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wmf" ContentType="image/x-wmf"/>
  <Default Extension="jpeg" ContentType="image/jpeg"/>
  <Default Extension="emf" ContentType="image/x-emf"/>
  <Default Extension="xls" ContentType="application/vnd.ms-excel"/>
  <Default Extension="rels" ContentType="application/vnd.openxmlformats-package.relationships+xml"/>
  <Default Extension="xml" ContentType="application/xml"/>
  <Default Extension="vml" ContentType="application/vnd.openxmlformats-officedocument.vmlDrawing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theme/themeOverride1.xml" ContentType="application/vnd.openxmlformats-officedocument.themeOverride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tags/tag1.xml" ContentType="application/vnd.openxmlformats-officedocument.presentationml.tags+xml"/>
  <Override PartName="/ppt/notesSlides/notesSlide3.xml" ContentType="application/vnd.openxmlformats-officedocument.presentationml.notesSlide+xml"/>
  <Override PartName="/ppt/tags/tag2.xml" ContentType="application/vnd.openxmlformats-officedocument.presentationml.tags+xml"/>
  <Override PartName="/ppt/notesSlides/notesSlide4.xml" ContentType="application/vnd.openxmlformats-officedocument.presentationml.notesSlide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notesSlides/notesSlide5.xml" ContentType="application/vnd.openxmlformats-officedocument.presentationml.notesSlide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tags/tag9.xml" ContentType="application/vnd.openxmlformats-officedocument.presentationml.tags+xml"/>
  <Override PartName="/ppt/notesSlides/notesSlide9.xml" ContentType="application/vnd.openxmlformats-officedocument.presentationml.notesSlide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notesSlides/notesSlide10.xml" ContentType="application/vnd.openxmlformats-officedocument.presentationml.notesSlide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notesSlides/notesSlide11.xml" ContentType="application/vnd.openxmlformats-officedocument.presentationml.notesSlide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notesSlides/notesSlide12.xml" ContentType="application/vnd.openxmlformats-officedocument.presentationml.notesSlide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notesSlides/notesSlide13.xml" ContentType="application/vnd.openxmlformats-officedocument.presentationml.notesSlide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notesSlides/notesSlide14.xml" ContentType="application/vnd.openxmlformats-officedocument.presentationml.notesSlide+xml"/>
  <Override PartName="/ppt/tags/tag25.xml" ContentType="application/vnd.openxmlformats-officedocument.presentationml.tags+xml"/>
  <Override PartName="/ppt/notesSlides/notesSlide15.xml" ContentType="application/vnd.openxmlformats-officedocument.presentationml.notesSlide+xml"/>
  <Override PartName="/ppt/tags/tag26.xml" ContentType="application/vnd.openxmlformats-officedocument.presentationml.tags+xml"/>
  <Override PartName="/ppt/notesSlides/notesSlide16.xml" ContentType="application/vnd.openxmlformats-officedocument.presentationml.notesSlide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notesSlides/notesSlide17.xml" ContentType="application/vnd.openxmlformats-officedocument.presentationml.notesSlide+xml"/>
  <Override PartName="/ppt/tags/tag29.xml" ContentType="application/vnd.openxmlformats-officedocument.presentationml.tags+xml"/>
  <Override PartName="/ppt/notesSlides/notesSlide18.xml" ContentType="application/vnd.openxmlformats-officedocument.presentationml.notesSlide+xml"/>
  <Override PartName="/ppt/tags/tag30.xml" ContentType="application/vnd.openxmlformats-officedocument.presentationml.tags+xml"/>
  <Override PartName="/ppt/notesSlides/notesSlide19.xml" ContentType="application/vnd.openxmlformats-officedocument.presentationml.notesSlide+xml"/>
  <Override PartName="/ppt/tags/tag31.xml" ContentType="application/vnd.openxmlformats-officedocument.presentationml.tags+xml"/>
  <Override PartName="/ppt/notesSlides/notesSlide20.xml" ContentType="application/vnd.openxmlformats-officedocument.presentationml.notesSlide+xml"/>
  <Override PartName="/ppt/tags/tag32.xml" ContentType="application/vnd.openxmlformats-officedocument.presentationml.tags+xml"/>
  <Override PartName="/ppt/notesSlides/notesSlide21.xml" ContentType="application/vnd.openxmlformats-officedocument.presentationml.notesSlide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notesSlides/notesSlide22.xml" ContentType="application/vnd.openxmlformats-officedocument.presentationml.notesSlide+xml"/>
  <Override PartName="/ppt/tags/tag35.xml" ContentType="application/vnd.openxmlformats-officedocument.presentationml.tags+xml"/>
  <Override PartName="/ppt/notesSlides/notesSlide23.xml" ContentType="application/vnd.openxmlformats-officedocument.presentationml.notesSlide+xml"/>
  <Override PartName="/ppt/tags/tag36.xml" ContentType="application/vnd.openxmlformats-officedocument.presentationml.tags+xml"/>
  <Override PartName="/ppt/notesSlides/notesSlide24.xml" ContentType="application/vnd.openxmlformats-officedocument.presentationml.notesSlide+xml"/>
  <Override PartName="/ppt/tags/tag37.xml" ContentType="application/vnd.openxmlformats-officedocument.presentationml.tags+xml"/>
  <Override PartName="/ppt/notesSlides/notesSlide25.xml" ContentType="application/vnd.openxmlformats-officedocument.presentationml.notesSlide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notesSlides/notesSlide26.xml" ContentType="application/vnd.openxmlformats-officedocument.presentationml.notesSlide+xml"/>
  <Override PartName="/ppt/tags/tag41.xml" ContentType="application/vnd.openxmlformats-officedocument.presentationml.tags+xml"/>
  <Override PartName="/ppt/notesSlides/notesSlide27.xml" ContentType="application/vnd.openxmlformats-officedocument.presentationml.notesSlide+xml"/>
  <Override PartName="/ppt/tags/tag42.xml" ContentType="application/vnd.openxmlformats-officedocument.presentationml.tags+xml"/>
  <Override PartName="/ppt/notesSlides/notesSlide28.xml" ContentType="application/vnd.openxmlformats-officedocument.presentationml.notesSlide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notesSlides/notesSlide29.xml" ContentType="application/vnd.openxmlformats-officedocument.presentationml.notesSlide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notesSlides/notesSlide30.xml" ContentType="application/vnd.openxmlformats-officedocument.presentationml.notesSlide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notesSlides/notesSlide31.xml" ContentType="application/vnd.openxmlformats-officedocument.presentationml.notesSlide+xml"/>
  <Override PartName="/ppt/tags/tag56.xml" ContentType="application/vnd.openxmlformats-officedocument.presentationml.tags+xml"/>
  <Override PartName="/ppt/notesSlides/notesSlide32.xml" ContentType="application/vnd.openxmlformats-officedocument.presentationml.notesSlide+xml"/>
  <Override PartName="/ppt/tags/tag57.xml" ContentType="application/vnd.openxmlformats-officedocument.presentationml.tags+xml"/>
  <Override PartName="/ppt/notesSlides/notesSlide33.xml" ContentType="application/vnd.openxmlformats-officedocument.presentationml.notesSlide+xml"/>
  <Override PartName="/ppt/tags/tag58.xml" ContentType="application/vnd.openxmlformats-officedocument.presentationml.tags+xml"/>
  <Override PartName="/ppt/notesSlides/notesSlide34.xml" ContentType="application/vnd.openxmlformats-officedocument.presentationml.notesSlide+xml"/>
  <Override PartName="/ppt/tags/tag59.xml" ContentType="application/vnd.openxmlformats-officedocument.presentationml.tags+xml"/>
  <Override PartName="/ppt/notesSlides/notesSlide35.xml" ContentType="application/vnd.openxmlformats-officedocument.presentationml.notesSlide+xml"/>
  <Override PartName="/ppt/tags/tag60.xml" ContentType="application/vnd.openxmlformats-officedocument.presentationml.tags+xml"/>
  <Override PartName="/ppt/notesSlides/notesSlide36.xml" ContentType="application/vnd.openxmlformats-officedocument.presentationml.notesSlide+xml"/>
  <Override PartName="/ppt/tags/tag61.xml" ContentType="application/vnd.openxmlformats-officedocument.presentationml.tags+xml"/>
  <Override PartName="/ppt/charts/chart1.xml" ContentType="application/vnd.openxmlformats-officedocument.drawingml.chart+xml"/>
  <Override PartName="/ppt/tags/tag62.xml" ContentType="application/vnd.openxmlformats-officedocument.presentationml.tags+xml"/>
  <Override PartName="/ppt/charts/chart2.xml" ContentType="application/vnd.openxmlformats-officedocument.drawingml.chart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notesSlides/notesSlide37.xml" ContentType="application/vnd.openxmlformats-officedocument.presentationml.notesSlide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tags/tag179.xml" ContentType="application/vnd.openxmlformats-officedocument.presentationml.tags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tags/tag189.xml" ContentType="application/vnd.openxmlformats-officedocument.presentationml.tags+xml"/>
  <Override PartName="/ppt/tags/tag190.xml" ContentType="application/vnd.openxmlformats-officedocument.presentationml.tags+xml"/>
  <Override PartName="/ppt/tags/tag191.xml" ContentType="application/vnd.openxmlformats-officedocument.presentationml.tags+xml"/>
  <Override PartName="/ppt/tags/tag192.xml" ContentType="application/vnd.openxmlformats-officedocument.presentationml.tags+xml"/>
  <Override PartName="/ppt/tags/tag193.xml" ContentType="application/vnd.openxmlformats-officedocument.presentationml.tags+xml"/>
  <Override PartName="/ppt/tags/tag194.xml" ContentType="application/vnd.openxmlformats-officedocument.presentationml.tags+xml"/>
  <Override PartName="/ppt/tags/tag195.xml" ContentType="application/vnd.openxmlformats-officedocument.presentationml.tags+xml"/>
  <Override PartName="/ppt/tags/tag196.xml" ContentType="application/vnd.openxmlformats-officedocument.presentationml.tags+xml"/>
  <Override PartName="/ppt/tags/tag197.xml" ContentType="application/vnd.openxmlformats-officedocument.presentationml.tags+xml"/>
  <Override PartName="/ppt/tags/tag198.xml" ContentType="application/vnd.openxmlformats-officedocument.presentationml.tags+xml"/>
  <Override PartName="/ppt/tags/tag199.xml" ContentType="application/vnd.openxmlformats-officedocument.presentationml.tags+xml"/>
  <Override PartName="/ppt/tags/tag200.xml" ContentType="application/vnd.openxmlformats-officedocument.presentationml.tags+xml"/>
  <Override PartName="/ppt/tags/tag201.xml" ContentType="application/vnd.openxmlformats-officedocument.presentationml.tags+xml"/>
  <Override PartName="/ppt/tags/tag202.xml" ContentType="application/vnd.openxmlformats-officedocument.presentationml.tags+xml"/>
  <Override PartName="/ppt/tags/tag203.xml" ContentType="application/vnd.openxmlformats-officedocument.presentationml.tags+xml"/>
  <Override PartName="/ppt/tags/tag204.xml" ContentType="application/vnd.openxmlformats-officedocument.presentationml.tags+xml"/>
  <Override PartName="/ppt/tags/tag205.xml" ContentType="application/vnd.openxmlformats-officedocument.presentationml.tags+xml"/>
  <Override PartName="/ppt/tags/tag206.xml" ContentType="application/vnd.openxmlformats-officedocument.presentationml.tags+xml"/>
  <Override PartName="/ppt/tags/tag207.xml" ContentType="application/vnd.openxmlformats-officedocument.presentationml.tags+xml"/>
  <Override PartName="/ppt/tags/tag208.xml" ContentType="application/vnd.openxmlformats-officedocument.presentationml.tags+xml"/>
  <Override PartName="/ppt/tags/tag209.xml" ContentType="application/vnd.openxmlformats-officedocument.presentationml.tags+xml"/>
  <Override PartName="/ppt/tags/tag210.xml" ContentType="application/vnd.openxmlformats-officedocument.presentationml.tags+xml"/>
  <Override PartName="/ppt/tags/tag211.xml" ContentType="application/vnd.openxmlformats-officedocument.presentationml.tags+xml"/>
  <Override PartName="/ppt/tags/tag212.xml" ContentType="application/vnd.openxmlformats-officedocument.presentationml.tags+xml"/>
  <Override PartName="/ppt/tags/tag213.xml" ContentType="application/vnd.openxmlformats-officedocument.presentationml.tags+xml"/>
  <Override PartName="/ppt/tags/tag214.xml" ContentType="application/vnd.openxmlformats-officedocument.presentationml.tags+xml"/>
  <Override PartName="/ppt/tags/tag215.xml" ContentType="application/vnd.openxmlformats-officedocument.presentationml.tags+xml"/>
  <Override PartName="/ppt/tags/tag216.xml" ContentType="application/vnd.openxmlformats-officedocument.presentationml.tags+xml"/>
  <Override PartName="/ppt/tags/tag217.xml" ContentType="application/vnd.openxmlformats-officedocument.presentationml.tags+xml"/>
  <Override PartName="/ppt/tags/tag218.xml" ContentType="application/vnd.openxmlformats-officedocument.presentationml.tags+xml"/>
  <Override PartName="/ppt/tags/tag219.xml" ContentType="application/vnd.openxmlformats-officedocument.presentationml.tags+xml"/>
  <Override PartName="/ppt/tags/tag220.xml" ContentType="application/vnd.openxmlformats-officedocument.presentationml.tags+xml"/>
  <Override PartName="/ppt/tags/tag221.xml" ContentType="application/vnd.openxmlformats-officedocument.presentationml.tags+xml"/>
  <Override PartName="/ppt/tags/tag222.xml" ContentType="application/vnd.openxmlformats-officedocument.presentationml.tags+xml"/>
  <Override PartName="/ppt/tags/tag223.xml" ContentType="application/vnd.openxmlformats-officedocument.presentationml.tags+xml"/>
  <Override PartName="/ppt/tags/tag224.xml" ContentType="application/vnd.openxmlformats-officedocument.presentationml.tags+xml"/>
  <Override PartName="/ppt/tags/tag225.xml" ContentType="application/vnd.openxmlformats-officedocument.presentationml.tags+xml"/>
  <Override PartName="/ppt/tags/tag226.xml" ContentType="application/vnd.openxmlformats-officedocument.presentationml.tags+xml"/>
  <Override PartName="/ppt/tags/tag227.xml" ContentType="application/vnd.openxmlformats-officedocument.presentationml.tags+xml"/>
  <Override PartName="/ppt/tags/tag228.xml" ContentType="application/vnd.openxmlformats-officedocument.presentationml.tags+xml"/>
  <Override PartName="/ppt/tags/tag229.xml" ContentType="application/vnd.openxmlformats-officedocument.presentationml.tags+xml"/>
  <Override PartName="/ppt/tags/tag230.xml" ContentType="application/vnd.openxmlformats-officedocument.presentationml.tags+xml"/>
  <Override PartName="/ppt/tags/tag231.xml" ContentType="application/vnd.openxmlformats-officedocument.presentationml.tags+xml"/>
  <Override PartName="/ppt/tags/tag232.xml" ContentType="application/vnd.openxmlformats-officedocument.presentationml.tags+xml"/>
  <Override PartName="/ppt/tags/tag233.xml" ContentType="application/vnd.openxmlformats-officedocument.presentationml.tags+xml"/>
  <Override PartName="/ppt/tags/tag234.xml" ContentType="application/vnd.openxmlformats-officedocument.presentationml.tags+xml"/>
  <Override PartName="/ppt/tags/tag235.xml" ContentType="application/vnd.openxmlformats-officedocument.presentationml.tags+xml"/>
  <Override PartName="/ppt/tags/tag236.xml" ContentType="application/vnd.openxmlformats-officedocument.presentationml.tags+xml"/>
  <Override PartName="/ppt/tags/tag237.xml" ContentType="application/vnd.openxmlformats-officedocument.presentationml.tags+xml"/>
  <Override PartName="/ppt/tags/tag238.xml" ContentType="application/vnd.openxmlformats-officedocument.presentationml.tags+xml"/>
  <Override PartName="/ppt/tags/tag239.xml" ContentType="application/vnd.openxmlformats-officedocument.presentationml.tags+xml"/>
  <Override PartName="/ppt/tags/tag240.xml" ContentType="application/vnd.openxmlformats-officedocument.presentationml.tags+xml"/>
  <Override PartName="/ppt/tags/tag241.xml" ContentType="application/vnd.openxmlformats-officedocument.presentationml.tags+xml"/>
  <Override PartName="/ppt/tags/tag242.xml" ContentType="application/vnd.openxmlformats-officedocument.presentationml.tags+xml"/>
  <Override PartName="/ppt/tags/tag243.xml" ContentType="application/vnd.openxmlformats-officedocument.presentationml.tags+xml"/>
  <Override PartName="/ppt/tags/tag244.xml" ContentType="application/vnd.openxmlformats-officedocument.presentationml.tags+xml"/>
  <Override PartName="/ppt/tags/tag245.xml" ContentType="application/vnd.openxmlformats-officedocument.presentationml.tags+xml"/>
  <Override PartName="/ppt/tags/tag246.xml" ContentType="application/vnd.openxmlformats-officedocument.presentationml.tags+xml"/>
  <Override PartName="/ppt/tags/tag247.xml" ContentType="application/vnd.openxmlformats-officedocument.presentationml.tags+xml"/>
  <Override PartName="/ppt/tags/tag248.xml" ContentType="application/vnd.openxmlformats-officedocument.presentationml.tags+xml"/>
  <Override PartName="/ppt/tags/tag249.xml" ContentType="application/vnd.openxmlformats-officedocument.presentationml.tags+xml"/>
  <Override PartName="/ppt/tags/tag250.xml" ContentType="application/vnd.openxmlformats-officedocument.presentationml.tags+xml"/>
  <Override PartName="/ppt/tags/tag251.xml" ContentType="application/vnd.openxmlformats-officedocument.presentationml.tags+xml"/>
  <Override PartName="/ppt/tags/tag252.xml" ContentType="application/vnd.openxmlformats-officedocument.presentationml.tags+xml"/>
  <Override PartName="/ppt/tags/tag253.xml" ContentType="application/vnd.openxmlformats-officedocument.presentationml.tags+xml"/>
  <Override PartName="/ppt/tags/tag254.xml" ContentType="application/vnd.openxmlformats-officedocument.presentationml.tags+xml"/>
  <Override PartName="/ppt/tags/tag255.xml" ContentType="application/vnd.openxmlformats-officedocument.presentationml.tags+xml"/>
  <Override PartName="/ppt/tags/tag256.xml" ContentType="application/vnd.openxmlformats-officedocument.presentationml.tags+xml"/>
  <Override PartName="/ppt/tags/tag257.xml" ContentType="application/vnd.openxmlformats-officedocument.presentationml.tags+xml"/>
  <Override PartName="/ppt/tags/tag258.xml" ContentType="application/vnd.openxmlformats-officedocument.presentationml.tags+xml"/>
  <Override PartName="/ppt/tags/tag259.xml" ContentType="application/vnd.openxmlformats-officedocument.presentationml.tags+xml"/>
  <Override PartName="/ppt/tags/tag260.xml" ContentType="application/vnd.openxmlformats-officedocument.presentationml.tags+xml"/>
  <Override PartName="/ppt/tags/tag261.xml" ContentType="application/vnd.openxmlformats-officedocument.presentationml.tags+xml"/>
  <Override PartName="/ppt/tags/tag262.xml" ContentType="application/vnd.openxmlformats-officedocument.presentationml.tags+xml"/>
  <Override PartName="/ppt/tags/tag263.xml" ContentType="application/vnd.openxmlformats-officedocument.presentationml.tags+xml"/>
  <Override PartName="/ppt/tags/tag264.xml" ContentType="application/vnd.openxmlformats-officedocument.presentationml.tags+xml"/>
  <Override PartName="/ppt/tags/tag265.xml" ContentType="application/vnd.openxmlformats-officedocument.presentationml.tags+xml"/>
  <Override PartName="/ppt/tags/tag266.xml" ContentType="application/vnd.openxmlformats-officedocument.presentationml.tags+xml"/>
  <Override PartName="/ppt/tags/tag267.xml" ContentType="application/vnd.openxmlformats-officedocument.presentationml.tags+xml"/>
  <Override PartName="/ppt/tags/tag268.xml" ContentType="application/vnd.openxmlformats-officedocument.presentationml.tags+xml"/>
  <Override PartName="/ppt/tags/tag269.xml" ContentType="application/vnd.openxmlformats-officedocument.presentationml.tags+xml"/>
  <Override PartName="/ppt/tags/tag270.xml" ContentType="application/vnd.openxmlformats-officedocument.presentationml.tags+xml"/>
  <Override PartName="/ppt/tags/tag271.xml" ContentType="application/vnd.openxmlformats-officedocument.presentationml.tags+xml"/>
  <Override PartName="/ppt/tags/tag272.xml" ContentType="application/vnd.openxmlformats-officedocument.presentationml.tags+xml"/>
  <Override PartName="/ppt/tags/tag273.xml" ContentType="application/vnd.openxmlformats-officedocument.presentationml.tags+xml"/>
  <Override PartName="/ppt/tags/tag274.xml" ContentType="application/vnd.openxmlformats-officedocument.presentationml.tags+xml"/>
  <Override PartName="/ppt/tags/tag275.xml" ContentType="application/vnd.openxmlformats-officedocument.presentationml.tags+xml"/>
  <Override PartName="/ppt/tags/tag276.xml" ContentType="application/vnd.openxmlformats-officedocument.presentationml.tags+xml"/>
  <Override PartName="/ppt/tags/tag277.xml" ContentType="application/vnd.openxmlformats-officedocument.presentationml.tags+xml"/>
  <Override PartName="/ppt/tags/tag278.xml" ContentType="application/vnd.openxmlformats-officedocument.presentationml.tags+xml"/>
  <Override PartName="/ppt/tags/tag279.xml" ContentType="application/vnd.openxmlformats-officedocument.presentationml.tags+xml"/>
  <Override PartName="/ppt/tags/tag280.xml" ContentType="application/vnd.openxmlformats-officedocument.presentationml.tags+xml"/>
  <Override PartName="/ppt/tags/tag281.xml" ContentType="application/vnd.openxmlformats-officedocument.presentationml.tags+xml"/>
  <Override PartName="/ppt/tags/tag282.xml" ContentType="application/vnd.openxmlformats-officedocument.presentationml.tags+xml"/>
  <Override PartName="/ppt/tags/tag283.xml" ContentType="application/vnd.openxmlformats-officedocument.presentationml.tags+xml"/>
  <Override PartName="/ppt/tags/tag284.xml" ContentType="application/vnd.openxmlformats-officedocument.presentationml.tags+xml"/>
  <Override PartName="/ppt/tags/tag285.xml" ContentType="application/vnd.openxmlformats-officedocument.presentationml.tags+xml"/>
  <Override PartName="/ppt/tags/tag286.xml" ContentType="application/vnd.openxmlformats-officedocument.presentationml.tags+xml"/>
  <Override PartName="/ppt/tags/tag287.xml" ContentType="application/vnd.openxmlformats-officedocument.presentationml.tags+xml"/>
  <Override PartName="/ppt/tags/tag288.xml" ContentType="application/vnd.openxmlformats-officedocument.presentationml.tags+xml"/>
  <Override PartName="/ppt/tags/tag289.xml" ContentType="application/vnd.openxmlformats-officedocument.presentationml.tags+xml"/>
  <Override PartName="/ppt/tags/tag290.xml" ContentType="application/vnd.openxmlformats-officedocument.presentationml.tags+xml"/>
  <Override PartName="/ppt/tags/tag291.xml" ContentType="application/vnd.openxmlformats-officedocument.presentationml.tags+xml"/>
  <Override PartName="/ppt/tags/tag292.xml" ContentType="application/vnd.openxmlformats-officedocument.presentationml.tags+xml"/>
  <Override PartName="/ppt/tags/tag293.xml" ContentType="application/vnd.openxmlformats-officedocument.presentationml.tags+xml"/>
  <Override PartName="/ppt/tags/tag294.xml" ContentType="application/vnd.openxmlformats-officedocument.presentationml.tags+xml"/>
  <Override PartName="/ppt/tags/tag295.xml" ContentType="application/vnd.openxmlformats-officedocument.presentationml.tags+xml"/>
  <Override PartName="/ppt/tags/tag296.xml" ContentType="application/vnd.openxmlformats-officedocument.presentationml.tags+xml"/>
  <Override PartName="/ppt/tags/tag297.xml" ContentType="application/vnd.openxmlformats-officedocument.presentationml.tags+xml"/>
  <Override PartName="/ppt/tags/tag298.xml" ContentType="application/vnd.openxmlformats-officedocument.presentationml.tags+xml"/>
  <Override PartName="/ppt/tags/tag299.xml" ContentType="application/vnd.openxmlformats-officedocument.presentationml.tags+xml"/>
  <Override PartName="/ppt/tags/tag300.xml" ContentType="application/vnd.openxmlformats-officedocument.presentationml.tags+xml"/>
  <Override PartName="/ppt/tags/tag301.xml" ContentType="application/vnd.openxmlformats-officedocument.presentationml.tags+xml"/>
  <Override PartName="/ppt/tags/tag302.xml" ContentType="application/vnd.openxmlformats-officedocument.presentationml.tags+xml"/>
  <Override PartName="/ppt/tags/tag303.xml" ContentType="application/vnd.openxmlformats-officedocument.presentationml.tags+xml"/>
  <Override PartName="/ppt/tags/tag304.xml" ContentType="application/vnd.openxmlformats-officedocument.presentationml.tags+xml"/>
  <Override PartName="/ppt/tags/tag305.xml" ContentType="application/vnd.openxmlformats-officedocument.presentationml.tags+xml"/>
  <Override PartName="/ppt/tags/tag306.xml" ContentType="application/vnd.openxmlformats-officedocument.presentationml.tags+xml"/>
  <Override PartName="/ppt/tags/tag307.xml" ContentType="application/vnd.openxmlformats-officedocument.presentationml.tags+xml"/>
  <Override PartName="/ppt/tags/tag308.xml" ContentType="application/vnd.openxmlformats-officedocument.presentationml.tags+xml"/>
  <Override PartName="/ppt/tags/tag309.xml" ContentType="application/vnd.openxmlformats-officedocument.presentationml.tags+xml"/>
  <Override PartName="/ppt/tags/tag310.xml" ContentType="application/vnd.openxmlformats-officedocument.presentationml.tags+xml"/>
  <Override PartName="/ppt/tags/tag311.xml" ContentType="application/vnd.openxmlformats-officedocument.presentationml.tags+xml"/>
  <Override PartName="/ppt/tags/tag312.xml" ContentType="application/vnd.openxmlformats-officedocument.presentationml.tags+xml"/>
  <Override PartName="/ppt/tags/tag313.xml" ContentType="application/vnd.openxmlformats-officedocument.presentationml.tags+xml"/>
  <Override PartName="/ppt/tags/tag314.xml" ContentType="application/vnd.openxmlformats-officedocument.presentationml.tags+xml"/>
  <Override PartName="/ppt/tags/tag315.xml" ContentType="application/vnd.openxmlformats-officedocument.presentationml.tags+xml"/>
  <Override PartName="/ppt/tags/tag316.xml" ContentType="application/vnd.openxmlformats-officedocument.presentationml.tags+xml"/>
  <Override PartName="/ppt/tags/tag317.xml" ContentType="application/vnd.openxmlformats-officedocument.presentationml.tags+xml"/>
  <Override PartName="/ppt/tags/tag318.xml" ContentType="application/vnd.openxmlformats-officedocument.presentationml.tags+xml"/>
  <Override PartName="/ppt/tags/tag319.xml" ContentType="application/vnd.openxmlformats-officedocument.presentationml.tags+xml"/>
  <Override PartName="/ppt/tags/tag320.xml" ContentType="application/vnd.openxmlformats-officedocument.presentationml.tags+xml"/>
  <Override PartName="/ppt/tags/tag321.xml" ContentType="application/vnd.openxmlformats-officedocument.presentationml.tags+xml"/>
  <Override PartName="/ppt/tags/tag322.xml" ContentType="application/vnd.openxmlformats-officedocument.presentationml.tags+xml"/>
  <Override PartName="/ppt/tags/tag323.xml" ContentType="application/vnd.openxmlformats-officedocument.presentationml.tags+xml"/>
  <Override PartName="/ppt/tags/tag324.xml" ContentType="application/vnd.openxmlformats-officedocument.presentationml.tags+xml"/>
  <Override PartName="/ppt/tags/tag325.xml" ContentType="application/vnd.openxmlformats-officedocument.presentationml.tags+xml"/>
  <Override PartName="/ppt/tags/tag326.xml" ContentType="application/vnd.openxmlformats-officedocument.presentationml.tags+xml"/>
  <Override PartName="/ppt/tags/tag327.xml" ContentType="application/vnd.openxmlformats-officedocument.presentationml.tags+xml"/>
  <Override PartName="/ppt/tags/tag328.xml" ContentType="application/vnd.openxmlformats-officedocument.presentationml.tags+xml"/>
  <Override PartName="/ppt/tags/tag329.xml" ContentType="application/vnd.openxmlformats-officedocument.presentationml.tags+xml"/>
  <Override PartName="/ppt/tags/tag330.xml" ContentType="application/vnd.openxmlformats-officedocument.presentationml.tags+xml"/>
  <Override PartName="/ppt/tags/tag331.xml" ContentType="application/vnd.openxmlformats-officedocument.presentationml.tags+xml"/>
  <Override PartName="/ppt/tags/tag332.xml" ContentType="application/vnd.openxmlformats-officedocument.presentationml.tags+xml"/>
  <Override PartName="/ppt/tags/tag333.xml" ContentType="application/vnd.openxmlformats-officedocument.presentationml.tags+xml"/>
  <Override PartName="/ppt/tags/tag334.xml" ContentType="application/vnd.openxmlformats-officedocument.presentationml.tags+xml"/>
  <Override PartName="/ppt/tags/tag335.xml" ContentType="application/vnd.openxmlformats-officedocument.presentationml.tags+xml"/>
  <Override PartName="/ppt/tags/tag336.xml" ContentType="application/vnd.openxmlformats-officedocument.presentationml.tags+xml"/>
  <Override PartName="/ppt/tags/tag337.xml" ContentType="application/vnd.openxmlformats-officedocument.presentationml.tags+xml"/>
  <Override PartName="/ppt/tags/tag338.xml" ContentType="application/vnd.openxmlformats-officedocument.presentationml.tags+xml"/>
  <Override PartName="/ppt/tags/tag339.xml" ContentType="application/vnd.openxmlformats-officedocument.presentationml.tags+xml"/>
  <Override PartName="/ppt/tags/tag340.xml" ContentType="application/vnd.openxmlformats-officedocument.presentationml.tags+xml"/>
  <Override PartName="/ppt/tags/tag341.xml" ContentType="application/vnd.openxmlformats-officedocument.presentationml.tags+xml"/>
  <Override PartName="/ppt/tags/tag342.xml" ContentType="application/vnd.openxmlformats-officedocument.presentationml.tags+xml"/>
  <Override PartName="/ppt/tags/tag343.xml" ContentType="application/vnd.openxmlformats-officedocument.presentationml.tags+xml"/>
  <Override PartName="/ppt/tags/tag344.xml" ContentType="application/vnd.openxmlformats-officedocument.presentationml.tags+xml"/>
  <Override PartName="/ppt/tags/tag345.xml" ContentType="application/vnd.openxmlformats-officedocument.presentationml.tags+xml"/>
  <Override PartName="/ppt/tags/tag346.xml" ContentType="application/vnd.openxmlformats-officedocument.presentationml.tags+xml"/>
  <Override PartName="/ppt/tags/tag347.xml" ContentType="application/vnd.openxmlformats-officedocument.presentationml.tags+xml"/>
  <Override PartName="/ppt/tags/tag348.xml" ContentType="application/vnd.openxmlformats-officedocument.presentationml.tags+xml"/>
  <Override PartName="/ppt/tags/tag349.xml" ContentType="application/vnd.openxmlformats-officedocument.presentationml.tags+xml"/>
  <Override PartName="/ppt/tags/tag350.xml" ContentType="application/vnd.openxmlformats-officedocument.presentationml.tags+xml"/>
  <Override PartName="/ppt/tags/tag351.xml" ContentType="application/vnd.openxmlformats-officedocument.presentationml.tags+xml"/>
  <Override PartName="/ppt/tags/tag352.xml" ContentType="application/vnd.openxmlformats-officedocument.presentationml.tags+xml"/>
  <Override PartName="/ppt/tags/tag353.xml" ContentType="application/vnd.openxmlformats-officedocument.presentationml.tags+xml"/>
  <Override PartName="/ppt/tags/tag354.xml" ContentType="application/vnd.openxmlformats-officedocument.presentationml.tags+xml"/>
  <Override PartName="/ppt/tags/tag355.xml" ContentType="application/vnd.openxmlformats-officedocument.presentationml.tags+xml"/>
  <Override PartName="/ppt/tags/tag356.xml" ContentType="application/vnd.openxmlformats-officedocument.presentationml.tags+xml"/>
  <Override PartName="/ppt/tags/tag357.xml" ContentType="application/vnd.openxmlformats-officedocument.presentationml.tags+xml"/>
  <Override PartName="/ppt/tags/tag358.xml" ContentType="application/vnd.openxmlformats-officedocument.presentationml.tags+xml"/>
  <Override PartName="/ppt/tags/tag359.xml" ContentType="application/vnd.openxmlformats-officedocument.presentationml.tags+xml"/>
  <Override PartName="/ppt/tags/tag360.xml" ContentType="application/vnd.openxmlformats-officedocument.presentationml.tags+xml"/>
  <Override PartName="/ppt/tags/tag361.xml" ContentType="application/vnd.openxmlformats-officedocument.presentationml.tags+xml"/>
  <Override PartName="/ppt/tags/tag362.xml" ContentType="application/vnd.openxmlformats-officedocument.presentationml.tags+xml"/>
  <Override PartName="/ppt/tags/tag363.xml" ContentType="application/vnd.openxmlformats-officedocument.presentationml.tags+xml"/>
  <Override PartName="/ppt/tags/tag364.xml" ContentType="application/vnd.openxmlformats-officedocument.presentationml.tags+xml"/>
  <Override PartName="/ppt/tags/tag365.xml" ContentType="application/vnd.openxmlformats-officedocument.presentationml.tags+xml"/>
  <Override PartName="/ppt/tags/tag366.xml" ContentType="application/vnd.openxmlformats-officedocument.presentationml.tags+xml"/>
  <Override PartName="/ppt/tags/tag367.xml" ContentType="application/vnd.openxmlformats-officedocument.presentationml.tags+xml"/>
  <Override PartName="/ppt/tags/tag368.xml" ContentType="application/vnd.openxmlformats-officedocument.presentationml.tags+xml"/>
  <Override PartName="/ppt/tags/tag369.xml" ContentType="application/vnd.openxmlformats-officedocument.presentationml.tags+xml"/>
  <Override PartName="/ppt/notesSlides/notesSlide38.xml" ContentType="application/vnd.openxmlformats-officedocument.presentationml.notesSlide+xml"/>
  <Override PartName="/ppt/tags/tag370.xml" ContentType="application/vnd.openxmlformats-officedocument.presentationml.tags+xml"/>
  <Override PartName="/ppt/tags/tag371.xml" ContentType="application/vnd.openxmlformats-officedocument.presentationml.tags+xml"/>
  <Override PartName="/ppt/notesSlides/notesSlide39.xml" ContentType="application/vnd.openxmlformats-officedocument.presentationml.notesSlide+xml"/>
  <Override PartName="/ppt/tags/tag372.xml" ContentType="application/vnd.openxmlformats-officedocument.presentationml.tags+xml"/>
  <Override PartName="/ppt/tags/tag373.xml" ContentType="application/vnd.openxmlformats-officedocument.presentationml.tags+xml"/>
  <Override PartName="/ppt/notesSlides/notesSlide40.xml" ContentType="application/vnd.openxmlformats-officedocument.presentationml.notesSlide+xml"/>
  <Override PartName="/ppt/tags/tag374.xml" ContentType="application/vnd.openxmlformats-officedocument.presentationml.tags+xml"/>
  <Override PartName="/ppt/tags/tag375.xml" ContentType="application/vnd.openxmlformats-officedocument.presentationml.tags+xml"/>
  <Override PartName="/ppt/notesSlides/notesSlide41.xml" ContentType="application/vnd.openxmlformats-officedocument.presentationml.notesSlide+xml"/>
  <Override PartName="/ppt/tags/tag376.xml" ContentType="application/vnd.openxmlformats-officedocument.presentationml.tags+xml"/>
  <Override PartName="/ppt/tags/tag377.xml" ContentType="application/vnd.openxmlformats-officedocument.presentationml.tags+xml"/>
  <Override PartName="/ppt/notesSlides/notesSlide42.xml" ContentType="application/vnd.openxmlformats-officedocument.presentationml.notesSlide+xml"/>
  <Override PartName="/ppt/tags/tag378.xml" ContentType="application/vnd.openxmlformats-officedocument.presentationml.tags+xml"/>
  <Override PartName="/ppt/tags/tag379.xml" ContentType="application/vnd.openxmlformats-officedocument.presentationml.tags+xml"/>
  <Override PartName="/ppt/notesSlides/notesSlide43.xml" ContentType="application/vnd.openxmlformats-officedocument.presentationml.notesSlide+xml"/>
  <Override PartName="/ppt/tags/tag380.xml" ContentType="application/vnd.openxmlformats-officedocument.presentationml.tags+xml"/>
  <Override PartName="/ppt/notesSlides/notesSlide44.xml" ContentType="application/vnd.openxmlformats-officedocument.presentationml.notesSlide+xml"/>
  <Override PartName="/ppt/tags/tag381.xml" ContentType="application/vnd.openxmlformats-officedocument.presentationml.tags+xml"/>
  <Override PartName="/ppt/tags/tag382.xml" ContentType="application/vnd.openxmlformats-officedocument.presentationml.tags+xml"/>
  <Override PartName="/ppt/tags/tag383.xml" ContentType="application/vnd.openxmlformats-officedocument.presentationml.tags+xml"/>
  <Override PartName="/ppt/tags/tag384.xml" ContentType="application/vnd.openxmlformats-officedocument.presentationml.tags+xml"/>
  <Override PartName="/ppt/tags/tag385.xml" ContentType="application/vnd.openxmlformats-officedocument.presentationml.tags+xml"/>
  <Override PartName="/ppt/tags/tag386.xml" ContentType="application/vnd.openxmlformats-officedocument.presentationml.tags+xml"/>
  <Override PartName="/ppt/notesSlides/notesSlide45.xml" ContentType="application/vnd.openxmlformats-officedocument.presentationml.notesSlide+xml"/>
  <Override PartName="/ppt/tags/tag387.xml" ContentType="application/vnd.openxmlformats-officedocument.presentationml.tags+xml"/>
  <Override PartName="/ppt/notesSlides/notesSlide4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firstSlideNum="0" saveSubsetFonts="1">
  <p:sldMasterIdLst>
    <p:sldMasterId id="2147483648" r:id="rId1"/>
    <p:sldMasterId id="2147483697" r:id="rId2"/>
  </p:sldMasterIdLst>
  <p:notesMasterIdLst>
    <p:notesMasterId r:id="rId78"/>
  </p:notesMasterIdLst>
  <p:handoutMasterIdLst>
    <p:handoutMasterId r:id="rId79"/>
  </p:handoutMasterIdLst>
  <p:sldIdLst>
    <p:sldId id="2980" r:id="rId3"/>
    <p:sldId id="3161" r:id="rId4"/>
    <p:sldId id="3086" r:id="rId5"/>
    <p:sldId id="3087" r:id="rId6"/>
    <p:sldId id="3088" r:id="rId7"/>
    <p:sldId id="3162" r:id="rId8"/>
    <p:sldId id="3185" r:id="rId9"/>
    <p:sldId id="3186" r:id="rId10"/>
    <p:sldId id="3187" r:id="rId11"/>
    <p:sldId id="3188" r:id="rId12"/>
    <p:sldId id="3189" r:id="rId13"/>
    <p:sldId id="3190" r:id="rId14"/>
    <p:sldId id="3191" r:id="rId15"/>
    <p:sldId id="3192" r:id="rId16"/>
    <p:sldId id="3193" r:id="rId17"/>
    <p:sldId id="3194" r:id="rId18"/>
    <p:sldId id="3195" r:id="rId19"/>
    <p:sldId id="3196" r:id="rId20"/>
    <p:sldId id="3089" r:id="rId21"/>
    <p:sldId id="3090" r:id="rId22"/>
    <p:sldId id="3091" r:id="rId23"/>
    <p:sldId id="3092" r:id="rId24"/>
    <p:sldId id="3096" r:id="rId25"/>
    <p:sldId id="3097" r:id="rId26"/>
    <p:sldId id="3098" r:id="rId27"/>
    <p:sldId id="3099" r:id="rId28"/>
    <p:sldId id="3100" r:id="rId29"/>
    <p:sldId id="3102" r:id="rId30"/>
    <p:sldId id="3103" r:id="rId31"/>
    <p:sldId id="3101" r:id="rId32"/>
    <p:sldId id="3197" r:id="rId33"/>
    <p:sldId id="3156" r:id="rId34"/>
    <p:sldId id="3157" r:id="rId35"/>
    <p:sldId id="3158" r:id="rId36"/>
    <p:sldId id="3159" r:id="rId37"/>
    <p:sldId id="3160" r:id="rId38"/>
    <p:sldId id="3122" r:id="rId39"/>
    <p:sldId id="3202" r:id="rId40"/>
    <p:sldId id="3206" r:id="rId41"/>
    <p:sldId id="3205" r:id="rId42"/>
    <p:sldId id="3204" r:id="rId43"/>
    <p:sldId id="3163" r:id="rId44"/>
    <p:sldId id="3164" r:id="rId45"/>
    <p:sldId id="3165" r:id="rId46"/>
    <p:sldId id="3166" r:id="rId47"/>
    <p:sldId id="3167" r:id="rId48"/>
    <p:sldId id="3207" r:id="rId49"/>
    <p:sldId id="3169" r:id="rId50"/>
    <p:sldId id="3208" r:id="rId51"/>
    <p:sldId id="3209" r:id="rId52"/>
    <p:sldId id="3210" r:id="rId53"/>
    <p:sldId id="3211" r:id="rId54"/>
    <p:sldId id="3212" r:id="rId55"/>
    <p:sldId id="3213" r:id="rId56"/>
    <p:sldId id="3214" r:id="rId57"/>
    <p:sldId id="3215" r:id="rId58"/>
    <p:sldId id="3216" r:id="rId59"/>
    <p:sldId id="3217" r:id="rId60"/>
    <p:sldId id="3175" r:id="rId61"/>
    <p:sldId id="3218" r:id="rId62"/>
    <p:sldId id="3219" r:id="rId63"/>
    <p:sldId id="3220" r:id="rId64"/>
    <p:sldId id="3221" r:id="rId65"/>
    <p:sldId id="3222" r:id="rId66"/>
    <p:sldId id="3223" r:id="rId67"/>
    <p:sldId id="3224" r:id="rId68"/>
    <p:sldId id="3225" r:id="rId69"/>
    <p:sldId id="3226" r:id="rId70"/>
    <p:sldId id="3227" r:id="rId71"/>
    <p:sldId id="3228" r:id="rId72"/>
    <p:sldId id="3229" r:id="rId73"/>
    <p:sldId id="3230" r:id="rId74"/>
    <p:sldId id="3231" r:id="rId75"/>
    <p:sldId id="3232" r:id="rId76"/>
    <p:sldId id="3085" r:id="rId77"/>
  </p:sldIdLst>
  <p:sldSz cx="9906000" cy="6858000" type="A4"/>
  <p:notesSz cx="10234613" cy="70993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1500" b="1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sz="1500" b="1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sz="1500" b="1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sz="1500" b="1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sz="1500" b="1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sz="1500" b="1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sz="1500" b="1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sz="1500" b="1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sz="1500" b="1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 xmlns="">
        <p15:guide id="1" orient="horz" pos="24">
          <p15:clr>
            <a:srgbClr val="A4A3A4"/>
          </p15:clr>
        </p15:guide>
        <p15:guide id="2" pos="352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 xmlns="">
        <p15:guide id="1" orient="horz" pos="2237">
          <p15:clr>
            <a:srgbClr val="A4A3A4"/>
          </p15:clr>
        </p15:guide>
        <p15:guide id="2" pos="3225">
          <p15:clr>
            <a:srgbClr val="A4A3A4"/>
          </p15:clr>
        </p15:guide>
        <p15:guide id="3" pos="58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prnPr/>
  <p:showPr showNarration="1">
    <p:present/>
    <p:sldAll/>
    <p:penClr>
      <a:srgbClr val="FF0000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00"/>
    <a:srgbClr val="3496F0"/>
    <a:srgbClr val="62E2FC"/>
    <a:srgbClr val="FF0000"/>
    <a:srgbClr val="9F50EE"/>
    <a:srgbClr val="B273F1"/>
    <a:srgbClr val="C290F4"/>
    <a:srgbClr val="33CC3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xmlns="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0018" autoAdjust="0"/>
    <p:restoredTop sz="99676" autoAdjust="0"/>
  </p:normalViewPr>
  <p:slideViewPr>
    <p:cSldViewPr snapToGrid="0">
      <p:cViewPr varScale="1">
        <p:scale>
          <a:sx n="74" d="100"/>
          <a:sy n="74" d="100"/>
        </p:scale>
        <p:origin x="-396" y="-90"/>
      </p:cViewPr>
      <p:guideLst>
        <p:guide orient="horz" pos="24"/>
        <p:guide pos="3521"/>
      </p:guideLst>
    </p:cSldViewPr>
  </p:slideViewPr>
  <p:outlineViewPr>
    <p:cViewPr>
      <p:scale>
        <a:sx n="33" d="100"/>
        <a:sy n="33" d="100"/>
      </p:scale>
      <p:origin x="0" y="0"/>
    </p:cViewPr>
    <p:sldLst>
      <p:sld r:id="rId1" collapse="1"/>
    </p:sldLst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75" d="100"/>
        <a:sy n="75" d="100"/>
      </p:scale>
      <p:origin x="0" y="0"/>
    </p:cViewPr>
  </p:sorterViewPr>
  <p:notesViewPr>
    <p:cSldViewPr snapToGrid="0">
      <p:cViewPr varScale="1">
        <p:scale>
          <a:sx n="116" d="100"/>
          <a:sy n="116" d="100"/>
        </p:scale>
        <p:origin x="-1308" y="-90"/>
      </p:cViewPr>
      <p:guideLst>
        <p:guide orient="horz" pos="2237"/>
        <p:guide pos="3225"/>
        <p:guide pos="58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9" Type="http://schemas.openxmlformats.org/officeDocument/2006/relationships/slide" Target="slides/slide37.xml"/><Relationship Id="rId21" Type="http://schemas.openxmlformats.org/officeDocument/2006/relationships/slide" Target="slides/slide19.xml"/><Relationship Id="rId34" Type="http://schemas.openxmlformats.org/officeDocument/2006/relationships/slide" Target="slides/slide32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76" Type="http://schemas.openxmlformats.org/officeDocument/2006/relationships/slide" Target="slides/slide74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9" Type="http://schemas.openxmlformats.org/officeDocument/2006/relationships/slide" Target="slides/slide27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66" Type="http://schemas.openxmlformats.org/officeDocument/2006/relationships/slide" Target="slides/slide64.xml"/><Relationship Id="rId74" Type="http://schemas.openxmlformats.org/officeDocument/2006/relationships/slide" Target="slides/slide72.xml"/><Relationship Id="rId79" Type="http://schemas.openxmlformats.org/officeDocument/2006/relationships/handoutMaster" Target="handoutMasters/handoutMaster1.xml"/><Relationship Id="rId5" Type="http://schemas.openxmlformats.org/officeDocument/2006/relationships/slide" Target="slides/slide3.xml"/><Relationship Id="rId61" Type="http://schemas.openxmlformats.org/officeDocument/2006/relationships/slide" Target="slides/slide59.xml"/><Relationship Id="rId82" Type="http://schemas.openxmlformats.org/officeDocument/2006/relationships/theme" Target="theme/theme1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73" Type="http://schemas.openxmlformats.org/officeDocument/2006/relationships/slide" Target="slides/slide71.xml"/><Relationship Id="rId78" Type="http://schemas.openxmlformats.org/officeDocument/2006/relationships/notesMaster" Target="notesMasters/notesMaster1.xml"/><Relationship Id="rId81" Type="http://schemas.openxmlformats.org/officeDocument/2006/relationships/viewProps" Target="viewProps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56" Type="http://schemas.openxmlformats.org/officeDocument/2006/relationships/slide" Target="slides/slide54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77" Type="http://schemas.openxmlformats.org/officeDocument/2006/relationships/slide" Target="slides/slide75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80" Type="http://schemas.openxmlformats.org/officeDocument/2006/relationships/presProps" Target="presProps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59" Type="http://schemas.openxmlformats.org/officeDocument/2006/relationships/slide" Target="slides/slide57.xml"/><Relationship Id="rId67" Type="http://schemas.openxmlformats.org/officeDocument/2006/relationships/slide" Target="slides/slide65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54" Type="http://schemas.openxmlformats.org/officeDocument/2006/relationships/slide" Target="slides/slide52.xml"/><Relationship Id="rId62" Type="http://schemas.openxmlformats.org/officeDocument/2006/relationships/slide" Target="slides/slide60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83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/Relationships>
</file>

<file path=ppt/_rels/viewProps.xml.rels><?xml version="1.0" encoding="UTF-8" standalone="yes"?>
<Relationships xmlns="http://schemas.openxmlformats.org/package/2006/relationships"><Relationship Id="rId1" Type="http://schemas.openxmlformats.org/officeDocument/2006/relationships/slide" Target="slides/slide1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Planilha_do_Microsoft_Excel1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Planilha_do_Microsoft_Excel2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bar"/>
        <c:grouping val="percentStacked"/>
        <c:varyColors val="0"/>
        <c:ser>
          <c:idx val="0"/>
          <c:order val="0"/>
          <c:tx>
            <c:strRef>
              <c:f>Plan1!$B$1</c:f>
              <c:strCache>
                <c:ptCount val="1"/>
                <c:pt idx="0">
                  <c:v>Custo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 baseline="0"/>
                </a:pPr>
                <a:endParaRPr lang="pt-BR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Plan1!$A$2:$A$16</c:f>
              <c:numCache>
                <c:formatCode>#,##0</c:formatCode>
                <c:ptCount val="15"/>
                <c:pt idx="0">
                  <c:v>46</c:v>
                </c:pt>
                <c:pt idx="1">
                  <c:v>18</c:v>
                </c:pt>
                <c:pt idx="2">
                  <c:v>23</c:v>
                </c:pt>
                <c:pt idx="3">
                  <c:v>7</c:v>
                </c:pt>
                <c:pt idx="4">
                  <c:v>47</c:v>
                </c:pt>
                <c:pt idx="5">
                  <c:v>19</c:v>
                </c:pt>
                <c:pt idx="6">
                  <c:v>10</c:v>
                </c:pt>
                <c:pt idx="7">
                  <c:v>5</c:v>
                </c:pt>
                <c:pt idx="8">
                  <c:v>48</c:v>
                </c:pt>
                <c:pt idx="9">
                  <c:v>6</c:v>
                </c:pt>
                <c:pt idx="10">
                  <c:v>9</c:v>
                </c:pt>
                <c:pt idx="11">
                  <c:v>13</c:v>
                </c:pt>
                <c:pt idx="12">
                  <c:v>11</c:v>
                </c:pt>
                <c:pt idx="13">
                  <c:v>3</c:v>
                </c:pt>
                <c:pt idx="14">
                  <c:v>4</c:v>
                </c:pt>
              </c:numCache>
            </c:numRef>
          </c:cat>
          <c:val>
            <c:numRef>
              <c:f>Plan1!$B$2:$B$16</c:f>
              <c:numCache>
                <c:formatCode>#,##0</c:formatCode>
                <c:ptCount val="15"/>
                <c:pt idx="0">
                  <c:v>31124.1336247523</c:v>
                </c:pt>
                <c:pt idx="1">
                  <c:v>31081.119023504936</c:v>
                </c:pt>
                <c:pt idx="2">
                  <c:v>31071.677977701671</c:v>
                </c:pt>
                <c:pt idx="3">
                  <c:v>31041.219711444639</c:v>
                </c:pt>
                <c:pt idx="4">
                  <c:v>31037.749397860658</c:v>
                </c:pt>
                <c:pt idx="5">
                  <c:v>30977.908348651981</c:v>
                </c:pt>
                <c:pt idx="6">
                  <c:v>30906.122280546821</c:v>
                </c:pt>
                <c:pt idx="7">
                  <c:v>30736.580586037115</c:v>
                </c:pt>
                <c:pt idx="8">
                  <c:v>30631.787784630233</c:v>
                </c:pt>
                <c:pt idx="9">
                  <c:v>30620.330960098156</c:v>
                </c:pt>
                <c:pt idx="10">
                  <c:v>30610.677866839989</c:v>
                </c:pt>
                <c:pt idx="11">
                  <c:v>30591.050246085764</c:v>
                </c:pt>
                <c:pt idx="12">
                  <c:v>30367.501406864001</c:v>
                </c:pt>
                <c:pt idx="13">
                  <c:v>29948.071109316828</c:v>
                </c:pt>
                <c:pt idx="14">
                  <c:v>29849.923527663279</c:v>
                </c:pt>
              </c:numCache>
            </c:numRef>
          </c:val>
        </c:ser>
        <c:ser>
          <c:idx val="1"/>
          <c:order val="1"/>
          <c:tx>
            <c:strRef>
              <c:f>Plan1!$C$1</c:f>
              <c:strCache>
                <c:ptCount val="1"/>
                <c:pt idx="0">
                  <c:v>Economia</c:v>
                </c:pt>
              </c:strCache>
            </c:strRef>
          </c:tx>
          <c:spPr>
            <a:noFill/>
            <a:ln w="12700">
              <a:solidFill>
                <a:srgbClr val="FF0000"/>
              </a:solidFill>
            </a:ln>
          </c:spPr>
          <c:invertIfNegative val="0"/>
          <c:dLbls>
            <c:delete val="1"/>
          </c:dLbls>
          <c:cat>
            <c:numRef>
              <c:f>Plan1!$A$2:$A$16</c:f>
              <c:numCache>
                <c:formatCode>#,##0</c:formatCode>
                <c:ptCount val="15"/>
                <c:pt idx="0">
                  <c:v>46</c:v>
                </c:pt>
                <c:pt idx="1">
                  <c:v>18</c:v>
                </c:pt>
                <c:pt idx="2">
                  <c:v>23</c:v>
                </c:pt>
                <c:pt idx="3">
                  <c:v>7</c:v>
                </c:pt>
                <c:pt idx="4">
                  <c:v>47</c:v>
                </c:pt>
                <c:pt idx="5">
                  <c:v>19</c:v>
                </c:pt>
                <c:pt idx="6">
                  <c:v>10</c:v>
                </c:pt>
                <c:pt idx="7">
                  <c:v>5</c:v>
                </c:pt>
                <c:pt idx="8">
                  <c:v>48</c:v>
                </c:pt>
                <c:pt idx="9">
                  <c:v>6</c:v>
                </c:pt>
                <c:pt idx="10">
                  <c:v>9</c:v>
                </c:pt>
                <c:pt idx="11">
                  <c:v>13</c:v>
                </c:pt>
                <c:pt idx="12">
                  <c:v>11</c:v>
                </c:pt>
                <c:pt idx="13">
                  <c:v>3</c:v>
                </c:pt>
                <c:pt idx="14">
                  <c:v>4</c:v>
                </c:pt>
              </c:numCache>
            </c:numRef>
          </c:cat>
          <c:val>
            <c:numRef>
              <c:f>Plan1!$C$2:$C$16</c:f>
              <c:numCache>
                <c:formatCode>#,##0</c:formatCode>
                <c:ptCount val="15"/>
                <c:pt idx="0">
                  <c:v>493.78178524770215</c:v>
                </c:pt>
                <c:pt idx="1">
                  <c:v>536.79638649506489</c:v>
                </c:pt>
                <c:pt idx="2">
                  <c:v>546.23743229832871</c:v>
                </c:pt>
                <c:pt idx="3">
                  <c:v>576.69569855536145</c:v>
                </c:pt>
                <c:pt idx="4">
                  <c:v>580.16601213934268</c:v>
                </c:pt>
                <c:pt idx="5">
                  <c:v>640.00706134801726</c:v>
                </c:pt>
                <c:pt idx="6">
                  <c:v>711.79312945317849</c:v>
                </c:pt>
                <c:pt idx="7">
                  <c:v>881.33482396288593</c:v>
                </c:pt>
                <c:pt idx="8">
                  <c:v>986.12762536976857</c:v>
                </c:pt>
                <c:pt idx="9">
                  <c:v>997.58444990184535</c:v>
                </c:pt>
                <c:pt idx="10">
                  <c:v>1007.2375431600101</c:v>
                </c:pt>
                <c:pt idx="11">
                  <c:v>1026.8651639142372</c:v>
                </c:pt>
                <c:pt idx="12">
                  <c:v>1250.4140031359977</c:v>
                </c:pt>
                <c:pt idx="13">
                  <c:v>1669.8443006831706</c:v>
                </c:pt>
                <c:pt idx="14">
                  <c:v>1767.9918823367209</c:v>
                </c:pt>
              </c:numCache>
            </c:numRef>
          </c:val>
        </c:ser>
        <c:ser>
          <c:idx val="2"/>
          <c:order val="2"/>
          <c:tx>
            <c:strRef>
              <c:f>Plan1!$D$1</c:f>
              <c:strCache>
                <c:ptCount val="1"/>
                <c:pt idx="0">
                  <c:v>Colunas1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Plan1!$A$2:$A$16</c:f>
              <c:numCache>
                <c:formatCode>#,##0</c:formatCode>
                <c:ptCount val="15"/>
                <c:pt idx="0">
                  <c:v>46</c:v>
                </c:pt>
                <c:pt idx="1">
                  <c:v>18</c:v>
                </c:pt>
                <c:pt idx="2">
                  <c:v>23</c:v>
                </c:pt>
                <c:pt idx="3">
                  <c:v>7</c:v>
                </c:pt>
                <c:pt idx="4">
                  <c:v>47</c:v>
                </c:pt>
                <c:pt idx="5">
                  <c:v>19</c:v>
                </c:pt>
                <c:pt idx="6">
                  <c:v>10</c:v>
                </c:pt>
                <c:pt idx="7">
                  <c:v>5</c:v>
                </c:pt>
                <c:pt idx="8">
                  <c:v>48</c:v>
                </c:pt>
                <c:pt idx="9">
                  <c:v>6</c:v>
                </c:pt>
                <c:pt idx="10">
                  <c:v>9</c:v>
                </c:pt>
                <c:pt idx="11">
                  <c:v>13</c:v>
                </c:pt>
                <c:pt idx="12">
                  <c:v>11</c:v>
                </c:pt>
                <c:pt idx="13">
                  <c:v>3</c:v>
                </c:pt>
                <c:pt idx="14">
                  <c:v>4</c:v>
                </c:pt>
              </c:numCache>
            </c:numRef>
          </c:cat>
          <c:val>
            <c:numRef>
              <c:f>Plan1!$D$2:$D$16</c:f>
              <c:numCache>
                <c:formatCode>General</c:formatCode>
                <c:ptCount val="15"/>
              </c:numCache>
            </c:numRef>
          </c:val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75"/>
        <c:overlap val="100"/>
        <c:axId val="183338880"/>
        <c:axId val="183340416"/>
      </c:barChart>
      <c:catAx>
        <c:axId val="183338880"/>
        <c:scaling>
          <c:orientation val="minMax"/>
        </c:scaling>
        <c:delete val="1"/>
        <c:axPos val="l"/>
        <c:numFmt formatCode="#,##0" sourceLinked="1"/>
        <c:majorTickMark val="out"/>
        <c:minorTickMark val="none"/>
        <c:tickLblPos val="nextTo"/>
        <c:crossAx val="183340416"/>
        <c:crosses val="autoZero"/>
        <c:auto val="1"/>
        <c:lblAlgn val="ctr"/>
        <c:lblOffset val="100"/>
        <c:noMultiLvlLbl val="0"/>
      </c:catAx>
      <c:valAx>
        <c:axId val="183340416"/>
        <c:scaling>
          <c:orientation val="minMax"/>
          <c:max val="1"/>
          <c:min val="0.9"/>
        </c:scaling>
        <c:delete val="1"/>
        <c:axPos val="b"/>
        <c:numFmt formatCode="0%" sourceLinked="1"/>
        <c:majorTickMark val="out"/>
        <c:minorTickMark val="none"/>
        <c:tickLblPos val="nextTo"/>
        <c:crossAx val="18333888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800"/>
      </a:pPr>
      <a:endParaRPr lang="pt-BR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bar"/>
        <c:grouping val="percentStacked"/>
        <c:varyColors val="0"/>
        <c:ser>
          <c:idx val="0"/>
          <c:order val="0"/>
          <c:tx>
            <c:strRef>
              <c:f>Plan1!$B$1</c:f>
              <c:strCache>
                <c:ptCount val="1"/>
                <c:pt idx="0">
                  <c:v>Custo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 baseline="0"/>
                </a:pPr>
                <a:endParaRPr lang="pt-BR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Plan1!$A$2:$A$16</c:f>
              <c:numCache>
                <c:formatCode>#,##0</c:formatCode>
                <c:ptCount val="15"/>
                <c:pt idx="0">
                  <c:v>24</c:v>
                </c:pt>
                <c:pt idx="1">
                  <c:v>19</c:v>
                </c:pt>
                <c:pt idx="2">
                  <c:v>46</c:v>
                </c:pt>
                <c:pt idx="3">
                  <c:v>12</c:v>
                </c:pt>
                <c:pt idx="4">
                  <c:v>48</c:v>
                </c:pt>
                <c:pt idx="5">
                  <c:v>7</c:v>
                </c:pt>
                <c:pt idx="6">
                  <c:v>23</c:v>
                </c:pt>
                <c:pt idx="7">
                  <c:v>9</c:v>
                </c:pt>
                <c:pt idx="8">
                  <c:v>10</c:v>
                </c:pt>
                <c:pt idx="9">
                  <c:v>5</c:v>
                </c:pt>
                <c:pt idx="10">
                  <c:v>6</c:v>
                </c:pt>
                <c:pt idx="11">
                  <c:v>13</c:v>
                </c:pt>
                <c:pt idx="12">
                  <c:v>11</c:v>
                </c:pt>
                <c:pt idx="13">
                  <c:v>3</c:v>
                </c:pt>
                <c:pt idx="14">
                  <c:v>4</c:v>
                </c:pt>
              </c:numCache>
            </c:numRef>
          </c:cat>
          <c:val>
            <c:numRef>
              <c:f>Plan1!$B$2:$B$16</c:f>
              <c:numCache>
                <c:formatCode>#,##0</c:formatCode>
                <c:ptCount val="15"/>
                <c:pt idx="0">
                  <c:v>59420.574796561777</c:v>
                </c:pt>
                <c:pt idx="1">
                  <c:v>59388.970530612394</c:v>
                </c:pt>
                <c:pt idx="2">
                  <c:v>59298.966180284944</c:v>
                </c:pt>
                <c:pt idx="3">
                  <c:v>59222.783059226749</c:v>
                </c:pt>
                <c:pt idx="4">
                  <c:v>59082.661390000001</c:v>
                </c:pt>
                <c:pt idx="5">
                  <c:v>58954.578629238691</c:v>
                </c:pt>
                <c:pt idx="6">
                  <c:v>58826.365879849422</c:v>
                </c:pt>
                <c:pt idx="7">
                  <c:v>58802.069718415732</c:v>
                </c:pt>
                <c:pt idx="8">
                  <c:v>58705.062187023075</c:v>
                </c:pt>
                <c:pt idx="9">
                  <c:v>58689.047855554716</c:v>
                </c:pt>
                <c:pt idx="10">
                  <c:v>58496.817719669692</c:v>
                </c:pt>
                <c:pt idx="11">
                  <c:v>58197.16488427655</c:v>
                </c:pt>
                <c:pt idx="12">
                  <c:v>58119.373467851066</c:v>
                </c:pt>
                <c:pt idx="13">
                  <c:v>57717.001424601636</c:v>
                </c:pt>
                <c:pt idx="14">
                  <c:v>57541.672912413414</c:v>
                </c:pt>
              </c:numCache>
            </c:numRef>
          </c:val>
        </c:ser>
        <c:ser>
          <c:idx val="1"/>
          <c:order val="1"/>
          <c:tx>
            <c:strRef>
              <c:f>Plan1!$C$1</c:f>
              <c:strCache>
                <c:ptCount val="1"/>
                <c:pt idx="0">
                  <c:v>Economia</c:v>
                </c:pt>
              </c:strCache>
            </c:strRef>
          </c:tx>
          <c:spPr>
            <a:noFill/>
            <a:ln w="12700">
              <a:solidFill>
                <a:srgbClr val="FF0000"/>
              </a:solidFill>
            </a:ln>
          </c:spPr>
          <c:invertIfNegative val="0"/>
          <c:dLbls>
            <c:delete val="1"/>
          </c:dLbls>
          <c:cat>
            <c:numRef>
              <c:f>Plan1!$A$2:$A$16</c:f>
              <c:numCache>
                <c:formatCode>#,##0</c:formatCode>
                <c:ptCount val="15"/>
                <c:pt idx="0">
                  <c:v>24</c:v>
                </c:pt>
                <c:pt idx="1">
                  <c:v>19</c:v>
                </c:pt>
                <c:pt idx="2">
                  <c:v>46</c:v>
                </c:pt>
                <c:pt idx="3">
                  <c:v>12</c:v>
                </c:pt>
                <c:pt idx="4">
                  <c:v>48</c:v>
                </c:pt>
                <c:pt idx="5">
                  <c:v>7</c:v>
                </c:pt>
                <c:pt idx="6">
                  <c:v>23</c:v>
                </c:pt>
                <c:pt idx="7">
                  <c:v>9</c:v>
                </c:pt>
                <c:pt idx="8">
                  <c:v>10</c:v>
                </c:pt>
                <c:pt idx="9">
                  <c:v>5</c:v>
                </c:pt>
                <c:pt idx="10">
                  <c:v>6</c:v>
                </c:pt>
                <c:pt idx="11">
                  <c:v>13</c:v>
                </c:pt>
                <c:pt idx="12">
                  <c:v>11</c:v>
                </c:pt>
                <c:pt idx="13">
                  <c:v>3</c:v>
                </c:pt>
                <c:pt idx="14">
                  <c:v>4</c:v>
                </c:pt>
              </c:numCache>
            </c:numRef>
          </c:cat>
          <c:val>
            <c:numRef>
              <c:f>Plan1!$C$2:$C$16</c:f>
              <c:numCache>
                <c:formatCode>#,##0</c:formatCode>
                <c:ptCount val="15"/>
                <c:pt idx="0">
                  <c:v>1485.3173231399358</c:v>
                </c:pt>
                <c:pt idx="1">
                  <c:v>1516.921589089319</c:v>
                </c:pt>
                <c:pt idx="2">
                  <c:v>1606.9259394167661</c:v>
                </c:pt>
                <c:pt idx="3">
                  <c:v>1683.109060474962</c:v>
                </c:pt>
                <c:pt idx="4">
                  <c:v>1823.2307297017128</c:v>
                </c:pt>
                <c:pt idx="5">
                  <c:v>1951.3134904630258</c:v>
                </c:pt>
                <c:pt idx="6">
                  <c:v>2079.5262398522941</c:v>
                </c:pt>
                <c:pt idx="7">
                  <c:v>2103.8224012859837</c:v>
                </c:pt>
                <c:pt idx="8">
                  <c:v>2200.82993267864</c:v>
                </c:pt>
                <c:pt idx="9">
                  <c:v>2216.8442641469987</c:v>
                </c:pt>
                <c:pt idx="10">
                  <c:v>2409.074400032021</c:v>
                </c:pt>
                <c:pt idx="11">
                  <c:v>2708.7272354251668</c:v>
                </c:pt>
                <c:pt idx="12">
                  <c:v>2786.5186518506484</c:v>
                </c:pt>
                <c:pt idx="13">
                  <c:v>3188.8906951000763</c:v>
                </c:pt>
                <c:pt idx="14">
                  <c:v>3364.2192072883026</c:v>
                </c:pt>
              </c:numCache>
            </c:numRef>
          </c:val>
        </c:ser>
        <c:ser>
          <c:idx val="2"/>
          <c:order val="2"/>
          <c:tx>
            <c:strRef>
              <c:f>Plan1!$D$1</c:f>
              <c:strCache>
                <c:ptCount val="1"/>
                <c:pt idx="0">
                  <c:v>Colunas1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Plan1!$A$2:$A$16</c:f>
              <c:numCache>
                <c:formatCode>#,##0</c:formatCode>
                <c:ptCount val="15"/>
                <c:pt idx="0">
                  <c:v>24</c:v>
                </c:pt>
                <c:pt idx="1">
                  <c:v>19</c:v>
                </c:pt>
                <c:pt idx="2">
                  <c:v>46</c:v>
                </c:pt>
                <c:pt idx="3">
                  <c:v>12</c:v>
                </c:pt>
                <c:pt idx="4">
                  <c:v>48</c:v>
                </c:pt>
                <c:pt idx="5">
                  <c:v>7</c:v>
                </c:pt>
                <c:pt idx="6">
                  <c:v>23</c:v>
                </c:pt>
                <c:pt idx="7">
                  <c:v>9</c:v>
                </c:pt>
                <c:pt idx="8">
                  <c:v>10</c:v>
                </c:pt>
                <c:pt idx="9">
                  <c:v>5</c:v>
                </c:pt>
                <c:pt idx="10">
                  <c:v>6</c:v>
                </c:pt>
                <c:pt idx="11">
                  <c:v>13</c:v>
                </c:pt>
                <c:pt idx="12">
                  <c:v>11</c:v>
                </c:pt>
                <c:pt idx="13">
                  <c:v>3</c:v>
                </c:pt>
                <c:pt idx="14">
                  <c:v>4</c:v>
                </c:pt>
              </c:numCache>
            </c:numRef>
          </c:cat>
          <c:val>
            <c:numRef>
              <c:f>Plan1!$D$2:$D$16</c:f>
              <c:numCache>
                <c:formatCode>General</c:formatCode>
                <c:ptCount val="15"/>
              </c:numCache>
            </c:numRef>
          </c:val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75"/>
        <c:overlap val="100"/>
        <c:axId val="183771136"/>
        <c:axId val="183772672"/>
      </c:barChart>
      <c:catAx>
        <c:axId val="183771136"/>
        <c:scaling>
          <c:orientation val="minMax"/>
        </c:scaling>
        <c:delete val="1"/>
        <c:axPos val="l"/>
        <c:numFmt formatCode="#,##0" sourceLinked="1"/>
        <c:majorTickMark val="out"/>
        <c:minorTickMark val="none"/>
        <c:tickLblPos val="nextTo"/>
        <c:crossAx val="183772672"/>
        <c:crosses val="autoZero"/>
        <c:auto val="1"/>
        <c:lblAlgn val="ctr"/>
        <c:lblOffset val="100"/>
        <c:noMultiLvlLbl val="0"/>
      </c:catAx>
      <c:valAx>
        <c:axId val="183772672"/>
        <c:scaling>
          <c:orientation val="minMax"/>
          <c:max val="1"/>
          <c:min val="0.9"/>
        </c:scaling>
        <c:delete val="1"/>
        <c:axPos val="b"/>
        <c:numFmt formatCode="0%" sourceLinked="1"/>
        <c:majorTickMark val="out"/>
        <c:minorTickMark val="none"/>
        <c:tickLblPos val="nextTo"/>
        <c:crossAx val="18377113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800"/>
      </a:pPr>
      <a:endParaRPr lang="pt-BR"/>
    </a:p>
  </c:txPr>
  <c:externalData r:id="rId1">
    <c:autoUpdate val="0"/>
  </c:externalData>
</c:chartSpace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25.png"/></Relationships>
</file>

<file path=ppt/drawings/_rels/vmlDrawing2.vml.rels><?xml version="1.0" encoding="UTF-8" standalone="yes"?>
<Relationships xmlns="http://schemas.openxmlformats.org/package/2006/relationships"><Relationship Id="rId2" Type="http://schemas.openxmlformats.org/officeDocument/2006/relationships/image" Target="../media/image29.emf"/><Relationship Id="rId1" Type="http://schemas.openxmlformats.org/officeDocument/2006/relationships/image" Target="../media/image28.e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31.png"/></Relationships>
</file>

<file path=ppt/drawings/_rels/vmlDrawing4.vml.rels><?xml version="1.0" encoding="UTF-8" standalone="yes"?>
<Relationships xmlns="http://schemas.openxmlformats.org/package/2006/relationships"><Relationship Id="rId1" Type="http://schemas.openxmlformats.org/officeDocument/2006/relationships/image" Target="../media/image32.emf"/></Relationships>
</file>

<file path=ppt/drawings/_rels/vmlDrawing5.vml.rels><?xml version="1.0" encoding="UTF-8" standalone="yes"?>
<Relationships xmlns="http://schemas.openxmlformats.org/package/2006/relationships"><Relationship Id="rId1" Type="http://schemas.openxmlformats.org/officeDocument/2006/relationships/image" Target="../media/image33.png"/></Relationships>
</file>

<file path=ppt/drawings/_rels/vmlDrawing6.vml.rels><?xml version="1.0" encoding="UTF-8" standalone="yes"?>
<Relationships xmlns="http://schemas.openxmlformats.org/package/2006/relationships"><Relationship Id="rId1" Type="http://schemas.openxmlformats.org/officeDocument/2006/relationships/image" Target="../media/image35.emf"/></Relationships>
</file>

<file path=ppt/drawings/_rels/vmlDrawing7.v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image" Target="../media/image37.png"/></Relationships>
</file>

<file path=ppt/drawings/_rels/vmlDrawing8.vml.rels><?xml version="1.0" encoding="UTF-8" standalone="yes"?>
<Relationships xmlns="http://schemas.openxmlformats.org/package/2006/relationships"><Relationship Id="rId1" Type="http://schemas.openxmlformats.org/officeDocument/2006/relationships/image" Target="../media/image39.png"/></Relationships>
</file>

<file path=ppt/drawings/_rels/vmlDrawing9.vml.rels><?xml version="1.0" encoding="UTF-8" standalone="yes"?>
<Relationships xmlns="http://schemas.openxmlformats.org/package/2006/relationships"><Relationship Id="rId1" Type="http://schemas.openxmlformats.org/officeDocument/2006/relationships/image" Target="../media/image40.emf"/></Relationships>
</file>

<file path=ppt/drawings/_rels/vmlDrawing10.vml.rels><?xml version="1.0" encoding="UTF-8" standalone="yes"?>
<Relationships xmlns="http://schemas.openxmlformats.org/package/2006/relationships"><Relationship Id="rId1" Type="http://schemas.openxmlformats.org/officeDocument/2006/relationships/image" Target="../media/image41.png"/></Relationships>
</file>

<file path=ppt/drawings/_rels/vmlDrawing11.v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image" Target="../media/image43.png"/></Relationships>
</file>

<file path=ppt/drawings/_rels/vmlDrawing12.v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image" Target="../media/image45.png"/></Relationships>
</file>

<file path=ppt/drawings/_rels/vmlDrawing13.vml.rels><?xml version="1.0" encoding="UTF-8" standalone="yes"?>
<Relationships xmlns="http://schemas.openxmlformats.org/package/2006/relationships"><Relationship Id="rId1" Type="http://schemas.openxmlformats.org/officeDocument/2006/relationships/image" Target="../media/image50.png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2" name="Rectangle 6"/>
          <p:cNvSpPr>
            <a:spLocks noChangeArrowheads="1"/>
          </p:cNvSpPr>
          <p:nvPr/>
        </p:nvSpPr>
        <p:spPr bwMode="auto">
          <a:xfrm>
            <a:off x="0" y="0"/>
            <a:ext cx="4433888" cy="3540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423" tIns="48210" rIns="96423" bIns="48210"/>
          <a:lstStyle>
            <a:lvl1pPr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defRPr/>
            </a:pPr>
            <a:r>
              <a:rPr lang="es-ES_tradnl" sz="1300" b="0" smtClean="0">
                <a:latin typeface="Times New Roman" panose="02020603050405020304" pitchFamily="18" charset="0"/>
              </a:rPr>
              <a:t>&lt;cabeçalho&gt;</a:t>
            </a:r>
          </a:p>
        </p:txBody>
      </p:sp>
      <p:sp>
        <p:nvSpPr>
          <p:cNvPr id="148483" name="Rectangle 7"/>
          <p:cNvSpPr>
            <a:spLocks noChangeArrowheads="1"/>
          </p:cNvSpPr>
          <p:nvPr/>
        </p:nvSpPr>
        <p:spPr bwMode="auto">
          <a:xfrm>
            <a:off x="5800725" y="0"/>
            <a:ext cx="4433888" cy="3540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423" tIns="48210" rIns="96423" bIns="48210"/>
          <a:lstStyle>
            <a:lvl1pPr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defRPr/>
            </a:pPr>
            <a:r>
              <a:rPr lang="pt-BR" sz="1300" b="0" smtClean="0">
                <a:latin typeface="Times New Roman" panose="02020603050405020304" pitchFamily="18" charset="0"/>
              </a:rPr>
              <a:t>&lt;data/hora&gt;</a:t>
            </a:r>
            <a:endParaRPr lang="es-ES_tradnl" sz="1300" b="0" smtClean="0">
              <a:latin typeface="Times New Roman" panose="02020603050405020304" pitchFamily="18" charset="0"/>
            </a:endParaRPr>
          </a:p>
        </p:txBody>
      </p:sp>
      <p:sp>
        <p:nvSpPr>
          <p:cNvPr id="148484" name="Rectangle 8"/>
          <p:cNvSpPr>
            <a:spLocks noChangeArrowheads="1"/>
          </p:cNvSpPr>
          <p:nvPr/>
        </p:nvSpPr>
        <p:spPr bwMode="auto">
          <a:xfrm>
            <a:off x="0" y="6745288"/>
            <a:ext cx="4433888" cy="3540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423" tIns="48210" rIns="96423" bIns="48210"/>
          <a:lstStyle>
            <a:lvl1pPr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defRPr/>
            </a:pPr>
            <a:r>
              <a:rPr lang="es-ES_tradnl" sz="1300" b="0" smtClean="0">
                <a:latin typeface="Times New Roman" panose="02020603050405020304" pitchFamily="18" charset="0"/>
              </a:rPr>
              <a:t>&lt;rodapé&gt;</a:t>
            </a:r>
          </a:p>
        </p:txBody>
      </p:sp>
      <p:sp>
        <p:nvSpPr>
          <p:cNvPr id="148485" name="Rectangle 9"/>
          <p:cNvSpPr>
            <a:spLocks noChangeArrowheads="1"/>
          </p:cNvSpPr>
          <p:nvPr/>
        </p:nvSpPr>
        <p:spPr bwMode="auto">
          <a:xfrm>
            <a:off x="5800725" y="6745288"/>
            <a:ext cx="4433888" cy="3540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6423" tIns="48210" rIns="96423" bIns="48210"/>
          <a:lstStyle>
            <a:lvl1pPr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defRPr/>
            </a:pPr>
            <a:fld id="{7D63CC7D-8D59-44CA-ADB5-E459C0B03C17}" type="slidenum">
              <a:rPr lang="es-ES_tradnl" sz="1300" b="0" smtClean="0">
                <a:latin typeface="Times New Roman" panose="02020603050405020304" pitchFamily="18" charset="0"/>
              </a:rPr>
              <a:pPr algn="r" eaLnBrk="1" hangingPunct="1">
                <a:defRPr/>
              </a:pPr>
              <a:t>‹nº›</a:t>
            </a:fld>
            <a:r>
              <a:rPr lang="pt-BR" sz="1300" b="0" smtClean="0">
                <a:latin typeface="Times New Roman" panose="02020603050405020304" pitchFamily="18" charset="0"/>
              </a:rPr>
              <a:t> </a:t>
            </a:r>
            <a:endParaRPr lang="es-ES_tradnl" sz="1300" b="0" smtClean="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94613703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Mck Title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739775" y="912813"/>
            <a:ext cx="8756650" cy="6064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  <a:ext uri="{53640926-AAD7-44D8-BBD7-CCE9431645EC}">
              <a14:shadowObscured xmlns:a14="http://schemas.microsoft.com/office/drawing/2010/main" val="1"/>
            </a:ext>
          </a:extLst>
        </p:spPr>
      </p:sp>
      <p:sp>
        <p:nvSpPr>
          <p:cNvPr id="5125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731838" y="249238"/>
            <a:ext cx="8772525" cy="242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/>
            <a:r>
              <a:rPr lang="es-ES_tradnl" noProof="0" smtClean="0"/>
              <a:t>Click to edit Master text styles</a:t>
            </a:r>
          </a:p>
        </p:txBody>
      </p:sp>
      <p:sp>
        <p:nvSpPr>
          <p:cNvPr id="5127" name="pg num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9683750" y="6777038"/>
            <a:ext cx="263525" cy="198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b" anchorCtr="0" compatLnSpc="1">
            <a:prstTxWarp prst="textNoShape">
              <a:avLst/>
            </a:prstTxWarp>
            <a:spAutoFit/>
          </a:bodyPr>
          <a:lstStyle>
            <a:lvl1pPr algn="r" defTabSz="963613" eaLnBrk="1" hangingPunct="1">
              <a:defRPr sz="1300" b="0"/>
            </a:lvl1pPr>
          </a:lstStyle>
          <a:p>
            <a:pPr>
              <a:defRPr/>
            </a:pPr>
            <a:fld id="{6D3A36FE-AEE6-4FD0-82FC-C94313525BBD}" type="slidenum">
              <a:rPr lang="es-ES_tradnl"/>
              <a:pPr>
                <a:defRPr/>
              </a:pPr>
              <a:t>‹nº›</a:t>
            </a:fld>
            <a:endParaRPr lang="es-ES_tradnl"/>
          </a:p>
        </p:txBody>
      </p:sp>
      <p:sp>
        <p:nvSpPr>
          <p:cNvPr id="115717" name="doc id"/>
          <p:cNvSpPr>
            <a:spLocks noChangeArrowheads="1"/>
          </p:cNvSpPr>
          <p:nvPr/>
        </p:nvSpPr>
        <p:spPr bwMode="auto">
          <a:xfrm>
            <a:off x="7734300" y="47625"/>
            <a:ext cx="2370138" cy="95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defRPr/>
            </a:pPr>
            <a:r>
              <a:rPr lang="pt-BR" sz="600" b="0" smtClean="0"/>
              <a:t>SP-T-TCR002-041116-HL-Apresentacao mestre</a:t>
            </a:r>
          </a:p>
        </p:txBody>
      </p:sp>
    </p:spTree>
    <p:extLst>
      <p:ext uri="{BB962C8B-B14F-4D97-AF65-F5344CB8AC3E}">
        <p14:creationId xmlns:p14="http://schemas.microsoft.com/office/powerpoint/2010/main" val="11210644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lnSpc>
        <a:spcPct val="95000"/>
      </a:lnSpc>
      <a:spcBef>
        <a:spcPct val="0"/>
      </a:spcBef>
      <a:spcAft>
        <a:spcPct val="0"/>
      </a:spcAft>
      <a:defRPr sz="1600" b="1" kern="1200">
        <a:solidFill>
          <a:schemeClr val="tx1"/>
        </a:solidFill>
        <a:latin typeface="Arial" charset="0"/>
        <a:ea typeface="+mn-ea"/>
        <a:cs typeface="+mn-cs"/>
      </a:defRPr>
    </a:lvl1pPr>
    <a:lvl2pPr marL="742950" indent="-28575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2pPr>
    <a:lvl3pPr marL="1143000" indent="-228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3pPr>
    <a:lvl4pPr marL="1600200" indent="-228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4pPr>
    <a:lvl5pPr marL="2057400" indent="-228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3" Type="http://schemas.openxmlformats.org/officeDocument/2006/relationships/notesMaster" Target="../notesMasters/notesMaster1.xml"/><Relationship Id="rId2" Type="http://schemas.openxmlformats.org/officeDocument/2006/relationships/tags" Target="../tags/tag7.xml"/><Relationship Id="rId1" Type="http://schemas.openxmlformats.org/officeDocument/2006/relationships/tags" Target="../tags/tag6.xml"/><Relationship Id="rId4" Type="http://schemas.openxmlformats.org/officeDocument/2006/relationships/slide" Target="../slides/slide9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3" Type="http://schemas.openxmlformats.org/officeDocument/2006/relationships/notesMaster" Target="../notesMasters/notesMaster1.xml"/><Relationship Id="rId2" Type="http://schemas.openxmlformats.org/officeDocument/2006/relationships/tags" Target="../tags/tag11.xml"/><Relationship Id="rId1" Type="http://schemas.openxmlformats.org/officeDocument/2006/relationships/tags" Target="../tags/tag10.xml"/><Relationship Id="rId4" Type="http://schemas.openxmlformats.org/officeDocument/2006/relationships/slide" Target="../slides/slide13.xml"/></Relationships>
</file>

<file path=ppt/notesSlides/_rels/notesSlide10.xml.rels><?xml version="1.0" encoding="UTF-8" standalone="yes"?>
<Relationships xmlns="http://schemas.openxmlformats.org/package/2006/relationships"><Relationship Id="rId3" Type="http://schemas.openxmlformats.org/officeDocument/2006/relationships/notesMaster" Target="../notesMasters/notesMaster1.xml"/><Relationship Id="rId2" Type="http://schemas.openxmlformats.org/officeDocument/2006/relationships/tags" Target="../tags/tag14.xml"/><Relationship Id="rId1" Type="http://schemas.openxmlformats.org/officeDocument/2006/relationships/tags" Target="../tags/tag13.xml"/><Relationship Id="rId4" Type="http://schemas.openxmlformats.org/officeDocument/2006/relationships/slide" Target="../slides/slide14.xml"/></Relationships>
</file>

<file path=ppt/notesSlides/_rels/notesSlide11.xml.rels><?xml version="1.0" encoding="UTF-8" standalone="yes"?>
<Relationships xmlns="http://schemas.openxmlformats.org/package/2006/relationships"><Relationship Id="rId3" Type="http://schemas.openxmlformats.org/officeDocument/2006/relationships/notesMaster" Target="../notesMasters/notesMaster1.xml"/><Relationship Id="rId2" Type="http://schemas.openxmlformats.org/officeDocument/2006/relationships/tags" Target="../tags/tag17.xml"/><Relationship Id="rId1" Type="http://schemas.openxmlformats.org/officeDocument/2006/relationships/tags" Target="../tags/tag16.xml"/><Relationship Id="rId4" Type="http://schemas.openxmlformats.org/officeDocument/2006/relationships/slide" Target="../slides/slide15.xml"/></Relationships>
</file>

<file path=ppt/notesSlides/_rels/notesSlide12.xml.rels><?xml version="1.0" encoding="UTF-8" standalone="yes"?>
<Relationships xmlns="http://schemas.openxmlformats.org/package/2006/relationships"><Relationship Id="rId3" Type="http://schemas.openxmlformats.org/officeDocument/2006/relationships/notesMaster" Target="../notesMasters/notesMaster1.xml"/><Relationship Id="rId2" Type="http://schemas.openxmlformats.org/officeDocument/2006/relationships/tags" Target="../tags/tag20.xml"/><Relationship Id="rId1" Type="http://schemas.openxmlformats.org/officeDocument/2006/relationships/tags" Target="../tags/tag19.xml"/><Relationship Id="rId4" Type="http://schemas.openxmlformats.org/officeDocument/2006/relationships/slide" Target="../slides/slide16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3" Type="http://schemas.openxmlformats.org/officeDocument/2006/relationships/notesMaster" Target="../notesMasters/notesMaster1.xml"/><Relationship Id="rId2" Type="http://schemas.openxmlformats.org/officeDocument/2006/relationships/tags" Target="../tags/tag44.xml"/><Relationship Id="rId1" Type="http://schemas.openxmlformats.org/officeDocument/2006/relationships/tags" Target="../tags/tag43.xml"/><Relationship Id="rId4" Type="http://schemas.openxmlformats.org/officeDocument/2006/relationships/slide" Target="../slides/slide40.xml"/></Relationships>
</file>

<file path=ppt/notesSlides/_rels/notesSlide29.xml.rels><?xml version="1.0" encoding="UTF-8" standalone="yes"?>
<Relationships xmlns="http://schemas.openxmlformats.org/package/2006/relationships"><Relationship Id="rId3" Type="http://schemas.openxmlformats.org/officeDocument/2006/relationships/notesMaster" Target="../notesMasters/notesMaster1.xml"/><Relationship Id="rId2" Type="http://schemas.openxmlformats.org/officeDocument/2006/relationships/tags" Target="../tags/tag46.xml"/><Relationship Id="rId1" Type="http://schemas.openxmlformats.org/officeDocument/2006/relationships/tags" Target="../tags/tag45.xml"/><Relationship Id="rId4" Type="http://schemas.openxmlformats.org/officeDocument/2006/relationships/slide" Target="../slides/slide4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3" Type="http://schemas.openxmlformats.org/officeDocument/2006/relationships/notesMaster" Target="../notesMasters/notesMaster1.xml"/><Relationship Id="rId2" Type="http://schemas.openxmlformats.org/officeDocument/2006/relationships/tags" Target="../tags/tag93.xml"/><Relationship Id="rId1" Type="http://schemas.openxmlformats.org/officeDocument/2006/relationships/tags" Target="../tags/tag92.xml"/><Relationship Id="rId4" Type="http://schemas.openxmlformats.org/officeDocument/2006/relationships/slide" Target="../slides/slide59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130550" y="531813"/>
            <a:ext cx="3668713" cy="2540000"/>
          </a:xfrm>
        </p:spPr>
      </p:sp>
      <p:sp>
        <p:nvSpPr>
          <p:cNvPr id="921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22388" y="3232150"/>
            <a:ext cx="7283450" cy="220663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pt-BR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9860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pg num"/>
          <p:cNvSpPr txBox="1">
            <a:spLocks noGrp="1" noChangeArrowheads="1"/>
          </p:cNvSpPr>
          <p:nvPr/>
        </p:nvSpPr>
        <p:spPr bwMode="auto">
          <a:xfrm>
            <a:off x="9853613" y="6775450"/>
            <a:ext cx="93662" cy="200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b">
            <a:spAutoFit/>
          </a:bodyPr>
          <a:lstStyle>
            <a:lvl1pPr defTabSz="963613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5C645373-C520-4B30-B4C2-D380E22C7B71}" type="slidenum">
              <a:rPr lang="es-ES_tradnl" sz="1300" b="0"/>
              <a:pPr algn="r" eaLnBrk="1" hangingPunct="1">
                <a:lnSpc>
                  <a:spcPct val="100000"/>
                </a:lnSpc>
              </a:pPr>
              <a:t>2</a:t>
            </a:fld>
            <a:endParaRPr lang="es-ES_tradnl" sz="1300" b="0"/>
          </a:p>
        </p:txBody>
      </p:sp>
      <p:sp>
        <p:nvSpPr>
          <p:cNvPr id="112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041650" y="328613"/>
            <a:ext cx="4040188" cy="2797175"/>
          </a:xfrm>
        </p:spPr>
      </p:sp>
      <p:sp>
        <p:nvSpPr>
          <p:cNvPr id="1126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803275" y="3221038"/>
            <a:ext cx="8396288" cy="677862"/>
          </a:xfrm>
          <a:noFill/>
        </p:spPr>
        <p:txBody>
          <a:bodyPr/>
          <a:lstStyle/>
          <a:p>
            <a:pPr eaLnBrk="1" hangingPunct="1">
              <a:lnSpc>
                <a:spcPct val="120000"/>
              </a:lnSpc>
              <a:spcAft>
                <a:spcPct val="50000"/>
              </a:spcAft>
            </a:pPr>
            <a:endParaRPr lang="en-US" smtClean="0">
              <a:latin typeface="Arial" panose="020B0604020202020204" pitchFamily="34" charset="0"/>
            </a:endParaRPr>
          </a:p>
          <a:p>
            <a:pPr eaLnBrk="1" hangingPunct="1"/>
            <a:endParaRPr lang="pt-BR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7702889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pg num"/>
          <p:cNvSpPr txBox="1">
            <a:spLocks noGrp="1" noChangeArrowheads="1"/>
          </p:cNvSpPr>
          <p:nvPr/>
        </p:nvSpPr>
        <p:spPr bwMode="auto">
          <a:xfrm>
            <a:off x="9852025" y="6765925"/>
            <a:ext cx="95250" cy="209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3613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D5CDD92F-7897-4EFA-A6F7-90397598DECE}" type="slidenum">
              <a:rPr lang="es-ES_tradnl" sz="1300" b="0">
                <a:cs typeface="Arial" panose="020B0604020202020204" pitchFamily="34" charset="0"/>
              </a:rPr>
              <a:pPr algn="r" eaLnBrk="1" hangingPunct="1">
                <a:lnSpc>
                  <a:spcPct val="100000"/>
                </a:lnSpc>
              </a:pPr>
              <a:t>3</a:t>
            </a:fld>
            <a:endParaRPr lang="es-ES_tradnl" sz="1300" b="0">
              <a:cs typeface="Arial" panose="020B0604020202020204" pitchFamily="34" charset="0"/>
            </a:endParaRPr>
          </a:p>
        </p:txBody>
      </p:sp>
      <p:sp>
        <p:nvSpPr>
          <p:cNvPr id="133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197225" y="533400"/>
            <a:ext cx="3844925" cy="2662238"/>
          </a:xfrm>
        </p:spPr>
      </p:sp>
      <p:sp>
        <p:nvSpPr>
          <p:cNvPr id="1331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8425" y="3373438"/>
            <a:ext cx="7497763" cy="244475"/>
          </a:xfrm>
          <a:noFill/>
        </p:spPr>
        <p:txBody>
          <a:bodyPr/>
          <a:lstStyle/>
          <a:p>
            <a:pPr eaLnBrk="1" hangingPunct="1"/>
            <a:endParaRPr lang="pt-BR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3545364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130550" y="531813"/>
            <a:ext cx="3668713" cy="2540000"/>
          </a:xfrm>
        </p:spPr>
      </p:sp>
      <p:sp>
        <p:nvSpPr>
          <p:cNvPr id="1638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22388" y="3232150"/>
            <a:ext cx="7283450" cy="220663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pt-BR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2644428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pg num"/>
          <p:cNvSpPr txBox="1">
            <a:spLocks noGrp="1" noChangeArrowheads="1"/>
          </p:cNvSpPr>
          <p:nvPr/>
        </p:nvSpPr>
        <p:spPr bwMode="auto">
          <a:xfrm>
            <a:off x="9850438" y="6765925"/>
            <a:ext cx="96837" cy="209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3613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8254B5E4-7B0A-420C-BF28-D1F4CF241AD2}" type="slidenum">
              <a:rPr lang="es-ES_tradnl" sz="1300" b="0">
                <a:cs typeface="Arial" panose="020B0604020202020204" pitchFamily="34" charset="0"/>
              </a:rPr>
              <a:pPr algn="r" eaLnBrk="1" hangingPunct="1">
                <a:lnSpc>
                  <a:spcPct val="100000"/>
                </a:lnSpc>
              </a:pPr>
              <a:t>8</a:t>
            </a:fld>
            <a:endParaRPr lang="es-ES_tradnl" sz="1300" b="0">
              <a:cs typeface="Arial" panose="020B0604020202020204" pitchFamily="34" charset="0"/>
            </a:endParaRPr>
          </a:p>
        </p:txBody>
      </p:sp>
      <p:sp>
        <p:nvSpPr>
          <p:cNvPr id="48131" name="Rectangle 7"/>
          <p:cNvSpPr txBox="1">
            <a:spLocks noGrp="1" noChangeArrowheads="1"/>
          </p:cNvSpPr>
          <p:nvPr/>
        </p:nvSpPr>
        <p:spPr bwMode="auto">
          <a:xfrm>
            <a:off x="5799138" y="6742113"/>
            <a:ext cx="4433887" cy="355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9006" tIns="49501" rIns="99006" bIns="49501" anchor="b"/>
          <a:lstStyle>
            <a:lvl1pPr defTabSz="1027113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271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0271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0271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0271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0271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0271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0271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0271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647759EE-CF15-4640-9BD2-5D0BD7A7AFBA}" type="slidenum">
              <a:rPr lang="pt-BR" sz="1200" b="0">
                <a:cs typeface="Arial" panose="020B0604020202020204" pitchFamily="34" charset="0"/>
              </a:rPr>
              <a:pPr algn="r" eaLnBrk="1" hangingPunct="1">
                <a:lnSpc>
                  <a:spcPct val="100000"/>
                </a:lnSpc>
              </a:pPr>
              <a:t>8</a:t>
            </a:fld>
            <a:endParaRPr lang="pt-BR" sz="1200" b="0">
              <a:cs typeface="Arial" panose="020B0604020202020204" pitchFamily="34" charset="0"/>
            </a:endParaRPr>
          </a:p>
        </p:txBody>
      </p:sp>
      <p:sp>
        <p:nvSpPr>
          <p:cNvPr id="4813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38188" y="914400"/>
            <a:ext cx="8759825" cy="6064250"/>
          </a:xfrm>
        </p:spPr>
      </p:sp>
      <p:sp>
        <p:nvSpPr>
          <p:cNvPr id="48133" name="McK Initials"/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9939338" y="39688"/>
            <a:ext cx="228600" cy="96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63613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lnSpc>
                <a:spcPct val="100000"/>
              </a:lnSpc>
            </a:pPr>
            <a:r>
              <a:rPr lang="pt-BR" sz="600" b="0" i="1">
                <a:cs typeface="Arial" panose="020B0604020202020204" pitchFamily="34" charset="0"/>
              </a:rPr>
              <a:t>GI</a:t>
            </a:r>
          </a:p>
        </p:txBody>
      </p:sp>
      <p:sp>
        <p:nvSpPr>
          <p:cNvPr id="48134" name="McK Separator"/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1149350" y="1122363"/>
            <a:ext cx="79359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8230" tIns="44115" rIns="88230" bIns="44115"/>
          <a:lstStyle/>
          <a:p>
            <a:endParaRPr lang="en-US"/>
          </a:p>
        </p:txBody>
      </p:sp>
      <p:sp>
        <p:nvSpPr>
          <p:cNvPr id="48135" name="Rectangle 5"/>
          <p:cNvSpPr>
            <a:spLocks noGrp="1" noChangeArrowheads="1"/>
          </p:cNvSpPr>
          <p:nvPr>
            <p:ph type="body" idx="1"/>
          </p:nvPr>
        </p:nvSpPr>
        <p:spPr>
          <a:xfrm>
            <a:off x="1149350" y="250825"/>
            <a:ext cx="7935913" cy="346075"/>
          </a:xfrm>
          <a:noFill/>
        </p:spPr>
        <p:txBody>
          <a:bodyPr lIns="99442" tIns="49722" rIns="99442" bIns="49722"/>
          <a:lstStyle/>
          <a:p>
            <a:endParaRPr lang="pt-BR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0672865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pg num"/>
          <p:cNvSpPr txBox="1">
            <a:spLocks noGrp="1" noChangeArrowheads="1"/>
          </p:cNvSpPr>
          <p:nvPr/>
        </p:nvSpPr>
        <p:spPr bwMode="auto">
          <a:xfrm>
            <a:off x="9756775" y="6767513"/>
            <a:ext cx="190500" cy="207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b">
            <a:spAutoFit/>
          </a:bodyPr>
          <a:lstStyle>
            <a:lvl1pPr defTabSz="963613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0B8C6DA1-318A-4FCD-9DD3-759CBC0CB211}" type="slidenum">
              <a:rPr lang="es-ES_tradnl" sz="1300" b="0"/>
              <a:pPr algn="r" eaLnBrk="1" hangingPunct="1">
                <a:lnSpc>
                  <a:spcPct val="100000"/>
                </a:lnSpc>
              </a:pPr>
              <a:t>9</a:t>
            </a:fld>
            <a:endParaRPr lang="es-ES_tradnl" sz="1300" b="0"/>
          </a:p>
        </p:txBody>
      </p:sp>
      <p:sp>
        <p:nvSpPr>
          <p:cNvPr id="50179" name="Rectangle 7"/>
          <p:cNvSpPr txBox="1">
            <a:spLocks noGrp="1" noChangeArrowheads="1"/>
          </p:cNvSpPr>
          <p:nvPr/>
        </p:nvSpPr>
        <p:spPr bwMode="auto">
          <a:xfrm>
            <a:off x="5799138" y="6742113"/>
            <a:ext cx="4433887" cy="355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9000" tIns="49499" rIns="99000" bIns="49499" anchor="b"/>
          <a:lstStyle>
            <a:lvl1pPr defTabSz="989013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890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890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890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890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890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890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890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890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E56D29B3-6678-49F4-A268-05BE53C5A097}" type="slidenum">
              <a:rPr lang="pt-BR" sz="1200" b="0">
                <a:cs typeface="Arial" panose="020B0604020202020204" pitchFamily="34" charset="0"/>
              </a:rPr>
              <a:pPr algn="r" eaLnBrk="1" hangingPunct="1">
                <a:lnSpc>
                  <a:spcPct val="100000"/>
                </a:lnSpc>
              </a:pPr>
              <a:t>9</a:t>
            </a:fld>
            <a:endParaRPr lang="pt-BR" sz="1200" b="0">
              <a:cs typeface="Arial" panose="020B0604020202020204" pitchFamily="34" charset="0"/>
            </a:endParaRPr>
          </a:p>
        </p:txBody>
      </p:sp>
      <p:sp>
        <p:nvSpPr>
          <p:cNvPr id="5018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38188" y="912813"/>
            <a:ext cx="8759825" cy="6065837"/>
          </a:xfrm>
        </p:spPr>
      </p:sp>
      <p:sp>
        <p:nvSpPr>
          <p:cNvPr id="5018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735013" y="250825"/>
            <a:ext cx="8764587" cy="344488"/>
          </a:xfrm>
          <a:noFill/>
        </p:spPr>
        <p:txBody>
          <a:bodyPr lIns="99438" tIns="49718" rIns="99438" bIns="49718"/>
          <a:lstStyle/>
          <a:p>
            <a:pPr eaLnBrk="1" hangingPunct="1"/>
            <a:endParaRPr lang="es-ES_tradnl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6870998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738188" y="912813"/>
            <a:ext cx="8759825" cy="6064250"/>
          </a:xfrm>
        </p:spPr>
      </p:sp>
      <p:sp>
        <p:nvSpPr>
          <p:cNvPr id="52227" name="Espaço Reservado para Anotações 2"/>
          <p:cNvSpPr>
            <a:spLocks noGrp="1"/>
          </p:cNvSpPr>
          <p:nvPr>
            <p:ph type="body" idx="1"/>
          </p:nvPr>
        </p:nvSpPr>
        <p:spPr>
          <a:xfrm>
            <a:off x="731838" y="249238"/>
            <a:ext cx="8772525" cy="731837"/>
          </a:xfrm>
          <a:noFill/>
        </p:spPr>
        <p:txBody>
          <a:bodyPr/>
          <a:lstStyle/>
          <a:p>
            <a:r>
              <a:rPr lang="pt-BR" smtClean="0">
                <a:latin typeface="Arial" panose="020B0604020202020204" pitchFamily="34" charset="0"/>
              </a:rPr>
              <a:t>Tipo de aeronave calculado a partir do PCN, Tipo de pavimentação da pista e Resistencia do subleito (ANAC). Essas informações foram cruzadas com os ACN das aeronaves em operação no mundo.</a:t>
            </a:r>
          </a:p>
        </p:txBody>
      </p:sp>
      <p:sp>
        <p:nvSpPr>
          <p:cNvPr id="52228" name="Espaço Reservado para Número de Slide 3"/>
          <p:cNvSpPr txBox="1">
            <a:spLocks noGrp="1"/>
          </p:cNvSpPr>
          <p:nvPr/>
        </p:nvSpPr>
        <p:spPr bwMode="auto">
          <a:xfrm>
            <a:off x="9852025" y="6765925"/>
            <a:ext cx="95250" cy="209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3613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5419123F-E39C-4189-9D61-AEF84B80711B}" type="slidenum">
              <a:rPr lang="es-ES_tradnl" sz="1300" b="0">
                <a:cs typeface="Arial" panose="020B0604020202020204" pitchFamily="34" charset="0"/>
              </a:rPr>
              <a:pPr algn="r" eaLnBrk="1" hangingPunct="1">
                <a:lnSpc>
                  <a:spcPct val="100000"/>
                </a:lnSpc>
              </a:pPr>
              <a:t>10</a:t>
            </a:fld>
            <a:endParaRPr lang="es-ES_tradnl" sz="1300" b="0"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2905931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738188" y="912813"/>
            <a:ext cx="8759825" cy="6064250"/>
          </a:xfrm>
        </p:spPr>
      </p:sp>
      <p:sp>
        <p:nvSpPr>
          <p:cNvPr id="54275" name="Notes Placeholder 2"/>
          <p:cNvSpPr>
            <a:spLocks noGrp="1"/>
          </p:cNvSpPr>
          <p:nvPr>
            <p:ph type="body" idx="1"/>
          </p:nvPr>
        </p:nvSpPr>
        <p:spPr>
          <a:xfrm>
            <a:off x="731838" y="249238"/>
            <a:ext cx="8772525" cy="488950"/>
          </a:xfrm>
          <a:noFill/>
        </p:spPr>
        <p:txBody>
          <a:bodyPr/>
          <a:lstStyle/>
          <a:p>
            <a:r>
              <a:rPr lang="pt-BR" b="0" smtClean="0">
                <a:latin typeface="Arial" panose="020B0604020202020204" pitchFamily="34" charset="0"/>
              </a:rPr>
              <a:t>Foram considerados como principais destinos  os com maior  volume de passageiros e carga (excluindo mala postal), em acordo com o anuário 2010 da ANAC</a:t>
            </a:r>
          </a:p>
          <a:p>
            <a:endParaRPr lang="pt-BR" b="0" smtClean="0">
              <a:latin typeface="Arial" panose="020B0604020202020204" pitchFamily="34" charset="0"/>
            </a:endParaRPr>
          </a:p>
          <a:p>
            <a:r>
              <a:rPr lang="pt-BR" b="0" smtClean="0">
                <a:latin typeface="Arial" panose="020B0604020202020204" pitchFamily="34" charset="0"/>
              </a:rPr>
              <a:t>Origem (UF)	Origem - Localidade Atendida	Destino (UF)	Destino - Localidade Atendida	 Pax 	 Carga (Kg) </a:t>
            </a:r>
          </a:p>
          <a:p>
            <a:r>
              <a:rPr lang="pt-BR" b="0" smtClean="0">
                <a:latin typeface="Arial" panose="020B0604020202020204" pitchFamily="34" charset="0"/>
              </a:rPr>
              <a:t>BA	SALVADOR	PE	RECIFE	 307.779 	 1.990.789 </a:t>
            </a:r>
          </a:p>
          <a:p>
            <a:r>
              <a:rPr lang="pt-BR" b="0" smtClean="0">
                <a:latin typeface="Arial" panose="020B0604020202020204" pitchFamily="34" charset="0"/>
              </a:rPr>
              <a:t>BA	SALVADOR	CE	FORTALEZA	 152.896 	 1.727.107 </a:t>
            </a:r>
          </a:p>
          <a:p>
            <a:r>
              <a:rPr lang="pt-BR" b="0" smtClean="0">
                <a:latin typeface="Arial" panose="020B0604020202020204" pitchFamily="34" charset="0"/>
              </a:rPr>
              <a:t>BA	SALVADOR	SE	ARACAJU	 161.073 	 718.296 </a:t>
            </a:r>
          </a:p>
          <a:p>
            <a:r>
              <a:rPr lang="pt-BR" b="0" smtClean="0">
                <a:latin typeface="Arial" panose="020B0604020202020204" pitchFamily="34" charset="0"/>
              </a:rPr>
              <a:t>BA	SALVADOR	AL	MACEIÓ	 137.503 	 559.764 </a:t>
            </a:r>
          </a:p>
          <a:p>
            <a:r>
              <a:rPr lang="pt-BR" b="0" smtClean="0">
                <a:latin typeface="Arial" panose="020B0604020202020204" pitchFamily="34" charset="0"/>
              </a:rPr>
              <a:t>BA	SALVADOR	RN	NATAL	 94.379 	 286.783 </a:t>
            </a:r>
          </a:p>
          <a:p>
            <a:r>
              <a:rPr lang="pt-BR" b="0" smtClean="0">
                <a:latin typeface="Arial" panose="020B0604020202020204" pitchFamily="34" charset="0"/>
              </a:rPr>
              <a:t>BA	SALVADOR	BA	ILHÉUS	 89.879 	 282.224 </a:t>
            </a:r>
          </a:p>
          <a:p>
            <a:r>
              <a:rPr lang="pt-BR" b="0" smtClean="0">
                <a:latin typeface="Arial" panose="020B0604020202020204" pitchFamily="34" charset="0"/>
              </a:rPr>
              <a:t>BA	SALVADOR	MA	SÃO LUÍS	 2.425 	 213.831 </a:t>
            </a:r>
          </a:p>
          <a:p>
            <a:r>
              <a:rPr lang="pt-BR" b="0" smtClean="0">
                <a:latin typeface="Arial" panose="020B0604020202020204" pitchFamily="34" charset="0"/>
              </a:rPr>
              <a:t>BA	SALVADOR	PE	PETROLINA	 24.122 	 92.101 </a:t>
            </a:r>
          </a:p>
          <a:p>
            <a:r>
              <a:rPr lang="pt-BR" b="0" smtClean="0">
                <a:latin typeface="Arial" panose="020B0604020202020204" pitchFamily="34" charset="0"/>
              </a:rPr>
              <a:t>BA	SALVADOR	BA	PORTO SEGURO	 89.043 	 88.527 </a:t>
            </a:r>
          </a:p>
          <a:p>
            <a:r>
              <a:rPr lang="pt-BR" b="0" smtClean="0">
                <a:latin typeface="Arial" panose="020B0604020202020204" pitchFamily="34" charset="0"/>
              </a:rPr>
              <a:t>BA	SALVADOR	PB	JOÃO PESSOA	 41.999 	 66.542 </a:t>
            </a:r>
          </a:p>
          <a:p>
            <a:r>
              <a:rPr lang="pt-BR" b="0" smtClean="0">
                <a:latin typeface="Arial" panose="020B0604020202020204" pitchFamily="34" charset="0"/>
              </a:rPr>
              <a:t>BA	SALVADOR	BA	UNA	 3.597 	 18.423 </a:t>
            </a:r>
          </a:p>
          <a:p>
            <a:r>
              <a:rPr lang="pt-BR" b="0" smtClean="0">
                <a:latin typeface="Arial" panose="020B0604020202020204" pitchFamily="34" charset="0"/>
              </a:rPr>
              <a:t>BA	SALVADOR	PI	TERESINA	 153 	 14.790 </a:t>
            </a:r>
          </a:p>
          <a:p>
            <a:r>
              <a:rPr lang="pt-BR" b="0" smtClean="0">
                <a:latin typeface="Arial" panose="020B0604020202020204" pitchFamily="34" charset="0"/>
              </a:rPr>
              <a:t>BA	SALVADOR	BA	BOM JESUS DA LAPA	 863 	 992 </a:t>
            </a:r>
          </a:p>
          <a:p>
            <a:r>
              <a:rPr lang="pt-BR" b="0" smtClean="0">
                <a:latin typeface="Arial" panose="020B0604020202020204" pitchFamily="34" charset="0"/>
              </a:rPr>
              <a:t>BA	SALVADOR	BA	GUANAMBI	 676 	 921 </a:t>
            </a:r>
          </a:p>
          <a:p>
            <a:r>
              <a:rPr lang="pt-BR" b="0" smtClean="0">
                <a:latin typeface="Arial" panose="020B0604020202020204" pitchFamily="34" charset="0"/>
              </a:rPr>
              <a:t>BA	SALVADOR	BA	VITÓRIA DA CONQUISTA	 23.570 	 874 </a:t>
            </a:r>
          </a:p>
          <a:p>
            <a:r>
              <a:rPr lang="pt-BR" b="0" smtClean="0">
                <a:latin typeface="Arial" panose="020B0604020202020204" pitchFamily="34" charset="0"/>
              </a:rPr>
              <a:t>BA	SALVADOR	PE	FERNANDO DE NORONHA	 20 	 388 </a:t>
            </a:r>
          </a:p>
          <a:p>
            <a:r>
              <a:rPr lang="pt-BR" b="0" smtClean="0">
                <a:latin typeface="Arial" panose="020B0604020202020204" pitchFamily="34" charset="0"/>
              </a:rPr>
              <a:t>BA	SALVADOR	BA	LENÇÓIS	 1.510 	 75 </a:t>
            </a:r>
          </a:p>
          <a:p>
            <a:r>
              <a:rPr lang="pt-BR" b="0" smtClean="0">
                <a:latin typeface="Arial" panose="020B0604020202020204" pitchFamily="34" charset="0"/>
              </a:rPr>
              <a:t>BA	SALVADOR	BA	BARREIRAS	 6.552 	 -   </a:t>
            </a:r>
          </a:p>
          <a:p>
            <a:r>
              <a:rPr lang="pt-BR" b="0" smtClean="0">
                <a:latin typeface="Arial" panose="020B0604020202020204" pitchFamily="34" charset="0"/>
              </a:rPr>
              <a:t>BA	SALVADOR	CE	JUAZEIRO DO NORTE	 97 	 - </a:t>
            </a:r>
          </a:p>
        </p:txBody>
      </p:sp>
      <p:sp>
        <p:nvSpPr>
          <p:cNvPr id="54276" name="Slide Number Placeholder 3"/>
          <p:cNvSpPr txBox="1">
            <a:spLocks noGrp="1"/>
          </p:cNvSpPr>
          <p:nvPr/>
        </p:nvSpPr>
        <p:spPr bwMode="auto">
          <a:xfrm>
            <a:off x="9852025" y="6765925"/>
            <a:ext cx="95250" cy="209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3613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03225E40-8666-4340-BED0-D99BC5DE0466}" type="slidenum">
              <a:rPr lang="es-ES_tradnl" sz="1300" b="0">
                <a:cs typeface="Arial" panose="020B0604020202020204" pitchFamily="34" charset="0"/>
              </a:rPr>
              <a:pPr algn="r" eaLnBrk="1" hangingPunct="1">
                <a:lnSpc>
                  <a:spcPct val="100000"/>
                </a:lnSpc>
              </a:pPr>
              <a:t>11</a:t>
            </a:fld>
            <a:endParaRPr lang="es-ES_tradnl" sz="1300" b="0"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8144293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pg num"/>
          <p:cNvSpPr txBox="1">
            <a:spLocks noGrp="1" noChangeArrowheads="1"/>
          </p:cNvSpPr>
          <p:nvPr/>
        </p:nvSpPr>
        <p:spPr bwMode="auto">
          <a:xfrm>
            <a:off x="9852025" y="6765925"/>
            <a:ext cx="95250" cy="209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3613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DFB72509-8C8E-4B42-83B2-5B6D64F846C3}" type="slidenum">
              <a:rPr lang="es-ES_tradnl" sz="1300" b="0">
                <a:cs typeface="Arial" panose="020B0604020202020204" pitchFamily="34" charset="0"/>
              </a:rPr>
              <a:pPr algn="r" eaLnBrk="1" hangingPunct="1">
                <a:lnSpc>
                  <a:spcPct val="100000"/>
                </a:lnSpc>
              </a:pPr>
              <a:t>12</a:t>
            </a:fld>
            <a:endParaRPr lang="es-ES_tradnl" sz="1300" b="0">
              <a:cs typeface="Arial" panose="020B0604020202020204" pitchFamily="34" charset="0"/>
            </a:endParaRPr>
          </a:p>
        </p:txBody>
      </p:sp>
      <p:sp>
        <p:nvSpPr>
          <p:cNvPr id="56323" name="Rectangle 7"/>
          <p:cNvSpPr txBox="1">
            <a:spLocks noGrp="1" noChangeArrowheads="1"/>
          </p:cNvSpPr>
          <p:nvPr/>
        </p:nvSpPr>
        <p:spPr bwMode="auto">
          <a:xfrm>
            <a:off x="5799138" y="6742113"/>
            <a:ext cx="4433887" cy="355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8980" tIns="49489" rIns="98980" bIns="49489" anchor="b"/>
          <a:lstStyle>
            <a:lvl1pPr defTabSz="1025525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02552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02552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02552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02552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0255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0255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0255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0255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3E2B657D-54D9-4C00-81C5-DEB794C36A39}" type="slidenum">
              <a:rPr lang="pt-BR" sz="1200" b="0">
                <a:cs typeface="Arial" panose="020B0604020202020204" pitchFamily="34" charset="0"/>
              </a:rPr>
              <a:pPr algn="r" eaLnBrk="1" hangingPunct="1">
                <a:lnSpc>
                  <a:spcPct val="100000"/>
                </a:lnSpc>
              </a:pPr>
              <a:t>12</a:t>
            </a:fld>
            <a:endParaRPr lang="pt-BR" sz="1200" b="0">
              <a:cs typeface="Arial" panose="020B0604020202020204" pitchFamily="34" charset="0"/>
            </a:endParaRPr>
          </a:p>
        </p:txBody>
      </p:sp>
      <p:sp>
        <p:nvSpPr>
          <p:cNvPr id="5632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38188" y="912813"/>
            <a:ext cx="8761412" cy="6065837"/>
          </a:xfrm>
        </p:spPr>
      </p:sp>
      <p:sp>
        <p:nvSpPr>
          <p:cNvPr id="56325" name="McK Initials"/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9939338" y="39688"/>
            <a:ext cx="228600" cy="96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62025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202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6202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6202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6202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620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620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620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620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lnSpc>
                <a:spcPct val="100000"/>
              </a:lnSpc>
            </a:pPr>
            <a:r>
              <a:rPr lang="pt-BR" sz="600" b="0" i="1">
                <a:cs typeface="Arial" panose="020B0604020202020204" pitchFamily="34" charset="0"/>
              </a:rPr>
              <a:t>GI</a:t>
            </a:r>
          </a:p>
        </p:txBody>
      </p:sp>
      <p:sp>
        <p:nvSpPr>
          <p:cNvPr id="56326" name="McK Separator"/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1149350" y="1122363"/>
            <a:ext cx="79359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8207" tIns="44104" rIns="88207" bIns="44104"/>
          <a:lstStyle/>
          <a:p>
            <a:endParaRPr lang="en-US"/>
          </a:p>
        </p:txBody>
      </p:sp>
      <p:sp>
        <p:nvSpPr>
          <p:cNvPr id="56327" name="Rectangle 5"/>
          <p:cNvSpPr>
            <a:spLocks noGrp="1" noChangeArrowheads="1"/>
          </p:cNvSpPr>
          <p:nvPr>
            <p:ph type="body" idx="1"/>
          </p:nvPr>
        </p:nvSpPr>
        <p:spPr>
          <a:xfrm>
            <a:off x="1149350" y="250825"/>
            <a:ext cx="7935913" cy="344488"/>
          </a:xfrm>
          <a:noFill/>
        </p:spPr>
        <p:txBody>
          <a:bodyPr lIns="99417" tIns="49707" rIns="99417" bIns="49707"/>
          <a:lstStyle/>
          <a:p>
            <a:pPr eaLnBrk="1" hangingPunct="1"/>
            <a:endParaRPr lang="pt-BR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3301710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pg num"/>
          <p:cNvSpPr txBox="1">
            <a:spLocks noGrp="1" noChangeArrowheads="1"/>
          </p:cNvSpPr>
          <p:nvPr/>
        </p:nvSpPr>
        <p:spPr bwMode="auto">
          <a:xfrm>
            <a:off x="9852025" y="6765925"/>
            <a:ext cx="95250" cy="209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3613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1CEB147D-8E2A-4513-B55B-DE4F5FDC01F3}" type="slidenum">
              <a:rPr lang="es-ES_tradnl" sz="1300" b="0">
                <a:cs typeface="Arial" panose="020B0604020202020204" pitchFamily="34" charset="0"/>
              </a:rPr>
              <a:pPr algn="r" eaLnBrk="1" hangingPunct="1">
                <a:lnSpc>
                  <a:spcPct val="100000"/>
                </a:lnSpc>
              </a:pPr>
              <a:t>13</a:t>
            </a:fld>
            <a:endParaRPr lang="es-ES_tradnl" sz="1300" b="0">
              <a:cs typeface="Arial" panose="020B0604020202020204" pitchFamily="34" charset="0"/>
            </a:endParaRPr>
          </a:p>
        </p:txBody>
      </p:sp>
      <p:sp>
        <p:nvSpPr>
          <p:cNvPr id="58371" name="Rectangle 7"/>
          <p:cNvSpPr txBox="1">
            <a:spLocks noGrp="1" noChangeArrowheads="1"/>
          </p:cNvSpPr>
          <p:nvPr/>
        </p:nvSpPr>
        <p:spPr bwMode="auto">
          <a:xfrm>
            <a:off x="5799138" y="6742113"/>
            <a:ext cx="4433887" cy="355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001" tIns="47999" rIns="96001" bIns="47999" anchor="b"/>
          <a:lstStyle>
            <a:lvl1pPr defTabSz="993775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9377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9377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9377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9377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9377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9377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9377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9377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9F61D462-D483-489A-BEC7-1B594C4607A4}" type="slidenum">
              <a:rPr lang="pt-BR" sz="1200" b="0">
                <a:cs typeface="Arial" panose="020B0604020202020204" pitchFamily="34" charset="0"/>
              </a:rPr>
              <a:pPr algn="r" eaLnBrk="1" hangingPunct="1">
                <a:lnSpc>
                  <a:spcPct val="100000"/>
                </a:lnSpc>
              </a:pPr>
              <a:t>13</a:t>
            </a:fld>
            <a:endParaRPr lang="pt-BR" sz="1200" b="0">
              <a:cs typeface="Arial" panose="020B0604020202020204" pitchFamily="34" charset="0"/>
            </a:endParaRPr>
          </a:p>
        </p:txBody>
      </p:sp>
      <p:sp>
        <p:nvSpPr>
          <p:cNvPr id="5837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41363" y="912813"/>
            <a:ext cx="8761412" cy="6065837"/>
          </a:xfrm>
        </p:spPr>
      </p:sp>
      <p:sp>
        <p:nvSpPr>
          <p:cNvPr id="58373" name="McK Initials"/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9939338" y="39688"/>
            <a:ext cx="228600" cy="96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35038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5038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35038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35038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35038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350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350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350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350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lnSpc>
                <a:spcPct val="100000"/>
              </a:lnSpc>
            </a:pPr>
            <a:r>
              <a:rPr lang="pt-BR" sz="600" b="0" i="1">
                <a:cs typeface="Arial" panose="020B0604020202020204" pitchFamily="34" charset="0"/>
              </a:rPr>
              <a:t>GI</a:t>
            </a:r>
          </a:p>
        </p:txBody>
      </p:sp>
      <p:sp>
        <p:nvSpPr>
          <p:cNvPr id="58374" name="McK Separator"/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1147763" y="1122363"/>
            <a:ext cx="79390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8207" tIns="44104" rIns="88207" bIns="44104"/>
          <a:lstStyle/>
          <a:p>
            <a:endParaRPr lang="en-US"/>
          </a:p>
        </p:txBody>
      </p:sp>
      <p:sp>
        <p:nvSpPr>
          <p:cNvPr id="58375" name="Rectangle 5"/>
          <p:cNvSpPr>
            <a:spLocks noGrp="1" noChangeArrowheads="1"/>
          </p:cNvSpPr>
          <p:nvPr>
            <p:ph type="body" idx="1"/>
          </p:nvPr>
        </p:nvSpPr>
        <p:spPr>
          <a:xfrm>
            <a:off x="1147763" y="250825"/>
            <a:ext cx="7939087" cy="341313"/>
          </a:xfrm>
          <a:noFill/>
        </p:spPr>
        <p:txBody>
          <a:bodyPr lIns="96425" tIns="48212" rIns="96425" bIns="48212"/>
          <a:lstStyle/>
          <a:p>
            <a:pPr eaLnBrk="1" hangingPunct="1"/>
            <a:endParaRPr lang="pt-BR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56501212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pg num"/>
          <p:cNvSpPr txBox="1">
            <a:spLocks noGrp="1" noChangeArrowheads="1"/>
          </p:cNvSpPr>
          <p:nvPr/>
        </p:nvSpPr>
        <p:spPr bwMode="auto">
          <a:xfrm>
            <a:off x="9852025" y="6765925"/>
            <a:ext cx="95250" cy="209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3613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C5BC501D-7D48-4DBE-9CA2-5F54EC60D8DE}" type="slidenum">
              <a:rPr lang="es-ES_tradnl" sz="1300" b="0">
                <a:cs typeface="Arial" panose="020B0604020202020204" pitchFamily="34" charset="0"/>
              </a:rPr>
              <a:pPr algn="r" eaLnBrk="1" hangingPunct="1">
                <a:lnSpc>
                  <a:spcPct val="100000"/>
                </a:lnSpc>
              </a:pPr>
              <a:t>14</a:t>
            </a:fld>
            <a:endParaRPr lang="es-ES_tradnl" sz="1300" b="0">
              <a:cs typeface="Arial" panose="020B0604020202020204" pitchFamily="34" charset="0"/>
            </a:endParaRPr>
          </a:p>
        </p:txBody>
      </p:sp>
      <p:sp>
        <p:nvSpPr>
          <p:cNvPr id="60419" name="Rectangle 7"/>
          <p:cNvSpPr txBox="1">
            <a:spLocks noGrp="1" noChangeArrowheads="1"/>
          </p:cNvSpPr>
          <p:nvPr/>
        </p:nvSpPr>
        <p:spPr bwMode="auto">
          <a:xfrm>
            <a:off x="5799138" y="6742113"/>
            <a:ext cx="4433887" cy="355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001" tIns="47999" rIns="96001" bIns="47999" anchor="b"/>
          <a:lstStyle>
            <a:lvl1pPr defTabSz="993775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9377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9377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9377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9377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9377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9377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9377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9377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B87F1548-F93B-4692-88F4-57CC93CE931A}" type="slidenum">
              <a:rPr lang="pt-BR" sz="1200" b="0">
                <a:cs typeface="Arial" panose="020B0604020202020204" pitchFamily="34" charset="0"/>
              </a:rPr>
              <a:pPr algn="r" eaLnBrk="1" hangingPunct="1">
                <a:lnSpc>
                  <a:spcPct val="100000"/>
                </a:lnSpc>
              </a:pPr>
              <a:t>14</a:t>
            </a:fld>
            <a:endParaRPr lang="pt-BR" sz="1200" b="0">
              <a:cs typeface="Arial" panose="020B0604020202020204" pitchFamily="34" charset="0"/>
            </a:endParaRPr>
          </a:p>
        </p:txBody>
      </p:sp>
      <p:sp>
        <p:nvSpPr>
          <p:cNvPr id="6042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41363" y="912813"/>
            <a:ext cx="8761412" cy="6065837"/>
          </a:xfrm>
        </p:spPr>
      </p:sp>
      <p:sp>
        <p:nvSpPr>
          <p:cNvPr id="60421" name="McK Initials"/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9939338" y="39688"/>
            <a:ext cx="228600" cy="96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35038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5038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35038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35038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35038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350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350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350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350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lnSpc>
                <a:spcPct val="100000"/>
              </a:lnSpc>
            </a:pPr>
            <a:r>
              <a:rPr lang="pt-BR" sz="600" b="0" i="1">
                <a:cs typeface="Arial" panose="020B0604020202020204" pitchFamily="34" charset="0"/>
              </a:rPr>
              <a:t>GI</a:t>
            </a:r>
          </a:p>
        </p:txBody>
      </p:sp>
      <p:sp>
        <p:nvSpPr>
          <p:cNvPr id="60422" name="McK Separator"/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1147763" y="1122363"/>
            <a:ext cx="79390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8207" tIns="44104" rIns="88207" bIns="44104"/>
          <a:lstStyle/>
          <a:p>
            <a:endParaRPr lang="en-US"/>
          </a:p>
        </p:txBody>
      </p:sp>
      <p:sp>
        <p:nvSpPr>
          <p:cNvPr id="60423" name="Rectangle 5"/>
          <p:cNvSpPr>
            <a:spLocks noGrp="1" noChangeArrowheads="1"/>
          </p:cNvSpPr>
          <p:nvPr>
            <p:ph type="body" idx="1"/>
          </p:nvPr>
        </p:nvSpPr>
        <p:spPr>
          <a:xfrm>
            <a:off x="1147763" y="250825"/>
            <a:ext cx="7939087" cy="341313"/>
          </a:xfrm>
          <a:noFill/>
        </p:spPr>
        <p:txBody>
          <a:bodyPr lIns="96425" tIns="48212" rIns="96425" bIns="48212"/>
          <a:lstStyle/>
          <a:p>
            <a:pPr eaLnBrk="1" hangingPunct="1"/>
            <a:endParaRPr lang="pt-BR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34920436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pg num"/>
          <p:cNvSpPr txBox="1">
            <a:spLocks noGrp="1" noChangeArrowheads="1"/>
          </p:cNvSpPr>
          <p:nvPr/>
        </p:nvSpPr>
        <p:spPr bwMode="auto">
          <a:xfrm>
            <a:off x="9658350" y="6765925"/>
            <a:ext cx="288925" cy="209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3613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504E26D6-BDF4-4FD5-8D3B-9C4927CECDF1}" type="slidenum">
              <a:rPr lang="es-ES_tradnl" sz="1300" b="0">
                <a:cs typeface="Arial" panose="020B0604020202020204" pitchFamily="34" charset="0"/>
              </a:rPr>
              <a:pPr algn="r" eaLnBrk="1" hangingPunct="1">
                <a:lnSpc>
                  <a:spcPct val="100000"/>
                </a:lnSpc>
              </a:pPr>
              <a:t>15</a:t>
            </a:fld>
            <a:endParaRPr lang="es-ES_tradnl" sz="1300" b="0">
              <a:cs typeface="Arial" panose="020B0604020202020204" pitchFamily="34" charset="0"/>
            </a:endParaRPr>
          </a:p>
        </p:txBody>
      </p:sp>
      <p:sp>
        <p:nvSpPr>
          <p:cNvPr id="62467" name="Rectangle 7"/>
          <p:cNvSpPr txBox="1">
            <a:spLocks noGrp="1" noChangeArrowheads="1"/>
          </p:cNvSpPr>
          <p:nvPr/>
        </p:nvSpPr>
        <p:spPr bwMode="auto">
          <a:xfrm>
            <a:off x="5799138" y="6742113"/>
            <a:ext cx="4433887" cy="355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026" tIns="48012" rIns="96026" bIns="48012" anchor="b"/>
          <a:lstStyle>
            <a:lvl1pPr defTabSz="995363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9536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9536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9536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9536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9536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9536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9536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9536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14D09081-1DF6-4120-95B3-4650EC5774E9}" type="slidenum">
              <a:rPr lang="pt-BR" sz="1200" b="0">
                <a:cs typeface="Arial" panose="020B0604020202020204" pitchFamily="34" charset="0"/>
              </a:rPr>
              <a:pPr algn="r" eaLnBrk="1" hangingPunct="1">
                <a:lnSpc>
                  <a:spcPct val="100000"/>
                </a:lnSpc>
              </a:pPr>
              <a:t>15</a:t>
            </a:fld>
            <a:endParaRPr lang="pt-BR" sz="1200" b="0">
              <a:cs typeface="Arial" panose="020B0604020202020204" pitchFamily="34" charset="0"/>
            </a:endParaRPr>
          </a:p>
        </p:txBody>
      </p:sp>
      <p:sp>
        <p:nvSpPr>
          <p:cNvPr id="6246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41363" y="914400"/>
            <a:ext cx="8759825" cy="6064250"/>
          </a:xfrm>
        </p:spPr>
      </p:sp>
      <p:sp>
        <p:nvSpPr>
          <p:cNvPr id="62469" name="McK Initials"/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9939338" y="39688"/>
            <a:ext cx="228600" cy="96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36625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662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3662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3662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3662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366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366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366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366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lnSpc>
                <a:spcPct val="100000"/>
              </a:lnSpc>
            </a:pPr>
            <a:r>
              <a:rPr lang="pt-BR" sz="600" b="0" i="1">
                <a:cs typeface="Arial" panose="020B0604020202020204" pitchFamily="34" charset="0"/>
              </a:rPr>
              <a:t>GI</a:t>
            </a:r>
          </a:p>
        </p:txBody>
      </p:sp>
      <p:sp>
        <p:nvSpPr>
          <p:cNvPr id="62470" name="McK Separator"/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1147763" y="1122363"/>
            <a:ext cx="79390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8230" tIns="44115" rIns="88230" bIns="44115"/>
          <a:lstStyle/>
          <a:p>
            <a:endParaRPr lang="en-US"/>
          </a:p>
        </p:txBody>
      </p:sp>
      <p:sp>
        <p:nvSpPr>
          <p:cNvPr id="62471" name="Rectangle 5"/>
          <p:cNvSpPr>
            <a:spLocks noGrp="1" noChangeArrowheads="1"/>
          </p:cNvSpPr>
          <p:nvPr>
            <p:ph type="body" idx="1"/>
          </p:nvPr>
        </p:nvSpPr>
        <p:spPr>
          <a:xfrm>
            <a:off x="1147763" y="250825"/>
            <a:ext cx="7939087" cy="342900"/>
          </a:xfrm>
          <a:noFill/>
        </p:spPr>
        <p:txBody>
          <a:bodyPr lIns="96449" tIns="48224" rIns="96449" bIns="48224"/>
          <a:lstStyle/>
          <a:p>
            <a:endParaRPr lang="pt-BR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0350173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738188" y="912813"/>
            <a:ext cx="8759825" cy="6064250"/>
          </a:xfrm>
        </p:spPr>
      </p:sp>
      <p:sp>
        <p:nvSpPr>
          <p:cNvPr id="64515" name="Espaço Reservado para Anotações 2"/>
          <p:cNvSpPr>
            <a:spLocks noGrp="1"/>
          </p:cNvSpPr>
          <p:nvPr>
            <p:ph type="body" idx="1"/>
          </p:nvPr>
        </p:nvSpPr>
        <p:spPr>
          <a:xfrm>
            <a:off x="731838" y="249238"/>
            <a:ext cx="8772525" cy="244475"/>
          </a:xfrm>
          <a:noFill/>
        </p:spPr>
        <p:txBody>
          <a:bodyPr/>
          <a:lstStyle/>
          <a:p>
            <a:r>
              <a:rPr lang="pt-BR" smtClean="0">
                <a:latin typeface="Arial" panose="020B0604020202020204" pitchFamily="34" charset="0"/>
              </a:rPr>
              <a:t>Passado para o WEI, somente ajuste informações já encontradas.</a:t>
            </a:r>
          </a:p>
        </p:txBody>
      </p:sp>
      <p:sp>
        <p:nvSpPr>
          <p:cNvPr id="64516" name="Espaço Reservado para Número de Slide 3"/>
          <p:cNvSpPr txBox="1">
            <a:spLocks noGrp="1"/>
          </p:cNvSpPr>
          <p:nvPr/>
        </p:nvSpPr>
        <p:spPr bwMode="auto">
          <a:xfrm>
            <a:off x="9852025" y="6765925"/>
            <a:ext cx="95250" cy="209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3613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610909AB-8DE8-4D77-828A-3F6584EB9C25}" type="slidenum">
              <a:rPr lang="es-ES_tradnl" sz="1300" b="0">
                <a:cs typeface="Arial" panose="020B0604020202020204" pitchFamily="34" charset="0"/>
              </a:rPr>
              <a:pPr algn="r" eaLnBrk="1" hangingPunct="1">
                <a:lnSpc>
                  <a:spcPct val="100000"/>
                </a:lnSpc>
              </a:pPr>
              <a:t>16</a:t>
            </a:fld>
            <a:endParaRPr lang="es-ES_tradnl" sz="1300" b="0"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9276537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pg num"/>
          <p:cNvSpPr txBox="1">
            <a:spLocks noGrp="1" noChangeArrowheads="1"/>
          </p:cNvSpPr>
          <p:nvPr/>
        </p:nvSpPr>
        <p:spPr bwMode="auto">
          <a:xfrm>
            <a:off x="9853613" y="6775450"/>
            <a:ext cx="93662" cy="200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b">
            <a:spAutoFit/>
          </a:bodyPr>
          <a:lstStyle>
            <a:lvl1pPr defTabSz="963613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D3FD1524-D8B6-4686-A11A-64BAD85B7AAF}" type="slidenum">
              <a:rPr lang="es-ES_tradnl" sz="1300" b="0"/>
              <a:pPr algn="r" eaLnBrk="1" hangingPunct="1">
                <a:lnSpc>
                  <a:spcPct val="100000"/>
                </a:lnSpc>
              </a:pPr>
              <a:t>19</a:t>
            </a:fld>
            <a:endParaRPr lang="es-ES_tradnl" sz="1300" b="0"/>
          </a:p>
        </p:txBody>
      </p:sp>
      <p:sp>
        <p:nvSpPr>
          <p:cNvPr id="19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200400" y="533400"/>
            <a:ext cx="3840163" cy="2660650"/>
          </a:xfrm>
        </p:spPr>
      </p:sp>
      <p:sp>
        <p:nvSpPr>
          <p:cNvPr id="1946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025525" y="3373438"/>
            <a:ext cx="8183563" cy="344487"/>
          </a:xfrm>
          <a:noFill/>
        </p:spPr>
        <p:txBody>
          <a:bodyPr lIns="99000" tIns="49499" rIns="99000" bIns="49499"/>
          <a:lstStyle/>
          <a:p>
            <a:pPr eaLnBrk="1" hangingPunct="1"/>
            <a:endParaRPr lang="pt-BR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00602486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738188" y="912813"/>
            <a:ext cx="8759825" cy="6064250"/>
          </a:xfrm>
        </p:spPr>
      </p:sp>
      <p:sp>
        <p:nvSpPr>
          <p:cNvPr id="21507" name="Notes Placeholder 2"/>
          <p:cNvSpPr>
            <a:spLocks noGrp="1"/>
          </p:cNvSpPr>
          <p:nvPr>
            <p:ph type="body" idx="1"/>
          </p:nvPr>
        </p:nvSpPr>
        <p:spPr>
          <a:xfrm>
            <a:off x="731838" y="249238"/>
            <a:ext cx="8770937" cy="242887"/>
          </a:xfrm>
          <a:noFill/>
        </p:spPr>
        <p:txBody>
          <a:bodyPr/>
          <a:lstStyle/>
          <a:p>
            <a:endParaRPr lang="pt-BR" smtClean="0">
              <a:latin typeface="Arial" panose="020B0604020202020204" pitchFamily="34" charset="0"/>
            </a:endParaRPr>
          </a:p>
        </p:txBody>
      </p:sp>
      <p:sp>
        <p:nvSpPr>
          <p:cNvPr id="21508" name="Slide Number Placeholder 3"/>
          <p:cNvSpPr txBox="1">
            <a:spLocks noGrp="1"/>
          </p:cNvSpPr>
          <p:nvPr/>
        </p:nvSpPr>
        <p:spPr bwMode="auto">
          <a:xfrm>
            <a:off x="9672638" y="6767513"/>
            <a:ext cx="273050" cy="207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 defTabSz="947738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47738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47738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47738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47738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477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477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477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477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  <a:buClr>
                <a:srgbClr val="000000"/>
              </a:buClr>
              <a:buSzPct val="45000"/>
              <a:buFont typeface="Wingdings" panose="05000000000000000000" pitchFamily="2" charset="2"/>
              <a:buNone/>
            </a:pPr>
            <a:fld id="{65737465-503E-469E-9010-DBBF4913E573}" type="slidenum">
              <a:rPr lang="es-ES" sz="1300">
                <a:solidFill>
                  <a:srgbClr val="000000"/>
                </a:solidFill>
                <a:latin typeface="Times New Roman" panose="02020603050405020304" pitchFamily="18" charset="0"/>
                <a:cs typeface="Arial" panose="020B0604020202020204" pitchFamily="34" charset="0"/>
              </a:rPr>
              <a:pPr algn="r" eaLnBrk="1" hangingPunct="1">
                <a:lnSpc>
                  <a:spcPct val="100000"/>
                </a:lnSpc>
                <a:buClr>
                  <a:srgbClr val="000000"/>
                </a:buClr>
                <a:buSzPct val="45000"/>
                <a:buFont typeface="Wingdings" panose="05000000000000000000" pitchFamily="2" charset="2"/>
                <a:buNone/>
              </a:pPr>
              <a:t>20</a:t>
            </a:fld>
            <a:endParaRPr lang="es-ES" sz="1300">
              <a:solidFill>
                <a:srgbClr val="000000"/>
              </a:solidFill>
              <a:latin typeface="Times New Roman" panose="02020603050405020304" pitchFamily="18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85037332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pg num"/>
          <p:cNvSpPr txBox="1">
            <a:spLocks noGrp="1" noChangeArrowheads="1"/>
          </p:cNvSpPr>
          <p:nvPr/>
        </p:nvSpPr>
        <p:spPr bwMode="auto">
          <a:xfrm>
            <a:off x="9853613" y="6775450"/>
            <a:ext cx="93662" cy="200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b">
            <a:spAutoFit/>
          </a:bodyPr>
          <a:lstStyle>
            <a:lvl1pPr defTabSz="963613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708E4955-134C-44E3-B44A-6F47C9481870}" type="slidenum">
              <a:rPr lang="es-ES_tradnl" sz="1300" b="0"/>
              <a:pPr algn="r" eaLnBrk="1" hangingPunct="1">
                <a:lnSpc>
                  <a:spcPct val="100000"/>
                </a:lnSpc>
              </a:pPr>
              <a:t>21</a:t>
            </a:fld>
            <a:endParaRPr lang="es-ES_tradnl" sz="1300" b="0"/>
          </a:p>
        </p:txBody>
      </p:sp>
      <p:sp>
        <p:nvSpPr>
          <p:cNvPr id="23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200400" y="533400"/>
            <a:ext cx="3840163" cy="2660650"/>
          </a:xfrm>
        </p:spPr>
      </p:sp>
      <p:sp>
        <p:nvSpPr>
          <p:cNvPr id="2355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025525" y="3373438"/>
            <a:ext cx="8183563" cy="344487"/>
          </a:xfrm>
          <a:noFill/>
        </p:spPr>
        <p:txBody>
          <a:bodyPr lIns="99000" tIns="49499" rIns="99000" bIns="49499"/>
          <a:lstStyle/>
          <a:p>
            <a:pPr eaLnBrk="1" hangingPunct="1"/>
            <a:endParaRPr lang="pt-BR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87717541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pg num"/>
          <p:cNvSpPr txBox="1">
            <a:spLocks noGrp="1" noChangeArrowheads="1"/>
          </p:cNvSpPr>
          <p:nvPr/>
        </p:nvSpPr>
        <p:spPr bwMode="auto">
          <a:xfrm>
            <a:off x="9853613" y="6775450"/>
            <a:ext cx="93662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3613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00A35468-7CE1-439E-B173-FB44433AA6E0}" type="slidenum">
              <a:rPr lang="es-ES_tradnl" sz="1300" b="0">
                <a:cs typeface="Arial" panose="020B0604020202020204" pitchFamily="34" charset="0"/>
              </a:rPr>
              <a:pPr algn="r" eaLnBrk="1" hangingPunct="1">
                <a:lnSpc>
                  <a:spcPct val="100000"/>
                </a:lnSpc>
              </a:pPr>
              <a:t>23</a:t>
            </a:fld>
            <a:endParaRPr lang="es-ES_tradnl" sz="1300" b="0">
              <a:cs typeface="Arial" panose="020B0604020202020204" pitchFamily="34" charset="0"/>
            </a:endParaRPr>
          </a:p>
        </p:txBody>
      </p:sp>
      <p:sp>
        <p:nvSpPr>
          <p:cNvPr id="32771" name="Rectangle 7"/>
          <p:cNvSpPr txBox="1">
            <a:spLocks noGrp="1" noChangeArrowheads="1"/>
          </p:cNvSpPr>
          <p:nvPr/>
        </p:nvSpPr>
        <p:spPr bwMode="auto">
          <a:xfrm>
            <a:off x="5799138" y="6742113"/>
            <a:ext cx="4433887" cy="355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026" tIns="48012" rIns="96026" bIns="48012" anchor="b"/>
          <a:lstStyle>
            <a:lvl1pPr defTabSz="960438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0438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60438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60438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60438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604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604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604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604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F040C380-1C40-474B-A19A-DABD09C9DA11}" type="slidenum">
              <a:rPr lang="pt-BR" sz="1200" b="0">
                <a:cs typeface="Arial" panose="020B0604020202020204" pitchFamily="34" charset="0"/>
              </a:rPr>
              <a:pPr algn="r" eaLnBrk="1" hangingPunct="1">
                <a:lnSpc>
                  <a:spcPct val="100000"/>
                </a:lnSpc>
              </a:pPr>
              <a:t>23</a:t>
            </a:fld>
            <a:endParaRPr lang="pt-BR" sz="1200" b="0">
              <a:cs typeface="Arial" panose="020B0604020202020204" pitchFamily="34" charset="0"/>
            </a:endParaRPr>
          </a:p>
        </p:txBody>
      </p:sp>
      <p:sp>
        <p:nvSpPr>
          <p:cNvPr id="3277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38188" y="914400"/>
            <a:ext cx="8758237" cy="6064250"/>
          </a:xfrm>
        </p:spPr>
      </p:sp>
      <p:sp>
        <p:nvSpPr>
          <p:cNvPr id="3277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162050" y="250825"/>
            <a:ext cx="7910513" cy="233363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30582141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pg num"/>
          <p:cNvSpPr txBox="1">
            <a:spLocks noGrp="1" noChangeArrowheads="1"/>
          </p:cNvSpPr>
          <p:nvPr/>
        </p:nvSpPr>
        <p:spPr bwMode="auto">
          <a:xfrm>
            <a:off x="9755188" y="6767513"/>
            <a:ext cx="192087" cy="207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2025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202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6202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6202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6202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620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620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620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620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577EABC1-CA19-458C-95D4-3DEADEE5058E}" type="slidenum">
              <a:rPr lang="es-ES_tradnl" sz="1300">
                <a:solidFill>
                  <a:srgbClr val="000000"/>
                </a:solidFill>
                <a:cs typeface="Arial" panose="020B0604020202020204" pitchFamily="34" charset="0"/>
              </a:rPr>
              <a:pPr algn="r" eaLnBrk="1" hangingPunct="1">
                <a:lnSpc>
                  <a:spcPct val="100000"/>
                </a:lnSpc>
              </a:pPr>
              <a:t>24</a:t>
            </a:fld>
            <a:endParaRPr lang="es-ES_tradnl" sz="130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sp>
        <p:nvSpPr>
          <p:cNvPr id="348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197225" y="533400"/>
            <a:ext cx="3844925" cy="2662238"/>
          </a:xfrm>
        </p:spPr>
      </p:sp>
      <p:sp>
        <p:nvSpPr>
          <p:cNvPr id="3482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023938" y="3373438"/>
            <a:ext cx="8186737" cy="242887"/>
          </a:xfrm>
          <a:noFill/>
        </p:spPr>
        <p:txBody>
          <a:bodyPr/>
          <a:lstStyle/>
          <a:p>
            <a:pPr eaLnBrk="1" hangingPunct="1"/>
            <a:endParaRPr lang="pt-BR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1252212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pg num"/>
          <p:cNvSpPr txBox="1">
            <a:spLocks noGrp="1" noChangeArrowheads="1"/>
          </p:cNvSpPr>
          <p:nvPr/>
        </p:nvSpPr>
        <p:spPr bwMode="auto">
          <a:xfrm>
            <a:off x="9853613" y="6775450"/>
            <a:ext cx="93662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2025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202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6202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6202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6202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620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620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620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6202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5E42F874-0F8A-470B-877C-4F19569D5949}" type="slidenum">
              <a:rPr lang="es-ES_tradnl" sz="1300" b="0">
                <a:cs typeface="Arial" panose="020B0604020202020204" pitchFamily="34" charset="0"/>
              </a:rPr>
              <a:pPr algn="r" eaLnBrk="1" hangingPunct="1">
                <a:lnSpc>
                  <a:spcPct val="100000"/>
                </a:lnSpc>
              </a:pPr>
              <a:t>25</a:t>
            </a:fld>
            <a:endParaRPr lang="es-ES_tradnl" sz="1300" b="0">
              <a:cs typeface="Arial" panose="020B0604020202020204" pitchFamily="34" charset="0"/>
            </a:endParaRPr>
          </a:p>
        </p:txBody>
      </p:sp>
      <p:sp>
        <p:nvSpPr>
          <p:cNvPr id="368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197225" y="533400"/>
            <a:ext cx="3844925" cy="2662238"/>
          </a:xfrm>
        </p:spPr>
      </p:sp>
      <p:sp>
        <p:nvSpPr>
          <p:cNvPr id="3686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023938" y="3373438"/>
            <a:ext cx="8186737" cy="242887"/>
          </a:xfrm>
          <a:noFill/>
        </p:spPr>
        <p:txBody>
          <a:bodyPr/>
          <a:lstStyle/>
          <a:p>
            <a:pPr eaLnBrk="1" hangingPunct="1"/>
            <a:endParaRPr lang="fr-FR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34895749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pg num"/>
          <p:cNvSpPr txBox="1">
            <a:spLocks noGrp="1" noChangeArrowheads="1"/>
          </p:cNvSpPr>
          <p:nvPr/>
        </p:nvSpPr>
        <p:spPr bwMode="auto">
          <a:xfrm>
            <a:off x="9761538" y="6775450"/>
            <a:ext cx="18573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3613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49790BD5-9882-4B75-91C1-F4919281EFC8}" type="slidenum">
              <a:rPr lang="es-ES_tradnl" sz="1300" b="0">
                <a:cs typeface="Arial" panose="020B0604020202020204" pitchFamily="34" charset="0"/>
              </a:rPr>
              <a:pPr algn="r" eaLnBrk="1" hangingPunct="1">
                <a:lnSpc>
                  <a:spcPct val="100000"/>
                </a:lnSpc>
              </a:pPr>
              <a:t>26</a:t>
            </a:fld>
            <a:endParaRPr lang="es-ES_tradnl" sz="1300" b="0">
              <a:cs typeface="Arial" panose="020B0604020202020204" pitchFamily="34" charset="0"/>
            </a:endParaRPr>
          </a:p>
        </p:txBody>
      </p:sp>
      <p:sp>
        <p:nvSpPr>
          <p:cNvPr id="389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197225" y="533400"/>
            <a:ext cx="3844925" cy="2662238"/>
          </a:xfrm>
        </p:spPr>
      </p:sp>
      <p:sp>
        <p:nvSpPr>
          <p:cNvPr id="3891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023938" y="3373438"/>
            <a:ext cx="8186737" cy="233362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fr-FR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69938476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pg num"/>
          <p:cNvSpPr txBox="1">
            <a:spLocks noGrp="1" noChangeArrowheads="1"/>
          </p:cNvSpPr>
          <p:nvPr/>
        </p:nvSpPr>
        <p:spPr bwMode="auto">
          <a:xfrm>
            <a:off x="9853613" y="6775450"/>
            <a:ext cx="93662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3613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0C990457-D7CE-4154-8645-C47F99BDB299}" type="slidenum">
              <a:rPr lang="es-ES_tradnl" sz="1300" b="0">
                <a:cs typeface="Arial" panose="020B0604020202020204" pitchFamily="34" charset="0"/>
              </a:rPr>
              <a:pPr algn="r" eaLnBrk="1" hangingPunct="1">
                <a:lnSpc>
                  <a:spcPct val="100000"/>
                </a:lnSpc>
              </a:pPr>
              <a:t>27</a:t>
            </a:fld>
            <a:endParaRPr lang="es-ES_tradnl" sz="1300" b="0">
              <a:cs typeface="Arial" panose="020B0604020202020204" pitchFamily="34" charset="0"/>
            </a:endParaRPr>
          </a:p>
        </p:txBody>
      </p:sp>
      <p:sp>
        <p:nvSpPr>
          <p:cNvPr id="43011" name="Rectangle 7"/>
          <p:cNvSpPr txBox="1">
            <a:spLocks noGrp="1" noChangeArrowheads="1"/>
          </p:cNvSpPr>
          <p:nvPr/>
        </p:nvSpPr>
        <p:spPr bwMode="auto">
          <a:xfrm>
            <a:off x="5799138" y="6742113"/>
            <a:ext cx="4433887" cy="355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026" tIns="48012" rIns="96026" bIns="48012" anchor="b"/>
          <a:lstStyle>
            <a:lvl1pPr defTabSz="960438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0438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60438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60438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60438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604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604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604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604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4FBD428B-3698-4EB8-B39C-41577DCC561A}" type="slidenum">
              <a:rPr lang="pt-BR" sz="1200" b="0">
                <a:cs typeface="Arial" panose="020B0604020202020204" pitchFamily="34" charset="0"/>
              </a:rPr>
              <a:pPr algn="r" eaLnBrk="1" hangingPunct="1">
                <a:lnSpc>
                  <a:spcPct val="100000"/>
                </a:lnSpc>
              </a:pPr>
              <a:t>27</a:t>
            </a:fld>
            <a:endParaRPr lang="pt-BR" sz="1200" b="0">
              <a:cs typeface="Arial" panose="020B0604020202020204" pitchFamily="34" charset="0"/>
            </a:endParaRPr>
          </a:p>
        </p:txBody>
      </p:sp>
      <p:sp>
        <p:nvSpPr>
          <p:cNvPr id="4301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38188" y="914400"/>
            <a:ext cx="8758237" cy="6064250"/>
          </a:xfrm>
        </p:spPr>
      </p:sp>
      <p:sp>
        <p:nvSpPr>
          <p:cNvPr id="4301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162050" y="250825"/>
            <a:ext cx="7910513" cy="233363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7750758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pg num"/>
          <p:cNvSpPr txBox="1">
            <a:spLocks noGrp="1" noChangeArrowheads="1"/>
          </p:cNvSpPr>
          <p:nvPr/>
        </p:nvSpPr>
        <p:spPr bwMode="auto">
          <a:xfrm>
            <a:off x="9742488" y="6775450"/>
            <a:ext cx="20478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3613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E2B9DD72-E326-41B6-9491-66BF65EE3A92}" type="slidenum">
              <a:rPr lang="es-ES_tradnl" sz="1300" b="0">
                <a:cs typeface="Arial" panose="020B0604020202020204" pitchFamily="34" charset="0"/>
              </a:rPr>
              <a:pPr algn="r" eaLnBrk="1" hangingPunct="1">
                <a:lnSpc>
                  <a:spcPct val="100000"/>
                </a:lnSpc>
              </a:pPr>
              <a:t>29</a:t>
            </a:fld>
            <a:endParaRPr lang="es-ES_tradnl" sz="1300" b="0">
              <a:cs typeface="Arial" panose="020B0604020202020204" pitchFamily="34" charset="0"/>
            </a:endParaRPr>
          </a:p>
        </p:txBody>
      </p:sp>
      <p:sp>
        <p:nvSpPr>
          <p:cNvPr id="409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197225" y="533400"/>
            <a:ext cx="3844925" cy="2662238"/>
          </a:xfrm>
        </p:spPr>
      </p:sp>
      <p:sp>
        <p:nvSpPr>
          <p:cNvPr id="4096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023938" y="3373438"/>
            <a:ext cx="8186737" cy="3192462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pt-BR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94296930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pg num"/>
          <p:cNvSpPr txBox="1">
            <a:spLocks noGrp="1" noChangeArrowheads="1"/>
          </p:cNvSpPr>
          <p:nvPr/>
        </p:nvSpPr>
        <p:spPr bwMode="auto">
          <a:xfrm>
            <a:off x="9742488" y="6775450"/>
            <a:ext cx="20478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3613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6DD33C07-5535-4BE7-B0FF-16209859AAD5}" type="slidenum">
              <a:rPr lang="es-ES_tradnl" sz="1300" b="0"/>
              <a:pPr algn="r" eaLnBrk="1" hangingPunct="1">
                <a:lnSpc>
                  <a:spcPct val="100000"/>
                </a:lnSpc>
              </a:pPr>
              <a:t>30</a:t>
            </a:fld>
            <a:endParaRPr lang="es-ES_tradnl" sz="1300" b="0"/>
          </a:p>
        </p:txBody>
      </p:sp>
      <p:sp>
        <p:nvSpPr>
          <p:cNvPr id="133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197225" y="533400"/>
            <a:ext cx="3844925" cy="2662238"/>
          </a:xfrm>
        </p:spPr>
      </p:sp>
      <p:sp>
        <p:nvSpPr>
          <p:cNvPr id="1331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023938" y="3373438"/>
            <a:ext cx="8186737" cy="3192462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pt-BR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15128238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pg num"/>
          <p:cNvSpPr txBox="1">
            <a:spLocks noGrp="1" noChangeArrowheads="1"/>
          </p:cNvSpPr>
          <p:nvPr/>
        </p:nvSpPr>
        <p:spPr bwMode="auto">
          <a:xfrm>
            <a:off x="9742488" y="6775450"/>
            <a:ext cx="20478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3613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E421BE16-A509-42CB-9214-B92FDFD54FDE}" type="slidenum">
              <a:rPr lang="es-ES_tradnl" sz="1300" b="0">
                <a:cs typeface="Arial" panose="020B0604020202020204" pitchFamily="34" charset="0"/>
              </a:rPr>
              <a:pPr algn="r" eaLnBrk="1" hangingPunct="1">
                <a:lnSpc>
                  <a:spcPct val="100000"/>
                </a:lnSpc>
              </a:pPr>
              <a:t>31</a:t>
            </a:fld>
            <a:endParaRPr lang="es-ES_tradnl" sz="1300" b="0">
              <a:cs typeface="Arial" panose="020B0604020202020204" pitchFamily="34" charset="0"/>
            </a:endParaRPr>
          </a:p>
        </p:txBody>
      </p:sp>
      <p:sp>
        <p:nvSpPr>
          <p:cNvPr id="706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197225" y="533400"/>
            <a:ext cx="3844925" cy="2662238"/>
          </a:xfrm>
        </p:spPr>
      </p:sp>
      <p:sp>
        <p:nvSpPr>
          <p:cNvPr id="7066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023938" y="3373438"/>
            <a:ext cx="8186737" cy="3192462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pt-BR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3343575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pg num"/>
          <p:cNvSpPr txBox="1">
            <a:spLocks noGrp="1" noChangeArrowheads="1"/>
          </p:cNvSpPr>
          <p:nvPr/>
        </p:nvSpPr>
        <p:spPr bwMode="auto">
          <a:xfrm>
            <a:off x="9853613" y="6775450"/>
            <a:ext cx="93662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3613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65EEA6BE-C767-4EAC-AE8C-6010654A6805}" type="slidenum">
              <a:rPr lang="es-ES_tradnl" sz="1300" b="0">
                <a:cs typeface="Arial" panose="020B0604020202020204" pitchFamily="34" charset="0"/>
              </a:rPr>
              <a:pPr algn="r" eaLnBrk="1" hangingPunct="1">
                <a:lnSpc>
                  <a:spcPct val="100000"/>
                </a:lnSpc>
              </a:pPr>
              <a:t>32</a:t>
            </a:fld>
            <a:endParaRPr lang="es-ES_tradnl" sz="1300" b="0">
              <a:cs typeface="Arial" panose="020B0604020202020204" pitchFamily="34" charset="0"/>
            </a:endParaRPr>
          </a:p>
        </p:txBody>
      </p:sp>
      <p:sp>
        <p:nvSpPr>
          <p:cNvPr id="72707" name="pg num"/>
          <p:cNvSpPr txBox="1">
            <a:spLocks noGrp="1" noChangeArrowheads="1"/>
          </p:cNvSpPr>
          <p:nvPr/>
        </p:nvSpPr>
        <p:spPr bwMode="auto">
          <a:xfrm>
            <a:off x="9853613" y="6775450"/>
            <a:ext cx="93662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5200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52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652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652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652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652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652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652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652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F4833C3F-F9E2-4EA1-B966-C601E3345A1E}" type="slidenum">
              <a:rPr lang="es-ES_tradnl" sz="1300" b="0">
                <a:cs typeface="Arial" panose="020B0604020202020204" pitchFamily="34" charset="0"/>
              </a:rPr>
              <a:pPr algn="r" eaLnBrk="1" hangingPunct="1">
                <a:lnSpc>
                  <a:spcPct val="100000"/>
                </a:lnSpc>
              </a:pPr>
              <a:t>32</a:t>
            </a:fld>
            <a:endParaRPr lang="es-ES_tradnl" sz="1300" b="0">
              <a:cs typeface="Arial" panose="020B0604020202020204" pitchFamily="34" charset="0"/>
            </a:endParaRPr>
          </a:p>
        </p:txBody>
      </p:sp>
      <p:sp>
        <p:nvSpPr>
          <p:cNvPr id="7270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38188" y="912813"/>
            <a:ext cx="8759825" cy="6064250"/>
          </a:xfrm>
        </p:spPr>
      </p:sp>
      <p:sp>
        <p:nvSpPr>
          <p:cNvPr id="7270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731838" y="249238"/>
            <a:ext cx="8772525" cy="236537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26235827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130550" y="531813"/>
            <a:ext cx="3668713" cy="2540000"/>
          </a:xfrm>
        </p:spPr>
      </p:sp>
      <p:sp>
        <p:nvSpPr>
          <p:cNvPr id="7782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22388" y="3232150"/>
            <a:ext cx="7283450" cy="220663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pt-BR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39510059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86" name="pg num"/>
          <p:cNvSpPr txBox="1">
            <a:spLocks noGrp="1" noChangeArrowheads="1"/>
          </p:cNvSpPr>
          <p:nvPr/>
        </p:nvSpPr>
        <p:spPr bwMode="auto">
          <a:xfrm>
            <a:off x="9683750" y="6777038"/>
            <a:ext cx="26352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fld id="{38429994-1962-4967-955C-4C7D943BD84C}" type="slidenum">
              <a:rPr lang="es-ES_tradnl" sz="1300" b="0"/>
              <a:pPr algn="r" eaLnBrk="1" hangingPunct="1"/>
              <a:t>38</a:t>
            </a:fld>
            <a:endParaRPr lang="es-ES_tradnl" sz="1300" b="0"/>
          </a:p>
        </p:txBody>
      </p:sp>
      <p:sp>
        <p:nvSpPr>
          <p:cNvPr id="1955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198813" y="533400"/>
            <a:ext cx="3843337" cy="2660650"/>
          </a:xfrm>
        </p:spPr>
      </p:sp>
      <p:sp>
        <p:nvSpPr>
          <p:cNvPr id="19558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025525" y="3373438"/>
            <a:ext cx="8183563" cy="3192462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9013" tIns="49505" rIns="99013" bIns="49505"/>
          <a:lstStyle/>
          <a:p>
            <a:pPr eaLnBrk="1" hangingPunct="1"/>
            <a:endParaRPr lang="pt-BR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5439919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70" name="Rectangle 7"/>
          <p:cNvSpPr txBox="1">
            <a:spLocks noGrp="1" noChangeArrowheads="1"/>
          </p:cNvSpPr>
          <p:nvPr/>
        </p:nvSpPr>
        <p:spPr bwMode="auto">
          <a:xfrm>
            <a:off x="5799138" y="6742113"/>
            <a:ext cx="4433887" cy="355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9013" tIns="49505" rIns="99013" bIns="49505" anchor="b"/>
          <a:lstStyle>
            <a:lvl1pPr defTabSz="990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90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90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90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90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90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90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90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90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fld id="{3C84CD2C-F911-4DD4-86ED-5D81CFD9173C}" type="slidenum">
              <a:rPr lang="pt-BR" sz="1200" b="0"/>
              <a:pPr algn="r" eaLnBrk="1" hangingPunct="1"/>
              <a:t>39</a:t>
            </a:fld>
            <a:endParaRPr lang="pt-BR" sz="1200" b="0"/>
          </a:p>
        </p:txBody>
      </p:sp>
      <p:sp>
        <p:nvSpPr>
          <p:cNvPr id="2119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38188" y="914400"/>
            <a:ext cx="8759825" cy="6064250"/>
          </a:xfrm>
        </p:spPr>
      </p:sp>
      <p:sp>
        <p:nvSpPr>
          <p:cNvPr id="211972" name="McK Initials"/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9939338" y="39688"/>
            <a:ext cx="228600" cy="63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600" b="0" i="1"/>
              <a:t>GI</a:t>
            </a:r>
          </a:p>
        </p:txBody>
      </p:sp>
      <p:sp>
        <p:nvSpPr>
          <p:cNvPr id="211973" name="McK Separator"/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1149350" y="1122363"/>
            <a:ext cx="79359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1974" name="Rectangle 5"/>
          <p:cNvSpPr>
            <a:spLocks noGrp="1" noChangeArrowheads="1"/>
          </p:cNvSpPr>
          <p:nvPr>
            <p:ph type="body" idx="1"/>
          </p:nvPr>
        </p:nvSpPr>
        <p:spPr>
          <a:xfrm>
            <a:off x="1149350" y="250825"/>
            <a:ext cx="7935913" cy="17938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9450" tIns="49725" rIns="99450" bIns="49725"/>
          <a:lstStyle/>
          <a:p>
            <a:endParaRPr lang="pt-BR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17575808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pg num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fld id="{34297F72-27F4-4659-9E45-2E4733EF5A53}" type="slidenum">
              <a:rPr lang="es-ES_tradnl" sz="1300" b="0"/>
              <a:pPr eaLnBrk="1" hangingPunct="1"/>
              <a:t>40</a:t>
            </a:fld>
            <a:endParaRPr lang="es-ES_tradnl" sz="1300" b="0"/>
          </a:p>
        </p:txBody>
      </p:sp>
      <p:sp>
        <p:nvSpPr>
          <p:cNvPr id="185347" name="Rectangle 7"/>
          <p:cNvSpPr txBox="1">
            <a:spLocks noGrp="1" noChangeArrowheads="1"/>
          </p:cNvSpPr>
          <p:nvPr/>
        </p:nvSpPr>
        <p:spPr bwMode="auto">
          <a:xfrm>
            <a:off x="5799138" y="6742113"/>
            <a:ext cx="4433887" cy="355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9013" tIns="49505" rIns="99013" bIns="49505" anchor="b"/>
          <a:lstStyle>
            <a:lvl1pPr defTabSz="990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90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90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90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90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90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90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90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90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fld id="{9D5F2DDC-10C7-4083-9B83-730E3CD5D591}" type="slidenum">
              <a:rPr lang="pt-BR" sz="1200" b="0"/>
              <a:pPr algn="r" eaLnBrk="1" hangingPunct="1"/>
              <a:t>40</a:t>
            </a:fld>
            <a:endParaRPr lang="pt-BR" sz="1200" b="0"/>
          </a:p>
        </p:txBody>
      </p:sp>
      <p:sp>
        <p:nvSpPr>
          <p:cNvPr id="18534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38188" y="914400"/>
            <a:ext cx="8759825" cy="6064250"/>
          </a:xfrm>
        </p:spPr>
      </p:sp>
      <p:sp>
        <p:nvSpPr>
          <p:cNvPr id="185349" name="McK Initials"/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9939338" y="39688"/>
            <a:ext cx="228600" cy="63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600" b="0" i="1"/>
              <a:t>GI</a:t>
            </a:r>
          </a:p>
        </p:txBody>
      </p:sp>
      <p:sp>
        <p:nvSpPr>
          <p:cNvPr id="185350" name="McK Separator"/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1149350" y="1122363"/>
            <a:ext cx="79359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351" name="Rectangle 5"/>
          <p:cNvSpPr>
            <a:spLocks noGrp="1" noChangeArrowheads="1"/>
          </p:cNvSpPr>
          <p:nvPr>
            <p:ph type="body" idx="1"/>
          </p:nvPr>
        </p:nvSpPr>
        <p:spPr>
          <a:xfrm>
            <a:off x="1149350" y="250825"/>
            <a:ext cx="7935913" cy="17938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9450" tIns="49725" rIns="99450" bIns="49725"/>
          <a:lstStyle/>
          <a:p>
            <a:pPr eaLnBrk="1" hangingPunct="1"/>
            <a:endParaRPr lang="pt-BR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80747899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739775" y="914400"/>
            <a:ext cx="8756650" cy="6062663"/>
          </a:xfrm>
        </p:spPr>
      </p:sp>
      <p:sp>
        <p:nvSpPr>
          <p:cNvPr id="82947" name="Notes Placeholder 2"/>
          <p:cNvSpPr>
            <a:spLocks noGrp="1"/>
          </p:cNvSpPr>
          <p:nvPr>
            <p:ph type="body" idx="1"/>
          </p:nvPr>
        </p:nvSpPr>
        <p:spPr>
          <a:xfrm>
            <a:off x="731838" y="249238"/>
            <a:ext cx="8772525" cy="233362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pt-BR" b="0" smtClean="0">
              <a:latin typeface="Arial" panose="020B0604020202020204" pitchFamily="34" charset="0"/>
            </a:endParaRPr>
          </a:p>
        </p:txBody>
      </p:sp>
      <p:sp>
        <p:nvSpPr>
          <p:cNvPr id="82948" name="Slide Number Placeholder 3"/>
          <p:cNvSpPr txBox="1">
            <a:spLocks noGrp="1"/>
          </p:cNvSpPr>
          <p:nvPr/>
        </p:nvSpPr>
        <p:spPr bwMode="auto">
          <a:xfrm>
            <a:off x="9839325" y="6745288"/>
            <a:ext cx="107950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8375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837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6837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6837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6837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6837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6837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6837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6837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83561BC0-E9D6-4AA1-9D2C-E767380ECE54}" type="slidenum">
              <a:rPr lang="es-ES_tradnl" sz="1500" b="0">
                <a:cs typeface="Arial" panose="020B0604020202020204" pitchFamily="34" charset="0"/>
              </a:rPr>
              <a:pPr algn="r" eaLnBrk="1" hangingPunct="1">
                <a:lnSpc>
                  <a:spcPct val="100000"/>
                </a:lnSpc>
              </a:pPr>
              <a:t>44</a:t>
            </a:fld>
            <a:endParaRPr lang="es-ES_tradnl" sz="1500" b="0"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59198411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802" name="pg num"/>
          <p:cNvSpPr txBox="1">
            <a:spLocks noGrp="1" noChangeArrowheads="1"/>
          </p:cNvSpPr>
          <p:nvPr/>
        </p:nvSpPr>
        <p:spPr bwMode="auto">
          <a:xfrm>
            <a:off x="9667875" y="6775450"/>
            <a:ext cx="279400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3613" eaLnBrk="0" hangingPunct="0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3613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63613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63613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63613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8FA64A3B-57CE-4C1F-BA82-FB1C2C3DFD72}" type="slidenum">
              <a:rPr lang="es-ES_tradnl" altLang="pt-BR" sz="1300" b="0">
                <a:cs typeface="Arial" panose="020B0604020202020204" pitchFamily="34" charset="0"/>
              </a:rPr>
              <a:pPr algn="r" eaLnBrk="1" hangingPunct="1">
                <a:lnSpc>
                  <a:spcPct val="100000"/>
                </a:lnSpc>
              </a:pPr>
              <a:t>49</a:t>
            </a:fld>
            <a:endParaRPr lang="es-ES_tradnl" altLang="pt-BR" sz="1300" b="0">
              <a:cs typeface="Arial" panose="020B0604020202020204" pitchFamily="34" charset="0"/>
            </a:endParaRPr>
          </a:p>
        </p:txBody>
      </p:sp>
      <p:sp>
        <p:nvSpPr>
          <p:cNvPr id="3328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197225" y="533400"/>
            <a:ext cx="3843338" cy="2662238"/>
          </a:xfrm>
        </p:spPr>
      </p:sp>
      <p:sp>
        <p:nvSpPr>
          <p:cNvPr id="33280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023938" y="3373438"/>
            <a:ext cx="8186737" cy="239712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pt-BR" altLang="pt-BR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41053199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850" name="pg num"/>
          <p:cNvSpPr txBox="1">
            <a:spLocks noGrp="1" noChangeArrowheads="1"/>
          </p:cNvSpPr>
          <p:nvPr/>
        </p:nvSpPr>
        <p:spPr bwMode="auto">
          <a:xfrm>
            <a:off x="9667875" y="6775450"/>
            <a:ext cx="279400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3613" eaLnBrk="0" hangingPunct="0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3613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63613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63613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63613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CEE9DC02-5DEB-4B4A-9C69-B4DC5D9C1A3A}" type="slidenum">
              <a:rPr lang="es-ES_tradnl" altLang="pt-BR" sz="1300" b="0">
                <a:cs typeface="Arial" panose="020B0604020202020204" pitchFamily="34" charset="0"/>
              </a:rPr>
              <a:pPr algn="r" eaLnBrk="1" hangingPunct="1">
                <a:lnSpc>
                  <a:spcPct val="100000"/>
                </a:lnSpc>
              </a:pPr>
              <a:t>50</a:t>
            </a:fld>
            <a:endParaRPr lang="es-ES_tradnl" altLang="pt-BR" sz="1300" b="0">
              <a:cs typeface="Arial" panose="020B0604020202020204" pitchFamily="34" charset="0"/>
            </a:endParaRPr>
          </a:p>
        </p:txBody>
      </p:sp>
      <p:sp>
        <p:nvSpPr>
          <p:cNvPr id="3348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197225" y="533400"/>
            <a:ext cx="3843338" cy="2662238"/>
          </a:xfrm>
        </p:spPr>
      </p:sp>
      <p:sp>
        <p:nvSpPr>
          <p:cNvPr id="33485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023938" y="3373438"/>
            <a:ext cx="8186737" cy="239712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pt-BR" altLang="pt-BR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44207605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946" name="pg num"/>
          <p:cNvSpPr txBox="1">
            <a:spLocks noGrp="1" noChangeArrowheads="1"/>
          </p:cNvSpPr>
          <p:nvPr/>
        </p:nvSpPr>
        <p:spPr bwMode="auto">
          <a:xfrm>
            <a:off x="9742488" y="6775450"/>
            <a:ext cx="204787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3613" eaLnBrk="0" hangingPunct="0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3613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63613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63613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63613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5B092211-1762-4BB0-A427-68CB25B90661}" type="slidenum">
              <a:rPr lang="es-ES_tradnl" altLang="pt-BR" sz="1300" b="0">
                <a:cs typeface="Arial" panose="020B0604020202020204" pitchFamily="34" charset="0"/>
              </a:rPr>
              <a:pPr algn="r" eaLnBrk="1" hangingPunct="1">
                <a:lnSpc>
                  <a:spcPct val="100000"/>
                </a:lnSpc>
              </a:pPr>
              <a:t>51</a:t>
            </a:fld>
            <a:endParaRPr lang="es-ES_tradnl" altLang="pt-BR" sz="1300" b="0">
              <a:cs typeface="Arial" panose="020B0604020202020204" pitchFamily="34" charset="0"/>
            </a:endParaRPr>
          </a:p>
        </p:txBody>
      </p:sp>
      <p:sp>
        <p:nvSpPr>
          <p:cNvPr id="3389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197225" y="533400"/>
            <a:ext cx="3844925" cy="2662238"/>
          </a:xfrm>
        </p:spPr>
      </p:sp>
      <p:sp>
        <p:nvSpPr>
          <p:cNvPr id="33894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023938" y="3373438"/>
            <a:ext cx="8186737" cy="3192462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pt-BR" altLang="pt-BR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2804672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994" name="pg num"/>
          <p:cNvSpPr txBox="1">
            <a:spLocks noGrp="1" noChangeArrowheads="1"/>
          </p:cNvSpPr>
          <p:nvPr/>
        </p:nvSpPr>
        <p:spPr bwMode="auto">
          <a:xfrm>
            <a:off x="9667875" y="6775450"/>
            <a:ext cx="279400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3613" eaLnBrk="0" hangingPunct="0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3613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63613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63613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63613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23E30480-5625-451A-A2B4-155557E26BD8}" type="slidenum">
              <a:rPr lang="es-ES_tradnl" altLang="pt-BR" sz="1300" b="0">
                <a:cs typeface="Arial" panose="020B0604020202020204" pitchFamily="34" charset="0"/>
              </a:rPr>
              <a:pPr algn="r" eaLnBrk="1" hangingPunct="1">
                <a:lnSpc>
                  <a:spcPct val="100000"/>
                </a:lnSpc>
              </a:pPr>
              <a:t>52</a:t>
            </a:fld>
            <a:endParaRPr lang="es-ES_tradnl" altLang="pt-BR" sz="1300" b="0">
              <a:cs typeface="Arial" panose="020B0604020202020204" pitchFamily="34" charset="0"/>
            </a:endParaRPr>
          </a:p>
        </p:txBody>
      </p:sp>
      <p:sp>
        <p:nvSpPr>
          <p:cNvPr id="3409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197225" y="533400"/>
            <a:ext cx="3843338" cy="2662238"/>
          </a:xfrm>
        </p:spPr>
      </p:sp>
      <p:sp>
        <p:nvSpPr>
          <p:cNvPr id="34099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023938" y="3373438"/>
            <a:ext cx="8186737" cy="239712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pt-BR" altLang="pt-BR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6460918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8" name="pg num"/>
          <p:cNvSpPr txBox="1">
            <a:spLocks noGrp="1" noChangeArrowheads="1"/>
          </p:cNvSpPr>
          <p:nvPr/>
        </p:nvSpPr>
        <p:spPr bwMode="auto">
          <a:xfrm>
            <a:off x="9683750" y="6777038"/>
            <a:ext cx="26352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52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defTabSz="9652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defTabSz="9652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defTabSz="9652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defTabSz="9652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r" eaLnBrk="1" hangingPunct="1"/>
            <a:fld id="{36A10D0F-98EF-48BD-81FE-A59D70B58038}" type="slidenum">
              <a:rPr lang="es-ES_tradnl" sz="1300" b="0"/>
              <a:pPr algn="r" eaLnBrk="1" hangingPunct="1"/>
              <a:t>53</a:t>
            </a:fld>
            <a:endParaRPr lang="es-ES_tradnl" sz="1300" b="0"/>
          </a:p>
        </p:txBody>
      </p:sp>
      <p:sp>
        <p:nvSpPr>
          <p:cNvPr id="132099" name="pg num"/>
          <p:cNvSpPr txBox="1">
            <a:spLocks noGrp="1" noChangeArrowheads="1"/>
          </p:cNvSpPr>
          <p:nvPr/>
        </p:nvSpPr>
        <p:spPr bwMode="auto">
          <a:xfrm>
            <a:off x="9683750" y="6777038"/>
            <a:ext cx="26352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52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defTabSz="9652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defTabSz="9652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defTabSz="9652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defTabSz="9652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r" eaLnBrk="1" hangingPunct="1"/>
            <a:fld id="{C441A2D9-419C-4C53-8793-2FCD6B040232}" type="slidenum">
              <a:rPr lang="es-ES_tradnl" sz="1300" b="0"/>
              <a:pPr algn="r" eaLnBrk="1" hangingPunct="1"/>
              <a:t>53</a:t>
            </a:fld>
            <a:endParaRPr lang="es-ES_tradnl" sz="1300" b="0"/>
          </a:p>
        </p:txBody>
      </p:sp>
      <p:sp>
        <p:nvSpPr>
          <p:cNvPr id="132100" name="pg num"/>
          <p:cNvSpPr txBox="1">
            <a:spLocks noGrp="1" noChangeArrowheads="1"/>
          </p:cNvSpPr>
          <p:nvPr/>
        </p:nvSpPr>
        <p:spPr bwMode="auto">
          <a:xfrm>
            <a:off x="9744075" y="6777038"/>
            <a:ext cx="203200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52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defTabSz="9652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defTabSz="9652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defTabSz="9652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defTabSz="9652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r" eaLnBrk="1" hangingPunct="1"/>
            <a:fld id="{98725033-9C55-4004-B002-47E898A01D60}" type="slidenum">
              <a:rPr lang="es-ES_tradnl" sz="1300" b="0"/>
              <a:pPr algn="r" eaLnBrk="1" hangingPunct="1"/>
              <a:t>53</a:t>
            </a:fld>
            <a:endParaRPr lang="es-ES_tradnl" sz="1300" b="0"/>
          </a:p>
        </p:txBody>
      </p:sp>
      <p:sp>
        <p:nvSpPr>
          <p:cNvPr id="13210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2102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endParaRPr lang="pt-BR" smtClean="0"/>
          </a:p>
        </p:txBody>
      </p:sp>
    </p:spTree>
    <p:extLst>
      <p:ext uri="{BB962C8B-B14F-4D97-AF65-F5344CB8AC3E}">
        <p14:creationId xmlns:p14="http://schemas.microsoft.com/office/powerpoint/2010/main" val="3221181954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pg num"/>
          <p:cNvSpPr txBox="1">
            <a:spLocks noGrp="1" noChangeArrowheads="1"/>
          </p:cNvSpPr>
          <p:nvPr/>
        </p:nvSpPr>
        <p:spPr bwMode="auto">
          <a:xfrm>
            <a:off x="9683750" y="6777038"/>
            <a:ext cx="26352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52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defTabSz="9652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defTabSz="9652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defTabSz="9652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defTabSz="9652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r" eaLnBrk="1" hangingPunct="1"/>
            <a:fld id="{999410B8-C41A-4967-9525-8D27022963D3}" type="slidenum">
              <a:rPr lang="es-ES_tradnl" sz="1300" b="0"/>
              <a:pPr algn="r" eaLnBrk="1" hangingPunct="1"/>
              <a:t>54</a:t>
            </a:fld>
            <a:endParaRPr lang="es-ES_tradnl" sz="1300" b="0"/>
          </a:p>
        </p:txBody>
      </p:sp>
      <p:sp>
        <p:nvSpPr>
          <p:cNvPr id="135171" name="pg num"/>
          <p:cNvSpPr txBox="1">
            <a:spLocks noGrp="1" noChangeArrowheads="1"/>
          </p:cNvSpPr>
          <p:nvPr/>
        </p:nvSpPr>
        <p:spPr bwMode="auto">
          <a:xfrm>
            <a:off x="9683750" y="6777038"/>
            <a:ext cx="26352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52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defTabSz="9652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defTabSz="9652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defTabSz="9652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defTabSz="9652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r" eaLnBrk="1" hangingPunct="1"/>
            <a:fld id="{F0F0B71B-D271-4475-8A47-446F4C7B5422}" type="slidenum">
              <a:rPr lang="es-ES_tradnl" sz="1300" b="0"/>
              <a:pPr algn="r" eaLnBrk="1" hangingPunct="1"/>
              <a:t>54</a:t>
            </a:fld>
            <a:endParaRPr lang="es-ES_tradnl" sz="1300" b="0"/>
          </a:p>
        </p:txBody>
      </p:sp>
      <p:sp>
        <p:nvSpPr>
          <p:cNvPr id="13517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201988" y="555625"/>
            <a:ext cx="3832225" cy="2652713"/>
          </a:xfrm>
        </p:spPr>
      </p:sp>
      <p:sp>
        <p:nvSpPr>
          <p:cNvPr id="13517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3663" y="3375025"/>
            <a:ext cx="7507287" cy="2317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smtClean="0"/>
          </a:p>
        </p:txBody>
      </p:sp>
    </p:spTree>
    <p:extLst>
      <p:ext uri="{BB962C8B-B14F-4D97-AF65-F5344CB8AC3E}">
        <p14:creationId xmlns:p14="http://schemas.microsoft.com/office/powerpoint/2010/main" val="704314789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0" name="Rectangle 7"/>
          <p:cNvSpPr txBox="1">
            <a:spLocks noGrp="1" noChangeArrowheads="1"/>
          </p:cNvSpPr>
          <p:nvPr/>
        </p:nvSpPr>
        <p:spPr bwMode="auto">
          <a:xfrm>
            <a:off x="9759950" y="6775450"/>
            <a:ext cx="187325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31863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186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3186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3186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3186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3186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3186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3186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3186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D0ACF32A-43B4-4195-83E1-785F2C216C34}" type="slidenum">
              <a:rPr lang="pt-BR" sz="1300" b="0"/>
              <a:pPr algn="r" eaLnBrk="1" hangingPunct="1">
                <a:lnSpc>
                  <a:spcPct val="100000"/>
                </a:lnSpc>
              </a:pPr>
              <a:t>58</a:t>
            </a:fld>
            <a:endParaRPr lang="pt-BR" sz="1300" b="0"/>
          </a:p>
        </p:txBody>
      </p:sp>
      <p:sp>
        <p:nvSpPr>
          <p:cNvPr id="1044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38188" y="914400"/>
            <a:ext cx="8758237" cy="6064250"/>
          </a:xfrm>
        </p:spPr>
      </p:sp>
      <p:sp>
        <p:nvSpPr>
          <p:cNvPr id="104452" name="McK Initials"/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9939338" y="39688"/>
            <a:ext cx="228600" cy="92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35038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5038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35038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35038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35038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350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350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350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350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lnSpc>
                <a:spcPct val="100000"/>
              </a:lnSpc>
            </a:pPr>
            <a:r>
              <a:rPr lang="pt-BR" sz="600" i="1"/>
              <a:t>GI</a:t>
            </a:r>
          </a:p>
        </p:txBody>
      </p:sp>
      <p:sp>
        <p:nvSpPr>
          <p:cNvPr id="104453" name="McK Separator"/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1147763" y="1122363"/>
            <a:ext cx="79390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4759" tIns="47380" rIns="94759" bIns="47380"/>
          <a:lstStyle/>
          <a:p>
            <a:endParaRPr lang="en-US"/>
          </a:p>
        </p:txBody>
      </p:sp>
      <p:sp>
        <p:nvSpPr>
          <p:cNvPr id="104454" name="Rectangle 5"/>
          <p:cNvSpPr>
            <a:spLocks noGrp="1" noChangeArrowheads="1"/>
          </p:cNvSpPr>
          <p:nvPr>
            <p:ph type="body" idx="1"/>
          </p:nvPr>
        </p:nvSpPr>
        <p:spPr>
          <a:xfrm>
            <a:off x="1147763" y="250825"/>
            <a:ext cx="7939087" cy="331788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462" tIns="48231" rIns="96462" bIns="48231"/>
          <a:lstStyle/>
          <a:p>
            <a:endParaRPr lang="pt-BR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76195743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197225" y="533400"/>
            <a:ext cx="3844925" cy="2662238"/>
          </a:xfrm>
        </p:spPr>
      </p:sp>
      <p:sp>
        <p:nvSpPr>
          <p:cNvPr id="14233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3663" y="3373438"/>
            <a:ext cx="7507287" cy="3192462"/>
          </a:xfrm>
          <a:noFill/>
        </p:spPr>
        <p:txBody>
          <a:bodyPr/>
          <a:lstStyle/>
          <a:p>
            <a:endParaRPr lang="pt-PT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83562554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197225" y="533400"/>
            <a:ext cx="3844925" cy="2662238"/>
          </a:xfrm>
        </p:spPr>
      </p:sp>
      <p:sp>
        <p:nvSpPr>
          <p:cNvPr id="14233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3663" y="3373438"/>
            <a:ext cx="7507287" cy="3192462"/>
          </a:xfrm>
          <a:noFill/>
        </p:spPr>
        <p:txBody>
          <a:bodyPr/>
          <a:lstStyle/>
          <a:p>
            <a:endParaRPr lang="pt-PT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7594060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197225" y="533400"/>
            <a:ext cx="3844925" cy="2662238"/>
          </a:xfrm>
        </p:spPr>
      </p:sp>
      <p:sp>
        <p:nvSpPr>
          <p:cNvPr id="14233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3663" y="3373438"/>
            <a:ext cx="7507287" cy="3192462"/>
          </a:xfrm>
          <a:noFill/>
        </p:spPr>
        <p:txBody>
          <a:bodyPr/>
          <a:lstStyle/>
          <a:p>
            <a:endParaRPr lang="pt-PT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65425290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197225" y="533400"/>
            <a:ext cx="3844925" cy="2662238"/>
          </a:xfrm>
        </p:spPr>
      </p:sp>
      <p:sp>
        <p:nvSpPr>
          <p:cNvPr id="14233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3663" y="3373438"/>
            <a:ext cx="7507287" cy="3192462"/>
          </a:xfrm>
          <a:noFill/>
        </p:spPr>
        <p:txBody>
          <a:bodyPr/>
          <a:lstStyle/>
          <a:p>
            <a:endParaRPr lang="pt-PT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02728727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197225" y="533400"/>
            <a:ext cx="3844925" cy="2662238"/>
          </a:xfrm>
        </p:spPr>
      </p:sp>
      <p:sp>
        <p:nvSpPr>
          <p:cNvPr id="14233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3663" y="3373438"/>
            <a:ext cx="7507287" cy="3192462"/>
          </a:xfrm>
          <a:noFill/>
        </p:spPr>
        <p:txBody>
          <a:bodyPr/>
          <a:lstStyle/>
          <a:p>
            <a:endParaRPr lang="pt-PT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68267478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6" name="pg num"/>
          <p:cNvSpPr txBox="1">
            <a:spLocks noGrp="1" noChangeArrowheads="1"/>
          </p:cNvSpPr>
          <p:nvPr/>
        </p:nvSpPr>
        <p:spPr bwMode="auto">
          <a:xfrm>
            <a:off x="9853613" y="6775450"/>
            <a:ext cx="93662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/>
            <a:fld id="{6FD257F7-05C8-4974-95A4-8F74AEE5EFDC}" type="slidenum">
              <a:rPr lang="es-ES_tradnl" sz="1300" b="0"/>
              <a:pPr algn="r" eaLnBrk="1" hangingPunct="1"/>
              <a:t>66</a:t>
            </a:fld>
            <a:endParaRPr lang="es-ES_tradnl" sz="1300" b="0"/>
          </a:p>
        </p:txBody>
      </p:sp>
      <p:sp>
        <p:nvSpPr>
          <p:cNvPr id="144387" name="pg num"/>
          <p:cNvSpPr txBox="1">
            <a:spLocks noGrp="1" noChangeArrowheads="1"/>
          </p:cNvSpPr>
          <p:nvPr/>
        </p:nvSpPr>
        <p:spPr bwMode="auto">
          <a:xfrm>
            <a:off x="9853613" y="6775450"/>
            <a:ext cx="93662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/>
            <a:fld id="{C025DC7E-C7AF-4D0A-9C23-DAAD8E159A03}" type="slidenum">
              <a:rPr lang="es-ES_tradnl" sz="1300" b="0"/>
              <a:pPr algn="r" eaLnBrk="1" hangingPunct="1"/>
              <a:t>66</a:t>
            </a:fld>
            <a:endParaRPr lang="es-ES_tradnl" sz="1300" b="0"/>
          </a:p>
        </p:txBody>
      </p:sp>
      <p:sp>
        <p:nvSpPr>
          <p:cNvPr id="144388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4438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731838" y="249238"/>
            <a:ext cx="8772525" cy="236537"/>
          </a:xfrm>
          <a:noFill/>
        </p:spPr>
        <p:txBody>
          <a:bodyPr/>
          <a:lstStyle/>
          <a:p>
            <a:pPr eaLnBrk="1" hangingPunct="1"/>
            <a:endParaRPr lang="pt-BR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86010445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10" name="pg num"/>
          <p:cNvSpPr txBox="1">
            <a:spLocks noGrp="1" noChangeArrowheads="1"/>
          </p:cNvSpPr>
          <p:nvPr/>
        </p:nvSpPr>
        <p:spPr bwMode="auto">
          <a:xfrm>
            <a:off x="9853613" y="6775450"/>
            <a:ext cx="93662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/>
            <a:fld id="{A2C3DB85-5AA6-4C71-A276-E9E9342AB7AD}" type="slidenum">
              <a:rPr lang="es-ES_tradnl" sz="1300" b="0"/>
              <a:pPr algn="r" eaLnBrk="1" hangingPunct="1"/>
              <a:t>67</a:t>
            </a:fld>
            <a:endParaRPr lang="es-ES_tradnl" sz="1300" b="0"/>
          </a:p>
        </p:txBody>
      </p:sp>
      <p:sp>
        <p:nvSpPr>
          <p:cNvPr id="145411" name="pg num"/>
          <p:cNvSpPr txBox="1">
            <a:spLocks noGrp="1" noChangeArrowheads="1"/>
          </p:cNvSpPr>
          <p:nvPr/>
        </p:nvSpPr>
        <p:spPr bwMode="auto">
          <a:xfrm>
            <a:off x="9853613" y="6775450"/>
            <a:ext cx="93662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/>
            <a:fld id="{EA43456F-1916-4C6E-A608-640231ADCD5B}" type="slidenum">
              <a:rPr lang="es-ES_tradnl" sz="1300" b="0"/>
              <a:pPr algn="r" eaLnBrk="1" hangingPunct="1"/>
              <a:t>67</a:t>
            </a:fld>
            <a:endParaRPr lang="es-ES_tradnl" sz="1300" b="0"/>
          </a:p>
        </p:txBody>
      </p:sp>
      <p:sp>
        <p:nvSpPr>
          <p:cNvPr id="145412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4541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731838" y="249238"/>
            <a:ext cx="8772525" cy="236537"/>
          </a:xfrm>
          <a:noFill/>
        </p:spPr>
        <p:txBody>
          <a:bodyPr/>
          <a:lstStyle/>
          <a:p>
            <a:pPr eaLnBrk="1" hangingPunct="1"/>
            <a:endParaRPr lang="pt-BR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27094134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197225" y="533400"/>
            <a:ext cx="3844925" cy="2662238"/>
          </a:xfrm>
        </p:spPr>
      </p:sp>
      <p:sp>
        <p:nvSpPr>
          <p:cNvPr id="14233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3663" y="3373438"/>
            <a:ext cx="7507287" cy="3192462"/>
          </a:xfrm>
          <a:noFill/>
        </p:spPr>
        <p:txBody>
          <a:bodyPr/>
          <a:lstStyle/>
          <a:p>
            <a:endParaRPr lang="pt-PT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80548756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6" name="pg num"/>
          <p:cNvSpPr txBox="1">
            <a:spLocks noGrp="1" noChangeArrowheads="1"/>
          </p:cNvSpPr>
          <p:nvPr/>
        </p:nvSpPr>
        <p:spPr bwMode="auto">
          <a:xfrm>
            <a:off x="9853613" y="6775450"/>
            <a:ext cx="93662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/>
            <a:fld id="{6FD257F7-05C8-4974-95A4-8F74AEE5EFDC}" type="slidenum">
              <a:rPr lang="es-ES_tradnl" sz="1300" b="0"/>
              <a:pPr algn="r" eaLnBrk="1" hangingPunct="1"/>
              <a:t>73</a:t>
            </a:fld>
            <a:endParaRPr lang="es-ES_tradnl" sz="1300" b="0"/>
          </a:p>
        </p:txBody>
      </p:sp>
      <p:sp>
        <p:nvSpPr>
          <p:cNvPr id="144387" name="pg num"/>
          <p:cNvSpPr txBox="1">
            <a:spLocks noGrp="1" noChangeArrowheads="1"/>
          </p:cNvSpPr>
          <p:nvPr/>
        </p:nvSpPr>
        <p:spPr bwMode="auto">
          <a:xfrm>
            <a:off x="9853613" y="6775450"/>
            <a:ext cx="93662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/>
            <a:fld id="{C025DC7E-C7AF-4D0A-9C23-DAAD8E159A03}" type="slidenum">
              <a:rPr lang="es-ES_tradnl" sz="1300" b="0"/>
              <a:pPr algn="r" eaLnBrk="1" hangingPunct="1"/>
              <a:t>73</a:t>
            </a:fld>
            <a:endParaRPr lang="es-ES_tradnl" sz="1300" b="0"/>
          </a:p>
        </p:txBody>
      </p:sp>
      <p:sp>
        <p:nvSpPr>
          <p:cNvPr id="144388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4438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731838" y="249238"/>
            <a:ext cx="8772525" cy="236537"/>
          </a:xfrm>
          <a:noFill/>
        </p:spPr>
        <p:txBody>
          <a:bodyPr/>
          <a:lstStyle/>
          <a:p>
            <a:pPr eaLnBrk="1" hangingPunct="1"/>
            <a:endParaRPr lang="pt-BR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4906355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image" Target="../media/image1.wmf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2.xml"/><Relationship Id="rId1" Type="http://schemas.openxmlformats.org/officeDocument/2006/relationships/themeOverride" Target="../theme/themeOverride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113978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82638" y="4406900"/>
            <a:ext cx="84201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82638" y="2906713"/>
            <a:ext cx="84201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56850117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07975" y="1298575"/>
            <a:ext cx="2379663" cy="11430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840038" y="1298575"/>
            <a:ext cx="2381250" cy="11430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7335652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95300" y="1535113"/>
            <a:ext cx="437673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95300" y="2174875"/>
            <a:ext cx="437673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032375" y="1535113"/>
            <a:ext cx="437832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032375" y="2174875"/>
            <a:ext cx="437832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4743786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0719933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0102157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95300" y="273050"/>
            <a:ext cx="3259138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73500" y="273050"/>
            <a:ext cx="553720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95300" y="1435100"/>
            <a:ext cx="3259138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12860845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941513" y="4800600"/>
            <a:ext cx="59436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941513" y="612775"/>
            <a:ext cx="59436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GB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941513" y="5367338"/>
            <a:ext cx="59436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53970673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8701515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7477125" y="228600"/>
            <a:ext cx="2389188" cy="221297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307975" y="228600"/>
            <a:ext cx="7016750" cy="221297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5019942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>
  <p:cSld name="Slide d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66"/>
          <p:cNvSpPr>
            <a:spLocks noChangeAspect="1" noChangeArrowheads="1"/>
          </p:cNvSpPr>
          <p:nvPr userDrawn="1"/>
        </p:nvSpPr>
        <p:spPr bwMode="auto">
          <a:xfrm>
            <a:off x="0" y="0"/>
            <a:ext cx="2198688" cy="744538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defRPr/>
            </a:pPr>
            <a:endParaRPr lang="pt-BR" smtClean="0">
              <a:cs typeface="Arial" panose="020B0604020202020204" pitchFamily="34" charset="0"/>
            </a:endParaRPr>
          </a:p>
        </p:txBody>
      </p:sp>
      <p:grpSp>
        <p:nvGrpSpPr>
          <p:cNvPr id="4" name="Group 14"/>
          <p:cNvGrpSpPr>
            <a:grpSpLocks/>
          </p:cNvGrpSpPr>
          <p:nvPr userDrawn="1"/>
        </p:nvGrpSpPr>
        <p:grpSpPr bwMode="auto">
          <a:xfrm>
            <a:off x="41275" y="160338"/>
            <a:ext cx="2146300" cy="363537"/>
            <a:chOff x="26" y="101"/>
            <a:chExt cx="1352" cy="229"/>
          </a:xfrm>
        </p:grpSpPr>
        <p:pic>
          <p:nvPicPr>
            <p:cNvPr id="5" name="Picture 264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" y="101"/>
              <a:ext cx="671" cy="2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" name="Picture 16" descr="CNI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7" y="128"/>
              <a:ext cx="571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7" name="pg num"/>
          <p:cNvSpPr>
            <a:spLocks noChangeArrowheads="1"/>
          </p:cNvSpPr>
          <p:nvPr userDrawn="1"/>
        </p:nvSpPr>
        <p:spPr bwMode="auto">
          <a:xfrm>
            <a:off x="7721600" y="6626225"/>
            <a:ext cx="2063750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>
              <a:defRPr/>
            </a:pPr>
            <a:fld id="{2B601B17-1339-44C1-AC03-6F961DA35A18}" type="slidenum">
              <a:rPr lang="es-ES_tradnl" sz="1100" b="0" smtClean="0"/>
              <a:pPr algn="r" eaLnBrk="1" hangingPunct="1">
                <a:defRPr/>
              </a:pPr>
              <a:t>‹nº›</a:t>
            </a:fld>
            <a:endParaRPr lang="es-ES_tradnl" sz="1100" b="0" smtClean="0"/>
          </a:p>
        </p:txBody>
      </p:sp>
      <p:sp>
        <p:nvSpPr>
          <p:cNvPr id="8" name="Line 269"/>
          <p:cNvSpPr>
            <a:spLocks noChangeShapeType="1"/>
          </p:cNvSpPr>
          <p:nvPr userDrawn="1"/>
        </p:nvSpPr>
        <p:spPr bwMode="auto">
          <a:xfrm flipV="1">
            <a:off x="65088" y="817563"/>
            <a:ext cx="0" cy="6040437"/>
          </a:xfrm>
          <a:prstGeom prst="line">
            <a:avLst/>
          </a:prstGeom>
          <a:noFill/>
          <a:ln w="22225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" name="Line 270"/>
          <p:cNvSpPr>
            <a:spLocks noChangeShapeType="1"/>
          </p:cNvSpPr>
          <p:nvPr userDrawn="1"/>
        </p:nvSpPr>
        <p:spPr bwMode="auto">
          <a:xfrm flipV="1">
            <a:off x="130175" y="893763"/>
            <a:ext cx="0" cy="5957887"/>
          </a:xfrm>
          <a:prstGeom prst="line">
            <a:avLst/>
          </a:prstGeom>
          <a:noFill/>
          <a:ln w="22225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" name="Line 271"/>
          <p:cNvSpPr>
            <a:spLocks noChangeShapeType="1"/>
          </p:cNvSpPr>
          <p:nvPr userDrawn="1"/>
        </p:nvSpPr>
        <p:spPr bwMode="auto">
          <a:xfrm rot="16200000" flipH="1" flipV="1">
            <a:off x="6219825" y="-3581400"/>
            <a:ext cx="0" cy="7372350"/>
          </a:xfrm>
          <a:prstGeom prst="line">
            <a:avLst/>
          </a:prstGeom>
          <a:noFill/>
          <a:ln w="22225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" name="Line 272"/>
          <p:cNvSpPr>
            <a:spLocks noChangeShapeType="1"/>
          </p:cNvSpPr>
          <p:nvPr userDrawn="1"/>
        </p:nvSpPr>
        <p:spPr bwMode="auto">
          <a:xfrm rot="16200000" flipH="1" flipV="1">
            <a:off x="6164263" y="-3700463"/>
            <a:ext cx="0" cy="7470775"/>
          </a:xfrm>
          <a:prstGeom prst="line">
            <a:avLst/>
          </a:prstGeom>
          <a:noFill/>
          <a:ln w="22225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" name="Line 273"/>
          <p:cNvSpPr>
            <a:spLocks noChangeShapeType="1"/>
          </p:cNvSpPr>
          <p:nvPr userDrawn="1"/>
        </p:nvSpPr>
        <p:spPr bwMode="auto">
          <a:xfrm rot="16200000" flipH="1" flipV="1">
            <a:off x="1329532" y="-313532"/>
            <a:ext cx="0" cy="2417763"/>
          </a:xfrm>
          <a:prstGeom prst="line">
            <a:avLst/>
          </a:prstGeom>
          <a:noFill/>
          <a:ln w="22225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" name="Line 274"/>
          <p:cNvSpPr>
            <a:spLocks noChangeShapeType="1"/>
          </p:cNvSpPr>
          <p:nvPr userDrawn="1"/>
        </p:nvSpPr>
        <p:spPr bwMode="auto">
          <a:xfrm rot="16200000" flipH="1" flipV="1">
            <a:off x="1243807" y="-351632"/>
            <a:ext cx="0" cy="2354263"/>
          </a:xfrm>
          <a:prstGeom prst="line">
            <a:avLst/>
          </a:prstGeom>
          <a:noFill/>
          <a:ln w="22225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1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1830388" y="3927475"/>
            <a:ext cx="6243637" cy="320675"/>
          </a:xfrm>
        </p:spPr>
        <p:txBody>
          <a:bodyPr anchor="ctr" anchorCtr="1"/>
          <a:lstStyle>
            <a:lvl1pPr algn="ctr">
              <a:defRPr sz="2100" b="1">
                <a:solidFill>
                  <a:schemeClr val="tx2"/>
                </a:solidFill>
              </a:defRPr>
            </a:lvl1pPr>
          </a:lstStyle>
          <a:p>
            <a:r>
              <a:rPr lang="es-ES_tradnl"/>
              <a:t>Clique para editar o estilo do subtítulo mestre</a:t>
            </a:r>
          </a:p>
        </p:txBody>
      </p:sp>
    </p:spTree>
    <p:extLst>
      <p:ext uri="{BB962C8B-B14F-4D97-AF65-F5344CB8AC3E}">
        <p14:creationId xmlns:p14="http://schemas.microsoft.com/office/powerpoint/2010/main" val="1435717668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42950" y="2130425"/>
            <a:ext cx="8420100" cy="1470025"/>
          </a:xfrm>
        </p:spPr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485900" y="3886200"/>
            <a:ext cx="69342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25886612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085828474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82638" y="4406900"/>
            <a:ext cx="84201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82638" y="2906713"/>
            <a:ext cx="84201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521975288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95300" y="1600200"/>
            <a:ext cx="43815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5029200" y="1600200"/>
            <a:ext cx="43815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59405895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95300" y="1535113"/>
            <a:ext cx="437673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95300" y="2174875"/>
            <a:ext cx="437673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5032375" y="1535113"/>
            <a:ext cx="437832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5032375" y="2174875"/>
            <a:ext cx="437832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4400710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919064648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584842129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95300" y="273050"/>
            <a:ext cx="3259138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873500" y="273050"/>
            <a:ext cx="553720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95300" y="1435100"/>
            <a:ext cx="3259138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06503533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941513" y="4800600"/>
            <a:ext cx="59436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941513" y="612775"/>
            <a:ext cx="59436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941513" y="5367338"/>
            <a:ext cx="59436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052291254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63867165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7181850" y="274638"/>
            <a:ext cx="2228850" cy="5851525"/>
          </a:xfrm>
        </p:spPr>
        <p:txBody>
          <a:bodyPr vert="eaVert"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95300" y="274638"/>
            <a:ext cx="6534150" cy="5851525"/>
          </a:xfrm>
        </p:spPr>
        <p:txBody>
          <a:bodyPr vert="eaVert"/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638026177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1830388" y="3927475"/>
            <a:ext cx="6243637" cy="320675"/>
          </a:xfrm>
        </p:spPr>
        <p:txBody>
          <a:bodyPr anchor="ctr" anchorCtr="1"/>
          <a:lstStyle>
            <a:lvl1pPr algn="ctr">
              <a:defRPr sz="2100" b="1">
                <a:solidFill>
                  <a:schemeClr val="tx2"/>
                </a:solidFill>
              </a:defRPr>
            </a:lvl1pPr>
          </a:lstStyle>
          <a:p>
            <a:pPr lvl="0"/>
            <a:r>
              <a:rPr lang="es-ES_tradnl" noProof="0" smtClean="0"/>
              <a:t>Clique para editar o estilo do subtítulo mestre</a:t>
            </a:r>
          </a:p>
        </p:txBody>
      </p:sp>
    </p:spTree>
    <p:extLst>
      <p:ext uri="{BB962C8B-B14F-4D97-AF65-F5344CB8AC3E}">
        <p14:creationId xmlns:p14="http://schemas.microsoft.com/office/powerpoint/2010/main" val="140481793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wmf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image" Target="../media/image3.jpeg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image" Target="../media/image2.png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theme" Target="../theme/theme2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slideLayout" Target="../slideLayouts/slideLayout23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 bwMode="gray"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307975" y="1298575"/>
            <a:ext cx="4913313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/>
            <a:r>
              <a:rPr lang="es-ES_tradnl" smtClean="0"/>
              <a:t>Clique para editar os estilos do texto mestre</a:t>
            </a:r>
          </a:p>
          <a:p>
            <a:pPr lvl="1"/>
            <a:r>
              <a:rPr lang="es-ES_tradnl" smtClean="0"/>
              <a:t>Segundo nível</a:t>
            </a:r>
          </a:p>
          <a:p>
            <a:pPr lvl="2"/>
            <a:r>
              <a:rPr lang="es-ES_tradnl" smtClean="0"/>
              <a:t>Terceiro nível</a:t>
            </a:r>
          </a:p>
          <a:p>
            <a:pPr lvl="3"/>
            <a:r>
              <a:rPr lang="es-ES_tradnl" smtClean="0"/>
              <a:t>Quarto nível</a:t>
            </a:r>
          </a:p>
          <a:p>
            <a:pPr lvl="4"/>
            <a:r>
              <a:rPr lang="es-ES_tradnl" smtClean="0"/>
              <a:t> Quinto nível</a:t>
            </a:r>
          </a:p>
        </p:txBody>
      </p:sp>
      <p:sp>
        <p:nvSpPr>
          <p:cNvPr id="1027" name="pg num"/>
          <p:cNvSpPr>
            <a:spLocks noChangeArrowheads="1"/>
          </p:cNvSpPr>
          <p:nvPr/>
        </p:nvSpPr>
        <p:spPr bwMode="auto">
          <a:xfrm>
            <a:off x="7721600" y="6626225"/>
            <a:ext cx="20637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defRPr/>
            </a:pPr>
            <a:fld id="{66C117C1-C9CF-4151-B618-4EDFE2817E16}" type="slidenum">
              <a:rPr lang="es-ES_tradnl" sz="1100" b="0" smtClean="0"/>
              <a:pPr algn="r" eaLnBrk="1" hangingPunct="1">
                <a:defRPr/>
              </a:pPr>
              <a:t>‹nº›</a:t>
            </a:fld>
            <a:endParaRPr lang="es-ES_tradnl" sz="1100" b="0" smtClean="0"/>
          </a:p>
        </p:txBody>
      </p:sp>
      <p:sp>
        <p:nvSpPr>
          <p:cNvPr id="1028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2505075" y="228600"/>
            <a:ext cx="7361238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/>
            <a:r>
              <a:rPr lang="es-ES_tradnl" smtClean="0"/>
              <a:t>Clique para editar o estilo do título mestre</a:t>
            </a:r>
          </a:p>
        </p:txBody>
      </p:sp>
      <p:sp>
        <p:nvSpPr>
          <p:cNvPr id="1029" name="Line 269"/>
          <p:cNvSpPr>
            <a:spLocks noChangeShapeType="1"/>
          </p:cNvSpPr>
          <p:nvPr/>
        </p:nvSpPr>
        <p:spPr bwMode="auto">
          <a:xfrm flipV="1">
            <a:off x="65088" y="817563"/>
            <a:ext cx="0" cy="6040437"/>
          </a:xfrm>
          <a:prstGeom prst="line">
            <a:avLst/>
          </a:prstGeom>
          <a:noFill/>
          <a:ln w="22225">
            <a:solidFill>
              <a:schemeClr val="folHlink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0" name="Line 270"/>
          <p:cNvSpPr>
            <a:spLocks noChangeShapeType="1"/>
          </p:cNvSpPr>
          <p:nvPr/>
        </p:nvSpPr>
        <p:spPr bwMode="auto">
          <a:xfrm flipV="1">
            <a:off x="130175" y="893763"/>
            <a:ext cx="0" cy="5957887"/>
          </a:xfrm>
          <a:prstGeom prst="line">
            <a:avLst/>
          </a:prstGeom>
          <a:noFill/>
          <a:ln w="22225">
            <a:solidFill>
              <a:schemeClr val="folHlink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1" name="Line 271"/>
          <p:cNvSpPr>
            <a:spLocks noChangeShapeType="1"/>
          </p:cNvSpPr>
          <p:nvPr/>
        </p:nvSpPr>
        <p:spPr bwMode="auto">
          <a:xfrm rot="-5400000" flipH="1" flipV="1">
            <a:off x="6219825" y="-3581400"/>
            <a:ext cx="0" cy="7372350"/>
          </a:xfrm>
          <a:prstGeom prst="line">
            <a:avLst/>
          </a:prstGeom>
          <a:noFill/>
          <a:ln w="22225">
            <a:solidFill>
              <a:schemeClr val="folHlink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2" name="Line 272"/>
          <p:cNvSpPr>
            <a:spLocks noChangeShapeType="1"/>
          </p:cNvSpPr>
          <p:nvPr/>
        </p:nvSpPr>
        <p:spPr bwMode="auto">
          <a:xfrm rot="-5400000" flipH="1" flipV="1">
            <a:off x="6164263" y="-3700463"/>
            <a:ext cx="0" cy="7470775"/>
          </a:xfrm>
          <a:prstGeom prst="line">
            <a:avLst/>
          </a:prstGeom>
          <a:noFill/>
          <a:ln w="22225">
            <a:solidFill>
              <a:schemeClr val="folHlink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3" name="Line 273"/>
          <p:cNvSpPr>
            <a:spLocks noChangeShapeType="1"/>
          </p:cNvSpPr>
          <p:nvPr/>
        </p:nvSpPr>
        <p:spPr bwMode="auto">
          <a:xfrm rot="-5400000" flipH="1" flipV="1">
            <a:off x="1329532" y="-313532"/>
            <a:ext cx="0" cy="2417763"/>
          </a:xfrm>
          <a:prstGeom prst="line">
            <a:avLst/>
          </a:prstGeom>
          <a:noFill/>
          <a:ln w="22225">
            <a:solidFill>
              <a:schemeClr val="folHlink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" name="Line 274"/>
          <p:cNvSpPr>
            <a:spLocks noChangeShapeType="1"/>
          </p:cNvSpPr>
          <p:nvPr/>
        </p:nvSpPr>
        <p:spPr bwMode="auto">
          <a:xfrm rot="-5400000" flipH="1" flipV="1">
            <a:off x="1243807" y="-351632"/>
            <a:ext cx="0" cy="2354263"/>
          </a:xfrm>
          <a:prstGeom prst="line">
            <a:avLst/>
          </a:prstGeom>
          <a:noFill/>
          <a:ln w="22225">
            <a:solidFill>
              <a:schemeClr val="folHlink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5" name="Rectangle 17"/>
          <p:cNvSpPr>
            <a:spLocks noChangeAspect="1" noChangeArrowheads="1"/>
          </p:cNvSpPr>
          <p:nvPr userDrawn="1"/>
        </p:nvSpPr>
        <p:spPr bwMode="auto">
          <a:xfrm>
            <a:off x="0" y="0"/>
            <a:ext cx="2398713" cy="7747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defRPr/>
            </a:pPr>
            <a:endParaRPr lang="pt-BR" smtClean="0"/>
          </a:p>
        </p:txBody>
      </p:sp>
      <p:pic>
        <p:nvPicPr>
          <p:cNvPr id="1036" name="Picture 16"/>
          <p:cNvPicPr>
            <a:picLocks noChangeAspect="1" noChangeArrowheads="1"/>
          </p:cNvPicPr>
          <p:nvPr userDrawn="1"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9063" y="225425"/>
            <a:ext cx="947737" cy="323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037" name="Picture 17"/>
          <p:cNvPicPr>
            <a:picLocks noChangeAspect="1" noChangeArrowheads="1"/>
          </p:cNvPicPr>
          <p:nvPr userDrawn="1"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23950" y="171450"/>
            <a:ext cx="354013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38" name="Picture 19" descr="\\Principal-pc\macrologistica\PROJETOS EM ANDAMENTO\CENTRO-OESTE COMPETITIVO\3 - COLETA E TRATAMENTO DE DADOS\11 - DADOS GERAIS\02 - LOGOS\CNI - logo pequeno.jpg"/>
          <p:cNvPicPr>
            <a:picLocks noChangeAspect="1" noChangeArrowheads="1"/>
          </p:cNvPicPr>
          <p:nvPr userDrawn="1"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41463" y="225425"/>
            <a:ext cx="796925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 bg1="dk2" tx1="lt1" bg2="dk1" tx2="lt2" accent1="accent1" accent2="accent2" accent3="accent3" accent4="accent4" accent5="accent5" accent6="accent6" hlink="hlink" folHlink="folHlink"/>
  <p:sldLayoutIdLst>
    <p:sldLayoutId id="2147484141" r:id="rId1"/>
    <p:sldLayoutId id="2147484142" r:id="rId2"/>
    <p:sldLayoutId id="2147484143" r:id="rId3"/>
    <p:sldLayoutId id="2147484144" r:id="rId4"/>
    <p:sldLayoutId id="2147484145" r:id="rId5"/>
    <p:sldLayoutId id="2147484146" r:id="rId6"/>
    <p:sldLayoutId id="2147484147" r:id="rId7"/>
    <p:sldLayoutId id="2147484148" r:id="rId8"/>
    <p:sldLayoutId id="2147484149" r:id="rId9"/>
    <p:sldLayoutId id="2147484150" r:id="rId10"/>
    <p:sldLayoutId id="2147484162" r:id="rId11"/>
  </p:sldLayoutIdLst>
  <p:timing>
    <p:tnLst>
      <p:par>
        <p:cTn id="1" dur="indefinite" restart="never" nodeType="tmRoot"/>
      </p:par>
    </p:tnLst>
  </p:timing>
  <p:txStyles>
    <p:titleStyle>
      <a:lvl1pPr algn="l" defTabSz="957263" rtl="0" eaLnBrk="0" fontAlgn="base" hangingPunct="0">
        <a:spcBef>
          <a:spcPct val="0"/>
        </a:spcBef>
        <a:spcAft>
          <a:spcPct val="0"/>
        </a:spcAft>
        <a:defRPr sz="2100" b="1">
          <a:solidFill>
            <a:schemeClr val="tx2"/>
          </a:solidFill>
          <a:latin typeface="+mj-lt"/>
          <a:ea typeface="+mj-ea"/>
          <a:cs typeface="+mj-cs"/>
        </a:defRPr>
      </a:lvl1pPr>
      <a:lvl2pPr algn="l" defTabSz="957263" rtl="0" eaLnBrk="0" fontAlgn="base" hangingPunct="0">
        <a:spcBef>
          <a:spcPct val="0"/>
        </a:spcBef>
        <a:spcAft>
          <a:spcPct val="0"/>
        </a:spcAft>
        <a:defRPr sz="2100" b="1">
          <a:solidFill>
            <a:schemeClr val="tx2"/>
          </a:solidFill>
          <a:latin typeface="Arial" charset="0"/>
        </a:defRPr>
      </a:lvl2pPr>
      <a:lvl3pPr algn="l" defTabSz="957263" rtl="0" eaLnBrk="0" fontAlgn="base" hangingPunct="0">
        <a:spcBef>
          <a:spcPct val="0"/>
        </a:spcBef>
        <a:spcAft>
          <a:spcPct val="0"/>
        </a:spcAft>
        <a:defRPr sz="2100" b="1">
          <a:solidFill>
            <a:schemeClr val="tx2"/>
          </a:solidFill>
          <a:latin typeface="Arial" charset="0"/>
        </a:defRPr>
      </a:lvl3pPr>
      <a:lvl4pPr algn="l" defTabSz="957263" rtl="0" eaLnBrk="0" fontAlgn="base" hangingPunct="0">
        <a:spcBef>
          <a:spcPct val="0"/>
        </a:spcBef>
        <a:spcAft>
          <a:spcPct val="0"/>
        </a:spcAft>
        <a:defRPr sz="2100" b="1">
          <a:solidFill>
            <a:schemeClr val="tx2"/>
          </a:solidFill>
          <a:latin typeface="Arial" charset="0"/>
        </a:defRPr>
      </a:lvl4pPr>
      <a:lvl5pPr algn="l" defTabSz="957263" rtl="0" eaLnBrk="0" fontAlgn="base" hangingPunct="0">
        <a:spcBef>
          <a:spcPct val="0"/>
        </a:spcBef>
        <a:spcAft>
          <a:spcPct val="0"/>
        </a:spcAft>
        <a:defRPr sz="2100" b="1">
          <a:solidFill>
            <a:schemeClr val="tx2"/>
          </a:solidFill>
          <a:latin typeface="Arial" charset="0"/>
        </a:defRPr>
      </a:lvl5pPr>
      <a:lvl6pPr marL="457200" algn="l" defTabSz="957263" rtl="0" fontAlgn="base">
        <a:spcBef>
          <a:spcPct val="0"/>
        </a:spcBef>
        <a:spcAft>
          <a:spcPct val="0"/>
        </a:spcAft>
        <a:defRPr sz="2100" b="1">
          <a:solidFill>
            <a:schemeClr val="tx2"/>
          </a:solidFill>
          <a:latin typeface="Arial" charset="0"/>
        </a:defRPr>
      </a:lvl6pPr>
      <a:lvl7pPr marL="914400" algn="l" defTabSz="957263" rtl="0" fontAlgn="base">
        <a:spcBef>
          <a:spcPct val="0"/>
        </a:spcBef>
        <a:spcAft>
          <a:spcPct val="0"/>
        </a:spcAft>
        <a:defRPr sz="2100" b="1">
          <a:solidFill>
            <a:schemeClr val="tx2"/>
          </a:solidFill>
          <a:latin typeface="Arial" charset="0"/>
        </a:defRPr>
      </a:lvl7pPr>
      <a:lvl8pPr marL="1371600" algn="l" defTabSz="957263" rtl="0" fontAlgn="base">
        <a:spcBef>
          <a:spcPct val="0"/>
        </a:spcBef>
        <a:spcAft>
          <a:spcPct val="0"/>
        </a:spcAft>
        <a:defRPr sz="2100" b="1">
          <a:solidFill>
            <a:schemeClr val="tx2"/>
          </a:solidFill>
          <a:latin typeface="Arial" charset="0"/>
        </a:defRPr>
      </a:lvl8pPr>
      <a:lvl9pPr marL="1828800" algn="l" defTabSz="957263" rtl="0" fontAlgn="base">
        <a:spcBef>
          <a:spcPct val="0"/>
        </a:spcBef>
        <a:spcAft>
          <a:spcPct val="0"/>
        </a:spcAft>
        <a:defRPr sz="2100" b="1">
          <a:solidFill>
            <a:schemeClr val="tx2"/>
          </a:solidFill>
          <a:latin typeface="Arial" charset="0"/>
        </a:defRPr>
      </a:lvl9pPr>
    </p:titleStyle>
    <p:bodyStyle>
      <a:lvl1pPr marL="342900" indent="-342900" algn="l" defTabSz="957263" rtl="0" eaLnBrk="0" fontAlgn="base" hangingPunct="0">
        <a:spcBef>
          <a:spcPct val="0"/>
        </a:spcBef>
        <a:spcAft>
          <a:spcPct val="0"/>
        </a:spcAft>
        <a:buClr>
          <a:schemeClr val="tx2"/>
        </a:buClr>
        <a:defRPr sz="1500">
          <a:solidFill>
            <a:schemeClr val="tx1"/>
          </a:solidFill>
          <a:latin typeface="+mn-lt"/>
          <a:ea typeface="+mn-ea"/>
          <a:cs typeface="+mn-cs"/>
        </a:defRPr>
      </a:lvl1pPr>
      <a:lvl2pPr marL="153988" indent="-152400" algn="l" defTabSz="957263" rtl="0" eaLnBrk="0" fontAlgn="base" hangingPunct="0">
        <a:spcBef>
          <a:spcPct val="0"/>
        </a:spcBef>
        <a:spcAft>
          <a:spcPct val="0"/>
        </a:spcAft>
        <a:buClr>
          <a:schemeClr val="tx2"/>
        </a:buClr>
        <a:buSzPct val="70000"/>
        <a:buFont typeface="Times New Roman" panose="02020603050405020304" pitchFamily="18" charset="0"/>
        <a:buChar char="►"/>
        <a:defRPr sz="1500">
          <a:solidFill>
            <a:schemeClr val="tx1"/>
          </a:solidFill>
          <a:latin typeface="+mn-lt"/>
        </a:defRPr>
      </a:lvl2pPr>
      <a:lvl3pPr marL="315913" indent="-160338" algn="l" defTabSz="957263" rtl="0" eaLnBrk="0" fontAlgn="base" hangingPunct="0">
        <a:spcBef>
          <a:spcPct val="0"/>
        </a:spcBef>
        <a:spcAft>
          <a:spcPct val="0"/>
        </a:spcAft>
        <a:buClr>
          <a:schemeClr val="tx2"/>
        </a:buClr>
        <a:buFont typeface="Wingdings" panose="05000000000000000000" pitchFamily="2" charset="2"/>
        <a:buChar char="§"/>
        <a:defRPr sz="1500">
          <a:solidFill>
            <a:schemeClr val="tx1"/>
          </a:solidFill>
          <a:latin typeface="+mn-lt"/>
        </a:defRPr>
      </a:lvl3pPr>
      <a:lvl4pPr marL="461963" indent="-144463" algn="l" defTabSz="957263" rtl="0" eaLnBrk="0" fontAlgn="base" hangingPunct="0">
        <a:spcBef>
          <a:spcPct val="0"/>
        </a:spcBef>
        <a:spcAft>
          <a:spcPct val="0"/>
        </a:spcAft>
        <a:buClr>
          <a:schemeClr val="tx2"/>
        </a:buClr>
        <a:buSzPct val="70000"/>
        <a:buFont typeface="Times New Roman" panose="02020603050405020304" pitchFamily="18" charset="0"/>
        <a:buChar char="–"/>
        <a:defRPr sz="1500">
          <a:solidFill>
            <a:schemeClr val="tx1"/>
          </a:solidFill>
          <a:latin typeface="+mn-lt"/>
        </a:defRPr>
      </a:lvl4pPr>
      <a:lvl5pPr marL="622300" indent="-158750" algn="l" defTabSz="957263" rtl="0" eaLnBrk="0" fontAlgn="base" hangingPunct="0">
        <a:spcBef>
          <a:spcPct val="0"/>
        </a:spcBef>
        <a:spcAft>
          <a:spcPct val="0"/>
        </a:spcAft>
        <a:buClr>
          <a:schemeClr val="tx2"/>
        </a:buClr>
        <a:buSzPct val="70000"/>
        <a:buChar char="o"/>
        <a:defRPr sz="1500">
          <a:solidFill>
            <a:schemeClr val="tx1"/>
          </a:solidFill>
          <a:latin typeface="+mn-lt"/>
        </a:defRPr>
      </a:lvl5pPr>
      <a:lvl6pPr marL="1079500" indent="-158750" algn="l" defTabSz="957263" rtl="0" fontAlgn="base">
        <a:spcBef>
          <a:spcPct val="0"/>
        </a:spcBef>
        <a:spcAft>
          <a:spcPct val="0"/>
        </a:spcAft>
        <a:buClr>
          <a:schemeClr val="tx2"/>
        </a:buClr>
        <a:buSzPct val="70000"/>
        <a:buChar char="o"/>
        <a:defRPr sz="1500">
          <a:solidFill>
            <a:schemeClr val="tx1"/>
          </a:solidFill>
          <a:latin typeface="+mn-lt"/>
        </a:defRPr>
      </a:lvl6pPr>
      <a:lvl7pPr marL="1536700" indent="-158750" algn="l" defTabSz="957263" rtl="0" fontAlgn="base">
        <a:spcBef>
          <a:spcPct val="0"/>
        </a:spcBef>
        <a:spcAft>
          <a:spcPct val="0"/>
        </a:spcAft>
        <a:buClr>
          <a:schemeClr val="tx2"/>
        </a:buClr>
        <a:buSzPct val="70000"/>
        <a:buChar char="o"/>
        <a:defRPr sz="1500">
          <a:solidFill>
            <a:schemeClr val="tx1"/>
          </a:solidFill>
          <a:latin typeface="+mn-lt"/>
        </a:defRPr>
      </a:lvl7pPr>
      <a:lvl8pPr marL="1993900" indent="-158750" algn="l" defTabSz="957263" rtl="0" fontAlgn="base">
        <a:spcBef>
          <a:spcPct val="0"/>
        </a:spcBef>
        <a:spcAft>
          <a:spcPct val="0"/>
        </a:spcAft>
        <a:buClr>
          <a:schemeClr val="tx2"/>
        </a:buClr>
        <a:buSzPct val="70000"/>
        <a:buChar char="o"/>
        <a:defRPr sz="1500">
          <a:solidFill>
            <a:schemeClr val="tx1"/>
          </a:solidFill>
          <a:latin typeface="+mn-lt"/>
        </a:defRPr>
      </a:lvl8pPr>
      <a:lvl9pPr marL="2451100" indent="-158750" algn="l" defTabSz="957263" rtl="0" fontAlgn="base">
        <a:spcBef>
          <a:spcPct val="0"/>
        </a:spcBef>
        <a:spcAft>
          <a:spcPct val="0"/>
        </a:spcAft>
        <a:buClr>
          <a:schemeClr val="tx2"/>
        </a:buClr>
        <a:buSzPct val="70000"/>
        <a:buChar char="o"/>
        <a:defRPr sz="15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95300" y="274638"/>
            <a:ext cx="89154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95300" y="1600200"/>
            <a:ext cx="89154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sp>
        <p:nvSpPr>
          <p:cNvPr id="96260" name="Rectangle 4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99300" y="6245225"/>
            <a:ext cx="23114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 b="0">
                <a:latin typeface="Arial" pitchFamily="34" charset="0"/>
              </a:defRPr>
            </a:lvl1pPr>
          </a:lstStyle>
          <a:p>
            <a:pPr>
              <a:defRPr/>
            </a:pPr>
            <a:endParaRPr lang="pt-BR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151" r:id="rId1"/>
    <p:sldLayoutId id="2147484152" r:id="rId2"/>
    <p:sldLayoutId id="2147484153" r:id="rId3"/>
    <p:sldLayoutId id="2147484154" r:id="rId4"/>
    <p:sldLayoutId id="2147484155" r:id="rId5"/>
    <p:sldLayoutId id="2147484156" r:id="rId6"/>
    <p:sldLayoutId id="2147484157" r:id="rId7"/>
    <p:sldLayoutId id="2147484158" r:id="rId8"/>
    <p:sldLayoutId id="2147484159" r:id="rId9"/>
    <p:sldLayoutId id="2147484160" r:id="rId10"/>
    <p:sldLayoutId id="2147484161" r:id="rId11"/>
    <p:sldLayoutId id="2147484163" r:id="rId12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jpeg"/><Relationship Id="rId13" Type="http://schemas.openxmlformats.org/officeDocument/2006/relationships/image" Target="../media/image16.png"/><Relationship Id="rId3" Type="http://schemas.openxmlformats.org/officeDocument/2006/relationships/image" Target="../media/image6.png"/><Relationship Id="rId7" Type="http://schemas.openxmlformats.org/officeDocument/2006/relationships/image" Target="../media/image10.jpeg"/><Relationship Id="rId12" Type="http://schemas.openxmlformats.org/officeDocument/2006/relationships/image" Target="../media/image15.jpeg"/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23.xml"/><Relationship Id="rId6" Type="http://schemas.openxmlformats.org/officeDocument/2006/relationships/image" Target="../media/image9.jpeg"/><Relationship Id="rId11" Type="http://schemas.openxmlformats.org/officeDocument/2006/relationships/image" Target="../media/image14.jpeg"/><Relationship Id="rId5" Type="http://schemas.openxmlformats.org/officeDocument/2006/relationships/image" Target="../media/image8.png"/><Relationship Id="rId10" Type="http://schemas.openxmlformats.org/officeDocument/2006/relationships/image" Target="../media/image13.jpeg"/><Relationship Id="rId4" Type="http://schemas.openxmlformats.org/officeDocument/2006/relationships/image" Target="../media/image7.jpeg"/><Relationship Id="rId9" Type="http://schemas.openxmlformats.org/officeDocument/2006/relationships/image" Target="../media/image12.jpeg"/><Relationship Id="rId14" Type="http://schemas.openxmlformats.org/officeDocument/2006/relationships/image" Target="../media/image17.jpe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jpeg"/><Relationship Id="rId7" Type="http://schemas.openxmlformats.org/officeDocument/2006/relationships/image" Target="../media/image22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1.xml"/><Relationship Id="rId6" Type="http://schemas.openxmlformats.org/officeDocument/2006/relationships/image" Target="../media/image21.jpeg"/><Relationship Id="rId5" Type="http://schemas.openxmlformats.org/officeDocument/2006/relationships/image" Target="../media/image20.jpeg"/><Relationship Id="rId4" Type="http://schemas.openxmlformats.org/officeDocument/2006/relationships/image" Target="../media/image19.jpeg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6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6.xml"/><Relationship Id="rId1" Type="http://schemas.openxmlformats.org/officeDocument/2006/relationships/tags" Target="../tags/tag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jpeg"/><Relationship Id="rId7" Type="http://schemas.openxmlformats.org/officeDocument/2006/relationships/image" Target="../media/image22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1.xml"/><Relationship Id="rId6" Type="http://schemas.openxmlformats.org/officeDocument/2006/relationships/image" Target="../media/image21.jpeg"/><Relationship Id="rId5" Type="http://schemas.openxmlformats.org/officeDocument/2006/relationships/image" Target="../media/image20.jpeg"/><Relationship Id="rId4" Type="http://schemas.openxmlformats.org/officeDocument/2006/relationships/image" Target="../media/image19.jpe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3.xml"/><Relationship Id="rId4" Type="http://schemas.openxmlformats.org/officeDocument/2006/relationships/image" Target="../media/image24.emf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2" Type="http://schemas.openxmlformats.org/officeDocument/2006/relationships/tags" Target="../tags/tag4.xml"/><Relationship Id="rId1" Type="http://schemas.openxmlformats.org/officeDocument/2006/relationships/vmlDrawing" Target="../drawings/vmlDrawing1.vml"/><Relationship Id="rId6" Type="http://schemas.openxmlformats.org/officeDocument/2006/relationships/image" Target="../media/image25.png"/><Relationship Id="rId5" Type="http://schemas.openxmlformats.org/officeDocument/2006/relationships/oleObject" Target="../embeddings/Planilha_do_Microsoft_Excel_97-20031.xls"/><Relationship Id="rId4" Type="http://schemas.openxmlformats.org/officeDocument/2006/relationships/oleObject" Target="../embeddings/oleObject1.bin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5.xml"/><Relationship Id="rId5" Type="http://schemas.openxmlformats.org/officeDocument/2006/relationships/image" Target="../media/image27.png"/><Relationship Id="rId4" Type="http://schemas.openxmlformats.org/officeDocument/2006/relationships/image" Target="../media/image26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emf"/><Relationship Id="rId3" Type="http://schemas.openxmlformats.org/officeDocument/2006/relationships/slideLayout" Target="../slideLayouts/slideLayout6.xml"/><Relationship Id="rId7" Type="http://schemas.openxmlformats.org/officeDocument/2006/relationships/oleObject" Target="../embeddings/oleObject3.bin"/><Relationship Id="rId2" Type="http://schemas.openxmlformats.org/officeDocument/2006/relationships/tags" Target="../tags/tag8.xml"/><Relationship Id="rId1" Type="http://schemas.openxmlformats.org/officeDocument/2006/relationships/vmlDrawing" Target="../drawings/vmlDrawing2.vml"/><Relationship Id="rId6" Type="http://schemas.openxmlformats.org/officeDocument/2006/relationships/image" Target="../media/image28.emf"/><Relationship Id="rId5" Type="http://schemas.openxmlformats.org/officeDocument/2006/relationships/oleObject" Target="../embeddings/oleObject2.bin"/><Relationship Id="rId4" Type="http://schemas.openxmlformats.org/officeDocument/2006/relationships/notesSlide" Target="../notesSlides/notesSlide6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6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.xml"/><Relationship Id="rId2" Type="http://schemas.openxmlformats.org/officeDocument/2006/relationships/slideLayout" Target="../slideLayouts/slideLayout6.xml"/><Relationship Id="rId1" Type="http://schemas.openxmlformats.org/officeDocument/2006/relationships/vmlDrawing" Target="../drawings/vmlDrawing3.vml"/><Relationship Id="rId6" Type="http://schemas.openxmlformats.org/officeDocument/2006/relationships/image" Target="../media/image31.png"/><Relationship Id="rId5" Type="http://schemas.openxmlformats.org/officeDocument/2006/relationships/oleObject" Target="../embeddings/Planilha_do_Microsoft_Excel_97-20032.xls"/><Relationship Id="rId4" Type="http://schemas.openxmlformats.org/officeDocument/2006/relationships/oleObject" Target="../embeddings/oleObject4.bin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2" Type="http://schemas.openxmlformats.org/officeDocument/2006/relationships/tags" Target="../tags/tag9.xml"/><Relationship Id="rId1" Type="http://schemas.openxmlformats.org/officeDocument/2006/relationships/vmlDrawing" Target="../drawings/vmlDrawing4.vml"/><Relationship Id="rId6" Type="http://schemas.openxmlformats.org/officeDocument/2006/relationships/image" Target="../media/image32.emf"/><Relationship Id="rId5" Type="http://schemas.openxmlformats.org/officeDocument/2006/relationships/oleObject" Target="../embeddings/oleObject5.bin"/><Relationship Id="rId4" Type="http://schemas.openxmlformats.org/officeDocument/2006/relationships/notesSlide" Target="../notesSlides/notesSlide9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7" Type="http://schemas.openxmlformats.org/officeDocument/2006/relationships/image" Target="../media/image33.png"/><Relationship Id="rId2" Type="http://schemas.openxmlformats.org/officeDocument/2006/relationships/tags" Target="../tags/tag12.xml"/><Relationship Id="rId1" Type="http://schemas.openxmlformats.org/officeDocument/2006/relationships/vmlDrawing" Target="../drawings/vmlDrawing5.vml"/><Relationship Id="rId6" Type="http://schemas.openxmlformats.org/officeDocument/2006/relationships/oleObject" Target="../embeddings/Planilha_do_Microsoft_Excel_97-20033.xls"/><Relationship Id="rId5" Type="http://schemas.openxmlformats.org/officeDocument/2006/relationships/oleObject" Target="../embeddings/oleObject6.bin"/><Relationship Id="rId4" Type="http://schemas.openxmlformats.org/officeDocument/2006/relationships/notesSlide" Target="../notesSlides/notesSlide10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15.xml"/><Relationship Id="rId4" Type="http://schemas.openxmlformats.org/officeDocument/2006/relationships/image" Target="../media/image34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7" Type="http://schemas.openxmlformats.org/officeDocument/2006/relationships/image" Target="../media/image36.jpeg"/><Relationship Id="rId2" Type="http://schemas.openxmlformats.org/officeDocument/2006/relationships/tags" Target="../tags/tag18.xml"/><Relationship Id="rId1" Type="http://schemas.openxmlformats.org/officeDocument/2006/relationships/vmlDrawing" Target="../drawings/vmlDrawing6.vml"/><Relationship Id="rId6" Type="http://schemas.openxmlformats.org/officeDocument/2006/relationships/image" Target="../media/image35.emf"/><Relationship Id="rId5" Type="http://schemas.openxmlformats.org/officeDocument/2006/relationships/oleObject" Target="../embeddings/oleObject7.bin"/><Relationship Id="rId4" Type="http://schemas.openxmlformats.org/officeDocument/2006/relationships/notesSlide" Target="../notesSlides/notesSlide1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3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21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1.xml"/><Relationship Id="rId1" Type="http://schemas.openxmlformats.org/officeDocument/2006/relationships/tags" Target="../tags/tag22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Planilha_do_Microsoft_Excel_97-20035.xls"/><Relationship Id="rId3" Type="http://schemas.openxmlformats.org/officeDocument/2006/relationships/slideLayout" Target="../slideLayouts/slideLayout6.xml"/><Relationship Id="rId7" Type="http://schemas.openxmlformats.org/officeDocument/2006/relationships/oleObject" Target="../embeddings/oleObject9.bin"/><Relationship Id="rId2" Type="http://schemas.openxmlformats.org/officeDocument/2006/relationships/tags" Target="../tags/tag23.xml"/><Relationship Id="rId1" Type="http://schemas.openxmlformats.org/officeDocument/2006/relationships/vmlDrawing" Target="../drawings/vmlDrawing7.vml"/><Relationship Id="rId6" Type="http://schemas.openxmlformats.org/officeDocument/2006/relationships/image" Target="../media/image37.png"/><Relationship Id="rId5" Type="http://schemas.openxmlformats.org/officeDocument/2006/relationships/oleObject" Target="../embeddings/Planilha_do_Microsoft_Excel_97-20034.xls"/><Relationship Id="rId4" Type="http://schemas.openxmlformats.org/officeDocument/2006/relationships/oleObject" Target="../embeddings/oleObject8.bin"/><Relationship Id="rId9" Type="http://schemas.openxmlformats.org/officeDocument/2006/relationships/image" Target="../media/image38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7" Type="http://schemas.openxmlformats.org/officeDocument/2006/relationships/image" Target="../media/image39.png"/><Relationship Id="rId2" Type="http://schemas.openxmlformats.org/officeDocument/2006/relationships/tags" Target="../tags/tag24.xml"/><Relationship Id="rId1" Type="http://schemas.openxmlformats.org/officeDocument/2006/relationships/vmlDrawing" Target="../drawings/vmlDrawing8.vml"/><Relationship Id="rId6" Type="http://schemas.openxmlformats.org/officeDocument/2006/relationships/oleObject" Target="../embeddings/Planilha_do_Microsoft_Excel_97-20036.xls"/><Relationship Id="rId5" Type="http://schemas.openxmlformats.org/officeDocument/2006/relationships/oleObject" Target="../embeddings/oleObject10.bin"/><Relationship Id="rId4" Type="http://schemas.openxmlformats.org/officeDocument/2006/relationships/notesSlide" Target="../notesSlides/notesSlide14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2" Type="http://schemas.openxmlformats.org/officeDocument/2006/relationships/tags" Target="../tags/tag25.xml"/><Relationship Id="rId1" Type="http://schemas.openxmlformats.org/officeDocument/2006/relationships/vmlDrawing" Target="../drawings/vmlDrawing9.vml"/><Relationship Id="rId6" Type="http://schemas.openxmlformats.org/officeDocument/2006/relationships/image" Target="../media/image40.emf"/><Relationship Id="rId5" Type="http://schemas.openxmlformats.org/officeDocument/2006/relationships/oleObject" Target="../embeddings/oleObject11.bin"/><Relationship Id="rId4" Type="http://schemas.openxmlformats.org/officeDocument/2006/relationships/notesSlide" Target="../notesSlides/notesSlide15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7" Type="http://schemas.openxmlformats.org/officeDocument/2006/relationships/image" Target="../media/image41.png"/><Relationship Id="rId2" Type="http://schemas.openxmlformats.org/officeDocument/2006/relationships/tags" Target="../tags/tag26.xml"/><Relationship Id="rId1" Type="http://schemas.openxmlformats.org/officeDocument/2006/relationships/vmlDrawing" Target="../drawings/vmlDrawing10.vml"/><Relationship Id="rId6" Type="http://schemas.openxmlformats.org/officeDocument/2006/relationships/oleObject" Target="../embeddings/Planilha_do_Microsoft_Excel_97-20037.xls"/><Relationship Id="rId5" Type="http://schemas.openxmlformats.org/officeDocument/2006/relationships/oleObject" Target="../embeddings/oleObject12.bin"/><Relationship Id="rId4" Type="http://schemas.openxmlformats.org/officeDocument/2006/relationships/notesSlide" Target="../notesSlides/notesSlide16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6.xml"/><Relationship Id="rId1" Type="http://schemas.openxmlformats.org/officeDocument/2006/relationships/tags" Target="../tags/tag27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7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28.xml"/><Relationship Id="rId4" Type="http://schemas.openxmlformats.org/officeDocument/2006/relationships/image" Target="../media/image42.emf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4.bin"/><Relationship Id="rId3" Type="http://schemas.openxmlformats.org/officeDocument/2006/relationships/slideLayout" Target="../slideLayouts/slideLayout6.xml"/><Relationship Id="rId7" Type="http://schemas.openxmlformats.org/officeDocument/2006/relationships/image" Target="../media/image43.png"/><Relationship Id="rId2" Type="http://schemas.openxmlformats.org/officeDocument/2006/relationships/tags" Target="../tags/tag29.xml"/><Relationship Id="rId1" Type="http://schemas.openxmlformats.org/officeDocument/2006/relationships/vmlDrawing" Target="../drawings/vmlDrawing11.vml"/><Relationship Id="rId6" Type="http://schemas.openxmlformats.org/officeDocument/2006/relationships/oleObject" Target="../embeddings/Planilha_do_Microsoft_Excel_97-20038.xls"/><Relationship Id="rId5" Type="http://schemas.openxmlformats.org/officeDocument/2006/relationships/oleObject" Target="../embeddings/oleObject13.bin"/><Relationship Id="rId10" Type="http://schemas.openxmlformats.org/officeDocument/2006/relationships/image" Target="../media/image44.png"/><Relationship Id="rId4" Type="http://schemas.openxmlformats.org/officeDocument/2006/relationships/notesSlide" Target="../notesSlides/notesSlide18.xml"/><Relationship Id="rId9" Type="http://schemas.openxmlformats.org/officeDocument/2006/relationships/oleObject" Target="../embeddings/Planilha_do_Microsoft_Excel_97-20039.xls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.png"/><Relationship Id="rId13" Type="http://schemas.openxmlformats.org/officeDocument/2006/relationships/oleObject" Target="../embeddings/Planilha_do_Microsoft_Excel_97-200312.xls"/><Relationship Id="rId3" Type="http://schemas.openxmlformats.org/officeDocument/2006/relationships/slideLayout" Target="../slideLayouts/slideLayout6.xml"/><Relationship Id="rId7" Type="http://schemas.openxmlformats.org/officeDocument/2006/relationships/oleObject" Target="../embeddings/Planilha_do_Microsoft_Excel_97-200310.xls"/><Relationship Id="rId12" Type="http://schemas.openxmlformats.org/officeDocument/2006/relationships/oleObject" Target="../embeddings/oleObject17.bin"/><Relationship Id="rId2" Type="http://schemas.openxmlformats.org/officeDocument/2006/relationships/tags" Target="../tags/tag30.xml"/><Relationship Id="rId1" Type="http://schemas.openxmlformats.org/officeDocument/2006/relationships/vmlDrawing" Target="../drawings/vmlDrawing12.vml"/><Relationship Id="rId6" Type="http://schemas.openxmlformats.org/officeDocument/2006/relationships/oleObject" Target="../embeddings/oleObject15.bin"/><Relationship Id="rId11" Type="http://schemas.openxmlformats.org/officeDocument/2006/relationships/image" Target="../media/image46.png"/><Relationship Id="rId5" Type="http://schemas.openxmlformats.org/officeDocument/2006/relationships/image" Target="../media/image48.png"/><Relationship Id="rId10" Type="http://schemas.openxmlformats.org/officeDocument/2006/relationships/oleObject" Target="../embeddings/Planilha_do_Microsoft_Excel_97-200311.xls"/><Relationship Id="rId4" Type="http://schemas.openxmlformats.org/officeDocument/2006/relationships/notesSlide" Target="../notesSlides/notesSlide19.xml"/><Relationship Id="rId9" Type="http://schemas.openxmlformats.org/officeDocument/2006/relationships/oleObject" Target="../embeddings/oleObject16.bin"/><Relationship Id="rId14" Type="http://schemas.openxmlformats.org/officeDocument/2006/relationships/image" Target="../media/image47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0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31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1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32.xml"/><Relationship Id="rId4" Type="http://schemas.openxmlformats.org/officeDocument/2006/relationships/image" Target="../media/image49.emf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2" Type="http://schemas.openxmlformats.org/officeDocument/2006/relationships/tags" Target="../tags/tag33.xml"/><Relationship Id="rId1" Type="http://schemas.openxmlformats.org/officeDocument/2006/relationships/vmlDrawing" Target="../drawings/vmlDrawing13.vml"/><Relationship Id="rId6" Type="http://schemas.openxmlformats.org/officeDocument/2006/relationships/image" Target="../media/image50.png"/><Relationship Id="rId5" Type="http://schemas.openxmlformats.org/officeDocument/2006/relationships/oleObject" Target="../embeddings/Planilha_do_Microsoft_Excel_97-200313.xls"/><Relationship Id="rId4" Type="http://schemas.openxmlformats.org/officeDocument/2006/relationships/oleObject" Target="../embeddings/oleObject18.bin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2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34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3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35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4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36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5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37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6.xml"/><Relationship Id="rId1" Type="http://schemas.openxmlformats.org/officeDocument/2006/relationships/tags" Target="../tags/tag38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6.xml"/><Relationship Id="rId1" Type="http://schemas.openxmlformats.org/officeDocument/2006/relationships/tags" Target="../tags/tag39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6.xml"/><Relationship Id="rId1" Type="http://schemas.openxmlformats.org/officeDocument/2006/relationships/tags" Target="../tags/tag40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jpeg"/><Relationship Id="rId7" Type="http://schemas.openxmlformats.org/officeDocument/2006/relationships/image" Target="../media/image22.jpe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1.xml"/><Relationship Id="rId6" Type="http://schemas.openxmlformats.org/officeDocument/2006/relationships/image" Target="../media/image21.jpeg"/><Relationship Id="rId5" Type="http://schemas.openxmlformats.org/officeDocument/2006/relationships/image" Target="../media/image20.jpeg"/><Relationship Id="rId4" Type="http://schemas.openxmlformats.org/officeDocument/2006/relationships/image" Target="../media/image19.jpe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41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6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8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42.xml"/><Relationship Id="rId4" Type="http://schemas.openxmlformats.org/officeDocument/2006/relationships/image" Target="../media/image52.jpe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jpe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6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emf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47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emf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48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emf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49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0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50.xml"/><Relationship Id="rId4" Type="http://schemas.openxmlformats.org/officeDocument/2006/relationships/image" Target="../media/image56.png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6.xml"/><Relationship Id="rId1" Type="http://schemas.openxmlformats.org/officeDocument/2006/relationships/tags" Target="../tags/tag51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emf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52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emf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53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6.xml"/><Relationship Id="rId1" Type="http://schemas.openxmlformats.org/officeDocument/2006/relationships/tags" Target="../tags/tag54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1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55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2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56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3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57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4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58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5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59.xml"/><Relationship Id="rId5" Type="http://schemas.openxmlformats.org/officeDocument/2006/relationships/image" Target="../media/image58.png"/><Relationship Id="rId4" Type="http://schemas.openxmlformats.org/officeDocument/2006/relationships/image" Target="../media/image57.pn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6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60.xml"/><Relationship Id="rId4" Type="http://schemas.openxmlformats.org/officeDocument/2006/relationships/image" Target="../media/image54.emf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61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62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6.xml"/><Relationship Id="rId1" Type="http://schemas.openxmlformats.org/officeDocument/2006/relationships/tags" Target="../tags/tag63.xml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tags" Target="../tags/tag71.xml"/><Relationship Id="rId13" Type="http://schemas.openxmlformats.org/officeDocument/2006/relationships/tags" Target="../tags/tag76.xml"/><Relationship Id="rId18" Type="http://schemas.openxmlformats.org/officeDocument/2006/relationships/tags" Target="../tags/tag81.xml"/><Relationship Id="rId26" Type="http://schemas.openxmlformats.org/officeDocument/2006/relationships/tags" Target="../tags/tag89.xml"/><Relationship Id="rId3" Type="http://schemas.openxmlformats.org/officeDocument/2006/relationships/tags" Target="../tags/tag66.xml"/><Relationship Id="rId21" Type="http://schemas.openxmlformats.org/officeDocument/2006/relationships/tags" Target="../tags/tag84.xml"/><Relationship Id="rId7" Type="http://schemas.openxmlformats.org/officeDocument/2006/relationships/tags" Target="../tags/tag70.xml"/><Relationship Id="rId12" Type="http://schemas.openxmlformats.org/officeDocument/2006/relationships/tags" Target="../tags/tag75.xml"/><Relationship Id="rId17" Type="http://schemas.openxmlformats.org/officeDocument/2006/relationships/tags" Target="../tags/tag80.xml"/><Relationship Id="rId25" Type="http://schemas.openxmlformats.org/officeDocument/2006/relationships/tags" Target="../tags/tag88.xml"/><Relationship Id="rId2" Type="http://schemas.openxmlformats.org/officeDocument/2006/relationships/tags" Target="../tags/tag65.xml"/><Relationship Id="rId16" Type="http://schemas.openxmlformats.org/officeDocument/2006/relationships/tags" Target="../tags/tag79.xml"/><Relationship Id="rId20" Type="http://schemas.openxmlformats.org/officeDocument/2006/relationships/tags" Target="../tags/tag83.xml"/><Relationship Id="rId29" Type="http://schemas.openxmlformats.org/officeDocument/2006/relationships/slideLayout" Target="../slideLayouts/slideLayout6.xml"/><Relationship Id="rId1" Type="http://schemas.openxmlformats.org/officeDocument/2006/relationships/tags" Target="../tags/tag64.xml"/><Relationship Id="rId6" Type="http://schemas.openxmlformats.org/officeDocument/2006/relationships/tags" Target="../tags/tag69.xml"/><Relationship Id="rId11" Type="http://schemas.openxmlformats.org/officeDocument/2006/relationships/tags" Target="../tags/tag74.xml"/><Relationship Id="rId24" Type="http://schemas.openxmlformats.org/officeDocument/2006/relationships/tags" Target="../tags/tag87.xml"/><Relationship Id="rId5" Type="http://schemas.openxmlformats.org/officeDocument/2006/relationships/tags" Target="../tags/tag68.xml"/><Relationship Id="rId15" Type="http://schemas.openxmlformats.org/officeDocument/2006/relationships/tags" Target="../tags/tag78.xml"/><Relationship Id="rId23" Type="http://schemas.openxmlformats.org/officeDocument/2006/relationships/tags" Target="../tags/tag86.xml"/><Relationship Id="rId28" Type="http://schemas.openxmlformats.org/officeDocument/2006/relationships/tags" Target="../tags/tag91.xml"/><Relationship Id="rId10" Type="http://schemas.openxmlformats.org/officeDocument/2006/relationships/tags" Target="../tags/tag73.xml"/><Relationship Id="rId19" Type="http://schemas.openxmlformats.org/officeDocument/2006/relationships/tags" Target="../tags/tag82.xml"/><Relationship Id="rId4" Type="http://schemas.openxmlformats.org/officeDocument/2006/relationships/tags" Target="../tags/tag67.xml"/><Relationship Id="rId9" Type="http://schemas.openxmlformats.org/officeDocument/2006/relationships/tags" Target="../tags/tag72.xml"/><Relationship Id="rId14" Type="http://schemas.openxmlformats.org/officeDocument/2006/relationships/tags" Target="../tags/tag77.xml"/><Relationship Id="rId22" Type="http://schemas.openxmlformats.org/officeDocument/2006/relationships/tags" Target="../tags/tag85.xml"/><Relationship Id="rId27" Type="http://schemas.openxmlformats.org/officeDocument/2006/relationships/tags" Target="../tags/tag90.xml"/><Relationship Id="rId30" Type="http://schemas.openxmlformats.org/officeDocument/2006/relationships/notesSlide" Target="../notesSlides/notesSlide37.xml"/></Relationships>
</file>

<file path=ppt/slides/_rels/slide60.xml.rels><?xml version="1.0" encoding="UTF-8" standalone="yes"?>
<Relationships xmlns="http://schemas.openxmlformats.org/package/2006/relationships"><Relationship Id="rId117" Type="http://schemas.openxmlformats.org/officeDocument/2006/relationships/tags" Target="../tags/tag210.xml"/><Relationship Id="rId21" Type="http://schemas.openxmlformats.org/officeDocument/2006/relationships/tags" Target="../tags/tag114.xml"/><Relationship Id="rId42" Type="http://schemas.openxmlformats.org/officeDocument/2006/relationships/tags" Target="../tags/tag135.xml"/><Relationship Id="rId63" Type="http://schemas.openxmlformats.org/officeDocument/2006/relationships/tags" Target="../tags/tag156.xml"/><Relationship Id="rId84" Type="http://schemas.openxmlformats.org/officeDocument/2006/relationships/tags" Target="../tags/tag177.xml"/><Relationship Id="rId138" Type="http://schemas.openxmlformats.org/officeDocument/2006/relationships/tags" Target="../tags/tag231.xml"/><Relationship Id="rId159" Type="http://schemas.openxmlformats.org/officeDocument/2006/relationships/tags" Target="../tags/tag252.xml"/><Relationship Id="rId170" Type="http://schemas.openxmlformats.org/officeDocument/2006/relationships/tags" Target="../tags/tag263.xml"/><Relationship Id="rId191" Type="http://schemas.openxmlformats.org/officeDocument/2006/relationships/tags" Target="../tags/tag284.xml"/><Relationship Id="rId205" Type="http://schemas.openxmlformats.org/officeDocument/2006/relationships/tags" Target="../tags/tag298.xml"/><Relationship Id="rId226" Type="http://schemas.openxmlformats.org/officeDocument/2006/relationships/tags" Target="../tags/tag319.xml"/><Relationship Id="rId247" Type="http://schemas.openxmlformats.org/officeDocument/2006/relationships/tags" Target="../tags/tag340.xml"/><Relationship Id="rId107" Type="http://schemas.openxmlformats.org/officeDocument/2006/relationships/tags" Target="../tags/tag200.xml"/><Relationship Id="rId268" Type="http://schemas.openxmlformats.org/officeDocument/2006/relationships/tags" Target="../tags/tag361.xml"/><Relationship Id="rId11" Type="http://schemas.openxmlformats.org/officeDocument/2006/relationships/tags" Target="../tags/tag104.xml"/><Relationship Id="rId32" Type="http://schemas.openxmlformats.org/officeDocument/2006/relationships/tags" Target="../tags/tag125.xml"/><Relationship Id="rId53" Type="http://schemas.openxmlformats.org/officeDocument/2006/relationships/tags" Target="../tags/tag146.xml"/><Relationship Id="rId74" Type="http://schemas.openxmlformats.org/officeDocument/2006/relationships/tags" Target="../tags/tag167.xml"/><Relationship Id="rId128" Type="http://schemas.openxmlformats.org/officeDocument/2006/relationships/tags" Target="../tags/tag221.xml"/><Relationship Id="rId149" Type="http://schemas.openxmlformats.org/officeDocument/2006/relationships/tags" Target="../tags/tag242.xml"/><Relationship Id="rId5" Type="http://schemas.openxmlformats.org/officeDocument/2006/relationships/tags" Target="../tags/tag98.xml"/><Relationship Id="rId95" Type="http://schemas.openxmlformats.org/officeDocument/2006/relationships/tags" Target="../tags/tag188.xml"/><Relationship Id="rId160" Type="http://schemas.openxmlformats.org/officeDocument/2006/relationships/tags" Target="../tags/tag253.xml"/><Relationship Id="rId181" Type="http://schemas.openxmlformats.org/officeDocument/2006/relationships/tags" Target="../tags/tag274.xml"/><Relationship Id="rId216" Type="http://schemas.openxmlformats.org/officeDocument/2006/relationships/tags" Target="../tags/tag309.xml"/><Relationship Id="rId237" Type="http://schemas.openxmlformats.org/officeDocument/2006/relationships/tags" Target="../tags/tag330.xml"/><Relationship Id="rId258" Type="http://schemas.openxmlformats.org/officeDocument/2006/relationships/tags" Target="../tags/tag351.xml"/><Relationship Id="rId22" Type="http://schemas.openxmlformats.org/officeDocument/2006/relationships/tags" Target="../tags/tag115.xml"/><Relationship Id="rId43" Type="http://schemas.openxmlformats.org/officeDocument/2006/relationships/tags" Target="../tags/tag136.xml"/><Relationship Id="rId64" Type="http://schemas.openxmlformats.org/officeDocument/2006/relationships/tags" Target="../tags/tag157.xml"/><Relationship Id="rId118" Type="http://schemas.openxmlformats.org/officeDocument/2006/relationships/tags" Target="../tags/tag211.xml"/><Relationship Id="rId139" Type="http://schemas.openxmlformats.org/officeDocument/2006/relationships/tags" Target="../tags/tag232.xml"/><Relationship Id="rId85" Type="http://schemas.openxmlformats.org/officeDocument/2006/relationships/tags" Target="../tags/tag178.xml"/><Relationship Id="rId150" Type="http://schemas.openxmlformats.org/officeDocument/2006/relationships/tags" Target="../tags/tag243.xml"/><Relationship Id="rId171" Type="http://schemas.openxmlformats.org/officeDocument/2006/relationships/tags" Target="../tags/tag264.xml"/><Relationship Id="rId192" Type="http://schemas.openxmlformats.org/officeDocument/2006/relationships/tags" Target="../tags/tag285.xml"/><Relationship Id="rId206" Type="http://schemas.openxmlformats.org/officeDocument/2006/relationships/tags" Target="../tags/tag299.xml"/><Relationship Id="rId227" Type="http://schemas.openxmlformats.org/officeDocument/2006/relationships/tags" Target="../tags/tag320.xml"/><Relationship Id="rId248" Type="http://schemas.openxmlformats.org/officeDocument/2006/relationships/tags" Target="../tags/tag341.xml"/><Relationship Id="rId269" Type="http://schemas.openxmlformats.org/officeDocument/2006/relationships/tags" Target="../tags/tag362.xml"/><Relationship Id="rId12" Type="http://schemas.openxmlformats.org/officeDocument/2006/relationships/tags" Target="../tags/tag105.xml"/><Relationship Id="rId33" Type="http://schemas.openxmlformats.org/officeDocument/2006/relationships/tags" Target="../tags/tag126.xml"/><Relationship Id="rId108" Type="http://schemas.openxmlformats.org/officeDocument/2006/relationships/tags" Target="../tags/tag201.xml"/><Relationship Id="rId129" Type="http://schemas.openxmlformats.org/officeDocument/2006/relationships/tags" Target="../tags/tag222.xml"/><Relationship Id="rId54" Type="http://schemas.openxmlformats.org/officeDocument/2006/relationships/tags" Target="../tags/tag147.xml"/><Relationship Id="rId75" Type="http://schemas.openxmlformats.org/officeDocument/2006/relationships/tags" Target="../tags/tag168.xml"/><Relationship Id="rId96" Type="http://schemas.openxmlformats.org/officeDocument/2006/relationships/tags" Target="../tags/tag189.xml"/><Relationship Id="rId140" Type="http://schemas.openxmlformats.org/officeDocument/2006/relationships/tags" Target="../tags/tag233.xml"/><Relationship Id="rId161" Type="http://schemas.openxmlformats.org/officeDocument/2006/relationships/tags" Target="../tags/tag254.xml"/><Relationship Id="rId182" Type="http://schemas.openxmlformats.org/officeDocument/2006/relationships/tags" Target="../tags/tag275.xml"/><Relationship Id="rId217" Type="http://schemas.openxmlformats.org/officeDocument/2006/relationships/tags" Target="../tags/tag310.xml"/><Relationship Id="rId6" Type="http://schemas.openxmlformats.org/officeDocument/2006/relationships/tags" Target="../tags/tag99.xml"/><Relationship Id="rId238" Type="http://schemas.openxmlformats.org/officeDocument/2006/relationships/tags" Target="../tags/tag331.xml"/><Relationship Id="rId259" Type="http://schemas.openxmlformats.org/officeDocument/2006/relationships/tags" Target="../tags/tag352.xml"/><Relationship Id="rId23" Type="http://schemas.openxmlformats.org/officeDocument/2006/relationships/tags" Target="../tags/tag116.xml"/><Relationship Id="rId119" Type="http://schemas.openxmlformats.org/officeDocument/2006/relationships/tags" Target="../tags/tag212.xml"/><Relationship Id="rId270" Type="http://schemas.openxmlformats.org/officeDocument/2006/relationships/tags" Target="../tags/tag363.xml"/><Relationship Id="rId44" Type="http://schemas.openxmlformats.org/officeDocument/2006/relationships/tags" Target="../tags/tag137.xml"/><Relationship Id="rId60" Type="http://schemas.openxmlformats.org/officeDocument/2006/relationships/tags" Target="../tags/tag153.xml"/><Relationship Id="rId65" Type="http://schemas.openxmlformats.org/officeDocument/2006/relationships/tags" Target="../tags/tag158.xml"/><Relationship Id="rId81" Type="http://schemas.openxmlformats.org/officeDocument/2006/relationships/tags" Target="../tags/tag174.xml"/><Relationship Id="rId86" Type="http://schemas.openxmlformats.org/officeDocument/2006/relationships/tags" Target="../tags/tag179.xml"/><Relationship Id="rId130" Type="http://schemas.openxmlformats.org/officeDocument/2006/relationships/tags" Target="../tags/tag223.xml"/><Relationship Id="rId135" Type="http://schemas.openxmlformats.org/officeDocument/2006/relationships/tags" Target="../tags/tag228.xml"/><Relationship Id="rId151" Type="http://schemas.openxmlformats.org/officeDocument/2006/relationships/tags" Target="../tags/tag244.xml"/><Relationship Id="rId156" Type="http://schemas.openxmlformats.org/officeDocument/2006/relationships/tags" Target="../tags/tag249.xml"/><Relationship Id="rId177" Type="http://schemas.openxmlformats.org/officeDocument/2006/relationships/tags" Target="../tags/tag270.xml"/><Relationship Id="rId198" Type="http://schemas.openxmlformats.org/officeDocument/2006/relationships/tags" Target="../tags/tag291.xml"/><Relationship Id="rId172" Type="http://schemas.openxmlformats.org/officeDocument/2006/relationships/tags" Target="../tags/tag265.xml"/><Relationship Id="rId193" Type="http://schemas.openxmlformats.org/officeDocument/2006/relationships/tags" Target="../tags/tag286.xml"/><Relationship Id="rId202" Type="http://schemas.openxmlformats.org/officeDocument/2006/relationships/tags" Target="../tags/tag295.xml"/><Relationship Id="rId207" Type="http://schemas.openxmlformats.org/officeDocument/2006/relationships/tags" Target="../tags/tag300.xml"/><Relationship Id="rId223" Type="http://schemas.openxmlformats.org/officeDocument/2006/relationships/tags" Target="../tags/tag316.xml"/><Relationship Id="rId228" Type="http://schemas.openxmlformats.org/officeDocument/2006/relationships/tags" Target="../tags/tag321.xml"/><Relationship Id="rId244" Type="http://schemas.openxmlformats.org/officeDocument/2006/relationships/tags" Target="../tags/tag337.xml"/><Relationship Id="rId249" Type="http://schemas.openxmlformats.org/officeDocument/2006/relationships/tags" Target="../tags/tag342.xml"/><Relationship Id="rId13" Type="http://schemas.openxmlformats.org/officeDocument/2006/relationships/tags" Target="../tags/tag106.xml"/><Relationship Id="rId18" Type="http://schemas.openxmlformats.org/officeDocument/2006/relationships/tags" Target="../tags/tag111.xml"/><Relationship Id="rId39" Type="http://schemas.openxmlformats.org/officeDocument/2006/relationships/tags" Target="../tags/tag132.xml"/><Relationship Id="rId109" Type="http://schemas.openxmlformats.org/officeDocument/2006/relationships/tags" Target="../tags/tag202.xml"/><Relationship Id="rId260" Type="http://schemas.openxmlformats.org/officeDocument/2006/relationships/tags" Target="../tags/tag353.xml"/><Relationship Id="rId265" Type="http://schemas.openxmlformats.org/officeDocument/2006/relationships/tags" Target="../tags/tag358.xml"/><Relationship Id="rId34" Type="http://schemas.openxmlformats.org/officeDocument/2006/relationships/tags" Target="../tags/tag127.xml"/><Relationship Id="rId50" Type="http://schemas.openxmlformats.org/officeDocument/2006/relationships/tags" Target="../tags/tag143.xml"/><Relationship Id="rId55" Type="http://schemas.openxmlformats.org/officeDocument/2006/relationships/tags" Target="../tags/tag148.xml"/><Relationship Id="rId76" Type="http://schemas.openxmlformats.org/officeDocument/2006/relationships/tags" Target="../tags/tag169.xml"/><Relationship Id="rId97" Type="http://schemas.openxmlformats.org/officeDocument/2006/relationships/tags" Target="../tags/tag190.xml"/><Relationship Id="rId104" Type="http://schemas.openxmlformats.org/officeDocument/2006/relationships/tags" Target="../tags/tag197.xml"/><Relationship Id="rId120" Type="http://schemas.openxmlformats.org/officeDocument/2006/relationships/tags" Target="../tags/tag213.xml"/><Relationship Id="rId125" Type="http://schemas.openxmlformats.org/officeDocument/2006/relationships/tags" Target="../tags/tag218.xml"/><Relationship Id="rId141" Type="http://schemas.openxmlformats.org/officeDocument/2006/relationships/tags" Target="../tags/tag234.xml"/><Relationship Id="rId146" Type="http://schemas.openxmlformats.org/officeDocument/2006/relationships/tags" Target="../tags/tag239.xml"/><Relationship Id="rId167" Type="http://schemas.openxmlformats.org/officeDocument/2006/relationships/tags" Target="../tags/tag260.xml"/><Relationship Id="rId188" Type="http://schemas.openxmlformats.org/officeDocument/2006/relationships/tags" Target="../tags/tag281.xml"/><Relationship Id="rId7" Type="http://schemas.openxmlformats.org/officeDocument/2006/relationships/tags" Target="../tags/tag100.xml"/><Relationship Id="rId71" Type="http://schemas.openxmlformats.org/officeDocument/2006/relationships/tags" Target="../tags/tag164.xml"/><Relationship Id="rId92" Type="http://schemas.openxmlformats.org/officeDocument/2006/relationships/tags" Target="../tags/tag185.xml"/><Relationship Id="rId162" Type="http://schemas.openxmlformats.org/officeDocument/2006/relationships/tags" Target="../tags/tag255.xml"/><Relationship Id="rId183" Type="http://schemas.openxmlformats.org/officeDocument/2006/relationships/tags" Target="../tags/tag276.xml"/><Relationship Id="rId213" Type="http://schemas.openxmlformats.org/officeDocument/2006/relationships/tags" Target="../tags/tag306.xml"/><Relationship Id="rId218" Type="http://schemas.openxmlformats.org/officeDocument/2006/relationships/tags" Target="../tags/tag311.xml"/><Relationship Id="rId234" Type="http://schemas.openxmlformats.org/officeDocument/2006/relationships/tags" Target="../tags/tag327.xml"/><Relationship Id="rId239" Type="http://schemas.openxmlformats.org/officeDocument/2006/relationships/tags" Target="../tags/tag332.xml"/><Relationship Id="rId2" Type="http://schemas.openxmlformats.org/officeDocument/2006/relationships/tags" Target="../tags/tag95.xml"/><Relationship Id="rId29" Type="http://schemas.openxmlformats.org/officeDocument/2006/relationships/tags" Target="../tags/tag122.xml"/><Relationship Id="rId250" Type="http://schemas.openxmlformats.org/officeDocument/2006/relationships/tags" Target="../tags/tag343.xml"/><Relationship Id="rId255" Type="http://schemas.openxmlformats.org/officeDocument/2006/relationships/tags" Target="../tags/tag348.xml"/><Relationship Id="rId271" Type="http://schemas.openxmlformats.org/officeDocument/2006/relationships/tags" Target="../tags/tag364.xml"/><Relationship Id="rId24" Type="http://schemas.openxmlformats.org/officeDocument/2006/relationships/tags" Target="../tags/tag117.xml"/><Relationship Id="rId40" Type="http://schemas.openxmlformats.org/officeDocument/2006/relationships/tags" Target="../tags/tag133.xml"/><Relationship Id="rId45" Type="http://schemas.openxmlformats.org/officeDocument/2006/relationships/tags" Target="../tags/tag138.xml"/><Relationship Id="rId66" Type="http://schemas.openxmlformats.org/officeDocument/2006/relationships/tags" Target="../tags/tag159.xml"/><Relationship Id="rId87" Type="http://schemas.openxmlformats.org/officeDocument/2006/relationships/tags" Target="../tags/tag180.xml"/><Relationship Id="rId110" Type="http://schemas.openxmlformats.org/officeDocument/2006/relationships/tags" Target="../tags/tag203.xml"/><Relationship Id="rId115" Type="http://schemas.openxmlformats.org/officeDocument/2006/relationships/tags" Target="../tags/tag208.xml"/><Relationship Id="rId131" Type="http://schemas.openxmlformats.org/officeDocument/2006/relationships/tags" Target="../tags/tag224.xml"/><Relationship Id="rId136" Type="http://schemas.openxmlformats.org/officeDocument/2006/relationships/tags" Target="../tags/tag229.xml"/><Relationship Id="rId157" Type="http://schemas.openxmlformats.org/officeDocument/2006/relationships/tags" Target="../tags/tag250.xml"/><Relationship Id="rId178" Type="http://schemas.openxmlformats.org/officeDocument/2006/relationships/tags" Target="../tags/tag271.xml"/><Relationship Id="rId61" Type="http://schemas.openxmlformats.org/officeDocument/2006/relationships/tags" Target="../tags/tag154.xml"/><Relationship Id="rId82" Type="http://schemas.openxmlformats.org/officeDocument/2006/relationships/tags" Target="../tags/tag175.xml"/><Relationship Id="rId152" Type="http://schemas.openxmlformats.org/officeDocument/2006/relationships/tags" Target="../tags/tag245.xml"/><Relationship Id="rId173" Type="http://schemas.openxmlformats.org/officeDocument/2006/relationships/tags" Target="../tags/tag266.xml"/><Relationship Id="rId194" Type="http://schemas.openxmlformats.org/officeDocument/2006/relationships/tags" Target="../tags/tag287.xml"/><Relationship Id="rId199" Type="http://schemas.openxmlformats.org/officeDocument/2006/relationships/tags" Target="../tags/tag292.xml"/><Relationship Id="rId203" Type="http://schemas.openxmlformats.org/officeDocument/2006/relationships/tags" Target="../tags/tag296.xml"/><Relationship Id="rId208" Type="http://schemas.openxmlformats.org/officeDocument/2006/relationships/tags" Target="../tags/tag301.xml"/><Relationship Id="rId229" Type="http://schemas.openxmlformats.org/officeDocument/2006/relationships/tags" Target="../tags/tag322.xml"/><Relationship Id="rId19" Type="http://schemas.openxmlformats.org/officeDocument/2006/relationships/tags" Target="../tags/tag112.xml"/><Relationship Id="rId224" Type="http://schemas.openxmlformats.org/officeDocument/2006/relationships/tags" Target="../tags/tag317.xml"/><Relationship Id="rId240" Type="http://schemas.openxmlformats.org/officeDocument/2006/relationships/tags" Target="../tags/tag333.xml"/><Relationship Id="rId245" Type="http://schemas.openxmlformats.org/officeDocument/2006/relationships/tags" Target="../tags/tag338.xml"/><Relationship Id="rId261" Type="http://schemas.openxmlformats.org/officeDocument/2006/relationships/tags" Target="../tags/tag354.xml"/><Relationship Id="rId266" Type="http://schemas.openxmlformats.org/officeDocument/2006/relationships/tags" Target="../tags/tag359.xml"/><Relationship Id="rId14" Type="http://schemas.openxmlformats.org/officeDocument/2006/relationships/tags" Target="../tags/tag107.xml"/><Relationship Id="rId30" Type="http://schemas.openxmlformats.org/officeDocument/2006/relationships/tags" Target="../tags/tag123.xml"/><Relationship Id="rId35" Type="http://schemas.openxmlformats.org/officeDocument/2006/relationships/tags" Target="../tags/tag128.xml"/><Relationship Id="rId56" Type="http://schemas.openxmlformats.org/officeDocument/2006/relationships/tags" Target="../tags/tag149.xml"/><Relationship Id="rId77" Type="http://schemas.openxmlformats.org/officeDocument/2006/relationships/tags" Target="../tags/tag170.xml"/><Relationship Id="rId100" Type="http://schemas.openxmlformats.org/officeDocument/2006/relationships/tags" Target="../tags/tag193.xml"/><Relationship Id="rId105" Type="http://schemas.openxmlformats.org/officeDocument/2006/relationships/tags" Target="../tags/tag198.xml"/><Relationship Id="rId126" Type="http://schemas.openxmlformats.org/officeDocument/2006/relationships/tags" Target="../tags/tag219.xml"/><Relationship Id="rId147" Type="http://schemas.openxmlformats.org/officeDocument/2006/relationships/tags" Target="../tags/tag240.xml"/><Relationship Id="rId168" Type="http://schemas.openxmlformats.org/officeDocument/2006/relationships/tags" Target="../tags/tag261.xml"/><Relationship Id="rId8" Type="http://schemas.openxmlformats.org/officeDocument/2006/relationships/tags" Target="../tags/tag101.xml"/><Relationship Id="rId51" Type="http://schemas.openxmlformats.org/officeDocument/2006/relationships/tags" Target="../tags/tag144.xml"/><Relationship Id="rId72" Type="http://schemas.openxmlformats.org/officeDocument/2006/relationships/tags" Target="../tags/tag165.xml"/><Relationship Id="rId93" Type="http://schemas.openxmlformats.org/officeDocument/2006/relationships/tags" Target="../tags/tag186.xml"/><Relationship Id="rId98" Type="http://schemas.openxmlformats.org/officeDocument/2006/relationships/tags" Target="../tags/tag191.xml"/><Relationship Id="rId121" Type="http://schemas.openxmlformats.org/officeDocument/2006/relationships/tags" Target="../tags/tag214.xml"/><Relationship Id="rId142" Type="http://schemas.openxmlformats.org/officeDocument/2006/relationships/tags" Target="../tags/tag235.xml"/><Relationship Id="rId163" Type="http://schemas.openxmlformats.org/officeDocument/2006/relationships/tags" Target="../tags/tag256.xml"/><Relationship Id="rId184" Type="http://schemas.openxmlformats.org/officeDocument/2006/relationships/tags" Target="../tags/tag277.xml"/><Relationship Id="rId189" Type="http://schemas.openxmlformats.org/officeDocument/2006/relationships/tags" Target="../tags/tag282.xml"/><Relationship Id="rId219" Type="http://schemas.openxmlformats.org/officeDocument/2006/relationships/tags" Target="../tags/tag312.xml"/><Relationship Id="rId3" Type="http://schemas.openxmlformats.org/officeDocument/2006/relationships/tags" Target="../tags/tag96.xml"/><Relationship Id="rId214" Type="http://schemas.openxmlformats.org/officeDocument/2006/relationships/tags" Target="../tags/tag307.xml"/><Relationship Id="rId230" Type="http://schemas.openxmlformats.org/officeDocument/2006/relationships/tags" Target="../tags/tag323.xml"/><Relationship Id="rId235" Type="http://schemas.openxmlformats.org/officeDocument/2006/relationships/tags" Target="../tags/tag328.xml"/><Relationship Id="rId251" Type="http://schemas.openxmlformats.org/officeDocument/2006/relationships/tags" Target="../tags/tag344.xml"/><Relationship Id="rId256" Type="http://schemas.openxmlformats.org/officeDocument/2006/relationships/tags" Target="../tags/tag349.xml"/><Relationship Id="rId25" Type="http://schemas.openxmlformats.org/officeDocument/2006/relationships/tags" Target="../tags/tag118.xml"/><Relationship Id="rId46" Type="http://schemas.openxmlformats.org/officeDocument/2006/relationships/tags" Target="../tags/tag139.xml"/><Relationship Id="rId67" Type="http://schemas.openxmlformats.org/officeDocument/2006/relationships/tags" Target="../tags/tag160.xml"/><Relationship Id="rId116" Type="http://schemas.openxmlformats.org/officeDocument/2006/relationships/tags" Target="../tags/tag209.xml"/><Relationship Id="rId137" Type="http://schemas.openxmlformats.org/officeDocument/2006/relationships/tags" Target="../tags/tag230.xml"/><Relationship Id="rId158" Type="http://schemas.openxmlformats.org/officeDocument/2006/relationships/tags" Target="../tags/tag251.xml"/><Relationship Id="rId272" Type="http://schemas.openxmlformats.org/officeDocument/2006/relationships/tags" Target="../tags/tag365.xml"/><Relationship Id="rId20" Type="http://schemas.openxmlformats.org/officeDocument/2006/relationships/tags" Target="../tags/tag113.xml"/><Relationship Id="rId41" Type="http://schemas.openxmlformats.org/officeDocument/2006/relationships/tags" Target="../tags/tag134.xml"/><Relationship Id="rId62" Type="http://schemas.openxmlformats.org/officeDocument/2006/relationships/tags" Target="../tags/tag155.xml"/><Relationship Id="rId83" Type="http://schemas.openxmlformats.org/officeDocument/2006/relationships/tags" Target="../tags/tag176.xml"/><Relationship Id="rId88" Type="http://schemas.openxmlformats.org/officeDocument/2006/relationships/tags" Target="../tags/tag181.xml"/><Relationship Id="rId111" Type="http://schemas.openxmlformats.org/officeDocument/2006/relationships/tags" Target="../tags/tag204.xml"/><Relationship Id="rId132" Type="http://schemas.openxmlformats.org/officeDocument/2006/relationships/tags" Target="../tags/tag225.xml"/><Relationship Id="rId153" Type="http://schemas.openxmlformats.org/officeDocument/2006/relationships/tags" Target="../tags/tag246.xml"/><Relationship Id="rId174" Type="http://schemas.openxmlformats.org/officeDocument/2006/relationships/tags" Target="../tags/tag267.xml"/><Relationship Id="rId179" Type="http://schemas.openxmlformats.org/officeDocument/2006/relationships/tags" Target="../tags/tag272.xml"/><Relationship Id="rId195" Type="http://schemas.openxmlformats.org/officeDocument/2006/relationships/tags" Target="../tags/tag288.xml"/><Relationship Id="rId209" Type="http://schemas.openxmlformats.org/officeDocument/2006/relationships/tags" Target="../tags/tag302.xml"/><Relationship Id="rId190" Type="http://schemas.openxmlformats.org/officeDocument/2006/relationships/tags" Target="../tags/tag283.xml"/><Relationship Id="rId204" Type="http://schemas.openxmlformats.org/officeDocument/2006/relationships/tags" Target="../tags/tag297.xml"/><Relationship Id="rId220" Type="http://schemas.openxmlformats.org/officeDocument/2006/relationships/tags" Target="../tags/tag313.xml"/><Relationship Id="rId225" Type="http://schemas.openxmlformats.org/officeDocument/2006/relationships/tags" Target="../tags/tag318.xml"/><Relationship Id="rId241" Type="http://schemas.openxmlformats.org/officeDocument/2006/relationships/tags" Target="../tags/tag334.xml"/><Relationship Id="rId246" Type="http://schemas.openxmlformats.org/officeDocument/2006/relationships/tags" Target="../tags/tag339.xml"/><Relationship Id="rId267" Type="http://schemas.openxmlformats.org/officeDocument/2006/relationships/tags" Target="../tags/tag360.xml"/><Relationship Id="rId15" Type="http://schemas.openxmlformats.org/officeDocument/2006/relationships/tags" Target="../tags/tag108.xml"/><Relationship Id="rId36" Type="http://schemas.openxmlformats.org/officeDocument/2006/relationships/tags" Target="../tags/tag129.xml"/><Relationship Id="rId57" Type="http://schemas.openxmlformats.org/officeDocument/2006/relationships/tags" Target="../tags/tag150.xml"/><Relationship Id="rId106" Type="http://schemas.openxmlformats.org/officeDocument/2006/relationships/tags" Target="../tags/tag199.xml"/><Relationship Id="rId127" Type="http://schemas.openxmlformats.org/officeDocument/2006/relationships/tags" Target="../tags/tag220.xml"/><Relationship Id="rId262" Type="http://schemas.openxmlformats.org/officeDocument/2006/relationships/tags" Target="../tags/tag355.xml"/><Relationship Id="rId10" Type="http://schemas.openxmlformats.org/officeDocument/2006/relationships/tags" Target="../tags/tag103.xml"/><Relationship Id="rId31" Type="http://schemas.openxmlformats.org/officeDocument/2006/relationships/tags" Target="../tags/tag124.xml"/><Relationship Id="rId52" Type="http://schemas.openxmlformats.org/officeDocument/2006/relationships/tags" Target="../tags/tag145.xml"/><Relationship Id="rId73" Type="http://schemas.openxmlformats.org/officeDocument/2006/relationships/tags" Target="../tags/tag166.xml"/><Relationship Id="rId78" Type="http://schemas.openxmlformats.org/officeDocument/2006/relationships/tags" Target="../tags/tag171.xml"/><Relationship Id="rId94" Type="http://schemas.openxmlformats.org/officeDocument/2006/relationships/tags" Target="../tags/tag187.xml"/><Relationship Id="rId99" Type="http://schemas.openxmlformats.org/officeDocument/2006/relationships/tags" Target="../tags/tag192.xml"/><Relationship Id="rId101" Type="http://schemas.openxmlformats.org/officeDocument/2006/relationships/tags" Target="../tags/tag194.xml"/><Relationship Id="rId122" Type="http://schemas.openxmlformats.org/officeDocument/2006/relationships/tags" Target="../tags/tag215.xml"/><Relationship Id="rId143" Type="http://schemas.openxmlformats.org/officeDocument/2006/relationships/tags" Target="../tags/tag236.xml"/><Relationship Id="rId148" Type="http://schemas.openxmlformats.org/officeDocument/2006/relationships/tags" Target="../tags/tag241.xml"/><Relationship Id="rId164" Type="http://schemas.openxmlformats.org/officeDocument/2006/relationships/tags" Target="../tags/tag257.xml"/><Relationship Id="rId169" Type="http://schemas.openxmlformats.org/officeDocument/2006/relationships/tags" Target="../tags/tag262.xml"/><Relationship Id="rId185" Type="http://schemas.openxmlformats.org/officeDocument/2006/relationships/tags" Target="../tags/tag278.xml"/><Relationship Id="rId4" Type="http://schemas.openxmlformats.org/officeDocument/2006/relationships/tags" Target="../tags/tag97.xml"/><Relationship Id="rId9" Type="http://schemas.openxmlformats.org/officeDocument/2006/relationships/tags" Target="../tags/tag102.xml"/><Relationship Id="rId180" Type="http://schemas.openxmlformats.org/officeDocument/2006/relationships/tags" Target="../tags/tag273.xml"/><Relationship Id="rId210" Type="http://schemas.openxmlformats.org/officeDocument/2006/relationships/tags" Target="../tags/tag303.xml"/><Relationship Id="rId215" Type="http://schemas.openxmlformats.org/officeDocument/2006/relationships/tags" Target="../tags/tag308.xml"/><Relationship Id="rId236" Type="http://schemas.openxmlformats.org/officeDocument/2006/relationships/tags" Target="../tags/tag329.xml"/><Relationship Id="rId257" Type="http://schemas.openxmlformats.org/officeDocument/2006/relationships/tags" Target="../tags/tag350.xml"/><Relationship Id="rId26" Type="http://schemas.openxmlformats.org/officeDocument/2006/relationships/tags" Target="../tags/tag119.xml"/><Relationship Id="rId231" Type="http://schemas.openxmlformats.org/officeDocument/2006/relationships/tags" Target="../tags/tag324.xml"/><Relationship Id="rId252" Type="http://schemas.openxmlformats.org/officeDocument/2006/relationships/tags" Target="../tags/tag345.xml"/><Relationship Id="rId273" Type="http://schemas.openxmlformats.org/officeDocument/2006/relationships/tags" Target="../tags/tag366.xml"/><Relationship Id="rId47" Type="http://schemas.openxmlformats.org/officeDocument/2006/relationships/tags" Target="../tags/tag140.xml"/><Relationship Id="rId68" Type="http://schemas.openxmlformats.org/officeDocument/2006/relationships/tags" Target="../tags/tag161.xml"/><Relationship Id="rId89" Type="http://schemas.openxmlformats.org/officeDocument/2006/relationships/tags" Target="../tags/tag182.xml"/><Relationship Id="rId112" Type="http://schemas.openxmlformats.org/officeDocument/2006/relationships/tags" Target="../tags/tag205.xml"/><Relationship Id="rId133" Type="http://schemas.openxmlformats.org/officeDocument/2006/relationships/tags" Target="../tags/tag226.xml"/><Relationship Id="rId154" Type="http://schemas.openxmlformats.org/officeDocument/2006/relationships/tags" Target="../tags/tag247.xml"/><Relationship Id="rId175" Type="http://schemas.openxmlformats.org/officeDocument/2006/relationships/tags" Target="../tags/tag268.xml"/><Relationship Id="rId196" Type="http://schemas.openxmlformats.org/officeDocument/2006/relationships/tags" Target="../tags/tag289.xml"/><Relationship Id="rId200" Type="http://schemas.openxmlformats.org/officeDocument/2006/relationships/tags" Target="../tags/tag293.xml"/><Relationship Id="rId16" Type="http://schemas.openxmlformats.org/officeDocument/2006/relationships/tags" Target="../tags/tag109.xml"/><Relationship Id="rId221" Type="http://schemas.openxmlformats.org/officeDocument/2006/relationships/tags" Target="../tags/tag314.xml"/><Relationship Id="rId242" Type="http://schemas.openxmlformats.org/officeDocument/2006/relationships/tags" Target="../tags/tag335.xml"/><Relationship Id="rId263" Type="http://schemas.openxmlformats.org/officeDocument/2006/relationships/tags" Target="../tags/tag356.xml"/><Relationship Id="rId37" Type="http://schemas.openxmlformats.org/officeDocument/2006/relationships/tags" Target="../tags/tag130.xml"/><Relationship Id="rId58" Type="http://schemas.openxmlformats.org/officeDocument/2006/relationships/tags" Target="../tags/tag151.xml"/><Relationship Id="rId79" Type="http://schemas.openxmlformats.org/officeDocument/2006/relationships/tags" Target="../tags/tag172.xml"/><Relationship Id="rId102" Type="http://schemas.openxmlformats.org/officeDocument/2006/relationships/tags" Target="../tags/tag195.xml"/><Relationship Id="rId123" Type="http://schemas.openxmlformats.org/officeDocument/2006/relationships/tags" Target="../tags/tag216.xml"/><Relationship Id="rId144" Type="http://schemas.openxmlformats.org/officeDocument/2006/relationships/tags" Target="../tags/tag237.xml"/><Relationship Id="rId90" Type="http://schemas.openxmlformats.org/officeDocument/2006/relationships/tags" Target="../tags/tag183.xml"/><Relationship Id="rId165" Type="http://schemas.openxmlformats.org/officeDocument/2006/relationships/tags" Target="../tags/tag258.xml"/><Relationship Id="rId186" Type="http://schemas.openxmlformats.org/officeDocument/2006/relationships/tags" Target="../tags/tag279.xml"/><Relationship Id="rId211" Type="http://schemas.openxmlformats.org/officeDocument/2006/relationships/tags" Target="../tags/tag304.xml"/><Relationship Id="rId232" Type="http://schemas.openxmlformats.org/officeDocument/2006/relationships/tags" Target="../tags/tag325.xml"/><Relationship Id="rId253" Type="http://schemas.openxmlformats.org/officeDocument/2006/relationships/tags" Target="../tags/tag346.xml"/><Relationship Id="rId274" Type="http://schemas.openxmlformats.org/officeDocument/2006/relationships/tags" Target="../tags/tag367.xml"/><Relationship Id="rId27" Type="http://schemas.openxmlformats.org/officeDocument/2006/relationships/tags" Target="../tags/tag120.xml"/><Relationship Id="rId48" Type="http://schemas.openxmlformats.org/officeDocument/2006/relationships/tags" Target="../tags/tag141.xml"/><Relationship Id="rId69" Type="http://schemas.openxmlformats.org/officeDocument/2006/relationships/tags" Target="../tags/tag162.xml"/><Relationship Id="rId113" Type="http://schemas.openxmlformats.org/officeDocument/2006/relationships/tags" Target="../tags/tag206.xml"/><Relationship Id="rId134" Type="http://schemas.openxmlformats.org/officeDocument/2006/relationships/tags" Target="../tags/tag227.xml"/><Relationship Id="rId80" Type="http://schemas.openxmlformats.org/officeDocument/2006/relationships/tags" Target="../tags/tag173.xml"/><Relationship Id="rId155" Type="http://schemas.openxmlformats.org/officeDocument/2006/relationships/tags" Target="../tags/tag248.xml"/><Relationship Id="rId176" Type="http://schemas.openxmlformats.org/officeDocument/2006/relationships/tags" Target="../tags/tag269.xml"/><Relationship Id="rId197" Type="http://schemas.openxmlformats.org/officeDocument/2006/relationships/tags" Target="../tags/tag290.xml"/><Relationship Id="rId201" Type="http://schemas.openxmlformats.org/officeDocument/2006/relationships/tags" Target="../tags/tag294.xml"/><Relationship Id="rId222" Type="http://schemas.openxmlformats.org/officeDocument/2006/relationships/tags" Target="../tags/tag315.xml"/><Relationship Id="rId243" Type="http://schemas.openxmlformats.org/officeDocument/2006/relationships/tags" Target="../tags/tag336.xml"/><Relationship Id="rId264" Type="http://schemas.openxmlformats.org/officeDocument/2006/relationships/tags" Target="../tags/tag357.xml"/><Relationship Id="rId17" Type="http://schemas.openxmlformats.org/officeDocument/2006/relationships/tags" Target="../tags/tag110.xml"/><Relationship Id="rId38" Type="http://schemas.openxmlformats.org/officeDocument/2006/relationships/tags" Target="../tags/tag131.xml"/><Relationship Id="rId59" Type="http://schemas.openxmlformats.org/officeDocument/2006/relationships/tags" Target="../tags/tag152.xml"/><Relationship Id="rId103" Type="http://schemas.openxmlformats.org/officeDocument/2006/relationships/tags" Target="../tags/tag196.xml"/><Relationship Id="rId124" Type="http://schemas.openxmlformats.org/officeDocument/2006/relationships/tags" Target="../tags/tag217.xml"/><Relationship Id="rId70" Type="http://schemas.openxmlformats.org/officeDocument/2006/relationships/tags" Target="../tags/tag163.xml"/><Relationship Id="rId91" Type="http://schemas.openxmlformats.org/officeDocument/2006/relationships/tags" Target="../tags/tag184.xml"/><Relationship Id="rId145" Type="http://schemas.openxmlformats.org/officeDocument/2006/relationships/tags" Target="../tags/tag238.xml"/><Relationship Id="rId166" Type="http://schemas.openxmlformats.org/officeDocument/2006/relationships/tags" Target="../tags/tag259.xml"/><Relationship Id="rId187" Type="http://schemas.openxmlformats.org/officeDocument/2006/relationships/tags" Target="../tags/tag280.xml"/><Relationship Id="rId1" Type="http://schemas.openxmlformats.org/officeDocument/2006/relationships/tags" Target="../tags/tag94.xml"/><Relationship Id="rId212" Type="http://schemas.openxmlformats.org/officeDocument/2006/relationships/tags" Target="../tags/tag305.xml"/><Relationship Id="rId233" Type="http://schemas.openxmlformats.org/officeDocument/2006/relationships/tags" Target="../tags/tag326.xml"/><Relationship Id="rId254" Type="http://schemas.openxmlformats.org/officeDocument/2006/relationships/tags" Target="../tags/tag347.xml"/><Relationship Id="rId28" Type="http://schemas.openxmlformats.org/officeDocument/2006/relationships/tags" Target="../tags/tag121.xml"/><Relationship Id="rId49" Type="http://schemas.openxmlformats.org/officeDocument/2006/relationships/tags" Target="../tags/tag142.xml"/><Relationship Id="rId114" Type="http://schemas.openxmlformats.org/officeDocument/2006/relationships/tags" Target="../tags/tag207.xml"/><Relationship Id="rId275" Type="http://schemas.openxmlformats.org/officeDocument/2006/relationships/slideLayout" Target="../slideLayouts/slideLayout3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2" Type="http://schemas.openxmlformats.org/officeDocument/2006/relationships/tags" Target="../tags/tag369.xml"/><Relationship Id="rId1" Type="http://schemas.openxmlformats.org/officeDocument/2006/relationships/tags" Target="../tags/tag368.xml"/><Relationship Id="rId4" Type="http://schemas.openxmlformats.org/officeDocument/2006/relationships/notesSlide" Target="../notesSlides/notesSlide38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2" Type="http://schemas.openxmlformats.org/officeDocument/2006/relationships/tags" Target="../tags/tag371.xml"/><Relationship Id="rId1" Type="http://schemas.openxmlformats.org/officeDocument/2006/relationships/tags" Target="../tags/tag370.xml"/><Relationship Id="rId4" Type="http://schemas.openxmlformats.org/officeDocument/2006/relationships/notesSlide" Target="../notesSlides/notesSlide39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2" Type="http://schemas.openxmlformats.org/officeDocument/2006/relationships/tags" Target="../tags/tag373.xml"/><Relationship Id="rId1" Type="http://schemas.openxmlformats.org/officeDocument/2006/relationships/tags" Target="../tags/tag372.xml"/><Relationship Id="rId4" Type="http://schemas.openxmlformats.org/officeDocument/2006/relationships/notesSlide" Target="../notesSlides/notesSlide40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2" Type="http://schemas.openxmlformats.org/officeDocument/2006/relationships/tags" Target="../tags/tag375.xml"/><Relationship Id="rId1" Type="http://schemas.openxmlformats.org/officeDocument/2006/relationships/tags" Target="../tags/tag374.xml"/><Relationship Id="rId4" Type="http://schemas.openxmlformats.org/officeDocument/2006/relationships/notesSlide" Target="../notesSlides/notesSlide41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2" Type="http://schemas.openxmlformats.org/officeDocument/2006/relationships/tags" Target="../tags/tag377.xml"/><Relationship Id="rId1" Type="http://schemas.openxmlformats.org/officeDocument/2006/relationships/tags" Target="../tags/tag376.xml"/><Relationship Id="rId4" Type="http://schemas.openxmlformats.org/officeDocument/2006/relationships/notesSlide" Target="../notesSlides/notesSlide42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6.xml"/><Relationship Id="rId1" Type="http://schemas.openxmlformats.org/officeDocument/2006/relationships/tags" Target="../tags/tag378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3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379.xml"/><Relationship Id="rId4" Type="http://schemas.openxmlformats.org/officeDocument/2006/relationships/image" Target="../media/image54.emf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4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380.xml"/><Relationship Id="rId4" Type="http://schemas.openxmlformats.org/officeDocument/2006/relationships/image" Target="../media/image54.emf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6.xml"/><Relationship Id="rId1" Type="http://schemas.openxmlformats.org/officeDocument/2006/relationships/tags" Target="../tags/tag381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6.xml"/><Relationship Id="rId1" Type="http://schemas.openxmlformats.org/officeDocument/2006/relationships/tags" Target="../tags/tag382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6.xml"/><Relationship Id="rId1" Type="http://schemas.openxmlformats.org/officeDocument/2006/relationships/tags" Target="../tags/tag383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6.xml"/><Relationship Id="rId1" Type="http://schemas.openxmlformats.org/officeDocument/2006/relationships/tags" Target="../tags/tag384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2" Type="http://schemas.openxmlformats.org/officeDocument/2006/relationships/tags" Target="../tags/tag386.xml"/><Relationship Id="rId1" Type="http://schemas.openxmlformats.org/officeDocument/2006/relationships/tags" Target="../tags/tag385.xml"/><Relationship Id="rId4" Type="http://schemas.openxmlformats.org/officeDocument/2006/relationships/notesSlide" Target="../notesSlides/notesSlide45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6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387.xml"/><Relationship Id="rId4" Type="http://schemas.openxmlformats.org/officeDocument/2006/relationships/image" Target="../media/image54.emf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jpeg"/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22.jpeg"/><Relationship Id="rId5" Type="http://schemas.openxmlformats.org/officeDocument/2006/relationships/image" Target="../media/image21.jpeg"/><Relationship Id="rId4" Type="http://schemas.openxmlformats.org/officeDocument/2006/relationships/image" Target="../media/image20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Picture 15" descr="Figura1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906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Rectangle 3"/>
          <p:cNvSpPr>
            <a:spLocks noChangeArrowheads="1"/>
          </p:cNvSpPr>
          <p:nvPr/>
        </p:nvSpPr>
        <p:spPr bwMode="auto">
          <a:xfrm>
            <a:off x="4605338" y="6510338"/>
            <a:ext cx="49530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0"/>
              </a:spcBef>
              <a:buFontTx/>
              <a:buNone/>
            </a:pPr>
            <a:r>
              <a:rPr lang="pt-BR" sz="1000" i="1">
                <a:solidFill>
                  <a:srgbClr val="F8F8F8"/>
                </a:solidFill>
                <a:latin typeface="Tahoma" panose="020B0604030504040204" pitchFamily="34" charset="0"/>
              </a:rPr>
              <a:t>Este documento é confidencial e não pode ser fornecido</a:t>
            </a:r>
          </a:p>
          <a:p>
            <a:pPr algn="r">
              <a:spcBef>
                <a:spcPct val="0"/>
              </a:spcBef>
              <a:buFontTx/>
              <a:buNone/>
            </a:pPr>
            <a:r>
              <a:rPr lang="pt-BR" sz="1000" i="1">
                <a:solidFill>
                  <a:srgbClr val="F8F8F8"/>
                </a:solidFill>
                <a:latin typeface="Tahoma" panose="020B0604030504040204" pitchFamily="34" charset="0"/>
              </a:rPr>
              <a:t>a uma outra parte sem autorização da Macrologística</a:t>
            </a:r>
          </a:p>
        </p:txBody>
      </p:sp>
      <p:sp>
        <p:nvSpPr>
          <p:cNvPr id="7172" name="Text Box 2"/>
          <p:cNvSpPr txBox="1">
            <a:spLocks noChangeArrowheads="1"/>
          </p:cNvSpPr>
          <p:nvPr/>
        </p:nvSpPr>
        <p:spPr bwMode="auto">
          <a:xfrm>
            <a:off x="0" y="3162300"/>
            <a:ext cx="9906000" cy="457200"/>
          </a:xfrm>
          <a:prstGeom prst="rect">
            <a:avLst/>
          </a:prstGeom>
          <a:noFill/>
          <a:ln>
            <a:noFill/>
          </a:ln>
          <a:effectLst>
            <a:outerShdw dist="28398" dir="3806097" algn="ctr" rotWithShape="0">
              <a:srgbClr val="333333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7790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pt-BR" sz="2400">
                <a:solidFill>
                  <a:srgbClr val="FFFF00"/>
                </a:solidFill>
                <a:latin typeface="Tahoma" panose="020B0604030504040204" pitchFamily="34" charset="0"/>
              </a:rPr>
              <a:t>PROJETO CENTRO-OESTE COMPETITIVO</a:t>
            </a:r>
          </a:p>
        </p:txBody>
      </p:sp>
      <p:sp>
        <p:nvSpPr>
          <p:cNvPr id="7173" name="Text Box 3"/>
          <p:cNvSpPr txBox="1">
            <a:spLocks noChangeArrowheads="1"/>
          </p:cNvSpPr>
          <p:nvPr/>
        </p:nvSpPr>
        <p:spPr bwMode="auto">
          <a:xfrm>
            <a:off x="0" y="3703638"/>
            <a:ext cx="9906000" cy="336550"/>
          </a:xfrm>
          <a:prstGeom prst="rect">
            <a:avLst/>
          </a:prstGeom>
          <a:noFill/>
          <a:ln>
            <a:noFill/>
          </a:ln>
          <a:effectLst>
            <a:outerShdw dist="17961" dir="2700000" algn="ctr" rotWithShape="0">
              <a:srgbClr val="333333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folHlink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7790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pt-BR" sz="1600" dirty="0" smtClean="0">
                <a:solidFill>
                  <a:srgbClr val="FFFF00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SUMÁRIO EXECUTIVO</a:t>
            </a:r>
            <a:endParaRPr lang="pt-BR" sz="1600" dirty="0">
              <a:solidFill>
                <a:srgbClr val="FFFF00"/>
              </a:solidFill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7174" name="Text Box 4"/>
          <p:cNvSpPr txBox="1">
            <a:spLocks noChangeArrowheads="1"/>
          </p:cNvSpPr>
          <p:nvPr/>
        </p:nvSpPr>
        <p:spPr bwMode="auto">
          <a:xfrm>
            <a:off x="3632200" y="6153150"/>
            <a:ext cx="6065838" cy="304800"/>
          </a:xfrm>
          <a:prstGeom prst="rect">
            <a:avLst/>
          </a:prstGeom>
          <a:noFill/>
          <a:ln>
            <a:noFill/>
          </a:ln>
          <a:effectLst>
            <a:outerShdw dist="17961" dir="2700000" algn="ctr" rotWithShape="0">
              <a:srgbClr val="000000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pt-BR" sz="1400" dirty="0" smtClean="0">
                <a:solidFill>
                  <a:srgbClr val="F8F8F8"/>
                </a:solidFill>
                <a:latin typeface="Tahoma" panose="020B0604030504040204" pitchFamily="34" charset="0"/>
              </a:rPr>
              <a:t>Campo Grande, 19 </a:t>
            </a:r>
            <a:r>
              <a:rPr lang="pt-BR" sz="1400" smtClean="0">
                <a:solidFill>
                  <a:srgbClr val="F8F8F8"/>
                </a:solidFill>
                <a:latin typeface="Tahoma" panose="020B0604030504040204" pitchFamily="34" charset="0"/>
              </a:rPr>
              <a:t>de Novembro </a:t>
            </a:r>
            <a:endParaRPr lang="pt-BR" sz="1400" dirty="0">
              <a:solidFill>
                <a:srgbClr val="F8F8F8"/>
              </a:solidFill>
              <a:latin typeface="Tahoma" panose="020B0604030504040204" pitchFamily="34" charset="0"/>
            </a:endParaRPr>
          </a:p>
        </p:txBody>
      </p:sp>
      <p:grpSp>
        <p:nvGrpSpPr>
          <p:cNvPr id="7175" name="Grupo 22"/>
          <p:cNvGrpSpPr>
            <a:grpSpLocks/>
          </p:cNvGrpSpPr>
          <p:nvPr/>
        </p:nvGrpSpPr>
        <p:grpSpPr bwMode="auto">
          <a:xfrm>
            <a:off x="6103938" y="2354263"/>
            <a:ext cx="3500437" cy="573087"/>
            <a:chOff x="6104485" y="2354262"/>
            <a:chExt cx="3499495" cy="572670"/>
          </a:xfrm>
        </p:grpSpPr>
        <p:sp>
          <p:nvSpPr>
            <p:cNvPr id="25" name="Retângulo 24"/>
            <p:cNvSpPr/>
            <p:nvPr/>
          </p:nvSpPr>
          <p:spPr bwMode="auto">
            <a:xfrm>
              <a:off x="6104485" y="2354262"/>
              <a:ext cx="3499495" cy="57267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pt-BR"/>
            </a:p>
          </p:txBody>
        </p:sp>
        <p:grpSp>
          <p:nvGrpSpPr>
            <p:cNvPr id="7201" name="Grupo 25"/>
            <p:cNvGrpSpPr>
              <a:grpSpLocks/>
            </p:cNvGrpSpPr>
            <p:nvPr/>
          </p:nvGrpSpPr>
          <p:grpSpPr bwMode="auto">
            <a:xfrm>
              <a:off x="6168880" y="2418657"/>
              <a:ext cx="3370707" cy="443880"/>
              <a:chOff x="6279895" y="2370744"/>
              <a:chExt cx="3370707" cy="443880"/>
            </a:xfrm>
          </p:grpSpPr>
          <p:pic>
            <p:nvPicPr>
              <p:cNvPr id="7202" name="Picture 18" descr="\\Principal-pc\macrologistica\PROJETOS EM ANDAMENTO\CENTRO-OESTE COMPETITIVO\3 - COLETA E TRATAMENTO DE DADOS\11 - DADOS GERAIS\02 - LOGOS\AMPA - logo.png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79895" y="2370744"/>
                <a:ext cx="1829953" cy="4320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203" name="Picture 19" descr="\\Principal-pc\macrologistica\PROJETOS EM ANDAMENTO\CENTRO-OESTE COMPETITIVO\3 - COLETA E TRATAMENTO DE DADOS\11 - DADOS GERAIS\02 - LOGOS\APROSOJA - logo.jpg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10215" y="2382624"/>
                <a:ext cx="1540387" cy="4320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176" name="Grupo 28"/>
          <p:cNvGrpSpPr>
            <a:grpSpLocks/>
          </p:cNvGrpSpPr>
          <p:nvPr/>
        </p:nvGrpSpPr>
        <p:grpSpPr bwMode="auto">
          <a:xfrm>
            <a:off x="5954713" y="461963"/>
            <a:ext cx="3649662" cy="1395412"/>
            <a:chOff x="5955278" y="461512"/>
            <a:chExt cx="3648704" cy="1396300"/>
          </a:xfrm>
        </p:grpSpPr>
        <p:sp>
          <p:nvSpPr>
            <p:cNvPr id="30" name="Retângulo 29"/>
            <p:cNvSpPr/>
            <p:nvPr/>
          </p:nvSpPr>
          <p:spPr bwMode="auto">
            <a:xfrm>
              <a:off x="5955278" y="461512"/>
              <a:ext cx="3648704" cy="13963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pt-BR"/>
            </a:p>
          </p:txBody>
        </p:sp>
        <p:grpSp>
          <p:nvGrpSpPr>
            <p:cNvPr id="7197" name="Grupo 31"/>
            <p:cNvGrpSpPr>
              <a:grpSpLocks/>
            </p:cNvGrpSpPr>
            <p:nvPr/>
          </p:nvGrpSpPr>
          <p:grpSpPr bwMode="auto">
            <a:xfrm>
              <a:off x="6019672" y="525012"/>
              <a:ext cx="3520809" cy="1269300"/>
              <a:chOff x="6019672" y="525012"/>
              <a:chExt cx="3520809" cy="1269300"/>
            </a:xfrm>
          </p:grpSpPr>
          <p:pic>
            <p:nvPicPr>
              <p:cNvPr id="7198" name="Picture 15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81456" y="751673"/>
                <a:ext cx="2359025" cy="8159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folHlink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199" name="Picture 18" descr="\\Principal-pc\macrologistica\PROJETOS EM ANDAMENTO\CENTRO-OESTE COMPETITIVO\3 - COLETA E TRATAMENTO DE DADOS\11 - DADOS GERAIS\02 - LOGOS\CNA - logo.jpg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19672" y="525012"/>
                <a:ext cx="1032994" cy="12693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177" name="Grupo 34"/>
          <p:cNvGrpSpPr>
            <a:grpSpLocks/>
          </p:cNvGrpSpPr>
          <p:nvPr/>
        </p:nvGrpSpPr>
        <p:grpSpPr bwMode="auto">
          <a:xfrm>
            <a:off x="0" y="5168900"/>
            <a:ext cx="9906000" cy="777875"/>
            <a:chOff x="0" y="4988874"/>
            <a:chExt cx="9906000" cy="777754"/>
          </a:xfrm>
        </p:grpSpPr>
        <p:sp>
          <p:nvSpPr>
            <p:cNvPr id="36" name="Retângulo 35"/>
            <p:cNvSpPr/>
            <p:nvPr/>
          </p:nvSpPr>
          <p:spPr bwMode="auto">
            <a:xfrm>
              <a:off x="0" y="4988874"/>
              <a:ext cx="9906000" cy="77775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pt-BR"/>
            </a:p>
          </p:txBody>
        </p:sp>
        <p:grpSp>
          <p:nvGrpSpPr>
            <p:cNvPr id="7179" name="Grupo 37"/>
            <p:cNvGrpSpPr>
              <a:grpSpLocks/>
            </p:cNvGrpSpPr>
            <p:nvPr/>
          </p:nvGrpSpPr>
          <p:grpSpPr bwMode="auto">
            <a:xfrm>
              <a:off x="177794" y="5027142"/>
              <a:ext cx="9535020" cy="700849"/>
              <a:chOff x="203552" y="5027142"/>
              <a:chExt cx="9535020" cy="700849"/>
            </a:xfrm>
          </p:grpSpPr>
          <p:grpSp>
            <p:nvGrpSpPr>
              <p:cNvPr id="7180" name="Grupo 38"/>
              <p:cNvGrpSpPr>
                <a:grpSpLocks/>
              </p:cNvGrpSpPr>
              <p:nvPr/>
            </p:nvGrpSpPr>
            <p:grpSpPr bwMode="auto">
              <a:xfrm>
                <a:off x="655431" y="5157178"/>
                <a:ext cx="1973184" cy="440411"/>
                <a:chOff x="784221" y="5157178"/>
                <a:chExt cx="1973184" cy="440411"/>
              </a:xfrm>
            </p:grpSpPr>
            <p:pic>
              <p:nvPicPr>
                <p:cNvPr id="7194" name="Picture 21" descr="\\Principal-pc\macrologistica\PROJETOS EM ANDAMENTO\CENTRO-OESTE COMPETITIVO\3 - COLETA E TRATAMENTO DE DADOS\11 - DADOS GERAIS\02 - LOGOS\FIBRA - logo.jpg"/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1841" y="5182807"/>
                  <a:ext cx="1965564" cy="38915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54" name="Retângulo 53"/>
                <p:cNvSpPr>
                  <a:spLocks noChangeAspect="1"/>
                </p:cNvSpPr>
                <p:nvPr/>
              </p:nvSpPr>
              <p:spPr bwMode="auto">
                <a:xfrm>
                  <a:off x="784786" y="5157123"/>
                  <a:ext cx="495300" cy="441257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eaLnBrk="1" hangingPunct="1">
                    <a:defRPr/>
                  </a:pPr>
                  <a:endParaRPr lang="pt-BR"/>
                </a:p>
              </p:txBody>
            </p:sp>
          </p:grpSp>
          <p:grpSp>
            <p:nvGrpSpPr>
              <p:cNvPr id="7181" name="Grupo 39"/>
              <p:cNvGrpSpPr>
                <a:grpSpLocks/>
              </p:cNvGrpSpPr>
              <p:nvPr/>
            </p:nvGrpSpPr>
            <p:grpSpPr bwMode="auto">
              <a:xfrm>
                <a:off x="3277141" y="5157177"/>
                <a:ext cx="1585701" cy="440411"/>
                <a:chOff x="3405931" y="5157177"/>
                <a:chExt cx="1585701" cy="440411"/>
              </a:xfrm>
            </p:grpSpPr>
            <p:pic>
              <p:nvPicPr>
                <p:cNvPr id="7192" name="Imagem 3"/>
                <p:cNvPicPr>
                  <a:picLocks noChangeAspect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3551" y="5183174"/>
                  <a:ext cx="1578081" cy="38915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52" name="Retângulo 51"/>
                <p:cNvSpPr>
                  <a:spLocks noChangeAspect="1"/>
                </p:cNvSpPr>
                <p:nvPr/>
              </p:nvSpPr>
              <p:spPr bwMode="auto">
                <a:xfrm>
                  <a:off x="3405748" y="5157123"/>
                  <a:ext cx="457200" cy="441257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eaLnBrk="1" hangingPunct="1">
                    <a:defRPr/>
                  </a:pPr>
                  <a:endParaRPr lang="pt-BR"/>
                </a:p>
              </p:txBody>
            </p:sp>
          </p:grpSp>
          <p:grpSp>
            <p:nvGrpSpPr>
              <p:cNvPr id="7182" name="Grupo 40"/>
              <p:cNvGrpSpPr>
                <a:grpSpLocks/>
              </p:cNvGrpSpPr>
              <p:nvPr/>
            </p:nvGrpSpPr>
            <p:grpSpPr bwMode="auto">
              <a:xfrm>
                <a:off x="5703129" y="5157545"/>
                <a:ext cx="1935294" cy="440411"/>
                <a:chOff x="5831919" y="5157545"/>
                <a:chExt cx="1935294" cy="440411"/>
              </a:xfrm>
            </p:grpSpPr>
            <p:pic>
              <p:nvPicPr>
                <p:cNvPr id="7190" name="Picture 22" descr="\\Principal-pc\macrologistica\PROJETOS EM ANDAMENTO\CENTRO-OESTE COMPETITIVO\3 - COLETA E TRATAMENTO DE DADOS\11 - DADOS GERAIS\02 - LOGOS\FIEMS - logo.jpg"/>
                <p:cNvPicPr>
                  <a:picLocks noChangeAspect="1" noChangeArrowheads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39539" y="5182807"/>
                  <a:ext cx="1927674" cy="38915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50" name="Retângulo 49"/>
                <p:cNvSpPr>
                  <a:spLocks noChangeAspect="1"/>
                </p:cNvSpPr>
                <p:nvPr/>
              </p:nvSpPr>
              <p:spPr bwMode="auto">
                <a:xfrm>
                  <a:off x="5831448" y="5157123"/>
                  <a:ext cx="476250" cy="441257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eaLnBrk="1" hangingPunct="1">
                    <a:defRPr/>
                  </a:pPr>
                  <a:endParaRPr lang="pt-BR"/>
                </a:p>
              </p:txBody>
            </p:sp>
          </p:grpSp>
          <p:grpSp>
            <p:nvGrpSpPr>
              <p:cNvPr id="7183" name="Grupo 41"/>
              <p:cNvGrpSpPr>
                <a:grpSpLocks/>
              </p:cNvGrpSpPr>
              <p:nvPr/>
            </p:nvGrpSpPr>
            <p:grpSpPr bwMode="auto">
              <a:xfrm>
                <a:off x="8217570" y="5157545"/>
                <a:ext cx="1521002" cy="440411"/>
                <a:chOff x="8346360" y="5157545"/>
                <a:chExt cx="1521002" cy="440411"/>
              </a:xfrm>
            </p:grpSpPr>
            <p:pic>
              <p:nvPicPr>
                <p:cNvPr id="7188" name="Picture 30" descr="\\Principal-pc\macrologistica\PROJETOS EM ANDAMENTO\CENTRO-OESTE COMPETITIVO\3 - COLETA E TRATAMENTO DE DADOS\11 - DADOS GERAIS\02 - LOGOS\FIEMT - logo.jpg"/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3980" y="5183174"/>
                  <a:ext cx="1513382" cy="38915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8" name="Retângulo 47"/>
                <p:cNvSpPr>
                  <a:spLocks noChangeAspect="1"/>
                </p:cNvSpPr>
                <p:nvPr/>
              </p:nvSpPr>
              <p:spPr bwMode="auto">
                <a:xfrm>
                  <a:off x="8346048" y="5157123"/>
                  <a:ext cx="479425" cy="441257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eaLnBrk="1" hangingPunct="1">
                    <a:defRPr/>
                  </a:pPr>
                  <a:endParaRPr lang="pt-BR"/>
                </a:p>
              </p:txBody>
            </p:sp>
          </p:grpSp>
          <p:pic>
            <p:nvPicPr>
              <p:cNvPr id="7184" name="Picture 19" descr="\\Principal-pc\macrologistica\PROJETOS EM ANDAMENTO\CENTRO-OESTE COMPETITIVO\3 - COLETA E TRATAMENTO DE DADOS\11 - DADOS GERAIS\02 - LOGOS\FAPE-DF - logo.jpg"/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3552" y="5027142"/>
                <a:ext cx="753204" cy="7004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185" name="Picture 25" descr="\\Principal-pc\macrologistica\PROJETOS EM ANDAMENTO\CENTRO-OESTE COMPETITIVO\3 - COLETA E TRATAMENTO DE DADOS\11 - DADOS GERAIS\02 - LOGOS\FAEG - logo.jpg"/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84220" y="5027511"/>
                <a:ext cx="656146" cy="7004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186" name="Picture 28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66856" y="5183174"/>
                <a:ext cx="820006" cy="3891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folHlink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187" name="Picture 29" descr="\\Principal-pc\macrologistica\PROJETOS EM ANDAMENTO\CENTRO-OESTE COMPETITIVO\3 - COLETA E TRATAMENTO DE DADOS\11 - DADOS GERAIS\02 - LOGOS\FAMATO - logo.jpg"/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16715" y="5027142"/>
                <a:ext cx="586767" cy="7004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ChangeArrowheads="1"/>
          </p:cNvSpPr>
          <p:nvPr/>
        </p:nvSpPr>
        <p:spPr bwMode="auto">
          <a:xfrm>
            <a:off x="3201988" y="4732338"/>
            <a:ext cx="6450012" cy="327025"/>
          </a:xfrm>
          <a:prstGeom prst="rect">
            <a:avLst/>
          </a:prstGeom>
          <a:solidFill>
            <a:srgbClr val="FF9900">
              <a:alpha val="63136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/>
          </a:p>
        </p:txBody>
      </p:sp>
      <p:sp>
        <p:nvSpPr>
          <p:cNvPr id="8195" name="Rectangle 3"/>
          <p:cNvSpPr>
            <a:spLocks noChangeArrowheads="1"/>
          </p:cNvSpPr>
          <p:nvPr/>
        </p:nvSpPr>
        <p:spPr bwMode="auto">
          <a:xfrm>
            <a:off x="9567863" y="6511925"/>
            <a:ext cx="322262" cy="33178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/>
          </a:p>
        </p:txBody>
      </p:sp>
      <p:sp>
        <p:nvSpPr>
          <p:cNvPr id="8196" name="Rectangle 4"/>
          <p:cNvSpPr>
            <a:spLocks noChangeArrowheads="1"/>
          </p:cNvSpPr>
          <p:nvPr/>
        </p:nvSpPr>
        <p:spPr bwMode="auto">
          <a:xfrm>
            <a:off x="3827463" y="4727575"/>
            <a:ext cx="6062662" cy="1292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39725" indent="-155575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7763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704850" indent="-153988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901700" indent="-195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1358900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1816100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2273300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2730500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50000"/>
              </a:lnSpc>
              <a:buFont typeface="Wingdings" panose="05000000000000000000" pitchFamily="2" charset="2"/>
              <a:buNone/>
            </a:pPr>
            <a:r>
              <a:rPr lang="pt-BR" sz="1400">
                <a:solidFill>
                  <a:schemeClr val="tx2"/>
                </a:solidFill>
              </a:rPr>
              <a:t>I – Introdução</a:t>
            </a:r>
            <a:r>
              <a:rPr lang="pt-BR" sz="1400" b="0">
                <a:solidFill>
                  <a:schemeClr val="tx2"/>
                </a:solidFill>
              </a:rPr>
              <a:t>	</a:t>
            </a:r>
          </a:p>
          <a:p>
            <a:pPr>
              <a:lnSpc>
                <a:spcPct val="150000"/>
              </a:lnSpc>
              <a:buFont typeface="Wingdings" panose="05000000000000000000" pitchFamily="2" charset="2"/>
              <a:buNone/>
            </a:pPr>
            <a:r>
              <a:rPr lang="pt-BR" sz="1400" b="0">
                <a:solidFill>
                  <a:schemeClr val="tx2"/>
                </a:solidFill>
              </a:rPr>
              <a:t>II – Sumário dos Resultados da Primeira Fase do Projeto</a:t>
            </a:r>
            <a:r>
              <a:rPr lang="pt-BR" sz="1400">
                <a:solidFill>
                  <a:schemeClr val="tx2"/>
                </a:solidFill>
              </a:rPr>
              <a:t> </a:t>
            </a:r>
          </a:p>
          <a:p>
            <a:pPr>
              <a:lnSpc>
                <a:spcPct val="150000"/>
              </a:lnSpc>
              <a:buFont typeface="Wingdings" panose="05000000000000000000" pitchFamily="2" charset="2"/>
              <a:buNone/>
            </a:pPr>
            <a:r>
              <a:rPr lang="pt-BR" sz="1400" b="0">
                <a:solidFill>
                  <a:schemeClr val="tx2"/>
                </a:solidFill>
              </a:rPr>
              <a:t>III – Resultados da Segunda Fase do Projeto Centroeste Competitivo</a:t>
            </a:r>
          </a:p>
          <a:p>
            <a:pPr>
              <a:lnSpc>
                <a:spcPct val="150000"/>
              </a:lnSpc>
              <a:buFont typeface="Wingdings" panose="05000000000000000000" pitchFamily="2" charset="2"/>
              <a:buNone/>
            </a:pPr>
            <a:endParaRPr lang="pt-BR" sz="1400" b="0">
              <a:solidFill>
                <a:schemeClr val="tx2"/>
              </a:solidFill>
            </a:endParaRPr>
          </a:p>
        </p:txBody>
      </p:sp>
      <p:sp>
        <p:nvSpPr>
          <p:cNvPr id="8197" name="AutoShape 5"/>
          <p:cNvSpPr>
            <a:spLocks noChangeArrowheads="1"/>
          </p:cNvSpPr>
          <p:nvPr/>
        </p:nvSpPr>
        <p:spPr bwMode="auto">
          <a:xfrm rot="5400000">
            <a:off x="3600450" y="4848225"/>
            <a:ext cx="144463" cy="74613"/>
          </a:xfrm>
          <a:prstGeom prst="triangle">
            <a:avLst>
              <a:gd name="adj" fmla="val 50000"/>
            </a:avLst>
          </a:prstGeom>
          <a:solidFill>
            <a:schemeClr val="tx2"/>
          </a:solidFill>
          <a:ln w="9525" algn="ctr">
            <a:solidFill>
              <a:schemeClr val="tx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/>
          </a:p>
        </p:txBody>
      </p:sp>
      <p:grpSp>
        <p:nvGrpSpPr>
          <p:cNvPr id="8198" name="Group 7"/>
          <p:cNvGrpSpPr>
            <a:grpSpLocks/>
          </p:cNvGrpSpPr>
          <p:nvPr/>
        </p:nvGrpSpPr>
        <p:grpSpPr bwMode="auto">
          <a:xfrm>
            <a:off x="165100" y="3179763"/>
            <a:ext cx="9740900" cy="1274762"/>
            <a:chOff x="104" y="2003"/>
            <a:chExt cx="6136" cy="803"/>
          </a:xfrm>
        </p:grpSpPr>
        <p:pic>
          <p:nvPicPr>
            <p:cNvPr id="8200" name="Picture 8" descr="caminhao2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4" y="2003"/>
              <a:ext cx="1080" cy="797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201" name="Picture 9" descr="navio2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51" y="2003"/>
              <a:ext cx="1280" cy="801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202" name="Picture 10" descr="transporte-aereo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40" y="2003"/>
              <a:ext cx="1200" cy="799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203" name="Picture 11" descr="trem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39" y="2003"/>
              <a:ext cx="1303" cy="803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204" name="Picture 12" descr="PB381hidrovia-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3" y="2003"/>
              <a:ext cx="1237" cy="800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8199" name="Rectangle 12"/>
          <p:cNvSpPr>
            <a:spLocks noChangeArrowheads="1"/>
          </p:cNvSpPr>
          <p:nvPr/>
        </p:nvSpPr>
        <p:spPr bwMode="auto">
          <a:xfrm>
            <a:off x="762000" y="2617788"/>
            <a:ext cx="8382000" cy="520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1424" tIns="45712" rIns="91424" bIns="45712"/>
          <a:lstStyle>
            <a:lvl1pPr defTabSz="977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153988" indent="-15240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315913" indent="-160338" defTabSz="9779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461963" indent="-144463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622300" indent="-158750" defTabSz="9779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1079500" indent="-15875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1536700" indent="-15875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1993900" indent="-15875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2451100" indent="-15875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buClrTx/>
            </a:pPr>
            <a:r>
              <a:rPr lang="pt-BR" sz="2400">
                <a:solidFill>
                  <a:schemeClr val="tx2"/>
                </a:solidFill>
              </a:rPr>
              <a:t>Agenda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3"/>
          <p:cNvSpPr>
            <a:spLocks noChangeArrowheads="1"/>
          </p:cNvSpPr>
          <p:nvPr/>
        </p:nvSpPr>
        <p:spPr bwMode="auto">
          <a:xfrm>
            <a:off x="2616200" y="209550"/>
            <a:ext cx="69929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28398" dir="3806097" algn="ctr" rotWithShape="0">
                    <a:srgbClr val="333333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8953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Tx/>
            </a:pPr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</a:rPr>
              <a:t>Objetivos do Projeto Centro-Oeste Competitivo</a:t>
            </a:r>
          </a:p>
        </p:txBody>
      </p:sp>
      <p:sp>
        <p:nvSpPr>
          <p:cNvPr id="10243" name="Text Box 3"/>
          <p:cNvSpPr txBox="1">
            <a:spLocks noChangeArrowheads="1"/>
          </p:cNvSpPr>
          <p:nvPr/>
        </p:nvSpPr>
        <p:spPr bwMode="auto">
          <a:xfrm>
            <a:off x="406400" y="1524000"/>
            <a:ext cx="9058275" cy="4559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23900" indent="-18891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lnSpc>
                <a:spcPct val="120000"/>
              </a:lnSpc>
              <a:spcBef>
                <a:spcPct val="50000"/>
              </a:spcBef>
              <a:buClrTx/>
            </a:pPr>
            <a:r>
              <a:rPr lang="pt-BR">
                <a:cs typeface="Arial" panose="020B0604020202020204" pitchFamily="34" charset="0"/>
              </a:rPr>
              <a:t>Objetivo: </a:t>
            </a:r>
            <a:r>
              <a:rPr lang="pt-BR" b="0">
                <a:cs typeface="Arial" panose="020B0604020202020204" pitchFamily="34" charset="0"/>
              </a:rPr>
              <a:t>Elaborar o </a:t>
            </a:r>
            <a:r>
              <a:rPr lang="pt-BR">
                <a:cs typeface="Arial" panose="020B0604020202020204" pitchFamily="34" charset="0"/>
              </a:rPr>
              <a:t>PLANEJAMENTO ESTRATÉGICO DA INFRAESTRUTURA DE TRANSPORTE E LOGISTICA DE CARGAS</a:t>
            </a:r>
            <a:r>
              <a:rPr lang="pt-BR" b="0">
                <a:cs typeface="Arial" panose="020B0604020202020204" pitchFamily="34" charset="0"/>
              </a:rPr>
              <a:t> da Região Centro-Oeste, incluindo os Estados de </a:t>
            </a:r>
            <a:r>
              <a:rPr lang="pt-BR">
                <a:solidFill>
                  <a:srgbClr val="FFFFFF"/>
                </a:solidFill>
                <a:cs typeface="Arial" panose="020B0604020202020204" pitchFamily="34" charset="0"/>
              </a:rPr>
              <a:t>Distrito Federal, Goiás, Mato Grosso e Mato Grosso do Sul</a:t>
            </a:r>
            <a:r>
              <a:rPr lang="pt-BR" b="0">
                <a:cs typeface="Arial" panose="020B0604020202020204" pitchFamily="34" charset="0"/>
              </a:rPr>
              <a:t>, de forma a atingir os seguintes alvos estratégicos:</a:t>
            </a:r>
          </a:p>
          <a:p>
            <a:pPr lvl="1" algn="just" eaLnBrk="1" hangingPunct="1">
              <a:lnSpc>
                <a:spcPct val="125000"/>
              </a:lnSpc>
              <a:spcBef>
                <a:spcPct val="50000"/>
              </a:spcBef>
              <a:buClrTx/>
              <a:buSzTx/>
              <a:buFont typeface="Wingdings" panose="05000000000000000000" pitchFamily="2" charset="2"/>
              <a:buChar char="Ø"/>
            </a:pPr>
            <a:r>
              <a:rPr lang="pt-BR" b="0">
                <a:cs typeface="Arial" panose="020B0604020202020204" pitchFamily="34" charset="0"/>
              </a:rPr>
              <a:t>Integrar </a:t>
            </a:r>
            <a:r>
              <a:rPr lang="pt-BR" u="sng">
                <a:cs typeface="Arial" panose="020B0604020202020204" pitchFamily="34" charset="0"/>
              </a:rPr>
              <a:t>física e economicamente</a:t>
            </a:r>
            <a:r>
              <a:rPr lang="pt-BR">
                <a:cs typeface="Arial" panose="020B0604020202020204" pitchFamily="34" charset="0"/>
              </a:rPr>
              <a:t> </a:t>
            </a:r>
            <a:r>
              <a:rPr lang="pt-BR" b="0">
                <a:cs typeface="Arial" panose="020B0604020202020204" pitchFamily="34" charset="0"/>
              </a:rPr>
              <a:t>os Estados envolvidos no estudo e as demais Regiões do Brasil e países Sul Americanos.</a:t>
            </a:r>
          </a:p>
          <a:p>
            <a:pPr lvl="1" algn="just" eaLnBrk="1" hangingPunct="1">
              <a:lnSpc>
                <a:spcPct val="125000"/>
              </a:lnSpc>
              <a:spcBef>
                <a:spcPct val="50000"/>
              </a:spcBef>
              <a:buClrTx/>
              <a:buSzTx/>
              <a:buFont typeface="Wingdings" panose="05000000000000000000" pitchFamily="2" charset="2"/>
              <a:buChar char="Ø"/>
            </a:pPr>
            <a:r>
              <a:rPr lang="pt-BR" b="0">
                <a:cs typeface="Arial" panose="020B0604020202020204" pitchFamily="34" charset="0"/>
              </a:rPr>
              <a:t>Identificar e selecionar os Sistemas de Logística de menor custo, voltados para o mercado interno e externo, formados pela infraestrutura de transporte de cargas da Região abrangida pelo estudo e torná-los mais </a:t>
            </a:r>
            <a:r>
              <a:rPr lang="pt-BR" u="sng">
                <a:cs typeface="Arial" panose="020B0604020202020204" pitchFamily="34" charset="0"/>
              </a:rPr>
              <a:t>competitivos</a:t>
            </a:r>
            <a:r>
              <a:rPr lang="pt-BR" b="0">
                <a:cs typeface="Arial" panose="020B0604020202020204" pitchFamily="34" charset="0"/>
              </a:rPr>
              <a:t>.</a:t>
            </a:r>
          </a:p>
          <a:p>
            <a:pPr lvl="1" algn="just" eaLnBrk="1" hangingPunct="1">
              <a:lnSpc>
                <a:spcPct val="125000"/>
              </a:lnSpc>
              <a:spcBef>
                <a:spcPct val="50000"/>
              </a:spcBef>
              <a:buClrTx/>
              <a:buSzTx/>
              <a:buFont typeface="Wingdings" panose="05000000000000000000" pitchFamily="2" charset="2"/>
              <a:buChar char="Ø"/>
            </a:pPr>
            <a:r>
              <a:rPr lang="pt-BR" b="0">
                <a:cs typeface="Arial" panose="020B0604020202020204" pitchFamily="34" charset="0"/>
              </a:rPr>
              <a:t>Proporcionar a transformação dos Sistemas de Logística em </a:t>
            </a:r>
            <a:r>
              <a:rPr lang="pt-BR" u="sng">
                <a:cs typeface="Arial" panose="020B0604020202020204" pitchFamily="34" charset="0"/>
              </a:rPr>
              <a:t>Eixos Integrados de Desenvolvimento</a:t>
            </a:r>
            <a:r>
              <a:rPr lang="pt-BR" b="0">
                <a:cs typeface="Arial" panose="020B0604020202020204" pitchFamily="34" charset="0"/>
              </a:rPr>
              <a:t> a medida que forem complementados com investimentos em energia, telecomunicação e capital humano, atraindo as atividades econômicas, gerando emprego e renda, fomentando a inserção da Região na economia mundial.</a:t>
            </a:r>
          </a:p>
          <a:p>
            <a:pPr lvl="1" algn="just" eaLnBrk="1" hangingPunct="1">
              <a:lnSpc>
                <a:spcPct val="125000"/>
              </a:lnSpc>
              <a:spcBef>
                <a:spcPct val="50000"/>
              </a:spcBef>
              <a:buClrTx/>
              <a:buSzTx/>
              <a:buFont typeface="Wingdings" panose="05000000000000000000" pitchFamily="2" charset="2"/>
              <a:buChar char="Ø"/>
            </a:pPr>
            <a:r>
              <a:rPr lang="pt-BR" b="0">
                <a:cs typeface="Arial" panose="020B0604020202020204" pitchFamily="34" charset="0"/>
              </a:rPr>
              <a:t>Liderar o processo de reconstrução e melhoria da infraestrutura brasileira, com a participação da iniciativa privada.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Rectangle 2"/>
          <p:cNvSpPr>
            <a:spLocks noChangeArrowheads="1"/>
          </p:cNvSpPr>
          <p:nvPr/>
        </p:nvSpPr>
        <p:spPr bwMode="auto">
          <a:xfrm>
            <a:off x="1919288" y="3602038"/>
            <a:ext cx="1354137" cy="941387"/>
          </a:xfrm>
          <a:prstGeom prst="rect">
            <a:avLst/>
          </a:prstGeom>
          <a:solidFill>
            <a:schemeClr val="hlink">
              <a:alpha val="53999"/>
            </a:schemeClr>
          </a:solidFill>
          <a:ln w="2857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lIns="0" tIns="0" rIns="0" bIns="0" anchor="ctr"/>
          <a:lstStyle/>
          <a:p>
            <a:pPr algn="ctr" eaLnBrk="1" hangingPunct="1">
              <a:spcBef>
                <a:spcPct val="50000"/>
              </a:spcBef>
              <a:defRPr/>
            </a:pPr>
            <a:r>
              <a:rPr lang="pt-BR" sz="1100">
                <a:latin typeface="+mn-lt"/>
              </a:rPr>
              <a:t>Detalhamento das cadeias produtivas</a:t>
            </a:r>
          </a:p>
        </p:txBody>
      </p:sp>
      <p:sp>
        <p:nvSpPr>
          <p:cNvPr id="47" name="Rectangle 3"/>
          <p:cNvSpPr>
            <a:spLocks noChangeArrowheads="1"/>
          </p:cNvSpPr>
          <p:nvPr/>
        </p:nvSpPr>
        <p:spPr bwMode="auto">
          <a:xfrm>
            <a:off x="1919288" y="2060575"/>
            <a:ext cx="1354137" cy="941388"/>
          </a:xfrm>
          <a:prstGeom prst="rect">
            <a:avLst/>
          </a:prstGeom>
          <a:solidFill>
            <a:schemeClr val="hlink">
              <a:alpha val="53999"/>
            </a:schemeClr>
          </a:solidFill>
          <a:ln w="2857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anchor="ctr"/>
          <a:lstStyle/>
          <a:p>
            <a:pPr algn="ctr" eaLnBrk="1" hangingPunct="1">
              <a:defRPr/>
            </a:pPr>
            <a:r>
              <a:rPr lang="pt-BR" sz="1100">
                <a:latin typeface="+mn-lt"/>
              </a:rPr>
              <a:t>Avaliação</a:t>
            </a:r>
          </a:p>
          <a:p>
            <a:pPr algn="ctr" eaLnBrk="1" hangingPunct="1">
              <a:defRPr/>
            </a:pPr>
            <a:r>
              <a:rPr lang="pt-BR" sz="1100">
                <a:latin typeface="+mn-lt"/>
              </a:rPr>
              <a:t>da potencial econômico</a:t>
            </a:r>
          </a:p>
        </p:txBody>
      </p:sp>
      <p:sp>
        <p:nvSpPr>
          <p:cNvPr id="48" name="Rectangle 4"/>
          <p:cNvSpPr>
            <a:spLocks noChangeArrowheads="1"/>
          </p:cNvSpPr>
          <p:nvPr/>
        </p:nvSpPr>
        <p:spPr bwMode="auto">
          <a:xfrm>
            <a:off x="3635375" y="2101850"/>
            <a:ext cx="1352550" cy="941388"/>
          </a:xfrm>
          <a:prstGeom prst="rect">
            <a:avLst/>
          </a:prstGeom>
          <a:solidFill>
            <a:schemeClr val="hlink">
              <a:alpha val="53999"/>
            </a:schemeClr>
          </a:solidFill>
          <a:ln w="2857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lIns="0" tIns="0" rIns="0" bIns="0" anchor="ctr"/>
          <a:lstStyle/>
          <a:p>
            <a:pPr algn="ctr" eaLnBrk="1" hangingPunct="1">
              <a:spcBef>
                <a:spcPct val="50000"/>
              </a:spcBef>
              <a:defRPr/>
            </a:pPr>
            <a:r>
              <a:rPr lang="pt-BR" sz="1100" dirty="0" err="1">
                <a:latin typeface="+mn-lt"/>
              </a:rPr>
              <a:t>Macrofluxos</a:t>
            </a:r>
            <a:r>
              <a:rPr lang="pt-BR" sz="1100" dirty="0">
                <a:latin typeface="+mn-lt"/>
              </a:rPr>
              <a:t> atuais e projetados</a:t>
            </a:r>
          </a:p>
        </p:txBody>
      </p:sp>
      <p:sp>
        <p:nvSpPr>
          <p:cNvPr id="49" name="Rectangle 5"/>
          <p:cNvSpPr>
            <a:spLocks noChangeArrowheads="1"/>
          </p:cNvSpPr>
          <p:nvPr/>
        </p:nvSpPr>
        <p:spPr bwMode="auto">
          <a:xfrm>
            <a:off x="3617913" y="3602038"/>
            <a:ext cx="1366837" cy="941387"/>
          </a:xfrm>
          <a:prstGeom prst="rect">
            <a:avLst/>
          </a:prstGeom>
          <a:solidFill>
            <a:schemeClr val="hlink">
              <a:alpha val="53999"/>
            </a:schemeClr>
          </a:solidFill>
          <a:ln w="2857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lIns="0" tIns="0" rIns="0" bIns="0" anchor="ctr"/>
          <a:lstStyle/>
          <a:p>
            <a:pPr algn="ctr" eaLnBrk="1" hangingPunct="1">
              <a:defRPr/>
            </a:pPr>
            <a:endParaRPr lang="pt-BR" sz="1100" dirty="0">
              <a:latin typeface="+mn-lt"/>
            </a:endParaRPr>
          </a:p>
          <a:p>
            <a:pPr algn="ctr" eaLnBrk="1" hangingPunct="1">
              <a:defRPr/>
            </a:pPr>
            <a:r>
              <a:rPr lang="pt-BR" sz="1100" dirty="0">
                <a:latin typeface="+mn-lt"/>
              </a:rPr>
              <a:t>Mapeamento da  infraestrutura existente e modelagem</a:t>
            </a:r>
          </a:p>
        </p:txBody>
      </p:sp>
      <p:sp>
        <p:nvSpPr>
          <p:cNvPr id="50" name="Rectangle 6"/>
          <p:cNvSpPr>
            <a:spLocks noChangeArrowheads="1"/>
          </p:cNvSpPr>
          <p:nvPr/>
        </p:nvSpPr>
        <p:spPr bwMode="auto">
          <a:xfrm>
            <a:off x="5349875" y="3133725"/>
            <a:ext cx="1187450" cy="941388"/>
          </a:xfrm>
          <a:prstGeom prst="rect">
            <a:avLst/>
          </a:prstGeom>
          <a:solidFill>
            <a:schemeClr val="hlink">
              <a:alpha val="53999"/>
            </a:schemeClr>
          </a:solidFill>
          <a:ln w="2857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lIns="0" tIns="0" rIns="0" bIns="0" anchor="ctr"/>
          <a:lstStyle/>
          <a:p>
            <a:pPr algn="ctr" eaLnBrk="1" hangingPunct="1">
              <a:spcBef>
                <a:spcPct val="50000"/>
              </a:spcBef>
              <a:defRPr/>
            </a:pPr>
            <a:r>
              <a:rPr lang="pt-BR" sz="1100">
                <a:latin typeface="+mn-lt"/>
              </a:rPr>
              <a:t>Identificação de gaps de infra-estrutura</a:t>
            </a:r>
          </a:p>
        </p:txBody>
      </p:sp>
      <p:sp>
        <p:nvSpPr>
          <p:cNvPr id="51" name="Rectangle 7"/>
          <p:cNvSpPr>
            <a:spLocks noChangeArrowheads="1"/>
          </p:cNvSpPr>
          <p:nvPr/>
        </p:nvSpPr>
        <p:spPr bwMode="auto">
          <a:xfrm>
            <a:off x="6869113" y="3133725"/>
            <a:ext cx="1219200" cy="941388"/>
          </a:xfrm>
          <a:prstGeom prst="rect">
            <a:avLst/>
          </a:prstGeom>
          <a:solidFill>
            <a:srgbClr val="C0C0C0"/>
          </a:solidFill>
          <a:ln w="2857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pt-BR" sz="1100">
                <a:latin typeface="+mn-lt"/>
              </a:rPr>
              <a:t>Priorização</a:t>
            </a:r>
          </a:p>
          <a:p>
            <a:pPr algn="ctr" eaLnBrk="1" hangingPunct="1">
              <a:defRPr/>
            </a:pPr>
            <a:r>
              <a:rPr lang="pt-BR" sz="1100">
                <a:latin typeface="+mn-lt"/>
              </a:rPr>
              <a:t>dos projetos</a:t>
            </a:r>
          </a:p>
        </p:txBody>
      </p:sp>
      <p:sp>
        <p:nvSpPr>
          <p:cNvPr id="52" name="Rectangle 8"/>
          <p:cNvSpPr>
            <a:spLocks noChangeArrowheads="1"/>
          </p:cNvSpPr>
          <p:nvPr/>
        </p:nvSpPr>
        <p:spPr bwMode="auto">
          <a:xfrm>
            <a:off x="442913" y="2038350"/>
            <a:ext cx="1211262" cy="941388"/>
          </a:xfrm>
          <a:prstGeom prst="rect">
            <a:avLst/>
          </a:prstGeom>
          <a:solidFill>
            <a:schemeClr val="hlink">
              <a:alpha val="53999"/>
            </a:schemeClr>
          </a:solidFill>
          <a:ln w="2857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lIns="0" tIns="0" rIns="0" bIns="0" anchor="ctr"/>
          <a:lstStyle/>
          <a:p>
            <a:pPr algn="ctr" eaLnBrk="1" hangingPunct="1">
              <a:spcBef>
                <a:spcPct val="50000"/>
              </a:spcBef>
              <a:defRPr/>
            </a:pPr>
            <a:r>
              <a:rPr lang="pt-BR" sz="1100">
                <a:latin typeface="+mn-lt"/>
              </a:rPr>
              <a:t>Preparação do projeto</a:t>
            </a:r>
          </a:p>
        </p:txBody>
      </p:sp>
      <p:cxnSp>
        <p:nvCxnSpPr>
          <p:cNvPr id="12297" name="AutoShape 9"/>
          <p:cNvCxnSpPr>
            <a:cxnSpLocks noChangeShapeType="1"/>
            <a:stCxn id="52" idx="3"/>
          </p:cNvCxnSpPr>
          <p:nvPr/>
        </p:nvCxnSpPr>
        <p:spPr bwMode="auto">
          <a:xfrm flipV="1">
            <a:off x="1668463" y="2509838"/>
            <a:ext cx="250825" cy="0"/>
          </a:xfrm>
          <a:prstGeom prst="bentConnector3">
            <a:avLst>
              <a:gd name="adj1" fmla="val 46574"/>
            </a:avLst>
          </a:prstGeom>
          <a:noFill/>
          <a:ln w="19050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298" name="AutoShape 10"/>
          <p:cNvCxnSpPr>
            <a:cxnSpLocks noChangeShapeType="1"/>
            <a:stCxn id="46" idx="3"/>
            <a:endCxn id="48" idx="1"/>
          </p:cNvCxnSpPr>
          <p:nvPr/>
        </p:nvCxnSpPr>
        <p:spPr bwMode="auto">
          <a:xfrm flipV="1">
            <a:off x="3287713" y="2573338"/>
            <a:ext cx="333375" cy="1500187"/>
          </a:xfrm>
          <a:prstGeom prst="bentConnector3">
            <a:avLst>
              <a:gd name="adj1" fmla="val 49523"/>
            </a:avLst>
          </a:prstGeom>
          <a:noFill/>
          <a:ln w="19050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299" name="AutoShape 11"/>
          <p:cNvCxnSpPr>
            <a:cxnSpLocks noChangeShapeType="1"/>
            <a:stCxn id="47" idx="2"/>
            <a:endCxn id="46" idx="0"/>
          </p:cNvCxnSpPr>
          <p:nvPr/>
        </p:nvCxnSpPr>
        <p:spPr bwMode="auto">
          <a:xfrm rot="5400000">
            <a:off x="2311400" y="3302000"/>
            <a:ext cx="571500" cy="0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6" name="Rectangle 12"/>
          <p:cNvSpPr>
            <a:spLocks noChangeArrowheads="1"/>
          </p:cNvSpPr>
          <p:nvPr/>
        </p:nvSpPr>
        <p:spPr bwMode="auto">
          <a:xfrm>
            <a:off x="6869113" y="1819275"/>
            <a:ext cx="1212850" cy="941388"/>
          </a:xfrm>
          <a:prstGeom prst="rect">
            <a:avLst/>
          </a:prstGeom>
          <a:solidFill>
            <a:srgbClr val="C0C0C0"/>
          </a:solidFill>
          <a:ln w="2857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lIns="0" tIns="0" rIns="0" bIns="0" anchor="ctr"/>
          <a:lstStyle/>
          <a:p>
            <a:pPr algn="ctr" eaLnBrk="1" hangingPunct="1">
              <a:spcBef>
                <a:spcPct val="50000"/>
              </a:spcBef>
              <a:defRPr/>
            </a:pPr>
            <a:r>
              <a:rPr lang="pt-BR" sz="1100">
                <a:latin typeface="+mn-lt"/>
              </a:rPr>
              <a:t>Lista de projetos</a:t>
            </a:r>
          </a:p>
        </p:txBody>
      </p:sp>
      <p:sp>
        <p:nvSpPr>
          <p:cNvPr id="57" name="Rectangle 13"/>
          <p:cNvSpPr>
            <a:spLocks noChangeArrowheads="1"/>
          </p:cNvSpPr>
          <p:nvPr/>
        </p:nvSpPr>
        <p:spPr bwMode="auto">
          <a:xfrm>
            <a:off x="8361363" y="3108325"/>
            <a:ext cx="1538287" cy="992188"/>
          </a:xfrm>
          <a:prstGeom prst="rect">
            <a:avLst/>
          </a:prstGeom>
          <a:solidFill>
            <a:srgbClr val="C0C0C0"/>
          </a:solidFill>
          <a:ln w="2857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pt-BR" sz="1000">
                <a:latin typeface="+mn-lt"/>
              </a:rPr>
              <a:t>Cronograma “high level” para  implementação</a:t>
            </a:r>
            <a:endParaRPr lang="pt-BR" sz="1100">
              <a:latin typeface="+mn-lt"/>
            </a:endParaRPr>
          </a:p>
        </p:txBody>
      </p:sp>
      <p:cxnSp>
        <p:nvCxnSpPr>
          <p:cNvPr id="12302" name="AutoShape 14"/>
          <p:cNvCxnSpPr>
            <a:cxnSpLocks noChangeShapeType="1"/>
            <a:stCxn id="48" idx="3"/>
            <a:endCxn id="50" idx="1"/>
          </p:cNvCxnSpPr>
          <p:nvPr/>
        </p:nvCxnSpPr>
        <p:spPr bwMode="auto">
          <a:xfrm>
            <a:off x="5002213" y="2573338"/>
            <a:ext cx="333375" cy="1031875"/>
          </a:xfrm>
          <a:prstGeom prst="bentConnector3">
            <a:avLst>
              <a:gd name="adj1" fmla="val 50000"/>
            </a:avLst>
          </a:prstGeom>
          <a:noFill/>
          <a:ln w="19050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303" name="AutoShape 15"/>
          <p:cNvCxnSpPr>
            <a:cxnSpLocks noChangeShapeType="1"/>
            <a:stCxn id="51" idx="3"/>
            <a:endCxn id="57" idx="1"/>
          </p:cNvCxnSpPr>
          <p:nvPr/>
        </p:nvCxnSpPr>
        <p:spPr bwMode="auto">
          <a:xfrm>
            <a:off x="8102600" y="3605213"/>
            <a:ext cx="244475" cy="0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304" name="AutoShape 16"/>
          <p:cNvCxnSpPr>
            <a:cxnSpLocks noChangeShapeType="1"/>
            <a:stCxn id="50" idx="3"/>
            <a:endCxn id="51" idx="1"/>
          </p:cNvCxnSpPr>
          <p:nvPr/>
        </p:nvCxnSpPr>
        <p:spPr bwMode="auto">
          <a:xfrm>
            <a:off x="6551613" y="3605213"/>
            <a:ext cx="303212" cy="0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1" name="Rectangle 17"/>
          <p:cNvSpPr>
            <a:spLocks noChangeArrowheads="1"/>
          </p:cNvSpPr>
          <p:nvPr/>
        </p:nvSpPr>
        <p:spPr bwMode="auto">
          <a:xfrm>
            <a:off x="2959100" y="3619500"/>
            <a:ext cx="285750" cy="180975"/>
          </a:xfrm>
          <a:prstGeom prst="rect">
            <a:avLst/>
          </a:prstGeom>
          <a:solidFill>
            <a:srgbClr val="F8F8F8"/>
          </a:solidFill>
          <a:ln w="2857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eaLnBrk="1" hangingPunct="1">
              <a:spcBef>
                <a:spcPct val="50000"/>
              </a:spcBef>
              <a:defRPr/>
            </a:pPr>
            <a:r>
              <a:rPr lang="pt-BR" sz="900">
                <a:solidFill>
                  <a:srgbClr val="000000"/>
                </a:solidFill>
                <a:latin typeface="+mn-lt"/>
              </a:rPr>
              <a:t>1.2</a:t>
            </a:r>
          </a:p>
        </p:txBody>
      </p:sp>
      <p:sp>
        <p:nvSpPr>
          <p:cNvPr id="62" name="Rectangle 18"/>
          <p:cNvSpPr>
            <a:spLocks noChangeArrowheads="1"/>
          </p:cNvSpPr>
          <p:nvPr/>
        </p:nvSpPr>
        <p:spPr bwMode="auto">
          <a:xfrm>
            <a:off x="2984500" y="2062163"/>
            <a:ext cx="284163" cy="220662"/>
          </a:xfrm>
          <a:prstGeom prst="rect">
            <a:avLst/>
          </a:prstGeom>
          <a:solidFill>
            <a:srgbClr val="F8F8F8"/>
          </a:solidFill>
          <a:ln w="2857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eaLnBrk="1" hangingPunct="1">
              <a:spcBef>
                <a:spcPct val="50000"/>
              </a:spcBef>
              <a:defRPr/>
            </a:pPr>
            <a:r>
              <a:rPr lang="pt-BR" sz="900">
                <a:solidFill>
                  <a:srgbClr val="000000"/>
                </a:solidFill>
                <a:latin typeface="+mn-lt"/>
              </a:rPr>
              <a:t>1.1</a:t>
            </a:r>
          </a:p>
        </p:txBody>
      </p:sp>
      <p:sp>
        <p:nvSpPr>
          <p:cNvPr id="63" name="Rectangle 19"/>
          <p:cNvSpPr>
            <a:spLocks noChangeArrowheads="1"/>
          </p:cNvSpPr>
          <p:nvPr/>
        </p:nvSpPr>
        <p:spPr bwMode="auto">
          <a:xfrm>
            <a:off x="4675188" y="2108200"/>
            <a:ext cx="314325" cy="220663"/>
          </a:xfrm>
          <a:prstGeom prst="rect">
            <a:avLst/>
          </a:prstGeom>
          <a:solidFill>
            <a:srgbClr val="F8F8F8"/>
          </a:solidFill>
          <a:ln w="2857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eaLnBrk="1" hangingPunct="1">
              <a:spcBef>
                <a:spcPct val="50000"/>
              </a:spcBef>
              <a:defRPr/>
            </a:pPr>
            <a:r>
              <a:rPr lang="pt-BR" sz="900">
                <a:solidFill>
                  <a:srgbClr val="000000"/>
                </a:solidFill>
                <a:latin typeface="+mn-lt"/>
              </a:rPr>
              <a:t>1.3</a:t>
            </a:r>
          </a:p>
        </p:txBody>
      </p:sp>
      <p:sp>
        <p:nvSpPr>
          <p:cNvPr id="64" name="Rectangle 20"/>
          <p:cNvSpPr>
            <a:spLocks noChangeArrowheads="1"/>
          </p:cNvSpPr>
          <p:nvPr/>
        </p:nvSpPr>
        <p:spPr bwMode="auto">
          <a:xfrm>
            <a:off x="4616450" y="3619500"/>
            <a:ext cx="369888" cy="220663"/>
          </a:xfrm>
          <a:prstGeom prst="rect">
            <a:avLst/>
          </a:prstGeom>
          <a:solidFill>
            <a:srgbClr val="F8F8F8"/>
          </a:solidFill>
          <a:ln w="2857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eaLnBrk="1" hangingPunct="1">
              <a:spcBef>
                <a:spcPct val="50000"/>
              </a:spcBef>
              <a:defRPr/>
            </a:pPr>
            <a:r>
              <a:rPr lang="pt-BR" sz="900">
                <a:solidFill>
                  <a:srgbClr val="000000"/>
                </a:solidFill>
                <a:latin typeface="+mn-lt"/>
              </a:rPr>
              <a:t>1.4</a:t>
            </a:r>
          </a:p>
        </p:txBody>
      </p:sp>
      <p:sp>
        <p:nvSpPr>
          <p:cNvPr id="65" name="Rectangle 21"/>
          <p:cNvSpPr>
            <a:spLocks noChangeArrowheads="1"/>
          </p:cNvSpPr>
          <p:nvPr/>
        </p:nvSpPr>
        <p:spPr bwMode="auto">
          <a:xfrm>
            <a:off x="6275388" y="3133725"/>
            <a:ext cx="246062" cy="220663"/>
          </a:xfrm>
          <a:prstGeom prst="rect">
            <a:avLst/>
          </a:prstGeom>
          <a:solidFill>
            <a:srgbClr val="F8F8F8"/>
          </a:solidFill>
          <a:ln w="2857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eaLnBrk="1" hangingPunct="1">
              <a:spcBef>
                <a:spcPct val="50000"/>
              </a:spcBef>
              <a:defRPr/>
            </a:pPr>
            <a:r>
              <a:rPr lang="pt-BR" sz="900">
                <a:solidFill>
                  <a:srgbClr val="000000"/>
                </a:solidFill>
                <a:latin typeface="+mn-lt"/>
              </a:rPr>
              <a:t>1.5</a:t>
            </a:r>
          </a:p>
        </p:txBody>
      </p:sp>
      <p:sp>
        <p:nvSpPr>
          <p:cNvPr id="66" name="Rectangle 22"/>
          <p:cNvSpPr>
            <a:spLocks noChangeArrowheads="1"/>
          </p:cNvSpPr>
          <p:nvPr/>
        </p:nvSpPr>
        <p:spPr bwMode="auto">
          <a:xfrm>
            <a:off x="7770813" y="1819275"/>
            <a:ext cx="285750" cy="220663"/>
          </a:xfrm>
          <a:prstGeom prst="rect">
            <a:avLst/>
          </a:prstGeom>
          <a:solidFill>
            <a:srgbClr val="F8F8F8"/>
          </a:solidFill>
          <a:ln w="2857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eaLnBrk="1" hangingPunct="1">
              <a:spcBef>
                <a:spcPct val="50000"/>
              </a:spcBef>
              <a:defRPr/>
            </a:pPr>
            <a:r>
              <a:rPr lang="pt-BR" sz="900">
                <a:solidFill>
                  <a:srgbClr val="000000"/>
                </a:solidFill>
                <a:latin typeface="+mn-lt"/>
              </a:rPr>
              <a:t>2.1</a:t>
            </a:r>
          </a:p>
        </p:txBody>
      </p:sp>
      <p:sp>
        <p:nvSpPr>
          <p:cNvPr id="67" name="Rectangle 23"/>
          <p:cNvSpPr>
            <a:spLocks noChangeArrowheads="1"/>
          </p:cNvSpPr>
          <p:nvPr/>
        </p:nvSpPr>
        <p:spPr bwMode="auto">
          <a:xfrm>
            <a:off x="7804150" y="3116263"/>
            <a:ext cx="285750" cy="220662"/>
          </a:xfrm>
          <a:prstGeom prst="rect">
            <a:avLst/>
          </a:prstGeom>
          <a:solidFill>
            <a:srgbClr val="F8F8F8"/>
          </a:solidFill>
          <a:ln w="2857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eaLnBrk="1" hangingPunct="1">
              <a:spcBef>
                <a:spcPct val="50000"/>
              </a:spcBef>
              <a:defRPr/>
            </a:pPr>
            <a:r>
              <a:rPr lang="pt-BR" sz="900">
                <a:solidFill>
                  <a:srgbClr val="000000"/>
                </a:solidFill>
                <a:latin typeface="+mn-lt"/>
              </a:rPr>
              <a:t>2.2</a:t>
            </a:r>
          </a:p>
        </p:txBody>
      </p:sp>
      <p:sp>
        <p:nvSpPr>
          <p:cNvPr id="68" name="Rectangle 24"/>
          <p:cNvSpPr>
            <a:spLocks noChangeArrowheads="1"/>
          </p:cNvSpPr>
          <p:nvPr/>
        </p:nvSpPr>
        <p:spPr bwMode="auto">
          <a:xfrm>
            <a:off x="9596438" y="3116263"/>
            <a:ext cx="285750" cy="220662"/>
          </a:xfrm>
          <a:prstGeom prst="rect">
            <a:avLst/>
          </a:prstGeom>
          <a:solidFill>
            <a:srgbClr val="F8F8F8"/>
          </a:solidFill>
          <a:ln w="2857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eaLnBrk="1" hangingPunct="1">
              <a:spcBef>
                <a:spcPct val="50000"/>
              </a:spcBef>
              <a:defRPr/>
            </a:pPr>
            <a:r>
              <a:rPr lang="pt-BR" sz="900">
                <a:solidFill>
                  <a:srgbClr val="000000"/>
                </a:solidFill>
                <a:latin typeface="+mn-lt"/>
              </a:rPr>
              <a:t>3</a:t>
            </a:r>
          </a:p>
        </p:txBody>
      </p:sp>
      <p:sp>
        <p:nvSpPr>
          <p:cNvPr id="69" name="Rectangle 25"/>
          <p:cNvSpPr>
            <a:spLocks noChangeArrowheads="1"/>
          </p:cNvSpPr>
          <p:nvPr/>
        </p:nvSpPr>
        <p:spPr bwMode="auto">
          <a:xfrm>
            <a:off x="1362075" y="2038350"/>
            <a:ext cx="285750" cy="220663"/>
          </a:xfrm>
          <a:prstGeom prst="rect">
            <a:avLst/>
          </a:prstGeom>
          <a:solidFill>
            <a:srgbClr val="F8F8F8"/>
          </a:solidFill>
          <a:ln w="2857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eaLnBrk="1" hangingPunct="1">
              <a:spcBef>
                <a:spcPct val="50000"/>
              </a:spcBef>
              <a:defRPr/>
            </a:pPr>
            <a:r>
              <a:rPr lang="pt-BR" sz="900">
                <a:solidFill>
                  <a:srgbClr val="000000"/>
                </a:solidFill>
                <a:latin typeface="+mn-lt"/>
              </a:rPr>
              <a:t>0</a:t>
            </a:r>
          </a:p>
        </p:txBody>
      </p:sp>
      <p:sp>
        <p:nvSpPr>
          <p:cNvPr id="70" name="Text Box 26"/>
          <p:cNvSpPr txBox="1">
            <a:spLocks noChangeArrowheads="1"/>
          </p:cNvSpPr>
          <p:nvPr/>
        </p:nvSpPr>
        <p:spPr bwMode="auto">
          <a:xfrm rot="16200000">
            <a:off x="-290512" y="3133725"/>
            <a:ext cx="1128712" cy="274638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 eaLnBrk="1" hangingPunct="1">
              <a:spcBef>
                <a:spcPct val="50000"/>
              </a:spcBef>
              <a:defRPr/>
            </a:pPr>
            <a:r>
              <a:rPr lang="pt-BR" sz="1200" dirty="0">
                <a:latin typeface="+mn-lt"/>
              </a:rPr>
              <a:t>Metodologia</a:t>
            </a:r>
          </a:p>
        </p:txBody>
      </p:sp>
      <p:cxnSp>
        <p:nvCxnSpPr>
          <p:cNvPr id="12315" name="AutoShape 27"/>
          <p:cNvCxnSpPr>
            <a:cxnSpLocks noChangeShapeType="1"/>
            <a:stCxn id="49" idx="3"/>
            <a:endCxn id="50" idx="1"/>
          </p:cNvCxnSpPr>
          <p:nvPr/>
        </p:nvCxnSpPr>
        <p:spPr bwMode="auto">
          <a:xfrm flipV="1">
            <a:off x="4999038" y="3605213"/>
            <a:ext cx="336550" cy="468312"/>
          </a:xfrm>
          <a:prstGeom prst="bentConnector3">
            <a:avLst>
              <a:gd name="adj1" fmla="val 49528"/>
            </a:avLst>
          </a:prstGeom>
          <a:noFill/>
          <a:ln w="19050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316" name="AutoShape 28"/>
          <p:cNvCxnSpPr>
            <a:cxnSpLocks noChangeShapeType="1"/>
            <a:stCxn id="56" idx="2"/>
            <a:endCxn id="51" idx="0"/>
          </p:cNvCxnSpPr>
          <p:nvPr/>
        </p:nvCxnSpPr>
        <p:spPr bwMode="auto">
          <a:xfrm rot="16200000" flipH="1">
            <a:off x="7304882" y="2945606"/>
            <a:ext cx="344488" cy="3175"/>
          </a:xfrm>
          <a:prstGeom prst="bentConnector3">
            <a:avLst>
              <a:gd name="adj1" fmla="val 49769"/>
            </a:avLst>
          </a:prstGeom>
          <a:noFill/>
          <a:ln w="19050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317" name="AutoShape 29"/>
          <p:cNvCxnSpPr>
            <a:cxnSpLocks noChangeShapeType="1"/>
            <a:stCxn id="48" idx="2"/>
            <a:endCxn id="49" idx="0"/>
          </p:cNvCxnSpPr>
          <p:nvPr/>
        </p:nvCxnSpPr>
        <p:spPr bwMode="auto">
          <a:xfrm flipH="1">
            <a:off x="4302125" y="3057525"/>
            <a:ext cx="9525" cy="5302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4" name="Line 30"/>
          <p:cNvSpPr>
            <a:spLocks noChangeShapeType="1"/>
          </p:cNvSpPr>
          <p:nvPr/>
        </p:nvSpPr>
        <p:spPr bwMode="auto">
          <a:xfrm rot="16200000">
            <a:off x="4806156" y="3475832"/>
            <a:ext cx="3744913" cy="0"/>
          </a:xfrm>
          <a:prstGeom prst="line">
            <a:avLst/>
          </a:prstGeom>
          <a:noFill/>
          <a:ln w="28575">
            <a:solidFill>
              <a:schemeClr val="tx1"/>
            </a:solidFill>
            <a:prstDash val="dash"/>
            <a:round/>
            <a:headEnd/>
            <a:tailEnd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pt-BR">
              <a:latin typeface="+mn-lt"/>
            </a:endParaRPr>
          </a:p>
        </p:txBody>
      </p:sp>
      <p:sp>
        <p:nvSpPr>
          <p:cNvPr id="75" name="Line 31"/>
          <p:cNvSpPr>
            <a:spLocks noChangeShapeType="1"/>
          </p:cNvSpPr>
          <p:nvPr/>
        </p:nvSpPr>
        <p:spPr bwMode="auto">
          <a:xfrm flipV="1">
            <a:off x="436563" y="1639888"/>
            <a:ext cx="6084887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ffectLst/>
        </p:spPr>
        <p:txBody>
          <a:bodyPr/>
          <a:lstStyle/>
          <a:p>
            <a:pPr eaLnBrk="1" hangingPunct="1">
              <a:defRPr/>
            </a:pPr>
            <a:endParaRPr lang="pt-BR">
              <a:latin typeface="+mn-lt"/>
            </a:endParaRPr>
          </a:p>
        </p:txBody>
      </p:sp>
      <p:sp>
        <p:nvSpPr>
          <p:cNvPr id="76" name="Line 32"/>
          <p:cNvSpPr>
            <a:spLocks noChangeShapeType="1"/>
          </p:cNvSpPr>
          <p:nvPr/>
        </p:nvSpPr>
        <p:spPr bwMode="auto">
          <a:xfrm flipV="1">
            <a:off x="6773863" y="1641475"/>
            <a:ext cx="3024187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ffectLst/>
        </p:spPr>
        <p:txBody>
          <a:bodyPr/>
          <a:lstStyle/>
          <a:p>
            <a:pPr eaLnBrk="1" hangingPunct="1">
              <a:defRPr/>
            </a:pPr>
            <a:endParaRPr lang="pt-BR">
              <a:latin typeface="+mn-lt"/>
            </a:endParaRPr>
          </a:p>
        </p:txBody>
      </p:sp>
      <p:sp>
        <p:nvSpPr>
          <p:cNvPr id="77" name="Text Box 33"/>
          <p:cNvSpPr txBox="1">
            <a:spLocks noChangeArrowheads="1"/>
          </p:cNvSpPr>
          <p:nvPr/>
        </p:nvSpPr>
        <p:spPr bwMode="auto">
          <a:xfrm>
            <a:off x="3194050" y="1243013"/>
            <a:ext cx="673100" cy="274637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 eaLnBrk="1" hangingPunct="1">
              <a:spcBef>
                <a:spcPct val="50000"/>
              </a:spcBef>
              <a:defRPr/>
            </a:pPr>
            <a:r>
              <a:rPr lang="pt-BR" sz="1200" dirty="0">
                <a:latin typeface="+mn-lt"/>
              </a:rPr>
              <a:t>Fase 1</a:t>
            </a:r>
          </a:p>
        </p:txBody>
      </p:sp>
      <p:sp>
        <p:nvSpPr>
          <p:cNvPr id="78" name="Text Box 34"/>
          <p:cNvSpPr txBox="1">
            <a:spLocks noChangeArrowheads="1"/>
          </p:cNvSpPr>
          <p:nvPr/>
        </p:nvSpPr>
        <p:spPr bwMode="auto">
          <a:xfrm>
            <a:off x="7961313" y="1243013"/>
            <a:ext cx="657225" cy="274637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 eaLnBrk="1" hangingPunct="1">
              <a:spcBef>
                <a:spcPct val="50000"/>
              </a:spcBef>
              <a:defRPr/>
            </a:pPr>
            <a:r>
              <a:rPr lang="pt-BR" sz="1200">
                <a:latin typeface="+mn-lt"/>
              </a:rPr>
              <a:t>Fase 2</a:t>
            </a:r>
          </a:p>
        </p:txBody>
      </p:sp>
      <p:sp>
        <p:nvSpPr>
          <p:cNvPr id="12323" name="Rectangle 38"/>
          <p:cNvSpPr>
            <a:spLocks noChangeArrowheads="1"/>
          </p:cNvSpPr>
          <p:nvPr/>
        </p:nvSpPr>
        <p:spPr bwMode="auto">
          <a:xfrm>
            <a:off x="2641600" y="209550"/>
            <a:ext cx="69929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Tx/>
            </a:pPr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Metodologia Detalhada</a:t>
            </a:r>
          </a:p>
        </p:txBody>
      </p:sp>
      <p:sp>
        <p:nvSpPr>
          <p:cNvPr id="80" name="Line 39"/>
          <p:cNvSpPr>
            <a:spLocks noChangeShapeType="1"/>
          </p:cNvSpPr>
          <p:nvPr/>
        </p:nvSpPr>
        <p:spPr bwMode="auto">
          <a:xfrm flipV="1">
            <a:off x="347663" y="5210175"/>
            <a:ext cx="627062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lg" len="lg"/>
            <a:tailEnd type="triangle" w="lg" len="lg"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pt-BR">
              <a:latin typeface="+mn-lt"/>
            </a:endParaRPr>
          </a:p>
        </p:txBody>
      </p:sp>
      <p:sp>
        <p:nvSpPr>
          <p:cNvPr id="81" name="Text Box 40"/>
          <p:cNvSpPr txBox="1">
            <a:spLocks noChangeArrowheads="1"/>
          </p:cNvSpPr>
          <p:nvPr/>
        </p:nvSpPr>
        <p:spPr bwMode="auto">
          <a:xfrm>
            <a:off x="3002947" y="5276850"/>
            <a:ext cx="912430" cy="32316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 eaLnBrk="1" hangingPunct="1">
              <a:defRPr/>
            </a:pPr>
            <a:r>
              <a:rPr lang="pt-BR" b="0" dirty="0">
                <a:latin typeface="+mn-lt"/>
              </a:rPr>
              <a:t>7</a:t>
            </a:r>
            <a:r>
              <a:rPr lang="pt-BR" b="0" dirty="0" smtClean="0">
                <a:latin typeface="+mn-lt"/>
              </a:rPr>
              <a:t> </a:t>
            </a:r>
            <a:r>
              <a:rPr lang="pt-BR" b="0" dirty="0">
                <a:latin typeface="+mn-lt"/>
              </a:rPr>
              <a:t>meses</a:t>
            </a:r>
          </a:p>
        </p:txBody>
      </p:sp>
      <p:sp>
        <p:nvSpPr>
          <p:cNvPr id="82" name="Text Box 41"/>
          <p:cNvSpPr txBox="1">
            <a:spLocks noChangeArrowheads="1"/>
          </p:cNvSpPr>
          <p:nvPr/>
        </p:nvSpPr>
        <p:spPr bwMode="auto">
          <a:xfrm>
            <a:off x="7932929" y="5260975"/>
            <a:ext cx="912430" cy="32316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 eaLnBrk="1" hangingPunct="1">
              <a:defRPr/>
            </a:pPr>
            <a:r>
              <a:rPr lang="pt-BR" b="0" dirty="0">
                <a:latin typeface="+mn-lt"/>
              </a:rPr>
              <a:t>5</a:t>
            </a:r>
            <a:r>
              <a:rPr lang="pt-BR" b="0" dirty="0" smtClean="0">
                <a:latin typeface="+mn-lt"/>
              </a:rPr>
              <a:t> </a:t>
            </a:r>
            <a:r>
              <a:rPr lang="pt-BR" b="0" dirty="0">
                <a:latin typeface="+mn-lt"/>
              </a:rPr>
              <a:t>meses</a:t>
            </a:r>
          </a:p>
        </p:txBody>
      </p:sp>
      <p:sp>
        <p:nvSpPr>
          <p:cNvPr id="83" name="Line 42"/>
          <p:cNvSpPr>
            <a:spLocks noChangeShapeType="1"/>
          </p:cNvSpPr>
          <p:nvPr/>
        </p:nvSpPr>
        <p:spPr bwMode="auto">
          <a:xfrm flipV="1">
            <a:off x="6688138" y="5211763"/>
            <a:ext cx="3217862" cy="1587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lg" len="lg"/>
            <a:tailEnd type="triangle" w="lg" len="lg"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pt-BR">
              <a:latin typeface="+mn-lt"/>
            </a:endParaRPr>
          </a:p>
        </p:txBody>
      </p:sp>
      <p:sp>
        <p:nvSpPr>
          <p:cNvPr id="12328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177800" y="6530975"/>
            <a:ext cx="902811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buClr>
                <a:schemeClr val="tx2"/>
              </a:buClr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  <a:buClrTx/>
            </a:pPr>
            <a:r>
              <a:rPr lang="pt-BR" sz="1000" b="0">
                <a:cs typeface="Arial" panose="020B0604020202020204" pitchFamily="34" charset="0"/>
              </a:rPr>
              <a:t>	</a:t>
            </a:r>
          </a:p>
          <a:p>
            <a:pPr eaLnBrk="1" hangingPunct="1">
              <a:lnSpc>
                <a:spcPct val="95000"/>
              </a:lnSpc>
              <a:buClrTx/>
            </a:pPr>
            <a:r>
              <a:rPr lang="pt-BR" sz="1000" b="0">
                <a:cs typeface="Arial" panose="020B0604020202020204" pitchFamily="34" charset="0"/>
              </a:rPr>
              <a:t>	Fonte:	Análise Macrologística</a:t>
            </a:r>
          </a:p>
        </p:txBody>
      </p:sp>
      <p:sp>
        <p:nvSpPr>
          <p:cNvPr id="2" name="Line 31"/>
          <p:cNvSpPr>
            <a:spLocks noChangeShapeType="1"/>
          </p:cNvSpPr>
          <p:nvPr/>
        </p:nvSpPr>
        <p:spPr bwMode="auto">
          <a:xfrm flipV="1">
            <a:off x="436563" y="1639888"/>
            <a:ext cx="6084887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ffectLst/>
        </p:spPr>
        <p:txBody>
          <a:bodyPr/>
          <a:lstStyle/>
          <a:p>
            <a:pPr eaLnBrk="1" hangingPunct="1">
              <a:defRPr/>
            </a:pPr>
            <a:endParaRPr lang="pt-BR">
              <a:latin typeface="+mn-lt"/>
            </a:endParaRPr>
          </a:p>
        </p:txBody>
      </p:sp>
      <p:sp>
        <p:nvSpPr>
          <p:cNvPr id="3" name="Line 32"/>
          <p:cNvSpPr>
            <a:spLocks noChangeShapeType="1"/>
          </p:cNvSpPr>
          <p:nvPr/>
        </p:nvSpPr>
        <p:spPr bwMode="auto">
          <a:xfrm flipV="1">
            <a:off x="6773863" y="1641475"/>
            <a:ext cx="3024187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ffectLst/>
        </p:spPr>
        <p:txBody>
          <a:bodyPr/>
          <a:lstStyle/>
          <a:p>
            <a:pPr eaLnBrk="1" hangingPunct="1">
              <a:defRPr/>
            </a:pPr>
            <a:endParaRPr lang="pt-BR">
              <a:latin typeface="+mn-lt"/>
            </a:endParaRPr>
          </a:p>
        </p:txBody>
      </p:sp>
      <p:sp>
        <p:nvSpPr>
          <p:cNvPr id="4" name="Text Box 33"/>
          <p:cNvSpPr txBox="1">
            <a:spLocks noChangeArrowheads="1"/>
          </p:cNvSpPr>
          <p:nvPr/>
        </p:nvSpPr>
        <p:spPr bwMode="auto">
          <a:xfrm>
            <a:off x="3194050" y="1243013"/>
            <a:ext cx="673100" cy="274637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 eaLnBrk="1" hangingPunct="1">
              <a:spcBef>
                <a:spcPct val="50000"/>
              </a:spcBef>
              <a:defRPr/>
            </a:pPr>
            <a:r>
              <a:rPr lang="pt-BR" sz="1200" dirty="0">
                <a:latin typeface="+mn-lt"/>
              </a:rPr>
              <a:t>Fase 1</a:t>
            </a:r>
          </a:p>
        </p:txBody>
      </p:sp>
      <p:sp>
        <p:nvSpPr>
          <p:cNvPr id="5" name="Text Box 34"/>
          <p:cNvSpPr txBox="1">
            <a:spLocks noChangeArrowheads="1"/>
          </p:cNvSpPr>
          <p:nvPr/>
        </p:nvSpPr>
        <p:spPr bwMode="auto">
          <a:xfrm>
            <a:off x="7961313" y="1243013"/>
            <a:ext cx="657225" cy="274637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 eaLnBrk="1" hangingPunct="1">
              <a:spcBef>
                <a:spcPct val="50000"/>
              </a:spcBef>
              <a:defRPr/>
            </a:pPr>
            <a:r>
              <a:rPr lang="pt-BR" sz="1200">
                <a:latin typeface="+mn-lt"/>
              </a:rPr>
              <a:t>Fase 2</a:t>
            </a:r>
          </a:p>
        </p:txBody>
      </p:sp>
      <p:sp>
        <p:nvSpPr>
          <p:cNvPr id="53" name="AutoShape 53"/>
          <p:cNvSpPr>
            <a:spLocks noChangeArrowheads="1"/>
          </p:cNvSpPr>
          <p:nvPr/>
        </p:nvSpPr>
        <p:spPr bwMode="auto">
          <a:xfrm>
            <a:off x="377825" y="5956300"/>
            <a:ext cx="9294813" cy="611188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/>
          <a:p>
            <a:endParaRPr lang="en-US"/>
          </a:p>
        </p:txBody>
      </p:sp>
      <p:sp>
        <p:nvSpPr>
          <p:cNvPr id="54" name="AutoShape 67"/>
          <p:cNvSpPr>
            <a:spLocks noChangeArrowheads="1"/>
          </p:cNvSpPr>
          <p:nvPr/>
        </p:nvSpPr>
        <p:spPr bwMode="auto">
          <a:xfrm rot="5400000">
            <a:off x="4864894" y="4441032"/>
            <a:ext cx="149225" cy="2757487"/>
          </a:xfrm>
          <a:prstGeom prst="homePlate">
            <a:avLst>
              <a:gd name="adj" fmla="val 10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rot="10800000" vert="eaVert" lIns="0" tIns="0" rIns="0" bIns="0" anchorCtr="1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>
              <a:solidFill>
                <a:srgbClr val="FFFFFF"/>
              </a:solidFill>
            </a:endParaRPr>
          </a:p>
        </p:txBody>
      </p:sp>
      <p:sp>
        <p:nvSpPr>
          <p:cNvPr id="55" name="Rectangle 5"/>
          <p:cNvSpPr>
            <a:spLocks noChangeArrowheads="1"/>
          </p:cNvSpPr>
          <p:nvPr/>
        </p:nvSpPr>
        <p:spPr bwMode="auto">
          <a:xfrm>
            <a:off x="430213" y="6134100"/>
            <a:ext cx="919797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Ctr="1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pt-BR" sz="1400"/>
              <a:t>O projeto foi dividido em duas fases num total de 9 etapas que consumiram um ano de estudos</a:t>
            </a:r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Text Box 2"/>
          <p:cNvSpPr txBox="1">
            <a:spLocks noChangeArrowheads="1"/>
          </p:cNvSpPr>
          <p:nvPr/>
        </p:nvSpPr>
        <p:spPr bwMode="auto">
          <a:xfrm>
            <a:off x="2789238" y="227013"/>
            <a:ext cx="700246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Tx/>
            </a:pPr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  <a:cs typeface="Times New Roman" panose="02020603050405020304" pitchFamily="18" charset="0"/>
              </a:rPr>
              <a:t>Visitas Técnicas Realizadas e Fontes Consultadas</a:t>
            </a:r>
            <a:endParaRPr lang="pt-BR" sz="2000">
              <a:solidFill>
                <a:schemeClr val="tx2"/>
              </a:solidFill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2" name="Pentágono 1"/>
          <p:cNvSpPr/>
          <p:nvPr/>
        </p:nvSpPr>
        <p:spPr bwMode="auto">
          <a:xfrm rot="5400000">
            <a:off x="4696395" y="-979525"/>
            <a:ext cx="495031" cy="4283943"/>
          </a:xfrm>
          <a:custGeom>
            <a:avLst/>
            <a:gdLst>
              <a:gd name="connsiteX0" fmla="*/ 0 w 607055"/>
              <a:gd name="connsiteY0" fmla="*/ 0 h 4283943"/>
              <a:gd name="connsiteX1" fmla="*/ 303528 w 607055"/>
              <a:gd name="connsiteY1" fmla="*/ 0 h 4283943"/>
              <a:gd name="connsiteX2" fmla="*/ 607055 w 607055"/>
              <a:gd name="connsiteY2" fmla="*/ 2141972 h 4283943"/>
              <a:gd name="connsiteX3" fmla="*/ 303528 w 607055"/>
              <a:gd name="connsiteY3" fmla="*/ 4283943 h 4283943"/>
              <a:gd name="connsiteX4" fmla="*/ 0 w 607055"/>
              <a:gd name="connsiteY4" fmla="*/ 4283943 h 4283943"/>
              <a:gd name="connsiteX5" fmla="*/ 0 w 607055"/>
              <a:gd name="connsiteY5" fmla="*/ 0 h 4283943"/>
              <a:gd name="connsiteX0" fmla="*/ 0 w 443153"/>
              <a:gd name="connsiteY0" fmla="*/ 0 h 4283943"/>
              <a:gd name="connsiteX1" fmla="*/ 303528 w 443153"/>
              <a:gd name="connsiteY1" fmla="*/ 0 h 4283943"/>
              <a:gd name="connsiteX2" fmla="*/ 443153 w 443153"/>
              <a:gd name="connsiteY2" fmla="*/ 2133345 h 4283943"/>
              <a:gd name="connsiteX3" fmla="*/ 303528 w 443153"/>
              <a:gd name="connsiteY3" fmla="*/ 4283943 h 4283943"/>
              <a:gd name="connsiteX4" fmla="*/ 0 w 443153"/>
              <a:gd name="connsiteY4" fmla="*/ 4283943 h 4283943"/>
              <a:gd name="connsiteX5" fmla="*/ 0 w 443153"/>
              <a:gd name="connsiteY5" fmla="*/ 0 h 42839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3153" h="4283943">
                <a:moveTo>
                  <a:pt x="0" y="0"/>
                </a:moveTo>
                <a:lnTo>
                  <a:pt x="303528" y="0"/>
                </a:lnTo>
                <a:lnTo>
                  <a:pt x="443153" y="2133345"/>
                </a:lnTo>
                <a:lnTo>
                  <a:pt x="303528" y="4283943"/>
                </a:lnTo>
                <a:lnTo>
                  <a:pt x="0" y="4283943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/>
          </a:solidFill>
          <a:ln w="9525" cap="flat" cmpd="sng" algn="ctr">
            <a:solidFill>
              <a:schemeClr val="folHlink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vert270"/>
          <a:lstStyle/>
          <a:p>
            <a:pPr algn="ctr" defTabSz="977900" eaLnBrk="1" hangingPunct="1">
              <a:defRPr/>
            </a:pPr>
            <a:r>
              <a:rPr lang="pt-BR" dirty="0">
                <a:cs typeface="Arial" pitchFamily="34" charset="0"/>
              </a:rPr>
              <a:t>Empresas</a:t>
            </a:r>
          </a:p>
        </p:txBody>
      </p:sp>
      <p:sp>
        <p:nvSpPr>
          <p:cNvPr id="19" name="Pentágono 1"/>
          <p:cNvSpPr/>
          <p:nvPr/>
        </p:nvSpPr>
        <p:spPr bwMode="auto">
          <a:xfrm rot="5400000">
            <a:off x="1229653" y="-119188"/>
            <a:ext cx="495031" cy="2565947"/>
          </a:xfrm>
          <a:custGeom>
            <a:avLst/>
            <a:gdLst>
              <a:gd name="connsiteX0" fmla="*/ 0 w 607055"/>
              <a:gd name="connsiteY0" fmla="*/ 0 h 4283943"/>
              <a:gd name="connsiteX1" fmla="*/ 303528 w 607055"/>
              <a:gd name="connsiteY1" fmla="*/ 0 h 4283943"/>
              <a:gd name="connsiteX2" fmla="*/ 607055 w 607055"/>
              <a:gd name="connsiteY2" fmla="*/ 2141972 h 4283943"/>
              <a:gd name="connsiteX3" fmla="*/ 303528 w 607055"/>
              <a:gd name="connsiteY3" fmla="*/ 4283943 h 4283943"/>
              <a:gd name="connsiteX4" fmla="*/ 0 w 607055"/>
              <a:gd name="connsiteY4" fmla="*/ 4283943 h 4283943"/>
              <a:gd name="connsiteX5" fmla="*/ 0 w 607055"/>
              <a:gd name="connsiteY5" fmla="*/ 0 h 4283943"/>
              <a:gd name="connsiteX0" fmla="*/ 0 w 443153"/>
              <a:gd name="connsiteY0" fmla="*/ 0 h 4283943"/>
              <a:gd name="connsiteX1" fmla="*/ 303528 w 443153"/>
              <a:gd name="connsiteY1" fmla="*/ 0 h 4283943"/>
              <a:gd name="connsiteX2" fmla="*/ 443153 w 443153"/>
              <a:gd name="connsiteY2" fmla="*/ 2133345 h 4283943"/>
              <a:gd name="connsiteX3" fmla="*/ 303528 w 443153"/>
              <a:gd name="connsiteY3" fmla="*/ 4283943 h 4283943"/>
              <a:gd name="connsiteX4" fmla="*/ 0 w 443153"/>
              <a:gd name="connsiteY4" fmla="*/ 4283943 h 4283943"/>
              <a:gd name="connsiteX5" fmla="*/ 0 w 443153"/>
              <a:gd name="connsiteY5" fmla="*/ 0 h 42839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3153" h="4283943">
                <a:moveTo>
                  <a:pt x="0" y="0"/>
                </a:moveTo>
                <a:lnTo>
                  <a:pt x="303528" y="0"/>
                </a:lnTo>
                <a:lnTo>
                  <a:pt x="443153" y="2133345"/>
                </a:lnTo>
                <a:lnTo>
                  <a:pt x="303528" y="4283943"/>
                </a:lnTo>
                <a:lnTo>
                  <a:pt x="0" y="4283943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/>
          </a:solidFill>
          <a:ln w="9525" cap="flat" cmpd="sng" algn="ctr">
            <a:solidFill>
              <a:schemeClr val="folHlink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vert270"/>
          <a:lstStyle/>
          <a:p>
            <a:pPr algn="ctr">
              <a:buClr>
                <a:schemeClr val="tx2"/>
              </a:buClr>
              <a:defRPr/>
            </a:pPr>
            <a:r>
              <a:rPr lang="pt-BR" dirty="0">
                <a:cs typeface="Arial" pitchFamily="34" charset="0"/>
              </a:rPr>
              <a:t>Associações Produtivas</a:t>
            </a:r>
          </a:p>
        </p:txBody>
      </p:sp>
      <p:sp>
        <p:nvSpPr>
          <p:cNvPr id="20" name="Pentágono 1"/>
          <p:cNvSpPr/>
          <p:nvPr/>
        </p:nvSpPr>
        <p:spPr bwMode="auto">
          <a:xfrm rot="5400000">
            <a:off x="8246516" y="-198246"/>
            <a:ext cx="495031" cy="2717216"/>
          </a:xfrm>
          <a:custGeom>
            <a:avLst/>
            <a:gdLst>
              <a:gd name="connsiteX0" fmla="*/ 0 w 607055"/>
              <a:gd name="connsiteY0" fmla="*/ 0 h 4283943"/>
              <a:gd name="connsiteX1" fmla="*/ 303528 w 607055"/>
              <a:gd name="connsiteY1" fmla="*/ 0 h 4283943"/>
              <a:gd name="connsiteX2" fmla="*/ 607055 w 607055"/>
              <a:gd name="connsiteY2" fmla="*/ 2141972 h 4283943"/>
              <a:gd name="connsiteX3" fmla="*/ 303528 w 607055"/>
              <a:gd name="connsiteY3" fmla="*/ 4283943 h 4283943"/>
              <a:gd name="connsiteX4" fmla="*/ 0 w 607055"/>
              <a:gd name="connsiteY4" fmla="*/ 4283943 h 4283943"/>
              <a:gd name="connsiteX5" fmla="*/ 0 w 607055"/>
              <a:gd name="connsiteY5" fmla="*/ 0 h 4283943"/>
              <a:gd name="connsiteX0" fmla="*/ 0 w 443153"/>
              <a:gd name="connsiteY0" fmla="*/ 0 h 4283943"/>
              <a:gd name="connsiteX1" fmla="*/ 303528 w 443153"/>
              <a:gd name="connsiteY1" fmla="*/ 0 h 4283943"/>
              <a:gd name="connsiteX2" fmla="*/ 443153 w 443153"/>
              <a:gd name="connsiteY2" fmla="*/ 2133345 h 4283943"/>
              <a:gd name="connsiteX3" fmla="*/ 303528 w 443153"/>
              <a:gd name="connsiteY3" fmla="*/ 4283943 h 4283943"/>
              <a:gd name="connsiteX4" fmla="*/ 0 w 443153"/>
              <a:gd name="connsiteY4" fmla="*/ 4283943 h 4283943"/>
              <a:gd name="connsiteX5" fmla="*/ 0 w 443153"/>
              <a:gd name="connsiteY5" fmla="*/ 0 h 42839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3153" h="4283943">
                <a:moveTo>
                  <a:pt x="0" y="0"/>
                </a:moveTo>
                <a:lnTo>
                  <a:pt x="303528" y="0"/>
                </a:lnTo>
                <a:lnTo>
                  <a:pt x="443153" y="2133345"/>
                </a:lnTo>
                <a:lnTo>
                  <a:pt x="303528" y="4283943"/>
                </a:lnTo>
                <a:lnTo>
                  <a:pt x="0" y="4283943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/>
          </a:solidFill>
          <a:ln w="9525" cap="flat" cmpd="sng" algn="ctr">
            <a:solidFill>
              <a:schemeClr val="folHlink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vert270"/>
          <a:lstStyle/>
          <a:p>
            <a:pPr algn="ctr">
              <a:buClr>
                <a:schemeClr val="tx2"/>
              </a:buClr>
              <a:defRPr/>
            </a:pPr>
            <a:r>
              <a:rPr lang="pt-BR" dirty="0">
                <a:cs typeface="Arial" pitchFamily="34" charset="0"/>
              </a:rPr>
              <a:t>Autarquias </a:t>
            </a:r>
          </a:p>
        </p:txBody>
      </p:sp>
      <p:sp>
        <p:nvSpPr>
          <p:cNvPr id="14342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125663" y="6569075"/>
            <a:ext cx="9028112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buClr>
                <a:schemeClr val="tx2"/>
              </a:buClr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  <a:buClrTx/>
            </a:pPr>
            <a:r>
              <a:rPr lang="pt-BR" sz="1000" b="0">
                <a:cs typeface="Arial" panose="020B0604020202020204" pitchFamily="34" charset="0"/>
              </a:rPr>
              <a:t>	</a:t>
            </a:r>
          </a:p>
          <a:p>
            <a:pPr eaLnBrk="1" hangingPunct="1">
              <a:lnSpc>
                <a:spcPct val="95000"/>
              </a:lnSpc>
              <a:buClrTx/>
            </a:pPr>
            <a:r>
              <a:rPr lang="pt-BR" sz="1000" b="0">
                <a:cs typeface="Arial" panose="020B0604020202020204" pitchFamily="34" charset="0"/>
              </a:rPr>
              <a:t>	Fonte:	Análise Macrologística</a:t>
            </a:r>
          </a:p>
        </p:txBody>
      </p:sp>
      <p:graphicFrame>
        <p:nvGraphicFramePr>
          <p:cNvPr id="407688" name="Group 136"/>
          <p:cNvGraphicFramePr>
            <a:graphicFrameLocks noGrp="1"/>
          </p:cNvGraphicFramePr>
          <p:nvPr/>
        </p:nvGraphicFramePr>
        <p:xfrm>
          <a:off x="263525" y="1365250"/>
          <a:ext cx="2360613" cy="5473706"/>
        </p:xfrm>
        <a:graphic>
          <a:graphicData uri="http://schemas.openxmlformats.org/drawingml/2006/table">
            <a:tbl>
              <a:tblPr/>
              <a:tblGrid>
                <a:gridCol w="2360613"/>
              </a:tblGrid>
              <a:tr h="17718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ts val="1100"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Abiec (carnes)</a:t>
                      </a:r>
                    </a:p>
                  </a:txBody>
                  <a:tcPr marL="9525" marR="9525" marT="9526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8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ts val="1100"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Abimilho e Abramilho </a:t>
                      </a:r>
                    </a:p>
                  </a:txBody>
                  <a:tcPr marL="9525" marR="9525" marT="9526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8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ts val="1100"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Abiove (óleos vegetais)</a:t>
                      </a:r>
                    </a:p>
                  </a:txBody>
                  <a:tcPr marL="9525" marR="9525" marT="9526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4842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ts val="1100"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Abiquim (químicos)</a:t>
                      </a:r>
                    </a:p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ts val="1100"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Abracal (calcário)</a:t>
                      </a:r>
                    </a:p>
                  </a:txBody>
                  <a:tcPr marL="9525" marR="9525" marT="9526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8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Abrapa e AMPA (algodão)</a:t>
                      </a:r>
                    </a:p>
                  </a:txBody>
                  <a:tcPr marL="9525" marR="9525" marT="9526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8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Ama e ANDA (fertilizantes)</a:t>
                      </a:r>
                    </a:p>
                  </a:txBody>
                  <a:tcPr marL="9525" marR="9525" marT="9526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8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Aprosoja (soja) e IMEA</a:t>
                      </a:r>
                    </a:p>
                  </a:txBody>
                  <a:tcPr marL="9525" marR="9525" marT="9526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8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Assoc. de Avicultores - GO</a:t>
                      </a:r>
                    </a:p>
                  </a:txBody>
                  <a:tcPr marL="9525" marR="9525" marT="9526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8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Assoc. dos Transport. - MT/MS</a:t>
                      </a:r>
                    </a:p>
                  </a:txBody>
                  <a:tcPr marL="9525" marR="9525" marT="9526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8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Cipem (madeira)</a:t>
                      </a:r>
                    </a:p>
                  </a:txBody>
                  <a:tcPr marL="9525" marR="9525" marT="9526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8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ts val="1100"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CNA, CNI e CNT</a:t>
                      </a:r>
                    </a:p>
                  </a:txBody>
                  <a:tcPr marL="9525" marR="9525" marT="9526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8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Coabra (agroindustria)</a:t>
                      </a:r>
                    </a:p>
                  </a:txBody>
                  <a:tcPr marL="9525" marR="9525" marT="9526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8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Fed. Agricultura Estaduais</a:t>
                      </a:r>
                    </a:p>
                  </a:txBody>
                  <a:tcPr marL="9525" marR="9525" marT="9526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8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Fed. das Indústrias Estaduais</a:t>
                      </a:r>
                    </a:p>
                  </a:txBody>
                  <a:tcPr marL="9525" marR="9525" marT="9526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8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SENAI - MS</a:t>
                      </a:r>
                    </a:p>
                  </a:txBody>
                  <a:tcPr marL="9525" marR="9525" marT="9526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8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Sifaeg e Sindálcool (etanol)</a:t>
                      </a:r>
                    </a:p>
                  </a:txBody>
                  <a:tcPr marL="9525" marR="9525" marT="9526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8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Sind. Construção Civil</a:t>
                      </a:r>
                    </a:p>
                  </a:txBody>
                  <a:tcPr marL="9525" marR="9525" marT="9526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8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Sind. da Carne Bovina</a:t>
                      </a:r>
                    </a:p>
                  </a:txBody>
                  <a:tcPr marL="9525" marR="9525" marT="9526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8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Sind. da Ind. de Curtumes</a:t>
                      </a:r>
                    </a:p>
                  </a:txBody>
                  <a:tcPr marL="9525" marR="9525" marT="9526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8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Sind. da Ind. de Móveis </a:t>
                      </a:r>
                    </a:p>
                  </a:txBody>
                  <a:tcPr marL="9525" marR="9525" marT="9526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8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Sind. da Ind. Farmacêutica</a:t>
                      </a:r>
                    </a:p>
                  </a:txBody>
                  <a:tcPr marL="9525" marR="9525" marT="9526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8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Sind. da Ind. Leite e Derivados</a:t>
                      </a:r>
                    </a:p>
                  </a:txBody>
                  <a:tcPr marL="9525" marR="9525" marT="9526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8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Sind. Ind. Metal-Mecânica</a:t>
                      </a:r>
                    </a:p>
                  </a:txBody>
                  <a:tcPr marL="9525" marR="9525" marT="9526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4842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Sind. Ind. Têxtil e Vestuário</a:t>
                      </a:r>
                    </a:p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Sind.Nacional da Ind. Cimento</a:t>
                      </a:r>
                    </a:p>
                  </a:txBody>
                  <a:tcPr marL="9525" marR="9525" marT="9526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8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Sindicel (cobre)</a:t>
                      </a:r>
                    </a:p>
                  </a:txBody>
                  <a:tcPr marL="9525" marR="9525" marT="9526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8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Sindipeças (autopeças)</a:t>
                      </a:r>
                    </a:p>
                  </a:txBody>
                  <a:tcPr marL="9525" marR="9525" marT="9526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8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Sinpetro (combustiveis)</a:t>
                      </a:r>
                    </a:p>
                  </a:txBody>
                  <a:tcPr marL="9525" marR="9525" marT="9526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8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Ubabef (avicultura)</a:t>
                      </a:r>
                    </a:p>
                  </a:txBody>
                  <a:tcPr marL="9525" marR="9525" marT="9526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86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Única (açúcar e álcool)</a:t>
                      </a:r>
                    </a:p>
                  </a:txBody>
                  <a:tcPr marL="9525" marR="9525" marT="9526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407589" name="Group 37"/>
          <p:cNvGraphicFramePr>
            <a:graphicFrameLocks noGrp="1"/>
          </p:cNvGraphicFramePr>
          <p:nvPr/>
        </p:nvGraphicFramePr>
        <p:xfrm>
          <a:off x="2801938" y="1477963"/>
          <a:ext cx="1412875" cy="3721095"/>
        </p:xfrm>
        <a:graphic>
          <a:graphicData uri="http://schemas.openxmlformats.org/drawingml/2006/table">
            <a:tbl>
              <a:tblPr/>
              <a:tblGrid>
                <a:gridCol w="1412875"/>
              </a:tblGrid>
              <a:tr h="177195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ADM</a:t>
                      </a:r>
                    </a:p>
                  </a:txBody>
                  <a:tcPr marL="9525" marR="9525" marT="9527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95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AGESA</a:t>
                      </a:r>
                    </a:p>
                  </a:txBody>
                  <a:tcPr marL="9525" marR="9525" marT="9527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95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Ahipar</a:t>
                      </a:r>
                    </a:p>
                  </a:txBody>
                  <a:tcPr marL="9525" marR="9525" marT="9527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95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ALL</a:t>
                      </a:r>
                    </a:p>
                  </a:txBody>
                  <a:tcPr marL="9525" marR="9525" marT="9527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95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Amaggi</a:t>
                      </a:r>
                    </a:p>
                  </a:txBody>
                  <a:tcPr marL="9525" marR="9525" marT="9527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95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Asa Alimentos</a:t>
                      </a:r>
                    </a:p>
                  </a:txBody>
                  <a:tcPr marL="9525" marR="9525" marT="9527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95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Biosul</a:t>
                      </a:r>
                    </a:p>
                  </a:txBody>
                  <a:tcPr marL="9525" marR="9525" marT="9527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95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BRFoods</a:t>
                      </a:r>
                    </a:p>
                  </a:txBody>
                  <a:tcPr marL="9525" marR="9525" marT="9527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95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Bunge</a:t>
                      </a:r>
                    </a:p>
                  </a:txBody>
                  <a:tcPr marL="9525" marR="9525" marT="9527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95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Caio Dias</a:t>
                      </a:r>
                    </a:p>
                  </a:txBody>
                  <a:tcPr marL="9525" marR="9525" marT="9527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95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Caramuru</a:t>
                      </a:r>
                    </a:p>
                  </a:txBody>
                  <a:tcPr marL="9525" marR="9525" marT="9527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95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Cargill</a:t>
                      </a:r>
                    </a:p>
                  </a:txBody>
                  <a:tcPr marL="9525" marR="9525" marT="9527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95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Coca-Cola</a:t>
                      </a:r>
                    </a:p>
                  </a:txBody>
                  <a:tcPr marL="9525" marR="9525" marT="9527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95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Comando Diesel</a:t>
                      </a:r>
                    </a:p>
                  </a:txBody>
                  <a:tcPr marL="9525" marR="9525" marT="9527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95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Copacel</a:t>
                      </a:r>
                    </a:p>
                  </a:txBody>
                  <a:tcPr marL="9525" marR="9525" marT="9527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95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DHL</a:t>
                      </a:r>
                    </a:p>
                  </a:txBody>
                  <a:tcPr marL="9525" marR="9525" marT="9527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95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Emal</a:t>
                      </a:r>
                    </a:p>
                  </a:txBody>
                  <a:tcPr marL="9525" marR="9525" marT="9527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95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FCA</a:t>
                      </a:r>
                    </a:p>
                  </a:txBody>
                  <a:tcPr marL="9525" marR="9525" marT="9527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95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Fíbria</a:t>
                      </a:r>
                    </a:p>
                  </a:txBody>
                  <a:tcPr marL="9525" marR="9525" marT="9527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95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Goiás Parceria</a:t>
                      </a:r>
                    </a:p>
                  </a:txBody>
                  <a:tcPr marL="9525" marR="9525" marT="9527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95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Granos</a:t>
                      </a:r>
                    </a:p>
                  </a:txBody>
                  <a:tcPr marL="9525" marR="9525" marT="9527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4395" name="AutoShape 5"/>
          <p:cNvSpPr>
            <a:spLocks noChangeArrowheads="1"/>
          </p:cNvSpPr>
          <p:nvPr/>
        </p:nvSpPr>
        <p:spPr bwMode="auto">
          <a:xfrm>
            <a:off x="2384425" y="6110288"/>
            <a:ext cx="4919663" cy="576262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cs typeface="Arial" panose="020B0604020202020204" pitchFamily="34" charset="0"/>
            </a:endParaRPr>
          </a:p>
        </p:txBody>
      </p:sp>
      <p:sp>
        <p:nvSpPr>
          <p:cNvPr id="14396" name="Rectangle 6"/>
          <p:cNvSpPr>
            <a:spLocks noChangeArrowheads="1"/>
          </p:cNvSpPr>
          <p:nvPr/>
        </p:nvSpPr>
        <p:spPr bwMode="auto">
          <a:xfrm>
            <a:off x="2405063" y="6161088"/>
            <a:ext cx="4837112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Ctr="1">
            <a:spAutoFit/>
          </a:bodyPr>
          <a:lstStyle>
            <a:lvl1pPr marL="342900" indent="-342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7188" indent="-17780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>
              <a:buFont typeface="Times New Roman" panose="02020603050405020304" pitchFamily="18" charset="0"/>
              <a:buNone/>
            </a:pPr>
            <a:r>
              <a:rPr lang="pt-BR" sz="1400">
                <a:cs typeface="Arial" panose="020B0604020202020204" pitchFamily="34" charset="0"/>
              </a:rPr>
              <a:t>At</a:t>
            </a:r>
            <a:r>
              <a:rPr lang="pt-BR" sz="1400">
                <a:latin typeface="Tahoma" panose="020B0604030504040204" pitchFamily="34" charset="0"/>
                <a:cs typeface="Arial" panose="020B0604020202020204" pitchFamily="34" charset="0"/>
              </a:rPr>
              <a:t>é</a:t>
            </a:r>
            <a:r>
              <a:rPr lang="pt-BR" sz="1400">
                <a:cs typeface="Arial" panose="020B0604020202020204" pitchFamily="34" charset="0"/>
              </a:rPr>
              <a:t> o presente momento, j</a:t>
            </a:r>
            <a:r>
              <a:rPr lang="pt-BR" sz="1400">
                <a:latin typeface="Tahoma" panose="020B0604030504040204" pitchFamily="34" charset="0"/>
                <a:cs typeface="Arial" panose="020B0604020202020204" pitchFamily="34" charset="0"/>
              </a:rPr>
              <a:t>á</a:t>
            </a:r>
            <a:r>
              <a:rPr lang="pt-BR" sz="1400">
                <a:cs typeface="Arial" panose="020B0604020202020204" pitchFamily="34" charset="0"/>
              </a:rPr>
              <a:t> foram realizadas mais de 150 entrevistas pessoais</a:t>
            </a:r>
          </a:p>
        </p:txBody>
      </p:sp>
      <p:sp>
        <p:nvSpPr>
          <p:cNvPr id="14397" name="AutoShape 7"/>
          <p:cNvSpPr>
            <a:spLocks noChangeArrowheads="1"/>
          </p:cNvSpPr>
          <p:nvPr/>
        </p:nvSpPr>
        <p:spPr bwMode="auto">
          <a:xfrm rot="5400000">
            <a:off x="5094288" y="4513263"/>
            <a:ext cx="114300" cy="2908300"/>
          </a:xfrm>
          <a:prstGeom prst="homePlate">
            <a:avLst>
              <a:gd name="adj" fmla="val 10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cs typeface="Arial" panose="020B0604020202020204" pitchFamily="34" charset="0"/>
            </a:endParaRPr>
          </a:p>
        </p:txBody>
      </p:sp>
      <p:graphicFrame>
        <p:nvGraphicFramePr>
          <p:cNvPr id="407689" name="Group 137"/>
          <p:cNvGraphicFramePr>
            <a:graphicFrameLocks noGrp="1"/>
          </p:cNvGraphicFramePr>
          <p:nvPr/>
        </p:nvGraphicFramePr>
        <p:xfrm>
          <a:off x="5589588" y="1458913"/>
          <a:ext cx="1412875" cy="3892550"/>
        </p:xfrm>
        <a:graphic>
          <a:graphicData uri="http://schemas.openxmlformats.org/drawingml/2006/table">
            <a:tbl>
              <a:tblPr/>
              <a:tblGrid>
                <a:gridCol w="1412875"/>
              </a:tblGrid>
              <a:tr h="1206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Usina Cerradinho</a:t>
                      </a:r>
                    </a:p>
                  </a:txBody>
                  <a:tcPr marL="9525" marR="9525" marT="9525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47638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Vale</a:t>
                      </a:r>
                    </a:p>
                  </a:txBody>
                  <a:tcPr marL="9525" marR="9525" marT="9525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206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Vetorial</a:t>
                      </a:r>
                    </a:p>
                  </a:txBody>
                  <a:tcPr marL="9525" marR="9525" marT="9525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206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Votorantim</a:t>
                      </a:r>
                    </a:p>
                  </a:txBody>
                  <a:tcPr marL="9525" marR="9525" marT="9525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47638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Yara</a:t>
                      </a:r>
                    </a:p>
                  </a:txBody>
                  <a:tcPr marL="9525" marR="9525" marT="9525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206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Piracanjuba</a:t>
                      </a:r>
                    </a:p>
                  </a:txBody>
                  <a:tcPr marL="9525" marR="9525" marT="9525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58775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Porto Seco Centro-Oeste</a:t>
                      </a:r>
                    </a:p>
                  </a:txBody>
                  <a:tcPr marL="9525" marR="9525" marT="9525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206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Ramires Madeira</a:t>
                      </a:r>
                    </a:p>
                  </a:txBody>
                  <a:tcPr marL="9525" marR="9525" marT="9525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206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Reflore</a:t>
                      </a:r>
                    </a:p>
                  </a:txBody>
                  <a:tcPr marL="9525" marR="9525" marT="9525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47638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RG Log</a:t>
                      </a:r>
                    </a:p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Simasul</a:t>
                      </a:r>
                    </a:p>
                  </a:txBody>
                  <a:tcPr marL="9525" marR="9525" marT="9525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206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Suzuki</a:t>
                      </a:r>
                    </a:p>
                  </a:txBody>
                  <a:tcPr marL="9525" marR="9525" marT="9525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47638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-   Yamana</a:t>
                      </a:r>
                    </a:p>
                  </a:txBody>
                  <a:tcPr marL="9525" marR="9525" marT="9525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20650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None/>
                        <a:tabLst/>
                      </a:pPr>
                      <a:endParaRPr kumimoji="0" lang="pt-BR" sz="1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9525" marR="9525" marT="9525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206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endParaRPr kumimoji="0" lang="pt-BR" sz="1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9525" marR="9525" marT="9525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47638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endParaRPr kumimoji="0" lang="pt-BR" sz="1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9525" marR="9525" marT="9525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206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endParaRPr kumimoji="0" lang="pt-BR" sz="1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9525" marR="9525" marT="9525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47638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endParaRPr kumimoji="0" lang="pt-BR" sz="1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9525" marR="9525" marT="9525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206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endParaRPr kumimoji="0" lang="pt-BR" sz="1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9525" marR="9525" marT="9525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206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endParaRPr kumimoji="0" lang="pt-BR" sz="1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9525" marR="9525" marT="9525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47638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endParaRPr kumimoji="0" lang="pt-BR" sz="1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9525" marR="9525" marT="9525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407635" name="Group 83"/>
          <p:cNvGraphicFramePr>
            <a:graphicFrameLocks noGrp="1"/>
          </p:cNvGraphicFramePr>
          <p:nvPr/>
        </p:nvGraphicFramePr>
        <p:xfrm>
          <a:off x="7399338" y="1449388"/>
          <a:ext cx="2360612" cy="7029853"/>
        </p:xfrm>
        <a:graphic>
          <a:graphicData uri="http://schemas.openxmlformats.org/drawingml/2006/table">
            <a:tbl>
              <a:tblPr/>
              <a:tblGrid>
                <a:gridCol w="2360612"/>
              </a:tblGrid>
              <a:tr h="1771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AGESUL e AGETOP 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ANTAQ, ANTT, ANAC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CONAB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DER 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DNIT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DNPM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INFRAERO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4779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Ministério da Agricultura, Pecuária e Abastecimento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Ministério dos Transportes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4779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Ministério do Desenvolvimento, Indústria e Comércio Exterior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Secretaria da Fazenda - MT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4779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Secretaria de Agricultura e Pecuária - GO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87253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Secr.de Desenvolvimento - DF/MT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Secr. Industria e Comércio-GO/MT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Secret. de Infraestrutura - GO/MT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Secretaria de Meio ambiente - MT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Secretaria de Obras - MS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Secret. de Planejamento - DF/MT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SEDRAF - MT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SEPROTUR - MS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847667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SUDECO</a:t>
                      </a:r>
                    </a:p>
                    <a:p>
                      <a:pPr marL="171450" marR="0" lvl="0" indent="-17145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Ministérios e Autarquias no Paraguay, Argentina, Bolivia, Peru, Uruguai e Chile</a:t>
                      </a:r>
                    </a:p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endParaRPr kumimoji="0" lang="pt-BR" sz="1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endParaRPr kumimoji="0" lang="pt-BR" sz="1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endParaRPr kumimoji="0" lang="pt-BR" sz="1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endParaRPr kumimoji="0" lang="pt-BR" sz="1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endParaRPr kumimoji="0" lang="pt-BR" sz="1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endParaRPr kumimoji="0" lang="pt-BR" sz="1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endParaRPr kumimoji="0" lang="pt-BR" sz="1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endParaRPr kumimoji="0" lang="pt-BR" sz="1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endParaRPr kumimoji="0" lang="pt-BR" sz="1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endParaRPr kumimoji="0" lang="pt-BR" sz="1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endParaRPr kumimoji="0" lang="pt-BR" sz="1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endParaRPr kumimoji="0" lang="pt-BR" sz="1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50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endParaRPr kumimoji="0" lang="pt-BR" sz="1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407669" name="Group 117"/>
          <p:cNvGraphicFramePr>
            <a:graphicFrameLocks noGrp="1"/>
          </p:cNvGraphicFramePr>
          <p:nvPr/>
        </p:nvGraphicFramePr>
        <p:xfrm>
          <a:off x="4176713" y="1462088"/>
          <a:ext cx="1412875" cy="3849920"/>
        </p:xfrm>
        <a:graphic>
          <a:graphicData uri="http://schemas.openxmlformats.org/drawingml/2006/table">
            <a:tbl>
              <a:tblPr/>
              <a:tblGrid>
                <a:gridCol w="1412875"/>
              </a:tblGrid>
              <a:tr h="177149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Heringer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49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John Deere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4779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Libero Commodities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49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Louis Dreyfus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49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Mitsubishi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49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MMX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49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ODFJel 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49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Piracanjuba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4779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Porto Seco Centro-Oeste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49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Ramires Madeira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49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Reflore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49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RG Log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49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Suzuki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4779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Transportadora Gabardo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4779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Transportadora Katia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7149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Três Américas</a:t>
                      </a: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4779"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Petrobrás</a:t>
                      </a:r>
                    </a:p>
                    <a:p>
                      <a:pPr marL="171450" marR="0" lvl="0" indent="-1714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Calibri" pitchFamily="34" charset="0"/>
                        <a:buChar char="-"/>
                        <a:tabLst/>
                      </a:pPr>
                      <a:endParaRPr kumimoji="0" lang="pt-BR" sz="1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9525" marR="9525" marT="952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/>
          <p:cNvSpPr>
            <a:spLocks noChangeArrowheads="1"/>
          </p:cNvSpPr>
          <p:nvPr/>
        </p:nvSpPr>
        <p:spPr bwMode="auto">
          <a:xfrm>
            <a:off x="3201988" y="5075238"/>
            <a:ext cx="6450012" cy="327025"/>
          </a:xfrm>
          <a:prstGeom prst="rect">
            <a:avLst/>
          </a:prstGeom>
          <a:solidFill>
            <a:srgbClr val="FF9900">
              <a:alpha val="63136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/>
          </a:p>
        </p:txBody>
      </p:sp>
      <p:sp>
        <p:nvSpPr>
          <p:cNvPr id="15363" name="Rectangle 3"/>
          <p:cNvSpPr>
            <a:spLocks noChangeArrowheads="1"/>
          </p:cNvSpPr>
          <p:nvPr/>
        </p:nvSpPr>
        <p:spPr bwMode="auto">
          <a:xfrm>
            <a:off x="9567863" y="6511925"/>
            <a:ext cx="322262" cy="33178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/>
          </a:p>
        </p:txBody>
      </p:sp>
      <p:sp>
        <p:nvSpPr>
          <p:cNvPr id="15364" name="Rectangle 4"/>
          <p:cNvSpPr>
            <a:spLocks noChangeArrowheads="1"/>
          </p:cNvSpPr>
          <p:nvPr/>
        </p:nvSpPr>
        <p:spPr bwMode="auto">
          <a:xfrm>
            <a:off x="3827463" y="4727575"/>
            <a:ext cx="6062662" cy="1292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39725" indent="-155575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7763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704850" indent="-153988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901700" indent="-195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1358900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1816100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2273300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2730500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50000"/>
              </a:lnSpc>
              <a:buFont typeface="Wingdings" panose="05000000000000000000" pitchFamily="2" charset="2"/>
              <a:buNone/>
            </a:pPr>
            <a:r>
              <a:rPr lang="pt-BR" sz="1400" b="0">
                <a:solidFill>
                  <a:schemeClr val="tx2"/>
                </a:solidFill>
              </a:rPr>
              <a:t>I – Introdução	</a:t>
            </a:r>
          </a:p>
          <a:p>
            <a:pPr>
              <a:lnSpc>
                <a:spcPct val="150000"/>
              </a:lnSpc>
              <a:buFont typeface="Wingdings" panose="05000000000000000000" pitchFamily="2" charset="2"/>
              <a:buNone/>
            </a:pPr>
            <a:r>
              <a:rPr lang="pt-BR" sz="1400">
                <a:solidFill>
                  <a:schemeClr val="tx2"/>
                </a:solidFill>
              </a:rPr>
              <a:t>II – Sumário dos Resultados da Primeira Fase do Projeto </a:t>
            </a:r>
          </a:p>
          <a:p>
            <a:pPr>
              <a:lnSpc>
                <a:spcPct val="150000"/>
              </a:lnSpc>
              <a:buFont typeface="Wingdings" panose="05000000000000000000" pitchFamily="2" charset="2"/>
              <a:buNone/>
            </a:pPr>
            <a:r>
              <a:rPr lang="pt-BR" sz="1400" b="0">
                <a:solidFill>
                  <a:schemeClr val="tx2"/>
                </a:solidFill>
              </a:rPr>
              <a:t>III – Resultados da Segunda Fase do Projeto Centroeste Competitivo</a:t>
            </a:r>
          </a:p>
          <a:p>
            <a:pPr>
              <a:lnSpc>
                <a:spcPct val="150000"/>
              </a:lnSpc>
              <a:buFont typeface="Wingdings" panose="05000000000000000000" pitchFamily="2" charset="2"/>
              <a:buNone/>
            </a:pPr>
            <a:endParaRPr lang="pt-BR" sz="1400" b="0">
              <a:solidFill>
                <a:schemeClr val="tx2"/>
              </a:solidFill>
            </a:endParaRPr>
          </a:p>
        </p:txBody>
      </p:sp>
      <p:sp>
        <p:nvSpPr>
          <p:cNvPr id="15365" name="AutoShape 5"/>
          <p:cNvSpPr>
            <a:spLocks noChangeArrowheads="1"/>
          </p:cNvSpPr>
          <p:nvPr/>
        </p:nvSpPr>
        <p:spPr bwMode="auto">
          <a:xfrm rot="5400000">
            <a:off x="3600450" y="5191125"/>
            <a:ext cx="144463" cy="74613"/>
          </a:xfrm>
          <a:prstGeom prst="triangle">
            <a:avLst>
              <a:gd name="adj" fmla="val 50000"/>
            </a:avLst>
          </a:prstGeom>
          <a:solidFill>
            <a:schemeClr val="tx2"/>
          </a:solidFill>
          <a:ln w="9525" algn="ctr">
            <a:solidFill>
              <a:schemeClr val="tx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/>
          </a:p>
        </p:txBody>
      </p:sp>
      <p:grpSp>
        <p:nvGrpSpPr>
          <p:cNvPr id="15366" name="Group 7"/>
          <p:cNvGrpSpPr>
            <a:grpSpLocks/>
          </p:cNvGrpSpPr>
          <p:nvPr/>
        </p:nvGrpSpPr>
        <p:grpSpPr bwMode="auto">
          <a:xfrm>
            <a:off x="165100" y="3179763"/>
            <a:ext cx="9740900" cy="1274762"/>
            <a:chOff x="104" y="2003"/>
            <a:chExt cx="6136" cy="803"/>
          </a:xfrm>
        </p:grpSpPr>
        <p:pic>
          <p:nvPicPr>
            <p:cNvPr id="15368" name="Picture 8" descr="caminhao2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4" y="2003"/>
              <a:ext cx="1080" cy="797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5369" name="Picture 9" descr="navio2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51" y="2003"/>
              <a:ext cx="1280" cy="801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5370" name="Picture 10" descr="transporte-aereo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40" y="2003"/>
              <a:ext cx="1200" cy="799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5371" name="Picture 11" descr="trem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39" y="2003"/>
              <a:ext cx="1303" cy="803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5372" name="Picture 12" descr="PB381hidrovia-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3" y="2003"/>
              <a:ext cx="1237" cy="800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5367" name="Rectangle 12"/>
          <p:cNvSpPr>
            <a:spLocks noChangeArrowheads="1"/>
          </p:cNvSpPr>
          <p:nvPr/>
        </p:nvSpPr>
        <p:spPr bwMode="auto">
          <a:xfrm>
            <a:off x="762000" y="2617788"/>
            <a:ext cx="8382000" cy="520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1424" tIns="45712" rIns="91424" bIns="45712"/>
          <a:lstStyle>
            <a:lvl1pPr defTabSz="977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153988" indent="-15240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315913" indent="-160338" defTabSz="9779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461963" indent="-144463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622300" indent="-158750" defTabSz="9779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1079500" indent="-15875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1536700" indent="-15875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1993900" indent="-15875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2451100" indent="-15875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buClrTx/>
            </a:pPr>
            <a:r>
              <a:rPr lang="pt-BR" sz="2400">
                <a:solidFill>
                  <a:schemeClr val="tx2"/>
                </a:solidFill>
              </a:rPr>
              <a:t>Agenda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22250" y="6526213"/>
            <a:ext cx="902970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buClr>
                <a:schemeClr val="tx2"/>
              </a:buClr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eaLnBrk="1" hangingPunct="1">
              <a:lnSpc>
                <a:spcPct val="95000"/>
              </a:lnSpc>
              <a:buClrTx/>
              <a:buSzTx/>
              <a:buFontTx/>
              <a:buNone/>
            </a:pPr>
            <a:endParaRPr lang="pt-BR" sz="1000" b="0">
              <a:cs typeface="Arial" panose="020B0604020202020204" pitchFamily="34" charset="0"/>
            </a:endParaRPr>
          </a:p>
          <a:p>
            <a:pPr eaLnBrk="1" hangingPunct="1">
              <a:lnSpc>
                <a:spcPct val="95000"/>
              </a:lnSpc>
              <a:buClrTx/>
            </a:pPr>
            <a:r>
              <a:rPr lang="pt-BR" sz="1000" b="0">
                <a:cs typeface="Arial" panose="020B0604020202020204" pitchFamily="34" charset="0"/>
              </a:rPr>
              <a:t>	Fonte:	 Antaq, análise Macrologística</a:t>
            </a:r>
          </a:p>
        </p:txBody>
      </p:sp>
      <p:sp>
        <p:nvSpPr>
          <p:cNvPr id="45059" name="Rectangle 6"/>
          <p:cNvSpPr>
            <a:spLocks noChangeArrowheads="1"/>
          </p:cNvSpPr>
          <p:nvPr/>
        </p:nvSpPr>
        <p:spPr bwMode="auto">
          <a:xfrm>
            <a:off x="420688" y="1400175"/>
            <a:ext cx="4919662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s-ES_tradnl">
                <a:solidFill>
                  <a:schemeClr val="tx2"/>
                </a:solidFill>
                <a:cs typeface="Arial" panose="020B0604020202020204" pitchFamily="34" charset="0"/>
              </a:rPr>
              <a:t>Mapeamento dos rios e terminais portuários</a:t>
            </a:r>
          </a:p>
        </p:txBody>
      </p:sp>
      <p:sp>
        <p:nvSpPr>
          <p:cNvPr id="45060" name="Line 7"/>
          <p:cNvSpPr>
            <a:spLocks noChangeShapeType="1"/>
          </p:cNvSpPr>
          <p:nvPr/>
        </p:nvSpPr>
        <p:spPr bwMode="auto">
          <a:xfrm>
            <a:off x="420688" y="1649413"/>
            <a:ext cx="4821237" cy="1587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5061" name="Text Box 6"/>
          <p:cNvSpPr txBox="1">
            <a:spLocks noChangeArrowheads="1"/>
          </p:cNvSpPr>
          <p:nvPr/>
        </p:nvSpPr>
        <p:spPr bwMode="auto">
          <a:xfrm>
            <a:off x="211138" y="971550"/>
            <a:ext cx="53117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b="0">
                <a:cs typeface="Arial" panose="020B0604020202020204" pitchFamily="34" charset="0"/>
              </a:rPr>
              <a:t>2011</a:t>
            </a:r>
            <a:endParaRPr lang="en-US" b="0" baseline="30000">
              <a:cs typeface="Arial" panose="020B0604020202020204" pitchFamily="34" charset="0"/>
            </a:endParaRPr>
          </a:p>
        </p:txBody>
      </p:sp>
      <p:sp>
        <p:nvSpPr>
          <p:cNvPr id="45062" name="AutoShape 8"/>
          <p:cNvSpPr>
            <a:spLocks noChangeArrowheads="1"/>
          </p:cNvSpPr>
          <p:nvPr/>
        </p:nvSpPr>
        <p:spPr bwMode="auto">
          <a:xfrm>
            <a:off x="3486150" y="5888038"/>
            <a:ext cx="2933700" cy="144462"/>
          </a:xfrm>
          <a:prstGeom prst="downArrow">
            <a:avLst>
              <a:gd name="adj1" fmla="val 50000"/>
              <a:gd name="adj2" fmla="val 100000"/>
            </a:avLst>
          </a:prstGeom>
          <a:solidFill>
            <a:schemeClr val="hlink"/>
          </a:solidFill>
          <a:ln w="12700">
            <a:solidFill>
              <a:schemeClr val="folHlink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cs typeface="Arial" panose="020B0604020202020204" pitchFamily="34" charset="0"/>
            </a:endParaRPr>
          </a:p>
        </p:txBody>
      </p:sp>
      <p:sp>
        <p:nvSpPr>
          <p:cNvPr id="45063" name="Rectangle 4"/>
          <p:cNvSpPr>
            <a:spLocks noChangeArrowheads="1"/>
          </p:cNvSpPr>
          <p:nvPr/>
        </p:nvSpPr>
        <p:spPr bwMode="auto">
          <a:xfrm>
            <a:off x="2581275" y="171450"/>
            <a:ext cx="536098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Tx/>
            </a:pPr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Portos e Terminais de Goiás</a:t>
            </a:r>
          </a:p>
        </p:txBody>
      </p:sp>
      <p:sp>
        <p:nvSpPr>
          <p:cNvPr id="45064" name="Rectangle 2"/>
          <p:cNvSpPr>
            <a:spLocks noChangeAspect="1" noChangeArrowheads="1"/>
          </p:cNvSpPr>
          <p:nvPr/>
        </p:nvSpPr>
        <p:spPr bwMode="auto">
          <a:xfrm>
            <a:off x="425450" y="1747838"/>
            <a:ext cx="4624388" cy="4038600"/>
          </a:xfrm>
          <a:prstGeom prst="rect">
            <a:avLst/>
          </a:prstGeom>
          <a:solidFill>
            <a:schemeClr val="bg1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45065" name="Rectangle 6"/>
          <p:cNvSpPr>
            <a:spLocks noChangeArrowheads="1"/>
          </p:cNvSpPr>
          <p:nvPr/>
        </p:nvSpPr>
        <p:spPr bwMode="auto">
          <a:xfrm>
            <a:off x="5359400" y="1411288"/>
            <a:ext cx="44704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s-ES_tradnl">
                <a:solidFill>
                  <a:schemeClr val="tx2"/>
                </a:solidFill>
                <a:cs typeface="Arial" panose="020B0604020202020204" pitchFamily="34" charset="0"/>
              </a:rPr>
              <a:t>Lista dos portos públicos e terminais privativos</a:t>
            </a:r>
          </a:p>
        </p:txBody>
      </p:sp>
      <p:sp>
        <p:nvSpPr>
          <p:cNvPr id="45066" name="Line 7"/>
          <p:cNvSpPr>
            <a:spLocks noChangeShapeType="1"/>
          </p:cNvSpPr>
          <p:nvPr/>
        </p:nvSpPr>
        <p:spPr bwMode="auto">
          <a:xfrm>
            <a:off x="5335588" y="1660525"/>
            <a:ext cx="4505325" cy="1588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34188" name="Text Box 22"/>
          <p:cNvSpPr txBox="1">
            <a:spLocks noChangeArrowheads="1"/>
          </p:cNvSpPr>
          <p:nvPr/>
        </p:nvSpPr>
        <p:spPr bwMode="auto">
          <a:xfrm>
            <a:off x="5492750" y="1804988"/>
            <a:ext cx="4365625" cy="2492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>
              <a:lnSpc>
                <a:spcPct val="130000"/>
              </a:lnSpc>
              <a:buClr>
                <a:schemeClr val="tx2"/>
              </a:buClr>
              <a:buFontTx/>
              <a:buAutoNum type="arabicPeriod"/>
              <a:defRPr/>
            </a:pPr>
            <a:r>
              <a:rPr lang="pt-BR" sz="1200" b="0" dirty="0" smtClean="0"/>
              <a:t>Terminal de </a:t>
            </a:r>
            <a:r>
              <a:rPr lang="pt-BR" sz="1200" b="0" dirty="0" err="1" smtClean="0"/>
              <a:t>Aruanã</a:t>
            </a:r>
            <a:endParaRPr lang="pt-BR" sz="1200" b="0" dirty="0" smtClean="0"/>
          </a:p>
          <a:p>
            <a:pPr eaLnBrk="1" hangingPunct="1">
              <a:lnSpc>
                <a:spcPct val="130000"/>
              </a:lnSpc>
              <a:buClr>
                <a:schemeClr val="tx2"/>
              </a:buClr>
              <a:buFontTx/>
              <a:buAutoNum type="arabicPeriod"/>
              <a:defRPr/>
            </a:pPr>
            <a:r>
              <a:rPr lang="pt-BR" sz="1200" b="0" dirty="0" smtClean="0"/>
              <a:t>Terminal Privativo ADM/SARTCO</a:t>
            </a:r>
          </a:p>
          <a:p>
            <a:pPr eaLnBrk="1" hangingPunct="1">
              <a:lnSpc>
                <a:spcPct val="130000"/>
              </a:lnSpc>
              <a:buClr>
                <a:schemeClr val="tx2"/>
              </a:buClr>
              <a:buFontTx/>
              <a:buAutoNum type="arabicPeriod"/>
              <a:defRPr/>
            </a:pPr>
            <a:r>
              <a:rPr lang="pt-BR" sz="1200" b="0" dirty="0" smtClean="0"/>
              <a:t>Terminal Privativo Caramuru Alimentos</a:t>
            </a:r>
          </a:p>
          <a:p>
            <a:pPr eaLnBrk="1" hangingPunct="1">
              <a:lnSpc>
                <a:spcPct val="130000"/>
              </a:lnSpc>
              <a:buClr>
                <a:schemeClr val="tx2"/>
              </a:buClr>
              <a:buFontTx/>
              <a:buAutoNum type="arabicPeriod"/>
              <a:defRPr/>
            </a:pPr>
            <a:r>
              <a:rPr lang="pt-BR" sz="1200" b="0" dirty="0" smtClean="0"/>
              <a:t>Terminal Privativo DNP </a:t>
            </a:r>
          </a:p>
          <a:p>
            <a:pPr eaLnBrk="1" hangingPunct="1">
              <a:lnSpc>
                <a:spcPct val="130000"/>
              </a:lnSpc>
              <a:buClr>
                <a:schemeClr val="tx2"/>
              </a:buClr>
              <a:buFontTx/>
              <a:buAutoNum type="arabicPeriod"/>
              <a:defRPr/>
            </a:pPr>
            <a:r>
              <a:rPr lang="pt-BR" sz="1200" b="0" dirty="0" smtClean="0"/>
              <a:t>Terminal Privativo LDC	</a:t>
            </a:r>
          </a:p>
          <a:p>
            <a:pPr eaLnBrk="1" hangingPunct="1">
              <a:lnSpc>
                <a:spcPct val="130000"/>
              </a:lnSpc>
              <a:buClr>
                <a:schemeClr val="tx2"/>
              </a:buClr>
              <a:buFontTx/>
              <a:buAutoNum type="arabicPeriod"/>
              <a:defRPr/>
            </a:pPr>
            <a:endParaRPr lang="pt-BR" sz="1200" b="0" dirty="0" smtClean="0"/>
          </a:p>
          <a:p>
            <a:pPr eaLnBrk="1" hangingPunct="1">
              <a:lnSpc>
                <a:spcPct val="130000"/>
              </a:lnSpc>
              <a:buClr>
                <a:schemeClr val="tx2"/>
              </a:buClr>
              <a:buFontTx/>
              <a:buAutoNum type="arabicPeriod"/>
              <a:defRPr/>
            </a:pPr>
            <a:endParaRPr lang="pt-BR" sz="1200" b="0" dirty="0" smtClean="0"/>
          </a:p>
          <a:p>
            <a:pPr eaLnBrk="1" hangingPunct="1">
              <a:lnSpc>
                <a:spcPct val="130000"/>
              </a:lnSpc>
              <a:buClr>
                <a:schemeClr val="tx2"/>
              </a:buClr>
              <a:buFontTx/>
              <a:buAutoNum type="arabicPeriod"/>
              <a:defRPr/>
            </a:pPr>
            <a:endParaRPr lang="pt-BR" sz="1200" b="0" dirty="0" smtClean="0"/>
          </a:p>
          <a:p>
            <a:pPr marL="0" indent="0" eaLnBrk="1" hangingPunct="1">
              <a:lnSpc>
                <a:spcPct val="130000"/>
              </a:lnSpc>
              <a:buClr>
                <a:schemeClr val="tx2"/>
              </a:buClr>
              <a:defRPr/>
            </a:pPr>
            <a:endParaRPr lang="pt-BR" sz="1200" b="0" dirty="0" smtClean="0"/>
          </a:p>
          <a:p>
            <a:pPr eaLnBrk="1" hangingPunct="1">
              <a:lnSpc>
                <a:spcPct val="130000"/>
              </a:lnSpc>
              <a:buClr>
                <a:schemeClr val="tx2"/>
              </a:buClr>
              <a:defRPr/>
            </a:pPr>
            <a:endParaRPr lang="pt-BR" sz="1200" b="0" dirty="0" smtClean="0"/>
          </a:p>
        </p:txBody>
      </p:sp>
      <p:pic>
        <p:nvPicPr>
          <p:cNvPr id="45068" name="Picture 20" descr="cleardot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49425" y="4090988"/>
            <a:ext cx="122238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5069" name="Imagem 4"/>
          <p:cNvPicPr>
            <a:picLocks noChangeAspect="1"/>
          </p:cNvPicPr>
          <p:nvPr/>
        </p:nvPicPr>
        <p:blipFill>
          <a:blip r:embed="rId4">
            <a:clrChange>
              <a:clrFrom>
                <a:srgbClr val="7FD9FF"/>
              </a:clrFrom>
              <a:clrTo>
                <a:srgbClr val="7FD9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4200" y="1738313"/>
            <a:ext cx="4494213" cy="408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5070" name="Oval 250"/>
          <p:cNvSpPr>
            <a:spLocks noChangeArrowheads="1"/>
          </p:cNvSpPr>
          <p:nvPr/>
        </p:nvSpPr>
        <p:spPr bwMode="auto">
          <a:xfrm>
            <a:off x="2921000" y="4087813"/>
            <a:ext cx="82550" cy="84137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sz="11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45071" name="Oval 250"/>
          <p:cNvSpPr>
            <a:spLocks noChangeArrowheads="1"/>
          </p:cNvSpPr>
          <p:nvPr/>
        </p:nvSpPr>
        <p:spPr bwMode="auto">
          <a:xfrm>
            <a:off x="3465513" y="3725863"/>
            <a:ext cx="87312" cy="85725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sz="11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45072" name="Oval 250"/>
          <p:cNvSpPr>
            <a:spLocks noChangeArrowheads="1"/>
          </p:cNvSpPr>
          <p:nvPr/>
        </p:nvSpPr>
        <p:spPr bwMode="auto">
          <a:xfrm>
            <a:off x="2325688" y="5108575"/>
            <a:ext cx="87312" cy="857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sz="11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45073" name="Oval 250"/>
          <p:cNvSpPr>
            <a:spLocks noChangeArrowheads="1"/>
          </p:cNvSpPr>
          <p:nvPr/>
        </p:nvSpPr>
        <p:spPr bwMode="auto">
          <a:xfrm>
            <a:off x="2230438" y="3249613"/>
            <a:ext cx="85725" cy="857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sz="11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45074" name="Text Box 339"/>
          <p:cNvSpPr txBox="1">
            <a:spLocks noChangeAspect="1" noChangeArrowheads="1"/>
          </p:cNvSpPr>
          <p:nvPr/>
        </p:nvSpPr>
        <p:spPr bwMode="auto">
          <a:xfrm>
            <a:off x="2354263" y="5221288"/>
            <a:ext cx="338137" cy="306387"/>
          </a:xfrm>
          <a:prstGeom prst="rect">
            <a:avLst/>
          </a:prstGeom>
          <a:solidFill>
            <a:srgbClr val="002060"/>
          </a:solidFill>
          <a:ln w="9525">
            <a:solidFill>
              <a:srgbClr val="FFFFFF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</a:pPr>
            <a:r>
              <a:rPr lang="pt-BR" sz="1000" b="0">
                <a:solidFill>
                  <a:srgbClr val="FFCC00"/>
                </a:solidFill>
                <a:cs typeface="Arial" panose="020B0604020202020204" pitchFamily="34" charset="0"/>
              </a:rPr>
              <a:t>2,3,4,5</a:t>
            </a:r>
          </a:p>
        </p:txBody>
      </p:sp>
      <p:sp>
        <p:nvSpPr>
          <p:cNvPr id="45075" name="Text Box 339"/>
          <p:cNvSpPr txBox="1">
            <a:spLocks noChangeAspect="1" noChangeArrowheads="1"/>
          </p:cNvSpPr>
          <p:nvPr/>
        </p:nvSpPr>
        <p:spPr bwMode="auto">
          <a:xfrm>
            <a:off x="1889125" y="3055938"/>
            <a:ext cx="338138" cy="153987"/>
          </a:xfrm>
          <a:prstGeom prst="rect">
            <a:avLst/>
          </a:prstGeom>
          <a:solidFill>
            <a:srgbClr val="002060"/>
          </a:solidFill>
          <a:ln w="9525">
            <a:solidFill>
              <a:srgbClr val="FFFFFF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</a:pPr>
            <a:r>
              <a:rPr lang="pt-BR" sz="1000" b="0">
                <a:solidFill>
                  <a:srgbClr val="FFCC00"/>
                </a:solidFill>
                <a:cs typeface="Arial" panose="020B0604020202020204" pitchFamily="34" charset="0"/>
              </a:rPr>
              <a:t>1</a:t>
            </a:r>
          </a:p>
        </p:txBody>
      </p:sp>
      <p:sp>
        <p:nvSpPr>
          <p:cNvPr id="31" name="CaixaDeTexto 30"/>
          <p:cNvSpPr txBox="1"/>
          <p:nvPr/>
        </p:nvSpPr>
        <p:spPr>
          <a:xfrm>
            <a:off x="1538288" y="4940300"/>
            <a:ext cx="1408112" cy="2619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pt-BR" sz="1050" dirty="0">
                <a:solidFill>
                  <a:srgbClr val="000000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São Simão</a:t>
            </a:r>
          </a:p>
        </p:txBody>
      </p:sp>
      <p:sp>
        <p:nvSpPr>
          <p:cNvPr id="79" name="CaixaDeTexto 78"/>
          <p:cNvSpPr txBox="1"/>
          <p:nvPr/>
        </p:nvSpPr>
        <p:spPr>
          <a:xfrm>
            <a:off x="2636838" y="4213225"/>
            <a:ext cx="1408112" cy="2619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pt-BR" sz="1050" dirty="0">
                <a:solidFill>
                  <a:srgbClr val="000000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Goiânia</a:t>
            </a:r>
          </a:p>
        </p:txBody>
      </p:sp>
      <p:sp>
        <p:nvSpPr>
          <p:cNvPr id="80" name="CaixaDeTexto 79"/>
          <p:cNvSpPr txBox="1"/>
          <p:nvPr/>
        </p:nvSpPr>
        <p:spPr>
          <a:xfrm>
            <a:off x="3195638" y="3494088"/>
            <a:ext cx="1408112" cy="2619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pt-BR" sz="1050" dirty="0">
                <a:solidFill>
                  <a:srgbClr val="000000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Brasília</a:t>
            </a:r>
          </a:p>
        </p:txBody>
      </p:sp>
      <p:sp>
        <p:nvSpPr>
          <p:cNvPr id="81" name="CaixaDeTexto 80"/>
          <p:cNvSpPr txBox="1"/>
          <p:nvPr/>
        </p:nvSpPr>
        <p:spPr>
          <a:xfrm>
            <a:off x="2006600" y="3298825"/>
            <a:ext cx="1408113" cy="26035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pt-BR" sz="1050" dirty="0" err="1">
                <a:solidFill>
                  <a:srgbClr val="000000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Aruanã</a:t>
            </a:r>
            <a:endParaRPr lang="pt-BR" sz="1050" dirty="0">
              <a:solidFill>
                <a:srgbClr val="000000"/>
              </a:solidFill>
              <a:latin typeface="Tahoma" pitchFamily="34" charset="0"/>
              <a:ea typeface="Tahoma" pitchFamily="34" charset="0"/>
              <a:cs typeface="Tahoma" pitchFamily="34" charset="0"/>
            </a:endParaRPr>
          </a:p>
        </p:txBody>
      </p:sp>
      <p:sp>
        <p:nvSpPr>
          <p:cNvPr id="45080" name="AutoShape 43"/>
          <p:cNvSpPr>
            <a:spLocks noChangeAspect="1" noChangeArrowheads="1"/>
          </p:cNvSpPr>
          <p:nvPr/>
        </p:nvSpPr>
        <p:spPr bwMode="auto">
          <a:xfrm>
            <a:off x="1882775" y="881063"/>
            <a:ext cx="6140450" cy="5095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cs typeface="Arial" panose="020B0604020202020204" pitchFamily="34" charset="0"/>
            </a:endParaRPr>
          </a:p>
        </p:txBody>
      </p:sp>
      <p:sp>
        <p:nvSpPr>
          <p:cNvPr id="45081" name="Rectangle 61"/>
          <p:cNvSpPr>
            <a:spLocks noChangeArrowheads="1"/>
          </p:cNvSpPr>
          <p:nvPr/>
        </p:nvSpPr>
        <p:spPr bwMode="auto">
          <a:xfrm rot="2520000" flipV="1">
            <a:off x="2301875" y="5067300"/>
            <a:ext cx="269875" cy="73025"/>
          </a:xfrm>
          <a:prstGeom prst="rect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sz="2000" b="0">
              <a:cs typeface="Arial" panose="020B0604020202020204" pitchFamily="34" charset="0"/>
            </a:endParaRPr>
          </a:p>
        </p:txBody>
      </p:sp>
      <p:grpSp>
        <p:nvGrpSpPr>
          <p:cNvPr id="45082" name="Grupo 1"/>
          <p:cNvGrpSpPr>
            <a:grpSpLocks/>
          </p:cNvGrpSpPr>
          <p:nvPr/>
        </p:nvGrpSpPr>
        <p:grpSpPr bwMode="auto">
          <a:xfrm>
            <a:off x="7854950" y="147638"/>
            <a:ext cx="2058988" cy="1201737"/>
            <a:chOff x="7896225" y="147638"/>
            <a:chExt cx="2058988" cy="1201737"/>
          </a:xfrm>
        </p:grpSpPr>
        <p:sp>
          <p:nvSpPr>
            <p:cNvPr id="45090" name="Line 68"/>
            <p:cNvSpPr>
              <a:spLocks noChangeShapeType="1"/>
            </p:cNvSpPr>
            <p:nvPr/>
          </p:nvSpPr>
          <p:spPr bwMode="auto">
            <a:xfrm>
              <a:off x="8058150" y="590550"/>
              <a:ext cx="439738" cy="0"/>
            </a:xfrm>
            <a:prstGeom prst="line">
              <a:avLst/>
            </a:prstGeom>
            <a:noFill/>
            <a:ln w="25400">
              <a:solidFill>
                <a:srgbClr val="00CC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1" name="Text Box 69"/>
            <p:cNvSpPr txBox="1">
              <a:spLocks noChangeArrowheads="1"/>
            </p:cNvSpPr>
            <p:nvPr/>
          </p:nvSpPr>
          <p:spPr bwMode="auto">
            <a:xfrm>
              <a:off x="8640763" y="528638"/>
              <a:ext cx="1201737" cy="138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</a:pPr>
              <a:r>
                <a:rPr lang="pt-BR" sz="900" b="0">
                  <a:cs typeface="Arial" panose="020B0604020202020204" pitchFamily="34" charset="0"/>
                </a:rPr>
                <a:t>Principais Hidrovias</a:t>
              </a:r>
              <a:endParaRPr lang="en-US" sz="900" b="0">
                <a:cs typeface="Arial" panose="020B0604020202020204" pitchFamily="34" charset="0"/>
              </a:endParaRPr>
            </a:p>
          </p:txBody>
        </p:sp>
        <p:grpSp>
          <p:nvGrpSpPr>
            <p:cNvPr id="45092" name="Group 70"/>
            <p:cNvGrpSpPr>
              <a:grpSpLocks/>
            </p:cNvGrpSpPr>
            <p:nvPr/>
          </p:nvGrpSpPr>
          <p:grpSpPr bwMode="auto">
            <a:xfrm>
              <a:off x="8323263" y="192088"/>
              <a:ext cx="1271587" cy="276225"/>
              <a:chOff x="5125" y="2688"/>
              <a:chExt cx="801" cy="174"/>
            </a:xfrm>
          </p:grpSpPr>
          <p:sp>
            <p:nvSpPr>
              <p:cNvPr id="45099" name="Oval 250"/>
              <p:cNvSpPr>
                <a:spLocks noChangeArrowheads="1"/>
              </p:cNvSpPr>
              <p:nvPr/>
            </p:nvSpPr>
            <p:spPr bwMode="auto">
              <a:xfrm>
                <a:off x="5125" y="2795"/>
                <a:ext cx="51" cy="43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endParaRPr lang="pt-BR" sz="1200" b="0">
                  <a:latin typeface="Tahoma" panose="020B060403050404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100" name="Oval 250"/>
              <p:cNvSpPr>
                <a:spLocks noChangeArrowheads="1"/>
              </p:cNvSpPr>
              <p:nvPr/>
            </p:nvSpPr>
            <p:spPr bwMode="auto">
              <a:xfrm>
                <a:off x="5125" y="2695"/>
                <a:ext cx="51" cy="43"/>
              </a:xfrm>
              <a:prstGeom prst="ellipse">
                <a:avLst/>
              </a:prstGeom>
              <a:solidFill>
                <a:schemeClr val="hlink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endParaRPr lang="pt-BR" sz="1200" b="0">
                  <a:latin typeface="Tahoma" panose="020B060403050404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101" name="Text Box 73"/>
              <p:cNvSpPr txBox="1">
                <a:spLocks noChangeArrowheads="1"/>
              </p:cNvSpPr>
              <p:nvPr/>
            </p:nvSpPr>
            <p:spPr bwMode="auto">
              <a:xfrm>
                <a:off x="5324" y="2688"/>
                <a:ext cx="226" cy="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en-US" sz="900" b="0">
                    <a:cs typeface="Arial" panose="020B0604020202020204" pitchFamily="34" charset="0"/>
                  </a:rPr>
                  <a:t>Capital</a:t>
                </a:r>
              </a:p>
            </p:txBody>
          </p:sp>
          <p:sp>
            <p:nvSpPr>
              <p:cNvPr id="45102" name="Text Box 74"/>
              <p:cNvSpPr txBox="1">
                <a:spLocks noChangeArrowheads="1"/>
              </p:cNvSpPr>
              <p:nvPr/>
            </p:nvSpPr>
            <p:spPr bwMode="auto">
              <a:xfrm>
                <a:off x="5324" y="2775"/>
                <a:ext cx="602" cy="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en-US" sz="900" b="0">
                    <a:cs typeface="Arial" panose="020B0604020202020204" pitchFamily="34" charset="0"/>
                  </a:rPr>
                  <a:t>Cidades Principais</a:t>
                </a:r>
              </a:p>
            </p:txBody>
          </p:sp>
        </p:grpSp>
        <p:sp>
          <p:nvSpPr>
            <p:cNvPr id="45093" name="Rectangle 77"/>
            <p:cNvSpPr>
              <a:spLocks noChangeArrowheads="1"/>
            </p:cNvSpPr>
            <p:nvPr/>
          </p:nvSpPr>
          <p:spPr bwMode="auto">
            <a:xfrm>
              <a:off x="7896225" y="147638"/>
              <a:ext cx="1993900" cy="1201737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45094" name="Rectangle 61"/>
            <p:cNvSpPr>
              <a:spLocks noChangeArrowheads="1"/>
            </p:cNvSpPr>
            <p:nvPr/>
          </p:nvSpPr>
          <p:spPr bwMode="auto">
            <a:xfrm>
              <a:off x="8174038" y="781050"/>
              <a:ext cx="285750" cy="71438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000" tIns="46800" rIns="90000" bIns="46800" anchor="ctr"/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sz="2000" b="0">
                <a:cs typeface="Arial" panose="020B0604020202020204" pitchFamily="34" charset="0"/>
              </a:endParaRPr>
            </a:p>
          </p:txBody>
        </p:sp>
        <p:sp>
          <p:nvSpPr>
            <p:cNvPr id="45095" name="Text Box 79"/>
            <p:cNvSpPr txBox="1">
              <a:spLocks noChangeArrowheads="1"/>
            </p:cNvSpPr>
            <p:nvPr/>
          </p:nvSpPr>
          <p:spPr bwMode="auto">
            <a:xfrm>
              <a:off x="8636000" y="742950"/>
              <a:ext cx="1201738" cy="138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</a:pPr>
              <a:r>
                <a:rPr lang="pt-BR" sz="900" b="0">
                  <a:cs typeface="Arial" panose="020B0604020202020204" pitchFamily="34" charset="0"/>
                </a:rPr>
                <a:t>Hidrelétricas/Barragens</a:t>
              </a:r>
              <a:endParaRPr lang="en-US" sz="900" b="0">
                <a:cs typeface="Arial" panose="020B0604020202020204" pitchFamily="34" charset="0"/>
              </a:endParaRPr>
            </a:p>
          </p:txBody>
        </p:sp>
        <p:sp>
          <p:nvSpPr>
            <p:cNvPr id="45096" name="Text Box 79"/>
            <p:cNvSpPr txBox="1">
              <a:spLocks noChangeArrowheads="1"/>
            </p:cNvSpPr>
            <p:nvPr/>
          </p:nvSpPr>
          <p:spPr bwMode="auto">
            <a:xfrm>
              <a:off x="8639175" y="966788"/>
              <a:ext cx="1316038" cy="138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</a:pPr>
              <a:r>
                <a:rPr lang="pt-BR" sz="900" b="0">
                  <a:cs typeface="Arial" panose="020B0604020202020204" pitchFamily="34" charset="0"/>
                </a:rPr>
                <a:t>Barragens com Eclusas</a:t>
              </a:r>
              <a:endParaRPr lang="en-US" sz="900" b="0">
                <a:cs typeface="Arial" panose="020B0604020202020204" pitchFamily="34" charset="0"/>
              </a:endParaRPr>
            </a:p>
          </p:txBody>
        </p:sp>
        <p:sp>
          <p:nvSpPr>
            <p:cNvPr id="45097" name="Rectangle 61"/>
            <p:cNvSpPr>
              <a:spLocks noChangeArrowheads="1"/>
            </p:cNvSpPr>
            <p:nvPr/>
          </p:nvSpPr>
          <p:spPr bwMode="auto">
            <a:xfrm>
              <a:off x="8174038" y="1012825"/>
              <a:ext cx="285750" cy="71438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000" tIns="46800" rIns="90000" bIns="46800" anchor="ctr"/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sz="2000" b="0">
                <a:cs typeface="Arial" panose="020B0604020202020204" pitchFamily="34" charset="0"/>
              </a:endParaRPr>
            </a:p>
          </p:txBody>
        </p:sp>
        <p:sp>
          <p:nvSpPr>
            <p:cNvPr id="45098" name="Rectangle 61"/>
            <p:cNvSpPr>
              <a:spLocks noChangeArrowheads="1"/>
            </p:cNvSpPr>
            <p:nvPr/>
          </p:nvSpPr>
          <p:spPr bwMode="auto">
            <a:xfrm rot="5400000">
              <a:off x="8051801" y="1027112"/>
              <a:ext cx="215900" cy="730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000" tIns="46800" rIns="90000" bIns="46800" anchor="ctr"/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sz="2000" b="0">
                <a:cs typeface="Arial" panose="020B0604020202020204" pitchFamily="34" charset="0"/>
              </a:endParaRPr>
            </a:p>
          </p:txBody>
        </p:sp>
      </p:grpSp>
      <p:sp>
        <p:nvSpPr>
          <p:cNvPr id="45083" name="CaixaDeTexto 48"/>
          <p:cNvSpPr txBox="1">
            <a:spLocks noChangeArrowheads="1"/>
          </p:cNvSpPr>
          <p:nvPr/>
        </p:nvSpPr>
        <p:spPr bwMode="auto">
          <a:xfrm>
            <a:off x="2416175" y="4986338"/>
            <a:ext cx="1408113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>
                <a:solidFill>
                  <a:srgbClr val="51565F"/>
                </a:solidFill>
                <a:cs typeface="Arial" panose="020B0604020202020204" pitchFamily="34" charset="0"/>
              </a:rPr>
              <a:t>Hidrelétrica São Simão</a:t>
            </a:r>
          </a:p>
        </p:txBody>
      </p:sp>
      <p:sp>
        <p:nvSpPr>
          <p:cNvPr id="45084" name="Rectangle 61"/>
          <p:cNvSpPr>
            <a:spLocks noChangeArrowheads="1"/>
          </p:cNvSpPr>
          <p:nvPr/>
        </p:nvSpPr>
        <p:spPr bwMode="auto">
          <a:xfrm rot="2520000" flipV="1">
            <a:off x="3243263" y="2846388"/>
            <a:ext cx="269875" cy="73025"/>
          </a:xfrm>
          <a:prstGeom prst="rect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sz="2000" b="0">
              <a:cs typeface="Arial" panose="020B0604020202020204" pitchFamily="34" charset="0"/>
            </a:endParaRPr>
          </a:p>
        </p:txBody>
      </p:sp>
      <p:sp>
        <p:nvSpPr>
          <p:cNvPr id="45085" name="CaixaDeTexto 50"/>
          <p:cNvSpPr txBox="1">
            <a:spLocks noChangeArrowheads="1"/>
          </p:cNvSpPr>
          <p:nvPr/>
        </p:nvSpPr>
        <p:spPr bwMode="auto">
          <a:xfrm>
            <a:off x="3367088" y="2752725"/>
            <a:ext cx="1541462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>
                <a:solidFill>
                  <a:srgbClr val="51565F"/>
                </a:solidFill>
                <a:cs typeface="Arial" panose="020B0604020202020204" pitchFamily="34" charset="0"/>
              </a:rPr>
              <a:t>Hidrelétrica Serra da Mesa</a:t>
            </a:r>
          </a:p>
        </p:txBody>
      </p:sp>
      <p:sp>
        <p:nvSpPr>
          <p:cNvPr id="45086" name="CaixaDeTexto 48"/>
          <p:cNvSpPr txBox="1">
            <a:spLocks noChangeArrowheads="1"/>
          </p:cNvSpPr>
          <p:nvPr/>
        </p:nvSpPr>
        <p:spPr bwMode="auto">
          <a:xfrm>
            <a:off x="2097088" y="4591050"/>
            <a:ext cx="849312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900">
                <a:solidFill>
                  <a:schemeClr val="bg2"/>
                </a:solidFill>
                <a:latin typeface="Tahoma" panose="020B0604030504040204" pitchFamily="34" charset="0"/>
                <a:cs typeface="Tahoma" panose="020B0604030504040204" pitchFamily="34" charset="0"/>
              </a:rPr>
              <a:t>Hidrovia do Parnaíba</a:t>
            </a:r>
          </a:p>
        </p:txBody>
      </p:sp>
      <p:sp>
        <p:nvSpPr>
          <p:cNvPr id="45087" name="CaixaDeTexto 49"/>
          <p:cNvSpPr txBox="1">
            <a:spLocks noChangeArrowheads="1"/>
          </p:cNvSpPr>
          <p:nvPr/>
        </p:nvSpPr>
        <p:spPr bwMode="auto">
          <a:xfrm>
            <a:off x="1825625" y="3559175"/>
            <a:ext cx="849313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900">
                <a:solidFill>
                  <a:schemeClr val="bg2"/>
                </a:solidFill>
                <a:latin typeface="Tahoma" panose="020B0604030504040204" pitchFamily="34" charset="0"/>
                <a:cs typeface="Tahoma" panose="020B0604030504040204" pitchFamily="34" charset="0"/>
              </a:rPr>
              <a:t>Hidrovia do Araguaia</a:t>
            </a:r>
          </a:p>
        </p:txBody>
      </p:sp>
      <p:sp>
        <p:nvSpPr>
          <p:cNvPr id="45088" name="AutoShape 48"/>
          <p:cNvSpPr>
            <a:spLocks noChangeArrowheads="1"/>
          </p:cNvSpPr>
          <p:nvPr/>
        </p:nvSpPr>
        <p:spPr bwMode="auto">
          <a:xfrm>
            <a:off x="493713" y="6161088"/>
            <a:ext cx="9113837" cy="428625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/>
          </a:p>
        </p:txBody>
      </p:sp>
      <p:sp>
        <p:nvSpPr>
          <p:cNvPr id="45089" name="Rectangle 49"/>
          <p:cNvSpPr>
            <a:spLocks noChangeArrowheads="1"/>
          </p:cNvSpPr>
          <p:nvPr/>
        </p:nvSpPr>
        <p:spPr bwMode="auto">
          <a:xfrm>
            <a:off x="611188" y="6167438"/>
            <a:ext cx="8883650" cy="425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Ctr="1">
            <a:spAutoFit/>
          </a:bodyPr>
          <a:lstStyle>
            <a:lvl1pPr marL="342900" indent="-342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185738" indent="-63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>
              <a:buFont typeface="Times New Roman" panose="02020603050405020304" pitchFamily="18" charset="0"/>
              <a:buNone/>
            </a:pPr>
            <a:r>
              <a:rPr lang="pt-BR" sz="1400"/>
              <a:t>No que tange à infra-estrutura, fizemos um levantamento de todos os portos e terminais públicos e privativos de cada estado...</a:t>
            </a:r>
          </a:p>
        </p:txBody>
      </p:sp>
    </p:spTree>
    <p:extLst>
      <p:ext uri="{BB962C8B-B14F-4D97-AF65-F5344CB8AC3E}">
        <p14:creationId xmlns:p14="http://schemas.microsoft.com/office/powerpoint/2010/main" val="36391732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6082" name="Object 51"/>
          <p:cNvGraphicFramePr>
            <a:graphicFrameLocks/>
          </p:cNvGraphicFramePr>
          <p:nvPr/>
        </p:nvGraphicFramePr>
        <p:xfrm>
          <a:off x="4967288" y="1408113"/>
          <a:ext cx="4762500" cy="3835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3915" r:id="rId5" imgW="4761389" imgH="3834716" progId="Excel.Chart.8">
                  <p:embed/>
                </p:oleObj>
              </mc:Choice>
              <mc:Fallback>
                <p:oleObj r:id="rId5" imgW="4761389" imgH="3834716" progId="Excel.Chart.8">
                  <p:embed/>
                  <p:pic>
                    <p:nvPicPr>
                      <p:cNvPr id="0" name=""/>
                      <p:cNvPicPr>
                        <a:picLocks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967288" y="1408113"/>
                        <a:ext cx="4762500" cy="38354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6083" name="AutoShape 42"/>
          <p:cNvSpPr>
            <a:spLocks noChangeArrowheads="1"/>
          </p:cNvSpPr>
          <p:nvPr/>
        </p:nvSpPr>
        <p:spPr bwMode="auto">
          <a:xfrm>
            <a:off x="285750" y="5808663"/>
            <a:ext cx="9366250" cy="412750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 marL="342900" indent="-342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179388" indent="-17780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 eaLnBrk="1" hangingPunct="1">
              <a:buFont typeface="Times New Roman" panose="02020603050405020304" pitchFamily="18" charset="0"/>
              <a:buNone/>
            </a:pPr>
            <a:r>
              <a:rPr lang="pt-BR" sz="1200">
                <a:cs typeface="Arial" panose="020B0604020202020204" pitchFamily="34" charset="0"/>
              </a:rPr>
              <a:t>...bem como de portos marítimos de fora da região Centro-Oeste de grande interesse por movimentarem grande parte da sua exportação e importação</a:t>
            </a:r>
          </a:p>
        </p:txBody>
      </p:sp>
      <p:sp>
        <p:nvSpPr>
          <p:cNvPr id="46084" name="AutoShape 5"/>
          <p:cNvSpPr>
            <a:spLocks noChangeArrowheads="1"/>
          </p:cNvSpPr>
          <p:nvPr/>
        </p:nvSpPr>
        <p:spPr bwMode="auto">
          <a:xfrm rot="5400000">
            <a:off x="4902200" y="4035425"/>
            <a:ext cx="95250" cy="2908300"/>
          </a:xfrm>
          <a:prstGeom prst="homePlate">
            <a:avLst>
              <a:gd name="adj" fmla="val 10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46085" name="McK Footnote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188913" y="6257925"/>
            <a:ext cx="9490075" cy="57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buClr>
                <a:schemeClr val="tx2"/>
              </a:buClr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  <a:buClrTx/>
            </a:pPr>
            <a:r>
              <a:rPr lang="pt-BR" sz="1000" b="0">
                <a:cs typeface="Arial" panose="020B0604020202020204" pitchFamily="34" charset="0"/>
              </a:rPr>
              <a:t>		1) Valores referentes às exportações e importações da região Centro-oeste</a:t>
            </a:r>
          </a:p>
          <a:p>
            <a:pPr eaLnBrk="1" hangingPunct="1">
              <a:lnSpc>
                <a:spcPct val="95000"/>
              </a:lnSpc>
              <a:buClrTx/>
            </a:pPr>
            <a:r>
              <a:rPr lang="pt-BR" sz="1000" b="0">
                <a:cs typeface="Arial" panose="020B0604020202020204" pitchFamily="34" charset="0"/>
              </a:rPr>
              <a:t>		2) Valor referente ao porto de Vitória inclui os portos de Tubarão, Vitória e Praia Mole</a:t>
            </a:r>
          </a:p>
          <a:p>
            <a:pPr eaLnBrk="1" hangingPunct="1">
              <a:lnSpc>
                <a:spcPct val="95000"/>
              </a:lnSpc>
              <a:buClrTx/>
            </a:pPr>
            <a:r>
              <a:rPr lang="pt-BR" sz="1000" b="0">
                <a:cs typeface="Arial" panose="020B0604020202020204" pitchFamily="34" charset="0"/>
              </a:rPr>
              <a:t>		3) Outros inclui: Itajaí-SC; TUP Inácio Barbosa-SE; São Luís-MA; Rio de Janeiro-RJ; Imbituba-SC; Aratu-BA; entre outros</a:t>
            </a:r>
          </a:p>
          <a:p>
            <a:pPr eaLnBrk="1" hangingPunct="1">
              <a:lnSpc>
                <a:spcPct val="95000"/>
              </a:lnSpc>
              <a:buClrTx/>
            </a:pPr>
            <a:r>
              <a:rPr lang="pt-BR" sz="1000" b="0">
                <a:cs typeface="Arial" panose="020B0604020202020204" pitchFamily="34" charset="0"/>
              </a:rPr>
              <a:t>	Fonte:	MDIC, análise Macrologística</a:t>
            </a:r>
          </a:p>
        </p:txBody>
      </p:sp>
      <p:sp>
        <p:nvSpPr>
          <p:cNvPr id="46086" name="Rectangle 43"/>
          <p:cNvSpPr>
            <a:spLocks noChangeArrowheads="1"/>
          </p:cNvSpPr>
          <p:nvPr/>
        </p:nvSpPr>
        <p:spPr bwMode="auto">
          <a:xfrm>
            <a:off x="5287963" y="1616075"/>
            <a:ext cx="2630487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b="0">
                <a:cs typeface="Arial" panose="020B0604020202020204" pitchFamily="34" charset="0"/>
              </a:rPr>
              <a:t>% total¹ = 44.682 mil tons </a:t>
            </a:r>
          </a:p>
        </p:txBody>
      </p:sp>
      <p:sp>
        <p:nvSpPr>
          <p:cNvPr id="46087" name="Text Box 14"/>
          <p:cNvSpPr txBox="1">
            <a:spLocks noChangeArrowheads="1"/>
          </p:cNvSpPr>
          <p:nvPr/>
        </p:nvSpPr>
        <p:spPr bwMode="auto">
          <a:xfrm>
            <a:off x="5310188" y="4044950"/>
            <a:ext cx="1506537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200" b="0">
                <a:cs typeface="Times New Roman" panose="02020603050405020304" pitchFamily="18" charset="0"/>
              </a:rPr>
              <a:t>Paranaguá – PR</a:t>
            </a:r>
          </a:p>
        </p:txBody>
      </p:sp>
      <p:sp>
        <p:nvSpPr>
          <p:cNvPr id="7288859" name="Text Box 34"/>
          <p:cNvSpPr txBox="1">
            <a:spLocks noChangeArrowheads="1"/>
          </p:cNvSpPr>
          <p:nvPr/>
        </p:nvSpPr>
        <p:spPr bwMode="auto">
          <a:xfrm>
            <a:off x="5041900" y="2667000"/>
            <a:ext cx="1422400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pt-BR" sz="1200" b="0" dirty="0">
                <a:latin typeface="+mn-lt"/>
                <a:cs typeface="Times New Roman" pitchFamily="18" charset="0"/>
              </a:rPr>
              <a:t>Itacoatiara - AM</a:t>
            </a:r>
          </a:p>
        </p:txBody>
      </p:sp>
      <p:sp>
        <p:nvSpPr>
          <p:cNvPr id="7288861" name="Text Box 37"/>
          <p:cNvSpPr txBox="1">
            <a:spLocks noChangeArrowheads="1"/>
          </p:cNvSpPr>
          <p:nvPr/>
        </p:nvSpPr>
        <p:spPr bwMode="auto">
          <a:xfrm>
            <a:off x="6191250" y="1833563"/>
            <a:ext cx="1190625" cy="277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pt-BR" sz="1200" b="0" dirty="0">
                <a:latin typeface="+mn-lt"/>
                <a:cs typeface="Times New Roman" pitchFamily="18" charset="0"/>
              </a:rPr>
              <a:t>Outros³ 2%</a:t>
            </a:r>
            <a:endParaRPr lang="pt-BR" sz="1200" b="0" dirty="0">
              <a:solidFill>
                <a:srgbClr val="62E2FC"/>
              </a:solidFill>
              <a:latin typeface="+mn-lt"/>
              <a:cs typeface="Times New Roman" pitchFamily="18" charset="0"/>
            </a:endParaRPr>
          </a:p>
        </p:txBody>
      </p:sp>
      <p:sp>
        <p:nvSpPr>
          <p:cNvPr id="7288865" name="Text Box 19"/>
          <p:cNvSpPr txBox="1">
            <a:spLocks noChangeArrowheads="1"/>
          </p:cNvSpPr>
          <p:nvPr/>
        </p:nvSpPr>
        <p:spPr bwMode="auto">
          <a:xfrm>
            <a:off x="8640763" y="3378200"/>
            <a:ext cx="10318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pt-BR" sz="1200" b="0" dirty="0">
                <a:latin typeface="+mn-lt"/>
                <a:cs typeface="Times New Roman" pitchFamily="18" charset="0"/>
              </a:rPr>
              <a:t>Santos - SP</a:t>
            </a:r>
          </a:p>
        </p:txBody>
      </p:sp>
      <p:sp>
        <p:nvSpPr>
          <p:cNvPr id="46091" name="Rectangle 40"/>
          <p:cNvSpPr>
            <a:spLocks noChangeArrowheads="1"/>
          </p:cNvSpPr>
          <p:nvPr/>
        </p:nvSpPr>
        <p:spPr bwMode="auto">
          <a:xfrm>
            <a:off x="2597150" y="165100"/>
            <a:ext cx="551497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Tx/>
            </a:pPr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Porto Marítimos de Maior Relevância Para a Região Centro-oeste</a:t>
            </a:r>
          </a:p>
        </p:txBody>
      </p:sp>
      <p:sp>
        <p:nvSpPr>
          <p:cNvPr id="46092" name="Text Box 41"/>
          <p:cNvSpPr txBox="1">
            <a:spLocks noChangeArrowheads="1"/>
          </p:cNvSpPr>
          <p:nvPr/>
        </p:nvSpPr>
        <p:spPr bwMode="auto">
          <a:xfrm>
            <a:off x="192088" y="960438"/>
            <a:ext cx="1296987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b="0">
                <a:cs typeface="Arial" panose="020B0604020202020204" pitchFamily="34" charset="0"/>
              </a:rPr>
              <a:t>2011</a:t>
            </a:r>
          </a:p>
        </p:txBody>
      </p:sp>
      <p:sp>
        <p:nvSpPr>
          <p:cNvPr id="46093" name="Text Box 42"/>
          <p:cNvSpPr txBox="1">
            <a:spLocks noChangeArrowheads="1"/>
          </p:cNvSpPr>
          <p:nvPr/>
        </p:nvSpPr>
        <p:spPr bwMode="auto">
          <a:xfrm>
            <a:off x="5246688" y="1343025"/>
            <a:ext cx="4013200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>
                <a:solidFill>
                  <a:schemeClr val="tx2"/>
                </a:solidFill>
                <a:cs typeface="Arial" panose="020B0604020202020204" pitchFamily="34" charset="0"/>
              </a:rPr>
              <a:t>Portos relevantes no Comércio Exterior</a:t>
            </a:r>
          </a:p>
        </p:txBody>
      </p:sp>
      <p:sp>
        <p:nvSpPr>
          <p:cNvPr id="46094" name="Line 43"/>
          <p:cNvSpPr>
            <a:spLocks noChangeShapeType="1"/>
          </p:cNvSpPr>
          <p:nvPr/>
        </p:nvSpPr>
        <p:spPr bwMode="auto">
          <a:xfrm flipV="1">
            <a:off x="338138" y="1552575"/>
            <a:ext cx="4375150" cy="3175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95" name="Text Box 44"/>
          <p:cNvSpPr txBox="1">
            <a:spLocks noChangeArrowheads="1"/>
          </p:cNvSpPr>
          <p:nvPr/>
        </p:nvSpPr>
        <p:spPr bwMode="auto">
          <a:xfrm>
            <a:off x="365125" y="1327150"/>
            <a:ext cx="4273550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>
                <a:solidFill>
                  <a:schemeClr val="tx2"/>
                </a:solidFill>
                <a:cs typeface="Arial" panose="020B0604020202020204" pitchFamily="34" charset="0"/>
              </a:rPr>
              <a:t>Localização dos principais portos relevantes</a:t>
            </a:r>
          </a:p>
        </p:txBody>
      </p:sp>
      <p:sp>
        <p:nvSpPr>
          <p:cNvPr id="46096" name="Line 45"/>
          <p:cNvSpPr>
            <a:spLocks noChangeShapeType="1"/>
          </p:cNvSpPr>
          <p:nvPr/>
        </p:nvSpPr>
        <p:spPr bwMode="auto">
          <a:xfrm flipV="1">
            <a:off x="5241925" y="1565275"/>
            <a:ext cx="4319588" cy="3175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97" name="Rectangle 46"/>
          <p:cNvSpPr>
            <a:spLocks noChangeArrowheads="1"/>
          </p:cNvSpPr>
          <p:nvPr/>
        </p:nvSpPr>
        <p:spPr bwMode="auto">
          <a:xfrm>
            <a:off x="8075613" y="203200"/>
            <a:ext cx="309562" cy="238125"/>
          </a:xfrm>
          <a:prstGeom prst="rect">
            <a:avLst/>
          </a:prstGeom>
          <a:solidFill>
            <a:schemeClr val="folHlink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cs typeface="Arial" panose="020B0604020202020204" pitchFamily="34" charset="0"/>
            </a:endParaRPr>
          </a:p>
        </p:txBody>
      </p:sp>
      <p:sp>
        <p:nvSpPr>
          <p:cNvPr id="7288879" name="Rectangle 47"/>
          <p:cNvSpPr>
            <a:spLocks noChangeArrowheads="1"/>
          </p:cNvSpPr>
          <p:nvPr/>
        </p:nvSpPr>
        <p:spPr bwMode="auto">
          <a:xfrm>
            <a:off x="8470900" y="242888"/>
            <a:ext cx="1462088" cy="1730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0" tIns="0" rIns="0" bIns="0"/>
          <a:lstStyle/>
          <a:p>
            <a:pPr eaLnBrk="1" hangingPunct="1">
              <a:buClr>
                <a:schemeClr val="tx2"/>
              </a:buClr>
              <a:defRPr/>
            </a:pPr>
            <a:r>
              <a:rPr lang="pt-BR" sz="1000" b="0" dirty="0">
                <a:latin typeface="+mn-lt"/>
                <a:cs typeface="Arial" charset="0"/>
              </a:rPr>
              <a:t>Principais portos com relevância no Comércio Exterior do Centro-Oeste </a:t>
            </a:r>
          </a:p>
        </p:txBody>
      </p:sp>
      <p:sp>
        <p:nvSpPr>
          <p:cNvPr id="40" name="Text Box 19"/>
          <p:cNvSpPr txBox="1">
            <a:spLocks noChangeArrowheads="1"/>
          </p:cNvSpPr>
          <p:nvPr/>
        </p:nvSpPr>
        <p:spPr bwMode="auto">
          <a:xfrm>
            <a:off x="7427913" y="1865313"/>
            <a:ext cx="1404937" cy="277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pt-BR" sz="1200" b="0" dirty="0">
                <a:latin typeface="+mn-lt"/>
                <a:cs typeface="Times New Roman" pitchFamily="18" charset="0"/>
              </a:rPr>
              <a:t>Corumbá - MS</a:t>
            </a:r>
          </a:p>
        </p:txBody>
      </p:sp>
      <p:sp>
        <p:nvSpPr>
          <p:cNvPr id="46100" name="Text Box 19"/>
          <p:cNvSpPr txBox="1">
            <a:spLocks noChangeArrowheads="1"/>
          </p:cNvSpPr>
          <p:nvPr/>
        </p:nvSpPr>
        <p:spPr bwMode="auto">
          <a:xfrm>
            <a:off x="5349875" y="3021013"/>
            <a:ext cx="1081088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200" b="0">
                <a:cs typeface="Times New Roman" panose="02020603050405020304" pitchFamily="18" charset="0"/>
              </a:rPr>
              <a:t>Vitória - ES²</a:t>
            </a:r>
          </a:p>
        </p:txBody>
      </p:sp>
      <p:sp>
        <p:nvSpPr>
          <p:cNvPr id="36" name="Text Box 34"/>
          <p:cNvSpPr txBox="1">
            <a:spLocks noChangeArrowheads="1"/>
          </p:cNvSpPr>
          <p:nvPr/>
        </p:nvSpPr>
        <p:spPr bwMode="auto">
          <a:xfrm>
            <a:off x="5051425" y="2274888"/>
            <a:ext cx="1562100" cy="4619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pt-BR" sz="1200" b="0" dirty="0">
                <a:latin typeface="+mn-lt"/>
                <a:cs typeface="Times New Roman" pitchFamily="18" charset="0"/>
              </a:rPr>
              <a:t>São Francisco do Sul - SC</a:t>
            </a:r>
          </a:p>
        </p:txBody>
      </p:sp>
      <p:sp>
        <p:nvSpPr>
          <p:cNvPr id="46102" name="Rectangle 87"/>
          <p:cNvSpPr>
            <a:spLocks noChangeArrowheads="1"/>
          </p:cNvSpPr>
          <p:nvPr/>
        </p:nvSpPr>
        <p:spPr bwMode="auto">
          <a:xfrm>
            <a:off x="349250" y="1628775"/>
            <a:ext cx="4364038" cy="3754438"/>
          </a:xfrm>
          <a:prstGeom prst="rect">
            <a:avLst/>
          </a:prstGeom>
          <a:noFill/>
          <a:ln w="952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cs typeface="Arial" panose="020B0604020202020204" pitchFamily="34" charset="0"/>
            </a:endParaRPr>
          </a:p>
        </p:txBody>
      </p:sp>
      <p:grpSp>
        <p:nvGrpSpPr>
          <p:cNvPr id="46103" name="Grupo 36"/>
          <p:cNvGrpSpPr>
            <a:grpSpLocks/>
          </p:cNvGrpSpPr>
          <p:nvPr/>
        </p:nvGrpSpPr>
        <p:grpSpPr bwMode="auto">
          <a:xfrm>
            <a:off x="482600" y="1722438"/>
            <a:ext cx="4230688" cy="3660775"/>
            <a:chOff x="431800" y="1695450"/>
            <a:chExt cx="4132263" cy="3859213"/>
          </a:xfrm>
        </p:grpSpPr>
        <p:grpSp>
          <p:nvGrpSpPr>
            <p:cNvPr id="38" name="Grupo 1"/>
            <p:cNvGrpSpPr/>
            <p:nvPr/>
          </p:nvGrpSpPr>
          <p:grpSpPr>
            <a:xfrm>
              <a:off x="1659600" y="2930400"/>
              <a:ext cx="1519200" cy="1663200"/>
              <a:chOff x="3911600" y="2563813"/>
              <a:chExt cx="1897063" cy="2078038"/>
            </a:xfrm>
            <a:solidFill>
              <a:schemeClr val="accent1"/>
            </a:solidFill>
          </p:grpSpPr>
          <p:sp>
            <p:nvSpPr>
              <p:cNvPr id="72" name="Freeform 4000"/>
              <p:cNvSpPr>
                <a:spLocks/>
              </p:cNvSpPr>
              <p:nvPr/>
            </p:nvSpPr>
            <p:spPr bwMode="auto">
              <a:xfrm>
                <a:off x="4327525" y="3779838"/>
                <a:ext cx="847725" cy="862013"/>
              </a:xfrm>
              <a:custGeom>
                <a:avLst/>
                <a:gdLst>
                  <a:gd name="T0" fmla="*/ 526 w 534"/>
                  <a:gd name="T1" fmla="*/ 242 h 543"/>
                  <a:gd name="T2" fmla="*/ 477 w 534"/>
                  <a:gd name="T3" fmla="*/ 307 h 543"/>
                  <a:gd name="T4" fmla="*/ 443 w 534"/>
                  <a:gd name="T5" fmla="*/ 349 h 543"/>
                  <a:gd name="T6" fmla="*/ 416 w 534"/>
                  <a:gd name="T7" fmla="*/ 398 h 543"/>
                  <a:gd name="T8" fmla="*/ 355 w 534"/>
                  <a:gd name="T9" fmla="*/ 441 h 543"/>
                  <a:gd name="T10" fmla="*/ 307 w 534"/>
                  <a:gd name="T11" fmla="*/ 492 h 543"/>
                  <a:gd name="T12" fmla="*/ 273 w 534"/>
                  <a:gd name="T13" fmla="*/ 541 h 543"/>
                  <a:gd name="T14" fmla="*/ 247 w 534"/>
                  <a:gd name="T15" fmla="*/ 522 h 543"/>
                  <a:gd name="T16" fmla="*/ 224 w 534"/>
                  <a:gd name="T17" fmla="*/ 533 h 543"/>
                  <a:gd name="T18" fmla="*/ 195 w 534"/>
                  <a:gd name="T19" fmla="*/ 532 h 543"/>
                  <a:gd name="T20" fmla="*/ 186 w 534"/>
                  <a:gd name="T21" fmla="*/ 504 h 543"/>
                  <a:gd name="T22" fmla="*/ 186 w 534"/>
                  <a:gd name="T23" fmla="*/ 469 h 543"/>
                  <a:gd name="T24" fmla="*/ 181 w 534"/>
                  <a:gd name="T25" fmla="*/ 438 h 543"/>
                  <a:gd name="T26" fmla="*/ 169 w 534"/>
                  <a:gd name="T27" fmla="*/ 406 h 543"/>
                  <a:gd name="T28" fmla="*/ 146 w 534"/>
                  <a:gd name="T29" fmla="*/ 399 h 543"/>
                  <a:gd name="T30" fmla="*/ 130 w 534"/>
                  <a:gd name="T31" fmla="*/ 391 h 543"/>
                  <a:gd name="T32" fmla="*/ 119 w 534"/>
                  <a:gd name="T33" fmla="*/ 384 h 543"/>
                  <a:gd name="T34" fmla="*/ 108 w 534"/>
                  <a:gd name="T35" fmla="*/ 397 h 543"/>
                  <a:gd name="T36" fmla="*/ 98 w 534"/>
                  <a:gd name="T37" fmla="*/ 395 h 543"/>
                  <a:gd name="T38" fmla="*/ 79 w 534"/>
                  <a:gd name="T39" fmla="*/ 394 h 543"/>
                  <a:gd name="T40" fmla="*/ 62 w 534"/>
                  <a:gd name="T41" fmla="*/ 393 h 543"/>
                  <a:gd name="T42" fmla="*/ 49 w 534"/>
                  <a:gd name="T43" fmla="*/ 390 h 543"/>
                  <a:gd name="T44" fmla="*/ 30 w 534"/>
                  <a:gd name="T45" fmla="*/ 384 h 543"/>
                  <a:gd name="T46" fmla="*/ 11 w 534"/>
                  <a:gd name="T47" fmla="*/ 376 h 543"/>
                  <a:gd name="T48" fmla="*/ 14 w 534"/>
                  <a:gd name="T49" fmla="*/ 336 h 543"/>
                  <a:gd name="T50" fmla="*/ 20 w 534"/>
                  <a:gd name="T51" fmla="*/ 292 h 543"/>
                  <a:gd name="T52" fmla="*/ 10 w 534"/>
                  <a:gd name="T53" fmla="*/ 266 h 543"/>
                  <a:gd name="T54" fmla="*/ 3 w 534"/>
                  <a:gd name="T55" fmla="*/ 230 h 543"/>
                  <a:gd name="T56" fmla="*/ 51 w 534"/>
                  <a:gd name="T57" fmla="*/ 79 h 543"/>
                  <a:gd name="T58" fmla="*/ 37 w 534"/>
                  <a:gd name="T59" fmla="*/ 31 h 543"/>
                  <a:gd name="T60" fmla="*/ 46 w 534"/>
                  <a:gd name="T61" fmla="*/ 49 h 543"/>
                  <a:gd name="T62" fmla="*/ 67 w 534"/>
                  <a:gd name="T63" fmla="*/ 50 h 543"/>
                  <a:gd name="T64" fmla="*/ 90 w 534"/>
                  <a:gd name="T65" fmla="*/ 37 h 543"/>
                  <a:gd name="T66" fmla="*/ 102 w 534"/>
                  <a:gd name="T67" fmla="*/ 20 h 543"/>
                  <a:gd name="T68" fmla="*/ 116 w 534"/>
                  <a:gd name="T69" fmla="*/ 13 h 543"/>
                  <a:gd name="T70" fmla="*/ 133 w 534"/>
                  <a:gd name="T71" fmla="*/ 11 h 543"/>
                  <a:gd name="T72" fmla="*/ 148 w 534"/>
                  <a:gd name="T73" fmla="*/ 4 h 543"/>
                  <a:gd name="T74" fmla="*/ 164 w 534"/>
                  <a:gd name="T75" fmla="*/ 4 h 543"/>
                  <a:gd name="T76" fmla="*/ 176 w 534"/>
                  <a:gd name="T77" fmla="*/ 10 h 543"/>
                  <a:gd name="T78" fmla="*/ 193 w 534"/>
                  <a:gd name="T79" fmla="*/ 17 h 543"/>
                  <a:gd name="T80" fmla="*/ 204 w 534"/>
                  <a:gd name="T81" fmla="*/ 27 h 543"/>
                  <a:gd name="T82" fmla="*/ 218 w 534"/>
                  <a:gd name="T83" fmla="*/ 33 h 543"/>
                  <a:gd name="T84" fmla="*/ 230 w 534"/>
                  <a:gd name="T85" fmla="*/ 38 h 543"/>
                  <a:gd name="T86" fmla="*/ 242 w 534"/>
                  <a:gd name="T87" fmla="*/ 37 h 543"/>
                  <a:gd name="T88" fmla="*/ 264 w 534"/>
                  <a:gd name="T89" fmla="*/ 29 h 543"/>
                  <a:gd name="T90" fmla="*/ 280 w 534"/>
                  <a:gd name="T91" fmla="*/ 32 h 543"/>
                  <a:gd name="T92" fmla="*/ 290 w 534"/>
                  <a:gd name="T93" fmla="*/ 42 h 543"/>
                  <a:gd name="T94" fmla="*/ 307 w 534"/>
                  <a:gd name="T95" fmla="*/ 40 h 543"/>
                  <a:gd name="T96" fmla="*/ 323 w 534"/>
                  <a:gd name="T97" fmla="*/ 21 h 543"/>
                  <a:gd name="T98" fmla="*/ 327 w 534"/>
                  <a:gd name="T99" fmla="*/ 45 h 543"/>
                  <a:gd name="T100" fmla="*/ 316 w 534"/>
                  <a:gd name="T101" fmla="*/ 63 h 543"/>
                  <a:gd name="T102" fmla="*/ 326 w 534"/>
                  <a:gd name="T103" fmla="*/ 68 h 543"/>
                  <a:gd name="T104" fmla="*/ 342 w 534"/>
                  <a:gd name="T105" fmla="*/ 72 h 543"/>
                  <a:gd name="T106" fmla="*/ 356 w 534"/>
                  <a:gd name="T107" fmla="*/ 71 h 543"/>
                  <a:gd name="T108" fmla="*/ 382 w 534"/>
                  <a:gd name="T109" fmla="*/ 99 h 543"/>
                  <a:gd name="T110" fmla="*/ 394 w 534"/>
                  <a:gd name="T111" fmla="*/ 123 h 543"/>
                  <a:gd name="T112" fmla="*/ 421 w 534"/>
                  <a:gd name="T113" fmla="*/ 127 h 543"/>
                  <a:gd name="T114" fmla="*/ 435 w 534"/>
                  <a:gd name="T115" fmla="*/ 140 h 543"/>
                  <a:gd name="T116" fmla="*/ 450 w 534"/>
                  <a:gd name="T117" fmla="*/ 146 h 543"/>
                  <a:gd name="T118" fmla="*/ 463 w 534"/>
                  <a:gd name="T119" fmla="*/ 152 h 543"/>
                  <a:gd name="T120" fmla="*/ 481 w 534"/>
                  <a:gd name="T121" fmla="*/ 165 h 543"/>
                  <a:gd name="T122" fmla="*/ 503 w 534"/>
                  <a:gd name="T123" fmla="*/ 172 h 543"/>
                  <a:gd name="T124" fmla="*/ 525 w 534"/>
                  <a:gd name="T125" fmla="*/ 183 h 5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34" h="543">
                    <a:moveTo>
                      <a:pt x="534" y="194"/>
                    </a:moveTo>
                    <a:lnTo>
                      <a:pt x="534" y="194"/>
                    </a:lnTo>
                    <a:lnTo>
                      <a:pt x="533" y="195"/>
                    </a:lnTo>
                    <a:lnTo>
                      <a:pt x="532" y="195"/>
                    </a:lnTo>
                    <a:lnTo>
                      <a:pt x="532" y="195"/>
                    </a:lnTo>
                    <a:lnTo>
                      <a:pt x="532" y="196"/>
                    </a:lnTo>
                    <a:lnTo>
                      <a:pt x="532" y="197"/>
                    </a:lnTo>
                    <a:lnTo>
                      <a:pt x="533" y="199"/>
                    </a:lnTo>
                    <a:lnTo>
                      <a:pt x="534" y="200"/>
                    </a:lnTo>
                    <a:lnTo>
                      <a:pt x="534" y="201"/>
                    </a:lnTo>
                    <a:lnTo>
                      <a:pt x="534" y="203"/>
                    </a:lnTo>
                    <a:lnTo>
                      <a:pt x="534" y="203"/>
                    </a:lnTo>
                    <a:lnTo>
                      <a:pt x="534" y="204"/>
                    </a:lnTo>
                    <a:lnTo>
                      <a:pt x="534" y="204"/>
                    </a:lnTo>
                    <a:lnTo>
                      <a:pt x="534" y="204"/>
                    </a:lnTo>
                    <a:lnTo>
                      <a:pt x="533" y="204"/>
                    </a:lnTo>
                    <a:lnTo>
                      <a:pt x="533" y="204"/>
                    </a:lnTo>
                    <a:lnTo>
                      <a:pt x="532" y="204"/>
                    </a:lnTo>
                    <a:lnTo>
                      <a:pt x="532" y="204"/>
                    </a:lnTo>
                    <a:lnTo>
                      <a:pt x="532" y="203"/>
                    </a:lnTo>
                    <a:lnTo>
                      <a:pt x="532" y="203"/>
                    </a:lnTo>
                    <a:lnTo>
                      <a:pt x="531" y="203"/>
                    </a:lnTo>
                    <a:lnTo>
                      <a:pt x="530" y="203"/>
                    </a:lnTo>
                    <a:lnTo>
                      <a:pt x="530" y="203"/>
                    </a:lnTo>
                    <a:lnTo>
                      <a:pt x="530" y="204"/>
                    </a:lnTo>
                    <a:lnTo>
                      <a:pt x="529" y="204"/>
                    </a:lnTo>
                    <a:lnTo>
                      <a:pt x="529" y="205"/>
                    </a:lnTo>
                    <a:lnTo>
                      <a:pt x="528" y="207"/>
                    </a:lnTo>
                    <a:lnTo>
                      <a:pt x="528" y="207"/>
                    </a:lnTo>
                    <a:lnTo>
                      <a:pt x="528" y="208"/>
                    </a:lnTo>
                    <a:lnTo>
                      <a:pt x="527" y="210"/>
                    </a:lnTo>
                    <a:lnTo>
                      <a:pt x="527" y="210"/>
                    </a:lnTo>
                    <a:lnTo>
                      <a:pt x="526" y="211"/>
                    </a:lnTo>
                    <a:lnTo>
                      <a:pt x="526" y="211"/>
                    </a:lnTo>
                    <a:lnTo>
                      <a:pt x="525" y="213"/>
                    </a:lnTo>
                    <a:lnTo>
                      <a:pt x="525" y="213"/>
                    </a:lnTo>
                    <a:lnTo>
                      <a:pt x="525" y="213"/>
                    </a:lnTo>
                    <a:lnTo>
                      <a:pt x="525" y="214"/>
                    </a:lnTo>
                    <a:lnTo>
                      <a:pt x="525" y="215"/>
                    </a:lnTo>
                    <a:lnTo>
                      <a:pt x="525" y="215"/>
                    </a:lnTo>
                    <a:lnTo>
                      <a:pt x="525" y="215"/>
                    </a:lnTo>
                    <a:lnTo>
                      <a:pt x="525" y="216"/>
                    </a:lnTo>
                    <a:lnTo>
                      <a:pt x="526" y="217"/>
                    </a:lnTo>
                    <a:lnTo>
                      <a:pt x="526" y="217"/>
                    </a:lnTo>
                    <a:lnTo>
                      <a:pt x="526" y="217"/>
                    </a:lnTo>
                    <a:lnTo>
                      <a:pt x="525" y="218"/>
                    </a:lnTo>
                    <a:lnTo>
                      <a:pt x="525" y="219"/>
                    </a:lnTo>
                    <a:lnTo>
                      <a:pt x="525" y="219"/>
                    </a:lnTo>
                    <a:lnTo>
                      <a:pt x="526" y="220"/>
                    </a:lnTo>
                    <a:lnTo>
                      <a:pt x="526" y="221"/>
                    </a:lnTo>
                    <a:lnTo>
                      <a:pt x="526" y="222"/>
                    </a:lnTo>
                    <a:lnTo>
                      <a:pt x="526" y="223"/>
                    </a:lnTo>
                    <a:lnTo>
                      <a:pt x="526" y="225"/>
                    </a:lnTo>
                    <a:lnTo>
                      <a:pt x="526" y="225"/>
                    </a:lnTo>
                    <a:lnTo>
                      <a:pt x="527" y="226"/>
                    </a:lnTo>
                    <a:lnTo>
                      <a:pt x="527" y="228"/>
                    </a:lnTo>
                    <a:lnTo>
                      <a:pt x="527" y="228"/>
                    </a:lnTo>
                    <a:lnTo>
                      <a:pt x="527" y="229"/>
                    </a:lnTo>
                    <a:lnTo>
                      <a:pt x="527" y="230"/>
                    </a:lnTo>
                    <a:lnTo>
                      <a:pt x="527" y="231"/>
                    </a:lnTo>
                    <a:lnTo>
                      <a:pt x="526" y="232"/>
                    </a:lnTo>
                    <a:lnTo>
                      <a:pt x="526" y="232"/>
                    </a:lnTo>
                    <a:lnTo>
                      <a:pt x="526" y="233"/>
                    </a:lnTo>
                    <a:lnTo>
                      <a:pt x="526" y="233"/>
                    </a:lnTo>
                    <a:lnTo>
                      <a:pt x="526" y="234"/>
                    </a:lnTo>
                    <a:lnTo>
                      <a:pt x="526" y="234"/>
                    </a:lnTo>
                    <a:lnTo>
                      <a:pt x="527" y="235"/>
                    </a:lnTo>
                    <a:lnTo>
                      <a:pt x="527" y="235"/>
                    </a:lnTo>
                    <a:lnTo>
                      <a:pt x="527" y="235"/>
                    </a:lnTo>
                    <a:lnTo>
                      <a:pt x="527" y="237"/>
                    </a:lnTo>
                    <a:lnTo>
                      <a:pt x="527" y="237"/>
                    </a:lnTo>
                    <a:lnTo>
                      <a:pt x="526" y="238"/>
                    </a:lnTo>
                    <a:lnTo>
                      <a:pt x="526" y="239"/>
                    </a:lnTo>
                    <a:lnTo>
                      <a:pt x="526" y="239"/>
                    </a:lnTo>
                    <a:lnTo>
                      <a:pt x="526" y="241"/>
                    </a:lnTo>
                    <a:lnTo>
                      <a:pt x="526" y="242"/>
                    </a:lnTo>
                    <a:lnTo>
                      <a:pt x="527" y="242"/>
                    </a:lnTo>
                    <a:lnTo>
                      <a:pt x="527" y="243"/>
                    </a:lnTo>
                    <a:lnTo>
                      <a:pt x="526" y="244"/>
                    </a:lnTo>
                    <a:lnTo>
                      <a:pt x="526" y="245"/>
                    </a:lnTo>
                    <a:lnTo>
                      <a:pt x="525" y="245"/>
                    </a:lnTo>
                    <a:lnTo>
                      <a:pt x="524" y="247"/>
                    </a:lnTo>
                    <a:lnTo>
                      <a:pt x="524" y="249"/>
                    </a:lnTo>
                    <a:lnTo>
                      <a:pt x="523" y="251"/>
                    </a:lnTo>
                    <a:lnTo>
                      <a:pt x="522" y="253"/>
                    </a:lnTo>
                    <a:lnTo>
                      <a:pt x="522" y="254"/>
                    </a:lnTo>
                    <a:lnTo>
                      <a:pt x="521" y="255"/>
                    </a:lnTo>
                    <a:lnTo>
                      <a:pt x="520" y="255"/>
                    </a:lnTo>
                    <a:lnTo>
                      <a:pt x="519" y="257"/>
                    </a:lnTo>
                    <a:lnTo>
                      <a:pt x="517" y="258"/>
                    </a:lnTo>
                    <a:lnTo>
                      <a:pt x="516" y="258"/>
                    </a:lnTo>
                    <a:lnTo>
                      <a:pt x="515" y="259"/>
                    </a:lnTo>
                    <a:lnTo>
                      <a:pt x="514" y="259"/>
                    </a:lnTo>
                    <a:lnTo>
                      <a:pt x="513" y="259"/>
                    </a:lnTo>
                    <a:lnTo>
                      <a:pt x="511" y="259"/>
                    </a:lnTo>
                    <a:lnTo>
                      <a:pt x="508" y="260"/>
                    </a:lnTo>
                    <a:lnTo>
                      <a:pt x="504" y="260"/>
                    </a:lnTo>
                    <a:lnTo>
                      <a:pt x="503" y="260"/>
                    </a:lnTo>
                    <a:lnTo>
                      <a:pt x="502" y="261"/>
                    </a:lnTo>
                    <a:lnTo>
                      <a:pt x="500" y="262"/>
                    </a:lnTo>
                    <a:lnTo>
                      <a:pt x="500" y="262"/>
                    </a:lnTo>
                    <a:lnTo>
                      <a:pt x="500" y="263"/>
                    </a:lnTo>
                    <a:lnTo>
                      <a:pt x="500" y="263"/>
                    </a:lnTo>
                    <a:lnTo>
                      <a:pt x="499" y="264"/>
                    </a:lnTo>
                    <a:lnTo>
                      <a:pt x="498" y="265"/>
                    </a:lnTo>
                    <a:lnTo>
                      <a:pt x="498" y="265"/>
                    </a:lnTo>
                    <a:lnTo>
                      <a:pt x="496" y="269"/>
                    </a:lnTo>
                    <a:lnTo>
                      <a:pt x="495" y="270"/>
                    </a:lnTo>
                    <a:lnTo>
                      <a:pt x="494" y="270"/>
                    </a:lnTo>
                    <a:lnTo>
                      <a:pt x="493" y="271"/>
                    </a:lnTo>
                    <a:lnTo>
                      <a:pt x="492" y="272"/>
                    </a:lnTo>
                    <a:lnTo>
                      <a:pt x="492" y="272"/>
                    </a:lnTo>
                    <a:lnTo>
                      <a:pt x="492" y="272"/>
                    </a:lnTo>
                    <a:lnTo>
                      <a:pt x="491" y="273"/>
                    </a:lnTo>
                    <a:lnTo>
                      <a:pt x="491" y="274"/>
                    </a:lnTo>
                    <a:lnTo>
                      <a:pt x="489" y="276"/>
                    </a:lnTo>
                    <a:lnTo>
                      <a:pt x="488" y="278"/>
                    </a:lnTo>
                    <a:lnTo>
                      <a:pt x="488" y="278"/>
                    </a:lnTo>
                    <a:lnTo>
                      <a:pt x="487" y="279"/>
                    </a:lnTo>
                    <a:lnTo>
                      <a:pt x="486" y="280"/>
                    </a:lnTo>
                    <a:lnTo>
                      <a:pt x="485" y="280"/>
                    </a:lnTo>
                    <a:lnTo>
                      <a:pt x="483" y="282"/>
                    </a:lnTo>
                    <a:lnTo>
                      <a:pt x="482" y="282"/>
                    </a:lnTo>
                    <a:lnTo>
                      <a:pt x="481" y="283"/>
                    </a:lnTo>
                    <a:lnTo>
                      <a:pt x="481" y="284"/>
                    </a:lnTo>
                    <a:lnTo>
                      <a:pt x="480" y="285"/>
                    </a:lnTo>
                    <a:lnTo>
                      <a:pt x="480" y="287"/>
                    </a:lnTo>
                    <a:lnTo>
                      <a:pt x="478" y="289"/>
                    </a:lnTo>
                    <a:lnTo>
                      <a:pt x="478" y="290"/>
                    </a:lnTo>
                    <a:lnTo>
                      <a:pt x="477" y="292"/>
                    </a:lnTo>
                    <a:lnTo>
                      <a:pt x="477" y="292"/>
                    </a:lnTo>
                    <a:lnTo>
                      <a:pt x="477" y="292"/>
                    </a:lnTo>
                    <a:lnTo>
                      <a:pt x="478" y="294"/>
                    </a:lnTo>
                    <a:lnTo>
                      <a:pt x="478" y="294"/>
                    </a:lnTo>
                    <a:lnTo>
                      <a:pt x="478" y="295"/>
                    </a:lnTo>
                    <a:lnTo>
                      <a:pt x="478" y="295"/>
                    </a:lnTo>
                    <a:lnTo>
                      <a:pt x="478" y="295"/>
                    </a:lnTo>
                    <a:lnTo>
                      <a:pt x="478" y="295"/>
                    </a:lnTo>
                    <a:lnTo>
                      <a:pt x="477" y="297"/>
                    </a:lnTo>
                    <a:lnTo>
                      <a:pt x="477" y="298"/>
                    </a:lnTo>
                    <a:lnTo>
                      <a:pt x="477" y="300"/>
                    </a:lnTo>
                    <a:lnTo>
                      <a:pt x="477" y="301"/>
                    </a:lnTo>
                    <a:lnTo>
                      <a:pt x="477" y="301"/>
                    </a:lnTo>
                    <a:lnTo>
                      <a:pt x="478" y="302"/>
                    </a:lnTo>
                    <a:lnTo>
                      <a:pt x="478" y="302"/>
                    </a:lnTo>
                    <a:lnTo>
                      <a:pt x="478" y="303"/>
                    </a:lnTo>
                    <a:lnTo>
                      <a:pt x="478" y="303"/>
                    </a:lnTo>
                    <a:lnTo>
                      <a:pt x="478" y="305"/>
                    </a:lnTo>
                    <a:lnTo>
                      <a:pt x="478" y="306"/>
                    </a:lnTo>
                    <a:lnTo>
                      <a:pt x="478" y="307"/>
                    </a:lnTo>
                    <a:lnTo>
                      <a:pt x="477" y="307"/>
                    </a:lnTo>
                    <a:lnTo>
                      <a:pt x="477" y="307"/>
                    </a:lnTo>
                    <a:lnTo>
                      <a:pt x="477" y="307"/>
                    </a:lnTo>
                    <a:lnTo>
                      <a:pt x="476" y="308"/>
                    </a:lnTo>
                    <a:lnTo>
                      <a:pt x="476" y="308"/>
                    </a:lnTo>
                    <a:lnTo>
                      <a:pt x="475" y="309"/>
                    </a:lnTo>
                    <a:lnTo>
                      <a:pt x="475" y="309"/>
                    </a:lnTo>
                    <a:lnTo>
                      <a:pt x="473" y="309"/>
                    </a:lnTo>
                    <a:lnTo>
                      <a:pt x="473" y="309"/>
                    </a:lnTo>
                    <a:lnTo>
                      <a:pt x="472" y="309"/>
                    </a:lnTo>
                    <a:lnTo>
                      <a:pt x="471" y="309"/>
                    </a:lnTo>
                    <a:lnTo>
                      <a:pt x="471" y="309"/>
                    </a:lnTo>
                    <a:lnTo>
                      <a:pt x="470" y="309"/>
                    </a:lnTo>
                    <a:lnTo>
                      <a:pt x="470" y="310"/>
                    </a:lnTo>
                    <a:lnTo>
                      <a:pt x="469" y="311"/>
                    </a:lnTo>
                    <a:lnTo>
                      <a:pt x="469" y="311"/>
                    </a:lnTo>
                    <a:lnTo>
                      <a:pt x="468" y="312"/>
                    </a:lnTo>
                    <a:lnTo>
                      <a:pt x="468" y="312"/>
                    </a:lnTo>
                    <a:lnTo>
                      <a:pt x="468" y="312"/>
                    </a:lnTo>
                    <a:lnTo>
                      <a:pt x="467" y="313"/>
                    </a:lnTo>
                    <a:lnTo>
                      <a:pt x="467" y="314"/>
                    </a:lnTo>
                    <a:lnTo>
                      <a:pt x="466" y="314"/>
                    </a:lnTo>
                    <a:lnTo>
                      <a:pt x="466" y="315"/>
                    </a:lnTo>
                    <a:lnTo>
                      <a:pt x="466" y="316"/>
                    </a:lnTo>
                    <a:lnTo>
                      <a:pt x="466" y="317"/>
                    </a:lnTo>
                    <a:lnTo>
                      <a:pt x="465" y="318"/>
                    </a:lnTo>
                    <a:lnTo>
                      <a:pt x="465" y="319"/>
                    </a:lnTo>
                    <a:lnTo>
                      <a:pt x="464" y="319"/>
                    </a:lnTo>
                    <a:lnTo>
                      <a:pt x="464" y="319"/>
                    </a:lnTo>
                    <a:lnTo>
                      <a:pt x="463" y="319"/>
                    </a:lnTo>
                    <a:lnTo>
                      <a:pt x="463" y="320"/>
                    </a:lnTo>
                    <a:lnTo>
                      <a:pt x="463" y="320"/>
                    </a:lnTo>
                    <a:lnTo>
                      <a:pt x="462" y="321"/>
                    </a:lnTo>
                    <a:lnTo>
                      <a:pt x="462" y="321"/>
                    </a:lnTo>
                    <a:lnTo>
                      <a:pt x="461" y="321"/>
                    </a:lnTo>
                    <a:lnTo>
                      <a:pt x="460" y="321"/>
                    </a:lnTo>
                    <a:lnTo>
                      <a:pt x="459" y="321"/>
                    </a:lnTo>
                    <a:lnTo>
                      <a:pt x="458" y="321"/>
                    </a:lnTo>
                    <a:lnTo>
                      <a:pt x="458" y="321"/>
                    </a:lnTo>
                    <a:lnTo>
                      <a:pt x="458" y="322"/>
                    </a:lnTo>
                    <a:lnTo>
                      <a:pt x="458" y="324"/>
                    </a:lnTo>
                    <a:lnTo>
                      <a:pt x="458" y="325"/>
                    </a:lnTo>
                    <a:lnTo>
                      <a:pt x="458" y="326"/>
                    </a:lnTo>
                    <a:lnTo>
                      <a:pt x="458" y="326"/>
                    </a:lnTo>
                    <a:lnTo>
                      <a:pt x="458" y="327"/>
                    </a:lnTo>
                    <a:lnTo>
                      <a:pt x="459" y="328"/>
                    </a:lnTo>
                    <a:lnTo>
                      <a:pt x="459" y="329"/>
                    </a:lnTo>
                    <a:lnTo>
                      <a:pt x="459" y="330"/>
                    </a:lnTo>
                    <a:lnTo>
                      <a:pt x="460" y="330"/>
                    </a:lnTo>
                    <a:lnTo>
                      <a:pt x="459" y="331"/>
                    </a:lnTo>
                    <a:lnTo>
                      <a:pt x="459" y="333"/>
                    </a:lnTo>
                    <a:lnTo>
                      <a:pt x="459" y="335"/>
                    </a:lnTo>
                    <a:lnTo>
                      <a:pt x="459" y="337"/>
                    </a:lnTo>
                    <a:lnTo>
                      <a:pt x="458" y="337"/>
                    </a:lnTo>
                    <a:lnTo>
                      <a:pt x="458" y="338"/>
                    </a:lnTo>
                    <a:lnTo>
                      <a:pt x="458" y="338"/>
                    </a:lnTo>
                    <a:lnTo>
                      <a:pt x="457" y="339"/>
                    </a:lnTo>
                    <a:lnTo>
                      <a:pt x="456" y="340"/>
                    </a:lnTo>
                    <a:lnTo>
                      <a:pt x="455" y="340"/>
                    </a:lnTo>
                    <a:lnTo>
                      <a:pt x="455" y="342"/>
                    </a:lnTo>
                    <a:lnTo>
                      <a:pt x="454" y="342"/>
                    </a:lnTo>
                    <a:lnTo>
                      <a:pt x="454" y="343"/>
                    </a:lnTo>
                    <a:lnTo>
                      <a:pt x="454" y="345"/>
                    </a:lnTo>
                    <a:lnTo>
                      <a:pt x="453" y="346"/>
                    </a:lnTo>
                    <a:lnTo>
                      <a:pt x="453" y="346"/>
                    </a:lnTo>
                    <a:lnTo>
                      <a:pt x="452" y="347"/>
                    </a:lnTo>
                    <a:lnTo>
                      <a:pt x="452" y="347"/>
                    </a:lnTo>
                    <a:lnTo>
                      <a:pt x="451" y="347"/>
                    </a:lnTo>
                    <a:lnTo>
                      <a:pt x="450" y="349"/>
                    </a:lnTo>
                    <a:lnTo>
                      <a:pt x="450" y="349"/>
                    </a:lnTo>
                    <a:lnTo>
                      <a:pt x="450" y="349"/>
                    </a:lnTo>
                    <a:lnTo>
                      <a:pt x="448" y="350"/>
                    </a:lnTo>
                    <a:lnTo>
                      <a:pt x="448" y="350"/>
                    </a:lnTo>
                    <a:lnTo>
                      <a:pt x="447" y="350"/>
                    </a:lnTo>
                    <a:lnTo>
                      <a:pt x="445" y="349"/>
                    </a:lnTo>
                    <a:lnTo>
                      <a:pt x="445" y="349"/>
                    </a:lnTo>
                    <a:lnTo>
                      <a:pt x="444" y="349"/>
                    </a:lnTo>
                    <a:lnTo>
                      <a:pt x="443" y="349"/>
                    </a:lnTo>
                    <a:lnTo>
                      <a:pt x="443" y="349"/>
                    </a:lnTo>
                    <a:lnTo>
                      <a:pt x="443" y="349"/>
                    </a:lnTo>
                    <a:lnTo>
                      <a:pt x="442" y="350"/>
                    </a:lnTo>
                    <a:lnTo>
                      <a:pt x="442" y="350"/>
                    </a:lnTo>
                    <a:lnTo>
                      <a:pt x="442" y="351"/>
                    </a:lnTo>
                    <a:lnTo>
                      <a:pt x="441" y="351"/>
                    </a:lnTo>
                    <a:lnTo>
                      <a:pt x="441" y="352"/>
                    </a:lnTo>
                    <a:lnTo>
                      <a:pt x="441" y="352"/>
                    </a:lnTo>
                    <a:lnTo>
                      <a:pt x="440" y="353"/>
                    </a:lnTo>
                    <a:lnTo>
                      <a:pt x="440" y="353"/>
                    </a:lnTo>
                    <a:lnTo>
                      <a:pt x="440" y="354"/>
                    </a:lnTo>
                    <a:lnTo>
                      <a:pt x="440" y="354"/>
                    </a:lnTo>
                    <a:lnTo>
                      <a:pt x="440" y="354"/>
                    </a:lnTo>
                    <a:lnTo>
                      <a:pt x="441" y="355"/>
                    </a:lnTo>
                    <a:lnTo>
                      <a:pt x="441" y="355"/>
                    </a:lnTo>
                    <a:lnTo>
                      <a:pt x="442" y="355"/>
                    </a:lnTo>
                    <a:lnTo>
                      <a:pt x="442" y="356"/>
                    </a:lnTo>
                    <a:lnTo>
                      <a:pt x="443" y="357"/>
                    </a:lnTo>
                    <a:lnTo>
                      <a:pt x="443" y="358"/>
                    </a:lnTo>
                    <a:lnTo>
                      <a:pt x="443" y="359"/>
                    </a:lnTo>
                    <a:lnTo>
                      <a:pt x="443" y="359"/>
                    </a:lnTo>
                    <a:lnTo>
                      <a:pt x="444" y="360"/>
                    </a:lnTo>
                    <a:lnTo>
                      <a:pt x="444" y="361"/>
                    </a:lnTo>
                    <a:lnTo>
                      <a:pt x="444" y="362"/>
                    </a:lnTo>
                    <a:lnTo>
                      <a:pt x="443" y="363"/>
                    </a:lnTo>
                    <a:lnTo>
                      <a:pt x="442" y="364"/>
                    </a:lnTo>
                    <a:lnTo>
                      <a:pt x="441" y="366"/>
                    </a:lnTo>
                    <a:lnTo>
                      <a:pt x="441" y="366"/>
                    </a:lnTo>
                    <a:lnTo>
                      <a:pt x="440" y="367"/>
                    </a:lnTo>
                    <a:lnTo>
                      <a:pt x="440" y="367"/>
                    </a:lnTo>
                    <a:lnTo>
                      <a:pt x="440" y="368"/>
                    </a:lnTo>
                    <a:lnTo>
                      <a:pt x="439" y="368"/>
                    </a:lnTo>
                    <a:lnTo>
                      <a:pt x="439" y="368"/>
                    </a:lnTo>
                    <a:lnTo>
                      <a:pt x="438" y="368"/>
                    </a:lnTo>
                    <a:lnTo>
                      <a:pt x="438" y="368"/>
                    </a:lnTo>
                    <a:lnTo>
                      <a:pt x="438" y="368"/>
                    </a:lnTo>
                    <a:lnTo>
                      <a:pt x="437" y="369"/>
                    </a:lnTo>
                    <a:lnTo>
                      <a:pt x="436" y="369"/>
                    </a:lnTo>
                    <a:lnTo>
                      <a:pt x="435" y="370"/>
                    </a:lnTo>
                    <a:lnTo>
                      <a:pt x="435" y="370"/>
                    </a:lnTo>
                    <a:lnTo>
                      <a:pt x="434" y="371"/>
                    </a:lnTo>
                    <a:lnTo>
                      <a:pt x="433" y="373"/>
                    </a:lnTo>
                    <a:lnTo>
                      <a:pt x="433" y="373"/>
                    </a:lnTo>
                    <a:lnTo>
                      <a:pt x="433" y="374"/>
                    </a:lnTo>
                    <a:lnTo>
                      <a:pt x="433" y="374"/>
                    </a:lnTo>
                    <a:lnTo>
                      <a:pt x="433" y="375"/>
                    </a:lnTo>
                    <a:lnTo>
                      <a:pt x="431" y="377"/>
                    </a:lnTo>
                    <a:lnTo>
                      <a:pt x="430" y="378"/>
                    </a:lnTo>
                    <a:lnTo>
                      <a:pt x="429" y="379"/>
                    </a:lnTo>
                    <a:lnTo>
                      <a:pt x="428" y="379"/>
                    </a:lnTo>
                    <a:lnTo>
                      <a:pt x="428" y="380"/>
                    </a:lnTo>
                    <a:lnTo>
                      <a:pt x="427" y="380"/>
                    </a:lnTo>
                    <a:lnTo>
                      <a:pt x="427" y="380"/>
                    </a:lnTo>
                    <a:lnTo>
                      <a:pt x="426" y="380"/>
                    </a:lnTo>
                    <a:lnTo>
                      <a:pt x="426" y="381"/>
                    </a:lnTo>
                    <a:lnTo>
                      <a:pt x="426" y="381"/>
                    </a:lnTo>
                    <a:lnTo>
                      <a:pt x="426" y="381"/>
                    </a:lnTo>
                    <a:lnTo>
                      <a:pt x="425" y="382"/>
                    </a:lnTo>
                    <a:lnTo>
                      <a:pt x="424" y="382"/>
                    </a:lnTo>
                    <a:lnTo>
                      <a:pt x="424" y="383"/>
                    </a:lnTo>
                    <a:lnTo>
                      <a:pt x="423" y="384"/>
                    </a:lnTo>
                    <a:lnTo>
                      <a:pt x="423" y="384"/>
                    </a:lnTo>
                    <a:lnTo>
                      <a:pt x="423" y="385"/>
                    </a:lnTo>
                    <a:lnTo>
                      <a:pt x="422" y="387"/>
                    </a:lnTo>
                    <a:lnTo>
                      <a:pt x="422" y="387"/>
                    </a:lnTo>
                    <a:lnTo>
                      <a:pt x="422" y="387"/>
                    </a:lnTo>
                    <a:lnTo>
                      <a:pt x="422" y="389"/>
                    </a:lnTo>
                    <a:lnTo>
                      <a:pt x="421" y="391"/>
                    </a:lnTo>
                    <a:lnTo>
                      <a:pt x="421" y="392"/>
                    </a:lnTo>
                    <a:lnTo>
                      <a:pt x="420" y="393"/>
                    </a:lnTo>
                    <a:lnTo>
                      <a:pt x="419" y="394"/>
                    </a:lnTo>
                    <a:lnTo>
                      <a:pt x="418" y="395"/>
                    </a:lnTo>
                    <a:lnTo>
                      <a:pt x="417" y="396"/>
                    </a:lnTo>
                    <a:lnTo>
                      <a:pt x="417" y="396"/>
                    </a:lnTo>
                    <a:lnTo>
                      <a:pt x="416" y="397"/>
                    </a:lnTo>
                    <a:lnTo>
                      <a:pt x="416" y="398"/>
                    </a:lnTo>
                    <a:lnTo>
                      <a:pt x="416" y="398"/>
                    </a:lnTo>
                    <a:lnTo>
                      <a:pt x="415" y="399"/>
                    </a:lnTo>
                    <a:lnTo>
                      <a:pt x="414" y="399"/>
                    </a:lnTo>
                    <a:lnTo>
                      <a:pt x="413" y="400"/>
                    </a:lnTo>
                    <a:lnTo>
                      <a:pt x="413" y="400"/>
                    </a:lnTo>
                    <a:lnTo>
                      <a:pt x="412" y="401"/>
                    </a:lnTo>
                    <a:lnTo>
                      <a:pt x="410" y="402"/>
                    </a:lnTo>
                    <a:lnTo>
                      <a:pt x="410" y="403"/>
                    </a:lnTo>
                    <a:lnTo>
                      <a:pt x="410" y="403"/>
                    </a:lnTo>
                    <a:lnTo>
                      <a:pt x="408" y="404"/>
                    </a:lnTo>
                    <a:lnTo>
                      <a:pt x="408" y="404"/>
                    </a:lnTo>
                    <a:lnTo>
                      <a:pt x="407" y="404"/>
                    </a:lnTo>
                    <a:lnTo>
                      <a:pt x="406" y="405"/>
                    </a:lnTo>
                    <a:lnTo>
                      <a:pt x="406" y="405"/>
                    </a:lnTo>
                    <a:lnTo>
                      <a:pt x="403" y="406"/>
                    </a:lnTo>
                    <a:lnTo>
                      <a:pt x="403" y="406"/>
                    </a:lnTo>
                    <a:lnTo>
                      <a:pt x="402" y="406"/>
                    </a:lnTo>
                    <a:lnTo>
                      <a:pt x="402" y="407"/>
                    </a:lnTo>
                    <a:lnTo>
                      <a:pt x="401" y="407"/>
                    </a:lnTo>
                    <a:lnTo>
                      <a:pt x="400" y="408"/>
                    </a:lnTo>
                    <a:lnTo>
                      <a:pt x="399" y="408"/>
                    </a:lnTo>
                    <a:lnTo>
                      <a:pt x="399" y="408"/>
                    </a:lnTo>
                    <a:lnTo>
                      <a:pt x="398" y="409"/>
                    </a:lnTo>
                    <a:lnTo>
                      <a:pt x="398" y="409"/>
                    </a:lnTo>
                    <a:lnTo>
                      <a:pt x="397" y="409"/>
                    </a:lnTo>
                    <a:lnTo>
                      <a:pt x="397" y="410"/>
                    </a:lnTo>
                    <a:lnTo>
                      <a:pt x="396" y="410"/>
                    </a:lnTo>
                    <a:lnTo>
                      <a:pt x="395" y="410"/>
                    </a:lnTo>
                    <a:lnTo>
                      <a:pt x="394" y="410"/>
                    </a:lnTo>
                    <a:lnTo>
                      <a:pt x="393" y="411"/>
                    </a:lnTo>
                    <a:lnTo>
                      <a:pt x="393" y="411"/>
                    </a:lnTo>
                    <a:lnTo>
                      <a:pt x="392" y="412"/>
                    </a:lnTo>
                    <a:lnTo>
                      <a:pt x="391" y="412"/>
                    </a:lnTo>
                    <a:lnTo>
                      <a:pt x="389" y="413"/>
                    </a:lnTo>
                    <a:lnTo>
                      <a:pt x="388" y="414"/>
                    </a:lnTo>
                    <a:lnTo>
                      <a:pt x="387" y="414"/>
                    </a:lnTo>
                    <a:lnTo>
                      <a:pt x="387" y="415"/>
                    </a:lnTo>
                    <a:lnTo>
                      <a:pt x="386" y="415"/>
                    </a:lnTo>
                    <a:lnTo>
                      <a:pt x="386" y="416"/>
                    </a:lnTo>
                    <a:lnTo>
                      <a:pt x="385" y="416"/>
                    </a:lnTo>
                    <a:lnTo>
                      <a:pt x="384" y="417"/>
                    </a:lnTo>
                    <a:lnTo>
                      <a:pt x="383" y="418"/>
                    </a:lnTo>
                    <a:lnTo>
                      <a:pt x="383" y="418"/>
                    </a:lnTo>
                    <a:lnTo>
                      <a:pt x="383" y="419"/>
                    </a:lnTo>
                    <a:lnTo>
                      <a:pt x="382" y="420"/>
                    </a:lnTo>
                    <a:lnTo>
                      <a:pt x="381" y="420"/>
                    </a:lnTo>
                    <a:lnTo>
                      <a:pt x="380" y="421"/>
                    </a:lnTo>
                    <a:lnTo>
                      <a:pt x="379" y="421"/>
                    </a:lnTo>
                    <a:lnTo>
                      <a:pt x="378" y="421"/>
                    </a:lnTo>
                    <a:lnTo>
                      <a:pt x="376" y="422"/>
                    </a:lnTo>
                    <a:lnTo>
                      <a:pt x="373" y="423"/>
                    </a:lnTo>
                    <a:lnTo>
                      <a:pt x="372" y="423"/>
                    </a:lnTo>
                    <a:lnTo>
                      <a:pt x="371" y="425"/>
                    </a:lnTo>
                    <a:lnTo>
                      <a:pt x="371" y="425"/>
                    </a:lnTo>
                    <a:lnTo>
                      <a:pt x="371" y="425"/>
                    </a:lnTo>
                    <a:lnTo>
                      <a:pt x="370" y="426"/>
                    </a:lnTo>
                    <a:lnTo>
                      <a:pt x="369" y="426"/>
                    </a:lnTo>
                    <a:lnTo>
                      <a:pt x="367" y="426"/>
                    </a:lnTo>
                    <a:lnTo>
                      <a:pt x="366" y="427"/>
                    </a:lnTo>
                    <a:lnTo>
                      <a:pt x="365" y="429"/>
                    </a:lnTo>
                    <a:lnTo>
                      <a:pt x="364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1" y="436"/>
                    </a:lnTo>
                    <a:lnTo>
                      <a:pt x="361" y="437"/>
                    </a:lnTo>
                    <a:lnTo>
                      <a:pt x="360" y="437"/>
                    </a:lnTo>
                    <a:lnTo>
                      <a:pt x="359" y="438"/>
                    </a:lnTo>
                    <a:lnTo>
                      <a:pt x="359" y="438"/>
                    </a:lnTo>
                    <a:lnTo>
                      <a:pt x="357" y="440"/>
                    </a:lnTo>
                    <a:lnTo>
                      <a:pt x="357" y="441"/>
                    </a:lnTo>
                    <a:lnTo>
                      <a:pt x="356" y="441"/>
                    </a:lnTo>
                    <a:lnTo>
                      <a:pt x="355" y="441"/>
                    </a:lnTo>
                    <a:lnTo>
                      <a:pt x="355" y="441"/>
                    </a:lnTo>
                    <a:lnTo>
                      <a:pt x="354" y="441"/>
                    </a:lnTo>
                    <a:lnTo>
                      <a:pt x="353" y="441"/>
                    </a:lnTo>
                    <a:lnTo>
                      <a:pt x="350" y="442"/>
                    </a:lnTo>
                    <a:lnTo>
                      <a:pt x="347" y="444"/>
                    </a:lnTo>
                    <a:lnTo>
                      <a:pt x="346" y="444"/>
                    </a:lnTo>
                    <a:lnTo>
                      <a:pt x="345" y="444"/>
                    </a:lnTo>
                    <a:lnTo>
                      <a:pt x="345" y="444"/>
                    </a:lnTo>
                    <a:lnTo>
                      <a:pt x="344" y="446"/>
                    </a:lnTo>
                    <a:lnTo>
                      <a:pt x="344" y="446"/>
                    </a:lnTo>
                    <a:lnTo>
                      <a:pt x="343" y="446"/>
                    </a:lnTo>
                    <a:lnTo>
                      <a:pt x="343" y="446"/>
                    </a:lnTo>
                    <a:lnTo>
                      <a:pt x="342" y="446"/>
                    </a:lnTo>
                    <a:lnTo>
                      <a:pt x="341" y="447"/>
                    </a:lnTo>
                    <a:lnTo>
                      <a:pt x="341" y="447"/>
                    </a:lnTo>
                    <a:lnTo>
                      <a:pt x="340" y="448"/>
                    </a:lnTo>
                    <a:lnTo>
                      <a:pt x="340" y="448"/>
                    </a:lnTo>
                    <a:lnTo>
                      <a:pt x="339" y="449"/>
                    </a:lnTo>
                    <a:lnTo>
                      <a:pt x="338" y="450"/>
                    </a:lnTo>
                    <a:lnTo>
                      <a:pt x="338" y="450"/>
                    </a:lnTo>
                    <a:lnTo>
                      <a:pt x="336" y="450"/>
                    </a:lnTo>
                    <a:lnTo>
                      <a:pt x="335" y="451"/>
                    </a:lnTo>
                    <a:lnTo>
                      <a:pt x="334" y="451"/>
                    </a:lnTo>
                    <a:lnTo>
                      <a:pt x="334" y="451"/>
                    </a:lnTo>
                    <a:lnTo>
                      <a:pt x="332" y="452"/>
                    </a:lnTo>
                    <a:lnTo>
                      <a:pt x="332" y="453"/>
                    </a:lnTo>
                    <a:lnTo>
                      <a:pt x="331" y="454"/>
                    </a:lnTo>
                    <a:lnTo>
                      <a:pt x="331" y="454"/>
                    </a:lnTo>
                    <a:lnTo>
                      <a:pt x="331" y="454"/>
                    </a:lnTo>
                    <a:lnTo>
                      <a:pt x="329" y="455"/>
                    </a:lnTo>
                    <a:lnTo>
                      <a:pt x="328" y="456"/>
                    </a:lnTo>
                    <a:lnTo>
                      <a:pt x="328" y="457"/>
                    </a:lnTo>
                    <a:lnTo>
                      <a:pt x="327" y="458"/>
                    </a:lnTo>
                    <a:lnTo>
                      <a:pt x="326" y="458"/>
                    </a:lnTo>
                    <a:lnTo>
                      <a:pt x="324" y="461"/>
                    </a:lnTo>
                    <a:lnTo>
                      <a:pt x="324" y="461"/>
                    </a:lnTo>
                    <a:lnTo>
                      <a:pt x="324" y="461"/>
                    </a:lnTo>
                    <a:lnTo>
                      <a:pt x="324" y="462"/>
                    </a:lnTo>
                    <a:lnTo>
                      <a:pt x="324" y="462"/>
                    </a:lnTo>
                    <a:lnTo>
                      <a:pt x="324" y="463"/>
                    </a:lnTo>
                    <a:lnTo>
                      <a:pt x="324" y="464"/>
                    </a:lnTo>
                    <a:lnTo>
                      <a:pt x="324" y="464"/>
                    </a:lnTo>
                    <a:lnTo>
                      <a:pt x="324" y="466"/>
                    </a:lnTo>
                    <a:lnTo>
                      <a:pt x="324" y="467"/>
                    </a:lnTo>
                    <a:lnTo>
                      <a:pt x="324" y="469"/>
                    </a:lnTo>
                    <a:lnTo>
                      <a:pt x="324" y="469"/>
                    </a:lnTo>
                    <a:lnTo>
                      <a:pt x="324" y="470"/>
                    </a:lnTo>
                    <a:lnTo>
                      <a:pt x="324" y="470"/>
                    </a:lnTo>
                    <a:lnTo>
                      <a:pt x="323" y="471"/>
                    </a:lnTo>
                    <a:lnTo>
                      <a:pt x="323" y="471"/>
                    </a:lnTo>
                    <a:lnTo>
                      <a:pt x="322" y="472"/>
                    </a:lnTo>
                    <a:lnTo>
                      <a:pt x="322" y="473"/>
                    </a:lnTo>
                    <a:lnTo>
                      <a:pt x="322" y="474"/>
                    </a:lnTo>
                    <a:lnTo>
                      <a:pt x="321" y="475"/>
                    </a:lnTo>
                    <a:lnTo>
                      <a:pt x="321" y="475"/>
                    </a:lnTo>
                    <a:lnTo>
                      <a:pt x="321" y="475"/>
                    </a:lnTo>
                    <a:lnTo>
                      <a:pt x="320" y="476"/>
                    </a:lnTo>
                    <a:lnTo>
                      <a:pt x="320" y="477"/>
                    </a:lnTo>
                    <a:lnTo>
                      <a:pt x="319" y="478"/>
                    </a:lnTo>
                    <a:lnTo>
                      <a:pt x="318" y="480"/>
                    </a:lnTo>
                    <a:lnTo>
                      <a:pt x="318" y="482"/>
                    </a:lnTo>
                    <a:lnTo>
                      <a:pt x="317" y="483"/>
                    </a:lnTo>
                    <a:lnTo>
                      <a:pt x="317" y="483"/>
                    </a:lnTo>
                    <a:lnTo>
                      <a:pt x="316" y="486"/>
                    </a:lnTo>
                    <a:lnTo>
                      <a:pt x="315" y="488"/>
                    </a:lnTo>
                    <a:lnTo>
                      <a:pt x="314" y="488"/>
                    </a:lnTo>
                    <a:lnTo>
                      <a:pt x="314" y="489"/>
                    </a:lnTo>
                    <a:lnTo>
                      <a:pt x="314" y="489"/>
                    </a:lnTo>
                    <a:lnTo>
                      <a:pt x="313" y="489"/>
                    </a:lnTo>
                    <a:lnTo>
                      <a:pt x="313" y="490"/>
                    </a:lnTo>
                    <a:lnTo>
                      <a:pt x="313" y="490"/>
                    </a:lnTo>
                    <a:lnTo>
                      <a:pt x="312" y="490"/>
                    </a:lnTo>
                    <a:lnTo>
                      <a:pt x="311" y="490"/>
                    </a:lnTo>
                    <a:lnTo>
                      <a:pt x="310" y="491"/>
                    </a:lnTo>
                    <a:lnTo>
                      <a:pt x="309" y="491"/>
                    </a:lnTo>
                    <a:lnTo>
                      <a:pt x="307" y="492"/>
                    </a:lnTo>
                    <a:lnTo>
                      <a:pt x="305" y="493"/>
                    </a:lnTo>
                    <a:lnTo>
                      <a:pt x="304" y="494"/>
                    </a:lnTo>
                    <a:lnTo>
                      <a:pt x="303" y="494"/>
                    </a:lnTo>
                    <a:lnTo>
                      <a:pt x="303" y="494"/>
                    </a:lnTo>
                    <a:lnTo>
                      <a:pt x="301" y="495"/>
                    </a:lnTo>
                    <a:lnTo>
                      <a:pt x="301" y="495"/>
                    </a:lnTo>
                    <a:lnTo>
                      <a:pt x="300" y="495"/>
                    </a:lnTo>
                    <a:lnTo>
                      <a:pt x="299" y="495"/>
                    </a:lnTo>
                    <a:lnTo>
                      <a:pt x="299" y="495"/>
                    </a:lnTo>
                    <a:lnTo>
                      <a:pt x="298" y="495"/>
                    </a:lnTo>
                    <a:lnTo>
                      <a:pt x="297" y="496"/>
                    </a:lnTo>
                    <a:lnTo>
                      <a:pt x="297" y="496"/>
                    </a:lnTo>
                    <a:lnTo>
                      <a:pt x="297" y="498"/>
                    </a:lnTo>
                    <a:lnTo>
                      <a:pt x="296" y="499"/>
                    </a:lnTo>
                    <a:lnTo>
                      <a:pt x="296" y="500"/>
                    </a:lnTo>
                    <a:lnTo>
                      <a:pt x="296" y="501"/>
                    </a:lnTo>
                    <a:lnTo>
                      <a:pt x="295" y="503"/>
                    </a:lnTo>
                    <a:lnTo>
                      <a:pt x="295" y="504"/>
                    </a:lnTo>
                    <a:lnTo>
                      <a:pt x="295" y="505"/>
                    </a:lnTo>
                    <a:lnTo>
                      <a:pt x="294" y="505"/>
                    </a:lnTo>
                    <a:lnTo>
                      <a:pt x="294" y="506"/>
                    </a:lnTo>
                    <a:lnTo>
                      <a:pt x="294" y="506"/>
                    </a:lnTo>
                    <a:lnTo>
                      <a:pt x="294" y="508"/>
                    </a:lnTo>
                    <a:lnTo>
                      <a:pt x="294" y="508"/>
                    </a:lnTo>
                    <a:lnTo>
                      <a:pt x="294" y="509"/>
                    </a:lnTo>
                    <a:lnTo>
                      <a:pt x="294" y="509"/>
                    </a:lnTo>
                    <a:lnTo>
                      <a:pt x="293" y="511"/>
                    </a:lnTo>
                    <a:lnTo>
                      <a:pt x="292" y="511"/>
                    </a:lnTo>
                    <a:lnTo>
                      <a:pt x="292" y="512"/>
                    </a:lnTo>
                    <a:lnTo>
                      <a:pt x="292" y="513"/>
                    </a:lnTo>
                    <a:lnTo>
                      <a:pt x="292" y="516"/>
                    </a:lnTo>
                    <a:lnTo>
                      <a:pt x="292" y="516"/>
                    </a:lnTo>
                    <a:lnTo>
                      <a:pt x="292" y="517"/>
                    </a:lnTo>
                    <a:lnTo>
                      <a:pt x="291" y="518"/>
                    </a:lnTo>
                    <a:lnTo>
                      <a:pt x="291" y="518"/>
                    </a:lnTo>
                    <a:lnTo>
                      <a:pt x="290" y="518"/>
                    </a:lnTo>
                    <a:lnTo>
                      <a:pt x="290" y="519"/>
                    </a:lnTo>
                    <a:lnTo>
                      <a:pt x="290" y="519"/>
                    </a:lnTo>
                    <a:lnTo>
                      <a:pt x="289" y="521"/>
                    </a:lnTo>
                    <a:lnTo>
                      <a:pt x="289" y="522"/>
                    </a:lnTo>
                    <a:lnTo>
                      <a:pt x="289" y="524"/>
                    </a:lnTo>
                    <a:lnTo>
                      <a:pt x="289" y="524"/>
                    </a:lnTo>
                    <a:lnTo>
                      <a:pt x="289" y="524"/>
                    </a:lnTo>
                    <a:lnTo>
                      <a:pt x="289" y="525"/>
                    </a:lnTo>
                    <a:lnTo>
                      <a:pt x="289" y="525"/>
                    </a:lnTo>
                    <a:lnTo>
                      <a:pt x="289" y="525"/>
                    </a:lnTo>
                    <a:lnTo>
                      <a:pt x="289" y="526"/>
                    </a:lnTo>
                    <a:lnTo>
                      <a:pt x="289" y="526"/>
                    </a:lnTo>
                    <a:lnTo>
                      <a:pt x="289" y="527"/>
                    </a:lnTo>
                    <a:lnTo>
                      <a:pt x="289" y="527"/>
                    </a:lnTo>
                    <a:lnTo>
                      <a:pt x="289" y="527"/>
                    </a:lnTo>
                    <a:lnTo>
                      <a:pt x="289" y="528"/>
                    </a:lnTo>
                    <a:lnTo>
                      <a:pt x="289" y="529"/>
                    </a:lnTo>
                    <a:lnTo>
                      <a:pt x="289" y="531"/>
                    </a:lnTo>
                    <a:lnTo>
                      <a:pt x="288" y="534"/>
                    </a:lnTo>
                    <a:lnTo>
                      <a:pt x="287" y="534"/>
                    </a:lnTo>
                    <a:lnTo>
                      <a:pt x="287" y="535"/>
                    </a:lnTo>
                    <a:lnTo>
                      <a:pt x="286" y="535"/>
                    </a:lnTo>
                    <a:lnTo>
                      <a:pt x="286" y="536"/>
                    </a:lnTo>
                    <a:lnTo>
                      <a:pt x="285" y="536"/>
                    </a:lnTo>
                    <a:lnTo>
                      <a:pt x="285" y="537"/>
                    </a:lnTo>
                    <a:lnTo>
                      <a:pt x="284" y="537"/>
                    </a:lnTo>
                    <a:lnTo>
                      <a:pt x="282" y="538"/>
                    </a:lnTo>
                    <a:lnTo>
                      <a:pt x="280" y="539"/>
                    </a:lnTo>
                    <a:lnTo>
                      <a:pt x="279" y="540"/>
                    </a:lnTo>
                    <a:lnTo>
                      <a:pt x="279" y="540"/>
                    </a:lnTo>
                    <a:lnTo>
                      <a:pt x="278" y="541"/>
                    </a:lnTo>
                    <a:lnTo>
                      <a:pt x="277" y="541"/>
                    </a:lnTo>
                    <a:lnTo>
                      <a:pt x="276" y="542"/>
                    </a:lnTo>
                    <a:lnTo>
                      <a:pt x="276" y="542"/>
                    </a:lnTo>
                    <a:lnTo>
                      <a:pt x="276" y="542"/>
                    </a:lnTo>
                    <a:lnTo>
                      <a:pt x="275" y="542"/>
                    </a:lnTo>
                    <a:lnTo>
                      <a:pt x="274" y="543"/>
                    </a:lnTo>
                    <a:lnTo>
                      <a:pt x="273" y="542"/>
                    </a:lnTo>
                    <a:lnTo>
                      <a:pt x="273" y="542"/>
                    </a:lnTo>
                    <a:lnTo>
                      <a:pt x="273" y="541"/>
                    </a:lnTo>
                    <a:lnTo>
                      <a:pt x="273" y="541"/>
                    </a:lnTo>
                    <a:lnTo>
                      <a:pt x="272" y="541"/>
                    </a:lnTo>
                    <a:lnTo>
                      <a:pt x="272" y="540"/>
                    </a:lnTo>
                    <a:lnTo>
                      <a:pt x="272" y="540"/>
                    </a:lnTo>
                    <a:lnTo>
                      <a:pt x="272" y="539"/>
                    </a:lnTo>
                    <a:lnTo>
                      <a:pt x="272" y="539"/>
                    </a:lnTo>
                    <a:lnTo>
                      <a:pt x="272" y="539"/>
                    </a:lnTo>
                    <a:lnTo>
                      <a:pt x="272" y="538"/>
                    </a:lnTo>
                    <a:lnTo>
                      <a:pt x="272" y="538"/>
                    </a:lnTo>
                    <a:lnTo>
                      <a:pt x="272" y="538"/>
                    </a:lnTo>
                    <a:lnTo>
                      <a:pt x="270" y="537"/>
                    </a:lnTo>
                    <a:lnTo>
                      <a:pt x="269" y="538"/>
                    </a:lnTo>
                    <a:lnTo>
                      <a:pt x="269" y="538"/>
                    </a:lnTo>
                    <a:lnTo>
                      <a:pt x="269" y="537"/>
                    </a:lnTo>
                    <a:lnTo>
                      <a:pt x="268" y="536"/>
                    </a:lnTo>
                    <a:lnTo>
                      <a:pt x="267" y="536"/>
                    </a:lnTo>
                    <a:lnTo>
                      <a:pt x="267" y="536"/>
                    </a:lnTo>
                    <a:lnTo>
                      <a:pt x="267" y="535"/>
                    </a:lnTo>
                    <a:lnTo>
                      <a:pt x="266" y="534"/>
                    </a:lnTo>
                    <a:lnTo>
                      <a:pt x="265" y="534"/>
                    </a:lnTo>
                    <a:lnTo>
                      <a:pt x="265" y="534"/>
                    </a:lnTo>
                    <a:lnTo>
                      <a:pt x="265" y="533"/>
                    </a:lnTo>
                    <a:lnTo>
                      <a:pt x="265" y="533"/>
                    </a:lnTo>
                    <a:lnTo>
                      <a:pt x="264" y="531"/>
                    </a:lnTo>
                    <a:lnTo>
                      <a:pt x="264" y="531"/>
                    </a:lnTo>
                    <a:lnTo>
                      <a:pt x="264" y="531"/>
                    </a:lnTo>
                    <a:lnTo>
                      <a:pt x="264" y="530"/>
                    </a:lnTo>
                    <a:lnTo>
                      <a:pt x="264" y="530"/>
                    </a:lnTo>
                    <a:lnTo>
                      <a:pt x="264" y="530"/>
                    </a:lnTo>
                    <a:lnTo>
                      <a:pt x="263" y="529"/>
                    </a:lnTo>
                    <a:lnTo>
                      <a:pt x="261" y="529"/>
                    </a:lnTo>
                    <a:lnTo>
                      <a:pt x="261" y="528"/>
                    </a:lnTo>
                    <a:lnTo>
                      <a:pt x="260" y="528"/>
                    </a:lnTo>
                    <a:lnTo>
                      <a:pt x="260" y="528"/>
                    </a:lnTo>
                    <a:lnTo>
                      <a:pt x="259" y="527"/>
                    </a:lnTo>
                    <a:lnTo>
                      <a:pt x="259" y="527"/>
                    </a:lnTo>
                    <a:lnTo>
                      <a:pt x="259" y="527"/>
                    </a:lnTo>
                    <a:lnTo>
                      <a:pt x="259" y="528"/>
                    </a:lnTo>
                    <a:lnTo>
                      <a:pt x="258" y="528"/>
                    </a:lnTo>
                    <a:lnTo>
                      <a:pt x="258" y="528"/>
                    </a:lnTo>
                    <a:lnTo>
                      <a:pt x="258" y="528"/>
                    </a:lnTo>
                    <a:lnTo>
                      <a:pt x="258" y="527"/>
                    </a:lnTo>
                    <a:lnTo>
                      <a:pt x="257" y="527"/>
                    </a:lnTo>
                    <a:lnTo>
                      <a:pt x="257" y="527"/>
                    </a:lnTo>
                    <a:lnTo>
                      <a:pt x="257" y="527"/>
                    </a:lnTo>
                    <a:lnTo>
                      <a:pt x="256" y="526"/>
                    </a:lnTo>
                    <a:lnTo>
                      <a:pt x="256" y="526"/>
                    </a:lnTo>
                    <a:lnTo>
                      <a:pt x="255" y="527"/>
                    </a:lnTo>
                    <a:lnTo>
                      <a:pt x="255" y="526"/>
                    </a:lnTo>
                    <a:lnTo>
                      <a:pt x="254" y="527"/>
                    </a:lnTo>
                    <a:lnTo>
                      <a:pt x="254" y="526"/>
                    </a:lnTo>
                    <a:lnTo>
                      <a:pt x="254" y="526"/>
                    </a:lnTo>
                    <a:lnTo>
                      <a:pt x="255" y="525"/>
                    </a:lnTo>
                    <a:lnTo>
                      <a:pt x="254" y="525"/>
                    </a:lnTo>
                    <a:lnTo>
                      <a:pt x="253" y="525"/>
                    </a:lnTo>
                    <a:lnTo>
                      <a:pt x="253" y="524"/>
                    </a:lnTo>
                    <a:lnTo>
                      <a:pt x="253" y="524"/>
                    </a:lnTo>
                    <a:lnTo>
                      <a:pt x="253" y="524"/>
                    </a:lnTo>
                    <a:lnTo>
                      <a:pt x="253" y="524"/>
                    </a:lnTo>
                    <a:lnTo>
                      <a:pt x="253" y="524"/>
                    </a:lnTo>
                    <a:lnTo>
                      <a:pt x="252" y="524"/>
                    </a:lnTo>
                    <a:lnTo>
                      <a:pt x="252" y="525"/>
                    </a:lnTo>
                    <a:lnTo>
                      <a:pt x="252" y="525"/>
                    </a:lnTo>
                    <a:lnTo>
                      <a:pt x="251" y="525"/>
                    </a:lnTo>
                    <a:lnTo>
                      <a:pt x="251" y="523"/>
                    </a:lnTo>
                    <a:lnTo>
                      <a:pt x="250" y="523"/>
                    </a:lnTo>
                    <a:lnTo>
                      <a:pt x="250" y="523"/>
                    </a:lnTo>
                    <a:lnTo>
                      <a:pt x="249" y="523"/>
                    </a:lnTo>
                    <a:lnTo>
                      <a:pt x="249" y="523"/>
                    </a:lnTo>
                    <a:lnTo>
                      <a:pt x="248" y="523"/>
                    </a:lnTo>
                    <a:lnTo>
                      <a:pt x="248" y="522"/>
                    </a:lnTo>
                    <a:lnTo>
                      <a:pt x="248" y="522"/>
                    </a:lnTo>
                    <a:lnTo>
                      <a:pt x="247" y="522"/>
                    </a:lnTo>
                    <a:lnTo>
                      <a:pt x="247" y="522"/>
                    </a:lnTo>
                    <a:lnTo>
                      <a:pt x="247" y="522"/>
                    </a:lnTo>
                    <a:lnTo>
                      <a:pt x="247" y="522"/>
                    </a:lnTo>
                    <a:lnTo>
                      <a:pt x="246" y="523"/>
                    </a:lnTo>
                    <a:lnTo>
                      <a:pt x="246" y="523"/>
                    </a:lnTo>
                    <a:lnTo>
                      <a:pt x="245" y="523"/>
                    </a:lnTo>
                    <a:lnTo>
                      <a:pt x="245" y="524"/>
                    </a:lnTo>
                    <a:lnTo>
                      <a:pt x="245" y="525"/>
                    </a:lnTo>
                    <a:lnTo>
                      <a:pt x="245" y="526"/>
                    </a:lnTo>
                    <a:lnTo>
                      <a:pt x="244" y="526"/>
                    </a:lnTo>
                    <a:lnTo>
                      <a:pt x="243" y="526"/>
                    </a:lnTo>
                    <a:lnTo>
                      <a:pt x="242" y="526"/>
                    </a:lnTo>
                    <a:lnTo>
                      <a:pt x="242" y="526"/>
                    </a:lnTo>
                    <a:lnTo>
                      <a:pt x="242" y="526"/>
                    </a:lnTo>
                    <a:lnTo>
                      <a:pt x="241" y="526"/>
                    </a:lnTo>
                    <a:lnTo>
                      <a:pt x="241" y="525"/>
                    </a:lnTo>
                    <a:lnTo>
                      <a:pt x="241" y="525"/>
                    </a:lnTo>
                    <a:lnTo>
                      <a:pt x="240" y="525"/>
                    </a:lnTo>
                    <a:lnTo>
                      <a:pt x="240" y="526"/>
                    </a:lnTo>
                    <a:lnTo>
                      <a:pt x="240" y="525"/>
                    </a:lnTo>
                    <a:lnTo>
                      <a:pt x="239" y="526"/>
                    </a:lnTo>
                    <a:lnTo>
                      <a:pt x="239" y="526"/>
                    </a:lnTo>
                    <a:lnTo>
                      <a:pt x="239" y="526"/>
                    </a:lnTo>
                    <a:lnTo>
                      <a:pt x="238" y="526"/>
                    </a:lnTo>
                    <a:lnTo>
                      <a:pt x="238" y="526"/>
                    </a:lnTo>
                    <a:lnTo>
                      <a:pt x="238" y="526"/>
                    </a:lnTo>
                    <a:lnTo>
                      <a:pt x="238" y="526"/>
                    </a:lnTo>
                    <a:lnTo>
                      <a:pt x="237" y="526"/>
                    </a:lnTo>
                    <a:lnTo>
                      <a:pt x="237" y="527"/>
                    </a:lnTo>
                    <a:lnTo>
                      <a:pt x="237" y="527"/>
                    </a:lnTo>
                    <a:lnTo>
                      <a:pt x="237" y="527"/>
                    </a:lnTo>
                    <a:lnTo>
                      <a:pt x="236" y="527"/>
                    </a:lnTo>
                    <a:lnTo>
                      <a:pt x="236" y="527"/>
                    </a:lnTo>
                    <a:lnTo>
                      <a:pt x="235" y="527"/>
                    </a:lnTo>
                    <a:lnTo>
                      <a:pt x="235" y="527"/>
                    </a:lnTo>
                    <a:lnTo>
                      <a:pt x="235" y="527"/>
                    </a:lnTo>
                    <a:lnTo>
                      <a:pt x="235" y="527"/>
                    </a:lnTo>
                    <a:lnTo>
                      <a:pt x="234" y="527"/>
                    </a:lnTo>
                    <a:lnTo>
                      <a:pt x="234" y="528"/>
                    </a:lnTo>
                    <a:lnTo>
                      <a:pt x="234" y="528"/>
                    </a:lnTo>
                    <a:lnTo>
                      <a:pt x="234" y="528"/>
                    </a:lnTo>
                    <a:lnTo>
                      <a:pt x="234" y="528"/>
                    </a:lnTo>
                    <a:lnTo>
                      <a:pt x="233" y="528"/>
                    </a:lnTo>
                    <a:lnTo>
                      <a:pt x="233" y="528"/>
                    </a:lnTo>
                    <a:lnTo>
                      <a:pt x="233" y="528"/>
                    </a:lnTo>
                    <a:lnTo>
                      <a:pt x="232" y="528"/>
                    </a:lnTo>
                    <a:lnTo>
                      <a:pt x="232" y="528"/>
                    </a:lnTo>
                    <a:lnTo>
                      <a:pt x="232" y="528"/>
                    </a:lnTo>
                    <a:lnTo>
                      <a:pt x="232" y="528"/>
                    </a:lnTo>
                    <a:lnTo>
                      <a:pt x="231" y="528"/>
                    </a:lnTo>
                    <a:lnTo>
                      <a:pt x="231" y="529"/>
                    </a:lnTo>
                    <a:lnTo>
                      <a:pt x="230" y="529"/>
                    </a:lnTo>
                    <a:lnTo>
                      <a:pt x="230" y="528"/>
                    </a:lnTo>
                    <a:lnTo>
                      <a:pt x="230" y="529"/>
                    </a:lnTo>
                    <a:lnTo>
                      <a:pt x="230" y="529"/>
                    </a:lnTo>
                    <a:lnTo>
                      <a:pt x="230" y="529"/>
                    </a:lnTo>
                    <a:lnTo>
                      <a:pt x="229" y="530"/>
                    </a:lnTo>
                    <a:lnTo>
                      <a:pt x="228" y="530"/>
                    </a:lnTo>
                    <a:lnTo>
                      <a:pt x="229" y="530"/>
                    </a:lnTo>
                    <a:lnTo>
                      <a:pt x="229" y="531"/>
                    </a:lnTo>
                    <a:lnTo>
                      <a:pt x="229" y="531"/>
                    </a:lnTo>
                    <a:lnTo>
                      <a:pt x="228" y="531"/>
                    </a:lnTo>
                    <a:lnTo>
                      <a:pt x="228" y="531"/>
                    </a:lnTo>
                    <a:lnTo>
                      <a:pt x="228" y="532"/>
                    </a:lnTo>
                    <a:lnTo>
                      <a:pt x="228" y="532"/>
                    </a:lnTo>
                    <a:lnTo>
                      <a:pt x="229" y="532"/>
                    </a:lnTo>
                    <a:lnTo>
                      <a:pt x="229" y="533"/>
                    </a:lnTo>
                    <a:lnTo>
                      <a:pt x="228" y="533"/>
                    </a:lnTo>
                    <a:lnTo>
                      <a:pt x="228" y="533"/>
                    </a:lnTo>
                    <a:lnTo>
                      <a:pt x="227" y="533"/>
                    </a:lnTo>
                    <a:lnTo>
                      <a:pt x="227" y="533"/>
                    </a:lnTo>
                    <a:lnTo>
                      <a:pt x="227" y="533"/>
                    </a:lnTo>
                    <a:lnTo>
                      <a:pt x="227" y="533"/>
                    </a:lnTo>
                    <a:lnTo>
                      <a:pt x="227" y="533"/>
                    </a:lnTo>
                    <a:lnTo>
                      <a:pt x="226" y="533"/>
                    </a:lnTo>
                    <a:lnTo>
                      <a:pt x="225" y="533"/>
                    </a:lnTo>
                    <a:lnTo>
                      <a:pt x="225" y="532"/>
                    </a:lnTo>
                    <a:lnTo>
                      <a:pt x="225" y="532"/>
                    </a:lnTo>
                    <a:lnTo>
                      <a:pt x="224" y="533"/>
                    </a:lnTo>
                    <a:lnTo>
                      <a:pt x="223" y="532"/>
                    </a:lnTo>
                    <a:lnTo>
                      <a:pt x="223" y="532"/>
                    </a:lnTo>
                    <a:lnTo>
                      <a:pt x="223" y="532"/>
                    </a:lnTo>
                    <a:lnTo>
                      <a:pt x="223" y="532"/>
                    </a:lnTo>
                    <a:lnTo>
                      <a:pt x="222" y="533"/>
                    </a:lnTo>
                    <a:lnTo>
                      <a:pt x="221" y="533"/>
                    </a:lnTo>
                    <a:lnTo>
                      <a:pt x="221" y="533"/>
                    </a:lnTo>
                    <a:lnTo>
                      <a:pt x="220" y="534"/>
                    </a:lnTo>
                    <a:lnTo>
                      <a:pt x="220" y="534"/>
                    </a:lnTo>
                    <a:lnTo>
                      <a:pt x="219" y="534"/>
                    </a:lnTo>
                    <a:lnTo>
                      <a:pt x="219" y="534"/>
                    </a:lnTo>
                    <a:lnTo>
                      <a:pt x="219" y="535"/>
                    </a:lnTo>
                    <a:lnTo>
                      <a:pt x="219" y="535"/>
                    </a:lnTo>
                    <a:lnTo>
                      <a:pt x="218" y="535"/>
                    </a:lnTo>
                    <a:lnTo>
                      <a:pt x="218" y="534"/>
                    </a:lnTo>
                    <a:lnTo>
                      <a:pt x="218" y="534"/>
                    </a:lnTo>
                    <a:lnTo>
                      <a:pt x="218" y="534"/>
                    </a:lnTo>
                    <a:lnTo>
                      <a:pt x="218" y="534"/>
                    </a:lnTo>
                    <a:lnTo>
                      <a:pt x="217" y="534"/>
                    </a:lnTo>
                    <a:lnTo>
                      <a:pt x="217" y="534"/>
                    </a:lnTo>
                    <a:lnTo>
                      <a:pt x="217" y="534"/>
                    </a:lnTo>
                    <a:lnTo>
                      <a:pt x="217" y="534"/>
                    </a:lnTo>
                    <a:lnTo>
                      <a:pt x="216" y="533"/>
                    </a:lnTo>
                    <a:lnTo>
                      <a:pt x="216" y="533"/>
                    </a:lnTo>
                    <a:lnTo>
                      <a:pt x="216" y="533"/>
                    </a:lnTo>
                    <a:lnTo>
                      <a:pt x="216" y="533"/>
                    </a:lnTo>
                    <a:lnTo>
                      <a:pt x="215" y="533"/>
                    </a:lnTo>
                    <a:lnTo>
                      <a:pt x="215" y="532"/>
                    </a:lnTo>
                    <a:lnTo>
                      <a:pt x="215" y="533"/>
                    </a:lnTo>
                    <a:lnTo>
                      <a:pt x="214" y="533"/>
                    </a:lnTo>
                    <a:lnTo>
                      <a:pt x="214" y="533"/>
                    </a:lnTo>
                    <a:lnTo>
                      <a:pt x="214" y="533"/>
                    </a:lnTo>
                    <a:lnTo>
                      <a:pt x="214" y="534"/>
                    </a:lnTo>
                    <a:lnTo>
                      <a:pt x="213" y="534"/>
                    </a:lnTo>
                    <a:lnTo>
                      <a:pt x="212" y="534"/>
                    </a:lnTo>
                    <a:lnTo>
                      <a:pt x="212" y="534"/>
                    </a:lnTo>
                    <a:lnTo>
                      <a:pt x="212" y="534"/>
                    </a:lnTo>
                    <a:lnTo>
                      <a:pt x="212" y="534"/>
                    </a:lnTo>
                    <a:lnTo>
                      <a:pt x="211" y="534"/>
                    </a:lnTo>
                    <a:lnTo>
                      <a:pt x="211" y="534"/>
                    </a:lnTo>
                    <a:lnTo>
                      <a:pt x="210" y="535"/>
                    </a:lnTo>
                    <a:lnTo>
                      <a:pt x="210" y="535"/>
                    </a:lnTo>
                    <a:lnTo>
                      <a:pt x="210" y="534"/>
                    </a:lnTo>
                    <a:lnTo>
                      <a:pt x="210" y="534"/>
                    </a:lnTo>
                    <a:lnTo>
                      <a:pt x="209" y="534"/>
                    </a:lnTo>
                    <a:lnTo>
                      <a:pt x="209" y="534"/>
                    </a:lnTo>
                    <a:lnTo>
                      <a:pt x="209" y="535"/>
                    </a:lnTo>
                    <a:lnTo>
                      <a:pt x="208" y="535"/>
                    </a:lnTo>
                    <a:lnTo>
                      <a:pt x="205" y="535"/>
                    </a:lnTo>
                    <a:lnTo>
                      <a:pt x="205" y="535"/>
                    </a:lnTo>
                    <a:lnTo>
                      <a:pt x="205" y="535"/>
                    </a:lnTo>
                    <a:lnTo>
                      <a:pt x="204" y="534"/>
                    </a:lnTo>
                    <a:lnTo>
                      <a:pt x="204" y="534"/>
                    </a:lnTo>
                    <a:lnTo>
                      <a:pt x="204" y="534"/>
                    </a:lnTo>
                    <a:lnTo>
                      <a:pt x="204" y="534"/>
                    </a:lnTo>
                    <a:lnTo>
                      <a:pt x="204" y="534"/>
                    </a:lnTo>
                    <a:lnTo>
                      <a:pt x="203" y="534"/>
                    </a:lnTo>
                    <a:lnTo>
                      <a:pt x="203" y="533"/>
                    </a:lnTo>
                    <a:lnTo>
                      <a:pt x="202" y="533"/>
                    </a:lnTo>
                    <a:lnTo>
                      <a:pt x="201" y="532"/>
                    </a:lnTo>
                    <a:lnTo>
                      <a:pt x="201" y="532"/>
                    </a:lnTo>
                    <a:lnTo>
                      <a:pt x="200" y="532"/>
                    </a:lnTo>
                    <a:lnTo>
                      <a:pt x="200" y="532"/>
                    </a:lnTo>
                    <a:lnTo>
                      <a:pt x="200" y="533"/>
                    </a:lnTo>
                    <a:lnTo>
                      <a:pt x="199" y="534"/>
                    </a:lnTo>
                    <a:lnTo>
                      <a:pt x="198" y="534"/>
                    </a:lnTo>
                    <a:lnTo>
                      <a:pt x="198" y="534"/>
                    </a:lnTo>
                    <a:lnTo>
                      <a:pt x="198" y="534"/>
                    </a:lnTo>
                    <a:lnTo>
                      <a:pt x="197" y="534"/>
                    </a:lnTo>
                    <a:lnTo>
                      <a:pt x="197" y="533"/>
                    </a:lnTo>
                    <a:lnTo>
                      <a:pt x="196" y="533"/>
                    </a:lnTo>
                    <a:lnTo>
                      <a:pt x="196" y="533"/>
                    </a:lnTo>
                    <a:lnTo>
                      <a:pt x="196" y="533"/>
                    </a:lnTo>
                    <a:lnTo>
                      <a:pt x="196" y="532"/>
                    </a:lnTo>
                    <a:lnTo>
                      <a:pt x="195" y="532"/>
                    </a:lnTo>
                    <a:lnTo>
                      <a:pt x="195" y="532"/>
                    </a:lnTo>
                    <a:lnTo>
                      <a:pt x="195" y="533"/>
                    </a:lnTo>
                    <a:lnTo>
                      <a:pt x="195" y="533"/>
                    </a:lnTo>
                    <a:lnTo>
                      <a:pt x="195" y="533"/>
                    </a:lnTo>
                    <a:lnTo>
                      <a:pt x="195" y="533"/>
                    </a:lnTo>
                    <a:lnTo>
                      <a:pt x="194" y="533"/>
                    </a:lnTo>
                    <a:lnTo>
                      <a:pt x="194" y="532"/>
                    </a:lnTo>
                    <a:lnTo>
                      <a:pt x="194" y="532"/>
                    </a:lnTo>
                    <a:lnTo>
                      <a:pt x="193" y="532"/>
                    </a:lnTo>
                    <a:lnTo>
                      <a:pt x="193" y="531"/>
                    </a:lnTo>
                    <a:lnTo>
                      <a:pt x="193" y="531"/>
                    </a:lnTo>
                    <a:lnTo>
                      <a:pt x="193" y="530"/>
                    </a:lnTo>
                    <a:lnTo>
                      <a:pt x="193" y="530"/>
                    </a:lnTo>
                    <a:lnTo>
                      <a:pt x="192" y="530"/>
                    </a:lnTo>
                    <a:lnTo>
                      <a:pt x="193" y="529"/>
                    </a:lnTo>
                    <a:lnTo>
                      <a:pt x="192" y="529"/>
                    </a:lnTo>
                    <a:lnTo>
                      <a:pt x="192" y="528"/>
                    </a:lnTo>
                    <a:lnTo>
                      <a:pt x="191" y="528"/>
                    </a:lnTo>
                    <a:lnTo>
                      <a:pt x="192" y="528"/>
                    </a:lnTo>
                    <a:lnTo>
                      <a:pt x="192" y="527"/>
                    </a:lnTo>
                    <a:lnTo>
                      <a:pt x="192" y="525"/>
                    </a:lnTo>
                    <a:lnTo>
                      <a:pt x="192" y="524"/>
                    </a:lnTo>
                    <a:lnTo>
                      <a:pt x="192" y="524"/>
                    </a:lnTo>
                    <a:lnTo>
                      <a:pt x="192" y="523"/>
                    </a:lnTo>
                    <a:lnTo>
                      <a:pt x="192" y="523"/>
                    </a:lnTo>
                    <a:lnTo>
                      <a:pt x="192" y="521"/>
                    </a:lnTo>
                    <a:lnTo>
                      <a:pt x="192" y="521"/>
                    </a:lnTo>
                    <a:lnTo>
                      <a:pt x="191" y="521"/>
                    </a:lnTo>
                    <a:lnTo>
                      <a:pt x="191" y="521"/>
                    </a:lnTo>
                    <a:lnTo>
                      <a:pt x="192" y="520"/>
                    </a:lnTo>
                    <a:lnTo>
                      <a:pt x="192" y="519"/>
                    </a:lnTo>
                    <a:lnTo>
                      <a:pt x="192" y="518"/>
                    </a:lnTo>
                    <a:lnTo>
                      <a:pt x="193" y="518"/>
                    </a:lnTo>
                    <a:lnTo>
                      <a:pt x="193" y="518"/>
                    </a:lnTo>
                    <a:lnTo>
                      <a:pt x="193" y="517"/>
                    </a:lnTo>
                    <a:lnTo>
                      <a:pt x="192" y="516"/>
                    </a:lnTo>
                    <a:lnTo>
                      <a:pt x="192" y="516"/>
                    </a:lnTo>
                    <a:lnTo>
                      <a:pt x="192" y="516"/>
                    </a:lnTo>
                    <a:lnTo>
                      <a:pt x="192" y="515"/>
                    </a:lnTo>
                    <a:lnTo>
                      <a:pt x="192" y="515"/>
                    </a:lnTo>
                    <a:lnTo>
                      <a:pt x="192" y="514"/>
                    </a:lnTo>
                    <a:lnTo>
                      <a:pt x="192" y="514"/>
                    </a:lnTo>
                    <a:lnTo>
                      <a:pt x="192" y="513"/>
                    </a:lnTo>
                    <a:lnTo>
                      <a:pt x="192" y="513"/>
                    </a:lnTo>
                    <a:lnTo>
                      <a:pt x="193" y="513"/>
                    </a:lnTo>
                    <a:lnTo>
                      <a:pt x="192" y="512"/>
                    </a:lnTo>
                    <a:lnTo>
                      <a:pt x="192" y="512"/>
                    </a:lnTo>
                    <a:lnTo>
                      <a:pt x="192" y="512"/>
                    </a:lnTo>
                    <a:lnTo>
                      <a:pt x="191" y="513"/>
                    </a:lnTo>
                    <a:lnTo>
                      <a:pt x="191" y="512"/>
                    </a:lnTo>
                    <a:lnTo>
                      <a:pt x="191" y="512"/>
                    </a:lnTo>
                    <a:lnTo>
                      <a:pt x="190" y="512"/>
                    </a:lnTo>
                    <a:lnTo>
                      <a:pt x="191" y="512"/>
                    </a:lnTo>
                    <a:lnTo>
                      <a:pt x="190" y="511"/>
                    </a:lnTo>
                    <a:lnTo>
                      <a:pt x="191" y="511"/>
                    </a:lnTo>
                    <a:lnTo>
                      <a:pt x="191" y="510"/>
                    </a:lnTo>
                    <a:lnTo>
                      <a:pt x="190" y="509"/>
                    </a:lnTo>
                    <a:lnTo>
                      <a:pt x="190" y="509"/>
                    </a:lnTo>
                    <a:lnTo>
                      <a:pt x="190" y="509"/>
                    </a:lnTo>
                    <a:lnTo>
                      <a:pt x="190" y="508"/>
                    </a:lnTo>
                    <a:lnTo>
                      <a:pt x="190" y="508"/>
                    </a:lnTo>
                    <a:lnTo>
                      <a:pt x="190" y="507"/>
                    </a:lnTo>
                    <a:lnTo>
                      <a:pt x="189" y="507"/>
                    </a:lnTo>
                    <a:lnTo>
                      <a:pt x="189" y="506"/>
                    </a:lnTo>
                    <a:lnTo>
                      <a:pt x="189" y="507"/>
                    </a:lnTo>
                    <a:lnTo>
                      <a:pt x="189" y="507"/>
                    </a:lnTo>
                    <a:lnTo>
                      <a:pt x="189" y="506"/>
                    </a:lnTo>
                    <a:lnTo>
                      <a:pt x="188" y="506"/>
                    </a:lnTo>
                    <a:lnTo>
                      <a:pt x="188" y="506"/>
                    </a:lnTo>
                    <a:lnTo>
                      <a:pt x="188" y="506"/>
                    </a:lnTo>
                    <a:lnTo>
                      <a:pt x="188" y="505"/>
                    </a:lnTo>
                    <a:lnTo>
                      <a:pt x="186" y="505"/>
                    </a:lnTo>
                    <a:lnTo>
                      <a:pt x="186" y="506"/>
                    </a:lnTo>
                    <a:lnTo>
                      <a:pt x="185" y="505"/>
                    </a:lnTo>
                    <a:lnTo>
                      <a:pt x="185" y="505"/>
                    </a:lnTo>
                    <a:lnTo>
                      <a:pt x="186" y="505"/>
                    </a:lnTo>
                    <a:lnTo>
                      <a:pt x="186" y="504"/>
                    </a:lnTo>
                    <a:lnTo>
                      <a:pt x="185" y="503"/>
                    </a:lnTo>
                    <a:lnTo>
                      <a:pt x="185" y="503"/>
                    </a:lnTo>
                    <a:lnTo>
                      <a:pt x="186" y="502"/>
                    </a:lnTo>
                    <a:lnTo>
                      <a:pt x="186" y="502"/>
                    </a:lnTo>
                    <a:lnTo>
                      <a:pt x="186" y="501"/>
                    </a:lnTo>
                    <a:lnTo>
                      <a:pt x="186" y="501"/>
                    </a:lnTo>
                    <a:lnTo>
                      <a:pt x="186" y="500"/>
                    </a:lnTo>
                    <a:lnTo>
                      <a:pt x="186" y="499"/>
                    </a:lnTo>
                    <a:lnTo>
                      <a:pt x="186" y="499"/>
                    </a:lnTo>
                    <a:lnTo>
                      <a:pt x="186" y="498"/>
                    </a:lnTo>
                    <a:lnTo>
                      <a:pt x="185" y="498"/>
                    </a:lnTo>
                    <a:lnTo>
                      <a:pt x="185" y="497"/>
                    </a:lnTo>
                    <a:lnTo>
                      <a:pt x="185" y="497"/>
                    </a:lnTo>
                    <a:lnTo>
                      <a:pt x="185" y="496"/>
                    </a:lnTo>
                    <a:lnTo>
                      <a:pt x="185" y="495"/>
                    </a:lnTo>
                    <a:lnTo>
                      <a:pt x="185" y="494"/>
                    </a:lnTo>
                    <a:lnTo>
                      <a:pt x="184" y="494"/>
                    </a:lnTo>
                    <a:lnTo>
                      <a:pt x="184" y="494"/>
                    </a:lnTo>
                    <a:lnTo>
                      <a:pt x="184" y="494"/>
                    </a:lnTo>
                    <a:lnTo>
                      <a:pt x="184" y="494"/>
                    </a:lnTo>
                    <a:lnTo>
                      <a:pt x="184" y="493"/>
                    </a:lnTo>
                    <a:lnTo>
                      <a:pt x="185" y="494"/>
                    </a:lnTo>
                    <a:lnTo>
                      <a:pt x="185" y="493"/>
                    </a:lnTo>
                    <a:lnTo>
                      <a:pt x="185" y="492"/>
                    </a:lnTo>
                    <a:lnTo>
                      <a:pt x="185" y="491"/>
                    </a:lnTo>
                    <a:lnTo>
                      <a:pt x="186" y="490"/>
                    </a:lnTo>
                    <a:lnTo>
                      <a:pt x="186" y="490"/>
                    </a:lnTo>
                    <a:lnTo>
                      <a:pt x="187" y="488"/>
                    </a:lnTo>
                    <a:lnTo>
                      <a:pt x="188" y="488"/>
                    </a:lnTo>
                    <a:lnTo>
                      <a:pt x="188" y="487"/>
                    </a:lnTo>
                    <a:lnTo>
                      <a:pt x="188" y="486"/>
                    </a:lnTo>
                    <a:lnTo>
                      <a:pt x="188" y="485"/>
                    </a:lnTo>
                    <a:lnTo>
                      <a:pt x="188" y="485"/>
                    </a:lnTo>
                    <a:lnTo>
                      <a:pt x="187" y="485"/>
                    </a:lnTo>
                    <a:lnTo>
                      <a:pt x="187" y="484"/>
                    </a:lnTo>
                    <a:lnTo>
                      <a:pt x="187" y="484"/>
                    </a:lnTo>
                    <a:lnTo>
                      <a:pt x="187" y="483"/>
                    </a:lnTo>
                    <a:lnTo>
                      <a:pt x="186" y="483"/>
                    </a:lnTo>
                    <a:lnTo>
                      <a:pt x="186" y="482"/>
                    </a:lnTo>
                    <a:lnTo>
                      <a:pt x="186" y="482"/>
                    </a:lnTo>
                    <a:lnTo>
                      <a:pt x="185" y="481"/>
                    </a:lnTo>
                    <a:lnTo>
                      <a:pt x="185" y="481"/>
                    </a:lnTo>
                    <a:lnTo>
                      <a:pt x="185" y="481"/>
                    </a:lnTo>
                    <a:lnTo>
                      <a:pt x="185" y="480"/>
                    </a:lnTo>
                    <a:lnTo>
                      <a:pt x="185" y="479"/>
                    </a:lnTo>
                    <a:lnTo>
                      <a:pt x="185" y="478"/>
                    </a:lnTo>
                    <a:lnTo>
                      <a:pt x="185" y="478"/>
                    </a:lnTo>
                    <a:lnTo>
                      <a:pt x="185" y="478"/>
                    </a:lnTo>
                    <a:lnTo>
                      <a:pt x="185" y="478"/>
                    </a:lnTo>
                    <a:lnTo>
                      <a:pt x="186" y="478"/>
                    </a:lnTo>
                    <a:lnTo>
                      <a:pt x="187" y="477"/>
                    </a:lnTo>
                    <a:lnTo>
                      <a:pt x="187" y="476"/>
                    </a:lnTo>
                    <a:lnTo>
                      <a:pt x="187" y="476"/>
                    </a:lnTo>
                    <a:lnTo>
                      <a:pt x="187" y="476"/>
                    </a:lnTo>
                    <a:lnTo>
                      <a:pt x="186" y="476"/>
                    </a:lnTo>
                    <a:lnTo>
                      <a:pt x="186" y="475"/>
                    </a:lnTo>
                    <a:lnTo>
                      <a:pt x="186" y="475"/>
                    </a:lnTo>
                    <a:lnTo>
                      <a:pt x="186" y="474"/>
                    </a:lnTo>
                    <a:lnTo>
                      <a:pt x="186" y="474"/>
                    </a:lnTo>
                    <a:lnTo>
                      <a:pt x="186" y="474"/>
                    </a:lnTo>
                    <a:lnTo>
                      <a:pt x="186" y="474"/>
                    </a:lnTo>
                    <a:lnTo>
                      <a:pt x="186" y="474"/>
                    </a:lnTo>
                    <a:lnTo>
                      <a:pt x="187" y="473"/>
                    </a:lnTo>
                    <a:lnTo>
                      <a:pt x="187" y="473"/>
                    </a:lnTo>
                    <a:lnTo>
                      <a:pt x="187" y="472"/>
                    </a:lnTo>
                    <a:lnTo>
                      <a:pt x="187" y="471"/>
                    </a:lnTo>
                    <a:lnTo>
                      <a:pt x="187" y="471"/>
                    </a:lnTo>
                    <a:lnTo>
                      <a:pt x="187" y="471"/>
                    </a:lnTo>
                    <a:lnTo>
                      <a:pt x="186" y="470"/>
                    </a:lnTo>
                    <a:lnTo>
                      <a:pt x="186" y="470"/>
                    </a:lnTo>
                    <a:lnTo>
                      <a:pt x="186" y="470"/>
                    </a:lnTo>
                    <a:lnTo>
                      <a:pt x="186" y="470"/>
                    </a:lnTo>
                    <a:lnTo>
                      <a:pt x="186" y="469"/>
                    </a:lnTo>
                    <a:lnTo>
                      <a:pt x="186" y="469"/>
                    </a:lnTo>
                    <a:lnTo>
                      <a:pt x="186" y="469"/>
                    </a:lnTo>
                    <a:lnTo>
                      <a:pt x="186" y="469"/>
                    </a:lnTo>
                    <a:lnTo>
                      <a:pt x="185" y="468"/>
                    </a:lnTo>
                    <a:lnTo>
                      <a:pt x="184" y="468"/>
                    </a:lnTo>
                    <a:lnTo>
                      <a:pt x="184" y="467"/>
                    </a:lnTo>
                    <a:lnTo>
                      <a:pt x="183" y="468"/>
                    </a:lnTo>
                    <a:lnTo>
                      <a:pt x="183" y="468"/>
                    </a:lnTo>
                    <a:lnTo>
                      <a:pt x="183" y="468"/>
                    </a:lnTo>
                    <a:lnTo>
                      <a:pt x="182" y="468"/>
                    </a:lnTo>
                    <a:lnTo>
                      <a:pt x="182" y="466"/>
                    </a:lnTo>
                    <a:lnTo>
                      <a:pt x="182" y="466"/>
                    </a:lnTo>
                    <a:lnTo>
                      <a:pt x="182" y="466"/>
                    </a:lnTo>
                    <a:lnTo>
                      <a:pt x="182" y="464"/>
                    </a:lnTo>
                    <a:lnTo>
                      <a:pt x="181" y="463"/>
                    </a:lnTo>
                    <a:lnTo>
                      <a:pt x="181" y="463"/>
                    </a:lnTo>
                    <a:lnTo>
                      <a:pt x="181" y="463"/>
                    </a:lnTo>
                    <a:lnTo>
                      <a:pt x="181" y="462"/>
                    </a:lnTo>
                    <a:lnTo>
                      <a:pt x="181" y="461"/>
                    </a:lnTo>
                    <a:lnTo>
                      <a:pt x="181" y="461"/>
                    </a:lnTo>
                    <a:lnTo>
                      <a:pt x="181" y="460"/>
                    </a:lnTo>
                    <a:lnTo>
                      <a:pt x="181" y="459"/>
                    </a:lnTo>
                    <a:lnTo>
                      <a:pt x="181" y="459"/>
                    </a:lnTo>
                    <a:lnTo>
                      <a:pt x="180" y="459"/>
                    </a:lnTo>
                    <a:lnTo>
                      <a:pt x="180" y="458"/>
                    </a:lnTo>
                    <a:lnTo>
                      <a:pt x="180" y="458"/>
                    </a:lnTo>
                    <a:lnTo>
                      <a:pt x="180" y="457"/>
                    </a:lnTo>
                    <a:lnTo>
                      <a:pt x="180" y="456"/>
                    </a:lnTo>
                    <a:lnTo>
                      <a:pt x="180" y="456"/>
                    </a:lnTo>
                    <a:lnTo>
                      <a:pt x="180" y="456"/>
                    </a:lnTo>
                    <a:lnTo>
                      <a:pt x="180" y="456"/>
                    </a:lnTo>
                    <a:lnTo>
                      <a:pt x="180" y="455"/>
                    </a:lnTo>
                    <a:lnTo>
                      <a:pt x="181" y="455"/>
                    </a:lnTo>
                    <a:lnTo>
                      <a:pt x="181" y="455"/>
                    </a:lnTo>
                    <a:lnTo>
                      <a:pt x="181" y="455"/>
                    </a:lnTo>
                    <a:lnTo>
                      <a:pt x="180" y="455"/>
                    </a:lnTo>
                    <a:lnTo>
                      <a:pt x="180" y="454"/>
                    </a:lnTo>
                    <a:lnTo>
                      <a:pt x="180" y="454"/>
                    </a:lnTo>
                    <a:lnTo>
                      <a:pt x="180" y="453"/>
                    </a:lnTo>
                    <a:lnTo>
                      <a:pt x="180" y="453"/>
                    </a:lnTo>
                    <a:lnTo>
                      <a:pt x="180" y="452"/>
                    </a:lnTo>
                    <a:lnTo>
                      <a:pt x="180" y="452"/>
                    </a:lnTo>
                    <a:lnTo>
                      <a:pt x="179" y="452"/>
                    </a:lnTo>
                    <a:lnTo>
                      <a:pt x="179" y="452"/>
                    </a:lnTo>
                    <a:lnTo>
                      <a:pt x="179" y="452"/>
                    </a:lnTo>
                    <a:lnTo>
                      <a:pt x="179" y="452"/>
                    </a:lnTo>
                    <a:lnTo>
                      <a:pt x="179" y="451"/>
                    </a:lnTo>
                    <a:lnTo>
                      <a:pt x="179" y="451"/>
                    </a:lnTo>
                    <a:lnTo>
                      <a:pt x="179" y="451"/>
                    </a:lnTo>
                    <a:lnTo>
                      <a:pt x="179" y="450"/>
                    </a:lnTo>
                    <a:lnTo>
                      <a:pt x="179" y="450"/>
                    </a:lnTo>
                    <a:lnTo>
                      <a:pt x="179" y="449"/>
                    </a:lnTo>
                    <a:lnTo>
                      <a:pt x="179" y="449"/>
                    </a:lnTo>
                    <a:lnTo>
                      <a:pt x="179" y="449"/>
                    </a:lnTo>
                    <a:lnTo>
                      <a:pt x="179" y="449"/>
                    </a:lnTo>
                    <a:lnTo>
                      <a:pt x="179" y="448"/>
                    </a:lnTo>
                    <a:lnTo>
                      <a:pt x="179" y="448"/>
                    </a:lnTo>
                    <a:lnTo>
                      <a:pt x="179" y="447"/>
                    </a:lnTo>
                    <a:lnTo>
                      <a:pt x="178" y="447"/>
                    </a:lnTo>
                    <a:lnTo>
                      <a:pt x="178" y="447"/>
                    </a:lnTo>
                    <a:lnTo>
                      <a:pt x="178" y="446"/>
                    </a:lnTo>
                    <a:lnTo>
                      <a:pt x="178" y="446"/>
                    </a:lnTo>
                    <a:lnTo>
                      <a:pt x="178" y="445"/>
                    </a:lnTo>
                    <a:lnTo>
                      <a:pt x="178" y="445"/>
                    </a:lnTo>
                    <a:lnTo>
                      <a:pt x="178" y="444"/>
                    </a:lnTo>
                    <a:lnTo>
                      <a:pt x="178" y="444"/>
                    </a:lnTo>
                    <a:lnTo>
                      <a:pt x="178" y="443"/>
                    </a:lnTo>
                    <a:lnTo>
                      <a:pt x="179" y="442"/>
                    </a:lnTo>
                    <a:lnTo>
                      <a:pt x="179" y="441"/>
                    </a:lnTo>
                    <a:lnTo>
                      <a:pt x="179" y="441"/>
                    </a:lnTo>
                    <a:lnTo>
                      <a:pt x="179" y="441"/>
                    </a:lnTo>
                    <a:lnTo>
                      <a:pt x="179" y="440"/>
                    </a:lnTo>
                    <a:lnTo>
                      <a:pt x="179" y="440"/>
                    </a:lnTo>
                    <a:lnTo>
                      <a:pt x="180" y="440"/>
                    </a:lnTo>
                    <a:lnTo>
                      <a:pt x="180" y="439"/>
                    </a:lnTo>
                    <a:lnTo>
                      <a:pt x="180" y="439"/>
                    </a:lnTo>
                    <a:lnTo>
                      <a:pt x="180" y="439"/>
                    </a:lnTo>
                    <a:lnTo>
                      <a:pt x="180" y="438"/>
                    </a:lnTo>
                    <a:lnTo>
                      <a:pt x="181" y="438"/>
                    </a:lnTo>
                    <a:lnTo>
                      <a:pt x="182" y="438"/>
                    </a:lnTo>
                    <a:lnTo>
                      <a:pt x="181" y="437"/>
                    </a:lnTo>
                    <a:lnTo>
                      <a:pt x="181" y="437"/>
                    </a:lnTo>
                    <a:lnTo>
                      <a:pt x="181" y="437"/>
                    </a:lnTo>
                    <a:lnTo>
                      <a:pt x="181" y="437"/>
                    </a:lnTo>
                    <a:lnTo>
                      <a:pt x="182" y="436"/>
                    </a:lnTo>
                    <a:lnTo>
                      <a:pt x="182" y="436"/>
                    </a:lnTo>
                    <a:lnTo>
                      <a:pt x="182" y="436"/>
                    </a:lnTo>
                    <a:lnTo>
                      <a:pt x="182" y="436"/>
                    </a:lnTo>
                    <a:lnTo>
                      <a:pt x="182" y="435"/>
                    </a:lnTo>
                    <a:lnTo>
                      <a:pt x="182" y="435"/>
                    </a:lnTo>
                    <a:lnTo>
                      <a:pt x="182" y="434"/>
                    </a:lnTo>
                    <a:lnTo>
                      <a:pt x="182" y="434"/>
                    </a:lnTo>
                    <a:lnTo>
                      <a:pt x="182" y="433"/>
                    </a:lnTo>
                    <a:lnTo>
                      <a:pt x="182" y="433"/>
                    </a:lnTo>
                    <a:lnTo>
                      <a:pt x="182" y="432"/>
                    </a:lnTo>
                    <a:lnTo>
                      <a:pt x="182" y="432"/>
                    </a:lnTo>
                    <a:lnTo>
                      <a:pt x="182" y="431"/>
                    </a:lnTo>
                    <a:lnTo>
                      <a:pt x="182" y="431"/>
                    </a:lnTo>
                    <a:lnTo>
                      <a:pt x="182" y="430"/>
                    </a:lnTo>
                    <a:lnTo>
                      <a:pt x="182" y="429"/>
                    </a:lnTo>
                    <a:lnTo>
                      <a:pt x="182" y="429"/>
                    </a:lnTo>
                    <a:lnTo>
                      <a:pt x="182" y="429"/>
                    </a:lnTo>
                    <a:lnTo>
                      <a:pt x="181" y="427"/>
                    </a:lnTo>
                    <a:lnTo>
                      <a:pt x="181" y="427"/>
                    </a:lnTo>
                    <a:lnTo>
                      <a:pt x="181" y="427"/>
                    </a:lnTo>
                    <a:lnTo>
                      <a:pt x="180" y="426"/>
                    </a:lnTo>
                    <a:lnTo>
                      <a:pt x="180" y="426"/>
                    </a:lnTo>
                    <a:lnTo>
                      <a:pt x="180" y="426"/>
                    </a:lnTo>
                    <a:lnTo>
                      <a:pt x="179" y="425"/>
                    </a:lnTo>
                    <a:lnTo>
                      <a:pt x="178" y="424"/>
                    </a:lnTo>
                    <a:lnTo>
                      <a:pt x="177" y="424"/>
                    </a:lnTo>
                    <a:lnTo>
                      <a:pt x="177" y="424"/>
                    </a:lnTo>
                    <a:lnTo>
                      <a:pt x="177" y="423"/>
                    </a:lnTo>
                    <a:lnTo>
                      <a:pt x="177" y="422"/>
                    </a:lnTo>
                    <a:lnTo>
                      <a:pt x="176" y="422"/>
                    </a:lnTo>
                    <a:lnTo>
                      <a:pt x="176" y="422"/>
                    </a:lnTo>
                    <a:lnTo>
                      <a:pt x="175" y="421"/>
                    </a:lnTo>
                    <a:lnTo>
                      <a:pt x="175" y="421"/>
                    </a:lnTo>
                    <a:lnTo>
                      <a:pt x="174" y="420"/>
                    </a:lnTo>
                    <a:lnTo>
                      <a:pt x="173" y="419"/>
                    </a:lnTo>
                    <a:lnTo>
                      <a:pt x="173" y="418"/>
                    </a:lnTo>
                    <a:lnTo>
                      <a:pt x="173" y="417"/>
                    </a:lnTo>
                    <a:lnTo>
                      <a:pt x="173" y="417"/>
                    </a:lnTo>
                    <a:lnTo>
                      <a:pt x="173" y="416"/>
                    </a:lnTo>
                    <a:lnTo>
                      <a:pt x="173" y="416"/>
                    </a:lnTo>
                    <a:lnTo>
                      <a:pt x="173" y="415"/>
                    </a:lnTo>
                    <a:lnTo>
                      <a:pt x="173" y="415"/>
                    </a:lnTo>
                    <a:lnTo>
                      <a:pt x="173" y="415"/>
                    </a:lnTo>
                    <a:lnTo>
                      <a:pt x="173" y="414"/>
                    </a:lnTo>
                    <a:lnTo>
                      <a:pt x="173" y="414"/>
                    </a:lnTo>
                    <a:lnTo>
                      <a:pt x="173" y="414"/>
                    </a:lnTo>
                    <a:lnTo>
                      <a:pt x="173" y="414"/>
                    </a:lnTo>
                    <a:lnTo>
                      <a:pt x="174" y="414"/>
                    </a:lnTo>
                    <a:lnTo>
                      <a:pt x="173" y="413"/>
                    </a:lnTo>
                    <a:lnTo>
                      <a:pt x="174" y="413"/>
                    </a:lnTo>
                    <a:lnTo>
                      <a:pt x="174" y="412"/>
                    </a:lnTo>
                    <a:lnTo>
                      <a:pt x="174" y="411"/>
                    </a:lnTo>
                    <a:lnTo>
                      <a:pt x="174" y="411"/>
                    </a:lnTo>
                    <a:lnTo>
                      <a:pt x="174" y="410"/>
                    </a:lnTo>
                    <a:lnTo>
                      <a:pt x="174" y="410"/>
                    </a:lnTo>
                    <a:lnTo>
                      <a:pt x="173" y="409"/>
                    </a:lnTo>
                    <a:lnTo>
                      <a:pt x="173" y="409"/>
                    </a:lnTo>
                    <a:lnTo>
                      <a:pt x="173" y="408"/>
                    </a:lnTo>
                    <a:lnTo>
                      <a:pt x="173" y="408"/>
                    </a:lnTo>
                    <a:lnTo>
                      <a:pt x="173" y="408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8"/>
                    </a:lnTo>
                    <a:lnTo>
                      <a:pt x="170" y="408"/>
                    </a:lnTo>
                    <a:lnTo>
                      <a:pt x="170" y="408"/>
                    </a:lnTo>
                    <a:lnTo>
                      <a:pt x="170" y="408"/>
                    </a:lnTo>
                    <a:lnTo>
                      <a:pt x="170" y="408"/>
                    </a:lnTo>
                    <a:lnTo>
                      <a:pt x="169" y="407"/>
                    </a:lnTo>
                    <a:lnTo>
                      <a:pt x="169" y="407"/>
                    </a:lnTo>
                    <a:lnTo>
                      <a:pt x="169" y="406"/>
                    </a:lnTo>
                    <a:lnTo>
                      <a:pt x="169" y="406"/>
                    </a:lnTo>
                    <a:lnTo>
                      <a:pt x="169" y="405"/>
                    </a:lnTo>
                    <a:lnTo>
                      <a:pt x="169" y="405"/>
                    </a:lnTo>
                    <a:lnTo>
                      <a:pt x="168" y="405"/>
                    </a:lnTo>
                    <a:lnTo>
                      <a:pt x="168" y="405"/>
                    </a:lnTo>
                    <a:lnTo>
                      <a:pt x="168" y="404"/>
                    </a:lnTo>
                    <a:lnTo>
                      <a:pt x="167" y="403"/>
                    </a:lnTo>
                    <a:lnTo>
                      <a:pt x="167" y="403"/>
                    </a:lnTo>
                    <a:lnTo>
                      <a:pt x="167" y="402"/>
                    </a:lnTo>
                    <a:lnTo>
                      <a:pt x="167" y="402"/>
                    </a:lnTo>
                    <a:lnTo>
                      <a:pt x="167" y="401"/>
                    </a:lnTo>
                    <a:lnTo>
                      <a:pt x="167" y="401"/>
                    </a:lnTo>
                    <a:lnTo>
                      <a:pt x="167" y="401"/>
                    </a:lnTo>
                    <a:lnTo>
                      <a:pt x="166" y="400"/>
                    </a:lnTo>
                    <a:lnTo>
                      <a:pt x="166" y="400"/>
                    </a:lnTo>
                    <a:lnTo>
                      <a:pt x="166" y="400"/>
                    </a:lnTo>
                    <a:lnTo>
                      <a:pt x="166" y="400"/>
                    </a:lnTo>
                    <a:lnTo>
                      <a:pt x="165" y="400"/>
                    </a:lnTo>
                    <a:lnTo>
                      <a:pt x="165" y="400"/>
                    </a:lnTo>
                    <a:lnTo>
                      <a:pt x="163" y="400"/>
                    </a:lnTo>
                    <a:lnTo>
                      <a:pt x="162" y="400"/>
                    </a:lnTo>
                    <a:lnTo>
                      <a:pt x="162" y="400"/>
                    </a:lnTo>
                    <a:lnTo>
                      <a:pt x="161" y="399"/>
                    </a:lnTo>
                    <a:lnTo>
                      <a:pt x="161" y="399"/>
                    </a:lnTo>
                    <a:lnTo>
                      <a:pt x="161" y="399"/>
                    </a:lnTo>
                    <a:lnTo>
                      <a:pt x="160" y="399"/>
                    </a:lnTo>
                    <a:lnTo>
                      <a:pt x="159" y="400"/>
                    </a:lnTo>
                    <a:lnTo>
                      <a:pt x="159" y="400"/>
                    </a:lnTo>
                    <a:lnTo>
                      <a:pt x="158" y="400"/>
                    </a:lnTo>
                    <a:lnTo>
                      <a:pt x="158" y="400"/>
                    </a:lnTo>
                    <a:lnTo>
                      <a:pt x="157" y="400"/>
                    </a:lnTo>
                    <a:lnTo>
                      <a:pt x="157" y="400"/>
                    </a:lnTo>
                    <a:lnTo>
                      <a:pt x="156" y="399"/>
                    </a:lnTo>
                    <a:lnTo>
                      <a:pt x="156" y="399"/>
                    </a:lnTo>
                    <a:lnTo>
                      <a:pt x="156" y="399"/>
                    </a:lnTo>
                    <a:lnTo>
                      <a:pt x="156" y="399"/>
                    </a:lnTo>
                    <a:lnTo>
                      <a:pt x="155" y="400"/>
                    </a:lnTo>
                    <a:lnTo>
                      <a:pt x="155" y="400"/>
                    </a:lnTo>
                    <a:lnTo>
                      <a:pt x="155" y="400"/>
                    </a:lnTo>
                    <a:lnTo>
                      <a:pt x="154" y="400"/>
                    </a:lnTo>
                    <a:lnTo>
                      <a:pt x="154" y="400"/>
                    </a:lnTo>
                    <a:lnTo>
                      <a:pt x="154" y="400"/>
                    </a:lnTo>
                    <a:lnTo>
                      <a:pt x="154" y="400"/>
                    </a:lnTo>
                    <a:lnTo>
                      <a:pt x="154" y="400"/>
                    </a:lnTo>
                    <a:lnTo>
                      <a:pt x="154" y="400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3" y="400"/>
                    </a:lnTo>
                    <a:lnTo>
                      <a:pt x="152" y="399"/>
                    </a:lnTo>
                    <a:lnTo>
                      <a:pt x="152" y="399"/>
                    </a:lnTo>
                    <a:lnTo>
                      <a:pt x="151" y="399"/>
                    </a:lnTo>
                    <a:lnTo>
                      <a:pt x="151" y="399"/>
                    </a:lnTo>
                    <a:lnTo>
                      <a:pt x="151" y="399"/>
                    </a:lnTo>
                    <a:lnTo>
                      <a:pt x="150" y="399"/>
                    </a:lnTo>
                    <a:lnTo>
                      <a:pt x="150" y="399"/>
                    </a:lnTo>
                    <a:lnTo>
                      <a:pt x="150" y="400"/>
                    </a:lnTo>
                    <a:lnTo>
                      <a:pt x="149" y="400"/>
                    </a:lnTo>
                    <a:lnTo>
                      <a:pt x="149" y="399"/>
                    </a:lnTo>
                    <a:lnTo>
                      <a:pt x="149" y="400"/>
                    </a:lnTo>
                    <a:lnTo>
                      <a:pt x="148" y="400"/>
                    </a:lnTo>
                    <a:lnTo>
                      <a:pt x="148" y="399"/>
                    </a:lnTo>
                    <a:lnTo>
                      <a:pt x="148" y="399"/>
                    </a:lnTo>
                    <a:lnTo>
                      <a:pt x="148" y="399"/>
                    </a:lnTo>
                    <a:lnTo>
                      <a:pt x="148" y="399"/>
                    </a:lnTo>
                    <a:lnTo>
                      <a:pt x="148" y="399"/>
                    </a:lnTo>
                    <a:lnTo>
                      <a:pt x="148" y="399"/>
                    </a:lnTo>
                    <a:lnTo>
                      <a:pt x="147" y="399"/>
                    </a:lnTo>
                    <a:lnTo>
                      <a:pt x="147" y="399"/>
                    </a:lnTo>
                    <a:lnTo>
                      <a:pt x="147" y="399"/>
                    </a:lnTo>
                    <a:lnTo>
                      <a:pt x="147" y="399"/>
                    </a:lnTo>
                    <a:lnTo>
                      <a:pt x="146" y="399"/>
                    </a:lnTo>
                    <a:lnTo>
                      <a:pt x="146" y="398"/>
                    </a:lnTo>
                    <a:lnTo>
                      <a:pt x="146" y="399"/>
                    </a:lnTo>
                    <a:lnTo>
                      <a:pt x="146" y="398"/>
                    </a:lnTo>
                    <a:lnTo>
                      <a:pt x="146" y="399"/>
                    </a:lnTo>
                    <a:lnTo>
                      <a:pt x="146" y="399"/>
                    </a:lnTo>
                    <a:lnTo>
                      <a:pt x="146" y="399"/>
                    </a:lnTo>
                    <a:lnTo>
                      <a:pt x="146" y="399"/>
                    </a:lnTo>
                    <a:lnTo>
                      <a:pt x="145" y="399"/>
                    </a:lnTo>
                    <a:lnTo>
                      <a:pt x="145" y="399"/>
                    </a:lnTo>
                    <a:lnTo>
                      <a:pt x="145" y="399"/>
                    </a:lnTo>
                    <a:lnTo>
                      <a:pt x="144" y="399"/>
                    </a:lnTo>
                    <a:lnTo>
                      <a:pt x="144" y="399"/>
                    </a:lnTo>
                    <a:lnTo>
                      <a:pt x="144" y="399"/>
                    </a:lnTo>
                    <a:lnTo>
                      <a:pt x="144" y="399"/>
                    </a:lnTo>
                    <a:lnTo>
                      <a:pt x="143" y="399"/>
                    </a:lnTo>
                    <a:lnTo>
                      <a:pt x="143" y="399"/>
                    </a:lnTo>
                    <a:lnTo>
                      <a:pt x="143" y="399"/>
                    </a:lnTo>
                    <a:lnTo>
                      <a:pt x="143" y="399"/>
                    </a:lnTo>
                    <a:lnTo>
                      <a:pt x="143" y="400"/>
                    </a:lnTo>
                    <a:lnTo>
                      <a:pt x="143" y="399"/>
                    </a:lnTo>
                    <a:lnTo>
                      <a:pt x="142" y="399"/>
                    </a:lnTo>
                    <a:lnTo>
                      <a:pt x="142" y="399"/>
                    </a:lnTo>
                    <a:lnTo>
                      <a:pt x="142" y="399"/>
                    </a:lnTo>
                    <a:lnTo>
                      <a:pt x="142" y="399"/>
                    </a:lnTo>
                    <a:lnTo>
                      <a:pt x="142" y="399"/>
                    </a:lnTo>
                    <a:lnTo>
                      <a:pt x="141" y="399"/>
                    </a:lnTo>
                    <a:lnTo>
                      <a:pt x="141" y="399"/>
                    </a:lnTo>
                    <a:lnTo>
                      <a:pt x="141" y="399"/>
                    </a:lnTo>
                    <a:lnTo>
                      <a:pt x="141" y="399"/>
                    </a:lnTo>
                    <a:lnTo>
                      <a:pt x="141" y="398"/>
                    </a:lnTo>
                    <a:lnTo>
                      <a:pt x="140" y="399"/>
                    </a:lnTo>
                    <a:lnTo>
                      <a:pt x="140" y="399"/>
                    </a:lnTo>
                    <a:lnTo>
                      <a:pt x="140" y="399"/>
                    </a:lnTo>
                    <a:lnTo>
                      <a:pt x="140" y="399"/>
                    </a:lnTo>
                    <a:lnTo>
                      <a:pt x="139" y="399"/>
                    </a:lnTo>
                    <a:lnTo>
                      <a:pt x="139" y="398"/>
                    </a:lnTo>
                    <a:lnTo>
                      <a:pt x="139" y="398"/>
                    </a:lnTo>
                    <a:lnTo>
                      <a:pt x="139" y="398"/>
                    </a:lnTo>
                    <a:lnTo>
                      <a:pt x="139" y="398"/>
                    </a:lnTo>
                    <a:lnTo>
                      <a:pt x="139" y="398"/>
                    </a:lnTo>
                    <a:lnTo>
                      <a:pt x="138" y="397"/>
                    </a:lnTo>
                    <a:lnTo>
                      <a:pt x="138" y="398"/>
                    </a:lnTo>
                    <a:lnTo>
                      <a:pt x="138" y="397"/>
                    </a:lnTo>
                    <a:lnTo>
                      <a:pt x="138" y="397"/>
                    </a:lnTo>
                    <a:lnTo>
                      <a:pt x="138" y="397"/>
                    </a:lnTo>
                    <a:lnTo>
                      <a:pt x="138" y="397"/>
                    </a:lnTo>
                    <a:lnTo>
                      <a:pt x="138" y="397"/>
                    </a:lnTo>
                    <a:lnTo>
                      <a:pt x="138" y="396"/>
                    </a:lnTo>
                    <a:lnTo>
                      <a:pt x="138" y="396"/>
                    </a:lnTo>
                    <a:lnTo>
                      <a:pt x="138" y="395"/>
                    </a:lnTo>
                    <a:lnTo>
                      <a:pt x="137" y="395"/>
                    </a:lnTo>
                    <a:lnTo>
                      <a:pt x="137" y="396"/>
                    </a:lnTo>
                    <a:lnTo>
                      <a:pt x="136" y="396"/>
                    </a:lnTo>
                    <a:lnTo>
                      <a:pt x="136" y="396"/>
                    </a:lnTo>
                    <a:lnTo>
                      <a:pt x="136" y="396"/>
                    </a:lnTo>
                    <a:lnTo>
                      <a:pt x="136" y="395"/>
                    </a:lnTo>
                    <a:lnTo>
                      <a:pt x="136" y="395"/>
                    </a:lnTo>
                    <a:lnTo>
                      <a:pt x="135" y="395"/>
                    </a:lnTo>
                    <a:lnTo>
                      <a:pt x="135" y="395"/>
                    </a:lnTo>
                    <a:lnTo>
                      <a:pt x="135" y="395"/>
                    </a:lnTo>
                    <a:lnTo>
                      <a:pt x="134" y="395"/>
                    </a:lnTo>
                    <a:lnTo>
                      <a:pt x="134" y="395"/>
                    </a:lnTo>
                    <a:lnTo>
                      <a:pt x="134" y="394"/>
                    </a:lnTo>
                    <a:lnTo>
                      <a:pt x="133" y="394"/>
                    </a:lnTo>
                    <a:lnTo>
                      <a:pt x="133" y="394"/>
                    </a:lnTo>
                    <a:lnTo>
                      <a:pt x="132" y="394"/>
                    </a:lnTo>
                    <a:lnTo>
                      <a:pt x="132" y="394"/>
                    </a:lnTo>
                    <a:lnTo>
                      <a:pt x="132" y="394"/>
                    </a:lnTo>
                    <a:lnTo>
                      <a:pt x="132" y="393"/>
                    </a:lnTo>
                    <a:lnTo>
                      <a:pt x="131" y="393"/>
                    </a:lnTo>
                    <a:lnTo>
                      <a:pt x="131" y="393"/>
                    </a:lnTo>
                    <a:lnTo>
                      <a:pt x="131" y="393"/>
                    </a:lnTo>
                    <a:lnTo>
                      <a:pt x="131" y="393"/>
                    </a:lnTo>
                    <a:lnTo>
                      <a:pt x="131" y="392"/>
                    </a:lnTo>
                    <a:lnTo>
                      <a:pt x="131" y="392"/>
                    </a:lnTo>
                    <a:lnTo>
                      <a:pt x="131" y="392"/>
                    </a:lnTo>
                    <a:lnTo>
                      <a:pt x="131" y="392"/>
                    </a:lnTo>
                    <a:lnTo>
                      <a:pt x="131" y="392"/>
                    </a:lnTo>
                    <a:lnTo>
                      <a:pt x="130" y="391"/>
                    </a:lnTo>
                    <a:lnTo>
                      <a:pt x="130" y="391"/>
                    </a:lnTo>
                    <a:lnTo>
                      <a:pt x="130" y="391"/>
                    </a:lnTo>
                    <a:lnTo>
                      <a:pt x="130" y="391"/>
                    </a:lnTo>
                    <a:lnTo>
                      <a:pt x="130" y="390"/>
                    </a:lnTo>
                    <a:lnTo>
                      <a:pt x="129" y="390"/>
                    </a:lnTo>
                    <a:lnTo>
                      <a:pt x="129" y="390"/>
                    </a:lnTo>
                    <a:lnTo>
                      <a:pt x="129" y="390"/>
                    </a:lnTo>
                    <a:lnTo>
                      <a:pt x="129" y="390"/>
                    </a:lnTo>
                    <a:lnTo>
                      <a:pt x="128" y="390"/>
                    </a:lnTo>
                    <a:lnTo>
                      <a:pt x="128" y="389"/>
                    </a:lnTo>
                    <a:lnTo>
                      <a:pt x="128" y="389"/>
                    </a:lnTo>
                    <a:lnTo>
                      <a:pt x="128" y="389"/>
                    </a:lnTo>
                    <a:lnTo>
                      <a:pt x="128" y="389"/>
                    </a:lnTo>
                    <a:lnTo>
                      <a:pt x="128" y="388"/>
                    </a:lnTo>
                    <a:lnTo>
                      <a:pt x="128" y="388"/>
                    </a:lnTo>
                    <a:lnTo>
                      <a:pt x="128" y="388"/>
                    </a:lnTo>
                    <a:lnTo>
                      <a:pt x="128" y="387"/>
                    </a:lnTo>
                    <a:lnTo>
                      <a:pt x="128" y="387"/>
                    </a:lnTo>
                    <a:lnTo>
                      <a:pt x="128" y="387"/>
                    </a:lnTo>
                    <a:lnTo>
                      <a:pt x="128" y="387"/>
                    </a:lnTo>
                    <a:lnTo>
                      <a:pt x="128" y="386"/>
                    </a:lnTo>
                    <a:lnTo>
                      <a:pt x="128" y="386"/>
                    </a:lnTo>
                    <a:lnTo>
                      <a:pt x="128" y="386"/>
                    </a:lnTo>
                    <a:lnTo>
                      <a:pt x="128" y="386"/>
                    </a:lnTo>
                    <a:lnTo>
                      <a:pt x="127" y="385"/>
                    </a:lnTo>
                    <a:lnTo>
                      <a:pt x="128" y="385"/>
                    </a:lnTo>
                    <a:lnTo>
                      <a:pt x="128" y="385"/>
                    </a:lnTo>
                    <a:lnTo>
                      <a:pt x="128" y="385"/>
                    </a:lnTo>
                    <a:lnTo>
                      <a:pt x="127" y="385"/>
                    </a:lnTo>
                    <a:lnTo>
                      <a:pt x="127" y="385"/>
                    </a:lnTo>
                    <a:lnTo>
                      <a:pt x="127" y="385"/>
                    </a:lnTo>
                    <a:lnTo>
                      <a:pt x="127" y="384"/>
                    </a:lnTo>
                    <a:lnTo>
                      <a:pt x="127" y="384"/>
                    </a:lnTo>
                    <a:lnTo>
                      <a:pt x="127" y="384"/>
                    </a:lnTo>
                    <a:lnTo>
                      <a:pt x="127" y="384"/>
                    </a:lnTo>
                    <a:lnTo>
                      <a:pt x="127" y="384"/>
                    </a:lnTo>
                    <a:lnTo>
                      <a:pt x="127" y="384"/>
                    </a:lnTo>
                    <a:lnTo>
                      <a:pt x="127" y="384"/>
                    </a:lnTo>
                    <a:lnTo>
                      <a:pt x="127" y="383"/>
                    </a:lnTo>
                    <a:lnTo>
                      <a:pt x="127" y="383"/>
                    </a:lnTo>
                    <a:lnTo>
                      <a:pt x="126" y="383"/>
                    </a:lnTo>
                    <a:lnTo>
                      <a:pt x="126" y="383"/>
                    </a:lnTo>
                    <a:lnTo>
                      <a:pt x="126" y="383"/>
                    </a:lnTo>
                    <a:lnTo>
                      <a:pt x="126" y="383"/>
                    </a:lnTo>
                    <a:lnTo>
                      <a:pt x="126" y="383"/>
                    </a:lnTo>
                    <a:lnTo>
                      <a:pt x="125" y="383"/>
                    </a:lnTo>
                    <a:lnTo>
                      <a:pt x="125" y="383"/>
                    </a:lnTo>
                    <a:lnTo>
                      <a:pt x="125" y="383"/>
                    </a:lnTo>
                    <a:lnTo>
                      <a:pt x="125" y="383"/>
                    </a:lnTo>
                    <a:lnTo>
                      <a:pt x="124" y="383"/>
                    </a:lnTo>
                    <a:lnTo>
                      <a:pt x="124" y="383"/>
                    </a:lnTo>
                    <a:lnTo>
                      <a:pt x="124" y="383"/>
                    </a:lnTo>
                    <a:lnTo>
                      <a:pt x="124" y="384"/>
                    </a:lnTo>
                    <a:lnTo>
                      <a:pt x="123" y="383"/>
                    </a:lnTo>
                    <a:lnTo>
                      <a:pt x="123" y="383"/>
                    </a:lnTo>
                    <a:lnTo>
                      <a:pt x="123" y="383"/>
                    </a:lnTo>
                    <a:lnTo>
                      <a:pt x="123" y="383"/>
                    </a:lnTo>
                    <a:lnTo>
                      <a:pt x="123" y="383"/>
                    </a:lnTo>
                    <a:lnTo>
                      <a:pt x="122" y="383"/>
                    </a:lnTo>
                    <a:lnTo>
                      <a:pt x="123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1" y="383"/>
                    </a:lnTo>
                    <a:lnTo>
                      <a:pt x="121" y="383"/>
                    </a:lnTo>
                    <a:lnTo>
                      <a:pt x="121" y="383"/>
                    </a:lnTo>
                    <a:lnTo>
                      <a:pt x="121" y="383"/>
                    </a:lnTo>
                    <a:lnTo>
                      <a:pt x="121" y="384"/>
                    </a:lnTo>
                    <a:lnTo>
                      <a:pt x="121" y="384"/>
                    </a:lnTo>
                    <a:lnTo>
                      <a:pt x="120" y="384"/>
                    </a:lnTo>
                    <a:lnTo>
                      <a:pt x="120" y="384"/>
                    </a:lnTo>
                    <a:lnTo>
                      <a:pt x="120" y="384"/>
                    </a:lnTo>
                    <a:lnTo>
                      <a:pt x="119" y="384"/>
                    </a:lnTo>
                    <a:lnTo>
                      <a:pt x="119" y="384"/>
                    </a:lnTo>
                    <a:lnTo>
                      <a:pt x="118" y="384"/>
                    </a:lnTo>
                    <a:lnTo>
                      <a:pt x="118" y="384"/>
                    </a:lnTo>
                    <a:lnTo>
                      <a:pt x="118" y="385"/>
                    </a:lnTo>
                    <a:lnTo>
                      <a:pt x="118" y="385"/>
                    </a:lnTo>
                    <a:lnTo>
                      <a:pt x="117" y="386"/>
                    </a:lnTo>
                    <a:lnTo>
                      <a:pt x="117" y="386"/>
                    </a:lnTo>
                    <a:lnTo>
                      <a:pt x="117" y="387"/>
                    </a:lnTo>
                    <a:lnTo>
                      <a:pt x="117" y="387"/>
                    </a:lnTo>
                    <a:lnTo>
                      <a:pt x="117" y="387"/>
                    </a:lnTo>
                    <a:lnTo>
                      <a:pt x="117" y="387"/>
                    </a:lnTo>
                    <a:lnTo>
                      <a:pt x="118" y="387"/>
                    </a:lnTo>
                    <a:lnTo>
                      <a:pt x="117" y="388"/>
                    </a:lnTo>
                    <a:lnTo>
                      <a:pt x="117" y="387"/>
                    </a:lnTo>
                    <a:lnTo>
                      <a:pt x="117" y="388"/>
                    </a:lnTo>
                    <a:lnTo>
                      <a:pt x="117" y="388"/>
                    </a:lnTo>
                    <a:lnTo>
                      <a:pt x="117" y="388"/>
                    </a:lnTo>
                    <a:lnTo>
                      <a:pt x="116" y="388"/>
                    </a:lnTo>
                    <a:lnTo>
                      <a:pt x="116" y="388"/>
                    </a:lnTo>
                    <a:lnTo>
                      <a:pt x="116" y="389"/>
                    </a:lnTo>
                    <a:lnTo>
                      <a:pt x="116" y="389"/>
                    </a:lnTo>
                    <a:lnTo>
                      <a:pt x="116" y="389"/>
                    </a:lnTo>
                    <a:lnTo>
                      <a:pt x="116" y="389"/>
                    </a:lnTo>
                    <a:lnTo>
                      <a:pt x="116" y="389"/>
                    </a:lnTo>
                    <a:lnTo>
                      <a:pt x="116" y="389"/>
                    </a:lnTo>
                    <a:lnTo>
                      <a:pt x="115" y="389"/>
                    </a:lnTo>
                    <a:lnTo>
                      <a:pt x="115" y="390"/>
                    </a:lnTo>
                    <a:lnTo>
                      <a:pt x="115" y="390"/>
                    </a:lnTo>
                    <a:lnTo>
                      <a:pt x="115" y="390"/>
                    </a:lnTo>
                    <a:lnTo>
                      <a:pt x="115" y="391"/>
                    </a:lnTo>
                    <a:lnTo>
                      <a:pt x="115" y="391"/>
                    </a:lnTo>
                    <a:lnTo>
                      <a:pt x="115" y="392"/>
                    </a:lnTo>
                    <a:lnTo>
                      <a:pt x="115" y="392"/>
                    </a:lnTo>
                    <a:lnTo>
                      <a:pt x="115" y="392"/>
                    </a:lnTo>
                    <a:lnTo>
                      <a:pt x="114" y="392"/>
                    </a:lnTo>
                    <a:lnTo>
                      <a:pt x="114" y="392"/>
                    </a:lnTo>
                    <a:lnTo>
                      <a:pt x="114" y="392"/>
                    </a:lnTo>
                    <a:lnTo>
                      <a:pt x="114" y="393"/>
                    </a:lnTo>
                    <a:lnTo>
                      <a:pt x="113" y="393"/>
                    </a:lnTo>
                    <a:lnTo>
                      <a:pt x="113" y="392"/>
                    </a:lnTo>
                    <a:lnTo>
                      <a:pt x="113" y="392"/>
                    </a:lnTo>
                    <a:lnTo>
                      <a:pt x="113" y="392"/>
                    </a:lnTo>
                    <a:lnTo>
                      <a:pt x="113" y="393"/>
                    </a:lnTo>
                    <a:lnTo>
                      <a:pt x="113" y="393"/>
                    </a:lnTo>
                    <a:lnTo>
                      <a:pt x="112" y="393"/>
                    </a:lnTo>
                    <a:lnTo>
                      <a:pt x="112" y="393"/>
                    </a:lnTo>
                    <a:lnTo>
                      <a:pt x="112" y="394"/>
                    </a:lnTo>
                    <a:lnTo>
                      <a:pt x="112" y="394"/>
                    </a:lnTo>
                    <a:lnTo>
                      <a:pt x="112" y="393"/>
                    </a:lnTo>
                    <a:lnTo>
                      <a:pt x="112" y="394"/>
                    </a:lnTo>
                    <a:lnTo>
                      <a:pt x="111" y="394"/>
                    </a:lnTo>
                    <a:lnTo>
                      <a:pt x="111" y="394"/>
                    </a:lnTo>
                    <a:lnTo>
                      <a:pt x="111" y="394"/>
                    </a:lnTo>
                    <a:lnTo>
                      <a:pt x="111" y="394"/>
                    </a:lnTo>
                    <a:lnTo>
                      <a:pt x="111" y="395"/>
                    </a:lnTo>
                    <a:lnTo>
                      <a:pt x="110" y="395"/>
                    </a:lnTo>
                    <a:lnTo>
                      <a:pt x="110" y="395"/>
                    </a:lnTo>
                    <a:lnTo>
                      <a:pt x="110" y="395"/>
                    </a:lnTo>
                    <a:lnTo>
                      <a:pt x="110" y="395"/>
                    </a:lnTo>
                    <a:lnTo>
                      <a:pt x="110" y="395"/>
                    </a:lnTo>
                    <a:lnTo>
                      <a:pt x="110" y="396"/>
                    </a:lnTo>
                    <a:lnTo>
                      <a:pt x="109" y="396"/>
                    </a:lnTo>
                    <a:lnTo>
                      <a:pt x="109" y="395"/>
                    </a:lnTo>
                    <a:lnTo>
                      <a:pt x="109" y="395"/>
                    </a:lnTo>
                    <a:lnTo>
                      <a:pt x="109" y="395"/>
                    </a:lnTo>
                    <a:lnTo>
                      <a:pt x="108" y="395"/>
                    </a:lnTo>
                    <a:lnTo>
                      <a:pt x="108" y="396"/>
                    </a:lnTo>
                    <a:lnTo>
                      <a:pt x="108" y="396"/>
                    </a:lnTo>
                    <a:lnTo>
                      <a:pt x="108" y="396"/>
                    </a:lnTo>
                    <a:lnTo>
                      <a:pt x="109" y="396"/>
                    </a:lnTo>
                    <a:lnTo>
                      <a:pt x="109" y="396"/>
                    </a:lnTo>
                    <a:lnTo>
                      <a:pt x="109" y="397"/>
                    </a:lnTo>
                    <a:lnTo>
                      <a:pt x="109" y="397"/>
                    </a:lnTo>
                    <a:lnTo>
                      <a:pt x="109" y="397"/>
                    </a:lnTo>
                    <a:lnTo>
                      <a:pt x="108" y="397"/>
                    </a:lnTo>
                    <a:lnTo>
                      <a:pt x="108" y="397"/>
                    </a:lnTo>
                    <a:lnTo>
                      <a:pt x="108" y="397"/>
                    </a:lnTo>
                    <a:lnTo>
                      <a:pt x="108" y="397"/>
                    </a:lnTo>
                    <a:lnTo>
                      <a:pt x="108" y="396"/>
                    </a:lnTo>
                    <a:lnTo>
                      <a:pt x="108" y="396"/>
                    </a:lnTo>
                    <a:lnTo>
                      <a:pt x="107" y="396"/>
                    </a:lnTo>
                    <a:lnTo>
                      <a:pt x="107" y="396"/>
                    </a:lnTo>
                    <a:lnTo>
                      <a:pt x="107" y="396"/>
                    </a:lnTo>
                    <a:lnTo>
                      <a:pt x="106" y="396"/>
                    </a:lnTo>
                    <a:lnTo>
                      <a:pt x="106" y="395"/>
                    </a:lnTo>
                    <a:lnTo>
                      <a:pt x="106" y="396"/>
                    </a:lnTo>
                    <a:lnTo>
                      <a:pt x="106" y="395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4"/>
                    </a:lnTo>
                    <a:lnTo>
                      <a:pt x="105" y="394"/>
                    </a:lnTo>
                    <a:lnTo>
                      <a:pt x="105" y="393"/>
                    </a:lnTo>
                    <a:lnTo>
                      <a:pt x="105" y="393"/>
                    </a:lnTo>
                    <a:lnTo>
                      <a:pt x="105" y="394"/>
                    </a:lnTo>
                    <a:lnTo>
                      <a:pt x="105" y="393"/>
                    </a:lnTo>
                    <a:lnTo>
                      <a:pt x="104" y="393"/>
                    </a:lnTo>
                    <a:lnTo>
                      <a:pt x="104" y="394"/>
                    </a:lnTo>
                    <a:lnTo>
                      <a:pt x="104" y="393"/>
                    </a:lnTo>
                    <a:lnTo>
                      <a:pt x="104" y="393"/>
                    </a:lnTo>
                    <a:lnTo>
                      <a:pt x="104" y="394"/>
                    </a:lnTo>
                    <a:lnTo>
                      <a:pt x="104" y="394"/>
                    </a:lnTo>
                    <a:lnTo>
                      <a:pt x="104" y="394"/>
                    </a:lnTo>
                    <a:lnTo>
                      <a:pt x="105" y="394"/>
                    </a:lnTo>
                    <a:lnTo>
                      <a:pt x="105" y="394"/>
                    </a:lnTo>
                    <a:lnTo>
                      <a:pt x="104" y="395"/>
                    </a:lnTo>
                    <a:lnTo>
                      <a:pt x="104" y="395"/>
                    </a:lnTo>
                    <a:lnTo>
                      <a:pt x="104" y="395"/>
                    </a:lnTo>
                    <a:lnTo>
                      <a:pt x="104" y="395"/>
                    </a:lnTo>
                    <a:lnTo>
                      <a:pt x="104" y="395"/>
                    </a:lnTo>
                    <a:lnTo>
                      <a:pt x="104" y="395"/>
                    </a:lnTo>
                    <a:lnTo>
                      <a:pt x="104" y="396"/>
                    </a:lnTo>
                    <a:lnTo>
                      <a:pt x="103" y="396"/>
                    </a:lnTo>
                    <a:lnTo>
                      <a:pt x="103" y="396"/>
                    </a:lnTo>
                    <a:lnTo>
                      <a:pt x="103" y="396"/>
                    </a:lnTo>
                    <a:lnTo>
                      <a:pt x="103" y="396"/>
                    </a:lnTo>
                    <a:lnTo>
                      <a:pt x="103" y="397"/>
                    </a:lnTo>
                    <a:lnTo>
                      <a:pt x="102" y="397"/>
                    </a:lnTo>
                    <a:lnTo>
                      <a:pt x="102" y="396"/>
                    </a:lnTo>
                    <a:lnTo>
                      <a:pt x="102" y="396"/>
                    </a:lnTo>
                    <a:lnTo>
                      <a:pt x="102" y="396"/>
                    </a:lnTo>
                    <a:lnTo>
                      <a:pt x="102" y="396"/>
                    </a:lnTo>
                    <a:lnTo>
                      <a:pt x="102" y="395"/>
                    </a:lnTo>
                    <a:lnTo>
                      <a:pt x="101" y="395"/>
                    </a:lnTo>
                    <a:lnTo>
                      <a:pt x="101" y="395"/>
                    </a:lnTo>
                    <a:lnTo>
                      <a:pt x="101" y="395"/>
                    </a:lnTo>
                    <a:lnTo>
                      <a:pt x="101" y="395"/>
                    </a:lnTo>
                    <a:lnTo>
                      <a:pt x="101" y="395"/>
                    </a:lnTo>
                    <a:lnTo>
                      <a:pt x="101" y="395"/>
                    </a:lnTo>
                    <a:lnTo>
                      <a:pt x="101" y="395"/>
                    </a:lnTo>
                    <a:lnTo>
                      <a:pt x="100" y="395"/>
                    </a:lnTo>
                    <a:lnTo>
                      <a:pt x="100" y="395"/>
                    </a:lnTo>
                    <a:lnTo>
                      <a:pt x="100" y="395"/>
                    </a:lnTo>
                    <a:lnTo>
                      <a:pt x="99" y="395"/>
                    </a:lnTo>
                    <a:lnTo>
                      <a:pt x="100" y="395"/>
                    </a:lnTo>
                    <a:lnTo>
                      <a:pt x="100" y="396"/>
                    </a:lnTo>
                    <a:lnTo>
                      <a:pt x="100" y="396"/>
                    </a:lnTo>
                    <a:lnTo>
                      <a:pt x="99" y="396"/>
                    </a:lnTo>
                    <a:lnTo>
                      <a:pt x="99" y="396"/>
                    </a:lnTo>
                    <a:lnTo>
                      <a:pt x="99" y="396"/>
                    </a:lnTo>
                    <a:lnTo>
                      <a:pt x="99" y="397"/>
                    </a:lnTo>
                    <a:lnTo>
                      <a:pt x="99" y="397"/>
                    </a:lnTo>
                    <a:lnTo>
                      <a:pt x="99" y="397"/>
                    </a:lnTo>
                    <a:lnTo>
                      <a:pt x="99" y="396"/>
                    </a:lnTo>
                    <a:lnTo>
                      <a:pt x="98" y="396"/>
                    </a:lnTo>
                    <a:lnTo>
                      <a:pt x="98" y="396"/>
                    </a:lnTo>
                    <a:lnTo>
                      <a:pt x="98" y="396"/>
                    </a:lnTo>
                    <a:lnTo>
                      <a:pt x="98" y="396"/>
                    </a:lnTo>
                    <a:lnTo>
                      <a:pt x="98" y="396"/>
                    </a:lnTo>
                    <a:lnTo>
                      <a:pt x="98" y="395"/>
                    </a:lnTo>
                    <a:lnTo>
                      <a:pt x="98" y="395"/>
                    </a:lnTo>
                    <a:lnTo>
                      <a:pt x="98" y="395"/>
                    </a:lnTo>
                    <a:lnTo>
                      <a:pt x="97" y="395"/>
                    </a:lnTo>
                    <a:lnTo>
                      <a:pt x="97" y="396"/>
                    </a:lnTo>
                    <a:lnTo>
                      <a:pt x="97" y="396"/>
                    </a:lnTo>
                    <a:lnTo>
                      <a:pt x="97" y="397"/>
                    </a:lnTo>
                    <a:lnTo>
                      <a:pt x="96" y="397"/>
                    </a:lnTo>
                    <a:lnTo>
                      <a:pt x="96" y="397"/>
                    </a:lnTo>
                    <a:lnTo>
                      <a:pt x="97" y="398"/>
                    </a:lnTo>
                    <a:lnTo>
                      <a:pt x="97" y="398"/>
                    </a:lnTo>
                    <a:lnTo>
                      <a:pt x="96" y="398"/>
                    </a:lnTo>
                    <a:lnTo>
                      <a:pt x="96" y="399"/>
                    </a:lnTo>
                    <a:lnTo>
                      <a:pt x="96" y="399"/>
                    </a:lnTo>
                    <a:lnTo>
                      <a:pt x="96" y="399"/>
                    </a:lnTo>
                    <a:lnTo>
                      <a:pt x="95" y="399"/>
                    </a:lnTo>
                    <a:lnTo>
                      <a:pt x="95" y="400"/>
                    </a:lnTo>
                    <a:lnTo>
                      <a:pt x="94" y="400"/>
                    </a:lnTo>
                    <a:lnTo>
                      <a:pt x="94" y="399"/>
                    </a:lnTo>
                    <a:lnTo>
                      <a:pt x="93" y="399"/>
                    </a:lnTo>
                    <a:lnTo>
                      <a:pt x="93" y="399"/>
                    </a:lnTo>
                    <a:lnTo>
                      <a:pt x="93" y="399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2" y="398"/>
                    </a:lnTo>
                    <a:lnTo>
                      <a:pt x="91" y="398"/>
                    </a:lnTo>
                    <a:lnTo>
                      <a:pt x="91" y="398"/>
                    </a:lnTo>
                    <a:lnTo>
                      <a:pt x="91" y="397"/>
                    </a:lnTo>
                    <a:lnTo>
                      <a:pt x="91" y="397"/>
                    </a:lnTo>
                    <a:lnTo>
                      <a:pt x="91" y="396"/>
                    </a:lnTo>
                    <a:lnTo>
                      <a:pt x="91" y="396"/>
                    </a:lnTo>
                    <a:lnTo>
                      <a:pt x="91" y="395"/>
                    </a:lnTo>
                    <a:lnTo>
                      <a:pt x="91" y="395"/>
                    </a:lnTo>
                    <a:lnTo>
                      <a:pt x="91" y="395"/>
                    </a:lnTo>
                    <a:lnTo>
                      <a:pt x="90" y="395"/>
                    </a:lnTo>
                    <a:lnTo>
                      <a:pt x="90" y="396"/>
                    </a:lnTo>
                    <a:lnTo>
                      <a:pt x="90" y="396"/>
                    </a:lnTo>
                    <a:lnTo>
                      <a:pt x="90" y="397"/>
                    </a:lnTo>
                    <a:lnTo>
                      <a:pt x="89" y="397"/>
                    </a:lnTo>
                    <a:lnTo>
                      <a:pt x="89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8" y="396"/>
                    </a:lnTo>
                    <a:lnTo>
                      <a:pt x="88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7" y="396"/>
                    </a:lnTo>
                    <a:lnTo>
                      <a:pt x="86" y="396"/>
                    </a:lnTo>
                    <a:lnTo>
                      <a:pt x="86" y="396"/>
                    </a:lnTo>
                    <a:lnTo>
                      <a:pt x="86" y="396"/>
                    </a:lnTo>
                    <a:lnTo>
                      <a:pt x="86" y="395"/>
                    </a:lnTo>
                    <a:lnTo>
                      <a:pt x="86" y="395"/>
                    </a:lnTo>
                    <a:lnTo>
                      <a:pt x="85" y="395"/>
                    </a:lnTo>
                    <a:lnTo>
                      <a:pt x="84" y="395"/>
                    </a:lnTo>
                    <a:lnTo>
                      <a:pt x="85" y="395"/>
                    </a:lnTo>
                    <a:lnTo>
                      <a:pt x="84" y="395"/>
                    </a:lnTo>
                    <a:lnTo>
                      <a:pt x="84" y="395"/>
                    </a:lnTo>
                    <a:lnTo>
                      <a:pt x="84" y="395"/>
                    </a:lnTo>
                    <a:lnTo>
                      <a:pt x="83" y="395"/>
                    </a:lnTo>
                    <a:lnTo>
                      <a:pt x="83" y="394"/>
                    </a:lnTo>
                    <a:lnTo>
                      <a:pt x="83" y="394"/>
                    </a:lnTo>
                    <a:lnTo>
                      <a:pt x="83" y="394"/>
                    </a:lnTo>
                    <a:lnTo>
                      <a:pt x="83" y="393"/>
                    </a:lnTo>
                    <a:lnTo>
                      <a:pt x="82" y="394"/>
                    </a:lnTo>
                    <a:lnTo>
                      <a:pt x="82" y="394"/>
                    </a:lnTo>
                    <a:lnTo>
                      <a:pt x="81" y="394"/>
                    </a:lnTo>
                    <a:lnTo>
                      <a:pt x="81" y="394"/>
                    </a:lnTo>
                    <a:lnTo>
                      <a:pt x="81" y="394"/>
                    </a:lnTo>
                    <a:lnTo>
                      <a:pt x="80" y="394"/>
                    </a:lnTo>
                    <a:lnTo>
                      <a:pt x="79" y="394"/>
                    </a:lnTo>
                    <a:lnTo>
                      <a:pt x="79" y="395"/>
                    </a:lnTo>
                    <a:lnTo>
                      <a:pt x="79" y="394"/>
                    </a:lnTo>
                    <a:lnTo>
                      <a:pt x="79" y="394"/>
                    </a:lnTo>
                    <a:lnTo>
                      <a:pt x="79" y="394"/>
                    </a:lnTo>
                    <a:lnTo>
                      <a:pt x="79" y="394"/>
                    </a:lnTo>
                    <a:lnTo>
                      <a:pt x="78" y="394"/>
                    </a:lnTo>
                    <a:lnTo>
                      <a:pt x="78" y="395"/>
                    </a:lnTo>
                    <a:lnTo>
                      <a:pt x="78" y="395"/>
                    </a:lnTo>
                    <a:lnTo>
                      <a:pt x="78" y="395"/>
                    </a:lnTo>
                    <a:lnTo>
                      <a:pt x="77" y="395"/>
                    </a:lnTo>
                    <a:lnTo>
                      <a:pt x="77" y="395"/>
                    </a:lnTo>
                    <a:lnTo>
                      <a:pt x="77" y="395"/>
                    </a:lnTo>
                    <a:lnTo>
                      <a:pt x="76" y="395"/>
                    </a:lnTo>
                    <a:lnTo>
                      <a:pt x="76" y="395"/>
                    </a:lnTo>
                    <a:lnTo>
                      <a:pt x="76" y="395"/>
                    </a:lnTo>
                    <a:lnTo>
                      <a:pt x="76" y="395"/>
                    </a:lnTo>
                    <a:lnTo>
                      <a:pt x="76" y="395"/>
                    </a:lnTo>
                    <a:lnTo>
                      <a:pt x="76" y="395"/>
                    </a:lnTo>
                    <a:lnTo>
                      <a:pt x="75" y="395"/>
                    </a:lnTo>
                    <a:lnTo>
                      <a:pt x="75" y="395"/>
                    </a:lnTo>
                    <a:lnTo>
                      <a:pt x="74" y="395"/>
                    </a:lnTo>
                    <a:lnTo>
                      <a:pt x="74" y="394"/>
                    </a:lnTo>
                    <a:lnTo>
                      <a:pt x="75" y="394"/>
                    </a:lnTo>
                    <a:lnTo>
                      <a:pt x="75" y="394"/>
                    </a:lnTo>
                    <a:lnTo>
                      <a:pt x="74" y="393"/>
                    </a:lnTo>
                    <a:lnTo>
                      <a:pt x="74" y="394"/>
                    </a:lnTo>
                    <a:lnTo>
                      <a:pt x="74" y="394"/>
                    </a:lnTo>
                    <a:lnTo>
                      <a:pt x="73" y="393"/>
                    </a:lnTo>
                    <a:lnTo>
                      <a:pt x="72" y="393"/>
                    </a:lnTo>
                    <a:lnTo>
                      <a:pt x="72" y="394"/>
                    </a:lnTo>
                    <a:lnTo>
                      <a:pt x="72" y="394"/>
                    </a:lnTo>
                    <a:lnTo>
                      <a:pt x="71" y="394"/>
                    </a:lnTo>
                    <a:lnTo>
                      <a:pt x="71" y="394"/>
                    </a:lnTo>
                    <a:lnTo>
                      <a:pt x="71" y="393"/>
                    </a:lnTo>
                    <a:lnTo>
                      <a:pt x="71" y="394"/>
                    </a:lnTo>
                    <a:lnTo>
                      <a:pt x="71" y="394"/>
                    </a:lnTo>
                    <a:lnTo>
                      <a:pt x="71" y="394"/>
                    </a:lnTo>
                    <a:lnTo>
                      <a:pt x="70" y="394"/>
                    </a:lnTo>
                    <a:lnTo>
                      <a:pt x="70" y="394"/>
                    </a:lnTo>
                    <a:lnTo>
                      <a:pt x="70" y="394"/>
                    </a:lnTo>
                    <a:lnTo>
                      <a:pt x="70" y="394"/>
                    </a:lnTo>
                    <a:lnTo>
                      <a:pt x="70" y="394"/>
                    </a:lnTo>
                    <a:lnTo>
                      <a:pt x="69" y="394"/>
                    </a:lnTo>
                    <a:lnTo>
                      <a:pt x="69" y="394"/>
                    </a:lnTo>
                    <a:lnTo>
                      <a:pt x="69" y="393"/>
                    </a:lnTo>
                    <a:lnTo>
                      <a:pt x="69" y="393"/>
                    </a:lnTo>
                    <a:lnTo>
                      <a:pt x="69" y="393"/>
                    </a:lnTo>
                    <a:lnTo>
                      <a:pt x="69" y="393"/>
                    </a:lnTo>
                    <a:lnTo>
                      <a:pt x="69" y="393"/>
                    </a:lnTo>
                    <a:lnTo>
                      <a:pt x="69" y="392"/>
                    </a:lnTo>
                    <a:lnTo>
                      <a:pt x="69" y="392"/>
                    </a:lnTo>
                    <a:lnTo>
                      <a:pt x="68" y="392"/>
                    </a:lnTo>
                    <a:lnTo>
                      <a:pt x="68" y="392"/>
                    </a:lnTo>
                    <a:lnTo>
                      <a:pt x="68" y="392"/>
                    </a:lnTo>
                    <a:lnTo>
                      <a:pt x="68" y="393"/>
                    </a:lnTo>
                    <a:lnTo>
                      <a:pt x="67" y="393"/>
                    </a:lnTo>
                    <a:lnTo>
                      <a:pt x="67" y="393"/>
                    </a:lnTo>
                    <a:lnTo>
                      <a:pt x="67" y="392"/>
                    </a:lnTo>
                    <a:lnTo>
                      <a:pt x="67" y="393"/>
                    </a:lnTo>
                    <a:lnTo>
                      <a:pt x="67" y="393"/>
                    </a:lnTo>
                    <a:lnTo>
                      <a:pt x="67" y="393"/>
                    </a:lnTo>
                    <a:lnTo>
                      <a:pt x="67" y="393"/>
                    </a:lnTo>
                    <a:lnTo>
                      <a:pt x="67" y="393"/>
                    </a:lnTo>
                    <a:lnTo>
                      <a:pt x="67" y="394"/>
                    </a:lnTo>
                    <a:lnTo>
                      <a:pt x="66" y="395"/>
                    </a:lnTo>
                    <a:lnTo>
                      <a:pt x="65" y="395"/>
                    </a:lnTo>
                    <a:lnTo>
                      <a:pt x="65" y="395"/>
                    </a:lnTo>
                    <a:lnTo>
                      <a:pt x="65" y="395"/>
                    </a:lnTo>
                    <a:lnTo>
                      <a:pt x="65" y="395"/>
                    </a:lnTo>
                    <a:lnTo>
                      <a:pt x="64" y="395"/>
                    </a:lnTo>
                    <a:lnTo>
                      <a:pt x="64" y="394"/>
                    </a:lnTo>
                    <a:lnTo>
                      <a:pt x="64" y="394"/>
                    </a:lnTo>
                    <a:lnTo>
                      <a:pt x="64" y="394"/>
                    </a:lnTo>
                    <a:lnTo>
                      <a:pt x="64" y="394"/>
                    </a:lnTo>
                    <a:lnTo>
                      <a:pt x="63" y="394"/>
                    </a:lnTo>
                    <a:lnTo>
                      <a:pt x="63" y="394"/>
                    </a:lnTo>
                    <a:lnTo>
                      <a:pt x="63" y="394"/>
                    </a:lnTo>
                    <a:lnTo>
                      <a:pt x="62" y="394"/>
                    </a:lnTo>
                    <a:lnTo>
                      <a:pt x="62" y="394"/>
                    </a:lnTo>
                    <a:lnTo>
                      <a:pt x="62" y="394"/>
                    </a:lnTo>
                    <a:lnTo>
                      <a:pt x="62" y="393"/>
                    </a:lnTo>
                    <a:lnTo>
                      <a:pt x="62" y="393"/>
                    </a:lnTo>
                    <a:lnTo>
                      <a:pt x="62" y="393"/>
                    </a:lnTo>
                    <a:lnTo>
                      <a:pt x="62" y="393"/>
                    </a:lnTo>
                    <a:lnTo>
                      <a:pt x="61" y="393"/>
                    </a:lnTo>
                    <a:lnTo>
                      <a:pt x="61" y="393"/>
                    </a:lnTo>
                    <a:lnTo>
                      <a:pt x="61" y="393"/>
                    </a:lnTo>
                    <a:lnTo>
                      <a:pt x="61" y="393"/>
                    </a:lnTo>
                    <a:lnTo>
                      <a:pt x="61" y="393"/>
                    </a:lnTo>
                    <a:lnTo>
                      <a:pt x="60" y="393"/>
                    </a:lnTo>
                    <a:lnTo>
                      <a:pt x="60" y="393"/>
                    </a:lnTo>
                    <a:lnTo>
                      <a:pt x="60" y="394"/>
                    </a:lnTo>
                    <a:lnTo>
                      <a:pt x="60" y="393"/>
                    </a:lnTo>
                    <a:lnTo>
                      <a:pt x="60" y="393"/>
                    </a:lnTo>
                    <a:lnTo>
                      <a:pt x="60" y="394"/>
                    </a:lnTo>
                    <a:lnTo>
                      <a:pt x="60" y="394"/>
                    </a:lnTo>
                    <a:lnTo>
                      <a:pt x="59" y="394"/>
                    </a:lnTo>
                    <a:lnTo>
                      <a:pt x="60" y="394"/>
                    </a:lnTo>
                    <a:lnTo>
                      <a:pt x="60" y="394"/>
                    </a:lnTo>
                    <a:lnTo>
                      <a:pt x="59" y="395"/>
                    </a:lnTo>
                    <a:lnTo>
                      <a:pt x="59" y="394"/>
                    </a:lnTo>
                    <a:lnTo>
                      <a:pt x="59" y="394"/>
                    </a:lnTo>
                    <a:lnTo>
                      <a:pt x="59" y="394"/>
                    </a:lnTo>
                    <a:lnTo>
                      <a:pt x="58" y="394"/>
                    </a:lnTo>
                    <a:lnTo>
                      <a:pt x="58" y="394"/>
                    </a:lnTo>
                    <a:lnTo>
                      <a:pt x="58" y="394"/>
                    </a:lnTo>
                    <a:lnTo>
                      <a:pt x="58" y="393"/>
                    </a:lnTo>
                    <a:lnTo>
                      <a:pt x="58" y="393"/>
                    </a:lnTo>
                    <a:lnTo>
                      <a:pt x="58" y="393"/>
                    </a:lnTo>
                    <a:lnTo>
                      <a:pt x="58" y="394"/>
                    </a:lnTo>
                    <a:lnTo>
                      <a:pt x="58" y="394"/>
                    </a:lnTo>
                    <a:lnTo>
                      <a:pt x="58" y="393"/>
                    </a:lnTo>
                    <a:lnTo>
                      <a:pt x="57" y="393"/>
                    </a:lnTo>
                    <a:lnTo>
                      <a:pt x="57" y="394"/>
                    </a:lnTo>
                    <a:lnTo>
                      <a:pt x="57" y="393"/>
                    </a:lnTo>
                    <a:lnTo>
                      <a:pt x="57" y="394"/>
                    </a:lnTo>
                    <a:lnTo>
                      <a:pt x="56" y="394"/>
                    </a:lnTo>
                    <a:lnTo>
                      <a:pt x="56" y="394"/>
                    </a:lnTo>
                    <a:lnTo>
                      <a:pt x="56" y="393"/>
                    </a:lnTo>
                    <a:lnTo>
                      <a:pt x="56" y="393"/>
                    </a:lnTo>
                    <a:lnTo>
                      <a:pt x="56" y="393"/>
                    </a:lnTo>
                    <a:lnTo>
                      <a:pt x="55" y="394"/>
                    </a:lnTo>
                    <a:lnTo>
                      <a:pt x="55" y="394"/>
                    </a:lnTo>
                    <a:lnTo>
                      <a:pt x="55" y="393"/>
                    </a:lnTo>
                    <a:lnTo>
                      <a:pt x="55" y="393"/>
                    </a:lnTo>
                    <a:lnTo>
                      <a:pt x="55" y="393"/>
                    </a:lnTo>
                    <a:lnTo>
                      <a:pt x="55" y="393"/>
                    </a:lnTo>
                    <a:lnTo>
                      <a:pt x="55" y="392"/>
                    </a:lnTo>
                    <a:lnTo>
                      <a:pt x="55" y="392"/>
                    </a:lnTo>
                    <a:lnTo>
                      <a:pt x="55" y="392"/>
                    </a:lnTo>
                    <a:lnTo>
                      <a:pt x="55" y="392"/>
                    </a:lnTo>
                    <a:lnTo>
                      <a:pt x="54" y="392"/>
                    </a:lnTo>
                    <a:lnTo>
                      <a:pt x="54" y="391"/>
                    </a:lnTo>
                    <a:lnTo>
                      <a:pt x="54" y="392"/>
                    </a:lnTo>
                    <a:lnTo>
                      <a:pt x="54" y="392"/>
                    </a:lnTo>
                    <a:lnTo>
                      <a:pt x="54" y="392"/>
                    </a:lnTo>
                    <a:lnTo>
                      <a:pt x="54" y="392"/>
                    </a:lnTo>
                    <a:lnTo>
                      <a:pt x="54" y="391"/>
                    </a:lnTo>
                    <a:lnTo>
                      <a:pt x="54" y="391"/>
                    </a:lnTo>
                    <a:lnTo>
                      <a:pt x="53" y="391"/>
                    </a:lnTo>
                    <a:lnTo>
                      <a:pt x="53" y="391"/>
                    </a:lnTo>
                    <a:lnTo>
                      <a:pt x="52" y="391"/>
                    </a:lnTo>
                    <a:lnTo>
                      <a:pt x="52" y="391"/>
                    </a:lnTo>
                    <a:lnTo>
                      <a:pt x="52" y="391"/>
                    </a:lnTo>
                    <a:lnTo>
                      <a:pt x="52" y="391"/>
                    </a:lnTo>
                    <a:lnTo>
                      <a:pt x="52" y="391"/>
                    </a:lnTo>
                    <a:lnTo>
                      <a:pt x="52" y="391"/>
                    </a:lnTo>
                    <a:lnTo>
                      <a:pt x="51" y="391"/>
                    </a:lnTo>
                    <a:lnTo>
                      <a:pt x="51" y="391"/>
                    </a:lnTo>
                    <a:lnTo>
                      <a:pt x="51" y="391"/>
                    </a:lnTo>
                    <a:lnTo>
                      <a:pt x="51" y="391"/>
                    </a:lnTo>
                    <a:lnTo>
                      <a:pt x="51" y="390"/>
                    </a:lnTo>
                    <a:lnTo>
                      <a:pt x="50" y="390"/>
                    </a:lnTo>
                    <a:lnTo>
                      <a:pt x="50" y="390"/>
                    </a:lnTo>
                    <a:lnTo>
                      <a:pt x="50" y="390"/>
                    </a:lnTo>
                    <a:lnTo>
                      <a:pt x="50" y="390"/>
                    </a:lnTo>
                    <a:lnTo>
                      <a:pt x="49" y="390"/>
                    </a:lnTo>
                    <a:lnTo>
                      <a:pt x="50" y="391"/>
                    </a:lnTo>
                    <a:lnTo>
                      <a:pt x="49" y="391"/>
                    </a:lnTo>
                    <a:lnTo>
                      <a:pt x="49" y="390"/>
                    </a:lnTo>
                    <a:lnTo>
                      <a:pt x="49" y="390"/>
                    </a:lnTo>
                    <a:lnTo>
                      <a:pt x="49" y="390"/>
                    </a:lnTo>
                    <a:lnTo>
                      <a:pt x="49" y="390"/>
                    </a:lnTo>
                    <a:lnTo>
                      <a:pt x="49" y="390"/>
                    </a:lnTo>
                    <a:lnTo>
                      <a:pt x="48" y="390"/>
                    </a:lnTo>
                    <a:lnTo>
                      <a:pt x="48" y="390"/>
                    </a:lnTo>
                    <a:lnTo>
                      <a:pt x="48" y="390"/>
                    </a:lnTo>
                    <a:lnTo>
                      <a:pt x="47" y="390"/>
                    </a:lnTo>
                    <a:lnTo>
                      <a:pt x="47" y="390"/>
                    </a:lnTo>
                    <a:lnTo>
                      <a:pt x="47" y="390"/>
                    </a:lnTo>
                    <a:lnTo>
                      <a:pt x="47" y="389"/>
                    </a:lnTo>
                    <a:lnTo>
                      <a:pt x="47" y="389"/>
                    </a:lnTo>
                    <a:lnTo>
                      <a:pt x="46" y="390"/>
                    </a:lnTo>
                    <a:lnTo>
                      <a:pt x="46" y="390"/>
                    </a:lnTo>
                    <a:lnTo>
                      <a:pt x="45" y="389"/>
                    </a:lnTo>
                    <a:lnTo>
                      <a:pt x="45" y="389"/>
                    </a:lnTo>
                    <a:lnTo>
                      <a:pt x="45" y="389"/>
                    </a:lnTo>
                    <a:lnTo>
                      <a:pt x="44" y="388"/>
                    </a:lnTo>
                    <a:lnTo>
                      <a:pt x="44" y="389"/>
                    </a:lnTo>
                    <a:lnTo>
                      <a:pt x="44" y="389"/>
                    </a:lnTo>
                    <a:lnTo>
                      <a:pt x="43" y="389"/>
                    </a:lnTo>
                    <a:lnTo>
                      <a:pt x="43" y="389"/>
                    </a:lnTo>
                    <a:lnTo>
                      <a:pt x="42" y="389"/>
                    </a:lnTo>
                    <a:lnTo>
                      <a:pt x="42" y="389"/>
                    </a:lnTo>
                    <a:lnTo>
                      <a:pt x="42" y="389"/>
                    </a:lnTo>
                    <a:lnTo>
                      <a:pt x="41" y="389"/>
                    </a:lnTo>
                    <a:lnTo>
                      <a:pt x="41" y="389"/>
                    </a:lnTo>
                    <a:lnTo>
                      <a:pt x="40" y="389"/>
                    </a:lnTo>
                    <a:lnTo>
                      <a:pt x="40" y="388"/>
                    </a:lnTo>
                    <a:lnTo>
                      <a:pt x="40" y="388"/>
                    </a:lnTo>
                    <a:lnTo>
                      <a:pt x="40" y="388"/>
                    </a:lnTo>
                    <a:lnTo>
                      <a:pt x="40" y="387"/>
                    </a:lnTo>
                    <a:lnTo>
                      <a:pt x="40" y="387"/>
                    </a:lnTo>
                    <a:lnTo>
                      <a:pt x="40" y="386"/>
                    </a:lnTo>
                    <a:lnTo>
                      <a:pt x="40" y="386"/>
                    </a:lnTo>
                    <a:lnTo>
                      <a:pt x="40" y="386"/>
                    </a:lnTo>
                    <a:lnTo>
                      <a:pt x="40" y="387"/>
                    </a:lnTo>
                    <a:lnTo>
                      <a:pt x="39" y="387"/>
                    </a:lnTo>
                    <a:lnTo>
                      <a:pt x="39" y="386"/>
                    </a:lnTo>
                    <a:lnTo>
                      <a:pt x="40" y="386"/>
                    </a:lnTo>
                    <a:lnTo>
                      <a:pt x="39" y="386"/>
                    </a:lnTo>
                    <a:lnTo>
                      <a:pt x="39" y="386"/>
                    </a:lnTo>
                    <a:lnTo>
                      <a:pt x="39" y="386"/>
                    </a:lnTo>
                    <a:lnTo>
                      <a:pt x="39" y="386"/>
                    </a:lnTo>
                    <a:lnTo>
                      <a:pt x="39" y="385"/>
                    </a:lnTo>
                    <a:lnTo>
                      <a:pt x="39" y="385"/>
                    </a:lnTo>
                    <a:lnTo>
                      <a:pt x="39" y="385"/>
                    </a:lnTo>
                    <a:lnTo>
                      <a:pt x="39" y="385"/>
                    </a:lnTo>
                    <a:lnTo>
                      <a:pt x="39" y="385"/>
                    </a:lnTo>
                    <a:lnTo>
                      <a:pt x="38" y="385"/>
                    </a:lnTo>
                    <a:lnTo>
                      <a:pt x="38" y="384"/>
                    </a:lnTo>
                    <a:lnTo>
                      <a:pt x="38" y="384"/>
                    </a:lnTo>
                    <a:lnTo>
                      <a:pt x="38" y="383"/>
                    </a:lnTo>
                    <a:lnTo>
                      <a:pt x="38" y="383"/>
                    </a:lnTo>
                    <a:lnTo>
                      <a:pt x="38" y="383"/>
                    </a:lnTo>
                    <a:lnTo>
                      <a:pt x="37" y="383"/>
                    </a:lnTo>
                    <a:lnTo>
                      <a:pt x="36" y="383"/>
                    </a:lnTo>
                    <a:lnTo>
                      <a:pt x="36" y="383"/>
                    </a:lnTo>
                    <a:lnTo>
                      <a:pt x="35" y="384"/>
                    </a:lnTo>
                    <a:lnTo>
                      <a:pt x="35" y="383"/>
                    </a:lnTo>
                    <a:lnTo>
                      <a:pt x="34" y="383"/>
                    </a:lnTo>
                    <a:lnTo>
                      <a:pt x="34" y="383"/>
                    </a:lnTo>
                    <a:lnTo>
                      <a:pt x="34" y="383"/>
                    </a:lnTo>
                    <a:lnTo>
                      <a:pt x="33" y="382"/>
                    </a:lnTo>
                    <a:lnTo>
                      <a:pt x="32" y="382"/>
                    </a:lnTo>
                    <a:lnTo>
                      <a:pt x="31" y="382"/>
                    </a:lnTo>
                    <a:lnTo>
                      <a:pt x="32" y="383"/>
                    </a:lnTo>
                    <a:lnTo>
                      <a:pt x="32" y="383"/>
                    </a:lnTo>
                    <a:lnTo>
                      <a:pt x="31" y="383"/>
                    </a:lnTo>
                    <a:lnTo>
                      <a:pt x="31" y="383"/>
                    </a:lnTo>
                    <a:lnTo>
                      <a:pt x="31" y="383"/>
                    </a:lnTo>
                    <a:lnTo>
                      <a:pt x="31" y="384"/>
                    </a:lnTo>
                    <a:lnTo>
                      <a:pt x="30" y="384"/>
                    </a:lnTo>
                    <a:lnTo>
                      <a:pt x="30" y="383"/>
                    </a:lnTo>
                    <a:lnTo>
                      <a:pt x="29" y="383"/>
                    </a:lnTo>
                    <a:lnTo>
                      <a:pt x="29" y="383"/>
                    </a:lnTo>
                    <a:lnTo>
                      <a:pt x="29" y="384"/>
                    </a:lnTo>
                    <a:lnTo>
                      <a:pt x="29" y="384"/>
                    </a:lnTo>
                    <a:lnTo>
                      <a:pt x="29" y="384"/>
                    </a:lnTo>
                    <a:lnTo>
                      <a:pt x="29" y="384"/>
                    </a:lnTo>
                    <a:lnTo>
                      <a:pt x="29" y="384"/>
                    </a:lnTo>
                    <a:lnTo>
                      <a:pt x="29" y="385"/>
                    </a:lnTo>
                    <a:lnTo>
                      <a:pt x="29" y="385"/>
                    </a:lnTo>
                    <a:lnTo>
                      <a:pt x="29" y="385"/>
                    </a:lnTo>
                    <a:lnTo>
                      <a:pt x="29" y="386"/>
                    </a:lnTo>
                    <a:lnTo>
                      <a:pt x="28" y="386"/>
                    </a:lnTo>
                    <a:lnTo>
                      <a:pt x="28" y="386"/>
                    </a:lnTo>
                    <a:lnTo>
                      <a:pt x="27" y="386"/>
                    </a:lnTo>
                    <a:lnTo>
                      <a:pt x="27" y="385"/>
                    </a:lnTo>
                    <a:lnTo>
                      <a:pt x="26" y="385"/>
                    </a:lnTo>
                    <a:lnTo>
                      <a:pt x="25" y="385"/>
                    </a:lnTo>
                    <a:lnTo>
                      <a:pt x="25" y="386"/>
                    </a:lnTo>
                    <a:lnTo>
                      <a:pt x="25" y="386"/>
                    </a:lnTo>
                    <a:lnTo>
                      <a:pt x="25" y="387"/>
                    </a:lnTo>
                    <a:lnTo>
                      <a:pt x="24" y="387"/>
                    </a:lnTo>
                    <a:lnTo>
                      <a:pt x="24" y="387"/>
                    </a:lnTo>
                    <a:lnTo>
                      <a:pt x="24" y="386"/>
                    </a:lnTo>
                    <a:lnTo>
                      <a:pt x="24" y="386"/>
                    </a:lnTo>
                    <a:lnTo>
                      <a:pt x="23" y="386"/>
                    </a:lnTo>
                    <a:lnTo>
                      <a:pt x="23" y="385"/>
                    </a:lnTo>
                    <a:lnTo>
                      <a:pt x="23" y="385"/>
                    </a:lnTo>
                    <a:lnTo>
                      <a:pt x="23" y="384"/>
                    </a:lnTo>
                    <a:lnTo>
                      <a:pt x="22" y="384"/>
                    </a:lnTo>
                    <a:lnTo>
                      <a:pt x="22" y="384"/>
                    </a:lnTo>
                    <a:lnTo>
                      <a:pt x="21" y="385"/>
                    </a:lnTo>
                    <a:lnTo>
                      <a:pt x="21" y="385"/>
                    </a:lnTo>
                    <a:lnTo>
                      <a:pt x="20" y="385"/>
                    </a:lnTo>
                    <a:lnTo>
                      <a:pt x="20" y="386"/>
                    </a:lnTo>
                    <a:lnTo>
                      <a:pt x="20" y="386"/>
                    </a:lnTo>
                    <a:lnTo>
                      <a:pt x="19" y="385"/>
                    </a:lnTo>
                    <a:lnTo>
                      <a:pt x="19" y="385"/>
                    </a:lnTo>
                    <a:lnTo>
                      <a:pt x="18" y="385"/>
                    </a:lnTo>
                    <a:lnTo>
                      <a:pt x="18" y="384"/>
                    </a:lnTo>
                    <a:lnTo>
                      <a:pt x="17" y="385"/>
                    </a:lnTo>
                    <a:lnTo>
                      <a:pt x="16" y="384"/>
                    </a:lnTo>
                    <a:lnTo>
                      <a:pt x="15" y="384"/>
                    </a:lnTo>
                    <a:lnTo>
                      <a:pt x="15" y="384"/>
                    </a:lnTo>
                    <a:lnTo>
                      <a:pt x="15" y="384"/>
                    </a:lnTo>
                    <a:lnTo>
                      <a:pt x="16" y="384"/>
                    </a:lnTo>
                    <a:lnTo>
                      <a:pt x="16" y="383"/>
                    </a:lnTo>
                    <a:lnTo>
                      <a:pt x="15" y="383"/>
                    </a:lnTo>
                    <a:lnTo>
                      <a:pt x="15" y="383"/>
                    </a:lnTo>
                    <a:lnTo>
                      <a:pt x="15" y="383"/>
                    </a:lnTo>
                    <a:lnTo>
                      <a:pt x="15" y="382"/>
                    </a:lnTo>
                    <a:lnTo>
                      <a:pt x="14" y="382"/>
                    </a:lnTo>
                    <a:lnTo>
                      <a:pt x="14" y="382"/>
                    </a:lnTo>
                    <a:lnTo>
                      <a:pt x="14" y="382"/>
                    </a:lnTo>
                    <a:lnTo>
                      <a:pt x="14" y="382"/>
                    </a:lnTo>
                    <a:lnTo>
                      <a:pt x="13" y="382"/>
                    </a:lnTo>
                    <a:lnTo>
                      <a:pt x="13" y="381"/>
                    </a:lnTo>
                    <a:lnTo>
                      <a:pt x="13" y="381"/>
                    </a:lnTo>
                    <a:lnTo>
                      <a:pt x="12" y="382"/>
                    </a:lnTo>
                    <a:lnTo>
                      <a:pt x="12" y="382"/>
                    </a:lnTo>
                    <a:lnTo>
                      <a:pt x="12" y="382"/>
                    </a:lnTo>
                    <a:lnTo>
                      <a:pt x="11" y="382"/>
                    </a:lnTo>
                    <a:lnTo>
                      <a:pt x="11" y="382"/>
                    </a:lnTo>
                    <a:lnTo>
                      <a:pt x="11" y="382"/>
                    </a:lnTo>
                    <a:lnTo>
                      <a:pt x="11" y="381"/>
                    </a:lnTo>
                    <a:lnTo>
                      <a:pt x="11" y="381"/>
                    </a:lnTo>
                    <a:lnTo>
                      <a:pt x="11" y="380"/>
                    </a:lnTo>
                    <a:lnTo>
                      <a:pt x="11" y="380"/>
                    </a:lnTo>
                    <a:lnTo>
                      <a:pt x="11" y="379"/>
                    </a:lnTo>
                    <a:lnTo>
                      <a:pt x="11" y="379"/>
                    </a:lnTo>
                    <a:lnTo>
                      <a:pt x="10" y="379"/>
                    </a:lnTo>
                    <a:lnTo>
                      <a:pt x="9" y="378"/>
                    </a:lnTo>
                    <a:lnTo>
                      <a:pt x="9" y="378"/>
                    </a:lnTo>
                    <a:lnTo>
                      <a:pt x="10" y="377"/>
                    </a:lnTo>
                    <a:lnTo>
                      <a:pt x="10" y="377"/>
                    </a:lnTo>
                    <a:lnTo>
                      <a:pt x="11" y="376"/>
                    </a:lnTo>
                    <a:lnTo>
                      <a:pt x="12" y="376"/>
                    </a:lnTo>
                    <a:lnTo>
                      <a:pt x="12" y="376"/>
                    </a:lnTo>
                    <a:lnTo>
                      <a:pt x="13" y="375"/>
                    </a:lnTo>
                    <a:lnTo>
                      <a:pt x="13" y="374"/>
                    </a:lnTo>
                    <a:lnTo>
                      <a:pt x="13" y="373"/>
                    </a:lnTo>
                    <a:lnTo>
                      <a:pt x="13" y="373"/>
                    </a:lnTo>
                    <a:lnTo>
                      <a:pt x="14" y="372"/>
                    </a:lnTo>
                    <a:lnTo>
                      <a:pt x="14" y="371"/>
                    </a:lnTo>
                    <a:lnTo>
                      <a:pt x="14" y="370"/>
                    </a:lnTo>
                    <a:lnTo>
                      <a:pt x="15" y="369"/>
                    </a:lnTo>
                    <a:lnTo>
                      <a:pt x="15" y="369"/>
                    </a:lnTo>
                    <a:lnTo>
                      <a:pt x="15" y="368"/>
                    </a:lnTo>
                    <a:lnTo>
                      <a:pt x="15" y="368"/>
                    </a:lnTo>
                    <a:lnTo>
                      <a:pt x="14" y="368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5" y="367"/>
                    </a:lnTo>
                    <a:lnTo>
                      <a:pt x="15" y="366"/>
                    </a:lnTo>
                    <a:lnTo>
                      <a:pt x="16" y="366"/>
                    </a:lnTo>
                    <a:lnTo>
                      <a:pt x="17" y="366"/>
                    </a:lnTo>
                    <a:lnTo>
                      <a:pt x="17" y="365"/>
                    </a:lnTo>
                    <a:lnTo>
                      <a:pt x="16" y="365"/>
                    </a:lnTo>
                    <a:lnTo>
                      <a:pt x="15" y="364"/>
                    </a:lnTo>
                    <a:lnTo>
                      <a:pt x="14" y="364"/>
                    </a:lnTo>
                    <a:lnTo>
                      <a:pt x="13" y="363"/>
                    </a:lnTo>
                    <a:lnTo>
                      <a:pt x="12" y="363"/>
                    </a:lnTo>
                    <a:lnTo>
                      <a:pt x="12" y="363"/>
                    </a:lnTo>
                    <a:lnTo>
                      <a:pt x="14" y="362"/>
                    </a:lnTo>
                    <a:lnTo>
                      <a:pt x="15" y="362"/>
                    </a:lnTo>
                    <a:lnTo>
                      <a:pt x="15" y="361"/>
                    </a:lnTo>
                    <a:lnTo>
                      <a:pt x="16" y="361"/>
                    </a:lnTo>
                    <a:lnTo>
                      <a:pt x="16" y="360"/>
                    </a:lnTo>
                    <a:lnTo>
                      <a:pt x="17" y="359"/>
                    </a:lnTo>
                    <a:lnTo>
                      <a:pt x="17" y="357"/>
                    </a:lnTo>
                    <a:lnTo>
                      <a:pt x="17" y="357"/>
                    </a:lnTo>
                    <a:lnTo>
                      <a:pt x="17" y="357"/>
                    </a:lnTo>
                    <a:lnTo>
                      <a:pt x="16" y="357"/>
                    </a:lnTo>
                    <a:lnTo>
                      <a:pt x="15" y="356"/>
                    </a:lnTo>
                    <a:lnTo>
                      <a:pt x="15" y="356"/>
                    </a:lnTo>
                    <a:lnTo>
                      <a:pt x="14" y="356"/>
                    </a:lnTo>
                    <a:lnTo>
                      <a:pt x="14" y="355"/>
                    </a:lnTo>
                    <a:lnTo>
                      <a:pt x="14" y="355"/>
                    </a:lnTo>
                    <a:lnTo>
                      <a:pt x="14" y="354"/>
                    </a:lnTo>
                    <a:lnTo>
                      <a:pt x="15" y="354"/>
                    </a:lnTo>
                    <a:lnTo>
                      <a:pt x="16" y="353"/>
                    </a:lnTo>
                    <a:lnTo>
                      <a:pt x="17" y="353"/>
                    </a:lnTo>
                    <a:lnTo>
                      <a:pt x="18" y="352"/>
                    </a:lnTo>
                    <a:lnTo>
                      <a:pt x="18" y="351"/>
                    </a:lnTo>
                    <a:lnTo>
                      <a:pt x="19" y="351"/>
                    </a:lnTo>
                    <a:lnTo>
                      <a:pt x="19" y="351"/>
                    </a:lnTo>
                    <a:lnTo>
                      <a:pt x="19" y="350"/>
                    </a:lnTo>
                    <a:lnTo>
                      <a:pt x="19" y="350"/>
                    </a:lnTo>
                    <a:lnTo>
                      <a:pt x="18" y="350"/>
                    </a:lnTo>
                    <a:lnTo>
                      <a:pt x="18" y="350"/>
                    </a:lnTo>
                    <a:lnTo>
                      <a:pt x="17" y="349"/>
                    </a:lnTo>
                    <a:lnTo>
                      <a:pt x="16" y="349"/>
                    </a:lnTo>
                    <a:lnTo>
                      <a:pt x="15" y="348"/>
                    </a:lnTo>
                    <a:lnTo>
                      <a:pt x="15" y="346"/>
                    </a:lnTo>
                    <a:lnTo>
                      <a:pt x="15" y="346"/>
                    </a:lnTo>
                    <a:lnTo>
                      <a:pt x="15" y="345"/>
                    </a:lnTo>
                    <a:lnTo>
                      <a:pt x="16" y="344"/>
                    </a:lnTo>
                    <a:lnTo>
                      <a:pt x="17" y="343"/>
                    </a:lnTo>
                    <a:lnTo>
                      <a:pt x="17" y="343"/>
                    </a:lnTo>
                    <a:lnTo>
                      <a:pt x="17" y="343"/>
                    </a:lnTo>
                    <a:lnTo>
                      <a:pt x="17" y="343"/>
                    </a:lnTo>
                    <a:lnTo>
                      <a:pt x="16" y="342"/>
                    </a:lnTo>
                    <a:lnTo>
                      <a:pt x="15" y="342"/>
                    </a:lnTo>
                    <a:lnTo>
                      <a:pt x="14" y="341"/>
                    </a:lnTo>
                    <a:lnTo>
                      <a:pt x="14" y="341"/>
                    </a:lnTo>
                    <a:lnTo>
                      <a:pt x="13" y="340"/>
                    </a:lnTo>
                    <a:lnTo>
                      <a:pt x="13" y="339"/>
                    </a:lnTo>
                    <a:lnTo>
                      <a:pt x="13" y="338"/>
                    </a:lnTo>
                    <a:lnTo>
                      <a:pt x="13" y="337"/>
                    </a:lnTo>
                    <a:lnTo>
                      <a:pt x="13" y="337"/>
                    </a:lnTo>
                    <a:lnTo>
                      <a:pt x="14" y="336"/>
                    </a:lnTo>
                    <a:lnTo>
                      <a:pt x="14" y="336"/>
                    </a:lnTo>
                    <a:lnTo>
                      <a:pt x="14" y="336"/>
                    </a:lnTo>
                    <a:lnTo>
                      <a:pt x="15" y="335"/>
                    </a:lnTo>
                    <a:lnTo>
                      <a:pt x="16" y="334"/>
                    </a:lnTo>
                    <a:lnTo>
                      <a:pt x="16" y="333"/>
                    </a:lnTo>
                    <a:lnTo>
                      <a:pt x="16" y="333"/>
                    </a:lnTo>
                    <a:lnTo>
                      <a:pt x="16" y="332"/>
                    </a:lnTo>
                    <a:lnTo>
                      <a:pt x="16" y="332"/>
                    </a:lnTo>
                    <a:lnTo>
                      <a:pt x="17" y="329"/>
                    </a:lnTo>
                    <a:lnTo>
                      <a:pt x="18" y="328"/>
                    </a:lnTo>
                    <a:lnTo>
                      <a:pt x="18" y="327"/>
                    </a:lnTo>
                    <a:lnTo>
                      <a:pt x="19" y="327"/>
                    </a:lnTo>
                    <a:lnTo>
                      <a:pt x="20" y="325"/>
                    </a:lnTo>
                    <a:lnTo>
                      <a:pt x="21" y="324"/>
                    </a:lnTo>
                    <a:lnTo>
                      <a:pt x="21" y="324"/>
                    </a:lnTo>
                    <a:lnTo>
                      <a:pt x="22" y="323"/>
                    </a:lnTo>
                    <a:lnTo>
                      <a:pt x="22" y="322"/>
                    </a:lnTo>
                    <a:lnTo>
                      <a:pt x="22" y="322"/>
                    </a:lnTo>
                    <a:lnTo>
                      <a:pt x="22" y="322"/>
                    </a:lnTo>
                    <a:lnTo>
                      <a:pt x="21" y="322"/>
                    </a:lnTo>
                    <a:lnTo>
                      <a:pt x="20" y="321"/>
                    </a:lnTo>
                    <a:lnTo>
                      <a:pt x="19" y="321"/>
                    </a:lnTo>
                    <a:lnTo>
                      <a:pt x="19" y="321"/>
                    </a:lnTo>
                    <a:lnTo>
                      <a:pt x="18" y="321"/>
                    </a:lnTo>
                    <a:lnTo>
                      <a:pt x="17" y="320"/>
                    </a:lnTo>
                    <a:lnTo>
                      <a:pt x="17" y="319"/>
                    </a:lnTo>
                    <a:lnTo>
                      <a:pt x="17" y="319"/>
                    </a:lnTo>
                    <a:lnTo>
                      <a:pt x="17" y="319"/>
                    </a:lnTo>
                    <a:lnTo>
                      <a:pt x="17" y="318"/>
                    </a:lnTo>
                    <a:lnTo>
                      <a:pt x="17" y="318"/>
                    </a:lnTo>
                    <a:lnTo>
                      <a:pt x="18" y="317"/>
                    </a:lnTo>
                    <a:lnTo>
                      <a:pt x="20" y="316"/>
                    </a:lnTo>
                    <a:lnTo>
                      <a:pt x="21" y="315"/>
                    </a:lnTo>
                    <a:lnTo>
                      <a:pt x="22" y="315"/>
                    </a:lnTo>
                    <a:lnTo>
                      <a:pt x="22" y="315"/>
                    </a:lnTo>
                    <a:lnTo>
                      <a:pt x="22" y="314"/>
                    </a:lnTo>
                    <a:lnTo>
                      <a:pt x="22" y="313"/>
                    </a:lnTo>
                    <a:lnTo>
                      <a:pt x="22" y="312"/>
                    </a:lnTo>
                    <a:lnTo>
                      <a:pt x="22" y="312"/>
                    </a:lnTo>
                    <a:lnTo>
                      <a:pt x="22" y="310"/>
                    </a:lnTo>
                    <a:lnTo>
                      <a:pt x="21" y="308"/>
                    </a:lnTo>
                    <a:lnTo>
                      <a:pt x="21" y="307"/>
                    </a:lnTo>
                    <a:lnTo>
                      <a:pt x="22" y="306"/>
                    </a:lnTo>
                    <a:lnTo>
                      <a:pt x="22" y="305"/>
                    </a:lnTo>
                    <a:lnTo>
                      <a:pt x="22" y="305"/>
                    </a:lnTo>
                    <a:lnTo>
                      <a:pt x="22" y="305"/>
                    </a:lnTo>
                    <a:lnTo>
                      <a:pt x="22" y="304"/>
                    </a:lnTo>
                    <a:lnTo>
                      <a:pt x="22" y="304"/>
                    </a:lnTo>
                    <a:lnTo>
                      <a:pt x="21" y="303"/>
                    </a:lnTo>
                    <a:lnTo>
                      <a:pt x="21" y="302"/>
                    </a:lnTo>
                    <a:lnTo>
                      <a:pt x="21" y="302"/>
                    </a:lnTo>
                    <a:lnTo>
                      <a:pt x="21" y="301"/>
                    </a:lnTo>
                    <a:lnTo>
                      <a:pt x="21" y="300"/>
                    </a:lnTo>
                    <a:lnTo>
                      <a:pt x="21" y="300"/>
                    </a:lnTo>
                    <a:lnTo>
                      <a:pt x="21" y="300"/>
                    </a:lnTo>
                    <a:lnTo>
                      <a:pt x="22" y="299"/>
                    </a:lnTo>
                    <a:lnTo>
                      <a:pt x="22" y="298"/>
                    </a:lnTo>
                    <a:lnTo>
                      <a:pt x="23" y="298"/>
                    </a:lnTo>
                    <a:lnTo>
                      <a:pt x="23" y="297"/>
                    </a:lnTo>
                    <a:lnTo>
                      <a:pt x="24" y="296"/>
                    </a:lnTo>
                    <a:lnTo>
                      <a:pt x="24" y="295"/>
                    </a:lnTo>
                    <a:lnTo>
                      <a:pt x="24" y="295"/>
                    </a:lnTo>
                    <a:lnTo>
                      <a:pt x="24" y="295"/>
                    </a:lnTo>
                    <a:lnTo>
                      <a:pt x="24" y="294"/>
                    </a:lnTo>
                    <a:lnTo>
                      <a:pt x="24" y="294"/>
                    </a:lnTo>
                    <a:lnTo>
                      <a:pt x="24" y="293"/>
                    </a:lnTo>
                    <a:lnTo>
                      <a:pt x="24" y="292"/>
                    </a:lnTo>
                    <a:lnTo>
                      <a:pt x="24" y="292"/>
                    </a:lnTo>
                    <a:lnTo>
                      <a:pt x="24" y="292"/>
                    </a:lnTo>
                    <a:lnTo>
                      <a:pt x="23" y="292"/>
                    </a:lnTo>
                    <a:lnTo>
                      <a:pt x="23" y="293"/>
                    </a:lnTo>
                    <a:lnTo>
                      <a:pt x="22" y="293"/>
                    </a:lnTo>
                    <a:lnTo>
                      <a:pt x="22" y="293"/>
                    </a:lnTo>
                    <a:lnTo>
                      <a:pt x="21" y="293"/>
                    </a:lnTo>
                    <a:lnTo>
                      <a:pt x="21" y="293"/>
                    </a:lnTo>
                    <a:lnTo>
                      <a:pt x="20" y="292"/>
                    </a:lnTo>
                    <a:lnTo>
                      <a:pt x="20" y="292"/>
                    </a:lnTo>
                    <a:lnTo>
                      <a:pt x="20" y="291"/>
                    </a:lnTo>
                    <a:lnTo>
                      <a:pt x="20" y="290"/>
                    </a:lnTo>
                    <a:lnTo>
                      <a:pt x="19" y="290"/>
                    </a:lnTo>
                    <a:lnTo>
                      <a:pt x="19" y="289"/>
                    </a:lnTo>
                    <a:lnTo>
                      <a:pt x="18" y="289"/>
                    </a:lnTo>
                    <a:lnTo>
                      <a:pt x="17" y="289"/>
                    </a:lnTo>
                    <a:lnTo>
                      <a:pt x="17" y="289"/>
                    </a:lnTo>
                    <a:lnTo>
                      <a:pt x="17" y="289"/>
                    </a:lnTo>
                    <a:lnTo>
                      <a:pt x="16" y="289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8" y="287"/>
                    </a:lnTo>
                    <a:lnTo>
                      <a:pt x="19" y="286"/>
                    </a:lnTo>
                    <a:lnTo>
                      <a:pt x="21" y="285"/>
                    </a:lnTo>
                    <a:lnTo>
                      <a:pt x="21" y="285"/>
                    </a:lnTo>
                    <a:lnTo>
                      <a:pt x="22" y="284"/>
                    </a:lnTo>
                    <a:lnTo>
                      <a:pt x="22" y="283"/>
                    </a:lnTo>
                    <a:lnTo>
                      <a:pt x="21" y="283"/>
                    </a:lnTo>
                    <a:lnTo>
                      <a:pt x="21" y="283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19" y="281"/>
                    </a:lnTo>
                    <a:lnTo>
                      <a:pt x="19" y="281"/>
                    </a:lnTo>
                    <a:lnTo>
                      <a:pt x="19" y="280"/>
                    </a:lnTo>
                    <a:lnTo>
                      <a:pt x="18" y="280"/>
                    </a:lnTo>
                    <a:lnTo>
                      <a:pt x="17" y="281"/>
                    </a:lnTo>
                    <a:lnTo>
                      <a:pt x="16" y="281"/>
                    </a:lnTo>
                    <a:lnTo>
                      <a:pt x="16" y="281"/>
                    </a:lnTo>
                    <a:lnTo>
                      <a:pt x="15" y="281"/>
                    </a:lnTo>
                    <a:lnTo>
                      <a:pt x="14" y="281"/>
                    </a:lnTo>
                    <a:lnTo>
                      <a:pt x="14" y="281"/>
                    </a:lnTo>
                    <a:lnTo>
                      <a:pt x="14" y="280"/>
                    </a:lnTo>
                    <a:lnTo>
                      <a:pt x="15" y="278"/>
                    </a:lnTo>
                    <a:lnTo>
                      <a:pt x="16" y="277"/>
                    </a:lnTo>
                    <a:lnTo>
                      <a:pt x="16" y="277"/>
                    </a:lnTo>
                    <a:lnTo>
                      <a:pt x="17" y="277"/>
                    </a:lnTo>
                    <a:lnTo>
                      <a:pt x="17" y="277"/>
                    </a:lnTo>
                    <a:lnTo>
                      <a:pt x="18" y="277"/>
                    </a:lnTo>
                    <a:lnTo>
                      <a:pt x="20" y="277"/>
                    </a:lnTo>
                    <a:lnTo>
                      <a:pt x="21" y="277"/>
                    </a:lnTo>
                    <a:lnTo>
                      <a:pt x="21" y="277"/>
                    </a:lnTo>
                    <a:lnTo>
                      <a:pt x="21" y="277"/>
                    </a:lnTo>
                    <a:lnTo>
                      <a:pt x="21" y="276"/>
                    </a:lnTo>
                    <a:lnTo>
                      <a:pt x="21" y="275"/>
                    </a:lnTo>
                    <a:lnTo>
                      <a:pt x="20" y="275"/>
                    </a:lnTo>
                    <a:lnTo>
                      <a:pt x="19" y="273"/>
                    </a:lnTo>
                    <a:lnTo>
                      <a:pt x="18" y="272"/>
                    </a:lnTo>
                    <a:lnTo>
                      <a:pt x="18" y="271"/>
                    </a:lnTo>
                    <a:lnTo>
                      <a:pt x="18" y="271"/>
                    </a:lnTo>
                    <a:lnTo>
                      <a:pt x="17" y="271"/>
                    </a:lnTo>
                    <a:lnTo>
                      <a:pt x="17" y="270"/>
                    </a:lnTo>
                    <a:lnTo>
                      <a:pt x="17" y="271"/>
                    </a:lnTo>
                    <a:lnTo>
                      <a:pt x="16" y="271"/>
                    </a:lnTo>
                    <a:lnTo>
                      <a:pt x="16" y="271"/>
                    </a:lnTo>
                    <a:lnTo>
                      <a:pt x="15" y="273"/>
                    </a:lnTo>
                    <a:lnTo>
                      <a:pt x="15" y="274"/>
                    </a:lnTo>
                    <a:lnTo>
                      <a:pt x="14" y="274"/>
                    </a:lnTo>
                    <a:lnTo>
                      <a:pt x="14" y="274"/>
                    </a:lnTo>
                    <a:lnTo>
                      <a:pt x="13" y="274"/>
                    </a:lnTo>
                    <a:lnTo>
                      <a:pt x="13" y="274"/>
                    </a:lnTo>
                    <a:lnTo>
                      <a:pt x="12" y="274"/>
                    </a:lnTo>
                    <a:lnTo>
                      <a:pt x="12" y="273"/>
                    </a:lnTo>
                    <a:lnTo>
                      <a:pt x="12" y="273"/>
                    </a:lnTo>
                    <a:lnTo>
                      <a:pt x="12" y="272"/>
                    </a:lnTo>
                    <a:lnTo>
                      <a:pt x="12" y="272"/>
                    </a:lnTo>
                    <a:lnTo>
                      <a:pt x="13" y="271"/>
                    </a:lnTo>
                    <a:lnTo>
                      <a:pt x="13" y="271"/>
                    </a:lnTo>
                    <a:lnTo>
                      <a:pt x="14" y="269"/>
                    </a:lnTo>
                    <a:lnTo>
                      <a:pt x="14" y="269"/>
                    </a:lnTo>
                    <a:lnTo>
                      <a:pt x="13" y="269"/>
                    </a:lnTo>
                    <a:lnTo>
                      <a:pt x="12" y="268"/>
                    </a:lnTo>
                    <a:lnTo>
                      <a:pt x="11" y="268"/>
                    </a:lnTo>
                    <a:lnTo>
                      <a:pt x="11" y="267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1" y="265"/>
                    </a:lnTo>
                    <a:lnTo>
                      <a:pt x="11" y="265"/>
                    </a:lnTo>
                    <a:lnTo>
                      <a:pt x="12" y="264"/>
                    </a:lnTo>
                    <a:lnTo>
                      <a:pt x="12" y="263"/>
                    </a:lnTo>
                    <a:lnTo>
                      <a:pt x="12" y="263"/>
                    </a:lnTo>
                    <a:lnTo>
                      <a:pt x="11" y="263"/>
                    </a:lnTo>
                    <a:lnTo>
                      <a:pt x="11" y="262"/>
                    </a:lnTo>
                    <a:lnTo>
                      <a:pt x="10" y="260"/>
                    </a:lnTo>
                    <a:lnTo>
                      <a:pt x="10" y="259"/>
                    </a:lnTo>
                    <a:lnTo>
                      <a:pt x="10" y="259"/>
                    </a:lnTo>
                    <a:lnTo>
                      <a:pt x="10" y="258"/>
                    </a:lnTo>
                    <a:lnTo>
                      <a:pt x="10" y="257"/>
                    </a:lnTo>
                    <a:lnTo>
                      <a:pt x="11" y="257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3"/>
                    </a:lnTo>
                    <a:lnTo>
                      <a:pt x="12" y="253"/>
                    </a:lnTo>
                    <a:lnTo>
                      <a:pt x="12" y="252"/>
                    </a:lnTo>
                    <a:lnTo>
                      <a:pt x="11" y="252"/>
                    </a:lnTo>
                    <a:lnTo>
                      <a:pt x="11" y="251"/>
                    </a:lnTo>
                    <a:lnTo>
                      <a:pt x="10" y="250"/>
                    </a:lnTo>
                    <a:lnTo>
                      <a:pt x="10" y="250"/>
                    </a:lnTo>
                    <a:lnTo>
                      <a:pt x="9" y="250"/>
                    </a:lnTo>
                    <a:lnTo>
                      <a:pt x="9" y="250"/>
                    </a:lnTo>
                    <a:lnTo>
                      <a:pt x="8" y="250"/>
                    </a:lnTo>
                    <a:lnTo>
                      <a:pt x="7" y="249"/>
                    </a:lnTo>
                    <a:lnTo>
                      <a:pt x="6" y="249"/>
                    </a:lnTo>
                    <a:lnTo>
                      <a:pt x="5" y="248"/>
                    </a:lnTo>
                    <a:lnTo>
                      <a:pt x="5" y="247"/>
                    </a:lnTo>
                    <a:lnTo>
                      <a:pt x="5" y="245"/>
                    </a:lnTo>
                    <a:lnTo>
                      <a:pt x="4" y="244"/>
                    </a:lnTo>
                    <a:lnTo>
                      <a:pt x="4" y="243"/>
                    </a:lnTo>
                    <a:lnTo>
                      <a:pt x="5" y="242"/>
                    </a:lnTo>
                    <a:lnTo>
                      <a:pt x="5" y="242"/>
                    </a:lnTo>
                    <a:lnTo>
                      <a:pt x="5" y="240"/>
                    </a:lnTo>
                    <a:lnTo>
                      <a:pt x="5" y="239"/>
                    </a:lnTo>
                    <a:lnTo>
                      <a:pt x="5" y="239"/>
                    </a:lnTo>
                    <a:lnTo>
                      <a:pt x="5" y="239"/>
                    </a:lnTo>
                    <a:lnTo>
                      <a:pt x="4" y="238"/>
                    </a:lnTo>
                    <a:lnTo>
                      <a:pt x="4" y="238"/>
                    </a:lnTo>
                    <a:lnTo>
                      <a:pt x="3" y="238"/>
                    </a:lnTo>
                    <a:lnTo>
                      <a:pt x="3" y="238"/>
                    </a:lnTo>
                    <a:lnTo>
                      <a:pt x="2" y="239"/>
                    </a:lnTo>
                    <a:lnTo>
                      <a:pt x="2" y="239"/>
                    </a:lnTo>
                    <a:lnTo>
                      <a:pt x="2" y="240"/>
                    </a:lnTo>
                    <a:lnTo>
                      <a:pt x="1" y="240"/>
                    </a:lnTo>
                    <a:lnTo>
                      <a:pt x="1" y="240"/>
                    </a:lnTo>
                    <a:lnTo>
                      <a:pt x="1" y="240"/>
                    </a:lnTo>
                    <a:lnTo>
                      <a:pt x="0" y="240"/>
                    </a:lnTo>
                    <a:lnTo>
                      <a:pt x="0" y="240"/>
                    </a:lnTo>
                    <a:lnTo>
                      <a:pt x="0" y="239"/>
                    </a:lnTo>
                    <a:lnTo>
                      <a:pt x="0" y="239"/>
                    </a:lnTo>
                    <a:lnTo>
                      <a:pt x="0" y="237"/>
                    </a:lnTo>
                    <a:lnTo>
                      <a:pt x="0" y="237"/>
                    </a:lnTo>
                    <a:lnTo>
                      <a:pt x="0" y="236"/>
                    </a:lnTo>
                    <a:lnTo>
                      <a:pt x="0" y="236"/>
                    </a:lnTo>
                    <a:lnTo>
                      <a:pt x="0" y="235"/>
                    </a:lnTo>
                    <a:lnTo>
                      <a:pt x="1" y="235"/>
                    </a:lnTo>
                    <a:lnTo>
                      <a:pt x="2" y="235"/>
                    </a:lnTo>
                    <a:lnTo>
                      <a:pt x="2" y="235"/>
                    </a:lnTo>
                    <a:lnTo>
                      <a:pt x="3" y="234"/>
                    </a:lnTo>
                    <a:lnTo>
                      <a:pt x="3" y="234"/>
                    </a:lnTo>
                    <a:lnTo>
                      <a:pt x="3" y="233"/>
                    </a:lnTo>
                    <a:lnTo>
                      <a:pt x="2" y="233"/>
                    </a:lnTo>
                    <a:lnTo>
                      <a:pt x="1" y="233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0" y="232"/>
                    </a:lnTo>
                    <a:lnTo>
                      <a:pt x="0" y="232"/>
                    </a:lnTo>
                    <a:lnTo>
                      <a:pt x="0" y="232"/>
                    </a:lnTo>
                    <a:lnTo>
                      <a:pt x="0" y="231"/>
                    </a:lnTo>
                    <a:lnTo>
                      <a:pt x="1" y="231"/>
                    </a:lnTo>
                    <a:lnTo>
                      <a:pt x="1" y="230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3" y="230"/>
                    </a:lnTo>
                    <a:lnTo>
                      <a:pt x="3" y="230"/>
                    </a:lnTo>
                    <a:lnTo>
                      <a:pt x="4" y="228"/>
                    </a:lnTo>
                    <a:lnTo>
                      <a:pt x="5" y="228"/>
                    </a:lnTo>
                    <a:lnTo>
                      <a:pt x="5" y="227"/>
                    </a:lnTo>
                    <a:lnTo>
                      <a:pt x="6" y="227"/>
                    </a:lnTo>
                    <a:lnTo>
                      <a:pt x="6" y="227"/>
                    </a:lnTo>
                    <a:lnTo>
                      <a:pt x="8" y="227"/>
                    </a:lnTo>
                    <a:lnTo>
                      <a:pt x="8" y="227"/>
                    </a:lnTo>
                    <a:lnTo>
                      <a:pt x="9" y="226"/>
                    </a:lnTo>
                    <a:lnTo>
                      <a:pt x="9" y="225"/>
                    </a:lnTo>
                    <a:lnTo>
                      <a:pt x="9" y="224"/>
                    </a:lnTo>
                    <a:lnTo>
                      <a:pt x="9" y="224"/>
                    </a:lnTo>
                    <a:lnTo>
                      <a:pt x="10" y="223"/>
                    </a:lnTo>
                    <a:lnTo>
                      <a:pt x="11" y="223"/>
                    </a:lnTo>
                    <a:lnTo>
                      <a:pt x="11" y="223"/>
                    </a:lnTo>
                    <a:lnTo>
                      <a:pt x="12" y="223"/>
                    </a:lnTo>
                    <a:lnTo>
                      <a:pt x="13" y="223"/>
                    </a:lnTo>
                    <a:lnTo>
                      <a:pt x="13" y="223"/>
                    </a:lnTo>
                    <a:lnTo>
                      <a:pt x="14" y="223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5" y="220"/>
                    </a:lnTo>
                    <a:lnTo>
                      <a:pt x="15" y="220"/>
                    </a:lnTo>
                    <a:lnTo>
                      <a:pt x="16" y="220"/>
                    </a:lnTo>
                    <a:lnTo>
                      <a:pt x="17" y="220"/>
                    </a:lnTo>
                    <a:lnTo>
                      <a:pt x="17" y="221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19" y="222"/>
                    </a:lnTo>
                    <a:lnTo>
                      <a:pt x="19" y="222"/>
                    </a:lnTo>
                    <a:lnTo>
                      <a:pt x="20" y="220"/>
                    </a:lnTo>
                    <a:lnTo>
                      <a:pt x="21" y="219"/>
                    </a:lnTo>
                    <a:lnTo>
                      <a:pt x="22" y="218"/>
                    </a:lnTo>
                    <a:lnTo>
                      <a:pt x="22" y="217"/>
                    </a:lnTo>
                    <a:lnTo>
                      <a:pt x="2" y="200"/>
                    </a:lnTo>
                    <a:lnTo>
                      <a:pt x="12" y="180"/>
                    </a:lnTo>
                    <a:lnTo>
                      <a:pt x="29" y="144"/>
                    </a:lnTo>
                    <a:lnTo>
                      <a:pt x="34" y="144"/>
                    </a:lnTo>
                    <a:lnTo>
                      <a:pt x="35" y="143"/>
                    </a:lnTo>
                    <a:lnTo>
                      <a:pt x="35" y="142"/>
                    </a:lnTo>
                    <a:lnTo>
                      <a:pt x="36" y="142"/>
                    </a:lnTo>
                    <a:lnTo>
                      <a:pt x="35" y="142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0"/>
                    </a:lnTo>
                    <a:lnTo>
                      <a:pt x="35" y="140"/>
                    </a:lnTo>
                    <a:lnTo>
                      <a:pt x="35" y="140"/>
                    </a:lnTo>
                    <a:lnTo>
                      <a:pt x="34" y="139"/>
                    </a:lnTo>
                    <a:lnTo>
                      <a:pt x="34" y="139"/>
                    </a:lnTo>
                    <a:lnTo>
                      <a:pt x="34" y="139"/>
                    </a:lnTo>
                    <a:lnTo>
                      <a:pt x="34" y="133"/>
                    </a:lnTo>
                    <a:lnTo>
                      <a:pt x="30" y="133"/>
                    </a:lnTo>
                    <a:lnTo>
                      <a:pt x="47" y="82"/>
                    </a:lnTo>
                    <a:lnTo>
                      <a:pt x="51" y="82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3" y="81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2" y="80"/>
                    </a:lnTo>
                    <a:lnTo>
                      <a:pt x="52" y="79"/>
                    </a:lnTo>
                    <a:lnTo>
                      <a:pt x="52" y="79"/>
                    </a:lnTo>
                    <a:lnTo>
                      <a:pt x="52" y="79"/>
                    </a:lnTo>
                    <a:lnTo>
                      <a:pt x="52" y="79"/>
                    </a:lnTo>
                    <a:lnTo>
                      <a:pt x="52" y="79"/>
                    </a:lnTo>
                    <a:lnTo>
                      <a:pt x="52" y="79"/>
                    </a:lnTo>
                    <a:lnTo>
                      <a:pt x="52" y="79"/>
                    </a:lnTo>
                    <a:lnTo>
                      <a:pt x="51" y="79"/>
                    </a:lnTo>
                    <a:lnTo>
                      <a:pt x="51" y="79"/>
                    </a:lnTo>
                    <a:lnTo>
                      <a:pt x="51" y="79"/>
                    </a:lnTo>
                    <a:lnTo>
                      <a:pt x="45" y="73"/>
                    </a:lnTo>
                    <a:lnTo>
                      <a:pt x="44" y="67"/>
                    </a:lnTo>
                    <a:lnTo>
                      <a:pt x="42" y="63"/>
                    </a:lnTo>
                    <a:lnTo>
                      <a:pt x="41" y="62"/>
                    </a:lnTo>
                    <a:lnTo>
                      <a:pt x="35" y="50"/>
                    </a:lnTo>
                    <a:lnTo>
                      <a:pt x="38" y="50"/>
                    </a:lnTo>
                    <a:lnTo>
                      <a:pt x="38" y="48"/>
                    </a:lnTo>
                    <a:lnTo>
                      <a:pt x="35" y="45"/>
                    </a:lnTo>
                    <a:lnTo>
                      <a:pt x="36" y="42"/>
                    </a:lnTo>
                    <a:lnTo>
                      <a:pt x="35" y="41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39"/>
                    </a:lnTo>
                    <a:lnTo>
                      <a:pt x="33" y="39"/>
                    </a:lnTo>
                    <a:lnTo>
                      <a:pt x="32" y="37"/>
                    </a:lnTo>
                    <a:lnTo>
                      <a:pt x="32" y="36"/>
                    </a:lnTo>
                    <a:lnTo>
                      <a:pt x="32" y="36"/>
                    </a:lnTo>
                    <a:lnTo>
                      <a:pt x="31" y="36"/>
                    </a:lnTo>
                    <a:lnTo>
                      <a:pt x="31" y="36"/>
                    </a:lnTo>
                    <a:lnTo>
                      <a:pt x="31" y="36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1" y="34"/>
                    </a:lnTo>
                    <a:lnTo>
                      <a:pt x="31" y="34"/>
                    </a:lnTo>
                    <a:lnTo>
                      <a:pt x="31" y="33"/>
                    </a:lnTo>
                    <a:lnTo>
                      <a:pt x="31" y="33"/>
                    </a:lnTo>
                    <a:lnTo>
                      <a:pt x="31" y="33"/>
                    </a:lnTo>
                    <a:lnTo>
                      <a:pt x="31" y="33"/>
                    </a:lnTo>
                    <a:lnTo>
                      <a:pt x="30" y="33"/>
                    </a:lnTo>
                    <a:lnTo>
                      <a:pt x="30" y="32"/>
                    </a:lnTo>
                    <a:lnTo>
                      <a:pt x="31" y="32"/>
                    </a:lnTo>
                    <a:lnTo>
                      <a:pt x="31" y="32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1" y="30"/>
                    </a:lnTo>
                    <a:lnTo>
                      <a:pt x="31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29" y="29"/>
                    </a:lnTo>
                    <a:lnTo>
                      <a:pt x="29" y="29"/>
                    </a:lnTo>
                    <a:lnTo>
                      <a:pt x="29" y="29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3" y="27"/>
                    </a:lnTo>
                    <a:lnTo>
                      <a:pt x="34" y="27"/>
                    </a:lnTo>
                    <a:lnTo>
                      <a:pt x="34" y="27"/>
                    </a:lnTo>
                    <a:lnTo>
                      <a:pt x="34" y="26"/>
                    </a:lnTo>
                    <a:lnTo>
                      <a:pt x="34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7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9"/>
                    </a:lnTo>
                    <a:lnTo>
                      <a:pt x="36" y="29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7" y="30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7" y="32"/>
                    </a:lnTo>
                    <a:lnTo>
                      <a:pt x="37" y="32"/>
                    </a:lnTo>
                    <a:lnTo>
                      <a:pt x="37" y="32"/>
                    </a:lnTo>
                    <a:lnTo>
                      <a:pt x="37" y="33"/>
                    </a:lnTo>
                    <a:lnTo>
                      <a:pt x="37" y="33"/>
                    </a:lnTo>
                    <a:lnTo>
                      <a:pt x="37" y="34"/>
                    </a:lnTo>
                    <a:lnTo>
                      <a:pt x="37" y="34"/>
                    </a:lnTo>
                    <a:lnTo>
                      <a:pt x="37" y="34"/>
                    </a:lnTo>
                    <a:lnTo>
                      <a:pt x="37" y="34"/>
                    </a:lnTo>
                    <a:lnTo>
                      <a:pt x="37" y="35"/>
                    </a:lnTo>
                    <a:lnTo>
                      <a:pt x="37" y="35"/>
                    </a:lnTo>
                    <a:lnTo>
                      <a:pt x="37" y="35"/>
                    </a:lnTo>
                    <a:lnTo>
                      <a:pt x="37" y="35"/>
                    </a:lnTo>
                    <a:lnTo>
                      <a:pt x="37" y="35"/>
                    </a:lnTo>
                    <a:lnTo>
                      <a:pt x="38" y="35"/>
                    </a:lnTo>
                    <a:lnTo>
                      <a:pt x="38" y="36"/>
                    </a:lnTo>
                    <a:lnTo>
                      <a:pt x="38" y="36"/>
                    </a:lnTo>
                    <a:lnTo>
                      <a:pt x="38" y="36"/>
                    </a:lnTo>
                    <a:lnTo>
                      <a:pt x="38" y="36"/>
                    </a:lnTo>
                    <a:lnTo>
                      <a:pt x="39" y="37"/>
                    </a:lnTo>
                    <a:lnTo>
                      <a:pt x="39" y="37"/>
                    </a:lnTo>
                    <a:lnTo>
                      <a:pt x="39" y="37"/>
                    </a:lnTo>
                    <a:lnTo>
                      <a:pt x="39" y="38"/>
                    </a:lnTo>
                    <a:lnTo>
                      <a:pt x="39" y="38"/>
                    </a:lnTo>
                    <a:lnTo>
                      <a:pt x="39" y="38"/>
                    </a:lnTo>
                    <a:lnTo>
                      <a:pt x="39" y="38"/>
                    </a:lnTo>
                    <a:lnTo>
                      <a:pt x="39" y="38"/>
                    </a:lnTo>
                    <a:lnTo>
                      <a:pt x="38" y="39"/>
                    </a:lnTo>
                    <a:lnTo>
                      <a:pt x="38" y="39"/>
                    </a:lnTo>
                    <a:lnTo>
                      <a:pt x="38" y="39"/>
                    </a:lnTo>
                    <a:lnTo>
                      <a:pt x="38" y="40"/>
                    </a:lnTo>
                    <a:lnTo>
                      <a:pt x="38" y="41"/>
                    </a:lnTo>
                    <a:lnTo>
                      <a:pt x="38" y="41"/>
                    </a:lnTo>
                    <a:lnTo>
                      <a:pt x="38" y="41"/>
                    </a:lnTo>
                    <a:lnTo>
                      <a:pt x="38" y="41"/>
                    </a:lnTo>
                    <a:lnTo>
                      <a:pt x="39" y="41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1"/>
                    </a:lnTo>
                    <a:lnTo>
                      <a:pt x="41" y="41"/>
                    </a:lnTo>
                    <a:lnTo>
                      <a:pt x="41" y="41"/>
                    </a:lnTo>
                    <a:lnTo>
                      <a:pt x="42" y="42"/>
                    </a:lnTo>
                    <a:lnTo>
                      <a:pt x="42" y="43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3" y="44"/>
                    </a:lnTo>
                    <a:lnTo>
                      <a:pt x="43" y="44"/>
                    </a:lnTo>
                    <a:lnTo>
                      <a:pt x="43" y="44"/>
                    </a:lnTo>
                    <a:lnTo>
                      <a:pt x="42" y="44"/>
                    </a:lnTo>
                    <a:lnTo>
                      <a:pt x="42" y="44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44" y="45"/>
                    </a:lnTo>
                    <a:lnTo>
                      <a:pt x="44" y="46"/>
                    </a:lnTo>
                    <a:lnTo>
                      <a:pt x="44" y="46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6" y="48"/>
                    </a:lnTo>
                    <a:lnTo>
                      <a:pt x="46" y="49"/>
                    </a:lnTo>
                    <a:lnTo>
                      <a:pt x="46" y="49"/>
                    </a:lnTo>
                    <a:lnTo>
                      <a:pt x="46" y="49"/>
                    </a:lnTo>
                    <a:lnTo>
                      <a:pt x="46" y="49"/>
                    </a:lnTo>
                    <a:lnTo>
                      <a:pt x="47" y="49"/>
                    </a:lnTo>
                    <a:lnTo>
                      <a:pt x="47" y="49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8" y="50"/>
                    </a:lnTo>
                    <a:lnTo>
                      <a:pt x="48" y="50"/>
                    </a:lnTo>
                    <a:lnTo>
                      <a:pt x="49" y="51"/>
                    </a:lnTo>
                    <a:lnTo>
                      <a:pt x="49" y="51"/>
                    </a:lnTo>
                    <a:lnTo>
                      <a:pt x="49" y="51"/>
                    </a:lnTo>
                    <a:lnTo>
                      <a:pt x="49" y="52"/>
                    </a:lnTo>
                    <a:lnTo>
                      <a:pt x="49" y="52"/>
                    </a:lnTo>
                    <a:lnTo>
                      <a:pt x="49" y="52"/>
                    </a:lnTo>
                    <a:lnTo>
                      <a:pt x="50" y="52"/>
                    </a:lnTo>
                    <a:lnTo>
                      <a:pt x="50" y="52"/>
                    </a:lnTo>
                    <a:lnTo>
                      <a:pt x="51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4" y="55"/>
                    </a:lnTo>
                    <a:lnTo>
                      <a:pt x="54" y="55"/>
                    </a:lnTo>
                    <a:lnTo>
                      <a:pt x="54" y="55"/>
                    </a:lnTo>
                    <a:lnTo>
                      <a:pt x="54" y="56"/>
                    </a:lnTo>
                    <a:lnTo>
                      <a:pt x="55" y="56"/>
                    </a:lnTo>
                    <a:lnTo>
                      <a:pt x="55" y="55"/>
                    </a:lnTo>
                    <a:lnTo>
                      <a:pt x="55" y="55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6" y="53"/>
                    </a:lnTo>
                    <a:lnTo>
                      <a:pt x="56" y="53"/>
                    </a:lnTo>
                    <a:lnTo>
                      <a:pt x="57" y="52"/>
                    </a:lnTo>
                    <a:lnTo>
                      <a:pt x="57" y="52"/>
                    </a:lnTo>
                    <a:lnTo>
                      <a:pt x="57" y="52"/>
                    </a:lnTo>
                    <a:lnTo>
                      <a:pt x="58" y="52"/>
                    </a:lnTo>
                    <a:lnTo>
                      <a:pt x="58" y="52"/>
                    </a:lnTo>
                    <a:lnTo>
                      <a:pt x="58" y="52"/>
                    </a:lnTo>
                    <a:lnTo>
                      <a:pt x="58" y="52"/>
                    </a:lnTo>
                    <a:lnTo>
                      <a:pt x="59" y="52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60" y="51"/>
                    </a:lnTo>
                    <a:lnTo>
                      <a:pt x="60" y="51"/>
                    </a:lnTo>
                    <a:lnTo>
                      <a:pt x="60" y="50"/>
                    </a:lnTo>
                    <a:lnTo>
                      <a:pt x="60" y="50"/>
                    </a:lnTo>
                    <a:lnTo>
                      <a:pt x="61" y="50"/>
                    </a:lnTo>
                    <a:lnTo>
                      <a:pt x="61" y="51"/>
                    </a:lnTo>
                    <a:lnTo>
                      <a:pt x="62" y="51"/>
                    </a:lnTo>
                    <a:lnTo>
                      <a:pt x="62" y="51"/>
                    </a:lnTo>
                    <a:lnTo>
                      <a:pt x="62" y="51"/>
                    </a:lnTo>
                    <a:lnTo>
                      <a:pt x="63" y="51"/>
                    </a:lnTo>
                    <a:lnTo>
                      <a:pt x="63" y="51"/>
                    </a:lnTo>
                    <a:lnTo>
                      <a:pt x="63" y="51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4" y="50"/>
                    </a:lnTo>
                    <a:lnTo>
                      <a:pt x="64" y="50"/>
                    </a:lnTo>
                    <a:lnTo>
                      <a:pt x="64" y="50"/>
                    </a:lnTo>
                    <a:lnTo>
                      <a:pt x="65" y="50"/>
                    </a:lnTo>
                    <a:lnTo>
                      <a:pt x="65" y="49"/>
                    </a:lnTo>
                    <a:lnTo>
                      <a:pt x="65" y="49"/>
                    </a:lnTo>
                    <a:lnTo>
                      <a:pt x="65" y="49"/>
                    </a:lnTo>
                    <a:lnTo>
                      <a:pt x="66" y="49"/>
                    </a:lnTo>
                    <a:lnTo>
                      <a:pt x="66" y="49"/>
                    </a:lnTo>
                    <a:lnTo>
                      <a:pt x="66" y="49"/>
                    </a:lnTo>
                    <a:lnTo>
                      <a:pt x="66" y="49"/>
                    </a:lnTo>
                    <a:lnTo>
                      <a:pt x="67" y="49"/>
                    </a:lnTo>
                    <a:lnTo>
                      <a:pt x="67" y="49"/>
                    </a:lnTo>
                    <a:lnTo>
                      <a:pt x="67" y="49"/>
                    </a:lnTo>
                    <a:lnTo>
                      <a:pt x="67" y="49"/>
                    </a:lnTo>
                    <a:lnTo>
                      <a:pt x="67" y="49"/>
                    </a:lnTo>
                    <a:lnTo>
                      <a:pt x="67" y="50"/>
                    </a:lnTo>
                    <a:lnTo>
                      <a:pt x="67" y="50"/>
                    </a:lnTo>
                    <a:lnTo>
                      <a:pt x="67" y="49"/>
                    </a:lnTo>
                    <a:lnTo>
                      <a:pt x="67" y="49"/>
                    </a:lnTo>
                    <a:lnTo>
                      <a:pt x="68" y="49"/>
                    </a:lnTo>
                    <a:lnTo>
                      <a:pt x="68" y="49"/>
                    </a:lnTo>
                    <a:lnTo>
                      <a:pt x="69" y="49"/>
                    </a:lnTo>
                    <a:lnTo>
                      <a:pt x="69" y="50"/>
                    </a:lnTo>
                    <a:lnTo>
                      <a:pt x="69" y="49"/>
                    </a:lnTo>
                    <a:lnTo>
                      <a:pt x="69" y="49"/>
                    </a:lnTo>
                    <a:lnTo>
                      <a:pt x="69" y="49"/>
                    </a:lnTo>
                    <a:lnTo>
                      <a:pt x="70" y="49"/>
                    </a:lnTo>
                    <a:lnTo>
                      <a:pt x="70" y="49"/>
                    </a:lnTo>
                    <a:lnTo>
                      <a:pt x="71" y="49"/>
                    </a:lnTo>
                    <a:lnTo>
                      <a:pt x="71" y="49"/>
                    </a:lnTo>
                    <a:lnTo>
                      <a:pt x="70" y="49"/>
                    </a:lnTo>
                    <a:lnTo>
                      <a:pt x="70" y="48"/>
                    </a:lnTo>
                    <a:lnTo>
                      <a:pt x="70" y="48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1" y="48"/>
                    </a:lnTo>
                    <a:lnTo>
                      <a:pt x="71" y="48"/>
                    </a:lnTo>
                    <a:lnTo>
                      <a:pt x="71" y="47"/>
                    </a:lnTo>
                    <a:lnTo>
                      <a:pt x="72" y="47"/>
                    </a:lnTo>
                    <a:lnTo>
                      <a:pt x="71" y="47"/>
                    </a:lnTo>
                    <a:lnTo>
                      <a:pt x="72" y="47"/>
                    </a:lnTo>
                    <a:lnTo>
                      <a:pt x="72" y="47"/>
                    </a:lnTo>
                    <a:lnTo>
                      <a:pt x="73" y="47"/>
                    </a:lnTo>
                    <a:lnTo>
                      <a:pt x="73" y="47"/>
                    </a:lnTo>
                    <a:lnTo>
                      <a:pt x="74" y="47"/>
                    </a:lnTo>
                    <a:lnTo>
                      <a:pt x="76" y="46"/>
                    </a:lnTo>
                    <a:lnTo>
                      <a:pt x="77" y="46"/>
                    </a:lnTo>
                    <a:lnTo>
                      <a:pt x="77" y="46"/>
                    </a:lnTo>
                    <a:lnTo>
                      <a:pt x="77" y="46"/>
                    </a:lnTo>
                    <a:lnTo>
                      <a:pt x="78" y="46"/>
                    </a:lnTo>
                    <a:lnTo>
                      <a:pt x="78" y="46"/>
                    </a:lnTo>
                    <a:lnTo>
                      <a:pt x="79" y="46"/>
                    </a:lnTo>
                    <a:lnTo>
                      <a:pt x="79" y="46"/>
                    </a:lnTo>
                    <a:lnTo>
                      <a:pt x="79" y="46"/>
                    </a:lnTo>
                    <a:lnTo>
                      <a:pt x="80" y="47"/>
                    </a:lnTo>
                    <a:lnTo>
                      <a:pt x="80" y="47"/>
                    </a:lnTo>
                    <a:lnTo>
                      <a:pt x="80" y="46"/>
                    </a:lnTo>
                    <a:lnTo>
                      <a:pt x="80" y="46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81" y="45"/>
                    </a:lnTo>
                    <a:lnTo>
                      <a:pt x="82" y="45"/>
                    </a:lnTo>
                    <a:lnTo>
                      <a:pt x="82" y="44"/>
                    </a:lnTo>
                    <a:lnTo>
                      <a:pt x="83" y="44"/>
                    </a:lnTo>
                    <a:lnTo>
                      <a:pt x="83" y="44"/>
                    </a:lnTo>
                    <a:lnTo>
                      <a:pt x="83" y="43"/>
                    </a:lnTo>
                    <a:lnTo>
                      <a:pt x="83" y="43"/>
                    </a:lnTo>
                    <a:lnTo>
                      <a:pt x="84" y="43"/>
                    </a:lnTo>
                    <a:lnTo>
                      <a:pt x="84" y="43"/>
                    </a:lnTo>
                    <a:lnTo>
                      <a:pt x="84" y="43"/>
                    </a:lnTo>
                    <a:lnTo>
                      <a:pt x="85" y="43"/>
                    </a:lnTo>
                    <a:lnTo>
                      <a:pt x="85" y="43"/>
                    </a:lnTo>
                    <a:lnTo>
                      <a:pt x="85" y="43"/>
                    </a:lnTo>
                    <a:lnTo>
                      <a:pt x="86" y="42"/>
                    </a:lnTo>
                    <a:lnTo>
                      <a:pt x="86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40"/>
                    </a:lnTo>
                    <a:lnTo>
                      <a:pt x="87" y="40"/>
                    </a:lnTo>
                    <a:lnTo>
                      <a:pt x="87" y="40"/>
                    </a:lnTo>
                    <a:lnTo>
                      <a:pt x="87" y="39"/>
                    </a:lnTo>
                    <a:lnTo>
                      <a:pt x="88" y="39"/>
                    </a:lnTo>
                    <a:lnTo>
                      <a:pt x="88" y="38"/>
                    </a:lnTo>
                    <a:lnTo>
                      <a:pt x="88" y="38"/>
                    </a:lnTo>
                    <a:lnTo>
                      <a:pt x="89" y="38"/>
                    </a:lnTo>
                    <a:lnTo>
                      <a:pt x="89" y="38"/>
                    </a:lnTo>
                    <a:lnTo>
                      <a:pt x="90" y="37"/>
                    </a:lnTo>
                    <a:lnTo>
                      <a:pt x="90" y="37"/>
                    </a:lnTo>
                    <a:lnTo>
                      <a:pt x="90" y="37"/>
                    </a:lnTo>
                    <a:lnTo>
                      <a:pt x="90" y="36"/>
                    </a:lnTo>
                    <a:lnTo>
                      <a:pt x="90" y="36"/>
                    </a:lnTo>
                    <a:lnTo>
                      <a:pt x="91" y="36"/>
                    </a:lnTo>
                    <a:lnTo>
                      <a:pt x="91" y="35"/>
                    </a:lnTo>
                    <a:lnTo>
                      <a:pt x="91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2" y="33"/>
                    </a:lnTo>
                    <a:lnTo>
                      <a:pt x="92" y="33"/>
                    </a:lnTo>
                    <a:lnTo>
                      <a:pt x="91" y="33"/>
                    </a:lnTo>
                    <a:lnTo>
                      <a:pt x="91" y="34"/>
                    </a:lnTo>
                    <a:lnTo>
                      <a:pt x="91" y="34"/>
                    </a:lnTo>
                    <a:lnTo>
                      <a:pt x="90" y="34"/>
                    </a:lnTo>
                    <a:lnTo>
                      <a:pt x="90" y="33"/>
                    </a:lnTo>
                    <a:lnTo>
                      <a:pt x="90" y="33"/>
                    </a:lnTo>
                    <a:lnTo>
                      <a:pt x="91" y="32"/>
                    </a:lnTo>
                    <a:lnTo>
                      <a:pt x="91" y="32"/>
                    </a:lnTo>
                    <a:lnTo>
                      <a:pt x="90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1" y="31"/>
                    </a:lnTo>
                    <a:lnTo>
                      <a:pt x="91" y="31"/>
                    </a:lnTo>
                    <a:lnTo>
                      <a:pt x="91" y="31"/>
                    </a:lnTo>
                    <a:lnTo>
                      <a:pt x="91" y="31"/>
                    </a:lnTo>
                    <a:lnTo>
                      <a:pt x="91" y="31"/>
                    </a:lnTo>
                    <a:lnTo>
                      <a:pt x="93" y="30"/>
                    </a:lnTo>
                    <a:lnTo>
                      <a:pt x="93" y="30"/>
                    </a:lnTo>
                    <a:lnTo>
                      <a:pt x="93" y="30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5" y="28"/>
                    </a:lnTo>
                    <a:lnTo>
                      <a:pt x="95" y="28"/>
                    </a:lnTo>
                    <a:lnTo>
                      <a:pt x="96" y="28"/>
                    </a:lnTo>
                    <a:lnTo>
                      <a:pt x="96" y="28"/>
                    </a:lnTo>
                    <a:lnTo>
                      <a:pt x="96" y="28"/>
                    </a:lnTo>
                    <a:lnTo>
                      <a:pt x="97" y="28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8" y="28"/>
                    </a:lnTo>
                    <a:lnTo>
                      <a:pt x="98" y="28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99" y="27"/>
                    </a:lnTo>
                    <a:lnTo>
                      <a:pt x="99" y="26"/>
                    </a:lnTo>
                    <a:lnTo>
                      <a:pt x="99" y="26"/>
                    </a:lnTo>
                    <a:lnTo>
                      <a:pt x="99" y="26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1" y="24"/>
                    </a:lnTo>
                    <a:lnTo>
                      <a:pt x="100" y="23"/>
                    </a:lnTo>
                    <a:lnTo>
                      <a:pt x="101" y="22"/>
                    </a:lnTo>
                    <a:lnTo>
                      <a:pt x="101" y="22"/>
                    </a:lnTo>
                    <a:lnTo>
                      <a:pt x="102" y="22"/>
                    </a:lnTo>
                    <a:lnTo>
                      <a:pt x="102" y="22"/>
                    </a:lnTo>
                    <a:lnTo>
                      <a:pt x="102" y="22"/>
                    </a:lnTo>
                    <a:lnTo>
                      <a:pt x="102" y="22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1"/>
                    </a:lnTo>
                    <a:lnTo>
                      <a:pt x="101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2" y="20"/>
                    </a:lnTo>
                    <a:lnTo>
                      <a:pt x="102" y="20"/>
                    </a:lnTo>
                    <a:lnTo>
                      <a:pt x="103" y="20"/>
                    </a:lnTo>
                    <a:lnTo>
                      <a:pt x="103" y="20"/>
                    </a:lnTo>
                    <a:lnTo>
                      <a:pt x="103" y="19"/>
                    </a:lnTo>
                    <a:lnTo>
                      <a:pt x="102" y="19"/>
                    </a:lnTo>
                    <a:lnTo>
                      <a:pt x="102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2" y="18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2" y="17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6"/>
                    </a:lnTo>
                    <a:lnTo>
                      <a:pt x="104" y="17"/>
                    </a:lnTo>
                    <a:lnTo>
                      <a:pt x="105" y="17"/>
                    </a:lnTo>
                    <a:lnTo>
                      <a:pt x="105" y="16"/>
                    </a:lnTo>
                    <a:lnTo>
                      <a:pt x="105" y="16"/>
                    </a:lnTo>
                    <a:lnTo>
                      <a:pt x="105" y="16"/>
                    </a:lnTo>
                    <a:lnTo>
                      <a:pt x="105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5"/>
                    </a:lnTo>
                    <a:lnTo>
                      <a:pt x="107" y="15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6" y="13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7" y="13"/>
                    </a:lnTo>
                    <a:lnTo>
                      <a:pt x="107" y="13"/>
                    </a:lnTo>
                    <a:lnTo>
                      <a:pt x="107" y="12"/>
                    </a:lnTo>
                    <a:lnTo>
                      <a:pt x="107" y="12"/>
                    </a:lnTo>
                    <a:lnTo>
                      <a:pt x="107" y="12"/>
                    </a:lnTo>
                    <a:lnTo>
                      <a:pt x="108" y="12"/>
                    </a:lnTo>
                    <a:lnTo>
                      <a:pt x="108" y="12"/>
                    </a:lnTo>
                    <a:lnTo>
                      <a:pt x="108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10"/>
                    </a:lnTo>
                    <a:lnTo>
                      <a:pt x="110" y="10"/>
                    </a:lnTo>
                    <a:lnTo>
                      <a:pt x="110" y="10"/>
                    </a:lnTo>
                    <a:lnTo>
                      <a:pt x="111" y="10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2" y="11"/>
                    </a:lnTo>
                    <a:lnTo>
                      <a:pt x="112" y="11"/>
                    </a:lnTo>
                    <a:lnTo>
                      <a:pt x="112" y="11"/>
                    </a:lnTo>
                    <a:lnTo>
                      <a:pt x="112" y="11"/>
                    </a:lnTo>
                    <a:lnTo>
                      <a:pt x="112" y="11"/>
                    </a:lnTo>
                    <a:lnTo>
                      <a:pt x="112" y="12"/>
                    </a:lnTo>
                    <a:lnTo>
                      <a:pt x="112" y="12"/>
                    </a:lnTo>
                    <a:lnTo>
                      <a:pt x="113" y="11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5" y="12"/>
                    </a:lnTo>
                    <a:lnTo>
                      <a:pt x="114" y="12"/>
                    </a:lnTo>
                    <a:lnTo>
                      <a:pt x="115" y="11"/>
                    </a:lnTo>
                    <a:lnTo>
                      <a:pt x="115" y="11"/>
                    </a:lnTo>
                    <a:lnTo>
                      <a:pt x="115" y="11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6" y="13"/>
                    </a:lnTo>
                    <a:lnTo>
                      <a:pt x="116" y="13"/>
                    </a:lnTo>
                    <a:lnTo>
                      <a:pt x="116" y="13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6" y="11"/>
                    </a:lnTo>
                    <a:lnTo>
                      <a:pt x="116" y="11"/>
                    </a:lnTo>
                    <a:lnTo>
                      <a:pt x="116" y="11"/>
                    </a:lnTo>
                    <a:lnTo>
                      <a:pt x="116" y="11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8" y="12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1" y="12"/>
                    </a:lnTo>
                    <a:lnTo>
                      <a:pt x="121" y="12"/>
                    </a:lnTo>
                    <a:lnTo>
                      <a:pt x="121" y="12"/>
                    </a:lnTo>
                    <a:lnTo>
                      <a:pt x="121" y="11"/>
                    </a:lnTo>
                    <a:lnTo>
                      <a:pt x="121" y="11"/>
                    </a:lnTo>
                    <a:lnTo>
                      <a:pt x="121" y="11"/>
                    </a:lnTo>
                    <a:lnTo>
                      <a:pt x="122" y="11"/>
                    </a:lnTo>
                    <a:lnTo>
                      <a:pt x="123" y="12"/>
                    </a:lnTo>
                    <a:lnTo>
                      <a:pt x="123" y="12"/>
                    </a:lnTo>
                    <a:lnTo>
                      <a:pt x="123" y="11"/>
                    </a:lnTo>
                    <a:lnTo>
                      <a:pt x="124" y="11"/>
                    </a:lnTo>
                    <a:lnTo>
                      <a:pt x="124" y="11"/>
                    </a:lnTo>
                    <a:lnTo>
                      <a:pt x="124" y="11"/>
                    </a:lnTo>
                    <a:lnTo>
                      <a:pt x="124" y="11"/>
                    </a:lnTo>
                    <a:lnTo>
                      <a:pt x="125" y="11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5" y="11"/>
                    </a:lnTo>
                    <a:lnTo>
                      <a:pt x="125" y="11"/>
                    </a:lnTo>
                    <a:lnTo>
                      <a:pt x="126" y="11"/>
                    </a:lnTo>
                    <a:lnTo>
                      <a:pt x="126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6" y="9"/>
                    </a:lnTo>
                    <a:lnTo>
                      <a:pt x="126" y="10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7" y="9"/>
                    </a:lnTo>
                    <a:lnTo>
                      <a:pt x="127" y="10"/>
                    </a:lnTo>
                    <a:lnTo>
                      <a:pt x="127" y="10"/>
                    </a:lnTo>
                    <a:lnTo>
                      <a:pt x="127" y="10"/>
                    </a:lnTo>
                    <a:lnTo>
                      <a:pt x="128" y="10"/>
                    </a:lnTo>
                    <a:lnTo>
                      <a:pt x="128" y="10"/>
                    </a:lnTo>
                    <a:lnTo>
                      <a:pt x="129" y="11"/>
                    </a:lnTo>
                    <a:lnTo>
                      <a:pt x="129" y="11"/>
                    </a:lnTo>
                    <a:lnTo>
                      <a:pt x="129" y="10"/>
                    </a:lnTo>
                    <a:lnTo>
                      <a:pt x="129" y="10"/>
                    </a:lnTo>
                    <a:lnTo>
                      <a:pt x="129" y="10"/>
                    </a:lnTo>
                    <a:lnTo>
                      <a:pt x="129" y="11"/>
                    </a:lnTo>
                    <a:lnTo>
                      <a:pt x="129" y="11"/>
                    </a:lnTo>
                    <a:lnTo>
                      <a:pt x="129" y="11"/>
                    </a:lnTo>
                    <a:lnTo>
                      <a:pt x="130" y="11"/>
                    </a:lnTo>
                    <a:lnTo>
                      <a:pt x="130" y="11"/>
                    </a:lnTo>
                    <a:lnTo>
                      <a:pt x="130" y="11"/>
                    </a:lnTo>
                    <a:lnTo>
                      <a:pt x="130" y="11"/>
                    </a:lnTo>
                    <a:lnTo>
                      <a:pt x="130" y="12"/>
                    </a:lnTo>
                    <a:lnTo>
                      <a:pt x="131" y="12"/>
                    </a:lnTo>
                    <a:lnTo>
                      <a:pt x="131" y="13"/>
                    </a:lnTo>
                    <a:lnTo>
                      <a:pt x="131" y="12"/>
                    </a:lnTo>
                    <a:lnTo>
                      <a:pt x="131" y="12"/>
                    </a:lnTo>
                    <a:lnTo>
                      <a:pt x="132" y="11"/>
                    </a:lnTo>
                    <a:lnTo>
                      <a:pt x="132" y="11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3" y="11"/>
                    </a:lnTo>
                    <a:lnTo>
                      <a:pt x="133" y="11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4" y="11"/>
                    </a:lnTo>
                    <a:lnTo>
                      <a:pt x="134" y="11"/>
                    </a:lnTo>
                    <a:lnTo>
                      <a:pt x="135" y="11"/>
                    </a:lnTo>
                    <a:lnTo>
                      <a:pt x="135" y="10"/>
                    </a:lnTo>
                    <a:lnTo>
                      <a:pt x="135" y="10"/>
                    </a:lnTo>
                    <a:lnTo>
                      <a:pt x="135" y="9"/>
                    </a:lnTo>
                    <a:lnTo>
                      <a:pt x="136" y="9"/>
                    </a:lnTo>
                    <a:lnTo>
                      <a:pt x="136" y="9"/>
                    </a:lnTo>
                    <a:lnTo>
                      <a:pt x="137" y="9"/>
                    </a:lnTo>
                    <a:lnTo>
                      <a:pt x="137" y="9"/>
                    </a:lnTo>
                    <a:lnTo>
                      <a:pt x="137" y="9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8" y="8"/>
                    </a:lnTo>
                    <a:lnTo>
                      <a:pt x="138" y="8"/>
                    </a:lnTo>
                    <a:lnTo>
                      <a:pt x="138" y="8"/>
                    </a:lnTo>
                    <a:lnTo>
                      <a:pt x="138" y="8"/>
                    </a:lnTo>
                    <a:lnTo>
                      <a:pt x="138" y="8"/>
                    </a:lnTo>
                    <a:lnTo>
                      <a:pt x="138" y="8"/>
                    </a:lnTo>
                    <a:lnTo>
                      <a:pt x="138" y="9"/>
                    </a:lnTo>
                    <a:lnTo>
                      <a:pt x="138" y="9"/>
                    </a:lnTo>
                    <a:lnTo>
                      <a:pt x="138" y="9"/>
                    </a:lnTo>
                    <a:lnTo>
                      <a:pt x="139" y="9"/>
                    </a:lnTo>
                    <a:lnTo>
                      <a:pt x="139" y="9"/>
                    </a:lnTo>
                    <a:lnTo>
                      <a:pt x="139" y="9"/>
                    </a:lnTo>
                    <a:lnTo>
                      <a:pt x="139" y="9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9"/>
                    </a:lnTo>
                    <a:lnTo>
                      <a:pt x="142" y="9"/>
                    </a:lnTo>
                    <a:lnTo>
                      <a:pt x="142" y="8"/>
                    </a:lnTo>
                    <a:lnTo>
                      <a:pt x="143" y="8"/>
                    </a:lnTo>
                    <a:lnTo>
                      <a:pt x="143" y="8"/>
                    </a:lnTo>
                    <a:lnTo>
                      <a:pt x="143" y="8"/>
                    </a:lnTo>
                    <a:lnTo>
                      <a:pt x="143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3" y="6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5" y="6"/>
                    </a:lnTo>
                    <a:lnTo>
                      <a:pt x="145" y="6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5" y="4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7" y="4"/>
                    </a:lnTo>
                    <a:lnTo>
                      <a:pt x="147" y="5"/>
                    </a:lnTo>
                    <a:lnTo>
                      <a:pt x="147" y="5"/>
                    </a:lnTo>
                    <a:lnTo>
                      <a:pt x="148" y="5"/>
                    </a:lnTo>
                    <a:lnTo>
                      <a:pt x="148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5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4"/>
                    </a:lnTo>
                    <a:lnTo>
                      <a:pt x="149" y="3"/>
                    </a:lnTo>
                    <a:lnTo>
                      <a:pt x="149" y="3"/>
                    </a:lnTo>
                    <a:lnTo>
                      <a:pt x="150" y="4"/>
                    </a:lnTo>
                    <a:lnTo>
                      <a:pt x="150" y="4"/>
                    </a:lnTo>
                    <a:lnTo>
                      <a:pt x="150" y="3"/>
                    </a:lnTo>
                    <a:lnTo>
                      <a:pt x="151" y="2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2"/>
                    </a:lnTo>
                    <a:lnTo>
                      <a:pt x="152" y="2"/>
                    </a:lnTo>
                    <a:lnTo>
                      <a:pt x="153" y="2"/>
                    </a:lnTo>
                    <a:lnTo>
                      <a:pt x="153" y="2"/>
                    </a:lnTo>
                    <a:lnTo>
                      <a:pt x="153" y="2"/>
                    </a:lnTo>
                    <a:lnTo>
                      <a:pt x="153" y="1"/>
                    </a:lnTo>
                    <a:lnTo>
                      <a:pt x="153" y="2"/>
                    </a:lnTo>
                    <a:lnTo>
                      <a:pt x="154" y="2"/>
                    </a:lnTo>
                    <a:lnTo>
                      <a:pt x="154" y="2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5" y="1"/>
                    </a:lnTo>
                    <a:lnTo>
                      <a:pt x="155" y="1"/>
                    </a:lnTo>
                    <a:lnTo>
                      <a:pt x="155" y="1"/>
                    </a:lnTo>
                    <a:lnTo>
                      <a:pt x="155" y="1"/>
                    </a:lnTo>
                    <a:lnTo>
                      <a:pt x="155" y="1"/>
                    </a:lnTo>
                    <a:lnTo>
                      <a:pt x="156" y="1"/>
                    </a:lnTo>
                    <a:lnTo>
                      <a:pt x="156" y="0"/>
                    </a:lnTo>
                    <a:lnTo>
                      <a:pt x="156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0" y="1"/>
                    </a:lnTo>
                    <a:lnTo>
                      <a:pt x="160" y="1"/>
                    </a:lnTo>
                    <a:lnTo>
                      <a:pt x="160" y="2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1" y="1"/>
                    </a:lnTo>
                    <a:lnTo>
                      <a:pt x="161" y="1"/>
                    </a:lnTo>
                    <a:lnTo>
                      <a:pt x="161" y="1"/>
                    </a:lnTo>
                    <a:lnTo>
                      <a:pt x="161" y="1"/>
                    </a:lnTo>
                    <a:lnTo>
                      <a:pt x="161" y="1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2" y="2"/>
                    </a:lnTo>
                    <a:lnTo>
                      <a:pt x="162" y="2"/>
                    </a:lnTo>
                    <a:lnTo>
                      <a:pt x="163" y="2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4" y="4"/>
                    </a:lnTo>
                    <a:lnTo>
                      <a:pt x="163" y="4"/>
                    </a:lnTo>
                    <a:lnTo>
                      <a:pt x="163" y="4"/>
                    </a:lnTo>
                    <a:lnTo>
                      <a:pt x="163" y="4"/>
                    </a:lnTo>
                    <a:lnTo>
                      <a:pt x="163" y="4"/>
                    </a:lnTo>
                    <a:lnTo>
                      <a:pt x="163" y="4"/>
                    </a:lnTo>
                    <a:lnTo>
                      <a:pt x="163" y="4"/>
                    </a:lnTo>
                    <a:lnTo>
                      <a:pt x="163" y="4"/>
                    </a:lnTo>
                    <a:lnTo>
                      <a:pt x="164" y="4"/>
                    </a:lnTo>
                    <a:lnTo>
                      <a:pt x="164" y="4"/>
                    </a:lnTo>
                    <a:lnTo>
                      <a:pt x="163" y="4"/>
                    </a:lnTo>
                    <a:lnTo>
                      <a:pt x="163" y="5"/>
                    </a:lnTo>
                    <a:lnTo>
                      <a:pt x="163" y="6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6"/>
                    </a:lnTo>
                    <a:lnTo>
                      <a:pt x="164" y="6"/>
                    </a:lnTo>
                    <a:lnTo>
                      <a:pt x="164" y="6"/>
                    </a:lnTo>
                    <a:lnTo>
                      <a:pt x="164" y="7"/>
                    </a:lnTo>
                    <a:lnTo>
                      <a:pt x="165" y="6"/>
                    </a:lnTo>
                    <a:lnTo>
                      <a:pt x="165" y="6"/>
                    </a:lnTo>
                    <a:lnTo>
                      <a:pt x="165" y="6"/>
                    </a:lnTo>
                    <a:lnTo>
                      <a:pt x="165" y="6"/>
                    </a:lnTo>
                    <a:lnTo>
                      <a:pt x="165" y="7"/>
                    </a:lnTo>
                    <a:lnTo>
                      <a:pt x="165" y="7"/>
                    </a:lnTo>
                    <a:lnTo>
                      <a:pt x="165" y="7"/>
                    </a:lnTo>
                    <a:lnTo>
                      <a:pt x="165" y="8"/>
                    </a:lnTo>
                    <a:lnTo>
                      <a:pt x="165" y="7"/>
                    </a:lnTo>
                    <a:lnTo>
                      <a:pt x="165" y="7"/>
                    </a:lnTo>
                    <a:lnTo>
                      <a:pt x="166" y="7"/>
                    </a:lnTo>
                    <a:lnTo>
                      <a:pt x="166" y="7"/>
                    </a:lnTo>
                    <a:lnTo>
                      <a:pt x="166" y="7"/>
                    </a:lnTo>
                    <a:lnTo>
                      <a:pt x="166" y="7"/>
                    </a:lnTo>
                    <a:lnTo>
                      <a:pt x="167" y="7"/>
                    </a:lnTo>
                    <a:lnTo>
                      <a:pt x="167" y="7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8" y="8"/>
                    </a:lnTo>
                    <a:lnTo>
                      <a:pt x="168" y="9"/>
                    </a:lnTo>
                    <a:lnTo>
                      <a:pt x="168" y="9"/>
                    </a:lnTo>
                    <a:lnTo>
                      <a:pt x="169" y="9"/>
                    </a:lnTo>
                    <a:lnTo>
                      <a:pt x="169" y="9"/>
                    </a:lnTo>
                    <a:lnTo>
                      <a:pt x="169" y="9"/>
                    </a:lnTo>
                    <a:lnTo>
                      <a:pt x="169" y="8"/>
                    </a:lnTo>
                    <a:lnTo>
                      <a:pt x="170" y="8"/>
                    </a:lnTo>
                    <a:lnTo>
                      <a:pt x="170" y="8"/>
                    </a:lnTo>
                    <a:lnTo>
                      <a:pt x="170" y="8"/>
                    </a:lnTo>
                    <a:lnTo>
                      <a:pt x="170" y="8"/>
                    </a:lnTo>
                    <a:lnTo>
                      <a:pt x="170" y="8"/>
                    </a:lnTo>
                    <a:lnTo>
                      <a:pt x="171" y="8"/>
                    </a:lnTo>
                    <a:lnTo>
                      <a:pt x="172" y="8"/>
                    </a:lnTo>
                    <a:lnTo>
                      <a:pt x="173" y="8"/>
                    </a:lnTo>
                    <a:lnTo>
                      <a:pt x="173" y="8"/>
                    </a:lnTo>
                    <a:lnTo>
                      <a:pt x="173" y="8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3" y="9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3" y="10"/>
                    </a:lnTo>
                    <a:lnTo>
                      <a:pt x="173" y="10"/>
                    </a:lnTo>
                    <a:lnTo>
                      <a:pt x="173" y="9"/>
                    </a:lnTo>
                    <a:lnTo>
                      <a:pt x="173" y="9"/>
                    </a:lnTo>
                    <a:lnTo>
                      <a:pt x="173" y="9"/>
                    </a:lnTo>
                    <a:lnTo>
                      <a:pt x="173" y="9"/>
                    </a:lnTo>
                    <a:lnTo>
                      <a:pt x="173" y="9"/>
                    </a:lnTo>
                    <a:lnTo>
                      <a:pt x="174" y="9"/>
                    </a:lnTo>
                    <a:lnTo>
                      <a:pt x="174" y="9"/>
                    </a:lnTo>
                    <a:lnTo>
                      <a:pt x="174" y="9"/>
                    </a:lnTo>
                    <a:lnTo>
                      <a:pt x="175" y="10"/>
                    </a:lnTo>
                    <a:lnTo>
                      <a:pt x="175" y="9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6" y="11"/>
                    </a:lnTo>
                    <a:lnTo>
                      <a:pt x="176" y="11"/>
                    </a:lnTo>
                    <a:lnTo>
                      <a:pt x="176" y="11"/>
                    </a:lnTo>
                    <a:lnTo>
                      <a:pt x="176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7" y="11"/>
                    </a:lnTo>
                    <a:lnTo>
                      <a:pt x="177" y="11"/>
                    </a:lnTo>
                    <a:lnTo>
                      <a:pt x="177" y="11"/>
                    </a:lnTo>
                    <a:lnTo>
                      <a:pt x="177" y="12"/>
                    </a:lnTo>
                    <a:lnTo>
                      <a:pt x="177" y="11"/>
                    </a:lnTo>
                    <a:lnTo>
                      <a:pt x="178" y="11"/>
                    </a:lnTo>
                    <a:lnTo>
                      <a:pt x="178" y="11"/>
                    </a:lnTo>
                    <a:lnTo>
                      <a:pt x="179" y="11"/>
                    </a:lnTo>
                    <a:lnTo>
                      <a:pt x="179" y="11"/>
                    </a:lnTo>
                    <a:lnTo>
                      <a:pt x="179" y="12"/>
                    </a:lnTo>
                    <a:lnTo>
                      <a:pt x="179" y="12"/>
                    </a:lnTo>
                    <a:lnTo>
                      <a:pt x="179" y="12"/>
                    </a:lnTo>
                    <a:lnTo>
                      <a:pt x="180" y="13"/>
                    </a:lnTo>
                    <a:lnTo>
                      <a:pt x="180" y="13"/>
                    </a:lnTo>
                    <a:lnTo>
                      <a:pt x="180" y="14"/>
                    </a:lnTo>
                    <a:lnTo>
                      <a:pt x="180" y="13"/>
                    </a:lnTo>
                    <a:lnTo>
                      <a:pt x="180" y="13"/>
                    </a:lnTo>
                    <a:lnTo>
                      <a:pt x="181" y="13"/>
                    </a:lnTo>
                    <a:lnTo>
                      <a:pt x="181" y="14"/>
                    </a:lnTo>
                    <a:lnTo>
                      <a:pt x="181" y="14"/>
                    </a:lnTo>
                    <a:lnTo>
                      <a:pt x="181" y="13"/>
                    </a:lnTo>
                    <a:lnTo>
                      <a:pt x="182" y="13"/>
                    </a:lnTo>
                    <a:lnTo>
                      <a:pt x="182" y="13"/>
                    </a:lnTo>
                    <a:lnTo>
                      <a:pt x="183" y="14"/>
                    </a:lnTo>
                    <a:lnTo>
                      <a:pt x="183" y="14"/>
                    </a:lnTo>
                    <a:lnTo>
                      <a:pt x="183" y="14"/>
                    </a:lnTo>
                    <a:lnTo>
                      <a:pt x="184" y="14"/>
                    </a:lnTo>
                    <a:lnTo>
                      <a:pt x="184" y="14"/>
                    </a:lnTo>
                    <a:lnTo>
                      <a:pt x="185" y="15"/>
                    </a:lnTo>
                    <a:lnTo>
                      <a:pt x="185" y="15"/>
                    </a:lnTo>
                    <a:lnTo>
                      <a:pt x="185" y="15"/>
                    </a:lnTo>
                    <a:lnTo>
                      <a:pt x="185" y="15"/>
                    </a:lnTo>
                    <a:lnTo>
                      <a:pt x="185" y="15"/>
                    </a:lnTo>
                    <a:lnTo>
                      <a:pt x="186" y="14"/>
                    </a:lnTo>
                    <a:lnTo>
                      <a:pt x="186" y="15"/>
                    </a:lnTo>
                    <a:lnTo>
                      <a:pt x="186" y="15"/>
                    </a:lnTo>
                    <a:lnTo>
                      <a:pt x="186" y="15"/>
                    </a:lnTo>
                    <a:lnTo>
                      <a:pt x="186" y="16"/>
                    </a:lnTo>
                    <a:lnTo>
                      <a:pt x="186" y="15"/>
                    </a:lnTo>
                    <a:lnTo>
                      <a:pt x="187" y="15"/>
                    </a:lnTo>
                    <a:lnTo>
                      <a:pt x="187" y="15"/>
                    </a:lnTo>
                    <a:lnTo>
                      <a:pt x="187" y="14"/>
                    </a:lnTo>
                    <a:lnTo>
                      <a:pt x="187" y="14"/>
                    </a:lnTo>
                    <a:lnTo>
                      <a:pt x="187" y="15"/>
                    </a:lnTo>
                    <a:lnTo>
                      <a:pt x="188" y="15"/>
                    </a:lnTo>
                    <a:lnTo>
                      <a:pt x="188" y="15"/>
                    </a:lnTo>
                    <a:lnTo>
                      <a:pt x="188" y="15"/>
                    </a:lnTo>
                    <a:lnTo>
                      <a:pt x="188" y="15"/>
                    </a:lnTo>
                    <a:lnTo>
                      <a:pt x="188" y="14"/>
                    </a:lnTo>
                    <a:lnTo>
                      <a:pt x="188" y="14"/>
                    </a:lnTo>
                    <a:lnTo>
                      <a:pt x="188" y="14"/>
                    </a:lnTo>
                    <a:lnTo>
                      <a:pt x="188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5"/>
                    </a:lnTo>
                    <a:lnTo>
                      <a:pt x="190" y="15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0" y="16"/>
                    </a:lnTo>
                    <a:lnTo>
                      <a:pt x="191" y="16"/>
                    </a:lnTo>
                    <a:lnTo>
                      <a:pt x="191" y="16"/>
                    </a:lnTo>
                    <a:lnTo>
                      <a:pt x="191" y="16"/>
                    </a:lnTo>
                    <a:lnTo>
                      <a:pt x="191" y="15"/>
                    </a:lnTo>
                    <a:lnTo>
                      <a:pt x="191" y="15"/>
                    </a:lnTo>
                    <a:lnTo>
                      <a:pt x="191" y="15"/>
                    </a:lnTo>
                    <a:lnTo>
                      <a:pt x="191" y="15"/>
                    </a:lnTo>
                    <a:lnTo>
                      <a:pt x="191" y="14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1" y="15"/>
                    </a:lnTo>
                    <a:lnTo>
                      <a:pt x="191" y="16"/>
                    </a:lnTo>
                    <a:lnTo>
                      <a:pt x="192" y="16"/>
                    </a:lnTo>
                    <a:lnTo>
                      <a:pt x="193" y="17"/>
                    </a:lnTo>
                    <a:lnTo>
                      <a:pt x="193" y="17"/>
                    </a:lnTo>
                    <a:lnTo>
                      <a:pt x="193" y="16"/>
                    </a:lnTo>
                    <a:lnTo>
                      <a:pt x="193" y="16"/>
                    </a:lnTo>
                    <a:lnTo>
                      <a:pt x="194" y="17"/>
                    </a:lnTo>
                    <a:lnTo>
                      <a:pt x="194" y="17"/>
                    </a:lnTo>
                    <a:lnTo>
                      <a:pt x="194" y="17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5" y="17"/>
                    </a:lnTo>
                    <a:lnTo>
                      <a:pt x="195" y="17"/>
                    </a:lnTo>
                    <a:lnTo>
                      <a:pt x="195" y="18"/>
                    </a:lnTo>
                    <a:lnTo>
                      <a:pt x="195" y="18"/>
                    </a:lnTo>
                    <a:lnTo>
                      <a:pt x="195" y="18"/>
                    </a:lnTo>
                    <a:lnTo>
                      <a:pt x="195" y="19"/>
                    </a:lnTo>
                    <a:lnTo>
                      <a:pt x="195" y="19"/>
                    </a:lnTo>
                    <a:lnTo>
                      <a:pt x="195" y="19"/>
                    </a:lnTo>
                    <a:lnTo>
                      <a:pt x="195" y="19"/>
                    </a:lnTo>
                    <a:lnTo>
                      <a:pt x="195" y="19"/>
                    </a:lnTo>
                    <a:lnTo>
                      <a:pt x="195" y="19"/>
                    </a:lnTo>
                    <a:lnTo>
                      <a:pt x="195" y="20"/>
                    </a:lnTo>
                    <a:lnTo>
                      <a:pt x="195" y="20"/>
                    </a:lnTo>
                    <a:lnTo>
                      <a:pt x="195" y="20"/>
                    </a:lnTo>
                    <a:lnTo>
                      <a:pt x="195" y="21"/>
                    </a:lnTo>
                    <a:lnTo>
                      <a:pt x="195" y="21"/>
                    </a:lnTo>
                    <a:lnTo>
                      <a:pt x="195" y="21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5" y="21"/>
                    </a:lnTo>
                    <a:lnTo>
                      <a:pt x="196" y="22"/>
                    </a:lnTo>
                    <a:lnTo>
                      <a:pt x="196" y="22"/>
                    </a:lnTo>
                    <a:lnTo>
                      <a:pt x="196" y="22"/>
                    </a:lnTo>
                    <a:lnTo>
                      <a:pt x="196" y="22"/>
                    </a:lnTo>
                    <a:lnTo>
                      <a:pt x="197" y="23"/>
                    </a:lnTo>
                    <a:lnTo>
                      <a:pt x="197" y="22"/>
                    </a:lnTo>
                    <a:lnTo>
                      <a:pt x="197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8" y="23"/>
                    </a:lnTo>
                    <a:lnTo>
                      <a:pt x="197" y="23"/>
                    </a:lnTo>
                    <a:lnTo>
                      <a:pt x="197" y="23"/>
                    </a:lnTo>
                    <a:lnTo>
                      <a:pt x="197" y="24"/>
                    </a:lnTo>
                    <a:lnTo>
                      <a:pt x="198" y="24"/>
                    </a:lnTo>
                    <a:lnTo>
                      <a:pt x="198" y="24"/>
                    </a:lnTo>
                    <a:lnTo>
                      <a:pt x="198" y="24"/>
                    </a:lnTo>
                    <a:lnTo>
                      <a:pt x="198" y="24"/>
                    </a:lnTo>
                    <a:lnTo>
                      <a:pt x="198" y="24"/>
                    </a:lnTo>
                    <a:lnTo>
                      <a:pt x="198" y="24"/>
                    </a:lnTo>
                    <a:lnTo>
                      <a:pt x="198" y="25"/>
                    </a:lnTo>
                    <a:lnTo>
                      <a:pt x="198" y="25"/>
                    </a:lnTo>
                    <a:lnTo>
                      <a:pt x="199" y="25"/>
                    </a:lnTo>
                    <a:lnTo>
                      <a:pt x="199" y="25"/>
                    </a:lnTo>
                    <a:lnTo>
                      <a:pt x="199" y="25"/>
                    </a:lnTo>
                    <a:lnTo>
                      <a:pt x="200" y="25"/>
                    </a:lnTo>
                    <a:lnTo>
                      <a:pt x="199" y="26"/>
                    </a:lnTo>
                    <a:lnTo>
                      <a:pt x="199" y="26"/>
                    </a:lnTo>
                    <a:lnTo>
                      <a:pt x="200" y="26"/>
                    </a:lnTo>
                    <a:lnTo>
                      <a:pt x="200" y="26"/>
                    </a:lnTo>
                    <a:lnTo>
                      <a:pt x="200" y="26"/>
                    </a:lnTo>
                    <a:lnTo>
                      <a:pt x="200" y="26"/>
                    </a:lnTo>
                    <a:lnTo>
                      <a:pt x="201" y="26"/>
                    </a:lnTo>
                    <a:lnTo>
                      <a:pt x="201" y="26"/>
                    </a:lnTo>
                    <a:lnTo>
                      <a:pt x="201" y="26"/>
                    </a:lnTo>
                    <a:lnTo>
                      <a:pt x="201" y="26"/>
                    </a:lnTo>
                    <a:lnTo>
                      <a:pt x="201" y="26"/>
                    </a:lnTo>
                    <a:lnTo>
                      <a:pt x="201" y="26"/>
                    </a:lnTo>
                    <a:lnTo>
                      <a:pt x="201" y="26"/>
                    </a:lnTo>
                    <a:lnTo>
                      <a:pt x="202" y="26"/>
                    </a:lnTo>
                    <a:lnTo>
                      <a:pt x="202" y="26"/>
                    </a:lnTo>
                    <a:lnTo>
                      <a:pt x="202" y="26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4" y="26"/>
                    </a:lnTo>
                    <a:lnTo>
                      <a:pt x="204" y="27"/>
                    </a:lnTo>
                    <a:lnTo>
                      <a:pt x="204" y="27"/>
                    </a:lnTo>
                    <a:lnTo>
                      <a:pt x="204" y="27"/>
                    </a:lnTo>
                    <a:lnTo>
                      <a:pt x="204" y="27"/>
                    </a:lnTo>
                    <a:lnTo>
                      <a:pt x="205" y="27"/>
                    </a:lnTo>
                    <a:lnTo>
                      <a:pt x="205" y="28"/>
                    </a:lnTo>
                    <a:lnTo>
                      <a:pt x="205" y="28"/>
                    </a:lnTo>
                    <a:lnTo>
                      <a:pt x="205" y="28"/>
                    </a:lnTo>
                    <a:lnTo>
                      <a:pt x="205" y="28"/>
                    </a:lnTo>
                    <a:lnTo>
                      <a:pt x="206" y="28"/>
                    </a:lnTo>
                    <a:lnTo>
                      <a:pt x="206" y="28"/>
                    </a:lnTo>
                    <a:lnTo>
                      <a:pt x="207" y="28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29"/>
                    </a:lnTo>
                    <a:lnTo>
                      <a:pt x="207" y="29"/>
                    </a:lnTo>
                    <a:lnTo>
                      <a:pt x="207" y="29"/>
                    </a:lnTo>
                    <a:lnTo>
                      <a:pt x="208" y="29"/>
                    </a:lnTo>
                    <a:lnTo>
                      <a:pt x="209" y="29"/>
                    </a:lnTo>
                    <a:lnTo>
                      <a:pt x="209" y="29"/>
                    </a:lnTo>
                    <a:lnTo>
                      <a:pt x="209" y="29"/>
                    </a:lnTo>
                    <a:lnTo>
                      <a:pt x="209" y="29"/>
                    </a:lnTo>
                    <a:lnTo>
                      <a:pt x="209" y="29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9"/>
                    </a:lnTo>
                    <a:lnTo>
                      <a:pt x="211" y="29"/>
                    </a:lnTo>
                    <a:lnTo>
                      <a:pt x="211" y="29"/>
                    </a:lnTo>
                    <a:lnTo>
                      <a:pt x="211" y="30"/>
                    </a:lnTo>
                    <a:lnTo>
                      <a:pt x="212" y="30"/>
                    </a:lnTo>
                    <a:lnTo>
                      <a:pt x="212" y="30"/>
                    </a:lnTo>
                    <a:lnTo>
                      <a:pt x="212" y="30"/>
                    </a:lnTo>
                    <a:lnTo>
                      <a:pt x="212" y="31"/>
                    </a:lnTo>
                    <a:lnTo>
                      <a:pt x="212" y="31"/>
                    </a:lnTo>
                    <a:lnTo>
                      <a:pt x="212" y="31"/>
                    </a:lnTo>
                    <a:lnTo>
                      <a:pt x="212" y="31"/>
                    </a:lnTo>
                    <a:lnTo>
                      <a:pt x="212" y="31"/>
                    </a:lnTo>
                    <a:lnTo>
                      <a:pt x="213" y="31"/>
                    </a:lnTo>
                    <a:lnTo>
                      <a:pt x="213" y="31"/>
                    </a:lnTo>
                    <a:lnTo>
                      <a:pt x="213" y="31"/>
                    </a:lnTo>
                    <a:lnTo>
                      <a:pt x="214" y="31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1"/>
                    </a:lnTo>
                    <a:lnTo>
                      <a:pt x="214" y="31"/>
                    </a:lnTo>
                    <a:lnTo>
                      <a:pt x="214" y="31"/>
                    </a:lnTo>
                    <a:lnTo>
                      <a:pt x="214" y="31"/>
                    </a:lnTo>
                    <a:lnTo>
                      <a:pt x="215" y="31"/>
                    </a:lnTo>
                    <a:lnTo>
                      <a:pt x="215" y="31"/>
                    </a:lnTo>
                    <a:lnTo>
                      <a:pt x="215" y="31"/>
                    </a:lnTo>
                    <a:lnTo>
                      <a:pt x="215" y="31"/>
                    </a:lnTo>
                    <a:lnTo>
                      <a:pt x="216" y="31"/>
                    </a:lnTo>
                    <a:lnTo>
                      <a:pt x="216" y="31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1"/>
                    </a:lnTo>
                    <a:lnTo>
                      <a:pt x="216" y="32"/>
                    </a:lnTo>
                    <a:lnTo>
                      <a:pt x="217" y="32"/>
                    </a:lnTo>
                    <a:lnTo>
                      <a:pt x="217" y="32"/>
                    </a:lnTo>
                    <a:lnTo>
                      <a:pt x="217" y="32"/>
                    </a:lnTo>
                    <a:lnTo>
                      <a:pt x="217" y="32"/>
                    </a:lnTo>
                    <a:lnTo>
                      <a:pt x="217" y="32"/>
                    </a:lnTo>
                    <a:lnTo>
                      <a:pt x="217" y="32"/>
                    </a:lnTo>
                    <a:lnTo>
                      <a:pt x="217" y="33"/>
                    </a:lnTo>
                    <a:lnTo>
                      <a:pt x="218" y="33"/>
                    </a:lnTo>
                    <a:lnTo>
                      <a:pt x="218" y="33"/>
                    </a:lnTo>
                    <a:lnTo>
                      <a:pt x="218" y="32"/>
                    </a:lnTo>
                    <a:lnTo>
                      <a:pt x="218" y="32"/>
                    </a:lnTo>
                    <a:lnTo>
                      <a:pt x="218" y="32"/>
                    </a:lnTo>
                    <a:lnTo>
                      <a:pt x="218" y="32"/>
                    </a:lnTo>
                    <a:lnTo>
                      <a:pt x="218" y="33"/>
                    </a:lnTo>
                    <a:lnTo>
                      <a:pt x="219" y="33"/>
                    </a:lnTo>
                    <a:lnTo>
                      <a:pt x="219" y="33"/>
                    </a:lnTo>
                    <a:lnTo>
                      <a:pt x="218" y="33"/>
                    </a:lnTo>
                    <a:lnTo>
                      <a:pt x="218" y="33"/>
                    </a:lnTo>
                    <a:lnTo>
                      <a:pt x="219" y="33"/>
                    </a:lnTo>
                    <a:lnTo>
                      <a:pt x="219" y="34"/>
                    </a:lnTo>
                    <a:lnTo>
                      <a:pt x="219" y="34"/>
                    </a:lnTo>
                    <a:lnTo>
                      <a:pt x="219" y="34"/>
                    </a:lnTo>
                    <a:lnTo>
                      <a:pt x="219" y="34"/>
                    </a:lnTo>
                    <a:lnTo>
                      <a:pt x="219" y="34"/>
                    </a:lnTo>
                    <a:lnTo>
                      <a:pt x="219" y="34"/>
                    </a:lnTo>
                    <a:lnTo>
                      <a:pt x="220" y="34"/>
                    </a:lnTo>
                    <a:lnTo>
                      <a:pt x="220" y="34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6"/>
                    </a:lnTo>
                    <a:lnTo>
                      <a:pt x="220" y="36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6"/>
                    </a:lnTo>
                    <a:lnTo>
                      <a:pt x="220" y="36"/>
                    </a:lnTo>
                    <a:lnTo>
                      <a:pt x="221" y="36"/>
                    </a:lnTo>
                    <a:lnTo>
                      <a:pt x="221" y="35"/>
                    </a:lnTo>
                    <a:lnTo>
                      <a:pt x="221" y="36"/>
                    </a:lnTo>
                    <a:lnTo>
                      <a:pt x="221" y="35"/>
                    </a:lnTo>
                    <a:lnTo>
                      <a:pt x="221" y="36"/>
                    </a:lnTo>
                    <a:lnTo>
                      <a:pt x="221" y="36"/>
                    </a:lnTo>
                    <a:lnTo>
                      <a:pt x="221" y="36"/>
                    </a:lnTo>
                    <a:lnTo>
                      <a:pt x="221" y="36"/>
                    </a:lnTo>
                    <a:lnTo>
                      <a:pt x="222" y="36"/>
                    </a:lnTo>
                    <a:lnTo>
                      <a:pt x="222" y="36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1" y="36"/>
                    </a:lnTo>
                    <a:lnTo>
                      <a:pt x="222" y="36"/>
                    </a:lnTo>
                    <a:lnTo>
                      <a:pt x="222" y="37"/>
                    </a:lnTo>
                    <a:lnTo>
                      <a:pt x="223" y="37"/>
                    </a:lnTo>
                    <a:lnTo>
                      <a:pt x="223" y="37"/>
                    </a:lnTo>
                    <a:lnTo>
                      <a:pt x="223" y="37"/>
                    </a:lnTo>
                    <a:lnTo>
                      <a:pt x="223" y="37"/>
                    </a:lnTo>
                    <a:lnTo>
                      <a:pt x="224" y="37"/>
                    </a:lnTo>
                    <a:lnTo>
                      <a:pt x="224" y="37"/>
                    </a:lnTo>
                    <a:lnTo>
                      <a:pt x="224" y="38"/>
                    </a:lnTo>
                    <a:lnTo>
                      <a:pt x="224" y="38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8"/>
                    </a:lnTo>
                    <a:lnTo>
                      <a:pt x="225" y="38"/>
                    </a:lnTo>
                    <a:lnTo>
                      <a:pt x="225" y="38"/>
                    </a:lnTo>
                    <a:lnTo>
                      <a:pt x="225" y="38"/>
                    </a:lnTo>
                    <a:lnTo>
                      <a:pt x="225" y="38"/>
                    </a:lnTo>
                    <a:lnTo>
                      <a:pt x="225" y="39"/>
                    </a:lnTo>
                    <a:lnTo>
                      <a:pt x="226" y="38"/>
                    </a:lnTo>
                    <a:lnTo>
                      <a:pt x="226" y="39"/>
                    </a:lnTo>
                    <a:lnTo>
                      <a:pt x="225" y="39"/>
                    </a:lnTo>
                    <a:lnTo>
                      <a:pt x="225" y="39"/>
                    </a:lnTo>
                    <a:lnTo>
                      <a:pt x="226" y="39"/>
                    </a:lnTo>
                    <a:lnTo>
                      <a:pt x="226" y="39"/>
                    </a:lnTo>
                    <a:lnTo>
                      <a:pt x="226" y="39"/>
                    </a:lnTo>
                    <a:lnTo>
                      <a:pt x="226" y="39"/>
                    </a:lnTo>
                    <a:lnTo>
                      <a:pt x="227" y="39"/>
                    </a:lnTo>
                    <a:lnTo>
                      <a:pt x="227" y="39"/>
                    </a:lnTo>
                    <a:lnTo>
                      <a:pt x="228" y="39"/>
                    </a:lnTo>
                    <a:lnTo>
                      <a:pt x="227" y="39"/>
                    </a:lnTo>
                    <a:lnTo>
                      <a:pt x="228" y="39"/>
                    </a:lnTo>
                    <a:lnTo>
                      <a:pt x="228" y="40"/>
                    </a:lnTo>
                    <a:lnTo>
                      <a:pt x="229" y="40"/>
                    </a:lnTo>
                    <a:lnTo>
                      <a:pt x="229" y="40"/>
                    </a:lnTo>
                    <a:lnTo>
                      <a:pt x="229" y="40"/>
                    </a:lnTo>
                    <a:lnTo>
                      <a:pt x="230" y="40"/>
                    </a:lnTo>
                    <a:lnTo>
                      <a:pt x="230" y="39"/>
                    </a:lnTo>
                    <a:lnTo>
                      <a:pt x="230" y="39"/>
                    </a:lnTo>
                    <a:lnTo>
                      <a:pt x="230" y="38"/>
                    </a:lnTo>
                    <a:lnTo>
                      <a:pt x="230" y="38"/>
                    </a:lnTo>
                    <a:lnTo>
                      <a:pt x="230" y="38"/>
                    </a:lnTo>
                    <a:lnTo>
                      <a:pt x="231" y="38"/>
                    </a:lnTo>
                    <a:lnTo>
                      <a:pt x="231" y="38"/>
                    </a:lnTo>
                    <a:lnTo>
                      <a:pt x="231" y="38"/>
                    </a:lnTo>
                    <a:lnTo>
                      <a:pt x="231" y="39"/>
                    </a:lnTo>
                    <a:lnTo>
                      <a:pt x="231" y="39"/>
                    </a:lnTo>
                    <a:lnTo>
                      <a:pt x="232" y="39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38"/>
                    </a:lnTo>
                    <a:lnTo>
                      <a:pt x="233" y="39"/>
                    </a:lnTo>
                    <a:lnTo>
                      <a:pt x="233" y="39"/>
                    </a:lnTo>
                    <a:lnTo>
                      <a:pt x="233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9"/>
                    </a:lnTo>
                    <a:lnTo>
                      <a:pt x="234" y="39"/>
                    </a:lnTo>
                    <a:lnTo>
                      <a:pt x="234" y="39"/>
                    </a:lnTo>
                    <a:lnTo>
                      <a:pt x="234" y="39"/>
                    </a:lnTo>
                    <a:lnTo>
                      <a:pt x="234" y="39"/>
                    </a:lnTo>
                    <a:lnTo>
                      <a:pt x="235" y="39"/>
                    </a:lnTo>
                    <a:lnTo>
                      <a:pt x="235" y="39"/>
                    </a:lnTo>
                    <a:lnTo>
                      <a:pt x="235" y="39"/>
                    </a:lnTo>
                    <a:lnTo>
                      <a:pt x="236" y="39"/>
                    </a:lnTo>
                    <a:lnTo>
                      <a:pt x="236" y="39"/>
                    </a:lnTo>
                    <a:lnTo>
                      <a:pt x="236" y="39"/>
                    </a:lnTo>
                    <a:lnTo>
                      <a:pt x="236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8"/>
                    </a:lnTo>
                    <a:lnTo>
                      <a:pt x="238" y="39"/>
                    </a:lnTo>
                    <a:lnTo>
                      <a:pt x="238" y="39"/>
                    </a:lnTo>
                    <a:lnTo>
                      <a:pt x="238" y="39"/>
                    </a:lnTo>
                    <a:lnTo>
                      <a:pt x="238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8"/>
                    </a:lnTo>
                    <a:lnTo>
                      <a:pt x="239" y="38"/>
                    </a:lnTo>
                    <a:lnTo>
                      <a:pt x="239" y="38"/>
                    </a:lnTo>
                    <a:lnTo>
                      <a:pt x="240" y="38"/>
                    </a:lnTo>
                    <a:lnTo>
                      <a:pt x="240" y="39"/>
                    </a:lnTo>
                    <a:lnTo>
                      <a:pt x="240" y="39"/>
                    </a:lnTo>
                    <a:lnTo>
                      <a:pt x="240" y="38"/>
                    </a:lnTo>
                    <a:lnTo>
                      <a:pt x="240" y="38"/>
                    </a:lnTo>
                    <a:lnTo>
                      <a:pt x="240" y="38"/>
                    </a:lnTo>
                    <a:lnTo>
                      <a:pt x="240" y="38"/>
                    </a:lnTo>
                    <a:lnTo>
                      <a:pt x="240" y="38"/>
                    </a:lnTo>
                    <a:lnTo>
                      <a:pt x="240" y="38"/>
                    </a:lnTo>
                    <a:lnTo>
                      <a:pt x="240" y="38"/>
                    </a:lnTo>
                    <a:lnTo>
                      <a:pt x="240" y="38"/>
                    </a:lnTo>
                    <a:lnTo>
                      <a:pt x="241" y="38"/>
                    </a:lnTo>
                    <a:lnTo>
                      <a:pt x="241" y="38"/>
                    </a:lnTo>
                    <a:lnTo>
                      <a:pt x="241" y="37"/>
                    </a:lnTo>
                    <a:lnTo>
                      <a:pt x="241" y="37"/>
                    </a:lnTo>
                    <a:lnTo>
                      <a:pt x="241" y="38"/>
                    </a:lnTo>
                    <a:lnTo>
                      <a:pt x="241" y="38"/>
                    </a:lnTo>
                    <a:lnTo>
                      <a:pt x="242" y="37"/>
                    </a:lnTo>
                    <a:lnTo>
                      <a:pt x="242" y="37"/>
                    </a:lnTo>
                    <a:lnTo>
                      <a:pt x="242" y="37"/>
                    </a:lnTo>
                    <a:lnTo>
                      <a:pt x="242" y="37"/>
                    </a:lnTo>
                    <a:lnTo>
                      <a:pt x="242" y="37"/>
                    </a:lnTo>
                    <a:lnTo>
                      <a:pt x="243" y="37"/>
                    </a:lnTo>
                    <a:lnTo>
                      <a:pt x="243" y="37"/>
                    </a:lnTo>
                    <a:lnTo>
                      <a:pt x="243" y="37"/>
                    </a:lnTo>
                    <a:lnTo>
                      <a:pt x="244" y="37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5" y="37"/>
                    </a:lnTo>
                    <a:lnTo>
                      <a:pt x="245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6" y="37"/>
                    </a:lnTo>
                    <a:lnTo>
                      <a:pt x="246" y="38"/>
                    </a:lnTo>
                    <a:lnTo>
                      <a:pt x="246" y="38"/>
                    </a:lnTo>
                    <a:lnTo>
                      <a:pt x="246" y="38"/>
                    </a:lnTo>
                    <a:lnTo>
                      <a:pt x="247" y="38"/>
                    </a:lnTo>
                    <a:lnTo>
                      <a:pt x="247" y="38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8"/>
                    </a:lnTo>
                    <a:lnTo>
                      <a:pt x="249" y="38"/>
                    </a:lnTo>
                    <a:lnTo>
                      <a:pt x="249" y="38"/>
                    </a:lnTo>
                    <a:lnTo>
                      <a:pt x="249" y="37"/>
                    </a:lnTo>
                    <a:lnTo>
                      <a:pt x="250" y="38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52" y="37"/>
                    </a:lnTo>
                    <a:lnTo>
                      <a:pt x="252" y="36"/>
                    </a:lnTo>
                    <a:lnTo>
                      <a:pt x="252" y="36"/>
                    </a:lnTo>
                    <a:lnTo>
                      <a:pt x="253" y="36"/>
                    </a:lnTo>
                    <a:lnTo>
                      <a:pt x="253" y="35"/>
                    </a:lnTo>
                    <a:lnTo>
                      <a:pt x="253" y="35"/>
                    </a:lnTo>
                    <a:lnTo>
                      <a:pt x="254" y="35"/>
                    </a:lnTo>
                    <a:lnTo>
                      <a:pt x="254" y="35"/>
                    </a:lnTo>
                    <a:lnTo>
                      <a:pt x="254" y="35"/>
                    </a:lnTo>
                    <a:lnTo>
                      <a:pt x="255" y="35"/>
                    </a:lnTo>
                    <a:lnTo>
                      <a:pt x="255" y="34"/>
                    </a:lnTo>
                    <a:lnTo>
                      <a:pt x="256" y="34"/>
                    </a:lnTo>
                    <a:lnTo>
                      <a:pt x="256" y="34"/>
                    </a:lnTo>
                    <a:lnTo>
                      <a:pt x="256" y="34"/>
                    </a:lnTo>
                    <a:lnTo>
                      <a:pt x="256" y="34"/>
                    </a:lnTo>
                    <a:lnTo>
                      <a:pt x="257" y="34"/>
                    </a:lnTo>
                    <a:lnTo>
                      <a:pt x="257" y="33"/>
                    </a:lnTo>
                    <a:lnTo>
                      <a:pt x="256" y="34"/>
                    </a:lnTo>
                    <a:lnTo>
                      <a:pt x="256" y="33"/>
                    </a:lnTo>
                    <a:lnTo>
                      <a:pt x="257" y="32"/>
                    </a:lnTo>
                    <a:lnTo>
                      <a:pt x="257" y="32"/>
                    </a:lnTo>
                    <a:lnTo>
                      <a:pt x="257" y="31"/>
                    </a:lnTo>
                    <a:lnTo>
                      <a:pt x="257" y="31"/>
                    </a:lnTo>
                    <a:lnTo>
                      <a:pt x="257" y="31"/>
                    </a:lnTo>
                    <a:lnTo>
                      <a:pt x="257" y="31"/>
                    </a:lnTo>
                    <a:lnTo>
                      <a:pt x="257" y="31"/>
                    </a:lnTo>
                    <a:lnTo>
                      <a:pt x="257" y="30"/>
                    </a:lnTo>
                    <a:lnTo>
                      <a:pt x="258" y="31"/>
                    </a:lnTo>
                    <a:lnTo>
                      <a:pt x="258" y="30"/>
                    </a:lnTo>
                    <a:lnTo>
                      <a:pt x="258" y="30"/>
                    </a:lnTo>
                    <a:lnTo>
                      <a:pt x="259" y="30"/>
                    </a:lnTo>
                    <a:lnTo>
                      <a:pt x="259" y="30"/>
                    </a:lnTo>
                    <a:lnTo>
                      <a:pt x="259" y="30"/>
                    </a:lnTo>
                    <a:lnTo>
                      <a:pt x="259" y="30"/>
                    </a:lnTo>
                    <a:lnTo>
                      <a:pt x="260" y="30"/>
                    </a:lnTo>
                    <a:lnTo>
                      <a:pt x="260" y="30"/>
                    </a:lnTo>
                    <a:lnTo>
                      <a:pt x="261" y="30"/>
                    </a:lnTo>
                    <a:lnTo>
                      <a:pt x="261" y="29"/>
                    </a:lnTo>
                    <a:lnTo>
                      <a:pt x="261" y="29"/>
                    </a:lnTo>
                    <a:lnTo>
                      <a:pt x="261" y="29"/>
                    </a:lnTo>
                    <a:lnTo>
                      <a:pt x="262" y="29"/>
                    </a:lnTo>
                    <a:lnTo>
                      <a:pt x="262" y="30"/>
                    </a:lnTo>
                    <a:lnTo>
                      <a:pt x="262" y="30"/>
                    </a:lnTo>
                    <a:lnTo>
                      <a:pt x="262" y="29"/>
                    </a:lnTo>
                    <a:lnTo>
                      <a:pt x="263" y="29"/>
                    </a:lnTo>
                    <a:lnTo>
                      <a:pt x="263" y="29"/>
                    </a:lnTo>
                    <a:lnTo>
                      <a:pt x="263" y="29"/>
                    </a:lnTo>
                    <a:lnTo>
                      <a:pt x="263" y="29"/>
                    </a:lnTo>
                    <a:lnTo>
                      <a:pt x="264" y="29"/>
                    </a:lnTo>
                    <a:lnTo>
                      <a:pt x="264" y="29"/>
                    </a:lnTo>
                    <a:lnTo>
                      <a:pt x="264" y="29"/>
                    </a:lnTo>
                    <a:lnTo>
                      <a:pt x="264" y="29"/>
                    </a:lnTo>
                    <a:lnTo>
                      <a:pt x="264" y="29"/>
                    </a:lnTo>
                    <a:lnTo>
                      <a:pt x="264" y="28"/>
                    </a:lnTo>
                    <a:lnTo>
                      <a:pt x="264" y="28"/>
                    </a:lnTo>
                    <a:lnTo>
                      <a:pt x="264" y="29"/>
                    </a:lnTo>
                    <a:lnTo>
                      <a:pt x="265" y="29"/>
                    </a:lnTo>
                    <a:lnTo>
                      <a:pt x="265" y="28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7" y="28"/>
                    </a:lnTo>
                    <a:lnTo>
                      <a:pt x="267" y="29"/>
                    </a:lnTo>
                    <a:lnTo>
                      <a:pt x="267" y="28"/>
                    </a:lnTo>
                    <a:lnTo>
                      <a:pt x="268" y="28"/>
                    </a:lnTo>
                    <a:lnTo>
                      <a:pt x="269" y="28"/>
                    </a:lnTo>
                    <a:lnTo>
                      <a:pt x="269" y="28"/>
                    </a:lnTo>
                    <a:lnTo>
                      <a:pt x="269" y="27"/>
                    </a:lnTo>
                    <a:lnTo>
                      <a:pt x="270" y="27"/>
                    </a:lnTo>
                    <a:lnTo>
                      <a:pt x="270" y="27"/>
                    </a:lnTo>
                    <a:lnTo>
                      <a:pt x="270" y="27"/>
                    </a:lnTo>
                    <a:lnTo>
                      <a:pt x="270" y="27"/>
                    </a:lnTo>
                    <a:lnTo>
                      <a:pt x="270" y="27"/>
                    </a:lnTo>
                    <a:lnTo>
                      <a:pt x="271" y="27"/>
                    </a:lnTo>
                    <a:lnTo>
                      <a:pt x="271" y="27"/>
                    </a:lnTo>
                    <a:lnTo>
                      <a:pt x="271" y="27"/>
                    </a:lnTo>
                    <a:lnTo>
                      <a:pt x="271" y="28"/>
                    </a:lnTo>
                    <a:lnTo>
                      <a:pt x="271" y="28"/>
                    </a:lnTo>
                    <a:lnTo>
                      <a:pt x="271" y="28"/>
                    </a:lnTo>
                    <a:lnTo>
                      <a:pt x="271" y="28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8"/>
                    </a:lnTo>
                    <a:lnTo>
                      <a:pt x="273" y="28"/>
                    </a:lnTo>
                    <a:lnTo>
                      <a:pt x="273" y="28"/>
                    </a:lnTo>
                    <a:lnTo>
                      <a:pt x="273" y="28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5" y="28"/>
                    </a:lnTo>
                    <a:lnTo>
                      <a:pt x="275" y="28"/>
                    </a:lnTo>
                    <a:lnTo>
                      <a:pt x="275" y="28"/>
                    </a:lnTo>
                    <a:lnTo>
                      <a:pt x="276" y="28"/>
                    </a:lnTo>
                    <a:lnTo>
                      <a:pt x="276" y="28"/>
                    </a:lnTo>
                    <a:lnTo>
                      <a:pt x="276" y="28"/>
                    </a:lnTo>
                    <a:lnTo>
                      <a:pt x="276" y="28"/>
                    </a:lnTo>
                    <a:lnTo>
                      <a:pt x="276" y="28"/>
                    </a:lnTo>
                    <a:lnTo>
                      <a:pt x="277" y="28"/>
                    </a:lnTo>
                    <a:lnTo>
                      <a:pt x="277" y="29"/>
                    </a:lnTo>
                    <a:lnTo>
                      <a:pt x="277" y="29"/>
                    </a:lnTo>
                    <a:lnTo>
                      <a:pt x="277" y="29"/>
                    </a:lnTo>
                    <a:lnTo>
                      <a:pt x="277" y="29"/>
                    </a:lnTo>
                    <a:lnTo>
                      <a:pt x="277" y="29"/>
                    </a:lnTo>
                    <a:lnTo>
                      <a:pt x="277" y="29"/>
                    </a:lnTo>
                    <a:lnTo>
                      <a:pt x="277" y="29"/>
                    </a:lnTo>
                    <a:lnTo>
                      <a:pt x="278" y="29"/>
                    </a:lnTo>
                    <a:lnTo>
                      <a:pt x="278" y="30"/>
                    </a:lnTo>
                    <a:lnTo>
                      <a:pt x="277" y="30"/>
                    </a:lnTo>
                    <a:lnTo>
                      <a:pt x="278" y="30"/>
                    </a:lnTo>
                    <a:lnTo>
                      <a:pt x="278" y="30"/>
                    </a:lnTo>
                    <a:lnTo>
                      <a:pt x="278" y="30"/>
                    </a:lnTo>
                    <a:lnTo>
                      <a:pt x="277" y="31"/>
                    </a:lnTo>
                    <a:lnTo>
                      <a:pt x="278" y="31"/>
                    </a:lnTo>
                    <a:lnTo>
                      <a:pt x="278" y="32"/>
                    </a:lnTo>
                    <a:lnTo>
                      <a:pt x="278" y="32"/>
                    </a:lnTo>
                    <a:lnTo>
                      <a:pt x="279" y="32"/>
                    </a:lnTo>
                    <a:lnTo>
                      <a:pt x="279" y="32"/>
                    </a:lnTo>
                    <a:lnTo>
                      <a:pt x="280" y="32"/>
                    </a:lnTo>
                    <a:lnTo>
                      <a:pt x="280" y="32"/>
                    </a:lnTo>
                    <a:lnTo>
                      <a:pt x="281" y="32"/>
                    </a:lnTo>
                    <a:lnTo>
                      <a:pt x="281" y="33"/>
                    </a:lnTo>
                    <a:lnTo>
                      <a:pt x="281" y="33"/>
                    </a:lnTo>
                    <a:lnTo>
                      <a:pt x="281" y="33"/>
                    </a:lnTo>
                    <a:lnTo>
                      <a:pt x="282" y="33"/>
                    </a:lnTo>
                    <a:lnTo>
                      <a:pt x="282" y="33"/>
                    </a:lnTo>
                    <a:lnTo>
                      <a:pt x="282" y="33"/>
                    </a:lnTo>
                    <a:lnTo>
                      <a:pt x="282" y="33"/>
                    </a:lnTo>
                    <a:lnTo>
                      <a:pt x="282" y="34"/>
                    </a:lnTo>
                    <a:lnTo>
                      <a:pt x="282" y="34"/>
                    </a:lnTo>
                    <a:lnTo>
                      <a:pt x="282" y="34"/>
                    </a:lnTo>
                    <a:lnTo>
                      <a:pt x="283" y="34"/>
                    </a:lnTo>
                    <a:lnTo>
                      <a:pt x="283" y="34"/>
                    </a:lnTo>
                    <a:lnTo>
                      <a:pt x="283" y="35"/>
                    </a:lnTo>
                    <a:lnTo>
                      <a:pt x="283" y="35"/>
                    </a:lnTo>
                    <a:lnTo>
                      <a:pt x="283" y="35"/>
                    </a:lnTo>
                    <a:lnTo>
                      <a:pt x="284" y="35"/>
                    </a:lnTo>
                    <a:lnTo>
                      <a:pt x="284" y="35"/>
                    </a:lnTo>
                    <a:lnTo>
                      <a:pt x="284" y="35"/>
                    </a:lnTo>
                    <a:lnTo>
                      <a:pt x="284" y="35"/>
                    </a:lnTo>
                    <a:lnTo>
                      <a:pt x="284" y="35"/>
                    </a:lnTo>
                    <a:lnTo>
                      <a:pt x="284" y="35"/>
                    </a:lnTo>
                    <a:lnTo>
                      <a:pt x="284" y="35"/>
                    </a:lnTo>
                    <a:lnTo>
                      <a:pt x="284" y="36"/>
                    </a:lnTo>
                    <a:lnTo>
                      <a:pt x="284" y="36"/>
                    </a:lnTo>
                    <a:lnTo>
                      <a:pt x="284" y="36"/>
                    </a:lnTo>
                    <a:lnTo>
                      <a:pt x="284" y="36"/>
                    </a:lnTo>
                    <a:lnTo>
                      <a:pt x="284" y="36"/>
                    </a:lnTo>
                    <a:lnTo>
                      <a:pt x="284" y="36"/>
                    </a:lnTo>
                    <a:lnTo>
                      <a:pt x="284" y="36"/>
                    </a:lnTo>
                    <a:lnTo>
                      <a:pt x="284" y="37"/>
                    </a:lnTo>
                    <a:lnTo>
                      <a:pt x="285" y="37"/>
                    </a:lnTo>
                    <a:lnTo>
                      <a:pt x="284" y="38"/>
                    </a:lnTo>
                    <a:lnTo>
                      <a:pt x="284" y="38"/>
                    </a:lnTo>
                    <a:lnTo>
                      <a:pt x="284" y="38"/>
                    </a:lnTo>
                    <a:lnTo>
                      <a:pt x="284" y="38"/>
                    </a:lnTo>
                    <a:lnTo>
                      <a:pt x="285" y="38"/>
                    </a:lnTo>
                    <a:lnTo>
                      <a:pt x="285" y="38"/>
                    </a:lnTo>
                    <a:lnTo>
                      <a:pt x="285" y="38"/>
                    </a:lnTo>
                    <a:lnTo>
                      <a:pt x="285" y="38"/>
                    </a:lnTo>
                    <a:lnTo>
                      <a:pt x="285" y="39"/>
                    </a:lnTo>
                    <a:lnTo>
                      <a:pt x="284" y="39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84" y="41"/>
                    </a:lnTo>
                    <a:lnTo>
                      <a:pt x="284" y="41"/>
                    </a:lnTo>
                    <a:lnTo>
                      <a:pt x="285" y="41"/>
                    </a:lnTo>
                    <a:lnTo>
                      <a:pt x="285" y="41"/>
                    </a:lnTo>
                    <a:lnTo>
                      <a:pt x="285" y="41"/>
                    </a:lnTo>
                    <a:lnTo>
                      <a:pt x="285" y="41"/>
                    </a:lnTo>
                    <a:lnTo>
                      <a:pt x="286" y="41"/>
                    </a:lnTo>
                    <a:lnTo>
                      <a:pt x="286" y="41"/>
                    </a:lnTo>
                    <a:lnTo>
                      <a:pt x="286" y="42"/>
                    </a:lnTo>
                    <a:lnTo>
                      <a:pt x="286" y="41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8" y="42"/>
                    </a:lnTo>
                    <a:lnTo>
                      <a:pt x="288" y="42"/>
                    </a:lnTo>
                    <a:lnTo>
                      <a:pt x="288" y="42"/>
                    </a:lnTo>
                    <a:lnTo>
                      <a:pt x="288" y="42"/>
                    </a:lnTo>
                    <a:lnTo>
                      <a:pt x="289" y="42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89" y="42"/>
                    </a:lnTo>
                    <a:lnTo>
                      <a:pt x="290" y="42"/>
                    </a:lnTo>
                    <a:lnTo>
                      <a:pt x="290" y="43"/>
                    </a:lnTo>
                    <a:lnTo>
                      <a:pt x="290" y="42"/>
                    </a:lnTo>
                    <a:lnTo>
                      <a:pt x="290" y="43"/>
                    </a:lnTo>
                    <a:lnTo>
                      <a:pt x="291" y="42"/>
                    </a:lnTo>
                    <a:lnTo>
                      <a:pt x="291" y="42"/>
                    </a:lnTo>
                    <a:lnTo>
                      <a:pt x="291" y="42"/>
                    </a:lnTo>
                    <a:lnTo>
                      <a:pt x="291" y="42"/>
                    </a:lnTo>
                    <a:lnTo>
                      <a:pt x="292" y="42"/>
                    </a:lnTo>
                    <a:lnTo>
                      <a:pt x="292" y="42"/>
                    </a:lnTo>
                    <a:lnTo>
                      <a:pt x="292" y="42"/>
                    </a:lnTo>
                    <a:lnTo>
                      <a:pt x="293" y="42"/>
                    </a:lnTo>
                    <a:lnTo>
                      <a:pt x="293" y="42"/>
                    </a:lnTo>
                    <a:lnTo>
                      <a:pt x="293" y="42"/>
                    </a:lnTo>
                    <a:lnTo>
                      <a:pt x="293" y="42"/>
                    </a:lnTo>
                    <a:lnTo>
                      <a:pt x="294" y="41"/>
                    </a:lnTo>
                    <a:lnTo>
                      <a:pt x="294" y="41"/>
                    </a:lnTo>
                    <a:lnTo>
                      <a:pt x="294" y="41"/>
                    </a:lnTo>
                    <a:lnTo>
                      <a:pt x="294" y="41"/>
                    </a:lnTo>
                    <a:lnTo>
                      <a:pt x="294" y="41"/>
                    </a:lnTo>
                    <a:lnTo>
                      <a:pt x="294" y="41"/>
                    </a:lnTo>
                    <a:lnTo>
                      <a:pt x="295" y="40"/>
                    </a:lnTo>
                    <a:lnTo>
                      <a:pt x="295" y="40"/>
                    </a:lnTo>
                    <a:lnTo>
                      <a:pt x="295" y="40"/>
                    </a:lnTo>
                    <a:lnTo>
                      <a:pt x="296" y="40"/>
                    </a:lnTo>
                    <a:lnTo>
                      <a:pt x="296" y="40"/>
                    </a:lnTo>
                    <a:lnTo>
                      <a:pt x="296" y="40"/>
                    </a:lnTo>
                    <a:lnTo>
                      <a:pt x="296" y="39"/>
                    </a:lnTo>
                    <a:lnTo>
                      <a:pt x="297" y="40"/>
                    </a:lnTo>
                    <a:lnTo>
                      <a:pt x="297" y="39"/>
                    </a:lnTo>
                    <a:lnTo>
                      <a:pt x="298" y="39"/>
                    </a:lnTo>
                    <a:lnTo>
                      <a:pt x="298" y="39"/>
                    </a:lnTo>
                    <a:lnTo>
                      <a:pt x="298" y="39"/>
                    </a:lnTo>
                    <a:lnTo>
                      <a:pt x="298" y="39"/>
                    </a:lnTo>
                    <a:lnTo>
                      <a:pt x="299" y="39"/>
                    </a:lnTo>
                    <a:lnTo>
                      <a:pt x="299" y="39"/>
                    </a:lnTo>
                    <a:lnTo>
                      <a:pt x="299" y="39"/>
                    </a:lnTo>
                    <a:lnTo>
                      <a:pt x="299" y="39"/>
                    </a:lnTo>
                    <a:lnTo>
                      <a:pt x="300" y="38"/>
                    </a:lnTo>
                    <a:lnTo>
                      <a:pt x="300" y="38"/>
                    </a:lnTo>
                    <a:lnTo>
                      <a:pt x="300" y="39"/>
                    </a:lnTo>
                    <a:lnTo>
                      <a:pt x="300" y="39"/>
                    </a:lnTo>
                    <a:lnTo>
                      <a:pt x="300" y="39"/>
                    </a:lnTo>
                    <a:lnTo>
                      <a:pt x="301" y="39"/>
                    </a:lnTo>
                    <a:lnTo>
                      <a:pt x="301" y="39"/>
                    </a:lnTo>
                    <a:lnTo>
                      <a:pt x="301" y="39"/>
                    </a:lnTo>
                    <a:lnTo>
                      <a:pt x="302" y="39"/>
                    </a:lnTo>
                    <a:lnTo>
                      <a:pt x="302" y="39"/>
                    </a:lnTo>
                    <a:lnTo>
                      <a:pt x="302" y="39"/>
                    </a:lnTo>
                    <a:lnTo>
                      <a:pt x="302" y="39"/>
                    </a:lnTo>
                    <a:lnTo>
                      <a:pt x="302" y="39"/>
                    </a:lnTo>
                    <a:lnTo>
                      <a:pt x="302" y="39"/>
                    </a:lnTo>
                    <a:lnTo>
                      <a:pt x="302" y="39"/>
                    </a:lnTo>
                    <a:lnTo>
                      <a:pt x="303" y="39"/>
                    </a:lnTo>
                    <a:lnTo>
                      <a:pt x="303" y="39"/>
                    </a:lnTo>
                    <a:lnTo>
                      <a:pt x="303" y="40"/>
                    </a:lnTo>
                    <a:lnTo>
                      <a:pt x="303" y="39"/>
                    </a:lnTo>
                    <a:lnTo>
                      <a:pt x="304" y="39"/>
                    </a:lnTo>
                    <a:lnTo>
                      <a:pt x="304" y="39"/>
                    </a:lnTo>
                    <a:lnTo>
                      <a:pt x="304" y="39"/>
                    </a:lnTo>
                    <a:lnTo>
                      <a:pt x="304" y="40"/>
                    </a:lnTo>
                    <a:lnTo>
                      <a:pt x="304" y="39"/>
                    </a:lnTo>
                    <a:lnTo>
                      <a:pt x="304" y="40"/>
                    </a:lnTo>
                    <a:lnTo>
                      <a:pt x="304" y="40"/>
                    </a:lnTo>
                    <a:lnTo>
                      <a:pt x="304" y="39"/>
                    </a:lnTo>
                    <a:lnTo>
                      <a:pt x="305" y="39"/>
                    </a:lnTo>
                    <a:lnTo>
                      <a:pt x="305" y="39"/>
                    </a:lnTo>
                    <a:lnTo>
                      <a:pt x="305" y="39"/>
                    </a:lnTo>
                    <a:lnTo>
                      <a:pt x="306" y="39"/>
                    </a:lnTo>
                    <a:lnTo>
                      <a:pt x="306" y="39"/>
                    </a:lnTo>
                    <a:lnTo>
                      <a:pt x="306" y="39"/>
                    </a:lnTo>
                    <a:lnTo>
                      <a:pt x="306" y="40"/>
                    </a:lnTo>
                    <a:lnTo>
                      <a:pt x="306" y="40"/>
                    </a:lnTo>
                    <a:lnTo>
                      <a:pt x="307" y="40"/>
                    </a:lnTo>
                    <a:lnTo>
                      <a:pt x="307" y="40"/>
                    </a:lnTo>
                    <a:lnTo>
                      <a:pt x="307" y="39"/>
                    </a:lnTo>
                    <a:lnTo>
                      <a:pt x="307" y="40"/>
                    </a:lnTo>
                    <a:lnTo>
                      <a:pt x="307" y="40"/>
                    </a:lnTo>
                    <a:lnTo>
                      <a:pt x="307" y="39"/>
                    </a:lnTo>
                    <a:lnTo>
                      <a:pt x="307" y="39"/>
                    </a:lnTo>
                    <a:lnTo>
                      <a:pt x="307" y="39"/>
                    </a:lnTo>
                    <a:lnTo>
                      <a:pt x="307" y="39"/>
                    </a:lnTo>
                    <a:lnTo>
                      <a:pt x="307" y="39"/>
                    </a:lnTo>
                    <a:lnTo>
                      <a:pt x="307" y="39"/>
                    </a:lnTo>
                    <a:lnTo>
                      <a:pt x="307" y="38"/>
                    </a:lnTo>
                    <a:lnTo>
                      <a:pt x="308" y="38"/>
                    </a:lnTo>
                    <a:lnTo>
                      <a:pt x="308" y="37"/>
                    </a:lnTo>
                    <a:lnTo>
                      <a:pt x="308" y="37"/>
                    </a:lnTo>
                    <a:lnTo>
                      <a:pt x="309" y="36"/>
                    </a:lnTo>
                    <a:lnTo>
                      <a:pt x="309" y="36"/>
                    </a:lnTo>
                    <a:lnTo>
                      <a:pt x="309" y="36"/>
                    </a:lnTo>
                    <a:lnTo>
                      <a:pt x="309" y="36"/>
                    </a:lnTo>
                    <a:lnTo>
                      <a:pt x="309" y="36"/>
                    </a:lnTo>
                    <a:lnTo>
                      <a:pt x="309" y="35"/>
                    </a:lnTo>
                    <a:lnTo>
                      <a:pt x="309" y="34"/>
                    </a:lnTo>
                    <a:lnTo>
                      <a:pt x="309" y="34"/>
                    </a:lnTo>
                    <a:lnTo>
                      <a:pt x="309" y="34"/>
                    </a:lnTo>
                    <a:lnTo>
                      <a:pt x="310" y="34"/>
                    </a:lnTo>
                    <a:lnTo>
                      <a:pt x="309" y="33"/>
                    </a:lnTo>
                    <a:lnTo>
                      <a:pt x="309" y="33"/>
                    </a:lnTo>
                    <a:lnTo>
                      <a:pt x="309" y="33"/>
                    </a:lnTo>
                    <a:lnTo>
                      <a:pt x="309" y="32"/>
                    </a:lnTo>
                    <a:lnTo>
                      <a:pt x="309" y="32"/>
                    </a:lnTo>
                    <a:lnTo>
                      <a:pt x="309" y="32"/>
                    </a:lnTo>
                    <a:lnTo>
                      <a:pt x="309" y="31"/>
                    </a:lnTo>
                    <a:lnTo>
                      <a:pt x="309" y="31"/>
                    </a:lnTo>
                    <a:lnTo>
                      <a:pt x="309" y="31"/>
                    </a:lnTo>
                    <a:lnTo>
                      <a:pt x="309" y="31"/>
                    </a:lnTo>
                    <a:lnTo>
                      <a:pt x="310" y="31"/>
                    </a:lnTo>
                    <a:lnTo>
                      <a:pt x="310" y="31"/>
                    </a:lnTo>
                    <a:lnTo>
                      <a:pt x="310" y="31"/>
                    </a:lnTo>
                    <a:lnTo>
                      <a:pt x="310" y="31"/>
                    </a:lnTo>
                    <a:lnTo>
                      <a:pt x="310" y="30"/>
                    </a:lnTo>
                    <a:lnTo>
                      <a:pt x="311" y="29"/>
                    </a:lnTo>
                    <a:lnTo>
                      <a:pt x="311" y="29"/>
                    </a:lnTo>
                    <a:lnTo>
                      <a:pt x="313" y="29"/>
                    </a:lnTo>
                    <a:lnTo>
                      <a:pt x="313" y="29"/>
                    </a:lnTo>
                    <a:lnTo>
                      <a:pt x="314" y="29"/>
                    </a:lnTo>
                    <a:lnTo>
                      <a:pt x="314" y="28"/>
                    </a:lnTo>
                    <a:lnTo>
                      <a:pt x="314" y="28"/>
                    </a:lnTo>
                    <a:lnTo>
                      <a:pt x="314" y="28"/>
                    </a:lnTo>
                    <a:lnTo>
                      <a:pt x="314" y="29"/>
                    </a:lnTo>
                    <a:lnTo>
                      <a:pt x="315" y="29"/>
                    </a:lnTo>
                    <a:lnTo>
                      <a:pt x="315" y="29"/>
                    </a:lnTo>
                    <a:lnTo>
                      <a:pt x="315" y="29"/>
                    </a:lnTo>
                    <a:lnTo>
                      <a:pt x="315" y="29"/>
                    </a:lnTo>
                    <a:lnTo>
                      <a:pt x="315" y="28"/>
                    </a:lnTo>
                    <a:lnTo>
                      <a:pt x="316" y="28"/>
                    </a:lnTo>
                    <a:lnTo>
                      <a:pt x="316" y="28"/>
                    </a:lnTo>
                    <a:lnTo>
                      <a:pt x="316" y="28"/>
                    </a:lnTo>
                    <a:lnTo>
                      <a:pt x="317" y="28"/>
                    </a:lnTo>
                    <a:lnTo>
                      <a:pt x="317" y="28"/>
                    </a:lnTo>
                    <a:lnTo>
                      <a:pt x="317" y="27"/>
                    </a:lnTo>
                    <a:lnTo>
                      <a:pt x="317" y="27"/>
                    </a:lnTo>
                    <a:lnTo>
                      <a:pt x="318" y="27"/>
                    </a:lnTo>
                    <a:lnTo>
                      <a:pt x="318" y="27"/>
                    </a:lnTo>
                    <a:lnTo>
                      <a:pt x="319" y="26"/>
                    </a:lnTo>
                    <a:lnTo>
                      <a:pt x="319" y="26"/>
                    </a:lnTo>
                    <a:lnTo>
                      <a:pt x="319" y="26"/>
                    </a:lnTo>
                    <a:lnTo>
                      <a:pt x="319" y="26"/>
                    </a:lnTo>
                    <a:lnTo>
                      <a:pt x="319" y="25"/>
                    </a:lnTo>
                    <a:lnTo>
                      <a:pt x="319" y="25"/>
                    </a:lnTo>
                    <a:lnTo>
                      <a:pt x="319" y="25"/>
                    </a:lnTo>
                    <a:lnTo>
                      <a:pt x="319" y="25"/>
                    </a:lnTo>
                    <a:lnTo>
                      <a:pt x="320" y="24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1" y="23"/>
                    </a:lnTo>
                    <a:lnTo>
                      <a:pt x="322" y="23"/>
                    </a:lnTo>
                    <a:lnTo>
                      <a:pt x="322" y="22"/>
                    </a:lnTo>
                    <a:lnTo>
                      <a:pt x="322" y="22"/>
                    </a:lnTo>
                    <a:lnTo>
                      <a:pt x="323" y="21"/>
                    </a:lnTo>
                    <a:lnTo>
                      <a:pt x="323" y="21"/>
                    </a:lnTo>
                    <a:lnTo>
                      <a:pt x="323" y="21"/>
                    </a:lnTo>
                    <a:lnTo>
                      <a:pt x="324" y="21"/>
                    </a:lnTo>
                    <a:lnTo>
                      <a:pt x="325" y="20"/>
                    </a:lnTo>
                    <a:lnTo>
                      <a:pt x="326" y="20"/>
                    </a:lnTo>
                    <a:lnTo>
                      <a:pt x="326" y="20"/>
                    </a:lnTo>
                    <a:lnTo>
                      <a:pt x="326" y="20"/>
                    </a:lnTo>
                    <a:lnTo>
                      <a:pt x="326" y="20"/>
                    </a:lnTo>
                    <a:lnTo>
                      <a:pt x="326" y="19"/>
                    </a:lnTo>
                    <a:lnTo>
                      <a:pt x="326" y="19"/>
                    </a:lnTo>
                    <a:lnTo>
                      <a:pt x="326" y="19"/>
                    </a:lnTo>
                    <a:lnTo>
                      <a:pt x="326" y="19"/>
                    </a:lnTo>
                    <a:lnTo>
                      <a:pt x="326" y="18"/>
                    </a:lnTo>
                    <a:lnTo>
                      <a:pt x="326" y="18"/>
                    </a:lnTo>
                    <a:lnTo>
                      <a:pt x="326" y="18"/>
                    </a:lnTo>
                    <a:lnTo>
                      <a:pt x="326" y="17"/>
                    </a:lnTo>
                    <a:lnTo>
                      <a:pt x="327" y="16"/>
                    </a:lnTo>
                    <a:lnTo>
                      <a:pt x="327" y="15"/>
                    </a:lnTo>
                    <a:lnTo>
                      <a:pt x="328" y="15"/>
                    </a:lnTo>
                    <a:lnTo>
                      <a:pt x="328" y="15"/>
                    </a:lnTo>
                    <a:lnTo>
                      <a:pt x="329" y="15"/>
                    </a:lnTo>
                    <a:lnTo>
                      <a:pt x="329" y="15"/>
                    </a:lnTo>
                    <a:lnTo>
                      <a:pt x="329" y="15"/>
                    </a:lnTo>
                    <a:lnTo>
                      <a:pt x="330" y="15"/>
                    </a:lnTo>
                    <a:lnTo>
                      <a:pt x="330" y="14"/>
                    </a:lnTo>
                    <a:lnTo>
                      <a:pt x="331" y="14"/>
                    </a:lnTo>
                    <a:lnTo>
                      <a:pt x="331" y="14"/>
                    </a:lnTo>
                    <a:lnTo>
                      <a:pt x="331" y="13"/>
                    </a:lnTo>
                    <a:lnTo>
                      <a:pt x="331" y="13"/>
                    </a:lnTo>
                    <a:lnTo>
                      <a:pt x="331" y="13"/>
                    </a:lnTo>
                    <a:lnTo>
                      <a:pt x="331" y="13"/>
                    </a:lnTo>
                    <a:lnTo>
                      <a:pt x="331" y="12"/>
                    </a:lnTo>
                    <a:lnTo>
                      <a:pt x="332" y="12"/>
                    </a:lnTo>
                    <a:lnTo>
                      <a:pt x="331" y="12"/>
                    </a:lnTo>
                    <a:lnTo>
                      <a:pt x="331" y="12"/>
                    </a:lnTo>
                    <a:lnTo>
                      <a:pt x="332" y="11"/>
                    </a:lnTo>
                    <a:lnTo>
                      <a:pt x="332" y="11"/>
                    </a:lnTo>
                    <a:lnTo>
                      <a:pt x="332" y="11"/>
                    </a:lnTo>
                    <a:lnTo>
                      <a:pt x="333" y="11"/>
                    </a:lnTo>
                    <a:lnTo>
                      <a:pt x="334" y="11"/>
                    </a:lnTo>
                    <a:lnTo>
                      <a:pt x="334" y="10"/>
                    </a:lnTo>
                    <a:lnTo>
                      <a:pt x="334" y="10"/>
                    </a:lnTo>
                    <a:lnTo>
                      <a:pt x="335" y="10"/>
                    </a:lnTo>
                    <a:lnTo>
                      <a:pt x="335" y="10"/>
                    </a:lnTo>
                    <a:lnTo>
                      <a:pt x="336" y="10"/>
                    </a:lnTo>
                    <a:lnTo>
                      <a:pt x="336" y="11"/>
                    </a:lnTo>
                    <a:lnTo>
                      <a:pt x="337" y="11"/>
                    </a:lnTo>
                    <a:lnTo>
                      <a:pt x="337" y="11"/>
                    </a:lnTo>
                    <a:lnTo>
                      <a:pt x="337" y="12"/>
                    </a:lnTo>
                    <a:lnTo>
                      <a:pt x="337" y="12"/>
                    </a:lnTo>
                    <a:lnTo>
                      <a:pt x="338" y="12"/>
                    </a:lnTo>
                    <a:lnTo>
                      <a:pt x="336" y="31"/>
                    </a:lnTo>
                    <a:lnTo>
                      <a:pt x="335" y="44"/>
                    </a:lnTo>
                    <a:lnTo>
                      <a:pt x="335" y="44"/>
                    </a:lnTo>
                    <a:lnTo>
                      <a:pt x="334" y="45"/>
                    </a:lnTo>
                    <a:lnTo>
                      <a:pt x="334" y="44"/>
                    </a:lnTo>
                    <a:lnTo>
                      <a:pt x="333" y="44"/>
                    </a:lnTo>
                    <a:lnTo>
                      <a:pt x="333" y="44"/>
                    </a:lnTo>
                    <a:lnTo>
                      <a:pt x="333" y="44"/>
                    </a:lnTo>
                    <a:lnTo>
                      <a:pt x="332" y="44"/>
                    </a:lnTo>
                    <a:lnTo>
                      <a:pt x="332" y="45"/>
                    </a:lnTo>
                    <a:lnTo>
                      <a:pt x="332" y="45"/>
                    </a:lnTo>
                    <a:lnTo>
                      <a:pt x="331" y="45"/>
                    </a:lnTo>
                    <a:lnTo>
                      <a:pt x="331" y="45"/>
                    </a:lnTo>
                    <a:lnTo>
                      <a:pt x="331" y="45"/>
                    </a:lnTo>
                    <a:lnTo>
                      <a:pt x="331" y="45"/>
                    </a:lnTo>
                    <a:lnTo>
                      <a:pt x="330" y="45"/>
                    </a:lnTo>
                    <a:lnTo>
                      <a:pt x="330" y="45"/>
                    </a:lnTo>
                    <a:lnTo>
                      <a:pt x="329" y="45"/>
                    </a:lnTo>
                    <a:lnTo>
                      <a:pt x="329" y="45"/>
                    </a:lnTo>
                    <a:lnTo>
                      <a:pt x="329" y="45"/>
                    </a:lnTo>
                    <a:lnTo>
                      <a:pt x="329" y="45"/>
                    </a:lnTo>
                    <a:lnTo>
                      <a:pt x="328" y="45"/>
                    </a:lnTo>
                    <a:lnTo>
                      <a:pt x="328" y="45"/>
                    </a:lnTo>
                    <a:lnTo>
                      <a:pt x="328" y="45"/>
                    </a:lnTo>
                    <a:lnTo>
                      <a:pt x="327" y="45"/>
                    </a:lnTo>
                    <a:lnTo>
                      <a:pt x="327" y="45"/>
                    </a:lnTo>
                    <a:lnTo>
                      <a:pt x="327" y="45"/>
                    </a:lnTo>
                    <a:lnTo>
                      <a:pt x="327" y="45"/>
                    </a:lnTo>
                    <a:lnTo>
                      <a:pt x="326" y="46"/>
                    </a:lnTo>
                    <a:lnTo>
                      <a:pt x="326" y="46"/>
                    </a:lnTo>
                    <a:lnTo>
                      <a:pt x="326" y="46"/>
                    </a:lnTo>
                    <a:lnTo>
                      <a:pt x="325" y="46"/>
                    </a:lnTo>
                    <a:lnTo>
                      <a:pt x="325" y="46"/>
                    </a:lnTo>
                    <a:lnTo>
                      <a:pt x="325" y="46"/>
                    </a:lnTo>
                    <a:lnTo>
                      <a:pt x="324" y="46"/>
                    </a:lnTo>
                    <a:lnTo>
                      <a:pt x="324" y="46"/>
                    </a:lnTo>
                    <a:lnTo>
                      <a:pt x="324" y="46"/>
                    </a:lnTo>
                    <a:lnTo>
                      <a:pt x="324" y="47"/>
                    </a:lnTo>
                    <a:lnTo>
                      <a:pt x="324" y="47"/>
                    </a:lnTo>
                    <a:lnTo>
                      <a:pt x="324" y="47"/>
                    </a:lnTo>
                    <a:lnTo>
                      <a:pt x="323" y="47"/>
                    </a:lnTo>
                    <a:lnTo>
                      <a:pt x="323" y="48"/>
                    </a:lnTo>
                    <a:lnTo>
                      <a:pt x="323" y="49"/>
                    </a:lnTo>
                    <a:lnTo>
                      <a:pt x="322" y="49"/>
                    </a:lnTo>
                    <a:lnTo>
                      <a:pt x="322" y="49"/>
                    </a:lnTo>
                    <a:lnTo>
                      <a:pt x="322" y="50"/>
                    </a:lnTo>
                    <a:lnTo>
                      <a:pt x="321" y="50"/>
                    </a:lnTo>
                    <a:lnTo>
                      <a:pt x="321" y="50"/>
                    </a:lnTo>
                    <a:lnTo>
                      <a:pt x="321" y="50"/>
                    </a:lnTo>
                    <a:lnTo>
                      <a:pt x="321" y="51"/>
                    </a:lnTo>
                    <a:lnTo>
                      <a:pt x="321" y="51"/>
                    </a:lnTo>
                    <a:lnTo>
                      <a:pt x="321" y="51"/>
                    </a:lnTo>
                    <a:lnTo>
                      <a:pt x="321" y="51"/>
                    </a:lnTo>
                    <a:lnTo>
                      <a:pt x="320" y="52"/>
                    </a:lnTo>
                    <a:lnTo>
                      <a:pt x="320" y="53"/>
                    </a:lnTo>
                    <a:lnTo>
                      <a:pt x="320" y="53"/>
                    </a:lnTo>
                    <a:lnTo>
                      <a:pt x="320" y="53"/>
                    </a:lnTo>
                    <a:lnTo>
                      <a:pt x="320" y="53"/>
                    </a:lnTo>
                    <a:lnTo>
                      <a:pt x="319" y="53"/>
                    </a:lnTo>
                    <a:lnTo>
                      <a:pt x="319" y="54"/>
                    </a:lnTo>
                    <a:lnTo>
                      <a:pt x="319" y="54"/>
                    </a:lnTo>
                    <a:lnTo>
                      <a:pt x="319" y="54"/>
                    </a:lnTo>
                    <a:lnTo>
                      <a:pt x="319" y="55"/>
                    </a:lnTo>
                    <a:lnTo>
                      <a:pt x="319" y="55"/>
                    </a:lnTo>
                    <a:lnTo>
                      <a:pt x="319" y="55"/>
                    </a:lnTo>
                    <a:lnTo>
                      <a:pt x="318" y="56"/>
                    </a:lnTo>
                    <a:lnTo>
                      <a:pt x="318" y="56"/>
                    </a:lnTo>
                    <a:lnTo>
                      <a:pt x="318" y="56"/>
                    </a:lnTo>
                    <a:lnTo>
                      <a:pt x="318" y="56"/>
                    </a:lnTo>
                    <a:lnTo>
                      <a:pt x="317" y="56"/>
                    </a:lnTo>
                    <a:lnTo>
                      <a:pt x="317" y="57"/>
                    </a:lnTo>
                    <a:lnTo>
                      <a:pt x="317" y="57"/>
                    </a:lnTo>
                    <a:lnTo>
                      <a:pt x="317" y="57"/>
                    </a:lnTo>
                    <a:lnTo>
                      <a:pt x="317" y="57"/>
                    </a:lnTo>
                    <a:lnTo>
                      <a:pt x="317" y="58"/>
                    </a:lnTo>
                    <a:lnTo>
                      <a:pt x="316" y="58"/>
                    </a:lnTo>
                    <a:lnTo>
                      <a:pt x="317" y="58"/>
                    </a:lnTo>
                    <a:lnTo>
                      <a:pt x="316" y="58"/>
                    </a:lnTo>
                    <a:lnTo>
                      <a:pt x="316" y="58"/>
                    </a:lnTo>
                    <a:lnTo>
                      <a:pt x="316" y="59"/>
                    </a:lnTo>
                    <a:lnTo>
                      <a:pt x="316" y="59"/>
                    </a:lnTo>
                    <a:lnTo>
                      <a:pt x="316" y="59"/>
                    </a:lnTo>
                    <a:lnTo>
                      <a:pt x="316" y="59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1"/>
                    </a:lnTo>
                    <a:lnTo>
                      <a:pt x="316" y="61"/>
                    </a:lnTo>
                    <a:lnTo>
                      <a:pt x="316" y="61"/>
                    </a:lnTo>
                    <a:lnTo>
                      <a:pt x="316" y="61"/>
                    </a:lnTo>
                    <a:lnTo>
                      <a:pt x="316" y="61"/>
                    </a:lnTo>
                    <a:lnTo>
                      <a:pt x="316" y="61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3"/>
                    </a:lnTo>
                    <a:lnTo>
                      <a:pt x="316" y="63"/>
                    </a:lnTo>
                    <a:lnTo>
                      <a:pt x="316" y="63"/>
                    </a:lnTo>
                    <a:lnTo>
                      <a:pt x="316" y="63"/>
                    </a:lnTo>
                    <a:lnTo>
                      <a:pt x="316" y="63"/>
                    </a:lnTo>
                    <a:lnTo>
                      <a:pt x="316" y="64"/>
                    </a:lnTo>
                    <a:lnTo>
                      <a:pt x="316" y="64"/>
                    </a:lnTo>
                    <a:lnTo>
                      <a:pt x="316" y="63"/>
                    </a:lnTo>
                    <a:lnTo>
                      <a:pt x="316" y="63"/>
                    </a:lnTo>
                    <a:lnTo>
                      <a:pt x="317" y="64"/>
                    </a:lnTo>
                    <a:lnTo>
                      <a:pt x="317" y="63"/>
                    </a:lnTo>
                    <a:lnTo>
                      <a:pt x="317" y="63"/>
                    </a:lnTo>
                    <a:lnTo>
                      <a:pt x="318" y="63"/>
                    </a:lnTo>
                    <a:lnTo>
                      <a:pt x="318" y="64"/>
                    </a:lnTo>
                    <a:lnTo>
                      <a:pt x="318" y="63"/>
                    </a:lnTo>
                    <a:lnTo>
                      <a:pt x="319" y="63"/>
                    </a:lnTo>
                    <a:lnTo>
                      <a:pt x="319" y="63"/>
                    </a:lnTo>
                    <a:lnTo>
                      <a:pt x="319" y="63"/>
                    </a:lnTo>
                    <a:lnTo>
                      <a:pt x="319" y="63"/>
                    </a:lnTo>
                    <a:lnTo>
                      <a:pt x="319" y="63"/>
                    </a:lnTo>
                    <a:lnTo>
                      <a:pt x="319" y="63"/>
                    </a:lnTo>
                    <a:lnTo>
                      <a:pt x="319" y="63"/>
                    </a:lnTo>
                    <a:lnTo>
                      <a:pt x="320" y="63"/>
                    </a:lnTo>
                    <a:lnTo>
                      <a:pt x="320" y="63"/>
                    </a:lnTo>
                    <a:lnTo>
                      <a:pt x="321" y="63"/>
                    </a:lnTo>
                    <a:lnTo>
                      <a:pt x="321" y="63"/>
                    </a:lnTo>
                    <a:lnTo>
                      <a:pt x="321" y="63"/>
                    </a:lnTo>
                    <a:lnTo>
                      <a:pt x="321" y="64"/>
                    </a:lnTo>
                    <a:lnTo>
                      <a:pt x="321" y="64"/>
                    </a:lnTo>
                    <a:lnTo>
                      <a:pt x="321" y="64"/>
                    </a:lnTo>
                    <a:lnTo>
                      <a:pt x="321" y="64"/>
                    </a:lnTo>
                    <a:lnTo>
                      <a:pt x="321" y="64"/>
                    </a:lnTo>
                    <a:lnTo>
                      <a:pt x="321" y="64"/>
                    </a:lnTo>
                    <a:lnTo>
                      <a:pt x="322" y="63"/>
                    </a:lnTo>
                    <a:lnTo>
                      <a:pt x="322" y="64"/>
                    </a:lnTo>
                    <a:lnTo>
                      <a:pt x="322" y="64"/>
                    </a:lnTo>
                    <a:lnTo>
                      <a:pt x="322" y="64"/>
                    </a:lnTo>
                    <a:lnTo>
                      <a:pt x="322" y="64"/>
                    </a:lnTo>
                    <a:lnTo>
                      <a:pt x="322" y="64"/>
                    </a:lnTo>
                    <a:lnTo>
                      <a:pt x="322" y="64"/>
                    </a:lnTo>
                    <a:lnTo>
                      <a:pt x="322" y="64"/>
                    </a:lnTo>
                    <a:lnTo>
                      <a:pt x="322" y="64"/>
                    </a:lnTo>
                    <a:lnTo>
                      <a:pt x="323" y="64"/>
                    </a:lnTo>
                    <a:lnTo>
                      <a:pt x="323" y="64"/>
                    </a:lnTo>
                    <a:lnTo>
                      <a:pt x="323" y="64"/>
                    </a:lnTo>
                    <a:lnTo>
                      <a:pt x="323" y="65"/>
                    </a:lnTo>
                    <a:lnTo>
                      <a:pt x="323" y="65"/>
                    </a:lnTo>
                    <a:lnTo>
                      <a:pt x="323" y="65"/>
                    </a:lnTo>
                    <a:lnTo>
                      <a:pt x="324" y="65"/>
                    </a:lnTo>
                    <a:lnTo>
                      <a:pt x="324" y="65"/>
                    </a:lnTo>
                    <a:lnTo>
                      <a:pt x="324" y="66"/>
                    </a:lnTo>
                    <a:lnTo>
                      <a:pt x="324" y="66"/>
                    </a:lnTo>
                    <a:lnTo>
                      <a:pt x="324" y="65"/>
                    </a:lnTo>
                    <a:lnTo>
                      <a:pt x="324" y="65"/>
                    </a:lnTo>
                    <a:lnTo>
                      <a:pt x="324" y="65"/>
                    </a:lnTo>
                    <a:lnTo>
                      <a:pt x="324" y="66"/>
                    </a:lnTo>
                    <a:lnTo>
                      <a:pt x="324" y="66"/>
                    </a:lnTo>
                    <a:lnTo>
                      <a:pt x="325" y="66"/>
                    </a:lnTo>
                    <a:lnTo>
                      <a:pt x="325" y="66"/>
                    </a:lnTo>
                    <a:lnTo>
                      <a:pt x="325" y="66"/>
                    </a:lnTo>
                    <a:lnTo>
                      <a:pt x="325" y="67"/>
                    </a:lnTo>
                    <a:lnTo>
                      <a:pt x="325" y="67"/>
                    </a:lnTo>
                    <a:lnTo>
                      <a:pt x="325" y="67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6" y="67"/>
                    </a:lnTo>
                    <a:lnTo>
                      <a:pt x="326" y="67"/>
                    </a:lnTo>
                    <a:lnTo>
                      <a:pt x="326" y="67"/>
                    </a:lnTo>
                    <a:lnTo>
                      <a:pt x="326" y="67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7" y="68"/>
                    </a:lnTo>
                    <a:lnTo>
                      <a:pt x="327" y="68"/>
                    </a:lnTo>
                    <a:lnTo>
                      <a:pt x="327" y="68"/>
                    </a:lnTo>
                    <a:lnTo>
                      <a:pt x="327" y="68"/>
                    </a:lnTo>
                    <a:lnTo>
                      <a:pt x="327" y="68"/>
                    </a:lnTo>
                    <a:lnTo>
                      <a:pt x="327" y="68"/>
                    </a:lnTo>
                    <a:lnTo>
                      <a:pt x="327" y="69"/>
                    </a:lnTo>
                    <a:lnTo>
                      <a:pt x="328" y="69"/>
                    </a:lnTo>
                    <a:lnTo>
                      <a:pt x="328" y="69"/>
                    </a:lnTo>
                    <a:lnTo>
                      <a:pt x="328" y="69"/>
                    </a:lnTo>
                    <a:lnTo>
                      <a:pt x="328" y="70"/>
                    </a:lnTo>
                    <a:lnTo>
                      <a:pt x="328" y="70"/>
                    </a:lnTo>
                    <a:lnTo>
                      <a:pt x="328" y="70"/>
                    </a:lnTo>
                    <a:lnTo>
                      <a:pt x="328" y="70"/>
                    </a:lnTo>
                    <a:lnTo>
                      <a:pt x="329" y="70"/>
                    </a:lnTo>
                    <a:lnTo>
                      <a:pt x="329" y="70"/>
                    </a:lnTo>
                    <a:lnTo>
                      <a:pt x="330" y="70"/>
                    </a:lnTo>
                    <a:lnTo>
                      <a:pt x="331" y="70"/>
                    </a:lnTo>
                    <a:lnTo>
                      <a:pt x="331" y="70"/>
                    </a:lnTo>
                    <a:lnTo>
                      <a:pt x="331" y="70"/>
                    </a:lnTo>
                    <a:lnTo>
                      <a:pt x="332" y="70"/>
                    </a:lnTo>
                    <a:lnTo>
                      <a:pt x="332" y="70"/>
                    </a:lnTo>
                    <a:lnTo>
                      <a:pt x="332" y="71"/>
                    </a:lnTo>
                    <a:lnTo>
                      <a:pt x="333" y="71"/>
                    </a:lnTo>
                    <a:lnTo>
                      <a:pt x="333" y="70"/>
                    </a:lnTo>
                    <a:lnTo>
                      <a:pt x="333" y="71"/>
                    </a:lnTo>
                    <a:lnTo>
                      <a:pt x="333" y="71"/>
                    </a:lnTo>
                    <a:lnTo>
                      <a:pt x="334" y="71"/>
                    </a:lnTo>
                    <a:lnTo>
                      <a:pt x="334" y="71"/>
                    </a:lnTo>
                    <a:lnTo>
                      <a:pt x="335" y="71"/>
                    </a:lnTo>
                    <a:lnTo>
                      <a:pt x="335" y="71"/>
                    </a:lnTo>
                    <a:lnTo>
                      <a:pt x="335" y="72"/>
                    </a:lnTo>
                    <a:lnTo>
                      <a:pt x="335" y="71"/>
                    </a:lnTo>
                    <a:lnTo>
                      <a:pt x="335" y="71"/>
                    </a:lnTo>
                    <a:lnTo>
                      <a:pt x="335" y="71"/>
                    </a:lnTo>
                    <a:lnTo>
                      <a:pt x="335" y="71"/>
                    </a:lnTo>
                    <a:lnTo>
                      <a:pt x="336" y="70"/>
                    </a:lnTo>
                    <a:lnTo>
                      <a:pt x="336" y="70"/>
                    </a:lnTo>
                    <a:lnTo>
                      <a:pt x="336" y="70"/>
                    </a:lnTo>
                    <a:lnTo>
                      <a:pt x="336" y="70"/>
                    </a:lnTo>
                    <a:lnTo>
                      <a:pt x="336" y="70"/>
                    </a:lnTo>
                    <a:lnTo>
                      <a:pt x="337" y="70"/>
                    </a:lnTo>
                    <a:lnTo>
                      <a:pt x="337" y="69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69"/>
                    </a:lnTo>
                    <a:lnTo>
                      <a:pt x="337" y="69"/>
                    </a:lnTo>
                    <a:lnTo>
                      <a:pt x="338" y="69"/>
                    </a:lnTo>
                    <a:lnTo>
                      <a:pt x="338" y="69"/>
                    </a:lnTo>
                    <a:lnTo>
                      <a:pt x="338" y="69"/>
                    </a:lnTo>
                    <a:lnTo>
                      <a:pt x="338" y="69"/>
                    </a:lnTo>
                    <a:lnTo>
                      <a:pt x="338" y="69"/>
                    </a:lnTo>
                    <a:lnTo>
                      <a:pt x="339" y="69"/>
                    </a:lnTo>
                    <a:lnTo>
                      <a:pt x="339" y="69"/>
                    </a:lnTo>
                    <a:lnTo>
                      <a:pt x="339" y="69"/>
                    </a:lnTo>
                    <a:lnTo>
                      <a:pt x="339" y="69"/>
                    </a:lnTo>
                    <a:lnTo>
                      <a:pt x="339" y="69"/>
                    </a:lnTo>
                    <a:lnTo>
                      <a:pt x="340" y="69"/>
                    </a:lnTo>
                    <a:lnTo>
                      <a:pt x="340" y="69"/>
                    </a:lnTo>
                    <a:lnTo>
                      <a:pt x="340" y="69"/>
                    </a:lnTo>
                    <a:lnTo>
                      <a:pt x="340" y="69"/>
                    </a:lnTo>
                    <a:lnTo>
                      <a:pt x="340" y="69"/>
                    </a:lnTo>
                    <a:lnTo>
                      <a:pt x="341" y="69"/>
                    </a:lnTo>
                    <a:lnTo>
                      <a:pt x="341" y="69"/>
                    </a:lnTo>
                    <a:lnTo>
                      <a:pt x="341" y="69"/>
                    </a:lnTo>
                    <a:lnTo>
                      <a:pt x="341" y="69"/>
                    </a:lnTo>
                    <a:lnTo>
                      <a:pt x="341" y="69"/>
                    </a:lnTo>
                    <a:lnTo>
                      <a:pt x="341" y="70"/>
                    </a:lnTo>
                    <a:lnTo>
                      <a:pt x="341" y="70"/>
                    </a:lnTo>
                    <a:lnTo>
                      <a:pt x="341" y="71"/>
                    </a:lnTo>
                    <a:lnTo>
                      <a:pt x="342" y="71"/>
                    </a:lnTo>
                    <a:lnTo>
                      <a:pt x="342" y="71"/>
                    </a:lnTo>
                    <a:lnTo>
                      <a:pt x="343" y="71"/>
                    </a:lnTo>
                    <a:lnTo>
                      <a:pt x="343" y="72"/>
                    </a:lnTo>
                    <a:lnTo>
                      <a:pt x="342" y="72"/>
                    </a:lnTo>
                    <a:lnTo>
                      <a:pt x="342" y="72"/>
                    </a:lnTo>
                    <a:lnTo>
                      <a:pt x="343" y="72"/>
                    </a:lnTo>
                    <a:lnTo>
                      <a:pt x="343" y="72"/>
                    </a:lnTo>
                    <a:lnTo>
                      <a:pt x="343" y="72"/>
                    </a:lnTo>
                    <a:lnTo>
                      <a:pt x="343" y="72"/>
                    </a:lnTo>
                    <a:lnTo>
                      <a:pt x="343" y="72"/>
                    </a:lnTo>
                    <a:lnTo>
                      <a:pt x="343" y="72"/>
                    </a:lnTo>
                    <a:lnTo>
                      <a:pt x="344" y="72"/>
                    </a:lnTo>
                    <a:lnTo>
                      <a:pt x="344" y="72"/>
                    </a:lnTo>
                    <a:lnTo>
                      <a:pt x="344" y="71"/>
                    </a:lnTo>
                    <a:lnTo>
                      <a:pt x="344" y="71"/>
                    </a:lnTo>
                    <a:lnTo>
                      <a:pt x="345" y="71"/>
                    </a:lnTo>
                    <a:lnTo>
                      <a:pt x="345" y="72"/>
                    </a:lnTo>
                    <a:lnTo>
                      <a:pt x="345" y="72"/>
                    </a:lnTo>
                    <a:lnTo>
                      <a:pt x="345" y="72"/>
                    </a:lnTo>
                    <a:lnTo>
                      <a:pt x="345" y="72"/>
                    </a:lnTo>
                    <a:lnTo>
                      <a:pt x="345" y="72"/>
                    </a:lnTo>
                    <a:lnTo>
                      <a:pt x="345" y="72"/>
                    </a:lnTo>
                    <a:lnTo>
                      <a:pt x="346" y="72"/>
                    </a:lnTo>
                    <a:lnTo>
                      <a:pt x="347" y="73"/>
                    </a:lnTo>
                    <a:lnTo>
                      <a:pt x="347" y="73"/>
                    </a:lnTo>
                    <a:lnTo>
                      <a:pt x="347" y="73"/>
                    </a:lnTo>
                    <a:lnTo>
                      <a:pt x="348" y="73"/>
                    </a:lnTo>
                    <a:lnTo>
                      <a:pt x="348" y="73"/>
                    </a:lnTo>
                    <a:lnTo>
                      <a:pt x="348" y="73"/>
                    </a:lnTo>
                    <a:lnTo>
                      <a:pt x="349" y="73"/>
                    </a:lnTo>
                    <a:lnTo>
                      <a:pt x="349" y="73"/>
                    </a:lnTo>
                    <a:lnTo>
                      <a:pt x="349" y="73"/>
                    </a:lnTo>
                    <a:lnTo>
                      <a:pt x="349" y="74"/>
                    </a:lnTo>
                    <a:lnTo>
                      <a:pt x="349" y="74"/>
                    </a:lnTo>
                    <a:lnTo>
                      <a:pt x="350" y="74"/>
                    </a:lnTo>
                    <a:lnTo>
                      <a:pt x="350" y="74"/>
                    </a:lnTo>
                    <a:lnTo>
                      <a:pt x="350" y="74"/>
                    </a:lnTo>
                    <a:lnTo>
                      <a:pt x="351" y="74"/>
                    </a:lnTo>
                    <a:lnTo>
                      <a:pt x="351" y="74"/>
                    </a:lnTo>
                    <a:lnTo>
                      <a:pt x="351" y="74"/>
                    </a:lnTo>
                    <a:lnTo>
                      <a:pt x="351" y="74"/>
                    </a:lnTo>
                    <a:lnTo>
                      <a:pt x="351" y="73"/>
                    </a:lnTo>
                    <a:lnTo>
                      <a:pt x="352" y="73"/>
                    </a:lnTo>
                    <a:lnTo>
                      <a:pt x="352" y="73"/>
                    </a:lnTo>
                    <a:lnTo>
                      <a:pt x="352" y="73"/>
                    </a:lnTo>
                    <a:lnTo>
                      <a:pt x="352" y="73"/>
                    </a:lnTo>
                    <a:lnTo>
                      <a:pt x="352" y="73"/>
                    </a:lnTo>
                    <a:lnTo>
                      <a:pt x="352" y="72"/>
                    </a:lnTo>
                    <a:lnTo>
                      <a:pt x="352" y="72"/>
                    </a:lnTo>
                    <a:lnTo>
                      <a:pt x="352" y="72"/>
                    </a:lnTo>
                    <a:lnTo>
                      <a:pt x="352" y="72"/>
                    </a:lnTo>
                    <a:lnTo>
                      <a:pt x="352" y="72"/>
                    </a:lnTo>
                    <a:lnTo>
                      <a:pt x="352" y="72"/>
                    </a:lnTo>
                    <a:lnTo>
                      <a:pt x="352" y="71"/>
                    </a:lnTo>
                    <a:lnTo>
                      <a:pt x="352" y="71"/>
                    </a:lnTo>
                    <a:lnTo>
                      <a:pt x="353" y="71"/>
                    </a:lnTo>
                    <a:lnTo>
                      <a:pt x="353" y="71"/>
                    </a:lnTo>
                    <a:lnTo>
                      <a:pt x="353" y="71"/>
                    </a:lnTo>
                    <a:lnTo>
                      <a:pt x="353" y="71"/>
                    </a:lnTo>
                    <a:lnTo>
                      <a:pt x="353" y="71"/>
                    </a:lnTo>
                    <a:lnTo>
                      <a:pt x="353" y="70"/>
                    </a:lnTo>
                    <a:lnTo>
                      <a:pt x="354" y="71"/>
                    </a:lnTo>
                    <a:lnTo>
                      <a:pt x="354" y="70"/>
                    </a:lnTo>
                    <a:lnTo>
                      <a:pt x="354" y="70"/>
                    </a:lnTo>
                    <a:lnTo>
                      <a:pt x="354" y="70"/>
                    </a:lnTo>
                    <a:lnTo>
                      <a:pt x="354" y="70"/>
                    </a:lnTo>
                    <a:lnTo>
                      <a:pt x="354" y="70"/>
                    </a:lnTo>
                    <a:lnTo>
                      <a:pt x="354" y="70"/>
                    </a:lnTo>
                    <a:lnTo>
                      <a:pt x="354" y="70"/>
                    </a:lnTo>
                    <a:lnTo>
                      <a:pt x="355" y="71"/>
                    </a:lnTo>
                    <a:lnTo>
                      <a:pt x="355" y="70"/>
                    </a:lnTo>
                    <a:lnTo>
                      <a:pt x="355" y="70"/>
                    </a:lnTo>
                    <a:lnTo>
                      <a:pt x="355" y="70"/>
                    </a:lnTo>
                    <a:lnTo>
                      <a:pt x="355" y="71"/>
                    </a:lnTo>
                    <a:lnTo>
                      <a:pt x="355" y="71"/>
                    </a:lnTo>
                    <a:lnTo>
                      <a:pt x="356" y="70"/>
                    </a:lnTo>
                    <a:lnTo>
                      <a:pt x="356" y="71"/>
                    </a:lnTo>
                    <a:lnTo>
                      <a:pt x="356" y="71"/>
                    </a:lnTo>
                    <a:lnTo>
                      <a:pt x="356" y="71"/>
                    </a:lnTo>
                    <a:lnTo>
                      <a:pt x="356" y="71"/>
                    </a:lnTo>
                    <a:lnTo>
                      <a:pt x="357" y="71"/>
                    </a:lnTo>
                    <a:lnTo>
                      <a:pt x="357" y="71"/>
                    </a:lnTo>
                    <a:lnTo>
                      <a:pt x="357" y="71"/>
                    </a:lnTo>
                    <a:lnTo>
                      <a:pt x="358" y="72"/>
                    </a:lnTo>
                    <a:lnTo>
                      <a:pt x="358" y="72"/>
                    </a:lnTo>
                    <a:lnTo>
                      <a:pt x="358" y="72"/>
                    </a:lnTo>
                    <a:lnTo>
                      <a:pt x="359" y="72"/>
                    </a:lnTo>
                    <a:lnTo>
                      <a:pt x="359" y="72"/>
                    </a:lnTo>
                    <a:lnTo>
                      <a:pt x="360" y="72"/>
                    </a:lnTo>
                    <a:lnTo>
                      <a:pt x="360" y="72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1" y="72"/>
                    </a:lnTo>
                    <a:lnTo>
                      <a:pt x="361" y="72"/>
                    </a:lnTo>
                    <a:lnTo>
                      <a:pt x="361" y="72"/>
                    </a:lnTo>
                    <a:lnTo>
                      <a:pt x="361" y="72"/>
                    </a:lnTo>
                    <a:lnTo>
                      <a:pt x="362" y="72"/>
                    </a:lnTo>
                    <a:lnTo>
                      <a:pt x="362" y="72"/>
                    </a:lnTo>
                    <a:lnTo>
                      <a:pt x="362" y="72"/>
                    </a:lnTo>
                    <a:lnTo>
                      <a:pt x="363" y="72"/>
                    </a:lnTo>
                    <a:lnTo>
                      <a:pt x="363" y="71"/>
                    </a:lnTo>
                    <a:lnTo>
                      <a:pt x="363" y="71"/>
                    </a:lnTo>
                    <a:lnTo>
                      <a:pt x="363" y="71"/>
                    </a:lnTo>
                    <a:lnTo>
                      <a:pt x="363" y="71"/>
                    </a:lnTo>
                    <a:lnTo>
                      <a:pt x="364" y="71"/>
                    </a:lnTo>
                    <a:lnTo>
                      <a:pt x="364" y="71"/>
                    </a:lnTo>
                    <a:lnTo>
                      <a:pt x="364" y="71"/>
                    </a:lnTo>
                    <a:lnTo>
                      <a:pt x="365" y="71"/>
                    </a:lnTo>
                    <a:lnTo>
                      <a:pt x="365" y="72"/>
                    </a:lnTo>
                    <a:lnTo>
                      <a:pt x="368" y="72"/>
                    </a:lnTo>
                    <a:lnTo>
                      <a:pt x="369" y="72"/>
                    </a:lnTo>
                    <a:lnTo>
                      <a:pt x="369" y="73"/>
                    </a:lnTo>
                    <a:lnTo>
                      <a:pt x="370" y="73"/>
                    </a:lnTo>
                    <a:lnTo>
                      <a:pt x="371" y="73"/>
                    </a:lnTo>
                    <a:lnTo>
                      <a:pt x="371" y="73"/>
                    </a:lnTo>
                    <a:lnTo>
                      <a:pt x="371" y="74"/>
                    </a:lnTo>
                    <a:lnTo>
                      <a:pt x="371" y="73"/>
                    </a:lnTo>
                    <a:lnTo>
                      <a:pt x="371" y="73"/>
                    </a:lnTo>
                    <a:lnTo>
                      <a:pt x="372" y="74"/>
                    </a:lnTo>
                    <a:lnTo>
                      <a:pt x="372" y="74"/>
                    </a:lnTo>
                    <a:lnTo>
                      <a:pt x="372" y="75"/>
                    </a:lnTo>
                    <a:lnTo>
                      <a:pt x="373" y="75"/>
                    </a:lnTo>
                    <a:lnTo>
                      <a:pt x="373" y="75"/>
                    </a:lnTo>
                    <a:lnTo>
                      <a:pt x="373" y="75"/>
                    </a:lnTo>
                    <a:lnTo>
                      <a:pt x="381" y="75"/>
                    </a:lnTo>
                    <a:lnTo>
                      <a:pt x="381" y="76"/>
                    </a:lnTo>
                    <a:lnTo>
                      <a:pt x="380" y="76"/>
                    </a:lnTo>
                    <a:lnTo>
                      <a:pt x="380" y="77"/>
                    </a:lnTo>
                    <a:lnTo>
                      <a:pt x="378" y="77"/>
                    </a:lnTo>
                    <a:lnTo>
                      <a:pt x="377" y="77"/>
                    </a:lnTo>
                    <a:lnTo>
                      <a:pt x="377" y="77"/>
                    </a:lnTo>
                    <a:lnTo>
                      <a:pt x="376" y="77"/>
                    </a:lnTo>
                    <a:lnTo>
                      <a:pt x="376" y="78"/>
                    </a:lnTo>
                    <a:lnTo>
                      <a:pt x="376" y="78"/>
                    </a:lnTo>
                    <a:lnTo>
                      <a:pt x="376" y="78"/>
                    </a:lnTo>
                    <a:lnTo>
                      <a:pt x="376" y="81"/>
                    </a:lnTo>
                    <a:lnTo>
                      <a:pt x="376" y="83"/>
                    </a:lnTo>
                    <a:lnTo>
                      <a:pt x="376" y="83"/>
                    </a:lnTo>
                    <a:lnTo>
                      <a:pt x="376" y="84"/>
                    </a:lnTo>
                    <a:lnTo>
                      <a:pt x="376" y="85"/>
                    </a:lnTo>
                    <a:lnTo>
                      <a:pt x="378" y="89"/>
                    </a:lnTo>
                    <a:lnTo>
                      <a:pt x="378" y="90"/>
                    </a:lnTo>
                    <a:lnTo>
                      <a:pt x="377" y="91"/>
                    </a:lnTo>
                    <a:lnTo>
                      <a:pt x="377" y="91"/>
                    </a:lnTo>
                    <a:lnTo>
                      <a:pt x="378" y="92"/>
                    </a:lnTo>
                    <a:lnTo>
                      <a:pt x="378" y="93"/>
                    </a:lnTo>
                    <a:lnTo>
                      <a:pt x="378" y="95"/>
                    </a:lnTo>
                    <a:lnTo>
                      <a:pt x="378" y="96"/>
                    </a:lnTo>
                    <a:lnTo>
                      <a:pt x="378" y="97"/>
                    </a:lnTo>
                    <a:lnTo>
                      <a:pt x="379" y="98"/>
                    </a:lnTo>
                    <a:lnTo>
                      <a:pt x="380" y="98"/>
                    </a:lnTo>
                    <a:lnTo>
                      <a:pt x="380" y="99"/>
                    </a:lnTo>
                    <a:lnTo>
                      <a:pt x="380" y="99"/>
                    </a:lnTo>
                    <a:lnTo>
                      <a:pt x="381" y="99"/>
                    </a:lnTo>
                    <a:lnTo>
                      <a:pt x="381" y="99"/>
                    </a:lnTo>
                    <a:lnTo>
                      <a:pt x="382" y="99"/>
                    </a:lnTo>
                    <a:lnTo>
                      <a:pt x="383" y="100"/>
                    </a:lnTo>
                    <a:lnTo>
                      <a:pt x="383" y="100"/>
                    </a:lnTo>
                    <a:lnTo>
                      <a:pt x="384" y="100"/>
                    </a:lnTo>
                    <a:lnTo>
                      <a:pt x="384" y="99"/>
                    </a:lnTo>
                    <a:lnTo>
                      <a:pt x="384" y="98"/>
                    </a:lnTo>
                    <a:lnTo>
                      <a:pt x="384" y="98"/>
                    </a:lnTo>
                    <a:lnTo>
                      <a:pt x="385" y="98"/>
                    </a:lnTo>
                    <a:lnTo>
                      <a:pt x="386" y="97"/>
                    </a:lnTo>
                    <a:lnTo>
                      <a:pt x="387" y="97"/>
                    </a:lnTo>
                    <a:lnTo>
                      <a:pt x="388" y="96"/>
                    </a:lnTo>
                    <a:lnTo>
                      <a:pt x="388" y="96"/>
                    </a:lnTo>
                    <a:lnTo>
                      <a:pt x="389" y="96"/>
                    </a:lnTo>
                    <a:lnTo>
                      <a:pt x="390" y="96"/>
                    </a:lnTo>
                    <a:lnTo>
                      <a:pt x="391" y="96"/>
                    </a:lnTo>
                    <a:lnTo>
                      <a:pt x="392" y="96"/>
                    </a:lnTo>
                    <a:lnTo>
                      <a:pt x="395" y="98"/>
                    </a:lnTo>
                    <a:lnTo>
                      <a:pt x="396" y="97"/>
                    </a:lnTo>
                    <a:lnTo>
                      <a:pt x="399" y="97"/>
                    </a:lnTo>
                    <a:lnTo>
                      <a:pt x="399" y="97"/>
                    </a:lnTo>
                    <a:lnTo>
                      <a:pt x="401" y="98"/>
                    </a:lnTo>
                    <a:lnTo>
                      <a:pt x="401" y="98"/>
                    </a:lnTo>
                    <a:lnTo>
                      <a:pt x="402" y="99"/>
                    </a:lnTo>
                    <a:lnTo>
                      <a:pt x="403" y="99"/>
                    </a:lnTo>
                    <a:lnTo>
                      <a:pt x="403" y="101"/>
                    </a:lnTo>
                    <a:lnTo>
                      <a:pt x="403" y="101"/>
                    </a:lnTo>
                    <a:lnTo>
                      <a:pt x="403" y="102"/>
                    </a:lnTo>
                    <a:lnTo>
                      <a:pt x="403" y="102"/>
                    </a:lnTo>
                    <a:lnTo>
                      <a:pt x="403" y="103"/>
                    </a:lnTo>
                    <a:lnTo>
                      <a:pt x="401" y="103"/>
                    </a:lnTo>
                    <a:lnTo>
                      <a:pt x="401" y="104"/>
                    </a:lnTo>
                    <a:lnTo>
                      <a:pt x="401" y="104"/>
                    </a:lnTo>
                    <a:lnTo>
                      <a:pt x="401" y="105"/>
                    </a:lnTo>
                    <a:lnTo>
                      <a:pt x="400" y="106"/>
                    </a:lnTo>
                    <a:lnTo>
                      <a:pt x="400" y="106"/>
                    </a:lnTo>
                    <a:lnTo>
                      <a:pt x="399" y="106"/>
                    </a:lnTo>
                    <a:lnTo>
                      <a:pt x="398" y="106"/>
                    </a:lnTo>
                    <a:lnTo>
                      <a:pt x="397" y="106"/>
                    </a:lnTo>
                    <a:lnTo>
                      <a:pt x="396" y="106"/>
                    </a:lnTo>
                    <a:lnTo>
                      <a:pt x="395" y="106"/>
                    </a:lnTo>
                    <a:lnTo>
                      <a:pt x="395" y="106"/>
                    </a:lnTo>
                    <a:lnTo>
                      <a:pt x="394" y="106"/>
                    </a:lnTo>
                    <a:lnTo>
                      <a:pt x="394" y="108"/>
                    </a:lnTo>
                    <a:lnTo>
                      <a:pt x="394" y="108"/>
                    </a:lnTo>
                    <a:lnTo>
                      <a:pt x="394" y="109"/>
                    </a:lnTo>
                    <a:lnTo>
                      <a:pt x="393" y="110"/>
                    </a:lnTo>
                    <a:lnTo>
                      <a:pt x="392" y="110"/>
                    </a:lnTo>
                    <a:lnTo>
                      <a:pt x="392" y="111"/>
                    </a:lnTo>
                    <a:lnTo>
                      <a:pt x="392" y="111"/>
                    </a:lnTo>
                    <a:lnTo>
                      <a:pt x="391" y="112"/>
                    </a:lnTo>
                    <a:lnTo>
                      <a:pt x="391" y="113"/>
                    </a:lnTo>
                    <a:lnTo>
                      <a:pt x="391" y="113"/>
                    </a:lnTo>
                    <a:lnTo>
                      <a:pt x="389" y="113"/>
                    </a:lnTo>
                    <a:lnTo>
                      <a:pt x="389" y="113"/>
                    </a:lnTo>
                    <a:lnTo>
                      <a:pt x="388" y="114"/>
                    </a:lnTo>
                    <a:lnTo>
                      <a:pt x="388" y="115"/>
                    </a:lnTo>
                    <a:lnTo>
                      <a:pt x="387" y="116"/>
                    </a:lnTo>
                    <a:lnTo>
                      <a:pt x="388" y="117"/>
                    </a:lnTo>
                    <a:lnTo>
                      <a:pt x="388" y="118"/>
                    </a:lnTo>
                    <a:lnTo>
                      <a:pt x="388" y="118"/>
                    </a:lnTo>
                    <a:lnTo>
                      <a:pt x="389" y="118"/>
                    </a:lnTo>
                    <a:lnTo>
                      <a:pt x="389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9" y="121"/>
                    </a:lnTo>
                    <a:lnTo>
                      <a:pt x="390" y="121"/>
                    </a:lnTo>
                    <a:lnTo>
                      <a:pt x="390" y="121"/>
                    </a:lnTo>
                    <a:lnTo>
                      <a:pt x="391" y="121"/>
                    </a:lnTo>
                    <a:lnTo>
                      <a:pt x="391" y="121"/>
                    </a:lnTo>
                    <a:lnTo>
                      <a:pt x="391" y="122"/>
                    </a:lnTo>
                    <a:lnTo>
                      <a:pt x="391" y="122"/>
                    </a:lnTo>
                    <a:lnTo>
                      <a:pt x="391" y="123"/>
                    </a:lnTo>
                    <a:lnTo>
                      <a:pt x="391" y="123"/>
                    </a:lnTo>
                    <a:lnTo>
                      <a:pt x="391" y="123"/>
                    </a:lnTo>
                    <a:lnTo>
                      <a:pt x="392" y="123"/>
                    </a:lnTo>
                    <a:lnTo>
                      <a:pt x="393" y="123"/>
                    </a:lnTo>
                    <a:lnTo>
                      <a:pt x="394" y="123"/>
                    </a:lnTo>
                    <a:lnTo>
                      <a:pt x="395" y="124"/>
                    </a:lnTo>
                    <a:lnTo>
                      <a:pt x="395" y="124"/>
                    </a:lnTo>
                    <a:lnTo>
                      <a:pt x="396" y="125"/>
                    </a:lnTo>
                    <a:lnTo>
                      <a:pt x="396" y="125"/>
                    </a:lnTo>
                    <a:lnTo>
                      <a:pt x="396" y="125"/>
                    </a:lnTo>
                    <a:lnTo>
                      <a:pt x="397" y="125"/>
                    </a:lnTo>
                    <a:lnTo>
                      <a:pt x="397" y="126"/>
                    </a:lnTo>
                    <a:lnTo>
                      <a:pt x="398" y="126"/>
                    </a:lnTo>
                    <a:lnTo>
                      <a:pt x="398" y="125"/>
                    </a:lnTo>
                    <a:lnTo>
                      <a:pt x="398" y="125"/>
                    </a:lnTo>
                    <a:lnTo>
                      <a:pt x="398" y="125"/>
                    </a:lnTo>
                    <a:lnTo>
                      <a:pt x="399" y="126"/>
                    </a:lnTo>
                    <a:lnTo>
                      <a:pt x="400" y="126"/>
                    </a:lnTo>
                    <a:lnTo>
                      <a:pt x="400" y="126"/>
                    </a:lnTo>
                    <a:lnTo>
                      <a:pt x="400" y="126"/>
                    </a:lnTo>
                    <a:lnTo>
                      <a:pt x="400" y="126"/>
                    </a:lnTo>
                    <a:lnTo>
                      <a:pt x="401" y="126"/>
                    </a:lnTo>
                    <a:lnTo>
                      <a:pt x="402" y="126"/>
                    </a:lnTo>
                    <a:lnTo>
                      <a:pt x="403" y="127"/>
                    </a:lnTo>
                    <a:lnTo>
                      <a:pt x="403" y="127"/>
                    </a:lnTo>
                    <a:lnTo>
                      <a:pt x="404" y="127"/>
                    </a:lnTo>
                    <a:lnTo>
                      <a:pt x="404" y="127"/>
                    </a:lnTo>
                    <a:lnTo>
                      <a:pt x="404" y="127"/>
                    </a:lnTo>
                    <a:lnTo>
                      <a:pt x="404" y="127"/>
                    </a:lnTo>
                    <a:lnTo>
                      <a:pt x="405" y="127"/>
                    </a:lnTo>
                    <a:lnTo>
                      <a:pt x="405" y="127"/>
                    </a:lnTo>
                    <a:lnTo>
                      <a:pt x="406" y="127"/>
                    </a:lnTo>
                    <a:lnTo>
                      <a:pt x="406" y="127"/>
                    </a:lnTo>
                    <a:lnTo>
                      <a:pt x="407" y="127"/>
                    </a:lnTo>
                    <a:lnTo>
                      <a:pt x="407" y="127"/>
                    </a:lnTo>
                    <a:lnTo>
                      <a:pt x="407" y="127"/>
                    </a:lnTo>
                    <a:lnTo>
                      <a:pt x="407" y="126"/>
                    </a:lnTo>
                    <a:lnTo>
                      <a:pt x="408" y="126"/>
                    </a:lnTo>
                    <a:lnTo>
                      <a:pt x="408" y="127"/>
                    </a:lnTo>
                    <a:lnTo>
                      <a:pt x="408" y="126"/>
                    </a:lnTo>
                    <a:lnTo>
                      <a:pt x="409" y="127"/>
                    </a:lnTo>
                    <a:lnTo>
                      <a:pt x="410" y="127"/>
                    </a:lnTo>
                    <a:lnTo>
                      <a:pt x="411" y="127"/>
                    </a:lnTo>
                    <a:lnTo>
                      <a:pt x="411" y="128"/>
                    </a:lnTo>
                    <a:lnTo>
                      <a:pt x="411" y="128"/>
                    </a:lnTo>
                    <a:lnTo>
                      <a:pt x="411" y="128"/>
                    </a:lnTo>
                    <a:lnTo>
                      <a:pt x="411" y="128"/>
                    </a:lnTo>
                    <a:lnTo>
                      <a:pt x="412" y="128"/>
                    </a:lnTo>
                    <a:lnTo>
                      <a:pt x="412" y="128"/>
                    </a:lnTo>
                    <a:lnTo>
                      <a:pt x="412" y="128"/>
                    </a:lnTo>
                    <a:lnTo>
                      <a:pt x="412" y="128"/>
                    </a:lnTo>
                    <a:lnTo>
                      <a:pt x="413" y="128"/>
                    </a:lnTo>
                    <a:lnTo>
                      <a:pt x="413" y="128"/>
                    </a:lnTo>
                    <a:lnTo>
                      <a:pt x="413" y="128"/>
                    </a:lnTo>
                    <a:lnTo>
                      <a:pt x="414" y="128"/>
                    </a:lnTo>
                    <a:lnTo>
                      <a:pt x="414" y="128"/>
                    </a:lnTo>
                    <a:lnTo>
                      <a:pt x="415" y="128"/>
                    </a:lnTo>
                    <a:lnTo>
                      <a:pt x="415" y="128"/>
                    </a:lnTo>
                    <a:lnTo>
                      <a:pt x="415" y="127"/>
                    </a:lnTo>
                    <a:lnTo>
                      <a:pt x="415" y="127"/>
                    </a:lnTo>
                    <a:lnTo>
                      <a:pt x="416" y="126"/>
                    </a:lnTo>
                    <a:lnTo>
                      <a:pt x="416" y="126"/>
                    </a:lnTo>
                    <a:lnTo>
                      <a:pt x="417" y="126"/>
                    </a:lnTo>
                    <a:lnTo>
                      <a:pt x="417" y="126"/>
                    </a:lnTo>
                    <a:lnTo>
                      <a:pt x="417" y="126"/>
                    </a:lnTo>
                    <a:lnTo>
                      <a:pt x="417" y="126"/>
                    </a:lnTo>
                    <a:lnTo>
                      <a:pt x="418" y="125"/>
                    </a:lnTo>
                    <a:lnTo>
                      <a:pt x="418" y="125"/>
                    </a:lnTo>
                    <a:lnTo>
                      <a:pt x="418" y="125"/>
                    </a:lnTo>
                    <a:lnTo>
                      <a:pt x="418" y="126"/>
                    </a:lnTo>
                    <a:lnTo>
                      <a:pt x="418" y="126"/>
                    </a:lnTo>
                    <a:lnTo>
                      <a:pt x="419" y="125"/>
                    </a:lnTo>
                    <a:lnTo>
                      <a:pt x="419" y="125"/>
                    </a:lnTo>
                    <a:lnTo>
                      <a:pt x="419" y="126"/>
                    </a:lnTo>
                    <a:lnTo>
                      <a:pt x="420" y="126"/>
                    </a:lnTo>
                    <a:lnTo>
                      <a:pt x="420" y="126"/>
                    </a:lnTo>
                    <a:lnTo>
                      <a:pt x="420" y="126"/>
                    </a:lnTo>
                    <a:lnTo>
                      <a:pt x="420" y="126"/>
                    </a:lnTo>
                    <a:lnTo>
                      <a:pt x="420" y="126"/>
                    </a:lnTo>
                    <a:lnTo>
                      <a:pt x="421" y="127"/>
                    </a:lnTo>
                    <a:lnTo>
                      <a:pt x="421" y="127"/>
                    </a:lnTo>
                    <a:lnTo>
                      <a:pt x="421" y="127"/>
                    </a:lnTo>
                    <a:lnTo>
                      <a:pt x="422" y="127"/>
                    </a:lnTo>
                    <a:lnTo>
                      <a:pt x="422" y="127"/>
                    </a:lnTo>
                    <a:lnTo>
                      <a:pt x="422" y="127"/>
                    </a:lnTo>
                    <a:lnTo>
                      <a:pt x="423" y="127"/>
                    </a:lnTo>
                    <a:lnTo>
                      <a:pt x="423" y="128"/>
                    </a:lnTo>
                    <a:lnTo>
                      <a:pt x="423" y="128"/>
                    </a:lnTo>
                    <a:lnTo>
                      <a:pt x="423" y="128"/>
                    </a:lnTo>
                    <a:lnTo>
                      <a:pt x="424" y="128"/>
                    </a:lnTo>
                    <a:lnTo>
                      <a:pt x="424" y="128"/>
                    </a:lnTo>
                    <a:lnTo>
                      <a:pt x="425" y="128"/>
                    </a:lnTo>
                    <a:lnTo>
                      <a:pt x="425" y="128"/>
                    </a:lnTo>
                    <a:lnTo>
                      <a:pt x="425" y="128"/>
                    </a:lnTo>
                    <a:lnTo>
                      <a:pt x="425" y="129"/>
                    </a:lnTo>
                    <a:lnTo>
                      <a:pt x="425" y="129"/>
                    </a:lnTo>
                    <a:lnTo>
                      <a:pt x="425" y="129"/>
                    </a:lnTo>
                    <a:lnTo>
                      <a:pt x="426" y="129"/>
                    </a:lnTo>
                    <a:lnTo>
                      <a:pt x="426" y="129"/>
                    </a:lnTo>
                    <a:lnTo>
                      <a:pt x="426" y="130"/>
                    </a:lnTo>
                    <a:lnTo>
                      <a:pt x="426" y="130"/>
                    </a:lnTo>
                    <a:lnTo>
                      <a:pt x="426" y="131"/>
                    </a:lnTo>
                    <a:lnTo>
                      <a:pt x="426" y="131"/>
                    </a:lnTo>
                    <a:lnTo>
                      <a:pt x="427" y="131"/>
                    </a:lnTo>
                    <a:lnTo>
                      <a:pt x="427" y="132"/>
                    </a:lnTo>
                    <a:lnTo>
                      <a:pt x="427" y="132"/>
                    </a:lnTo>
                    <a:lnTo>
                      <a:pt x="428" y="132"/>
                    </a:lnTo>
                    <a:lnTo>
                      <a:pt x="428" y="133"/>
                    </a:lnTo>
                    <a:lnTo>
                      <a:pt x="428" y="133"/>
                    </a:lnTo>
                    <a:lnTo>
                      <a:pt x="428" y="133"/>
                    </a:lnTo>
                    <a:lnTo>
                      <a:pt x="428" y="133"/>
                    </a:lnTo>
                    <a:lnTo>
                      <a:pt x="428" y="133"/>
                    </a:lnTo>
                    <a:lnTo>
                      <a:pt x="429" y="134"/>
                    </a:lnTo>
                    <a:lnTo>
                      <a:pt x="428" y="134"/>
                    </a:lnTo>
                    <a:lnTo>
                      <a:pt x="429" y="135"/>
                    </a:lnTo>
                    <a:lnTo>
                      <a:pt x="429" y="135"/>
                    </a:lnTo>
                    <a:lnTo>
                      <a:pt x="429" y="135"/>
                    </a:lnTo>
                    <a:lnTo>
                      <a:pt x="429" y="135"/>
                    </a:lnTo>
                    <a:lnTo>
                      <a:pt x="430" y="135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1" y="136"/>
                    </a:lnTo>
                    <a:lnTo>
                      <a:pt x="431" y="137"/>
                    </a:lnTo>
                    <a:lnTo>
                      <a:pt x="431" y="137"/>
                    </a:lnTo>
                    <a:lnTo>
                      <a:pt x="431" y="137"/>
                    </a:lnTo>
                    <a:lnTo>
                      <a:pt x="431" y="137"/>
                    </a:lnTo>
                    <a:lnTo>
                      <a:pt x="431" y="137"/>
                    </a:lnTo>
                    <a:lnTo>
                      <a:pt x="432" y="137"/>
                    </a:lnTo>
                    <a:lnTo>
                      <a:pt x="432" y="137"/>
                    </a:lnTo>
                    <a:lnTo>
                      <a:pt x="432" y="137"/>
                    </a:lnTo>
                    <a:lnTo>
                      <a:pt x="432" y="138"/>
                    </a:lnTo>
                    <a:lnTo>
                      <a:pt x="432" y="138"/>
                    </a:lnTo>
                    <a:lnTo>
                      <a:pt x="432" y="138"/>
                    </a:lnTo>
                    <a:lnTo>
                      <a:pt x="432" y="138"/>
                    </a:lnTo>
                    <a:lnTo>
                      <a:pt x="432" y="138"/>
                    </a:lnTo>
                    <a:lnTo>
                      <a:pt x="432" y="138"/>
                    </a:lnTo>
                    <a:lnTo>
                      <a:pt x="432" y="138"/>
                    </a:lnTo>
                    <a:lnTo>
                      <a:pt x="433" y="138"/>
                    </a:lnTo>
                    <a:lnTo>
                      <a:pt x="432" y="139"/>
                    </a:lnTo>
                    <a:lnTo>
                      <a:pt x="433" y="139"/>
                    </a:lnTo>
                    <a:lnTo>
                      <a:pt x="433" y="139"/>
                    </a:lnTo>
                    <a:lnTo>
                      <a:pt x="433" y="139"/>
                    </a:lnTo>
                    <a:lnTo>
                      <a:pt x="433" y="139"/>
                    </a:lnTo>
                    <a:lnTo>
                      <a:pt x="433" y="139"/>
                    </a:lnTo>
                    <a:lnTo>
                      <a:pt x="433" y="139"/>
                    </a:lnTo>
                    <a:lnTo>
                      <a:pt x="433" y="139"/>
                    </a:lnTo>
                    <a:lnTo>
                      <a:pt x="434" y="140"/>
                    </a:lnTo>
                    <a:lnTo>
                      <a:pt x="434" y="140"/>
                    </a:lnTo>
                    <a:lnTo>
                      <a:pt x="434" y="140"/>
                    </a:lnTo>
                    <a:lnTo>
                      <a:pt x="435" y="140"/>
                    </a:lnTo>
                    <a:lnTo>
                      <a:pt x="435" y="140"/>
                    </a:lnTo>
                    <a:lnTo>
                      <a:pt x="435" y="140"/>
                    </a:lnTo>
                    <a:lnTo>
                      <a:pt x="436" y="140"/>
                    </a:lnTo>
                    <a:lnTo>
                      <a:pt x="436" y="140"/>
                    </a:lnTo>
                    <a:lnTo>
                      <a:pt x="436" y="140"/>
                    </a:lnTo>
                    <a:lnTo>
                      <a:pt x="437" y="139"/>
                    </a:lnTo>
                    <a:lnTo>
                      <a:pt x="437" y="139"/>
                    </a:lnTo>
                    <a:lnTo>
                      <a:pt x="437" y="140"/>
                    </a:lnTo>
                    <a:lnTo>
                      <a:pt x="437" y="140"/>
                    </a:lnTo>
                    <a:lnTo>
                      <a:pt x="437" y="140"/>
                    </a:lnTo>
                    <a:lnTo>
                      <a:pt x="438" y="140"/>
                    </a:lnTo>
                    <a:lnTo>
                      <a:pt x="438" y="140"/>
                    </a:lnTo>
                    <a:lnTo>
                      <a:pt x="438" y="140"/>
                    </a:lnTo>
                    <a:lnTo>
                      <a:pt x="438" y="140"/>
                    </a:lnTo>
                    <a:lnTo>
                      <a:pt x="438" y="140"/>
                    </a:lnTo>
                    <a:lnTo>
                      <a:pt x="438" y="140"/>
                    </a:lnTo>
                    <a:lnTo>
                      <a:pt x="438" y="140"/>
                    </a:lnTo>
                    <a:lnTo>
                      <a:pt x="439" y="140"/>
                    </a:lnTo>
                    <a:lnTo>
                      <a:pt x="439" y="140"/>
                    </a:lnTo>
                    <a:lnTo>
                      <a:pt x="440" y="140"/>
                    </a:lnTo>
                    <a:lnTo>
                      <a:pt x="440" y="140"/>
                    </a:lnTo>
                    <a:lnTo>
                      <a:pt x="440" y="140"/>
                    </a:lnTo>
                    <a:lnTo>
                      <a:pt x="440" y="141"/>
                    </a:lnTo>
                    <a:lnTo>
                      <a:pt x="440" y="141"/>
                    </a:lnTo>
                    <a:lnTo>
                      <a:pt x="441" y="141"/>
                    </a:lnTo>
                    <a:lnTo>
                      <a:pt x="441" y="141"/>
                    </a:lnTo>
                    <a:lnTo>
                      <a:pt x="442" y="141"/>
                    </a:lnTo>
                    <a:lnTo>
                      <a:pt x="442" y="141"/>
                    </a:lnTo>
                    <a:lnTo>
                      <a:pt x="443" y="141"/>
                    </a:lnTo>
                    <a:lnTo>
                      <a:pt x="443" y="141"/>
                    </a:lnTo>
                    <a:lnTo>
                      <a:pt x="443" y="141"/>
                    </a:lnTo>
                    <a:lnTo>
                      <a:pt x="443" y="141"/>
                    </a:lnTo>
                    <a:lnTo>
                      <a:pt x="443" y="141"/>
                    </a:lnTo>
                    <a:lnTo>
                      <a:pt x="443" y="141"/>
                    </a:lnTo>
                    <a:lnTo>
                      <a:pt x="443" y="141"/>
                    </a:lnTo>
                    <a:lnTo>
                      <a:pt x="444" y="141"/>
                    </a:lnTo>
                    <a:lnTo>
                      <a:pt x="444" y="141"/>
                    </a:lnTo>
                    <a:lnTo>
                      <a:pt x="444" y="141"/>
                    </a:lnTo>
                    <a:lnTo>
                      <a:pt x="444" y="142"/>
                    </a:lnTo>
                    <a:lnTo>
                      <a:pt x="445" y="142"/>
                    </a:lnTo>
                    <a:lnTo>
                      <a:pt x="445" y="142"/>
                    </a:lnTo>
                    <a:lnTo>
                      <a:pt x="445" y="142"/>
                    </a:lnTo>
                    <a:lnTo>
                      <a:pt x="445" y="143"/>
                    </a:lnTo>
                    <a:lnTo>
                      <a:pt x="445" y="143"/>
                    </a:lnTo>
                    <a:lnTo>
                      <a:pt x="445" y="143"/>
                    </a:lnTo>
                    <a:lnTo>
                      <a:pt x="445" y="143"/>
                    </a:lnTo>
                    <a:lnTo>
                      <a:pt x="446" y="143"/>
                    </a:lnTo>
                    <a:lnTo>
                      <a:pt x="445" y="143"/>
                    </a:lnTo>
                    <a:lnTo>
                      <a:pt x="445" y="144"/>
                    </a:lnTo>
                    <a:lnTo>
                      <a:pt x="446" y="144"/>
                    </a:lnTo>
                    <a:lnTo>
                      <a:pt x="446" y="144"/>
                    </a:lnTo>
                    <a:lnTo>
                      <a:pt x="446" y="144"/>
                    </a:lnTo>
                    <a:lnTo>
                      <a:pt x="446" y="144"/>
                    </a:lnTo>
                    <a:lnTo>
                      <a:pt x="446" y="144"/>
                    </a:lnTo>
                    <a:lnTo>
                      <a:pt x="446" y="144"/>
                    </a:lnTo>
                    <a:lnTo>
                      <a:pt x="446" y="144"/>
                    </a:lnTo>
                    <a:lnTo>
                      <a:pt x="446" y="145"/>
                    </a:lnTo>
                    <a:lnTo>
                      <a:pt x="447" y="145"/>
                    </a:lnTo>
                    <a:lnTo>
                      <a:pt x="447" y="145"/>
                    </a:lnTo>
                    <a:lnTo>
                      <a:pt x="447" y="145"/>
                    </a:lnTo>
                    <a:lnTo>
                      <a:pt x="448" y="145"/>
                    </a:lnTo>
                    <a:lnTo>
                      <a:pt x="448" y="145"/>
                    </a:lnTo>
                    <a:lnTo>
                      <a:pt x="448" y="145"/>
                    </a:lnTo>
                    <a:lnTo>
                      <a:pt x="448" y="145"/>
                    </a:lnTo>
                    <a:lnTo>
                      <a:pt x="448" y="145"/>
                    </a:lnTo>
                    <a:lnTo>
                      <a:pt x="448" y="145"/>
                    </a:lnTo>
                    <a:lnTo>
                      <a:pt x="448" y="145"/>
                    </a:lnTo>
                    <a:lnTo>
                      <a:pt x="449" y="145"/>
                    </a:lnTo>
                    <a:lnTo>
                      <a:pt x="449" y="146"/>
                    </a:lnTo>
                    <a:lnTo>
                      <a:pt x="449" y="145"/>
                    </a:lnTo>
                    <a:lnTo>
                      <a:pt x="449" y="146"/>
                    </a:lnTo>
                    <a:lnTo>
                      <a:pt x="449" y="146"/>
                    </a:lnTo>
                    <a:lnTo>
                      <a:pt x="449" y="145"/>
                    </a:lnTo>
                    <a:lnTo>
                      <a:pt x="450" y="146"/>
                    </a:lnTo>
                    <a:lnTo>
                      <a:pt x="450" y="146"/>
                    </a:lnTo>
                    <a:lnTo>
                      <a:pt x="450" y="146"/>
                    </a:lnTo>
                    <a:lnTo>
                      <a:pt x="450" y="146"/>
                    </a:lnTo>
                    <a:lnTo>
                      <a:pt x="450" y="147"/>
                    </a:lnTo>
                    <a:lnTo>
                      <a:pt x="450" y="147"/>
                    </a:lnTo>
                    <a:lnTo>
                      <a:pt x="450" y="147"/>
                    </a:lnTo>
                    <a:lnTo>
                      <a:pt x="450" y="147"/>
                    </a:lnTo>
                    <a:lnTo>
                      <a:pt x="450" y="147"/>
                    </a:lnTo>
                    <a:lnTo>
                      <a:pt x="450" y="148"/>
                    </a:lnTo>
                    <a:lnTo>
                      <a:pt x="450" y="148"/>
                    </a:lnTo>
                    <a:lnTo>
                      <a:pt x="450" y="148"/>
                    </a:lnTo>
                    <a:lnTo>
                      <a:pt x="450" y="148"/>
                    </a:lnTo>
                    <a:lnTo>
                      <a:pt x="450" y="148"/>
                    </a:lnTo>
                    <a:lnTo>
                      <a:pt x="450" y="148"/>
                    </a:lnTo>
                    <a:lnTo>
                      <a:pt x="450" y="148"/>
                    </a:lnTo>
                    <a:lnTo>
                      <a:pt x="451" y="148"/>
                    </a:lnTo>
                    <a:lnTo>
                      <a:pt x="451" y="149"/>
                    </a:lnTo>
                    <a:lnTo>
                      <a:pt x="450" y="149"/>
                    </a:lnTo>
                    <a:lnTo>
                      <a:pt x="451" y="149"/>
                    </a:lnTo>
                    <a:lnTo>
                      <a:pt x="451" y="149"/>
                    </a:lnTo>
                    <a:lnTo>
                      <a:pt x="451" y="149"/>
                    </a:lnTo>
                    <a:lnTo>
                      <a:pt x="451" y="150"/>
                    </a:lnTo>
                    <a:lnTo>
                      <a:pt x="452" y="150"/>
                    </a:lnTo>
                    <a:lnTo>
                      <a:pt x="452" y="150"/>
                    </a:lnTo>
                    <a:lnTo>
                      <a:pt x="452" y="150"/>
                    </a:lnTo>
                    <a:lnTo>
                      <a:pt x="453" y="150"/>
                    </a:lnTo>
                    <a:lnTo>
                      <a:pt x="453" y="150"/>
                    </a:lnTo>
                    <a:lnTo>
                      <a:pt x="453" y="150"/>
                    </a:lnTo>
                    <a:lnTo>
                      <a:pt x="453" y="150"/>
                    </a:lnTo>
                    <a:lnTo>
                      <a:pt x="453" y="149"/>
                    </a:lnTo>
                    <a:lnTo>
                      <a:pt x="454" y="150"/>
                    </a:lnTo>
                    <a:lnTo>
                      <a:pt x="454" y="150"/>
                    </a:lnTo>
                    <a:lnTo>
                      <a:pt x="454" y="150"/>
                    </a:lnTo>
                    <a:lnTo>
                      <a:pt x="455" y="150"/>
                    </a:lnTo>
                    <a:lnTo>
                      <a:pt x="455" y="151"/>
                    </a:lnTo>
                    <a:lnTo>
                      <a:pt x="455" y="150"/>
                    </a:lnTo>
                    <a:lnTo>
                      <a:pt x="455" y="150"/>
                    </a:lnTo>
                    <a:lnTo>
                      <a:pt x="455" y="151"/>
                    </a:lnTo>
                    <a:lnTo>
                      <a:pt x="455" y="151"/>
                    </a:lnTo>
                    <a:lnTo>
                      <a:pt x="456" y="151"/>
                    </a:lnTo>
                    <a:lnTo>
                      <a:pt x="456" y="151"/>
                    </a:lnTo>
                    <a:lnTo>
                      <a:pt x="456" y="151"/>
                    </a:lnTo>
                    <a:lnTo>
                      <a:pt x="456" y="152"/>
                    </a:lnTo>
                    <a:lnTo>
                      <a:pt x="456" y="152"/>
                    </a:lnTo>
                    <a:lnTo>
                      <a:pt x="456" y="152"/>
                    </a:lnTo>
                    <a:lnTo>
                      <a:pt x="456" y="152"/>
                    </a:lnTo>
                    <a:lnTo>
                      <a:pt x="456" y="153"/>
                    </a:lnTo>
                    <a:lnTo>
                      <a:pt x="456" y="152"/>
                    </a:lnTo>
                    <a:lnTo>
                      <a:pt x="456" y="152"/>
                    </a:lnTo>
                    <a:lnTo>
                      <a:pt x="457" y="152"/>
                    </a:lnTo>
                    <a:lnTo>
                      <a:pt x="457" y="151"/>
                    </a:lnTo>
                    <a:lnTo>
                      <a:pt x="457" y="151"/>
                    </a:lnTo>
                    <a:lnTo>
                      <a:pt x="458" y="152"/>
                    </a:lnTo>
                    <a:lnTo>
                      <a:pt x="458" y="152"/>
                    </a:lnTo>
                    <a:lnTo>
                      <a:pt x="459" y="152"/>
                    </a:lnTo>
                    <a:lnTo>
                      <a:pt x="459" y="152"/>
                    </a:lnTo>
                    <a:lnTo>
                      <a:pt x="459" y="152"/>
                    </a:lnTo>
                    <a:lnTo>
                      <a:pt x="459" y="152"/>
                    </a:lnTo>
                    <a:lnTo>
                      <a:pt x="459" y="152"/>
                    </a:lnTo>
                    <a:lnTo>
                      <a:pt x="460" y="152"/>
                    </a:lnTo>
                    <a:lnTo>
                      <a:pt x="460" y="152"/>
                    </a:lnTo>
                    <a:lnTo>
                      <a:pt x="460" y="152"/>
                    </a:lnTo>
                    <a:lnTo>
                      <a:pt x="460" y="151"/>
                    </a:lnTo>
                    <a:lnTo>
                      <a:pt x="460" y="152"/>
                    </a:lnTo>
                    <a:lnTo>
                      <a:pt x="460" y="151"/>
                    </a:lnTo>
                    <a:lnTo>
                      <a:pt x="460" y="152"/>
                    </a:lnTo>
                    <a:lnTo>
                      <a:pt x="461" y="153"/>
                    </a:lnTo>
                    <a:lnTo>
                      <a:pt x="461" y="152"/>
                    </a:lnTo>
                    <a:lnTo>
                      <a:pt x="461" y="152"/>
                    </a:lnTo>
                    <a:lnTo>
                      <a:pt x="461" y="152"/>
                    </a:lnTo>
                    <a:lnTo>
                      <a:pt x="462" y="152"/>
                    </a:lnTo>
                    <a:lnTo>
                      <a:pt x="462" y="152"/>
                    </a:lnTo>
                    <a:lnTo>
                      <a:pt x="462" y="152"/>
                    </a:lnTo>
                    <a:lnTo>
                      <a:pt x="462" y="152"/>
                    </a:lnTo>
                    <a:lnTo>
                      <a:pt x="462" y="152"/>
                    </a:lnTo>
                    <a:lnTo>
                      <a:pt x="462" y="152"/>
                    </a:lnTo>
                    <a:lnTo>
                      <a:pt x="463" y="152"/>
                    </a:lnTo>
                    <a:lnTo>
                      <a:pt x="463" y="152"/>
                    </a:lnTo>
                    <a:lnTo>
                      <a:pt x="463" y="153"/>
                    </a:lnTo>
                    <a:lnTo>
                      <a:pt x="463" y="153"/>
                    </a:lnTo>
                    <a:lnTo>
                      <a:pt x="463" y="153"/>
                    </a:lnTo>
                    <a:lnTo>
                      <a:pt x="464" y="153"/>
                    </a:lnTo>
                    <a:lnTo>
                      <a:pt x="464" y="153"/>
                    </a:lnTo>
                    <a:lnTo>
                      <a:pt x="464" y="154"/>
                    </a:lnTo>
                    <a:lnTo>
                      <a:pt x="465" y="154"/>
                    </a:lnTo>
                    <a:lnTo>
                      <a:pt x="465" y="154"/>
                    </a:lnTo>
                    <a:lnTo>
                      <a:pt x="465" y="154"/>
                    </a:lnTo>
                    <a:lnTo>
                      <a:pt x="465" y="155"/>
                    </a:lnTo>
                    <a:lnTo>
                      <a:pt x="465" y="155"/>
                    </a:lnTo>
                    <a:lnTo>
                      <a:pt x="465" y="155"/>
                    </a:lnTo>
                    <a:lnTo>
                      <a:pt x="465" y="155"/>
                    </a:lnTo>
                    <a:lnTo>
                      <a:pt x="466" y="156"/>
                    </a:lnTo>
                    <a:lnTo>
                      <a:pt x="466" y="156"/>
                    </a:lnTo>
                    <a:lnTo>
                      <a:pt x="466" y="156"/>
                    </a:lnTo>
                    <a:lnTo>
                      <a:pt x="466" y="157"/>
                    </a:lnTo>
                    <a:lnTo>
                      <a:pt x="467" y="157"/>
                    </a:lnTo>
                    <a:lnTo>
                      <a:pt x="467" y="157"/>
                    </a:lnTo>
                    <a:lnTo>
                      <a:pt x="467" y="158"/>
                    </a:lnTo>
                    <a:lnTo>
                      <a:pt x="467" y="158"/>
                    </a:lnTo>
                    <a:lnTo>
                      <a:pt x="467" y="158"/>
                    </a:lnTo>
                    <a:lnTo>
                      <a:pt x="468" y="158"/>
                    </a:lnTo>
                    <a:lnTo>
                      <a:pt x="468" y="158"/>
                    </a:lnTo>
                    <a:lnTo>
                      <a:pt x="468" y="158"/>
                    </a:lnTo>
                    <a:lnTo>
                      <a:pt x="468" y="158"/>
                    </a:lnTo>
                    <a:lnTo>
                      <a:pt x="468" y="158"/>
                    </a:lnTo>
                    <a:lnTo>
                      <a:pt x="469" y="158"/>
                    </a:lnTo>
                    <a:lnTo>
                      <a:pt x="469" y="158"/>
                    </a:lnTo>
                    <a:lnTo>
                      <a:pt x="469" y="158"/>
                    </a:lnTo>
                    <a:lnTo>
                      <a:pt x="469" y="158"/>
                    </a:lnTo>
                    <a:lnTo>
                      <a:pt x="469" y="159"/>
                    </a:lnTo>
                    <a:lnTo>
                      <a:pt x="469" y="159"/>
                    </a:lnTo>
                    <a:lnTo>
                      <a:pt x="469" y="159"/>
                    </a:lnTo>
                    <a:lnTo>
                      <a:pt x="469" y="159"/>
                    </a:lnTo>
                    <a:lnTo>
                      <a:pt x="470" y="159"/>
                    </a:lnTo>
                    <a:lnTo>
                      <a:pt x="470" y="159"/>
                    </a:lnTo>
                    <a:lnTo>
                      <a:pt x="470" y="159"/>
                    </a:lnTo>
                    <a:lnTo>
                      <a:pt x="471" y="159"/>
                    </a:lnTo>
                    <a:lnTo>
                      <a:pt x="471" y="159"/>
                    </a:lnTo>
                    <a:lnTo>
                      <a:pt x="472" y="160"/>
                    </a:lnTo>
                    <a:lnTo>
                      <a:pt x="472" y="160"/>
                    </a:lnTo>
                    <a:lnTo>
                      <a:pt x="472" y="160"/>
                    </a:lnTo>
                    <a:lnTo>
                      <a:pt x="472" y="160"/>
                    </a:lnTo>
                    <a:lnTo>
                      <a:pt x="472" y="161"/>
                    </a:lnTo>
                    <a:lnTo>
                      <a:pt x="473" y="161"/>
                    </a:lnTo>
                    <a:lnTo>
                      <a:pt x="473" y="161"/>
                    </a:lnTo>
                    <a:lnTo>
                      <a:pt x="473" y="161"/>
                    </a:lnTo>
                    <a:lnTo>
                      <a:pt x="474" y="161"/>
                    </a:lnTo>
                    <a:lnTo>
                      <a:pt x="474" y="161"/>
                    </a:lnTo>
                    <a:lnTo>
                      <a:pt x="474" y="161"/>
                    </a:lnTo>
                    <a:lnTo>
                      <a:pt x="475" y="162"/>
                    </a:lnTo>
                    <a:lnTo>
                      <a:pt x="475" y="161"/>
                    </a:lnTo>
                    <a:lnTo>
                      <a:pt x="476" y="161"/>
                    </a:lnTo>
                    <a:lnTo>
                      <a:pt x="476" y="162"/>
                    </a:lnTo>
                    <a:lnTo>
                      <a:pt x="476" y="162"/>
                    </a:lnTo>
                    <a:lnTo>
                      <a:pt x="476" y="162"/>
                    </a:lnTo>
                    <a:lnTo>
                      <a:pt x="475" y="162"/>
                    </a:lnTo>
                    <a:lnTo>
                      <a:pt x="476" y="162"/>
                    </a:lnTo>
                    <a:lnTo>
                      <a:pt x="476" y="163"/>
                    </a:lnTo>
                    <a:lnTo>
                      <a:pt x="476" y="163"/>
                    </a:lnTo>
                    <a:lnTo>
                      <a:pt x="477" y="163"/>
                    </a:lnTo>
                    <a:lnTo>
                      <a:pt x="477" y="163"/>
                    </a:lnTo>
                    <a:lnTo>
                      <a:pt x="478" y="163"/>
                    </a:lnTo>
                    <a:lnTo>
                      <a:pt x="478" y="163"/>
                    </a:lnTo>
                    <a:lnTo>
                      <a:pt x="478" y="163"/>
                    </a:lnTo>
                    <a:lnTo>
                      <a:pt x="479" y="163"/>
                    </a:lnTo>
                    <a:lnTo>
                      <a:pt x="479" y="163"/>
                    </a:lnTo>
                    <a:lnTo>
                      <a:pt x="478" y="163"/>
                    </a:lnTo>
                    <a:lnTo>
                      <a:pt x="478" y="164"/>
                    </a:lnTo>
                    <a:lnTo>
                      <a:pt x="479" y="164"/>
                    </a:lnTo>
                    <a:lnTo>
                      <a:pt x="479" y="164"/>
                    </a:lnTo>
                    <a:lnTo>
                      <a:pt x="480" y="164"/>
                    </a:lnTo>
                    <a:lnTo>
                      <a:pt x="480" y="164"/>
                    </a:lnTo>
                    <a:lnTo>
                      <a:pt x="480" y="164"/>
                    </a:lnTo>
                    <a:lnTo>
                      <a:pt x="481" y="165"/>
                    </a:lnTo>
                    <a:lnTo>
                      <a:pt x="481" y="165"/>
                    </a:lnTo>
                    <a:lnTo>
                      <a:pt x="482" y="165"/>
                    </a:lnTo>
                    <a:lnTo>
                      <a:pt x="482" y="166"/>
                    </a:lnTo>
                    <a:lnTo>
                      <a:pt x="482" y="166"/>
                    </a:lnTo>
                    <a:lnTo>
                      <a:pt x="483" y="165"/>
                    </a:lnTo>
                    <a:lnTo>
                      <a:pt x="483" y="165"/>
                    </a:lnTo>
                    <a:lnTo>
                      <a:pt x="483" y="165"/>
                    </a:lnTo>
                    <a:lnTo>
                      <a:pt x="485" y="166"/>
                    </a:lnTo>
                    <a:lnTo>
                      <a:pt x="485" y="166"/>
                    </a:lnTo>
                    <a:lnTo>
                      <a:pt x="486" y="166"/>
                    </a:lnTo>
                    <a:lnTo>
                      <a:pt x="486" y="166"/>
                    </a:lnTo>
                    <a:lnTo>
                      <a:pt x="487" y="166"/>
                    </a:lnTo>
                    <a:lnTo>
                      <a:pt x="487" y="165"/>
                    </a:lnTo>
                    <a:lnTo>
                      <a:pt x="487" y="165"/>
                    </a:lnTo>
                    <a:lnTo>
                      <a:pt x="488" y="165"/>
                    </a:lnTo>
                    <a:lnTo>
                      <a:pt x="488" y="165"/>
                    </a:lnTo>
                    <a:lnTo>
                      <a:pt x="488" y="165"/>
                    </a:lnTo>
                    <a:lnTo>
                      <a:pt x="488" y="166"/>
                    </a:lnTo>
                    <a:lnTo>
                      <a:pt x="489" y="166"/>
                    </a:lnTo>
                    <a:lnTo>
                      <a:pt x="489" y="166"/>
                    </a:lnTo>
                    <a:lnTo>
                      <a:pt x="489" y="166"/>
                    </a:lnTo>
                    <a:lnTo>
                      <a:pt x="490" y="166"/>
                    </a:lnTo>
                    <a:lnTo>
                      <a:pt x="490" y="166"/>
                    </a:lnTo>
                    <a:lnTo>
                      <a:pt x="490" y="167"/>
                    </a:lnTo>
                    <a:lnTo>
                      <a:pt x="491" y="167"/>
                    </a:lnTo>
                    <a:lnTo>
                      <a:pt x="491" y="167"/>
                    </a:lnTo>
                    <a:lnTo>
                      <a:pt x="492" y="166"/>
                    </a:lnTo>
                    <a:lnTo>
                      <a:pt x="492" y="167"/>
                    </a:lnTo>
                    <a:lnTo>
                      <a:pt x="492" y="167"/>
                    </a:lnTo>
                    <a:lnTo>
                      <a:pt x="493" y="167"/>
                    </a:lnTo>
                    <a:lnTo>
                      <a:pt x="493" y="167"/>
                    </a:lnTo>
                    <a:lnTo>
                      <a:pt x="493" y="167"/>
                    </a:lnTo>
                    <a:lnTo>
                      <a:pt x="494" y="167"/>
                    </a:lnTo>
                    <a:lnTo>
                      <a:pt x="493" y="168"/>
                    </a:lnTo>
                    <a:lnTo>
                      <a:pt x="494" y="168"/>
                    </a:lnTo>
                    <a:lnTo>
                      <a:pt x="494" y="168"/>
                    </a:lnTo>
                    <a:lnTo>
                      <a:pt x="494" y="168"/>
                    </a:lnTo>
                    <a:lnTo>
                      <a:pt x="494" y="168"/>
                    </a:lnTo>
                    <a:lnTo>
                      <a:pt x="495" y="168"/>
                    </a:lnTo>
                    <a:lnTo>
                      <a:pt x="495" y="168"/>
                    </a:lnTo>
                    <a:lnTo>
                      <a:pt x="495" y="168"/>
                    </a:lnTo>
                    <a:lnTo>
                      <a:pt x="495" y="168"/>
                    </a:lnTo>
                    <a:lnTo>
                      <a:pt x="496" y="168"/>
                    </a:lnTo>
                    <a:lnTo>
                      <a:pt x="496" y="168"/>
                    </a:lnTo>
                    <a:lnTo>
                      <a:pt x="496" y="168"/>
                    </a:lnTo>
                    <a:lnTo>
                      <a:pt x="497" y="169"/>
                    </a:lnTo>
                    <a:lnTo>
                      <a:pt x="497" y="169"/>
                    </a:lnTo>
                    <a:lnTo>
                      <a:pt x="497" y="168"/>
                    </a:lnTo>
                    <a:lnTo>
                      <a:pt x="497" y="168"/>
                    </a:lnTo>
                    <a:lnTo>
                      <a:pt x="497" y="168"/>
                    </a:lnTo>
                    <a:lnTo>
                      <a:pt x="498" y="169"/>
                    </a:lnTo>
                    <a:lnTo>
                      <a:pt x="498" y="169"/>
                    </a:lnTo>
                    <a:lnTo>
                      <a:pt x="498" y="169"/>
                    </a:lnTo>
                    <a:lnTo>
                      <a:pt x="499" y="169"/>
                    </a:lnTo>
                    <a:lnTo>
                      <a:pt x="499" y="169"/>
                    </a:lnTo>
                    <a:lnTo>
                      <a:pt x="499" y="169"/>
                    </a:lnTo>
                    <a:lnTo>
                      <a:pt x="500" y="169"/>
                    </a:lnTo>
                    <a:lnTo>
                      <a:pt x="500" y="169"/>
                    </a:lnTo>
                    <a:lnTo>
                      <a:pt x="500" y="170"/>
                    </a:lnTo>
                    <a:lnTo>
                      <a:pt x="500" y="169"/>
                    </a:lnTo>
                    <a:lnTo>
                      <a:pt x="500" y="170"/>
                    </a:lnTo>
                    <a:lnTo>
                      <a:pt x="500" y="170"/>
                    </a:lnTo>
                    <a:lnTo>
                      <a:pt x="500" y="170"/>
                    </a:lnTo>
                    <a:lnTo>
                      <a:pt x="500" y="170"/>
                    </a:lnTo>
                    <a:lnTo>
                      <a:pt x="501" y="171"/>
                    </a:lnTo>
                    <a:lnTo>
                      <a:pt x="501" y="171"/>
                    </a:lnTo>
                    <a:lnTo>
                      <a:pt x="501" y="171"/>
                    </a:lnTo>
                    <a:lnTo>
                      <a:pt x="501" y="171"/>
                    </a:lnTo>
                    <a:lnTo>
                      <a:pt x="501" y="171"/>
                    </a:lnTo>
                    <a:lnTo>
                      <a:pt x="502" y="171"/>
                    </a:lnTo>
                    <a:lnTo>
                      <a:pt x="503" y="171"/>
                    </a:lnTo>
                    <a:lnTo>
                      <a:pt x="503" y="172"/>
                    </a:lnTo>
                    <a:lnTo>
                      <a:pt x="503" y="172"/>
                    </a:lnTo>
                    <a:lnTo>
                      <a:pt x="503" y="172"/>
                    </a:lnTo>
                    <a:lnTo>
                      <a:pt x="503" y="172"/>
                    </a:lnTo>
                    <a:lnTo>
                      <a:pt x="503" y="172"/>
                    </a:lnTo>
                    <a:lnTo>
                      <a:pt x="503" y="173"/>
                    </a:lnTo>
                    <a:lnTo>
                      <a:pt x="503" y="173"/>
                    </a:lnTo>
                    <a:lnTo>
                      <a:pt x="503" y="173"/>
                    </a:lnTo>
                    <a:lnTo>
                      <a:pt x="503" y="173"/>
                    </a:lnTo>
                    <a:lnTo>
                      <a:pt x="503" y="173"/>
                    </a:lnTo>
                    <a:lnTo>
                      <a:pt x="504" y="173"/>
                    </a:lnTo>
                    <a:lnTo>
                      <a:pt x="505" y="173"/>
                    </a:lnTo>
                    <a:lnTo>
                      <a:pt x="505" y="173"/>
                    </a:lnTo>
                    <a:lnTo>
                      <a:pt x="505" y="173"/>
                    </a:lnTo>
                    <a:lnTo>
                      <a:pt x="505" y="174"/>
                    </a:lnTo>
                    <a:lnTo>
                      <a:pt x="507" y="173"/>
                    </a:lnTo>
                    <a:lnTo>
                      <a:pt x="507" y="173"/>
                    </a:lnTo>
                    <a:lnTo>
                      <a:pt x="508" y="174"/>
                    </a:lnTo>
                    <a:lnTo>
                      <a:pt x="508" y="174"/>
                    </a:lnTo>
                    <a:lnTo>
                      <a:pt x="507" y="175"/>
                    </a:lnTo>
                    <a:lnTo>
                      <a:pt x="507" y="175"/>
                    </a:lnTo>
                    <a:lnTo>
                      <a:pt x="508" y="175"/>
                    </a:lnTo>
                    <a:lnTo>
                      <a:pt x="508" y="175"/>
                    </a:lnTo>
                    <a:lnTo>
                      <a:pt x="508" y="175"/>
                    </a:lnTo>
                    <a:lnTo>
                      <a:pt x="508" y="175"/>
                    </a:lnTo>
                    <a:lnTo>
                      <a:pt x="509" y="175"/>
                    </a:lnTo>
                    <a:lnTo>
                      <a:pt x="509" y="176"/>
                    </a:lnTo>
                    <a:lnTo>
                      <a:pt x="509" y="176"/>
                    </a:lnTo>
                    <a:lnTo>
                      <a:pt x="509" y="176"/>
                    </a:lnTo>
                    <a:lnTo>
                      <a:pt x="509" y="176"/>
                    </a:lnTo>
                    <a:lnTo>
                      <a:pt x="509" y="176"/>
                    </a:lnTo>
                    <a:lnTo>
                      <a:pt x="510" y="177"/>
                    </a:lnTo>
                    <a:lnTo>
                      <a:pt x="511" y="178"/>
                    </a:lnTo>
                    <a:lnTo>
                      <a:pt x="511" y="178"/>
                    </a:lnTo>
                    <a:lnTo>
                      <a:pt x="512" y="178"/>
                    </a:lnTo>
                    <a:lnTo>
                      <a:pt x="512" y="177"/>
                    </a:lnTo>
                    <a:lnTo>
                      <a:pt x="512" y="177"/>
                    </a:lnTo>
                    <a:lnTo>
                      <a:pt x="512" y="178"/>
                    </a:lnTo>
                    <a:lnTo>
                      <a:pt x="512" y="178"/>
                    </a:lnTo>
                    <a:lnTo>
                      <a:pt x="513" y="177"/>
                    </a:lnTo>
                    <a:lnTo>
                      <a:pt x="513" y="177"/>
                    </a:lnTo>
                    <a:lnTo>
                      <a:pt x="514" y="177"/>
                    </a:lnTo>
                    <a:lnTo>
                      <a:pt x="514" y="177"/>
                    </a:lnTo>
                    <a:lnTo>
                      <a:pt x="514" y="177"/>
                    </a:lnTo>
                    <a:lnTo>
                      <a:pt x="515" y="178"/>
                    </a:lnTo>
                    <a:lnTo>
                      <a:pt x="515" y="177"/>
                    </a:lnTo>
                    <a:lnTo>
                      <a:pt x="515" y="177"/>
                    </a:lnTo>
                    <a:lnTo>
                      <a:pt x="515" y="178"/>
                    </a:lnTo>
                    <a:lnTo>
                      <a:pt x="516" y="178"/>
                    </a:lnTo>
                    <a:lnTo>
                      <a:pt x="516" y="178"/>
                    </a:lnTo>
                    <a:lnTo>
                      <a:pt x="516" y="178"/>
                    </a:lnTo>
                    <a:lnTo>
                      <a:pt x="517" y="179"/>
                    </a:lnTo>
                    <a:lnTo>
                      <a:pt x="517" y="179"/>
                    </a:lnTo>
                    <a:lnTo>
                      <a:pt x="517" y="179"/>
                    </a:lnTo>
                    <a:lnTo>
                      <a:pt x="518" y="179"/>
                    </a:lnTo>
                    <a:lnTo>
                      <a:pt x="518" y="179"/>
                    </a:lnTo>
                    <a:lnTo>
                      <a:pt x="519" y="179"/>
                    </a:lnTo>
                    <a:lnTo>
                      <a:pt x="519" y="179"/>
                    </a:lnTo>
                    <a:lnTo>
                      <a:pt x="520" y="180"/>
                    </a:lnTo>
                    <a:lnTo>
                      <a:pt x="520" y="180"/>
                    </a:lnTo>
                    <a:lnTo>
                      <a:pt x="520" y="180"/>
                    </a:lnTo>
                    <a:lnTo>
                      <a:pt x="520" y="180"/>
                    </a:lnTo>
                    <a:lnTo>
                      <a:pt x="521" y="181"/>
                    </a:lnTo>
                    <a:lnTo>
                      <a:pt x="521" y="181"/>
                    </a:lnTo>
                    <a:lnTo>
                      <a:pt x="521" y="181"/>
                    </a:lnTo>
                    <a:lnTo>
                      <a:pt x="522" y="181"/>
                    </a:lnTo>
                    <a:lnTo>
                      <a:pt x="522" y="181"/>
                    </a:lnTo>
                    <a:lnTo>
                      <a:pt x="522" y="181"/>
                    </a:lnTo>
                    <a:lnTo>
                      <a:pt x="523" y="181"/>
                    </a:lnTo>
                    <a:lnTo>
                      <a:pt x="523" y="181"/>
                    </a:lnTo>
                    <a:lnTo>
                      <a:pt x="523" y="181"/>
                    </a:lnTo>
                    <a:lnTo>
                      <a:pt x="523" y="182"/>
                    </a:lnTo>
                    <a:lnTo>
                      <a:pt x="524" y="182"/>
                    </a:lnTo>
                    <a:lnTo>
                      <a:pt x="524" y="182"/>
                    </a:lnTo>
                    <a:lnTo>
                      <a:pt x="524" y="182"/>
                    </a:lnTo>
                    <a:lnTo>
                      <a:pt x="524" y="183"/>
                    </a:lnTo>
                    <a:lnTo>
                      <a:pt x="525" y="183"/>
                    </a:lnTo>
                    <a:lnTo>
                      <a:pt x="525" y="183"/>
                    </a:lnTo>
                    <a:lnTo>
                      <a:pt x="525" y="183"/>
                    </a:lnTo>
                    <a:lnTo>
                      <a:pt x="525" y="183"/>
                    </a:lnTo>
                    <a:lnTo>
                      <a:pt x="525" y="183"/>
                    </a:lnTo>
                    <a:lnTo>
                      <a:pt x="526" y="183"/>
                    </a:lnTo>
                    <a:lnTo>
                      <a:pt x="526" y="183"/>
                    </a:lnTo>
                    <a:lnTo>
                      <a:pt x="526" y="184"/>
                    </a:lnTo>
                    <a:lnTo>
                      <a:pt x="526" y="183"/>
                    </a:lnTo>
                    <a:lnTo>
                      <a:pt x="526" y="184"/>
                    </a:lnTo>
                    <a:lnTo>
                      <a:pt x="527" y="184"/>
                    </a:lnTo>
                    <a:lnTo>
                      <a:pt x="527" y="185"/>
                    </a:lnTo>
                    <a:lnTo>
                      <a:pt x="527" y="185"/>
                    </a:lnTo>
                    <a:lnTo>
                      <a:pt x="527" y="186"/>
                    </a:lnTo>
                    <a:lnTo>
                      <a:pt x="527" y="185"/>
                    </a:lnTo>
                    <a:lnTo>
                      <a:pt x="527" y="186"/>
                    </a:lnTo>
                    <a:lnTo>
                      <a:pt x="527" y="186"/>
                    </a:lnTo>
                    <a:lnTo>
                      <a:pt x="527" y="186"/>
                    </a:lnTo>
                    <a:lnTo>
                      <a:pt x="527" y="187"/>
                    </a:lnTo>
                    <a:lnTo>
                      <a:pt x="528" y="187"/>
                    </a:lnTo>
                    <a:lnTo>
                      <a:pt x="528" y="187"/>
                    </a:lnTo>
                    <a:lnTo>
                      <a:pt x="528" y="187"/>
                    </a:lnTo>
                    <a:lnTo>
                      <a:pt x="528" y="188"/>
                    </a:lnTo>
                    <a:lnTo>
                      <a:pt x="528" y="188"/>
                    </a:lnTo>
                    <a:lnTo>
                      <a:pt x="528" y="188"/>
                    </a:lnTo>
                    <a:lnTo>
                      <a:pt x="527" y="188"/>
                    </a:lnTo>
                    <a:lnTo>
                      <a:pt x="527" y="188"/>
                    </a:lnTo>
                    <a:lnTo>
                      <a:pt x="527" y="189"/>
                    </a:lnTo>
                    <a:lnTo>
                      <a:pt x="528" y="189"/>
                    </a:lnTo>
                    <a:lnTo>
                      <a:pt x="528" y="189"/>
                    </a:lnTo>
                    <a:lnTo>
                      <a:pt x="529" y="189"/>
                    </a:lnTo>
                    <a:lnTo>
                      <a:pt x="529" y="189"/>
                    </a:lnTo>
                    <a:lnTo>
                      <a:pt x="529" y="189"/>
                    </a:lnTo>
                    <a:lnTo>
                      <a:pt x="529" y="190"/>
                    </a:lnTo>
                    <a:lnTo>
                      <a:pt x="529" y="190"/>
                    </a:lnTo>
                    <a:lnTo>
                      <a:pt x="530" y="190"/>
                    </a:lnTo>
                    <a:lnTo>
                      <a:pt x="530" y="190"/>
                    </a:lnTo>
                    <a:lnTo>
                      <a:pt x="531" y="190"/>
                    </a:lnTo>
                    <a:lnTo>
                      <a:pt x="531" y="190"/>
                    </a:lnTo>
                    <a:lnTo>
                      <a:pt x="530" y="190"/>
                    </a:lnTo>
                    <a:lnTo>
                      <a:pt x="530" y="191"/>
                    </a:lnTo>
                    <a:lnTo>
                      <a:pt x="530" y="191"/>
                    </a:lnTo>
                    <a:lnTo>
                      <a:pt x="531" y="191"/>
                    </a:lnTo>
                    <a:lnTo>
                      <a:pt x="532" y="192"/>
                    </a:lnTo>
                    <a:lnTo>
                      <a:pt x="533" y="192"/>
                    </a:lnTo>
                    <a:lnTo>
                      <a:pt x="533" y="193"/>
                    </a:lnTo>
                    <a:lnTo>
                      <a:pt x="533" y="193"/>
                    </a:lnTo>
                    <a:lnTo>
                      <a:pt x="534" y="193"/>
                    </a:lnTo>
                    <a:lnTo>
                      <a:pt x="534" y="193"/>
                    </a:lnTo>
                    <a:lnTo>
                      <a:pt x="534" y="194"/>
                    </a:lnTo>
                    <a:lnTo>
                      <a:pt x="534" y="194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>
                  <a:defRPr/>
                </a:pPr>
                <a:endParaRPr lang="pt-BR">
                  <a:latin typeface="Arial" charset="0"/>
                </a:endParaRPr>
              </a:p>
            </p:txBody>
          </p:sp>
          <p:sp>
            <p:nvSpPr>
              <p:cNvPr id="73" name="Freeform 4002"/>
              <p:cNvSpPr>
                <a:spLocks/>
              </p:cNvSpPr>
              <p:nvPr/>
            </p:nvSpPr>
            <p:spPr bwMode="auto">
              <a:xfrm>
                <a:off x="3911600" y="2563813"/>
                <a:ext cx="1403350" cy="1335088"/>
              </a:xfrm>
              <a:custGeom>
                <a:avLst/>
                <a:gdLst>
                  <a:gd name="T0" fmla="*/ 260 w 884"/>
                  <a:gd name="T1" fmla="*/ 59 h 841"/>
                  <a:gd name="T2" fmla="*/ 296 w 884"/>
                  <a:gd name="T3" fmla="*/ 49 h 841"/>
                  <a:gd name="T4" fmla="*/ 316 w 884"/>
                  <a:gd name="T5" fmla="*/ 110 h 841"/>
                  <a:gd name="T6" fmla="*/ 363 w 884"/>
                  <a:gd name="T7" fmla="*/ 147 h 841"/>
                  <a:gd name="T8" fmla="*/ 869 w 884"/>
                  <a:gd name="T9" fmla="*/ 236 h 841"/>
                  <a:gd name="T10" fmla="*/ 851 w 884"/>
                  <a:gd name="T11" fmla="*/ 290 h 841"/>
                  <a:gd name="T12" fmla="*/ 845 w 884"/>
                  <a:gd name="T13" fmla="*/ 349 h 841"/>
                  <a:gd name="T14" fmla="*/ 844 w 884"/>
                  <a:gd name="T15" fmla="*/ 397 h 841"/>
                  <a:gd name="T16" fmla="*/ 844 w 884"/>
                  <a:gd name="T17" fmla="*/ 436 h 841"/>
                  <a:gd name="T18" fmla="*/ 844 w 884"/>
                  <a:gd name="T19" fmla="*/ 472 h 841"/>
                  <a:gd name="T20" fmla="*/ 822 w 884"/>
                  <a:gd name="T21" fmla="*/ 532 h 841"/>
                  <a:gd name="T22" fmla="*/ 807 w 884"/>
                  <a:gd name="T23" fmla="*/ 586 h 841"/>
                  <a:gd name="T24" fmla="*/ 769 w 884"/>
                  <a:gd name="T25" fmla="*/ 614 h 841"/>
                  <a:gd name="T26" fmla="*/ 742 w 884"/>
                  <a:gd name="T27" fmla="*/ 667 h 841"/>
                  <a:gd name="T28" fmla="*/ 700 w 884"/>
                  <a:gd name="T29" fmla="*/ 692 h 841"/>
                  <a:gd name="T30" fmla="*/ 677 w 884"/>
                  <a:gd name="T31" fmla="*/ 713 h 841"/>
                  <a:gd name="T32" fmla="*/ 674 w 884"/>
                  <a:gd name="T33" fmla="*/ 733 h 841"/>
                  <a:gd name="T34" fmla="*/ 657 w 884"/>
                  <a:gd name="T35" fmla="*/ 747 h 841"/>
                  <a:gd name="T36" fmla="*/ 646 w 884"/>
                  <a:gd name="T37" fmla="*/ 763 h 841"/>
                  <a:gd name="T38" fmla="*/ 637 w 884"/>
                  <a:gd name="T39" fmla="*/ 780 h 841"/>
                  <a:gd name="T40" fmla="*/ 634 w 884"/>
                  <a:gd name="T41" fmla="*/ 792 h 841"/>
                  <a:gd name="T42" fmla="*/ 632 w 884"/>
                  <a:gd name="T43" fmla="*/ 805 h 841"/>
                  <a:gd name="T44" fmla="*/ 637 w 884"/>
                  <a:gd name="T45" fmla="*/ 821 h 841"/>
                  <a:gd name="T46" fmla="*/ 625 w 884"/>
                  <a:gd name="T47" fmla="*/ 838 h 841"/>
                  <a:gd name="T48" fmla="*/ 604 w 884"/>
                  <a:gd name="T49" fmla="*/ 837 h 841"/>
                  <a:gd name="T50" fmla="*/ 586 w 884"/>
                  <a:gd name="T51" fmla="*/ 831 h 841"/>
                  <a:gd name="T52" fmla="*/ 583 w 884"/>
                  <a:gd name="T53" fmla="*/ 817 h 841"/>
                  <a:gd name="T54" fmla="*/ 585 w 884"/>
                  <a:gd name="T55" fmla="*/ 787 h 841"/>
                  <a:gd name="T56" fmla="*/ 564 w 884"/>
                  <a:gd name="T57" fmla="*/ 805 h 841"/>
                  <a:gd name="T58" fmla="*/ 546 w 884"/>
                  <a:gd name="T59" fmla="*/ 802 h 841"/>
                  <a:gd name="T60" fmla="*/ 526 w 884"/>
                  <a:gd name="T61" fmla="*/ 794 h 841"/>
                  <a:gd name="T62" fmla="*/ 502 w 884"/>
                  <a:gd name="T63" fmla="*/ 805 h 841"/>
                  <a:gd name="T64" fmla="*/ 483 w 884"/>
                  <a:gd name="T65" fmla="*/ 802 h 841"/>
                  <a:gd name="T66" fmla="*/ 468 w 884"/>
                  <a:gd name="T67" fmla="*/ 794 h 841"/>
                  <a:gd name="T68" fmla="*/ 452 w 884"/>
                  <a:gd name="T69" fmla="*/ 781 h 841"/>
                  <a:gd name="T70" fmla="*/ 431 w 884"/>
                  <a:gd name="T71" fmla="*/ 775 h 841"/>
                  <a:gd name="T72" fmla="*/ 413 w 884"/>
                  <a:gd name="T73" fmla="*/ 768 h 841"/>
                  <a:gd name="T74" fmla="*/ 392 w 884"/>
                  <a:gd name="T75" fmla="*/ 777 h 841"/>
                  <a:gd name="T76" fmla="*/ 370 w 884"/>
                  <a:gd name="T77" fmla="*/ 778 h 841"/>
                  <a:gd name="T78" fmla="*/ 352 w 884"/>
                  <a:gd name="T79" fmla="*/ 799 h 841"/>
                  <a:gd name="T80" fmla="*/ 328 w 884"/>
                  <a:gd name="T81" fmla="*/ 815 h 841"/>
                  <a:gd name="T82" fmla="*/ 302 w 884"/>
                  <a:gd name="T83" fmla="*/ 808 h 841"/>
                  <a:gd name="T84" fmla="*/ 267 w 884"/>
                  <a:gd name="T85" fmla="*/ 786 h 841"/>
                  <a:gd name="T86" fmla="*/ 248 w 884"/>
                  <a:gd name="T87" fmla="*/ 759 h 841"/>
                  <a:gd name="T88" fmla="*/ 242 w 884"/>
                  <a:gd name="T89" fmla="*/ 730 h 841"/>
                  <a:gd name="T90" fmla="*/ 101 w 884"/>
                  <a:gd name="T91" fmla="*/ 558 h 841"/>
                  <a:gd name="T92" fmla="*/ 92 w 884"/>
                  <a:gd name="T93" fmla="*/ 540 h 841"/>
                  <a:gd name="T94" fmla="*/ 95 w 884"/>
                  <a:gd name="T95" fmla="*/ 514 h 841"/>
                  <a:gd name="T96" fmla="*/ 87 w 884"/>
                  <a:gd name="T97" fmla="*/ 499 h 841"/>
                  <a:gd name="T98" fmla="*/ 76 w 884"/>
                  <a:gd name="T99" fmla="*/ 486 h 841"/>
                  <a:gd name="T100" fmla="*/ 98 w 884"/>
                  <a:gd name="T101" fmla="*/ 472 h 841"/>
                  <a:gd name="T102" fmla="*/ 105 w 884"/>
                  <a:gd name="T103" fmla="*/ 449 h 841"/>
                  <a:gd name="T104" fmla="*/ 124 w 884"/>
                  <a:gd name="T105" fmla="*/ 407 h 841"/>
                  <a:gd name="T106" fmla="*/ 130 w 884"/>
                  <a:gd name="T107" fmla="*/ 365 h 841"/>
                  <a:gd name="T108" fmla="*/ 120 w 884"/>
                  <a:gd name="T109" fmla="*/ 350 h 841"/>
                  <a:gd name="T110" fmla="*/ 118 w 884"/>
                  <a:gd name="T111" fmla="*/ 331 h 841"/>
                  <a:gd name="T112" fmla="*/ 129 w 884"/>
                  <a:gd name="T113" fmla="*/ 304 h 841"/>
                  <a:gd name="T114" fmla="*/ 108 w 884"/>
                  <a:gd name="T115" fmla="*/ 290 h 841"/>
                  <a:gd name="T116" fmla="*/ 9 w 884"/>
                  <a:gd name="T117" fmla="*/ 274 h 841"/>
                  <a:gd name="T118" fmla="*/ 12 w 884"/>
                  <a:gd name="T119" fmla="*/ 238 h 841"/>
                  <a:gd name="T120" fmla="*/ 8 w 884"/>
                  <a:gd name="T121" fmla="*/ 203 h 841"/>
                  <a:gd name="T122" fmla="*/ 9 w 884"/>
                  <a:gd name="T123" fmla="*/ 170 h 841"/>
                  <a:gd name="T124" fmla="*/ 8 w 884"/>
                  <a:gd name="T125" fmla="*/ 142 h 8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84" h="841">
                    <a:moveTo>
                      <a:pt x="3" y="113"/>
                    </a:moveTo>
                    <a:lnTo>
                      <a:pt x="10" y="113"/>
                    </a:lnTo>
                    <a:lnTo>
                      <a:pt x="94" y="112"/>
                    </a:lnTo>
                    <a:lnTo>
                      <a:pt x="127" y="112"/>
                    </a:lnTo>
                    <a:lnTo>
                      <a:pt x="165" y="112"/>
                    </a:lnTo>
                    <a:lnTo>
                      <a:pt x="195" y="113"/>
                    </a:lnTo>
                    <a:lnTo>
                      <a:pt x="243" y="113"/>
                    </a:lnTo>
                    <a:lnTo>
                      <a:pt x="248" y="113"/>
                    </a:lnTo>
                    <a:lnTo>
                      <a:pt x="249" y="112"/>
                    </a:lnTo>
                    <a:lnTo>
                      <a:pt x="249" y="112"/>
                    </a:lnTo>
                    <a:lnTo>
                      <a:pt x="250" y="112"/>
                    </a:lnTo>
                    <a:lnTo>
                      <a:pt x="252" y="111"/>
                    </a:lnTo>
                    <a:lnTo>
                      <a:pt x="252" y="111"/>
                    </a:lnTo>
                    <a:lnTo>
                      <a:pt x="253" y="110"/>
                    </a:lnTo>
                    <a:lnTo>
                      <a:pt x="254" y="109"/>
                    </a:lnTo>
                    <a:lnTo>
                      <a:pt x="254" y="109"/>
                    </a:lnTo>
                    <a:lnTo>
                      <a:pt x="254" y="108"/>
                    </a:lnTo>
                    <a:lnTo>
                      <a:pt x="255" y="108"/>
                    </a:lnTo>
                    <a:lnTo>
                      <a:pt x="255" y="107"/>
                    </a:lnTo>
                    <a:lnTo>
                      <a:pt x="257" y="107"/>
                    </a:lnTo>
                    <a:lnTo>
                      <a:pt x="257" y="106"/>
                    </a:lnTo>
                    <a:lnTo>
                      <a:pt x="257" y="106"/>
                    </a:lnTo>
                    <a:lnTo>
                      <a:pt x="256" y="106"/>
                    </a:lnTo>
                    <a:lnTo>
                      <a:pt x="255" y="105"/>
                    </a:lnTo>
                    <a:lnTo>
                      <a:pt x="254" y="105"/>
                    </a:lnTo>
                    <a:lnTo>
                      <a:pt x="253" y="105"/>
                    </a:lnTo>
                    <a:lnTo>
                      <a:pt x="252" y="105"/>
                    </a:lnTo>
                    <a:lnTo>
                      <a:pt x="252" y="106"/>
                    </a:lnTo>
                    <a:lnTo>
                      <a:pt x="251" y="106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6"/>
                    </a:lnTo>
                    <a:lnTo>
                      <a:pt x="248" y="105"/>
                    </a:lnTo>
                    <a:lnTo>
                      <a:pt x="248" y="104"/>
                    </a:lnTo>
                    <a:lnTo>
                      <a:pt x="249" y="104"/>
                    </a:lnTo>
                    <a:lnTo>
                      <a:pt x="249" y="103"/>
                    </a:lnTo>
                    <a:lnTo>
                      <a:pt x="250" y="101"/>
                    </a:lnTo>
                    <a:lnTo>
                      <a:pt x="251" y="99"/>
                    </a:lnTo>
                    <a:lnTo>
                      <a:pt x="251" y="98"/>
                    </a:lnTo>
                    <a:lnTo>
                      <a:pt x="252" y="98"/>
                    </a:lnTo>
                    <a:lnTo>
                      <a:pt x="252" y="97"/>
                    </a:lnTo>
                    <a:lnTo>
                      <a:pt x="252" y="97"/>
                    </a:lnTo>
                    <a:lnTo>
                      <a:pt x="252" y="96"/>
                    </a:lnTo>
                    <a:lnTo>
                      <a:pt x="251" y="96"/>
                    </a:lnTo>
                    <a:lnTo>
                      <a:pt x="251" y="95"/>
                    </a:lnTo>
                    <a:lnTo>
                      <a:pt x="250" y="95"/>
                    </a:lnTo>
                    <a:lnTo>
                      <a:pt x="250" y="94"/>
                    </a:lnTo>
                    <a:lnTo>
                      <a:pt x="251" y="94"/>
                    </a:lnTo>
                    <a:lnTo>
                      <a:pt x="251" y="93"/>
                    </a:lnTo>
                    <a:lnTo>
                      <a:pt x="251" y="92"/>
                    </a:lnTo>
                    <a:lnTo>
                      <a:pt x="251" y="92"/>
                    </a:lnTo>
                    <a:lnTo>
                      <a:pt x="251" y="91"/>
                    </a:lnTo>
                    <a:lnTo>
                      <a:pt x="250" y="91"/>
                    </a:lnTo>
                    <a:lnTo>
                      <a:pt x="250" y="90"/>
                    </a:lnTo>
                    <a:lnTo>
                      <a:pt x="250" y="89"/>
                    </a:lnTo>
                    <a:lnTo>
                      <a:pt x="250" y="89"/>
                    </a:lnTo>
                    <a:lnTo>
                      <a:pt x="251" y="87"/>
                    </a:lnTo>
                    <a:lnTo>
                      <a:pt x="252" y="86"/>
                    </a:lnTo>
                    <a:lnTo>
                      <a:pt x="252" y="85"/>
                    </a:lnTo>
                    <a:lnTo>
                      <a:pt x="252" y="85"/>
                    </a:lnTo>
                    <a:lnTo>
                      <a:pt x="253" y="84"/>
                    </a:lnTo>
                    <a:lnTo>
                      <a:pt x="253" y="84"/>
                    </a:lnTo>
                    <a:lnTo>
                      <a:pt x="254" y="83"/>
                    </a:lnTo>
                    <a:lnTo>
                      <a:pt x="254" y="82"/>
                    </a:lnTo>
                    <a:lnTo>
                      <a:pt x="255" y="81"/>
                    </a:lnTo>
                    <a:lnTo>
                      <a:pt x="255" y="80"/>
                    </a:lnTo>
                    <a:lnTo>
                      <a:pt x="255" y="80"/>
                    </a:lnTo>
                    <a:lnTo>
                      <a:pt x="255" y="79"/>
                    </a:lnTo>
                    <a:lnTo>
                      <a:pt x="255" y="78"/>
                    </a:lnTo>
                    <a:lnTo>
                      <a:pt x="255" y="77"/>
                    </a:lnTo>
                    <a:lnTo>
                      <a:pt x="256" y="77"/>
                    </a:lnTo>
                    <a:lnTo>
                      <a:pt x="257" y="77"/>
                    </a:lnTo>
                    <a:lnTo>
                      <a:pt x="257" y="76"/>
                    </a:lnTo>
                    <a:lnTo>
                      <a:pt x="258" y="76"/>
                    </a:lnTo>
                    <a:lnTo>
                      <a:pt x="258" y="76"/>
                    </a:lnTo>
                    <a:lnTo>
                      <a:pt x="258" y="75"/>
                    </a:lnTo>
                    <a:lnTo>
                      <a:pt x="258" y="74"/>
                    </a:lnTo>
                    <a:lnTo>
                      <a:pt x="258" y="74"/>
                    </a:lnTo>
                    <a:lnTo>
                      <a:pt x="257" y="74"/>
                    </a:lnTo>
                    <a:lnTo>
                      <a:pt x="257" y="73"/>
                    </a:lnTo>
                    <a:lnTo>
                      <a:pt x="257" y="72"/>
                    </a:lnTo>
                    <a:lnTo>
                      <a:pt x="258" y="72"/>
                    </a:lnTo>
                    <a:lnTo>
                      <a:pt x="257" y="70"/>
                    </a:lnTo>
                    <a:lnTo>
                      <a:pt x="258" y="70"/>
                    </a:lnTo>
                    <a:lnTo>
                      <a:pt x="257" y="69"/>
                    </a:lnTo>
                    <a:lnTo>
                      <a:pt x="258" y="68"/>
                    </a:lnTo>
                    <a:lnTo>
                      <a:pt x="258" y="67"/>
                    </a:lnTo>
                    <a:lnTo>
                      <a:pt x="258" y="67"/>
                    </a:lnTo>
                    <a:lnTo>
                      <a:pt x="258" y="66"/>
                    </a:lnTo>
                    <a:lnTo>
                      <a:pt x="258" y="65"/>
                    </a:lnTo>
                    <a:lnTo>
                      <a:pt x="257" y="64"/>
                    </a:lnTo>
                    <a:lnTo>
                      <a:pt x="257" y="64"/>
                    </a:lnTo>
                    <a:lnTo>
                      <a:pt x="258" y="63"/>
                    </a:lnTo>
                    <a:lnTo>
                      <a:pt x="258" y="62"/>
                    </a:lnTo>
                    <a:lnTo>
                      <a:pt x="259" y="61"/>
                    </a:lnTo>
                    <a:lnTo>
                      <a:pt x="260" y="61"/>
                    </a:lnTo>
                    <a:lnTo>
                      <a:pt x="260" y="61"/>
                    </a:lnTo>
                    <a:lnTo>
                      <a:pt x="260" y="60"/>
                    </a:lnTo>
                    <a:lnTo>
                      <a:pt x="260" y="59"/>
                    </a:lnTo>
                    <a:lnTo>
                      <a:pt x="260" y="59"/>
                    </a:lnTo>
                    <a:lnTo>
                      <a:pt x="260" y="58"/>
                    </a:lnTo>
                    <a:lnTo>
                      <a:pt x="260" y="57"/>
                    </a:lnTo>
                    <a:lnTo>
                      <a:pt x="260" y="57"/>
                    </a:lnTo>
                    <a:lnTo>
                      <a:pt x="258" y="53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7" y="49"/>
                    </a:lnTo>
                    <a:lnTo>
                      <a:pt x="257" y="48"/>
                    </a:lnTo>
                    <a:lnTo>
                      <a:pt x="255" y="47"/>
                    </a:lnTo>
                    <a:lnTo>
                      <a:pt x="255" y="46"/>
                    </a:lnTo>
                    <a:lnTo>
                      <a:pt x="254" y="44"/>
                    </a:lnTo>
                    <a:lnTo>
                      <a:pt x="254" y="43"/>
                    </a:lnTo>
                    <a:lnTo>
                      <a:pt x="254" y="43"/>
                    </a:lnTo>
                    <a:lnTo>
                      <a:pt x="254" y="41"/>
                    </a:lnTo>
                    <a:lnTo>
                      <a:pt x="254" y="40"/>
                    </a:lnTo>
                    <a:lnTo>
                      <a:pt x="253" y="39"/>
                    </a:lnTo>
                    <a:lnTo>
                      <a:pt x="253" y="39"/>
                    </a:lnTo>
                    <a:lnTo>
                      <a:pt x="253" y="38"/>
                    </a:lnTo>
                    <a:lnTo>
                      <a:pt x="253" y="37"/>
                    </a:lnTo>
                    <a:lnTo>
                      <a:pt x="254" y="37"/>
                    </a:lnTo>
                    <a:lnTo>
                      <a:pt x="254" y="36"/>
                    </a:lnTo>
                    <a:lnTo>
                      <a:pt x="256" y="36"/>
                    </a:lnTo>
                    <a:lnTo>
                      <a:pt x="257" y="35"/>
                    </a:lnTo>
                    <a:lnTo>
                      <a:pt x="258" y="34"/>
                    </a:lnTo>
                    <a:lnTo>
                      <a:pt x="259" y="33"/>
                    </a:lnTo>
                    <a:lnTo>
                      <a:pt x="260" y="33"/>
                    </a:lnTo>
                    <a:lnTo>
                      <a:pt x="260" y="32"/>
                    </a:lnTo>
                    <a:lnTo>
                      <a:pt x="261" y="31"/>
                    </a:lnTo>
                    <a:lnTo>
                      <a:pt x="261" y="31"/>
                    </a:lnTo>
                    <a:lnTo>
                      <a:pt x="261" y="29"/>
                    </a:lnTo>
                    <a:lnTo>
                      <a:pt x="261" y="28"/>
                    </a:lnTo>
                    <a:lnTo>
                      <a:pt x="261" y="27"/>
                    </a:lnTo>
                    <a:lnTo>
                      <a:pt x="263" y="26"/>
                    </a:lnTo>
                    <a:lnTo>
                      <a:pt x="264" y="24"/>
                    </a:lnTo>
                    <a:lnTo>
                      <a:pt x="266" y="22"/>
                    </a:lnTo>
                    <a:lnTo>
                      <a:pt x="267" y="22"/>
                    </a:lnTo>
                    <a:lnTo>
                      <a:pt x="267" y="21"/>
                    </a:lnTo>
                    <a:lnTo>
                      <a:pt x="267" y="21"/>
                    </a:lnTo>
                    <a:lnTo>
                      <a:pt x="267" y="19"/>
                    </a:lnTo>
                    <a:lnTo>
                      <a:pt x="267" y="19"/>
                    </a:lnTo>
                    <a:lnTo>
                      <a:pt x="266" y="16"/>
                    </a:lnTo>
                    <a:lnTo>
                      <a:pt x="266" y="16"/>
                    </a:lnTo>
                    <a:lnTo>
                      <a:pt x="266" y="15"/>
                    </a:lnTo>
                    <a:lnTo>
                      <a:pt x="266" y="14"/>
                    </a:lnTo>
                    <a:lnTo>
                      <a:pt x="266" y="12"/>
                    </a:lnTo>
                    <a:lnTo>
                      <a:pt x="267" y="11"/>
                    </a:lnTo>
                    <a:lnTo>
                      <a:pt x="266" y="9"/>
                    </a:lnTo>
                    <a:lnTo>
                      <a:pt x="266" y="9"/>
                    </a:lnTo>
                    <a:lnTo>
                      <a:pt x="267" y="7"/>
                    </a:lnTo>
                    <a:lnTo>
                      <a:pt x="269" y="4"/>
                    </a:lnTo>
                    <a:lnTo>
                      <a:pt x="271" y="3"/>
                    </a:lnTo>
                    <a:lnTo>
                      <a:pt x="271" y="2"/>
                    </a:lnTo>
                    <a:lnTo>
                      <a:pt x="272" y="2"/>
                    </a:lnTo>
                    <a:lnTo>
                      <a:pt x="272" y="1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4" y="1"/>
                    </a:lnTo>
                    <a:lnTo>
                      <a:pt x="276" y="2"/>
                    </a:lnTo>
                    <a:lnTo>
                      <a:pt x="277" y="3"/>
                    </a:lnTo>
                    <a:lnTo>
                      <a:pt x="278" y="4"/>
                    </a:lnTo>
                    <a:lnTo>
                      <a:pt x="279" y="6"/>
                    </a:lnTo>
                    <a:lnTo>
                      <a:pt x="280" y="8"/>
                    </a:lnTo>
                    <a:lnTo>
                      <a:pt x="280" y="9"/>
                    </a:lnTo>
                    <a:lnTo>
                      <a:pt x="281" y="10"/>
                    </a:lnTo>
                    <a:lnTo>
                      <a:pt x="283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4" y="13"/>
                    </a:lnTo>
                    <a:lnTo>
                      <a:pt x="285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7" y="18"/>
                    </a:lnTo>
                    <a:lnTo>
                      <a:pt x="287" y="20"/>
                    </a:lnTo>
                    <a:lnTo>
                      <a:pt x="287" y="21"/>
                    </a:lnTo>
                    <a:lnTo>
                      <a:pt x="287" y="23"/>
                    </a:lnTo>
                    <a:lnTo>
                      <a:pt x="288" y="24"/>
                    </a:lnTo>
                    <a:lnTo>
                      <a:pt x="288" y="24"/>
                    </a:lnTo>
                    <a:lnTo>
                      <a:pt x="288" y="24"/>
                    </a:lnTo>
                    <a:lnTo>
                      <a:pt x="289" y="24"/>
                    </a:lnTo>
                    <a:lnTo>
                      <a:pt x="289" y="24"/>
                    </a:lnTo>
                    <a:lnTo>
                      <a:pt x="290" y="25"/>
                    </a:lnTo>
                    <a:lnTo>
                      <a:pt x="291" y="25"/>
                    </a:lnTo>
                    <a:lnTo>
                      <a:pt x="291" y="26"/>
                    </a:lnTo>
                    <a:lnTo>
                      <a:pt x="291" y="26"/>
                    </a:lnTo>
                    <a:lnTo>
                      <a:pt x="291" y="28"/>
                    </a:lnTo>
                    <a:lnTo>
                      <a:pt x="292" y="30"/>
                    </a:lnTo>
                    <a:lnTo>
                      <a:pt x="292" y="31"/>
                    </a:lnTo>
                    <a:lnTo>
                      <a:pt x="292" y="34"/>
                    </a:lnTo>
                    <a:lnTo>
                      <a:pt x="292" y="34"/>
                    </a:lnTo>
                    <a:lnTo>
                      <a:pt x="293" y="36"/>
                    </a:lnTo>
                    <a:lnTo>
                      <a:pt x="293" y="36"/>
                    </a:lnTo>
                    <a:lnTo>
                      <a:pt x="294" y="38"/>
                    </a:lnTo>
                    <a:lnTo>
                      <a:pt x="295" y="40"/>
                    </a:lnTo>
                    <a:lnTo>
                      <a:pt x="296" y="42"/>
                    </a:lnTo>
                    <a:lnTo>
                      <a:pt x="296" y="43"/>
                    </a:lnTo>
                    <a:lnTo>
                      <a:pt x="296" y="44"/>
                    </a:lnTo>
                    <a:lnTo>
                      <a:pt x="296" y="46"/>
                    </a:lnTo>
                    <a:lnTo>
                      <a:pt x="296" y="47"/>
                    </a:lnTo>
                    <a:lnTo>
                      <a:pt x="296" y="48"/>
                    </a:lnTo>
                    <a:lnTo>
                      <a:pt x="296" y="49"/>
                    </a:lnTo>
                    <a:lnTo>
                      <a:pt x="296" y="49"/>
                    </a:lnTo>
                    <a:lnTo>
                      <a:pt x="297" y="50"/>
                    </a:lnTo>
                    <a:lnTo>
                      <a:pt x="298" y="51"/>
                    </a:lnTo>
                    <a:lnTo>
                      <a:pt x="298" y="51"/>
                    </a:lnTo>
                    <a:lnTo>
                      <a:pt x="299" y="53"/>
                    </a:lnTo>
                    <a:lnTo>
                      <a:pt x="300" y="55"/>
                    </a:lnTo>
                    <a:lnTo>
                      <a:pt x="302" y="57"/>
                    </a:lnTo>
                    <a:lnTo>
                      <a:pt x="304" y="58"/>
                    </a:lnTo>
                    <a:lnTo>
                      <a:pt x="304" y="58"/>
                    </a:lnTo>
                    <a:lnTo>
                      <a:pt x="304" y="59"/>
                    </a:lnTo>
                    <a:lnTo>
                      <a:pt x="304" y="60"/>
                    </a:lnTo>
                    <a:lnTo>
                      <a:pt x="304" y="61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5" y="63"/>
                    </a:lnTo>
                    <a:lnTo>
                      <a:pt x="305" y="64"/>
                    </a:lnTo>
                    <a:lnTo>
                      <a:pt x="306" y="64"/>
                    </a:lnTo>
                    <a:lnTo>
                      <a:pt x="307" y="64"/>
                    </a:lnTo>
                    <a:lnTo>
                      <a:pt x="307" y="64"/>
                    </a:lnTo>
                    <a:lnTo>
                      <a:pt x="308" y="64"/>
                    </a:lnTo>
                    <a:lnTo>
                      <a:pt x="308" y="64"/>
                    </a:lnTo>
                    <a:lnTo>
                      <a:pt x="309" y="65"/>
                    </a:lnTo>
                    <a:lnTo>
                      <a:pt x="309" y="66"/>
                    </a:lnTo>
                    <a:lnTo>
                      <a:pt x="310" y="67"/>
                    </a:lnTo>
                    <a:lnTo>
                      <a:pt x="311" y="68"/>
                    </a:lnTo>
                    <a:lnTo>
                      <a:pt x="311" y="68"/>
                    </a:lnTo>
                    <a:lnTo>
                      <a:pt x="310" y="69"/>
                    </a:lnTo>
                    <a:lnTo>
                      <a:pt x="309" y="71"/>
                    </a:lnTo>
                    <a:lnTo>
                      <a:pt x="309" y="72"/>
                    </a:lnTo>
                    <a:lnTo>
                      <a:pt x="309" y="73"/>
                    </a:lnTo>
                    <a:lnTo>
                      <a:pt x="309" y="74"/>
                    </a:lnTo>
                    <a:lnTo>
                      <a:pt x="309" y="74"/>
                    </a:lnTo>
                    <a:lnTo>
                      <a:pt x="308" y="74"/>
                    </a:lnTo>
                    <a:lnTo>
                      <a:pt x="308" y="75"/>
                    </a:lnTo>
                    <a:lnTo>
                      <a:pt x="308" y="76"/>
                    </a:lnTo>
                    <a:lnTo>
                      <a:pt x="308" y="76"/>
                    </a:lnTo>
                    <a:lnTo>
                      <a:pt x="308" y="77"/>
                    </a:lnTo>
                    <a:lnTo>
                      <a:pt x="308" y="78"/>
                    </a:lnTo>
                    <a:lnTo>
                      <a:pt x="308" y="79"/>
                    </a:lnTo>
                    <a:lnTo>
                      <a:pt x="309" y="79"/>
                    </a:lnTo>
                    <a:lnTo>
                      <a:pt x="309" y="80"/>
                    </a:lnTo>
                    <a:lnTo>
                      <a:pt x="308" y="80"/>
                    </a:lnTo>
                    <a:lnTo>
                      <a:pt x="308" y="81"/>
                    </a:lnTo>
                    <a:lnTo>
                      <a:pt x="307" y="82"/>
                    </a:lnTo>
                    <a:lnTo>
                      <a:pt x="307" y="83"/>
                    </a:lnTo>
                    <a:lnTo>
                      <a:pt x="307" y="83"/>
                    </a:lnTo>
                    <a:lnTo>
                      <a:pt x="307" y="84"/>
                    </a:lnTo>
                    <a:lnTo>
                      <a:pt x="307" y="85"/>
                    </a:lnTo>
                    <a:lnTo>
                      <a:pt x="308" y="85"/>
                    </a:lnTo>
                    <a:lnTo>
                      <a:pt x="308" y="86"/>
                    </a:lnTo>
                    <a:lnTo>
                      <a:pt x="309" y="86"/>
                    </a:lnTo>
                    <a:lnTo>
                      <a:pt x="309" y="87"/>
                    </a:lnTo>
                    <a:lnTo>
                      <a:pt x="310" y="88"/>
                    </a:lnTo>
                    <a:lnTo>
                      <a:pt x="310" y="88"/>
                    </a:lnTo>
                    <a:lnTo>
                      <a:pt x="310" y="88"/>
                    </a:lnTo>
                    <a:lnTo>
                      <a:pt x="309" y="89"/>
                    </a:lnTo>
                    <a:lnTo>
                      <a:pt x="309" y="89"/>
                    </a:lnTo>
                    <a:lnTo>
                      <a:pt x="309" y="89"/>
                    </a:lnTo>
                    <a:lnTo>
                      <a:pt x="309" y="90"/>
                    </a:lnTo>
                    <a:lnTo>
                      <a:pt x="309" y="90"/>
                    </a:lnTo>
                    <a:lnTo>
                      <a:pt x="310" y="90"/>
                    </a:lnTo>
                    <a:lnTo>
                      <a:pt x="311" y="91"/>
                    </a:lnTo>
                    <a:lnTo>
                      <a:pt x="311" y="91"/>
                    </a:lnTo>
                    <a:lnTo>
                      <a:pt x="311" y="92"/>
                    </a:lnTo>
                    <a:lnTo>
                      <a:pt x="311" y="93"/>
                    </a:lnTo>
                    <a:lnTo>
                      <a:pt x="310" y="94"/>
                    </a:lnTo>
                    <a:lnTo>
                      <a:pt x="310" y="94"/>
                    </a:lnTo>
                    <a:lnTo>
                      <a:pt x="310" y="94"/>
                    </a:lnTo>
                    <a:lnTo>
                      <a:pt x="310" y="95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1" y="96"/>
                    </a:lnTo>
                    <a:lnTo>
                      <a:pt x="312" y="97"/>
                    </a:lnTo>
                    <a:lnTo>
                      <a:pt x="312" y="97"/>
                    </a:lnTo>
                    <a:lnTo>
                      <a:pt x="312" y="98"/>
                    </a:lnTo>
                    <a:lnTo>
                      <a:pt x="312" y="99"/>
                    </a:lnTo>
                    <a:lnTo>
                      <a:pt x="312" y="101"/>
                    </a:lnTo>
                    <a:lnTo>
                      <a:pt x="312" y="101"/>
                    </a:lnTo>
                    <a:lnTo>
                      <a:pt x="312" y="101"/>
                    </a:lnTo>
                    <a:lnTo>
                      <a:pt x="313" y="102"/>
                    </a:lnTo>
                    <a:lnTo>
                      <a:pt x="313" y="102"/>
                    </a:lnTo>
                    <a:lnTo>
                      <a:pt x="313" y="103"/>
                    </a:lnTo>
                    <a:lnTo>
                      <a:pt x="313" y="103"/>
                    </a:lnTo>
                    <a:lnTo>
                      <a:pt x="313" y="104"/>
                    </a:lnTo>
                    <a:lnTo>
                      <a:pt x="313" y="104"/>
                    </a:lnTo>
                    <a:lnTo>
                      <a:pt x="314" y="105"/>
                    </a:lnTo>
                    <a:lnTo>
                      <a:pt x="314" y="105"/>
                    </a:lnTo>
                    <a:lnTo>
                      <a:pt x="314" y="106"/>
                    </a:lnTo>
                    <a:lnTo>
                      <a:pt x="314" y="107"/>
                    </a:lnTo>
                    <a:lnTo>
                      <a:pt x="314" y="107"/>
                    </a:lnTo>
                    <a:lnTo>
                      <a:pt x="314" y="109"/>
                    </a:lnTo>
                    <a:lnTo>
                      <a:pt x="314" y="109"/>
                    </a:lnTo>
                    <a:lnTo>
                      <a:pt x="314" y="109"/>
                    </a:lnTo>
                    <a:lnTo>
                      <a:pt x="314" y="109"/>
                    </a:lnTo>
                    <a:lnTo>
                      <a:pt x="314" y="110"/>
                    </a:lnTo>
                    <a:lnTo>
                      <a:pt x="315" y="110"/>
                    </a:lnTo>
                    <a:lnTo>
                      <a:pt x="316" y="110"/>
                    </a:lnTo>
                    <a:lnTo>
                      <a:pt x="316" y="110"/>
                    </a:lnTo>
                    <a:lnTo>
                      <a:pt x="317" y="110"/>
                    </a:lnTo>
                    <a:lnTo>
                      <a:pt x="318" y="110"/>
                    </a:lnTo>
                    <a:lnTo>
                      <a:pt x="318" y="109"/>
                    </a:lnTo>
                    <a:lnTo>
                      <a:pt x="319" y="109"/>
                    </a:lnTo>
                    <a:lnTo>
                      <a:pt x="319" y="109"/>
                    </a:lnTo>
                    <a:lnTo>
                      <a:pt x="320" y="110"/>
                    </a:lnTo>
                    <a:lnTo>
                      <a:pt x="321" y="110"/>
                    </a:lnTo>
                    <a:lnTo>
                      <a:pt x="322" y="111"/>
                    </a:lnTo>
                    <a:lnTo>
                      <a:pt x="323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5" y="112"/>
                    </a:lnTo>
                    <a:lnTo>
                      <a:pt x="326" y="112"/>
                    </a:lnTo>
                    <a:lnTo>
                      <a:pt x="327" y="112"/>
                    </a:lnTo>
                    <a:lnTo>
                      <a:pt x="327" y="112"/>
                    </a:lnTo>
                    <a:lnTo>
                      <a:pt x="328" y="113"/>
                    </a:lnTo>
                    <a:lnTo>
                      <a:pt x="328" y="113"/>
                    </a:lnTo>
                    <a:lnTo>
                      <a:pt x="328" y="114"/>
                    </a:lnTo>
                    <a:lnTo>
                      <a:pt x="328" y="116"/>
                    </a:lnTo>
                    <a:lnTo>
                      <a:pt x="328" y="116"/>
                    </a:lnTo>
                    <a:lnTo>
                      <a:pt x="327" y="117"/>
                    </a:lnTo>
                    <a:lnTo>
                      <a:pt x="327" y="117"/>
                    </a:lnTo>
                    <a:lnTo>
                      <a:pt x="327" y="118"/>
                    </a:lnTo>
                    <a:lnTo>
                      <a:pt x="328" y="118"/>
                    </a:lnTo>
                    <a:lnTo>
                      <a:pt x="328" y="118"/>
                    </a:lnTo>
                    <a:lnTo>
                      <a:pt x="329" y="118"/>
                    </a:lnTo>
                    <a:lnTo>
                      <a:pt x="330" y="120"/>
                    </a:lnTo>
                    <a:lnTo>
                      <a:pt x="331" y="120"/>
                    </a:lnTo>
                    <a:lnTo>
                      <a:pt x="331" y="120"/>
                    </a:lnTo>
                    <a:lnTo>
                      <a:pt x="332" y="120"/>
                    </a:lnTo>
                    <a:lnTo>
                      <a:pt x="332" y="120"/>
                    </a:lnTo>
                    <a:lnTo>
                      <a:pt x="333" y="120"/>
                    </a:lnTo>
                    <a:lnTo>
                      <a:pt x="335" y="120"/>
                    </a:lnTo>
                    <a:lnTo>
                      <a:pt x="336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2"/>
                    </a:lnTo>
                    <a:lnTo>
                      <a:pt x="337" y="122"/>
                    </a:lnTo>
                    <a:lnTo>
                      <a:pt x="338" y="123"/>
                    </a:lnTo>
                    <a:lnTo>
                      <a:pt x="338" y="123"/>
                    </a:lnTo>
                    <a:lnTo>
                      <a:pt x="340" y="122"/>
                    </a:lnTo>
                    <a:lnTo>
                      <a:pt x="341" y="122"/>
                    </a:lnTo>
                    <a:lnTo>
                      <a:pt x="341" y="122"/>
                    </a:lnTo>
                    <a:lnTo>
                      <a:pt x="342" y="122"/>
                    </a:lnTo>
                    <a:lnTo>
                      <a:pt x="343" y="123"/>
                    </a:lnTo>
                    <a:lnTo>
                      <a:pt x="344" y="123"/>
                    </a:lnTo>
                    <a:lnTo>
                      <a:pt x="345" y="123"/>
                    </a:lnTo>
                    <a:lnTo>
                      <a:pt x="346" y="125"/>
                    </a:lnTo>
                    <a:lnTo>
                      <a:pt x="347" y="127"/>
                    </a:lnTo>
                    <a:lnTo>
                      <a:pt x="348" y="127"/>
                    </a:lnTo>
                    <a:lnTo>
                      <a:pt x="348" y="128"/>
                    </a:lnTo>
                    <a:lnTo>
                      <a:pt x="349" y="129"/>
                    </a:lnTo>
                    <a:lnTo>
                      <a:pt x="350" y="129"/>
                    </a:lnTo>
                    <a:lnTo>
                      <a:pt x="352" y="130"/>
                    </a:lnTo>
                    <a:lnTo>
                      <a:pt x="352" y="130"/>
                    </a:lnTo>
                    <a:lnTo>
                      <a:pt x="353" y="131"/>
                    </a:lnTo>
                    <a:lnTo>
                      <a:pt x="353" y="131"/>
                    </a:lnTo>
                    <a:lnTo>
                      <a:pt x="353" y="132"/>
                    </a:lnTo>
                    <a:lnTo>
                      <a:pt x="353" y="132"/>
                    </a:lnTo>
                    <a:lnTo>
                      <a:pt x="353" y="133"/>
                    </a:lnTo>
                    <a:lnTo>
                      <a:pt x="353" y="133"/>
                    </a:lnTo>
                    <a:lnTo>
                      <a:pt x="354" y="133"/>
                    </a:lnTo>
                    <a:lnTo>
                      <a:pt x="355" y="134"/>
                    </a:lnTo>
                    <a:lnTo>
                      <a:pt x="355" y="134"/>
                    </a:lnTo>
                    <a:lnTo>
                      <a:pt x="355" y="136"/>
                    </a:lnTo>
                    <a:lnTo>
                      <a:pt x="355" y="136"/>
                    </a:lnTo>
                    <a:lnTo>
                      <a:pt x="356" y="136"/>
                    </a:lnTo>
                    <a:lnTo>
                      <a:pt x="357" y="137"/>
                    </a:lnTo>
                    <a:lnTo>
                      <a:pt x="357" y="138"/>
                    </a:lnTo>
                    <a:lnTo>
                      <a:pt x="357" y="138"/>
                    </a:lnTo>
                    <a:lnTo>
                      <a:pt x="356" y="139"/>
                    </a:lnTo>
                    <a:lnTo>
                      <a:pt x="356" y="139"/>
                    </a:lnTo>
                    <a:lnTo>
                      <a:pt x="355" y="140"/>
                    </a:lnTo>
                    <a:lnTo>
                      <a:pt x="355" y="140"/>
                    </a:lnTo>
                    <a:lnTo>
                      <a:pt x="356" y="141"/>
                    </a:lnTo>
                    <a:lnTo>
                      <a:pt x="356" y="141"/>
                    </a:lnTo>
                    <a:lnTo>
                      <a:pt x="356" y="142"/>
                    </a:lnTo>
                    <a:lnTo>
                      <a:pt x="356" y="142"/>
                    </a:lnTo>
                    <a:lnTo>
                      <a:pt x="355" y="143"/>
                    </a:lnTo>
                    <a:lnTo>
                      <a:pt x="355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4"/>
                    </a:lnTo>
                    <a:lnTo>
                      <a:pt x="356" y="144"/>
                    </a:lnTo>
                    <a:lnTo>
                      <a:pt x="357" y="145"/>
                    </a:lnTo>
                    <a:lnTo>
                      <a:pt x="357" y="145"/>
                    </a:lnTo>
                    <a:lnTo>
                      <a:pt x="357" y="145"/>
                    </a:lnTo>
                    <a:lnTo>
                      <a:pt x="357" y="146"/>
                    </a:lnTo>
                    <a:lnTo>
                      <a:pt x="358" y="146"/>
                    </a:lnTo>
                    <a:lnTo>
                      <a:pt x="359" y="147"/>
                    </a:lnTo>
                    <a:lnTo>
                      <a:pt x="360" y="147"/>
                    </a:lnTo>
                    <a:lnTo>
                      <a:pt x="360" y="147"/>
                    </a:lnTo>
                    <a:lnTo>
                      <a:pt x="360" y="148"/>
                    </a:lnTo>
                    <a:lnTo>
                      <a:pt x="360" y="148"/>
                    </a:lnTo>
                    <a:lnTo>
                      <a:pt x="361" y="147"/>
                    </a:lnTo>
                    <a:lnTo>
                      <a:pt x="362" y="147"/>
                    </a:lnTo>
                    <a:lnTo>
                      <a:pt x="363" y="147"/>
                    </a:lnTo>
                    <a:lnTo>
                      <a:pt x="363" y="147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5" y="147"/>
                    </a:lnTo>
                    <a:lnTo>
                      <a:pt x="366" y="148"/>
                    </a:lnTo>
                    <a:lnTo>
                      <a:pt x="366" y="148"/>
                    </a:lnTo>
                    <a:lnTo>
                      <a:pt x="367" y="148"/>
                    </a:lnTo>
                    <a:lnTo>
                      <a:pt x="368" y="148"/>
                    </a:lnTo>
                    <a:lnTo>
                      <a:pt x="368" y="148"/>
                    </a:lnTo>
                    <a:lnTo>
                      <a:pt x="369" y="148"/>
                    </a:lnTo>
                    <a:lnTo>
                      <a:pt x="370" y="148"/>
                    </a:lnTo>
                    <a:lnTo>
                      <a:pt x="370" y="148"/>
                    </a:lnTo>
                    <a:lnTo>
                      <a:pt x="371" y="148"/>
                    </a:lnTo>
                    <a:lnTo>
                      <a:pt x="371" y="148"/>
                    </a:lnTo>
                    <a:lnTo>
                      <a:pt x="372" y="148"/>
                    </a:lnTo>
                    <a:lnTo>
                      <a:pt x="373" y="148"/>
                    </a:lnTo>
                    <a:lnTo>
                      <a:pt x="374" y="149"/>
                    </a:lnTo>
                    <a:lnTo>
                      <a:pt x="374" y="149"/>
                    </a:lnTo>
                    <a:lnTo>
                      <a:pt x="375" y="150"/>
                    </a:lnTo>
                    <a:lnTo>
                      <a:pt x="375" y="151"/>
                    </a:lnTo>
                    <a:lnTo>
                      <a:pt x="375" y="152"/>
                    </a:lnTo>
                    <a:lnTo>
                      <a:pt x="376" y="153"/>
                    </a:lnTo>
                    <a:lnTo>
                      <a:pt x="376" y="154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7" y="156"/>
                    </a:lnTo>
                    <a:lnTo>
                      <a:pt x="377" y="157"/>
                    </a:lnTo>
                    <a:lnTo>
                      <a:pt x="377" y="158"/>
                    </a:lnTo>
                    <a:lnTo>
                      <a:pt x="377" y="158"/>
                    </a:lnTo>
                    <a:lnTo>
                      <a:pt x="378" y="159"/>
                    </a:lnTo>
                    <a:lnTo>
                      <a:pt x="378" y="159"/>
                    </a:lnTo>
                    <a:lnTo>
                      <a:pt x="378" y="160"/>
                    </a:lnTo>
                    <a:lnTo>
                      <a:pt x="377" y="160"/>
                    </a:lnTo>
                    <a:lnTo>
                      <a:pt x="377" y="160"/>
                    </a:lnTo>
                    <a:lnTo>
                      <a:pt x="378" y="161"/>
                    </a:lnTo>
                    <a:lnTo>
                      <a:pt x="378" y="161"/>
                    </a:lnTo>
                    <a:lnTo>
                      <a:pt x="378" y="161"/>
                    </a:lnTo>
                    <a:lnTo>
                      <a:pt x="379" y="161"/>
                    </a:lnTo>
                    <a:lnTo>
                      <a:pt x="379" y="161"/>
                    </a:lnTo>
                    <a:lnTo>
                      <a:pt x="380" y="161"/>
                    </a:lnTo>
                    <a:lnTo>
                      <a:pt x="381" y="160"/>
                    </a:lnTo>
                    <a:lnTo>
                      <a:pt x="381" y="160"/>
                    </a:lnTo>
                    <a:lnTo>
                      <a:pt x="382" y="159"/>
                    </a:lnTo>
                    <a:lnTo>
                      <a:pt x="382" y="159"/>
                    </a:lnTo>
                    <a:lnTo>
                      <a:pt x="382" y="159"/>
                    </a:lnTo>
                    <a:lnTo>
                      <a:pt x="382" y="159"/>
                    </a:lnTo>
                    <a:lnTo>
                      <a:pt x="383" y="159"/>
                    </a:lnTo>
                    <a:lnTo>
                      <a:pt x="384" y="159"/>
                    </a:lnTo>
                    <a:lnTo>
                      <a:pt x="384" y="159"/>
                    </a:lnTo>
                    <a:lnTo>
                      <a:pt x="385" y="158"/>
                    </a:lnTo>
                    <a:lnTo>
                      <a:pt x="385" y="158"/>
                    </a:lnTo>
                    <a:lnTo>
                      <a:pt x="416" y="161"/>
                    </a:lnTo>
                    <a:lnTo>
                      <a:pt x="425" y="162"/>
                    </a:lnTo>
                    <a:lnTo>
                      <a:pt x="453" y="165"/>
                    </a:lnTo>
                    <a:lnTo>
                      <a:pt x="515" y="172"/>
                    </a:lnTo>
                    <a:lnTo>
                      <a:pt x="545" y="175"/>
                    </a:lnTo>
                    <a:lnTo>
                      <a:pt x="584" y="179"/>
                    </a:lnTo>
                    <a:lnTo>
                      <a:pt x="624" y="183"/>
                    </a:lnTo>
                    <a:lnTo>
                      <a:pt x="659" y="187"/>
                    </a:lnTo>
                    <a:lnTo>
                      <a:pt x="699" y="191"/>
                    </a:lnTo>
                    <a:lnTo>
                      <a:pt x="727" y="195"/>
                    </a:lnTo>
                    <a:lnTo>
                      <a:pt x="747" y="197"/>
                    </a:lnTo>
                    <a:lnTo>
                      <a:pt x="800" y="203"/>
                    </a:lnTo>
                    <a:lnTo>
                      <a:pt x="836" y="207"/>
                    </a:lnTo>
                    <a:lnTo>
                      <a:pt x="862" y="210"/>
                    </a:lnTo>
                    <a:lnTo>
                      <a:pt x="884" y="212"/>
                    </a:lnTo>
                    <a:lnTo>
                      <a:pt x="883" y="213"/>
                    </a:lnTo>
                    <a:lnTo>
                      <a:pt x="883" y="213"/>
                    </a:lnTo>
                    <a:lnTo>
                      <a:pt x="883" y="213"/>
                    </a:lnTo>
                    <a:lnTo>
                      <a:pt x="883" y="214"/>
                    </a:lnTo>
                    <a:lnTo>
                      <a:pt x="883" y="214"/>
                    </a:lnTo>
                    <a:lnTo>
                      <a:pt x="882" y="215"/>
                    </a:lnTo>
                    <a:lnTo>
                      <a:pt x="881" y="216"/>
                    </a:lnTo>
                    <a:lnTo>
                      <a:pt x="880" y="217"/>
                    </a:lnTo>
                    <a:lnTo>
                      <a:pt x="880" y="218"/>
                    </a:lnTo>
                    <a:lnTo>
                      <a:pt x="880" y="218"/>
                    </a:lnTo>
                    <a:lnTo>
                      <a:pt x="880" y="219"/>
                    </a:lnTo>
                    <a:lnTo>
                      <a:pt x="880" y="220"/>
                    </a:lnTo>
                    <a:lnTo>
                      <a:pt x="879" y="221"/>
                    </a:lnTo>
                    <a:lnTo>
                      <a:pt x="879" y="221"/>
                    </a:lnTo>
                    <a:lnTo>
                      <a:pt x="879" y="222"/>
                    </a:lnTo>
                    <a:lnTo>
                      <a:pt x="879" y="223"/>
                    </a:lnTo>
                    <a:lnTo>
                      <a:pt x="878" y="223"/>
                    </a:lnTo>
                    <a:lnTo>
                      <a:pt x="878" y="224"/>
                    </a:lnTo>
                    <a:lnTo>
                      <a:pt x="878" y="224"/>
                    </a:lnTo>
                    <a:lnTo>
                      <a:pt x="878" y="225"/>
                    </a:lnTo>
                    <a:lnTo>
                      <a:pt x="877" y="227"/>
                    </a:lnTo>
                    <a:lnTo>
                      <a:pt x="876" y="228"/>
                    </a:lnTo>
                    <a:lnTo>
                      <a:pt x="875" y="228"/>
                    </a:lnTo>
                    <a:lnTo>
                      <a:pt x="874" y="229"/>
                    </a:lnTo>
                    <a:lnTo>
                      <a:pt x="873" y="230"/>
                    </a:lnTo>
                    <a:lnTo>
                      <a:pt x="873" y="230"/>
                    </a:lnTo>
                    <a:lnTo>
                      <a:pt x="873" y="231"/>
                    </a:lnTo>
                    <a:lnTo>
                      <a:pt x="873" y="231"/>
                    </a:lnTo>
                    <a:lnTo>
                      <a:pt x="872" y="232"/>
                    </a:lnTo>
                    <a:lnTo>
                      <a:pt x="871" y="232"/>
                    </a:lnTo>
                    <a:lnTo>
                      <a:pt x="871" y="233"/>
                    </a:lnTo>
                    <a:lnTo>
                      <a:pt x="870" y="233"/>
                    </a:lnTo>
                    <a:lnTo>
                      <a:pt x="870" y="234"/>
                    </a:lnTo>
                    <a:lnTo>
                      <a:pt x="869" y="236"/>
                    </a:lnTo>
                    <a:lnTo>
                      <a:pt x="869" y="237"/>
                    </a:lnTo>
                    <a:lnTo>
                      <a:pt x="869" y="237"/>
                    </a:lnTo>
                    <a:lnTo>
                      <a:pt x="870" y="238"/>
                    </a:lnTo>
                    <a:lnTo>
                      <a:pt x="870" y="240"/>
                    </a:lnTo>
                    <a:lnTo>
                      <a:pt x="870" y="241"/>
                    </a:lnTo>
                    <a:lnTo>
                      <a:pt x="870" y="242"/>
                    </a:lnTo>
                    <a:lnTo>
                      <a:pt x="869" y="243"/>
                    </a:lnTo>
                    <a:lnTo>
                      <a:pt x="869" y="244"/>
                    </a:lnTo>
                    <a:lnTo>
                      <a:pt x="869" y="245"/>
                    </a:lnTo>
                    <a:lnTo>
                      <a:pt x="869" y="245"/>
                    </a:lnTo>
                    <a:lnTo>
                      <a:pt x="868" y="246"/>
                    </a:lnTo>
                    <a:lnTo>
                      <a:pt x="868" y="248"/>
                    </a:lnTo>
                    <a:lnTo>
                      <a:pt x="867" y="250"/>
                    </a:lnTo>
                    <a:lnTo>
                      <a:pt x="867" y="250"/>
                    </a:lnTo>
                    <a:lnTo>
                      <a:pt x="867" y="250"/>
                    </a:lnTo>
                    <a:lnTo>
                      <a:pt x="867" y="251"/>
                    </a:lnTo>
                    <a:lnTo>
                      <a:pt x="867" y="252"/>
                    </a:lnTo>
                    <a:lnTo>
                      <a:pt x="867" y="252"/>
                    </a:lnTo>
                    <a:lnTo>
                      <a:pt x="867" y="252"/>
                    </a:lnTo>
                    <a:lnTo>
                      <a:pt x="865" y="253"/>
                    </a:lnTo>
                    <a:lnTo>
                      <a:pt x="865" y="253"/>
                    </a:lnTo>
                    <a:lnTo>
                      <a:pt x="865" y="254"/>
                    </a:lnTo>
                    <a:lnTo>
                      <a:pt x="865" y="254"/>
                    </a:lnTo>
                    <a:lnTo>
                      <a:pt x="864" y="254"/>
                    </a:lnTo>
                    <a:lnTo>
                      <a:pt x="863" y="255"/>
                    </a:lnTo>
                    <a:lnTo>
                      <a:pt x="863" y="255"/>
                    </a:lnTo>
                    <a:lnTo>
                      <a:pt x="863" y="256"/>
                    </a:lnTo>
                    <a:lnTo>
                      <a:pt x="862" y="258"/>
                    </a:lnTo>
                    <a:lnTo>
                      <a:pt x="862" y="260"/>
                    </a:lnTo>
                    <a:lnTo>
                      <a:pt x="861" y="260"/>
                    </a:lnTo>
                    <a:lnTo>
                      <a:pt x="861" y="260"/>
                    </a:lnTo>
                    <a:lnTo>
                      <a:pt x="862" y="261"/>
                    </a:lnTo>
                    <a:lnTo>
                      <a:pt x="862" y="262"/>
                    </a:lnTo>
                    <a:lnTo>
                      <a:pt x="861" y="262"/>
                    </a:lnTo>
                    <a:lnTo>
                      <a:pt x="861" y="262"/>
                    </a:lnTo>
                    <a:lnTo>
                      <a:pt x="860" y="262"/>
                    </a:lnTo>
                    <a:lnTo>
                      <a:pt x="859" y="263"/>
                    </a:lnTo>
                    <a:lnTo>
                      <a:pt x="859" y="263"/>
                    </a:lnTo>
                    <a:lnTo>
                      <a:pt x="859" y="263"/>
                    </a:lnTo>
                    <a:lnTo>
                      <a:pt x="859" y="264"/>
                    </a:lnTo>
                    <a:lnTo>
                      <a:pt x="859" y="264"/>
                    </a:lnTo>
                    <a:lnTo>
                      <a:pt x="859" y="264"/>
                    </a:lnTo>
                    <a:lnTo>
                      <a:pt x="859" y="265"/>
                    </a:lnTo>
                    <a:lnTo>
                      <a:pt x="859" y="266"/>
                    </a:lnTo>
                    <a:lnTo>
                      <a:pt x="859" y="267"/>
                    </a:lnTo>
                    <a:lnTo>
                      <a:pt x="859" y="267"/>
                    </a:lnTo>
                    <a:lnTo>
                      <a:pt x="858" y="268"/>
                    </a:lnTo>
                    <a:lnTo>
                      <a:pt x="858" y="268"/>
                    </a:lnTo>
                    <a:lnTo>
                      <a:pt x="858" y="268"/>
                    </a:lnTo>
                    <a:lnTo>
                      <a:pt x="858" y="269"/>
                    </a:lnTo>
                    <a:lnTo>
                      <a:pt x="858" y="269"/>
                    </a:lnTo>
                    <a:lnTo>
                      <a:pt x="857" y="270"/>
                    </a:lnTo>
                    <a:lnTo>
                      <a:pt x="858" y="270"/>
                    </a:lnTo>
                    <a:lnTo>
                      <a:pt x="857" y="270"/>
                    </a:lnTo>
                    <a:lnTo>
                      <a:pt x="857" y="271"/>
                    </a:lnTo>
                    <a:lnTo>
                      <a:pt x="856" y="271"/>
                    </a:lnTo>
                    <a:lnTo>
                      <a:pt x="855" y="271"/>
                    </a:lnTo>
                    <a:lnTo>
                      <a:pt x="855" y="272"/>
                    </a:lnTo>
                    <a:lnTo>
                      <a:pt x="854" y="272"/>
                    </a:lnTo>
                    <a:lnTo>
                      <a:pt x="854" y="272"/>
                    </a:lnTo>
                    <a:lnTo>
                      <a:pt x="854" y="273"/>
                    </a:lnTo>
                    <a:lnTo>
                      <a:pt x="854" y="273"/>
                    </a:lnTo>
                    <a:lnTo>
                      <a:pt x="853" y="274"/>
                    </a:lnTo>
                    <a:lnTo>
                      <a:pt x="852" y="274"/>
                    </a:lnTo>
                    <a:lnTo>
                      <a:pt x="852" y="275"/>
                    </a:lnTo>
                    <a:lnTo>
                      <a:pt x="852" y="275"/>
                    </a:lnTo>
                    <a:lnTo>
                      <a:pt x="852" y="275"/>
                    </a:lnTo>
                    <a:lnTo>
                      <a:pt x="852" y="276"/>
                    </a:lnTo>
                    <a:lnTo>
                      <a:pt x="853" y="276"/>
                    </a:lnTo>
                    <a:lnTo>
                      <a:pt x="853" y="276"/>
                    </a:lnTo>
                    <a:lnTo>
                      <a:pt x="853" y="277"/>
                    </a:lnTo>
                    <a:lnTo>
                      <a:pt x="853" y="277"/>
                    </a:lnTo>
                    <a:lnTo>
                      <a:pt x="853" y="278"/>
                    </a:lnTo>
                    <a:lnTo>
                      <a:pt x="853" y="278"/>
                    </a:lnTo>
                    <a:lnTo>
                      <a:pt x="853" y="278"/>
                    </a:lnTo>
                    <a:lnTo>
                      <a:pt x="854" y="279"/>
                    </a:lnTo>
                    <a:lnTo>
                      <a:pt x="854" y="279"/>
                    </a:lnTo>
                    <a:lnTo>
                      <a:pt x="854" y="280"/>
                    </a:lnTo>
                    <a:lnTo>
                      <a:pt x="854" y="280"/>
                    </a:lnTo>
                    <a:lnTo>
                      <a:pt x="854" y="281"/>
                    </a:lnTo>
                    <a:lnTo>
                      <a:pt x="854" y="282"/>
                    </a:lnTo>
                    <a:lnTo>
                      <a:pt x="854" y="282"/>
                    </a:lnTo>
                    <a:lnTo>
                      <a:pt x="854" y="282"/>
                    </a:lnTo>
                    <a:lnTo>
                      <a:pt x="854" y="282"/>
                    </a:lnTo>
                    <a:lnTo>
                      <a:pt x="853" y="283"/>
                    </a:lnTo>
                    <a:lnTo>
                      <a:pt x="853" y="284"/>
                    </a:lnTo>
                    <a:lnTo>
                      <a:pt x="853" y="284"/>
                    </a:lnTo>
                    <a:lnTo>
                      <a:pt x="853" y="285"/>
                    </a:lnTo>
                    <a:lnTo>
                      <a:pt x="853" y="285"/>
                    </a:lnTo>
                    <a:lnTo>
                      <a:pt x="852" y="286"/>
                    </a:lnTo>
                    <a:lnTo>
                      <a:pt x="852" y="286"/>
                    </a:lnTo>
                    <a:lnTo>
                      <a:pt x="851" y="286"/>
                    </a:lnTo>
                    <a:lnTo>
                      <a:pt x="851" y="286"/>
                    </a:lnTo>
                    <a:lnTo>
                      <a:pt x="851" y="287"/>
                    </a:lnTo>
                    <a:lnTo>
                      <a:pt x="851" y="287"/>
                    </a:lnTo>
                    <a:lnTo>
                      <a:pt x="851" y="287"/>
                    </a:lnTo>
                    <a:lnTo>
                      <a:pt x="850" y="288"/>
                    </a:lnTo>
                    <a:lnTo>
                      <a:pt x="850" y="288"/>
                    </a:lnTo>
                    <a:lnTo>
                      <a:pt x="850" y="290"/>
                    </a:lnTo>
                    <a:lnTo>
                      <a:pt x="851" y="290"/>
                    </a:lnTo>
                    <a:lnTo>
                      <a:pt x="851" y="291"/>
                    </a:lnTo>
                    <a:lnTo>
                      <a:pt x="851" y="291"/>
                    </a:lnTo>
                    <a:lnTo>
                      <a:pt x="852" y="292"/>
                    </a:lnTo>
                    <a:lnTo>
                      <a:pt x="852" y="292"/>
                    </a:lnTo>
                    <a:lnTo>
                      <a:pt x="852" y="293"/>
                    </a:lnTo>
                    <a:lnTo>
                      <a:pt x="851" y="294"/>
                    </a:lnTo>
                    <a:lnTo>
                      <a:pt x="850" y="294"/>
                    </a:lnTo>
                    <a:lnTo>
                      <a:pt x="849" y="295"/>
                    </a:lnTo>
                    <a:lnTo>
                      <a:pt x="849" y="295"/>
                    </a:lnTo>
                    <a:lnTo>
                      <a:pt x="849" y="296"/>
                    </a:lnTo>
                    <a:lnTo>
                      <a:pt x="849" y="296"/>
                    </a:lnTo>
                    <a:lnTo>
                      <a:pt x="849" y="297"/>
                    </a:lnTo>
                    <a:lnTo>
                      <a:pt x="850" y="298"/>
                    </a:lnTo>
                    <a:lnTo>
                      <a:pt x="850" y="298"/>
                    </a:lnTo>
                    <a:lnTo>
                      <a:pt x="849" y="299"/>
                    </a:lnTo>
                    <a:lnTo>
                      <a:pt x="849" y="300"/>
                    </a:lnTo>
                    <a:lnTo>
                      <a:pt x="850" y="300"/>
                    </a:lnTo>
                    <a:lnTo>
                      <a:pt x="850" y="301"/>
                    </a:lnTo>
                    <a:lnTo>
                      <a:pt x="850" y="301"/>
                    </a:lnTo>
                    <a:lnTo>
                      <a:pt x="850" y="301"/>
                    </a:lnTo>
                    <a:lnTo>
                      <a:pt x="850" y="302"/>
                    </a:lnTo>
                    <a:lnTo>
                      <a:pt x="850" y="302"/>
                    </a:lnTo>
                    <a:lnTo>
                      <a:pt x="850" y="302"/>
                    </a:lnTo>
                    <a:lnTo>
                      <a:pt x="850" y="303"/>
                    </a:lnTo>
                    <a:lnTo>
                      <a:pt x="850" y="303"/>
                    </a:lnTo>
                    <a:lnTo>
                      <a:pt x="850" y="304"/>
                    </a:lnTo>
                    <a:lnTo>
                      <a:pt x="850" y="304"/>
                    </a:lnTo>
                    <a:lnTo>
                      <a:pt x="850" y="306"/>
                    </a:lnTo>
                    <a:lnTo>
                      <a:pt x="850" y="307"/>
                    </a:lnTo>
                    <a:lnTo>
                      <a:pt x="850" y="307"/>
                    </a:lnTo>
                    <a:lnTo>
                      <a:pt x="850" y="307"/>
                    </a:lnTo>
                    <a:lnTo>
                      <a:pt x="849" y="308"/>
                    </a:lnTo>
                    <a:lnTo>
                      <a:pt x="848" y="308"/>
                    </a:lnTo>
                    <a:lnTo>
                      <a:pt x="848" y="309"/>
                    </a:lnTo>
                    <a:lnTo>
                      <a:pt x="848" y="310"/>
                    </a:lnTo>
                    <a:lnTo>
                      <a:pt x="847" y="311"/>
                    </a:lnTo>
                    <a:lnTo>
                      <a:pt x="846" y="311"/>
                    </a:lnTo>
                    <a:lnTo>
                      <a:pt x="846" y="311"/>
                    </a:lnTo>
                    <a:lnTo>
                      <a:pt x="846" y="311"/>
                    </a:lnTo>
                    <a:lnTo>
                      <a:pt x="846" y="312"/>
                    </a:lnTo>
                    <a:lnTo>
                      <a:pt x="846" y="312"/>
                    </a:lnTo>
                    <a:lnTo>
                      <a:pt x="846" y="314"/>
                    </a:lnTo>
                    <a:lnTo>
                      <a:pt x="846" y="315"/>
                    </a:lnTo>
                    <a:lnTo>
                      <a:pt x="846" y="316"/>
                    </a:lnTo>
                    <a:lnTo>
                      <a:pt x="846" y="317"/>
                    </a:lnTo>
                    <a:lnTo>
                      <a:pt x="846" y="317"/>
                    </a:lnTo>
                    <a:lnTo>
                      <a:pt x="846" y="317"/>
                    </a:lnTo>
                    <a:lnTo>
                      <a:pt x="846" y="318"/>
                    </a:lnTo>
                    <a:lnTo>
                      <a:pt x="846" y="320"/>
                    </a:lnTo>
                    <a:lnTo>
                      <a:pt x="846" y="321"/>
                    </a:lnTo>
                    <a:lnTo>
                      <a:pt x="846" y="321"/>
                    </a:lnTo>
                    <a:lnTo>
                      <a:pt x="845" y="322"/>
                    </a:lnTo>
                    <a:lnTo>
                      <a:pt x="845" y="323"/>
                    </a:lnTo>
                    <a:lnTo>
                      <a:pt x="844" y="324"/>
                    </a:lnTo>
                    <a:lnTo>
                      <a:pt x="843" y="324"/>
                    </a:lnTo>
                    <a:lnTo>
                      <a:pt x="843" y="325"/>
                    </a:lnTo>
                    <a:lnTo>
                      <a:pt x="842" y="326"/>
                    </a:lnTo>
                    <a:lnTo>
                      <a:pt x="842" y="327"/>
                    </a:lnTo>
                    <a:lnTo>
                      <a:pt x="842" y="327"/>
                    </a:lnTo>
                    <a:lnTo>
                      <a:pt x="842" y="329"/>
                    </a:lnTo>
                    <a:lnTo>
                      <a:pt x="841" y="329"/>
                    </a:lnTo>
                    <a:lnTo>
                      <a:pt x="840" y="330"/>
                    </a:lnTo>
                    <a:lnTo>
                      <a:pt x="840" y="331"/>
                    </a:lnTo>
                    <a:lnTo>
                      <a:pt x="840" y="332"/>
                    </a:lnTo>
                    <a:lnTo>
                      <a:pt x="840" y="333"/>
                    </a:lnTo>
                    <a:lnTo>
                      <a:pt x="840" y="333"/>
                    </a:lnTo>
                    <a:lnTo>
                      <a:pt x="839" y="334"/>
                    </a:lnTo>
                    <a:lnTo>
                      <a:pt x="839" y="335"/>
                    </a:lnTo>
                    <a:lnTo>
                      <a:pt x="839" y="336"/>
                    </a:lnTo>
                    <a:lnTo>
                      <a:pt x="839" y="336"/>
                    </a:lnTo>
                    <a:lnTo>
                      <a:pt x="839" y="337"/>
                    </a:lnTo>
                    <a:lnTo>
                      <a:pt x="839" y="339"/>
                    </a:lnTo>
                    <a:lnTo>
                      <a:pt x="839" y="340"/>
                    </a:lnTo>
                    <a:lnTo>
                      <a:pt x="839" y="340"/>
                    </a:lnTo>
                    <a:lnTo>
                      <a:pt x="839" y="341"/>
                    </a:lnTo>
                    <a:lnTo>
                      <a:pt x="839" y="342"/>
                    </a:lnTo>
                    <a:lnTo>
                      <a:pt x="839" y="342"/>
                    </a:lnTo>
                    <a:lnTo>
                      <a:pt x="839" y="342"/>
                    </a:lnTo>
                    <a:lnTo>
                      <a:pt x="839" y="343"/>
                    </a:lnTo>
                    <a:lnTo>
                      <a:pt x="839" y="343"/>
                    </a:lnTo>
                    <a:lnTo>
                      <a:pt x="840" y="344"/>
                    </a:lnTo>
                    <a:lnTo>
                      <a:pt x="840" y="344"/>
                    </a:lnTo>
                    <a:lnTo>
                      <a:pt x="840" y="345"/>
                    </a:lnTo>
                    <a:lnTo>
                      <a:pt x="840" y="345"/>
                    </a:lnTo>
                    <a:lnTo>
                      <a:pt x="841" y="346"/>
                    </a:lnTo>
                    <a:lnTo>
                      <a:pt x="841" y="346"/>
                    </a:lnTo>
                    <a:lnTo>
                      <a:pt x="842" y="346"/>
                    </a:lnTo>
                    <a:lnTo>
                      <a:pt x="842" y="346"/>
                    </a:lnTo>
                    <a:lnTo>
                      <a:pt x="843" y="346"/>
                    </a:lnTo>
                    <a:lnTo>
                      <a:pt x="843" y="346"/>
                    </a:lnTo>
                    <a:lnTo>
                      <a:pt x="844" y="346"/>
                    </a:lnTo>
                    <a:lnTo>
                      <a:pt x="844" y="346"/>
                    </a:lnTo>
                    <a:lnTo>
                      <a:pt x="844" y="346"/>
                    </a:lnTo>
                    <a:lnTo>
                      <a:pt x="845" y="347"/>
                    </a:lnTo>
                    <a:lnTo>
                      <a:pt x="845" y="347"/>
                    </a:lnTo>
                    <a:lnTo>
                      <a:pt x="845" y="347"/>
                    </a:lnTo>
                    <a:lnTo>
                      <a:pt x="845" y="347"/>
                    </a:lnTo>
                    <a:lnTo>
                      <a:pt x="845" y="347"/>
                    </a:lnTo>
                    <a:lnTo>
                      <a:pt x="845" y="348"/>
                    </a:lnTo>
                    <a:lnTo>
                      <a:pt x="845" y="349"/>
                    </a:lnTo>
                    <a:lnTo>
                      <a:pt x="845" y="349"/>
                    </a:lnTo>
                    <a:lnTo>
                      <a:pt x="844" y="350"/>
                    </a:lnTo>
                    <a:lnTo>
                      <a:pt x="844" y="350"/>
                    </a:lnTo>
                    <a:lnTo>
                      <a:pt x="845" y="350"/>
                    </a:lnTo>
                    <a:lnTo>
                      <a:pt x="844" y="352"/>
                    </a:lnTo>
                    <a:lnTo>
                      <a:pt x="845" y="353"/>
                    </a:lnTo>
                    <a:lnTo>
                      <a:pt x="844" y="354"/>
                    </a:lnTo>
                    <a:lnTo>
                      <a:pt x="844" y="355"/>
                    </a:lnTo>
                    <a:lnTo>
                      <a:pt x="843" y="355"/>
                    </a:lnTo>
                    <a:lnTo>
                      <a:pt x="843" y="355"/>
                    </a:lnTo>
                    <a:lnTo>
                      <a:pt x="842" y="355"/>
                    </a:lnTo>
                    <a:lnTo>
                      <a:pt x="842" y="356"/>
                    </a:lnTo>
                    <a:lnTo>
                      <a:pt x="841" y="356"/>
                    </a:lnTo>
                    <a:lnTo>
                      <a:pt x="841" y="357"/>
                    </a:lnTo>
                    <a:lnTo>
                      <a:pt x="840" y="357"/>
                    </a:lnTo>
                    <a:lnTo>
                      <a:pt x="840" y="357"/>
                    </a:lnTo>
                    <a:lnTo>
                      <a:pt x="840" y="358"/>
                    </a:lnTo>
                    <a:lnTo>
                      <a:pt x="840" y="359"/>
                    </a:lnTo>
                    <a:lnTo>
                      <a:pt x="840" y="360"/>
                    </a:lnTo>
                    <a:lnTo>
                      <a:pt x="841" y="360"/>
                    </a:lnTo>
                    <a:lnTo>
                      <a:pt x="841" y="362"/>
                    </a:lnTo>
                    <a:lnTo>
                      <a:pt x="841" y="363"/>
                    </a:lnTo>
                    <a:lnTo>
                      <a:pt x="842" y="364"/>
                    </a:lnTo>
                    <a:lnTo>
                      <a:pt x="842" y="365"/>
                    </a:lnTo>
                    <a:lnTo>
                      <a:pt x="842" y="366"/>
                    </a:lnTo>
                    <a:lnTo>
                      <a:pt x="842" y="367"/>
                    </a:lnTo>
                    <a:lnTo>
                      <a:pt x="842" y="367"/>
                    </a:lnTo>
                    <a:lnTo>
                      <a:pt x="842" y="368"/>
                    </a:lnTo>
                    <a:lnTo>
                      <a:pt x="843" y="368"/>
                    </a:lnTo>
                    <a:lnTo>
                      <a:pt x="844" y="368"/>
                    </a:lnTo>
                    <a:lnTo>
                      <a:pt x="844" y="368"/>
                    </a:lnTo>
                    <a:lnTo>
                      <a:pt x="845" y="369"/>
                    </a:lnTo>
                    <a:lnTo>
                      <a:pt x="845" y="369"/>
                    </a:lnTo>
                    <a:lnTo>
                      <a:pt x="845" y="369"/>
                    </a:lnTo>
                    <a:lnTo>
                      <a:pt x="846" y="370"/>
                    </a:lnTo>
                    <a:lnTo>
                      <a:pt x="846" y="370"/>
                    </a:lnTo>
                    <a:lnTo>
                      <a:pt x="846" y="371"/>
                    </a:lnTo>
                    <a:lnTo>
                      <a:pt x="846" y="371"/>
                    </a:lnTo>
                    <a:lnTo>
                      <a:pt x="845" y="371"/>
                    </a:lnTo>
                    <a:lnTo>
                      <a:pt x="845" y="372"/>
                    </a:lnTo>
                    <a:lnTo>
                      <a:pt x="844" y="372"/>
                    </a:lnTo>
                    <a:lnTo>
                      <a:pt x="843" y="373"/>
                    </a:lnTo>
                    <a:lnTo>
                      <a:pt x="843" y="373"/>
                    </a:lnTo>
                    <a:lnTo>
                      <a:pt x="843" y="373"/>
                    </a:lnTo>
                    <a:lnTo>
                      <a:pt x="844" y="374"/>
                    </a:lnTo>
                    <a:lnTo>
                      <a:pt x="844" y="374"/>
                    </a:lnTo>
                    <a:lnTo>
                      <a:pt x="844" y="376"/>
                    </a:lnTo>
                    <a:lnTo>
                      <a:pt x="844" y="376"/>
                    </a:lnTo>
                    <a:lnTo>
                      <a:pt x="843" y="377"/>
                    </a:lnTo>
                    <a:lnTo>
                      <a:pt x="843" y="377"/>
                    </a:lnTo>
                    <a:lnTo>
                      <a:pt x="842" y="377"/>
                    </a:lnTo>
                    <a:lnTo>
                      <a:pt x="842" y="378"/>
                    </a:lnTo>
                    <a:lnTo>
                      <a:pt x="842" y="379"/>
                    </a:lnTo>
                    <a:lnTo>
                      <a:pt x="842" y="379"/>
                    </a:lnTo>
                    <a:lnTo>
                      <a:pt x="842" y="380"/>
                    </a:lnTo>
                    <a:lnTo>
                      <a:pt x="842" y="380"/>
                    </a:lnTo>
                    <a:lnTo>
                      <a:pt x="842" y="380"/>
                    </a:lnTo>
                    <a:lnTo>
                      <a:pt x="842" y="381"/>
                    </a:lnTo>
                    <a:lnTo>
                      <a:pt x="842" y="381"/>
                    </a:lnTo>
                    <a:lnTo>
                      <a:pt x="841" y="381"/>
                    </a:lnTo>
                    <a:lnTo>
                      <a:pt x="841" y="382"/>
                    </a:lnTo>
                    <a:lnTo>
                      <a:pt x="842" y="383"/>
                    </a:lnTo>
                    <a:lnTo>
                      <a:pt x="842" y="383"/>
                    </a:lnTo>
                    <a:lnTo>
                      <a:pt x="843" y="383"/>
                    </a:lnTo>
                    <a:lnTo>
                      <a:pt x="843" y="384"/>
                    </a:lnTo>
                    <a:lnTo>
                      <a:pt x="843" y="384"/>
                    </a:lnTo>
                    <a:lnTo>
                      <a:pt x="843" y="385"/>
                    </a:lnTo>
                    <a:lnTo>
                      <a:pt x="843" y="385"/>
                    </a:lnTo>
                    <a:lnTo>
                      <a:pt x="843" y="386"/>
                    </a:lnTo>
                    <a:lnTo>
                      <a:pt x="843" y="386"/>
                    </a:lnTo>
                    <a:lnTo>
                      <a:pt x="843" y="386"/>
                    </a:lnTo>
                    <a:lnTo>
                      <a:pt x="843" y="387"/>
                    </a:lnTo>
                    <a:lnTo>
                      <a:pt x="843" y="387"/>
                    </a:lnTo>
                    <a:lnTo>
                      <a:pt x="842" y="387"/>
                    </a:lnTo>
                    <a:lnTo>
                      <a:pt x="842" y="388"/>
                    </a:lnTo>
                    <a:lnTo>
                      <a:pt x="842" y="388"/>
                    </a:lnTo>
                    <a:lnTo>
                      <a:pt x="842" y="389"/>
                    </a:lnTo>
                    <a:lnTo>
                      <a:pt x="842" y="389"/>
                    </a:lnTo>
                    <a:lnTo>
                      <a:pt x="843" y="389"/>
                    </a:lnTo>
                    <a:lnTo>
                      <a:pt x="842" y="389"/>
                    </a:lnTo>
                    <a:lnTo>
                      <a:pt x="842" y="390"/>
                    </a:lnTo>
                    <a:lnTo>
                      <a:pt x="842" y="390"/>
                    </a:lnTo>
                    <a:lnTo>
                      <a:pt x="842" y="391"/>
                    </a:lnTo>
                    <a:lnTo>
                      <a:pt x="842" y="391"/>
                    </a:lnTo>
                    <a:lnTo>
                      <a:pt x="842" y="391"/>
                    </a:lnTo>
                    <a:lnTo>
                      <a:pt x="842" y="392"/>
                    </a:lnTo>
                    <a:lnTo>
                      <a:pt x="842" y="392"/>
                    </a:lnTo>
                    <a:lnTo>
                      <a:pt x="842" y="393"/>
                    </a:lnTo>
                    <a:lnTo>
                      <a:pt x="842" y="394"/>
                    </a:lnTo>
                    <a:lnTo>
                      <a:pt x="841" y="394"/>
                    </a:lnTo>
                    <a:lnTo>
                      <a:pt x="841" y="394"/>
                    </a:lnTo>
                    <a:lnTo>
                      <a:pt x="841" y="395"/>
                    </a:lnTo>
                    <a:lnTo>
                      <a:pt x="842" y="396"/>
                    </a:lnTo>
                    <a:lnTo>
                      <a:pt x="842" y="396"/>
                    </a:lnTo>
                    <a:lnTo>
                      <a:pt x="843" y="396"/>
                    </a:lnTo>
                    <a:lnTo>
                      <a:pt x="843" y="396"/>
                    </a:lnTo>
                    <a:lnTo>
                      <a:pt x="844" y="396"/>
                    </a:lnTo>
                    <a:lnTo>
                      <a:pt x="844" y="396"/>
                    </a:lnTo>
                    <a:lnTo>
                      <a:pt x="844" y="396"/>
                    </a:lnTo>
                    <a:lnTo>
                      <a:pt x="844" y="397"/>
                    </a:lnTo>
                    <a:lnTo>
                      <a:pt x="844" y="397"/>
                    </a:lnTo>
                    <a:lnTo>
                      <a:pt x="844" y="398"/>
                    </a:lnTo>
                    <a:lnTo>
                      <a:pt x="844" y="398"/>
                    </a:lnTo>
                    <a:lnTo>
                      <a:pt x="844" y="399"/>
                    </a:lnTo>
                    <a:lnTo>
                      <a:pt x="845" y="400"/>
                    </a:lnTo>
                    <a:lnTo>
                      <a:pt x="845" y="400"/>
                    </a:lnTo>
                    <a:lnTo>
                      <a:pt x="845" y="400"/>
                    </a:lnTo>
                    <a:lnTo>
                      <a:pt x="845" y="401"/>
                    </a:lnTo>
                    <a:lnTo>
                      <a:pt x="844" y="402"/>
                    </a:lnTo>
                    <a:lnTo>
                      <a:pt x="844" y="402"/>
                    </a:lnTo>
                    <a:lnTo>
                      <a:pt x="844" y="402"/>
                    </a:lnTo>
                    <a:lnTo>
                      <a:pt x="844" y="402"/>
                    </a:lnTo>
                    <a:lnTo>
                      <a:pt x="844" y="403"/>
                    </a:lnTo>
                    <a:lnTo>
                      <a:pt x="844" y="404"/>
                    </a:lnTo>
                    <a:lnTo>
                      <a:pt x="844" y="404"/>
                    </a:lnTo>
                    <a:lnTo>
                      <a:pt x="844" y="404"/>
                    </a:lnTo>
                    <a:lnTo>
                      <a:pt x="844" y="405"/>
                    </a:lnTo>
                    <a:lnTo>
                      <a:pt x="844" y="406"/>
                    </a:lnTo>
                    <a:lnTo>
                      <a:pt x="844" y="406"/>
                    </a:lnTo>
                    <a:lnTo>
                      <a:pt x="844" y="407"/>
                    </a:lnTo>
                    <a:lnTo>
                      <a:pt x="845" y="407"/>
                    </a:lnTo>
                    <a:lnTo>
                      <a:pt x="845" y="408"/>
                    </a:lnTo>
                    <a:lnTo>
                      <a:pt x="845" y="409"/>
                    </a:lnTo>
                    <a:lnTo>
                      <a:pt x="845" y="409"/>
                    </a:lnTo>
                    <a:lnTo>
                      <a:pt x="845" y="410"/>
                    </a:lnTo>
                    <a:lnTo>
                      <a:pt x="845" y="410"/>
                    </a:lnTo>
                    <a:lnTo>
                      <a:pt x="844" y="411"/>
                    </a:lnTo>
                    <a:lnTo>
                      <a:pt x="845" y="411"/>
                    </a:lnTo>
                    <a:lnTo>
                      <a:pt x="845" y="412"/>
                    </a:lnTo>
                    <a:lnTo>
                      <a:pt x="846" y="412"/>
                    </a:lnTo>
                    <a:lnTo>
                      <a:pt x="846" y="412"/>
                    </a:lnTo>
                    <a:lnTo>
                      <a:pt x="845" y="413"/>
                    </a:lnTo>
                    <a:lnTo>
                      <a:pt x="845" y="413"/>
                    </a:lnTo>
                    <a:lnTo>
                      <a:pt x="845" y="413"/>
                    </a:lnTo>
                    <a:lnTo>
                      <a:pt x="845" y="414"/>
                    </a:lnTo>
                    <a:lnTo>
                      <a:pt x="845" y="414"/>
                    </a:lnTo>
                    <a:lnTo>
                      <a:pt x="845" y="414"/>
                    </a:lnTo>
                    <a:lnTo>
                      <a:pt x="845" y="414"/>
                    </a:lnTo>
                    <a:lnTo>
                      <a:pt x="844" y="414"/>
                    </a:lnTo>
                    <a:lnTo>
                      <a:pt x="844" y="414"/>
                    </a:lnTo>
                    <a:lnTo>
                      <a:pt x="843" y="414"/>
                    </a:lnTo>
                    <a:lnTo>
                      <a:pt x="843" y="414"/>
                    </a:lnTo>
                    <a:lnTo>
                      <a:pt x="843" y="414"/>
                    </a:lnTo>
                    <a:lnTo>
                      <a:pt x="843" y="415"/>
                    </a:lnTo>
                    <a:lnTo>
                      <a:pt x="843" y="415"/>
                    </a:lnTo>
                    <a:lnTo>
                      <a:pt x="843" y="416"/>
                    </a:lnTo>
                    <a:lnTo>
                      <a:pt x="843" y="416"/>
                    </a:lnTo>
                    <a:lnTo>
                      <a:pt x="843" y="417"/>
                    </a:lnTo>
                    <a:lnTo>
                      <a:pt x="843" y="417"/>
                    </a:lnTo>
                    <a:lnTo>
                      <a:pt x="842" y="418"/>
                    </a:lnTo>
                    <a:lnTo>
                      <a:pt x="842" y="418"/>
                    </a:lnTo>
                    <a:lnTo>
                      <a:pt x="842" y="419"/>
                    </a:lnTo>
                    <a:lnTo>
                      <a:pt x="842" y="420"/>
                    </a:lnTo>
                    <a:lnTo>
                      <a:pt x="842" y="421"/>
                    </a:lnTo>
                    <a:lnTo>
                      <a:pt x="841" y="422"/>
                    </a:lnTo>
                    <a:lnTo>
                      <a:pt x="840" y="423"/>
                    </a:lnTo>
                    <a:lnTo>
                      <a:pt x="840" y="423"/>
                    </a:lnTo>
                    <a:lnTo>
                      <a:pt x="840" y="423"/>
                    </a:lnTo>
                    <a:lnTo>
                      <a:pt x="841" y="424"/>
                    </a:lnTo>
                    <a:lnTo>
                      <a:pt x="841" y="424"/>
                    </a:lnTo>
                    <a:lnTo>
                      <a:pt x="841" y="424"/>
                    </a:lnTo>
                    <a:lnTo>
                      <a:pt x="841" y="425"/>
                    </a:lnTo>
                    <a:lnTo>
                      <a:pt x="841" y="425"/>
                    </a:lnTo>
                    <a:lnTo>
                      <a:pt x="841" y="425"/>
                    </a:lnTo>
                    <a:lnTo>
                      <a:pt x="840" y="425"/>
                    </a:lnTo>
                    <a:lnTo>
                      <a:pt x="840" y="425"/>
                    </a:lnTo>
                    <a:lnTo>
                      <a:pt x="839" y="425"/>
                    </a:lnTo>
                    <a:lnTo>
                      <a:pt x="839" y="425"/>
                    </a:lnTo>
                    <a:lnTo>
                      <a:pt x="838" y="425"/>
                    </a:lnTo>
                    <a:lnTo>
                      <a:pt x="838" y="426"/>
                    </a:lnTo>
                    <a:lnTo>
                      <a:pt x="838" y="426"/>
                    </a:lnTo>
                    <a:lnTo>
                      <a:pt x="839" y="427"/>
                    </a:lnTo>
                    <a:lnTo>
                      <a:pt x="839" y="428"/>
                    </a:lnTo>
                    <a:lnTo>
                      <a:pt x="838" y="429"/>
                    </a:lnTo>
                    <a:lnTo>
                      <a:pt x="839" y="429"/>
                    </a:lnTo>
                    <a:lnTo>
                      <a:pt x="839" y="429"/>
                    </a:lnTo>
                    <a:lnTo>
                      <a:pt x="840" y="429"/>
                    </a:lnTo>
                    <a:lnTo>
                      <a:pt x="840" y="429"/>
                    </a:lnTo>
                    <a:lnTo>
                      <a:pt x="840" y="429"/>
                    </a:lnTo>
                    <a:lnTo>
                      <a:pt x="841" y="429"/>
                    </a:lnTo>
                    <a:lnTo>
                      <a:pt x="842" y="429"/>
                    </a:lnTo>
                    <a:lnTo>
                      <a:pt x="842" y="429"/>
                    </a:lnTo>
                    <a:lnTo>
                      <a:pt x="843" y="429"/>
                    </a:lnTo>
                    <a:lnTo>
                      <a:pt x="843" y="430"/>
                    </a:lnTo>
                    <a:lnTo>
                      <a:pt x="843" y="430"/>
                    </a:lnTo>
                    <a:lnTo>
                      <a:pt x="842" y="431"/>
                    </a:lnTo>
                    <a:lnTo>
                      <a:pt x="842" y="432"/>
                    </a:lnTo>
                    <a:lnTo>
                      <a:pt x="842" y="433"/>
                    </a:lnTo>
                    <a:lnTo>
                      <a:pt x="843" y="433"/>
                    </a:lnTo>
                    <a:lnTo>
                      <a:pt x="843" y="434"/>
                    </a:lnTo>
                    <a:lnTo>
                      <a:pt x="843" y="433"/>
                    </a:lnTo>
                    <a:lnTo>
                      <a:pt x="844" y="434"/>
                    </a:lnTo>
                    <a:lnTo>
                      <a:pt x="844" y="434"/>
                    </a:lnTo>
                    <a:lnTo>
                      <a:pt x="844" y="434"/>
                    </a:lnTo>
                    <a:lnTo>
                      <a:pt x="843" y="434"/>
                    </a:lnTo>
                    <a:lnTo>
                      <a:pt x="843" y="435"/>
                    </a:lnTo>
                    <a:lnTo>
                      <a:pt x="843" y="435"/>
                    </a:lnTo>
                    <a:lnTo>
                      <a:pt x="844" y="436"/>
                    </a:lnTo>
                    <a:lnTo>
                      <a:pt x="844" y="436"/>
                    </a:lnTo>
                    <a:lnTo>
                      <a:pt x="844" y="436"/>
                    </a:lnTo>
                    <a:lnTo>
                      <a:pt x="844" y="437"/>
                    </a:lnTo>
                    <a:lnTo>
                      <a:pt x="844" y="438"/>
                    </a:lnTo>
                    <a:lnTo>
                      <a:pt x="843" y="438"/>
                    </a:lnTo>
                    <a:lnTo>
                      <a:pt x="843" y="439"/>
                    </a:lnTo>
                    <a:lnTo>
                      <a:pt x="843" y="439"/>
                    </a:lnTo>
                    <a:lnTo>
                      <a:pt x="843" y="439"/>
                    </a:lnTo>
                    <a:lnTo>
                      <a:pt x="843" y="439"/>
                    </a:lnTo>
                    <a:lnTo>
                      <a:pt x="845" y="439"/>
                    </a:lnTo>
                    <a:lnTo>
                      <a:pt x="845" y="439"/>
                    </a:lnTo>
                    <a:lnTo>
                      <a:pt x="844" y="440"/>
                    </a:lnTo>
                    <a:lnTo>
                      <a:pt x="844" y="441"/>
                    </a:lnTo>
                    <a:lnTo>
                      <a:pt x="844" y="441"/>
                    </a:lnTo>
                    <a:lnTo>
                      <a:pt x="844" y="442"/>
                    </a:lnTo>
                    <a:lnTo>
                      <a:pt x="844" y="443"/>
                    </a:lnTo>
                    <a:lnTo>
                      <a:pt x="844" y="443"/>
                    </a:lnTo>
                    <a:lnTo>
                      <a:pt x="844" y="443"/>
                    </a:lnTo>
                    <a:lnTo>
                      <a:pt x="845" y="443"/>
                    </a:lnTo>
                    <a:lnTo>
                      <a:pt x="845" y="442"/>
                    </a:lnTo>
                    <a:lnTo>
                      <a:pt x="845" y="441"/>
                    </a:lnTo>
                    <a:lnTo>
                      <a:pt x="846" y="441"/>
                    </a:lnTo>
                    <a:lnTo>
                      <a:pt x="846" y="441"/>
                    </a:lnTo>
                    <a:lnTo>
                      <a:pt x="847" y="441"/>
                    </a:lnTo>
                    <a:lnTo>
                      <a:pt x="847" y="441"/>
                    </a:lnTo>
                    <a:lnTo>
                      <a:pt x="847" y="441"/>
                    </a:lnTo>
                    <a:lnTo>
                      <a:pt x="847" y="442"/>
                    </a:lnTo>
                    <a:lnTo>
                      <a:pt x="847" y="442"/>
                    </a:lnTo>
                    <a:lnTo>
                      <a:pt x="847" y="442"/>
                    </a:lnTo>
                    <a:lnTo>
                      <a:pt x="846" y="442"/>
                    </a:lnTo>
                    <a:lnTo>
                      <a:pt x="846" y="443"/>
                    </a:lnTo>
                    <a:lnTo>
                      <a:pt x="846" y="443"/>
                    </a:lnTo>
                    <a:lnTo>
                      <a:pt x="846" y="443"/>
                    </a:lnTo>
                    <a:lnTo>
                      <a:pt x="847" y="444"/>
                    </a:lnTo>
                    <a:lnTo>
                      <a:pt x="848" y="445"/>
                    </a:lnTo>
                    <a:lnTo>
                      <a:pt x="850" y="445"/>
                    </a:lnTo>
                    <a:lnTo>
                      <a:pt x="851" y="445"/>
                    </a:lnTo>
                    <a:lnTo>
                      <a:pt x="851" y="445"/>
                    </a:lnTo>
                    <a:lnTo>
                      <a:pt x="852" y="444"/>
                    </a:lnTo>
                    <a:lnTo>
                      <a:pt x="852" y="444"/>
                    </a:lnTo>
                    <a:lnTo>
                      <a:pt x="852" y="445"/>
                    </a:lnTo>
                    <a:lnTo>
                      <a:pt x="852" y="446"/>
                    </a:lnTo>
                    <a:lnTo>
                      <a:pt x="852" y="446"/>
                    </a:lnTo>
                    <a:lnTo>
                      <a:pt x="853" y="447"/>
                    </a:lnTo>
                    <a:lnTo>
                      <a:pt x="853" y="448"/>
                    </a:lnTo>
                    <a:lnTo>
                      <a:pt x="853" y="449"/>
                    </a:lnTo>
                    <a:lnTo>
                      <a:pt x="852" y="449"/>
                    </a:lnTo>
                    <a:lnTo>
                      <a:pt x="852" y="449"/>
                    </a:lnTo>
                    <a:lnTo>
                      <a:pt x="852" y="450"/>
                    </a:lnTo>
                    <a:lnTo>
                      <a:pt x="852" y="451"/>
                    </a:lnTo>
                    <a:lnTo>
                      <a:pt x="851" y="452"/>
                    </a:lnTo>
                    <a:lnTo>
                      <a:pt x="851" y="452"/>
                    </a:lnTo>
                    <a:lnTo>
                      <a:pt x="851" y="453"/>
                    </a:lnTo>
                    <a:lnTo>
                      <a:pt x="851" y="455"/>
                    </a:lnTo>
                    <a:lnTo>
                      <a:pt x="851" y="455"/>
                    </a:lnTo>
                    <a:lnTo>
                      <a:pt x="851" y="456"/>
                    </a:lnTo>
                    <a:lnTo>
                      <a:pt x="850" y="456"/>
                    </a:lnTo>
                    <a:lnTo>
                      <a:pt x="850" y="456"/>
                    </a:lnTo>
                    <a:lnTo>
                      <a:pt x="849" y="456"/>
                    </a:lnTo>
                    <a:lnTo>
                      <a:pt x="849" y="456"/>
                    </a:lnTo>
                    <a:lnTo>
                      <a:pt x="849" y="457"/>
                    </a:lnTo>
                    <a:lnTo>
                      <a:pt x="848" y="457"/>
                    </a:lnTo>
                    <a:lnTo>
                      <a:pt x="848" y="457"/>
                    </a:lnTo>
                    <a:lnTo>
                      <a:pt x="848" y="457"/>
                    </a:lnTo>
                    <a:lnTo>
                      <a:pt x="847" y="457"/>
                    </a:lnTo>
                    <a:lnTo>
                      <a:pt x="847" y="457"/>
                    </a:lnTo>
                    <a:lnTo>
                      <a:pt x="846" y="457"/>
                    </a:lnTo>
                    <a:lnTo>
                      <a:pt x="846" y="457"/>
                    </a:lnTo>
                    <a:lnTo>
                      <a:pt x="846" y="457"/>
                    </a:lnTo>
                    <a:lnTo>
                      <a:pt x="846" y="457"/>
                    </a:lnTo>
                    <a:lnTo>
                      <a:pt x="846" y="459"/>
                    </a:lnTo>
                    <a:lnTo>
                      <a:pt x="846" y="459"/>
                    </a:lnTo>
                    <a:lnTo>
                      <a:pt x="847" y="459"/>
                    </a:lnTo>
                    <a:lnTo>
                      <a:pt x="847" y="459"/>
                    </a:lnTo>
                    <a:lnTo>
                      <a:pt x="847" y="460"/>
                    </a:lnTo>
                    <a:lnTo>
                      <a:pt x="847" y="460"/>
                    </a:lnTo>
                    <a:lnTo>
                      <a:pt x="847" y="460"/>
                    </a:lnTo>
                    <a:lnTo>
                      <a:pt x="847" y="461"/>
                    </a:lnTo>
                    <a:lnTo>
                      <a:pt x="846" y="461"/>
                    </a:lnTo>
                    <a:lnTo>
                      <a:pt x="846" y="461"/>
                    </a:lnTo>
                    <a:lnTo>
                      <a:pt x="845" y="461"/>
                    </a:lnTo>
                    <a:lnTo>
                      <a:pt x="845" y="461"/>
                    </a:lnTo>
                    <a:lnTo>
                      <a:pt x="844" y="461"/>
                    </a:lnTo>
                    <a:lnTo>
                      <a:pt x="844" y="462"/>
                    </a:lnTo>
                    <a:lnTo>
                      <a:pt x="844" y="462"/>
                    </a:lnTo>
                    <a:lnTo>
                      <a:pt x="844" y="462"/>
                    </a:lnTo>
                    <a:lnTo>
                      <a:pt x="845" y="463"/>
                    </a:lnTo>
                    <a:lnTo>
                      <a:pt x="845" y="464"/>
                    </a:lnTo>
                    <a:lnTo>
                      <a:pt x="845" y="464"/>
                    </a:lnTo>
                    <a:lnTo>
                      <a:pt x="845" y="464"/>
                    </a:lnTo>
                    <a:lnTo>
                      <a:pt x="845" y="464"/>
                    </a:lnTo>
                    <a:lnTo>
                      <a:pt x="846" y="465"/>
                    </a:lnTo>
                    <a:lnTo>
                      <a:pt x="845" y="466"/>
                    </a:lnTo>
                    <a:lnTo>
                      <a:pt x="845" y="467"/>
                    </a:lnTo>
                    <a:lnTo>
                      <a:pt x="845" y="467"/>
                    </a:lnTo>
                    <a:lnTo>
                      <a:pt x="845" y="468"/>
                    </a:lnTo>
                    <a:lnTo>
                      <a:pt x="845" y="468"/>
                    </a:lnTo>
                    <a:lnTo>
                      <a:pt x="845" y="469"/>
                    </a:lnTo>
                    <a:lnTo>
                      <a:pt x="845" y="470"/>
                    </a:lnTo>
                    <a:lnTo>
                      <a:pt x="844" y="471"/>
                    </a:lnTo>
                    <a:lnTo>
                      <a:pt x="844" y="472"/>
                    </a:lnTo>
                    <a:lnTo>
                      <a:pt x="844" y="472"/>
                    </a:lnTo>
                    <a:lnTo>
                      <a:pt x="844" y="472"/>
                    </a:lnTo>
                    <a:lnTo>
                      <a:pt x="844" y="473"/>
                    </a:lnTo>
                    <a:lnTo>
                      <a:pt x="845" y="473"/>
                    </a:lnTo>
                    <a:lnTo>
                      <a:pt x="846" y="474"/>
                    </a:lnTo>
                    <a:lnTo>
                      <a:pt x="846" y="474"/>
                    </a:lnTo>
                    <a:lnTo>
                      <a:pt x="846" y="474"/>
                    </a:lnTo>
                    <a:lnTo>
                      <a:pt x="845" y="475"/>
                    </a:lnTo>
                    <a:lnTo>
                      <a:pt x="845" y="475"/>
                    </a:lnTo>
                    <a:lnTo>
                      <a:pt x="845" y="476"/>
                    </a:lnTo>
                    <a:lnTo>
                      <a:pt x="845" y="477"/>
                    </a:lnTo>
                    <a:lnTo>
                      <a:pt x="845" y="477"/>
                    </a:lnTo>
                    <a:lnTo>
                      <a:pt x="844" y="478"/>
                    </a:lnTo>
                    <a:lnTo>
                      <a:pt x="844" y="479"/>
                    </a:lnTo>
                    <a:lnTo>
                      <a:pt x="844" y="479"/>
                    </a:lnTo>
                    <a:lnTo>
                      <a:pt x="844" y="481"/>
                    </a:lnTo>
                    <a:lnTo>
                      <a:pt x="843" y="481"/>
                    </a:lnTo>
                    <a:lnTo>
                      <a:pt x="843" y="481"/>
                    </a:lnTo>
                    <a:lnTo>
                      <a:pt x="843" y="482"/>
                    </a:lnTo>
                    <a:lnTo>
                      <a:pt x="842" y="483"/>
                    </a:lnTo>
                    <a:lnTo>
                      <a:pt x="842" y="483"/>
                    </a:lnTo>
                    <a:lnTo>
                      <a:pt x="841" y="484"/>
                    </a:lnTo>
                    <a:lnTo>
                      <a:pt x="841" y="484"/>
                    </a:lnTo>
                    <a:lnTo>
                      <a:pt x="840" y="485"/>
                    </a:lnTo>
                    <a:lnTo>
                      <a:pt x="840" y="486"/>
                    </a:lnTo>
                    <a:lnTo>
                      <a:pt x="839" y="486"/>
                    </a:lnTo>
                    <a:lnTo>
                      <a:pt x="839" y="486"/>
                    </a:lnTo>
                    <a:lnTo>
                      <a:pt x="839" y="486"/>
                    </a:lnTo>
                    <a:lnTo>
                      <a:pt x="839" y="487"/>
                    </a:lnTo>
                    <a:lnTo>
                      <a:pt x="838" y="488"/>
                    </a:lnTo>
                    <a:lnTo>
                      <a:pt x="839" y="489"/>
                    </a:lnTo>
                    <a:lnTo>
                      <a:pt x="839" y="491"/>
                    </a:lnTo>
                    <a:lnTo>
                      <a:pt x="839" y="491"/>
                    </a:lnTo>
                    <a:lnTo>
                      <a:pt x="838" y="491"/>
                    </a:lnTo>
                    <a:lnTo>
                      <a:pt x="838" y="491"/>
                    </a:lnTo>
                    <a:lnTo>
                      <a:pt x="838" y="491"/>
                    </a:lnTo>
                    <a:lnTo>
                      <a:pt x="837" y="491"/>
                    </a:lnTo>
                    <a:lnTo>
                      <a:pt x="837" y="492"/>
                    </a:lnTo>
                    <a:lnTo>
                      <a:pt x="836" y="493"/>
                    </a:lnTo>
                    <a:lnTo>
                      <a:pt x="836" y="494"/>
                    </a:lnTo>
                    <a:lnTo>
                      <a:pt x="836" y="494"/>
                    </a:lnTo>
                    <a:lnTo>
                      <a:pt x="835" y="495"/>
                    </a:lnTo>
                    <a:lnTo>
                      <a:pt x="834" y="495"/>
                    </a:lnTo>
                    <a:lnTo>
                      <a:pt x="833" y="495"/>
                    </a:lnTo>
                    <a:lnTo>
                      <a:pt x="833" y="496"/>
                    </a:lnTo>
                    <a:lnTo>
                      <a:pt x="832" y="496"/>
                    </a:lnTo>
                    <a:lnTo>
                      <a:pt x="831" y="497"/>
                    </a:lnTo>
                    <a:lnTo>
                      <a:pt x="831" y="497"/>
                    </a:lnTo>
                    <a:lnTo>
                      <a:pt x="831" y="498"/>
                    </a:lnTo>
                    <a:lnTo>
                      <a:pt x="831" y="500"/>
                    </a:lnTo>
                    <a:lnTo>
                      <a:pt x="831" y="501"/>
                    </a:lnTo>
                    <a:lnTo>
                      <a:pt x="830" y="502"/>
                    </a:lnTo>
                    <a:lnTo>
                      <a:pt x="830" y="502"/>
                    </a:lnTo>
                    <a:lnTo>
                      <a:pt x="830" y="503"/>
                    </a:lnTo>
                    <a:lnTo>
                      <a:pt x="830" y="503"/>
                    </a:lnTo>
                    <a:lnTo>
                      <a:pt x="830" y="504"/>
                    </a:lnTo>
                    <a:lnTo>
                      <a:pt x="829" y="504"/>
                    </a:lnTo>
                    <a:lnTo>
                      <a:pt x="829" y="507"/>
                    </a:lnTo>
                    <a:lnTo>
                      <a:pt x="828" y="508"/>
                    </a:lnTo>
                    <a:lnTo>
                      <a:pt x="828" y="509"/>
                    </a:lnTo>
                    <a:lnTo>
                      <a:pt x="827" y="510"/>
                    </a:lnTo>
                    <a:lnTo>
                      <a:pt x="827" y="510"/>
                    </a:lnTo>
                    <a:lnTo>
                      <a:pt x="827" y="511"/>
                    </a:lnTo>
                    <a:lnTo>
                      <a:pt x="826" y="511"/>
                    </a:lnTo>
                    <a:lnTo>
                      <a:pt x="826" y="511"/>
                    </a:lnTo>
                    <a:lnTo>
                      <a:pt x="826" y="511"/>
                    </a:lnTo>
                    <a:lnTo>
                      <a:pt x="825" y="511"/>
                    </a:lnTo>
                    <a:lnTo>
                      <a:pt x="824" y="511"/>
                    </a:lnTo>
                    <a:lnTo>
                      <a:pt x="823" y="511"/>
                    </a:lnTo>
                    <a:lnTo>
                      <a:pt x="823" y="512"/>
                    </a:lnTo>
                    <a:lnTo>
                      <a:pt x="822" y="513"/>
                    </a:lnTo>
                    <a:lnTo>
                      <a:pt x="822" y="513"/>
                    </a:lnTo>
                    <a:lnTo>
                      <a:pt x="822" y="513"/>
                    </a:lnTo>
                    <a:lnTo>
                      <a:pt x="822" y="514"/>
                    </a:lnTo>
                    <a:lnTo>
                      <a:pt x="823" y="514"/>
                    </a:lnTo>
                    <a:lnTo>
                      <a:pt x="823" y="515"/>
                    </a:lnTo>
                    <a:lnTo>
                      <a:pt x="823" y="516"/>
                    </a:lnTo>
                    <a:lnTo>
                      <a:pt x="823" y="516"/>
                    </a:lnTo>
                    <a:lnTo>
                      <a:pt x="823" y="517"/>
                    </a:lnTo>
                    <a:lnTo>
                      <a:pt x="823" y="518"/>
                    </a:lnTo>
                    <a:lnTo>
                      <a:pt x="823" y="518"/>
                    </a:lnTo>
                    <a:lnTo>
                      <a:pt x="823" y="519"/>
                    </a:lnTo>
                    <a:lnTo>
                      <a:pt x="823" y="519"/>
                    </a:lnTo>
                    <a:lnTo>
                      <a:pt x="823" y="519"/>
                    </a:lnTo>
                    <a:lnTo>
                      <a:pt x="823" y="520"/>
                    </a:lnTo>
                    <a:lnTo>
                      <a:pt x="823" y="521"/>
                    </a:lnTo>
                    <a:lnTo>
                      <a:pt x="823" y="521"/>
                    </a:lnTo>
                    <a:lnTo>
                      <a:pt x="824" y="522"/>
                    </a:lnTo>
                    <a:lnTo>
                      <a:pt x="824" y="523"/>
                    </a:lnTo>
                    <a:lnTo>
                      <a:pt x="824" y="523"/>
                    </a:lnTo>
                    <a:lnTo>
                      <a:pt x="824" y="525"/>
                    </a:lnTo>
                    <a:lnTo>
                      <a:pt x="823" y="526"/>
                    </a:lnTo>
                    <a:lnTo>
                      <a:pt x="823" y="526"/>
                    </a:lnTo>
                    <a:lnTo>
                      <a:pt x="824" y="527"/>
                    </a:lnTo>
                    <a:lnTo>
                      <a:pt x="824" y="528"/>
                    </a:lnTo>
                    <a:lnTo>
                      <a:pt x="823" y="529"/>
                    </a:lnTo>
                    <a:lnTo>
                      <a:pt x="823" y="529"/>
                    </a:lnTo>
                    <a:lnTo>
                      <a:pt x="823" y="530"/>
                    </a:lnTo>
                    <a:lnTo>
                      <a:pt x="822" y="530"/>
                    </a:lnTo>
                    <a:lnTo>
                      <a:pt x="822" y="531"/>
                    </a:lnTo>
                    <a:lnTo>
                      <a:pt x="822" y="532"/>
                    </a:lnTo>
                    <a:lnTo>
                      <a:pt x="822" y="532"/>
                    </a:lnTo>
                    <a:lnTo>
                      <a:pt x="822" y="533"/>
                    </a:lnTo>
                    <a:lnTo>
                      <a:pt x="822" y="533"/>
                    </a:lnTo>
                    <a:lnTo>
                      <a:pt x="823" y="534"/>
                    </a:lnTo>
                    <a:lnTo>
                      <a:pt x="823" y="535"/>
                    </a:lnTo>
                    <a:lnTo>
                      <a:pt x="823" y="535"/>
                    </a:lnTo>
                    <a:lnTo>
                      <a:pt x="823" y="536"/>
                    </a:lnTo>
                    <a:lnTo>
                      <a:pt x="823" y="536"/>
                    </a:lnTo>
                    <a:lnTo>
                      <a:pt x="823" y="537"/>
                    </a:lnTo>
                    <a:lnTo>
                      <a:pt x="823" y="537"/>
                    </a:lnTo>
                    <a:lnTo>
                      <a:pt x="823" y="538"/>
                    </a:lnTo>
                    <a:lnTo>
                      <a:pt x="823" y="539"/>
                    </a:lnTo>
                    <a:lnTo>
                      <a:pt x="824" y="539"/>
                    </a:lnTo>
                    <a:lnTo>
                      <a:pt x="824" y="540"/>
                    </a:lnTo>
                    <a:lnTo>
                      <a:pt x="824" y="540"/>
                    </a:lnTo>
                    <a:lnTo>
                      <a:pt x="824" y="541"/>
                    </a:lnTo>
                    <a:lnTo>
                      <a:pt x="823" y="542"/>
                    </a:lnTo>
                    <a:lnTo>
                      <a:pt x="822" y="543"/>
                    </a:lnTo>
                    <a:lnTo>
                      <a:pt x="821" y="544"/>
                    </a:lnTo>
                    <a:lnTo>
                      <a:pt x="820" y="544"/>
                    </a:lnTo>
                    <a:lnTo>
                      <a:pt x="819" y="544"/>
                    </a:lnTo>
                    <a:lnTo>
                      <a:pt x="819" y="544"/>
                    </a:lnTo>
                    <a:lnTo>
                      <a:pt x="819" y="543"/>
                    </a:lnTo>
                    <a:lnTo>
                      <a:pt x="818" y="543"/>
                    </a:lnTo>
                    <a:lnTo>
                      <a:pt x="818" y="542"/>
                    </a:lnTo>
                    <a:lnTo>
                      <a:pt x="818" y="542"/>
                    </a:lnTo>
                    <a:lnTo>
                      <a:pt x="817" y="543"/>
                    </a:lnTo>
                    <a:lnTo>
                      <a:pt x="817" y="543"/>
                    </a:lnTo>
                    <a:lnTo>
                      <a:pt x="817" y="544"/>
                    </a:lnTo>
                    <a:lnTo>
                      <a:pt x="818" y="545"/>
                    </a:lnTo>
                    <a:lnTo>
                      <a:pt x="818" y="546"/>
                    </a:lnTo>
                    <a:lnTo>
                      <a:pt x="818" y="546"/>
                    </a:lnTo>
                    <a:lnTo>
                      <a:pt x="817" y="547"/>
                    </a:lnTo>
                    <a:lnTo>
                      <a:pt x="817" y="547"/>
                    </a:lnTo>
                    <a:lnTo>
                      <a:pt x="816" y="548"/>
                    </a:lnTo>
                    <a:lnTo>
                      <a:pt x="816" y="548"/>
                    </a:lnTo>
                    <a:lnTo>
                      <a:pt x="816" y="549"/>
                    </a:lnTo>
                    <a:lnTo>
                      <a:pt x="816" y="549"/>
                    </a:lnTo>
                    <a:lnTo>
                      <a:pt x="816" y="549"/>
                    </a:lnTo>
                    <a:lnTo>
                      <a:pt x="816" y="550"/>
                    </a:lnTo>
                    <a:lnTo>
                      <a:pt x="815" y="550"/>
                    </a:lnTo>
                    <a:lnTo>
                      <a:pt x="815" y="551"/>
                    </a:lnTo>
                    <a:lnTo>
                      <a:pt x="814" y="552"/>
                    </a:lnTo>
                    <a:lnTo>
                      <a:pt x="814" y="553"/>
                    </a:lnTo>
                    <a:lnTo>
                      <a:pt x="814" y="553"/>
                    </a:lnTo>
                    <a:lnTo>
                      <a:pt x="813" y="555"/>
                    </a:lnTo>
                    <a:lnTo>
                      <a:pt x="813" y="555"/>
                    </a:lnTo>
                    <a:lnTo>
                      <a:pt x="812" y="556"/>
                    </a:lnTo>
                    <a:lnTo>
                      <a:pt x="812" y="557"/>
                    </a:lnTo>
                    <a:lnTo>
                      <a:pt x="812" y="558"/>
                    </a:lnTo>
                    <a:lnTo>
                      <a:pt x="813" y="559"/>
                    </a:lnTo>
                    <a:lnTo>
                      <a:pt x="813" y="559"/>
                    </a:lnTo>
                    <a:lnTo>
                      <a:pt x="813" y="560"/>
                    </a:lnTo>
                    <a:lnTo>
                      <a:pt x="812" y="560"/>
                    </a:lnTo>
                    <a:lnTo>
                      <a:pt x="812" y="561"/>
                    </a:lnTo>
                    <a:lnTo>
                      <a:pt x="812" y="561"/>
                    </a:lnTo>
                    <a:lnTo>
                      <a:pt x="811" y="561"/>
                    </a:lnTo>
                    <a:lnTo>
                      <a:pt x="811" y="562"/>
                    </a:lnTo>
                    <a:lnTo>
                      <a:pt x="811" y="562"/>
                    </a:lnTo>
                    <a:lnTo>
                      <a:pt x="811" y="563"/>
                    </a:lnTo>
                    <a:lnTo>
                      <a:pt x="811" y="564"/>
                    </a:lnTo>
                    <a:lnTo>
                      <a:pt x="811" y="564"/>
                    </a:lnTo>
                    <a:lnTo>
                      <a:pt x="811" y="565"/>
                    </a:lnTo>
                    <a:lnTo>
                      <a:pt x="811" y="565"/>
                    </a:lnTo>
                    <a:lnTo>
                      <a:pt x="810" y="566"/>
                    </a:lnTo>
                    <a:lnTo>
                      <a:pt x="810" y="566"/>
                    </a:lnTo>
                    <a:lnTo>
                      <a:pt x="811" y="567"/>
                    </a:lnTo>
                    <a:lnTo>
                      <a:pt x="811" y="567"/>
                    </a:lnTo>
                    <a:lnTo>
                      <a:pt x="811" y="568"/>
                    </a:lnTo>
                    <a:lnTo>
                      <a:pt x="811" y="568"/>
                    </a:lnTo>
                    <a:lnTo>
                      <a:pt x="811" y="569"/>
                    </a:lnTo>
                    <a:lnTo>
                      <a:pt x="811" y="569"/>
                    </a:lnTo>
                    <a:lnTo>
                      <a:pt x="811" y="569"/>
                    </a:lnTo>
                    <a:lnTo>
                      <a:pt x="812" y="570"/>
                    </a:lnTo>
                    <a:lnTo>
                      <a:pt x="812" y="571"/>
                    </a:lnTo>
                    <a:lnTo>
                      <a:pt x="812" y="572"/>
                    </a:lnTo>
                    <a:lnTo>
                      <a:pt x="812" y="572"/>
                    </a:lnTo>
                    <a:lnTo>
                      <a:pt x="812" y="574"/>
                    </a:lnTo>
                    <a:lnTo>
                      <a:pt x="812" y="574"/>
                    </a:lnTo>
                    <a:lnTo>
                      <a:pt x="812" y="575"/>
                    </a:lnTo>
                    <a:lnTo>
                      <a:pt x="812" y="575"/>
                    </a:lnTo>
                    <a:lnTo>
                      <a:pt x="812" y="576"/>
                    </a:lnTo>
                    <a:lnTo>
                      <a:pt x="811" y="576"/>
                    </a:lnTo>
                    <a:lnTo>
                      <a:pt x="810" y="578"/>
                    </a:lnTo>
                    <a:lnTo>
                      <a:pt x="810" y="578"/>
                    </a:lnTo>
                    <a:lnTo>
                      <a:pt x="810" y="579"/>
                    </a:lnTo>
                    <a:lnTo>
                      <a:pt x="810" y="579"/>
                    </a:lnTo>
                    <a:lnTo>
                      <a:pt x="810" y="579"/>
                    </a:lnTo>
                    <a:lnTo>
                      <a:pt x="810" y="581"/>
                    </a:lnTo>
                    <a:lnTo>
                      <a:pt x="810" y="581"/>
                    </a:lnTo>
                    <a:lnTo>
                      <a:pt x="810" y="581"/>
                    </a:lnTo>
                    <a:lnTo>
                      <a:pt x="809" y="582"/>
                    </a:lnTo>
                    <a:lnTo>
                      <a:pt x="809" y="583"/>
                    </a:lnTo>
                    <a:lnTo>
                      <a:pt x="808" y="584"/>
                    </a:lnTo>
                    <a:lnTo>
                      <a:pt x="808" y="584"/>
                    </a:lnTo>
                    <a:lnTo>
                      <a:pt x="808" y="585"/>
                    </a:lnTo>
                    <a:lnTo>
                      <a:pt x="808" y="585"/>
                    </a:lnTo>
                    <a:lnTo>
                      <a:pt x="807" y="585"/>
                    </a:lnTo>
                    <a:lnTo>
                      <a:pt x="807" y="585"/>
                    </a:lnTo>
                    <a:lnTo>
                      <a:pt x="807" y="586"/>
                    </a:lnTo>
                    <a:lnTo>
                      <a:pt x="807" y="588"/>
                    </a:lnTo>
                    <a:lnTo>
                      <a:pt x="807" y="588"/>
                    </a:lnTo>
                    <a:lnTo>
                      <a:pt x="807" y="588"/>
                    </a:lnTo>
                    <a:lnTo>
                      <a:pt x="806" y="589"/>
                    </a:lnTo>
                    <a:lnTo>
                      <a:pt x="806" y="589"/>
                    </a:lnTo>
                    <a:lnTo>
                      <a:pt x="806" y="590"/>
                    </a:lnTo>
                    <a:lnTo>
                      <a:pt x="805" y="591"/>
                    </a:lnTo>
                    <a:lnTo>
                      <a:pt x="805" y="591"/>
                    </a:lnTo>
                    <a:lnTo>
                      <a:pt x="805" y="592"/>
                    </a:lnTo>
                    <a:lnTo>
                      <a:pt x="805" y="592"/>
                    </a:lnTo>
                    <a:lnTo>
                      <a:pt x="805" y="593"/>
                    </a:lnTo>
                    <a:lnTo>
                      <a:pt x="805" y="593"/>
                    </a:lnTo>
                    <a:lnTo>
                      <a:pt x="805" y="593"/>
                    </a:lnTo>
                    <a:lnTo>
                      <a:pt x="805" y="594"/>
                    </a:lnTo>
                    <a:lnTo>
                      <a:pt x="806" y="594"/>
                    </a:lnTo>
                    <a:lnTo>
                      <a:pt x="806" y="595"/>
                    </a:lnTo>
                    <a:lnTo>
                      <a:pt x="805" y="595"/>
                    </a:lnTo>
                    <a:lnTo>
                      <a:pt x="805" y="596"/>
                    </a:lnTo>
                    <a:lnTo>
                      <a:pt x="804" y="596"/>
                    </a:lnTo>
                    <a:lnTo>
                      <a:pt x="804" y="596"/>
                    </a:lnTo>
                    <a:lnTo>
                      <a:pt x="803" y="597"/>
                    </a:lnTo>
                    <a:lnTo>
                      <a:pt x="803" y="597"/>
                    </a:lnTo>
                    <a:lnTo>
                      <a:pt x="802" y="598"/>
                    </a:lnTo>
                    <a:lnTo>
                      <a:pt x="802" y="598"/>
                    </a:lnTo>
                    <a:lnTo>
                      <a:pt x="802" y="599"/>
                    </a:lnTo>
                    <a:lnTo>
                      <a:pt x="802" y="600"/>
                    </a:lnTo>
                    <a:lnTo>
                      <a:pt x="802" y="601"/>
                    </a:lnTo>
                    <a:lnTo>
                      <a:pt x="802" y="601"/>
                    </a:lnTo>
                    <a:lnTo>
                      <a:pt x="801" y="603"/>
                    </a:lnTo>
                    <a:lnTo>
                      <a:pt x="801" y="603"/>
                    </a:lnTo>
                    <a:lnTo>
                      <a:pt x="802" y="603"/>
                    </a:lnTo>
                    <a:lnTo>
                      <a:pt x="802" y="604"/>
                    </a:lnTo>
                    <a:lnTo>
                      <a:pt x="802" y="604"/>
                    </a:lnTo>
                    <a:lnTo>
                      <a:pt x="802" y="604"/>
                    </a:lnTo>
                    <a:lnTo>
                      <a:pt x="802" y="605"/>
                    </a:lnTo>
                    <a:lnTo>
                      <a:pt x="801" y="605"/>
                    </a:lnTo>
                    <a:lnTo>
                      <a:pt x="800" y="606"/>
                    </a:lnTo>
                    <a:lnTo>
                      <a:pt x="800" y="606"/>
                    </a:lnTo>
                    <a:lnTo>
                      <a:pt x="799" y="606"/>
                    </a:lnTo>
                    <a:lnTo>
                      <a:pt x="799" y="606"/>
                    </a:lnTo>
                    <a:lnTo>
                      <a:pt x="798" y="606"/>
                    </a:lnTo>
                    <a:lnTo>
                      <a:pt x="797" y="608"/>
                    </a:lnTo>
                    <a:lnTo>
                      <a:pt x="797" y="608"/>
                    </a:lnTo>
                    <a:lnTo>
                      <a:pt x="797" y="608"/>
                    </a:lnTo>
                    <a:lnTo>
                      <a:pt x="797" y="609"/>
                    </a:lnTo>
                    <a:lnTo>
                      <a:pt x="797" y="609"/>
                    </a:lnTo>
                    <a:lnTo>
                      <a:pt x="797" y="609"/>
                    </a:lnTo>
                    <a:lnTo>
                      <a:pt x="796" y="610"/>
                    </a:lnTo>
                    <a:lnTo>
                      <a:pt x="795" y="610"/>
                    </a:lnTo>
                    <a:lnTo>
                      <a:pt x="795" y="610"/>
                    </a:lnTo>
                    <a:lnTo>
                      <a:pt x="794" y="611"/>
                    </a:lnTo>
                    <a:lnTo>
                      <a:pt x="794" y="611"/>
                    </a:lnTo>
                    <a:lnTo>
                      <a:pt x="793" y="611"/>
                    </a:lnTo>
                    <a:lnTo>
                      <a:pt x="793" y="611"/>
                    </a:lnTo>
                    <a:lnTo>
                      <a:pt x="792" y="611"/>
                    </a:lnTo>
                    <a:lnTo>
                      <a:pt x="791" y="612"/>
                    </a:lnTo>
                    <a:lnTo>
                      <a:pt x="790" y="613"/>
                    </a:lnTo>
                    <a:lnTo>
                      <a:pt x="790" y="613"/>
                    </a:lnTo>
                    <a:lnTo>
                      <a:pt x="790" y="613"/>
                    </a:lnTo>
                    <a:lnTo>
                      <a:pt x="789" y="613"/>
                    </a:lnTo>
                    <a:lnTo>
                      <a:pt x="787" y="613"/>
                    </a:lnTo>
                    <a:lnTo>
                      <a:pt x="787" y="613"/>
                    </a:lnTo>
                    <a:lnTo>
                      <a:pt x="786" y="613"/>
                    </a:lnTo>
                    <a:lnTo>
                      <a:pt x="786" y="613"/>
                    </a:lnTo>
                    <a:lnTo>
                      <a:pt x="785" y="612"/>
                    </a:lnTo>
                    <a:lnTo>
                      <a:pt x="785" y="611"/>
                    </a:lnTo>
                    <a:lnTo>
                      <a:pt x="786" y="610"/>
                    </a:lnTo>
                    <a:lnTo>
                      <a:pt x="785" y="609"/>
                    </a:lnTo>
                    <a:lnTo>
                      <a:pt x="785" y="609"/>
                    </a:lnTo>
                    <a:lnTo>
                      <a:pt x="785" y="608"/>
                    </a:lnTo>
                    <a:lnTo>
                      <a:pt x="784" y="608"/>
                    </a:lnTo>
                    <a:lnTo>
                      <a:pt x="784" y="608"/>
                    </a:lnTo>
                    <a:lnTo>
                      <a:pt x="784" y="608"/>
                    </a:lnTo>
                    <a:lnTo>
                      <a:pt x="783" y="608"/>
                    </a:lnTo>
                    <a:lnTo>
                      <a:pt x="783" y="608"/>
                    </a:lnTo>
                    <a:lnTo>
                      <a:pt x="782" y="609"/>
                    </a:lnTo>
                    <a:lnTo>
                      <a:pt x="781" y="610"/>
                    </a:lnTo>
                    <a:lnTo>
                      <a:pt x="781" y="610"/>
                    </a:lnTo>
                    <a:lnTo>
                      <a:pt x="780" y="611"/>
                    </a:lnTo>
                    <a:lnTo>
                      <a:pt x="780" y="611"/>
                    </a:lnTo>
                    <a:lnTo>
                      <a:pt x="780" y="611"/>
                    </a:lnTo>
                    <a:lnTo>
                      <a:pt x="779" y="611"/>
                    </a:lnTo>
                    <a:lnTo>
                      <a:pt x="779" y="610"/>
                    </a:lnTo>
                    <a:lnTo>
                      <a:pt x="778" y="610"/>
                    </a:lnTo>
                    <a:lnTo>
                      <a:pt x="777" y="610"/>
                    </a:lnTo>
                    <a:lnTo>
                      <a:pt x="777" y="610"/>
                    </a:lnTo>
                    <a:lnTo>
                      <a:pt x="776" y="610"/>
                    </a:lnTo>
                    <a:lnTo>
                      <a:pt x="776" y="611"/>
                    </a:lnTo>
                    <a:lnTo>
                      <a:pt x="775" y="612"/>
                    </a:lnTo>
                    <a:lnTo>
                      <a:pt x="774" y="612"/>
                    </a:lnTo>
                    <a:lnTo>
                      <a:pt x="773" y="613"/>
                    </a:lnTo>
                    <a:lnTo>
                      <a:pt x="773" y="613"/>
                    </a:lnTo>
                    <a:lnTo>
                      <a:pt x="772" y="613"/>
                    </a:lnTo>
                    <a:lnTo>
                      <a:pt x="772" y="614"/>
                    </a:lnTo>
                    <a:lnTo>
                      <a:pt x="771" y="614"/>
                    </a:lnTo>
                    <a:lnTo>
                      <a:pt x="771" y="614"/>
                    </a:lnTo>
                    <a:lnTo>
                      <a:pt x="770" y="614"/>
                    </a:lnTo>
                    <a:lnTo>
                      <a:pt x="770" y="614"/>
                    </a:lnTo>
                    <a:lnTo>
                      <a:pt x="769" y="614"/>
                    </a:lnTo>
                    <a:lnTo>
                      <a:pt x="769" y="614"/>
                    </a:lnTo>
                    <a:lnTo>
                      <a:pt x="768" y="614"/>
                    </a:lnTo>
                    <a:lnTo>
                      <a:pt x="768" y="614"/>
                    </a:lnTo>
                    <a:lnTo>
                      <a:pt x="767" y="615"/>
                    </a:lnTo>
                    <a:lnTo>
                      <a:pt x="767" y="615"/>
                    </a:lnTo>
                    <a:lnTo>
                      <a:pt x="767" y="616"/>
                    </a:lnTo>
                    <a:lnTo>
                      <a:pt x="767" y="616"/>
                    </a:lnTo>
                    <a:lnTo>
                      <a:pt x="767" y="617"/>
                    </a:lnTo>
                    <a:lnTo>
                      <a:pt x="766" y="618"/>
                    </a:lnTo>
                    <a:lnTo>
                      <a:pt x="766" y="618"/>
                    </a:lnTo>
                    <a:lnTo>
                      <a:pt x="765" y="618"/>
                    </a:lnTo>
                    <a:lnTo>
                      <a:pt x="764" y="618"/>
                    </a:lnTo>
                    <a:lnTo>
                      <a:pt x="764" y="618"/>
                    </a:lnTo>
                    <a:lnTo>
                      <a:pt x="764" y="619"/>
                    </a:lnTo>
                    <a:lnTo>
                      <a:pt x="763" y="620"/>
                    </a:lnTo>
                    <a:lnTo>
                      <a:pt x="763" y="621"/>
                    </a:lnTo>
                    <a:lnTo>
                      <a:pt x="762" y="621"/>
                    </a:lnTo>
                    <a:lnTo>
                      <a:pt x="762" y="622"/>
                    </a:lnTo>
                    <a:lnTo>
                      <a:pt x="761" y="622"/>
                    </a:lnTo>
                    <a:lnTo>
                      <a:pt x="760" y="622"/>
                    </a:lnTo>
                    <a:lnTo>
                      <a:pt x="759" y="622"/>
                    </a:lnTo>
                    <a:lnTo>
                      <a:pt x="758" y="623"/>
                    </a:lnTo>
                    <a:lnTo>
                      <a:pt x="758" y="623"/>
                    </a:lnTo>
                    <a:lnTo>
                      <a:pt x="758" y="624"/>
                    </a:lnTo>
                    <a:lnTo>
                      <a:pt x="758" y="625"/>
                    </a:lnTo>
                    <a:lnTo>
                      <a:pt x="758" y="626"/>
                    </a:lnTo>
                    <a:lnTo>
                      <a:pt x="757" y="626"/>
                    </a:lnTo>
                    <a:lnTo>
                      <a:pt x="757" y="627"/>
                    </a:lnTo>
                    <a:lnTo>
                      <a:pt x="757" y="628"/>
                    </a:lnTo>
                    <a:lnTo>
                      <a:pt x="757" y="628"/>
                    </a:lnTo>
                    <a:lnTo>
                      <a:pt x="757" y="629"/>
                    </a:lnTo>
                    <a:lnTo>
                      <a:pt x="758" y="629"/>
                    </a:lnTo>
                    <a:lnTo>
                      <a:pt x="758" y="629"/>
                    </a:lnTo>
                    <a:lnTo>
                      <a:pt x="758" y="630"/>
                    </a:lnTo>
                    <a:lnTo>
                      <a:pt x="758" y="630"/>
                    </a:lnTo>
                    <a:lnTo>
                      <a:pt x="757" y="631"/>
                    </a:lnTo>
                    <a:lnTo>
                      <a:pt x="757" y="631"/>
                    </a:lnTo>
                    <a:lnTo>
                      <a:pt x="756" y="631"/>
                    </a:lnTo>
                    <a:lnTo>
                      <a:pt x="755" y="632"/>
                    </a:lnTo>
                    <a:lnTo>
                      <a:pt x="755" y="632"/>
                    </a:lnTo>
                    <a:lnTo>
                      <a:pt x="755" y="633"/>
                    </a:lnTo>
                    <a:lnTo>
                      <a:pt x="755" y="634"/>
                    </a:lnTo>
                    <a:lnTo>
                      <a:pt x="755" y="635"/>
                    </a:lnTo>
                    <a:lnTo>
                      <a:pt x="755" y="636"/>
                    </a:lnTo>
                    <a:lnTo>
                      <a:pt x="756" y="636"/>
                    </a:lnTo>
                    <a:lnTo>
                      <a:pt x="756" y="637"/>
                    </a:lnTo>
                    <a:lnTo>
                      <a:pt x="756" y="637"/>
                    </a:lnTo>
                    <a:lnTo>
                      <a:pt x="756" y="638"/>
                    </a:lnTo>
                    <a:lnTo>
                      <a:pt x="756" y="638"/>
                    </a:lnTo>
                    <a:lnTo>
                      <a:pt x="756" y="639"/>
                    </a:lnTo>
                    <a:lnTo>
                      <a:pt x="755" y="639"/>
                    </a:lnTo>
                    <a:lnTo>
                      <a:pt x="754" y="640"/>
                    </a:lnTo>
                    <a:lnTo>
                      <a:pt x="754" y="641"/>
                    </a:lnTo>
                    <a:lnTo>
                      <a:pt x="754" y="641"/>
                    </a:lnTo>
                    <a:lnTo>
                      <a:pt x="754" y="642"/>
                    </a:lnTo>
                    <a:lnTo>
                      <a:pt x="754" y="643"/>
                    </a:lnTo>
                    <a:lnTo>
                      <a:pt x="754" y="643"/>
                    </a:lnTo>
                    <a:lnTo>
                      <a:pt x="753" y="644"/>
                    </a:lnTo>
                    <a:lnTo>
                      <a:pt x="753" y="645"/>
                    </a:lnTo>
                    <a:lnTo>
                      <a:pt x="754" y="646"/>
                    </a:lnTo>
                    <a:lnTo>
                      <a:pt x="754" y="647"/>
                    </a:lnTo>
                    <a:lnTo>
                      <a:pt x="754" y="647"/>
                    </a:lnTo>
                    <a:lnTo>
                      <a:pt x="753" y="647"/>
                    </a:lnTo>
                    <a:lnTo>
                      <a:pt x="753" y="648"/>
                    </a:lnTo>
                    <a:lnTo>
                      <a:pt x="752" y="648"/>
                    </a:lnTo>
                    <a:lnTo>
                      <a:pt x="752" y="648"/>
                    </a:lnTo>
                    <a:lnTo>
                      <a:pt x="751" y="648"/>
                    </a:lnTo>
                    <a:lnTo>
                      <a:pt x="751" y="648"/>
                    </a:lnTo>
                    <a:lnTo>
                      <a:pt x="751" y="649"/>
                    </a:lnTo>
                    <a:lnTo>
                      <a:pt x="751" y="649"/>
                    </a:lnTo>
                    <a:lnTo>
                      <a:pt x="751" y="650"/>
                    </a:lnTo>
                    <a:lnTo>
                      <a:pt x="752" y="651"/>
                    </a:lnTo>
                    <a:lnTo>
                      <a:pt x="752" y="651"/>
                    </a:lnTo>
                    <a:lnTo>
                      <a:pt x="751" y="652"/>
                    </a:lnTo>
                    <a:lnTo>
                      <a:pt x="751" y="652"/>
                    </a:lnTo>
                    <a:lnTo>
                      <a:pt x="750" y="652"/>
                    </a:lnTo>
                    <a:lnTo>
                      <a:pt x="750" y="652"/>
                    </a:lnTo>
                    <a:lnTo>
                      <a:pt x="749" y="652"/>
                    </a:lnTo>
                    <a:lnTo>
                      <a:pt x="749" y="651"/>
                    </a:lnTo>
                    <a:lnTo>
                      <a:pt x="749" y="651"/>
                    </a:lnTo>
                    <a:lnTo>
                      <a:pt x="749" y="650"/>
                    </a:lnTo>
                    <a:lnTo>
                      <a:pt x="749" y="650"/>
                    </a:lnTo>
                    <a:lnTo>
                      <a:pt x="749" y="650"/>
                    </a:lnTo>
                    <a:lnTo>
                      <a:pt x="749" y="650"/>
                    </a:lnTo>
                    <a:lnTo>
                      <a:pt x="748" y="650"/>
                    </a:lnTo>
                    <a:lnTo>
                      <a:pt x="748" y="650"/>
                    </a:lnTo>
                    <a:lnTo>
                      <a:pt x="747" y="651"/>
                    </a:lnTo>
                    <a:lnTo>
                      <a:pt x="748" y="652"/>
                    </a:lnTo>
                    <a:lnTo>
                      <a:pt x="749" y="656"/>
                    </a:lnTo>
                    <a:lnTo>
                      <a:pt x="749" y="657"/>
                    </a:lnTo>
                    <a:lnTo>
                      <a:pt x="749" y="658"/>
                    </a:lnTo>
                    <a:lnTo>
                      <a:pt x="748" y="659"/>
                    </a:lnTo>
                    <a:lnTo>
                      <a:pt x="746" y="663"/>
                    </a:lnTo>
                    <a:lnTo>
                      <a:pt x="745" y="664"/>
                    </a:lnTo>
                    <a:lnTo>
                      <a:pt x="745" y="664"/>
                    </a:lnTo>
                    <a:lnTo>
                      <a:pt x="745" y="665"/>
                    </a:lnTo>
                    <a:lnTo>
                      <a:pt x="745" y="665"/>
                    </a:lnTo>
                    <a:lnTo>
                      <a:pt x="745" y="665"/>
                    </a:lnTo>
                    <a:lnTo>
                      <a:pt x="744" y="665"/>
                    </a:lnTo>
                    <a:lnTo>
                      <a:pt x="744" y="665"/>
                    </a:lnTo>
                    <a:lnTo>
                      <a:pt x="742" y="667"/>
                    </a:lnTo>
                    <a:lnTo>
                      <a:pt x="742" y="668"/>
                    </a:lnTo>
                    <a:lnTo>
                      <a:pt x="741" y="670"/>
                    </a:lnTo>
                    <a:lnTo>
                      <a:pt x="740" y="670"/>
                    </a:lnTo>
                    <a:lnTo>
                      <a:pt x="740" y="670"/>
                    </a:lnTo>
                    <a:lnTo>
                      <a:pt x="739" y="671"/>
                    </a:lnTo>
                    <a:lnTo>
                      <a:pt x="739" y="672"/>
                    </a:lnTo>
                    <a:lnTo>
                      <a:pt x="739" y="672"/>
                    </a:lnTo>
                    <a:lnTo>
                      <a:pt x="739" y="673"/>
                    </a:lnTo>
                    <a:lnTo>
                      <a:pt x="739" y="673"/>
                    </a:lnTo>
                    <a:lnTo>
                      <a:pt x="738" y="673"/>
                    </a:lnTo>
                    <a:lnTo>
                      <a:pt x="738" y="673"/>
                    </a:lnTo>
                    <a:lnTo>
                      <a:pt x="737" y="672"/>
                    </a:lnTo>
                    <a:lnTo>
                      <a:pt x="737" y="671"/>
                    </a:lnTo>
                    <a:lnTo>
                      <a:pt x="735" y="671"/>
                    </a:lnTo>
                    <a:lnTo>
                      <a:pt x="734" y="671"/>
                    </a:lnTo>
                    <a:lnTo>
                      <a:pt x="734" y="671"/>
                    </a:lnTo>
                    <a:lnTo>
                      <a:pt x="734" y="671"/>
                    </a:lnTo>
                    <a:lnTo>
                      <a:pt x="733" y="672"/>
                    </a:lnTo>
                    <a:lnTo>
                      <a:pt x="733" y="672"/>
                    </a:lnTo>
                    <a:lnTo>
                      <a:pt x="733" y="673"/>
                    </a:lnTo>
                    <a:lnTo>
                      <a:pt x="733" y="673"/>
                    </a:lnTo>
                    <a:lnTo>
                      <a:pt x="733" y="673"/>
                    </a:lnTo>
                    <a:lnTo>
                      <a:pt x="733" y="673"/>
                    </a:lnTo>
                    <a:lnTo>
                      <a:pt x="733" y="673"/>
                    </a:lnTo>
                    <a:lnTo>
                      <a:pt x="732" y="673"/>
                    </a:lnTo>
                    <a:lnTo>
                      <a:pt x="732" y="673"/>
                    </a:lnTo>
                    <a:lnTo>
                      <a:pt x="732" y="673"/>
                    </a:lnTo>
                    <a:lnTo>
                      <a:pt x="731" y="674"/>
                    </a:lnTo>
                    <a:lnTo>
                      <a:pt x="731" y="675"/>
                    </a:lnTo>
                    <a:lnTo>
                      <a:pt x="730" y="675"/>
                    </a:lnTo>
                    <a:lnTo>
                      <a:pt x="730" y="676"/>
                    </a:lnTo>
                    <a:lnTo>
                      <a:pt x="729" y="676"/>
                    </a:lnTo>
                    <a:lnTo>
                      <a:pt x="729" y="677"/>
                    </a:lnTo>
                    <a:lnTo>
                      <a:pt x="729" y="677"/>
                    </a:lnTo>
                    <a:lnTo>
                      <a:pt x="728" y="677"/>
                    </a:lnTo>
                    <a:lnTo>
                      <a:pt x="727" y="677"/>
                    </a:lnTo>
                    <a:lnTo>
                      <a:pt x="727" y="677"/>
                    </a:lnTo>
                    <a:lnTo>
                      <a:pt x="726" y="677"/>
                    </a:lnTo>
                    <a:lnTo>
                      <a:pt x="725" y="677"/>
                    </a:lnTo>
                    <a:lnTo>
                      <a:pt x="725" y="677"/>
                    </a:lnTo>
                    <a:lnTo>
                      <a:pt x="724" y="676"/>
                    </a:lnTo>
                    <a:lnTo>
                      <a:pt x="724" y="676"/>
                    </a:lnTo>
                    <a:lnTo>
                      <a:pt x="723" y="676"/>
                    </a:lnTo>
                    <a:lnTo>
                      <a:pt x="722" y="677"/>
                    </a:lnTo>
                    <a:lnTo>
                      <a:pt x="722" y="677"/>
                    </a:lnTo>
                    <a:lnTo>
                      <a:pt x="722" y="676"/>
                    </a:lnTo>
                    <a:lnTo>
                      <a:pt x="722" y="676"/>
                    </a:lnTo>
                    <a:lnTo>
                      <a:pt x="721" y="676"/>
                    </a:lnTo>
                    <a:lnTo>
                      <a:pt x="720" y="677"/>
                    </a:lnTo>
                    <a:lnTo>
                      <a:pt x="719" y="677"/>
                    </a:lnTo>
                    <a:lnTo>
                      <a:pt x="719" y="677"/>
                    </a:lnTo>
                    <a:lnTo>
                      <a:pt x="718" y="676"/>
                    </a:lnTo>
                    <a:lnTo>
                      <a:pt x="717" y="676"/>
                    </a:lnTo>
                    <a:lnTo>
                      <a:pt x="716" y="676"/>
                    </a:lnTo>
                    <a:lnTo>
                      <a:pt x="716" y="676"/>
                    </a:lnTo>
                    <a:lnTo>
                      <a:pt x="715" y="676"/>
                    </a:lnTo>
                    <a:lnTo>
                      <a:pt x="715" y="676"/>
                    </a:lnTo>
                    <a:lnTo>
                      <a:pt x="715" y="676"/>
                    </a:lnTo>
                    <a:lnTo>
                      <a:pt x="714" y="676"/>
                    </a:lnTo>
                    <a:lnTo>
                      <a:pt x="714" y="676"/>
                    </a:lnTo>
                    <a:lnTo>
                      <a:pt x="713" y="676"/>
                    </a:lnTo>
                    <a:lnTo>
                      <a:pt x="712" y="676"/>
                    </a:lnTo>
                    <a:lnTo>
                      <a:pt x="711" y="676"/>
                    </a:lnTo>
                    <a:lnTo>
                      <a:pt x="711" y="676"/>
                    </a:lnTo>
                    <a:lnTo>
                      <a:pt x="711" y="677"/>
                    </a:lnTo>
                    <a:lnTo>
                      <a:pt x="711" y="677"/>
                    </a:lnTo>
                    <a:lnTo>
                      <a:pt x="711" y="678"/>
                    </a:lnTo>
                    <a:lnTo>
                      <a:pt x="710" y="679"/>
                    </a:lnTo>
                    <a:lnTo>
                      <a:pt x="710" y="679"/>
                    </a:lnTo>
                    <a:lnTo>
                      <a:pt x="710" y="680"/>
                    </a:lnTo>
                    <a:lnTo>
                      <a:pt x="710" y="680"/>
                    </a:lnTo>
                    <a:lnTo>
                      <a:pt x="710" y="681"/>
                    </a:lnTo>
                    <a:lnTo>
                      <a:pt x="709" y="681"/>
                    </a:lnTo>
                    <a:lnTo>
                      <a:pt x="708" y="682"/>
                    </a:lnTo>
                    <a:lnTo>
                      <a:pt x="708" y="682"/>
                    </a:lnTo>
                    <a:lnTo>
                      <a:pt x="708" y="683"/>
                    </a:lnTo>
                    <a:lnTo>
                      <a:pt x="708" y="683"/>
                    </a:lnTo>
                    <a:lnTo>
                      <a:pt x="707" y="684"/>
                    </a:lnTo>
                    <a:lnTo>
                      <a:pt x="706" y="685"/>
                    </a:lnTo>
                    <a:lnTo>
                      <a:pt x="706" y="686"/>
                    </a:lnTo>
                    <a:lnTo>
                      <a:pt x="706" y="687"/>
                    </a:lnTo>
                    <a:lnTo>
                      <a:pt x="705" y="687"/>
                    </a:lnTo>
                    <a:lnTo>
                      <a:pt x="705" y="688"/>
                    </a:lnTo>
                    <a:lnTo>
                      <a:pt x="705" y="688"/>
                    </a:lnTo>
                    <a:lnTo>
                      <a:pt x="705" y="688"/>
                    </a:lnTo>
                    <a:lnTo>
                      <a:pt x="705" y="688"/>
                    </a:lnTo>
                    <a:lnTo>
                      <a:pt x="705" y="690"/>
                    </a:lnTo>
                    <a:lnTo>
                      <a:pt x="705" y="690"/>
                    </a:lnTo>
                    <a:lnTo>
                      <a:pt x="704" y="690"/>
                    </a:lnTo>
                    <a:lnTo>
                      <a:pt x="703" y="691"/>
                    </a:lnTo>
                    <a:lnTo>
                      <a:pt x="703" y="691"/>
                    </a:lnTo>
                    <a:lnTo>
                      <a:pt x="703" y="691"/>
                    </a:lnTo>
                    <a:lnTo>
                      <a:pt x="702" y="691"/>
                    </a:lnTo>
                    <a:lnTo>
                      <a:pt x="702" y="691"/>
                    </a:lnTo>
                    <a:lnTo>
                      <a:pt x="702" y="691"/>
                    </a:lnTo>
                    <a:lnTo>
                      <a:pt x="701" y="691"/>
                    </a:lnTo>
                    <a:lnTo>
                      <a:pt x="701" y="692"/>
                    </a:lnTo>
                    <a:lnTo>
                      <a:pt x="701" y="692"/>
                    </a:lnTo>
                    <a:lnTo>
                      <a:pt x="700" y="692"/>
                    </a:lnTo>
                    <a:lnTo>
                      <a:pt x="700" y="692"/>
                    </a:lnTo>
                    <a:lnTo>
                      <a:pt x="699" y="692"/>
                    </a:lnTo>
                    <a:lnTo>
                      <a:pt x="699" y="692"/>
                    </a:lnTo>
                    <a:lnTo>
                      <a:pt x="698" y="692"/>
                    </a:lnTo>
                    <a:lnTo>
                      <a:pt x="698" y="692"/>
                    </a:lnTo>
                    <a:lnTo>
                      <a:pt x="697" y="693"/>
                    </a:lnTo>
                    <a:lnTo>
                      <a:pt x="696" y="693"/>
                    </a:lnTo>
                    <a:lnTo>
                      <a:pt x="695" y="693"/>
                    </a:lnTo>
                    <a:lnTo>
                      <a:pt x="695" y="694"/>
                    </a:lnTo>
                    <a:lnTo>
                      <a:pt x="695" y="694"/>
                    </a:lnTo>
                    <a:lnTo>
                      <a:pt x="694" y="694"/>
                    </a:lnTo>
                    <a:lnTo>
                      <a:pt x="694" y="694"/>
                    </a:lnTo>
                    <a:lnTo>
                      <a:pt x="693" y="694"/>
                    </a:lnTo>
                    <a:lnTo>
                      <a:pt x="693" y="694"/>
                    </a:lnTo>
                    <a:lnTo>
                      <a:pt x="692" y="694"/>
                    </a:lnTo>
                    <a:lnTo>
                      <a:pt x="692" y="695"/>
                    </a:lnTo>
                    <a:lnTo>
                      <a:pt x="692" y="695"/>
                    </a:lnTo>
                    <a:lnTo>
                      <a:pt x="691" y="695"/>
                    </a:lnTo>
                    <a:lnTo>
                      <a:pt x="691" y="695"/>
                    </a:lnTo>
                    <a:lnTo>
                      <a:pt x="691" y="695"/>
                    </a:lnTo>
                    <a:lnTo>
                      <a:pt x="690" y="694"/>
                    </a:lnTo>
                    <a:lnTo>
                      <a:pt x="690" y="694"/>
                    </a:lnTo>
                    <a:lnTo>
                      <a:pt x="690" y="695"/>
                    </a:lnTo>
                    <a:lnTo>
                      <a:pt x="690" y="695"/>
                    </a:lnTo>
                    <a:lnTo>
                      <a:pt x="690" y="695"/>
                    </a:lnTo>
                    <a:lnTo>
                      <a:pt x="690" y="695"/>
                    </a:lnTo>
                    <a:lnTo>
                      <a:pt x="689" y="695"/>
                    </a:lnTo>
                    <a:lnTo>
                      <a:pt x="690" y="696"/>
                    </a:lnTo>
                    <a:lnTo>
                      <a:pt x="689" y="696"/>
                    </a:lnTo>
                    <a:lnTo>
                      <a:pt x="689" y="696"/>
                    </a:lnTo>
                    <a:lnTo>
                      <a:pt x="689" y="696"/>
                    </a:lnTo>
                    <a:lnTo>
                      <a:pt x="688" y="697"/>
                    </a:lnTo>
                    <a:lnTo>
                      <a:pt x="688" y="697"/>
                    </a:lnTo>
                    <a:lnTo>
                      <a:pt x="688" y="697"/>
                    </a:lnTo>
                    <a:lnTo>
                      <a:pt x="688" y="698"/>
                    </a:lnTo>
                    <a:lnTo>
                      <a:pt x="688" y="698"/>
                    </a:lnTo>
                    <a:lnTo>
                      <a:pt x="687" y="698"/>
                    </a:lnTo>
                    <a:lnTo>
                      <a:pt x="687" y="699"/>
                    </a:lnTo>
                    <a:lnTo>
                      <a:pt x="687" y="699"/>
                    </a:lnTo>
                    <a:lnTo>
                      <a:pt x="687" y="700"/>
                    </a:lnTo>
                    <a:lnTo>
                      <a:pt x="688" y="701"/>
                    </a:lnTo>
                    <a:lnTo>
                      <a:pt x="688" y="701"/>
                    </a:lnTo>
                    <a:lnTo>
                      <a:pt x="688" y="701"/>
                    </a:lnTo>
                    <a:lnTo>
                      <a:pt x="687" y="701"/>
                    </a:lnTo>
                    <a:lnTo>
                      <a:pt x="687" y="701"/>
                    </a:lnTo>
                    <a:lnTo>
                      <a:pt x="686" y="701"/>
                    </a:lnTo>
                    <a:lnTo>
                      <a:pt x="686" y="701"/>
                    </a:lnTo>
                    <a:lnTo>
                      <a:pt x="686" y="702"/>
                    </a:lnTo>
                    <a:lnTo>
                      <a:pt x="686" y="702"/>
                    </a:lnTo>
                    <a:lnTo>
                      <a:pt x="686" y="702"/>
                    </a:lnTo>
                    <a:lnTo>
                      <a:pt x="687" y="703"/>
                    </a:lnTo>
                    <a:lnTo>
                      <a:pt x="687" y="703"/>
                    </a:lnTo>
                    <a:lnTo>
                      <a:pt x="687" y="704"/>
                    </a:lnTo>
                    <a:lnTo>
                      <a:pt x="687" y="704"/>
                    </a:lnTo>
                    <a:lnTo>
                      <a:pt x="688" y="704"/>
                    </a:lnTo>
                    <a:lnTo>
                      <a:pt x="687" y="704"/>
                    </a:lnTo>
                    <a:lnTo>
                      <a:pt x="687" y="705"/>
                    </a:lnTo>
                    <a:lnTo>
                      <a:pt x="687" y="705"/>
                    </a:lnTo>
                    <a:lnTo>
                      <a:pt x="686" y="705"/>
                    </a:lnTo>
                    <a:lnTo>
                      <a:pt x="686" y="704"/>
                    </a:lnTo>
                    <a:lnTo>
                      <a:pt x="686" y="704"/>
                    </a:lnTo>
                    <a:lnTo>
                      <a:pt x="685" y="703"/>
                    </a:lnTo>
                    <a:lnTo>
                      <a:pt x="685" y="703"/>
                    </a:lnTo>
                    <a:lnTo>
                      <a:pt x="685" y="704"/>
                    </a:lnTo>
                    <a:lnTo>
                      <a:pt x="685" y="704"/>
                    </a:lnTo>
                    <a:lnTo>
                      <a:pt x="685" y="705"/>
                    </a:lnTo>
                    <a:lnTo>
                      <a:pt x="685" y="705"/>
                    </a:lnTo>
                    <a:lnTo>
                      <a:pt x="683" y="705"/>
                    </a:lnTo>
                    <a:lnTo>
                      <a:pt x="683" y="705"/>
                    </a:lnTo>
                    <a:lnTo>
                      <a:pt x="682" y="706"/>
                    </a:lnTo>
                    <a:lnTo>
                      <a:pt x="682" y="706"/>
                    </a:lnTo>
                    <a:lnTo>
                      <a:pt x="681" y="706"/>
                    </a:lnTo>
                    <a:lnTo>
                      <a:pt x="681" y="706"/>
                    </a:lnTo>
                    <a:lnTo>
                      <a:pt x="681" y="706"/>
                    </a:lnTo>
                    <a:lnTo>
                      <a:pt x="680" y="706"/>
                    </a:lnTo>
                    <a:lnTo>
                      <a:pt x="680" y="706"/>
                    </a:lnTo>
                    <a:lnTo>
                      <a:pt x="680" y="705"/>
                    </a:lnTo>
                    <a:lnTo>
                      <a:pt x="679" y="705"/>
                    </a:lnTo>
                    <a:lnTo>
                      <a:pt x="679" y="706"/>
                    </a:lnTo>
                    <a:lnTo>
                      <a:pt x="678" y="706"/>
                    </a:lnTo>
                    <a:lnTo>
                      <a:pt x="678" y="706"/>
                    </a:lnTo>
                    <a:lnTo>
                      <a:pt x="678" y="707"/>
                    </a:lnTo>
                    <a:lnTo>
                      <a:pt x="677" y="707"/>
                    </a:lnTo>
                    <a:lnTo>
                      <a:pt x="677" y="708"/>
                    </a:lnTo>
                    <a:lnTo>
                      <a:pt x="677" y="708"/>
                    </a:lnTo>
                    <a:lnTo>
                      <a:pt x="677" y="708"/>
                    </a:lnTo>
                    <a:lnTo>
                      <a:pt x="677" y="709"/>
                    </a:lnTo>
                    <a:lnTo>
                      <a:pt x="677" y="709"/>
                    </a:lnTo>
                    <a:lnTo>
                      <a:pt x="677" y="709"/>
                    </a:lnTo>
                    <a:lnTo>
                      <a:pt x="677" y="710"/>
                    </a:lnTo>
                    <a:lnTo>
                      <a:pt x="677" y="710"/>
                    </a:lnTo>
                    <a:lnTo>
                      <a:pt x="677" y="710"/>
                    </a:lnTo>
                    <a:lnTo>
                      <a:pt x="676" y="711"/>
                    </a:lnTo>
                    <a:lnTo>
                      <a:pt x="676" y="711"/>
                    </a:lnTo>
                    <a:lnTo>
                      <a:pt x="676" y="711"/>
                    </a:lnTo>
                    <a:lnTo>
                      <a:pt x="677" y="711"/>
                    </a:lnTo>
                    <a:lnTo>
                      <a:pt x="676" y="712"/>
                    </a:lnTo>
                    <a:lnTo>
                      <a:pt x="677" y="713"/>
                    </a:lnTo>
                    <a:lnTo>
                      <a:pt x="677" y="713"/>
                    </a:lnTo>
                    <a:lnTo>
                      <a:pt x="677" y="713"/>
                    </a:lnTo>
                    <a:lnTo>
                      <a:pt x="677" y="713"/>
                    </a:lnTo>
                    <a:lnTo>
                      <a:pt x="677" y="713"/>
                    </a:lnTo>
                    <a:lnTo>
                      <a:pt x="677" y="714"/>
                    </a:lnTo>
                    <a:lnTo>
                      <a:pt x="677" y="714"/>
                    </a:lnTo>
                    <a:lnTo>
                      <a:pt x="676" y="714"/>
                    </a:lnTo>
                    <a:lnTo>
                      <a:pt x="677" y="716"/>
                    </a:lnTo>
                    <a:lnTo>
                      <a:pt x="678" y="716"/>
                    </a:lnTo>
                    <a:lnTo>
                      <a:pt x="679" y="715"/>
                    </a:lnTo>
                    <a:lnTo>
                      <a:pt x="680" y="716"/>
                    </a:lnTo>
                    <a:lnTo>
                      <a:pt x="680" y="716"/>
                    </a:lnTo>
                    <a:lnTo>
                      <a:pt x="680" y="717"/>
                    </a:lnTo>
                    <a:lnTo>
                      <a:pt x="680" y="717"/>
                    </a:lnTo>
                    <a:lnTo>
                      <a:pt x="680" y="717"/>
                    </a:lnTo>
                    <a:lnTo>
                      <a:pt x="680" y="718"/>
                    </a:lnTo>
                    <a:lnTo>
                      <a:pt x="681" y="718"/>
                    </a:lnTo>
                    <a:lnTo>
                      <a:pt x="681" y="718"/>
                    </a:lnTo>
                    <a:lnTo>
                      <a:pt x="682" y="718"/>
                    </a:lnTo>
                    <a:lnTo>
                      <a:pt x="682" y="719"/>
                    </a:lnTo>
                    <a:lnTo>
                      <a:pt x="682" y="719"/>
                    </a:lnTo>
                    <a:lnTo>
                      <a:pt x="681" y="719"/>
                    </a:lnTo>
                    <a:lnTo>
                      <a:pt x="681" y="720"/>
                    </a:lnTo>
                    <a:lnTo>
                      <a:pt x="681" y="720"/>
                    </a:lnTo>
                    <a:lnTo>
                      <a:pt x="682" y="720"/>
                    </a:lnTo>
                    <a:lnTo>
                      <a:pt x="682" y="720"/>
                    </a:lnTo>
                    <a:lnTo>
                      <a:pt x="682" y="719"/>
                    </a:lnTo>
                    <a:lnTo>
                      <a:pt x="682" y="720"/>
                    </a:lnTo>
                    <a:lnTo>
                      <a:pt x="682" y="720"/>
                    </a:lnTo>
                    <a:lnTo>
                      <a:pt x="682" y="720"/>
                    </a:lnTo>
                    <a:lnTo>
                      <a:pt x="682" y="720"/>
                    </a:lnTo>
                    <a:lnTo>
                      <a:pt x="682" y="720"/>
                    </a:lnTo>
                    <a:lnTo>
                      <a:pt x="682" y="721"/>
                    </a:lnTo>
                    <a:lnTo>
                      <a:pt x="682" y="721"/>
                    </a:lnTo>
                    <a:lnTo>
                      <a:pt x="682" y="721"/>
                    </a:lnTo>
                    <a:lnTo>
                      <a:pt x="682" y="722"/>
                    </a:lnTo>
                    <a:lnTo>
                      <a:pt x="682" y="722"/>
                    </a:lnTo>
                    <a:lnTo>
                      <a:pt x="682" y="723"/>
                    </a:lnTo>
                    <a:lnTo>
                      <a:pt x="682" y="723"/>
                    </a:lnTo>
                    <a:lnTo>
                      <a:pt x="681" y="723"/>
                    </a:lnTo>
                    <a:lnTo>
                      <a:pt x="680" y="723"/>
                    </a:lnTo>
                    <a:lnTo>
                      <a:pt x="680" y="723"/>
                    </a:lnTo>
                    <a:lnTo>
                      <a:pt x="680" y="723"/>
                    </a:lnTo>
                    <a:lnTo>
                      <a:pt x="680" y="724"/>
                    </a:lnTo>
                    <a:lnTo>
                      <a:pt x="680" y="724"/>
                    </a:lnTo>
                    <a:lnTo>
                      <a:pt x="680" y="724"/>
                    </a:lnTo>
                    <a:lnTo>
                      <a:pt x="681" y="724"/>
                    </a:lnTo>
                    <a:lnTo>
                      <a:pt x="681" y="725"/>
                    </a:lnTo>
                    <a:lnTo>
                      <a:pt x="680" y="725"/>
                    </a:lnTo>
                    <a:lnTo>
                      <a:pt x="680" y="725"/>
                    </a:lnTo>
                    <a:lnTo>
                      <a:pt x="680" y="727"/>
                    </a:lnTo>
                    <a:lnTo>
                      <a:pt x="680" y="727"/>
                    </a:lnTo>
                    <a:lnTo>
                      <a:pt x="679" y="726"/>
                    </a:lnTo>
                    <a:lnTo>
                      <a:pt x="679" y="726"/>
                    </a:lnTo>
                    <a:lnTo>
                      <a:pt x="679" y="726"/>
                    </a:lnTo>
                    <a:lnTo>
                      <a:pt x="679" y="727"/>
                    </a:lnTo>
                    <a:lnTo>
                      <a:pt x="679" y="727"/>
                    </a:lnTo>
                    <a:lnTo>
                      <a:pt x="679" y="727"/>
                    </a:lnTo>
                    <a:lnTo>
                      <a:pt x="678" y="727"/>
                    </a:lnTo>
                    <a:lnTo>
                      <a:pt x="677" y="726"/>
                    </a:lnTo>
                    <a:lnTo>
                      <a:pt x="677" y="727"/>
                    </a:lnTo>
                    <a:lnTo>
                      <a:pt x="678" y="727"/>
                    </a:lnTo>
                    <a:lnTo>
                      <a:pt x="678" y="728"/>
                    </a:lnTo>
                    <a:lnTo>
                      <a:pt x="678" y="728"/>
                    </a:lnTo>
                    <a:lnTo>
                      <a:pt x="677" y="728"/>
                    </a:lnTo>
                    <a:lnTo>
                      <a:pt x="677" y="728"/>
                    </a:lnTo>
                    <a:lnTo>
                      <a:pt x="677" y="728"/>
                    </a:lnTo>
                    <a:lnTo>
                      <a:pt x="677" y="729"/>
                    </a:lnTo>
                    <a:lnTo>
                      <a:pt x="677" y="729"/>
                    </a:lnTo>
                    <a:lnTo>
                      <a:pt x="677" y="729"/>
                    </a:lnTo>
                    <a:lnTo>
                      <a:pt x="677" y="729"/>
                    </a:lnTo>
                    <a:lnTo>
                      <a:pt x="676" y="729"/>
                    </a:lnTo>
                    <a:lnTo>
                      <a:pt x="675" y="729"/>
                    </a:lnTo>
                    <a:lnTo>
                      <a:pt x="675" y="728"/>
                    </a:lnTo>
                    <a:lnTo>
                      <a:pt x="675" y="728"/>
                    </a:lnTo>
                    <a:lnTo>
                      <a:pt x="675" y="728"/>
                    </a:lnTo>
                    <a:lnTo>
                      <a:pt x="675" y="728"/>
                    </a:lnTo>
                    <a:lnTo>
                      <a:pt x="675" y="729"/>
                    </a:lnTo>
                    <a:lnTo>
                      <a:pt x="675" y="729"/>
                    </a:lnTo>
                    <a:lnTo>
                      <a:pt x="675" y="730"/>
                    </a:lnTo>
                    <a:lnTo>
                      <a:pt x="675" y="730"/>
                    </a:lnTo>
                    <a:lnTo>
                      <a:pt x="675" y="730"/>
                    </a:lnTo>
                    <a:lnTo>
                      <a:pt x="674" y="730"/>
                    </a:lnTo>
                    <a:lnTo>
                      <a:pt x="674" y="730"/>
                    </a:lnTo>
                    <a:lnTo>
                      <a:pt x="673" y="729"/>
                    </a:lnTo>
                    <a:lnTo>
                      <a:pt x="673" y="729"/>
                    </a:lnTo>
                    <a:lnTo>
                      <a:pt x="673" y="729"/>
                    </a:lnTo>
                    <a:lnTo>
                      <a:pt x="672" y="729"/>
                    </a:lnTo>
                    <a:lnTo>
                      <a:pt x="672" y="729"/>
                    </a:lnTo>
                    <a:lnTo>
                      <a:pt x="672" y="729"/>
                    </a:lnTo>
                    <a:lnTo>
                      <a:pt x="672" y="730"/>
                    </a:lnTo>
                    <a:lnTo>
                      <a:pt x="673" y="730"/>
                    </a:lnTo>
                    <a:lnTo>
                      <a:pt x="673" y="730"/>
                    </a:lnTo>
                    <a:lnTo>
                      <a:pt x="672" y="730"/>
                    </a:lnTo>
                    <a:lnTo>
                      <a:pt x="672" y="730"/>
                    </a:lnTo>
                    <a:lnTo>
                      <a:pt x="672" y="730"/>
                    </a:lnTo>
                    <a:lnTo>
                      <a:pt x="672" y="731"/>
                    </a:lnTo>
                    <a:lnTo>
                      <a:pt x="672" y="731"/>
                    </a:lnTo>
                    <a:lnTo>
                      <a:pt x="672" y="731"/>
                    </a:lnTo>
                    <a:lnTo>
                      <a:pt x="673" y="731"/>
                    </a:lnTo>
                    <a:lnTo>
                      <a:pt x="673" y="731"/>
                    </a:lnTo>
                    <a:lnTo>
                      <a:pt x="673" y="732"/>
                    </a:lnTo>
                    <a:lnTo>
                      <a:pt x="674" y="733"/>
                    </a:lnTo>
                    <a:lnTo>
                      <a:pt x="674" y="733"/>
                    </a:lnTo>
                    <a:lnTo>
                      <a:pt x="674" y="733"/>
                    </a:lnTo>
                    <a:lnTo>
                      <a:pt x="673" y="734"/>
                    </a:lnTo>
                    <a:lnTo>
                      <a:pt x="673" y="734"/>
                    </a:lnTo>
                    <a:lnTo>
                      <a:pt x="673" y="733"/>
                    </a:lnTo>
                    <a:lnTo>
                      <a:pt x="672" y="733"/>
                    </a:lnTo>
                    <a:lnTo>
                      <a:pt x="672" y="732"/>
                    </a:lnTo>
                    <a:lnTo>
                      <a:pt x="672" y="732"/>
                    </a:lnTo>
                    <a:lnTo>
                      <a:pt x="671" y="732"/>
                    </a:lnTo>
                    <a:lnTo>
                      <a:pt x="671" y="733"/>
                    </a:lnTo>
                    <a:lnTo>
                      <a:pt x="671" y="733"/>
                    </a:lnTo>
                    <a:lnTo>
                      <a:pt x="671" y="733"/>
                    </a:lnTo>
                    <a:lnTo>
                      <a:pt x="672" y="734"/>
                    </a:lnTo>
                    <a:lnTo>
                      <a:pt x="672" y="735"/>
                    </a:lnTo>
                    <a:lnTo>
                      <a:pt x="672" y="735"/>
                    </a:lnTo>
                    <a:lnTo>
                      <a:pt x="671" y="734"/>
                    </a:lnTo>
                    <a:lnTo>
                      <a:pt x="671" y="735"/>
                    </a:lnTo>
                    <a:lnTo>
                      <a:pt x="671" y="735"/>
                    </a:lnTo>
                    <a:lnTo>
                      <a:pt x="671" y="735"/>
                    </a:lnTo>
                    <a:lnTo>
                      <a:pt x="670" y="735"/>
                    </a:lnTo>
                    <a:lnTo>
                      <a:pt x="670" y="735"/>
                    </a:lnTo>
                    <a:lnTo>
                      <a:pt x="670" y="735"/>
                    </a:lnTo>
                    <a:lnTo>
                      <a:pt x="670" y="736"/>
                    </a:lnTo>
                    <a:lnTo>
                      <a:pt x="670" y="736"/>
                    </a:lnTo>
                    <a:lnTo>
                      <a:pt x="670" y="735"/>
                    </a:lnTo>
                    <a:lnTo>
                      <a:pt x="671" y="736"/>
                    </a:lnTo>
                    <a:lnTo>
                      <a:pt x="670" y="736"/>
                    </a:lnTo>
                    <a:lnTo>
                      <a:pt x="670" y="736"/>
                    </a:lnTo>
                    <a:lnTo>
                      <a:pt x="670" y="736"/>
                    </a:lnTo>
                    <a:lnTo>
                      <a:pt x="670" y="737"/>
                    </a:lnTo>
                    <a:lnTo>
                      <a:pt x="670" y="738"/>
                    </a:lnTo>
                    <a:lnTo>
                      <a:pt x="670" y="738"/>
                    </a:lnTo>
                    <a:lnTo>
                      <a:pt x="670" y="738"/>
                    </a:lnTo>
                    <a:lnTo>
                      <a:pt x="670" y="738"/>
                    </a:lnTo>
                    <a:lnTo>
                      <a:pt x="669" y="738"/>
                    </a:lnTo>
                    <a:lnTo>
                      <a:pt x="669" y="739"/>
                    </a:lnTo>
                    <a:lnTo>
                      <a:pt x="668" y="739"/>
                    </a:lnTo>
                    <a:lnTo>
                      <a:pt x="668" y="739"/>
                    </a:lnTo>
                    <a:lnTo>
                      <a:pt x="668" y="740"/>
                    </a:lnTo>
                    <a:lnTo>
                      <a:pt x="668" y="741"/>
                    </a:lnTo>
                    <a:lnTo>
                      <a:pt x="668" y="741"/>
                    </a:lnTo>
                    <a:lnTo>
                      <a:pt x="668" y="741"/>
                    </a:lnTo>
                    <a:lnTo>
                      <a:pt x="667" y="741"/>
                    </a:lnTo>
                    <a:lnTo>
                      <a:pt x="667" y="741"/>
                    </a:lnTo>
                    <a:lnTo>
                      <a:pt x="667" y="741"/>
                    </a:lnTo>
                    <a:lnTo>
                      <a:pt x="667" y="741"/>
                    </a:lnTo>
                    <a:lnTo>
                      <a:pt x="667" y="741"/>
                    </a:lnTo>
                    <a:lnTo>
                      <a:pt x="666" y="741"/>
                    </a:lnTo>
                    <a:lnTo>
                      <a:pt x="666" y="741"/>
                    </a:lnTo>
                    <a:lnTo>
                      <a:pt x="665" y="742"/>
                    </a:lnTo>
                    <a:lnTo>
                      <a:pt x="665" y="742"/>
                    </a:lnTo>
                    <a:lnTo>
                      <a:pt x="665" y="742"/>
                    </a:lnTo>
                    <a:lnTo>
                      <a:pt x="665" y="743"/>
                    </a:lnTo>
                    <a:lnTo>
                      <a:pt x="665" y="743"/>
                    </a:lnTo>
                    <a:lnTo>
                      <a:pt x="665" y="743"/>
                    </a:lnTo>
                    <a:lnTo>
                      <a:pt x="664" y="743"/>
                    </a:lnTo>
                    <a:lnTo>
                      <a:pt x="664" y="743"/>
                    </a:lnTo>
                    <a:lnTo>
                      <a:pt x="663" y="743"/>
                    </a:lnTo>
                    <a:lnTo>
                      <a:pt x="663" y="743"/>
                    </a:lnTo>
                    <a:lnTo>
                      <a:pt x="663" y="743"/>
                    </a:lnTo>
                    <a:lnTo>
                      <a:pt x="663" y="743"/>
                    </a:lnTo>
                    <a:lnTo>
                      <a:pt x="663" y="743"/>
                    </a:lnTo>
                    <a:lnTo>
                      <a:pt x="662" y="743"/>
                    </a:lnTo>
                    <a:lnTo>
                      <a:pt x="662" y="743"/>
                    </a:lnTo>
                    <a:lnTo>
                      <a:pt x="662" y="743"/>
                    </a:lnTo>
                    <a:lnTo>
                      <a:pt x="662" y="744"/>
                    </a:lnTo>
                    <a:lnTo>
                      <a:pt x="662" y="744"/>
                    </a:lnTo>
                    <a:lnTo>
                      <a:pt x="661" y="744"/>
                    </a:lnTo>
                    <a:lnTo>
                      <a:pt x="661" y="744"/>
                    </a:lnTo>
                    <a:lnTo>
                      <a:pt x="661" y="743"/>
                    </a:lnTo>
                    <a:lnTo>
                      <a:pt x="661" y="743"/>
                    </a:lnTo>
                    <a:lnTo>
                      <a:pt x="660" y="744"/>
                    </a:lnTo>
                    <a:lnTo>
                      <a:pt x="660" y="744"/>
                    </a:lnTo>
                    <a:lnTo>
                      <a:pt x="660" y="744"/>
                    </a:lnTo>
                    <a:lnTo>
                      <a:pt x="660" y="744"/>
                    </a:lnTo>
                    <a:lnTo>
                      <a:pt x="660" y="744"/>
                    </a:lnTo>
                    <a:lnTo>
                      <a:pt x="660" y="744"/>
                    </a:lnTo>
                    <a:lnTo>
                      <a:pt x="660" y="744"/>
                    </a:lnTo>
                    <a:lnTo>
                      <a:pt x="660" y="745"/>
                    </a:lnTo>
                    <a:lnTo>
                      <a:pt x="660" y="745"/>
                    </a:lnTo>
                    <a:lnTo>
                      <a:pt x="659" y="745"/>
                    </a:lnTo>
                    <a:lnTo>
                      <a:pt x="659" y="745"/>
                    </a:lnTo>
                    <a:lnTo>
                      <a:pt x="659" y="745"/>
                    </a:lnTo>
                    <a:lnTo>
                      <a:pt x="659" y="746"/>
                    </a:lnTo>
                    <a:lnTo>
                      <a:pt x="659" y="746"/>
                    </a:lnTo>
                    <a:lnTo>
                      <a:pt x="658" y="746"/>
                    </a:lnTo>
                    <a:lnTo>
                      <a:pt x="658" y="746"/>
                    </a:lnTo>
                    <a:lnTo>
                      <a:pt x="657" y="747"/>
                    </a:lnTo>
                    <a:lnTo>
                      <a:pt x="657" y="746"/>
                    </a:lnTo>
                    <a:lnTo>
                      <a:pt x="657" y="746"/>
                    </a:lnTo>
                    <a:lnTo>
                      <a:pt x="658" y="745"/>
                    </a:lnTo>
                    <a:lnTo>
                      <a:pt x="657" y="745"/>
                    </a:lnTo>
                    <a:lnTo>
                      <a:pt x="657" y="745"/>
                    </a:lnTo>
                    <a:lnTo>
                      <a:pt x="657" y="746"/>
                    </a:lnTo>
                    <a:lnTo>
                      <a:pt x="657" y="746"/>
                    </a:lnTo>
                    <a:lnTo>
                      <a:pt x="656" y="746"/>
                    </a:lnTo>
                    <a:lnTo>
                      <a:pt x="656" y="746"/>
                    </a:lnTo>
                    <a:lnTo>
                      <a:pt x="656" y="746"/>
                    </a:lnTo>
                    <a:lnTo>
                      <a:pt x="657" y="747"/>
                    </a:lnTo>
                    <a:lnTo>
                      <a:pt x="657" y="747"/>
                    </a:lnTo>
                    <a:lnTo>
                      <a:pt x="657" y="747"/>
                    </a:lnTo>
                    <a:lnTo>
                      <a:pt x="657" y="748"/>
                    </a:lnTo>
                    <a:lnTo>
                      <a:pt x="657" y="748"/>
                    </a:lnTo>
                    <a:lnTo>
                      <a:pt x="657" y="748"/>
                    </a:lnTo>
                    <a:lnTo>
                      <a:pt x="657" y="748"/>
                    </a:lnTo>
                    <a:lnTo>
                      <a:pt x="657" y="748"/>
                    </a:lnTo>
                    <a:lnTo>
                      <a:pt x="657" y="748"/>
                    </a:lnTo>
                    <a:lnTo>
                      <a:pt x="657" y="748"/>
                    </a:lnTo>
                    <a:lnTo>
                      <a:pt x="656" y="748"/>
                    </a:lnTo>
                    <a:lnTo>
                      <a:pt x="656" y="748"/>
                    </a:lnTo>
                    <a:lnTo>
                      <a:pt x="656" y="748"/>
                    </a:lnTo>
                    <a:lnTo>
                      <a:pt x="655" y="748"/>
                    </a:lnTo>
                    <a:lnTo>
                      <a:pt x="656" y="749"/>
                    </a:lnTo>
                    <a:lnTo>
                      <a:pt x="656" y="749"/>
                    </a:lnTo>
                    <a:lnTo>
                      <a:pt x="656" y="749"/>
                    </a:lnTo>
                    <a:lnTo>
                      <a:pt x="656" y="750"/>
                    </a:lnTo>
                    <a:lnTo>
                      <a:pt x="655" y="750"/>
                    </a:lnTo>
                    <a:lnTo>
                      <a:pt x="655" y="750"/>
                    </a:lnTo>
                    <a:lnTo>
                      <a:pt x="655" y="749"/>
                    </a:lnTo>
                    <a:lnTo>
                      <a:pt x="655" y="749"/>
                    </a:lnTo>
                    <a:lnTo>
                      <a:pt x="655" y="749"/>
                    </a:lnTo>
                    <a:lnTo>
                      <a:pt x="655" y="749"/>
                    </a:lnTo>
                    <a:lnTo>
                      <a:pt x="655" y="749"/>
                    </a:lnTo>
                    <a:lnTo>
                      <a:pt x="655" y="750"/>
                    </a:lnTo>
                    <a:lnTo>
                      <a:pt x="655" y="750"/>
                    </a:lnTo>
                    <a:lnTo>
                      <a:pt x="655" y="750"/>
                    </a:lnTo>
                    <a:lnTo>
                      <a:pt x="654" y="750"/>
                    </a:lnTo>
                    <a:lnTo>
                      <a:pt x="654" y="750"/>
                    </a:lnTo>
                    <a:lnTo>
                      <a:pt x="655" y="750"/>
                    </a:lnTo>
                    <a:lnTo>
                      <a:pt x="655" y="750"/>
                    </a:lnTo>
                    <a:lnTo>
                      <a:pt x="654" y="750"/>
                    </a:lnTo>
                    <a:lnTo>
                      <a:pt x="654" y="750"/>
                    </a:lnTo>
                    <a:lnTo>
                      <a:pt x="654" y="750"/>
                    </a:lnTo>
                    <a:lnTo>
                      <a:pt x="653" y="750"/>
                    </a:lnTo>
                    <a:lnTo>
                      <a:pt x="653" y="750"/>
                    </a:lnTo>
                    <a:lnTo>
                      <a:pt x="653" y="750"/>
                    </a:lnTo>
                    <a:lnTo>
                      <a:pt x="653" y="750"/>
                    </a:lnTo>
                    <a:lnTo>
                      <a:pt x="653" y="750"/>
                    </a:lnTo>
                    <a:lnTo>
                      <a:pt x="652" y="750"/>
                    </a:lnTo>
                    <a:lnTo>
                      <a:pt x="652" y="750"/>
                    </a:lnTo>
                    <a:lnTo>
                      <a:pt x="652" y="750"/>
                    </a:lnTo>
                    <a:lnTo>
                      <a:pt x="652" y="750"/>
                    </a:lnTo>
                    <a:lnTo>
                      <a:pt x="651" y="750"/>
                    </a:lnTo>
                    <a:lnTo>
                      <a:pt x="651" y="750"/>
                    </a:lnTo>
                    <a:lnTo>
                      <a:pt x="651" y="749"/>
                    </a:lnTo>
                    <a:lnTo>
                      <a:pt x="651" y="750"/>
                    </a:lnTo>
                    <a:lnTo>
                      <a:pt x="651" y="750"/>
                    </a:lnTo>
                    <a:lnTo>
                      <a:pt x="651" y="751"/>
                    </a:lnTo>
                    <a:lnTo>
                      <a:pt x="650" y="751"/>
                    </a:lnTo>
                    <a:lnTo>
                      <a:pt x="651" y="751"/>
                    </a:lnTo>
                    <a:lnTo>
                      <a:pt x="651" y="751"/>
                    </a:lnTo>
                    <a:lnTo>
                      <a:pt x="650" y="751"/>
                    </a:lnTo>
                    <a:lnTo>
                      <a:pt x="650" y="752"/>
                    </a:lnTo>
                    <a:lnTo>
                      <a:pt x="650" y="752"/>
                    </a:lnTo>
                    <a:lnTo>
                      <a:pt x="650" y="753"/>
                    </a:lnTo>
                    <a:lnTo>
                      <a:pt x="649" y="753"/>
                    </a:lnTo>
                    <a:lnTo>
                      <a:pt x="649" y="753"/>
                    </a:lnTo>
                    <a:lnTo>
                      <a:pt x="650" y="753"/>
                    </a:lnTo>
                    <a:lnTo>
                      <a:pt x="649" y="754"/>
                    </a:lnTo>
                    <a:lnTo>
                      <a:pt x="649" y="753"/>
                    </a:lnTo>
                    <a:lnTo>
                      <a:pt x="649" y="753"/>
                    </a:lnTo>
                    <a:lnTo>
                      <a:pt x="649" y="753"/>
                    </a:lnTo>
                    <a:lnTo>
                      <a:pt x="649" y="754"/>
                    </a:lnTo>
                    <a:lnTo>
                      <a:pt x="649" y="754"/>
                    </a:lnTo>
                    <a:lnTo>
                      <a:pt x="649" y="755"/>
                    </a:lnTo>
                    <a:lnTo>
                      <a:pt x="649" y="755"/>
                    </a:lnTo>
                    <a:lnTo>
                      <a:pt x="649" y="755"/>
                    </a:lnTo>
                    <a:lnTo>
                      <a:pt x="649" y="756"/>
                    </a:lnTo>
                    <a:lnTo>
                      <a:pt x="649" y="756"/>
                    </a:lnTo>
                    <a:lnTo>
                      <a:pt x="649" y="756"/>
                    </a:lnTo>
                    <a:lnTo>
                      <a:pt x="648" y="756"/>
                    </a:lnTo>
                    <a:lnTo>
                      <a:pt x="648" y="756"/>
                    </a:lnTo>
                    <a:lnTo>
                      <a:pt x="648" y="757"/>
                    </a:lnTo>
                    <a:lnTo>
                      <a:pt x="648" y="757"/>
                    </a:lnTo>
                    <a:lnTo>
                      <a:pt x="648" y="758"/>
                    </a:lnTo>
                    <a:lnTo>
                      <a:pt x="648" y="757"/>
                    </a:lnTo>
                    <a:lnTo>
                      <a:pt x="647" y="757"/>
                    </a:lnTo>
                    <a:lnTo>
                      <a:pt x="648" y="758"/>
                    </a:lnTo>
                    <a:lnTo>
                      <a:pt x="647" y="759"/>
                    </a:lnTo>
                    <a:lnTo>
                      <a:pt x="648" y="760"/>
                    </a:lnTo>
                    <a:lnTo>
                      <a:pt x="647" y="760"/>
                    </a:lnTo>
                    <a:lnTo>
                      <a:pt x="647" y="760"/>
                    </a:lnTo>
                    <a:lnTo>
                      <a:pt x="647" y="760"/>
                    </a:lnTo>
                    <a:lnTo>
                      <a:pt x="647" y="760"/>
                    </a:lnTo>
                    <a:lnTo>
                      <a:pt x="647" y="761"/>
                    </a:lnTo>
                    <a:lnTo>
                      <a:pt x="647" y="761"/>
                    </a:lnTo>
                    <a:lnTo>
                      <a:pt x="647" y="761"/>
                    </a:lnTo>
                    <a:lnTo>
                      <a:pt x="647" y="761"/>
                    </a:lnTo>
                    <a:lnTo>
                      <a:pt x="647" y="762"/>
                    </a:lnTo>
                    <a:lnTo>
                      <a:pt x="647" y="761"/>
                    </a:lnTo>
                    <a:lnTo>
                      <a:pt x="647" y="761"/>
                    </a:lnTo>
                    <a:lnTo>
                      <a:pt x="647" y="762"/>
                    </a:lnTo>
                    <a:lnTo>
                      <a:pt x="647" y="762"/>
                    </a:lnTo>
                    <a:lnTo>
                      <a:pt x="647" y="762"/>
                    </a:lnTo>
                    <a:lnTo>
                      <a:pt x="647" y="762"/>
                    </a:lnTo>
                    <a:lnTo>
                      <a:pt x="647" y="762"/>
                    </a:lnTo>
                    <a:lnTo>
                      <a:pt x="647" y="762"/>
                    </a:lnTo>
                    <a:lnTo>
                      <a:pt x="647" y="763"/>
                    </a:lnTo>
                    <a:lnTo>
                      <a:pt x="646" y="763"/>
                    </a:lnTo>
                    <a:lnTo>
                      <a:pt x="646" y="763"/>
                    </a:lnTo>
                    <a:lnTo>
                      <a:pt x="646" y="763"/>
                    </a:lnTo>
                    <a:lnTo>
                      <a:pt x="646" y="763"/>
                    </a:lnTo>
                    <a:lnTo>
                      <a:pt x="646" y="763"/>
                    </a:lnTo>
                    <a:lnTo>
                      <a:pt x="646" y="764"/>
                    </a:lnTo>
                    <a:lnTo>
                      <a:pt x="646" y="764"/>
                    </a:lnTo>
                    <a:lnTo>
                      <a:pt x="646" y="764"/>
                    </a:lnTo>
                    <a:lnTo>
                      <a:pt x="646" y="764"/>
                    </a:lnTo>
                    <a:lnTo>
                      <a:pt x="646" y="764"/>
                    </a:lnTo>
                    <a:lnTo>
                      <a:pt x="646" y="764"/>
                    </a:lnTo>
                    <a:lnTo>
                      <a:pt x="647" y="764"/>
                    </a:lnTo>
                    <a:lnTo>
                      <a:pt x="647" y="765"/>
                    </a:lnTo>
                    <a:lnTo>
                      <a:pt x="646" y="764"/>
                    </a:lnTo>
                    <a:lnTo>
                      <a:pt x="646" y="765"/>
                    </a:lnTo>
                    <a:lnTo>
                      <a:pt x="646" y="765"/>
                    </a:lnTo>
                    <a:lnTo>
                      <a:pt x="646" y="765"/>
                    </a:lnTo>
                    <a:lnTo>
                      <a:pt x="647" y="765"/>
                    </a:lnTo>
                    <a:lnTo>
                      <a:pt x="647" y="765"/>
                    </a:lnTo>
                    <a:lnTo>
                      <a:pt x="647" y="765"/>
                    </a:lnTo>
                    <a:lnTo>
                      <a:pt x="647" y="765"/>
                    </a:lnTo>
                    <a:lnTo>
                      <a:pt x="647" y="766"/>
                    </a:lnTo>
                    <a:lnTo>
                      <a:pt x="647" y="766"/>
                    </a:lnTo>
                    <a:lnTo>
                      <a:pt x="647" y="766"/>
                    </a:lnTo>
                    <a:lnTo>
                      <a:pt x="646" y="766"/>
                    </a:lnTo>
                    <a:lnTo>
                      <a:pt x="646" y="766"/>
                    </a:lnTo>
                    <a:lnTo>
                      <a:pt x="647" y="766"/>
                    </a:lnTo>
                    <a:lnTo>
                      <a:pt x="647" y="766"/>
                    </a:lnTo>
                    <a:lnTo>
                      <a:pt x="646" y="766"/>
                    </a:lnTo>
                    <a:lnTo>
                      <a:pt x="646" y="766"/>
                    </a:lnTo>
                    <a:lnTo>
                      <a:pt x="646" y="766"/>
                    </a:lnTo>
                    <a:lnTo>
                      <a:pt x="646" y="766"/>
                    </a:lnTo>
                    <a:lnTo>
                      <a:pt x="646" y="766"/>
                    </a:lnTo>
                    <a:lnTo>
                      <a:pt x="646" y="767"/>
                    </a:lnTo>
                    <a:lnTo>
                      <a:pt x="646" y="767"/>
                    </a:lnTo>
                    <a:lnTo>
                      <a:pt x="645" y="766"/>
                    </a:lnTo>
                    <a:lnTo>
                      <a:pt x="645" y="767"/>
                    </a:lnTo>
                    <a:lnTo>
                      <a:pt x="645" y="767"/>
                    </a:lnTo>
                    <a:lnTo>
                      <a:pt x="645" y="767"/>
                    </a:lnTo>
                    <a:lnTo>
                      <a:pt x="645" y="767"/>
                    </a:lnTo>
                    <a:lnTo>
                      <a:pt x="644" y="767"/>
                    </a:lnTo>
                    <a:lnTo>
                      <a:pt x="644" y="767"/>
                    </a:lnTo>
                    <a:lnTo>
                      <a:pt x="645" y="767"/>
                    </a:lnTo>
                    <a:lnTo>
                      <a:pt x="645" y="767"/>
                    </a:lnTo>
                    <a:lnTo>
                      <a:pt x="645" y="768"/>
                    </a:lnTo>
                    <a:lnTo>
                      <a:pt x="645" y="768"/>
                    </a:lnTo>
                    <a:lnTo>
                      <a:pt x="644" y="767"/>
                    </a:lnTo>
                    <a:lnTo>
                      <a:pt x="644" y="767"/>
                    </a:lnTo>
                    <a:lnTo>
                      <a:pt x="644" y="768"/>
                    </a:lnTo>
                    <a:lnTo>
                      <a:pt x="645" y="768"/>
                    </a:lnTo>
                    <a:lnTo>
                      <a:pt x="644" y="768"/>
                    </a:lnTo>
                    <a:lnTo>
                      <a:pt x="644" y="768"/>
                    </a:lnTo>
                    <a:lnTo>
                      <a:pt x="644" y="768"/>
                    </a:lnTo>
                    <a:lnTo>
                      <a:pt x="643" y="768"/>
                    </a:lnTo>
                    <a:lnTo>
                      <a:pt x="644" y="768"/>
                    </a:lnTo>
                    <a:lnTo>
                      <a:pt x="644" y="769"/>
                    </a:lnTo>
                    <a:lnTo>
                      <a:pt x="643" y="769"/>
                    </a:lnTo>
                    <a:lnTo>
                      <a:pt x="643" y="769"/>
                    </a:lnTo>
                    <a:lnTo>
                      <a:pt x="643" y="769"/>
                    </a:lnTo>
                    <a:lnTo>
                      <a:pt x="643" y="769"/>
                    </a:lnTo>
                    <a:lnTo>
                      <a:pt x="643" y="769"/>
                    </a:lnTo>
                    <a:lnTo>
                      <a:pt x="642" y="769"/>
                    </a:lnTo>
                    <a:lnTo>
                      <a:pt x="642" y="769"/>
                    </a:lnTo>
                    <a:lnTo>
                      <a:pt x="642" y="769"/>
                    </a:lnTo>
                    <a:lnTo>
                      <a:pt x="642" y="770"/>
                    </a:lnTo>
                    <a:lnTo>
                      <a:pt x="642" y="770"/>
                    </a:lnTo>
                    <a:lnTo>
                      <a:pt x="642" y="770"/>
                    </a:lnTo>
                    <a:lnTo>
                      <a:pt x="642" y="771"/>
                    </a:lnTo>
                    <a:lnTo>
                      <a:pt x="642" y="771"/>
                    </a:lnTo>
                    <a:lnTo>
                      <a:pt x="641" y="771"/>
                    </a:lnTo>
                    <a:lnTo>
                      <a:pt x="641" y="771"/>
                    </a:lnTo>
                    <a:lnTo>
                      <a:pt x="641" y="771"/>
                    </a:lnTo>
                    <a:lnTo>
                      <a:pt x="641" y="772"/>
                    </a:lnTo>
                    <a:lnTo>
                      <a:pt x="641" y="772"/>
                    </a:lnTo>
                    <a:lnTo>
                      <a:pt x="641" y="772"/>
                    </a:lnTo>
                    <a:lnTo>
                      <a:pt x="641" y="772"/>
                    </a:lnTo>
                    <a:lnTo>
                      <a:pt x="641" y="773"/>
                    </a:lnTo>
                    <a:lnTo>
                      <a:pt x="640" y="773"/>
                    </a:lnTo>
                    <a:lnTo>
                      <a:pt x="640" y="773"/>
                    </a:lnTo>
                    <a:lnTo>
                      <a:pt x="640" y="773"/>
                    </a:lnTo>
                    <a:lnTo>
                      <a:pt x="640" y="773"/>
                    </a:lnTo>
                    <a:lnTo>
                      <a:pt x="640" y="773"/>
                    </a:lnTo>
                    <a:lnTo>
                      <a:pt x="640" y="773"/>
                    </a:lnTo>
                    <a:lnTo>
                      <a:pt x="640" y="773"/>
                    </a:lnTo>
                    <a:lnTo>
                      <a:pt x="639" y="773"/>
                    </a:lnTo>
                    <a:lnTo>
                      <a:pt x="639" y="773"/>
                    </a:lnTo>
                    <a:lnTo>
                      <a:pt x="639" y="774"/>
                    </a:lnTo>
                    <a:lnTo>
                      <a:pt x="639" y="775"/>
                    </a:lnTo>
                    <a:lnTo>
                      <a:pt x="639" y="775"/>
                    </a:lnTo>
                    <a:lnTo>
                      <a:pt x="639" y="775"/>
                    </a:lnTo>
                    <a:lnTo>
                      <a:pt x="639" y="776"/>
                    </a:lnTo>
                    <a:lnTo>
                      <a:pt x="638" y="776"/>
                    </a:lnTo>
                    <a:lnTo>
                      <a:pt x="638" y="777"/>
                    </a:lnTo>
                    <a:lnTo>
                      <a:pt x="638" y="777"/>
                    </a:lnTo>
                    <a:lnTo>
                      <a:pt x="638" y="777"/>
                    </a:lnTo>
                    <a:lnTo>
                      <a:pt x="638" y="777"/>
                    </a:lnTo>
                    <a:lnTo>
                      <a:pt x="638" y="777"/>
                    </a:lnTo>
                    <a:lnTo>
                      <a:pt x="638" y="778"/>
                    </a:lnTo>
                    <a:lnTo>
                      <a:pt x="638" y="779"/>
                    </a:lnTo>
                    <a:lnTo>
                      <a:pt x="637" y="779"/>
                    </a:lnTo>
                    <a:lnTo>
                      <a:pt x="637" y="780"/>
                    </a:lnTo>
                    <a:lnTo>
                      <a:pt x="637" y="780"/>
                    </a:lnTo>
                    <a:lnTo>
                      <a:pt x="637" y="780"/>
                    </a:lnTo>
                    <a:lnTo>
                      <a:pt x="636" y="780"/>
                    </a:lnTo>
                    <a:lnTo>
                      <a:pt x="636" y="780"/>
                    </a:lnTo>
                    <a:lnTo>
                      <a:pt x="636" y="780"/>
                    </a:lnTo>
                    <a:lnTo>
                      <a:pt x="636" y="780"/>
                    </a:lnTo>
                    <a:lnTo>
                      <a:pt x="636" y="780"/>
                    </a:lnTo>
                    <a:lnTo>
                      <a:pt x="636" y="781"/>
                    </a:lnTo>
                    <a:lnTo>
                      <a:pt x="636" y="781"/>
                    </a:lnTo>
                    <a:lnTo>
                      <a:pt x="636" y="781"/>
                    </a:lnTo>
                    <a:lnTo>
                      <a:pt x="636" y="782"/>
                    </a:lnTo>
                    <a:lnTo>
                      <a:pt x="636" y="782"/>
                    </a:lnTo>
                    <a:lnTo>
                      <a:pt x="635" y="782"/>
                    </a:lnTo>
                    <a:lnTo>
                      <a:pt x="635" y="782"/>
                    </a:lnTo>
                    <a:lnTo>
                      <a:pt x="635" y="782"/>
                    </a:lnTo>
                    <a:lnTo>
                      <a:pt x="635" y="782"/>
                    </a:lnTo>
                    <a:lnTo>
                      <a:pt x="635" y="782"/>
                    </a:lnTo>
                    <a:lnTo>
                      <a:pt x="635" y="782"/>
                    </a:lnTo>
                    <a:lnTo>
                      <a:pt x="635" y="783"/>
                    </a:lnTo>
                    <a:lnTo>
                      <a:pt x="635" y="783"/>
                    </a:lnTo>
                    <a:lnTo>
                      <a:pt x="635" y="783"/>
                    </a:lnTo>
                    <a:lnTo>
                      <a:pt x="634" y="783"/>
                    </a:lnTo>
                    <a:lnTo>
                      <a:pt x="634" y="783"/>
                    </a:lnTo>
                    <a:lnTo>
                      <a:pt x="634" y="784"/>
                    </a:lnTo>
                    <a:lnTo>
                      <a:pt x="634" y="784"/>
                    </a:lnTo>
                    <a:lnTo>
                      <a:pt x="634" y="784"/>
                    </a:lnTo>
                    <a:lnTo>
                      <a:pt x="634" y="784"/>
                    </a:lnTo>
                    <a:lnTo>
                      <a:pt x="634" y="784"/>
                    </a:lnTo>
                    <a:lnTo>
                      <a:pt x="635" y="784"/>
                    </a:lnTo>
                    <a:lnTo>
                      <a:pt x="635" y="784"/>
                    </a:lnTo>
                    <a:lnTo>
                      <a:pt x="635" y="784"/>
                    </a:lnTo>
                    <a:lnTo>
                      <a:pt x="634" y="784"/>
                    </a:lnTo>
                    <a:lnTo>
                      <a:pt x="634" y="784"/>
                    </a:lnTo>
                    <a:lnTo>
                      <a:pt x="635" y="784"/>
                    </a:lnTo>
                    <a:lnTo>
                      <a:pt x="635" y="785"/>
                    </a:lnTo>
                    <a:lnTo>
                      <a:pt x="635" y="785"/>
                    </a:lnTo>
                    <a:lnTo>
                      <a:pt x="634" y="785"/>
                    </a:lnTo>
                    <a:lnTo>
                      <a:pt x="634" y="785"/>
                    </a:lnTo>
                    <a:lnTo>
                      <a:pt x="635" y="785"/>
                    </a:lnTo>
                    <a:lnTo>
                      <a:pt x="634" y="785"/>
                    </a:lnTo>
                    <a:lnTo>
                      <a:pt x="634" y="785"/>
                    </a:lnTo>
                    <a:lnTo>
                      <a:pt x="635" y="785"/>
                    </a:lnTo>
                    <a:lnTo>
                      <a:pt x="635" y="786"/>
                    </a:lnTo>
                    <a:lnTo>
                      <a:pt x="635" y="786"/>
                    </a:lnTo>
                    <a:lnTo>
                      <a:pt x="635" y="786"/>
                    </a:lnTo>
                    <a:lnTo>
                      <a:pt x="635" y="786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8"/>
                    </a:lnTo>
                    <a:lnTo>
                      <a:pt x="635" y="788"/>
                    </a:lnTo>
                    <a:lnTo>
                      <a:pt x="635" y="788"/>
                    </a:lnTo>
                    <a:lnTo>
                      <a:pt x="635" y="788"/>
                    </a:lnTo>
                    <a:lnTo>
                      <a:pt x="635" y="788"/>
                    </a:lnTo>
                    <a:lnTo>
                      <a:pt x="636" y="788"/>
                    </a:lnTo>
                    <a:lnTo>
                      <a:pt x="636" y="788"/>
                    </a:lnTo>
                    <a:lnTo>
                      <a:pt x="635" y="788"/>
                    </a:lnTo>
                    <a:lnTo>
                      <a:pt x="636" y="789"/>
                    </a:lnTo>
                    <a:lnTo>
                      <a:pt x="635" y="789"/>
                    </a:lnTo>
                    <a:lnTo>
                      <a:pt x="635" y="789"/>
                    </a:lnTo>
                    <a:lnTo>
                      <a:pt x="635" y="789"/>
                    </a:lnTo>
                    <a:lnTo>
                      <a:pt x="635" y="789"/>
                    </a:lnTo>
                    <a:lnTo>
                      <a:pt x="635" y="789"/>
                    </a:lnTo>
                    <a:lnTo>
                      <a:pt x="635" y="789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1"/>
                    </a:lnTo>
                    <a:lnTo>
                      <a:pt x="635" y="791"/>
                    </a:lnTo>
                    <a:lnTo>
                      <a:pt x="635" y="790"/>
                    </a:lnTo>
                    <a:lnTo>
                      <a:pt x="634" y="791"/>
                    </a:lnTo>
                    <a:lnTo>
                      <a:pt x="634" y="791"/>
                    </a:lnTo>
                    <a:lnTo>
                      <a:pt x="634" y="791"/>
                    </a:lnTo>
                    <a:lnTo>
                      <a:pt x="634" y="791"/>
                    </a:lnTo>
                    <a:lnTo>
                      <a:pt x="635" y="791"/>
                    </a:lnTo>
                    <a:lnTo>
                      <a:pt x="635" y="791"/>
                    </a:lnTo>
                    <a:lnTo>
                      <a:pt x="635" y="791"/>
                    </a:lnTo>
                    <a:lnTo>
                      <a:pt x="635" y="791"/>
                    </a:lnTo>
                    <a:lnTo>
                      <a:pt x="635" y="791"/>
                    </a:lnTo>
                    <a:lnTo>
                      <a:pt x="634" y="792"/>
                    </a:lnTo>
                    <a:lnTo>
                      <a:pt x="634" y="791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3" y="792"/>
                    </a:lnTo>
                    <a:lnTo>
                      <a:pt x="633" y="792"/>
                    </a:lnTo>
                    <a:lnTo>
                      <a:pt x="633" y="793"/>
                    </a:lnTo>
                    <a:lnTo>
                      <a:pt x="633" y="793"/>
                    </a:lnTo>
                    <a:lnTo>
                      <a:pt x="633" y="793"/>
                    </a:lnTo>
                    <a:lnTo>
                      <a:pt x="633" y="793"/>
                    </a:lnTo>
                    <a:lnTo>
                      <a:pt x="633" y="793"/>
                    </a:lnTo>
                    <a:lnTo>
                      <a:pt x="633" y="793"/>
                    </a:lnTo>
                    <a:lnTo>
                      <a:pt x="633" y="793"/>
                    </a:lnTo>
                    <a:lnTo>
                      <a:pt x="633" y="793"/>
                    </a:lnTo>
                    <a:lnTo>
                      <a:pt x="633" y="794"/>
                    </a:lnTo>
                    <a:lnTo>
                      <a:pt x="633" y="794"/>
                    </a:lnTo>
                    <a:lnTo>
                      <a:pt x="633" y="794"/>
                    </a:lnTo>
                    <a:lnTo>
                      <a:pt x="633" y="794"/>
                    </a:lnTo>
                    <a:lnTo>
                      <a:pt x="633" y="794"/>
                    </a:lnTo>
                    <a:lnTo>
                      <a:pt x="633" y="794"/>
                    </a:lnTo>
                    <a:lnTo>
                      <a:pt x="633" y="794"/>
                    </a:lnTo>
                    <a:lnTo>
                      <a:pt x="633" y="795"/>
                    </a:lnTo>
                    <a:lnTo>
                      <a:pt x="633" y="795"/>
                    </a:lnTo>
                    <a:lnTo>
                      <a:pt x="633" y="795"/>
                    </a:lnTo>
                    <a:lnTo>
                      <a:pt x="633" y="795"/>
                    </a:lnTo>
                    <a:lnTo>
                      <a:pt x="633" y="795"/>
                    </a:lnTo>
                    <a:lnTo>
                      <a:pt x="633" y="795"/>
                    </a:lnTo>
                    <a:lnTo>
                      <a:pt x="633" y="795"/>
                    </a:lnTo>
                    <a:lnTo>
                      <a:pt x="633" y="795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3" y="797"/>
                    </a:lnTo>
                    <a:lnTo>
                      <a:pt x="633" y="797"/>
                    </a:lnTo>
                    <a:lnTo>
                      <a:pt x="633" y="797"/>
                    </a:lnTo>
                    <a:lnTo>
                      <a:pt x="633" y="797"/>
                    </a:lnTo>
                    <a:lnTo>
                      <a:pt x="633" y="797"/>
                    </a:lnTo>
                    <a:lnTo>
                      <a:pt x="633" y="797"/>
                    </a:lnTo>
                    <a:lnTo>
                      <a:pt x="632" y="797"/>
                    </a:lnTo>
                    <a:lnTo>
                      <a:pt x="633" y="797"/>
                    </a:lnTo>
                    <a:lnTo>
                      <a:pt x="632" y="797"/>
                    </a:lnTo>
                    <a:lnTo>
                      <a:pt x="632" y="797"/>
                    </a:lnTo>
                    <a:lnTo>
                      <a:pt x="632" y="798"/>
                    </a:lnTo>
                    <a:lnTo>
                      <a:pt x="632" y="798"/>
                    </a:lnTo>
                    <a:lnTo>
                      <a:pt x="632" y="798"/>
                    </a:lnTo>
                    <a:lnTo>
                      <a:pt x="632" y="798"/>
                    </a:lnTo>
                    <a:lnTo>
                      <a:pt x="632" y="798"/>
                    </a:lnTo>
                    <a:lnTo>
                      <a:pt x="632" y="798"/>
                    </a:lnTo>
                    <a:lnTo>
                      <a:pt x="632" y="798"/>
                    </a:lnTo>
                    <a:lnTo>
                      <a:pt x="632" y="799"/>
                    </a:lnTo>
                    <a:lnTo>
                      <a:pt x="632" y="799"/>
                    </a:lnTo>
                    <a:lnTo>
                      <a:pt x="632" y="799"/>
                    </a:lnTo>
                    <a:lnTo>
                      <a:pt x="632" y="799"/>
                    </a:lnTo>
                    <a:lnTo>
                      <a:pt x="632" y="799"/>
                    </a:lnTo>
                    <a:lnTo>
                      <a:pt x="632" y="799"/>
                    </a:lnTo>
                    <a:lnTo>
                      <a:pt x="632" y="799"/>
                    </a:lnTo>
                    <a:lnTo>
                      <a:pt x="632" y="800"/>
                    </a:lnTo>
                    <a:lnTo>
                      <a:pt x="632" y="800"/>
                    </a:lnTo>
                    <a:lnTo>
                      <a:pt x="632" y="800"/>
                    </a:lnTo>
                    <a:lnTo>
                      <a:pt x="632" y="800"/>
                    </a:lnTo>
                    <a:lnTo>
                      <a:pt x="632" y="800"/>
                    </a:lnTo>
                    <a:lnTo>
                      <a:pt x="632" y="800"/>
                    </a:lnTo>
                    <a:lnTo>
                      <a:pt x="632" y="800"/>
                    </a:lnTo>
                    <a:lnTo>
                      <a:pt x="632" y="800"/>
                    </a:lnTo>
                    <a:lnTo>
                      <a:pt x="632" y="801"/>
                    </a:lnTo>
                    <a:lnTo>
                      <a:pt x="631" y="801"/>
                    </a:lnTo>
                    <a:lnTo>
                      <a:pt x="631" y="801"/>
                    </a:lnTo>
                    <a:lnTo>
                      <a:pt x="632" y="801"/>
                    </a:lnTo>
                    <a:lnTo>
                      <a:pt x="631" y="801"/>
                    </a:lnTo>
                    <a:lnTo>
                      <a:pt x="631" y="801"/>
                    </a:lnTo>
                    <a:lnTo>
                      <a:pt x="632" y="801"/>
                    </a:lnTo>
                    <a:lnTo>
                      <a:pt x="632" y="802"/>
                    </a:lnTo>
                    <a:lnTo>
                      <a:pt x="631" y="802"/>
                    </a:lnTo>
                    <a:lnTo>
                      <a:pt x="631" y="802"/>
                    </a:lnTo>
                    <a:lnTo>
                      <a:pt x="631" y="802"/>
                    </a:lnTo>
                    <a:lnTo>
                      <a:pt x="631" y="802"/>
                    </a:lnTo>
                    <a:lnTo>
                      <a:pt x="631" y="802"/>
                    </a:lnTo>
                    <a:lnTo>
                      <a:pt x="632" y="803"/>
                    </a:lnTo>
                    <a:lnTo>
                      <a:pt x="631" y="803"/>
                    </a:lnTo>
                    <a:lnTo>
                      <a:pt x="632" y="803"/>
                    </a:lnTo>
                    <a:lnTo>
                      <a:pt x="632" y="803"/>
                    </a:lnTo>
                    <a:lnTo>
                      <a:pt x="631" y="803"/>
                    </a:lnTo>
                    <a:lnTo>
                      <a:pt x="631" y="803"/>
                    </a:lnTo>
                    <a:lnTo>
                      <a:pt x="631" y="803"/>
                    </a:lnTo>
                    <a:lnTo>
                      <a:pt x="631" y="804"/>
                    </a:lnTo>
                    <a:lnTo>
                      <a:pt x="631" y="804"/>
                    </a:lnTo>
                    <a:lnTo>
                      <a:pt x="631" y="804"/>
                    </a:lnTo>
                    <a:lnTo>
                      <a:pt x="632" y="804"/>
                    </a:lnTo>
                    <a:lnTo>
                      <a:pt x="632" y="805"/>
                    </a:lnTo>
                    <a:lnTo>
                      <a:pt x="632" y="804"/>
                    </a:lnTo>
                    <a:lnTo>
                      <a:pt x="632" y="805"/>
                    </a:lnTo>
                    <a:lnTo>
                      <a:pt x="632" y="805"/>
                    </a:lnTo>
                    <a:lnTo>
                      <a:pt x="632" y="805"/>
                    </a:lnTo>
                    <a:lnTo>
                      <a:pt x="632" y="806"/>
                    </a:lnTo>
                    <a:lnTo>
                      <a:pt x="632" y="806"/>
                    </a:lnTo>
                    <a:lnTo>
                      <a:pt x="631" y="806"/>
                    </a:lnTo>
                    <a:lnTo>
                      <a:pt x="632" y="806"/>
                    </a:lnTo>
                    <a:lnTo>
                      <a:pt x="631" y="807"/>
                    </a:lnTo>
                    <a:lnTo>
                      <a:pt x="631" y="807"/>
                    </a:lnTo>
                    <a:lnTo>
                      <a:pt x="631" y="807"/>
                    </a:lnTo>
                    <a:lnTo>
                      <a:pt x="631" y="807"/>
                    </a:lnTo>
                    <a:lnTo>
                      <a:pt x="631" y="808"/>
                    </a:lnTo>
                    <a:lnTo>
                      <a:pt x="631" y="808"/>
                    </a:lnTo>
                    <a:lnTo>
                      <a:pt x="631" y="808"/>
                    </a:lnTo>
                    <a:lnTo>
                      <a:pt x="631" y="808"/>
                    </a:lnTo>
                    <a:lnTo>
                      <a:pt x="631" y="808"/>
                    </a:lnTo>
                    <a:lnTo>
                      <a:pt x="631" y="808"/>
                    </a:lnTo>
                    <a:lnTo>
                      <a:pt x="631" y="808"/>
                    </a:lnTo>
                    <a:lnTo>
                      <a:pt x="631" y="809"/>
                    </a:lnTo>
                    <a:lnTo>
                      <a:pt x="631" y="809"/>
                    </a:lnTo>
                    <a:lnTo>
                      <a:pt x="631" y="809"/>
                    </a:lnTo>
                    <a:lnTo>
                      <a:pt x="631" y="809"/>
                    </a:lnTo>
                    <a:lnTo>
                      <a:pt x="631" y="809"/>
                    </a:lnTo>
                    <a:lnTo>
                      <a:pt x="631" y="810"/>
                    </a:lnTo>
                    <a:lnTo>
                      <a:pt x="631" y="810"/>
                    </a:lnTo>
                    <a:lnTo>
                      <a:pt x="631" y="810"/>
                    </a:lnTo>
                    <a:lnTo>
                      <a:pt x="631" y="810"/>
                    </a:lnTo>
                    <a:lnTo>
                      <a:pt x="631" y="810"/>
                    </a:lnTo>
                    <a:lnTo>
                      <a:pt x="631" y="810"/>
                    </a:lnTo>
                    <a:lnTo>
                      <a:pt x="631" y="811"/>
                    </a:lnTo>
                    <a:lnTo>
                      <a:pt x="631" y="811"/>
                    </a:lnTo>
                    <a:lnTo>
                      <a:pt x="631" y="811"/>
                    </a:lnTo>
                    <a:lnTo>
                      <a:pt x="631" y="811"/>
                    </a:lnTo>
                    <a:lnTo>
                      <a:pt x="631" y="811"/>
                    </a:lnTo>
                    <a:lnTo>
                      <a:pt x="631" y="811"/>
                    </a:lnTo>
                    <a:lnTo>
                      <a:pt x="631" y="812"/>
                    </a:lnTo>
                    <a:lnTo>
                      <a:pt x="631" y="812"/>
                    </a:lnTo>
                    <a:lnTo>
                      <a:pt x="631" y="812"/>
                    </a:lnTo>
                    <a:lnTo>
                      <a:pt x="631" y="812"/>
                    </a:lnTo>
                    <a:lnTo>
                      <a:pt x="631" y="812"/>
                    </a:lnTo>
                    <a:lnTo>
                      <a:pt x="631" y="812"/>
                    </a:lnTo>
                    <a:lnTo>
                      <a:pt x="631" y="812"/>
                    </a:lnTo>
                    <a:lnTo>
                      <a:pt x="631" y="813"/>
                    </a:lnTo>
                    <a:lnTo>
                      <a:pt x="631" y="813"/>
                    </a:lnTo>
                    <a:lnTo>
                      <a:pt x="631" y="813"/>
                    </a:lnTo>
                    <a:lnTo>
                      <a:pt x="631" y="813"/>
                    </a:lnTo>
                    <a:lnTo>
                      <a:pt x="631" y="813"/>
                    </a:lnTo>
                    <a:lnTo>
                      <a:pt x="631" y="813"/>
                    </a:lnTo>
                    <a:lnTo>
                      <a:pt x="631" y="814"/>
                    </a:lnTo>
                    <a:lnTo>
                      <a:pt x="631" y="814"/>
                    </a:lnTo>
                    <a:lnTo>
                      <a:pt x="631" y="814"/>
                    </a:lnTo>
                    <a:lnTo>
                      <a:pt x="631" y="814"/>
                    </a:lnTo>
                    <a:lnTo>
                      <a:pt x="631" y="814"/>
                    </a:lnTo>
                    <a:lnTo>
                      <a:pt x="631" y="814"/>
                    </a:lnTo>
                    <a:lnTo>
                      <a:pt x="631" y="815"/>
                    </a:lnTo>
                    <a:lnTo>
                      <a:pt x="631" y="815"/>
                    </a:lnTo>
                    <a:lnTo>
                      <a:pt x="632" y="815"/>
                    </a:lnTo>
                    <a:lnTo>
                      <a:pt x="631" y="815"/>
                    </a:lnTo>
                    <a:lnTo>
                      <a:pt x="632" y="815"/>
                    </a:lnTo>
                    <a:lnTo>
                      <a:pt x="632" y="816"/>
                    </a:lnTo>
                    <a:lnTo>
                      <a:pt x="632" y="816"/>
                    </a:lnTo>
                    <a:lnTo>
                      <a:pt x="632" y="816"/>
                    </a:lnTo>
                    <a:lnTo>
                      <a:pt x="632" y="816"/>
                    </a:lnTo>
                    <a:lnTo>
                      <a:pt x="633" y="816"/>
                    </a:lnTo>
                    <a:lnTo>
                      <a:pt x="633" y="816"/>
                    </a:lnTo>
                    <a:lnTo>
                      <a:pt x="633" y="816"/>
                    </a:lnTo>
                    <a:lnTo>
                      <a:pt x="633" y="816"/>
                    </a:lnTo>
                    <a:lnTo>
                      <a:pt x="633" y="816"/>
                    </a:lnTo>
                    <a:lnTo>
                      <a:pt x="633" y="816"/>
                    </a:lnTo>
                    <a:lnTo>
                      <a:pt x="633" y="816"/>
                    </a:lnTo>
                    <a:lnTo>
                      <a:pt x="633" y="817"/>
                    </a:lnTo>
                    <a:lnTo>
                      <a:pt x="634" y="817"/>
                    </a:lnTo>
                    <a:lnTo>
                      <a:pt x="634" y="817"/>
                    </a:lnTo>
                    <a:lnTo>
                      <a:pt x="634" y="817"/>
                    </a:lnTo>
                    <a:lnTo>
                      <a:pt x="634" y="817"/>
                    </a:lnTo>
                    <a:lnTo>
                      <a:pt x="634" y="817"/>
                    </a:lnTo>
                    <a:lnTo>
                      <a:pt x="634" y="817"/>
                    </a:lnTo>
                    <a:lnTo>
                      <a:pt x="634" y="817"/>
                    </a:lnTo>
                    <a:lnTo>
                      <a:pt x="635" y="817"/>
                    </a:lnTo>
                    <a:lnTo>
                      <a:pt x="635" y="817"/>
                    </a:lnTo>
                    <a:lnTo>
                      <a:pt x="634" y="817"/>
                    </a:lnTo>
                    <a:lnTo>
                      <a:pt x="634" y="818"/>
                    </a:lnTo>
                    <a:lnTo>
                      <a:pt x="635" y="818"/>
                    </a:lnTo>
                    <a:lnTo>
                      <a:pt x="635" y="818"/>
                    </a:lnTo>
                    <a:lnTo>
                      <a:pt x="635" y="818"/>
                    </a:lnTo>
                    <a:lnTo>
                      <a:pt x="635" y="818"/>
                    </a:lnTo>
                    <a:lnTo>
                      <a:pt x="635" y="818"/>
                    </a:lnTo>
                    <a:lnTo>
                      <a:pt x="635" y="819"/>
                    </a:lnTo>
                    <a:lnTo>
                      <a:pt x="635" y="818"/>
                    </a:lnTo>
                    <a:lnTo>
                      <a:pt x="635" y="819"/>
                    </a:lnTo>
                    <a:lnTo>
                      <a:pt x="636" y="819"/>
                    </a:lnTo>
                    <a:lnTo>
                      <a:pt x="636" y="819"/>
                    </a:lnTo>
                    <a:lnTo>
                      <a:pt x="636" y="819"/>
                    </a:lnTo>
                    <a:lnTo>
                      <a:pt x="636" y="820"/>
                    </a:lnTo>
                    <a:lnTo>
                      <a:pt x="636" y="820"/>
                    </a:lnTo>
                    <a:lnTo>
                      <a:pt x="636" y="819"/>
                    </a:lnTo>
                    <a:lnTo>
                      <a:pt x="636" y="820"/>
                    </a:lnTo>
                    <a:lnTo>
                      <a:pt x="637" y="820"/>
                    </a:lnTo>
                    <a:lnTo>
                      <a:pt x="637" y="820"/>
                    </a:lnTo>
                    <a:lnTo>
                      <a:pt x="636" y="820"/>
                    </a:lnTo>
                    <a:lnTo>
                      <a:pt x="637" y="820"/>
                    </a:lnTo>
                    <a:lnTo>
                      <a:pt x="637" y="821"/>
                    </a:lnTo>
                    <a:lnTo>
                      <a:pt x="637" y="821"/>
                    </a:lnTo>
                    <a:lnTo>
                      <a:pt x="637" y="821"/>
                    </a:lnTo>
                    <a:lnTo>
                      <a:pt x="637" y="821"/>
                    </a:lnTo>
                    <a:lnTo>
                      <a:pt x="637" y="821"/>
                    </a:lnTo>
                    <a:lnTo>
                      <a:pt x="637" y="821"/>
                    </a:lnTo>
                    <a:lnTo>
                      <a:pt x="637" y="822"/>
                    </a:lnTo>
                    <a:lnTo>
                      <a:pt x="637" y="822"/>
                    </a:lnTo>
                    <a:lnTo>
                      <a:pt x="637" y="822"/>
                    </a:lnTo>
                    <a:lnTo>
                      <a:pt x="637" y="822"/>
                    </a:lnTo>
                    <a:lnTo>
                      <a:pt x="637" y="822"/>
                    </a:lnTo>
                    <a:lnTo>
                      <a:pt x="637" y="822"/>
                    </a:lnTo>
                    <a:lnTo>
                      <a:pt x="637" y="823"/>
                    </a:lnTo>
                    <a:lnTo>
                      <a:pt x="637" y="823"/>
                    </a:lnTo>
                    <a:lnTo>
                      <a:pt x="637" y="823"/>
                    </a:lnTo>
                    <a:lnTo>
                      <a:pt x="637" y="823"/>
                    </a:lnTo>
                    <a:lnTo>
                      <a:pt x="638" y="823"/>
                    </a:lnTo>
                    <a:lnTo>
                      <a:pt x="638" y="823"/>
                    </a:lnTo>
                    <a:lnTo>
                      <a:pt x="638" y="824"/>
                    </a:lnTo>
                    <a:lnTo>
                      <a:pt x="638" y="824"/>
                    </a:lnTo>
                    <a:lnTo>
                      <a:pt x="638" y="824"/>
                    </a:lnTo>
                    <a:lnTo>
                      <a:pt x="638" y="824"/>
                    </a:lnTo>
                    <a:lnTo>
                      <a:pt x="638" y="824"/>
                    </a:lnTo>
                    <a:lnTo>
                      <a:pt x="638" y="824"/>
                    </a:lnTo>
                    <a:lnTo>
                      <a:pt x="638" y="824"/>
                    </a:lnTo>
                    <a:lnTo>
                      <a:pt x="638" y="824"/>
                    </a:lnTo>
                    <a:lnTo>
                      <a:pt x="638" y="825"/>
                    </a:lnTo>
                    <a:lnTo>
                      <a:pt x="638" y="825"/>
                    </a:lnTo>
                    <a:lnTo>
                      <a:pt x="638" y="825"/>
                    </a:lnTo>
                    <a:lnTo>
                      <a:pt x="639" y="825"/>
                    </a:lnTo>
                    <a:lnTo>
                      <a:pt x="639" y="825"/>
                    </a:lnTo>
                    <a:lnTo>
                      <a:pt x="639" y="826"/>
                    </a:lnTo>
                    <a:lnTo>
                      <a:pt x="639" y="826"/>
                    </a:lnTo>
                    <a:lnTo>
                      <a:pt x="639" y="826"/>
                    </a:lnTo>
                    <a:lnTo>
                      <a:pt x="638" y="826"/>
                    </a:lnTo>
                    <a:lnTo>
                      <a:pt x="638" y="827"/>
                    </a:lnTo>
                    <a:lnTo>
                      <a:pt x="638" y="827"/>
                    </a:lnTo>
                    <a:lnTo>
                      <a:pt x="638" y="827"/>
                    </a:lnTo>
                    <a:lnTo>
                      <a:pt x="638" y="827"/>
                    </a:lnTo>
                    <a:lnTo>
                      <a:pt x="638" y="828"/>
                    </a:lnTo>
                    <a:lnTo>
                      <a:pt x="638" y="828"/>
                    </a:lnTo>
                    <a:lnTo>
                      <a:pt x="638" y="829"/>
                    </a:lnTo>
                    <a:lnTo>
                      <a:pt x="639" y="829"/>
                    </a:lnTo>
                    <a:lnTo>
                      <a:pt x="639" y="829"/>
                    </a:lnTo>
                    <a:lnTo>
                      <a:pt x="639" y="829"/>
                    </a:lnTo>
                    <a:lnTo>
                      <a:pt x="639" y="830"/>
                    </a:lnTo>
                    <a:lnTo>
                      <a:pt x="639" y="830"/>
                    </a:lnTo>
                    <a:lnTo>
                      <a:pt x="639" y="830"/>
                    </a:lnTo>
                    <a:lnTo>
                      <a:pt x="639" y="830"/>
                    </a:lnTo>
                    <a:lnTo>
                      <a:pt x="639" y="830"/>
                    </a:lnTo>
                    <a:lnTo>
                      <a:pt x="639" y="831"/>
                    </a:lnTo>
                    <a:lnTo>
                      <a:pt x="639" y="831"/>
                    </a:lnTo>
                    <a:lnTo>
                      <a:pt x="639" y="831"/>
                    </a:lnTo>
                    <a:lnTo>
                      <a:pt x="639" y="832"/>
                    </a:lnTo>
                    <a:lnTo>
                      <a:pt x="639" y="832"/>
                    </a:lnTo>
                    <a:lnTo>
                      <a:pt x="639" y="832"/>
                    </a:lnTo>
                    <a:lnTo>
                      <a:pt x="639" y="832"/>
                    </a:lnTo>
                    <a:lnTo>
                      <a:pt x="640" y="832"/>
                    </a:lnTo>
                    <a:lnTo>
                      <a:pt x="640" y="833"/>
                    </a:lnTo>
                    <a:lnTo>
                      <a:pt x="640" y="833"/>
                    </a:lnTo>
                    <a:lnTo>
                      <a:pt x="641" y="833"/>
                    </a:lnTo>
                    <a:lnTo>
                      <a:pt x="641" y="833"/>
                    </a:lnTo>
                    <a:lnTo>
                      <a:pt x="641" y="834"/>
                    </a:lnTo>
                    <a:lnTo>
                      <a:pt x="642" y="834"/>
                    </a:lnTo>
                    <a:lnTo>
                      <a:pt x="642" y="834"/>
                    </a:lnTo>
                    <a:lnTo>
                      <a:pt x="642" y="835"/>
                    </a:lnTo>
                    <a:lnTo>
                      <a:pt x="643" y="836"/>
                    </a:lnTo>
                    <a:lnTo>
                      <a:pt x="643" y="836"/>
                    </a:lnTo>
                    <a:lnTo>
                      <a:pt x="643" y="836"/>
                    </a:lnTo>
                    <a:lnTo>
                      <a:pt x="643" y="837"/>
                    </a:lnTo>
                    <a:lnTo>
                      <a:pt x="643" y="838"/>
                    </a:lnTo>
                    <a:lnTo>
                      <a:pt x="643" y="839"/>
                    </a:lnTo>
                    <a:lnTo>
                      <a:pt x="643" y="839"/>
                    </a:lnTo>
                    <a:lnTo>
                      <a:pt x="643" y="840"/>
                    </a:lnTo>
                    <a:lnTo>
                      <a:pt x="643" y="840"/>
                    </a:lnTo>
                    <a:lnTo>
                      <a:pt x="643" y="840"/>
                    </a:lnTo>
                    <a:lnTo>
                      <a:pt x="643" y="841"/>
                    </a:lnTo>
                    <a:lnTo>
                      <a:pt x="635" y="841"/>
                    </a:lnTo>
                    <a:lnTo>
                      <a:pt x="635" y="841"/>
                    </a:lnTo>
                    <a:lnTo>
                      <a:pt x="635" y="841"/>
                    </a:lnTo>
                    <a:lnTo>
                      <a:pt x="634" y="841"/>
                    </a:lnTo>
                    <a:lnTo>
                      <a:pt x="634" y="840"/>
                    </a:lnTo>
                    <a:lnTo>
                      <a:pt x="634" y="840"/>
                    </a:lnTo>
                    <a:lnTo>
                      <a:pt x="633" y="839"/>
                    </a:lnTo>
                    <a:lnTo>
                      <a:pt x="633" y="839"/>
                    </a:lnTo>
                    <a:lnTo>
                      <a:pt x="633" y="840"/>
                    </a:lnTo>
                    <a:lnTo>
                      <a:pt x="633" y="839"/>
                    </a:lnTo>
                    <a:lnTo>
                      <a:pt x="633" y="839"/>
                    </a:lnTo>
                    <a:lnTo>
                      <a:pt x="632" y="839"/>
                    </a:lnTo>
                    <a:lnTo>
                      <a:pt x="631" y="839"/>
                    </a:lnTo>
                    <a:lnTo>
                      <a:pt x="631" y="838"/>
                    </a:lnTo>
                    <a:lnTo>
                      <a:pt x="630" y="838"/>
                    </a:lnTo>
                    <a:lnTo>
                      <a:pt x="627" y="838"/>
                    </a:lnTo>
                    <a:lnTo>
                      <a:pt x="627" y="837"/>
                    </a:lnTo>
                    <a:lnTo>
                      <a:pt x="626" y="837"/>
                    </a:lnTo>
                    <a:lnTo>
                      <a:pt x="626" y="837"/>
                    </a:lnTo>
                    <a:lnTo>
                      <a:pt x="626" y="837"/>
                    </a:lnTo>
                    <a:lnTo>
                      <a:pt x="625" y="837"/>
                    </a:lnTo>
                    <a:lnTo>
                      <a:pt x="625" y="837"/>
                    </a:lnTo>
                    <a:lnTo>
                      <a:pt x="625" y="837"/>
                    </a:lnTo>
                    <a:lnTo>
                      <a:pt x="625" y="837"/>
                    </a:lnTo>
                    <a:lnTo>
                      <a:pt x="625" y="838"/>
                    </a:lnTo>
                    <a:lnTo>
                      <a:pt x="624" y="838"/>
                    </a:lnTo>
                    <a:lnTo>
                      <a:pt x="624" y="838"/>
                    </a:lnTo>
                    <a:lnTo>
                      <a:pt x="624" y="838"/>
                    </a:lnTo>
                    <a:lnTo>
                      <a:pt x="623" y="838"/>
                    </a:lnTo>
                    <a:lnTo>
                      <a:pt x="623" y="838"/>
                    </a:lnTo>
                    <a:lnTo>
                      <a:pt x="623" y="838"/>
                    </a:lnTo>
                    <a:lnTo>
                      <a:pt x="623" y="838"/>
                    </a:lnTo>
                    <a:lnTo>
                      <a:pt x="623" y="838"/>
                    </a:lnTo>
                    <a:lnTo>
                      <a:pt x="622" y="838"/>
                    </a:lnTo>
                    <a:lnTo>
                      <a:pt x="622" y="838"/>
                    </a:lnTo>
                    <a:lnTo>
                      <a:pt x="622" y="838"/>
                    </a:lnTo>
                    <a:lnTo>
                      <a:pt x="621" y="838"/>
                    </a:lnTo>
                    <a:lnTo>
                      <a:pt x="621" y="838"/>
                    </a:lnTo>
                    <a:lnTo>
                      <a:pt x="620" y="838"/>
                    </a:lnTo>
                    <a:lnTo>
                      <a:pt x="620" y="838"/>
                    </a:lnTo>
                    <a:lnTo>
                      <a:pt x="620" y="838"/>
                    </a:lnTo>
                    <a:lnTo>
                      <a:pt x="619" y="837"/>
                    </a:lnTo>
                    <a:lnTo>
                      <a:pt x="619" y="837"/>
                    </a:lnTo>
                    <a:lnTo>
                      <a:pt x="619" y="837"/>
                    </a:lnTo>
                    <a:lnTo>
                      <a:pt x="618" y="837"/>
                    </a:lnTo>
                    <a:lnTo>
                      <a:pt x="618" y="837"/>
                    </a:lnTo>
                    <a:lnTo>
                      <a:pt x="618" y="837"/>
                    </a:lnTo>
                    <a:lnTo>
                      <a:pt x="618" y="837"/>
                    </a:lnTo>
                    <a:lnTo>
                      <a:pt x="618" y="836"/>
                    </a:lnTo>
                    <a:lnTo>
                      <a:pt x="617" y="837"/>
                    </a:lnTo>
                    <a:lnTo>
                      <a:pt x="617" y="837"/>
                    </a:lnTo>
                    <a:lnTo>
                      <a:pt x="617" y="836"/>
                    </a:lnTo>
                    <a:lnTo>
                      <a:pt x="617" y="836"/>
                    </a:lnTo>
                    <a:lnTo>
                      <a:pt x="617" y="836"/>
                    </a:lnTo>
                    <a:lnTo>
                      <a:pt x="617" y="837"/>
                    </a:lnTo>
                    <a:lnTo>
                      <a:pt x="616" y="836"/>
                    </a:lnTo>
                    <a:lnTo>
                      <a:pt x="616" y="836"/>
                    </a:lnTo>
                    <a:lnTo>
                      <a:pt x="616" y="836"/>
                    </a:lnTo>
                    <a:lnTo>
                      <a:pt x="616" y="836"/>
                    </a:lnTo>
                    <a:lnTo>
                      <a:pt x="616" y="836"/>
                    </a:lnTo>
                    <a:lnTo>
                      <a:pt x="616" y="836"/>
                    </a:lnTo>
                    <a:lnTo>
                      <a:pt x="616" y="836"/>
                    </a:lnTo>
                    <a:lnTo>
                      <a:pt x="616" y="837"/>
                    </a:lnTo>
                    <a:lnTo>
                      <a:pt x="615" y="836"/>
                    </a:lnTo>
                    <a:lnTo>
                      <a:pt x="615" y="837"/>
                    </a:lnTo>
                    <a:lnTo>
                      <a:pt x="615" y="837"/>
                    </a:lnTo>
                    <a:lnTo>
                      <a:pt x="615" y="837"/>
                    </a:lnTo>
                    <a:lnTo>
                      <a:pt x="615" y="837"/>
                    </a:lnTo>
                    <a:lnTo>
                      <a:pt x="615" y="837"/>
                    </a:lnTo>
                    <a:lnTo>
                      <a:pt x="614" y="837"/>
                    </a:lnTo>
                    <a:lnTo>
                      <a:pt x="614" y="837"/>
                    </a:lnTo>
                    <a:lnTo>
                      <a:pt x="614" y="838"/>
                    </a:lnTo>
                    <a:lnTo>
                      <a:pt x="614" y="838"/>
                    </a:lnTo>
                    <a:lnTo>
                      <a:pt x="614" y="838"/>
                    </a:lnTo>
                    <a:lnTo>
                      <a:pt x="614" y="838"/>
                    </a:lnTo>
                    <a:lnTo>
                      <a:pt x="614" y="838"/>
                    </a:lnTo>
                    <a:lnTo>
                      <a:pt x="614" y="838"/>
                    </a:lnTo>
                    <a:lnTo>
                      <a:pt x="614" y="839"/>
                    </a:lnTo>
                    <a:lnTo>
                      <a:pt x="614" y="839"/>
                    </a:lnTo>
                    <a:lnTo>
                      <a:pt x="614" y="839"/>
                    </a:lnTo>
                    <a:lnTo>
                      <a:pt x="614" y="839"/>
                    </a:lnTo>
                    <a:lnTo>
                      <a:pt x="614" y="839"/>
                    </a:lnTo>
                    <a:lnTo>
                      <a:pt x="613" y="839"/>
                    </a:lnTo>
                    <a:lnTo>
                      <a:pt x="613" y="840"/>
                    </a:lnTo>
                    <a:lnTo>
                      <a:pt x="613" y="840"/>
                    </a:lnTo>
                    <a:lnTo>
                      <a:pt x="613" y="840"/>
                    </a:lnTo>
                    <a:lnTo>
                      <a:pt x="613" y="840"/>
                    </a:lnTo>
                    <a:lnTo>
                      <a:pt x="612" y="840"/>
                    </a:lnTo>
                    <a:lnTo>
                      <a:pt x="612" y="840"/>
                    </a:lnTo>
                    <a:lnTo>
                      <a:pt x="612" y="840"/>
                    </a:lnTo>
                    <a:lnTo>
                      <a:pt x="611" y="840"/>
                    </a:lnTo>
                    <a:lnTo>
                      <a:pt x="611" y="840"/>
                    </a:lnTo>
                    <a:lnTo>
                      <a:pt x="611" y="839"/>
                    </a:lnTo>
                    <a:lnTo>
                      <a:pt x="611" y="839"/>
                    </a:lnTo>
                    <a:lnTo>
                      <a:pt x="611" y="839"/>
                    </a:lnTo>
                    <a:lnTo>
                      <a:pt x="610" y="839"/>
                    </a:lnTo>
                    <a:lnTo>
                      <a:pt x="610" y="839"/>
                    </a:lnTo>
                    <a:lnTo>
                      <a:pt x="610" y="839"/>
                    </a:lnTo>
                    <a:lnTo>
                      <a:pt x="609" y="839"/>
                    </a:lnTo>
                    <a:lnTo>
                      <a:pt x="609" y="839"/>
                    </a:lnTo>
                    <a:lnTo>
                      <a:pt x="609" y="839"/>
                    </a:lnTo>
                    <a:lnTo>
                      <a:pt x="608" y="838"/>
                    </a:lnTo>
                    <a:lnTo>
                      <a:pt x="607" y="838"/>
                    </a:lnTo>
                    <a:lnTo>
                      <a:pt x="607" y="838"/>
                    </a:lnTo>
                    <a:lnTo>
                      <a:pt x="607" y="838"/>
                    </a:lnTo>
                    <a:lnTo>
                      <a:pt x="607" y="838"/>
                    </a:lnTo>
                    <a:lnTo>
                      <a:pt x="607" y="838"/>
                    </a:lnTo>
                    <a:lnTo>
                      <a:pt x="607" y="838"/>
                    </a:lnTo>
                    <a:lnTo>
                      <a:pt x="607" y="837"/>
                    </a:lnTo>
                    <a:lnTo>
                      <a:pt x="606" y="837"/>
                    </a:lnTo>
                    <a:lnTo>
                      <a:pt x="606" y="837"/>
                    </a:lnTo>
                    <a:lnTo>
                      <a:pt x="606" y="838"/>
                    </a:lnTo>
                    <a:lnTo>
                      <a:pt x="606" y="838"/>
                    </a:lnTo>
                    <a:lnTo>
                      <a:pt x="605" y="838"/>
                    </a:lnTo>
                    <a:lnTo>
                      <a:pt x="605" y="838"/>
                    </a:lnTo>
                    <a:lnTo>
                      <a:pt x="605" y="838"/>
                    </a:lnTo>
                    <a:lnTo>
                      <a:pt x="605" y="838"/>
                    </a:lnTo>
                    <a:lnTo>
                      <a:pt x="605" y="838"/>
                    </a:lnTo>
                    <a:lnTo>
                      <a:pt x="605" y="838"/>
                    </a:lnTo>
                    <a:lnTo>
                      <a:pt x="604" y="838"/>
                    </a:lnTo>
                    <a:lnTo>
                      <a:pt x="604" y="838"/>
                    </a:lnTo>
                    <a:lnTo>
                      <a:pt x="605" y="838"/>
                    </a:lnTo>
                    <a:lnTo>
                      <a:pt x="605" y="837"/>
                    </a:lnTo>
                    <a:lnTo>
                      <a:pt x="604" y="837"/>
                    </a:lnTo>
                    <a:lnTo>
                      <a:pt x="604" y="837"/>
                    </a:lnTo>
                    <a:lnTo>
                      <a:pt x="603" y="837"/>
                    </a:lnTo>
                    <a:lnTo>
                      <a:pt x="603" y="836"/>
                    </a:lnTo>
                    <a:lnTo>
                      <a:pt x="603" y="836"/>
                    </a:lnTo>
                    <a:lnTo>
                      <a:pt x="603" y="835"/>
                    </a:lnTo>
                    <a:lnTo>
                      <a:pt x="603" y="835"/>
                    </a:lnTo>
                    <a:lnTo>
                      <a:pt x="603" y="835"/>
                    </a:lnTo>
                    <a:lnTo>
                      <a:pt x="603" y="835"/>
                    </a:lnTo>
                    <a:lnTo>
                      <a:pt x="603" y="835"/>
                    </a:lnTo>
                    <a:lnTo>
                      <a:pt x="602" y="835"/>
                    </a:lnTo>
                    <a:lnTo>
                      <a:pt x="602" y="835"/>
                    </a:lnTo>
                    <a:lnTo>
                      <a:pt x="602" y="835"/>
                    </a:lnTo>
                    <a:lnTo>
                      <a:pt x="602" y="835"/>
                    </a:lnTo>
                    <a:lnTo>
                      <a:pt x="602" y="835"/>
                    </a:lnTo>
                    <a:lnTo>
                      <a:pt x="601" y="835"/>
                    </a:lnTo>
                    <a:lnTo>
                      <a:pt x="601" y="835"/>
                    </a:lnTo>
                    <a:lnTo>
                      <a:pt x="601" y="835"/>
                    </a:lnTo>
                    <a:lnTo>
                      <a:pt x="601" y="835"/>
                    </a:lnTo>
                    <a:lnTo>
                      <a:pt x="601" y="835"/>
                    </a:lnTo>
                    <a:lnTo>
                      <a:pt x="600" y="835"/>
                    </a:lnTo>
                    <a:lnTo>
                      <a:pt x="600" y="835"/>
                    </a:lnTo>
                    <a:lnTo>
                      <a:pt x="600" y="835"/>
                    </a:lnTo>
                    <a:lnTo>
                      <a:pt x="600" y="835"/>
                    </a:lnTo>
                    <a:lnTo>
                      <a:pt x="600" y="835"/>
                    </a:lnTo>
                    <a:lnTo>
                      <a:pt x="599" y="835"/>
                    </a:lnTo>
                    <a:lnTo>
                      <a:pt x="599" y="835"/>
                    </a:lnTo>
                    <a:lnTo>
                      <a:pt x="599" y="836"/>
                    </a:lnTo>
                    <a:lnTo>
                      <a:pt x="599" y="836"/>
                    </a:lnTo>
                    <a:lnTo>
                      <a:pt x="599" y="835"/>
                    </a:lnTo>
                    <a:lnTo>
                      <a:pt x="599" y="836"/>
                    </a:lnTo>
                    <a:lnTo>
                      <a:pt x="598" y="836"/>
                    </a:lnTo>
                    <a:lnTo>
                      <a:pt x="598" y="836"/>
                    </a:lnTo>
                    <a:lnTo>
                      <a:pt x="598" y="836"/>
                    </a:lnTo>
                    <a:lnTo>
                      <a:pt x="598" y="836"/>
                    </a:lnTo>
                    <a:lnTo>
                      <a:pt x="598" y="836"/>
                    </a:lnTo>
                    <a:lnTo>
                      <a:pt x="597" y="837"/>
                    </a:lnTo>
                    <a:lnTo>
                      <a:pt x="597" y="837"/>
                    </a:lnTo>
                    <a:lnTo>
                      <a:pt x="597" y="837"/>
                    </a:lnTo>
                    <a:lnTo>
                      <a:pt x="597" y="837"/>
                    </a:lnTo>
                    <a:lnTo>
                      <a:pt x="597" y="838"/>
                    </a:lnTo>
                    <a:lnTo>
                      <a:pt x="597" y="837"/>
                    </a:lnTo>
                    <a:lnTo>
                      <a:pt x="597" y="837"/>
                    </a:lnTo>
                    <a:lnTo>
                      <a:pt x="596" y="837"/>
                    </a:lnTo>
                    <a:lnTo>
                      <a:pt x="596" y="837"/>
                    </a:lnTo>
                    <a:lnTo>
                      <a:pt x="595" y="837"/>
                    </a:lnTo>
                    <a:lnTo>
                      <a:pt x="595" y="837"/>
                    </a:lnTo>
                    <a:lnTo>
                      <a:pt x="595" y="836"/>
                    </a:lnTo>
                    <a:lnTo>
                      <a:pt x="595" y="837"/>
                    </a:lnTo>
                    <a:lnTo>
                      <a:pt x="594" y="837"/>
                    </a:lnTo>
                    <a:lnTo>
                      <a:pt x="594" y="836"/>
                    </a:lnTo>
                    <a:lnTo>
                      <a:pt x="594" y="836"/>
                    </a:lnTo>
                    <a:lnTo>
                      <a:pt x="593" y="836"/>
                    </a:lnTo>
                    <a:lnTo>
                      <a:pt x="593" y="836"/>
                    </a:lnTo>
                    <a:lnTo>
                      <a:pt x="593" y="836"/>
                    </a:lnTo>
                    <a:lnTo>
                      <a:pt x="592" y="836"/>
                    </a:lnTo>
                    <a:lnTo>
                      <a:pt x="591" y="836"/>
                    </a:lnTo>
                    <a:lnTo>
                      <a:pt x="591" y="836"/>
                    </a:lnTo>
                    <a:lnTo>
                      <a:pt x="590" y="836"/>
                    </a:lnTo>
                    <a:lnTo>
                      <a:pt x="590" y="836"/>
                    </a:lnTo>
                    <a:lnTo>
                      <a:pt x="590" y="836"/>
                    </a:lnTo>
                    <a:lnTo>
                      <a:pt x="590" y="836"/>
                    </a:lnTo>
                    <a:lnTo>
                      <a:pt x="590" y="835"/>
                    </a:lnTo>
                    <a:lnTo>
                      <a:pt x="590" y="835"/>
                    </a:lnTo>
                    <a:lnTo>
                      <a:pt x="590" y="835"/>
                    </a:lnTo>
                    <a:lnTo>
                      <a:pt x="589" y="835"/>
                    </a:lnTo>
                    <a:lnTo>
                      <a:pt x="589" y="834"/>
                    </a:lnTo>
                    <a:lnTo>
                      <a:pt x="589" y="834"/>
                    </a:lnTo>
                    <a:lnTo>
                      <a:pt x="589" y="834"/>
                    </a:lnTo>
                    <a:lnTo>
                      <a:pt x="589" y="834"/>
                    </a:lnTo>
                    <a:lnTo>
                      <a:pt x="589" y="834"/>
                    </a:lnTo>
                    <a:lnTo>
                      <a:pt x="589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3"/>
                    </a:lnTo>
                    <a:lnTo>
                      <a:pt x="588" y="833"/>
                    </a:lnTo>
                    <a:lnTo>
                      <a:pt x="588" y="833"/>
                    </a:lnTo>
                    <a:lnTo>
                      <a:pt x="588" y="833"/>
                    </a:lnTo>
                    <a:lnTo>
                      <a:pt x="588" y="833"/>
                    </a:lnTo>
                    <a:lnTo>
                      <a:pt x="587" y="833"/>
                    </a:lnTo>
                    <a:lnTo>
                      <a:pt x="587" y="833"/>
                    </a:lnTo>
                    <a:lnTo>
                      <a:pt x="587" y="833"/>
                    </a:lnTo>
                    <a:lnTo>
                      <a:pt x="587" y="833"/>
                    </a:lnTo>
                    <a:lnTo>
                      <a:pt x="587" y="832"/>
                    </a:lnTo>
                    <a:lnTo>
                      <a:pt x="587" y="832"/>
                    </a:lnTo>
                    <a:lnTo>
                      <a:pt x="587" y="832"/>
                    </a:lnTo>
                    <a:lnTo>
                      <a:pt x="586" y="832"/>
                    </a:lnTo>
                    <a:lnTo>
                      <a:pt x="586" y="832"/>
                    </a:lnTo>
                    <a:lnTo>
                      <a:pt x="586" y="831"/>
                    </a:lnTo>
                    <a:lnTo>
                      <a:pt x="586" y="831"/>
                    </a:lnTo>
                    <a:lnTo>
                      <a:pt x="586" y="831"/>
                    </a:lnTo>
                    <a:lnTo>
                      <a:pt x="586" y="832"/>
                    </a:lnTo>
                    <a:lnTo>
                      <a:pt x="586" y="832"/>
                    </a:lnTo>
                    <a:lnTo>
                      <a:pt x="586" y="831"/>
                    </a:lnTo>
                    <a:lnTo>
                      <a:pt x="586" y="831"/>
                    </a:lnTo>
                    <a:lnTo>
                      <a:pt x="585" y="831"/>
                    </a:lnTo>
                    <a:lnTo>
                      <a:pt x="585" y="831"/>
                    </a:lnTo>
                    <a:lnTo>
                      <a:pt x="585" y="831"/>
                    </a:lnTo>
                    <a:lnTo>
                      <a:pt x="585" y="830"/>
                    </a:lnTo>
                    <a:lnTo>
                      <a:pt x="585" y="830"/>
                    </a:lnTo>
                    <a:lnTo>
                      <a:pt x="585" y="830"/>
                    </a:lnTo>
                    <a:lnTo>
                      <a:pt x="584" y="830"/>
                    </a:lnTo>
                    <a:lnTo>
                      <a:pt x="584" y="830"/>
                    </a:lnTo>
                    <a:lnTo>
                      <a:pt x="584" y="830"/>
                    </a:lnTo>
                    <a:lnTo>
                      <a:pt x="584" y="830"/>
                    </a:lnTo>
                    <a:lnTo>
                      <a:pt x="584" y="830"/>
                    </a:lnTo>
                    <a:lnTo>
                      <a:pt x="584" y="830"/>
                    </a:lnTo>
                    <a:lnTo>
                      <a:pt x="584" y="830"/>
                    </a:lnTo>
                    <a:lnTo>
                      <a:pt x="584" y="830"/>
                    </a:lnTo>
                    <a:lnTo>
                      <a:pt x="584" y="829"/>
                    </a:lnTo>
                    <a:lnTo>
                      <a:pt x="583" y="830"/>
                    </a:lnTo>
                    <a:lnTo>
                      <a:pt x="583" y="830"/>
                    </a:lnTo>
                    <a:lnTo>
                      <a:pt x="583" y="830"/>
                    </a:lnTo>
                    <a:lnTo>
                      <a:pt x="583" y="830"/>
                    </a:lnTo>
                    <a:lnTo>
                      <a:pt x="583" y="830"/>
                    </a:lnTo>
                    <a:lnTo>
                      <a:pt x="583" y="830"/>
                    </a:lnTo>
                    <a:lnTo>
                      <a:pt x="583" y="829"/>
                    </a:lnTo>
                    <a:lnTo>
                      <a:pt x="583" y="829"/>
                    </a:lnTo>
                    <a:lnTo>
                      <a:pt x="583" y="829"/>
                    </a:lnTo>
                    <a:lnTo>
                      <a:pt x="582" y="829"/>
                    </a:lnTo>
                    <a:lnTo>
                      <a:pt x="582" y="829"/>
                    </a:lnTo>
                    <a:lnTo>
                      <a:pt x="581" y="829"/>
                    </a:lnTo>
                    <a:lnTo>
                      <a:pt x="581" y="829"/>
                    </a:lnTo>
                    <a:lnTo>
                      <a:pt x="581" y="829"/>
                    </a:lnTo>
                    <a:lnTo>
                      <a:pt x="581" y="829"/>
                    </a:lnTo>
                    <a:lnTo>
                      <a:pt x="581" y="829"/>
                    </a:lnTo>
                    <a:lnTo>
                      <a:pt x="581" y="829"/>
                    </a:lnTo>
                    <a:lnTo>
                      <a:pt x="581" y="829"/>
                    </a:lnTo>
                    <a:lnTo>
                      <a:pt x="580" y="829"/>
                    </a:lnTo>
                    <a:lnTo>
                      <a:pt x="580" y="830"/>
                    </a:lnTo>
                    <a:lnTo>
                      <a:pt x="580" y="829"/>
                    </a:lnTo>
                    <a:lnTo>
                      <a:pt x="579" y="829"/>
                    </a:lnTo>
                    <a:lnTo>
                      <a:pt x="579" y="829"/>
                    </a:lnTo>
                    <a:lnTo>
                      <a:pt x="579" y="830"/>
                    </a:lnTo>
                    <a:lnTo>
                      <a:pt x="578" y="829"/>
                    </a:lnTo>
                    <a:lnTo>
                      <a:pt x="578" y="829"/>
                    </a:lnTo>
                    <a:lnTo>
                      <a:pt x="578" y="830"/>
                    </a:lnTo>
                    <a:lnTo>
                      <a:pt x="578" y="830"/>
                    </a:lnTo>
                    <a:lnTo>
                      <a:pt x="578" y="829"/>
                    </a:lnTo>
                    <a:lnTo>
                      <a:pt x="578" y="829"/>
                    </a:lnTo>
                    <a:lnTo>
                      <a:pt x="578" y="829"/>
                    </a:lnTo>
                    <a:lnTo>
                      <a:pt x="578" y="829"/>
                    </a:lnTo>
                    <a:lnTo>
                      <a:pt x="578" y="829"/>
                    </a:lnTo>
                    <a:lnTo>
                      <a:pt x="578" y="828"/>
                    </a:lnTo>
                    <a:lnTo>
                      <a:pt x="578" y="828"/>
                    </a:lnTo>
                    <a:lnTo>
                      <a:pt x="578" y="828"/>
                    </a:lnTo>
                    <a:lnTo>
                      <a:pt x="578" y="828"/>
                    </a:lnTo>
                    <a:lnTo>
                      <a:pt x="578" y="828"/>
                    </a:lnTo>
                    <a:lnTo>
                      <a:pt x="578" y="828"/>
                    </a:lnTo>
                    <a:lnTo>
                      <a:pt x="578" y="828"/>
                    </a:lnTo>
                    <a:lnTo>
                      <a:pt x="578" y="827"/>
                    </a:lnTo>
                    <a:lnTo>
                      <a:pt x="578" y="827"/>
                    </a:lnTo>
                    <a:lnTo>
                      <a:pt x="578" y="827"/>
                    </a:lnTo>
                    <a:lnTo>
                      <a:pt x="578" y="827"/>
                    </a:lnTo>
                    <a:lnTo>
                      <a:pt x="578" y="827"/>
                    </a:lnTo>
                    <a:lnTo>
                      <a:pt x="578" y="827"/>
                    </a:lnTo>
                    <a:lnTo>
                      <a:pt x="578" y="826"/>
                    </a:lnTo>
                    <a:lnTo>
                      <a:pt x="578" y="826"/>
                    </a:lnTo>
                    <a:lnTo>
                      <a:pt x="578" y="826"/>
                    </a:lnTo>
                    <a:lnTo>
                      <a:pt x="578" y="826"/>
                    </a:lnTo>
                    <a:lnTo>
                      <a:pt x="578" y="826"/>
                    </a:lnTo>
                    <a:lnTo>
                      <a:pt x="578" y="825"/>
                    </a:lnTo>
                    <a:lnTo>
                      <a:pt x="578" y="825"/>
                    </a:lnTo>
                    <a:lnTo>
                      <a:pt x="578" y="825"/>
                    </a:lnTo>
                    <a:lnTo>
                      <a:pt x="578" y="825"/>
                    </a:lnTo>
                    <a:lnTo>
                      <a:pt x="578" y="824"/>
                    </a:lnTo>
                    <a:lnTo>
                      <a:pt x="578" y="824"/>
                    </a:lnTo>
                    <a:lnTo>
                      <a:pt x="579" y="824"/>
                    </a:lnTo>
                    <a:lnTo>
                      <a:pt x="578" y="824"/>
                    </a:lnTo>
                    <a:lnTo>
                      <a:pt x="579" y="824"/>
                    </a:lnTo>
                    <a:lnTo>
                      <a:pt x="579" y="823"/>
                    </a:lnTo>
                    <a:lnTo>
                      <a:pt x="579" y="823"/>
                    </a:lnTo>
                    <a:lnTo>
                      <a:pt x="579" y="823"/>
                    </a:lnTo>
                    <a:lnTo>
                      <a:pt x="579" y="823"/>
                    </a:lnTo>
                    <a:lnTo>
                      <a:pt x="579" y="822"/>
                    </a:lnTo>
                    <a:lnTo>
                      <a:pt x="580" y="822"/>
                    </a:lnTo>
                    <a:lnTo>
                      <a:pt x="580" y="822"/>
                    </a:lnTo>
                    <a:lnTo>
                      <a:pt x="580" y="822"/>
                    </a:lnTo>
                    <a:lnTo>
                      <a:pt x="580" y="822"/>
                    </a:lnTo>
                    <a:lnTo>
                      <a:pt x="581" y="821"/>
                    </a:lnTo>
                    <a:lnTo>
                      <a:pt x="581" y="821"/>
                    </a:lnTo>
                    <a:lnTo>
                      <a:pt x="581" y="821"/>
                    </a:lnTo>
                    <a:lnTo>
                      <a:pt x="581" y="820"/>
                    </a:lnTo>
                    <a:lnTo>
                      <a:pt x="581" y="820"/>
                    </a:lnTo>
                    <a:lnTo>
                      <a:pt x="581" y="820"/>
                    </a:lnTo>
                    <a:lnTo>
                      <a:pt x="581" y="819"/>
                    </a:lnTo>
                    <a:lnTo>
                      <a:pt x="582" y="819"/>
                    </a:lnTo>
                    <a:lnTo>
                      <a:pt x="582" y="819"/>
                    </a:lnTo>
                    <a:lnTo>
                      <a:pt x="582" y="819"/>
                    </a:lnTo>
                    <a:lnTo>
                      <a:pt x="582" y="819"/>
                    </a:lnTo>
                    <a:lnTo>
                      <a:pt x="582" y="818"/>
                    </a:lnTo>
                    <a:lnTo>
                      <a:pt x="583" y="817"/>
                    </a:lnTo>
                    <a:lnTo>
                      <a:pt x="583" y="817"/>
                    </a:lnTo>
                    <a:lnTo>
                      <a:pt x="583" y="817"/>
                    </a:lnTo>
                    <a:lnTo>
                      <a:pt x="583" y="817"/>
                    </a:lnTo>
                    <a:lnTo>
                      <a:pt x="583" y="816"/>
                    </a:lnTo>
                    <a:lnTo>
                      <a:pt x="583" y="816"/>
                    </a:lnTo>
                    <a:lnTo>
                      <a:pt x="583" y="816"/>
                    </a:lnTo>
                    <a:lnTo>
                      <a:pt x="584" y="816"/>
                    </a:lnTo>
                    <a:lnTo>
                      <a:pt x="584" y="815"/>
                    </a:lnTo>
                    <a:lnTo>
                      <a:pt x="584" y="815"/>
                    </a:lnTo>
                    <a:lnTo>
                      <a:pt x="585" y="815"/>
                    </a:lnTo>
                    <a:lnTo>
                      <a:pt x="585" y="814"/>
                    </a:lnTo>
                    <a:lnTo>
                      <a:pt x="585" y="813"/>
                    </a:lnTo>
                    <a:lnTo>
                      <a:pt x="586" y="813"/>
                    </a:lnTo>
                    <a:lnTo>
                      <a:pt x="586" y="813"/>
                    </a:lnTo>
                    <a:lnTo>
                      <a:pt x="586" y="813"/>
                    </a:lnTo>
                    <a:lnTo>
                      <a:pt x="586" y="812"/>
                    </a:lnTo>
                    <a:lnTo>
                      <a:pt x="586" y="812"/>
                    </a:lnTo>
                    <a:lnTo>
                      <a:pt x="586" y="812"/>
                    </a:lnTo>
                    <a:lnTo>
                      <a:pt x="587" y="812"/>
                    </a:lnTo>
                    <a:lnTo>
                      <a:pt x="587" y="812"/>
                    </a:lnTo>
                    <a:lnTo>
                      <a:pt x="587" y="812"/>
                    </a:lnTo>
                    <a:lnTo>
                      <a:pt x="588" y="812"/>
                    </a:lnTo>
                    <a:lnTo>
                      <a:pt x="588" y="812"/>
                    </a:lnTo>
                    <a:lnTo>
                      <a:pt x="588" y="812"/>
                    </a:lnTo>
                    <a:lnTo>
                      <a:pt x="589" y="811"/>
                    </a:lnTo>
                    <a:lnTo>
                      <a:pt x="589" y="811"/>
                    </a:lnTo>
                    <a:lnTo>
                      <a:pt x="589" y="811"/>
                    </a:lnTo>
                    <a:lnTo>
                      <a:pt x="589" y="811"/>
                    </a:lnTo>
                    <a:lnTo>
                      <a:pt x="590" y="811"/>
                    </a:lnTo>
                    <a:lnTo>
                      <a:pt x="590" y="811"/>
                    </a:lnTo>
                    <a:lnTo>
                      <a:pt x="590" y="811"/>
                    </a:lnTo>
                    <a:lnTo>
                      <a:pt x="591" y="811"/>
                    </a:lnTo>
                    <a:lnTo>
                      <a:pt x="591" y="811"/>
                    </a:lnTo>
                    <a:lnTo>
                      <a:pt x="591" y="811"/>
                    </a:lnTo>
                    <a:lnTo>
                      <a:pt x="591" y="811"/>
                    </a:lnTo>
                    <a:lnTo>
                      <a:pt x="592" y="811"/>
                    </a:lnTo>
                    <a:lnTo>
                      <a:pt x="592" y="811"/>
                    </a:lnTo>
                    <a:lnTo>
                      <a:pt x="593" y="811"/>
                    </a:lnTo>
                    <a:lnTo>
                      <a:pt x="593" y="811"/>
                    </a:lnTo>
                    <a:lnTo>
                      <a:pt x="593" y="811"/>
                    </a:lnTo>
                    <a:lnTo>
                      <a:pt x="593" y="811"/>
                    </a:lnTo>
                    <a:lnTo>
                      <a:pt x="594" y="811"/>
                    </a:lnTo>
                    <a:lnTo>
                      <a:pt x="594" y="811"/>
                    </a:lnTo>
                    <a:lnTo>
                      <a:pt x="594" y="810"/>
                    </a:lnTo>
                    <a:lnTo>
                      <a:pt x="595" y="810"/>
                    </a:lnTo>
                    <a:lnTo>
                      <a:pt x="595" y="810"/>
                    </a:lnTo>
                    <a:lnTo>
                      <a:pt x="595" y="810"/>
                    </a:lnTo>
                    <a:lnTo>
                      <a:pt x="596" y="810"/>
                    </a:lnTo>
                    <a:lnTo>
                      <a:pt x="596" y="811"/>
                    </a:lnTo>
                    <a:lnTo>
                      <a:pt x="597" y="810"/>
                    </a:lnTo>
                    <a:lnTo>
                      <a:pt x="597" y="810"/>
                    </a:lnTo>
                    <a:lnTo>
                      <a:pt x="598" y="797"/>
                    </a:lnTo>
                    <a:lnTo>
                      <a:pt x="600" y="778"/>
                    </a:lnTo>
                    <a:lnTo>
                      <a:pt x="599" y="778"/>
                    </a:lnTo>
                    <a:lnTo>
                      <a:pt x="599" y="778"/>
                    </a:lnTo>
                    <a:lnTo>
                      <a:pt x="599" y="777"/>
                    </a:lnTo>
                    <a:lnTo>
                      <a:pt x="599" y="777"/>
                    </a:lnTo>
                    <a:lnTo>
                      <a:pt x="598" y="777"/>
                    </a:lnTo>
                    <a:lnTo>
                      <a:pt x="598" y="776"/>
                    </a:lnTo>
                    <a:lnTo>
                      <a:pt x="597" y="776"/>
                    </a:lnTo>
                    <a:lnTo>
                      <a:pt x="597" y="776"/>
                    </a:lnTo>
                    <a:lnTo>
                      <a:pt x="596" y="776"/>
                    </a:lnTo>
                    <a:lnTo>
                      <a:pt x="596" y="776"/>
                    </a:lnTo>
                    <a:lnTo>
                      <a:pt x="596" y="777"/>
                    </a:lnTo>
                    <a:lnTo>
                      <a:pt x="595" y="777"/>
                    </a:lnTo>
                    <a:lnTo>
                      <a:pt x="594" y="777"/>
                    </a:lnTo>
                    <a:lnTo>
                      <a:pt x="594" y="777"/>
                    </a:lnTo>
                    <a:lnTo>
                      <a:pt x="594" y="777"/>
                    </a:lnTo>
                    <a:lnTo>
                      <a:pt x="593" y="778"/>
                    </a:lnTo>
                    <a:lnTo>
                      <a:pt x="593" y="778"/>
                    </a:lnTo>
                    <a:lnTo>
                      <a:pt x="594" y="778"/>
                    </a:lnTo>
                    <a:lnTo>
                      <a:pt x="593" y="778"/>
                    </a:lnTo>
                    <a:lnTo>
                      <a:pt x="593" y="779"/>
                    </a:lnTo>
                    <a:lnTo>
                      <a:pt x="593" y="779"/>
                    </a:lnTo>
                    <a:lnTo>
                      <a:pt x="593" y="779"/>
                    </a:lnTo>
                    <a:lnTo>
                      <a:pt x="593" y="779"/>
                    </a:lnTo>
                    <a:lnTo>
                      <a:pt x="593" y="780"/>
                    </a:lnTo>
                    <a:lnTo>
                      <a:pt x="593" y="780"/>
                    </a:lnTo>
                    <a:lnTo>
                      <a:pt x="592" y="780"/>
                    </a:lnTo>
                    <a:lnTo>
                      <a:pt x="592" y="781"/>
                    </a:lnTo>
                    <a:lnTo>
                      <a:pt x="591" y="781"/>
                    </a:lnTo>
                    <a:lnTo>
                      <a:pt x="591" y="781"/>
                    </a:lnTo>
                    <a:lnTo>
                      <a:pt x="591" y="781"/>
                    </a:lnTo>
                    <a:lnTo>
                      <a:pt x="590" y="781"/>
                    </a:lnTo>
                    <a:lnTo>
                      <a:pt x="590" y="781"/>
                    </a:lnTo>
                    <a:lnTo>
                      <a:pt x="589" y="781"/>
                    </a:lnTo>
                    <a:lnTo>
                      <a:pt x="589" y="782"/>
                    </a:lnTo>
                    <a:lnTo>
                      <a:pt x="588" y="783"/>
                    </a:lnTo>
                    <a:lnTo>
                      <a:pt x="588" y="784"/>
                    </a:lnTo>
                    <a:lnTo>
                      <a:pt x="588" y="784"/>
                    </a:lnTo>
                    <a:lnTo>
                      <a:pt x="588" y="784"/>
                    </a:lnTo>
                    <a:lnTo>
                      <a:pt x="588" y="785"/>
                    </a:lnTo>
                    <a:lnTo>
                      <a:pt x="588" y="785"/>
                    </a:lnTo>
                    <a:lnTo>
                      <a:pt x="588" y="785"/>
                    </a:lnTo>
                    <a:lnTo>
                      <a:pt x="588" y="785"/>
                    </a:lnTo>
                    <a:lnTo>
                      <a:pt x="588" y="786"/>
                    </a:lnTo>
                    <a:lnTo>
                      <a:pt x="588" y="786"/>
                    </a:lnTo>
                    <a:lnTo>
                      <a:pt x="588" y="786"/>
                    </a:lnTo>
                    <a:lnTo>
                      <a:pt x="588" y="786"/>
                    </a:lnTo>
                    <a:lnTo>
                      <a:pt x="587" y="786"/>
                    </a:lnTo>
                    <a:lnTo>
                      <a:pt x="586" y="787"/>
                    </a:lnTo>
                    <a:lnTo>
                      <a:pt x="585" y="787"/>
                    </a:lnTo>
                    <a:lnTo>
                      <a:pt x="585" y="787"/>
                    </a:lnTo>
                    <a:lnTo>
                      <a:pt x="585" y="787"/>
                    </a:lnTo>
                    <a:lnTo>
                      <a:pt x="584" y="788"/>
                    </a:lnTo>
                    <a:lnTo>
                      <a:pt x="584" y="788"/>
                    </a:lnTo>
                    <a:lnTo>
                      <a:pt x="584" y="789"/>
                    </a:lnTo>
                    <a:lnTo>
                      <a:pt x="583" y="789"/>
                    </a:lnTo>
                    <a:lnTo>
                      <a:pt x="583" y="789"/>
                    </a:lnTo>
                    <a:lnTo>
                      <a:pt x="582" y="790"/>
                    </a:lnTo>
                    <a:lnTo>
                      <a:pt x="582" y="790"/>
                    </a:lnTo>
                    <a:lnTo>
                      <a:pt x="581" y="791"/>
                    </a:lnTo>
                    <a:lnTo>
                      <a:pt x="581" y="791"/>
                    </a:lnTo>
                    <a:lnTo>
                      <a:pt x="581" y="791"/>
                    </a:lnTo>
                    <a:lnTo>
                      <a:pt x="581" y="791"/>
                    </a:lnTo>
                    <a:lnTo>
                      <a:pt x="581" y="792"/>
                    </a:lnTo>
                    <a:lnTo>
                      <a:pt x="581" y="792"/>
                    </a:lnTo>
                    <a:lnTo>
                      <a:pt x="581" y="792"/>
                    </a:lnTo>
                    <a:lnTo>
                      <a:pt x="581" y="792"/>
                    </a:lnTo>
                    <a:lnTo>
                      <a:pt x="580" y="793"/>
                    </a:lnTo>
                    <a:lnTo>
                      <a:pt x="580" y="793"/>
                    </a:lnTo>
                    <a:lnTo>
                      <a:pt x="579" y="793"/>
                    </a:lnTo>
                    <a:lnTo>
                      <a:pt x="579" y="793"/>
                    </a:lnTo>
                    <a:lnTo>
                      <a:pt x="579" y="794"/>
                    </a:lnTo>
                    <a:lnTo>
                      <a:pt x="579" y="794"/>
                    </a:lnTo>
                    <a:lnTo>
                      <a:pt x="578" y="794"/>
                    </a:lnTo>
                    <a:lnTo>
                      <a:pt x="578" y="794"/>
                    </a:lnTo>
                    <a:lnTo>
                      <a:pt x="578" y="794"/>
                    </a:lnTo>
                    <a:lnTo>
                      <a:pt x="577" y="794"/>
                    </a:lnTo>
                    <a:lnTo>
                      <a:pt x="577" y="795"/>
                    </a:lnTo>
                    <a:lnTo>
                      <a:pt x="577" y="795"/>
                    </a:lnTo>
                    <a:lnTo>
                      <a:pt x="577" y="795"/>
                    </a:lnTo>
                    <a:lnTo>
                      <a:pt x="577" y="795"/>
                    </a:lnTo>
                    <a:lnTo>
                      <a:pt x="576" y="795"/>
                    </a:lnTo>
                    <a:lnTo>
                      <a:pt x="576" y="794"/>
                    </a:lnTo>
                    <a:lnTo>
                      <a:pt x="576" y="794"/>
                    </a:lnTo>
                    <a:lnTo>
                      <a:pt x="576" y="794"/>
                    </a:lnTo>
                    <a:lnTo>
                      <a:pt x="576" y="795"/>
                    </a:lnTo>
                    <a:lnTo>
                      <a:pt x="575" y="795"/>
                    </a:lnTo>
                    <a:lnTo>
                      <a:pt x="575" y="795"/>
                    </a:lnTo>
                    <a:lnTo>
                      <a:pt x="573" y="795"/>
                    </a:lnTo>
                    <a:lnTo>
                      <a:pt x="573" y="795"/>
                    </a:lnTo>
                    <a:lnTo>
                      <a:pt x="572" y="796"/>
                    </a:lnTo>
                    <a:lnTo>
                      <a:pt x="572" y="797"/>
                    </a:lnTo>
                    <a:lnTo>
                      <a:pt x="572" y="797"/>
                    </a:lnTo>
                    <a:lnTo>
                      <a:pt x="572" y="797"/>
                    </a:lnTo>
                    <a:lnTo>
                      <a:pt x="572" y="797"/>
                    </a:lnTo>
                    <a:lnTo>
                      <a:pt x="571" y="797"/>
                    </a:lnTo>
                    <a:lnTo>
                      <a:pt x="571" y="797"/>
                    </a:lnTo>
                    <a:lnTo>
                      <a:pt x="571" y="797"/>
                    </a:lnTo>
                    <a:lnTo>
                      <a:pt x="571" y="797"/>
                    </a:lnTo>
                    <a:lnTo>
                      <a:pt x="571" y="798"/>
                    </a:lnTo>
                    <a:lnTo>
                      <a:pt x="571" y="798"/>
                    </a:lnTo>
                    <a:lnTo>
                      <a:pt x="571" y="798"/>
                    </a:lnTo>
                    <a:lnTo>
                      <a:pt x="571" y="799"/>
                    </a:lnTo>
                    <a:lnTo>
                      <a:pt x="571" y="799"/>
                    </a:lnTo>
                    <a:lnTo>
                      <a:pt x="571" y="799"/>
                    </a:lnTo>
                    <a:lnTo>
                      <a:pt x="572" y="800"/>
                    </a:lnTo>
                    <a:lnTo>
                      <a:pt x="571" y="800"/>
                    </a:lnTo>
                    <a:lnTo>
                      <a:pt x="571" y="800"/>
                    </a:lnTo>
                    <a:lnTo>
                      <a:pt x="571" y="800"/>
                    </a:lnTo>
                    <a:lnTo>
                      <a:pt x="571" y="801"/>
                    </a:lnTo>
                    <a:lnTo>
                      <a:pt x="571" y="802"/>
                    </a:lnTo>
                    <a:lnTo>
                      <a:pt x="571" y="802"/>
                    </a:lnTo>
                    <a:lnTo>
                      <a:pt x="571" y="802"/>
                    </a:lnTo>
                    <a:lnTo>
                      <a:pt x="571" y="802"/>
                    </a:lnTo>
                    <a:lnTo>
                      <a:pt x="571" y="802"/>
                    </a:lnTo>
                    <a:lnTo>
                      <a:pt x="570" y="803"/>
                    </a:lnTo>
                    <a:lnTo>
                      <a:pt x="570" y="803"/>
                    </a:lnTo>
                    <a:lnTo>
                      <a:pt x="570" y="804"/>
                    </a:lnTo>
                    <a:lnTo>
                      <a:pt x="569" y="804"/>
                    </a:lnTo>
                    <a:lnTo>
                      <a:pt x="569" y="805"/>
                    </a:lnTo>
                    <a:lnTo>
                      <a:pt x="569" y="805"/>
                    </a:lnTo>
                    <a:lnTo>
                      <a:pt x="569" y="805"/>
                    </a:lnTo>
                    <a:lnTo>
                      <a:pt x="569" y="805"/>
                    </a:lnTo>
                    <a:lnTo>
                      <a:pt x="569" y="805"/>
                    </a:lnTo>
                    <a:lnTo>
                      <a:pt x="569" y="805"/>
                    </a:lnTo>
                    <a:lnTo>
                      <a:pt x="569" y="806"/>
                    </a:lnTo>
                    <a:lnTo>
                      <a:pt x="569" y="806"/>
                    </a:lnTo>
                    <a:lnTo>
                      <a:pt x="569" y="805"/>
                    </a:lnTo>
                    <a:lnTo>
                      <a:pt x="569" y="806"/>
                    </a:lnTo>
                    <a:lnTo>
                      <a:pt x="569" y="806"/>
                    </a:lnTo>
                    <a:lnTo>
                      <a:pt x="568" y="806"/>
                    </a:lnTo>
                    <a:lnTo>
                      <a:pt x="568" y="806"/>
                    </a:lnTo>
                    <a:lnTo>
                      <a:pt x="568" y="805"/>
                    </a:lnTo>
                    <a:lnTo>
                      <a:pt x="568" y="805"/>
                    </a:lnTo>
                    <a:lnTo>
                      <a:pt x="568" y="805"/>
                    </a:lnTo>
                    <a:lnTo>
                      <a:pt x="567" y="805"/>
                    </a:lnTo>
                    <a:lnTo>
                      <a:pt x="567" y="805"/>
                    </a:lnTo>
                    <a:lnTo>
                      <a:pt x="567" y="805"/>
                    </a:lnTo>
                    <a:lnTo>
                      <a:pt x="566" y="805"/>
                    </a:lnTo>
                    <a:lnTo>
                      <a:pt x="566" y="806"/>
                    </a:lnTo>
                    <a:lnTo>
                      <a:pt x="566" y="806"/>
                    </a:lnTo>
                    <a:lnTo>
                      <a:pt x="566" y="805"/>
                    </a:lnTo>
                    <a:lnTo>
                      <a:pt x="566" y="806"/>
                    </a:lnTo>
                    <a:lnTo>
                      <a:pt x="566" y="805"/>
                    </a:lnTo>
                    <a:lnTo>
                      <a:pt x="566" y="805"/>
                    </a:lnTo>
                    <a:lnTo>
                      <a:pt x="566" y="805"/>
                    </a:lnTo>
                    <a:lnTo>
                      <a:pt x="565" y="805"/>
                    </a:lnTo>
                    <a:lnTo>
                      <a:pt x="565" y="806"/>
                    </a:lnTo>
                    <a:lnTo>
                      <a:pt x="565" y="805"/>
                    </a:lnTo>
                    <a:lnTo>
                      <a:pt x="565" y="805"/>
                    </a:lnTo>
                    <a:lnTo>
                      <a:pt x="564" y="805"/>
                    </a:lnTo>
                    <a:lnTo>
                      <a:pt x="564" y="805"/>
                    </a:lnTo>
                    <a:lnTo>
                      <a:pt x="564" y="805"/>
                    </a:lnTo>
                    <a:lnTo>
                      <a:pt x="564" y="805"/>
                    </a:lnTo>
                    <a:lnTo>
                      <a:pt x="564" y="805"/>
                    </a:lnTo>
                    <a:lnTo>
                      <a:pt x="564" y="805"/>
                    </a:lnTo>
                    <a:lnTo>
                      <a:pt x="564" y="805"/>
                    </a:lnTo>
                    <a:lnTo>
                      <a:pt x="563" y="805"/>
                    </a:lnTo>
                    <a:lnTo>
                      <a:pt x="563" y="805"/>
                    </a:lnTo>
                    <a:lnTo>
                      <a:pt x="563" y="805"/>
                    </a:lnTo>
                    <a:lnTo>
                      <a:pt x="562" y="805"/>
                    </a:lnTo>
                    <a:lnTo>
                      <a:pt x="562" y="805"/>
                    </a:lnTo>
                    <a:lnTo>
                      <a:pt x="562" y="805"/>
                    </a:lnTo>
                    <a:lnTo>
                      <a:pt x="562" y="804"/>
                    </a:lnTo>
                    <a:lnTo>
                      <a:pt x="562" y="804"/>
                    </a:lnTo>
                    <a:lnTo>
                      <a:pt x="561" y="805"/>
                    </a:lnTo>
                    <a:lnTo>
                      <a:pt x="561" y="805"/>
                    </a:lnTo>
                    <a:lnTo>
                      <a:pt x="561" y="805"/>
                    </a:lnTo>
                    <a:lnTo>
                      <a:pt x="561" y="805"/>
                    </a:lnTo>
                    <a:lnTo>
                      <a:pt x="560" y="805"/>
                    </a:lnTo>
                    <a:lnTo>
                      <a:pt x="560" y="805"/>
                    </a:lnTo>
                    <a:lnTo>
                      <a:pt x="560" y="805"/>
                    </a:lnTo>
                    <a:lnTo>
                      <a:pt x="560" y="805"/>
                    </a:lnTo>
                    <a:lnTo>
                      <a:pt x="559" y="805"/>
                    </a:lnTo>
                    <a:lnTo>
                      <a:pt x="559" y="806"/>
                    </a:lnTo>
                    <a:lnTo>
                      <a:pt x="558" y="805"/>
                    </a:lnTo>
                    <a:lnTo>
                      <a:pt x="558" y="806"/>
                    </a:lnTo>
                    <a:lnTo>
                      <a:pt x="558" y="806"/>
                    </a:lnTo>
                    <a:lnTo>
                      <a:pt x="558" y="806"/>
                    </a:lnTo>
                    <a:lnTo>
                      <a:pt x="557" y="806"/>
                    </a:lnTo>
                    <a:lnTo>
                      <a:pt x="557" y="806"/>
                    </a:lnTo>
                    <a:lnTo>
                      <a:pt x="557" y="806"/>
                    </a:lnTo>
                    <a:lnTo>
                      <a:pt x="556" y="807"/>
                    </a:lnTo>
                    <a:lnTo>
                      <a:pt x="556" y="807"/>
                    </a:lnTo>
                    <a:lnTo>
                      <a:pt x="556" y="807"/>
                    </a:lnTo>
                    <a:lnTo>
                      <a:pt x="556" y="807"/>
                    </a:lnTo>
                    <a:lnTo>
                      <a:pt x="556" y="807"/>
                    </a:lnTo>
                    <a:lnTo>
                      <a:pt x="556" y="807"/>
                    </a:lnTo>
                    <a:lnTo>
                      <a:pt x="555" y="808"/>
                    </a:lnTo>
                    <a:lnTo>
                      <a:pt x="555" y="808"/>
                    </a:lnTo>
                    <a:lnTo>
                      <a:pt x="555" y="808"/>
                    </a:lnTo>
                    <a:lnTo>
                      <a:pt x="555" y="808"/>
                    </a:lnTo>
                    <a:lnTo>
                      <a:pt x="554" y="808"/>
                    </a:lnTo>
                    <a:lnTo>
                      <a:pt x="554" y="808"/>
                    </a:lnTo>
                    <a:lnTo>
                      <a:pt x="554" y="808"/>
                    </a:lnTo>
                    <a:lnTo>
                      <a:pt x="553" y="808"/>
                    </a:lnTo>
                    <a:lnTo>
                      <a:pt x="553" y="808"/>
                    </a:lnTo>
                    <a:lnTo>
                      <a:pt x="553" y="808"/>
                    </a:lnTo>
                    <a:lnTo>
                      <a:pt x="553" y="808"/>
                    </a:lnTo>
                    <a:lnTo>
                      <a:pt x="552" y="809"/>
                    </a:lnTo>
                    <a:lnTo>
                      <a:pt x="552" y="808"/>
                    </a:lnTo>
                    <a:lnTo>
                      <a:pt x="552" y="809"/>
                    </a:lnTo>
                    <a:lnTo>
                      <a:pt x="552" y="808"/>
                    </a:lnTo>
                    <a:lnTo>
                      <a:pt x="551" y="808"/>
                    </a:lnTo>
                    <a:lnTo>
                      <a:pt x="551" y="809"/>
                    </a:lnTo>
                    <a:lnTo>
                      <a:pt x="551" y="808"/>
                    </a:lnTo>
                    <a:lnTo>
                      <a:pt x="551" y="809"/>
                    </a:lnTo>
                    <a:lnTo>
                      <a:pt x="551" y="808"/>
                    </a:lnTo>
                    <a:lnTo>
                      <a:pt x="551" y="808"/>
                    </a:lnTo>
                    <a:lnTo>
                      <a:pt x="550" y="808"/>
                    </a:lnTo>
                    <a:lnTo>
                      <a:pt x="550" y="808"/>
                    </a:lnTo>
                    <a:lnTo>
                      <a:pt x="550" y="808"/>
                    </a:lnTo>
                    <a:lnTo>
                      <a:pt x="550" y="808"/>
                    </a:lnTo>
                    <a:lnTo>
                      <a:pt x="549" y="808"/>
                    </a:lnTo>
                    <a:lnTo>
                      <a:pt x="549" y="808"/>
                    </a:lnTo>
                    <a:lnTo>
                      <a:pt x="549" y="808"/>
                    </a:lnTo>
                    <a:lnTo>
                      <a:pt x="549" y="808"/>
                    </a:lnTo>
                    <a:lnTo>
                      <a:pt x="549" y="808"/>
                    </a:lnTo>
                    <a:lnTo>
                      <a:pt x="549" y="808"/>
                    </a:lnTo>
                    <a:lnTo>
                      <a:pt x="549" y="808"/>
                    </a:lnTo>
                    <a:lnTo>
                      <a:pt x="549" y="808"/>
                    </a:lnTo>
                    <a:lnTo>
                      <a:pt x="548" y="807"/>
                    </a:lnTo>
                    <a:lnTo>
                      <a:pt x="548" y="808"/>
                    </a:lnTo>
                    <a:lnTo>
                      <a:pt x="548" y="807"/>
                    </a:lnTo>
                    <a:lnTo>
                      <a:pt x="548" y="807"/>
                    </a:lnTo>
                    <a:lnTo>
                      <a:pt x="547" y="807"/>
                    </a:lnTo>
                    <a:lnTo>
                      <a:pt x="547" y="807"/>
                    </a:lnTo>
                    <a:lnTo>
                      <a:pt x="547" y="807"/>
                    </a:lnTo>
                    <a:lnTo>
                      <a:pt x="547" y="807"/>
                    </a:lnTo>
                    <a:lnTo>
                      <a:pt x="546" y="807"/>
                    </a:lnTo>
                    <a:lnTo>
                      <a:pt x="546" y="807"/>
                    </a:lnTo>
                    <a:lnTo>
                      <a:pt x="546" y="806"/>
                    </a:lnTo>
                    <a:lnTo>
                      <a:pt x="546" y="806"/>
                    </a:lnTo>
                    <a:lnTo>
                      <a:pt x="546" y="806"/>
                    </a:lnTo>
                    <a:lnTo>
                      <a:pt x="546" y="806"/>
                    </a:lnTo>
                    <a:lnTo>
                      <a:pt x="546" y="806"/>
                    </a:lnTo>
                    <a:lnTo>
                      <a:pt x="546" y="805"/>
                    </a:lnTo>
                    <a:lnTo>
                      <a:pt x="547" y="805"/>
                    </a:lnTo>
                    <a:lnTo>
                      <a:pt x="547" y="804"/>
                    </a:lnTo>
                    <a:lnTo>
                      <a:pt x="547" y="804"/>
                    </a:lnTo>
                    <a:lnTo>
                      <a:pt x="547" y="804"/>
                    </a:lnTo>
                    <a:lnTo>
                      <a:pt x="547" y="804"/>
                    </a:lnTo>
                    <a:lnTo>
                      <a:pt x="546" y="804"/>
                    </a:lnTo>
                    <a:lnTo>
                      <a:pt x="546" y="804"/>
                    </a:lnTo>
                    <a:lnTo>
                      <a:pt x="546" y="804"/>
                    </a:lnTo>
                    <a:lnTo>
                      <a:pt x="546" y="804"/>
                    </a:lnTo>
                    <a:lnTo>
                      <a:pt x="547" y="803"/>
                    </a:lnTo>
                    <a:lnTo>
                      <a:pt x="546" y="803"/>
                    </a:lnTo>
                    <a:lnTo>
                      <a:pt x="546" y="802"/>
                    </a:lnTo>
                    <a:lnTo>
                      <a:pt x="546" y="802"/>
                    </a:lnTo>
                    <a:lnTo>
                      <a:pt x="546" y="802"/>
                    </a:lnTo>
                    <a:lnTo>
                      <a:pt x="546" y="802"/>
                    </a:lnTo>
                    <a:lnTo>
                      <a:pt x="546" y="802"/>
                    </a:lnTo>
                    <a:lnTo>
                      <a:pt x="546" y="802"/>
                    </a:lnTo>
                    <a:lnTo>
                      <a:pt x="546" y="802"/>
                    </a:lnTo>
                    <a:lnTo>
                      <a:pt x="546" y="801"/>
                    </a:lnTo>
                    <a:lnTo>
                      <a:pt x="546" y="801"/>
                    </a:lnTo>
                    <a:lnTo>
                      <a:pt x="546" y="801"/>
                    </a:lnTo>
                    <a:lnTo>
                      <a:pt x="546" y="801"/>
                    </a:lnTo>
                    <a:lnTo>
                      <a:pt x="546" y="801"/>
                    </a:lnTo>
                    <a:lnTo>
                      <a:pt x="546" y="801"/>
                    </a:lnTo>
                    <a:lnTo>
                      <a:pt x="546" y="801"/>
                    </a:lnTo>
                    <a:lnTo>
                      <a:pt x="545" y="801"/>
                    </a:lnTo>
                    <a:lnTo>
                      <a:pt x="545" y="801"/>
                    </a:lnTo>
                    <a:lnTo>
                      <a:pt x="545" y="801"/>
                    </a:lnTo>
                    <a:lnTo>
                      <a:pt x="545" y="800"/>
                    </a:lnTo>
                    <a:lnTo>
                      <a:pt x="545" y="800"/>
                    </a:lnTo>
                    <a:lnTo>
                      <a:pt x="544" y="800"/>
                    </a:lnTo>
                    <a:lnTo>
                      <a:pt x="544" y="800"/>
                    </a:lnTo>
                    <a:lnTo>
                      <a:pt x="544" y="800"/>
                    </a:lnTo>
                    <a:lnTo>
                      <a:pt x="544" y="799"/>
                    </a:lnTo>
                    <a:lnTo>
                      <a:pt x="544" y="799"/>
                    </a:lnTo>
                    <a:lnTo>
                      <a:pt x="544" y="799"/>
                    </a:lnTo>
                    <a:lnTo>
                      <a:pt x="544" y="799"/>
                    </a:lnTo>
                    <a:lnTo>
                      <a:pt x="543" y="799"/>
                    </a:lnTo>
                    <a:lnTo>
                      <a:pt x="543" y="799"/>
                    </a:lnTo>
                    <a:lnTo>
                      <a:pt x="543" y="799"/>
                    </a:lnTo>
                    <a:lnTo>
                      <a:pt x="543" y="798"/>
                    </a:lnTo>
                    <a:lnTo>
                      <a:pt x="542" y="798"/>
                    </a:lnTo>
                    <a:lnTo>
                      <a:pt x="542" y="798"/>
                    </a:lnTo>
                    <a:lnTo>
                      <a:pt x="541" y="798"/>
                    </a:lnTo>
                    <a:lnTo>
                      <a:pt x="541" y="798"/>
                    </a:lnTo>
                    <a:lnTo>
                      <a:pt x="540" y="798"/>
                    </a:lnTo>
                    <a:lnTo>
                      <a:pt x="540" y="798"/>
                    </a:lnTo>
                    <a:lnTo>
                      <a:pt x="540" y="797"/>
                    </a:lnTo>
                    <a:lnTo>
                      <a:pt x="539" y="797"/>
                    </a:lnTo>
                    <a:lnTo>
                      <a:pt x="540" y="796"/>
                    </a:lnTo>
                    <a:lnTo>
                      <a:pt x="540" y="796"/>
                    </a:lnTo>
                    <a:lnTo>
                      <a:pt x="540" y="796"/>
                    </a:lnTo>
                    <a:lnTo>
                      <a:pt x="539" y="796"/>
                    </a:lnTo>
                    <a:lnTo>
                      <a:pt x="540" y="796"/>
                    </a:lnTo>
                    <a:lnTo>
                      <a:pt x="540" y="795"/>
                    </a:lnTo>
                    <a:lnTo>
                      <a:pt x="539" y="795"/>
                    </a:lnTo>
                    <a:lnTo>
                      <a:pt x="539" y="795"/>
                    </a:lnTo>
                    <a:lnTo>
                      <a:pt x="539" y="795"/>
                    </a:lnTo>
                    <a:lnTo>
                      <a:pt x="539" y="795"/>
                    </a:lnTo>
                    <a:lnTo>
                      <a:pt x="539" y="795"/>
                    </a:lnTo>
                    <a:lnTo>
                      <a:pt x="539" y="795"/>
                    </a:lnTo>
                    <a:lnTo>
                      <a:pt x="539" y="795"/>
                    </a:lnTo>
                    <a:lnTo>
                      <a:pt x="539" y="794"/>
                    </a:lnTo>
                    <a:lnTo>
                      <a:pt x="538" y="794"/>
                    </a:lnTo>
                    <a:lnTo>
                      <a:pt x="538" y="794"/>
                    </a:lnTo>
                    <a:lnTo>
                      <a:pt x="538" y="794"/>
                    </a:lnTo>
                    <a:lnTo>
                      <a:pt x="538" y="794"/>
                    </a:lnTo>
                    <a:lnTo>
                      <a:pt x="538" y="794"/>
                    </a:lnTo>
                    <a:lnTo>
                      <a:pt x="537" y="794"/>
                    </a:lnTo>
                    <a:lnTo>
                      <a:pt x="537" y="794"/>
                    </a:lnTo>
                    <a:lnTo>
                      <a:pt x="537" y="794"/>
                    </a:lnTo>
                    <a:lnTo>
                      <a:pt x="536" y="794"/>
                    </a:lnTo>
                    <a:lnTo>
                      <a:pt x="536" y="794"/>
                    </a:lnTo>
                    <a:lnTo>
                      <a:pt x="536" y="794"/>
                    </a:lnTo>
                    <a:lnTo>
                      <a:pt x="536" y="794"/>
                    </a:lnTo>
                    <a:lnTo>
                      <a:pt x="536" y="794"/>
                    </a:lnTo>
                    <a:lnTo>
                      <a:pt x="535" y="794"/>
                    </a:lnTo>
                    <a:lnTo>
                      <a:pt x="535" y="794"/>
                    </a:lnTo>
                    <a:lnTo>
                      <a:pt x="535" y="794"/>
                    </a:lnTo>
                    <a:lnTo>
                      <a:pt x="534" y="794"/>
                    </a:lnTo>
                    <a:lnTo>
                      <a:pt x="534" y="794"/>
                    </a:lnTo>
                    <a:lnTo>
                      <a:pt x="534" y="795"/>
                    </a:lnTo>
                    <a:lnTo>
                      <a:pt x="534" y="794"/>
                    </a:lnTo>
                    <a:lnTo>
                      <a:pt x="534" y="794"/>
                    </a:lnTo>
                    <a:lnTo>
                      <a:pt x="534" y="794"/>
                    </a:lnTo>
                    <a:lnTo>
                      <a:pt x="533" y="794"/>
                    </a:lnTo>
                    <a:lnTo>
                      <a:pt x="533" y="794"/>
                    </a:lnTo>
                    <a:lnTo>
                      <a:pt x="533" y="794"/>
                    </a:lnTo>
                    <a:lnTo>
                      <a:pt x="533" y="794"/>
                    </a:lnTo>
                    <a:lnTo>
                      <a:pt x="533" y="794"/>
                    </a:lnTo>
                    <a:lnTo>
                      <a:pt x="533" y="793"/>
                    </a:lnTo>
                    <a:lnTo>
                      <a:pt x="533" y="793"/>
                    </a:lnTo>
                    <a:lnTo>
                      <a:pt x="533" y="793"/>
                    </a:lnTo>
                    <a:lnTo>
                      <a:pt x="532" y="793"/>
                    </a:lnTo>
                    <a:lnTo>
                      <a:pt x="532" y="793"/>
                    </a:lnTo>
                    <a:lnTo>
                      <a:pt x="532" y="793"/>
                    </a:lnTo>
                    <a:lnTo>
                      <a:pt x="532" y="793"/>
                    </a:lnTo>
                    <a:lnTo>
                      <a:pt x="532" y="793"/>
                    </a:lnTo>
                    <a:lnTo>
                      <a:pt x="531" y="793"/>
                    </a:lnTo>
                    <a:lnTo>
                      <a:pt x="531" y="794"/>
                    </a:lnTo>
                    <a:lnTo>
                      <a:pt x="531" y="794"/>
                    </a:lnTo>
                    <a:lnTo>
                      <a:pt x="530" y="794"/>
                    </a:lnTo>
                    <a:lnTo>
                      <a:pt x="529" y="794"/>
                    </a:lnTo>
                    <a:lnTo>
                      <a:pt x="529" y="795"/>
                    </a:lnTo>
                    <a:lnTo>
                      <a:pt x="529" y="794"/>
                    </a:lnTo>
                    <a:lnTo>
                      <a:pt x="529" y="795"/>
                    </a:lnTo>
                    <a:lnTo>
                      <a:pt x="528" y="795"/>
                    </a:lnTo>
                    <a:lnTo>
                      <a:pt x="528" y="795"/>
                    </a:lnTo>
                    <a:lnTo>
                      <a:pt x="527" y="795"/>
                    </a:lnTo>
                    <a:lnTo>
                      <a:pt x="527" y="794"/>
                    </a:lnTo>
                    <a:lnTo>
                      <a:pt x="527" y="795"/>
                    </a:lnTo>
                    <a:lnTo>
                      <a:pt x="526" y="795"/>
                    </a:lnTo>
                    <a:lnTo>
                      <a:pt x="526" y="794"/>
                    </a:lnTo>
                    <a:lnTo>
                      <a:pt x="526" y="794"/>
                    </a:lnTo>
                    <a:lnTo>
                      <a:pt x="526" y="795"/>
                    </a:lnTo>
                    <a:lnTo>
                      <a:pt x="526" y="795"/>
                    </a:lnTo>
                    <a:lnTo>
                      <a:pt x="526" y="795"/>
                    </a:lnTo>
                    <a:lnTo>
                      <a:pt x="526" y="795"/>
                    </a:lnTo>
                    <a:lnTo>
                      <a:pt x="526" y="795"/>
                    </a:lnTo>
                    <a:lnTo>
                      <a:pt x="525" y="795"/>
                    </a:lnTo>
                    <a:lnTo>
                      <a:pt x="525" y="795"/>
                    </a:lnTo>
                    <a:lnTo>
                      <a:pt x="525" y="795"/>
                    </a:lnTo>
                    <a:lnTo>
                      <a:pt x="525" y="795"/>
                    </a:lnTo>
                    <a:lnTo>
                      <a:pt x="524" y="795"/>
                    </a:lnTo>
                    <a:lnTo>
                      <a:pt x="524" y="796"/>
                    </a:lnTo>
                    <a:lnTo>
                      <a:pt x="524" y="796"/>
                    </a:lnTo>
                    <a:lnTo>
                      <a:pt x="524" y="795"/>
                    </a:lnTo>
                    <a:lnTo>
                      <a:pt x="523" y="795"/>
                    </a:lnTo>
                    <a:lnTo>
                      <a:pt x="523" y="795"/>
                    </a:lnTo>
                    <a:lnTo>
                      <a:pt x="523" y="795"/>
                    </a:lnTo>
                    <a:lnTo>
                      <a:pt x="523" y="796"/>
                    </a:lnTo>
                    <a:lnTo>
                      <a:pt x="522" y="796"/>
                    </a:lnTo>
                    <a:lnTo>
                      <a:pt x="522" y="796"/>
                    </a:lnTo>
                    <a:lnTo>
                      <a:pt x="521" y="796"/>
                    </a:lnTo>
                    <a:lnTo>
                      <a:pt x="521" y="796"/>
                    </a:lnTo>
                    <a:lnTo>
                      <a:pt x="521" y="796"/>
                    </a:lnTo>
                    <a:lnTo>
                      <a:pt x="521" y="796"/>
                    </a:lnTo>
                    <a:lnTo>
                      <a:pt x="520" y="796"/>
                    </a:lnTo>
                    <a:lnTo>
                      <a:pt x="520" y="796"/>
                    </a:lnTo>
                    <a:lnTo>
                      <a:pt x="520" y="797"/>
                    </a:lnTo>
                    <a:lnTo>
                      <a:pt x="519" y="796"/>
                    </a:lnTo>
                    <a:lnTo>
                      <a:pt x="519" y="797"/>
                    </a:lnTo>
                    <a:lnTo>
                      <a:pt x="519" y="797"/>
                    </a:lnTo>
                    <a:lnTo>
                      <a:pt x="519" y="797"/>
                    </a:lnTo>
                    <a:lnTo>
                      <a:pt x="519" y="797"/>
                    </a:lnTo>
                    <a:lnTo>
                      <a:pt x="519" y="797"/>
                    </a:lnTo>
                    <a:lnTo>
                      <a:pt x="519" y="798"/>
                    </a:lnTo>
                    <a:lnTo>
                      <a:pt x="519" y="798"/>
                    </a:lnTo>
                    <a:lnTo>
                      <a:pt x="518" y="799"/>
                    </a:lnTo>
                    <a:lnTo>
                      <a:pt x="518" y="800"/>
                    </a:lnTo>
                    <a:lnTo>
                      <a:pt x="519" y="799"/>
                    </a:lnTo>
                    <a:lnTo>
                      <a:pt x="519" y="800"/>
                    </a:lnTo>
                    <a:lnTo>
                      <a:pt x="518" y="800"/>
                    </a:lnTo>
                    <a:lnTo>
                      <a:pt x="518" y="800"/>
                    </a:lnTo>
                    <a:lnTo>
                      <a:pt x="518" y="800"/>
                    </a:lnTo>
                    <a:lnTo>
                      <a:pt x="518" y="800"/>
                    </a:lnTo>
                    <a:lnTo>
                      <a:pt x="517" y="800"/>
                    </a:lnTo>
                    <a:lnTo>
                      <a:pt x="517" y="801"/>
                    </a:lnTo>
                    <a:lnTo>
                      <a:pt x="516" y="801"/>
                    </a:lnTo>
                    <a:lnTo>
                      <a:pt x="516" y="801"/>
                    </a:lnTo>
                    <a:lnTo>
                      <a:pt x="516" y="801"/>
                    </a:lnTo>
                    <a:lnTo>
                      <a:pt x="515" y="801"/>
                    </a:lnTo>
                    <a:lnTo>
                      <a:pt x="515" y="801"/>
                    </a:lnTo>
                    <a:lnTo>
                      <a:pt x="515" y="802"/>
                    </a:lnTo>
                    <a:lnTo>
                      <a:pt x="514" y="802"/>
                    </a:lnTo>
                    <a:lnTo>
                      <a:pt x="514" y="802"/>
                    </a:lnTo>
                    <a:lnTo>
                      <a:pt x="514" y="803"/>
                    </a:lnTo>
                    <a:lnTo>
                      <a:pt x="513" y="803"/>
                    </a:lnTo>
                    <a:lnTo>
                      <a:pt x="513" y="803"/>
                    </a:lnTo>
                    <a:lnTo>
                      <a:pt x="512" y="804"/>
                    </a:lnTo>
                    <a:lnTo>
                      <a:pt x="511" y="803"/>
                    </a:lnTo>
                    <a:lnTo>
                      <a:pt x="511" y="804"/>
                    </a:lnTo>
                    <a:lnTo>
                      <a:pt x="511" y="804"/>
                    </a:lnTo>
                    <a:lnTo>
                      <a:pt x="511" y="804"/>
                    </a:lnTo>
                    <a:lnTo>
                      <a:pt x="510" y="804"/>
                    </a:lnTo>
                    <a:lnTo>
                      <a:pt x="510" y="804"/>
                    </a:lnTo>
                    <a:lnTo>
                      <a:pt x="509" y="804"/>
                    </a:lnTo>
                    <a:lnTo>
                      <a:pt x="509" y="804"/>
                    </a:lnTo>
                    <a:lnTo>
                      <a:pt x="509" y="804"/>
                    </a:lnTo>
                    <a:lnTo>
                      <a:pt x="508" y="804"/>
                    </a:lnTo>
                    <a:lnTo>
                      <a:pt x="508" y="804"/>
                    </a:lnTo>
                    <a:lnTo>
                      <a:pt x="508" y="804"/>
                    </a:lnTo>
                    <a:lnTo>
                      <a:pt x="508" y="803"/>
                    </a:lnTo>
                    <a:lnTo>
                      <a:pt x="508" y="803"/>
                    </a:lnTo>
                    <a:lnTo>
                      <a:pt x="507" y="803"/>
                    </a:lnTo>
                    <a:lnTo>
                      <a:pt x="507" y="803"/>
                    </a:lnTo>
                    <a:lnTo>
                      <a:pt x="507" y="803"/>
                    </a:lnTo>
                    <a:lnTo>
                      <a:pt x="507" y="803"/>
                    </a:lnTo>
                    <a:lnTo>
                      <a:pt x="506" y="803"/>
                    </a:lnTo>
                    <a:lnTo>
                      <a:pt x="506" y="803"/>
                    </a:lnTo>
                    <a:lnTo>
                      <a:pt x="505" y="803"/>
                    </a:lnTo>
                    <a:lnTo>
                      <a:pt x="505" y="803"/>
                    </a:lnTo>
                    <a:lnTo>
                      <a:pt x="505" y="803"/>
                    </a:lnTo>
                    <a:lnTo>
                      <a:pt x="504" y="803"/>
                    </a:lnTo>
                    <a:lnTo>
                      <a:pt x="504" y="803"/>
                    </a:lnTo>
                    <a:lnTo>
                      <a:pt x="504" y="803"/>
                    </a:lnTo>
                    <a:lnTo>
                      <a:pt x="504" y="803"/>
                    </a:lnTo>
                    <a:lnTo>
                      <a:pt x="504" y="803"/>
                    </a:lnTo>
                    <a:lnTo>
                      <a:pt x="503" y="804"/>
                    </a:lnTo>
                    <a:lnTo>
                      <a:pt x="503" y="804"/>
                    </a:lnTo>
                    <a:lnTo>
                      <a:pt x="503" y="803"/>
                    </a:lnTo>
                    <a:lnTo>
                      <a:pt x="503" y="803"/>
                    </a:lnTo>
                    <a:lnTo>
                      <a:pt x="503" y="804"/>
                    </a:lnTo>
                    <a:lnTo>
                      <a:pt x="503" y="804"/>
                    </a:lnTo>
                    <a:lnTo>
                      <a:pt x="502" y="804"/>
                    </a:lnTo>
                    <a:lnTo>
                      <a:pt x="502" y="804"/>
                    </a:lnTo>
                    <a:lnTo>
                      <a:pt x="502" y="804"/>
                    </a:lnTo>
                    <a:lnTo>
                      <a:pt x="502" y="804"/>
                    </a:lnTo>
                    <a:lnTo>
                      <a:pt x="502" y="804"/>
                    </a:lnTo>
                    <a:lnTo>
                      <a:pt x="502" y="804"/>
                    </a:lnTo>
                    <a:lnTo>
                      <a:pt x="502" y="804"/>
                    </a:lnTo>
                    <a:lnTo>
                      <a:pt x="502" y="804"/>
                    </a:lnTo>
                    <a:lnTo>
                      <a:pt x="502" y="805"/>
                    </a:lnTo>
                    <a:lnTo>
                      <a:pt x="502" y="805"/>
                    </a:lnTo>
                    <a:lnTo>
                      <a:pt x="502" y="804"/>
                    </a:lnTo>
                    <a:lnTo>
                      <a:pt x="501" y="804"/>
                    </a:lnTo>
                    <a:lnTo>
                      <a:pt x="501" y="804"/>
                    </a:lnTo>
                    <a:lnTo>
                      <a:pt x="501" y="804"/>
                    </a:lnTo>
                    <a:lnTo>
                      <a:pt x="501" y="805"/>
                    </a:lnTo>
                    <a:lnTo>
                      <a:pt x="501" y="805"/>
                    </a:lnTo>
                    <a:lnTo>
                      <a:pt x="501" y="805"/>
                    </a:lnTo>
                    <a:lnTo>
                      <a:pt x="501" y="805"/>
                    </a:lnTo>
                    <a:lnTo>
                      <a:pt x="501" y="805"/>
                    </a:lnTo>
                    <a:lnTo>
                      <a:pt x="501" y="805"/>
                    </a:lnTo>
                    <a:lnTo>
                      <a:pt x="501" y="805"/>
                    </a:lnTo>
                    <a:lnTo>
                      <a:pt x="500" y="805"/>
                    </a:lnTo>
                    <a:lnTo>
                      <a:pt x="500" y="805"/>
                    </a:lnTo>
                    <a:lnTo>
                      <a:pt x="500" y="805"/>
                    </a:lnTo>
                    <a:lnTo>
                      <a:pt x="500" y="805"/>
                    </a:lnTo>
                    <a:lnTo>
                      <a:pt x="499" y="804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8" y="805"/>
                    </a:lnTo>
                    <a:lnTo>
                      <a:pt x="498" y="805"/>
                    </a:lnTo>
                    <a:lnTo>
                      <a:pt x="498" y="805"/>
                    </a:lnTo>
                    <a:lnTo>
                      <a:pt x="498" y="805"/>
                    </a:lnTo>
                    <a:lnTo>
                      <a:pt x="497" y="805"/>
                    </a:lnTo>
                    <a:lnTo>
                      <a:pt x="497" y="805"/>
                    </a:lnTo>
                    <a:lnTo>
                      <a:pt x="497" y="805"/>
                    </a:lnTo>
                    <a:lnTo>
                      <a:pt x="496" y="805"/>
                    </a:lnTo>
                    <a:lnTo>
                      <a:pt x="496" y="805"/>
                    </a:lnTo>
                    <a:lnTo>
                      <a:pt x="496" y="805"/>
                    </a:lnTo>
                    <a:lnTo>
                      <a:pt x="496" y="805"/>
                    </a:lnTo>
                    <a:lnTo>
                      <a:pt x="496" y="805"/>
                    </a:lnTo>
                    <a:lnTo>
                      <a:pt x="496" y="805"/>
                    </a:lnTo>
                    <a:lnTo>
                      <a:pt x="495" y="805"/>
                    </a:lnTo>
                    <a:lnTo>
                      <a:pt x="495" y="805"/>
                    </a:lnTo>
                    <a:lnTo>
                      <a:pt x="495" y="805"/>
                    </a:lnTo>
                    <a:lnTo>
                      <a:pt x="495" y="805"/>
                    </a:lnTo>
                    <a:lnTo>
                      <a:pt x="494" y="804"/>
                    </a:lnTo>
                    <a:lnTo>
                      <a:pt x="494" y="805"/>
                    </a:lnTo>
                    <a:lnTo>
                      <a:pt x="494" y="804"/>
                    </a:lnTo>
                    <a:lnTo>
                      <a:pt x="494" y="805"/>
                    </a:lnTo>
                    <a:lnTo>
                      <a:pt x="493" y="805"/>
                    </a:lnTo>
                    <a:lnTo>
                      <a:pt x="493" y="805"/>
                    </a:lnTo>
                    <a:lnTo>
                      <a:pt x="493" y="804"/>
                    </a:lnTo>
                    <a:lnTo>
                      <a:pt x="493" y="804"/>
                    </a:lnTo>
                    <a:lnTo>
                      <a:pt x="493" y="804"/>
                    </a:lnTo>
                    <a:lnTo>
                      <a:pt x="492" y="804"/>
                    </a:lnTo>
                    <a:lnTo>
                      <a:pt x="492" y="804"/>
                    </a:lnTo>
                    <a:lnTo>
                      <a:pt x="492" y="804"/>
                    </a:lnTo>
                    <a:lnTo>
                      <a:pt x="492" y="805"/>
                    </a:lnTo>
                    <a:lnTo>
                      <a:pt x="492" y="805"/>
                    </a:lnTo>
                    <a:lnTo>
                      <a:pt x="492" y="806"/>
                    </a:lnTo>
                    <a:lnTo>
                      <a:pt x="491" y="806"/>
                    </a:lnTo>
                    <a:lnTo>
                      <a:pt x="491" y="806"/>
                    </a:lnTo>
                    <a:lnTo>
                      <a:pt x="491" y="806"/>
                    </a:lnTo>
                    <a:lnTo>
                      <a:pt x="490" y="806"/>
                    </a:lnTo>
                    <a:lnTo>
                      <a:pt x="490" y="805"/>
                    </a:lnTo>
                    <a:lnTo>
                      <a:pt x="489" y="805"/>
                    </a:lnTo>
                    <a:lnTo>
                      <a:pt x="490" y="805"/>
                    </a:lnTo>
                    <a:lnTo>
                      <a:pt x="489" y="805"/>
                    </a:lnTo>
                    <a:lnTo>
                      <a:pt x="489" y="805"/>
                    </a:lnTo>
                    <a:lnTo>
                      <a:pt x="488" y="805"/>
                    </a:lnTo>
                    <a:lnTo>
                      <a:pt x="488" y="805"/>
                    </a:lnTo>
                    <a:lnTo>
                      <a:pt x="488" y="805"/>
                    </a:lnTo>
                    <a:lnTo>
                      <a:pt x="488" y="805"/>
                    </a:lnTo>
                    <a:lnTo>
                      <a:pt x="487" y="805"/>
                    </a:lnTo>
                    <a:lnTo>
                      <a:pt x="487" y="805"/>
                    </a:lnTo>
                    <a:lnTo>
                      <a:pt x="488" y="805"/>
                    </a:lnTo>
                    <a:lnTo>
                      <a:pt x="488" y="804"/>
                    </a:lnTo>
                    <a:lnTo>
                      <a:pt x="487" y="805"/>
                    </a:lnTo>
                    <a:lnTo>
                      <a:pt x="487" y="804"/>
                    </a:lnTo>
                    <a:lnTo>
                      <a:pt x="487" y="804"/>
                    </a:lnTo>
                    <a:lnTo>
                      <a:pt x="487" y="804"/>
                    </a:lnTo>
                    <a:lnTo>
                      <a:pt x="487" y="804"/>
                    </a:lnTo>
                    <a:lnTo>
                      <a:pt x="487" y="804"/>
                    </a:lnTo>
                    <a:lnTo>
                      <a:pt x="487" y="803"/>
                    </a:lnTo>
                    <a:lnTo>
                      <a:pt x="486" y="803"/>
                    </a:lnTo>
                    <a:lnTo>
                      <a:pt x="486" y="804"/>
                    </a:lnTo>
                    <a:lnTo>
                      <a:pt x="486" y="804"/>
                    </a:lnTo>
                    <a:lnTo>
                      <a:pt x="486" y="803"/>
                    </a:lnTo>
                    <a:lnTo>
                      <a:pt x="486" y="803"/>
                    </a:lnTo>
                    <a:lnTo>
                      <a:pt x="485" y="803"/>
                    </a:lnTo>
                    <a:lnTo>
                      <a:pt x="485" y="803"/>
                    </a:lnTo>
                    <a:lnTo>
                      <a:pt x="485" y="803"/>
                    </a:lnTo>
                    <a:lnTo>
                      <a:pt x="485" y="803"/>
                    </a:lnTo>
                    <a:lnTo>
                      <a:pt x="484" y="803"/>
                    </a:lnTo>
                    <a:lnTo>
                      <a:pt x="484" y="802"/>
                    </a:lnTo>
                    <a:lnTo>
                      <a:pt x="483" y="802"/>
                    </a:lnTo>
                    <a:lnTo>
                      <a:pt x="484" y="802"/>
                    </a:lnTo>
                    <a:lnTo>
                      <a:pt x="484" y="803"/>
                    </a:lnTo>
                    <a:lnTo>
                      <a:pt x="484" y="802"/>
                    </a:lnTo>
                    <a:lnTo>
                      <a:pt x="484" y="802"/>
                    </a:lnTo>
                    <a:lnTo>
                      <a:pt x="483" y="802"/>
                    </a:lnTo>
                    <a:lnTo>
                      <a:pt x="483" y="802"/>
                    </a:lnTo>
                    <a:lnTo>
                      <a:pt x="483" y="802"/>
                    </a:lnTo>
                    <a:lnTo>
                      <a:pt x="483" y="802"/>
                    </a:lnTo>
                    <a:lnTo>
                      <a:pt x="483" y="801"/>
                    </a:lnTo>
                    <a:lnTo>
                      <a:pt x="483" y="802"/>
                    </a:lnTo>
                    <a:lnTo>
                      <a:pt x="483" y="801"/>
                    </a:lnTo>
                    <a:lnTo>
                      <a:pt x="483" y="802"/>
                    </a:lnTo>
                    <a:lnTo>
                      <a:pt x="482" y="802"/>
                    </a:lnTo>
                    <a:lnTo>
                      <a:pt x="482" y="802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2"/>
                    </a:lnTo>
                    <a:lnTo>
                      <a:pt x="482" y="802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0"/>
                    </a:lnTo>
                    <a:lnTo>
                      <a:pt x="482" y="800"/>
                    </a:lnTo>
                    <a:lnTo>
                      <a:pt x="481" y="800"/>
                    </a:lnTo>
                    <a:lnTo>
                      <a:pt x="481" y="800"/>
                    </a:lnTo>
                    <a:lnTo>
                      <a:pt x="481" y="800"/>
                    </a:lnTo>
                    <a:lnTo>
                      <a:pt x="481" y="800"/>
                    </a:lnTo>
                    <a:lnTo>
                      <a:pt x="481" y="800"/>
                    </a:lnTo>
                    <a:lnTo>
                      <a:pt x="481" y="800"/>
                    </a:lnTo>
                    <a:lnTo>
                      <a:pt x="481" y="799"/>
                    </a:lnTo>
                    <a:lnTo>
                      <a:pt x="480" y="799"/>
                    </a:lnTo>
                    <a:lnTo>
                      <a:pt x="480" y="799"/>
                    </a:lnTo>
                    <a:lnTo>
                      <a:pt x="481" y="799"/>
                    </a:lnTo>
                    <a:lnTo>
                      <a:pt x="481" y="799"/>
                    </a:lnTo>
                    <a:lnTo>
                      <a:pt x="480" y="799"/>
                    </a:lnTo>
                    <a:lnTo>
                      <a:pt x="480" y="798"/>
                    </a:lnTo>
                    <a:lnTo>
                      <a:pt x="480" y="798"/>
                    </a:lnTo>
                    <a:lnTo>
                      <a:pt x="480" y="798"/>
                    </a:lnTo>
                    <a:lnTo>
                      <a:pt x="480" y="798"/>
                    </a:lnTo>
                    <a:lnTo>
                      <a:pt x="480" y="799"/>
                    </a:lnTo>
                    <a:lnTo>
                      <a:pt x="480" y="799"/>
                    </a:lnTo>
                    <a:lnTo>
                      <a:pt x="479" y="799"/>
                    </a:lnTo>
                    <a:lnTo>
                      <a:pt x="479" y="798"/>
                    </a:lnTo>
                    <a:lnTo>
                      <a:pt x="479" y="798"/>
                    </a:lnTo>
                    <a:lnTo>
                      <a:pt x="479" y="798"/>
                    </a:lnTo>
                    <a:lnTo>
                      <a:pt x="479" y="798"/>
                    </a:lnTo>
                    <a:lnTo>
                      <a:pt x="479" y="798"/>
                    </a:lnTo>
                    <a:lnTo>
                      <a:pt x="479" y="798"/>
                    </a:lnTo>
                    <a:lnTo>
                      <a:pt x="478" y="798"/>
                    </a:lnTo>
                    <a:lnTo>
                      <a:pt x="479" y="797"/>
                    </a:lnTo>
                    <a:lnTo>
                      <a:pt x="479" y="797"/>
                    </a:lnTo>
                    <a:lnTo>
                      <a:pt x="478" y="797"/>
                    </a:lnTo>
                    <a:lnTo>
                      <a:pt x="478" y="797"/>
                    </a:lnTo>
                    <a:lnTo>
                      <a:pt x="478" y="797"/>
                    </a:lnTo>
                    <a:lnTo>
                      <a:pt x="477" y="797"/>
                    </a:lnTo>
                    <a:lnTo>
                      <a:pt x="477" y="797"/>
                    </a:lnTo>
                    <a:lnTo>
                      <a:pt x="477" y="797"/>
                    </a:lnTo>
                    <a:lnTo>
                      <a:pt x="477" y="797"/>
                    </a:lnTo>
                    <a:lnTo>
                      <a:pt x="476" y="797"/>
                    </a:lnTo>
                    <a:lnTo>
                      <a:pt x="476" y="797"/>
                    </a:lnTo>
                    <a:lnTo>
                      <a:pt x="476" y="797"/>
                    </a:lnTo>
                    <a:lnTo>
                      <a:pt x="476" y="797"/>
                    </a:lnTo>
                    <a:lnTo>
                      <a:pt x="476" y="798"/>
                    </a:lnTo>
                    <a:lnTo>
                      <a:pt x="476" y="798"/>
                    </a:lnTo>
                    <a:lnTo>
                      <a:pt x="476" y="797"/>
                    </a:lnTo>
                    <a:lnTo>
                      <a:pt x="475" y="797"/>
                    </a:lnTo>
                    <a:lnTo>
                      <a:pt x="475" y="797"/>
                    </a:lnTo>
                    <a:lnTo>
                      <a:pt x="475" y="797"/>
                    </a:lnTo>
                    <a:lnTo>
                      <a:pt x="474" y="797"/>
                    </a:lnTo>
                    <a:lnTo>
                      <a:pt x="474" y="797"/>
                    </a:lnTo>
                    <a:lnTo>
                      <a:pt x="474" y="797"/>
                    </a:lnTo>
                    <a:lnTo>
                      <a:pt x="474" y="797"/>
                    </a:lnTo>
                    <a:lnTo>
                      <a:pt x="474" y="797"/>
                    </a:lnTo>
                    <a:lnTo>
                      <a:pt x="474" y="796"/>
                    </a:lnTo>
                    <a:lnTo>
                      <a:pt x="474" y="796"/>
                    </a:lnTo>
                    <a:lnTo>
                      <a:pt x="474" y="796"/>
                    </a:lnTo>
                    <a:lnTo>
                      <a:pt x="473" y="796"/>
                    </a:lnTo>
                    <a:lnTo>
                      <a:pt x="473" y="795"/>
                    </a:lnTo>
                    <a:lnTo>
                      <a:pt x="473" y="795"/>
                    </a:lnTo>
                    <a:lnTo>
                      <a:pt x="473" y="795"/>
                    </a:lnTo>
                    <a:lnTo>
                      <a:pt x="472" y="795"/>
                    </a:lnTo>
                    <a:lnTo>
                      <a:pt x="472" y="795"/>
                    </a:lnTo>
                    <a:lnTo>
                      <a:pt x="472" y="795"/>
                    </a:lnTo>
                    <a:lnTo>
                      <a:pt x="472" y="795"/>
                    </a:lnTo>
                    <a:lnTo>
                      <a:pt x="472" y="795"/>
                    </a:lnTo>
                    <a:lnTo>
                      <a:pt x="472" y="795"/>
                    </a:lnTo>
                    <a:lnTo>
                      <a:pt x="471" y="795"/>
                    </a:lnTo>
                    <a:lnTo>
                      <a:pt x="471" y="795"/>
                    </a:lnTo>
                    <a:lnTo>
                      <a:pt x="471" y="795"/>
                    </a:lnTo>
                    <a:lnTo>
                      <a:pt x="471" y="795"/>
                    </a:lnTo>
                    <a:lnTo>
                      <a:pt x="471" y="795"/>
                    </a:lnTo>
                    <a:lnTo>
                      <a:pt x="470" y="795"/>
                    </a:lnTo>
                    <a:lnTo>
                      <a:pt x="469" y="795"/>
                    </a:lnTo>
                    <a:lnTo>
                      <a:pt x="469" y="795"/>
                    </a:lnTo>
                    <a:lnTo>
                      <a:pt x="469" y="795"/>
                    </a:lnTo>
                    <a:lnTo>
                      <a:pt x="469" y="795"/>
                    </a:lnTo>
                    <a:lnTo>
                      <a:pt x="469" y="794"/>
                    </a:lnTo>
                    <a:lnTo>
                      <a:pt x="469" y="794"/>
                    </a:lnTo>
                    <a:lnTo>
                      <a:pt x="468" y="794"/>
                    </a:lnTo>
                    <a:lnTo>
                      <a:pt x="468" y="794"/>
                    </a:lnTo>
                    <a:lnTo>
                      <a:pt x="467" y="794"/>
                    </a:lnTo>
                    <a:lnTo>
                      <a:pt x="467" y="794"/>
                    </a:lnTo>
                    <a:lnTo>
                      <a:pt x="467" y="794"/>
                    </a:lnTo>
                    <a:lnTo>
                      <a:pt x="467" y="794"/>
                    </a:lnTo>
                    <a:lnTo>
                      <a:pt x="467" y="793"/>
                    </a:lnTo>
                    <a:lnTo>
                      <a:pt x="466" y="793"/>
                    </a:lnTo>
                    <a:lnTo>
                      <a:pt x="466" y="793"/>
                    </a:lnTo>
                    <a:lnTo>
                      <a:pt x="466" y="793"/>
                    </a:lnTo>
                    <a:lnTo>
                      <a:pt x="466" y="793"/>
                    </a:lnTo>
                    <a:lnTo>
                      <a:pt x="466" y="792"/>
                    </a:lnTo>
                    <a:lnTo>
                      <a:pt x="465" y="792"/>
                    </a:lnTo>
                    <a:lnTo>
                      <a:pt x="465" y="792"/>
                    </a:lnTo>
                    <a:lnTo>
                      <a:pt x="465" y="792"/>
                    </a:lnTo>
                    <a:lnTo>
                      <a:pt x="465" y="792"/>
                    </a:lnTo>
                    <a:lnTo>
                      <a:pt x="464" y="792"/>
                    </a:lnTo>
                    <a:lnTo>
                      <a:pt x="464" y="792"/>
                    </a:lnTo>
                    <a:lnTo>
                      <a:pt x="464" y="792"/>
                    </a:lnTo>
                    <a:lnTo>
                      <a:pt x="463" y="792"/>
                    </a:lnTo>
                    <a:lnTo>
                      <a:pt x="463" y="792"/>
                    </a:lnTo>
                    <a:lnTo>
                      <a:pt x="463" y="792"/>
                    </a:lnTo>
                    <a:lnTo>
                      <a:pt x="463" y="792"/>
                    </a:lnTo>
                    <a:lnTo>
                      <a:pt x="463" y="792"/>
                    </a:lnTo>
                    <a:lnTo>
                      <a:pt x="463" y="792"/>
                    </a:lnTo>
                    <a:lnTo>
                      <a:pt x="463" y="792"/>
                    </a:lnTo>
                    <a:lnTo>
                      <a:pt x="462" y="792"/>
                    </a:lnTo>
                    <a:lnTo>
                      <a:pt x="462" y="792"/>
                    </a:lnTo>
                    <a:lnTo>
                      <a:pt x="462" y="792"/>
                    </a:lnTo>
                    <a:lnTo>
                      <a:pt x="462" y="792"/>
                    </a:lnTo>
                    <a:lnTo>
                      <a:pt x="461" y="792"/>
                    </a:lnTo>
                    <a:lnTo>
                      <a:pt x="461" y="792"/>
                    </a:lnTo>
                    <a:lnTo>
                      <a:pt x="462" y="791"/>
                    </a:lnTo>
                    <a:lnTo>
                      <a:pt x="461" y="791"/>
                    </a:lnTo>
                    <a:lnTo>
                      <a:pt x="461" y="791"/>
                    </a:lnTo>
                    <a:lnTo>
                      <a:pt x="461" y="791"/>
                    </a:lnTo>
                    <a:lnTo>
                      <a:pt x="460" y="791"/>
                    </a:lnTo>
                    <a:lnTo>
                      <a:pt x="460" y="791"/>
                    </a:lnTo>
                    <a:lnTo>
                      <a:pt x="460" y="790"/>
                    </a:lnTo>
                    <a:lnTo>
                      <a:pt x="460" y="790"/>
                    </a:lnTo>
                    <a:lnTo>
                      <a:pt x="460" y="790"/>
                    </a:lnTo>
                    <a:lnTo>
                      <a:pt x="460" y="790"/>
                    </a:lnTo>
                    <a:lnTo>
                      <a:pt x="460" y="790"/>
                    </a:lnTo>
                    <a:lnTo>
                      <a:pt x="460" y="790"/>
                    </a:lnTo>
                    <a:lnTo>
                      <a:pt x="459" y="790"/>
                    </a:lnTo>
                    <a:lnTo>
                      <a:pt x="459" y="789"/>
                    </a:lnTo>
                    <a:lnTo>
                      <a:pt x="459" y="789"/>
                    </a:lnTo>
                    <a:lnTo>
                      <a:pt x="460" y="789"/>
                    </a:lnTo>
                    <a:lnTo>
                      <a:pt x="460" y="789"/>
                    </a:lnTo>
                    <a:lnTo>
                      <a:pt x="459" y="789"/>
                    </a:lnTo>
                    <a:lnTo>
                      <a:pt x="459" y="789"/>
                    </a:lnTo>
                    <a:lnTo>
                      <a:pt x="459" y="788"/>
                    </a:lnTo>
                    <a:lnTo>
                      <a:pt x="459" y="789"/>
                    </a:lnTo>
                    <a:lnTo>
                      <a:pt x="458" y="788"/>
                    </a:lnTo>
                    <a:lnTo>
                      <a:pt x="458" y="788"/>
                    </a:lnTo>
                    <a:lnTo>
                      <a:pt x="458" y="788"/>
                    </a:lnTo>
                    <a:lnTo>
                      <a:pt x="458" y="788"/>
                    </a:lnTo>
                    <a:lnTo>
                      <a:pt x="457" y="787"/>
                    </a:lnTo>
                    <a:lnTo>
                      <a:pt x="458" y="787"/>
                    </a:lnTo>
                    <a:lnTo>
                      <a:pt x="457" y="787"/>
                    </a:lnTo>
                    <a:lnTo>
                      <a:pt x="457" y="787"/>
                    </a:lnTo>
                    <a:lnTo>
                      <a:pt x="457" y="787"/>
                    </a:lnTo>
                    <a:lnTo>
                      <a:pt x="457" y="787"/>
                    </a:lnTo>
                    <a:lnTo>
                      <a:pt x="457" y="786"/>
                    </a:lnTo>
                    <a:lnTo>
                      <a:pt x="457" y="786"/>
                    </a:lnTo>
                    <a:lnTo>
                      <a:pt x="457" y="786"/>
                    </a:lnTo>
                    <a:lnTo>
                      <a:pt x="457" y="785"/>
                    </a:lnTo>
                    <a:lnTo>
                      <a:pt x="457" y="785"/>
                    </a:lnTo>
                    <a:lnTo>
                      <a:pt x="457" y="785"/>
                    </a:lnTo>
                    <a:lnTo>
                      <a:pt x="457" y="785"/>
                    </a:lnTo>
                    <a:lnTo>
                      <a:pt x="457" y="785"/>
                    </a:lnTo>
                    <a:lnTo>
                      <a:pt x="457" y="785"/>
                    </a:lnTo>
                    <a:lnTo>
                      <a:pt x="457" y="784"/>
                    </a:lnTo>
                    <a:lnTo>
                      <a:pt x="457" y="784"/>
                    </a:lnTo>
                    <a:lnTo>
                      <a:pt x="457" y="784"/>
                    </a:lnTo>
                    <a:lnTo>
                      <a:pt x="457" y="783"/>
                    </a:lnTo>
                    <a:lnTo>
                      <a:pt x="457" y="783"/>
                    </a:lnTo>
                    <a:lnTo>
                      <a:pt x="457" y="783"/>
                    </a:lnTo>
                    <a:lnTo>
                      <a:pt x="456" y="783"/>
                    </a:lnTo>
                    <a:lnTo>
                      <a:pt x="456" y="783"/>
                    </a:lnTo>
                    <a:lnTo>
                      <a:pt x="456" y="783"/>
                    </a:lnTo>
                    <a:lnTo>
                      <a:pt x="456" y="783"/>
                    </a:lnTo>
                    <a:lnTo>
                      <a:pt x="455" y="782"/>
                    </a:lnTo>
                    <a:lnTo>
                      <a:pt x="455" y="782"/>
                    </a:lnTo>
                    <a:lnTo>
                      <a:pt x="455" y="783"/>
                    </a:lnTo>
                    <a:lnTo>
                      <a:pt x="455" y="783"/>
                    </a:lnTo>
                    <a:lnTo>
                      <a:pt x="454" y="782"/>
                    </a:lnTo>
                    <a:lnTo>
                      <a:pt x="453" y="782"/>
                    </a:lnTo>
                    <a:lnTo>
                      <a:pt x="453" y="781"/>
                    </a:lnTo>
                    <a:lnTo>
                      <a:pt x="453" y="781"/>
                    </a:lnTo>
                    <a:lnTo>
                      <a:pt x="453" y="780"/>
                    </a:lnTo>
                    <a:lnTo>
                      <a:pt x="453" y="780"/>
                    </a:lnTo>
                    <a:lnTo>
                      <a:pt x="453" y="781"/>
                    </a:lnTo>
                    <a:lnTo>
                      <a:pt x="453" y="781"/>
                    </a:lnTo>
                    <a:lnTo>
                      <a:pt x="453" y="781"/>
                    </a:lnTo>
                    <a:lnTo>
                      <a:pt x="453" y="781"/>
                    </a:lnTo>
                    <a:lnTo>
                      <a:pt x="453" y="782"/>
                    </a:lnTo>
                    <a:lnTo>
                      <a:pt x="453" y="782"/>
                    </a:lnTo>
                    <a:lnTo>
                      <a:pt x="453" y="782"/>
                    </a:lnTo>
                    <a:lnTo>
                      <a:pt x="452" y="782"/>
                    </a:lnTo>
                    <a:lnTo>
                      <a:pt x="452" y="782"/>
                    </a:lnTo>
                    <a:lnTo>
                      <a:pt x="452" y="781"/>
                    </a:lnTo>
                    <a:lnTo>
                      <a:pt x="452" y="781"/>
                    </a:lnTo>
                    <a:lnTo>
                      <a:pt x="452" y="781"/>
                    </a:lnTo>
                    <a:lnTo>
                      <a:pt x="452" y="780"/>
                    </a:lnTo>
                    <a:lnTo>
                      <a:pt x="452" y="780"/>
                    </a:lnTo>
                    <a:lnTo>
                      <a:pt x="451" y="781"/>
                    </a:lnTo>
                    <a:lnTo>
                      <a:pt x="451" y="781"/>
                    </a:lnTo>
                    <a:lnTo>
                      <a:pt x="450" y="781"/>
                    </a:lnTo>
                    <a:lnTo>
                      <a:pt x="450" y="780"/>
                    </a:lnTo>
                    <a:lnTo>
                      <a:pt x="450" y="780"/>
                    </a:lnTo>
                    <a:lnTo>
                      <a:pt x="450" y="780"/>
                    </a:lnTo>
                    <a:lnTo>
                      <a:pt x="450" y="781"/>
                    </a:lnTo>
                    <a:lnTo>
                      <a:pt x="450" y="781"/>
                    </a:lnTo>
                    <a:lnTo>
                      <a:pt x="450" y="781"/>
                    </a:lnTo>
                    <a:lnTo>
                      <a:pt x="450" y="781"/>
                    </a:lnTo>
                    <a:lnTo>
                      <a:pt x="449" y="781"/>
                    </a:lnTo>
                    <a:lnTo>
                      <a:pt x="449" y="780"/>
                    </a:lnTo>
                    <a:lnTo>
                      <a:pt x="449" y="780"/>
                    </a:lnTo>
                    <a:lnTo>
                      <a:pt x="449" y="781"/>
                    </a:lnTo>
                    <a:lnTo>
                      <a:pt x="449" y="781"/>
                    </a:lnTo>
                    <a:lnTo>
                      <a:pt x="448" y="781"/>
                    </a:lnTo>
                    <a:lnTo>
                      <a:pt x="448" y="782"/>
                    </a:lnTo>
                    <a:lnTo>
                      <a:pt x="448" y="781"/>
                    </a:lnTo>
                    <a:lnTo>
                      <a:pt x="448" y="781"/>
                    </a:lnTo>
                    <a:lnTo>
                      <a:pt x="448" y="781"/>
                    </a:lnTo>
                    <a:lnTo>
                      <a:pt x="448" y="780"/>
                    </a:lnTo>
                    <a:lnTo>
                      <a:pt x="447" y="781"/>
                    </a:lnTo>
                    <a:lnTo>
                      <a:pt x="447" y="781"/>
                    </a:lnTo>
                    <a:lnTo>
                      <a:pt x="447" y="781"/>
                    </a:lnTo>
                    <a:lnTo>
                      <a:pt x="447" y="781"/>
                    </a:lnTo>
                    <a:lnTo>
                      <a:pt x="447" y="781"/>
                    </a:lnTo>
                    <a:lnTo>
                      <a:pt x="446" y="780"/>
                    </a:lnTo>
                    <a:lnTo>
                      <a:pt x="446" y="780"/>
                    </a:lnTo>
                    <a:lnTo>
                      <a:pt x="445" y="780"/>
                    </a:lnTo>
                    <a:lnTo>
                      <a:pt x="445" y="780"/>
                    </a:lnTo>
                    <a:lnTo>
                      <a:pt x="445" y="780"/>
                    </a:lnTo>
                    <a:lnTo>
                      <a:pt x="444" y="779"/>
                    </a:lnTo>
                    <a:lnTo>
                      <a:pt x="444" y="779"/>
                    </a:lnTo>
                    <a:lnTo>
                      <a:pt x="443" y="779"/>
                    </a:lnTo>
                    <a:lnTo>
                      <a:pt x="443" y="780"/>
                    </a:lnTo>
                    <a:lnTo>
                      <a:pt x="443" y="780"/>
                    </a:lnTo>
                    <a:lnTo>
                      <a:pt x="443" y="779"/>
                    </a:lnTo>
                    <a:lnTo>
                      <a:pt x="442" y="779"/>
                    </a:lnTo>
                    <a:lnTo>
                      <a:pt x="442" y="779"/>
                    </a:lnTo>
                    <a:lnTo>
                      <a:pt x="442" y="780"/>
                    </a:lnTo>
                    <a:lnTo>
                      <a:pt x="442" y="779"/>
                    </a:lnTo>
                    <a:lnTo>
                      <a:pt x="442" y="779"/>
                    </a:lnTo>
                    <a:lnTo>
                      <a:pt x="441" y="778"/>
                    </a:lnTo>
                    <a:lnTo>
                      <a:pt x="441" y="778"/>
                    </a:lnTo>
                    <a:lnTo>
                      <a:pt x="441" y="778"/>
                    </a:lnTo>
                    <a:lnTo>
                      <a:pt x="441" y="777"/>
                    </a:lnTo>
                    <a:lnTo>
                      <a:pt x="441" y="777"/>
                    </a:lnTo>
                    <a:lnTo>
                      <a:pt x="440" y="777"/>
                    </a:lnTo>
                    <a:lnTo>
                      <a:pt x="440" y="777"/>
                    </a:lnTo>
                    <a:lnTo>
                      <a:pt x="439" y="777"/>
                    </a:lnTo>
                    <a:lnTo>
                      <a:pt x="439" y="778"/>
                    </a:lnTo>
                    <a:lnTo>
                      <a:pt x="439" y="777"/>
                    </a:lnTo>
                    <a:lnTo>
                      <a:pt x="439" y="777"/>
                    </a:lnTo>
                    <a:lnTo>
                      <a:pt x="439" y="777"/>
                    </a:lnTo>
                    <a:lnTo>
                      <a:pt x="439" y="776"/>
                    </a:lnTo>
                    <a:lnTo>
                      <a:pt x="438" y="776"/>
                    </a:lnTo>
                    <a:lnTo>
                      <a:pt x="438" y="777"/>
                    </a:lnTo>
                    <a:lnTo>
                      <a:pt x="438" y="777"/>
                    </a:lnTo>
                    <a:lnTo>
                      <a:pt x="438" y="777"/>
                    </a:lnTo>
                    <a:lnTo>
                      <a:pt x="438" y="777"/>
                    </a:lnTo>
                    <a:lnTo>
                      <a:pt x="437" y="777"/>
                    </a:lnTo>
                    <a:lnTo>
                      <a:pt x="437" y="776"/>
                    </a:lnTo>
                    <a:lnTo>
                      <a:pt x="437" y="775"/>
                    </a:lnTo>
                    <a:lnTo>
                      <a:pt x="437" y="776"/>
                    </a:lnTo>
                    <a:lnTo>
                      <a:pt x="436" y="775"/>
                    </a:lnTo>
                    <a:lnTo>
                      <a:pt x="436" y="775"/>
                    </a:lnTo>
                    <a:lnTo>
                      <a:pt x="436" y="775"/>
                    </a:lnTo>
                    <a:lnTo>
                      <a:pt x="435" y="775"/>
                    </a:lnTo>
                    <a:lnTo>
                      <a:pt x="435" y="775"/>
                    </a:lnTo>
                    <a:lnTo>
                      <a:pt x="435" y="775"/>
                    </a:lnTo>
                    <a:lnTo>
                      <a:pt x="435" y="775"/>
                    </a:lnTo>
                    <a:lnTo>
                      <a:pt x="435" y="775"/>
                    </a:lnTo>
                    <a:lnTo>
                      <a:pt x="435" y="776"/>
                    </a:lnTo>
                    <a:lnTo>
                      <a:pt x="435" y="776"/>
                    </a:lnTo>
                    <a:lnTo>
                      <a:pt x="434" y="775"/>
                    </a:lnTo>
                    <a:lnTo>
                      <a:pt x="434" y="775"/>
                    </a:lnTo>
                    <a:lnTo>
                      <a:pt x="435" y="775"/>
                    </a:lnTo>
                    <a:lnTo>
                      <a:pt x="434" y="775"/>
                    </a:lnTo>
                    <a:lnTo>
                      <a:pt x="434" y="775"/>
                    </a:lnTo>
                    <a:lnTo>
                      <a:pt x="434" y="775"/>
                    </a:lnTo>
                    <a:lnTo>
                      <a:pt x="434" y="775"/>
                    </a:lnTo>
                    <a:lnTo>
                      <a:pt x="434" y="775"/>
                    </a:lnTo>
                    <a:lnTo>
                      <a:pt x="434" y="775"/>
                    </a:lnTo>
                    <a:lnTo>
                      <a:pt x="434" y="775"/>
                    </a:lnTo>
                    <a:lnTo>
                      <a:pt x="435" y="774"/>
                    </a:lnTo>
                    <a:lnTo>
                      <a:pt x="435" y="774"/>
                    </a:lnTo>
                    <a:lnTo>
                      <a:pt x="435" y="774"/>
                    </a:lnTo>
                    <a:lnTo>
                      <a:pt x="434" y="774"/>
                    </a:lnTo>
                    <a:lnTo>
                      <a:pt x="433" y="774"/>
                    </a:lnTo>
                    <a:lnTo>
                      <a:pt x="432" y="774"/>
                    </a:lnTo>
                    <a:lnTo>
                      <a:pt x="432" y="774"/>
                    </a:lnTo>
                    <a:lnTo>
                      <a:pt x="432" y="774"/>
                    </a:lnTo>
                    <a:lnTo>
                      <a:pt x="432" y="774"/>
                    </a:lnTo>
                    <a:lnTo>
                      <a:pt x="432" y="774"/>
                    </a:lnTo>
                    <a:lnTo>
                      <a:pt x="431" y="774"/>
                    </a:lnTo>
                    <a:lnTo>
                      <a:pt x="431" y="775"/>
                    </a:lnTo>
                    <a:lnTo>
                      <a:pt x="431" y="775"/>
                    </a:lnTo>
                    <a:lnTo>
                      <a:pt x="431" y="775"/>
                    </a:lnTo>
                    <a:lnTo>
                      <a:pt x="430" y="775"/>
                    </a:lnTo>
                    <a:lnTo>
                      <a:pt x="430" y="775"/>
                    </a:lnTo>
                    <a:lnTo>
                      <a:pt x="430" y="774"/>
                    </a:lnTo>
                    <a:lnTo>
                      <a:pt x="430" y="773"/>
                    </a:lnTo>
                    <a:lnTo>
                      <a:pt x="430" y="773"/>
                    </a:lnTo>
                    <a:lnTo>
                      <a:pt x="430" y="773"/>
                    </a:lnTo>
                    <a:lnTo>
                      <a:pt x="430" y="773"/>
                    </a:lnTo>
                    <a:lnTo>
                      <a:pt x="429" y="773"/>
                    </a:lnTo>
                    <a:lnTo>
                      <a:pt x="429" y="773"/>
                    </a:lnTo>
                    <a:lnTo>
                      <a:pt x="428" y="773"/>
                    </a:lnTo>
                    <a:lnTo>
                      <a:pt x="428" y="773"/>
                    </a:lnTo>
                    <a:lnTo>
                      <a:pt x="428" y="773"/>
                    </a:lnTo>
                    <a:lnTo>
                      <a:pt x="428" y="773"/>
                    </a:lnTo>
                    <a:lnTo>
                      <a:pt x="427" y="773"/>
                    </a:lnTo>
                    <a:lnTo>
                      <a:pt x="427" y="773"/>
                    </a:lnTo>
                    <a:lnTo>
                      <a:pt x="427" y="774"/>
                    </a:lnTo>
                    <a:lnTo>
                      <a:pt x="427" y="773"/>
                    </a:lnTo>
                    <a:lnTo>
                      <a:pt x="427" y="773"/>
                    </a:lnTo>
                    <a:lnTo>
                      <a:pt x="427" y="773"/>
                    </a:lnTo>
                    <a:lnTo>
                      <a:pt x="427" y="772"/>
                    </a:lnTo>
                    <a:lnTo>
                      <a:pt x="427" y="772"/>
                    </a:lnTo>
                    <a:lnTo>
                      <a:pt x="427" y="772"/>
                    </a:lnTo>
                    <a:lnTo>
                      <a:pt x="427" y="772"/>
                    </a:lnTo>
                    <a:lnTo>
                      <a:pt x="426" y="773"/>
                    </a:lnTo>
                    <a:lnTo>
                      <a:pt x="426" y="772"/>
                    </a:lnTo>
                    <a:lnTo>
                      <a:pt x="426" y="772"/>
                    </a:lnTo>
                    <a:lnTo>
                      <a:pt x="426" y="772"/>
                    </a:lnTo>
                    <a:lnTo>
                      <a:pt x="426" y="772"/>
                    </a:lnTo>
                    <a:lnTo>
                      <a:pt x="425" y="772"/>
                    </a:lnTo>
                    <a:lnTo>
                      <a:pt x="425" y="772"/>
                    </a:lnTo>
                    <a:lnTo>
                      <a:pt x="425" y="771"/>
                    </a:lnTo>
                    <a:lnTo>
                      <a:pt x="425" y="770"/>
                    </a:lnTo>
                    <a:lnTo>
                      <a:pt x="426" y="770"/>
                    </a:lnTo>
                    <a:lnTo>
                      <a:pt x="426" y="770"/>
                    </a:lnTo>
                    <a:lnTo>
                      <a:pt x="425" y="770"/>
                    </a:lnTo>
                    <a:lnTo>
                      <a:pt x="425" y="770"/>
                    </a:lnTo>
                    <a:lnTo>
                      <a:pt x="425" y="770"/>
                    </a:lnTo>
                    <a:lnTo>
                      <a:pt x="425" y="770"/>
                    </a:lnTo>
                    <a:lnTo>
                      <a:pt x="425" y="770"/>
                    </a:lnTo>
                    <a:lnTo>
                      <a:pt x="425" y="770"/>
                    </a:lnTo>
                    <a:lnTo>
                      <a:pt x="425" y="770"/>
                    </a:lnTo>
                    <a:lnTo>
                      <a:pt x="426" y="770"/>
                    </a:lnTo>
                    <a:lnTo>
                      <a:pt x="426" y="769"/>
                    </a:lnTo>
                    <a:lnTo>
                      <a:pt x="425" y="769"/>
                    </a:lnTo>
                    <a:lnTo>
                      <a:pt x="425" y="768"/>
                    </a:lnTo>
                    <a:lnTo>
                      <a:pt x="424" y="768"/>
                    </a:lnTo>
                    <a:lnTo>
                      <a:pt x="424" y="768"/>
                    </a:lnTo>
                    <a:lnTo>
                      <a:pt x="424" y="767"/>
                    </a:lnTo>
                    <a:lnTo>
                      <a:pt x="423" y="767"/>
                    </a:lnTo>
                    <a:lnTo>
                      <a:pt x="423" y="767"/>
                    </a:lnTo>
                    <a:lnTo>
                      <a:pt x="423" y="767"/>
                    </a:lnTo>
                    <a:lnTo>
                      <a:pt x="423" y="767"/>
                    </a:lnTo>
                    <a:lnTo>
                      <a:pt x="423" y="767"/>
                    </a:lnTo>
                    <a:lnTo>
                      <a:pt x="423" y="767"/>
                    </a:lnTo>
                    <a:lnTo>
                      <a:pt x="423" y="768"/>
                    </a:lnTo>
                    <a:lnTo>
                      <a:pt x="422" y="768"/>
                    </a:lnTo>
                    <a:lnTo>
                      <a:pt x="422" y="768"/>
                    </a:lnTo>
                    <a:lnTo>
                      <a:pt x="422" y="767"/>
                    </a:lnTo>
                    <a:lnTo>
                      <a:pt x="422" y="767"/>
                    </a:lnTo>
                    <a:lnTo>
                      <a:pt x="422" y="767"/>
                    </a:lnTo>
                    <a:lnTo>
                      <a:pt x="421" y="767"/>
                    </a:lnTo>
                    <a:lnTo>
                      <a:pt x="421" y="767"/>
                    </a:lnTo>
                    <a:lnTo>
                      <a:pt x="421" y="767"/>
                    </a:lnTo>
                    <a:lnTo>
                      <a:pt x="421" y="767"/>
                    </a:lnTo>
                    <a:lnTo>
                      <a:pt x="421" y="767"/>
                    </a:lnTo>
                    <a:lnTo>
                      <a:pt x="420" y="767"/>
                    </a:lnTo>
                    <a:lnTo>
                      <a:pt x="420" y="767"/>
                    </a:lnTo>
                    <a:lnTo>
                      <a:pt x="419" y="767"/>
                    </a:lnTo>
                    <a:lnTo>
                      <a:pt x="419" y="767"/>
                    </a:lnTo>
                    <a:lnTo>
                      <a:pt x="418" y="766"/>
                    </a:lnTo>
                    <a:lnTo>
                      <a:pt x="418" y="766"/>
                    </a:lnTo>
                    <a:lnTo>
                      <a:pt x="418" y="766"/>
                    </a:lnTo>
                    <a:lnTo>
                      <a:pt x="418" y="767"/>
                    </a:lnTo>
                    <a:lnTo>
                      <a:pt x="417" y="767"/>
                    </a:lnTo>
                    <a:lnTo>
                      <a:pt x="417" y="767"/>
                    </a:lnTo>
                    <a:lnTo>
                      <a:pt x="417" y="767"/>
                    </a:lnTo>
                    <a:lnTo>
                      <a:pt x="417" y="767"/>
                    </a:lnTo>
                    <a:lnTo>
                      <a:pt x="417" y="767"/>
                    </a:lnTo>
                    <a:lnTo>
                      <a:pt x="416" y="767"/>
                    </a:lnTo>
                    <a:lnTo>
                      <a:pt x="416" y="767"/>
                    </a:lnTo>
                    <a:lnTo>
                      <a:pt x="416" y="767"/>
                    </a:lnTo>
                    <a:lnTo>
                      <a:pt x="416" y="767"/>
                    </a:lnTo>
                    <a:lnTo>
                      <a:pt x="416" y="767"/>
                    </a:lnTo>
                    <a:lnTo>
                      <a:pt x="416" y="768"/>
                    </a:lnTo>
                    <a:lnTo>
                      <a:pt x="416" y="768"/>
                    </a:lnTo>
                    <a:lnTo>
                      <a:pt x="415" y="768"/>
                    </a:lnTo>
                    <a:lnTo>
                      <a:pt x="415" y="767"/>
                    </a:lnTo>
                    <a:lnTo>
                      <a:pt x="415" y="768"/>
                    </a:lnTo>
                    <a:lnTo>
                      <a:pt x="415" y="768"/>
                    </a:lnTo>
                    <a:lnTo>
                      <a:pt x="415" y="768"/>
                    </a:lnTo>
                    <a:lnTo>
                      <a:pt x="414" y="768"/>
                    </a:lnTo>
                    <a:lnTo>
                      <a:pt x="414" y="768"/>
                    </a:lnTo>
                    <a:lnTo>
                      <a:pt x="414" y="768"/>
                    </a:lnTo>
                    <a:lnTo>
                      <a:pt x="413" y="768"/>
                    </a:lnTo>
                    <a:lnTo>
                      <a:pt x="413" y="768"/>
                    </a:lnTo>
                    <a:lnTo>
                      <a:pt x="413" y="768"/>
                    </a:lnTo>
                    <a:lnTo>
                      <a:pt x="413" y="768"/>
                    </a:lnTo>
                    <a:lnTo>
                      <a:pt x="413" y="768"/>
                    </a:lnTo>
                    <a:lnTo>
                      <a:pt x="412" y="768"/>
                    </a:lnTo>
                    <a:lnTo>
                      <a:pt x="413" y="768"/>
                    </a:lnTo>
                    <a:lnTo>
                      <a:pt x="412" y="769"/>
                    </a:lnTo>
                    <a:lnTo>
                      <a:pt x="412" y="770"/>
                    </a:lnTo>
                    <a:lnTo>
                      <a:pt x="412" y="770"/>
                    </a:lnTo>
                    <a:lnTo>
                      <a:pt x="411" y="769"/>
                    </a:lnTo>
                    <a:lnTo>
                      <a:pt x="411" y="769"/>
                    </a:lnTo>
                    <a:lnTo>
                      <a:pt x="411" y="770"/>
                    </a:lnTo>
                    <a:lnTo>
                      <a:pt x="410" y="769"/>
                    </a:lnTo>
                    <a:lnTo>
                      <a:pt x="410" y="770"/>
                    </a:lnTo>
                    <a:lnTo>
                      <a:pt x="410" y="770"/>
                    </a:lnTo>
                    <a:lnTo>
                      <a:pt x="410" y="770"/>
                    </a:lnTo>
                    <a:lnTo>
                      <a:pt x="411" y="770"/>
                    </a:lnTo>
                    <a:lnTo>
                      <a:pt x="411" y="771"/>
                    </a:lnTo>
                    <a:lnTo>
                      <a:pt x="410" y="771"/>
                    </a:lnTo>
                    <a:lnTo>
                      <a:pt x="410" y="770"/>
                    </a:lnTo>
                    <a:lnTo>
                      <a:pt x="410" y="770"/>
                    </a:lnTo>
                    <a:lnTo>
                      <a:pt x="410" y="771"/>
                    </a:lnTo>
                    <a:lnTo>
                      <a:pt x="410" y="771"/>
                    </a:lnTo>
                    <a:lnTo>
                      <a:pt x="409" y="771"/>
                    </a:lnTo>
                    <a:lnTo>
                      <a:pt x="409" y="771"/>
                    </a:lnTo>
                    <a:lnTo>
                      <a:pt x="409" y="770"/>
                    </a:lnTo>
                    <a:lnTo>
                      <a:pt x="408" y="770"/>
                    </a:lnTo>
                    <a:lnTo>
                      <a:pt x="408" y="770"/>
                    </a:lnTo>
                    <a:lnTo>
                      <a:pt x="408" y="770"/>
                    </a:lnTo>
                    <a:lnTo>
                      <a:pt x="407" y="770"/>
                    </a:lnTo>
                    <a:lnTo>
                      <a:pt x="407" y="771"/>
                    </a:lnTo>
                    <a:lnTo>
                      <a:pt x="407" y="771"/>
                    </a:lnTo>
                    <a:lnTo>
                      <a:pt x="407" y="771"/>
                    </a:lnTo>
                    <a:lnTo>
                      <a:pt x="407" y="771"/>
                    </a:lnTo>
                    <a:lnTo>
                      <a:pt x="407" y="771"/>
                    </a:lnTo>
                    <a:lnTo>
                      <a:pt x="407" y="772"/>
                    </a:lnTo>
                    <a:lnTo>
                      <a:pt x="407" y="772"/>
                    </a:lnTo>
                    <a:lnTo>
                      <a:pt x="407" y="772"/>
                    </a:lnTo>
                    <a:lnTo>
                      <a:pt x="406" y="772"/>
                    </a:lnTo>
                    <a:lnTo>
                      <a:pt x="406" y="772"/>
                    </a:lnTo>
                    <a:lnTo>
                      <a:pt x="406" y="772"/>
                    </a:lnTo>
                    <a:lnTo>
                      <a:pt x="406" y="772"/>
                    </a:lnTo>
                    <a:lnTo>
                      <a:pt x="405" y="772"/>
                    </a:lnTo>
                    <a:lnTo>
                      <a:pt x="405" y="772"/>
                    </a:lnTo>
                    <a:lnTo>
                      <a:pt x="405" y="772"/>
                    </a:lnTo>
                    <a:lnTo>
                      <a:pt x="405" y="773"/>
                    </a:lnTo>
                    <a:lnTo>
                      <a:pt x="405" y="773"/>
                    </a:lnTo>
                    <a:lnTo>
                      <a:pt x="405" y="774"/>
                    </a:lnTo>
                    <a:lnTo>
                      <a:pt x="405" y="774"/>
                    </a:lnTo>
                    <a:lnTo>
                      <a:pt x="405" y="774"/>
                    </a:lnTo>
                    <a:lnTo>
                      <a:pt x="404" y="774"/>
                    </a:lnTo>
                    <a:lnTo>
                      <a:pt x="404" y="775"/>
                    </a:lnTo>
                    <a:lnTo>
                      <a:pt x="404" y="775"/>
                    </a:lnTo>
                    <a:lnTo>
                      <a:pt x="403" y="774"/>
                    </a:lnTo>
                    <a:lnTo>
                      <a:pt x="403" y="774"/>
                    </a:lnTo>
                    <a:lnTo>
                      <a:pt x="403" y="774"/>
                    </a:lnTo>
                    <a:lnTo>
                      <a:pt x="402" y="774"/>
                    </a:lnTo>
                    <a:lnTo>
                      <a:pt x="402" y="774"/>
                    </a:lnTo>
                    <a:lnTo>
                      <a:pt x="402" y="775"/>
                    </a:lnTo>
                    <a:lnTo>
                      <a:pt x="402" y="775"/>
                    </a:lnTo>
                    <a:lnTo>
                      <a:pt x="401" y="775"/>
                    </a:lnTo>
                    <a:lnTo>
                      <a:pt x="401" y="775"/>
                    </a:lnTo>
                    <a:lnTo>
                      <a:pt x="401" y="775"/>
                    </a:lnTo>
                    <a:lnTo>
                      <a:pt x="401" y="775"/>
                    </a:lnTo>
                    <a:lnTo>
                      <a:pt x="401" y="775"/>
                    </a:lnTo>
                    <a:lnTo>
                      <a:pt x="400" y="775"/>
                    </a:lnTo>
                    <a:lnTo>
                      <a:pt x="400" y="775"/>
                    </a:lnTo>
                    <a:lnTo>
                      <a:pt x="400" y="775"/>
                    </a:lnTo>
                    <a:lnTo>
                      <a:pt x="400" y="774"/>
                    </a:lnTo>
                    <a:lnTo>
                      <a:pt x="400" y="774"/>
                    </a:lnTo>
                    <a:lnTo>
                      <a:pt x="400" y="774"/>
                    </a:lnTo>
                    <a:lnTo>
                      <a:pt x="400" y="774"/>
                    </a:lnTo>
                    <a:lnTo>
                      <a:pt x="400" y="774"/>
                    </a:lnTo>
                    <a:lnTo>
                      <a:pt x="400" y="774"/>
                    </a:lnTo>
                    <a:lnTo>
                      <a:pt x="399" y="774"/>
                    </a:lnTo>
                    <a:lnTo>
                      <a:pt x="399" y="774"/>
                    </a:lnTo>
                    <a:lnTo>
                      <a:pt x="399" y="775"/>
                    </a:lnTo>
                    <a:lnTo>
                      <a:pt x="399" y="775"/>
                    </a:lnTo>
                    <a:lnTo>
                      <a:pt x="399" y="775"/>
                    </a:lnTo>
                    <a:lnTo>
                      <a:pt x="398" y="775"/>
                    </a:lnTo>
                    <a:lnTo>
                      <a:pt x="398" y="775"/>
                    </a:lnTo>
                    <a:lnTo>
                      <a:pt x="397" y="775"/>
                    </a:lnTo>
                    <a:lnTo>
                      <a:pt x="397" y="776"/>
                    </a:lnTo>
                    <a:lnTo>
                      <a:pt x="397" y="776"/>
                    </a:lnTo>
                    <a:lnTo>
                      <a:pt x="397" y="777"/>
                    </a:lnTo>
                    <a:lnTo>
                      <a:pt x="396" y="777"/>
                    </a:lnTo>
                    <a:lnTo>
                      <a:pt x="396" y="777"/>
                    </a:lnTo>
                    <a:lnTo>
                      <a:pt x="396" y="777"/>
                    </a:lnTo>
                    <a:lnTo>
                      <a:pt x="395" y="777"/>
                    </a:lnTo>
                    <a:lnTo>
                      <a:pt x="395" y="777"/>
                    </a:lnTo>
                    <a:lnTo>
                      <a:pt x="395" y="777"/>
                    </a:lnTo>
                    <a:lnTo>
                      <a:pt x="395" y="777"/>
                    </a:lnTo>
                    <a:lnTo>
                      <a:pt x="394" y="777"/>
                    </a:lnTo>
                    <a:lnTo>
                      <a:pt x="394" y="777"/>
                    </a:lnTo>
                    <a:lnTo>
                      <a:pt x="394" y="777"/>
                    </a:lnTo>
                    <a:lnTo>
                      <a:pt x="393" y="778"/>
                    </a:lnTo>
                    <a:lnTo>
                      <a:pt x="393" y="778"/>
                    </a:lnTo>
                    <a:lnTo>
                      <a:pt x="393" y="779"/>
                    </a:lnTo>
                    <a:lnTo>
                      <a:pt x="393" y="778"/>
                    </a:lnTo>
                    <a:lnTo>
                      <a:pt x="392" y="778"/>
                    </a:lnTo>
                    <a:lnTo>
                      <a:pt x="392" y="777"/>
                    </a:lnTo>
                    <a:lnTo>
                      <a:pt x="392" y="777"/>
                    </a:lnTo>
                    <a:lnTo>
                      <a:pt x="392" y="777"/>
                    </a:lnTo>
                    <a:lnTo>
                      <a:pt x="392" y="777"/>
                    </a:lnTo>
                    <a:lnTo>
                      <a:pt x="391" y="777"/>
                    </a:lnTo>
                    <a:lnTo>
                      <a:pt x="391" y="777"/>
                    </a:lnTo>
                    <a:lnTo>
                      <a:pt x="391" y="777"/>
                    </a:lnTo>
                    <a:lnTo>
                      <a:pt x="391" y="776"/>
                    </a:lnTo>
                    <a:lnTo>
                      <a:pt x="391" y="776"/>
                    </a:lnTo>
                    <a:lnTo>
                      <a:pt x="391" y="776"/>
                    </a:lnTo>
                    <a:lnTo>
                      <a:pt x="391" y="777"/>
                    </a:lnTo>
                    <a:lnTo>
                      <a:pt x="391" y="777"/>
                    </a:lnTo>
                    <a:lnTo>
                      <a:pt x="390" y="776"/>
                    </a:lnTo>
                    <a:lnTo>
                      <a:pt x="390" y="776"/>
                    </a:lnTo>
                    <a:lnTo>
                      <a:pt x="389" y="776"/>
                    </a:lnTo>
                    <a:lnTo>
                      <a:pt x="389" y="776"/>
                    </a:lnTo>
                    <a:lnTo>
                      <a:pt x="389" y="776"/>
                    </a:lnTo>
                    <a:lnTo>
                      <a:pt x="389" y="775"/>
                    </a:lnTo>
                    <a:lnTo>
                      <a:pt x="389" y="775"/>
                    </a:lnTo>
                    <a:lnTo>
                      <a:pt x="388" y="775"/>
                    </a:lnTo>
                    <a:lnTo>
                      <a:pt x="388" y="776"/>
                    </a:lnTo>
                    <a:lnTo>
                      <a:pt x="388" y="775"/>
                    </a:lnTo>
                    <a:lnTo>
                      <a:pt x="388" y="776"/>
                    </a:lnTo>
                    <a:lnTo>
                      <a:pt x="388" y="776"/>
                    </a:lnTo>
                    <a:lnTo>
                      <a:pt x="388" y="776"/>
                    </a:lnTo>
                    <a:lnTo>
                      <a:pt x="388" y="777"/>
                    </a:lnTo>
                    <a:lnTo>
                      <a:pt x="388" y="777"/>
                    </a:lnTo>
                    <a:lnTo>
                      <a:pt x="387" y="777"/>
                    </a:lnTo>
                    <a:lnTo>
                      <a:pt x="387" y="777"/>
                    </a:lnTo>
                    <a:lnTo>
                      <a:pt x="387" y="777"/>
                    </a:lnTo>
                    <a:lnTo>
                      <a:pt x="387" y="778"/>
                    </a:lnTo>
                    <a:lnTo>
                      <a:pt x="387" y="777"/>
                    </a:lnTo>
                    <a:lnTo>
                      <a:pt x="386" y="777"/>
                    </a:lnTo>
                    <a:lnTo>
                      <a:pt x="386" y="777"/>
                    </a:lnTo>
                    <a:lnTo>
                      <a:pt x="386" y="777"/>
                    </a:lnTo>
                    <a:lnTo>
                      <a:pt x="386" y="777"/>
                    </a:lnTo>
                    <a:lnTo>
                      <a:pt x="385" y="777"/>
                    </a:lnTo>
                    <a:lnTo>
                      <a:pt x="385" y="778"/>
                    </a:lnTo>
                    <a:lnTo>
                      <a:pt x="385" y="778"/>
                    </a:lnTo>
                    <a:lnTo>
                      <a:pt x="384" y="777"/>
                    </a:lnTo>
                    <a:lnTo>
                      <a:pt x="383" y="777"/>
                    </a:lnTo>
                    <a:lnTo>
                      <a:pt x="383" y="777"/>
                    </a:lnTo>
                    <a:lnTo>
                      <a:pt x="383" y="777"/>
                    </a:lnTo>
                    <a:lnTo>
                      <a:pt x="383" y="778"/>
                    </a:lnTo>
                    <a:lnTo>
                      <a:pt x="383" y="778"/>
                    </a:lnTo>
                    <a:lnTo>
                      <a:pt x="383" y="778"/>
                    </a:lnTo>
                    <a:lnTo>
                      <a:pt x="382" y="778"/>
                    </a:lnTo>
                    <a:lnTo>
                      <a:pt x="381" y="778"/>
                    </a:lnTo>
                    <a:lnTo>
                      <a:pt x="381" y="778"/>
                    </a:lnTo>
                    <a:lnTo>
                      <a:pt x="380" y="778"/>
                    </a:lnTo>
                    <a:lnTo>
                      <a:pt x="380" y="778"/>
                    </a:lnTo>
                    <a:lnTo>
                      <a:pt x="380" y="778"/>
                    </a:lnTo>
                    <a:lnTo>
                      <a:pt x="380" y="777"/>
                    </a:lnTo>
                    <a:lnTo>
                      <a:pt x="379" y="777"/>
                    </a:lnTo>
                    <a:lnTo>
                      <a:pt x="379" y="778"/>
                    </a:lnTo>
                    <a:lnTo>
                      <a:pt x="379" y="778"/>
                    </a:lnTo>
                    <a:lnTo>
                      <a:pt x="379" y="778"/>
                    </a:lnTo>
                    <a:lnTo>
                      <a:pt x="378" y="778"/>
                    </a:lnTo>
                    <a:lnTo>
                      <a:pt x="378" y="777"/>
                    </a:lnTo>
                    <a:lnTo>
                      <a:pt x="378" y="777"/>
                    </a:lnTo>
                    <a:lnTo>
                      <a:pt x="378" y="777"/>
                    </a:lnTo>
                    <a:lnTo>
                      <a:pt x="378" y="777"/>
                    </a:lnTo>
                    <a:lnTo>
                      <a:pt x="378" y="778"/>
                    </a:lnTo>
                    <a:lnTo>
                      <a:pt x="378" y="778"/>
                    </a:lnTo>
                    <a:lnTo>
                      <a:pt x="378" y="778"/>
                    </a:lnTo>
                    <a:lnTo>
                      <a:pt x="378" y="779"/>
                    </a:lnTo>
                    <a:lnTo>
                      <a:pt x="378" y="779"/>
                    </a:lnTo>
                    <a:lnTo>
                      <a:pt x="378" y="779"/>
                    </a:lnTo>
                    <a:lnTo>
                      <a:pt x="378" y="778"/>
                    </a:lnTo>
                    <a:lnTo>
                      <a:pt x="377" y="778"/>
                    </a:lnTo>
                    <a:lnTo>
                      <a:pt x="377" y="777"/>
                    </a:lnTo>
                    <a:lnTo>
                      <a:pt x="377" y="777"/>
                    </a:lnTo>
                    <a:lnTo>
                      <a:pt x="377" y="777"/>
                    </a:lnTo>
                    <a:lnTo>
                      <a:pt x="376" y="778"/>
                    </a:lnTo>
                    <a:lnTo>
                      <a:pt x="377" y="778"/>
                    </a:lnTo>
                    <a:lnTo>
                      <a:pt x="377" y="778"/>
                    </a:lnTo>
                    <a:lnTo>
                      <a:pt x="377" y="779"/>
                    </a:lnTo>
                    <a:lnTo>
                      <a:pt x="376" y="779"/>
                    </a:lnTo>
                    <a:lnTo>
                      <a:pt x="376" y="778"/>
                    </a:lnTo>
                    <a:lnTo>
                      <a:pt x="376" y="778"/>
                    </a:lnTo>
                    <a:lnTo>
                      <a:pt x="375" y="777"/>
                    </a:lnTo>
                    <a:lnTo>
                      <a:pt x="374" y="778"/>
                    </a:lnTo>
                    <a:lnTo>
                      <a:pt x="374" y="778"/>
                    </a:lnTo>
                    <a:lnTo>
                      <a:pt x="374" y="777"/>
                    </a:lnTo>
                    <a:lnTo>
                      <a:pt x="374" y="777"/>
                    </a:lnTo>
                    <a:lnTo>
                      <a:pt x="374" y="777"/>
                    </a:lnTo>
                    <a:lnTo>
                      <a:pt x="374" y="777"/>
                    </a:lnTo>
                    <a:lnTo>
                      <a:pt x="374" y="777"/>
                    </a:lnTo>
                    <a:lnTo>
                      <a:pt x="373" y="777"/>
                    </a:lnTo>
                    <a:lnTo>
                      <a:pt x="373" y="777"/>
                    </a:lnTo>
                    <a:lnTo>
                      <a:pt x="373" y="777"/>
                    </a:lnTo>
                    <a:lnTo>
                      <a:pt x="373" y="777"/>
                    </a:lnTo>
                    <a:lnTo>
                      <a:pt x="373" y="777"/>
                    </a:lnTo>
                    <a:lnTo>
                      <a:pt x="373" y="777"/>
                    </a:lnTo>
                    <a:lnTo>
                      <a:pt x="373" y="776"/>
                    </a:lnTo>
                    <a:lnTo>
                      <a:pt x="372" y="776"/>
                    </a:lnTo>
                    <a:lnTo>
                      <a:pt x="372" y="776"/>
                    </a:lnTo>
                    <a:lnTo>
                      <a:pt x="372" y="776"/>
                    </a:lnTo>
                    <a:lnTo>
                      <a:pt x="371" y="776"/>
                    </a:lnTo>
                    <a:lnTo>
                      <a:pt x="371" y="777"/>
                    </a:lnTo>
                    <a:lnTo>
                      <a:pt x="371" y="777"/>
                    </a:lnTo>
                    <a:lnTo>
                      <a:pt x="370" y="778"/>
                    </a:lnTo>
                    <a:lnTo>
                      <a:pt x="370" y="778"/>
                    </a:lnTo>
                    <a:lnTo>
                      <a:pt x="370" y="778"/>
                    </a:lnTo>
                    <a:lnTo>
                      <a:pt x="369" y="778"/>
                    </a:lnTo>
                    <a:lnTo>
                      <a:pt x="369" y="778"/>
                    </a:lnTo>
                    <a:lnTo>
                      <a:pt x="369" y="778"/>
                    </a:lnTo>
                    <a:lnTo>
                      <a:pt x="369" y="779"/>
                    </a:lnTo>
                    <a:lnTo>
                      <a:pt x="369" y="779"/>
                    </a:lnTo>
                    <a:lnTo>
                      <a:pt x="369" y="779"/>
                    </a:lnTo>
                    <a:lnTo>
                      <a:pt x="368" y="779"/>
                    </a:lnTo>
                    <a:lnTo>
                      <a:pt x="368" y="779"/>
                    </a:lnTo>
                    <a:lnTo>
                      <a:pt x="369" y="780"/>
                    </a:lnTo>
                    <a:lnTo>
                      <a:pt x="369" y="780"/>
                    </a:lnTo>
                    <a:lnTo>
                      <a:pt x="369" y="780"/>
                    </a:lnTo>
                    <a:lnTo>
                      <a:pt x="369" y="781"/>
                    </a:lnTo>
                    <a:lnTo>
                      <a:pt x="368" y="781"/>
                    </a:lnTo>
                    <a:lnTo>
                      <a:pt x="368" y="781"/>
                    </a:lnTo>
                    <a:lnTo>
                      <a:pt x="367" y="781"/>
                    </a:lnTo>
                    <a:lnTo>
                      <a:pt x="367" y="781"/>
                    </a:lnTo>
                    <a:lnTo>
                      <a:pt x="367" y="782"/>
                    </a:lnTo>
                    <a:lnTo>
                      <a:pt x="367" y="782"/>
                    </a:lnTo>
                    <a:lnTo>
                      <a:pt x="367" y="782"/>
                    </a:lnTo>
                    <a:lnTo>
                      <a:pt x="367" y="783"/>
                    </a:lnTo>
                    <a:lnTo>
                      <a:pt x="366" y="783"/>
                    </a:lnTo>
                    <a:lnTo>
                      <a:pt x="366" y="782"/>
                    </a:lnTo>
                    <a:lnTo>
                      <a:pt x="365" y="783"/>
                    </a:lnTo>
                    <a:lnTo>
                      <a:pt x="364" y="782"/>
                    </a:lnTo>
                    <a:lnTo>
                      <a:pt x="364" y="783"/>
                    </a:lnTo>
                    <a:lnTo>
                      <a:pt x="364" y="783"/>
                    </a:lnTo>
                    <a:lnTo>
                      <a:pt x="364" y="784"/>
                    </a:lnTo>
                    <a:lnTo>
                      <a:pt x="364" y="784"/>
                    </a:lnTo>
                    <a:lnTo>
                      <a:pt x="363" y="785"/>
                    </a:lnTo>
                    <a:lnTo>
                      <a:pt x="363" y="785"/>
                    </a:lnTo>
                    <a:lnTo>
                      <a:pt x="363" y="785"/>
                    </a:lnTo>
                    <a:lnTo>
                      <a:pt x="363" y="785"/>
                    </a:lnTo>
                    <a:lnTo>
                      <a:pt x="364" y="785"/>
                    </a:lnTo>
                    <a:lnTo>
                      <a:pt x="364" y="785"/>
                    </a:lnTo>
                    <a:lnTo>
                      <a:pt x="365" y="785"/>
                    </a:lnTo>
                    <a:lnTo>
                      <a:pt x="365" y="786"/>
                    </a:lnTo>
                    <a:lnTo>
                      <a:pt x="365" y="786"/>
                    </a:lnTo>
                    <a:lnTo>
                      <a:pt x="364" y="786"/>
                    </a:lnTo>
                    <a:lnTo>
                      <a:pt x="364" y="786"/>
                    </a:lnTo>
                    <a:lnTo>
                      <a:pt x="364" y="786"/>
                    </a:lnTo>
                    <a:lnTo>
                      <a:pt x="363" y="786"/>
                    </a:lnTo>
                    <a:lnTo>
                      <a:pt x="363" y="786"/>
                    </a:lnTo>
                    <a:lnTo>
                      <a:pt x="363" y="787"/>
                    </a:lnTo>
                    <a:lnTo>
                      <a:pt x="363" y="787"/>
                    </a:lnTo>
                    <a:lnTo>
                      <a:pt x="364" y="787"/>
                    </a:lnTo>
                    <a:lnTo>
                      <a:pt x="364" y="787"/>
                    </a:lnTo>
                    <a:lnTo>
                      <a:pt x="364" y="787"/>
                    </a:lnTo>
                    <a:lnTo>
                      <a:pt x="364" y="788"/>
                    </a:lnTo>
                    <a:lnTo>
                      <a:pt x="364" y="788"/>
                    </a:lnTo>
                    <a:lnTo>
                      <a:pt x="364" y="788"/>
                    </a:lnTo>
                    <a:lnTo>
                      <a:pt x="364" y="788"/>
                    </a:lnTo>
                    <a:lnTo>
                      <a:pt x="363" y="788"/>
                    </a:lnTo>
                    <a:lnTo>
                      <a:pt x="363" y="788"/>
                    </a:lnTo>
                    <a:lnTo>
                      <a:pt x="362" y="789"/>
                    </a:lnTo>
                    <a:lnTo>
                      <a:pt x="363" y="790"/>
                    </a:lnTo>
                    <a:lnTo>
                      <a:pt x="363" y="790"/>
                    </a:lnTo>
                    <a:lnTo>
                      <a:pt x="362" y="790"/>
                    </a:lnTo>
                    <a:lnTo>
                      <a:pt x="362" y="790"/>
                    </a:lnTo>
                    <a:lnTo>
                      <a:pt x="362" y="790"/>
                    </a:lnTo>
                    <a:lnTo>
                      <a:pt x="362" y="790"/>
                    </a:lnTo>
                    <a:lnTo>
                      <a:pt x="361" y="790"/>
                    </a:lnTo>
                    <a:lnTo>
                      <a:pt x="361" y="790"/>
                    </a:lnTo>
                    <a:lnTo>
                      <a:pt x="361" y="791"/>
                    </a:lnTo>
                    <a:lnTo>
                      <a:pt x="361" y="791"/>
                    </a:lnTo>
                    <a:lnTo>
                      <a:pt x="361" y="791"/>
                    </a:lnTo>
                    <a:lnTo>
                      <a:pt x="361" y="791"/>
                    </a:lnTo>
                    <a:lnTo>
                      <a:pt x="361" y="792"/>
                    </a:lnTo>
                    <a:lnTo>
                      <a:pt x="361" y="792"/>
                    </a:lnTo>
                    <a:lnTo>
                      <a:pt x="361" y="792"/>
                    </a:lnTo>
                    <a:lnTo>
                      <a:pt x="361" y="793"/>
                    </a:lnTo>
                    <a:lnTo>
                      <a:pt x="360" y="793"/>
                    </a:lnTo>
                    <a:lnTo>
                      <a:pt x="360" y="793"/>
                    </a:lnTo>
                    <a:lnTo>
                      <a:pt x="360" y="794"/>
                    </a:lnTo>
                    <a:lnTo>
                      <a:pt x="360" y="794"/>
                    </a:lnTo>
                    <a:lnTo>
                      <a:pt x="360" y="794"/>
                    </a:lnTo>
                    <a:lnTo>
                      <a:pt x="359" y="794"/>
                    </a:lnTo>
                    <a:lnTo>
                      <a:pt x="359" y="794"/>
                    </a:lnTo>
                    <a:lnTo>
                      <a:pt x="358" y="794"/>
                    </a:lnTo>
                    <a:lnTo>
                      <a:pt x="358" y="794"/>
                    </a:lnTo>
                    <a:lnTo>
                      <a:pt x="358" y="794"/>
                    </a:lnTo>
                    <a:lnTo>
                      <a:pt x="357" y="794"/>
                    </a:lnTo>
                    <a:lnTo>
                      <a:pt x="357" y="794"/>
                    </a:lnTo>
                    <a:lnTo>
                      <a:pt x="356" y="795"/>
                    </a:lnTo>
                    <a:lnTo>
                      <a:pt x="355" y="795"/>
                    </a:lnTo>
                    <a:lnTo>
                      <a:pt x="355" y="795"/>
                    </a:lnTo>
                    <a:lnTo>
                      <a:pt x="355" y="796"/>
                    </a:lnTo>
                    <a:lnTo>
                      <a:pt x="355" y="796"/>
                    </a:lnTo>
                    <a:lnTo>
                      <a:pt x="355" y="796"/>
                    </a:lnTo>
                    <a:lnTo>
                      <a:pt x="355" y="796"/>
                    </a:lnTo>
                    <a:lnTo>
                      <a:pt x="353" y="797"/>
                    </a:lnTo>
                    <a:lnTo>
                      <a:pt x="353" y="797"/>
                    </a:lnTo>
                    <a:lnTo>
                      <a:pt x="353" y="797"/>
                    </a:lnTo>
                    <a:lnTo>
                      <a:pt x="353" y="797"/>
                    </a:lnTo>
                    <a:lnTo>
                      <a:pt x="353" y="797"/>
                    </a:lnTo>
                    <a:lnTo>
                      <a:pt x="352" y="797"/>
                    </a:lnTo>
                    <a:lnTo>
                      <a:pt x="352" y="797"/>
                    </a:lnTo>
                    <a:lnTo>
                      <a:pt x="352" y="798"/>
                    </a:lnTo>
                    <a:lnTo>
                      <a:pt x="353" y="798"/>
                    </a:lnTo>
                    <a:lnTo>
                      <a:pt x="353" y="798"/>
                    </a:lnTo>
                    <a:lnTo>
                      <a:pt x="352" y="799"/>
                    </a:lnTo>
                    <a:lnTo>
                      <a:pt x="352" y="799"/>
                    </a:lnTo>
                    <a:lnTo>
                      <a:pt x="352" y="800"/>
                    </a:lnTo>
                    <a:lnTo>
                      <a:pt x="353" y="800"/>
                    </a:lnTo>
                    <a:lnTo>
                      <a:pt x="353" y="800"/>
                    </a:lnTo>
                    <a:lnTo>
                      <a:pt x="353" y="799"/>
                    </a:lnTo>
                    <a:lnTo>
                      <a:pt x="354" y="799"/>
                    </a:lnTo>
                    <a:lnTo>
                      <a:pt x="354" y="799"/>
                    </a:lnTo>
                    <a:lnTo>
                      <a:pt x="354" y="800"/>
                    </a:lnTo>
                    <a:lnTo>
                      <a:pt x="353" y="801"/>
                    </a:lnTo>
                    <a:lnTo>
                      <a:pt x="353" y="801"/>
                    </a:lnTo>
                    <a:lnTo>
                      <a:pt x="353" y="801"/>
                    </a:lnTo>
                    <a:lnTo>
                      <a:pt x="353" y="802"/>
                    </a:lnTo>
                    <a:lnTo>
                      <a:pt x="352" y="802"/>
                    </a:lnTo>
                    <a:lnTo>
                      <a:pt x="352" y="802"/>
                    </a:lnTo>
                    <a:lnTo>
                      <a:pt x="352" y="803"/>
                    </a:lnTo>
                    <a:lnTo>
                      <a:pt x="352" y="803"/>
                    </a:lnTo>
                    <a:lnTo>
                      <a:pt x="352" y="803"/>
                    </a:lnTo>
                    <a:lnTo>
                      <a:pt x="351" y="804"/>
                    </a:lnTo>
                    <a:lnTo>
                      <a:pt x="351" y="804"/>
                    </a:lnTo>
                    <a:lnTo>
                      <a:pt x="350" y="804"/>
                    </a:lnTo>
                    <a:lnTo>
                      <a:pt x="350" y="804"/>
                    </a:lnTo>
                    <a:lnTo>
                      <a:pt x="350" y="805"/>
                    </a:lnTo>
                    <a:lnTo>
                      <a:pt x="349" y="805"/>
                    </a:lnTo>
                    <a:lnTo>
                      <a:pt x="349" y="806"/>
                    </a:lnTo>
                    <a:lnTo>
                      <a:pt x="349" y="806"/>
                    </a:lnTo>
                    <a:lnTo>
                      <a:pt x="348" y="806"/>
                    </a:lnTo>
                    <a:lnTo>
                      <a:pt x="348" y="806"/>
                    </a:lnTo>
                    <a:lnTo>
                      <a:pt x="348" y="807"/>
                    </a:lnTo>
                    <a:lnTo>
                      <a:pt x="348" y="807"/>
                    </a:lnTo>
                    <a:lnTo>
                      <a:pt x="348" y="807"/>
                    </a:lnTo>
                    <a:lnTo>
                      <a:pt x="348" y="808"/>
                    </a:lnTo>
                    <a:lnTo>
                      <a:pt x="348" y="808"/>
                    </a:lnTo>
                    <a:lnTo>
                      <a:pt x="347" y="809"/>
                    </a:lnTo>
                    <a:lnTo>
                      <a:pt x="347" y="809"/>
                    </a:lnTo>
                    <a:lnTo>
                      <a:pt x="347" y="809"/>
                    </a:lnTo>
                    <a:lnTo>
                      <a:pt x="346" y="809"/>
                    </a:lnTo>
                    <a:lnTo>
                      <a:pt x="346" y="809"/>
                    </a:lnTo>
                    <a:lnTo>
                      <a:pt x="346" y="809"/>
                    </a:lnTo>
                    <a:lnTo>
                      <a:pt x="345" y="809"/>
                    </a:lnTo>
                    <a:lnTo>
                      <a:pt x="345" y="809"/>
                    </a:lnTo>
                    <a:lnTo>
                      <a:pt x="345" y="810"/>
                    </a:lnTo>
                    <a:lnTo>
                      <a:pt x="345" y="810"/>
                    </a:lnTo>
                    <a:lnTo>
                      <a:pt x="344" y="810"/>
                    </a:lnTo>
                    <a:lnTo>
                      <a:pt x="344" y="811"/>
                    </a:lnTo>
                    <a:lnTo>
                      <a:pt x="343" y="811"/>
                    </a:lnTo>
                    <a:lnTo>
                      <a:pt x="343" y="812"/>
                    </a:lnTo>
                    <a:lnTo>
                      <a:pt x="343" y="812"/>
                    </a:lnTo>
                    <a:lnTo>
                      <a:pt x="343" y="812"/>
                    </a:lnTo>
                    <a:lnTo>
                      <a:pt x="343" y="812"/>
                    </a:lnTo>
                    <a:lnTo>
                      <a:pt x="342" y="812"/>
                    </a:lnTo>
                    <a:lnTo>
                      <a:pt x="342" y="812"/>
                    </a:lnTo>
                    <a:lnTo>
                      <a:pt x="342" y="813"/>
                    </a:lnTo>
                    <a:lnTo>
                      <a:pt x="342" y="813"/>
                    </a:lnTo>
                    <a:lnTo>
                      <a:pt x="341" y="812"/>
                    </a:lnTo>
                    <a:lnTo>
                      <a:pt x="341" y="812"/>
                    </a:lnTo>
                    <a:lnTo>
                      <a:pt x="341" y="812"/>
                    </a:lnTo>
                    <a:lnTo>
                      <a:pt x="340" y="812"/>
                    </a:lnTo>
                    <a:lnTo>
                      <a:pt x="340" y="812"/>
                    </a:lnTo>
                    <a:lnTo>
                      <a:pt x="339" y="812"/>
                    </a:lnTo>
                    <a:lnTo>
                      <a:pt x="339" y="812"/>
                    </a:lnTo>
                    <a:lnTo>
                      <a:pt x="339" y="812"/>
                    </a:lnTo>
                    <a:lnTo>
                      <a:pt x="338" y="812"/>
                    </a:lnTo>
                    <a:lnTo>
                      <a:pt x="336" y="813"/>
                    </a:lnTo>
                    <a:lnTo>
                      <a:pt x="335" y="813"/>
                    </a:lnTo>
                    <a:lnTo>
                      <a:pt x="335" y="813"/>
                    </a:lnTo>
                    <a:lnTo>
                      <a:pt x="334" y="813"/>
                    </a:lnTo>
                    <a:lnTo>
                      <a:pt x="334" y="813"/>
                    </a:lnTo>
                    <a:lnTo>
                      <a:pt x="333" y="813"/>
                    </a:lnTo>
                    <a:lnTo>
                      <a:pt x="334" y="813"/>
                    </a:lnTo>
                    <a:lnTo>
                      <a:pt x="333" y="813"/>
                    </a:lnTo>
                    <a:lnTo>
                      <a:pt x="333" y="814"/>
                    </a:lnTo>
                    <a:lnTo>
                      <a:pt x="333" y="814"/>
                    </a:lnTo>
                    <a:lnTo>
                      <a:pt x="332" y="814"/>
                    </a:lnTo>
                    <a:lnTo>
                      <a:pt x="332" y="813"/>
                    </a:lnTo>
                    <a:lnTo>
                      <a:pt x="332" y="814"/>
                    </a:lnTo>
                    <a:lnTo>
                      <a:pt x="332" y="814"/>
                    </a:lnTo>
                    <a:lnTo>
                      <a:pt x="332" y="815"/>
                    </a:lnTo>
                    <a:lnTo>
                      <a:pt x="333" y="815"/>
                    </a:lnTo>
                    <a:lnTo>
                      <a:pt x="333" y="815"/>
                    </a:lnTo>
                    <a:lnTo>
                      <a:pt x="332" y="815"/>
                    </a:lnTo>
                    <a:lnTo>
                      <a:pt x="332" y="815"/>
                    </a:lnTo>
                    <a:lnTo>
                      <a:pt x="331" y="815"/>
                    </a:lnTo>
                    <a:lnTo>
                      <a:pt x="331" y="815"/>
                    </a:lnTo>
                    <a:lnTo>
                      <a:pt x="331" y="815"/>
                    </a:lnTo>
                    <a:lnTo>
                      <a:pt x="331" y="816"/>
                    </a:lnTo>
                    <a:lnTo>
                      <a:pt x="331" y="815"/>
                    </a:lnTo>
                    <a:lnTo>
                      <a:pt x="330" y="815"/>
                    </a:lnTo>
                    <a:lnTo>
                      <a:pt x="330" y="815"/>
                    </a:lnTo>
                    <a:lnTo>
                      <a:pt x="329" y="815"/>
                    </a:lnTo>
                    <a:lnTo>
                      <a:pt x="329" y="815"/>
                    </a:lnTo>
                    <a:lnTo>
                      <a:pt x="329" y="816"/>
                    </a:lnTo>
                    <a:lnTo>
                      <a:pt x="329" y="816"/>
                    </a:lnTo>
                    <a:lnTo>
                      <a:pt x="329" y="815"/>
                    </a:lnTo>
                    <a:lnTo>
                      <a:pt x="329" y="815"/>
                    </a:lnTo>
                    <a:lnTo>
                      <a:pt x="329" y="815"/>
                    </a:lnTo>
                    <a:lnTo>
                      <a:pt x="329" y="815"/>
                    </a:lnTo>
                    <a:lnTo>
                      <a:pt x="329" y="815"/>
                    </a:lnTo>
                    <a:lnTo>
                      <a:pt x="328" y="815"/>
                    </a:lnTo>
                    <a:lnTo>
                      <a:pt x="328" y="815"/>
                    </a:lnTo>
                    <a:lnTo>
                      <a:pt x="328" y="815"/>
                    </a:lnTo>
                    <a:lnTo>
                      <a:pt x="328" y="815"/>
                    </a:lnTo>
                    <a:lnTo>
                      <a:pt x="327" y="815"/>
                    </a:lnTo>
                    <a:lnTo>
                      <a:pt x="327" y="815"/>
                    </a:lnTo>
                    <a:lnTo>
                      <a:pt x="327" y="815"/>
                    </a:lnTo>
                    <a:lnTo>
                      <a:pt x="327" y="816"/>
                    </a:lnTo>
                    <a:lnTo>
                      <a:pt x="326" y="816"/>
                    </a:lnTo>
                    <a:lnTo>
                      <a:pt x="326" y="816"/>
                    </a:lnTo>
                    <a:lnTo>
                      <a:pt x="326" y="816"/>
                    </a:lnTo>
                    <a:lnTo>
                      <a:pt x="325" y="816"/>
                    </a:lnTo>
                    <a:lnTo>
                      <a:pt x="325" y="816"/>
                    </a:lnTo>
                    <a:lnTo>
                      <a:pt x="325" y="817"/>
                    </a:lnTo>
                    <a:lnTo>
                      <a:pt x="325" y="817"/>
                    </a:lnTo>
                    <a:lnTo>
                      <a:pt x="325" y="817"/>
                    </a:lnTo>
                    <a:lnTo>
                      <a:pt x="324" y="817"/>
                    </a:lnTo>
                    <a:lnTo>
                      <a:pt x="324" y="817"/>
                    </a:lnTo>
                    <a:lnTo>
                      <a:pt x="324" y="817"/>
                    </a:lnTo>
                    <a:lnTo>
                      <a:pt x="323" y="817"/>
                    </a:lnTo>
                    <a:lnTo>
                      <a:pt x="323" y="816"/>
                    </a:lnTo>
                    <a:lnTo>
                      <a:pt x="322" y="816"/>
                    </a:lnTo>
                    <a:lnTo>
                      <a:pt x="322" y="816"/>
                    </a:lnTo>
                    <a:lnTo>
                      <a:pt x="322" y="817"/>
                    </a:lnTo>
                    <a:lnTo>
                      <a:pt x="322" y="817"/>
                    </a:lnTo>
                    <a:lnTo>
                      <a:pt x="321" y="817"/>
                    </a:lnTo>
                    <a:lnTo>
                      <a:pt x="321" y="817"/>
                    </a:lnTo>
                    <a:lnTo>
                      <a:pt x="321" y="818"/>
                    </a:lnTo>
                    <a:lnTo>
                      <a:pt x="320" y="818"/>
                    </a:lnTo>
                    <a:lnTo>
                      <a:pt x="320" y="818"/>
                    </a:lnTo>
                    <a:lnTo>
                      <a:pt x="320" y="818"/>
                    </a:lnTo>
                    <a:lnTo>
                      <a:pt x="320" y="818"/>
                    </a:lnTo>
                    <a:lnTo>
                      <a:pt x="319" y="818"/>
                    </a:lnTo>
                    <a:lnTo>
                      <a:pt x="319" y="818"/>
                    </a:lnTo>
                    <a:lnTo>
                      <a:pt x="319" y="818"/>
                    </a:lnTo>
                    <a:lnTo>
                      <a:pt x="318" y="819"/>
                    </a:lnTo>
                    <a:lnTo>
                      <a:pt x="318" y="819"/>
                    </a:lnTo>
                    <a:lnTo>
                      <a:pt x="317" y="819"/>
                    </a:lnTo>
                    <a:lnTo>
                      <a:pt x="317" y="820"/>
                    </a:lnTo>
                    <a:lnTo>
                      <a:pt x="317" y="821"/>
                    </a:lnTo>
                    <a:lnTo>
                      <a:pt x="317" y="821"/>
                    </a:lnTo>
                    <a:lnTo>
                      <a:pt x="317" y="822"/>
                    </a:lnTo>
                    <a:lnTo>
                      <a:pt x="316" y="822"/>
                    </a:lnTo>
                    <a:lnTo>
                      <a:pt x="316" y="821"/>
                    </a:lnTo>
                    <a:lnTo>
                      <a:pt x="316" y="821"/>
                    </a:lnTo>
                    <a:lnTo>
                      <a:pt x="316" y="821"/>
                    </a:lnTo>
                    <a:lnTo>
                      <a:pt x="315" y="820"/>
                    </a:lnTo>
                    <a:lnTo>
                      <a:pt x="315" y="820"/>
                    </a:lnTo>
                    <a:lnTo>
                      <a:pt x="315" y="819"/>
                    </a:lnTo>
                    <a:lnTo>
                      <a:pt x="315" y="818"/>
                    </a:lnTo>
                    <a:lnTo>
                      <a:pt x="314" y="819"/>
                    </a:lnTo>
                    <a:lnTo>
                      <a:pt x="313" y="818"/>
                    </a:lnTo>
                    <a:lnTo>
                      <a:pt x="313" y="819"/>
                    </a:lnTo>
                    <a:lnTo>
                      <a:pt x="313" y="819"/>
                    </a:lnTo>
                    <a:lnTo>
                      <a:pt x="312" y="818"/>
                    </a:lnTo>
                    <a:lnTo>
                      <a:pt x="312" y="818"/>
                    </a:lnTo>
                    <a:lnTo>
                      <a:pt x="311" y="818"/>
                    </a:lnTo>
                    <a:lnTo>
                      <a:pt x="311" y="818"/>
                    </a:lnTo>
                    <a:lnTo>
                      <a:pt x="311" y="818"/>
                    </a:lnTo>
                    <a:lnTo>
                      <a:pt x="311" y="817"/>
                    </a:lnTo>
                    <a:lnTo>
                      <a:pt x="311" y="817"/>
                    </a:lnTo>
                    <a:lnTo>
                      <a:pt x="311" y="817"/>
                    </a:lnTo>
                    <a:lnTo>
                      <a:pt x="310" y="816"/>
                    </a:lnTo>
                    <a:lnTo>
                      <a:pt x="310" y="816"/>
                    </a:lnTo>
                    <a:lnTo>
                      <a:pt x="309" y="816"/>
                    </a:lnTo>
                    <a:lnTo>
                      <a:pt x="309" y="815"/>
                    </a:lnTo>
                    <a:lnTo>
                      <a:pt x="309" y="815"/>
                    </a:lnTo>
                    <a:lnTo>
                      <a:pt x="309" y="815"/>
                    </a:lnTo>
                    <a:lnTo>
                      <a:pt x="308" y="815"/>
                    </a:lnTo>
                    <a:lnTo>
                      <a:pt x="308" y="815"/>
                    </a:lnTo>
                    <a:lnTo>
                      <a:pt x="308" y="815"/>
                    </a:lnTo>
                    <a:lnTo>
                      <a:pt x="308" y="815"/>
                    </a:lnTo>
                    <a:lnTo>
                      <a:pt x="308" y="814"/>
                    </a:lnTo>
                    <a:lnTo>
                      <a:pt x="308" y="814"/>
                    </a:lnTo>
                    <a:lnTo>
                      <a:pt x="307" y="814"/>
                    </a:lnTo>
                    <a:lnTo>
                      <a:pt x="306" y="814"/>
                    </a:lnTo>
                    <a:lnTo>
                      <a:pt x="306" y="814"/>
                    </a:lnTo>
                    <a:lnTo>
                      <a:pt x="305" y="814"/>
                    </a:lnTo>
                    <a:lnTo>
                      <a:pt x="305" y="813"/>
                    </a:lnTo>
                    <a:lnTo>
                      <a:pt x="305" y="813"/>
                    </a:lnTo>
                    <a:lnTo>
                      <a:pt x="305" y="812"/>
                    </a:lnTo>
                    <a:lnTo>
                      <a:pt x="305" y="812"/>
                    </a:lnTo>
                    <a:lnTo>
                      <a:pt x="305" y="812"/>
                    </a:lnTo>
                    <a:lnTo>
                      <a:pt x="306" y="812"/>
                    </a:lnTo>
                    <a:lnTo>
                      <a:pt x="306" y="812"/>
                    </a:lnTo>
                    <a:lnTo>
                      <a:pt x="306" y="812"/>
                    </a:lnTo>
                    <a:lnTo>
                      <a:pt x="306" y="811"/>
                    </a:lnTo>
                    <a:lnTo>
                      <a:pt x="305" y="811"/>
                    </a:lnTo>
                    <a:lnTo>
                      <a:pt x="305" y="811"/>
                    </a:lnTo>
                    <a:lnTo>
                      <a:pt x="304" y="810"/>
                    </a:lnTo>
                    <a:lnTo>
                      <a:pt x="304" y="810"/>
                    </a:lnTo>
                    <a:lnTo>
                      <a:pt x="305" y="810"/>
                    </a:lnTo>
                    <a:lnTo>
                      <a:pt x="305" y="810"/>
                    </a:lnTo>
                    <a:lnTo>
                      <a:pt x="305" y="810"/>
                    </a:lnTo>
                    <a:lnTo>
                      <a:pt x="305" y="810"/>
                    </a:lnTo>
                    <a:lnTo>
                      <a:pt x="304" y="810"/>
                    </a:lnTo>
                    <a:lnTo>
                      <a:pt x="304" y="809"/>
                    </a:lnTo>
                    <a:lnTo>
                      <a:pt x="304" y="808"/>
                    </a:lnTo>
                    <a:lnTo>
                      <a:pt x="303" y="807"/>
                    </a:lnTo>
                    <a:lnTo>
                      <a:pt x="303" y="807"/>
                    </a:lnTo>
                    <a:lnTo>
                      <a:pt x="303" y="807"/>
                    </a:lnTo>
                    <a:lnTo>
                      <a:pt x="302" y="808"/>
                    </a:lnTo>
                    <a:lnTo>
                      <a:pt x="302" y="808"/>
                    </a:lnTo>
                    <a:lnTo>
                      <a:pt x="301" y="808"/>
                    </a:lnTo>
                    <a:lnTo>
                      <a:pt x="301" y="808"/>
                    </a:lnTo>
                    <a:lnTo>
                      <a:pt x="301" y="808"/>
                    </a:lnTo>
                    <a:lnTo>
                      <a:pt x="301" y="808"/>
                    </a:lnTo>
                    <a:lnTo>
                      <a:pt x="301" y="807"/>
                    </a:lnTo>
                    <a:lnTo>
                      <a:pt x="300" y="807"/>
                    </a:lnTo>
                    <a:lnTo>
                      <a:pt x="300" y="807"/>
                    </a:lnTo>
                    <a:lnTo>
                      <a:pt x="300" y="807"/>
                    </a:lnTo>
                    <a:lnTo>
                      <a:pt x="300" y="807"/>
                    </a:lnTo>
                    <a:lnTo>
                      <a:pt x="300" y="806"/>
                    </a:lnTo>
                    <a:lnTo>
                      <a:pt x="300" y="805"/>
                    </a:lnTo>
                    <a:lnTo>
                      <a:pt x="300" y="805"/>
                    </a:lnTo>
                    <a:lnTo>
                      <a:pt x="300" y="805"/>
                    </a:lnTo>
                    <a:lnTo>
                      <a:pt x="301" y="804"/>
                    </a:lnTo>
                    <a:lnTo>
                      <a:pt x="301" y="804"/>
                    </a:lnTo>
                    <a:lnTo>
                      <a:pt x="301" y="804"/>
                    </a:lnTo>
                    <a:lnTo>
                      <a:pt x="301" y="804"/>
                    </a:lnTo>
                    <a:lnTo>
                      <a:pt x="301" y="804"/>
                    </a:lnTo>
                    <a:lnTo>
                      <a:pt x="301" y="803"/>
                    </a:lnTo>
                    <a:lnTo>
                      <a:pt x="301" y="803"/>
                    </a:lnTo>
                    <a:lnTo>
                      <a:pt x="301" y="803"/>
                    </a:lnTo>
                    <a:lnTo>
                      <a:pt x="300" y="802"/>
                    </a:lnTo>
                    <a:lnTo>
                      <a:pt x="300" y="802"/>
                    </a:lnTo>
                    <a:lnTo>
                      <a:pt x="300" y="802"/>
                    </a:lnTo>
                    <a:lnTo>
                      <a:pt x="300" y="802"/>
                    </a:lnTo>
                    <a:lnTo>
                      <a:pt x="300" y="801"/>
                    </a:lnTo>
                    <a:lnTo>
                      <a:pt x="299" y="801"/>
                    </a:lnTo>
                    <a:lnTo>
                      <a:pt x="299" y="801"/>
                    </a:lnTo>
                    <a:lnTo>
                      <a:pt x="299" y="801"/>
                    </a:lnTo>
                    <a:lnTo>
                      <a:pt x="299" y="801"/>
                    </a:lnTo>
                    <a:lnTo>
                      <a:pt x="299" y="801"/>
                    </a:lnTo>
                    <a:lnTo>
                      <a:pt x="299" y="800"/>
                    </a:lnTo>
                    <a:lnTo>
                      <a:pt x="299" y="800"/>
                    </a:lnTo>
                    <a:lnTo>
                      <a:pt x="299" y="800"/>
                    </a:lnTo>
                    <a:lnTo>
                      <a:pt x="299" y="800"/>
                    </a:lnTo>
                    <a:lnTo>
                      <a:pt x="299" y="799"/>
                    </a:lnTo>
                    <a:lnTo>
                      <a:pt x="299" y="799"/>
                    </a:lnTo>
                    <a:lnTo>
                      <a:pt x="299" y="798"/>
                    </a:lnTo>
                    <a:lnTo>
                      <a:pt x="299" y="798"/>
                    </a:lnTo>
                    <a:lnTo>
                      <a:pt x="299" y="798"/>
                    </a:lnTo>
                    <a:lnTo>
                      <a:pt x="299" y="797"/>
                    </a:lnTo>
                    <a:lnTo>
                      <a:pt x="299" y="797"/>
                    </a:lnTo>
                    <a:lnTo>
                      <a:pt x="298" y="797"/>
                    </a:lnTo>
                    <a:lnTo>
                      <a:pt x="299" y="797"/>
                    </a:lnTo>
                    <a:lnTo>
                      <a:pt x="299" y="796"/>
                    </a:lnTo>
                    <a:lnTo>
                      <a:pt x="298" y="796"/>
                    </a:lnTo>
                    <a:lnTo>
                      <a:pt x="298" y="795"/>
                    </a:lnTo>
                    <a:lnTo>
                      <a:pt x="298" y="795"/>
                    </a:lnTo>
                    <a:lnTo>
                      <a:pt x="298" y="795"/>
                    </a:lnTo>
                    <a:lnTo>
                      <a:pt x="298" y="793"/>
                    </a:lnTo>
                    <a:lnTo>
                      <a:pt x="297" y="793"/>
                    </a:lnTo>
                    <a:lnTo>
                      <a:pt x="297" y="793"/>
                    </a:lnTo>
                    <a:lnTo>
                      <a:pt x="297" y="793"/>
                    </a:lnTo>
                    <a:lnTo>
                      <a:pt x="297" y="792"/>
                    </a:lnTo>
                    <a:lnTo>
                      <a:pt x="296" y="792"/>
                    </a:lnTo>
                    <a:lnTo>
                      <a:pt x="296" y="792"/>
                    </a:lnTo>
                    <a:lnTo>
                      <a:pt x="296" y="793"/>
                    </a:lnTo>
                    <a:lnTo>
                      <a:pt x="296" y="793"/>
                    </a:lnTo>
                    <a:lnTo>
                      <a:pt x="295" y="793"/>
                    </a:lnTo>
                    <a:lnTo>
                      <a:pt x="295" y="795"/>
                    </a:lnTo>
                    <a:lnTo>
                      <a:pt x="295" y="795"/>
                    </a:lnTo>
                    <a:lnTo>
                      <a:pt x="285" y="786"/>
                    </a:lnTo>
                    <a:lnTo>
                      <a:pt x="279" y="790"/>
                    </a:lnTo>
                    <a:lnTo>
                      <a:pt x="278" y="790"/>
                    </a:lnTo>
                    <a:lnTo>
                      <a:pt x="278" y="791"/>
                    </a:lnTo>
                    <a:lnTo>
                      <a:pt x="277" y="791"/>
                    </a:lnTo>
                    <a:lnTo>
                      <a:pt x="277" y="791"/>
                    </a:lnTo>
                    <a:lnTo>
                      <a:pt x="276" y="791"/>
                    </a:lnTo>
                    <a:lnTo>
                      <a:pt x="276" y="791"/>
                    </a:lnTo>
                    <a:lnTo>
                      <a:pt x="276" y="790"/>
                    </a:lnTo>
                    <a:lnTo>
                      <a:pt x="276" y="790"/>
                    </a:lnTo>
                    <a:lnTo>
                      <a:pt x="276" y="790"/>
                    </a:lnTo>
                    <a:lnTo>
                      <a:pt x="275" y="790"/>
                    </a:lnTo>
                    <a:lnTo>
                      <a:pt x="275" y="790"/>
                    </a:lnTo>
                    <a:lnTo>
                      <a:pt x="275" y="790"/>
                    </a:lnTo>
                    <a:lnTo>
                      <a:pt x="274" y="789"/>
                    </a:lnTo>
                    <a:lnTo>
                      <a:pt x="274" y="790"/>
                    </a:lnTo>
                    <a:lnTo>
                      <a:pt x="274" y="790"/>
                    </a:lnTo>
                    <a:lnTo>
                      <a:pt x="274" y="789"/>
                    </a:lnTo>
                    <a:lnTo>
                      <a:pt x="273" y="789"/>
                    </a:lnTo>
                    <a:lnTo>
                      <a:pt x="273" y="789"/>
                    </a:lnTo>
                    <a:lnTo>
                      <a:pt x="273" y="789"/>
                    </a:lnTo>
                    <a:lnTo>
                      <a:pt x="273" y="788"/>
                    </a:lnTo>
                    <a:lnTo>
                      <a:pt x="273" y="788"/>
                    </a:lnTo>
                    <a:lnTo>
                      <a:pt x="273" y="788"/>
                    </a:lnTo>
                    <a:lnTo>
                      <a:pt x="273" y="787"/>
                    </a:lnTo>
                    <a:lnTo>
                      <a:pt x="272" y="787"/>
                    </a:lnTo>
                    <a:lnTo>
                      <a:pt x="272" y="786"/>
                    </a:lnTo>
                    <a:lnTo>
                      <a:pt x="272" y="786"/>
                    </a:lnTo>
                    <a:lnTo>
                      <a:pt x="271" y="786"/>
                    </a:lnTo>
                    <a:lnTo>
                      <a:pt x="271" y="786"/>
                    </a:lnTo>
                    <a:lnTo>
                      <a:pt x="271" y="786"/>
                    </a:lnTo>
                    <a:lnTo>
                      <a:pt x="271" y="786"/>
                    </a:lnTo>
                    <a:lnTo>
                      <a:pt x="270" y="787"/>
                    </a:lnTo>
                    <a:lnTo>
                      <a:pt x="269" y="787"/>
                    </a:lnTo>
                    <a:lnTo>
                      <a:pt x="269" y="786"/>
                    </a:lnTo>
                    <a:lnTo>
                      <a:pt x="268" y="786"/>
                    </a:lnTo>
                    <a:lnTo>
                      <a:pt x="268" y="786"/>
                    </a:lnTo>
                    <a:lnTo>
                      <a:pt x="267" y="786"/>
                    </a:lnTo>
                    <a:lnTo>
                      <a:pt x="267" y="786"/>
                    </a:lnTo>
                    <a:lnTo>
                      <a:pt x="267" y="785"/>
                    </a:lnTo>
                    <a:lnTo>
                      <a:pt x="267" y="785"/>
                    </a:lnTo>
                    <a:lnTo>
                      <a:pt x="267" y="783"/>
                    </a:lnTo>
                    <a:lnTo>
                      <a:pt x="267" y="783"/>
                    </a:lnTo>
                    <a:lnTo>
                      <a:pt x="267" y="783"/>
                    </a:lnTo>
                    <a:lnTo>
                      <a:pt x="266" y="783"/>
                    </a:lnTo>
                    <a:lnTo>
                      <a:pt x="265" y="783"/>
                    </a:lnTo>
                    <a:lnTo>
                      <a:pt x="265" y="782"/>
                    </a:lnTo>
                    <a:lnTo>
                      <a:pt x="265" y="782"/>
                    </a:lnTo>
                    <a:lnTo>
                      <a:pt x="265" y="781"/>
                    </a:lnTo>
                    <a:lnTo>
                      <a:pt x="265" y="781"/>
                    </a:lnTo>
                    <a:lnTo>
                      <a:pt x="264" y="781"/>
                    </a:lnTo>
                    <a:lnTo>
                      <a:pt x="264" y="781"/>
                    </a:lnTo>
                    <a:lnTo>
                      <a:pt x="263" y="781"/>
                    </a:lnTo>
                    <a:lnTo>
                      <a:pt x="262" y="781"/>
                    </a:lnTo>
                    <a:lnTo>
                      <a:pt x="262" y="781"/>
                    </a:lnTo>
                    <a:lnTo>
                      <a:pt x="262" y="781"/>
                    </a:lnTo>
                    <a:lnTo>
                      <a:pt x="261" y="780"/>
                    </a:lnTo>
                    <a:lnTo>
                      <a:pt x="261" y="780"/>
                    </a:lnTo>
                    <a:lnTo>
                      <a:pt x="262" y="780"/>
                    </a:lnTo>
                    <a:lnTo>
                      <a:pt x="262" y="780"/>
                    </a:lnTo>
                    <a:lnTo>
                      <a:pt x="262" y="779"/>
                    </a:lnTo>
                    <a:lnTo>
                      <a:pt x="261" y="778"/>
                    </a:lnTo>
                    <a:lnTo>
                      <a:pt x="261" y="778"/>
                    </a:lnTo>
                    <a:lnTo>
                      <a:pt x="261" y="778"/>
                    </a:lnTo>
                    <a:lnTo>
                      <a:pt x="260" y="779"/>
                    </a:lnTo>
                    <a:lnTo>
                      <a:pt x="259" y="779"/>
                    </a:lnTo>
                    <a:lnTo>
                      <a:pt x="259" y="778"/>
                    </a:lnTo>
                    <a:lnTo>
                      <a:pt x="259" y="778"/>
                    </a:lnTo>
                    <a:lnTo>
                      <a:pt x="259" y="778"/>
                    </a:lnTo>
                    <a:lnTo>
                      <a:pt x="259" y="778"/>
                    </a:lnTo>
                    <a:lnTo>
                      <a:pt x="259" y="778"/>
                    </a:lnTo>
                    <a:lnTo>
                      <a:pt x="258" y="778"/>
                    </a:lnTo>
                    <a:lnTo>
                      <a:pt x="258" y="778"/>
                    </a:lnTo>
                    <a:lnTo>
                      <a:pt x="258" y="778"/>
                    </a:lnTo>
                    <a:lnTo>
                      <a:pt x="258" y="778"/>
                    </a:lnTo>
                    <a:lnTo>
                      <a:pt x="258" y="778"/>
                    </a:lnTo>
                    <a:lnTo>
                      <a:pt x="257" y="778"/>
                    </a:lnTo>
                    <a:lnTo>
                      <a:pt x="257" y="778"/>
                    </a:lnTo>
                    <a:lnTo>
                      <a:pt x="257" y="778"/>
                    </a:lnTo>
                    <a:lnTo>
                      <a:pt x="257" y="778"/>
                    </a:lnTo>
                    <a:lnTo>
                      <a:pt x="257" y="777"/>
                    </a:lnTo>
                    <a:lnTo>
                      <a:pt x="257" y="777"/>
                    </a:lnTo>
                    <a:lnTo>
                      <a:pt x="257" y="777"/>
                    </a:lnTo>
                    <a:lnTo>
                      <a:pt x="257" y="776"/>
                    </a:lnTo>
                    <a:lnTo>
                      <a:pt x="256" y="776"/>
                    </a:lnTo>
                    <a:lnTo>
                      <a:pt x="256" y="776"/>
                    </a:lnTo>
                    <a:lnTo>
                      <a:pt x="256" y="776"/>
                    </a:lnTo>
                    <a:lnTo>
                      <a:pt x="256" y="775"/>
                    </a:lnTo>
                    <a:lnTo>
                      <a:pt x="256" y="774"/>
                    </a:lnTo>
                    <a:lnTo>
                      <a:pt x="256" y="774"/>
                    </a:lnTo>
                    <a:lnTo>
                      <a:pt x="256" y="774"/>
                    </a:lnTo>
                    <a:lnTo>
                      <a:pt x="255" y="774"/>
                    </a:lnTo>
                    <a:lnTo>
                      <a:pt x="255" y="774"/>
                    </a:lnTo>
                    <a:lnTo>
                      <a:pt x="254" y="774"/>
                    </a:lnTo>
                    <a:lnTo>
                      <a:pt x="254" y="774"/>
                    </a:lnTo>
                    <a:lnTo>
                      <a:pt x="254" y="774"/>
                    </a:lnTo>
                    <a:lnTo>
                      <a:pt x="254" y="773"/>
                    </a:lnTo>
                    <a:lnTo>
                      <a:pt x="254" y="773"/>
                    </a:lnTo>
                    <a:lnTo>
                      <a:pt x="254" y="773"/>
                    </a:lnTo>
                    <a:lnTo>
                      <a:pt x="254" y="772"/>
                    </a:lnTo>
                    <a:lnTo>
                      <a:pt x="254" y="772"/>
                    </a:lnTo>
                    <a:lnTo>
                      <a:pt x="254" y="772"/>
                    </a:lnTo>
                    <a:lnTo>
                      <a:pt x="254" y="772"/>
                    </a:lnTo>
                    <a:lnTo>
                      <a:pt x="253" y="771"/>
                    </a:lnTo>
                    <a:lnTo>
                      <a:pt x="253" y="772"/>
                    </a:lnTo>
                    <a:lnTo>
                      <a:pt x="252" y="771"/>
                    </a:lnTo>
                    <a:lnTo>
                      <a:pt x="252" y="771"/>
                    </a:lnTo>
                    <a:lnTo>
                      <a:pt x="252" y="771"/>
                    </a:lnTo>
                    <a:lnTo>
                      <a:pt x="252" y="771"/>
                    </a:lnTo>
                    <a:lnTo>
                      <a:pt x="252" y="770"/>
                    </a:lnTo>
                    <a:lnTo>
                      <a:pt x="252" y="770"/>
                    </a:lnTo>
                    <a:lnTo>
                      <a:pt x="252" y="770"/>
                    </a:lnTo>
                    <a:lnTo>
                      <a:pt x="252" y="770"/>
                    </a:lnTo>
                    <a:lnTo>
                      <a:pt x="251" y="770"/>
                    </a:lnTo>
                    <a:lnTo>
                      <a:pt x="251" y="769"/>
                    </a:lnTo>
                    <a:lnTo>
                      <a:pt x="251" y="769"/>
                    </a:lnTo>
                    <a:lnTo>
                      <a:pt x="251" y="769"/>
                    </a:lnTo>
                    <a:lnTo>
                      <a:pt x="251" y="769"/>
                    </a:lnTo>
                    <a:lnTo>
                      <a:pt x="250" y="768"/>
                    </a:lnTo>
                    <a:lnTo>
                      <a:pt x="250" y="768"/>
                    </a:lnTo>
                    <a:lnTo>
                      <a:pt x="250" y="768"/>
                    </a:lnTo>
                    <a:lnTo>
                      <a:pt x="250" y="767"/>
                    </a:lnTo>
                    <a:lnTo>
                      <a:pt x="249" y="767"/>
                    </a:lnTo>
                    <a:lnTo>
                      <a:pt x="249" y="767"/>
                    </a:lnTo>
                    <a:lnTo>
                      <a:pt x="249" y="767"/>
                    </a:lnTo>
                    <a:lnTo>
                      <a:pt x="249" y="767"/>
                    </a:lnTo>
                    <a:lnTo>
                      <a:pt x="249" y="767"/>
                    </a:lnTo>
                    <a:lnTo>
                      <a:pt x="249" y="766"/>
                    </a:lnTo>
                    <a:lnTo>
                      <a:pt x="249" y="766"/>
                    </a:lnTo>
                    <a:lnTo>
                      <a:pt x="248" y="766"/>
                    </a:lnTo>
                    <a:lnTo>
                      <a:pt x="248" y="765"/>
                    </a:lnTo>
                    <a:lnTo>
                      <a:pt x="247" y="765"/>
                    </a:lnTo>
                    <a:lnTo>
                      <a:pt x="247" y="765"/>
                    </a:lnTo>
                    <a:lnTo>
                      <a:pt x="247" y="762"/>
                    </a:lnTo>
                    <a:lnTo>
                      <a:pt x="247" y="761"/>
                    </a:lnTo>
                    <a:lnTo>
                      <a:pt x="247" y="760"/>
                    </a:lnTo>
                    <a:lnTo>
                      <a:pt x="247" y="760"/>
                    </a:lnTo>
                    <a:lnTo>
                      <a:pt x="248" y="760"/>
                    </a:lnTo>
                    <a:lnTo>
                      <a:pt x="248" y="759"/>
                    </a:lnTo>
                    <a:lnTo>
                      <a:pt x="247" y="759"/>
                    </a:lnTo>
                    <a:lnTo>
                      <a:pt x="247" y="759"/>
                    </a:lnTo>
                    <a:lnTo>
                      <a:pt x="247" y="759"/>
                    </a:lnTo>
                    <a:lnTo>
                      <a:pt x="247" y="759"/>
                    </a:lnTo>
                    <a:lnTo>
                      <a:pt x="246" y="759"/>
                    </a:lnTo>
                    <a:lnTo>
                      <a:pt x="245" y="759"/>
                    </a:lnTo>
                    <a:lnTo>
                      <a:pt x="245" y="759"/>
                    </a:lnTo>
                    <a:lnTo>
                      <a:pt x="245" y="759"/>
                    </a:lnTo>
                    <a:lnTo>
                      <a:pt x="244" y="759"/>
                    </a:lnTo>
                    <a:lnTo>
                      <a:pt x="244" y="758"/>
                    </a:lnTo>
                    <a:lnTo>
                      <a:pt x="245" y="758"/>
                    </a:lnTo>
                    <a:lnTo>
                      <a:pt x="245" y="757"/>
                    </a:lnTo>
                    <a:lnTo>
                      <a:pt x="244" y="757"/>
                    </a:lnTo>
                    <a:lnTo>
                      <a:pt x="244" y="757"/>
                    </a:lnTo>
                    <a:lnTo>
                      <a:pt x="244" y="757"/>
                    </a:lnTo>
                    <a:lnTo>
                      <a:pt x="244" y="756"/>
                    </a:lnTo>
                    <a:lnTo>
                      <a:pt x="244" y="755"/>
                    </a:lnTo>
                    <a:lnTo>
                      <a:pt x="244" y="755"/>
                    </a:lnTo>
                    <a:lnTo>
                      <a:pt x="245" y="755"/>
                    </a:lnTo>
                    <a:lnTo>
                      <a:pt x="245" y="755"/>
                    </a:lnTo>
                    <a:lnTo>
                      <a:pt x="245" y="754"/>
                    </a:lnTo>
                    <a:lnTo>
                      <a:pt x="244" y="754"/>
                    </a:lnTo>
                    <a:lnTo>
                      <a:pt x="244" y="754"/>
                    </a:lnTo>
                    <a:lnTo>
                      <a:pt x="244" y="754"/>
                    </a:lnTo>
                    <a:lnTo>
                      <a:pt x="244" y="753"/>
                    </a:lnTo>
                    <a:lnTo>
                      <a:pt x="244" y="753"/>
                    </a:lnTo>
                    <a:lnTo>
                      <a:pt x="245" y="753"/>
                    </a:lnTo>
                    <a:lnTo>
                      <a:pt x="245" y="753"/>
                    </a:lnTo>
                    <a:lnTo>
                      <a:pt x="245" y="753"/>
                    </a:lnTo>
                    <a:lnTo>
                      <a:pt x="245" y="753"/>
                    </a:lnTo>
                    <a:lnTo>
                      <a:pt x="245" y="753"/>
                    </a:lnTo>
                    <a:lnTo>
                      <a:pt x="244" y="753"/>
                    </a:lnTo>
                    <a:lnTo>
                      <a:pt x="244" y="753"/>
                    </a:lnTo>
                    <a:lnTo>
                      <a:pt x="244" y="752"/>
                    </a:lnTo>
                    <a:lnTo>
                      <a:pt x="244" y="751"/>
                    </a:lnTo>
                    <a:lnTo>
                      <a:pt x="244" y="751"/>
                    </a:lnTo>
                    <a:lnTo>
                      <a:pt x="244" y="751"/>
                    </a:lnTo>
                    <a:lnTo>
                      <a:pt x="245" y="750"/>
                    </a:lnTo>
                    <a:lnTo>
                      <a:pt x="245" y="750"/>
                    </a:lnTo>
                    <a:lnTo>
                      <a:pt x="245" y="750"/>
                    </a:lnTo>
                    <a:lnTo>
                      <a:pt x="245" y="750"/>
                    </a:lnTo>
                    <a:lnTo>
                      <a:pt x="244" y="750"/>
                    </a:lnTo>
                    <a:lnTo>
                      <a:pt x="244" y="749"/>
                    </a:lnTo>
                    <a:lnTo>
                      <a:pt x="243" y="749"/>
                    </a:lnTo>
                    <a:lnTo>
                      <a:pt x="243" y="749"/>
                    </a:lnTo>
                    <a:lnTo>
                      <a:pt x="243" y="748"/>
                    </a:lnTo>
                    <a:lnTo>
                      <a:pt x="243" y="748"/>
                    </a:lnTo>
                    <a:lnTo>
                      <a:pt x="243" y="748"/>
                    </a:lnTo>
                    <a:lnTo>
                      <a:pt x="242" y="748"/>
                    </a:lnTo>
                    <a:lnTo>
                      <a:pt x="242" y="748"/>
                    </a:lnTo>
                    <a:lnTo>
                      <a:pt x="242" y="748"/>
                    </a:lnTo>
                    <a:lnTo>
                      <a:pt x="242" y="747"/>
                    </a:lnTo>
                    <a:lnTo>
                      <a:pt x="242" y="747"/>
                    </a:lnTo>
                    <a:lnTo>
                      <a:pt x="242" y="746"/>
                    </a:lnTo>
                    <a:lnTo>
                      <a:pt x="242" y="746"/>
                    </a:lnTo>
                    <a:lnTo>
                      <a:pt x="242" y="746"/>
                    </a:lnTo>
                    <a:lnTo>
                      <a:pt x="242" y="746"/>
                    </a:lnTo>
                    <a:lnTo>
                      <a:pt x="241" y="746"/>
                    </a:lnTo>
                    <a:lnTo>
                      <a:pt x="241" y="745"/>
                    </a:lnTo>
                    <a:lnTo>
                      <a:pt x="241" y="745"/>
                    </a:lnTo>
                    <a:lnTo>
                      <a:pt x="242" y="745"/>
                    </a:lnTo>
                    <a:lnTo>
                      <a:pt x="242" y="744"/>
                    </a:lnTo>
                    <a:lnTo>
                      <a:pt x="241" y="744"/>
                    </a:lnTo>
                    <a:lnTo>
                      <a:pt x="242" y="744"/>
                    </a:lnTo>
                    <a:lnTo>
                      <a:pt x="242" y="743"/>
                    </a:lnTo>
                    <a:lnTo>
                      <a:pt x="242" y="743"/>
                    </a:lnTo>
                    <a:lnTo>
                      <a:pt x="242" y="742"/>
                    </a:lnTo>
                    <a:lnTo>
                      <a:pt x="242" y="742"/>
                    </a:lnTo>
                    <a:lnTo>
                      <a:pt x="242" y="742"/>
                    </a:lnTo>
                    <a:lnTo>
                      <a:pt x="242" y="742"/>
                    </a:lnTo>
                    <a:lnTo>
                      <a:pt x="242" y="741"/>
                    </a:lnTo>
                    <a:lnTo>
                      <a:pt x="242" y="741"/>
                    </a:lnTo>
                    <a:lnTo>
                      <a:pt x="242" y="740"/>
                    </a:lnTo>
                    <a:lnTo>
                      <a:pt x="242" y="740"/>
                    </a:lnTo>
                    <a:lnTo>
                      <a:pt x="242" y="740"/>
                    </a:lnTo>
                    <a:lnTo>
                      <a:pt x="242" y="740"/>
                    </a:lnTo>
                    <a:lnTo>
                      <a:pt x="242" y="740"/>
                    </a:lnTo>
                    <a:lnTo>
                      <a:pt x="242" y="739"/>
                    </a:lnTo>
                    <a:lnTo>
                      <a:pt x="242" y="739"/>
                    </a:lnTo>
                    <a:lnTo>
                      <a:pt x="242" y="739"/>
                    </a:lnTo>
                    <a:lnTo>
                      <a:pt x="242" y="739"/>
                    </a:lnTo>
                    <a:lnTo>
                      <a:pt x="242" y="739"/>
                    </a:lnTo>
                    <a:lnTo>
                      <a:pt x="242" y="738"/>
                    </a:lnTo>
                    <a:lnTo>
                      <a:pt x="242" y="738"/>
                    </a:lnTo>
                    <a:lnTo>
                      <a:pt x="242" y="738"/>
                    </a:lnTo>
                    <a:lnTo>
                      <a:pt x="242" y="737"/>
                    </a:lnTo>
                    <a:lnTo>
                      <a:pt x="241" y="737"/>
                    </a:lnTo>
                    <a:lnTo>
                      <a:pt x="241" y="736"/>
                    </a:lnTo>
                    <a:lnTo>
                      <a:pt x="241" y="735"/>
                    </a:lnTo>
                    <a:lnTo>
                      <a:pt x="241" y="735"/>
                    </a:lnTo>
                    <a:lnTo>
                      <a:pt x="241" y="734"/>
                    </a:lnTo>
                    <a:lnTo>
                      <a:pt x="242" y="734"/>
                    </a:lnTo>
                    <a:lnTo>
                      <a:pt x="242" y="734"/>
                    </a:lnTo>
                    <a:lnTo>
                      <a:pt x="242" y="734"/>
                    </a:lnTo>
                    <a:lnTo>
                      <a:pt x="242" y="733"/>
                    </a:lnTo>
                    <a:lnTo>
                      <a:pt x="242" y="732"/>
                    </a:lnTo>
                    <a:lnTo>
                      <a:pt x="242" y="732"/>
                    </a:lnTo>
                    <a:lnTo>
                      <a:pt x="241" y="731"/>
                    </a:lnTo>
                    <a:lnTo>
                      <a:pt x="241" y="730"/>
                    </a:lnTo>
                    <a:lnTo>
                      <a:pt x="242" y="730"/>
                    </a:lnTo>
                    <a:lnTo>
                      <a:pt x="242" y="729"/>
                    </a:lnTo>
                    <a:lnTo>
                      <a:pt x="242" y="728"/>
                    </a:lnTo>
                    <a:lnTo>
                      <a:pt x="242" y="727"/>
                    </a:lnTo>
                    <a:lnTo>
                      <a:pt x="242" y="727"/>
                    </a:lnTo>
                    <a:lnTo>
                      <a:pt x="242" y="727"/>
                    </a:lnTo>
                    <a:lnTo>
                      <a:pt x="242" y="725"/>
                    </a:lnTo>
                    <a:lnTo>
                      <a:pt x="242" y="723"/>
                    </a:lnTo>
                    <a:lnTo>
                      <a:pt x="243" y="721"/>
                    </a:lnTo>
                    <a:lnTo>
                      <a:pt x="244" y="719"/>
                    </a:lnTo>
                    <a:lnTo>
                      <a:pt x="245" y="718"/>
                    </a:lnTo>
                    <a:lnTo>
                      <a:pt x="245" y="717"/>
                    </a:lnTo>
                    <a:lnTo>
                      <a:pt x="247" y="716"/>
                    </a:lnTo>
                    <a:lnTo>
                      <a:pt x="248" y="716"/>
                    </a:lnTo>
                    <a:lnTo>
                      <a:pt x="248" y="715"/>
                    </a:lnTo>
                    <a:lnTo>
                      <a:pt x="250" y="714"/>
                    </a:lnTo>
                    <a:lnTo>
                      <a:pt x="250" y="713"/>
                    </a:lnTo>
                    <a:lnTo>
                      <a:pt x="251" y="713"/>
                    </a:lnTo>
                    <a:lnTo>
                      <a:pt x="252" y="711"/>
                    </a:lnTo>
                    <a:lnTo>
                      <a:pt x="252" y="710"/>
                    </a:lnTo>
                    <a:lnTo>
                      <a:pt x="252" y="710"/>
                    </a:lnTo>
                    <a:lnTo>
                      <a:pt x="251" y="708"/>
                    </a:lnTo>
                    <a:lnTo>
                      <a:pt x="251" y="707"/>
                    </a:lnTo>
                    <a:lnTo>
                      <a:pt x="251" y="707"/>
                    </a:lnTo>
                    <a:lnTo>
                      <a:pt x="250" y="706"/>
                    </a:lnTo>
                    <a:lnTo>
                      <a:pt x="251" y="705"/>
                    </a:lnTo>
                    <a:lnTo>
                      <a:pt x="251" y="705"/>
                    </a:lnTo>
                    <a:lnTo>
                      <a:pt x="251" y="704"/>
                    </a:lnTo>
                    <a:lnTo>
                      <a:pt x="251" y="703"/>
                    </a:lnTo>
                    <a:lnTo>
                      <a:pt x="251" y="703"/>
                    </a:lnTo>
                    <a:lnTo>
                      <a:pt x="251" y="703"/>
                    </a:lnTo>
                    <a:lnTo>
                      <a:pt x="251" y="703"/>
                    </a:lnTo>
                    <a:lnTo>
                      <a:pt x="252" y="703"/>
                    </a:lnTo>
                    <a:lnTo>
                      <a:pt x="252" y="703"/>
                    </a:lnTo>
                    <a:lnTo>
                      <a:pt x="252" y="703"/>
                    </a:lnTo>
                    <a:lnTo>
                      <a:pt x="253" y="702"/>
                    </a:lnTo>
                    <a:lnTo>
                      <a:pt x="253" y="702"/>
                    </a:lnTo>
                    <a:lnTo>
                      <a:pt x="254" y="702"/>
                    </a:lnTo>
                    <a:lnTo>
                      <a:pt x="254" y="702"/>
                    </a:lnTo>
                    <a:lnTo>
                      <a:pt x="254" y="701"/>
                    </a:lnTo>
                    <a:lnTo>
                      <a:pt x="254" y="701"/>
                    </a:lnTo>
                    <a:lnTo>
                      <a:pt x="254" y="699"/>
                    </a:lnTo>
                    <a:lnTo>
                      <a:pt x="254" y="698"/>
                    </a:lnTo>
                    <a:lnTo>
                      <a:pt x="254" y="697"/>
                    </a:lnTo>
                    <a:lnTo>
                      <a:pt x="253" y="695"/>
                    </a:lnTo>
                    <a:lnTo>
                      <a:pt x="253" y="693"/>
                    </a:lnTo>
                    <a:lnTo>
                      <a:pt x="253" y="693"/>
                    </a:lnTo>
                    <a:lnTo>
                      <a:pt x="253" y="693"/>
                    </a:lnTo>
                    <a:lnTo>
                      <a:pt x="252" y="694"/>
                    </a:lnTo>
                    <a:lnTo>
                      <a:pt x="252" y="694"/>
                    </a:lnTo>
                    <a:lnTo>
                      <a:pt x="251" y="694"/>
                    </a:lnTo>
                    <a:lnTo>
                      <a:pt x="251" y="694"/>
                    </a:lnTo>
                    <a:lnTo>
                      <a:pt x="250" y="694"/>
                    </a:lnTo>
                    <a:lnTo>
                      <a:pt x="248" y="693"/>
                    </a:lnTo>
                    <a:lnTo>
                      <a:pt x="248" y="694"/>
                    </a:lnTo>
                    <a:lnTo>
                      <a:pt x="248" y="694"/>
                    </a:lnTo>
                    <a:lnTo>
                      <a:pt x="248" y="695"/>
                    </a:lnTo>
                    <a:lnTo>
                      <a:pt x="248" y="696"/>
                    </a:lnTo>
                    <a:lnTo>
                      <a:pt x="247" y="696"/>
                    </a:lnTo>
                    <a:lnTo>
                      <a:pt x="247" y="697"/>
                    </a:lnTo>
                    <a:lnTo>
                      <a:pt x="245" y="697"/>
                    </a:lnTo>
                    <a:lnTo>
                      <a:pt x="245" y="698"/>
                    </a:lnTo>
                    <a:lnTo>
                      <a:pt x="218" y="696"/>
                    </a:lnTo>
                    <a:lnTo>
                      <a:pt x="167" y="694"/>
                    </a:lnTo>
                    <a:lnTo>
                      <a:pt x="162" y="694"/>
                    </a:lnTo>
                    <a:lnTo>
                      <a:pt x="140" y="693"/>
                    </a:lnTo>
                    <a:lnTo>
                      <a:pt x="124" y="693"/>
                    </a:lnTo>
                    <a:lnTo>
                      <a:pt x="114" y="693"/>
                    </a:lnTo>
                    <a:lnTo>
                      <a:pt x="109" y="640"/>
                    </a:lnTo>
                    <a:lnTo>
                      <a:pt x="108" y="631"/>
                    </a:lnTo>
                    <a:lnTo>
                      <a:pt x="89" y="608"/>
                    </a:lnTo>
                    <a:lnTo>
                      <a:pt x="86" y="606"/>
                    </a:lnTo>
                    <a:lnTo>
                      <a:pt x="84" y="603"/>
                    </a:lnTo>
                    <a:lnTo>
                      <a:pt x="89" y="602"/>
                    </a:lnTo>
                    <a:lnTo>
                      <a:pt x="108" y="602"/>
                    </a:lnTo>
                    <a:lnTo>
                      <a:pt x="106" y="565"/>
                    </a:lnTo>
                    <a:lnTo>
                      <a:pt x="105" y="565"/>
                    </a:lnTo>
                    <a:lnTo>
                      <a:pt x="105" y="565"/>
                    </a:lnTo>
                    <a:lnTo>
                      <a:pt x="105" y="565"/>
                    </a:lnTo>
                    <a:lnTo>
                      <a:pt x="104" y="565"/>
                    </a:lnTo>
                    <a:lnTo>
                      <a:pt x="103" y="564"/>
                    </a:lnTo>
                    <a:lnTo>
                      <a:pt x="103" y="564"/>
                    </a:lnTo>
                    <a:lnTo>
                      <a:pt x="102" y="564"/>
                    </a:lnTo>
                    <a:lnTo>
                      <a:pt x="102" y="563"/>
                    </a:lnTo>
                    <a:lnTo>
                      <a:pt x="102" y="562"/>
                    </a:lnTo>
                    <a:lnTo>
                      <a:pt x="102" y="561"/>
                    </a:lnTo>
                    <a:lnTo>
                      <a:pt x="101" y="561"/>
                    </a:lnTo>
                    <a:lnTo>
                      <a:pt x="101" y="560"/>
                    </a:lnTo>
                    <a:lnTo>
                      <a:pt x="102" y="560"/>
                    </a:lnTo>
                    <a:lnTo>
                      <a:pt x="102" y="560"/>
                    </a:lnTo>
                    <a:lnTo>
                      <a:pt x="102" y="560"/>
                    </a:lnTo>
                    <a:lnTo>
                      <a:pt x="101" y="560"/>
                    </a:lnTo>
                    <a:lnTo>
                      <a:pt x="101" y="559"/>
                    </a:lnTo>
                    <a:lnTo>
                      <a:pt x="101" y="559"/>
                    </a:lnTo>
                    <a:lnTo>
                      <a:pt x="101" y="559"/>
                    </a:lnTo>
                    <a:lnTo>
                      <a:pt x="101" y="559"/>
                    </a:lnTo>
                    <a:lnTo>
                      <a:pt x="101" y="559"/>
                    </a:lnTo>
                    <a:lnTo>
                      <a:pt x="101" y="558"/>
                    </a:lnTo>
                    <a:lnTo>
                      <a:pt x="101" y="558"/>
                    </a:lnTo>
                    <a:lnTo>
                      <a:pt x="101" y="558"/>
                    </a:lnTo>
                    <a:lnTo>
                      <a:pt x="101" y="558"/>
                    </a:lnTo>
                    <a:lnTo>
                      <a:pt x="101" y="558"/>
                    </a:lnTo>
                    <a:lnTo>
                      <a:pt x="101" y="558"/>
                    </a:lnTo>
                    <a:lnTo>
                      <a:pt x="101" y="558"/>
                    </a:lnTo>
                    <a:lnTo>
                      <a:pt x="101" y="558"/>
                    </a:lnTo>
                    <a:lnTo>
                      <a:pt x="101" y="557"/>
                    </a:lnTo>
                    <a:lnTo>
                      <a:pt x="101" y="557"/>
                    </a:lnTo>
                    <a:lnTo>
                      <a:pt x="101" y="557"/>
                    </a:lnTo>
                    <a:lnTo>
                      <a:pt x="101" y="557"/>
                    </a:lnTo>
                    <a:lnTo>
                      <a:pt x="101" y="557"/>
                    </a:lnTo>
                    <a:lnTo>
                      <a:pt x="101" y="556"/>
                    </a:lnTo>
                    <a:lnTo>
                      <a:pt x="101" y="556"/>
                    </a:lnTo>
                    <a:lnTo>
                      <a:pt x="101" y="556"/>
                    </a:lnTo>
                    <a:lnTo>
                      <a:pt x="101" y="556"/>
                    </a:lnTo>
                    <a:lnTo>
                      <a:pt x="100" y="556"/>
                    </a:lnTo>
                    <a:lnTo>
                      <a:pt x="100" y="556"/>
                    </a:lnTo>
                    <a:lnTo>
                      <a:pt x="100" y="555"/>
                    </a:lnTo>
                    <a:lnTo>
                      <a:pt x="100" y="555"/>
                    </a:lnTo>
                    <a:lnTo>
                      <a:pt x="99" y="554"/>
                    </a:lnTo>
                    <a:lnTo>
                      <a:pt x="99" y="554"/>
                    </a:lnTo>
                    <a:lnTo>
                      <a:pt x="99" y="554"/>
                    </a:lnTo>
                    <a:lnTo>
                      <a:pt x="99" y="554"/>
                    </a:lnTo>
                    <a:lnTo>
                      <a:pt x="99" y="553"/>
                    </a:lnTo>
                    <a:lnTo>
                      <a:pt x="99" y="553"/>
                    </a:lnTo>
                    <a:lnTo>
                      <a:pt x="99" y="553"/>
                    </a:lnTo>
                    <a:lnTo>
                      <a:pt x="99" y="553"/>
                    </a:lnTo>
                    <a:lnTo>
                      <a:pt x="99" y="553"/>
                    </a:lnTo>
                    <a:lnTo>
                      <a:pt x="98" y="553"/>
                    </a:lnTo>
                    <a:lnTo>
                      <a:pt x="98" y="552"/>
                    </a:lnTo>
                    <a:lnTo>
                      <a:pt x="98" y="552"/>
                    </a:lnTo>
                    <a:lnTo>
                      <a:pt x="98" y="552"/>
                    </a:lnTo>
                    <a:lnTo>
                      <a:pt x="98" y="552"/>
                    </a:lnTo>
                    <a:lnTo>
                      <a:pt x="98" y="552"/>
                    </a:lnTo>
                    <a:lnTo>
                      <a:pt x="98" y="551"/>
                    </a:lnTo>
                    <a:lnTo>
                      <a:pt x="97" y="551"/>
                    </a:lnTo>
                    <a:lnTo>
                      <a:pt x="97" y="550"/>
                    </a:lnTo>
                    <a:lnTo>
                      <a:pt x="96" y="550"/>
                    </a:lnTo>
                    <a:lnTo>
                      <a:pt x="96" y="550"/>
                    </a:lnTo>
                    <a:lnTo>
                      <a:pt x="97" y="550"/>
                    </a:lnTo>
                    <a:lnTo>
                      <a:pt x="96" y="549"/>
                    </a:lnTo>
                    <a:lnTo>
                      <a:pt x="97" y="549"/>
                    </a:lnTo>
                    <a:lnTo>
                      <a:pt x="96" y="549"/>
                    </a:lnTo>
                    <a:lnTo>
                      <a:pt x="96" y="549"/>
                    </a:lnTo>
                    <a:lnTo>
                      <a:pt x="96" y="549"/>
                    </a:lnTo>
                    <a:lnTo>
                      <a:pt x="96" y="549"/>
                    </a:lnTo>
                    <a:lnTo>
                      <a:pt x="96" y="548"/>
                    </a:lnTo>
                    <a:lnTo>
                      <a:pt x="96" y="548"/>
                    </a:lnTo>
                    <a:lnTo>
                      <a:pt x="96" y="548"/>
                    </a:lnTo>
                    <a:lnTo>
                      <a:pt x="96" y="548"/>
                    </a:lnTo>
                    <a:lnTo>
                      <a:pt x="96" y="548"/>
                    </a:lnTo>
                    <a:lnTo>
                      <a:pt x="96" y="548"/>
                    </a:lnTo>
                    <a:lnTo>
                      <a:pt x="96" y="547"/>
                    </a:lnTo>
                    <a:lnTo>
                      <a:pt x="96" y="547"/>
                    </a:lnTo>
                    <a:lnTo>
                      <a:pt x="96" y="546"/>
                    </a:lnTo>
                    <a:lnTo>
                      <a:pt x="96" y="546"/>
                    </a:lnTo>
                    <a:lnTo>
                      <a:pt x="96" y="546"/>
                    </a:lnTo>
                    <a:lnTo>
                      <a:pt x="96" y="546"/>
                    </a:lnTo>
                    <a:lnTo>
                      <a:pt x="96" y="546"/>
                    </a:lnTo>
                    <a:lnTo>
                      <a:pt x="97" y="546"/>
                    </a:lnTo>
                    <a:lnTo>
                      <a:pt x="97" y="546"/>
                    </a:lnTo>
                    <a:lnTo>
                      <a:pt x="96" y="546"/>
                    </a:lnTo>
                    <a:lnTo>
                      <a:pt x="97" y="545"/>
                    </a:lnTo>
                    <a:lnTo>
                      <a:pt x="96" y="545"/>
                    </a:lnTo>
                    <a:lnTo>
                      <a:pt x="97" y="545"/>
                    </a:lnTo>
                    <a:lnTo>
                      <a:pt x="97" y="545"/>
                    </a:lnTo>
                    <a:lnTo>
                      <a:pt x="96" y="545"/>
                    </a:lnTo>
                    <a:lnTo>
                      <a:pt x="96" y="545"/>
                    </a:lnTo>
                    <a:lnTo>
                      <a:pt x="96" y="545"/>
                    </a:lnTo>
                    <a:lnTo>
                      <a:pt x="96" y="545"/>
                    </a:lnTo>
                    <a:lnTo>
                      <a:pt x="96" y="545"/>
                    </a:lnTo>
                    <a:lnTo>
                      <a:pt x="96" y="545"/>
                    </a:lnTo>
                    <a:lnTo>
                      <a:pt x="96" y="545"/>
                    </a:lnTo>
                    <a:lnTo>
                      <a:pt x="95" y="545"/>
                    </a:lnTo>
                    <a:lnTo>
                      <a:pt x="96" y="544"/>
                    </a:lnTo>
                    <a:lnTo>
                      <a:pt x="96" y="544"/>
                    </a:lnTo>
                    <a:lnTo>
                      <a:pt x="96" y="544"/>
                    </a:lnTo>
                    <a:lnTo>
                      <a:pt x="96" y="544"/>
                    </a:lnTo>
                    <a:lnTo>
                      <a:pt x="95" y="544"/>
                    </a:lnTo>
                    <a:lnTo>
                      <a:pt x="95" y="544"/>
                    </a:lnTo>
                    <a:lnTo>
                      <a:pt x="95" y="544"/>
                    </a:lnTo>
                    <a:lnTo>
                      <a:pt x="95" y="544"/>
                    </a:lnTo>
                    <a:lnTo>
                      <a:pt x="95" y="544"/>
                    </a:lnTo>
                    <a:lnTo>
                      <a:pt x="95" y="544"/>
                    </a:lnTo>
                    <a:lnTo>
                      <a:pt x="95" y="543"/>
                    </a:lnTo>
                    <a:lnTo>
                      <a:pt x="95" y="543"/>
                    </a:lnTo>
                    <a:lnTo>
                      <a:pt x="95" y="544"/>
                    </a:lnTo>
                    <a:lnTo>
                      <a:pt x="94" y="544"/>
                    </a:lnTo>
                    <a:lnTo>
                      <a:pt x="94" y="543"/>
                    </a:lnTo>
                    <a:lnTo>
                      <a:pt x="94" y="543"/>
                    </a:lnTo>
                    <a:lnTo>
                      <a:pt x="94" y="543"/>
                    </a:lnTo>
                    <a:lnTo>
                      <a:pt x="94" y="542"/>
                    </a:lnTo>
                    <a:lnTo>
                      <a:pt x="93" y="542"/>
                    </a:lnTo>
                    <a:lnTo>
                      <a:pt x="93" y="542"/>
                    </a:lnTo>
                    <a:lnTo>
                      <a:pt x="93" y="542"/>
                    </a:lnTo>
                    <a:lnTo>
                      <a:pt x="93" y="541"/>
                    </a:lnTo>
                    <a:lnTo>
                      <a:pt x="93" y="541"/>
                    </a:lnTo>
                    <a:lnTo>
                      <a:pt x="93" y="541"/>
                    </a:lnTo>
                    <a:lnTo>
                      <a:pt x="93" y="541"/>
                    </a:lnTo>
                    <a:lnTo>
                      <a:pt x="92" y="541"/>
                    </a:lnTo>
                    <a:lnTo>
                      <a:pt x="92" y="541"/>
                    </a:lnTo>
                    <a:lnTo>
                      <a:pt x="92" y="540"/>
                    </a:lnTo>
                    <a:lnTo>
                      <a:pt x="92" y="540"/>
                    </a:lnTo>
                    <a:lnTo>
                      <a:pt x="92" y="540"/>
                    </a:lnTo>
                    <a:lnTo>
                      <a:pt x="92" y="539"/>
                    </a:lnTo>
                    <a:lnTo>
                      <a:pt x="92" y="539"/>
                    </a:lnTo>
                    <a:lnTo>
                      <a:pt x="92" y="539"/>
                    </a:lnTo>
                    <a:lnTo>
                      <a:pt x="91" y="538"/>
                    </a:lnTo>
                    <a:lnTo>
                      <a:pt x="91" y="538"/>
                    </a:lnTo>
                    <a:lnTo>
                      <a:pt x="92" y="538"/>
                    </a:lnTo>
                    <a:lnTo>
                      <a:pt x="91" y="538"/>
                    </a:lnTo>
                    <a:lnTo>
                      <a:pt x="91" y="537"/>
                    </a:lnTo>
                    <a:lnTo>
                      <a:pt x="91" y="537"/>
                    </a:lnTo>
                    <a:lnTo>
                      <a:pt x="92" y="536"/>
                    </a:lnTo>
                    <a:lnTo>
                      <a:pt x="92" y="536"/>
                    </a:lnTo>
                    <a:lnTo>
                      <a:pt x="92" y="535"/>
                    </a:lnTo>
                    <a:lnTo>
                      <a:pt x="92" y="535"/>
                    </a:lnTo>
                    <a:lnTo>
                      <a:pt x="92" y="535"/>
                    </a:lnTo>
                    <a:lnTo>
                      <a:pt x="92" y="535"/>
                    </a:lnTo>
                    <a:lnTo>
                      <a:pt x="91" y="534"/>
                    </a:lnTo>
                    <a:lnTo>
                      <a:pt x="91" y="534"/>
                    </a:lnTo>
                    <a:lnTo>
                      <a:pt x="91" y="534"/>
                    </a:lnTo>
                    <a:lnTo>
                      <a:pt x="91" y="534"/>
                    </a:lnTo>
                    <a:lnTo>
                      <a:pt x="91" y="533"/>
                    </a:lnTo>
                    <a:lnTo>
                      <a:pt x="91" y="533"/>
                    </a:lnTo>
                    <a:lnTo>
                      <a:pt x="91" y="532"/>
                    </a:lnTo>
                    <a:lnTo>
                      <a:pt x="91" y="532"/>
                    </a:lnTo>
                    <a:lnTo>
                      <a:pt x="91" y="531"/>
                    </a:lnTo>
                    <a:lnTo>
                      <a:pt x="91" y="531"/>
                    </a:lnTo>
                    <a:lnTo>
                      <a:pt x="90" y="531"/>
                    </a:lnTo>
                    <a:lnTo>
                      <a:pt x="90" y="531"/>
                    </a:lnTo>
                    <a:lnTo>
                      <a:pt x="89" y="531"/>
                    </a:lnTo>
                    <a:lnTo>
                      <a:pt x="89" y="531"/>
                    </a:lnTo>
                    <a:lnTo>
                      <a:pt x="89" y="531"/>
                    </a:lnTo>
                    <a:lnTo>
                      <a:pt x="89" y="530"/>
                    </a:lnTo>
                    <a:lnTo>
                      <a:pt x="89" y="530"/>
                    </a:lnTo>
                    <a:lnTo>
                      <a:pt x="89" y="530"/>
                    </a:lnTo>
                    <a:lnTo>
                      <a:pt x="90" y="529"/>
                    </a:lnTo>
                    <a:lnTo>
                      <a:pt x="91" y="529"/>
                    </a:lnTo>
                    <a:lnTo>
                      <a:pt x="90" y="529"/>
                    </a:lnTo>
                    <a:lnTo>
                      <a:pt x="91" y="528"/>
                    </a:lnTo>
                    <a:lnTo>
                      <a:pt x="90" y="528"/>
                    </a:lnTo>
                    <a:lnTo>
                      <a:pt x="90" y="527"/>
                    </a:lnTo>
                    <a:lnTo>
                      <a:pt x="91" y="526"/>
                    </a:lnTo>
                    <a:lnTo>
                      <a:pt x="91" y="526"/>
                    </a:lnTo>
                    <a:lnTo>
                      <a:pt x="90" y="526"/>
                    </a:lnTo>
                    <a:lnTo>
                      <a:pt x="90" y="526"/>
                    </a:lnTo>
                    <a:lnTo>
                      <a:pt x="90" y="525"/>
                    </a:lnTo>
                    <a:lnTo>
                      <a:pt x="90" y="525"/>
                    </a:lnTo>
                    <a:lnTo>
                      <a:pt x="91" y="525"/>
                    </a:lnTo>
                    <a:lnTo>
                      <a:pt x="91" y="525"/>
                    </a:lnTo>
                    <a:lnTo>
                      <a:pt x="90" y="524"/>
                    </a:lnTo>
                    <a:lnTo>
                      <a:pt x="90" y="524"/>
                    </a:lnTo>
                    <a:lnTo>
                      <a:pt x="90" y="524"/>
                    </a:lnTo>
                    <a:lnTo>
                      <a:pt x="90" y="524"/>
                    </a:lnTo>
                    <a:lnTo>
                      <a:pt x="90" y="524"/>
                    </a:lnTo>
                    <a:lnTo>
                      <a:pt x="91" y="523"/>
                    </a:lnTo>
                    <a:lnTo>
                      <a:pt x="91" y="524"/>
                    </a:lnTo>
                    <a:lnTo>
                      <a:pt x="91" y="524"/>
                    </a:lnTo>
                    <a:lnTo>
                      <a:pt x="91" y="524"/>
                    </a:lnTo>
                    <a:lnTo>
                      <a:pt x="92" y="523"/>
                    </a:lnTo>
                    <a:lnTo>
                      <a:pt x="92" y="523"/>
                    </a:lnTo>
                    <a:lnTo>
                      <a:pt x="93" y="523"/>
                    </a:lnTo>
                    <a:lnTo>
                      <a:pt x="93" y="523"/>
                    </a:lnTo>
                    <a:lnTo>
                      <a:pt x="93" y="522"/>
                    </a:lnTo>
                    <a:lnTo>
                      <a:pt x="93" y="522"/>
                    </a:lnTo>
                    <a:lnTo>
                      <a:pt x="93" y="522"/>
                    </a:lnTo>
                    <a:lnTo>
                      <a:pt x="94" y="521"/>
                    </a:lnTo>
                    <a:lnTo>
                      <a:pt x="94" y="521"/>
                    </a:lnTo>
                    <a:lnTo>
                      <a:pt x="94" y="521"/>
                    </a:lnTo>
                    <a:lnTo>
                      <a:pt x="94" y="521"/>
                    </a:lnTo>
                    <a:lnTo>
                      <a:pt x="94" y="521"/>
                    </a:lnTo>
                    <a:lnTo>
                      <a:pt x="94" y="521"/>
                    </a:lnTo>
                    <a:lnTo>
                      <a:pt x="94" y="520"/>
                    </a:lnTo>
                    <a:lnTo>
                      <a:pt x="94" y="520"/>
                    </a:lnTo>
                    <a:lnTo>
                      <a:pt x="95" y="520"/>
                    </a:lnTo>
                    <a:lnTo>
                      <a:pt x="95" y="520"/>
                    </a:lnTo>
                    <a:lnTo>
                      <a:pt x="95" y="520"/>
                    </a:lnTo>
                    <a:lnTo>
                      <a:pt x="95" y="519"/>
                    </a:lnTo>
                    <a:lnTo>
                      <a:pt x="96" y="519"/>
                    </a:lnTo>
                    <a:lnTo>
                      <a:pt x="96" y="519"/>
                    </a:lnTo>
                    <a:lnTo>
                      <a:pt x="96" y="518"/>
                    </a:lnTo>
                    <a:lnTo>
                      <a:pt x="96" y="518"/>
                    </a:lnTo>
                    <a:lnTo>
                      <a:pt x="96" y="517"/>
                    </a:lnTo>
                    <a:lnTo>
                      <a:pt x="96" y="517"/>
                    </a:lnTo>
                    <a:lnTo>
                      <a:pt x="96" y="516"/>
                    </a:lnTo>
                    <a:lnTo>
                      <a:pt x="96" y="516"/>
                    </a:lnTo>
                    <a:lnTo>
                      <a:pt x="96" y="516"/>
                    </a:lnTo>
                    <a:lnTo>
                      <a:pt x="96" y="516"/>
                    </a:lnTo>
                    <a:lnTo>
                      <a:pt x="96" y="516"/>
                    </a:lnTo>
                    <a:lnTo>
                      <a:pt x="96" y="516"/>
                    </a:lnTo>
                    <a:lnTo>
                      <a:pt x="97" y="516"/>
                    </a:lnTo>
                    <a:lnTo>
                      <a:pt x="97" y="516"/>
                    </a:lnTo>
                    <a:lnTo>
                      <a:pt x="98" y="516"/>
                    </a:lnTo>
                    <a:lnTo>
                      <a:pt x="98" y="515"/>
                    </a:lnTo>
                    <a:lnTo>
                      <a:pt x="97" y="515"/>
                    </a:lnTo>
                    <a:lnTo>
                      <a:pt x="97" y="515"/>
                    </a:lnTo>
                    <a:lnTo>
                      <a:pt x="96" y="514"/>
                    </a:lnTo>
                    <a:lnTo>
                      <a:pt x="95" y="515"/>
                    </a:lnTo>
                    <a:lnTo>
                      <a:pt x="95" y="515"/>
                    </a:lnTo>
                    <a:lnTo>
                      <a:pt x="95" y="515"/>
                    </a:lnTo>
                    <a:lnTo>
                      <a:pt x="95" y="514"/>
                    </a:lnTo>
                    <a:lnTo>
                      <a:pt x="95" y="514"/>
                    </a:lnTo>
                    <a:lnTo>
                      <a:pt x="94" y="514"/>
                    </a:lnTo>
                    <a:lnTo>
                      <a:pt x="94" y="513"/>
                    </a:lnTo>
                    <a:lnTo>
                      <a:pt x="95" y="514"/>
                    </a:lnTo>
                    <a:lnTo>
                      <a:pt x="95" y="513"/>
                    </a:lnTo>
                    <a:lnTo>
                      <a:pt x="95" y="513"/>
                    </a:lnTo>
                    <a:lnTo>
                      <a:pt x="95" y="513"/>
                    </a:lnTo>
                    <a:lnTo>
                      <a:pt x="95" y="513"/>
                    </a:lnTo>
                    <a:lnTo>
                      <a:pt x="95" y="513"/>
                    </a:lnTo>
                    <a:lnTo>
                      <a:pt x="96" y="512"/>
                    </a:lnTo>
                    <a:lnTo>
                      <a:pt x="95" y="512"/>
                    </a:lnTo>
                    <a:lnTo>
                      <a:pt x="95" y="512"/>
                    </a:lnTo>
                    <a:lnTo>
                      <a:pt x="95" y="512"/>
                    </a:lnTo>
                    <a:lnTo>
                      <a:pt x="95" y="512"/>
                    </a:lnTo>
                    <a:lnTo>
                      <a:pt x="95" y="511"/>
                    </a:lnTo>
                    <a:lnTo>
                      <a:pt x="95" y="511"/>
                    </a:lnTo>
                    <a:lnTo>
                      <a:pt x="94" y="511"/>
                    </a:lnTo>
                    <a:lnTo>
                      <a:pt x="94" y="511"/>
                    </a:lnTo>
                    <a:lnTo>
                      <a:pt x="94" y="512"/>
                    </a:lnTo>
                    <a:lnTo>
                      <a:pt x="94" y="512"/>
                    </a:lnTo>
                    <a:lnTo>
                      <a:pt x="94" y="511"/>
                    </a:lnTo>
                    <a:lnTo>
                      <a:pt x="93" y="511"/>
                    </a:lnTo>
                    <a:lnTo>
                      <a:pt x="93" y="511"/>
                    </a:lnTo>
                    <a:lnTo>
                      <a:pt x="93" y="511"/>
                    </a:lnTo>
                    <a:lnTo>
                      <a:pt x="93" y="512"/>
                    </a:lnTo>
                    <a:lnTo>
                      <a:pt x="92" y="511"/>
                    </a:lnTo>
                    <a:lnTo>
                      <a:pt x="92" y="511"/>
                    </a:lnTo>
                    <a:lnTo>
                      <a:pt x="92" y="510"/>
                    </a:lnTo>
                    <a:lnTo>
                      <a:pt x="92" y="509"/>
                    </a:lnTo>
                    <a:lnTo>
                      <a:pt x="92" y="509"/>
                    </a:lnTo>
                    <a:lnTo>
                      <a:pt x="92" y="508"/>
                    </a:lnTo>
                    <a:lnTo>
                      <a:pt x="92" y="508"/>
                    </a:lnTo>
                    <a:lnTo>
                      <a:pt x="92" y="508"/>
                    </a:lnTo>
                    <a:lnTo>
                      <a:pt x="92" y="508"/>
                    </a:lnTo>
                    <a:lnTo>
                      <a:pt x="92" y="507"/>
                    </a:lnTo>
                    <a:lnTo>
                      <a:pt x="92" y="507"/>
                    </a:lnTo>
                    <a:lnTo>
                      <a:pt x="92" y="507"/>
                    </a:lnTo>
                    <a:lnTo>
                      <a:pt x="91" y="507"/>
                    </a:lnTo>
                    <a:lnTo>
                      <a:pt x="91" y="507"/>
                    </a:lnTo>
                    <a:lnTo>
                      <a:pt x="91" y="508"/>
                    </a:lnTo>
                    <a:lnTo>
                      <a:pt x="91" y="508"/>
                    </a:lnTo>
                    <a:lnTo>
                      <a:pt x="90" y="507"/>
                    </a:lnTo>
                    <a:lnTo>
                      <a:pt x="90" y="507"/>
                    </a:lnTo>
                    <a:lnTo>
                      <a:pt x="91" y="507"/>
                    </a:lnTo>
                    <a:lnTo>
                      <a:pt x="91" y="507"/>
                    </a:lnTo>
                    <a:lnTo>
                      <a:pt x="91" y="506"/>
                    </a:lnTo>
                    <a:lnTo>
                      <a:pt x="91" y="506"/>
                    </a:lnTo>
                    <a:lnTo>
                      <a:pt x="92" y="505"/>
                    </a:lnTo>
                    <a:lnTo>
                      <a:pt x="92" y="505"/>
                    </a:lnTo>
                    <a:lnTo>
                      <a:pt x="92" y="505"/>
                    </a:lnTo>
                    <a:lnTo>
                      <a:pt x="92" y="505"/>
                    </a:lnTo>
                    <a:lnTo>
                      <a:pt x="91" y="505"/>
                    </a:lnTo>
                    <a:lnTo>
                      <a:pt x="91" y="505"/>
                    </a:lnTo>
                    <a:lnTo>
                      <a:pt x="91" y="505"/>
                    </a:lnTo>
                    <a:lnTo>
                      <a:pt x="90" y="505"/>
                    </a:lnTo>
                    <a:lnTo>
                      <a:pt x="90" y="505"/>
                    </a:lnTo>
                    <a:lnTo>
                      <a:pt x="90" y="505"/>
                    </a:lnTo>
                    <a:lnTo>
                      <a:pt x="89" y="505"/>
                    </a:lnTo>
                    <a:lnTo>
                      <a:pt x="89" y="505"/>
                    </a:lnTo>
                    <a:lnTo>
                      <a:pt x="89" y="505"/>
                    </a:lnTo>
                    <a:lnTo>
                      <a:pt x="90" y="504"/>
                    </a:lnTo>
                    <a:lnTo>
                      <a:pt x="90" y="504"/>
                    </a:lnTo>
                    <a:lnTo>
                      <a:pt x="90" y="504"/>
                    </a:lnTo>
                    <a:lnTo>
                      <a:pt x="91" y="503"/>
                    </a:lnTo>
                    <a:lnTo>
                      <a:pt x="91" y="503"/>
                    </a:lnTo>
                    <a:lnTo>
                      <a:pt x="91" y="503"/>
                    </a:lnTo>
                    <a:lnTo>
                      <a:pt x="90" y="503"/>
                    </a:lnTo>
                    <a:lnTo>
                      <a:pt x="90" y="503"/>
                    </a:lnTo>
                    <a:lnTo>
                      <a:pt x="89" y="503"/>
                    </a:lnTo>
                    <a:lnTo>
                      <a:pt x="89" y="503"/>
                    </a:lnTo>
                    <a:lnTo>
                      <a:pt x="89" y="503"/>
                    </a:lnTo>
                    <a:lnTo>
                      <a:pt x="89" y="502"/>
                    </a:lnTo>
                    <a:lnTo>
                      <a:pt x="90" y="502"/>
                    </a:lnTo>
                    <a:lnTo>
                      <a:pt x="90" y="503"/>
                    </a:lnTo>
                    <a:lnTo>
                      <a:pt x="91" y="503"/>
                    </a:lnTo>
                    <a:lnTo>
                      <a:pt x="91" y="502"/>
                    </a:lnTo>
                    <a:lnTo>
                      <a:pt x="91" y="502"/>
                    </a:lnTo>
                    <a:lnTo>
                      <a:pt x="91" y="502"/>
                    </a:lnTo>
                    <a:lnTo>
                      <a:pt x="91" y="502"/>
                    </a:lnTo>
                    <a:lnTo>
                      <a:pt x="90" y="501"/>
                    </a:lnTo>
                    <a:lnTo>
                      <a:pt x="90" y="501"/>
                    </a:lnTo>
                    <a:lnTo>
                      <a:pt x="90" y="501"/>
                    </a:lnTo>
                    <a:lnTo>
                      <a:pt x="91" y="501"/>
                    </a:lnTo>
                    <a:lnTo>
                      <a:pt x="91" y="501"/>
                    </a:lnTo>
                    <a:lnTo>
                      <a:pt x="91" y="501"/>
                    </a:lnTo>
                    <a:lnTo>
                      <a:pt x="91" y="500"/>
                    </a:lnTo>
                    <a:lnTo>
                      <a:pt x="91" y="500"/>
                    </a:lnTo>
                    <a:lnTo>
                      <a:pt x="90" y="500"/>
                    </a:lnTo>
                    <a:lnTo>
                      <a:pt x="89" y="500"/>
                    </a:lnTo>
                    <a:lnTo>
                      <a:pt x="89" y="500"/>
                    </a:lnTo>
                    <a:lnTo>
                      <a:pt x="89" y="500"/>
                    </a:lnTo>
                    <a:lnTo>
                      <a:pt x="88" y="500"/>
                    </a:lnTo>
                    <a:lnTo>
                      <a:pt x="88" y="500"/>
                    </a:lnTo>
                    <a:lnTo>
                      <a:pt x="88" y="500"/>
                    </a:lnTo>
                    <a:lnTo>
                      <a:pt x="87" y="500"/>
                    </a:lnTo>
                    <a:lnTo>
                      <a:pt x="86" y="500"/>
                    </a:lnTo>
                    <a:lnTo>
                      <a:pt x="87" y="499"/>
                    </a:lnTo>
                    <a:lnTo>
                      <a:pt x="87" y="499"/>
                    </a:lnTo>
                    <a:lnTo>
                      <a:pt x="87" y="499"/>
                    </a:lnTo>
                    <a:lnTo>
                      <a:pt x="87" y="499"/>
                    </a:lnTo>
                    <a:lnTo>
                      <a:pt x="87" y="498"/>
                    </a:lnTo>
                    <a:lnTo>
                      <a:pt x="86" y="498"/>
                    </a:lnTo>
                    <a:lnTo>
                      <a:pt x="86" y="499"/>
                    </a:lnTo>
                    <a:lnTo>
                      <a:pt x="85" y="498"/>
                    </a:lnTo>
                    <a:lnTo>
                      <a:pt x="85" y="499"/>
                    </a:lnTo>
                    <a:lnTo>
                      <a:pt x="85" y="499"/>
                    </a:lnTo>
                    <a:lnTo>
                      <a:pt x="85" y="499"/>
                    </a:lnTo>
                    <a:lnTo>
                      <a:pt x="85" y="499"/>
                    </a:lnTo>
                    <a:lnTo>
                      <a:pt x="85" y="499"/>
                    </a:lnTo>
                    <a:lnTo>
                      <a:pt x="84" y="499"/>
                    </a:lnTo>
                    <a:lnTo>
                      <a:pt x="84" y="498"/>
                    </a:lnTo>
                    <a:lnTo>
                      <a:pt x="83" y="498"/>
                    </a:lnTo>
                    <a:lnTo>
                      <a:pt x="83" y="498"/>
                    </a:lnTo>
                    <a:lnTo>
                      <a:pt x="83" y="498"/>
                    </a:lnTo>
                    <a:lnTo>
                      <a:pt x="83" y="497"/>
                    </a:lnTo>
                    <a:lnTo>
                      <a:pt x="83" y="497"/>
                    </a:lnTo>
                    <a:lnTo>
                      <a:pt x="83" y="497"/>
                    </a:lnTo>
                    <a:lnTo>
                      <a:pt x="82" y="497"/>
                    </a:lnTo>
                    <a:lnTo>
                      <a:pt x="82" y="497"/>
                    </a:lnTo>
                    <a:lnTo>
                      <a:pt x="81" y="496"/>
                    </a:lnTo>
                    <a:lnTo>
                      <a:pt x="81" y="496"/>
                    </a:lnTo>
                    <a:lnTo>
                      <a:pt x="81" y="497"/>
                    </a:lnTo>
                    <a:lnTo>
                      <a:pt x="81" y="497"/>
                    </a:lnTo>
                    <a:lnTo>
                      <a:pt x="80" y="496"/>
                    </a:lnTo>
                    <a:lnTo>
                      <a:pt x="80" y="496"/>
                    </a:lnTo>
                    <a:lnTo>
                      <a:pt x="80" y="496"/>
                    </a:lnTo>
                    <a:lnTo>
                      <a:pt x="80" y="496"/>
                    </a:lnTo>
                    <a:lnTo>
                      <a:pt x="80" y="496"/>
                    </a:lnTo>
                    <a:lnTo>
                      <a:pt x="80" y="495"/>
                    </a:lnTo>
                    <a:lnTo>
                      <a:pt x="80" y="495"/>
                    </a:lnTo>
                    <a:lnTo>
                      <a:pt x="79" y="495"/>
                    </a:lnTo>
                    <a:lnTo>
                      <a:pt x="79" y="495"/>
                    </a:lnTo>
                    <a:lnTo>
                      <a:pt x="79" y="494"/>
                    </a:lnTo>
                    <a:lnTo>
                      <a:pt x="78" y="495"/>
                    </a:lnTo>
                    <a:lnTo>
                      <a:pt x="78" y="495"/>
                    </a:lnTo>
                    <a:lnTo>
                      <a:pt x="78" y="495"/>
                    </a:lnTo>
                    <a:lnTo>
                      <a:pt x="78" y="496"/>
                    </a:lnTo>
                    <a:lnTo>
                      <a:pt x="77" y="496"/>
                    </a:lnTo>
                    <a:lnTo>
                      <a:pt x="77" y="496"/>
                    </a:lnTo>
                    <a:lnTo>
                      <a:pt x="77" y="495"/>
                    </a:lnTo>
                    <a:lnTo>
                      <a:pt x="77" y="496"/>
                    </a:lnTo>
                    <a:lnTo>
                      <a:pt x="77" y="496"/>
                    </a:lnTo>
                    <a:lnTo>
                      <a:pt x="76" y="496"/>
                    </a:lnTo>
                    <a:lnTo>
                      <a:pt x="76" y="496"/>
                    </a:lnTo>
                    <a:lnTo>
                      <a:pt x="76" y="495"/>
                    </a:lnTo>
                    <a:lnTo>
                      <a:pt x="75" y="495"/>
                    </a:lnTo>
                    <a:lnTo>
                      <a:pt x="75" y="495"/>
                    </a:lnTo>
                    <a:lnTo>
                      <a:pt x="75" y="494"/>
                    </a:lnTo>
                    <a:lnTo>
                      <a:pt x="74" y="494"/>
                    </a:lnTo>
                    <a:lnTo>
                      <a:pt x="74" y="494"/>
                    </a:lnTo>
                    <a:lnTo>
                      <a:pt x="74" y="493"/>
                    </a:lnTo>
                    <a:lnTo>
                      <a:pt x="74" y="493"/>
                    </a:lnTo>
                    <a:lnTo>
                      <a:pt x="73" y="493"/>
                    </a:lnTo>
                    <a:lnTo>
                      <a:pt x="74" y="494"/>
                    </a:lnTo>
                    <a:lnTo>
                      <a:pt x="73" y="494"/>
                    </a:lnTo>
                    <a:lnTo>
                      <a:pt x="73" y="493"/>
                    </a:lnTo>
                    <a:lnTo>
                      <a:pt x="73" y="493"/>
                    </a:lnTo>
                    <a:lnTo>
                      <a:pt x="73" y="493"/>
                    </a:lnTo>
                    <a:lnTo>
                      <a:pt x="73" y="492"/>
                    </a:lnTo>
                    <a:lnTo>
                      <a:pt x="72" y="492"/>
                    </a:lnTo>
                    <a:lnTo>
                      <a:pt x="72" y="492"/>
                    </a:lnTo>
                    <a:lnTo>
                      <a:pt x="72" y="492"/>
                    </a:lnTo>
                    <a:lnTo>
                      <a:pt x="72" y="492"/>
                    </a:lnTo>
                    <a:lnTo>
                      <a:pt x="72" y="492"/>
                    </a:lnTo>
                    <a:lnTo>
                      <a:pt x="72" y="492"/>
                    </a:lnTo>
                    <a:lnTo>
                      <a:pt x="72" y="491"/>
                    </a:lnTo>
                    <a:lnTo>
                      <a:pt x="72" y="491"/>
                    </a:lnTo>
                    <a:lnTo>
                      <a:pt x="72" y="491"/>
                    </a:lnTo>
                    <a:lnTo>
                      <a:pt x="73" y="491"/>
                    </a:lnTo>
                    <a:lnTo>
                      <a:pt x="72" y="491"/>
                    </a:lnTo>
                    <a:lnTo>
                      <a:pt x="73" y="491"/>
                    </a:lnTo>
                    <a:lnTo>
                      <a:pt x="73" y="491"/>
                    </a:lnTo>
                    <a:lnTo>
                      <a:pt x="73" y="491"/>
                    </a:lnTo>
                    <a:lnTo>
                      <a:pt x="73" y="491"/>
                    </a:lnTo>
                    <a:lnTo>
                      <a:pt x="73" y="491"/>
                    </a:lnTo>
                    <a:lnTo>
                      <a:pt x="73" y="490"/>
                    </a:lnTo>
                    <a:lnTo>
                      <a:pt x="73" y="490"/>
                    </a:lnTo>
                    <a:lnTo>
                      <a:pt x="73" y="490"/>
                    </a:lnTo>
                    <a:lnTo>
                      <a:pt x="73" y="490"/>
                    </a:lnTo>
                    <a:lnTo>
                      <a:pt x="73" y="490"/>
                    </a:lnTo>
                    <a:lnTo>
                      <a:pt x="73" y="490"/>
                    </a:lnTo>
                    <a:lnTo>
                      <a:pt x="73" y="490"/>
                    </a:lnTo>
                    <a:lnTo>
                      <a:pt x="73" y="489"/>
                    </a:lnTo>
                    <a:lnTo>
                      <a:pt x="74" y="489"/>
                    </a:lnTo>
                    <a:lnTo>
                      <a:pt x="74" y="489"/>
                    </a:lnTo>
                    <a:lnTo>
                      <a:pt x="74" y="489"/>
                    </a:lnTo>
                    <a:lnTo>
                      <a:pt x="74" y="489"/>
                    </a:lnTo>
                    <a:lnTo>
                      <a:pt x="74" y="488"/>
                    </a:lnTo>
                    <a:lnTo>
                      <a:pt x="74" y="488"/>
                    </a:lnTo>
                    <a:lnTo>
                      <a:pt x="74" y="488"/>
                    </a:lnTo>
                    <a:lnTo>
                      <a:pt x="74" y="488"/>
                    </a:lnTo>
                    <a:lnTo>
                      <a:pt x="74" y="488"/>
                    </a:lnTo>
                    <a:lnTo>
                      <a:pt x="74" y="487"/>
                    </a:lnTo>
                    <a:lnTo>
                      <a:pt x="74" y="487"/>
                    </a:lnTo>
                    <a:lnTo>
                      <a:pt x="74" y="487"/>
                    </a:lnTo>
                    <a:lnTo>
                      <a:pt x="75" y="487"/>
                    </a:lnTo>
                    <a:lnTo>
                      <a:pt x="75" y="487"/>
                    </a:lnTo>
                    <a:lnTo>
                      <a:pt x="75" y="486"/>
                    </a:lnTo>
                    <a:lnTo>
                      <a:pt x="75" y="486"/>
                    </a:lnTo>
                    <a:lnTo>
                      <a:pt x="76" y="486"/>
                    </a:lnTo>
                    <a:lnTo>
                      <a:pt x="76" y="486"/>
                    </a:lnTo>
                    <a:lnTo>
                      <a:pt x="76" y="486"/>
                    </a:lnTo>
                    <a:lnTo>
                      <a:pt x="76" y="486"/>
                    </a:lnTo>
                    <a:lnTo>
                      <a:pt x="76" y="486"/>
                    </a:lnTo>
                    <a:lnTo>
                      <a:pt x="76" y="485"/>
                    </a:lnTo>
                    <a:lnTo>
                      <a:pt x="77" y="485"/>
                    </a:lnTo>
                    <a:lnTo>
                      <a:pt x="77" y="485"/>
                    </a:lnTo>
                    <a:lnTo>
                      <a:pt x="78" y="485"/>
                    </a:lnTo>
                    <a:lnTo>
                      <a:pt x="78" y="485"/>
                    </a:lnTo>
                    <a:lnTo>
                      <a:pt x="78" y="485"/>
                    </a:lnTo>
                    <a:lnTo>
                      <a:pt x="78" y="484"/>
                    </a:lnTo>
                    <a:lnTo>
                      <a:pt x="78" y="484"/>
                    </a:lnTo>
                    <a:lnTo>
                      <a:pt x="78" y="484"/>
                    </a:lnTo>
                    <a:lnTo>
                      <a:pt x="78" y="484"/>
                    </a:lnTo>
                    <a:lnTo>
                      <a:pt x="78" y="484"/>
                    </a:lnTo>
                    <a:lnTo>
                      <a:pt x="78" y="484"/>
                    </a:lnTo>
                    <a:lnTo>
                      <a:pt x="78" y="484"/>
                    </a:lnTo>
                    <a:lnTo>
                      <a:pt x="78" y="484"/>
                    </a:lnTo>
                    <a:lnTo>
                      <a:pt x="78" y="483"/>
                    </a:lnTo>
                    <a:lnTo>
                      <a:pt x="78" y="483"/>
                    </a:lnTo>
                    <a:lnTo>
                      <a:pt x="78" y="483"/>
                    </a:lnTo>
                    <a:lnTo>
                      <a:pt x="79" y="483"/>
                    </a:lnTo>
                    <a:lnTo>
                      <a:pt x="79" y="483"/>
                    </a:lnTo>
                    <a:lnTo>
                      <a:pt x="80" y="483"/>
                    </a:lnTo>
                    <a:lnTo>
                      <a:pt x="80" y="483"/>
                    </a:lnTo>
                    <a:lnTo>
                      <a:pt x="80" y="483"/>
                    </a:lnTo>
                    <a:lnTo>
                      <a:pt x="80" y="483"/>
                    </a:lnTo>
                    <a:lnTo>
                      <a:pt x="81" y="483"/>
                    </a:lnTo>
                    <a:lnTo>
                      <a:pt x="81" y="483"/>
                    </a:lnTo>
                    <a:lnTo>
                      <a:pt x="81" y="483"/>
                    </a:lnTo>
                    <a:lnTo>
                      <a:pt x="81" y="483"/>
                    </a:lnTo>
                    <a:lnTo>
                      <a:pt x="82" y="483"/>
                    </a:lnTo>
                    <a:lnTo>
                      <a:pt x="82" y="482"/>
                    </a:lnTo>
                    <a:lnTo>
                      <a:pt x="82" y="482"/>
                    </a:lnTo>
                    <a:lnTo>
                      <a:pt x="82" y="483"/>
                    </a:lnTo>
                    <a:lnTo>
                      <a:pt x="83" y="482"/>
                    </a:lnTo>
                    <a:lnTo>
                      <a:pt x="83" y="482"/>
                    </a:lnTo>
                    <a:lnTo>
                      <a:pt x="83" y="482"/>
                    </a:lnTo>
                    <a:lnTo>
                      <a:pt x="83" y="482"/>
                    </a:lnTo>
                    <a:lnTo>
                      <a:pt x="83" y="482"/>
                    </a:lnTo>
                    <a:lnTo>
                      <a:pt x="84" y="482"/>
                    </a:lnTo>
                    <a:lnTo>
                      <a:pt x="84" y="481"/>
                    </a:lnTo>
                    <a:lnTo>
                      <a:pt x="84" y="481"/>
                    </a:lnTo>
                    <a:lnTo>
                      <a:pt x="84" y="481"/>
                    </a:lnTo>
                    <a:lnTo>
                      <a:pt x="85" y="481"/>
                    </a:lnTo>
                    <a:lnTo>
                      <a:pt x="85" y="481"/>
                    </a:lnTo>
                    <a:lnTo>
                      <a:pt x="85" y="480"/>
                    </a:lnTo>
                    <a:lnTo>
                      <a:pt x="85" y="480"/>
                    </a:lnTo>
                    <a:lnTo>
                      <a:pt x="85" y="480"/>
                    </a:lnTo>
                    <a:lnTo>
                      <a:pt x="86" y="480"/>
                    </a:lnTo>
                    <a:lnTo>
                      <a:pt x="86" y="480"/>
                    </a:lnTo>
                    <a:lnTo>
                      <a:pt x="86" y="480"/>
                    </a:lnTo>
                    <a:lnTo>
                      <a:pt x="86" y="479"/>
                    </a:lnTo>
                    <a:lnTo>
                      <a:pt x="86" y="479"/>
                    </a:lnTo>
                    <a:lnTo>
                      <a:pt x="86" y="479"/>
                    </a:lnTo>
                    <a:lnTo>
                      <a:pt x="86" y="478"/>
                    </a:lnTo>
                    <a:lnTo>
                      <a:pt x="87" y="479"/>
                    </a:lnTo>
                    <a:lnTo>
                      <a:pt x="87" y="478"/>
                    </a:lnTo>
                    <a:lnTo>
                      <a:pt x="87" y="478"/>
                    </a:lnTo>
                    <a:lnTo>
                      <a:pt x="88" y="478"/>
                    </a:lnTo>
                    <a:lnTo>
                      <a:pt x="88" y="477"/>
                    </a:lnTo>
                    <a:lnTo>
                      <a:pt x="88" y="477"/>
                    </a:lnTo>
                    <a:lnTo>
                      <a:pt x="89" y="477"/>
                    </a:lnTo>
                    <a:lnTo>
                      <a:pt x="89" y="477"/>
                    </a:lnTo>
                    <a:lnTo>
                      <a:pt x="89" y="477"/>
                    </a:lnTo>
                    <a:lnTo>
                      <a:pt x="89" y="477"/>
                    </a:lnTo>
                    <a:lnTo>
                      <a:pt x="90" y="477"/>
                    </a:lnTo>
                    <a:lnTo>
                      <a:pt x="90" y="477"/>
                    </a:lnTo>
                    <a:lnTo>
                      <a:pt x="90" y="477"/>
                    </a:lnTo>
                    <a:lnTo>
                      <a:pt x="91" y="477"/>
                    </a:lnTo>
                    <a:lnTo>
                      <a:pt x="91" y="476"/>
                    </a:lnTo>
                    <a:lnTo>
                      <a:pt x="92" y="477"/>
                    </a:lnTo>
                    <a:lnTo>
                      <a:pt x="92" y="477"/>
                    </a:lnTo>
                    <a:lnTo>
                      <a:pt x="93" y="476"/>
                    </a:lnTo>
                    <a:lnTo>
                      <a:pt x="94" y="476"/>
                    </a:lnTo>
                    <a:lnTo>
                      <a:pt x="94" y="476"/>
                    </a:lnTo>
                    <a:lnTo>
                      <a:pt x="94" y="476"/>
                    </a:lnTo>
                    <a:lnTo>
                      <a:pt x="94" y="475"/>
                    </a:lnTo>
                    <a:lnTo>
                      <a:pt x="95" y="475"/>
                    </a:lnTo>
                    <a:lnTo>
                      <a:pt x="95" y="475"/>
                    </a:lnTo>
                    <a:lnTo>
                      <a:pt x="95" y="475"/>
                    </a:lnTo>
                    <a:lnTo>
                      <a:pt x="95" y="474"/>
                    </a:lnTo>
                    <a:lnTo>
                      <a:pt x="96" y="474"/>
                    </a:lnTo>
                    <a:lnTo>
                      <a:pt x="96" y="474"/>
                    </a:lnTo>
                    <a:lnTo>
                      <a:pt x="96" y="474"/>
                    </a:lnTo>
                    <a:lnTo>
                      <a:pt x="96" y="474"/>
                    </a:lnTo>
                    <a:lnTo>
                      <a:pt x="96" y="474"/>
                    </a:lnTo>
                    <a:lnTo>
                      <a:pt x="96" y="474"/>
                    </a:lnTo>
                    <a:lnTo>
                      <a:pt x="97" y="474"/>
                    </a:lnTo>
                    <a:lnTo>
                      <a:pt x="97" y="474"/>
                    </a:lnTo>
                    <a:lnTo>
                      <a:pt x="97" y="474"/>
                    </a:lnTo>
                    <a:lnTo>
                      <a:pt x="97" y="474"/>
                    </a:lnTo>
                    <a:lnTo>
                      <a:pt x="97" y="473"/>
                    </a:lnTo>
                    <a:lnTo>
                      <a:pt x="97" y="473"/>
                    </a:lnTo>
                    <a:lnTo>
                      <a:pt x="97" y="473"/>
                    </a:lnTo>
                    <a:lnTo>
                      <a:pt x="97" y="473"/>
                    </a:lnTo>
                    <a:lnTo>
                      <a:pt x="98" y="473"/>
                    </a:lnTo>
                    <a:lnTo>
                      <a:pt x="97" y="473"/>
                    </a:lnTo>
                    <a:lnTo>
                      <a:pt x="97" y="472"/>
                    </a:lnTo>
                    <a:lnTo>
                      <a:pt x="98" y="472"/>
                    </a:lnTo>
                    <a:lnTo>
                      <a:pt x="98" y="472"/>
                    </a:lnTo>
                    <a:lnTo>
                      <a:pt x="98" y="471"/>
                    </a:lnTo>
                    <a:lnTo>
                      <a:pt x="98" y="471"/>
                    </a:lnTo>
                    <a:lnTo>
                      <a:pt x="98" y="471"/>
                    </a:lnTo>
                    <a:lnTo>
                      <a:pt x="98" y="471"/>
                    </a:lnTo>
                    <a:lnTo>
                      <a:pt x="98" y="471"/>
                    </a:lnTo>
                    <a:lnTo>
                      <a:pt x="98" y="471"/>
                    </a:lnTo>
                    <a:lnTo>
                      <a:pt x="98" y="471"/>
                    </a:lnTo>
                    <a:lnTo>
                      <a:pt x="98" y="470"/>
                    </a:lnTo>
                    <a:lnTo>
                      <a:pt x="98" y="470"/>
                    </a:lnTo>
                    <a:lnTo>
                      <a:pt x="98" y="470"/>
                    </a:lnTo>
                    <a:lnTo>
                      <a:pt x="98" y="470"/>
                    </a:lnTo>
                    <a:lnTo>
                      <a:pt x="98" y="470"/>
                    </a:lnTo>
                    <a:lnTo>
                      <a:pt x="98" y="469"/>
                    </a:lnTo>
                    <a:lnTo>
                      <a:pt x="98" y="469"/>
                    </a:lnTo>
                    <a:lnTo>
                      <a:pt x="98" y="469"/>
                    </a:lnTo>
                    <a:lnTo>
                      <a:pt x="98" y="469"/>
                    </a:lnTo>
                    <a:lnTo>
                      <a:pt x="98" y="468"/>
                    </a:lnTo>
                    <a:lnTo>
                      <a:pt x="98" y="468"/>
                    </a:lnTo>
                    <a:lnTo>
                      <a:pt x="98" y="468"/>
                    </a:lnTo>
                    <a:lnTo>
                      <a:pt x="98" y="468"/>
                    </a:lnTo>
                    <a:lnTo>
                      <a:pt x="98" y="468"/>
                    </a:lnTo>
                    <a:lnTo>
                      <a:pt x="98" y="467"/>
                    </a:lnTo>
                    <a:lnTo>
                      <a:pt x="98" y="467"/>
                    </a:lnTo>
                    <a:lnTo>
                      <a:pt x="98" y="467"/>
                    </a:lnTo>
                    <a:lnTo>
                      <a:pt x="98" y="467"/>
                    </a:lnTo>
                    <a:lnTo>
                      <a:pt x="98" y="466"/>
                    </a:lnTo>
                    <a:lnTo>
                      <a:pt x="98" y="466"/>
                    </a:lnTo>
                    <a:lnTo>
                      <a:pt x="98" y="466"/>
                    </a:lnTo>
                    <a:lnTo>
                      <a:pt x="98" y="466"/>
                    </a:lnTo>
                    <a:lnTo>
                      <a:pt x="98" y="466"/>
                    </a:lnTo>
                    <a:lnTo>
                      <a:pt x="98" y="466"/>
                    </a:lnTo>
                    <a:lnTo>
                      <a:pt x="98" y="465"/>
                    </a:lnTo>
                    <a:lnTo>
                      <a:pt x="98" y="465"/>
                    </a:lnTo>
                    <a:lnTo>
                      <a:pt x="99" y="465"/>
                    </a:lnTo>
                    <a:lnTo>
                      <a:pt x="98" y="465"/>
                    </a:lnTo>
                    <a:lnTo>
                      <a:pt x="99" y="464"/>
                    </a:lnTo>
                    <a:lnTo>
                      <a:pt x="99" y="464"/>
                    </a:lnTo>
                    <a:lnTo>
                      <a:pt x="98" y="464"/>
                    </a:lnTo>
                    <a:lnTo>
                      <a:pt x="98" y="463"/>
                    </a:lnTo>
                    <a:lnTo>
                      <a:pt x="98" y="463"/>
                    </a:lnTo>
                    <a:lnTo>
                      <a:pt x="99" y="463"/>
                    </a:lnTo>
                    <a:lnTo>
                      <a:pt x="99" y="463"/>
                    </a:lnTo>
                    <a:lnTo>
                      <a:pt x="99" y="462"/>
                    </a:lnTo>
                    <a:lnTo>
                      <a:pt x="99" y="462"/>
                    </a:lnTo>
                    <a:lnTo>
                      <a:pt x="99" y="462"/>
                    </a:lnTo>
                    <a:lnTo>
                      <a:pt x="99" y="462"/>
                    </a:lnTo>
                    <a:lnTo>
                      <a:pt x="99" y="461"/>
                    </a:lnTo>
                    <a:lnTo>
                      <a:pt x="99" y="462"/>
                    </a:lnTo>
                    <a:lnTo>
                      <a:pt x="100" y="461"/>
                    </a:lnTo>
                    <a:lnTo>
                      <a:pt x="100" y="461"/>
                    </a:lnTo>
                    <a:lnTo>
                      <a:pt x="100" y="460"/>
                    </a:lnTo>
                    <a:lnTo>
                      <a:pt x="100" y="460"/>
                    </a:lnTo>
                    <a:lnTo>
                      <a:pt x="100" y="459"/>
                    </a:lnTo>
                    <a:lnTo>
                      <a:pt x="101" y="460"/>
                    </a:lnTo>
                    <a:lnTo>
                      <a:pt x="101" y="459"/>
                    </a:lnTo>
                    <a:lnTo>
                      <a:pt x="101" y="459"/>
                    </a:lnTo>
                    <a:lnTo>
                      <a:pt x="101" y="459"/>
                    </a:lnTo>
                    <a:lnTo>
                      <a:pt x="101" y="459"/>
                    </a:lnTo>
                    <a:lnTo>
                      <a:pt x="102" y="458"/>
                    </a:lnTo>
                    <a:lnTo>
                      <a:pt x="102" y="458"/>
                    </a:lnTo>
                    <a:lnTo>
                      <a:pt x="102" y="458"/>
                    </a:lnTo>
                    <a:lnTo>
                      <a:pt x="102" y="457"/>
                    </a:lnTo>
                    <a:lnTo>
                      <a:pt x="101" y="457"/>
                    </a:lnTo>
                    <a:lnTo>
                      <a:pt x="101" y="457"/>
                    </a:lnTo>
                    <a:lnTo>
                      <a:pt x="101" y="456"/>
                    </a:lnTo>
                    <a:lnTo>
                      <a:pt x="102" y="456"/>
                    </a:lnTo>
                    <a:lnTo>
                      <a:pt x="102" y="456"/>
                    </a:lnTo>
                    <a:lnTo>
                      <a:pt x="102" y="456"/>
                    </a:lnTo>
                    <a:lnTo>
                      <a:pt x="102" y="455"/>
                    </a:lnTo>
                    <a:lnTo>
                      <a:pt x="102" y="455"/>
                    </a:lnTo>
                    <a:lnTo>
                      <a:pt x="102" y="455"/>
                    </a:lnTo>
                    <a:lnTo>
                      <a:pt x="103" y="455"/>
                    </a:lnTo>
                    <a:lnTo>
                      <a:pt x="103" y="455"/>
                    </a:lnTo>
                    <a:lnTo>
                      <a:pt x="103" y="454"/>
                    </a:lnTo>
                    <a:lnTo>
                      <a:pt x="103" y="454"/>
                    </a:lnTo>
                    <a:lnTo>
                      <a:pt x="103" y="454"/>
                    </a:lnTo>
                    <a:lnTo>
                      <a:pt x="103" y="454"/>
                    </a:lnTo>
                    <a:lnTo>
                      <a:pt x="103" y="453"/>
                    </a:lnTo>
                    <a:lnTo>
                      <a:pt x="103" y="453"/>
                    </a:lnTo>
                    <a:lnTo>
                      <a:pt x="103" y="453"/>
                    </a:lnTo>
                    <a:lnTo>
                      <a:pt x="103" y="453"/>
                    </a:lnTo>
                    <a:lnTo>
                      <a:pt x="103" y="452"/>
                    </a:lnTo>
                    <a:lnTo>
                      <a:pt x="103" y="452"/>
                    </a:lnTo>
                    <a:lnTo>
                      <a:pt x="104" y="452"/>
                    </a:lnTo>
                    <a:lnTo>
                      <a:pt x="104" y="452"/>
                    </a:lnTo>
                    <a:lnTo>
                      <a:pt x="104" y="452"/>
                    </a:lnTo>
                    <a:lnTo>
                      <a:pt x="104" y="452"/>
                    </a:lnTo>
                    <a:lnTo>
                      <a:pt x="104" y="452"/>
                    </a:lnTo>
                    <a:lnTo>
                      <a:pt x="105" y="451"/>
                    </a:lnTo>
                    <a:lnTo>
                      <a:pt x="105" y="451"/>
                    </a:lnTo>
                    <a:lnTo>
                      <a:pt x="105" y="451"/>
                    </a:lnTo>
                    <a:lnTo>
                      <a:pt x="105" y="451"/>
                    </a:lnTo>
                    <a:lnTo>
                      <a:pt x="105" y="451"/>
                    </a:lnTo>
                    <a:lnTo>
                      <a:pt x="106" y="450"/>
                    </a:lnTo>
                    <a:lnTo>
                      <a:pt x="106" y="450"/>
                    </a:lnTo>
                    <a:lnTo>
                      <a:pt x="106" y="450"/>
                    </a:lnTo>
                    <a:lnTo>
                      <a:pt x="106" y="449"/>
                    </a:lnTo>
                    <a:lnTo>
                      <a:pt x="105" y="449"/>
                    </a:lnTo>
                    <a:lnTo>
                      <a:pt x="105" y="449"/>
                    </a:lnTo>
                    <a:lnTo>
                      <a:pt x="106" y="449"/>
                    </a:lnTo>
                    <a:lnTo>
                      <a:pt x="106" y="448"/>
                    </a:lnTo>
                    <a:lnTo>
                      <a:pt x="105" y="448"/>
                    </a:lnTo>
                    <a:lnTo>
                      <a:pt x="105" y="448"/>
                    </a:lnTo>
                    <a:lnTo>
                      <a:pt x="105" y="448"/>
                    </a:lnTo>
                    <a:lnTo>
                      <a:pt x="105" y="447"/>
                    </a:lnTo>
                    <a:lnTo>
                      <a:pt x="105" y="447"/>
                    </a:lnTo>
                    <a:lnTo>
                      <a:pt x="105" y="447"/>
                    </a:lnTo>
                    <a:lnTo>
                      <a:pt x="105" y="447"/>
                    </a:lnTo>
                    <a:lnTo>
                      <a:pt x="105" y="447"/>
                    </a:lnTo>
                    <a:lnTo>
                      <a:pt x="105" y="446"/>
                    </a:lnTo>
                    <a:lnTo>
                      <a:pt x="105" y="446"/>
                    </a:lnTo>
                    <a:lnTo>
                      <a:pt x="105" y="446"/>
                    </a:lnTo>
                    <a:lnTo>
                      <a:pt x="105" y="446"/>
                    </a:lnTo>
                    <a:lnTo>
                      <a:pt x="105" y="446"/>
                    </a:lnTo>
                    <a:lnTo>
                      <a:pt x="105" y="445"/>
                    </a:lnTo>
                    <a:lnTo>
                      <a:pt x="105" y="445"/>
                    </a:lnTo>
                    <a:lnTo>
                      <a:pt x="105" y="445"/>
                    </a:lnTo>
                    <a:lnTo>
                      <a:pt x="105" y="444"/>
                    </a:lnTo>
                    <a:lnTo>
                      <a:pt x="106" y="444"/>
                    </a:lnTo>
                    <a:lnTo>
                      <a:pt x="106" y="444"/>
                    </a:lnTo>
                    <a:lnTo>
                      <a:pt x="106" y="444"/>
                    </a:lnTo>
                    <a:lnTo>
                      <a:pt x="106" y="444"/>
                    </a:lnTo>
                    <a:lnTo>
                      <a:pt x="106" y="444"/>
                    </a:lnTo>
                    <a:lnTo>
                      <a:pt x="107" y="443"/>
                    </a:lnTo>
                    <a:lnTo>
                      <a:pt x="107" y="443"/>
                    </a:lnTo>
                    <a:lnTo>
                      <a:pt x="107" y="443"/>
                    </a:lnTo>
                    <a:lnTo>
                      <a:pt x="107" y="443"/>
                    </a:lnTo>
                    <a:lnTo>
                      <a:pt x="108" y="443"/>
                    </a:lnTo>
                    <a:lnTo>
                      <a:pt x="108" y="443"/>
                    </a:lnTo>
                    <a:lnTo>
                      <a:pt x="108" y="442"/>
                    </a:lnTo>
                    <a:lnTo>
                      <a:pt x="108" y="442"/>
                    </a:lnTo>
                    <a:lnTo>
                      <a:pt x="108" y="442"/>
                    </a:lnTo>
                    <a:lnTo>
                      <a:pt x="108" y="442"/>
                    </a:lnTo>
                    <a:lnTo>
                      <a:pt x="108" y="441"/>
                    </a:lnTo>
                    <a:lnTo>
                      <a:pt x="108" y="441"/>
                    </a:lnTo>
                    <a:lnTo>
                      <a:pt x="109" y="441"/>
                    </a:lnTo>
                    <a:lnTo>
                      <a:pt x="109" y="441"/>
                    </a:lnTo>
                    <a:lnTo>
                      <a:pt x="110" y="441"/>
                    </a:lnTo>
                    <a:lnTo>
                      <a:pt x="110" y="441"/>
                    </a:lnTo>
                    <a:lnTo>
                      <a:pt x="110" y="440"/>
                    </a:lnTo>
                    <a:lnTo>
                      <a:pt x="110" y="440"/>
                    </a:lnTo>
                    <a:lnTo>
                      <a:pt x="110" y="439"/>
                    </a:lnTo>
                    <a:lnTo>
                      <a:pt x="110" y="439"/>
                    </a:lnTo>
                    <a:lnTo>
                      <a:pt x="111" y="439"/>
                    </a:lnTo>
                    <a:lnTo>
                      <a:pt x="111" y="437"/>
                    </a:lnTo>
                    <a:lnTo>
                      <a:pt x="112" y="437"/>
                    </a:lnTo>
                    <a:lnTo>
                      <a:pt x="112" y="437"/>
                    </a:lnTo>
                    <a:lnTo>
                      <a:pt x="112" y="436"/>
                    </a:lnTo>
                    <a:lnTo>
                      <a:pt x="113" y="436"/>
                    </a:lnTo>
                    <a:lnTo>
                      <a:pt x="113" y="436"/>
                    </a:lnTo>
                    <a:lnTo>
                      <a:pt x="113" y="436"/>
                    </a:lnTo>
                    <a:lnTo>
                      <a:pt x="114" y="436"/>
                    </a:lnTo>
                    <a:lnTo>
                      <a:pt x="115" y="436"/>
                    </a:lnTo>
                    <a:lnTo>
                      <a:pt x="115" y="436"/>
                    </a:lnTo>
                    <a:lnTo>
                      <a:pt x="116" y="436"/>
                    </a:lnTo>
                    <a:lnTo>
                      <a:pt x="116" y="436"/>
                    </a:lnTo>
                    <a:lnTo>
                      <a:pt x="116" y="436"/>
                    </a:lnTo>
                    <a:lnTo>
                      <a:pt x="116" y="436"/>
                    </a:lnTo>
                    <a:lnTo>
                      <a:pt x="117" y="435"/>
                    </a:lnTo>
                    <a:lnTo>
                      <a:pt x="117" y="435"/>
                    </a:lnTo>
                    <a:lnTo>
                      <a:pt x="117" y="435"/>
                    </a:lnTo>
                    <a:lnTo>
                      <a:pt x="118" y="435"/>
                    </a:lnTo>
                    <a:lnTo>
                      <a:pt x="118" y="434"/>
                    </a:lnTo>
                    <a:lnTo>
                      <a:pt x="118" y="433"/>
                    </a:lnTo>
                    <a:lnTo>
                      <a:pt x="118" y="433"/>
                    </a:lnTo>
                    <a:lnTo>
                      <a:pt x="119" y="432"/>
                    </a:lnTo>
                    <a:lnTo>
                      <a:pt x="119" y="432"/>
                    </a:lnTo>
                    <a:lnTo>
                      <a:pt x="120" y="431"/>
                    </a:lnTo>
                    <a:lnTo>
                      <a:pt x="120" y="430"/>
                    </a:lnTo>
                    <a:lnTo>
                      <a:pt x="120" y="430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20" y="426"/>
                    </a:lnTo>
                    <a:lnTo>
                      <a:pt x="120" y="425"/>
                    </a:lnTo>
                    <a:lnTo>
                      <a:pt x="120" y="424"/>
                    </a:lnTo>
                    <a:lnTo>
                      <a:pt x="121" y="423"/>
                    </a:lnTo>
                    <a:lnTo>
                      <a:pt x="121" y="421"/>
                    </a:lnTo>
                    <a:lnTo>
                      <a:pt x="121" y="421"/>
                    </a:lnTo>
                    <a:lnTo>
                      <a:pt x="121" y="420"/>
                    </a:lnTo>
                    <a:lnTo>
                      <a:pt x="120" y="419"/>
                    </a:lnTo>
                    <a:lnTo>
                      <a:pt x="120" y="418"/>
                    </a:lnTo>
                    <a:lnTo>
                      <a:pt x="120" y="417"/>
                    </a:lnTo>
                    <a:lnTo>
                      <a:pt x="120" y="416"/>
                    </a:lnTo>
                    <a:lnTo>
                      <a:pt x="120" y="415"/>
                    </a:lnTo>
                    <a:lnTo>
                      <a:pt x="121" y="415"/>
                    </a:lnTo>
                    <a:lnTo>
                      <a:pt x="121" y="414"/>
                    </a:lnTo>
                    <a:lnTo>
                      <a:pt x="120" y="413"/>
                    </a:lnTo>
                    <a:lnTo>
                      <a:pt x="121" y="412"/>
                    </a:lnTo>
                    <a:lnTo>
                      <a:pt x="121" y="412"/>
                    </a:lnTo>
                    <a:lnTo>
                      <a:pt x="121" y="411"/>
                    </a:lnTo>
                    <a:lnTo>
                      <a:pt x="122" y="411"/>
                    </a:lnTo>
                    <a:lnTo>
                      <a:pt x="122" y="410"/>
                    </a:lnTo>
                    <a:lnTo>
                      <a:pt x="122" y="410"/>
                    </a:lnTo>
                    <a:lnTo>
                      <a:pt x="121" y="409"/>
                    </a:lnTo>
                    <a:lnTo>
                      <a:pt x="121" y="408"/>
                    </a:lnTo>
                    <a:lnTo>
                      <a:pt x="122" y="408"/>
                    </a:lnTo>
                    <a:lnTo>
                      <a:pt x="122" y="408"/>
                    </a:lnTo>
                    <a:lnTo>
                      <a:pt x="123" y="407"/>
                    </a:lnTo>
                    <a:lnTo>
                      <a:pt x="124" y="407"/>
                    </a:lnTo>
                    <a:lnTo>
                      <a:pt x="124" y="407"/>
                    </a:lnTo>
                    <a:lnTo>
                      <a:pt x="124" y="407"/>
                    </a:lnTo>
                    <a:lnTo>
                      <a:pt x="124" y="406"/>
                    </a:lnTo>
                    <a:lnTo>
                      <a:pt x="125" y="405"/>
                    </a:lnTo>
                    <a:lnTo>
                      <a:pt x="125" y="404"/>
                    </a:lnTo>
                    <a:lnTo>
                      <a:pt x="125" y="404"/>
                    </a:lnTo>
                    <a:lnTo>
                      <a:pt x="125" y="403"/>
                    </a:lnTo>
                    <a:lnTo>
                      <a:pt x="126" y="403"/>
                    </a:lnTo>
                    <a:lnTo>
                      <a:pt x="127" y="402"/>
                    </a:lnTo>
                    <a:lnTo>
                      <a:pt x="127" y="402"/>
                    </a:lnTo>
                    <a:lnTo>
                      <a:pt x="127" y="402"/>
                    </a:lnTo>
                    <a:lnTo>
                      <a:pt x="128" y="402"/>
                    </a:lnTo>
                    <a:lnTo>
                      <a:pt x="129" y="402"/>
                    </a:lnTo>
                    <a:lnTo>
                      <a:pt x="129" y="401"/>
                    </a:lnTo>
                    <a:lnTo>
                      <a:pt x="129" y="401"/>
                    </a:lnTo>
                    <a:lnTo>
                      <a:pt x="130" y="401"/>
                    </a:lnTo>
                    <a:lnTo>
                      <a:pt x="130" y="400"/>
                    </a:lnTo>
                    <a:lnTo>
                      <a:pt x="130" y="400"/>
                    </a:lnTo>
                    <a:lnTo>
                      <a:pt x="130" y="399"/>
                    </a:lnTo>
                    <a:lnTo>
                      <a:pt x="130" y="399"/>
                    </a:lnTo>
                    <a:lnTo>
                      <a:pt x="131" y="399"/>
                    </a:lnTo>
                    <a:lnTo>
                      <a:pt x="131" y="399"/>
                    </a:lnTo>
                    <a:lnTo>
                      <a:pt x="132" y="399"/>
                    </a:lnTo>
                    <a:lnTo>
                      <a:pt x="132" y="398"/>
                    </a:lnTo>
                    <a:lnTo>
                      <a:pt x="132" y="398"/>
                    </a:lnTo>
                    <a:lnTo>
                      <a:pt x="133" y="398"/>
                    </a:lnTo>
                    <a:lnTo>
                      <a:pt x="133" y="398"/>
                    </a:lnTo>
                    <a:lnTo>
                      <a:pt x="134" y="398"/>
                    </a:lnTo>
                    <a:lnTo>
                      <a:pt x="134" y="398"/>
                    </a:lnTo>
                    <a:lnTo>
                      <a:pt x="134" y="397"/>
                    </a:lnTo>
                    <a:lnTo>
                      <a:pt x="135" y="397"/>
                    </a:lnTo>
                    <a:lnTo>
                      <a:pt x="135" y="398"/>
                    </a:lnTo>
                    <a:lnTo>
                      <a:pt x="135" y="397"/>
                    </a:lnTo>
                    <a:lnTo>
                      <a:pt x="135" y="398"/>
                    </a:lnTo>
                    <a:lnTo>
                      <a:pt x="136" y="398"/>
                    </a:lnTo>
                    <a:lnTo>
                      <a:pt x="137" y="398"/>
                    </a:lnTo>
                    <a:lnTo>
                      <a:pt x="137" y="398"/>
                    </a:lnTo>
                    <a:lnTo>
                      <a:pt x="137" y="398"/>
                    </a:lnTo>
                    <a:lnTo>
                      <a:pt x="138" y="398"/>
                    </a:lnTo>
                    <a:lnTo>
                      <a:pt x="138" y="397"/>
                    </a:lnTo>
                    <a:lnTo>
                      <a:pt x="139" y="397"/>
                    </a:lnTo>
                    <a:lnTo>
                      <a:pt x="139" y="396"/>
                    </a:lnTo>
                    <a:lnTo>
                      <a:pt x="139" y="395"/>
                    </a:lnTo>
                    <a:lnTo>
                      <a:pt x="139" y="395"/>
                    </a:lnTo>
                    <a:lnTo>
                      <a:pt x="139" y="395"/>
                    </a:lnTo>
                    <a:lnTo>
                      <a:pt x="139" y="394"/>
                    </a:lnTo>
                    <a:lnTo>
                      <a:pt x="139" y="394"/>
                    </a:lnTo>
                    <a:lnTo>
                      <a:pt x="139" y="393"/>
                    </a:lnTo>
                    <a:lnTo>
                      <a:pt x="140" y="392"/>
                    </a:lnTo>
                    <a:lnTo>
                      <a:pt x="140" y="392"/>
                    </a:lnTo>
                    <a:lnTo>
                      <a:pt x="140" y="391"/>
                    </a:lnTo>
                    <a:lnTo>
                      <a:pt x="140" y="391"/>
                    </a:lnTo>
                    <a:lnTo>
                      <a:pt x="140" y="391"/>
                    </a:lnTo>
                    <a:lnTo>
                      <a:pt x="140" y="391"/>
                    </a:lnTo>
                    <a:lnTo>
                      <a:pt x="140" y="391"/>
                    </a:lnTo>
                    <a:lnTo>
                      <a:pt x="140" y="390"/>
                    </a:lnTo>
                    <a:lnTo>
                      <a:pt x="140" y="390"/>
                    </a:lnTo>
                    <a:lnTo>
                      <a:pt x="141" y="390"/>
                    </a:lnTo>
                    <a:lnTo>
                      <a:pt x="141" y="389"/>
                    </a:lnTo>
                    <a:lnTo>
                      <a:pt x="142" y="389"/>
                    </a:lnTo>
                    <a:lnTo>
                      <a:pt x="142" y="389"/>
                    </a:lnTo>
                    <a:lnTo>
                      <a:pt x="142" y="389"/>
                    </a:lnTo>
                    <a:lnTo>
                      <a:pt x="142" y="388"/>
                    </a:lnTo>
                    <a:lnTo>
                      <a:pt x="142" y="388"/>
                    </a:lnTo>
                    <a:lnTo>
                      <a:pt x="143" y="388"/>
                    </a:lnTo>
                    <a:lnTo>
                      <a:pt x="143" y="387"/>
                    </a:lnTo>
                    <a:lnTo>
                      <a:pt x="144" y="387"/>
                    </a:lnTo>
                    <a:lnTo>
                      <a:pt x="144" y="387"/>
                    </a:lnTo>
                    <a:lnTo>
                      <a:pt x="135" y="380"/>
                    </a:lnTo>
                    <a:lnTo>
                      <a:pt x="135" y="380"/>
                    </a:lnTo>
                    <a:lnTo>
                      <a:pt x="135" y="379"/>
                    </a:lnTo>
                    <a:lnTo>
                      <a:pt x="135" y="379"/>
                    </a:lnTo>
                    <a:lnTo>
                      <a:pt x="135" y="379"/>
                    </a:lnTo>
                    <a:lnTo>
                      <a:pt x="134" y="378"/>
                    </a:lnTo>
                    <a:lnTo>
                      <a:pt x="134" y="378"/>
                    </a:lnTo>
                    <a:lnTo>
                      <a:pt x="134" y="378"/>
                    </a:lnTo>
                    <a:lnTo>
                      <a:pt x="134" y="377"/>
                    </a:lnTo>
                    <a:lnTo>
                      <a:pt x="134" y="377"/>
                    </a:lnTo>
                    <a:lnTo>
                      <a:pt x="133" y="375"/>
                    </a:lnTo>
                    <a:lnTo>
                      <a:pt x="134" y="375"/>
                    </a:lnTo>
                    <a:lnTo>
                      <a:pt x="134" y="374"/>
                    </a:lnTo>
                    <a:lnTo>
                      <a:pt x="134" y="374"/>
                    </a:lnTo>
                    <a:lnTo>
                      <a:pt x="134" y="374"/>
                    </a:lnTo>
                    <a:lnTo>
                      <a:pt x="134" y="373"/>
                    </a:lnTo>
                    <a:lnTo>
                      <a:pt x="134" y="373"/>
                    </a:lnTo>
                    <a:lnTo>
                      <a:pt x="134" y="372"/>
                    </a:lnTo>
                    <a:lnTo>
                      <a:pt x="134" y="370"/>
                    </a:lnTo>
                    <a:lnTo>
                      <a:pt x="134" y="370"/>
                    </a:lnTo>
                    <a:lnTo>
                      <a:pt x="134" y="370"/>
                    </a:lnTo>
                    <a:lnTo>
                      <a:pt x="134" y="369"/>
                    </a:lnTo>
                    <a:lnTo>
                      <a:pt x="133" y="368"/>
                    </a:lnTo>
                    <a:lnTo>
                      <a:pt x="133" y="368"/>
                    </a:lnTo>
                    <a:lnTo>
                      <a:pt x="132" y="367"/>
                    </a:lnTo>
                    <a:lnTo>
                      <a:pt x="132" y="367"/>
                    </a:lnTo>
                    <a:lnTo>
                      <a:pt x="132" y="367"/>
                    </a:lnTo>
                    <a:lnTo>
                      <a:pt x="131" y="366"/>
                    </a:lnTo>
                    <a:lnTo>
                      <a:pt x="131" y="366"/>
                    </a:lnTo>
                    <a:lnTo>
                      <a:pt x="131" y="366"/>
                    </a:lnTo>
                    <a:lnTo>
                      <a:pt x="130" y="366"/>
                    </a:lnTo>
                    <a:lnTo>
                      <a:pt x="130" y="365"/>
                    </a:lnTo>
                    <a:lnTo>
                      <a:pt x="130" y="365"/>
                    </a:lnTo>
                    <a:lnTo>
                      <a:pt x="130" y="365"/>
                    </a:lnTo>
                    <a:lnTo>
                      <a:pt x="130" y="365"/>
                    </a:lnTo>
                    <a:lnTo>
                      <a:pt x="130" y="365"/>
                    </a:lnTo>
                    <a:lnTo>
                      <a:pt x="129" y="364"/>
                    </a:lnTo>
                    <a:lnTo>
                      <a:pt x="129" y="364"/>
                    </a:lnTo>
                    <a:lnTo>
                      <a:pt x="129" y="363"/>
                    </a:lnTo>
                    <a:lnTo>
                      <a:pt x="128" y="363"/>
                    </a:lnTo>
                    <a:lnTo>
                      <a:pt x="128" y="362"/>
                    </a:lnTo>
                    <a:lnTo>
                      <a:pt x="129" y="362"/>
                    </a:lnTo>
                    <a:lnTo>
                      <a:pt x="129" y="362"/>
                    </a:lnTo>
                    <a:lnTo>
                      <a:pt x="129" y="361"/>
                    </a:lnTo>
                    <a:lnTo>
                      <a:pt x="129" y="361"/>
                    </a:lnTo>
                    <a:lnTo>
                      <a:pt x="129" y="361"/>
                    </a:lnTo>
                    <a:lnTo>
                      <a:pt x="129" y="360"/>
                    </a:lnTo>
                    <a:lnTo>
                      <a:pt x="129" y="360"/>
                    </a:lnTo>
                    <a:lnTo>
                      <a:pt x="129" y="360"/>
                    </a:lnTo>
                    <a:lnTo>
                      <a:pt x="128" y="360"/>
                    </a:lnTo>
                    <a:lnTo>
                      <a:pt x="128" y="360"/>
                    </a:lnTo>
                    <a:lnTo>
                      <a:pt x="128" y="360"/>
                    </a:lnTo>
                    <a:lnTo>
                      <a:pt x="129" y="360"/>
                    </a:lnTo>
                    <a:lnTo>
                      <a:pt x="129" y="360"/>
                    </a:lnTo>
                    <a:lnTo>
                      <a:pt x="129" y="359"/>
                    </a:lnTo>
                    <a:lnTo>
                      <a:pt x="129" y="359"/>
                    </a:lnTo>
                    <a:lnTo>
                      <a:pt x="129" y="359"/>
                    </a:lnTo>
                    <a:lnTo>
                      <a:pt x="129" y="358"/>
                    </a:lnTo>
                    <a:lnTo>
                      <a:pt x="129" y="358"/>
                    </a:lnTo>
                    <a:lnTo>
                      <a:pt x="128" y="358"/>
                    </a:lnTo>
                    <a:lnTo>
                      <a:pt x="128" y="358"/>
                    </a:lnTo>
                    <a:lnTo>
                      <a:pt x="128" y="358"/>
                    </a:lnTo>
                    <a:lnTo>
                      <a:pt x="128" y="357"/>
                    </a:lnTo>
                    <a:lnTo>
                      <a:pt x="128" y="357"/>
                    </a:lnTo>
                    <a:lnTo>
                      <a:pt x="128" y="357"/>
                    </a:lnTo>
                    <a:lnTo>
                      <a:pt x="128" y="357"/>
                    </a:lnTo>
                    <a:lnTo>
                      <a:pt x="128" y="357"/>
                    </a:lnTo>
                    <a:lnTo>
                      <a:pt x="128" y="357"/>
                    </a:lnTo>
                    <a:lnTo>
                      <a:pt x="128" y="357"/>
                    </a:lnTo>
                    <a:lnTo>
                      <a:pt x="128" y="356"/>
                    </a:lnTo>
                    <a:lnTo>
                      <a:pt x="128" y="356"/>
                    </a:lnTo>
                    <a:lnTo>
                      <a:pt x="128" y="356"/>
                    </a:lnTo>
                    <a:lnTo>
                      <a:pt x="128" y="356"/>
                    </a:lnTo>
                    <a:lnTo>
                      <a:pt x="128" y="356"/>
                    </a:lnTo>
                    <a:lnTo>
                      <a:pt x="128" y="356"/>
                    </a:lnTo>
                    <a:lnTo>
                      <a:pt x="128" y="356"/>
                    </a:lnTo>
                    <a:lnTo>
                      <a:pt x="128" y="355"/>
                    </a:lnTo>
                    <a:lnTo>
                      <a:pt x="128" y="355"/>
                    </a:lnTo>
                    <a:lnTo>
                      <a:pt x="128" y="354"/>
                    </a:lnTo>
                    <a:lnTo>
                      <a:pt x="128" y="355"/>
                    </a:lnTo>
                    <a:lnTo>
                      <a:pt x="128" y="354"/>
                    </a:lnTo>
                    <a:lnTo>
                      <a:pt x="128" y="354"/>
                    </a:lnTo>
                    <a:lnTo>
                      <a:pt x="128" y="354"/>
                    </a:lnTo>
                    <a:lnTo>
                      <a:pt x="128" y="354"/>
                    </a:lnTo>
                    <a:lnTo>
                      <a:pt x="127" y="354"/>
                    </a:lnTo>
                    <a:lnTo>
                      <a:pt x="127" y="354"/>
                    </a:lnTo>
                    <a:lnTo>
                      <a:pt x="127" y="353"/>
                    </a:lnTo>
                    <a:lnTo>
                      <a:pt x="127" y="353"/>
                    </a:lnTo>
                    <a:lnTo>
                      <a:pt x="127" y="353"/>
                    </a:lnTo>
                    <a:lnTo>
                      <a:pt x="126" y="352"/>
                    </a:lnTo>
                    <a:lnTo>
                      <a:pt x="126" y="352"/>
                    </a:lnTo>
                    <a:lnTo>
                      <a:pt x="126" y="352"/>
                    </a:lnTo>
                    <a:lnTo>
                      <a:pt x="125" y="352"/>
                    </a:lnTo>
                    <a:lnTo>
                      <a:pt x="125" y="353"/>
                    </a:lnTo>
                    <a:lnTo>
                      <a:pt x="125" y="352"/>
                    </a:lnTo>
                    <a:lnTo>
                      <a:pt x="124" y="352"/>
                    </a:lnTo>
                    <a:lnTo>
                      <a:pt x="124" y="353"/>
                    </a:lnTo>
                    <a:lnTo>
                      <a:pt x="124" y="353"/>
                    </a:lnTo>
                    <a:lnTo>
                      <a:pt x="124" y="352"/>
                    </a:lnTo>
                    <a:lnTo>
                      <a:pt x="124" y="352"/>
                    </a:lnTo>
                    <a:lnTo>
                      <a:pt x="124" y="352"/>
                    </a:lnTo>
                    <a:lnTo>
                      <a:pt x="123" y="352"/>
                    </a:lnTo>
                    <a:lnTo>
                      <a:pt x="123" y="352"/>
                    </a:lnTo>
                    <a:lnTo>
                      <a:pt x="123" y="352"/>
                    </a:lnTo>
                    <a:lnTo>
                      <a:pt x="123" y="353"/>
                    </a:lnTo>
                    <a:lnTo>
                      <a:pt x="123" y="352"/>
                    </a:lnTo>
                    <a:lnTo>
                      <a:pt x="123" y="353"/>
                    </a:lnTo>
                    <a:lnTo>
                      <a:pt x="122" y="353"/>
                    </a:lnTo>
                    <a:lnTo>
                      <a:pt x="123" y="352"/>
                    </a:lnTo>
                    <a:lnTo>
                      <a:pt x="122" y="352"/>
                    </a:lnTo>
                    <a:lnTo>
                      <a:pt x="122" y="352"/>
                    </a:lnTo>
                    <a:lnTo>
                      <a:pt x="122" y="352"/>
                    </a:lnTo>
                    <a:lnTo>
                      <a:pt x="122" y="352"/>
                    </a:lnTo>
                    <a:lnTo>
                      <a:pt x="122" y="352"/>
                    </a:lnTo>
                    <a:lnTo>
                      <a:pt x="122" y="352"/>
                    </a:lnTo>
                    <a:lnTo>
                      <a:pt x="121" y="352"/>
                    </a:lnTo>
                    <a:lnTo>
                      <a:pt x="121" y="352"/>
                    </a:lnTo>
                    <a:lnTo>
                      <a:pt x="121" y="352"/>
                    </a:lnTo>
                    <a:lnTo>
                      <a:pt x="121" y="352"/>
                    </a:lnTo>
                    <a:lnTo>
                      <a:pt x="121" y="352"/>
                    </a:lnTo>
                    <a:lnTo>
                      <a:pt x="121" y="351"/>
                    </a:lnTo>
                    <a:lnTo>
                      <a:pt x="121" y="351"/>
                    </a:lnTo>
                    <a:lnTo>
                      <a:pt x="120" y="351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49"/>
                    </a:lnTo>
                    <a:lnTo>
                      <a:pt x="120" y="349"/>
                    </a:lnTo>
                    <a:lnTo>
                      <a:pt x="119" y="349"/>
                    </a:lnTo>
                    <a:lnTo>
                      <a:pt x="119" y="350"/>
                    </a:lnTo>
                    <a:lnTo>
                      <a:pt x="119" y="350"/>
                    </a:lnTo>
                    <a:lnTo>
                      <a:pt x="119" y="349"/>
                    </a:lnTo>
                    <a:lnTo>
                      <a:pt x="119" y="349"/>
                    </a:lnTo>
                    <a:lnTo>
                      <a:pt x="119" y="349"/>
                    </a:lnTo>
                    <a:lnTo>
                      <a:pt x="119" y="349"/>
                    </a:lnTo>
                    <a:lnTo>
                      <a:pt x="119" y="348"/>
                    </a:lnTo>
                    <a:lnTo>
                      <a:pt x="119" y="348"/>
                    </a:lnTo>
                    <a:lnTo>
                      <a:pt x="118" y="348"/>
                    </a:lnTo>
                    <a:lnTo>
                      <a:pt x="118" y="348"/>
                    </a:lnTo>
                    <a:lnTo>
                      <a:pt x="118" y="348"/>
                    </a:lnTo>
                    <a:lnTo>
                      <a:pt x="118" y="348"/>
                    </a:lnTo>
                    <a:lnTo>
                      <a:pt x="119" y="348"/>
                    </a:lnTo>
                    <a:lnTo>
                      <a:pt x="119" y="347"/>
                    </a:lnTo>
                    <a:lnTo>
                      <a:pt x="119" y="347"/>
                    </a:lnTo>
                    <a:lnTo>
                      <a:pt x="119" y="347"/>
                    </a:lnTo>
                    <a:lnTo>
                      <a:pt x="119" y="347"/>
                    </a:lnTo>
                    <a:lnTo>
                      <a:pt x="119" y="347"/>
                    </a:lnTo>
                    <a:lnTo>
                      <a:pt x="119" y="346"/>
                    </a:lnTo>
                    <a:lnTo>
                      <a:pt x="119" y="346"/>
                    </a:lnTo>
                    <a:lnTo>
                      <a:pt x="119" y="345"/>
                    </a:lnTo>
                    <a:lnTo>
                      <a:pt x="119" y="345"/>
                    </a:lnTo>
                    <a:lnTo>
                      <a:pt x="119" y="345"/>
                    </a:lnTo>
                    <a:lnTo>
                      <a:pt x="119" y="345"/>
                    </a:lnTo>
                    <a:lnTo>
                      <a:pt x="119" y="345"/>
                    </a:lnTo>
                    <a:lnTo>
                      <a:pt x="119" y="345"/>
                    </a:lnTo>
                    <a:lnTo>
                      <a:pt x="119" y="345"/>
                    </a:lnTo>
                    <a:lnTo>
                      <a:pt x="119" y="345"/>
                    </a:lnTo>
                    <a:lnTo>
                      <a:pt x="118" y="345"/>
                    </a:lnTo>
                    <a:lnTo>
                      <a:pt x="118" y="344"/>
                    </a:lnTo>
                    <a:lnTo>
                      <a:pt x="119" y="344"/>
                    </a:lnTo>
                    <a:lnTo>
                      <a:pt x="119" y="344"/>
                    </a:lnTo>
                    <a:lnTo>
                      <a:pt x="118" y="344"/>
                    </a:lnTo>
                    <a:lnTo>
                      <a:pt x="118" y="344"/>
                    </a:lnTo>
                    <a:lnTo>
                      <a:pt x="119" y="344"/>
                    </a:lnTo>
                    <a:lnTo>
                      <a:pt x="119" y="343"/>
                    </a:lnTo>
                    <a:lnTo>
                      <a:pt x="118" y="344"/>
                    </a:lnTo>
                    <a:lnTo>
                      <a:pt x="118" y="343"/>
                    </a:lnTo>
                    <a:lnTo>
                      <a:pt x="119" y="343"/>
                    </a:lnTo>
                    <a:lnTo>
                      <a:pt x="119" y="343"/>
                    </a:lnTo>
                    <a:lnTo>
                      <a:pt x="118" y="343"/>
                    </a:lnTo>
                    <a:lnTo>
                      <a:pt x="118" y="342"/>
                    </a:lnTo>
                    <a:lnTo>
                      <a:pt x="118" y="342"/>
                    </a:lnTo>
                    <a:lnTo>
                      <a:pt x="118" y="342"/>
                    </a:lnTo>
                    <a:lnTo>
                      <a:pt x="118" y="342"/>
                    </a:lnTo>
                    <a:lnTo>
                      <a:pt x="118" y="342"/>
                    </a:lnTo>
                    <a:lnTo>
                      <a:pt x="118" y="342"/>
                    </a:lnTo>
                    <a:lnTo>
                      <a:pt x="118" y="342"/>
                    </a:lnTo>
                    <a:lnTo>
                      <a:pt x="118" y="342"/>
                    </a:lnTo>
                    <a:lnTo>
                      <a:pt x="118" y="341"/>
                    </a:lnTo>
                    <a:lnTo>
                      <a:pt x="118" y="341"/>
                    </a:lnTo>
                    <a:lnTo>
                      <a:pt x="118" y="341"/>
                    </a:lnTo>
                    <a:lnTo>
                      <a:pt x="118" y="340"/>
                    </a:lnTo>
                    <a:lnTo>
                      <a:pt x="118" y="340"/>
                    </a:lnTo>
                    <a:lnTo>
                      <a:pt x="118" y="340"/>
                    </a:lnTo>
                    <a:lnTo>
                      <a:pt x="118" y="340"/>
                    </a:lnTo>
                    <a:lnTo>
                      <a:pt x="118" y="339"/>
                    </a:lnTo>
                    <a:lnTo>
                      <a:pt x="118" y="339"/>
                    </a:lnTo>
                    <a:lnTo>
                      <a:pt x="118" y="338"/>
                    </a:lnTo>
                    <a:lnTo>
                      <a:pt x="118" y="339"/>
                    </a:lnTo>
                    <a:lnTo>
                      <a:pt x="117" y="338"/>
                    </a:lnTo>
                    <a:lnTo>
                      <a:pt x="118" y="338"/>
                    </a:lnTo>
                    <a:lnTo>
                      <a:pt x="118" y="338"/>
                    </a:lnTo>
                    <a:lnTo>
                      <a:pt x="118" y="338"/>
                    </a:lnTo>
                    <a:lnTo>
                      <a:pt x="118" y="337"/>
                    </a:lnTo>
                    <a:lnTo>
                      <a:pt x="118" y="337"/>
                    </a:lnTo>
                    <a:lnTo>
                      <a:pt x="118" y="337"/>
                    </a:lnTo>
                    <a:lnTo>
                      <a:pt x="118" y="336"/>
                    </a:lnTo>
                    <a:lnTo>
                      <a:pt x="117" y="336"/>
                    </a:lnTo>
                    <a:lnTo>
                      <a:pt x="117" y="336"/>
                    </a:lnTo>
                    <a:lnTo>
                      <a:pt x="118" y="336"/>
                    </a:lnTo>
                    <a:lnTo>
                      <a:pt x="118" y="336"/>
                    </a:lnTo>
                    <a:lnTo>
                      <a:pt x="117" y="335"/>
                    </a:lnTo>
                    <a:lnTo>
                      <a:pt x="118" y="335"/>
                    </a:lnTo>
                    <a:lnTo>
                      <a:pt x="118" y="335"/>
                    </a:lnTo>
                    <a:lnTo>
                      <a:pt x="118" y="335"/>
                    </a:lnTo>
                    <a:lnTo>
                      <a:pt x="118" y="335"/>
                    </a:lnTo>
                    <a:lnTo>
                      <a:pt x="118" y="334"/>
                    </a:lnTo>
                    <a:lnTo>
                      <a:pt x="118" y="334"/>
                    </a:lnTo>
                    <a:lnTo>
                      <a:pt x="118" y="334"/>
                    </a:lnTo>
                    <a:lnTo>
                      <a:pt x="118" y="334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8" y="333"/>
                    </a:lnTo>
                    <a:lnTo>
                      <a:pt x="118" y="333"/>
                    </a:lnTo>
                    <a:lnTo>
                      <a:pt x="118" y="333"/>
                    </a:lnTo>
                    <a:lnTo>
                      <a:pt x="118" y="332"/>
                    </a:lnTo>
                    <a:lnTo>
                      <a:pt x="118" y="332"/>
                    </a:lnTo>
                    <a:lnTo>
                      <a:pt x="118" y="332"/>
                    </a:lnTo>
                    <a:lnTo>
                      <a:pt x="118" y="332"/>
                    </a:lnTo>
                    <a:lnTo>
                      <a:pt x="118" y="332"/>
                    </a:lnTo>
                    <a:lnTo>
                      <a:pt x="118" y="331"/>
                    </a:lnTo>
                    <a:lnTo>
                      <a:pt x="118" y="331"/>
                    </a:lnTo>
                    <a:lnTo>
                      <a:pt x="118" y="331"/>
                    </a:lnTo>
                    <a:lnTo>
                      <a:pt x="118" y="331"/>
                    </a:lnTo>
                    <a:lnTo>
                      <a:pt x="118" y="331"/>
                    </a:lnTo>
                    <a:lnTo>
                      <a:pt x="118" y="330"/>
                    </a:lnTo>
                    <a:lnTo>
                      <a:pt x="118" y="330"/>
                    </a:lnTo>
                    <a:lnTo>
                      <a:pt x="118" y="330"/>
                    </a:lnTo>
                    <a:lnTo>
                      <a:pt x="118" y="329"/>
                    </a:lnTo>
                    <a:lnTo>
                      <a:pt x="118" y="329"/>
                    </a:lnTo>
                    <a:lnTo>
                      <a:pt x="118" y="329"/>
                    </a:lnTo>
                    <a:lnTo>
                      <a:pt x="118" y="328"/>
                    </a:lnTo>
                    <a:lnTo>
                      <a:pt x="118" y="328"/>
                    </a:lnTo>
                    <a:lnTo>
                      <a:pt x="118" y="328"/>
                    </a:lnTo>
                    <a:lnTo>
                      <a:pt x="119" y="328"/>
                    </a:lnTo>
                    <a:lnTo>
                      <a:pt x="119" y="328"/>
                    </a:lnTo>
                    <a:lnTo>
                      <a:pt x="119" y="328"/>
                    </a:lnTo>
                    <a:lnTo>
                      <a:pt x="119" y="328"/>
                    </a:lnTo>
                    <a:lnTo>
                      <a:pt x="119" y="328"/>
                    </a:lnTo>
                    <a:lnTo>
                      <a:pt x="120" y="328"/>
                    </a:lnTo>
                    <a:lnTo>
                      <a:pt x="119" y="327"/>
                    </a:lnTo>
                    <a:lnTo>
                      <a:pt x="119" y="327"/>
                    </a:lnTo>
                    <a:lnTo>
                      <a:pt x="119" y="327"/>
                    </a:lnTo>
                    <a:lnTo>
                      <a:pt x="119" y="327"/>
                    </a:lnTo>
                    <a:lnTo>
                      <a:pt x="119" y="327"/>
                    </a:lnTo>
                    <a:lnTo>
                      <a:pt x="120" y="327"/>
                    </a:lnTo>
                    <a:lnTo>
                      <a:pt x="120" y="327"/>
                    </a:lnTo>
                    <a:lnTo>
                      <a:pt x="120" y="327"/>
                    </a:lnTo>
                    <a:lnTo>
                      <a:pt x="120" y="327"/>
                    </a:lnTo>
                    <a:lnTo>
                      <a:pt x="119" y="327"/>
                    </a:lnTo>
                    <a:lnTo>
                      <a:pt x="120" y="326"/>
                    </a:lnTo>
                    <a:lnTo>
                      <a:pt x="120" y="326"/>
                    </a:lnTo>
                    <a:lnTo>
                      <a:pt x="120" y="327"/>
                    </a:lnTo>
                    <a:lnTo>
                      <a:pt x="120" y="327"/>
                    </a:lnTo>
                    <a:lnTo>
                      <a:pt x="120" y="326"/>
                    </a:lnTo>
                    <a:lnTo>
                      <a:pt x="120" y="326"/>
                    </a:lnTo>
                    <a:lnTo>
                      <a:pt x="121" y="326"/>
                    </a:lnTo>
                    <a:lnTo>
                      <a:pt x="121" y="326"/>
                    </a:lnTo>
                    <a:lnTo>
                      <a:pt x="121" y="325"/>
                    </a:lnTo>
                    <a:lnTo>
                      <a:pt x="122" y="325"/>
                    </a:lnTo>
                    <a:lnTo>
                      <a:pt x="122" y="325"/>
                    </a:lnTo>
                    <a:lnTo>
                      <a:pt x="122" y="325"/>
                    </a:lnTo>
                    <a:lnTo>
                      <a:pt x="123" y="324"/>
                    </a:lnTo>
                    <a:lnTo>
                      <a:pt x="123" y="324"/>
                    </a:lnTo>
                    <a:lnTo>
                      <a:pt x="123" y="323"/>
                    </a:lnTo>
                    <a:lnTo>
                      <a:pt x="124" y="323"/>
                    </a:lnTo>
                    <a:lnTo>
                      <a:pt x="124" y="323"/>
                    </a:lnTo>
                    <a:lnTo>
                      <a:pt x="124" y="322"/>
                    </a:lnTo>
                    <a:lnTo>
                      <a:pt x="125" y="322"/>
                    </a:lnTo>
                    <a:lnTo>
                      <a:pt x="125" y="322"/>
                    </a:lnTo>
                    <a:lnTo>
                      <a:pt x="124" y="322"/>
                    </a:lnTo>
                    <a:lnTo>
                      <a:pt x="124" y="322"/>
                    </a:lnTo>
                    <a:lnTo>
                      <a:pt x="124" y="322"/>
                    </a:lnTo>
                    <a:lnTo>
                      <a:pt x="124" y="321"/>
                    </a:lnTo>
                    <a:lnTo>
                      <a:pt x="124" y="321"/>
                    </a:lnTo>
                    <a:lnTo>
                      <a:pt x="125" y="322"/>
                    </a:lnTo>
                    <a:lnTo>
                      <a:pt x="125" y="321"/>
                    </a:lnTo>
                    <a:lnTo>
                      <a:pt x="125" y="322"/>
                    </a:lnTo>
                    <a:lnTo>
                      <a:pt x="125" y="321"/>
                    </a:lnTo>
                    <a:lnTo>
                      <a:pt x="125" y="321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20"/>
                    </a:lnTo>
                    <a:lnTo>
                      <a:pt x="127" y="320"/>
                    </a:lnTo>
                    <a:lnTo>
                      <a:pt x="128" y="319"/>
                    </a:lnTo>
                    <a:lnTo>
                      <a:pt x="128" y="319"/>
                    </a:lnTo>
                    <a:lnTo>
                      <a:pt x="128" y="318"/>
                    </a:lnTo>
                    <a:lnTo>
                      <a:pt x="128" y="318"/>
                    </a:lnTo>
                    <a:lnTo>
                      <a:pt x="128" y="317"/>
                    </a:lnTo>
                    <a:lnTo>
                      <a:pt x="129" y="317"/>
                    </a:lnTo>
                    <a:lnTo>
                      <a:pt x="130" y="317"/>
                    </a:lnTo>
                    <a:lnTo>
                      <a:pt x="130" y="317"/>
                    </a:lnTo>
                    <a:lnTo>
                      <a:pt x="130" y="317"/>
                    </a:lnTo>
                    <a:lnTo>
                      <a:pt x="131" y="317"/>
                    </a:lnTo>
                    <a:lnTo>
                      <a:pt x="131" y="316"/>
                    </a:lnTo>
                    <a:lnTo>
                      <a:pt x="131" y="316"/>
                    </a:lnTo>
                    <a:lnTo>
                      <a:pt x="131" y="316"/>
                    </a:lnTo>
                    <a:lnTo>
                      <a:pt x="132" y="316"/>
                    </a:lnTo>
                    <a:lnTo>
                      <a:pt x="132" y="315"/>
                    </a:lnTo>
                    <a:lnTo>
                      <a:pt x="132" y="315"/>
                    </a:lnTo>
                    <a:lnTo>
                      <a:pt x="132" y="315"/>
                    </a:lnTo>
                    <a:lnTo>
                      <a:pt x="133" y="314"/>
                    </a:lnTo>
                    <a:lnTo>
                      <a:pt x="133" y="314"/>
                    </a:lnTo>
                    <a:lnTo>
                      <a:pt x="133" y="314"/>
                    </a:lnTo>
                    <a:lnTo>
                      <a:pt x="133" y="313"/>
                    </a:lnTo>
                    <a:lnTo>
                      <a:pt x="133" y="312"/>
                    </a:lnTo>
                    <a:lnTo>
                      <a:pt x="132" y="311"/>
                    </a:lnTo>
                    <a:lnTo>
                      <a:pt x="133" y="311"/>
                    </a:lnTo>
                    <a:lnTo>
                      <a:pt x="133" y="310"/>
                    </a:lnTo>
                    <a:lnTo>
                      <a:pt x="133" y="310"/>
                    </a:lnTo>
                    <a:lnTo>
                      <a:pt x="133" y="310"/>
                    </a:lnTo>
                    <a:lnTo>
                      <a:pt x="133" y="309"/>
                    </a:lnTo>
                    <a:lnTo>
                      <a:pt x="133" y="308"/>
                    </a:lnTo>
                    <a:lnTo>
                      <a:pt x="133" y="308"/>
                    </a:lnTo>
                    <a:lnTo>
                      <a:pt x="132" y="308"/>
                    </a:lnTo>
                    <a:lnTo>
                      <a:pt x="132" y="307"/>
                    </a:lnTo>
                    <a:lnTo>
                      <a:pt x="132" y="307"/>
                    </a:lnTo>
                    <a:lnTo>
                      <a:pt x="131" y="307"/>
                    </a:lnTo>
                    <a:lnTo>
                      <a:pt x="130" y="307"/>
                    </a:lnTo>
                    <a:lnTo>
                      <a:pt x="130" y="306"/>
                    </a:lnTo>
                    <a:lnTo>
                      <a:pt x="130" y="305"/>
                    </a:lnTo>
                    <a:lnTo>
                      <a:pt x="130" y="305"/>
                    </a:lnTo>
                    <a:lnTo>
                      <a:pt x="130" y="305"/>
                    </a:lnTo>
                    <a:lnTo>
                      <a:pt x="129" y="304"/>
                    </a:lnTo>
                    <a:lnTo>
                      <a:pt x="129" y="304"/>
                    </a:lnTo>
                    <a:lnTo>
                      <a:pt x="129" y="303"/>
                    </a:lnTo>
                    <a:lnTo>
                      <a:pt x="129" y="303"/>
                    </a:lnTo>
                    <a:lnTo>
                      <a:pt x="129" y="302"/>
                    </a:lnTo>
                    <a:lnTo>
                      <a:pt x="129" y="302"/>
                    </a:lnTo>
                    <a:lnTo>
                      <a:pt x="129" y="302"/>
                    </a:lnTo>
                    <a:lnTo>
                      <a:pt x="128" y="302"/>
                    </a:lnTo>
                    <a:lnTo>
                      <a:pt x="128" y="301"/>
                    </a:lnTo>
                    <a:lnTo>
                      <a:pt x="128" y="300"/>
                    </a:lnTo>
                    <a:lnTo>
                      <a:pt x="128" y="300"/>
                    </a:lnTo>
                    <a:lnTo>
                      <a:pt x="128" y="300"/>
                    </a:lnTo>
                    <a:lnTo>
                      <a:pt x="128" y="300"/>
                    </a:lnTo>
                    <a:lnTo>
                      <a:pt x="128" y="299"/>
                    </a:lnTo>
                    <a:lnTo>
                      <a:pt x="128" y="299"/>
                    </a:lnTo>
                    <a:lnTo>
                      <a:pt x="128" y="299"/>
                    </a:lnTo>
                    <a:lnTo>
                      <a:pt x="128" y="298"/>
                    </a:lnTo>
                    <a:lnTo>
                      <a:pt x="129" y="298"/>
                    </a:lnTo>
                    <a:lnTo>
                      <a:pt x="129" y="298"/>
                    </a:lnTo>
                    <a:lnTo>
                      <a:pt x="129" y="297"/>
                    </a:lnTo>
                    <a:lnTo>
                      <a:pt x="129" y="297"/>
                    </a:lnTo>
                    <a:lnTo>
                      <a:pt x="129" y="297"/>
                    </a:lnTo>
                    <a:lnTo>
                      <a:pt x="129" y="297"/>
                    </a:lnTo>
                    <a:lnTo>
                      <a:pt x="128" y="297"/>
                    </a:lnTo>
                    <a:lnTo>
                      <a:pt x="128" y="297"/>
                    </a:lnTo>
                    <a:lnTo>
                      <a:pt x="128" y="297"/>
                    </a:lnTo>
                    <a:lnTo>
                      <a:pt x="128" y="296"/>
                    </a:lnTo>
                    <a:lnTo>
                      <a:pt x="128" y="296"/>
                    </a:lnTo>
                    <a:lnTo>
                      <a:pt x="128" y="296"/>
                    </a:lnTo>
                    <a:lnTo>
                      <a:pt x="128" y="296"/>
                    </a:lnTo>
                    <a:lnTo>
                      <a:pt x="128" y="295"/>
                    </a:lnTo>
                    <a:lnTo>
                      <a:pt x="127" y="295"/>
                    </a:lnTo>
                    <a:lnTo>
                      <a:pt x="127" y="295"/>
                    </a:lnTo>
                    <a:lnTo>
                      <a:pt x="127" y="295"/>
                    </a:lnTo>
                    <a:lnTo>
                      <a:pt x="127" y="294"/>
                    </a:lnTo>
                    <a:lnTo>
                      <a:pt x="128" y="294"/>
                    </a:lnTo>
                    <a:lnTo>
                      <a:pt x="128" y="294"/>
                    </a:lnTo>
                    <a:lnTo>
                      <a:pt x="127" y="294"/>
                    </a:lnTo>
                    <a:lnTo>
                      <a:pt x="128" y="294"/>
                    </a:lnTo>
                    <a:lnTo>
                      <a:pt x="128" y="294"/>
                    </a:lnTo>
                    <a:lnTo>
                      <a:pt x="128" y="293"/>
                    </a:lnTo>
                    <a:lnTo>
                      <a:pt x="128" y="293"/>
                    </a:lnTo>
                    <a:lnTo>
                      <a:pt x="128" y="293"/>
                    </a:lnTo>
                    <a:lnTo>
                      <a:pt x="128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3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6" y="292"/>
                    </a:lnTo>
                    <a:lnTo>
                      <a:pt x="126" y="292"/>
                    </a:lnTo>
                    <a:lnTo>
                      <a:pt x="125" y="292"/>
                    </a:lnTo>
                    <a:lnTo>
                      <a:pt x="125" y="292"/>
                    </a:lnTo>
                    <a:lnTo>
                      <a:pt x="125" y="292"/>
                    </a:lnTo>
                    <a:lnTo>
                      <a:pt x="125" y="293"/>
                    </a:lnTo>
                    <a:lnTo>
                      <a:pt x="125" y="293"/>
                    </a:lnTo>
                    <a:lnTo>
                      <a:pt x="125" y="293"/>
                    </a:lnTo>
                    <a:lnTo>
                      <a:pt x="124" y="293"/>
                    </a:lnTo>
                    <a:lnTo>
                      <a:pt x="124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3" y="292"/>
                    </a:lnTo>
                    <a:lnTo>
                      <a:pt x="123" y="292"/>
                    </a:lnTo>
                    <a:lnTo>
                      <a:pt x="123" y="293"/>
                    </a:lnTo>
                    <a:lnTo>
                      <a:pt x="122" y="293"/>
                    </a:lnTo>
                    <a:lnTo>
                      <a:pt x="121" y="293"/>
                    </a:lnTo>
                    <a:lnTo>
                      <a:pt x="121" y="292"/>
                    </a:lnTo>
                    <a:lnTo>
                      <a:pt x="121" y="291"/>
                    </a:lnTo>
                    <a:lnTo>
                      <a:pt x="120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20" y="291"/>
                    </a:lnTo>
                    <a:lnTo>
                      <a:pt x="120" y="291"/>
                    </a:lnTo>
                    <a:lnTo>
                      <a:pt x="120" y="291"/>
                    </a:lnTo>
                    <a:lnTo>
                      <a:pt x="119" y="292"/>
                    </a:lnTo>
                    <a:lnTo>
                      <a:pt x="118" y="291"/>
                    </a:lnTo>
                    <a:lnTo>
                      <a:pt x="118" y="291"/>
                    </a:lnTo>
                    <a:lnTo>
                      <a:pt x="118" y="291"/>
                    </a:lnTo>
                    <a:lnTo>
                      <a:pt x="118" y="291"/>
                    </a:lnTo>
                    <a:lnTo>
                      <a:pt x="117" y="291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1"/>
                    </a:lnTo>
                    <a:lnTo>
                      <a:pt x="116" y="291"/>
                    </a:lnTo>
                    <a:lnTo>
                      <a:pt x="115" y="291"/>
                    </a:lnTo>
                    <a:lnTo>
                      <a:pt x="115" y="291"/>
                    </a:lnTo>
                    <a:lnTo>
                      <a:pt x="115" y="291"/>
                    </a:lnTo>
                    <a:lnTo>
                      <a:pt x="114" y="290"/>
                    </a:lnTo>
                    <a:lnTo>
                      <a:pt x="114" y="291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2" y="291"/>
                    </a:lnTo>
                    <a:lnTo>
                      <a:pt x="112" y="292"/>
                    </a:lnTo>
                    <a:lnTo>
                      <a:pt x="112" y="292"/>
                    </a:lnTo>
                    <a:lnTo>
                      <a:pt x="112" y="292"/>
                    </a:lnTo>
                    <a:lnTo>
                      <a:pt x="111" y="292"/>
                    </a:lnTo>
                    <a:lnTo>
                      <a:pt x="111" y="292"/>
                    </a:lnTo>
                    <a:lnTo>
                      <a:pt x="111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1"/>
                    </a:lnTo>
                    <a:lnTo>
                      <a:pt x="108" y="290"/>
                    </a:lnTo>
                    <a:lnTo>
                      <a:pt x="108" y="290"/>
                    </a:lnTo>
                    <a:lnTo>
                      <a:pt x="107" y="290"/>
                    </a:lnTo>
                    <a:lnTo>
                      <a:pt x="107" y="290"/>
                    </a:lnTo>
                    <a:lnTo>
                      <a:pt x="106" y="290"/>
                    </a:lnTo>
                    <a:lnTo>
                      <a:pt x="106" y="291"/>
                    </a:lnTo>
                    <a:lnTo>
                      <a:pt x="105" y="290"/>
                    </a:lnTo>
                    <a:lnTo>
                      <a:pt x="105" y="289"/>
                    </a:lnTo>
                    <a:lnTo>
                      <a:pt x="105" y="289"/>
                    </a:lnTo>
                    <a:lnTo>
                      <a:pt x="105" y="288"/>
                    </a:lnTo>
                    <a:lnTo>
                      <a:pt x="105" y="288"/>
                    </a:lnTo>
                    <a:lnTo>
                      <a:pt x="105" y="288"/>
                    </a:lnTo>
                    <a:lnTo>
                      <a:pt x="104" y="288"/>
                    </a:lnTo>
                    <a:lnTo>
                      <a:pt x="104" y="288"/>
                    </a:lnTo>
                    <a:lnTo>
                      <a:pt x="103" y="287"/>
                    </a:lnTo>
                    <a:lnTo>
                      <a:pt x="103" y="288"/>
                    </a:lnTo>
                    <a:lnTo>
                      <a:pt x="102" y="288"/>
                    </a:lnTo>
                    <a:lnTo>
                      <a:pt x="102" y="288"/>
                    </a:lnTo>
                    <a:lnTo>
                      <a:pt x="102" y="288"/>
                    </a:lnTo>
                    <a:lnTo>
                      <a:pt x="101" y="289"/>
                    </a:lnTo>
                    <a:lnTo>
                      <a:pt x="101" y="289"/>
                    </a:lnTo>
                    <a:lnTo>
                      <a:pt x="101" y="289"/>
                    </a:lnTo>
                    <a:lnTo>
                      <a:pt x="101" y="289"/>
                    </a:lnTo>
                    <a:lnTo>
                      <a:pt x="100" y="289"/>
                    </a:lnTo>
                    <a:lnTo>
                      <a:pt x="100" y="289"/>
                    </a:lnTo>
                    <a:lnTo>
                      <a:pt x="100" y="289"/>
                    </a:lnTo>
                    <a:lnTo>
                      <a:pt x="100" y="289"/>
                    </a:lnTo>
                    <a:lnTo>
                      <a:pt x="100" y="289"/>
                    </a:lnTo>
                    <a:lnTo>
                      <a:pt x="100" y="290"/>
                    </a:lnTo>
                    <a:lnTo>
                      <a:pt x="100" y="291"/>
                    </a:lnTo>
                    <a:lnTo>
                      <a:pt x="100" y="291"/>
                    </a:lnTo>
                    <a:lnTo>
                      <a:pt x="100" y="291"/>
                    </a:lnTo>
                    <a:lnTo>
                      <a:pt x="100" y="291"/>
                    </a:lnTo>
                    <a:lnTo>
                      <a:pt x="100" y="291"/>
                    </a:lnTo>
                    <a:lnTo>
                      <a:pt x="99" y="291"/>
                    </a:lnTo>
                    <a:lnTo>
                      <a:pt x="99" y="291"/>
                    </a:lnTo>
                    <a:lnTo>
                      <a:pt x="99" y="291"/>
                    </a:lnTo>
                    <a:lnTo>
                      <a:pt x="98" y="291"/>
                    </a:lnTo>
                    <a:lnTo>
                      <a:pt x="98" y="291"/>
                    </a:lnTo>
                    <a:lnTo>
                      <a:pt x="98" y="290"/>
                    </a:lnTo>
                    <a:lnTo>
                      <a:pt x="97" y="290"/>
                    </a:lnTo>
                    <a:lnTo>
                      <a:pt x="97" y="290"/>
                    </a:lnTo>
                    <a:lnTo>
                      <a:pt x="96" y="290"/>
                    </a:lnTo>
                    <a:lnTo>
                      <a:pt x="96" y="290"/>
                    </a:lnTo>
                    <a:lnTo>
                      <a:pt x="96" y="289"/>
                    </a:lnTo>
                    <a:lnTo>
                      <a:pt x="96" y="289"/>
                    </a:lnTo>
                    <a:lnTo>
                      <a:pt x="96" y="288"/>
                    </a:lnTo>
                    <a:lnTo>
                      <a:pt x="95" y="288"/>
                    </a:lnTo>
                    <a:lnTo>
                      <a:pt x="95" y="288"/>
                    </a:lnTo>
                    <a:lnTo>
                      <a:pt x="95" y="287"/>
                    </a:lnTo>
                    <a:lnTo>
                      <a:pt x="95" y="287"/>
                    </a:lnTo>
                    <a:lnTo>
                      <a:pt x="95" y="287"/>
                    </a:lnTo>
                    <a:lnTo>
                      <a:pt x="95" y="286"/>
                    </a:lnTo>
                    <a:lnTo>
                      <a:pt x="94" y="286"/>
                    </a:lnTo>
                    <a:lnTo>
                      <a:pt x="93" y="286"/>
                    </a:lnTo>
                    <a:lnTo>
                      <a:pt x="93" y="286"/>
                    </a:lnTo>
                    <a:lnTo>
                      <a:pt x="93" y="286"/>
                    </a:lnTo>
                    <a:lnTo>
                      <a:pt x="92" y="286"/>
                    </a:lnTo>
                    <a:lnTo>
                      <a:pt x="92" y="286"/>
                    </a:lnTo>
                    <a:lnTo>
                      <a:pt x="92" y="285"/>
                    </a:lnTo>
                    <a:lnTo>
                      <a:pt x="93" y="285"/>
                    </a:lnTo>
                    <a:lnTo>
                      <a:pt x="93" y="284"/>
                    </a:lnTo>
                    <a:lnTo>
                      <a:pt x="93" y="284"/>
                    </a:lnTo>
                    <a:lnTo>
                      <a:pt x="92" y="284"/>
                    </a:lnTo>
                    <a:lnTo>
                      <a:pt x="92" y="284"/>
                    </a:lnTo>
                    <a:lnTo>
                      <a:pt x="92" y="283"/>
                    </a:lnTo>
                    <a:lnTo>
                      <a:pt x="92" y="282"/>
                    </a:lnTo>
                    <a:lnTo>
                      <a:pt x="91" y="282"/>
                    </a:lnTo>
                    <a:lnTo>
                      <a:pt x="49" y="282"/>
                    </a:lnTo>
                    <a:lnTo>
                      <a:pt x="16" y="282"/>
                    </a:lnTo>
                    <a:lnTo>
                      <a:pt x="7" y="282"/>
                    </a:lnTo>
                    <a:lnTo>
                      <a:pt x="7" y="282"/>
                    </a:lnTo>
                    <a:lnTo>
                      <a:pt x="7" y="282"/>
                    </a:lnTo>
                    <a:lnTo>
                      <a:pt x="8" y="282"/>
                    </a:lnTo>
                    <a:lnTo>
                      <a:pt x="9" y="282"/>
                    </a:lnTo>
                    <a:lnTo>
                      <a:pt x="9" y="281"/>
                    </a:lnTo>
                    <a:lnTo>
                      <a:pt x="9" y="281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80"/>
                    </a:lnTo>
                    <a:lnTo>
                      <a:pt x="9" y="280"/>
                    </a:lnTo>
                    <a:lnTo>
                      <a:pt x="9" y="279"/>
                    </a:lnTo>
                    <a:lnTo>
                      <a:pt x="9" y="279"/>
                    </a:lnTo>
                    <a:lnTo>
                      <a:pt x="9" y="279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9" y="277"/>
                    </a:lnTo>
                    <a:lnTo>
                      <a:pt x="10" y="277"/>
                    </a:lnTo>
                    <a:lnTo>
                      <a:pt x="10" y="276"/>
                    </a:lnTo>
                    <a:lnTo>
                      <a:pt x="9" y="276"/>
                    </a:lnTo>
                    <a:lnTo>
                      <a:pt x="9" y="276"/>
                    </a:lnTo>
                    <a:lnTo>
                      <a:pt x="9" y="276"/>
                    </a:lnTo>
                    <a:lnTo>
                      <a:pt x="9" y="275"/>
                    </a:lnTo>
                    <a:lnTo>
                      <a:pt x="9" y="275"/>
                    </a:lnTo>
                    <a:lnTo>
                      <a:pt x="9" y="275"/>
                    </a:lnTo>
                    <a:lnTo>
                      <a:pt x="9" y="275"/>
                    </a:lnTo>
                    <a:lnTo>
                      <a:pt x="9" y="275"/>
                    </a:lnTo>
                    <a:lnTo>
                      <a:pt x="9" y="274"/>
                    </a:lnTo>
                    <a:lnTo>
                      <a:pt x="9" y="274"/>
                    </a:lnTo>
                    <a:lnTo>
                      <a:pt x="9" y="274"/>
                    </a:lnTo>
                    <a:lnTo>
                      <a:pt x="9" y="272"/>
                    </a:lnTo>
                    <a:lnTo>
                      <a:pt x="9" y="271"/>
                    </a:lnTo>
                    <a:lnTo>
                      <a:pt x="9" y="271"/>
                    </a:lnTo>
                    <a:lnTo>
                      <a:pt x="10" y="271"/>
                    </a:lnTo>
                    <a:lnTo>
                      <a:pt x="10" y="271"/>
                    </a:lnTo>
                    <a:lnTo>
                      <a:pt x="10" y="270"/>
                    </a:lnTo>
                    <a:lnTo>
                      <a:pt x="10" y="270"/>
                    </a:lnTo>
                    <a:lnTo>
                      <a:pt x="10" y="269"/>
                    </a:lnTo>
                    <a:lnTo>
                      <a:pt x="10" y="268"/>
                    </a:lnTo>
                    <a:lnTo>
                      <a:pt x="10" y="268"/>
                    </a:lnTo>
                    <a:lnTo>
                      <a:pt x="10" y="268"/>
                    </a:lnTo>
                    <a:lnTo>
                      <a:pt x="10" y="267"/>
                    </a:lnTo>
                    <a:lnTo>
                      <a:pt x="10" y="267"/>
                    </a:lnTo>
                    <a:lnTo>
                      <a:pt x="10" y="267"/>
                    </a:lnTo>
                    <a:lnTo>
                      <a:pt x="10" y="267"/>
                    </a:lnTo>
                    <a:lnTo>
                      <a:pt x="11" y="267"/>
                    </a:lnTo>
                    <a:lnTo>
                      <a:pt x="11" y="266"/>
                    </a:lnTo>
                    <a:lnTo>
                      <a:pt x="11" y="267"/>
                    </a:lnTo>
                    <a:lnTo>
                      <a:pt x="11" y="268"/>
                    </a:lnTo>
                    <a:lnTo>
                      <a:pt x="12" y="268"/>
                    </a:lnTo>
                    <a:lnTo>
                      <a:pt x="12" y="268"/>
                    </a:lnTo>
                    <a:lnTo>
                      <a:pt x="12" y="268"/>
                    </a:lnTo>
                    <a:lnTo>
                      <a:pt x="13" y="268"/>
                    </a:lnTo>
                    <a:lnTo>
                      <a:pt x="13" y="267"/>
                    </a:lnTo>
                    <a:lnTo>
                      <a:pt x="12" y="267"/>
                    </a:lnTo>
                    <a:lnTo>
                      <a:pt x="12" y="267"/>
                    </a:lnTo>
                    <a:lnTo>
                      <a:pt x="12" y="266"/>
                    </a:lnTo>
                    <a:lnTo>
                      <a:pt x="12" y="266"/>
                    </a:lnTo>
                    <a:lnTo>
                      <a:pt x="13" y="265"/>
                    </a:lnTo>
                    <a:lnTo>
                      <a:pt x="12" y="265"/>
                    </a:lnTo>
                    <a:lnTo>
                      <a:pt x="12" y="265"/>
                    </a:lnTo>
                    <a:lnTo>
                      <a:pt x="12" y="265"/>
                    </a:lnTo>
                    <a:lnTo>
                      <a:pt x="12" y="264"/>
                    </a:lnTo>
                    <a:lnTo>
                      <a:pt x="12" y="263"/>
                    </a:lnTo>
                    <a:lnTo>
                      <a:pt x="12" y="263"/>
                    </a:lnTo>
                    <a:lnTo>
                      <a:pt x="12" y="263"/>
                    </a:lnTo>
                    <a:lnTo>
                      <a:pt x="12" y="263"/>
                    </a:lnTo>
                    <a:lnTo>
                      <a:pt x="12" y="262"/>
                    </a:lnTo>
                    <a:lnTo>
                      <a:pt x="12" y="262"/>
                    </a:lnTo>
                    <a:lnTo>
                      <a:pt x="12" y="262"/>
                    </a:lnTo>
                    <a:lnTo>
                      <a:pt x="13" y="261"/>
                    </a:lnTo>
                    <a:lnTo>
                      <a:pt x="13" y="261"/>
                    </a:lnTo>
                    <a:lnTo>
                      <a:pt x="12" y="261"/>
                    </a:lnTo>
                    <a:lnTo>
                      <a:pt x="12" y="261"/>
                    </a:lnTo>
                    <a:lnTo>
                      <a:pt x="12" y="261"/>
                    </a:lnTo>
                    <a:lnTo>
                      <a:pt x="11" y="260"/>
                    </a:lnTo>
                    <a:lnTo>
                      <a:pt x="11" y="260"/>
                    </a:lnTo>
                    <a:lnTo>
                      <a:pt x="11" y="260"/>
                    </a:lnTo>
                    <a:lnTo>
                      <a:pt x="11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2" y="258"/>
                    </a:lnTo>
                    <a:lnTo>
                      <a:pt x="12" y="258"/>
                    </a:lnTo>
                    <a:lnTo>
                      <a:pt x="12" y="258"/>
                    </a:lnTo>
                    <a:lnTo>
                      <a:pt x="12" y="258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6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2" y="255"/>
                    </a:lnTo>
                    <a:lnTo>
                      <a:pt x="12" y="255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3"/>
                    </a:lnTo>
                    <a:lnTo>
                      <a:pt x="12" y="253"/>
                    </a:lnTo>
                    <a:lnTo>
                      <a:pt x="12" y="252"/>
                    </a:lnTo>
                    <a:lnTo>
                      <a:pt x="12" y="252"/>
                    </a:lnTo>
                    <a:lnTo>
                      <a:pt x="12" y="252"/>
                    </a:lnTo>
                    <a:lnTo>
                      <a:pt x="12" y="251"/>
                    </a:lnTo>
                    <a:lnTo>
                      <a:pt x="12" y="251"/>
                    </a:lnTo>
                    <a:lnTo>
                      <a:pt x="12" y="250"/>
                    </a:lnTo>
                    <a:lnTo>
                      <a:pt x="12" y="250"/>
                    </a:lnTo>
                    <a:lnTo>
                      <a:pt x="12" y="249"/>
                    </a:lnTo>
                    <a:lnTo>
                      <a:pt x="13" y="249"/>
                    </a:lnTo>
                    <a:lnTo>
                      <a:pt x="13" y="248"/>
                    </a:lnTo>
                    <a:lnTo>
                      <a:pt x="13" y="248"/>
                    </a:lnTo>
                    <a:lnTo>
                      <a:pt x="13" y="247"/>
                    </a:lnTo>
                    <a:lnTo>
                      <a:pt x="12" y="247"/>
                    </a:lnTo>
                    <a:lnTo>
                      <a:pt x="12" y="247"/>
                    </a:lnTo>
                    <a:lnTo>
                      <a:pt x="12" y="246"/>
                    </a:lnTo>
                    <a:lnTo>
                      <a:pt x="12" y="245"/>
                    </a:lnTo>
                    <a:lnTo>
                      <a:pt x="12" y="244"/>
                    </a:lnTo>
                    <a:lnTo>
                      <a:pt x="12" y="243"/>
                    </a:lnTo>
                    <a:lnTo>
                      <a:pt x="12" y="243"/>
                    </a:lnTo>
                    <a:lnTo>
                      <a:pt x="13" y="243"/>
                    </a:lnTo>
                    <a:lnTo>
                      <a:pt x="13" y="242"/>
                    </a:lnTo>
                    <a:lnTo>
                      <a:pt x="13" y="241"/>
                    </a:lnTo>
                    <a:lnTo>
                      <a:pt x="12" y="241"/>
                    </a:lnTo>
                    <a:lnTo>
                      <a:pt x="12" y="241"/>
                    </a:lnTo>
                    <a:lnTo>
                      <a:pt x="13" y="240"/>
                    </a:lnTo>
                    <a:lnTo>
                      <a:pt x="13" y="240"/>
                    </a:lnTo>
                    <a:lnTo>
                      <a:pt x="13" y="239"/>
                    </a:lnTo>
                    <a:lnTo>
                      <a:pt x="13" y="239"/>
                    </a:lnTo>
                    <a:lnTo>
                      <a:pt x="14" y="238"/>
                    </a:lnTo>
                    <a:lnTo>
                      <a:pt x="13" y="238"/>
                    </a:lnTo>
                    <a:lnTo>
                      <a:pt x="13" y="238"/>
                    </a:lnTo>
                    <a:lnTo>
                      <a:pt x="13" y="238"/>
                    </a:lnTo>
                    <a:lnTo>
                      <a:pt x="13" y="238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7"/>
                    </a:lnTo>
                    <a:lnTo>
                      <a:pt x="12" y="237"/>
                    </a:lnTo>
                    <a:lnTo>
                      <a:pt x="11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10" y="233"/>
                    </a:lnTo>
                    <a:lnTo>
                      <a:pt x="10" y="233"/>
                    </a:lnTo>
                    <a:lnTo>
                      <a:pt x="10" y="233"/>
                    </a:lnTo>
                    <a:lnTo>
                      <a:pt x="9" y="233"/>
                    </a:lnTo>
                    <a:lnTo>
                      <a:pt x="9" y="232"/>
                    </a:lnTo>
                    <a:lnTo>
                      <a:pt x="9" y="232"/>
                    </a:lnTo>
                    <a:lnTo>
                      <a:pt x="9" y="231"/>
                    </a:lnTo>
                    <a:lnTo>
                      <a:pt x="8" y="232"/>
                    </a:lnTo>
                    <a:lnTo>
                      <a:pt x="8" y="231"/>
                    </a:lnTo>
                    <a:lnTo>
                      <a:pt x="8" y="231"/>
                    </a:lnTo>
                    <a:lnTo>
                      <a:pt x="7" y="230"/>
                    </a:lnTo>
                    <a:lnTo>
                      <a:pt x="7" y="230"/>
                    </a:lnTo>
                    <a:lnTo>
                      <a:pt x="7" y="230"/>
                    </a:lnTo>
                    <a:lnTo>
                      <a:pt x="7" y="230"/>
                    </a:lnTo>
                    <a:lnTo>
                      <a:pt x="7" y="230"/>
                    </a:lnTo>
                    <a:lnTo>
                      <a:pt x="6" y="230"/>
                    </a:lnTo>
                    <a:lnTo>
                      <a:pt x="7" y="230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7" y="228"/>
                    </a:lnTo>
                    <a:lnTo>
                      <a:pt x="7" y="228"/>
                    </a:lnTo>
                    <a:lnTo>
                      <a:pt x="6" y="227"/>
                    </a:lnTo>
                    <a:lnTo>
                      <a:pt x="6" y="227"/>
                    </a:lnTo>
                    <a:lnTo>
                      <a:pt x="5" y="226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5"/>
                    </a:lnTo>
                    <a:lnTo>
                      <a:pt x="5" y="224"/>
                    </a:lnTo>
                    <a:lnTo>
                      <a:pt x="4" y="224"/>
                    </a:lnTo>
                    <a:lnTo>
                      <a:pt x="4" y="224"/>
                    </a:lnTo>
                    <a:lnTo>
                      <a:pt x="4" y="223"/>
                    </a:lnTo>
                    <a:lnTo>
                      <a:pt x="4" y="223"/>
                    </a:lnTo>
                    <a:lnTo>
                      <a:pt x="5" y="223"/>
                    </a:lnTo>
                    <a:lnTo>
                      <a:pt x="5" y="222"/>
                    </a:lnTo>
                    <a:lnTo>
                      <a:pt x="5" y="222"/>
                    </a:lnTo>
                    <a:lnTo>
                      <a:pt x="5" y="222"/>
                    </a:lnTo>
                    <a:lnTo>
                      <a:pt x="5" y="221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1"/>
                    </a:lnTo>
                    <a:lnTo>
                      <a:pt x="6" y="221"/>
                    </a:lnTo>
                    <a:lnTo>
                      <a:pt x="6" y="220"/>
                    </a:lnTo>
                    <a:lnTo>
                      <a:pt x="6" y="220"/>
                    </a:lnTo>
                    <a:lnTo>
                      <a:pt x="6" y="219"/>
                    </a:lnTo>
                    <a:lnTo>
                      <a:pt x="6" y="219"/>
                    </a:lnTo>
                    <a:lnTo>
                      <a:pt x="6" y="219"/>
                    </a:lnTo>
                    <a:lnTo>
                      <a:pt x="5" y="219"/>
                    </a:lnTo>
                    <a:lnTo>
                      <a:pt x="4" y="218"/>
                    </a:lnTo>
                    <a:lnTo>
                      <a:pt x="4" y="218"/>
                    </a:lnTo>
                    <a:lnTo>
                      <a:pt x="4" y="218"/>
                    </a:lnTo>
                    <a:lnTo>
                      <a:pt x="3" y="218"/>
                    </a:lnTo>
                    <a:lnTo>
                      <a:pt x="3" y="218"/>
                    </a:lnTo>
                    <a:lnTo>
                      <a:pt x="3" y="218"/>
                    </a:lnTo>
                    <a:lnTo>
                      <a:pt x="3" y="217"/>
                    </a:lnTo>
                    <a:lnTo>
                      <a:pt x="3" y="217"/>
                    </a:lnTo>
                    <a:lnTo>
                      <a:pt x="3" y="217"/>
                    </a:lnTo>
                    <a:lnTo>
                      <a:pt x="3" y="216"/>
                    </a:lnTo>
                    <a:lnTo>
                      <a:pt x="3" y="216"/>
                    </a:lnTo>
                    <a:lnTo>
                      <a:pt x="3" y="215"/>
                    </a:lnTo>
                    <a:lnTo>
                      <a:pt x="3" y="215"/>
                    </a:lnTo>
                    <a:lnTo>
                      <a:pt x="3" y="214"/>
                    </a:lnTo>
                    <a:lnTo>
                      <a:pt x="4" y="214"/>
                    </a:lnTo>
                    <a:lnTo>
                      <a:pt x="4" y="213"/>
                    </a:lnTo>
                    <a:lnTo>
                      <a:pt x="4" y="213"/>
                    </a:lnTo>
                    <a:lnTo>
                      <a:pt x="4" y="212"/>
                    </a:lnTo>
                    <a:lnTo>
                      <a:pt x="4" y="212"/>
                    </a:lnTo>
                    <a:lnTo>
                      <a:pt x="4" y="212"/>
                    </a:lnTo>
                    <a:lnTo>
                      <a:pt x="4" y="211"/>
                    </a:lnTo>
                    <a:lnTo>
                      <a:pt x="4" y="210"/>
                    </a:lnTo>
                    <a:lnTo>
                      <a:pt x="4" y="210"/>
                    </a:lnTo>
                    <a:lnTo>
                      <a:pt x="4" y="210"/>
                    </a:lnTo>
                    <a:lnTo>
                      <a:pt x="4" y="210"/>
                    </a:lnTo>
                    <a:lnTo>
                      <a:pt x="5" y="209"/>
                    </a:lnTo>
                    <a:lnTo>
                      <a:pt x="6" y="209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7" y="207"/>
                    </a:lnTo>
                    <a:lnTo>
                      <a:pt x="7" y="207"/>
                    </a:lnTo>
                    <a:lnTo>
                      <a:pt x="7" y="207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8" y="204"/>
                    </a:lnTo>
                    <a:lnTo>
                      <a:pt x="8" y="203"/>
                    </a:lnTo>
                    <a:lnTo>
                      <a:pt x="8" y="203"/>
                    </a:lnTo>
                    <a:lnTo>
                      <a:pt x="7" y="203"/>
                    </a:lnTo>
                    <a:lnTo>
                      <a:pt x="7" y="203"/>
                    </a:lnTo>
                    <a:lnTo>
                      <a:pt x="8" y="203"/>
                    </a:lnTo>
                    <a:lnTo>
                      <a:pt x="8" y="202"/>
                    </a:lnTo>
                    <a:lnTo>
                      <a:pt x="8" y="202"/>
                    </a:lnTo>
                    <a:lnTo>
                      <a:pt x="8" y="202"/>
                    </a:lnTo>
                    <a:lnTo>
                      <a:pt x="9" y="202"/>
                    </a:lnTo>
                    <a:lnTo>
                      <a:pt x="9" y="201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8" y="199"/>
                    </a:lnTo>
                    <a:lnTo>
                      <a:pt x="8" y="198"/>
                    </a:lnTo>
                    <a:lnTo>
                      <a:pt x="9" y="198"/>
                    </a:lnTo>
                    <a:lnTo>
                      <a:pt x="9" y="198"/>
                    </a:lnTo>
                    <a:lnTo>
                      <a:pt x="10" y="197"/>
                    </a:lnTo>
                    <a:lnTo>
                      <a:pt x="10" y="197"/>
                    </a:lnTo>
                    <a:lnTo>
                      <a:pt x="9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5"/>
                    </a:lnTo>
                    <a:lnTo>
                      <a:pt x="9" y="194"/>
                    </a:lnTo>
                    <a:lnTo>
                      <a:pt x="9" y="193"/>
                    </a:lnTo>
                    <a:lnTo>
                      <a:pt x="9" y="193"/>
                    </a:lnTo>
                    <a:lnTo>
                      <a:pt x="9" y="192"/>
                    </a:lnTo>
                    <a:lnTo>
                      <a:pt x="9" y="192"/>
                    </a:lnTo>
                    <a:lnTo>
                      <a:pt x="8" y="192"/>
                    </a:lnTo>
                    <a:lnTo>
                      <a:pt x="8" y="192"/>
                    </a:lnTo>
                    <a:lnTo>
                      <a:pt x="8" y="191"/>
                    </a:lnTo>
                    <a:lnTo>
                      <a:pt x="8" y="191"/>
                    </a:lnTo>
                    <a:lnTo>
                      <a:pt x="8" y="190"/>
                    </a:lnTo>
                    <a:lnTo>
                      <a:pt x="8" y="190"/>
                    </a:lnTo>
                    <a:lnTo>
                      <a:pt x="7" y="190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7" y="188"/>
                    </a:lnTo>
                    <a:lnTo>
                      <a:pt x="8" y="187"/>
                    </a:lnTo>
                    <a:lnTo>
                      <a:pt x="8" y="186"/>
                    </a:lnTo>
                    <a:lnTo>
                      <a:pt x="8" y="186"/>
                    </a:lnTo>
                    <a:lnTo>
                      <a:pt x="7" y="185"/>
                    </a:lnTo>
                    <a:lnTo>
                      <a:pt x="6" y="185"/>
                    </a:lnTo>
                    <a:lnTo>
                      <a:pt x="6" y="185"/>
                    </a:lnTo>
                    <a:lnTo>
                      <a:pt x="6" y="185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4" y="184"/>
                    </a:lnTo>
                    <a:lnTo>
                      <a:pt x="4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6" y="183"/>
                    </a:lnTo>
                    <a:lnTo>
                      <a:pt x="6" y="183"/>
                    </a:lnTo>
                    <a:lnTo>
                      <a:pt x="7" y="184"/>
                    </a:lnTo>
                    <a:lnTo>
                      <a:pt x="8" y="183"/>
                    </a:lnTo>
                    <a:lnTo>
                      <a:pt x="8" y="183"/>
                    </a:lnTo>
                    <a:lnTo>
                      <a:pt x="8" y="183"/>
                    </a:lnTo>
                    <a:lnTo>
                      <a:pt x="9" y="182"/>
                    </a:lnTo>
                    <a:lnTo>
                      <a:pt x="9" y="182"/>
                    </a:lnTo>
                    <a:lnTo>
                      <a:pt x="10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1" y="178"/>
                    </a:lnTo>
                    <a:lnTo>
                      <a:pt x="11" y="178"/>
                    </a:lnTo>
                    <a:lnTo>
                      <a:pt x="12" y="178"/>
                    </a:lnTo>
                    <a:lnTo>
                      <a:pt x="12" y="177"/>
                    </a:lnTo>
                    <a:lnTo>
                      <a:pt x="12" y="177"/>
                    </a:lnTo>
                    <a:lnTo>
                      <a:pt x="12" y="177"/>
                    </a:lnTo>
                    <a:lnTo>
                      <a:pt x="12" y="177"/>
                    </a:lnTo>
                    <a:lnTo>
                      <a:pt x="12" y="176"/>
                    </a:lnTo>
                    <a:lnTo>
                      <a:pt x="12" y="176"/>
                    </a:lnTo>
                    <a:lnTo>
                      <a:pt x="12" y="177"/>
                    </a:lnTo>
                    <a:lnTo>
                      <a:pt x="11" y="177"/>
                    </a:lnTo>
                    <a:lnTo>
                      <a:pt x="11" y="177"/>
                    </a:lnTo>
                    <a:lnTo>
                      <a:pt x="10" y="176"/>
                    </a:lnTo>
                    <a:lnTo>
                      <a:pt x="10" y="176"/>
                    </a:lnTo>
                    <a:lnTo>
                      <a:pt x="10" y="176"/>
                    </a:lnTo>
                    <a:lnTo>
                      <a:pt x="10" y="176"/>
                    </a:lnTo>
                    <a:lnTo>
                      <a:pt x="10" y="175"/>
                    </a:lnTo>
                    <a:lnTo>
                      <a:pt x="10" y="175"/>
                    </a:lnTo>
                    <a:lnTo>
                      <a:pt x="10" y="175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0" y="173"/>
                    </a:lnTo>
                    <a:lnTo>
                      <a:pt x="10" y="173"/>
                    </a:lnTo>
                    <a:lnTo>
                      <a:pt x="10" y="173"/>
                    </a:lnTo>
                    <a:lnTo>
                      <a:pt x="10" y="172"/>
                    </a:lnTo>
                    <a:lnTo>
                      <a:pt x="9" y="172"/>
                    </a:lnTo>
                    <a:lnTo>
                      <a:pt x="9" y="171"/>
                    </a:lnTo>
                    <a:lnTo>
                      <a:pt x="9" y="171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9" y="169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8" y="169"/>
                    </a:lnTo>
                    <a:lnTo>
                      <a:pt x="8" y="169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8"/>
                    </a:lnTo>
                    <a:lnTo>
                      <a:pt x="6" y="168"/>
                    </a:lnTo>
                    <a:lnTo>
                      <a:pt x="7" y="168"/>
                    </a:lnTo>
                    <a:lnTo>
                      <a:pt x="7" y="168"/>
                    </a:lnTo>
                    <a:lnTo>
                      <a:pt x="8" y="167"/>
                    </a:lnTo>
                    <a:lnTo>
                      <a:pt x="8" y="167"/>
                    </a:lnTo>
                    <a:lnTo>
                      <a:pt x="8" y="167"/>
                    </a:lnTo>
                    <a:lnTo>
                      <a:pt x="8" y="167"/>
                    </a:lnTo>
                    <a:lnTo>
                      <a:pt x="7" y="167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5" y="165"/>
                    </a:lnTo>
                    <a:lnTo>
                      <a:pt x="4" y="165"/>
                    </a:lnTo>
                    <a:lnTo>
                      <a:pt x="4" y="165"/>
                    </a:lnTo>
                    <a:lnTo>
                      <a:pt x="4" y="165"/>
                    </a:lnTo>
                    <a:lnTo>
                      <a:pt x="4" y="165"/>
                    </a:lnTo>
                    <a:lnTo>
                      <a:pt x="4" y="164"/>
                    </a:lnTo>
                    <a:lnTo>
                      <a:pt x="4" y="164"/>
                    </a:lnTo>
                    <a:lnTo>
                      <a:pt x="4" y="164"/>
                    </a:lnTo>
                    <a:lnTo>
                      <a:pt x="4" y="164"/>
                    </a:lnTo>
                    <a:lnTo>
                      <a:pt x="4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5" y="159"/>
                    </a:lnTo>
                    <a:lnTo>
                      <a:pt x="5" y="159"/>
                    </a:lnTo>
                    <a:lnTo>
                      <a:pt x="6" y="158"/>
                    </a:lnTo>
                    <a:lnTo>
                      <a:pt x="6" y="158"/>
                    </a:lnTo>
                    <a:lnTo>
                      <a:pt x="6" y="158"/>
                    </a:lnTo>
                    <a:lnTo>
                      <a:pt x="6" y="158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7"/>
                    </a:lnTo>
                    <a:lnTo>
                      <a:pt x="3" y="157"/>
                    </a:lnTo>
                    <a:lnTo>
                      <a:pt x="2" y="157"/>
                    </a:lnTo>
                    <a:lnTo>
                      <a:pt x="2" y="156"/>
                    </a:lnTo>
                    <a:lnTo>
                      <a:pt x="2" y="156"/>
                    </a:lnTo>
                    <a:lnTo>
                      <a:pt x="1" y="156"/>
                    </a:lnTo>
                    <a:lnTo>
                      <a:pt x="1" y="156"/>
                    </a:lnTo>
                    <a:lnTo>
                      <a:pt x="1" y="156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0" y="155"/>
                    </a:lnTo>
                    <a:lnTo>
                      <a:pt x="0" y="154"/>
                    </a:lnTo>
                    <a:lnTo>
                      <a:pt x="1" y="153"/>
                    </a:lnTo>
                    <a:lnTo>
                      <a:pt x="1" y="153"/>
                    </a:lnTo>
                    <a:lnTo>
                      <a:pt x="2" y="153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0" y="150"/>
                    </a:lnTo>
                    <a:lnTo>
                      <a:pt x="0" y="150"/>
                    </a:lnTo>
                    <a:lnTo>
                      <a:pt x="0" y="150"/>
                    </a:lnTo>
                    <a:lnTo>
                      <a:pt x="0" y="149"/>
                    </a:lnTo>
                    <a:lnTo>
                      <a:pt x="0" y="148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2" y="148"/>
                    </a:lnTo>
                    <a:lnTo>
                      <a:pt x="3" y="148"/>
                    </a:lnTo>
                    <a:lnTo>
                      <a:pt x="3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7"/>
                    </a:lnTo>
                    <a:lnTo>
                      <a:pt x="6" y="147"/>
                    </a:lnTo>
                    <a:lnTo>
                      <a:pt x="7" y="147"/>
                    </a:lnTo>
                    <a:lnTo>
                      <a:pt x="7" y="147"/>
                    </a:lnTo>
                    <a:lnTo>
                      <a:pt x="8" y="147"/>
                    </a:lnTo>
                    <a:lnTo>
                      <a:pt x="8" y="147"/>
                    </a:lnTo>
                    <a:lnTo>
                      <a:pt x="8" y="147"/>
                    </a:lnTo>
                    <a:lnTo>
                      <a:pt x="8" y="147"/>
                    </a:lnTo>
                    <a:lnTo>
                      <a:pt x="8" y="146"/>
                    </a:lnTo>
                    <a:lnTo>
                      <a:pt x="8" y="146"/>
                    </a:lnTo>
                    <a:lnTo>
                      <a:pt x="8" y="146"/>
                    </a:lnTo>
                    <a:lnTo>
                      <a:pt x="8" y="145"/>
                    </a:lnTo>
                    <a:lnTo>
                      <a:pt x="9" y="143"/>
                    </a:lnTo>
                    <a:lnTo>
                      <a:pt x="9" y="143"/>
                    </a:lnTo>
                    <a:lnTo>
                      <a:pt x="8" y="143"/>
                    </a:lnTo>
                    <a:lnTo>
                      <a:pt x="8" y="142"/>
                    </a:lnTo>
                    <a:lnTo>
                      <a:pt x="8" y="142"/>
                    </a:lnTo>
                    <a:lnTo>
                      <a:pt x="7" y="141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39"/>
                    </a:lnTo>
                    <a:lnTo>
                      <a:pt x="6" y="139"/>
                    </a:lnTo>
                    <a:lnTo>
                      <a:pt x="6" y="138"/>
                    </a:lnTo>
                    <a:lnTo>
                      <a:pt x="5" y="137"/>
                    </a:lnTo>
                    <a:lnTo>
                      <a:pt x="5" y="137"/>
                    </a:lnTo>
                    <a:lnTo>
                      <a:pt x="6" y="136"/>
                    </a:lnTo>
                    <a:lnTo>
                      <a:pt x="6" y="135"/>
                    </a:lnTo>
                    <a:lnTo>
                      <a:pt x="6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7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0"/>
                    </a:lnTo>
                    <a:lnTo>
                      <a:pt x="8" y="129"/>
                    </a:lnTo>
                    <a:lnTo>
                      <a:pt x="8" y="128"/>
                    </a:lnTo>
                    <a:lnTo>
                      <a:pt x="9" y="128"/>
                    </a:lnTo>
                    <a:lnTo>
                      <a:pt x="9" y="127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9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2" y="123"/>
                    </a:lnTo>
                    <a:lnTo>
                      <a:pt x="12" y="122"/>
                    </a:lnTo>
                    <a:lnTo>
                      <a:pt x="12" y="122"/>
                    </a:lnTo>
                    <a:lnTo>
                      <a:pt x="12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9" y="115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6" y="113"/>
                    </a:lnTo>
                    <a:lnTo>
                      <a:pt x="5" y="113"/>
                    </a:lnTo>
                    <a:lnTo>
                      <a:pt x="5" y="113"/>
                    </a:lnTo>
                    <a:lnTo>
                      <a:pt x="4" y="113"/>
                    </a:lnTo>
                    <a:lnTo>
                      <a:pt x="4" y="113"/>
                    </a:lnTo>
                    <a:lnTo>
                      <a:pt x="3" y="113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>
                  <a:defRPr/>
                </a:pPr>
                <a:endParaRPr lang="pt-BR">
                  <a:latin typeface="Arial" charset="0"/>
                </a:endParaRPr>
              </a:p>
            </p:txBody>
          </p:sp>
          <p:sp>
            <p:nvSpPr>
              <p:cNvPr id="74" name="Freeform 4031"/>
              <p:cNvSpPr>
                <a:spLocks/>
              </p:cNvSpPr>
              <p:nvPr/>
            </p:nvSpPr>
            <p:spPr bwMode="auto">
              <a:xfrm>
                <a:off x="4913313" y="3217863"/>
                <a:ext cx="895350" cy="874713"/>
              </a:xfrm>
              <a:custGeom>
                <a:avLst/>
                <a:gdLst>
                  <a:gd name="T0" fmla="*/ 237 w 564"/>
                  <a:gd name="T1" fmla="*/ 9 h 551"/>
                  <a:gd name="T2" fmla="*/ 244 w 564"/>
                  <a:gd name="T3" fmla="*/ 14 h 551"/>
                  <a:gd name="T4" fmla="*/ 239 w 564"/>
                  <a:gd name="T5" fmla="*/ 34 h 551"/>
                  <a:gd name="T6" fmla="*/ 309 w 564"/>
                  <a:gd name="T7" fmla="*/ 67 h 551"/>
                  <a:gd name="T8" fmla="*/ 330 w 564"/>
                  <a:gd name="T9" fmla="*/ 42 h 551"/>
                  <a:gd name="T10" fmla="*/ 355 w 564"/>
                  <a:gd name="T11" fmla="*/ 45 h 551"/>
                  <a:gd name="T12" fmla="*/ 366 w 564"/>
                  <a:gd name="T13" fmla="*/ 59 h 551"/>
                  <a:gd name="T14" fmla="*/ 371 w 564"/>
                  <a:gd name="T15" fmla="*/ 68 h 551"/>
                  <a:gd name="T16" fmla="*/ 383 w 564"/>
                  <a:gd name="T17" fmla="*/ 74 h 551"/>
                  <a:gd name="T18" fmla="*/ 399 w 564"/>
                  <a:gd name="T19" fmla="*/ 70 h 551"/>
                  <a:gd name="T20" fmla="*/ 414 w 564"/>
                  <a:gd name="T21" fmla="*/ 81 h 551"/>
                  <a:gd name="T22" fmla="*/ 437 w 564"/>
                  <a:gd name="T23" fmla="*/ 77 h 551"/>
                  <a:gd name="T24" fmla="*/ 454 w 564"/>
                  <a:gd name="T25" fmla="*/ 82 h 551"/>
                  <a:gd name="T26" fmla="*/ 482 w 564"/>
                  <a:gd name="T27" fmla="*/ 74 h 551"/>
                  <a:gd name="T28" fmla="*/ 536 w 564"/>
                  <a:gd name="T29" fmla="*/ 53 h 551"/>
                  <a:gd name="T30" fmla="*/ 555 w 564"/>
                  <a:gd name="T31" fmla="*/ 62 h 551"/>
                  <a:gd name="T32" fmla="*/ 547 w 564"/>
                  <a:gd name="T33" fmla="*/ 91 h 551"/>
                  <a:gd name="T34" fmla="*/ 542 w 564"/>
                  <a:gd name="T35" fmla="*/ 120 h 551"/>
                  <a:gd name="T36" fmla="*/ 551 w 564"/>
                  <a:gd name="T37" fmla="*/ 161 h 551"/>
                  <a:gd name="T38" fmla="*/ 556 w 564"/>
                  <a:gd name="T39" fmla="*/ 190 h 551"/>
                  <a:gd name="T40" fmla="*/ 541 w 564"/>
                  <a:gd name="T41" fmla="*/ 219 h 551"/>
                  <a:gd name="T42" fmla="*/ 513 w 564"/>
                  <a:gd name="T43" fmla="*/ 213 h 551"/>
                  <a:gd name="T44" fmla="*/ 484 w 564"/>
                  <a:gd name="T45" fmla="*/ 238 h 551"/>
                  <a:gd name="T46" fmla="*/ 468 w 564"/>
                  <a:gd name="T47" fmla="*/ 292 h 551"/>
                  <a:gd name="T48" fmla="*/ 457 w 564"/>
                  <a:gd name="T49" fmla="*/ 296 h 551"/>
                  <a:gd name="T50" fmla="*/ 446 w 564"/>
                  <a:gd name="T51" fmla="*/ 289 h 551"/>
                  <a:gd name="T52" fmla="*/ 450 w 564"/>
                  <a:gd name="T53" fmla="*/ 270 h 551"/>
                  <a:gd name="T54" fmla="*/ 378 w 564"/>
                  <a:gd name="T55" fmla="*/ 278 h 551"/>
                  <a:gd name="T56" fmla="*/ 447 w 564"/>
                  <a:gd name="T57" fmla="*/ 306 h 551"/>
                  <a:gd name="T58" fmla="*/ 437 w 564"/>
                  <a:gd name="T59" fmla="*/ 330 h 551"/>
                  <a:gd name="T60" fmla="*/ 447 w 564"/>
                  <a:gd name="T61" fmla="*/ 343 h 551"/>
                  <a:gd name="T62" fmla="*/ 454 w 564"/>
                  <a:gd name="T63" fmla="*/ 364 h 551"/>
                  <a:gd name="T64" fmla="*/ 454 w 564"/>
                  <a:gd name="T65" fmla="*/ 378 h 551"/>
                  <a:gd name="T66" fmla="*/ 440 w 564"/>
                  <a:gd name="T67" fmla="*/ 387 h 551"/>
                  <a:gd name="T68" fmla="*/ 428 w 564"/>
                  <a:gd name="T69" fmla="*/ 398 h 551"/>
                  <a:gd name="T70" fmla="*/ 442 w 564"/>
                  <a:gd name="T71" fmla="*/ 416 h 551"/>
                  <a:gd name="T72" fmla="*/ 437 w 564"/>
                  <a:gd name="T73" fmla="*/ 436 h 551"/>
                  <a:gd name="T74" fmla="*/ 441 w 564"/>
                  <a:gd name="T75" fmla="*/ 452 h 551"/>
                  <a:gd name="T76" fmla="*/ 422 w 564"/>
                  <a:gd name="T77" fmla="*/ 466 h 551"/>
                  <a:gd name="T78" fmla="*/ 401 w 564"/>
                  <a:gd name="T79" fmla="*/ 479 h 551"/>
                  <a:gd name="T80" fmla="*/ 370 w 564"/>
                  <a:gd name="T81" fmla="*/ 474 h 551"/>
                  <a:gd name="T82" fmla="*/ 322 w 564"/>
                  <a:gd name="T83" fmla="*/ 468 h 551"/>
                  <a:gd name="T84" fmla="*/ 286 w 564"/>
                  <a:gd name="T85" fmla="*/ 487 h 551"/>
                  <a:gd name="T86" fmla="*/ 234 w 564"/>
                  <a:gd name="T87" fmla="*/ 487 h 551"/>
                  <a:gd name="T88" fmla="*/ 170 w 564"/>
                  <a:gd name="T89" fmla="*/ 544 h 551"/>
                  <a:gd name="T90" fmla="*/ 140 w 564"/>
                  <a:gd name="T91" fmla="*/ 530 h 551"/>
                  <a:gd name="T92" fmla="*/ 108 w 564"/>
                  <a:gd name="T93" fmla="*/ 517 h 551"/>
                  <a:gd name="T94" fmla="*/ 84 w 564"/>
                  <a:gd name="T95" fmla="*/ 504 h 551"/>
                  <a:gd name="T96" fmla="*/ 63 w 564"/>
                  <a:gd name="T97" fmla="*/ 492 h 551"/>
                  <a:gd name="T98" fmla="*/ 35 w 564"/>
                  <a:gd name="T99" fmla="*/ 481 h 551"/>
                  <a:gd name="T100" fmla="*/ 7 w 564"/>
                  <a:gd name="T101" fmla="*/ 438 h 551"/>
                  <a:gd name="T102" fmla="*/ 3 w 564"/>
                  <a:gd name="T103" fmla="*/ 405 h 551"/>
                  <a:gd name="T104" fmla="*/ 1 w 564"/>
                  <a:gd name="T105" fmla="*/ 387 h 551"/>
                  <a:gd name="T106" fmla="*/ 4 w 564"/>
                  <a:gd name="T107" fmla="*/ 374 h 551"/>
                  <a:gd name="T108" fmla="*/ 15 w 564"/>
                  <a:gd name="T109" fmla="*/ 354 h 551"/>
                  <a:gd name="T110" fmla="*/ 25 w 564"/>
                  <a:gd name="T111" fmla="*/ 337 h 551"/>
                  <a:gd name="T112" fmla="*/ 42 w 564"/>
                  <a:gd name="T113" fmla="*/ 320 h 551"/>
                  <a:gd name="T114" fmla="*/ 46 w 564"/>
                  <a:gd name="T115" fmla="*/ 296 h 551"/>
                  <a:gd name="T116" fmla="*/ 79 w 564"/>
                  <a:gd name="T117" fmla="*/ 267 h 551"/>
                  <a:gd name="T118" fmla="*/ 123 w 564"/>
                  <a:gd name="T119" fmla="*/ 230 h 551"/>
                  <a:gd name="T120" fmla="*/ 168 w 564"/>
                  <a:gd name="T121" fmla="*/ 194 h 551"/>
                  <a:gd name="T122" fmla="*/ 187 w 564"/>
                  <a:gd name="T123" fmla="*/ 131 h 551"/>
                  <a:gd name="T124" fmla="*/ 214 w 564"/>
                  <a:gd name="T125" fmla="*/ 64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4" h="551">
                    <a:moveTo>
                      <a:pt x="221" y="34"/>
                    </a:moveTo>
                    <a:lnTo>
                      <a:pt x="222" y="34"/>
                    </a:lnTo>
                    <a:lnTo>
                      <a:pt x="222" y="34"/>
                    </a:lnTo>
                    <a:lnTo>
                      <a:pt x="222" y="33"/>
                    </a:lnTo>
                    <a:lnTo>
                      <a:pt x="223" y="33"/>
                    </a:lnTo>
                    <a:lnTo>
                      <a:pt x="223" y="32"/>
                    </a:lnTo>
                    <a:lnTo>
                      <a:pt x="223" y="32"/>
                    </a:lnTo>
                    <a:lnTo>
                      <a:pt x="223" y="31"/>
                    </a:lnTo>
                    <a:lnTo>
                      <a:pt x="223" y="31"/>
                    </a:lnTo>
                    <a:lnTo>
                      <a:pt x="224" y="31"/>
                    </a:lnTo>
                    <a:lnTo>
                      <a:pt x="223" y="30"/>
                    </a:lnTo>
                    <a:lnTo>
                      <a:pt x="223" y="30"/>
                    </a:lnTo>
                    <a:lnTo>
                      <a:pt x="223" y="29"/>
                    </a:lnTo>
                    <a:lnTo>
                      <a:pt x="223" y="29"/>
                    </a:lnTo>
                    <a:lnTo>
                      <a:pt x="223" y="29"/>
                    </a:lnTo>
                    <a:lnTo>
                      <a:pt x="223" y="28"/>
                    </a:lnTo>
                    <a:lnTo>
                      <a:pt x="224" y="28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6"/>
                    </a:lnTo>
                    <a:lnTo>
                      <a:pt x="225" y="26"/>
                    </a:lnTo>
                    <a:lnTo>
                      <a:pt x="225" y="26"/>
                    </a:lnTo>
                    <a:lnTo>
                      <a:pt x="224" y="26"/>
                    </a:lnTo>
                    <a:lnTo>
                      <a:pt x="224" y="26"/>
                    </a:lnTo>
                    <a:lnTo>
                      <a:pt x="224" y="26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5"/>
                    </a:lnTo>
                    <a:lnTo>
                      <a:pt x="225" y="25"/>
                    </a:lnTo>
                    <a:lnTo>
                      <a:pt x="225" y="25"/>
                    </a:lnTo>
                    <a:lnTo>
                      <a:pt x="225" y="24"/>
                    </a:lnTo>
                    <a:lnTo>
                      <a:pt x="225" y="24"/>
                    </a:lnTo>
                    <a:lnTo>
                      <a:pt x="224" y="23"/>
                    </a:lnTo>
                    <a:lnTo>
                      <a:pt x="224" y="23"/>
                    </a:lnTo>
                    <a:lnTo>
                      <a:pt x="224" y="23"/>
                    </a:lnTo>
                    <a:lnTo>
                      <a:pt x="225" y="22"/>
                    </a:lnTo>
                    <a:lnTo>
                      <a:pt x="225" y="22"/>
                    </a:lnTo>
                    <a:lnTo>
                      <a:pt x="225" y="22"/>
                    </a:lnTo>
                    <a:lnTo>
                      <a:pt x="226" y="22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8" y="21"/>
                    </a:lnTo>
                    <a:lnTo>
                      <a:pt x="228" y="21"/>
                    </a:lnTo>
                    <a:lnTo>
                      <a:pt x="228" y="21"/>
                    </a:lnTo>
                    <a:lnTo>
                      <a:pt x="228" y="20"/>
                    </a:lnTo>
                    <a:lnTo>
                      <a:pt x="228" y="20"/>
                    </a:lnTo>
                    <a:lnTo>
                      <a:pt x="228" y="19"/>
                    </a:lnTo>
                    <a:lnTo>
                      <a:pt x="228" y="19"/>
                    </a:lnTo>
                    <a:lnTo>
                      <a:pt x="228" y="19"/>
                    </a:lnTo>
                    <a:lnTo>
                      <a:pt x="228" y="19"/>
                    </a:lnTo>
                    <a:lnTo>
                      <a:pt x="228" y="18"/>
                    </a:lnTo>
                    <a:lnTo>
                      <a:pt x="228" y="18"/>
                    </a:lnTo>
                    <a:lnTo>
                      <a:pt x="228" y="18"/>
                    </a:lnTo>
                    <a:lnTo>
                      <a:pt x="228" y="19"/>
                    </a:lnTo>
                    <a:lnTo>
                      <a:pt x="227" y="19"/>
                    </a:lnTo>
                    <a:lnTo>
                      <a:pt x="227" y="18"/>
                    </a:lnTo>
                    <a:lnTo>
                      <a:pt x="228" y="18"/>
                    </a:lnTo>
                    <a:lnTo>
                      <a:pt x="228" y="18"/>
                    </a:lnTo>
                    <a:lnTo>
                      <a:pt x="229" y="18"/>
                    </a:lnTo>
                    <a:lnTo>
                      <a:pt x="229" y="18"/>
                    </a:lnTo>
                    <a:lnTo>
                      <a:pt x="229" y="18"/>
                    </a:lnTo>
                    <a:lnTo>
                      <a:pt x="229" y="18"/>
                    </a:lnTo>
                    <a:lnTo>
                      <a:pt x="230" y="18"/>
                    </a:lnTo>
                    <a:lnTo>
                      <a:pt x="230" y="18"/>
                    </a:lnTo>
                    <a:lnTo>
                      <a:pt x="229" y="17"/>
                    </a:lnTo>
                    <a:lnTo>
                      <a:pt x="229" y="16"/>
                    </a:lnTo>
                    <a:lnTo>
                      <a:pt x="230" y="16"/>
                    </a:lnTo>
                    <a:lnTo>
                      <a:pt x="230" y="15"/>
                    </a:lnTo>
                    <a:lnTo>
                      <a:pt x="231" y="15"/>
                    </a:lnTo>
                    <a:lnTo>
                      <a:pt x="231" y="16"/>
                    </a:lnTo>
                    <a:lnTo>
                      <a:pt x="231" y="15"/>
                    </a:lnTo>
                    <a:lnTo>
                      <a:pt x="231" y="15"/>
                    </a:lnTo>
                    <a:lnTo>
                      <a:pt x="231" y="15"/>
                    </a:lnTo>
                    <a:lnTo>
                      <a:pt x="231" y="15"/>
                    </a:lnTo>
                    <a:lnTo>
                      <a:pt x="231" y="15"/>
                    </a:lnTo>
                    <a:lnTo>
                      <a:pt x="231" y="15"/>
                    </a:lnTo>
                    <a:lnTo>
                      <a:pt x="232" y="14"/>
                    </a:lnTo>
                    <a:lnTo>
                      <a:pt x="232" y="13"/>
                    </a:lnTo>
                    <a:lnTo>
                      <a:pt x="232" y="13"/>
                    </a:lnTo>
                    <a:lnTo>
                      <a:pt x="232" y="13"/>
                    </a:lnTo>
                    <a:lnTo>
                      <a:pt x="233" y="13"/>
                    </a:lnTo>
                    <a:lnTo>
                      <a:pt x="233" y="12"/>
                    </a:lnTo>
                    <a:lnTo>
                      <a:pt x="233" y="12"/>
                    </a:lnTo>
                    <a:lnTo>
                      <a:pt x="233" y="12"/>
                    </a:lnTo>
                    <a:lnTo>
                      <a:pt x="233" y="11"/>
                    </a:lnTo>
                    <a:lnTo>
                      <a:pt x="233" y="11"/>
                    </a:lnTo>
                    <a:lnTo>
                      <a:pt x="233" y="11"/>
                    </a:lnTo>
                    <a:lnTo>
                      <a:pt x="234" y="11"/>
                    </a:lnTo>
                    <a:lnTo>
                      <a:pt x="234" y="11"/>
                    </a:lnTo>
                    <a:lnTo>
                      <a:pt x="234" y="11"/>
                    </a:lnTo>
                    <a:lnTo>
                      <a:pt x="233" y="10"/>
                    </a:lnTo>
                    <a:lnTo>
                      <a:pt x="234" y="10"/>
                    </a:lnTo>
                    <a:lnTo>
                      <a:pt x="234" y="10"/>
                    </a:lnTo>
                    <a:lnTo>
                      <a:pt x="235" y="10"/>
                    </a:lnTo>
                    <a:lnTo>
                      <a:pt x="235" y="10"/>
                    </a:lnTo>
                    <a:lnTo>
                      <a:pt x="235" y="10"/>
                    </a:lnTo>
                    <a:lnTo>
                      <a:pt x="235" y="10"/>
                    </a:lnTo>
                    <a:lnTo>
                      <a:pt x="235" y="10"/>
                    </a:lnTo>
                    <a:lnTo>
                      <a:pt x="235" y="10"/>
                    </a:lnTo>
                    <a:lnTo>
                      <a:pt x="235" y="10"/>
                    </a:lnTo>
                    <a:lnTo>
                      <a:pt x="236" y="10"/>
                    </a:lnTo>
                    <a:lnTo>
                      <a:pt x="236" y="10"/>
                    </a:lnTo>
                    <a:lnTo>
                      <a:pt x="236" y="9"/>
                    </a:lnTo>
                    <a:lnTo>
                      <a:pt x="236" y="9"/>
                    </a:lnTo>
                    <a:lnTo>
                      <a:pt x="236" y="8"/>
                    </a:lnTo>
                    <a:lnTo>
                      <a:pt x="236" y="8"/>
                    </a:lnTo>
                    <a:lnTo>
                      <a:pt x="237" y="8"/>
                    </a:lnTo>
                    <a:lnTo>
                      <a:pt x="237" y="8"/>
                    </a:lnTo>
                    <a:lnTo>
                      <a:pt x="237" y="9"/>
                    </a:lnTo>
                    <a:lnTo>
                      <a:pt x="237" y="9"/>
                    </a:lnTo>
                    <a:lnTo>
                      <a:pt x="238" y="8"/>
                    </a:lnTo>
                    <a:lnTo>
                      <a:pt x="238" y="8"/>
                    </a:lnTo>
                    <a:lnTo>
                      <a:pt x="237" y="8"/>
                    </a:lnTo>
                    <a:lnTo>
                      <a:pt x="237" y="8"/>
                    </a:lnTo>
                    <a:lnTo>
                      <a:pt x="237" y="7"/>
                    </a:lnTo>
                    <a:lnTo>
                      <a:pt x="237" y="8"/>
                    </a:lnTo>
                    <a:lnTo>
                      <a:pt x="237" y="7"/>
                    </a:lnTo>
                    <a:lnTo>
                      <a:pt x="237" y="7"/>
                    </a:lnTo>
                    <a:lnTo>
                      <a:pt x="237" y="7"/>
                    </a:lnTo>
                    <a:lnTo>
                      <a:pt x="238" y="7"/>
                    </a:lnTo>
                    <a:lnTo>
                      <a:pt x="239" y="6"/>
                    </a:lnTo>
                    <a:lnTo>
                      <a:pt x="239" y="6"/>
                    </a:lnTo>
                    <a:lnTo>
                      <a:pt x="240" y="6"/>
                    </a:lnTo>
                    <a:lnTo>
                      <a:pt x="240" y="5"/>
                    </a:lnTo>
                    <a:lnTo>
                      <a:pt x="240" y="5"/>
                    </a:lnTo>
                    <a:lnTo>
                      <a:pt x="240" y="6"/>
                    </a:lnTo>
                    <a:lnTo>
                      <a:pt x="241" y="6"/>
                    </a:lnTo>
                    <a:lnTo>
                      <a:pt x="242" y="5"/>
                    </a:lnTo>
                    <a:lnTo>
                      <a:pt x="242" y="5"/>
                    </a:lnTo>
                    <a:lnTo>
                      <a:pt x="242" y="4"/>
                    </a:lnTo>
                    <a:lnTo>
                      <a:pt x="243" y="4"/>
                    </a:lnTo>
                    <a:lnTo>
                      <a:pt x="244" y="4"/>
                    </a:lnTo>
                    <a:lnTo>
                      <a:pt x="244" y="4"/>
                    </a:lnTo>
                    <a:lnTo>
                      <a:pt x="244" y="3"/>
                    </a:lnTo>
                    <a:lnTo>
                      <a:pt x="245" y="3"/>
                    </a:lnTo>
                    <a:lnTo>
                      <a:pt x="246" y="3"/>
                    </a:lnTo>
                    <a:lnTo>
                      <a:pt x="246" y="3"/>
                    </a:lnTo>
                    <a:lnTo>
                      <a:pt x="246" y="3"/>
                    </a:lnTo>
                    <a:lnTo>
                      <a:pt x="246" y="3"/>
                    </a:lnTo>
                    <a:lnTo>
                      <a:pt x="245" y="3"/>
                    </a:lnTo>
                    <a:lnTo>
                      <a:pt x="245" y="3"/>
                    </a:lnTo>
                    <a:lnTo>
                      <a:pt x="246" y="2"/>
                    </a:lnTo>
                    <a:lnTo>
                      <a:pt x="247" y="2"/>
                    </a:lnTo>
                    <a:lnTo>
                      <a:pt x="247" y="2"/>
                    </a:lnTo>
                    <a:lnTo>
                      <a:pt x="247" y="2"/>
                    </a:lnTo>
                    <a:lnTo>
                      <a:pt x="248" y="2"/>
                    </a:lnTo>
                    <a:lnTo>
                      <a:pt x="248" y="2"/>
                    </a:lnTo>
                    <a:lnTo>
                      <a:pt x="248" y="2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48" y="2"/>
                    </a:lnTo>
                    <a:lnTo>
                      <a:pt x="248" y="2"/>
                    </a:lnTo>
                    <a:lnTo>
                      <a:pt x="249" y="1"/>
                    </a:lnTo>
                    <a:lnTo>
                      <a:pt x="249" y="1"/>
                    </a:lnTo>
                    <a:lnTo>
                      <a:pt x="249" y="1"/>
                    </a:lnTo>
                    <a:lnTo>
                      <a:pt x="249" y="0"/>
                    </a:lnTo>
                    <a:lnTo>
                      <a:pt x="249" y="0"/>
                    </a:lnTo>
                    <a:lnTo>
                      <a:pt x="249" y="0"/>
                    </a:lnTo>
                    <a:lnTo>
                      <a:pt x="250" y="0"/>
                    </a:lnTo>
                    <a:lnTo>
                      <a:pt x="250" y="0"/>
                    </a:lnTo>
                    <a:lnTo>
                      <a:pt x="250" y="0"/>
                    </a:lnTo>
                    <a:lnTo>
                      <a:pt x="251" y="0"/>
                    </a:lnTo>
                    <a:lnTo>
                      <a:pt x="251" y="0"/>
                    </a:lnTo>
                    <a:lnTo>
                      <a:pt x="251" y="0"/>
                    </a:lnTo>
                    <a:lnTo>
                      <a:pt x="250" y="0"/>
                    </a:lnTo>
                    <a:lnTo>
                      <a:pt x="250" y="1"/>
                    </a:lnTo>
                    <a:lnTo>
                      <a:pt x="249" y="1"/>
                    </a:lnTo>
                    <a:lnTo>
                      <a:pt x="250" y="2"/>
                    </a:lnTo>
                    <a:lnTo>
                      <a:pt x="249" y="2"/>
                    </a:lnTo>
                    <a:lnTo>
                      <a:pt x="249" y="3"/>
                    </a:lnTo>
                    <a:lnTo>
                      <a:pt x="248" y="3"/>
                    </a:lnTo>
                    <a:lnTo>
                      <a:pt x="248" y="3"/>
                    </a:lnTo>
                    <a:lnTo>
                      <a:pt x="248" y="4"/>
                    </a:lnTo>
                    <a:lnTo>
                      <a:pt x="248" y="4"/>
                    </a:lnTo>
                    <a:lnTo>
                      <a:pt x="247" y="4"/>
                    </a:lnTo>
                    <a:lnTo>
                      <a:pt x="247" y="4"/>
                    </a:lnTo>
                    <a:lnTo>
                      <a:pt x="246" y="4"/>
                    </a:lnTo>
                    <a:lnTo>
                      <a:pt x="246" y="5"/>
                    </a:lnTo>
                    <a:lnTo>
                      <a:pt x="246" y="5"/>
                    </a:lnTo>
                    <a:lnTo>
                      <a:pt x="246" y="6"/>
                    </a:lnTo>
                    <a:lnTo>
                      <a:pt x="246" y="6"/>
                    </a:lnTo>
                    <a:lnTo>
                      <a:pt x="245" y="6"/>
                    </a:lnTo>
                    <a:lnTo>
                      <a:pt x="245" y="6"/>
                    </a:lnTo>
                    <a:lnTo>
                      <a:pt x="245" y="7"/>
                    </a:lnTo>
                    <a:lnTo>
                      <a:pt x="245" y="7"/>
                    </a:lnTo>
                    <a:lnTo>
                      <a:pt x="245" y="7"/>
                    </a:lnTo>
                    <a:lnTo>
                      <a:pt x="245" y="8"/>
                    </a:lnTo>
                    <a:lnTo>
                      <a:pt x="245" y="9"/>
                    </a:lnTo>
                    <a:lnTo>
                      <a:pt x="244" y="10"/>
                    </a:lnTo>
                    <a:lnTo>
                      <a:pt x="244" y="10"/>
                    </a:lnTo>
                    <a:lnTo>
                      <a:pt x="244" y="10"/>
                    </a:lnTo>
                    <a:lnTo>
                      <a:pt x="244" y="10"/>
                    </a:lnTo>
                    <a:lnTo>
                      <a:pt x="244" y="10"/>
                    </a:lnTo>
                    <a:lnTo>
                      <a:pt x="244" y="11"/>
                    </a:lnTo>
                    <a:lnTo>
                      <a:pt x="245" y="11"/>
                    </a:lnTo>
                    <a:lnTo>
                      <a:pt x="245" y="11"/>
                    </a:lnTo>
                    <a:lnTo>
                      <a:pt x="245" y="11"/>
                    </a:lnTo>
                    <a:lnTo>
                      <a:pt x="245" y="12"/>
                    </a:lnTo>
                    <a:lnTo>
                      <a:pt x="245" y="12"/>
                    </a:lnTo>
                    <a:lnTo>
                      <a:pt x="245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7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3"/>
                    </a:lnTo>
                    <a:lnTo>
                      <a:pt x="245" y="13"/>
                    </a:lnTo>
                    <a:lnTo>
                      <a:pt x="245" y="13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3" y="13"/>
                    </a:lnTo>
                    <a:lnTo>
                      <a:pt x="243" y="13"/>
                    </a:lnTo>
                    <a:lnTo>
                      <a:pt x="243" y="14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3" y="15"/>
                    </a:lnTo>
                    <a:lnTo>
                      <a:pt x="243" y="15"/>
                    </a:lnTo>
                    <a:lnTo>
                      <a:pt x="243" y="16"/>
                    </a:lnTo>
                    <a:lnTo>
                      <a:pt x="243" y="17"/>
                    </a:lnTo>
                    <a:lnTo>
                      <a:pt x="243" y="17"/>
                    </a:lnTo>
                    <a:lnTo>
                      <a:pt x="243" y="17"/>
                    </a:lnTo>
                    <a:lnTo>
                      <a:pt x="242" y="17"/>
                    </a:lnTo>
                    <a:lnTo>
                      <a:pt x="242" y="17"/>
                    </a:lnTo>
                    <a:lnTo>
                      <a:pt x="242" y="17"/>
                    </a:lnTo>
                    <a:lnTo>
                      <a:pt x="242" y="17"/>
                    </a:lnTo>
                    <a:lnTo>
                      <a:pt x="242" y="17"/>
                    </a:lnTo>
                    <a:lnTo>
                      <a:pt x="242" y="17"/>
                    </a:lnTo>
                    <a:lnTo>
                      <a:pt x="242" y="18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0" y="19"/>
                    </a:lnTo>
                    <a:lnTo>
                      <a:pt x="240" y="19"/>
                    </a:lnTo>
                    <a:lnTo>
                      <a:pt x="241" y="20"/>
                    </a:lnTo>
                    <a:lnTo>
                      <a:pt x="241" y="20"/>
                    </a:lnTo>
                    <a:lnTo>
                      <a:pt x="241" y="20"/>
                    </a:lnTo>
                    <a:lnTo>
                      <a:pt x="240" y="21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0" y="22"/>
                    </a:lnTo>
                    <a:lnTo>
                      <a:pt x="240" y="21"/>
                    </a:lnTo>
                    <a:lnTo>
                      <a:pt x="240" y="21"/>
                    </a:lnTo>
                    <a:lnTo>
                      <a:pt x="239" y="21"/>
                    </a:lnTo>
                    <a:lnTo>
                      <a:pt x="239" y="22"/>
                    </a:lnTo>
                    <a:lnTo>
                      <a:pt x="239" y="22"/>
                    </a:lnTo>
                    <a:lnTo>
                      <a:pt x="239" y="22"/>
                    </a:lnTo>
                    <a:lnTo>
                      <a:pt x="239" y="21"/>
                    </a:lnTo>
                    <a:lnTo>
                      <a:pt x="239" y="21"/>
                    </a:lnTo>
                    <a:lnTo>
                      <a:pt x="239" y="21"/>
                    </a:lnTo>
                    <a:lnTo>
                      <a:pt x="239" y="22"/>
                    </a:lnTo>
                    <a:lnTo>
                      <a:pt x="239" y="22"/>
                    </a:lnTo>
                    <a:lnTo>
                      <a:pt x="238" y="22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1"/>
                    </a:lnTo>
                    <a:lnTo>
                      <a:pt x="239" y="21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8" y="22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38" y="24"/>
                    </a:lnTo>
                    <a:lnTo>
                      <a:pt x="239" y="24"/>
                    </a:lnTo>
                    <a:lnTo>
                      <a:pt x="239" y="24"/>
                    </a:lnTo>
                    <a:lnTo>
                      <a:pt x="239" y="24"/>
                    </a:lnTo>
                    <a:lnTo>
                      <a:pt x="239" y="24"/>
                    </a:lnTo>
                    <a:lnTo>
                      <a:pt x="239" y="24"/>
                    </a:lnTo>
                    <a:lnTo>
                      <a:pt x="239" y="24"/>
                    </a:lnTo>
                    <a:lnTo>
                      <a:pt x="239" y="25"/>
                    </a:lnTo>
                    <a:lnTo>
                      <a:pt x="239" y="25"/>
                    </a:lnTo>
                    <a:lnTo>
                      <a:pt x="239" y="25"/>
                    </a:lnTo>
                    <a:lnTo>
                      <a:pt x="239" y="25"/>
                    </a:lnTo>
                    <a:lnTo>
                      <a:pt x="239" y="25"/>
                    </a:lnTo>
                    <a:lnTo>
                      <a:pt x="238" y="26"/>
                    </a:lnTo>
                    <a:lnTo>
                      <a:pt x="238" y="26"/>
                    </a:lnTo>
                    <a:lnTo>
                      <a:pt x="238" y="26"/>
                    </a:lnTo>
                    <a:lnTo>
                      <a:pt x="238" y="26"/>
                    </a:lnTo>
                    <a:lnTo>
                      <a:pt x="238" y="26"/>
                    </a:lnTo>
                    <a:lnTo>
                      <a:pt x="238" y="27"/>
                    </a:lnTo>
                    <a:lnTo>
                      <a:pt x="238" y="27"/>
                    </a:lnTo>
                    <a:lnTo>
                      <a:pt x="238" y="27"/>
                    </a:lnTo>
                    <a:lnTo>
                      <a:pt x="238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7" y="28"/>
                    </a:lnTo>
                    <a:lnTo>
                      <a:pt x="237" y="28"/>
                    </a:lnTo>
                    <a:lnTo>
                      <a:pt x="237" y="28"/>
                    </a:lnTo>
                    <a:lnTo>
                      <a:pt x="237" y="29"/>
                    </a:lnTo>
                    <a:lnTo>
                      <a:pt x="237" y="29"/>
                    </a:lnTo>
                    <a:lnTo>
                      <a:pt x="237" y="29"/>
                    </a:lnTo>
                    <a:lnTo>
                      <a:pt x="237" y="29"/>
                    </a:lnTo>
                    <a:lnTo>
                      <a:pt x="237" y="29"/>
                    </a:lnTo>
                    <a:lnTo>
                      <a:pt x="237" y="30"/>
                    </a:lnTo>
                    <a:lnTo>
                      <a:pt x="237" y="30"/>
                    </a:lnTo>
                    <a:lnTo>
                      <a:pt x="237" y="30"/>
                    </a:lnTo>
                    <a:lnTo>
                      <a:pt x="237" y="30"/>
                    </a:lnTo>
                    <a:lnTo>
                      <a:pt x="237" y="31"/>
                    </a:lnTo>
                    <a:lnTo>
                      <a:pt x="237" y="31"/>
                    </a:lnTo>
                    <a:lnTo>
                      <a:pt x="237" y="31"/>
                    </a:lnTo>
                    <a:lnTo>
                      <a:pt x="237" y="31"/>
                    </a:lnTo>
                    <a:lnTo>
                      <a:pt x="237" y="32"/>
                    </a:lnTo>
                    <a:lnTo>
                      <a:pt x="237" y="32"/>
                    </a:lnTo>
                    <a:lnTo>
                      <a:pt x="237" y="32"/>
                    </a:lnTo>
                    <a:lnTo>
                      <a:pt x="237" y="32"/>
                    </a:lnTo>
                    <a:lnTo>
                      <a:pt x="237" y="32"/>
                    </a:lnTo>
                    <a:lnTo>
                      <a:pt x="237" y="32"/>
                    </a:lnTo>
                    <a:lnTo>
                      <a:pt x="237" y="32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8" y="33"/>
                    </a:lnTo>
                    <a:lnTo>
                      <a:pt x="238" y="34"/>
                    </a:lnTo>
                    <a:lnTo>
                      <a:pt x="238" y="33"/>
                    </a:lnTo>
                    <a:lnTo>
                      <a:pt x="238" y="33"/>
                    </a:lnTo>
                    <a:lnTo>
                      <a:pt x="239" y="33"/>
                    </a:lnTo>
                    <a:lnTo>
                      <a:pt x="239" y="34"/>
                    </a:lnTo>
                    <a:lnTo>
                      <a:pt x="239" y="34"/>
                    </a:lnTo>
                    <a:lnTo>
                      <a:pt x="239" y="34"/>
                    </a:lnTo>
                    <a:lnTo>
                      <a:pt x="239" y="34"/>
                    </a:lnTo>
                    <a:lnTo>
                      <a:pt x="240" y="34"/>
                    </a:lnTo>
                    <a:lnTo>
                      <a:pt x="240" y="34"/>
                    </a:lnTo>
                    <a:lnTo>
                      <a:pt x="240" y="34"/>
                    </a:lnTo>
                    <a:lnTo>
                      <a:pt x="240" y="34"/>
                    </a:lnTo>
                    <a:lnTo>
                      <a:pt x="240" y="34"/>
                    </a:lnTo>
                    <a:lnTo>
                      <a:pt x="240" y="34"/>
                    </a:lnTo>
                    <a:lnTo>
                      <a:pt x="241" y="34"/>
                    </a:lnTo>
                    <a:lnTo>
                      <a:pt x="241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2" y="35"/>
                    </a:lnTo>
                    <a:lnTo>
                      <a:pt x="242" y="35"/>
                    </a:lnTo>
                    <a:lnTo>
                      <a:pt x="242" y="35"/>
                    </a:lnTo>
                    <a:lnTo>
                      <a:pt x="243" y="35"/>
                    </a:lnTo>
                    <a:lnTo>
                      <a:pt x="243" y="35"/>
                    </a:lnTo>
                    <a:lnTo>
                      <a:pt x="243" y="35"/>
                    </a:lnTo>
                    <a:lnTo>
                      <a:pt x="243" y="35"/>
                    </a:lnTo>
                    <a:lnTo>
                      <a:pt x="243" y="37"/>
                    </a:lnTo>
                    <a:lnTo>
                      <a:pt x="243" y="37"/>
                    </a:lnTo>
                    <a:lnTo>
                      <a:pt x="244" y="37"/>
                    </a:lnTo>
                    <a:lnTo>
                      <a:pt x="244" y="37"/>
                    </a:lnTo>
                    <a:lnTo>
                      <a:pt x="244" y="37"/>
                    </a:lnTo>
                    <a:lnTo>
                      <a:pt x="244" y="37"/>
                    </a:lnTo>
                    <a:lnTo>
                      <a:pt x="244" y="37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5" y="37"/>
                    </a:lnTo>
                    <a:lnTo>
                      <a:pt x="245" y="38"/>
                    </a:lnTo>
                    <a:lnTo>
                      <a:pt x="245" y="38"/>
                    </a:lnTo>
                    <a:lnTo>
                      <a:pt x="246" y="38"/>
                    </a:lnTo>
                    <a:lnTo>
                      <a:pt x="246" y="38"/>
                    </a:lnTo>
                    <a:lnTo>
                      <a:pt x="246" y="38"/>
                    </a:lnTo>
                    <a:lnTo>
                      <a:pt x="246" y="38"/>
                    </a:lnTo>
                    <a:lnTo>
                      <a:pt x="246" y="38"/>
                    </a:lnTo>
                    <a:lnTo>
                      <a:pt x="246" y="38"/>
                    </a:lnTo>
                    <a:lnTo>
                      <a:pt x="247" y="38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8" y="39"/>
                    </a:lnTo>
                    <a:lnTo>
                      <a:pt x="248" y="39"/>
                    </a:lnTo>
                    <a:lnTo>
                      <a:pt x="249" y="39"/>
                    </a:lnTo>
                    <a:lnTo>
                      <a:pt x="249" y="39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39"/>
                    </a:lnTo>
                    <a:lnTo>
                      <a:pt x="250" y="39"/>
                    </a:lnTo>
                    <a:lnTo>
                      <a:pt x="251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0"/>
                    </a:lnTo>
                    <a:lnTo>
                      <a:pt x="252" y="40"/>
                    </a:lnTo>
                    <a:lnTo>
                      <a:pt x="252" y="40"/>
                    </a:lnTo>
                    <a:lnTo>
                      <a:pt x="253" y="40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5" y="41"/>
                    </a:lnTo>
                    <a:lnTo>
                      <a:pt x="255" y="41"/>
                    </a:lnTo>
                    <a:lnTo>
                      <a:pt x="256" y="41"/>
                    </a:lnTo>
                    <a:lnTo>
                      <a:pt x="256" y="41"/>
                    </a:lnTo>
                    <a:lnTo>
                      <a:pt x="256" y="41"/>
                    </a:lnTo>
                    <a:lnTo>
                      <a:pt x="257" y="42"/>
                    </a:lnTo>
                    <a:lnTo>
                      <a:pt x="257" y="42"/>
                    </a:lnTo>
                    <a:lnTo>
                      <a:pt x="257" y="42"/>
                    </a:lnTo>
                    <a:lnTo>
                      <a:pt x="257" y="42"/>
                    </a:lnTo>
                    <a:lnTo>
                      <a:pt x="258" y="42"/>
                    </a:lnTo>
                    <a:lnTo>
                      <a:pt x="258" y="42"/>
                    </a:lnTo>
                    <a:lnTo>
                      <a:pt x="258" y="42"/>
                    </a:lnTo>
                    <a:lnTo>
                      <a:pt x="259" y="42"/>
                    </a:lnTo>
                    <a:lnTo>
                      <a:pt x="259" y="42"/>
                    </a:lnTo>
                    <a:lnTo>
                      <a:pt x="259" y="42"/>
                    </a:lnTo>
                    <a:lnTo>
                      <a:pt x="260" y="42"/>
                    </a:lnTo>
                    <a:lnTo>
                      <a:pt x="260" y="43"/>
                    </a:lnTo>
                    <a:lnTo>
                      <a:pt x="261" y="43"/>
                    </a:lnTo>
                    <a:lnTo>
                      <a:pt x="261" y="43"/>
                    </a:lnTo>
                    <a:lnTo>
                      <a:pt x="261" y="43"/>
                    </a:lnTo>
                    <a:lnTo>
                      <a:pt x="261" y="43"/>
                    </a:lnTo>
                    <a:lnTo>
                      <a:pt x="261" y="43"/>
                    </a:lnTo>
                    <a:lnTo>
                      <a:pt x="262" y="43"/>
                    </a:lnTo>
                    <a:lnTo>
                      <a:pt x="262" y="43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4"/>
                    </a:lnTo>
                    <a:lnTo>
                      <a:pt x="263" y="44"/>
                    </a:lnTo>
                    <a:lnTo>
                      <a:pt x="264" y="44"/>
                    </a:lnTo>
                    <a:lnTo>
                      <a:pt x="264" y="44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5" y="45"/>
                    </a:lnTo>
                    <a:lnTo>
                      <a:pt x="266" y="45"/>
                    </a:lnTo>
                    <a:lnTo>
                      <a:pt x="266" y="45"/>
                    </a:lnTo>
                    <a:lnTo>
                      <a:pt x="267" y="45"/>
                    </a:lnTo>
                    <a:lnTo>
                      <a:pt x="267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97" y="65"/>
                    </a:lnTo>
                    <a:lnTo>
                      <a:pt x="307" y="71"/>
                    </a:lnTo>
                    <a:lnTo>
                      <a:pt x="308" y="70"/>
                    </a:lnTo>
                    <a:lnTo>
                      <a:pt x="308" y="70"/>
                    </a:lnTo>
                    <a:lnTo>
                      <a:pt x="309" y="70"/>
                    </a:lnTo>
                    <a:lnTo>
                      <a:pt x="309" y="70"/>
                    </a:lnTo>
                    <a:lnTo>
                      <a:pt x="309" y="70"/>
                    </a:lnTo>
                    <a:lnTo>
                      <a:pt x="309" y="68"/>
                    </a:lnTo>
                    <a:lnTo>
                      <a:pt x="309" y="68"/>
                    </a:lnTo>
                    <a:lnTo>
                      <a:pt x="309" y="67"/>
                    </a:lnTo>
                    <a:lnTo>
                      <a:pt x="309" y="67"/>
                    </a:lnTo>
                    <a:lnTo>
                      <a:pt x="309" y="66"/>
                    </a:lnTo>
                    <a:lnTo>
                      <a:pt x="309" y="66"/>
                    </a:lnTo>
                    <a:lnTo>
                      <a:pt x="309" y="65"/>
                    </a:lnTo>
                    <a:lnTo>
                      <a:pt x="309" y="65"/>
                    </a:lnTo>
                    <a:lnTo>
                      <a:pt x="309" y="64"/>
                    </a:lnTo>
                    <a:lnTo>
                      <a:pt x="309" y="64"/>
                    </a:lnTo>
                    <a:lnTo>
                      <a:pt x="309" y="64"/>
                    </a:lnTo>
                    <a:lnTo>
                      <a:pt x="309" y="63"/>
                    </a:lnTo>
                    <a:lnTo>
                      <a:pt x="309" y="62"/>
                    </a:lnTo>
                    <a:lnTo>
                      <a:pt x="308" y="62"/>
                    </a:lnTo>
                    <a:lnTo>
                      <a:pt x="309" y="62"/>
                    </a:lnTo>
                    <a:lnTo>
                      <a:pt x="309" y="61"/>
                    </a:lnTo>
                    <a:lnTo>
                      <a:pt x="309" y="61"/>
                    </a:lnTo>
                    <a:lnTo>
                      <a:pt x="309" y="60"/>
                    </a:lnTo>
                    <a:lnTo>
                      <a:pt x="309" y="60"/>
                    </a:lnTo>
                    <a:lnTo>
                      <a:pt x="309" y="60"/>
                    </a:lnTo>
                    <a:lnTo>
                      <a:pt x="309" y="59"/>
                    </a:lnTo>
                    <a:lnTo>
                      <a:pt x="309" y="59"/>
                    </a:lnTo>
                    <a:lnTo>
                      <a:pt x="309" y="59"/>
                    </a:lnTo>
                    <a:lnTo>
                      <a:pt x="309" y="58"/>
                    </a:lnTo>
                    <a:lnTo>
                      <a:pt x="309" y="57"/>
                    </a:lnTo>
                    <a:lnTo>
                      <a:pt x="309" y="57"/>
                    </a:lnTo>
                    <a:lnTo>
                      <a:pt x="310" y="56"/>
                    </a:lnTo>
                    <a:lnTo>
                      <a:pt x="310" y="56"/>
                    </a:lnTo>
                    <a:lnTo>
                      <a:pt x="310" y="56"/>
                    </a:lnTo>
                    <a:lnTo>
                      <a:pt x="310" y="55"/>
                    </a:lnTo>
                    <a:lnTo>
                      <a:pt x="310" y="55"/>
                    </a:lnTo>
                    <a:lnTo>
                      <a:pt x="311" y="54"/>
                    </a:lnTo>
                    <a:lnTo>
                      <a:pt x="311" y="54"/>
                    </a:lnTo>
                    <a:lnTo>
                      <a:pt x="311" y="54"/>
                    </a:lnTo>
                    <a:lnTo>
                      <a:pt x="312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3" y="52"/>
                    </a:lnTo>
                    <a:lnTo>
                      <a:pt x="313" y="52"/>
                    </a:lnTo>
                    <a:lnTo>
                      <a:pt x="313" y="52"/>
                    </a:lnTo>
                    <a:lnTo>
                      <a:pt x="313" y="51"/>
                    </a:lnTo>
                    <a:lnTo>
                      <a:pt x="314" y="51"/>
                    </a:lnTo>
                    <a:lnTo>
                      <a:pt x="314" y="50"/>
                    </a:lnTo>
                    <a:lnTo>
                      <a:pt x="314" y="50"/>
                    </a:lnTo>
                    <a:lnTo>
                      <a:pt x="315" y="49"/>
                    </a:lnTo>
                    <a:lnTo>
                      <a:pt x="315" y="49"/>
                    </a:lnTo>
                    <a:lnTo>
                      <a:pt x="315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6" y="47"/>
                    </a:lnTo>
                    <a:lnTo>
                      <a:pt x="316" y="46"/>
                    </a:lnTo>
                    <a:lnTo>
                      <a:pt x="316" y="46"/>
                    </a:lnTo>
                    <a:lnTo>
                      <a:pt x="316" y="46"/>
                    </a:lnTo>
                    <a:lnTo>
                      <a:pt x="316" y="46"/>
                    </a:lnTo>
                    <a:lnTo>
                      <a:pt x="317" y="45"/>
                    </a:lnTo>
                    <a:lnTo>
                      <a:pt x="317" y="45"/>
                    </a:lnTo>
                    <a:lnTo>
                      <a:pt x="317" y="44"/>
                    </a:lnTo>
                    <a:lnTo>
                      <a:pt x="318" y="44"/>
                    </a:lnTo>
                    <a:lnTo>
                      <a:pt x="317" y="44"/>
                    </a:lnTo>
                    <a:lnTo>
                      <a:pt x="318" y="43"/>
                    </a:lnTo>
                    <a:lnTo>
                      <a:pt x="317" y="43"/>
                    </a:lnTo>
                    <a:lnTo>
                      <a:pt x="318" y="43"/>
                    </a:lnTo>
                    <a:lnTo>
                      <a:pt x="318" y="43"/>
                    </a:lnTo>
                    <a:lnTo>
                      <a:pt x="318" y="42"/>
                    </a:lnTo>
                    <a:lnTo>
                      <a:pt x="319" y="42"/>
                    </a:lnTo>
                    <a:lnTo>
                      <a:pt x="319" y="42"/>
                    </a:lnTo>
                    <a:lnTo>
                      <a:pt x="318" y="42"/>
                    </a:lnTo>
                    <a:lnTo>
                      <a:pt x="318" y="42"/>
                    </a:lnTo>
                    <a:lnTo>
                      <a:pt x="319" y="42"/>
                    </a:lnTo>
                    <a:lnTo>
                      <a:pt x="319" y="42"/>
                    </a:lnTo>
                    <a:lnTo>
                      <a:pt x="319" y="41"/>
                    </a:lnTo>
                    <a:lnTo>
                      <a:pt x="319" y="41"/>
                    </a:lnTo>
                    <a:lnTo>
                      <a:pt x="319" y="41"/>
                    </a:lnTo>
                    <a:lnTo>
                      <a:pt x="319" y="41"/>
                    </a:lnTo>
                    <a:lnTo>
                      <a:pt x="320" y="41"/>
                    </a:lnTo>
                    <a:lnTo>
                      <a:pt x="320" y="41"/>
                    </a:lnTo>
                    <a:lnTo>
                      <a:pt x="321" y="41"/>
                    </a:lnTo>
                    <a:lnTo>
                      <a:pt x="321" y="41"/>
                    </a:lnTo>
                    <a:lnTo>
                      <a:pt x="321" y="40"/>
                    </a:lnTo>
                    <a:lnTo>
                      <a:pt x="321" y="40"/>
                    </a:lnTo>
                    <a:lnTo>
                      <a:pt x="322" y="40"/>
                    </a:lnTo>
                    <a:lnTo>
                      <a:pt x="322" y="40"/>
                    </a:lnTo>
                    <a:lnTo>
                      <a:pt x="322" y="39"/>
                    </a:lnTo>
                    <a:lnTo>
                      <a:pt x="322" y="39"/>
                    </a:lnTo>
                    <a:lnTo>
                      <a:pt x="323" y="39"/>
                    </a:lnTo>
                    <a:lnTo>
                      <a:pt x="324" y="39"/>
                    </a:lnTo>
                    <a:lnTo>
                      <a:pt x="324" y="38"/>
                    </a:lnTo>
                    <a:lnTo>
                      <a:pt x="324" y="38"/>
                    </a:lnTo>
                    <a:lnTo>
                      <a:pt x="325" y="37"/>
                    </a:lnTo>
                    <a:lnTo>
                      <a:pt x="325" y="37"/>
                    </a:lnTo>
                    <a:lnTo>
                      <a:pt x="326" y="37"/>
                    </a:lnTo>
                    <a:lnTo>
                      <a:pt x="326" y="37"/>
                    </a:lnTo>
                    <a:lnTo>
                      <a:pt x="326" y="36"/>
                    </a:lnTo>
                    <a:lnTo>
                      <a:pt x="326" y="36"/>
                    </a:lnTo>
                    <a:lnTo>
                      <a:pt x="326" y="35"/>
                    </a:lnTo>
                    <a:lnTo>
                      <a:pt x="327" y="35"/>
                    </a:lnTo>
                    <a:lnTo>
                      <a:pt x="327" y="35"/>
                    </a:lnTo>
                    <a:lnTo>
                      <a:pt x="328" y="35"/>
                    </a:lnTo>
                    <a:lnTo>
                      <a:pt x="329" y="38"/>
                    </a:lnTo>
                    <a:lnTo>
                      <a:pt x="329" y="38"/>
                    </a:lnTo>
                    <a:lnTo>
                      <a:pt x="330" y="39"/>
                    </a:lnTo>
                    <a:lnTo>
                      <a:pt x="330" y="39"/>
                    </a:lnTo>
                    <a:lnTo>
                      <a:pt x="331" y="39"/>
                    </a:lnTo>
                    <a:lnTo>
                      <a:pt x="331" y="40"/>
                    </a:lnTo>
                    <a:lnTo>
                      <a:pt x="331" y="40"/>
                    </a:lnTo>
                    <a:lnTo>
                      <a:pt x="331" y="40"/>
                    </a:lnTo>
                    <a:lnTo>
                      <a:pt x="331" y="40"/>
                    </a:lnTo>
                    <a:lnTo>
                      <a:pt x="331" y="41"/>
                    </a:lnTo>
                    <a:lnTo>
                      <a:pt x="331" y="41"/>
                    </a:lnTo>
                    <a:lnTo>
                      <a:pt x="331" y="42"/>
                    </a:lnTo>
                    <a:lnTo>
                      <a:pt x="330" y="41"/>
                    </a:lnTo>
                    <a:lnTo>
                      <a:pt x="330" y="42"/>
                    </a:lnTo>
                    <a:lnTo>
                      <a:pt x="330" y="42"/>
                    </a:lnTo>
                    <a:lnTo>
                      <a:pt x="330" y="42"/>
                    </a:lnTo>
                    <a:lnTo>
                      <a:pt x="330" y="42"/>
                    </a:lnTo>
                    <a:lnTo>
                      <a:pt x="330" y="42"/>
                    </a:lnTo>
                    <a:lnTo>
                      <a:pt x="330" y="42"/>
                    </a:lnTo>
                    <a:lnTo>
                      <a:pt x="330" y="42"/>
                    </a:lnTo>
                    <a:lnTo>
                      <a:pt x="330" y="42"/>
                    </a:lnTo>
                    <a:lnTo>
                      <a:pt x="330" y="43"/>
                    </a:lnTo>
                    <a:lnTo>
                      <a:pt x="330" y="43"/>
                    </a:lnTo>
                    <a:lnTo>
                      <a:pt x="330" y="43"/>
                    </a:lnTo>
                    <a:lnTo>
                      <a:pt x="330" y="43"/>
                    </a:lnTo>
                    <a:lnTo>
                      <a:pt x="330" y="44"/>
                    </a:lnTo>
                    <a:lnTo>
                      <a:pt x="331" y="44"/>
                    </a:lnTo>
                    <a:lnTo>
                      <a:pt x="332" y="44"/>
                    </a:lnTo>
                    <a:lnTo>
                      <a:pt x="332" y="44"/>
                    </a:lnTo>
                    <a:lnTo>
                      <a:pt x="332" y="44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4"/>
                    </a:lnTo>
                    <a:lnTo>
                      <a:pt x="334" y="44"/>
                    </a:lnTo>
                    <a:lnTo>
                      <a:pt x="334" y="44"/>
                    </a:lnTo>
                    <a:lnTo>
                      <a:pt x="334" y="44"/>
                    </a:lnTo>
                    <a:lnTo>
                      <a:pt x="335" y="44"/>
                    </a:lnTo>
                    <a:lnTo>
                      <a:pt x="335" y="45"/>
                    </a:lnTo>
                    <a:lnTo>
                      <a:pt x="335" y="45"/>
                    </a:lnTo>
                    <a:lnTo>
                      <a:pt x="336" y="45"/>
                    </a:lnTo>
                    <a:lnTo>
                      <a:pt x="336" y="46"/>
                    </a:lnTo>
                    <a:lnTo>
                      <a:pt x="336" y="46"/>
                    </a:lnTo>
                    <a:lnTo>
                      <a:pt x="336" y="47"/>
                    </a:lnTo>
                    <a:lnTo>
                      <a:pt x="337" y="47"/>
                    </a:lnTo>
                    <a:lnTo>
                      <a:pt x="337" y="47"/>
                    </a:lnTo>
                    <a:lnTo>
                      <a:pt x="337" y="47"/>
                    </a:lnTo>
                    <a:lnTo>
                      <a:pt x="337" y="47"/>
                    </a:lnTo>
                    <a:lnTo>
                      <a:pt x="338" y="48"/>
                    </a:lnTo>
                    <a:lnTo>
                      <a:pt x="338" y="48"/>
                    </a:lnTo>
                    <a:lnTo>
                      <a:pt x="338" y="48"/>
                    </a:lnTo>
                    <a:lnTo>
                      <a:pt x="346" y="38"/>
                    </a:lnTo>
                    <a:lnTo>
                      <a:pt x="346" y="38"/>
                    </a:lnTo>
                    <a:lnTo>
                      <a:pt x="346" y="38"/>
                    </a:lnTo>
                    <a:lnTo>
                      <a:pt x="346" y="38"/>
                    </a:lnTo>
                    <a:lnTo>
                      <a:pt x="346" y="38"/>
                    </a:lnTo>
                    <a:lnTo>
                      <a:pt x="347" y="38"/>
                    </a:lnTo>
                    <a:lnTo>
                      <a:pt x="347" y="38"/>
                    </a:lnTo>
                    <a:lnTo>
                      <a:pt x="346" y="37"/>
                    </a:lnTo>
                    <a:lnTo>
                      <a:pt x="346" y="37"/>
                    </a:lnTo>
                    <a:lnTo>
                      <a:pt x="346" y="37"/>
                    </a:lnTo>
                    <a:lnTo>
                      <a:pt x="347" y="37"/>
                    </a:lnTo>
                    <a:lnTo>
                      <a:pt x="347" y="37"/>
                    </a:lnTo>
                    <a:lnTo>
                      <a:pt x="347" y="37"/>
                    </a:lnTo>
                    <a:lnTo>
                      <a:pt x="347" y="37"/>
                    </a:lnTo>
                    <a:lnTo>
                      <a:pt x="347" y="37"/>
                    </a:lnTo>
                    <a:lnTo>
                      <a:pt x="347" y="37"/>
                    </a:lnTo>
                    <a:lnTo>
                      <a:pt x="347" y="37"/>
                    </a:lnTo>
                    <a:lnTo>
                      <a:pt x="347" y="37"/>
                    </a:lnTo>
                    <a:lnTo>
                      <a:pt x="348" y="37"/>
                    </a:lnTo>
                    <a:lnTo>
                      <a:pt x="348" y="37"/>
                    </a:lnTo>
                    <a:lnTo>
                      <a:pt x="348" y="37"/>
                    </a:lnTo>
                    <a:lnTo>
                      <a:pt x="348" y="37"/>
                    </a:lnTo>
                    <a:lnTo>
                      <a:pt x="348" y="37"/>
                    </a:lnTo>
                    <a:lnTo>
                      <a:pt x="348" y="37"/>
                    </a:lnTo>
                    <a:lnTo>
                      <a:pt x="348" y="37"/>
                    </a:lnTo>
                    <a:lnTo>
                      <a:pt x="348" y="37"/>
                    </a:lnTo>
                    <a:lnTo>
                      <a:pt x="348" y="38"/>
                    </a:lnTo>
                    <a:lnTo>
                      <a:pt x="348" y="38"/>
                    </a:lnTo>
                    <a:lnTo>
                      <a:pt x="348" y="38"/>
                    </a:lnTo>
                    <a:lnTo>
                      <a:pt x="348" y="38"/>
                    </a:lnTo>
                    <a:lnTo>
                      <a:pt x="348" y="39"/>
                    </a:lnTo>
                    <a:lnTo>
                      <a:pt x="348" y="39"/>
                    </a:lnTo>
                    <a:lnTo>
                      <a:pt x="349" y="39"/>
                    </a:lnTo>
                    <a:lnTo>
                      <a:pt x="349" y="40"/>
                    </a:lnTo>
                    <a:lnTo>
                      <a:pt x="348" y="40"/>
                    </a:lnTo>
                    <a:lnTo>
                      <a:pt x="348" y="40"/>
                    </a:lnTo>
                    <a:lnTo>
                      <a:pt x="348" y="40"/>
                    </a:lnTo>
                    <a:lnTo>
                      <a:pt x="349" y="40"/>
                    </a:lnTo>
                    <a:lnTo>
                      <a:pt x="349" y="40"/>
                    </a:lnTo>
                    <a:lnTo>
                      <a:pt x="349" y="40"/>
                    </a:lnTo>
                    <a:lnTo>
                      <a:pt x="349" y="40"/>
                    </a:lnTo>
                    <a:lnTo>
                      <a:pt x="349" y="40"/>
                    </a:lnTo>
                    <a:lnTo>
                      <a:pt x="350" y="40"/>
                    </a:lnTo>
                    <a:lnTo>
                      <a:pt x="350" y="40"/>
                    </a:lnTo>
                    <a:lnTo>
                      <a:pt x="350" y="40"/>
                    </a:lnTo>
                    <a:lnTo>
                      <a:pt x="350" y="40"/>
                    </a:lnTo>
                    <a:lnTo>
                      <a:pt x="350" y="41"/>
                    </a:lnTo>
                    <a:lnTo>
                      <a:pt x="350" y="41"/>
                    </a:lnTo>
                    <a:lnTo>
                      <a:pt x="351" y="41"/>
                    </a:lnTo>
                    <a:lnTo>
                      <a:pt x="351" y="41"/>
                    </a:lnTo>
                    <a:lnTo>
                      <a:pt x="351" y="42"/>
                    </a:lnTo>
                    <a:lnTo>
                      <a:pt x="351" y="42"/>
                    </a:lnTo>
                    <a:lnTo>
                      <a:pt x="351" y="42"/>
                    </a:lnTo>
                    <a:lnTo>
                      <a:pt x="351" y="42"/>
                    </a:lnTo>
                    <a:lnTo>
                      <a:pt x="351" y="42"/>
                    </a:lnTo>
                    <a:lnTo>
                      <a:pt x="351" y="42"/>
                    </a:lnTo>
                    <a:lnTo>
                      <a:pt x="351" y="42"/>
                    </a:lnTo>
                    <a:lnTo>
                      <a:pt x="352" y="43"/>
                    </a:lnTo>
                    <a:lnTo>
                      <a:pt x="352" y="43"/>
                    </a:lnTo>
                    <a:lnTo>
                      <a:pt x="352" y="43"/>
                    </a:lnTo>
                    <a:lnTo>
                      <a:pt x="352" y="43"/>
                    </a:lnTo>
                    <a:lnTo>
                      <a:pt x="352" y="43"/>
                    </a:lnTo>
                    <a:lnTo>
                      <a:pt x="352" y="44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3" y="43"/>
                    </a:lnTo>
                    <a:lnTo>
                      <a:pt x="353" y="43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4" y="45"/>
                    </a:lnTo>
                    <a:lnTo>
                      <a:pt x="354" y="45"/>
                    </a:lnTo>
                    <a:lnTo>
                      <a:pt x="354" y="45"/>
                    </a:lnTo>
                    <a:lnTo>
                      <a:pt x="354" y="45"/>
                    </a:lnTo>
                    <a:lnTo>
                      <a:pt x="354" y="45"/>
                    </a:lnTo>
                    <a:lnTo>
                      <a:pt x="354" y="45"/>
                    </a:lnTo>
                    <a:lnTo>
                      <a:pt x="354" y="45"/>
                    </a:lnTo>
                    <a:lnTo>
                      <a:pt x="354" y="45"/>
                    </a:lnTo>
                    <a:lnTo>
                      <a:pt x="355" y="45"/>
                    </a:lnTo>
                    <a:lnTo>
                      <a:pt x="355" y="46"/>
                    </a:lnTo>
                    <a:lnTo>
                      <a:pt x="355" y="46"/>
                    </a:lnTo>
                    <a:lnTo>
                      <a:pt x="355" y="46"/>
                    </a:lnTo>
                    <a:lnTo>
                      <a:pt x="355" y="46"/>
                    </a:lnTo>
                    <a:lnTo>
                      <a:pt x="355" y="46"/>
                    </a:lnTo>
                    <a:lnTo>
                      <a:pt x="355" y="46"/>
                    </a:lnTo>
                    <a:lnTo>
                      <a:pt x="356" y="47"/>
                    </a:lnTo>
                    <a:lnTo>
                      <a:pt x="356" y="47"/>
                    </a:lnTo>
                    <a:lnTo>
                      <a:pt x="356" y="46"/>
                    </a:lnTo>
                    <a:lnTo>
                      <a:pt x="356" y="47"/>
                    </a:lnTo>
                    <a:lnTo>
                      <a:pt x="356" y="47"/>
                    </a:lnTo>
                    <a:lnTo>
                      <a:pt x="356" y="47"/>
                    </a:lnTo>
                    <a:lnTo>
                      <a:pt x="356" y="47"/>
                    </a:lnTo>
                    <a:lnTo>
                      <a:pt x="356" y="47"/>
                    </a:lnTo>
                    <a:lnTo>
                      <a:pt x="356" y="48"/>
                    </a:lnTo>
                    <a:lnTo>
                      <a:pt x="356" y="48"/>
                    </a:lnTo>
                    <a:lnTo>
                      <a:pt x="356" y="48"/>
                    </a:lnTo>
                    <a:lnTo>
                      <a:pt x="356" y="49"/>
                    </a:lnTo>
                    <a:lnTo>
                      <a:pt x="356" y="49"/>
                    </a:lnTo>
                    <a:lnTo>
                      <a:pt x="356" y="49"/>
                    </a:lnTo>
                    <a:lnTo>
                      <a:pt x="356" y="49"/>
                    </a:lnTo>
                    <a:lnTo>
                      <a:pt x="356" y="49"/>
                    </a:lnTo>
                    <a:lnTo>
                      <a:pt x="356" y="49"/>
                    </a:lnTo>
                    <a:lnTo>
                      <a:pt x="357" y="50"/>
                    </a:lnTo>
                    <a:lnTo>
                      <a:pt x="356" y="50"/>
                    </a:lnTo>
                    <a:lnTo>
                      <a:pt x="356" y="51"/>
                    </a:lnTo>
                    <a:lnTo>
                      <a:pt x="356" y="50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2"/>
                    </a:lnTo>
                    <a:lnTo>
                      <a:pt x="356" y="52"/>
                    </a:lnTo>
                    <a:lnTo>
                      <a:pt x="357" y="52"/>
                    </a:lnTo>
                    <a:lnTo>
                      <a:pt x="357" y="52"/>
                    </a:lnTo>
                    <a:lnTo>
                      <a:pt x="357" y="52"/>
                    </a:lnTo>
                    <a:lnTo>
                      <a:pt x="357" y="52"/>
                    </a:lnTo>
                    <a:lnTo>
                      <a:pt x="357" y="52"/>
                    </a:lnTo>
                    <a:lnTo>
                      <a:pt x="357" y="53"/>
                    </a:lnTo>
                    <a:lnTo>
                      <a:pt x="357" y="53"/>
                    </a:lnTo>
                    <a:lnTo>
                      <a:pt x="357" y="53"/>
                    </a:lnTo>
                    <a:lnTo>
                      <a:pt x="358" y="53"/>
                    </a:lnTo>
                    <a:lnTo>
                      <a:pt x="358" y="53"/>
                    </a:lnTo>
                    <a:lnTo>
                      <a:pt x="358" y="53"/>
                    </a:lnTo>
                    <a:lnTo>
                      <a:pt x="358" y="53"/>
                    </a:lnTo>
                    <a:lnTo>
                      <a:pt x="358" y="53"/>
                    </a:lnTo>
                    <a:lnTo>
                      <a:pt x="358" y="53"/>
                    </a:lnTo>
                    <a:lnTo>
                      <a:pt x="358" y="53"/>
                    </a:lnTo>
                    <a:lnTo>
                      <a:pt x="358" y="53"/>
                    </a:lnTo>
                    <a:lnTo>
                      <a:pt x="359" y="53"/>
                    </a:lnTo>
                    <a:lnTo>
                      <a:pt x="359" y="53"/>
                    </a:lnTo>
                    <a:lnTo>
                      <a:pt x="359" y="53"/>
                    </a:lnTo>
                    <a:lnTo>
                      <a:pt x="359" y="53"/>
                    </a:lnTo>
                    <a:lnTo>
                      <a:pt x="360" y="53"/>
                    </a:lnTo>
                    <a:lnTo>
                      <a:pt x="360" y="53"/>
                    </a:lnTo>
                    <a:lnTo>
                      <a:pt x="360" y="53"/>
                    </a:lnTo>
                    <a:lnTo>
                      <a:pt x="360" y="53"/>
                    </a:lnTo>
                    <a:lnTo>
                      <a:pt x="360" y="53"/>
                    </a:lnTo>
                    <a:lnTo>
                      <a:pt x="361" y="53"/>
                    </a:lnTo>
                    <a:lnTo>
                      <a:pt x="361" y="53"/>
                    </a:lnTo>
                    <a:lnTo>
                      <a:pt x="361" y="53"/>
                    </a:lnTo>
                    <a:lnTo>
                      <a:pt x="361" y="53"/>
                    </a:lnTo>
                    <a:lnTo>
                      <a:pt x="361" y="53"/>
                    </a:lnTo>
                    <a:lnTo>
                      <a:pt x="362" y="54"/>
                    </a:lnTo>
                    <a:lnTo>
                      <a:pt x="362" y="54"/>
                    </a:lnTo>
                    <a:lnTo>
                      <a:pt x="362" y="54"/>
                    </a:lnTo>
                    <a:lnTo>
                      <a:pt x="362" y="54"/>
                    </a:lnTo>
                    <a:lnTo>
                      <a:pt x="362" y="54"/>
                    </a:lnTo>
                    <a:lnTo>
                      <a:pt x="363" y="54"/>
                    </a:lnTo>
                    <a:lnTo>
                      <a:pt x="363" y="54"/>
                    </a:lnTo>
                    <a:lnTo>
                      <a:pt x="363" y="54"/>
                    </a:lnTo>
                    <a:lnTo>
                      <a:pt x="363" y="54"/>
                    </a:lnTo>
                    <a:lnTo>
                      <a:pt x="363" y="54"/>
                    </a:lnTo>
                    <a:lnTo>
                      <a:pt x="363" y="54"/>
                    </a:lnTo>
                    <a:lnTo>
                      <a:pt x="363" y="54"/>
                    </a:lnTo>
                    <a:lnTo>
                      <a:pt x="363" y="54"/>
                    </a:lnTo>
                    <a:lnTo>
                      <a:pt x="363" y="55"/>
                    </a:lnTo>
                    <a:lnTo>
                      <a:pt x="363" y="55"/>
                    </a:lnTo>
                    <a:lnTo>
                      <a:pt x="363" y="55"/>
                    </a:lnTo>
                    <a:lnTo>
                      <a:pt x="363" y="55"/>
                    </a:lnTo>
                    <a:lnTo>
                      <a:pt x="363" y="55"/>
                    </a:lnTo>
                    <a:lnTo>
                      <a:pt x="363" y="55"/>
                    </a:lnTo>
                    <a:lnTo>
                      <a:pt x="363" y="56"/>
                    </a:lnTo>
                    <a:lnTo>
                      <a:pt x="363" y="56"/>
                    </a:lnTo>
                    <a:lnTo>
                      <a:pt x="363" y="56"/>
                    </a:lnTo>
                    <a:lnTo>
                      <a:pt x="364" y="56"/>
                    </a:lnTo>
                    <a:lnTo>
                      <a:pt x="364" y="57"/>
                    </a:lnTo>
                    <a:lnTo>
                      <a:pt x="364" y="57"/>
                    </a:lnTo>
                    <a:lnTo>
                      <a:pt x="364" y="57"/>
                    </a:lnTo>
                    <a:lnTo>
                      <a:pt x="364" y="57"/>
                    </a:lnTo>
                    <a:lnTo>
                      <a:pt x="364" y="57"/>
                    </a:lnTo>
                    <a:lnTo>
                      <a:pt x="364" y="57"/>
                    </a:lnTo>
                    <a:lnTo>
                      <a:pt x="364" y="58"/>
                    </a:lnTo>
                    <a:lnTo>
                      <a:pt x="364" y="57"/>
                    </a:lnTo>
                    <a:lnTo>
                      <a:pt x="365" y="57"/>
                    </a:lnTo>
                    <a:lnTo>
                      <a:pt x="365" y="58"/>
                    </a:lnTo>
                    <a:lnTo>
                      <a:pt x="365" y="58"/>
                    </a:lnTo>
                    <a:lnTo>
                      <a:pt x="366" y="58"/>
                    </a:lnTo>
                    <a:lnTo>
                      <a:pt x="366" y="58"/>
                    </a:lnTo>
                    <a:lnTo>
                      <a:pt x="366" y="58"/>
                    </a:lnTo>
                    <a:lnTo>
                      <a:pt x="366" y="59"/>
                    </a:lnTo>
                    <a:lnTo>
                      <a:pt x="366" y="59"/>
                    </a:lnTo>
                    <a:lnTo>
                      <a:pt x="366" y="59"/>
                    </a:lnTo>
                    <a:lnTo>
                      <a:pt x="366" y="59"/>
                    </a:lnTo>
                    <a:lnTo>
                      <a:pt x="366" y="59"/>
                    </a:lnTo>
                    <a:lnTo>
                      <a:pt x="366" y="59"/>
                    </a:lnTo>
                    <a:lnTo>
                      <a:pt x="366" y="59"/>
                    </a:lnTo>
                    <a:lnTo>
                      <a:pt x="366" y="60"/>
                    </a:lnTo>
                    <a:lnTo>
                      <a:pt x="366" y="60"/>
                    </a:lnTo>
                    <a:lnTo>
                      <a:pt x="366" y="59"/>
                    </a:lnTo>
                    <a:lnTo>
                      <a:pt x="366" y="59"/>
                    </a:lnTo>
                    <a:lnTo>
                      <a:pt x="366" y="60"/>
                    </a:lnTo>
                    <a:lnTo>
                      <a:pt x="366" y="60"/>
                    </a:lnTo>
                    <a:lnTo>
                      <a:pt x="366" y="60"/>
                    </a:lnTo>
                    <a:lnTo>
                      <a:pt x="367" y="61"/>
                    </a:lnTo>
                    <a:lnTo>
                      <a:pt x="367" y="61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6" y="62"/>
                    </a:lnTo>
                    <a:lnTo>
                      <a:pt x="366" y="62"/>
                    </a:lnTo>
                    <a:lnTo>
                      <a:pt x="366" y="62"/>
                    </a:lnTo>
                    <a:lnTo>
                      <a:pt x="367" y="62"/>
                    </a:lnTo>
                    <a:lnTo>
                      <a:pt x="367" y="62"/>
                    </a:lnTo>
                    <a:lnTo>
                      <a:pt x="367" y="62"/>
                    </a:lnTo>
                    <a:lnTo>
                      <a:pt x="367" y="62"/>
                    </a:lnTo>
                    <a:lnTo>
                      <a:pt x="367" y="62"/>
                    </a:lnTo>
                    <a:lnTo>
                      <a:pt x="367" y="63"/>
                    </a:lnTo>
                    <a:lnTo>
                      <a:pt x="367" y="63"/>
                    </a:lnTo>
                    <a:lnTo>
                      <a:pt x="368" y="63"/>
                    </a:lnTo>
                    <a:lnTo>
                      <a:pt x="368" y="64"/>
                    </a:lnTo>
                    <a:lnTo>
                      <a:pt x="367" y="64"/>
                    </a:lnTo>
                    <a:lnTo>
                      <a:pt x="367" y="64"/>
                    </a:lnTo>
                    <a:lnTo>
                      <a:pt x="367" y="64"/>
                    </a:lnTo>
                    <a:lnTo>
                      <a:pt x="367" y="65"/>
                    </a:lnTo>
                    <a:lnTo>
                      <a:pt x="367" y="65"/>
                    </a:lnTo>
                    <a:lnTo>
                      <a:pt x="367" y="65"/>
                    </a:lnTo>
                    <a:lnTo>
                      <a:pt x="366" y="65"/>
                    </a:lnTo>
                    <a:lnTo>
                      <a:pt x="366" y="65"/>
                    </a:lnTo>
                    <a:lnTo>
                      <a:pt x="366" y="65"/>
                    </a:lnTo>
                    <a:lnTo>
                      <a:pt x="366" y="66"/>
                    </a:lnTo>
                    <a:lnTo>
                      <a:pt x="366" y="66"/>
                    </a:lnTo>
                    <a:lnTo>
                      <a:pt x="366" y="66"/>
                    </a:lnTo>
                    <a:lnTo>
                      <a:pt x="367" y="66"/>
                    </a:lnTo>
                    <a:lnTo>
                      <a:pt x="367" y="66"/>
                    </a:lnTo>
                    <a:lnTo>
                      <a:pt x="367" y="66"/>
                    </a:lnTo>
                    <a:lnTo>
                      <a:pt x="367" y="66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8"/>
                    </a:lnTo>
                    <a:lnTo>
                      <a:pt x="367" y="68"/>
                    </a:lnTo>
                    <a:lnTo>
                      <a:pt x="367" y="68"/>
                    </a:lnTo>
                    <a:lnTo>
                      <a:pt x="367" y="68"/>
                    </a:lnTo>
                    <a:lnTo>
                      <a:pt x="367" y="69"/>
                    </a:lnTo>
                    <a:lnTo>
                      <a:pt x="367" y="69"/>
                    </a:lnTo>
                    <a:lnTo>
                      <a:pt x="367" y="69"/>
                    </a:lnTo>
                    <a:lnTo>
                      <a:pt x="367" y="70"/>
                    </a:lnTo>
                    <a:lnTo>
                      <a:pt x="367" y="70"/>
                    </a:lnTo>
                    <a:lnTo>
                      <a:pt x="367" y="70"/>
                    </a:lnTo>
                    <a:lnTo>
                      <a:pt x="367" y="71"/>
                    </a:lnTo>
                    <a:lnTo>
                      <a:pt x="367" y="71"/>
                    </a:lnTo>
                    <a:lnTo>
                      <a:pt x="366" y="71"/>
                    </a:lnTo>
                    <a:lnTo>
                      <a:pt x="366" y="72"/>
                    </a:lnTo>
                    <a:lnTo>
                      <a:pt x="366" y="72"/>
                    </a:lnTo>
                    <a:lnTo>
                      <a:pt x="366" y="71"/>
                    </a:lnTo>
                    <a:lnTo>
                      <a:pt x="366" y="72"/>
                    </a:lnTo>
                    <a:lnTo>
                      <a:pt x="366" y="72"/>
                    </a:lnTo>
                    <a:lnTo>
                      <a:pt x="366" y="72"/>
                    </a:lnTo>
                    <a:lnTo>
                      <a:pt x="366" y="72"/>
                    </a:lnTo>
                    <a:lnTo>
                      <a:pt x="366" y="73"/>
                    </a:lnTo>
                    <a:lnTo>
                      <a:pt x="366" y="73"/>
                    </a:lnTo>
                    <a:lnTo>
                      <a:pt x="366" y="73"/>
                    </a:lnTo>
                    <a:lnTo>
                      <a:pt x="366" y="73"/>
                    </a:lnTo>
                    <a:lnTo>
                      <a:pt x="366" y="73"/>
                    </a:lnTo>
                    <a:lnTo>
                      <a:pt x="366" y="74"/>
                    </a:lnTo>
                    <a:lnTo>
                      <a:pt x="366" y="74"/>
                    </a:lnTo>
                    <a:lnTo>
                      <a:pt x="366" y="74"/>
                    </a:lnTo>
                    <a:lnTo>
                      <a:pt x="366" y="75"/>
                    </a:lnTo>
                    <a:lnTo>
                      <a:pt x="366" y="75"/>
                    </a:lnTo>
                    <a:lnTo>
                      <a:pt x="366" y="75"/>
                    </a:lnTo>
                    <a:lnTo>
                      <a:pt x="366" y="75"/>
                    </a:lnTo>
                    <a:lnTo>
                      <a:pt x="365" y="76"/>
                    </a:lnTo>
                    <a:lnTo>
                      <a:pt x="365" y="77"/>
                    </a:lnTo>
                    <a:lnTo>
                      <a:pt x="365" y="77"/>
                    </a:lnTo>
                    <a:lnTo>
                      <a:pt x="366" y="77"/>
                    </a:lnTo>
                    <a:lnTo>
                      <a:pt x="366" y="78"/>
                    </a:lnTo>
                    <a:lnTo>
                      <a:pt x="366" y="78"/>
                    </a:lnTo>
                    <a:lnTo>
                      <a:pt x="367" y="78"/>
                    </a:lnTo>
                    <a:lnTo>
                      <a:pt x="367" y="78"/>
                    </a:lnTo>
                    <a:lnTo>
                      <a:pt x="368" y="78"/>
                    </a:lnTo>
                    <a:lnTo>
                      <a:pt x="368" y="78"/>
                    </a:lnTo>
                    <a:lnTo>
                      <a:pt x="369" y="77"/>
                    </a:lnTo>
                    <a:lnTo>
                      <a:pt x="369" y="77"/>
                    </a:lnTo>
                    <a:lnTo>
                      <a:pt x="369" y="76"/>
                    </a:lnTo>
                    <a:lnTo>
                      <a:pt x="369" y="76"/>
                    </a:lnTo>
                    <a:lnTo>
                      <a:pt x="369" y="75"/>
                    </a:lnTo>
                    <a:lnTo>
                      <a:pt x="368" y="75"/>
                    </a:lnTo>
                    <a:lnTo>
                      <a:pt x="368" y="75"/>
                    </a:lnTo>
                    <a:lnTo>
                      <a:pt x="368" y="75"/>
                    </a:lnTo>
                    <a:lnTo>
                      <a:pt x="369" y="74"/>
                    </a:lnTo>
                    <a:lnTo>
                      <a:pt x="369" y="74"/>
                    </a:lnTo>
                    <a:lnTo>
                      <a:pt x="369" y="74"/>
                    </a:lnTo>
                    <a:lnTo>
                      <a:pt x="369" y="74"/>
                    </a:lnTo>
                    <a:lnTo>
                      <a:pt x="369" y="73"/>
                    </a:lnTo>
                    <a:lnTo>
                      <a:pt x="369" y="73"/>
                    </a:lnTo>
                    <a:lnTo>
                      <a:pt x="369" y="73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69" y="71"/>
                    </a:lnTo>
                    <a:lnTo>
                      <a:pt x="369" y="70"/>
                    </a:lnTo>
                    <a:lnTo>
                      <a:pt x="369" y="70"/>
                    </a:lnTo>
                    <a:lnTo>
                      <a:pt x="369" y="70"/>
                    </a:lnTo>
                    <a:lnTo>
                      <a:pt x="369" y="69"/>
                    </a:lnTo>
                    <a:lnTo>
                      <a:pt x="369" y="69"/>
                    </a:lnTo>
                    <a:lnTo>
                      <a:pt x="370" y="69"/>
                    </a:lnTo>
                    <a:lnTo>
                      <a:pt x="370" y="69"/>
                    </a:lnTo>
                    <a:lnTo>
                      <a:pt x="371" y="69"/>
                    </a:lnTo>
                    <a:lnTo>
                      <a:pt x="371" y="69"/>
                    </a:lnTo>
                    <a:lnTo>
                      <a:pt x="371" y="68"/>
                    </a:lnTo>
                    <a:lnTo>
                      <a:pt x="371" y="68"/>
                    </a:lnTo>
                    <a:lnTo>
                      <a:pt x="372" y="67"/>
                    </a:lnTo>
                    <a:lnTo>
                      <a:pt x="372" y="67"/>
                    </a:lnTo>
                    <a:lnTo>
                      <a:pt x="372" y="66"/>
                    </a:lnTo>
                    <a:lnTo>
                      <a:pt x="372" y="66"/>
                    </a:lnTo>
                    <a:lnTo>
                      <a:pt x="372" y="65"/>
                    </a:lnTo>
                    <a:lnTo>
                      <a:pt x="372" y="65"/>
                    </a:lnTo>
                    <a:lnTo>
                      <a:pt x="372" y="65"/>
                    </a:lnTo>
                    <a:lnTo>
                      <a:pt x="372" y="64"/>
                    </a:lnTo>
                    <a:lnTo>
                      <a:pt x="372" y="64"/>
                    </a:lnTo>
                    <a:lnTo>
                      <a:pt x="373" y="64"/>
                    </a:lnTo>
                    <a:lnTo>
                      <a:pt x="373" y="64"/>
                    </a:lnTo>
                    <a:lnTo>
                      <a:pt x="373" y="64"/>
                    </a:lnTo>
                    <a:lnTo>
                      <a:pt x="373" y="64"/>
                    </a:lnTo>
                    <a:lnTo>
                      <a:pt x="373" y="64"/>
                    </a:lnTo>
                    <a:lnTo>
                      <a:pt x="373" y="64"/>
                    </a:lnTo>
                    <a:lnTo>
                      <a:pt x="374" y="65"/>
                    </a:lnTo>
                    <a:lnTo>
                      <a:pt x="374" y="65"/>
                    </a:lnTo>
                    <a:lnTo>
                      <a:pt x="375" y="65"/>
                    </a:lnTo>
                    <a:lnTo>
                      <a:pt x="375" y="64"/>
                    </a:lnTo>
                    <a:lnTo>
                      <a:pt x="375" y="64"/>
                    </a:lnTo>
                    <a:lnTo>
                      <a:pt x="376" y="65"/>
                    </a:lnTo>
                    <a:lnTo>
                      <a:pt x="376" y="66"/>
                    </a:lnTo>
                    <a:lnTo>
                      <a:pt x="376" y="67"/>
                    </a:lnTo>
                    <a:lnTo>
                      <a:pt x="376" y="67"/>
                    </a:lnTo>
                    <a:lnTo>
                      <a:pt x="376" y="67"/>
                    </a:lnTo>
                    <a:lnTo>
                      <a:pt x="376" y="67"/>
                    </a:lnTo>
                    <a:lnTo>
                      <a:pt x="376" y="68"/>
                    </a:lnTo>
                    <a:lnTo>
                      <a:pt x="375" y="68"/>
                    </a:lnTo>
                    <a:lnTo>
                      <a:pt x="375" y="68"/>
                    </a:lnTo>
                    <a:lnTo>
                      <a:pt x="375" y="69"/>
                    </a:lnTo>
                    <a:lnTo>
                      <a:pt x="375" y="69"/>
                    </a:lnTo>
                    <a:lnTo>
                      <a:pt x="375" y="69"/>
                    </a:lnTo>
                    <a:lnTo>
                      <a:pt x="375" y="69"/>
                    </a:lnTo>
                    <a:lnTo>
                      <a:pt x="375" y="69"/>
                    </a:lnTo>
                    <a:lnTo>
                      <a:pt x="375" y="70"/>
                    </a:lnTo>
                    <a:lnTo>
                      <a:pt x="375" y="69"/>
                    </a:lnTo>
                    <a:lnTo>
                      <a:pt x="375" y="70"/>
                    </a:lnTo>
                    <a:lnTo>
                      <a:pt x="375" y="70"/>
                    </a:lnTo>
                    <a:lnTo>
                      <a:pt x="375" y="70"/>
                    </a:lnTo>
                    <a:lnTo>
                      <a:pt x="375" y="70"/>
                    </a:lnTo>
                    <a:lnTo>
                      <a:pt x="375" y="70"/>
                    </a:lnTo>
                    <a:lnTo>
                      <a:pt x="375" y="71"/>
                    </a:lnTo>
                    <a:lnTo>
                      <a:pt x="375" y="71"/>
                    </a:lnTo>
                    <a:lnTo>
                      <a:pt x="375" y="71"/>
                    </a:lnTo>
                    <a:lnTo>
                      <a:pt x="375" y="72"/>
                    </a:lnTo>
                    <a:lnTo>
                      <a:pt x="375" y="72"/>
                    </a:lnTo>
                    <a:lnTo>
                      <a:pt x="375" y="72"/>
                    </a:lnTo>
                    <a:lnTo>
                      <a:pt x="375" y="72"/>
                    </a:lnTo>
                    <a:lnTo>
                      <a:pt x="375" y="72"/>
                    </a:lnTo>
                    <a:lnTo>
                      <a:pt x="375" y="72"/>
                    </a:lnTo>
                    <a:lnTo>
                      <a:pt x="375" y="72"/>
                    </a:lnTo>
                    <a:lnTo>
                      <a:pt x="375" y="73"/>
                    </a:lnTo>
                    <a:lnTo>
                      <a:pt x="375" y="73"/>
                    </a:lnTo>
                    <a:lnTo>
                      <a:pt x="375" y="73"/>
                    </a:lnTo>
                    <a:lnTo>
                      <a:pt x="376" y="73"/>
                    </a:lnTo>
                    <a:lnTo>
                      <a:pt x="375" y="73"/>
                    </a:lnTo>
                    <a:lnTo>
                      <a:pt x="376" y="73"/>
                    </a:lnTo>
                    <a:lnTo>
                      <a:pt x="376" y="73"/>
                    </a:lnTo>
                    <a:lnTo>
                      <a:pt x="376" y="74"/>
                    </a:lnTo>
                    <a:lnTo>
                      <a:pt x="376" y="74"/>
                    </a:lnTo>
                    <a:lnTo>
                      <a:pt x="376" y="74"/>
                    </a:lnTo>
                    <a:lnTo>
                      <a:pt x="376" y="74"/>
                    </a:lnTo>
                    <a:lnTo>
                      <a:pt x="376" y="74"/>
                    </a:lnTo>
                    <a:lnTo>
                      <a:pt x="376" y="74"/>
                    </a:lnTo>
                    <a:lnTo>
                      <a:pt x="376" y="75"/>
                    </a:lnTo>
                    <a:lnTo>
                      <a:pt x="376" y="74"/>
                    </a:lnTo>
                    <a:lnTo>
                      <a:pt x="376" y="74"/>
                    </a:lnTo>
                    <a:lnTo>
                      <a:pt x="376" y="75"/>
                    </a:lnTo>
                    <a:lnTo>
                      <a:pt x="376" y="75"/>
                    </a:lnTo>
                    <a:lnTo>
                      <a:pt x="376" y="75"/>
                    </a:lnTo>
                    <a:lnTo>
                      <a:pt x="376" y="76"/>
                    </a:lnTo>
                    <a:lnTo>
                      <a:pt x="376" y="76"/>
                    </a:lnTo>
                    <a:lnTo>
                      <a:pt x="376" y="76"/>
                    </a:lnTo>
                    <a:lnTo>
                      <a:pt x="376" y="76"/>
                    </a:lnTo>
                    <a:lnTo>
                      <a:pt x="376" y="76"/>
                    </a:lnTo>
                    <a:lnTo>
                      <a:pt x="376" y="76"/>
                    </a:lnTo>
                    <a:lnTo>
                      <a:pt x="377" y="76"/>
                    </a:lnTo>
                    <a:lnTo>
                      <a:pt x="377" y="76"/>
                    </a:lnTo>
                    <a:lnTo>
                      <a:pt x="377" y="77"/>
                    </a:lnTo>
                    <a:lnTo>
                      <a:pt x="377" y="77"/>
                    </a:lnTo>
                    <a:lnTo>
                      <a:pt x="377" y="77"/>
                    </a:lnTo>
                    <a:lnTo>
                      <a:pt x="378" y="77"/>
                    </a:lnTo>
                    <a:lnTo>
                      <a:pt x="378" y="77"/>
                    </a:lnTo>
                    <a:lnTo>
                      <a:pt x="378" y="77"/>
                    </a:lnTo>
                    <a:lnTo>
                      <a:pt x="378" y="76"/>
                    </a:lnTo>
                    <a:lnTo>
                      <a:pt x="378" y="76"/>
                    </a:lnTo>
                    <a:lnTo>
                      <a:pt x="378" y="76"/>
                    </a:lnTo>
                    <a:lnTo>
                      <a:pt x="378" y="76"/>
                    </a:lnTo>
                    <a:lnTo>
                      <a:pt x="378" y="75"/>
                    </a:lnTo>
                    <a:lnTo>
                      <a:pt x="379" y="75"/>
                    </a:lnTo>
                    <a:lnTo>
                      <a:pt x="379" y="76"/>
                    </a:lnTo>
                    <a:lnTo>
                      <a:pt x="379" y="76"/>
                    </a:lnTo>
                    <a:lnTo>
                      <a:pt x="379" y="76"/>
                    </a:lnTo>
                    <a:lnTo>
                      <a:pt x="379" y="76"/>
                    </a:lnTo>
                    <a:lnTo>
                      <a:pt x="380" y="75"/>
                    </a:lnTo>
                    <a:lnTo>
                      <a:pt x="380" y="75"/>
                    </a:lnTo>
                    <a:lnTo>
                      <a:pt x="380" y="75"/>
                    </a:lnTo>
                    <a:lnTo>
                      <a:pt x="380" y="75"/>
                    </a:lnTo>
                    <a:lnTo>
                      <a:pt x="380" y="76"/>
                    </a:lnTo>
                    <a:lnTo>
                      <a:pt x="381" y="76"/>
                    </a:lnTo>
                    <a:lnTo>
                      <a:pt x="381" y="75"/>
                    </a:lnTo>
                    <a:lnTo>
                      <a:pt x="381" y="75"/>
                    </a:lnTo>
                    <a:lnTo>
                      <a:pt x="381" y="75"/>
                    </a:lnTo>
                    <a:lnTo>
                      <a:pt x="381" y="75"/>
                    </a:lnTo>
                    <a:lnTo>
                      <a:pt x="382" y="75"/>
                    </a:lnTo>
                    <a:lnTo>
                      <a:pt x="382" y="75"/>
                    </a:lnTo>
                    <a:lnTo>
                      <a:pt x="382" y="74"/>
                    </a:lnTo>
                    <a:lnTo>
                      <a:pt x="382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4" y="74"/>
                    </a:lnTo>
                    <a:lnTo>
                      <a:pt x="384" y="74"/>
                    </a:lnTo>
                    <a:lnTo>
                      <a:pt x="384" y="74"/>
                    </a:lnTo>
                    <a:lnTo>
                      <a:pt x="384" y="74"/>
                    </a:lnTo>
                    <a:lnTo>
                      <a:pt x="385" y="74"/>
                    </a:lnTo>
                    <a:lnTo>
                      <a:pt x="384" y="74"/>
                    </a:lnTo>
                    <a:lnTo>
                      <a:pt x="385" y="74"/>
                    </a:lnTo>
                    <a:lnTo>
                      <a:pt x="385" y="74"/>
                    </a:lnTo>
                    <a:lnTo>
                      <a:pt x="385" y="74"/>
                    </a:lnTo>
                    <a:lnTo>
                      <a:pt x="385" y="74"/>
                    </a:lnTo>
                    <a:lnTo>
                      <a:pt x="385" y="74"/>
                    </a:lnTo>
                    <a:lnTo>
                      <a:pt x="386" y="74"/>
                    </a:lnTo>
                    <a:lnTo>
                      <a:pt x="385" y="74"/>
                    </a:lnTo>
                    <a:lnTo>
                      <a:pt x="385" y="74"/>
                    </a:lnTo>
                    <a:lnTo>
                      <a:pt x="385" y="74"/>
                    </a:lnTo>
                    <a:lnTo>
                      <a:pt x="385" y="74"/>
                    </a:lnTo>
                    <a:lnTo>
                      <a:pt x="385" y="73"/>
                    </a:lnTo>
                    <a:lnTo>
                      <a:pt x="385" y="73"/>
                    </a:lnTo>
                    <a:lnTo>
                      <a:pt x="385" y="72"/>
                    </a:lnTo>
                    <a:lnTo>
                      <a:pt x="386" y="73"/>
                    </a:lnTo>
                    <a:lnTo>
                      <a:pt x="386" y="73"/>
                    </a:lnTo>
                    <a:lnTo>
                      <a:pt x="386" y="73"/>
                    </a:lnTo>
                    <a:lnTo>
                      <a:pt x="386" y="73"/>
                    </a:lnTo>
                    <a:lnTo>
                      <a:pt x="386" y="73"/>
                    </a:lnTo>
                    <a:lnTo>
                      <a:pt x="387" y="73"/>
                    </a:lnTo>
                    <a:lnTo>
                      <a:pt x="387" y="73"/>
                    </a:lnTo>
                    <a:lnTo>
                      <a:pt x="387" y="73"/>
                    </a:lnTo>
                    <a:lnTo>
                      <a:pt x="388" y="73"/>
                    </a:lnTo>
                    <a:lnTo>
                      <a:pt x="388" y="73"/>
                    </a:lnTo>
                    <a:lnTo>
                      <a:pt x="388" y="73"/>
                    </a:lnTo>
                    <a:lnTo>
                      <a:pt x="388" y="73"/>
                    </a:lnTo>
                    <a:lnTo>
                      <a:pt x="388" y="73"/>
                    </a:lnTo>
                    <a:lnTo>
                      <a:pt x="388" y="73"/>
                    </a:lnTo>
                    <a:lnTo>
                      <a:pt x="388" y="72"/>
                    </a:lnTo>
                    <a:lnTo>
                      <a:pt x="389" y="72"/>
                    </a:lnTo>
                    <a:lnTo>
                      <a:pt x="389" y="72"/>
                    </a:lnTo>
                    <a:lnTo>
                      <a:pt x="389" y="72"/>
                    </a:lnTo>
                    <a:lnTo>
                      <a:pt x="389" y="72"/>
                    </a:lnTo>
                    <a:lnTo>
                      <a:pt x="389" y="72"/>
                    </a:lnTo>
                    <a:lnTo>
                      <a:pt x="389" y="71"/>
                    </a:lnTo>
                    <a:lnTo>
                      <a:pt x="389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1" y="71"/>
                    </a:lnTo>
                    <a:lnTo>
                      <a:pt x="391" y="71"/>
                    </a:lnTo>
                    <a:lnTo>
                      <a:pt x="391" y="71"/>
                    </a:lnTo>
                    <a:lnTo>
                      <a:pt x="391" y="71"/>
                    </a:lnTo>
                    <a:lnTo>
                      <a:pt x="391" y="70"/>
                    </a:lnTo>
                    <a:lnTo>
                      <a:pt x="391" y="71"/>
                    </a:lnTo>
                    <a:lnTo>
                      <a:pt x="392" y="70"/>
                    </a:lnTo>
                    <a:lnTo>
                      <a:pt x="392" y="71"/>
                    </a:lnTo>
                    <a:lnTo>
                      <a:pt x="392" y="70"/>
                    </a:lnTo>
                    <a:lnTo>
                      <a:pt x="392" y="70"/>
                    </a:lnTo>
                    <a:lnTo>
                      <a:pt x="393" y="70"/>
                    </a:lnTo>
                    <a:lnTo>
                      <a:pt x="393" y="70"/>
                    </a:lnTo>
                    <a:lnTo>
                      <a:pt x="393" y="70"/>
                    </a:lnTo>
                    <a:lnTo>
                      <a:pt x="393" y="69"/>
                    </a:lnTo>
                    <a:lnTo>
                      <a:pt x="393" y="69"/>
                    </a:lnTo>
                    <a:lnTo>
                      <a:pt x="393" y="69"/>
                    </a:lnTo>
                    <a:lnTo>
                      <a:pt x="393" y="69"/>
                    </a:lnTo>
                    <a:lnTo>
                      <a:pt x="394" y="69"/>
                    </a:lnTo>
                    <a:lnTo>
                      <a:pt x="394" y="68"/>
                    </a:lnTo>
                    <a:lnTo>
                      <a:pt x="394" y="68"/>
                    </a:lnTo>
                    <a:lnTo>
                      <a:pt x="394" y="69"/>
                    </a:lnTo>
                    <a:lnTo>
                      <a:pt x="394" y="69"/>
                    </a:lnTo>
                    <a:lnTo>
                      <a:pt x="394" y="69"/>
                    </a:lnTo>
                    <a:lnTo>
                      <a:pt x="394" y="69"/>
                    </a:lnTo>
                    <a:lnTo>
                      <a:pt x="395" y="69"/>
                    </a:lnTo>
                    <a:lnTo>
                      <a:pt x="395" y="69"/>
                    </a:lnTo>
                    <a:lnTo>
                      <a:pt x="395" y="69"/>
                    </a:lnTo>
                    <a:lnTo>
                      <a:pt x="395" y="69"/>
                    </a:lnTo>
                    <a:lnTo>
                      <a:pt x="395" y="69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7" y="69"/>
                    </a:lnTo>
                    <a:lnTo>
                      <a:pt x="397" y="69"/>
                    </a:lnTo>
                    <a:lnTo>
                      <a:pt x="396" y="68"/>
                    </a:lnTo>
                    <a:lnTo>
                      <a:pt x="397" y="68"/>
                    </a:lnTo>
                    <a:lnTo>
                      <a:pt x="397" y="68"/>
                    </a:lnTo>
                    <a:lnTo>
                      <a:pt x="397" y="68"/>
                    </a:lnTo>
                    <a:lnTo>
                      <a:pt x="397" y="68"/>
                    </a:lnTo>
                    <a:lnTo>
                      <a:pt x="397" y="67"/>
                    </a:lnTo>
                    <a:lnTo>
                      <a:pt x="397" y="67"/>
                    </a:lnTo>
                    <a:lnTo>
                      <a:pt x="397" y="67"/>
                    </a:lnTo>
                    <a:lnTo>
                      <a:pt x="398" y="68"/>
                    </a:lnTo>
                    <a:lnTo>
                      <a:pt x="398" y="67"/>
                    </a:lnTo>
                    <a:lnTo>
                      <a:pt x="398" y="67"/>
                    </a:lnTo>
                    <a:lnTo>
                      <a:pt x="398" y="67"/>
                    </a:lnTo>
                    <a:lnTo>
                      <a:pt x="398" y="67"/>
                    </a:lnTo>
                    <a:lnTo>
                      <a:pt x="398" y="67"/>
                    </a:lnTo>
                    <a:lnTo>
                      <a:pt x="398" y="67"/>
                    </a:lnTo>
                    <a:lnTo>
                      <a:pt x="398" y="67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8"/>
                    </a:lnTo>
                    <a:lnTo>
                      <a:pt x="400" y="68"/>
                    </a:lnTo>
                    <a:lnTo>
                      <a:pt x="400" y="67"/>
                    </a:lnTo>
                    <a:lnTo>
                      <a:pt x="400" y="68"/>
                    </a:lnTo>
                    <a:lnTo>
                      <a:pt x="400" y="68"/>
                    </a:lnTo>
                    <a:lnTo>
                      <a:pt x="400" y="69"/>
                    </a:lnTo>
                    <a:lnTo>
                      <a:pt x="400" y="69"/>
                    </a:lnTo>
                    <a:lnTo>
                      <a:pt x="399" y="70"/>
                    </a:lnTo>
                    <a:lnTo>
                      <a:pt x="399" y="70"/>
                    </a:lnTo>
                    <a:lnTo>
                      <a:pt x="399" y="71"/>
                    </a:lnTo>
                    <a:lnTo>
                      <a:pt x="399" y="71"/>
                    </a:lnTo>
                    <a:lnTo>
                      <a:pt x="399" y="72"/>
                    </a:lnTo>
                    <a:lnTo>
                      <a:pt x="399" y="72"/>
                    </a:lnTo>
                    <a:lnTo>
                      <a:pt x="399" y="72"/>
                    </a:lnTo>
                    <a:lnTo>
                      <a:pt x="400" y="73"/>
                    </a:lnTo>
                    <a:lnTo>
                      <a:pt x="398" y="74"/>
                    </a:lnTo>
                    <a:lnTo>
                      <a:pt x="398" y="74"/>
                    </a:lnTo>
                    <a:lnTo>
                      <a:pt x="398" y="74"/>
                    </a:lnTo>
                    <a:lnTo>
                      <a:pt x="398" y="75"/>
                    </a:lnTo>
                    <a:lnTo>
                      <a:pt x="399" y="75"/>
                    </a:lnTo>
                    <a:lnTo>
                      <a:pt x="399" y="75"/>
                    </a:lnTo>
                    <a:lnTo>
                      <a:pt x="399" y="75"/>
                    </a:lnTo>
                    <a:lnTo>
                      <a:pt x="399" y="76"/>
                    </a:lnTo>
                    <a:lnTo>
                      <a:pt x="399" y="76"/>
                    </a:lnTo>
                    <a:lnTo>
                      <a:pt x="399" y="77"/>
                    </a:lnTo>
                    <a:lnTo>
                      <a:pt x="399" y="78"/>
                    </a:lnTo>
                    <a:lnTo>
                      <a:pt x="399" y="78"/>
                    </a:lnTo>
                    <a:lnTo>
                      <a:pt x="398" y="78"/>
                    </a:lnTo>
                    <a:lnTo>
                      <a:pt x="398" y="79"/>
                    </a:lnTo>
                    <a:lnTo>
                      <a:pt x="398" y="79"/>
                    </a:lnTo>
                    <a:lnTo>
                      <a:pt x="398" y="79"/>
                    </a:lnTo>
                    <a:lnTo>
                      <a:pt x="398" y="79"/>
                    </a:lnTo>
                    <a:lnTo>
                      <a:pt x="398" y="79"/>
                    </a:lnTo>
                    <a:lnTo>
                      <a:pt x="398" y="79"/>
                    </a:lnTo>
                    <a:lnTo>
                      <a:pt x="399" y="79"/>
                    </a:lnTo>
                    <a:lnTo>
                      <a:pt x="399" y="79"/>
                    </a:lnTo>
                    <a:lnTo>
                      <a:pt x="399" y="80"/>
                    </a:lnTo>
                    <a:lnTo>
                      <a:pt x="399" y="80"/>
                    </a:lnTo>
                    <a:lnTo>
                      <a:pt x="399" y="79"/>
                    </a:lnTo>
                    <a:lnTo>
                      <a:pt x="399" y="79"/>
                    </a:lnTo>
                    <a:lnTo>
                      <a:pt x="399" y="80"/>
                    </a:lnTo>
                    <a:lnTo>
                      <a:pt x="399" y="79"/>
                    </a:lnTo>
                    <a:lnTo>
                      <a:pt x="400" y="79"/>
                    </a:lnTo>
                    <a:lnTo>
                      <a:pt x="400" y="79"/>
                    </a:lnTo>
                    <a:lnTo>
                      <a:pt x="400" y="79"/>
                    </a:lnTo>
                    <a:lnTo>
                      <a:pt x="400" y="79"/>
                    </a:lnTo>
                    <a:lnTo>
                      <a:pt x="402" y="79"/>
                    </a:lnTo>
                    <a:lnTo>
                      <a:pt x="402" y="79"/>
                    </a:lnTo>
                    <a:lnTo>
                      <a:pt x="402" y="79"/>
                    </a:lnTo>
                    <a:lnTo>
                      <a:pt x="402" y="79"/>
                    </a:lnTo>
                    <a:lnTo>
                      <a:pt x="402" y="79"/>
                    </a:lnTo>
                    <a:lnTo>
                      <a:pt x="403" y="79"/>
                    </a:lnTo>
                    <a:lnTo>
                      <a:pt x="403" y="78"/>
                    </a:lnTo>
                    <a:lnTo>
                      <a:pt x="403" y="78"/>
                    </a:lnTo>
                    <a:lnTo>
                      <a:pt x="403" y="79"/>
                    </a:lnTo>
                    <a:lnTo>
                      <a:pt x="403" y="79"/>
                    </a:lnTo>
                    <a:lnTo>
                      <a:pt x="404" y="79"/>
                    </a:lnTo>
                    <a:lnTo>
                      <a:pt x="403" y="78"/>
                    </a:lnTo>
                    <a:lnTo>
                      <a:pt x="404" y="78"/>
                    </a:lnTo>
                    <a:lnTo>
                      <a:pt x="404" y="79"/>
                    </a:lnTo>
                    <a:lnTo>
                      <a:pt x="404" y="78"/>
                    </a:lnTo>
                    <a:lnTo>
                      <a:pt x="405" y="79"/>
                    </a:lnTo>
                    <a:lnTo>
                      <a:pt x="405" y="78"/>
                    </a:lnTo>
                    <a:lnTo>
                      <a:pt x="405" y="78"/>
                    </a:lnTo>
                    <a:lnTo>
                      <a:pt x="405" y="78"/>
                    </a:lnTo>
                    <a:lnTo>
                      <a:pt x="405" y="78"/>
                    </a:lnTo>
                    <a:lnTo>
                      <a:pt x="405" y="78"/>
                    </a:lnTo>
                    <a:lnTo>
                      <a:pt x="405" y="77"/>
                    </a:lnTo>
                    <a:lnTo>
                      <a:pt x="405" y="77"/>
                    </a:lnTo>
                    <a:lnTo>
                      <a:pt x="405" y="77"/>
                    </a:lnTo>
                    <a:lnTo>
                      <a:pt x="405" y="77"/>
                    </a:lnTo>
                    <a:lnTo>
                      <a:pt x="405" y="76"/>
                    </a:lnTo>
                    <a:lnTo>
                      <a:pt x="405" y="76"/>
                    </a:lnTo>
                    <a:lnTo>
                      <a:pt x="405" y="76"/>
                    </a:lnTo>
                    <a:lnTo>
                      <a:pt x="405" y="75"/>
                    </a:lnTo>
                    <a:lnTo>
                      <a:pt x="405" y="75"/>
                    </a:lnTo>
                    <a:lnTo>
                      <a:pt x="405" y="75"/>
                    </a:lnTo>
                    <a:lnTo>
                      <a:pt x="405" y="75"/>
                    </a:lnTo>
                    <a:lnTo>
                      <a:pt x="405" y="75"/>
                    </a:lnTo>
                    <a:lnTo>
                      <a:pt x="405" y="75"/>
                    </a:lnTo>
                    <a:lnTo>
                      <a:pt x="406" y="75"/>
                    </a:lnTo>
                    <a:lnTo>
                      <a:pt x="406" y="74"/>
                    </a:lnTo>
                    <a:lnTo>
                      <a:pt x="406" y="75"/>
                    </a:lnTo>
                    <a:lnTo>
                      <a:pt x="407" y="75"/>
                    </a:lnTo>
                    <a:lnTo>
                      <a:pt x="407" y="75"/>
                    </a:lnTo>
                    <a:lnTo>
                      <a:pt x="407" y="75"/>
                    </a:lnTo>
                    <a:lnTo>
                      <a:pt x="407" y="75"/>
                    </a:lnTo>
                    <a:lnTo>
                      <a:pt x="407" y="76"/>
                    </a:lnTo>
                    <a:lnTo>
                      <a:pt x="407" y="76"/>
                    </a:lnTo>
                    <a:lnTo>
                      <a:pt x="407" y="76"/>
                    </a:lnTo>
                    <a:lnTo>
                      <a:pt x="407" y="76"/>
                    </a:lnTo>
                    <a:lnTo>
                      <a:pt x="408" y="76"/>
                    </a:lnTo>
                    <a:lnTo>
                      <a:pt x="408" y="76"/>
                    </a:lnTo>
                    <a:lnTo>
                      <a:pt x="409" y="76"/>
                    </a:lnTo>
                    <a:lnTo>
                      <a:pt x="409" y="77"/>
                    </a:lnTo>
                    <a:lnTo>
                      <a:pt x="409" y="77"/>
                    </a:lnTo>
                    <a:lnTo>
                      <a:pt x="408" y="77"/>
                    </a:lnTo>
                    <a:lnTo>
                      <a:pt x="408" y="77"/>
                    </a:lnTo>
                    <a:lnTo>
                      <a:pt x="408" y="78"/>
                    </a:lnTo>
                    <a:lnTo>
                      <a:pt x="409" y="78"/>
                    </a:lnTo>
                    <a:lnTo>
                      <a:pt x="409" y="77"/>
                    </a:lnTo>
                    <a:lnTo>
                      <a:pt x="409" y="78"/>
                    </a:lnTo>
                    <a:lnTo>
                      <a:pt x="409" y="78"/>
                    </a:lnTo>
                    <a:lnTo>
                      <a:pt x="409" y="78"/>
                    </a:lnTo>
                    <a:lnTo>
                      <a:pt x="409" y="78"/>
                    </a:lnTo>
                    <a:lnTo>
                      <a:pt x="409" y="78"/>
                    </a:lnTo>
                    <a:lnTo>
                      <a:pt x="409" y="78"/>
                    </a:lnTo>
                    <a:lnTo>
                      <a:pt x="410" y="78"/>
                    </a:lnTo>
                    <a:lnTo>
                      <a:pt x="411" y="78"/>
                    </a:lnTo>
                    <a:lnTo>
                      <a:pt x="411" y="78"/>
                    </a:lnTo>
                    <a:lnTo>
                      <a:pt x="412" y="78"/>
                    </a:lnTo>
                    <a:lnTo>
                      <a:pt x="412" y="78"/>
                    </a:lnTo>
                    <a:lnTo>
                      <a:pt x="412" y="78"/>
                    </a:lnTo>
                    <a:lnTo>
                      <a:pt x="412" y="79"/>
                    </a:lnTo>
                    <a:lnTo>
                      <a:pt x="412" y="79"/>
                    </a:lnTo>
                    <a:lnTo>
                      <a:pt x="412" y="79"/>
                    </a:lnTo>
                    <a:lnTo>
                      <a:pt x="413" y="80"/>
                    </a:lnTo>
                    <a:lnTo>
                      <a:pt x="413" y="80"/>
                    </a:lnTo>
                    <a:lnTo>
                      <a:pt x="413" y="81"/>
                    </a:lnTo>
                    <a:lnTo>
                      <a:pt x="413" y="81"/>
                    </a:lnTo>
                    <a:lnTo>
                      <a:pt x="413" y="81"/>
                    </a:lnTo>
                    <a:lnTo>
                      <a:pt x="413" y="81"/>
                    </a:lnTo>
                    <a:lnTo>
                      <a:pt x="414" y="81"/>
                    </a:lnTo>
                    <a:lnTo>
                      <a:pt x="414" y="81"/>
                    </a:lnTo>
                    <a:lnTo>
                      <a:pt x="414" y="81"/>
                    </a:lnTo>
                    <a:lnTo>
                      <a:pt x="415" y="81"/>
                    </a:lnTo>
                    <a:lnTo>
                      <a:pt x="415" y="80"/>
                    </a:lnTo>
                    <a:lnTo>
                      <a:pt x="415" y="81"/>
                    </a:lnTo>
                    <a:lnTo>
                      <a:pt x="415" y="81"/>
                    </a:lnTo>
                    <a:lnTo>
                      <a:pt x="415" y="80"/>
                    </a:lnTo>
                    <a:lnTo>
                      <a:pt x="415" y="80"/>
                    </a:lnTo>
                    <a:lnTo>
                      <a:pt x="415" y="80"/>
                    </a:lnTo>
                    <a:lnTo>
                      <a:pt x="415" y="80"/>
                    </a:lnTo>
                    <a:lnTo>
                      <a:pt x="415" y="79"/>
                    </a:lnTo>
                    <a:lnTo>
                      <a:pt x="416" y="79"/>
                    </a:lnTo>
                    <a:lnTo>
                      <a:pt x="416" y="80"/>
                    </a:lnTo>
                    <a:lnTo>
                      <a:pt x="416" y="79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7" y="80"/>
                    </a:lnTo>
                    <a:lnTo>
                      <a:pt x="417" y="80"/>
                    </a:lnTo>
                    <a:lnTo>
                      <a:pt x="417" y="80"/>
                    </a:lnTo>
                    <a:lnTo>
                      <a:pt x="417" y="80"/>
                    </a:lnTo>
                    <a:lnTo>
                      <a:pt x="417" y="80"/>
                    </a:lnTo>
                    <a:lnTo>
                      <a:pt x="418" y="80"/>
                    </a:lnTo>
                    <a:lnTo>
                      <a:pt x="418" y="80"/>
                    </a:lnTo>
                    <a:lnTo>
                      <a:pt x="418" y="80"/>
                    </a:lnTo>
                    <a:lnTo>
                      <a:pt x="418" y="81"/>
                    </a:lnTo>
                    <a:lnTo>
                      <a:pt x="418" y="81"/>
                    </a:lnTo>
                    <a:lnTo>
                      <a:pt x="418" y="81"/>
                    </a:lnTo>
                    <a:lnTo>
                      <a:pt x="418" y="81"/>
                    </a:lnTo>
                    <a:lnTo>
                      <a:pt x="419" y="81"/>
                    </a:lnTo>
                    <a:lnTo>
                      <a:pt x="419" y="81"/>
                    </a:lnTo>
                    <a:lnTo>
                      <a:pt x="419" y="81"/>
                    </a:lnTo>
                    <a:lnTo>
                      <a:pt x="419" y="81"/>
                    </a:lnTo>
                    <a:lnTo>
                      <a:pt x="419" y="82"/>
                    </a:lnTo>
                    <a:lnTo>
                      <a:pt x="419" y="82"/>
                    </a:lnTo>
                    <a:lnTo>
                      <a:pt x="420" y="82"/>
                    </a:lnTo>
                    <a:lnTo>
                      <a:pt x="420" y="82"/>
                    </a:lnTo>
                    <a:lnTo>
                      <a:pt x="420" y="82"/>
                    </a:lnTo>
                    <a:lnTo>
                      <a:pt x="420" y="82"/>
                    </a:lnTo>
                    <a:lnTo>
                      <a:pt x="420" y="82"/>
                    </a:lnTo>
                    <a:lnTo>
                      <a:pt x="420" y="82"/>
                    </a:lnTo>
                    <a:lnTo>
                      <a:pt x="421" y="82"/>
                    </a:lnTo>
                    <a:lnTo>
                      <a:pt x="421" y="82"/>
                    </a:lnTo>
                    <a:lnTo>
                      <a:pt x="421" y="82"/>
                    </a:lnTo>
                    <a:lnTo>
                      <a:pt x="422" y="82"/>
                    </a:lnTo>
                    <a:lnTo>
                      <a:pt x="423" y="82"/>
                    </a:lnTo>
                    <a:lnTo>
                      <a:pt x="424" y="82"/>
                    </a:lnTo>
                    <a:lnTo>
                      <a:pt x="424" y="82"/>
                    </a:lnTo>
                    <a:lnTo>
                      <a:pt x="424" y="82"/>
                    </a:lnTo>
                    <a:lnTo>
                      <a:pt x="425" y="82"/>
                    </a:lnTo>
                    <a:lnTo>
                      <a:pt x="425" y="82"/>
                    </a:lnTo>
                    <a:lnTo>
                      <a:pt x="425" y="82"/>
                    </a:lnTo>
                    <a:lnTo>
                      <a:pt x="425" y="83"/>
                    </a:lnTo>
                    <a:lnTo>
                      <a:pt x="426" y="83"/>
                    </a:lnTo>
                    <a:lnTo>
                      <a:pt x="426" y="83"/>
                    </a:lnTo>
                    <a:lnTo>
                      <a:pt x="426" y="84"/>
                    </a:lnTo>
                    <a:lnTo>
                      <a:pt x="434" y="94"/>
                    </a:lnTo>
                    <a:lnTo>
                      <a:pt x="435" y="94"/>
                    </a:lnTo>
                    <a:lnTo>
                      <a:pt x="435" y="93"/>
                    </a:lnTo>
                    <a:lnTo>
                      <a:pt x="435" y="93"/>
                    </a:lnTo>
                    <a:lnTo>
                      <a:pt x="435" y="92"/>
                    </a:lnTo>
                    <a:lnTo>
                      <a:pt x="436" y="92"/>
                    </a:lnTo>
                    <a:lnTo>
                      <a:pt x="436" y="92"/>
                    </a:lnTo>
                    <a:lnTo>
                      <a:pt x="436" y="92"/>
                    </a:lnTo>
                    <a:lnTo>
                      <a:pt x="436" y="91"/>
                    </a:lnTo>
                    <a:lnTo>
                      <a:pt x="436" y="91"/>
                    </a:lnTo>
                    <a:lnTo>
                      <a:pt x="436" y="91"/>
                    </a:lnTo>
                    <a:lnTo>
                      <a:pt x="437" y="91"/>
                    </a:lnTo>
                    <a:lnTo>
                      <a:pt x="437" y="90"/>
                    </a:lnTo>
                    <a:lnTo>
                      <a:pt x="437" y="90"/>
                    </a:lnTo>
                    <a:lnTo>
                      <a:pt x="437" y="90"/>
                    </a:lnTo>
                    <a:lnTo>
                      <a:pt x="437" y="90"/>
                    </a:lnTo>
                    <a:lnTo>
                      <a:pt x="437" y="89"/>
                    </a:lnTo>
                    <a:lnTo>
                      <a:pt x="438" y="89"/>
                    </a:lnTo>
                    <a:lnTo>
                      <a:pt x="438" y="89"/>
                    </a:lnTo>
                    <a:lnTo>
                      <a:pt x="438" y="89"/>
                    </a:lnTo>
                    <a:lnTo>
                      <a:pt x="438" y="89"/>
                    </a:lnTo>
                    <a:lnTo>
                      <a:pt x="438" y="89"/>
                    </a:lnTo>
                    <a:lnTo>
                      <a:pt x="439" y="88"/>
                    </a:lnTo>
                    <a:lnTo>
                      <a:pt x="439" y="88"/>
                    </a:lnTo>
                    <a:lnTo>
                      <a:pt x="439" y="88"/>
                    </a:lnTo>
                    <a:lnTo>
                      <a:pt x="439" y="87"/>
                    </a:lnTo>
                    <a:lnTo>
                      <a:pt x="439" y="87"/>
                    </a:lnTo>
                    <a:lnTo>
                      <a:pt x="439" y="87"/>
                    </a:lnTo>
                    <a:lnTo>
                      <a:pt x="439" y="87"/>
                    </a:lnTo>
                    <a:lnTo>
                      <a:pt x="439" y="87"/>
                    </a:lnTo>
                    <a:lnTo>
                      <a:pt x="438" y="87"/>
                    </a:lnTo>
                    <a:lnTo>
                      <a:pt x="438" y="87"/>
                    </a:lnTo>
                    <a:lnTo>
                      <a:pt x="438" y="87"/>
                    </a:lnTo>
                    <a:lnTo>
                      <a:pt x="437" y="86"/>
                    </a:lnTo>
                    <a:lnTo>
                      <a:pt x="437" y="86"/>
                    </a:lnTo>
                    <a:lnTo>
                      <a:pt x="437" y="86"/>
                    </a:lnTo>
                    <a:lnTo>
                      <a:pt x="437" y="85"/>
                    </a:lnTo>
                    <a:lnTo>
                      <a:pt x="437" y="84"/>
                    </a:lnTo>
                    <a:lnTo>
                      <a:pt x="437" y="84"/>
                    </a:lnTo>
                    <a:lnTo>
                      <a:pt x="437" y="83"/>
                    </a:lnTo>
                    <a:lnTo>
                      <a:pt x="437" y="83"/>
                    </a:lnTo>
                    <a:lnTo>
                      <a:pt x="437" y="83"/>
                    </a:lnTo>
                    <a:lnTo>
                      <a:pt x="437" y="82"/>
                    </a:lnTo>
                    <a:lnTo>
                      <a:pt x="436" y="82"/>
                    </a:lnTo>
                    <a:lnTo>
                      <a:pt x="437" y="82"/>
                    </a:lnTo>
                    <a:lnTo>
                      <a:pt x="437" y="82"/>
                    </a:lnTo>
                    <a:lnTo>
                      <a:pt x="437" y="81"/>
                    </a:lnTo>
                    <a:lnTo>
                      <a:pt x="437" y="80"/>
                    </a:lnTo>
                    <a:lnTo>
                      <a:pt x="437" y="80"/>
                    </a:lnTo>
                    <a:lnTo>
                      <a:pt x="437" y="80"/>
                    </a:lnTo>
                    <a:lnTo>
                      <a:pt x="437" y="79"/>
                    </a:lnTo>
                    <a:lnTo>
                      <a:pt x="438" y="79"/>
                    </a:lnTo>
                    <a:lnTo>
                      <a:pt x="438" y="79"/>
                    </a:lnTo>
                    <a:lnTo>
                      <a:pt x="438" y="79"/>
                    </a:lnTo>
                    <a:lnTo>
                      <a:pt x="438" y="79"/>
                    </a:lnTo>
                    <a:lnTo>
                      <a:pt x="438" y="78"/>
                    </a:lnTo>
                    <a:lnTo>
                      <a:pt x="438" y="78"/>
                    </a:lnTo>
                    <a:lnTo>
                      <a:pt x="438" y="77"/>
                    </a:lnTo>
                    <a:lnTo>
                      <a:pt x="438" y="77"/>
                    </a:lnTo>
                    <a:lnTo>
                      <a:pt x="437" y="77"/>
                    </a:lnTo>
                    <a:lnTo>
                      <a:pt x="437" y="77"/>
                    </a:lnTo>
                    <a:lnTo>
                      <a:pt x="437" y="76"/>
                    </a:lnTo>
                    <a:lnTo>
                      <a:pt x="437" y="76"/>
                    </a:lnTo>
                    <a:lnTo>
                      <a:pt x="437" y="76"/>
                    </a:lnTo>
                    <a:lnTo>
                      <a:pt x="437" y="75"/>
                    </a:lnTo>
                    <a:lnTo>
                      <a:pt x="437" y="75"/>
                    </a:lnTo>
                    <a:lnTo>
                      <a:pt x="437" y="75"/>
                    </a:lnTo>
                    <a:lnTo>
                      <a:pt x="437" y="75"/>
                    </a:lnTo>
                    <a:lnTo>
                      <a:pt x="436" y="75"/>
                    </a:lnTo>
                    <a:lnTo>
                      <a:pt x="437" y="75"/>
                    </a:lnTo>
                    <a:lnTo>
                      <a:pt x="436" y="75"/>
                    </a:lnTo>
                    <a:lnTo>
                      <a:pt x="436" y="74"/>
                    </a:lnTo>
                    <a:lnTo>
                      <a:pt x="436" y="74"/>
                    </a:lnTo>
                    <a:lnTo>
                      <a:pt x="437" y="74"/>
                    </a:lnTo>
                    <a:lnTo>
                      <a:pt x="437" y="74"/>
                    </a:lnTo>
                    <a:lnTo>
                      <a:pt x="437" y="74"/>
                    </a:lnTo>
                    <a:lnTo>
                      <a:pt x="437" y="74"/>
                    </a:lnTo>
                    <a:lnTo>
                      <a:pt x="437" y="74"/>
                    </a:lnTo>
                    <a:lnTo>
                      <a:pt x="437" y="74"/>
                    </a:lnTo>
                    <a:lnTo>
                      <a:pt x="437" y="73"/>
                    </a:lnTo>
                    <a:lnTo>
                      <a:pt x="437" y="73"/>
                    </a:lnTo>
                    <a:lnTo>
                      <a:pt x="437" y="73"/>
                    </a:lnTo>
                    <a:lnTo>
                      <a:pt x="437" y="73"/>
                    </a:lnTo>
                    <a:lnTo>
                      <a:pt x="437" y="73"/>
                    </a:lnTo>
                    <a:lnTo>
                      <a:pt x="437" y="73"/>
                    </a:lnTo>
                    <a:lnTo>
                      <a:pt x="437" y="73"/>
                    </a:lnTo>
                    <a:lnTo>
                      <a:pt x="437" y="72"/>
                    </a:lnTo>
                    <a:lnTo>
                      <a:pt x="437" y="72"/>
                    </a:lnTo>
                    <a:lnTo>
                      <a:pt x="437" y="72"/>
                    </a:lnTo>
                    <a:lnTo>
                      <a:pt x="437" y="72"/>
                    </a:lnTo>
                    <a:lnTo>
                      <a:pt x="437" y="72"/>
                    </a:lnTo>
                    <a:lnTo>
                      <a:pt x="437" y="72"/>
                    </a:lnTo>
                    <a:lnTo>
                      <a:pt x="437" y="72"/>
                    </a:lnTo>
                    <a:lnTo>
                      <a:pt x="437" y="72"/>
                    </a:lnTo>
                    <a:lnTo>
                      <a:pt x="437" y="71"/>
                    </a:lnTo>
                    <a:lnTo>
                      <a:pt x="436" y="71"/>
                    </a:lnTo>
                    <a:lnTo>
                      <a:pt x="437" y="71"/>
                    </a:lnTo>
                    <a:lnTo>
                      <a:pt x="437" y="71"/>
                    </a:lnTo>
                    <a:lnTo>
                      <a:pt x="438" y="71"/>
                    </a:lnTo>
                    <a:lnTo>
                      <a:pt x="438" y="70"/>
                    </a:lnTo>
                    <a:lnTo>
                      <a:pt x="438" y="70"/>
                    </a:lnTo>
                    <a:lnTo>
                      <a:pt x="438" y="70"/>
                    </a:lnTo>
                    <a:lnTo>
                      <a:pt x="438" y="70"/>
                    </a:lnTo>
                    <a:lnTo>
                      <a:pt x="438" y="69"/>
                    </a:lnTo>
                    <a:lnTo>
                      <a:pt x="438" y="69"/>
                    </a:lnTo>
                    <a:lnTo>
                      <a:pt x="438" y="69"/>
                    </a:lnTo>
                    <a:lnTo>
                      <a:pt x="438" y="69"/>
                    </a:lnTo>
                    <a:lnTo>
                      <a:pt x="438" y="69"/>
                    </a:lnTo>
                    <a:lnTo>
                      <a:pt x="438" y="69"/>
                    </a:lnTo>
                    <a:lnTo>
                      <a:pt x="438" y="68"/>
                    </a:lnTo>
                    <a:lnTo>
                      <a:pt x="438" y="68"/>
                    </a:lnTo>
                    <a:lnTo>
                      <a:pt x="438" y="68"/>
                    </a:lnTo>
                    <a:lnTo>
                      <a:pt x="439" y="67"/>
                    </a:lnTo>
                    <a:lnTo>
                      <a:pt x="439" y="67"/>
                    </a:lnTo>
                    <a:lnTo>
                      <a:pt x="439" y="67"/>
                    </a:lnTo>
                    <a:lnTo>
                      <a:pt x="439" y="67"/>
                    </a:lnTo>
                    <a:lnTo>
                      <a:pt x="439" y="66"/>
                    </a:lnTo>
                    <a:lnTo>
                      <a:pt x="440" y="67"/>
                    </a:lnTo>
                    <a:lnTo>
                      <a:pt x="440" y="67"/>
                    </a:lnTo>
                    <a:lnTo>
                      <a:pt x="440" y="67"/>
                    </a:lnTo>
                    <a:lnTo>
                      <a:pt x="441" y="67"/>
                    </a:lnTo>
                    <a:lnTo>
                      <a:pt x="441" y="67"/>
                    </a:lnTo>
                    <a:lnTo>
                      <a:pt x="441" y="67"/>
                    </a:lnTo>
                    <a:lnTo>
                      <a:pt x="442" y="67"/>
                    </a:lnTo>
                    <a:lnTo>
                      <a:pt x="442" y="68"/>
                    </a:lnTo>
                    <a:lnTo>
                      <a:pt x="443" y="68"/>
                    </a:lnTo>
                    <a:lnTo>
                      <a:pt x="444" y="68"/>
                    </a:lnTo>
                    <a:lnTo>
                      <a:pt x="444" y="68"/>
                    </a:lnTo>
                    <a:lnTo>
                      <a:pt x="445" y="68"/>
                    </a:lnTo>
                    <a:lnTo>
                      <a:pt x="445" y="68"/>
                    </a:lnTo>
                    <a:lnTo>
                      <a:pt x="445" y="69"/>
                    </a:lnTo>
                    <a:lnTo>
                      <a:pt x="444" y="69"/>
                    </a:lnTo>
                    <a:lnTo>
                      <a:pt x="444" y="70"/>
                    </a:lnTo>
                    <a:lnTo>
                      <a:pt x="444" y="71"/>
                    </a:lnTo>
                    <a:lnTo>
                      <a:pt x="445" y="71"/>
                    </a:lnTo>
                    <a:lnTo>
                      <a:pt x="444" y="72"/>
                    </a:lnTo>
                    <a:lnTo>
                      <a:pt x="444" y="73"/>
                    </a:lnTo>
                    <a:lnTo>
                      <a:pt x="445" y="73"/>
                    </a:lnTo>
                    <a:lnTo>
                      <a:pt x="446" y="74"/>
                    </a:lnTo>
                    <a:lnTo>
                      <a:pt x="446" y="74"/>
                    </a:lnTo>
                    <a:lnTo>
                      <a:pt x="447" y="73"/>
                    </a:lnTo>
                    <a:lnTo>
                      <a:pt x="447" y="73"/>
                    </a:lnTo>
                    <a:lnTo>
                      <a:pt x="448" y="73"/>
                    </a:lnTo>
                    <a:lnTo>
                      <a:pt x="448" y="74"/>
                    </a:lnTo>
                    <a:lnTo>
                      <a:pt x="448" y="74"/>
                    </a:lnTo>
                    <a:lnTo>
                      <a:pt x="449" y="74"/>
                    </a:lnTo>
                    <a:lnTo>
                      <a:pt x="450" y="73"/>
                    </a:lnTo>
                    <a:lnTo>
                      <a:pt x="450" y="73"/>
                    </a:lnTo>
                    <a:lnTo>
                      <a:pt x="450" y="73"/>
                    </a:lnTo>
                    <a:lnTo>
                      <a:pt x="451" y="74"/>
                    </a:lnTo>
                    <a:lnTo>
                      <a:pt x="451" y="74"/>
                    </a:lnTo>
                    <a:lnTo>
                      <a:pt x="451" y="74"/>
                    </a:lnTo>
                    <a:lnTo>
                      <a:pt x="450" y="74"/>
                    </a:lnTo>
                    <a:lnTo>
                      <a:pt x="450" y="75"/>
                    </a:lnTo>
                    <a:lnTo>
                      <a:pt x="450" y="76"/>
                    </a:lnTo>
                    <a:lnTo>
                      <a:pt x="450" y="76"/>
                    </a:lnTo>
                    <a:lnTo>
                      <a:pt x="451" y="77"/>
                    </a:lnTo>
                    <a:lnTo>
                      <a:pt x="452" y="77"/>
                    </a:lnTo>
                    <a:lnTo>
                      <a:pt x="452" y="77"/>
                    </a:lnTo>
                    <a:lnTo>
                      <a:pt x="453" y="77"/>
                    </a:lnTo>
                    <a:lnTo>
                      <a:pt x="453" y="77"/>
                    </a:lnTo>
                    <a:lnTo>
                      <a:pt x="454" y="77"/>
                    </a:lnTo>
                    <a:lnTo>
                      <a:pt x="454" y="77"/>
                    </a:lnTo>
                    <a:lnTo>
                      <a:pt x="454" y="78"/>
                    </a:lnTo>
                    <a:lnTo>
                      <a:pt x="453" y="78"/>
                    </a:lnTo>
                    <a:lnTo>
                      <a:pt x="452" y="78"/>
                    </a:lnTo>
                    <a:lnTo>
                      <a:pt x="452" y="79"/>
                    </a:lnTo>
                    <a:lnTo>
                      <a:pt x="452" y="79"/>
                    </a:lnTo>
                    <a:lnTo>
                      <a:pt x="453" y="79"/>
                    </a:lnTo>
                    <a:lnTo>
                      <a:pt x="454" y="80"/>
                    </a:lnTo>
                    <a:lnTo>
                      <a:pt x="454" y="81"/>
                    </a:lnTo>
                    <a:lnTo>
                      <a:pt x="454" y="81"/>
                    </a:lnTo>
                    <a:lnTo>
                      <a:pt x="454" y="82"/>
                    </a:lnTo>
                    <a:lnTo>
                      <a:pt x="454" y="82"/>
                    </a:lnTo>
                    <a:lnTo>
                      <a:pt x="454" y="82"/>
                    </a:lnTo>
                    <a:lnTo>
                      <a:pt x="454" y="82"/>
                    </a:lnTo>
                    <a:lnTo>
                      <a:pt x="455" y="82"/>
                    </a:lnTo>
                    <a:lnTo>
                      <a:pt x="455" y="82"/>
                    </a:lnTo>
                    <a:lnTo>
                      <a:pt x="455" y="81"/>
                    </a:lnTo>
                    <a:lnTo>
                      <a:pt x="455" y="81"/>
                    </a:lnTo>
                    <a:lnTo>
                      <a:pt x="457" y="80"/>
                    </a:lnTo>
                    <a:lnTo>
                      <a:pt x="457" y="80"/>
                    </a:lnTo>
                    <a:lnTo>
                      <a:pt x="457" y="80"/>
                    </a:lnTo>
                    <a:lnTo>
                      <a:pt x="457" y="79"/>
                    </a:lnTo>
                    <a:lnTo>
                      <a:pt x="457" y="79"/>
                    </a:lnTo>
                    <a:lnTo>
                      <a:pt x="457" y="78"/>
                    </a:lnTo>
                    <a:lnTo>
                      <a:pt x="457" y="78"/>
                    </a:lnTo>
                    <a:lnTo>
                      <a:pt x="458" y="78"/>
                    </a:lnTo>
                    <a:lnTo>
                      <a:pt x="458" y="78"/>
                    </a:lnTo>
                    <a:lnTo>
                      <a:pt x="458" y="77"/>
                    </a:lnTo>
                    <a:lnTo>
                      <a:pt x="459" y="77"/>
                    </a:lnTo>
                    <a:lnTo>
                      <a:pt x="459" y="78"/>
                    </a:lnTo>
                    <a:lnTo>
                      <a:pt x="460" y="79"/>
                    </a:lnTo>
                    <a:lnTo>
                      <a:pt x="460" y="79"/>
                    </a:lnTo>
                    <a:lnTo>
                      <a:pt x="461" y="79"/>
                    </a:lnTo>
                    <a:lnTo>
                      <a:pt x="461" y="79"/>
                    </a:lnTo>
                    <a:lnTo>
                      <a:pt x="462" y="79"/>
                    </a:lnTo>
                    <a:lnTo>
                      <a:pt x="462" y="79"/>
                    </a:lnTo>
                    <a:lnTo>
                      <a:pt x="462" y="80"/>
                    </a:lnTo>
                    <a:lnTo>
                      <a:pt x="463" y="80"/>
                    </a:lnTo>
                    <a:lnTo>
                      <a:pt x="463" y="79"/>
                    </a:lnTo>
                    <a:lnTo>
                      <a:pt x="464" y="79"/>
                    </a:lnTo>
                    <a:lnTo>
                      <a:pt x="464" y="79"/>
                    </a:lnTo>
                    <a:lnTo>
                      <a:pt x="465" y="79"/>
                    </a:lnTo>
                    <a:lnTo>
                      <a:pt x="465" y="80"/>
                    </a:lnTo>
                    <a:lnTo>
                      <a:pt x="465" y="80"/>
                    </a:lnTo>
                    <a:lnTo>
                      <a:pt x="465" y="80"/>
                    </a:lnTo>
                    <a:lnTo>
                      <a:pt x="465" y="80"/>
                    </a:lnTo>
                    <a:lnTo>
                      <a:pt x="465" y="80"/>
                    </a:lnTo>
                    <a:lnTo>
                      <a:pt x="465" y="81"/>
                    </a:lnTo>
                    <a:lnTo>
                      <a:pt x="465" y="81"/>
                    </a:lnTo>
                    <a:lnTo>
                      <a:pt x="465" y="81"/>
                    </a:lnTo>
                    <a:lnTo>
                      <a:pt x="466" y="81"/>
                    </a:lnTo>
                    <a:lnTo>
                      <a:pt x="466" y="80"/>
                    </a:lnTo>
                    <a:lnTo>
                      <a:pt x="466" y="80"/>
                    </a:lnTo>
                    <a:lnTo>
                      <a:pt x="466" y="80"/>
                    </a:lnTo>
                    <a:lnTo>
                      <a:pt x="467" y="79"/>
                    </a:lnTo>
                    <a:lnTo>
                      <a:pt x="467" y="79"/>
                    </a:lnTo>
                    <a:lnTo>
                      <a:pt x="467" y="79"/>
                    </a:lnTo>
                    <a:lnTo>
                      <a:pt x="467" y="79"/>
                    </a:lnTo>
                    <a:lnTo>
                      <a:pt x="468" y="79"/>
                    </a:lnTo>
                    <a:lnTo>
                      <a:pt x="468" y="78"/>
                    </a:lnTo>
                    <a:lnTo>
                      <a:pt x="468" y="78"/>
                    </a:lnTo>
                    <a:lnTo>
                      <a:pt x="468" y="78"/>
                    </a:lnTo>
                    <a:lnTo>
                      <a:pt x="468" y="77"/>
                    </a:lnTo>
                    <a:lnTo>
                      <a:pt x="468" y="77"/>
                    </a:lnTo>
                    <a:lnTo>
                      <a:pt x="468" y="77"/>
                    </a:lnTo>
                    <a:lnTo>
                      <a:pt x="469" y="77"/>
                    </a:lnTo>
                    <a:lnTo>
                      <a:pt x="469" y="77"/>
                    </a:lnTo>
                    <a:lnTo>
                      <a:pt x="469" y="77"/>
                    </a:lnTo>
                    <a:lnTo>
                      <a:pt x="470" y="76"/>
                    </a:lnTo>
                    <a:lnTo>
                      <a:pt x="470" y="76"/>
                    </a:lnTo>
                    <a:lnTo>
                      <a:pt x="470" y="76"/>
                    </a:lnTo>
                    <a:lnTo>
                      <a:pt x="470" y="76"/>
                    </a:lnTo>
                    <a:lnTo>
                      <a:pt x="470" y="76"/>
                    </a:lnTo>
                    <a:lnTo>
                      <a:pt x="470" y="76"/>
                    </a:lnTo>
                    <a:lnTo>
                      <a:pt x="470" y="76"/>
                    </a:lnTo>
                    <a:lnTo>
                      <a:pt x="471" y="76"/>
                    </a:lnTo>
                    <a:lnTo>
                      <a:pt x="471" y="76"/>
                    </a:lnTo>
                    <a:lnTo>
                      <a:pt x="471" y="76"/>
                    </a:lnTo>
                    <a:lnTo>
                      <a:pt x="472" y="76"/>
                    </a:lnTo>
                    <a:lnTo>
                      <a:pt x="472" y="75"/>
                    </a:lnTo>
                    <a:lnTo>
                      <a:pt x="473" y="75"/>
                    </a:lnTo>
                    <a:lnTo>
                      <a:pt x="473" y="76"/>
                    </a:lnTo>
                    <a:lnTo>
                      <a:pt x="474" y="76"/>
                    </a:lnTo>
                    <a:lnTo>
                      <a:pt x="474" y="76"/>
                    </a:lnTo>
                    <a:lnTo>
                      <a:pt x="474" y="76"/>
                    </a:lnTo>
                    <a:lnTo>
                      <a:pt x="473" y="77"/>
                    </a:lnTo>
                    <a:lnTo>
                      <a:pt x="473" y="77"/>
                    </a:lnTo>
                    <a:lnTo>
                      <a:pt x="474" y="77"/>
                    </a:lnTo>
                    <a:lnTo>
                      <a:pt x="474" y="77"/>
                    </a:lnTo>
                    <a:lnTo>
                      <a:pt x="474" y="77"/>
                    </a:lnTo>
                    <a:lnTo>
                      <a:pt x="474" y="77"/>
                    </a:lnTo>
                    <a:lnTo>
                      <a:pt x="475" y="77"/>
                    </a:lnTo>
                    <a:lnTo>
                      <a:pt x="475" y="77"/>
                    </a:lnTo>
                    <a:lnTo>
                      <a:pt x="475" y="77"/>
                    </a:lnTo>
                    <a:lnTo>
                      <a:pt x="475" y="77"/>
                    </a:lnTo>
                    <a:lnTo>
                      <a:pt x="475" y="77"/>
                    </a:lnTo>
                    <a:lnTo>
                      <a:pt x="476" y="77"/>
                    </a:lnTo>
                    <a:lnTo>
                      <a:pt x="477" y="77"/>
                    </a:lnTo>
                    <a:lnTo>
                      <a:pt x="477" y="77"/>
                    </a:lnTo>
                    <a:lnTo>
                      <a:pt x="477" y="76"/>
                    </a:lnTo>
                    <a:lnTo>
                      <a:pt x="477" y="76"/>
                    </a:lnTo>
                    <a:lnTo>
                      <a:pt x="477" y="76"/>
                    </a:lnTo>
                    <a:lnTo>
                      <a:pt x="477" y="76"/>
                    </a:lnTo>
                    <a:lnTo>
                      <a:pt x="477" y="75"/>
                    </a:lnTo>
                    <a:lnTo>
                      <a:pt x="477" y="75"/>
                    </a:lnTo>
                    <a:lnTo>
                      <a:pt x="477" y="75"/>
                    </a:lnTo>
                    <a:lnTo>
                      <a:pt x="478" y="75"/>
                    </a:lnTo>
                    <a:lnTo>
                      <a:pt x="478" y="75"/>
                    </a:lnTo>
                    <a:lnTo>
                      <a:pt x="479" y="74"/>
                    </a:lnTo>
                    <a:lnTo>
                      <a:pt x="479" y="75"/>
                    </a:lnTo>
                    <a:lnTo>
                      <a:pt x="479" y="75"/>
                    </a:lnTo>
                    <a:lnTo>
                      <a:pt x="479" y="75"/>
                    </a:lnTo>
                    <a:lnTo>
                      <a:pt x="480" y="75"/>
                    </a:lnTo>
                    <a:lnTo>
                      <a:pt x="480" y="74"/>
                    </a:lnTo>
                    <a:lnTo>
                      <a:pt x="480" y="75"/>
                    </a:lnTo>
                    <a:lnTo>
                      <a:pt x="480" y="75"/>
                    </a:lnTo>
                    <a:lnTo>
                      <a:pt x="480" y="75"/>
                    </a:lnTo>
                    <a:lnTo>
                      <a:pt x="481" y="75"/>
                    </a:lnTo>
                    <a:lnTo>
                      <a:pt x="481" y="75"/>
                    </a:lnTo>
                    <a:lnTo>
                      <a:pt x="481" y="75"/>
                    </a:lnTo>
                    <a:lnTo>
                      <a:pt x="481" y="75"/>
                    </a:lnTo>
                    <a:lnTo>
                      <a:pt x="481" y="74"/>
                    </a:lnTo>
                    <a:lnTo>
                      <a:pt x="481" y="74"/>
                    </a:lnTo>
                    <a:lnTo>
                      <a:pt x="481" y="74"/>
                    </a:lnTo>
                    <a:lnTo>
                      <a:pt x="481" y="74"/>
                    </a:lnTo>
                    <a:lnTo>
                      <a:pt x="482" y="74"/>
                    </a:lnTo>
                    <a:lnTo>
                      <a:pt x="482" y="73"/>
                    </a:lnTo>
                    <a:lnTo>
                      <a:pt x="482" y="74"/>
                    </a:lnTo>
                    <a:lnTo>
                      <a:pt x="482" y="74"/>
                    </a:lnTo>
                    <a:lnTo>
                      <a:pt x="483" y="74"/>
                    </a:lnTo>
                    <a:lnTo>
                      <a:pt x="483" y="74"/>
                    </a:lnTo>
                    <a:lnTo>
                      <a:pt x="483" y="74"/>
                    </a:lnTo>
                    <a:lnTo>
                      <a:pt x="483" y="74"/>
                    </a:lnTo>
                    <a:lnTo>
                      <a:pt x="484" y="74"/>
                    </a:lnTo>
                    <a:lnTo>
                      <a:pt x="484" y="73"/>
                    </a:lnTo>
                    <a:lnTo>
                      <a:pt x="484" y="73"/>
                    </a:lnTo>
                    <a:lnTo>
                      <a:pt x="484" y="73"/>
                    </a:lnTo>
                    <a:lnTo>
                      <a:pt x="484" y="73"/>
                    </a:lnTo>
                    <a:lnTo>
                      <a:pt x="485" y="73"/>
                    </a:lnTo>
                    <a:lnTo>
                      <a:pt x="485" y="73"/>
                    </a:lnTo>
                    <a:lnTo>
                      <a:pt x="485" y="73"/>
                    </a:lnTo>
                    <a:lnTo>
                      <a:pt x="485" y="73"/>
                    </a:lnTo>
                    <a:lnTo>
                      <a:pt x="485" y="73"/>
                    </a:lnTo>
                    <a:lnTo>
                      <a:pt x="486" y="73"/>
                    </a:lnTo>
                    <a:lnTo>
                      <a:pt x="486" y="73"/>
                    </a:lnTo>
                    <a:lnTo>
                      <a:pt x="486" y="73"/>
                    </a:lnTo>
                    <a:lnTo>
                      <a:pt x="487" y="73"/>
                    </a:lnTo>
                    <a:lnTo>
                      <a:pt x="487" y="72"/>
                    </a:lnTo>
                    <a:lnTo>
                      <a:pt x="487" y="72"/>
                    </a:lnTo>
                    <a:lnTo>
                      <a:pt x="487" y="72"/>
                    </a:lnTo>
                    <a:lnTo>
                      <a:pt x="487" y="71"/>
                    </a:lnTo>
                    <a:lnTo>
                      <a:pt x="487" y="71"/>
                    </a:lnTo>
                    <a:lnTo>
                      <a:pt x="487" y="71"/>
                    </a:lnTo>
                    <a:lnTo>
                      <a:pt x="487" y="71"/>
                    </a:lnTo>
                    <a:lnTo>
                      <a:pt x="488" y="71"/>
                    </a:lnTo>
                    <a:lnTo>
                      <a:pt x="488" y="71"/>
                    </a:lnTo>
                    <a:lnTo>
                      <a:pt x="488" y="71"/>
                    </a:lnTo>
                    <a:lnTo>
                      <a:pt x="488" y="72"/>
                    </a:lnTo>
                    <a:lnTo>
                      <a:pt x="489" y="72"/>
                    </a:lnTo>
                    <a:lnTo>
                      <a:pt x="489" y="72"/>
                    </a:lnTo>
                    <a:lnTo>
                      <a:pt x="489" y="71"/>
                    </a:lnTo>
                    <a:lnTo>
                      <a:pt x="490" y="71"/>
                    </a:lnTo>
                    <a:lnTo>
                      <a:pt x="490" y="71"/>
                    </a:lnTo>
                    <a:lnTo>
                      <a:pt x="490" y="71"/>
                    </a:lnTo>
                    <a:lnTo>
                      <a:pt x="490" y="71"/>
                    </a:lnTo>
                    <a:lnTo>
                      <a:pt x="491" y="71"/>
                    </a:lnTo>
                    <a:lnTo>
                      <a:pt x="491" y="71"/>
                    </a:lnTo>
                    <a:lnTo>
                      <a:pt x="491" y="70"/>
                    </a:lnTo>
                    <a:lnTo>
                      <a:pt x="491" y="70"/>
                    </a:lnTo>
                    <a:lnTo>
                      <a:pt x="492" y="70"/>
                    </a:lnTo>
                    <a:lnTo>
                      <a:pt x="492" y="69"/>
                    </a:lnTo>
                    <a:lnTo>
                      <a:pt x="493" y="69"/>
                    </a:lnTo>
                    <a:lnTo>
                      <a:pt x="493" y="69"/>
                    </a:lnTo>
                    <a:lnTo>
                      <a:pt x="493" y="69"/>
                    </a:lnTo>
                    <a:lnTo>
                      <a:pt x="493" y="69"/>
                    </a:lnTo>
                    <a:lnTo>
                      <a:pt x="493" y="69"/>
                    </a:lnTo>
                    <a:lnTo>
                      <a:pt x="494" y="68"/>
                    </a:lnTo>
                    <a:lnTo>
                      <a:pt x="494" y="68"/>
                    </a:lnTo>
                    <a:lnTo>
                      <a:pt x="494" y="67"/>
                    </a:lnTo>
                    <a:lnTo>
                      <a:pt x="495" y="67"/>
                    </a:lnTo>
                    <a:lnTo>
                      <a:pt x="495" y="67"/>
                    </a:lnTo>
                    <a:lnTo>
                      <a:pt x="495" y="67"/>
                    </a:lnTo>
                    <a:lnTo>
                      <a:pt x="495" y="67"/>
                    </a:lnTo>
                    <a:lnTo>
                      <a:pt x="496" y="67"/>
                    </a:lnTo>
                    <a:lnTo>
                      <a:pt x="496" y="66"/>
                    </a:lnTo>
                    <a:lnTo>
                      <a:pt x="496" y="66"/>
                    </a:lnTo>
                    <a:lnTo>
                      <a:pt x="497" y="66"/>
                    </a:lnTo>
                    <a:lnTo>
                      <a:pt x="497" y="66"/>
                    </a:lnTo>
                    <a:lnTo>
                      <a:pt x="497" y="66"/>
                    </a:lnTo>
                    <a:lnTo>
                      <a:pt x="497" y="66"/>
                    </a:lnTo>
                    <a:lnTo>
                      <a:pt x="497" y="67"/>
                    </a:lnTo>
                    <a:lnTo>
                      <a:pt x="497" y="67"/>
                    </a:lnTo>
                    <a:lnTo>
                      <a:pt x="497" y="67"/>
                    </a:lnTo>
                    <a:lnTo>
                      <a:pt x="497" y="67"/>
                    </a:lnTo>
                    <a:lnTo>
                      <a:pt x="497" y="67"/>
                    </a:lnTo>
                    <a:lnTo>
                      <a:pt x="498" y="68"/>
                    </a:lnTo>
                    <a:lnTo>
                      <a:pt x="499" y="68"/>
                    </a:lnTo>
                    <a:lnTo>
                      <a:pt x="499" y="67"/>
                    </a:lnTo>
                    <a:lnTo>
                      <a:pt x="499" y="67"/>
                    </a:lnTo>
                    <a:lnTo>
                      <a:pt x="499" y="67"/>
                    </a:lnTo>
                    <a:lnTo>
                      <a:pt x="499" y="67"/>
                    </a:lnTo>
                    <a:lnTo>
                      <a:pt x="499" y="67"/>
                    </a:lnTo>
                    <a:lnTo>
                      <a:pt x="499" y="66"/>
                    </a:lnTo>
                    <a:lnTo>
                      <a:pt x="499" y="66"/>
                    </a:lnTo>
                    <a:lnTo>
                      <a:pt x="500" y="66"/>
                    </a:lnTo>
                    <a:lnTo>
                      <a:pt x="500" y="66"/>
                    </a:lnTo>
                    <a:lnTo>
                      <a:pt x="500" y="65"/>
                    </a:lnTo>
                    <a:lnTo>
                      <a:pt x="500" y="65"/>
                    </a:lnTo>
                    <a:lnTo>
                      <a:pt x="500" y="65"/>
                    </a:lnTo>
                    <a:lnTo>
                      <a:pt x="500" y="65"/>
                    </a:lnTo>
                    <a:lnTo>
                      <a:pt x="501" y="64"/>
                    </a:lnTo>
                    <a:lnTo>
                      <a:pt x="501" y="64"/>
                    </a:lnTo>
                    <a:lnTo>
                      <a:pt x="501" y="64"/>
                    </a:lnTo>
                    <a:lnTo>
                      <a:pt x="501" y="64"/>
                    </a:lnTo>
                    <a:lnTo>
                      <a:pt x="501" y="64"/>
                    </a:lnTo>
                    <a:lnTo>
                      <a:pt x="502" y="64"/>
                    </a:lnTo>
                    <a:lnTo>
                      <a:pt x="502" y="64"/>
                    </a:lnTo>
                    <a:lnTo>
                      <a:pt x="502" y="63"/>
                    </a:lnTo>
                    <a:lnTo>
                      <a:pt x="501" y="63"/>
                    </a:lnTo>
                    <a:lnTo>
                      <a:pt x="502" y="63"/>
                    </a:lnTo>
                    <a:lnTo>
                      <a:pt x="502" y="63"/>
                    </a:lnTo>
                    <a:lnTo>
                      <a:pt x="502" y="63"/>
                    </a:lnTo>
                    <a:lnTo>
                      <a:pt x="518" y="60"/>
                    </a:lnTo>
                    <a:lnTo>
                      <a:pt x="519" y="60"/>
                    </a:lnTo>
                    <a:lnTo>
                      <a:pt x="529" y="61"/>
                    </a:lnTo>
                    <a:lnTo>
                      <a:pt x="529" y="59"/>
                    </a:lnTo>
                    <a:lnTo>
                      <a:pt x="533" y="51"/>
                    </a:lnTo>
                    <a:lnTo>
                      <a:pt x="533" y="51"/>
                    </a:lnTo>
                    <a:lnTo>
                      <a:pt x="534" y="52"/>
                    </a:lnTo>
                    <a:lnTo>
                      <a:pt x="533" y="52"/>
                    </a:lnTo>
                    <a:lnTo>
                      <a:pt x="534" y="52"/>
                    </a:lnTo>
                    <a:lnTo>
                      <a:pt x="534" y="52"/>
                    </a:lnTo>
                    <a:lnTo>
                      <a:pt x="534" y="52"/>
                    </a:lnTo>
                    <a:lnTo>
                      <a:pt x="534" y="53"/>
                    </a:lnTo>
                    <a:lnTo>
                      <a:pt x="534" y="53"/>
                    </a:lnTo>
                    <a:lnTo>
                      <a:pt x="534" y="53"/>
                    </a:lnTo>
                    <a:lnTo>
                      <a:pt x="534" y="53"/>
                    </a:lnTo>
                    <a:lnTo>
                      <a:pt x="534" y="53"/>
                    </a:lnTo>
                    <a:lnTo>
                      <a:pt x="535" y="53"/>
                    </a:lnTo>
                    <a:lnTo>
                      <a:pt x="535" y="53"/>
                    </a:lnTo>
                    <a:lnTo>
                      <a:pt x="536" y="53"/>
                    </a:lnTo>
                    <a:lnTo>
                      <a:pt x="536" y="54"/>
                    </a:lnTo>
                    <a:lnTo>
                      <a:pt x="536" y="53"/>
                    </a:lnTo>
                    <a:lnTo>
                      <a:pt x="536" y="54"/>
                    </a:lnTo>
                    <a:lnTo>
                      <a:pt x="536" y="54"/>
                    </a:lnTo>
                    <a:lnTo>
                      <a:pt x="536" y="54"/>
                    </a:lnTo>
                    <a:lnTo>
                      <a:pt x="536" y="54"/>
                    </a:lnTo>
                    <a:lnTo>
                      <a:pt x="536" y="54"/>
                    </a:lnTo>
                    <a:lnTo>
                      <a:pt x="537" y="54"/>
                    </a:lnTo>
                    <a:lnTo>
                      <a:pt x="537" y="55"/>
                    </a:lnTo>
                    <a:lnTo>
                      <a:pt x="536" y="55"/>
                    </a:lnTo>
                    <a:lnTo>
                      <a:pt x="536" y="56"/>
                    </a:lnTo>
                    <a:lnTo>
                      <a:pt x="537" y="56"/>
                    </a:lnTo>
                    <a:lnTo>
                      <a:pt x="537" y="56"/>
                    </a:lnTo>
                    <a:lnTo>
                      <a:pt x="536" y="56"/>
                    </a:lnTo>
                    <a:lnTo>
                      <a:pt x="537" y="57"/>
                    </a:lnTo>
                    <a:lnTo>
                      <a:pt x="537" y="57"/>
                    </a:lnTo>
                    <a:lnTo>
                      <a:pt x="537" y="57"/>
                    </a:lnTo>
                    <a:lnTo>
                      <a:pt x="536" y="57"/>
                    </a:lnTo>
                    <a:lnTo>
                      <a:pt x="537" y="57"/>
                    </a:lnTo>
                    <a:lnTo>
                      <a:pt x="537" y="57"/>
                    </a:lnTo>
                    <a:lnTo>
                      <a:pt x="536" y="57"/>
                    </a:lnTo>
                    <a:lnTo>
                      <a:pt x="537" y="58"/>
                    </a:lnTo>
                    <a:lnTo>
                      <a:pt x="536" y="58"/>
                    </a:lnTo>
                    <a:lnTo>
                      <a:pt x="536" y="59"/>
                    </a:lnTo>
                    <a:lnTo>
                      <a:pt x="537" y="59"/>
                    </a:lnTo>
                    <a:lnTo>
                      <a:pt x="536" y="59"/>
                    </a:lnTo>
                    <a:lnTo>
                      <a:pt x="536" y="59"/>
                    </a:lnTo>
                    <a:lnTo>
                      <a:pt x="536" y="60"/>
                    </a:lnTo>
                    <a:lnTo>
                      <a:pt x="536" y="60"/>
                    </a:lnTo>
                    <a:lnTo>
                      <a:pt x="536" y="60"/>
                    </a:lnTo>
                    <a:lnTo>
                      <a:pt x="536" y="60"/>
                    </a:lnTo>
                    <a:lnTo>
                      <a:pt x="536" y="61"/>
                    </a:lnTo>
                    <a:lnTo>
                      <a:pt x="536" y="61"/>
                    </a:lnTo>
                    <a:lnTo>
                      <a:pt x="536" y="61"/>
                    </a:lnTo>
                    <a:lnTo>
                      <a:pt x="536" y="61"/>
                    </a:lnTo>
                    <a:lnTo>
                      <a:pt x="536" y="62"/>
                    </a:lnTo>
                    <a:lnTo>
                      <a:pt x="536" y="62"/>
                    </a:lnTo>
                    <a:lnTo>
                      <a:pt x="536" y="62"/>
                    </a:lnTo>
                    <a:lnTo>
                      <a:pt x="536" y="62"/>
                    </a:lnTo>
                    <a:lnTo>
                      <a:pt x="535" y="62"/>
                    </a:lnTo>
                    <a:lnTo>
                      <a:pt x="536" y="62"/>
                    </a:lnTo>
                    <a:lnTo>
                      <a:pt x="536" y="63"/>
                    </a:lnTo>
                    <a:lnTo>
                      <a:pt x="536" y="63"/>
                    </a:lnTo>
                    <a:lnTo>
                      <a:pt x="536" y="63"/>
                    </a:lnTo>
                    <a:lnTo>
                      <a:pt x="536" y="63"/>
                    </a:lnTo>
                    <a:lnTo>
                      <a:pt x="536" y="64"/>
                    </a:lnTo>
                    <a:lnTo>
                      <a:pt x="536" y="64"/>
                    </a:lnTo>
                    <a:lnTo>
                      <a:pt x="536" y="64"/>
                    </a:lnTo>
                    <a:lnTo>
                      <a:pt x="536" y="64"/>
                    </a:lnTo>
                    <a:lnTo>
                      <a:pt x="536" y="64"/>
                    </a:lnTo>
                    <a:lnTo>
                      <a:pt x="536" y="64"/>
                    </a:lnTo>
                    <a:lnTo>
                      <a:pt x="537" y="64"/>
                    </a:lnTo>
                    <a:lnTo>
                      <a:pt x="537" y="64"/>
                    </a:lnTo>
                    <a:lnTo>
                      <a:pt x="537" y="64"/>
                    </a:lnTo>
                    <a:lnTo>
                      <a:pt x="538" y="64"/>
                    </a:lnTo>
                    <a:lnTo>
                      <a:pt x="538" y="64"/>
                    </a:lnTo>
                    <a:lnTo>
                      <a:pt x="538" y="64"/>
                    </a:lnTo>
                    <a:lnTo>
                      <a:pt x="538" y="64"/>
                    </a:lnTo>
                    <a:lnTo>
                      <a:pt x="539" y="64"/>
                    </a:lnTo>
                    <a:lnTo>
                      <a:pt x="539" y="64"/>
                    </a:lnTo>
                    <a:lnTo>
                      <a:pt x="539" y="64"/>
                    </a:lnTo>
                    <a:lnTo>
                      <a:pt x="539" y="64"/>
                    </a:lnTo>
                    <a:lnTo>
                      <a:pt x="540" y="64"/>
                    </a:lnTo>
                    <a:lnTo>
                      <a:pt x="540" y="64"/>
                    </a:lnTo>
                    <a:lnTo>
                      <a:pt x="540" y="64"/>
                    </a:lnTo>
                    <a:lnTo>
                      <a:pt x="540" y="64"/>
                    </a:lnTo>
                    <a:lnTo>
                      <a:pt x="540" y="64"/>
                    </a:lnTo>
                    <a:lnTo>
                      <a:pt x="540" y="64"/>
                    </a:lnTo>
                    <a:lnTo>
                      <a:pt x="540" y="64"/>
                    </a:lnTo>
                    <a:lnTo>
                      <a:pt x="541" y="64"/>
                    </a:lnTo>
                    <a:lnTo>
                      <a:pt x="541" y="64"/>
                    </a:lnTo>
                    <a:lnTo>
                      <a:pt x="541" y="64"/>
                    </a:lnTo>
                    <a:lnTo>
                      <a:pt x="542" y="64"/>
                    </a:lnTo>
                    <a:lnTo>
                      <a:pt x="542" y="63"/>
                    </a:lnTo>
                    <a:lnTo>
                      <a:pt x="542" y="64"/>
                    </a:lnTo>
                    <a:lnTo>
                      <a:pt x="542" y="63"/>
                    </a:lnTo>
                    <a:lnTo>
                      <a:pt x="543" y="63"/>
                    </a:lnTo>
                    <a:lnTo>
                      <a:pt x="543" y="63"/>
                    </a:lnTo>
                    <a:lnTo>
                      <a:pt x="543" y="63"/>
                    </a:lnTo>
                    <a:lnTo>
                      <a:pt x="543" y="63"/>
                    </a:lnTo>
                    <a:lnTo>
                      <a:pt x="543" y="63"/>
                    </a:lnTo>
                    <a:lnTo>
                      <a:pt x="543" y="63"/>
                    </a:lnTo>
                    <a:lnTo>
                      <a:pt x="544" y="63"/>
                    </a:lnTo>
                    <a:lnTo>
                      <a:pt x="544" y="63"/>
                    </a:lnTo>
                    <a:lnTo>
                      <a:pt x="544" y="63"/>
                    </a:lnTo>
                    <a:lnTo>
                      <a:pt x="544" y="63"/>
                    </a:lnTo>
                    <a:lnTo>
                      <a:pt x="545" y="63"/>
                    </a:lnTo>
                    <a:lnTo>
                      <a:pt x="546" y="63"/>
                    </a:lnTo>
                    <a:lnTo>
                      <a:pt x="546" y="63"/>
                    </a:lnTo>
                    <a:lnTo>
                      <a:pt x="546" y="63"/>
                    </a:lnTo>
                    <a:lnTo>
                      <a:pt x="546" y="63"/>
                    </a:lnTo>
                    <a:lnTo>
                      <a:pt x="547" y="63"/>
                    </a:lnTo>
                    <a:lnTo>
                      <a:pt x="547" y="63"/>
                    </a:lnTo>
                    <a:lnTo>
                      <a:pt x="548" y="63"/>
                    </a:lnTo>
                    <a:lnTo>
                      <a:pt x="549" y="63"/>
                    </a:lnTo>
                    <a:lnTo>
                      <a:pt x="550" y="62"/>
                    </a:lnTo>
                    <a:lnTo>
                      <a:pt x="550" y="62"/>
                    </a:lnTo>
                    <a:lnTo>
                      <a:pt x="551" y="62"/>
                    </a:lnTo>
                    <a:lnTo>
                      <a:pt x="551" y="62"/>
                    </a:lnTo>
                    <a:lnTo>
                      <a:pt x="551" y="62"/>
                    </a:lnTo>
                    <a:lnTo>
                      <a:pt x="551" y="62"/>
                    </a:lnTo>
                    <a:lnTo>
                      <a:pt x="551" y="61"/>
                    </a:lnTo>
                    <a:lnTo>
                      <a:pt x="552" y="61"/>
                    </a:lnTo>
                    <a:lnTo>
                      <a:pt x="552" y="61"/>
                    </a:lnTo>
                    <a:lnTo>
                      <a:pt x="552" y="61"/>
                    </a:lnTo>
                    <a:lnTo>
                      <a:pt x="553" y="62"/>
                    </a:lnTo>
                    <a:lnTo>
                      <a:pt x="553" y="61"/>
                    </a:lnTo>
                    <a:lnTo>
                      <a:pt x="554" y="61"/>
                    </a:lnTo>
                    <a:lnTo>
                      <a:pt x="554" y="61"/>
                    </a:lnTo>
                    <a:lnTo>
                      <a:pt x="554" y="61"/>
                    </a:lnTo>
                    <a:lnTo>
                      <a:pt x="555" y="61"/>
                    </a:lnTo>
                    <a:lnTo>
                      <a:pt x="555" y="61"/>
                    </a:lnTo>
                    <a:lnTo>
                      <a:pt x="556" y="60"/>
                    </a:lnTo>
                    <a:lnTo>
                      <a:pt x="556" y="61"/>
                    </a:lnTo>
                    <a:lnTo>
                      <a:pt x="556" y="61"/>
                    </a:lnTo>
                    <a:lnTo>
                      <a:pt x="555" y="62"/>
                    </a:lnTo>
                    <a:lnTo>
                      <a:pt x="555" y="62"/>
                    </a:lnTo>
                    <a:lnTo>
                      <a:pt x="555" y="63"/>
                    </a:lnTo>
                    <a:lnTo>
                      <a:pt x="555" y="63"/>
                    </a:lnTo>
                    <a:lnTo>
                      <a:pt x="554" y="64"/>
                    </a:lnTo>
                    <a:lnTo>
                      <a:pt x="554" y="64"/>
                    </a:lnTo>
                    <a:lnTo>
                      <a:pt x="553" y="64"/>
                    </a:lnTo>
                    <a:lnTo>
                      <a:pt x="552" y="64"/>
                    </a:lnTo>
                    <a:lnTo>
                      <a:pt x="551" y="64"/>
                    </a:lnTo>
                    <a:lnTo>
                      <a:pt x="551" y="65"/>
                    </a:lnTo>
                    <a:lnTo>
                      <a:pt x="549" y="65"/>
                    </a:lnTo>
                    <a:lnTo>
                      <a:pt x="549" y="65"/>
                    </a:lnTo>
                    <a:lnTo>
                      <a:pt x="549" y="66"/>
                    </a:lnTo>
                    <a:lnTo>
                      <a:pt x="548" y="66"/>
                    </a:lnTo>
                    <a:lnTo>
                      <a:pt x="548" y="66"/>
                    </a:lnTo>
                    <a:lnTo>
                      <a:pt x="548" y="66"/>
                    </a:lnTo>
                    <a:lnTo>
                      <a:pt x="547" y="66"/>
                    </a:lnTo>
                    <a:lnTo>
                      <a:pt x="547" y="66"/>
                    </a:lnTo>
                    <a:lnTo>
                      <a:pt x="546" y="66"/>
                    </a:lnTo>
                    <a:lnTo>
                      <a:pt x="546" y="66"/>
                    </a:lnTo>
                    <a:lnTo>
                      <a:pt x="546" y="66"/>
                    </a:lnTo>
                    <a:lnTo>
                      <a:pt x="546" y="66"/>
                    </a:lnTo>
                    <a:lnTo>
                      <a:pt x="545" y="66"/>
                    </a:lnTo>
                    <a:lnTo>
                      <a:pt x="545" y="66"/>
                    </a:lnTo>
                    <a:lnTo>
                      <a:pt x="545" y="66"/>
                    </a:lnTo>
                    <a:lnTo>
                      <a:pt x="545" y="66"/>
                    </a:lnTo>
                    <a:lnTo>
                      <a:pt x="544" y="67"/>
                    </a:lnTo>
                    <a:lnTo>
                      <a:pt x="543" y="67"/>
                    </a:lnTo>
                    <a:lnTo>
                      <a:pt x="543" y="67"/>
                    </a:lnTo>
                    <a:lnTo>
                      <a:pt x="543" y="68"/>
                    </a:lnTo>
                    <a:lnTo>
                      <a:pt x="543" y="68"/>
                    </a:lnTo>
                    <a:lnTo>
                      <a:pt x="543" y="68"/>
                    </a:lnTo>
                    <a:lnTo>
                      <a:pt x="542" y="68"/>
                    </a:lnTo>
                    <a:lnTo>
                      <a:pt x="543" y="69"/>
                    </a:lnTo>
                    <a:lnTo>
                      <a:pt x="542" y="69"/>
                    </a:lnTo>
                    <a:lnTo>
                      <a:pt x="542" y="69"/>
                    </a:lnTo>
                    <a:lnTo>
                      <a:pt x="541" y="70"/>
                    </a:lnTo>
                    <a:lnTo>
                      <a:pt x="541" y="70"/>
                    </a:lnTo>
                    <a:lnTo>
                      <a:pt x="541" y="71"/>
                    </a:lnTo>
                    <a:lnTo>
                      <a:pt x="541" y="71"/>
                    </a:lnTo>
                    <a:lnTo>
                      <a:pt x="541" y="72"/>
                    </a:lnTo>
                    <a:lnTo>
                      <a:pt x="540" y="72"/>
                    </a:lnTo>
                    <a:lnTo>
                      <a:pt x="540" y="73"/>
                    </a:lnTo>
                    <a:lnTo>
                      <a:pt x="539" y="73"/>
                    </a:lnTo>
                    <a:lnTo>
                      <a:pt x="539" y="73"/>
                    </a:lnTo>
                    <a:lnTo>
                      <a:pt x="539" y="73"/>
                    </a:lnTo>
                    <a:lnTo>
                      <a:pt x="540" y="74"/>
                    </a:lnTo>
                    <a:lnTo>
                      <a:pt x="540" y="75"/>
                    </a:lnTo>
                    <a:lnTo>
                      <a:pt x="540" y="75"/>
                    </a:lnTo>
                    <a:lnTo>
                      <a:pt x="540" y="75"/>
                    </a:lnTo>
                    <a:lnTo>
                      <a:pt x="541" y="75"/>
                    </a:lnTo>
                    <a:lnTo>
                      <a:pt x="541" y="76"/>
                    </a:lnTo>
                    <a:lnTo>
                      <a:pt x="541" y="76"/>
                    </a:lnTo>
                    <a:lnTo>
                      <a:pt x="541" y="77"/>
                    </a:lnTo>
                    <a:lnTo>
                      <a:pt x="541" y="77"/>
                    </a:lnTo>
                    <a:lnTo>
                      <a:pt x="540" y="77"/>
                    </a:lnTo>
                    <a:lnTo>
                      <a:pt x="540" y="78"/>
                    </a:lnTo>
                    <a:lnTo>
                      <a:pt x="540" y="78"/>
                    </a:lnTo>
                    <a:lnTo>
                      <a:pt x="540" y="78"/>
                    </a:lnTo>
                    <a:lnTo>
                      <a:pt x="540" y="78"/>
                    </a:lnTo>
                    <a:lnTo>
                      <a:pt x="540" y="79"/>
                    </a:lnTo>
                    <a:lnTo>
                      <a:pt x="540" y="79"/>
                    </a:lnTo>
                    <a:lnTo>
                      <a:pt x="539" y="79"/>
                    </a:lnTo>
                    <a:lnTo>
                      <a:pt x="539" y="79"/>
                    </a:lnTo>
                    <a:lnTo>
                      <a:pt x="539" y="80"/>
                    </a:lnTo>
                    <a:lnTo>
                      <a:pt x="540" y="80"/>
                    </a:lnTo>
                    <a:lnTo>
                      <a:pt x="540" y="80"/>
                    </a:lnTo>
                    <a:lnTo>
                      <a:pt x="540" y="80"/>
                    </a:lnTo>
                    <a:lnTo>
                      <a:pt x="540" y="81"/>
                    </a:lnTo>
                    <a:lnTo>
                      <a:pt x="540" y="81"/>
                    </a:lnTo>
                    <a:lnTo>
                      <a:pt x="540" y="81"/>
                    </a:lnTo>
                    <a:lnTo>
                      <a:pt x="540" y="82"/>
                    </a:lnTo>
                    <a:lnTo>
                      <a:pt x="539" y="82"/>
                    </a:lnTo>
                    <a:lnTo>
                      <a:pt x="539" y="82"/>
                    </a:lnTo>
                    <a:lnTo>
                      <a:pt x="539" y="83"/>
                    </a:lnTo>
                    <a:lnTo>
                      <a:pt x="539" y="83"/>
                    </a:lnTo>
                    <a:lnTo>
                      <a:pt x="539" y="84"/>
                    </a:lnTo>
                    <a:lnTo>
                      <a:pt x="538" y="84"/>
                    </a:lnTo>
                    <a:lnTo>
                      <a:pt x="538" y="84"/>
                    </a:lnTo>
                    <a:lnTo>
                      <a:pt x="538" y="84"/>
                    </a:lnTo>
                    <a:lnTo>
                      <a:pt x="538" y="85"/>
                    </a:lnTo>
                    <a:lnTo>
                      <a:pt x="538" y="85"/>
                    </a:lnTo>
                    <a:lnTo>
                      <a:pt x="538" y="85"/>
                    </a:lnTo>
                    <a:lnTo>
                      <a:pt x="538" y="85"/>
                    </a:lnTo>
                    <a:lnTo>
                      <a:pt x="539" y="85"/>
                    </a:lnTo>
                    <a:lnTo>
                      <a:pt x="539" y="85"/>
                    </a:lnTo>
                    <a:lnTo>
                      <a:pt x="540" y="85"/>
                    </a:lnTo>
                    <a:lnTo>
                      <a:pt x="540" y="86"/>
                    </a:lnTo>
                    <a:lnTo>
                      <a:pt x="540" y="86"/>
                    </a:lnTo>
                    <a:lnTo>
                      <a:pt x="540" y="86"/>
                    </a:lnTo>
                    <a:lnTo>
                      <a:pt x="540" y="87"/>
                    </a:lnTo>
                    <a:lnTo>
                      <a:pt x="540" y="88"/>
                    </a:lnTo>
                    <a:lnTo>
                      <a:pt x="539" y="89"/>
                    </a:lnTo>
                    <a:lnTo>
                      <a:pt x="539" y="89"/>
                    </a:lnTo>
                    <a:lnTo>
                      <a:pt x="539" y="89"/>
                    </a:lnTo>
                    <a:lnTo>
                      <a:pt x="539" y="89"/>
                    </a:lnTo>
                    <a:lnTo>
                      <a:pt x="539" y="90"/>
                    </a:lnTo>
                    <a:lnTo>
                      <a:pt x="540" y="90"/>
                    </a:lnTo>
                    <a:lnTo>
                      <a:pt x="541" y="90"/>
                    </a:lnTo>
                    <a:lnTo>
                      <a:pt x="541" y="90"/>
                    </a:lnTo>
                    <a:lnTo>
                      <a:pt x="541" y="91"/>
                    </a:lnTo>
                    <a:lnTo>
                      <a:pt x="541" y="91"/>
                    </a:lnTo>
                    <a:lnTo>
                      <a:pt x="541" y="92"/>
                    </a:lnTo>
                    <a:lnTo>
                      <a:pt x="541" y="92"/>
                    </a:lnTo>
                    <a:lnTo>
                      <a:pt x="541" y="93"/>
                    </a:lnTo>
                    <a:lnTo>
                      <a:pt x="541" y="93"/>
                    </a:lnTo>
                    <a:lnTo>
                      <a:pt x="542" y="93"/>
                    </a:lnTo>
                    <a:lnTo>
                      <a:pt x="542" y="93"/>
                    </a:lnTo>
                    <a:lnTo>
                      <a:pt x="542" y="93"/>
                    </a:lnTo>
                    <a:lnTo>
                      <a:pt x="543" y="93"/>
                    </a:lnTo>
                    <a:lnTo>
                      <a:pt x="544" y="92"/>
                    </a:lnTo>
                    <a:lnTo>
                      <a:pt x="544" y="92"/>
                    </a:lnTo>
                    <a:lnTo>
                      <a:pt x="545" y="91"/>
                    </a:lnTo>
                    <a:lnTo>
                      <a:pt x="546" y="91"/>
                    </a:lnTo>
                    <a:lnTo>
                      <a:pt x="546" y="91"/>
                    </a:lnTo>
                    <a:lnTo>
                      <a:pt x="547" y="91"/>
                    </a:lnTo>
                    <a:lnTo>
                      <a:pt x="547" y="91"/>
                    </a:lnTo>
                    <a:lnTo>
                      <a:pt x="548" y="91"/>
                    </a:lnTo>
                    <a:lnTo>
                      <a:pt x="549" y="91"/>
                    </a:lnTo>
                    <a:lnTo>
                      <a:pt x="551" y="90"/>
                    </a:lnTo>
                    <a:lnTo>
                      <a:pt x="551" y="90"/>
                    </a:lnTo>
                    <a:lnTo>
                      <a:pt x="552" y="89"/>
                    </a:lnTo>
                    <a:lnTo>
                      <a:pt x="553" y="89"/>
                    </a:lnTo>
                    <a:lnTo>
                      <a:pt x="553" y="89"/>
                    </a:lnTo>
                    <a:lnTo>
                      <a:pt x="554" y="89"/>
                    </a:lnTo>
                    <a:lnTo>
                      <a:pt x="554" y="89"/>
                    </a:lnTo>
                    <a:lnTo>
                      <a:pt x="555" y="89"/>
                    </a:lnTo>
                    <a:lnTo>
                      <a:pt x="555" y="88"/>
                    </a:lnTo>
                    <a:lnTo>
                      <a:pt x="556" y="88"/>
                    </a:lnTo>
                    <a:lnTo>
                      <a:pt x="556" y="88"/>
                    </a:lnTo>
                    <a:lnTo>
                      <a:pt x="556" y="88"/>
                    </a:lnTo>
                    <a:lnTo>
                      <a:pt x="557" y="87"/>
                    </a:lnTo>
                    <a:lnTo>
                      <a:pt x="558" y="87"/>
                    </a:lnTo>
                    <a:lnTo>
                      <a:pt x="558" y="87"/>
                    </a:lnTo>
                    <a:lnTo>
                      <a:pt x="559" y="88"/>
                    </a:lnTo>
                    <a:lnTo>
                      <a:pt x="559" y="88"/>
                    </a:lnTo>
                    <a:lnTo>
                      <a:pt x="559" y="88"/>
                    </a:lnTo>
                    <a:lnTo>
                      <a:pt x="559" y="88"/>
                    </a:lnTo>
                    <a:lnTo>
                      <a:pt x="559" y="89"/>
                    </a:lnTo>
                    <a:lnTo>
                      <a:pt x="559" y="89"/>
                    </a:lnTo>
                    <a:lnTo>
                      <a:pt x="559" y="89"/>
                    </a:lnTo>
                    <a:lnTo>
                      <a:pt x="559" y="90"/>
                    </a:lnTo>
                    <a:lnTo>
                      <a:pt x="559" y="91"/>
                    </a:lnTo>
                    <a:lnTo>
                      <a:pt x="559" y="91"/>
                    </a:lnTo>
                    <a:lnTo>
                      <a:pt x="558" y="92"/>
                    </a:lnTo>
                    <a:lnTo>
                      <a:pt x="558" y="92"/>
                    </a:lnTo>
                    <a:lnTo>
                      <a:pt x="557" y="92"/>
                    </a:lnTo>
                    <a:lnTo>
                      <a:pt x="556" y="92"/>
                    </a:lnTo>
                    <a:lnTo>
                      <a:pt x="556" y="93"/>
                    </a:lnTo>
                    <a:lnTo>
                      <a:pt x="556" y="93"/>
                    </a:lnTo>
                    <a:lnTo>
                      <a:pt x="555" y="93"/>
                    </a:lnTo>
                    <a:lnTo>
                      <a:pt x="555" y="93"/>
                    </a:lnTo>
                    <a:lnTo>
                      <a:pt x="554" y="94"/>
                    </a:lnTo>
                    <a:lnTo>
                      <a:pt x="554" y="95"/>
                    </a:lnTo>
                    <a:lnTo>
                      <a:pt x="553" y="95"/>
                    </a:lnTo>
                    <a:lnTo>
                      <a:pt x="552" y="95"/>
                    </a:lnTo>
                    <a:lnTo>
                      <a:pt x="552" y="96"/>
                    </a:lnTo>
                    <a:lnTo>
                      <a:pt x="551" y="96"/>
                    </a:lnTo>
                    <a:lnTo>
                      <a:pt x="551" y="96"/>
                    </a:lnTo>
                    <a:lnTo>
                      <a:pt x="550" y="96"/>
                    </a:lnTo>
                    <a:lnTo>
                      <a:pt x="549" y="96"/>
                    </a:lnTo>
                    <a:lnTo>
                      <a:pt x="548" y="97"/>
                    </a:lnTo>
                    <a:lnTo>
                      <a:pt x="547" y="97"/>
                    </a:lnTo>
                    <a:lnTo>
                      <a:pt x="546" y="97"/>
                    </a:lnTo>
                    <a:lnTo>
                      <a:pt x="546" y="97"/>
                    </a:lnTo>
                    <a:lnTo>
                      <a:pt x="546" y="98"/>
                    </a:lnTo>
                    <a:lnTo>
                      <a:pt x="545" y="98"/>
                    </a:lnTo>
                    <a:lnTo>
                      <a:pt x="545" y="99"/>
                    </a:lnTo>
                    <a:lnTo>
                      <a:pt x="544" y="99"/>
                    </a:lnTo>
                    <a:lnTo>
                      <a:pt x="544" y="99"/>
                    </a:lnTo>
                    <a:lnTo>
                      <a:pt x="544" y="99"/>
                    </a:lnTo>
                    <a:lnTo>
                      <a:pt x="543" y="99"/>
                    </a:lnTo>
                    <a:lnTo>
                      <a:pt x="543" y="100"/>
                    </a:lnTo>
                    <a:lnTo>
                      <a:pt x="543" y="100"/>
                    </a:lnTo>
                    <a:lnTo>
                      <a:pt x="544" y="100"/>
                    </a:lnTo>
                    <a:lnTo>
                      <a:pt x="545" y="100"/>
                    </a:lnTo>
                    <a:lnTo>
                      <a:pt x="545" y="100"/>
                    </a:lnTo>
                    <a:lnTo>
                      <a:pt x="545" y="101"/>
                    </a:lnTo>
                    <a:lnTo>
                      <a:pt x="545" y="101"/>
                    </a:lnTo>
                    <a:lnTo>
                      <a:pt x="545" y="101"/>
                    </a:lnTo>
                    <a:lnTo>
                      <a:pt x="545" y="101"/>
                    </a:lnTo>
                    <a:lnTo>
                      <a:pt x="545" y="102"/>
                    </a:lnTo>
                    <a:lnTo>
                      <a:pt x="546" y="102"/>
                    </a:lnTo>
                    <a:lnTo>
                      <a:pt x="546" y="102"/>
                    </a:lnTo>
                    <a:lnTo>
                      <a:pt x="546" y="103"/>
                    </a:lnTo>
                    <a:lnTo>
                      <a:pt x="545" y="103"/>
                    </a:lnTo>
                    <a:lnTo>
                      <a:pt x="544" y="103"/>
                    </a:lnTo>
                    <a:lnTo>
                      <a:pt x="544" y="103"/>
                    </a:lnTo>
                    <a:lnTo>
                      <a:pt x="544" y="104"/>
                    </a:lnTo>
                    <a:lnTo>
                      <a:pt x="544" y="104"/>
                    </a:lnTo>
                    <a:lnTo>
                      <a:pt x="545" y="104"/>
                    </a:lnTo>
                    <a:lnTo>
                      <a:pt x="545" y="104"/>
                    </a:lnTo>
                    <a:lnTo>
                      <a:pt x="545" y="104"/>
                    </a:lnTo>
                    <a:lnTo>
                      <a:pt x="545" y="105"/>
                    </a:lnTo>
                    <a:lnTo>
                      <a:pt x="545" y="105"/>
                    </a:lnTo>
                    <a:lnTo>
                      <a:pt x="545" y="105"/>
                    </a:lnTo>
                    <a:lnTo>
                      <a:pt x="545" y="105"/>
                    </a:lnTo>
                    <a:lnTo>
                      <a:pt x="544" y="106"/>
                    </a:lnTo>
                    <a:lnTo>
                      <a:pt x="543" y="107"/>
                    </a:lnTo>
                    <a:lnTo>
                      <a:pt x="543" y="107"/>
                    </a:lnTo>
                    <a:lnTo>
                      <a:pt x="543" y="107"/>
                    </a:lnTo>
                    <a:lnTo>
                      <a:pt x="544" y="108"/>
                    </a:lnTo>
                    <a:lnTo>
                      <a:pt x="543" y="109"/>
                    </a:lnTo>
                    <a:lnTo>
                      <a:pt x="543" y="110"/>
                    </a:lnTo>
                    <a:lnTo>
                      <a:pt x="544" y="110"/>
                    </a:lnTo>
                    <a:lnTo>
                      <a:pt x="544" y="110"/>
                    </a:lnTo>
                    <a:lnTo>
                      <a:pt x="544" y="110"/>
                    </a:lnTo>
                    <a:lnTo>
                      <a:pt x="545" y="111"/>
                    </a:lnTo>
                    <a:lnTo>
                      <a:pt x="545" y="111"/>
                    </a:lnTo>
                    <a:lnTo>
                      <a:pt x="546" y="111"/>
                    </a:lnTo>
                    <a:lnTo>
                      <a:pt x="547" y="111"/>
                    </a:lnTo>
                    <a:lnTo>
                      <a:pt x="548" y="111"/>
                    </a:lnTo>
                    <a:lnTo>
                      <a:pt x="549" y="112"/>
                    </a:lnTo>
                    <a:lnTo>
                      <a:pt x="549" y="112"/>
                    </a:lnTo>
                    <a:lnTo>
                      <a:pt x="549" y="113"/>
                    </a:lnTo>
                    <a:lnTo>
                      <a:pt x="548" y="114"/>
                    </a:lnTo>
                    <a:lnTo>
                      <a:pt x="547" y="114"/>
                    </a:lnTo>
                    <a:lnTo>
                      <a:pt x="547" y="114"/>
                    </a:lnTo>
                    <a:lnTo>
                      <a:pt x="546" y="115"/>
                    </a:lnTo>
                    <a:lnTo>
                      <a:pt x="545" y="115"/>
                    </a:lnTo>
                    <a:lnTo>
                      <a:pt x="544" y="115"/>
                    </a:lnTo>
                    <a:lnTo>
                      <a:pt x="544" y="116"/>
                    </a:lnTo>
                    <a:lnTo>
                      <a:pt x="544" y="116"/>
                    </a:lnTo>
                    <a:lnTo>
                      <a:pt x="542" y="117"/>
                    </a:lnTo>
                    <a:lnTo>
                      <a:pt x="542" y="117"/>
                    </a:lnTo>
                    <a:lnTo>
                      <a:pt x="542" y="118"/>
                    </a:lnTo>
                    <a:lnTo>
                      <a:pt x="541" y="119"/>
                    </a:lnTo>
                    <a:lnTo>
                      <a:pt x="541" y="119"/>
                    </a:lnTo>
                    <a:lnTo>
                      <a:pt x="541" y="119"/>
                    </a:lnTo>
                    <a:lnTo>
                      <a:pt x="541" y="120"/>
                    </a:lnTo>
                    <a:lnTo>
                      <a:pt x="541" y="120"/>
                    </a:lnTo>
                    <a:lnTo>
                      <a:pt x="542" y="120"/>
                    </a:lnTo>
                    <a:lnTo>
                      <a:pt x="542" y="121"/>
                    </a:lnTo>
                    <a:lnTo>
                      <a:pt x="543" y="121"/>
                    </a:lnTo>
                    <a:lnTo>
                      <a:pt x="543" y="121"/>
                    </a:lnTo>
                    <a:lnTo>
                      <a:pt x="542" y="122"/>
                    </a:lnTo>
                    <a:lnTo>
                      <a:pt x="542" y="122"/>
                    </a:lnTo>
                    <a:lnTo>
                      <a:pt x="541" y="122"/>
                    </a:lnTo>
                    <a:lnTo>
                      <a:pt x="540" y="123"/>
                    </a:lnTo>
                    <a:lnTo>
                      <a:pt x="540" y="123"/>
                    </a:lnTo>
                    <a:lnTo>
                      <a:pt x="540" y="124"/>
                    </a:lnTo>
                    <a:lnTo>
                      <a:pt x="541" y="124"/>
                    </a:lnTo>
                    <a:lnTo>
                      <a:pt x="541" y="124"/>
                    </a:lnTo>
                    <a:lnTo>
                      <a:pt x="542" y="124"/>
                    </a:lnTo>
                    <a:lnTo>
                      <a:pt x="542" y="124"/>
                    </a:lnTo>
                    <a:lnTo>
                      <a:pt x="542" y="124"/>
                    </a:lnTo>
                    <a:lnTo>
                      <a:pt x="543" y="125"/>
                    </a:lnTo>
                    <a:lnTo>
                      <a:pt x="543" y="126"/>
                    </a:lnTo>
                    <a:lnTo>
                      <a:pt x="543" y="126"/>
                    </a:lnTo>
                    <a:lnTo>
                      <a:pt x="543" y="127"/>
                    </a:lnTo>
                    <a:lnTo>
                      <a:pt x="542" y="127"/>
                    </a:lnTo>
                    <a:lnTo>
                      <a:pt x="541" y="127"/>
                    </a:lnTo>
                    <a:lnTo>
                      <a:pt x="540" y="127"/>
                    </a:lnTo>
                    <a:lnTo>
                      <a:pt x="539" y="127"/>
                    </a:lnTo>
                    <a:lnTo>
                      <a:pt x="539" y="127"/>
                    </a:lnTo>
                    <a:lnTo>
                      <a:pt x="539" y="128"/>
                    </a:lnTo>
                    <a:lnTo>
                      <a:pt x="539" y="128"/>
                    </a:lnTo>
                    <a:lnTo>
                      <a:pt x="540" y="128"/>
                    </a:lnTo>
                    <a:lnTo>
                      <a:pt x="540" y="129"/>
                    </a:lnTo>
                    <a:lnTo>
                      <a:pt x="540" y="129"/>
                    </a:lnTo>
                    <a:lnTo>
                      <a:pt x="540" y="129"/>
                    </a:lnTo>
                    <a:lnTo>
                      <a:pt x="539" y="130"/>
                    </a:lnTo>
                    <a:lnTo>
                      <a:pt x="539" y="130"/>
                    </a:lnTo>
                    <a:lnTo>
                      <a:pt x="539" y="130"/>
                    </a:lnTo>
                    <a:lnTo>
                      <a:pt x="539" y="131"/>
                    </a:lnTo>
                    <a:lnTo>
                      <a:pt x="541" y="131"/>
                    </a:lnTo>
                    <a:lnTo>
                      <a:pt x="541" y="131"/>
                    </a:lnTo>
                    <a:lnTo>
                      <a:pt x="541" y="131"/>
                    </a:lnTo>
                    <a:lnTo>
                      <a:pt x="541" y="132"/>
                    </a:lnTo>
                    <a:lnTo>
                      <a:pt x="542" y="132"/>
                    </a:lnTo>
                    <a:lnTo>
                      <a:pt x="542" y="132"/>
                    </a:lnTo>
                    <a:lnTo>
                      <a:pt x="542" y="132"/>
                    </a:lnTo>
                    <a:lnTo>
                      <a:pt x="542" y="132"/>
                    </a:lnTo>
                    <a:lnTo>
                      <a:pt x="542" y="133"/>
                    </a:lnTo>
                    <a:lnTo>
                      <a:pt x="541" y="134"/>
                    </a:lnTo>
                    <a:lnTo>
                      <a:pt x="541" y="135"/>
                    </a:lnTo>
                    <a:lnTo>
                      <a:pt x="540" y="135"/>
                    </a:lnTo>
                    <a:lnTo>
                      <a:pt x="540" y="136"/>
                    </a:lnTo>
                    <a:lnTo>
                      <a:pt x="539" y="138"/>
                    </a:lnTo>
                    <a:lnTo>
                      <a:pt x="539" y="139"/>
                    </a:lnTo>
                    <a:lnTo>
                      <a:pt x="539" y="139"/>
                    </a:lnTo>
                    <a:lnTo>
                      <a:pt x="539" y="140"/>
                    </a:lnTo>
                    <a:lnTo>
                      <a:pt x="540" y="140"/>
                    </a:lnTo>
                    <a:lnTo>
                      <a:pt x="541" y="141"/>
                    </a:lnTo>
                    <a:lnTo>
                      <a:pt x="542" y="142"/>
                    </a:lnTo>
                    <a:lnTo>
                      <a:pt x="542" y="142"/>
                    </a:lnTo>
                    <a:lnTo>
                      <a:pt x="543" y="142"/>
                    </a:lnTo>
                    <a:lnTo>
                      <a:pt x="543" y="143"/>
                    </a:lnTo>
                    <a:lnTo>
                      <a:pt x="543" y="144"/>
                    </a:lnTo>
                    <a:lnTo>
                      <a:pt x="542" y="144"/>
                    </a:lnTo>
                    <a:lnTo>
                      <a:pt x="542" y="144"/>
                    </a:lnTo>
                    <a:lnTo>
                      <a:pt x="542" y="145"/>
                    </a:lnTo>
                    <a:lnTo>
                      <a:pt x="543" y="145"/>
                    </a:lnTo>
                    <a:lnTo>
                      <a:pt x="543" y="146"/>
                    </a:lnTo>
                    <a:lnTo>
                      <a:pt x="543" y="146"/>
                    </a:lnTo>
                    <a:lnTo>
                      <a:pt x="542" y="147"/>
                    </a:lnTo>
                    <a:lnTo>
                      <a:pt x="541" y="148"/>
                    </a:lnTo>
                    <a:lnTo>
                      <a:pt x="540" y="148"/>
                    </a:lnTo>
                    <a:lnTo>
                      <a:pt x="540" y="149"/>
                    </a:lnTo>
                    <a:lnTo>
                      <a:pt x="540" y="149"/>
                    </a:lnTo>
                    <a:lnTo>
                      <a:pt x="541" y="149"/>
                    </a:lnTo>
                    <a:lnTo>
                      <a:pt x="541" y="149"/>
                    </a:lnTo>
                    <a:lnTo>
                      <a:pt x="541" y="149"/>
                    </a:lnTo>
                    <a:lnTo>
                      <a:pt x="541" y="149"/>
                    </a:lnTo>
                    <a:lnTo>
                      <a:pt x="541" y="149"/>
                    </a:lnTo>
                    <a:lnTo>
                      <a:pt x="541" y="150"/>
                    </a:lnTo>
                    <a:lnTo>
                      <a:pt x="541" y="150"/>
                    </a:lnTo>
                    <a:lnTo>
                      <a:pt x="541" y="151"/>
                    </a:lnTo>
                    <a:lnTo>
                      <a:pt x="540" y="151"/>
                    </a:lnTo>
                    <a:lnTo>
                      <a:pt x="540" y="151"/>
                    </a:lnTo>
                    <a:lnTo>
                      <a:pt x="540" y="151"/>
                    </a:lnTo>
                    <a:lnTo>
                      <a:pt x="539" y="151"/>
                    </a:lnTo>
                    <a:lnTo>
                      <a:pt x="539" y="151"/>
                    </a:lnTo>
                    <a:lnTo>
                      <a:pt x="538" y="151"/>
                    </a:lnTo>
                    <a:lnTo>
                      <a:pt x="539" y="152"/>
                    </a:lnTo>
                    <a:lnTo>
                      <a:pt x="539" y="152"/>
                    </a:lnTo>
                    <a:lnTo>
                      <a:pt x="541" y="152"/>
                    </a:lnTo>
                    <a:lnTo>
                      <a:pt x="541" y="153"/>
                    </a:lnTo>
                    <a:lnTo>
                      <a:pt x="542" y="154"/>
                    </a:lnTo>
                    <a:lnTo>
                      <a:pt x="542" y="154"/>
                    </a:lnTo>
                    <a:lnTo>
                      <a:pt x="543" y="154"/>
                    </a:lnTo>
                    <a:lnTo>
                      <a:pt x="543" y="154"/>
                    </a:lnTo>
                    <a:lnTo>
                      <a:pt x="543" y="154"/>
                    </a:lnTo>
                    <a:lnTo>
                      <a:pt x="543" y="154"/>
                    </a:lnTo>
                    <a:lnTo>
                      <a:pt x="543" y="155"/>
                    </a:lnTo>
                    <a:lnTo>
                      <a:pt x="543" y="156"/>
                    </a:lnTo>
                    <a:lnTo>
                      <a:pt x="544" y="156"/>
                    </a:lnTo>
                    <a:lnTo>
                      <a:pt x="544" y="156"/>
                    </a:lnTo>
                    <a:lnTo>
                      <a:pt x="547" y="157"/>
                    </a:lnTo>
                    <a:lnTo>
                      <a:pt x="547" y="157"/>
                    </a:lnTo>
                    <a:lnTo>
                      <a:pt x="548" y="157"/>
                    </a:lnTo>
                    <a:lnTo>
                      <a:pt x="548" y="157"/>
                    </a:lnTo>
                    <a:lnTo>
                      <a:pt x="548" y="157"/>
                    </a:lnTo>
                    <a:lnTo>
                      <a:pt x="548" y="157"/>
                    </a:lnTo>
                    <a:lnTo>
                      <a:pt x="549" y="157"/>
                    </a:lnTo>
                    <a:lnTo>
                      <a:pt x="549" y="158"/>
                    </a:lnTo>
                    <a:lnTo>
                      <a:pt x="549" y="158"/>
                    </a:lnTo>
                    <a:lnTo>
                      <a:pt x="549" y="159"/>
                    </a:lnTo>
                    <a:lnTo>
                      <a:pt x="549" y="159"/>
                    </a:lnTo>
                    <a:lnTo>
                      <a:pt x="549" y="159"/>
                    </a:lnTo>
                    <a:lnTo>
                      <a:pt x="549" y="159"/>
                    </a:lnTo>
                    <a:lnTo>
                      <a:pt x="549" y="160"/>
                    </a:lnTo>
                    <a:lnTo>
                      <a:pt x="549" y="160"/>
                    </a:lnTo>
                    <a:lnTo>
                      <a:pt x="550" y="160"/>
                    </a:lnTo>
                    <a:lnTo>
                      <a:pt x="550" y="160"/>
                    </a:lnTo>
                    <a:lnTo>
                      <a:pt x="550" y="161"/>
                    </a:lnTo>
                    <a:lnTo>
                      <a:pt x="551" y="161"/>
                    </a:lnTo>
                    <a:lnTo>
                      <a:pt x="551" y="161"/>
                    </a:lnTo>
                    <a:lnTo>
                      <a:pt x="552" y="160"/>
                    </a:lnTo>
                    <a:lnTo>
                      <a:pt x="553" y="160"/>
                    </a:lnTo>
                    <a:lnTo>
                      <a:pt x="554" y="160"/>
                    </a:lnTo>
                    <a:lnTo>
                      <a:pt x="554" y="161"/>
                    </a:lnTo>
                    <a:lnTo>
                      <a:pt x="554" y="161"/>
                    </a:lnTo>
                    <a:lnTo>
                      <a:pt x="554" y="162"/>
                    </a:lnTo>
                    <a:lnTo>
                      <a:pt x="554" y="163"/>
                    </a:lnTo>
                    <a:lnTo>
                      <a:pt x="553" y="163"/>
                    </a:lnTo>
                    <a:lnTo>
                      <a:pt x="553" y="163"/>
                    </a:lnTo>
                    <a:lnTo>
                      <a:pt x="554" y="164"/>
                    </a:lnTo>
                    <a:lnTo>
                      <a:pt x="554" y="164"/>
                    </a:lnTo>
                    <a:lnTo>
                      <a:pt x="554" y="164"/>
                    </a:lnTo>
                    <a:lnTo>
                      <a:pt x="555" y="164"/>
                    </a:lnTo>
                    <a:lnTo>
                      <a:pt x="555" y="164"/>
                    </a:lnTo>
                    <a:lnTo>
                      <a:pt x="556" y="165"/>
                    </a:lnTo>
                    <a:lnTo>
                      <a:pt x="556" y="165"/>
                    </a:lnTo>
                    <a:lnTo>
                      <a:pt x="556" y="166"/>
                    </a:lnTo>
                    <a:lnTo>
                      <a:pt x="556" y="166"/>
                    </a:lnTo>
                    <a:lnTo>
                      <a:pt x="556" y="166"/>
                    </a:lnTo>
                    <a:lnTo>
                      <a:pt x="556" y="166"/>
                    </a:lnTo>
                    <a:lnTo>
                      <a:pt x="557" y="165"/>
                    </a:lnTo>
                    <a:lnTo>
                      <a:pt x="557" y="165"/>
                    </a:lnTo>
                    <a:lnTo>
                      <a:pt x="558" y="166"/>
                    </a:lnTo>
                    <a:lnTo>
                      <a:pt x="558" y="166"/>
                    </a:lnTo>
                    <a:lnTo>
                      <a:pt x="558" y="166"/>
                    </a:lnTo>
                    <a:lnTo>
                      <a:pt x="558" y="167"/>
                    </a:lnTo>
                    <a:lnTo>
                      <a:pt x="558" y="167"/>
                    </a:lnTo>
                    <a:lnTo>
                      <a:pt x="558" y="167"/>
                    </a:lnTo>
                    <a:lnTo>
                      <a:pt x="559" y="167"/>
                    </a:lnTo>
                    <a:lnTo>
                      <a:pt x="559" y="167"/>
                    </a:lnTo>
                    <a:lnTo>
                      <a:pt x="560" y="168"/>
                    </a:lnTo>
                    <a:lnTo>
                      <a:pt x="560" y="168"/>
                    </a:lnTo>
                    <a:lnTo>
                      <a:pt x="560" y="168"/>
                    </a:lnTo>
                    <a:lnTo>
                      <a:pt x="560" y="168"/>
                    </a:lnTo>
                    <a:lnTo>
                      <a:pt x="560" y="169"/>
                    </a:lnTo>
                    <a:lnTo>
                      <a:pt x="560" y="169"/>
                    </a:lnTo>
                    <a:lnTo>
                      <a:pt x="561" y="170"/>
                    </a:lnTo>
                    <a:lnTo>
                      <a:pt x="561" y="171"/>
                    </a:lnTo>
                    <a:lnTo>
                      <a:pt x="561" y="171"/>
                    </a:lnTo>
                    <a:lnTo>
                      <a:pt x="561" y="171"/>
                    </a:lnTo>
                    <a:lnTo>
                      <a:pt x="561" y="172"/>
                    </a:lnTo>
                    <a:lnTo>
                      <a:pt x="561" y="173"/>
                    </a:lnTo>
                    <a:lnTo>
                      <a:pt x="562" y="173"/>
                    </a:lnTo>
                    <a:lnTo>
                      <a:pt x="562" y="173"/>
                    </a:lnTo>
                    <a:lnTo>
                      <a:pt x="564" y="173"/>
                    </a:lnTo>
                    <a:lnTo>
                      <a:pt x="564" y="173"/>
                    </a:lnTo>
                    <a:lnTo>
                      <a:pt x="564" y="174"/>
                    </a:lnTo>
                    <a:lnTo>
                      <a:pt x="564" y="174"/>
                    </a:lnTo>
                    <a:lnTo>
                      <a:pt x="564" y="175"/>
                    </a:lnTo>
                    <a:lnTo>
                      <a:pt x="564" y="175"/>
                    </a:lnTo>
                    <a:lnTo>
                      <a:pt x="564" y="175"/>
                    </a:lnTo>
                    <a:lnTo>
                      <a:pt x="563" y="176"/>
                    </a:lnTo>
                    <a:lnTo>
                      <a:pt x="563" y="176"/>
                    </a:lnTo>
                    <a:lnTo>
                      <a:pt x="562" y="176"/>
                    </a:lnTo>
                    <a:lnTo>
                      <a:pt x="562" y="177"/>
                    </a:lnTo>
                    <a:lnTo>
                      <a:pt x="562" y="178"/>
                    </a:lnTo>
                    <a:lnTo>
                      <a:pt x="562" y="178"/>
                    </a:lnTo>
                    <a:lnTo>
                      <a:pt x="562" y="178"/>
                    </a:lnTo>
                    <a:lnTo>
                      <a:pt x="561" y="178"/>
                    </a:lnTo>
                    <a:lnTo>
                      <a:pt x="560" y="179"/>
                    </a:lnTo>
                    <a:lnTo>
                      <a:pt x="560" y="179"/>
                    </a:lnTo>
                    <a:lnTo>
                      <a:pt x="560" y="179"/>
                    </a:lnTo>
                    <a:lnTo>
                      <a:pt x="559" y="179"/>
                    </a:lnTo>
                    <a:lnTo>
                      <a:pt x="558" y="179"/>
                    </a:lnTo>
                    <a:lnTo>
                      <a:pt x="558" y="179"/>
                    </a:lnTo>
                    <a:lnTo>
                      <a:pt x="557" y="179"/>
                    </a:lnTo>
                    <a:lnTo>
                      <a:pt x="557" y="179"/>
                    </a:lnTo>
                    <a:lnTo>
                      <a:pt x="557" y="179"/>
                    </a:lnTo>
                    <a:lnTo>
                      <a:pt x="556" y="179"/>
                    </a:lnTo>
                    <a:lnTo>
                      <a:pt x="556" y="178"/>
                    </a:lnTo>
                    <a:lnTo>
                      <a:pt x="556" y="177"/>
                    </a:lnTo>
                    <a:lnTo>
                      <a:pt x="556" y="177"/>
                    </a:lnTo>
                    <a:lnTo>
                      <a:pt x="556" y="177"/>
                    </a:lnTo>
                    <a:lnTo>
                      <a:pt x="556" y="178"/>
                    </a:lnTo>
                    <a:lnTo>
                      <a:pt x="555" y="178"/>
                    </a:lnTo>
                    <a:lnTo>
                      <a:pt x="555" y="178"/>
                    </a:lnTo>
                    <a:lnTo>
                      <a:pt x="556" y="178"/>
                    </a:lnTo>
                    <a:lnTo>
                      <a:pt x="556" y="179"/>
                    </a:lnTo>
                    <a:lnTo>
                      <a:pt x="556" y="179"/>
                    </a:lnTo>
                    <a:lnTo>
                      <a:pt x="557" y="179"/>
                    </a:lnTo>
                    <a:lnTo>
                      <a:pt x="556" y="181"/>
                    </a:lnTo>
                    <a:lnTo>
                      <a:pt x="556" y="181"/>
                    </a:lnTo>
                    <a:lnTo>
                      <a:pt x="556" y="181"/>
                    </a:lnTo>
                    <a:lnTo>
                      <a:pt x="555" y="181"/>
                    </a:lnTo>
                    <a:lnTo>
                      <a:pt x="555" y="182"/>
                    </a:lnTo>
                    <a:lnTo>
                      <a:pt x="556" y="183"/>
                    </a:lnTo>
                    <a:lnTo>
                      <a:pt x="556" y="183"/>
                    </a:lnTo>
                    <a:lnTo>
                      <a:pt x="556" y="184"/>
                    </a:lnTo>
                    <a:lnTo>
                      <a:pt x="557" y="184"/>
                    </a:lnTo>
                    <a:lnTo>
                      <a:pt x="557" y="184"/>
                    </a:lnTo>
                    <a:lnTo>
                      <a:pt x="557" y="185"/>
                    </a:lnTo>
                    <a:lnTo>
                      <a:pt x="556" y="185"/>
                    </a:lnTo>
                    <a:lnTo>
                      <a:pt x="556" y="185"/>
                    </a:lnTo>
                    <a:lnTo>
                      <a:pt x="556" y="186"/>
                    </a:lnTo>
                    <a:lnTo>
                      <a:pt x="556" y="186"/>
                    </a:lnTo>
                    <a:lnTo>
                      <a:pt x="556" y="186"/>
                    </a:lnTo>
                    <a:lnTo>
                      <a:pt x="557" y="187"/>
                    </a:lnTo>
                    <a:lnTo>
                      <a:pt x="557" y="187"/>
                    </a:lnTo>
                    <a:lnTo>
                      <a:pt x="558" y="187"/>
                    </a:lnTo>
                    <a:lnTo>
                      <a:pt x="558" y="187"/>
                    </a:lnTo>
                    <a:lnTo>
                      <a:pt x="558" y="188"/>
                    </a:lnTo>
                    <a:lnTo>
                      <a:pt x="558" y="188"/>
                    </a:lnTo>
                    <a:lnTo>
                      <a:pt x="558" y="188"/>
                    </a:lnTo>
                    <a:lnTo>
                      <a:pt x="557" y="188"/>
                    </a:lnTo>
                    <a:lnTo>
                      <a:pt x="557" y="188"/>
                    </a:lnTo>
                    <a:lnTo>
                      <a:pt x="557" y="188"/>
                    </a:lnTo>
                    <a:lnTo>
                      <a:pt x="556" y="188"/>
                    </a:lnTo>
                    <a:lnTo>
                      <a:pt x="556" y="188"/>
                    </a:lnTo>
                    <a:lnTo>
                      <a:pt x="556" y="188"/>
                    </a:lnTo>
                    <a:lnTo>
                      <a:pt x="557" y="189"/>
                    </a:lnTo>
                    <a:lnTo>
                      <a:pt x="556" y="189"/>
                    </a:lnTo>
                    <a:lnTo>
                      <a:pt x="557" y="189"/>
                    </a:lnTo>
                    <a:lnTo>
                      <a:pt x="557" y="190"/>
                    </a:lnTo>
                    <a:lnTo>
                      <a:pt x="556" y="190"/>
                    </a:lnTo>
                    <a:lnTo>
                      <a:pt x="556" y="190"/>
                    </a:lnTo>
                    <a:lnTo>
                      <a:pt x="557" y="190"/>
                    </a:lnTo>
                    <a:lnTo>
                      <a:pt x="557" y="190"/>
                    </a:lnTo>
                    <a:lnTo>
                      <a:pt x="557" y="190"/>
                    </a:lnTo>
                    <a:lnTo>
                      <a:pt x="557" y="190"/>
                    </a:lnTo>
                    <a:lnTo>
                      <a:pt x="557" y="191"/>
                    </a:lnTo>
                    <a:lnTo>
                      <a:pt x="557" y="192"/>
                    </a:lnTo>
                    <a:lnTo>
                      <a:pt x="556" y="192"/>
                    </a:lnTo>
                    <a:lnTo>
                      <a:pt x="556" y="192"/>
                    </a:lnTo>
                    <a:lnTo>
                      <a:pt x="556" y="192"/>
                    </a:lnTo>
                    <a:lnTo>
                      <a:pt x="556" y="192"/>
                    </a:lnTo>
                    <a:lnTo>
                      <a:pt x="556" y="193"/>
                    </a:lnTo>
                    <a:lnTo>
                      <a:pt x="556" y="193"/>
                    </a:lnTo>
                    <a:lnTo>
                      <a:pt x="556" y="193"/>
                    </a:lnTo>
                    <a:lnTo>
                      <a:pt x="556" y="193"/>
                    </a:lnTo>
                    <a:lnTo>
                      <a:pt x="557" y="194"/>
                    </a:lnTo>
                    <a:lnTo>
                      <a:pt x="557" y="194"/>
                    </a:lnTo>
                    <a:lnTo>
                      <a:pt x="557" y="194"/>
                    </a:lnTo>
                    <a:lnTo>
                      <a:pt x="556" y="195"/>
                    </a:lnTo>
                    <a:lnTo>
                      <a:pt x="556" y="195"/>
                    </a:lnTo>
                    <a:lnTo>
                      <a:pt x="556" y="196"/>
                    </a:lnTo>
                    <a:lnTo>
                      <a:pt x="556" y="196"/>
                    </a:lnTo>
                    <a:lnTo>
                      <a:pt x="556" y="196"/>
                    </a:lnTo>
                    <a:lnTo>
                      <a:pt x="556" y="196"/>
                    </a:lnTo>
                    <a:lnTo>
                      <a:pt x="556" y="197"/>
                    </a:lnTo>
                    <a:lnTo>
                      <a:pt x="556" y="197"/>
                    </a:lnTo>
                    <a:lnTo>
                      <a:pt x="555" y="197"/>
                    </a:lnTo>
                    <a:lnTo>
                      <a:pt x="555" y="197"/>
                    </a:lnTo>
                    <a:lnTo>
                      <a:pt x="555" y="197"/>
                    </a:lnTo>
                    <a:lnTo>
                      <a:pt x="554" y="197"/>
                    </a:lnTo>
                    <a:lnTo>
                      <a:pt x="554" y="197"/>
                    </a:lnTo>
                    <a:lnTo>
                      <a:pt x="554" y="197"/>
                    </a:lnTo>
                    <a:lnTo>
                      <a:pt x="554" y="197"/>
                    </a:lnTo>
                    <a:lnTo>
                      <a:pt x="554" y="198"/>
                    </a:lnTo>
                    <a:lnTo>
                      <a:pt x="554" y="198"/>
                    </a:lnTo>
                    <a:lnTo>
                      <a:pt x="553" y="199"/>
                    </a:lnTo>
                    <a:lnTo>
                      <a:pt x="553" y="199"/>
                    </a:lnTo>
                    <a:lnTo>
                      <a:pt x="553" y="199"/>
                    </a:lnTo>
                    <a:lnTo>
                      <a:pt x="554" y="199"/>
                    </a:lnTo>
                    <a:lnTo>
                      <a:pt x="555" y="200"/>
                    </a:lnTo>
                    <a:lnTo>
                      <a:pt x="555" y="201"/>
                    </a:lnTo>
                    <a:lnTo>
                      <a:pt x="555" y="201"/>
                    </a:lnTo>
                    <a:lnTo>
                      <a:pt x="555" y="202"/>
                    </a:lnTo>
                    <a:lnTo>
                      <a:pt x="555" y="202"/>
                    </a:lnTo>
                    <a:lnTo>
                      <a:pt x="555" y="203"/>
                    </a:lnTo>
                    <a:lnTo>
                      <a:pt x="554" y="203"/>
                    </a:lnTo>
                    <a:lnTo>
                      <a:pt x="554" y="203"/>
                    </a:lnTo>
                    <a:lnTo>
                      <a:pt x="554" y="203"/>
                    </a:lnTo>
                    <a:lnTo>
                      <a:pt x="554" y="204"/>
                    </a:lnTo>
                    <a:lnTo>
                      <a:pt x="554" y="204"/>
                    </a:lnTo>
                    <a:lnTo>
                      <a:pt x="554" y="204"/>
                    </a:lnTo>
                    <a:lnTo>
                      <a:pt x="554" y="204"/>
                    </a:lnTo>
                    <a:lnTo>
                      <a:pt x="554" y="205"/>
                    </a:lnTo>
                    <a:lnTo>
                      <a:pt x="554" y="205"/>
                    </a:lnTo>
                    <a:lnTo>
                      <a:pt x="554" y="206"/>
                    </a:lnTo>
                    <a:lnTo>
                      <a:pt x="554" y="206"/>
                    </a:lnTo>
                    <a:lnTo>
                      <a:pt x="554" y="206"/>
                    </a:lnTo>
                    <a:lnTo>
                      <a:pt x="554" y="207"/>
                    </a:lnTo>
                    <a:lnTo>
                      <a:pt x="554" y="207"/>
                    </a:lnTo>
                    <a:lnTo>
                      <a:pt x="554" y="208"/>
                    </a:lnTo>
                    <a:lnTo>
                      <a:pt x="553" y="208"/>
                    </a:lnTo>
                    <a:lnTo>
                      <a:pt x="553" y="209"/>
                    </a:lnTo>
                    <a:lnTo>
                      <a:pt x="553" y="209"/>
                    </a:lnTo>
                    <a:lnTo>
                      <a:pt x="553" y="209"/>
                    </a:lnTo>
                    <a:lnTo>
                      <a:pt x="553" y="209"/>
                    </a:lnTo>
                    <a:lnTo>
                      <a:pt x="552" y="209"/>
                    </a:lnTo>
                    <a:lnTo>
                      <a:pt x="551" y="210"/>
                    </a:lnTo>
                    <a:lnTo>
                      <a:pt x="551" y="210"/>
                    </a:lnTo>
                    <a:lnTo>
                      <a:pt x="551" y="210"/>
                    </a:lnTo>
                    <a:lnTo>
                      <a:pt x="551" y="211"/>
                    </a:lnTo>
                    <a:lnTo>
                      <a:pt x="551" y="211"/>
                    </a:lnTo>
                    <a:lnTo>
                      <a:pt x="551" y="211"/>
                    </a:lnTo>
                    <a:lnTo>
                      <a:pt x="551" y="211"/>
                    </a:lnTo>
                    <a:lnTo>
                      <a:pt x="552" y="212"/>
                    </a:lnTo>
                    <a:lnTo>
                      <a:pt x="552" y="213"/>
                    </a:lnTo>
                    <a:lnTo>
                      <a:pt x="552" y="213"/>
                    </a:lnTo>
                    <a:lnTo>
                      <a:pt x="551" y="214"/>
                    </a:lnTo>
                    <a:lnTo>
                      <a:pt x="551" y="213"/>
                    </a:lnTo>
                    <a:lnTo>
                      <a:pt x="551" y="214"/>
                    </a:lnTo>
                    <a:lnTo>
                      <a:pt x="551" y="214"/>
                    </a:lnTo>
                    <a:lnTo>
                      <a:pt x="550" y="214"/>
                    </a:lnTo>
                    <a:lnTo>
                      <a:pt x="550" y="215"/>
                    </a:lnTo>
                    <a:lnTo>
                      <a:pt x="550" y="215"/>
                    </a:lnTo>
                    <a:lnTo>
                      <a:pt x="550" y="216"/>
                    </a:lnTo>
                    <a:lnTo>
                      <a:pt x="549" y="216"/>
                    </a:lnTo>
                    <a:lnTo>
                      <a:pt x="549" y="216"/>
                    </a:lnTo>
                    <a:lnTo>
                      <a:pt x="549" y="216"/>
                    </a:lnTo>
                    <a:lnTo>
                      <a:pt x="548" y="216"/>
                    </a:lnTo>
                    <a:lnTo>
                      <a:pt x="548" y="216"/>
                    </a:lnTo>
                    <a:lnTo>
                      <a:pt x="548" y="218"/>
                    </a:lnTo>
                    <a:lnTo>
                      <a:pt x="547" y="218"/>
                    </a:lnTo>
                    <a:lnTo>
                      <a:pt x="547" y="218"/>
                    </a:lnTo>
                    <a:lnTo>
                      <a:pt x="546" y="218"/>
                    </a:lnTo>
                    <a:lnTo>
                      <a:pt x="546" y="218"/>
                    </a:lnTo>
                    <a:lnTo>
                      <a:pt x="546" y="218"/>
                    </a:lnTo>
                    <a:lnTo>
                      <a:pt x="545" y="218"/>
                    </a:lnTo>
                    <a:lnTo>
                      <a:pt x="545" y="217"/>
                    </a:lnTo>
                    <a:lnTo>
                      <a:pt x="545" y="217"/>
                    </a:lnTo>
                    <a:lnTo>
                      <a:pt x="544" y="217"/>
                    </a:lnTo>
                    <a:lnTo>
                      <a:pt x="544" y="217"/>
                    </a:lnTo>
                    <a:lnTo>
                      <a:pt x="544" y="217"/>
                    </a:lnTo>
                    <a:lnTo>
                      <a:pt x="543" y="217"/>
                    </a:lnTo>
                    <a:lnTo>
                      <a:pt x="543" y="217"/>
                    </a:lnTo>
                    <a:lnTo>
                      <a:pt x="542" y="216"/>
                    </a:lnTo>
                    <a:lnTo>
                      <a:pt x="542" y="216"/>
                    </a:lnTo>
                    <a:lnTo>
                      <a:pt x="542" y="216"/>
                    </a:lnTo>
                    <a:lnTo>
                      <a:pt x="542" y="215"/>
                    </a:lnTo>
                    <a:lnTo>
                      <a:pt x="542" y="216"/>
                    </a:lnTo>
                    <a:lnTo>
                      <a:pt x="542" y="216"/>
                    </a:lnTo>
                    <a:lnTo>
                      <a:pt x="542" y="216"/>
                    </a:lnTo>
                    <a:lnTo>
                      <a:pt x="542" y="217"/>
                    </a:lnTo>
                    <a:lnTo>
                      <a:pt x="542" y="217"/>
                    </a:lnTo>
                    <a:lnTo>
                      <a:pt x="541" y="218"/>
                    </a:lnTo>
                    <a:lnTo>
                      <a:pt x="541" y="219"/>
                    </a:lnTo>
                    <a:lnTo>
                      <a:pt x="541" y="219"/>
                    </a:lnTo>
                    <a:lnTo>
                      <a:pt x="541" y="219"/>
                    </a:lnTo>
                    <a:lnTo>
                      <a:pt x="540" y="218"/>
                    </a:lnTo>
                    <a:lnTo>
                      <a:pt x="539" y="218"/>
                    </a:lnTo>
                    <a:lnTo>
                      <a:pt x="539" y="218"/>
                    </a:lnTo>
                    <a:lnTo>
                      <a:pt x="539" y="218"/>
                    </a:lnTo>
                    <a:lnTo>
                      <a:pt x="538" y="217"/>
                    </a:lnTo>
                    <a:lnTo>
                      <a:pt x="538" y="218"/>
                    </a:lnTo>
                    <a:lnTo>
                      <a:pt x="537" y="218"/>
                    </a:lnTo>
                    <a:lnTo>
                      <a:pt x="537" y="217"/>
                    </a:lnTo>
                    <a:lnTo>
                      <a:pt x="537" y="216"/>
                    </a:lnTo>
                    <a:lnTo>
                      <a:pt x="536" y="216"/>
                    </a:lnTo>
                    <a:lnTo>
                      <a:pt x="536" y="216"/>
                    </a:lnTo>
                    <a:lnTo>
                      <a:pt x="536" y="216"/>
                    </a:lnTo>
                    <a:lnTo>
                      <a:pt x="535" y="216"/>
                    </a:lnTo>
                    <a:lnTo>
                      <a:pt x="534" y="217"/>
                    </a:lnTo>
                    <a:lnTo>
                      <a:pt x="534" y="216"/>
                    </a:lnTo>
                    <a:lnTo>
                      <a:pt x="534" y="216"/>
                    </a:lnTo>
                    <a:lnTo>
                      <a:pt x="534" y="216"/>
                    </a:lnTo>
                    <a:lnTo>
                      <a:pt x="532" y="216"/>
                    </a:lnTo>
                    <a:lnTo>
                      <a:pt x="532" y="216"/>
                    </a:lnTo>
                    <a:lnTo>
                      <a:pt x="532" y="216"/>
                    </a:lnTo>
                    <a:lnTo>
                      <a:pt x="532" y="215"/>
                    </a:lnTo>
                    <a:lnTo>
                      <a:pt x="532" y="215"/>
                    </a:lnTo>
                    <a:lnTo>
                      <a:pt x="532" y="215"/>
                    </a:lnTo>
                    <a:lnTo>
                      <a:pt x="531" y="215"/>
                    </a:lnTo>
                    <a:lnTo>
                      <a:pt x="531" y="214"/>
                    </a:lnTo>
                    <a:lnTo>
                      <a:pt x="531" y="214"/>
                    </a:lnTo>
                    <a:lnTo>
                      <a:pt x="531" y="214"/>
                    </a:lnTo>
                    <a:lnTo>
                      <a:pt x="530" y="214"/>
                    </a:lnTo>
                    <a:lnTo>
                      <a:pt x="530" y="214"/>
                    </a:lnTo>
                    <a:lnTo>
                      <a:pt x="530" y="213"/>
                    </a:lnTo>
                    <a:lnTo>
                      <a:pt x="530" y="213"/>
                    </a:lnTo>
                    <a:lnTo>
                      <a:pt x="531" y="212"/>
                    </a:lnTo>
                    <a:lnTo>
                      <a:pt x="531" y="212"/>
                    </a:lnTo>
                    <a:lnTo>
                      <a:pt x="531" y="212"/>
                    </a:lnTo>
                    <a:lnTo>
                      <a:pt x="532" y="211"/>
                    </a:lnTo>
                    <a:lnTo>
                      <a:pt x="532" y="211"/>
                    </a:lnTo>
                    <a:lnTo>
                      <a:pt x="532" y="211"/>
                    </a:lnTo>
                    <a:lnTo>
                      <a:pt x="532" y="211"/>
                    </a:lnTo>
                    <a:lnTo>
                      <a:pt x="531" y="211"/>
                    </a:lnTo>
                    <a:lnTo>
                      <a:pt x="531" y="210"/>
                    </a:lnTo>
                    <a:lnTo>
                      <a:pt x="531" y="210"/>
                    </a:lnTo>
                    <a:lnTo>
                      <a:pt x="530" y="210"/>
                    </a:lnTo>
                    <a:lnTo>
                      <a:pt x="530" y="210"/>
                    </a:lnTo>
                    <a:lnTo>
                      <a:pt x="530" y="209"/>
                    </a:lnTo>
                    <a:lnTo>
                      <a:pt x="530" y="208"/>
                    </a:lnTo>
                    <a:lnTo>
                      <a:pt x="531" y="208"/>
                    </a:lnTo>
                    <a:lnTo>
                      <a:pt x="530" y="207"/>
                    </a:lnTo>
                    <a:lnTo>
                      <a:pt x="530" y="207"/>
                    </a:lnTo>
                    <a:lnTo>
                      <a:pt x="529" y="207"/>
                    </a:lnTo>
                    <a:lnTo>
                      <a:pt x="529" y="206"/>
                    </a:lnTo>
                    <a:lnTo>
                      <a:pt x="529" y="206"/>
                    </a:lnTo>
                    <a:lnTo>
                      <a:pt x="529" y="206"/>
                    </a:lnTo>
                    <a:lnTo>
                      <a:pt x="528" y="206"/>
                    </a:lnTo>
                    <a:lnTo>
                      <a:pt x="528" y="205"/>
                    </a:lnTo>
                    <a:lnTo>
                      <a:pt x="527" y="206"/>
                    </a:lnTo>
                    <a:lnTo>
                      <a:pt x="527" y="205"/>
                    </a:lnTo>
                    <a:lnTo>
                      <a:pt x="527" y="205"/>
                    </a:lnTo>
                    <a:lnTo>
                      <a:pt x="526" y="204"/>
                    </a:lnTo>
                    <a:lnTo>
                      <a:pt x="526" y="204"/>
                    </a:lnTo>
                    <a:lnTo>
                      <a:pt x="525" y="204"/>
                    </a:lnTo>
                    <a:lnTo>
                      <a:pt x="524" y="203"/>
                    </a:lnTo>
                    <a:lnTo>
                      <a:pt x="523" y="202"/>
                    </a:lnTo>
                    <a:lnTo>
                      <a:pt x="523" y="202"/>
                    </a:lnTo>
                    <a:lnTo>
                      <a:pt x="522" y="201"/>
                    </a:lnTo>
                    <a:lnTo>
                      <a:pt x="522" y="200"/>
                    </a:lnTo>
                    <a:lnTo>
                      <a:pt x="521" y="200"/>
                    </a:lnTo>
                    <a:lnTo>
                      <a:pt x="521" y="200"/>
                    </a:lnTo>
                    <a:lnTo>
                      <a:pt x="520" y="200"/>
                    </a:lnTo>
                    <a:lnTo>
                      <a:pt x="520" y="199"/>
                    </a:lnTo>
                    <a:lnTo>
                      <a:pt x="520" y="199"/>
                    </a:lnTo>
                    <a:lnTo>
                      <a:pt x="520" y="199"/>
                    </a:lnTo>
                    <a:lnTo>
                      <a:pt x="520" y="198"/>
                    </a:lnTo>
                    <a:lnTo>
                      <a:pt x="520" y="198"/>
                    </a:lnTo>
                    <a:lnTo>
                      <a:pt x="519" y="198"/>
                    </a:lnTo>
                    <a:lnTo>
                      <a:pt x="519" y="198"/>
                    </a:lnTo>
                    <a:lnTo>
                      <a:pt x="519" y="198"/>
                    </a:lnTo>
                    <a:lnTo>
                      <a:pt x="518" y="198"/>
                    </a:lnTo>
                    <a:lnTo>
                      <a:pt x="518" y="198"/>
                    </a:lnTo>
                    <a:lnTo>
                      <a:pt x="518" y="198"/>
                    </a:lnTo>
                    <a:lnTo>
                      <a:pt x="517" y="198"/>
                    </a:lnTo>
                    <a:lnTo>
                      <a:pt x="517" y="199"/>
                    </a:lnTo>
                    <a:lnTo>
                      <a:pt x="517" y="199"/>
                    </a:lnTo>
                    <a:lnTo>
                      <a:pt x="517" y="200"/>
                    </a:lnTo>
                    <a:lnTo>
                      <a:pt x="517" y="200"/>
                    </a:lnTo>
                    <a:lnTo>
                      <a:pt x="516" y="201"/>
                    </a:lnTo>
                    <a:lnTo>
                      <a:pt x="515" y="201"/>
                    </a:lnTo>
                    <a:lnTo>
                      <a:pt x="515" y="201"/>
                    </a:lnTo>
                    <a:lnTo>
                      <a:pt x="514" y="201"/>
                    </a:lnTo>
                    <a:lnTo>
                      <a:pt x="514" y="201"/>
                    </a:lnTo>
                    <a:lnTo>
                      <a:pt x="514" y="202"/>
                    </a:lnTo>
                    <a:lnTo>
                      <a:pt x="514" y="203"/>
                    </a:lnTo>
                    <a:lnTo>
                      <a:pt x="512" y="204"/>
                    </a:lnTo>
                    <a:lnTo>
                      <a:pt x="512" y="204"/>
                    </a:lnTo>
                    <a:lnTo>
                      <a:pt x="512" y="204"/>
                    </a:lnTo>
                    <a:lnTo>
                      <a:pt x="512" y="205"/>
                    </a:lnTo>
                    <a:lnTo>
                      <a:pt x="513" y="205"/>
                    </a:lnTo>
                    <a:lnTo>
                      <a:pt x="513" y="206"/>
                    </a:lnTo>
                    <a:lnTo>
                      <a:pt x="512" y="206"/>
                    </a:lnTo>
                    <a:lnTo>
                      <a:pt x="512" y="206"/>
                    </a:lnTo>
                    <a:lnTo>
                      <a:pt x="513" y="206"/>
                    </a:lnTo>
                    <a:lnTo>
                      <a:pt x="514" y="207"/>
                    </a:lnTo>
                    <a:lnTo>
                      <a:pt x="514" y="207"/>
                    </a:lnTo>
                    <a:lnTo>
                      <a:pt x="515" y="207"/>
                    </a:lnTo>
                    <a:lnTo>
                      <a:pt x="515" y="208"/>
                    </a:lnTo>
                    <a:lnTo>
                      <a:pt x="515" y="209"/>
                    </a:lnTo>
                    <a:lnTo>
                      <a:pt x="515" y="209"/>
                    </a:lnTo>
                    <a:lnTo>
                      <a:pt x="515" y="210"/>
                    </a:lnTo>
                    <a:lnTo>
                      <a:pt x="515" y="211"/>
                    </a:lnTo>
                    <a:lnTo>
                      <a:pt x="515" y="211"/>
                    </a:lnTo>
                    <a:lnTo>
                      <a:pt x="514" y="211"/>
                    </a:lnTo>
                    <a:lnTo>
                      <a:pt x="514" y="212"/>
                    </a:lnTo>
                    <a:lnTo>
                      <a:pt x="514" y="212"/>
                    </a:lnTo>
                    <a:lnTo>
                      <a:pt x="514" y="212"/>
                    </a:lnTo>
                    <a:lnTo>
                      <a:pt x="513" y="213"/>
                    </a:lnTo>
                    <a:lnTo>
                      <a:pt x="513" y="214"/>
                    </a:lnTo>
                    <a:lnTo>
                      <a:pt x="513" y="214"/>
                    </a:lnTo>
                    <a:lnTo>
                      <a:pt x="513" y="215"/>
                    </a:lnTo>
                    <a:lnTo>
                      <a:pt x="513" y="215"/>
                    </a:lnTo>
                    <a:lnTo>
                      <a:pt x="513" y="215"/>
                    </a:lnTo>
                    <a:lnTo>
                      <a:pt x="514" y="216"/>
                    </a:lnTo>
                    <a:lnTo>
                      <a:pt x="514" y="216"/>
                    </a:lnTo>
                    <a:lnTo>
                      <a:pt x="513" y="216"/>
                    </a:lnTo>
                    <a:lnTo>
                      <a:pt x="513" y="217"/>
                    </a:lnTo>
                    <a:lnTo>
                      <a:pt x="513" y="217"/>
                    </a:lnTo>
                    <a:lnTo>
                      <a:pt x="514" y="217"/>
                    </a:lnTo>
                    <a:lnTo>
                      <a:pt x="514" y="217"/>
                    </a:lnTo>
                    <a:lnTo>
                      <a:pt x="514" y="218"/>
                    </a:lnTo>
                    <a:lnTo>
                      <a:pt x="515" y="218"/>
                    </a:lnTo>
                    <a:lnTo>
                      <a:pt x="515" y="218"/>
                    </a:lnTo>
                    <a:lnTo>
                      <a:pt x="515" y="219"/>
                    </a:lnTo>
                    <a:lnTo>
                      <a:pt x="515" y="219"/>
                    </a:lnTo>
                    <a:lnTo>
                      <a:pt x="515" y="219"/>
                    </a:lnTo>
                    <a:lnTo>
                      <a:pt x="514" y="219"/>
                    </a:lnTo>
                    <a:lnTo>
                      <a:pt x="514" y="219"/>
                    </a:lnTo>
                    <a:lnTo>
                      <a:pt x="514" y="220"/>
                    </a:lnTo>
                    <a:lnTo>
                      <a:pt x="514" y="220"/>
                    </a:lnTo>
                    <a:lnTo>
                      <a:pt x="514" y="221"/>
                    </a:lnTo>
                    <a:lnTo>
                      <a:pt x="514" y="222"/>
                    </a:lnTo>
                    <a:lnTo>
                      <a:pt x="514" y="222"/>
                    </a:lnTo>
                    <a:lnTo>
                      <a:pt x="515" y="223"/>
                    </a:lnTo>
                    <a:lnTo>
                      <a:pt x="515" y="223"/>
                    </a:lnTo>
                    <a:lnTo>
                      <a:pt x="515" y="223"/>
                    </a:lnTo>
                    <a:lnTo>
                      <a:pt x="515" y="223"/>
                    </a:lnTo>
                    <a:lnTo>
                      <a:pt x="515" y="224"/>
                    </a:lnTo>
                    <a:lnTo>
                      <a:pt x="516" y="224"/>
                    </a:lnTo>
                    <a:lnTo>
                      <a:pt x="516" y="225"/>
                    </a:lnTo>
                    <a:lnTo>
                      <a:pt x="515" y="225"/>
                    </a:lnTo>
                    <a:lnTo>
                      <a:pt x="515" y="225"/>
                    </a:lnTo>
                    <a:lnTo>
                      <a:pt x="515" y="226"/>
                    </a:lnTo>
                    <a:lnTo>
                      <a:pt x="514" y="225"/>
                    </a:lnTo>
                    <a:lnTo>
                      <a:pt x="514" y="225"/>
                    </a:lnTo>
                    <a:lnTo>
                      <a:pt x="514" y="225"/>
                    </a:lnTo>
                    <a:lnTo>
                      <a:pt x="513" y="225"/>
                    </a:lnTo>
                    <a:lnTo>
                      <a:pt x="513" y="225"/>
                    </a:lnTo>
                    <a:lnTo>
                      <a:pt x="513" y="225"/>
                    </a:lnTo>
                    <a:lnTo>
                      <a:pt x="512" y="226"/>
                    </a:lnTo>
                    <a:lnTo>
                      <a:pt x="512" y="226"/>
                    </a:lnTo>
                    <a:lnTo>
                      <a:pt x="511" y="226"/>
                    </a:lnTo>
                    <a:lnTo>
                      <a:pt x="510" y="227"/>
                    </a:lnTo>
                    <a:lnTo>
                      <a:pt x="510" y="227"/>
                    </a:lnTo>
                    <a:lnTo>
                      <a:pt x="509" y="227"/>
                    </a:lnTo>
                    <a:lnTo>
                      <a:pt x="509" y="226"/>
                    </a:lnTo>
                    <a:lnTo>
                      <a:pt x="509" y="227"/>
                    </a:lnTo>
                    <a:lnTo>
                      <a:pt x="508" y="227"/>
                    </a:lnTo>
                    <a:lnTo>
                      <a:pt x="508" y="227"/>
                    </a:lnTo>
                    <a:lnTo>
                      <a:pt x="507" y="227"/>
                    </a:lnTo>
                    <a:lnTo>
                      <a:pt x="506" y="227"/>
                    </a:lnTo>
                    <a:lnTo>
                      <a:pt x="505" y="227"/>
                    </a:lnTo>
                    <a:lnTo>
                      <a:pt x="504" y="226"/>
                    </a:lnTo>
                    <a:lnTo>
                      <a:pt x="504" y="226"/>
                    </a:lnTo>
                    <a:lnTo>
                      <a:pt x="503" y="225"/>
                    </a:lnTo>
                    <a:lnTo>
                      <a:pt x="502" y="224"/>
                    </a:lnTo>
                    <a:lnTo>
                      <a:pt x="501" y="224"/>
                    </a:lnTo>
                    <a:lnTo>
                      <a:pt x="500" y="224"/>
                    </a:lnTo>
                    <a:lnTo>
                      <a:pt x="500" y="223"/>
                    </a:lnTo>
                    <a:lnTo>
                      <a:pt x="499" y="222"/>
                    </a:lnTo>
                    <a:lnTo>
                      <a:pt x="498" y="222"/>
                    </a:lnTo>
                    <a:lnTo>
                      <a:pt x="497" y="222"/>
                    </a:lnTo>
                    <a:lnTo>
                      <a:pt x="496" y="221"/>
                    </a:lnTo>
                    <a:lnTo>
                      <a:pt x="495" y="221"/>
                    </a:lnTo>
                    <a:lnTo>
                      <a:pt x="493" y="220"/>
                    </a:lnTo>
                    <a:lnTo>
                      <a:pt x="493" y="220"/>
                    </a:lnTo>
                    <a:lnTo>
                      <a:pt x="492" y="220"/>
                    </a:lnTo>
                    <a:lnTo>
                      <a:pt x="492" y="220"/>
                    </a:lnTo>
                    <a:lnTo>
                      <a:pt x="490" y="219"/>
                    </a:lnTo>
                    <a:lnTo>
                      <a:pt x="489" y="219"/>
                    </a:lnTo>
                    <a:lnTo>
                      <a:pt x="489" y="220"/>
                    </a:lnTo>
                    <a:lnTo>
                      <a:pt x="489" y="220"/>
                    </a:lnTo>
                    <a:lnTo>
                      <a:pt x="489" y="220"/>
                    </a:lnTo>
                    <a:lnTo>
                      <a:pt x="487" y="221"/>
                    </a:lnTo>
                    <a:lnTo>
                      <a:pt x="486" y="221"/>
                    </a:lnTo>
                    <a:lnTo>
                      <a:pt x="485" y="222"/>
                    </a:lnTo>
                    <a:lnTo>
                      <a:pt x="485" y="222"/>
                    </a:lnTo>
                    <a:lnTo>
                      <a:pt x="484" y="222"/>
                    </a:lnTo>
                    <a:lnTo>
                      <a:pt x="484" y="223"/>
                    </a:lnTo>
                    <a:lnTo>
                      <a:pt x="484" y="224"/>
                    </a:lnTo>
                    <a:lnTo>
                      <a:pt x="484" y="224"/>
                    </a:lnTo>
                    <a:lnTo>
                      <a:pt x="484" y="224"/>
                    </a:lnTo>
                    <a:lnTo>
                      <a:pt x="484" y="225"/>
                    </a:lnTo>
                    <a:lnTo>
                      <a:pt x="485" y="225"/>
                    </a:lnTo>
                    <a:lnTo>
                      <a:pt x="485" y="225"/>
                    </a:lnTo>
                    <a:lnTo>
                      <a:pt x="486" y="226"/>
                    </a:lnTo>
                    <a:lnTo>
                      <a:pt x="486" y="226"/>
                    </a:lnTo>
                    <a:lnTo>
                      <a:pt x="486" y="226"/>
                    </a:lnTo>
                    <a:lnTo>
                      <a:pt x="486" y="227"/>
                    </a:lnTo>
                    <a:lnTo>
                      <a:pt x="486" y="228"/>
                    </a:lnTo>
                    <a:lnTo>
                      <a:pt x="485" y="229"/>
                    </a:lnTo>
                    <a:lnTo>
                      <a:pt x="485" y="229"/>
                    </a:lnTo>
                    <a:lnTo>
                      <a:pt x="485" y="230"/>
                    </a:lnTo>
                    <a:lnTo>
                      <a:pt x="485" y="230"/>
                    </a:lnTo>
                    <a:lnTo>
                      <a:pt x="484" y="231"/>
                    </a:lnTo>
                    <a:lnTo>
                      <a:pt x="484" y="231"/>
                    </a:lnTo>
                    <a:lnTo>
                      <a:pt x="484" y="232"/>
                    </a:lnTo>
                    <a:lnTo>
                      <a:pt x="483" y="233"/>
                    </a:lnTo>
                    <a:lnTo>
                      <a:pt x="482" y="234"/>
                    </a:lnTo>
                    <a:lnTo>
                      <a:pt x="482" y="235"/>
                    </a:lnTo>
                    <a:lnTo>
                      <a:pt x="482" y="235"/>
                    </a:lnTo>
                    <a:lnTo>
                      <a:pt x="482" y="236"/>
                    </a:lnTo>
                    <a:lnTo>
                      <a:pt x="482" y="236"/>
                    </a:lnTo>
                    <a:lnTo>
                      <a:pt x="482" y="236"/>
                    </a:lnTo>
                    <a:lnTo>
                      <a:pt x="482" y="236"/>
                    </a:lnTo>
                    <a:lnTo>
                      <a:pt x="482" y="236"/>
                    </a:lnTo>
                    <a:lnTo>
                      <a:pt x="482" y="237"/>
                    </a:lnTo>
                    <a:lnTo>
                      <a:pt x="482" y="238"/>
                    </a:lnTo>
                    <a:lnTo>
                      <a:pt x="482" y="238"/>
                    </a:lnTo>
                    <a:lnTo>
                      <a:pt x="483" y="238"/>
                    </a:lnTo>
                    <a:lnTo>
                      <a:pt x="483" y="238"/>
                    </a:lnTo>
                    <a:lnTo>
                      <a:pt x="484" y="238"/>
                    </a:lnTo>
                    <a:lnTo>
                      <a:pt x="484" y="238"/>
                    </a:lnTo>
                    <a:lnTo>
                      <a:pt x="484" y="237"/>
                    </a:lnTo>
                    <a:lnTo>
                      <a:pt x="484" y="237"/>
                    </a:lnTo>
                    <a:lnTo>
                      <a:pt x="485" y="237"/>
                    </a:lnTo>
                    <a:lnTo>
                      <a:pt x="485" y="237"/>
                    </a:lnTo>
                    <a:lnTo>
                      <a:pt x="486" y="237"/>
                    </a:lnTo>
                    <a:lnTo>
                      <a:pt x="486" y="238"/>
                    </a:lnTo>
                    <a:lnTo>
                      <a:pt x="486" y="239"/>
                    </a:lnTo>
                    <a:lnTo>
                      <a:pt x="485" y="240"/>
                    </a:lnTo>
                    <a:lnTo>
                      <a:pt x="485" y="240"/>
                    </a:lnTo>
                    <a:lnTo>
                      <a:pt x="485" y="241"/>
                    </a:lnTo>
                    <a:lnTo>
                      <a:pt x="486" y="241"/>
                    </a:lnTo>
                    <a:lnTo>
                      <a:pt x="487" y="241"/>
                    </a:lnTo>
                    <a:lnTo>
                      <a:pt x="488" y="243"/>
                    </a:lnTo>
                    <a:lnTo>
                      <a:pt x="489" y="243"/>
                    </a:lnTo>
                    <a:lnTo>
                      <a:pt x="489" y="244"/>
                    </a:lnTo>
                    <a:lnTo>
                      <a:pt x="489" y="244"/>
                    </a:lnTo>
                    <a:lnTo>
                      <a:pt x="489" y="244"/>
                    </a:lnTo>
                    <a:lnTo>
                      <a:pt x="488" y="246"/>
                    </a:lnTo>
                    <a:lnTo>
                      <a:pt x="487" y="246"/>
                    </a:lnTo>
                    <a:lnTo>
                      <a:pt x="487" y="247"/>
                    </a:lnTo>
                    <a:lnTo>
                      <a:pt x="487" y="247"/>
                    </a:lnTo>
                    <a:lnTo>
                      <a:pt x="487" y="247"/>
                    </a:lnTo>
                    <a:lnTo>
                      <a:pt x="487" y="247"/>
                    </a:lnTo>
                    <a:lnTo>
                      <a:pt x="487" y="247"/>
                    </a:lnTo>
                    <a:lnTo>
                      <a:pt x="488" y="248"/>
                    </a:lnTo>
                    <a:lnTo>
                      <a:pt x="488" y="248"/>
                    </a:lnTo>
                    <a:lnTo>
                      <a:pt x="488" y="248"/>
                    </a:lnTo>
                    <a:lnTo>
                      <a:pt x="487" y="249"/>
                    </a:lnTo>
                    <a:lnTo>
                      <a:pt x="486" y="249"/>
                    </a:lnTo>
                    <a:lnTo>
                      <a:pt x="485" y="249"/>
                    </a:lnTo>
                    <a:lnTo>
                      <a:pt x="485" y="250"/>
                    </a:lnTo>
                    <a:lnTo>
                      <a:pt x="485" y="250"/>
                    </a:lnTo>
                    <a:lnTo>
                      <a:pt x="484" y="250"/>
                    </a:lnTo>
                    <a:lnTo>
                      <a:pt x="483" y="251"/>
                    </a:lnTo>
                    <a:lnTo>
                      <a:pt x="483" y="251"/>
                    </a:lnTo>
                    <a:lnTo>
                      <a:pt x="483" y="251"/>
                    </a:lnTo>
                    <a:lnTo>
                      <a:pt x="482" y="252"/>
                    </a:lnTo>
                    <a:lnTo>
                      <a:pt x="482" y="253"/>
                    </a:lnTo>
                    <a:lnTo>
                      <a:pt x="481" y="254"/>
                    </a:lnTo>
                    <a:lnTo>
                      <a:pt x="481" y="256"/>
                    </a:lnTo>
                    <a:lnTo>
                      <a:pt x="481" y="256"/>
                    </a:lnTo>
                    <a:lnTo>
                      <a:pt x="481" y="257"/>
                    </a:lnTo>
                    <a:lnTo>
                      <a:pt x="481" y="257"/>
                    </a:lnTo>
                    <a:lnTo>
                      <a:pt x="480" y="258"/>
                    </a:lnTo>
                    <a:lnTo>
                      <a:pt x="480" y="259"/>
                    </a:lnTo>
                    <a:lnTo>
                      <a:pt x="480" y="261"/>
                    </a:lnTo>
                    <a:lnTo>
                      <a:pt x="480" y="262"/>
                    </a:lnTo>
                    <a:lnTo>
                      <a:pt x="480" y="262"/>
                    </a:lnTo>
                    <a:lnTo>
                      <a:pt x="481" y="263"/>
                    </a:lnTo>
                    <a:lnTo>
                      <a:pt x="482" y="264"/>
                    </a:lnTo>
                    <a:lnTo>
                      <a:pt x="482" y="264"/>
                    </a:lnTo>
                    <a:lnTo>
                      <a:pt x="483" y="265"/>
                    </a:lnTo>
                    <a:lnTo>
                      <a:pt x="483" y="265"/>
                    </a:lnTo>
                    <a:lnTo>
                      <a:pt x="484" y="266"/>
                    </a:lnTo>
                    <a:lnTo>
                      <a:pt x="484" y="266"/>
                    </a:lnTo>
                    <a:lnTo>
                      <a:pt x="484" y="266"/>
                    </a:lnTo>
                    <a:lnTo>
                      <a:pt x="485" y="267"/>
                    </a:lnTo>
                    <a:lnTo>
                      <a:pt x="486" y="267"/>
                    </a:lnTo>
                    <a:lnTo>
                      <a:pt x="486" y="268"/>
                    </a:lnTo>
                    <a:lnTo>
                      <a:pt x="486" y="268"/>
                    </a:lnTo>
                    <a:lnTo>
                      <a:pt x="486" y="269"/>
                    </a:lnTo>
                    <a:lnTo>
                      <a:pt x="486" y="269"/>
                    </a:lnTo>
                    <a:lnTo>
                      <a:pt x="486" y="269"/>
                    </a:lnTo>
                    <a:lnTo>
                      <a:pt x="486" y="270"/>
                    </a:lnTo>
                    <a:lnTo>
                      <a:pt x="486" y="270"/>
                    </a:lnTo>
                    <a:lnTo>
                      <a:pt x="486" y="271"/>
                    </a:lnTo>
                    <a:lnTo>
                      <a:pt x="486" y="272"/>
                    </a:lnTo>
                    <a:lnTo>
                      <a:pt x="486" y="272"/>
                    </a:lnTo>
                    <a:lnTo>
                      <a:pt x="486" y="273"/>
                    </a:lnTo>
                    <a:lnTo>
                      <a:pt x="487" y="275"/>
                    </a:lnTo>
                    <a:lnTo>
                      <a:pt x="487" y="275"/>
                    </a:lnTo>
                    <a:lnTo>
                      <a:pt x="487" y="275"/>
                    </a:lnTo>
                    <a:lnTo>
                      <a:pt x="488" y="276"/>
                    </a:lnTo>
                    <a:lnTo>
                      <a:pt x="488" y="276"/>
                    </a:lnTo>
                    <a:lnTo>
                      <a:pt x="488" y="277"/>
                    </a:lnTo>
                    <a:lnTo>
                      <a:pt x="488" y="278"/>
                    </a:lnTo>
                    <a:lnTo>
                      <a:pt x="488" y="279"/>
                    </a:lnTo>
                    <a:lnTo>
                      <a:pt x="488" y="280"/>
                    </a:lnTo>
                    <a:lnTo>
                      <a:pt x="489" y="281"/>
                    </a:lnTo>
                    <a:lnTo>
                      <a:pt x="488" y="281"/>
                    </a:lnTo>
                    <a:lnTo>
                      <a:pt x="488" y="281"/>
                    </a:lnTo>
                    <a:lnTo>
                      <a:pt x="488" y="282"/>
                    </a:lnTo>
                    <a:lnTo>
                      <a:pt x="488" y="282"/>
                    </a:lnTo>
                    <a:lnTo>
                      <a:pt x="488" y="282"/>
                    </a:lnTo>
                    <a:lnTo>
                      <a:pt x="488" y="283"/>
                    </a:lnTo>
                    <a:lnTo>
                      <a:pt x="488" y="283"/>
                    </a:lnTo>
                    <a:lnTo>
                      <a:pt x="488" y="283"/>
                    </a:lnTo>
                    <a:lnTo>
                      <a:pt x="488" y="284"/>
                    </a:lnTo>
                    <a:lnTo>
                      <a:pt x="488" y="285"/>
                    </a:lnTo>
                    <a:lnTo>
                      <a:pt x="488" y="285"/>
                    </a:lnTo>
                    <a:lnTo>
                      <a:pt x="489" y="286"/>
                    </a:lnTo>
                    <a:lnTo>
                      <a:pt x="489" y="287"/>
                    </a:lnTo>
                    <a:lnTo>
                      <a:pt x="489" y="287"/>
                    </a:lnTo>
                    <a:lnTo>
                      <a:pt x="488" y="288"/>
                    </a:lnTo>
                    <a:lnTo>
                      <a:pt x="488" y="288"/>
                    </a:lnTo>
                    <a:lnTo>
                      <a:pt x="487" y="288"/>
                    </a:lnTo>
                    <a:lnTo>
                      <a:pt x="487" y="288"/>
                    </a:lnTo>
                    <a:lnTo>
                      <a:pt x="484" y="288"/>
                    </a:lnTo>
                    <a:lnTo>
                      <a:pt x="482" y="288"/>
                    </a:lnTo>
                    <a:lnTo>
                      <a:pt x="480" y="289"/>
                    </a:lnTo>
                    <a:lnTo>
                      <a:pt x="478" y="289"/>
                    </a:lnTo>
                    <a:lnTo>
                      <a:pt x="477" y="290"/>
                    </a:lnTo>
                    <a:lnTo>
                      <a:pt x="473" y="290"/>
                    </a:lnTo>
                    <a:lnTo>
                      <a:pt x="472" y="291"/>
                    </a:lnTo>
                    <a:lnTo>
                      <a:pt x="472" y="291"/>
                    </a:lnTo>
                    <a:lnTo>
                      <a:pt x="471" y="291"/>
                    </a:lnTo>
                    <a:lnTo>
                      <a:pt x="471" y="291"/>
                    </a:lnTo>
                    <a:lnTo>
                      <a:pt x="471" y="291"/>
                    </a:lnTo>
                    <a:lnTo>
                      <a:pt x="470" y="291"/>
                    </a:lnTo>
                    <a:lnTo>
                      <a:pt x="470" y="291"/>
                    </a:lnTo>
                    <a:lnTo>
                      <a:pt x="470" y="291"/>
                    </a:lnTo>
                    <a:lnTo>
                      <a:pt x="469" y="291"/>
                    </a:lnTo>
                    <a:lnTo>
                      <a:pt x="469" y="292"/>
                    </a:lnTo>
                    <a:lnTo>
                      <a:pt x="469" y="292"/>
                    </a:lnTo>
                    <a:lnTo>
                      <a:pt x="468" y="292"/>
                    </a:lnTo>
                    <a:lnTo>
                      <a:pt x="467" y="293"/>
                    </a:lnTo>
                    <a:lnTo>
                      <a:pt x="467" y="293"/>
                    </a:lnTo>
                    <a:lnTo>
                      <a:pt x="467" y="292"/>
                    </a:lnTo>
                    <a:lnTo>
                      <a:pt x="467" y="292"/>
                    </a:lnTo>
                    <a:lnTo>
                      <a:pt x="466" y="292"/>
                    </a:lnTo>
                    <a:lnTo>
                      <a:pt x="466" y="292"/>
                    </a:lnTo>
                    <a:lnTo>
                      <a:pt x="465" y="292"/>
                    </a:lnTo>
                    <a:lnTo>
                      <a:pt x="465" y="292"/>
                    </a:lnTo>
                    <a:lnTo>
                      <a:pt x="465" y="292"/>
                    </a:lnTo>
                    <a:lnTo>
                      <a:pt x="465" y="291"/>
                    </a:lnTo>
                    <a:lnTo>
                      <a:pt x="464" y="291"/>
                    </a:lnTo>
                    <a:lnTo>
                      <a:pt x="464" y="291"/>
                    </a:lnTo>
                    <a:lnTo>
                      <a:pt x="464" y="291"/>
                    </a:lnTo>
                    <a:lnTo>
                      <a:pt x="464" y="291"/>
                    </a:lnTo>
                    <a:lnTo>
                      <a:pt x="464" y="291"/>
                    </a:lnTo>
                    <a:lnTo>
                      <a:pt x="464" y="291"/>
                    </a:lnTo>
                    <a:lnTo>
                      <a:pt x="464" y="290"/>
                    </a:lnTo>
                    <a:lnTo>
                      <a:pt x="464" y="290"/>
                    </a:lnTo>
                    <a:lnTo>
                      <a:pt x="464" y="289"/>
                    </a:lnTo>
                    <a:lnTo>
                      <a:pt x="464" y="290"/>
                    </a:lnTo>
                    <a:lnTo>
                      <a:pt x="463" y="289"/>
                    </a:lnTo>
                    <a:lnTo>
                      <a:pt x="463" y="290"/>
                    </a:lnTo>
                    <a:lnTo>
                      <a:pt x="464" y="290"/>
                    </a:lnTo>
                    <a:lnTo>
                      <a:pt x="463" y="290"/>
                    </a:lnTo>
                    <a:lnTo>
                      <a:pt x="463" y="290"/>
                    </a:lnTo>
                    <a:lnTo>
                      <a:pt x="463" y="290"/>
                    </a:lnTo>
                    <a:lnTo>
                      <a:pt x="463" y="290"/>
                    </a:lnTo>
                    <a:lnTo>
                      <a:pt x="463" y="290"/>
                    </a:lnTo>
                    <a:lnTo>
                      <a:pt x="463" y="290"/>
                    </a:lnTo>
                    <a:lnTo>
                      <a:pt x="462" y="290"/>
                    </a:lnTo>
                    <a:lnTo>
                      <a:pt x="463" y="290"/>
                    </a:lnTo>
                    <a:lnTo>
                      <a:pt x="463" y="291"/>
                    </a:lnTo>
                    <a:lnTo>
                      <a:pt x="462" y="291"/>
                    </a:lnTo>
                    <a:lnTo>
                      <a:pt x="462" y="291"/>
                    </a:lnTo>
                    <a:lnTo>
                      <a:pt x="462" y="291"/>
                    </a:lnTo>
                    <a:lnTo>
                      <a:pt x="462" y="291"/>
                    </a:lnTo>
                    <a:lnTo>
                      <a:pt x="462" y="291"/>
                    </a:lnTo>
                    <a:lnTo>
                      <a:pt x="462" y="291"/>
                    </a:lnTo>
                    <a:lnTo>
                      <a:pt x="462" y="291"/>
                    </a:lnTo>
                    <a:lnTo>
                      <a:pt x="461" y="291"/>
                    </a:lnTo>
                    <a:lnTo>
                      <a:pt x="461" y="291"/>
                    </a:lnTo>
                    <a:lnTo>
                      <a:pt x="461" y="291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4"/>
                    </a:lnTo>
                    <a:lnTo>
                      <a:pt x="460" y="294"/>
                    </a:lnTo>
                    <a:lnTo>
                      <a:pt x="460" y="293"/>
                    </a:lnTo>
                    <a:lnTo>
                      <a:pt x="460" y="294"/>
                    </a:lnTo>
                    <a:lnTo>
                      <a:pt x="460" y="293"/>
                    </a:lnTo>
                    <a:lnTo>
                      <a:pt x="459" y="293"/>
                    </a:lnTo>
                    <a:lnTo>
                      <a:pt x="459" y="293"/>
                    </a:lnTo>
                    <a:lnTo>
                      <a:pt x="459" y="293"/>
                    </a:lnTo>
                    <a:lnTo>
                      <a:pt x="459" y="293"/>
                    </a:lnTo>
                    <a:lnTo>
                      <a:pt x="459" y="294"/>
                    </a:lnTo>
                    <a:lnTo>
                      <a:pt x="459" y="294"/>
                    </a:lnTo>
                    <a:lnTo>
                      <a:pt x="459" y="294"/>
                    </a:lnTo>
                    <a:lnTo>
                      <a:pt x="459" y="294"/>
                    </a:lnTo>
                    <a:lnTo>
                      <a:pt x="459" y="294"/>
                    </a:lnTo>
                    <a:lnTo>
                      <a:pt x="459" y="294"/>
                    </a:lnTo>
                    <a:lnTo>
                      <a:pt x="459" y="294"/>
                    </a:lnTo>
                    <a:lnTo>
                      <a:pt x="458" y="294"/>
                    </a:lnTo>
                    <a:lnTo>
                      <a:pt x="458" y="294"/>
                    </a:lnTo>
                    <a:lnTo>
                      <a:pt x="458" y="294"/>
                    </a:lnTo>
                    <a:lnTo>
                      <a:pt x="458" y="294"/>
                    </a:lnTo>
                    <a:lnTo>
                      <a:pt x="458" y="294"/>
                    </a:lnTo>
                    <a:lnTo>
                      <a:pt x="458" y="294"/>
                    </a:lnTo>
                    <a:lnTo>
                      <a:pt x="458" y="294"/>
                    </a:lnTo>
                    <a:lnTo>
                      <a:pt x="458" y="295"/>
                    </a:lnTo>
                    <a:lnTo>
                      <a:pt x="458" y="295"/>
                    </a:lnTo>
                    <a:lnTo>
                      <a:pt x="458" y="295"/>
                    </a:lnTo>
                    <a:lnTo>
                      <a:pt x="458" y="295"/>
                    </a:lnTo>
                    <a:lnTo>
                      <a:pt x="458" y="295"/>
                    </a:lnTo>
                    <a:lnTo>
                      <a:pt x="458" y="295"/>
                    </a:lnTo>
                    <a:lnTo>
                      <a:pt x="457" y="295"/>
                    </a:lnTo>
                    <a:lnTo>
                      <a:pt x="457" y="296"/>
                    </a:lnTo>
                    <a:lnTo>
                      <a:pt x="457" y="296"/>
                    </a:lnTo>
                    <a:lnTo>
                      <a:pt x="457" y="296"/>
                    </a:lnTo>
                    <a:lnTo>
                      <a:pt x="457" y="296"/>
                    </a:lnTo>
                    <a:lnTo>
                      <a:pt x="457" y="296"/>
                    </a:lnTo>
                    <a:lnTo>
                      <a:pt x="457" y="296"/>
                    </a:lnTo>
                    <a:lnTo>
                      <a:pt x="457" y="296"/>
                    </a:lnTo>
                    <a:lnTo>
                      <a:pt x="456" y="296"/>
                    </a:lnTo>
                    <a:lnTo>
                      <a:pt x="456" y="296"/>
                    </a:lnTo>
                    <a:lnTo>
                      <a:pt x="456" y="296"/>
                    </a:lnTo>
                    <a:lnTo>
                      <a:pt x="456" y="296"/>
                    </a:lnTo>
                    <a:lnTo>
                      <a:pt x="456" y="296"/>
                    </a:lnTo>
                    <a:lnTo>
                      <a:pt x="455" y="296"/>
                    </a:lnTo>
                    <a:lnTo>
                      <a:pt x="455" y="296"/>
                    </a:lnTo>
                    <a:lnTo>
                      <a:pt x="455" y="296"/>
                    </a:lnTo>
                    <a:lnTo>
                      <a:pt x="455" y="296"/>
                    </a:lnTo>
                    <a:lnTo>
                      <a:pt x="455" y="296"/>
                    </a:lnTo>
                    <a:lnTo>
                      <a:pt x="455" y="296"/>
                    </a:lnTo>
                    <a:lnTo>
                      <a:pt x="454" y="296"/>
                    </a:lnTo>
                    <a:lnTo>
                      <a:pt x="454" y="296"/>
                    </a:lnTo>
                    <a:lnTo>
                      <a:pt x="454" y="296"/>
                    </a:lnTo>
                    <a:lnTo>
                      <a:pt x="454" y="296"/>
                    </a:lnTo>
                    <a:lnTo>
                      <a:pt x="454" y="296"/>
                    </a:lnTo>
                    <a:lnTo>
                      <a:pt x="454" y="296"/>
                    </a:lnTo>
                    <a:lnTo>
                      <a:pt x="454" y="296"/>
                    </a:lnTo>
                    <a:lnTo>
                      <a:pt x="454" y="296"/>
                    </a:lnTo>
                    <a:lnTo>
                      <a:pt x="453" y="296"/>
                    </a:lnTo>
                    <a:lnTo>
                      <a:pt x="454" y="296"/>
                    </a:lnTo>
                    <a:lnTo>
                      <a:pt x="453" y="296"/>
                    </a:lnTo>
                    <a:lnTo>
                      <a:pt x="453" y="296"/>
                    </a:lnTo>
                    <a:lnTo>
                      <a:pt x="453" y="296"/>
                    </a:lnTo>
                    <a:lnTo>
                      <a:pt x="453" y="296"/>
                    </a:lnTo>
                    <a:lnTo>
                      <a:pt x="452" y="296"/>
                    </a:lnTo>
                    <a:lnTo>
                      <a:pt x="453" y="295"/>
                    </a:lnTo>
                    <a:lnTo>
                      <a:pt x="453" y="295"/>
                    </a:lnTo>
                    <a:lnTo>
                      <a:pt x="453" y="295"/>
                    </a:lnTo>
                    <a:lnTo>
                      <a:pt x="453" y="295"/>
                    </a:lnTo>
                    <a:lnTo>
                      <a:pt x="453" y="295"/>
                    </a:lnTo>
                    <a:lnTo>
                      <a:pt x="452" y="295"/>
                    </a:lnTo>
                    <a:lnTo>
                      <a:pt x="452" y="296"/>
                    </a:lnTo>
                    <a:lnTo>
                      <a:pt x="452" y="296"/>
                    </a:lnTo>
                    <a:lnTo>
                      <a:pt x="452" y="295"/>
                    </a:lnTo>
                    <a:lnTo>
                      <a:pt x="452" y="295"/>
                    </a:lnTo>
                    <a:lnTo>
                      <a:pt x="452" y="295"/>
                    </a:lnTo>
                    <a:lnTo>
                      <a:pt x="452" y="296"/>
                    </a:lnTo>
                    <a:lnTo>
                      <a:pt x="452" y="296"/>
                    </a:lnTo>
                    <a:lnTo>
                      <a:pt x="452" y="296"/>
                    </a:lnTo>
                    <a:lnTo>
                      <a:pt x="452" y="296"/>
                    </a:lnTo>
                    <a:lnTo>
                      <a:pt x="451" y="296"/>
                    </a:lnTo>
                    <a:lnTo>
                      <a:pt x="451" y="296"/>
                    </a:lnTo>
                    <a:lnTo>
                      <a:pt x="451" y="296"/>
                    </a:lnTo>
                    <a:lnTo>
                      <a:pt x="451" y="296"/>
                    </a:lnTo>
                    <a:lnTo>
                      <a:pt x="451" y="296"/>
                    </a:lnTo>
                    <a:lnTo>
                      <a:pt x="451" y="296"/>
                    </a:lnTo>
                    <a:lnTo>
                      <a:pt x="451" y="296"/>
                    </a:lnTo>
                    <a:lnTo>
                      <a:pt x="451" y="296"/>
                    </a:lnTo>
                    <a:lnTo>
                      <a:pt x="450" y="296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49" y="297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49" y="297"/>
                    </a:lnTo>
                    <a:lnTo>
                      <a:pt x="449" y="296"/>
                    </a:lnTo>
                    <a:lnTo>
                      <a:pt x="449" y="296"/>
                    </a:lnTo>
                    <a:lnTo>
                      <a:pt x="449" y="297"/>
                    </a:lnTo>
                    <a:lnTo>
                      <a:pt x="449" y="296"/>
                    </a:lnTo>
                    <a:lnTo>
                      <a:pt x="449" y="296"/>
                    </a:lnTo>
                    <a:lnTo>
                      <a:pt x="449" y="296"/>
                    </a:lnTo>
                    <a:lnTo>
                      <a:pt x="449" y="296"/>
                    </a:lnTo>
                    <a:lnTo>
                      <a:pt x="448" y="296"/>
                    </a:lnTo>
                    <a:lnTo>
                      <a:pt x="448" y="296"/>
                    </a:lnTo>
                    <a:lnTo>
                      <a:pt x="448" y="296"/>
                    </a:lnTo>
                    <a:lnTo>
                      <a:pt x="448" y="296"/>
                    </a:lnTo>
                    <a:lnTo>
                      <a:pt x="448" y="295"/>
                    </a:lnTo>
                    <a:lnTo>
                      <a:pt x="448" y="295"/>
                    </a:lnTo>
                    <a:lnTo>
                      <a:pt x="448" y="295"/>
                    </a:lnTo>
                    <a:lnTo>
                      <a:pt x="447" y="295"/>
                    </a:lnTo>
                    <a:lnTo>
                      <a:pt x="447" y="295"/>
                    </a:lnTo>
                    <a:lnTo>
                      <a:pt x="447" y="295"/>
                    </a:lnTo>
                    <a:lnTo>
                      <a:pt x="447" y="295"/>
                    </a:lnTo>
                    <a:lnTo>
                      <a:pt x="446" y="295"/>
                    </a:lnTo>
                    <a:lnTo>
                      <a:pt x="446" y="294"/>
                    </a:lnTo>
                    <a:lnTo>
                      <a:pt x="446" y="294"/>
                    </a:lnTo>
                    <a:lnTo>
                      <a:pt x="446" y="294"/>
                    </a:lnTo>
                    <a:lnTo>
                      <a:pt x="446" y="294"/>
                    </a:lnTo>
                    <a:lnTo>
                      <a:pt x="446" y="294"/>
                    </a:lnTo>
                    <a:lnTo>
                      <a:pt x="446" y="294"/>
                    </a:lnTo>
                    <a:lnTo>
                      <a:pt x="446" y="293"/>
                    </a:lnTo>
                    <a:lnTo>
                      <a:pt x="445" y="293"/>
                    </a:lnTo>
                    <a:lnTo>
                      <a:pt x="445" y="293"/>
                    </a:lnTo>
                    <a:lnTo>
                      <a:pt x="445" y="293"/>
                    </a:lnTo>
                    <a:lnTo>
                      <a:pt x="446" y="293"/>
                    </a:lnTo>
                    <a:lnTo>
                      <a:pt x="445" y="292"/>
                    </a:lnTo>
                    <a:lnTo>
                      <a:pt x="445" y="292"/>
                    </a:lnTo>
                    <a:lnTo>
                      <a:pt x="445" y="292"/>
                    </a:lnTo>
                    <a:lnTo>
                      <a:pt x="445" y="292"/>
                    </a:lnTo>
                    <a:lnTo>
                      <a:pt x="445" y="292"/>
                    </a:lnTo>
                    <a:lnTo>
                      <a:pt x="446" y="292"/>
                    </a:lnTo>
                    <a:lnTo>
                      <a:pt x="446" y="291"/>
                    </a:lnTo>
                    <a:lnTo>
                      <a:pt x="446" y="291"/>
                    </a:lnTo>
                    <a:lnTo>
                      <a:pt x="445" y="291"/>
                    </a:lnTo>
                    <a:lnTo>
                      <a:pt x="446" y="291"/>
                    </a:lnTo>
                    <a:lnTo>
                      <a:pt x="446" y="291"/>
                    </a:lnTo>
                    <a:lnTo>
                      <a:pt x="446" y="291"/>
                    </a:lnTo>
                    <a:lnTo>
                      <a:pt x="446" y="291"/>
                    </a:lnTo>
                    <a:lnTo>
                      <a:pt x="446" y="290"/>
                    </a:lnTo>
                    <a:lnTo>
                      <a:pt x="446" y="290"/>
                    </a:lnTo>
                    <a:lnTo>
                      <a:pt x="446" y="290"/>
                    </a:lnTo>
                    <a:lnTo>
                      <a:pt x="446" y="290"/>
                    </a:lnTo>
                    <a:lnTo>
                      <a:pt x="446" y="290"/>
                    </a:lnTo>
                    <a:lnTo>
                      <a:pt x="446" y="290"/>
                    </a:lnTo>
                    <a:lnTo>
                      <a:pt x="446" y="289"/>
                    </a:lnTo>
                    <a:lnTo>
                      <a:pt x="446" y="289"/>
                    </a:lnTo>
                    <a:lnTo>
                      <a:pt x="446" y="289"/>
                    </a:lnTo>
                    <a:lnTo>
                      <a:pt x="446" y="289"/>
                    </a:lnTo>
                    <a:lnTo>
                      <a:pt x="446" y="289"/>
                    </a:lnTo>
                    <a:lnTo>
                      <a:pt x="447" y="289"/>
                    </a:lnTo>
                    <a:lnTo>
                      <a:pt x="447" y="289"/>
                    </a:lnTo>
                    <a:lnTo>
                      <a:pt x="447" y="289"/>
                    </a:lnTo>
                    <a:lnTo>
                      <a:pt x="447" y="288"/>
                    </a:lnTo>
                    <a:lnTo>
                      <a:pt x="447" y="288"/>
                    </a:lnTo>
                    <a:lnTo>
                      <a:pt x="447" y="288"/>
                    </a:lnTo>
                    <a:lnTo>
                      <a:pt x="447" y="288"/>
                    </a:lnTo>
                    <a:lnTo>
                      <a:pt x="446" y="288"/>
                    </a:lnTo>
                    <a:lnTo>
                      <a:pt x="447" y="287"/>
                    </a:lnTo>
                    <a:lnTo>
                      <a:pt x="447" y="287"/>
                    </a:lnTo>
                    <a:lnTo>
                      <a:pt x="447" y="287"/>
                    </a:lnTo>
                    <a:lnTo>
                      <a:pt x="447" y="287"/>
                    </a:lnTo>
                    <a:lnTo>
                      <a:pt x="447" y="287"/>
                    </a:lnTo>
                    <a:lnTo>
                      <a:pt x="446" y="287"/>
                    </a:lnTo>
                    <a:lnTo>
                      <a:pt x="446" y="286"/>
                    </a:lnTo>
                    <a:lnTo>
                      <a:pt x="446" y="286"/>
                    </a:lnTo>
                    <a:lnTo>
                      <a:pt x="446" y="286"/>
                    </a:lnTo>
                    <a:lnTo>
                      <a:pt x="446" y="286"/>
                    </a:lnTo>
                    <a:lnTo>
                      <a:pt x="446" y="285"/>
                    </a:lnTo>
                    <a:lnTo>
                      <a:pt x="446" y="285"/>
                    </a:lnTo>
                    <a:lnTo>
                      <a:pt x="446" y="285"/>
                    </a:lnTo>
                    <a:lnTo>
                      <a:pt x="446" y="285"/>
                    </a:lnTo>
                    <a:lnTo>
                      <a:pt x="446" y="285"/>
                    </a:lnTo>
                    <a:lnTo>
                      <a:pt x="446" y="285"/>
                    </a:lnTo>
                    <a:lnTo>
                      <a:pt x="446" y="285"/>
                    </a:lnTo>
                    <a:lnTo>
                      <a:pt x="446" y="284"/>
                    </a:lnTo>
                    <a:lnTo>
                      <a:pt x="446" y="284"/>
                    </a:lnTo>
                    <a:lnTo>
                      <a:pt x="446" y="284"/>
                    </a:lnTo>
                    <a:lnTo>
                      <a:pt x="446" y="284"/>
                    </a:lnTo>
                    <a:lnTo>
                      <a:pt x="447" y="283"/>
                    </a:lnTo>
                    <a:lnTo>
                      <a:pt x="446" y="283"/>
                    </a:lnTo>
                    <a:lnTo>
                      <a:pt x="447" y="283"/>
                    </a:lnTo>
                    <a:lnTo>
                      <a:pt x="447" y="283"/>
                    </a:lnTo>
                    <a:lnTo>
                      <a:pt x="447" y="283"/>
                    </a:lnTo>
                    <a:lnTo>
                      <a:pt x="447" y="282"/>
                    </a:lnTo>
                    <a:lnTo>
                      <a:pt x="447" y="282"/>
                    </a:lnTo>
                    <a:lnTo>
                      <a:pt x="447" y="282"/>
                    </a:lnTo>
                    <a:lnTo>
                      <a:pt x="447" y="282"/>
                    </a:lnTo>
                    <a:lnTo>
                      <a:pt x="447" y="282"/>
                    </a:lnTo>
                    <a:lnTo>
                      <a:pt x="447" y="282"/>
                    </a:lnTo>
                    <a:lnTo>
                      <a:pt x="447" y="281"/>
                    </a:lnTo>
                    <a:lnTo>
                      <a:pt x="447" y="281"/>
                    </a:lnTo>
                    <a:lnTo>
                      <a:pt x="447" y="281"/>
                    </a:lnTo>
                    <a:lnTo>
                      <a:pt x="447" y="281"/>
                    </a:lnTo>
                    <a:lnTo>
                      <a:pt x="447" y="281"/>
                    </a:lnTo>
                    <a:lnTo>
                      <a:pt x="447" y="281"/>
                    </a:lnTo>
                    <a:lnTo>
                      <a:pt x="447" y="281"/>
                    </a:lnTo>
                    <a:lnTo>
                      <a:pt x="447" y="280"/>
                    </a:lnTo>
                    <a:lnTo>
                      <a:pt x="447" y="280"/>
                    </a:lnTo>
                    <a:lnTo>
                      <a:pt x="447" y="280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79"/>
                    </a:lnTo>
                    <a:lnTo>
                      <a:pt x="448" y="279"/>
                    </a:lnTo>
                    <a:lnTo>
                      <a:pt x="448" y="279"/>
                    </a:lnTo>
                    <a:lnTo>
                      <a:pt x="448" y="279"/>
                    </a:lnTo>
                    <a:lnTo>
                      <a:pt x="449" y="279"/>
                    </a:lnTo>
                    <a:lnTo>
                      <a:pt x="449" y="279"/>
                    </a:lnTo>
                    <a:lnTo>
                      <a:pt x="449" y="278"/>
                    </a:lnTo>
                    <a:lnTo>
                      <a:pt x="449" y="278"/>
                    </a:lnTo>
                    <a:lnTo>
                      <a:pt x="449" y="278"/>
                    </a:lnTo>
                    <a:lnTo>
                      <a:pt x="449" y="278"/>
                    </a:lnTo>
                    <a:lnTo>
                      <a:pt x="449" y="278"/>
                    </a:lnTo>
                    <a:lnTo>
                      <a:pt x="449" y="278"/>
                    </a:lnTo>
                    <a:lnTo>
                      <a:pt x="449" y="278"/>
                    </a:lnTo>
                    <a:lnTo>
                      <a:pt x="450" y="277"/>
                    </a:lnTo>
                    <a:lnTo>
                      <a:pt x="450" y="277"/>
                    </a:lnTo>
                    <a:lnTo>
                      <a:pt x="450" y="277"/>
                    </a:lnTo>
                    <a:lnTo>
                      <a:pt x="450" y="277"/>
                    </a:lnTo>
                    <a:lnTo>
                      <a:pt x="450" y="276"/>
                    </a:lnTo>
                    <a:lnTo>
                      <a:pt x="450" y="276"/>
                    </a:lnTo>
                    <a:lnTo>
                      <a:pt x="450" y="276"/>
                    </a:lnTo>
                    <a:lnTo>
                      <a:pt x="450" y="276"/>
                    </a:lnTo>
                    <a:lnTo>
                      <a:pt x="450" y="276"/>
                    </a:lnTo>
                    <a:lnTo>
                      <a:pt x="451" y="275"/>
                    </a:lnTo>
                    <a:lnTo>
                      <a:pt x="451" y="275"/>
                    </a:lnTo>
                    <a:lnTo>
                      <a:pt x="451" y="275"/>
                    </a:lnTo>
                    <a:lnTo>
                      <a:pt x="451" y="275"/>
                    </a:lnTo>
                    <a:lnTo>
                      <a:pt x="451" y="274"/>
                    </a:lnTo>
                    <a:lnTo>
                      <a:pt x="451" y="275"/>
                    </a:lnTo>
                    <a:lnTo>
                      <a:pt x="451" y="274"/>
                    </a:lnTo>
                    <a:lnTo>
                      <a:pt x="451" y="274"/>
                    </a:lnTo>
                    <a:lnTo>
                      <a:pt x="451" y="274"/>
                    </a:lnTo>
                    <a:lnTo>
                      <a:pt x="451" y="274"/>
                    </a:lnTo>
                    <a:lnTo>
                      <a:pt x="451" y="274"/>
                    </a:lnTo>
                    <a:lnTo>
                      <a:pt x="451" y="273"/>
                    </a:lnTo>
                    <a:lnTo>
                      <a:pt x="451" y="273"/>
                    </a:lnTo>
                    <a:lnTo>
                      <a:pt x="451" y="273"/>
                    </a:lnTo>
                    <a:lnTo>
                      <a:pt x="451" y="273"/>
                    </a:lnTo>
                    <a:lnTo>
                      <a:pt x="451" y="273"/>
                    </a:lnTo>
                    <a:lnTo>
                      <a:pt x="451" y="273"/>
                    </a:lnTo>
                    <a:lnTo>
                      <a:pt x="451" y="273"/>
                    </a:lnTo>
                    <a:lnTo>
                      <a:pt x="451" y="272"/>
                    </a:lnTo>
                    <a:lnTo>
                      <a:pt x="451" y="272"/>
                    </a:lnTo>
                    <a:lnTo>
                      <a:pt x="451" y="272"/>
                    </a:lnTo>
                    <a:lnTo>
                      <a:pt x="451" y="272"/>
                    </a:lnTo>
                    <a:lnTo>
                      <a:pt x="452" y="271"/>
                    </a:lnTo>
                    <a:lnTo>
                      <a:pt x="452" y="271"/>
                    </a:lnTo>
                    <a:lnTo>
                      <a:pt x="452" y="271"/>
                    </a:lnTo>
                    <a:lnTo>
                      <a:pt x="452" y="271"/>
                    </a:lnTo>
                    <a:lnTo>
                      <a:pt x="451" y="271"/>
                    </a:lnTo>
                    <a:lnTo>
                      <a:pt x="451" y="270"/>
                    </a:lnTo>
                    <a:lnTo>
                      <a:pt x="451" y="270"/>
                    </a:lnTo>
                    <a:lnTo>
                      <a:pt x="451" y="270"/>
                    </a:lnTo>
                    <a:lnTo>
                      <a:pt x="451" y="270"/>
                    </a:lnTo>
                    <a:lnTo>
                      <a:pt x="451" y="270"/>
                    </a:lnTo>
                    <a:lnTo>
                      <a:pt x="450" y="270"/>
                    </a:lnTo>
                    <a:lnTo>
                      <a:pt x="450" y="270"/>
                    </a:lnTo>
                    <a:lnTo>
                      <a:pt x="450" y="269"/>
                    </a:lnTo>
                    <a:lnTo>
                      <a:pt x="450" y="269"/>
                    </a:lnTo>
                    <a:lnTo>
                      <a:pt x="451" y="269"/>
                    </a:lnTo>
                    <a:lnTo>
                      <a:pt x="451" y="268"/>
                    </a:lnTo>
                    <a:lnTo>
                      <a:pt x="451" y="268"/>
                    </a:lnTo>
                    <a:lnTo>
                      <a:pt x="451" y="268"/>
                    </a:lnTo>
                    <a:lnTo>
                      <a:pt x="451" y="268"/>
                    </a:lnTo>
                    <a:lnTo>
                      <a:pt x="451" y="268"/>
                    </a:lnTo>
                    <a:lnTo>
                      <a:pt x="451" y="267"/>
                    </a:lnTo>
                    <a:lnTo>
                      <a:pt x="451" y="267"/>
                    </a:lnTo>
                    <a:lnTo>
                      <a:pt x="451" y="267"/>
                    </a:lnTo>
                    <a:lnTo>
                      <a:pt x="451" y="267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51" y="266"/>
                    </a:lnTo>
                    <a:lnTo>
                      <a:pt x="450" y="266"/>
                    </a:lnTo>
                    <a:lnTo>
                      <a:pt x="451" y="266"/>
                    </a:lnTo>
                    <a:lnTo>
                      <a:pt x="450" y="266"/>
                    </a:lnTo>
                    <a:lnTo>
                      <a:pt x="450" y="265"/>
                    </a:lnTo>
                    <a:lnTo>
                      <a:pt x="450" y="265"/>
                    </a:lnTo>
                    <a:lnTo>
                      <a:pt x="451" y="265"/>
                    </a:lnTo>
                    <a:lnTo>
                      <a:pt x="451" y="265"/>
                    </a:lnTo>
                    <a:lnTo>
                      <a:pt x="451" y="264"/>
                    </a:lnTo>
                    <a:lnTo>
                      <a:pt x="451" y="264"/>
                    </a:lnTo>
                    <a:lnTo>
                      <a:pt x="451" y="263"/>
                    </a:lnTo>
                    <a:lnTo>
                      <a:pt x="452" y="263"/>
                    </a:lnTo>
                    <a:lnTo>
                      <a:pt x="452" y="263"/>
                    </a:lnTo>
                    <a:lnTo>
                      <a:pt x="452" y="262"/>
                    </a:lnTo>
                    <a:lnTo>
                      <a:pt x="452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0" y="262"/>
                    </a:lnTo>
                    <a:lnTo>
                      <a:pt x="450" y="261"/>
                    </a:lnTo>
                    <a:lnTo>
                      <a:pt x="449" y="261"/>
                    </a:lnTo>
                    <a:lnTo>
                      <a:pt x="449" y="261"/>
                    </a:lnTo>
                    <a:lnTo>
                      <a:pt x="449" y="261"/>
                    </a:lnTo>
                    <a:lnTo>
                      <a:pt x="449" y="261"/>
                    </a:lnTo>
                    <a:lnTo>
                      <a:pt x="448" y="261"/>
                    </a:lnTo>
                    <a:lnTo>
                      <a:pt x="448" y="261"/>
                    </a:lnTo>
                    <a:lnTo>
                      <a:pt x="447" y="261"/>
                    </a:lnTo>
                    <a:lnTo>
                      <a:pt x="447" y="261"/>
                    </a:lnTo>
                    <a:lnTo>
                      <a:pt x="447" y="260"/>
                    </a:lnTo>
                    <a:lnTo>
                      <a:pt x="447" y="260"/>
                    </a:lnTo>
                    <a:lnTo>
                      <a:pt x="446" y="260"/>
                    </a:lnTo>
                    <a:lnTo>
                      <a:pt x="446" y="260"/>
                    </a:lnTo>
                    <a:lnTo>
                      <a:pt x="446" y="259"/>
                    </a:lnTo>
                    <a:lnTo>
                      <a:pt x="446" y="259"/>
                    </a:lnTo>
                    <a:lnTo>
                      <a:pt x="446" y="259"/>
                    </a:lnTo>
                    <a:lnTo>
                      <a:pt x="446" y="259"/>
                    </a:lnTo>
                    <a:lnTo>
                      <a:pt x="446" y="259"/>
                    </a:lnTo>
                    <a:lnTo>
                      <a:pt x="445" y="258"/>
                    </a:lnTo>
                    <a:lnTo>
                      <a:pt x="445" y="258"/>
                    </a:lnTo>
                    <a:lnTo>
                      <a:pt x="445" y="258"/>
                    </a:lnTo>
                    <a:lnTo>
                      <a:pt x="445" y="258"/>
                    </a:lnTo>
                    <a:lnTo>
                      <a:pt x="445" y="258"/>
                    </a:lnTo>
                    <a:lnTo>
                      <a:pt x="445" y="255"/>
                    </a:lnTo>
                    <a:lnTo>
                      <a:pt x="439" y="254"/>
                    </a:lnTo>
                    <a:lnTo>
                      <a:pt x="397" y="251"/>
                    </a:lnTo>
                    <a:lnTo>
                      <a:pt x="386" y="251"/>
                    </a:lnTo>
                    <a:lnTo>
                      <a:pt x="386" y="259"/>
                    </a:lnTo>
                    <a:lnTo>
                      <a:pt x="385" y="260"/>
                    </a:lnTo>
                    <a:lnTo>
                      <a:pt x="385" y="260"/>
                    </a:lnTo>
                    <a:lnTo>
                      <a:pt x="384" y="260"/>
                    </a:lnTo>
                    <a:lnTo>
                      <a:pt x="383" y="261"/>
                    </a:lnTo>
                    <a:lnTo>
                      <a:pt x="383" y="261"/>
                    </a:lnTo>
                    <a:lnTo>
                      <a:pt x="383" y="261"/>
                    </a:lnTo>
                    <a:lnTo>
                      <a:pt x="383" y="262"/>
                    </a:lnTo>
                    <a:lnTo>
                      <a:pt x="383" y="262"/>
                    </a:lnTo>
                    <a:lnTo>
                      <a:pt x="383" y="263"/>
                    </a:lnTo>
                    <a:lnTo>
                      <a:pt x="383" y="264"/>
                    </a:lnTo>
                    <a:lnTo>
                      <a:pt x="382" y="265"/>
                    </a:lnTo>
                    <a:lnTo>
                      <a:pt x="382" y="266"/>
                    </a:lnTo>
                    <a:lnTo>
                      <a:pt x="382" y="266"/>
                    </a:lnTo>
                    <a:lnTo>
                      <a:pt x="382" y="266"/>
                    </a:lnTo>
                    <a:lnTo>
                      <a:pt x="382" y="267"/>
                    </a:lnTo>
                    <a:lnTo>
                      <a:pt x="383" y="267"/>
                    </a:lnTo>
                    <a:lnTo>
                      <a:pt x="384" y="267"/>
                    </a:lnTo>
                    <a:lnTo>
                      <a:pt x="384" y="267"/>
                    </a:lnTo>
                    <a:lnTo>
                      <a:pt x="384" y="268"/>
                    </a:lnTo>
                    <a:lnTo>
                      <a:pt x="385" y="268"/>
                    </a:lnTo>
                    <a:lnTo>
                      <a:pt x="384" y="269"/>
                    </a:lnTo>
                    <a:lnTo>
                      <a:pt x="384" y="269"/>
                    </a:lnTo>
                    <a:lnTo>
                      <a:pt x="384" y="270"/>
                    </a:lnTo>
                    <a:lnTo>
                      <a:pt x="384" y="270"/>
                    </a:lnTo>
                    <a:lnTo>
                      <a:pt x="384" y="271"/>
                    </a:lnTo>
                    <a:lnTo>
                      <a:pt x="383" y="271"/>
                    </a:lnTo>
                    <a:lnTo>
                      <a:pt x="383" y="272"/>
                    </a:lnTo>
                    <a:lnTo>
                      <a:pt x="383" y="272"/>
                    </a:lnTo>
                    <a:lnTo>
                      <a:pt x="382" y="272"/>
                    </a:lnTo>
                    <a:lnTo>
                      <a:pt x="382" y="273"/>
                    </a:lnTo>
                    <a:lnTo>
                      <a:pt x="382" y="273"/>
                    </a:lnTo>
                    <a:lnTo>
                      <a:pt x="382" y="273"/>
                    </a:lnTo>
                    <a:lnTo>
                      <a:pt x="381" y="273"/>
                    </a:lnTo>
                    <a:lnTo>
                      <a:pt x="381" y="274"/>
                    </a:lnTo>
                    <a:lnTo>
                      <a:pt x="381" y="274"/>
                    </a:lnTo>
                    <a:lnTo>
                      <a:pt x="381" y="274"/>
                    </a:lnTo>
                    <a:lnTo>
                      <a:pt x="381" y="274"/>
                    </a:lnTo>
                    <a:lnTo>
                      <a:pt x="380" y="274"/>
                    </a:lnTo>
                    <a:lnTo>
                      <a:pt x="380" y="274"/>
                    </a:lnTo>
                    <a:lnTo>
                      <a:pt x="380" y="274"/>
                    </a:lnTo>
                    <a:lnTo>
                      <a:pt x="379" y="274"/>
                    </a:lnTo>
                    <a:lnTo>
                      <a:pt x="379" y="275"/>
                    </a:lnTo>
                    <a:lnTo>
                      <a:pt x="379" y="275"/>
                    </a:lnTo>
                    <a:lnTo>
                      <a:pt x="378" y="276"/>
                    </a:lnTo>
                    <a:lnTo>
                      <a:pt x="378" y="276"/>
                    </a:lnTo>
                    <a:lnTo>
                      <a:pt x="378" y="276"/>
                    </a:lnTo>
                    <a:lnTo>
                      <a:pt x="378" y="277"/>
                    </a:lnTo>
                    <a:lnTo>
                      <a:pt x="378" y="277"/>
                    </a:lnTo>
                    <a:lnTo>
                      <a:pt x="378" y="277"/>
                    </a:lnTo>
                    <a:lnTo>
                      <a:pt x="378" y="278"/>
                    </a:lnTo>
                    <a:lnTo>
                      <a:pt x="378" y="278"/>
                    </a:lnTo>
                    <a:lnTo>
                      <a:pt x="378" y="278"/>
                    </a:lnTo>
                    <a:lnTo>
                      <a:pt x="378" y="278"/>
                    </a:lnTo>
                    <a:lnTo>
                      <a:pt x="378" y="278"/>
                    </a:lnTo>
                    <a:lnTo>
                      <a:pt x="378" y="279"/>
                    </a:lnTo>
                    <a:lnTo>
                      <a:pt x="378" y="279"/>
                    </a:lnTo>
                    <a:lnTo>
                      <a:pt x="378" y="279"/>
                    </a:lnTo>
                    <a:lnTo>
                      <a:pt x="378" y="280"/>
                    </a:lnTo>
                    <a:lnTo>
                      <a:pt x="378" y="280"/>
                    </a:lnTo>
                    <a:lnTo>
                      <a:pt x="379" y="280"/>
                    </a:lnTo>
                    <a:lnTo>
                      <a:pt x="379" y="280"/>
                    </a:lnTo>
                    <a:lnTo>
                      <a:pt x="378" y="281"/>
                    </a:lnTo>
                    <a:lnTo>
                      <a:pt x="378" y="281"/>
                    </a:lnTo>
                    <a:lnTo>
                      <a:pt x="378" y="281"/>
                    </a:lnTo>
                    <a:lnTo>
                      <a:pt x="378" y="281"/>
                    </a:lnTo>
                    <a:lnTo>
                      <a:pt x="378" y="282"/>
                    </a:lnTo>
                    <a:lnTo>
                      <a:pt x="378" y="282"/>
                    </a:lnTo>
                    <a:lnTo>
                      <a:pt x="378" y="282"/>
                    </a:lnTo>
                    <a:lnTo>
                      <a:pt x="378" y="282"/>
                    </a:lnTo>
                    <a:lnTo>
                      <a:pt x="379" y="282"/>
                    </a:lnTo>
                    <a:lnTo>
                      <a:pt x="379" y="283"/>
                    </a:lnTo>
                    <a:lnTo>
                      <a:pt x="378" y="283"/>
                    </a:lnTo>
                    <a:lnTo>
                      <a:pt x="378" y="283"/>
                    </a:lnTo>
                    <a:lnTo>
                      <a:pt x="378" y="284"/>
                    </a:lnTo>
                    <a:lnTo>
                      <a:pt x="378" y="284"/>
                    </a:lnTo>
                    <a:lnTo>
                      <a:pt x="379" y="284"/>
                    </a:lnTo>
                    <a:lnTo>
                      <a:pt x="379" y="284"/>
                    </a:lnTo>
                    <a:lnTo>
                      <a:pt x="379" y="284"/>
                    </a:lnTo>
                    <a:lnTo>
                      <a:pt x="379" y="284"/>
                    </a:lnTo>
                    <a:lnTo>
                      <a:pt x="380" y="284"/>
                    </a:lnTo>
                    <a:lnTo>
                      <a:pt x="380" y="284"/>
                    </a:lnTo>
                    <a:lnTo>
                      <a:pt x="380" y="285"/>
                    </a:lnTo>
                    <a:lnTo>
                      <a:pt x="380" y="285"/>
                    </a:lnTo>
                    <a:lnTo>
                      <a:pt x="380" y="285"/>
                    </a:lnTo>
                    <a:lnTo>
                      <a:pt x="380" y="286"/>
                    </a:lnTo>
                    <a:lnTo>
                      <a:pt x="380" y="286"/>
                    </a:lnTo>
                    <a:lnTo>
                      <a:pt x="380" y="286"/>
                    </a:lnTo>
                    <a:lnTo>
                      <a:pt x="380" y="286"/>
                    </a:lnTo>
                    <a:lnTo>
                      <a:pt x="379" y="286"/>
                    </a:lnTo>
                    <a:lnTo>
                      <a:pt x="379" y="287"/>
                    </a:lnTo>
                    <a:lnTo>
                      <a:pt x="379" y="287"/>
                    </a:lnTo>
                    <a:lnTo>
                      <a:pt x="379" y="288"/>
                    </a:lnTo>
                    <a:lnTo>
                      <a:pt x="379" y="288"/>
                    </a:lnTo>
                    <a:lnTo>
                      <a:pt x="379" y="288"/>
                    </a:lnTo>
                    <a:lnTo>
                      <a:pt x="379" y="289"/>
                    </a:lnTo>
                    <a:lnTo>
                      <a:pt x="379" y="289"/>
                    </a:lnTo>
                    <a:lnTo>
                      <a:pt x="379" y="289"/>
                    </a:lnTo>
                    <a:lnTo>
                      <a:pt x="378" y="290"/>
                    </a:lnTo>
                    <a:lnTo>
                      <a:pt x="378" y="290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78" y="292"/>
                    </a:lnTo>
                    <a:lnTo>
                      <a:pt x="378" y="292"/>
                    </a:lnTo>
                    <a:lnTo>
                      <a:pt x="378" y="292"/>
                    </a:lnTo>
                    <a:lnTo>
                      <a:pt x="378" y="292"/>
                    </a:lnTo>
                    <a:lnTo>
                      <a:pt x="378" y="292"/>
                    </a:lnTo>
                    <a:lnTo>
                      <a:pt x="378" y="293"/>
                    </a:lnTo>
                    <a:lnTo>
                      <a:pt x="378" y="293"/>
                    </a:lnTo>
                    <a:lnTo>
                      <a:pt x="392" y="294"/>
                    </a:lnTo>
                    <a:lnTo>
                      <a:pt x="397" y="295"/>
                    </a:lnTo>
                    <a:lnTo>
                      <a:pt x="403" y="295"/>
                    </a:lnTo>
                    <a:lnTo>
                      <a:pt x="422" y="296"/>
                    </a:lnTo>
                    <a:lnTo>
                      <a:pt x="450" y="298"/>
                    </a:lnTo>
                    <a:lnTo>
                      <a:pt x="450" y="299"/>
                    </a:lnTo>
                    <a:lnTo>
                      <a:pt x="450" y="299"/>
                    </a:lnTo>
                    <a:lnTo>
                      <a:pt x="450" y="299"/>
                    </a:lnTo>
                    <a:lnTo>
                      <a:pt x="450" y="300"/>
                    </a:lnTo>
                    <a:lnTo>
                      <a:pt x="450" y="300"/>
                    </a:lnTo>
                    <a:lnTo>
                      <a:pt x="450" y="300"/>
                    </a:lnTo>
                    <a:lnTo>
                      <a:pt x="450" y="300"/>
                    </a:lnTo>
                    <a:lnTo>
                      <a:pt x="450" y="301"/>
                    </a:lnTo>
                    <a:lnTo>
                      <a:pt x="450" y="301"/>
                    </a:lnTo>
                    <a:lnTo>
                      <a:pt x="450" y="301"/>
                    </a:lnTo>
                    <a:lnTo>
                      <a:pt x="450" y="301"/>
                    </a:lnTo>
                    <a:lnTo>
                      <a:pt x="450" y="301"/>
                    </a:lnTo>
                    <a:lnTo>
                      <a:pt x="450" y="301"/>
                    </a:lnTo>
                    <a:lnTo>
                      <a:pt x="450" y="301"/>
                    </a:lnTo>
                    <a:lnTo>
                      <a:pt x="450" y="301"/>
                    </a:lnTo>
                    <a:lnTo>
                      <a:pt x="449" y="301"/>
                    </a:lnTo>
                    <a:lnTo>
                      <a:pt x="449" y="301"/>
                    </a:lnTo>
                    <a:lnTo>
                      <a:pt x="449" y="301"/>
                    </a:lnTo>
                    <a:lnTo>
                      <a:pt x="449" y="301"/>
                    </a:lnTo>
                    <a:lnTo>
                      <a:pt x="449" y="301"/>
                    </a:lnTo>
                    <a:lnTo>
                      <a:pt x="449" y="301"/>
                    </a:lnTo>
                    <a:lnTo>
                      <a:pt x="449" y="301"/>
                    </a:lnTo>
                    <a:lnTo>
                      <a:pt x="449" y="301"/>
                    </a:lnTo>
                    <a:lnTo>
                      <a:pt x="448" y="301"/>
                    </a:lnTo>
                    <a:lnTo>
                      <a:pt x="448" y="301"/>
                    </a:lnTo>
                    <a:lnTo>
                      <a:pt x="448" y="301"/>
                    </a:lnTo>
                    <a:lnTo>
                      <a:pt x="448" y="302"/>
                    </a:lnTo>
                    <a:lnTo>
                      <a:pt x="448" y="302"/>
                    </a:lnTo>
                    <a:lnTo>
                      <a:pt x="448" y="302"/>
                    </a:lnTo>
                    <a:lnTo>
                      <a:pt x="448" y="302"/>
                    </a:lnTo>
                    <a:lnTo>
                      <a:pt x="448" y="302"/>
                    </a:lnTo>
                    <a:lnTo>
                      <a:pt x="448" y="303"/>
                    </a:lnTo>
                    <a:lnTo>
                      <a:pt x="448" y="303"/>
                    </a:lnTo>
                    <a:lnTo>
                      <a:pt x="448" y="303"/>
                    </a:lnTo>
                    <a:lnTo>
                      <a:pt x="448" y="303"/>
                    </a:lnTo>
                    <a:lnTo>
                      <a:pt x="448" y="303"/>
                    </a:lnTo>
                    <a:lnTo>
                      <a:pt x="448" y="303"/>
                    </a:lnTo>
                    <a:lnTo>
                      <a:pt x="447" y="304"/>
                    </a:lnTo>
                    <a:lnTo>
                      <a:pt x="447" y="304"/>
                    </a:lnTo>
                    <a:lnTo>
                      <a:pt x="447" y="304"/>
                    </a:lnTo>
                    <a:lnTo>
                      <a:pt x="447" y="304"/>
                    </a:lnTo>
                    <a:lnTo>
                      <a:pt x="447" y="304"/>
                    </a:lnTo>
                    <a:lnTo>
                      <a:pt x="447" y="304"/>
                    </a:lnTo>
                    <a:lnTo>
                      <a:pt x="447" y="304"/>
                    </a:lnTo>
                    <a:lnTo>
                      <a:pt x="447" y="304"/>
                    </a:lnTo>
                    <a:lnTo>
                      <a:pt x="447" y="305"/>
                    </a:lnTo>
                    <a:lnTo>
                      <a:pt x="446" y="304"/>
                    </a:lnTo>
                    <a:lnTo>
                      <a:pt x="446" y="305"/>
                    </a:lnTo>
                    <a:lnTo>
                      <a:pt x="447" y="305"/>
                    </a:lnTo>
                    <a:lnTo>
                      <a:pt x="447" y="305"/>
                    </a:lnTo>
                    <a:lnTo>
                      <a:pt x="447" y="305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7"/>
                    </a:lnTo>
                    <a:lnTo>
                      <a:pt x="447" y="307"/>
                    </a:lnTo>
                    <a:lnTo>
                      <a:pt x="447" y="307"/>
                    </a:lnTo>
                    <a:lnTo>
                      <a:pt x="447" y="307"/>
                    </a:lnTo>
                    <a:lnTo>
                      <a:pt x="447" y="308"/>
                    </a:lnTo>
                    <a:lnTo>
                      <a:pt x="448" y="308"/>
                    </a:lnTo>
                    <a:lnTo>
                      <a:pt x="448" y="308"/>
                    </a:lnTo>
                    <a:lnTo>
                      <a:pt x="448" y="308"/>
                    </a:lnTo>
                    <a:lnTo>
                      <a:pt x="448" y="308"/>
                    </a:lnTo>
                    <a:lnTo>
                      <a:pt x="447" y="308"/>
                    </a:lnTo>
                    <a:lnTo>
                      <a:pt x="447" y="309"/>
                    </a:lnTo>
                    <a:lnTo>
                      <a:pt x="447" y="309"/>
                    </a:lnTo>
                    <a:lnTo>
                      <a:pt x="447" y="309"/>
                    </a:lnTo>
                    <a:lnTo>
                      <a:pt x="448" y="309"/>
                    </a:lnTo>
                    <a:lnTo>
                      <a:pt x="448" y="309"/>
                    </a:lnTo>
                    <a:lnTo>
                      <a:pt x="448" y="309"/>
                    </a:lnTo>
                    <a:lnTo>
                      <a:pt x="448" y="309"/>
                    </a:lnTo>
                    <a:lnTo>
                      <a:pt x="448" y="309"/>
                    </a:lnTo>
                    <a:lnTo>
                      <a:pt x="448" y="310"/>
                    </a:lnTo>
                    <a:lnTo>
                      <a:pt x="447" y="310"/>
                    </a:lnTo>
                    <a:lnTo>
                      <a:pt x="448" y="310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2"/>
                    </a:lnTo>
                    <a:lnTo>
                      <a:pt x="448" y="312"/>
                    </a:lnTo>
                    <a:lnTo>
                      <a:pt x="448" y="312"/>
                    </a:lnTo>
                    <a:lnTo>
                      <a:pt x="448" y="312"/>
                    </a:lnTo>
                    <a:lnTo>
                      <a:pt x="448" y="313"/>
                    </a:lnTo>
                    <a:lnTo>
                      <a:pt x="448" y="313"/>
                    </a:lnTo>
                    <a:lnTo>
                      <a:pt x="448" y="313"/>
                    </a:lnTo>
                    <a:lnTo>
                      <a:pt x="448" y="313"/>
                    </a:lnTo>
                    <a:lnTo>
                      <a:pt x="448" y="314"/>
                    </a:lnTo>
                    <a:lnTo>
                      <a:pt x="448" y="314"/>
                    </a:lnTo>
                    <a:lnTo>
                      <a:pt x="447" y="314"/>
                    </a:lnTo>
                    <a:lnTo>
                      <a:pt x="447" y="314"/>
                    </a:lnTo>
                    <a:lnTo>
                      <a:pt x="447" y="315"/>
                    </a:lnTo>
                    <a:lnTo>
                      <a:pt x="447" y="315"/>
                    </a:lnTo>
                    <a:lnTo>
                      <a:pt x="447" y="315"/>
                    </a:lnTo>
                    <a:lnTo>
                      <a:pt x="446" y="315"/>
                    </a:lnTo>
                    <a:lnTo>
                      <a:pt x="446" y="315"/>
                    </a:lnTo>
                    <a:lnTo>
                      <a:pt x="446" y="315"/>
                    </a:lnTo>
                    <a:lnTo>
                      <a:pt x="446" y="316"/>
                    </a:lnTo>
                    <a:lnTo>
                      <a:pt x="446" y="316"/>
                    </a:lnTo>
                    <a:lnTo>
                      <a:pt x="446" y="316"/>
                    </a:lnTo>
                    <a:lnTo>
                      <a:pt x="446" y="316"/>
                    </a:lnTo>
                    <a:lnTo>
                      <a:pt x="446" y="317"/>
                    </a:lnTo>
                    <a:lnTo>
                      <a:pt x="445" y="317"/>
                    </a:lnTo>
                    <a:lnTo>
                      <a:pt x="445" y="318"/>
                    </a:lnTo>
                    <a:lnTo>
                      <a:pt x="446" y="318"/>
                    </a:lnTo>
                    <a:lnTo>
                      <a:pt x="446" y="318"/>
                    </a:lnTo>
                    <a:lnTo>
                      <a:pt x="446" y="318"/>
                    </a:lnTo>
                    <a:lnTo>
                      <a:pt x="445" y="318"/>
                    </a:lnTo>
                    <a:lnTo>
                      <a:pt x="445" y="319"/>
                    </a:lnTo>
                    <a:lnTo>
                      <a:pt x="445" y="319"/>
                    </a:lnTo>
                    <a:lnTo>
                      <a:pt x="445" y="320"/>
                    </a:lnTo>
                    <a:lnTo>
                      <a:pt x="445" y="320"/>
                    </a:lnTo>
                    <a:lnTo>
                      <a:pt x="444" y="320"/>
                    </a:lnTo>
                    <a:lnTo>
                      <a:pt x="444" y="320"/>
                    </a:lnTo>
                    <a:lnTo>
                      <a:pt x="443" y="321"/>
                    </a:lnTo>
                    <a:lnTo>
                      <a:pt x="443" y="321"/>
                    </a:lnTo>
                    <a:lnTo>
                      <a:pt x="443" y="322"/>
                    </a:lnTo>
                    <a:lnTo>
                      <a:pt x="443" y="322"/>
                    </a:lnTo>
                    <a:lnTo>
                      <a:pt x="443" y="322"/>
                    </a:lnTo>
                    <a:lnTo>
                      <a:pt x="442" y="323"/>
                    </a:lnTo>
                    <a:lnTo>
                      <a:pt x="442" y="323"/>
                    </a:lnTo>
                    <a:lnTo>
                      <a:pt x="442" y="323"/>
                    </a:lnTo>
                    <a:lnTo>
                      <a:pt x="442" y="323"/>
                    </a:lnTo>
                    <a:lnTo>
                      <a:pt x="441" y="323"/>
                    </a:lnTo>
                    <a:lnTo>
                      <a:pt x="441" y="324"/>
                    </a:lnTo>
                    <a:lnTo>
                      <a:pt x="440" y="324"/>
                    </a:lnTo>
                    <a:lnTo>
                      <a:pt x="440" y="324"/>
                    </a:lnTo>
                    <a:lnTo>
                      <a:pt x="440" y="324"/>
                    </a:lnTo>
                    <a:lnTo>
                      <a:pt x="440" y="324"/>
                    </a:lnTo>
                    <a:lnTo>
                      <a:pt x="440" y="324"/>
                    </a:lnTo>
                    <a:lnTo>
                      <a:pt x="440" y="325"/>
                    </a:lnTo>
                    <a:lnTo>
                      <a:pt x="440" y="325"/>
                    </a:lnTo>
                    <a:lnTo>
                      <a:pt x="440" y="325"/>
                    </a:lnTo>
                    <a:lnTo>
                      <a:pt x="440" y="325"/>
                    </a:lnTo>
                    <a:lnTo>
                      <a:pt x="440" y="325"/>
                    </a:lnTo>
                    <a:lnTo>
                      <a:pt x="440" y="326"/>
                    </a:lnTo>
                    <a:lnTo>
                      <a:pt x="440" y="326"/>
                    </a:lnTo>
                    <a:lnTo>
                      <a:pt x="440" y="326"/>
                    </a:lnTo>
                    <a:lnTo>
                      <a:pt x="440" y="326"/>
                    </a:lnTo>
                    <a:lnTo>
                      <a:pt x="440" y="327"/>
                    </a:lnTo>
                    <a:lnTo>
                      <a:pt x="440" y="327"/>
                    </a:lnTo>
                    <a:lnTo>
                      <a:pt x="440" y="327"/>
                    </a:lnTo>
                    <a:lnTo>
                      <a:pt x="439" y="327"/>
                    </a:lnTo>
                    <a:lnTo>
                      <a:pt x="439" y="328"/>
                    </a:lnTo>
                    <a:lnTo>
                      <a:pt x="439" y="328"/>
                    </a:lnTo>
                    <a:lnTo>
                      <a:pt x="439" y="328"/>
                    </a:lnTo>
                    <a:lnTo>
                      <a:pt x="439" y="328"/>
                    </a:lnTo>
                    <a:lnTo>
                      <a:pt x="439" y="328"/>
                    </a:lnTo>
                    <a:lnTo>
                      <a:pt x="439" y="328"/>
                    </a:lnTo>
                    <a:lnTo>
                      <a:pt x="439" y="328"/>
                    </a:lnTo>
                    <a:lnTo>
                      <a:pt x="438" y="329"/>
                    </a:lnTo>
                    <a:lnTo>
                      <a:pt x="438" y="329"/>
                    </a:lnTo>
                    <a:lnTo>
                      <a:pt x="438" y="329"/>
                    </a:lnTo>
                    <a:lnTo>
                      <a:pt x="438" y="329"/>
                    </a:lnTo>
                    <a:lnTo>
                      <a:pt x="438" y="329"/>
                    </a:lnTo>
                    <a:lnTo>
                      <a:pt x="437" y="330"/>
                    </a:lnTo>
                    <a:lnTo>
                      <a:pt x="437" y="330"/>
                    </a:lnTo>
                    <a:lnTo>
                      <a:pt x="437" y="330"/>
                    </a:lnTo>
                    <a:lnTo>
                      <a:pt x="437" y="330"/>
                    </a:lnTo>
                    <a:lnTo>
                      <a:pt x="437" y="330"/>
                    </a:lnTo>
                    <a:lnTo>
                      <a:pt x="437" y="330"/>
                    </a:lnTo>
                    <a:lnTo>
                      <a:pt x="437" y="331"/>
                    </a:lnTo>
                    <a:lnTo>
                      <a:pt x="437" y="331"/>
                    </a:lnTo>
                    <a:lnTo>
                      <a:pt x="437" y="331"/>
                    </a:lnTo>
                    <a:lnTo>
                      <a:pt x="437" y="332"/>
                    </a:lnTo>
                    <a:lnTo>
                      <a:pt x="437" y="332"/>
                    </a:lnTo>
                    <a:lnTo>
                      <a:pt x="437" y="332"/>
                    </a:lnTo>
                    <a:lnTo>
                      <a:pt x="437" y="332"/>
                    </a:lnTo>
                    <a:lnTo>
                      <a:pt x="437" y="332"/>
                    </a:lnTo>
                    <a:lnTo>
                      <a:pt x="437" y="333"/>
                    </a:lnTo>
                    <a:lnTo>
                      <a:pt x="437" y="333"/>
                    </a:lnTo>
                    <a:lnTo>
                      <a:pt x="437" y="333"/>
                    </a:lnTo>
                    <a:lnTo>
                      <a:pt x="437" y="333"/>
                    </a:lnTo>
                    <a:lnTo>
                      <a:pt x="437" y="334"/>
                    </a:lnTo>
                    <a:lnTo>
                      <a:pt x="437" y="334"/>
                    </a:lnTo>
                    <a:lnTo>
                      <a:pt x="437" y="334"/>
                    </a:lnTo>
                    <a:lnTo>
                      <a:pt x="437" y="334"/>
                    </a:lnTo>
                    <a:lnTo>
                      <a:pt x="437" y="335"/>
                    </a:lnTo>
                    <a:lnTo>
                      <a:pt x="437" y="335"/>
                    </a:lnTo>
                    <a:lnTo>
                      <a:pt x="437" y="335"/>
                    </a:lnTo>
                    <a:lnTo>
                      <a:pt x="437" y="335"/>
                    </a:lnTo>
                    <a:lnTo>
                      <a:pt x="438" y="335"/>
                    </a:lnTo>
                    <a:lnTo>
                      <a:pt x="438" y="335"/>
                    </a:lnTo>
                    <a:lnTo>
                      <a:pt x="437" y="335"/>
                    </a:lnTo>
                    <a:lnTo>
                      <a:pt x="437" y="336"/>
                    </a:lnTo>
                    <a:lnTo>
                      <a:pt x="438" y="336"/>
                    </a:lnTo>
                    <a:lnTo>
                      <a:pt x="437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7"/>
                    </a:lnTo>
                    <a:lnTo>
                      <a:pt x="439" y="337"/>
                    </a:lnTo>
                    <a:lnTo>
                      <a:pt x="439" y="337"/>
                    </a:lnTo>
                    <a:lnTo>
                      <a:pt x="439" y="337"/>
                    </a:lnTo>
                    <a:lnTo>
                      <a:pt x="439" y="337"/>
                    </a:lnTo>
                    <a:lnTo>
                      <a:pt x="440" y="337"/>
                    </a:lnTo>
                    <a:lnTo>
                      <a:pt x="440" y="337"/>
                    </a:lnTo>
                    <a:lnTo>
                      <a:pt x="440" y="337"/>
                    </a:lnTo>
                    <a:lnTo>
                      <a:pt x="440" y="337"/>
                    </a:lnTo>
                    <a:lnTo>
                      <a:pt x="440" y="337"/>
                    </a:lnTo>
                    <a:lnTo>
                      <a:pt x="440" y="337"/>
                    </a:lnTo>
                    <a:lnTo>
                      <a:pt x="440" y="338"/>
                    </a:lnTo>
                    <a:lnTo>
                      <a:pt x="440" y="337"/>
                    </a:lnTo>
                    <a:lnTo>
                      <a:pt x="440" y="338"/>
                    </a:lnTo>
                    <a:lnTo>
                      <a:pt x="440" y="338"/>
                    </a:lnTo>
                    <a:lnTo>
                      <a:pt x="440" y="338"/>
                    </a:lnTo>
                    <a:lnTo>
                      <a:pt x="440" y="338"/>
                    </a:lnTo>
                    <a:lnTo>
                      <a:pt x="440" y="338"/>
                    </a:lnTo>
                    <a:lnTo>
                      <a:pt x="440" y="338"/>
                    </a:lnTo>
                    <a:lnTo>
                      <a:pt x="440" y="339"/>
                    </a:lnTo>
                    <a:lnTo>
                      <a:pt x="440" y="339"/>
                    </a:lnTo>
                    <a:lnTo>
                      <a:pt x="440" y="339"/>
                    </a:lnTo>
                    <a:lnTo>
                      <a:pt x="440" y="339"/>
                    </a:lnTo>
                    <a:lnTo>
                      <a:pt x="441" y="339"/>
                    </a:lnTo>
                    <a:lnTo>
                      <a:pt x="441" y="339"/>
                    </a:lnTo>
                    <a:lnTo>
                      <a:pt x="441" y="339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2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2" y="339"/>
                    </a:lnTo>
                    <a:lnTo>
                      <a:pt x="442" y="339"/>
                    </a:lnTo>
                    <a:lnTo>
                      <a:pt x="442" y="339"/>
                    </a:lnTo>
                    <a:lnTo>
                      <a:pt x="442" y="340"/>
                    </a:lnTo>
                    <a:lnTo>
                      <a:pt x="442" y="340"/>
                    </a:lnTo>
                    <a:lnTo>
                      <a:pt x="442" y="340"/>
                    </a:lnTo>
                    <a:lnTo>
                      <a:pt x="442" y="341"/>
                    </a:lnTo>
                    <a:lnTo>
                      <a:pt x="442" y="341"/>
                    </a:lnTo>
                    <a:lnTo>
                      <a:pt x="442" y="341"/>
                    </a:lnTo>
                    <a:lnTo>
                      <a:pt x="443" y="341"/>
                    </a:lnTo>
                    <a:lnTo>
                      <a:pt x="443" y="340"/>
                    </a:lnTo>
                    <a:lnTo>
                      <a:pt x="443" y="340"/>
                    </a:lnTo>
                    <a:lnTo>
                      <a:pt x="444" y="340"/>
                    </a:lnTo>
                    <a:lnTo>
                      <a:pt x="444" y="340"/>
                    </a:lnTo>
                    <a:lnTo>
                      <a:pt x="444" y="340"/>
                    </a:lnTo>
                    <a:lnTo>
                      <a:pt x="444" y="340"/>
                    </a:lnTo>
                    <a:lnTo>
                      <a:pt x="444" y="340"/>
                    </a:lnTo>
                    <a:lnTo>
                      <a:pt x="445" y="340"/>
                    </a:lnTo>
                    <a:lnTo>
                      <a:pt x="445" y="340"/>
                    </a:lnTo>
                    <a:lnTo>
                      <a:pt x="445" y="341"/>
                    </a:lnTo>
                    <a:lnTo>
                      <a:pt x="445" y="341"/>
                    </a:lnTo>
                    <a:lnTo>
                      <a:pt x="445" y="341"/>
                    </a:lnTo>
                    <a:lnTo>
                      <a:pt x="445" y="341"/>
                    </a:lnTo>
                    <a:lnTo>
                      <a:pt x="445" y="341"/>
                    </a:lnTo>
                    <a:lnTo>
                      <a:pt x="445" y="341"/>
                    </a:lnTo>
                    <a:lnTo>
                      <a:pt x="445" y="341"/>
                    </a:lnTo>
                    <a:lnTo>
                      <a:pt x="445" y="342"/>
                    </a:lnTo>
                    <a:lnTo>
                      <a:pt x="445" y="342"/>
                    </a:lnTo>
                    <a:lnTo>
                      <a:pt x="445" y="342"/>
                    </a:lnTo>
                    <a:lnTo>
                      <a:pt x="445" y="342"/>
                    </a:lnTo>
                    <a:lnTo>
                      <a:pt x="445" y="342"/>
                    </a:lnTo>
                    <a:lnTo>
                      <a:pt x="445" y="343"/>
                    </a:lnTo>
                    <a:lnTo>
                      <a:pt x="445" y="343"/>
                    </a:lnTo>
                    <a:lnTo>
                      <a:pt x="446" y="342"/>
                    </a:lnTo>
                    <a:lnTo>
                      <a:pt x="446" y="342"/>
                    </a:lnTo>
                    <a:lnTo>
                      <a:pt x="446" y="342"/>
                    </a:lnTo>
                    <a:lnTo>
                      <a:pt x="446" y="342"/>
                    </a:lnTo>
                    <a:lnTo>
                      <a:pt x="447" y="342"/>
                    </a:lnTo>
                    <a:lnTo>
                      <a:pt x="447" y="342"/>
                    </a:lnTo>
                    <a:lnTo>
                      <a:pt x="447" y="342"/>
                    </a:lnTo>
                    <a:lnTo>
                      <a:pt x="446" y="343"/>
                    </a:lnTo>
                    <a:lnTo>
                      <a:pt x="446" y="343"/>
                    </a:lnTo>
                    <a:lnTo>
                      <a:pt x="447" y="343"/>
                    </a:lnTo>
                    <a:lnTo>
                      <a:pt x="447" y="343"/>
                    </a:lnTo>
                    <a:lnTo>
                      <a:pt x="447" y="343"/>
                    </a:lnTo>
                    <a:lnTo>
                      <a:pt x="447" y="343"/>
                    </a:lnTo>
                    <a:lnTo>
                      <a:pt x="447" y="343"/>
                    </a:lnTo>
                    <a:lnTo>
                      <a:pt x="447" y="343"/>
                    </a:lnTo>
                    <a:lnTo>
                      <a:pt x="447" y="344"/>
                    </a:lnTo>
                    <a:lnTo>
                      <a:pt x="447" y="344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8" y="344"/>
                    </a:lnTo>
                    <a:lnTo>
                      <a:pt x="448" y="344"/>
                    </a:lnTo>
                    <a:lnTo>
                      <a:pt x="449" y="344"/>
                    </a:lnTo>
                    <a:lnTo>
                      <a:pt x="449" y="344"/>
                    </a:lnTo>
                    <a:lnTo>
                      <a:pt x="449" y="344"/>
                    </a:lnTo>
                    <a:lnTo>
                      <a:pt x="449" y="345"/>
                    </a:lnTo>
                    <a:lnTo>
                      <a:pt x="449" y="345"/>
                    </a:lnTo>
                    <a:lnTo>
                      <a:pt x="449" y="345"/>
                    </a:lnTo>
                    <a:lnTo>
                      <a:pt x="449" y="345"/>
                    </a:lnTo>
                    <a:lnTo>
                      <a:pt x="449" y="345"/>
                    </a:lnTo>
                    <a:lnTo>
                      <a:pt x="449" y="345"/>
                    </a:lnTo>
                    <a:lnTo>
                      <a:pt x="449" y="346"/>
                    </a:lnTo>
                    <a:lnTo>
                      <a:pt x="449" y="346"/>
                    </a:lnTo>
                    <a:lnTo>
                      <a:pt x="450" y="346"/>
                    </a:lnTo>
                    <a:lnTo>
                      <a:pt x="450" y="346"/>
                    </a:lnTo>
                    <a:lnTo>
                      <a:pt x="450" y="346"/>
                    </a:lnTo>
                    <a:lnTo>
                      <a:pt x="450" y="346"/>
                    </a:lnTo>
                    <a:lnTo>
                      <a:pt x="450" y="346"/>
                    </a:lnTo>
                    <a:lnTo>
                      <a:pt x="450" y="346"/>
                    </a:lnTo>
                    <a:lnTo>
                      <a:pt x="450" y="346"/>
                    </a:lnTo>
                    <a:lnTo>
                      <a:pt x="451" y="346"/>
                    </a:lnTo>
                    <a:lnTo>
                      <a:pt x="451" y="347"/>
                    </a:lnTo>
                    <a:lnTo>
                      <a:pt x="451" y="347"/>
                    </a:lnTo>
                    <a:lnTo>
                      <a:pt x="451" y="347"/>
                    </a:lnTo>
                    <a:lnTo>
                      <a:pt x="451" y="347"/>
                    </a:lnTo>
                    <a:lnTo>
                      <a:pt x="451" y="347"/>
                    </a:lnTo>
                    <a:lnTo>
                      <a:pt x="451" y="347"/>
                    </a:lnTo>
                    <a:lnTo>
                      <a:pt x="451" y="348"/>
                    </a:lnTo>
                    <a:lnTo>
                      <a:pt x="451" y="348"/>
                    </a:lnTo>
                    <a:lnTo>
                      <a:pt x="451" y="348"/>
                    </a:lnTo>
                    <a:lnTo>
                      <a:pt x="451" y="348"/>
                    </a:lnTo>
                    <a:lnTo>
                      <a:pt x="451" y="348"/>
                    </a:lnTo>
                    <a:lnTo>
                      <a:pt x="451" y="348"/>
                    </a:lnTo>
                    <a:lnTo>
                      <a:pt x="451" y="348"/>
                    </a:lnTo>
                    <a:lnTo>
                      <a:pt x="451" y="348"/>
                    </a:lnTo>
                    <a:lnTo>
                      <a:pt x="452" y="348"/>
                    </a:lnTo>
                    <a:lnTo>
                      <a:pt x="452" y="348"/>
                    </a:lnTo>
                    <a:lnTo>
                      <a:pt x="452" y="350"/>
                    </a:lnTo>
                    <a:lnTo>
                      <a:pt x="451" y="350"/>
                    </a:lnTo>
                    <a:lnTo>
                      <a:pt x="451" y="350"/>
                    </a:lnTo>
                    <a:lnTo>
                      <a:pt x="451" y="350"/>
                    </a:lnTo>
                    <a:lnTo>
                      <a:pt x="452" y="350"/>
                    </a:lnTo>
                    <a:lnTo>
                      <a:pt x="452" y="350"/>
                    </a:lnTo>
                    <a:lnTo>
                      <a:pt x="453" y="351"/>
                    </a:lnTo>
                    <a:lnTo>
                      <a:pt x="453" y="351"/>
                    </a:lnTo>
                    <a:lnTo>
                      <a:pt x="453" y="351"/>
                    </a:lnTo>
                    <a:lnTo>
                      <a:pt x="453" y="352"/>
                    </a:lnTo>
                    <a:lnTo>
                      <a:pt x="453" y="352"/>
                    </a:lnTo>
                    <a:lnTo>
                      <a:pt x="452" y="352"/>
                    </a:lnTo>
                    <a:lnTo>
                      <a:pt x="452" y="352"/>
                    </a:lnTo>
                    <a:lnTo>
                      <a:pt x="453" y="353"/>
                    </a:lnTo>
                    <a:lnTo>
                      <a:pt x="453" y="353"/>
                    </a:lnTo>
                    <a:lnTo>
                      <a:pt x="452" y="353"/>
                    </a:lnTo>
                    <a:lnTo>
                      <a:pt x="452" y="353"/>
                    </a:lnTo>
                    <a:lnTo>
                      <a:pt x="452" y="353"/>
                    </a:lnTo>
                    <a:lnTo>
                      <a:pt x="452" y="353"/>
                    </a:lnTo>
                    <a:lnTo>
                      <a:pt x="452" y="354"/>
                    </a:lnTo>
                    <a:lnTo>
                      <a:pt x="452" y="354"/>
                    </a:lnTo>
                    <a:lnTo>
                      <a:pt x="452" y="355"/>
                    </a:lnTo>
                    <a:lnTo>
                      <a:pt x="453" y="354"/>
                    </a:lnTo>
                    <a:lnTo>
                      <a:pt x="453" y="355"/>
                    </a:lnTo>
                    <a:lnTo>
                      <a:pt x="453" y="355"/>
                    </a:lnTo>
                    <a:lnTo>
                      <a:pt x="452" y="355"/>
                    </a:lnTo>
                    <a:lnTo>
                      <a:pt x="452" y="355"/>
                    </a:lnTo>
                    <a:lnTo>
                      <a:pt x="453" y="356"/>
                    </a:lnTo>
                    <a:lnTo>
                      <a:pt x="453" y="356"/>
                    </a:lnTo>
                    <a:lnTo>
                      <a:pt x="453" y="356"/>
                    </a:lnTo>
                    <a:lnTo>
                      <a:pt x="453" y="356"/>
                    </a:lnTo>
                    <a:lnTo>
                      <a:pt x="453" y="357"/>
                    </a:lnTo>
                    <a:lnTo>
                      <a:pt x="453" y="357"/>
                    </a:lnTo>
                    <a:lnTo>
                      <a:pt x="453" y="357"/>
                    </a:lnTo>
                    <a:lnTo>
                      <a:pt x="453" y="358"/>
                    </a:lnTo>
                    <a:lnTo>
                      <a:pt x="453" y="358"/>
                    </a:lnTo>
                    <a:lnTo>
                      <a:pt x="453" y="358"/>
                    </a:lnTo>
                    <a:lnTo>
                      <a:pt x="453" y="358"/>
                    </a:lnTo>
                    <a:lnTo>
                      <a:pt x="453" y="358"/>
                    </a:lnTo>
                    <a:lnTo>
                      <a:pt x="453" y="358"/>
                    </a:lnTo>
                    <a:lnTo>
                      <a:pt x="453" y="359"/>
                    </a:lnTo>
                    <a:lnTo>
                      <a:pt x="454" y="359"/>
                    </a:lnTo>
                    <a:lnTo>
                      <a:pt x="454" y="359"/>
                    </a:lnTo>
                    <a:lnTo>
                      <a:pt x="453" y="359"/>
                    </a:lnTo>
                    <a:lnTo>
                      <a:pt x="453" y="360"/>
                    </a:lnTo>
                    <a:lnTo>
                      <a:pt x="453" y="360"/>
                    </a:lnTo>
                    <a:lnTo>
                      <a:pt x="454" y="360"/>
                    </a:lnTo>
                    <a:lnTo>
                      <a:pt x="454" y="360"/>
                    </a:lnTo>
                    <a:lnTo>
                      <a:pt x="455" y="360"/>
                    </a:lnTo>
                    <a:lnTo>
                      <a:pt x="455" y="359"/>
                    </a:lnTo>
                    <a:lnTo>
                      <a:pt x="455" y="360"/>
                    </a:lnTo>
                    <a:lnTo>
                      <a:pt x="455" y="360"/>
                    </a:lnTo>
                    <a:lnTo>
                      <a:pt x="454" y="360"/>
                    </a:lnTo>
                    <a:lnTo>
                      <a:pt x="454" y="360"/>
                    </a:lnTo>
                    <a:lnTo>
                      <a:pt x="454" y="360"/>
                    </a:lnTo>
                    <a:lnTo>
                      <a:pt x="454" y="361"/>
                    </a:lnTo>
                    <a:lnTo>
                      <a:pt x="454" y="361"/>
                    </a:lnTo>
                    <a:lnTo>
                      <a:pt x="454" y="362"/>
                    </a:lnTo>
                    <a:lnTo>
                      <a:pt x="454" y="362"/>
                    </a:lnTo>
                    <a:lnTo>
                      <a:pt x="454" y="362"/>
                    </a:lnTo>
                    <a:lnTo>
                      <a:pt x="454" y="362"/>
                    </a:lnTo>
                    <a:lnTo>
                      <a:pt x="454" y="363"/>
                    </a:lnTo>
                    <a:lnTo>
                      <a:pt x="454" y="363"/>
                    </a:lnTo>
                    <a:lnTo>
                      <a:pt x="453" y="363"/>
                    </a:lnTo>
                    <a:lnTo>
                      <a:pt x="453" y="363"/>
                    </a:lnTo>
                    <a:lnTo>
                      <a:pt x="453" y="363"/>
                    </a:lnTo>
                    <a:lnTo>
                      <a:pt x="454" y="363"/>
                    </a:lnTo>
                    <a:lnTo>
                      <a:pt x="454" y="364"/>
                    </a:lnTo>
                    <a:lnTo>
                      <a:pt x="454" y="364"/>
                    </a:lnTo>
                    <a:lnTo>
                      <a:pt x="454" y="364"/>
                    </a:lnTo>
                    <a:lnTo>
                      <a:pt x="454" y="364"/>
                    </a:lnTo>
                    <a:lnTo>
                      <a:pt x="455" y="364"/>
                    </a:lnTo>
                    <a:lnTo>
                      <a:pt x="454" y="364"/>
                    </a:lnTo>
                    <a:lnTo>
                      <a:pt x="454" y="365"/>
                    </a:lnTo>
                    <a:lnTo>
                      <a:pt x="454" y="365"/>
                    </a:lnTo>
                    <a:lnTo>
                      <a:pt x="454" y="365"/>
                    </a:lnTo>
                    <a:lnTo>
                      <a:pt x="454" y="365"/>
                    </a:lnTo>
                    <a:lnTo>
                      <a:pt x="454" y="365"/>
                    </a:lnTo>
                    <a:lnTo>
                      <a:pt x="454" y="365"/>
                    </a:lnTo>
                    <a:lnTo>
                      <a:pt x="454" y="366"/>
                    </a:lnTo>
                    <a:lnTo>
                      <a:pt x="454" y="366"/>
                    </a:lnTo>
                    <a:lnTo>
                      <a:pt x="454" y="366"/>
                    </a:lnTo>
                    <a:lnTo>
                      <a:pt x="455" y="366"/>
                    </a:lnTo>
                    <a:lnTo>
                      <a:pt x="455" y="366"/>
                    </a:lnTo>
                    <a:lnTo>
                      <a:pt x="455" y="366"/>
                    </a:lnTo>
                    <a:lnTo>
                      <a:pt x="455" y="366"/>
                    </a:lnTo>
                    <a:lnTo>
                      <a:pt x="456" y="366"/>
                    </a:lnTo>
                    <a:lnTo>
                      <a:pt x="456" y="367"/>
                    </a:lnTo>
                    <a:lnTo>
                      <a:pt x="456" y="367"/>
                    </a:lnTo>
                    <a:lnTo>
                      <a:pt x="456" y="367"/>
                    </a:lnTo>
                    <a:lnTo>
                      <a:pt x="456" y="367"/>
                    </a:lnTo>
                    <a:lnTo>
                      <a:pt x="456" y="367"/>
                    </a:lnTo>
                    <a:lnTo>
                      <a:pt x="457" y="367"/>
                    </a:lnTo>
                    <a:lnTo>
                      <a:pt x="457" y="367"/>
                    </a:lnTo>
                    <a:lnTo>
                      <a:pt x="456" y="367"/>
                    </a:lnTo>
                    <a:lnTo>
                      <a:pt x="456" y="368"/>
                    </a:lnTo>
                    <a:lnTo>
                      <a:pt x="456" y="368"/>
                    </a:lnTo>
                    <a:lnTo>
                      <a:pt x="456" y="368"/>
                    </a:lnTo>
                    <a:lnTo>
                      <a:pt x="456" y="368"/>
                    </a:lnTo>
                    <a:lnTo>
                      <a:pt x="456" y="369"/>
                    </a:lnTo>
                    <a:lnTo>
                      <a:pt x="456" y="368"/>
                    </a:lnTo>
                    <a:lnTo>
                      <a:pt x="457" y="369"/>
                    </a:lnTo>
                    <a:lnTo>
                      <a:pt x="457" y="369"/>
                    </a:lnTo>
                    <a:lnTo>
                      <a:pt x="457" y="369"/>
                    </a:lnTo>
                    <a:lnTo>
                      <a:pt x="456" y="369"/>
                    </a:lnTo>
                    <a:lnTo>
                      <a:pt x="456" y="369"/>
                    </a:lnTo>
                    <a:lnTo>
                      <a:pt x="456" y="370"/>
                    </a:lnTo>
                    <a:lnTo>
                      <a:pt x="456" y="370"/>
                    </a:lnTo>
                    <a:lnTo>
                      <a:pt x="457" y="370"/>
                    </a:lnTo>
                    <a:lnTo>
                      <a:pt x="457" y="370"/>
                    </a:lnTo>
                    <a:lnTo>
                      <a:pt x="457" y="370"/>
                    </a:lnTo>
                    <a:lnTo>
                      <a:pt x="457" y="370"/>
                    </a:lnTo>
                    <a:lnTo>
                      <a:pt x="457" y="370"/>
                    </a:lnTo>
                    <a:lnTo>
                      <a:pt x="457" y="371"/>
                    </a:lnTo>
                    <a:lnTo>
                      <a:pt x="457" y="371"/>
                    </a:lnTo>
                    <a:lnTo>
                      <a:pt x="458" y="371"/>
                    </a:lnTo>
                    <a:lnTo>
                      <a:pt x="458" y="371"/>
                    </a:lnTo>
                    <a:lnTo>
                      <a:pt x="458" y="371"/>
                    </a:lnTo>
                    <a:lnTo>
                      <a:pt x="458" y="372"/>
                    </a:lnTo>
                    <a:lnTo>
                      <a:pt x="459" y="372"/>
                    </a:lnTo>
                    <a:lnTo>
                      <a:pt x="459" y="372"/>
                    </a:lnTo>
                    <a:lnTo>
                      <a:pt x="459" y="373"/>
                    </a:lnTo>
                    <a:lnTo>
                      <a:pt x="458" y="373"/>
                    </a:lnTo>
                    <a:lnTo>
                      <a:pt x="457" y="373"/>
                    </a:lnTo>
                    <a:lnTo>
                      <a:pt x="457" y="373"/>
                    </a:lnTo>
                    <a:lnTo>
                      <a:pt x="457" y="373"/>
                    </a:lnTo>
                    <a:lnTo>
                      <a:pt x="457" y="373"/>
                    </a:lnTo>
                    <a:lnTo>
                      <a:pt x="457" y="373"/>
                    </a:lnTo>
                    <a:lnTo>
                      <a:pt x="458" y="373"/>
                    </a:lnTo>
                    <a:lnTo>
                      <a:pt x="458" y="374"/>
                    </a:lnTo>
                    <a:lnTo>
                      <a:pt x="457" y="374"/>
                    </a:lnTo>
                    <a:lnTo>
                      <a:pt x="457" y="374"/>
                    </a:lnTo>
                    <a:lnTo>
                      <a:pt x="457" y="374"/>
                    </a:lnTo>
                    <a:lnTo>
                      <a:pt x="457" y="374"/>
                    </a:lnTo>
                    <a:lnTo>
                      <a:pt x="458" y="374"/>
                    </a:lnTo>
                    <a:lnTo>
                      <a:pt x="458" y="374"/>
                    </a:lnTo>
                    <a:lnTo>
                      <a:pt x="458" y="374"/>
                    </a:lnTo>
                    <a:lnTo>
                      <a:pt x="458" y="374"/>
                    </a:lnTo>
                    <a:lnTo>
                      <a:pt x="458" y="374"/>
                    </a:lnTo>
                    <a:lnTo>
                      <a:pt x="458" y="375"/>
                    </a:lnTo>
                    <a:lnTo>
                      <a:pt x="458" y="375"/>
                    </a:lnTo>
                    <a:lnTo>
                      <a:pt x="458" y="375"/>
                    </a:lnTo>
                    <a:lnTo>
                      <a:pt x="457" y="375"/>
                    </a:lnTo>
                    <a:lnTo>
                      <a:pt x="457" y="375"/>
                    </a:lnTo>
                    <a:lnTo>
                      <a:pt x="457" y="375"/>
                    </a:lnTo>
                    <a:lnTo>
                      <a:pt x="457" y="376"/>
                    </a:lnTo>
                    <a:lnTo>
                      <a:pt x="457" y="376"/>
                    </a:lnTo>
                    <a:lnTo>
                      <a:pt x="457" y="376"/>
                    </a:lnTo>
                    <a:lnTo>
                      <a:pt x="457" y="376"/>
                    </a:lnTo>
                    <a:lnTo>
                      <a:pt x="457" y="376"/>
                    </a:lnTo>
                    <a:lnTo>
                      <a:pt x="457" y="375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6" y="377"/>
                    </a:lnTo>
                    <a:lnTo>
                      <a:pt x="456" y="377"/>
                    </a:lnTo>
                    <a:lnTo>
                      <a:pt x="456" y="376"/>
                    </a:lnTo>
                    <a:lnTo>
                      <a:pt x="455" y="376"/>
                    </a:lnTo>
                    <a:lnTo>
                      <a:pt x="455" y="377"/>
                    </a:lnTo>
                    <a:lnTo>
                      <a:pt x="456" y="377"/>
                    </a:lnTo>
                    <a:lnTo>
                      <a:pt x="456" y="377"/>
                    </a:lnTo>
                    <a:lnTo>
                      <a:pt x="455" y="377"/>
                    </a:lnTo>
                    <a:lnTo>
                      <a:pt x="455" y="377"/>
                    </a:lnTo>
                    <a:lnTo>
                      <a:pt x="455" y="377"/>
                    </a:lnTo>
                    <a:lnTo>
                      <a:pt x="455" y="376"/>
                    </a:lnTo>
                    <a:lnTo>
                      <a:pt x="455" y="376"/>
                    </a:lnTo>
                    <a:lnTo>
                      <a:pt x="454" y="376"/>
                    </a:lnTo>
                    <a:lnTo>
                      <a:pt x="454" y="376"/>
                    </a:lnTo>
                    <a:lnTo>
                      <a:pt x="455" y="377"/>
                    </a:lnTo>
                    <a:lnTo>
                      <a:pt x="454" y="378"/>
                    </a:lnTo>
                    <a:lnTo>
                      <a:pt x="455" y="378"/>
                    </a:lnTo>
                    <a:lnTo>
                      <a:pt x="455" y="378"/>
                    </a:lnTo>
                    <a:lnTo>
                      <a:pt x="455" y="378"/>
                    </a:lnTo>
                    <a:lnTo>
                      <a:pt x="455" y="378"/>
                    </a:lnTo>
                    <a:lnTo>
                      <a:pt x="455" y="378"/>
                    </a:lnTo>
                    <a:lnTo>
                      <a:pt x="454" y="378"/>
                    </a:lnTo>
                    <a:lnTo>
                      <a:pt x="454" y="378"/>
                    </a:lnTo>
                    <a:lnTo>
                      <a:pt x="454" y="378"/>
                    </a:lnTo>
                    <a:lnTo>
                      <a:pt x="453" y="378"/>
                    </a:lnTo>
                    <a:lnTo>
                      <a:pt x="453" y="378"/>
                    </a:lnTo>
                    <a:lnTo>
                      <a:pt x="453" y="378"/>
                    </a:lnTo>
                    <a:lnTo>
                      <a:pt x="453" y="378"/>
                    </a:lnTo>
                    <a:lnTo>
                      <a:pt x="453" y="378"/>
                    </a:lnTo>
                    <a:lnTo>
                      <a:pt x="454" y="378"/>
                    </a:lnTo>
                    <a:lnTo>
                      <a:pt x="454" y="379"/>
                    </a:lnTo>
                    <a:lnTo>
                      <a:pt x="453" y="379"/>
                    </a:lnTo>
                    <a:lnTo>
                      <a:pt x="453" y="379"/>
                    </a:lnTo>
                    <a:lnTo>
                      <a:pt x="453" y="379"/>
                    </a:lnTo>
                    <a:lnTo>
                      <a:pt x="452" y="379"/>
                    </a:lnTo>
                    <a:lnTo>
                      <a:pt x="452" y="378"/>
                    </a:lnTo>
                    <a:lnTo>
                      <a:pt x="452" y="378"/>
                    </a:lnTo>
                    <a:lnTo>
                      <a:pt x="452" y="379"/>
                    </a:lnTo>
                    <a:lnTo>
                      <a:pt x="452" y="379"/>
                    </a:lnTo>
                    <a:lnTo>
                      <a:pt x="452" y="379"/>
                    </a:lnTo>
                    <a:lnTo>
                      <a:pt x="452" y="379"/>
                    </a:lnTo>
                    <a:lnTo>
                      <a:pt x="451" y="379"/>
                    </a:lnTo>
                    <a:lnTo>
                      <a:pt x="451" y="379"/>
                    </a:lnTo>
                    <a:lnTo>
                      <a:pt x="451" y="379"/>
                    </a:lnTo>
                    <a:lnTo>
                      <a:pt x="451" y="379"/>
                    </a:lnTo>
                    <a:lnTo>
                      <a:pt x="451" y="380"/>
                    </a:lnTo>
                    <a:lnTo>
                      <a:pt x="451" y="379"/>
                    </a:lnTo>
                    <a:lnTo>
                      <a:pt x="450" y="379"/>
                    </a:lnTo>
                    <a:lnTo>
                      <a:pt x="450" y="380"/>
                    </a:lnTo>
                    <a:lnTo>
                      <a:pt x="450" y="380"/>
                    </a:lnTo>
                    <a:lnTo>
                      <a:pt x="451" y="380"/>
                    </a:lnTo>
                    <a:lnTo>
                      <a:pt x="451" y="380"/>
                    </a:lnTo>
                    <a:lnTo>
                      <a:pt x="451" y="380"/>
                    </a:lnTo>
                    <a:lnTo>
                      <a:pt x="451" y="380"/>
                    </a:lnTo>
                    <a:lnTo>
                      <a:pt x="450" y="380"/>
                    </a:lnTo>
                    <a:lnTo>
                      <a:pt x="450" y="380"/>
                    </a:lnTo>
                    <a:lnTo>
                      <a:pt x="450" y="380"/>
                    </a:lnTo>
                    <a:lnTo>
                      <a:pt x="450" y="380"/>
                    </a:lnTo>
                    <a:lnTo>
                      <a:pt x="450" y="380"/>
                    </a:lnTo>
                    <a:lnTo>
                      <a:pt x="450" y="380"/>
                    </a:lnTo>
                    <a:lnTo>
                      <a:pt x="450" y="380"/>
                    </a:lnTo>
                    <a:lnTo>
                      <a:pt x="450" y="379"/>
                    </a:lnTo>
                    <a:lnTo>
                      <a:pt x="449" y="379"/>
                    </a:lnTo>
                    <a:lnTo>
                      <a:pt x="449" y="381"/>
                    </a:lnTo>
                    <a:lnTo>
                      <a:pt x="449" y="380"/>
                    </a:lnTo>
                    <a:lnTo>
                      <a:pt x="449" y="381"/>
                    </a:lnTo>
                    <a:lnTo>
                      <a:pt x="449" y="380"/>
                    </a:lnTo>
                    <a:lnTo>
                      <a:pt x="449" y="380"/>
                    </a:lnTo>
                    <a:lnTo>
                      <a:pt x="449" y="380"/>
                    </a:lnTo>
                    <a:lnTo>
                      <a:pt x="449" y="380"/>
                    </a:lnTo>
                    <a:lnTo>
                      <a:pt x="448" y="381"/>
                    </a:lnTo>
                    <a:lnTo>
                      <a:pt x="448" y="381"/>
                    </a:lnTo>
                    <a:lnTo>
                      <a:pt x="448" y="380"/>
                    </a:lnTo>
                    <a:lnTo>
                      <a:pt x="448" y="380"/>
                    </a:lnTo>
                    <a:lnTo>
                      <a:pt x="448" y="381"/>
                    </a:lnTo>
                    <a:lnTo>
                      <a:pt x="448" y="381"/>
                    </a:lnTo>
                    <a:lnTo>
                      <a:pt x="448" y="382"/>
                    </a:lnTo>
                    <a:lnTo>
                      <a:pt x="448" y="382"/>
                    </a:lnTo>
                    <a:lnTo>
                      <a:pt x="447" y="381"/>
                    </a:lnTo>
                    <a:lnTo>
                      <a:pt x="447" y="381"/>
                    </a:lnTo>
                    <a:lnTo>
                      <a:pt x="447" y="381"/>
                    </a:lnTo>
                    <a:lnTo>
                      <a:pt x="447" y="382"/>
                    </a:lnTo>
                    <a:lnTo>
                      <a:pt x="447" y="382"/>
                    </a:lnTo>
                    <a:lnTo>
                      <a:pt x="447" y="382"/>
                    </a:lnTo>
                    <a:lnTo>
                      <a:pt x="447" y="382"/>
                    </a:lnTo>
                    <a:lnTo>
                      <a:pt x="447" y="382"/>
                    </a:lnTo>
                    <a:lnTo>
                      <a:pt x="447" y="382"/>
                    </a:lnTo>
                    <a:lnTo>
                      <a:pt x="447" y="383"/>
                    </a:lnTo>
                    <a:lnTo>
                      <a:pt x="447" y="382"/>
                    </a:lnTo>
                    <a:lnTo>
                      <a:pt x="447" y="382"/>
                    </a:lnTo>
                    <a:lnTo>
                      <a:pt x="447" y="383"/>
                    </a:lnTo>
                    <a:lnTo>
                      <a:pt x="447" y="383"/>
                    </a:lnTo>
                    <a:lnTo>
                      <a:pt x="447" y="383"/>
                    </a:lnTo>
                    <a:lnTo>
                      <a:pt x="447" y="383"/>
                    </a:lnTo>
                    <a:lnTo>
                      <a:pt x="446" y="383"/>
                    </a:lnTo>
                    <a:lnTo>
                      <a:pt x="446" y="383"/>
                    </a:lnTo>
                    <a:lnTo>
                      <a:pt x="446" y="384"/>
                    </a:lnTo>
                    <a:lnTo>
                      <a:pt x="447" y="384"/>
                    </a:lnTo>
                    <a:lnTo>
                      <a:pt x="446" y="384"/>
                    </a:lnTo>
                    <a:lnTo>
                      <a:pt x="446" y="384"/>
                    </a:lnTo>
                    <a:lnTo>
                      <a:pt x="446" y="384"/>
                    </a:lnTo>
                    <a:lnTo>
                      <a:pt x="446" y="384"/>
                    </a:lnTo>
                    <a:lnTo>
                      <a:pt x="445" y="383"/>
                    </a:lnTo>
                    <a:lnTo>
                      <a:pt x="445" y="384"/>
                    </a:lnTo>
                    <a:lnTo>
                      <a:pt x="445" y="384"/>
                    </a:lnTo>
                    <a:lnTo>
                      <a:pt x="445" y="384"/>
                    </a:lnTo>
                    <a:lnTo>
                      <a:pt x="445" y="384"/>
                    </a:lnTo>
                    <a:lnTo>
                      <a:pt x="445" y="385"/>
                    </a:lnTo>
                    <a:lnTo>
                      <a:pt x="445" y="385"/>
                    </a:lnTo>
                    <a:lnTo>
                      <a:pt x="444" y="385"/>
                    </a:lnTo>
                    <a:lnTo>
                      <a:pt x="444" y="384"/>
                    </a:lnTo>
                    <a:lnTo>
                      <a:pt x="444" y="384"/>
                    </a:lnTo>
                    <a:lnTo>
                      <a:pt x="444" y="384"/>
                    </a:lnTo>
                    <a:lnTo>
                      <a:pt x="444" y="385"/>
                    </a:lnTo>
                    <a:lnTo>
                      <a:pt x="444" y="384"/>
                    </a:lnTo>
                    <a:lnTo>
                      <a:pt x="443" y="384"/>
                    </a:lnTo>
                    <a:lnTo>
                      <a:pt x="443" y="385"/>
                    </a:lnTo>
                    <a:lnTo>
                      <a:pt x="443" y="385"/>
                    </a:lnTo>
                    <a:lnTo>
                      <a:pt x="443" y="384"/>
                    </a:lnTo>
                    <a:lnTo>
                      <a:pt x="443" y="384"/>
                    </a:lnTo>
                    <a:lnTo>
                      <a:pt x="443" y="385"/>
                    </a:lnTo>
                    <a:lnTo>
                      <a:pt x="443" y="385"/>
                    </a:lnTo>
                    <a:lnTo>
                      <a:pt x="443" y="385"/>
                    </a:lnTo>
                    <a:lnTo>
                      <a:pt x="442" y="385"/>
                    </a:lnTo>
                    <a:lnTo>
                      <a:pt x="442" y="385"/>
                    </a:lnTo>
                    <a:lnTo>
                      <a:pt x="442" y="385"/>
                    </a:lnTo>
                    <a:lnTo>
                      <a:pt x="442" y="385"/>
                    </a:lnTo>
                    <a:lnTo>
                      <a:pt x="441" y="385"/>
                    </a:lnTo>
                    <a:lnTo>
                      <a:pt x="441" y="386"/>
                    </a:lnTo>
                    <a:lnTo>
                      <a:pt x="441" y="386"/>
                    </a:lnTo>
                    <a:lnTo>
                      <a:pt x="441" y="386"/>
                    </a:lnTo>
                    <a:lnTo>
                      <a:pt x="441" y="386"/>
                    </a:lnTo>
                    <a:lnTo>
                      <a:pt x="441" y="387"/>
                    </a:lnTo>
                    <a:lnTo>
                      <a:pt x="442" y="387"/>
                    </a:lnTo>
                    <a:lnTo>
                      <a:pt x="442" y="387"/>
                    </a:lnTo>
                    <a:lnTo>
                      <a:pt x="441" y="387"/>
                    </a:lnTo>
                    <a:lnTo>
                      <a:pt x="441" y="387"/>
                    </a:lnTo>
                    <a:lnTo>
                      <a:pt x="440" y="387"/>
                    </a:lnTo>
                    <a:lnTo>
                      <a:pt x="440" y="387"/>
                    </a:lnTo>
                    <a:lnTo>
                      <a:pt x="440" y="387"/>
                    </a:lnTo>
                    <a:lnTo>
                      <a:pt x="440" y="387"/>
                    </a:lnTo>
                    <a:lnTo>
                      <a:pt x="440" y="388"/>
                    </a:lnTo>
                    <a:lnTo>
                      <a:pt x="441" y="388"/>
                    </a:lnTo>
                    <a:lnTo>
                      <a:pt x="441" y="388"/>
                    </a:lnTo>
                    <a:lnTo>
                      <a:pt x="441" y="388"/>
                    </a:lnTo>
                    <a:lnTo>
                      <a:pt x="441" y="388"/>
                    </a:lnTo>
                    <a:lnTo>
                      <a:pt x="441" y="388"/>
                    </a:lnTo>
                    <a:lnTo>
                      <a:pt x="440" y="388"/>
                    </a:lnTo>
                    <a:lnTo>
                      <a:pt x="440" y="389"/>
                    </a:lnTo>
                    <a:lnTo>
                      <a:pt x="440" y="389"/>
                    </a:lnTo>
                    <a:lnTo>
                      <a:pt x="440" y="389"/>
                    </a:lnTo>
                    <a:lnTo>
                      <a:pt x="440" y="390"/>
                    </a:lnTo>
                    <a:lnTo>
                      <a:pt x="440" y="390"/>
                    </a:lnTo>
                    <a:lnTo>
                      <a:pt x="440" y="390"/>
                    </a:lnTo>
                    <a:lnTo>
                      <a:pt x="440" y="389"/>
                    </a:lnTo>
                    <a:lnTo>
                      <a:pt x="439" y="389"/>
                    </a:lnTo>
                    <a:lnTo>
                      <a:pt x="439" y="389"/>
                    </a:lnTo>
                    <a:lnTo>
                      <a:pt x="439" y="389"/>
                    </a:lnTo>
                    <a:lnTo>
                      <a:pt x="439" y="390"/>
                    </a:lnTo>
                    <a:lnTo>
                      <a:pt x="439" y="389"/>
                    </a:lnTo>
                    <a:lnTo>
                      <a:pt x="439" y="390"/>
                    </a:lnTo>
                    <a:lnTo>
                      <a:pt x="438" y="390"/>
                    </a:lnTo>
                    <a:lnTo>
                      <a:pt x="439" y="390"/>
                    </a:lnTo>
                    <a:lnTo>
                      <a:pt x="439" y="390"/>
                    </a:lnTo>
                    <a:lnTo>
                      <a:pt x="439" y="391"/>
                    </a:lnTo>
                    <a:lnTo>
                      <a:pt x="438" y="391"/>
                    </a:lnTo>
                    <a:lnTo>
                      <a:pt x="438" y="391"/>
                    </a:lnTo>
                    <a:lnTo>
                      <a:pt x="438" y="391"/>
                    </a:lnTo>
                    <a:lnTo>
                      <a:pt x="438" y="392"/>
                    </a:lnTo>
                    <a:lnTo>
                      <a:pt x="438" y="392"/>
                    </a:lnTo>
                    <a:lnTo>
                      <a:pt x="438" y="391"/>
                    </a:lnTo>
                    <a:lnTo>
                      <a:pt x="437" y="391"/>
                    </a:lnTo>
                    <a:lnTo>
                      <a:pt x="437" y="391"/>
                    </a:lnTo>
                    <a:lnTo>
                      <a:pt x="436" y="391"/>
                    </a:lnTo>
                    <a:lnTo>
                      <a:pt x="436" y="392"/>
                    </a:lnTo>
                    <a:lnTo>
                      <a:pt x="436" y="392"/>
                    </a:lnTo>
                    <a:lnTo>
                      <a:pt x="437" y="392"/>
                    </a:lnTo>
                    <a:lnTo>
                      <a:pt x="436" y="392"/>
                    </a:lnTo>
                    <a:lnTo>
                      <a:pt x="436" y="392"/>
                    </a:lnTo>
                    <a:lnTo>
                      <a:pt x="435" y="392"/>
                    </a:lnTo>
                    <a:lnTo>
                      <a:pt x="435" y="392"/>
                    </a:lnTo>
                    <a:lnTo>
                      <a:pt x="435" y="393"/>
                    </a:lnTo>
                    <a:lnTo>
                      <a:pt x="436" y="393"/>
                    </a:lnTo>
                    <a:lnTo>
                      <a:pt x="436" y="393"/>
                    </a:lnTo>
                    <a:lnTo>
                      <a:pt x="436" y="393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3"/>
                    </a:lnTo>
                    <a:lnTo>
                      <a:pt x="435" y="393"/>
                    </a:lnTo>
                    <a:lnTo>
                      <a:pt x="434" y="393"/>
                    </a:lnTo>
                    <a:lnTo>
                      <a:pt x="434" y="394"/>
                    </a:lnTo>
                    <a:lnTo>
                      <a:pt x="435" y="394"/>
                    </a:lnTo>
                    <a:lnTo>
                      <a:pt x="435" y="394"/>
                    </a:lnTo>
                    <a:lnTo>
                      <a:pt x="435" y="394"/>
                    </a:lnTo>
                    <a:lnTo>
                      <a:pt x="435" y="394"/>
                    </a:lnTo>
                    <a:lnTo>
                      <a:pt x="435" y="395"/>
                    </a:lnTo>
                    <a:lnTo>
                      <a:pt x="435" y="395"/>
                    </a:lnTo>
                    <a:lnTo>
                      <a:pt x="435" y="396"/>
                    </a:lnTo>
                    <a:lnTo>
                      <a:pt x="435" y="396"/>
                    </a:lnTo>
                    <a:lnTo>
                      <a:pt x="435" y="396"/>
                    </a:lnTo>
                    <a:lnTo>
                      <a:pt x="435" y="397"/>
                    </a:lnTo>
                    <a:lnTo>
                      <a:pt x="435" y="397"/>
                    </a:lnTo>
                    <a:lnTo>
                      <a:pt x="435" y="397"/>
                    </a:lnTo>
                    <a:lnTo>
                      <a:pt x="435" y="397"/>
                    </a:lnTo>
                    <a:lnTo>
                      <a:pt x="434" y="397"/>
                    </a:lnTo>
                    <a:lnTo>
                      <a:pt x="434" y="397"/>
                    </a:lnTo>
                    <a:lnTo>
                      <a:pt x="434" y="397"/>
                    </a:lnTo>
                    <a:lnTo>
                      <a:pt x="434" y="397"/>
                    </a:lnTo>
                    <a:lnTo>
                      <a:pt x="433" y="397"/>
                    </a:lnTo>
                    <a:lnTo>
                      <a:pt x="433" y="397"/>
                    </a:lnTo>
                    <a:lnTo>
                      <a:pt x="433" y="397"/>
                    </a:lnTo>
                    <a:lnTo>
                      <a:pt x="433" y="397"/>
                    </a:lnTo>
                    <a:lnTo>
                      <a:pt x="433" y="398"/>
                    </a:lnTo>
                    <a:lnTo>
                      <a:pt x="433" y="398"/>
                    </a:lnTo>
                    <a:lnTo>
                      <a:pt x="433" y="398"/>
                    </a:lnTo>
                    <a:lnTo>
                      <a:pt x="433" y="398"/>
                    </a:lnTo>
                    <a:lnTo>
                      <a:pt x="433" y="398"/>
                    </a:lnTo>
                    <a:lnTo>
                      <a:pt x="433" y="398"/>
                    </a:lnTo>
                    <a:lnTo>
                      <a:pt x="433" y="398"/>
                    </a:lnTo>
                    <a:lnTo>
                      <a:pt x="433" y="399"/>
                    </a:lnTo>
                    <a:lnTo>
                      <a:pt x="434" y="399"/>
                    </a:lnTo>
                    <a:lnTo>
                      <a:pt x="433" y="399"/>
                    </a:lnTo>
                    <a:lnTo>
                      <a:pt x="433" y="399"/>
                    </a:lnTo>
                    <a:lnTo>
                      <a:pt x="433" y="399"/>
                    </a:lnTo>
                    <a:lnTo>
                      <a:pt x="433" y="399"/>
                    </a:lnTo>
                    <a:lnTo>
                      <a:pt x="433" y="399"/>
                    </a:lnTo>
                    <a:lnTo>
                      <a:pt x="432" y="399"/>
                    </a:lnTo>
                    <a:lnTo>
                      <a:pt x="432" y="399"/>
                    </a:lnTo>
                    <a:lnTo>
                      <a:pt x="432" y="399"/>
                    </a:lnTo>
                    <a:lnTo>
                      <a:pt x="432" y="399"/>
                    </a:lnTo>
                    <a:lnTo>
                      <a:pt x="432" y="399"/>
                    </a:lnTo>
                    <a:lnTo>
                      <a:pt x="432" y="400"/>
                    </a:lnTo>
                    <a:lnTo>
                      <a:pt x="432" y="400"/>
                    </a:lnTo>
                    <a:lnTo>
                      <a:pt x="432" y="399"/>
                    </a:lnTo>
                    <a:lnTo>
                      <a:pt x="431" y="399"/>
                    </a:lnTo>
                    <a:lnTo>
                      <a:pt x="431" y="399"/>
                    </a:lnTo>
                    <a:lnTo>
                      <a:pt x="431" y="399"/>
                    </a:lnTo>
                    <a:lnTo>
                      <a:pt x="431" y="399"/>
                    </a:lnTo>
                    <a:lnTo>
                      <a:pt x="430" y="399"/>
                    </a:lnTo>
                    <a:lnTo>
                      <a:pt x="430" y="399"/>
                    </a:lnTo>
                    <a:lnTo>
                      <a:pt x="430" y="399"/>
                    </a:lnTo>
                    <a:lnTo>
                      <a:pt x="430" y="399"/>
                    </a:lnTo>
                    <a:lnTo>
                      <a:pt x="430" y="399"/>
                    </a:lnTo>
                    <a:lnTo>
                      <a:pt x="430" y="398"/>
                    </a:lnTo>
                    <a:lnTo>
                      <a:pt x="429" y="398"/>
                    </a:lnTo>
                    <a:lnTo>
                      <a:pt x="429" y="398"/>
                    </a:lnTo>
                    <a:lnTo>
                      <a:pt x="429" y="398"/>
                    </a:lnTo>
                    <a:lnTo>
                      <a:pt x="429" y="398"/>
                    </a:lnTo>
                    <a:lnTo>
                      <a:pt x="428" y="398"/>
                    </a:lnTo>
                    <a:lnTo>
                      <a:pt x="428" y="397"/>
                    </a:lnTo>
                    <a:lnTo>
                      <a:pt x="429" y="397"/>
                    </a:lnTo>
                    <a:lnTo>
                      <a:pt x="428" y="397"/>
                    </a:lnTo>
                    <a:lnTo>
                      <a:pt x="428" y="397"/>
                    </a:lnTo>
                    <a:lnTo>
                      <a:pt x="428" y="398"/>
                    </a:lnTo>
                    <a:lnTo>
                      <a:pt x="429" y="398"/>
                    </a:lnTo>
                    <a:lnTo>
                      <a:pt x="429" y="398"/>
                    </a:lnTo>
                    <a:lnTo>
                      <a:pt x="429" y="398"/>
                    </a:lnTo>
                    <a:lnTo>
                      <a:pt x="428" y="398"/>
                    </a:lnTo>
                    <a:lnTo>
                      <a:pt x="428" y="398"/>
                    </a:lnTo>
                    <a:lnTo>
                      <a:pt x="428" y="399"/>
                    </a:lnTo>
                    <a:lnTo>
                      <a:pt x="428" y="399"/>
                    </a:lnTo>
                    <a:lnTo>
                      <a:pt x="428" y="399"/>
                    </a:lnTo>
                    <a:lnTo>
                      <a:pt x="428" y="399"/>
                    </a:lnTo>
                    <a:lnTo>
                      <a:pt x="428" y="400"/>
                    </a:lnTo>
                    <a:lnTo>
                      <a:pt x="428" y="400"/>
                    </a:lnTo>
                    <a:lnTo>
                      <a:pt x="428" y="401"/>
                    </a:lnTo>
                    <a:lnTo>
                      <a:pt x="428" y="401"/>
                    </a:lnTo>
                    <a:lnTo>
                      <a:pt x="428" y="401"/>
                    </a:lnTo>
                    <a:lnTo>
                      <a:pt x="428" y="401"/>
                    </a:lnTo>
                    <a:lnTo>
                      <a:pt x="428" y="401"/>
                    </a:lnTo>
                    <a:lnTo>
                      <a:pt x="428" y="401"/>
                    </a:lnTo>
                    <a:lnTo>
                      <a:pt x="428" y="401"/>
                    </a:lnTo>
                    <a:lnTo>
                      <a:pt x="427" y="401"/>
                    </a:lnTo>
                    <a:lnTo>
                      <a:pt x="427" y="401"/>
                    </a:lnTo>
                    <a:lnTo>
                      <a:pt x="427" y="401"/>
                    </a:lnTo>
                    <a:lnTo>
                      <a:pt x="427" y="401"/>
                    </a:lnTo>
                    <a:lnTo>
                      <a:pt x="427" y="402"/>
                    </a:lnTo>
                    <a:lnTo>
                      <a:pt x="427" y="402"/>
                    </a:lnTo>
                    <a:lnTo>
                      <a:pt x="426" y="402"/>
                    </a:lnTo>
                    <a:lnTo>
                      <a:pt x="426" y="402"/>
                    </a:lnTo>
                    <a:lnTo>
                      <a:pt x="426" y="402"/>
                    </a:lnTo>
                    <a:lnTo>
                      <a:pt x="426" y="402"/>
                    </a:lnTo>
                    <a:lnTo>
                      <a:pt x="426" y="403"/>
                    </a:lnTo>
                    <a:lnTo>
                      <a:pt x="426" y="403"/>
                    </a:lnTo>
                    <a:lnTo>
                      <a:pt x="427" y="403"/>
                    </a:lnTo>
                    <a:lnTo>
                      <a:pt x="427" y="403"/>
                    </a:lnTo>
                    <a:lnTo>
                      <a:pt x="427" y="404"/>
                    </a:lnTo>
                    <a:lnTo>
                      <a:pt x="427" y="404"/>
                    </a:lnTo>
                    <a:lnTo>
                      <a:pt x="427" y="404"/>
                    </a:lnTo>
                    <a:lnTo>
                      <a:pt x="427" y="403"/>
                    </a:lnTo>
                    <a:lnTo>
                      <a:pt x="426" y="403"/>
                    </a:lnTo>
                    <a:lnTo>
                      <a:pt x="426" y="403"/>
                    </a:lnTo>
                    <a:lnTo>
                      <a:pt x="426" y="404"/>
                    </a:lnTo>
                    <a:lnTo>
                      <a:pt x="427" y="404"/>
                    </a:lnTo>
                    <a:lnTo>
                      <a:pt x="427" y="405"/>
                    </a:lnTo>
                    <a:lnTo>
                      <a:pt x="427" y="405"/>
                    </a:lnTo>
                    <a:lnTo>
                      <a:pt x="427" y="404"/>
                    </a:lnTo>
                    <a:lnTo>
                      <a:pt x="427" y="405"/>
                    </a:lnTo>
                    <a:lnTo>
                      <a:pt x="427" y="405"/>
                    </a:lnTo>
                    <a:lnTo>
                      <a:pt x="427" y="405"/>
                    </a:lnTo>
                    <a:lnTo>
                      <a:pt x="427" y="406"/>
                    </a:lnTo>
                    <a:lnTo>
                      <a:pt x="427" y="406"/>
                    </a:lnTo>
                    <a:lnTo>
                      <a:pt x="426" y="406"/>
                    </a:lnTo>
                    <a:lnTo>
                      <a:pt x="426" y="406"/>
                    </a:lnTo>
                    <a:lnTo>
                      <a:pt x="426" y="406"/>
                    </a:lnTo>
                    <a:lnTo>
                      <a:pt x="426" y="406"/>
                    </a:lnTo>
                    <a:lnTo>
                      <a:pt x="426" y="406"/>
                    </a:lnTo>
                    <a:lnTo>
                      <a:pt x="426" y="407"/>
                    </a:lnTo>
                    <a:lnTo>
                      <a:pt x="425" y="407"/>
                    </a:lnTo>
                    <a:lnTo>
                      <a:pt x="426" y="407"/>
                    </a:lnTo>
                    <a:lnTo>
                      <a:pt x="426" y="407"/>
                    </a:lnTo>
                    <a:lnTo>
                      <a:pt x="426" y="407"/>
                    </a:lnTo>
                    <a:lnTo>
                      <a:pt x="426" y="407"/>
                    </a:lnTo>
                    <a:lnTo>
                      <a:pt x="426" y="407"/>
                    </a:lnTo>
                    <a:lnTo>
                      <a:pt x="427" y="407"/>
                    </a:lnTo>
                    <a:lnTo>
                      <a:pt x="427" y="407"/>
                    </a:lnTo>
                    <a:lnTo>
                      <a:pt x="428" y="407"/>
                    </a:lnTo>
                    <a:lnTo>
                      <a:pt x="428" y="408"/>
                    </a:lnTo>
                    <a:lnTo>
                      <a:pt x="428" y="408"/>
                    </a:lnTo>
                    <a:lnTo>
                      <a:pt x="428" y="408"/>
                    </a:lnTo>
                    <a:lnTo>
                      <a:pt x="428" y="409"/>
                    </a:lnTo>
                    <a:lnTo>
                      <a:pt x="428" y="409"/>
                    </a:lnTo>
                    <a:lnTo>
                      <a:pt x="428" y="410"/>
                    </a:lnTo>
                    <a:lnTo>
                      <a:pt x="428" y="410"/>
                    </a:lnTo>
                    <a:lnTo>
                      <a:pt x="428" y="410"/>
                    </a:lnTo>
                    <a:lnTo>
                      <a:pt x="428" y="411"/>
                    </a:lnTo>
                    <a:lnTo>
                      <a:pt x="428" y="411"/>
                    </a:lnTo>
                    <a:lnTo>
                      <a:pt x="428" y="412"/>
                    </a:lnTo>
                    <a:lnTo>
                      <a:pt x="428" y="412"/>
                    </a:lnTo>
                    <a:lnTo>
                      <a:pt x="428" y="413"/>
                    </a:lnTo>
                    <a:lnTo>
                      <a:pt x="429" y="413"/>
                    </a:lnTo>
                    <a:lnTo>
                      <a:pt x="430" y="412"/>
                    </a:lnTo>
                    <a:lnTo>
                      <a:pt x="430" y="412"/>
                    </a:lnTo>
                    <a:lnTo>
                      <a:pt x="430" y="412"/>
                    </a:lnTo>
                    <a:lnTo>
                      <a:pt x="430" y="412"/>
                    </a:lnTo>
                    <a:lnTo>
                      <a:pt x="430" y="413"/>
                    </a:lnTo>
                    <a:lnTo>
                      <a:pt x="430" y="413"/>
                    </a:lnTo>
                    <a:lnTo>
                      <a:pt x="430" y="413"/>
                    </a:lnTo>
                    <a:lnTo>
                      <a:pt x="431" y="414"/>
                    </a:lnTo>
                    <a:lnTo>
                      <a:pt x="431" y="414"/>
                    </a:lnTo>
                    <a:lnTo>
                      <a:pt x="432" y="414"/>
                    </a:lnTo>
                    <a:lnTo>
                      <a:pt x="432" y="413"/>
                    </a:lnTo>
                    <a:lnTo>
                      <a:pt x="433" y="413"/>
                    </a:lnTo>
                    <a:lnTo>
                      <a:pt x="433" y="413"/>
                    </a:lnTo>
                    <a:lnTo>
                      <a:pt x="433" y="413"/>
                    </a:lnTo>
                    <a:lnTo>
                      <a:pt x="434" y="413"/>
                    </a:lnTo>
                    <a:lnTo>
                      <a:pt x="435" y="413"/>
                    </a:lnTo>
                    <a:lnTo>
                      <a:pt x="435" y="413"/>
                    </a:lnTo>
                    <a:lnTo>
                      <a:pt x="435" y="412"/>
                    </a:lnTo>
                    <a:lnTo>
                      <a:pt x="436" y="412"/>
                    </a:lnTo>
                    <a:lnTo>
                      <a:pt x="436" y="412"/>
                    </a:lnTo>
                    <a:lnTo>
                      <a:pt x="436" y="412"/>
                    </a:lnTo>
                    <a:lnTo>
                      <a:pt x="436" y="412"/>
                    </a:lnTo>
                    <a:lnTo>
                      <a:pt x="437" y="412"/>
                    </a:lnTo>
                    <a:lnTo>
                      <a:pt x="437" y="413"/>
                    </a:lnTo>
                    <a:lnTo>
                      <a:pt x="437" y="413"/>
                    </a:lnTo>
                    <a:lnTo>
                      <a:pt x="437" y="413"/>
                    </a:lnTo>
                    <a:lnTo>
                      <a:pt x="439" y="413"/>
                    </a:lnTo>
                    <a:lnTo>
                      <a:pt x="439" y="414"/>
                    </a:lnTo>
                    <a:lnTo>
                      <a:pt x="440" y="414"/>
                    </a:lnTo>
                    <a:lnTo>
                      <a:pt x="440" y="414"/>
                    </a:lnTo>
                    <a:lnTo>
                      <a:pt x="440" y="413"/>
                    </a:lnTo>
                    <a:lnTo>
                      <a:pt x="441" y="413"/>
                    </a:lnTo>
                    <a:lnTo>
                      <a:pt x="441" y="414"/>
                    </a:lnTo>
                    <a:lnTo>
                      <a:pt x="441" y="414"/>
                    </a:lnTo>
                    <a:lnTo>
                      <a:pt x="442" y="415"/>
                    </a:lnTo>
                    <a:lnTo>
                      <a:pt x="442" y="415"/>
                    </a:lnTo>
                    <a:lnTo>
                      <a:pt x="442" y="415"/>
                    </a:lnTo>
                    <a:lnTo>
                      <a:pt x="442" y="416"/>
                    </a:lnTo>
                    <a:lnTo>
                      <a:pt x="444" y="417"/>
                    </a:lnTo>
                    <a:lnTo>
                      <a:pt x="444" y="418"/>
                    </a:lnTo>
                    <a:lnTo>
                      <a:pt x="444" y="418"/>
                    </a:lnTo>
                    <a:lnTo>
                      <a:pt x="444" y="418"/>
                    </a:lnTo>
                    <a:lnTo>
                      <a:pt x="444" y="419"/>
                    </a:lnTo>
                    <a:lnTo>
                      <a:pt x="445" y="419"/>
                    </a:lnTo>
                    <a:lnTo>
                      <a:pt x="445" y="420"/>
                    </a:lnTo>
                    <a:lnTo>
                      <a:pt x="445" y="420"/>
                    </a:lnTo>
                    <a:lnTo>
                      <a:pt x="445" y="421"/>
                    </a:lnTo>
                    <a:lnTo>
                      <a:pt x="445" y="421"/>
                    </a:lnTo>
                    <a:lnTo>
                      <a:pt x="445" y="421"/>
                    </a:lnTo>
                    <a:lnTo>
                      <a:pt x="445" y="422"/>
                    </a:lnTo>
                    <a:lnTo>
                      <a:pt x="445" y="422"/>
                    </a:lnTo>
                    <a:lnTo>
                      <a:pt x="445" y="423"/>
                    </a:lnTo>
                    <a:lnTo>
                      <a:pt x="445" y="422"/>
                    </a:lnTo>
                    <a:lnTo>
                      <a:pt x="445" y="422"/>
                    </a:lnTo>
                    <a:lnTo>
                      <a:pt x="445" y="423"/>
                    </a:lnTo>
                    <a:lnTo>
                      <a:pt x="444" y="423"/>
                    </a:lnTo>
                    <a:lnTo>
                      <a:pt x="444" y="423"/>
                    </a:lnTo>
                    <a:lnTo>
                      <a:pt x="444" y="423"/>
                    </a:lnTo>
                    <a:lnTo>
                      <a:pt x="444" y="424"/>
                    </a:lnTo>
                    <a:lnTo>
                      <a:pt x="444" y="424"/>
                    </a:lnTo>
                    <a:lnTo>
                      <a:pt x="444" y="424"/>
                    </a:lnTo>
                    <a:lnTo>
                      <a:pt x="444" y="424"/>
                    </a:lnTo>
                    <a:lnTo>
                      <a:pt x="444" y="425"/>
                    </a:lnTo>
                    <a:lnTo>
                      <a:pt x="444" y="425"/>
                    </a:lnTo>
                    <a:lnTo>
                      <a:pt x="444" y="425"/>
                    </a:lnTo>
                    <a:lnTo>
                      <a:pt x="444" y="425"/>
                    </a:lnTo>
                    <a:lnTo>
                      <a:pt x="445" y="425"/>
                    </a:lnTo>
                    <a:lnTo>
                      <a:pt x="445" y="426"/>
                    </a:lnTo>
                    <a:lnTo>
                      <a:pt x="444" y="425"/>
                    </a:lnTo>
                    <a:lnTo>
                      <a:pt x="444" y="426"/>
                    </a:lnTo>
                    <a:lnTo>
                      <a:pt x="444" y="426"/>
                    </a:lnTo>
                    <a:lnTo>
                      <a:pt x="444" y="426"/>
                    </a:lnTo>
                    <a:lnTo>
                      <a:pt x="444" y="426"/>
                    </a:lnTo>
                    <a:lnTo>
                      <a:pt x="444" y="426"/>
                    </a:lnTo>
                    <a:lnTo>
                      <a:pt x="443" y="426"/>
                    </a:lnTo>
                    <a:lnTo>
                      <a:pt x="443" y="426"/>
                    </a:lnTo>
                    <a:lnTo>
                      <a:pt x="443" y="426"/>
                    </a:lnTo>
                    <a:lnTo>
                      <a:pt x="443" y="426"/>
                    </a:lnTo>
                    <a:lnTo>
                      <a:pt x="442" y="426"/>
                    </a:lnTo>
                    <a:lnTo>
                      <a:pt x="442" y="426"/>
                    </a:lnTo>
                    <a:lnTo>
                      <a:pt x="442" y="426"/>
                    </a:lnTo>
                    <a:lnTo>
                      <a:pt x="442" y="427"/>
                    </a:lnTo>
                    <a:lnTo>
                      <a:pt x="442" y="427"/>
                    </a:lnTo>
                    <a:lnTo>
                      <a:pt x="442" y="427"/>
                    </a:lnTo>
                    <a:lnTo>
                      <a:pt x="442" y="427"/>
                    </a:lnTo>
                    <a:lnTo>
                      <a:pt x="441" y="427"/>
                    </a:lnTo>
                    <a:lnTo>
                      <a:pt x="441" y="427"/>
                    </a:lnTo>
                    <a:lnTo>
                      <a:pt x="441" y="427"/>
                    </a:lnTo>
                    <a:lnTo>
                      <a:pt x="441" y="428"/>
                    </a:lnTo>
                    <a:lnTo>
                      <a:pt x="441" y="428"/>
                    </a:lnTo>
                    <a:lnTo>
                      <a:pt x="441" y="428"/>
                    </a:lnTo>
                    <a:lnTo>
                      <a:pt x="441" y="428"/>
                    </a:lnTo>
                    <a:lnTo>
                      <a:pt x="441" y="429"/>
                    </a:lnTo>
                    <a:lnTo>
                      <a:pt x="441" y="429"/>
                    </a:lnTo>
                    <a:lnTo>
                      <a:pt x="441" y="429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39" y="430"/>
                    </a:lnTo>
                    <a:lnTo>
                      <a:pt x="439" y="430"/>
                    </a:lnTo>
                    <a:lnTo>
                      <a:pt x="439" y="430"/>
                    </a:lnTo>
                    <a:lnTo>
                      <a:pt x="439" y="430"/>
                    </a:lnTo>
                    <a:lnTo>
                      <a:pt x="439" y="430"/>
                    </a:lnTo>
                    <a:lnTo>
                      <a:pt x="439" y="431"/>
                    </a:lnTo>
                    <a:lnTo>
                      <a:pt x="439" y="431"/>
                    </a:lnTo>
                    <a:lnTo>
                      <a:pt x="439" y="431"/>
                    </a:lnTo>
                    <a:lnTo>
                      <a:pt x="439" y="431"/>
                    </a:lnTo>
                    <a:lnTo>
                      <a:pt x="439" y="431"/>
                    </a:lnTo>
                    <a:lnTo>
                      <a:pt x="439" y="431"/>
                    </a:lnTo>
                    <a:lnTo>
                      <a:pt x="439" y="431"/>
                    </a:lnTo>
                    <a:lnTo>
                      <a:pt x="439" y="431"/>
                    </a:lnTo>
                    <a:lnTo>
                      <a:pt x="439" y="432"/>
                    </a:lnTo>
                    <a:lnTo>
                      <a:pt x="439" y="432"/>
                    </a:lnTo>
                    <a:lnTo>
                      <a:pt x="439" y="432"/>
                    </a:lnTo>
                    <a:lnTo>
                      <a:pt x="439" y="432"/>
                    </a:lnTo>
                    <a:lnTo>
                      <a:pt x="439" y="432"/>
                    </a:lnTo>
                    <a:lnTo>
                      <a:pt x="439" y="432"/>
                    </a:lnTo>
                    <a:lnTo>
                      <a:pt x="439" y="432"/>
                    </a:lnTo>
                    <a:lnTo>
                      <a:pt x="439" y="433"/>
                    </a:lnTo>
                    <a:lnTo>
                      <a:pt x="439" y="433"/>
                    </a:lnTo>
                    <a:lnTo>
                      <a:pt x="438" y="433"/>
                    </a:lnTo>
                    <a:lnTo>
                      <a:pt x="438" y="433"/>
                    </a:lnTo>
                    <a:lnTo>
                      <a:pt x="439" y="433"/>
                    </a:lnTo>
                    <a:lnTo>
                      <a:pt x="439" y="433"/>
                    </a:lnTo>
                    <a:lnTo>
                      <a:pt x="438" y="433"/>
                    </a:lnTo>
                    <a:lnTo>
                      <a:pt x="438" y="434"/>
                    </a:lnTo>
                    <a:lnTo>
                      <a:pt x="438" y="434"/>
                    </a:lnTo>
                    <a:lnTo>
                      <a:pt x="438" y="434"/>
                    </a:lnTo>
                    <a:lnTo>
                      <a:pt x="438" y="434"/>
                    </a:lnTo>
                    <a:lnTo>
                      <a:pt x="437" y="434"/>
                    </a:lnTo>
                    <a:lnTo>
                      <a:pt x="437" y="434"/>
                    </a:lnTo>
                    <a:lnTo>
                      <a:pt x="438" y="435"/>
                    </a:lnTo>
                    <a:lnTo>
                      <a:pt x="438" y="435"/>
                    </a:lnTo>
                    <a:lnTo>
                      <a:pt x="438" y="435"/>
                    </a:lnTo>
                    <a:lnTo>
                      <a:pt x="438" y="435"/>
                    </a:lnTo>
                    <a:lnTo>
                      <a:pt x="437" y="435"/>
                    </a:lnTo>
                    <a:lnTo>
                      <a:pt x="437" y="435"/>
                    </a:lnTo>
                    <a:lnTo>
                      <a:pt x="437" y="435"/>
                    </a:lnTo>
                    <a:lnTo>
                      <a:pt x="437" y="435"/>
                    </a:lnTo>
                    <a:lnTo>
                      <a:pt x="437" y="436"/>
                    </a:lnTo>
                    <a:lnTo>
                      <a:pt x="438" y="436"/>
                    </a:lnTo>
                    <a:lnTo>
                      <a:pt x="438" y="436"/>
                    </a:lnTo>
                    <a:lnTo>
                      <a:pt x="438" y="436"/>
                    </a:lnTo>
                    <a:lnTo>
                      <a:pt x="437" y="436"/>
                    </a:lnTo>
                    <a:lnTo>
                      <a:pt x="437" y="436"/>
                    </a:lnTo>
                    <a:lnTo>
                      <a:pt x="437" y="436"/>
                    </a:lnTo>
                    <a:lnTo>
                      <a:pt x="437" y="436"/>
                    </a:lnTo>
                    <a:lnTo>
                      <a:pt x="437" y="437"/>
                    </a:lnTo>
                    <a:lnTo>
                      <a:pt x="437" y="437"/>
                    </a:lnTo>
                    <a:lnTo>
                      <a:pt x="436" y="437"/>
                    </a:lnTo>
                    <a:lnTo>
                      <a:pt x="436" y="437"/>
                    </a:lnTo>
                    <a:lnTo>
                      <a:pt x="436" y="437"/>
                    </a:lnTo>
                    <a:lnTo>
                      <a:pt x="436" y="437"/>
                    </a:lnTo>
                    <a:lnTo>
                      <a:pt x="436" y="437"/>
                    </a:lnTo>
                    <a:lnTo>
                      <a:pt x="436" y="437"/>
                    </a:lnTo>
                    <a:lnTo>
                      <a:pt x="436" y="437"/>
                    </a:lnTo>
                    <a:lnTo>
                      <a:pt x="436" y="438"/>
                    </a:lnTo>
                    <a:lnTo>
                      <a:pt x="436" y="437"/>
                    </a:lnTo>
                    <a:lnTo>
                      <a:pt x="436" y="438"/>
                    </a:lnTo>
                    <a:lnTo>
                      <a:pt x="437" y="438"/>
                    </a:lnTo>
                    <a:lnTo>
                      <a:pt x="436" y="438"/>
                    </a:lnTo>
                    <a:lnTo>
                      <a:pt x="437" y="438"/>
                    </a:lnTo>
                    <a:lnTo>
                      <a:pt x="437" y="438"/>
                    </a:lnTo>
                    <a:lnTo>
                      <a:pt x="437" y="439"/>
                    </a:lnTo>
                    <a:lnTo>
                      <a:pt x="437" y="439"/>
                    </a:lnTo>
                    <a:lnTo>
                      <a:pt x="437" y="439"/>
                    </a:lnTo>
                    <a:lnTo>
                      <a:pt x="437" y="439"/>
                    </a:lnTo>
                    <a:lnTo>
                      <a:pt x="437" y="439"/>
                    </a:lnTo>
                    <a:lnTo>
                      <a:pt x="437" y="440"/>
                    </a:lnTo>
                    <a:lnTo>
                      <a:pt x="437" y="440"/>
                    </a:lnTo>
                    <a:lnTo>
                      <a:pt x="437" y="440"/>
                    </a:lnTo>
                    <a:lnTo>
                      <a:pt x="437" y="440"/>
                    </a:lnTo>
                    <a:lnTo>
                      <a:pt x="437" y="440"/>
                    </a:lnTo>
                    <a:lnTo>
                      <a:pt x="437" y="440"/>
                    </a:lnTo>
                    <a:lnTo>
                      <a:pt x="437" y="440"/>
                    </a:lnTo>
                    <a:lnTo>
                      <a:pt x="437" y="441"/>
                    </a:lnTo>
                    <a:lnTo>
                      <a:pt x="437" y="441"/>
                    </a:lnTo>
                    <a:lnTo>
                      <a:pt x="437" y="441"/>
                    </a:lnTo>
                    <a:lnTo>
                      <a:pt x="437" y="441"/>
                    </a:lnTo>
                    <a:lnTo>
                      <a:pt x="437" y="442"/>
                    </a:lnTo>
                    <a:lnTo>
                      <a:pt x="437" y="442"/>
                    </a:lnTo>
                    <a:lnTo>
                      <a:pt x="437" y="442"/>
                    </a:lnTo>
                    <a:lnTo>
                      <a:pt x="437" y="442"/>
                    </a:lnTo>
                    <a:lnTo>
                      <a:pt x="437" y="442"/>
                    </a:lnTo>
                    <a:lnTo>
                      <a:pt x="437" y="442"/>
                    </a:lnTo>
                    <a:lnTo>
                      <a:pt x="437" y="443"/>
                    </a:lnTo>
                    <a:lnTo>
                      <a:pt x="437" y="443"/>
                    </a:lnTo>
                    <a:lnTo>
                      <a:pt x="437" y="442"/>
                    </a:lnTo>
                    <a:lnTo>
                      <a:pt x="437" y="442"/>
                    </a:lnTo>
                    <a:lnTo>
                      <a:pt x="437" y="443"/>
                    </a:lnTo>
                    <a:lnTo>
                      <a:pt x="438" y="443"/>
                    </a:lnTo>
                    <a:lnTo>
                      <a:pt x="438" y="443"/>
                    </a:lnTo>
                    <a:lnTo>
                      <a:pt x="438" y="443"/>
                    </a:lnTo>
                    <a:lnTo>
                      <a:pt x="438" y="443"/>
                    </a:lnTo>
                    <a:lnTo>
                      <a:pt x="438" y="443"/>
                    </a:lnTo>
                    <a:lnTo>
                      <a:pt x="438" y="443"/>
                    </a:lnTo>
                    <a:lnTo>
                      <a:pt x="438" y="444"/>
                    </a:lnTo>
                    <a:lnTo>
                      <a:pt x="438" y="444"/>
                    </a:lnTo>
                    <a:lnTo>
                      <a:pt x="438" y="444"/>
                    </a:lnTo>
                    <a:lnTo>
                      <a:pt x="438" y="444"/>
                    </a:lnTo>
                    <a:lnTo>
                      <a:pt x="438" y="445"/>
                    </a:lnTo>
                    <a:lnTo>
                      <a:pt x="438" y="444"/>
                    </a:lnTo>
                    <a:lnTo>
                      <a:pt x="437" y="444"/>
                    </a:lnTo>
                    <a:lnTo>
                      <a:pt x="437" y="445"/>
                    </a:lnTo>
                    <a:lnTo>
                      <a:pt x="438" y="445"/>
                    </a:lnTo>
                    <a:lnTo>
                      <a:pt x="438" y="445"/>
                    </a:lnTo>
                    <a:lnTo>
                      <a:pt x="438" y="445"/>
                    </a:lnTo>
                    <a:lnTo>
                      <a:pt x="438" y="445"/>
                    </a:lnTo>
                    <a:lnTo>
                      <a:pt x="438" y="445"/>
                    </a:lnTo>
                    <a:lnTo>
                      <a:pt x="438" y="445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7"/>
                    </a:lnTo>
                    <a:lnTo>
                      <a:pt x="438" y="447"/>
                    </a:lnTo>
                    <a:lnTo>
                      <a:pt x="438" y="447"/>
                    </a:lnTo>
                    <a:lnTo>
                      <a:pt x="438" y="447"/>
                    </a:lnTo>
                    <a:lnTo>
                      <a:pt x="438" y="447"/>
                    </a:lnTo>
                    <a:lnTo>
                      <a:pt x="439" y="447"/>
                    </a:lnTo>
                    <a:lnTo>
                      <a:pt x="439" y="447"/>
                    </a:lnTo>
                    <a:lnTo>
                      <a:pt x="439" y="447"/>
                    </a:lnTo>
                    <a:lnTo>
                      <a:pt x="439" y="447"/>
                    </a:lnTo>
                    <a:lnTo>
                      <a:pt x="439" y="447"/>
                    </a:lnTo>
                    <a:lnTo>
                      <a:pt x="439" y="447"/>
                    </a:lnTo>
                    <a:lnTo>
                      <a:pt x="439" y="448"/>
                    </a:lnTo>
                    <a:lnTo>
                      <a:pt x="439" y="447"/>
                    </a:lnTo>
                    <a:lnTo>
                      <a:pt x="439" y="447"/>
                    </a:lnTo>
                    <a:lnTo>
                      <a:pt x="439" y="448"/>
                    </a:lnTo>
                    <a:lnTo>
                      <a:pt x="440" y="448"/>
                    </a:lnTo>
                    <a:lnTo>
                      <a:pt x="440" y="448"/>
                    </a:lnTo>
                    <a:lnTo>
                      <a:pt x="440" y="448"/>
                    </a:lnTo>
                    <a:lnTo>
                      <a:pt x="440" y="449"/>
                    </a:lnTo>
                    <a:lnTo>
                      <a:pt x="440" y="449"/>
                    </a:lnTo>
                    <a:lnTo>
                      <a:pt x="439" y="449"/>
                    </a:lnTo>
                    <a:lnTo>
                      <a:pt x="439" y="449"/>
                    </a:lnTo>
                    <a:lnTo>
                      <a:pt x="439" y="449"/>
                    </a:lnTo>
                    <a:lnTo>
                      <a:pt x="439" y="449"/>
                    </a:lnTo>
                    <a:lnTo>
                      <a:pt x="439" y="449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40" y="451"/>
                    </a:lnTo>
                    <a:lnTo>
                      <a:pt x="440" y="451"/>
                    </a:lnTo>
                    <a:lnTo>
                      <a:pt x="440" y="451"/>
                    </a:lnTo>
                    <a:lnTo>
                      <a:pt x="440" y="451"/>
                    </a:lnTo>
                    <a:lnTo>
                      <a:pt x="440" y="451"/>
                    </a:lnTo>
                    <a:lnTo>
                      <a:pt x="440" y="451"/>
                    </a:lnTo>
                    <a:lnTo>
                      <a:pt x="440" y="452"/>
                    </a:lnTo>
                    <a:lnTo>
                      <a:pt x="441" y="452"/>
                    </a:lnTo>
                    <a:lnTo>
                      <a:pt x="441" y="452"/>
                    </a:lnTo>
                    <a:lnTo>
                      <a:pt x="441" y="452"/>
                    </a:lnTo>
                    <a:lnTo>
                      <a:pt x="441" y="452"/>
                    </a:lnTo>
                    <a:lnTo>
                      <a:pt x="441" y="452"/>
                    </a:lnTo>
                    <a:lnTo>
                      <a:pt x="440" y="452"/>
                    </a:lnTo>
                    <a:lnTo>
                      <a:pt x="440" y="453"/>
                    </a:lnTo>
                    <a:lnTo>
                      <a:pt x="441" y="453"/>
                    </a:lnTo>
                    <a:lnTo>
                      <a:pt x="440" y="453"/>
                    </a:lnTo>
                    <a:lnTo>
                      <a:pt x="441" y="453"/>
                    </a:lnTo>
                    <a:lnTo>
                      <a:pt x="440" y="453"/>
                    </a:lnTo>
                    <a:lnTo>
                      <a:pt x="440" y="453"/>
                    </a:lnTo>
                    <a:lnTo>
                      <a:pt x="440" y="453"/>
                    </a:lnTo>
                    <a:lnTo>
                      <a:pt x="441" y="453"/>
                    </a:lnTo>
                    <a:lnTo>
                      <a:pt x="441" y="454"/>
                    </a:lnTo>
                    <a:lnTo>
                      <a:pt x="441" y="454"/>
                    </a:lnTo>
                    <a:lnTo>
                      <a:pt x="441" y="454"/>
                    </a:lnTo>
                    <a:lnTo>
                      <a:pt x="441" y="454"/>
                    </a:lnTo>
                    <a:lnTo>
                      <a:pt x="442" y="454"/>
                    </a:lnTo>
                    <a:lnTo>
                      <a:pt x="442" y="455"/>
                    </a:lnTo>
                    <a:lnTo>
                      <a:pt x="441" y="455"/>
                    </a:lnTo>
                    <a:lnTo>
                      <a:pt x="441" y="455"/>
                    </a:lnTo>
                    <a:lnTo>
                      <a:pt x="441" y="455"/>
                    </a:lnTo>
                    <a:lnTo>
                      <a:pt x="441" y="455"/>
                    </a:lnTo>
                    <a:lnTo>
                      <a:pt x="441" y="456"/>
                    </a:lnTo>
                    <a:lnTo>
                      <a:pt x="440" y="456"/>
                    </a:lnTo>
                    <a:lnTo>
                      <a:pt x="440" y="456"/>
                    </a:lnTo>
                    <a:lnTo>
                      <a:pt x="440" y="456"/>
                    </a:lnTo>
                    <a:lnTo>
                      <a:pt x="440" y="456"/>
                    </a:lnTo>
                    <a:lnTo>
                      <a:pt x="440" y="457"/>
                    </a:lnTo>
                    <a:lnTo>
                      <a:pt x="440" y="457"/>
                    </a:lnTo>
                    <a:lnTo>
                      <a:pt x="440" y="456"/>
                    </a:lnTo>
                    <a:lnTo>
                      <a:pt x="439" y="456"/>
                    </a:lnTo>
                    <a:lnTo>
                      <a:pt x="438" y="456"/>
                    </a:lnTo>
                    <a:lnTo>
                      <a:pt x="438" y="456"/>
                    </a:lnTo>
                    <a:lnTo>
                      <a:pt x="437" y="457"/>
                    </a:lnTo>
                    <a:lnTo>
                      <a:pt x="437" y="457"/>
                    </a:lnTo>
                    <a:lnTo>
                      <a:pt x="437" y="457"/>
                    </a:lnTo>
                    <a:lnTo>
                      <a:pt x="437" y="457"/>
                    </a:lnTo>
                    <a:lnTo>
                      <a:pt x="437" y="457"/>
                    </a:lnTo>
                    <a:lnTo>
                      <a:pt x="436" y="457"/>
                    </a:lnTo>
                    <a:lnTo>
                      <a:pt x="436" y="457"/>
                    </a:lnTo>
                    <a:lnTo>
                      <a:pt x="436" y="457"/>
                    </a:lnTo>
                    <a:lnTo>
                      <a:pt x="435" y="458"/>
                    </a:lnTo>
                    <a:lnTo>
                      <a:pt x="435" y="458"/>
                    </a:lnTo>
                    <a:lnTo>
                      <a:pt x="436" y="458"/>
                    </a:lnTo>
                    <a:lnTo>
                      <a:pt x="436" y="458"/>
                    </a:lnTo>
                    <a:lnTo>
                      <a:pt x="436" y="458"/>
                    </a:lnTo>
                    <a:lnTo>
                      <a:pt x="436" y="459"/>
                    </a:lnTo>
                    <a:lnTo>
                      <a:pt x="435" y="459"/>
                    </a:lnTo>
                    <a:lnTo>
                      <a:pt x="435" y="459"/>
                    </a:lnTo>
                    <a:lnTo>
                      <a:pt x="435" y="459"/>
                    </a:lnTo>
                    <a:lnTo>
                      <a:pt x="435" y="460"/>
                    </a:lnTo>
                    <a:lnTo>
                      <a:pt x="434" y="460"/>
                    </a:lnTo>
                    <a:lnTo>
                      <a:pt x="434" y="460"/>
                    </a:lnTo>
                    <a:lnTo>
                      <a:pt x="434" y="460"/>
                    </a:lnTo>
                    <a:lnTo>
                      <a:pt x="433" y="460"/>
                    </a:lnTo>
                    <a:lnTo>
                      <a:pt x="433" y="460"/>
                    </a:lnTo>
                    <a:lnTo>
                      <a:pt x="433" y="459"/>
                    </a:lnTo>
                    <a:lnTo>
                      <a:pt x="433" y="460"/>
                    </a:lnTo>
                    <a:lnTo>
                      <a:pt x="433" y="460"/>
                    </a:lnTo>
                    <a:lnTo>
                      <a:pt x="433" y="460"/>
                    </a:lnTo>
                    <a:lnTo>
                      <a:pt x="433" y="460"/>
                    </a:lnTo>
                    <a:lnTo>
                      <a:pt x="432" y="460"/>
                    </a:lnTo>
                    <a:lnTo>
                      <a:pt x="432" y="461"/>
                    </a:lnTo>
                    <a:lnTo>
                      <a:pt x="432" y="461"/>
                    </a:lnTo>
                    <a:lnTo>
                      <a:pt x="432" y="461"/>
                    </a:lnTo>
                    <a:lnTo>
                      <a:pt x="433" y="461"/>
                    </a:lnTo>
                    <a:lnTo>
                      <a:pt x="433" y="461"/>
                    </a:lnTo>
                    <a:lnTo>
                      <a:pt x="433" y="461"/>
                    </a:lnTo>
                    <a:lnTo>
                      <a:pt x="432" y="461"/>
                    </a:lnTo>
                    <a:lnTo>
                      <a:pt x="431" y="462"/>
                    </a:lnTo>
                    <a:lnTo>
                      <a:pt x="431" y="462"/>
                    </a:lnTo>
                    <a:lnTo>
                      <a:pt x="431" y="461"/>
                    </a:lnTo>
                    <a:lnTo>
                      <a:pt x="431" y="461"/>
                    </a:lnTo>
                    <a:lnTo>
                      <a:pt x="430" y="461"/>
                    </a:lnTo>
                    <a:lnTo>
                      <a:pt x="430" y="461"/>
                    </a:lnTo>
                    <a:lnTo>
                      <a:pt x="430" y="462"/>
                    </a:lnTo>
                    <a:lnTo>
                      <a:pt x="430" y="462"/>
                    </a:lnTo>
                    <a:lnTo>
                      <a:pt x="430" y="462"/>
                    </a:lnTo>
                    <a:lnTo>
                      <a:pt x="430" y="463"/>
                    </a:lnTo>
                    <a:lnTo>
                      <a:pt x="430" y="463"/>
                    </a:lnTo>
                    <a:lnTo>
                      <a:pt x="430" y="463"/>
                    </a:lnTo>
                    <a:lnTo>
                      <a:pt x="430" y="463"/>
                    </a:lnTo>
                    <a:lnTo>
                      <a:pt x="429" y="463"/>
                    </a:lnTo>
                    <a:lnTo>
                      <a:pt x="429" y="463"/>
                    </a:lnTo>
                    <a:lnTo>
                      <a:pt x="429" y="462"/>
                    </a:lnTo>
                    <a:lnTo>
                      <a:pt x="428" y="462"/>
                    </a:lnTo>
                    <a:lnTo>
                      <a:pt x="428" y="463"/>
                    </a:lnTo>
                    <a:lnTo>
                      <a:pt x="428" y="464"/>
                    </a:lnTo>
                    <a:lnTo>
                      <a:pt x="427" y="464"/>
                    </a:lnTo>
                    <a:lnTo>
                      <a:pt x="427" y="464"/>
                    </a:lnTo>
                    <a:lnTo>
                      <a:pt x="427" y="464"/>
                    </a:lnTo>
                    <a:lnTo>
                      <a:pt x="426" y="464"/>
                    </a:lnTo>
                    <a:lnTo>
                      <a:pt x="426" y="464"/>
                    </a:lnTo>
                    <a:lnTo>
                      <a:pt x="426" y="464"/>
                    </a:lnTo>
                    <a:lnTo>
                      <a:pt x="425" y="465"/>
                    </a:lnTo>
                    <a:lnTo>
                      <a:pt x="426" y="465"/>
                    </a:lnTo>
                    <a:lnTo>
                      <a:pt x="426" y="465"/>
                    </a:lnTo>
                    <a:lnTo>
                      <a:pt x="425" y="465"/>
                    </a:lnTo>
                    <a:lnTo>
                      <a:pt x="425" y="465"/>
                    </a:lnTo>
                    <a:lnTo>
                      <a:pt x="425" y="465"/>
                    </a:lnTo>
                    <a:lnTo>
                      <a:pt x="425" y="465"/>
                    </a:lnTo>
                    <a:lnTo>
                      <a:pt x="425" y="465"/>
                    </a:lnTo>
                    <a:lnTo>
                      <a:pt x="424" y="465"/>
                    </a:lnTo>
                    <a:lnTo>
                      <a:pt x="424" y="465"/>
                    </a:lnTo>
                    <a:lnTo>
                      <a:pt x="423" y="465"/>
                    </a:lnTo>
                    <a:lnTo>
                      <a:pt x="423" y="465"/>
                    </a:lnTo>
                    <a:lnTo>
                      <a:pt x="423" y="466"/>
                    </a:lnTo>
                    <a:lnTo>
                      <a:pt x="423" y="466"/>
                    </a:lnTo>
                    <a:lnTo>
                      <a:pt x="423" y="466"/>
                    </a:lnTo>
                    <a:lnTo>
                      <a:pt x="422" y="467"/>
                    </a:lnTo>
                    <a:lnTo>
                      <a:pt x="422" y="467"/>
                    </a:lnTo>
                    <a:lnTo>
                      <a:pt x="423" y="467"/>
                    </a:lnTo>
                    <a:lnTo>
                      <a:pt x="422" y="468"/>
                    </a:lnTo>
                    <a:lnTo>
                      <a:pt x="422" y="467"/>
                    </a:lnTo>
                    <a:lnTo>
                      <a:pt x="422" y="467"/>
                    </a:lnTo>
                    <a:lnTo>
                      <a:pt x="422" y="466"/>
                    </a:lnTo>
                    <a:lnTo>
                      <a:pt x="422" y="466"/>
                    </a:lnTo>
                    <a:lnTo>
                      <a:pt x="422" y="466"/>
                    </a:lnTo>
                    <a:lnTo>
                      <a:pt x="422" y="465"/>
                    </a:lnTo>
                    <a:lnTo>
                      <a:pt x="422" y="465"/>
                    </a:lnTo>
                    <a:lnTo>
                      <a:pt x="422" y="465"/>
                    </a:lnTo>
                    <a:lnTo>
                      <a:pt x="422" y="465"/>
                    </a:lnTo>
                    <a:lnTo>
                      <a:pt x="421" y="465"/>
                    </a:lnTo>
                    <a:lnTo>
                      <a:pt x="421" y="465"/>
                    </a:lnTo>
                    <a:lnTo>
                      <a:pt x="421" y="465"/>
                    </a:lnTo>
                    <a:lnTo>
                      <a:pt x="420" y="465"/>
                    </a:lnTo>
                    <a:lnTo>
                      <a:pt x="420" y="466"/>
                    </a:lnTo>
                    <a:lnTo>
                      <a:pt x="420" y="466"/>
                    </a:lnTo>
                    <a:lnTo>
                      <a:pt x="420" y="465"/>
                    </a:lnTo>
                    <a:lnTo>
                      <a:pt x="420" y="465"/>
                    </a:lnTo>
                    <a:lnTo>
                      <a:pt x="420" y="466"/>
                    </a:lnTo>
                    <a:lnTo>
                      <a:pt x="419" y="467"/>
                    </a:lnTo>
                    <a:lnTo>
                      <a:pt x="419" y="467"/>
                    </a:lnTo>
                    <a:lnTo>
                      <a:pt x="419" y="467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8"/>
                    </a:lnTo>
                    <a:lnTo>
                      <a:pt x="418" y="468"/>
                    </a:lnTo>
                    <a:lnTo>
                      <a:pt x="417" y="468"/>
                    </a:lnTo>
                    <a:lnTo>
                      <a:pt x="416" y="468"/>
                    </a:lnTo>
                    <a:lnTo>
                      <a:pt x="416" y="468"/>
                    </a:lnTo>
                    <a:lnTo>
                      <a:pt x="417" y="469"/>
                    </a:lnTo>
                    <a:lnTo>
                      <a:pt x="417" y="469"/>
                    </a:lnTo>
                    <a:lnTo>
                      <a:pt x="417" y="470"/>
                    </a:lnTo>
                    <a:lnTo>
                      <a:pt x="416" y="470"/>
                    </a:lnTo>
                    <a:lnTo>
                      <a:pt x="416" y="470"/>
                    </a:lnTo>
                    <a:lnTo>
                      <a:pt x="416" y="470"/>
                    </a:lnTo>
                    <a:lnTo>
                      <a:pt x="416" y="469"/>
                    </a:lnTo>
                    <a:lnTo>
                      <a:pt x="416" y="469"/>
                    </a:lnTo>
                    <a:lnTo>
                      <a:pt x="415" y="469"/>
                    </a:lnTo>
                    <a:lnTo>
                      <a:pt x="415" y="469"/>
                    </a:lnTo>
                    <a:lnTo>
                      <a:pt x="415" y="469"/>
                    </a:lnTo>
                    <a:lnTo>
                      <a:pt x="415" y="470"/>
                    </a:lnTo>
                    <a:lnTo>
                      <a:pt x="415" y="470"/>
                    </a:lnTo>
                    <a:lnTo>
                      <a:pt x="415" y="470"/>
                    </a:lnTo>
                    <a:lnTo>
                      <a:pt x="415" y="470"/>
                    </a:lnTo>
                    <a:lnTo>
                      <a:pt x="415" y="471"/>
                    </a:lnTo>
                    <a:lnTo>
                      <a:pt x="414" y="471"/>
                    </a:lnTo>
                    <a:lnTo>
                      <a:pt x="414" y="471"/>
                    </a:lnTo>
                    <a:lnTo>
                      <a:pt x="414" y="472"/>
                    </a:lnTo>
                    <a:lnTo>
                      <a:pt x="414" y="472"/>
                    </a:lnTo>
                    <a:lnTo>
                      <a:pt x="415" y="473"/>
                    </a:lnTo>
                    <a:lnTo>
                      <a:pt x="415" y="473"/>
                    </a:lnTo>
                    <a:lnTo>
                      <a:pt x="415" y="473"/>
                    </a:lnTo>
                    <a:lnTo>
                      <a:pt x="415" y="473"/>
                    </a:lnTo>
                    <a:lnTo>
                      <a:pt x="416" y="474"/>
                    </a:lnTo>
                    <a:lnTo>
                      <a:pt x="416" y="474"/>
                    </a:lnTo>
                    <a:lnTo>
                      <a:pt x="415" y="474"/>
                    </a:lnTo>
                    <a:lnTo>
                      <a:pt x="415" y="474"/>
                    </a:lnTo>
                    <a:lnTo>
                      <a:pt x="415" y="474"/>
                    </a:lnTo>
                    <a:lnTo>
                      <a:pt x="415" y="475"/>
                    </a:lnTo>
                    <a:lnTo>
                      <a:pt x="414" y="475"/>
                    </a:lnTo>
                    <a:lnTo>
                      <a:pt x="414" y="475"/>
                    </a:lnTo>
                    <a:lnTo>
                      <a:pt x="413" y="476"/>
                    </a:lnTo>
                    <a:lnTo>
                      <a:pt x="413" y="475"/>
                    </a:lnTo>
                    <a:lnTo>
                      <a:pt x="413" y="475"/>
                    </a:lnTo>
                    <a:lnTo>
                      <a:pt x="413" y="475"/>
                    </a:lnTo>
                    <a:lnTo>
                      <a:pt x="413" y="475"/>
                    </a:lnTo>
                    <a:lnTo>
                      <a:pt x="413" y="475"/>
                    </a:lnTo>
                    <a:lnTo>
                      <a:pt x="412" y="475"/>
                    </a:lnTo>
                    <a:lnTo>
                      <a:pt x="412" y="475"/>
                    </a:lnTo>
                    <a:lnTo>
                      <a:pt x="412" y="476"/>
                    </a:lnTo>
                    <a:lnTo>
                      <a:pt x="411" y="477"/>
                    </a:lnTo>
                    <a:lnTo>
                      <a:pt x="410" y="477"/>
                    </a:lnTo>
                    <a:lnTo>
                      <a:pt x="410" y="477"/>
                    </a:lnTo>
                    <a:lnTo>
                      <a:pt x="410" y="477"/>
                    </a:lnTo>
                    <a:lnTo>
                      <a:pt x="410" y="477"/>
                    </a:lnTo>
                    <a:lnTo>
                      <a:pt x="409" y="478"/>
                    </a:lnTo>
                    <a:lnTo>
                      <a:pt x="409" y="478"/>
                    </a:lnTo>
                    <a:lnTo>
                      <a:pt x="408" y="478"/>
                    </a:lnTo>
                    <a:lnTo>
                      <a:pt x="408" y="478"/>
                    </a:lnTo>
                    <a:lnTo>
                      <a:pt x="408" y="478"/>
                    </a:lnTo>
                    <a:lnTo>
                      <a:pt x="408" y="477"/>
                    </a:lnTo>
                    <a:lnTo>
                      <a:pt x="408" y="477"/>
                    </a:lnTo>
                    <a:lnTo>
                      <a:pt x="408" y="477"/>
                    </a:lnTo>
                    <a:lnTo>
                      <a:pt x="407" y="477"/>
                    </a:lnTo>
                    <a:lnTo>
                      <a:pt x="406" y="477"/>
                    </a:lnTo>
                    <a:lnTo>
                      <a:pt x="406" y="477"/>
                    </a:lnTo>
                    <a:lnTo>
                      <a:pt x="406" y="477"/>
                    </a:lnTo>
                    <a:lnTo>
                      <a:pt x="406" y="477"/>
                    </a:lnTo>
                    <a:lnTo>
                      <a:pt x="406" y="477"/>
                    </a:lnTo>
                    <a:lnTo>
                      <a:pt x="406" y="478"/>
                    </a:lnTo>
                    <a:lnTo>
                      <a:pt x="406" y="478"/>
                    </a:lnTo>
                    <a:lnTo>
                      <a:pt x="406" y="478"/>
                    </a:lnTo>
                    <a:lnTo>
                      <a:pt x="406" y="478"/>
                    </a:lnTo>
                    <a:lnTo>
                      <a:pt x="405" y="478"/>
                    </a:lnTo>
                    <a:lnTo>
                      <a:pt x="405" y="479"/>
                    </a:lnTo>
                    <a:lnTo>
                      <a:pt x="405" y="479"/>
                    </a:lnTo>
                    <a:lnTo>
                      <a:pt x="405" y="479"/>
                    </a:lnTo>
                    <a:lnTo>
                      <a:pt x="405" y="480"/>
                    </a:lnTo>
                    <a:lnTo>
                      <a:pt x="405" y="480"/>
                    </a:lnTo>
                    <a:lnTo>
                      <a:pt x="405" y="480"/>
                    </a:lnTo>
                    <a:lnTo>
                      <a:pt x="405" y="481"/>
                    </a:lnTo>
                    <a:lnTo>
                      <a:pt x="404" y="480"/>
                    </a:lnTo>
                    <a:lnTo>
                      <a:pt x="404" y="481"/>
                    </a:lnTo>
                    <a:lnTo>
                      <a:pt x="403" y="481"/>
                    </a:lnTo>
                    <a:lnTo>
                      <a:pt x="403" y="481"/>
                    </a:lnTo>
                    <a:lnTo>
                      <a:pt x="403" y="481"/>
                    </a:lnTo>
                    <a:lnTo>
                      <a:pt x="403" y="481"/>
                    </a:lnTo>
                    <a:lnTo>
                      <a:pt x="402" y="481"/>
                    </a:lnTo>
                    <a:lnTo>
                      <a:pt x="402" y="481"/>
                    </a:lnTo>
                    <a:lnTo>
                      <a:pt x="401" y="481"/>
                    </a:lnTo>
                    <a:lnTo>
                      <a:pt x="401" y="481"/>
                    </a:lnTo>
                    <a:lnTo>
                      <a:pt x="401" y="480"/>
                    </a:lnTo>
                    <a:lnTo>
                      <a:pt x="401" y="480"/>
                    </a:lnTo>
                    <a:lnTo>
                      <a:pt x="401" y="480"/>
                    </a:lnTo>
                    <a:lnTo>
                      <a:pt x="401" y="480"/>
                    </a:lnTo>
                    <a:lnTo>
                      <a:pt x="401" y="479"/>
                    </a:lnTo>
                    <a:lnTo>
                      <a:pt x="400" y="479"/>
                    </a:lnTo>
                    <a:lnTo>
                      <a:pt x="400" y="480"/>
                    </a:lnTo>
                    <a:lnTo>
                      <a:pt x="400" y="480"/>
                    </a:lnTo>
                    <a:lnTo>
                      <a:pt x="399" y="480"/>
                    </a:lnTo>
                    <a:lnTo>
                      <a:pt x="399" y="480"/>
                    </a:lnTo>
                    <a:lnTo>
                      <a:pt x="399" y="481"/>
                    </a:lnTo>
                    <a:lnTo>
                      <a:pt x="399" y="482"/>
                    </a:lnTo>
                    <a:lnTo>
                      <a:pt x="398" y="482"/>
                    </a:lnTo>
                    <a:lnTo>
                      <a:pt x="398" y="482"/>
                    </a:lnTo>
                    <a:lnTo>
                      <a:pt x="399" y="483"/>
                    </a:lnTo>
                    <a:lnTo>
                      <a:pt x="399" y="483"/>
                    </a:lnTo>
                    <a:lnTo>
                      <a:pt x="399" y="483"/>
                    </a:lnTo>
                    <a:lnTo>
                      <a:pt x="398" y="483"/>
                    </a:lnTo>
                    <a:lnTo>
                      <a:pt x="398" y="483"/>
                    </a:lnTo>
                    <a:lnTo>
                      <a:pt x="398" y="482"/>
                    </a:lnTo>
                    <a:lnTo>
                      <a:pt x="397" y="482"/>
                    </a:lnTo>
                    <a:lnTo>
                      <a:pt x="397" y="482"/>
                    </a:lnTo>
                    <a:lnTo>
                      <a:pt x="396" y="483"/>
                    </a:lnTo>
                    <a:lnTo>
                      <a:pt x="396" y="483"/>
                    </a:lnTo>
                    <a:lnTo>
                      <a:pt x="396" y="483"/>
                    </a:lnTo>
                    <a:lnTo>
                      <a:pt x="396" y="483"/>
                    </a:lnTo>
                    <a:lnTo>
                      <a:pt x="396" y="483"/>
                    </a:lnTo>
                    <a:lnTo>
                      <a:pt x="396" y="483"/>
                    </a:lnTo>
                    <a:lnTo>
                      <a:pt x="395" y="484"/>
                    </a:lnTo>
                    <a:lnTo>
                      <a:pt x="395" y="484"/>
                    </a:lnTo>
                    <a:lnTo>
                      <a:pt x="396" y="484"/>
                    </a:lnTo>
                    <a:lnTo>
                      <a:pt x="396" y="484"/>
                    </a:lnTo>
                    <a:lnTo>
                      <a:pt x="396" y="484"/>
                    </a:lnTo>
                    <a:lnTo>
                      <a:pt x="396" y="485"/>
                    </a:lnTo>
                    <a:lnTo>
                      <a:pt x="396" y="485"/>
                    </a:lnTo>
                    <a:lnTo>
                      <a:pt x="396" y="485"/>
                    </a:lnTo>
                    <a:lnTo>
                      <a:pt x="395" y="485"/>
                    </a:lnTo>
                    <a:lnTo>
                      <a:pt x="395" y="485"/>
                    </a:lnTo>
                    <a:lnTo>
                      <a:pt x="395" y="485"/>
                    </a:lnTo>
                    <a:lnTo>
                      <a:pt x="395" y="484"/>
                    </a:lnTo>
                    <a:lnTo>
                      <a:pt x="395" y="485"/>
                    </a:lnTo>
                    <a:lnTo>
                      <a:pt x="394" y="485"/>
                    </a:lnTo>
                    <a:lnTo>
                      <a:pt x="394" y="485"/>
                    </a:lnTo>
                    <a:lnTo>
                      <a:pt x="393" y="485"/>
                    </a:lnTo>
                    <a:lnTo>
                      <a:pt x="393" y="484"/>
                    </a:lnTo>
                    <a:lnTo>
                      <a:pt x="393" y="484"/>
                    </a:lnTo>
                    <a:lnTo>
                      <a:pt x="393" y="484"/>
                    </a:lnTo>
                    <a:lnTo>
                      <a:pt x="392" y="484"/>
                    </a:lnTo>
                    <a:lnTo>
                      <a:pt x="392" y="484"/>
                    </a:lnTo>
                    <a:lnTo>
                      <a:pt x="392" y="485"/>
                    </a:lnTo>
                    <a:lnTo>
                      <a:pt x="392" y="485"/>
                    </a:lnTo>
                    <a:lnTo>
                      <a:pt x="391" y="485"/>
                    </a:lnTo>
                    <a:lnTo>
                      <a:pt x="391" y="486"/>
                    </a:lnTo>
                    <a:lnTo>
                      <a:pt x="391" y="485"/>
                    </a:lnTo>
                    <a:lnTo>
                      <a:pt x="390" y="486"/>
                    </a:lnTo>
                    <a:lnTo>
                      <a:pt x="390" y="486"/>
                    </a:lnTo>
                    <a:lnTo>
                      <a:pt x="390" y="486"/>
                    </a:lnTo>
                    <a:lnTo>
                      <a:pt x="389" y="486"/>
                    </a:lnTo>
                    <a:lnTo>
                      <a:pt x="389" y="486"/>
                    </a:lnTo>
                    <a:lnTo>
                      <a:pt x="389" y="486"/>
                    </a:lnTo>
                    <a:lnTo>
                      <a:pt x="389" y="486"/>
                    </a:lnTo>
                    <a:lnTo>
                      <a:pt x="389" y="485"/>
                    </a:lnTo>
                    <a:lnTo>
                      <a:pt x="389" y="485"/>
                    </a:lnTo>
                    <a:lnTo>
                      <a:pt x="389" y="485"/>
                    </a:lnTo>
                    <a:lnTo>
                      <a:pt x="388" y="484"/>
                    </a:lnTo>
                    <a:lnTo>
                      <a:pt x="388" y="485"/>
                    </a:lnTo>
                    <a:lnTo>
                      <a:pt x="388" y="485"/>
                    </a:lnTo>
                    <a:lnTo>
                      <a:pt x="388" y="484"/>
                    </a:lnTo>
                    <a:lnTo>
                      <a:pt x="388" y="484"/>
                    </a:lnTo>
                    <a:lnTo>
                      <a:pt x="388" y="484"/>
                    </a:lnTo>
                    <a:lnTo>
                      <a:pt x="388" y="483"/>
                    </a:lnTo>
                    <a:lnTo>
                      <a:pt x="388" y="483"/>
                    </a:lnTo>
                    <a:lnTo>
                      <a:pt x="388" y="482"/>
                    </a:lnTo>
                    <a:lnTo>
                      <a:pt x="388" y="482"/>
                    </a:lnTo>
                    <a:lnTo>
                      <a:pt x="388" y="482"/>
                    </a:lnTo>
                    <a:lnTo>
                      <a:pt x="387" y="482"/>
                    </a:lnTo>
                    <a:lnTo>
                      <a:pt x="387" y="482"/>
                    </a:lnTo>
                    <a:lnTo>
                      <a:pt x="387" y="482"/>
                    </a:lnTo>
                    <a:lnTo>
                      <a:pt x="386" y="483"/>
                    </a:lnTo>
                    <a:lnTo>
                      <a:pt x="386" y="483"/>
                    </a:lnTo>
                    <a:lnTo>
                      <a:pt x="386" y="482"/>
                    </a:lnTo>
                    <a:lnTo>
                      <a:pt x="385" y="482"/>
                    </a:lnTo>
                    <a:lnTo>
                      <a:pt x="385" y="482"/>
                    </a:lnTo>
                    <a:lnTo>
                      <a:pt x="385" y="481"/>
                    </a:lnTo>
                    <a:lnTo>
                      <a:pt x="384" y="481"/>
                    </a:lnTo>
                    <a:lnTo>
                      <a:pt x="384" y="481"/>
                    </a:lnTo>
                    <a:lnTo>
                      <a:pt x="383" y="481"/>
                    </a:lnTo>
                    <a:lnTo>
                      <a:pt x="383" y="480"/>
                    </a:lnTo>
                    <a:lnTo>
                      <a:pt x="383" y="479"/>
                    </a:lnTo>
                    <a:lnTo>
                      <a:pt x="382" y="479"/>
                    </a:lnTo>
                    <a:lnTo>
                      <a:pt x="382" y="479"/>
                    </a:lnTo>
                    <a:lnTo>
                      <a:pt x="382" y="479"/>
                    </a:lnTo>
                    <a:lnTo>
                      <a:pt x="381" y="480"/>
                    </a:lnTo>
                    <a:lnTo>
                      <a:pt x="381" y="480"/>
                    </a:lnTo>
                    <a:lnTo>
                      <a:pt x="381" y="480"/>
                    </a:lnTo>
                    <a:lnTo>
                      <a:pt x="379" y="480"/>
                    </a:lnTo>
                    <a:lnTo>
                      <a:pt x="379" y="480"/>
                    </a:lnTo>
                    <a:lnTo>
                      <a:pt x="379" y="480"/>
                    </a:lnTo>
                    <a:lnTo>
                      <a:pt x="378" y="480"/>
                    </a:lnTo>
                    <a:lnTo>
                      <a:pt x="378" y="480"/>
                    </a:lnTo>
                    <a:lnTo>
                      <a:pt x="378" y="479"/>
                    </a:lnTo>
                    <a:lnTo>
                      <a:pt x="377" y="479"/>
                    </a:lnTo>
                    <a:lnTo>
                      <a:pt x="376" y="478"/>
                    </a:lnTo>
                    <a:lnTo>
                      <a:pt x="376" y="478"/>
                    </a:lnTo>
                    <a:lnTo>
                      <a:pt x="376" y="478"/>
                    </a:lnTo>
                    <a:lnTo>
                      <a:pt x="376" y="477"/>
                    </a:lnTo>
                    <a:lnTo>
                      <a:pt x="375" y="476"/>
                    </a:lnTo>
                    <a:lnTo>
                      <a:pt x="375" y="475"/>
                    </a:lnTo>
                    <a:lnTo>
                      <a:pt x="375" y="475"/>
                    </a:lnTo>
                    <a:lnTo>
                      <a:pt x="375" y="475"/>
                    </a:lnTo>
                    <a:lnTo>
                      <a:pt x="375" y="475"/>
                    </a:lnTo>
                    <a:lnTo>
                      <a:pt x="374" y="475"/>
                    </a:lnTo>
                    <a:lnTo>
                      <a:pt x="374" y="475"/>
                    </a:lnTo>
                    <a:lnTo>
                      <a:pt x="373" y="475"/>
                    </a:lnTo>
                    <a:lnTo>
                      <a:pt x="373" y="474"/>
                    </a:lnTo>
                    <a:lnTo>
                      <a:pt x="372" y="474"/>
                    </a:lnTo>
                    <a:lnTo>
                      <a:pt x="372" y="474"/>
                    </a:lnTo>
                    <a:lnTo>
                      <a:pt x="372" y="474"/>
                    </a:lnTo>
                    <a:lnTo>
                      <a:pt x="371" y="474"/>
                    </a:lnTo>
                    <a:lnTo>
                      <a:pt x="370" y="474"/>
                    </a:lnTo>
                    <a:lnTo>
                      <a:pt x="370" y="474"/>
                    </a:lnTo>
                    <a:lnTo>
                      <a:pt x="370" y="473"/>
                    </a:lnTo>
                    <a:lnTo>
                      <a:pt x="370" y="473"/>
                    </a:lnTo>
                    <a:lnTo>
                      <a:pt x="370" y="473"/>
                    </a:lnTo>
                    <a:lnTo>
                      <a:pt x="368" y="472"/>
                    </a:lnTo>
                    <a:lnTo>
                      <a:pt x="368" y="472"/>
                    </a:lnTo>
                    <a:lnTo>
                      <a:pt x="368" y="472"/>
                    </a:lnTo>
                    <a:lnTo>
                      <a:pt x="368" y="472"/>
                    </a:lnTo>
                    <a:lnTo>
                      <a:pt x="368" y="472"/>
                    </a:lnTo>
                    <a:lnTo>
                      <a:pt x="368" y="472"/>
                    </a:lnTo>
                    <a:lnTo>
                      <a:pt x="367" y="471"/>
                    </a:lnTo>
                    <a:lnTo>
                      <a:pt x="367" y="471"/>
                    </a:lnTo>
                    <a:lnTo>
                      <a:pt x="367" y="471"/>
                    </a:lnTo>
                    <a:lnTo>
                      <a:pt x="366" y="472"/>
                    </a:lnTo>
                    <a:lnTo>
                      <a:pt x="366" y="472"/>
                    </a:lnTo>
                    <a:lnTo>
                      <a:pt x="366" y="472"/>
                    </a:lnTo>
                    <a:lnTo>
                      <a:pt x="365" y="473"/>
                    </a:lnTo>
                    <a:lnTo>
                      <a:pt x="364" y="474"/>
                    </a:lnTo>
                    <a:lnTo>
                      <a:pt x="363" y="474"/>
                    </a:lnTo>
                    <a:lnTo>
                      <a:pt x="363" y="474"/>
                    </a:lnTo>
                    <a:lnTo>
                      <a:pt x="363" y="475"/>
                    </a:lnTo>
                    <a:lnTo>
                      <a:pt x="363" y="475"/>
                    </a:lnTo>
                    <a:lnTo>
                      <a:pt x="364" y="475"/>
                    </a:lnTo>
                    <a:lnTo>
                      <a:pt x="364" y="475"/>
                    </a:lnTo>
                    <a:lnTo>
                      <a:pt x="364" y="475"/>
                    </a:lnTo>
                    <a:lnTo>
                      <a:pt x="364" y="476"/>
                    </a:lnTo>
                    <a:lnTo>
                      <a:pt x="363" y="476"/>
                    </a:lnTo>
                    <a:lnTo>
                      <a:pt x="363" y="475"/>
                    </a:lnTo>
                    <a:lnTo>
                      <a:pt x="363" y="475"/>
                    </a:lnTo>
                    <a:lnTo>
                      <a:pt x="361" y="474"/>
                    </a:lnTo>
                    <a:lnTo>
                      <a:pt x="361" y="474"/>
                    </a:lnTo>
                    <a:lnTo>
                      <a:pt x="361" y="474"/>
                    </a:lnTo>
                    <a:lnTo>
                      <a:pt x="360" y="474"/>
                    </a:lnTo>
                    <a:lnTo>
                      <a:pt x="360" y="474"/>
                    </a:lnTo>
                    <a:lnTo>
                      <a:pt x="358" y="474"/>
                    </a:lnTo>
                    <a:lnTo>
                      <a:pt x="358" y="474"/>
                    </a:lnTo>
                    <a:lnTo>
                      <a:pt x="357" y="474"/>
                    </a:lnTo>
                    <a:lnTo>
                      <a:pt x="357" y="474"/>
                    </a:lnTo>
                    <a:lnTo>
                      <a:pt x="357" y="474"/>
                    </a:lnTo>
                    <a:lnTo>
                      <a:pt x="357" y="473"/>
                    </a:lnTo>
                    <a:lnTo>
                      <a:pt x="357" y="473"/>
                    </a:lnTo>
                    <a:lnTo>
                      <a:pt x="356" y="473"/>
                    </a:lnTo>
                    <a:lnTo>
                      <a:pt x="356" y="473"/>
                    </a:lnTo>
                    <a:lnTo>
                      <a:pt x="356" y="473"/>
                    </a:lnTo>
                    <a:lnTo>
                      <a:pt x="356" y="473"/>
                    </a:lnTo>
                    <a:lnTo>
                      <a:pt x="355" y="473"/>
                    </a:lnTo>
                    <a:lnTo>
                      <a:pt x="354" y="473"/>
                    </a:lnTo>
                    <a:lnTo>
                      <a:pt x="354" y="473"/>
                    </a:lnTo>
                    <a:lnTo>
                      <a:pt x="354" y="473"/>
                    </a:lnTo>
                    <a:lnTo>
                      <a:pt x="354" y="473"/>
                    </a:lnTo>
                    <a:lnTo>
                      <a:pt x="353" y="473"/>
                    </a:lnTo>
                    <a:lnTo>
                      <a:pt x="353" y="473"/>
                    </a:lnTo>
                    <a:lnTo>
                      <a:pt x="352" y="474"/>
                    </a:lnTo>
                    <a:lnTo>
                      <a:pt x="351" y="474"/>
                    </a:lnTo>
                    <a:lnTo>
                      <a:pt x="351" y="475"/>
                    </a:lnTo>
                    <a:lnTo>
                      <a:pt x="351" y="474"/>
                    </a:lnTo>
                    <a:lnTo>
                      <a:pt x="351" y="474"/>
                    </a:lnTo>
                    <a:lnTo>
                      <a:pt x="351" y="474"/>
                    </a:lnTo>
                    <a:lnTo>
                      <a:pt x="351" y="473"/>
                    </a:lnTo>
                    <a:lnTo>
                      <a:pt x="351" y="473"/>
                    </a:lnTo>
                    <a:lnTo>
                      <a:pt x="351" y="472"/>
                    </a:lnTo>
                    <a:lnTo>
                      <a:pt x="351" y="472"/>
                    </a:lnTo>
                    <a:lnTo>
                      <a:pt x="351" y="472"/>
                    </a:lnTo>
                    <a:lnTo>
                      <a:pt x="350" y="472"/>
                    </a:lnTo>
                    <a:lnTo>
                      <a:pt x="349" y="472"/>
                    </a:lnTo>
                    <a:lnTo>
                      <a:pt x="349" y="473"/>
                    </a:lnTo>
                    <a:lnTo>
                      <a:pt x="348" y="473"/>
                    </a:lnTo>
                    <a:lnTo>
                      <a:pt x="348" y="472"/>
                    </a:lnTo>
                    <a:lnTo>
                      <a:pt x="347" y="472"/>
                    </a:lnTo>
                    <a:lnTo>
                      <a:pt x="346" y="471"/>
                    </a:lnTo>
                    <a:lnTo>
                      <a:pt x="346" y="471"/>
                    </a:lnTo>
                    <a:lnTo>
                      <a:pt x="346" y="470"/>
                    </a:lnTo>
                    <a:lnTo>
                      <a:pt x="346" y="469"/>
                    </a:lnTo>
                    <a:lnTo>
                      <a:pt x="344" y="470"/>
                    </a:lnTo>
                    <a:lnTo>
                      <a:pt x="343" y="470"/>
                    </a:lnTo>
                    <a:lnTo>
                      <a:pt x="343" y="470"/>
                    </a:lnTo>
                    <a:lnTo>
                      <a:pt x="342" y="470"/>
                    </a:lnTo>
                    <a:lnTo>
                      <a:pt x="342" y="470"/>
                    </a:lnTo>
                    <a:lnTo>
                      <a:pt x="340" y="469"/>
                    </a:lnTo>
                    <a:lnTo>
                      <a:pt x="340" y="469"/>
                    </a:lnTo>
                    <a:lnTo>
                      <a:pt x="340" y="470"/>
                    </a:lnTo>
                    <a:lnTo>
                      <a:pt x="339" y="470"/>
                    </a:lnTo>
                    <a:lnTo>
                      <a:pt x="339" y="470"/>
                    </a:lnTo>
                    <a:lnTo>
                      <a:pt x="338" y="470"/>
                    </a:lnTo>
                    <a:lnTo>
                      <a:pt x="338" y="471"/>
                    </a:lnTo>
                    <a:lnTo>
                      <a:pt x="338" y="471"/>
                    </a:lnTo>
                    <a:lnTo>
                      <a:pt x="337" y="471"/>
                    </a:lnTo>
                    <a:lnTo>
                      <a:pt x="337" y="470"/>
                    </a:lnTo>
                    <a:lnTo>
                      <a:pt x="336" y="470"/>
                    </a:lnTo>
                    <a:lnTo>
                      <a:pt x="336" y="471"/>
                    </a:lnTo>
                    <a:lnTo>
                      <a:pt x="335" y="471"/>
                    </a:lnTo>
                    <a:lnTo>
                      <a:pt x="334" y="470"/>
                    </a:lnTo>
                    <a:lnTo>
                      <a:pt x="333" y="471"/>
                    </a:lnTo>
                    <a:lnTo>
                      <a:pt x="332" y="471"/>
                    </a:lnTo>
                    <a:lnTo>
                      <a:pt x="331" y="470"/>
                    </a:lnTo>
                    <a:lnTo>
                      <a:pt x="331" y="470"/>
                    </a:lnTo>
                    <a:lnTo>
                      <a:pt x="330" y="471"/>
                    </a:lnTo>
                    <a:lnTo>
                      <a:pt x="329" y="471"/>
                    </a:lnTo>
                    <a:lnTo>
                      <a:pt x="329" y="471"/>
                    </a:lnTo>
                    <a:lnTo>
                      <a:pt x="329" y="471"/>
                    </a:lnTo>
                    <a:lnTo>
                      <a:pt x="328" y="471"/>
                    </a:lnTo>
                    <a:lnTo>
                      <a:pt x="328" y="471"/>
                    </a:lnTo>
                    <a:lnTo>
                      <a:pt x="327" y="472"/>
                    </a:lnTo>
                    <a:lnTo>
                      <a:pt x="327" y="472"/>
                    </a:lnTo>
                    <a:lnTo>
                      <a:pt x="326" y="473"/>
                    </a:lnTo>
                    <a:lnTo>
                      <a:pt x="326" y="473"/>
                    </a:lnTo>
                    <a:lnTo>
                      <a:pt x="326" y="472"/>
                    </a:lnTo>
                    <a:lnTo>
                      <a:pt x="325" y="470"/>
                    </a:lnTo>
                    <a:lnTo>
                      <a:pt x="325" y="470"/>
                    </a:lnTo>
                    <a:lnTo>
                      <a:pt x="325" y="470"/>
                    </a:lnTo>
                    <a:lnTo>
                      <a:pt x="324" y="469"/>
                    </a:lnTo>
                    <a:lnTo>
                      <a:pt x="323" y="469"/>
                    </a:lnTo>
                    <a:lnTo>
                      <a:pt x="323" y="469"/>
                    </a:lnTo>
                    <a:lnTo>
                      <a:pt x="322" y="469"/>
                    </a:lnTo>
                    <a:lnTo>
                      <a:pt x="322" y="468"/>
                    </a:lnTo>
                    <a:lnTo>
                      <a:pt x="322" y="468"/>
                    </a:lnTo>
                    <a:lnTo>
                      <a:pt x="322" y="467"/>
                    </a:lnTo>
                    <a:lnTo>
                      <a:pt x="321" y="467"/>
                    </a:lnTo>
                    <a:lnTo>
                      <a:pt x="320" y="467"/>
                    </a:lnTo>
                    <a:lnTo>
                      <a:pt x="320" y="467"/>
                    </a:lnTo>
                    <a:lnTo>
                      <a:pt x="319" y="467"/>
                    </a:lnTo>
                    <a:lnTo>
                      <a:pt x="319" y="466"/>
                    </a:lnTo>
                    <a:lnTo>
                      <a:pt x="318" y="466"/>
                    </a:lnTo>
                    <a:lnTo>
                      <a:pt x="318" y="466"/>
                    </a:lnTo>
                    <a:lnTo>
                      <a:pt x="317" y="467"/>
                    </a:lnTo>
                    <a:lnTo>
                      <a:pt x="316" y="467"/>
                    </a:lnTo>
                    <a:lnTo>
                      <a:pt x="316" y="467"/>
                    </a:lnTo>
                    <a:lnTo>
                      <a:pt x="316" y="467"/>
                    </a:lnTo>
                    <a:lnTo>
                      <a:pt x="315" y="468"/>
                    </a:lnTo>
                    <a:lnTo>
                      <a:pt x="315" y="468"/>
                    </a:lnTo>
                    <a:lnTo>
                      <a:pt x="315" y="469"/>
                    </a:lnTo>
                    <a:lnTo>
                      <a:pt x="315" y="469"/>
                    </a:lnTo>
                    <a:lnTo>
                      <a:pt x="314" y="469"/>
                    </a:lnTo>
                    <a:lnTo>
                      <a:pt x="314" y="469"/>
                    </a:lnTo>
                    <a:lnTo>
                      <a:pt x="314" y="470"/>
                    </a:lnTo>
                    <a:lnTo>
                      <a:pt x="314" y="470"/>
                    </a:lnTo>
                    <a:lnTo>
                      <a:pt x="314" y="470"/>
                    </a:lnTo>
                    <a:lnTo>
                      <a:pt x="314" y="470"/>
                    </a:lnTo>
                    <a:lnTo>
                      <a:pt x="313" y="470"/>
                    </a:lnTo>
                    <a:lnTo>
                      <a:pt x="313" y="471"/>
                    </a:lnTo>
                    <a:lnTo>
                      <a:pt x="313" y="471"/>
                    </a:lnTo>
                    <a:lnTo>
                      <a:pt x="313" y="471"/>
                    </a:lnTo>
                    <a:lnTo>
                      <a:pt x="313" y="471"/>
                    </a:lnTo>
                    <a:lnTo>
                      <a:pt x="312" y="471"/>
                    </a:lnTo>
                    <a:lnTo>
                      <a:pt x="312" y="471"/>
                    </a:lnTo>
                    <a:lnTo>
                      <a:pt x="311" y="471"/>
                    </a:lnTo>
                    <a:lnTo>
                      <a:pt x="311" y="470"/>
                    </a:lnTo>
                    <a:lnTo>
                      <a:pt x="311" y="470"/>
                    </a:lnTo>
                    <a:lnTo>
                      <a:pt x="311" y="471"/>
                    </a:lnTo>
                    <a:lnTo>
                      <a:pt x="311" y="471"/>
                    </a:lnTo>
                    <a:lnTo>
                      <a:pt x="310" y="471"/>
                    </a:lnTo>
                    <a:lnTo>
                      <a:pt x="309" y="471"/>
                    </a:lnTo>
                    <a:lnTo>
                      <a:pt x="310" y="472"/>
                    </a:lnTo>
                    <a:lnTo>
                      <a:pt x="309" y="472"/>
                    </a:lnTo>
                    <a:lnTo>
                      <a:pt x="309" y="472"/>
                    </a:lnTo>
                    <a:lnTo>
                      <a:pt x="309" y="472"/>
                    </a:lnTo>
                    <a:lnTo>
                      <a:pt x="309" y="472"/>
                    </a:lnTo>
                    <a:lnTo>
                      <a:pt x="309" y="473"/>
                    </a:lnTo>
                    <a:lnTo>
                      <a:pt x="309" y="473"/>
                    </a:lnTo>
                    <a:lnTo>
                      <a:pt x="309" y="473"/>
                    </a:lnTo>
                    <a:lnTo>
                      <a:pt x="308" y="474"/>
                    </a:lnTo>
                    <a:lnTo>
                      <a:pt x="308" y="474"/>
                    </a:lnTo>
                    <a:lnTo>
                      <a:pt x="307" y="474"/>
                    </a:lnTo>
                    <a:lnTo>
                      <a:pt x="307" y="474"/>
                    </a:lnTo>
                    <a:lnTo>
                      <a:pt x="307" y="474"/>
                    </a:lnTo>
                    <a:lnTo>
                      <a:pt x="307" y="474"/>
                    </a:lnTo>
                    <a:lnTo>
                      <a:pt x="306" y="474"/>
                    </a:lnTo>
                    <a:lnTo>
                      <a:pt x="306" y="474"/>
                    </a:lnTo>
                    <a:lnTo>
                      <a:pt x="306" y="474"/>
                    </a:lnTo>
                    <a:lnTo>
                      <a:pt x="306" y="473"/>
                    </a:lnTo>
                    <a:lnTo>
                      <a:pt x="305" y="473"/>
                    </a:lnTo>
                    <a:lnTo>
                      <a:pt x="305" y="473"/>
                    </a:lnTo>
                    <a:lnTo>
                      <a:pt x="304" y="472"/>
                    </a:lnTo>
                    <a:lnTo>
                      <a:pt x="304" y="472"/>
                    </a:lnTo>
                    <a:lnTo>
                      <a:pt x="305" y="472"/>
                    </a:lnTo>
                    <a:lnTo>
                      <a:pt x="305" y="472"/>
                    </a:lnTo>
                    <a:lnTo>
                      <a:pt x="305" y="472"/>
                    </a:lnTo>
                    <a:lnTo>
                      <a:pt x="304" y="472"/>
                    </a:lnTo>
                    <a:lnTo>
                      <a:pt x="303" y="471"/>
                    </a:lnTo>
                    <a:lnTo>
                      <a:pt x="303" y="472"/>
                    </a:lnTo>
                    <a:lnTo>
                      <a:pt x="302" y="472"/>
                    </a:lnTo>
                    <a:lnTo>
                      <a:pt x="302" y="472"/>
                    </a:lnTo>
                    <a:lnTo>
                      <a:pt x="301" y="473"/>
                    </a:lnTo>
                    <a:lnTo>
                      <a:pt x="301" y="474"/>
                    </a:lnTo>
                    <a:lnTo>
                      <a:pt x="301" y="474"/>
                    </a:lnTo>
                    <a:lnTo>
                      <a:pt x="301" y="474"/>
                    </a:lnTo>
                    <a:lnTo>
                      <a:pt x="300" y="474"/>
                    </a:lnTo>
                    <a:lnTo>
                      <a:pt x="299" y="474"/>
                    </a:lnTo>
                    <a:lnTo>
                      <a:pt x="299" y="474"/>
                    </a:lnTo>
                    <a:lnTo>
                      <a:pt x="298" y="474"/>
                    </a:lnTo>
                    <a:lnTo>
                      <a:pt x="298" y="473"/>
                    </a:lnTo>
                    <a:lnTo>
                      <a:pt x="297" y="473"/>
                    </a:lnTo>
                    <a:lnTo>
                      <a:pt x="297" y="473"/>
                    </a:lnTo>
                    <a:lnTo>
                      <a:pt x="297" y="474"/>
                    </a:lnTo>
                    <a:lnTo>
                      <a:pt x="297" y="474"/>
                    </a:lnTo>
                    <a:lnTo>
                      <a:pt x="298" y="475"/>
                    </a:lnTo>
                    <a:lnTo>
                      <a:pt x="298" y="475"/>
                    </a:lnTo>
                    <a:lnTo>
                      <a:pt x="298" y="475"/>
                    </a:lnTo>
                    <a:lnTo>
                      <a:pt x="298" y="476"/>
                    </a:lnTo>
                    <a:lnTo>
                      <a:pt x="298" y="476"/>
                    </a:lnTo>
                    <a:lnTo>
                      <a:pt x="298" y="477"/>
                    </a:lnTo>
                    <a:lnTo>
                      <a:pt x="298" y="477"/>
                    </a:lnTo>
                    <a:lnTo>
                      <a:pt x="297" y="477"/>
                    </a:lnTo>
                    <a:lnTo>
                      <a:pt x="297" y="477"/>
                    </a:lnTo>
                    <a:lnTo>
                      <a:pt x="296" y="478"/>
                    </a:lnTo>
                    <a:lnTo>
                      <a:pt x="296" y="478"/>
                    </a:lnTo>
                    <a:lnTo>
                      <a:pt x="295" y="478"/>
                    </a:lnTo>
                    <a:lnTo>
                      <a:pt x="295" y="479"/>
                    </a:lnTo>
                    <a:lnTo>
                      <a:pt x="295" y="480"/>
                    </a:lnTo>
                    <a:lnTo>
                      <a:pt x="294" y="481"/>
                    </a:lnTo>
                    <a:lnTo>
                      <a:pt x="294" y="481"/>
                    </a:lnTo>
                    <a:lnTo>
                      <a:pt x="294" y="482"/>
                    </a:lnTo>
                    <a:lnTo>
                      <a:pt x="294" y="482"/>
                    </a:lnTo>
                    <a:lnTo>
                      <a:pt x="293" y="482"/>
                    </a:lnTo>
                    <a:lnTo>
                      <a:pt x="292" y="482"/>
                    </a:lnTo>
                    <a:lnTo>
                      <a:pt x="292" y="482"/>
                    </a:lnTo>
                    <a:lnTo>
                      <a:pt x="291" y="482"/>
                    </a:lnTo>
                    <a:lnTo>
                      <a:pt x="291" y="483"/>
                    </a:lnTo>
                    <a:lnTo>
                      <a:pt x="291" y="483"/>
                    </a:lnTo>
                    <a:lnTo>
                      <a:pt x="290" y="485"/>
                    </a:lnTo>
                    <a:lnTo>
                      <a:pt x="290" y="485"/>
                    </a:lnTo>
                    <a:lnTo>
                      <a:pt x="290" y="485"/>
                    </a:lnTo>
                    <a:lnTo>
                      <a:pt x="289" y="485"/>
                    </a:lnTo>
                    <a:lnTo>
                      <a:pt x="289" y="485"/>
                    </a:lnTo>
                    <a:lnTo>
                      <a:pt x="288" y="484"/>
                    </a:lnTo>
                    <a:lnTo>
                      <a:pt x="288" y="485"/>
                    </a:lnTo>
                    <a:lnTo>
                      <a:pt x="287" y="485"/>
                    </a:lnTo>
                    <a:lnTo>
                      <a:pt x="287" y="485"/>
                    </a:lnTo>
                    <a:lnTo>
                      <a:pt x="287" y="486"/>
                    </a:lnTo>
                    <a:lnTo>
                      <a:pt x="286" y="487"/>
                    </a:lnTo>
                    <a:lnTo>
                      <a:pt x="286" y="487"/>
                    </a:lnTo>
                    <a:lnTo>
                      <a:pt x="285" y="488"/>
                    </a:lnTo>
                    <a:lnTo>
                      <a:pt x="285" y="489"/>
                    </a:lnTo>
                    <a:lnTo>
                      <a:pt x="284" y="489"/>
                    </a:lnTo>
                    <a:lnTo>
                      <a:pt x="284" y="490"/>
                    </a:lnTo>
                    <a:lnTo>
                      <a:pt x="284" y="490"/>
                    </a:lnTo>
                    <a:lnTo>
                      <a:pt x="284" y="490"/>
                    </a:lnTo>
                    <a:lnTo>
                      <a:pt x="283" y="491"/>
                    </a:lnTo>
                    <a:lnTo>
                      <a:pt x="282" y="491"/>
                    </a:lnTo>
                    <a:lnTo>
                      <a:pt x="282" y="491"/>
                    </a:lnTo>
                    <a:lnTo>
                      <a:pt x="282" y="491"/>
                    </a:lnTo>
                    <a:lnTo>
                      <a:pt x="281" y="491"/>
                    </a:lnTo>
                    <a:lnTo>
                      <a:pt x="281" y="490"/>
                    </a:lnTo>
                    <a:lnTo>
                      <a:pt x="281" y="490"/>
                    </a:lnTo>
                    <a:lnTo>
                      <a:pt x="280" y="490"/>
                    </a:lnTo>
                    <a:lnTo>
                      <a:pt x="280" y="488"/>
                    </a:lnTo>
                    <a:lnTo>
                      <a:pt x="280" y="487"/>
                    </a:lnTo>
                    <a:lnTo>
                      <a:pt x="279" y="487"/>
                    </a:lnTo>
                    <a:lnTo>
                      <a:pt x="278" y="486"/>
                    </a:lnTo>
                    <a:lnTo>
                      <a:pt x="278" y="485"/>
                    </a:lnTo>
                    <a:lnTo>
                      <a:pt x="276" y="484"/>
                    </a:lnTo>
                    <a:lnTo>
                      <a:pt x="276" y="483"/>
                    </a:lnTo>
                    <a:lnTo>
                      <a:pt x="276" y="481"/>
                    </a:lnTo>
                    <a:lnTo>
                      <a:pt x="276" y="481"/>
                    </a:lnTo>
                    <a:lnTo>
                      <a:pt x="276" y="480"/>
                    </a:lnTo>
                    <a:lnTo>
                      <a:pt x="276" y="480"/>
                    </a:lnTo>
                    <a:lnTo>
                      <a:pt x="276" y="479"/>
                    </a:lnTo>
                    <a:lnTo>
                      <a:pt x="276" y="479"/>
                    </a:lnTo>
                    <a:lnTo>
                      <a:pt x="276" y="479"/>
                    </a:lnTo>
                    <a:lnTo>
                      <a:pt x="276" y="478"/>
                    </a:lnTo>
                    <a:lnTo>
                      <a:pt x="275" y="478"/>
                    </a:lnTo>
                    <a:lnTo>
                      <a:pt x="275" y="478"/>
                    </a:lnTo>
                    <a:lnTo>
                      <a:pt x="274" y="478"/>
                    </a:lnTo>
                    <a:lnTo>
                      <a:pt x="274" y="478"/>
                    </a:lnTo>
                    <a:lnTo>
                      <a:pt x="273" y="478"/>
                    </a:lnTo>
                    <a:lnTo>
                      <a:pt x="272" y="478"/>
                    </a:lnTo>
                    <a:lnTo>
                      <a:pt x="272" y="479"/>
                    </a:lnTo>
                    <a:lnTo>
                      <a:pt x="272" y="479"/>
                    </a:lnTo>
                    <a:lnTo>
                      <a:pt x="272" y="480"/>
                    </a:lnTo>
                    <a:lnTo>
                      <a:pt x="272" y="481"/>
                    </a:lnTo>
                    <a:lnTo>
                      <a:pt x="272" y="481"/>
                    </a:lnTo>
                    <a:lnTo>
                      <a:pt x="272" y="482"/>
                    </a:lnTo>
                    <a:lnTo>
                      <a:pt x="271" y="482"/>
                    </a:lnTo>
                    <a:lnTo>
                      <a:pt x="271" y="482"/>
                    </a:lnTo>
                    <a:lnTo>
                      <a:pt x="271" y="482"/>
                    </a:lnTo>
                    <a:lnTo>
                      <a:pt x="270" y="482"/>
                    </a:lnTo>
                    <a:lnTo>
                      <a:pt x="269" y="482"/>
                    </a:lnTo>
                    <a:lnTo>
                      <a:pt x="268" y="482"/>
                    </a:lnTo>
                    <a:lnTo>
                      <a:pt x="267" y="482"/>
                    </a:lnTo>
                    <a:lnTo>
                      <a:pt x="264" y="482"/>
                    </a:lnTo>
                    <a:lnTo>
                      <a:pt x="264" y="483"/>
                    </a:lnTo>
                    <a:lnTo>
                      <a:pt x="264" y="483"/>
                    </a:lnTo>
                    <a:lnTo>
                      <a:pt x="264" y="483"/>
                    </a:lnTo>
                    <a:lnTo>
                      <a:pt x="264" y="484"/>
                    </a:lnTo>
                    <a:lnTo>
                      <a:pt x="264" y="484"/>
                    </a:lnTo>
                    <a:lnTo>
                      <a:pt x="264" y="484"/>
                    </a:lnTo>
                    <a:lnTo>
                      <a:pt x="264" y="485"/>
                    </a:lnTo>
                    <a:lnTo>
                      <a:pt x="265" y="485"/>
                    </a:lnTo>
                    <a:lnTo>
                      <a:pt x="265" y="485"/>
                    </a:lnTo>
                    <a:lnTo>
                      <a:pt x="265" y="486"/>
                    </a:lnTo>
                    <a:lnTo>
                      <a:pt x="264" y="486"/>
                    </a:lnTo>
                    <a:lnTo>
                      <a:pt x="264" y="486"/>
                    </a:lnTo>
                    <a:lnTo>
                      <a:pt x="264" y="486"/>
                    </a:lnTo>
                    <a:lnTo>
                      <a:pt x="264" y="486"/>
                    </a:lnTo>
                    <a:lnTo>
                      <a:pt x="263" y="486"/>
                    </a:lnTo>
                    <a:lnTo>
                      <a:pt x="262" y="485"/>
                    </a:lnTo>
                    <a:lnTo>
                      <a:pt x="262" y="485"/>
                    </a:lnTo>
                    <a:lnTo>
                      <a:pt x="261" y="485"/>
                    </a:lnTo>
                    <a:lnTo>
                      <a:pt x="260" y="485"/>
                    </a:lnTo>
                    <a:lnTo>
                      <a:pt x="260" y="485"/>
                    </a:lnTo>
                    <a:lnTo>
                      <a:pt x="259" y="486"/>
                    </a:lnTo>
                    <a:lnTo>
                      <a:pt x="258" y="486"/>
                    </a:lnTo>
                    <a:lnTo>
                      <a:pt x="257" y="487"/>
                    </a:lnTo>
                    <a:lnTo>
                      <a:pt x="257" y="487"/>
                    </a:lnTo>
                    <a:lnTo>
                      <a:pt x="257" y="487"/>
                    </a:lnTo>
                    <a:lnTo>
                      <a:pt x="256" y="486"/>
                    </a:lnTo>
                    <a:lnTo>
                      <a:pt x="255" y="486"/>
                    </a:lnTo>
                    <a:lnTo>
                      <a:pt x="254" y="487"/>
                    </a:lnTo>
                    <a:lnTo>
                      <a:pt x="254" y="487"/>
                    </a:lnTo>
                    <a:lnTo>
                      <a:pt x="254" y="487"/>
                    </a:lnTo>
                    <a:lnTo>
                      <a:pt x="254" y="488"/>
                    </a:lnTo>
                    <a:lnTo>
                      <a:pt x="253" y="489"/>
                    </a:lnTo>
                    <a:lnTo>
                      <a:pt x="253" y="489"/>
                    </a:lnTo>
                    <a:lnTo>
                      <a:pt x="252" y="489"/>
                    </a:lnTo>
                    <a:lnTo>
                      <a:pt x="251" y="488"/>
                    </a:lnTo>
                    <a:lnTo>
                      <a:pt x="251" y="488"/>
                    </a:lnTo>
                    <a:lnTo>
                      <a:pt x="250" y="488"/>
                    </a:lnTo>
                    <a:lnTo>
                      <a:pt x="250" y="488"/>
                    </a:lnTo>
                    <a:lnTo>
                      <a:pt x="249" y="487"/>
                    </a:lnTo>
                    <a:lnTo>
                      <a:pt x="248" y="487"/>
                    </a:lnTo>
                    <a:lnTo>
                      <a:pt x="248" y="487"/>
                    </a:lnTo>
                    <a:lnTo>
                      <a:pt x="247" y="487"/>
                    </a:lnTo>
                    <a:lnTo>
                      <a:pt x="247" y="486"/>
                    </a:lnTo>
                    <a:lnTo>
                      <a:pt x="247" y="486"/>
                    </a:lnTo>
                    <a:lnTo>
                      <a:pt x="247" y="486"/>
                    </a:lnTo>
                    <a:lnTo>
                      <a:pt x="246" y="486"/>
                    </a:lnTo>
                    <a:lnTo>
                      <a:pt x="246" y="486"/>
                    </a:lnTo>
                    <a:lnTo>
                      <a:pt x="246" y="486"/>
                    </a:lnTo>
                    <a:lnTo>
                      <a:pt x="245" y="486"/>
                    </a:lnTo>
                    <a:lnTo>
                      <a:pt x="245" y="487"/>
                    </a:lnTo>
                    <a:lnTo>
                      <a:pt x="244" y="486"/>
                    </a:lnTo>
                    <a:lnTo>
                      <a:pt x="243" y="487"/>
                    </a:lnTo>
                    <a:lnTo>
                      <a:pt x="242" y="486"/>
                    </a:lnTo>
                    <a:lnTo>
                      <a:pt x="241" y="486"/>
                    </a:lnTo>
                    <a:lnTo>
                      <a:pt x="240" y="486"/>
                    </a:lnTo>
                    <a:lnTo>
                      <a:pt x="239" y="485"/>
                    </a:lnTo>
                    <a:lnTo>
                      <a:pt x="238" y="485"/>
                    </a:lnTo>
                    <a:lnTo>
                      <a:pt x="238" y="485"/>
                    </a:lnTo>
                    <a:lnTo>
                      <a:pt x="237" y="485"/>
                    </a:lnTo>
                    <a:lnTo>
                      <a:pt x="237" y="484"/>
                    </a:lnTo>
                    <a:lnTo>
                      <a:pt x="236" y="484"/>
                    </a:lnTo>
                    <a:lnTo>
                      <a:pt x="236" y="485"/>
                    </a:lnTo>
                    <a:lnTo>
                      <a:pt x="235" y="485"/>
                    </a:lnTo>
                    <a:lnTo>
                      <a:pt x="235" y="486"/>
                    </a:lnTo>
                    <a:lnTo>
                      <a:pt x="234" y="487"/>
                    </a:lnTo>
                    <a:lnTo>
                      <a:pt x="234" y="488"/>
                    </a:lnTo>
                    <a:lnTo>
                      <a:pt x="234" y="488"/>
                    </a:lnTo>
                    <a:lnTo>
                      <a:pt x="232" y="489"/>
                    </a:lnTo>
                    <a:lnTo>
                      <a:pt x="232" y="490"/>
                    </a:lnTo>
                    <a:lnTo>
                      <a:pt x="230" y="490"/>
                    </a:lnTo>
                    <a:lnTo>
                      <a:pt x="230" y="490"/>
                    </a:lnTo>
                    <a:lnTo>
                      <a:pt x="228" y="489"/>
                    </a:lnTo>
                    <a:lnTo>
                      <a:pt x="226" y="489"/>
                    </a:lnTo>
                    <a:lnTo>
                      <a:pt x="225" y="489"/>
                    </a:lnTo>
                    <a:lnTo>
                      <a:pt x="225" y="489"/>
                    </a:lnTo>
                    <a:lnTo>
                      <a:pt x="224" y="489"/>
                    </a:lnTo>
                    <a:lnTo>
                      <a:pt x="223" y="490"/>
                    </a:lnTo>
                    <a:lnTo>
                      <a:pt x="222" y="490"/>
                    </a:lnTo>
                    <a:lnTo>
                      <a:pt x="222" y="490"/>
                    </a:lnTo>
                    <a:lnTo>
                      <a:pt x="221" y="490"/>
                    </a:lnTo>
                    <a:lnTo>
                      <a:pt x="220" y="490"/>
                    </a:lnTo>
                    <a:lnTo>
                      <a:pt x="219" y="490"/>
                    </a:lnTo>
                    <a:lnTo>
                      <a:pt x="218" y="490"/>
                    </a:lnTo>
                    <a:lnTo>
                      <a:pt x="217" y="490"/>
                    </a:lnTo>
                    <a:lnTo>
                      <a:pt x="217" y="490"/>
                    </a:lnTo>
                    <a:lnTo>
                      <a:pt x="216" y="490"/>
                    </a:lnTo>
                    <a:lnTo>
                      <a:pt x="215" y="490"/>
                    </a:lnTo>
                    <a:lnTo>
                      <a:pt x="215" y="491"/>
                    </a:lnTo>
                    <a:lnTo>
                      <a:pt x="214" y="491"/>
                    </a:lnTo>
                    <a:lnTo>
                      <a:pt x="213" y="492"/>
                    </a:lnTo>
                    <a:lnTo>
                      <a:pt x="213" y="493"/>
                    </a:lnTo>
                    <a:lnTo>
                      <a:pt x="212" y="495"/>
                    </a:lnTo>
                    <a:lnTo>
                      <a:pt x="211" y="495"/>
                    </a:lnTo>
                    <a:lnTo>
                      <a:pt x="210" y="497"/>
                    </a:lnTo>
                    <a:lnTo>
                      <a:pt x="210" y="498"/>
                    </a:lnTo>
                    <a:lnTo>
                      <a:pt x="210" y="499"/>
                    </a:lnTo>
                    <a:lnTo>
                      <a:pt x="209" y="499"/>
                    </a:lnTo>
                    <a:lnTo>
                      <a:pt x="209" y="499"/>
                    </a:lnTo>
                    <a:lnTo>
                      <a:pt x="208" y="500"/>
                    </a:lnTo>
                    <a:lnTo>
                      <a:pt x="208" y="500"/>
                    </a:lnTo>
                    <a:lnTo>
                      <a:pt x="207" y="500"/>
                    </a:lnTo>
                    <a:lnTo>
                      <a:pt x="206" y="500"/>
                    </a:lnTo>
                    <a:lnTo>
                      <a:pt x="205" y="501"/>
                    </a:lnTo>
                    <a:lnTo>
                      <a:pt x="204" y="504"/>
                    </a:lnTo>
                    <a:lnTo>
                      <a:pt x="204" y="505"/>
                    </a:lnTo>
                    <a:lnTo>
                      <a:pt x="203" y="506"/>
                    </a:lnTo>
                    <a:lnTo>
                      <a:pt x="202" y="507"/>
                    </a:lnTo>
                    <a:lnTo>
                      <a:pt x="202" y="507"/>
                    </a:lnTo>
                    <a:lnTo>
                      <a:pt x="201" y="507"/>
                    </a:lnTo>
                    <a:lnTo>
                      <a:pt x="200" y="508"/>
                    </a:lnTo>
                    <a:lnTo>
                      <a:pt x="199" y="508"/>
                    </a:lnTo>
                    <a:lnTo>
                      <a:pt x="199" y="508"/>
                    </a:lnTo>
                    <a:lnTo>
                      <a:pt x="199" y="509"/>
                    </a:lnTo>
                    <a:lnTo>
                      <a:pt x="198" y="509"/>
                    </a:lnTo>
                    <a:lnTo>
                      <a:pt x="198" y="509"/>
                    </a:lnTo>
                    <a:lnTo>
                      <a:pt x="198" y="510"/>
                    </a:lnTo>
                    <a:lnTo>
                      <a:pt x="199" y="511"/>
                    </a:lnTo>
                    <a:lnTo>
                      <a:pt x="199" y="512"/>
                    </a:lnTo>
                    <a:lnTo>
                      <a:pt x="199" y="512"/>
                    </a:lnTo>
                    <a:lnTo>
                      <a:pt x="199" y="512"/>
                    </a:lnTo>
                    <a:lnTo>
                      <a:pt x="199" y="513"/>
                    </a:lnTo>
                    <a:lnTo>
                      <a:pt x="199" y="514"/>
                    </a:lnTo>
                    <a:lnTo>
                      <a:pt x="199" y="514"/>
                    </a:lnTo>
                    <a:lnTo>
                      <a:pt x="199" y="514"/>
                    </a:lnTo>
                    <a:lnTo>
                      <a:pt x="199" y="516"/>
                    </a:lnTo>
                    <a:lnTo>
                      <a:pt x="199" y="516"/>
                    </a:lnTo>
                    <a:lnTo>
                      <a:pt x="198" y="518"/>
                    </a:lnTo>
                    <a:lnTo>
                      <a:pt x="197" y="519"/>
                    </a:lnTo>
                    <a:lnTo>
                      <a:pt x="197" y="519"/>
                    </a:lnTo>
                    <a:lnTo>
                      <a:pt x="196" y="521"/>
                    </a:lnTo>
                    <a:lnTo>
                      <a:pt x="195" y="522"/>
                    </a:lnTo>
                    <a:lnTo>
                      <a:pt x="195" y="522"/>
                    </a:lnTo>
                    <a:lnTo>
                      <a:pt x="193" y="523"/>
                    </a:lnTo>
                    <a:lnTo>
                      <a:pt x="193" y="523"/>
                    </a:lnTo>
                    <a:lnTo>
                      <a:pt x="193" y="523"/>
                    </a:lnTo>
                    <a:lnTo>
                      <a:pt x="192" y="524"/>
                    </a:lnTo>
                    <a:lnTo>
                      <a:pt x="192" y="524"/>
                    </a:lnTo>
                    <a:lnTo>
                      <a:pt x="191" y="524"/>
                    </a:lnTo>
                    <a:lnTo>
                      <a:pt x="190" y="524"/>
                    </a:lnTo>
                    <a:lnTo>
                      <a:pt x="189" y="524"/>
                    </a:lnTo>
                    <a:lnTo>
                      <a:pt x="188" y="523"/>
                    </a:lnTo>
                    <a:lnTo>
                      <a:pt x="187" y="523"/>
                    </a:lnTo>
                    <a:lnTo>
                      <a:pt x="186" y="523"/>
                    </a:lnTo>
                    <a:lnTo>
                      <a:pt x="186" y="524"/>
                    </a:lnTo>
                    <a:lnTo>
                      <a:pt x="185" y="524"/>
                    </a:lnTo>
                    <a:lnTo>
                      <a:pt x="185" y="524"/>
                    </a:lnTo>
                    <a:lnTo>
                      <a:pt x="186" y="526"/>
                    </a:lnTo>
                    <a:lnTo>
                      <a:pt x="185" y="526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3" y="527"/>
                    </a:lnTo>
                    <a:lnTo>
                      <a:pt x="182" y="527"/>
                    </a:lnTo>
                    <a:lnTo>
                      <a:pt x="181" y="527"/>
                    </a:lnTo>
                    <a:lnTo>
                      <a:pt x="180" y="527"/>
                    </a:lnTo>
                    <a:lnTo>
                      <a:pt x="180" y="528"/>
                    </a:lnTo>
                    <a:lnTo>
                      <a:pt x="180" y="528"/>
                    </a:lnTo>
                    <a:lnTo>
                      <a:pt x="180" y="529"/>
                    </a:lnTo>
                    <a:lnTo>
                      <a:pt x="180" y="531"/>
                    </a:lnTo>
                    <a:lnTo>
                      <a:pt x="180" y="531"/>
                    </a:lnTo>
                    <a:lnTo>
                      <a:pt x="179" y="532"/>
                    </a:lnTo>
                    <a:lnTo>
                      <a:pt x="178" y="532"/>
                    </a:lnTo>
                    <a:lnTo>
                      <a:pt x="178" y="533"/>
                    </a:lnTo>
                    <a:lnTo>
                      <a:pt x="178" y="533"/>
                    </a:lnTo>
                    <a:lnTo>
                      <a:pt x="177" y="533"/>
                    </a:lnTo>
                    <a:lnTo>
                      <a:pt x="177" y="533"/>
                    </a:lnTo>
                    <a:lnTo>
                      <a:pt x="177" y="533"/>
                    </a:lnTo>
                    <a:lnTo>
                      <a:pt x="176" y="534"/>
                    </a:lnTo>
                    <a:lnTo>
                      <a:pt x="175" y="534"/>
                    </a:lnTo>
                    <a:lnTo>
                      <a:pt x="174" y="535"/>
                    </a:lnTo>
                    <a:lnTo>
                      <a:pt x="174" y="536"/>
                    </a:lnTo>
                    <a:lnTo>
                      <a:pt x="173" y="537"/>
                    </a:lnTo>
                    <a:lnTo>
                      <a:pt x="173" y="538"/>
                    </a:lnTo>
                    <a:lnTo>
                      <a:pt x="173" y="539"/>
                    </a:lnTo>
                    <a:lnTo>
                      <a:pt x="173" y="540"/>
                    </a:lnTo>
                    <a:lnTo>
                      <a:pt x="172" y="540"/>
                    </a:lnTo>
                    <a:lnTo>
                      <a:pt x="171" y="542"/>
                    </a:lnTo>
                    <a:lnTo>
                      <a:pt x="171" y="543"/>
                    </a:lnTo>
                    <a:lnTo>
                      <a:pt x="170" y="543"/>
                    </a:lnTo>
                    <a:lnTo>
                      <a:pt x="170" y="544"/>
                    </a:lnTo>
                    <a:lnTo>
                      <a:pt x="170" y="544"/>
                    </a:lnTo>
                    <a:lnTo>
                      <a:pt x="170" y="545"/>
                    </a:lnTo>
                    <a:lnTo>
                      <a:pt x="170" y="545"/>
                    </a:lnTo>
                    <a:lnTo>
                      <a:pt x="170" y="546"/>
                    </a:lnTo>
                    <a:lnTo>
                      <a:pt x="170" y="547"/>
                    </a:lnTo>
                    <a:lnTo>
                      <a:pt x="172" y="548"/>
                    </a:lnTo>
                    <a:lnTo>
                      <a:pt x="173" y="549"/>
                    </a:lnTo>
                    <a:lnTo>
                      <a:pt x="173" y="549"/>
                    </a:lnTo>
                    <a:lnTo>
                      <a:pt x="173" y="550"/>
                    </a:lnTo>
                    <a:lnTo>
                      <a:pt x="173" y="550"/>
                    </a:lnTo>
                    <a:lnTo>
                      <a:pt x="172" y="551"/>
                    </a:lnTo>
                    <a:lnTo>
                      <a:pt x="172" y="551"/>
                    </a:lnTo>
                    <a:lnTo>
                      <a:pt x="172" y="551"/>
                    </a:lnTo>
                    <a:lnTo>
                      <a:pt x="171" y="551"/>
                    </a:lnTo>
                    <a:lnTo>
                      <a:pt x="171" y="551"/>
                    </a:lnTo>
                    <a:lnTo>
                      <a:pt x="168" y="549"/>
                    </a:lnTo>
                    <a:lnTo>
                      <a:pt x="167" y="549"/>
                    </a:lnTo>
                    <a:lnTo>
                      <a:pt x="166" y="549"/>
                    </a:lnTo>
                    <a:lnTo>
                      <a:pt x="165" y="548"/>
                    </a:lnTo>
                    <a:lnTo>
                      <a:pt x="165" y="548"/>
                    </a:lnTo>
                    <a:lnTo>
                      <a:pt x="165" y="548"/>
                    </a:lnTo>
                    <a:lnTo>
                      <a:pt x="165" y="547"/>
                    </a:lnTo>
                    <a:lnTo>
                      <a:pt x="165" y="547"/>
                    </a:lnTo>
                    <a:lnTo>
                      <a:pt x="164" y="547"/>
                    </a:lnTo>
                    <a:lnTo>
                      <a:pt x="164" y="547"/>
                    </a:lnTo>
                    <a:lnTo>
                      <a:pt x="164" y="546"/>
                    </a:lnTo>
                    <a:lnTo>
                      <a:pt x="163" y="546"/>
                    </a:lnTo>
                    <a:lnTo>
                      <a:pt x="162" y="545"/>
                    </a:lnTo>
                    <a:lnTo>
                      <a:pt x="161" y="545"/>
                    </a:lnTo>
                    <a:lnTo>
                      <a:pt x="161" y="545"/>
                    </a:lnTo>
                    <a:lnTo>
                      <a:pt x="161" y="544"/>
                    </a:lnTo>
                    <a:lnTo>
                      <a:pt x="162" y="544"/>
                    </a:lnTo>
                    <a:lnTo>
                      <a:pt x="162" y="544"/>
                    </a:lnTo>
                    <a:lnTo>
                      <a:pt x="161" y="544"/>
                    </a:lnTo>
                    <a:lnTo>
                      <a:pt x="161" y="544"/>
                    </a:lnTo>
                    <a:lnTo>
                      <a:pt x="160" y="544"/>
                    </a:lnTo>
                    <a:lnTo>
                      <a:pt x="160" y="544"/>
                    </a:lnTo>
                    <a:lnTo>
                      <a:pt x="160" y="543"/>
                    </a:lnTo>
                    <a:lnTo>
                      <a:pt x="160" y="543"/>
                    </a:lnTo>
                    <a:lnTo>
                      <a:pt x="160" y="543"/>
                    </a:lnTo>
                    <a:lnTo>
                      <a:pt x="159" y="543"/>
                    </a:lnTo>
                    <a:lnTo>
                      <a:pt x="159" y="543"/>
                    </a:lnTo>
                    <a:lnTo>
                      <a:pt x="158" y="543"/>
                    </a:lnTo>
                    <a:lnTo>
                      <a:pt x="158" y="542"/>
                    </a:lnTo>
                    <a:lnTo>
                      <a:pt x="158" y="542"/>
                    </a:lnTo>
                    <a:lnTo>
                      <a:pt x="159" y="542"/>
                    </a:lnTo>
                    <a:lnTo>
                      <a:pt x="159" y="542"/>
                    </a:lnTo>
                    <a:lnTo>
                      <a:pt x="159" y="542"/>
                    </a:lnTo>
                    <a:lnTo>
                      <a:pt x="159" y="541"/>
                    </a:lnTo>
                    <a:lnTo>
                      <a:pt x="159" y="541"/>
                    </a:lnTo>
                    <a:lnTo>
                      <a:pt x="159" y="541"/>
                    </a:lnTo>
                    <a:lnTo>
                      <a:pt x="158" y="541"/>
                    </a:lnTo>
                    <a:lnTo>
                      <a:pt x="158" y="540"/>
                    </a:lnTo>
                    <a:lnTo>
                      <a:pt x="158" y="540"/>
                    </a:lnTo>
                    <a:lnTo>
                      <a:pt x="158" y="540"/>
                    </a:lnTo>
                    <a:lnTo>
                      <a:pt x="158" y="539"/>
                    </a:lnTo>
                    <a:lnTo>
                      <a:pt x="158" y="540"/>
                    </a:lnTo>
                    <a:lnTo>
                      <a:pt x="158" y="539"/>
                    </a:lnTo>
                    <a:lnTo>
                      <a:pt x="158" y="539"/>
                    </a:lnTo>
                    <a:lnTo>
                      <a:pt x="158" y="538"/>
                    </a:lnTo>
                    <a:lnTo>
                      <a:pt x="157" y="538"/>
                    </a:lnTo>
                    <a:lnTo>
                      <a:pt x="157" y="537"/>
                    </a:lnTo>
                    <a:lnTo>
                      <a:pt x="157" y="538"/>
                    </a:lnTo>
                    <a:lnTo>
                      <a:pt x="157" y="537"/>
                    </a:lnTo>
                    <a:lnTo>
                      <a:pt x="157" y="537"/>
                    </a:lnTo>
                    <a:lnTo>
                      <a:pt x="156" y="537"/>
                    </a:lnTo>
                    <a:lnTo>
                      <a:pt x="156" y="537"/>
                    </a:lnTo>
                    <a:lnTo>
                      <a:pt x="156" y="537"/>
                    </a:lnTo>
                    <a:lnTo>
                      <a:pt x="156" y="537"/>
                    </a:lnTo>
                    <a:lnTo>
                      <a:pt x="156" y="537"/>
                    </a:lnTo>
                    <a:lnTo>
                      <a:pt x="155" y="537"/>
                    </a:lnTo>
                    <a:lnTo>
                      <a:pt x="155" y="536"/>
                    </a:lnTo>
                    <a:lnTo>
                      <a:pt x="155" y="536"/>
                    </a:lnTo>
                    <a:lnTo>
                      <a:pt x="155" y="536"/>
                    </a:lnTo>
                    <a:lnTo>
                      <a:pt x="154" y="536"/>
                    </a:lnTo>
                    <a:lnTo>
                      <a:pt x="154" y="535"/>
                    </a:lnTo>
                    <a:lnTo>
                      <a:pt x="154" y="535"/>
                    </a:lnTo>
                    <a:lnTo>
                      <a:pt x="154" y="535"/>
                    </a:lnTo>
                    <a:lnTo>
                      <a:pt x="153" y="535"/>
                    </a:lnTo>
                    <a:lnTo>
                      <a:pt x="153" y="535"/>
                    </a:lnTo>
                    <a:lnTo>
                      <a:pt x="153" y="535"/>
                    </a:lnTo>
                    <a:lnTo>
                      <a:pt x="152" y="535"/>
                    </a:lnTo>
                    <a:lnTo>
                      <a:pt x="152" y="535"/>
                    </a:lnTo>
                    <a:lnTo>
                      <a:pt x="152" y="535"/>
                    </a:lnTo>
                    <a:lnTo>
                      <a:pt x="151" y="534"/>
                    </a:lnTo>
                    <a:lnTo>
                      <a:pt x="151" y="534"/>
                    </a:lnTo>
                    <a:lnTo>
                      <a:pt x="151" y="534"/>
                    </a:lnTo>
                    <a:lnTo>
                      <a:pt x="151" y="534"/>
                    </a:lnTo>
                    <a:lnTo>
                      <a:pt x="150" y="533"/>
                    </a:lnTo>
                    <a:lnTo>
                      <a:pt x="150" y="533"/>
                    </a:lnTo>
                    <a:lnTo>
                      <a:pt x="149" y="533"/>
                    </a:lnTo>
                    <a:lnTo>
                      <a:pt x="149" y="533"/>
                    </a:lnTo>
                    <a:lnTo>
                      <a:pt x="148" y="533"/>
                    </a:lnTo>
                    <a:lnTo>
                      <a:pt x="148" y="533"/>
                    </a:lnTo>
                    <a:lnTo>
                      <a:pt x="148" y="533"/>
                    </a:lnTo>
                    <a:lnTo>
                      <a:pt x="147" y="532"/>
                    </a:lnTo>
                    <a:lnTo>
                      <a:pt x="147" y="532"/>
                    </a:lnTo>
                    <a:lnTo>
                      <a:pt x="147" y="532"/>
                    </a:lnTo>
                    <a:lnTo>
                      <a:pt x="146" y="532"/>
                    </a:lnTo>
                    <a:lnTo>
                      <a:pt x="146" y="531"/>
                    </a:lnTo>
                    <a:lnTo>
                      <a:pt x="146" y="531"/>
                    </a:lnTo>
                    <a:lnTo>
                      <a:pt x="146" y="532"/>
                    </a:lnTo>
                    <a:lnTo>
                      <a:pt x="145" y="531"/>
                    </a:lnTo>
                    <a:lnTo>
                      <a:pt x="145" y="531"/>
                    </a:lnTo>
                    <a:lnTo>
                      <a:pt x="145" y="531"/>
                    </a:lnTo>
                    <a:lnTo>
                      <a:pt x="144" y="531"/>
                    </a:lnTo>
                    <a:lnTo>
                      <a:pt x="144" y="531"/>
                    </a:lnTo>
                    <a:lnTo>
                      <a:pt x="143" y="532"/>
                    </a:lnTo>
                    <a:lnTo>
                      <a:pt x="143" y="532"/>
                    </a:lnTo>
                    <a:lnTo>
                      <a:pt x="143" y="531"/>
                    </a:lnTo>
                    <a:lnTo>
                      <a:pt x="143" y="531"/>
                    </a:lnTo>
                    <a:lnTo>
                      <a:pt x="143" y="532"/>
                    </a:lnTo>
                    <a:lnTo>
                      <a:pt x="142" y="532"/>
                    </a:lnTo>
                    <a:lnTo>
                      <a:pt x="142" y="532"/>
                    </a:lnTo>
                    <a:lnTo>
                      <a:pt x="141" y="531"/>
                    </a:lnTo>
                    <a:lnTo>
                      <a:pt x="140" y="530"/>
                    </a:lnTo>
                    <a:lnTo>
                      <a:pt x="140" y="530"/>
                    </a:lnTo>
                    <a:lnTo>
                      <a:pt x="140" y="530"/>
                    </a:lnTo>
                    <a:lnTo>
                      <a:pt x="140" y="530"/>
                    </a:lnTo>
                    <a:lnTo>
                      <a:pt x="140" y="530"/>
                    </a:lnTo>
                    <a:lnTo>
                      <a:pt x="140" y="529"/>
                    </a:lnTo>
                    <a:lnTo>
                      <a:pt x="139" y="529"/>
                    </a:lnTo>
                    <a:lnTo>
                      <a:pt x="139" y="529"/>
                    </a:lnTo>
                    <a:lnTo>
                      <a:pt x="139" y="529"/>
                    </a:lnTo>
                    <a:lnTo>
                      <a:pt x="139" y="529"/>
                    </a:lnTo>
                    <a:lnTo>
                      <a:pt x="138" y="529"/>
                    </a:lnTo>
                    <a:lnTo>
                      <a:pt x="138" y="529"/>
                    </a:lnTo>
                    <a:lnTo>
                      <a:pt x="139" y="528"/>
                    </a:lnTo>
                    <a:lnTo>
                      <a:pt x="139" y="528"/>
                    </a:lnTo>
                    <a:lnTo>
                      <a:pt x="138" y="527"/>
                    </a:lnTo>
                    <a:lnTo>
                      <a:pt x="138" y="527"/>
                    </a:lnTo>
                    <a:lnTo>
                      <a:pt x="136" y="528"/>
                    </a:lnTo>
                    <a:lnTo>
                      <a:pt x="136" y="527"/>
                    </a:lnTo>
                    <a:lnTo>
                      <a:pt x="136" y="527"/>
                    </a:lnTo>
                    <a:lnTo>
                      <a:pt x="136" y="527"/>
                    </a:lnTo>
                    <a:lnTo>
                      <a:pt x="135" y="527"/>
                    </a:lnTo>
                    <a:lnTo>
                      <a:pt x="134" y="527"/>
                    </a:lnTo>
                    <a:lnTo>
                      <a:pt x="134" y="527"/>
                    </a:lnTo>
                    <a:lnTo>
                      <a:pt x="134" y="527"/>
                    </a:lnTo>
                    <a:lnTo>
                      <a:pt x="134" y="527"/>
                    </a:lnTo>
                    <a:lnTo>
                      <a:pt x="134" y="527"/>
                    </a:lnTo>
                    <a:lnTo>
                      <a:pt x="134" y="526"/>
                    </a:lnTo>
                    <a:lnTo>
                      <a:pt x="134" y="526"/>
                    </a:lnTo>
                    <a:lnTo>
                      <a:pt x="134" y="526"/>
                    </a:lnTo>
                    <a:lnTo>
                      <a:pt x="134" y="526"/>
                    </a:lnTo>
                    <a:lnTo>
                      <a:pt x="134" y="526"/>
                    </a:lnTo>
                    <a:lnTo>
                      <a:pt x="134" y="525"/>
                    </a:lnTo>
                    <a:lnTo>
                      <a:pt x="133" y="525"/>
                    </a:lnTo>
                    <a:lnTo>
                      <a:pt x="132" y="525"/>
                    </a:lnTo>
                    <a:lnTo>
                      <a:pt x="132" y="525"/>
                    </a:lnTo>
                    <a:lnTo>
                      <a:pt x="132" y="525"/>
                    </a:lnTo>
                    <a:lnTo>
                      <a:pt x="132" y="525"/>
                    </a:lnTo>
                    <a:lnTo>
                      <a:pt x="132" y="525"/>
                    </a:lnTo>
                    <a:lnTo>
                      <a:pt x="131" y="524"/>
                    </a:lnTo>
                    <a:lnTo>
                      <a:pt x="131" y="524"/>
                    </a:lnTo>
                    <a:lnTo>
                      <a:pt x="131" y="524"/>
                    </a:lnTo>
                    <a:lnTo>
                      <a:pt x="131" y="524"/>
                    </a:lnTo>
                    <a:lnTo>
                      <a:pt x="131" y="523"/>
                    </a:lnTo>
                    <a:lnTo>
                      <a:pt x="131" y="524"/>
                    </a:lnTo>
                    <a:lnTo>
                      <a:pt x="131" y="523"/>
                    </a:lnTo>
                    <a:lnTo>
                      <a:pt x="131" y="523"/>
                    </a:lnTo>
                    <a:lnTo>
                      <a:pt x="130" y="523"/>
                    </a:lnTo>
                    <a:lnTo>
                      <a:pt x="130" y="523"/>
                    </a:lnTo>
                    <a:lnTo>
                      <a:pt x="130" y="523"/>
                    </a:lnTo>
                    <a:lnTo>
                      <a:pt x="129" y="523"/>
                    </a:lnTo>
                    <a:lnTo>
                      <a:pt x="129" y="523"/>
                    </a:lnTo>
                    <a:lnTo>
                      <a:pt x="129" y="523"/>
                    </a:lnTo>
                    <a:lnTo>
                      <a:pt x="128" y="522"/>
                    </a:lnTo>
                    <a:lnTo>
                      <a:pt x="128" y="522"/>
                    </a:lnTo>
                    <a:lnTo>
                      <a:pt x="128" y="522"/>
                    </a:lnTo>
                    <a:lnTo>
                      <a:pt x="128" y="523"/>
                    </a:lnTo>
                    <a:lnTo>
                      <a:pt x="128" y="523"/>
                    </a:lnTo>
                    <a:lnTo>
                      <a:pt x="127" y="522"/>
                    </a:lnTo>
                    <a:lnTo>
                      <a:pt x="127" y="522"/>
                    </a:lnTo>
                    <a:lnTo>
                      <a:pt x="127" y="522"/>
                    </a:lnTo>
                    <a:lnTo>
                      <a:pt x="126" y="522"/>
                    </a:lnTo>
                    <a:lnTo>
                      <a:pt x="126" y="522"/>
                    </a:lnTo>
                    <a:lnTo>
                      <a:pt x="126" y="522"/>
                    </a:lnTo>
                    <a:lnTo>
                      <a:pt x="126" y="522"/>
                    </a:lnTo>
                    <a:lnTo>
                      <a:pt x="125" y="522"/>
                    </a:lnTo>
                    <a:lnTo>
                      <a:pt x="125" y="522"/>
                    </a:lnTo>
                    <a:lnTo>
                      <a:pt x="125" y="522"/>
                    </a:lnTo>
                    <a:lnTo>
                      <a:pt x="125" y="522"/>
                    </a:lnTo>
                    <a:lnTo>
                      <a:pt x="124" y="522"/>
                    </a:lnTo>
                    <a:lnTo>
                      <a:pt x="125" y="521"/>
                    </a:lnTo>
                    <a:lnTo>
                      <a:pt x="124" y="521"/>
                    </a:lnTo>
                    <a:lnTo>
                      <a:pt x="124" y="521"/>
                    </a:lnTo>
                    <a:lnTo>
                      <a:pt x="124" y="521"/>
                    </a:lnTo>
                    <a:lnTo>
                      <a:pt x="123" y="521"/>
                    </a:lnTo>
                    <a:lnTo>
                      <a:pt x="123" y="521"/>
                    </a:lnTo>
                    <a:lnTo>
                      <a:pt x="123" y="520"/>
                    </a:lnTo>
                    <a:lnTo>
                      <a:pt x="122" y="521"/>
                    </a:lnTo>
                    <a:lnTo>
                      <a:pt x="122" y="521"/>
                    </a:lnTo>
                    <a:lnTo>
                      <a:pt x="121" y="521"/>
                    </a:lnTo>
                    <a:lnTo>
                      <a:pt x="121" y="520"/>
                    </a:lnTo>
                    <a:lnTo>
                      <a:pt x="121" y="520"/>
                    </a:lnTo>
                    <a:lnTo>
                      <a:pt x="120" y="520"/>
                    </a:lnTo>
                    <a:lnTo>
                      <a:pt x="120" y="520"/>
                    </a:lnTo>
                    <a:lnTo>
                      <a:pt x="120" y="520"/>
                    </a:lnTo>
                    <a:lnTo>
                      <a:pt x="119" y="520"/>
                    </a:lnTo>
                    <a:lnTo>
                      <a:pt x="119" y="519"/>
                    </a:lnTo>
                    <a:lnTo>
                      <a:pt x="119" y="519"/>
                    </a:lnTo>
                    <a:lnTo>
                      <a:pt x="119" y="519"/>
                    </a:lnTo>
                    <a:lnTo>
                      <a:pt x="118" y="519"/>
                    </a:lnTo>
                    <a:lnTo>
                      <a:pt x="118" y="519"/>
                    </a:lnTo>
                    <a:lnTo>
                      <a:pt x="118" y="520"/>
                    </a:lnTo>
                    <a:lnTo>
                      <a:pt x="117" y="520"/>
                    </a:lnTo>
                    <a:lnTo>
                      <a:pt x="117" y="520"/>
                    </a:lnTo>
                    <a:lnTo>
                      <a:pt x="116" y="520"/>
                    </a:lnTo>
                    <a:lnTo>
                      <a:pt x="116" y="520"/>
                    </a:lnTo>
                    <a:lnTo>
                      <a:pt x="114" y="519"/>
                    </a:lnTo>
                    <a:lnTo>
                      <a:pt x="114" y="519"/>
                    </a:lnTo>
                    <a:lnTo>
                      <a:pt x="114" y="519"/>
                    </a:lnTo>
                    <a:lnTo>
                      <a:pt x="113" y="520"/>
                    </a:lnTo>
                    <a:lnTo>
                      <a:pt x="113" y="520"/>
                    </a:lnTo>
                    <a:lnTo>
                      <a:pt x="113" y="519"/>
                    </a:lnTo>
                    <a:lnTo>
                      <a:pt x="112" y="519"/>
                    </a:lnTo>
                    <a:lnTo>
                      <a:pt x="112" y="519"/>
                    </a:lnTo>
                    <a:lnTo>
                      <a:pt x="111" y="518"/>
                    </a:lnTo>
                    <a:lnTo>
                      <a:pt x="111" y="518"/>
                    </a:lnTo>
                    <a:lnTo>
                      <a:pt x="111" y="518"/>
                    </a:lnTo>
                    <a:lnTo>
                      <a:pt x="110" y="518"/>
                    </a:lnTo>
                    <a:lnTo>
                      <a:pt x="110" y="518"/>
                    </a:lnTo>
                    <a:lnTo>
                      <a:pt x="109" y="518"/>
                    </a:lnTo>
                    <a:lnTo>
                      <a:pt x="109" y="517"/>
                    </a:lnTo>
                    <a:lnTo>
                      <a:pt x="110" y="517"/>
                    </a:lnTo>
                    <a:lnTo>
                      <a:pt x="110" y="517"/>
                    </a:lnTo>
                    <a:lnTo>
                      <a:pt x="109" y="517"/>
                    </a:lnTo>
                    <a:lnTo>
                      <a:pt x="109" y="517"/>
                    </a:lnTo>
                    <a:lnTo>
                      <a:pt x="109" y="517"/>
                    </a:lnTo>
                    <a:lnTo>
                      <a:pt x="108" y="517"/>
                    </a:lnTo>
                    <a:lnTo>
                      <a:pt x="108" y="517"/>
                    </a:lnTo>
                    <a:lnTo>
                      <a:pt x="107" y="517"/>
                    </a:lnTo>
                    <a:lnTo>
                      <a:pt x="107" y="517"/>
                    </a:lnTo>
                    <a:lnTo>
                      <a:pt x="107" y="516"/>
                    </a:lnTo>
                    <a:lnTo>
                      <a:pt x="106" y="516"/>
                    </a:lnTo>
                    <a:lnTo>
                      <a:pt x="107" y="516"/>
                    </a:lnTo>
                    <a:lnTo>
                      <a:pt x="107" y="516"/>
                    </a:lnTo>
                    <a:lnTo>
                      <a:pt x="107" y="516"/>
                    </a:lnTo>
                    <a:lnTo>
                      <a:pt x="107" y="515"/>
                    </a:lnTo>
                    <a:lnTo>
                      <a:pt x="106" y="515"/>
                    </a:lnTo>
                    <a:lnTo>
                      <a:pt x="106" y="516"/>
                    </a:lnTo>
                    <a:lnTo>
                      <a:pt x="105" y="515"/>
                    </a:lnTo>
                    <a:lnTo>
                      <a:pt x="105" y="515"/>
                    </a:lnTo>
                    <a:lnTo>
                      <a:pt x="105" y="515"/>
                    </a:lnTo>
                    <a:lnTo>
                      <a:pt x="104" y="515"/>
                    </a:lnTo>
                    <a:lnTo>
                      <a:pt x="104" y="515"/>
                    </a:lnTo>
                    <a:lnTo>
                      <a:pt x="104" y="515"/>
                    </a:lnTo>
                    <a:lnTo>
                      <a:pt x="103" y="515"/>
                    </a:lnTo>
                    <a:lnTo>
                      <a:pt x="103" y="514"/>
                    </a:lnTo>
                    <a:lnTo>
                      <a:pt x="103" y="514"/>
                    </a:lnTo>
                    <a:lnTo>
                      <a:pt x="103" y="514"/>
                    </a:lnTo>
                    <a:lnTo>
                      <a:pt x="103" y="514"/>
                    </a:lnTo>
                    <a:lnTo>
                      <a:pt x="102" y="513"/>
                    </a:lnTo>
                    <a:lnTo>
                      <a:pt x="102" y="513"/>
                    </a:lnTo>
                    <a:lnTo>
                      <a:pt x="101" y="513"/>
                    </a:lnTo>
                    <a:lnTo>
                      <a:pt x="101" y="513"/>
                    </a:lnTo>
                    <a:lnTo>
                      <a:pt x="101" y="513"/>
                    </a:lnTo>
                    <a:lnTo>
                      <a:pt x="100" y="513"/>
                    </a:lnTo>
                    <a:lnTo>
                      <a:pt x="100" y="513"/>
                    </a:lnTo>
                    <a:lnTo>
                      <a:pt x="100" y="513"/>
                    </a:lnTo>
                    <a:lnTo>
                      <a:pt x="100" y="513"/>
                    </a:lnTo>
                    <a:lnTo>
                      <a:pt x="100" y="512"/>
                    </a:lnTo>
                    <a:lnTo>
                      <a:pt x="100" y="512"/>
                    </a:lnTo>
                    <a:lnTo>
                      <a:pt x="100" y="512"/>
                    </a:lnTo>
                    <a:lnTo>
                      <a:pt x="100" y="512"/>
                    </a:lnTo>
                    <a:lnTo>
                      <a:pt x="99" y="512"/>
                    </a:lnTo>
                    <a:lnTo>
                      <a:pt x="99" y="512"/>
                    </a:lnTo>
                    <a:lnTo>
                      <a:pt x="99" y="512"/>
                    </a:lnTo>
                    <a:lnTo>
                      <a:pt x="99" y="512"/>
                    </a:lnTo>
                    <a:lnTo>
                      <a:pt x="99" y="512"/>
                    </a:lnTo>
                    <a:lnTo>
                      <a:pt x="98" y="512"/>
                    </a:lnTo>
                    <a:lnTo>
                      <a:pt x="98" y="512"/>
                    </a:lnTo>
                    <a:lnTo>
                      <a:pt x="98" y="512"/>
                    </a:lnTo>
                    <a:lnTo>
                      <a:pt x="98" y="511"/>
                    </a:lnTo>
                    <a:lnTo>
                      <a:pt x="98" y="511"/>
                    </a:lnTo>
                    <a:lnTo>
                      <a:pt x="97" y="511"/>
                    </a:lnTo>
                    <a:lnTo>
                      <a:pt x="97" y="510"/>
                    </a:lnTo>
                    <a:lnTo>
                      <a:pt x="97" y="510"/>
                    </a:lnTo>
                    <a:lnTo>
                      <a:pt x="97" y="510"/>
                    </a:lnTo>
                    <a:lnTo>
                      <a:pt x="96" y="509"/>
                    </a:lnTo>
                    <a:lnTo>
                      <a:pt x="96" y="509"/>
                    </a:lnTo>
                    <a:lnTo>
                      <a:pt x="96" y="509"/>
                    </a:lnTo>
                    <a:lnTo>
                      <a:pt x="96" y="509"/>
                    </a:lnTo>
                    <a:lnTo>
                      <a:pt x="96" y="508"/>
                    </a:lnTo>
                    <a:lnTo>
                      <a:pt x="96" y="508"/>
                    </a:lnTo>
                    <a:lnTo>
                      <a:pt x="96" y="508"/>
                    </a:lnTo>
                    <a:lnTo>
                      <a:pt x="95" y="508"/>
                    </a:lnTo>
                    <a:lnTo>
                      <a:pt x="95" y="507"/>
                    </a:lnTo>
                    <a:lnTo>
                      <a:pt x="95" y="507"/>
                    </a:lnTo>
                    <a:lnTo>
                      <a:pt x="94" y="507"/>
                    </a:lnTo>
                    <a:lnTo>
                      <a:pt x="94" y="507"/>
                    </a:lnTo>
                    <a:lnTo>
                      <a:pt x="94" y="507"/>
                    </a:lnTo>
                    <a:lnTo>
                      <a:pt x="94" y="506"/>
                    </a:lnTo>
                    <a:lnTo>
                      <a:pt x="94" y="506"/>
                    </a:lnTo>
                    <a:lnTo>
                      <a:pt x="93" y="506"/>
                    </a:lnTo>
                    <a:lnTo>
                      <a:pt x="93" y="506"/>
                    </a:lnTo>
                    <a:lnTo>
                      <a:pt x="93" y="506"/>
                    </a:lnTo>
                    <a:lnTo>
                      <a:pt x="93" y="506"/>
                    </a:lnTo>
                    <a:lnTo>
                      <a:pt x="93" y="506"/>
                    </a:lnTo>
                    <a:lnTo>
                      <a:pt x="93" y="506"/>
                    </a:lnTo>
                    <a:lnTo>
                      <a:pt x="92" y="506"/>
                    </a:lnTo>
                    <a:lnTo>
                      <a:pt x="92" y="506"/>
                    </a:lnTo>
                    <a:lnTo>
                      <a:pt x="92" y="506"/>
                    </a:lnTo>
                    <a:lnTo>
                      <a:pt x="92" y="507"/>
                    </a:lnTo>
                    <a:lnTo>
                      <a:pt x="91" y="506"/>
                    </a:lnTo>
                    <a:lnTo>
                      <a:pt x="91" y="505"/>
                    </a:lnTo>
                    <a:lnTo>
                      <a:pt x="91" y="506"/>
                    </a:lnTo>
                    <a:lnTo>
                      <a:pt x="91" y="505"/>
                    </a:lnTo>
                    <a:lnTo>
                      <a:pt x="91" y="506"/>
                    </a:lnTo>
                    <a:lnTo>
                      <a:pt x="91" y="506"/>
                    </a:lnTo>
                    <a:lnTo>
                      <a:pt x="91" y="506"/>
                    </a:lnTo>
                    <a:lnTo>
                      <a:pt x="90" y="506"/>
                    </a:lnTo>
                    <a:lnTo>
                      <a:pt x="90" y="506"/>
                    </a:lnTo>
                    <a:lnTo>
                      <a:pt x="90" y="506"/>
                    </a:lnTo>
                    <a:lnTo>
                      <a:pt x="90" y="506"/>
                    </a:lnTo>
                    <a:lnTo>
                      <a:pt x="90" y="506"/>
                    </a:lnTo>
                    <a:lnTo>
                      <a:pt x="89" y="506"/>
                    </a:lnTo>
                    <a:lnTo>
                      <a:pt x="89" y="506"/>
                    </a:lnTo>
                    <a:lnTo>
                      <a:pt x="88" y="505"/>
                    </a:lnTo>
                    <a:lnTo>
                      <a:pt x="88" y="505"/>
                    </a:lnTo>
                    <a:lnTo>
                      <a:pt x="88" y="506"/>
                    </a:lnTo>
                    <a:lnTo>
                      <a:pt x="87" y="506"/>
                    </a:lnTo>
                    <a:lnTo>
                      <a:pt x="87" y="506"/>
                    </a:lnTo>
                    <a:lnTo>
                      <a:pt x="87" y="507"/>
                    </a:lnTo>
                    <a:lnTo>
                      <a:pt x="87" y="506"/>
                    </a:lnTo>
                    <a:lnTo>
                      <a:pt x="87" y="506"/>
                    </a:lnTo>
                    <a:lnTo>
                      <a:pt x="87" y="506"/>
                    </a:lnTo>
                    <a:lnTo>
                      <a:pt x="87" y="506"/>
                    </a:lnTo>
                    <a:lnTo>
                      <a:pt x="87" y="505"/>
                    </a:lnTo>
                    <a:lnTo>
                      <a:pt x="87" y="505"/>
                    </a:lnTo>
                    <a:lnTo>
                      <a:pt x="87" y="505"/>
                    </a:lnTo>
                    <a:lnTo>
                      <a:pt x="86" y="505"/>
                    </a:lnTo>
                    <a:lnTo>
                      <a:pt x="86" y="505"/>
                    </a:lnTo>
                    <a:lnTo>
                      <a:pt x="86" y="504"/>
                    </a:lnTo>
                    <a:lnTo>
                      <a:pt x="86" y="504"/>
                    </a:lnTo>
                    <a:lnTo>
                      <a:pt x="86" y="505"/>
                    </a:lnTo>
                    <a:lnTo>
                      <a:pt x="86" y="504"/>
                    </a:lnTo>
                    <a:lnTo>
                      <a:pt x="85" y="504"/>
                    </a:lnTo>
                    <a:lnTo>
                      <a:pt x="85" y="504"/>
                    </a:lnTo>
                    <a:lnTo>
                      <a:pt x="85" y="504"/>
                    </a:lnTo>
                    <a:lnTo>
                      <a:pt x="84" y="503"/>
                    </a:lnTo>
                    <a:lnTo>
                      <a:pt x="84" y="504"/>
                    </a:lnTo>
                    <a:lnTo>
                      <a:pt x="84" y="504"/>
                    </a:lnTo>
                    <a:lnTo>
                      <a:pt x="84" y="504"/>
                    </a:lnTo>
                    <a:lnTo>
                      <a:pt x="84" y="504"/>
                    </a:lnTo>
                    <a:lnTo>
                      <a:pt x="83" y="504"/>
                    </a:lnTo>
                    <a:lnTo>
                      <a:pt x="83" y="504"/>
                    </a:lnTo>
                    <a:lnTo>
                      <a:pt x="83" y="504"/>
                    </a:lnTo>
                    <a:lnTo>
                      <a:pt x="82" y="504"/>
                    </a:lnTo>
                    <a:lnTo>
                      <a:pt x="82" y="503"/>
                    </a:lnTo>
                    <a:lnTo>
                      <a:pt x="82" y="503"/>
                    </a:lnTo>
                    <a:lnTo>
                      <a:pt x="82" y="503"/>
                    </a:lnTo>
                    <a:lnTo>
                      <a:pt x="81" y="503"/>
                    </a:lnTo>
                    <a:lnTo>
                      <a:pt x="82" y="503"/>
                    </a:lnTo>
                    <a:lnTo>
                      <a:pt x="82" y="502"/>
                    </a:lnTo>
                    <a:lnTo>
                      <a:pt x="81" y="502"/>
                    </a:lnTo>
                    <a:lnTo>
                      <a:pt x="81" y="502"/>
                    </a:lnTo>
                    <a:lnTo>
                      <a:pt x="81" y="502"/>
                    </a:lnTo>
                    <a:lnTo>
                      <a:pt x="81" y="502"/>
                    </a:lnTo>
                    <a:lnTo>
                      <a:pt x="81" y="502"/>
                    </a:lnTo>
                    <a:lnTo>
                      <a:pt x="81" y="502"/>
                    </a:lnTo>
                    <a:lnTo>
                      <a:pt x="81" y="502"/>
                    </a:lnTo>
                    <a:lnTo>
                      <a:pt x="81" y="501"/>
                    </a:lnTo>
                    <a:lnTo>
                      <a:pt x="81" y="501"/>
                    </a:lnTo>
                    <a:lnTo>
                      <a:pt x="81" y="501"/>
                    </a:lnTo>
                    <a:lnTo>
                      <a:pt x="81" y="501"/>
                    </a:lnTo>
                    <a:lnTo>
                      <a:pt x="81" y="501"/>
                    </a:lnTo>
                    <a:lnTo>
                      <a:pt x="81" y="500"/>
                    </a:lnTo>
                    <a:lnTo>
                      <a:pt x="81" y="500"/>
                    </a:lnTo>
                    <a:lnTo>
                      <a:pt x="81" y="500"/>
                    </a:lnTo>
                    <a:lnTo>
                      <a:pt x="81" y="500"/>
                    </a:lnTo>
                    <a:lnTo>
                      <a:pt x="80" y="499"/>
                    </a:lnTo>
                    <a:lnTo>
                      <a:pt x="80" y="500"/>
                    </a:lnTo>
                    <a:lnTo>
                      <a:pt x="80" y="500"/>
                    </a:lnTo>
                    <a:lnTo>
                      <a:pt x="80" y="499"/>
                    </a:lnTo>
                    <a:lnTo>
                      <a:pt x="80" y="500"/>
                    </a:lnTo>
                    <a:lnTo>
                      <a:pt x="80" y="499"/>
                    </a:lnTo>
                    <a:lnTo>
                      <a:pt x="79" y="499"/>
                    </a:lnTo>
                    <a:lnTo>
                      <a:pt x="79" y="499"/>
                    </a:lnTo>
                    <a:lnTo>
                      <a:pt x="79" y="499"/>
                    </a:lnTo>
                    <a:lnTo>
                      <a:pt x="79" y="499"/>
                    </a:lnTo>
                    <a:lnTo>
                      <a:pt x="79" y="499"/>
                    </a:lnTo>
                    <a:lnTo>
                      <a:pt x="79" y="499"/>
                    </a:lnTo>
                    <a:lnTo>
                      <a:pt x="79" y="499"/>
                    </a:lnTo>
                    <a:lnTo>
                      <a:pt x="78" y="499"/>
                    </a:lnTo>
                    <a:lnTo>
                      <a:pt x="78" y="499"/>
                    </a:lnTo>
                    <a:lnTo>
                      <a:pt x="78" y="499"/>
                    </a:lnTo>
                    <a:lnTo>
                      <a:pt x="77" y="499"/>
                    </a:lnTo>
                    <a:lnTo>
                      <a:pt x="77" y="498"/>
                    </a:lnTo>
                    <a:lnTo>
                      <a:pt x="77" y="498"/>
                    </a:lnTo>
                    <a:lnTo>
                      <a:pt x="77" y="498"/>
                    </a:lnTo>
                    <a:lnTo>
                      <a:pt x="77" y="498"/>
                    </a:lnTo>
                    <a:lnTo>
                      <a:pt x="77" y="498"/>
                    </a:lnTo>
                    <a:lnTo>
                      <a:pt x="77" y="498"/>
                    </a:lnTo>
                    <a:lnTo>
                      <a:pt x="77" y="498"/>
                    </a:lnTo>
                    <a:lnTo>
                      <a:pt x="76" y="498"/>
                    </a:lnTo>
                    <a:lnTo>
                      <a:pt x="76" y="497"/>
                    </a:lnTo>
                    <a:lnTo>
                      <a:pt x="77" y="497"/>
                    </a:lnTo>
                    <a:lnTo>
                      <a:pt x="76" y="497"/>
                    </a:lnTo>
                    <a:lnTo>
                      <a:pt x="76" y="497"/>
                    </a:lnTo>
                    <a:lnTo>
                      <a:pt x="76" y="497"/>
                    </a:lnTo>
                    <a:lnTo>
                      <a:pt x="76" y="497"/>
                    </a:lnTo>
                    <a:lnTo>
                      <a:pt x="76" y="496"/>
                    </a:lnTo>
                    <a:lnTo>
                      <a:pt x="76" y="496"/>
                    </a:lnTo>
                    <a:lnTo>
                      <a:pt x="76" y="496"/>
                    </a:lnTo>
                    <a:lnTo>
                      <a:pt x="75" y="496"/>
                    </a:lnTo>
                    <a:lnTo>
                      <a:pt x="75" y="495"/>
                    </a:lnTo>
                    <a:lnTo>
                      <a:pt x="75" y="495"/>
                    </a:lnTo>
                    <a:lnTo>
                      <a:pt x="75" y="495"/>
                    </a:lnTo>
                    <a:lnTo>
                      <a:pt x="74" y="495"/>
                    </a:lnTo>
                    <a:lnTo>
                      <a:pt x="74" y="495"/>
                    </a:lnTo>
                    <a:lnTo>
                      <a:pt x="74" y="495"/>
                    </a:lnTo>
                    <a:lnTo>
                      <a:pt x="74" y="495"/>
                    </a:lnTo>
                    <a:lnTo>
                      <a:pt x="74" y="495"/>
                    </a:lnTo>
                    <a:lnTo>
                      <a:pt x="74" y="495"/>
                    </a:lnTo>
                    <a:lnTo>
                      <a:pt x="74" y="495"/>
                    </a:lnTo>
                    <a:lnTo>
                      <a:pt x="73" y="495"/>
                    </a:lnTo>
                    <a:lnTo>
                      <a:pt x="73" y="495"/>
                    </a:lnTo>
                    <a:lnTo>
                      <a:pt x="72" y="495"/>
                    </a:lnTo>
                    <a:lnTo>
                      <a:pt x="72" y="495"/>
                    </a:lnTo>
                    <a:lnTo>
                      <a:pt x="71" y="495"/>
                    </a:lnTo>
                    <a:lnTo>
                      <a:pt x="71" y="495"/>
                    </a:lnTo>
                    <a:lnTo>
                      <a:pt x="71" y="494"/>
                    </a:lnTo>
                    <a:lnTo>
                      <a:pt x="71" y="494"/>
                    </a:lnTo>
                    <a:lnTo>
                      <a:pt x="71" y="494"/>
                    </a:lnTo>
                    <a:lnTo>
                      <a:pt x="70" y="494"/>
                    </a:lnTo>
                    <a:lnTo>
                      <a:pt x="70" y="494"/>
                    </a:lnTo>
                    <a:lnTo>
                      <a:pt x="69" y="494"/>
                    </a:lnTo>
                    <a:lnTo>
                      <a:pt x="69" y="494"/>
                    </a:lnTo>
                    <a:lnTo>
                      <a:pt x="69" y="494"/>
                    </a:lnTo>
                    <a:lnTo>
                      <a:pt x="69" y="494"/>
                    </a:lnTo>
                    <a:lnTo>
                      <a:pt x="69" y="494"/>
                    </a:lnTo>
                    <a:lnTo>
                      <a:pt x="69" y="494"/>
                    </a:lnTo>
                    <a:lnTo>
                      <a:pt x="69" y="494"/>
                    </a:lnTo>
                    <a:lnTo>
                      <a:pt x="68" y="494"/>
                    </a:lnTo>
                    <a:lnTo>
                      <a:pt x="68" y="494"/>
                    </a:lnTo>
                    <a:lnTo>
                      <a:pt x="68" y="494"/>
                    </a:lnTo>
                    <a:lnTo>
                      <a:pt x="68" y="493"/>
                    </a:lnTo>
                    <a:lnTo>
                      <a:pt x="68" y="493"/>
                    </a:lnTo>
                    <a:lnTo>
                      <a:pt x="67" y="494"/>
                    </a:lnTo>
                    <a:lnTo>
                      <a:pt x="67" y="494"/>
                    </a:lnTo>
                    <a:lnTo>
                      <a:pt x="67" y="494"/>
                    </a:lnTo>
                    <a:lnTo>
                      <a:pt x="66" y="494"/>
                    </a:lnTo>
                    <a:lnTo>
                      <a:pt x="66" y="494"/>
                    </a:lnTo>
                    <a:lnTo>
                      <a:pt x="66" y="494"/>
                    </a:lnTo>
                    <a:lnTo>
                      <a:pt x="65" y="494"/>
                    </a:lnTo>
                    <a:lnTo>
                      <a:pt x="65" y="494"/>
                    </a:lnTo>
                    <a:lnTo>
                      <a:pt x="65" y="494"/>
                    </a:lnTo>
                    <a:lnTo>
                      <a:pt x="64" y="493"/>
                    </a:lnTo>
                    <a:lnTo>
                      <a:pt x="64" y="493"/>
                    </a:lnTo>
                    <a:lnTo>
                      <a:pt x="64" y="493"/>
                    </a:lnTo>
                    <a:lnTo>
                      <a:pt x="64" y="493"/>
                    </a:lnTo>
                    <a:lnTo>
                      <a:pt x="64" y="493"/>
                    </a:lnTo>
                    <a:lnTo>
                      <a:pt x="64" y="493"/>
                    </a:lnTo>
                    <a:lnTo>
                      <a:pt x="64" y="493"/>
                    </a:lnTo>
                    <a:lnTo>
                      <a:pt x="63" y="493"/>
                    </a:lnTo>
                    <a:lnTo>
                      <a:pt x="64" y="492"/>
                    </a:lnTo>
                    <a:lnTo>
                      <a:pt x="63" y="492"/>
                    </a:lnTo>
                    <a:lnTo>
                      <a:pt x="63" y="492"/>
                    </a:lnTo>
                    <a:lnTo>
                      <a:pt x="63" y="492"/>
                    </a:lnTo>
                    <a:lnTo>
                      <a:pt x="63" y="492"/>
                    </a:lnTo>
                    <a:lnTo>
                      <a:pt x="63" y="492"/>
                    </a:lnTo>
                    <a:lnTo>
                      <a:pt x="63" y="492"/>
                    </a:lnTo>
                    <a:lnTo>
                      <a:pt x="63" y="492"/>
                    </a:lnTo>
                    <a:lnTo>
                      <a:pt x="63" y="491"/>
                    </a:lnTo>
                    <a:lnTo>
                      <a:pt x="63" y="491"/>
                    </a:lnTo>
                    <a:lnTo>
                      <a:pt x="63" y="491"/>
                    </a:lnTo>
                    <a:lnTo>
                      <a:pt x="62" y="491"/>
                    </a:lnTo>
                    <a:lnTo>
                      <a:pt x="62" y="491"/>
                    </a:lnTo>
                    <a:lnTo>
                      <a:pt x="62" y="491"/>
                    </a:lnTo>
                    <a:lnTo>
                      <a:pt x="62" y="491"/>
                    </a:lnTo>
                    <a:lnTo>
                      <a:pt x="62" y="491"/>
                    </a:lnTo>
                    <a:lnTo>
                      <a:pt x="62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89"/>
                    </a:lnTo>
                    <a:lnTo>
                      <a:pt x="60" y="489"/>
                    </a:lnTo>
                    <a:lnTo>
                      <a:pt x="60" y="489"/>
                    </a:lnTo>
                    <a:lnTo>
                      <a:pt x="60" y="489"/>
                    </a:lnTo>
                    <a:lnTo>
                      <a:pt x="60" y="489"/>
                    </a:lnTo>
                    <a:lnTo>
                      <a:pt x="59" y="488"/>
                    </a:lnTo>
                    <a:lnTo>
                      <a:pt x="60" y="488"/>
                    </a:lnTo>
                    <a:lnTo>
                      <a:pt x="59" y="487"/>
                    </a:lnTo>
                    <a:lnTo>
                      <a:pt x="59" y="487"/>
                    </a:lnTo>
                    <a:lnTo>
                      <a:pt x="59" y="487"/>
                    </a:lnTo>
                    <a:lnTo>
                      <a:pt x="59" y="487"/>
                    </a:lnTo>
                    <a:lnTo>
                      <a:pt x="59" y="487"/>
                    </a:lnTo>
                    <a:lnTo>
                      <a:pt x="59" y="486"/>
                    </a:lnTo>
                    <a:lnTo>
                      <a:pt x="58" y="486"/>
                    </a:lnTo>
                    <a:lnTo>
                      <a:pt x="58" y="486"/>
                    </a:lnTo>
                    <a:lnTo>
                      <a:pt x="58" y="485"/>
                    </a:lnTo>
                    <a:lnTo>
                      <a:pt x="57" y="485"/>
                    </a:lnTo>
                    <a:lnTo>
                      <a:pt x="57" y="485"/>
                    </a:lnTo>
                    <a:lnTo>
                      <a:pt x="57" y="484"/>
                    </a:lnTo>
                    <a:lnTo>
                      <a:pt x="57" y="484"/>
                    </a:lnTo>
                    <a:lnTo>
                      <a:pt x="57" y="483"/>
                    </a:lnTo>
                    <a:lnTo>
                      <a:pt x="57" y="483"/>
                    </a:lnTo>
                    <a:lnTo>
                      <a:pt x="56" y="483"/>
                    </a:lnTo>
                    <a:lnTo>
                      <a:pt x="56" y="483"/>
                    </a:lnTo>
                    <a:lnTo>
                      <a:pt x="56" y="483"/>
                    </a:lnTo>
                    <a:lnTo>
                      <a:pt x="56" y="482"/>
                    </a:lnTo>
                    <a:lnTo>
                      <a:pt x="56" y="482"/>
                    </a:lnTo>
                    <a:lnTo>
                      <a:pt x="56" y="482"/>
                    </a:lnTo>
                    <a:lnTo>
                      <a:pt x="55" y="482"/>
                    </a:lnTo>
                    <a:lnTo>
                      <a:pt x="55" y="482"/>
                    </a:lnTo>
                    <a:lnTo>
                      <a:pt x="54" y="482"/>
                    </a:lnTo>
                    <a:lnTo>
                      <a:pt x="54" y="482"/>
                    </a:lnTo>
                    <a:lnTo>
                      <a:pt x="54" y="482"/>
                    </a:lnTo>
                    <a:lnTo>
                      <a:pt x="54" y="481"/>
                    </a:lnTo>
                    <a:lnTo>
                      <a:pt x="53" y="481"/>
                    </a:lnTo>
                    <a:lnTo>
                      <a:pt x="53" y="481"/>
                    </a:lnTo>
                    <a:lnTo>
                      <a:pt x="53" y="481"/>
                    </a:lnTo>
                    <a:lnTo>
                      <a:pt x="52" y="481"/>
                    </a:lnTo>
                    <a:lnTo>
                      <a:pt x="52" y="481"/>
                    </a:lnTo>
                    <a:lnTo>
                      <a:pt x="52" y="481"/>
                    </a:lnTo>
                    <a:lnTo>
                      <a:pt x="51" y="480"/>
                    </a:lnTo>
                    <a:lnTo>
                      <a:pt x="51" y="480"/>
                    </a:lnTo>
                    <a:lnTo>
                      <a:pt x="51" y="480"/>
                    </a:lnTo>
                    <a:lnTo>
                      <a:pt x="51" y="480"/>
                    </a:lnTo>
                    <a:lnTo>
                      <a:pt x="51" y="480"/>
                    </a:lnTo>
                    <a:lnTo>
                      <a:pt x="50" y="480"/>
                    </a:lnTo>
                    <a:lnTo>
                      <a:pt x="50" y="479"/>
                    </a:lnTo>
                    <a:lnTo>
                      <a:pt x="50" y="479"/>
                    </a:lnTo>
                    <a:lnTo>
                      <a:pt x="49" y="480"/>
                    </a:lnTo>
                    <a:lnTo>
                      <a:pt x="49" y="480"/>
                    </a:lnTo>
                    <a:lnTo>
                      <a:pt x="49" y="479"/>
                    </a:lnTo>
                    <a:lnTo>
                      <a:pt x="49" y="479"/>
                    </a:lnTo>
                    <a:lnTo>
                      <a:pt x="49" y="479"/>
                    </a:lnTo>
                    <a:lnTo>
                      <a:pt x="48" y="480"/>
                    </a:lnTo>
                    <a:lnTo>
                      <a:pt x="48" y="480"/>
                    </a:lnTo>
                    <a:lnTo>
                      <a:pt x="48" y="480"/>
                    </a:lnTo>
                    <a:lnTo>
                      <a:pt x="48" y="480"/>
                    </a:lnTo>
                    <a:lnTo>
                      <a:pt x="47" y="480"/>
                    </a:lnTo>
                    <a:lnTo>
                      <a:pt x="47" y="480"/>
                    </a:lnTo>
                    <a:lnTo>
                      <a:pt x="46" y="481"/>
                    </a:lnTo>
                    <a:lnTo>
                      <a:pt x="46" y="481"/>
                    </a:lnTo>
                    <a:lnTo>
                      <a:pt x="46" y="482"/>
                    </a:lnTo>
                    <a:lnTo>
                      <a:pt x="46" y="482"/>
                    </a:lnTo>
                    <a:lnTo>
                      <a:pt x="45" y="482"/>
                    </a:lnTo>
                    <a:lnTo>
                      <a:pt x="45" y="482"/>
                    </a:lnTo>
                    <a:lnTo>
                      <a:pt x="44" y="482"/>
                    </a:lnTo>
                    <a:lnTo>
                      <a:pt x="44" y="482"/>
                    </a:lnTo>
                    <a:lnTo>
                      <a:pt x="44" y="482"/>
                    </a:lnTo>
                    <a:lnTo>
                      <a:pt x="43" y="482"/>
                    </a:lnTo>
                    <a:lnTo>
                      <a:pt x="43" y="482"/>
                    </a:lnTo>
                    <a:lnTo>
                      <a:pt x="43" y="482"/>
                    </a:lnTo>
                    <a:lnTo>
                      <a:pt x="43" y="482"/>
                    </a:lnTo>
                    <a:lnTo>
                      <a:pt x="42" y="482"/>
                    </a:lnTo>
                    <a:lnTo>
                      <a:pt x="42" y="482"/>
                    </a:lnTo>
                    <a:lnTo>
                      <a:pt x="42" y="482"/>
                    </a:lnTo>
                    <a:lnTo>
                      <a:pt x="42" y="482"/>
                    </a:lnTo>
                    <a:lnTo>
                      <a:pt x="42" y="481"/>
                    </a:lnTo>
                    <a:lnTo>
                      <a:pt x="41" y="481"/>
                    </a:lnTo>
                    <a:lnTo>
                      <a:pt x="40" y="481"/>
                    </a:lnTo>
                    <a:lnTo>
                      <a:pt x="39" y="480"/>
                    </a:lnTo>
                    <a:lnTo>
                      <a:pt x="39" y="481"/>
                    </a:lnTo>
                    <a:lnTo>
                      <a:pt x="39" y="480"/>
                    </a:lnTo>
                    <a:lnTo>
                      <a:pt x="38" y="480"/>
                    </a:lnTo>
                    <a:lnTo>
                      <a:pt x="38" y="481"/>
                    </a:lnTo>
                    <a:lnTo>
                      <a:pt x="38" y="481"/>
                    </a:lnTo>
                    <a:lnTo>
                      <a:pt x="38" y="481"/>
                    </a:lnTo>
                    <a:lnTo>
                      <a:pt x="37" y="481"/>
                    </a:lnTo>
                    <a:lnTo>
                      <a:pt x="37" y="481"/>
                    </a:lnTo>
                    <a:lnTo>
                      <a:pt x="36" y="481"/>
                    </a:lnTo>
                    <a:lnTo>
                      <a:pt x="36" y="481"/>
                    </a:lnTo>
                    <a:lnTo>
                      <a:pt x="35" y="481"/>
                    </a:lnTo>
                    <a:lnTo>
                      <a:pt x="35" y="481"/>
                    </a:lnTo>
                    <a:lnTo>
                      <a:pt x="35" y="481"/>
                    </a:lnTo>
                    <a:lnTo>
                      <a:pt x="35" y="481"/>
                    </a:lnTo>
                    <a:lnTo>
                      <a:pt x="34" y="481"/>
                    </a:lnTo>
                    <a:lnTo>
                      <a:pt x="34" y="481"/>
                    </a:lnTo>
                    <a:lnTo>
                      <a:pt x="33" y="480"/>
                    </a:lnTo>
                    <a:lnTo>
                      <a:pt x="32" y="480"/>
                    </a:lnTo>
                    <a:lnTo>
                      <a:pt x="31" y="480"/>
                    </a:lnTo>
                    <a:lnTo>
                      <a:pt x="31" y="480"/>
                    </a:lnTo>
                    <a:lnTo>
                      <a:pt x="31" y="480"/>
                    </a:lnTo>
                    <a:lnTo>
                      <a:pt x="31" y="480"/>
                    </a:lnTo>
                    <a:lnTo>
                      <a:pt x="30" y="480"/>
                    </a:lnTo>
                    <a:lnTo>
                      <a:pt x="29" y="479"/>
                    </a:lnTo>
                    <a:lnTo>
                      <a:pt x="29" y="479"/>
                    </a:lnTo>
                    <a:lnTo>
                      <a:pt x="29" y="479"/>
                    </a:lnTo>
                    <a:lnTo>
                      <a:pt x="29" y="480"/>
                    </a:lnTo>
                    <a:lnTo>
                      <a:pt x="28" y="480"/>
                    </a:lnTo>
                    <a:lnTo>
                      <a:pt x="28" y="479"/>
                    </a:lnTo>
                    <a:lnTo>
                      <a:pt x="27" y="479"/>
                    </a:lnTo>
                    <a:lnTo>
                      <a:pt x="27" y="479"/>
                    </a:lnTo>
                    <a:lnTo>
                      <a:pt x="27" y="479"/>
                    </a:lnTo>
                    <a:lnTo>
                      <a:pt x="26" y="478"/>
                    </a:lnTo>
                    <a:lnTo>
                      <a:pt x="26" y="478"/>
                    </a:lnTo>
                    <a:lnTo>
                      <a:pt x="25" y="477"/>
                    </a:lnTo>
                    <a:lnTo>
                      <a:pt x="24" y="477"/>
                    </a:lnTo>
                    <a:lnTo>
                      <a:pt x="23" y="477"/>
                    </a:lnTo>
                    <a:lnTo>
                      <a:pt x="22" y="477"/>
                    </a:lnTo>
                    <a:lnTo>
                      <a:pt x="22" y="477"/>
                    </a:lnTo>
                    <a:lnTo>
                      <a:pt x="22" y="477"/>
                    </a:lnTo>
                    <a:lnTo>
                      <a:pt x="22" y="476"/>
                    </a:lnTo>
                    <a:lnTo>
                      <a:pt x="22" y="476"/>
                    </a:lnTo>
                    <a:lnTo>
                      <a:pt x="22" y="475"/>
                    </a:lnTo>
                    <a:lnTo>
                      <a:pt x="22" y="475"/>
                    </a:lnTo>
                    <a:lnTo>
                      <a:pt x="21" y="475"/>
                    </a:lnTo>
                    <a:lnTo>
                      <a:pt x="21" y="475"/>
                    </a:lnTo>
                    <a:lnTo>
                      <a:pt x="20" y="475"/>
                    </a:lnTo>
                    <a:lnTo>
                      <a:pt x="20" y="475"/>
                    </a:lnTo>
                    <a:lnTo>
                      <a:pt x="20" y="474"/>
                    </a:lnTo>
                    <a:lnTo>
                      <a:pt x="20" y="473"/>
                    </a:lnTo>
                    <a:lnTo>
                      <a:pt x="20" y="472"/>
                    </a:lnTo>
                    <a:lnTo>
                      <a:pt x="19" y="472"/>
                    </a:lnTo>
                    <a:lnTo>
                      <a:pt x="19" y="472"/>
                    </a:lnTo>
                    <a:lnTo>
                      <a:pt x="19" y="471"/>
                    </a:lnTo>
                    <a:lnTo>
                      <a:pt x="18" y="470"/>
                    </a:lnTo>
                    <a:lnTo>
                      <a:pt x="19" y="469"/>
                    </a:lnTo>
                    <a:lnTo>
                      <a:pt x="19" y="468"/>
                    </a:lnTo>
                    <a:lnTo>
                      <a:pt x="20" y="467"/>
                    </a:lnTo>
                    <a:lnTo>
                      <a:pt x="20" y="467"/>
                    </a:lnTo>
                    <a:lnTo>
                      <a:pt x="22" y="467"/>
                    </a:lnTo>
                    <a:lnTo>
                      <a:pt x="22" y="467"/>
                    </a:lnTo>
                    <a:lnTo>
                      <a:pt x="22" y="466"/>
                    </a:lnTo>
                    <a:lnTo>
                      <a:pt x="23" y="465"/>
                    </a:lnTo>
                    <a:lnTo>
                      <a:pt x="23" y="465"/>
                    </a:lnTo>
                    <a:lnTo>
                      <a:pt x="23" y="464"/>
                    </a:lnTo>
                    <a:lnTo>
                      <a:pt x="24" y="464"/>
                    </a:lnTo>
                    <a:lnTo>
                      <a:pt x="25" y="463"/>
                    </a:lnTo>
                    <a:lnTo>
                      <a:pt x="25" y="462"/>
                    </a:lnTo>
                    <a:lnTo>
                      <a:pt x="25" y="462"/>
                    </a:lnTo>
                    <a:lnTo>
                      <a:pt x="25" y="460"/>
                    </a:lnTo>
                    <a:lnTo>
                      <a:pt x="26" y="460"/>
                    </a:lnTo>
                    <a:lnTo>
                      <a:pt x="26" y="460"/>
                    </a:lnTo>
                    <a:lnTo>
                      <a:pt x="27" y="460"/>
                    </a:lnTo>
                    <a:lnTo>
                      <a:pt x="28" y="460"/>
                    </a:lnTo>
                    <a:lnTo>
                      <a:pt x="29" y="460"/>
                    </a:lnTo>
                    <a:lnTo>
                      <a:pt x="30" y="460"/>
                    </a:lnTo>
                    <a:lnTo>
                      <a:pt x="31" y="460"/>
                    </a:lnTo>
                    <a:lnTo>
                      <a:pt x="31" y="460"/>
                    </a:lnTo>
                    <a:lnTo>
                      <a:pt x="32" y="459"/>
                    </a:lnTo>
                    <a:lnTo>
                      <a:pt x="32" y="458"/>
                    </a:lnTo>
                    <a:lnTo>
                      <a:pt x="32" y="458"/>
                    </a:lnTo>
                    <a:lnTo>
                      <a:pt x="32" y="457"/>
                    </a:lnTo>
                    <a:lnTo>
                      <a:pt x="34" y="457"/>
                    </a:lnTo>
                    <a:lnTo>
                      <a:pt x="34" y="456"/>
                    </a:lnTo>
                    <a:lnTo>
                      <a:pt x="34" y="456"/>
                    </a:lnTo>
                    <a:lnTo>
                      <a:pt x="34" y="455"/>
                    </a:lnTo>
                    <a:lnTo>
                      <a:pt x="34" y="455"/>
                    </a:lnTo>
                    <a:lnTo>
                      <a:pt x="34" y="453"/>
                    </a:lnTo>
                    <a:lnTo>
                      <a:pt x="33" y="453"/>
                    </a:lnTo>
                    <a:lnTo>
                      <a:pt x="32" y="452"/>
                    </a:lnTo>
                    <a:lnTo>
                      <a:pt x="32" y="452"/>
                    </a:lnTo>
                    <a:lnTo>
                      <a:pt x="30" y="451"/>
                    </a:lnTo>
                    <a:lnTo>
                      <a:pt x="30" y="451"/>
                    </a:lnTo>
                    <a:lnTo>
                      <a:pt x="27" y="451"/>
                    </a:lnTo>
                    <a:lnTo>
                      <a:pt x="26" y="452"/>
                    </a:lnTo>
                    <a:lnTo>
                      <a:pt x="23" y="450"/>
                    </a:lnTo>
                    <a:lnTo>
                      <a:pt x="22" y="450"/>
                    </a:lnTo>
                    <a:lnTo>
                      <a:pt x="21" y="450"/>
                    </a:lnTo>
                    <a:lnTo>
                      <a:pt x="20" y="450"/>
                    </a:lnTo>
                    <a:lnTo>
                      <a:pt x="19" y="450"/>
                    </a:lnTo>
                    <a:lnTo>
                      <a:pt x="19" y="450"/>
                    </a:lnTo>
                    <a:lnTo>
                      <a:pt x="18" y="451"/>
                    </a:lnTo>
                    <a:lnTo>
                      <a:pt x="17" y="451"/>
                    </a:lnTo>
                    <a:lnTo>
                      <a:pt x="16" y="452"/>
                    </a:lnTo>
                    <a:lnTo>
                      <a:pt x="15" y="452"/>
                    </a:lnTo>
                    <a:lnTo>
                      <a:pt x="15" y="452"/>
                    </a:lnTo>
                    <a:lnTo>
                      <a:pt x="15" y="453"/>
                    </a:lnTo>
                    <a:lnTo>
                      <a:pt x="15" y="454"/>
                    </a:lnTo>
                    <a:lnTo>
                      <a:pt x="14" y="454"/>
                    </a:lnTo>
                    <a:lnTo>
                      <a:pt x="14" y="454"/>
                    </a:lnTo>
                    <a:lnTo>
                      <a:pt x="13" y="453"/>
                    </a:lnTo>
                    <a:lnTo>
                      <a:pt x="12" y="453"/>
                    </a:lnTo>
                    <a:lnTo>
                      <a:pt x="12" y="453"/>
                    </a:lnTo>
                    <a:lnTo>
                      <a:pt x="11" y="453"/>
                    </a:lnTo>
                    <a:lnTo>
                      <a:pt x="11" y="453"/>
                    </a:lnTo>
                    <a:lnTo>
                      <a:pt x="11" y="452"/>
                    </a:lnTo>
                    <a:lnTo>
                      <a:pt x="10" y="452"/>
                    </a:lnTo>
                    <a:lnTo>
                      <a:pt x="9" y="451"/>
                    </a:lnTo>
                    <a:lnTo>
                      <a:pt x="9" y="450"/>
                    </a:lnTo>
                    <a:lnTo>
                      <a:pt x="9" y="449"/>
                    </a:lnTo>
                    <a:lnTo>
                      <a:pt x="9" y="447"/>
                    </a:lnTo>
                    <a:lnTo>
                      <a:pt x="9" y="446"/>
                    </a:lnTo>
                    <a:lnTo>
                      <a:pt x="8" y="445"/>
                    </a:lnTo>
                    <a:lnTo>
                      <a:pt x="8" y="445"/>
                    </a:lnTo>
                    <a:lnTo>
                      <a:pt x="9" y="444"/>
                    </a:lnTo>
                    <a:lnTo>
                      <a:pt x="9" y="443"/>
                    </a:lnTo>
                    <a:lnTo>
                      <a:pt x="7" y="439"/>
                    </a:lnTo>
                    <a:lnTo>
                      <a:pt x="7" y="438"/>
                    </a:lnTo>
                    <a:lnTo>
                      <a:pt x="7" y="437"/>
                    </a:lnTo>
                    <a:lnTo>
                      <a:pt x="7" y="437"/>
                    </a:lnTo>
                    <a:lnTo>
                      <a:pt x="7" y="435"/>
                    </a:lnTo>
                    <a:lnTo>
                      <a:pt x="7" y="432"/>
                    </a:lnTo>
                    <a:lnTo>
                      <a:pt x="7" y="432"/>
                    </a:lnTo>
                    <a:lnTo>
                      <a:pt x="7" y="432"/>
                    </a:lnTo>
                    <a:lnTo>
                      <a:pt x="7" y="431"/>
                    </a:lnTo>
                    <a:lnTo>
                      <a:pt x="8" y="431"/>
                    </a:lnTo>
                    <a:lnTo>
                      <a:pt x="8" y="431"/>
                    </a:lnTo>
                    <a:lnTo>
                      <a:pt x="9" y="431"/>
                    </a:lnTo>
                    <a:lnTo>
                      <a:pt x="11" y="431"/>
                    </a:lnTo>
                    <a:lnTo>
                      <a:pt x="11" y="430"/>
                    </a:lnTo>
                    <a:lnTo>
                      <a:pt x="12" y="430"/>
                    </a:lnTo>
                    <a:lnTo>
                      <a:pt x="12" y="429"/>
                    </a:lnTo>
                    <a:lnTo>
                      <a:pt x="12" y="428"/>
                    </a:lnTo>
                    <a:lnTo>
                      <a:pt x="12" y="428"/>
                    </a:lnTo>
                    <a:lnTo>
                      <a:pt x="12" y="428"/>
                    </a:lnTo>
                    <a:lnTo>
                      <a:pt x="12" y="427"/>
                    </a:lnTo>
                    <a:lnTo>
                      <a:pt x="12" y="427"/>
                    </a:lnTo>
                    <a:lnTo>
                      <a:pt x="12" y="426"/>
                    </a:lnTo>
                    <a:lnTo>
                      <a:pt x="12" y="425"/>
                    </a:lnTo>
                    <a:lnTo>
                      <a:pt x="12" y="424"/>
                    </a:lnTo>
                    <a:lnTo>
                      <a:pt x="12" y="424"/>
                    </a:lnTo>
                    <a:lnTo>
                      <a:pt x="12" y="424"/>
                    </a:lnTo>
                    <a:lnTo>
                      <a:pt x="11" y="423"/>
                    </a:lnTo>
                    <a:lnTo>
                      <a:pt x="11" y="422"/>
                    </a:lnTo>
                    <a:lnTo>
                      <a:pt x="11" y="422"/>
                    </a:lnTo>
                    <a:lnTo>
                      <a:pt x="10" y="422"/>
                    </a:lnTo>
                    <a:lnTo>
                      <a:pt x="10" y="421"/>
                    </a:lnTo>
                    <a:lnTo>
                      <a:pt x="10" y="421"/>
                    </a:lnTo>
                    <a:lnTo>
                      <a:pt x="9" y="421"/>
                    </a:lnTo>
                    <a:lnTo>
                      <a:pt x="9" y="421"/>
                    </a:lnTo>
                    <a:lnTo>
                      <a:pt x="9" y="420"/>
                    </a:lnTo>
                    <a:lnTo>
                      <a:pt x="8" y="420"/>
                    </a:lnTo>
                    <a:lnTo>
                      <a:pt x="8" y="420"/>
                    </a:lnTo>
                    <a:lnTo>
                      <a:pt x="8" y="420"/>
                    </a:lnTo>
                    <a:lnTo>
                      <a:pt x="8" y="420"/>
                    </a:lnTo>
                    <a:lnTo>
                      <a:pt x="8" y="419"/>
                    </a:lnTo>
                    <a:lnTo>
                      <a:pt x="8" y="419"/>
                    </a:lnTo>
                    <a:lnTo>
                      <a:pt x="8" y="419"/>
                    </a:lnTo>
                    <a:lnTo>
                      <a:pt x="8" y="418"/>
                    </a:lnTo>
                    <a:lnTo>
                      <a:pt x="8" y="418"/>
                    </a:lnTo>
                    <a:lnTo>
                      <a:pt x="8" y="418"/>
                    </a:lnTo>
                    <a:lnTo>
                      <a:pt x="8" y="418"/>
                    </a:lnTo>
                    <a:lnTo>
                      <a:pt x="8" y="418"/>
                    </a:lnTo>
                    <a:lnTo>
                      <a:pt x="8" y="417"/>
                    </a:lnTo>
                    <a:lnTo>
                      <a:pt x="8" y="417"/>
                    </a:lnTo>
                    <a:lnTo>
                      <a:pt x="8" y="417"/>
                    </a:lnTo>
                    <a:lnTo>
                      <a:pt x="7" y="417"/>
                    </a:lnTo>
                    <a:lnTo>
                      <a:pt x="7" y="416"/>
                    </a:lnTo>
                    <a:lnTo>
                      <a:pt x="7" y="416"/>
                    </a:lnTo>
                    <a:lnTo>
                      <a:pt x="7" y="415"/>
                    </a:lnTo>
                    <a:lnTo>
                      <a:pt x="7" y="415"/>
                    </a:lnTo>
                    <a:lnTo>
                      <a:pt x="7" y="415"/>
                    </a:lnTo>
                    <a:lnTo>
                      <a:pt x="7" y="415"/>
                    </a:lnTo>
                    <a:lnTo>
                      <a:pt x="7" y="414"/>
                    </a:lnTo>
                    <a:lnTo>
                      <a:pt x="8" y="414"/>
                    </a:lnTo>
                    <a:lnTo>
                      <a:pt x="8" y="414"/>
                    </a:lnTo>
                    <a:lnTo>
                      <a:pt x="8" y="414"/>
                    </a:lnTo>
                    <a:lnTo>
                      <a:pt x="8" y="413"/>
                    </a:lnTo>
                    <a:lnTo>
                      <a:pt x="8" y="413"/>
                    </a:lnTo>
                    <a:lnTo>
                      <a:pt x="7" y="413"/>
                    </a:lnTo>
                    <a:lnTo>
                      <a:pt x="7" y="413"/>
                    </a:lnTo>
                    <a:lnTo>
                      <a:pt x="7" y="413"/>
                    </a:lnTo>
                    <a:lnTo>
                      <a:pt x="7" y="412"/>
                    </a:lnTo>
                    <a:lnTo>
                      <a:pt x="7" y="412"/>
                    </a:lnTo>
                    <a:lnTo>
                      <a:pt x="7" y="412"/>
                    </a:lnTo>
                    <a:lnTo>
                      <a:pt x="7" y="412"/>
                    </a:lnTo>
                    <a:lnTo>
                      <a:pt x="7" y="412"/>
                    </a:lnTo>
                    <a:lnTo>
                      <a:pt x="7" y="412"/>
                    </a:lnTo>
                    <a:lnTo>
                      <a:pt x="7" y="412"/>
                    </a:lnTo>
                    <a:lnTo>
                      <a:pt x="7" y="412"/>
                    </a:lnTo>
                    <a:lnTo>
                      <a:pt x="7" y="411"/>
                    </a:lnTo>
                    <a:lnTo>
                      <a:pt x="7" y="411"/>
                    </a:lnTo>
                    <a:lnTo>
                      <a:pt x="6" y="411"/>
                    </a:lnTo>
                    <a:lnTo>
                      <a:pt x="6" y="411"/>
                    </a:lnTo>
                    <a:lnTo>
                      <a:pt x="6" y="411"/>
                    </a:lnTo>
                    <a:lnTo>
                      <a:pt x="6" y="411"/>
                    </a:lnTo>
                    <a:lnTo>
                      <a:pt x="6" y="410"/>
                    </a:lnTo>
                    <a:lnTo>
                      <a:pt x="6" y="410"/>
                    </a:lnTo>
                    <a:lnTo>
                      <a:pt x="6" y="410"/>
                    </a:lnTo>
                    <a:lnTo>
                      <a:pt x="6" y="410"/>
                    </a:lnTo>
                    <a:lnTo>
                      <a:pt x="6" y="410"/>
                    </a:lnTo>
                    <a:lnTo>
                      <a:pt x="6" y="410"/>
                    </a:lnTo>
                    <a:lnTo>
                      <a:pt x="6" y="409"/>
                    </a:lnTo>
                    <a:lnTo>
                      <a:pt x="6" y="409"/>
                    </a:lnTo>
                    <a:lnTo>
                      <a:pt x="6" y="409"/>
                    </a:lnTo>
                    <a:lnTo>
                      <a:pt x="6" y="409"/>
                    </a:lnTo>
                    <a:lnTo>
                      <a:pt x="6" y="409"/>
                    </a:lnTo>
                    <a:lnTo>
                      <a:pt x="6" y="409"/>
                    </a:lnTo>
                    <a:lnTo>
                      <a:pt x="6" y="408"/>
                    </a:lnTo>
                    <a:lnTo>
                      <a:pt x="5" y="408"/>
                    </a:lnTo>
                    <a:lnTo>
                      <a:pt x="6" y="408"/>
                    </a:lnTo>
                    <a:lnTo>
                      <a:pt x="6" y="408"/>
                    </a:lnTo>
                    <a:lnTo>
                      <a:pt x="5" y="408"/>
                    </a:lnTo>
                    <a:lnTo>
                      <a:pt x="5" y="407"/>
                    </a:lnTo>
                    <a:lnTo>
                      <a:pt x="5" y="408"/>
                    </a:lnTo>
                    <a:lnTo>
                      <a:pt x="5" y="408"/>
                    </a:lnTo>
                    <a:lnTo>
                      <a:pt x="5" y="407"/>
                    </a:lnTo>
                    <a:lnTo>
                      <a:pt x="5" y="407"/>
                    </a:lnTo>
                    <a:lnTo>
                      <a:pt x="5" y="407"/>
                    </a:lnTo>
                    <a:lnTo>
                      <a:pt x="4" y="407"/>
                    </a:lnTo>
                    <a:lnTo>
                      <a:pt x="4" y="406"/>
                    </a:lnTo>
                    <a:lnTo>
                      <a:pt x="4" y="407"/>
                    </a:lnTo>
                    <a:lnTo>
                      <a:pt x="4" y="406"/>
                    </a:lnTo>
                    <a:lnTo>
                      <a:pt x="4" y="406"/>
                    </a:lnTo>
                    <a:lnTo>
                      <a:pt x="4" y="406"/>
                    </a:lnTo>
                    <a:lnTo>
                      <a:pt x="4" y="406"/>
                    </a:lnTo>
                    <a:lnTo>
                      <a:pt x="4" y="406"/>
                    </a:lnTo>
                    <a:lnTo>
                      <a:pt x="3" y="406"/>
                    </a:lnTo>
                    <a:lnTo>
                      <a:pt x="3" y="405"/>
                    </a:lnTo>
                    <a:lnTo>
                      <a:pt x="4" y="405"/>
                    </a:lnTo>
                    <a:lnTo>
                      <a:pt x="4" y="405"/>
                    </a:lnTo>
                    <a:lnTo>
                      <a:pt x="3" y="405"/>
                    </a:lnTo>
                    <a:lnTo>
                      <a:pt x="3" y="405"/>
                    </a:lnTo>
                    <a:lnTo>
                      <a:pt x="3" y="405"/>
                    </a:lnTo>
                    <a:lnTo>
                      <a:pt x="3" y="405"/>
                    </a:lnTo>
                    <a:lnTo>
                      <a:pt x="3" y="405"/>
                    </a:lnTo>
                    <a:lnTo>
                      <a:pt x="3" y="405"/>
                    </a:lnTo>
                    <a:lnTo>
                      <a:pt x="3" y="405"/>
                    </a:lnTo>
                    <a:lnTo>
                      <a:pt x="2" y="405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1" y="404"/>
                    </a:lnTo>
                    <a:lnTo>
                      <a:pt x="1" y="404"/>
                    </a:lnTo>
                    <a:lnTo>
                      <a:pt x="1" y="404"/>
                    </a:lnTo>
                    <a:lnTo>
                      <a:pt x="1" y="404"/>
                    </a:lnTo>
                    <a:lnTo>
                      <a:pt x="1" y="403"/>
                    </a:lnTo>
                    <a:lnTo>
                      <a:pt x="0" y="403"/>
                    </a:lnTo>
                    <a:lnTo>
                      <a:pt x="1" y="403"/>
                    </a:lnTo>
                    <a:lnTo>
                      <a:pt x="0" y="403"/>
                    </a:lnTo>
                    <a:lnTo>
                      <a:pt x="0" y="403"/>
                    </a:lnTo>
                    <a:lnTo>
                      <a:pt x="0" y="402"/>
                    </a:lnTo>
                    <a:lnTo>
                      <a:pt x="0" y="402"/>
                    </a:lnTo>
                    <a:lnTo>
                      <a:pt x="0" y="402"/>
                    </a:lnTo>
                    <a:lnTo>
                      <a:pt x="0" y="402"/>
                    </a:lnTo>
                    <a:lnTo>
                      <a:pt x="0" y="402"/>
                    </a:lnTo>
                    <a:lnTo>
                      <a:pt x="0" y="402"/>
                    </a:lnTo>
                    <a:lnTo>
                      <a:pt x="0" y="401"/>
                    </a:lnTo>
                    <a:lnTo>
                      <a:pt x="0" y="401"/>
                    </a:lnTo>
                    <a:lnTo>
                      <a:pt x="0" y="401"/>
                    </a:lnTo>
                    <a:lnTo>
                      <a:pt x="0" y="401"/>
                    </a:lnTo>
                    <a:lnTo>
                      <a:pt x="0" y="401"/>
                    </a:lnTo>
                    <a:lnTo>
                      <a:pt x="0" y="401"/>
                    </a:lnTo>
                    <a:lnTo>
                      <a:pt x="0" y="400"/>
                    </a:lnTo>
                    <a:lnTo>
                      <a:pt x="0" y="400"/>
                    </a:lnTo>
                    <a:lnTo>
                      <a:pt x="0" y="400"/>
                    </a:lnTo>
                    <a:lnTo>
                      <a:pt x="0" y="400"/>
                    </a:lnTo>
                    <a:lnTo>
                      <a:pt x="0" y="400"/>
                    </a:lnTo>
                    <a:lnTo>
                      <a:pt x="0" y="400"/>
                    </a:lnTo>
                    <a:lnTo>
                      <a:pt x="0" y="400"/>
                    </a:lnTo>
                    <a:lnTo>
                      <a:pt x="0" y="399"/>
                    </a:lnTo>
                    <a:lnTo>
                      <a:pt x="0" y="399"/>
                    </a:lnTo>
                    <a:lnTo>
                      <a:pt x="0" y="399"/>
                    </a:lnTo>
                    <a:lnTo>
                      <a:pt x="0" y="399"/>
                    </a:lnTo>
                    <a:lnTo>
                      <a:pt x="0" y="399"/>
                    </a:lnTo>
                    <a:lnTo>
                      <a:pt x="0" y="399"/>
                    </a:lnTo>
                    <a:lnTo>
                      <a:pt x="0" y="398"/>
                    </a:lnTo>
                    <a:lnTo>
                      <a:pt x="0" y="398"/>
                    </a:lnTo>
                    <a:lnTo>
                      <a:pt x="0" y="398"/>
                    </a:lnTo>
                    <a:lnTo>
                      <a:pt x="0" y="398"/>
                    </a:lnTo>
                    <a:lnTo>
                      <a:pt x="0" y="398"/>
                    </a:lnTo>
                    <a:lnTo>
                      <a:pt x="0" y="398"/>
                    </a:lnTo>
                    <a:lnTo>
                      <a:pt x="0" y="397"/>
                    </a:lnTo>
                    <a:lnTo>
                      <a:pt x="0" y="397"/>
                    </a:lnTo>
                    <a:lnTo>
                      <a:pt x="0" y="397"/>
                    </a:lnTo>
                    <a:lnTo>
                      <a:pt x="0" y="397"/>
                    </a:lnTo>
                    <a:lnTo>
                      <a:pt x="0" y="397"/>
                    </a:lnTo>
                    <a:lnTo>
                      <a:pt x="0" y="396"/>
                    </a:lnTo>
                    <a:lnTo>
                      <a:pt x="0" y="396"/>
                    </a:lnTo>
                    <a:lnTo>
                      <a:pt x="0" y="396"/>
                    </a:lnTo>
                    <a:lnTo>
                      <a:pt x="0" y="396"/>
                    </a:lnTo>
                    <a:lnTo>
                      <a:pt x="0" y="396"/>
                    </a:lnTo>
                    <a:lnTo>
                      <a:pt x="0" y="396"/>
                    </a:lnTo>
                    <a:lnTo>
                      <a:pt x="0" y="396"/>
                    </a:lnTo>
                    <a:lnTo>
                      <a:pt x="0" y="395"/>
                    </a:lnTo>
                    <a:lnTo>
                      <a:pt x="0" y="395"/>
                    </a:lnTo>
                    <a:lnTo>
                      <a:pt x="0" y="395"/>
                    </a:lnTo>
                    <a:lnTo>
                      <a:pt x="0" y="395"/>
                    </a:lnTo>
                    <a:lnTo>
                      <a:pt x="1" y="394"/>
                    </a:lnTo>
                    <a:lnTo>
                      <a:pt x="0" y="394"/>
                    </a:lnTo>
                    <a:lnTo>
                      <a:pt x="1" y="394"/>
                    </a:lnTo>
                    <a:lnTo>
                      <a:pt x="1" y="394"/>
                    </a:lnTo>
                    <a:lnTo>
                      <a:pt x="1" y="393"/>
                    </a:lnTo>
                    <a:lnTo>
                      <a:pt x="1" y="393"/>
                    </a:lnTo>
                    <a:lnTo>
                      <a:pt x="1" y="393"/>
                    </a:lnTo>
                    <a:lnTo>
                      <a:pt x="1" y="392"/>
                    </a:lnTo>
                    <a:lnTo>
                      <a:pt x="1" y="393"/>
                    </a:lnTo>
                    <a:lnTo>
                      <a:pt x="1" y="392"/>
                    </a:lnTo>
                    <a:lnTo>
                      <a:pt x="0" y="392"/>
                    </a:lnTo>
                    <a:lnTo>
                      <a:pt x="0" y="392"/>
                    </a:lnTo>
                    <a:lnTo>
                      <a:pt x="0" y="392"/>
                    </a:lnTo>
                    <a:lnTo>
                      <a:pt x="0" y="391"/>
                    </a:lnTo>
                    <a:lnTo>
                      <a:pt x="0" y="391"/>
                    </a:lnTo>
                    <a:lnTo>
                      <a:pt x="0" y="391"/>
                    </a:lnTo>
                    <a:lnTo>
                      <a:pt x="1" y="391"/>
                    </a:lnTo>
                    <a:lnTo>
                      <a:pt x="1" y="391"/>
                    </a:lnTo>
                    <a:lnTo>
                      <a:pt x="0" y="391"/>
                    </a:lnTo>
                    <a:lnTo>
                      <a:pt x="1" y="391"/>
                    </a:lnTo>
                    <a:lnTo>
                      <a:pt x="0" y="390"/>
                    </a:lnTo>
                    <a:lnTo>
                      <a:pt x="0" y="390"/>
                    </a:lnTo>
                    <a:lnTo>
                      <a:pt x="0" y="390"/>
                    </a:lnTo>
                    <a:lnTo>
                      <a:pt x="0" y="390"/>
                    </a:lnTo>
                    <a:lnTo>
                      <a:pt x="0" y="390"/>
                    </a:lnTo>
                    <a:lnTo>
                      <a:pt x="1" y="390"/>
                    </a:lnTo>
                    <a:lnTo>
                      <a:pt x="1" y="389"/>
                    </a:lnTo>
                    <a:lnTo>
                      <a:pt x="0" y="389"/>
                    </a:lnTo>
                    <a:lnTo>
                      <a:pt x="0" y="389"/>
                    </a:lnTo>
                    <a:lnTo>
                      <a:pt x="1" y="389"/>
                    </a:lnTo>
                    <a:lnTo>
                      <a:pt x="0" y="389"/>
                    </a:lnTo>
                    <a:lnTo>
                      <a:pt x="0" y="389"/>
                    </a:lnTo>
                    <a:lnTo>
                      <a:pt x="1" y="389"/>
                    </a:lnTo>
                    <a:lnTo>
                      <a:pt x="1" y="388"/>
                    </a:lnTo>
                    <a:lnTo>
                      <a:pt x="1" y="388"/>
                    </a:lnTo>
                    <a:lnTo>
                      <a:pt x="1" y="388"/>
                    </a:lnTo>
                    <a:lnTo>
                      <a:pt x="1" y="388"/>
                    </a:lnTo>
                    <a:lnTo>
                      <a:pt x="1" y="388"/>
                    </a:lnTo>
                    <a:lnTo>
                      <a:pt x="1" y="388"/>
                    </a:lnTo>
                    <a:lnTo>
                      <a:pt x="1" y="388"/>
                    </a:lnTo>
                    <a:lnTo>
                      <a:pt x="1" y="388"/>
                    </a:lnTo>
                    <a:lnTo>
                      <a:pt x="1" y="387"/>
                    </a:lnTo>
                    <a:lnTo>
                      <a:pt x="1" y="387"/>
                    </a:lnTo>
                    <a:lnTo>
                      <a:pt x="1" y="387"/>
                    </a:lnTo>
                    <a:lnTo>
                      <a:pt x="1" y="387"/>
                    </a:lnTo>
                    <a:lnTo>
                      <a:pt x="1" y="387"/>
                    </a:lnTo>
                    <a:lnTo>
                      <a:pt x="1" y="387"/>
                    </a:lnTo>
                    <a:lnTo>
                      <a:pt x="1" y="387"/>
                    </a:lnTo>
                    <a:lnTo>
                      <a:pt x="1" y="386"/>
                    </a:lnTo>
                    <a:lnTo>
                      <a:pt x="1" y="386"/>
                    </a:lnTo>
                    <a:lnTo>
                      <a:pt x="1" y="386"/>
                    </a:lnTo>
                    <a:lnTo>
                      <a:pt x="1" y="386"/>
                    </a:lnTo>
                    <a:lnTo>
                      <a:pt x="1" y="386"/>
                    </a:lnTo>
                    <a:lnTo>
                      <a:pt x="1" y="386"/>
                    </a:lnTo>
                    <a:lnTo>
                      <a:pt x="1" y="386"/>
                    </a:lnTo>
                    <a:lnTo>
                      <a:pt x="1" y="385"/>
                    </a:lnTo>
                    <a:lnTo>
                      <a:pt x="1" y="385"/>
                    </a:lnTo>
                    <a:lnTo>
                      <a:pt x="2" y="385"/>
                    </a:lnTo>
                    <a:lnTo>
                      <a:pt x="1" y="385"/>
                    </a:lnTo>
                    <a:lnTo>
                      <a:pt x="2" y="385"/>
                    </a:lnTo>
                    <a:lnTo>
                      <a:pt x="2" y="385"/>
                    </a:lnTo>
                    <a:lnTo>
                      <a:pt x="2" y="385"/>
                    </a:lnTo>
                    <a:lnTo>
                      <a:pt x="2" y="385"/>
                    </a:lnTo>
                    <a:lnTo>
                      <a:pt x="2" y="385"/>
                    </a:lnTo>
                    <a:lnTo>
                      <a:pt x="2" y="385"/>
                    </a:lnTo>
                    <a:lnTo>
                      <a:pt x="2" y="384"/>
                    </a:lnTo>
                    <a:lnTo>
                      <a:pt x="2" y="384"/>
                    </a:lnTo>
                    <a:lnTo>
                      <a:pt x="2" y="384"/>
                    </a:lnTo>
                    <a:lnTo>
                      <a:pt x="2" y="384"/>
                    </a:lnTo>
                    <a:lnTo>
                      <a:pt x="2" y="384"/>
                    </a:lnTo>
                    <a:lnTo>
                      <a:pt x="2" y="384"/>
                    </a:lnTo>
                    <a:lnTo>
                      <a:pt x="2" y="384"/>
                    </a:lnTo>
                    <a:lnTo>
                      <a:pt x="2" y="383"/>
                    </a:lnTo>
                    <a:lnTo>
                      <a:pt x="2" y="383"/>
                    </a:lnTo>
                    <a:lnTo>
                      <a:pt x="2" y="383"/>
                    </a:lnTo>
                    <a:lnTo>
                      <a:pt x="2" y="383"/>
                    </a:lnTo>
                    <a:lnTo>
                      <a:pt x="2" y="383"/>
                    </a:lnTo>
                    <a:lnTo>
                      <a:pt x="2" y="383"/>
                    </a:lnTo>
                    <a:lnTo>
                      <a:pt x="2" y="383"/>
                    </a:lnTo>
                    <a:lnTo>
                      <a:pt x="2" y="383"/>
                    </a:lnTo>
                    <a:lnTo>
                      <a:pt x="2" y="382"/>
                    </a:lnTo>
                    <a:lnTo>
                      <a:pt x="2" y="382"/>
                    </a:lnTo>
                    <a:lnTo>
                      <a:pt x="2" y="382"/>
                    </a:lnTo>
                    <a:lnTo>
                      <a:pt x="2" y="382"/>
                    </a:lnTo>
                    <a:lnTo>
                      <a:pt x="2" y="382"/>
                    </a:lnTo>
                    <a:lnTo>
                      <a:pt x="2" y="382"/>
                    </a:lnTo>
                    <a:lnTo>
                      <a:pt x="2" y="382"/>
                    </a:lnTo>
                    <a:lnTo>
                      <a:pt x="2" y="381"/>
                    </a:lnTo>
                    <a:lnTo>
                      <a:pt x="2" y="381"/>
                    </a:lnTo>
                    <a:lnTo>
                      <a:pt x="2" y="381"/>
                    </a:lnTo>
                    <a:lnTo>
                      <a:pt x="2" y="381"/>
                    </a:lnTo>
                    <a:lnTo>
                      <a:pt x="2" y="381"/>
                    </a:lnTo>
                    <a:lnTo>
                      <a:pt x="2" y="381"/>
                    </a:lnTo>
                    <a:lnTo>
                      <a:pt x="2" y="381"/>
                    </a:lnTo>
                    <a:lnTo>
                      <a:pt x="2" y="381"/>
                    </a:lnTo>
                    <a:lnTo>
                      <a:pt x="2" y="380"/>
                    </a:lnTo>
                    <a:lnTo>
                      <a:pt x="2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79"/>
                    </a:lnTo>
                    <a:lnTo>
                      <a:pt x="3" y="380"/>
                    </a:lnTo>
                    <a:lnTo>
                      <a:pt x="4" y="379"/>
                    </a:lnTo>
                    <a:lnTo>
                      <a:pt x="4" y="379"/>
                    </a:lnTo>
                    <a:lnTo>
                      <a:pt x="4" y="379"/>
                    </a:lnTo>
                    <a:lnTo>
                      <a:pt x="4" y="379"/>
                    </a:lnTo>
                    <a:lnTo>
                      <a:pt x="4" y="379"/>
                    </a:lnTo>
                    <a:lnTo>
                      <a:pt x="3" y="379"/>
                    </a:lnTo>
                    <a:lnTo>
                      <a:pt x="3" y="379"/>
                    </a:lnTo>
                    <a:lnTo>
                      <a:pt x="3" y="379"/>
                    </a:lnTo>
                    <a:lnTo>
                      <a:pt x="3" y="379"/>
                    </a:lnTo>
                    <a:lnTo>
                      <a:pt x="4" y="378"/>
                    </a:lnTo>
                    <a:lnTo>
                      <a:pt x="4" y="379"/>
                    </a:lnTo>
                    <a:lnTo>
                      <a:pt x="4" y="379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7"/>
                    </a:lnTo>
                    <a:lnTo>
                      <a:pt x="4" y="377"/>
                    </a:lnTo>
                    <a:lnTo>
                      <a:pt x="4" y="377"/>
                    </a:lnTo>
                    <a:lnTo>
                      <a:pt x="4" y="377"/>
                    </a:lnTo>
                    <a:lnTo>
                      <a:pt x="4" y="377"/>
                    </a:lnTo>
                    <a:lnTo>
                      <a:pt x="4" y="377"/>
                    </a:lnTo>
                    <a:lnTo>
                      <a:pt x="5" y="377"/>
                    </a:lnTo>
                    <a:lnTo>
                      <a:pt x="4" y="376"/>
                    </a:lnTo>
                    <a:lnTo>
                      <a:pt x="5" y="376"/>
                    </a:lnTo>
                    <a:lnTo>
                      <a:pt x="5" y="376"/>
                    </a:lnTo>
                    <a:lnTo>
                      <a:pt x="4" y="376"/>
                    </a:lnTo>
                    <a:lnTo>
                      <a:pt x="4" y="376"/>
                    </a:lnTo>
                    <a:lnTo>
                      <a:pt x="4" y="376"/>
                    </a:lnTo>
                    <a:lnTo>
                      <a:pt x="4" y="376"/>
                    </a:lnTo>
                    <a:lnTo>
                      <a:pt x="4" y="376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4"/>
                    </a:lnTo>
                    <a:lnTo>
                      <a:pt x="4" y="374"/>
                    </a:lnTo>
                    <a:lnTo>
                      <a:pt x="4" y="374"/>
                    </a:lnTo>
                    <a:lnTo>
                      <a:pt x="4" y="374"/>
                    </a:lnTo>
                    <a:lnTo>
                      <a:pt x="4" y="373"/>
                    </a:lnTo>
                    <a:lnTo>
                      <a:pt x="3" y="373"/>
                    </a:lnTo>
                    <a:lnTo>
                      <a:pt x="3" y="373"/>
                    </a:lnTo>
                    <a:lnTo>
                      <a:pt x="4" y="373"/>
                    </a:lnTo>
                    <a:lnTo>
                      <a:pt x="3" y="373"/>
                    </a:lnTo>
                    <a:lnTo>
                      <a:pt x="3" y="373"/>
                    </a:lnTo>
                    <a:lnTo>
                      <a:pt x="4" y="373"/>
                    </a:lnTo>
                    <a:lnTo>
                      <a:pt x="4" y="373"/>
                    </a:lnTo>
                    <a:lnTo>
                      <a:pt x="4" y="372"/>
                    </a:lnTo>
                    <a:lnTo>
                      <a:pt x="3" y="372"/>
                    </a:lnTo>
                    <a:lnTo>
                      <a:pt x="3" y="372"/>
                    </a:lnTo>
                    <a:lnTo>
                      <a:pt x="4" y="372"/>
                    </a:lnTo>
                    <a:lnTo>
                      <a:pt x="4" y="372"/>
                    </a:lnTo>
                    <a:lnTo>
                      <a:pt x="4" y="372"/>
                    </a:lnTo>
                    <a:lnTo>
                      <a:pt x="3" y="372"/>
                    </a:lnTo>
                    <a:lnTo>
                      <a:pt x="3" y="372"/>
                    </a:lnTo>
                    <a:lnTo>
                      <a:pt x="3" y="372"/>
                    </a:lnTo>
                    <a:lnTo>
                      <a:pt x="3" y="372"/>
                    </a:lnTo>
                    <a:lnTo>
                      <a:pt x="3" y="372"/>
                    </a:lnTo>
                    <a:lnTo>
                      <a:pt x="3" y="371"/>
                    </a:lnTo>
                    <a:lnTo>
                      <a:pt x="3" y="371"/>
                    </a:lnTo>
                    <a:lnTo>
                      <a:pt x="4" y="371"/>
                    </a:lnTo>
                    <a:lnTo>
                      <a:pt x="4" y="371"/>
                    </a:lnTo>
                    <a:lnTo>
                      <a:pt x="4" y="371"/>
                    </a:lnTo>
                    <a:lnTo>
                      <a:pt x="4" y="370"/>
                    </a:lnTo>
                    <a:lnTo>
                      <a:pt x="4" y="370"/>
                    </a:lnTo>
                    <a:lnTo>
                      <a:pt x="4" y="370"/>
                    </a:lnTo>
                    <a:lnTo>
                      <a:pt x="4" y="370"/>
                    </a:lnTo>
                    <a:lnTo>
                      <a:pt x="4" y="370"/>
                    </a:lnTo>
                    <a:lnTo>
                      <a:pt x="4" y="370"/>
                    </a:lnTo>
                    <a:lnTo>
                      <a:pt x="5" y="370"/>
                    </a:lnTo>
                    <a:lnTo>
                      <a:pt x="5" y="370"/>
                    </a:lnTo>
                    <a:lnTo>
                      <a:pt x="5" y="369"/>
                    </a:lnTo>
                    <a:lnTo>
                      <a:pt x="5" y="369"/>
                    </a:lnTo>
                    <a:lnTo>
                      <a:pt x="5" y="369"/>
                    </a:lnTo>
                    <a:lnTo>
                      <a:pt x="5" y="368"/>
                    </a:lnTo>
                    <a:lnTo>
                      <a:pt x="5" y="368"/>
                    </a:lnTo>
                    <a:lnTo>
                      <a:pt x="5" y="368"/>
                    </a:lnTo>
                    <a:lnTo>
                      <a:pt x="5" y="368"/>
                    </a:lnTo>
                    <a:lnTo>
                      <a:pt x="5" y="368"/>
                    </a:lnTo>
                    <a:lnTo>
                      <a:pt x="6" y="368"/>
                    </a:lnTo>
                    <a:lnTo>
                      <a:pt x="6" y="368"/>
                    </a:lnTo>
                    <a:lnTo>
                      <a:pt x="6" y="368"/>
                    </a:lnTo>
                    <a:lnTo>
                      <a:pt x="6" y="367"/>
                    </a:lnTo>
                    <a:lnTo>
                      <a:pt x="7" y="367"/>
                    </a:lnTo>
                    <a:lnTo>
                      <a:pt x="7" y="366"/>
                    </a:lnTo>
                    <a:lnTo>
                      <a:pt x="7" y="365"/>
                    </a:lnTo>
                    <a:lnTo>
                      <a:pt x="7" y="365"/>
                    </a:lnTo>
                    <a:lnTo>
                      <a:pt x="7" y="365"/>
                    </a:lnTo>
                    <a:lnTo>
                      <a:pt x="7" y="365"/>
                    </a:lnTo>
                    <a:lnTo>
                      <a:pt x="7" y="365"/>
                    </a:lnTo>
                    <a:lnTo>
                      <a:pt x="7" y="364"/>
                    </a:lnTo>
                    <a:lnTo>
                      <a:pt x="8" y="364"/>
                    </a:lnTo>
                    <a:lnTo>
                      <a:pt x="8" y="363"/>
                    </a:lnTo>
                    <a:lnTo>
                      <a:pt x="8" y="363"/>
                    </a:lnTo>
                    <a:lnTo>
                      <a:pt x="8" y="363"/>
                    </a:lnTo>
                    <a:lnTo>
                      <a:pt x="8" y="362"/>
                    </a:lnTo>
                    <a:lnTo>
                      <a:pt x="8" y="361"/>
                    </a:lnTo>
                    <a:lnTo>
                      <a:pt x="8" y="361"/>
                    </a:lnTo>
                    <a:lnTo>
                      <a:pt x="9" y="361"/>
                    </a:lnTo>
                    <a:lnTo>
                      <a:pt x="9" y="361"/>
                    </a:lnTo>
                    <a:lnTo>
                      <a:pt x="9" y="361"/>
                    </a:lnTo>
                    <a:lnTo>
                      <a:pt x="9" y="361"/>
                    </a:lnTo>
                    <a:lnTo>
                      <a:pt x="9" y="361"/>
                    </a:lnTo>
                    <a:lnTo>
                      <a:pt x="9" y="361"/>
                    </a:lnTo>
                    <a:lnTo>
                      <a:pt x="9" y="361"/>
                    </a:lnTo>
                    <a:lnTo>
                      <a:pt x="10" y="361"/>
                    </a:lnTo>
                    <a:lnTo>
                      <a:pt x="10" y="360"/>
                    </a:lnTo>
                    <a:lnTo>
                      <a:pt x="10" y="360"/>
                    </a:lnTo>
                    <a:lnTo>
                      <a:pt x="10" y="360"/>
                    </a:lnTo>
                    <a:lnTo>
                      <a:pt x="10" y="360"/>
                    </a:lnTo>
                    <a:lnTo>
                      <a:pt x="10" y="359"/>
                    </a:lnTo>
                    <a:lnTo>
                      <a:pt x="10" y="359"/>
                    </a:lnTo>
                    <a:lnTo>
                      <a:pt x="10" y="359"/>
                    </a:lnTo>
                    <a:lnTo>
                      <a:pt x="11" y="359"/>
                    </a:lnTo>
                    <a:lnTo>
                      <a:pt x="11" y="359"/>
                    </a:lnTo>
                    <a:lnTo>
                      <a:pt x="11" y="358"/>
                    </a:lnTo>
                    <a:lnTo>
                      <a:pt x="11" y="358"/>
                    </a:lnTo>
                    <a:lnTo>
                      <a:pt x="11" y="358"/>
                    </a:lnTo>
                    <a:lnTo>
                      <a:pt x="11" y="357"/>
                    </a:lnTo>
                    <a:lnTo>
                      <a:pt x="11" y="357"/>
                    </a:lnTo>
                    <a:lnTo>
                      <a:pt x="11" y="357"/>
                    </a:lnTo>
                    <a:lnTo>
                      <a:pt x="12" y="357"/>
                    </a:lnTo>
                    <a:lnTo>
                      <a:pt x="12" y="357"/>
                    </a:lnTo>
                    <a:lnTo>
                      <a:pt x="12" y="357"/>
                    </a:lnTo>
                    <a:lnTo>
                      <a:pt x="12" y="357"/>
                    </a:lnTo>
                    <a:lnTo>
                      <a:pt x="12" y="357"/>
                    </a:lnTo>
                    <a:lnTo>
                      <a:pt x="13" y="357"/>
                    </a:lnTo>
                    <a:lnTo>
                      <a:pt x="13" y="356"/>
                    </a:lnTo>
                    <a:lnTo>
                      <a:pt x="12" y="356"/>
                    </a:lnTo>
                    <a:lnTo>
                      <a:pt x="13" y="356"/>
                    </a:lnTo>
                    <a:lnTo>
                      <a:pt x="13" y="356"/>
                    </a:lnTo>
                    <a:lnTo>
                      <a:pt x="13" y="356"/>
                    </a:lnTo>
                    <a:lnTo>
                      <a:pt x="14" y="356"/>
                    </a:lnTo>
                    <a:lnTo>
                      <a:pt x="13" y="356"/>
                    </a:lnTo>
                    <a:lnTo>
                      <a:pt x="13" y="355"/>
                    </a:lnTo>
                    <a:lnTo>
                      <a:pt x="13" y="355"/>
                    </a:lnTo>
                    <a:lnTo>
                      <a:pt x="14" y="356"/>
                    </a:lnTo>
                    <a:lnTo>
                      <a:pt x="14" y="356"/>
                    </a:lnTo>
                    <a:lnTo>
                      <a:pt x="14" y="355"/>
                    </a:lnTo>
                    <a:lnTo>
                      <a:pt x="14" y="355"/>
                    </a:lnTo>
                    <a:lnTo>
                      <a:pt x="13" y="355"/>
                    </a:lnTo>
                    <a:lnTo>
                      <a:pt x="13" y="355"/>
                    </a:lnTo>
                    <a:lnTo>
                      <a:pt x="14" y="355"/>
                    </a:lnTo>
                    <a:lnTo>
                      <a:pt x="14" y="355"/>
                    </a:lnTo>
                    <a:lnTo>
                      <a:pt x="14" y="355"/>
                    </a:lnTo>
                    <a:lnTo>
                      <a:pt x="14" y="355"/>
                    </a:lnTo>
                    <a:lnTo>
                      <a:pt x="14" y="354"/>
                    </a:lnTo>
                    <a:lnTo>
                      <a:pt x="15" y="355"/>
                    </a:lnTo>
                    <a:lnTo>
                      <a:pt x="15" y="355"/>
                    </a:lnTo>
                    <a:lnTo>
                      <a:pt x="15" y="354"/>
                    </a:lnTo>
                    <a:lnTo>
                      <a:pt x="15" y="354"/>
                    </a:lnTo>
                    <a:lnTo>
                      <a:pt x="15" y="354"/>
                    </a:lnTo>
                    <a:lnTo>
                      <a:pt x="15" y="354"/>
                    </a:lnTo>
                    <a:lnTo>
                      <a:pt x="15" y="354"/>
                    </a:lnTo>
                    <a:lnTo>
                      <a:pt x="16" y="354"/>
                    </a:lnTo>
                    <a:lnTo>
                      <a:pt x="16" y="354"/>
                    </a:lnTo>
                    <a:lnTo>
                      <a:pt x="15" y="354"/>
                    </a:lnTo>
                    <a:lnTo>
                      <a:pt x="15" y="354"/>
                    </a:lnTo>
                    <a:lnTo>
                      <a:pt x="16" y="354"/>
                    </a:lnTo>
                    <a:lnTo>
                      <a:pt x="16" y="354"/>
                    </a:lnTo>
                    <a:lnTo>
                      <a:pt x="16" y="354"/>
                    </a:lnTo>
                    <a:lnTo>
                      <a:pt x="16" y="353"/>
                    </a:lnTo>
                    <a:lnTo>
                      <a:pt x="16" y="353"/>
                    </a:lnTo>
                    <a:lnTo>
                      <a:pt x="16" y="353"/>
                    </a:lnTo>
                    <a:lnTo>
                      <a:pt x="16" y="353"/>
                    </a:lnTo>
                    <a:lnTo>
                      <a:pt x="15" y="353"/>
                    </a:lnTo>
                    <a:lnTo>
                      <a:pt x="15" y="353"/>
                    </a:lnTo>
                    <a:lnTo>
                      <a:pt x="15" y="353"/>
                    </a:lnTo>
                    <a:lnTo>
                      <a:pt x="15" y="352"/>
                    </a:lnTo>
                    <a:lnTo>
                      <a:pt x="16" y="353"/>
                    </a:lnTo>
                    <a:lnTo>
                      <a:pt x="16" y="352"/>
                    </a:lnTo>
                    <a:lnTo>
                      <a:pt x="15" y="352"/>
                    </a:lnTo>
                    <a:lnTo>
                      <a:pt x="15" y="352"/>
                    </a:lnTo>
                    <a:lnTo>
                      <a:pt x="15" y="352"/>
                    </a:lnTo>
                    <a:lnTo>
                      <a:pt x="15" y="352"/>
                    </a:lnTo>
                    <a:lnTo>
                      <a:pt x="15" y="352"/>
                    </a:lnTo>
                    <a:lnTo>
                      <a:pt x="15" y="352"/>
                    </a:lnTo>
                    <a:lnTo>
                      <a:pt x="15" y="351"/>
                    </a:lnTo>
                    <a:lnTo>
                      <a:pt x="15" y="351"/>
                    </a:lnTo>
                    <a:lnTo>
                      <a:pt x="15" y="351"/>
                    </a:lnTo>
                    <a:lnTo>
                      <a:pt x="15" y="351"/>
                    </a:lnTo>
                    <a:lnTo>
                      <a:pt x="15" y="351"/>
                    </a:lnTo>
                    <a:lnTo>
                      <a:pt x="16" y="351"/>
                    </a:lnTo>
                    <a:lnTo>
                      <a:pt x="16" y="350"/>
                    </a:lnTo>
                    <a:lnTo>
                      <a:pt x="16" y="350"/>
                    </a:lnTo>
                    <a:lnTo>
                      <a:pt x="16" y="350"/>
                    </a:lnTo>
                    <a:lnTo>
                      <a:pt x="16" y="350"/>
                    </a:lnTo>
                    <a:lnTo>
                      <a:pt x="16" y="350"/>
                    </a:lnTo>
                    <a:lnTo>
                      <a:pt x="16" y="350"/>
                    </a:lnTo>
                    <a:lnTo>
                      <a:pt x="16" y="349"/>
                    </a:lnTo>
                    <a:lnTo>
                      <a:pt x="16" y="349"/>
                    </a:lnTo>
                    <a:lnTo>
                      <a:pt x="16" y="350"/>
                    </a:lnTo>
                    <a:lnTo>
                      <a:pt x="16" y="349"/>
                    </a:lnTo>
                    <a:lnTo>
                      <a:pt x="16" y="349"/>
                    </a:lnTo>
                    <a:lnTo>
                      <a:pt x="16" y="349"/>
                    </a:lnTo>
                    <a:lnTo>
                      <a:pt x="16" y="349"/>
                    </a:lnTo>
                    <a:lnTo>
                      <a:pt x="16" y="348"/>
                    </a:lnTo>
                    <a:lnTo>
                      <a:pt x="16" y="348"/>
                    </a:lnTo>
                    <a:lnTo>
                      <a:pt x="16" y="348"/>
                    </a:lnTo>
                    <a:lnTo>
                      <a:pt x="16" y="348"/>
                    </a:lnTo>
                    <a:lnTo>
                      <a:pt x="17" y="348"/>
                    </a:lnTo>
                    <a:lnTo>
                      <a:pt x="16" y="347"/>
                    </a:lnTo>
                    <a:lnTo>
                      <a:pt x="17" y="346"/>
                    </a:lnTo>
                    <a:lnTo>
                      <a:pt x="16" y="345"/>
                    </a:lnTo>
                    <a:lnTo>
                      <a:pt x="17" y="345"/>
                    </a:lnTo>
                    <a:lnTo>
                      <a:pt x="17" y="346"/>
                    </a:lnTo>
                    <a:lnTo>
                      <a:pt x="17" y="345"/>
                    </a:lnTo>
                    <a:lnTo>
                      <a:pt x="17" y="345"/>
                    </a:lnTo>
                    <a:lnTo>
                      <a:pt x="17" y="344"/>
                    </a:lnTo>
                    <a:lnTo>
                      <a:pt x="17" y="344"/>
                    </a:lnTo>
                    <a:lnTo>
                      <a:pt x="18" y="344"/>
                    </a:lnTo>
                    <a:lnTo>
                      <a:pt x="18" y="344"/>
                    </a:lnTo>
                    <a:lnTo>
                      <a:pt x="18" y="344"/>
                    </a:lnTo>
                    <a:lnTo>
                      <a:pt x="18" y="343"/>
                    </a:lnTo>
                    <a:lnTo>
                      <a:pt x="18" y="343"/>
                    </a:lnTo>
                    <a:lnTo>
                      <a:pt x="18" y="343"/>
                    </a:lnTo>
                    <a:lnTo>
                      <a:pt x="18" y="342"/>
                    </a:lnTo>
                    <a:lnTo>
                      <a:pt x="18" y="342"/>
                    </a:lnTo>
                    <a:lnTo>
                      <a:pt x="18" y="341"/>
                    </a:lnTo>
                    <a:lnTo>
                      <a:pt x="18" y="341"/>
                    </a:lnTo>
                    <a:lnTo>
                      <a:pt x="18" y="341"/>
                    </a:lnTo>
                    <a:lnTo>
                      <a:pt x="18" y="342"/>
                    </a:lnTo>
                    <a:lnTo>
                      <a:pt x="19" y="341"/>
                    </a:lnTo>
                    <a:lnTo>
                      <a:pt x="18" y="341"/>
                    </a:lnTo>
                    <a:lnTo>
                      <a:pt x="18" y="341"/>
                    </a:lnTo>
                    <a:lnTo>
                      <a:pt x="19" y="341"/>
                    </a:lnTo>
                    <a:lnTo>
                      <a:pt x="19" y="340"/>
                    </a:lnTo>
                    <a:lnTo>
                      <a:pt x="19" y="340"/>
                    </a:lnTo>
                    <a:lnTo>
                      <a:pt x="19" y="339"/>
                    </a:lnTo>
                    <a:lnTo>
                      <a:pt x="20" y="339"/>
                    </a:lnTo>
                    <a:lnTo>
                      <a:pt x="20" y="339"/>
                    </a:lnTo>
                    <a:lnTo>
                      <a:pt x="19" y="339"/>
                    </a:lnTo>
                    <a:lnTo>
                      <a:pt x="20" y="339"/>
                    </a:lnTo>
                    <a:lnTo>
                      <a:pt x="20" y="338"/>
                    </a:lnTo>
                    <a:lnTo>
                      <a:pt x="20" y="338"/>
                    </a:lnTo>
                    <a:lnTo>
                      <a:pt x="20" y="337"/>
                    </a:lnTo>
                    <a:lnTo>
                      <a:pt x="20" y="338"/>
                    </a:lnTo>
                    <a:lnTo>
                      <a:pt x="20" y="338"/>
                    </a:lnTo>
                    <a:lnTo>
                      <a:pt x="21" y="338"/>
                    </a:lnTo>
                    <a:lnTo>
                      <a:pt x="21" y="338"/>
                    </a:lnTo>
                    <a:lnTo>
                      <a:pt x="21" y="338"/>
                    </a:lnTo>
                    <a:lnTo>
                      <a:pt x="21" y="338"/>
                    </a:lnTo>
                    <a:lnTo>
                      <a:pt x="22" y="338"/>
                    </a:lnTo>
                    <a:lnTo>
                      <a:pt x="22" y="338"/>
                    </a:lnTo>
                    <a:lnTo>
                      <a:pt x="22" y="338"/>
                    </a:lnTo>
                    <a:lnTo>
                      <a:pt x="22" y="338"/>
                    </a:lnTo>
                    <a:lnTo>
                      <a:pt x="22" y="338"/>
                    </a:lnTo>
                    <a:lnTo>
                      <a:pt x="23" y="338"/>
                    </a:lnTo>
                    <a:lnTo>
                      <a:pt x="23" y="338"/>
                    </a:lnTo>
                    <a:lnTo>
                      <a:pt x="23" y="338"/>
                    </a:lnTo>
                    <a:lnTo>
                      <a:pt x="24" y="338"/>
                    </a:lnTo>
                    <a:lnTo>
                      <a:pt x="24" y="338"/>
                    </a:lnTo>
                    <a:lnTo>
                      <a:pt x="23" y="338"/>
                    </a:lnTo>
                    <a:lnTo>
                      <a:pt x="23" y="338"/>
                    </a:lnTo>
                    <a:lnTo>
                      <a:pt x="24" y="338"/>
                    </a:lnTo>
                    <a:lnTo>
                      <a:pt x="24" y="338"/>
                    </a:lnTo>
                    <a:lnTo>
                      <a:pt x="24" y="338"/>
                    </a:lnTo>
                    <a:lnTo>
                      <a:pt x="24" y="337"/>
                    </a:lnTo>
                    <a:lnTo>
                      <a:pt x="24" y="337"/>
                    </a:lnTo>
                    <a:lnTo>
                      <a:pt x="24" y="337"/>
                    </a:lnTo>
                    <a:lnTo>
                      <a:pt x="24" y="337"/>
                    </a:lnTo>
                    <a:lnTo>
                      <a:pt x="24" y="337"/>
                    </a:lnTo>
                    <a:lnTo>
                      <a:pt x="24" y="338"/>
                    </a:lnTo>
                    <a:lnTo>
                      <a:pt x="24" y="338"/>
                    </a:lnTo>
                    <a:lnTo>
                      <a:pt x="25" y="338"/>
                    </a:lnTo>
                    <a:lnTo>
                      <a:pt x="25" y="337"/>
                    </a:lnTo>
                    <a:lnTo>
                      <a:pt x="25" y="337"/>
                    </a:lnTo>
                    <a:lnTo>
                      <a:pt x="25" y="337"/>
                    </a:lnTo>
                    <a:lnTo>
                      <a:pt x="24" y="336"/>
                    </a:lnTo>
                    <a:lnTo>
                      <a:pt x="25" y="336"/>
                    </a:lnTo>
                    <a:lnTo>
                      <a:pt x="25" y="336"/>
                    </a:lnTo>
                    <a:lnTo>
                      <a:pt x="25" y="336"/>
                    </a:lnTo>
                    <a:lnTo>
                      <a:pt x="26" y="336"/>
                    </a:lnTo>
                    <a:lnTo>
                      <a:pt x="26" y="336"/>
                    </a:lnTo>
                    <a:lnTo>
                      <a:pt x="26" y="336"/>
                    </a:lnTo>
                    <a:lnTo>
                      <a:pt x="26" y="336"/>
                    </a:lnTo>
                    <a:lnTo>
                      <a:pt x="26" y="336"/>
                    </a:lnTo>
                    <a:lnTo>
                      <a:pt x="26" y="336"/>
                    </a:lnTo>
                    <a:lnTo>
                      <a:pt x="26" y="336"/>
                    </a:lnTo>
                    <a:lnTo>
                      <a:pt x="26" y="335"/>
                    </a:lnTo>
                    <a:lnTo>
                      <a:pt x="26" y="335"/>
                    </a:lnTo>
                    <a:lnTo>
                      <a:pt x="26" y="335"/>
                    </a:lnTo>
                    <a:lnTo>
                      <a:pt x="25" y="334"/>
                    </a:lnTo>
                    <a:lnTo>
                      <a:pt x="25" y="334"/>
                    </a:lnTo>
                    <a:lnTo>
                      <a:pt x="25" y="334"/>
                    </a:lnTo>
                    <a:lnTo>
                      <a:pt x="26" y="334"/>
                    </a:lnTo>
                    <a:lnTo>
                      <a:pt x="26" y="334"/>
                    </a:lnTo>
                    <a:lnTo>
                      <a:pt x="26" y="333"/>
                    </a:lnTo>
                    <a:lnTo>
                      <a:pt x="26" y="333"/>
                    </a:lnTo>
                    <a:lnTo>
                      <a:pt x="27" y="333"/>
                    </a:lnTo>
                    <a:lnTo>
                      <a:pt x="26" y="334"/>
                    </a:lnTo>
                    <a:lnTo>
                      <a:pt x="26" y="334"/>
                    </a:lnTo>
                    <a:lnTo>
                      <a:pt x="26" y="335"/>
                    </a:lnTo>
                    <a:lnTo>
                      <a:pt x="27" y="334"/>
                    </a:lnTo>
                    <a:lnTo>
                      <a:pt x="27" y="334"/>
                    </a:lnTo>
                    <a:lnTo>
                      <a:pt x="28" y="334"/>
                    </a:lnTo>
                    <a:lnTo>
                      <a:pt x="28" y="334"/>
                    </a:lnTo>
                    <a:lnTo>
                      <a:pt x="28" y="333"/>
                    </a:lnTo>
                    <a:lnTo>
                      <a:pt x="28" y="333"/>
                    </a:lnTo>
                    <a:lnTo>
                      <a:pt x="28" y="333"/>
                    </a:lnTo>
                    <a:lnTo>
                      <a:pt x="29" y="333"/>
                    </a:lnTo>
                    <a:lnTo>
                      <a:pt x="29" y="333"/>
                    </a:lnTo>
                    <a:lnTo>
                      <a:pt x="29" y="332"/>
                    </a:lnTo>
                    <a:lnTo>
                      <a:pt x="29" y="332"/>
                    </a:lnTo>
                    <a:lnTo>
                      <a:pt x="29" y="332"/>
                    </a:lnTo>
                    <a:lnTo>
                      <a:pt x="29" y="332"/>
                    </a:lnTo>
                    <a:lnTo>
                      <a:pt x="29" y="332"/>
                    </a:lnTo>
                    <a:lnTo>
                      <a:pt x="29" y="332"/>
                    </a:lnTo>
                    <a:lnTo>
                      <a:pt x="29" y="332"/>
                    </a:lnTo>
                    <a:lnTo>
                      <a:pt x="30" y="331"/>
                    </a:lnTo>
                    <a:lnTo>
                      <a:pt x="30" y="331"/>
                    </a:lnTo>
                    <a:lnTo>
                      <a:pt x="30" y="332"/>
                    </a:lnTo>
                    <a:lnTo>
                      <a:pt x="30" y="332"/>
                    </a:lnTo>
                    <a:lnTo>
                      <a:pt x="31" y="332"/>
                    </a:lnTo>
                    <a:lnTo>
                      <a:pt x="31" y="332"/>
                    </a:lnTo>
                    <a:lnTo>
                      <a:pt x="31" y="331"/>
                    </a:lnTo>
                    <a:lnTo>
                      <a:pt x="31" y="331"/>
                    </a:lnTo>
                    <a:lnTo>
                      <a:pt x="31" y="331"/>
                    </a:lnTo>
                    <a:lnTo>
                      <a:pt x="32" y="331"/>
                    </a:lnTo>
                    <a:lnTo>
                      <a:pt x="32" y="331"/>
                    </a:lnTo>
                    <a:lnTo>
                      <a:pt x="32" y="331"/>
                    </a:lnTo>
                    <a:lnTo>
                      <a:pt x="32" y="331"/>
                    </a:lnTo>
                    <a:lnTo>
                      <a:pt x="32" y="331"/>
                    </a:lnTo>
                    <a:lnTo>
                      <a:pt x="33" y="331"/>
                    </a:lnTo>
                    <a:lnTo>
                      <a:pt x="33" y="331"/>
                    </a:lnTo>
                    <a:lnTo>
                      <a:pt x="34" y="331"/>
                    </a:lnTo>
                    <a:lnTo>
                      <a:pt x="34" y="331"/>
                    </a:lnTo>
                    <a:lnTo>
                      <a:pt x="34" y="331"/>
                    </a:lnTo>
                    <a:lnTo>
                      <a:pt x="34" y="330"/>
                    </a:lnTo>
                    <a:lnTo>
                      <a:pt x="34" y="330"/>
                    </a:lnTo>
                    <a:lnTo>
                      <a:pt x="34" y="330"/>
                    </a:lnTo>
                    <a:lnTo>
                      <a:pt x="35" y="329"/>
                    </a:lnTo>
                    <a:lnTo>
                      <a:pt x="35" y="329"/>
                    </a:lnTo>
                    <a:lnTo>
                      <a:pt x="36" y="329"/>
                    </a:lnTo>
                    <a:lnTo>
                      <a:pt x="36" y="329"/>
                    </a:lnTo>
                    <a:lnTo>
                      <a:pt x="36" y="329"/>
                    </a:lnTo>
                    <a:lnTo>
                      <a:pt x="36" y="329"/>
                    </a:lnTo>
                    <a:lnTo>
                      <a:pt x="36" y="329"/>
                    </a:lnTo>
                    <a:lnTo>
                      <a:pt x="37" y="329"/>
                    </a:lnTo>
                    <a:lnTo>
                      <a:pt x="37" y="329"/>
                    </a:lnTo>
                    <a:lnTo>
                      <a:pt x="37" y="329"/>
                    </a:lnTo>
                    <a:lnTo>
                      <a:pt x="37" y="328"/>
                    </a:lnTo>
                    <a:lnTo>
                      <a:pt x="37" y="327"/>
                    </a:lnTo>
                    <a:lnTo>
                      <a:pt x="37" y="327"/>
                    </a:lnTo>
                    <a:lnTo>
                      <a:pt x="38" y="327"/>
                    </a:lnTo>
                    <a:lnTo>
                      <a:pt x="38" y="326"/>
                    </a:lnTo>
                    <a:lnTo>
                      <a:pt x="39" y="326"/>
                    </a:lnTo>
                    <a:lnTo>
                      <a:pt x="39" y="326"/>
                    </a:lnTo>
                    <a:lnTo>
                      <a:pt x="39" y="326"/>
                    </a:lnTo>
                    <a:lnTo>
                      <a:pt x="39" y="326"/>
                    </a:lnTo>
                    <a:lnTo>
                      <a:pt x="39" y="325"/>
                    </a:lnTo>
                    <a:lnTo>
                      <a:pt x="39" y="324"/>
                    </a:lnTo>
                    <a:lnTo>
                      <a:pt x="39" y="324"/>
                    </a:lnTo>
                    <a:lnTo>
                      <a:pt x="39" y="324"/>
                    </a:lnTo>
                    <a:lnTo>
                      <a:pt x="40" y="324"/>
                    </a:lnTo>
                    <a:lnTo>
                      <a:pt x="39" y="323"/>
                    </a:lnTo>
                    <a:lnTo>
                      <a:pt x="39" y="324"/>
                    </a:lnTo>
                    <a:lnTo>
                      <a:pt x="39" y="324"/>
                    </a:lnTo>
                    <a:lnTo>
                      <a:pt x="39" y="323"/>
                    </a:lnTo>
                    <a:lnTo>
                      <a:pt x="39" y="323"/>
                    </a:lnTo>
                    <a:lnTo>
                      <a:pt x="39" y="323"/>
                    </a:lnTo>
                    <a:lnTo>
                      <a:pt x="40" y="323"/>
                    </a:lnTo>
                    <a:lnTo>
                      <a:pt x="40" y="323"/>
                    </a:lnTo>
                    <a:lnTo>
                      <a:pt x="40" y="323"/>
                    </a:lnTo>
                    <a:lnTo>
                      <a:pt x="40" y="322"/>
                    </a:lnTo>
                    <a:lnTo>
                      <a:pt x="41" y="323"/>
                    </a:lnTo>
                    <a:lnTo>
                      <a:pt x="41" y="323"/>
                    </a:lnTo>
                    <a:lnTo>
                      <a:pt x="41" y="322"/>
                    </a:lnTo>
                    <a:lnTo>
                      <a:pt x="40" y="321"/>
                    </a:lnTo>
                    <a:lnTo>
                      <a:pt x="40" y="321"/>
                    </a:lnTo>
                    <a:lnTo>
                      <a:pt x="40" y="321"/>
                    </a:lnTo>
                    <a:lnTo>
                      <a:pt x="40" y="320"/>
                    </a:lnTo>
                    <a:lnTo>
                      <a:pt x="41" y="320"/>
                    </a:lnTo>
                    <a:lnTo>
                      <a:pt x="41" y="320"/>
                    </a:lnTo>
                    <a:lnTo>
                      <a:pt x="41" y="321"/>
                    </a:lnTo>
                    <a:lnTo>
                      <a:pt x="42" y="321"/>
                    </a:lnTo>
                    <a:lnTo>
                      <a:pt x="42" y="322"/>
                    </a:lnTo>
                    <a:lnTo>
                      <a:pt x="42" y="322"/>
                    </a:lnTo>
                    <a:lnTo>
                      <a:pt x="43" y="321"/>
                    </a:lnTo>
                    <a:lnTo>
                      <a:pt x="43" y="321"/>
                    </a:lnTo>
                    <a:lnTo>
                      <a:pt x="43" y="321"/>
                    </a:lnTo>
                    <a:lnTo>
                      <a:pt x="42" y="320"/>
                    </a:lnTo>
                    <a:lnTo>
                      <a:pt x="42" y="319"/>
                    </a:lnTo>
                    <a:lnTo>
                      <a:pt x="42" y="319"/>
                    </a:lnTo>
                    <a:lnTo>
                      <a:pt x="41" y="319"/>
                    </a:lnTo>
                    <a:lnTo>
                      <a:pt x="41" y="319"/>
                    </a:lnTo>
                    <a:lnTo>
                      <a:pt x="41" y="319"/>
                    </a:lnTo>
                    <a:lnTo>
                      <a:pt x="41" y="318"/>
                    </a:lnTo>
                    <a:lnTo>
                      <a:pt x="41" y="318"/>
                    </a:lnTo>
                    <a:lnTo>
                      <a:pt x="41" y="318"/>
                    </a:lnTo>
                    <a:lnTo>
                      <a:pt x="42" y="318"/>
                    </a:lnTo>
                    <a:lnTo>
                      <a:pt x="42" y="318"/>
                    </a:lnTo>
                    <a:lnTo>
                      <a:pt x="41" y="318"/>
                    </a:lnTo>
                    <a:lnTo>
                      <a:pt x="41" y="317"/>
                    </a:lnTo>
                    <a:lnTo>
                      <a:pt x="41" y="317"/>
                    </a:lnTo>
                    <a:lnTo>
                      <a:pt x="41" y="317"/>
                    </a:lnTo>
                    <a:lnTo>
                      <a:pt x="42" y="317"/>
                    </a:lnTo>
                    <a:lnTo>
                      <a:pt x="42" y="317"/>
                    </a:lnTo>
                    <a:lnTo>
                      <a:pt x="42" y="317"/>
                    </a:lnTo>
                    <a:lnTo>
                      <a:pt x="43" y="318"/>
                    </a:lnTo>
                    <a:lnTo>
                      <a:pt x="43" y="318"/>
                    </a:lnTo>
                    <a:lnTo>
                      <a:pt x="44" y="318"/>
                    </a:lnTo>
                    <a:lnTo>
                      <a:pt x="44" y="318"/>
                    </a:lnTo>
                    <a:lnTo>
                      <a:pt x="44" y="318"/>
                    </a:lnTo>
                    <a:lnTo>
                      <a:pt x="44" y="317"/>
                    </a:lnTo>
                    <a:lnTo>
                      <a:pt x="44" y="317"/>
                    </a:lnTo>
                    <a:lnTo>
                      <a:pt x="44" y="316"/>
                    </a:lnTo>
                    <a:lnTo>
                      <a:pt x="44" y="316"/>
                    </a:lnTo>
                    <a:lnTo>
                      <a:pt x="44" y="316"/>
                    </a:lnTo>
                    <a:lnTo>
                      <a:pt x="44" y="316"/>
                    </a:lnTo>
                    <a:lnTo>
                      <a:pt x="44" y="317"/>
                    </a:lnTo>
                    <a:lnTo>
                      <a:pt x="45" y="317"/>
                    </a:lnTo>
                    <a:lnTo>
                      <a:pt x="46" y="317"/>
                    </a:lnTo>
                    <a:lnTo>
                      <a:pt x="46" y="317"/>
                    </a:lnTo>
                    <a:lnTo>
                      <a:pt x="46" y="317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6" y="316"/>
                    </a:lnTo>
                    <a:lnTo>
                      <a:pt x="46" y="316"/>
                    </a:lnTo>
                    <a:lnTo>
                      <a:pt x="47" y="316"/>
                    </a:lnTo>
                    <a:lnTo>
                      <a:pt x="47" y="316"/>
                    </a:lnTo>
                    <a:lnTo>
                      <a:pt x="47" y="315"/>
                    </a:lnTo>
                    <a:lnTo>
                      <a:pt x="46" y="315"/>
                    </a:lnTo>
                    <a:lnTo>
                      <a:pt x="46" y="314"/>
                    </a:lnTo>
                    <a:lnTo>
                      <a:pt x="47" y="315"/>
                    </a:lnTo>
                    <a:lnTo>
                      <a:pt x="48" y="315"/>
                    </a:lnTo>
                    <a:lnTo>
                      <a:pt x="48" y="315"/>
                    </a:lnTo>
                    <a:lnTo>
                      <a:pt x="48" y="315"/>
                    </a:lnTo>
                    <a:lnTo>
                      <a:pt x="48" y="314"/>
                    </a:lnTo>
                    <a:lnTo>
                      <a:pt x="48" y="314"/>
                    </a:lnTo>
                    <a:lnTo>
                      <a:pt x="48" y="314"/>
                    </a:lnTo>
                    <a:lnTo>
                      <a:pt x="49" y="315"/>
                    </a:lnTo>
                    <a:lnTo>
                      <a:pt x="49" y="315"/>
                    </a:lnTo>
                    <a:lnTo>
                      <a:pt x="49" y="313"/>
                    </a:lnTo>
                    <a:lnTo>
                      <a:pt x="49" y="313"/>
                    </a:lnTo>
                    <a:lnTo>
                      <a:pt x="50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9" y="312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50" y="311"/>
                    </a:lnTo>
                    <a:lnTo>
                      <a:pt x="51" y="311"/>
                    </a:lnTo>
                    <a:lnTo>
                      <a:pt x="51" y="311"/>
                    </a:lnTo>
                    <a:lnTo>
                      <a:pt x="51" y="310"/>
                    </a:lnTo>
                    <a:lnTo>
                      <a:pt x="51" y="310"/>
                    </a:lnTo>
                    <a:lnTo>
                      <a:pt x="51" y="309"/>
                    </a:lnTo>
                    <a:lnTo>
                      <a:pt x="51" y="309"/>
                    </a:lnTo>
                    <a:lnTo>
                      <a:pt x="51" y="309"/>
                    </a:lnTo>
                    <a:lnTo>
                      <a:pt x="51" y="308"/>
                    </a:lnTo>
                    <a:lnTo>
                      <a:pt x="51" y="308"/>
                    </a:lnTo>
                    <a:lnTo>
                      <a:pt x="51" y="308"/>
                    </a:lnTo>
                    <a:lnTo>
                      <a:pt x="51" y="308"/>
                    </a:lnTo>
                    <a:lnTo>
                      <a:pt x="51" y="308"/>
                    </a:lnTo>
                    <a:lnTo>
                      <a:pt x="51" y="307"/>
                    </a:lnTo>
                    <a:lnTo>
                      <a:pt x="51" y="308"/>
                    </a:lnTo>
                    <a:lnTo>
                      <a:pt x="51" y="308"/>
                    </a:lnTo>
                    <a:lnTo>
                      <a:pt x="50" y="308"/>
                    </a:lnTo>
                    <a:lnTo>
                      <a:pt x="50" y="308"/>
                    </a:lnTo>
                    <a:lnTo>
                      <a:pt x="50" y="307"/>
                    </a:lnTo>
                    <a:lnTo>
                      <a:pt x="51" y="307"/>
                    </a:lnTo>
                    <a:lnTo>
                      <a:pt x="51" y="307"/>
                    </a:lnTo>
                    <a:lnTo>
                      <a:pt x="51" y="306"/>
                    </a:lnTo>
                    <a:lnTo>
                      <a:pt x="50" y="306"/>
                    </a:lnTo>
                    <a:lnTo>
                      <a:pt x="50" y="306"/>
                    </a:lnTo>
                    <a:lnTo>
                      <a:pt x="49" y="306"/>
                    </a:lnTo>
                    <a:lnTo>
                      <a:pt x="49" y="305"/>
                    </a:lnTo>
                    <a:lnTo>
                      <a:pt x="49" y="305"/>
                    </a:lnTo>
                    <a:lnTo>
                      <a:pt x="49" y="305"/>
                    </a:lnTo>
                    <a:lnTo>
                      <a:pt x="49" y="304"/>
                    </a:lnTo>
                    <a:lnTo>
                      <a:pt x="49" y="304"/>
                    </a:lnTo>
                    <a:lnTo>
                      <a:pt x="48" y="303"/>
                    </a:lnTo>
                    <a:lnTo>
                      <a:pt x="47" y="304"/>
                    </a:lnTo>
                    <a:lnTo>
                      <a:pt x="46" y="304"/>
                    </a:lnTo>
                    <a:lnTo>
                      <a:pt x="45" y="302"/>
                    </a:lnTo>
                    <a:lnTo>
                      <a:pt x="46" y="302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6" y="301"/>
                    </a:lnTo>
                    <a:lnTo>
                      <a:pt x="46" y="301"/>
                    </a:lnTo>
                    <a:lnTo>
                      <a:pt x="46" y="301"/>
                    </a:lnTo>
                    <a:lnTo>
                      <a:pt x="46" y="301"/>
                    </a:lnTo>
                    <a:lnTo>
                      <a:pt x="45" y="300"/>
                    </a:lnTo>
                    <a:lnTo>
                      <a:pt x="46" y="299"/>
                    </a:lnTo>
                    <a:lnTo>
                      <a:pt x="45" y="299"/>
                    </a:lnTo>
                    <a:lnTo>
                      <a:pt x="45" y="299"/>
                    </a:lnTo>
                    <a:lnTo>
                      <a:pt x="45" y="299"/>
                    </a:lnTo>
                    <a:lnTo>
                      <a:pt x="46" y="298"/>
                    </a:lnTo>
                    <a:lnTo>
                      <a:pt x="46" y="298"/>
                    </a:lnTo>
                    <a:lnTo>
                      <a:pt x="46" y="298"/>
                    </a:lnTo>
                    <a:lnTo>
                      <a:pt x="46" y="297"/>
                    </a:lnTo>
                    <a:lnTo>
                      <a:pt x="46" y="297"/>
                    </a:lnTo>
                    <a:lnTo>
                      <a:pt x="46" y="297"/>
                    </a:lnTo>
                    <a:lnTo>
                      <a:pt x="46" y="296"/>
                    </a:lnTo>
                    <a:lnTo>
                      <a:pt x="46" y="296"/>
                    </a:lnTo>
                    <a:lnTo>
                      <a:pt x="46" y="296"/>
                    </a:lnTo>
                    <a:lnTo>
                      <a:pt x="46" y="295"/>
                    </a:lnTo>
                    <a:lnTo>
                      <a:pt x="47" y="295"/>
                    </a:lnTo>
                    <a:lnTo>
                      <a:pt x="47" y="294"/>
                    </a:lnTo>
                    <a:lnTo>
                      <a:pt x="47" y="294"/>
                    </a:lnTo>
                    <a:lnTo>
                      <a:pt x="48" y="294"/>
                    </a:lnTo>
                    <a:lnTo>
                      <a:pt x="48" y="293"/>
                    </a:lnTo>
                    <a:lnTo>
                      <a:pt x="49" y="293"/>
                    </a:lnTo>
                    <a:lnTo>
                      <a:pt x="49" y="294"/>
                    </a:lnTo>
                    <a:lnTo>
                      <a:pt x="49" y="294"/>
                    </a:lnTo>
                    <a:lnTo>
                      <a:pt x="50" y="294"/>
                    </a:lnTo>
                    <a:lnTo>
                      <a:pt x="50" y="294"/>
                    </a:lnTo>
                    <a:lnTo>
                      <a:pt x="50" y="294"/>
                    </a:lnTo>
                    <a:lnTo>
                      <a:pt x="51" y="294"/>
                    </a:lnTo>
                    <a:lnTo>
                      <a:pt x="51" y="294"/>
                    </a:lnTo>
                    <a:lnTo>
                      <a:pt x="52" y="293"/>
                    </a:lnTo>
                    <a:lnTo>
                      <a:pt x="52" y="293"/>
                    </a:lnTo>
                    <a:lnTo>
                      <a:pt x="54" y="293"/>
                    </a:lnTo>
                    <a:lnTo>
                      <a:pt x="54" y="293"/>
                    </a:lnTo>
                    <a:lnTo>
                      <a:pt x="54" y="292"/>
                    </a:lnTo>
                    <a:lnTo>
                      <a:pt x="54" y="292"/>
                    </a:lnTo>
                    <a:lnTo>
                      <a:pt x="54" y="291"/>
                    </a:lnTo>
                    <a:lnTo>
                      <a:pt x="54" y="291"/>
                    </a:lnTo>
                    <a:lnTo>
                      <a:pt x="55" y="292"/>
                    </a:lnTo>
                    <a:lnTo>
                      <a:pt x="55" y="292"/>
                    </a:lnTo>
                    <a:lnTo>
                      <a:pt x="55" y="293"/>
                    </a:lnTo>
                    <a:lnTo>
                      <a:pt x="56" y="293"/>
                    </a:lnTo>
                    <a:lnTo>
                      <a:pt x="56" y="293"/>
                    </a:lnTo>
                    <a:lnTo>
                      <a:pt x="56" y="292"/>
                    </a:lnTo>
                    <a:lnTo>
                      <a:pt x="57" y="292"/>
                    </a:lnTo>
                    <a:lnTo>
                      <a:pt x="56" y="292"/>
                    </a:lnTo>
                    <a:lnTo>
                      <a:pt x="56" y="292"/>
                    </a:lnTo>
                    <a:lnTo>
                      <a:pt x="56" y="291"/>
                    </a:lnTo>
                    <a:lnTo>
                      <a:pt x="56" y="291"/>
                    </a:lnTo>
                    <a:lnTo>
                      <a:pt x="55" y="290"/>
                    </a:lnTo>
                    <a:lnTo>
                      <a:pt x="55" y="290"/>
                    </a:lnTo>
                    <a:lnTo>
                      <a:pt x="55" y="290"/>
                    </a:lnTo>
                    <a:lnTo>
                      <a:pt x="55" y="289"/>
                    </a:lnTo>
                    <a:lnTo>
                      <a:pt x="55" y="289"/>
                    </a:lnTo>
                    <a:lnTo>
                      <a:pt x="56" y="289"/>
                    </a:lnTo>
                    <a:lnTo>
                      <a:pt x="56" y="289"/>
                    </a:lnTo>
                    <a:lnTo>
                      <a:pt x="57" y="289"/>
                    </a:lnTo>
                    <a:lnTo>
                      <a:pt x="57" y="289"/>
                    </a:lnTo>
                    <a:lnTo>
                      <a:pt x="57" y="289"/>
                    </a:lnTo>
                    <a:lnTo>
                      <a:pt x="56" y="288"/>
                    </a:lnTo>
                    <a:lnTo>
                      <a:pt x="56" y="287"/>
                    </a:lnTo>
                    <a:lnTo>
                      <a:pt x="56" y="287"/>
                    </a:lnTo>
                    <a:lnTo>
                      <a:pt x="56" y="286"/>
                    </a:lnTo>
                    <a:lnTo>
                      <a:pt x="57" y="286"/>
                    </a:lnTo>
                    <a:lnTo>
                      <a:pt x="57" y="286"/>
                    </a:lnTo>
                    <a:lnTo>
                      <a:pt x="57" y="285"/>
                    </a:lnTo>
                    <a:lnTo>
                      <a:pt x="57" y="285"/>
                    </a:lnTo>
                    <a:lnTo>
                      <a:pt x="57" y="285"/>
                    </a:lnTo>
                    <a:lnTo>
                      <a:pt x="58" y="284"/>
                    </a:lnTo>
                    <a:lnTo>
                      <a:pt x="58" y="284"/>
                    </a:lnTo>
                    <a:lnTo>
                      <a:pt x="58" y="284"/>
                    </a:lnTo>
                    <a:lnTo>
                      <a:pt x="59" y="284"/>
                    </a:lnTo>
                    <a:lnTo>
                      <a:pt x="58" y="283"/>
                    </a:lnTo>
                    <a:lnTo>
                      <a:pt x="59" y="283"/>
                    </a:lnTo>
                    <a:lnTo>
                      <a:pt x="59" y="283"/>
                    </a:lnTo>
                    <a:lnTo>
                      <a:pt x="59" y="283"/>
                    </a:lnTo>
                    <a:lnTo>
                      <a:pt x="59" y="283"/>
                    </a:lnTo>
                    <a:lnTo>
                      <a:pt x="59" y="282"/>
                    </a:lnTo>
                    <a:lnTo>
                      <a:pt x="59" y="282"/>
                    </a:lnTo>
                    <a:lnTo>
                      <a:pt x="60" y="283"/>
                    </a:lnTo>
                    <a:lnTo>
                      <a:pt x="60" y="283"/>
                    </a:lnTo>
                    <a:lnTo>
                      <a:pt x="60" y="283"/>
                    </a:lnTo>
                    <a:lnTo>
                      <a:pt x="61" y="283"/>
                    </a:lnTo>
                    <a:lnTo>
                      <a:pt x="61" y="283"/>
                    </a:lnTo>
                    <a:lnTo>
                      <a:pt x="61" y="282"/>
                    </a:lnTo>
                    <a:lnTo>
                      <a:pt x="62" y="282"/>
                    </a:lnTo>
                    <a:lnTo>
                      <a:pt x="62" y="282"/>
                    </a:lnTo>
                    <a:lnTo>
                      <a:pt x="63" y="282"/>
                    </a:lnTo>
                    <a:lnTo>
                      <a:pt x="63" y="282"/>
                    </a:lnTo>
                    <a:lnTo>
                      <a:pt x="64" y="282"/>
                    </a:lnTo>
                    <a:lnTo>
                      <a:pt x="64" y="282"/>
                    </a:lnTo>
                    <a:lnTo>
                      <a:pt x="64" y="281"/>
                    </a:lnTo>
                    <a:lnTo>
                      <a:pt x="65" y="281"/>
                    </a:lnTo>
                    <a:lnTo>
                      <a:pt x="66" y="281"/>
                    </a:lnTo>
                    <a:lnTo>
                      <a:pt x="67" y="280"/>
                    </a:lnTo>
                    <a:lnTo>
                      <a:pt x="67" y="280"/>
                    </a:lnTo>
                    <a:lnTo>
                      <a:pt x="68" y="280"/>
                    </a:lnTo>
                    <a:lnTo>
                      <a:pt x="68" y="280"/>
                    </a:lnTo>
                    <a:lnTo>
                      <a:pt x="69" y="280"/>
                    </a:lnTo>
                    <a:lnTo>
                      <a:pt x="69" y="280"/>
                    </a:lnTo>
                    <a:lnTo>
                      <a:pt x="70" y="280"/>
                    </a:lnTo>
                    <a:lnTo>
                      <a:pt x="70" y="280"/>
                    </a:lnTo>
                    <a:lnTo>
                      <a:pt x="70" y="279"/>
                    </a:lnTo>
                    <a:lnTo>
                      <a:pt x="71" y="279"/>
                    </a:lnTo>
                    <a:lnTo>
                      <a:pt x="71" y="279"/>
                    </a:lnTo>
                    <a:lnTo>
                      <a:pt x="71" y="279"/>
                    </a:lnTo>
                    <a:lnTo>
                      <a:pt x="72" y="279"/>
                    </a:lnTo>
                    <a:lnTo>
                      <a:pt x="72" y="279"/>
                    </a:lnTo>
                    <a:lnTo>
                      <a:pt x="72" y="279"/>
                    </a:lnTo>
                    <a:lnTo>
                      <a:pt x="73" y="278"/>
                    </a:lnTo>
                    <a:lnTo>
                      <a:pt x="74" y="278"/>
                    </a:lnTo>
                    <a:lnTo>
                      <a:pt x="74" y="278"/>
                    </a:lnTo>
                    <a:lnTo>
                      <a:pt x="74" y="276"/>
                    </a:lnTo>
                    <a:lnTo>
                      <a:pt x="74" y="276"/>
                    </a:lnTo>
                    <a:lnTo>
                      <a:pt x="74" y="276"/>
                    </a:lnTo>
                    <a:lnTo>
                      <a:pt x="74" y="276"/>
                    </a:lnTo>
                    <a:lnTo>
                      <a:pt x="74" y="275"/>
                    </a:lnTo>
                    <a:lnTo>
                      <a:pt x="75" y="275"/>
                    </a:lnTo>
                    <a:lnTo>
                      <a:pt x="75" y="274"/>
                    </a:lnTo>
                    <a:lnTo>
                      <a:pt x="75" y="273"/>
                    </a:lnTo>
                    <a:lnTo>
                      <a:pt x="76" y="272"/>
                    </a:lnTo>
                    <a:lnTo>
                      <a:pt x="77" y="271"/>
                    </a:lnTo>
                    <a:lnTo>
                      <a:pt x="77" y="271"/>
                    </a:lnTo>
                    <a:lnTo>
                      <a:pt x="77" y="270"/>
                    </a:lnTo>
                    <a:lnTo>
                      <a:pt x="77" y="270"/>
                    </a:lnTo>
                    <a:lnTo>
                      <a:pt x="78" y="269"/>
                    </a:lnTo>
                    <a:lnTo>
                      <a:pt x="79" y="269"/>
                    </a:lnTo>
                    <a:lnTo>
                      <a:pt x="79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9" y="267"/>
                    </a:lnTo>
                    <a:lnTo>
                      <a:pt x="80" y="266"/>
                    </a:lnTo>
                    <a:lnTo>
                      <a:pt x="80" y="265"/>
                    </a:lnTo>
                    <a:lnTo>
                      <a:pt x="80" y="265"/>
                    </a:lnTo>
                    <a:lnTo>
                      <a:pt x="80" y="264"/>
                    </a:lnTo>
                    <a:lnTo>
                      <a:pt x="80" y="264"/>
                    </a:lnTo>
                    <a:lnTo>
                      <a:pt x="81" y="264"/>
                    </a:lnTo>
                    <a:lnTo>
                      <a:pt x="82" y="264"/>
                    </a:lnTo>
                    <a:lnTo>
                      <a:pt x="83" y="264"/>
                    </a:lnTo>
                    <a:lnTo>
                      <a:pt x="83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5" y="264"/>
                    </a:lnTo>
                    <a:lnTo>
                      <a:pt x="85" y="264"/>
                    </a:lnTo>
                    <a:lnTo>
                      <a:pt x="86" y="264"/>
                    </a:lnTo>
                    <a:lnTo>
                      <a:pt x="87" y="264"/>
                    </a:lnTo>
                    <a:lnTo>
                      <a:pt x="88" y="265"/>
                    </a:lnTo>
                    <a:lnTo>
                      <a:pt x="88" y="265"/>
                    </a:lnTo>
                    <a:lnTo>
                      <a:pt x="89" y="265"/>
                    </a:lnTo>
                    <a:lnTo>
                      <a:pt x="90" y="264"/>
                    </a:lnTo>
                    <a:lnTo>
                      <a:pt x="91" y="264"/>
                    </a:lnTo>
                    <a:lnTo>
                      <a:pt x="91" y="264"/>
                    </a:lnTo>
                    <a:lnTo>
                      <a:pt x="91" y="265"/>
                    </a:lnTo>
                    <a:lnTo>
                      <a:pt x="91" y="265"/>
                    </a:lnTo>
                    <a:lnTo>
                      <a:pt x="92" y="264"/>
                    </a:lnTo>
                    <a:lnTo>
                      <a:pt x="93" y="264"/>
                    </a:lnTo>
                    <a:lnTo>
                      <a:pt x="93" y="264"/>
                    </a:lnTo>
                    <a:lnTo>
                      <a:pt x="94" y="265"/>
                    </a:lnTo>
                    <a:lnTo>
                      <a:pt x="94" y="265"/>
                    </a:lnTo>
                    <a:lnTo>
                      <a:pt x="95" y="265"/>
                    </a:lnTo>
                    <a:lnTo>
                      <a:pt x="96" y="265"/>
                    </a:lnTo>
                    <a:lnTo>
                      <a:pt x="96" y="265"/>
                    </a:lnTo>
                    <a:lnTo>
                      <a:pt x="97" y="265"/>
                    </a:lnTo>
                    <a:lnTo>
                      <a:pt x="98" y="265"/>
                    </a:lnTo>
                    <a:lnTo>
                      <a:pt x="98" y="265"/>
                    </a:lnTo>
                    <a:lnTo>
                      <a:pt x="98" y="264"/>
                    </a:lnTo>
                    <a:lnTo>
                      <a:pt x="99" y="264"/>
                    </a:lnTo>
                    <a:lnTo>
                      <a:pt x="99" y="263"/>
                    </a:lnTo>
                    <a:lnTo>
                      <a:pt x="100" y="263"/>
                    </a:lnTo>
                    <a:lnTo>
                      <a:pt x="100" y="262"/>
                    </a:lnTo>
                    <a:lnTo>
                      <a:pt x="101" y="261"/>
                    </a:lnTo>
                    <a:lnTo>
                      <a:pt x="101" y="261"/>
                    </a:lnTo>
                    <a:lnTo>
                      <a:pt x="101" y="261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2" y="260"/>
                    </a:lnTo>
                    <a:lnTo>
                      <a:pt x="102" y="260"/>
                    </a:lnTo>
                    <a:lnTo>
                      <a:pt x="103" y="259"/>
                    </a:lnTo>
                    <a:lnTo>
                      <a:pt x="103" y="259"/>
                    </a:lnTo>
                    <a:lnTo>
                      <a:pt x="103" y="259"/>
                    </a:lnTo>
                    <a:lnTo>
                      <a:pt x="104" y="259"/>
                    </a:lnTo>
                    <a:lnTo>
                      <a:pt x="106" y="259"/>
                    </a:lnTo>
                    <a:lnTo>
                      <a:pt x="106" y="260"/>
                    </a:lnTo>
                    <a:lnTo>
                      <a:pt x="107" y="261"/>
                    </a:lnTo>
                    <a:lnTo>
                      <a:pt x="107" y="261"/>
                    </a:lnTo>
                    <a:lnTo>
                      <a:pt x="108" y="261"/>
                    </a:lnTo>
                    <a:lnTo>
                      <a:pt x="108" y="261"/>
                    </a:lnTo>
                    <a:lnTo>
                      <a:pt x="108" y="260"/>
                    </a:lnTo>
                    <a:lnTo>
                      <a:pt x="108" y="260"/>
                    </a:lnTo>
                    <a:lnTo>
                      <a:pt x="108" y="259"/>
                    </a:lnTo>
                    <a:lnTo>
                      <a:pt x="109" y="258"/>
                    </a:lnTo>
                    <a:lnTo>
                      <a:pt x="109" y="258"/>
                    </a:lnTo>
                    <a:lnTo>
                      <a:pt x="110" y="258"/>
                    </a:lnTo>
                    <a:lnTo>
                      <a:pt x="111" y="256"/>
                    </a:lnTo>
                    <a:lnTo>
                      <a:pt x="111" y="255"/>
                    </a:lnTo>
                    <a:lnTo>
                      <a:pt x="113" y="253"/>
                    </a:lnTo>
                    <a:lnTo>
                      <a:pt x="113" y="253"/>
                    </a:lnTo>
                    <a:lnTo>
                      <a:pt x="114" y="253"/>
                    </a:lnTo>
                    <a:lnTo>
                      <a:pt x="114" y="253"/>
                    </a:lnTo>
                    <a:lnTo>
                      <a:pt x="114" y="253"/>
                    </a:lnTo>
                    <a:lnTo>
                      <a:pt x="114" y="252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7" y="247"/>
                    </a:lnTo>
                    <a:lnTo>
                      <a:pt x="118" y="246"/>
                    </a:lnTo>
                    <a:lnTo>
                      <a:pt x="118" y="245"/>
                    </a:lnTo>
                    <a:lnTo>
                      <a:pt x="118" y="244"/>
                    </a:lnTo>
                    <a:lnTo>
                      <a:pt x="117" y="240"/>
                    </a:lnTo>
                    <a:lnTo>
                      <a:pt x="116" y="239"/>
                    </a:lnTo>
                    <a:lnTo>
                      <a:pt x="117" y="238"/>
                    </a:lnTo>
                    <a:lnTo>
                      <a:pt x="117" y="238"/>
                    </a:lnTo>
                    <a:lnTo>
                      <a:pt x="118" y="238"/>
                    </a:lnTo>
                    <a:lnTo>
                      <a:pt x="118" y="238"/>
                    </a:lnTo>
                    <a:lnTo>
                      <a:pt x="118" y="238"/>
                    </a:lnTo>
                    <a:lnTo>
                      <a:pt x="118" y="238"/>
                    </a:lnTo>
                    <a:lnTo>
                      <a:pt x="118" y="239"/>
                    </a:lnTo>
                    <a:lnTo>
                      <a:pt x="118" y="239"/>
                    </a:lnTo>
                    <a:lnTo>
                      <a:pt x="118" y="240"/>
                    </a:lnTo>
                    <a:lnTo>
                      <a:pt x="119" y="240"/>
                    </a:lnTo>
                    <a:lnTo>
                      <a:pt x="119" y="240"/>
                    </a:lnTo>
                    <a:lnTo>
                      <a:pt x="120" y="240"/>
                    </a:lnTo>
                    <a:lnTo>
                      <a:pt x="120" y="240"/>
                    </a:lnTo>
                    <a:lnTo>
                      <a:pt x="121" y="239"/>
                    </a:lnTo>
                    <a:lnTo>
                      <a:pt x="121" y="239"/>
                    </a:lnTo>
                    <a:lnTo>
                      <a:pt x="120" y="238"/>
                    </a:lnTo>
                    <a:lnTo>
                      <a:pt x="120" y="237"/>
                    </a:lnTo>
                    <a:lnTo>
                      <a:pt x="120" y="237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1" y="236"/>
                    </a:lnTo>
                    <a:lnTo>
                      <a:pt x="121" y="236"/>
                    </a:lnTo>
                    <a:lnTo>
                      <a:pt x="122" y="236"/>
                    </a:lnTo>
                    <a:lnTo>
                      <a:pt x="122" y="235"/>
                    </a:lnTo>
                    <a:lnTo>
                      <a:pt x="123" y="235"/>
                    </a:lnTo>
                    <a:lnTo>
                      <a:pt x="123" y="235"/>
                    </a:lnTo>
                    <a:lnTo>
                      <a:pt x="123" y="234"/>
                    </a:lnTo>
                    <a:lnTo>
                      <a:pt x="122" y="233"/>
                    </a:lnTo>
                    <a:lnTo>
                      <a:pt x="122" y="232"/>
                    </a:lnTo>
                    <a:lnTo>
                      <a:pt x="123" y="231"/>
                    </a:lnTo>
                    <a:lnTo>
                      <a:pt x="123" y="231"/>
                    </a:lnTo>
                    <a:lnTo>
                      <a:pt x="123" y="230"/>
                    </a:lnTo>
                    <a:lnTo>
                      <a:pt x="123" y="229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4" y="227"/>
                    </a:lnTo>
                    <a:lnTo>
                      <a:pt x="125" y="227"/>
                    </a:lnTo>
                    <a:lnTo>
                      <a:pt x="125" y="226"/>
                    </a:lnTo>
                    <a:lnTo>
                      <a:pt x="125" y="226"/>
                    </a:lnTo>
                    <a:lnTo>
                      <a:pt x="125" y="225"/>
                    </a:lnTo>
                    <a:lnTo>
                      <a:pt x="125" y="225"/>
                    </a:lnTo>
                    <a:lnTo>
                      <a:pt x="125" y="224"/>
                    </a:lnTo>
                    <a:lnTo>
                      <a:pt x="124" y="224"/>
                    </a:lnTo>
                    <a:lnTo>
                      <a:pt x="124" y="223"/>
                    </a:lnTo>
                    <a:lnTo>
                      <a:pt x="124" y="222"/>
                    </a:lnTo>
                    <a:lnTo>
                      <a:pt x="124" y="221"/>
                    </a:lnTo>
                    <a:lnTo>
                      <a:pt x="124" y="220"/>
                    </a:lnTo>
                    <a:lnTo>
                      <a:pt x="124" y="220"/>
                    </a:lnTo>
                    <a:lnTo>
                      <a:pt x="125" y="219"/>
                    </a:lnTo>
                    <a:lnTo>
                      <a:pt x="126" y="219"/>
                    </a:lnTo>
                    <a:lnTo>
                      <a:pt x="126" y="219"/>
                    </a:lnTo>
                    <a:lnTo>
                      <a:pt x="127" y="218"/>
                    </a:lnTo>
                    <a:lnTo>
                      <a:pt x="127" y="218"/>
                    </a:lnTo>
                    <a:lnTo>
                      <a:pt x="127" y="217"/>
                    </a:lnTo>
                    <a:lnTo>
                      <a:pt x="127" y="217"/>
                    </a:lnTo>
                    <a:lnTo>
                      <a:pt x="126" y="217"/>
                    </a:lnTo>
                    <a:lnTo>
                      <a:pt x="126" y="216"/>
                    </a:lnTo>
                    <a:lnTo>
                      <a:pt x="126" y="216"/>
                    </a:lnTo>
                    <a:lnTo>
                      <a:pt x="126" y="215"/>
                    </a:lnTo>
                    <a:lnTo>
                      <a:pt x="126" y="214"/>
                    </a:lnTo>
                    <a:lnTo>
                      <a:pt x="127" y="214"/>
                    </a:lnTo>
                    <a:lnTo>
                      <a:pt x="127" y="213"/>
                    </a:lnTo>
                    <a:lnTo>
                      <a:pt x="127" y="212"/>
                    </a:lnTo>
                    <a:lnTo>
                      <a:pt x="127" y="211"/>
                    </a:lnTo>
                    <a:lnTo>
                      <a:pt x="127" y="211"/>
                    </a:lnTo>
                    <a:lnTo>
                      <a:pt x="128" y="210"/>
                    </a:lnTo>
                    <a:lnTo>
                      <a:pt x="129" y="210"/>
                    </a:lnTo>
                    <a:lnTo>
                      <a:pt x="130" y="210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2" y="209"/>
                    </a:lnTo>
                    <a:lnTo>
                      <a:pt x="132" y="208"/>
                    </a:lnTo>
                    <a:lnTo>
                      <a:pt x="133" y="207"/>
                    </a:lnTo>
                    <a:lnTo>
                      <a:pt x="133" y="206"/>
                    </a:lnTo>
                    <a:lnTo>
                      <a:pt x="133" y="206"/>
                    </a:lnTo>
                    <a:lnTo>
                      <a:pt x="134" y="206"/>
                    </a:lnTo>
                    <a:lnTo>
                      <a:pt x="135" y="206"/>
                    </a:lnTo>
                    <a:lnTo>
                      <a:pt x="135" y="206"/>
                    </a:lnTo>
                    <a:lnTo>
                      <a:pt x="136" y="205"/>
                    </a:lnTo>
                    <a:lnTo>
                      <a:pt x="136" y="204"/>
                    </a:lnTo>
                    <a:lnTo>
                      <a:pt x="136" y="204"/>
                    </a:lnTo>
                    <a:lnTo>
                      <a:pt x="136" y="203"/>
                    </a:lnTo>
                    <a:lnTo>
                      <a:pt x="136" y="203"/>
                    </a:lnTo>
                    <a:lnTo>
                      <a:pt x="137" y="202"/>
                    </a:lnTo>
                    <a:lnTo>
                      <a:pt x="137" y="202"/>
                    </a:lnTo>
                    <a:lnTo>
                      <a:pt x="138" y="202"/>
                    </a:lnTo>
                    <a:lnTo>
                      <a:pt x="138" y="202"/>
                    </a:lnTo>
                    <a:lnTo>
                      <a:pt x="139" y="202"/>
                    </a:lnTo>
                    <a:lnTo>
                      <a:pt x="139" y="202"/>
                    </a:lnTo>
                    <a:lnTo>
                      <a:pt x="140" y="202"/>
                    </a:lnTo>
                    <a:lnTo>
                      <a:pt x="140" y="202"/>
                    </a:lnTo>
                    <a:lnTo>
                      <a:pt x="141" y="202"/>
                    </a:lnTo>
                    <a:lnTo>
                      <a:pt x="141" y="201"/>
                    </a:lnTo>
                    <a:lnTo>
                      <a:pt x="142" y="201"/>
                    </a:lnTo>
                    <a:lnTo>
                      <a:pt x="142" y="201"/>
                    </a:lnTo>
                    <a:lnTo>
                      <a:pt x="143" y="200"/>
                    </a:lnTo>
                    <a:lnTo>
                      <a:pt x="144" y="200"/>
                    </a:lnTo>
                    <a:lnTo>
                      <a:pt x="145" y="199"/>
                    </a:lnTo>
                    <a:lnTo>
                      <a:pt x="145" y="198"/>
                    </a:lnTo>
                    <a:lnTo>
                      <a:pt x="146" y="198"/>
                    </a:lnTo>
                    <a:lnTo>
                      <a:pt x="146" y="198"/>
                    </a:lnTo>
                    <a:lnTo>
                      <a:pt x="147" y="198"/>
                    </a:lnTo>
                    <a:lnTo>
                      <a:pt x="148" y="198"/>
                    </a:lnTo>
                    <a:lnTo>
                      <a:pt x="148" y="199"/>
                    </a:lnTo>
                    <a:lnTo>
                      <a:pt x="149" y="199"/>
                    </a:lnTo>
                    <a:lnTo>
                      <a:pt x="149" y="199"/>
                    </a:lnTo>
                    <a:lnTo>
                      <a:pt x="149" y="199"/>
                    </a:lnTo>
                    <a:lnTo>
                      <a:pt x="150" y="198"/>
                    </a:lnTo>
                    <a:lnTo>
                      <a:pt x="150" y="198"/>
                    </a:lnTo>
                    <a:lnTo>
                      <a:pt x="151" y="197"/>
                    </a:lnTo>
                    <a:lnTo>
                      <a:pt x="152" y="196"/>
                    </a:lnTo>
                    <a:lnTo>
                      <a:pt x="152" y="196"/>
                    </a:lnTo>
                    <a:lnTo>
                      <a:pt x="153" y="196"/>
                    </a:lnTo>
                    <a:lnTo>
                      <a:pt x="153" y="196"/>
                    </a:lnTo>
                    <a:lnTo>
                      <a:pt x="153" y="196"/>
                    </a:lnTo>
                    <a:lnTo>
                      <a:pt x="154" y="196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5" y="198"/>
                    </a:lnTo>
                    <a:lnTo>
                      <a:pt x="154" y="199"/>
                    </a:lnTo>
                    <a:lnTo>
                      <a:pt x="154" y="200"/>
                    </a:lnTo>
                    <a:lnTo>
                      <a:pt x="155" y="201"/>
                    </a:lnTo>
                    <a:lnTo>
                      <a:pt x="155" y="201"/>
                    </a:lnTo>
                    <a:lnTo>
                      <a:pt x="156" y="201"/>
                    </a:lnTo>
                    <a:lnTo>
                      <a:pt x="156" y="201"/>
                    </a:lnTo>
                    <a:lnTo>
                      <a:pt x="158" y="201"/>
                    </a:lnTo>
                    <a:lnTo>
                      <a:pt x="159" y="201"/>
                    </a:lnTo>
                    <a:lnTo>
                      <a:pt x="159" y="201"/>
                    </a:lnTo>
                    <a:lnTo>
                      <a:pt x="159" y="201"/>
                    </a:lnTo>
                    <a:lnTo>
                      <a:pt x="160" y="200"/>
                    </a:lnTo>
                    <a:lnTo>
                      <a:pt x="161" y="199"/>
                    </a:lnTo>
                    <a:lnTo>
                      <a:pt x="162" y="199"/>
                    </a:lnTo>
                    <a:lnTo>
                      <a:pt x="162" y="199"/>
                    </a:lnTo>
                    <a:lnTo>
                      <a:pt x="163" y="199"/>
                    </a:lnTo>
                    <a:lnTo>
                      <a:pt x="163" y="199"/>
                    </a:lnTo>
                    <a:lnTo>
                      <a:pt x="164" y="198"/>
                    </a:lnTo>
                    <a:lnTo>
                      <a:pt x="164" y="198"/>
                    </a:lnTo>
                    <a:lnTo>
                      <a:pt x="165" y="198"/>
                    </a:lnTo>
                    <a:lnTo>
                      <a:pt x="166" y="197"/>
                    </a:lnTo>
                    <a:lnTo>
                      <a:pt x="166" y="197"/>
                    </a:lnTo>
                    <a:lnTo>
                      <a:pt x="166" y="197"/>
                    </a:lnTo>
                    <a:lnTo>
                      <a:pt x="166" y="196"/>
                    </a:lnTo>
                    <a:lnTo>
                      <a:pt x="166" y="196"/>
                    </a:lnTo>
                    <a:lnTo>
                      <a:pt x="166" y="196"/>
                    </a:lnTo>
                    <a:lnTo>
                      <a:pt x="167" y="194"/>
                    </a:lnTo>
                    <a:lnTo>
                      <a:pt x="168" y="194"/>
                    </a:lnTo>
                    <a:lnTo>
                      <a:pt x="168" y="194"/>
                    </a:lnTo>
                    <a:lnTo>
                      <a:pt x="169" y="194"/>
                    </a:lnTo>
                    <a:lnTo>
                      <a:pt x="169" y="194"/>
                    </a:lnTo>
                    <a:lnTo>
                      <a:pt x="170" y="193"/>
                    </a:lnTo>
                    <a:lnTo>
                      <a:pt x="171" y="193"/>
                    </a:lnTo>
                    <a:lnTo>
                      <a:pt x="171" y="192"/>
                    </a:lnTo>
                    <a:lnTo>
                      <a:pt x="171" y="192"/>
                    </a:lnTo>
                    <a:lnTo>
                      <a:pt x="171" y="192"/>
                    </a:lnTo>
                    <a:lnTo>
                      <a:pt x="171" y="191"/>
                    </a:lnTo>
                    <a:lnTo>
                      <a:pt x="170" y="191"/>
                    </a:lnTo>
                    <a:lnTo>
                      <a:pt x="170" y="191"/>
                    </a:lnTo>
                    <a:lnTo>
                      <a:pt x="171" y="189"/>
                    </a:lnTo>
                    <a:lnTo>
                      <a:pt x="171" y="189"/>
                    </a:lnTo>
                    <a:lnTo>
                      <a:pt x="171" y="188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1" y="186"/>
                    </a:lnTo>
                    <a:lnTo>
                      <a:pt x="172" y="185"/>
                    </a:lnTo>
                    <a:lnTo>
                      <a:pt x="172" y="185"/>
                    </a:lnTo>
                    <a:lnTo>
                      <a:pt x="173" y="184"/>
                    </a:lnTo>
                    <a:lnTo>
                      <a:pt x="173" y="184"/>
                    </a:lnTo>
                    <a:lnTo>
                      <a:pt x="174" y="184"/>
                    </a:lnTo>
                    <a:lnTo>
                      <a:pt x="174" y="183"/>
                    </a:lnTo>
                    <a:lnTo>
                      <a:pt x="175" y="183"/>
                    </a:lnTo>
                    <a:lnTo>
                      <a:pt x="175" y="182"/>
                    </a:lnTo>
                    <a:lnTo>
                      <a:pt x="174" y="182"/>
                    </a:lnTo>
                    <a:lnTo>
                      <a:pt x="174" y="181"/>
                    </a:lnTo>
                    <a:lnTo>
                      <a:pt x="174" y="181"/>
                    </a:lnTo>
                    <a:lnTo>
                      <a:pt x="174" y="181"/>
                    </a:lnTo>
                    <a:lnTo>
                      <a:pt x="174" y="180"/>
                    </a:lnTo>
                    <a:lnTo>
                      <a:pt x="174" y="180"/>
                    </a:lnTo>
                    <a:lnTo>
                      <a:pt x="174" y="179"/>
                    </a:lnTo>
                    <a:lnTo>
                      <a:pt x="174" y="179"/>
                    </a:lnTo>
                    <a:lnTo>
                      <a:pt x="175" y="178"/>
                    </a:lnTo>
                    <a:lnTo>
                      <a:pt x="175" y="177"/>
                    </a:lnTo>
                    <a:lnTo>
                      <a:pt x="175" y="177"/>
                    </a:lnTo>
                    <a:lnTo>
                      <a:pt x="176" y="176"/>
                    </a:lnTo>
                    <a:lnTo>
                      <a:pt x="176" y="176"/>
                    </a:lnTo>
                    <a:lnTo>
                      <a:pt x="176" y="176"/>
                    </a:lnTo>
                    <a:lnTo>
                      <a:pt x="176" y="174"/>
                    </a:lnTo>
                    <a:lnTo>
                      <a:pt x="176" y="173"/>
                    </a:lnTo>
                    <a:lnTo>
                      <a:pt x="176" y="173"/>
                    </a:lnTo>
                    <a:lnTo>
                      <a:pt x="177" y="173"/>
                    </a:lnTo>
                    <a:lnTo>
                      <a:pt x="177" y="173"/>
                    </a:lnTo>
                    <a:lnTo>
                      <a:pt x="177" y="172"/>
                    </a:lnTo>
                    <a:lnTo>
                      <a:pt x="177" y="172"/>
                    </a:lnTo>
                    <a:lnTo>
                      <a:pt x="178" y="171"/>
                    </a:lnTo>
                    <a:lnTo>
                      <a:pt x="178" y="170"/>
                    </a:lnTo>
                    <a:lnTo>
                      <a:pt x="179" y="169"/>
                    </a:lnTo>
                    <a:lnTo>
                      <a:pt x="179" y="169"/>
                    </a:lnTo>
                    <a:lnTo>
                      <a:pt x="179" y="169"/>
                    </a:lnTo>
                    <a:lnTo>
                      <a:pt x="179" y="167"/>
                    </a:lnTo>
                    <a:lnTo>
                      <a:pt x="179" y="167"/>
                    </a:lnTo>
                    <a:lnTo>
                      <a:pt x="179" y="167"/>
                    </a:lnTo>
                    <a:lnTo>
                      <a:pt x="179" y="166"/>
                    </a:lnTo>
                    <a:lnTo>
                      <a:pt x="179" y="166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3"/>
                    </a:lnTo>
                    <a:lnTo>
                      <a:pt x="181" y="163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1" y="160"/>
                    </a:lnTo>
                    <a:lnTo>
                      <a:pt x="181" y="160"/>
                    </a:lnTo>
                    <a:lnTo>
                      <a:pt x="181" y="159"/>
                    </a:lnTo>
                    <a:lnTo>
                      <a:pt x="181" y="158"/>
                    </a:lnTo>
                    <a:lnTo>
                      <a:pt x="180" y="157"/>
                    </a:lnTo>
                    <a:lnTo>
                      <a:pt x="180" y="157"/>
                    </a:lnTo>
                    <a:lnTo>
                      <a:pt x="180" y="157"/>
                    </a:lnTo>
                    <a:lnTo>
                      <a:pt x="180" y="156"/>
                    </a:lnTo>
                    <a:lnTo>
                      <a:pt x="180" y="156"/>
                    </a:lnTo>
                    <a:lnTo>
                      <a:pt x="180" y="155"/>
                    </a:lnTo>
                    <a:lnTo>
                      <a:pt x="180" y="155"/>
                    </a:lnTo>
                    <a:lnTo>
                      <a:pt x="179" y="154"/>
                    </a:lnTo>
                    <a:lnTo>
                      <a:pt x="179" y="154"/>
                    </a:lnTo>
                    <a:lnTo>
                      <a:pt x="180" y="153"/>
                    </a:lnTo>
                    <a:lnTo>
                      <a:pt x="180" y="153"/>
                    </a:lnTo>
                    <a:lnTo>
                      <a:pt x="180" y="152"/>
                    </a:lnTo>
                    <a:lnTo>
                      <a:pt x="180" y="152"/>
                    </a:lnTo>
                    <a:lnTo>
                      <a:pt x="180" y="151"/>
                    </a:lnTo>
                    <a:lnTo>
                      <a:pt x="180" y="150"/>
                    </a:lnTo>
                    <a:lnTo>
                      <a:pt x="180" y="150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49"/>
                    </a:lnTo>
                    <a:lnTo>
                      <a:pt x="181" y="148"/>
                    </a:lnTo>
                    <a:lnTo>
                      <a:pt x="182" y="148"/>
                    </a:lnTo>
                    <a:lnTo>
                      <a:pt x="182" y="147"/>
                    </a:lnTo>
                    <a:lnTo>
                      <a:pt x="182" y="147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4"/>
                    </a:lnTo>
                    <a:lnTo>
                      <a:pt x="182" y="143"/>
                    </a:lnTo>
                    <a:lnTo>
                      <a:pt x="182" y="143"/>
                    </a:lnTo>
                    <a:lnTo>
                      <a:pt x="183" y="141"/>
                    </a:lnTo>
                    <a:lnTo>
                      <a:pt x="183" y="141"/>
                    </a:lnTo>
                    <a:lnTo>
                      <a:pt x="183" y="140"/>
                    </a:lnTo>
                    <a:lnTo>
                      <a:pt x="184" y="139"/>
                    </a:lnTo>
                    <a:lnTo>
                      <a:pt x="184" y="138"/>
                    </a:lnTo>
                    <a:lnTo>
                      <a:pt x="185" y="138"/>
                    </a:lnTo>
                    <a:lnTo>
                      <a:pt x="185" y="137"/>
                    </a:lnTo>
                    <a:lnTo>
                      <a:pt x="185" y="137"/>
                    </a:lnTo>
                    <a:lnTo>
                      <a:pt x="185" y="137"/>
                    </a:lnTo>
                    <a:lnTo>
                      <a:pt x="185" y="136"/>
                    </a:lnTo>
                    <a:lnTo>
                      <a:pt x="185" y="136"/>
                    </a:lnTo>
                    <a:lnTo>
                      <a:pt x="186" y="135"/>
                    </a:lnTo>
                    <a:lnTo>
                      <a:pt x="186" y="135"/>
                    </a:lnTo>
                    <a:lnTo>
                      <a:pt x="187" y="134"/>
                    </a:lnTo>
                    <a:lnTo>
                      <a:pt x="187" y="134"/>
                    </a:lnTo>
                    <a:lnTo>
                      <a:pt x="187" y="133"/>
                    </a:lnTo>
                    <a:lnTo>
                      <a:pt x="186" y="132"/>
                    </a:lnTo>
                    <a:lnTo>
                      <a:pt x="186" y="131"/>
                    </a:lnTo>
                    <a:lnTo>
                      <a:pt x="186" y="131"/>
                    </a:lnTo>
                    <a:lnTo>
                      <a:pt x="187" y="130"/>
                    </a:lnTo>
                    <a:lnTo>
                      <a:pt x="187" y="130"/>
                    </a:lnTo>
                    <a:lnTo>
                      <a:pt x="187" y="131"/>
                    </a:lnTo>
                    <a:lnTo>
                      <a:pt x="188" y="131"/>
                    </a:lnTo>
                    <a:lnTo>
                      <a:pt x="188" y="132"/>
                    </a:lnTo>
                    <a:lnTo>
                      <a:pt x="188" y="132"/>
                    </a:lnTo>
                    <a:lnTo>
                      <a:pt x="189" y="132"/>
                    </a:lnTo>
                    <a:lnTo>
                      <a:pt x="190" y="132"/>
                    </a:lnTo>
                    <a:lnTo>
                      <a:pt x="191" y="131"/>
                    </a:lnTo>
                    <a:lnTo>
                      <a:pt x="192" y="130"/>
                    </a:lnTo>
                    <a:lnTo>
                      <a:pt x="193" y="129"/>
                    </a:lnTo>
                    <a:lnTo>
                      <a:pt x="193" y="128"/>
                    </a:lnTo>
                    <a:lnTo>
                      <a:pt x="193" y="128"/>
                    </a:lnTo>
                    <a:lnTo>
                      <a:pt x="193" y="127"/>
                    </a:lnTo>
                    <a:lnTo>
                      <a:pt x="192" y="127"/>
                    </a:lnTo>
                    <a:lnTo>
                      <a:pt x="192" y="126"/>
                    </a:lnTo>
                    <a:lnTo>
                      <a:pt x="192" y="125"/>
                    </a:lnTo>
                    <a:lnTo>
                      <a:pt x="192" y="125"/>
                    </a:lnTo>
                    <a:lnTo>
                      <a:pt x="192" y="124"/>
                    </a:lnTo>
                    <a:lnTo>
                      <a:pt x="192" y="124"/>
                    </a:lnTo>
                    <a:lnTo>
                      <a:pt x="192" y="123"/>
                    </a:lnTo>
                    <a:lnTo>
                      <a:pt x="192" y="123"/>
                    </a:lnTo>
                    <a:lnTo>
                      <a:pt x="192" y="122"/>
                    </a:lnTo>
                    <a:lnTo>
                      <a:pt x="191" y="121"/>
                    </a:lnTo>
                    <a:lnTo>
                      <a:pt x="191" y="121"/>
                    </a:lnTo>
                    <a:lnTo>
                      <a:pt x="191" y="120"/>
                    </a:lnTo>
                    <a:lnTo>
                      <a:pt x="191" y="120"/>
                    </a:lnTo>
                    <a:lnTo>
                      <a:pt x="191" y="119"/>
                    </a:lnTo>
                    <a:lnTo>
                      <a:pt x="191" y="118"/>
                    </a:lnTo>
                    <a:lnTo>
                      <a:pt x="192" y="118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3" y="116"/>
                    </a:lnTo>
                    <a:lnTo>
                      <a:pt x="193" y="115"/>
                    </a:lnTo>
                    <a:lnTo>
                      <a:pt x="192" y="114"/>
                    </a:lnTo>
                    <a:lnTo>
                      <a:pt x="192" y="114"/>
                    </a:lnTo>
                    <a:lnTo>
                      <a:pt x="193" y="113"/>
                    </a:lnTo>
                    <a:lnTo>
                      <a:pt x="193" y="111"/>
                    </a:lnTo>
                    <a:lnTo>
                      <a:pt x="193" y="111"/>
                    </a:lnTo>
                    <a:lnTo>
                      <a:pt x="193" y="110"/>
                    </a:lnTo>
                    <a:lnTo>
                      <a:pt x="192" y="109"/>
                    </a:lnTo>
                    <a:lnTo>
                      <a:pt x="192" y="109"/>
                    </a:lnTo>
                    <a:lnTo>
                      <a:pt x="192" y="108"/>
                    </a:lnTo>
                    <a:lnTo>
                      <a:pt x="192" y="107"/>
                    </a:lnTo>
                    <a:lnTo>
                      <a:pt x="192" y="107"/>
                    </a:lnTo>
                    <a:lnTo>
                      <a:pt x="192" y="107"/>
                    </a:lnTo>
                    <a:lnTo>
                      <a:pt x="192" y="106"/>
                    </a:lnTo>
                    <a:lnTo>
                      <a:pt x="192" y="106"/>
                    </a:lnTo>
                    <a:lnTo>
                      <a:pt x="192" y="105"/>
                    </a:lnTo>
                    <a:lnTo>
                      <a:pt x="192" y="104"/>
                    </a:lnTo>
                    <a:lnTo>
                      <a:pt x="192" y="104"/>
                    </a:lnTo>
                    <a:lnTo>
                      <a:pt x="192" y="103"/>
                    </a:lnTo>
                    <a:lnTo>
                      <a:pt x="192" y="102"/>
                    </a:lnTo>
                    <a:lnTo>
                      <a:pt x="191" y="102"/>
                    </a:lnTo>
                    <a:lnTo>
                      <a:pt x="191" y="101"/>
                    </a:lnTo>
                    <a:lnTo>
                      <a:pt x="191" y="101"/>
                    </a:lnTo>
                    <a:lnTo>
                      <a:pt x="191" y="101"/>
                    </a:lnTo>
                    <a:lnTo>
                      <a:pt x="192" y="100"/>
                    </a:lnTo>
                    <a:lnTo>
                      <a:pt x="192" y="99"/>
                    </a:lnTo>
                    <a:lnTo>
                      <a:pt x="193" y="99"/>
                    </a:lnTo>
                    <a:lnTo>
                      <a:pt x="194" y="99"/>
                    </a:lnTo>
                    <a:lnTo>
                      <a:pt x="195" y="99"/>
                    </a:lnTo>
                    <a:lnTo>
                      <a:pt x="195" y="99"/>
                    </a:lnTo>
                    <a:lnTo>
                      <a:pt x="195" y="99"/>
                    </a:lnTo>
                    <a:lnTo>
                      <a:pt x="196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7" y="97"/>
                    </a:lnTo>
                    <a:lnTo>
                      <a:pt x="197" y="96"/>
                    </a:lnTo>
                    <a:lnTo>
                      <a:pt x="198" y="95"/>
                    </a:lnTo>
                    <a:lnTo>
                      <a:pt x="198" y="92"/>
                    </a:lnTo>
                    <a:lnTo>
                      <a:pt x="199" y="92"/>
                    </a:lnTo>
                    <a:lnTo>
                      <a:pt x="199" y="91"/>
                    </a:lnTo>
                    <a:lnTo>
                      <a:pt x="199" y="91"/>
                    </a:lnTo>
                    <a:lnTo>
                      <a:pt x="199" y="90"/>
                    </a:lnTo>
                    <a:lnTo>
                      <a:pt x="199" y="90"/>
                    </a:lnTo>
                    <a:lnTo>
                      <a:pt x="200" y="89"/>
                    </a:lnTo>
                    <a:lnTo>
                      <a:pt x="200" y="88"/>
                    </a:lnTo>
                    <a:lnTo>
                      <a:pt x="200" y="86"/>
                    </a:lnTo>
                    <a:lnTo>
                      <a:pt x="200" y="85"/>
                    </a:lnTo>
                    <a:lnTo>
                      <a:pt x="200" y="85"/>
                    </a:lnTo>
                    <a:lnTo>
                      <a:pt x="201" y="84"/>
                    </a:lnTo>
                    <a:lnTo>
                      <a:pt x="202" y="84"/>
                    </a:lnTo>
                    <a:lnTo>
                      <a:pt x="202" y="83"/>
                    </a:lnTo>
                    <a:lnTo>
                      <a:pt x="203" y="83"/>
                    </a:lnTo>
                    <a:lnTo>
                      <a:pt x="204" y="83"/>
                    </a:lnTo>
                    <a:lnTo>
                      <a:pt x="205" y="82"/>
                    </a:lnTo>
                    <a:lnTo>
                      <a:pt x="205" y="82"/>
                    </a:lnTo>
                    <a:lnTo>
                      <a:pt x="205" y="81"/>
                    </a:lnTo>
                    <a:lnTo>
                      <a:pt x="206" y="80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7" y="79"/>
                    </a:lnTo>
                    <a:lnTo>
                      <a:pt x="207" y="79"/>
                    </a:lnTo>
                    <a:lnTo>
                      <a:pt x="208" y="79"/>
                    </a:lnTo>
                    <a:lnTo>
                      <a:pt x="208" y="79"/>
                    </a:lnTo>
                    <a:lnTo>
                      <a:pt x="208" y="77"/>
                    </a:lnTo>
                    <a:lnTo>
                      <a:pt x="207" y="76"/>
                    </a:lnTo>
                    <a:lnTo>
                      <a:pt x="208" y="75"/>
                    </a:lnTo>
                    <a:lnTo>
                      <a:pt x="208" y="74"/>
                    </a:lnTo>
                    <a:lnTo>
                      <a:pt x="208" y="74"/>
                    </a:lnTo>
                    <a:lnTo>
                      <a:pt x="208" y="74"/>
                    </a:lnTo>
                    <a:lnTo>
                      <a:pt x="209" y="74"/>
                    </a:lnTo>
                    <a:lnTo>
                      <a:pt x="209" y="73"/>
                    </a:lnTo>
                    <a:lnTo>
                      <a:pt x="210" y="72"/>
                    </a:lnTo>
                    <a:lnTo>
                      <a:pt x="210" y="72"/>
                    </a:lnTo>
                    <a:lnTo>
                      <a:pt x="211" y="71"/>
                    </a:lnTo>
                    <a:lnTo>
                      <a:pt x="211" y="71"/>
                    </a:lnTo>
                    <a:lnTo>
                      <a:pt x="212" y="70"/>
                    </a:lnTo>
                    <a:lnTo>
                      <a:pt x="212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7"/>
                    </a:lnTo>
                    <a:lnTo>
                      <a:pt x="213" y="67"/>
                    </a:lnTo>
                    <a:lnTo>
                      <a:pt x="213" y="66"/>
                    </a:lnTo>
                    <a:lnTo>
                      <a:pt x="214" y="65"/>
                    </a:lnTo>
                    <a:lnTo>
                      <a:pt x="214" y="65"/>
                    </a:lnTo>
                    <a:lnTo>
                      <a:pt x="214" y="64"/>
                    </a:lnTo>
                    <a:lnTo>
                      <a:pt x="214" y="63"/>
                    </a:lnTo>
                    <a:lnTo>
                      <a:pt x="214" y="63"/>
                    </a:lnTo>
                    <a:lnTo>
                      <a:pt x="215" y="62"/>
                    </a:lnTo>
                    <a:lnTo>
                      <a:pt x="215" y="62"/>
                    </a:lnTo>
                    <a:lnTo>
                      <a:pt x="215" y="62"/>
                    </a:lnTo>
                    <a:lnTo>
                      <a:pt x="214" y="61"/>
                    </a:lnTo>
                    <a:lnTo>
                      <a:pt x="213" y="61"/>
                    </a:lnTo>
                    <a:lnTo>
                      <a:pt x="213" y="60"/>
                    </a:lnTo>
                    <a:lnTo>
                      <a:pt x="213" y="60"/>
                    </a:lnTo>
                    <a:lnTo>
                      <a:pt x="213" y="60"/>
                    </a:lnTo>
                    <a:lnTo>
                      <a:pt x="213" y="59"/>
                    </a:lnTo>
                    <a:lnTo>
                      <a:pt x="214" y="58"/>
                    </a:lnTo>
                    <a:lnTo>
                      <a:pt x="214" y="57"/>
                    </a:lnTo>
                    <a:lnTo>
                      <a:pt x="214" y="56"/>
                    </a:lnTo>
                    <a:lnTo>
                      <a:pt x="214" y="56"/>
                    </a:lnTo>
                    <a:lnTo>
                      <a:pt x="214" y="55"/>
                    </a:lnTo>
                    <a:lnTo>
                      <a:pt x="214" y="55"/>
                    </a:lnTo>
                    <a:lnTo>
                      <a:pt x="214" y="54"/>
                    </a:lnTo>
                    <a:lnTo>
                      <a:pt x="215" y="53"/>
                    </a:lnTo>
                    <a:lnTo>
                      <a:pt x="214" y="52"/>
                    </a:lnTo>
                    <a:lnTo>
                      <a:pt x="214" y="52"/>
                    </a:lnTo>
                    <a:lnTo>
                      <a:pt x="214" y="52"/>
                    </a:lnTo>
                    <a:lnTo>
                      <a:pt x="214" y="52"/>
                    </a:lnTo>
                    <a:lnTo>
                      <a:pt x="214" y="51"/>
                    </a:lnTo>
                    <a:lnTo>
                      <a:pt x="213" y="50"/>
                    </a:lnTo>
                    <a:lnTo>
                      <a:pt x="213" y="50"/>
                    </a:lnTo>
                    <a:lnTo>
                      <a:pt x="213" y="50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6" y="48"/>
                    </a:lnTo>
                    <a:lnTo>
                      <a:pt x="216" y="48"/>
                    </a:lnTo>
                    <a:lnTo>
                      <a:pt x="216" y="48"/>
                    </a:lnTo>
                    <a:lnTo>
                      <a:pt x="216" y="47"/>
                    </a:lnTo>
                    <a:lnTo>
                      <a:pt x="216" y="47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45"/>
                    </a:lnTo>
                    <a:lnTo>
                      <a:pt x="215" y="45"/>
                    </a:lnTo>
                    <a:lnTo>
                      <a:pt x="215" y="45"/>
                    </a:lnTo>
                    <a:lnTo>
                      <a:pt x="215" y="45"/>
                    </a:lnTo>
                    <a:lnTo>
                      <a:pt x="216" y="45"/>
                    </a:lnTo>
                    <a:lnTo>
                      <a:pt x="216" y="45"/>
                    </a:lnTo>
                    <a:lnTo>
                      <a:pt x="217" y="45"/>
                    </a:lnTo>
                    <a:lnTo>
                      <a:pt x="217" y="45"/>
                    </a:lnTo>
                    <a:lnTo>
                      <a:pt x="217" y="45"/>
                    </a:lnTo>
                    <a:lnTo>
                      <a:pt x="218" y="45"/>
                    </a:lnTo>
                    <a:lnTo>
                      <a:pt x="218" y="44"/>
                    </a:lnTo>
                    <a:lnTo>
                      <a:pt x="218" y="44"/>
                    </a:lnTo>
                    <a:lnTo>
                      <a:pt x="219" y="44"/>
                    </a:lnTo>
                    <a:lnTo>
                      <a:pt x="219" y="44"/>
                    </a:lnTo>
                    <a:lnTo>
                      <a:pt x="220" y="44"/>
                    </a:lnTo>
                    <a:lnTo>
                      <a:pt x="220" y="43"/>
                    </a:lnTo>
                    <a:lnTo>
                      <a:pt x="220" y="43"/>
                    </a:lnTo>
                    <a:lnTo>
                      <a:pt x="220" y="41"/>
                    </a:lnTo>
                    <a:lnTo>
                      <a:pt x="220" y="40"/>
                    </a:lnTo>
                    <a:lnTo>
                      <a:pt x="220" y="40"/>
                    </a:lnTo>
                    <a:lnTo>
                      <a:pt x="221" y="39"/>
                    </a:lnTo>
                    <a:lnTo>
                      <a:pt x="221" y="38"/>
                    </a:lnTo>
                    <a:lnTo>
                      <a:pt x="221" y="37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2" y="35"/>
                    </a:lnTo>
                    <a:lnTo>
                      <a:pt x="221" y="34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>
                  <a:defRPr/>
                </a:pPr>
                <a:endParaRPr lang="pt-BR">
                  <a:latin typeface="Arial" charset="0"/>
                </a:endParaRPr>
              </a:p>
            </p:txBody>
          </p:sp>
          <p:sp>
            <p:nvSpPr>
              <p:cNvPr id="75" name="Freeform 4033"/>
              <p:cNvSpPr>
                <a:spLocks/>
              </p:cNvSpPr>
              <p:nvPr/>
            </p:nvSpPr>
            <p:spPr bwMode="auto">
              <a:xfrm>
                <a:off x="5513388" y="3616326"/>
                <a:ext cx="117475" cy="74613"/>
              </a:xfrm>
              <a:custGeom>
                <a:avLst/>
                <a:gdLst>
                  <a:gd name="T0" fmla="*/ 72 w 74"/>
                  <a:gd name="T1" fmla="*/ 47 h 47"/>
                  <a:gd name="T2" fmla="*/ 0 w 74"/>
                  <a:gd name="T3" fmla="*/ 42 h 47"/>
                  <a:gd name="T4" fmla="*/ 0 w 74"/>
                  <a:gd name="T5" fmla="*/ 41 h 47"/>
                  <a:gd name="T6" fmla="*/ 1 w 74"/>
                  <a:gd name="T7" fmla="*/ 38 h 47"/>
                  <a:gd name="T8" fmla="*/ 1 w 74"/>
                  <a:gd name="T9" fmla="*/ 36 h 47"/>
                  <a:gd name="T10" fmla="*/ 2 w 74"/>
                  <a:gd name="T11" fmla="*/ 35 h 47"/>
                  <a:gd name="T12" fmla="*/ 1 w 74"/>
                  <a:gd name="T13" fmla="*/ 33 h 47"/>
                  <a:gd name="T14" fmla="*/ 0 w 74"/>
                  <a:gd name="T15" fmla="*/ 32 h 47"/>
                  <a:gd name="T16" fmla="*/ 0 w 74"/>
                  <a:gd name="T17" fmla="*/ 31 h 47"/>
                  <a:gd name="T18" fmla="*/ 1 w 74"/>
                  <a:gd name="T19" fmla="*/ 29 h 47"/>
                  <a:gd name="T20" fmla="*/ 0 w 74"/>
                  <a:gd name="T21" fmla="*/ 28 h 47"/>
                  <a:gd name="T22" fmla="*/ 0 w 74"/>
                  <a:gd name="T23" fmla="*/ 26 h 47"/>
                  <a:gd name="T24" fmla="*/ 1 w 74"/>
                  <a:gd name="T25" fmla="*/ 24 h 47"/>
                  <a:gd name="T26" fmla="*/ 3 w 74"/>
                  <a:gd name="T27" fmla="*/ 23 h 47"/>
                  <a:gd name="T28" fmla="*/ 4 w 74"/>
                  <a:gd name="T29" fmla="*/ 22 h 47"/>
                  <a:gd name="T30" fmla="*/ 6 w 74"/>
                  <a:gd name="T31" fmla="*/ 20 h 47"/>
                  <a:gd name="T32" fmla="*/ 6 w 74"/>
                  <a:gd name="T33" fmla="*/ 17 h 47"/>
                  <a:gd name="T34" fmla="*/ 4 w 74"/>
                  <a:gd name="T35" fmla="*/ 15 h 47"/>
                  <a:gd name="T36" fmla="*/ 5 w 74"/>
                  <a:gd name="T37" fmla="*/ 11 h 47"/>
                  <a:gd name="T38" fmla="*/ 7 w 74"/>
                  <a:gd name="T39" fmla="*/ 9 h 47"/>
                  <a:gd name="T40" fmla="*/ 67 w 74"/>
                  <a:gd name="T41" fmla="*/ 7 h 47"/>
                  <a:gd name="T42" fmla="*/ 68 w 74"/>
                  <a:gd name="T43" fmla="*/ 8 h 47"/>
                  <a:gd name="T44" fmla="*/ 69 w 74"/>
                  <a:gd name="T45" fmla="*/ 9 h 47"/>
                  <a:gd name="T46" fmla="*/ 71 w 74"/>
                  <a:gd name="T47" fmla="*/ 10 h 47"/>
                  <a:gd name="T48" fmla="*/ 73 w 74"/>
                  <a:gd name="T49" fmla="*/ 11 h 47"/>
                  <a:gd name="T50" fmla="*/ 74 w 74"/>
                  <a:gd name="T51" fmla="*/ 12 h 47"/>
                  <a:gd name="T52" fmla="*/ 72 w 74"/>
                  <a:gd name="T53" fmla="*/ 14 h 47"/>
                  <a:gd name="T54" fmla="*/ 72 w 74"/>
                  <a:gd name="T55" fmla="*/ 15 h 47"/>
                  <a:gd name="T56" fmla="*/ 73 w 74"/>
                  <a:gd name="T57" fmla="*/ 17 h 47"/>
                  <a:gd name="T58" fmla="*/ 72 w 74"/>
                  <a:gd name="T59" fmla="*/ 18 h 47"/>
                  <a:gd name="T60" fmla="*/ 73 w 74"/>
                  <a:gd name="T61" fmla="*/ 19 h 47"/>
                  <a:gd name="T62" fmla="*/ 74 w 74"/>
                  <a:gd name="T63" fmla="*/ 20 h 47"/>
                  <a:gd name="T64" fmla="*/ 73 w 74"/>
                  <a:gd name="T65" fmla="*/ 22 h 47"/>
                  <a:gd name="T66" fmla="*/ 73 w 74"/>
                  <a:gd name="T67" fmla="*/ 22 h 47"/>
                  <a:gd name="T68" fmla="*/ 73 w 74"/>
                  <a:gd name="T69" fmla="*/ 24 h 47"/>
                  <a:gd name="T70" fmla="*/ 72 w 74"/>
                  <a:gd name="T71" fmla="*/ 25 h 47"/>
                  <a:gd name="T72" fmla="*/ 72 w 74"/>
                  <a:gd name="T73" fmla="*/ 26 h 47"/>
                  <a:gd name="T74" fmla="*/ 71 w 74"/>
                  <a:gd name="T75" fmla="*/ 27 h 47"/>
                  <a:gd name="T76" fmla="*/ 70 w 74"/>
                  <a:gd name="T77" fmla="*/ 28 h 47"/>
                  <a:gd name="T78" fmla="*/ 70 w 74"/>
                  <a:gd name="T79" fmla="*/ 29 h 47"/>
                  <a:gd name="T80" fmla="*/ 69 w 74"/>
                  <a:gd name="T81" fmla="*/ 29 h 47"/>
                  <a:gd name="T82" fmla="*/ 69 w 74"/>
                  <a:gd name="T83" fmla="*/ 30 h 47"/>
                  <a:gd name="T84" fmla="*/ 69 w 74"/>
                  <a:gd name="T85" fmla="*/ 31 h 47"/>
                  <a:gd name="T86" fmla="*/ 68 w 74"/>
                  <a:gd name="T87" fmla="*/ 32 h 47"/>
                  <a:gd name="T88" fmla="*/ 68 w 74"/>
                  <a:gd name="T89" fmla="*/ 34 h 47"/>
                  <a:gd name="T90" fmla="*/ 68 w 74"/>
                  <a:gd name="T91" fmla="*/ 34 h 47"/>
                  <a:gd name="T92" fmla="*/ 69 w 74"/>
                  <a:gd name="T93" fmla="*/ 36 h 47"/>
                  <a:gd name="T94" fmla="*/ 69 w 74"/>
                  <a:gd name="T95" fmla="*/ 37 h 47"/>
                  <a:gd name="T96" fmla="*/ 69 w 74"/>
                  <a:gd name="T97" fmla="*/ 38 h 47"/>
                  <a:gd name="T98" fmla="*/ 68 w 74"/>
                  <a:gd name="T99" fmla="*/ 39 h 47"/>
                  <a:gd name="T100" fmla="*/ 68 w 74"/>
                  <a:gd name="T101" fmla="*/ 40 h 47"/>
                  <a:gd name="T102" fmla="*/ 68 w 74"/>
                  <a:gd name="T103" fmla="*/ 40 h 47"/>
                  <a:gd name="T104" fmla="*/ 67 w 74"/>
                  <a:gd name="T105" fmla="*/ 41 h 47"/>
                  <a:gd name="T106" fmla="*/ 68 w 74"/>
                  <a:gd name="T107" fmla="*/ 43 h 47"/>
                  <a:gd name="T108" fmla="*/ 68 w 74"/>
                  <a:gd name="T109" fmla="*/ 44 h 47"/>
                  <a:gd name="T110" fmla="*/ 70 w 74"/>
                  <a:gd name="T111" fmla="*/ 44 h 47"/>
                  <a:gd name="T112" fmla="*/ 71 w 74"/>
                  <a:gd name="T113" fmla="*/ 45 h 47"/>
                  <a:gd name="T114" fmla="*/ 71 w 74"/>
                  <a:gd name="T115" fmla="*/ 45 h 47"/>
                  <a:gd name="T116" fmla="*/ 72 w 74"/>
                  <a:gd name="T117" fmla="*/ 4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4" h="47">
                    <a:moveTo>
                      <a:pt x="72" y="46"/>
                    </a:moveTo>
                    <a:lnTo>
                      <a:pt x="72" y="47"/>
                    </a:lnTo>
                    <a:lnTo>
                      <a:pt x="72" y="47"/>
                    </a:lnTo>
                    <a:lnTo>
                      <a:pt x="72" y="47"/>
                    </a:lnTo>
                    <a:lnTo>
                      <a:pt x="72" y="47"/>
                    </a:lnTo>
                    <a:lnTo>
                      <a:pt x="72" y="47"/>
                    </a:lnTo>
                    <a:lnTo>
                      <a:pt x="72" y="47"/>
                    </a:lnTo>
                    <a:lnTo>
                      <a:pt x="44" y="45"/>
                    </a:lnTo>
                    <a:lnTo>
                      <a:pt x="25" y="44"/>
                    </a:lnTo>
                    <a:lnTo>
                      <a:pt x="19" y="44"/>
                    </a:lnTo>
                    <a:lnTo>
                      <a:pt x="14" y="43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1" y="38"/>
                    </a:lnTo>
                    <a:lnTo>
                      <a:pt x="1" y="38"/>
                    </a:lnTo>
                    <a:lnTo>
                      <a:pt x="1" y="38"/>
                    </a:lnTo>
                    <a:lnTo>
                      <a:pt x="1" y="37"/>
                    </a:lnTo>
                    <a:lnTo>
                      <a:pt x="1" y="37"/>
                    </a:lnTo>
                    <a:lnTo>
                      <a:pt x="1" y="37"/>
                    </a:lnTo>
                    <a:lnTo>
                      <a:pt x="1" y="36"/>
                    </a:lnTo>
                    <a:lnTo>
                      <a:pt x="1" y="36"/>
                    </a:lnTo>
                    <a:lnTo>
                      <a:pt x="1" y="35"/>
                    </a:lnTo>
                    <a:lnTo>
                      <a:pt x="2" y="35"/>
                    </a:lnTo>
                    <a:lnTo>
                      <a:pt x="2" y="35"/>
                    </a:lnTo>
                    <a:lnTo>
                      <a:pt x="2" y="35"/>
                    </a:lnTo>
                    <a:lnTo>
                      <a:pt x="2" y="35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3"/>
                    </a:lnTo>
                    <a:lnTo>
                      <a:pt x="1" y="33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1" y="32"/>
                    </a:lnTo>
                    <a:lnTo>
                      <a:pt x="1" y="31"/>
                    </a:lnTo>
                    <a:lnTo>
                      <a:pt x="0" y="31"/>
                    </a:lnTo>
                    <a:lnTo>
                      <a:pt x="0" y="31"/>
                    </a:lnTo>
                    <a:lnTo>
                      <a:pt x="0" y="31"/>
                    </a:lnTo>
                    <a:lnTo>
                      <a:pt x="0" y="31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1" y="29"/>
                    </a:lnTo>
                    <a:lnTo>
                      <a:pt x="1" y="29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3" y="22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4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8" y="8"/>
                    </a:lnTo>
                    <a:lnTo>
                      <a:pt x="8" y="0"/>
                    </a:lnTo>
                    <a:lnTo>
                      <a:pt x="19" y="0"/>
                    </a:lnTo>
                    <a:lnTo>
                      <a:pt x="61" y="3"/>
                    </a:lnTo>
                    <a:lnTo>
                      <a:pt x="67" y="4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8" y="9"/>
                    </a:lnTo>
                    <a:lnTo>
                      <a:pt x="68" y="9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10"/>
                    </a:lnTo>
                    <a:lnTo>
                      <a:pt x="69" y="10"/>
                    </a:lnTo>
                    <a:lnTo>
                      <a:pt x="70" y="10"/>
                    </a:lnTo>
                    <a:lnTo>
                      <a:pt x="70" y="10"/>
                    </a:lnTo>
                    <a:lnTo>
                      <a:pt x="71" y="10"/>
                    </a:lnTo>
                    <a:lnTo>
                      <a:pt x="71" y="10"/>
                    </a:lnTo>
                    <a:lnTo>
                      <a:pt x="71" y="10"/>
                    </a:lnTo>
                    <a:lnTo>
                      <a:pt x="71" y="10"/>
                    </a:lnTo>
                    <a:lnTo>
                      <a:pt x="72" y="10"/>
                    </a:lnTo>
                    <a:lnTo>
                      <a:pt x="72" y="11"/>
                    </a:lnTo>
                    <a:lnTo>
                      <a:pt x="73" y="11"/>
                    </a:lnTo>
                    <a:lnTo>
                      <a:pt x="73" y="11"/>
                    </a:lnTo>
                    <a:lnTo>
                      <a:pt x="73" y="11"/>
                    </a:lnTo>
                    <a:lnTo>
                      <a:pt x="74" y="11"/>
                    </a:lnTo>
                    <a:lnTo>
                      <a:pt x="74" y="11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3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3" y="14"/>
                    </a:lnTo>
                    <a:lnTo>
                      <a:pt x="73" y="14"/>
                    </a:lnTo>
                    <a:lnTo>
                      <a:pt x="72" y="14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73" y="15"/>
                    </a:lnTo>
                    <a:lnTo>
                      <a:pt x="72" y="15"/>
                    </a:lnTo>
                    <a:lnTo>
                      <a:pt x="73" y="15"/>
                    </a:lnTo>
                    <a:lnTo>
                      <a:pt x="72" y="15"/>
                    </a:lnTo>
                    <a:lnTo>
                      <a:pt x="73" y="16"/>
                    </a:lnTo>
                    <a:lnTo>
                      <a:pt x="73" y="16"/>
                    </a:lnTo>
                    <a:lnTo>
                      <a:pt x="73" y="16"/>
                    </a:lnTo>
                    <a:lnTo>
                      <a:pt x="73" y="16"/>
                    </a:lnTo>
                    <a:lnTo>
                      <a:pt x="73" y="16"/>
                    </a:lnTo>
                    <a:lnTo>
                      <a:pt x="73" y="17"/>
                    </a:lnTo>
                    <a:lnTo>
                      <a:pt x="73" y="17"/>
                    </a:lnTo>
                    <a:lnTo>
                      <a:pt x="73" y="17"/>
                    </a:lnTo>
                    <a:lnTo>
                      <a:pt x="73" y="17"/>
                    </a:lnTo>
                    <a:lnTo>
                      <a:pt x="73" y="17"/>
                    </a:lnTo>
                    <a:lnTo>
                      <a:pt x="73" y="18"/>
                    </a:lnTo>
                    <a:lnTo>
                      <a:pt x="72" y="18"/>
                    </a:lnTo>
                    <a:lnTo>
                      <a:pt x="72" y="18"/>
                    </a:lnTo>
                    <a:lnTo>
                      <a:pt x="72" y="19"/>
                    </a:lnTo>
                    <a:lnTo>
                      <a:pt x="72" y="19"/>
                    </a:lnTo>
                    <a:lnTo>
                      <a:pt x="73" y="19"/>
                    </a:lnTo>
                    <a:lnTo>
                      <a:pt x="73" y="19"/>
                    </a:lnTo>
                    <a:lnTo>
                      <a:pt x="73" y="19"/>
                    </a:lnTo>
                    <a:lnTo>
                      <a:pt x="73" y="19"/>
                    </a:lnTo>
                    <a:lnTo>
                      <a:pt x="73" y="19"/>
                    </a:lnTo>
                    <a:lnTo>
                      <a:pt x="73" y="20"/>
                    </a:lnTo>
                    <a:lnTo>
                      <a:pt x="74" y="20"/>
                    </a:lnTo>
                    <a:lnTo>
                      <a:pt x="74" y="20"/>
                    </a:lnTo>
                    <a:lnTo>
                      <a:pt x="74" y="20"/>
                    </a:lnTo>
                    <a:lnTo>
                      <a:pt x="74" y="20"/>
                    </a:lnTo>
                    <a:lnTo>
                      <a:pt x="73" y="21"/>
                    </a:lnTo>
                    <a:lnTo>
                      <a:pt x="73" y="21"/>
                    </a:lnTo>
                    <a:lnTo>
                      <a:pt x="73" y="21"/>
                    </a:lnTo>
                    <a:lnTo>
                      <a:pt x="73" y="21"/>
                    </a:lnTo>
                    <a:lnTo>
                      <a:pt x="73" y="22"/>
                    </a:lnTo>
                    <a:lnTo>
                      <a:pt x="73" y="22"/>
                    </a:lnTo>
                    <a:lnTo>
                      <a:pt x="73" y="22"/>
                    </a:lnTo>
                    <a:lnTo>
                      <a:pt x="73" y="22"/>
                    </a:lnTo>
                    <a:lnTo>
                      <a:pt x="73" y="22"/>
                    </a:lnTo>
                    <a:lnTo>
                      <a:pt x="73" y="22"/>
                    </a:lnTo>
                    <a:lnTo>
                      <a:pt x="73" y="22"/>
                    </a:lnTo>
                    <a:lnTo>
                      <a:pt x="73" y="23"/>
                    </a:lnTo>
                    <a:lnTo>
                      <a:pt x="73" y="23"/>
                    </a:lnTo>
                    <a:lnTo>
                      <a:pt x="73" y="23"/>
                    </a:lnTo>
                    <a:lnTo>
                      <a:pt x="73" y="23"/>
                    </a:lnTo>
                    <a:lnTo>
                      <a:pt x="73" y="23"/>
                    </a:lnTo>
                    <a:lnTo>
                      <a:pt x="73" y="24"/>
                    </a:lnTo>
                    <a:lnTo>
                      <a:pt x="73" y="23"/>
                    </a:lnTo>
                    <a:lnTo>
                      <a:pt x="73" y="24"/>
                    </a:lnTo>
                    <a:lnTo>
                      <a:pt x="73" y="24"/>
                    </a:lnTo>
                    <a:lnTo>
                      <a:pt x="73" y="24"/>
                    </a:lnTo>
                    <a:lnTo>
                      <a:pt x="73" y="24"/>
                    </a:lnTo>
                    <a:lnTo>
                      <a:pt x="72" y="25"/>
                    </a:lnTo>
                    <a:lnTo>
                      <a:pt x="72" y="25"/>
                    </a:lnTo>
                    <a:lnTo>
                      <a:pt x="72" y="25"/>
                    </a:lnTo>
                    <a:lnTo>
                      <a:pt x="72" y="25"/>
                    </a:lnTo>
                    <a:lnTo>
                      <a:pt x="72" y="25"/>
                    </a:lnTo>
                    <a:lnTo>
                      <a:pt x="72" y="26"/>
                    </a:lnTo>
                    <a:lnTo>
                      <a:pt x="72" y="26"/>
                    </a:lnTo>
                    <a:lnTo>
                      <a:pt x="72" y="26"/>
                    </a:lnTo>
                    <a:lnTo>
                      <a:pt x="72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0" y="28"/>
                    </a:lnTo>
                    <a:lnTo>
                      <a:pt x="70" y="28"/>
                    </a:lnTo>
                    <a:lnTo>
                      <a:pt x="70" y="28"/>
                    </a:lnTo>
                    <a:lnTo>
                      <a:pt x="70" y="28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69" y="29"/>
                    </a:lnTo>
                    <a:lnTo>
                      <a:pt x="69" y="29"/>
                    </a:lnTo>
                    <a:lnTo>
                      <a:pt x="69" y="29"/>
                    </a:lnTo>
                    <a:lnTo>
                      <a:pt x="69" y="29"/>
                    </a:lnTo>
                    <a:lnTo>
                      <a:pt x="69" y="30"/>
                    </a:lnTo>
                    <a:lnTo>
                      <a:pt x="69" y="30"/>
                    </a:lnTo>
                    <a:lnTo>
                      <a:pt x="69" y="30"/>
                    </a:lnTo>
                    <a:lnTo>
                      <a:pt x="69" y="30"/>
                    </a:lnTo>
                    <a:lnTo>
                      <a:pt x="69" y="30"/>
                    </a:lnTo>
                    <a:lnTo>
                      <a:pt x="69" y="30"/>
                    </a:lnTo>
                    <a:lnTo>
                      <a:pt x="69" y="30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9" y="32"/>
                    </a:lnTo>
                    <a:lnTo>
                      <a:pt x="69" y="32"/>
                    </a:lnTo>
                    <a:lnTo>
                      <a:pt x="69" y="32"/>
                    </a:lnTo>
                    <a:lnTo>
                      <a:pt x="68" y="32"/>
                    </a:lnTo>
                    <a:lnTo>
                      <a:pt x="69" y="32"/>
                    </a:lnTo>
                    <a:lnTo>
                      <a:pt x="68" y="33"/>
                    </a:lnTo>
                    <a:lnTo>
                      <a:pt x="68" y="33"/>
                    </a:lnTo>
                    <a:lnTo>
                      <a:pt x="68" y="33"/>
                    </a:lnTo>
                    <a:lnTo>
                      <a:pt x="68" y="33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8" y="35"/>
                    </a:lnTo>
                    <a:lnTo>
                      <a:pt x="68" y="35"/>
                    </a:lnTo>
                    <a:lnTo>
                      <a:pt x="68" y="35"/>
                    </a:lnTo>
                    <a:lnTo>
                      <a:pt x="68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69" y="36"/>
                    </a:lnTo>
                    <a:lnTo>
                      <a:pt x="69" y="36"/>
                    </a:lnTo>
                    <a:lnTo>
                      <a:pt x="69" y="36"/>
                    </a:lnTo>
                    <a:lnTo>
                      <a:pt x="69" y="36"/>
                    </a:lnTo>
                    <a:lnTo>
                      <a:pt x="68" y="37"/>
                    </a:lnTo>
                    <a:lnTo>
                      <a:pt x="69" y="37"/>
                    </a:lnTo>
                    <a:lnTo>
                      <a:pt x="69" y="37"/>
                    </a:lnTo>
                    <a:lnTo>
                      <a:pt x="69" y="37"/>
                    </a:lnTo>
                    <a:lnTo>
                      <a:pt x="69" y="37"/>
                    </a:lnTo>
                    <a:lnTo>
                      <a:pt x="69" y="38"/>
                    </a:lnTo>
                    <a:lnTo>
                      <a:pt x="69" y="38"/>
                    </a:lnTo>
                    <a:lnTo>
                      <a:pt x="69" y="38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39"/>
                    </a:lnTo>
                    <a:lnTo>
                      <a:pt x="68" y="39"/>
                    </a:lnTo>
                    <a:lnTo>
                      <a:pt x="68" y="39"/>
                    </a:lnTo>
                    <a:lnTo>
                      <a:pt x="68" y="39"/>
                    </a:lnTo>
                    <a:lnTo>
                      <a:pt x="68" y="39"/>
                    </a:lnTo>
                    <a:lnTo>
                      <a:pt x="68" y="39"/>
                    </a:lnTo>
                    <a:lnTo>
                      <a:pt x="68" y="40"/>
                    </a:lnTo>
                    <a:lnTo>
                      <a:pt x="68" y="40"/>
                    </a:lnTo>
                    <a:lnTo>
                      <a:pt x="68" y="40"/>
                    </a:lnTo>
                    <a:lnTo>
                      <a:pt x="68" y="40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8" y="42"/>
                    </a:lnTo>
                    <a:lnTo>
                      <a:pt x="67" y="42"/>
                    </a:lnTo>
                    <a:lnTo>
                      <a:pt x="67" y="42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8" y="43"/>
                    </a:lnTo>
                    <a:lnTo>
                      <a:pt x="68" y="43"/>
                    </a:lnTo>
                    <a:lnTo>
                      <a:pt x="68" y="43"/>
                    </a:lnTo>
                    <a:lnTo>
                      <a:pt x="68" y="43"/>
                    </a:lnTo>
                    <a:lnTo>
                      <a:pt x="68" y="43"/>
                    </a:lnTo>
                    <a:lnTo>
                      <a:pt x="68" y="43"/>
                    </a:lnTo>
                    <a:lnTo>
                      <a:pt x="68" y="44"/>
                    </a:lnTo>
                    <a:lnTo>
                      <a:pt x="69" y="44"/>
                    </a:lnTo>
                    <a:lnTo>
                      <a:pt x="69" y="44"/>
                    </a:lnTo>
                    <a:lnTo>
                      <a:pt x="69" y="44"/>
                    </a:lnTo>
                    <a:lnTo>
                      <a:pt x="69" y="44"/>
                    </a:lnTo>
                    <a:lnTo>
                      <a:pt x="70" y="44"/>
                    </a:lnTo>
                    <a:lnTo>
                      <a:pt x="70" y="44"/>
                    </a:lnTo>
                    <a:lnTo>
                      <a:pt x="70" y="44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1" y="45"/>
                    </a:lnTo>
                    <a:lnTo>
                      <a:pt x="71" y="45"/>
                    </a:lnTo>
                    <a:lnTo>
                      <a:pt x="71" y="45"/>
                    </a:lnTo>
                    <a:lnTo>
                      <a:pt x="71" y="45"/>
                    </a:lnTo>
                    <a:lnTo>
                      <a:pt x="71" y="46"/>
                    </a:lnTo>
                    <a:lnTo>
                      <a:pt x="71" y="45"/>
                    </a:lnTo>
                    <a:lnTo>
                      <a:pt x="71" y="45"/>
                    </a:lnTo>
                    <a:lnTo>
                      <a:pt x="71" y="46"/>
                    </a:lnTo>
                    <a:lnTo>
                      <a:pt x="72" y="46"/>
                    </a:lnTo>
                    <a:lnTo>
                      <a:pt x="72" y="46"/>
                    </a:lnTo>
                    <a:lnTo>
                      <a:pt x="72" y="46"/>
                    </a:lnTo>
                    <a:lnTo>
                      <a:pt x="71" y="46"/>
                    </a:lnTo>
                    <a:lnTo>
                      <a:pt x="72" y="46"/>
                    </a:lnTo>
                    <a:lnTo>
                      <a:pt x="72" y="46"/>
                    </a:lnTo>
                    <a:lnTo>
                      <a:pt x="72" y="46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>
                  <a:defRPr/>
                </a:pPr>
                <a:endParaRPr lang="pt-BR">
                  <a:latin typeface="Arial" charset="0"/>
                </a:endParaRPr>
              </a:p>
            </p:txBody>
          </p:sp>
        </p:grpSp>
        <p:grpSp>
          <p:nvGrpSpPr>
            <p:cNvPr id="46125" name="Grupo 114"/>
            <p:cNvGrpSpPr>
              <a:grpSpLocks/>
            </p:cNvGrpSpPr>
            <p:nvPr/>
          </p:nvGrpSpPr>
          <p:grpSpPr bwMode="auto">
            <a:xfrm>
              <a:off x="431800" y="1695450"/>
              <a:ext cx="2792413" cy="1858963"/>
              <a:chOff x="557213" y="1023938"/>
              <a:chExt cx="3486149" cy="2320925"/>
            </a:xfrm>
          </p:grpSpPr>
          <p:sp>
            <p:nvSpPr>
              <p:cNvPr id="46147" name="Freeform 4713"/>
              <p:cNvSpPr>
                <a:spLocks/>
              </p:cNvSpPr>
              <p:nvPr/>
            </p:nvSpPr>
            <p:spPr bwMode="auto">
              <a:xfrm>
                <a:off x="557213" y="2593976"/>
                <a:ext cx="917575" cy="461963"/>
              </a:xfrm>
              <a:custGeom>
                <a:avLst/>
                <a:gdLst>
                  <a:gd name="T0" fmla="*/ 2147483646 w 578"/>
                  <a:gd name="T1" fmla="*/ 2147483646 h 291"/>
                  <a:gd name="T2" fmla="*/ 2147483646 w 578"/>
                  <a:gd name="T3" fmla="*/ 2147483646 h 291"/>
                  <a:gd name="T4" fmla="*/ 2147483646 w 578"/>
                  <a:gd name="T5" fmla="*/ 2147483646 h 291"/>
                  <a:gd name="T6" fmla="*/ 2147483646 w 578"/>
                  <a:gd name="T7" fmla="*/ 2147483646 h 291"/>
                  <a:gd name="T8" fmla="*/ 2147483646 w 578"/>
                  <a:gd name="T9" fmla="*/ 2147483646 h 291"/>
                  <a:gd name="T10" fmla="*/ 2147483646 w 578"/>
                  <a:gd name="T11" fmla="*/ 2147483646 h 291"/>
                  <a:gd name="T12" fmla="*/ 2147483646 w 578"/>
                  <a:gd name="T13" fmla="*/ 2147483646 h 291"/>
                  <a:gd name="T14" fmla="*/ 2147483646 w 578"/>
                  <a:gd name="T15" fmla="*/ 2147483646 h 291"/>
                  <a:gd name="T16" fmla="*/ 2147483646 w 578"/>
                  <a:gd name="T17" fmla="*/ 2147483646 h 291"/>
                  <a:gd name="T18" fmla="*/ 2147483646 w 578"/>
                  <a:gd name="T19" fmla="*/ 2147483646 h 291"/>
                  <a:gd name="T20" fmla="*/ 2147483646 w 578"/>
                  <a:gd name="T21" fmla="*/ 2147483646 h 291"/>
                  <a:gd name="T22" fmla="*/ 2147483646 w 578"/>
                  <a:gd name="T23" fmla="*/ 2147483646 h 291"/>
                  <a:gd name="T24" fmla="*/ 2147483646 w 578"/>
                  <a:gd name="T25" fmla="*/ 2147483646 h 291"/>
                  <a:gd name="T26" fmla="*/ 2147483646 w 578"/>
                  <a:gd name="T27" fmla="*/ 2147483646 h 291"/>
                  <a:gd name="T28" fmla="*/ 2147483646 w 578"/>
                  <a:gd name="T29" fmla="*/ 2147483646 h 291"/>
                  <a:gd name="T30" fmla="*/ 2147483646 w 578"/>
                  <a:gd name="T31" fmla="*/ 2147483646 h 291"/>
                  <a:gd name="T32" fmla="*/ 2147483646 w 578"/>
                  <a:gd name="T33" fmla="*/ 2147483646 h 291"/>
                  <a:gd name="T34" fmla="*/ 2147483646 w 578"/>
                  <a:gd name="T35" fmla="*/ 2147483646 h 291"/>
                  <a:gd name="T36" fmla="*/ 2147483646 w 578"/>
                  <a:gd name="T37" fmla="*/ 2147483646 h 291"/>
                  <a:gd name="T38" fmla="*/ 2147483646 w 578"/>
                  <a:gd name="T39" fmla="*/ 2147483646 h 291"/>
                  <a:gd name="T40" fmla="*/ 2147483646 w 578"/>
                  <a:gd name="T41" fmla="*/ 2147483646 h 291"/>
                  <a:gd name="T42" fmla="*/ 2147483646 w 578"/>
                  <a:gd name="T43" fmla="*/ 2147483646 h 291"/>
                  <a:gd name="T44" fmla="*/ 2147483646 w 578"/>
                  <a:gd name="T45" fmla="*/ 2147483646 h 291"/>
                  <a:gd name="T46" fmla="*/ 2147483646 w 578"/>
                  <a:gd name="T47" fmla="*/ 2147483646 h 291"/>
                  <a:gd name="T48" fmla="*/ 2147483646 w 578"/>
                  <a:gd name="T49" fmla="*/ 2147483646 h 291"/>
                  <a:gd name="T50" fmla="*/ 2147483646 w 578"/>
                  <a:gd name="T51" fmla="*/ 2147483646 h 291"/>
                  <a:gd name="T52" fmla="*/ 2147483646 w 578"/>
                  <a:gd name="T53" fmla="*/ 2147483646 h 291"/>
                  <a:gd name="T54" fmla="*/ 2147483646 w 578"/>
                  <a:gd name="T55" fmla="*/ 2147483646 h 291"/>
                  <a:gd name="T56" fmla="*/ 2147483646 w 578"/>
                  <a:gd name="T57" fmla="*/ 2147483646 h 291"/>
                  <a:gd name="T58" fmla="*/ 2147483646 w 578"/>
                  <a:gd name="T59" fmla="*/ 2147483646 h 291"/>
                  <a:gd name="T60" fmla="*/ 2147483646 w 578"/>
                  <a:gd name="T61" fmla="*/ 2147483646 h 291"/>
                  <a:gd name="T62" fmla="*/ 2147483646 w 578"/>
                  <a:gd name="T63" fmla="*/ 2147483646 h 291"/>
                  <a:gd name="T64" fmla="*/ 2147483646 w 578"/>
                  <a:gd name="T65" fmla="*/ 2147483646 h 291"/>
                  <a:gd name="T66" fmla="*/ 2147483646 w 578"/>
                  <a:gd name="T67" fmla="*/ 2147483646 h 291"/>
                  <a:gd name="T68" fmla="*/ 2147483646 w 578"/>
                  <a:gd name="T69" fmla="*/ 2147483646 h 291"/>
                  <a:gd name="T70" fmla="*/ 2147483646 w 578"/>
                  <a:gd name="T71" fmla="*/ 2147483646 h 291"/>
                  <a:gd name="T72" fmla="*/ 2147483646 w 578"/>
                  <a:gd name="T73" fmla="*/ 2147483646 h 291"/>
                  <a:gd name="T74" fmla="*/ 2147483646 w 578"/>
                  <a:gd name="T75" fmla="*/ 2147483646 h 291"/>
                  <a:gd name="T76" fmla="*/ 2147483646 w 578"/>
                  <a:gd name="T77" fmla="*/ 2147483646 h 291"/>
                  <a:gd name="T78" fmla="*/ 2147483646 w 578"/>
                  <a:gd name="T79" fmla="*/ 2147483646 h 291"/>
                  <a:gd name="T80" fmla="*/ 2147483646 w 578"/>
                  <a:gd name="T81" fmla="*/ 2147483646 h 291"/>
                  <a:gd name="T82" fmla="*/ 2147483646 w 578"/>
                  <a:gd name="T83" fmla="*/ 2147483646 h 291"/>
                  <a:gd name="T84" fmla="*/ 2147483646 w 578"/>
                  <a:gd name="T85" fmla="*/ 2147483646 h 291"/>
                  <a:gd name="T86" fmla="*/ 2147483646 w 578"/>
                  <a:gd name="T87" fmla="*/ 2147483646 h 291"/>
                  <a:gd name="T88" fmla="*/ 2147483646 w 578"/>
                  <a:gd name="T89" fmla="*/ 2147483646 h 291"/>
                  <a:gd name="T90" fmla="*/ 2147483646 w 578"/>
                  <a:gd name="T91" fmla="*/ 2147483646 h 291"/>
                  <a:gd name="T92" fmla="*/ 2147483646 w 578"/>
                  <a:gd name="T93" fmla="*/ 2147483646 h 291"/>
                  <a:gd name="T94" fmla="*/ 2147483646 w 578"/>
                  <a:gd name="T95" fmla="*/ 2147483646 h 291"/>
                  <a:gd name="T96" fmla="*/ 2147483646 w 578"/>
                  <a:gd name="T97" fmla="*/ 2147483646 h 291"/>
                  <a:gd name="T98" fmla="*/ 2147483646 w 578"/>
                  <a:gd name="T99" fmla="*/ 2147483646 h 291"/>
                  <a:gd name="T100" fmla="*/ 2147483646 w 578"/>
                  <a:gd name="T101" fmla="*/ 2147483646 h 291"/>
                  <a:gd name="T102" fmla="*/ 2147483646 w 578"/>
                  <a:gd name="T103" fmla="*/ 2147483646 h 291"/>
                  <a:gd name="T104" fmla="*/ 2147483646 w 578"/>
                  <a:gd name="T105" fmla="*/ 2147483646 h 291"/>
                  <a:gd name="T106" fmla="*/ 2147483646 w 578"/>
                  <a:gd name="T107" fmla="*/ 2147483646 h 291"/>
                  <a:gd name="T108" fmla="*/ 2147483646 w 578"/>
                  <a:gd name="T109" fmla="*/ 2147483646 h 291"/>
                  <a:gd name="T110" fmla="*/ 2147483646 w 578"/>
                  <a:gd name="T111" fmla="*/ 2147483646 h 291"/>
                  <a:gd name="T112" fmla="*/ 2147483646 w 578"/>
                  <a:gd name="T113" fmla="*/ 2147483646 h 291"/>
                  <a:gd name="T114" fmla="*/ 2147483646 w 578"/>
                  <a:gd name="T115" fmla="*/ 2147483646 h 291"/>
                  <a:gd name="T116" fmla="*/ 2147483646 w 578"/>
                  <a:gd name="T117" fmla="*/ 2147483646 h 291"/>
                  <a:gd name="T118" fmla="*/ 2147483646 w 578"/>
                  <a:gd name="T119" fmla="*/ 2147483646 h 291"/>
                  <a:gd name="T120" fmla="*/ 2147483646 w 578"/>
                  <a:gd name="T121" fmla="*/ 2147483646 h 291"/>
                  <a:gd name="T122" fmla="*/ 2147483646 w 578"/>
                  <a:gd name="T123" fmla="*/ 2147483646 h 291"/>
                  <a:gd name="T124" fmla="*/ 2147483646 w 578"/>
                  <a:gd name="T125" fmla="*/ 2147483646 h 291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78"/>
                  <a:gd name="T190" fmla="*/ 0 h 291"/>
                  <a:gd name="T191" fmla="*/ 578 w 578"/>
                  <a:gd name="T192" fmla="*/ 291 h 291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78" h="291">
                    <a:moveTo>
                      <a:pt x="13" y="0"/>
                    </a:moveTo>
                    <a:lnTo>
                      <a:pt x="18" y="2"/>
                    </a:lnTo>
                    <a:lnTo>
                      <a:pt x="87" y="27"/>
                    </a:lnTo>
                    <a:lnTo>
                      <a:pt x="104" y="34"/>
                    </a:lnTo>
                    <a:lnTo>
                      <a:pt x="142" y="40"/>
                    </a:lnTo>
                    <a:lnTo>
                      <a:pt x="155" y="42"/>
                    </a:lnTo>
                    <a:lnTo>
                      <a:pt x="194" y="48"/>
                    </a:lnTo>
                    <a:lnTo>
                      <a:pt x="195" y="49"/>
                    </a:lnTo>
                    <a:lnTo>
                      <a:pt x="215" y="52"/>
                    </a:lnTo>
                    <a:lnTo>
                      <a:pt x="232" y="55"/>
                    </a:lnTo>
                    <a:lnTo>
                      <a:pt x="267" y="61"/>
                    </a:lnTo>
                    <a:lnTo>
                      <a:pt x="273" y="62"/>
                    </a:lnTo>
                    <a:lnTo>
                      <a:pt x="283" y="63"/>
                    </a:lnTo>
                    <a:lnTo>
                      <a:pt x="331" y="86"/>
                    </a:lnTo>
                    <a:lnTo>
                      <a:pt x="348" y="94"/>
                    </a:lnTo>
                    <a:lnTo>
                      <a:pt x="357" y="99"/>
                    </a:lnTo>
                    <a:lnTo>
                      <a:pt x="391" y="115"/>
                    </a:lnTo>
                    <a:lnTo>
                      <a:pt x="412" y="124"/>
                    </a:lnTo>
                    <a:lnTo>
                      <a:pt x="455" y="140"/>
                    </a:lnTo>
                    <a:lnTo>
                      <a:pt x="475" y="147"/>
                    </a:lnTo>
                    <a:lnTo>
                      <a:pt x="522" y="166"/>
                    </a:lnTo>
                    <a:lnTo>
                      <a:pt x="523" y="166"/>
                    </a:lnTo>
                    <a:lnTo>
                      <a:pt x="538" y="171"/>
                    </a:lnTo>
                    <a:lnTo>
                      <a:pt x="540" y="172"/>
                    </a:lnTo>
                    <a:lnTo>
                      <a:pt x="563" y="181"/>
                    </a:lnTo>
                    <a:lnTo>
                      <a:pt x="578" y="187"/>
                    </a:lnTo>
                    <a:lnTo>
                      <a:pt x="577" y="187"/>
                    </a:lnTo>
                    <a:lnTo>
                      <a:pt x="578" y="188"/>
                    </a:lnTo>
                    <a:lnTo>
                      <a:pt x="577" y="188"/>
                    </a:lnTo>
                    <a:lnTo>
                      <a:pt x="577" y="189"/>
                    </a:lnTo>
                    <a:lnTo>
                      <a:pt x="577" y="190"/>
                    </a:lnTo>
                    <a:lnTo>
                      <a:pt x="577" y="189"/>
                    </a:lnTo>
                    <a:lnTo>
                      <a:pt x="577" y="190"/>
                    </a:lnTo>
                    <a:lnTo>
                      <a:pt x="577" y="191"/>
                    </a:lnTo>
                    <a:lnTo>
                      <a:pt x="576" y="191"/>
                    </a:lnTo>
                    <a:lnTo>
                      <a:pt x="575" y="190"/>
                    </a:lnTo>
                    <a:lnTo>
                      <a:pt x="575" y="191"/>
                    </a:lnTo>
                    <a:lnTo>
                      <a:pt x="575" y="190"/>
                    </a:lnTo>
                    <a:lnTo>
                      <a:pt x="575" y="191"/>
                    </a:lnTo>
                    <a:lnTo>
                      <a:pt x="574" y="191"/>
                    </a:lnTo>
                    <a:lnTo>
                      <a:pt x="575" y="191"/>
                    </a:lnTo>
                    <a:lnTo>
                      <a:pt x="574" y="192"/>
                    </a:lnTo>
                    <a:lnTo>
                      <a:pt x="574" y="193"/>
                    </a:lnTo>
                    <a:lnTo>
                      <a:pt x="573" y="193"/>
                    </a:lnTo>
                    <a:lnTo>
                      <a:pt x="572" y="193"/>
                    </a:lnTo>
                    <a:lnTo>
                      <a:pt x="571" y="194"/>
                    </a:lnTo>
                    <a:lnTo>
                      <a:pt x="570" y="193"/>
                    </a:lnTo>
                    <a:lnTo>
                      <a:pt x="570" y="194"/>
                    </a:lnTo>
                    <a:lnTo>
                      <a:pt x="569" y="194"/>
                    </a:lnTo>
                    <a:lnTo>
                      <a:pt x="569" y="195"/>
                    </a:lnTo>
                    <a:lnTo>
                      <a:pt x="568" y="195"/>
                    </a:lnTo>
                    <a:lnTo>
                      <a:pt x="567" y="196"/>
                    </a:lnTo>
                    <a:lnTo>
                      <a:pt x="567" y="195"/>
                    </a:lnTo>
                    <a:lnTo>
                      <a:pt x="567" y="196"/>
                    </a:lnTo>
                    <a:lnTo>
                      <a:pt x="566" y="196"/>
                    </a:lnTo>
                    <a:lnTo>
                      <a:pt x="566" y="197"/>
                    </a:lnTo>
                    <a:lnTo>
                      <a:pt x="565" y="197"/>
                    </a:lnTo>
                    <a:lnTo>
                      <a:pt x="565" y="198"/>
                    </a:lnTo>
                    <a:lnTo>
                      <a:pt x="564" y="198"/>
                    </a:lnTo>
                    <a:lnTo>
                      <a:pt x="564" y="199"/>
                    </a:lnTo>
                    <a:lnTo>
                      <a:pt x="563" y="200"/>
                    </a:lnTo>
                    <a:lnTo>
                      <a:pt x="562" y="200"/>
                    </a:lnTo>
                    <a:lnTo>
                      <a:pt x="562" y="201"/>
                    </a:lnTo>
                    <a:lnTo>
                      <a:pt x="561" y="201"/>
                    </a:lnTo>
                    <a:lnTo>
                      <a:pt x="561" y="202"/>
                    </a:lnTo>
                    <a:lnTo>
                      <a:pt x="560" y="202"/>
                    </a:lnTo>
                    <a:lnTo>
                      <a:pt x="559" y="202"/>
                    </a:lnTo>
                    <a:lnTo>
                      <a:pt x="559" y="203"/>
                    </a:lnTo>
                    <a:lnTo>
                      <a:pt x="559" y="204"/>
                    </a:lnTo>
                    <a:lnTo>
                      <a:pt x="558" y="203"/>
                    </a:lnTo>
                    <a:lnTo>
                      <a:pt x="558" y="204"/>
                    </a:lnTo>
                    <a:lnTo>
                      <a:pt x="557" y="204"/>
                    </a:lnTo>
                    <a:lnTo>
                      <a:pt x="557" y="205"/>
                    </a:lnTo>
                    <a:lnTo>
                      <a:pt x="557" y="204"/>
                    </a:lnTo>
                    <a:lnTo>
                      <a:pt x="557" y="205"/>
                    </a:lnTo>
                    <a:lnTo>
                      <a:pt x="557" y="206"/>
                    </a:lnTo>
                    <a:lnTo>
                      <a:pt x="556" y="206"/>
                    </a:lnTo>
                    <a:lnTo>
                      <a:pt x="555" y="206"/>
                    </a:lnTo>
                    <a:lnTo>
                      <a:pt x="556" y="206"/>
                    </a:lnTo>
                    <a:lnTo>
                      <a:pt x="556" y="207"/>
                    </a:lnTo>
                    <a:lnTo>
                      <a:pt x="555" y="207"/>
                    </a:lnTo>
                    <a:lnTo>
                      <a:pt x="554" y="207"/>
                    </a:lnTo>
                    <a:lnTo>
                      <a:pt x="554" y="208"/>
                    </a:lnTo>
                    <a:lnTo>
                      <a:pt x="553" y="208"/>
                    </a:lnTo>
                    <a:lnTo>
                      <a:pt x="553" y="209"/>
                    </a:lnTo>
                    <a:lnTo>
                      <a:pt x="553" y="210"/>
                    </a:lnTo>
                    <a:lnTo>
                      <a:pt x="553" y="211"/>
                    </a:lnTo>
                    <a:lnTo>
                      <a:pt x="552" y="211"/>
                    </a:lnTo>
                    <a:lnTo>
                      <a:pt x="552" y="210"/>
                    </a:lnTo>
                    <a:lnTo>
                      <a:pt x="552" y="211"/>
                    </a:lnTo>
                    <a:lnTo>
                      <a:pt x="551" y="211"/>
                    </a:lnTo>
                    <a:lnTo>
                      <a:pt x="550" y="211"/>
                    </a:lnTo>
                    <a:lnTo>
                      <a:pt x="550" y="212"/>
                    </a:lnTo>
                    <a:lnTo>
                      <a:pt x="549" y="212"/>
                    </a:lnTo>
                    <a:lnTo>
                      <a:pt x="550" y="212"/>
                    </a:lnTo>
                    <a:lnTo>
                      <a:pt x="549" y="213"/>
                    </a:lnTo>
                    <a:lnTo>
                      <a:pt x="550" y="213"/>
                    </a:lnTo>
                    <a:lnTo>
                      <a:pt x="550" y="214"/>
                    </a:lnTo>
                    <a:lnTo>
                      <a:pt x="549" y="214"/>
                    </a:lnTo>
                    <a:lnTo>
                      <a:pt x="549" y="215"/>
                    </a:lnTo>
                    <a:lnTo>
                      <a:pt x="548" y="216"/>
                    </a:lnTo>
                    <a:lnTo>
                      <a:pt x="547" y="216"/>
                    </a:lnTo>
                    <a:lnTo>
                      <a:pt x="547" y="217"/>
                    </a:lnTo>
                    <a:lnTo>
                      <a:pt x="546" y="217"/>
                    </a:lnTo>
                    <a:lnTo>
                      <a:pt x="545" y="217"/>
                    </a:lnTo>
                    <a:lnTo>
                      <a:pt x="545" y="218"/>
                    </a:lnTo>
                    <a:lnTo>
                      <a:pt x="546" y="218"/>
                    </a:lnTo>
                    <a:lnTo>
                      <a:pt x="545" y="218"/>
                    </a:lnTo>
                    <a:lnTo>
                      <a:pt x="544" y="218"/>
                    </a:lnTo>
                    <a:lnTo>
                      <a:pt x="544" y="219"/>
                    </a:lnTo>
                    <a:lnTo>
                      <a:pt x="543" y="219"/>
                    </a:lnTo>
                    <a:lnTo>
                      <a:pt x="542" y="219"/>
                    </a:lnTo>
                    <a:lnTo>
                      <a:pt x="542" y="218"/>
                    </a:lnTo>
                    <a:lnTo>
                      <a:pt x="542" y="219"/>
                    </a:lnTo>
                    <a:lnTo>
                      <a:pt x="541" y="219"/>
                    </a:lnTo>
                    <a:lnTo>
                      <a:pt x="540" y="219"/>
                    </a:lnTo>
                    <a:lnTo>
                      <a:pt x="539" y="219"/>
                    </a:lnTo>
                    <a:lnTo>
                      <a:pt x="539" y="220"/>
                    </a:lnTo>
                    <a:lnTo>
                      <a:pt x="539" y="221"/>
                    </a:lnTo>
                    <a:lnTo>
                      <a:pt x="540" y="221"/>
                    </a:lnTo>
                    <a:lnTo>
                      <a:pt x="539" y="221"/>
                    </a:lnTo>
                    <a:lnTo>
                      <a:pt x="538" y="222"/>
                    </a:lnTo>
                    <a:lnTo>
                      <a:pt x="537" y="222"/>
                    </a:lnTo>
                    <a:lnTo>
                      <a:pt x="537" y="223"/>
                    </a:lnTo>
                    <a:lnTo>
                      <a:pt x="536" y="223"/>
                    </a:lnTo>
                    <a:lnTo>
                      <a:pt x="535" y="223"/>
                    </a:lnTo>
                    <a:lnTo>
                      <a:pt x="535" y="222"/>
                    </a:lnTo>
                    <a:lnTo>
                      <a:pt x="534" y="222"/>
                    </a:lnTo>
                    <a:lnTo>
                      <a:pt x="533" y="222"/>
                    </a:lnTo>
                    <a:lnTo>
                      <a:pt x="532" y="222"/>
                    </a:lnTo>
                    <a:lnTo>
                      <a:pt x="532" y="221"/>
                    </a:lnTo>
                    <a:lnTo>
                      <a:pt x="531" y="221"/>
                    </a:lnTo>
                    <a:lnTo>
                      <a:pt x="531" y="222"/>
                    </a:lnTo>
                    <a:lnTo>
                      <a:pt x="530" y="222"/>
                    </a:lnTo>
                    <a:lnTo>
                      <a:pt x="530" y="223"/>
                    </a:lnTo>
                    <a:lnTo>
                      <a:pt x="529" y="223"/>
                    </a:lnTo>
                    <a:lnTo>
                      <a:pt x="529" y="222"/>
                    </a:lnTo>
                    <a:lnTo>
                      <a:pt x="528" y="222"/>
                    </a:lnTo>
                    <a:lnTo>
                      <a:pt x="527" y="222"/>
                    </a:lnTo>
                    <a:lnTo>
                      <a:pt x="526" y="222"/>
                    </a:lnTo>
                    <a:lnTo>
                      <a:pt x="525" y="222"/>
                    </a:lnTo>
                    <a:lnTo>
                      <a:pt x="524" y="222"/>
                    </a:lnTo>
                    <a:lnTo>
                      <a:pt x="524" y="223"/>
                    </a:lnTo>
                    <a:lnTo>
                      <a:pt x="524" y="224"/>
                    </a:lnTo>
                    <a:lnTo>
                      <a:pt x="525" y="224"/>
                    </a:lnTo>
                    <a:lnTo>
                      <a:pt x="525" y="225"/>
                    </a:lnTo>
                    <a:lnTo>
                      <a:pt x="525" y="226"/>
                    </a:lnTo>
                    <a:lnTo>
                      <a:pt x="525" y="227"/>
                    </a:lnTo>
                    <a:lnTo>
                      <a:pt x="524" y="227"/>
                    </a:lnTo>
                    <a:lnTo>
                      <a:pt x="523" y="227"/>
                    </a:lnTo>
                    <a:lnTo>
                      <a:pt x="523" y="226"/>
                    </a:lnTo>
                    <a:lnTo>
                      <a:pt x="523" y="227"/>
                    </a:lnTo>
                    <a:lnTo>
                      <a:pt x="522" y="227"/>
                    </a:lnTo>
                    <a:lnTo>
                      <a:pt x="522" y="228"/>
                    </a:lnTo>
                    <a:lnTo>
                      <a:pt x="522" y="227"/>
                    </a:lnTo>
                    <a:lnTo>
                      <a:pt x="521" y="227"/>
                    </a:lnTo>
                    <a:lnTo>
                      <a:pt x="521" y="226"/>
                    </a:lnTo>
                    <a:lnTo>
                      <a:pt x="521" y="227"/>
                    </a:lnTo>
                    <a:lnTo>
                      <a:pt x="520" y="227"/>
                    </a:lnTo>
                    <a:lnTo>
                      <a:pt x="519" y="227"/>
                    </a:lnTo>
                    <a:lnTo>
                      <a:pt x="519" y="226"/>
                    </a:lnTo>
                    <a:lnTo>
                      <a:pt x="519" y="227"/>
                    </a:lnTo>
                    <a:lnTo>
                      <a:pt x="519" y="226"/>
                    </a:lnTo>
                    <a:lnTo>
                      <a:pt x="518" y="226"/>
                    </a:lnTo>
                    <a:lnTo>
                      <a:pt x="518" y="227"/>
                    </a:lnTo>
                    <a:lnTo>
                      <a:pt x="517" y="228"/>
                    </a:lnTo>
                    <a:lnTo>
                      <a:pt x="518" y="229"/>
                    </a:lnTo>
                    <a:lnTo>
                      <a:pt x="518" y="230"/>
                    </a:lnTo>
                    <a:lnTo>
                      <a:pt x="518" y="231"/>
                    </a:lnTo>
                    <a:lnTo>
                      <a:pt x="517" y="231"/>
                    </a:lnTo>
                    <a:lnTo>
                      <a:pt x="516" y="231"/>
                    </a:lnTo>
                    <a:lnTo>
                      <a:pt x="516" y="232"/>
                    </a:lnTo>
                    <a:lnTo>
                      <a:pt x="515" y="233"/>
                    </a:lnTo>
                    <a:lnTo>
                      <a:pt x="514" y="233"/>
                    </a:lnTo>
                    <a:lnTo>
                      <a:pt x="513" y="233"/>
                    </a:lnTo>
                    <a:lnTo>
                      <a:pt x="513" y="234"/>
                    </a:lnTo>
                    <a:lnTo>
                      <a:pt x="512" y="234"/>
                    </a:lnTo>
                    <a:lnTo>
                      <a:pt x="511" y="234"/>
                    </a:lnTo>
                    <a:lnTo>
                      <a:pt x="510" y="235"/>
                    </a:lnTo>
                    <a:lnTo>
                      <a:pt x="510" y="236"/>
                    </a:lnTo>
                    <a:lnTo>
                      <a:pt x="509" y="236"/>
                    </a:lnTo>
                    <a:lnTo>
                      <a:pt x="508" y="236"/>
                    </a:lnTo>
                    <a:lnTo>
                      <a:pt x="507" y="236"/>
                    </a:lnTo>
                    <a:lnTo>
                      <a:pt x="506" y="236"/>
                    </a:lnTo>
                    <a:lnTo>
                      <a:pt x="506" y="237"/>
                    </a:lnTo>
                    <a:lnTo>
                      <a:pt x="505" y="237"/>
                    </a:lnTo>
                    <a:lnTo>
                      <a:pt x="504" y="238"/>
                    </a:lnTo>
                    <a:lnTo>
                      <a:pt x="504" y="239"/>
                    </a:lnTo>
                    <a:lnTo>
                      <a:pt x="503" y="240"/>
                    </a:lnTo>
                    <a:lnTo>
                      <a:pt x="503" y="241"/>
                    </a:lnTo>
                    <a:lnTo>
                      <a:pt x="503" y="242"/>
                    </a:lnTo>
                    <a:lnTo>
                      <a:pt x="502" y="242"/>
                    </a:lnTo>
                    <a:lnTo>
                      <a:pt x="501" y="243"/>
                    </a:lnTo>
                    <a:lnTo>
                      <a:pt x="501" y="244"/>
                    </a:lnTo>
                    <a:lnTo>
                      <a:pt x="500" y="245"/>
                    </a:lnTo>
                    <a:lnTo>
                      <a:pt x="500" y="246"/>
                    </a:lnTo>
                    <a:lnTo>
                      <a:pt x="499" y="246"/>
                    </a:lnTo>
                    <a:lnTo>
                      <a:pt x="498" y="246"/>
                    </a:lnTo>
                    <a:lnTo>
                      <a:pt x="498" y="245"/>
                    </a:lnTo>
                    <a:lnTo>
                      <a:pt x="495" y="253"/>
                    </a:lnTo>
                    <a:lnTo>
                      <a:pt x="496" y="254"/>
                    </a:lnTo>
                    <a:lnTo>
                      <a:pt x="495" y="253"/>
                    </a:lnTo>
                    <a:lnTo>
                      <a:pt x="495" y="254"/>
                    </a:lnTo>
                    <a:lnTo>
                      <a:pt x="495" y="253"/>
                    </a:lnTo>
                    <a:lnTo>
                      <a:pt x="495" y="254"/>
                    </a:lnTo>
                    <a:lnTo>
                      <a:pt x="494" y="253"/>
                    </a:lnTo>
                    <a:lnTo>
                      <a:pt x="494" y="254"/>
                    </a:lnTo>
                    <a:lnTo>
                      <a:pt x="493" y="254"/>
                    </a:lnTo>
                    <a:lnTo>
                      <a:pt x="493" y="253"/>
                    </a:lnTo>
                    <a:lnTo>
                      <a:pt x="492" y="253"/>
                    </a:lnTo>
                    <a:lnTo>
                      <a:pt x="492" y="252"/>
                    </a:lnTo>
                    <a:lnTo>
                      <a:pt x="491" y="252"/>
                    </a:lnTo>
                    <a:lnTo>
                      <a:pt x="490" y="252"/>
                    </a:lnTo>
                    <a:lnTo>
                      <a:pt x="490" y="251"/>
                    </a:lnTo>
                    <a:lnTo>
                      <a:pt x="489" y="251"/>
                    </a:lnTo>
                    <a:lnTo>
                      <a:pt x="490" y="251"/>
                    </a:lnTo>
                    <a:lnTo>
                      <a:pt x="489" y="251"/>
                    </a:lnTo>
                    <a:lnTo>
                      <a:pt x="488" y="251"/>
                    </a:lnTo>
                    <a:lnTo>
                      <a:pt x="488" y="250"/>
                    </a:lnTo>
                    <a:lnTo>
                      <a:pt x="487" y="250"/>
                    </a:lnTo>
                    <a:lnTo>
                      <a:pt x="487" y="249"/>
                    </a:lnTo>
                    <a:lnTo>
                      <a:pt x="486" y="249"/>
                    </a:lnTo>
                    <a:lnTo>
                      <a:pt x="485" y="249"/>
                    </a:lnTo>
                    <a:lnTo>
                      <a:pt x="484" y="249"/>
                    </a:lnTo>
                    <a:lnTo>
                      <a:pt x="483" y="249"/>
                    </a:lnTo>
                    <a:lnTo>
                      <a:pt x="482" y="249"/>
                    </a:lnTo>
                    <a:lnTo>
                      <a:pt x="481" y="249"/>
                    </a:lnTo>
                    <a:lnTo>
                      <a:pt x="480" y="249"/>
                    </a:lnTo>
                    <a:lnTo>
                      <a:pt x="479" y="249"/>
                    </a:lnTo>
                    <a:lnTo>
                      <a:pt x="479" y="250"/>
                    </a:lnTo>
                    <a:lnTo>
                      <a:pt x="478" y="250"/>
                    </a:lnTo>
                    <a:lnTo>
                      <a:pt x="477" y="250"/>
                    </a:lnTo>
                    <a:lnTo>
                      <a:pt x="476" y="250"/>
                    </a:lnTo>
                    <a:lnTo>
                      <a:pt x="475" y="250"/>
                    </a:lnTo>
                    <a:lnTo>
                      <a:pt x="476" y="250"/>
                    </a:lnTo>
                    <a:lnTo>
                      <a:pt x="475" y="250"/>
                    </a:lnTo>
                    <a:lnTo>
                      <a:pt x="475" y="251"/>
                    </a:lnTo>
                    <a:lnTo>
                      <a:pt x="474" y="250"/>
                    </a:lnTo>
                    <a:lnTo>
                      <a:pt x="473" y="250"/>
                    </a:lnTo>
                    <a:lnTo>
                      <a:pt x="474" y="250"/>
                    </a:lnTo>
                    <a:lnTo>
                      <a:pt x="473" y="250"/>
                    </a:lnTo>
                    <a:lnTo>
                      <a:pt x="472" y="250"/>
                    </a:lnTo>
                    <a:lnTo>
                      <a:pt x="471" y="250"/>
                    </a:lnTo>
                    <a:lnTo>
                      <a:pt x="470" y="250"/>
                    </a:lnTo>
                    <a:lnTo>
                      <a:pt x="470" y="251"/>
                    </a:lnTo>
                    <a:lnTo>
                      <a:pt x="471" y="251"/>
                    </a:lnTo>
                    <a:lnTo>
                      <a:pt x="470" y="251"/>
                    </a:lnTo>
                    <a:lnTo>
                      <a:pt x="469" y="251"/>
                    </a:lnTo>
                    <a:lnTo>
                      <a:pt x="468" y="252"/>
                    </a:lnTo>
                    <a:lnTo>
                      <a:pt x="468" y="253"/>
                    </a:lnTo>
                    <a:lnTo>
                      <a:pt x="467" y="253"/>
                    </a:lnTo>
                    <a:lnTo>
                      <a:pt x="467" y="254"/>
                    </a:lnTo>
                    <a:lnTo>
                      <a:pt x="466" y="254"/>
                    </a:lnTo>
                    <a:lnTo>
                      <a:pt x="466" y="255"/>
                    </a:lnTo>
                    <a:lnTo>
                      <a:pt x="465" y="255"/>
                    </a:lnTo>
                    <a:lnTo>
                      <a:pt x="465" y="256"/>
                    </a:lnTo>
                    <a:lnTo>
                      <a:pt x="465" y="257"/>
                    </a:lnTo>
                    <a:lnTo>
                      <a:pt x="465" y="258"/>
                    </a:lnTo>
                    <a:lnTo>
                      <a:pt x="466" y="258"/>
                    </a:lnTo>
                    <a:lnTo>
                      <a:pt x="465" y="258"/>
                    </a:lnTo>
                    <a:lnTo>
                      <a:pt x="466" y="258"/>
                    </a:lnTo>
                    <a:lnTo>
                      <a:pt x="465" y="258"/>
                    </a:lnTo>
                    <a:lnTo>
                      <a:pt x="465" y="259"/>
                    </a:lnTo>
                    <a:lnTo>
                      <a:pt x="465" y="260"/>
                    </a:lnTo>
                    <a:lnTo>
                      <a:pt x="465" y="261"/>
                    </a:lnTo>
                    <a:lnTo>
                      <a:pt x="464" y="260"/>
                    </a:lnTo>
                    <a:lnTo>
                      <a:pt x="464" y="261"/>
                    </a:lnTo>
                    <a:lnTo>
                      <a:pt x="463" y="262"/>
                    </a:lnTo>
                    <a:lnTo>
                      <a:pt x="463" y="263"/>
                    </a:lnTo>
                    <a:lnTo>
                      <a:pt x="462" y="263"/>
                    </a:lnTo>
                    <a:lnTo>
                      <a:pt x="462" y="264"/>
                    </a:lnTo>
                    <a:lnTo>
                      <a:pt x="461" y="264"/>
                    </a:lnTo>
                    <a:lnTo>
                      <a:pt x="461" y="265"/>
                    </a:lnTo>
                    <a:lnTo>
                      <a:pt x="460" y="265"/>
                    </a:lnTo>
                    <a:lnTo>
                      <a:pt x="460" y="266"/>
                    </a:lnTo>
                    <a:lnTo>
                      <a:pt x="459" y="266"/>
                    </a:lnTo>
                    <a:lnTo>
                      <a:pt x="458" y="267"/>
                    </a:lnTo>
                    <a:lnTo>
                      <a:pt x="458" y="268"/>
                    </a:lnTo>
                    <a:lnTo>
                      <a:pt x="458" y="269"/>
                    </a:lnTo>
                    <a:lnTo>
                      <a:pt x="458" y="270"/>
                    </a:lnTo>
                    <a:lnTo>
                      <a:pt x="457" y="270"/>
                    </a:lnTo>
                    <a:lnTo>
                      <a:pt x="457" y="271"/>
                    </a:lnTo>
                    <a:lnTo>
                      <a:pt x="456" y="271"/>
                    </a:lnTo>
                    <a:lnTo>
                      <a:pt x="456" y="272"/>
                    </a:lnTo>
                    <a:lnTo>
                      <a:pt x="456" y="273"/>
                    </a:lnTo>
                    <a:lnTo>
                      <a:pt x="456" y="274"/>
                    </a:lnTo>
                    <a:lnTo>
                      <a:pt x="455" y="274"/>
                    </a:lnTo>
                    <a:lnTo>
                      <a:pt x="455" y="275"/>
                    </a:lnTo>
                    <a:lnTo>
                      <a:pt x="454" y="276"/>
                    </a:lnTo>
                    <a:lnTo>
                      <a:pt x="453" y="276"/>
                    </a:lnTo>
                    <a:lnTo>
                      <a:pt x="453" y="277"/>
                    </a:lnTo>
                    <a:lnTo>
                      <a:pt x="452" y="277"/>
                    </a:lnTo>
                    <a:lnTo>
                      <a:pt x="451" y="277"/>
                    </a:lnTo>
                    <a:lnTo>
                      <a:pt x="450" y="277"/>
                    </a:lnTo>
                    <a:lnTo>
                      <a:pt x="450" y="278"/>
                    </a:lnTo>
                    <a:lnTo>
                      <a:pt x="449" y="278"/>
                    </a:lnTo>
                    <a:lnTo>
                      <a:pt x="449" y="279"/>
                    </a:lnTo>
                    <a:lnTo>
                      <a:pt x="448" y="279"/>
                    </a:lnTo>
                    <a:lnTo>
                      <a:pt x="448" y="278"/>
                    </a:lnTo>
                    <a:lnTo>
                      <a:pt x="447" y="279"/>
                    </a:lnTo>
                    <a:lnTo>
                      <a:pt x="447" y="278"/>
                    </a:lnTo>
                    <a:lnTo>
                      <a:pt x="446" y="279"/>
                    </a:lnTo>
                    <a:lnTo>
                      <a:pt x="445" y="279"/>
                    </a:lnTo>
                    <a:lnTo>
                      <a:pt x="444" y="280"/>
                    </a:lnTo>
                    <a:lnTo>
                      <a:pt x="444" y="281"/>
                    </a:lnTo>
                    <a:lnTo>
                      <a:pt x="444" y="282"/>
                    </a:lnTo>
                    <a:lnTo>
                      <a:pt x="443" y="282"/>
                    </a:lnTo>
                    <a:lnTo>
                      <a:pt x="443" y="283"/>
                    </a:lnTo>
                    <a:lnTo>
                      <a:pt x="443" y="282"/>
                    </a:lnTo>
                    <a:lnTo>
                      <a:pt x="442" y="282"/>
                    </a:lnTo>
                    <a:lnTo>
                      <a:pt x="442" y="281"/>
                    </a:lnTo>
                    <a:lnTo>
                      <a:pt x="441" y="282"/>
                    </a:lnTo>
                    <a:lnTo>
                      <a:pt x="441" y="281"/>
                    </a:lnTo>
                    <a:lnTo>
                      <a:pt x="440" y="281"/>
                    </a:lnTo>
                    <a:lnTo>
                      <a:pt x="440" y="282"/>
                    </a:lnTo>
                    <a:lnTo>
                      <a:pt x="439" y="282"/>
                    </a:lnTo>
                    <a:lnTo>
                      <a:pt x="438" y="282"/>
                    </a:lnTo>
                    <a:lnTo>
                      <a:pt x="437" y="283"/>
                    </a:lnTo>
                    <a:lnTo>
                      <a:pt x="437" y="282"/>
                    </a:lnTo>
                    <a:lnTo>
                      <a:pt x="437" y="283"/>
                    </a:lnTo>
                    <a:lnTo>
                      <a:pt x="436" y="283"/>
                    </a:lnTo>
                    <a:lnTo>
                      <a:pt x="435" y="284"/>
                    </a:lnTo>
                    <a:lnTo>
                      <a:pt x="435" y="285"/>
                    </a:lnTo>
                    <a:lnTo>
                      <a:pt x="434" y="285"/>
                    </a:lnTo>
                    <a:lnTo>
                      <a:pt x="434" y="286"/>
                    </a:lnTo>
                    <a:lnTo>
                      <a:pt x="433" y="286"/>
                    </a:lnTo>
                    <a:lnTo>
                      <a:pt x="432" y="286"/>
                    </a:lnTo>
                    <a:lnTo>
                      <a:pt x="432" y="287"/>
                    </a:lnTo>
                    <a:lnTo>
                      <a:pt x="419" y="291"/>
                    </a:lnTo>
                    <a:lnTo>
                      <a:pt x="419" y="290"/>
                    </a:lnTo>
                    <a:lnTo>
                      <a:pt x="419" y="289"/>
                    </a:lnTo>
                    <a:lnTo>
                      <a:pt x="418" y="288"/>
                    </a:lnTo>
                    <a:lnTo>
                      <a:pt x="418" y="287"/>
                    </a:lnTo>
                    <a:lnTo>
                      <a:pt x="417" y="287"/>
                    </a:lnTo>
                    <a:lnTo>
                      <a:pt x="416" y="287"/>
                    </a:lnTo>
                    <a:lnTo>
                      <a:pt x="416" y="286"/>
                    </a:lnTo>
                    <a:lnTo>
                      <a:pt x="415" y="285"/>
                    </a:lnTo>
                    <a:lnTo>
                      <a:pt x="415" y="284"/>
                    </a:lnTo>
                    <a:lnTo>
                      <a:pt x="416" y="284"/>
                    </a:lnTo>
                    <a:lnTo>
                      <a:pt x="415" y="284"/>
                    </a:lnTo>
                    <a:lnTo>
                      <a:pt x="415" y="283"/>
                    </a:lnTo>
                    <a:lnTo>
                      <a:pt x="416" y="283"/>
                    </a:lnTo>
                    <a:lnTo>
                      <a:pt x="416" y="282"/>
                    </a:lnTo>
                    <a:lnTo>
                      <a:pt x="416" y="281"/>
                    </a:lnTo>
                    <a:lnTo>
                      <a:pt x="416" y="280"/>
                    </a:lnTo>
                    <a:lnTo>
                      <a:pt x="416" y="281"/>
                    </a:lnTo>
                    <a:lnTo>
                      <a:pt x="415" y="281"/>
                    </a:lnTo>
                    <a:lnTo>
                      <a:pt x="416" y="280"/>
                    </a:lnTo>
                    <a:lnTo>
                      <a:pt x="415" y="280"/>
                    </a:lnTo>
                    <a:lnTo>
                      <a:pt x="416" y="280"/>
                    </a:lnTo>
                    <a:lnTo>
                      <a:pt x="415" y="280"/>
                    </a:lnTo>
                    <a:lnTo>
                      <a:pt x="414" y="280"/>
                    </a:lnTo>
                    <a:lnTo>
                      <a:pt x="413" y="280"/>
                    </a:lnTo>
                    <a:lnTo>
                      <a:pt x="413" y="281"/>
                    </a:lnTo>
                    <a:lnTo>
                      <a:pt x="413" y="280"/>
                    </a:lnTo>
                    <a:lnTo>
                      <a:pt x="412" y="280"/>
                    </a:lnTo>
                    <a:lnTo>
                      <a:pt x="412" y="279"/>
                    </a:lnTo>
                    <a:lnTo>
                      <a:pt x="413" y="279"/>
                    </a:lnTo>
                    <a:lnTo>
                      <a:pt x="412" y="279"/>
                    </a:lnTo>
                    <a:lnTo>
                      <a:pt x="411" y="279"/>
                    </a:lnTo>
                    <a:lnTo>
                      <a:pt x="411" y="280"/>
                    </a:lnTo>
                    <a:lnTo>
                      <a:pt x="412" y="280"/>
                    </a:lnTo>
                    <a:lnTo>
                      <a:pt x="411" y="280"/>
                    </a:lnTo>
                    <a:lnTo>
                      <a:pt x="410" y="281"/>
                    </a:lnTo>
                    <a:lnTo>
                      <a:pt x="410" y="280"/>
                    </a:lnTo>
                    <a:lnTo>
                      <a:pt x="410" y="279"/>
                    </a:lnTo>
                    <a:lnTo>
                      <a:pt x="409" y="280"/>
                    </a:lnTo>
                    <a:lnTo>
                      <a:pt x="409" y="279"/>
                    </a:lnTo>
                    <a:lnTo>
                      <a:pt x="408" y="279"/>
                    </a:lnTo>
                    <a:lnTo>
                      <a:pt x="408" y="280"/>
                    </a:lnTo>
                    <a:lnTo>
                      <a:pt x="408" y="281"/>
                    </a:lnTo>
                    <a:lnTo>
                      <a:pt x="407" y="281"/>
                    </a:lnTo>
                    <a:lnTo>
                      <a:pt x="406" y="281"/>
                    </a:lnTo>
                    <a:lnTo>
                      <a:pt x="406" y="282"/>
                    </a:lnTo>
                    <a:lnTo>
                      <a:pt x="406" y="281"/>
                    </a:lnTo>
                    <a:lnTo>
                      <a:pt x="405" y="281"/>
                    </a:lnTo>
                    <a:lnTo>
                      <a:pt x="404" y="281"/>
                    </a:lnTo>
                    <a:lnTo>
                      <a:pt x="404" y="282"/>
                    </a:lnTo>
                    <a:lnTo>
                      <a:pt x="403" y="282"/>
                    </a:lnTo>
                    <a:lnTo>
                      <a:pt x="403" y="281"/>
                    </a:lnTo>
                    <a:lnTo>
                      <a:pt x="403" y="282"/>
                    </a:lnTo>
                    <a:lnTo>
                      <a:pt x="403" y="281"/>
                    </a:lnTo>
                    <a:lnTo>
                      <a:pt x="402" y="281"/>
                    </a:lnTo>
                    <a:lnTo>
                      <a:pt x="401" y="281"/>
                    </a:lnTo>
                    <a:lnTo>
                      <a:pt x="400" y="281"/>
                    </a:lnTo>
                    <a:lnTo>
                      <a:pt x="401" y="280"/>
                    </a:lnTo>
                    <a:lnTo>
                      <a:pt x="401" y="279"/>
                    </a:lnTo>
                    <a:lnTo>
                      <a:pt x="400" y="280"/>
                    </a:lnTo>
                    <a:lnTo>
                      <a:pt x="399" y="279"/>
                    </a:lnTo>
                    <a:lnTo>
                      <a:pt x="399" y="280"/>
                    </a:lnTo>
                    <a:lnTo>
                      <a:pt x="398" y="280"/>
                    </a:lnTo>
                    <a:lnTo>
                      <a:pt x="398" y="281"/>
                    </a:lnTo>
                    <a:lnTo>
                      <a:pt x="397" y="281"/>
                    </a:lnTo>
                    <a:lnTo>
                      <a:pt x="396" y="281"/>
                    </a:lnTo>
                    <a:lnTo>
                      <a:pt x="396" y="280"/>
                    </a:lnTo>
                    <a:lnTo>
                      <a:pt x="395" y="280"/>
                    </a:lnTo>
                    <a:lnTo>
                      <a:pt x="395" y="279"/>
                    </a:lnTo>
                    <a:lnTo>
                      <a:pt x="394" y="279"/>
                    </a:lnTo>
                    <a:lnTo>
                      <a:pt x="393" y="279"/>
                    </a:lnTo>
                    <a:lnTo>
                      <a:pt x="392" y="279"/>
                    </a:lnTo>
                    <a:lnTo>
                      <a:pt x="391" y="279"/>
                    </a:lnTo>
                    <a:lnTo>
                      <a:pt x="391" y="278"/>
                    </a:lnTo>
                    <a:lnTo>
                      <a:pt x="391" y="279"/>
                    </a:lnTo>
                    <a:lnTo>
                      <a:pt x="390" y="278"/>
                    </a:lnTo>
                    <a:lnTo>
                      <a:pt x="389" y="279"/>
                    </a:lnTo>
                    <a:lnTo>
                      <a:pt x="388" y="279"/>
                    </a:lnTo>
                    <a:lnTo>
                      <a:pt x="387" y="279"/>
                    </a:lnTo>
                    <a:lnTo>
                      <a:pt x="388" y="278"/>
                    </a:lnTo>
                    <a:lnTo>
                      <a:pt x="387" y="278"/>
                    </a:lnTo>
                    <a:lnTo>
                      <a:pt x="386" y="279"/>
                    </a:lnTo>
                    <a:lnTo>
                      <a:pt x="386" y="278"/>
                    </a:lnTo>
                    <a:lnTo>
                      <a:pt x="386" y="279"/>
                    </a:lnTo>
                    <a:lnTo>
                      <a:pt x="385" y="279"/>
                    </a:lnTo>
                    <a:lnTo>
                      <a:pt x="385" y="278"/>
                    </a:lnTo>
                    <a:lnTo>
                      <a:pt x="386" y="278"/>
                    </a:lnTo>
                    <a:lnTo>
                      <a:pt x="385" y="278"/>
                    </a:lnTo>
                    <a:lnTo>
                      <a:pt x="384" y="278"/>
                    </a:lnTo>
                    <a:lnTo>
                      <a:pt x="383" y="278"/>
                    </a:lnTo>
                    <a:lnTo>
                      <a:pt x="383" y="277"/>
                    </a:lnTo>
                    <a:lnTo>
                      <a:pt x="382" y="277"/>
                    </a:lnTo>
                    <a:lnTo>
                      <a:pt x="381" y="277"/>
                    </a:lnTo>
                    <a:lnTo>
                      <a:pt x="380" y="278"/>
                    </a:lnTo>
                    <a:lnTo>
                      <a:pt x="380" y="277"/>
                    </a:lnTo>
                    <a:lnTo>
                      <a:pt x="379" y="277"/>
                    </a:lnTo>
                    <a:lnTo>
                      <a:pt x="378" y="277"/>
                    </a:lnTo>
                    <a:lnTo>
                      <a:pt x="378" y="278"/>
                    </a:lnTo>
                    <a:lnTo>
                      <a:pt x="377" y="277"/>
                    </a:lnTo>
                    <a:lnTo>
                      <a:pt x="376" y="277"/>
                    </a:lnTo>
                    <a:lnTo>
                      <a:pt x="376" y="278"/>
                    </a:lnTo>
                    <a:lnTo>
                      <a:pt x="375" y="277"/>
                    </a:lnTo>
                    <a:lnTo>
                      <a:pt x="375" y="278"/>
                    </a:lnTo>
                    <a:lnTo>
                      <a:pt x="374" y="278"/>
                    </a:lnTo>
                    <a:lnTo>
                      <a:pt x="374" y="277"/>
                    </a:lnTo>
                    <a:lnTo>
                      <a:pt x="374" y="278"/>
                    </a:lnTo>
                    <a:lnTo>
                      <a:pt x="373" y="278"/>
                    </a:lnTo>
                    <a:lnTo>
                      <a:pt x="373" y="277"/>
                    </a:lnTo>
                    <a:lnTo>
                      <a:pt x="372" y="277"/>
                    </a:lnTo>
                    <a:lnTo>
                      <a:pt x="371" y="277"/>
                    </a:lnTo>
                    <a:lnTo>
                      <a:pt x="371" y="278"/>
                    </a:lnTo>
                    <a:lnTo>
                      <a:pt x="371" y="277"/>
                    </a:lnTo>
                    <a:lnTo>
                      <a:pt x="370" y="278"/>
                    </a:lnTo>
                    <a:lnTo>
                      <a:pt x="370" y="277"/>
                    </a:lnTo>
                    <a:lnTo>
                      <a:pt x="369" y="277"/>
                    </a:lnTo>
                    <a:lnTo>
                      <a:pt x="369" y="278"/>
                    </a:lnTo>
                    <a:lnTo>
                      <a:pt x="369" y="277"/>
                    </a:lnTo>
                    <a:lnTo>
                      <a:pt x="368" y="277"/>
                    </a:lnTo>
                    <a:lnTo>
                      <a:pt x="368" y="278"/>
                    </a:lnTo>
                    <a:lnTo>
                      <a:pt x="368" y="277"/>
                    </a:lnTo>
                    <a:lnTo>
                      <a:pt x="367" y="277"/>
                    </a:lnTo>
                    <a:lnTo>
                      <a:pt x="366" y="277"/>
                    </a:lnTo>
                    <a:lnTo>
                      <a:pt x="366" y="278"/>
                    </a:lnTo>
                    <a:lnTo>
                      <a:pt x="366" y="277"/>
                    </a:lnTo>
                    <a:lnTo>
                      <a:pt x="366" y="276"/>
                    </a:lnTo>
                    <a:lnTo>
                      <a:pt x="365" y="276"/>
                    </a:lnTo>
                    <a:lnTo>
                      <a:pt x="365" y="277"/>
                    </a:lnTo>
                    <a:lnTo>
                      <a:pt x="365" y="276"/>
                    </a:lnTo>
                    <a:lnTo>
                      <a:pt x="364" y="276"/>
                    </a:lnTo>
                    <a:lnTo>
                      <a:pt x="364" y="277"/>
                    </a:lnTo>
                    <a:lnTo>
                      <a:pt x="363" y="277"/>
                    </a:lnTo>
                    <a:lnTo>
                      <a:pt x="362" y="277"/>
                    </a:lnTo>
                    <a:lnTo>
                      <a:pt x="362" y="278"/>
                    </a:lnTo>
                    <a:lnTo>
                      <a:pt x="361" y="278"/>
                    </a:lnTo>
                    <a:lnTo>
                      <a:pt x="360" y="278"/>
                    </a:lnTo>
                    <a:lnTo>
                      <a:pt x="360" y="279"/>
                    </a:lnTo>
                    <a:lnTo>
                      <a:pt x="359" y="278"/>
                    </a:lnTo>
                    <a:lnTo>
                      <a:pt x="358" y="278"/>
                    </a:lnTo>
                    <a:lnTo>
                      <a:pt x="358" y="277"/>
                    </a:lnTo>
                    <a:lnTo>
                      <a:pt x="358" y="278"/>
                    </a:lnTo>
                    <a:lnTo>
                      <a:pt x="357" y="278"/>
                    </a:lnTo>
                    <a:lnTo>
                      <a:pt x="357" y="277"/>
                    </a:lnTo>
                    <a:lnTo>
                      <a:pt x="356" y="278"/>
                    </a:lnTo>
                    <a:lnTo>
                      <a:pt x="356" y="277"/>
                    </a:lnTo>
                    <a:lnTo>
                      <a:pt x="356" y="278"/>
                    </a:lnTo>
                    <a:lnTo>
                      <a:pt x="355" y="278"/>
                    </a:lnTo>
                    <a:lnTo>
                      <a:pt x="355" y="279"/>
                    </a:lnTo>
                    <a:lnTo>
                      <a:pt x="354" y="279"/>
                    </a:lnTo>
                    <a:lnTo>
                      <a:pt x="354" y="278"/>
                    </a:lnTo>
                    <a:lnTo>
                      <a:pt x="353" y="278"/>
                    </a:lnTo>
                    <a:lnTo>
                      <a:pt x="352" y="278"/>
                    </a:lnTo>
                    <a:lnTo>
                      <a:pt x="351" y="278"/>
                    </a:lnTo>
                    <a:lnTo>
                      <a:pt x="352" y="278"/>
                    </a:lnTo>
                    <a:lnTo>
                      <a:pt x="351" y="279"/>
                    </a:lnTo>
                    <a:lnTo>
                      <a:pt x="351" y="278"/>
                    </a:lnTo>
                    <a:lnTo>
                      <a:pt x="350" y="278"/>
                    </a:lnTo>
                    <a:lnTo>
                      <a:pt x="350" y="279"/>
                    </a:lnTo>
                    <a:lnTo>
                      <a:pt x="349" y="279"/>
                    </a:lnTo>
                    <a:lnTo>
                      <a:pt x="348" y="279"/>
                    </a:lnTo>
                    <a:lnTo>
                      <a:pt x="348" y="280"/>
                    </a:lnTo>
                    <a:lnTo>
                      <a:pt x="346" y="279"/>
                    </a:lnTo>
                    <a:lnTo>
                      <a:pt x="345" y="280"/>
                    </a:lnTo>
                    <a:lnTo>
                      <a:pt x="344" y="280"/>
                    </a:lnTo>
                    <a:lnTo>
                      <a:pt x="343" y="281"/>
                    </a:lnTo>
                    <a:lnTo>
                      <a:pt x="342" y="281"/>
                    </a:lnTo>
                    <a:lnTo>
                      <a:pt x="341" y="281"/>
                    </a:lnTo>
                    <a:lnTo>
                      <a:pt x="340" y="281"/>
                    </a:lnTo>
                    <a:lnTo>
                      <a:pt x="339" y="280"/>
                    </a:lnTo>
                    <a:lnTo>
                      <a:pt x="339" y="279"/>
                    </a:lnTo>
                    <a:lnTo>
                      <a:pt x="338" y="279"/>
                    </a:lnTo>
                    <a:lnTo>
                      <a:pt x="337" y="279"/>
                    </a:lnTo>
                    <a:lnTo>
                      <a:pt x="337" y="278"/>
                    </a:lnTo>
                    <a:lnTo>
                      <a:pt x="338" y="278"/>
                    </a:lnTo>
                    <a:lnTo>
                      <a:pt x="337" y="278"/>
                    </a:lnTo>
                    <a:lnTo>
                      <a:pt x="336" y="278"/>
                    </a:lnTo>
                    <a:lnTo>
                      <a:pt x="335" y="278"/>
                    </a:lnTo>
                    <a:lnTo>
                      <a:pt x="334" y="278"/>
                    </a:lnTo>
                    <a:lnTo>
                      <a:pt x="333" y="278"/>
                    </a:lnTo>
                    <a:lnTo>
                      <a:pt x="332" y="278"/>
                    </a:lnTo>
                    <a:lnTo>
                      <a:pt x="331" y="278"/>
                    </a:lnTo>
                    <a:lnTo>
                      <a:pt x="330" y="278"/>
                    </a:lnTo>
                    <a:lnTo>
                      <a:pt x="329" y="278"/>
                    </a:lnTo>
                    <a:lnTo>
                      <a:pt x="327" y="278"/>
                    </a:lnTo>
                    <a:lnTo>
                      <a:pt x="326" y="278"/>
                    </a:lnTo>
                    <a:lnTo>
                      <a:pt x="326" y="279"/>
                    </a:lnTo>
                    <a:lnTo>
                      <a:pt x="326" y="278"/>
                    </a:lnTo>
                    <a:lnTo>
                      <a:pt x="325" y="278"/>
                    </a:lnTo>
                    <a:lnTo>
                      <a:pt x="324" y="278"/>
                    </a:lnTo>
                    <a:lnTo>
                      <a:pt x="323" y="278"/>
                    </a:lnTo>
                    <a:lnTo>
                      <a:pt x="323" y="279"/>
                    </a:lnTo>
                    <a:lnTo>
                      <a:pt x="322" y="280"/>
                    </a:lnTo>
                    <a:lnTo>
                      <a:pt x="321" y="280"/>
                    </a:lnTo>
                    <a:lnTo>
                      <a:pt x="321" y="281"/>
                    </a:lnTo>
                    <a:lnTo>
                      <a:pt x="320" y="281"/>
                    </a:lnTo>
                    <a:lnTo>
                      <a:pt x="319" y="281"/>
                    </a:lnTo>
                    <a:lnTo>
                      <a:pt x="319" y="282"/>
                    </a:lnTo>
                    <a:lnTo>
                      <a:pt x="319" y="281"/>
                    </a:lnTo>
                    <a:lnTo>
                      <a:pt x="319" y="282"/>
                    </a:lnTo>
                    <a:lnTo>
                      <a:pt x="318" y="282"/>
                    </a:lnTo>
                    <a:lnTo>
                      <a:pt x="318" y="283"/>
                    </a:lnTo>
                    <a:lnTo>
                      <a:pt x="317" y="282"/>
                    </a:lnTo>
                    <a:lnTo>
                      <a:pt x="317" y="283"/>
                    </a:lnTo>
                    <a:lnTo>
                      <a:pt x="316" y="283"/>
                    </a:lnTo>
                    <a:lnTo>
                      <a:pt x="315" y="284"/>
                    </a:lnTo>
                    <a:lnTo>
                      <a:pt x="315" y="283"/>
                    </a:lnTo>
                    <a:lnTo>
                      <a:pt x="315" y="284"/>
                    </a:lnTo>
                    <a:lnTo>
                      <a:pt x="314" y="284"/>
                    </a:lnTo>
                    <a:lnTo>
                      <a:pt x="314" y="283"/>
                    </a:lnTo>
                    <a:lnTo>
                      <a:pt x="313" y="284"/>
                    </a:lnTo>
                    <a:lnTo>
                      <a:pt x="312" y="285"/>
                    </a:lnTo>
                    <a:lnTo>
                      <a:pt x="312" y="284"/>
                    </a:lnTo>
                    <a:lnTo>
                      <a:pt x="312" y="285"/>
                    </a:lnTo>
                    <a:lnTo>
                      <a:pt x="311" y="285"/>
                    </a:lnTo>
                    <a:lnTo>
                      <a:pt x="311" y="286"/>
                    </a:lnTo>
                    <a:lnTo>
                      <a:pt x="310" y="286"/>
                    </a:lnTo>
                    <a:lnTo>
                      <a:pt x="310" y="287"/>
                    </a:lnTo>
                    <a:lnTo>
                      <a:pt x="309" y="287"/>
                    </a:lnTo>
                    <a:lnTo>
                      <a:pt x="308" y="288"/>
                    </a:lnTo>
                    <a:lnTo>
                      <a:pt x="307" y="288"/>
                    </a:lnTo>
                    <a:lnTo>
                      <a:pt x="306" y="288"/>
                    </a:lnTo>
                    <a:lnTo>
                      <a:pt x="305" y="289"/>
                    </a:lnTo>
                    <a:lnTo>
                      <a:pt x="306" y="289"/>
                    </a:lnTo>
                    <a:lnTo>
                      <a:pt x="305" y="289"/>
                    </a:lnTo>
                    <a:lnTo>
                      <a:pt x="304" y="289"/>
                    </a:lnTo>
                    <a:lnTo>
                      <a:pt x="303" y="289"/>
                    </a:lnTo>
                    <a:lnTo>
                      <a:pt x="302" y="289"/>
                    </a:lnTo>
                    <a:lnTo>
                      <a:pt x="301" y="289"/>
                    </a:lnTo>
                    <a:lnTo>
                      <a:pt x="300" y="289"/>
                    </a:lnTo>
                    <a:lnTo>
                      <a:pt x="300" y="290"/>
                    </a:lnTo>
                    <a:lnTo>
                      <a:pt x="300" y="289"/>
                    </a:lnTo>
                    <a:lnTo>
                      <a:pt x="300" y="290"/>
                    </a:lnTo>
                    <a:lnTo>
                      <a:pt x="299" y="290"/>
                    </a:lnTo>
                    <a:lnTo>
                      <a:pt x="298" y="290"/>
                    </a:lnTo>
                    <a:lnTo>
                      <a:pt x="298" y="291"/>
                    </a:lnTo>
                    <a:lnTo>
                      <a:pt x="297" y="291"/>
                    </a:lnTo>
                    <a:lnTo>
                      <a:pt x="296" y="291"/>
                    </a:lnTo>
                    <a:lnTo>
                      <a:pt x="295" y="291"/>
                    </a:lnTo>
                    <a:lnTo>
                      <a:pt x="294" y="291"/>
                    </a:lnTo>
                    <a:lnTo>
                      <a:pt x="293" y="291"/>
                    </a:lnTo>
                    <a:lnTo>
                      <a:pt x="293" y="290"/>
                    </a:lnTo>
                    <a:lnTo>
                      <a:pt x="293" y="291"/>
                    </a:lnTo>
                    <a:lnTo>
                      <a:pt x="292" y="291"/>
                    </a:lnTo>
                    <a:lnTo>
                      <a:pt x="291" y="291"/>
                    </a:lnTo>
                    <a:lnTo>
                      <a:pt x="291" y="290"/>
                    </a:lnTo>
                    <a:lnTo>
                      <a:pt x="290" y="290"/>
                    </a:lnTo>
                    <a:lnTo>
                      <a:pt x="289" y="290"/>
                    </a:lnTo>
                    <a:lnTo>
                      <a:pt x="289" y="289"/>
                    </a:lnTo>
                    <a:lnTo>
                      <a:pt x="289" y="290"/>
                    </a:lnTo>
                    <a:lnTo>
                      <a:pt x="289" y="289"/>
                    </a:lnTo>
                    <a:lnTo>
                      <a:pt x="288" y="289"/>
                    </a:lnTo>
                    <a:lnTo>
                      <a:pt x="287" y="289"/>
                    </a:lnTo>
                    <a:lnTo>
                      <a:pt x="286" y="289"/>
                    </a:lnTo>
                    <a:lnTo>
                      <a:pt x="286" y="288"/>
                    </a:lnTo>
                    <a:lnTo>
                      <a:pt x="287" y="288"/>
                    </a:lnTo>
                    <a:lnTo>
                      <a:pt x="286" y="288"/>
                    </a:lnTo>
                    <a:lnTo>
                      <a:pt x="286" y="287"/>
                    </a:lnTo>
                    <a:lnTo>
                      <a:pt x="285" y="286"/>
                    </a:lnTo>
                    <a:lnTo>
                      <a:pt x="284" y="285"/>
                    </a:lnTo>
                    <a:lnTo>
                      <a:pt x="284" y="286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2" y="283"/>
                    </a:lnTo>
                    <a:lnTo>
                      <a:pt x="281" y="283"/>
                    </a:lnTo>
                    <a:lnTo>
                      <a:pt x="280" y="283"/>
                    </a:lnTo>
                    <a:lnTo>
                      <a:pt x="280" y="282"/>
                    </a:lnTo>
                    <a:lnTo>
                      <a:pt x="279" y="282"/>
                    </a:lnTo>
                    <a:lnTo>
                      <a:pt x="279" y="281"/>
                    </a:lnTo>
                    <a:lnTo>
                      <a:pt x="272" y="287"/>
                    </a:lnTo>
                    <a:lnTo>
                      <a:pt x="271" y="264"/>
                    </a:lnTo>
                    <a:lnTo>
                      <a:pt x="270" y="237"/>
                    </a:lnTo>
                    <a:lnTo>
                      <a:pt x="269" y="216"/>
                    </a:lnTo>
                    <a:lnTo>
                      <a:pt x="268" y="195"/>
                    </a:lnTo>
                    <a:lnTo>
                      <a:pt x="269" y="194"/>
                    </a:lnTo>
                    <a:lnTo>
                      <a:pt x="270" y="193"/>
                    </a:lnTo>
                    <a:lnTo>
                      <a:pt x="270" y="194"/>
                    </a:lnTo>
                    <a:lnTo>
                      <a:pt x="271" y="194"/>
                    </a:lnTo>
                    <a:lnTo>
                      <a:pt x="271" y="193"/>
                    </a:lnTo>
                    <a:lnTo>
                      <a:pt x="271" y="192"/>
                    </a:lnTo>
                    <a:lnTo>
                      <a:pt x="272" y="192"/>
                    </a:lnTo>
                    <a:lnTo>
                      <a:pt x="273" y="192"/>
                    </a:lnTo>
                    <a:lnTo>
                      <a:pt x="274" y="192"/>
                    </a:lnTo>
                    <a:lnTo>
                      <a:pt x="274" y="191"/>
                    </a:lnTo>
                    <a:lnTo>
                      <a:pt x="274" y="190"/>
                    </a:lnTo>
                    <a:lnTo>
                      <a:pt x="274" y="189"/>
                    </a:lnTo>
                    <a:lnTo>
                      <a:pt x="275" y="189"/>
                    </a:lnTo>
                    <a:lnTo>
                      <a:pt x="275" y="188"/>
                    </a:lnTo>
                    <a:lnTo>
                      <a:pt x="275" y="187"/>
                    </a:lnTo>
                    <a:lnTo>
                      <a:pt x="275" y="186"/>
                    </a:lnTo>
                    <a:lnTo>
                      <a:pt x="274" y="184"/>
                    </a:lnTo>
                    <a:lnTo>
                      <a:pt x="273" y="183"/>
                    </a:lnTo>
                    <a:lnTo>
                      <a:pt x="272" y="183"/>
                    </a:lnTo>
                    <a:lnTo>
                      <a:pt x="272" y="182"/>
                    </a:lnTo>
                    <a:lnTo>
                      <a:pt x="271" y="182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71" y="181"/>
                    </a:lnTo>
                    <a:lnTo>
                      <a:pt x="270" y="180"/>
                    </a:lnTo>
                    <a:lnTo>
                      <a:pt x="270" y="179"/>
                    </a:lnTo>
                    <a:lnTo>
                      <a:pt x="269" y="179"/>
                    </a:lnTo>
                    <a:lnTo>
                      <a:pt x="269" y="178"/>
                    </a:lnTo>
                    <a:lnTo>
                      <a:pt x="270" y="178"/>
                    </a:lnTo>
                    <a:lnTo>
                      <a:pt x="270" y="177"/>
                    </a:lnTo>
                    <a:lnTo>
                      <a:pt x="270" y="176"/>
                    </a:lnTo>
                    <a:lnTo>
                      <a:pt x="270" y="175"/>
                    </a:lnTo>
                    <a:lnTo>
                      <a:pt x="269" y="175"/>
                    </a:lnTo>
                    <a:lnTo>
                      <a:pt x="269" y="174"/>
                    </a:lnTo>
                    <a:lnTo>
                      <a:pt x="270" y="174"/>
                    </a:lnTo>
                    <a:lnTo>
                      <a:pt x="270" y="175"/>
                    </a:lnTo>
                    <a:lnTo>
                      <a:pt x="271" y="175"/>
                    </a:lnTo>
                    <a:lnTo>
                      <a:pt x="272" y="175"/>
                    </a:lnTo>
                    <a:lnTo>
                      <a:pt x="272" y="176"/>
                    </a:lnTo>
                    <a:lnTo>
                      <a:pt x="273" y="175"/>
                    </a:lnTo>
                    <a:lnTo>
                      <a:pt x="272" y="175"/>
                    </a:lnTo>
                    <a:lnTo>
                      <a:pt x="272" y="174"/>
                    </a:lnTo>
                    <a:lnTo>
                      <a:pt x="272" y="173"/>
                    </a:lnTo>
                    <a:lnTo>
                      <a:pt x="272" y="172"/>
                    </a:lnTo>
                    <a:lnTo>
                      <a:pt x="272" y="173"/>
                    </a:lnTo>
                    <a:lnTo>
                      <a:pt x="273" y="173"/>
                    </a:lnTo>
                    <a:lnTo>
                      <a:pt x="274" y="173"/>
                    </a:lnTo>
                    <a:lnTo>
                      <a:pt x="274" y="172"/>
                    </a:lnTo>
                    <a:lnTo>
                      <a:pt x="273" y="172"/>
                    </a:lnTo>
                    <a:lnTo>
                      <a:pt x="273" y="171"/>
                    </a:lnTo>
                    <a:lnTo>
                      <a:pt x="274" y="171"/>
                    </a:lnTo>
                    <a:lnTo>
                      <a:pt x="274" y="170"/>
                    </a:lnTo>
                    <a:lnTo>
                      <a:pt x="275" y="170"/>
                    </a:lnTo>
                    <a:lnTo>
                      <a:pt x="275" y="169"/>
                    </a:lnTo>
                    <a:lnTo>
                      <a:pt x="276" y="169"/>
                    </a:lnTo>
                    <a:lnTo>
                      <a:pt x="276" y="170"/>
                    </a:lnTo>
                    <a:lnTo>
                      <a:pt x="277" y="170"/>
                    </a:lnTo>
                    <a:lnTo>
                      <a:pt x="276" y="169"/>
                    </a:lnTo>
                    <a:lnTo>
                      <a:pt x="275" y="168"/>
                    </a:lnTo>
                    <a:lnTo>
                      <a:pt x="275" y="167"/>
                    </a:lnTo>
                    <a:lnTo>
                      <a:pt x="275" y="168"/>
                    </a:lnTo>
                    <a:lnTo>
                      <a:pt x="274" y="167"/>
                    </a:lnTo>
                    <a:lnTo>
                      <a:pt x="275" y="167"/>
                    </a:lnTo>
                    <a:lnTo>
                      <a:pt x="276" y="167"/>
                    </a:lnTo>
                    <a:lnTo>
                      <a:pt x="276" y="166"/>
                    </a:lnTo>
                    <a:lnTo>
                      <a:pt x="276" y="165"/>
                    </a:lnTo>
                    <a:lnTo>
                      <a:pt x="277" y="165"/>
                    </a:lnTo>
                    <a:lnTo>
                      <a:pt x="277" y="164"/>
                    </a:lnTo>
                    <a:lnTo>
                      <a:pt x="276" y="164"/>
                    </a:lnTo>
                    <a:lnTo>
                      <a:pt x="275" y="164"/>
                    </a:lnTo>
                    <a:lnTo>
                      <a:pt x="275" y="165"/>
                    </a:lnTo>
                    <a:lnTo>
                      <a:pt x="274" y="165"/>
                    </a:lnTo>
                    <a:lnTo>
                      <a:pt x="274" y="164"/>
                    </a:lnTo>
                    <a:lnTo>
                      <a:pt x="274" y="165"/>
                    </a:lnTo>
                    <a:lnTo>
                      <a:pt x="273" y="165"/>
                    </a:lnTo>
                    <a:lnTo>
                      <a:pt x="274" y="165"/>
                    </a:lnTo>
                    <a:lnTo>
                      <a:pt x="273" y="164"/>
                    </a:lnTo>
                    <a:lnTo>
                      <a:pt x="272" y="165"/>
                    </a:lnTo>
                    <a:lnTo>
                      <a:pt x="272" y="164"/>
                    </a:lnTo>
                    <a:lnTo>
                      <a:pt x="272" y="165"/>
                    </a:lnTo>
                    <a:lnTo>
                      <a:pt x="271" y="165"/>
                    </a:lnTo>
                    <a:lnTo>
                      <a:pt x="271" y="164"/>
                    </a:lnTo>
                    <a:lnTo>
                      <a:pt x="271" y="165"/>
                    </a:lnTo>
                    <a:lnTo>
                      <a:pt x="270" y="165"/>
                    </a:lnTo>
                    <a:lnTo>
                      <a:pt x="270" y="166"/>
                    </a:lnTo>
                    <a:lnTo>
                      <a:pt x="269" y="166"/>
                    </a:lnTo>
                    <a:lnTo>
                      <a:pt x="269" y="165"/>
                    </a:lnTo>
                    <a:lnTo>
                      <a:pt x="269" y="166"/>
                    </a:lnTo>
                    <a:lnTo>
                      <a:pt x="269" y="167"/>
                    </a:lnTo>
                    <a:lnTo>
                      <a:pt x="268" y="167"/>
                    </a:lnTo>
                    <a:lnTo>
                      <a:pt x="268" y="168"/>
                    </a:lnTo>
                    <a:lnTo>
                      <a:pt x="267" y="168"/>
                    </a:lnTo>
                    <a:lnTo>
                      <a:pt x="267" y="169"/>
                    </a:lnTo>
                    <a:lnTo>
                      <a:pt x="266" y="169"/>
                    </a:lnTo>
                    <a:lnTo>
                      <a:pt x="266" y="170"/>
                    </a:lnTo>
                    <a:lnTo>
                      <a:pt x="267" y="170"/>
                    </a:lnTo>
                    <a:lnTo>
                      <a:pt x="266" y="170"/>
                    </a:lnTo>
                    <a:lnTo>
                      <a:pt x="265" y="170"/>
                    </a:lnTo>
                    <a:lnTo>
                      <a:pt x="265" y="171"/>
                    </a:lnTo>
                    <a:lnTo>
                      <a:pt x="265" y="172"/>
                    </a:lnTo>
                    <a:lnTo>
                      <a:pt x="264" y="172"/>
                    </a:lnTo>
                    <a:lnTo>
                      <a:pt x="264" y="173"/>
                    </a:lnTo>
                    <a:lnTo>
                      <a:pt x="263" y="173"/>
                    </a:lnTo>
                    <a:lnTo>
                      <a:pt x="262" y="173"/>
                    </a:lnTo>
                    <a:lnTo>
                      <a:pt x="261" y="174"/>
                    </a:lnTo>
                    <a:lnTo>
                      <a:pt x="260" y="174"/>
                    </a:lnTo>
                    <a:lnTo>
                      <a:pt x="260" y="175"/>
                    </a:lnTo>
                    <a:lnTo>
                      <a:pt x="259" y="176"/>
                    </a:lnTo>
                    <a:lnTo>
                      <a:pt x="259" y="175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7" y="176"/>
                    </a:lnTo>
                    <a:lnTo>
                      <a:pt x="258" y="176"/>
                    </a:lnTo>
                    <a:lnTo>
                      <a:pt x="257" y="176"/>
                    </a:lnTo>
                    <a:lnTo>
                      <a:pt x="257" y="177"/>
                    </a:lnTo>
                    <a:lnTo>
                      <a:pt x="257" y="178"/>
                    </a:lnTo>
                    <a:lnTo>
                      <a:pt x="257" y="179"/>
                    </a:lnTo>
                    <a:lnTo>
                      <a:pt x="256" y="179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4" y="181"/>
                    </a:lnTo>
                    <a:lnTo>
                      <a:pt x="255" y="181"/>
                    </a:lnTo>
                    <a:lnTo>
                      <a:pt x="254" y="181"/>
                    </a:lnTo>
                    <a:lnTo>
                      <a:pt x="254" y="182"/>
                    </a:lnTo>
                    <a:lnTo>
                      <a:pt x="253" y="182"/>
                    </a:lnTo>
                    <a:lnTo>
                      <a:pt x="252" y="182"/>
                    </a:lnTo>
                    <a:lnTo>
                      <a:pt x="251" y="182"/>
                    </a:lnTo>
                    <a:lnTo>
                      <a:pt x="251" y="183"/>
                    </a:lnTo>
                    <a:lnTo>
                      <a:pt x="250" y="183"/>
                    </a:lnTo>
                    <a:lnTo>
                      <a:pt x="249" y="184"/>
                    </a:lnTo>
                    <a:lnTo>
                      <a:pt x="248" y="184"/>
                    </a:lnTo>
                    <a:lnTo>
                      <a:pt x="248" y="185"/>
                    </a:lnTo>
                    <a:lnTo>
                      <a:pt x="248" y="186"/>
                    </a:lnTo>
                    <a:lnTo>
                      <a:pt x="247" y="186"/>
                    </a:lnTo>
                    <a:lnTo>
                      <a:pt x="247" y="187"/>
                    </a:lnTo>
                    <a:lnTo>
                      <a:pt x="246" y="188"/>
                    </a:lnTo>
                    <a:lnTo>
                      <a:pt x="246" y="189"/>
                    </a:lnTo>
                    <a:lnTo>
                      <a:pt x="245" y="189"/>
                    </a:lnTo>
                    <a:lnTo>
                      <a:pt x="245" y="190"/>
                    </a:lnTo>
                    <a:lnTo>
                      <a:pt x="244" y="190"/>
                    </a:lnTo>
                    <a:lnTo>
                      <a:pt x="243" y="190"/>
                    </a:lnTo>
                    <a:lnTo>
                      <a:pt x="242" y="191"/>
                    </a:lnTo>
                    <a:lnTo>
                      <a:pt x="241" y="191"/>
                    </a:lnTo>
                    <a:lnTo>
                      <a:pt x="240" y="194"/>
                    </a:lnTo>
                    <a:lnTo>
                      <a:pt x="240" y="195"/>
                    </a:lnTo>
                    <a:lnTo>
                      <a:pt x="239" y="195"/>
                    </a:lnTo>
                    <a:lnTo>
                      <a:pt x="240" y="195"/>
                    </a:lnTo>
                    <a:lnTo>
                      <a:pt x="239" y="196"/>
                    </a:lnTo>
                    <a:lnTo>
                      <a:pt x="238" y="196"/>
                    </a:lnTo>
                    <a:lnTo>
                      <a:pt x="237" y="196"/>
                    </a:lnTo>
                    <a:lnTo>
                      <a:pt x="236" y="196"/>
                    </a:lnTo>
                    <a:lnTo>
                      <a:pt x="235" y="196"/>
                    </a:lnTo>
                    <a:lnTo>
                      <a:pt x="235" y="197"/>
                    </a:lnTo>
                    <a:lnTo>
                      <a:pt x="234" y="197"/>
                    </a:lnTo>
                    <a:lnTo>
                      <a:pt x="233" y="198"/>
                    </a:lnTo>
                    <a:lnTo>
                      <a:pt x="231" y="198"/>
                    </a:lnTo>
                    <a:lnTo>
                      <a:pt x="230" y="198"/>
                    </a:lnTo>
                    <a:lnTo>
                      <a:pt x="230" y="199"/>
                    </a:lnTo>
                    <a:lnTo>
                      <a:pt x="229" y="199"/>
                    </a:lnTo>
                    <a:lnTo>
                      <a:pt x="229" y="200"/>
                    </a:lnTo>
                    <a:lnTo>
                      <a:pt x="227" y="202"/>
                    </a:lnTo>
                    <a:lnTo>
                      <a:pt x="226" y="203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5" y="207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2" y="209"/>
                    </a:lnTo>
                    <a:lnTo>
                      <a:pt x="221" y="209"/>
                    </a:lnTo>
                    <a:lnTo>
                      <a:pt x="220" y="209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1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3" y="210"/>
                    </a:lnTo>
                    <a:lnTo>
                      <a:pt x="212" y="211"/>
                    </a:lnTo>
                    <a:lnTo>
                      <a:pt x="211" y="212"/>
                    </a:lnTo>
                    <a:lnTo>
                      <a:pt x="211" y="213"/>
                    </a:lnTo>
                    <a:lnTo>
                      <a:pt x="177" y="215"/>
                    </a:lnTo>
                    <a:lnTo>
                      <a:pt x="163" y="215"/>
                    </a:lnTo>
                    <a:lnTo>
                      <a:pt x="149" y="216"/>
                    </a:lnTo>
                    <a:lnTo>
                      <a:pt x="149" y="215"/>
                    </a:lnTo>
                    <a:lnTo>
                      <a:pt x="150" y="215"/>
                    </a:lnTo>
                    <a:lnTo>
                      <a:pt x="150" y="214"/>
                    </a:lnTo>
                    <a:lnTo>
                      <a:pt x="150" y="213"/>
                    </a:lnTo>
                    <a:lnTo>
                      <a:pt x="150" y="211"/>
                    </a:lnTo>
                    <a:lnTo>
                      <a:pt x="149" y="211"/>
                    </a:lnTo>
                    <a:lnTo>
                      <a:pt x="149" y="210"/>
                    </a:lnTo>
                    <a:lnTo>
                      <a:pt x="150" y="210"/>
                    </a:lnTo>
                    <a:lnTo>
                      <a:pt x="150" y="209"/>
                    </a:lnTo>
                    <a:lnTo>
                      <a:pt x="150" y="208"/>
                    </a:lnTo>
                    <a:lnTo>
                      <a:pt x="151" y="207"/>
                    </a:lnTo>
                    <a:lnTo>
                      <a:pt x="151" y="206"/>
                    </a:lnTo>
                    <a:lnTo>
                      <a:pt x="150" y="206"/>
                    </a:lnTo>
                    <a:lnTo>
                      <a:pt x="150" y="205"/>
                    </a:lnTo>
                    <a:lnTo>
                      <a:pt x="150" y="204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50" y="202"/>
                    </a:lnTo>
                    <a:lnTo>
                      <a:pt x="150" y="201"/>
                    </a:lnTo>
                    <a:lnTo>
                      <a:pt x="150" y="200"/>
                    </a:lnTo>
                    <a:lnTo>
                      <a:pt x="148" y="199"/>
                    </a:lnTo>
                    <a:lnTo>
                      <a:pt x="146" y="199"/>
                    </a:lnTo>
                    <a:lnTo>
                      <a:pt x="145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1" y="196"/>
                    </a:lnTo>
                    <a:lnTo>
                      <a:pt x="142" y="195"/>
                    </a:lnTo>
                    <a:lnTo>
                      <a:pt x="141" y="195"/>
                    </a:lnTo>
                    <a:lnTo>
                      <a:pt x="141" y="194"/>
                    </a:lnTo>
                    <a:lnTo>
                      <a:pt x="142" y="194"/>
                    </a:lnTo>
                    <a:lnTo>
                      <a:pt x="142" y="193"/>
                    </a:lnTo>
                    <a:lnTo>
                      <a:pt x="142" y="192"/>
                    </a:lnTo>
                    <a:lnTo>
                      <a:pt x="142" y="191"/>
                    </a:lnTo>
                    <a:lnTo>
                      <a:pt x="143" y="190"/>
                    </a:lnTo>
                    <a:lnTo>
                      <a:pt x="142" y="190"/>
                    </a:lnTo>
                    <a:lnTo>
                      <a:pt x="142" y="189"/>
                    </a:lnTo>
                    <a:lnTo>
                      <a:pt x="141" y="189"/>
                    </a:lnTo>
                    <a:lnTo>
                      <a:pt x="141" y="188"/>
                    </a:lnTo>
                    <a:lnTo>
                      <a:pt x="142" y="188"/>
                    </a:lnTo>
                    <a:lnTo>
                      <a:pt x="142" y="186"/>
                    </a:lnTo>
                    <a:lnTo>
                      <a:pt x="141" y="186"/>
                    </a:lnTo>
                    <a:lnTo>
                      <a:pt x="141" y="187"/>
                    </a:lnTo>
                    <a:lnTo>
                      <a:pt x="140" y="187"/>
                    </a:lnTo>
                    <a:lnTo>
                      <a:pt x="140" y="186"/>
                    </a:lnTo>
                    <a:lnTo>
                      <a:pt x="139" y="186"/>
                    </a:lnTo>
                    <a:lnTo>
                      <a:pt x="139" y="185"/>
                    </a:lnTo>
                    <a:lnTo>
                      <a:pt x="139" y="184"/>
                    </a:lnTo>
                    <a:lnTo>
                      <a:pt x="139" y="183"/>
                    </a:lnTo>
                    <a:lnTo>
                      <a:pt x="139" y="182"/>
                    </a:lnTo>
                    <a:lnTo>
                      <a:pt x="139" y="181"/>
                    </a:lnTo>
                    <a:lnTo>
                      <a:pt x="138" y="181"/>
                    </a:lnTo>
                    <a:lnTo>
                      <a:pt x="137" y="181"/>
                    </a:lnTo>
                    <a:lnTo>
                      <a:pt x="136" y="181"/>
                    </a:lnTo>
                    <a:lnTo>
                      <a:pt x="135" y="180"/>
                    </a:lnTo>
                    <a:lnTo>
                      <a:pt x="135" y="179"/>
                    </a:lnTo>
                    <a:lnTo>
                      <a:pt x="134" y="178"/>
                    </a:lnTo>
                    <a:lnTo>
                      <a:pt x="133" y="178"/>
                    </a:lnTo>
                    <a:lnTo>
                      <a:pt x="133" y="177"/>
                    </a:lnTo>
                    <a:lnTo>
                      <a:pt x="132" y="178"/>
                    </a:lnTo>
                    <a:lnTo>
                      <a:pt x="131" y="178"/>
                    </a:lnTo>
                    <a:lnTo>
                      <a:pt x="131" y="177"/>
                    </a:lnTo>
                    <a:lnTo>
                      <a:pt x="130" y="177"/>
                    </a:lnTo>
                    <a:lnTo>
                      <a:pt x="129" y="177"/>
                    </a:lnTo>
                    <a:lnTo>
                      <a:pt x="128" y="177"/>
                    </a:lnTo>
                    <a:lnTo>
                      <a:pt x="127" y="177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5" y="178"/>
                    </a:lnTo>
                    <a:lnTo>
                      <a:pt x="125" y="177"/>
                    </a:lnTo>
                    <a:lnTo>
                      <a:pt x="125" y="178"/>
                    </a:lnTo>
                    <a:lnTo>
                      <a:pt x="124" y="177"/>
                    </a:lnTo>
                    <a:lnTo>
                      <a:pt x="124" y="178"/>
                    </a:lnTo>
                    <a:lnTo>
                      <a:pt x="123" y="177"/>
                    </a:lnTo>
                    <a:lnTo>
                      <a:pt x="123" y="178"/>
                    </a:lnTo>
                    <a:lnTo>
                      <a:pt x="122" y="178"/>
                    </a:lnTo>
                    <a:lnTo>
                      <a:pt x="121" y="178"/>
                    </a:lnTo>
                    <a:lnTo>
                      <a:pt x="120" y="178"/>
                    </a:lnTo>
                    <a:lnTo>
                      <a:pt x="120" y="177"/>
                    </a:lnTo>
                    <a:lnTo>
                      <a:pt x="119" y="177"/>
                    </a:lnTo>
                    <a:lnTo>
                      <a:pt x="119" y="176"/>
                    </a:lnTo>
                    <a:lnTo>
                      <a:pt x="119" y="177"/>
                    </a:lnTo>
                    <a:lnTo>
                      <a:pt x="118" y="176"/>
                    </a:lnTo>
                    <a:lnTo>
                      <a:pt x="118" y="177"/>
                    </a:lnTo>
                    <a:lnTo>
                      <a:pt x="118" y="176"/>
                    </a:lnTo>
                    <a:lnTo>
                      <a:pt x="118" y="177"/>
                    </a:lnTo>
                    <a:lnTo>
                      <a:pt x="118" y="176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6"/>
                    </a:lnTo>
                    <a:lnTo>
                      <a:pt x="113" y="176"/>
                    </a:lnTo>
                    <a:lnTo>
                      <a:pt x="113" y="175"/>
                    </a:lnTo>
                    <a:lnTo>
                      <a:pt x="113" y="176"/>
                    </a:lnTo>
                    <a:lnTo>
                      <a:pt x="113" y="175"/>
                    </a:lnTo>
                    <a:lnTo>
                      <a:pt x="112" y="175"/>
                    </a:lnTo>
                    <a:lnTo>
                      <a:pt x="111" y="175"/>
                    </a:lnTo>
                    <a:lnTo>
                      <a:pt x="111" y="176"/>
                    </a:lnTo>
                    <a:lnTo>
                      <a:pt x="110" y="176"/>
                    </a:lnTo>
                    <a:lnTo>
                      <a:pt x="109" y="175"/>
                    </a:lnTo>
                    <a:lnTo>
                      <a:pt x="108" y="175"/>
                    </a:lnTo>
                    <a:lnTo>
                      <a:pt x="107" y="175"/>
                    </a:lnTo>
                    <a:lnTo>
                      <a:pt x="107" y="174"/>
                    </a:lnTo>
                    <a:lnTo>
                      <a:pt x="106" y="175"/>
                    </a:lnTo>
                    <a:lnTo>
                      <a:pt x="106" y="174"/>
                    </a:lnTo>
                    <a:lnTo>
                      <a:pt x="105" y="174"/>
                    </a:lnTo>
                    <a:lnTo>
                      <a:pt x="105" y="173"/>
                    </a:lnTo>
                    <a:lnTo>
                      <a:pt x="67" y="176"/>
                    </a:lnTo>
                    <a:lnTo>
                      <a:pt x="67" y="175"/>
                    </a:lnTo>
                    <a:lnTo>
                      <a:pt x="68" y="175"/>
                    </a:lnTo>
                    <a:lnTo>
                      <a:pt x="68" y="174"/>
                    </a:lnTo>
                    <a:lnTo>
                      <a:pt x="69" y="172"/>
                    </a:lnTo>
                    <a:lnTo>
                      <a:pt x="71" y="171"/>
                    </a:lnTo>
                    <a:lnTo>
                      <a:pt x="72" y="169"/>
                    </a:lnTo>
                    <a:lnTo>
                      <a:pt x="73" y="169"/>
                    </a:lnTo>
                    <a:lnTo>
                      <a:pt x="73" y="168"/>
                    </a:lnTo>
                    <a:lnTo>
                      <a:pt x="74" y="167"/>
                    </a:lnTo>
                    <a:lnTo>
                      <a:pt x="75" y="167"/>
                    </a:lnTo>
                    <a:lnTo>
                      <a:pt x="75" y="166"/>
                    </a:lnTo>
                    <a:lnTo>
                      <a:pt x="74" y="165"/>
                    </a:lnTo>
                    <a:lnTo>
                      <a:pt x="75" y="165"/>
                    </a:lnTo>
                    <a:lnTo>
                      <a:pt x="76" y="164"/>
                    </a:lnTo>
                    <a:lnTo>
                      <a:pt x="76" y="163"/>
                    </a:lnTo>
                    <a:lnTo>
                      <a:pt x="76" y="162"/>
                    </a:lnTo>
                    <a:lnTo>
                      <a:pt x="77" y="162"/>
                    </a:lnTo>
                    <a:lnTo>
                      <a:pt x="78" y="161"/>
                    </a:lnTo>
                    <a:lnTo>
                      <a:pt x="78" y="160"/>
                    </a:lnTo>
                    <a:lnTo>
                      <a:pt x="79" y="160"/>
                    </a:lnTo>
                    <a:lnTo>
                      <a:pt x="79" y="161"/>
                    </a:lnTo>
                    <a:lnTo>
                      <a:pt x="80" y="161"/>
                    </a:lnTo>
                    <a:lnTo>
                      <a:pt x="81" y="161"/>
                    </a:lnTo>
                    <a:lnTo>
                      <a:pt x="81" y="160"/>
                    </a:lnTo>
                    <a:lnTo>
                      <a:pt x="82" y="159"/>
                    </a:lnTo>
                    <a:lnTo>
                      <a:pt x="82" y="158"/>
                    </a:lnTo>
                    <a:lnTo>
                      <a:pt x="83" y="158"/>
                    </a:lnTo>
                    <a:lnTo>
                      <a:pt x="83" y="157"/>
                    </a:lnTo>
                    <a:lnTo>
                      <a:pt x="82" y="157"/>
                    </a:lnTo>
                    <a:lnTo>
                      <a:pt x="81" y="157"/>
                    </a:lnTo>
                    <a:lnTo>
                      <a:pt x="82" y="155"/>
                    </a:lnTo>
                    <a:lnTo>
                      <a:pt x="84" y="155"/>
                    </a:lnTo>
                    <a:lnTo>
                      <a:pt x="84" y="154"/>
                    </a:lnTo>
                    <a:lnTo>
                      <a:pt x="85" y="154"/>
                    </a:lnTo>
                    <a:lnTo>
                      <a:pt x="86" y="152"/>
                    </a:lnTo>
                    <a:lnTo>
                      <a:pt x="86" y="151"/>
                    </a:lnTo>
                    <a:lnTo>
                      <a:pt x="87" y="150"/>
                    </a:lnTo>
                    <a:lnTo>
                      <a:pt x="87" y="149"/>
                    </a:lnTo>
                    <a:lnTo>
                      <a:pt x="86" y="149"/>
                    </a:lnTo>
                    <a:lnTo>
                      <a:pt x="86" y="148"/>
                    </a:lnTo>
                    <a:lnTo>
                      <a:pt x="87" y="148"/>
                    </a:lnTo>
                    <a:lnTo>
                      <a:pt x="87" y="147"/>
                    </a:lnTo>
                    <a:lnTo>
                      <a:pt x="86" y="146"/>
                    </a:lnTo>
                    <a:lnTo>
                      <a:pt x="86" y="145"/>
                    </a:lnTo>
                    <a:lnTo>
                      <a:pt x="86" y="144"/>
                    </a:lnTo>
                    <a:lnTo>
                      <a:pt x="85" y="143"/>
                    </a:lnTo>
                    <a:lnTo>
                      <a:pt x="86" y="143"/>
                    </a:lnTo>
                    <a:lnTo>
                      <a:pt x="87" y="142"/>
                    </a:lnTo>
                    <a:lnTo>
                      <a:pt x="87" y="141"/>
                    </a:lnTo>
                    <a:lnTo>
                      <a:pt x="86" y="141"/>
                    </a:lnTo>
                    <a:lnTo>
                      <a:pt x="85" y="141"/>
                    </a:lnTo>
                    <a:lnTo>
                      <a:pt x="84" y="141"/>
                    </a:lnTo>
                    <a:lnTo>
                      <a:pt x="84" y="140"/>
                    </a:lnTo>
                    <a:lnTo>
                      <a:pt x="83" y="139"/>
                    </a:lnTo>
                    <a:lnTo>
                      <a:pt x="83" y="138"/>
                    </a:lnTo>
                    <a:lnTo>
                      <a:pt x="83" y="137"/>
                    </a:lnTo>
                    <a:lnTo>
                      <a:pt x="82" y="137"/>
                    </a:lnTo>
                    <a:lnTo>
                      <a:pt x="82" y="136"/>
                    </a:lnTo>
                    <a:lnTo>
                      <a:pt x="81" y="136"/>
                    </a:lnTo>
                    <a:lnTo>
                      <a:pt x="80" y="136"/>
                    </a:lnTo>
                    <a:lnTo>
                      <a:pt x="78" y="136"/>
                    </a:lnTo>
                    <a:lnTo>
                      <a:pt x="77" y="136"/>
                    </a:lnTo>
                    <a:lnTo>
                      <a:pt x="77" y="135"/>
                    </a:lnTo>
                    <a:lnTo>
                      <a:pt x="76" y="133"/>
                    </a:lnTo>
                    <a:lnTo>
                      <a:pt x="76" y="132"/>
                    </a:lnTo>
                    <a:lnTo>
                      <a:pt x="75" y="131"/>
                    </a:lnTo>
                    <a:lnTo>
                      <a:pt x="74" y="130"/>
                    </a:lnTo>
                    <a:lnTo>
                      <a:pt x="73" y="129"/>
                    </a:lnTo>
                    <a:lnTo>
                      <a:pt x="73" y="127"/>
                    </a:lnTo>
                    <a:lnTo>
                      <a:pt x="72" y="127"/>
                    </a:lnTo>
                    <a:lnTo>
                      <a:pt x="72" y="126"/>
                    </a:lnTo>
                    <a:lnTo>
                      <a:pt x="71" y="125"/>
                    </a:lnTo>
                    <a:lnTo>
                      <a:pt x="70" y="124"/>
                    </a:lnTo>
                    <a:lnTo>
                      <a:pt x="70" y="123"/>
                    </a:lnTo>
                    <a:lnTo>
                      <a:pt x="70" y="122"/>
                    </a:lnTo>
                    <a:lnTo>
                      <a:pt x="69" y="121"/>
                    </a:lnTo>
                    <a:lnTo>
                      <a:pt x="68" y="120"/>
                    </a:lnTo>
                    <a:lnTo>
                      <a:pt x="67" y="119"/>
                    </a:lnTo>
                    <a:lnTo>
                      <a:pt x="66" y="119"/>
                    </a:lnTo>
                    <a:lnTo>
                      <a:pt x="65" y="119"/>
                    </a:lnTo>
                    <a:lnTo>
                      <a:pt x="64" y="119"/>
                    </a:lnTo>
                    <a:lnTo>
                      <a:pt x="63" y="119"/>
                    </a:lnTo>
                    <a:lnTo>
                      <a:pt x="62" y="119"/>
                    </a:lnTo>
                    <a:lnTo>
                      <a:pt x="61" y="119"/>
                    </a:lnTo>
                    <a:lnTo>
                      <a:pt x="60" y="119"/>
                    </a:lnTo>
                    <a:lnTo>
                      <a:pt x="60" y="118"/>
                    </a:lnTo>
                    <a:lnTo>
                      <a:pt x="59" y="118"/>
                    </a:lnTo>
                    <a:lnTo>
                      <a:pt x="58" y="118"/>
                    </a:lnTo>
                    <a:lnTo>
                      <a:pt x="58" y="117"/>
                    </a:lnTo>
                    <a:lnTo>
                      <a:pt x="58" y="116"/>
                    </a:lnTo>
                    <a:lnTo>
                      <a:pt x="57" y="115"/>
                    </a:lnTo>
                    <a:lnTo>
                      <a:pt x="57" y="116"/>
                    </a:lnTo>
                    <a:lnTo>
                      <a:pt x="56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4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4" y="111"/>
                    </a:lnTo>
                    <a:lnTo>
                      <a:pt x="54" y="109"/>
                    </a:lnTo>
                    <a:lnTo>
                      <a:pt x="55" y="107"/>
                    </a:lnTo>
                    <a:lnTo>
                      <a:pt x="55" y="106"/>
                    </a:lnTo>
                    <a:lnTo>
                      <a:pt x="55" y="104"/>
                    </a:lnTo>
                    <a:lnTo>
                      <a:pt x="54" y="103"/>
                    </a:lnTo>
                    <a:lnTo>
                      <a:pt x="53" y="103"/>
                    </a:lnTo>
                    <a:lnTo>
                      <a:pt x="52" y="103"/>
                    </a:lnTo>
                    <a:lnTo>
                      <a:pt x="51" y="103"/>
                    </a:lnTo>
                    <a:lnTo>
                      <a:pt x="50" y="103"/>
                    </a:lnTo>
                    <a:lnTo>
                      <a:pt x="49" y="102"/>
                    </a:lnTo>
                    <a:lnTo>
                      <a:pt x="48" y="101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6" y="99"/>
                    </a:lnTo>
                    <a:lnTo>
                      <a:pt x="45" y="99"/>
                    </a:lnTo>
                    <a:lnTo>
                      <a:pt x="45" y="98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2" y="97"/>
                    </a:lnTo>
                    <a:lnTo>
                      <a:pt x="41" y="97"/>
                    </a:lnTo>
                    <a:lnTo>
                      <a:pt x="40" y="96"/>
                    </a:lnTo>
                    <a:lnTo>
                      <a:pt x="39" y="95"/>
                    </a:lnTo>
                    <a:lnTo>
                      <a:pt x="38" y="94"/>
                    </a:lnTo>
                    <a:lnTo>
                      <a:pt x="38" y="93"/>
                    </a:lnTo>
                    <a:lnTo>
                      <a:pt x="38" y="92"/>
                    </a:lnTo>
                    <a:lnTo>
                      <a:pt x="38" y="91"/>
                    </a:lnTo>
                    <a:lnTo>
                      <a:pt x="38" y="90"/>
                    </a:lnTo>
                    <a:lnTo>
                      <a:pt x="38" y="89"/>
                    </a:lnTo>
                    <a:lnTo>
                      <a:pt x="38" y="88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4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4" y="82"/>
                    </a:lnTo>
                    <a:lnTo>
                      <a:pt x="34" y="81"/>
                    </a:lnTo>
                    <a:lnTo>
                      <a:pt x="33" y="80"/>
                    </a:lnTo>
                    <a:lnTo>
                      <a:pt x="33" y="79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4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30" y="71"/>
                    </a:lnTo>
                    <a:lnTo>
                      <a:pt x="30" y="70"/>
                    </a:lnTo>
                    <a:lnTo>
                      <a:pt x="29" y="69"/>
                    </a:lnTo>
                    <a:lnTo>
                      <a:pt x="29" y="68"/>
                    </a:lnTo>
                    <a:lnTo>
                      <a:pt x="28" y="68"/>
                    </a:lnTo>
                    <a:lnTo>
                      <a:pt x="27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5" y="67"/>
                    </a:lnTo>
                    <a:lnTo>
                      <a:pt x="25" y="66"/>
                    </a:lnTo>
                    <a:lnTo>
                      <a:pt x="25" y="65"/>
                    </a:lnTo>
                    <a:lnTo>
                      <a:pt x="24" y="65"/>
                    </a:lnTo>
                    <a:lnTo>
                      <a:pt x="23" y="65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5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20" y="60"/>
                    </a:lnTo>
                    <a:lnTo>
                      <a:pt x="19" y="59"/>
                    </a:lnTo>
                    <a:lnTo>
                      <a:pt x="19" y="58"/>
                    </a:lnTo>
                    <a:lnTo>
                      <a:pt x="19" y="57"/>
                    </a:lnTo>
                    <a:lnTo>
                      <a:pt x="19" y="58"/>
                    </a:lnTo>
                    <a:lnTo>
                      <a:pt x="20" y="58"/>
                    </a:lnTo>
                    <a:lnTo>
                      <a:pt x="20" y="59"/>
                    </a:lnTo>
                    <a:lnTo>
                      <a:pt x="21" y="59"/>
                    </a:lnTo>
                    <a:lnTo>
                      <a:pt x="23" y="59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5" y="52"/>
                    </a:lnTo>
                    <a:lnTo>
                      <a:pt x="25" y="51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49"/>
                    </a:lnTo>
                    <a:lnTo>
                      <a:pt x="21" y="48"/>
                    </a:lnTo>
                    <a:lnTo>
                      <a:pt x="20" y="48"/>
                    </a:lnTo>
                    <a:lnTo>
                      <a:pt x="19" y="48"/>
                    </a:lnTo>
                    <a:lnTo>
                      <a:pt x="16" y="47"/>
                    </a:lnTo>
                    <a:lnTo>
                      <a:pt x="15" y="47"/>
                    </a:lnTo>
                    <a:lnTo>
                      <a:pt x="14" y="47"/>
                    </a:lnTo>
                    <a:lnTo>
                      <a:pt x="13" y="47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1" y="44"/>
                    </a:lnTo>
                    <a:lnTo>
                      <a:pt x="9" y="43"/>
                    </a:lnTo>
                    <a:lnTo>
                      <a:pt x="9" y="42"/>
                    </a:lnTo>
                    <a:lnTo>
                      <a:pt x="9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7" y="40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3" y="37"/>
                    </a:lnTo>
                    <a:lnTo>
                      <a:pt x="2" y="36"/>
                    </a:lnTo>
                    <a:lnTo>
                      <a:pt x="1" y="36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1" y="33"/>
                    </a:lnTo>
                    <a:lnTo>
                      <a:pt x="2" y="33"/>
                    </a:lnTo>
                    <a:lnTo>
                      <a:pt x="3" y="33"/>
                    </a:lnTo>
                    <a:lnTo>
                      <a:pt x="4" y="32"/>
                    </a:lnTo>
                    <a:lnTo>
                      <a:pt x="4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5" y="27"/>
                    </a:lnTo>
                    <a:lnTo>
                      <a:pt x="4" y="25"/>
                    </a:lnTo>
                    <a:lnTo>
                      <a:pt x="3" y="23"/>
                    </a:lnTo>
                    <a:lnTo>
                      <a:pt x="3" y="22"/>
                    </a:lnTo>
                    <a:lnTo>
                      <a:pt x="2" y="21"/>
                    </a:lnTo>
                    <a:lnTo>
                      <a:pt x="1" y="20"/>
                    </a:lnTo>
                    <a:lnTo>
                      <a:pt x="1" y="19"/>
                    </a:lnTo>
                    <a:lnTo>
                      <a:pt x="2" y="19"/>
                    </a:lnTo>
                    <a:lnTo>
                      <a:pt x="3" y="20"/>
                    </a:lnTo>
                    <a:lnTo>
                      <a:pt x="4" y="19"/>
                    </a:lnTo>
                    <a:lnTo>
                      <a:pt x="5" y="20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1"/>
                    </a:lnTo>
                    <a:lnTo>
                      <a:pt x="8" y="21"/>
                    </a:lnTo>
                    <a:lnTo>
                      <a:pt x="9" y="21"/>
                    </a:lnTo>
                    <a:lnTo>
                      <a:pt x="9" y="20"/>
                    </a:lnTo>
                    <a:lnTo>
                      <a:pt x="10" y="20"/>
                    </a:lnTo>
                    <a:lnTo>
                      <a:pt x="10" y="19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4" y="17"/>
                    </a:lnTo>
                    <a:lnTo>
                      <a:pt x="15" y="18"/>
                    </a:lnTo>
                    <a:lnTo>
                      <a:pt x="15" y="17"/>
                    </a:lnTo>
                    <a:lnTo>
                      <a:pt x="16" y="17"/>
                    </a:lnTo>
                    <a:lnTo>
                      <a:pt x="17" y="17"/>
                    </a:lnTo>
                    <a:lnTo>
                      <a:pt x="17" y="18"/>
                    </a:lnTo>
                    <a:lnTo>
                      <a:pt x="18" y="18"/>
                    </a:lnTo>
                    <a:lnTo>
                      <a:pt x="18" y="17"/>
                    </a:lnTo>
                    <a:lnTo>
                      <a:pt x="20" y="17"/>
                    </a:lnTo>
                    <a:lnTo>
                      <a:pt x="21" y="16"/>
                    </a:lnTo>
                    <a:lnTo>
                      <a:pt x="21" y="15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1"/>
                    </a:lnTo>
                    <a:lnTo>
                      <a:pt x="21" y="10"/>
                    </a:lnTo>
                    <a:lnTo>
                      <a:pt x="21" y="9"/>
                    </a:lnTo>
                    <a:lnTo>
                      <a:pt x="20" y="8"/>
                    </a:lnTo>
                    <a:lnTo>
                      <a:pt x="19" y="7"/>
                    </a:lnTo>
                    <a:lnTo>
                      <a:pt x="18" y="7"/>
                    </a:lnTo>
                    <a:lnTo>
                      <a:pt x="17" y="6"/>
                    </a:lnTo>
                    <a:lnTo>
                      <a:pt x="17" y="4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5" y="2"/>
                    </a:lnTo>
                    <a:lnTo>
                      <a:pt x="14" y="1"/>
                    </a:lnTo>
                    <a:lnTo>
                      <a:pt x="14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8" name="Freeform 4715"/>
              <p:cNvSpPr>
                <a:spLocks/>
              </p:cNvSpPr>
              <p:nvPr/>
            </p:nvSpPr>
            <p:spPr bwMode="auto">
              <a:xfrm>
                <a:off x="1450976" y="2643188"/>
                <a:ext cx="865188" cy="701675"/>
              </a:xfrm>
              <a:custGeom>
                <a:avLst/>
                <a:gdLst>
                  <a:gd name="T0" fmla="*/ 2147483646 w 545"/>
                  <a:gd name="T1" fmla="*/ 2147483646 h 442"/>
                  <a:gd name="T2" fmla="*/ 2147483646 w 545"/>
                  <a:gd name="T3" fmla="*/ 2147483646 h 442"/>
                  <a:gd name="T4" fmla="*/ 2147483646 w 545"/>
                  <a:gd name="T5" fmla="*/ 2147483646 h 442"/>
                  <a:gd name="T6" fmla="*/ 2147483646 w 545"/>
                  <a:gd name="T7" fmla="*/ 2147483646 h 442"/>
                  <a:gd name="T8" fmla="*/ 2147483646 w 545"/>
                  <a:gd name="T9" fmla="*/ 2147483646 h 442"/>
                  <a:gd name="T10" fmla="*/ 2147483646 w 545"/>
                  <a:gd name="T11" fmla="*/ 2147483646 h 442"/>
                  <a:gd name="T12" fmla="*/ 2147483646 w 545"/>
                  <a:gd name="T13" fmla="*/ 2147483646 h 442"/>
                  <a:gd name="T14" fmla="*/ 2147483646 w 545"/>
                  <a:gd name="T15" fmla="*/ 2147483646 h 442"/>
                  <a:gd name="T16" fmla="*/ 2147483646 w 545"/>
                  <a:gd name="T17" fmla="*/ 2147483646 h 442"/>
                  <a:gd name="T18" fmla="*/ 2147483646 w 545"/>
                  <a:gd name="T19" fmla="*/ 2147483646 h 442"/>
                  <a:gd name="T20" fmla="*/ 2147483646 w 545"/>
                  <a:gd name="T21" fmla="*/ 2147483646 h 442"/>
                  <a:gd name="T22" fmla="*/ 2147483646 w 545"/>
                  <a:gd name="T23" fmla="*/ 2147483646 h 442"/>
                  <a:gd name="T24" fmla="*/ 2147483646 w 545"/>
                  <a:gd name="T25" fmla="*/ 2147483646 h 442"/>
                  <a:gd name="T26" fmla="*/ 2147483646 w 545"/>
                  <a:gd name="T27" fmla="*/ 2147483646 h 442"/>
                  <a:gd name="T28" fmla="*/ 2147483646 w 545"/>
                  <a:gd name="T29" fmla="*/ 2147483646 h 442"/>
                  <a:gd name="T30" fmla="*/ 2147483646 w 545"/>
                  <a:gd name="T31" fmla="*/ 2147483646 h 442"/>
                  <a:gd name="T32" fmla="*/ 2147483646 w 545"/>
                  <a:gd name="T33" fmla="*/ 2147483646 h 442"/>
                  <a:gd name="T34" fmla="*/ 2147483646 w 545"/>
                  <a:gd name="T35" fmla="*/ 2147483646 h 442"/>
                  <a:gd name="T36" fmla="*/ 2147483646 w 545"/>
                  <a:gd name="T37" fmla="*/ 2147483646 h 442"/>
                  <a:gd name="T38" fmla="*/ 2147483646 w 545"/>
                  <a:gd name="T39" fmla="*/ 2147483646 h 442"/>
                  <a:gd name="T40" fmla="*/ 2147483646 w 545"/>
                  <a:gd name="T41" fmla="*/ 2147483646 h 442"/>
                  <a:gd name="T42" fmla="*/ 2147483646 w 545"/>
                  <a:gd name="T43" fmla="*/ 2147483646 h 442"/>
                  <a:gd name="T44" fmla="*/ 2147483646 w 545"/>
                  <a:gd name="T45" fmla="*/ 2147483646 h 442"/>
                  <a:gd name="T46" fmla="*/ 2147483646 w 545"/>
                  <a:gd name="T47" fmla="*/ 2147483646 h 442"/>
                  <a:gd name="T48" fmla="*/ 2147483646 w 545"/>
                  <a:gd name="T49" fmla="*/ 2147483646 h 442"/>
                  <a:gd name="T50" fmla="*/ 2147483646 w 545"/>
                  <a:gd name="T51" fmla="*/ 2147483646 h 442"/>
                  <a:gd name="T52" fmla="*/ 2147483646 w 545"/>
                  <a:gd name="T53" fmla="*/ 2147483646 h 442"/>
                  <a:gd name="T54" fmla="*/ 2147483646 w 545"/>
                  <a:gd name="T55" fmla="*/ 2147483646 h 442"/>
                  <a:gd name="T56" fmla="*/ 2147483646 w 545"/>
                  <a:gd name="T57" fmla="*/ 2147483646 h 442"/>
                  <a:gd name="T58" fmla="*/ 2147483646 w 545"/>
                  <a:gd name="T59" fmla="*/ 2147483646 h 442"/>
                  <a:gd name="T60" fmla="*/ 2147483646 w 545"/>
                  <a:gd name="T61" fmla="*/ 2147483646 h 442"/>
                  <a:gd name="T62" fmla="*/ 2147483646 w 545"/>
                  <a:gd name="T63" fmla="*/ 2147483646 h 442"/>
                  <a:gd name="T64" fmla="*/ 2147483646 w 545"/>
                  <a:gd name="T65" fmla="*/ 2147483646 h 442"/>
                  <a:gd name="T66" fmla="*/ 2147483646 w 545"/>
                  <a:gd name="T67" fmla="*/ 2147483646 h 442"/>
                  <a:gd name="T68" fmla="*/ 2147483646 w 545"/>
                  <a:gd name="T69" fmla="*/ 2147483646 h 442"/>
                  <a:gd name="T70" fmla="*/ 2147483646 w 545"/>
                  <a:gd name="T71" fmla="*/ 2147483646 h 442"/>
                  <a:gd name="T72" fmla="*/ 2147483646 w 545"/>
                  <a:gd name="T73" fmla="*/ 2147483646 h 442"/>
                  <a:gd name="T74" fmla="*/ 2147483646 w 545"/>
                  <a:gd name="T75" fmla="*/ 2147483646 h 442"/>
                  <a:gd name="T76" fmla="*/ 2147483646 w 545"/>
                  <a:gd name="T77" fmla="*/ 2147483646 h 442"/>
                  <a:gd name="T78" fmla="*/ 2147483646 w 545"/>
                  <a:gd name="T79" fmla="*/ 2147483646 h 442"/>
                  <a:gd name="T80" fmla="*/ 2147483646 w 545"/>
                  <a:gd name="T81" fmla="*/ 2147483646 h 442"/>
                  <a:gd name="T82" fmla="*/ 2147483646 w 545"/>
                  <a:gd name="T83" fmla="*/ 2147483646 h 442"/>
                  <a:gd name="T84" fmla="*/ 2147483646 w 545"/>
                  <a:gd name="T85" fmla="*/ 2147483646 h 442"/>
                  <a:gd name="T86" fmla="*/ 2147483646 w 545"/>
                  <a:gd name="T87" fmla="*/ 2147483646 h 442"/>
                  <a:gd name="T88" fmla="*/ 2147483646 w 545"/>
                  <a:gd name="T89" fmla="*/ 2147483646 h 442"/>
                  <a:gd name="T90" fmla="*/ 2147483646 w 545"/>
                  <a:gd name="T91" fmla="*/ 2147483646 h 442"/>
                  <a:gd name="T92" fmla="*/ 2147483646 w 545"/>
                  <a:gd name="T93" fmla="*/ 2147483646 h 442"/>
                  <a:gd name="T94" fmla="*/ 2147483646 w 545"/>
                  <a:gd name="T95" fmla="*/ 2147483646 h 442"/>
                  <a:gd name="T96" fmla="*/ 2147483646 w 545"/>
                  <a:gd name="T97" fmla="*/ 2147483646 h 442"/>
                  <a:gd name="T98" fmla="*/ 2147483646 w 545"/>
                  <a:gd name="T99" fmla="*/ 2147483646 h 442"/>
                  <a:gd name="T100" fmla="*/ 2147483646 w 545"/>
                  <a:gd name="T101" fmla="*/ 2147483646 h 442"/>
                  <a:gd name="T102" fmla="*/ 2147483646 w 545"/>
                  <a:gd name="T103" fmla="*/ 2147483646 h 442"/>
                  <a:gd name="T104" fmla="*/ 2147483646 w 545"/>
                  <a:gd name="T105" fmla="*/ 2147483646 h 442"/>
                  <a:gd name="T106" fmla="*/ 2147483646 w 545"/>
                  <a:gd name="T107" fmla="*/ 2147483646 h 442"/>
                  <a:gd name="T108" fmla="*/ 2147483646 w 545"/>
                  <a:gd name="T109" fmla="*/ 2147483646 h 442"/>
                  <a:gd name="T110" fmla="*/ 2147483646 w 545"/>
                  <a:gd name="T111" fmla="*/ 2147483646 h 442"/>
                  <a:gd name="T112" fmla="*/ 2147483646 w 545"/>
                  <a:gd name="T113" fmla="*/ 2147483646 h 442"/>
                  <a:gd name="T114" fmla="*/ 2147483646 w 545"/>
                  <a:gd name="T115" fmla="*/ 2147483646 h 442"/>
                  <a:gd name="T116" fmla="*/ 2147483646 w 545"/>
                  <a:gd name="T117" fmla="*/ 2147483646 h 442"/>
                  <a:gd name="T118" fmla="*/ 2147483646 w 545"/>
                  <a:gd name="T119" fmla="*/ 2147483646 h 442"/>
                  <a:gd name="T120" fmla="*/ 2147483646 w 545"/>
                  <a:gd name="T121" fmla="*/ 2147483646 h 442"/>
                  <a:gd name="T122" fmla="*/ 2147483646 w 545"/>
                  <a:gd name="T123" fmla="*/ 2147483646 h 442"/>
                  <a:gd name="T124" fmla="*/ 2147483646 w 545"/>
                  <a:gd name="T125" fmla="*/ 2147483646 h 44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45"/>
                  <a:gd name="T190" fmla="*/ 0 h 442"/>
                  <a:gd name="T191" fmla="*/ 545 w 545"/>
                  <a:gd name="T192" fmla="*/ 442 h 44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45" h="442">
                    <a:moveTo>
                      <a:pt x="0" y="150"/>
                    </a:moveTo>
                    <a:lnTo>
                      <a:pt x="1" y="149"/>
                    </a:lnTo>
                    <a:lnTo>
                      <a:pt x="2" y="149"/>
                    </a:lnTo>
                    <a:lnTo>
                      <a:pt x="2" y="148"/>
                    </a:lnTo>
                    <a:lnTo>
                      <a:pt x="2" y="147"/>
                    </a:lnTo>
                    <a:lnTo>
                      <a:pt x="2" y="146"/>
                    </a:lnTo>
                    <a:lnTo>
                      <a:pt x="3" y="145"/>
                    </a:lnTo>
                    <a:lnTo>
                      <a:pt x="3" y="146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7" y="145"/>
                    </a:lnTo>
                    <a:lnTo>
                      <a:pt x="8" y="145"/>
                    </a:lnTo>
                    <a:lnTo>
                      <a:pt x="8" y="144"/>
                    </a:lnTo>
                    <a:lnTo>
                      <a:pt x="9" y="144"/>
                    </a:lnTo>
                    <a:lnTo>
                      <a:pt x="9" y="143"/>
                    </a:lnTo>
                    <a:lnTo>
                      <a:pt x="9" y="142"/>
                    </a:lnTo>
                    <a:lnTo>
                      <a:pt x="10" y="142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4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6" y="138"/>
                    </a:lnTo>
                    <a:lnTo>
                      <a:pt x="17" y="138"/>
                    </a:lnTo>
                    <a:lnTo>
                      <a:pt x="17" y="139"/>
                    </a:lnTo>
                    <a:lnTo>
                      <a:pt x="18" y="138"/>
                    </a:lnTo>
                    <a:lnTo>
                      <a:pt x="19" y="138"/>
                    </a:lnTo>
                    <a:lnTo>
                      <a:pt x="20" y="137"/>
                    </a:lnTo>
                    <a:lnTo>
                      <a:pt x="21" y="136"/>
                    </a:lnTo>
                    <a:lnTo>
                      <a:pt x="22" y="136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24" y="133"/>
                    </a:lnTo>
                    <a:lnTo>
                      <a:pt x="25" y="132"/>
                    </a:lnTo>
                    <a:lnTo>
                      <a:pt x="26" y="131"/>
                    </a:lnTo>
                    <a:lnTo>
                      <a:pt x="27" y="130"/>
                    </a:lnTo>
                    <a:lnTo>
                      <a:pt x="28" y="129"/>
                    </a:lnTo>
                    <a:lnTo>
                      <a:pt x="29" y="128"/>
                    </a:lnTo>
                    <a:lnTo>
                      <a:pt x="29" y="127"/>
                    </a:lnTo>
                    <a:lnTo>
                      <a:pt x="30" y="126"/>
                    </a:lnTo>
                    <a:lnTo>
                      <a:pt x="31" y="126"/>
                    </a:lnTo>
                    <a:lnTo>
                      <a:pt x="32" y="125"/>
                    </a:lnTo>
                    <a:lnTo>
                      <a:pt x="32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0"/>
                    </a:lnTo>
                    <a:lnTo>
                      <a:pt x="31" y="119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31" y="118"/>
                    </a:lnTo>
                    <a:lnTo>
                      <a:pt x="33" y="118"/>
                    </a:lnTo>
                    <a:lnTo>
                      <a:pt x="33" y="119"/>
                    </a:lnTo>
                    <a:lnTo>
                      <a:pt x="34" y="119"/>
                    </a:lnTo>
                    <a:lnTo>
                      <a:pt x="34" y="118"/>
                    </a:lnTo>
                    <a:lnTo>
                      <a:pt x="35" y="118"/>
                    </a:lnTo>
                    <a:lnTo>
                      <a:pt x="36" y="119"/>
                    </a:lnTo>
                    <a:lnTo>
                      <a:pt x="37" y="118"/>
                    </a:lnTo>
                    <a:lnTo>
                      <a:pt x="38" y="119"/>
                    </a:lnTo>
                    <a:lnTo>
                      <a:pt x="38" y="120"/>
                    </a:lnTo>
                    <a:lnTo>
                      <a:pt x="39" y="119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41" y="117"/>
                    </a:lnTo>
                    <a:lnTo>
                      <a:pt x="42" y="117"/>
                    </a:lnTo>
                    <a:lnTo>
                      <a:pt x="43" y="119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5" y="118"/>
                    </a:lnTo>
                    <a:lnTo>
                      <a:pt x="46" y="118"/>
                    </a:lnTo>
                    <a:lnTo>
                      <a:pt x="47" y="118"/>
                    </a:lnTo>
                    <a:lnTo>
                      <a:pt x="48" y="119"/>
                    </a:lnTo>
                    <a:lnTo>
                      <a:pt x="49" y="119"/>
                    </a:lnTo>
                    <a:lnTo>
                      <a:pt x="50" y="118"/>
                    </a:lnTo>
                    <a:lnTo>
                      <a:pt x="52" y="117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5" y="117"/>
                    </a:lnTo>
                    <a:lnTo>
                      <a:pt x="57" y="117"/>
                    </a:lnTo>
                    <a:lnTo>
                      <a:pt x="58" y="117"/>
                    </a:lnTo>
                    <a:lnTo>
                      <a:pt x="59" y="117"/>
                    </a:lnTo>
                    <a:lnTo>
                      <a:pt x="59" y="116"/>
                    </a:lnTo>
                    <a:lnTo>
                      <a:pt x="60" y="116"/>
                    </a:lnTo>
                    <a:lnTo>
                      <a:pt x="62" y="116"/>
                    </a:lnTo>
                    <a:lnTo>
                      <a:pt x="63" y="116"/>
                    </a:lnTo>
                    <a:lnTo>
                      <a:pt x="63" y="117"/>
                    </a:lnTo>
                    <a:lnTo>
                      <a:pt x="64" y="117"/>
                    </a:lnTo>
                    <a:lnTo>
                      <a:pt x="65" y="117"/>
                    </a:lnTo>
                    <a:lnTo>
                      <a:pt x="65" y="118"/>
                    </a:lnTo>
                    <a:lnTo>
                      <a:pt x="66" y="118"/>
                    </a:lnTo>
                    <a:lnTo>
                      <a:pt x="67" y="119"/>
                    </a:lnTo>
                    <a:lnTo>
                      <a:pt x="68" y="120"/>
                    </a:lnTo>
                    <a:lnTo>
                      <a:pt x="68" y="121"/>
                    </a:lnTo>
                    <a:lnTo>
                      <a:pt x="69" y="122"/>
                    </a:lnTo>
                    <a:lnTo>
                      <a:pt x="69" y="123"/>
                    </a:lnTo>
                    <a:lnTo>
                      <a:pt x="70" y="123"/>
                    </a:lnTo>
                    <a:lnTo>
                      <a:pt x="71" y="122"/>
                    </a:lnTo>
                    <a:lnTo>
                      <a:pt x="72" y="123"/>
                    </a:lnTo>
                    <a:lnTo>
                      <a:pt x="73" y="124"/>
                    </a:lnTo>
                    <a:lnTo>
                      <a:pt x="74" y="124"/>
                    </a:lnTo>
                    <a:lnTo>
                      <a:pt x="74" y="125"/>
                    </a:lnTo>
                    <a:lnTo>
                      <a:pt x="74" y="126"/>
                    </a:lnTo>
                    <a:lnTo>
                      <a:pt x="75" y="126"/>
                    </a:lnTo>
                    <a:lnTo>
                      <a:pt x="76" y="126"/>
                    </a:lnTo>
                    <a:lnTo>
                      <a:pt x="76" y="127"/>
                    </a:lnTo>
                    <a:lnTo>
                      <a:pt x="76" y="128"/>
                    </a:lnTo>
                    <a:lnTo>
                      <a:pt x="77" y="128"/>
                    </a:lnTo>
                    <a:lnTo>
                      <a:pt x="77" y="129"/>
                    </a:lnTo>
                    <a:lnTo>
                      <a:pt x="78" y="129"/>
                    </a:lnTo>
                    <a:lnTo>
                      <a:pt x="78" y="130"/>
                    </a:lnTo>
                    <a:lnTo>
                      <a:pt x="79" y="130"/>
                    </a:lnTo>
                    <a:lnTo>
                      <a:pt x="80" y="129"/>
                    </a:lnTo>
                    <a:lnTo>
                      <a:pt x="80" y="128"/>
                    </a:lnTo>
                    <a:lnTo>
                      <a:pt x="81" y="128"/>
                    </a:lnTo>
                    <a:lnTo>
                      <a:pt x="82" y="127"/>
                    </a:lnTo>
                    <a:lnTo>
                      <a:pt x="83" y="128"/>
                    </a:lnTo>
                    <a:lnTo>
                      <a:pt x="84" y="128"/>
                    </a:lnTo>
                    <a:lnTo>
                      <a:pt x="84" y="126"/>
                    </a:lnTo>
                    <a:lnTo>
                      <a:pt x="85" y="125"/>
                    </a:lnTo>
                    <a:lnTo>
                      <a:pt x="86" y="123"/>
                    </a:lnTo>
                    <a:lnTo>
                      <a:pt x="87" y="123"/>
                    </a:lnTo>
                    <a:lnTo>
                      <a:pt x="87" y="120"/>
                    </a:lnTo>
                    <a:lnTo>
                      <a:pt x="87" y="119"/>
                    </a:lnTo>
                    <a:lnTo>
                      <a:pt x="88" y="119"/>
                    </a:lnTo>
                    <a:lnTo>
                      <a:pt x="89" y="119"/>
                    </a:lnTo>
                    <a:lnTo>
                      <a:pt x="90" y="118"/>
                    </a:lnTo>
                    <a:lnTo>
                      <a:pt x="90" y="117"/>
                    </a:lnTo>
                    <a:lnTo>
                      <a:pt x="91" y="117"/>
                    </a:lnTo>
                    <a:lnTo>
                      <a:pt x="92" y="117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6"/>
                    </a:lnTo>
                    <a:lnTo>
                      <a:pt x="96" y="117"/>
                    </a:lnTo>
                    <a:lnTo>
                      <a:pt x="97" y="117"/>
                    </a:lnTo>
                    <a:lnTo>
                      <a:pt x="98" y="118"/>
                    </a:lnTo>
                    <a:lnTo>
                      <a:pt x="99" y="118"/>
                    </a:lnTo>
                    <a:lnTo>
                      <a:pt x="100" y="119"/>
                    </a:lnTo>
                    <a:lnTo>
                      <a:pt x="100" y="118"/>
                    </a:lnTo>
                    <a:lnTo>
                      <a:pt x="101" y="119"/>
                    </a:lnTo>
                    <a:lnTo>
                      <a:pt x="101" y="120"/>
                    </a:lnTo>
                    <a:lnTo>
                      <a:pt x="101" y="121"/>
                    </a:lnTo>
                    <a:lnTo>
                      <a:pt x="102" y="121"/>
                    </a:lnTo>
                    <a:lnTo>
                      <a:pt x="103" y="120"/>
                    </a:lnTo>
                    <a:lnTo>
                      <a:pt x="103" y="119"/>
                    </a:lnTo>
                    <a:lnTo>
                      <a:pt x="104" y="120"/>
                    </a:lnTo>
                    <a:lnTo>
                      <a:pt x="105" y="120"/>
                    </a:lnTo>
                    <a:lnTo>
                      <a:pt x="106" y="120"/>
                    </a:lnTo>
                    <a:lnTo>
                      <a:pt x="106" y="119"/>
                    </a:lnTo>
                    <a:lnTo>
                      <a:pt x="106" y="118"/>
                    </a:lnTo>
                    <a:lnTo>
                      <a:pt x="106" y="117"/>
                    </a:lnTo>
                    <a:lnTo>
                      <a:pt x="105" y="116"/>
                    </a:lnTo>
                    <a:lnTo>
                      <a:pt x="104" y="115"/>
                    </a:lnTo>
                    <a:lnTo>
                      <a:pt x="105" y="114"/>
                    </a:lnTo>
                    <a:lnTo>
                      <a:pt x="105" y="113"/>
                    </a:lnTo>
                    <a:lnTo>
                      <a:pt x="105" y="112"/>
                    </a:lnTo>
                    <a:lnTo>
                      <a:pt x="105" y="110"/>
                    </a:lnTo>
                    <a:lnTo>
                      <a:pt x="105" y="109"/>
                    </a:lnTo>
                    <a:lnTo>
                      <a:pt x="105" y="108"/>
                    </a:lnTo>
                    <a:lnTo>
                      <a:pt x="106" y="108"/>
                    </a:lnTo>
                    <a:lnTo>
                      <a:pt x="107" y="108"/>
                    </a:lnTo>
                    <a:lnTo>
                      <a:pt x="108" y="108"/>
                    </a:lnTo>
                    <a:lnTo>
                      <a:pt x="108" y="109"/>
                    </a:lnTo>
                    <a:lnTo>
                      <a:pt x="109" y="110"/>
                    </a:lnTo>
                    <a:lnTo>
                      <a:pt x="110" y="110"/>
                    </a:lnTo>
                    <a:lnTo>
                      <a:pt x="110" y="109"/>
                    </a:lnTo>
                    <a:lnTo>
                      <a:pt x="110" y="108"/>
                    </a:lnTo>
                    <a:lnTo>
                      <a:pt x="112" y="108"/>
                    </a:lnTo>
                    <a:lnTo>
                      <a:pt x="113" y="108"/>
                    </a:lnTo>
                    <a:lnTo>
                      <a:pt x="113" y="107"/>
                    </a:lnTo>
                    <a:lnTo>
                      <a:pt x="114" y="107"/>
                    </a:lnTo>
                    <a:lnTo>
                      <a:pt x="115" y="106"/>
                    </a:lnTo>
                    <a:lnTo>
                      <a:pt x="116" y="106"/>
                    </a:lnTo>
                    <a:lnTo>
                      <a:pt x="117" y="105"/>
                    </a:lnTo>
                    <a:lnTo>
                      <a:pt x="117" y="104"/>
                    </a:lnTo>
                    <a:lnTo>
                      <a:pt x="118" y="104"/>
                    </a:lnTo>
                    <a:lnTo>
                      <a:pt x="120" y="103"/>
                    </a:lnTo>
                    <a:lnTo>
                      <a:pt x="121" y="104"/>
                    </a:lnTo>
                    <a:lnTo>
                      <a:pt x="122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3" y="107"/>
                    </a:lnTo>
                    <a:lnTo>
                      <a:pt x="124" y="108"/>
                    </a:lnTo>
                    <a:lnTo>
                      <a:pt x="125" y="109"/>
                    </a:lnTo>
                    <a:lnTo>
                      <a:pt x="125" y="110"/>
                    </a:lnTo>
                    <a:lnTo>
                      <a:pt x="125" y="111"/>
                    </a:lnTo>
                    <a:lnTo>
                      <a:pt x="124" y="111"/>
                    </a:lnTo>
                    <a:lnTo>
                      <a:pt x="124" y="112"/>
                    </a:lnTo>
                    <a:lnTo>
                      <a:pt x="126" y="113"/>
                    </a:lnTo>
                    <a:lnTo>
                      <a:pt x="125" y="115"/>
                    </a:lnTo>
                    <a:lnTo>
                      <a:pt x="125" y="116"/>
                    </a:lnTo>
                    <a:lnTo>
                      <a:pt x="126" y="116"/>
                    </a:lnTo>
                    <a:lnTo>
                      <a:pt x="128" y="117"/>
                    </a:lnTo>
                    <a:lnTo>
                      <a:pt x="129" y="118"/>
                    </a:lnTo>
                    <a:lnTo>
                      <a:pt x="130" y="117"/>
                    </a:lnTo>
                    <a:lnTo>
                      <a:pt x="131" y="116"/>
                    </a:lnTo>
                    <a:lnTo>
                      <a:pt x="132" y="116"/>
                    </a:lnTo>
                    <a:lnTo>
                      <a:pt x="133" y="116"/>
                    </a:lnTo>
                    <a:lnTo>
                      <a:pt x="133" y="115"/>
                    </a:lnTo>
                    <a:lnTo>
                      <a:pt x="133" y="114"/>
                    </a:lnTo>
                    <a:lnTo>
                      <a:pt x="134" y="114"/>
                    </a:lnTo>
                    <a:lnTo>
                      <a:pt x="136" y="114"/>
                    </a:lnTo>
                    <a:lnTo>
                      <a:pt x="136" y="113"/>
                    </a:lnTo>
                    <a:lnTo>
                      <a:pt x="136" y="112"/>
                    </a:lnTo>
                    <a:lnTo>
                      <a:pt x="137" y="112"/>
                    </a:lnTo>
                    <a:lnTo>
                      <a:pt x="136" y="111"/>
                    </a:lnTo>
                    <a:lnTo>
                      <a:pt x="137" y="111"/>
                    </a:lnTo>
                    <a:lnTo>
                      <a:pt x="138" y="110"/>
                    </a:lnTo>
                    <a:lnTo>
                      <a:pt x="138" y="109"/>
                    </a:lnTo>
                    <a:lnTo>
                      <a:pt x="139" y="109"/>
                    </a:lnTo>
                    <a:lnTo>
                      <a:pt x="138" y="108"/>
                    </a:lnTo>
                    <a:lnTo>
                      <a:pt x="139" y="108"/>
                    </a:lnTo>
                    <a:lnTo>
                      <a:pt x="139" y="107"/>
                    </a:lnTo>
                    <a:lnTo>
                      <a:pt x="139" y="106"/>
                    </a:lnTo>
                    <a:lnTo>
                      <a:pt x="140" y="106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3" y="105"/>
                    </a:lnTo>
                    <a:lnTo>
                      <a:pt x="143" y="104"/>
                    </a:lnTo>
                    <a:lnTo>
                      <a:pt x="143" y="103"/>
                    </a:lnTo>
                    <a:lnTo>
                      <a:pt x="144" y="103"/>
                    </a:lnTo>
                    <a:lnTo>
                      <a:pt x="144" y="102"/>
                    </a:lnTo>
                    <a:lnTo>
                      <a:pt x="145" y="101"/>
                    </a:lnTo>
                    <a:lnTo>
                      <a:pt x="146" y="100"/>
                    </a:lnTo>
                    <a:lnTo>
                      <a:pt x="145" y="98"/>
                    </a:lnTo>
                    <a:lnTo>
                      <a:pt x="145" y="97"/>
                    </a:lnTo>
                    <a:lnTo>
                      <a:pt x="145" y="96"/>
                    </a:lnTo>
                    <a:lnTo>
                      <a:pt x="144" y="95"/>
                    </a:lnTo>
                    <a:lnTo>
                      <a:pt x="144" y="94"/>
                    </a:lnTo>
                    <a:lnTo>
                      <a:pt x="144" y="93"/>
                    </a:lnTo>
                    <a:lnTo>
                      <a:pt x="144" y="92"/>
                    </a:lnTo>
                    <a:lnTo>
                      <a:pt x="145" y="91"/>
                    </a:lnTo>
                    <a:lnTo>
                      <a:pt x="145" y="90"/>
                    </a:lnTo>
                    <a:lnTo>
                      <a:pt x="146" y="89"/>
                    </a:lnTo>
                    <a:lnTo>
                      <a:pt x="146" y="88"/>
                    </a:lnTo>
                    <a:lnTo>
                      <a:pt x="146" y="87"/>
                    </a:lnTo>
                    <a:lnTo>
                      <a:pt x="146" y="86"/>
                    </a:lnTo>
                    <a:lnTo>
                      <a:pt x="147" y="86"/>
                    </a:lnTo>
                    <a:lnTo>
                      <a:pt x="148" y="85"/>
                    </a:lnTo>
                    <a:lnTo>
                      <a:pt x="148" y="84"/>
                    </a:lnTo>
                    <a:lnTo>
                      <a:pt x="149" y="83"/>
                    </a:lnTo>
                    <a:lnTo>
                      <a:pt x="150" y="83"/>
                    </a:lnTo>
                    <a:lnTo>
                      <a:pt x="151" y="82"/>
                    </a:lnTo>
                    <a:lnTo>
                      <a:pt x="152" y="82"/>
                    </a:lnTo>
                    <a:lnTo>
                      <a:pt x="153" y="81"/>
                    </a:lnTo>
                    <a:lnTo>
                      <a:pt x="155" y="81"/>
                    </a:lnTo>
                    <a:lnTo>
                      <a:pt x="156" y="81"/>
                    </a:lnTo>
                    <a:lnTo>
                      <a:pt x="156" y="82"/>
                    </a:lnTo>
                    <a:lnTo>
                      <a:pt x="157" y="82"/>
                    </a:lnTo>
                    <a:lnTo>
                      <a:pt x="158" y="84"/>
                    </a:lnTo>
                    <a:lnTo>
                      <a:pt x="159" y="83"/>
                    </a:lnTo>
                    <a:lnTo>
                      <a:pt x="160" y="83"/>
                    </a:lnTo>
                    <a:lnTo>
                      <a:pt x="161" y="82"/>
                    </a:lnTo>
                    <a:lnTo>
                      <a:pt x="162" y="81"/>
                    </a:lnTo>
                    <a:lnTo>
                      <a:pt x="163" y="81"/>
                    </a:lnTo>
                    <a:lnTo>
                      <a:pt x="164" y="81"/>
                    </a:lnTo>
                    <a:lnTo>
                      <a:pt x="164" y="82"/>
                    </a:lnTo>
                    <a:lnTo>
                      <a:pt x="164" y="83"/>
                    </a:lnTo>
                    <a:lnTo>
                      <a:pt x="165" y="83"/>
                    </a:lnTo>
                    <a:lnTo>
                      <a:pt x="166" y="83"/>
                    </a:lnTo>
                    <a:lnTo>
                      <a:pt x="167" y="82"/>
                    </a:lnTo>
                    <a:lnTo>
                      <a:pt x="169" y="83"/>
                    </a:lnTo>
                    <a:lnTo>
                      <a:pt x="170" y="83"/>
                    </a:lnTo>
                    <a:lnTo>
                      <a:pt x="171" y="83"/>
                    </a:lnTo>
                    <a:lnTo>
                      <a:pt x="172" y="82"/>
                    </a:lnTo>
                    <a:lnTo>
                      <a:pt x="172" y="81"/>
                    </a:lnTo>
                    <a:lnTo>
                      <a:pt x="173" y="81"/>
                    </a:lnTo>
                    <a:lnTo>
                      <a:pt x="173" y="80"/>
                    </a:lnTo>
                    <a:lnTo>
                      <a:pt x="174" y="80"/>
                    </a:lnTo>
                    <a:lnTo>
                      <a:pt x="175" y="80"/>
                    </a:lnTo>
                    <a:lnTo>
                      <a:pt x="177" y="80"/>
                    </a:lnTo>
                    <a:lnTo>
                      <a:pt x="178" y="80"/>
                    </a:lnTo>
                    <a:lnTo>
                      <a:pt x="179" y="80"/>
                    </a:lnTo>
                    <a:lnTo>
                      <a:pt x="180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5" y="78"/>
                    </a:lnTo>
                    <a:lnTo>
                      <a:pt x="187" y="77"/>
                    </a:lnTo>
                    <a:lnTo>
                      <a:pt x="188" y="77"/>
                    </a:lnTo>
                    <a:lnTo>
                      <a:pt x="191" y="76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3" y="78"/>
                    </a:lnTo>
                    <a:lnTo>
                      <a:pt x="191" y="80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3" y="81"/>
                    </a:lnTo>
                    <a:lnTo>
                      <a:pt x="194" y="81"/>
                    </a:lnTo>
                    <a:lnTo>
                      <a:pt x="195" y="81"/>
                    </a:lnTo>
                    <a:lnTo>
                      <a:pt x="196" y="80"/>
                    </a:lnTo>
                    <a:lnTo>
                      <a:pt x="198" y="80"/>
                    </a:lnTo>
                    <a:lnTo>
                      <a:pt x="199" y="81"/>
                    </a:lnTo>
                    <a:lnTo>
                      <a:pt x="200" y="80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5" y="78"/>
                    </a:lnTo>
                    <a:lnTo>
                      <a:pt x="206" y="77"/>
                    </a:lnTo>
                    <a:lnTo>
                      <a:pt x="206" y="76"/>
                    </a:lnTo>
                    <a:lnTo>
                      <a:pt x="205" y="76"/>
                    </a:lnTo>
                    <a:lnTo>
                      <a:pt x="205" y="74"/>
                    </a:lnTo>
                    <a:lnTo>
                      <a:pt x="205" y="73"/>
                    </a:lnTo>
                    <a:lnTo>
                      <a:pt x="205" y="72"/>
                    </a:lnTo>
                    <a:lnTo>
                      <a:pt x="205" y="71"/>
                    </a:lnTo>
                    <a:lnTo>
                      <a:pt x="205" y="70"/>
                    </a:lnTo>
                    <a:lnTo>
                      <a:pt x="205" y="69"/>
                    </a:lnTo>
                    <a:lnTo>
                      <a:pt x="204" y="69"/>
                    </a:lnTo>
                    <a:lnTo>
                      <a:pt x="205" y="68"/>
                    </a:lnTo>
                    <a:lnTo>
                      <a:pt x="206" y="67"/>
                    </a:lnTo>
                    <a:lnTo>
                      <a:pt x="206" y="66"/>
                    </a:lnTo>
                    <a:lnTo>
                      <a:pt x="207" y="66"/>
                    </a:lnTo>
                    <a:lnTo>
                      <a:pt x="206" y="65"/>
                    </a:lnTo>
                    <a:lnTo>
                      <a:pt x="205" y="64"/>
                    </a:lnTo>
                    <a:lnTo>
                      <a:pt x="205" y="62"/>
                    </a:lnTo>
                    <a:lnTo>
                      <a:pt x="205" y="61"/>
                    </a:lnTo>
                    <a:lnTo>
                      <a:pt x="206" y="60"/>
                    </a:lnTo>
                    <a:lnTo>
                      <a:pt x="206" y="59"/>
                    </a:lnTo>
                    <a:lnTo>
                      <a:pt x="207" y="59"/>
                    </a:lnTo>
                    <a:lnTo>
                      <a:pt x="208" y="60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9"/>
                    </a:lnTo>
                    <a:lnTo>
                      <a:pt x="211" y="59"/>
                    </a:lnTo>
                    <a:lnTo>
                      <a:pt x="211" y="58"/>
                    </a:lnTo>
                    <a:lnTo>
                      <a:pt x="212" y="58"/>
                    </a:lnTo>
                    <a:lnTo>
                      <a:pt x="213" y="58"/>
                    </a:lnTo>
                    <a:lnTo>
                      <a:pt x="214" y="59"/>
                    </a:lnTo>
                    <a:lnTo>
                      <a:pt x="214" y="58"/>
                    </a:lnTo>
                    <a:lnTo>
                      <a:pt x="214" y="57"/>
                    </a:lnTo>
                    <a:lnTo>
                      <a:pt x="214" y="56"/>
                    </a:lnTo>
                    <a:lnTo>
                      <a:pt x="215" y="56"/>
                    </a:lnTo>
                    <a:lnTo>
                      <a:pt x="215" y="55"/>
                    </a:lnTo>
                    <a:lnTo>
                      <a:pt x="215" y="54"/>
                    </a:lnTo>
                    <a:lnTo>
                      <a:pt x="216" y="53"/>
                    </a:lnTo>
                    <a:lnTo>
                      <a:pt x="216" y="52"/>
                    </a:lnTo>
                    <a:lnTo>
                      <a:pt x="217" y="51"/>
                    </a:lnTo>
                    <a:lnTo>
                      <a:pt x="218" y="49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1" y="50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2" y="48"/>
                    </a:lnTo>
                    <a:lnTo>
                      <a:pt x="222" y="47"/>
                    </a:lnTo>
                    <a:lnTo>
                      <a:pt x="222" y="46"/>
                    </a:lnTo>
                    <a:lnTo>
                      <a:pt x="221" y="46"/>
                    </a:lnTo>
                    <a:lnTo>
                      <a:pt x="220" y="46"/>
                    </a:lnTo>
                    <a:lnTo>
                      <a:pt x="220" y="45"/>
                    </a:lnTo>
                    <a:lnTo>
                      <a:pt x="221" y="45"/>
                    </a:lnTo>
                    <a:lnTo>
                      <a:pt x="221" y="44"/>
                    </a:lnTo>
                    <a:lnTo>
                      <a:pt x="219" y="43"/>
                    </a:lnTo>
                    <a:lnTo>
                      <a:pt x="219" y="42"/>
                    </a:lnTo>
                    <a:lnTo>
                      <a:pt x="218" y="42"/>
                    </a:lnTo>
                    <a:lnTo>
                      <a:pt x="218" y="41"/>
                    </a:lnTo>
                    <a:lnTo>
                      <a:pt x="218" y="40"/>
                    </a:lnTo>
                    <a:lnTo>
                      <a:pt x="219" y="40"/>
                    </a:lnTo>
                    <a:lnTo>
                      <a:pt x="221" y="38"/>
                    </a:lnTo>
                    <a:lnTo>
                      <a:pt x="221" y="37"/>
                    </a:lnTo>
                    <a:lnTo>
                      <a:pt x="220" y="37"/>
                    </a:lnTo>
                    <a:lnTo>
                      <a:pt x="220" y="36"/>
                    </a:lnTo>
                    <a:lnTo>
                      <a:pt x="219" y="36"/>
                    </a:lnTo>
                    <a:lnTo>
                      <a:pt x="218" y="36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4"/>
                    </a:lnTo>
                    <a:lnTo>
                      <a:pt x="220" y="33"/>
                    </a:lnTo>
                    <a:lnTo>
                      <a:pt x="220" y="32"/>
                    </a:lnTo>
                    <a:lnTo>
                      <a:pt x="220" y="31"/>
                    </a:lnTo>
                    <a:lnTo>
                      <a:pt x="220" y="30"/>
                    </a:lnTo>
                    <a:lnTo>
                      <a:pt x="220" y="29"/>
                    </a:lnTo>
                    <a:lnTo>
                      <a:pt x="221" y="28"/>
                    </a:lnTo>
                    <a:lnTo>
                      <a:pt x="223" y="29"/>
                    </a:lnTo>
                    <a:lnTo>
                      <a:pt x="224" y="28"/>
                    </a:lnTo>
                    <a:lnTo>
                      <a:pt x="224" y="27"/>
                    </a:lnTo>
                    <a:lnTo>
                      <a:pt x="224" y="26"/>
                    </a:lnTo>
                    <a:lnTo>
                      <a:pt x="225" y="26"/>
                    </a:lnTo>
                    <a:lnTo>
                      <a:pt x="226" y="25"/>
                    </a:lnTo>
                    <a:lnTo>
                      <a:pt x="227" y="26"/>
                    </a:lnTo>
                    <a:lnTo>
                      <a:pt x="228" y="26"/>
                    </a:lnTo>
                    <a:lnTo>
                      <a:pt x="230" y="27"/>
                    </a:lnTo>
                    <a:lnTo>
                      <a:pt x="231" y="28"/>
                    </a:lnTo>
                    <a:lnTo>
                      <a:pt x="232" y="28"/>
                    </a:lnTo>
                    <a:lnTo>
                      <a:pt x="232" y="29"/>
                    </a:lnTo>
                    <a:lnTo>
                      <a:pt x="233" y="29"/>
                    </a:lnTo>
                    <a:lnTo>
                      <a:pt x="234" y="28"/>
                    </a:lnTo>
                    <a:lnTo>
                      <a:pt x="234" y="27"/>
                    </a:lnTo>
                    <a:lnTo>
                      <a:pt x="235" y="26"/>
                    </a:lnTo>
                    <a:lnTo>
                      <a:pt x="235" y="25"/>
                    </a:lnTo>
                    <a:lnTo>
                      <a:pt x="236" y="24"/>
                    </a:lnTo>
                    <a:lnTo>
                      <a:pt x="238" y="22"/>
                    </a:lnTo>
                    <a:lnTo>
                      <a:pt x="237" y="21"/>
                    </a:lnTo>
                    <a:lnTo>
                      <a:pt x="236" y="20"/>
                    </a:lnTo>
                    <a:lnTo>
                      <a:pt x="235" y="19"/>
                    </a:lnTo>
                    <a:lnTo>
                      <a:pt x="236" y="18"/>
                    </a:lnTo>
                    <a:lnTo>
                      <a:pt x="237" y="17"/>
                    </a:lnTo>
                    <a:lnTo>
                      <a:pt x="238" y="16"/>
                    </a:lnTo>
                    <a:lnTo>
                      <a:pt x="240" y="15"/>
                    </a:lnTo>
                    <a:lnTo>
                      <a:pt x="240" y="14"/>
                    </a:lnTo>
                    <a:lnTo>
                      <a:pt x="241" y="13"/>
                    </a:lnTo>
                    <a:lnTo>
                      <a:pt x="242" y="12"/>
                    </a:lnTo>
                    <a:lnTo>
                      <a:pt x="242" y="11"/>
                    </a:lnTo>
                    <a:lnTo>
                      <a:pt x="242" y="10"/>
                    </a:lnTo>
                    <a:lnTo>
                      <a:pt x="242" y="9"/>
                    </a:lnTo>
                    <a:lnTo>
                      <a:pt x="243" y="8"/>
                    </a:lnTo>
                    <a:lnTo>
                      <a:pt x="244" y="7"/>
                    </a:lnTo>
                    <a:lnTo>
                      <a:pt x="244" y="6"/>
                    </a:lnTo>
                    <a:lnTo>
                      <a:pt x="245" y="6"/>
                    </a:lnTo>
                    <a:lnTo>
                      <a:pt x="245" y="5"/>
                    </a:lnTo>
                    <a:lnTo>
                      <a:pt x="245" y="4"/>
                    </a:lnTo>
                    <a:lnTo>
                      <a:pt x="245" y="3"/>
                    </a:lnTo>
                    <a:lnTo>
                      <a:pt x="245" y="2"/>
                    </a:lnTo>
                    <a:lnTo>
                      <a:pt x="245" y="1"/>
                    </a:lnTo>
                    <a:lnTo>
                      <a:pt x="245" y="0"/>
                    </a:lnTo>
                    <a:lnTo>
                      <a:pt x="255" y="1"/>
                    </a:lnTo>
                    <a:lnTo>
                      <a:pt x="285" y="0"/>
                    </a:lnTo>
                    <a:lnTo>
                      <a:pt x="304" y="0"/>
                    </a:lnTo>
                    <a:lnTo>
                      <a:pt x="305" y="0"/>
                    </a:lnTo>
                    <a:lnTo>
                      <a:pt x="305" y="1"/>
                    </a:lnTo>
                    <a:lnTo>
                      <a:pt x="306" y="1"/>
                    </a:lnTo>
                    <a:lnTo>
                      <a:pt x="307" y="1"/>
                    </a:lnTo>
                    <a:lnTo>
                      <a:pt x="308" y="3"/>
                    </a:lnTo>
                    <a:lnTo>
                      <a:pt x="309" y="4"/>
                    </a:lnTo>
                    <a:lnTo>
                      <a:pt x="310" y="4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5"/>
                    </a:lnTo>
                    <a:lnTo>
                      <a:pt x="315" y="6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8"/>
                    </a:lnTo>
                    <a:lnTo>
                      <a:pt x="318" y="9"/>
                    </a:lnTo>
                    <a:lnTo>
                      <a:pt x="319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3"/>
                    </a:lnTo>
                    <a:lnTo>
                      <a:pt x="319" y="14"/>
                    </a:lnTo>
                    <a:lnTo>
                      <a:pt x="318" y="14"/>
                    </a:lnTo>
                    <a:lnTo>
                      <a:pt x="318" y="15"/>
                    </a:lnTo>
                    <a:lnTo>
                      <a:pt x="319" y="16"/>
                    </a:lnTo>
                    <a:lnTo>
                      <a:pt x="320" y="17"/>
                    </a:lnTo>
                    <a:lnTo>
                      <a:pt x="321" y="19"/>
                    </a:lnTo>
                    <a:lnTo>
                      <a:pt x="321" y="20"/>
                    </a:lnTo>
                    <a:lnTo>
                      <a:pt x="322" y="20"/>
                    </a:lnTo>
                    <a:lnTo>
                      <a:pt x="323" y="21"/>
                    </a:lnTo>
                    <a:lnTo>
                      <a:pt x="324" y="21"/>
                    </a:lnTo>
                    <a:lnTo>
                      <a:pt x="325" y="22"/>
                    </a:lnTo>
                    <a:lnTo>
                      <a:pt x="325" y="23"/>
                    </a:lnTo>
                    <a:lnTo>
                      <a:pt x="326" y="23"/>
                    </a:lnTo>
                    <a:lnTo>
                      <a:pt x="326" y="22"/>
                    </a:lnTo>
                    <a:lnTo>
                      <a:pt x="327" y="23"/>
                    </a:lnTo>
                    <a:lnTo>
                      <a:pt x="328" y="24"/>
                    </a:lnTo>
                    <a:lnTo>
                      <a:pt x="328" y="23"/>
                    </a:lnTo>
                    <a:lnTo>
                      <a:pt x="329" y="24"/>
                    </a:lnTo>
                    <a:lnTo>
                      <a:pt x="329" y="25"/>
                    </a:lnTo>
                    <a:lnTo>
                      <a:pt x="328" y="26"/>
                    </a:lnTo>
                    <a:lnTo>
                      <a:pt x="329" y="26"/>
                    </a:lnTo>
                    <a:lnTo>
                      <a:pt x="329" y="27"/>
                    </a:lnTo>
                    <a:lnTo>
                      <a:pt x="329" y="28"/>
                    </a:lnTo>
                    <a:lnTo>
                      <a:pt x="329" y="29"/>
                    </a:lnTo>
                    <a:lnTo>
                      <a:pt x="330" y="29"/>
                    </a:lnTo>
                    <a:lnTo>
                      <a:pt x="331" y="30"/>
                    </a:lnTo>
                    <a:lnTo>
                      <a:pt x="331" y="31"/>
                    </a:lnTo>
                    <a:lnTo>
                      <a:pt x="332" y="31"/>
                    </a:lnTo>
                    <a:lnTo>
                      <a:pt x="332" y="30"/>
                    </a:lnTo>
                    <a:lnTo>
                      <a:pt x="333" y="30"/>
                    </a:lnTo>
                    <a:lnTo>
                      <a:pt x="334" y="29"/>
                    </a:lnTo>
                    <a:lnTo>
                      <a:pt x="335" y="28"/>
                    </a:lnTo>
                    <a:lnTo>
                      <a:pt x="336" y="28"/>
                    </a:lnTo>
                    <a:lnTo>
                      <a:pt x="337" y="28"/>
                    </a:lnTo>
                    <a:lnTo>
                      <a:pt x="337" y="29"/>
                    </a:lnTo>
                    <a:lnTo>
                      <a:pt x="338" y="30"/>
                    </a:lnTo>
                    <a:lnTo>
                      <a:pt x="339" y="30"/>
                    </a:lnTo>
                    <a:lnTo>
                      <a:pt x="340" y="31"/>
                    </a:lnTo>
                    <a:lnTo>
                      <a:pt x="341" y="30"/>
                    </a:lnTo>
                    <a:lnTo>
                      <a:pt x="342" y="30"/>
                    </a:lnTo>
                    <a:lnTo>
                      <a:pt x="342" y="31"/>
                    </a:lnTo>
                    <a:lnTo>
                      <a:pt x="343" y="31"/>
                    </a:lnTo>
                    <a:lnTo>
                      <a:pt x="344" y="31"/>
                    </a:lnTo>
                    <a:lnTo>
                      <a:pt x="344" y="32"/>
                    </a:lnTo>
                    <a:lnTo>
                      <a:pt x="344" y="33"/>
                    </a:lnTo>
                    <a:lnTo>
                      <a:pt x="344" y="34"/>
                    </a:lnTo>
                    <a:lnTo>
                      <a:pt x="343" y="35"/>
                    </a:lnTo>
                    <a:lnTo>
                      <a:pt x="343" y="36"/>
                    </a:lnTo>
                    <a:lnTo>
                      <a:pt x="344" y="38"/>
                    </a:lnTo>
                    <a:lnTo>
                      <a:pt x="344" y="39"/>
                    </a:lnTo>
                    <a:lnTo>
                      <a:pt x="344" y="40"/>
                    </a:lnTo>
                    <a:lnTo>
                      <a:pt x="344" y="41"/>
                    </a:lnTo>
                    <a:lnTo>
                      <a:pt x="345" y="41"/>
                    </a:lnTo>
                    <a:lnTo>
                      <a:pt x="346" y="41"/>
                    </a:lnTo>
                    <a:lnTo>
                      <a:pt x="346" y="42"/>
                    </a:lnTo>
                    <a:lnTo>
                      <a:pt x="346" y="43"/>
                    </a:lnTo>
                    <a:lnTo>
                      <a:pt x="346" y="44"/>
                    </a:lnTo>
                    <a:lnTo>
                      <a:pt x="347" y="45"/>
                    </a:lnTo>
                    <a:lnTo>
                      <a:pt x="347" y="46"/>
                    </a:lnTo>
                    <a:lnTo>
                      <a:pt x="346" y="46"/>
                    </a:lnTo>
                    <a:lnTo>
                      <a:pt x="346" y="47"/>
                    </a:lnTo>
                    <a:lnTo>
                      <a:pt x="346" y="48"/>
                    </a:lnTo>
                    <a:lnTo>
                      <a:pt x="346" y="49"/>
                    </a:lnTo>
                    <a:lnTo>
                      <a:pt x="347" y="49"/>
                    </a:lnTo>
                    <a:lnTo>
                      <a:pt x="348" y="49"/>
                    </a:lnTo>
                    <a:lnTo>
                      <a:pt x="350" y="51"/>
                    </a:lnTo>
                    <a:lnTo>
                      <a:pt x="350" y="50"/>
                    </a:lnTo>
                    <a:lnTo>
                      <a:pt x="350" y="49"/>
                    </a:lnTo>
                    <a:lnTo>
                      <a:pt x="349" y="48"/>
                    </a:lnTo>
                    <a:lnTo>
                      <a:pt x="349" y="47"/>
                    </a:lnTo>
                    <a:lnTo>
                      <a:pt x="350" y="47"/>
                    </a:lnTo>
                    <a:lnTo>
                      <a:pt x="350" y="46"/>
                    </a:lnTo>
                    <a:lnTo>
                      <a:pt x="351" y="46"/>
                    </a:lnTo>
                    <a:lnTo>
                      <a:pt x="353" y="46"/>
                    </a:lnTo>
                    <a:lnTo>
                      <a:pt x="354" y="46"/>
                    </a:lnTo>
                    <a:lnTo>
                      <a:pt x="354" y="47"/>
                    </a:lnTo>
                    <a:lnTo>
                      <a:pt x="356" y="47"/>
                    </a:lnTo>
                    <a:lnTo>
                      <a:pt x="357" y="47"/>
                    </a:lnTo>
                    <a:lnTo>
                      <a:pt x="358" y="47"/>
                    </a:lnTo>
                    <a:lnTo>
                      <a:pt x="359" y="50"/>
                    </a:lnTo>
                    <a:lnTo>
                      <a:pt x="358" y="50"/>
                    </a:lnTo>
                    <a:lnTo>
                      <a:pt x="357" y="50"/>
                    </a:lnTo>
                    <a:lnTo>
                      <a:pt x="357" y="51"/>
                    </a:lnTo>
                    <a:lnTo>
                      <a:pt x="358" y="52"/>
                    </a:lnTo>
                    <a:lnTo>
                      <a:pt x="359" y="53"/>
                    </a:lnTo>
                    <a:lnTo>
                      <a:pt x="359" y="54"/>
                    </a:lnTo>
                    <a:lnTo>
                      <a:pt x="359" y="55"/>
                    </a:lnTo>
                    <a:lnTo>
                      <a:pt x="359" y="56"/>
                    </a:lnTo>
                    <a:lnTo>
                      <a:pt x="360" y="56"/>
                    </a:lnTo>
                    <a:lnTo>
                      <a:pt x="361" y="57"/>
                    </a:lnTo>
                    <a:lnTo>
                      <a:pt x="360" y="58"/>
                    </a:lnTo>
                    <a:lnTo>
                      <a:pt x="362" y="63"/>
                    </a:lnTo>
                    <a:lnTo>
                      <a:pt x="363" y="63"/>
                    </a:lnTo>
                    <a:lnTo>
                      <a:pt x="364" y="63"/>
                    </a:lnTo>
                    <a:lnTo>
                      <a:pt x="365" y="64"/>
                    </a:lnTo>
                    <a:lnTo>
                      <a:pt x="365" y="63"/>
                    </a:lnTo>
                    <a:lnTo>
                      <a:pt x="366" y="63"/>
                    </a:lnTo>
                    <a:lnTo>
                      <a:pt x="367" y="63"/>
                    </a:lnTo>
                    <a:lnTo>
                      <a:pt x="368" y="63"/>
                    </a:lnTo>
                    <a:lnTo>
                      <a:pt x="369" y="63"/>
                    </a:lnTo>
                    <a:lnTo>
                      <a:pt x="370" y="63"/>
                    </a:lnTo>
                    <a:lnTo>
                      <a:pt x="371" y="65"/>
                    </a:lnTo>
                    <a:lnTo>
                      <a:pt x="372" y="65"/>
                    </a:lnTo>
                    <a:lnTo>
                      <a:pt x="372" y="66"/>
                    </a:lnTo>
                    <a:lnTo>
                      <a:pt x="373" y="68"/>
                    </a:lnTo>
                    <a:lnTo>
                      <a:pt x="374" y="69"/>
                    </a:lnTo>
                    <a:lnTo>
                      <a:pt x="374" y="68"/>
                    </a:lnTo>
                    <a:lnTo>
                      <a:pt x="374" y="69"/>
                    </a:lnTo>
                    <a:lnTo>
                      <a:pt x="376" y="69"/>
                    </a:lnTo>
                    <a:lnTo>
                      <a:pt x="377" y="69"/>
                    </a:lnTo>
                    <a:lnTo>
                      <a:pt x="378" y="69"/>
                    </a:lnTo>
                    <a:lnTo>
                      <a:pt x="379" y="69"/>
                    </a:lnTo>
                    <a:lnTo>
                      <a:pt x="380" y="68"/>
                    </a:lnTo>
                    <a:lnTo>
                      <a:pt x="382" y="68"/>
                    </a:lnTo>
                    <a:lnTo>
                      <a:pt x="382" y="67"/>
                    </a:lnTo>
                    <a:lnTo>
                      <a:pt x="383" y="67"/>
                    </a:lnTo>
                    <a:lnTo>
                      <a:pt x="383" y="65"/>
                    </a:lnTo>
                    <a:lnTo>
                      <a:pt x="383" y="64"/>
                    </a:lnTo>
                    <a:lnTo>
                      <a:pt x="383" y="63"/>
                    </a:lnTo>
                    <a:lnTo>
                      <a:pt x="384" y="62"/>
                    </a:lnTo>
                    <a:lnTo>
                      <a:pt x="384" y="61"/>
                    </a:lnTo>
                    <a:lnTo>
                      <a:pt x="384" y="59"/>
                    </a:lnTo>
                    <a:lnTo>
                      <a:pt x="385" y="58"/>
                    </a:lnTo>
                    <a:lnTo>
                      <a:pt x="386" y="58"/>
                    </a:lnTo>
                    <a:lnTo>
                      <a:pt x="387" y="58"/>
                    </a:lnTo>
                    <a:lnTo>
                      <a:pt x="387" y="59"/>
                    </a:lnTo>
                    <a:lnTo>
                      <a:pt x="389" y="58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8"/>
                    </a:lnTo>
                    <a:lnTo>
                      <a:pt x="391" y="58"/>
                    </a:lnTo>
                    <a:lnTo>
                      <a:pt x="391" y="57"/>
                    </a:lnTo>
                    <a:lnTo>
                      <a:pt x="392" y="57"/>
                    </a:lnTo>
                    <a:lnTo>
                      <a:pt x="392" y="56"/>
                    </a:lnTo>
                    <a:lnTo>
                      <a:pt x="392" y="55"/>
                    </a:lnTo>
                    <a:lnTo>
                      <a:pt x="393" y="54"/>
                    </a:lnTo>
                    <a:lnTo>
                      <a:pt x="394" y="54"/>
                    </a:lnTo>
                    <a:lnTo>
                      <a:pt x="395" y="55"/>
                    </a:lnTo>
                    <a:lnTo>
                      <a:pt x="395" y="56"/>
                    </a:lnTo>
                    <a:lnTo>
                      <a:pt x="396" y="56"/>
                    </a:lnTo>
                    <a:lnTo>
                      <a:pt x="398" y="55"/>
                    </a:lnTo>
                    <a:lnTo>
                      <a:pt x="399" y="56"/>
                    </a:lnTo>
                    <a:lnTo>
                      <a:pt x="400" y="56"/>
                    </a:lnTo>
                    <a:lnTo>
                      <a:pt x="401" y="56"/>
                    </a:lnTo>
                    <a:lnTo>
                      <a:pt x="401" y="57"/>
                    </a:lnTo>
                    <a:lnTo>
                      <a:pt x="401" y="59"/>
                    </a:lnTo>
                    <a:lnTo>
                      <a:pt x="402" y="61"/>
                    </a:lnTo>
                    <a:lnTo>
                      <a:pt x="403" y="62"/>
                    </a:lnTo>
                    <a:lnTo>
                      <a:pt x="404" y="62"/>
                    </a:lnTo>
                    <a:lnTo>
                      <a:pt x="405" y="63"/>
                    </a:lnTo>
                    <a:lnTo>
                      <a:pt x="406" y="63"/>
                    </a:lnTo>
                    <a:lnTo>
                      <a:pt x="407" y="63"/>
                    </a:lnTo>
                    <a:lnTo>
                      <a:pt x="408" y="64"/>
                    </a:lnTo>
                    <a:lnTo>
                      <a:pt x="409" y="64"/>
                    </a:lnTo>
                    <a:lnTo>
                      <a:pt x="410" y="64"/>
                    </a:lnTo>
                    <a:lnTo>
                      <a:pt x="410" y="65"/>
                    </a:lnTo>
                    <a:lnTo>
                      <a:pt x="410" y="66"/>
                    </a:lnTo>
                    <a:lnTo>
                      <a:pt x="410" y="67"/>
                    </a:lnTo>
                    <a:lnTo>
                      <a:pt x="410" y="68"/>
                    </a:lnTo>
                    <a:lnTo>
                      <a:pt x="411" y="68"/>
                    </a:lnTo>
                    <a:lnTo>
                      <a:pt x="412" y="69"/>
                    </a:lnTo>
                    <a:lnTo>
                      <a:pt x="412" y="70"/>
                    </a:lnTo>
                    <a:lnTo>
                      <a:pt x="412" y="71"/>
                    </a:lnTo>
                    <a:lnTo>
                      <a:pt x="413" y="71"/>
                    </a:lnTo>
                    <a:lnTo>
                      <a:pt x="414" y="72"/>
                    </a:lnTo>
                    <a:lnTo>
                      <a:pt x="413" y="73"/>
                    </a:lnTo>
                    <a:lnTo>
                      <a:pt x="412" y="73"/>
                    </a:lnTo>
                    <a:lnTo>
                      <a:pt x="411" y="74"/>
                    </a:lnTo>
                    <a:lnTo>
                      <a:pt x="411" y="75"/>
                    </a:lnTo>
                    <a:lnTo>
                      <a:pt x="411" y="76"/>
                    </a:lnTo>
                    <a:lnTo>
                      <a:pt x="410" y="76"/>
                    </a:lnTo>
                    <a:lnTo>
                      <a:pt x="410" y="77"/>
                    </a:lnTo>
                    <a:lnTo>
                      <a:pt x="410" y="78"/>
                    </a:lnTo>
                    <a:lnTo>
                      <a:pt x="409" y="79"/>
                    </a:lnTo>
                    <a:lnTo>
                      <a:pt x="409" y="80"/>
                    </a:lnTo>
                    <a:lnTo>
                      <a:pt x="409" y="81"/>
                    </a:lnTo>
                    <a:lnTo>
                      <a:pt x="408" y="82"/>
                    </a:lnTo>
                    <a:lnTo>
                      <a:pt x="408" y="83"/>
                    </a:lnTo>
                    <a:lnTo>
                      <a:pt x="407" y="84"/>
                    </a:lnTo>
                    <a:lnTo>
                      <a:pt x="407" y="85"/>
                    </a:lnTo>
                    <a:lnTo>
                      <a:pt x="407" y="86"/>
                    </a:lnTo>
                    <a:lnTo>
                      <a:pt x="407" y="87"/>
                    </a:lnTo>
                    <a:lnTo>
                      <a:pt x="407" y="88"/>
                    </a:lnTo>
                    <a:lnTo>
                      <a:pt x="407" y="89"/>
                    </a:lnTo>
                    <a:lnTo>
                      <a:pt x="408" y="89"/>
                    </a:lnTo>
                    <a:lnTo>
                      <a:pt x="408" y="90"/>
                    </a:lnTo>
                    <a:lnTo>
                      <a:pt x="409" y="91"/>
                    </a:lnTo>
                    <a:lnTo>
                      <a:pt x="409" y="92"/>
                    </a:lnTo>
                    <a:lnTo>
                      <a:pt x="410" y="93"/>
                    </a:lnTo>
                    <a:lnTo>
                      <a:pt x="410" y="95"/>
                    </a:lnTo>
                    <a:lnTo>
                      <a:pt x="409" y="96"/>
                    </a:lnTo>
                    <a:lnTo>
                      <a:pt x="409" y="97"/>
                    </a:lnTo>
                    <a:lnTo>
                      <a:pt x="408" y="97"/>
                    </a:lnTo>
                    <a:lnTo>
                      <a:pt x="407" y="97"/>
                    </a:lnTo>
                    <a:lnTo>
                      <a:pt x="406" y="97"/>
                    </a:lnTo>
                    <a:lnTo>
                      <a:pt x="406" y="96"/>
                    </a:lnTo>
                    <a:lnTo>
                      <a:pt x="405" y="97"/>
                    </a:lnTo>
                    <a:lnTo>
                      <a:pt x="404" y="97"/>
                    </a:lnTo>
                    <a:lnTo>
                      <a:pt x="404" y="98"/>
                    </a:lnTo>
                    <a:lnTo>
                      <a:pt x="403" y="98"/>
                    </a:lnTo>
                    <a:lnTo>
                      <a:pt x="402" y="98"/>
                    </a:lnTo>
                    <a:lnTo>
                      <a:pt x="401" y="98"/>
                    </a:lnTo>
                    <a:lnTo>
                      <a:pt x="401" y="99"/>
                    </a:lnTo>
                    <a:lnTo>
                      <a:pt x="401" y="100"/>
                    </a:lnTo>
                    <a:lnTo>
                      <a:pt x="402" y="100"/>
                    </a:lnTo>
                    <a:lnTo>
                      <a:pt x="403" y="100"/>
                    </a:lnTo>
                    <a:lnTo>
                      <a:pt x="403" y="101"/>
                    </a:lnTo>
                    <a:lnTo>
                      <a:pt x="402" y="102"/>
                    </a:lnTo>
                    <a:lnTo>
                      <a:pt x="403" y="103"/>
                    </a:lnTo>
                    <a:lnTo>
                      <a:pt x="402" y="103"/>
                    </a:lnTo>
                    <a:lnTo>
                      <a:pt x="402" y="104"/>
                    </a:lnTo>
                    <a:lnTo>
                      <a:pt x="401" y="105"/>
                    </a:lnTo>
                    <a:lnTo>
                      <a:pt x="401" y="106"/>
                    </a:lnTo>
                    <a:lnTo>
                      <a:pt x="402" y="106"/>
                    </a:lnTo>
                    <a:lnTo>
                      <a:pt x="403" y="106"/>
                    </a:lnTo>
                    <a:lnTo>
                      <a:pt x="404" y="107"/>
                    </a:lnTo>
                    <a:lnTo>
                      <a:pt x="405" y="107"/>
                    </a:lnTo>
                    <a:lnTo>
                      <a:pt x="406" y="107"/>
                    </a:lnTo>
                    <a:lnTo>
                      <a:pt x="407" y="108"/>
                    </a:lnTo>
                    <a:lnTo>
                      <a:pt x="407" y="109"/>
                    </a:lnTo>
                    <a:lnTo>
                      <a:pt x="407" y="110"/>
                    </a:lnTo>
                    <a:lnTo>
                      <a:pt x="408" y="110"/>
                    </a:lnTo>
                    <a:lnTo>
                      <a:pt x="408" y="111"/>
                    </a:lnTo>
                    <a:lnTo>
                      <a:pt x="407" y="111"/>
                    </a:lnTo>
                    <a:lnTo>
                      <a:pt x="407" y="112"/>
                    </a:lnTo>
                    <a:lnTo>
                      <a:pt x="406" y="112"/>
                    </a:lnTo>
                    <a:lnTo>
                      <a:pt x="406" y="113"/>
                    </a:lnTo>
                    <a:lnTo>
                      <a:pt x="405" y="114"/>
                    </a:lnTo>
                    <a:lnTo>
                      <a:pt x="406" y="114"/>
                    </a:lnTo>
                    <a:lnTo>
                      <a:pt x="405" y="115"/>
                    </a:lnTo>
                    <a:lnTo>
                      <a:pt x="406" y="115"/>
                    </a:lnTo>
                    <a:lnTo>
                      <a:pt x="406" y="116"/>
                    </a:lnTo>
                    <a:lnTo>
                      <a:pt x="407" y="116"/>
                    </a:lnTo>
                    <a:lnTo>
                      <a:pt x="408" y="116"/>
                    </a:lnTo>
                    <a:lnTo>
                      <a:pt x="409" y="117"/>
                    </a:lnTo>
                    <a:lnTo>
                      <a:pt x="408" y="118"/>
                    </a:lnTo>
                    <a:lnTo>
                      <a:pt x="409" y="119"/>
                    </a:lnTo>
                    <a:lnTo>
                      <a:pt x="410" y="119"/>
                    </a:lnTo>
                    <a:lnTo>
                      <a:pt x="410" y="120"/>
                    </a:lnTo>
                    <a:lnTo>
                      <a:pt x="411" y="120"/>
                    </a:lnTo>
                    <a:lnTo>
                      <a:pt x="411" y="121"/>
                    </a:lnTo>
                    <a:lnTo>
                      <a:pt x="411" y="122"/>
                    </a:lnTo>
                    <a:lnTo>
                      <a:pt x="411" y="123"/>
                    </a:lnTo>
                    <a:lnTo>
                      <a:pt x="412" y="123"/>
                    </a:lnTo>
                    <a:lnTo>
                      <a:pt x="412" y="125"/>
                    </a:lnTo>
                    <a:lnTo>
                      <a:pt x="411" y="125"/>
                    </a:lnTo>
                    <a:lnTo>
                      <a:pt x="411" y="126"/>
                    </a:lnTo>
                    <a:lnTo>
                      <a:pt x="412" y="126"/>
                    </a:lnTo>
                    <a:lnTo>
                      <a:pt x="412" y="127"/>
                    </a:lnTo>
                    <a:lnTo>
                      <a:pt x="413" y="127"/>
                    </a:lnTo>
                    <a:lnTo>
                      <a:pt x="413" y="126"/>
                    </a:lnTo>
                    <a:lnTo>
                      <a:pt x="413" y="127"/>
                    </a:lnTo>
                    <a:lnTo>
                      <a:pt x="413" y="128"/>
                    </a:lnTo>
                    <a:lnTo>
                      <a:pt x="412" y="128"/>
                    </a:lnTo>
                    <a:lnTo>
                      <a:pt x="412" y="129"/>
                    </a:lnTo>
                    <a:lnTo>
                      <a:pt x="411" y="129"/>
                    </a:lnTo>
                    <a:lnTo>
                      <a:pt x="411" y="130"/>
                    </a:lnTo>
                    <a:lnTo>
                      <a:pt x="411" y="131"/>
                    </a:lnTo>
                    <a:lnTo>
                      <a:pt x="411" y="132"/>
                    </a:lnTo>
                    <a:lnTo>
                      <a:pt x="410" y="132"/>
                    </a:lnTo>
                    <a:lnTo>
                      <a:pt x="410" y="133"/>
                    </a:lnTo>
                    <a:lnTo>
                      <a:pt x="409" y="133"/>
                    </a:lnTo>
                    <a:lnTo>
                      <a:pt x="408" y="134"/>
                    </a:lnTo>
                    <a:lnTo>
                      <a:pt x="408" y="133"/>
                    </a:lnTo>
                    <a:lnTo>
                      <a:pt x="407" y="133"/>
                    </a:lnTo>
                    <a:lnTo>
                      <a:pt x="406" y="134"/>
                    </a:lnTo>
                    <a:lnTo>
                      <a:pt x="406" y="135"/>
                    </a:lnTo>
                    <a:lnTo>
                      <a:pt x="407" y="135"/>
                    </a:lnTo>
                    <a:lnTo>
                      <a:pt x="409" y="135"/>
                    </a:lnTo>
                    <a:lnTo>
                      <a:pt x="409" y="136"/>
                    </a:lnTo>
                    <a:lnTo>
                      <a:pt x="409" y="137"/>
                    </a:lnTo>
                    <a:lnTo>
                      <a:pt x="409" y="138"/>
                    </a:lnTo>
                    <a:lnTo>
                      <a:pt x="408" y="139"/>
                    </a:lnTo>
                    <a:lnTo>
                      <a:pt x="409" y="140"/>
                    </a:lnTo>
                    <a:lnTo>
                      <a:pt x="410" y="140"/>
                    </a:lnTo>
                    <a:lnTo>
                      <a:pt x="410" y="141"/>
                    </a:lnTo>
                    <a:lnTo>
                      <a:pt x="409" y="141"/>
                    </a:lnTo>
                    <a:lnTo>
                      <a:pt x="409" y="142"/>
                    </a:lnTo>
                    <a:lnTo>
                      <a:pt x="410" y="142"/>
                    </a:lnTo>
                    <a:lnTo>
                      <a:pt x="410" y="143"/>
                    </a:lnTo>
                    <a:lnTo>
                      <a:pt x="411" y="144"/>
                    </a:lnTo>
                    <a:lnTo>
                      <a:pt x="411" y="145"/>
                    </a:lnTo>
                    <a:lnTo>
                      <a:pt x="411" y="146"/>
                    </a:lnTo>
                    <a:lnTo>
                      <a:pt x="411" y="147"/>
                    </a:lnTo>
                    <a:lnTo>
                      <a:pt x="411" y="148"/>
                    </a:lnTo>
                    <a:lnTo>
                      <a:pt x="410" y="148"/>
                    </a:lnTo>
                    <a:lnTo>
                      <a:pt x="410" y="149"/>
                    </a:lnTo>
                    <a:lnTo>
                      <a:pt x="410" y="150"/>
                    </a:lnTo>
                    <a:lnTo>
                      <a:pt x="409" y="150"/>
                    </a:lnTo>
                    <a:lnTo>
                      <a:pt x="409" y="151"/>
                    </a:lnTo>
                    <a:lnTo>
                      <a:pt x="410" y="151"/>
                    </a:lnTo>
                    <a:lnTo>
                      <a:pt x="410" y="152"/>
                    </a:lnTo>
                    <a:lnTo>
                      <a:pt x="409" y="152"/>
                    </a:lnTo>
                    <a:lnTo>
                      <a:pt x="409" y="153"/>
                    </a:lnTo>
                    <a:lnTo>
                      <a:pt x="409" y="154"/>
                    </a:lnTo>
                    <a:lnTo>
                      <a:pt x="409" y="155"/>
                    </a:lnTo>
                    <a:lnTo>
                      <a:pt x="409" y="156"/>
                    </a:lnTo>
                    <a:lnTo>
                      <a:pt x="408" y="157"/>
                    </a:lnTo>
                    <a:lnTo>
                      <a:pt x="408" y="158"/>
                    </a:lnTo>
                    <a:lnTo>
                      <a:pt x="407" y="159"/>
                    </a:lnTo>
                    <a:lnTo>
                      <a:pt x="406" y="159"/>
                    </a:lnTo>
                    <a:lnTo>
                      <a:pt x="406" y="160"/>
                    </a:lnTo>
                    <a:lnTo>
                      <a:pt x="405" y="160"/>
                    </a:lnTo>
                    <a:lnTo>
                      <a:pt x="406" y="161"/>
                    </a:lnTo>
                    <a:lnTo>
                      <a:pt x="406" y="162"/>
                    </a:lnTo>
                    <a:lnTo>
                      <a:pt x="405" y="162"/>
                    </a:lnTo>
                    <a:lnTo>
                      <a:pt x="405" y="163"/>
                    </a:lnTo>
                    <a:lnTo>
                      <a:pt x="405" y="164"/>
                    </a:lnTo>
                    <a:lnTo>
                      <a:pt x="405" y="165"/>
                    </a:lnTo>
                    <a:lnTo>
                      <a:pt x="405" y="166"/>
                    </a:lnTo>
                    <a:lnTo>
                      <a:pt x="404" y="166"/>
                    </a:lnTo>
                    <a:lnTo>
                      <a:pt x="404" y="167"/>
                    </a:lnTo>
                    <a:lnTo>
                      <a:pt x="404" y="168"/>
                    </a:lnTo>
                    <a:lnTo>
                      <a:pt x="405" y="168"/>
                    </a:lnTo>
                    <a:lnTo>
                      <a:pt x="406" y="168"/>
                    </a:lnTo>
                    <a:lnTo>
                      <a:pt x="406" y="169"/>
                    </a:lnTo>
                    <a:lnTo>
                      <a:pt x="407" y="169"/>
                    </a:lnTo>
                    <a:lnTo>
                      <a:pt x="407" y="170"/>
                    </a:lnTo>
                    <a:lnTo>
                      <a:pt x="407" y="171"/>
                    </a:lnTo>
                    <a:lnTo>
                      <a:pt x="408" y="171"/>
                    </a:lnTo>
                    <a:lnTo>
                      <a:pt x="407" y="171"/>
                    </a:lnTo>
                    <a:lnTo>
                      <a:pt x="406" y="172"/>
                    </a:lnTo>
                    <a:lnTo>
                      <a:pt x="406" y="173"/>
                    </a:lnTo>
                    <a:lnTo>
                      <a:pt x="406" y="174"/>
                    </a:lnTo>
                    <a:lnTo>
                      <a:pt x="406" y="175"/>
                    </a:lnTo>
                    <a:lnTo>
                      <a:pt x="406" y="176"/>
                    </a:lnTo>
                    <a:lnTo>
                      <a:pt x="407" y="177"/>
                    </a:lnTo>
                    <a:lnTo>
                      <a:pt x="408" y="177"/>
                    </a:lnTo>
                    <a:lnTo>
                      <a:pt x="408" y="178"/>
                    </a:lnTo>
                    <a:lnTo>
                      <a:pt x="409" y="179"/>
                    </a:lnTo>
                    <a:lnTo>
                      <a:pt x="408" y="179"/>
                    </a:lnTo>
                    <a:lnTo>
                      <a:pt x="408" y="180"/>
                    </a:lnTo>
                    <a:lnTo>
                      <a:pt x="409" y="180"/>
                    </a:lnTo>
                    <a:lnTo>
                      <a:pt x="409" y="181"/>
                    </a:lnTo>
                    <a:lnTo>
                      <a:pt x="409" y="182"/>
                    </a:lnTo>
                    <a:lnTo>
                      <a:pt x="410" y="181"/>
                    </a:lnTo>
                    <a:lnTo>
                      <a:pt x="411" y="182"/>
                    </a:lnTo>
                    <a:lnTo>
                      <a:pt x="411" y="183"/>
                    </a:lnTo>
                    <a:lnTo>
                      <a:pt x="412" y="183"/>
                    </a:lnTo>
                    <a:lnTo>
                      <a:pt x="412" y="184"/>
                    </a:lnTo>
                    <a:lnTo>
                      <a:pt x="412" y="185"/>
                    </a:lnTo>
                    <a:lnTo>
                      <a:pt x="412" y="186"/>
                    </a:lnTo>
                    <a:lnTo>
                      <a:pt x="413" y="186"/>
                    </a:lnTo>
                    <a:lnTo>
                      <a:pt x="413" y="187"/>
                    </a:lnTo>
                    <a:lnTo>
                      <a:pt x="414" y="187"/>
                    </a:lnTo>
                    <a:lnTo>
                      <a:pt x="414" y="188"/>
                    </a:lnTo>
                    <a:lnTo>
                      <a:pt x="415" y="188"/>
                    </a:lnTo>
                    <a:lnTo>
                      <a:pt x="415" y="189"/>
                    </a:lnTo>
                    <a:lnTo>
                      <a:pt x="414" y="189"/>
                    </a:lnTo>
                    <a:lnTo>
                      <a:pt x="415" y="190"/>
                    </a:lnTo>
                    <a:lnTo>
                      <a:pt x="414" y="190"/>
                    </a:lnTo>
                    <a:lnTo>
                      <a:pt x="414" y="191"/>
                    </a:lnTo>
                    <a:lnTo>
                      <a:pt x="414" y="192"/>
                    </a:lnTo>
                    <a:lnTo>
                      <a:pt x="414" y="193"/>
                    </a:lnTo>
                    <a:lnTo>
                      <a:pt x="413" y="193"/>
                    </a:lnTo>
                    <a:lnTo>
                      <a:pt x="414" y="194"/>
                    </a:lnTo>
                    <a:lnTo>
                      <a:pt x="414" y="195"/>
                    </a:lnTo>
                    <a:lnTo>
                      <a:pt x="413" y="196"/>
                    </a:lnTo>
                    <a:lnTo>
                      <a:pt x="414" y="197"/>
                    </a:lnTo>
                    <a:lnTo>
                      <a:pt x="415" y="198"/>
                    </a:lnTo>
                    <a:lnTo>
                      <a:pt x="414" y="198"/>
                    </a:lnTo>
                    <a:lnTo>
                      <a:pt x="414" y="199"/>
                    </a:lnTo>
                    <a:lnTo>
                      <a:pt x="414" y="200"/>
                    </a:lnTo>
                    <a:lnTo>
                      <a:pt x="414" y="201"/>
                    </a:lnTo>
                    <a:lnTo>
                      <a:pt x="414" y="202"/>
                    </a:lnTo>
                    <a:lnTo>
                      <a:pt x="413" y="202"/>
                    </a:lnTo>
                    <a:lnTo>
                      <a:pt x="414" y="203"/>
                    </a:lnTo>
                    <a:lnTo>
                      <a:pt x="414" y="204"/>
                    </a:lnTo>
                    <a:lnTo>
                      <a:pt x="413" y="204"/>
                    </a:lnTo>
                    <a:lnTo>
                      <a:pt x="413" y="205"/>
                    </a:lnTo>
                    <a:lnTo>
                      <a:pt x="414" y="206"/>
                    </a:lnTo>
                    <a:lnTo>
                      <a:pt x="413" y="206"/>
                    </a:lnTo>
                    <a:lnTo>
                      <a:pt x="414" y="207"/>
                    </a:lnTo>
                    <a:lnTo>
                      <a:pt x="414" y="208"/>
                    </a:lnTo>
                    <a:lnTo>
                      <a:pt x="413" y="208"/>
                    </a:lnTo>
                    <a:lnTo>
                      <a:pt x="412" y="208"/>
                    </a:lnTo>
                    <a:lnTo>
                      <a:pt x="412" y="209"/>
                    </a:lnTo>
                    <a:lnTo>
                      <a:pt x="412" y="210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2"/>
                    </a:lnTo>
                    <a:lnTo>
                      <a:pt x="413" y="212"/>
                    </a:lnTo>
                    <a:lnTo>
                      <a:pt x="413" y="213"/>
                    </a:lnTo>
                    <a:lnTo>
                      <a:pt x="414" y="213"/>
                    </a:lnTo>
                    <a:lnTo>
                      <a:pt x="414" y="214"/>
                    </a:lnTo>
                    <a:lnTo>
                      <a:pt x="414" y="215"/>
                    </a:lnTo>
                    <a:lnTo>
                      <a:pt x="414" y="216"/>
                    </a:lnTo>
                    <a:lnTo>
                      <a:pt x="414" y="217"/>
                    </a:lnTo>
                    <a:lnTo>
                      <a:pt x="414" y="218"/>
                    </a:lnTo>
                    <a:lnTo>
                      <a:pt x="413" y="218"/>
                    </a:lnTo>
                    <a:lnTo>
                      <a:pt x="413" y="217"/>
                    </a:lnTo>
                    <a:lnTo>
                      <a:pt x="412" y="216"/>
                    </a:lnTo>
                    <a:lnTo>
                      <a:pt x="412" y="217"/>
                    </a:lnTo>
                    <a:lnTo>
                      <a:pt x="411" y="217"/>
                    </a:lnTo>
                    <a:lnTo>
                      <a:pt x="411" y="218"/>
                    </a:lnTo>
                    <a:lnTo>
                      <a:pt x="412" y="218"/>
                    </a:lnTo>
                    <a:lnTo>
                      <a:pt x="411" y="219"/>
                    </a:lnTo>
                    <a:lnTo>
                      <a:pt x="411" y="220"/>
                    </a:lnTo>
                    <a:lnTo>
                      <a:pt x="411" y="221"/>
                    </a:lnTo>
                    <a:lnTo>
                      <a:pt x="410" y="221"/>
                    </a:lnTo>
                    <a:lnTo>
                      <a:pt x="410" y="222"/>
                    </a:lnTo>
                    <a:lnTo>
                      <a:pt x="410" y="224"/>
                    </a:lnTo>
                    <a:lnTo>
                      <a:pt x="410" y="225"/>
                    </a:lnTo>
                    <a:lnTo>
                      <a:pt x="411" y="225"/>
                    </a:lnTo>
                    <a:lnTo>
                      <a:pt x="410" y="226"/>
                    </a:lnTo>
                    <a:lnTo>
                      <a:pt x="411" y="226"/>
                    </a:lnTo>
                    <a:lnTo>
                      <a:pt x="411" y="227"/>
                    </a:lnTo>
                    <a:lnTo>
                      <a:pt x="411" y="228"/>
                    </a:lnTo>
                    <a:lnTo>
                      <a:pt x="410" y="228"/>
                    </a:lnTo>
                    <a:lnTo>
                      <a:pt x="411" y="228"/>
                    </a:lnTo>
                    <a:lnTo>
                      <a:pt x="410" y="229"/>
                    </a:lnTo>
                    <a:lnTo>
                      <a:pt x="411" y="229"/>
                    </a:lnTo>
                    <a:lnTo>
                      <a:pt x="411" y="230"/>
                    </a:lnTo>
                    <a:lnTo>
                      <a:pt x="410" y="230"/>
                    </a:lnTo>
                    <a:lnTo>
                      <a:pt x="410" y="231"/>
                    </a:lnTo>
                    <a:lnTo>
                      <a:pt x="410" y="232"/>
                    </a:lnTo>
                    <a:lnTo>
                      <a:pt x="409" y="232"/>
                    </a:lnTo>
                    <a:lnTo>
                      <a:pt x="408" y="232"/>
                    </a:lnTo>
                    <a:lnTo>
                      <a:pt x="418" y="232"/>
                    </a:lnTo>
                    <a:lnTo>
                      <a:pt x="451" y="232"/>
                    </a:lnTo>
                    <a:lnTo>
                      <a:pt x="493" y="232"/>
                    </a:lnTo>
                    <a:lnTo>
                      <a:pt x="493" y="233"/>
                    </a:lnTo>
                    <a:lnTo>
                      <a:pt x="493" y="234"/>
                    </a:lnTo>
                    <a:lnTo>
                      <a:pt x="494" y="234"/>
                    </a:lnTo>
                    <a:lnTo>
                      <a:pt x="494" y="235"/>
                    </a:lnTo>
                    <a:lnTo>
                      <a:pt x="493" y="236"/>
                    </a:lnTo>
                    <a:lnTo>
                      <a:pt x="494" y="236"/>
                    </a:lnTo>
                    <a:lnTo>
                      <a:pt x="495" y="236"/>
                    </a:lnTo>
                    <a:lnTo>
                      <a:pt x="496" y="236"/>
                    </a:lnTo>
                    <a:lnTo>
                      <a:pt x="496" y="237"/>
                    </a:lnTo>
                    <a:lnTo>
                      <a:pt x="496" y="238"/>
                    </a:lnTo>
                    <a:lnTo>
                      <a:pt x="497" y="238"/>
                    </a:lnTo>
                    <a:lnTo>
                      <a:pt x="497" y="239"/>
                    </a:lnTo>
                    <a:lnTo>
                      <a:pt x="497" y="240"/>
                    </a:lnTo>
                    <a:lnTo>
                      <a:pt x="498" y="240"/>
                    </a:lnTo>
                    <a:lnTo>
                      <a:pt x="499" y="240"/>
                    </a:lnTo>
                    <a:lnTo>
                      <a:pt x="499" y="241"/>
                    </a:lnTo>
                    <a:lnTo>
                      <a:pt x="500" y="241"/>
                    </a:lnTo>
                    <a:lnTo>
                      <a:pt x="501" y="241"/>
                    </a:lnTo>
                    <a:lnTo>
                      <a:pt x="501" y="240"/>
                    </a:lnTo>
                    <a:lnTo>
                      <a:pt x="502" y="239"/>
                    </a:lnTo>
                    <a:lnTo>
                      <a:pt x="501" y="239"/>
                    </a:lnTo>
                    <a:lnTo>
                      <a:pt x="502" y="239"/>
                    </a:lnTo>
                    <a:lnTo>
                      <a:pt x="503" y="239"/>
                    </a:lnTo>
                    <a:lnTo>
                      <a:pt x="503" y="238"/>
                    </a:lnTo>
                    <a:lnTo>
                      <a:pt x="504" y="238"/>
                    </a:lnTo>
                    <a:lnTo>
                      <a:pt x="505" y="237"/>
                    </a:lnTo>
                    <a:lnTo>
                      <a:pt x="505" y="238"/>
                    </a:lnTo>
                    <a:lnTo>
                      <a:pt x="506" y="238"/>
                    </a:lnTo>
                    <a:lnTo>
                      <a:pt x="506" y="239"/>
                    </a:lnTo>
                    <a:lnTo>
                      <a:pt x="506" y="240"/>
                    </a:lnTo>
                    <a:lnTo>
                      <a:pt x="507" y="241"/>
                    </a:lnTo>
                    <a:lnTo>
                      <a:pt x="508" y="240"/>
                    </a:lnTo>
                    <a:lnTo>
                      <a:pt x="509" y="240"/>
                    </a:lnTo>
                    <a:lnTo>
                      <a:pt x="510" y="240"/>
                    </a:lnTo>
                    <a:lnTo>
                      <a:pt x="510" y="241"/>
                    </a:lnTo>
                    <a:lnTo>
                      <a:pt x="511" y="241"/>
                    </a:lnTo>
                    <a:lnTo>
                      <a:pt x="512" y="241"/>
                    </a:lnTo>
                    <a:lnTo>
                      <a:pt x="512" y="242"/>
                    </a:lnTo>
                    <a:lnTo>
                      <a:pt x="513" y="242"/>
                    </a:lnTo>
                    <a:lnTo>
                      <a:pt x="513" y="241"/>
                    </a:lnTo>
                    <a:lnTo>
                      <a:pt x="514" y="241"/>
                    </a:lnTo>
                    <a:lnTo>
                      <a:pt x="515" y="241"/>
                    </a:lnTo>
                    <a:lnTo>
                      <a:pt x="516" y="240"/>
                    </a:lnTo>
                    <a:lnTo>
                      <a:pt x="516" y="241"/>
                    </a:lnTo>
                    <a:lnTo>
                      <a:pt x="517" y="241"/>
                    </a:lnTo>
                    <a:lnTo>
                      <a:pt x="518" y="241"/>
                    </a:lnTo>
                    <a:lnTo>
                      <a:pt x="519" y="241"/>
                    </a:lnTo>
                    <a:lnTo>
                      <a:pt x="520" y="241"/>
                    </a:lnTo>
                    <a:lnTo>
                      <a:pt x="520" y="242"/>
                    </a:lnTo>
                    <a:lnTo>
                      <a:pt x="521" y="241"/>
                    </a:lnTo>
                    <a:lnTo>
                      <a:pt x="521" y="240"/>
                    </a:lnTo>
                    <a:lnTo>
                      <a:pt x="522" y="241"/>
                    </a:lnTo>
                    <a:lnTo>
                      <a:pt x="523" y="242"/>
                    </a:lnTo>
                    <a:lnTo>
                      <a:pt x="523" y="243"/>
                    </a:lnTo>
                    <a:lnTo>
                      <a:pt x="524" y="243"/>
                    </a:lnTo>
                    <a:lnTo>
                      <a:pt x="524" y="242"/>
                    </a:lnTo>
                    <a:lnTo>
                      <a:pt x="525" y="242"/>
                    </a:lnTo>
                    <a:lnTo>
                      <a:pt x="525" y="243"/>
                    </a:lnTo>
                    <a:lnTo>
                      <a:pt x="526" y="243"/>
                    </a:lnTo>
                    <a:lnTo>
                      <a:pt x="527" y="242"/>
                    </a:lnTo>
                    <a:lnTo>
                      <a:pt x="528" y="242"/>
                    </a:lnTo>
                    <a:lnTo>
                      <a:pt x="528" y="243"/>
                    </a:lnTo>
                    <a:lnTo>
                      <a:pt x="529" y="242"/>
                    </a:lnTo>
                    <a:lnTo>
                      <a:pt x="530" y="242"/>
                    </a:lnTo>
                    <a:lnTo>
                      <a:pt x="530" y="243"/>
                    </a:lnTo>
                    <a:lnTo>
                      <a:pt x="530" y="244"/>
                    </a:lnTo>
                    <a:lnTo>
                      <a:pt x="529" y="244"/>
                    </a:lnTo>
                    <a:lnTo>
                      <a:pt x="528" y="244"/>
                    </a:lnTo>
                    <a:lnTo>
                      <a:pt x="528" y="245"/>
                    </a:lnTo>
                    <a:lnTo>
                      <a:pt x="529" y="245"/>
                    </a:lnTo>
                    <a:lnTo>
                      <a:pt x="529" y="246"/>
                    </a:lnTo>
                    <a:lnTo>
                      <a:pt x="529" y="247"/>
                    </a:lnTo>
                    <a:lnTo>
                      <a:pt x="530" y="247"/>
                    </a:lnTo>
                    <a:lnTo>
                      <a:pt x="531" y="247"/>
                    </a:lnTo>
                    <a:lnTo>
                      <a:pt x="531" y="248"/>
                    </a:lnTo>
                    <a:lnTo>
                      <a:pt x="530" y="248"/>
                    </a:lnTo>
                    <a:lnTo>
                      <a:pt x="530" y="249"/>
                    </a:lnTo>
                    <a:lnTo>
                      <a:pt x="529" y="249"/>
                    </a:lnTo>
                    <a:lnTo>
                      <a:pt x="529" y="250"/>
                    </a:lnTo>
                    <a:lnTo>
                      <a:pt x="529" y="251"/>
                    </a:lnTo>
                    <a:lnTo>
                      <a:pt x="530" y="252"/>
                    </a:lnTo>
                    <a:lnTo>
                      <a:pt x="530" y="253"/>
                    </a:lnTo>
                    <a:lnTo>
                      <a:pt x="530" y="254"/>
                    </a:lnTo>
                    <a:lnTo>
                      <a:pt x="531" y="254"/>
                    </a:lnTo>
                    <a:lnTo>
                      <a:pt x="531" y="255"/>
                    </a:lnTo>
                    <a:lnTo>
                      <a:pt x="531" y="256"/>
                    </a:lnTo>
                    <a:lnTo>
                      <a:pt x="532" y="257"/>
                    </a:lnTo>
                    <a:lnTo>
                      <a:pt x="533" y="257"/>
                    </a:lnTo>
                    <a:lnTo>
                      <a:pt x="534" y="257"/>
                    </a:lnTo>
                    <a:lnTo>
                      <a:pt x="534" y="258"/>
                    </a:lnTo>
                    <a:lnTo>
                      <a:pt x="534" y="259"/>
                    </a:lnTo>
                    <a:lnTo>
                      <a:pt x="534" y="260"/>
                    </a:lnTo>
                    <a:lnTo>
                      <a:pt x="534" y="261"/>
                    </a:lnTo>
                    <a:lnTo>
                      <a:pt x="534" y="262"/>
                    </a:lnTo>
                    <a:lnTo>
                      <a:pt x="534" y="263"/>
                    </a:lnTo>
                    <a:lnTo>
                      <a:pt x="534" y="264"/>
                    </a:lnTo>
                    <a:lnTo>
                      <a:pt x="533" y="265"/>
                    </a:lnTo>
                    <a:lnTo>
                      <a:pt x="534" y="265"/>
                    </a:lnTo>
                    <a:lnTo>
                      <a:pt x="533" y="266"/>
                    </a:lnTo>
                    <a:lnTo>
                      <a:pt x="532" y="267"/>
                    </a:lnTo>
                    <a:lnTo>
                      <a:pt x="531" y="267"/>
                    </a:lnTo>
                    <a:lnTo>
                      <a:pt x="530" y="267"/>
                    </a:lnTo>
                    <a:lnTo>
                      <a:pt x="530" y="268"/>
                    </a:lnTo>
                    <a:lnTo>
                      <a:pt x="529" y="268"/>
                    </a:lnTo>
                    <a:lnTo>
                      <a:pt x="529" y="269"/>
                    </a:lnTo>
                    <a:lnTo>
                      <a:pt x="528" y="270"/>
                    </a:lnTo>
                    <a:lnTo>
                      <a:pt x="527" y="271"/>
                    </a:lnTo>
                    <a:lnTo>
                      <a:pt x="526" y="272"/>
                    </a:lnTo>
                    <a:lnTo>
                      <a:pt x="526" y="271"/>
                    </a:lnTo>
                    <a:lnTo>
                      <a:pt x="526" y="272"/>
                    </a:lnTo>
                    <a:lnTo>
                      <a:pt x="526" y="271"/>
                    </a:lnTo>
                    <a:lnTo>
                      <a:pt x="525" y="271"/>
                    </a:lnTo>
                    <a:lnTo>
                      <a:pt x="525" y="272"/>
                    </a:lnTo>
                    <a:lnTo>
                      <a:pt x="526" y="272"/>
                    </a:lnTo>
                    <a:lnTo>
                      <a:pt x="525" y="273"/>
                    </a:lnTo>
                    <a:lnTo>
                      <a:pt x="524" y="274"/>
                    </a:lnTo>
                    <a:lnTo>
                      <a:pt x="524" y="275"/>
                    </a:lnTo>
                    <a:lnTo>
                      <a:pt x="523" y="275"/>
                    </a:lnTo>
                    <a:lnTo>
                      <a:pt x="523" y="276"/>
                    </a:lnTo>
                    <a:lnTo>
                      <a:pt x="522" y="276"/>
                    </a:lnTo>
                    <a:lnTo>
                      <a:pt x="521" y="277"/>
                    </a:lnTo>
                    <a:lnTo>
                      <a:pt x="521" y="276"/>
                    </a:lnTo>
                    <a:lnTo>
                      <a:pt x="521" y="277"/>
                    </a:lnTo>
                    <a:lnTo>
                      <a:pt x="520" y="277"/>
                    </a:lnTo>
                    <a:lnTo>
                      <a:pt x="521" y="277"/>
                    </a:lnTo>
                    <a:lnTo>
                      <a:pt x="521" y="278"/>
                    </a:lnTo>
                    <a:lnTo>
                      <a:pt x="520" y="278"/>
                    </a:lnTo>
                    <a:lnTo>
                      <a:pt x="521" y="278"/>
                    </a:lnTo>
                    <a:lnTo>
                      <a:pt x="520" y="278"/>
                    </a:lnTo>
                    <a:lnTo>
                      <a:pt x="519" y="278"/>
                    </a:lnTo>
                    <a:lnTo>
                      <a:pt x="519" y="279"/>
                    </a:lnTo>
                    <a:lnTo>
                      <a:pt x="519" y="280"/>
                    </a:lnTo>
                    <a:lnTo>
                      <a:pt x="520" y="281"/>
                    </a:lnTo>
                    <a:lnTo>
                      <a:pt x="519" y="281"/>
                    </a:lnTo>
                    <a:lnTo>
                      <a:pt x="519" y="282"/>
                    </a:lnTo>
                    <a:lnTo>
                      <a:pt x="519" y="283"/>
                    </a:lnTo>
                    <a:lnTo>
                      <a:pt x="519" y="284"/>
                    </a:lnTo>
                    <a:lnTo>
                      <a:pt x="519" y="285"/>
                    </a:lnTo>
                    <a:lnTo>
                      <a:pt x="519" y="286"/>
                    </a:lnTo>
                    <a:lnTo>
                      <a:pt x="518" y="286"/>
                    </a:lnTo>
                    <a:lnTo>
                      <a:pt x="519" y="286"/>
                    </a:lnTo>
                    <a:lnTo>
                      <a:pt x="519" y="287"/>
                    </a:lnTo>
                    <a:lnTo>
                      <a:pt x="519" y="288"/>
                    </a:lnTo>
                    <a:lnTo>
                      <a:pt x="519" y="289"/>
                    </a:lnTo>
                    <a:lnTo>
                      <a:pt x="519" y="288"/>
                    </a:lnTo>
                    <a:lnTo>
                      <a:pt x="519" y="289"/>
                    </a:lnTo>
                    <a:lnTo>
                      <a:pt x="519" y="290"/>
                    </a:lnTo>
                    <a:lnTo>
                      <a:pt x="520" y="291"/>
                    </a:lnTo>
                    <a:lnTo>
                      <a:pt x="519" y="291"/>
                    </a:lnTo>
                    <a:lnTo>
                      <a:pt x="520" y="291"/>
                    </a:lnTo>
                    <a:lnTo>
                      <a:pt x="520" y="292"/>
                    </a:lnTo>
                    <a:lnTo>
                      <a:pt x="519" y="292"/>
                    </a:lnTo>
                    <a:lnTo>
                      <a:pt x="520" y="292"/>
                    </a:lnTo>
                    <a:lnTo>
                      <a:pt x="519" y="292"/>
                    </a:lnTo>
                    <a:lnTo>
                      <a:pt x="520" y="292"/>
                    </a:lnTo>
                    <a:lnTo>
                      <a:pt x="520" y="293"/>
                    </a:lnTo>
                    <a:lnTo>
                      <a:pt x="520" y="294"/>
                    </a:lnTo>
                    <a:lnTo>
                      <a:pt x="520" y="293"/>
                    </a:lnTo>
                    <a:lnTo>
                      <a:pt x="520" y="294"/>
                    </a:lnTo>
                    <a:lnTo>
                      <a:pt x="520" y="295"/>
                    </a:lnTo>
                    <a:lnTo>
                      <a:pt x="520" y="296"/>
                    </a:lnTo>
                    <a:lnTo>
                      <a:pt x="521" y="296"/>
                    </a:lnTo>
                    <a:lnTo>
                      <a:pt x="521" y="297"/>
                    </a:lnTo>
                    <a:lnTo>
                      <a:pt x="520" y="297"/>
                    </a:lnTo>
                    <a:lnTo>
                      <a:pt x="520" y="298"/>
                    </a:lnTo>
                    <a:lnTo>
                      <a:pt x="520" y="299"/>
                    </a:lnTo>
                    <a:lnTo>
                      <a:pt x="521" y="299"/>
                    </a:lnTo>
                    <a:lnTo>
                      <a:pt x="520" y="299"/>
                    </a:lnTo>
                    <a:lnTo>
                      <a:pt x="520" y="300"/>
                    </a:lnTo>
                    <a:lnTo>
                      <a:pt x="521" y="300"/>
                    </a:lnTo>
                    <a:lnTo>
                      <a:pt x="521" y="299"/>
                    </a:lnTo>
                    <a:lnTo>
                      <a:pt x="521" y="300"/>
                    </a:lnTo>
                    <a:lnTo>
                      <a:pt x="522" y="300"/>
                    </a:lnTo>
                    <a:lnTo>
                      <a:pt x="521" y="300"/>
                    </a:lnTo>
                    <a:lnTo>
                      <a:pt x="522" y="300"/>
                    </a:lnTo>
                    <a:lnTo>
                      <a:pt x="522" y="301"/>
                    </a:lnTo>
                    <a:lnTo>
                      <a:pt x="522" y="302"/>
                    </a:lnTo>
                    <a:lnTo>
                      <a:pt x="523" y="302"/>
                    </a:lnTo>
                    <a:lnTo>
                      <a:pt x="524" y="302"/>
                    </a:lnTo>
                    <a:lnTo>
                      <a:pt x="524" y="303"/>
                    </a:lnTo>
                    <a:lnTo>
                      <a:pt x="524" y="302"/>
                    </a:lnTo>
                    <a:lnTo>
                      <a:pt x="524" y="303"/>
                    </a:lnTo>
                    <a:lnTo>
                      <a:pt x="525" y="302"/>
                    </a:lnTo>
                    <a:lnTo>
                      <a:pt x="525" y="303"/>
                    </a:lnTo>
                    <a:lnTo>
                      <a:pt x="526" y="303"/>
                    </a:lnTo>
                    <a:lnTo>
                      <a:pt x="526" y="302"/>
                    </a:lnTo>
                    <a:lnTo>
                      <a:pt x="526" y="303"/>
                    </a:lnTo>
                    <a:lnTo>
                      <a:pt x="527" y="302"/>
                    </a:lnTo>
                    <a:lnTo>
                      <a:pt x="528" y="302"/>
                    </a:lnTo>
                    <a:lnTo>
                      <a:pt x="528" y="303"/>
                    </a:lnTo>
                    <a:lnTo>
                      <a:pt x="528" y="304"/>
                    </a:lnTo>
                    <a:lnTo>
                      <a:pt x="529" y="304"/>
                    </a:lnTo>
                    <a:lnTo>
                      <a:pt x="529" y="305"/>
                    </a:lnTo>
                    <a:lnTo>
                      <a:pt x="529" y="304"/>
                    </a:lnTo>
                    <a:lnTo>
                      <a:pt x="529" y="305"/>
                    </a:lnTo>
                    <a:lnTo>
                      <a:pt x="529" y="306"/>
                    </a:lnTo>
                    <a:lnTo>
                      <a:pt x="530" y="306"/>
                    </a:lnTo>
                    <a:lnTo>
                      <a:pt x="530" y="307"/>
                    </a:lnTo>
                    <a:lnTo>
                      <a:pt x="529" y="307"/>
                    </a:lnTo>
                    <a:lnTo>
                      <a:pt x="529" y="308"/>
                    </a:lnTo>
                    <a:lnTo>
                      <a:pt x="530" y="308"/>
                    </a:lnTo>
                    <a:lnTo>
                      <a:pt x="530" y="309"/>
                    </a:lnTo>
                    <a:lnTo>
                      <a:pt x="530" y="310"/>
                    </a:lnTo>
                    <a:lnTo>
                      <a:pt x="530" y="311"/>
                    </a:lnTo>
                    <a:lnTo>
                      <a:pt x="530" y="312"/>
                    </a:lnTo>
                    <a:lnTo>
                      <a:pt x="530" y="313"/>
                    </a:lnTo>
                    <a:lnTo>
                      <a:pt x="530" y="314"/>
                    </a:lnTo>
                    <a:lnTo>
                      <a:pt x="531" y="314"/>
                    </a:lnTo>
                    <a:lnTo>
                      <a:pt x="531" y="315"/>
                    </a:lnTo>
                    <a:lnTo>
                      <a:pt x="532" y="315"/>
                    </a:lnTo>
                    <a:lnTo>
                      <a:pt x="532" y="316"/>
                    </a:lnTo>
                    <a:lnTo>
                      <a:pt x="533" y="316"/>
                    </a:lnTo>
                    <a:lnTo>
                      <a:pt x="533" y="317"/>
                    </a:lnTo>
                    <a:lnTo>
                      <a:pt x="534" y="318"/>
                    </a:lnTo>
                    <a:lnTo>
                      <a:pt x="535" y="318"/>
                    </a:lnTo>
                    <a:lnTo>
                      <a:pt x="535" y="319"/>
                    </a:lnTo>
                    <a:lnTo>
                      <a:pt x="536" y="320"/>
                    </a:lnTo>
                    <a:lnTo>
                      <a:pt x="536" y="322"/>
                    </a:lnTo>
                    <a:lnTo>
                      <a:pt x="535" y="323"/>
                    </a:lnTo>
                    <a:lnTo>
                      <a:pt x="536" y="323"/>
                    </a:lnTo>
                    <a:lnTo>
                      <a:pt x="536" y="324"/>
                    </a:lnTo>
                    <a:lnTo>
                      <a:pt x="535" y="324"/>
                    </a:lnTo>
                    <a:lnTo>
                      <a:pt x="535" y="325"/>
                    </a:lnTo>
                    <a:lnTo>
                      <a:pt x="535" y="327"/>
                    </a:lnTo>
                    <a:lnTo>
                      <a:pt x="535" y="328"/>
                    </a:lnTo>
                    <a:lnTo>
                      <a:pt x="536" y="328"/>
                    </a:lnTo>
                    <a:lnTo>
                      <a:pt x="536" y="329"/>
                    </a:lnTo>
                    <a:lnTo>
                      <a:pt x="536" y="330"/>
                    </a:lnTo>
                    <a:lnTo>
                      <a:pt x="537" y="330"/>
                    </a:lnTo>
                    <a:lnTo>
                      <a:pt x="545" y="337"/>
                    </a:lnTo>
                    <a:lnTo>
                      <a:pt x="544" y="337"/>
                    </a:lnTo>
                    <a:lnTo>
                      <a:pt x="544" y="338"/>
                    </a:lnTo>
                    <a:lnTo>
                      <a:pt x="543" y="338"/>
                    </a:lnTo>
                    <a:lnTo>
                      <a:pt x="543" y="339"/>
                    </a:lnTo>
                    <a:lnTo>
                      <a:pt x="542" y="340"/>
                    </a:lnTo>
                    <a:lnTo>
                      <a:pt x="542" y="341"/>
                    </a:lnTo>
                    <a:lnTo>
                      <a:pt x="541" y="341"/>
                    </a:lnTo>
                    <a:lnTo>
                      <a:pt x="541" y="342"/>
                    </a:lnTo>
                    <a:lnTo>
                      <a:pt x="541" y="343"/>
                    </a:lnTo>
                    <a:lnTo>
                      <a:pt x="540" y="344"/>
                    </a:lnTo>
                    <a:lnTo>
                      <a:pt x="540" y="345"/>
                    </a:lnTo>
                    <a:lnTo>
                      <a:pt x="540" y="346"/>
                    </a:lnTo>
                    <a:lnTo>
                      <a:pt x="540" y="347"/>
                    </a:lnTo>
                    <a:lnTo>
                      <a:pt x="539" y="348"/>
                    </a:lnTo>
                    <a:lnTo>
                      <a:pt x="538" y="348"/>
                    </a:lnTo>
                    <a:lnTo>
                      <a:pt x="537" y="348"/>
                    </a:lnTo>
                    <a:lnTo>
                      <a:pt x="536" y="347"/>
                    </a:lnTo>
                    <a:lnTo>
                      <a:pt x="536" y="348"/>
                    </a:lnTo>
                    <a:lnTo>
                      <a:pt x="536" y="347"/>
                    </a:lnTo>
                    <a:lnTo>
                      <a:pt x="535" y="347"/>
                    </a:lnTo>
                    <a:lnTo>
                      <a:pt x="535" y="348"/>
                    </a:lnTo>
                    <a:lnTo>
                      <a:pt x="534" y="348"/>
                    </a:lnTo>
                    <a:lnTo>
                      <a:pt x="533" y="348"/>
                    </a:lnTo>
                    <a:lnTo>
                      <a:pt x="533" y="349"/>
                    </a:lnTo>
                    <a:lnTo>
                      <a:pt x="532" y="349"/>
                    </a:lnTo>
                    <a:lnTo>
                      <a:pt x="531" y="350"/>
                    </a:lnTo>
                    <a:lnTo>
                      <a:pt x="531" y="351"/>
                    </a:lnTo>
                    <a:lnTo>
                      <a:pt x="530" y="351"/>
                    </a:lnTo>
                    <a:lnTo>
                      <a:pt x="530" y="352"/>
                    </a:lnTo>
                    <a:lnTo>
                      <a:pt x="529" y="352"/>
                    </a:lnTo>
                    <a:lnTo>
                      <a:pt x="528" y="352"/>
                    </a:lnTo>
                    <a:lnTo>
                      <a:pt x="528" y="353"/>
                    </a:lnTo>
                    <a:lnTo>
                      <a:pt x="527" y="353"/>
                    </a:lnTo>
                    <a:lnTo>
                      <a:pt x="526" y="354"/>
                    </a:lnTo>
                    <a:lnTo>
                      <a:pt x="526" y="355"/>
                    </a:lnTo>
                    <a:lnTo>
                      <a:pt x="526" y="356"/>
                    </a:lnTo>
                    <a:lnTo>
                      <a:pt x="525" y="357"/>
                    </a:lnTo>
                    <a:lnTo>
                      <a:pt x="524" y="357"/>
                    </a:lnTo>
                    <a:lnTo>
                      <a:pt x="523" y="358"/>
                    </a:lnTo>
                    <a:lnTo>
                      <a:pt x="523" y="359"/>
                    </a:lnTo>
                    <a:lnTo>
                      <a:pt x="523" y="360"/>
                    </a:lnTo>
                    <a:lnTo>
                      <a:pt x="523" y="361"/>
                    </a:lnTo>
                    <a:lnTo>
                      <a:pt x="522" y="362"/>
                    </a:lnTo>
                    <a:lnTo>
                      <a:pt x="522" y="363"/>
                    </a:lnTo>
                    <a:lnTo>
                      <a:pt x="522" y="364"/>
                    </a:lnTo>
                    <a:lnTo>
                      <a:pt x="522" y="365"/>
                    </a:lnTo>
                    <a:lnTo>
                      <a:pt x="521" y="366"/>
                    </a:lnTo>
                    <a:lnTo>
                      <a:pt x="521" y="367"/>
                    </a:lnTo>
                    <a:lnTo>
                      <a:pt x="521" y="368"/>
                    </a:lnTo>
                    <a:lnTo>
                      <a:pt x="521" y="369"/>
                    </a:lnTo>
                    <a:lnTo>
                      <a:pt x="522" y="370"/>
                    </a:lnTo>
                    <a:lnTo>
                      <a:pt x="522" y="371"/>
                    </a:lnTo>
                    <a:lnTo>
                      <a:pt x="522" y="373"/>
                    </a:lnTo>
                    <a:lnTo>
                      <a:pt x="522" y="374"/>
                    </a:lnTo>
                    <a:lnTo>
                      <a:pt x="522" y="375"/>
                    </a:lnTo>
                    <a:lnTo>
                      <a:pt x="521" y="376"/>
                    </a:lnTo>
                    <a:lnTo>
                      <a:pt x="522" y="379"/>
                    </a:lnTo>
                    <a:lnTo>
                      <a:pt x="522" y="380"/>
                    </a:lnTo>
                    <a:lnTo>
                      <a:pt x="521" y="381"/>
                    </a:lnTo>
                    <a:lnTo>
                      <a:pt x="520" y="382"/>
                    </a:lnTo>
                    <a:lnTo>
                      <a:pt x="520" y="383"/>
                    </a:lnTo>
                    <a:lnTo>
                      <a:pt x="519" y="384"/>
                    </a:lnTo>
                    <a:lnTo>
                      <a:pt x="519" y="385"/>
                    </a:lnTo>
                    <a:lnTo>
                      <a:pt x="518" y="385"/>
                    </a:lnTo>
                    <a:lnTo>
                      <a:pt x="518" y="386"/>
                    </a:lnTo>
                    <a:lnTo>
                      <a:pt x="517" y="386"/>
                    </a:lnTo>
                    <a:lnTo>
                      <a:pt x="516" y="386"/>
                    </a:lnTo>
                    <a:lnTo>
                      <a:pt x="515" y="386"/>
                    </a:lnTo>
                    <a:lnTo>
                      <a:pt x="514" y="386"/>
                    </a:lnTo>
                    <a:lnTo>
                      <a:pt x="513" y="386"/>
                    </a:lnTo>
                    <a:lnTo>
                      <a:pt x="513" y="387"/>
                    </a:lnTo>
                    <a:lnTo>
                      <a:pt x="512" y="389"/>
                    </a:lnTo>
                    <a:lnTo>
                      <a:pt x="511" y="389"/>
                    </a:lnTo>
                    <a:lnTo>
                      <a:pt x="511" y="390"/>
                    </a:lnTo>
                    <a:lnTo>
                      <a:pt x="512" y="390"/>
                    </a:lnTo>
                    <a:lnTo>
                      <a:pt x="511" y="391"/>
                    </a:lnTo>
                    <a:lnTo>
                      <a:pt x="510" y="391"/>
                    </a:lnTo>
                    <a:lnTo>
                      <a:pt x="510" y="392"/>
                    </a:lnTo>
                    <a:lnTo>
                      <a:pt x="509" y="392"/>
                    </a:lnTo>
                    <a:lnTo>
                      <a:pt x="509" y="393"/>
                    </a:lnTo>
                    <a:lnTo>
                      <a:pt x="508" y="393"/>
                    </a:lnTo>
                    <a:lnTo>
                      <a:pt x="508" y="394"/>
                    </a:lnTo>
                    <a:lnTo>
                      <a:pt x="507" y="394"/>
                    </a:lnTo>
                    <a:lnTo>
                      <a:pt x="508" y="394"/>
                    </a:lnTo>
                    <a:lnTo>
                      <a:pt x="507" y="394"/>
                    </a:lnTo>
                    <a:lnTo>
                      <a:pt x="506" y="395"/>
                    </a:lnTo>
                    <a:lnTo>
                      <a:pt x="506" y="396"/>
                    </a:lnTo>
                    <a:lnTo>
                      <a:pt x="507" y="397"/>
                    </a:lnTo>
                    <a:lnTo>
                      <a:pt x="506" y="397"/>
                    </a:lnTo>
                    <a:lnTo>
                      <a:pt x="507" y="397"/>
                    </a:lnTo>
                    <a:lnTo>
                      <a:pt x="506" y="398"/>
                    </a:lnTo>
                    <a:lnTo>
                      <a:pt x="507" y="398"/>
                    </a:lnTo>
                    <a:lnTo>
                      <a:pt x="507" y="399"/>
                    </a:lnTo>
                    <a:lnTo>
                      <a:pt x="506" y="399"/>
                    </a:lnTo>
                    <a:lnTo>
                      <a:pt x="507" y="399"/>
                    </a:lnTo>
                    <a:lnTo>
                      <a:pt x="507" y="400"/>
                    </a:lnTo>
                    <a:lnTo>
                      <a:pt x="507" y="401"/>
                    </a:lnTo>
                    <a:lnTo>
                      <a:pt x="506" y="401"/>
                    </a:lnTo>
                    <a:lnTo>
                      <a:pt x="506" y="402"/>
                    </a:lnTo>
                    <a:lnTo>
                      <a:pt x="505" y="402"/>
                    </a:lnTo>
                    <a:lnTo>
                      <a:pt x="505" y="403"/>
                    </a:lnTo>
                    <a:lnTo>
                      <a:pt x="504" y="403"/>
                    </a:lnTo>
                    <a:lnTo>
                      <a:pt x="504" y="404"/>
                    </a:lnTo>
                    <a:lnTo>
                      <a:pt x="504" y="405"/>
                    </a:lnTo>
                    <a:lnTo>
                      <a:pt x="503" y="405"/>
                    </a:lnTo>
                    <a:lnTo>
                      <a:pt x="503" y="406"/>
                    </a:lnTo>
                    <a:lnTo>
                      <a:pt x="503" y="407"/>
                    </a:lnTo>
                    <a:lnTo>
                      <a:pt x="503" y="408"/>
                    </a:lnTo>
                    <a:lnTo>
                      <a:pt x="503" y="409"/>
                    </a:lnTo>
                    <a:lnTo>
                      <a:pt x="502" y="409"/>
                    </a:lnTo>
                    <a:lnTo>
                      <a:pt x="502" y="410"/>
                    </a:lnTo>
                    <a:lnTo>
                      <a:pt x="502" y="409"/>
                    </a:lnTo>
                    <a:lnTo>
                      <a:pt x="501" y="410"/>
                    </a:lnTo>
                    <a:lnTo>
                      <a:pt x="501" y="411"/>
                    </a:lnTo>
                    <a:lnTo>
                      <a:pt x="501" y="412"/>
                    </a:lnTo>
                    <a:lnTo>
                      <a:pt x="500" y="411"/>
                    </a:lnTo>
                    <a:lnTo>
                      <a:pt x="500" y="412"/>
                    </a:lnTo>
                    <a:lnTo>
                      <a:pt x="500" y="413"/>
                    </a:lnTo>
                    <a:lnTo>
                      <a:pt x="499" y="414"/>
                    </a:lnTo>
                    <a:lnTo>
                      <a:pt x="500" y="414"/>
                    </a:lnTo>
                    <a:lnTo>
                      <a:pt x="500" y="415"/>
                    </a:lnTo>
                    <a:lnTo>
                      <a:pt x="500" y="416"/>
                    </a:lnTo>
                    <a:lnTo>
                      <a:pt x="500" y="417"/>
                    </a:lnTo>
                    <a:lnTo>
                      <a:pt x="499" y="417"/>
                    </a:lnTo>
                    <a:lnTo>
                      <a:pt x="499" y="418"/>
                    </a:lnTo>
                    <a:lnTo>
                      <a:pt x="499" y="419"/>
                    </a:lnTo>
                    <a:lnTo>
                      <a:pt x="499" y="420"/>
                    </a:lnTo>
                    <a:lnTo>
                      <a:pt x="500" y="420"/>
                    </a:lnTo>
                    <a:lnTo>
                      <a:pt x="499" y="420"/>
                    </a:lnTo>
                    <a:lnTo>
                      <a:pt x="500" y="420"/>
                    </a:lnTo>
                    <a:lnTo>
                      <a:pt x="499" y="420"/>
                    </a:lnTo>
                    <a:lnTo>
                      <a:pt x="499" y="421"/>
                    </a:lnTo>
                    <a:lnTo>
                      <a:pt x="499" y="422"/>
                    </a:lnTo>
                    <a:lnTo>
                      <a:pt x="499" y="423"/>
                    </a:lnTo>
                    <a:lnTo>
                      <a:pt x="498" y="423"/>
                    </a:lnTo>
                    <a:lnTo>
                      <a:pt x="499" y="423"/>
                    </a:lnTo>
                    <a:lnTo>
                      <a:pt x="498" y="424"/>
                    </a:lnTo>
                    <a:lnTo>
                      <a:pt x="497" y="424"/>
                    </a:lnTo>
                    <a:lnTo>
                      <a:pt x="496" y="425"/>
                    </a:lnTo>
                    <a:lnTo>
                      <a:pt x="496" y="426"/>
                    </a:lnTo>
                    <a:lnTo>
                      <a:pt x="495" y="426"/>
                    </a:lnTo>
                    <a:lnTo>
                      <a:pt x="494" y="426"/>
                    </a:lnTo>
                    <a:lnTo>
                      <a:pt x="493" y="427"/>
                    </a:lnTo>
                    <a:lnTo>
                      <a:pt x="492" y="426"/>
                    </a:lnTo>
                    <a:lnTo>
                      <a:pt x="492" y="427"/>
                    </a:lnTo>
                    <a:lnTo>
                      <a:pt x="491" y="427"/>
                    </a:lnTo>
                    <a:lnTo>
                      <a:pt x="490" y="427"/>
                    </a:lnTo>
                    <a:lnTo>
                      <a:pt x="489" y="427"/>
                    </a:lnTo>
                    <a:lnTo>
                      <a:pt x="489" y="428"/>
                    </a:lnTo>
                    <a:lnTo>
                      <a:pt x="488" y="428"/>
                    </a:lnTo>
                    <a:lnTo>
                      <a:pt x="488" y="429"/>
                    </a:lnTo>
                    <a:lnTo>
                      <a:pt x="488" y="428"/>
                    </a:lnTo>
                    <a:lnTo>
                      <a:pt x="487" y="429"/>
                    </a:lnTo>
                    <a:lnTo>
                      <a:pt x="488" y="429"/>
                    </a:lnTo>
                    <a:lnTo>
                      <a:pt x="487" y="430"/>
                    </a:lnTo>
                    <a:lnTo>
                      <a:pt x="486" y="430"/>
                    </a:lnTo>
                    <a:lnTo>
                      <a:pt x="486" y="431"/>
                    </a:lnTo>
                    <a:lnTo>
                      <a:pt x="485" y="432"/>
                    </a:lnTo>
                    <a:lnTo>
                      <a:pt x="484" y="432"/>
                    </a:lnTo>
                    <a:lnTo>
                      <a:pt x="483" y="433"/>
                    </a:lnTo>
                    <a:lnTo>
                      <a:pt x="483" y="432"/>
                    </a:lnTo>
                    <a:lnTo>
                      <a:pt x="483" y="433"/>
                    </a:lnTo>
                    <a:lnTo>
                      <a:pt x="482" y="433"/>
                    </a:lnTo>
                    <a:lnTo>
                      <a:pt x="481" y="433"/>
                    </a:lnTo>
                    <a:lnTo>
                      <a:pt x="480" y="433"/>
                    </a:lnTo>
                    <a:lnTo>
                      <a:pt x="479" y="434"/>
                    </a:lnTo>
                    <a:lnTo>
                      <a:pt x="480" y="434"/>
                    </a:lnTo>
                    <a:lnTo>
                      <a:pt x="479" y="434"/>
                    </a:lnTo>
                    <a:lnTo>
                      <a:pt x="479" y="435"/>
                    </a:lnTo>
                    <a:lnTo>
                      <a:pt x="478" y="435"/>
                    </a:lnTo>
                    <a:lnTo>
                      <a:pt x="477" y="436"/>
                    </a:lnTo>
                    <a:lnTo>
                      <a:pt x="476" y="436"/>
                    </a:lnTo>
                    <a:lnTo>
                      <a:pt x="476" y="437"/>
                    </a:lnTo>
                    <a:lnTo>
                      <a:pt x="476" y="438"/>
                    </a:lnTo>
                    <a:lnTo>
                      <a:pt x="475" y="438"/>
                    </a:lnTo>
                    <a:lnTo>
                      <a:pt x="476" y="438"/>
                    </a:lnTo>
                    <a:lnTo>
                      <a:pt x="475" y="439"/>
                    </a:lnTo>
                    <a:lnTo>
                      <a:pt x="475" y="440"/>
                    </a:lnTo>
                    <a:lnTo>
                      <a:pt x="474" y="440"/>
                    </a:lnTo>
                    <a:lnTo>
                      <a:pt x="475" y="440"/>
                    </a:lnTo>
                    <a:lnTo>
                      <a:pt x="475" y="441"/>
                    </a:lnTo>
                    <a:lnTo>
                      <a:pt x="474" y="441"/>
                    </a:lnTo>
                    <a:lnTo>
                      <a:pt x="473" y="441"/>
                    </a:lnTo>
                    <a:lnTo>
                      <a:pt x="473" y="442"/>
                    </a:lnTo>
                    <a:lnTo>
                      <a:pt x="474" y="442"/>
                    </a:lnTo>
                    <a:lnTo>
                      <a:pt x="473" y="442"/>
                    </a:lnTo>
                    <a:lnTo>
                      <a:pt x="472" y="442"/>
                    </a:lnTo>
                    <a:lnTo>
                      <a:pt x="471" y="442"/>
                    </a:lnTo>
                    <a:lnTo>
                      <a:pt x="470" y="442"/>
                    </a:lnTo>
                    <a:lnTo>
                      <a:pt x="469" y="442"/>
                    </a:lnTo>
                    <a:lnTo>
                      <a:pt x="469" y="441"/>
                    </a:lnTo>
                    <a:lnTo>
                      <a:pt x="469" y="440"/>
                    </a:lnTo>
                    <a:lnTo>
                      <a:pt x="468" y="440"/>
                    </a:lnTo>
                    <a:lnTo>
                      <a:pt x="467" y="440"/>
                    </a:lnTo>
                    <a:lnTo>
                      <a:pt x="466" y="439"/>
                    </a:lnTo>
                    <a:lnTo>
                      <a:pt x="466" y="438"/>
                    </a:lnTo>
                    <a:lnTo>
                      <a:pt x="465" y="438"/>
                    </a:lnTo>
                    <a:lnTo>
                      <a:pt x="464" y="437"/>
                    </a:lnTo>
                    <a:lnTo>
                      <a:pt x="463" y="438"/>
                    </a:lnTo>
                    <a:lnTo>
                      <a:pt x="462" y="437"/>
                    </a:lnTo>
                    <a:lnTo>
                      <a:pt x="461" y="437"/>
                    </a:lnTo>
                    <a:lnTo>
                      <a:pt x="461" y="436"/>
                    </a:lnTo>
                    <a:lnTo>
                      <a:pt x="460" y="435"/>
                    </a:lnTo>
                    <a:lnTo>
                      <a:pt x="459" y="434"/>
                    </a:lnTo>
                    <a:lnTo>
                      <a:pt x="458" y="434"/>
                    </a:lnTo>
                    <a:lnTo>
                      <a:pt x="458" y="433"/>
                    </a:lnTo>
                    <a:lnTo>
                      <a:pt x="457" y="432"/>
                    </a:lnTo>
                    <a:lnTo>
                      <a:pt x="458" y="431"/>
                    </a:lnTo>
                    <a:lnTo>
                      <a:pt x="457" y="431"/>
                    </a:lnTo>
                    <a:lnTo>
                      <a:pt x="456" y="431"/>
                    </a:lnTo>
                    <a:lnTo>
                      <a:pt x="455" y="431"/>
                    </a:lnTo>
                    <a:lnTo>
                      <a:pt x="454" y="431"/>
                    </a:lnTo>
                    <a:lnTo>
                      <a:pt x="454" y="430"/>
                    </a:lnTo>
                    <a:lnTo>
                      <a:pt x="453" y="431"/>
                    </a:lnTo>
                    <a:lnTo>
                      <a:pt x="452" y="431"/>
                    </a:lnTo>
                    <a:lnTo>
                      <a:pt x="451" y="431"/>
                    </a:lnTo>
                    <a:lnTo>
                      <a:pt x="451" y="430"/>
                    </a:lnTo>
                    <a:lnTo>
                      <a:pt x="451" y="429"/>
                    </a:lnTo>
                    <a:lnTo>
                      <a:pt x="451" y="430"/>
                    </a:lnTo>
                    <a:lnTo>
                      <a:pt x="452" y="430"/>
                    </a:lnTo>
                    <a:lnTo>
                      <a:pt x="452" y="429"/>
                    </a:lnTo>
                    <a:lnTo>
                      <a:pt x="451" y="429"/>
                    </a:lnTo>
                    <a:lnTo>
                      <a:pt x="451" y="428"/>
                    </a:lnTo>
                    <a:lnTo>
                      <a:pt x="452" y="428"/>
                    </a:lnTo>
                    <a:lnTo>
                      <a:pt x="453" y="428"/>
                    </a:lnTo>
                    <a:lnTo>
                      <a:pt x="452" y="427"/>
                    </a:lnTo>
                    <a:lnTo>
                      <a:pt x="451" y="427"/>
                    </a:lnTo>
                    <a:lnTo>
                      <a:pt x="451" y="426"/>
                    </a:lnTo>
                    <a:lnTo>
                      <a:pt x="450" y="427"/>
                    </a:lnTo>
                    <a:lnTo>
                      <a:pt x="449" y="427"/>
                    </a:lnTo>
                    <a:lnTo>
                      <a:pt x="448" y="426"/>
                    </a:lnTo>
                    <a:lnTo>
                      <a:pt x="448" y="427"/>
                    </a:lnTo>
                    <a:lnTo>
                      <a:pt x="449" y="427"/>
                    </a:lnTo>
                    <a:lnTo>
                      <a:pt x="449" y="428"/>
                    </a:lnTo>
                    <a:lnTo>
                      <a:pt x="448" y="428"/>
                    </a:lnTo>
                    <a:lnTo>
                      <a:pt x="447" y="429"/>
                    </a:lnTo>
                    <a:lnTo>
                      <a:pt x="447" y="428"/>
                    </a:lnTo>
                    <a:lnTo>
                      <a:pt x="446" y="428"/>
                    </a:lnTo>
                    <a:lnTo>
                      <a:pt x="445" y="427"/>
                    </a:lnTo>
                    <a:lnTo>
                      <a:pt x="444" y="427"/>
                    </a:lnTo>
                    <a:lnTo>
                      <a:pt x="444" y="428"/>
                    </a:lnTo>
                    <a:lnTo>
                      <a:pt x="444" y="429"/>
                    </a:lnTo>
                    <a:lnTo>
                      <a:pt x="444" y="430"/>
                    </a:lnTo>
                    <a:lnTo>
                      <a:pt x="443" y="430"/>
                    </a:lnTo>
                    <a:lnTo>
                      <a:pt x="442" y="429"/>
                    </a:lnTo>
                    <a:lnTo>
                      <a:pt x="441" y="429"/>
                    </a:lnTo>
                    <a:lnTo>
                      <a:pt x="441" y="430"/>
                    </a:lnTo>
                    <a:lnTo>
                      <a:pt x="441" y="429"/>
                    </a:lnTo>
                    <a:lnTo>
                      <a:pt x="440" y="429"/>
                    </a:lnTo>
                    <a:lnTo>
                      <a:pt x="441" y="430"/>
                    </a:lnTo>
                    <a:lnTo>
                      <a:pt x="440" y="430"/>
                    </a:lnTo>
                    <a:lnTo>
                      <a:pt x="440" y="429"/>
                    </a:lnTo>
                    <a:lnTo>
                      <a:pt x="439" y="429"/>
                    </a:lnTo>
                    <a:lnTo>
                      <a:pt x="438" y="429"/>
                    </a:lnTo>
                    <a:lnTo>
                      <a:pt x="438" y="428"/>
                    </a:lnTo>
                    <a:lnTo>
                      <a:pt x="437" y="429"/>
                    </a:lnTo>
                    <a:lnTo>
                      <a:pt x="438" y="429"/>
                    </a:lnTo>
                    <a:lnTo>
                      <a:pt x="438" y="430"/>
                    </a:lnTo>
                    <a:lnTo>
                      <a:pt x="437" y="430"/>
                    </a:lnTo>
                    <a:lnTo>
                      <a:pt x="436" y="430"/>
                    </a:lnTo>
                    <a:lnTo>
                      <a:pt x="435" y="430"/>
                    </a:lnTo>
                    <a:lnTo>
                      <a:pt x="434" y="430"/>
                    </a:lnTo>
                    <a:lnTo>
                      <a:pt x="434" y="429"/>
                    </a:lnTo>
                    <a:lnTo>
                      <a:pt x="433" y="429"/>
                    </a:lnTo>
                    <a:lnTo>
                      <a:pt x="433" y="428"/>
                    </a:lnTo>
                    <a:lnTo>
                      <a:pt x="433" y="427"/>
                    </a:lnTo>
                    <a:lnTo>
                      <a:pt x="431" y="427"/>
                    </a:lnTo>
                    <a:lnTo>
                      <a:pt x="431" y="428"/>
                    </a:lnTo>
                    <a:lnTo>
                      <a:pt x="430" y="428"/>
                    </a:lnTo>
                    <a:lnTo>
                      <a:pt x="430" y="427"/>
                    </a:lnTo>
                    <a:lnTo>
                      <a:pt x="430" y="426"/>
                    </a:lnTo>
                    <a:lnTo>
                      <a:pt x="429" y="426"/>
                    </a:lnTo>
                    <a:lnTo>
                      <a:pt x="428" y="426"/>
                    </a:lnTo>
                    <a:lnTo>
                      <a:pt x="428" y="427"/>
                    </a:lnTo>
                    <a:lnTo>
                      <a:pt x="429" y="427"/>
                    </a:lnTo>
                    <a:lnTo>
                      <a:pt x="429" y="428"/>
                    </a:lnTo>
                    <a:lnTo>
                      <a:pt x="428" y="428"/>
                    </a:lnTo>
                    <a:lnTo>
                      <a:pt x="426" y="428"/>
                    </a:lnTo>
                    <a:lnTo>
                      <a:pt x="426" y="429"/>
                    </a:lnTo>
                    <a:lnTo>
                      <a:pt x="425" y="429"/>
                    </a:lnTo>
                    <a:lnTo>
                      <a:pt x="423" y="429"/>
                    </a:lnTo>
                    <a:lnTo>
                      <a:pt x="422" y="429"/>
                    </a:lnTo>
                    <a:lnTo>
                      <a:pt x="421" y="430"/>
                    </a:lnTo>
                    <a:lnTo>
                      <a:pt x="421" y="431"/>
                    </a:lnTo>
                    <a:lnTo>
                      <a:pt x="420" y="431"/>
                    </a:lnTo>
                    <a:lnTo>
                      <a:pt x="419" y="431"/>
                    </a:lnTo>
                    <a:lnTo>
                      <a:pt x="417" y="432"/>
                    </a:lnTo>
                    <a:lnTo>
                      <a:pt x="416" y="432"/>
                    </a:lnTo>
                    <a:lnTo>
                      <a:pt x="415" y="432"/>
                    </a:lnTo>
                    <a:lnTo>
                      <a:pt x="414" y="431"/>
                    </a:lnTo>
                    <a:lnTo>
                      <a:pt x="413" y="431"/>
                    </a:lnTo>
                    <a:lnTo>
                      <a:pt x="412" y="431"/>
                    </a:lnTo>
                    <a:lnTo>
                      <a:pt x="411" y="431"/>
                    </a:lnTo>
                    <a:lnTo>
                      <a:pt x="411" y="430"/>
                    </a:lnTo>
                    <a:lnTo>
                      <a:pt x="410" y="430"/>
                    </a:lnTo>
                    <a:lnTo>
                      <a:pt x="409" y="429"/>
                    </a:lnTo>
                    <a:lnTo>
                      <a:pt x="408" y="429"/>
                    </a:lnTo>
                    <a:lnTo>
                      <a:pt x="407" y="429"/>
                    </a:lnTo>
                    <a:lnTo>
                      <a:pt x="407" y="428"/>
                    </a:lnTo>
                    <a:lnTo>
                      <a:pt x="408" y="427"/>
                    </a:lnTo>
                    <a:lnTo>
                      <a:pt x="407" y="427"/>
                    </a:lnTo>
                    <a:lnTo>
                      <a:pt x="407" y="428"/>
                    </a:lnTo>
                    <a:lnTo>
                      <a:pt x="406" y="428"/>
                    </a:lnTo>
                    <a:lnTo>
                      <a:pt x="405" y="428"/>
                    </a:lnTo>
                    <a:lnTo>
                      <a:pt x="405" y="429"/>
                    </a:lnTo>
                    <a:lnTo>
                      <a:pt x="404" y="428"/>
                    </a:lnTo>
                    <a:lnTo>
                      <a:pt x="404" y="429"/>
                    </a:lnTo>
                    <a:lnTo>
                      <a:pt x="403" y="429"/>
                    </a:lnTo>
                    <a:lnTo>
                      <a:pt x="402" y="428"/>
                    </a:lnTo>
                    <a:lnTo>
                      <a:pt x="402" y="429"/>
                    </a:lnTo>
                    <a:lnTo>
                      <a:pt x="401" y="429"/>
                    </a:lnTo>
                    <a:lnTo>
                      <a:pt x="401" y="428"/>
                    </a:lnTo>
                    <a:lnTo>
                      <a:pt x="400" y="429"/>
                    </a:lnTo>
                    <a:lnTo>
                      <a:pt x="399" y="429"/>
                    </a:lnTo>
                    <a:lnTo>
                      <a:pt x="399" y="428"/>
                    </a:lnTo>
                    <a:lnTo>
                      <a:pt x="399" y="429"/>
                    </a:lnTo>
                    <a:lnTo>
                      <a:pt x="398" y="429"/>
                    </a:lnTo>
                    <a:lnTo>
                      <a:pt x="397" y="429"/>
                    </a:lnTo>
                    <a:lnTo>
                      <a:pt x="396" y="430"/>
                    </a:lnTo>
                    <a:lnTo>
                      <a:pt x="396" y="429"/>
                    </a:lnTo>
                    <a:lnTo>
                      <a:pt x="396" y="430"/>
                    </a:lnTo>
                    <a:lnTo>
                      <a:pt x="395" y="430"/>
                    </a:lnTo>
                    <a:lnTo>
                      <a:pt x="394" y="430"/>
                    </a:lnTo>
                    <a:lnTo>
                      <a:pt x="394" y="429"/>
                    </a:lnTo>
                    <a:lnTo>
                      <a:pt x="394" y="430"/>
                    </a:lnTo>
                    <a:lnTo>
                      <a:pt x="394" y="431"/>
                    </a:lnTo>
                    <a:lnTo>
                      <a:pt x="393" y="431"/>
                    </a:lnTo>
                    <a:lnTo>
                      <a:pt x="393" y="430"/>
                    </a:lnTo>
                    <a:lnTo>
                      <a:pt x="393" y="429"/>
                    </a:lnTo>
                    <a:lnTo>
                      <a:pt x="392" y="429"/>
                    </a:lnTo>
                    <a:lnTo>
                      <a:pt x="392" y="430"/>
                    </a:lnTo>
                    <a:lnTo>
                      <a:pt x="392" y="431"/>
                    </a:lnTo>
                    <a:lnTo>
                      <a:pt x="391" y="431"/>
                    </a:lnTo>
                    <a:lnTo>
                      <a:pt x="390" y="430"/>
                    </a:lnTo>
                    <a:lnTo>
                      <a:pt x="389" y="430"/>
                    </a:lnTo>
                    <a:lnTo>
                      <a:pt x="389" y="431"/>
                    </a:lnTo>
                    <a:lnTo>
                      <a:pt x="390" y="431"/>
                    </a:lnTo>
                    <a:lnTo>
                      <a:pt x="389" y="431"/>
                    </a:lnTo>
                    <a:lnTo>
                      <a:pt x="388" y="431"/>
                    </a:lnTo>
                    <a:lnTo>
                      <a:pt x="387" y="432"/>
                    </a:lnTo>
                    <a:lnTo>
                      <a:pt x="387" y="431"/>
                    </a:lnTo>
                    <a:lnTo>
                      <a:pt x="388" y="431"/>
                    </a:lnTo>
                    <a:lnTo>
                      <a:pt x="387" y="430"/>
                    </a:lnTo>
                    <a:lnTo>
                      <a:pt x="387" y="431"/>
                    </a:lnTo>
                    <a:lnTo>
                      <a:pt x="386" y="431"/>
                    </a:lnTo>
                    <a:lnTo>
                      <a:pt x="385" y="431"/>
                    </a:lnTo>
                    <a:lnTo>
                      <a:pt x="385" y="430"/>
                    </a:lnTo>
                    <a:lnTo>
                      <a:pt x="385" y="429"/>
                    </a:lnTo>
                    <a:lnTo>
                      <a:pt x="384" y="428"/>
                    </a:lnTo>
                    <a:lnTo>
                      <a:pt x="384" y="427"/>
                    </a:lnTo>
                    <a:lnTo>
                      <a:pt x="384" y="426"/>
                    </a:lnTo>
                    <a:lnTo>
                      <a:pt x="384" y="425"/>
                    </a:lnTo>
                    <a:lnTo>
                      <a:pt x="384" y="424"/>
                    </a:lnTo>
                    <a:lnTo>
                      <a:pt x="383" y="423"/>
                    </a:lnTo>
                    <a:lnTo>
                      <a:pt x="383" y="422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1" y="422"/>
                    </a:lnTo>
                    <a:lnTo>
                      <a:pt x="380" y="422"/>
                    </a:lnTo>
                    <a:lnTo>
                      <a:pt x="380" y="421"/>
                    </a:lnTo>
                    <a:lnTo>
                      <a:pt x="379" y="421"/>
                    </a:lnTo>
                    <a:lnTo>
                      <a:pt x="378" y="421"/>
                    </a:lnTo>
                    <a:lnTo>
                      <a:pt x="377" y="421"/>
                    </a:lnTo>
                    <a:lnTo>
                      <a:pt x="378" y="420"/>
                    </a:lnTo>
                    <a:lnTo>
                      <a:pt x="378" y="419"/>
                    </a:lnTo>
                    <a:lnTo>
                      <a:pt x="377" y="419"/>
                    </a:lnTo>
                    <a:lnTo>
                      <a:pt x="377" y="418"/>
                    </a:lnTo>
                    <a:lnTo>
                      <a:pt x="376" y="418"/>
                    </a:lnTo>
                    <a:lnTo>
                      <a:pt x="375" y="417"/>
                    </a:lnTo>
                    <a:lnTo>
                      <a:pt x="375" y="418"/>
                    </a:lnTo>
                    <a:lnTo>
                      <a:pt x="376" y="418"/>
                    </a:lnTo>
                    <a:lnTo>
                      <a:pt x="375" y="418"/>
                    </a:lnTo>
                    <a:lnTo>
                      <a:pt x="374" y="417"/>
                    </a:lnTo>
                    <a:lnTo>
                      <a:pt x="374" y="416"/>
                    </a:lnTo>
                    <a:lnTo>
                      <a:pt x="374" y="415"/>
                    </a:lnTo>
                    <a:lnTo>
                      <a:pt x="373" y="415"/>
                    </a:lnTo>
                    <a:lnTo>
                      <a:pt x="372" y="415"/>
                    </a:lnTo>
                    <a:lnTo>
                      <a:pt x="372" y="414"/>
                    </a:lnTo>
                    <a:lnTo>
                      <a:pt x="371" y="414"/>
                    </a:lnTo>
                    <a:lnTo>
                      <a:pt x="371" y="413"/>
                    </a:lnTo>
                    <a:lnTo>
                      <a:pt x="371" y="412"/>
                    </a:lnTo>
                    <a:lnTo>
                      <a:pt x="370" y="412"/>
                    </a:lnTo>
                    <a:lnTo>
                      <a:pt x="369" y="412"/>
                    </a:lnTo>
                    <a:lnTo>
                      <a:pt x="369" y="411"/>
                    </a:lnTo>
                    <a:lnTo>
                      <a:pt x="368" y="411"/>
                    </a:lnTo>
                    <a:lnTo>
                      <a:pt x="367" y="410"/>
                    </a:lnTo>
                    <a:lnTo>
                      <a:pt x="366" y="410"/>
                    </a:lnTo>
                    <a:lnTo>
                      <a:pt x="366" y="409"/>
                    </a:lnTo>
                    <a:lnTo>
                      <a:pt x="367" y="409"/>
                    </a:lnTo>
                    <a:lnTo>
                      <a:pt x="367" y="408"/>
                    </a:lnTo>
                    <a:lnTo>
                      <a:pt x="367" y="407"/>
                    </a:lnTo>
                    <a:lnTo>
                      <a:pt x="367" y="406"/>
                    </a:lnTo>
                    <a:lnTo>
                      <a:pt x="366" y="406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6" y="403"/>
                    </a:lnTo>
                    <a:lnTo>
                      <a:pt x="366" y="402"/>
                    </a:lnTo>
                    <a:lnTo>
                      <a:pt x="366" y="401"/>
                    </a:lnTo>
                    <a:lnTo>
                      <a:pt x="365" y="401"/>
                    </a:lnTo>
                    <a:lnTo>
                      <a:pt x="364" y="402"/>
                    </a:lnTo>
                    <a:lnTo>
                      <a:pt x="363" y="402"/>
                    </a:lnTo>
                    <a:lnTo>
                      <a:pt x="363" y="401"/>
                    </a:lnTo>
                    <a:lnTo>
                      <a:pt x="362" y="400"/>
                    </a:lnTo>
                    <a:lnTo>
                      <a:pt x="362" y="399"/>
                    </a:lnTo>
                    <a:lnTo>
                      <a:pt x="362" y="398"/>
                    </a:lnTo>
                    <a:lnTo>
                      <a:pt x="361" y="398"/>
                    </a:lnTo>
                    <a:lnTo>
                      <a:pt x="361" y="399"/>
                    </a:lnTo>
                    <a:lnTo>
                      <a:pt x="361" y="400"/>
                    </a:lnTo>
                    <a:lnTo>
                      <a:pt x="361" y="401"/>
                    </a:lnTo>
                    <a:lnTo>
                      <a:pt x="360" y="401"/>
                    </a:lnTo>
                    <a:lnTo>
                      <a:pt x="360" y="402"/>
                    </a:lnTo>
                    <a:lnTo>
                      <a:pt x="360" y="401"/>
                    </a:lnTo>
                    <a:lnTo>
                      <a:pt x="359" y="400"/>
                    </a:lnTo>
                    <a:lnTo>
                      <a:pt x="360" y="400"/>
                    </a:lnTo>
                    <a:lnTo>
                      <a:pt x="359" y="399"/>
                    </a:lnTo>
                    <a:lnTo>
                      <a:pt x="359" y="398"/>
                    </a:lnTo>
                    <a:lnTo>
                      <a:pt x="358" y="398"/>
                    </a:lnTo>
                    <a:lnTo>
                      <a:pt x="358" y="399"/>
                    </a:lnTo>
                    <a:lnTo>
                      <a:pt x="357" y="399"/>
                    </a:lnTo>
                    <a:lnTo>
                      <a:pt x="356" y="399"/>
                    </a:lnTo>
                    <a:lnTo>
                      <a:pt x="356" y="400"/>
                    </a:lnTo>
                    <a:lnTo>
                      <a:pt x="356" y="401"/>
                    </a:lnTo>
                    <a:lnTo>
                      <a:pt x="355" y="401"/>
                    </a:lnTo>
                    <a:lnTo>
                      <a:pt x="355" y="402"/>
                    </a:lnTo>
                    <a:lnTo>
                      <a:pt x="354" y="401"/>
                    </a:lnTo>
                    <a:lnTo>
                      <a:pt x="354" y="402"/>
                    </a:lnTo>
                    <a:lnTo>
                      <a:pt x="353" y="401"/>
                    </a:lnTo>
                    <a:lnTo>
                      <a:pt x="353" y="400"/>
                    </a:lnTo>
                    <a:lnTo>
                      <a:pt x="353" y="401"/>
                    </a:lnTo>
                    <a:lnTo>
                      <a:pt x="352" y="401"/>
                    </a:lnTo>
                    <a:lnTo>
                      <a:pt x="352" y="400"/>
                    </a:lnTo>
                    <a:lnTo>
                      <a:pt x="351" y="400"/>
                    </a:lnTo>
                    <a:lnTo>
                      <a:pt x="351" y="401"/>
                    </a:lnTo>
                    <a:lnTo>
                      <a:pt x="350" y="401"/>
                    </a:lnTo>
                    <a:lnTo>
                      <a:pt x="350" y="400"/>
                    </a:lnTo>
                    <a:lnTo>
                      <a:pt x="349" y="401"/>
                    </a:lnTo>
                    <a:lnTo>
                      <a:pt x="349" y="400"/>
                    </a:lnTo>
                    <a:lnTo>
                      <a:pt x="348" y="400"/>
                    </a:lnTo>
                    <a:lnTo>
                      <a:pt x="348" y="401"/>
                    </a:lnTo>
                    <a:lnTo>
                      <a:pt x="347" y="400"/>
                    </a:lnTo>
                    <a:lnTo>
                      <a:pt x="347" y="401"/>
                    </a:lnTo>
                    <a:lnTo>
                      <a:pt x="346" y="400"/>
                    </a:lnTo>
                    <a:lnTo>
                      <a:pt x="345" y="400"/>
                    </a:lnTo>
                    <a:lnTo>
                      <a:pt x="344" y="400"/>
                    </a:lnTo>
                    <a:lnTo>
                      <a:pt x="345" y="399"/>
                    </a:lnTo>
                    <a:lnTo>
                      <a:pt x="344" y="398"/>
                    </a:lnTo>
                    <a:lnTo>
                      <a:pt x="344" y="399"/>
                    </a:lnTo>
                    <a:lnTo>
                      <a:pt x="343" y="400"/>
                    </a:lnTo>
                    <a:lnTo>
                      <a:pt x="343" y="399"/>
                    </a:lnTo>
                    <a:lnTo>
                      <a:pt x="342" y="398"/>
                    </a:lnTo>
                    <a:lnTo>
                      <a:pt x="342" y="397"/>
                    </a:lnTo>
                    <a:lnTo>
                      <a:pt x="342" y="396"/>
                    </a:lnTo>
                    <a:lnTo>
                      <a:pt x="341" y="396"/>
                    </a:lnTo>
                    <a:lnTo>
                      <a:pt x="340" y="397"/>
                    </a:lnTo>
                    <a:lnTo>
                      <a:pt x="340" y="396"/>
                    </a:lnTo>
                    <a:lnTo>
                      <a:pt x="340" y="395"/>
                    </a:lnTo>
                    <a:lnTo>
                      <a:pt x="339" y="395"/>
                    </a:lnTo>
                    <a:lnTo>
                      <a:pt x="339" y="396"/>
                    </a:lnTo>
                    <a:lnTo>
                      <a:pt x="339" y="395"/>
                    </a:lnTo>
                    <a:lnTo>
                      <a:pt x="339" y="394"/>
                    </a:lnTo>
                    <a:lnTo>
                      <a:pt x="338" y="394"/>
                    </a:lnTo>
                    <a:lnTo>
                      <a:pt x="338" y="395"/>
                    </a:lnTo>
                    <a:lnTo>
                      <a:pt x="338" y="396"/>
                    </a:lnTo>
                    <a:lnTo>
                      <a:pt x="337" y="396"/>
                    </a:lnTo>
                    <a:lnTo>
                      <a:pt x="336" y="396"/>
                    </a:lnTo>
                    <a:lnTo>
                      <a:pt x="335" y="395"/>
                    </a:lnTo>
                    <a:lnTo>
                      <a:pt x="334" y="395"/>
                    </a:lnTo>
                    <a:lnTo>
                      <a:pt x="334" y="396"/>
                    </a:lnTo>
                    <a:lnTo>
                      <a:pt x="333" y="396"/>
                    </a:lnTo>
                    <a:lnTo>
                      <a:pt x="332" y="395"/>
                    </a:lnTo>
                    <a:lnTo>
                      <a:pt x="330" y="394"/>
                    </a:lnTo>
                    <a:lnTo>
                      <a:pt x="329" y="394"/>
                    </a:lnTo>
                    <a:lnTo>
                      <a:pt x="328" y="393"/>
                    </a:lnTo>
                    <a:lnTo>
                      <a:pt x="328" y="392"/>
                    </a:lnTo>
                    <a:lnTo>
                      <a:pt x="329" y="391"/>
                    </a:lnTo>
                    <a:lnTo>
                      <a:pt x="328" y="391"/>
                    </a:lnTo>
                    <a:lnTo>
                      <a:pt x="327" y="391"/>
                    </a:lnTo>
                    <a:lnTo>
                      <a:pt x="327" y="389"/>
                    </a:lnTo>
                    <a:lnTo>
                      <a:pt x="326" y="389"/>
                    </a:lnTo>
                    <a:lnTo>
                      <a:pt x="325" y="389"/>
                    </a:lnTo>
                    <a:lnTo>
                      <a:pt x="325" y="388"/>
                    </a:lnTo>
                    <a:lnTo>
                      <a:pt x="325" y="387"/>
                    </a:lnTo>
                    <a:lnTo>
                      <a:pt x="324" y="387"/>
                    </a:lnTo>
                    <a:lnTo>
                      <a:pt x="324" y="388"/>
                    </a:lnTo>
                    <a:lnTo>
                      <a:pt x="324" y="389"/>
                    </a:lnTo>
                    <a:lnTo>
                      <a:pt x="323" y="389"/>
                    </a:lnTo>
                    <a:lnTo>
                      <a:pt x="322" y="389"/>
                    </a:lnTo>
                    <a:lnTo>
                      <a:pt x="321" y="390"/>
                    </a:lnTo>
                    <a:lnTo>
                      <a:pt x="320" y="390"/>
                    </a:lnTo>
                    <a:lnTo>
                      <a:pt x="319" y="390"/>
                    </a:lnTo>
                    <a:lnTo>
                      <a:pt x="319" y="391"/>
                    </a:lnTo>
                    <a:lnTo>
                      <a:pt x="319" y="392"/>
                    </a:lnTo>
                    <a:lnTo>
                      <a:pt x="318" y="391"/>
                    </a:lnTo>
                    <a:lnTo>
                      <a:pt x="318" y="390"/>
                    </a:lnTo>
                    <a:lnTo>
                      <a:pt x="317" y="390"/>
                    </a:lnTo>
                    <a:lnTo>
                      <a:pt x="317" y="391"/>
                    </a:lnTo>
                    <a:lnTo>
                      <a:pt x="317" y="392"/>
                    </a:lnTo>
                    <a:lnTo>
                      <a:pt x="316" y="391"/>
                    </a:lnTo>
                    <a:lnTo>
                      <a:pt x="315" y="391"/>
                    </a:lnTo>
                    <a:lnTo>
                      <a:pt x="314" y="390"/>
                    </a:lnTo>
                    <a:lnTo>
                      <a:pt x="314" y="389"/>
                    </a:lnTo>
                    <a:lnTo>
                      <a:pt x="313" y="388"/>
                    </a:lnTo>
                    <a:lnTo>
                      <a:pt x="313" y="387"/>
                    </a:lnTo>
                    <a:lnTo>
                      <a:pt x="313" y="386"/>
                    </a:lnTo>
                    <a:lnTo>
                      <a:pt x="313" y="385"/>
                    </a:lnTo>
                    <a:lnTo>
                      <a:pt x="312" y="385"/>
                    </a:lnTo>
                    <a:lnTo>
                      <a:pt x="311" y="385"/>
                    </a:lnTo>
                    <a:lnTo>
                      <a:pt x="311" y="386"/>
                    </a:lnTo>
                    <a:lnTo>
                      <a:pt x="310" y="386"/>
                    </a:lnTo>
                    <a:lnTo>
                      <a:pt x="310" y="385"/>
                    </a:lnTo>
                    <a:lnTo>
                      <a:pt x="310" y="384"/>
                    </a:lnTo>
                    <a:lnTo>
                      <a:pt x="309" y="384"/>
                    </a:lnTo>
                    <a:lnTo>
                      <a:pt x="309" y="383"/>
                    </a:lnTo>
                    <a:lnTo>
                      <a:pt x="308" y="383"/>
                    </a:lnTo>
                    <a:lnTo>
                      <a:pt x="308" y="382"/>
                    </a:lnTo>
                    <a:lnTo>
                      <a:pt x="307" y="381"/>
                    </a:lnTo>
                    <a:lnTo>
                      <a:pt x="306" y="381"/>
                    </a:lnTo>
                    <a:lnTo>
                      <a:pt x="306" y="380"/>
                    </a:lnTo>
                    <a:lnTo>
                      <a:pt x="307" y="380"/>
                    </a:lnTo>
                    <a:lnTo>
                      <a:pt x="307" y="379"/>
                    </a:lnTo>
                    <a:lnTo>
                      <a:pt x="306" y="379"/>
                    </a:lnTo>
                    <a:lnTo>
                      <a:pt x="305" y="379"/>
                    </a:lnTo>
                    <a:lnTo>
                      <a:pt x="305" y="378"/>
                    </a:lnTo>
                    <a:lnTo>
                      <a:pt x="304" y="378"/>
                    </a:lnTo>
                    <a:lnTo>
                      <a:pt x="303" y="378"/>
                    </a:lnTo>
                    <a:lnTo>
                      <a:pt x="302" y="379"/>
                    </a:lnTo>
                    <a:lnTo>
                      <a:pt x="302" y="378"/>
                    </a:lnTo>
                    <a:lnTo>
                      <a:pt x="301" y="378"/>
                    </a:lnTo>
                    <a:lnTo>
                      <a:pt x="300" y="379"/>
                    </a:lnTo>
                    <a:lnTo>
                      <a:pt x="300" y="378"/>
                    </a:lnTo>
                    <a:lnTo>
                      <a:pt x="299" y="378"/>
                    </a:lnTo>
                    <a:lnTo>
                      <a:pt x="298" y="378"/>
                    </a:lnTo>
                    <a:lnTo>
                      <a:pt x="297" y="377"/>
                    </a:lnTo>
                    <a:lnTo>
                      <a:pt x="297" y="376"/>
                    </a:lnTo>
                    <a:lnTo>
                      <a:pt x="297" y="375"/>
                    </a:lnTo>
                    <a:lnTo>
                      <a:pt x="297" y="374"/>
                    </a:lnTo>
                    <a:lnTo>
                      <a:pt x="295" y="373"/>
                    </a:lnTo>
                    <a:lnTo>
                      <a:pt x="295" y="372"/>
                    </a:lnTo>
                    <a:lnTo>
                      <a:pt x="295" y="371"/>
                    </a:lnTo>
                    <a:lnTo>
                      <a:pt x="295" y="370"/>
                    </a:lnTo>
                    <a:lnTo>
                      <a:pt x="294" y="369"/>
                    </a:lnTo>
                    <a:lnTo>
                      <a:pt x="293" y="369"/>
                    </a:lnTo>
                    <a:lnTo>
                      <a:pt x="292" y="369"/>
                    </a:lnTo>
                    <a:lnTo>
                      <a:pt x="292" y="368"/>
                    </a:lnTo>
                    <a:lnTo>
                      <a:pt x="292" y="367"/>
                    </a:lnTo>
                    <a:lnTo>
                      <a:pt x="293" y="367"/>
                    </a:lnTo>
                    <a:lnTo>
                      <a:pt x="293" y="366"/>
                    </a:lnTo>
                    <a:lnTo>
                      <a:pt x="292" y="366"/>
                    </a:lnTo>
                    <a:lnTo>
                      <a:pt x="291" y="366"/>
                    </a:lnTo>
                    <a:lnTo>
                      <a:pt x="290" y="366"/>
                    </a:lnTo>
                    <a:lnTo>
                      <a:pt x="290" y="365"/>
                    </a:lnTo>
                    <a:lnTo>
                      <a:pt x="291" y="365"/>
                    </a:lnTo>
                    <a:lnTo>
                      <a:pt x="291" y="364"/>
                    </a:lnTo>
                    <a:lnTo>
                      <a:pt x="290" y="364"/>
                    </a:lnTo>
                    <a:lnTo>
                      <a:pt x="289" y="364"/>
                    </a:lnTo>
                    <a:lnTo>
                      <a:pt x="288" y="363"/>
                    </a:lnTo>
                    <a:lnTo>
                      <a:pt x="287" y="363"/>
                    </a:lnTo>
                    <a:lnTo>
                      <a:pt x="287" y="362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0"/>
                    </a:lnTo>
                    <a:lnTo>
                      <a:pt x="285" y="361"/>
                    </a:lnTo>
                    <a:lnTo>
                      <a:pt x="285" y="362"/>
                    </a:lnTo>
                    <a:lnTo>
                      <a:pt x="286" y="362"/>
                    </a:lnTo>
                    <a:lnTo>
                      <a:pt x="285" y="362"/>
                    </a:lnTo>
                    <a:lnTo>
                      <a:pt x="285" y="363"/>
                    </a:lnTo>
                    <a:lnTo>
                      <a:pt x="284" y="362"/>
                    </a:lnTo>
                    <a:lnTo>
                      <a:pt x="284" y="361"/>
                    </a:lnTo>
                    <a:lnTo>
                      <a:pt x="283" y="361"/>
                    </a:lnTo>
                    <a:lnTo>
                      <a:pt x="283" y="362"/>
                    </a:lnTo>
                    <a:lnTo>
                      <a:pt x="283" y="363"/>
                    </a:lnTo>
                    <a:lnTo>
                      <a:pt x="283" y="364"/>
                    </a:lnTo>
                    <a:lnTo>
                      <a:pt x="282" y="364"/>
                    </a:lnTo>
                    <a:lnTo>
                      <a:pt x="281" y="364"/>
                    </a:lnTo>
                    <a:lnTo>
                      <a:pt x="280" y="364"/>
                    </a:lnTo>
                    <a:lnTo>
                      <a:pt x="279" y="364"/>
                    </a:lnTo>
                    <a:lnTo>
                      <a:pt x="279" y="365"/>
                    </a:lnTo>
                    <a:lnTo>
                      <a:pt x="280" y="365"/>
                    </a:lnTo>
                    <a:lnTo>
                      <a:pt x="280" y="366"/>
                    </a:lnTo>
                    <a:lnTo>
                      <a:pt x="280" y="367"/>
                    </a:lnTo>
                    <a:lnTo>
                      <a:pt x="279" y="367"/>
                    </a:lnTo>
                    <a:lnTo>
                      <a:pt x="278" y="366"/>
                    </a:lnTo>
                    <a:lnTo>
                      <a:pt x="277" y="366"/>
                    </a:lnTo>
                    <a:lnTo>
                      <a:pt x="275" y="366"/>
                    </a:lnTo>
                    <a:lnTo>
                      <a:pt x="273" y="365"/>
                    </a:lnTo>
                    <a:lnTo>
                      <a:pt x="272" y="365"/>
                    </a:lnTo>
                    <a:lnTo>
                      <a:pt x="272" y="364"/>
                    </a:lnTo>
                    <a:lnTo>
                      <a:pt x="271" y="364"/>
                    </a:lnTo>
                    <a:lnTo>
                      <a:pt x="270" y="364"/>
                    </a:lnTo>
                    <a:lnTo>
                      <a:pt x="269" y="364"/>
                    </a:lnTo>
                    <a:lnTo>
                      <a:pt x="268" y="364"/>
                    </a:lnTo>
                    <a:lnTo>
                      <a:pt x="267" y="362"/>
                    </a:lnTo>
                    <a:lnTo>
                      <a:pt x="267" y="361"/>
                    </a:lnTo>
                    <a:lnTo>
                      <a:pt x="266" y="360"/>
                    </a:lnTo>
                    <a:lnTo>
                      <a:pt x="265" y="360"/>
                    </a:lnTo>
                    <a:lnTo>
                      <a:pt x="264" y="360"/>
                    </a:lnTo>
                    <a:lnTo>
                      <a:pt x="265" y="359"/>
                    </a:lnTo>
                    <a:lnTo>
                      <a:pt x="264" y="359"/>
                    </a:lnTo>
                    <a:lnTo>
                      <a:pt x="264" y="358"/>
                    </a:lnTo>
                    <a:lnTo>
                      <a:pt x="265" y="357"/>
                    </a:lnTo>
                    <a:lnTo>
                      <a:pt x="264" y="357"/>
                    </a:lnTo>
                    <a:lnTo>
                      <a:pt x="263" y="357"/>
                    </a:lnTo>
                    <a:lnTo>
                      <a:pt x="262" y="357"/>
                    </a:lnTo>
                    <a:lnTo>
                      <a:pt x="260" y="357"/>
                    </a:lnTo>
                    <a:lnTo>
                      <a:pt x="259" y="357"/>
                    </a:lnTo>
                    <a:lnTo>
                      <a:pt x="258" y="356"/>
                    </a:lnTo>
                    <a:lnTo>
                      <a:pt x="257" y="356"/>
                    </a:lnTo>
                    <a:lnTo>
                      <a:pt x="257" y="355"/>
                    </a:lnTo>
                    <a:lnTo>
                      <a:pt x="256" y="353"/>
                    </a:lnTo>
                    <a:lnTo>
                      <a:pt x="255" y="353"/>
                    </a:lnTo>
                    <a:lnTo>
                      <a:pt x="255" y="352"/>
                    </a:lnTo>
                    <a:lnTo>
                      <a:pt x="254" y="352"/>
                    </a:lnTo>
                    <a:lnTo>
                      <a:pt x="253" y="352"/>
                    </a:lnTo>
                    <a:lnTo>
                      <a:pt x="252" y="351"/>
                    </a:lnTo>
                    <a:lnTo>
                      <a:pt x="251" y="351"/>
                    </a:lnTo>
                    <a:lnTo>
                      <a:pt x="250" y="351"/>
                    </a:lnTo>
                    <a:lnTo>
                      <a:pt x="250" y="350"/>
                    </a:lnTo>
                    <a:lnTo>
                      <a:pt x="249" y="350"/>
                    </a:lnTo>
                    <a:lnTo>
                      <a:pt x="247" y="349"/>
                    </a:lnTo>
                    <a:lnTo>
                      <a:pt x="246" y="349"/>
                    </a:lnTo>
                    <a:lnTo>
                      <a:pt x="245" y="349"/>
                    </a:lnTo>
                    <a:lnTo>
                      <a:pt x="245" y="348"/>
                    </a:lnTo>
                    <a:lnTo>
                      <a:pt x="244" y="348"/>
                    </a:lnTo>
                    <a:lnTo>
                      <a:pt x="241" y="348"/>
                    </a:lnTo>
                    <a:lnTo>
                      <a:pt x="240" y="348"/>
                    </a:lnTo>
                    <a:lnTo>
                      <a:pt x="239" y="348"/>
                    </a:lnTo>
                    <a:lnTo>
                      <a:pt x="238" y="347"/>
                    </a:lnTo>
                    <a:lnTo>
                      <a:pt x="237" y="347"/>
                    </a:lnTo>
                    <a:lnTo>
                      <a:pt x="237" y="348"/>
                    </a:lnTo>
                    <a:lnTo>
                      <a:pt x="236" y="348"/>
                    </a:lnTo>
                    <a:lnTo>
                      <a:pt x="235" y="349"/>
                    </a:lnTo>
                    <a:lnTo>
                      <a:pt x="235" y="348"/>
                    </a:lnTo>
                    <a:lnTo>
                      <a:pt x="235" y="349"/>
                    </a:lnTo>
                    <a:lnTo>
                      <a:pt x="234" y="349"/>
                    </a:lnTo>
                    <a:lnTo>
                      <a:pt x="234" y="350"/>
                    </a:lnTo>
                    <a:lnTo>
                      <a:pt x="233" y="350"/>
                    </a:lnTo>
                    <a:lnTo>
                      <a:pt x="233" y="349"/>
                    </a:lnTo>
                    <a:lnTo>
                      <a:pt x="231" y="349"/>
                    </a:lnTo>
                    <a:lnTo>
                      <a:pt x="230" y="348"/>
                    </a:lnTo>
                    <a:lnTo>
                      <a:pt x="230" y="349"/>
                    </a:lnTo>
                    <a:lnTo>
                      <a:pt x="230" y="350"/>
                    </a:lnTo>
                    <a:lnTo>
                      <a:pt x="229" y="351"/>
                    </a:lnTo>
                    <a:lnTo>
                      <a:pt x="229" y="352"/>
                    </a:lnTo>
                    <a:lnTo>
                      <a:pt x="229" y="353"/>
                    </a:lnTo>
                    <a:lnTo>
                      <a:pt x="228" y="354"/>
                    </a:lnTo>
                    <a:lnTo>
                      <a:pt x="227" y="354"/>
                    </a:lnTo>
                    <a:lnTo>
                      <a:pt x="226" y="355"/>
                    </a:lnTo>
                    <a:lnTo>
                      <a:pt x="225" y="355"/>
                    </a:lnTo>
                    <a:lnTo>
                      <a:pt x="224" y="355"/>
                    </a:lnTo>
                    <a:lnTo>
                      <a:pt x="223" y="355"/>
                    </a:lnTo>
                    <a:lnTo>
                      <a:pt x="223" y="354"/>
                    </a:lnTo>
                    <a:lnTo>
                      <a:pt x="222" y="353"/>
                    </a:lnTo>
                    <a:lnTo>
                      <a:pt x="221" y="353"/>
                    </a:lnTo>
                    <a:lnTo>
                      <a:pt x="221" y="354"/>
                    </a:lnTo>
                    <a:lnTo>
                      <a:pt x="220" y="354"/>
                    </a:lnTo>
                    <a:lnTo>
                      <a:pt x="219" y="354"/>
                    </a:lnTo>
                    <a:lnTo>
                      <a:pt x="218" y="354"/>
                    </a:lnTo>
                    <a:lnTo>
                      <a:pt x="218" y="353"/>
                    </a:lnTo>
                    <a:lnTo>
                      <a:pt x="217" y="353"/>
                    </a:lnTo>
                    <a:lnTo>
                      <a:pt x="217" y="352"/>
                    </a:lnTo>
                    <a:lnTo>
                      <a:pt x="216" y="352"/>
                    </a:lnTo>
                    <a:lnTo>
                      <a:pt x="215" y="353"/>
                    </a:lnTo>
                    <a:lnTo>
                      <a:pt x="214" y="353"/>
                    </a:lnTo>
                    <a:lnTo>
                      <a:pt x="214" y="352"/>
                    </a:lnTo>
                    <a:lnTo>
                      <a:pt x="213" y="352"/>
                    </a:lnTo>
                    <a:lnTo>
                      <a:pt x="213" y="353"/>
                    </a:lnTo>
                    <a:lnTo>
                      <a:pt x="212" y="353"/>
                    </a:lnTo>
                    <a:lnTo>
                      <a:pt x="212" y="354"/>
                    </a:lnTo>
                    <a:lnTo>
                      <a:pt x="212" y="353"/>
                    </a:lnTo>
                    <a:lnTo>
                      <a:pt x="212" y="352"/>
                    </a:lnTo>
                    <a:lnTo>
                      <a:pt x="211" y="351"/>
                    </a:lnTo>
                    <a:lnTo>
                      <a:pt x="210" y="351"/>
                    </a:lnTo>
                    <a:lnTo>
                      <a:pt x="210" y="352"/>
                    </a:lnTo>
                    <a:lnTo>
                      <a:pt x="210" y="353"/>
                    </a:lnTo>
                    <a:lnTo>
                      <a:pt x="209" y="354"/>
                    </a:lnTo>
                    <a:lnTo>
                      <a:pt x="208" y="354"/>
                    </a:lnTo>
                    <a:lnTo>
                      <a:pt x="208" y="353"/>
                    </a:lnTo>
                    <a:lnTo>
                      <a:pt x="208" y="352"/>
                    </a:lnTo>
                    <a:lnTo>
                      <a:pt x="208" y="351"/>
                    </a:lnTo>
                    <a:lnTo>
                      <a:pt x="208" y="350"/>
                    </a:lnTo>
                    <a:lnTo>
                      <a:pt x="207" y="350"/>
                    </a:lnTo>
                    <a:lnTo>
                      <a:pt x="207" y="351"/>
                    </a:lnTo>
                    <a:lnTo>
                      <a:pt x="206" y="351"/>
                    </a:lnTo>
                    <a:lnTo>
                      <a:pt x="205" y="350"/>
                    </a:lnTo>
                    <a:lnTo>
                      <a:pt x="204" y="350"/>
                    </a:lnTo>
                    <a:lnTo>
                      <a:pt x="203" y="350"/>
                    </a:lnTo>
                    <a:lnTo>
                      <a:pt x="202" y="351"/>
                    </a:lnTo>
                    <a:lnTo>
                      <a:pt x="202" y="352"/>
                    </a:lnTo>
                    <a:lnTo>
                      <a:pt x="201" y="352"/>
                    </a:lnTo>
                    <a:lnTo>
                      <a:pt x="200" y="352"/>
                    </a:lnTo>
                    <a:lnTo>
                      <a:pt x="200" y="353"/>
                    </a:lnTo>
                    <a:lnTo>
                      <a:pt x="199" y="354"/>
                    </a:lnTo>
                    <a:lnTo>
                      <a:pt x="199" y="353"/>
                    </a:lnTo>
                    <a:lnTo>
                      <a:pt x="198" y="353"/>
                    </a:lnTo>
                    <a:lnTo>
                      <a:pt x="198" y="352"/>
                    </a:lnTo>
                    <a:lnTo>
                      <a:pt x="199" y="351"/>
                    </a:lnTo>
                    <a:lnTo>
                      <a:pt x="199" y="350"/>
                    </a:lnTo>
                    <a:lnTo>
                      <a:pt x="198" y="350"/>
                    </a:lnTo>
                    <a:lnTo>
                      <a:pt x="196" y="350"/>
                    </a:lnTo>
                    <a:lnTo>
                      <a:pt x="194" y="350"/>
                    </a:lnTo>
                    <a:lnTo>
                      <a:pt x="193" y="350"/>
                    </a:lnTo>
                    <a:lnTo>
                      <a:pt x="192" y="350"/>
                    </a:lnTo>
                    <a:lnTo>
                      <a:pt x="191" y="349"/>
                    </a:lnTo>
                    <a:lnTo>
                      <a:pt x="190" y="349"/>
                    </a:lnTo>
                    <a:lnTo>
                      <a:pt x="189" y="349"/>
                    </a:lnTo>
                    <a:lnTo>
                      <a:pt x="188" y="348"/>
                    </a:lnTo>
                    <a:lnTo>
                      <a:pt x="188" y="347"/>
                    </a:lnTo>
                    <a:lnTo>
                      <a:pt x="187" y="347"/>
                    </a:lnTo>
                    <a:lnTo>
                      <a:pt x="186" y="346"/>
                    </a:lnTo>
                    <a:lnTo>
                      <a:pt x="186" y="345"/>
                    </a:lnTo>
                    <a:lnTo>
                      <a:pt x="185" y="345"/>
                    </a:lnTo>
                    <a:lnTo>
                      <a:pt x="184" y="344"/>
                    </a:lnTo>
                    <a:lnTo>
                      <a:pt x="183" y="344"/>
                    </a:lnTo>
                    <a:lnTo>
                      <a:pt x="183" y="343"/>
                    </a:lnTo>
                    <a:lnTo>
                      <a:pt x="182" y="342"/>
                    </a:lnTo>
                    <a:lnTo>
                      <a:pt x="182" y="341"/>
                    </a:lnTo>
                    <a:lnTo>
                      <a:pt x="183" y="340"/>
                    </a:lnTo>
                    <a:lnTo>
                      <a:pt x="183" y="339"/>
                    </a:lnTo>
                    <a:lnTo>
                      <a:pt x="183" y="338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3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79" y="334"/>
                    </a:lnTo>
                    <a:lnTo>
                      <a:pt x="178" y="334"/>
                    </a:lnTo>
                    <a:lnTo>
                      <a:pt x="178" y="333"/>
                    </a:lnTo>
                    <a:lnTo>
                      <a:pt x="177" y="332"/>
                    </a:lnTo>
                    <a:lnTo>
                      <a:pt x="176" y="332"/>
                    </a:lnTo>
                    <a:lnTo>
                      <a:pt x="175" y="332"/>
                    </a:lnTo>
                    <a:lnTo>
                      <a:pt x="174" y="332"/>
                    </a:lnTo>
                    <a:lnTo>
                      <a:pt x="173" y="332"/>
                    </a:lnTo>
                    <a:lnTo>
                      <a:pt x="172" y="331"/>
                    </a:lnTo>
                    <a:lnTo>
                      <a:pt x="171" y="331"/>
                    </a:lnTo>
                    <a:lnTo>
                      <a:pt x="170" y="331"/>
                    </a:lnTo>
                    <a:lnTo>
                      <a:pt x="169" y="330"/>
                    </a:lnTo>
                    <a:lnTo>
                      <a:pt x="168" y="330"/>
                    </a:lnTo>
                    <a:lnTo>
                      <a:pt x="167" y="330"/>
                    </a:lnTo>
                    <a:lnTo>
                      <a:pt x="167" y="329"/>
                    </a:lnTo>
                    <a:lnTo>
                      <a:pt x="166" y="329"/>
                    </a:lnTo>
                    <a:lnTo>
                      <a:pt x="166" y="328"/>
                    </a:lnTo>
                    <a:lnTo>
                      <a:pt x="166" y="327"/>
                    </a:lnTo>
                    <a:lnTo>
                      <a:pt x="166" y="326"/>
                    </a:lnTo>
                    <a:lnTo>
                      <a:pt x="166" y="325"/>
                    </a:lnTo>
                    <a:lnTo>
                      <a:pt x="166" y="324"/>
                    </a:lnTo>
                    <a:lnTo>
                      <a:pt x="167" y="323"/>
                    </a:lnTo>
                    <a:lnTo>
                      <a:pt x="167" y="322"/>
                    </a:lnTo>
                    <a:lnTo>
                      <a:pt x="166" y="322"/>
                    </a:lnTo>
                    <a:lnTo>
                      <a:pt x="165" y="322"/>
                    </a:lnTo>
                    <a:lnTo>
                      <a:pt x="164" y="322"/>
                    </a:lnTo>
                    <a:lnTo>
                      <a:pt x="164" y="323"/>
                    </a:lnTo>
                    <a:lnTo>
                      <a:pt x="164" y="324"/>
                    </a:lnTo>
                    <a:lnTo>
                      <a:pt x="164" y="326"/>
                    </a:lnTo>
                    <a:lnTo>
                      <a:pt x="164" y="327"/>
                    </a:lnTo>
                    <a:lnTo>
                      <a:pt x="163" y="327"/>
                    </a:lnTo>
                    <a:lnTo>
                      <a:pt x="163" y="328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4"/>
                    </a:lnTo>
                    <a:lnTo>
                      <a:pt x="163" y="324"/>
                    </a:lnTo>
                    <a:lnTo>
                      <a:pt x="162" y="324"/>
                    </a:lnTo>
                    <a:lnTo>
                      <a:pt x="162" y="323"/>
                    </a:lnTo>
                    <a:lnTo>
                      <a:pt x="160" y="322"/>
                    </a:lnTo>
                    <a:lnTo>
                      <a:pt x="159" y="322"/>
                    </a:lnTo>
                    <a:lnTo>
                      <a:pt x="158" y="323"/>
                    </a:lnTo>
                    <a:lnTo>
                      <a:pt x="158" y="324"/>
                    </a:lnTo>
                    <a:lnTo>
                      <a:pt x="158" y="325"/>
                    </a:lnTo>
                    <a:lnTo>
                      <a:pt x="157" y="325"/>
                    </a:lnTo>
                    <a:lnTo>
                      <a:pt x="156" y="324"/>
                    </a:lnTo>
                    <a:lnTo>
                      <a:pt x="156" y="323"/>
                    </a:lnTo>
                    <a:lnTo>
                      <a:pt x="156" y="322"/>
                    </a:lnTo>
                    <a:lnTo>
                      <a:pt x="157" y="322"/>
                    </a:lnTo>
                    <a:lnTo>
                      <a:pt x="158" y="321"/>
                    </a:lnTo>
                    <a:lnTo>
                      <a:pt x="158" y="320"/>
                    </a:lnTo>
                    <a:lnTo>
                      <a:pt x="158" y="319"/>
                    </a:lnTo>
                    <a:lnTo>
                      <a:pt x="157" y="318"/>
                    </a:lnTo>
                    <a:lnTo>
                      <a:pt x="157" y="317"/>
                    </a:lnTo>
                    <a:lnTo>
                      <a:pt x="156" y="316"/>
                    </a:lnTo>
                    <a:lnTo>
                      <a:pt x="155" y="316"/>
                    </a:lnTo>
                    <a:lnTo>
                      <a:pt x="155" y="317"/>
                    </a:lnTo>
                    <a:lnTo>
                      <a:pt x="153" y="317"/>
                    </a:lnTo>
                    <a:lnTo>
                      <a:pt x="152" y="317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9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7" y="315"/>
                    </a:lnTo>
                    <a:lnTo>
                      <a:pt x="146" y="316"/>
                    </a:lnTo>
                    <a:lnTo>
                      <a:pt x="146" y="317"/>
                    </a:lnTo>
                    <a:lnTo>
                      <a:pt x="145" y="317"/>
                    </a:lnTo>
                    <a:lnTo>
                      <a:pt x="144" y="316"/>
                    </a:lnTo>
                    <a:lnTo>
                      <a:pt x="143" y="315"/>
                    </a:lnTo>
                    <a:lnTo>
                      <a:pt x="142" y="316"/>
                    </a:lnTo>
                    <a:lnTo>
                      <a:pt x="141" y="316"/>
                    </a:lnTo>
                    <a:lnTo>
                      <a:pt x="141" y="315"/>
                    </a:lnTo>
                    <a:lnTo>
                      <a:pt x="141" y="314"/>
                    </a:lnTo>
                    <a:lnTo>
                      <a:pt x="142" y="314"/>
                    </a:lnTo>
                    <a:lnTo>
                      <a:pt x="142" y="313"/>
                    </a:lnTo>
                    <a:lnTo>
                      <a:pt x="141" y="313"/>
                    </a:lnTo>
                    <a:lnTo>
                      <a:pt x="141" y="314"/>
                    </a:lnTo>
                    <a:lnTo>
                      <a:pt x="141" y="313"/>
                    </a:lnTo>
                    <a:lnTo>
                      <a:pt x="140" y="313"/>
                    </a:lnTo>
                    <a:lnTo>
                      <a:pt x="141" y="313"/>
                    </a:lnTo>
                    <a:lnTo>
                      <a:pt x="141" y="312"/>
                    </a:lnTo>
                    <a:lnTo>
                      <a:pt x="142" y="311"/>
                    </a:lnTo>
                    <a:lnTo>
                      <a:pt x="142" y="310"/>
                    </a:lnTo>
                    <a:lnTo>
                      <a:pt x="142" y="308"/>
                    </a:lnTo>
                    <a:lnTo>
                      <a:pt x="142" y="307"/>
                    </a:lnTo>
                    <a:lnTo>
                      <a:pt x="141" y="307"/>
                    </a:lnTo>
                    <a:lnTo>
                      <a:pt x="139" y="307"/>
                    </a:lnTo>
                    <a:lnTo>
                      <a:pt x="138" y="306"/>
                    </a:lnTo>
                    <a:lnTo>
                      <a:pt x="138" y="305"/>
                    </a:lnTo>
                    <a:lnTo>
                      <a:pt x="139" y="302"/>
                    </a:lnTo>
                    <a:lnTo>
                      <a:pt x="139" y="301"/>
                    </a:lnTo>
                    <a:lnTo>
                      <a:pt x="139" y="300"/>
                    </a:lnTo>
                    <a:lnTo>
                      <a:pt x="139" y="299"/>
                    </a:lnTo>
                    <a:lnTo>
                      <a:pt x="138" y="298"/>
                    </a:lnTo>
                    <a:lnTo>
                      <a:pt x="138" y="297"/>
                    </a:lnTo>
                    <a:lnTo>
                      <a:pt x="137" y="295"/>
                    </a:lnTo>
                    <a:lnTo>
                      <a:pt x="137" y="294"/>
                    </a:lnTo>
                    <a:lnTo>
                      <a:pt x="136" y="293"/>
                    </a:lnTo>
                    <a:lnTo>
                      <a:pt x="135" y="293"/>
                    </a:lnTo>
                    <a:lnTo>
                      <a:pt x="134" y="294"/>
                    </a:lnTo>
                    <a:lnTo>
                      <a:pt x="133" y="294"/>
                    </a:lnTo>
                    <a:lnTo>
                      <a:pt x="129" y="295"/>
                    </a:lnTo>
                    <a:lnTo>
                      <a:pt x="130" y="296"/>
                    </a:lnTo>
                    <a:lnTo>
                      <a:pt x="130" y="297"/>
                    </a:lnTo>
                    <a:lnTo>
                      <a:pt x="129" y="297"/>
                    </a:lnTo>
                    <a:lnTo>
                      <a:pt x="128" y="297"/>
                    </a:lnTo>
                    <a:lnTo>
                      <a:pt x="127" y="296"/>
                    </a:lnTo>
                    <a:lnTo>
                      <a:pt x="124" y="295"/>
                    </a:lnTo>
                    <a:lnTo>
                      <a:pt x="123" y="294"/>
                    </a:lnTo>
                    <a:lnTo>
                      <a:pt x="123" y="293"/>
                    </a:lnTo>
                    <a:lnTo>
                      <a:pt x="124" y="292"/>
                    </a:lnTo>
                    <a:lnTo>
                      <a:pt x="125" y="291"/>
                    </a:lnTo>
                    <a:lnTo>
                      <a:pt x="126" y="290"/>
                    </a:lnTo>
                    <a:lnTo>
                      <a:pt x="126" y="289"/>
                    </a:lnTo>
                    <a:lnTo>
                      <a:pt x="126" y="288"/>
                    </a:lnTo>
                    <a:lnTo>
                      <a:pt x="125" y="287"/>
                    </a:lnTo>
                    <a:lnTo>
                      <a:pt x="125" y="286"/>
                    </a:lnTo>
                    <a:lnTo>
                      <a:pt x="126" y="285"/>
                    </a:lnTo>
                    <a:lnTo>
                      <a:pt x="125" y="284"/>
                    </a:lnTo>
                    <a:lnTo>
                      <a:pt x="125" y="283"/>
                    </a:lnTo>
                    <a:lnTo>
                      <a:pt x="125" y="282"/>
                    </a:lnTo>
                    <a:lnTo>
                      <a:pt x="126" y="282"/>
                    </a:lnTo>
                    <a:lnTo>
                      <a:pt x="126" y="281"/>
                    </a:lnTo>
                    <a:lnTo>
                      <a:pt x="127" y="281"/>
                    </a:lnTo>
                    <a:lnTo>
                      <a:pt x="127" y="280"/>
                    </a:lnTo>
                    <a:lnTo>
                      <a:pt x="126" y="279"/>
                    </a:lnTo>
                    <a:lnTo>
                      <a:pt x="123" y="279"/>
                    </a:lnTo>
                    <a:lnTo>
                      <a:pt x="122" y="278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9" y="278"/>
                    </a:lnTo>
                    <a:lnTo>
                      <a:pt x="119" y="277"/>
                    </a:lnTo>
                    <a:lnTo>
                      <a:pt x="119" y="276"/>
                    </a:lnTo>
                    <a:lnTo>
                      <a:pt x="118" y="273"/>
                    </a:lnTo>
                    <a:lnTo>
                      <a:pt x="118" y="270"/>
                    </a:lnTo>
                    <a:lnTo>
                      <a:pt x="118" y="269"/>
                    </a:lnTo>
                    <a:lnTo>
                      <a:pt x="117" y="267"/>
                    </a:lnTo>
                    <a:lnTo>
                      <a:pt x="117" y="266"/>
                    </a:lnTo>
                    <a:lnTo>
                      <a:pt x="117" y="265"/>
                    </a:lnTo>
                    <a:lnTo>
                      <a:pt x="118" y="265"/>
                    </a:lnTo>
                    <a:lnTo>
                      <a:pt x="120" y="265"/>
                    </a:lnTo>
                    <a:lnTo>
                      <a:pt x="120" y="264"/>
                    </a:lnTo>
                    <a:lnTo>
                      <a:pt x="120" y="263"/>
                    </a:lnTo>
                    <a:lnTo>
                      <a:pt x="117" y="263"/>
                    </a:lnTo>
                    <a:lnTo>
                      <a:pt x="116" y="263"/>
                    </a:lnTo>
                    <a:lnTo>
                      <a:pt x="116" y="262"/>
                    </a:lnTo>
                    <a:lnTo>
                      <a:pt x="115" y="258"/>
                    </a:lnTo>
                    <a:lnTo>
                      <a:pt x="115" y="257"/>
                    </a:lnTo>
                    <a:lnTo>
                      <a:pt x="115" y="256"/>
                    </a:lnTo>
                    <a:lnTo>
                      <a:pt x="115" y="255"/>
                    </a:lnTo>
                    <a:lnTo>
                      <a:pt x="116" y="255"/>
                    </a:lnTo>
                    <a:lnTo>
                      <a:pt x="117" y="255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8" y="253"/>
                    </a:lnTo>
                    <a:lnTo>
                      <a:pt x="117" y="253"/>
                    </a:lnTo>
                    <a:lnTo>
                      <a:pt x="116" y="254"/>
                    </a:lnTo>
                    <a:lnTo>
                      <a:pt x="116" y="253"/>
                    </a:lnTo>
                    <a:lnTo>
                      <a:pt x="115" y="253"/>
                    </a:lnTo>
                    <a:lnTo>
                      <a:pt x="115" y="252"/>
                    </a:lnTo>
                    <a:lnTo>
                      <a:pt x="114" y="250"/>
                    </a:lnTo>
                    <a:lnTo>
                      <a:pt x="114" y="249"/>
                    </a:lnTo>
                    <a:lnTo>
                      <a:pt x="115" y="249"/>
                    </a:lnTo>
                    <a:lnTo>
                      <a:pt x="115" y="248"/>
                    </a:lnTo>
                    <a:lnTo>
                      <a:pt x="116" y="247"/>
                    </a:lnTo>
                    <a:lnTo>
                      <a:pt x="117" y="247"/>
                    </a:lnTo>
                    <a:lnTo>
                      <a:pt x="118" y="247"/>
                    </a:lnTo>
                    <a:lnTo>
                      <a:pt x="120" y="246"/>
                    </a:lnTo>
                    <a:lnTo>
                      <a:pt x="120" y="245"/>
                    </a:lnTo>
                    <a:lnTo>
                      <a:pt x="121" y="245"/>
                    </a:lnTo>
                    <a:lnTo>
                      <a:pt x="121" y="244"/>
                    </a:lnTo>
                    <a:lnTo>
                      <a:pt x="120" y="243"/>
                    </a:lnTo>
                    <a:lnTo>
                      <a:pt x="119" y="242"/>
                    </a:lnTo>
                    <a:lnTo>
                      <a:pt x="119" y="241"/>
                    </a:lnTo>
                    <a:lnTo>
                      <a:pt x="121" y="239"/>
                    </a:lnTo>
                    <a:lnTo>
                      <a:pt x="122" y="238"/>
                    </a:lnTo>
                    <a:lnTo>
                      <a:pt x="123" y="238"/>
                    </a:lnTo>
                    <a:lnTo>
                      <a:pt x="123" y="237"/>
                    </a:lnTo>
                    <a:lnTo>
                      <a:pt x="122" y="237"/>
                    </a:lnTo>
                    <a:lnTo>
                      <a:pt x="121" y="236"/>
                    </a:lnTo>
                    <a:lnTo>
                      <a:pt x="121" y="235"/>
                    </a:lnTo>
                    <a:lnTo>
                      <a:pt x="121" y="234"/>
                    </a:lnTo>
                    <a:lnTo>
                      <a:pt x="120" y="234"/>
                    </a:lnTo>
                    <a:lnTo>
                      <a:pt x="120" y="233"/>
                    </a:lnTo>
                    <a:lnTo>
                      <a:pt x="120" y="232"/>
                    </a:lnTo>
                    <a:lnTo>
                      <a:pt x="121" y="232"/>
                    </a:lnTo>
                    <a:lnTo>
                      <a:pt x="121" y="230"/>
                    </a:lnTo>
                    <a:lnTo>
                      <a:pt x="121" y="229"/>
                    </a:lnTo>
                    <a:lnTo>
                      <a:pt x="121" y="228"/>
                    </a:lnTo>
                    <a:lnTo>
                      <a:pt x="119" y="227"/>
                    </a:lnTo>
                    <a:lnTo>
                      <a:pt x="118" y="226"/>
                    </a:lnTo>
                    <a:lnTo>
                      <a:pt x="117" y="225"/>
                    </a:lnTo>
                    <a:lnTo>
                      <a:pt x="116" y="224"/>
                    </a:lnTo>
                    <a:lnTo>
                      <a:pt x="115" y="224"/>
                    </a:lnTo>
                    <a:lnTo>
                      <a:pt x="114" y="224"/>
                    </a:lnTo>
                    <a:lnTo>
                      <a:pt x="114" y="223"/>
                    </a:lnTo>
                    <a:lnTo>
                      <a:pt x="113" y="223"/>
                    </a:lnTo>
                    <a:lnTo>
                      <a:pt x="113" y="222"/>
                    </a:lnTo>
                    <a:lnTo>
                      <a:pt x="114" y="222"/>
                    </a:lnTo>
                    <a:lnTo>
                      <a:pt x="115" y="222"/>
                    </a:lnTo>
                    <a:lnTo>
                      <a:pt x="115" y="221"/>
                    </a:lnTo>
                    <a:lnTo>
                      <a:pt x="115" y="220"/>
                    </a:lnTo>
                    <a:lnTo>
                      <a:pt x="115" y="219"/>
                    </a:lnTo>
                    <a:lnTo>
                      <a:pt x="115" y="217"/>
                    </a:lnTo>
                    <a:lnTo>
                      <a:pt x="115" y="215"/>
                    </a:lnTo>
                    <a:lnTo>
                      <a:pt x="115" y="214"/>
                    </a:lnTo>
                    <a:lnTo>
                      <a:pt x="115" y="213"/>
                    </a:lnTo>
                    <a:lnTo>
                      <a:pt x="114" y="213"/>
                    </a:lnTo>
                    <a:lnTo>
                      <a:pt x="114" y="212"/>
                    </a:lnTo>
                    <a:lnTo>
                      <a:pt x="113" y="212"/>
                    </a:lnTo>
                    <a:lnTo>
                      <a:pt x="112" y="211"/>
                    </a:lnTo>
                    <a:lnTo>
                      <a:pt x="111" y="211"/>
                    </a:lnTo>
                    <a:lnTo>
                      <a:pt x="110" y="211"/>
                    </a:lnTo>
                    <a:lnTo>
                      <a:pt x="110" y="210"/>
                    </a:lnTo>
                    <a:lnTo>
                      <a:pt x="109" y="210"/>
                    </a:lnTo>
                    <a:lnTo>
                      <a:pt x="109" y="209"/>
                    </a:lnTo>
                    <a:lnTo>
                      <a:pt x="110" y="209"/>
                    </a:lnTo>
                    <a:lnTo>
                      <a:pt x="110" y="208"/>
                    </a:lnTo>
                    <a:lnTo>
                      <a:pt x="111" y="207"/>
                    </a:lnTo>
                    <a:lnTo>
                      <a:pt x="111" y="206"/>
                    </a:lnTo>
                    <a:lnTo>
                      <a:pt x="110" y="205"/>
                    </a:lnTo>
                    <a:lnTo>
                      <a:pt x="110" y="204"/>
                    </a:lnTo>
                    <a:lnTo>
                      <a:pt x="109" y="203"/>
                    </a:lnTo>
                    <a:lnTo>
                      <a:pt x="109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8" y="199"/>
                    </a:lnTo>
                    <a:lnTo>
                      <a:pt x="108" y="198"/>
                    </a:lnTo>
                    <a:lnTo>
                      <a:pt x="108" y="197"/>
                    </a:lnTo>
                    <a:lnTo>
                      <a:pt x="109" y="197"/>
                    </a:lnTo>
                    <a:lnTo>
                      <a:pt x="110" y="197"/>
                    </a:lnTo>
                    <a:lnTo>
                      <a:pt x="111" y="196"/>
                    </a:lnTo>
                    <a:lnTo>
                      <a:pt x="112" y="194"/>
                    </a:lnTo>
                    <a:lnTo>
                      <a:pt x="112" y="193"/>
                    </a:lnTo>
                    <a:lnTo>
                      <a:pt x="112" y="192"/>
                    </a:lnTo>
                    <a:lnTo>
                      <a:pt x="111" y="192"/>
                    </a:lnTo>
                    <a:lnTo>
                      <a:pt x="111" y="191"/>
                    </a:lnTo>
                    <a:lnTo>
                      <a:pt x="111" y="190"/>
                    </a:lnTo>
                    <a:lnTo>
                      <a:pt x="112" y="188"/>
                    </a:lnTo>
                    <a:lnTo>
                      <a:pt x="113" y="188"/>
                    </a:lnTo>
                    <a:lnTo>
                      <a:pt x="114" y="186"/>
                    </a:lnTo>
                    <a:lnTo>
                      <a:pt x="115" y="185"/>
                    </a:lnTo>
                    <a:lnTo>
                      <a:pt x="116" y="185"/>
                    </a:lnTo>
                    <a:lnTo>
                      <a:pt x="116" y="184"/>
                    </a:lnTo>
                    <a:lnTo>
                      <a:pt x="116" y="183"/>
                    </a:lnTo>
                    <a:lnTo>
                      <a:pt x="117" y="181"/>
                    </a:lnTo>
                    <a:lnTo>
                      <a:pt x="117" y="180"/>
                    </a:lnTo>
                    <a:lnTo>
                      <a:pt x="118" y="180"/>
                    </a:lnTo>
                    <a:lnTo>
                      <a:pt x="118" y="179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7" y="175"/>
                    </a:lnTo>
                    <a:lnTo>
                      <a:pt x="117" y="174"/>
                    </a:lnTo>
                    <a:lnTo>
                      <a:pt x="117" y="173"/>
                    </a:lnTo>
                    <a:lnTo>
                      <a:pt x="117" y="172"/>
                    </a:lnTo>
                    <a:lnTo>
                      <a:pt x="118" y="172"/>
                    </a:lnTo>
                    <a:lnTo>
                      <a:pt x="117" y="170"/>
                    </a:lnTo>
                    <a:lnTo>
                      <a:pt x="117" y="169"/>
                    </a:lnTo>
                    <a:lnTo>
                      <a:pt x="117" y="168"/>
                    </a:lnTo>
                    <a:lnTo>
                      <a:pt x="116" y="168"/>
                    </a:lnTo>
                    <a:lnTo>
                      <a:pt x="116" y="167"/>
                    </a:lnTo>
                    <a:lnTo>
                      <a:pt x="115" y="166"/>
                    </a:lnTo>
                    <a:lnTo>
                      <a:pt x="115" y="165"/>
                    </a:lnTo>
                    <a:lnTo>
                      <a:pt x="115" y="164"/>
                    </a:lnTo>
                    <a:lnTo>
                      <a:pt x="116" y="161"/>
                    </a:lnTo>
                    <a:lnTo>
                      <a:pt x="116" y="160"/>
                    </a:lnTo>
                    <a:lnTo>
                      <a:pt x="116" y="159"/>
                    </a:lnTo>
                    <a:lnTo>
                      <a:pt x="115" y="159"/>
                    </a:lnTo>
                    <a:lnTo>
                      <a:pt x="115" y="158"/>
                    </a:lnTo>
                    <a:lnTo>
                      <a:pt x="115" y="157"/>
                    </a:lnTo>
                    <a:lnTo>
                      <a:pt x="115" y="156"/>
                    </a:lnTo>
                    <a:lnTo>
                      <a:pt x="115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7" y="151"/>
                    </a:lnTo>
                    <a:lnTo>
                      <a:pt x="118" y="151"/>
                    </a:lnTo>
                    <a:lnTo>
                      <a:pt x="118" y="150"/>
                    </a:lnTo>
                    <a:lnTo>
                      <a:pt x="118" y="149"/>
                    </a:lnTo>
                    <a:lnTo>
                      <a:pt x="118" y="148"/>
                    </a:lnTo>
                    <a:lnTo>
                      <a:pt x="116" y="147"/>
                    </a:lnTo>
                    <a:lnTo>
                      <a:pt x="115" y="147"/>
                    </a:lnTo>
                    <a:lnTo>
                      <a:pt x="115" y="146"/>
                    </a:lnTo>
                    <a:lnTo>
                      <a:pt x="115" y="144"/>
                    </a:lnTo>
                    <a:lnTo>
                      <a:pt x="113" y="142"/>
                    </a:lnTo>
                    <a:lnTo>
                      <a:pt x="113" y="141"/>
                    </a:lnTo>
                    <a:lnTo>
                      <a:pt x="113" y="140"/>
                    </a:lnTo>
                    <a:lnTo>
                      <a:pt x="112" y="139"/>
                    </a:lnTo>
                    <a:lnTo>
                      <a:pt x="111" y="138"/>
                    </a:lnTo>
                    <a:lnTo>
                      <a:pt x="109" y="137"/>
                    </a:lnTo>
                    <a:lnTo>
                      <a:pt x="108" y="136"/>
                    </a:lnTo>
                    <a:lnTo>
                      <a:pt x="107" y="136"/>
                    </a:lnTo>
                    <a:lnTo>
                      <a:pt x="106" y="136"/>
                    </a:lnTo>
                    <a:lnTo>
                      <a:pt x="105" y="136"/>
                    </a:lnTo>
                    <a:lnTo>
                      <a:pt x="106" y="136"/>
                    </a:lnTo>
                    <a:lnTo>
                      <a:pt x="106" y="137"/>
                    </a:lnTo>
                    <a:lnTo>
                      <a:pt x="105" y="138"/>
                    </a:lnTo>
                    <a:lnTo>
                      <a:pt x="103" y="139"/>
                    </a:lnTo>
                    <a:lnTo>
                      <a:pt x="102" y="139"/>
                    </a:lnTo>
                    <a:lnTo>
                      <a:pt x="102" y="140"/>
                    </a:lnTo>
                    <a:lnTo>
                      <a:pt x="103" y="140"/>
                    </a:lnTo>
                    <a:lnTo>
                      <a:pt x="102" y="140"/>
                    </a:lnTo>
                    <a:lnTo>
                      <a:pt x="101" y="140"/>
                    </a:lnTo>
                    <a:lnTo>
                      <a:pt x="101" y="141"/>
                    </a:lnTo>
                    <a:lnTo>
                      <a:pt x="101" y="142"/>
                    </a:lnTo>
                    <a:lnTo>
                      <a:pt x="101" y="143"/>
                    </a:lnTo>
                    <a:lnTo>
                      <a:pt x="101" y="144"/>
                    </a:lnTo>
                    <a:lnTo>
                      <a:pt x="102" y="144"/>
                    </a:lnTo>
                    <a:lnTo>
                      <a:pt x="101" y="144"/>
                    </a:lnTo>
                    <a:lnTo>
                      <a:pt x="101" y="145"/>
                    </a:lnTo>
                    <a:lnTo>
                      <a:pt x="100" y="145"/>
                    </a:lnTo>
                    <a:lnTo>
                      <a:pt x="99" y="145"/>
                    </a:lnTo>
                    <a:lnTo>
                      <a:pt x="99" y="144"/>
                    </a:lnTo>
                    <a:lnTo>
                      <a:pt x="99" y="145"/>
                    </a:lnTo>
                    <a:lnTo>
                      <a:pt x="99" y="146"/>
                    </a:lnTo>
                    <a:lnTo>
                      <a:pt x="98" y="146"/>
                    </a:lnTo>
                    <a:lnTo>
                      <a:pt x="97" y="146"/>
                    </a:lnTo>
                    <a:lnTo>
                      <a:pt x="97" y="147"/>
                    </a:lnTo>
                    <a:lnTo>
                      <a:pt x="96" y="147"/>
                    </a:lnTo>
                    <a:lnTo>
                      <a:pt x="96" y="148"/>
                    </a:lnTo>
                    <a:lnTo>
                      <a:pt x="97" y="148"/>
                    </a:lnTo>
                    <a:lnTo>
                      <a:pt x="97" y="149"/>
                    </a:lnTo>
                    <a:lnTo>
                      <a:pt x="96" y="149"/>
                    </a:lnTo>
                    <a:lnTo>
                      <a:pt x="94" y="149"/>
                    </a:lnTo>
                    <a:lnTo>
                      <a:pt x="94" y="148"/>
                    </a:lnTo>
                    <a:lnTo>
                      <a:pt x="93" y="148"/>
                    </a:lnTo>
                    <a:lnTo>
                      <a:pt x="92" y="149"/>
                    </a:lnTo>
                    <a:lnTo>
                      <a:pt x="91" y="149"/>
                    </a:lnTo>
                    <a:lnTo>
                      <a:pt x="91" y="148"/>
                    </a:lnTo>
                    <a:lnTo>
                      <a:pt x="91" y="147"/>
                    </a:lnTo>
                    <a:lnTo>
                      <a:pt x="91" y="146"/>
                    </a:lnTo>
                    <a:lnTo>
                      <a:pt x="91" y="147"/>
                    </a:lnTo>
                    <a:lnTo>
                      <a:pt x="90" y="147"/>
                    </a:lnTo>
                    <a:lnTo>
                      <a:pt x="90" y="146"/>
                    </a:lnTo>
                    <a:lnTo>
                      <a:pt x="90" y="145"/>
                    </a:lnTo>
                    <a:lnTo>
                      <a:pt x="89" y="146"/>
                    </a:lnTo>
                    <a:lnTo>
                      <a:pt x="89" y="145"/>
                    </a:lnTo>
                    <a:lnTo>
                      <a:pt x="88" y="145"/>
                    </a:lnTo>
                    <a:lnTo>
                      <a:pt x="87" y="146"/>
                    </a:lnTo>
                    <a:lnTo>
                      <a:pt x="87" y="147"/>
                    </a:lnTo>
                    <a:lnTo>
                      <a:pt x="86" y="147"/>
                    </a:lnTo>
                    <a:lnTo>
                      <a:pt x="85" y="147"/>
                    </a:lnTo>
                    <a:lnTo>
                      <a:pt x="86" y="146"/>
                    </a:lnTo>
                    <a:lnTo>
                      <a:pt x="86" y="145"/>
                    </a:lnTo>
                    <a:lnTo>
                      <a:pt x="85" y="144"/>
                    </a:lnTo>
                    <a:lnTo>
                      <a:pt x="86" y="143"/>
                    </a:lnTo>
                    <a:lnTo>
                      <a:pt x="87" y="144"/>
                    </a:lnTo>
                    <a:lnTo>
                      <a:pt x="88" y="143"/>
                    </a:lnTo>
                    <a:lnTo>
                      <a:pt x="87" y="143"/>
                    </a:lnTo>
                    <a:lnTo>
                      <a:pt x="87" y="142"/>
                    </a:lnTo>
                    <a:lnTo>
                      <a:pt x="86" y="142"/>
                    </a:lnTo>
                    <a:lnTo>
                      <a:pt x="86" y="143"/>
                    </a:lnTo>
                    <a:lnTo>
                      <a:pt x="84" y="143"/>
                    </a:lnTo>
                    <a:lnTo>
                      <a:pt x="83" y="143"/>
                    </a:lnTo>
                    <a:lnTo>
                      <a:pt x="83" y="144"/>
                    </a:lnTo>
                    <a:lnTo>
                      <a:pt x="83" y="145"/>
                    </a:lnTo>
                    <a:lnTo>
                      <a:pt x="82" y="145"/>
                    </a:lnTo>
                    <a:lnTo>
                      <a:pt x="81" y="144"/>
                    </a:lnTo>
                    <a:lnTo>
                      <a:pt x="81" y="143"/>
                    </a:lnTo>
                    <a:lnTo>
                      <a:pt x="80" y="143"/>
                    </a:lnTo>
                    <a:lnTo>
                      <a:pt x="81" y="142"/>
                    </a:lnTo>
                    <a:lnTo>
                      <a:pt x="81" y="141"/>
                    </a:lnTo>
                    <a:lnTo>
                      <a:pt x="80" y="141"/>
                    </a:lnTo>
                    <a:lnTo>
                      <a:pt x="80" y="142"/>
                    </a:lnTo>
                    <a:lnTo>
                      <a:pt x="80" y="143"/>
                    </a:lnTo>
                    <a:lnTo>
                      <a:pt x="80" y="144"/>
                    </a:lnTo>
                    <a:lnTo>
                      <a:pt x="80" y="145"/>
                    </a:lnTo>
                    <a:lnTo>
                      <a:pt x="79" y="145"/>
                    </a:lnTo>
                    <a:lnTo>
                      <a:pt x="79" y="146"/>
                    </a:lnTo>
                    <a:lnTo>
                      <a:pt x="79" y="145"/>
                    </a:lnTo>
                    <a:lnTo>
                      <a:pt x="78" y="145"/>
                    </a:lnTo>
                    <a:lnTo>
                      <a:pt x="78" y="146"/>
                    </a:lnTo>
                    <a:lnTo>
                      <a:pt x="78" y="145"/>
                    </a:lnTo>
                    <a:lnTo>
                      <a:pt x="77" y="144"/>
                    </a:lnTo>
                    <a:lnTo>
                      <a:pt x="78" y="144"/>
                    </a:lnTo>
                    <a:lnTo>
                      <a:pt x="78" y="143"/>
                    </a:lnTo>
                    <a:lnTo>
                      <a:pt x="77" y="143"/>
                    </a:lnTo>
                    <a:lnTo>
                      <a:pt x="77" y="144"/>
                    </a:lnTo>
                    <a:lnTo>
                      <a:pt x="76" y="144"/>
                    </a:lnTo>
                    <a:lnTo>
                      <a:pt x="76" y="145"/>
                    </a:lnTo>
                    <a:lnTo>
                      <a:pt x="75" y="145"/>
                    </a:lnTo>
                    <a:lnTo>
                      <a:pt x="75" y="146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3" y="145"/>
                    </a:lnTo>
                    <a:lnTo>
                      <a:pt x="73" y="144"/>
                    </a:lnTo>
                    <a:lnTo>
                      <a:pt x="73" y="143"/>
                    </a:lnTo>
                    <a:lnTo>
                      <a:pt x="72" y="143"/>
                    </a:lnTo>
                    <a:lnTo>
                      <a:pt x="71" y="143"/>
                    </a:lnTo>
                    <a:lnTo>
                      <a:pt x="71" y="144"/>
                    </a:lnTo>
                    <a:lnTo>
                      <a:pt x="70" y="144"/>
                    </a:lnTo>
                    <a:lnTo>
                      <a:pt x="69" y="144"/>
                    </a:lnTo>
                    <a:lnTo>
                      <a:pt x="69" y="143"/>
                    </a:lnTo>
                    <a:lnTo>
                      <a:pt x="69" y="144"/>
                    </a:lnTo>
                    <a:lnTo>
                      <a:pt x="68" y="144"/>
                    </a:lnTo>
                    <a:lnTo>
                      <a:pt x="67" y="144"/>
                    </a:lnTo>
                    <a:lnTo>
                      <a:pt x="66" y="144"/>
                    </a:lnTo>
                    <a:lnTo>
                      <a:pt x="66" y="145"/>
                    </a:lnTo>
                    <a:lnTo>
                      <a:pt x="65" y="145"/>
                    </a:lnTo>
                    <a:lnTo>
                      <a:pt x="65" y="146"/>
                    </a:lnTo>
                    <a:lnTo>
                      <a:pt x="65" y="147"/>
                    </a:lnTo>
                    <a:lnTo>
                      <a:pt x="66" y="147"/>
                    </a:lnTo>
                    <a:lnTo>
                      <a:pt x="65" y="147"/>
                    </a:lnTo>
                    <a:lnTo>
                      <a:pt x="64" y="147"/>
                    </a:lnTo>
                    <a:lnTo>
                      <a:pt x="64" y="148"/>
                    </a:lnTo>
                    <a:lnTo>
                      <a:pt x="64" y="147"/>
                    </a:lnTo>
                    <a:lnTo>
                      <a:pt x="63" y="147"/>
                    </a:lnTo>
                    <a:lnTo>
                      <a:pt x="63" y="146"/>
                    </a:lnTo>
                    <a:lnTo>
                      <a:pt x="63" y="147"/>
                    </a:lnTo>
                    <a:lnTo>
                      <a:pt x="62" y="147"/>
                    </a:lnTo>
                    <a:lnTo>
                      <a:pt x="61" y="148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7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8"/>
                    </a:lnTo>
                    <a:lnTo>
                      <a:pt x="55" y="148"/>
                    </a:lnTo>
                    <a:lnTo>
                      <a:pt x="55" y="147"/>
                    </a:lnTo>
                    <a:lnTo>
                      <a:pt x="55" y="146"/>
                    </a:lnTo>
                    <a:lnTo>
                      <a:pt x="54" y="146"/>
                    </a:lnTo>
                    <a:lnTo>
                      <a:pt x="53" y="147"/>
                    </a:lnTo>
                    <a:lnTo>
                      <a:pt x="53" y="146"/>
                    </a:lnTo>
                    <a:lnTo>
                      <a:pt x="52" y="146"/>
                    </a:lnTo>
                    <a:lnTo>
                      <a:pt x="51" y="147"/>
                    </a:lnTo>
                    <a:lnTo>
                      <a:pt x="51" y="146"/>
                    </a:lnTo>
                    <a:lnTo>
                      <a:pt x="50" y="146"/>
                    </a:lnTo>
                    <a:lnTo>
                      <a:pt x="50" y="147"/>
                    </a:lnTo>
                    <a:lnTo>
                      <a:pt x="49" y="147"/>
                    </a:lnTo>
                    <a:lnTo>
                      <a:pt x="49" y="148"/>
                    </a:lnTo>
                    <a:lnTo>
                      <a:pt x="48" y="148"/>
                    </a:lnTo>
                    <a:lnTo>
                      <a:pt x="48" y="149"/>
                    </a:lnTo>
                    <a:lnTo>
                      <a:pt x="47" y="149"/>
                    </a:lnTo>
                    <a:lnTo>
                      <a:pt x="48" y="150"/>
                    </a:lnTo>
                    <a:lnTo>
                      <a:pt x="47" y="150"/>
                    </a:lnTo>
                    <a:lnTo>
                      <a:pt x="46" y="150"/>
                    </a:lnTo>
                    <a:lnTo>
                      <a:pt x="45" y="149"/>
                    </a:lnTo>
                    <a:lnTo>
                      <a:pt x="44" y="149"/>
                    </a:lnTo>
                    <a:lnTo>
                      <a:pt x="44" y="150"/>
                    </a:lnTo>
                    <a:lnTo>
                      <a:pt x="44" y="149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50"/>
                    </a:lnTo>
                    <a:lnTo>
                      <a:pt x="41" y="150"/>
                    </a:lnTo>
                    <a:lnTo>
                      <a:pt x="41" y="151"/>
                    </a:lnTo>
                    <a:lnTo>
                      <a:pt x="40" y="151"/>
                    </a:lnTo>
                    <a:lnTo>
                      <a:pt x="39" y="150"/>
                    </a:lnTo>
                    <a:lnTo>
                      <a:pt x="39" y="151"/>
                    </a:lnTo>
                    <a:lnTo>
                      <a:pt x="39" y="150"/>
                    </a:lnTo>
                    <a:lnTo>
                      <a:pt x="38" y="150"/>
                    </a:lnTo>
                    <a:lnTo>
                      <a:pt x="38" y="151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5" y="152"/>
                    </a:lnTo>
                    <a:lnTo>
                      <a:pt x="35" y="153"/>
                    </a:lnTo>
                    <a:lnTo>
                      <a:pt x="33" y="153"/>
                    </a:lnTo>
                    <a:lnTo>
                      <a:pt x="32" y="153"/>
                    </a:lnTo>
                    <a:lnTo>
                      <a:pt x="31" y="153"/>
                    </a:lnTo>
                    <a:lnTo>
                      <a:pt x="32" y="153"/>
                    </a:lnTo>
                    <a:lnTo>
                      <a:pt x="31" y="153"/>
                    </a:lnTo>
                    <a:lnTo>
                      <a:pt x="31" y="154"/>
                    </a:lnTo>
                    <a:lnTo>
                      <a:pt x="30" y="155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29" y="155"/>
                    </a:lnTo>
                    <a:lnTo>
                      <a:pt x="30" y="154"/>
                    </a:lnTo>
                    <a:lnTo>
                      <a:pt x="30" y="153"/>
                    </a:lnTo>
                    <a:lnTo>
                      <a:pt x="29" y="153"/>
                    </a:lnTo>
                    <a:lnTo>
                      <a:pt x="28" y="154"/>
                    </a:lnTo>
                    <a:lnTo>
                      <a:pt x="27" y="154"/>
                    </a:lnTo>
                    <a:lnTo>
                      <a:pt x="28" y="154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6" y="153"/>
                    </a:lnTo>
                    <a:lnTo>
                      <a:pt x="25" y="154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4"/>
                    </a:lnTo>
                    <a:lnTo>
                      <a:pt x="23" y="154"/>
                    </a:lnTo>
                    <a:lnTo>
                      <a:pt x="23" y="155"/>
                    </a:lnTo>
                    <a:lnTo>
                      <a:pt x="22" y="155"/>
                    </a:lnTo>
                    <a:lnTo>
                      <a:pt x="21" y="154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9" y="156"/>
                    </a:lnTo>
                    <a:lnTo>
                      <a:pt x="18" y="155"/>
                    </a:lnTo>
                    <a:lnTo>
                      <a:pt x="18" y="156"/>
                    </a:lnTo>
                    <a:lnTo>
                      <a:pt x="18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0" y="15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9" name="Freeform 4717"/>
              <p:cNvSpPr>
                <a:spLocks/>
              </p:cNvSpPr>
              <p:nvPr/>
            </p:nvSpPr>
            <p:spPr bwMode="auto">
              <a:xfrm>
                <a:off x="577851" y="1395413"/>
                <a:ext cx="2203450" cy="1485900"/>
              </a:xfrm>
              <a:custGeom>
                <a:avLst/>
                <a:gdLst>
                  <a:gd name="T0" fmla="*/ 2147483646 w 1388"/>
                  <a:gd name="T1" fmla="*/ 2147483646 h 936"/>
                  <a:gd name="T2" fmla="*/ 2147483646 w 1388"/>
                  <a:gd name="T3" fmla="*/ 2147483646 h 936"/>
                  <a:gd name="T4" fmla="*/ 2147483646 w 1388"/>
                  <a:gd name="T5" fmla="*/ 2147483646 h 936"/>
                  <a:gd name="T6" fmla="*/ 2147483646 w 1388"/>
                  <a:gd name="T7" fmla="*/ 2147483646 h 936"/>
                  <a:gd name="T8" fmla="*/ 2147483646 w 1388"/>
                  <a:gd name="T9" fmla="*/ 2147483646 h 936"/>
                  <a:gd name="T10" fmla="*/ 2147483646 w 1388"/>
                  <a:gd name="T11" fmla="*/ 2147483646 h 936"/>
                  <a:gd name="T12" fmla="*/ 2147483646 w 1388"/>
                  <a:gd name="T13" fmla="*/ 2147483646 h 936"/>
                  <a:gd name="T14" fmla="*/ 2147483646 w 1388"/>
                  <a:gd name="T15" fmla="*/ 2147483646 h 936"/>
                  <a:gd name="T16" fmla="*/ 2147483646 w 1388"/>
                  <a:gd name="T17" fmla="*/ 2147483646 h 936"/>
                  <a:gd name="T18" fmla="*/ 2147483646 w 1388"/>
                  <a:gd name="T19" fmla="*/ 2147483646 h 936"/>
                  <a:gd name="T20" fmla="*/ 2147483646 w 1388"/>
                  <a:gd name="T21" fmla="*/ 2147483646 h 936"/>
                  <a:gd name="T22" fmla="*/ 2147483646 w 1388"/>
                  <a:gd name="T23" fmla="*/ 2147483646 h 936"/>
                  <a:gd name="T24" fmla="*/ 2147483646 w 1388"/>
                  <a:gd name="T25" fmla="*/ 2147483646 h 936"/>
                  <a:gd name="T26" fmla="*/ 2147483646 w 1388"/>
                  <a:gd name="T27" fmla="*/ 2147483646 h 936"/>
                  <a:gd name="T28" fmla="*/ 2147483646 w 1388"/>
                  <a:gd name="T29" fmla="*/ 2147483646 h 936"/>
                  <a:gd name="T30" fmla="*/ 2147483646 w 1388"/>
                  <a:gd name="T31" fmla="*/ 2147483646 h 936"/>
                  <a:gd name="T32" fmla="*/ 2147483646 w 1388"/>
                  <a:gd name="T33" fmla="*/ 2147483646 h 936"/>
                  <a:gd name="T34" fmla="*/ 2147483646 w 1388"/>
                  <a:gd name="T35" fmla="*/ 2147483646 h 936"/>
                  <a:gd name="T36" fmla="*/ 2147483646 w 1388"/>
                  <a:gd name="T37" fmla="*/ 2147483646 h 936"/>
                  <a:gd name="T38" fmla="*/ 2147483646 w 1388"/>
                  <a:gd name="T39" fmla="*/ 2147483646 h 936"/>
                  <a:gd name="T40" fmla="*/ 2147483646 w 1388"/>
                  <a:gd name="T41" fmla="*/ 2147483646 h 936"/>
                  <a:gd name="T42" fmla="*/ 2147483646 w 1388"/>
                  <a:gd name="T43" fmla="*/ 2147483646 h 936"/>
                  <a:gd name="T44" fmla="*/ 2147483646 w 1388"/>
                  <a:gd name="T45" fmla="*/ 2147483646 h 936"/>
                  <a:gd name="T46" fmla="*/ 2147483646 w 1388"/>
                  <a:gd name="T47" fmla="*/ 2147483646 h 936"/>
                  <a:gd name="T48" fmla="*/ 2147483646 w 1388"/>
                  <a:gd name="T49" fmla="*/ 2147483646 h 936"/>
                  <a:gd name="T50" fmla="*/ 2147483646 w 1388"/>
                  <a:gd name="T51" fmla="*/ 2147483646 h 936"/>
                  <a:gd name="T52" fmla="*/ 2147483646 w 1388"/>
                  <a:gd name="T53" fmla="*/ 2147483646 h 936"/>
                  <a:gd name="T54" fmla="*/ 2147483646 w 1388"/>
                  <a:gd name="T55" fmla="*/ 2147483646 h 936"/>
                  <a:gd name="T56" fmla="*/ 2147483646 w 1388"/>
                  <a:gd name="T57" fmla="*/ 2147483646 h 936"/>
                  <a:gd name="T58" fmla="*/ 2147483646 w 1388"/>
                  <a:gd name="T59" fmla="*/ 2147483646 h 936"/>
                  <a:gd name="T60" fmla="*/ 2147483646 w 1388"/>
                  <a:gd name="T61" fmla="*/ 2147483646 h 936"/>
                  <a:gd name="T62" fmla="*/ 2147483646 w 1388"/>
                  <a:gd name="T63" fmla="*/ 2147483646 h 936"/>
                  <a:gd name="T64" fmla="*/ 2147483646 w 1388"/>
                  <a:gd name="T65" fmla="*/ 2147483646 h 936"/>
                  <a:gd name="T66" fmla="*/ 2147483646 w 1388"/>
                  <a:gd name="T67" fmla="*/ 2147483646 h 936"/>
                  <a:gd name="T68" fmla="*/ 2147483646 w 1388"/>
                  <a:gd name="T69" fmla="*/ 2147483646 h 936"/>
                  <a:gd name="T70" fmla="*/ 2147483646 w 1388"/>
                  <a:gd name="T71" fmla="*/ 2147483646 h 936"/>
                  <a:gd name="T72" fmla="*/ 2147483646 w 1388"/>
                  <a:gd name="T73" fmla="*/ 2147483646 h 936"/>
                  <a:gd name="T74" fmla="*/ 2147483646 w 1388"/>
                  <a:gd name="T75" fmla="*/ 2147483646 h 936"/>
                  <a:gd name="T76" fmla="*/ 2147483646 w 1388"/>
                  <a:gd name="T77" fmla="*/ 2147483646 h 936"/>
                  <a:gd name="T78" fmla="*/ 2147483646 w 1388"/>
                  <a:gd name="T79" fmla="*/ 2147483646 h 936"/>
                  <a:gd name="T80" fmla="*/ 2147483646 w 1388"/>
                  <a:gd name="T81" fmla="*/ 2147483646 h 936"/>
                  <a:gd name="T82" fmla="*/ 2147483646 w 1388"/>
                  <a:gd name="T83" fmla="*/ 2147483646 h 936"/>
                  <a:gd name="T84" fmla="*/ 2147483646 w 1388"/>
                  <a:gd name="T85" fmla="*/ 2147483646 h 936"/>
                  <a:gd name="T86" fmla="*/ 2147483646 w 1388"/>
                  <a:gd name="T87" fmla="*/ 2147483646 h 936"/>
                  <a:gd name="T88" fmla="*/ 2147483646 w 1388"/>
                  <a:gd name="T89" fmla="*/ 2147483646 h 936"/>
                  <a:gd name="T90" fmla="*/ 2147483646 w 1388"/>
                  <a:gd name="T91" fmla="*/ 2147483646 h 936"/>
                  <a:gd name="T92" fmla="*/ 2147483646 w 1388"/>
                  <a:gd name="T93" fmla="*/ 2147483646 h 936"/>
                  <a:gd name="T94" fmla="*/ 2147483646 w 1388"/>
                  <a:gd name="T95" fmla="*/ 2147483646 h 936"/>
                  <a:gd name="T96" fmla="*/ 2147483646 w 1388"/>
                  <a:gd name="T97" fmla="*/ 2147483646 h 936"/>
                  <a:gd name="T98" fmla="*/ 2147483646 w 1388"/>
                  <a:gd name="T99" fmla="*/ 2147483646 h 936"/>
                  <a:gd name="T100" fmla="*/ 2147483646 w 1388"/>
                  <a:gd name="T101" fmla="*/ 2147483646 h 936"/>
                  <a:gd name="T102" fmla="*/ 2147483646 w 1388"/>
                  <a:gd name="T103" fmla="*/ 2147483646 h 936"/>
                  <a:gd name="T104" fmla="*/ 2147483646 w 1388"/>
                  <a:gd name="T105" fmla="*/ 2147483646 h 936"/>
                  <a:gd name="T106" fmla="*/ 2147483646 w 1388"/>
                  <a:gd name="T107" fmla="*/ 2147483646 h 936"/>
                  <a:gd name="T108" fmla="*/ 2147483646 w 1388"/>
                  <a:gd name="T109" fmla="*/ 2147483646 h 936"/>
                  <a:gd name="T110" fmla="*/ 2147483646 w 1388"/>
                  <a:gd name="T111" fmla="*/ 2147483646 h 936"/>
                  <a:gd name="T112" fmla="*/ 2147483646 w 1388"/>
                  <a:gd name="T113" fmla="*/ 2147483646 h 936"/>
                  <a:gd name="T114" fmla="*/ 2147483646 w 1388"/>
                  <a:gd name="T115" fmla="*/ 2147483646 h 936"/>
                  <a:gd name="T116" fmla="*/ 2147483646 w 1388"/>
                  <a:gd name="T117" fmla="*/ 2147483646 h 936"/>
                  <a:gd name="T118" fmla="*/ 2147483646 w 1388"/>
                  <a:gd name="T119" fmla="*/ 2147483646 h 936"/>
                  <a:gd name="T120" fmla="*/ 2147483646 w 1388"/>
                  <a:gd name="T121" fmla="*/ 2147483646 h 936"/>
                  <a:gd name="T122" fmla="*/ 2147483646 w 1388"/>
                  <a:gd name="T123" fmla="*/ 2147483646 h 936"/>
                  <a:gd name="T124" fmla="*/ 2147483646 w 1388"/>
                  <a:gd name="T125" fmla="*/ 2147483646 h 9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388"/>
                  <a:gd name="T190" fmla="*/ 0 h 936"/>
                  <a:gd name="T191" fmla="*/ 1388 w 1388"/>
                  <a:gd name="T192" fmla="*/ 936 h 9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388" h="936">
                    <a:moveTo>
                      <a:pt x="1166" y="149"/>
                    </a:moveTo>
                    <a:lnTo>
                      <a:pt x="1166" y="170"/>
                    </a:lnTo>
                    <a:lnTo>
                      <a:pt x="1166" y="171"/>
                    </a:lnTo>
                    <a:lnTo>
                      <a:pt x="1167" y="172"/>
                    </a:lnTo>
                    <a:lnTo>
                      <a:pt x="1167" y="173"/>
                    </a:lnTo>
                    <a:lnTo>
                      <a:pt x="1167" y="174"/>
                    </a:lnTo>
                    <a:lnTo>
                      <a:pt x="1168" y="174"/>
                    </a:lnTo>
                    <a:lnTo>
                      <a:pt x="1168" y="175"/>
                    </a:lnTo>
                    <a:lnTo>
                      <a:pt x="1168" y="176"/>
                    </a:lnTo>
                    <a:lnTo>
                      <a:pt x="1168" y="177"/>
                    </a:lnTo>
                    <a:lnTo>
                      <a:pt x="1168" y="180"/>
                    </a:lnTo>
                    <a:lnTo>
                      <a:pt x="1168" y="181"/>
                    </a:lnTo>
                    <a:lnTo>
                      <a:pt x="1168" y="182"/>
                    </a:lnTo>
                    <a:lnTo>
                      <a:pt x="1167" y="183"/>
                    </a:lnTo>
                    <a:lnTo>
                      <a:pt x="1167" y="184"/>
                    </a:lnTo>
                    <a:lnTo>
                      <a:pt x="1167" y="187"/>
                    </a:lnTo>
                    <a:lnTo>
                      <a:pt x="1168" y="188"/>
                    </a:lnTo>
                    <a:lnTo>
                      <a:pt x="1168" y="189"/>
                    </a:lnTo>
                    <a:lnTo>
                      <a:pt x="1168" y="190"/>
                    </a:lnTo>
                    <a:lnTo>
                      <a:pt x="1168" y="191"/>
                    </a:lnTo>
                    <a:lnTo>
                      <a:pt x="1167" y="192"/>
                    </a:lnTo>
                    <a:lnTo>
                      <a:pt x="1167" y="193"/>
                    </a:lnTo>
                    <a:lnTo>
                      <a:pt x="1168" y="193"/>
                    </a:lnTo>
                    <a:lnTo>
                      <a:pt x="1168" y="194"/>
                    </a:lnTo>
                    <a:lnTo>
                      <a:pt x="1167" y="195"/>
                    </a:lnTo>
                    <a:lnTo>
                      <a:pt x="1168" y="195"/>
                    </a:lnTo>
                    <a:lnTo>
                      <a:pt x="1168" y="196"/>
                    </a:lnTo>
                    <a:lnTo>
                      <a:pt x="1170" y="197"/>
                    </a:lnTo>
                    <a:lnTo>
                      <a:pt x="1172" y="198"/>
                    </a:lnTo>
                    <a:lnTo>
                      <a:pt x="1173" y="198"/>
                    </a:lnTo>
                    <a:lnTo>
                      <a:pt x="1174" y="199"/>
                    </a:lnTo>
                    <a:lnTo>
                      <a:pt x="1175" y="199"/>
                    </a:lnTo>
                    <a:lnTo>
                      <a:pt x="1176" y="200"/>
                    </a:lnTo>
                    <a:lnTo>
                      <a:pt x="1176" y="201"/>
                    </a:lnTo>
                    <a:lnTo>
                      <a:pt x="1177" y="201"/>
                    </a:lnTo>
                    <a:lnTo>
                      <a:pt x="1178" y="201"/>
                    </a:lnTo>
                    <a:lnTo>
                      <a:pt x="1178" y="202"/>
                    </a:lnTo>
                    <a:lnTo>
                      <a:pt x="1179" y="203"/>
                    </a:lnTo>
                    <a:lnTo>
                      <a:pt x="1179" y="204"/>
                    </a:lnTo>
                    <a:lnTo>
                      <a:pt x="1179" y="205"/>
                    </a:lnTo>
                    <a:lnTo>
                      <a:pt x="1179" y="206"/>
                    </a:lnTo>
                    <a:lnTo>
                      <a:pt x="1180" y="208"/>
                    </a:lnTo>
                    <a:lnTo>
                      <a:pt x="1180" y="209"/>
                    </a:lnTo>
                    <a:lnTo>
                      <a:pt x="1181" y="211"/>
                    </a:lnTo>
                    <a:lnTo>
                      <a:pt x="1180" y="211"/>
                    </a:lnTo>
                    <a:lnTo>
                      <a:pt x="1180" y="212"/>
                    </a:lnTo>
                    <a:lnTo>
                      <a:pt x="1179" y="212"/>
                    </a:lnTo>
                    <a:lnTo>
                      <a:pt x="1179" y="213"/>
                    </a:lnTo>
                    <a:lnTo>
                      <a:pt x="1179" y="214"/>
                    </a:lnTo>
                    <a:lnTo>
                      <a:pt x="1179" y="215"/>
                    </a:lnTo>
                    <a:lnTo>
                      <a:pt x="1179" y="216"/>
                    </a:lnTo>
                    <a:lnTo>
                      <a:pt x="1179" y="217"/>
                    </a:lnTo>
                    <a:lnTo>
                      <a:pt x="1180" y="218"/>
                    </a:lnTo>
                    <a:lnTo>
                      <a:pt x="1180" y="219"/>
                    </a:lnTo>
                    <a:lnTo>
                      <a:pt x="1181" y="219"/>
                    </a:lnTo>
                    <a:lnTo>
                      <a:pt x="1181" y="220"/>
                    </a:lnTo>
                    <a:lnTo>
                      <a:pt x="1181" y="221"/>
                    </a:lnTo>
                    <a:lnTo>
                      <a:pt x="1182" y="221"/>
                    </a:lnTo>
                    <a:lnTo>
                      <a:pt x="1182" y="222"/>
                    </a:lnTo>
                    <a:lnTo>
                      <a:pt x="1183" y="222"/>
                    </a:lnTo>
                    <a:lnTo>
                      <a:pt x="1184" y="223"/>
                    </a:lnTo>
                    <a:lnTo>
                      <a:pt x="1184" y="224"/>
                    </a:lnTo>
                    <a:lnTo>
                      <a:pt x="1185" y="224"/>
                    </a:lnTo>
                    <a:lnTo>
                      <a:pt x="1186" y="224"/>
                    </a:lnTo>
                    <a:lnTo>
                      <a:pt x="1187" y="224"/>
                    </a:lnTo>
                    <a:lnTo>
                      <a:pt x="1188" y="227"/>
                    </a:lnTo>
                    <a:lnTo>
                      <a:pt x="1189" y="228"/>
                    </a:lnTo>
                    <a:lnTo>
                      <a:pt x="1190" y="228"/>
                    </a:lnTo>
                    <a:lnTo>
                      <a:pt x="1190" y="229"/>
                    </a:lnTo>
                    <a:lnTo>
                      <a:pt x="1191" y="229"/>
                    </a:lnTo>
                    <a:lnTo>
                      <a:pt x="1192" y="230"/>
                    </a:lnTo>
                    <a:lnTo>
                      <a:pt x="1192" y="231"/>
                    </a:lnTo>
                    <a:lnTo>
                      <a:pt x="1193" y="231"/>
                    </a:lnTo>
                    <a:lnTo>
                      <a:pt x="1193" y="232"/>
                    </a:lnTo>
                    <a:lnTo>
                      <a:pt x="1194" y="232"/>
                    </a:lnTo>
                    <a:lnTo>
                      <a:pt x="1195" y="232"/>
                    </a:lnTo>
                    <a:lnTo>
                      <a:pt x="1195" y="233"/>
                    </a:lnTo>
                    <a:lnTo>
                      <a:pt x="1196" y="233"/>
                    </a:lnTo>
                    <a:lnTo>
                      <a:pt x="1196" y="234"/>
                    </a:lnTo>
                    <a:lnTo>
                      <a:pt x="1197" y="233"/>
                    </a:lnTo>
                    <a:lnTo>
                      <a:pt x="1198" y="233"/>
                    </a:lnTo>
                    <a:lnTo>
                      <a:pt x="1198" y="234"/>
                    </a:lnTo>
                    <a:lnTo>
                      <a:pt x="1198" y="235"/>
                    </a:lnTo>
                    <a:lnTo>
                      <a:pt x="1199" y="235"/>
                    </a:lnTo>
                    <a:lnTo>
                      <a:pt x="1199" y="236"/>
                    </a:lnTo>
                    <a:lnTo>
                      <a:pt x="1200" y="236"/>
                    </a:lnTo>
                    <a:lnTo>
                      <a:pt x="1200" y="235"/>
                    </a:lnTo>
                    <a:lnTo>
                      <a:pt x="1202" y="237"/>
                    </a:lnTo>
                    <a:lnTo>
                      <a:pt x="1202" y="238"/>
                    </a:lnTo>
                    <a:lnTo>
                      <a:pt x="1201" y="238"/>
                    </a:lnTo>
                    <a:lnTo>
                      <a:pt x="1201" y="239"/>
                    </a:lnTo>
                    <a:lnTo>
                      <a:pt x="1201" y="240"/>
                    </a:lnTo>
                    <a:lnTo>
                      <a:pt x="1202" y="241"/>
                    </a:lnTo>
                    <a:lnTo>
                      <a:pt x="1203" y="242"/>
                    </a:lnTo>
                    <a:lnTo>
                      <a:pt x="1203" y="243"/>
                    </a:lnTo>
                    <a:lnTo>
                      <a:pt x="1204" y="243"/>
                    </a:lnTo>
                    <a:lnTo>
                      <a:pt x="1204" y="244"/>
                    </a:lnTo>
                    <a:lnTo>
                      <a:pt x="1204" y="245"/>
                    </a:lnTo>
                    <a:lnTo>
                      <a:pt x="1203" y="245"/>
                    </a:lnTo>
                    <a:lnTo>
                      <a:pt x="1203" y="246"/>
                    </a:lnTo>
                    <a:lnTo>
                      <a:pt x="1204" y="247"/>
                    </a:lnTo>
                    <a:lnTo>
                      <a:pt x="1203" y="247"/>
                    </a:lnTo>
                    <a:lnTo>
                      <a:pt x="1203" y="248"/>
                    </a:lnTo>
                    <a:lnTo>
                      <a:pt x="1203" y="249"/>
                    </a:lnTo>
                    <a:lnTo>
                      <a:pt x="1204" y="250"/>
                    </a:lnTo>
                    <a:lnTo>
                      <a:pt x="1205" y="249"/>
                    </a:lnTo>
                    <a:lnTo>
                      <a:pt x="1206" y="249"/>
                    </a:lnTo>
                    <a:lnTo>
                      <a:pt x="1206" y="250"/>
                    </a:lnTo>
                    <a:lnTo>
                      <a:pt x="1208" y="251"/>
                    </a:lnTo>
                    <a:lnTo>
                      <a:pt x="1208" y="252"/>
                    </a:lnTo>
                    <a:lnTo>
                      <a:pt x="1208" y="253"/>
                    </a:lnTo>
                    <a:lnTo>
                      <a:pt x="1209" y="253"/>
                    </a:lnTo>
                    <a:lnTo>
                      <a:pt x="1208" y="254"/>
                    </a:lnTo>
                    <a:lnTo>
                      <a:pt x="1209" y="255"/>
                    </a:lnTo>
                    <a:lnTo>
                      <a:pt x="1209" y="254"/>
                    </a:lnTo>
                    <a:lnTo>
                      <a:pt x="1210" y="256"/>
                    </a:lnTo>
                    <a:lnTo>
                      <a:pt x="1211" y="256"/>
                    </a:lnTo>
                    <a:lnTo>
                      <a:pt x="1212" y="256"/>
                    </a:lnTo>
                    <a:lnTo>
                      <a:pt x="1211" y="257"/>
                    </a:lnTo>
                    <a:lnTo>
                      <a:pt x="1212" y="257"/>
                    </a:lnTo>
                    <a:lnTo>
                      <a:pt x="1213" y="257"/>
                    </a:lnTo>
                    <a:lnTo>
                      <a:pt x="1215" y="257"/>
                    </a:lnTo>
                    <a:lnTo>
                      <a:pt x="1216" y="256"/>
                    </a:lnTo>
                    <a:lnTo>
                      <a:pt x="1217" y="256"/>
                    </a:lnTo>
                    <a:lnTo>
                      <a:pt x="1217" y="258"/>
                    </a:lnTo>
                    <a:lnTo>
                      <a:pt x="1218" y="258"/>
                    </a:lnTo>
                    <a:lnTo>
                      <a:pt x="1220" y="259"/>
                    </a:lnTo>
                    <a:lnTo>
                      <a:pt x="1220" y="260"/>
                    </a:lnTo>
                    <a:lnTo>
                      <a:pt x="1221" y="260"/>
                    </a:lnTo>
                    <a:lnTo>
                      <a:pt x="1222" y="262"/>
                    </a:lnTo>
                    <a:lnTo>
                      <a:pt x="1224" y="264"/>
                    </a:lnTo>
                    <a:lnTo>
                      <a:pt x="1227" y="261"/>
                    </a:lnTo>
                    <a:lnTo>
                      <a:pt x="1227" y="260"/>
                    </a:lnTo>
                    <a:lnTo>
                      <a:pt x="1227" y="259"/>
                    </a:lnTo>
                    <a:lnTo>
                      <a:pt x="1228" y="259"/>
                    </a:lnTo>
                    <a:lnTo>
                      <a:pt x="1229" y="259"/>
                    </a:lnTo>
                    <a:lnTo>
                      <a:pt x="1230" y="258"/>
                    </a:lnTo>
                    <a:lnTo>
                      <a:pt x="1230" y="257"/>
                    </a:lnTo>
                    <a:lnTo>
                      <a:pt x="1230" y="256"/>
                    </a:lnTo>
                    <a:lnTo>
                      <a:pt x="1234" y="254"/>
                    </a:lnTo>
                    <a:lnTo>
                      <a:pt x="1236" y="255"/>
                    </a:lnTo>
                    <a:lnTo>
                      <a:pt x="1236" y="256"/>
                    </a:lnTo>
                    <a:lnTo>
                      <a:pt x="1236" y="257"/>
                    </a:lnTo>
                    <a:lnTo>
                      <a:pt x="1236" y="258"/>
                    </a:lnTo>
                    <a:lnTo>
                      <a:pt x="1237" y="258"/>
                    </a:lnTo>
                    <a:lnTo>
                      <a:pt x="1239" y="258"/>
                    </a:lnTo>
                    <a:lnTo>
                      <a:pt x="1239" y="259"/>
                    </a:lnTo>
                    <a:lnTo>
                      <a:pt x="1239" y="260"/>
                    </a:lnTo>
                    <a:lnTo>
                      <a:pt x="1239" y="261"/>
                    </a:lnTo>
                    <a:lnTo>
                      <a:pt x="1240" y="262"/>
                    </a:lnTo>
                    <a:lnTo>
                      <a:pt x="1239" y="263"/>
                    </a:lnTo>
                    <a:lnTo>
                      <a:pt x="1240" y="263"/>
                    </a:lnTo>
                    <a:lnTo>
                      <a:pt x="1239" y="264"/>
                    </a:lnTo>
                    <a:lnTo>
                      <a:pt x="1239" y="265"/>
                    </a:lnTo>
                    <a:lnTo>
                      <a:pt x="1238" y="266"/>
                    </a:lnTo>
                    <a:lnTo>
                      <a:pt x="1238" y="268"/>
                    </a:lnTo>
                    <a:lnTo>
                      <a:pt x="1238" y="269"/>
                    </a:lnTo>
                    <a:lnTo>
                      <a:pt x="1238" y="270"/>
                    </a:lnTo>
                    <a:lnTo>
                      <a:pt x="1237" y="271"/>
                    </a:lnTo>
                    <a:lnTo>
                      <a:pt x="1237" y="272"/>
                    </a:lnTo>
                    <a:lnTo>
                      <a:pt x="1237" y="273"/>
                    </a:lnTo>
                    <a:lnTo>
                      <a:pt x="1238" y="274"/>
                    </a:lnTo>
                    <a:lnTo>
                      <a:pt x="1239" y="274"/>
                    </a:lnTo>
                    <a:lnTo>
                      <a:pt x="1239" y="275"/>
                    </a:lnTo>
                    <a:lnTo>
                      <a:pt x="1240" y="276"/>
                    </a:lnTo>
                    <a:lnTo>
                      <a:pt x="1240" y="277"/>
                    </a:lnTo>
                    <a:lnTo>
                      <a:pt x="1241" y="278"/>
                    </a:lnTo>
                    <a:lnTo>
                      <a:pt x="1242" y="277"/>
                    </a:lnTo>
                    <a:lnTo>
                      <a:pt x="1243" y="277"/>
                    </a:lnTo>
                    <a:lnTo>
                      <a:pt x="1244" y="278"/>
                    </a:lnTo>
                    <a:lnTo>
                      <a:pt x="1243" y="279"/>
                    </a:lnTo>
                    <a:lnTo>
                      <a:pt x="1244" y="279"/>
                    </a:lnTo>
                    <a:lnTo>
                      <a:pt x="1245" y="280"/>
                    </a:lnTo>
                    <a:lnTo>
                      <a:pt x="1246" y="279"/>
                    </a:lnTo>
                    <a:lnTo>
                      <a:pt x="1248" y="279"/>
                    </a:lnTo>
                    <a:lnTo>
                      <a:pt x="1249" y="280"/>
                    </a:lnTo>
                    <a:lnTo>
                      <a:pt x="1251" y="280"/>
                    </a:lnTo>
                    <a:lnTo>
                      <a:pt x="1251" y="281"/>
                    </a:lnTo>
                    <a:lnTo>
                      <a:pt x="1252" y="281"/>
                    </a:lnTo>
                    <a:lnTo>
                      <a:pt x="1252" y="283"/>
                    </a:lnTo>
                    <a:lnTo>
                      <a:pt x="1253" y="283"/>
                    </a:lnTo>
                    <a:lnTo>
                      <a:pt x="1253" y="284"/>
                    </a:lnTo>
                    <a:lnTo>
                      <a:pt x="1254" y="284"/>
                    </a:lnTo>
                    <a:lnTo>
                      <a:pt x="1254" y="285"/>
                    </a:lnTo>
                    <a:lnTo>
                      <a:pt x="1255" y="286"/>
                    </a:lnTo>
                    <a:lnTo>
                      <a:pt x="1256" y="285"/>
                    </a:lnTo>
                    <a:lnTo>
                      <a:pt x="1257" y="285"/>
                    </a:lnTo>
                    <a:lnTo>
                      <a:pt x="1258" y="286"/>
                    </a:lnTo>
                    <a:lnTo>
                      <a:pt x="1259" y="285"/>
                    </a:lnTo>
                    <a:lnTo>
                      <a:pt x="1259" y="286"/>
                    </a:lnTo>
                    <a:lnTo>
                      <a:pt x="1260" y="287"/>
                    </a:lnTo>
                    <a:lnTo>
                      <a:pt x="1260" y="288"/>
                    </a:lnTo>
                    <a:lnTo>
                      <a:pt x="1260" y="289"/>
                    </a:lnTo>
                    <a:lnTo>
                      <a:pt x="1260" y="290"/>
                    </a:lnTo>
                    <a:lnTo>
                      <a:pt x="1260" y="291"/>
                    </a:lnTo>
                    <a:lnTo>
                      <a:pt x="1261" y="291"/>
                    </a:lnTo>
                    <a:lnTo>
                      <a:pt x="1262" y="292"/>
                    </a:lnTo>
                    <a:lnTo>
                      <a:pt x="1264" y="292"/>
                    </a:lnTo>
                    <a:lnTo>
                      <a:pt x="1264" y="291"/>
                    </a:lnTo>
                    <a:lnTo>
                      <a:pt x="1264" y="292"/>
                    </a:lnTo>
                    <a:lnTo>
                      <a:pt x="1265" y="292"/>
                    </a:lnTo>
                    <a:lnTo>
                      <a:pt x="1266" y="292"/>
                    </a:lnTo>
                    <a:lnTo>
                      <a:pt x="1267" y="292"/>
                    </a:lnTo>
                    <a:lnTo>
                      <a:pt x="1268" y="291"/>
                    </a:lnTo>
                    <a:lnTo>
                      <a:pt x="1268" y="290"/>
                    </a:lnTo>
                    <a:lnTo>
                      <a:pt x="1269" y="291"/>
                    </a:lnTo>
                    <a:lnTo>
                      <a:pt x="1269" y="292"/>
                    </a:lnTo>
                    <a:lnTo>
                      <a:pt x="1269" y="293"/>
                    </a:lnTo>
                    <a:lnTo>
                      <a:pt x="1270" y="293"/>
                    </a:lnTo>
                    <a:lnTo>
                      <a:pt x="1271" y="293"/>
                    </a:lnTo>
                    <a:lnTo>
                      <a:pt x="1272" y="293"/>
                    </a:lnTo>
                    <a:lnTo>
                      <a:pt x="1273" y="294"/>
                    </a:lnTo>
                    <a:lnTo>
                      <a:pt x="1273" y="295"/>
                    </a:lnTo>
                    <a:lnTo>
                      <a:pt x="1274" y="295"/>
                    </a:lnTo>
                    <a:lnTo>
                      <a:pt x="1274" y="296"/>
                    </a:lnTo>
                    <a:lnTo>
                      <a:pt x="1274" y="297"/>
                    </a:lnTo>
                    <a:lnTo>
                      <a:pt x="1276" y="296"/>
                    </a:lnTo>
                    <a:lnTo>
                      <a:pt x="1276" y="297"/>
                    </a:lnTo>
                    <a:lnTo>
                      <a:pt x="1277" y="297"/>
                    </a:lnTo>
                    <a:lnTo>
                      <a:pt x="1278" y="297"/>
                    </a:lnTo>
                    <a:lnTo>
                      <a:pt x="1278" y="298"/>
                    </a:lnTo>
                    <a:lnTo>
                      <a:pt x="1278" y="299"/>
                    </a:lnTo>
                    <a:lnTo>
                      <a:pt x="1279" y="299"/>
                    </a:lnTo>
                    <a:lnTo>
                      <a:pt x="1280" y="298"/>
                    </a:lnTo>
                    <a:lnTo>
                      <a:pt x="1281" y="298"/>
                    </a:lnTo>
                    <a:lnTo>
                      <a:pt x="1281" y="299"/>
                    </a:lnTo>
                    <a:lnTo>
                      <a:pt x="1281" y="300"/>
                    </a:lnTo>
                    <a:lnTo>
                      <a:pt x="1282" y="300"/>
                    </a:lnTo>
                    <a:lnTo>
                      <a:pt x="1283" y="299"/>
                    </a:lnTo>
                    <a:lnTo>
                      <a:pt x="1284" y="299"/>
                    </a:lnTo>
                    <a:lnTo>
                      <a:pt x="1284" y="300"/>
                    </a:lnTo>
                    <a:lnTo>
                      <a:pt x="1285" y="300"/>
                    </a:lnTo>
                    <a:lnTo>
                      <a:pt x="1285" y="301"/>
                    </a:lnTo>
                    <a:lnTo>
                      <a:pt x="1284" y="302"/>
                    </a:lnTo>
                    <a:lnTo>
                      <a:pt x="1285" y="302"/>
                    </a:lnTo>
                    <a:lnTo>
                      <a:pt x="1286" y="302"/>
                    </a:lnTo>
                    <a:lnTo>
                      <a:pt x="1288" y="303"/>
                    </a:lnTo>
                    <a:lnTo>
                      <a:pt x="1289" y="302"/>
                    </a:lnTo>
                    <a:lnTo>
                      <a:pt x="1290" y="302"/>
                    </a:lnTo>
                    <a:lnTo>
                      <a:pt x="1291" y="303"/>
                    </a:lnTo>
                    <a:lnTo>
                      <a:pt x="1292" y="303"/>
                    </a:lnTo>
                    <a:lnTo>
                      <a:pt x="1292" y="302"/>
                    </a:lnTo>
                    <a:lnTo>
                      <a:pt x="1293" y="302"/>
                    </a:lnTo>
                    <a:lnTo>
                      <a:pt x="1294" y="302"/>
                    </a:lnTo>
                    <a:lnTo>
                      <a:pt x="1295" y="302"/>
                    </a:lnTo>
                    <a:lnTo>
                      <a:pt x="1296" y="301"/>
                    </a:lnTo>
                    <a:lnTo>
                      <a:pt x="1295" y="301"/>
                    </a:lnTo>
                    <a:lnTo>
                      <a:pt x="1296" y="300"/>
                    </a:lnTo>
                    <a:lnTo>
                      <a:pt x="1297" y="301"/>
                    </a:lnTo>
                    <a:lnTo>
                      <a:pt x="1296" y="302"/>
                    </a:lnTo>
                    <a:lnTo>
                      <a:pt x="1297" y="302"/>
                    </a:lnTo>
                    <a:lnTo>
                      <a:pt x="1298" y="303"/>
                    </a:lnTo>
                    <a:lnTo>
                      <a:pt x="1299" y="303"/>
                    </a:lnTo>
                    <a:lnTo>
                      <a:pt x="1299" y="302"/>
                    </a:lnTo>
                    <a:lnTo>
                      <a:pt x="1300" y="302"/>
                    </a:lnTo>
                    <a:lnTo>
                      <a:pt x="1300" y="303"/>
                    </a:lnTo>
                    <a:lnTo>
                      <a:pt x="1301" y="303"/>
                    </a:lnTo>
                    <a:lnTo>
                      <a:pt x="1301" y="302"/>
                    </a:lnTo>
                    <a:lnTo>
                      <a:pt x="1302" y="303"/>
                    </a:lnTo>
                    <a:lnTo>
                      <a:pt x="1303" y="302"/>
                    </a:lnTo>
                    <a:lnTo>
                      <a:pt x="1303" y="303"/>
                    </a:lnTo>
                    <a:lnTo>
                      <a:pt x="1303" y="304"/>
                    </a:lnTo>
                    <a:lnTo>
                      <a:pt x="1302" y="305"/>
                    </a:lnTo>
                    <a:lnTo>
                      <a:pt x="1303" y="305"/>
                    </a:lnTo>
                    <a:lnTo>
                      <a:pt x="1303" y="306"/>
                    </a:lnTo>
                    <a:lnTo>
                      <a:pt x="1304" y="306"/>
                    </a:lnTo>
                    <a:lnTo>
                      <a:pt x="1306" y="306"/>
                    </a:lnTo>
                    <a:lnTo>
                      <a:pt x="1307" y="308"/>
                    </a:lnTo>
                    <a:lnTo>
                      <a:pt x="1308" y="307"/>
                    </a:lnTo>
                    <a:lnTo>
                      <a:pt x="1309" y="307"/>
                    </a:lnTo>
                    <a:lnTo>
                      <a:pt x="1309" y="308"/>
                    </a:lnTo>
                    <a:lnTo>
                      <a:pt x="1310" y="309"/>
                    </a:lnTo>
                    <a:lnTo>
                      <a:pt x="1311" y="309"/>
                    </a:lnTo>
                    <a:lnTo>
                      <a:pt x="1311" y="310"/>
                    </a:lnTo>
                    <a:lnTo>
                      <a:pt x="1310" y="311"/>
                    </a:lnTo>
                    <a:lnTo>
                      <a:pt x="1311" y="313"/>
                    </a:lnTo>
                    <a:lnTo>
                      <a:pt x="1311" y="314"/>
                    </a:lnTo>
                    <a:lnTo>
                      <a:pt x="1312" y="315"/>
                    </a:lnTo>
                    <a:lnTo>
                      <a:pt x="1313" y="316"/>
                    </a:lnTo>
                    <a:lnTo>
                      <a:pt x="1313" y="317"/>
                    </a:lnTo>
                    <a:lnTo>
                      <a:pt x="1314" y="318"/>
                    </a:lnTo>
                    <a:lnTo>
                      <a:pt x="1315" y="317"/>
                    </a:lnTo>
                    <a:lnTo>
                      <a:pt x="1317" y="317"/>
                    </a:lnTo>
                    <a:lnTo>
                      <a:pt x="1318" y="318"/>
                    </a:lnTo>
                    <a:lnTo>
                      <a:pt x="1318" y="319"/>
                    </a:lnTo>
                    <a:lnTo>
                      <a:pt x="1319" y="319"/>
                    </a:lnTo>
                    <a:lnTo>
                      <a:pt x="1319" y="320"/>
                    </a:lnTo>
                    <a:lnTo>
                      <a:pt x="1319" y="321"/>
                    </a:lnTo>
                    <a:lnTo>
                      <a:pt x="1320" y="321"/>
                    </a:lnTo>
                    <a:lnTo>
                      <a:pt x="1321" y="321"/>
                    </a:lnTo>
                    <a:lnTo>
                      <a:pt x="1322" y="322"/>
                    </a:lnTo>
                    <a:lnTo>
                      <a:pt x="1323" y="322"/>
                    </a:lnTo>
                    <a:lnTo>
                      <a:pt x="1324" y="322"/>
                    </a:lnTo>
                    <a:lnTo>
                      <a:pt x="1325" y="323"/>
                    </a:lnTo>
                    <a:lnTo>
                      <a:pt x="1326" y="324"/>
                    </a:lnTo>
                    <a:lnTo>
                      <a:pt x="1326" y="325"/>
                    </a:lnTo>
                    <a:lnTo>
                      <a:pt x="1327" y="326"/>
                    </a:lnTo>
                    <a:lnTo>
                      <a:pt x="1328" y="326"/>
                    </a:lnTo>
                    <a:lnTo>
                      <a:pt x="1329" y="326"/>
                    </a:lnTo>
                    <a:lnTo>
                      <a:pt x="1331" y="326"/>
                    </a:lnTo>
                    <a:lnTo>
                      <a:pt x="1332" y="326"/>
                    </a:lnTo>
                    <a:lnTo>
                      <a:pt x="1334" y="325"/>
                    </a:lnTo>
                    <a:lnTo>
                      <a:pt x="1335" y="325"/>
                    </a:lnTo>
                    <a:lnTo>
                      <a:pt x="1336" y="325"/>
                    </a:lnTo>
                    <a:lnTo>
                      <a:pt x="1337" y="326"/>
                    </a:lnTo>
                    <a:lnTo>
                      <a:pt x="1338" y="327"/>
                    </a:lnTo>
                    <a:lnTo>
                      <a:pt x="1338" y="328"/>
                    </a:lnTo>
                    <a:lnTo>
                      <a:pt x="1338" y="329"/>
                    </a:lnTo>
                    <a:lnTo>
                      <a:pt x="1338" y="331"/>
                    </a:lnTo>
                    <a:lnTo>
                      <a:pt x="1337" y="332"/>
                    </a:lnTo>
                    <a:lnTo>
                      <a:pt x="1336" y="333"/>
                    </a:lnTo>
                    <a:lnTo>
                      <a:pt x="1334" y="335"/>
                    </a:lnTo>
                    <a:lnTo>
                      <a:pt x="1334" y="336"/>
                    </a:lnTo>
                    <a:lnTo>
                      <a:pt x="1334" y="337"/>
                    </a:lnTo>
                    <a:lnTo>
                      <a:pt x="1335" y="338"/>
                    </a:lnTo>
                    <a:lnTo>
                      <a:pt x="1336" y="338"/>
                    </a:lnTo>
                    <a:lnTo>
                      <a:pt x="1337" y="338"/>
                    </a:lnTo>
                    <a:lnTo>
                      <a:pt x="1338" y="338"/>
                    </a:lnTo>
                    <a:lnTo>
                      <a:pt x="1339" y="339"/>
                    </a:lnTo>
                    <a:lnTo>
                      <a:pt x="1339" y="340"/>
                    </a:lnTo>
                    <a:lnTo>
                      <a:pt x="1341" y="341"/>
                    </a:lnTo>
                    <a:lnTo>
                      <a:pt x="1342" y="341"/>
                    </a:lnTo>
                    <a:lnTo>
                      <a:pt x="1343" y="341"/>
                    </a:lnTo>
                    <a:lnTo>
                      <a:pt x="1345" y="340"/>
                    </a:lnTo>
                    <a:lnTo>
                      <a:pt x="1346" y="340"/>
                    </a:lnTo>
                    <a:lnTo>
                      <a:pt x="1346" y="341"/>
                    </a:lnTo>
                    <a:lnTo>
                      <a:pt x="1347" y="340"/>
                    </a:lnTo>
                    <a:lnTo>
                      <a:pt x="1347" y="339"/>
                    </a:lnTo>
                    <a:lnTo>
                      <a:pt x="1348" y="338"/>
                    </a:lnTo>
                    <a:lnTo>
                      <a:pt x="1349" y="338"/>
                    </a:lnTo>
                    <a:lnTo>
                      <a:pt x="1350" y="338"/>
                    </a:lnTo>
                    <a:lnTo>
                      <a:pt x="1351" y="337"/>
                    </a:lnTo>
                    <a:lnTo>
                      <a:pt x="1352" y="337"/>
                    </a:lnTo>
                    <a:lnTo>
                      <a:pt x="1353" y="336"/>
                    </a:lnTo>
                    <a:lnTo>
                      <a:pt x="1353" y="335"/>
                    </a:lnTo>
                    <a:lnTo>
                      <a:pt x="1354" y="335"/>
                    </a:lnTo>
                    <a:lnTo>
                      <a:pt x="1355" y="336"/>
                    </a:lnTo>
                    <a:lnTo>
                      <a:pt x="1356" y="337"/>
                    </a:lnTo>
                    <a:lnTo>
                      <a:pt x="1357" y="338"/>
                    </a:lnTo>
                    <a:lnTo>
                      <a:pt x="1358" y="337"/>
                    </a:lnTo>
                    <a:lnTo>
                      <a:pt x="1359" y="337"/>
                    </a:lnTo>
                    <a:lnTo>
                      <a:pt x="1360" y="337"/>
                    </a:lnTo>
                    <a:lnTo>
                      <a:pt x="1361" y="337"/>
                    </a:lnTo>
                    <a:lnTo>
                      <a:pt x="1361" y="338"/>
                    </a:lnTo>
                    <a:lnTo>
                      <a:pt x="1362" y="338"/>
                    </a:lnTo>
                    <a:lnTo>
                      <a:pt x="1364" y="337"/>
                    </a:lnTo>
                    <a:lnTo>
                      <a:pt x="1365" y="336"/>
                    </a:lnTo>
                    <a:lnTo>
                      <a:pt x="1366" y="335"/>
                    </a:lnTo>
                    <a:lnTo>
                      <a:pt x="1367" y="336"/>
                    </a:lnTo>
                    <a:lnTo>
                      <a:pt x="1368" y="337"/>
                    </a:lnTo>
                    <a:lnTo>
                      <a:pt x="1368" y="336"/>
                    </a:lnTo>
                    <a:lnTo>
                      <a:pt x="1369" y="336"/>
                    </a:lnTo>
                    <a:lnTo>
                      <a:pt x="1370" y="336"/>
                    </a:lnTo>
                    <a:lnTo>
                      <a:pt x="1371" y="335"/>
                    </a:lnTo>
                    <a:lnTo>
                      <a:pt x="1371" y="334"/>
                    </a:lnTo>
                    <a:lnTo>
                      <a:pt x="1371" y="333"/>
                    </a:lnTo>
                    <a:lnTo>
                      <a:pt x="1372" y="333"/>
                    </a:lnTo>
                    <a:lnTo>
                      <a:pt x="1373" y="332"/>
                    </a:lnTo>
                    <a:lnTo>
                      <a:pt x="1375" y="332"/>
                    </a:lnTo>
                    <a:lnTo>
                      <a:pt x="1375" y="331"/>
                    </a:lnTo>
                    <a:lnTo>
                      <a:pt x="1376" y="330"/>
                    </a:lnTo>
                    <a:lnTo>
                      <a:pt x="1377" y="330"/>
                    </a:lnTo>
                    <a:lnTo>
                      <a:pt x="1378" y="330"/>
                    </a:lnTo>
                    <a:lnTo>
                      <a:pt x="1379" y="330"/>
                    </a:lnTo>
                    <a:lnTo>
                      <a:pt x="1380" y="330"/>
                    </a:lnTo>
                    <a:lnTo>
                      <a:pt x="1380" y="329"/>
                    </a:lnTo>
                    <a:lnTo>
                      <a:pt x="1381" y="328"/>
                    </a:lnTo>
                    <a:lnTo>
                      <a:pt x="1382" y="328"/>
                    </a:lnTo>
                    <a:lnTo>
                      <a:pt x="1384" y="328"/>
                    </a:lnTo>
                    <a:lnTo>
                      <a:pt x="1387" y="327"/>
                    </a:lnTo>
                    <a:lnTo>
                      <a:pt x="1388" y="328"/>
                    </a:lnTo>
                    <a:lnTo>
                      <a:pt x="1387" y="329"/>
                    </a:lnTo>
                    <a:lnTo>
                      <a:pt x="1386" y="331"/>
                    </a:lnTo>
                    <a:lnTo>
                      <a:pt x="1385" y="331"/>
                    </a:lnTo>
                    <a:lnTo>
                      <a:pt x="1384" y="333"/>
                    </a:lnTo>
                    <a:lnTo>
                      <a:pt x="1382" y="336"/>
                    </a:lnTo>
                    <a:lnTo>
                      <a:pt x="1381" y="337"/>
                    </a:lnTo>
                    <a:lnTo>
                      <a:pt x="1379" y="339"/>
                    </a:lnTo>
                    <a:lnTo>
                      <a:pt x="1378" y="340"/>
                    </a:lnTo>
                    <a:lnTo>
                      <a:pt x="1376" y="341"/>
                    </a:lnTo>
                    <a:lnTo>
                      <a:pt x="1374" y="342"/>
                    </a:lnTo>
                    <a:lnTo>
                      <a:pt x="1371" y="344"/>
                    </a:lnTo>
                    <a:lnTo>
                      <a:pt x="1369" y="344"/>
                    </a:lnTo>
                    <a:lnTo>
                      <a:pt x="1368" y="345"/>
                    </a:lnTo>
                    <a:lnTo>
                      <a:pt x="1366" y="345"/>
                    </a:lnTo>
                    <a:lnTo>
                      <a:pt x="1365" y="345"/>
                    </a:lnTo>
                    <a:lnTo>
                      <a:pt x="1365" y="346"/>
                    </a:lnTo>
                    <a:lnTo>
                      <a:pt x="1364" y="346"/>
                    </a:lnTo>
                    <a:lnTo>
                      <a:pt x="1362" y="350"/>
                    </a:lnTo>
                    <a:lnTo>
                      <a:pt x="1362" y="351"/>
                    </a:lnTo>
                    <a:lnTo>
                      <a:pt x="1362" y="352"/>
                    </a:lnTo>
                    <a:lnTo>
                      <a:pt x="1361" y="353"/>
                    </a:lnTo>
                    <a:lnTo>
                      <a:pt x="1358" y="357"/>
                    </a:lnTo>
                    <a:lnTo>
                      <a:pt x="1358" y="358"/>
                    </a:lnTo>
                    <a:lnTo>
                      <a:pt x="1359" y="358"/>
                    </a:lnTo>
                    <a:lnTo>
                      <a:pt x="1360" y="359"/>
                    </a:lnTo>
                    <a:lnTo>
                      <a:pt x="1361" y="359"/>
                    </a:lnTo>
                    <a:lnTo>
                      <a:pt x="1361" y="360"/>
                    </a:lnTo>
                    <a:lnTo>
                      <a:pt x="1362" y="359"/>
                    </a:lnTo>
                    <a:lnTo>
                      <a:pt x="1363" y="360"/>
                    </a:lnTo>
                    <a:lnTo>
                      <a:pt x="1361" y="363"/>
                    </a:lnTo>
                    <a:lnTo>
                      <a:pt x="1355" y="376"/>
                    </a:lnTo>
                    <a:lnTo>
                      <a:pt x="1346" y="394"/>
                    </a:lnTo>
                    <a:lnTo>
                      <a:pt x="1343" y="402"/>
                    </a:lnTo>
                    <a:lnTo>
                      <a:pt x="1334" y="420"/>
                    </a:lnTo>
                    <a:lnTo>
                      <a:pt x="1330" y="427"/>
                    </a:lnTo>
                    <a:lnTo>
                      <a:pt x="1324" y="440"/>
                    </a:lnTo>
                    <a:lnTo>
                      <a:pt x="1322" y="445"/>
                    </a:lnTo>
                    <a:lnTo>
                      <a:pt x="1319" y="452"/>
                    </a:lnTo>
                    <a:lnTo>
                      <a:pt x="1315" y="460"/>
                    </a:lnTo>
                    <a:lnTo>
                      <a:pt x="1268" y="555"/>
                    </a:lnTo>
                    <a:lnTo>
                      <a:pt x="1246" y="601"/>
                    </a:lnTo>
                    <a:lnTo>
                      <a:pt x="1232" y="632"/>
                    </a:lnTo>
                    <a:lnTo>
                      <a:pt x="1214" y="668"/>
                    </a:lnTo>
                    <a:lnTo>
                      <a:pt x="1214" y="669"/>
                    </a:lnTo>
                    <a:lnTo>
                      <a:pt x="1212" y="670"/>
                    </a:lnTo>
                    <a:lnTo>
                      <a:pt x="1211" y="670"/>
                    </a:lnTo>
                    <a:lnTo>
                      <a:pt x="1210" y="670"/>
                    </a:lnTo>
                    <a:lnTo>
                      <a:pt x="1209" y="670"/>
                    </a:lnTo>
                    <a:lnTo>
                      <a:pt x="1209" y="672"/>
                    </a:lnTo>
                    <a:lnTo>
                      <a:pt x="1209" y="673"/>
                    </a:lnTo>
                    <a:lnTo>
                      <a:pt x="1208" y="674"/>
                    </a:lnTo>
                    <a:lnTo>
                      <a:pt x="1208" y="675"/>
                    </a:lnTo>
                    <a:lnTo>
                      <a:pt x="1207" y="675"/>
                    </a:lnTo>
                    <a:lnTo>
                      <a:pt x="1207" y="676"/>
                    </a:lnTo>
                    <a:lnTo>
                      <a:pt x="1206" y="676"/>
                    </a:lnTo>
                    <a:lnTo>
                      <a:pt x="1205" y="677"/>
                    </a:lnTo>
                    <a:lnTo>
                      <a:pt x="1204" y="678"/>
                    </a:lnTo>
                    <a:lnTo>
                      <a:pt x="1202" y="678"/>
                    </a:lnTo>
                    <a:lnTo>
                      <a:pt x="1202" y="679"/>
                    </a:lnTo>
                    <a:lnTo>
                      <a:pt x="1201" y="679"/>
                    </a:lnTo>
                    <a:lnTo>
                      <a:pt x="1200" y="682"/>
                    </a:lnTo>
                    <a:lnTo>
                      <a:pt x="1198" y="683"/>
                    </a:lnTo>
                    <a:lnTo>
                      <a:pt x="1198" y="684"/>
                    </a:lnTo>
                    <a:lnTo>
                      <a:pt x="1198" y="685"/>
                    </a:lnTo>
                    <a:lnTo>
                      <a:pt x="1197" y="686"/>
                    </a:lnTo>
                    <a:lnTo>
                      <a:pt x="1197" y="688"/>
                    </a:lnTo>
                    <a:lnTo>
                      <a:pt x="1197" y="690"/>
                    </a:lnTo>
                    <a:lnTo>
                      <a:pt x="1197" y="691"/>
                    </a:lnTo>
                    <a:lnTo>
                      <a:pt x="1197" y="692"/>
                    </a:lnTo>
                    <a:lnTo>
                      <a:pt x="1198" y="694"/>
                    </a:lnTo>
                    <a:lnTo>
                      <a:pt x="1198" y="696"/>
                    </a:lnTo>
                    <a:lnTo>
                      <a:pt x="1200" y="700"/>
                    </a:lnTo>
                    <a:lnTo>
                      <a:pt x="1201" y="702"/>
                    </a:lnTo>
                    <a:lnTo>
                      <a:pt x="1202" y="703"/>
                    </a:lnTo>
                    <a:lnTo>
                      <a:pt x="1203" y="705"/>
                    </a:lnTo>
                    <a:lnTo>
                      <a:pt x="1204" y="705"/>
                    </a:lnTo>
                    <a:lnTo>
                      <a:pt x="1204" y="706"/>
                    </a:lnTo>
                    <a:lnTo>
                      <a:pt x="1205" y="707"/>
                    </a:lnTo>
                    <a:lnTo>
                      <a:pt x="1207" y="707"/>
                    </a:lnTo>
                    <a:lnTo>
                      <a:pt x="1208" y="708"/>
                    </a:lnTo>
                    <a:lnTo>
                      <a:pt x="1209" y="709"/>
                    </a:lnTo>
                    <a:lnTo>
                      <a:pt x="1210" y="711"/>
                    </a:lnTo>
                    <a:lnTo>
                      <a:pt x="1211" y="712"/>
                    </a:lnTo>
                    <a:lnTo>
                      <a:pt x="1212" y="714"/>
                    </a:lnTo>
                    <a:lnTo>
                      <a:pt x="1213" y="715"/>
                    </a:lnTo>
                    <a:lnTo>
                      <a:pt x="1214" y="715"/>
                    </a:lnTo>
                    <a:lnTo>
                      <a:pt x="1215" y="716"/>
                    </a:lnTo>
                    <a:lnTo>
                      <a:pt x="1216" y="717"/>
                    </a:lnTo>
                    <a:lnTo>
                      <a:pt x="1217" y="718"/>
                    </a:lnTo>
                    <a:lnTo>
                      <a:pt x="1217" y="719"/>
                    </a:lnTo>
                    <a:lnTo>
                      <a:pt x="1218" y="719"/>
                    </a:lnTo>
                    <a:lnTo>
                      <a:pt x="1218" y="720"/>
                    </a:lnTo>
                    <a:lnTo>
                      <a:pt x="1219" y="721"/>
                    </a:lnTo>
                    <a:lnTo>
                      <a:pt x="1220" y="723"/>
                    </a:lnTo>
                    <a:lnTo>
                      <a:pt x="1221" y="724"/>
                    </a:lnTo>
                    <a:lnTo>
                      <a:pt x="1221" y="727"/>
                    </a:lnTo>
                    <a:lnTo>
                      <a:pt x="1221" y="728"/>
                    </a:lnTo>
                    <a:lnTo>
                      <a:pt x="1221" y="730"/>
                    </a:lnTo>
                    <a:lnTo>
                      <a:pt x="1221" y="733"/>
                    </a:lnTo>
                    <a:lnTo>
                      <a:pt x="1222" y="735"/>
                    </a:lnTo>
                    <a:lnTo>
                      <a:pt x="1223" y="736"/>
                    </a:lnTo>
                    <a:lnTo>
                      <a:pt x="1224" y="737"/>
                    </a:lnTo>
                    <a:lnTo>
                      <a:pt x="1223" y="738"/>
                    </a:lnTo>
                    <a:lnTo>
                      <a:pt x="1222" y="739"/>
                    </a:lnTo>
                    <a:lnTo>
                      <a:pt x="1221" y="740"/>
                    </a:lnTo>
                    <a:lnTo>
                      <a:pt x="1219" y="743"/>
                    </a:lnTo>
                    <a:lnTo>
                      <a:pt x="1218" y="745"/>
                    </a:lnTo>
                    <a:lnTo>
                      <a:pt x="1218" y="747"/>
                    </a:lnTo>
                    <a:lnTo>
                      <a:pt x="1218" y="748"/>
                    </a:lnTo>
                    <a:lnTo>
                      <a:pt x="1217" y="750"/>
                    </a:lnTo>
                    <a:lnTo>
                      <a:pt x="1217" y="751"/>
                    </a:lnTo>
                    <a:lnTo>
                      <a:pt x="1217" y="752"/>
                    </a:lnTo>
                    <a:lnTo>
                      <a:pt x="1218" y="755"/>
                    </a:lnTo>
                    <a:lnTo>
                      <a:pt x="1219" y="755"/>
                    </a:lnTo>
                    <a:lnTo>
                      <a:pt x="1219" y="757"/>
                    </a:lnTo>
                    <a:lnTo>
                      <a:pt x="1218" y="758"/>
                    </a:lnTo>
                    <a:lnTo>
                      <a:pt x="1216" y="760"/>
                    </a:lnTo>
                    <a:lnTo>
                      <a:pt x="1215" y="762"/>
                    </a:lnTo>
                    <a:lnTo>
                      <a:pt x="1213" y="763"/>
                    </a:lnTo>
                    <a:lnTo>
                      <a:pt x="1212" y="764"/>
                    </a:lnTo>
                    <a:lnTo>
                      <a:pt x="1212" y="765"/>
                    </a:lnTo>
                    <a:lnTo>
                      <a:pt x="1212" y="767"/>
                    </a:lnTo>
                    <a:lnTo>
                      <a:pt x="1212" y="768"/>
                    </a:lnTo>
                    <a:lnTo>
                      <a:pt x="1211" y="769"/>
                    </a:lnTo>
                    <a:lnTo>
                      <a:pt x="1210" y="770"/>
                    </a:lnTo>
                    <a:lnTo>
                      <a:pt x="1208" y="771"/>
                    </a:lnTo>
                    <a:lnTo>
                      <a:pt x="1208" y="772"/>
                    </a:lnTo>
                    <a:lnTo>
                      <a:pt x="1206" y="772"/>
                    </a:lnTo>
                    <a:lnTo>
                      <a:pt x="1205" y="773"/>
                    </a:lnTo>
                    <a:lnTo>
                      <a:pt x="1204" y="774"/>
                    </a:lnTo>
                    <a:lnTo>
                      <a:pt x="1204" y="775"/>
                    </a:lnTo>
                    <a:lnTo>
                      <a:pt x="1205" y="776"/>
                    </a:lnTo>
                    <a:lnTo>
                      <a:pt x="1205" y="777"/>
                    </a:lnTo>
                    <a:lnTo>
                      <a:pt x="1205" y="779"/>
                    </a:lnTo>
                    <a:lnTo>
                      <a:pt x="1206" y="780"/>
                    </a:lnTo>
                    <a:lnTo>
                      <a:pt x="1206" y="782"/>
                    </a:lnTo>
                    <a:lnTo>
                      <a:pt x="1207" y="783"/>
                    </a:lnTo>
                    <a:lnTo>
                      <a:pt x="1208" y="784"/>
                    </a:lnTo>
                    <a:lnTo>
                      <a:pt x="1209" y="785"/>
                    </a:lnTo>
                    <a:lnTo>
                      <a:pt x="1209" y="786"/>
                    </a:lnTo>
                    <a:lnTo>
                      <a:pt x="1209" y="787"/>
                    </a:lnTo>
                    <a:lnTo>
                      <a:pt x="1209" y="789"/>
                    </a:lnTo>
                    <a:lnTo>
                      <a:pt x="1212" y="793"/>
                    </a:lnTo>
                    <a:lnTo>
                      <a:pt x="1212" y="794"/>
                    </a:lnTo>
                    <a:lnTo>
                      <a:pt x="1211" y="795"/>
                    </a:lnTo>
                    <a:lnTo>
                      <a:pt x="1212" y="796"/>
                    </a:lnTo>
                    <a:lnTo>
                      <a:pt x="1212" y="797"/>
                    </a:lnTo>
                    <a:lnTo>
                      <a:pt x="1211" y="797"/>
                    </a:lnTo>
                    <a:lnTo>
                      <a:pt x="1210" y="798"/>
                    </a:lnTo>
                    <a:lnTo>
                      <a:pt x="1209" y="799"/>
                    </a:lnTo>
                    <a:lnTo>
                      <a:pt x="1209" y="800"/>
                    </a:lnTo>
                    <a:lnTo>
                      <a:pt x="1209" y="801"/>
                    </a:lnTo>
                    <a:lnTo>
                      <a:pt x="1209" y="802"/>
                    </a:lnTo>
                    <a:lnTo>
                      <a:pt x="1210" y="803"/>
                    </a:lnTo>
                    <a:lnTo>
                      <a:pt x="1209" y="803"/>
                    </a:lnTo>
                    <a:lnTo>
                      <a:pt x="1209" y="804"/>
                    </a:lnTo>
                    <a:lnTo>
                      <a:pt x="1209" y="805"/>
                    </a:lnTo>
                    <a:lnTo>
                      <a:pt x="1209" y="806"/>
                    </a:lnTo>
                    <a:lnTo>
                      <a:pt x="1209" y="808"/>
                    </a:lnTo>
                    <a:lnTo>
                      <a:pt x="1208" y="809"/>
                    </a:lnTo>
                    <a:lnTo>
                      <a:pt x="1209" y="810"/>
                    </a:lnTo>
                    <a:lnTo>
                      <a:pt x="1209" y="811"/>
                    </a:lnTo>
                    <a:lnTo>
                      <a:pt x="1209" y="812"/>
                    </a:lnTo>
                    <a:lnTo>
                      <a:pt x="1208" y="813"/>
                    </a:lnTo>
                    <a:lnTo>
                      <a:pt x="1207" y="813"/>
                    </a:lnTo>
                    <a:lnTo>
                      <a:pt x="1207" y="814"/>
                    </a:lnTo>
                    <a:lnTo>
                      <a:pt x="1207" y="815"/>
                    </a:lnTo>
                    <a:lnTo>
                      <a:pt x="1207" y="816"/>
                    </a:lnTo>
                    <a:lnTo>
                      <a:pt x="1206" y="816"/>
                    </a:lnTo>
                    <a:lnTo>
                      <a:pt x="1206" y="817"/>
                    </a:lnTo>
                    <a:lnTo>
                      <a:pt x="1206" y="818"/>
                    </a:lnTo>
                    <a:lnTo>
                      <a:pt x="1205" y="819"/>
                    </a:lnTo>
                    <a:lnTo>
                      <a:pt x="1205" y="820"/>
                    </a:lnTo>
                    <a:lnTo>
                      <a:pt x="1204" y="820"/>
                    </a:lnTo>
                    <a:lnTo>
                      <a:pt x="1204" y="821"/>
                    </a:lnTo>
                    <a:lnTo>
                      <a:pt x="1203" y="821"/>
                    </a:lnTo>
                    <a:lnTo>
                      <a:pt x="1203" y="822"/>
                    </a:lnTo>
                    <a:lnTo>
                      <a:pt x="1202" y="823"/>
                    </a:lnTo>
                    <a:lnTo>
                      <a:pt x="1201" y="825"/>
                    </a:lnTo>
                    <a:lnTo>
                      <a:pt x="1201" y="826"/>
                    </a:lnTo>
                    <a:lnTo>
                      <a:pt x="1202" y="827"/>
                    </a:lnTo>
                    <a:lnTo>
                      <a:pt x="1202" y="828"/>
                    </a:lnTo>
                    <a:lnTo>
                      <a:pt x="1202" y="829"/>
                    </a:lnTo>
                    <a:lnTo>
                      <a:pt x="1202" y="830"/>
                    </a:lnTo>
                    <a:lnTo>
                      <a:pt x="1202" y="831"/>
                    </a:lnTo>
                    <a:lnTo>
                      <a:pt x="1203" y="832"/>
                    </a:lnTo>
                    <a:lnTo>
                      <a:pt x="1203" y="833"/>
                    </a:lnTo>
                    <a:lnTo>
                      <a:pt x="1203" y="834"/>
                    </a:lnTo>
                    <a:lnTo>
                      <a:pt x="1202" y="834"/>
                    </a:lnTo>
                    <a:lnTo>
                      <a:pt x="1202" y="835"/>
                    </a:lnTo>
                    <a:lnTo>
                      <a:pt x="1202" y="837"/>
                    </a:lnTo>
                    <a:lnTo>
                      <a:pt x="1201" y="839"/>
                    </a:lnTo>
                    <a:lnTo>
                      <a:pt x="1200" y="840"/>
                    </a:lnTo>
                    <a:lnTo>
                      <a:pt x="1200" y="841"/>
                    </a:lnTo>
                    <a:lnTo>
                      <a:pt x="1200" y="842"/>
                    </a:lnTo>
                    <a:lnTo>
                      <a:pt x="1202" y="842"/>
                    </a:lnTo>
                    <a:lnTo>
                      <a:pt x="1203" y="842"/>
                    </a:lnTo>
                    <a:lnTo>
                      <a:pt x="1204" y="841"/>
                    </a:lnTo>
                    <a:lnTo>
                      <a:pt x="1205" y="841"/>
                    </a:lnTo>
                    <a:lnTo>
                      <a:pt x="1206" y="841"/>
                    </a:lnTo>
                    <a:lnTo>
                      <a:pt x="1208" y="842"/>
                    </a:lnTo>
                    <a:lnTo>
                      <a:pt x="1208" y="843"/>
                    </a:lnTo>
                    <a:lnTo>
                      <a:pt x="1207" y="843"/>
                    </a:lnTo>
                    <a:lnTo>
                      <a:pt x="1206" y="844"/>
                    </a:lnTo>
                    <a:lnTo>
                      <a:pt x="1205" y="845"/>
                    </a:lnTo>
                    <a:lnTo>
                      <a:pt x="1204" y="846"/>
                    </a:lnTo>
                    <a:lnTo>
                      <a:pt x="1204" y="847"/>
                    </a:lnTo>
                    <a:lnTo>
                      <a:pt x="1203" y="847"/>
                    </a:lnTo>
                    <a:lnTo>
                      <a:pt x="1201" y="848"/>
                    </a:lnTo>
                    <a:lnTo>
                      <a:pt x="1200" y="848"/>
                    </a:lnTo>
                    <a:lnTo>
                      <a:pt x="1199" y="849"/>
                    </a:lnTo>
                    <a:lnTo>
                      <a:pt x="1195" y="849"/>
                    </a:lnTo>
                    <a:lnTo>
                      <a:pt x="1146" y="849"/>
                    </a:lnTo>
                    <a:lnTo>
                      <a:pt x="1117" y="848"/>
                    </a:lnTo>
                    <a:lnTo>
                      <a:pt x="1078" y="848"/>
                    </a:lnTo>
                    <a:lnTo>
                      <a:pt x="1045" y="848"/>
                    </a:lnTo>
                    <a:lnTo>
                      <a:pt x="961" y="849"/>
                    </a:lnTo>
                    <a:lnTo>
                      <a:pt x="955" y="849"/>
                    </a:lnTo>
                    <a:lnTo>
                      <a:pt x="954" y="848"/>
                    </a:lnTo>
                    <a:lnTo>
                      <a:pt x="953" y="848"/>
                    </a:lnTo>
                    <a:lnTo>
                      <a:pt x="952" y="847"/>
                    </a:lnTo>
                    <a:lnTo>
                      <a:pt x="951" y="845"/>
                    </a:lnTo>
                    <a:lnTo>
                      <a:pt x="951" y="843"/>
                    </a:lnTo>
                    <a:lnTo>
                      <a:pt x="951" y="842"/>
                    </a:lnTo>
                    <a:lnTo>
                      <a:pt x="950" y="842"/>
                    </a:lnTo>
                    <a:lnTo>
                      <a:pt x="949" y="842"/>
                    </a:lnTo>
                    <a:lnTo>
                      <a:pt x="948" y="841"/>
                    </a:lnTo>
                    <a:lnTo>
                      <a:pt x="946" y="842"/>
                    </a:lnTo>
                    <a:lnTo>
                      <a:pt x="945" y="842"/>
                    </a:lnTo>
                    <a:lnTo>
                      <a:pt x="945" y="841"/>
                    </a:lnTo>
                    <a:lnTo>
                      <a:pt x="944" y="840"/>
                    </a:lnTo>
                    <a:lnTo>
                      <a:pt x="943" y="840"/>
                    </a:lnTo>
                    <a:lnTo>
                      <a:pt x="942" y="841"/>
                    </a:lnTo>
                    <a:lnTo>
                      <a:pt x="942" y="842"/>
                    </a:lnTo>
                    <a:lnTo>
                      <a:pt x="942" y="843"/>
                    </a:lnTo>
                    <a:lnTo>
                      <a:pt x="941" y="843"/>
                    </a:lnTo>
                    <a:lnTo>
                      <a:pt x="941" y="844"/>
                    </a:lnTo>
                    <a:lnTo>
                      <a:pt x="940" y="844"/>
                    </a:lnTo>
                    <a:lnTo>
                      <a:pt x="940" y="845"/>
                    </a:lnTo>
                    <a:lnTo>
                      <a:pt x="939" y="845"/>
                    </a:lnTo>
                    <a:lnTo>
                      <a:pt x="939" y="844"/>
                    </a:lnTo>
                    <a:lnTo>
                      <a:pt x="937" y="845"/>
                    </a:lnTo>
                    <a:lnTo>
                      <a:pt x="937" y="844"/>
                    </a:lnTo>
                    <a:lnTo>
                      <a:pt x="936" y="844"/>
                    </a:lnTo>
                    <a:lnTo>
                      <a:pt x="935" y="844"/>
                    </a:lnTo>
                    <a:lnTo>
                      <a:pt x="934" y="845"/>
                    </a:lnTo>
                    <a:lnTo>
                      <a:pt x="934" y="847"/>
                    </a:lnTo>
                    <a:lnTo>
                      <a:pt x="934" y="848"/>
                    </a:lnTo>
                    <a:lnTo>
                      <a:pt x="933" y="849"/>
                    </a:lnTo>
                    <a:lnTo>
                      <a:pt x="933" y="850"/>
                    </a:lnTo>
                    <a:lnTo>
                      <a:pt x="933" y="851"/>
                    </a:lnTo>
                    <a:lnTo>
                      <a:pt x="933" y="853"/>
                    </a:lnTo>
                    <a:lnTo>
                      <a:pt x="932" y="853"/>
                    </a:lnTo>
                    <a:lnTo>
                      <a:pt x="932" y="854"/>
                    </a:lnTo>
                    <a:lnTo>
                      <a:pt x="930" y="854"/>
                    </a:lnTo>
                    <a:lnTo>
                      <a:pt x="929" y="855"/>
                    </a:lnTo>
                    <a:lnTo>
                      <a:pt x="928" y="855"/>
                    </a:lnTo>
                    <a:lnTo>
                      <a:pt x="927" y="855"/>
                    </a:lnTo>
                    <a:lnTo>
                      <a:pt x="926" y="855"/>
                    </a:lnTo>
                    <a:lnTo>
                      <a:pt x="924" y="855"/>
                    </a:lnTo>
                    <a:lnTo>
                      <a:pt x="924" y="854"/>
                    </a:lnTo>
                    <a:lnTo>
                      <a:pt x="924" y="855"/>
                    </a:lnTo>
                    <a:lnTo>
                      <a:pt x="923" y="854"/>
                    </a:lnTo>
                    <a:lnTo>
                      <a:pt x="922" y="852"/>
                    </a:lnTo>
                    <a:lnTo>
                      <a:pt x="922" y="851"/>
                    </a:lnTo>
                    <a:lnTo>
                      <a:pt x="921" y="851"/>
                    </a:lnTo>
                    <a:lnTo>
                      <a:pt x="920" y="849"/>
                    </a:lnTo>
                    <a:lnTo>
                      <a:pt x="919" y="849"/>
                    </a:lnTo>
                    <a:lnTo>
                      <a:pt x="918" y="849"/>
                    </a:lnTo>
                    <a:lnTo>
                      <a:pt x="917" y="849"/>
                    </a:lnTo>
                    <a:lnTo>
                      <a:pt x="916" y="849"/>
                    </a:lnTo>
                    <a:lnTo>
                      <a:pt x="915" y="849"/>
                    </a:lnTo>
                    <a:lnTo>
                      <a:pt x="915" y="850"/>
                    </a:lnTo>
                    <a:lnTo>
                      <a:pt x="914" y="849"/>
                    </a:lnTo>
                    <a:lnTo>
                      <a:pt x="913" y="849"/>
                    </a:lnTo>
                    <a:lnTo>
                      <a:pt x="912" y="849"/>
                    </a:lnTo>
                    <a:lnTo>
                      <a:pt x="910" y="844"/>
                    </a:lnTo>
                    <a:lnTo>
                      <a:pt x="911" y="843"/>
                    </a:lnTo>
                    <a:lnTo>
                      <a:pt x="910" y="842"/>
                    </a:lnTo>
                    <a:lnTo>
                      <a:pt x="909" y="842"/>
                    </a:lnTo>
                    <a:lnTo>
                      <a:pt x="909" y="841"/>
                    </a:lnTo>
                    <a:lnTo>
                      <a:pt x="909" y="840"/>
                    </a:lnTo>
                    <a:lnTo>
                      <a:pt x="909" y="839"/>
                    </a:lnTo>
                    <a:lnTo>
                      <a:pt x="908" y="838"/>
                    </a:lnTo>
                    <a:lnTo>
                      <a:pt x="907" y="837"/>
                    </a:lnTo>
                    <a:lnTo>
                      <a:pt x="907" y="836"/>
                    </a:lnTo>
                    <a:lnTo>
                      <a:pt x="908" y="836"/>
                    </a:lnTo>
                    <a:lnTo>
                      <a:pt x="909" y="836"/>
                    </a:lnTo>
                    <a:lnTo>
                      <a:pt x="908" y="833"/>
                    </a:lnTo>
                    <a:lnTo>
                      <a:pt x="907" y="833"/>
                    </a:lnTo>
                    <a:lnTo>
                      <a:pt x="906" y="833"/>
                    </a:lnTo>
                    <a:lnTo>
                      <a:pt x="904" y="833"/>
                    </a:lnTo>
                    <a:lnTo>
                      <a:pt x="904" y="832"/>
                    </a:lnTo>
                    <a:lnTo>
                      <a:pt x="903" y="832"/>
                    </a:lnTo>
                    <a:lnTo>
                      <a:pt x="901" y="832"/>
                    </a:lnTo>
                    <a:lnTo>
                      <a:pt x="900" y="832"/>
                    </a:lnTo>
                    <a:lnTo>
                      <a:pt x="900" y="833"/>
                    </a:lnTo>
                    <a:lnTo>
                      <a:pt x="899" y="833"/>
                    </a:lnTo>
                    <a:lnTo>
                      <a:pt x="899" y="834"/>
                    </a:lnTo>
                    <a:lnTo>
                      <a:pt x="900" y="835"/>
                    </a:lnTo>
                    <a:lnTo>
                      <a:pt x="900" y="836"/>
                    </a:lnTo>
                    <a:lnTo>
                      <a:pt x="900" y="837"/>
                    </a:lnTo>
                    <a:lnTo>
                      <a:pt x="898" y="835"/>
                    </a:lnTo>
                    <a:lnTo>
                      <a:pt x="897" y="835"/>
                    </a:lnTo>
                    <a:lnTo>
                      <a:pt x="896" y="835"/>
                    </a:lnTo>
                    <a:lnTo>
                      <a:pt x="896" y="834"/>
                    </a:lnTo>
                    <a:lnTo>
                      <a:pt x="896" y="833"/>
                    </a:lnTo>
                    <a:lnTo>
                      <a:pt x="896" y="832"/>
                    </a:lnTo>
                    <a:lnTo>
                      <a:pt x="897" y="832"/>
                    </a:lnTo>
                    <a:lnTo>
                      <a:pt x="897" y="831"/>
                    </a:lnTo>
                    <a:lnTo>
                      <a:pt x="896" y="830"/>
                    </a:lnTo>
                    <a:lnTo>
                      <a:pt x="896" y="829"/>
                    </a:lnTo>
                    <a:lnTo>
                      <a:pt x="896" y="828"/>
                    </a:lnTo>
                    <a:lnTo>
                      <a:pt x="896" y="827"/>
                    </a:lnTo>
                    <a:lnTo>
                      <a:pt x="895" y="827"/>
                    </a:lnTo>
                    <a:lnTo>
                      <a:pt x="894" y="827"/>
                    </a:lnTo>
                    <a:lnTo>
                      <a:pt x="894" y="826"/>
                    </a:lnTo>
                    <a:lnTo>
                      <a:pt x="894" y="825"/>
                    </a:lnTo>
                    <a:lnTo>
                      <a:pt x="894" y="824"/>
                    </a:lnTo>
                    <a:lnTo>
                      <a:pt x="893" y="822"/>
                    </a:lnTo>
                    <a:lnTo>
                      <a:pt x="893" y="821"/>
                    </a:lnTo>
                    <a:lnTo>
                      <a:pt x="894" y="820"/>
                    </a:lnTo>
                    <a:lnTo>
                      <a:pt x="894" y="819"/>
                    </a:lnTo>
                    <a:lnTo>
                      <a:pt x="894" y="818"/>
                    </a:lnTo>
                    <a:lnTo>
                      <a:pt x="894" y="817"/>
                    </a:lnTo>
                    <a:lnTo>
                      <a:pt x="893" y="817"/>
                    </a:lnTo>
                    <a:lnTo>
                      <a:pt x="892" y="817"/>
                    </a:lnTo>
                    <a:lnTo>
                      <a:pt x="892" y="816"/>
                    </a:lnTo>
                    <a:lnTo>
                      <a:pt x="891" y="816"/>
                    </a:lnTo>
                    <a:lnTo>
                      <a:pt x="890" y="817"/>
                    </a:lnTo>
                    <a:lnTo>
                      <a:pt x="889" y="816"/>
                    </a:lnTo>
                    <a:lnTo>
                      <a:pt x="888" y="816"/>
                    </a:lnTo>
                    <a:lnTo>
                      <a:pt x="887" y="815"/>
                    </a:lnTo>
                    <a:lnTo>
                      <a:pt x="887" y="814"/>
                    </a:lnTo>
                    <a:lnTo>
                      <a:pt x="886" y="814"/>
                    </a:lnTo>
                    <a:lnTo>
                      <a:pt x="885" y="814"/>
                    </a:lnTo>
                    <a:lnTo>
                      <a:pt x="884" y="815"/>
                    </a:lnTo>
                    <a:lnTo>
                      <a:pt x="883" y="816"/>
                    </a:lnTo>
                    <a:lnTo>
                      <a:pt x="882" y="816"/>
                    </a:lnTo>
                    <a:lnTo>
                      <a:pt x="882" y="817"/>
                    </a:lnTo>
                    <a:lnTo>
                      <a:pt x="881" y="817"/>
                    </a:lnTo>
                    <a:lnTo>
                      <a:pt x="881" y="816"/>
                    </a:lnTo>
                    <a:lnTo>
                      <a:pt x="880" y="815"/>
                    </a:lnTo>
                    <a:lnTo>
                      <a:pt x="879" y="815"/>
                    </a:lnTo>
                    <a:lnTo>
                      <a:pt x="879" y="814"/>
                    </a:lnTo>
                    <a:lnTo>
                      <a:pt x="879" y="813"/>
                    </a:lnTo>
                    <a:lnTo>
                      <a:pt x="879" y="812"/>
                    </a:lnTo>
                    <a:lnTo>
                      <a:pt x="878" y="812"/>
                    </a:lnTo>
                    <a:lnTo>
                      <a:pt x="879" y="811"/>
                    </a:lnTo>
                    <a:lnTo>
                      <a:pt x="879" y="810"/>
                    </a:lnTo>
                    <a:lnTo>
                      <a:pt x="878" y="809"/>
                    </a:lnTo>
                    <a:lnTo>
                      <a:pt x="878" y="810"/>
                    </a:lnTo>
                    <a:lnTo>
                      <a:pt x="877" y="809"/>
                    </a:lnTo>
                    <a:lnTo>
                      <a:pt x="876" y="808"/>
                    </a:lnTo>
                    <a:lnTo>
                      <a:pt x="876" y="809"/>
                    </a:lnTo>
                    <a:lnTo>
                      <a:pt x="875" y="809"/>
                    </a:lnTo>
                    <a:lnTo>
                      <a:pt x="875" y="808"/>
                    </a:lnTo>
                    <a:lnTo>
                      <a:pt x="874" y="807"/>
                    </a:lnTo>
                    <a:lnTo>
                      <a:pt x="873" y="807"/>
                    </a:lnTo>
                    <a:lnTo>
                      <a:pt x="872" y="806"/>
                    </a:lnTo>
                    <a:lnTo>
                      <a:pt x="871" y="806"/>
                    </a:lnTo>
                    <a:lnTo>
                      <a:pt x="871" y="805"/>
                    </a:lnTo>
                    <a:lnTo>
                      <a:pt x="870" y="803"/>
                    </a:lnTo>
                    <a:lnTo>
                      <a:pt x="869" y="802"/>
                    </a:lnTo>
                    <a:lnTo>
                      <a:pt x="868" y="801"/>
                    </a:lnTo>
                    <a:lnTo>
                      <a:pt x="868" y="800"/>
                    </a:lnTo>
                    <a:lnTo>
                      <a:pt x="869" y="800"/>
                    </a:lnTo>
                    <a:lnTo>
                      <a:pt x="869" y="799"/>
                    </a:lnTo>
                    <a:lnTo>
                      <a:pt x="869" y="798"/>
                    </a:lnTo>
                    <a:lnTo>
                      <a:pt x="869" y="797"/>
                    </a:lnTo>
                    <a:lnTo>
                      <a:pt x="868" y="797"/>
                    </a:lnTo>
                    <a:lnTo>
                      <a:pt x="869" y="796"/>
                    </a:lnTo>
                    <a:lnTo>
                      <a:pt x="868" y="795"/>
                    </a:lnTo>
                    <a:lnTo>
                      <a:pt x="867" y="794"/>
                    </a:lnTo>
                    <a:lnTo>
                      <a:pt x="866" y="794"/>
                    </a:lnTo>
                    <a:lnTo>
                      <a:pt x="866" y="793"/>
                    </a:lnTo>
                    <a:lnTo>
                      <a:pt x="865" y="793"/>
                    </a:lnTo>
                    <a:lnTo>
                      <a:pt x="865" y="792"/>
                    </a:lnTo>
                    <a:lnTo>
                      <a:pt x="864" y="791"/>
                    </a:lnTo>
                    <a:lnTo>
                      <a:pt x="863" y="791"/>
                    </a:lnTo>
                    <a:lnTo>
                      <a:pt x="863" y="790"/>
                    </a:lnTo>
                    <a:lnTo>
                      <a:pt x="862" y="790"/>
                    </a:lnTo>
                    <a:lnTo>
                      <a:pt x="861" y="790"/>
                    </a:lnTo>
                    <a:lnTo>
                      <a:pt x="860" y="790"/>
                    </a:lnTo>
                    <a:lnTo>
                      <a:pt x="859" y="790"/>
                    </a:lnTo>
                    <a:lnTo>
                      <a:pt x="858" y="789"/>
                    </a:lnTo>
                    <a:lnTo>
                      <a:pt x="857" y="787"/>
                    </a:lnTo>
                    <a:lnTo>
                      <a:pt x="856" y="787"/>
                    </a:lnTo>
                    <a:lnTo>
                      <a:pt x="855" y="787"/>
                    </a:lnTo>
                    <a:lnTo>
                      <a:pt x="855" y="786"/>
                    </a:lnTo>
                    <a:lnTo>
                      <a:pt x="854" y="786"/>
                    </a:lnTo>
                    <a:lnTo>
                      <a:pt x="835" y="786"/>
                    </a:lnTo>
                    <a:lnTo>
                      <a:pt x="805" y="787"/>
                    </a:lnTo>
                    <a:lnTo>
                      <a:pt x="795" y="786"/>
                    </a:lnTo>
                    <a:lnTo>
                      <a:pt x="795" y="787"/>
                    </a:lnTo>
                    <a:lnTo>
                      <a:pt x="795" y="788"/>
                    </a:lnTo>
                    <a:lnTo>
                      <a:pt x="795" y="789"/>
                    </a:lnTo>
                    <a:lnTo>
                      <a:pt x="795" y="790"/>
                    </a:lnTo>
                    <a:lnTo>
                      <a:pt x="795" y="791"/>
                    </a:lnTo>
                    <a:lnTo>
                      <a:pt x="795" y="792"/>
                    </a:lnTo>
                    <a:lnTo>
                      <a:pt x="794" y="792"/>
                    </a:lnTo>
                    <a:lnTo>
                      <a:pt x="794" y="793"/>
                    </a:lnTo>
                    <a:lnTo>
                      <a:pt x="793" y="794"/>
                    </a:lnTo>
                    <a:lnTo>
                      <a:pt x="792" y="795"/>
                    </a:lnTo>
                    <a:lnTo>
                      <a:pt x="792" y="796"/>
                    </a:lnTo>
                    <a:lnTo>
                      <a:pt x="792" y="797"/>
                    </a:lnTo>
                    <a:lnTo>
                      <a:pt x="792" y="798"/>
                    </a:lnTo>
                    <a:lnTo>
                      <a:pt x="791" y="799"/>
                    </a:lnTo>
                    <a:lnTo>
                      <a:pt x="790" y="800"/>
                    </a:lnTo>
                    <a:lnTo>
                      <a:pt x="790" y="801"/>
                    </a:lnTo>
                    <a:lnTo>
                      <a:pt x="788" y="802"/>
                    </a:lnTo>
                    <a:lnTo>
                      <a:pt x="787" y="803"/>
                    </a:lnTo>
                    <a:lnTo>
                      <a:pt x="786" y="804"/>
                    </a:lnTo>
                    <a:lnTo>
                      <a:pt x="785" y="805"/>
                    </a:lnTo>
                    <a:lnTo>
                      <a:pt x="786" y="806"/>
                    </a:lnTo>
                    <a:lnTo>
                      <a:pt x="787" y="807"/>
                    </a:lnTo>
                    <a:lnTo>
                      <a:pt x="788" y="808"/>
                    </a:lnTo>
                    <a:lnTo>
                      <a:pt x="786" y="810"/>
                    </a:lnTo>
                    <a:lnTo>
                      <a:pt x="785" y="811"/>
                    </a:lnTo>
                    <a:lnTo>
                      <a:pt x="785" y="812"/>
                    </a:lnTo>
                    <a:lnTo>
                      <a:pt x="784" y="813"/>
                    </a:lnTo>
                    <a:lnTo>
                      <a:pt x="784" y="814"/>
                    </a:lnTo>
                    <a:lnTo>
                      <a:pt x="783" y="815"/>
                    </a:lnTo>
                    <a:lnTo>
                      <a:pt x="782" y="815"/>
                    </a:lnTo>
                    <a:lnTo>
                      <a:pt x="782" y="814"/>
                    </a:lnTo>
                    <a:lnTo>
                      <a:pt x="781" y="814"/>
                    </a:lnTo>
                    <a:lnTo>
                      <a:pt x="780" y="813"/>
                    </a:lnTo>
                    <a:lnTo>
                      <a:pt x="778" y="812"/>
                    </a:lnTo>
                    <a:lnTo>
                      <a:pt x="777" y="812"/>
                    </a:lnTo>
                    <a:lnTo>
                      <a:pt x="776" y="811"/>
                    </a:lnTo>
                    <a:lnTo>
                      <a:pt x="775" y="812"/>
                    </a:lnTo>
                    <a:lnTo>
                      <a:pt x="774" y="812"/>
                    </a:lnTo>
                    <a:lnTo>
                      <a:pt x="774" y="813"/>
                    </a:lnTo>
                    <a:lnTo>
                      <a:pt x="774" y="814"/>
                    </a:lnTo>
                    <a:lnTo>
                      <a:pt x="773" y="815"/>
                    </a:lnTo>
                    <a:lnTo>
                      <a:pt x="771" y="814"/>
                    </a:lnTo>
                    <a:lnTo>
                      <a:pt x="770" y="815"/>
                    </a:lnTo>
                    <a:lnTo>
                      <a:pt x="770" y="816"/>
                    </a:lnTo>
                    <a:lnTo>
                      <a:pt x="770" y="817"/>
                    </a:lnTo>
                    <a:lnTo>
                      <a:pt x="770" y="818"/>
                    </a:lnTo>
                    <a:lnTo>
                      <a:pt x="770" y="819"/>
                    </a:lnTo>
                    <a:lnTo>
                      <a:pt x="770" y="820"/>
                    </a:lnTo>
                    <a:lnTo>
                      <a:pt x="769" y="820"/>
                    </a:lnTo>
                    <a:lnTo>
                      <a:pt x="768" y="821"/>
                    </a:lnTo>
                    <a:lnTo>
                      <a:pt x="768" y="822"/>
                    </a:lnTo>
                    <a:lnTo>
                      <a:pt x="769" y="822"/>
                    </a:lnTo>
                    <a:lnTo>
                      <a:pt x="770" y="822"/>
                    </a:lnTo>
                    <a:lnTo>
                      <a:pt x="770" y="823"/>
                    </a:lnTo>
                    <a:lnTo>
                      <a:pt x="771" y="823"/>
                    </a:lnTo>
                    <a:lnTo>
                      <a:pt x="771" y="824"/>
                    </a:lnTo>
                    <a:lnTo>
                      <a:pt x="769" y="826"/>
                    </a:lnTo>
                    <a:lnTo>
                      <a:pt x="768" y="826"/>
                    </a:lnTo>
                    <a:lnTo>
                      <a:pt x="768" y="827"/>
                    </a:lnTo>
                    <a:lnTo>
                      <a:pt x="768" y="828"/>
                    </a:lnTo>
                    <a:lnTo>
                      <a:pt x="769" y="828"/>
                    </a:lnTo>
                    <a:lnTo>
                      <a:pt x="769" y="829"/>
                    </a:lnTo>
                    <a:lnTo>
                      <a:pt x="771" y="830"/>
                    </a:lnTo>
                    <a:lnTo>
                      <a:pt x="771" y="831"/>
                    </a:lnTo>
                    <a:lnTo>
                      <a:pt x="770" y="831"/>
                    </a:lnTo>
                    <a:lnTo>
                      <a:pt x="770" y="832"/>
                    </a:lnTo>
                    <a:lnTo>
                      <a:pt x="771" y="832"/>
                    </a:lnTo>
                    <a:lnTo>
                      <a:pt x="772" y="832"/>
                    </a:lnTo>
                    <a:lnTo>
                      <a:pt x="772" y="833"/>
                    </a:lnTo>
                    <a:lnTo>
                      <a:pt x="772" y="834"/>
                    </a:lnTo>
                    <a:lnTo>
                      <a:pt x="772" y="835"/>
                    </a:lnTo>
                    <a:lnTo>
                      <a:pt x="771" y="835"/>
                    </a:lnTo>
                    <a:lnTo>
                      <a:pt x="771" y="836"/>
                    </a:lnTo>
                    <a:lnTo>
                      <a:pt x="770" y="836"/>
                    </a:lnTo>
                    <a:lnTo>
                      <a:pt x="769" y="835"/>
                    </a:lnTo>
                    <a:lnTo>
                      <a:pt x="768" y="834"/>
                    </a:lnTo>
                    <a:lnTo>
                      <a:pt x="768" y="835"/>
                    </a:lnTo>
                    <a:lnTo>
                      <a:pt x="767" y="837"/>
                    </a:lnTo>
                    <a:lnTo>
                      <a:pt x="766" y="838"/>
                    </a:lnTo>
                    <a:lnTo>
                      <a:pt x="766" y="839"/>
                    </a:lnTo>
                    <a:lnTo>
                      <a:pt x="765" y="840"/>
                    </a:lnTo>
                    <a:lnTo>
                      <a:pt x="765" y="841"/>
                    </a:lnTo>
                    <a:lnTo>
                      <a:pt x="765" y="842"/>
                    </a:lnTo>
                    <a:lnTo>
                      <a:pt x="764" y="842"/>
                    </a:lnTo>
                    <a:lnTo>
                      <a:pt x="764" y="843"/>
                    </a:lnTo>
                    <a:lnTo>
                      <a:pt x="764" y="844"/>
                    </a:lnTo>
                    <a:lnTo>
                      <a:pt x="764" y="845"/>
                    </a:lnTo>
                    <a:lnTo>
                      <a:pt x="763" y="844"/>
                    </a:lnTo>
                    <a:lnTo>
                      <a:pt x="762" y="844"/>
                    </a:lnTo>
                    <a:lnTo>
                      <a:pt x="761" y="844"/>
                    </a:lnTo>
                    <a:lnTo>
                      <a:pt x="761" y="845"/>
                    </a:lnTo>
                    <a:lnTo>
                      <a:pt x="760" y="845"/>
                    </a:lnTo>
                    <a:lnTo>
                      <a:pt x="760" y="846"/>
                    </a:lnTo>
                    <a:lnTo>
                      <a:pt x="759" y="846"/>
                    </a:lnTo>
                    <a:lnTo>
                      <a:pt x="758" y="846"/>
                    </a:lnTo>
                    <a:lnTo>
                      <a:pt x="757" y="845"/>
                    </a:lnTo>
                    <a:lnTo>
                      <a:pt x="756" y="845"/>
                    </a:lnTo>
                    <a:lnTo>
                      <a:pt x="756" y="846"/>
                    </a:lnTo>
                    <a:lnTo>
                      <a:pt x="755" y="847"/>
                    </a:lnTo>
                    <a:lnTo>
                      <a:pt x="755" y="848"/>
                    </a:lnTo>
                    <a:lnTo>
                      <a:pt x="755" y="850"/>
                    </a:lnTo>
                    <a:lnTo>
                      <a:pt x="756" y="851"/>
                    </a:lnTo>
                    <a:lnTo>
                      <a:pt x="757" y="852"/>
                    </a:lnTo>
                    <a:lnTo>
                      <a:pt x="756" y="852"/>
                    </a:lnTo>
                    <a:lnTo>
                      <a:pt x="756" y="853"/>
                    </a:lnTo>
                    <a:lnTo>
                      <a:pt x="755" y="854"/>
                    </a:lnTo>
                    <a:lnTo>
                      <a:pt x="754" y="855"/>
                    </a:lnTo>
                    <a:lnTo>
                      <a:pt x="755" y="855"/>
                    </a:lnTo>
                    <a:lnTo>
                      <a:pt x="755" y="856"/>
                    </a:lnTo>
                    <a:lnTo>
                      <a:pt x="755" y="857"/>
                    </a:lnTo>
                    <a:lnTo>
                      <a:pt x="755" y="858"/>
                    </a:lnTo>
                    <a:lnTo>
                      <a:pt x="755" y="859"/>
                    </a:lnTo>
                    <a:lnTo>
                      <a:pt x="755" y="860"/>
                    </a:lnTo>
                    <a:lnTo>
                      <a:pt x="755" y="862"/>
                    </a:lnTo>
                    <a:lnTo>
                      <a:pt x="756" y="862"/>
                    </a:lnTo>
                    <a:lnTo>
                      <a:pt x="756" y="863"/>
                    </a:lnTo>
                    <a:lnTo>
                      <a:pt x="755" y="864"/>
                    </a:lnTo>
                    <a:lnTo>
                      <a:pt x="754" y="864"/>
                    </a:lnTo>
                    <a:lnTo>
                      <a:pt x="753" y="864"/>
                    </a:lnTo>
                    <a:lnTo>
                      <a:pt x="750" y="866"/>
                    </a:lnTo>
                    <a:lnTo>
                      <a:pt x="749" y="867"/>
                    </a:lnTo>
                    <a:lnTo>
                      <a:pt x="748" y="866"/>
                    </a:lnTo>
                    <a:lnTo>
                      <a:pt x="746" y="866"/>
                    </a:lnTo>
                    <a:lnTo>
                      <a:pt x="745" y="867"/>
                    </a:lnTo>
                    <a:lnTo>
                      <a:pt x="744" y="867"/>
                    </a:lnTo>
                    <a:lnTo>
                      <a:pt x="743" y="867"/>
                    </a:lnTo>
                    <a:lnTo>
                      <a:pt x="742" y="867"/>
                    </a:lnTo>
                    <a:lnTo>
                      <a:pt x="742" y="866"/>
                    </a:lnTo>
                    <a:lnTo>
                      <a:pt x="741" y="866"/>
                    </a:lnTo>
                    <a:lnTo>
                      <a:pt x="743" y="864"/>
                    </a:lnTo>
                    <a:lnTo>
                      <a:pt x="743" y="862"/>
                    </a:lnTo>
                    <a:lnTo>
                      <a:pt x="742" y="862"/>
                    </a:lnTo>
                    <a:lnTo>
                      <a:pt x="741" y="862"/>
                    </a:lnTo>
                    <a:lnTo>
                      <a:pt x="738" y="863"/>
                    </a:lnTo>
                    <a:lnTo>
                      <a:pt x="737" y="863"/>
                    </a:lnTo>
                    <a:lnTo>
                      <a:pt x="735" y="864"/>
                    </a:lnTo>
                    <a:lnTo>
                      <a:pt x="733" y="865"/>
                    </a:lnTo>
                    <a:lnTo>
                      <a:pt x="732" y="866"/>
                    </a:lnTo>
                    <a:lnTo>
                      <a:pt x="731" y="866"/>
                    </a:lnTo>
                    <a:lnTo>
                      <a:pt x="730" y="866"/>
                    </a:lnTo>
                    <a:lnTo>
                      <a:pt x="729" y="866"/>
                    </a:lnTo>
                    <a:lnTo>
                      <a:pt x="728" y="866"/>
                    </a:lnTo>
                    <a:lnTo>
                      <a:pt x="727" y="866"/>
                    </a:lnTo>
                    <a:lnTo>
                      <a:pt x="725" y="866"/>
                    </a:lnTo>
                    <a:lnTo>
                      <a:pt x="724" y="866"/>
                    </a:lnTo>
                    <a:lnTo>
                      <a:pt x="723" y="866"/>
                    </a:lnTo>
                    <a:lnTo>
                      <a:pt x="723" y="867"/>
                    </a:lnTo>
                    <a:lnTo>
                      <a:pt x="722" y="867"/>
                    </a:lnTo>
                    <a:lnTo>
                      <a:pt x="722" y="868"/>
                    </a:lnTo>
                    <a:lnTo>
                      <a:pt x="721" y="869"/>
                    </a:lnTo>
                    <a:lnTo>
                      <a:pt x="720" y="869"/>
                    </a:lnTo>
                    <a:lnTo>
                      <a:pt x="719" y="869"/>
                    </a:lnTo>
                    <a:lnTo>
                      <a:pt x="717" y="868"/>
                    </a:lnTo>
                    <a:lnTo>
                      <a:pt x="716" y="869"/>
                    </a:lnTo>
                    <a:lnTo>
                      <a:pt x="715" y="869"/>
                    </a:lnTo>
                    <a:lnTo>
                      <a:pt x="714" y="869"/>
                    </a:lnTo>
                    <a:lnTo>
                      <a:pt x="714" y="868"/>
                    </a:lnTo>
                    <a:lnTo>
                      <a:pt x="714" y="867"/>
                    </a:lnTo>
                    <a:lnTo>
                      <a:pt x="713" y="867"/>
                    </a:lnTo>
                    <a:lnTo>
                      <a:pt x="712" y="867"/>
                    </a:lnTo>
                    <a:lnTo>
                      <a:pt x="711" y="868"/>
                    </a:lnTo>
                    <a:lnTo>
                      <a:pt x="710" y="869"/>
                    </a:lnTo>
                    <a:lnTo>
                      <a:pt x="709" y="869"/>
                    </a:lnTo>
                    <a:lnTo>
                      <a:pt x="708" y="870"/>
                    </a:lnTo>
                    <a:lnTo>
                      <a:pt x="707" y="868"/>
                    </a:lnTo>
                    <a:lnTo>
                      <a:pt x="706" y="868"/>
                    </a:lnTo>
                    <a:lnTo>
                      <a:pt x="706" y="867"/>
                    </a:lnTo>
                    <a:lnTo>
                      <a:pt x="705" y="867"/>
                    </a:lnTo>
                    <a:lnTo>
                      <a:pt x="703" y="867"/>
                    </a:lnTo>
                    <a:lnTo>
                      <a:pt x="702" y="868"/>
                    </a:lnTo>
                    <a:lnTo>
                      <a:pt x="701" y="868"/>
                    </a:lnTo>
                    <a:lnTo>
                      <a:pt x="700" y="869"/>
                    </a:lnTo>
                    <a:lnTo>
                      <a:pt x="699" y="869"/>
                    </a:lnTo>
                    <a:lnTo>
                      <a:pt x="698" y="870"/>
                    </a:lnTo>
                    <a:lnTo>
                      <a:pt x="698" y="871"/>
                    </a:lnTo>
                    <a:lnTo>
                      <a:pt x="697" y="872"/>
                    </a:lnTo>
                    <a:lnTo>
                      <a:pt x="696" y="872"/>
                    </a:lnTo>
                    <a:lnTo>
                      <a:pt x="696" y="873"/>
                    </a:lnTo>
                    <a:lnTo>
                      <a:pt x="696" y="874"/>
                    </a:lnTo>
                    <a:lnTo>
                      <a:pt x="696" y="875"/>
                    </a:lnTo>
                    <a:lnTo>
                      <a:pt x="695" y="876"/>
                    </a:lnTo>
                    <a:lnTo>
                      <a:pt x="695" y="877"/>
                    </a:lnTo>
                    <a:lnTo>
                      <a:pt x="694" y="878"/>
                    </a:lnTo>
                    <a:lnTo>
                      <a:pt x="694" y="879"/>
                    </a:lnTo>
                    <a:lnTo>
                      <a:pt x="694" y="880"/>
                    </a:lnTo>
                    <a:lnTo>
                      <a:pt x="694" y="881"/>
                    </a:lnTo>
                    <a:lnTo>
                      <a:pt x="695" y="882"/>
                    </a:lnTo>
                    <a:lnTo>
                      <a:pt x="695" y="883"/>
                    </a:lnTo>
                    <a:lnTo>
                      <a:pt x="695" y="884"/>
                    </a:lnTo>
                    <a:lnTo>
                      <a:pt x="696" y="886"/>
                    </a:lnTo>
                    <a:lnTo>
                      <a:pt x="695" y="887"/>
                    </a:lnTo>
                    <a:lnTo>
                      <a:pt x="694" y="888"/>
                    </a:lnTo>
                    <a:lnTo>
                      <a:pt x="694" y="889"/>
                    </a:lnTo>
                    <a:lnTo>
                      <a:pt x="693" y="889"/>
                    </a:lnTo>
                    <a:lnTo>
                      <a:pt x="693" y="890"/>
                    </a:lnTo>
                    <a:lnTo>
                      <a:pt x="693" y="891"/>
                    </a:lnTo>
                    <a:lnTo>
                      <a:pt x="692" y="891"/>
                    </a:lnTo>
                    <a:lnTo>
                      <a:pt x="691" y="891"/>
                    </a:lnTo>
                    <a:lnTo>
                      <a:pt x="690" y="892"/>
                    </a:lnTo>
                    <a:lnTo>
                      <a:pt x="689" y="892"/>
                    </a:lnTo>
                    <a:lnTo>
                      <a:pt x="689" y="893"/>
                    </a:lnTo>
                    <a:lnTo>
                      <a:pt x="689" y="894"/>
                    </a:lnTo>
                    <a:lnTo>
                      <a:pt x="688" y="894"/>
                    </a:lnTo>
                    <a:lnTo>
                      <a:pt x="689" y="895"/>
                    </a:lnTo>
                    <a:lnTo>
                      <a:pt x="688" y="895"/>
                    </a:lnTo>
                    <a:lnTo>
                      <a:pt x="688" y="896"/>
                    </a:lnTo>
                    <a:lnTo>
                      <a:pt x="687" y="897"/>
                    </a:lnTo>
                    <a:lnTo>
                      <a:pt x="686" y="897"/>
                    </a:lnTo>
                    <a:lnTo>
                      <a:pt x="687" y="898"/>
                    </a:lnTo>
                    <a:lnTo>
                      <a:pt x="686" y="898"/>
                    </a:lnTo>
                    <a:lnTo>
                      <a:pt x="686" y="899"/>
                    </a:lnTo>
                    <a:lnTo>
                      <a:pt x="686" y="900"/>
                    </a:lnTo>
                    <a:lnTo>
                      <a:pt x="684" y="900"/>
                    </a:lnTo>
                    <a:lnTo>
                      <a:pt x="683" y="900"/>
                    </a:lnTo>
                    <a:lnTo>
                      <a:pt x="683" y="901"/>
                    </a:lnTo>
                    <a:lnTo>
                      <a:pt x="683" y="902"/>
                    </a:lnTo>
                    <a:lnTo>
                      <a:pt x="682" y="902"/>
                    </a:lnTo>
                    <a:lnTo>
                      <a:pt x="681" y="902"/>
                    </a:lnTo>
                    <a:lnTo>
                      <a:pt x="680" y="903"/>
                    </a:lnTo>
                    <a:lnTo>
                      <a:pt x="679" y="904"/>
                    </a:lnTo>
                    <a:lnTo>
                      <a:pt x="678" y="903"/>
                    </a:lnTo>
                    <a:lnTo>
                      <a:pt x="676" y="902"/>
                    </a:lnTo>
                    <a:lnTo>
                      <a:pt x="675" y="902"/>
                    </a:lnTo>
                    <a:lnTo>
                      <a:pt x="675" y="901"/>
                    </a:lnTo>
                    <a:lnTo>
                      <a:pt x="676" y="899"/>
                    </a:lnTo>
                    <a:lnTo>
                      <a:pt x="674" y="898"/>
                    </a:lnTo>
                    <a:lnTo>
                      <a:pt x="674" y="897"/>
                    </a:lnTo>
                    <a:lnTo>
                      <a:pt x="675" y="897"/>
                    </a:lnTo>
                    <a:lnTo>
                      <a:pt x="675" y="896"/>
                    </a:lnTo>
                    <a:lnTo>
                      <a:pt x="675" y="895"/>
                    </a:lnTo>
                    <a:lnTo>
                      <a:pt x="674" y="894"/>
                    </a:lnTo>
                    <a:lnTo>
                      <a:pt x="673" y="893"/>
                    </a:lnTo>
                    <a:lnTo>
                      <a:pt x="673" y="892"/>
                    </a:lnTo>
                    <a:lnTo>
                      <a:pt x="673" y="891"/>
                    </a:lnTo>
                    <a:lnTo>
                      <a:pt x="672" y="890"/>
                    </a:lnTo>
                    <a:lnTo>
                      <a:pt x="671" y="890"/>
                    </a:lnTo>
                    <a:lnTo>
                      <a:pt x="670" y="889"/>
                    </a:lnTo>
                    <a:lnTo>
                      <a:pt x="668" y="890"/>
                    </a:lnTo>
                    <a:lnTo>
                      <a:pt x="667" y="890"/>
                    </a:lnTo>
                    <a:lnTo>
                      <a:pt x="667" y="891"/>
                    </a:lnTo>
                    <a:lnTo>
                      <a:pt x="666" y="892"/>
                    </a:lnTo>
                    <a:lnTo>
                      <a:pt x="665" y="892"/>
                    </a:lnTo>
                    <a:lnTo>
                      <a:pt x="664" y="893"/>
                    </a:lnTo>
                    <a:lnTo>
                      <a:pt x="663" y="893"/>
                    </a:lnTo>
                    <a:lnTo>
                      <a:pt x="663" y="894"/>
                    </a:lnTo>
                    <a:lnTo>
                      <a:pt x="662" y="894"/>
                    </a:lnTo>
                    <a:lnTo>
                      <a:pt x="660" y="894"/>
                    </a:lnTo>
                    <a:lnTo>
                      <a:pt x="660" y="895"/>
                    </a:lnTo>
                    <a:lnTo>
                      <a:pt x="660" y="896"/>
                    </a:lnTo>
                    <a:lnTo>
                      <a:pt x="659" y="896"/>
                    </a:lnTo>
                    <a:lnTo>
                      <a:pt x="658" y="895"/>
                    </a:lnTo>
                    <a:lnTo>
                      <a:pt x="658" y="894"/>
                    </a:lnTo>
                    <a:lnTo>
                      <a:pt x="657" y="894"/>
                    </a:lnTo>
                    <a:lnTo>
                      <a:pt x="656" y="894"/>
                    </a:lnTo>
                    <a:lnTo>
                      <a:pt x="655" y="894"/>
                    </a:lnTo>
                    <a:lnTo>
                      <a:pt x="655" y="895"/>
                    </a:lnTo>
                    <a:lnTo>
                      <a:pt x="655" y="896"/>
                    </a:lnTo>
                    <a:lnTo>
                      <a:pt x="655" y="898"/>
                    </a:lnTo>
                    <a:lnTo>
                      <a:pt x="655" y="899"/>
                    </a:lnTo>
                    <a:lnTo>
                      <a:pt x="655" y="900"/>
                    </a:lnTo>
                    <a:lnTo>
                      <a:pt x="654" y="901"/>
                    </a:lnTo>
                    <a:lnTo>
                      <a:pt x="655" y="902"/>
                    </a:lnTo>
                    <a:lnTo>
                      <a:pt x="656" y="903"/>
                    </a:lnTo>
                    <a:lnTo>
                      <a:pt x="656" y="904"/>
                    </a:lnTo>
                    <a:lnTo>
                      <a:pt x="656" y="905"/>
                    </a:lnTo>
                    <a:lnTo>
                      <a:pt x="656" y="906"/>
                    </a:lnTo>
                    <a:lnTo>
                      <a:pt x="655" y="906"/>
                    </a:lnTo>
                    <a:lnTo>
                      <a:pt x="654" y="906"/>
                    </a:lnTo>
                    <a:lnTo>
                      <a:pt x="653" y="905"/>
                    </a:lnTo>
                    <a:lnTo>
                      <a:pt x="653" y="906"/>
                    </a:lnTo>
                    <a:lnTo>
                      <a:pt x="652" y="907"/>
                    </a:lnTo>
                    <a:lnTo>
                      <a:pt x="651" y="907"/>
                    </a:lnTo>
                    <a:lnTo>
                      <a:pt x="651" y="906"/>
                    </a:lnTo>
                    <a:lnTo>
                      <a:pt x="651" y="905"/>
                    </a:lnTo>
                    <a:lnTo>
                      <a:pt x="650" y="904"/>
                    </a:lnTo>
                    <a:lnTo>
                      <a:pt x="650" y="905"/>
                    </a:lnTo>
                    <a:lnTo>
                      <a:pt x="649" y="904"/>
                    </a:lnTo>
                    <a:lnTo>
                      <a:pt x="648" y="904"/>
                    </a:lnTo>
                    <a:lnTo>
                      <a:pt x="647" y="903"/>
                    </a:lnTo>
                    <a:lnTo>
                      <a:pt x="646" y="903"/>
                    </a:lnTo>
                    <a:lnTo>
                      <a:pt x="645" y="902"/>
                    </a:lnTo>
                    <a:lnTo>
                      <a:pt x="644" y="902"/>
                    </a:lnTo>
                    <a:lnTo>
                      <a:pt x="643" y="902"/>
                    </a:lnTo>
                    <a:lnTo>
                      <a:pt x="642" y="903"/>
                    </a:lnTo>
                    <a:lnTo>
                      <a:pt x="641" y="903"/>
                    </a:lnTo>
                    <a:lnTo>
                      <a:pt x="640" y="903"/>
                    </a:lnTo>
                    <a:lnTo>
                      <a:pt x="640" y="904"/>
                    </a:lnTo>
                    <a:lnTo>
                      <a:pt x="639" y="905"/>
                    </a:lnTo>
                    <a:lnTo>
                      <a:pt x="638" y="905"/>
                    </a:lnTo>
                    <a:lnTo>
                      <a:pt x="637" y="905"/>
                    </a:lnTo>
                    <a:lnTo>
                      <a:pt x="637" y="906"/>
                    </a:lnTo>
                    <a:lnTo>
                      <a:pt x="637" y="909"/>
                    </a:lnTo>
                    <a:lnTo>
                      <a:pt x="636" y="909"/>
                    </a:lnTo>
                    <a:lnTo>
                      <a:pt x="635" y="911"/>
                    </a:lnTo>
                    <a:lnTo>
                      <a:pt x="634" y="912"/>
                    </a:lnTo>
                    <a:lnTo>
                      <a:pt x="634" y="914"/>
                    </a:lnTo>
                    <a:lnTo>
                      <a:pt x="633" y="914"/>
                    </a:lnTo>
                    <a:lnTo>
                      <a:pt x="632" y="913"/>
                    </a:lnTo>
                    <a:lnTo>
                      <a:pt x="631" y="914"/>
                    </a:lnTo>
                    <a:lnTo>
                      <a:pt x="630" y="914"/>
                    </a:lnTo>
                    <a:lnTo>
                      <a:pt x="630" y="915"/>
                    </a:lnTo>
                    <a:lnTo>
                      <a:pt x="629" y="916"/>
                    </a:lnTo>
                    <a:lnTo>
                      <a:pt x="628" y="916"/>
                    </a:lnTo>
                    <a:lnTo>
                      <a:pt x="628" y="915"/>
                    </a:lnTo>
                    <a:lnTo>
                      <a:pt x="627" y="915"/>
                    </a:lnTo>
                    <a:lnTo>
                      <a:pt x="627" y="914"/>
                    </a:lnTo>
                    <a:lnTo>
                      <a:pt x="626" y="914"/>
                    </a:lnTo>
                    <a:lnTo>
                      <a:pt x="626" y="913"/>
                    </a:lnTo>
                    <a:lnTo>
                      <a:pt x="626" y="912"/>
                    </a:lnTo>
                    <a:lnTo>
                      <a:pt x="625" y="912"/>
                    </a:lnTo>
                    <a:lnTo>
                      <a:pt x="624" y="912"/>
                    </a:lnTo>
                    <a:lnTo>
                      <a:pt x="624" y="911"/>
                    </a:lnTo>
                    <a:lnTo>
                      <a:pt x="624" y="910"/>
                    </a:lnTo>
                    <a:lnTo>
                      <a:pt x="623" y="910"/>
                    </a:lnTo>
                    <a:lnTo>
                      <a:pt x="622" y="909"/>
                    </a:lnTo>
                    <a:lnTo>
                      <a:pt x="621" y="908"/>
                    </a:lnTo>
                    <a:lnTo>
                      <a:pt x="620" y="909"/>
                    </a:lnTo>
                    <a:lnTo>
                      <a:pt x="619" y="909"/>
                    </a:lnTo>
                    <a:lnTo>
                      <a:pt x="619" y="908"/>
                    </a:lnTo>
                    <a:lnTo>
                      <a:pt x="618" y="907"/>
                    </a:lnTo>
                    <a:lnTo>
                      <a:pt x="618" y="906"/>
                    </a:lnTo>
                    <a:lnTo>
                      <a:pt x="617" y="905"/>
                    </a:lnTo>
                    <a:lnTo>
                      <a:pt x="616" y="904"/>
                    </a:lnTo>
                    <a:lnTo>
                      <a:pt x="615" y="904"/>
                    </a:lnTo>
                    <a:lnTo>
                      <a:pt x="615" y="903"/>
                    </a:lnTo>
                    <a:lnTo>
                      <a:pt x="614" y="903"/>
                    </a:lnTo>
                    <a:lnTo>
                      <a:pt x="613" y="903"/>
                    </a:lnTo>
                    <a:lnTo>
                      <a:pt x="613" y="902"/>
                    </a:lnTo>
                    <a:lnTo>
                      <a:pt x="612" y="902"/>
                    </a:lnTo>
                    <a:lnTo>
                      <a:pt x="610" y="902"/>
                    </a:lnTo>
                    <a:lnTo>
                      <a:pt x="609" y="902"/>
                    </a:lnTo>
                    <a:lnTo>
                      <a:pt x="609" y="903"/>
                    </a:lnTo>
                    <a:lnTo>
                      <a:pt x="608" y="903"/>
                    </a:lnTo>
                    <a:lnTo>
                      <a:pt x="607" y="903"/>
                    </a:lnTo>
                    <a:lnTo>
                      <a:pt x="605" y="903"/>
                    </a:lnTo>
                    <a:lnTo>
                      <a:pt x="604" y="903"/>
                    </a:lnTo>
                    <a:lnTo>
                      <a:pt x="603" y="903"/>
                    </a:lnTo>
                    <a:lnTo>
                      <a:pt x="602" y="903"/>
                    </a:lnTo>
                    <a:lnTo>
                      <a:pt x="600" y="904"/>
                    </a:lnTo>
                    <a:lnTo>
                      <a:pt x="599" y="905"/>
                    </a:lnTo>
                    <a:lnTo>
                      <a:pt x="598" y="905"/>
                    </a:lnTo>
                    <a:lnTo>
                      <a:pt x="597" y="904"/>
                    </a:lnTo>
                    <a:lnTo>
                      <a:pt x="596" y="904"/>
                    </a:lnTo>
                    <a:lnTo>
                      <a:pt x="595" y="904"/>
                    </a:lnTo>
                    <a:lnTo>
                      <a:pt x="594" y="904"/>
                    </a:lnTo>
                    <a:lnTo>
                      <a:pt x="594" y="905"/>
                    </a:lnTo>
                    <a:lnTo>
                      <a:pt x="593" y="905"/>
                    </a:lnTo>
                    <a:lnTo>
                      <a:pt x="592" y="903"/>
                    </a:lnTo>
                    <a:lnTo>
                      <a:pt x="591" y="903"/>
                    </a:lnTo>
                    <a:lnTo>
                      <a:pt x="589" y="904"/>
                    </a:lnTo>
                    <a:lnTo>
                      <a:pt x="590" y="904"/>
                    </a:lnTo>
                    <a:lnTo>
                      <a:pt x="590" y="905"/>
                    </a:lnTo>
                    <a:lnTo>
                      <a:pt x="589" y="905"/>
                    </a:lnTo>
                    <a:lnTo>
                      <a:pt x="588" y="906"/>
                    </a:lnTo>
                    <a:lnTo>
                      <a:pt x="588" y="905"/>
                    </a:lnTo>
                    <a:lnTo>
                      <a:pt x="587" y="904"/>
                    </a:lnTo>
                    <a:lnTo>
                      <a:pt x="586" y="905"/>
                    </a:lnTo>
                    <a:lnTo>
                      <a:pt x="585" y="904"/>
                    </a:lnTo>
                    <a:lnTo>
                      <a:pt x="584" y="904"/>
                    </a:lnTo>
                    <a:lnTo>
                      <a:pt x="584" y="905"/>
                    </a:lnTo>
                    <a:lnTo>
                      <a:pt x="583" y="905"/>
                    </a:lnTo>
                    <a:lnTo>
                      <a:pt x="583" y="904"/>
                    </a:lnTo>
                    <a:lnTo>
                      <a:pt x="581" y="904"/>
                    </a:lnTo>
                    <a:lnTo>
                      <a:pt x="580" y="903"/>
                    </a:lnTo>
                    <a:lnTo>
                      <a:pt x="580" y="904"/>
                    </a:lnTo>
                    <a:lnTo>
                      <a:pt x="580" y="905"/>
                    </a:lnTo>
                    <a:lnTo>
                      <a:pt x="581" y="905"/>
                    </a:lnTo>
                    <a:lnTo>
                      <a:pt x="581" y="906"/>
                    </a:lnTo>
                    <a:lnTo>
                      <a:pt x="582" y="907"/>
                    </a:lnTo>
                    <a:lnTo>
                      <a:pt x="582" y="908"/>
                    </a:lnTo>
                    <a:lnTo>
                      <a:pt x="582" y="909"/>
                    </a:lnTo>
                    <a:lnTo>
                      <a:pt x="582" y="911"/>
                    </a:lnTo>
                    <a:lnTo>
                      <a:pt x="581" y="912"/>
                    </a:lnTo>
                    <a:lnTo>
                      <a:pt x="580" y="912"/>
                    </a:lnTo>
                    <a:lnTo>
                      <a:pt x="579" y="913"/>
                    </a:lnTo>
                    <a:lnTo>
                      <a:pt x="579" y="914"/>
                    </a:lnTo>
                    <a:lnTo>
                      <a:pt x="578" y="915"/>
                    </a:lnTo>
                    <a:lnTo>
                      <a:pt x="577" y="916"/>
                    </a:lnTo>
                    <a:lnTo>
                      <a:pt x="576" y="917"/>
                    </a:lnTo>
                    <a:lnTo>
                      <a:pt x="575" y="918"/>
                    </a:lnTo>
                    <a:lnTo>
                      <a:pt x="574" y="919"/>
                    </a:lnTo>
                    <a:lnTo>
                      <a:pt x="574" y="920"/>
                    </a:lnTo>
                    <a:lnTo>
                      <a:pt x="574" y="921"/>
                    </a:lnTo>
                    <a:lnTo>
                      <a:pt x="572" y="922"/>
                    </a:lnTo>
                    <a:lnTo>
                      <a:pt x="571" y="922"/>
                    </a:lnTo>
                    <a:lnTo>
                      <a:pt x="570" y="923"/>
                    </a:lnTo>
                    <a:lnTo>
                      <a:pt x="569" y="924"/>
                    </a:lnTo>
                    <a:lnTo>
                      <a:pt x="568" y="924"/>
                    </a:lnTo>
                    <a:lnTo>
                      <a:pt x="567" y="925"/>
                    </a:lnTo>
                    <a:lnTo>
                      <a:pt x="567" y="924"/>
                    </a:lnTo>
                    <a:lnTo>
                      <a:pt x="566" y="924"/>
                    </a:lnTo>
                    <a:lnTo>
                      <a:pt x="565" y="924"/>
                    </a:lnTo>
                    <a:lnTo>
                      <a:pt x="565" y="925"/>
                    </a:lnTo>
                    <a:lnTo>
                      <a:pt x="564" y="925"/>
                    </a:lnTo>
                    <a:lnTo>
                      <a:pt x="562" y="927"/>
                    </a:lnTo>
                    <a:lnTo>
                      <a:pt x="561" y="927"/>
                    </a:lnTo>
                    <a:lnTo>
                      <a:pt x="560" y="928"/>
                    </a:lnTo>
                    <a:lnTo>
                      <a:pt x="559" y="928"/>
                    </a:lnTo>
                    <a:lnTo>
                      <a:pt x="559" y="929"/>
                    </a:lnTo>
                    <a:lnTo>
                      <a:pt x="559" y="930"/>
                    </a:lnTo>
                    <a:lnTo>
                      <a:pt x="558" y="930"/>
                    </a:lnTo>
                    <a:lnTo>
                      <a:pt x="558" y="931"/>
                    </a:lnTo>
                    <a:lnTo>
                      <a:pt x="557" y="931"/>
                    </a:lnTo>
                    <a:lnTo>
                      <a:pt x="556" y="931"/>
                    </a:lnTo>
                    <a:lnTo>
                      <a:pt x="555" y="932"/>
                    </a:lnTo>
                    <a:lnTo>
                      <a:pt x="554" y="932"/>
                    </a:lnTo>
                    <a:lnTo>
                      <a:pt x="553" y="932"/>
                    </a:lnTo>
                    <a:lnTo>
                      <a:pt x="553" y="931"/>
                    </a:lnTo>
                    <a:lnTo>
                      <a:pt x="552" y="932"/>
                    </a:lnTo>
                    <a:lnTo>
                      <a:pt x="552" y="933"/>
                    </a:lnTo>
                    <a:lnTo>
                      <a:pt x="552" y="934"/>
                    </a:lnTo>
                    <a:lnTo>
                      <a:pt x="552" y="935"/>
                    </a:lnTo>
                    <a:lnTo>
                      <a:pt x="551" y="935"/>
                    </a:lnTo>
                    <a:lnTo>
                      <a:pt x="550" y="936"/>
                    </a:lnTo>
                    <a:lnTo>
                      <a:pt x="527" y="927"/>
                    </a:lnTo>
                    <a:lnTo>
                      <a:pt x="525" y="926"/>
                    </a:lnTo>
                    <a:lnTo>
                      <a:pt x="510" y="921"/>
                    </a:lnTo>
                    <a:lnTo>
                      <a:pt x="509" y="921"/>
                    </a:lnTo>
                    <a:lnTo>
                      <a:pt x="462" y="902"/>
                    </a:lnTo>
                    <a:lnTo>
                      <a:pt x="442" y="895"/>
                    </a:lnTo>
                    <a:lnTo>
                      <a:pt x="399" y="879"/>
                    </a:lnTo>
                    <a:lnTo>
                      <a:pt x="378" y="870"/>
                    </a:lnTo>
                    <a:lnTo>
                      <a:pt x="344" y="854"/>
                    </a:lnTo>
                    <a:lnTo>
                      <a:pt x="335" y="849"/>
                    </a:lnTo>
                    <a:lnTo>
                      <a:pt x="318" y="841"/>
                    </a:lnTo>
                    <a:lnTo>
                      <a:pt x="270" y="818"/>
                    </a:lnTo>
                    <a:lnTo>
                      <a:pt x="260" y="817"/>
                    </a:lnTo>
                    <a:lnTo>
                      <a:pt x="254" y="816"/>
                    </a:lnTo>
                    <a:lnTo>
                      <a:pt x="219" y="810"/>
                    </a:lnTo>
                    <a:lnTo>
                      <a:pt x="202" y="807"/>
                    </a:lnTo>
                    <a:lnTo>
                      <a:pt x="182" y="804"/>
                    </a:lnTo>
                    <a:lnTo>
                      <a:pt x="181" y="803"/>
                    </a:lnTo>
                    <a:lnTo>
                      <a:pt x="142" y="797"/>
                    </a:lnTo>
                    <a:lnTo>
                      <a:pt x="129" y="795"/>
                    </a:lnTo>
                    <a:lnTo>
                      <a:pt x="91" y="789"/>
                    </a:lnTo>
                    <a:lnTo>
                      <a:pt x="74" y="782"/>
                    </a:lnTo>
                    <a:lnTo>
                      <a:pt x="5" y="757"/>
                    </a:lnTo>
                    <a:lnTo>
                      <a:pt x="0" y="755"/>
                    </a:lnTo>
                    <a:lnTo>
                      <a:pt x="1" y="754"/>
                    </a:lnTo>
                    <a:lnTo>
                      <a:pt x="2" y="753"/>
                    </a:lnTo>
                    <a:lnTo>
                      <a:pt x="2" y="752"/>
                    </a:lnTo>
                    <a:lnTo>
                      <a:pt x="3" y="752"/>
                    </a:lnTo>
                    <a:lnTo>
                      <a:pt x="4" y="750"/>
                    </a:lnTo>
                    <a:lnTo>
                      <a:pt x="5" y="749"/>
                    </a:lnTo>
                    <a:lnTo>
                      <a:pt x="6" y="747"/>
                    </a:lnTo>
                    <a:lnTo>
                      <a:pt x="6" y="746"/>
                    </a:lnTo>
                    <a:lnTo>
                      <a:pt x="5" y="746"/>
                    </a:lnTo>
                    <a:lnTo>
                      <a:pt x="5" y="745"/>
                    </a:lnTo>
                    <a:lnTo>
                      <a:pt x="5" y="744"/>
                    </a:lnTo>
                    <a:lnTo>
                      <a:pt x="4" y="743"/>
                    </a:lnTo>
                    <a:lnTo>
                      <a:pt x="3" y="741"/>
                    </a:lnTo>
                    <a:lnTo>
                      <a:pt x="3" y="740"/>
                    </a:lnTo>
                    <a:lnTo>
                      <a:pt x="4" y="740"/>
                    </a:lnTo>
                    <a:lnTo>
                      <a:pt x="4" y="739"/>
                    </a:lnTo>
                    <a:lnTo>
                      <a:pt x="5" y="738"/>
                    </a:lnTo>
                    <a:lnTo>
                      <a:pt x="6" y="737"/>
                    </a:lnTo>
                    <a:lnTo>
                      <a:pt x="6" y="735"/>
                    </a:lnTo>
                    <a:lnTo>
                      <a:pt x="6" y="734"/>
                    </a:lnTo>
                    <a:lnTo>
                      <a:pt x="7" y="733"/>
                    </a:lnTo>
                    <a:lnTo>
                      <a:pt x="8" y="733"/>
                    </a:lnTo>
                    <a:lnTo>
                      <a:pt x="8" y="732"/>
                    </a:lnTo>
                    <a:lnTo>
                      <a:pt x="9" y="731"/>
                    </a:lnTo>
                    <a:lnTo>
                      <a:pt x="9" y="730"/>
                    </a:lnTo>
                    <a:lnTo>
                      <a:pt x="10" y="730"/>
                    </a:lnTo>
                    <a:lnTo>
                      <a:pt x="11" y="728"/>
                    </a:lnTo>
                    <a:lnTo>
                      <a:pt x="11" y="727"/>
                    </a:lnTo>
                    <a:lnTo>
                      <a:pt x="13" y="726"/>
                    </a:lnTo>
                    <a:lnTo>
                      <a:pt x="13" y="725"/>
                    </a:lnTo>
                    <a:lnTo>
                      <a:pt x="14" y="725"/>
                    </a:lnTo>
                    <a:lnTo>
                      <a:pt x="15" y="724"/>
                    </a:lnTo>
                    <a:lnTo>
                      <a:pt x="16" y="723"/>
                    </a:lnTo>
                    <a:lnTo>
                      <a:pt x="18" y="723"/>
                    </a:lnTo>
                    <a:lnTo>
                      <a:pt x="18" y="722"/>
                    </a:lnTo>
                    <a:lnTo>
                      <a:pt x="19" y="721"/>
                    </a:lnTo>
                    <a:lnTo>
                      <a:pt x="20" y="721"/>
                    </a:lnTo>
                    <a:lnTo>
                      <a:pt x="20" y="720"/>
                    </a:lnTo>
                    <a:lnTo>
                      <a:pt x="21" y="720"/>
                    </a:lnTo>
                    <a:lnTo>
                      <a:pt x="21" y="719"/>
                    </a:lnTo>
                    <a:lnTo>
                      <a:pt x="22" y="719"/>
                    </a:lnTo>
                    <a:lnTo>
                      <a:pt x="23" y="719"/>
                    </a:lnTo>
                    <a:lnTo>
                      <a:pt x="24" y="719"/>
                    </a:lnTo>
                    <a:lnTo>
                      <a:pt x="24" y="718"/>
                    </a:lnTo>
                    <a:lnTo>
                      <a:pt x="25" y="718"/>
                    </a:lnTo>
                    <a:lnTo>
                      <a:pt x="27" y="717"/>
                    </a:lnTo>
                    <a:lnTo>
                      <a:pt x="28" y="717"/>
                    </a:lnTo>
                    <a:lnTo>
                      <a:pt x="28" y="716"/>
                    </a:lnTo>
                    <a:lnTo>
                      <a:pt x="29" y="716"/>
                    </a:lnTo>
                    <a:lnTo>
                      <a:pt x="30" y="716"/>
                    </a:lnTo>
                    <a:lnTo>
                      <a:pt x="31" y="715"/>
                    </a:lnTo>
                    <a:lnTo>
                      <a:pt x="31" y="714"/>
                    </a:lnTo>
                    <a:lnTo>
                      <a:pt x="32" y="713"/>
                    </a:lnTo>
                    <a:lnTo>
                      <a:pt x="33" y="713"/>
                    </a:lnTo>
                    <a:lnTo>
                      <a:pt x="33" y="712"/>
                    </a:lnTo>
                    <a:lnTo>
                      <a:pt x="34" y="712"/>
                    </a:lnTo>
                    <a:lnTo>
                      <a:pt x="35" y="712"/>
                    </a:lnTo>
                    <a:lnTo>
                      <a:pt x="36" y="712"/>
                    </a:lnTo>
                    <a:lnTo>
                      <a:pt x="37" y="712"/>
                    </a:lnTo>
                    <a:lnTo>
                      <a:pt x="38" y="712"/>
                    </a:lnTo>
                    <a:lnTo>
                      <a:pt x="38" y="711"/>
                    </a:lnTo>
                    <a:lnTo>
                      <a:pt x="39" y="711"/>
                    </a:lnTo>
                    <a:lnTo>
                      <a:pt x="40" y="711"/>
                    </a:lnTo>
                    <a:lnTo>
                      <a:pt x="41" y="711"/>
                    </a:lnTo>
                    <a:lnTo>
                      <a:pt x="42" y="711"/>
                    </a:lnTo>
                    <a:lnTo>
                      <a:pt x="43" y="710"/>
                    </a:lnTo>
                    <a:lnTo>
                      <a:pt x="43" y="709"/>
                    </a:lnTo>
                    <a:lnTo>
                      <a:pt x="44" y="710"/>
                    </a:lnTo>
                    <a:lnTo>
                      <a:pt x="45" y="710"/>
                    </a:lnTo>
                    <a:lnTo>
                      <a:pt x="45" y="709"/>
                    </a:lnTo>
                    <a:lnTo>
                      <a:pt x="45" y="708"/>
                    </a:lnTo>
                    <a:lnTo>
                      <a:pt x="45" y="707"/>
                    </a:lnTo>
                    <a:lnTo>
                      <a:pt x="46" y="707"/>
                    </a:lnTo>
                    <a:lnTo>
                      <a:pt x="47" y="707"/>
                    </a:lnTo>
                    <a:lnTo>
                      <a:pt x="46" y="706"/>
                    </a:lnTo>
                    <a:lnTo>
                      <a:pt x="47" y="705"/>
                    </a:lnTo>
                    <a:lnTo>
                      <a:pt x="48" y="706"/>
                    </a:lnTo>
                    <a:lnTo>
                      <a:pt x="48" y="705"/>
                    </a:lnTo>
                    <a:lnTo>
                      <a:pt x="49" y="705"/>
                    </a:lnTo>
                    <a:lnTo>
                      <a:pt x="50" y="704"/>
                    </a:lnTo>
                    <a:lnTo>
                      <a:pt x="50" y="703"/>
                    </a:lnTo>
                    <a:lnTo>
                      <a:pt x="50" y="702"/>
                    </a:lnTo>
                    <a:lnTo>
                      <a:pt x="50" y="701"/>
                    </a:lnTo>
                    <a:lnTo>
                      <a:pt x="51" y="701"/>
                    </a:lnTo>
                    <a:lnTo>
                      <a:pt x="51" y="700"/>
                    </a:lnTo>
                    <a:lnTo>
                      <a:pt x="51" y="699"/>
                    </a:lnTo>
                    <a:lnTo>
                      <a:pt x="51" y="698"/>
                    </a:lnTo>
                    <a:lnTo>
                      <a:pt x="52" y="697"/>
                    </a:lnTo>
                    <a:lnTo>
                      <a:pt x="52" y="696"/>
                    </a:lnTo>
                    <a:lnTo>
                      <a:pt x="51" y="695"/>
                    </a:lnTo>
                    <a:lnTo>
                      <a:pt x="50" y="695"/>
                    </a:lnTo>
                    <a:lnTo>
                      <a:pt x="50" y="694"/>
                    </a:lnTo>
                    <a:lnTo>
                      <a:pt x="49" y="693"/>
                    </a:lnTo>
                    <a:lnTo>
                      <a:pt x="49" y="692"/>
                    </a:lnTo>
                    <a:lnTo>
                      <a:pt x="49" y="691"/>
                    </a:lnTo>
                    <a:lnTo>
                      <a:pt x="49" y="690"/>
                    </a:lnTo>
                    <a:lnTo>
                      <a:pt x="48" y="690"/>
                    </a:lnTo>
                    <a:lnTo>
                      <a:pt x="48" y="689"/>
                    </a:lnTo>
                    <a:lnTo>
                      <a:pt x="48" y="688"/>
                    </a:lnTo>
                    <a:lnTo>
                      <a:pt x="47" y="687"/>
                    </a:lnTo>
                    <a:lnTo>
                      <a:pt x="47" y="686"/>
                    </a:lnTo>
                    <a:lnTo>
                      <a:pt x="46" y="686"/>
                    </a:lnTo>
                    <a:lnTo>
                      <a:pt x="46" y="685"/>
                    </a:lnTo>
                    <a:lnTo>
                      <a:pt x="45" y="685"/>
                    </a:lnTo>
                    <a:lnTo>
                      <a:pt x="45" y="684"/>
                    </a:lnTo>
                    <a:lnTo>
                      <a:pt x="44" y="684"/>
                    </a:lnTo>
                    <a:lnTo>
                      <a:pt x="44" y="683"/>
                    </a:lnTo>
                    <a:lnTo>
                      <a:pt x="43" y="683"/>
                    </a:lnTo>
                    <a:lnTo>
                      <a:pt x="43" y="682"/>
                    </a:lnTo>
                    <a:lnTo>
                      <a:pt x="43" y="681"/>
                    </a:lnTo>
                    <a:lnTo>
                      <a:pt x="43" y="680"/>
                    </a:lnTo>
                    <a:lnTo>
                      <a:pt x="43" y="679"/>
                    </a:lnTo>
                    <a:lnTo>
                      <a:pt x="41" y="678"/>
                    </a:lnTo>
                    <a:lnTo>
                      <a:pt x="40" y="677"/>
                    </a:lnTo>
                    <a:lnTo>
                      <a:pt x="40" y="676"/>
                    </a:lnTo>
                    <a:lnTo>
                      <a:pt x="40" y="675"/>
                    </a:lnTo>
                    <a:lnTo>
                      <a:pt x="40" y="674"/>
                    </a:lnTo>
                    <a:lnTo>
                      <a:pt x="40" y="673"/>
                    </a:lnTo>
                    <a:lnTo>
                      <a:pt x="41" y="672"/>
                    </a:lnTo>
                    <a:lnTo>
                      <a:pt x="41" y="671"/>
                    </a:lnTo>
                    <a:lnTo>
                      <a:pt x="41" y="669"/>
                    </a:lnTo>
                    <a:lnTo>
                      <a:pt x="41" y="668"/>
                    </a:lnTo>
                    <a:lnTo>
                      <a:pt x="42" y="667"/>
                    </a:lnTo>
                    <a:lnTo>
                      <a:pt x="42" y="666"/>
                    </a:lnTo>
                    <a:lnTo>
                      <a:pt x="43" y="665"/>
                    </a:lnTo>
                    <a:lnTo>
                      <a:pt x="44" y="665"/>
                    </a:lnTo>
                    <a:lnTo>
                      <a:pt x="44" y="664"/>
                    </a:lnTo>
                    <a:lnTo>
                      <a:pt x="45" y="663"/>
                    </a:lnTo>
                    <a:lnTo>
                      <a:pt x="45" y="662"/>
                    </a:lnTo>
                    <a:lnTo>
                      <a:pt x="44" y="661"/>
                    </a:lnTo>
                    <a:lnTo>
                      <a:pt x="45" y="661"/>
                    </a:lnTo>
                    <a:lnTo>
                      <a:pt x="44" y="660"/>
                    </a:lnTo>
                    <a:lnTo>
                      <a:pt x="45" y="660"/>
                    </a:lnTo>
                    <a:lnTo>
                      <a:pt x="45" y="659"/>
                    </a:lnTo>
                    <a:lnTo>
                      <a:pt x="45" y="658"/>
                    </a:lnTo>
                    <a:lnTo>
                      <a:pt x="46" y="658"/>
                    </a:lnTo>
                    <a:lnTo>
                      <a:pt x="45" y="657"/>
                    </a:lnTo>
                    <a:lnTo>
                      <a:pt x="45" y="656"/>
                    </a:lnTo>
                    <a:lnTo>
                      <a:pt x="47" y="656"/>
                    </a:lnTo>
                    <a:lnTo>
                      <a:pt x="46" y="655"/>
                    </a:lnTo>
                    <a:lnTo>
                      <a:pt x="47" y="654"/>
                    </a:lnTo>
                    <a:lnTo>
                      <a:pt x="48" y="654"/>
                    </a:lnTo>
                    <a:lnTo>
                      <a:pt x="49" y="653"/>
                    </a:lnTo>
                    <a:lnTo>
                      <a:pt x="50" y="653"/>
                    </a:lnTo>
                    <a:lnTo>
                      <a:pt x="50" y="652"/>
                    </a:lnTo>
                    <a:lnTo>
                      <a:pt x="50" y="651"/>
                    </a:lnTo>
                    <a:lnTo>
                      <a:pt x="51" y="651"/>
                    </a:lnTo>
                    <a:lnTo>
                      <a:pt x="51" y="650"/>
                    </a:lnTo>
                    <a:lnTo>
                      <a:pt x="52" y="649"/>
                    </a:lnTo>
                    <a:lnTo>
                      <a:pt x="53" y="648"/>
                    </a:lnTo>
                    <a:lnTo>
                      <a:pt x="54" y="648"/>
                    </a:lnTo>
                    <a:lnTo>
                      <a:pt x="54" y="647"/>
                    </a:lnTo>
                    <a:lnTo>
                      <a:pt x="54" y="646"/>
                    </a:lnTo>
                    <a:lnTo>
                      <a:pt x="55" y="646"/>
                    </a:lnTo>
                    <a:lnTo>
                      <a:pt x="55" y="645"/>
                    </a:lnTo>
                    <a:lnTo>
                      <a:pt x="56" y="645"/>
                    </a:lnTo>
                    <a:lnTo>
                      <a:pt x="56" y="644"/>
                    </a:lnTo>
                    <a:lnTo>
                      <a:pt x="57" y="644"/>
                    </a:lnTo>
                    <a:lnTo>
                      <a:pt x="57" y="643"/>
                    </a:lnTo>
                    <a:lnTo>
                      <a:pt x="58" y="643"/>
                    </a:lnTo>
                    <a:lnTo>
                      <a:pt x="58" y="642"/>
                    </a:lnTo>
                    <a:lnTo>
                      <a:pt x="58" y="641"/>
                    </a:lnTo>
                    <a:lnTo>
                      <a:pt x="59" y="641"/>
                    </a:lnTo>
                    <a:lnTo>
                      <a:pt x="59" y="640"/>
                    </a:lnTo>
                    <a:lnTo>
                      <a:pt x="59" y="639"/>
                    </a:lnTo>
                    <a:lnTo>
                      <a:pt x="59" y="638"/>
                    </a:lnTo>
                    <a:lnTo>
                      <a:pt x="60" y="638"/>
                    </a:lnTo>
                    <a:lnTo>
                      <a:pt x="60" y="637"/>
                    </a:lnTo>
                    <a:lnTo>
                      <a:pt x="61" y="638"/>
                    </a:lnTo>
                    <a:lnTo>
                      <a:pt x="61" y="637"/>
                    </a:lnTo>
                    <a:lnTo>
                      <a:pt x="61" y="636"/>
                    </a:lnTo>
                    <a:lnTo>
                      <a:pt x="61" y="635"/>
                    </a:lnTo>
                    <a:lnTo>
                      <a:pt x="60" y="635"/>
                    </a:lnTo>
                    <a:lnTo>
                      <a:pt x="60" y="633"/>
                    </a:lnTo>
                    <a:lnTo>
                      <a:pt x="60" y="632"/>
                    </a:lnTo>
                    <a:lnTo>
                      <a:pt x="62" y="631"/>
                    </a:lnTo>
                    <a:lnTo>
                      <a:pt x="61" y="631"/>
                    </a:lnTo>
                    <a:lnTo>
                      <a:pt x="62" y="630"/>
                    </a:lnTo>
                    <a:lnTo>
                      <a:pt x="61" y="629"/>
                    </a:lnTo>
                    <a:lnTo>
                      <a:pt x="61" y="628"/>
                    </a:lnTo>
                    <a:lnTo>
                      <a:pt x="61" y="627"/>
                    </a:lnTo>
                    <a:lnTo>
                      <a:pt x="61" y="626"/>
                    </a:lnTo>
                    <a:lnTo>
                      <a:pt x="60" y="625"/>
                    </a:lnTo>
                    <a:lnTo>
                      <a:pt x="61" y="624"/>
                    </a:lnTo>
                    <a:lnTo>
                      <a:pt x="61" y="623"/>
                    </a:lnTo>
                    <a:lnTo>
                      <a:pt x="61" y="622"/>
                    </a:lnTo>
                    <a:lnTo>
                      <a:pt x="62" y="621"/>
                    </a:lnTo>
                    <a:lnTo>
                      <a:pt x="61" y="621"/>
                    </a:lnTo>
                    <a:lnTo>
                      <a:pt x="62" y="620"/>
                    </a:lnTo>
                    <a:lnTo>
                      <a:pt x="63" y="619"/>
                    </a:lnTo>
                    <a:lnTo>
                      <a:pt x="63" y="618"/>
                    </a:lnTo>
                    <a:lnTo>
                      <a:pt x="63" y="617"/>
                    </a:lnTo>
                    <a:lnTo>
                      <a:pt x="64" y="616"/>
                    </a:lnTo>
                    <a:lnTo>
                      <a:pt x="63" y="616"/>
                    </a:lnTo>
                    <a:lnTo>
                      <a:pt x="64" y="615"/>
                    </a:lnTo>
                    <a:lnTo>
                      <a:pt x="65" y="615"/>
                    </a:lnTo>
                    <a:lnTo>
                      <a:pt x="64" y="614"/>
                    </a:lnTo>
                    <a:lnTo>
                      <a:pt x="65" y="613"/>
                    </a:lnTo>
                    <a:lnTo>
                      <a:pt x="65" y="612"/>
                    </a:lnTo>
                    <a:lnTo>
                      <a:pt x="66" y="611"/>
                    </a:lnTo>
                    <a:lnTo>
                      <a:pt x="66" y="610"/>
                    </a:lnTo>
                    <a:lnTo>
                      <a:pt x="67" y="610"/>
                    </a:lnTo>
                    <a:lnTo>
                      <a:pt x="67" y="609"/>
                    </a:lnTo>
                    <a:lnTo>
                      <a:pt x="67" y="608"/>
                    </a:lnTo>
                    <a:lnTo>
                      <a:pt x="68" y="607"/>
                    </a:lnTo>
                    <a:lnTo>
                      <a:pt x="67" y="606"/>
                    </a:lnTo>
                    <a:lnTo>
                      <a:pt x="67" y="605"/>
                    </a:lnTo>
                    <a:lnTo>
                      <a:pt x="68" y="604"/>
                    </a:lnTo>
                    <a:lnTo>
                      <a:pt x="67" y="604"/>
                    </a:lnTo>
                    <a:lnTo>
                      <a:pt x="68" y="602"/>
                    </a:lnTo>
                    <a:lnTo>
                      <a:pt x="67" y="602"/>
                    </a:lnTo>
                    <a:lnTo>
                      <a:pt x="67" y="601"/>
                    </a:lnTo>
                    <a:lnTo>
                      <a:pt x="66" y="600"/>
                    </a:lnTo>
                    <a:lnTo>
                      <a:pt x="66" y="599"/>
                    </a:lnTo>
                    <a:lnTo>
                      <a:pt x="66" y="598"/>
                    </a:lnTo>
                    <a:lnTo>
                      <a:pt x="67" y="598"/>
                    </a:lnTo>
                    <a:lnTo>
                      <a:pt x="68" y="597"/>
                    </a:lnTo>
                    <a:lnTo>
                      <a:pt x="69" y="597"/>
                    </a:lnTo>
                    <a:lnTo>
                      <a:pt x="70" y="597"/>
                    </a:lnTo>
                    <a:lnTo>
                      <a:pt x="71" y="596"/>
                    </a:lnTo>
                    <a:lnTo>
                      <a:pt x="71" y="594"/>
                    </a:lnTo>
                    <a:lnTo>
                      <a:pt x="72" y="594"/>
                    </a:lnTo>
                    <a:lnTo>
                      <a:pt x="73" y="594"/>
                    </a:lnTo>
                    <a:lnTo>
                      <a:pt x="74" y="594"/>
                    </a:lnTo>
                    <a:lnTo>
                      <a:pt x="74" y="593"/>
                    </a:lnTo>
                    <a:lnTo>
                      <a:pt x="75" y="593"/>
                    </a:lnTo>
                    <a:lnTo>
                      <a:pt x="75" y="592"/>
                    </a:lnTo>
                    <a:lnTo>
                      <a:pt x="76" y="591"/>
                    </a:lnTo>
                    <a:lnTo>
                      <a:pt x="77" y="592"/>
                    </a:lnTo>
                    <a:lnTo>
                      <a:pt x="77" y="591"/>
                    </a:lnTo>
                    <a:lnTo>
                      <a:pt x="78" y="591"/>
                    </a:lnTo>
                    <a:lnTo>
                      <a:pt x="77" y="591"/>
                    </a:lnTo>
                    <a:lnTo>
                      <a:pt x="77" y="590"/>
                    </a:lnTo>
                    <a:lnTo>
                      <a:pt x="78" y="590"/>
                    </a:lnTo>
                    <a:lnTo>
                      <a:pt x="78" y="589"/>
                    </a:lnTo>
                    <a:lnTo>
                      <a:pt x="79" y="589"/>
                    </a:lnTo>
                    <a:lnTo>
                      <a:pt x="80" y="589"/>
                    </a:lnTo>
                    <a:lnTo>
                      <a:pt x="80" y="590"/>
                    </a:lnTo>
                    <a:lnTo>
                      <a:pt x="82" y="589"/>
                    </a:lnTo>
                    <a:lnTo>
                      <a:pt x="83" y="589"/>
                    </a:lnTo>
                    <a:lnTo>
                      <a:pt x="84" y="589"/>
                    </a:lnTo>
                    <a:lnTo>
                      <a:pt x="85" y="588"/>
                    </a:lnTo>
                    <a:lnTo>
                      <a:pt x="85" y="589"/>
                    </a:lnTo>
                    <a:lnTo>
                      <a:pt x="85" y="588"/>
                    </a:lnTo>
                    <a:lnTo>
                      <a:pt x="87" y="587"/>
                    </a:lnTo>
                    <a:lnTo>
                      <a:pt x="87" y="586"/>
                    </a:lnTo>
                    <a:lnTo>
                      <a:pt x="87" y="585"/>
                    </a:lnTo>
                    <a:lnTo>
                      <a:pt x="88" y="585"/>
                    </a:lnTo>
                    <a:lnTo>
                      <a:pt x="87" y="584"/>
                    </a:lnTo>
                    <a:lnTo>
                      <a:pt x="88" y="584"/>
                    </a:lnTo>
                    <a:lnTo>
                      <a:pt x="89" y="583"/>
                    </a:lnTo>
                    <a:lnTo>
                      <a:pt x="90" y="583"/>
                    </a:lnTo>
                    <a:lnTo>
                      <a:pt x="90" y="582"/>
                    </a:lnTo>
                    <a:lnTo>
                      <a:pt x="91" y="582"/>
                    </a:lnTo>
                    <a:lnTo>
                      <a:pt x="91" y="581"/>
                    </a:lnTo>
                    <a:lnTo>
                      <a:pt x="92" y="581"/>
                    </a:lnTo>
                    <a:lnTo>
                      <a:pt x="93" y="581"/>
                    </a:lnTo>
                    <a:lnTo>
                      <a:pt x="93" y="580"/>
                    </a:lnTo>
                    <a:lnTo>
                      <a:pt x="93" y="579"/>
                    </a:lnTo>
                    <a:lnTo>
                      <a:pt x="94" y="579"/>
                    </a:lnTo>
                    <a:lnTo>
                      <a:pt x="95" y="579"/>
                    </a:lnTo>
                    <a:lnTo>
                      <a:pt x="95" y="580"/>
                    </a:lnTo>
                    <a:lnTo>
                      <a:pt x="96" y="579"/>
                    </a:lnTo>
                    <a:lnTo>
                      <a:pt x="96" y="580"/>
                    </a:lnTo>
                    <a:lnTo>
                      <a:pt x="97" y="580"/>
                    </a:lnTo>
                    <a:lnTo>
                      <a:pt x="97" y="579"/>
                    </a:lnTo>
                    <a:lnTo>
                      <a:pt x="97" y="578"/>
                    </a:lnTo>
                    <a:lnTo>
                      <a:pt x="98" y="578"/>
                    </a:lnTo>
                    <a:lnTo>
                      <a:pt x="98" y="577"/>
                    </a:lnTo>
                    <a:lnTo>
                      <a:pt x="97" y="576"/>
                    </a:lnTo>
                    <a:lnTo>
                      <a:pt x="98" y="576"/>
                    </a:lnTo>
                    <a:lnTo>
                      <a:pt x="99" y="576"/>
                    </a:lnTo>
                    <a:lnTo>
                      <a:pt x="100" y="576"/>
                    </a:lnTo>
                    <a:lnTo>
                      <a:pt x="100" y="577"/>
                    </a:lnTo>
                    <a:lnTo>
                      <a:pt x="101" y="576"/>
                    </a:lnTo>
                    <a:lnTo>
                      <a:pt x="101" y="575"/>
                    </a:lnTo>
                    <a:lnTo>
                      <a:pt x="101" y="574"/>
                    </a:lnTo>
                    <a:lnTo>
                      <a:pt x="102" y="574"/>
                    </a:lnTo>
                    <a:lnTo>
                      <a:pt x="103" y="574"/>
                    </a:lnTo>
                    <a:lnTo>
                      <a:pt x="104" y="573"/>
                    </a:lnTo>
                    <a:lnTo>
                      <a:pt x="104" y="572"/>
                    </a:lnTo>
                    <a:lnTo>
                      <a:pt x="104" y="571"/>
                    </a:lnTo>
                    <a:lnTo>
                      <a:pt x="104" y="570"/>
                    </a:lnTo>
                    <a:lnTo>
                      <a:pt x="105" y="570"/>
                    </a:lnTo>
                    <a:lnTo>
                      <a:pt x="105" y="568"/>
                    </a:lnTo>
                    <a:lnTo>
                      <a:pt x="106" y="568"/>
                    </a:lnTo>
                    <a:lnTo>
                      <a:pt x="107" y="568"/>
                    </a:lnTo>
                    <a:lnTo>
                      <a:pt x="108" y="567"/>
                    </a:lnTo>
                    <a:lnTo>
                      <a:pt x="109" y="567"/>
                    </a:lnTo>
                    <a:lnTo>
                      <a:pt x="109" y="566"/>
                    </a:lnTo>
                    <a:lnTo>
                      <a:pt x="108" y="566"/>
                    </a:lnTo>
                    <a:lnTo>
                      <a:pt x="109" y="566"/>
                    </a:lnTo>
                    <a:lnTo>
                      <a:pt x="110" y="566"/>
                    </a:lnTo>
                    <a:lnTo>
                      <a:pt x="112" y="566"/>
                    </a:lnTo>
                    <a:lnTo>
                      <a:pt x="112" y="567"/>
                    </a:lnTo>
                    <a:lnTo>
                      <a:pt x="113" y="567"/>
                    </a:lnTo>
                    <a:lnTo>
                      <a:pt x="113" y="566"/>
                    </a:lnTo>
                    <a:lnTo>
                      <a:pt x="114" y="565"/>
                    </a:lnTo>
                    <a:lnTo>
                      <a:pt x="114" y="564"/>
                    </a:lnTo>
                    <a:lnTo>
                      <a:pt x="115" y="565"/>
                    </a:lnTo>
                    <a:lnTo>
                      <a:pt x="115" y="566"/>
                    </a:lnTo>
                    <a:lnTo>
                      <a:pt x="116" y="565"/>
                    </a:lnTo>
                    <a:lnTo>
                      <a:pt x="117" y="564"/>
                    </a:lnTo>
                    <a:lnTo>
                      <a:pt x="118" y="563"/>
                    </a:lnTo>
                    <a:lnTo>
                      <a:pt x="118" y="564"/>
                    </a:lnTo>
                    <a:lnTo>
                      <a:pt x="119" y="564"/>
                    </a:lnTo>
                    <a:lnTo>
                      <a:pt x="119" y="563"/>
                    </a:lnTo>
                    <a:lnTo>
                      <a:pt x="120" y="562"/>
                    </a:lnTo>
                    <a:lnTo>
                      <a:pt x="121" y="562"/>
                    </a:lnTo>
                    <a:lnTo>
                      <a:pt x="121" y="561"/>
                    </a:lnTo>
                    <a:lnTo>
                      <a:pt x="122" y="561"/>
                    </a:lnTo>
                    <a:lnTo>
                      <a:pt x="123" y="560"/>
                    </a:lnTo>
                    <a:lnTo>
                      <a:pt x="124" y="561"/>
                    </a:lnTo>
                    <a:lnTo>
                      <a:pt x="125" y="559"/>
                    </a:lnTo>
                    <a:lnTo>
                      <a:pt x="126" y="559"/>
                    </a:lnTo>
                    <a:lnTo>
                      <a:pt x="126" y="558"/>
                    </a:lnTo>
                    <a:lnTo>
                      <a:pt x="127" y="558"/>
                    </a:lnTo>
                    <a:lnTo>
                      <a:pt x="128" y="557"/>
                    </a:lnTo>
                    <a:lnTo>
                      <a:pt x="127" y="556"/>
                    </a:lnTo>
                    <a:lnTo>
                      <a:pt x="129" y="555"/>
                    </a:lnTo>
                    <a:lnTo>
                      <a:pt x="130" y="555"/>
                    </a:lnTo>
                    <a:lnTo>
                      <a:pt x="130" y="554"/>
                    </a:lnTo>
                    <a:lnTo>
                      <a:pt x="131" y="554"/>
                    </a:lnTo>
                    <a:lnTo>
                      <a:pt x="130" y="552"/>
                    </a:lnTo>
                    <a:lnTo>
                      <a:pt x="132" y="553"/>
                    </a:lnTo>
                    <a:lnTo>
                      <a:pt x="132" y="554"/>
                    </a:lnTo>
                    <a:lnTo>
                      <a:pt x="133" y="554"/>
                    </a:lnTo>
                    <a:lnTo>
                      <a:pt x="133" y="553"/>
                    </a:lnTo>
                    <a:lnTo>
                      <a:pt x="134" y="552"/>
                    </a:lnTo>
                    <a:lnTo>
                      <a:pt x="135" y="552"/>
                    </a:lnTo>
                    <a:lnTo>
                      <a:pt x="135" y="551"/>
                    </a:lnTo>
                    <a:lnTo>
                      <a:pt x="136" y="551"/>
                    </a:lnTo>
                    <a:lnTo>
                      <a:pt x="137" y="551"/>
                    </a:lnTo>
                    <a:lnTo>
                      <a:pt x="138" y="551"/>
                    </a:lnTo>
                    <a:lnTo>
                      <a:pt x="137" y="550"/>
                    </a:lnTo>
                    <a:lnTo>
                      <a:pt x="138" y="550"/>
                    </a:lnTo>
                    <a:lnTo>
                      <a:pt x="138" y="549"/>
                    </a:lnTo>
                    <a:lnTo>
                      <a:pt x="138" y="548"/>
                    </a:lnTo>
                    <a:lnTo>
                      <a:pt x="139" y="548"/>
                    </a:lnTo>
                    <a:lnTo>
                      <a:pt x="139" y="547"/>
                    </a:lnTo>
                    <a:lnTo>
                      <a:pt x="140" y="547"/>
                    </a:lnTo>
                    <a:lnTo>
                      <a:pt x="139" y="546"/>
                    </a:lnTo>
                    <a:lnTo>
                      <a:pt x="140" y="546"/>
                    </a:lnTo>
                    <a:lnTo>
                      <a:pt x="140" y="545"/>
                    </a:lnTo>
                    <a:lnTo>
                      <a:pt x="140" y="546"/>
                    </a:lnTo>
                    <a:lnTo>
                      <a:pt x="141" y="546"/>
                    </a:lnTo>
                    <a:lnTo>
                      <a:pt x="141" y="544"/>
                    </a:lnTo>
                    <a:lnTo>
                      <a:pt x="142" y="545"/>
                    </a:lnTo>
                    <a:lnTo>
                      <a:pt x="142" y="544"/>
                    </a:lnTo>
                    <a:lnTo>
                      <a:pt x="143" y="544"/>
                    </a:lnTo>
                    <a:lnTo>
                      <a:pt x="144" y="544"/>
                    </a:lnTo>
                    <a:lnTo>
                      <a:pt x="145" y="543"/>
                    </a:lnTo>
                    <a:lnTo>
                      <a:pt x="147" y="542"/>
                    </a:lnTo>
                    <a:lnTo>
                      <a:pt x="148" y="542"/>
                    </a:lnTo>
                    <a:lnTo>
                      <a:pt x="149" y="541"/>
                    </a:lnTo>
                    <a:lnTo>
                      <a:pt x="150" y="541"/>
                    </a:lnTo>
                    <a:lnTo>
                      <a:pt x="151" y="541"/>
                    </a:lnTo>
                    <a:lnTo>
                      <a:pt x="151" y="542"/>
                    </a:lnTo>
                    <a:lnTo>
                      <a:pt x="152" y="542"/>
                    </a:lnTo>
                    <a:lnTo>
                      <a:pt x="153" y="541"/>
                    </a:lnTo>
                    <a:lnTo>
                      <a:pt x="152" y="540"/>
                    </a:lnTo>
                    <a:lnTo>
                      <a:pt x="153" y="539"/>
                    </a:lnTo>
                    <a:lnTo>
                      <a:pt x="154" y="540"/>
                    </a:lnTo>
                    <a:lnTo>
                      <a:pt x="154" y="541"/>
                    </a:lnTo>
                    <a:lnTo>
                      <a:pt x="155" y="541"/>
                    </a:lnTo>
                    <a:lnTo>
                      <a:pt x="155" y="542"/>
                    </a:lnTo>
                    <a:lnTo>
                      <a:pt x="156" y="542"/>
                    </a:lnTo>
                    <a:lnTo>
                      <a:pt x="157" y="542"/>
                    </a:lnTo>
                    <a:lnTo>
                      <a:pt x="158" y="541"/>
                    </a:lnTo>
                    <a:lnTo>
                      <a:pt x="159" y="542"/>
                    </a:lnTo>
                    <a:lnTo>
                      <a:pt x="160" y="541"/>
                    </a:lnTo>
                    <a:lnTo>
                      <a:pt x="160" y="542"/>
                    </a:lnTo>
                    <a:lnTo>
                      <a:pt x="161" y="541"/>
                    </a:lnTo>
                    <a:lnTo>
                      <a:pt x="162" y="541"/>
                    </a:lnTo>
                    <a:lnTo>
                      <a:pt x="162" y="540"/>
                    </a:lnTo>
                    <a:lnTo>
                      <a:pt x="162" y="539"/>
                    </a:lnTo>
                    <a:lnTo>
                      <a:pt x="163" y="539"/>
                    </a:lnTo>
                    <a:lnTo>
                      <a:pt x="164" y="539"/>
                    </a:lnTo>
                    <a:lnTo>
                      <a:pt x="163" y="540"/>
                    </a:lnTo>
                    <a:lnTo>
                      <a:pt x="163" y="541"/>
                    </a:lnTo>
                    <a:lnTo>
                      <a:pt x="162" y="542"/>
                    </a:lnTo>
                    <a:lnTo>
                      <a:pt x="162" y="543"/>
                    </a:lnTo>
                    <a:lnTo>
                      <a:pt x="163" y="543"/>
                    </a:lnTo>
                    <a:lnTo>
                      <a:pt x="164" y="544"/>
                    </a:lnTo>
                    <a:lnTo>
                      <a:pt x="165" y="543"/>
                    </a:lnTo>
                    <a:lnTo>
                      <a:pt x="166" y="542"/>
                    </a:lnTo>
                    <a:lnTo>
                      <a:pt x="167" y="541"/>
                    </a:lnTo>
                    <a:lnTo>
                      <a:pt x="167" y="540"/>
                    </a:lnTo>
                    <a:lnTo>
                      <a:pt x="168" y="539"/>
                    </a:lnTo>
                    <a:lnTo>
                      <a:pt x="169" y="539"/>
                    </a:lnTo>
                    <a:lnTo>
                      <a:pt x="169" y="538"/>
                    </a:lnTo>
                    <a:lnTo>
                      <a:pt x="171" y="538"/>
                    </a:lnTo>
                    <a:lnTo>
                      <a:pt x="172" y="539"/>
                    </a:lnTo>
                    <a:lnTo>
                      <a:pt x="173" y="539"/>
                    </a:lnTo>
                    <a:lnTo>
                      <a:pt x="172" y="538"/>
                    </a:lnTo>
                    <a:lnTo>
                      <a:pt x="172" y="537"/>
                    </a:lnTo>
                    <a:lnTo>
                      <a:pt x="172" y="536"/>
                    </a:lnTo>
                    <a:lnTo>
                      <a:pt x="173" y="537"/>
                    </a:lnTo>
                    <a:lnTo>
                      <a:pt x="174" y="537"/>
                    </a:lnTo>
                    <a:lnTo>
                      <a:pt x="174" y="536"/>
                    </a:lnTo>
                    <a:lnTo>
                      <a:pt x="175" y="536"/>
                    </a:lnTo>
                    <a:lnTo>
                      <a:pt x="176" y="536"/>
                    </a:lnTo>
                    <a:lnTo>
                      <a:pt x="177" y="536"/>
                    </a:lnTo>
                    <a:lnTo>
                      <a:pt x="177" y="537"/>
                    </a:lnTo>
                    <a:lnTo>
                      <a:pt x="178" y="538"/>
                    </a:lnTo>
                    <a:lnTo>
                      <a:pt x="179" y="537"/>
                    </a:lnTo>
                    <a:lnTo>
                      <a:pt x="180" y="536"/>
                    </a:lnTo>
                    <a:lnTo>
                      <a:pt x="180" y="535"/>
                    </a:lnTo>
                    <a:lnTo>
                      <a:pt x="181" y="534"/>
                    </a:lnTo>
                    <a:lnTo>
                      <a:pt x="182" y="535"/>
                    </a:lnTo>
                    <a:lnTo>
                      <a:pt x="183" y="535"/>
                    </a:lnTo>
                    <a:lnTo>
                      <a:pt x="184" y="534"/>
                    </a:lnTo>
                    <a:lnTo>
                      <a:pt x="184" y="535"/>
                    </a:lnTo>
                    <a:lnTo>
                      <a:pt x="184" y="536"/>
                    </a:lnTo>
                    <a:lnTo>
                      <a:pt x="185" y="535"/>
                    </a:lnTo>
                    <a:lnTo>
                      <a:pt x="186" y="535"/>
                    </a:lnTo>
                    <a:lnTo>
                      <a:pt x="187" y="535"/>
                    </a:lnTo>
                    <a:lnTo>
                      <a:pt x="187" y="536"/>
                    </a:lnTo>
                    <a:lnTo>
                      <a:pt x="188" y="536"/>
                    </a:lnTo>
                    <a:lnTo>
                      <a:pt x="187" y="535"/>
                    </a:lnTo>
                    <a:lnTo>
                      <a:pt x="187" y="534"/>
                    </a:lnTo>
                    <a:lnTo>
                      <a:pt x="186" y="534"/>
                    </a:lnTo>
                    <a:lnTo>
                      <a:pt x="187" y="533"/>
                    </a:lnTo>
                    <a:lnTo>
                      <a:pt x="188" y="535"/>
                    </a:lnTo>
                    <a:lnTo>
                      <a:pt x="189" y="535"/>
                    </a:lnTo>
                    <a:lnTo>
                      <a:pt x="190" y="534"/>
                    </a:lnTo>
                    <a:lnTo>
                      <a:pt x="191" y="534"/>
                    </a:lnTo>
                    <a:lnTo>
                      <a:pt x="190" y="533"/>
                    </a:lnTo>
                    <a:lnTo>
                      <a:pt x="190" y="531"/>
                    </a:lnTo>
                    <a:lnTo>
                      <a:pt x="191" y="531"/>
                    </a:lnTo>
                    <a:lnTo>
                      <a:pt x="192" y="531"/>
                    </a:lnTo>
                    <a:lnTo>
                      <a:pt x="193" y="531"/>
                    </a:lnTo>
                    <a:lnTo>
                      <a:pt x="194" y="531"/>
                    </a:lnTo>
                    <a:lnTo>
                      <a:pt x="193" y="532"/>
                    </a:lnTo>
                    <a:lnTo>
                      <a:pt x="194" y="532"/>
                    </a:lnTo>
                    <a:lnTo>
                      <a:pt x="194" y="531"/>
                    </a:lnTo>
                    <a:lnTo>
                      <a:pt x="194" y="530"/>
                    </a:lnTo>
                    <a:lnTo>
                      <a:pt x="195" y="530"/>
                    </a:lnTo>
                    <a:lnTo>
                      <a:pt x="196" y="531"/>
                    </a:lnTo>
                    <a:lnTo>
                      <a:pt x="195" y="531"/>
                    </a:lnTo>
                    <a:lnTo>
                      <a:pt x="196" y="534"/>
                    </a:lnTo>
                    <a:lnTo>
                      <a:pt x="196" y="533"/>
                    </a:lnTo>
                    <a:lnTo>
                      <a:pt x="197" y="532"/>
                    </a:lnTo>
                    <a:lnTo>
                      <a:pt x="197" y="531"/>
                    </a:lnTo>
                    <a:lnTo>
                      <a:pt x="198" y="531"/>
                    </a:lnTo>
                    <a:lnTo>
                      <a:pt x="199" y="531"/>
                    </a:lnTo>
                    <a:lnTo>
                      <a:pt x="199" y="532"/>
                    </a:lnTo>
                    <a:lnTo>
                      <a:pt x="200" y="531"/>
                    </a:lnTo>
                    <a:lnTo>
                      <a:pt x="199" y="531"/>
                    </a:lnTo>
                    <a:lnTo>
                      <a:pt x="199" y="530"/>
                    </a:lnTo>
                    <a:lnTo>
                      <a:pt x="201" y="530"/>
                    </a:lnTo>
                    <a:lnTo>
                      <a:pt x="201" y="531"/>
                    </a:lnTo>
                    <a:lnTo>
                      <a:pt x="202" y="531"/>
                    </a:lnTo>
                    <a:lnTo>
                      <a:pt x="202" y="532"/>
                    </a:lnTo>
                    <a:lnTo>
                      <a:pt x="203" y="531"/>
                    </a:lnTo>
                    <a:lnTo>
                      <a:pt x="203" y="530"/>
                    </a:lnTo>
                    <a:lnTo>
                      <a:pt x="204" y="529"/>
                    </a:lnTo>
                    <a:lnTo>
                      <a:pt x="205" y="529"/>
                    </a:lnTo>
                    <a:lnTo>
                      <a:pt x="205" y="530"/>
                    </a:lnTo>
                    <a:lnTo>
                      <a:pt x="205" y="531"/>
                    </a:lnTo>
                    <a:lnTo>
                      <a:pt x="207" y="530"/>
                    </a:lnTo>
                    <a:lnTo>
                      <a:pt x="207" y="529"/>
                    </a:lnTo>
                    <a:lnTo>
                      <a:pt x="208" y="529"/>
                    </a:lnTo>
                    <a:lnTo>
                      <a:pt x="208" y="530"/>
                    </a:lnTo>
                    <a:lnTo>
                      <a:pt x="208" y="531"/>
                    </a:lnTo>
                    <a:lnTo>
                      <a:pt x="209" y="530"/>
                    </a:lnTo>
                    <a:lnTo>
                      <a:pt x="210" y="529"/>
                    </a:lnTo>
                    <a:lnTo>
                      <a:pt x="211" y="530"/>
                    </a:lnTo>
                    <a:lnTo>
                      <a:pt x="212" y="529"/>
                    </a:lnTo>
                    <a:lnTo>
                      <a:pt x="212" y="528"/>
                    </a:lnTo>
                    <a:lnTo>
                      <a:pt x="212" y="527"/>
                    </a:lnTo>
                    <a:lnTo>
                      <a:pt x="212" y="526"/>
                    </a:lnTo>
                    <a:lnTo>
                      <a:pt x="213" y="527"/>
                    </a:lnTo>
                    <a:lnTo>
                      <a:pt x="213" y="528"/>
                    </a:lnTo>
                    <a:lnTo>
                      <a:pt x="214" y="529"/>
                    </a:lnTo>
                    <a:lnTo>
                      <a:pt x="215" y="529"/>
                    </a:lnTo>
                    <a:lnTo>
                      <a:pt x="216" y="529"/>
                    </a:lnTo>
                    <a:lnTo>
                      <a:pt x="217" y="528"/>
                    </a:lnTo>
                    <a:lnTo>
                      <a:pt x="216" y="527"/>
                    </a:lnTo>
                    <a:lnTo>
                      <a:pt x="217" y="527"/>
                    </a:lnTo>
                    <a:lnTo>
                      <a:pt x="218" y="527"/>
                    </a:lnTo>
                    <a:lnTo>
                      <a:pt x="219" y="525"/>
                    </a:lnTo>
                    <a:lnTo>
                      <a:pt x="219" y="524"/>
                    </a:lnTo>
                    <a:lnTo>
                      <a:pt x="220" y="524"/>
                    </a:lnTo>
                    <a:lnTo>
                      <a:pt x="221" y="524"/>
                    </a:lnTo>
                    <a:lnTo>
                      <a:pt x="221" y="523"/>
                    </a:lnTo>
                    <a:lnTo>
                      <a:pt x="220" y="522"/>
                    </a:lnTo>
                    <a:lnTo>
                      <a:pt x="221" y="522"/>
                    </a:lnTo>
                    <a:lnTo>
                      <a:pt x="222" y="521"/>
                    </a:lnTo>
                    <a:lnTo>
                      <a:pt x="223" y="521"/>
                    </a:lnTo>
                    <a:lnTo>
                      <a:pt x="222" y="520"/>
                    </a:lnTo>
                    <a:lnTo>
                      <a:pt x="222" y="519"/>
                    </a:lnTo>
                    <a:lnTo>
                      <a:pt x="222" y="518"/>
                    </a:lnTo>
                    <a:lnTo>
                      <a:pt x="223" y="519"/>
                    </a:lnTo>
                    <a:lnTo>
                      <a:pt x="224" y="518"/>
                    </a:lnTo>
                    <a:lnTo>
                      <a:pt x="224" y="517"/>
                    </a:lnTo>
                    <a:lnTo>
                      <a:pt x="225" y="517"/>
                    </a:lnTo>
                    <a:lnTo>
                      <a:pt x="224" y="516"/>
                    </a:lnTo>
                    <a:lnTo>
                      <a:pt x="225" y="515"/>
                    </a:lnTo>
                    <a:lnTo>
                      <a:pt x="226" y="514"/>
                    </a:lnTo>
                    <a:lnTo>
                      <a:pt x="226" y="513"/>
                    </a:lnTo>
                    <a:lnTo>
                      <a:pt x="227" y="513"/>
                    </a:lnTo>
                    <a:lnTo>
                      <a:pt x="229" y="511"/>
                    </a:lnTo>
                    <a:lnTo>
                      <a:pt x="230" y="511"/>
                    </a:lnTo>
                    <a:lnTo>
                      <a:pt x="231" y="511"/>
                    </a:lnTo>
                    <a:lnTo>
                      <a:pt x="232" y="512"/>
                    </a:lnTo>
                    <a:lnTo>
                      <a:pt x="232" y="513"/>
                    </a:lnTo>
                    <a:lnTo>
                      <a:pt x="233" y="513"/>
                    </a:lnTo>
                    <a:lnTo>
                      <a:pt x="234" y="513"/>
                    </a:lnTo>
                    <a:lnTo>
                      <a:pt x="235" y="514"/>
                    </a:lnTo>
                    <a:lnTo>
                      <a:pt x="236" y="514"/>
                    </a:lnTo>
                    <a:lnTo>
                      <a:pt x="236" y="513"/>
                    </a:lnTo>
                    <a:lnTo>
                      <a:pt x="237" y="511"/>
                    </a:lnTo>
                    <a:lnTo>
                      <a:pt x="236" y="509"/>
                    </a:lnTo>
                    <a:lnTo>
                      <a:pt x="237" y="509"/>
                    </a:lnTo>
                    <a:lnTo>
                      <a:pt x="237" y="511"/>
                    </a:lnTo>
                    <a:lnTo>
                      <a:pt x="238" y="511"/>
                    </a:lnTo>
                    <a:lnTo>
                      <a:pt x="238" y="510"/>
                    </a:lnTo>
                    <a:lnTo>
                      <a:pt x="238" y="509"/>
                    </a:lnTo>
                    <a:lnTo>
                      <a:pt x="238" y="508"/>
                    </a:lnTo>
                    <a:lnTo>
                      <a:pt x="239" y="508"/>
                    </a:lnTo>
                    <a:lnTo>
                      <a:pt x="240" y="508"/>
                    </a:lnTo>
                    <a:lnTo>
                      <a:pt x="241" y="508"/>
                    </a:lnTo>
                    <a:lnTo>
                      <a:pt x="240" y="509"/>
                    </a:lnTo>
                    <a:lnTo>
                      <a:pt x="239" y="511"/>
                    </a:lnTo>
                    <a:lnTo>
                      <a:pt x="239" y="512"/>
                    </a:lnTo>
                    <a:lnTo>
                      <a:pt x="240" y="513"/>
                    </a:lnTo>
                    <a:lnTo>
                      <a:pt x="241" y="513"/>
                    </a:lnTo>
                    <a:lnTo>
                      <a:pt x="242" y="512"/>
                    </a:lnTo>
                    <a:lnTo>
                      <a:pt x="244" y="512"/>
                    </a:lnTo>
                    <a:lnTo>
                      <a:pt x="244" y="511"/>
                    </a:lnTo>
                    <a:lnTo>
                      <a:pt x="245" y="511"/>
                    </a:lnTo>
                    <a:lnTo>
                      <a:pt x="245" y="510"/>
                    </a:lnTo>
                    <a:lnTo>
                      <a:pt x="246" y="510"/>
                    </a:lnTo>
                    <a:lnTo>
                      <a:pt x="247" y="509"/>
                    </a:lnTo>
                    <a:lnTo>
                      <a:pt x="246" y="508"/>
                    </a:lnTo>
                    <a:lnTo>
                      <a:pt x="247" y="509"/>
                    </a:lnTo>
                    <a:lnTo>
                      <a:pt x="249" y="509"/>
                    </a:lnTo>
                    <a:lnTo>
                      <a:pt x="249" y="510"/>
                    </a:lnTo>
                    <a:lnTo>
                      <a:pt x="249" y="511"/>
                    </a:lnTo>
                    <a:lnTo>
                      <a:pt x="249" y="512"/>
                    </a:lnTo>
                    <a:lnTo>
                      <a:pt x="249" y="513"/>
                    </a:lnTo>
                    <a:lnTo>
                      <a:pt x="250" y="513"/>
                    </a:lnTo>
                    <a:lnTo>
                      <a:pt x="251" y="510"/>
                    </a:lnTo>
                    <a:lnTo>
                      <a:pt x="252" y="511"/>
                    </a:lnTo>
                    <a:lnTo>
                      <a:pt x="253" y="511"/>
                    </a:lnTo>
                    <a:lnTo>
                      <a:pt x="253" y="510"/>
                    </a:lnTo>
                    <a:lnTo>
                      <a:pt x="254" y="510"/>
                    </a:lnTo>
                    <a:lnTo>
                      <a:pt x="255" y="510"/>
                    </a:lnTo>
                    <a:lnTo>
                      <a:pt x="255" y="509"/>
                    </a:lnTo>
                    <a:lnTo>
                      <a:pt x="254" y="508"/>
                    </a:lnTo>
                    <a:lnTo>
                      <a:pt x="255" y="508"/>
                    </a:lnTo>
                    <a:lnTo>
                      <a:pt x="256" y="508"/>
                    </a:lnTo>
                    <a:lnTo>
                      <a:pt x="258" y="508"/>
                    </a:lnTo>
                    <a:lnTo>
                      <a:pt x="259" y="508"/>
                    </a:lnTo>
                    <a:lnTo>
                      <a:pt x="260" y="508"/>
                    </a:lnTo>
                    <a:lnTo>
                      <a:pt x="261" y="509"/>
                    </a:lnTo>
                    <a:lnTo>
                      <a:pt x="261" y="510"/>
                    </a:lnTo>
                    <a:lnTo>
                      <a:pt x="262" y="511"/>
                    </a:lnTo>
                    <a:lnTo>
                      <a:pt x="263" y="511"/>
                    </a:lnTo>
                    <a:lnTo>
                      <a:pt x="264" y="511"/>
                    </a:lnTo>
                    <a:lnTo>
                      <a:pt x="264" y="510"/>
                    </a:lnTo>
                    <a:lnTo>
                      <a:pt x="264" y="509"/>
                    </a:lnTo>
                    <a:lnTo>
                      <a:pt x="264" y="508"/>
                    </a:lnTo>
                    <a:lnTo>
                      <a:pt x="264" y="509"/>
                    </a:lnTo>
                    <a:lnTo>
                      <a:pt x="265" y="509"/>
                    </a:lnTo>
                    <a:lnTo>
                      <a:pt x="266" y="510"/>
                    </a:lnTo>
                    <a:lnTo>
                      <a:pt x="267" y="510"/>
                    </a:lnTo>
                    <a:lnTo>
                      <a:pt x="267" y="511"/>
                    </a:lnTo>
                    <a:lnTo>
                      <a:pt x="266" y="512"/>
                    </a:lnTo>
                    <a:lnTo>
                      <a:pt x="267" y="515"/>
                    </a:lnTo>
                    <a:lnTo>
                      <a:pt x="266" y="516"/>
                    </a:lnTo>
                    <a:lnTo>
                      <a:pt x="265" y="516"/>
                    </a:lnTo>
                    <a:lnTo>
                      <a:pt x="265" y="517"/>
                    </a:lnTo>
                    <a:lnTo>
                      <a:pt x="266" y="518"/>
                    </a:lnTo>
                    <a:lnTo>
                      <a:pt x="267" y="519"/>
                    </a:lnTo>
                    <a:lnTo>
                      <a:pt x="266" y="519"/>
                    </a:lnTo>
                    <a:lnTo>
                      <a:pt x="267" y="520"/>
                    </a:lnTo>
                    <a:lnTo>
                      <a:pt x="268" y="519"/>
                    </a:lnTo>
                    <a:lnTo>
                      <a:pt x="270" y="518"/>
                    </a:lnTo>
                    <a:lnTo>
                      <a:pt x="270" y="519"/>
                    </a:lnTo>
                    <a:lnTo>
                      <a:pt x="269" y="520"/>
                    </a:lnTo>
                    <a:lnTo>
                      <a:pt x="269" y="521"/>
                    </a:lnTo>
                    <a:lnTo>
                      <a:pt x="270" y="521"/>
                    </a:lnTo>
                    <a:lnTo>
                      <a:pt x="271" y="521"/>
                    </a:lnTo>
                    <a:lnTo>
                      <a:pt x="272" y="521"/>
                    </a:lnTo>
                    <a:lnTo>
                      <a:pt x="273" y="521"/>
                    </a:lnTo>
                    <a:lnTo>
                      <a:pt x="274" y="522"/>
                    </a:lnTo>
                    <a:lnTo>
                      <a:pt x="274" y="523"/>
                    </a:lnTo>
                    <a:lnTo>
                      <a:pt x="274" y="524"/>
                    </a:lnTo>
                    <a:lnTo>
                      <a:pt x="274" y="525"/>
                    </a:lnTo>
                    <a:lnTo>
                      <a:pt x="275" y="525"/>
                    </a:lnTo>
                    <a:lnTo>
                      <a:pt x="276" y="524"/>
                    </a:lnTo>
                    <a:lnTo>
                      <a:pt x="276" y="523"/>
                    </a:lnTo>
                    <a:lnTo>
                      <a:pt x="277" y="523"/>
                    </a:lnTo>
                    <a:lnTo>
                      <a:pt x="278" y="522"/>
                    </a:lnTo>
                    <a:lnTo>
                      <a:pt x="278" y="521"/>
                    </a:lnTo>
                    <a:lnTo>
                      <a:pt x="277" y="521"/>
                    </a:lnTo>
                    <a:lnTo>
                      <a:pt x="277" y="520"/>
                    </a:lnTo>
                    <a:lnTo>
                      <a:pt x="277" y="519"/>
                    </a:lnTo>
                    <a:lnTo>
                      <a:pt x="277" y="518"/>
                    </a:lnTo>
                    <a:lnTo>
                      <a:pt x="278" y="518"/>
                    </a:lnTo>
                    <a:lnTo>
                      <a:pt x="279" y="518"/>
                    </a:lnTo>
                    <a:lnTo>
                      <a:pt x="280" y="519"/>
                    </a:lnTo>
                    <a:lnTo>
                      <a:pt x="281" y="518"/>
                    </a:lnTo>
                    <a:lnTo>
                      <a:pt x="281" y="517"/>
                    </a:lnTo>
                    <a:lnTo>
                      <a:pt x="281" y="516"/>
                    </a:lnTo>
                    <a:lnTo>
                      <a:pt x="282" y="517"/>
                    </a:lnTo>
                    <a:lnTo>
                      <a:pt x="282" y="518"/>
                    </a:lnTo>
                    <a:lnTo>
                      <a:pt x="282" y="519"/>
                    </a:lnTo>
                    <a:lnTo>
                      <a:pt x="284" y="519"/>
                    </a:lnTo>
                    <a:lnTo>
                      <a:pt x="284" y="520"/>
                    </a:lnTo>
                    <a:lnTo>
                      <a:pt x="284" y="521"/>
                    </a:lnTo>
                    <a:lnTo>
                      <a:pt x="285" y="521"/>
                    </a:lnTo>
                    <a:lnTo>
                      <a:pt x="286" y="522"/>
                    </a:lnTo>
                    <a:lnTo>
                      <a:pt x="286" y="523"/>
                    </a:lnTo>
                    <a:lnTo>
                      <a:pt x="287" y="523"/>
                    </a:lnTo>
                    <a:lnTo>
                      <a:pt x="289" y="522"/>
                    </a:lnTo>
                    <a:lnTo>
                      <a:pt x="290" y="521"/>
                    </a:lnTo>
                    <a:lnTo>
                      <a:pt x="291" y="521"/>
                    </a:lnTo>
                    <a:lnTo>
                      <a:pt x="292" y="520"/>
                    </a:lnTo>
                    <a:lnTo>
                      <a:pt x="292" y="519"/>
                    </a:lnTo>
                    <a:lnTo>
                      <a:pt x="293" y="519"/>
                    </a:lnTo>
                    <a:lnTo>
                      <a:pt x="293" y="517"/>
                    </a:lnTo>
                    <a:lnTo>
                      <a:pt x="293" y="516"/>
                    </a:lnTo>
                    <a:lnTo>
                      <a:pt x="294" y="513"/>
                    </a:lnTo>
                    <a:lnTo>
                      <a:pt x="294" y="512"/>
                    </a:lnTo>
                    <a:lnTo>
                      <a:pt x="295" y="512"/>
                    </a:lnTo>
                    <a:lnTo>
                      <a:pt x="298" y="495"/>
                    </a:lnTo>
                    <a:lnTo>
                      <a:pt x="301" y="471"/>
                    </a:lnTo>
                    <a:lnTo>
                      <a:pt x="310" y="417"/>
                    </a:lnTo>
                    <a:lnTo>
                      <a:pt x="317" y="374"/>
                    </a:lnTo>
                    <a:lnTo>
                      <a:pt x="323" y="339"/>
                    </a:lnTo>
                    <a:lnTo>
                      <a:pt x="328" y="303"/>
                    </a:lnTo>
                    <a:lnTo>
                      <a:pt x="328" y="302"/>
                    </a:lnTo>
                    <a:lnTo>
                      <a:pt x="328" y="301"/>
                    </a:lnTo>
                    <a:lnTo>
                      <a:pt x="328" y="300"/>
                    </a:lnTo>
                    <a:lnTo>
                      <a:pt x="328" y="299"/>
                    </a:lnTo>
                    <a:lnTo>
                      <a:pt x="329" y="298"/>
                    </a:lnTo>
                    <a:lnTo>
                      <a:pt x="330" y="297"/>
                    </a:lnTo>
                    <a:lnTo>
                      <a:pt x="330" y="296"/>
                    </a:lnTo>
                    <a:lnTo>
                      <a:pt x="329" y="294"/>
                    </a:lnTo>
                    <a:lnTo>
                      <a:pt x="330" y="293"/>
                    </a:lnTo>
                    <a:lnTo>
                      <a:pt x="330" y="292"/>
                    </a:lnTo>
                    <a:lnTo>
                      <a:pt x="331" y="291"/>
                    </a:lnTo>
                    <a:lnTo>
                      <a:pt x="331" y="290"/>
                    </a:lnTo>
                    <a:lnTo>
                      <a:pt x="332" y="290"/>
                    </a:lnTo>
                    <a:lnTo>
                      <a:pt x="332" y="289"/>
                    </a:lnTo>
                    <a:lnTo>
                      <a:pt x="331" y="288"/>
                    </a:lnTo>
                    <a:lnTo>
                      <a:pt x="331" y="284"/>
                    </a:lnTo>
                    <a:lnTo>
                      <a:pt x="331" y="283"/>
                    </a:lnTo>
                    <a:lnTo>
                      <a:pt x="331" y="282"/>
                    </a:lnTo>
                    <a:lnTo>
                      <a:pt x="330" y="282"/>
                    </a:lnTo>
                    <a:lnTo>
                      <a:pt x="330" y="280"/>
                    </a:lnTo>
                    <a:lnTo>
                      <a:pt x="330" y="279"/>
                    </a:lnTo>
                    <a:lnTo>
                      <a:pt x="330" y="278"/>
                    </a:lnTo>
                    <a:lnTo>
                      <a:pt x="331" y="277"/>
                    </a:lnTo>
                    <a:lnTo>
                      <a:pt x="331" y="276"/>
                    </a:lnTo>
                    <a:lnTo>
                      <a:pt x="331" y="275"/>
                    </a:lnTo>
                    <a:lnTo>
                      <a:pt x="331" y="274"/>
                    </a:lnTo>
                    <a:lnTo>
                      <a:pt x="331" y="273"/>
                    </a:lnTo>
                    <a:lnTo>
                      <a:pt x="332" y="273"/>
                    </a:lnTo>
                    <a:lnTo>
                      <a:pt x="332" y="272"/>
                    </a:lnTo>
                    <a:lnTo>
                      <a:pt x="332" y="271"/>
                    </a:lnTo>
                    <a:lnTo>
                      <a:pt x="332" y="270"/>
                    </a:lnTo>
                    <a:lnTo>
                      <a:pt x="330" y="268"/>
                    </a:lnTo>
                    <a:lnTo>
                      <a:pt x="330" y="267"/>
                    </a:lnTo>
                    <a:lnTo>
                      <a:pt x="330" y="266"/>
                    </a:lnTo>
                    <a:lnTo>
                      <a:pt x="330" y="265"/>
                    </a:lnTo>
                    <a:lnTo>
                      <a:pt x="329" y="265"/>
                    </a:lnTo>
                    <a:lnTo>
                      <a:pt x="328" y="265"/>
                    </a:lnTo>
                    <a:lnTo>
                      <a:pt x="328" y="264"/>
                    </a:lnTo>
                    <a:lnTo>
                      <a:pt x="329" y="264"/>
                    </a:lnTo>
                    <a:lnTo>
                      <a:pt x="330" y="263"/>
                    </a:lnTo>
                    <a:lnTo>
                      <a:pt x="330" y="262"/>
                    </a:lnTo>
                    <a:lnTo>
                      <a:pt x="328" y="261"/>
                    </a:lnTo>
                    <a:lnTo>
                      <a:pt x="328" y="262"/>
                    </a:lnTo>
                    <a:lnTo>
                      <a:pt x="327" y="261"/>
                    </a:lnTo>
                    <a:lnTo>
                      <a:pt x="327" y="260"/>
                    </a:lnTo>
                    <a:lnTo>
                      <a:pt x="327" y="259"/>
                    </a:lnTo>
                    <a:lnTo>
                      <a:pt x="326" y="259"/>
                    </a:lnTo>
                    <a:lnTo>
                      <a:pt x="325" y="258"/>
                    </a:lnTo>
                    <a:lnTo>
                      <a:pt x="324" y="258"/>
                    </a:lnTo>
                    <a:lnTo>
                      <a:pt x="323" y="257"/>
                    </a:lnTo>
                    <a:lnTo>
                      <a:pt x="322" y="257"/>
                    </a:lnTo>
                    <a:lnTo>
                      <a:pt x="322" y="256"/>
                    </a:lnTo>
                    <a:lnTo>
                      <a:pt x="322" y="253"/>
                    </a:lnTo>
                    <a:lnTo>
                      <a:pt x="321" y="253"/>
                    </a:lnTo>
                    <a:lnTo>
                      <a:pt x="321" y="252"/>
                    </a:lnTo>
                    <a:lnTo>
                      <a:pt x="321" y="251"/>
                    </a:lnTo>
                    <a:lnTo>
                      <a:pt x="320" y="251"/>
                    </a:lnTo>
                    <a:lnTo>
                      <a:pt x="319" y="250"/>
                    </a:lnTo>
                    <a:lnTo>
                      <a:pt x="318" y="250"/>
                    </a:lnTo>
                    <a:lnTo>
                      <a:pt x="318" y="249"/>
                    </a:lnTo>
                    <a:lnTo>
                      <a:pt x="319" y="249"/>
                    </a:lnTo>
                    <a:lnTo>
                      <a:pt x="319" y="248"/>
                    </a:lnTo>
                    <a:lnTo>
                      <a:pt x="318" y="247"/>
                    </a:lnTo>
                    <a:lnTo>
                      <a:pt x="317" y="247"/>
                    </a:lnTo>
                    <a:lnTo>
                      <a:pt x="317" y="246"/>
                    </a:lnTo>
                    <a:lnTo>
                      <a:pt x="316" y="246"/>
                    </a:lnTo>
                    <a:lnTo>
                      <a:pt x="315" y="245"/>
                    </a:lnTo>
                    <a:lnTo>
                      <a:pt x="315" y="244"/>
                    </a:lnTo>
                    <a:lnTo>
                      <a:pt x="314" y="244"/>
                    </a:lnTo>
                    <a:lnTo>
                      <a:pt x="314" y="243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2"/>
                    </a:lnTo>
                    <a:lnTo>
                      <a:pt x="315" y="241"/>
                    </a:lnTo>
                    <a:lnTo>
                      <a:pt x="315" y="240"/>
                    </a:lnTo>
                    <a:lnTo>
                      <a:pt x="316" y="239"/>
                    </a:lnTo>
                    <a:lnTo>
                      <a:pt x="317" y="238"/>
                    </a:lnTo>
                    <a:lnTo>
                      <a:pt x="317" y="237"/>
                    </a:lnTo>
                    <a:lnTo>
                      <a:pt x="317" y="236"/>
                    </a:lnTo>
                    <a:lnTo>
                      <a:pt x="318" y="235"/>
                    </a:lnTo>
                    <a:lnTo>
                      <a:pt x="318" y="234"/>
                    </a:lnTo>
                    <a:lnTo>
                      <a:pt x="317" y="234"/>
                    </a:lnTo>
                    <a:lnTo>
                      <a:pt x="318" y="233"/>
                    </a:lnTo>
                    <a:lnTo>
                      <a:pt x="317" y="233"/>
                    </a:lnTo>
                    <a:lnTo>
                      <a:pt x="316" y="233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6" y="231"/>
                    </a:lnTo>
                    <a:lnTo>
                      <a:pt x="316" y="230"/>
                    </a:lnTo>
                    <a:lnTo>
                      <a:pt x="316" y="229"/>
                    </a:lnTo>
                    <a:lnTo>
                      <a:pt x="316" y="228"/>
                    </a:lnTo>
                    <a:lnTo>
                      <a:pt x="315" y="228"/>
                    </a:lnTo>
                    <a:lnTo>
                      <a:pt x="315" y="227"/>
                    </a:lnTo>
                    <a:lnTo>
                      <a:pt x="314" y="227"/>
                    </a:lnTo>
                    <a:lnTo>
                      <a:pt x="314" y="226"/>
                    </a:lnTo>
                    <a:lnTo>
                      <a:pt x="314" y="225"/>
                    </a:lnTo>
                    <a:lnTo>
                      <a:pt x="314" y="224"/>
                    </a:lnTo>
                    <a:lnTo>
                      <a:pt x="313" y="224"/>
                    </a:lnTo>
                    <a:lnTo>
                      <a:pt x="312" y="224"/>
                    </a:lnTo>
                    <a:lnTo>
                      <a:pt x="312" y="223"/>
                    </a:lnTo>
                    <a:lnTo>
                      <a:pt x="311" y="223"/>
                    </a:lnTo>
                    <a:lnTo>
                      <a:pt x="310" y="222"/>
                    </a:lnTo>
                    <a:lnTo>
                      <a:pt x="309" y="222"/>
                    </a:lnTo>
                    <a:lnTo>
                      <a:pt x="308" y="222"/>
                    </a:lnTo>
                    <a:lnTo>
                      <a:pt x="308" y="221"/>
                    </a:lnTo>
                    <a:lnTo>
                      <a:pt x="307" y="221"/>
                    </a:lnTo>
                    <a:lnTo>
                      <a:pt x="306" y="221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3" y="219"/>
                    </a:lnTo>
                    <a:lnTo>
                      <a:pt x="303" y="218"/>
                    </a:lnTo>
                    <a:lnTo>
                      <a:pt x="302" y="218"/>
                    </a:lnTo>
                    <a:lnTo>
                      <a:pt x="302" y="217"/>
                    </a:lnTo>
                    <a:lnTo>
                      <a:pt x="301" y="217"/>
                    </a:lnTo>
                    <a:lnTo>
                      <a:pt x="300" y="217"/>
                    </a:lnTo>
                    <a:lnTo>
                      <a:pt x="300" y="216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7" y="215"/>
                    </a:lnTo>
                    <a:lnTo>
                      <a:pt x="296" y="214"/>
                    </a:lnTo>
                    <a:lnTo>
                      <a:pt x="296" y="213"/>
                    </a:lnTo>
                    <a:lnTo>
                      <a:pt x="295" y="213"/>
                    </a:lnTo>
                    <a:lnTo>
                      <a:pt x="294" y="213"/>
                    </a:lnTo>
                    <a:lnTo>
                      <a:pt x="293" y="213"/>
                    </a:lnTo>
                    <a:lnTo>
                      <a:pt x="292" y="213"/>
                    </a:lnTo>
                    <a:lnTo>
                      <a:pt x="291" y="213"/>
                    </a:lnTo>
                    <a:lnTo>
                      <a:pt x="290" y="212"/>
                    </a:lnTo>
                    <a:lnTo>
                      <a:pt x="289" y="212"/>
                    </a:lnTo>
                    <a:lnTo>
                      <a:pt x="289" y="211"/>
                    </a:lnTo>
                    <a:lnTo>
                      <a:pt x="288" y="210"/>
                    </a:lnTo>
                    <a:lnTo>
                      <a:pt x="287" y="210"/>
                    </a:lnTo>
                    <a:lnTo>
                      <a:pt x="287" y="209"/>
                    </a:lnTo>
                    <a:lnTo>
                      <a:pt x="286" y="208"/>
                    </a:lnTo>
                    <a:lnTo>
                      <a:pt x="285" y="207"/>
                    </a:lnTo>
                    <a:lnTo>
                      <a:pt x="284" y="206"/>
                    </a:lnTo>
                    <a:lnTo>
                      <a:pt x="284" y="205"/>
                    </a:lnTo>
                    <a:lnTo>
                      <a:pt x="283" y="204"/>
                    </a:lnTo>
                    <a:lnTo>
                      <a:pt x="282" y="204"/>
                    </a:lnTo>
                    <a:lnTo>
                      <a:pt x="281" y="203"/>
                    </a:lnTo>
                    <a:lnTo>
                      <a:pt x="280" y="203"/>
                    </a:lnTo>
                    <a:lnTo>
                      <a:pt x="280" y="202"/>
                    </a:lnTo>
                    <a:lnTo>
                      <a:pt x="279" y="202"/>
                    </a:lnTo>
                    <a:lnTo>
                      <a:pt x="279" y="201"/>
                    </a:lnTo>
                    <a:lnTo>
                      <a:pt x="279" y="199"/>
                    </a:lnTo>
                    <a:lnTo>
                      <a:pt x="279" y="198"/>
                    </a:lnTo>
                    <a:lnTo>
                      <a:pt x="280" y="196"/>
                    </a:lnTo>
                    <a:lnTo>
                      <a:pt x="280" y="195"/>
                    </a:lnTo>
                    <a:lnTo>
                      <a:pt x="279" y="189"/>
                    </a:lnTo>
                    <a:lnTo>
                      <a:pt x="279" y="188"/>
                    </a:lnTo>
                    <a:lnTo>
                      <a:pt x="279" y="182"/>
                    </a:lnTo>
                    <a:lnTo>
                      <a:pt x="279" y="144"/>
                    </a:lnTo>
                    <a:lnTo>
                      <a:pt x="280" y="144"/>
                    </a:lnTo>
                    <a:lnTo>
                      <a:pt x="281" y="145"/>
                    </a:lnTo>
                    <a:lnTo>
                      <a:pt x="282" y="145"/>
                    </a:lnTo>
                    <a:lnTo>
                      <a:pt x="283" y="145"/>
                    </a:lnTo>
                    <a:lnTo>
                      <a:pt x="283" y="143"/>
                    </a:lnTo>
                    <a:lnTo>
                      <a:pt x="282" y="143"/>
                    </a:lnTo>
                    <a:lnTo>
                      <a:pt x="283" y="143"/>
                    </a:lnTo>
                    <a:lnTo>
                      <a:pt x="285" y="143"/>
                    </a:lnTo>
                    <a:lnTo>
                      <a:pt x="286" y="144"/>
                    </a:lnTo>
                    <a:lnTo>
                      <a:pt x="287" y="144"/>
                    </a:lnTo>
                    <a:lnTo>
                      <a:pt x="288" y="143"/>
                    </a:lnTo>
                    <a:lnTo>
                      <a:pt x="289" y="141"/>
                    </a:lnTo>
                    <a:lnTo>
                      <a:pt x="290" y="142"/>
                    </a:lnTo>
                    <a:lnTo>
                      <a:pt x="291" y="141"/>
                    </a:lnTo>
                    <a:lnTo>
                      <a:pt x="291" y="142"/>
                    </a:lnTo>
                    <a:lnTo>
                      <a:pt x="293" y="142"/>
                    </a:lnTo>
                    <a:lnTo>
                      <a:pt x="294" y="141"/>
                    </a:lnTo>
                    <a:lnTo>
                      <a:pt x="295" y="141"/>
                    </a:lnTo>
                    <a:lnTo>
                      <a:pt x="296" y="141"/>
                    </a:lnTo>
                    <a:lnTo>
                      <a:pt x="297" y="141"/>
                    </a:lnTo>
                    <a:lnTo>
                      <a:pt x="297" y="142"/>
                    </a:lnTo>
                    <a:lnTo>
                      <a:pt x="298" y="141"/>
                    </a:lnTo>
                    <a:lnTo>
                      <a:pt x="299" y="141"/>
                    </a:lnTo>
                    <a:lnTo>
                      <a:pt x="299" y="140"/>
                    </a:lnTo>
                    <a:lnTo>
                      <a:pt x="300" y="140"/>
                    </a:lnTo>
                    <a:lnTo>
                      <a:pt x="301" y="139"/>
                    </a:lnTo>
                    <a:lnTo>
                      <a:pt x="302" y="138"/>
                    </a:lnTo>
                    <a:lnTo>
                      <a:pt x="303" y="138"/>
                    </a:lnTo>
                    <a:lnTo>
                      <a:pt x="304" y="138"/>
                    </a:lnTo>
                    <a:lnTo>
                      <a:pt x="305" y="136"/>
                    </a:lnTo>
                    <a:lnTo>
                      <a:pt x="306" y="135"/>
                    </a:lnTo>
                    <a:lnTo>
                      <a:pt x="307" y="135"/>
                    </a:lnTo>
                    <a:lnTo>
                      <a:pt x="307" y="134"/>
                    </a:lnTo>
                    <a:lnTo>
                      <a:pt x="308" y="134"/>
                    </a:lnTo>
                    <a:lnTo>
                      <a:pt x="309" y="134"/>
                    </a:lnTo>
                    <a:lnTo>
                      <a:pt x="310" y="135"/>
                    </a:lnTo>
                    <a:lnTo>
                      <a:pt x="311" y="136"/>
                    </a:lnTo>
                    <a:lnTo>
                      <a:pt x="312" y="136"/>
                    </a:lnTo>
                    <a:lnTo>
                      <a:pt x="313" y="137"/>
                    </a:lnTo>
                    <a:lnTo>
                      <a:pt x="313" y="136"/>
                    </a:lnTo>
                    <a:lnTo>
                      <a:pt x="314" y="136"/>
                    </a:lnTo>
                    <a:lnTo>
                      <a:pt x="315" y="135"/>
                    </a:lnTo>
                    <a:lnTo>
                      <a:pt x="316" y="134"/>
                    </a:lnTo>
                    <a:lnTo>
                      <a:pt x="317" y="133"/>
                    </a:lnTo>
                    <a:lnTo>
                      <a:pt x="318" y="133"/>
                    </a:lnTo>
                    <a:lnTo>
                      <a:pt x="319" y="132"/>
                    </a:lnTo>
                    <a:lnTo>
                      <a:pt x="319" y="131"/>
                    </a:lnTo>
                    <a:lnTo>
                      <a:pt x="320" y="131"/>
                    </a:lnTo>
                    <a:lnTo>
                      <a:pt x="320" y="130"/>
                    </a:lnTo>
                    <a:lnTo>
                      <a:pt x="321" y="130"/>
                    </a:lnTo>
                    <a:lnTo>
                      <a:pt x="321" y="129"/>
                    </a:lnTo>
                    <a:lnTo>
                      <a:pt x="322" y="129"/>
                    </a:lnTo>
                    <a:lnTo>
                      <a:pt x="323" y="128"/>
                    </a:lnTo>
                    <a:lnTo>
                      <a:pt x="324" y="128"/>
                    </a:lnTo>
                    <a:lnTo>
                      <a:pt x="325" y="129"/>
                    </a:lnTo>
                    <a:lnTo>
                      <a:pt x="325" y="130"/>
                    </a:lnTo>
                    <a:lnTo>
                      <a:pt x="326" y="130"/>
                    </a:lnTo>
                    <a:lnTo>
                      <a:pt x="327" y="130"/>
                    </a:lnTo>
                    <a:lnTo>
                      <a:pt x="327" y="131"/>
                    </a:lnTo>
                    <a:lnTo>
                      <a:pt x="328" y="131"/>
                    </a:lnTo>
                    <a:lnTo>
                      <a:pt x="328" y="132"/>
                    </a:lnTo>
                    <a:lnTo>
                      <a:pt x="329" y="133"/>
                    </a:lnTo>
                    <a:lnTo>
                      <a:pt x="329" y="134"/>
                    </a:lnTo>
                    <a:lnTo>
                      <a:pt x="330" y="134"/>
                    </a:lnTo>
                    <a:lnTo>
                      <a:pt x="331" y="136"/>
                    </a:lnTo>
                    <a:lnTo>
                      <a:pt x="332" y="136"/>
                    </a:lnTo>
                    <a:lnTo>
                      <a:pt x="333" y="137"/>
                    </a:lnTo>
                    <a:lnTo>
                      <a:pt x="334" y="137"/>
                    </a:lnTo>
                    <a:lnTo>
                      <a:pt x="335" y="136"/>
                    </a:lnTo>
                    <a:lnTo>
                      <a:pt x="335" y="135"/>
                    </a:lnTo>
                    <a:lnTo>
                      <a:pt x="336" y="136"/>
                    </a:lnTo>
                    <a:lnTo>
                      <a:pt x="337" y="135"/>
                    </a:lnTo>
                    <a:lnTo>
                      <a:pt x="338" y="134"/>
                    </a:lnTo>
                    <a:lnTo>
                      <a:pt x="339" y="134"/>
                    </a:lnTo>
                    <a:lnTo>
                      <a:pt x="338" y="135"/>
                    </a:lnTo>
                    <a:lnTo>
                      <a:pt x="339" y="137"/>
                    </a:lnTo>
                    <a:lnTo>
                      <a:pt x="338" y="137"/>
                    </a:lnTo>
                    <a:lnTo>
                      <a:pt x="338" y="138"/>
                    </a:lnTo>
                    <a:lnTo>
                      <a:pt x="339" y="138"/>
                    </a:lnTo>
                    <a:lnTo>
                      <a:pt x="340" y="138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2" y="137"/>
                    </a:lnTo>
                    <a:lnTo>
                      <a:pt x="343" y="138"/>
                    </a:lnTo>
                    <a:lnTo>
                      <a:pt x="345" y="137"/>
                    </a:lnTo>
                    <a:lnTo>
                      <a:pt x="346" y="137"/>
                    </a:lnTo>
                    <a:lnTo>
                      <a:pt x="346" y="136"/>
                    </a:lnTo>
                    <a:lnTo>
                      <a:pt x="346" y="135"/>
                    </a:lnTo>
                    <a:lnTo>
                      <a:pt x="346" y="134"/>
                    </a:lnTo>
                    <a:lnTo>
                      <a:pt x="347" y="133"/>
                    </a:lnTo>
                    <a:lnTo>
                      <a:pt x="348" y="134"/>
                    </a:lnTo>
                    <a:lnTo>
                      <a:pt x="349" y="134"/>
                    </a:lnTo>
                    <a:lnTo>
                      <a:pt x="350" y="134"/>
                    </a:lnTo>
                    <a:lnTo>
                      <a:pt x="351" y="134"/>
                    </a:lnTo>
                    <a:lnTo>
                      <a:pt x="352" y="135"/>
                    </a:lnTo>
                    <a:lnTo>
                      <a:pt x="353" y="134"/>
                    </a:lnTo>
                    <a:lnTo>
                      <a:pt x="352" y="133"/>
                    </a:lnTo>
                    <a:lnTo>
                      <a:pt x="351" y="132"/>
                    </a:lnTo>
                    <a:lnTo>
                      <a:pt x="350" y="130"/>
                    </a:lnTo>
                    <a:lnTo>
                      <a:pt x="349" y="129"/>
                    </a:lnTo>
                    <a:lnTo>
                      <a:pt x="348" y="128"/>
                    </a:lnTo>
                    <a:lnTo>
                      <a:pt x="347" y="128"/>
                    </a:lnTo>
                    <a:lnTo>
                      <a:pt x="347" y="126"/>
                    </a:lnTo>
                    <a:lnTo>
                      <a:pt x="348" y="125"/>
                    </a:lnTo>
                    <a:lnTo>
                      <a:pt x="349" y="125"/>
                    </a:lnTo>
                    <a:lnTo>
                      <a:pt x="350" y="123"/>
                    </a:lnTo>
                    <a:lnTo>
                      <a:pt x="349" y="122"/>
                    </a:lnTo>
                    <a:lnTo>
                      <a:pt x="349" y="121"/>
                    </a:lnTo>
                    <a:lnTo>
                      <a:pt x="348" y="120"/>
                    </a:lnTo>
                    <a:lnTo>
                      <a:pt x="348" y="119"/>
                    </a:lnTo>
                    <a:lnTo>
                      <a:pt x="348" y="118"/>
                    </a:lnTo>
                    <a:lnTo>
                      <a:pt x="349" y="118"/>
                    </a:lnTo>
                    <a:lnTo>
                      <a:pt x="350" y="118"/>
                    </a:lnTo>
                    <a:lnTo>
                      <a:pt x="351" y="117"/>
                    </a:lnTo>
                    <a:lnTo>
                      <a:pt x="351" y="116"/>
                    </a:lnTo>
                    <a:lnTo>
                      <a:pt x="350" y="116"/>
                    </a:lnTo>
                    <a:lnTo>
                      <a:pt x="349" y="116"/>
                    </a:lnTo>
                    <a:lnTo>
                      <a:pt x="348" y="115"/>
                    </a:lnTo>
                    <a:lnTo>
                      <a:pt x="348" y="114"/>
                    </a:lnTo>
                    <a:lnTo>
                      <a:pt x="347" y="114"/>
                    </a:lnTo>
                    <a:lnTo>
                      <a:pt x="346" y="113"/>
                    </a:lnTo>
                    <a:lnTo>
                      <a:pt x="346" y="112"/>
                    </a:lnTo>
                    <a:lnTo>
                      <a:pt x="347" y="112"/>
                    </a:lnTo>
                    <a:lnTo>
                      <a:pt x="348" y="111"/>
                    </a:lnTo>
                    <a:lnTo>
                      <a:pt x="348" y="110"/>
                    </a:lnTo>
                    <a:lnTo>
                      <a:pt x="347" y="110"/>
                    </a:lnTo>
                    <a:lnTo>
                      <a:pt x="345" y="109"/>
                    </a:lnTo>
                    <a:lnTo>
                      <a:pt x="344" y="109"/>
                    </a:lnTo>
                    <a:lnTo>
                      <a:pt x="344" y="108"/>
                    </a:lnTo>
                    <a:lnTo>
                      <a:pt x="345" y="107"/>
                    </a:lnTo>
                    <a:lnTo>
                      <a:pt x="345" y="106"/>
                    </a:lnTo>
                    <a:lnTo>
                      <a:pt x="344" y="106"/>
                    </a:lnTo>
                    <a:lnTo>
                      <a:pt x="343" y="105"/>
                    </a:lnTo>
                    <a:lnTo>
                      <a:pt x="342" y="104"/>
                    </a:lnTo>
                    <a:lnTo>
                      <a:pt x="341" y="103"/>
                    </a:lnTo>
                    <a:lnTo>
                      <a:pt x="340" y="102"/>
                    </a:lnTo>
                    <a:lnTo>
                      <a:pt x="339" y="102"/>
                    </a:lnTo>
                    <a:lnTo>
                      <a:pt x="338" y="103"/>
                    </a:lnTo>
                    <a:lnTo>
                      <a:pt x="338" y="102"/>
                    </a:lnTo>
                    <a:lnTo>
                      <a:pt x="337" y="102"/>
                    </a:lnTo>
                    <a:lnTo>
                      <a:pt x="337" y="101"/>
                    </a:lnTo>
                    <a:lnTo>
                      <a:pt x="336" y="100"/>
                    </a:lnTo>
                    <a:lnTo>
                      <a:pt x="335" y="100"/>
                    </a:lnTo>
                    <a:lnTo>
                      <a:pt x="333" y="100"/>
                    </a:lnTo>
                    <a:lnTo>
                      <a:pt x="333" y="101"/>
                    </a:lnTo>
                    <a:lnTo>
                      <a:pt x="332" y="101"/>
                    </a:lnTo>
                    <a:lnTo>
                      <a:pt x="331" y="100"/>
                    </a:lnTo>
                    <a:lnTo>
                      <a:pt x="331" y="101"/>
                    </a:lnTo>
                    <a:lnTo>
                      <a:pt x="330" y="102"/>
                    </a:lnTo>
                    <a:lnTo>
                      <a:pt x="329" y="103"/>
                    </a:lnTo>
                    <a:lnTo>
                      <a:pt x="328" y="104"/>
                    </a:lnTo>
                    <a:lnTo>
                      <a:pt x="327" y="103"/>
                    </a:lnTo>
                    <a:lnTo>
                      <a:pt x="326" y="102"/>
                    </a:lnTo>
                    <a:lnTo>
                      <a:pt x="326" y="101"/>
                    </a:lnTo>
                    <a:lnTo>
                      <a:pt x="325" y="102"/>
                    </a:lnTo>
                    <a:lnTo>
                      <a:pt x="324" y="101"/>
                    </a:lnTo>
                    <a:lnTo>
                      <a:pt x="323" y="101"/>
                    </a:lnTo>
                    <a:lnTo>
                      <a:pt x="322" y="101"/>
                    </a:lnTo>
                    <a:lnTo>
                      <a:pt x="321" y="102"/>
                    </a:lnTo>
                    <a:lnTo>
                      <a:pt x="320" y="102"/>
                    </a:lnTo>
                    <a:lnTo>
                      <a:pt x="319" y="102"/>
                    </a:lnTo>
                    <a:lnTo>
                      <a:pt x="318" y="102"/>
                    </a:lnTo>
                    <a:lnTo>
                      <a:pt x="317" y="102"/>
                    </a:lnTo>
                    <a:lnTo>
                      <a:pt x="316" y="102"/>
                    </a:lnTo>
                    <a:lnTo>
                      <a:pt x="315" y="101"/>
                    </a:lnTo>
                    <a:lnTo>
                      <a:pt x="314" y="101"/>
                    </a:lnTo>
                    <a:lnTo>
                      <a:pt x="313" y="100"/>
                    </a:lnTo>
                    <a:lnTo>
                      <a:pt x="312" y="101"/>
                    </a:lnTo>
                    <a:lnTo>
                      <a:pt x="311" y="101"/>
                    </a:lnTo>
                    <a:lnTo>
                      <a:pt x="310" y="101"/>
                    </a:lnTo>
                    <a:lnTo>
                      <a:pt x="309" y="102"/>
                    </a:lnTo>
                    <a:lnTo>
                      <a:pt x="308" y="102"/>
                    </a:lnTo>
                    <a:lnTo>
                      <a:pt x="307" y="103"/>
                    </a:lnTo>
                    <a:lnTo>
                      <a:pt x="306" y="102"/>
                    </a:lnTo>
                    <a:lnTo>
                      <a:pt x="305" y="102"/>
                    </a:lnTo>
                    <a:lnTo>
                      <a:pt x="305" y="100"/>
                    </a:lnTo>
                    <a:lnTo>
                      <a:pt x="305" y="99"/>
                    </a:lnTo>
                    <a:lnTo>
                      <a:pt x="304" y="100"/>
                    </a:lnTo>
                    <a:lnTo>
                      <a:pt x="303" y="100"/>
                    </a:lnTo>
                    <a:lnTo>
                      <a:pt x="302" y="100"/>
                    </a:lnTo>
                    <a:lnTo>
                      <a:pt x="301" y="100"/>
                    </a:lnTo>
                    <a:lnTo>
                      <a:pt x="300" y="100"/>
                    </a:lnTo>
                    <a:lnTo>
                      <a:pt x="299" y="101"/>
                    </a:lnTo>
                    <a:lnTo>
                      <a:pt x="298" y="102"/>
                    </a:lnTo>
                    <a:lnTo>
                      <a:pt x="298" y="104"/>
                    </a:lnTo>
                    <a:lnTo>
                      <a:pt x="297" y="104"/>
                    </a:lnTo>
                    <a:lnTo>
                      <a:pt x="295" y="104"/>
                    </a:lnTo>
                    <a:lnTo>
                      <a:pt x="295" y="103"/>
                    </a:lnTo>
                    <a:lnTo>
                      <a:pt x="294" y="103"/>
                    </a:lnTo>
                    <a:lnTo>
                      <a:pt x="294" y="71"/>
                    </a:lnTo>
                    <a:lnTo>
                      <a:pt x="294" y="54"/>
                    </a:lnTo>
                    <a:lnTo>
                      <a:pt x="295" y="54"/>
                    </a:lnTo>
                    <a:lnTo>
                      <a:pt x="295" y="55"/>
                    </a:lnTo>
                    <a:lnTo>
                      <a:pt x="297" y="54"/>
                    </a:lnTo>
                    <a:lnTo>
                      <a:pt x="298" y="55"/>
                    </a:lnTo>
                    <a:lnTo>
                      <a:pt x="298" y="54"/>
                    </a:lnTo>
                    <a:lnTo>
                      <a:pt x="299" y="53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1"/>
                    </a:lnTo>
                    <a:lnTo>
                      <a:pt x="304" y="52"/>
                    </a:lnTo>
                    <a:lnTo>
                      <a:pt x="304" y="51"/>
                    </a:lnTo>
                    <a:lnTo>
                      <a:pt x="305" y="51"/>
                    </a:lnTo>
                    <a:lnTo>
                      <a:pt x="306" y="51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8" y="52"/>
                    </a:lnTo>
                    <a:lnTo>
                      <a:pt x="309" y="51"/>
                    </a:lnTo>
                    <a:lnTo>
                      <a:pt x="310" y="52"/>
                    </a:lnTo>
                    <a:lnTo>
                      <a:pt x="311" y="51"/>
                    </a:lnTo>
                    <a:lnTo>
                      <a:pt x="313" y="50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6" y="49"/>
                    </a:lnTo>
                    <a:lnTo>
                      <a:pt x="316" y="48"/>
                    </a:lnTo>
                    <a:lnTo>
                      <a:pt x="317" y="47"/>
                    </a:lnTo>
                    <a:lnTo>
                      <a:pt x="319" y="48"/>
                    </a:lnTo>
                    <a:lnTo>
                      <a:pt x="320" y="49"/>
                    </a:lnTo>
                    <a:lnTo>
                      <a:pt x="321" y="49"/>
                    </a:lnTo>
                    <a:lnTo>
                      <a:pt x="322" y="49"/>
                    </a:lnTo>
                    <a:lnTo>
                      <a:pt x="323" y="50"/>
                    </a:lnTo>
                    <a:lnTo>
                      <a:pt x="323" y="49"/>
                    </a:lnTo>
                    <a:lnTo>
                      <a:pt x="324" y="50"/>
                    </a:lnTo>
                    <a:lnTo>
                      <a:pt x="325" y="49"/>
                    </a:lnTo>
                    <a:lnTo>
                      <a:pt x="326" y="49"/>
                    </a:lnTo>
                    <a:lnTo>
                      <a:pt x="327" y="50"/>
                    </a:lnTo>
                    <a:lnTo>
                      <a:pt x="328" y="50"/>
                    </a:lnTo>
                    <a:lnTo>
                      <a:pt x="329" y="51"/>
                    </a:lnTo>
                    <a:lnTo>
                      <a:pt x="329" y="52"/>
                    </a:lnTo>
                    <a:lnTo>
                      <a:pt x="330" y="51"/>
                    </a:lnTo>
                    <a:lnTo>
                      <a:pt x="346" y="51"/>
                    </a:lnTo>
                    <a:lnTo>
                      <a:pt x="361" y="50"/>
                    </a:lnTo>
                    <a:lnTo>
                      <a:pt x="428" y="48"/>
                    </a:lnTo>
                    <a:lnTo>
                      <a:pt x="428" y="47"/>
                    </a:lnTo>
                    <a:lnTo>
                      <a:pt x="428" y="46"/>
                    </a:lnTo>
                    <a:lnTo>
                      <a:pt x="426" y="46"/>
                    </a:lnTo>
                    <a:lnTo>
                      <a:pt x="427" y="45"/>
                    </a:lnTo>
                    <a:lnTo>
                      <a:pt x="426" y="44"/>
                    </a:lnTo>
                    <a:lnTo>
                      <a:pt x="425" y="44"/>
                    </a:lnTo>
                    <a:lnTo>
                      <a:pt x="424" y="44"/>
                    </a:lnTo>
                    <a:lnTo>
                      <a:pt x="423" y="44"/>
                    </a:lnTo>
                    <a:lnTo>
                      <a:pt x="423" y="45"/>
                    </a:lnTo>
                    <a:lnTo>
                      <a:pt x="421" y="45"/>
                    </a:lnTo>
                    <a:lnTo>
                      <a:pt x="421" y="44"/>
                    </a:lnTo>
                    <a:lnTo>
                      <a:pt x="421" y="43"/>
                    </a:lnTo>
                    <a:lnTo>
                      <a:pt x="421" y="42"/>
                    </a:lnTo>
                    <a:lnTo>
                      <a:pt x="421" y="41"/>
                    </a:lnTo>
                    <a:lnTo>
                      <a:pt x="422" y="40"/>
                    </a:lnTo>
                    <a:lnTo>
                      <a:pt x="421" y="40"/>
                    </a:lnTo>
                    <a:lnTo>
                      <a:pt x="419" y="41"/>
                    </a:lnTo>
                    <a:lnTo>
                      <a:pt x="419" y="39"/>
                    </a:lnTo>
                    <a:lnTo>
                      <a:pt x="419" y="38"/>
                    </a:lnTo>
                    <a:lnTo>
                      <a:pt x="420" y="37"/>
                    </a:lnTo>
                    <a:lnTo>
                      <a:pt x="421" y="33"/>
                    </a:lnTo>
                    <a:lnTo>
                      <a:pt x="421" y="32"/>
                    </a:lnTo>
                    <a:lnTo>
                      <a:pt x="422" y="32"/>
                    </a:lnTo>
                    <a:lnTo>
                      <a:pt x="423" y="31"/>
                    </a:lnTo>
                    <a:lnTo>
                      <a:pt x="423" y="30"/>
                    </a:lnTo>
                    <a:lnTo>
                      <a:pt x="424" y="30"/>
                    </a:lnTo>
                    <a:lnTo>
                      <a:pt x="425" y="29"/>
                    </a:lnTo>
                    <a:lnTo>
                      <a:pt x="427" y="28"/>
                    </a:lnTo>
                    <a:lnTo>
                      <a:pt x="427" y="29"/>
                    </a:lnTo>
                    <a:lnTo>
                      <a:pt x="429" y="28"/>
                    </a:lnTo>
                    <a:lnTo>
                      <a:pt x="429" y="29"/>
                    </a:lnTo>
                    <a:lnTo>
                      <a:pt x="430" y="29"/>
                    </a:lnTo>
                    <a:lnTo>
                      <a:pt x="430" y="30"/>
                    </a:lnTo>
                    <a:lnTo>
                      <a:pt x="431" y="31"/>
                    </a:lnTo>
                    <a:lnTo>
                      <a:pt x="432" y="32"/>
                    </a:lnTo>
                    <a:lnTo>
                      <a:pt x="433" y="34"/>
                    </a:lnTo>
                    <a:lnTo>
                      <a:pt x="434" y="34"/>
                    </a:lnTo>
                    <a:lnTo>
                      <a:pt x="435" y="35"/>
                    </a:lnTo>
                    <a:lnTo>
                      <a:pt x="437" y="34"/>
                    </a:lnTo>
                    <a:lnTo>
                      <a:pt x="438" y="36"/>
                    </a:lnTo>
                    <a:lnTo>
                      <a:pt x="440" y="37"/>
                    </a:lnTo>
                    <a:lnTo>
                      <a:pt x="442" y="39"/>
                    </a:lnTo>
                    <a:lnTo>
                      <a:pt x="443" y="39"/>
                    </a:lnTo>
                    <a:lnTo>
                      <a:pt x="445" y="39"/>
                    </a:lnTo>
                    <a:lnTo>
                      <a:pt x="446" y="39"/>
                    </a:lnTo>
                    <a:lnTo>
                      <a:pt x="446" y="38"/>
                    </a:lnTo>
                    <a:lnTo>
                      <a:pt x="447" y="37"/>
                    </a:lnTo>
                    <a:lnTo>
                      <a:pt x="447" y="36"/>
                    </a:lnTo>
                    <a:lnTo>
                      <a:pt x="447" y="34"/>
                    </a:lnTo>
                    <a:lnTo>
                      <a:pt x="448" y="34"/>
                    </a:lnTo>
                    <a:lnTo>
                      <a:pt x="449" y="34"/>
                    </a:lnTo>
                    <a:lnTo>
                      <a:pt x="451" y="32"/>
                    </a:lnTo>
                    <a:lnTo>
                      <a:pt x="452" y="32"/>
                    </a:lnTo>
                    <a:lnTo>
                      <a:pt x="453" y="30"/>
                    </a:lnTo>
                    <a:lnTo>
                      <a:pt x="453" y="29"/>
                    </a:lnTo>
                    <a:lnTo>
                      <a:pt x="455" y="29"/>
                    </a:lnTo>
                    <a:lnTo>
                      <a:pt x="455" y="27"/>
                    </a:lnTo>
                    <a:lnTo>
                      <a:pt x="456" y="26"/>
                    </a:lnTo>
                    <a:lnTo>
                      <a:pt x="457" y="24"/>
                    </a:lnTo>
                    <a:lnTo>
                      <a:pt x="458" y="23"/>
                    </a:lnTo>
                    <a:lnTo>
                      <a:pt x="460" y="23"/>
                    </a:lnTo>
                    <a:lnTo>
                      <a:pt x="462" y="23"/>
                    </a:lnTo>
                    <a:lnTo>
                      <a:pt x="464" y="24"/>
                    </a:lnTo>
                    <a:lnTo>
                      <a:pt x="466" y="24"/>
                    </a:lnTo>
                    <a:lnTo>
                      <a:pt x="468" y="24"/>
                    </a:lnTo>
                    <a:lnTo>
                      <a:pt x="470" y="24"/>
                    </a:lnTo>
                    <a:lnTo>
                      <a:pt x="471" y="23"/>
                    </a:lnTo>
                    <a:lnTo>
                      <a:pt x="472" y="21"/>
                    </a:lnTo>
                    <a:lnTo>
                      <a:pt x="473" y="19"/>
                    </a:lnTo>
                    <a:lnTo>
                      <a:pt x="474" y="18"/>
                    </a:lnTo>
                    <a:lnTo>
                      <a:pt x="475" y="17"/>
                    </a:lnTo>
                    <a:lnTo>
                      <a:pt x="475" y="16"/>
                    </a:lnTo>
                    <a:lnTo>
                      <a:pt x="476" y="15"/>
                    </a:lnTo>
                    <a:lnTo>
                      <a:pt x="477" y="14"/>
                    </a:lnTo>
                    <a:lnTo>
                      <a:pt x="478" y="12"/>
                    </a:lnTo>
                    <a:lnTo>
                      <a:pt x="480" y="12"/>
                    </a:lnTo>
                    <a:lnTo>
                      <a:pt x="481" y="11"/>
                    </a:lnTo>
                    <a:lnTo>
                      <a:pt x="483" y="10"/>
                    </a:lnTo>
                    <a:lnTo>
                      <a:pt x="484" y="9"/>
                    </a:lnTo>
                    <a:lnTo>
                      <a:pt x="484" y="8"/>
                    </a:lnTo>
                    <a:lnTo>
                      <a:pt x="485" y="7"/>
                    </a:lnTo>
                    <a:lnTo>
                      <a:pt x="487" y="6"/>
                    </a:lnTo>
                    <a:lnTo>
                      <a:pt x="488" y="6"/>
                    </a:lnTo>
                    <a:lnTo>
                      <a:pt x="490" y="7"/>
                    </a:lnTo>
                    <a:lnTo>
                      <a:pt x="492" y="9"/>
                    </a:lnTo>
                    <a:lnTo>
                      <a:pt x="492" y="11"/>
                    </a:lnTo>
                    <a:lnTo>
                      <a:pt x="492" y="13"/>
                    </a:lnTo>
                    <a:lnTo>
                      <a:pt x="493" y="16"/>
                    </a:lnTo>
                    <a:lnTo>
                      <a:pt x="493" y="17"/>
                    </a:lnTo>
                    <a:lnTo>
                      <a:pt x="493" y="19"/>
                    </a:lnTo>
                    <a:lnTo>
                      <a:pt x="493" y="20"/>
                    </a:lnTo>
                    <a:lnTo>
                      <a:pt x="494" y="23"/>
                    </a:lnTo>
                    <a:lnTo>
                      <a:pt x="494" y="25"/>
                    </a:lnTo>
                    <a:lnTo>
                      <a:pt x="495" y="27"/>
                    </a:lnTo>
                    <a:lnTo>
                      <a:pt x="496" y="30"/>
                    </a:lnTo>
                    <a:lnTo>
                      <a:pt x="497" y="32"/>
                    </a:lnTo>
                    <a:lnTo>
                      <a:pt x="497" y="33"/>
                    </a:lnTo>
                    <a:lnTo>
                      <a:pt x="497" y="34"/>
                    </a:lnTo>
                    <a:lnTo>
                      <a:pt x="499" y="35"/>
                    </a:lnTo>
                    <a:lnTo>
                      <a:pt x="500" y="36"/>
                    </a:lnTo>
                    <a:lnTo>
                      <a:pt x="502" y="35"/>
                    </a:lnTo>
                    <a:lnTo>
                      <a:pt x="503" y="35"/>
                    </a:lnTo>
                    <a:lnTo>
                      <a:pt x="506" y="35"/>
                    </a:lnTo>
                    <a:lnTo>
                      <a:pt x="507" y="36"/>
                    </a:lnTo>
                    <a:lnTo>
                      <a:pt x="509" y="38"/>
                    </a:lnTo>
                    <a:lnTo>
                      <a:pt x="510" y="40"/>
                    </a:lnTo>
                    <a:lnTo>
                      <a:pt x="511" y="42"/>
                    </a:lnTo>
                    <a:lnTo>
                      <a:pt x="512" y="45"/>
                    </a:lnTo>
                    <a:lnTo>
                      <a:pt x="512" y="47"/>
                    </a:lnTo>
                    <a:lnTo>
                      <a:pt x="512" y="49"/>
                    </a:lnTo>
                    <a:lnTo>
                      <a:pt x="513" y="51"/>
                    </a:lnTo>
                    <a:lnTo>
                      <a:pt x="513" y="52"/>
                    </a:lnTo>
                    <a:lnTo>
                      <a:pt x="513" y="54"/>
                    </a:lnTo>
                    <a:lnTo>
                      <a:pt x="514" y="56"/>
                    </a:lnTo>
                    <a:lnTo>
                      <a:pt x="514" y="59"/>
                    </a:lnTo>
                    <a:lnTo>
                      <a:pt x="514" y="63"/>
                    </a:lnTo>
                    <a:lnTo>
                      <a:pt x="514" y="65"/>
                    </a:lnTo>
                    <a:lnTo>
                      <a:pt x="514" y="67"/>
                    </a:lnTo>
                    <a:lnTo>
                      <a:pt x="514" y="70"/>
                    </a:lnTo>
                    <a:lnTo>
                      <a:pt x="513" y="73"/>
                    </a:lnTo>
                    <a:lnTo>
                      <a:pt x="513" y="76"/>
                    </a:lnTo>
                    <a:lnTo>
                      <a:pt x="513" y="79"/>
                    </a:lnTo>
                    <a:lnTo>
                      <a:pt x="513" y="81"/>
                    </a:lnTo>
                    <a:lnTo>
                      <a:pt x="513" y="83"/>
                    </a:lnTo>
                    <a:lnTo>
                      <a:pt x="514" y="85"/>
                    </a:lnTo>
                    <a:lnTo>
                      <a:pt x="513" y="87"/>
                    </a:lnTo>
                    <a:lnTo>
                      <a:pt x="513" y="88"/>
                    </a:lnTo>
                    <a:lnTo>
                      <a:pt x="532" y="83"/>
                    </a:lnTo>
                    <a:lnTo>
                      <a:pt x="552" y="100"/>
                    </a:lnTo>
                    <a:lnTo>
                      <a:pt x="575" y="118"/>
                    </a:lnTo>
                    <a:lnTo>
                      <a:pt x="583" y="116"/>
                    </a:lnTo>
                    <a:lnTo>
                      <a:pt x="584" y="116"/>
                    </a:lnTo>
                    <a:lnTo>
                      <a:pt x="585" y="116"/>
                    </a:lnTo>
                    <a:lnTo>
                      <a:pt x="586" y="117"/>
                    </a:lnTo>
                    <a:lnTo>
                      <a:pt x="587" y="118"/>
                    </a:lnTo>
                    <a:lnTo>
                      <a:pt x="588" y="119"/>
                    </a:lnTo>
                    <a:lnTo>
                      <a:pt x="589" y="118"/>
                    </a:lnTo>
                    <a:lnTo>
                      <a:pt x="590" y="118"/>
                    </a:lnTo>
                    <a:lnTo>
                      <a:pt x="591" y="117"/>
                    </a:lnTo>
                    <a:lnTo>
                      <a:pt x="592" y="117"/>
                    </a:lnTo>
                    <a:lnTo>
                      <a:pt x="593" y="117"/>
                    </a:lnTo>
                    <a:lnTo>
                      <a:pt x="594" y="116"/>
                    </a:lnTo>
                    <a:lnTo>
                      <a:pt x="594" y="115"/>
                    </a:lnTo>
                    <a:lnTo>
                      <a:pt x="594" y="114"/>
                    </a:lnTo>
                    <a:lnTo>
                      <a:pt x="596" y="114"/>
                    </a:lnTo>
                    <a:lnTo>
                      <a:pt x="597" y="113"/>
                    </a:lnTo>
                    <a:lnTo>
                      <a:pt x="599" y="114"/>
                    </a:lnTo>
                    <a:lnTo>
                      <a:pt x="600" y="114"/>
                    </a:lnTo>
                    <a:lnTo>
                      <a:pt x="601" y="113"/>
                    </a:lnTo>
                    <a:lnTo>
                      <a:pt x="602" y="113"/>
                    </a:lnTo>
                    <a:lnTo>
                      <a:pt x="603" y="113"/>
                    </a:lnTo>
                    <a:lnTo>
                      <a:pt x="603" y="112"/>
                    </a:lnTo>
                    <a:lnTo>
                      <a:pt x="604" y="111"/>
                    </a:lnTo>
                    <a:lnTo>
                      <a:pt x="604" y="110"/>
                    </a:lnTo>
                    <a:lnTo>
                      <a:pt x="605" y="109"/>
                    </a:lnTo>
                    <a:lnTo>
                      <a:pt x="605" y="108"/>
                    </a:lnTo>
                    <a:lnTo>
                      <a:pt x="605" y="107"/>
                    </a:lnTo>
                    <a:lnTo>
                      <a:pt x="606" y="107"/>
                    </a:lnTo>
                    <a:lnTo>
                      <a:pt x="607" y="107"/>
                    </a:lnTo>
                    <a:lnTo>
                      <a:pt x="608" y="107"/>
                    </a:lnTo>
                    <a:lnTo>
                      <a:pt x="608" y="106"/>
                    </a:lnTo>
                    <a:lnTo>
                      <a:pt x="609" y="106"/>
                    </a:lnTo>
                    <a:lnTo>
                      <a:pt x="609" y="105"/>
                    </a:lnTo>
                    <a:lnTo>
                      <a:pt x="610" y="104"/>
                    </a:lnTo>
                    <a:lnTo>
                      <a:pt x="609" y="103"/>
                    </a:lnTo>
                    <a:lnTo>
                      <a:pt x="611" y="104"/>
                    </a:lnTo>
                    <a:lnTo>
                      <a:pt x="612" y="103"/>
                    </a:lnTo>
                    <a:lnTo>
                      <a:pt x="613" y="103"/>
                    </a:lnTo>
                    <a:lnTo>
                      <a:pt x="614" y="102"/>
                    </a:lnTo>
                    <a:lnTo>
                      <a:pt x="615" y="102"/>
                    </a:lnTo>
                    <a:lnTo>
                      <a:pt x="616" y="102"/>
                    </a:lnTo>
                    <a:lnTo>
                      <a:pt x="616" y="101"/>
                    </a:lnTo>
                    <a:lnTo>
                      <a:pt x="617" y="101"/>
                    </a:lnTo>
                    <a:lnTo>
                      <a:pt x="618" y="101"/>
                    </a:lnTo>
                    <a:lnTo>
                      <a:pt x="619" y="101"/>
                    </a:lnTo>
                    <a:lnTo>
                      <a:pt x="619" y="100"/>
                    </a:lnTo>
                    <a:lnTo>
                      <a:pt x="619" y="99"/>
                    </a:lnTo>
                    <a:lnTo>
                      <a:pt x="620" y="99"/>
                    </a:lnTo>
                    <a:lnTo>
                      <a:pt x="621" y="98"/>
                    </a:lnTo>
                    <a:lnTo>
                      <a:pt x="622" y="98"/>
                    </a:lnTo>
                    <a:lnTo>
                      <a:pt x="623" y="98"/>
                    </a:lnTo>
                    <a:lnTo>
                      <a:pt x="624" y="98"/>
                    </a:lnTo>
                    <a:lnTo>
                      <a:pt x="625" y="98"/>
                    </a:lnTo>
                    <a:lnTo>
                      <a:pt x="625" y="99"/>
                    </a:lnTo>
                    <a:lnTo>
                      <a:pt x="626" y="99"/>
                    </a:lnTo>
                    <a:lnTo>
                      <a:pt x="626" y="98"/>
                    </a:lnTo>
                    <a:lnTo>
                      <a:pt x="627" y="97"/>
                    </a:lnTo>
                    <a:lnTo>
                      <a:pt x="628" y="97"/>
                    </a:lnTo>
                    <a:lnTo>
                      <a:pt x="629" y="98"/>
                    </a:lnTo>
                    <a:lnTo>
                      <a:pt x="630" y="99"/>
                    </a:lnTo>
                    <a:lnTo>
                      <a:pt x="630" y="98"/>
                    </a:lnTo>
                    <a:lnTo>
                      <a:pt x="630" y="97"/>
                    </a:lnTo>
                    <a:lnTo>
                      <a:pt x="631" y="96"/>
                    </a:lnTo>
                    <a:lnTo>
                      <a:pt x="631" y="97"/>
                    </a:lnTo>
                    <a:lnTo>
                      <a:pt x="632" y="97"/>
                    </a:lnTo>
                    <a:lnTo>
                      <a:pt x="633" y="97"/>
                    </a:lnTo>
                    <a:lnTo>
                      <a:pt x="633" y="98"/>
                    </a:lnTo>
                    <a:lnTo>
                      <a:pt x="634" y="99"/>
                    </a:lnTo>
                    <a:lnTo>
                      <a:pt x="634" y="98"/>
                    </a:lnTo>
                    <a:lnTo>
                      <a:pt x="635" y="98"/>
                    </a:lnTo>
                    <a:lnTo>
                      <a:pt x="635" y="99"/>
                    </a:lnTo>
                    <a:lnTo>
                      <a:pt x="636" y="99"/>
                    </a:lnTo>
                    <a:lnTo>
                      <a:pt x="637" y="101"/>
                    </a:lnTo>
                    <a:lnTo>
                      <a:pt x="638" y="102"/>
                    </a:lnTo>
                    <a:lnTo>
                      <a:pt x="638" y="103"/>
                    </a:lnTo>
                    <a:lnTo>
                      <a:pt x="639" y="104"/>
                    </a:lnTo>
                    <a:lnTo>
                      <a:pt x="639" y="105"/>
                    </a:lnTo>
                    <a:lnTo>
                      <a:pt x="639" y="106"/>
                    </a:lnTo>
                    <a:lnTo>
                      <a:pt x="640" y="106"/>
                    </a:lnTo>
                    <a:lnTo>
                      <a:pt x="639" y="108"/>
                    </a:lnTo>
                    <a:lnTo>
                      <a:pt x="639" y="109"/>
                    </a:lnTo>
                    <a:lnTo>
                      <a:pt x="640" y="110"/>
                    </a:lnTo>
                    <a:lnTo>
                      <a:pt x="639" y="109"/>
                    </a:lnTo>
                    <a:lnTo>
                      <a:pt x="639" y="110"/>
                    </a:lnTo>
                    <a:lnTo>
                      <a:pt x="638" y="110"/>
                    </a:lnTo>
                    <a:lnTo>
                      <a:pt x="638" y="111"/>
                    </a:lnTo>
                    <a:lnTo>
                      <a:pt x="637" y="112"/>
                    </a:lnTo>
                    <a:lnTo>
                      <a:pt x="636" y="112"/>
                    </a:lnTo>
                    <a:lnTo>
                      <a:pt x="637" y="113"/>
                    </a:lnTo>
                    <a:lnTo>
                      <a:pt x="636" y="114"/>
                    </a:lnTo>
                    <a:lnTo>
                      <a:pt x="636" y="115"/>
                    </a:lnTo>
                    <a:lnTo>
                      <a:pt x="635" y="115"/>
                    </a:lnTo>
                    <a:lnTo>
                      <a:pt x="634" y="116"/>
                    </a:lnTo>
                    <a:lnTo>
                      <a:pt x="634" y="117"/>
                    </a:lnTo>
                    <a:lnTo>
                      <a:pt x="633" y="118"/>
                    </a:lnTo>
                    <a:lnTo>
                      <a:pt x="633" y="119"/>
                    </a:lnTo>
                    <a:lnTo>
                      <a:pt x="634" y="120"/>
                    </a:lnTo>
                    <a:lnTo>
                      <a:pt x="634" y="121"/>
                    </a:lnTo>
                    <a:lnTo>
                      <a:pt x="634" y="122"/>
                    </a:lnTo>
                    <a:lnTo>
                      <a:pt x="635" y="122"/>
                    </a:lnTo>
                    <a:lnTo>
                      <a:pt x="635" y="123"/>
                    </a:lnTo>
                    <a:lnTo>
                      <a:pt x="636" y="124"/>
                    </a:lnTo>
                    <a:lnTo>
                      <a:pt x="637" y="124"/>
                    </a:lnTo>
                    <a:lnTo>
                      <a:pt x="637" y="123"/>
                    </a:lnTo>
                    <a:lnTo>
                      <a:pt x="638" y="123"/>
                    </a:lnTo>
                    <a:lnTo>
                      <a:pt x="639" y="123"/>
                    </a:lnTo>
                    <a:lnTo>
                      <a:pt x="640" y="123"/>
                    </a:lnTo>
                    <a:lnTo>
                      <a:pt x="640" y="122"/>
                    </a:lnTo>
                    <a:lnTo>
                      <a:pt x="641" y="122"/>
                    </a:lnTo>
                    <a:lnTo>
                      <a:pt x="641" y="121"/>
                    </a:lnTo>
                    <a:lnTo>
                      <a:pt x="642" y="122"/>
                    </a:lnTo>
                    <a:lnTo>
                      <a:pt x="644" y="121"/>
                    </a:lnTo>
                    <a:lnTo>
                      <a:pt x="645" y="120"/>
                    </a:lnTo>
                    <a:lnTo>
                      <a:pt x="646" y="120"/>
                    </a:lnTo>
                    <a:lnTo>
                      <a:pt x="646" y="118"/>
                    </a:lnTo>
                    <a:lnTo>
                      <a:pt x="647" y="117"/>
                    </a:lnTo>
                    <a:lnTo>
                      <a:pt x="646" y="117"/>
                    </a:lnTo>
                    <a:lnTo>
                      <a:pt x="647" y="116"/>
                    </a:lnTo>
                    <a:lnTo>
                      <a:pt x="648" y="116"/>
                    </a:lnTo>
                    <a:lnTo>
                      <a:pt x="648" y="115"/>
                    </a:lnTo>
                    <a:lnTo>
                      <a:pt x="648" y="114"/>
                    </a:lnTo>
                    <a:lnTo>
                      <a:pt x="648" y="113"/>
                    </a:lnTo>
                    <a:lnTo>
                      <a:pt x="647" y="112"/>
                    </a:lnTo>
                    <a:lnTo>
                      <a:pt x="647" y="111"/>
                    </a:lnTo>
                    <a:lnTo>
                      <a:pt x="648" y="111"/>
                    </a:lnTo>
                    <a:lnTo>
                      <a:pt x="648" y="110"/>
                    </a:lnTo>
                    <a:lnTo>
                      <a:pt x="649" y="109"/>
                    </a:lnTo>
                    <a:lnTo>
                      <a:pt x="650" y="109"/>
                    </a:lnTo>
                    <a:lnTo>
                      <a:pt x="650" y="108"/>
                    </a:lnTo>
                    <a:lnTo>
                      <a:pt x="651" y="107"/>
                    </a:lnTo>
                    <a:lnTo>
                      <a:pt x="651" y="106"/>
                    </a:lnTo>
                    <a:lnTo>
                      <a:pt x="652" y="106"/>
                    </a:lnTo>
                    <a:lnTo>
                      <a:pt x="652" y="105"/>
                    </a:lnTo>
                    <a:lnTo>
                      <a:pt x="653" y="105"/>
                    </a:lnTo>
                    <a:lnTo>
                      <a:pt x="653" y="104"/>
                    </a:lnTo>
                    <a:lnTo>
                      <a:pt x="653" y="102"/>
                    </a:lnTo>
                    <a:lnTo>
                      <a:pt x="654" y="103"/>
                    </a:lnTo>
                    <a:lnTo>
                      <a:pt x="655" y="101"/>
                    </a:lnTo>
                    <a:lnTo>
                      <a:pt x="657" y="102"/>
                    </a:lnTo>
                    <a:lnTo>
                      <a:pt x="658" y="101"/>
                    </a:lnTo>
                    <a:lnTo>
                      <a:pt x="658" y="102"/>
                    </a:lnTo>
                    <a:lnTo>
                      <a:pt x="658" y="103"/>
                    </a:lnTo>
                    <a:lnTo>
                      <a:pt x="659" y="103"/>
                    </a:lnTo>
                    <a:lnTo>
                      <a:pt x="660" y="103"/>
                    </a:lnTo>
                    <a:lnTo>
                      <a:pt x="661" y="103"/>
                    </a:lnTo>
                    <a:lnTo>
                      <a:pt x="663" y="102"/>
                    </a:lnTo>
                    <a:lnTo>
                      <a:pt x="663" y="103"/>
                    </a:lnTo>
                    <a:lnTo>
                      <a:pt x="663" y="104"/>
                    </a:lnTo>
                    <a:lnTo>
                      <a:pt x="664" y="104"/>
                    </a:lnTo>
                    <a:lnTo>
                      <a:pt x="665" y="103"/>
                    </a:lnTo>
                    <a:lnTo>
                      <a:pt x="665" y="102"/>
                    </a:lnTo>
                    <a:lnTo>
                      <a:pt x="666" y="101"/>
                    </a:lnTo>
                    <a:lnTo>
                      <a:pt x="666" y="99"/>
                    </a:lnTo>
                    <a:lnTo>
                      <a:pt x="667" y="99"/>
                    </a:lnTo>
                    <a:lnTo>
                      <a:pt x="667" y="98"/>
                    </a:lnTo>
                    <a:lnTo>
                      <a:pt x="668" y="97"/>
                    </a:lnTo>
                    <a:lnTo>
                      <a:pt x="668" y="96"/>
                    </a:lnTo>
                    <a:lnTo>
                      <a:pt x="667" y="96"/>
                    </a:lnTo>
                    <a:lnTo>
                      <a:pt x="666" y="96"/>
                    </a:lnTo>
                    <a:lnTo>
                      <a:pt x="666" y="95"/>
                    </a:lnTo>
                    <a:lnTo>
                      <a:pt x="667" y="94"/>
                    </a:lnTo>
                    <a:lnTo>
                      <a:pt x="667" y="93"/>
                    </a:lnTo>
                    <a:lnTo>
                      <a:pt x="667" y="92"/>
                    </a:lnTo>
                    <a:lnTo>
                      <a:pt x="667" y="91"/>
                    </a:lnTo>
                    <a:lnTo>
                      <a:pt x="667" y="90"/>
                    </a:lnTo>
                    <a:lnTo>
                      <a:pt x="667" y="89"/>
                    </a:lnTo>
                    <a:lnTo>
                      <a:pt x="667" y="88"/>
                    </a:lnTo>
                    <a:lnTo>
                      <a:pt x="667" y="87"/>
                    </a:lnTo>
                    <a:lnTo>
                      <a:pt x="668" y="87"/>
                    </a:lnTo>
                    <a:lnTo>
                      <a:pt x="669" y="87"/>
                    </a:lnTo>
                    <a:lnTo>
                      <a:pt x="670" y="86"/>
                    </a:lnTo>
                    <a:lnTo>
                      <a:pt x="671" y="85"/>
                    </a:lnTo>
                    <a:lnTo>
                      <a:pt x="672" y="86"/>
                    </a:lnTo>
                    <a:lnTo>
                      <a:pt x="673" y="85"/>
                    </a:lnTo>
                    <a:lnTo>
                      <a:pt x="674" y="85"/>
                    </a:lnTo>
                    <a:lnTo>
                      <a:pt x="675" y="86"/>
                    </a:lnTo>
                    <a:lnTo>
                      <a:pt x="674" y="87"/>
                    </a:lnTo>
                    <a:lnTo>
                      <a:pt x="674" y="88"/>
                    </a:lnTo>
                    <a:lnTo>
                      <a:pt x="675" y="88"/>
                    </a:lnTo>
                    <a:lnTo>
                      <a:pt x="676" y="88"/>
                    </a:lnTo>
                    <a:lnTo>
                      <a:pt x="678" y="88"/>
                    </a:lnTo>
                    <a:lnTo>
                      <a:pt x="678" y="87"/>
                    </a:lnTo>
                    <a:lnTo>
                      <a:pt x="679" y="87"/>
                    </a:lnTo>
                    <a:lnTo>
                      <a:pt x="680" y="85"/>
                    </a:lnTo>
                    <a:lnTo>
                      <a:pt x="682" y="83"/>
                    </a:lnTo>
                    <a:lnTo>
                      <a:pt x="683" y="82"/>
                    </a:lnTo>
                    <a:lnTo>
                      <a:pt x="683" y="81"/>
                    </a:lnTo>
                    <a:lnTo>
                      <a:pt x="682" y="81"/>
                    </a:lnTo>
                    <a:lnTo>
                      <a:pt x="682" y="80"/>
                    </a:lnTo>
                    <a:lnTo>
                      <a:pt x="682" y="79"/>
                    </a:lnTo>
                    <a:lnTo>
                      <a:pt x="683" y="79"/>
                    </a:lnTo>
                    <a:lnTo>
                      <a:pt x="684" y="79"/>
                    </a:lnTo>
                    <a:lnTo>
                      <a:pt x="684" y="80"/>
                    </a:lnTo>
                    <a:lnTo>
                      <a:pt x="685" y="80"/>
                    </a:lnTo>
                    <a:lnTo>
                      <a:pt x="686" y="79"/>
                    </a:lnTo>
                    <a:lnTo>
                      <a:pt x="686" y="78"/>
                    </a:lnTo>
                    <a:lnTo>
                      <a:pt x="687" y="78"/>
                    </a:lnTo>
                    <a:lnTo>
                      <a:pt x="687" y="77"/>
                    </a:lnTo>
                    <a:lnTo>
                      <a:pt x="688" y="77"/>
                    </a:lnTo>
                    <a:lnTo>
                      <a:pt x="688" y="78"/>
                    </a:lnTo>
                    <a:lnTo>
                      <a:pt x="688" y="79"/>
                    </a:lnTo>
                    <a:lnTo>
                      <a:pt x="689" y="79"/>
                    </a:lnTo>
                    <a:lnTo>
                      <a:pt x="690" y="79"/>
                    </a:lnTo>
                    <a:lnTo>
                      <a:pt x="690" y="78"/>
                    </a:lnTo>
                    <a:lnTo>
                      <a:pt x="691" y="76"/>
                    </a:lnTo>
                    <a:lnTo>
                      <a:pt x="690" y="76"/>
                    </a:lnTo>
                    <a:lnTo>
                      <a:pt x="691" y="75"/>
                    </a:lnTo>
                    <a:lnTo>
                      <a:pt x="692" y="75"/>
                    </a:lnTo>
                    <a:lnTo>
                      <a:pt x="692" y="74"/>
                    </a:lnTo>
                    <a:lnTo>
                      <a:pt x="693" y="74"/>
                    </a:lnTo>
                    <a:lnTo>
                      <a:pt x="694" y="73"/>
                    </a:lnTo>
                    <a:lnTo>
                      <a:pt x="694" y="72"/>
                    </a:lnTo>
                    <a:lnTo>
                      <a:pt x="695" y="72"/>
                    </a:lnTo>
                    <a:lnTo>
                      <a:pt x="696" y="74"/>
                    </a:lnTo>
                    <a:lnTo>
                      <a:pt x="696" y="75"/>
                    </a:lnTo>
                    <a:lnTo>
                      <a:pt x="696" y="76"/>
                    </a:lnTo>
                    <a:lnTo>
                      <a:pt x="697" y="76"/>
                    </a:lnTo>
                    <a:lnTo>
                      <a:pt x="698" y="77"/>
                    </a:lnTo>
                    <a:lnTo>
                      <a:pt x="698" y="79"/>
                    </a:lnTo>
                    <a:lnTo>
                      <a:pt x="699" y="79"/>
                    </a:lnTo>
                    <a:lnTo>
                      <a:pt x="700" y="79"/>
                    </a:lnTo>
                    <a:lnTo>
                      <a:pt x="700" y="78"/>
                    </a:lnTo>
                    <a:lnTo>
                      <a:pt x="701" y="78"/>
                    </a:lnTo>
                    <a:lnTo>
                      <a:pt x="702" y="77"/>
                    </a:lnTo>
                    <a:lnTo>
                      <a:pt x="703" y="75"/>
                    </a:lnTo>
                    <a:lnTo>
                      <a:pt x="703" y="74"/>
                    </a:lnTo>
                    <a:lnTo>
                      <a:pt x="704" y="74"/>
                    </a:lnTo>
                    <a:lnTo>
                      <a:pt x="705" y="74"/>
                    </a:lnTo>
                    <a:lnTo>
                      <a:pt x="706" y="74"/>
                    </a:lnTo>
                    <a:lnTo>
                      <a:pt x="707" y="73"/>
                    </a:lnTo>
                    <a:lnTo>
                      <a:pt x="708" y="73"/>
                    </a:lnTo>
                    <a:lnTo>
                      <a:pt x="708" y="71"/>
                    </a:lnTo>
                    <a:lnTo>
                      <a:pt x="709" y="71"/>
                    </a:lnTo>
                    <a:lnTo>
                      <a:pt x="710" y="70"/>
                    </a:lnTo>
                    <a:lnTo>
                      <a:pt x="711" y="70"/>
                    </a:lnTo>
                    <a:lnTo>
                      <a:pt x="712" y="70"/>
                    </a:lnTo>
                    <a:lnTo>
                      <a:pt x="713" y="69"/>
                    </a:lnTo>
                    <a:lnTo>
                      <a:pt x="713" y="68"/>
                    </a:lnTo>
                    <a:lnTo>
                      <a:pt x="713" y="67"/>
                    </a:lnTo>
                    <a:lnTo>
                      <a:pt x="713" y="66"/>
                    </a:lnTo>
                    <a:lnTo>
                      <a:pt x="714" y="66"/>
                    </a:lnTo>
                    <a:lnTo>
                      <a:pt x="714" y="65"/>
                    </a:lnTo>
                    <a:lnTo>
                      <a:pt x="714" y="64"/>
                    </a:lnTo>
                    <a:lnTo>
                      <a:pt x="715" y="64"/>
                    </a:lnTo>
                    <a:lnTo>
                      <a:pt x="716" y="64"/>
                    </a:lnTo>
                    <a:lnTo>
                      <a:pt x="717" y="63"/>
                    </a:lnTo>
                    <a:lnTo>
                      <a:pt x="717" y="62"/>
                    </a:lnTo>
                    <a:lnTo>
                      <a:pt x="718" y="62"/>
                    </a:lnTo>
                    <a:lnTo>
                      <a:pt x="719" y="62"/>
                    </a:lnTo>
                    <a:lnTo>
                      <a:pt x="720" y="61"/>
                    </a:lnTo>
                    <a:lnTo>
                      <a:pt x="720" y="60"/>
                    </a:lnTo>
                    <a:lnTo>
                      <a:pt x="721" y="60"/>
                    </a:lnTo>
                    <a:lnTo>
                      <a:pt x="723" y="59"/>
                    </a:lnTo>
                    <a:lnTo>
                      <a:pt x="724" y="59"/>
                    </a:lnTo>
                    <a:lnTo>
                      <a:pt x="725" y="59"/>
                    </a:lnTo>
                    <a:lnTo>
                      <a:pt x="725" y="58"/>
                    </a:lnTo>
                    <a:lnTo>
                      <a:pt x="726" y="57"/>
                    </a:lnTo>
                    <a:lnTo>
                      <a:pt x="726" y="56"/>
                    </a:lnTo>
                    <a:lnTo>
                      <a:pt x="727" y="56"/>
                    </a:lnTo>
                    <a:lnTo>
                      <a:pt x="727" y="55"/>
                    </a:lnTo>
                    <a:lnTo>
                      <a:pt x="728" y="56"/>
                    </a:lnTo>
                    <a:lnTo>
                      <a:pt x="729" y="55"/>
                    </a:lnTo>
                    <a:lnTo>
                      <a:pt x="730" y="56"/>
                    </a:lnTo>
                    <a:lnTo>
                      <a:pt x="731" y="56"/>
                    </a:lnTo>
                    <a:lnTo>
                      <a:pt x="731" y="57"/>
                    </a:lnTo>
                    <a:lnTo>
                      <a:pt x="731" y="58"/>
                    </a:lnTo>
                    <a:lnTo>
                      <a:pt x="730" y="58"/>
                    </a:lnTo>
                    <a:lnTo>
                      <a:pt x="729" y="59"/>
                    </a:lnTo>
                    <a:lnTo>
                      <a:pt x="729" y="60"/>
                    </a:lnTo>
                    <a:lnTo>
                      <a:pt x="729" y="61"/>
                    </a:lnTo>
                    <a:lnTo>
                      <a:pt x="728" y="61"/>
                    </a:lnTo>
                    <a:lnTo>
                      <a:pt x="728" y="62"/>
                    </a:lnTo>
                    <a:lnTo>
                      <a:pt x="728" y="63"/>
                    </a:lnTo>
                    <a:lnTo>
                      <a:pt x="727" y="63"/>
                    </a:lnTo>
                    <a:lnTo>
                      <a:pt x="728" y="64"/>
                    </a:lnTo>
                    <a:lnTo>
                      <a:pt x="727" y="65"/>
                    </a:lnTo>
                    <a:lnTo>
                      <a:pt x="728" y="66"/>
                    </a:lnTo>
                    <a:lnTo>
                      <a:pt x="729" y="66"/>
                    </a:lnTo>
                    <a:lnTo>
                      <a:pt x="730" y="66"/>
                    </a:lnTo>
                    <a:lnTo>
                      <a:pt x="731" y="67"/>
                    </a:lnTo>
                    <a:lnTo>
                      <a:pt x="732" y="68"/>
                    </a:lnTo>
                    <a:lnTo>
                      <a:pt x="732" y="67"/>
                    </a:lnTo>
                    <a:lnTo>
                      <a:pt x="732" y="66"/>
                    </a:lnTo>
                    <a:lnTo>
                      <a:pt x="732" y="65"/>
                    </a:lnTo>
                    <a:lnTo>
                      <a:pt x="733" y="65"/>
                    </a:lnTo>
                    <a:lnTo>
                      <a:pt x="733" y="64"/>
                    </a:lnTo>
                    <a:lnTo>
                      <a:pt x="733" y="63"/>
                    </a:lnTo>
                    <a:lnTo>
                      <a:pt x="733" y="62"/>
                    </a:lnTo>
                    <a:lnTo>
                      <a:pt x="734" y="62"/>
                    </a:lnTo>
                    <a:lnTo>
                      <a:pt x="734" y="61"/>
                    </a:lnTo>
                    <a:lnTo>
                      <a:pt x="734" y="60"/>
                    </a:lnTo>
                    <a:lnTo>
                      <a:pt x="735" y="60"/>
                    </a:lnTo>
                    <a:lnTo>
                      <a:pt x="735" y="59"/>
                    </a:lnTo>
                    <a:lnTo>
                      <a:pt x="736" y="59"/>
                    </a:lnTo>
                    <a:lnTo>
                      <a:pt x="737" y="59"/>
                    </a:lnTo>
                    <a:lnTo>
                      <a:pt x="737" y="58"/>
                    </a:lnTo>
                    <a:lnTo>
                      <a:pt x="738" y="58"/>
                    </a:lnTo>
                    <a:lnTo>
                      <a:pt x="738" y="57"/>
                    </a:lnTo>
                    <a:lnTo>
                      <a:pt x="739" y="56"/>
                    </a:lnTo>
                    <a:lnTo>
                      <a:pt x="740" y="56"/>
                    </a:lnTo>
                    <a:lnTo>
                      <a:pt x="741" y="56"/>
                    </a:lnTo>
                    <a:lnTo>
                      <a:pt x="742" y="56"/>
                    </a:lnTo>
                    <a:lnTo>
                      <a:pt x="743" y="56"/>
                    </a:lnTo>
                    <a:lnTo>
                      <a:pt x="743" y="55"/>
                    </a:lnTo>
                    <a:lnTo>
                      <a:pt x="743" y="54"/>
                    </a:lnTo>
                    <a:lnTo>
                      <a:pt x="744" y="53"/>
                    </a:lnTo>
                    <a:lnTo>
                      <a:pt x="745" y="53"/>
                    </a:lnTo>
                    <a:lnTo>
                      <a:pt x="745" y="52"/>
                    </a:lnTo>
                    <a:lnTo>
                      <a:pt x="745" y="51"/>
                    </a:lnTo>
                    <a:lnTo>
                      <a:pt x="746" y="51"/>
                    </a:lnTo>
                    <a:lnTo>
                      <a:pt x="747" y="51"/>
                    </a:lnTo>
                    <a:lnTo>
                      <a:pt x="748" y="51"/>
                    </a:lnTo>
                    <a:lnTo>
                      <a:pt x="749" y="51"/>
                    </a:lnTo>
                    <a:lnTo>
                      <a:pt x="749" y="50"/>
                    </a:lnTo>
                    <a:lnTo>
                      <a:pt x="750" y="50"/>
                    </a:lnTo>
                    <a:lnTo>
                      <a:pt x="750" y="49"/>
                    </a:lnTo>
                    <a:lnTo>
                      <a:pt x="751" y="48"/>
                    </a:lnTo>
                    <a:lnTo>
                      <a:pt x="752" y="46"/>
                    </a:lnTo>
                    <a:lnTo>
                      <a:pt x="753" y="45"/>
                    </a:lnTo>
                    <a:lnTo>
                      <a:pt x="754" y="43"/>
                    </a:lnTo>
                    <a:lnTo>
                      <a:pt x="754" y="42"/>
                    </a:lnTo>
                    <a:lnTo>
                      <a:pt x="754" y="41"/>
                    </a:lnTo>
                    <a:lnTo>
                      <a:pt x="753" y="41"/>
                    </a:lnTo>
                    <a:lnTo>
                      <a:pt x="753" y="40"/>
                    </a:lnTo>
                    <a:lnTo>
                      <a:pt x="753" y="39"/>
                    </a:lnTo>
                    <a:lnTo>
                      <a:pt x="754" y="39"/>
                    </a:lnTo>
                    <a:lnTo>
                      <a:pt x="754" y="38"/>
                    </a:lnTo>
                    <a:lnTo>
                      <a:pt x="753" y="38"/>
                    </a:lnTo>
                    <a:lnTo>
                      <a:pt x="753" y="37"/>
                    </a:lnTo>
                    <a:lnTo>
                      <a:pt x="753" y="36"/>
                    </a:lnTo>
                    <a:lnTo>
                      <a:pt x="754" y="34"/>
                    </a:lnTo>
                    <a:lnTo>
                      <a:pt x="754" y="33"/>
                    </a:lnTo>
                    <a:lnTo>
                      <a:pt x="754" y="32"/>
                    </a:lnTo>
                    <a:lnTo>
                      <a:pt x="755" y="31"/>
                    </a:lnTo>
                    <a:lnTo>
                      <a:pt x="754" y="31"/>
                    </a:lnTo>
                    <a:lnTo>
                      <a:pt x="754" y="30"/>
                    </a:lnTo>
                    <a:lnTo>
                      <a:pt x="753" y="30"/>
                    </a:lnTo>
                    <a:lnTo>
                      <a:pt x="753" y="29"/>
                    </a:lnTo>
                    <a:lnTo>
                      <a:pt x="754" y="27"/>
                    </a:lnTo>
                    <a:lnTo>
                      <a:pt x="754" y="26"/>
                    </a:lnTo>
                    <a:lnTo>
                      <a:pt x="754" y="25"/>
                    </a:lnTo>
                    <a:lnTo>
                      <a:pt x="754" y="24"/>
                    </a:lnTo>
                    <a:lnTo>
                      <a:pt x="755" y="24"/>
                    </a:lnTo>
                    <a:lnTo>
                      <a:pt x="755" y="23"/>
                    </a:lnTo>
                    <a:lnTo>
                      <a:pt x="756" y="23"/>
                    </a:lnTo>
                    <a:lnTo>
                      <a:pt x="757" y="22"/>
                    </a:lnTo>
                    <a:lnTo>
                      <a:pt x="758" y="21"/>
                    </a:lnTo>
                    <a:lnTo>
                      <a:pt x="759" y="20"/>
                    </a:lnTo>
                    <a:lnTo>
                      <a:pt x="760" y="20"/>
                    </a:lnTo>
                    <a:lnTo>
                      <a:pt x="761" y="19"/>
                    </a:lnTo>
                    <a:lnTo>
                      <a:pt x="762" y="19"/>
                    </a:lnTo>
                    <a:lnTo>
                      <a:pt x="763" y="19"/>
                    </a:lnTo>
                    <a:lnTo>
                      <a:pt x="764" y="19"/>
                    </a:lnTo>
                    <a:lnTo>
                      <a:pt x="765" y="19"/>
                    </a:lnTo>
                    <a:lnTo>
                      <a:pt x="766" y="19"/>
                    </a:lnTo>
                    <a:lnTo>
                      <a:pt x="767" y="19"/>
                    </a:lnTo>
                    <a:lnTo>
                      <a:pt x="768" y="19"/>
                    </a:lnTo>
                    <a:lnTo>
                      <a:pt x="768" y="20"/>
                    </a:lnTo>
                    <a:lnTo>
                      <a:pt x="769" y="20"/>
                    </a:lnTo>
                    <a:lnTo>
                      <a:pt x="770" y="20"/>
                    </a:lnTo>
                    <a:lnTo>
                      <a:pt x="771" y="20"/>
                    </a:lnTo>
                    <a:lnTo>
                      <a:pt x="771" y="21"/>
                    </a:lnTo>
                    <a:lnTo>
                      <a:pt x="772" y="21"/>
                    </a:lnTo>
                    <a:lnTo>
                      <a:pt x="773" y="19"/>
                    </a:lnTo>
                    <a:lnTo>
                      <a:pt x="774" y="19"/>
                    </a:lnTo>
                    <a:lnTo>
                      <a:pt x="775" y="19"/>
                    </a:lnTo>
                    <a:lnTo>
                      <a:pt x="776" y="19"/>
                    </a:lnTo>
                    <a:lnTo>
                      <a:pt x="777" y="19"/>
                    </a:lnTo>
                    <a:lnTo>
                      <a:pt x="777" y="18"/>
                    </a:lnTo>
                    <a:lnTo>
                      <a:pt x="778" y="18"/>
                    </a:lnTo>
                    <a:lnTo>
                      <a:pt x="779" y="18"/>
                    </a:lnTo>
                    <a:lnTo>
                      <a:pt x="780" y="18"/>
                    </a:lnTo>
                    <a:lnTo>
                      <a:pt x="779" y="17"/>
                    </a:lnTo>
                    <a:lnTo>
                      <a:pt x="780" y="17"/>
                    </a:lnTo>
                    <a:lnTo>
                      <a:pt x="780" y="16"/>
                    </a:lnTo>
                    <a:lnTo>
                      <a:pt x="781" y="15"/>
                    </a:lnTo>
                    <a:lnTo>
                      <a:pt x="783" y="14"/>
                    </a:lnTo>
                    <a:lnTo>
                      <a:pt x="783" y="15"/>
                    </a:lnTo>
                    <a:lnTo>
                      <a:pt x="784" y="16"/>
                    </a:lnTo>
                    <a:lnTo>
                      <a:pt x="783" y="16"/>
                    </a:lnTo>
                    <a:lnTo>
                      <a:pt x="785" y="16"/>
                    </a:lnTo>
                    <a:lnTo>
                      <a:pt x="785" y="17"/>
                    </a:lnTo>
                    <a:lnTo>
                      <a:pt x="786" y="16"/>
                    </a:lnTo>
                    <a:lnTo>
                      <a:pt x="786" y="15"/>
                    </a:lnTo>
                    <a:lnTo>
                      <a:pt x="785" y="14"/>
                    </a:lnTo>
                    <a:lnTo>
                      <a:pt x="786" y="13"/>
                    </a:lnTo>
                    <a:lnTo>
                      <a:pt x="787" y="13"/>
                    </a:lnTo>
                    <a:lnTo>
                      <a:pt x="788" y="13"/>
                    </a:lnTo>
                    <a:lnTo>
                      <a:pt x="788" y="12"/>
                    </a:lnTo>
                    <a:lnTo>
                      <a:pt x="788" y="11"/>
                    </a:lnTo>
                    <a:lnTo>
                      <a:pt x="789" y="11"/>
                    </a:lnTo>
                    <a:lnTo>
                      <a:pt x="789" y="10"/>
                    </a:lnTo>
                    <a:lnTo>
                      <a:pt x="790" y="10"/>
                    </a:lnTo>
                    <a:lnTo>
                      <a:pt x="790" y="9"/>
                    </a:lnTo>
                    <a:lnTo>
                      <a:pt x="791" y="9"/>
                    </a:lnTo>
                    <a:lnTo>
                      <a:pt x="792" y="9"/>
                    </a:lnTo>
                    <a:lnTo>
                      <a:pt x="793" y="8"/>
                    </a:lnTo>
                    <a:lnTo>
                      <a:pt x="794" y="8"/>
                    </a:lnTo>
                    <a:lnTo>
                      <a:pt x="795" y="8"/>
                    </a:lnTo>
                    <a:lnTo>
                      <a:pt x="796" y="8"/>
                    </a:lnTo>
                    <a:lnTo>
                      <a:pt x="797" y="8"/>
                    </a:lnTo>
                    <a:lnTo>
                      <a:pt x="798" y="9"/>
                    </a:lnTo>
                    <a:lnTo>
                      <a:pt x="799" y="9"/>
                    </a:lnTo>
                    <a:lnTo>
                      <a:pt x="800" y="8"/>
                    </a:lnTo>
                    <a:lnTo>
                      <a:pt x="801" y="8"/>
                    </a:lnTo>
                    <a:lnTo>
                      <a:pt x="801" y="7"/>
                    </a:lnTo>
                    <a:lnTo>
                      <a:pt x="802" y="7"/>
                    </a:lnTo>
                    <a:lnTo>
                      <a:pt x="802" y="8"/>
                    </a:lnTo>
                    <a:lnTo>
                      <a:pt x="803" y="8"/>
                    </a:lnTo>
                    <a:lnTo>
                      <a:pt x="804" y="8"/>
                    </a:lnTo>
                    <a:lnTo>
                      <a:pt x="804" y="7"/>
                    </a:lnTo>
                    <a:lnTo>
                      <a:pt x="805" y="7"/>
                    </a:lnTo>
                    <a:lnTo>
                      <a:pt x="806" y="7"/>
                    </a:lnTo>
                    <a:lnTo>
                      <a:pt x="807" y="6"/>
                    </a:lnTo>
                    <a:lnTo>
                      <a:pt x="807" y="5"/>
                    </a:lnTo>
                    <a:lnTo>
                      <a:pt x="807" y="4"/>
                    </a:lnTo>
                    <a:lnTo>
                      <a:pt x="807" y="3"/>
                    </a:lnTo>
                    <a:lnTo>
                      <a:pt x="807" y="2"/>
                    </a:lnTo>
                    <a:lnTo>
                      <a:pt x="808" y="2"/>
                    </a:lnTo>
                    <a:lnTo>
                      <a:pt x="809" y="1"/>
                    </a:lnTo>
                    <a:lnTo>
                      <a:pt x="808" y="1"/>
                    </a:lnTo>
                    <a:lnTo>
                      <a:pt x="808" y="0"/>
                    </a:lnTo>
                    <a:lnTo>
                      <a:pt x="809" y="0"/>
                    </a:lnTo>
                    <a:lnTo>
                      <a:pt x="810" y="2"/>
                    </a:lnTo>
                    <a:lnTo>
                      <a:pt x="812" y="3"/>
                    </a:lnTo>
                    <a:lnTo>
                      <a:pt x="812" y="4"/>
                    </a:lnTo>
                    <a:lnTo>
                      <a:pt x="813" y="4"/>
                    </a:lnTo>
                    <a:lnTo>
                      <a:pt x="815" y="5"/>
                    </a:lnTo>
                    <a:lnTo>
                      <a:pt x="816" y="5"/>
                    </a:lnTo>
                    <a:lnTo>
                      <a:pt x="817" y="6"/>
                    </a:lnTo>
                    <a:lnTo>
                      <a:pt x="818" y="6"/>
                    </a:lnTo>
                    <a:lnTo>
                      <a:pt x="819" y="6"/>
                    </a:lnTo>
                    <a:lnTo>
                      <a:pt x="822" y="5"/>
                    </a:lnTo>
                    <a:lnTo>
                      <a:pt x="824" y="4"/>
                    </a:lnTo>
                    <a:lnTo>
                      <a:pt x="825" y="4"/>
                    </a:lnTo>
                    <a:lnTo>
                      <a:pt x="826" y="4"/>
                    </a:lnTo>
                    <a:lnTo>
                      <a:pt x="827" y="4"/>
                    </a:lnTo>
                    <a:lnTo>
                      <a:pt x="828" y="4"/>
                    </a:lnTo>
                    <a:lnTo>
                      <a:pt x="829" y="4"/>
                    </a:lnTo>
                    <a:lnTo>
                      <a:pt x="830" y="5"/>
                    </a:lnTo>
                    <a:lnTo>
                      <a:pt x="830" y="6"/>
                    </a:lnTo>
                    <a:lnTo>
                      <a:pt x="829" y="7"/>
                    </a:lnTo>
                    <a:lnTo>
                      <a:pt x="830" y="8"/>
                    </a:lnTo>
                    <a:lnTo>
                      <a:pt x="830" y="9"/>
                    </a:lnTo>
                    <a:lnTo>
                      <a:pt x="830" y="10"/>
                    </a:lnTo>
                    <a:lnTo>
                      <a:pt x="831" y="11"/>
                    </a:lnTo>
                    <a:lnTo>
                      <a:pt x="832" y="12"/>
                    </a:lnTo>
                    <a:lnTo>
                      <a:pt x="833" y="13"/>
                    </a:lnTo>
                    <a:lnTo>
                      <a:pt x="834" y="14"/>
                    </a:lnTo>
                    <a:lnTo>
                      <a:pt x="835" y="15"/>
                    </a:lnTo>
                    <a:lnTo>
                      <a:pt x="837" y="16"/>
                    </a:lnTo>
                    <a:lnTo>
                      <a:pt x="838" y="16"/>
                    </a:lnTo>
                    <a:lnTo>
                      <a:pt x="839" y="17"/>
                    </a:lnTo>
                    <a:lnTo>
                      <a:pt x="840" y="16"/>
                    </a:lnTo>
                    <a:lnTo>
                      <a:pt x="841" y="16"/>
                    </a:lnTo>
                    <a:lnTo>
                      <a:pt x="842" y="16"/>
                    </a:lnTo>
                    <a:lnTo>
                      <a:pt x="843" y="15"/>
                    </a:lnTo>
                    <a:lnTo>
                      <a:pt x="845" y="15"/>
                    </a:lnTo>
                    <a:lnTo>
                      <a:pt x="846" y="15"/>
                    </a:lnTo>
                    <a:lnTo>
                      <a:pt x="847" y="16"/>
                    </a:lnTo>
                    <a:lnTo>
                      <a:pt x="850" y="16"/>
                    </a:lnTo>
                    <a:lnTo>
                      <a:pt x="851" y="16"/>
                    </a:lnTo>
                    <a:lnTo>
                      <a:pt x="853" y="16"/>
                    </a:lnTo>
                    <a:lnTo>
                      <a:pt x="854" y="17"/>
                    </a:lnTo>
                    <a:lnTo>
                      <a:pt x="855" y="18"/>
                    </a:lnTo>
                    <a:lnTo>
                      <a:pt x="856" y="18"/>
                    </a:lnTo>
                    <a:lnTo>
                      <a:pt x="857" y="18"/>
                    </a:lnTo>
                    <a:lnTo>
                      <a:pt x="857" y="19"/>
                    </a:lnTo>
                    <a:lnTo>
                      <a:pt x="859" y="19"/>
                    </a:lnTo>
                    <a:lnTo>
                      <a:pt x="861" y="20"/>
                    </a:lnTo>
                    <a:lnTo>
                      <a:pt x="862" y="20"/>
                    </a:lnTo>
                    <a:lnTo>
                      <a:pt x="862" y="21"/>
                    </a:lnTo>
                    <a:lnTo>
                      <a:pt x="863" y="21"/>
                    </a:lnTo>
                    <a:lnTo>
                      <a:pt x="864" y="22"/>
                    </a:lnTo>
                    <a:lnTo>
                      <a:pt x="864" y="23"/>
                    </a:lnTo>
                    <a:lnTo>
                      <a:pt x="864" y="24"/>
                    </a:lnTo>
                    <a:lnTo>
                      <a:pt x="864" y="25"/>
                    </a:lnTo>
                    <a:lnTo>
                      <a:pt x="863" y="26"/>
                    </a:lnTo>
                    <a:lnTo>
                      <a:pt x="863" y="28"/>
                    </a:lnTo>
                    <a:lnTo>
                      <a:pt x="862" y="29"/>
                    </a:lnTo>
                    <a:lnTo>
                      <a:pt x="862" y="31"/>
                    </a:lnTo>
                    <a:lnTo>
                      <a:pt x="861" y="31"/>
                    </a:lnTo>
                    <a:lnTo>
                      <a:pt x="861" y="32"/>
                    </a:lnTo>
                    <a:lnTo>
                      <a:pt x="861" y="33"/>
                    </a:lnTo>
                    <a:lnTo>
                      <a:pt x="862" y="35"/>
                    </a:lnTo>
                    <a:lnTo>
                      <a:pt x="862" y="36"/>
                    </a:lnTo>
                    <a:lnTo>
                      <a:pt x="862" y="39"/>
                    </a:lnTo>
                    <a:lnTo>
                      <a:pt x="862" y="40"/>
                    </a:lnTo>
                    <a:lnTo>
                      <a:pt x="861" y="40"/>
                    </a:lnTo>
                    <a:lnTo>
                      <a:pt x="860" y="41"/>
                    </a:lnTo>
                    <a:lnTo>
                      <a:pt x="859" y="42"/>
                    </a:lnTo>
                    <a:lnTo>
                      <a:pt x="858" y="43"/>
                    </a:lnTo>
                    <a:lnTo>
                      <a:pt x="857" y="44"/>
                    </a:lnTo>
                    <a:lnTo>
                      <a:pt x="856" y="45"/>
                    </a:lnTo>
                    <a:lnTo>
                      <a:pt x="856" y="46"/>
                    </a:lnTo>
                    <a:lnTo>
                      <a:pt x="855" y="47"/>
                    </a:lnTo>
                    <a:lnTo>
                      <a:pt x="855" y="48"/>
                    </a:lnTo>
                    <a:lnTo>
                      <a:pt x="855" y="49"/>
                    </a:lnTo>
                    <a:lnTo>
                      <a:pt x="856" y="49"/>
                    </a:lnTo>
                    <a:lnTo>
                      <a:pt x="857" y="49"/>
                    </a:lnTo>
                    <a:lnTo>
                      <a:pt x="857" y="50"/>
                    </a:lnTo>
                    <a:lnTo>
                      <a:pt x="859" y="52"/>
                    </a:lnTo>
                    <a:lnTo>
                      <a:pt x="860" y="53"/>
                    </a:lnTo>
                    <a:lnTo>
                      <a:pt x="860" y="54"/>
                    </a:lnTo>
                    <a:lnTo>
                      <a:pt x="860" y="55"/>
                    </a:lnTo>
                    <a:lnTo>
                      <a:pt x="861" y="56"/>
                    </a:lnTo>
                    <a:lnTo>
                      <a:pt x="862" y="56"/>
                    </a:lnTo>
                    <a:lnTo>
                      <a:pt x="863" y="57"/>
                    </a:lnTo>
                    <a:lnTo>
                      <a:pt x="864" y="58"/>
                    </a:lnTo>
                    <a:lnTo>
                      <a:pt x="864" y="59"/>
                    </a:lnTo>
                    <a:lnTo>
                      <a:pt x="866" y="59"/>
                    </a:lnTo>
                    <a:lnTo>
                      <a:pt x="867" y="59"/>
                    </a:lnTo>
                    <a:lnTo>
                      <a:pt x="867" y="60"/>
                    </a:lnTo>
                    <a:lnTo>
                      <a:pt x="868" y="60"/>
                    </a:lnTo>
                    <a:lnTo>
                      <a:pt x="868" y="62"/>
                    </a:lnTo>
                    <a:lnTo>
                      <a:pt x="869" y="62"/>
                    </a:lnTo>
                    <a:lnTo>
                      <a:pt x="869" y="63"/>
                    </a:lnTo>
                    <a:lnTo>
                      <a:pt x="869" y="64"/>
                    </a:lnTo>
                    <a:lnTo>
                      <a:pt x="869" y="66"/>
                    </a:lnTo>
                    <a:lnTo>
                      <a:pt x="870" y="66"/>
                    </a:lnTo>
                    <a:lnTo>
                      <a:pt x="870" y="67"/>
                    </a:lnTo>
                    <a:lnTo>
                      <a:pt x="870" y="68"/>
                    </a:lnTo>
                    <a:lnTo>
                      <a:pt x="871" y="69"/>
                    </a:lnTo>
                    <a:lnTo>
                      <a:pt x="871" y="70"/>
                    </a:lnTo>
                    <a:lnTo>
                      <a:pt x="871" y="71"/>
                    </a:lnTo>
                    <a:lnTo>
                      <a:pt x="871" y="72"/>
                    </a:lnTo>
                    <a:lnTo>
                      <a:pt x="872" y="76"/>
                    </a:lnTo>
                    <a:lnTo>
                      <a:pt x="874" y="79"/>
                    </a:lnTo>
                    <a:lnTo>
                      <a:pt x="874" y="80"/>
                    </a:lnTo>
                    <a:lnTo>
                      <a:pt x="875" y="82"/>
                    </a:lnTo>
                    <a:lnTo>
                      <a:pt x="875" y="84"/>
                    </a:lnTo>
                    <a:lnTo>
                      <a:pt x="876" y="86"/>
                    </a:lnTo>
                    <a:lnTo>
                      <a:pt x="877" y="87"/>
                    </a:lnTo>
                    <a:lnTo>
                      <a:pt x="879" y="87"/>
                    </a:lnTo>
                    <a:lnTo>
                      <a:pt x="880" y="86"/>
                    </a:lnTo>
                    <a:lnTo>
                      <a:pt x="881" y="86"/>
                    </a:lnTo>
                    <a:lnTo>
                      <a:pt x="881" y="87"/>
                    </a:lnTo>
                    <a:lnTo>
                      <a:pt x="881" y="88"/>
                    </a:lnTo>
                    <a:lnTo>
                      <a:pt x="880" y="89"/>
                    </a:lnTo>
                    <a:lnTo>
                      <a:pt x="881" y="90"/>
                    </a:lnTo>
                    <a:lnTo>
                      <a:pt x="880" y="91"/>
                    </a:lnTo>
                    <a:lnTo>
                      <a:pt x="881" y="92"/>
                    </a:lnTo>
                    <a:lnTo>
                      <a:pt x="882" y="93"/>
                    </a:lnTo>
                    <a:lnTo>
                      <a:pt x="882" y="94"/>
                    </a:lnTo>
                    <a:lnTo>
                      <a:pt x="883" y="94"/>
                    </a:lnTo>
                    <a:lnTo>
                      <a:pt x="883" y="95"/>
                    </a:lnTo>
                    <a:lnTo>
                      <a:pt x="883" y="96"/>
                    </a:lnTo>
                    <a:lnTo>
                      <a:pt x="883" y="97"/>
                    </a:lnTo>
                    <a:lnTo>
                      <a:pt x="883" y="98"/>
                    </a:lnTo>
                    <a:lnTo>
                      <a:pt x="882" y="98"/>
                    </a:lnTo>
                    <a:lnTo>
                      <a:pt x="881" y="99"/>
                    </a:lnTo>
                    <a:lnTo>
                      <a:pt x="881" y="100"/>
                    </a:lnTo>
                    <a:lnTo>
                      <a:pt x="881" y="101"/>
                    </a:lnTo>
                    <a:lnTo>
                      <a:pt x="880" y="103"/>
                    </a:lnTo>
                    <a:lnTo>
                      <a:pt x="880" y="104"/>
                    </a:lnTo>
                    <a:lnTo>
                      <a:pt x="880" y="105"/>
                    </a:lnTo>
                    <a:lnTo>
                      <a:pt x="882" y="106"/>
                    </a:lnTo>
                    <a:lnTo>
                      <a:pt x="882" y="107"/>
                    </a:lnTo>
                    <a:lnTo>
                      <a:pt x="882" y="109"/>
                    </a:lnTo>
                    <a:lnTo>
                      <a:pt x="882" y="110"/>
                    </a:lnTo>
                    <a:lnTo>
                      <a:pt x="880" y="111"/>
                    </a:lnTo>
                    <a:lnTo>
                      <a:pt x="879" y="113"/>
                    </a:lnTo>
                    <a:lnTo>
                      <a:pt x="878" y="114"/>
                    </a:lnTo>
                    <a:lnTo>
                      <a:pt x="877" y="115"/>
                    </a:lnTo>
                    <a:lnTo>
                      <a:pt x="877" y="116"/>
                    </a:lnTo>
                    <a:lnTo>
                      <a:pt x="876" y="116"/>
                    </a:lnTo>
                    <a:lnTo>
                      <a:pt x="876" y="117"/>
                    </a:lnTo>
                    <a:lnTo>
                      <a:pt x="876" y="118"/>
                    </a:lnTo>
                    <a:lnTo>
                      <a:pt x="876" y="120"/>
                    </a:lnTo>
                    <a:lnTo>
                      <a:pt x="877" y="122"/>
                    </a:lnTo>
                    <a:lnTo>
                      <a:pt x="877" y="123"/>
                    </a:lnTo>
                    <a:lnTo>
                      <a:pt x="877" y="124"/>
                    </a:lnTo>
                    <a:lnTo>
                      <a:pt x="877" y="125"/>
                    </a:lnTo>
                    <a:lnTo>
                      <a:pt x="877" y="126"/>
                    </a:lnTo>
                    <a:lnTo>
                      <a:pt x="877" y="127"/>
                    </a:lnTo>
                    <a:lnTo>
                      <a:pt x="877" y="128"/>
                    </a:lnTo>
                    <a:lnTo>
                      <a:pt x="877" y="129"/>
                    </a:lnTo>
                    <a:lnTo>
                      <a:pt x="876" y="130"/>
                    </a:lnTo>
                    <a:lnTo>
                      <a:pt x="876" y="131"/>
                    </a:lnTo>
                    <a:lnTo>
                      <a:pt x="877" y="132"/>
                    </a:lnTo>
                    <a:lnTo>
                      <a:pt x="877" y="133"/>
                    </a:lnTo>
                    <a:lnTo>
                      <a:pt x="877" y="134"/>
                    </a:lnTo>
                    <a:lnTo>
                      <a:pt x="877" y="135"/>
                    </a:lnTo>
                    <a:lnTo>
                      <a:pt x="877" y="136"/>
                    </a:lnTo>
                    <a:lnTo>
                      <a:pt x="878" y="136"/>
                    </a:lnTo>
                    <a:lnTo>
                      <a:pt x="879" y="136"/>
                    </a:lnTo>
                    <a:lnTo>
                      <a:pt x="879" y="135"/>
                    </a:lnTo>
                    <a:lnTo>
                      <a:pt x="880" y="135"/>
                    </a:lnTo>
                    <a:lnTo>
                      <a:pt x="881" y="137"/>
                    </a:lnTo>
                    <a:lnTo>
                      <a:pt x="882" y="138"/>
                    </a:lnTo>
                    <a:lnTo>
                      <a:pt x="882" y="139"/>
                    </a:lnTo>
                    <a:lnTo>
                      <a:pt x="882" y="140"/>
                    </a:lnTo>
                    <a:lnTo>
                      <a:pt x="883" y="140"/>
                    </a:lnTo>
                    <a:lnTo>
                      <a:pt x="883" y="141"/>
                    </a:lnTo>
                    <a:lnTo>
                      <a:pt x="883" y="142"/>
                    </a:lnTo>
                    <a:lnTo>
                      <a:pt x="882" y="142"/>
                    </a:lnTo>
                    <a:lnTo>
                      <a:pt x="882" y="143"/>
                    </a:lnTo>
                    <a:lnTo>
                      <a:pt x="882" y="144"/>
                    </a:lnTo>
                    <a:lnTo>
                      <a:pt x="882" y="146"/>
                    </a:lnTo>
                    <a:lnTo>
                      <a:pt x="882" y="148"/>
                    </a:lnTo>
                    <a:lnTo>
                      <a:pt x="881" y="149"/>
                    </a:lnTo>
                    <a:lnTo>
                      <a:pt x="882" y="149"/>
                    </a:lnTo>
                    <a:lnTo>
                      <a:pt x="882" y="150"/>
                    </a:lnTo>
                    <a:lnTo>
                      <a:pt x="882" y="151"/>
                    </a:lnTo>
                    <a:lnTo>
                      <a:pt x="882" y="153"/>
                    </a:lnTo>
                    <a:lnTo>
                      <a:pt x="883" y="154"/>
                    </a:lnTo>
                    <a:lnTo>
                      <a:pt x="884" y="155"/>
                    </a:lnTo>
                    <a:lnTo>
                      <a:pt x="884" y="156"/>
                    </a:lnTo>
                    <a:lnTo>
                      <a:pt x="885" y="156"/>
                    </a:lnTo>
                    <a:lnTo>
                      <a:pt x="885" y="158"/>
                    </a:lnTo>
                    <a:lnTo>
                      <a:pt x="885" y="159"/>
                    </a:lnTo>
                    <a:lnTo>
                      <a:pt x="885" y="160"/>
                    </a:lnTo>
                    <a:lnTo>
                      <a:pt x="885" y="161"/>
                    </a:lnTo>
                    <a:lnTo>
                      <a:pt x="885" y="162"/>
                    </a:lnTo>
                    <a:lnTo>
                      <a:pt x="885" y="163"/>
                    </a:lnTo>
                    <a:lnTo>
                      <a:pt x="886" y="164"/>
                    </a:lnTo>
                    <a:lnTo>
                      <a:pt x="887" y="165"/>
                    </a:lnTo>
                    <a:lnTo>
                      <a:pt x="888" y="165"/>
                    </a:lnTo>
                    <a:lnTo>
                      <a:pt x="889" y="166"/>
                    </a:lnTo>
                    <a:lnTo>
                      <a:pt x="890" y="166"/>
                    </a:lnTo>
                    <a:lnTo>
                      <a:pt x="890" y="167"/>
                    </a:lnTo>
                    <a:lnTo>
                      <a:pt x="891" y="167"/>
                    </a:lnTo>
                    <a:lnTo>
                      <a:pt x="891" y="168"/>
                    </a:lnTo>
                    <a:lnTo>
                      <a:pt x="892" y="169"/>
                    </a:lnTo>
                    <a:lnTo>
                      <a:pt x="892" y="170"/>
                    </a:lnTo>
                    <a:lnTo>
                      <a:pt x="893" y="170"/>
                    </a:lnTo>
                    <a:lnTo>
                      <a:pt x="893" y="171"/>
                    </a:lnTo>
                    <a:lnTo>
                      <a:pt x="893" y="172"/>
                    </a:lnTo>
                    <a:lnTo>
                      <a:pt x="893" y="173"/>
                    </a:lnTo>
                    <a:lnTo>
                      <a:pt x="893" y="175"/>
                    </a:lnTo>
                    <a:lnTo>
                      <a:pt x="892" y="174"/>
                    </a:lnTo>
                    <a:lnTo>
                      <a:pt x="892" y="175"/>
                    </a:lnTo>
                    <a:lnTo>
                      <a:pt x="893" y="175"/>
                    </a:lnTo>
                    <a:lnTo>
                      <a:pt x="894" y="176"/>
                    </a:lnTo>
                    <a:lnTo>
                      <a:pt x="893" y="178"/>
                    </a:lnTo>
                    <a:lnTo>
                      <a:pt x="894" y="178"/>
                    </a:lnTo>
                    <a:lnTo>
                      <a:pt x="894" y="179"/>
                    </a:lnTo>
                    <a:lnTo>
                      <a:pt x="895" y="179"/>
                    </a:lnTo>
                    <a:lnTo>
                      <a:pt x="895" y="180"/>
                    </a:lnTo>
                    <a:lnTo>
                      <a:pt x="896" y="181"/>
                    </a:lnTo>
                    <a:lnTo>
                      <a:pt x="897" y="181"/>
                    </a:lnTo>
                    <a:lnTo>
                      <a:pt x="897" y="182"/>
                    </a:lnTo>
                    <a:lnTo>
                      <a:pt x="898" y="182"/>
                    </a:lnTo>
                    <a:lnTo>
                      <a:pt x="899" y="183"/>
                    </a:lnTo>
                    <a:lnTo>
                      <a:pt x="899" y="184"/>
                    </a:lnTo>
                    <a:lnTo>
                      <a:pt x="899" y="186"/>
                    </a:lnTo>
                    <a:lnTo>
                      <a:pt x="899" y="187"/>
                    </a:lnTo>
                    <a:lnTo>
                      <a:pt x="899" y="188"/>
                    </a:lnTo>
                    <a:lnTo>
                      <a:pt x="899" y="189"/>
                    </a:lnTo>
                    <a:lnTo>
                      <a:pt x="900" y="189"/>
                    </a:lnTo>
                    <a:lnTo>
                      <a:pt x="900" y="190"/>
                    </a:lnTo>
                    <a:lnTo>
                      <a:pt x="899" y="191"/>
                    </a:lnTo>
                    <a:lnTo>
                      <a:pt x="899" y="192"/>
                    </a:lnTo>
                    <a:lnTo>
                      <a:pt x="899" y="193"/>
                    </a:lnTo>
                    <a:lnTo>
                      <a:pt x="900" y="193"/>
                    </a:lnTo>
                    <a:lnTo>
                      <a:pt x="900" y="194"/>
                    </a:lnTo>
                    <a:lnTo>
                      <a:pt x="901" y="194"/>
                    </a:lnTo>
                    <a:lnTo>
                      <a:pt x="901" y="193"/>
                    </a:lnTo>
                    <a:lnTo>
                      <a:pt x="902" y="194"/>
                    </a:lnTo>
                    <a:lnTo>
                      <a:pt x="903" y="194"/>
                    </a:lnTo>
                    <a:lnTo>
                      <a:pt x="904" y="195"/>
                    </a:lnTo>
                    <a:lnTo>
                      <a:pt x="903" y="196"/>
                    </a:lnTo>
                    <a:lnTo>
                      <a:pt x="903" y="197"/>
                    </a:lnTo>
                    <a:lnTo>
                      <a:pt x="903" y="198"/>
                    </a:lnTo>
                    <a:lnTo>
                      <a:pt x="902" y="199"/>
                    </a:lnTo>
                    <a:lnTo>
                      <a:pt x="903" y="199"/>
                    </a:lnTo>
                    <a:lnTo>
                      <a:pt x="903" y="200"/>
                    </a:lnTo>
                    <a:lnTo>
                      <a:pt x="902" y="200"/>
                    </a:lnTo>
                    <a:lnTo>
                      <a:pt x="902" y="201"/>
                    </a:lnTo>
                    <a:lnTo>
                      <a:pt x="901" y="201"/>
                    </a:lnTo>
                    <a:lnTo>
                      <a:pt x="901" y="202"/>
                    </a:lnTo>
                    <a:lnTo>
                      <a:pt x="900" y="203"/>
                    </a:lnTo>
                    <a:lnTo>
                      <a:pt x="899" y="203"/>
                    </a:lnTo>
                    <a:lnTo>
                      <a:pt x="898" y="204"/>
                    </a:lnTo>
                    <a:lnTo>
                      <a:pt x="897" y="205"/>
                    </a:lnTo>
                    <a:lnTo>
                      <a:pt x="897" y="206"/>
                    </a:lnTo>
                    <a:lnTo>
                      <a:pt x="896" y="206"/>
                    </a:lnTo>
                    <a:lnTo>
                      <a:pt x="896" y="207"/>
                    </a:lnTo>
                    <a:lnTo>
                      <a:pt x="896" y="208"/>
                    </a:lnTo>
                    <a:lnTo>
                      <a:pt x="895" y="209"/>
                    </a:lnTo>
                    <a:lnTo>
                      <a:pt x="894" y="209"/>
                    </a:lnTo>
                    <a:lnTo>
                      <a:pt x="895" y="211"/>
                    </a:lnTo>
                    <a:lnTo>
                      <a:pt x="894" y="211"/>
                    </a:lnTo>
                    <a:lnTo>
                      <a:pt x="894" y="212"/>
                    </a:lnTo>
                    <a:lnTo>
                      <a:pt x="894" y="213"/>
                    </a:lnTo>
                    <a:lnTo>
                      <a:pt x="894" y="214"/>
                    </a:lnTo>
                    <a:lnTo>
                      <a:pt x="894" y="215"/>
                    </a:lnTo>
                    <a:lnTo>
                      <a:pt x="895" y="215"/>
                    </a:lnTo>
                    <a:lnTo>
                      <a:pt x="896" y="216"/>
                    </a:lnTo>
                    <a:lnTo>
                      <a:pt x="896" y="217"/>
                    </a:lnTo>
                    <a:lnTo>
                      <a:pt x="895" y="217"/>
                    </a:lnTo>
                    <a:lnTo>
                      <a:pt x="896" y="218"/>
                    </a:lnTo>
                    <a:lnTo>
                      <a:pt x="896" y="219"/>
                    </a:lnTo>
                    <a:lnTo>
                      <a:pt x="895" y="220"/>
                    </a:lnTo>
                    <a:lnTo>
                      <a:pt x="894" y="220"/>
                    </a:lnTo>
                    <a:lnTo>
                      <a:pt x="893" y="220"/>
                    </a:lnTo>
                    <a:lnTo>
                      <a:pt x="892" y="221"/>
                    </a:lnTo>
                    <a:lnTo>
                      <a:pt x="892" y="222"/>
                    </a:lnTo>
                    <a:lnTo>
                      <a:pt x="891" y="221"/>
                    </a:lnTo>
                    <a:lnTo>
                      <a:pt x="891" y="222"/>
                    </a:lnTo>
                    <a:lnTo>
                      <a:pt x="890" y="222"/>
                    </a:lnTo>
                    <a:lnTo>
                      <a:pt x="889" y="222"/>
                    </a:lnTo>
                    <a:lnTo>
                      <a:pt x="889" y="223"/>
                    </a:lnTo>
                    <a:lnTo>
                      <a:pt x="890" y="223"/>
                    </a:lnTo>
                    <a:lnTo>
                      <a:pt x="890" y="224"/>
                    </a:lnTo>
                    <a:lnTo>
                      <a:pt x="889" y="224"/>
                    </a:lnTo>
                    <a:lnTo>
                      <a:pt x="888" y="224"/>
                    </a:lnTo>
                    <a:lnTo>
                      <a:pt x="888" y="225"/>
                    </a:lnTo>
                    <a:lnTo>
                      <a:pt x="887" y="226"/>
                    </a:lnTo>
                    <a:lnTo>
                      <a:pt x="886" y="224"/>
                    </a:lnTo>
                    <a:lnTo>
                      <a:pt x="885" y="224"/>
                    </a:lnTo>
                    <a:lnTo>
                      <a:pt x="885" y="223"/>
                    </a:lnTo>
                    <a:lnTo>
                      <a:pt x="884" y="223"/>
                    </a:lnTo>
                    <a:lnTo>
                      <a:pt x="883" y="223"/>
                    </a:lnTo>
                    <a:lnTo>
                      <a:pt x="882" y="223"/>
                    </a:lnTo>
                    <a:lnTo>
                      <a:pt x="881" y="223"/>
                    </a:lnTo>
                    <a:lnTo>
                      <a:pt x="880" y="222"/>
                    </a:lnTo>
                    <a:lnTo>
                      <a:pt x="880" y="223"/>
                    </a:lnTo>
                    <a:lnTo>
                      <a:pt x="879" y="224"/>
                    </a:lnTo>
                    <a:lnTo>
                      <a:pt x="879" y="225"/>
                    </a:lnTo>
                    <a:lnTo>
                      <a:pt x="879" y="226"/>
                    </a:lnTo>
                    <a:lnTo>
                      <a:pt x="879" y="227"/>
                    </a:lnTo>
                    <a:lnTo>
                      <a:pt x="880" y="228"/>
                    </a:lnTo>
                    <a:lnTo>
                      <a:pt x="879" y="228"/>
                    </a:lnTo>
                    <a:lnTo>
                      <a:pt x="878" y="228"/>
                    </a:lnTo>
                    <a:lnTo>
                      <a:pt x="879" y="229"/>
                    </a:lnTo>
                    <a:lnTo>
                      <a:pt x="879" y="230"/>
                    </a:lnTo>
                    <a:lnTo>
                      <a:pt x="880" y="230"/>
                    </a:lnTo>
                    <a:lnTo>
                      <a:pt x="881" y="231"/>
                    </a:lnTo>
                    <a:lnTo>
                      <a:pt x="882" y="230"/>
                    </a:lnTo>
                    <a:lnTo>
                      <a:pt x="882" y="231"/>
                    </a:lnTo>
                    <a:lnTo>
                      <a:pt x="883" y="232"/>
                    </a:lnTo>
                    <a:lnTo>
                      <a:pt x="884" y="231"/>
                    </a:lnTo>
                    <a:lnTo>
                      <a:pt x="884" y="232"/>
                    </a:lnTo>
                    <a:lnTo>
                      <a:pt x="885" y="232"/>
                    </a:lnTo>
                    <a:lnTo>
                      <a:pt x="886" y="232"/>
                    </a:lnTo>
                    <a:lnTo>
                      <a:pt x="887" y="233"/>
                    </a:lnTo>
                    <a:lnTo>
                      <a:pt x="888" y="233"/>
                    </a:lnTo>
                    <a:lnTo>
                      <a:pt x="888" y="234"/>
                    </a:lnTo>
                    <a:lnTo>
                      <a:pt x="889" y="234"/>
                    </a:lnTo>
                    <a:lnTo>
                      <a:pt x="889" y="235"/>
                    </a:lnTo>
                    <a:lnTo>
                      <a:pt x="889" y="236"/>
                    </a:lnTo>
                    <a:lnTo>
                      <a:pt x="890" y="237"/>
                    </a:lnTo>
                    <a:lnTo>
                      <a:pt x="891" y="237"/>
                    </a:lnTo>
                    <a:lnTo>
                      <a:pt x="891" y="238"/>
                    </a:lnTo>
                    <a:lnTo>
                      <a:pt x="892" y="239"/>
                    </a:lnTo>
                    <a:lnTo>
                      <a:pt x="892" y="240"/>
                    </a:lnTo>
                    <a:lnTo>
                      <a:pt x="893" y="240"/>
                    </a:lnTo>
                    <a:lnTo>
                      <a:pt x="894" y="240"/>
                    </a:lnTo>
                    <a:lnTo>
                      <a:pt x="894" y="241"/>
                    </a:lnTo>
                    <a:lnTo>
                      <a:pt x="895" y="242"/>
                    </a:lnTo>
                    <a:lnTo>
                      <a:pt x="896" y="243"/>
                    </a:lnTo>
                    <a:lnTo>
                      <a:pt x="896" y="242"/>
                    </a:lnTo>
                    <a:lnTo>
                      <a:pt x="897" y="243"/>
                    </a:lnTo>
                    <a:lnTo>
                      <a:pt x="898" y="243"/>
                    </a:lnTo>
                    <a:lnTo>
                      <a:pt x="898" y="244"/>
                    </a:lnTo>
                    <a:lnTo>
                      <a:pt x="898" y="245"/>
                    </a:lnTo>
                    <a:lnTo>
                      <a:pt x="900" y="245"/>
                    </a:lnTo>
                    <a:lnTo>
                      <a:pt x="901" y="244"/>
                    </a:lnTo>
                    <a:lnTo>
                      <a:pt x="902" y="245"/>
                    </a:lnTo>
                    <a:lnTo>
                      <a:pt x="903" y="245"/>
                    </a:lnTo>
                    <a:lnTo>
                      <a:pt x="903" y="247"/>
                    </a:lnTo>
                    <a:lnTo>
                      <a:pt x="905" y="247"/>
                    </a:lnTo>
                    <a:lnTo>
                      <a:pt x="906" y="248"/>
                    </a:lnTo>
                    <a:lnTo>
                      <a:pt x="907" y="248"/>
                    </a:lnTo>
                    <a:lnTo>
                      <a:pt x="907" y="249"/>
                    </a:lnTo>
                    <a:lnTo>
                      <a:pt x="908" y="249"/>
                    </a:lnTo>
                    <a:lnTo>
                      <a:pt x="909" y="249"/>
                    </a:lnTo>
                    <a:lnTo>
                      <a:pt x="909" y="250"/>
                    </a:lnTo>
                    <a:lnTo>
                      <a:pt x="910" y="251"/>
                    </a:lnTo>
                    <a:lnTo>
                      <a:pt x="910" y="252"/>
                    </a:lnTo>
                    <a:lnTo>
                      <a:pt x="910" y="253"/>
                    </a:lnTo>
                    <a:lnTo>
                      <a:pt x="911" y="253"/>
                    </a:lnTo>
                    <a:lnTo>
                      <a:pt x="911" y="254"/>
                    </a:lnTo>
                    <a:lnTo>
                      <a:pt x="912" y="254"/>
                    </a:lnTo>
                    <a:lnTo>
                      <a:pt x="913" y="254"/>
                    </a:lnTo>
                    <a:lnTo>
                      <a:pt x="914" y="254"/>
                    </a:lnTo>
                    <a:lnTo>
                      <a:pt x="915" y="254"/>
                    </a:lnTo>
                    <a:lnTo>
                      <a:pt x="915" y="255"/>
                    </a:lnTo>
                    <a:lnTo>
                      <a:pt x="916" y="255"/>
                    </a:lnTo>
                    <a:lnTo>
                      <a:pt x="918" y="257"/>
                    </a:lnTo>
                    <a:lnTo>
                      <a:pt x="918" y="258"/>
                    </a:lnTo>
                    <a:lnTo>
                      <a:pt x="920" y="262"/>
                    </a:lnTo>
                    <a:lnTo>
                      <a:pt x="920" y="263"/>
                    </a:lnTo>
                    <a:lnTo>
                      <a:pt x="922" y="265"/>
                    </a:lnTo>
                    <a:lnTo>
                      <a:pt x="923" y="267"/>
                    </a:lnTo>
                    <a:lnTo>
                      <a:pt x="923" y="268"/>
                    </a:lnTo>
                    <a:lnTo>
                      <a:pt x="923" y="269"/>
                    </a:lnTo>
                    <a:lnTo>
                      <a:pt x="924" y="270"/>
                    </a:lnTo>
                    <a:lnTo>
                      <a:pt x="925" y="271"/>
                    </a:lnTo>
                    <a:lnTo>
                      <a:pt x="926" y="272"/>
                    </a:lnTo>
                    <a:lnTo>
                      <a:pt x="926" y="273"/>
                    </a:lnTo>
                    <a:lnTo>
                      <a:pt x="927" y="274"/>
                    </a:lnTo>
                    <a:lnTo>
                      <a:pt x="927" y="275"/>
                    </a:lnTo>
                    <a:lnTo>
                      <a:pt x="927" y="276"/>
                    </a:lnTo>
                    <a:lnTo>
                      <a:pt x="927" y="277"/>
                    </a:lnTo>
                    <a:lnTo>
                      <a:pt x="929" y="277"/>
                    </a:lnTo>
                    <a:lnTo>
                      <a:pt x="931" y="277"/>
                    </a:lnTo>
                    <a:lnTo>
                      <a:pt x="932" y="277"/>
                    </a:lnTo>
                    <a:lnTo>
                      <a:pt x="933" y="277"/>
                    </a:lnTo>
                    <a:lnTo>
                      <a:pt x="934" y="277"/>
                    </a:lnTo>
                    <a:lnTo>
                      <a:pt x="935" y="275"/>
                    </a:lnTo>
                    <a:lnTo>
                      <a:pt x="936" y="275"/>
                    </a:lnTo>
                    <a:lnTo>
                      <a:pt x="937" y="276"/>
                    </a:lnTo>
                    <a:lnTo>
                      <a:pt x="938" y="276"/>
                    </a:lnTo>
                    <a:lnTo>
                      <a:pt x="940" y="276"/>
                    </a:lnTo>
                    <a:lnTo>
                      <a:pt x="941" y="277"/>
                    </a:lnTo>
                    <a:lnTo>
                      <a:pt x="941" y="278"/>
                    </a:lnTo>
                    <a:lnTo>
                      <a:pt x="942" y="278"/>
                    </a:lnTo>
                    <a:lnTo>
                      <a:pt x="943" y="278"/>
                    </a:lnTo>
                    <a:lnTo>
                      <a:pt x="944" y="278"/>
                    </a:lnTo>
                    <a:lnTo>
                      <a:pt x="945" y="279"/>
                    </a:lnTo>
                    <a:lnTo>
                      <a:pt x="946" y="279"/>
                    </a:lnTo>
                    <a:lnTo>
                      <a:pt x="947" y="279"/>
                    </a:lnTo>
                    <a:lnTo>
                      <a:pt x="948" y="280"/>
                    </a:lnTo>
                    <a:lnTo>
                      <a:pt x="951" y="280"/>
                    </a:lnTo>
                    <a:lnTo>
                      <a:pt x="952" y="282"/>
                    </a:lnTo>
                    <a:lnTo>
                      <a:pt x="953" y="283"/>
                    </a:lnTo>
                    <a:lnTo>
                      <a:pt x="954" y="284"/>
                    </a:lnTo>
                    <a:lnTo>
                      <a:pt x="954" y="285"/>
                    </a:lnTo>
                    <a:lnTo>
                      <a:pt x="955" y="286"/>
                    </a:lnTo>
                    <a:lnTo>
                      <a:pt x="958" y="288"/>
                    </a:lnTo>
                    <a:lnTo>
                      <a:pt x="958" y="289"/>
                    </a:lnTo>
                    <a:lnTo>
                      <a:pt x="959" y="290"/>
                    </a:lnTo>
                    <a:lnTo>
                      <a:pt x="960" y="290"/>
                    </a:lnTo>
                    <a:lnTo>
                      <a:pt x="960" y="291"/>
                    </a:lnTo>
                    <a:lnTo>
                      <a:pt x="961" y="290"/>
                    </a:lnTo>
                    <a:lnTo>
                      <a:pt x="961" y="289"/>
                    </a:lnTo>
                    <a:lnTo>
                      <a:pt x="961" y="288"/>
                    </a:lnTo>
                    <a:lnTo>
                      <a:pt x="961" y="287"/>
                    </a:lnTo>
                    <a:lnTo>
                      <a:pt x="960" y="286"/>
                    </a:lnTo>
                    <a:lnTo>
                      <a:pt x="959" y="285"/>
                    </a:lnTo>
                    <a:lnTo>
                      <a:pt x="958" y="285"/>
                    </a:lnTo>
                    <a:lnTo>
                      <a:pt x="957" y="284"/>
                    </a:lnTo>
                    <a:lnTo>
                      <a:pt x="957" y="283"/>
                    </a:lnTo>
                    <a:lnTo>
                      <a:pt x="956" y="282"/>
                    </a:lnTo>
                    <a:lnTo>
                      <a:pt x="956" y="281"/>
                    </a:lnTo>
                    <a:lnTo>
                      <a:pt x="956" y="280"/>
                    </a:lnTo>
                    <a:lnTo>
                      <a:pt x="956" y="279"/>
                    </a:lnTo>
                    <a:lnTo>
                      <a:pt x="955" y="279"/>
                    </a:lnTo>
                    <a:lnTo>
                      <a:pt x="953" y="279"/>
                    </a:lnTo>
                    <a:lnTo>
                      <a:pt x="953" y="278"/>
                    </a:lnTo>
                    <a:lnTo>
                      <a:pt x="952" y="278"/>
                    </a:lnTo>
                    <a:lnTo>
                      <a:pt x="951" y="277"/>
                    </a:lnTo>
                    <a:lnTo>
                      <a:pt x="950" y="277"/>
                    </a:lnTo>
                    <a:lnTo>
                      <a:pt x="949" y="276"/>
                    </a:lnTo>
                    <a:lnTo>
                      <a:pt x="950" y="276"/>
                    </a:lnTo>
                    <a:lnTo>
                      <a:pt x="951" y="274"/>
                    </a:lnTo>
                    <a:lnTo>
                      <a:pt x="952" y="274"/>
                    </a:lnTo>
                    <a:lnTo>
                      <a:pt x="952" y="273"/>
                    </a:lnTo>
                    <a:lnTo>
                      <a:pt x="952" y="272"/>
                    </a:lnTo>
                    <a:lnTo>
                      <a:pt x="951" y="271"/>
                    </a:lnTo>
                    <a:lnTo>
                      <a:pt x="950" y="270"/>
                    </a:lnTo>
                    <a:lnTo>
                      <a:pt x="949" y="270"/>
                    </a:lnTo>
                    <a:lnTo>
                      <a:pt x="949" y="269"/>
                    </a:lnTo>
                    <a:lnTo>
                      <a:pt x="950" y="268"/>
                    </a:lnTo>
                    <a:lnTo>
                      <a:pt x="950" y="266"/>
                    </a:lnTo>
                    <a:lnTo>
                      <a:pt x="950" y="265"/>
                    </a:lnTo>
                    <a:lnTo>
                      <a:pt x="951" y="263"/>
                    </a:lnTo>
                    <a:lnTo>
                      <a:pt x="951" y="262"/>
                    </a:lnTo>
                    <a:lnTo>
                      <a:pt x="952" y="261"/>
                    </a:lnTo>
                    <a:lnTo>
                      <a:pt x="953" y="260"/>
                    </a:lnTo>
                    <a:lnTo>
                      <a:pt x="952" y="259"/>
                    </a:lnTo>
                    <a:lnTo>
                      <a:pt x="953" y="258"/>
                    </a:lnTo>
                    <a:lnTo>
                      <a:pt x="953" y="257"/>
                    </a:lnTo>
                    <a:lnTo>
                      <a:pt x="954" y="256"/>
                    </a:lnTo>
                    <a:lnTo>
                      <a:pt x="953" y="255"/>
                    </a:lnTo>
                    <a:lnTo>
                      <a:pt x="953" y="254"/>
                    </a:lnTo>
                    <a:lnTo>
                      <a:pt x="954" y="254"/>
                    </a:lnTo>
                    <a:lnTo>
                      <a:pt x="953" y="253"/>
                    </a:lnTo>
                    <a:lnTo>
                      <a:pt x="953" y="252"/>
                    </a:lnTo>
                    <a:lnTo>
                      <a:pt x="954" y="252"/>
                    </a:lnTo>
                    <a:lnTo>
                      <a:pt x="955" y="252"/>
                    </a:lnTo>
                    <a:lnTo>
                      <a:pt x="955" y="251"/>
                    </a:lnTo>
                    <a:lnTo>
                      <a:pt x="955" y="249"/>
                    </a:lnTo>
                    <a:lnTo>
                      <a:pt x="955" y="248"/>
                    </a:lnTo>
                    <a:lnTo>
                      <a:pt x="954" y="247"/>
                    </a:lnTo>
                    <a:lnTo>
                      <a:pt x="954" y="246"/>
                    </a:lnTo>
                    <a:lnTo>
                      <a:pt x="954" y="245"/>
                    </a:lnTo>
                    <a:lnTo>
                      <a:pt x="953" y="245"/>
                    </a:lnTo>
                    <a:lnTo>
                      <a:pt x="952" y="245"/>
                    </a:lnTo>
                    <a:lnTo>
                      <a:pt x="952" y="244"/>
                    </a:lnTo>
                    <a:lnTo>
                      <a:pt x="952" y="243"/>
                    </a:lnTo>
                    <a:lnTo>
                      <a:pt x="952" y="242"/>
                    </a:lnTo>
                    <a:lnTo>
                      <a:pt x="952" y="241"/>
                    </a:lnTo>
                    <a:lnTo>
                      <a:pt x="952" y="240"/>
                    </a:lnTo>
                    <a:lnTo>
                      <a:pt x="952" y="239"/>
                    </a:lnTo>
                    <a:lnTo>
                      <a:pt x="953" y="239"/>
                    </a:lnTo>
                    <a:lnTo>
                      <a:pt x="954" y="238"/>
                    </a:lnTo>
                    <a:lnTo>
                      <a:pt x="954" y="237"/>
                    </a:lnTo>
                    <a:lnTo>
                      <a:pt x="954" y="236"/>
                    </a:lnTo>
                    <a:lnTo>
                      <a:pt x="954" y="235"/>
                    </a:lnTo>
                    <a:lnTo>
                      <a:pt x="955" y="235"/>
                    </a:lnTo>
                    <a:lnTo>
                      <a:pt x="955" y="234"/>
                    </a:lnTo>
                    <a:lnTo>
                      <a:pt x="955" y="232"/>
                    </a:lnTo>
                    <a:lnTo>
                      <a:pt x="954" y="231"/>
                    </a:lnTo>
                    <a:lnTo>
                      <a:pt x="955" y="231"/>
                    </a:lnTo>
                    <a:lnTo>
                      <a:pt x="955" y="229"/>
                    </a:lnTo>
                    <a:lnTo>
                      <a:pt x="955" y="228"/>
                    </a:lnTo>
                    <a:lnTo>
                      <a:pt x="956" y="227"/>
                    </a:lnTo>
                    <a:lnTo>
                      <a:pt x="957" y="226"/>
                    </a:lnTo>
                    <a:lnTo>
                      <a:pt x="958" y="226"/>
                    </a:lnTo>
                    <a:lnTo>
                      <a:pt x="959" y="225"/>
                    </a:lnTo>
                    <a:lnTo>
                      <a:pt x="960" y="224"/>
                    </a:lnTo>
                    <a:lnTo>
                      <a:pt x="961" y="223"/>
                    </a:lnTo>
                    <a:lnTo>
                      <a:pt x="961" y="222"/>
                    </a:lnTo>
                    <a:lnTo>
                      <a:pt x="961" y="220"/>
                    </a:lnTo>
                    <a:lnTo>
                      <a:pt x="962" y="220"/>
                    </a:lnTo>
                    <a:lnTo>
                      <a:pt x="963" y="220"/>
                    </a:lnTo>
                    <a:lnTo>
                      <a:pt x="964" y="220"/>
                    </a:lnTo>
                    <a:lnTo>
                      <a:pt x="964" y="219"/>
                    </a:lnTo>
                    <a:lnTo>
                      <a:pt x="964" y="218"/>
                    </a:lnTo>
                    <a:lnTo>
                      <a:pt x="966" y="218"/>
                    </a:lnTo>
                    <a:lnTo>
                      <a:pt x="967" y="217"/>
                    </a:lnTo>
                    <a:lnTo>
                      <a:pt x="969" y="216"/>
                    </a:lnTo>
                    <a:lnTo>
                      <a:pt x="970" y="215"/>
                    </a:lnTo>
                    <a:lnTo>
                      <a:pt x="971" y="215"/>
                    </a:lnTo>
                    <a:lnTo>
                      <a:pt x="972" y="215"/>
                    </a:lnTo>
                    <a:lnTo>
                      <a:pt x="973" y="215"/>
                    </a:lnTo>
                    <a:lnTo>
                      <a:pt x="974" y="215"/>
                    </a:lnTo>
                    <a:lnTo>
                      <a:pt x="974" y="214"/>
                    </a:lnTo>
                    <a:lnTo>
                      <a:pt x="975" y="213"/>
                    </a:lnTo>
                    <a:lnTo>
                      <a:pt x="976" y="213"/>
                    </a:lnTo>
                    <a:lnTo>
                      <a:pt x="978" y="213"/>
                    </a:lnTo>
                    <a:lnTo>
                      <a:pt x="979" y="213"/>
                    </a:lnTo>
                    <a:lnTo>
                      <a:pt x="980" y="212"/>
                    </a:lnTo>
                    <a:lnTo>
                      <a:pt x="981" y="212"/>
                    </a:lnTo>
                    <a:lnTo>
                      <a:pt x="981" y="211"/>
                    </a:lnTo>
                    <a:lnTo>
                      <a:pt x="981" y="210"/>
                    </a:lnTo>
                    <a:lnTo>
                      <a:pt x="981" y="209"/>
                    </a:lnTo>
                    <a:lnTo>
                      <a:pt x="981" y="208"/>
                    </a:lnTo>
                    <a:lnTo>
                      <a:pt x="982" y="207"/>
                    </a:lnTo>
                    <a:lnTo>
                      <a:pt x="983" y="208"/>
                    </a:lnTo>
                    <a:lnTo>
                      <a:pt x="984" y="208"/>
                    </a:lnTo>
                    <a:lnTo>
                      <a:pt x="985" y="208"/>
                    </a:lnTo>
                    <a:lnTo>
                      <a:pt x="986" y="209"/>
                    </a:lnTo>
                    <a:lnTo>
                      <a:pt x="986" y="208"/>
                    </a:lnTo>
                    <a:lnTo>
                      <a:pt x="987" y="207"/>
                    </a:lnTo>
                    <a:lnTo>
                      <a:pt x="988" y="207"/>
                    </a:lnTo>
                    <a:lnTo>
                      <a:pt x="989" y="207"/>
                    </a:lnTo>
                    <a:lnTo>
                      <a:pt x="989" y="208"/>
                    </a:lnTo>
                    <a:lnTo>
                      <a:pt x="990" y="208"/>
                    </a:lnTo>
                    <a:lnTo>
                      <a:pt x="991" y="207"/>
                    </a:lnTo>
                    <a:lnTo>
                      <a:pt x="992" y="208"/>
                    </a:lnTo>
                    <a:lnTo>
                      <a:pt x="993" y="208"/>
                    </a:lnTo>
                    <a:lnTo>
                      <a:pt x="994" y="209"/>
                    </a:lnTo>
                    <a:lnTo>
                      <a:pt x="994" y="210"/>
                    </a:lnTo>
                    <a:lnTo>
                      <a:pt x="995" y="211"/>
                    </a:lnTo>
                    <a:lnTo>
                      <a:pt x="996" y="211"/>
                    </a:lnTo>
                    <a:lnTo>
                      <a:pt x="997" y="211"/>
                    </a:lnTo>
                    <a:lnTo>
                      <a:pt x="998" y="211"/>
                    </a:lnTo>
                    <a:lnTo>
                      <a:pt x="998" y="212"/>
                    </a:lnTo>
                    <a:lnTo>
                      <a:pt x="1000" y="212"/>
                    </a:lnTo>
                    <a:lnTo>
                      <a:pt x="1002" y="212"/>
                    </a:lnTo>
                    <a:lnTo>
                      <a:pt x="1003" y="212"/>
                    </a:lnTo>
                    <a:lnTo>
                      <a:pt x="1004" y="212"/>
                    </a:lnTo>
                    <a:lnTo>
                      <a:pt x="1005" y="212"/>
                    </a:lnTo>
                    <a:lnTo>
                      <a:pt x="1005" y="213"/>
                    </a:lnTo>
                    <a:lnTo>
                      <a:pt x="1005" y="214"/>
                    </a:lnTo>
                    <a:lnTo>
                      <a:pt x="1005" y="216"/>
                    </a:lnTo>
                    <a:lnTo>
                      <a:pt x="1006" y="216"/>
                    </a:lnTo>
                    <a:lnTo>
                      <a:pt x="1006" y="217"/>
                    </a:lnTo>
                    <a:lnTo>
                      <a:pt x="1007" y="218"/>
                    </a:lnTo>
                    <a:lnTo>
                      <a:pt x="1008" y="219"/>
                    </a:lnTo>
                    <a:lnTo>
                      <a:pt x="1009" y="218"/>
                    </a:lnTo>
                    <a:lnTo>
                      <a:pt x="1010" y="219"/>
                    </a:lnTo>
                    <a:lnTo>
                      <a:pt x="1011" y="219"/>
                    </a:lnTo>
                    <a:lnTo>
                      <a:pt x="1011" y="220"/>
                    </a:lnTo>
                    <a:lnTo>
                      <a:pt x="1010" y="221"/>
                    </a:lnTo>
                    <a:lnTo>
                      <a:pt x="1011" y="222"/>
                    </a:lnTo>
                    <a:lnTo>
                      <a:pt x="1012" y="222"/>
                    </a:lnTo>
                    <a:lnTo>
                      <a:pt x="1013" y="222"/>
                    </a:lnTo>
                    <a:lnTo>
                      <a:pt x="1015" y="223"/>
                    </a:lnTo>
                    <a:lnTo>
                      <a:pt x="1015" y="224"/>
                    </a:lnTo>
                    <a:lnTo>
                      <a:pt x="1015" y="225"/>
                    </a:lnTo>
                    <a:lnTo>
                      <a:pt x="1014" y="225"/>
                    </a:lnTo>
                    <a:lnTo>
                      <a:pt x="1015" y="226"/>
                    </a:lnTo>
                    <a:lnTo>
                      <a:pt x="1016" y="226"/>
                    </a:lnTo>
                    <a:lnTo>
                      <a:pt x="1016" y="227"/>
                    </a:lnTo>
                    <a:lnTo>
                      <a:pt x="1017" y="227"/>
                    </a:lnTo>
                    <a:lnTo>
                      <a:pt x="1018" y="227"/>
                    </a:lnTo>
                    <a:lnTo>
                      <a:pt x="1017" y="228"/>
                    </a:lnTo>
                    <a:lnTo>
                      <a:pt x="1017" y="229"/>
                    </a:lnTo>
                    <a:lnTo>
                      <a:pt x="1016" y="229"/>
                    </a:lnTo>
                    <a:lnTo>
                      <a:pt x="1016" y="230"/>
                    </a:lnTo>
                    <a:lnTo>
                      <a:pt x="1017" y="230"/>
                    </a:lnTo>
                    <a:lnTo>
                      <a:pt x="1018" y="230"/>
                    </a:lnTo>
                    <a:lnTo>
                      <a:pt x="1018" y="231"/>
                    </a:lnTo>
                    <a:lnTo>
                      <a:pt x="1018" y="232"/>
                    </a:lnTo>
                    <a:lnTo>
                      <a:pt x="1018" y="233"/>
                    </a:lnTo>
                    <a:lnTo>
                      <a:pt x="1018" y="234"/>
                    </a:lnTo>
                    <a:lnTo>
                      <a:pt x="1018" y="235"/>
                    </a:lnTo>
                    <a:lnTo>
                      <a:pt x="1019" y="235"/>
                    </a:lnTo>
                    <a:lnTo>
                      <a:pt x="1020" y="235"/>
                    </a:lnTo>
                    <a:lnTo>
                      <a:pt x="1021" y="236"/>
                    </a:lnTo>
                    <a:lnTo>
                      <a:pt x="1022" y="235"/>
                    </a:lnTo>
                    <a:lnTo>
                      <a:pt x="1023" y="236"/>
                    </a:lnTo>
                    <a:lnTo>
                      <a:pt x="1024" y="236"/>
                    </a:lnTo>
                    <a:lnTo>
                      <a:pt x="1025" y="236"/>
                    </a:lnTo>
                    <a:lnTo>
                      <a:pt x="1025" y="237"/>
                    </a:lnTo>
                    <a:lnTo>
                      <a:pt x="1025" y="238"/>
                    </a:lnTo>
                    <a:lnTo>
                      <a:pt x="1025" y="237"/>
                    </a:lnTo>
                    <a:lnTo>
                      <a:pt x="1026" y="237"/>
                    </a:lnTo>
                    <a:lnTo>
                      <a:pt x="1027" y="236"/>
                    </a:lnTo>
                    <a:lnTo>
                      <a:pt x="1028" y="235"/>
                    </a:lnTo>
                    <a:lnTo>
                      <a:pt x="1028" y="236"/>
                    </a:lnTo>
                    <a:lnTo>
                      <a:pt x="1029" y="235"/>
                    </a:lnTo>
                    <a:lnTo>
                      <a:pt x="1030" y="235"/>
                    </a:lnTo>
                    <a:lnTo>
                      <a:pt x="1031" y="236"/>
                    </a:lnTo>
                    <a:lnTo>
                      <a:pt x="1031" y="235"/>
                    </a:lnTo>
                    <a:lnTo>
                      <a:pt x="1031" y="234"/>
                    </a:lnTo>
                    <a:lnTo>
                      <a:pt x="1032" y="235"/>
                    </a:lnTo>
                    <a:lnTo>
                      <a:pt x="1033" y="235"/>
                    </a:lnTo>
                    <a:lnTo>
                      <a:pt x="1034" y="235"/>
                    </a:lnTo>
                    <a:lnTo>
                      <a:pt x="1034" y="236"/>
                    </a:lnTo>
                    <a:lnTo>
                      <a:pt x="1034" y="235"/>
                    </a:lnTo>
                    <a:lnTo>
                      <a:pt x="1035" y="236"/>
                    </a:lnTo>
                    <a:lnTo>
                      <a:pt x="1036" y="236"/>
                    </a:lnTo>
                    <a:lnTo>
                      <a:pt x="1036" y="235"/>
                    </a:lnTo>
                    <a:lnTo>
                      <a:pt x="1037" y="235"/>
                    </a:lnTo>
                    <a:lnTo>
                      <a:pt x="1038" y="234"/>
                    </a:lnTo>
                    <a:lnTo>
                      <a:pt x="1038" y="233"/>
                    </a:lnTo>
                    <a:lnTo>
                      <a:pt x="1037" y="233"/>
                    </a:lnTo>
                    <a:lnTo>
                      <a:pt x="1038" y="232"/>
                    </a:lnTo>
                    <a:lnTo>
                      <a:pt x="1039" y="231"/>
                    </a:lnTo>
                    <a:lnTo>
                      <a:pt x="1038" y="230"/>
                    </a:lnTo>
                    <a:lnTo>
                      <a:pt x="1039" y="230"/>
                    </a:lnTo>
                    <a:lnTo>
                      <a:pt x="1038" y="230"/>
                    </a:lnTo>
                    <a:lnTo>
                      <a:pt x="1039" y="229"/>
                    </a:lnTo>
                    <a:lnTo>
                      <a:pt x="1040" y="228"/>
                    </a:lnTo>
                    <a:lnTo>
                      <a:pt x="1041" y="228"/>
                    </a:lnTo>
                    <a:lnTo>
                      <a:pt x="1042" y="228"/>
                    </a:lnTo>
                    <a:lnTo>
                      <a:pt x="1043" y="228"/>
                    </a:lnTo>
                    <a:lnTo>
                      <a:pt x="1044" y="229"/>
                    </a:lnTo>
                    <a:lnTo>
                      <a:pt x="1044" y="228"/>
                    </a:lnTo>
                    <a:lnTo>
                      <a:pt x="1045" y="228"/>
                    </a:lnTo>
                    <a:lnTo>
                      <a:pt x="1046" y="227"/>
                    </a:lnTo>
                    <a:lnTo>
                      <a:pt x="1047" y="227"/>
                    </a:lnTo>
                    <a:lnTo>
                      <a:pt x="1048" y="227"/>
                    </a:lnTo>
                    <a:lnTo>
                      <a:pt x="1048" y="226"/>
                    </a:lnTo>
                    <a:lnTo>
                      <a:pt x="1050" y="226"/>
                    </a:lnTo>
                    <a:lnTo>
                      <a:pt x="1051" y="226"/>
                    </a:lnTo>
                    <a:lnTo>
                      <a:pt x="1051" y="225"/>
                    </a:lnTo>
                    <a:lnTo>
                      <a:pt x="1053" y="224"/>
                    </a:lnTo>
                    <a:lnTo>
                      <a:pt x="1054" y="223"/>
                    </a:lnTo>
                    <a:lnTo>
                      <a:pt x="1054" y="222"/>
                    </a:lnTo>
                    <a:lnTo>
                      <a:pt x="1053" y="222"/>
                    </a:lnTo>
                    <a:lnTo>
                      <a:pt x="1053" y="221"/>
                    </a:lnTo>
                    <a:lnTo>
                      <a:pt x="1054" y="220"/>
                    </a:lnTo>
                    <a:lnTo>
                      <a:pt x="1053" y="220"/>
                    </a:lnTo>
                    <a:lnTo>
                      <a:pt x="1053" y="219"/>
                    </a:lnTo>
                    <a:lnTo>
                      <a:pt x="1053" y="218"/>
                    </a:lnTo>
                    <a:lnTo>
                      <a:pt x="1052" y="218"/>
                    </a:lnTo>
                    <a:lnTo>
                      <a:pt x="1051" y="217"/>
                    </a:lnTo>
                    <a:lnTo>
                      <a:pt x="1050" y="217"/>
                    </a:lnTo>
                    <a:lnTo>
                      <a:pt x="1050" y="215"/>
                    </a:lnTo>
                    <a:lnTo>
                      <a:pt x="1049" y="215"/>
                    </a:lnTo>
                    <a:lnTo>
                      <a:pt x="1049" y="214"/>
                    </a:lnTo>
                    <a:lnTo>
                      <a:pt x="1048" y="214"/>
                    </a:lnTo>
                    <a:lnTo>
                      <a:pt x="1047" y="213"/>
                    </a:lnTo>
                    <a:lnTo>
                      <a:pt x="1048" y="213"/>
                    </a:lnTo>
                    <a:lnTo>
                      <a:pt x="1048" y="212"/>
                    </a:lnTo>
                    <a:lnTo>
                      <a:pt x="1047" y="211"/>
                    </a:lnTo>
                    <a:lnTo>
                      <a:pt x="1046" y="211"/>
                    </a:lnTo>
                    <a:lnTo>
                      <a:pt x="1046" y="210"/>
                    </a:lnTo>
                    <a:lnTo>
                      <a:pt x="1046" y="209"/>
                    </a:lnTo>
                    <a:lnTo>
                      <a:pt x="1046" y="208"/>
                    </a:lnTo>
                    <a:lnTo>
                      <a:pt x="1047" y="208"/>
                    </a:lnTo>
                    <a:lnTo>
                      <a:pt x="1047" y="207"/>
                    </a:lnTo>
                    <a:lnTo>
                      <a:pt x="1047" y="206"/>
                    </a:lnTo>
                    <a:lnTo>
                      <a:pt x="1048" y="206"/>
                    </a:lnTo>
                    <a:lnTo>
                      <a:pt x="1048" y="205"/>
                    </a:lnTo>
                    <a:lnTo>
                      <a:pt x="1048" y="204"/>
                    </a:lnTo>
                    <a:lnTo>
                      <a:pt x="1049" y="204"/>
                    </a:lnTo>
                    <a:lnTo>
                      <a:pt x="1050" y="203"/>
                    </a:lnTo>
                    <a:lnTo>
                      <a:pt x="1051" y="203"/>
                    </a:lnTo>
                    <a:lnTo>
                      <a:pt x="1051" y="202"/>
                    </a:lnTo>
                    <a:lnTo>
                      <a:pt x="1051" y="201"/>
                    </a:lnTo>
                    <a:lnTo>
                      <a:pt x="1050" y="200"/>
                    </a:lnTo>
                    <a:lnTo>
                      <a:pt x="1051" y="200"/>
                    </a:lnTo>
                    <a:lnTo>
                      <a:pt x="1051" y="199"/>
                    </a:lnTo>
                    <a:lnTo>
                      <a:pt x="1051" y="198"/>
                    </a:lnTo>
                    <a:lnTo>
                      <a:pt x="1052" y="198"/>
                    </a:lnTo>
                    <a:lnTo>
                      <a:pt x="1052" y="197"/>
                    </a:lnTo>
                    <a:lnTo>
                      <a:pt x="1053" y="196"/>
                    </a:lnTo>
                    <a:lnTo>
                      <a:pt x="1052" y="195"/>
                    </a:lnTo>
                    <a:lnTo>
                      <a:pt x="1053" y="194"/>
                    </a:lnTo>
                    <a:lnTo>
                      <a:pt x="1054" y="194"/>
                    </a:lnTo>
                    <a:lnTo>
                      <a:pt x="1054" y="193"/>
                    </a:lnTo>
                    <a:lnTo>
                      <a:pt x="1054" y="192"/>
                    </a:lnTo>
                    <a:lnTo>
                      <a:pt x="1055" y="191"/>
                    </a:lnTo>
                    <a:lnTo>
                      <a:pt x="1054" y="191"/>
                    </a:lnTo>
                    <a:lnTo>
                      <a:pt x="1054" y="190"/>
                    </a:lnTo>
                    <a:lnTo>
                      <a:pt x="1054" y="189"/>
                    </a:lnTo>
                    <a:lnTo>
                      <a:pt x="1054" y="188"/>
                    </a:lnTo>
                    <a:lnTo>
                      <a:pt x="1055" y="186"/>
                    </a:lnTo>
                    <a:lnTo>
                      <a:pt x="1054" y="185"/>
                    </a:lnTo>
                    <a:lnTo>
                      <a:pt x="1055" y="185"/>
                    </a:lnTo>
                    <a:lnTo>
                      <a:pt x="1056" y="184"/>
                    </a:lnTo>
                    <a:lnTo>
                      <a:pt x="1057" y="183"/>
                    </a:lnTo>
                    <a:lnTo>
                      <a:pt x="1057" y="182"/>
                    </a:lnTo>
                    <a:lnTo>
                      <a:pt x="1058" y="182"/>
                    </a:lnTo>
                    <a:lnTo>
                      <a:pt x="1059" y="180"/>
                    </a:lnTo>
                    <a:lnTo>
                      <a:pt x="1060" y="180"/>
                    </a:lnTo>
                    <a:lnTo>
                      <a:pt x="1061" y="179"/>
                    </a:lnTo>
                    <a:lnTo>
                      <a:pt x="1060" y="179"/>
                    </a:lnTo>
                    <a:lnTo>
                      <a:pt x="1060" y="178"/>
                    </a:lnTo>
                    <a:lnTo>
                      <a:pt x="1060" y="177"/>
                    </a:lnTo>
                    <a:lnTo>
                      <a:pt x="1060" y="176"/>
                    </a:lnTo>
                    <a:lnTo>
                      <a:pt x="1060" y="175"/>
                    </a:lnTo>
                    <a:lnTo>
                      <a:pt x="1061" y="175"/>
                    </a:lnTo>
                    <a:lnTo>
                      <a:pt x="1061" y="174"/>
                    </a:lnTo>
                    <a:lnTo>
                      <a:pt x="1062" y="173"/>
                    </a:lnTo>
                    <a:lnTo>
                      <a:pt x="1062" y="171"/>
                    </a:lnTo>
                    <a:lnTo>
                      <a:pt x="1063" y="171"/>
                    </a:lnTo>
                    <a:lnTo>
                      <a:pt x="1063" y="170"/>
                    </a:lnTo>
                    <a:lnTo>
                      <a:pt x="1063" y="169"/>
                    </a:lnTo>
                    <a:lnTo>
                      <a:pt x="1064" y="169"/>
                    </a:lnTo>
                    <a:lnTo>
                      <a:pt x="1065" y="168"/>
                    </a:lnTo>
                    <a:lnTo>
                      <a:pt x="1066" y="167"/>
                    </a:lnTo>
                    <a:lnTo>
                      <a:pt x="1067" y="167"/>
                    </a:lnTo>
                    <a:lnTo>
                      <a:pt x="1067" y="166"/>
                    </a:lnTo>
                    <a:lnTo>
                      <a:pt x="1067" y="165"/>
                    </a:lnTo>
                    <a:lnTo>
                      <a:pt x="1067" y="164"/>
                    </a:lnTo>
                    <a:lnTo>
                      <a:pt x="1068" y="163"/>
                    </a:lnTo>
                    <a:lnTo>
                      <a:pt x="1068" y="162"/>
                    </a:lnTo>
                    <a:lnTo>
                      <a:pt x="1067" y="162"/>
                    </a:lnTo>
                    <a:lnTo>
                      <a:pt x="1067" y="161"/>
                    </a:lnTo>
                    <a:lnTo>
                      <a:pt x="1068" y="159"/>
                    </a:lnTo>
                    <a:lnTo>
                      <a:pt x="1069" y="158"/>
                    </a:lnTo>
                    <a:lnTo>
                      <a:pt x="1070" y="158"/>
                    </a:lnTo>
                    <a:lnTo>
                      <a:pt x="1071" y="158"/>
                    </a:lnTo>
                    <a:lnTo>
                      <a:pt x="1072" y="158"/>
                    </a:lnTo>
                    <a:lnTo>
                      <a:pt x="1072" y="157"/>
                    </a:lnTo>
                    <a:lnTo>
                      <a:pt x="1073" y="156"/>
                    </a:lnTo>
                    <a:lnTo>
                      <a:pt x="1074" y="155"/>
                    </a:lnTo>
                    <a:lnTo>
                      <a:pt x="1074" y="152"/>
                    </a:lnTo>
                    <a:lnTo>
                      <a:pt x="1074" y="151"/>
                    </a:lnTo>
                    <a:lnTo>
                      <a:pt x="1075" y="149"/>
                    </a:lnTo>
                    <a:lnTo>
                      <a:pt x="1075" y="148"/>
                    </a:lnTo>
                    <a:lnTo>
                      <a:pt x="1123" y="149"/>
                    </a:lnTo>
                    <a:lnTo>
                      <a:pt x="1142" y="149"/>
                    </a:lnTo>
                    <a:lnTo>
                      <a:pt x="1166" y="14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0" name="Freeform 4756"/>
              <p:cNvSpPr>
                <a:spLocks/>
              </p:cNvSpPr>
              <p:nvPr/>
            </p:nvSpPr>
            <p:spPr bwMode="auto">
              <a:xfrm>
                <a:off x="1676400" y="1023938"/>
                <a:ext cx="754062" cy="833438"/>
              </a:xfrm>
              <a:custGeom>
                <a:avLst/>
                <a:gdLst>
                  <a:gd name="T0" fmla="*/ 2147483646 w 475"/>
                  <a:gd name="T1" fmla="*/ 2147483646 h 525"/>
                  <a:gd name="T2" fmla="*/ 2147483646 w 475"/>
                  <a:gd name="T3" fmla="*/ 2147483646 h 525"/>
                  <a:gd name="T4" fmla="*/ 2147483646 w 475"/>
                  <a:gd name="T5" fmla="*/ 2147483646 h 525"/>
                  <a:gd name="T6" fmla="*/ 2147483646 w 475"/>
                  <a:gd name="T7" fmla="*/ 2147483646 h 525"/>
                  <a:gd name="T8" fmla="*/ 2147483646 w 475"/>
                  <a:gd name="T9" fmla="*/ 2147483646 h 525"/>
                  <a:gd name="T10" fmla="*/ 2147483646 w 475"/>
                  <a:gd name="T11" fmla="*/ 2147483646 h 525"/>
                  <a:gd name="T12" fmla="*/ 2147483646 w 475"/>
                  <a:gd name="T13" fmla="*/ 2147483646 h 525"/>
                  <a:gd name="T14" fmla="*/ 2147483646 w 475"/>
                  <a:gd name="T15" fmla="*/ 2147483646 h 525"/>
                  <a:gd name="T16" fmla="*/ 2147483646 w 475"/>
                  <a:gd name="T17" fmla="*/ 2147483646 h 525"/>
                  <a:gd name="T18" fmla="*/ 2147483646 w 475"/>
                  <a:gd name="T19" fmla="*/ 2147483646 h 525"/>
                  <a:gd name="T20" fmla="*/ 2147483646 w 475"/>
                  <a:gd name="T21" fmla="*/ 2147483646 h 525"/>
                  <a:gd name="T22" fmla="*/ 2147483646 w 475"/>
                  <a:gd name="T23" fmla="*/ 2147483646 h 525"/>
                  <a:gd name="T24" fmla="*/ 2147483646 w 475"/>
                  <a:gd name="T25" fmla="*/ 2147483646 h 525"/>
                  <a:gd name="T26" fmla="*/ 2147483646 w 475"/>
                  <a:gd name="T27" fmla="*/ 2147483646 h 525"/>
                  <a:gd name="T28" fmla="*/ 2147483646 w 475"/>
                  <a:gd name="T29" fmla="*/ 2147483646 h 525"/>
                  <a:gd name="T30" fmla="*/ 2147483646 w 475"/>
                  <a:gd name="T31" fmla="*/ 2147483646 h 525"/>
                  <a:gd name="T32" fmla="*/ 2147483646 w 475"/>
                  <a:gd name="T33" fmla="*/ 2147483646 h 525"/>
                  <a:gd name="T34" fmla="*/ 2147483646 w 475"/>
                  <a:gd name="T35" fmla="*/ 2147483646 h 525"/>
                  <a:gd name="T36" fmla="*/ 2147483646 w 475"/>
                  <a:gd name="T37" fmla="*/ 2147483646 h 525"/>
                  <a:gd name="T38" fmla="*/ 2147483646 w 475"/>
                  <a:gd name="T39" fmla="*/ 2147483646 h 525"/>
                  <a:gd name="T40" fmla="*/ 2147483646 w 475"/>
                  <a:gd name="T41" fmla="*/ 2147483646 h 525"/>
                  <a:gd name="T42" fmla="*/ 2147483646 w 475"/>
                  <a:gd name="T43" fmla="*/ 2147483646 h 525"/>
                  <a:gd name="T44" fmla="*/ 2147483646 w 475"/>
                  <a:gd name="T45" fmla="*/ 2147483646 h 525"/>
                  <a:gd name="T46" fmla="*/ 2147483646 w 475"/>
                  <a:gd name="T47" fmla="*/ 2147483646 h 525"/>
                  <a:gd name="T48" fmla="*/ 2147483646 w 475"/>
                  <a:gd name="T49" fmla="*/ 2147483646 h 525"/>
                  <a:gd name="T50" fmla="*/ 2147483646 w 475"/>
                  <a:gd name="T51" fmla="*/ 2147483646 h 525"/>
                  <a:gd name="T52" fmla="*/ 2147483646 w 475"/>
                  <a:gd name="T53" fmla="*/ 2147483646 h 525"/>
                  <a:gd name="T54" fmla="*/ 2147483646 w 475"/>
                  <a:gd name="T55" fmla="*/ 2147483646 h 525"/>
                  <a:gd name="T56" fmla="*/ 2147483646 w 475"/>
                  <a:gd name="T57" fmla="*/ 2147483646 h 525"/>
                  <a:gd name="T58" fmla="*/ 2147483646 w 475"/>
                  <a:gd name="T59" fmla="*/ 2147483646 h 525"/>
                  <a:gd name="T60" fmla="*/ 2147483646 w 475"/>
                  <a:gd name="T61" fmla="*/ 2147483646 h 525"/>
                  <a:gd name="T62" fmla="*/ 2147483646 w 475"/>
                  <a:gd name="T63" fmla="*/ 2147483646 h 525"/>
                  <a:gd name="T64" fmla="*/ 2147483646 w 475"/>
                  <a:gd name="T65" fmla="*/ 2147483646 h 525"/>
                  <a:gd name="T66" fmla="*/ 2147483646 w 475"/>
                  <a:gd name="T67" fmla="*/ 2147483646 h 525"/>
                  <a:gd name="T68" fmla="*/ 2147483646 w 475"/>
                  <a:gd name="T69" fmla="*/ 2147483646 h 525"/>
                  <a:gd name="T70" fmla="*/ 2147483646 w 475"/>
                  <a:gd name="T71" fmla="*/ 2147483646 h 525"/>
                  <a:gd name="T72" fmla="*/ 2147483646 w 475"/>
                  <a:gd name="T73" fmla="*/ 2147483646 h 525"/>
                  <a:gd name="T74" fmla="*/ 2147483646 w 475"/>
                  <a:gd name="T75" fmla="*/ 2147483646 h 525"/>
                  <a:gd name="T76" fmla="*/ 2147483646 w 475"/>
                  <a:gd name="T77" fmla="*/ 2147483646 h 525"/>
                  <a:gd name="T78" fmla="*/ 2147483646 w 475"/>
                  <a:gd name="T79" fmla="*/ 2147483646 h 525"/>
                  <a:gd name="T80" fmla="*/ 2147483646 w 475"/>
                  <a:gd name="T81" fmla="*/ 2147483646 h 525"/>
                  <a:gd name="T82" fmla="*/ 2147483646 w 475"/>
                  <a:gd name="T83" fmla="*/ 2147483646 h 525"/>
                  <a:gd name="T84" fmla="*/ 2147483646 w 475"/>
                  <a:gd name="T85" fmla="*/ 2147483646 h 525"/>
                  <a:gd name="T86" fmla="*/ 2147483646 w 475"/>
                  <a:gd name="T87" fmla="*/ 2147483646 h 525"/>
                  <a:gd name="T88" fmla="*/ 2147483646 w 475"/>
                  <a:gd name="T89" fmla="*/ 2147483646 h 525"/>
                  <a:gd name="T90" fmla="*/ 2147483646 w 475"/>
                  <a:gd name="T91" fmla="*/ 2147483646 h 525"/>
                  <a:gd name="T92" fmla="*/ 2147483646 w 475"/>
                  <a:gd name="T93" fmla="*/ 2147483646 h 525"/>
                  <a:gd name="T94" fmla="*/ 2147483646 w 475"/>
                  <a:gd name="T95" fmla="*/ 2147483646 h 525"/>
                  <a:gd name="T96" fmla="*/ 2147483646 w 475"/>
                  <a:gd name="T97" fmla="*/ 2147483646 h 525"/>
                  <a:gd name="T98" fmla="*/ 2147483646 w 475"/>
                  <a:gd name="T99" fmla="*/ 2147483646 h 525"/>
                  <a:gd name="T100" fmla="*/ 2147483646 w 475"/>
                  <a:gd name="T101" fmla="*/ 2147483646 h 525"/>
                  <a:gd name="T102" fmla="*/ 2147483646 w 475"/>
                  <a:gd name="T103" fmla="*/ 2147483646 h 525"/>
                  <a:gd name="T104" fmla="*/ 2147483646 w 475"/>
                  <a:gd name="T105" fmla="*/ 2147483646 h 525"/>
                  <a:gd name="T106" fmla="*/ 2147483646 w 475"/>
                  <a:gd name="T107" fmla="*/ 2147483646 h 525"/>
                  <a:gd name="T108" fmla="*/ 2147483646 w 475"/>
                  <a:gd name="T109" fmla="*/ 2147483646 h 525"/>
                  <a:gd name="T110" fmla="*/ 2147483646 w 475"/>
                  <a:gd name="T111" fmla="*/ 2147483646 h 525"/>
                  <a:gd name="T112" fmla="*/ 2147483646 w 475"/>
                  <a:gd name="T113" fmla="*/ 2147483646 h 525"/>
                  <a:gd name="T114" fmla="*/ 2147483646 w 475"/>
                  <a:gd name="T115" fmla="*/ 2147483646 h 525"/>
                  <a:gd name="T116" fmla="*/ 2147483646 w 475"/>
                  <a:gd name="T117" fmla="*/ 2147483646 h 525"/>
                  <a:gd name="T118" fmla="*/ 2147483646 w 475"/>
                  <a:gd name="T119" fmla="*/ 2147483646 h 525"/>
                  <a:gd name="T120" fmla="*/ 2147483646 w 475"/>
                  <a:gd name="T121" fmla="*/ 2147483646 h 525"/>
                  <a:gd name="T122" fmla="*/ 2147483646 w 475"/>
                  <a:gd name="T123" fmla="*/ 2147483646 h 525"/>
                  <a:gd name="T124" fmla="*/ 2147483646 w 475"/>
                  <a:gd name="T125" fmla="*/ 2147483646 h 52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75"/>
                  <a:gd name="T190" fmla="*/ 0 h 525"/>
                  <a:gd name="T191" fmla="*/ 475 w 475"/>
                  <a:gd name="T192" fmla="*/ 525 h 52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75" h="525">
                    <a:moveTo>
                      <a:pt x="474" y="383"/>
                    </a:moveTo>
                    <a:lnTo>
                      <a:pt x="450" y="383"/>
                    </a:lnTo>
                    <a:lnTo>
                      <a:pt x="431" y="383"/>
                    </a:lnTo>
                    <a:lnTo>
                      <a:pt x="383" y="382"/>
                    </a:lnTo>
                    <a:lnTo>
                      <a:pt x="383" y="383"/>
                    </a:lnTo>
                    <a:lnTo>
                      <a:pt x="382" y="385"/>
                    </a:lnTo>
                    <a:lnTo>
                      <a:pt x="382" y="386"/>
                    </a:lnTo>
                    <a:lnTo>
                      <a:pt x="382" y="389"/>
                    </a:lnTo>
                    <a:lnTo>
                      <a:pt x="381" y="390"/>
                    </a:lnTo>
                    <a:lnTo>
                      <a:pt x="380" y="391"/>
                    </a:lnTo>
                    <a:lnTo>
                      <a:pt x="380" y="392"/>
                    </a:lnTo>
                    <a:lnTo>
                      <a:pt x="379" y="392"/>
                    </a:lnTo>
                    <a:lnTo>
                      <a:pt x="378" y="392"/>
                    </a:lnTo>
                    <a:lnTo>
                      <a:pt x="377" y="392"/>
                    </a:lnTo>
                    <a:lnTo>
                      <a:pt x="376" y="393"/>
                    </a:lnTo>
                    <a:lnTo>
                      <a:pt x="375" y="395"/>
                    </a:lnTo>
                    <a:lnTo>
                      <a:pt x="375" y="396"/>
                    </a:lnTo>
                    <a:lnTo>
                      <a:pt x="376" y="396"/>
                    </a:lnTo>
                    <a:lnTo>
                      <a:pt x="376" y="397"/>
                    </a:lnTo>
                    <a:lnTo>
                      <a:pt x="375" y="398"/>
                    </a:lnTo>
                    <a:lnTo>
                      <a:pt x="375" y="399"/>
                    </a:lnTo>
                    <a:lnTo>
                      <a:pt x="375" y="400"/>
                    </a:lnTo>
                    <a:lnTo>
                      <a:pt x="375" y="401"/>
                    </a:lnTo>
                    <a:lnTo>
                      <a:pt x="374" y="401"/>
                    </a:lnTo>
                    <a:lnTo>
                      <a:pt x="373" y="402"/>
                    </a:lnTo>
                    <a:lnTo>
                      <a:pt x="372" y="403"/>
                    </a:lnTo>
                    <a:lnTo>
                      <a:pt x="371" y="403"/>
                    </a:lnTo>
                    <a:lnTo>
                      <a:pt x="371" y="404"/>
                    </a:lnTo>
                    <a:lnTo>
                      <a:pt x="371" y="405"/>
                    </a:lnTo>
                    <a:lnTo>
                      <a:pt x="370" y="405"/>
                    </a:lnTo>
                    <a:lnTo>
                      <a:pt x="370" y="407"/>
                    </a:lnTo>
                    <a:lnTo>
                      <a:pt x="369" y="408"/>
                    </a:lnTo>
                    <a:lnTo>
                      <a:pt x="369" y="409"/>
                    </a:lnTo>
                    <a:lnTo>
                      <a:pt x="368" y="409"/>
                    </a:lnTo>
                    <a:lnTo>
                      <a:pt x="368" y="410"/>
                    </a:lnTo>
                    <a:lnTo>
                      <a:pt x="368" y="411"/>
                    </a:lnTo>
                    <a:lnTo>
                      <a:pt x="368" y="412"/>
                    </a:lnTo>
                    <a:lnTo>
                      <a:pt x="368" y="413"/>
                    </a:lnTo>
                    <a:lnTo>
                      <a:pt x="369" y="413"/>
                    </a:lnTo>
                    <a:lnTo>
                      <a:pt x="368" y="414"/>
                    </a:lnTo>
                    <a:lnTo>
                      <a:pt x="367" y="414"/>
                    </a:lnTo>
                    <a:lnTo>
                      <a:pt x="366" y="416"/>
                    </a:lnTo>
                    <a:lnTo>
                      <a:pt x="365" y="416"/>
                    </a:lnTo>
                    <a:lnTo>
                      <a:pt x="365" y="417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9"/>
                    </a:lnTo>
                    <a:lnTo>
                      <a:pt x="363" y="420"/>
                    </a:lnTo>
                    <a:lnTo>
                      <a:pt x="362" y="422"/>
                    </a:lnTo>
                    <a:lnTo>
                      <a:pt x="362" y="423"/>
                    </a:lnTo>
                    <a:lnTo>
                      <a:pt x="362" y="424"/>
                    </a:lnTo>
                    <a:lnTo>
                      <a:pt x="362" y="425"/>
                    </a:lnTo>
                    <a:lnTo>
                      <a:pt x="363" y="425"/>
                    </a:lnTo>
                    <a:lnTo>
                      <a:pt x="362" y="426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1" y="428"/>
                    </a:lnTo>
                    <a:lnTo>
                      <a:pt x="360" y="429"/>
                    </a:lnTo>
                    <a:lnTo>
                      <a:pt x="361" y="430"/>
                    </a:lnTo>
                    <a:lnTo>
                      <a:pt x="360" y="431"/>
                    </a:lnTo>
                    <a:lnTo>
                      <a:pt x="360" y="432"/>
                    </a:lnTo>
                    <a:lnTo>
                      <a:pt x="359" y="432"/>
                    </a:lnTo>
                    <a:lnTo>
                      <a:pt x="359" y="433"/>
                    </a:lnTo>
                    <a:lnTo>
                      <a:pt x="359" y="434"/>
                    </a:lnTo>
                    <a:lnTo>
                      <a:pt x="358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7"/>
                    </a:lnTo>
                    <a:lnTo>
                      <a:pt x="357" y="438"/>
                    </a:lnTo>
                    <a:lnTo>
                      <a:pt x="356" y="438"/>
                    </a:lnTo>
                    <a:lnTo>
                      <a:pt x="356" y="439"/>
                    </a:lnTo>
                    <a:lnTo>
                      <a:pt x="356" y="440"/>
                    </a:lnTo>
                    <a:lnTo>
                      <a:pt x="355" y="440"/>
                    </a:lnTo>
                    <a:lnTo>
                      <a:pt x="355" y="441"/>
                    </a:lnTo>
                    <a:lnTo>
                      <a:pt x="355" y="442"/>
                    </a:lnTo>
                    <a:lnTo>
                      <a:pt x="354" y="442"/>
                    </a:lnTo>
                    <a:lnTo>
                      <a:pt x="354" y="443"/>
                    </a:lnTo>
                    <a:lnTo>
                      <a:pt x="354" y="444"/>
                    </a:lnTo>
                    <a:lnTo>
                      <a:pt x="354" y="445"/>
                    </a:lnTo>
                    <a:lnTo>
                      <a:pt x="355" y="445"/>
                    </a:lnTo>
                    <a:lnTo>
                      <a:pt x="356" y="446"/>
                    </a:lnTo>
                    <a:lnTo>
                      <a:pt x="356" y="447"/>
                    </a:lnTo>
                    <a:lnTo>
                      <a:pt x="355" y="447"/>
                    </a:lnTo>
                    <a:lnTo>
                      <a:pt x="356" y="448"/>
                    </a:lnTo>
                    <a:lnTo>
                      <a:pt x="357" y="448"/>
                    </a:lnTo>
                    <a:lnTo>
                      <a:pt x="357" y="449"/>
                    </a:lnTo>
                    <a:lnTo>
                      <a:pt x="358" y="449"/>
                    </a:lnTo>
                    <a:lnTo>
                      <a:pt x="358" y="451"/>
                    </a:lnTo>
                    <a:lnTo>
                      <a:pt x="359" y="451"/>
                    </a:lnTo>
                    <a:lnTo>
                      <a:pt x="360" y="452"/>
                    </a:lnTo>
                    <a:lnTo>
                      <a:pt x="361" y="452"/>
                    </a:lnTo>
                    <a:lnTo>
                      <a:pt x="361" y="453"/>
                    </a:lnTo>
                    <a:lnTo>
                      <a:pt x="361" y="454"/>
                    </a:lnTo>
                    <a:lnTo>
                      <a:pt x="362" y="454"/>
                    </a:lnTo>
                    <a:lnTo>
                      <a:pt x="361" y="455"/>
                    </a:lnTo>
                    <a:lnTo>
                      <a:pt x="361" y="456"/>
                    </a:lnTo>
                    <a:lnTo>
                      <a:pt x="362" y="456"/>
                    </a:lnTo>
                    <a:lnTo>
                      <a:pt x="362" y="457"/>
                    </a:lnTo>
                    <a:lnTo>
                      <a:pt x="361" y="458"/>
                    </a:lnTo>
                    <a:lnTo>
                      <a:pt x="359" y="459"/>
                    </a:lnTo>
                    <a:lnTo>
                      <a:pt x="359" y="460"/>
                    </a:lnTo>
                    <a:lnTo>
                      <a:pt x="358" y="460"/>
                    </a:lnTo>
                    <a:lnTo>
                      <a:pt x="356" y="460"/>
                    </a:lnTo>
                    <a:lnTo>
                      <a:pt x="356" y="461"/>
                    </a:lnTo>
                    <a:lnTo>
                      <a:pt x="355" y="461"/>
                    </a:lnTo>
                    <a:lnTo>
                      <a:pt x="354" y="461"/>
                    </a:lnTo>
                    <a:lnTo>
                      <a:pt x="353" y="462"/>
                    </a:lnTo>
                    <a:lnTo>
                      <a:pt x="352" y="462"/>
                    </a:lnTo>
                    <a:lnTo>
                      <a:pt x="352" y="463"/>
                    </a:lnTo>
                    <a:lnTo>
                      <a:pt x="351" y="462"/>
                    </a:lnTo>
                    <a:lnTo>
                      <a:pt x="350" y="462"/>
                    </a:lnTo>
                    <a:lnTo>
                      <a:pt x="349" y="462"/>
                    </a:lnTo>
                    <a:lnTo>
                      <a:pt x="348" y="462"/>
                    </a:lnTo>
                    <a:lnTo>
                      <a:pt x="347" y="463"/>
                    </a:lnTo>
                    <a:lnTo>
                      <a:pt x="346" y="464"/>
                    </a:lnTo>
                    <a:lnTo>
                      <a:pt x="347" y="464"/>
                    </a:lnTo>
                    <a:lnTo>
                      <a:pt x="346" y="464"/>
                    </a:lnTo>
                    <a:lnTo>
                      <a:pt x="347" y="465"/>
                    </a:lnTo>
                    <a:lnTo>
                      <a:pt x="346" y="466"/>
                    </a:lnTo>
                    <a:lnTo>
                      <a:pt x="345" y="467"/>
                    </a:lnTo>
                    <a:lnTo>
                      <a:pt x="346" y="467"/>
                    </a:lnTo>
                    <a:lnTo>
                      <a:pt x="346" y="468"/>
                    </a:lnTo>
                    <a:lnTo>
                      <a:pt x="345" y="469"/>
                    </a:lnTo>
                    <a:lnTo>
                      <a:pt x="344" y="469"/>
                    </a:lnTo>
                    <a:lnTo>
                      <a:pt x="344" y="470"/>
                    </a:lnTo>
                    <a:lnTo>
                      <a:pt x="343" y="470"/>
                    </a:lnTo>
                    <a:lnTo>
                      <a:pt x="342" y="469"/>
                    </a:lnTo>
                    <a:lnTo>
                      <a:pt x="342" y="470"/>
                    </a:lnTo>
                    <a:lnTo>
                      <a:pt x="342" y="469"/>
                    </a:lnTo>
                    <a:lnTo>
                      <a:pt x="341" y="469"/>
                    </a:lnTo>
                    <a:lnTo>
                      <a:pt x="340" y="469"/>
                    </a:lnTo>
                    <a:lnTo>
                      <a:pt x="339" y="468"/>
                    </a:lnTo>
                    <a:lnTo>
                      <a:pt x="339" y="469"/>
                    </a:lnTo>
                    <a:lnTo>
                      <a:pt x="339" y="470"/>
                    </a:lnTo>
                    <a:lnTo>
                      <a:pt x="338" y="469"/>
                    </a:lnTo>
                    <a:lnTo>
                      <a:pt x="337" y="469"/>
                    </a:lnTo>
                    <a:lnTo>
                      <a:pt x="336" y="470"/>
                    </a:lnTo>
                    <a:lnTo>
                      <a:pt x="336" y="469"/>
                    </a:lnTo>
                    <a:lnTo>
                      <a:pt x="335" y="470"/>
                    </a:lnTo>
                    <a:lnTo>
                      <a:pt x="334" y="471"/>
                    </a:lnTo>
                    <a:lnTo>
                      <a:pt x="333" y="471"/>
                    </a:lnTo>
                    <a:lnTo>
                      <a:pt x="333" y="472"/>
                    </a:lnTo>
                    <a:lnTo>
                      <a:pt x="333" y="471"/>
                    </a:lnTo>
                    <a:lnTo>
                      <a:pt x="333" y="470"/>
                    </a:lnTo>
                    <a:lnTo>
                      <a:pt x="332" y="470"/>
                    </a:lnTo>
                    <a:lnTo>
                      <a:pt x="331" y="470"/>
                    </a:lnTo>
                    <a:lnTo>
                      <a:pt x="330" y="469"/>
                    </a:lnTo>
                    <a:lnTo>
                      <a:pt x="329" y="470"/>
                    </a:lnTo>
                    <a:lnTo>
                      <a:pt x="328" y="469"/>
                    </a:lnTo>
                    <a:lnTo>
                      <a:pt x="327" y="469"/>
                    </a:lnTo>
                    <a:lnTo>
                      <a:pt x="326" y="469"/>
                    </a:lnTo>
                    <a:lnTo>
                      <a:pt x="326" y="468"/>
                    </a:lnTo>
                    <a:lnTo>
                      <a:pt x="326" y="467"/>
                    </a:lnTo>
                    <a:lnTo>
                      <a:pt x="326" y="466"/>
                    </a:lnTo>
                    <a:lnTo>
                      <a:pt x="326" y="465"/>
                    </a:lnTo>
                    <a:lnTo>
                      <a:pt x="326" y="464"/>
                    </a:lnTo>
                    <a:lnTo>
                      <a:pt x="325" y="464"/>
                    </a:lnTo>
                    <a:lnTo>
                      <a:pt x="324" y="464"/>
                    </a:lnTo>
                    <a:lnTo>
                      <a:pt x="324" y="463"/>
                    </a:lnTo>
                    <a:lnTo>
                      <a:pt x="325" y="463"/>
                    </a:lnTo>
                    <a:lnTo>
                      <a:pt x="325" y="462"/>
                    </a:lnTo>
                    <a:lnTo>
                      <a:pt x="326" y="461"/>
                    </a:lnTo>
                    <a:lnTo>
                      <a:pt x="325" y="461"/>
                    </a:lnTo>
                    <a:lnTo>
                      <a:pt x="324" y="461"/>
                    </a:lnTo>
                    <a:lnTo>
                      <a:pt x="324" y="460"/>
                    </a:lnTo>
                    <a:lnTo>
                      <a:pt x="323" y="460"/>
                    </a:lnTo>
                    <a:lnTo>
                      <a:pt x="322" y="459"/>
                    </a:lnTo>
                    <a:lnTo>
                      <a:pt x="323" y="459"/>
                    </a:lnTo>
                    <a:lnTo>
                      <a:pt x="323" y="458"/>
                    </a:lnTo>
                    <a:lnTo>
                      <a:pt x="323" y="457"/>
                    </a:lnTo>
                    <a:lnTo>
                      <a:pt x="321" y="456"/>
                    </a:lnTo>
                    <a:lnTo>
                      <a:pt x="320" y="456"/>
                    </a:lnTo>
                    <a:lnTo>
                      <a:pt x="319" y="456"/>
                    </a:lnTo>
                    <a:lnTo>
                      <a:pt x="318" y="455"/>
                    </a:lnTo>
                    <a:lnTo>
                      <a:pt x="319" y="454"/>
                    </a:lnTo>
                    <a:lnTo>
                      <a:pt x="319" y="453"/>
                    </a:lnTo>
                    <a:lnTo>
                      <a:pt x="318" y="453"/>
                    </a:lnTo>
                    <a:lnTo>
                      <a:pt x="317" y="452"/>
                    </a:lnTo>
                    <a:lnTo>
                      <a:pt x="316" y="453"/>
                    </a:lnTo>
                    <a:lnTo>
                      <a:pt x="315" y="452"/>
                    </a:lnTo>
                    <a:lnTo>
                      <a:pt x="314" y="451"/>
                    </a:lnTo>
                    <a:lnTo>
                      <a:pt x="314" y="450"/>
                    </a:lnTo>
                    <a:lnTo>
                      <a:pt x="313" y="450"/>
                    </a:lnTo>
                    <a:lnTo>
                      <a:pt x="313" y="448"/>
                    </a:lnTo>
                    <a:lnTo>
                      <a:pt x="313" y="447"/>
                    </a:lnTo>
                    <a:lnTo>
                      <a:pt x="313" y="446"/>
                    </a:lnTo>
                    <a:lnTo>
                      <a:pt x="312" y="446"/>
                    </a:lnTo>
                    <a:lnTo>
                      <a:pt x="311" y="446"/>
                    </a:lnTo>
                    <a:lnTo>
                      <a:pt x="310" y="446"/>
                    </a:lnTo>
                    <a:lnTo>
                      <a:pt x="308" y="446"/>
                    </a:lnTo>
                    <a:lnTo>
                      <a:pt x="306" y="446"/>
                    </a:lnTo>
                    <a:lnTo>
                      <a:pt x="306" y="445"/>
                    </a:lnTo>
                    <a:lnTo>
                      <a:pt x="305" y="445"/>
                    </a:lnTo>
                    <a:lnTo>
                      <a:pt x="304" y="445"/>
                    </a:lnTo>
                    <a:lnTo>
                      <a:pt x="303" y="445"/>
                    </a:lnTo>
                    <a:lnTo>
                      <a:pt x="302" y="444"/>
                    </a:lnTo>
                    <a:lnTo>
                      <a:pt x="302" y="443"/>
                    </a:lnTo>
                    <a:lnTo>
                      <a:pt x="301" y="442"/>
                    </a:lnTo>
                    <a:lnTo>
                      <a:pt x="300" y="442"/>
                    </a:lnTo>
                    <a:lnTo>
                      <a:pt x="299" y="441"/>
                    </a:lnTo>
                    <a:lnTo>
                      <a:pt x="298" y="442"/>
                    </a:lnTo>
                    <a:lnTo>
                      <a:pt x="297" y="442"/>
                    </a:lnTo>
                    <a:lnTo>
                      <a:pt x="297" y="441"/>
                    </a:lnTo>
                    <a:lnTo>
                      <a:pt x="296" y="441"/>
                    </a:lnTo>
                    <a:lnTo>
                      <a:pt x="295" y="441"/>
                    </a:lnTo>
                    <a:lnTo>
                      <a:pt x="294" y="442"/>
                    </a:lnTo>
                    <a:lnTo>
                      <a:pt x="294" y="443"/>
                    </a:lnTo>
                    <a:lnTo>
                      <a:pt x="293" y="442"/>
                    </a:lnTo>
                    <a:lnTo>
                      <a:pt x="292" y="442"/>
                    </a:lnTo>
                    <a:lnTo>
                      <a:pt x="291" y="442"/>
                    </a:lnTo>
                    <a:lnTo>
                      <a:pt x="290" y="441"/>
                    </a:lnTo>
                    <a:lnTo>
                      <a:pt x="289" y="442"/>
                    </a:lnTo>
                    <a:lnTo>
                      <a:pt x="289" y="443"/>
                    </a:lnTo>
                    <a:lnTo>
                      <a:pt x="289" y="444"/>
                    </a:lnTo>
                    <a:lnTo>
                      <a:pt x="289" y="445"/>
                    </a:lnTo>
                    <a:lnTo>
                      <a:pt x="289" y="446"/>
                    </a:lnTo>
                    <a:lnTo>
                      <a:pt x="288" y="446"/>
                    </a:lnTo>
                    <a:lnTo>
                      <a:pt x="287" y="447"/>
                    </a:lnTo>
                    <a:lnTo>
                      <a:pt x="286" y="447"/>
                    </a:lnTo>
                    <a:lnTo>
                      <a:pt x="284" y="447"/>
                    </a:lnTo>
                    <a:lnTo>
                      <a:pt x="283" y="447"/>
                    </a:lnTo>
                    <a:lnTo>
                      <a:pt x="282" y="448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79" y="449"/>
                    </a:lnTo>
                    <a:lnTo>
                      <a:pt x="278" y="449"/>
                    </a:lnTo>
                    <a:lnTo>
                      <a:pt x="277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2" y="452"/>
                    </a:lnTo>
                    <a:lnTo>
                      <a:pt x="272" y="453"/>
                    </a:lnTo>
                    <a:lnTo>
                      <a:pt x="272" y="454"/>
                    </a:lnTo>
                    <a:lnTo>
                      <a:pt x="271" y="454"/>
                    </a:lnTo>
                    <a:lnTo>
                      <a:pt x="270" y="454"/>
                    </a:lnTo>
                    <a:lnTo>
                      <a:pt x="269" y="454"/>
                    </a:lnTo>
                    <a:lnTo>
                      <a:pt x="269" y="456"/>
                    </a:lnTo>
                    <a:lnTo>
                      <a:pt x="269" y="457"/>
                    </a:lnTo>
                    <a:lnTo>
                      <a:pt x="268" y="458"/>
                    </a:lnTo>
                    <a:lnTo>
                      <a:pt x="267" y="459"/>
                    </a:lnTo>
                    <a:lnTo>
                      <a:pt x="266" y="460"/>
                    </a:lnTo>
                    <a:lnTo>
                      <a:pt x="265" y="460"/>
                    </a:lnTo>
                    <a:lnTo>
                      <a:pt x="264" y="461"/>
                    </a:lnTo>
                    <a:lnTo>
                      <a:pt x="263" y="462"/>
                    </a:lnTo>
                    <a:lnTo>
                      <a:pt x="263" y="463"/>
                    </a:lnTo>
                    <a:lnTo>
                      <a:pt x="263" y="465"/>
                    </a:lnTo>
                    <a:lnTo>
                      <a:pt x="262" y="465"/>
                    </a:lnTo>
                    <a:lnTo>
                      <a:pt x="263" y="466"/>
                    </a:lnTo>
                    <a:lnTo>
                      <a:pt x="263" y="468"/>
                    </a:lnTo>
                    <a:lnTo>
                      <a:pt x="263" y="469"/>
                    </a:lnTo>
                    <a:lnTo>
                      <a:pt x="262" y="469"/>
                    </a:lnTo>
                    <a:lnTo>
                      <a:pt x="262" y="470"/>
                    </a:lnTo>
                    <a:lnTo>
                      <a:pt x="262" y="471"/>
                    </a:lnTo>
                    <a:lnTo>
                      <a:pt x="262" y="472"/>
                    </a:lnTo>
                    <a:lnTo>
                      <a:pt x="261" y="473"/>
                    </a:lnTo>
                    <a:lnTo>
                      <a:pt x="260" y="473"/>
                    </a:lnTo>
                    <a:lnTo>
                      <a:pt x="260" y="474"/>
                    </a:lnTo>
                    <a:lnTo>
                      <a:pt x="260" y="475"/>
                    </a:lnTo>
                    <a:lnTo>
                      <a:pt x="260" y="476"/>
                    </a:lnTo>
                    <a:lnTo>
                      <a:pt x="260" y="477"/>
                    </a:lnTo>
                    <a:lnTo>
                      <a:pt x="260" y="478"/>
                    </a:lnTo>
                    <a:lnTo>
                      <a:pt x="260" y="479"/>
                    </a:lnTo>
                    <a:lnTo>
                      <a:pt x="261" y="479"/>
                    </a:lnTo>
                    <a:lnTo>
                      <a:pt x="262" y="479"/>
                    </a:lnTo>
                    <a:lnTo>
                      <a:pt x="262" y="480"/>
                    </a:lnTo>
                    <a:lnTo>
                      <a:pt x="262" y="481"/>
                    </a:lnTo>
                    <a:lnTo>
                      <a:pt x="263" y="482"/>
                    </a:lnTo>
                    <a:lnTo>
                      <a:pt x="263" y="483"/>
                    </a:lnTo>
                    <a:lnTo>
                      <a:pt x="263" y="485"/>
                    </a:lnTo>
                    <a:lnTo>
                      <a:pt x="263" y="486"/>
                    </a:lnTo>
                    <a:lnTo>
                      <a:pt x="262" y="486"/>
                    </a:lnTo>
                    <a:lnTo>
                      <a:pt x="261" y="486"/>
                    </a:lnTo>
                    <a:lnTo>
                      <a:pt x="261" y="487"/>
                    </a:lnTo>
                    <a:lnTo>
                      <a:pt x="262" y="488"/>
                    </a:lnTo>
                    <a:lnTo>
                      <a:pt x="261" y="488"/>
                    </a:lnTo>
                    <a:lnTo>
                      <a:pt x="261" y="489"/>
                    </a:lnTo>
                    <a:lnTo>
                      <a:pt x="262" y="490"/>
                    </a:lnTo>
                    <a:lnTo>
                      <a:pt x="261" y="491"/>
                    </a:lnTo>
                    <a:lnTo>
                      <a:pt x="261" y="492"/>
                    </a:lnTo>
                    <a:lnTo>
                      <a:pt x="260" y="493"/>
                    </a:lnTo>
                    <a:lnTo>
                      <a:pt x="261" y="494"/>
                    </a:lnTo>
                    <a:lnTo>
                      <a:pt x="260" y="495"/>
                    </a:lnTo>
                    <a:lnTo>
                      <a:pt x="259" y="496"/>
                    </a:lnTo>
                    <a:lnTo>
                      <a:pt x="259" y="497"/>
                    </a:lnTo>
                    <a:lnTo>
                      <a:pt x="258" y="499"/>
                    </a:lnTo>
                    <a:lnTo>
                      <a:pt x="258" y="500"/>
                    </a:lnTo>
                    <a:lnTo>
                      <a:pt x="258" y="502"/>
                    </a:lnTo>
                    <a:lnTo>
                      <a:pt x="257" y="503"/>
                    </a:lnTo>
                    <a:lnTo>
                      <a:pt x="257" y="504"/>
                    </a:lnTo>
                    <a:lnTo>
                      <a:pt x="258" y="504"/>
                    </a:lnTo>
                    <a:lnTo>
                      <a:pt x="259" y="505"/>
                    </a:lnTo>
                    <a:lnTo>
                      <a:pt x="260" y="506"/>
                    </a:lnTo>
                    <a:lnTo>
                      <a:pt x="260" y="507"/>
                    </a:lnTo>
                    <a:lnTo>
                      <a:pt x="260" y="508"/>
                    </a:lnTo>
                    <a:lnTo>
                      <a:pt x="259" y="508"/>
                    </a:lnTo>
                    <a:lnTo>
                      <a:pt x="258" y="510"/>
                    </a:lnTo>
                    <a:lnTo>
                      <a:pt x="257" y="510"/>
                    </a:lnTo>
                    <a:lnTo>
                      <a:pt x="258" y="511"/>
                    </a:lnTo>
                    <a:lnTo>
                      <a:pt x="259" y="511"/>
                    </a:lnTo>
                    <a:lnTo>
                      <a:pt x="260" y="512"/>
                    </a:lnTo>
                    <a:lnTo>
                      <a:pt x="261" y="512"/>
                    </a:lnTo>
                    <a:lnTo>
                      <a:pt x="261" y="513"/>
                    </a:lnTo>
                    <a:lnTo>
                      <a:pt x="263" y="513"/>
                    </a:lnTo>
                    <a:lnTo>
                      <a:pt x="264" y="513"/>
                    </a:lnTo>
                    <a:lnTo>
                      <a:pt x="264" y="514"/>
                    </a:lnTo>
                    <a:lnTo>
                      <a:pt x="264" y="515"/>
                    </a:lnTo>
                    <a:lnTo>
                      <a:pt x="264" y="516"/>
                    </a:lnTo>
                    <a:lnTo>
                      <a:pt x="265" y="517"/>
                    </a:lnTo>
                    <a:lnTo>
                      <a:pt x="265" y="518"/>
                    </a:lnTo>
                    <a:lnTo>
                      <a:pt x="266" y="519"/>
                    </a:lnTo>
                    <a:lnTo>
                      <a:pt x="267" y="519"/>
                    </a:lnTo>
                    <a:lnTo>
                      <a:pt x="268" y="520"/>
                    </a:lnTo>
                    <a:lnTo>
                      <a:pt x="269" y="521"/>
                    </a:lnTo>
                    <a:lnTo>
                      <a:pt x="269" y="522"/>
                    </a:lnTo>
                    <a:lnTo>
                      <a:pt x="269" y="523"/>
                    </a:lnTo>
                    <a:lnTo>
                      <a:pt x="269" y="524"/>
                    </a:lnTo>
                    <a:lnTo>
                      <a:pt x="268" y="525"/>
                    </a:lnTo>
                    <a:lnTo>
                      <a:pt x="268" y="524"/>
                    </a:lnTo>
                    <a:lnTo>
                      <a:pt x="267" y="524"/>
                    </a:lnTo>
                    <a:lnTo>
                      <a:pt x="266" y="523"/>
                    </a:lnTo>
                    <a:lnTo>
                      <a:pt x="266" y="522"/>
                    </a:lnTo>
                    <a:lnTo>
                      <a:pt x="263" y="520"/>
                    </a:lnTo>
                    <a:lnTo>
                      <a:pt x="262" y="519"/>
                    </a:lnTo>
                    <a:lnTo>
                      <a:pt x="262" y="518"/>
                    </a:lnTo>
                    <a:lnTo>
                      <a:pt x="261" y="517"/>
                    </a:lnTo>
                    <a:lnTo>
                      <a:pt x="260" y="516"/>
                    </a:lnTo>
                    <a:lnTo>
                      <a:pt x="259" y="514"/>
                    </a:lnTo>
                    <a:lnTo>
                      <a:pt x="256" y="514"/>
                    </a:lnTo>
                    <a:lnTo>
                      <a:pt x="255" y="513"/>
                    </a:lnTo>
                    <a:lnTo>
                      <a:pt x="254" y="513"/>
                    </a:lnTo>
                    <a:lnTo>
                      <a:pt x="253" y="513"/>
                    </a:lnTo>
                    <a:lnTo>
                      <a:pt x="252" y="512"/>
                    </a:lnTo>
                    <a:lnTo>
                      <a:pt x="251" y="512"/>
                    </a:lnTo>
                    <a:lnTo>
                      <a:pt x="250" y="512"/>
                    </a:lnTo>
                    <a:lnTo>
                      <a:pt x="249" y="512"/>
                    </a:lnTo>
                    <a:lnTo>
                      <a:pt x="249" y="511"/>
                    </a:lnTo>
                    <a:lnTo>
                      <a:pt x="248" y="510"/>
                    </a:lnTo>
                    <a:lnTo>
                      <a:pt x="246" y="510"/>
                    </a:lnTo>
                    <a:lnTo>
                      <a:pt x="245" y="510"/>
                    </a:lnTo>
                    <a:lnTo>
                      <a:pt x="244" y="509"/>
                    </a:lnTo>
                    <a:lnTo>
                      <a:pt x="243" y="509"/>
                    </a:lnTo>
                    <a:lnTo>
                      <a:pt x="242" y="511"/>
                    </a:lnTo>
                    <a:lnTo>
                      <a:pt x="241" y="511"/>
                    </a:lnTo>
                    <a:lnTo>
                      <a:pt x="240" y="511"/>
                    </a:lnTo>
                    <a:lnTo>
                      <a:pt x="239" y="511"/>
                    </a:lnTo>
                    <a:lnTo>
                      <a:pt x="237" y="511"/>
                    </a:lnTo>
                    <a:lnTo>
                      <a:pt x="235" y="511"/>
                    </a:lnTo>
                    <a:lnTo>
                      <a:pt x="235" y="510"/>
                    </a:lnTo>
                    <a:lnTo>
                      <a:pt x="235" y="509"/>
                    </a:lnTo>
                    <a:lnTo>
                      <a:pt x="235" y="508"/>
                    </a:lnTo>
                    <a:lnTo>
                      <a:pt x="234" y="507"/>
                    </a:lnTo>
                    <a:lnTo>
                      <a:pt x="234" y="506"/>
                    </a:lnTo>
                    <a:lnTo>
                      <a:pt x="233" y="505"/>
                    </a:lnTo>
                    <a:lnTo>
                      <a:pt x="232" y="504"/>
                    </a:lnTo>
                    <a:lnTo>
                      <a:pt x="231" y="503"/>
                    </a:lnTo>
                    <a:lnTo>
                      <a:pt x="231" y="502"/>
                    </a:lnTo>
                    <a:lnTo>
                      <a:pt x="231" y="501"/>
                    </a:lnTo>
                    <a:lnTo>
                      <a:pt x="230" y="499"/>
                    </a:lnTo>
                    <a:lnTo>
                      <a:pt x="228" y="497"/>
                    </a:lnTo>
                    <a:lnTo>
                      <a:pt x="228" y="496"/>
                    </a:lnTo>
                    <a:lnTo>
                      <a:pt x="226" y="492"/>
                    </a:lnTo>
                    <a:lnTo>
                      <a:pt x="226" y="491"/>
                    </a:lnTo>
                    <a:lnTo>
                      <a:pt x="224" y="489"/>
                    </a:lnTo>
                    <a:lnTo>
                      <a:pt x="223" y="489"/>
                    </a:lnTo>
                    <a:lnTo>
                      <a:pt x="223" y="488"/>
                    </a:lnTo>
                    <a:lnTo>
                      <a:pt x="222" y="488"/>
                    </a:lnTo>
                    <a:lnTo>
                      <a:pt x="221" y="488"/>
                    </a:lnTo>
                    <a:lnTo>
                      <a:pt x="220" y="488"/>
                    </a:lnTo>
                    <a:lnTo>
                      <a:pt x="219" y="488"/>
                    </a:lnTo>
                    <a:lnTo>
                      <a:pt x="219" y="487"/>
                    </a:lnTo>
                    <a:lnTo>
                      <a:pt x="218" y="487"/>
                    </a:lnTo>
                    <a:lnTo>
                      <a:pt x="218" y="486"/>
                    </a:lnTo>
                    <a:lnTo>
                      <a:pt x="218" y="485"/>
                    </a:lnTo>
                    <a:lnTo>
                      <a:pt x="217" y="484"/>
                    </a:lnTo>
                    <a:lnTo>
                      <a:pt x="217" y="483"/>
                    </a:lnTo>
                    <a:lnTo>
                      <a:pt x="216" y="483"/>
                    </a:lnTo>
                    <a:lnTo>
                      <a:pt x="215" y="483"/>
                    </a:lnTo>
                    <a:lnTo>
                      <a:pt x="215" y="482"/>
                    </a:lnTo>
                    <a:lnTo>
                      <a:pt x="214" y="482"/>
                    </a:lnTo>
                    <a:lnTo>
                      <a:pt x="213" y="481"/>
                    </a:lnTo>
                    <a:lnTo>
                      <a:pt x="211" y="481"/>
                    </a:lnTo>
                    <a:lnTo>
                      <a:pt x="211" y="479"/>
                    </a:lnTo>
                    <a:lnTo>
                      <a:pt x="210" y="479"/>
                    </a:lnTo>
                    <a:lnTo>
                      <a:pt x="209" y="478"/>
                    </a:lnTo>
                    <a:lnTo>
                      <a:pt x="208" y="479"/>
                    </a:lnTo>
                    <a:lnTo>
                      <a:pt x="206" y="479"/>
                    </a:lnTo>
                    <a:lnTo>
                      <a:pt x="206" y="478"/>
                    </a:lnTo>
                    <a:lnTo>
                      <a:pt x="206" y="477"/>
                    </a:lnTo>
                    <a:lnTo>
                      <a:pt x="205" y="477"/>
                    </a:lnTo>
                    <a:lnTo>
                      <a:pt x="204" y="476"/>
                    </a:lnTo>
                    <a:lnTo>
                      <a:pt x="204" y="477"/>
                    </a:lnTo>
                    <a:lnTo>
                      <a:pt x="203" y="476"/>
                    </a:lnTo>
                    <a:lnTo>
                      <a:pt x="202" y="475"/>
                    </a:lnTo>
                    <a:lnTo>
                      <a:pt x="202" y="474"/>
                    </a:lnTo>
                    <a:lnTo>
                      <a:pt x="201" y="474"/>
                    </a:lnTo>
                    <a:lnTo>
                      <a:pt x="200" y="474"/>
                    </a:lnTo>
                    <a:lnTo>
                      <a:pt x="200" y="473"/>
                    </a:lnTo>
                    <a:lnTo>
                      <a:pt x="199" y="472"/>
                    </a:lnTo>
                    <a:lnTo>
                      <a:pt x="199" y="471"/>
                    </a:lnTo>
                    <a:lnTo>
                      <a:pt x="198" y="471"/>
                    </a:lnTo>
                    <a:lnTo>
                      <a:pt x="197" y="470"/>
                    </a:lnTo>
                    <a:lnTo>
                      <a:pt x="197" y="469"/>
                    </a:lnTo>
                    <a:lnTo>
                      <a:pt x="197" y="468"/>
                    </a:lnTo>
                    <a:lnTo>
                      <a:pt x="196" y="468"/>
                    </a:lnTo>
                    <a:lnTo>
                      <a:pt x="196" y="467"/>
                    </a:lnTo>
                    <a:lnTo>
                      <a:pt x="195" y="467"/>
                    </a:lnTo>
                    <a:lnTo>
                      <a:pt x="194" y="466"/>
                    </a:lnTo>
                    <a:lnTo>
                      <a:pt x="193" y="466"/>
                    </a:lnTo>
                    <a:lnTo>
                      <a:pt x="192" y="466"/>
                    </a:lnTo>
                    <a:lnTo>
                      <a:pt x="192" y="465"/>
                    </a:lnTo>
                    <a:lnTo>
                      <a:pt x="191" y="466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89" y="465"/>
                    </a:lnTo>
                    <a:lnTo>
                      <a:pt x="188" y="464"/>
                    </a:lnTo>
                    <a:lnTo>
                      <a:pt x="187" y="464"/>
                    </a:lnTo>
                    <a:lnTo>
                      <a:pt x="187" y="463"/>
                    </a:lnTo>
                    <a:lnTo>
                      <a:pt x="186" y="462"/>
                    </a:lnTo>
                    <a:lnTo>
                      <a:pt x="187" y="462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7" y="459"/>
                    </a:lnTo>
                    <a:lnTo>
                      <a:pt x="187" y="458"/>
                    </a:lnTo>
                    <a:lnTo>
                      <a:pt x="188" y="457"/>
                    </a:lnTo>
                    <a:lnTo>
                      <a:pt x="188" y="456"/>
                    </a:lnTo>
                    <a:lnTo>
                      <a:pt x="189" y="457"/>
                    </a:lnTo>
                    <a:lnTo>
                      <a:pt x="190" y="457"/>
                    </a:lnTo>
                    <a:lnTo>
                      <a:pt x="191" y="457"/>
                    </a:lnTo>
                    <a:lnTo>
                      <a:pt x="192" y="457"/>
                    </a:lnTo>
                    <a:lnTo>
                      <a:pt x="193" y="457"/>
                    </a:lnTo>
                    <a:lnTo>
                      <a:pt x="193" y="458"/>
                    </a:lnTo>
                    <a:lnTo>
                      <a:pt x="194" y="458"/>
                    </a:lnTo>
                    <a:lnTo>
                      <a:pt x="195" y="460"/>
                    </a:lnTo>
                    <a:lnTo>
                      <a:pt x="196" y="459"/>
                    </a:lnTo>
                    <a:lnTo>
                      <a:pt x="196" y="458"/>
                    </a:lnTo>
                    <a:lnTo>
                      <a:pt x="197" y="458"/>
                    </a:lnTo>
                    <a:lnTo>
                      <a:pt x="198" y="458"/>
                    </a:lnTo>
                    <a:lnTo>
                      <a:pt x="198" y="457"/>
                    </a:lnTo>
                    <a:lnTo>
                      <a:pt x="197" y="457"/>
                    </a:lnTo>
                    <a:lnTo>
                      <a:pt x="197" y="456"/>
                    </a:lnTo>
                    <a:lnTo>
                      <a:pt x="198" y="456"/>
                    </a:lnTo>
                    <a:lnTo>
                      <a:pt x="199" y="456"/>
                    </a:lnTo>
                    <a:lnTo>
                      <a:pt x="199" y="455"/>
                    </a:lnTo>
                    <a:lnTo>
                      <a:pt x="200" y="456"/>
                    </a:lnTo>
                    <a:lnTo>
                      <a:pt x="200" y="455"/>
                    </a:lnTo>
                    <a:lnTo>
                      <a:pt x="201" y="454"/>
                    </a:lnTo>
                    <a:lnTo>
                      <a:pt x="202" y="454"/>
                    </a:lnTo>
                    <a:lnTo>
                      <a:pt x="203" y="454"/>
                    </a:lnTo>
                    <a:lnTo>
                      <a:pt x="204" y="453"/>
                    </a:lnTo>
                    <a:lnTo>
                      <a:pt x="204" y="452"/>
                    </a:lnTo>
                    <a:lnTo>
                      <a:pt x="203" y="451"/>
                    </a:lnTo>
                    <a:lnTo>
                      <a:pt x="204" y="451"/>
                    </a:lnTo>
                    <a:lnTo>
                      <a:pt x="204" y="450"/>
                    </a:lnTo>
                    <a:lnTo>
                      <a:pt x="203" y="449"/>
                    </a:lnTo>
                    <a:lnTo>
                      <a:pt x="202" y="449"/>
                    </a:lnTo>
                    <a:lnTo>
                      <a:pt x="202" y="448"/>
                    </a:lnTo>
                    <a:lnTo>
                      <a:pt x="202" y="447"/>
                    </a:lnTo>
                    <a:lnTo>
                      <a:pt x="202" y="446"/>
                    </a:lnTo>
                    <a:lnTo>
                      <a:pt x="202" y="445"/>
                    </a:lnTo>
                    <a:lnTo>
                      <a:pt x="203" y="445"/>
                    </a:lnTo>
                    <a:lnTo>
                      <a:pt x="202" y="443"/>
                    </a:lnTo>
                    <a:lnTo>
                      <a:pt x="203" y="443"/>
                    </a:lnTo>
                    <a:lnTo>
                      <a:pt x="204" y="442"/>
                    </a:lnTo>
                    <a:lnTo>
                      <a:pt x="204" y="441"/>
                    </a:lnTo>
                    <a:lnTo>
                      <a:pt x="204" y="440"/>
                    </a:lnTo>
                    <a:lnTo>
                      <a:pt x="205" y="440"/>
                    </a:lnTo>
                    <a:lnTo>
                      <a:pt x="205" y="439"/>
                    </a:lnTo>
                    <a:lnTo>
                      <a:pt x="206" y="438"/>
                    </a:lnTo>
                    <a:lnTo>
                      <a:pt x="207" y="437"/>
                    </a:lnTo>
                    <a:lnTo>
                      <a:pt x="208" y="437"/>
                    </a:lnTo>
                    <a:lnTo>
                      <a:pt x="209" y="436"/>
                    </a:lnTo>
                    <a:lnTo>
                      <a:pt x="209" y="435"/>
                    </a:lnTo>
                    <a:lnTo>
                      <a:pt x="210" y="435"/>
                    </a:lnTo>
                    <a:lnTo>
                      <a:pt x="210" y="434"/>
                    </a:lnTo>
                    <a:lnTo>
                      <a:pt x="211" y="434"/>
                    </a:lnTo>
                    <a:lnTo>
                      <a:pt x="211" y="433"/>
                    </a:lnTo>
                    <a:lnTo>
                      <a:pt x="210" y="433"/>
                    </a:lnTo>
                    <a:lnTo>
                      <a:pt x="211" y="432"/>
                    </a:lnTo>
                    <a:lnTo>
                      <a:pt x="211" y="431"/>
                    </a:lnTo>
                    <a:lnTo>
                      <a:pt x="211" y="430"/>
                    </a:lnTo>
                    <a:lnTo>
                      <a:pt x="212" y="429"/>
                    </a:lnTo>
                    <a:lnTo>
                      <a:pt x="211" y="428"/>
                    </a:lnTo>
                    <a:lnTo>
                      <a:pt x="210" y="428"/>
                    </a:lnTo>
                    <a:lnTo>
                      <a:pt x="209" y="427"/>
                    </a:lnTo>
                    <a:lnTo>
                      <a:pt x="209" y="428"/>
                    </a:lnTo>
                    <a:lnTo>
                      <a:pt x="208" y="428"/>
                    </a:lnTo>
                    <a:lnTo>
                      <a:pt x="208" y="427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8" y="424"/>
                    </a:lnTo>
                    <a:lnTo>
                      <a:pt x="208" y="423"/>
                    </a:lnTo>
                    <a:lnTo>
                      <a:pt x="207" y="423"/>
                    </a:lnTo>
                    <a:lnTo>
                      <a:pt x="207" y="422"/>
                    </a:lnTo>
                    <a:lnTo>
                      <a:pt x="207" y="421"/>
                    </a:lnTo>
                    <a:lnTo>
                      <a:pt x="207" y="420"/>
                    </a:lnTo>
                    <a:lnTo>
                      <a:pt x="207" y="418"/>
                    </a:lnTo>
                    <a:lnTo>
                      <a:pt x="207" y="417"/>
                    </a:lnTo>
                    <a:lnTo>
                      <a:pt x="206" y="416"/>
                    </a:lnTo>
                    <a:lnTo>
                      <a:pt x="205" y="416"/>
                    </a:lnTo>
                    <a:lnTo>
                      <a:pt x="205" y="415"/>
                    </a:lnTo>
                    <a:lnTo>
                      <a:pt x="204" y="415"/>
                    </a:lnTo>
                    <a:lnTo>
                      <a:pt x="203" y="414"/>
                    </a:lnTo>
                    <a:lnTo>
                      <a:pt x="203" y="413"/>
                    </a:lnTo>
                    <a:lnTo>
                      <a:pt x="202" y="413"/>
                    </a:lnTo>
                    <a:lnTo>
                      <a:pt x="202" y="412"/>
                    </a:lnTo>
                    <a:lnTo>
                      <a:pt x="201" y="412"/>
                    </a:lnTo>
                    <a:lnTo>
                      <a:pt x="202" y="410"/>
                    </a:lnTo>
                    <a:lnTo>
                      <a:pt x="201" y="409"/>
                    </a:lnTo>
                    <a:lnTo>
                      <a:pt x="200" y="409"/>
                    </a:lnTo>
                    <a:lnTo>
                      <a:pt x="200" y="408"/>
                    </a:lnTo>
                    <a:lnTo>
                      <a:pt x="201" y="409"/>
                    </a:lnTo>
                    <a:lnTo>
                      <a:pt x="201" y="407"/>
                    </a:lnTo>
                    <a:lnTo>
                      <a:pt x="201" y="406"/>
                    </a:lnTo>
                    <a:lnTo>
                      <a:pt x="201" y="405"/>
                    </a:lnTo>
                    <a:lnTo>
                      <a:pt x="201" y="404"/>
                    </a:lnTo>
                    <a:lnTo>
                      <a:pt x="200" y="404"/>
                    </a:lnTo>
                    <a:lnTo>
                      <a:pt x="200" y="403"/>
                    </a:lnTo>
                    <a:lnTo>
                      <a:pt x="199" y="402"/>
                    </a:lnTo>
                    <a:lnTo>
                      <a:pt x="199" y="401"/>
                    </a:lnTo>
                    <a:lnTo>
                      <a:pt x="198" y="401"/>
                    </a:lnTo>
                    <a:lnTo>
                      <a:pt x="198" y="400"/>
                    </a:lnTo>
                    <a:lnTo>
                      <a:pt x="197" y="400"/>
                    </a:lnTo>
                    <a:lnTo>
                      <a:pt x="196" y="399"/>
                    </a:lnTo>
                    <a:lnTo>
                      <a:pt x="195" y="399"/>
                    </a:lnTo>
                    <a:lnTo>
                      <a:pt x="194" y="398"/>
                    </a:lnTo>
                    <a:lnTo>
                      <a:pt x="193" y="397"/>
                    </a:lnTo>
                    <a:lnTo>
                      <a:pt x="193" y="396"/>
                    </a:lnTo>
                    <a:lnTo>
                      <a:pt x="193" y="395"/>
                    </a:lnTo>
                    <a:lnTo>
                      <a:pt x="193" y="394"/>
                    </a:lnTo>
                    <a:lnTo>
                      <a:pt x="193" y="393"/>
                    </a:lnTo>
                    <a:lnTo>
                      <a:pt x="193" y="392"/>
                    </a:lnTo>
                    <a:lnTo>
                      <a:pt x="193" y="390"/>
                    </a:lnTo>
                    <a:lnTo>
                      <a:pt x="192" y="390"/>
                    </a:lnTo>
                    <a:lnTo>
                      <a:pt x="192" y="389"/>
                    </a:lnTo>
                    <a:lnTo>
                      <a:pt x="191" y="388"/>
                    </a:lnTo>
                    <a:lnTo>
                      <a:pt x="190" y="387"/>
                    </a:lnTo>
                    <a:lnTo>
                      <a:pt x="190" y="385"/>
                    </a:lnTo>
                    <a:lnTo>
                      <a:pt x="190" y="384"/>
                    </a:lnTo>
                    <a:lnTo>
                      <a:pt x="190" y="383"/>
                    </a:lnTo>
                    <a:lnTo>
                      <a:pt x="189" y="383"/>
                    </a:lnTo>
                    <a:lnTo>
                      <a:pt x="190" y="382"/>
                    </a:lnTo>
                    <a:lnTo>
                      <a:pt x="190" y="380"/>
                    </a:lnTo>
                    <a:lnTo>
                      <a:pt x="190" y="378"/>
                    </a:lnTo>
                    <a:lnTo>
                      <a:pt x="190" y="377"/>
                    </a:lnTo>
                    <a:lnTo>
                      <a:pt x="190" y="376"/>
                    </a:lnTo>
                    <a:lnTo>
                      <a:pt x="191" y="376"/>
                    </a:lnTo>
                    <a:lnTo>
                      <a:pt x="191" y="375"/>
                    </a:lnTo>
                    <a:lnTo>
                      <a:pt x="191" y="374"/>
                    </a:lnTo>
                    <a:lnTo>
                      <a:pt x="190" y="374"/>
                    </a:lnTo>
                    <a:lnTo>
                      <a:pt x="190" y="373"/>
                    </a:lnTo>
                    <a:lnTo>
                      <a:pt x="190" y="372"/>
                    </a:lnTo>
                    <a:lnTo>
                      <a:pt x="189" y="371"/>
                    </a:lnTo>
                    <a:lnTo>
                      <a:pt x="188" y="369"/>
                    </a:lnTo>
                    <a:lnTo>
                      <a:pt x="187" y="369"/>
                    </a:lnTo>
                    <a:lnTo>
                      <a:pt x="187" y="370"/>
                    </a:lnTo>
                    <a:lnTo>
                      <a:pt x="186" y="370"/>
                    </a:lnTo>
                    <a:lnTo>
                      <a:pt x="185" y="370"/>
                    </a:lnTo>
                    <a:lnTo>
                      <a:pt x="185" y="369"/>
                    </a:lnTo>
                    <a:lnTo>
                      <a:pt x="185" y="368"/>
                    </a:lnTo>
                    <a:lnTo>
                      <a:pt x="185" y="367"/>
                    </a:lnTo>
                    <a:lnTo>
                      <a:pt x="185" y="366"/>
                    </a:lnTo>
                    <a:lnTo>
                      <a:pt x="184" y="365"/>
                    </a:lnTo>
                    <a:lnTo>
                      <a:pt x="184" y="364"/>
                    </a:lnTo>
                    <a:lnTo>
                      <a:pt x="185" y="363"/>
                    </a:lnTo>
                    <a:lnTo>
                      <a:pt x="185" y="362"/>
                    </a:lnTo>
                    <a:lnTo>
                      <a:pt x="185" y="361"/>
                    </a:lnTo>
                    <a:lnTo>
                      <a:pt x="185" y="360"/>
                    </a:lnTo>
                    <a:lnTo>
                      <a:pt x="185" y="359"/>
                    </a:lnTo>
                    <a:lnTo>
                      <a:pt x="185" y="358"/>
                    </a:lnTo>
                    <a:lnTo>
                      <a:pt x="185" y="357"/>
                    </a:lnTo>
                    <a:lnTo>
                      <a:pt x="185" y="356"/>
                    </a:lnTo>
                    <a:lnTo>
                      <a:pt x="184" y="354"/>
                    </a:lnTo>
                    <a:lnTo>
                      <a:pt x="184" y="352"/>
                    </a:lnTo>
                    <a:lnTo>
                      <a:pt x="184" y="351"/>
                    </a:lnTo>
                    <a:lnTo>
                      <a:pt x="184" y="350"/>
                    </a:lnTo>
                    <a:lnTo>
                      <a:pt x="185" y="350"/>
                    </a:lnTo>
                    <a:lnTo>
                      <a:pt x="185" y="349"/>
                    </a:lnTo>
                    <a:lnTo>
                      <a:pt x="186" y="348"/>
                    </a:lnTo>
                    <a:lnTo>
                      <a:pt x="187" y="347"/>
                    </a:lnTo>
                    <a:lnTo>
                      <a:pt x="188" y="345"/>
                    </a:lnTo>
                    <a:lnTo>
                      <a:pt x="190" y="344"/>
                    </a:lnTo>
                    <a:lnTo>
                      <a:pt x="190" y="343"/>
                    </a:lnTo>
                    <a:lnTo>
                      <a:pt x="190" y="341"/>
                    </a:lnTo>
                    <a:lnTo>
                      <a:pt x="190" y="340"/>
                    </a:lnTo>
                    <a:lnTo>
                      <a:pt x="188" y="339"/>
                    </a:lnTo>
                    <a:lnTo>
                      <a:pt x="188" y="338"/>
                    </a:lnTo>
                    <a:lnTo>
                      <a:pt x="188" y="337"/>
                    </a:lnTo>
                    <a:lnTo>
                      <a:pt x="189" y="335"/>
                    </a:lnTo>
                    <a:lnTo>
                      <a:pt x="189" y="334"/>
                    </a:lnTo>
                    <a:lnTo>
                      <a:pt x="189" y="333"/>
                    </a:lnTo>
                    <a:lnTo>
                      <a:pt x="190" y="332"/>
                    </a:lnTo>
                    <a:lnTo>
                      <a:pt x="191" y="332"/>
                    </a:lnTo>
                    <a:lnTo>
                      <a:pt x="191" y="331"/>
                    </a:lnTo>
                    <a:lnTo>
                      <a:pt x="191" y="330"/>
                    </a:lnTo>
                    <a:lnTo>
                      <a:pt x="191" y="329"/>
                    </a:lnTo>
                    <a:lnTo>
                      <a:pt x="191" y="328"/>
                    </a:lnTo>
                    <a:lnTo>
                      <a:pt x="190" y="328"/>
                    </a:lnTo>
                    <a:lnTo>
                      <a:pt x="190" y="327"/>
                    </a:lnTo>
                    <a:lnTo>
                      <a:pt x="189" y="326"/>
                    </a:lnTo>
                    <a:lnTo>
                      <a:pt x="188" y="325"/>
                    </a:lnTo>
                    <a:lnTo>
                      <a:pt x="189" y="324"/>
                    </a:lnTo>
                    <a:lnTo>
                      <a:pt x="188" y="323"/>
                    </a:lnTo>
                    <a:lnTo>
                      <a:pt x="189" y="322"/>
                    </a:lnTo>
                    <a:lnTo>
                      <a:pt x="189" y="321"/>
                    </a:lnTo>
                    <a:lnTo>
                      <a:pt x="189" y="320"/>
                    </a:lnTo>
                    <a:lnTo>
                      <a:pt x="188" y="320"/>
                    </a:lnTo>
                    <a:lnTo>
                      <a:pt x="187" y="321"/>
                    </a:lnTo>
                    <a:lnTo>
                      <a:pt x="185" y="321"/>
                    </a:lnTo>
                    <a:lnTo>
                      <a:pt x="184" y="320"/>
                    </a:lnTo>
                    <a:lnTo>
                      <a:pt x="183" y="318"/>
                    </a:lnTo>
                    <a:lnTo>
                      <a:pt x="183" y="316"/>
                    </a:lnTo>
                    <a:lnTo>
                      <a:pt x="182" y="314"/>
                    </a:lnTo>
                    <a:lnTo>
                      <a:pt x="182" y="313"/>
                    </a:lnTo>
                    <a:lnTo>
                      <a:pt x="180" y="310"/>
                    </a:lnTo>
                    <a:lnTo>
                      <a:pt x="179" y="306"/>
                    </a:lnTo>
                    <a:lnTo>
                      <a:pt x="179" y="305"/>
                    </a:lnTo>
                    <a:lnTo>
                      <a:pt x="179" y="304"/>
                    </a:lnTo>
                    <a:lnTo>
                      <a:pt x="179" y="303"/>
                    </a:lnTo>
                    <a:lnTo>
                      <a:pt x="178" y="302"/>
                    </a:lnTo>
                    <a:lnTo>
                      <a:pt x="178" y="301"/>
                    </a:lnTo>
                    <a:lnTo>
                      <a:pt x="178" y="300"/>
                    </a:lnTo>
                    <a:lnTo>
                      <a:pt x="177" y="300"/>
                    </a:lnTo>
                    <a:lnTo>
                      <a:pt x="177" y="298"/>
                    </a:lnTo>
                    <a:lnTo>
                      <a:pt x="177" y="297"/>
                    </a:lnTo>
                    <a:lnTo>
                      <a:pt x="177" y="296"/>
                    </a:lnTo>
                    <a:lnTo>
                      <a:pt x="176" y="296"/>
                    </a:lnTo>
                    <a:lnTo>
                      <a:pt x="176" y="294"/>
                    </a:lnTo>
                    <a:lnTo>
                      <a:pt x="175" y="294"/>
                    </a:lnTo>
                    <a:lnTo>
                      <a:pt x="175" y="293"/>
                    </a:lnTo>
                    <a:lnTo>
                      <a:pt x="174" y="293"/>
                    </a:lnTo>
                    <a:lnTo>
                      <a:pt x="172" y="293"/>
                    </a:lnTo>
                    <a:lnTo>
                      <a:pt x="172" y="292"/>
                    </a:lnTo>
                    <a:lnTo>
                      <a:pt x="171" y="291"/>
                    </a:lnTo>
                    <a:lnTo>
                      <a:pt x="170" y="290"/>
                    </a:lnTo>
                    <a:lnTo>
                      <a:pt x="169" y="290"/>
                    </a:lnTo>
                    <a:lnTo>
                      <a:pt x="168" y="289"/>
                    </a:lnTo>
                    <a:lnTo>
                      <a:pt x="168" y="288"/>
                    </a:lnTo>
                    <a:lnTo>
                      <a:pt x="168" y="287"/>
                    </a:lnTo>
                    <a:lnTo>
                      <a:pt x="167" y="286"/>
                    </a:lnTo>
                    <a:lnTo>
                      <a:pt x="165" y="284"/>
                    </a:lnTo>
                    <a:lnTo>
                      <a:pt x="165" y="283"/>
                    </a:lnTo>
                    <a:lnTo>
                      <a:pt x="164" y="283"/>
                    </a:lnTo>
                    <a:lnTo>
                      <a:pt x="163" y="283"/>
                    </a:lnTo>
                    <a:lnTo>
                      <a:pt x="163" y="282"/>
                    </a:lnTo>
                    <a:lnTo>
                      <a:pt x="163" y="281"/>
                    </a:lnTo>
                    <a:lnTo>
                      <a:pt x="164" y="280"/>
                    </a:lnTo>
                    <a:lnTo>
                      <a:pt x="164" y="279"/>
                    </a:lnTo>
                    <a:lnTo>
                      <a:pt x="165" y="278"/>
                    </a:lnTo>
                    <a:lnTo>
                      <a:pt x="166" y="277"/>
                    </a:lnTo>
                    <a:lnTo>
                      <a:pt x="167" y="276"/>
                    </a:lnTo>
                    <a:lnTo>
                      <a:pt x="168" y="275"/>
                    </a:lnTo>
                    <a:lnTo>
                      <a:pt x="169" y="274"/>
                    </a:lnTo>
                    <a:lnTo>
                      <a:pt x="170" y="274"/>
                    </a:lnTo>
                    <a:lnTo>
                      <a:pt x="170" y="273"/>
                    </a:lnTo>
                    <a:lnTo>
                      <a:pt x="170" y="270"/>
                    </a:lnTo>
                    <a:lnTo>
                      <a:pt x="170" y="269"/>
                    </a:lnTo>
                    <a:lnTo>
                      <a:pt x="169" y="267"/>
                    </a:lnTo>
                    <a:lnTo>
                      <a:pt x="169" y="266"/>
                    </a:lnTo>
                    <a:lnTo>
                      <a:pt x="169" y="265"/>
                    </a:lnTo>
                    <a:lnTo>
                      <a:pt x="170" y="265"/>
                    </a:lnTo>
                    <a:lnTo>
                      <a:pt x="170" y="263"/>
                    </a:lnTo>
                    <a:lnTo>
                      <a:pt x="171" y="262"/>
                    </a:lnTo>
                    <a:lnTo>
                      <a:pt x="171" y="260"/>
                    </a:lnTo>
                    <a:lnTo>
                      <a:pt x="172" y="259"/>
                    </a:lnTo>
                    <a:lnTo>
                      <a:pt x="172" y="258"/>
                    </a:lnTo>
                    <a:lnTo>
                      <a:pt x="172" y="257"/>
                    </a:lnTo>
                    <a:lnTo>
                      <a:pt x="172" y="256"/>
                    </a:lnTo>
                    <a:lnTo>
                      <a:pt x="171" y="255"/>
                    </a:lnTo>
                    <a:lnTo>
                      <a:pt x="170" y="255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7" y="253"/>
                    </a:lnTo>
                    <a:lnTo>
                      <a:pt x="165" y="253"/>
                    </a:lnTo>
                    <a:lnTo>
                      <a:pt x="165" y="252"/>
                    </a:lnTo>
                    <a:lnTo>
                      <a:pt x="164" y="252"/>
                    </a:lnTo>
                    <a:lnTo>
                      <a:pt x="163" y="252"/>
                    </a:lnTo>
                    <a:lnTo>
                      <a:pt x="162" y="251"/>
                    </a:lnTo>
                    <a:lnTo>
                      <a:pt x="161" y="250"/>
                    </a:lnTo>
                    <a:lnTo>
                      <a:pt x="159" y="250"/>
                    </a:lnTo>
                    <a:lnTo>
                      <a:pt x="158" y="250"/>
                    </a:lnTo>
                    <a:lnTo>
                      <a:pt x="155" y="250"/>
                    </a:lnTo>
                    <a:lnTo>
                      <a:pt x="154" y="249"/>
                    </a:lnTo>
                    <a:lnTo>
                      <a:pt x="153" y="249"/>
                    </a:lnTo>
                    <a:lnTo>
                      <a:pt x="151" y="249"/>
                    </a:lnTo>
                    <a:lnTo>
                      <a:pt x="150" y="250"/>
                    </a:lnTo>
                    <a:lnTo>
                      <a:pt x="149" y="250"/>
                    </a:lnTo>
                    <a:lnTo>
                      <a:pt x="148" y="250"/>
                    </a:lnTo>
                    <a:lnTo>
                      <a:pt x="147" y="251"/>
                    </a:lnTo>
                    <a:lnTo>
                      <a:pt x="146" y="250"/>
                    </a:lnTo>
                    <a:lnTo>
                      <a:pt x="145" y="250"/>
                    </a:lnTo>
                    <a:lnTo>
                      <a:pt x="143" y="249"/>
                    </a:lnTo>
                    <a:lnTo>
                      <a:pt x="142" y="248"/>
                    </a:lnTo>
                    <a:lnTo>
                      <a:pt x="141" y="247"/>
                    </a:lnTo>
                    <a:lnTo>
                      <a:pt x="140" y="246"/>
                    </a:lnTo>
                    <a:lnTo>
                      <a:pt x="139" y="245"/>
                    </a:lnTo>
                    <a:lnTo>
                      <a:pt x="138" y="244"/>
                    </a:lnTo>
                    <a:lnTo>
                      <a:pt x="138" y="243"/>
                    </a:lnTo>
                    <a:lnTo>
                      <a:pt x="138" y="242"/>
                    </a:lnTo>
                    <a:lnTo>
                      <a:pt x="137" y="241"/>
                    </a:lnTo>
                    <a:lnTo>
                      <a:pt x="138" y="240"/>
                    </a:lnTo>
                    <a:lnTo>
                      <a:pt x="138" y="239"/>
                    </a:lnTo>
                    <a:lnTo>
                      <a:pt x="137" y="238"/>
                    </a:lnTo>
                    <a:lnTo>
                      <a:pt x="136" y="238"/>
                    </a:lnTo>
                    <a:lnTo>
                      <a:pt x="135" y="238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8"/>
                    </a:lnTo>
                    <a:lnTo>
                      <a:pt x="130" y="239"/>
                    </a:lnTo>
                    <a:lnTo>
                      <a:pt x="127" y="240"/>
                    </a:lnTo>
                    <a:lnTo>
                      <a:pt x="126" y="240"/>
                    </a:lnTo>
                    <a:lnTo>
                      <a:pt x="125" y="240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1" y="238"/>
                    </a:lnTo>
                    <a:lnTo>
                      <a:pt x="120" y="238"/>
                    </a:lnTo>
                    <a:lnTo>
                      <a:pt x="120" y="237"/>
                    </a:lnTo>
                    <a:lnTo>
                      <a:pt x="118" y="236"/>
                    </a:lnTo>
                    <a:lnTo>
                      <a:pt x="117" y="234"/>
                    </a:lnTo>
                    <a:lnTo>
                      <a:pt x="116" y="234"/>
                    </a:lnTo>
                    <a:lnTo>
                      <a:pt x="116" y="233"/>
                    </a:lnTo>
                    <a:lnTo>
                      <a:pt x="117" y="232"/>
                    </a:lnTo>
                    <a:lnTo>
                      <a:pt x="117" y="231"/>
                    </a:lnTo>
                    <a:lnTo>
                      <a:pt x="118" y="230"/>
                    </a:lnTo>
                    <a:lnTo>
                      <a:pt x="118" y="228"/>
                    </a:lnTo>
                    <a:lnTo>
                      <a:pt x="118" y="227"/>
                    </a:lnTo>
                    <a:lnTo>
                      <a:pt x="118" y="226"/>
                    </a:lnTo>
                    <a:lnTo>
                      <a:pt x="117" y="226"/>
                    </a:lnTo>
                    <a:lnTo>
                      <a:pt x="117" y="225"/>
                    </a:lnTo>
                    <a:lnTo>
                      <a:pt x="117" y="224"/>
                    </a:lnTo>
                    <a:lnTo>
                      <a:pt x="118" y="222"/>
                    </a:lnTo>
                    <a:lnTo>
                      <a:pt x="118" y="221"/>
                    </a:lnTo>
                    <a:lnTo>
                      <a:pt x="117" y="220"/>
                    </a:lnTo>
                    <a:lnTo>
                      <a:pt x="116" y="219"/>
                    </a:lnTo>
                    <a:lnTo>
                      <a:pt x="116" y="218"/>
                    </a:lnTo>
                    <a:lnTo>
                      <a:pt x="115" y="218"/>
                    </a:lnTo>
                    <a:lnTo>
                      <a:pt x="113" y="218"/>
                    </a:lnTo>
                    <a:lnTo>
                      <a:pt x="112" y="218"/>
                    </a:lnTo>
                    <a:lnTo>
                      <a:pt x="109" y="218"/>
                    </a:lnTo>
                    <a:lnTo>
                      <a:pt x="107" y="219"/>
                    </a:lnTo>
                    <a:lnTo>
                      <a:pt x="105" y="219"/>
                    </a:lnTo>
                    <a:lnTo>
                      <a:pt x="103" y="220"/>
                    </a:lnTo>
                    <a:lnTo>
                      <a:pt x="101" y="220"/>
                    </a:lnTo>
                    <a:lnTo>
                      <a:pt x="100" y="221"/>
                    </a:lnTo>
                    <a:lnTo>
                      <a:pt x="98" y="221"/>
                    </a:lnTo>
                    <a:lnTo>
                      <a:pt x="95" y="222"/>
                    </a:lnTo>
                    <a:lnTo>
                      <a:pt x="92" y="223"/>
                    </a:lnTo>
                    <a:lnTo>
                      <a:pt x="90" y="223"/>
                    </a:lnTo>
                    <a:lnTo>
                      <a:pt x="88" y="223"/>
                    </a:lnTo>
                    <a:lnTo>
                      <a:pt x="87" y="223"/>
                    </a:lnTo>
                    <a:lnTo>
                      <a:pt x="85" y="222"/>
                    </a:lnTo>
                    <a:lnTo>
                      <a:pt x="84" y="222"/>
                    </a:lnTo>
                    <a:lnTo>
                      <a:pt x="81" y="221"/>
                    </a:lnTo>
                    <a:lnTo>
                      <a:pt x="79" y="220"/>
                    </a:lnTo>
                    <a:lnTo>
                      <a:pt x="77" y="219"/>
                    </a:lnTo>
                    <a:lnTo>
                      <a:pt x="75" y="219"/>
                    </a:lnTo>
                    <a:lnTo>
                      <a:pt x="73" y="218"/>
                    </a:lnTo>
                    <a:lnTo>
                      <a:pt x="72" y="217"/>
                    </a:lnTo>
                    <a:lnTo>
                      <a:pt x="71" y="217"/>
                    </a:lnTo>
                    <a:lnTo>
                      <a:pt x="70" y="217"/>
                    </a:lnTo>
                    <a:lnTo>
                      <a:pt x="70" y="216"/>
                    </a:lnTo>
                    <a:lnTo>
                      <a:pt x="69" y="216"/>
                    </a:lnTo>
                    <a:lnTo>
                      <a:pt x="68" y="217"/>
                    </a:lnTo>
                    <a:lnTo>
                      <a:pt x="68" y="216"/>
                    </a:lnTo>
                    <a:lnTo>
                      <a:pt x="67" y="216"/>
                    </a:lnTo>
                    <a:lnTo>
                      <a:pt x="66" y="216"/>
                    </a:lnTo>
                    <a:lnTo>
                      <a:pt x="65" y="216"/>
                    </a:lnTo>
                    <a:lnTo>
                      <a:pt x="65" y="217"/>
                    </a:lnTo>
                    <a:lnTo>
                      <a:pt x="65" y="216"/>
                    </a:lnTo>
                    <a:lnTo>
                      <a:pt x="64" y="216"/>
                    </a:lnTo>
                    <a:lnTo>
                      <a:pt x="64" y="215"/>
                    </a:lnTo>
                    <a:lnTo>
                      <a:pt x="63" y="215"/>
                    </a:lnTo>
                    <a:lnTo>
                      <a:pt x="63" y="214"/>
                    </a:lnTo>
                    <a:lnTo>
                      <a:pt x="62" y="214"/>
                    </a:lnTo>
                    <a:lnTo>
                      <a:pt x="62" y="213"/>
                    </a:lnTo>
                    <a:lnTo>
                      <a:pt x="63" y="212"/>
                    </a:lnTo>
                    <a:lnTo>
                      <a:pt x="63" y="211"/>
                    </a:lnTo>
                    <a:lnTo>
                      <a:pt x="63" y="210"/>
                    </a:lnTo>
                    <a:lnTo>
                      <a:pt x="63" y="209"/>
                    </a:lnTo>
                    <a:lnTo>
                      <a:pt x="63" y="208"/>
                    </a:lnTo>
                    <a:lnTo>
                      <a:pt x="64" y="208"/>
                    </a:lnTo>
                    <a:lnTo>
                      <a:pt x="65" y="207"/>
                    </a:lnTo>
                    <a:lnTo>
                      <a:pt x="66" y="206"/>
                    </a:lnTo>
                    <a:lnTo>
                      <a:pt x="66" y="205"/>
                    </a:lnTo>
                    <a:lnTo>
                      <a:pt x="66" y="204"/>
                    </a:lnTo>
                    <a:lnTo>
                      <a:pt x="67" y="204"/>
                    </a:lnTo>
                    <a:lnTo>
                      <a:pt x="68" y="203"/>
                    </a:lnTo>
                    <a:lnTo>
                      <a:pt x="68" y="202"/>
                    </a:lnTo>
                    <a:lnTo>
                      <a:pt x="68" y="201"/>
                    </a:lnTo>
                    <a:lnTo>
                      <a:pt x="67" y="201"/>
                    </a:lnTo>
                    <a:lnTo>
                      <a:pt x="68" y="201"/>
                    </a:lnTo>
                    <a:lnTo>
                      <a:pt x="68" y="200"/>
                    </a:lnTo>
                    <a:lnTo>
                      <a:pt x="67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8" y="198"/>
                    </a:lnTo>
                    <a:lnTo>
                      <a:pt x="68" y="197"/>
                    </a:lnTo>
                    <a:lnTo>
                      <a:pt x="68" y="196"/>
                    </a:lnTo>
                    <a:lnTo>
                      <a:pt x="67" y="196"/>
                    </a:lnTo>
                    <a:lnTo>
                      <a:pt x="67" y="194"/>
                    </a:lnTo>
                    <a:lnTo>
                      <a:pt x="67" y="193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5" y="191"/>
                    </a:lnTo>
                    <a:lnTo>
                      <a:pt x="66" y="191"/>
                    </a:lnTo>
                    <a:lnTo>
                      <a:pt x="65" y="191"/>
                    </a:lnTo>
                    <a:lnTo>
                      <a:pt x="66" y="191"/>
                    </a:lnTo>
                    <a:lnTo>
                      <a:pt x="66" y="190"/>
                    </a:lnTo>
                    <a:lnTo>
                      <a:pt x="65" y="189"/>
                    </a:lnTo>
                    <a:lnTo>
                      <a:pt x="64" y="189"/>
                    </a:lnTo>
                    <a:lnTo>
                      <a:pt x="63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2" y="187"/>
                    </a:lnTo>
                    <a:lnTo>
                      <a:pt x="61" y="186"/>
                    </a:lnTo>
                    <a:lnTo>
                      <a:pt x="61" y="185"/>
                    </a:lnTo>
                    <a:lnTo>
                      <a:pt x="61" y="182"/>
                    </a:lnTo>
                    <a:lnTo>
                      <a:pt x="61" y="181"/>
                    </a:lnTo>
                    <a:lnTo>
                      <a:pt x="59" y="180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6" y="178"/>
                    </a:lnTo>
                    <a:lnTo>
                      <a:pt x="56" y="176"/>
                    </a:lnTo>
                    <a:lnTo>
                      <a:pt x="56" y="175"/>
                    </a:lnTo>
                    <a:lnTo>
                      <a:pt x="55" y="175"/>
                    </a:lnTo>
                    <a:lnTo>
                      <a:pt x="54" y="174"/>
                    </a:lnTo>
                    <a:lnTo>
                      <a:pt x="53" y="172"/>
                    </a:lnTo>
                    <a:lnTo>
                      <a:pt x="52" y="171"/>
                    </a:lnTo>
                    <a:lnTo>
                      <a:pt x="51" y="171"/>
                    </a:lnTo>
                    <a:lnTo>
                      <a:pt x="51" y="170"/>
                    </a:lnTo>
                    <a:lnTo>
                      <a:pt x="50" y="169"/>
                    </a:lnTo>
                    <a:lnTo>
                      <a:pt x="49" y="169"/>
                    </a:lnTo>
                    <a:lnTo>
                      <a:pt x="48" y="168"/>
                    </a:lnTo>
                    <a:lnTo>
                      <a:pt x="48" y="167"/>
                    </a:lnTo>
                    <a:lnTo>
                      <a:pt x="48" y="166"/>
                    </a:lnTo>
                    <a:lnTo>
                      <a:pt x="48" y="165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50" y="163"/>
                    </a:lnTo>
                    <a:lnTo>
                      <a:pt x="50" y="162"/>
                    </a:lnTo>
                    <a:lnTo>
                      <a:pt x="50" y="161"/>
                    </a:lnTo>
                    <a:lnTo>
                      <a:pt x="49" y="159"/>
                    </a:lnTo>
                    <a:lnTo>
                      <a:pt x="49" y="158"/>
                    </a:lnTo>
                    <a:lnTo>
                      <a:pt x="49" y="157"/>
                    </a:lnTo>
                    <a:lnTo>
                      <a:pt x="47" y="153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8" y="147"/>
                    </a:lnTo>
                    <a:lnTo>
                      <a:pt x="46" y="146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7" y="142"/>
                    </a:lnTo>
                    <a:lnTo>
                      <a:pt x="50" y="140"/>
                    </a:lnTo>
                    <a:lnTo>
                      <a:pt x="51" y="139"/>
                    </a:lnTo>
                    <a:lnTo>
                      <a:pt x="51" y="138"/>
                    </a:lnTo>
                    <a:lnTo>
                      <a:pt x="52" y="137"/>
                    </a:lnTo>
                    <a:lnTo>
                      <a:pt x="51" y="136"/>
                    </a:lnTo>
                    <a:lnTo>
                      <a:pt x="52" y="135"/>
                    </a:lnTo>
                    <a:lnTo>
                      <a:pt x="52" y="134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0" y="131"/>
                    </a:lnTo>
                    <a:lnTo>
                      <a:pt x="47" y="129"/>
                    </a:lnTo>
                    <a:lnTo>
                      <a:pt x="47" y="128"/>
                    </a:lnTo>
                    <a:lnTo>
                      <a:pt x="46" y="128"/>
                    </a:lnTo>
                    <a:lnTo>
                      <a:pt x="46" y="127"/>
                    </a:lnTo>
                    <a:lnTo>
                      <a:pt x="44" y="126"/>
                    </a:lnTo>
                    <a:lnTo>
                      <a:pt x="44" y="125"/>
                    </a:lnTo>
                    <a:lnTo>
                      <a:pt x="43" y="124"/>
                    </a:lnTo>
                    <a:lnTo>
                      <a:pt x="43" y="123"/>
                    </a:lnTo>
                    <a:lnTo>
                      <a:pt x="41" y="121"/>
                    </a:lnTo>
                    <a:lnTo>
                      <a:pt x="40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38" y="120"/>
                    </a:lnTo>
                    <a:lnTo>
                      <a:pt x="37" y="119"/>
                    </a:lnTo>
                    <a:lnTo>
                      <a:pt x="36" y="119"/>
                    </a:lnTo>
                    <a:lnTo>
                      <a:pt x="35" y="118"/>
                    </a:lnTo>
                    <a:lnTo>
                      <a:pt x="33" y="118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7"/>
                    </a:lnTo>
                    <a:lnTo>
                      <a:pt x="28" y="117"/>
                    </a:lnTo>
                    <a:lnTo>
                      <a:pt x="28" y="116"/>
                    </a:lnTo>
                    <a:lnTo>
                      <a:pt x="27" y="116"/>
                    </a:lnTo>
                    <a:lnTo>
                      <a:pt x="26" y="115"/>
                    </a:lnTo>
                    <a:lnTo>
                      <a:pt x="26" y="114"/>
                    </a:lnTo>
                    <a:lnTo>
                      <a:pt x="24" y="112"/>
                    </a:lnTo>
                    <a:lnTo>
                      <a:pt x="22" y="111"/>
                    </a:lnTo>
                    <a:lnTo>
                      <a:pt x="22" y="110"/>
                    </a:lnTo>
                    <a:lnTo>
                      <a:pt x="21" y="109"/>
                    </a:lnTo>
                    <a:lnTo>
                      <a:pt x="20" y="106"/>
                    </a:lnTo>
                    <a:lnTo>
                      <a:pt x="19" y="105"/>
                    </a:lnTo>
                    <a:lnTo>
                      <a:pt x="18" y="105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5" y="101"/>
                    </a:lnTo>
                    <a:lnTo>
                      <a:pt x="14" y="101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7"/>
                    </a:lnTo>
                    <a:lnTo>
                      <a:pt x="11" y="97"/>
                    </a:lnTo>
                    <a:lnTo>
                      <a:pt x="11" y="96"/>
                    </a:lnTo>
                    <a:lnTo>
                      <a:pt x="10" y="95"/>
                    </a:lnTo>
                    <a:lnTo>
                      <a:pt x="9" y="95"/>
                    </a:lnTo>
                    <a:lnTo>
                      <a:pt x="9" y="94"/>
                    </a:lnTo>
                    <a:lnTo>
                      <a:pt x="9" y="93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4" y="89"/>
                    </a:lnTo>
                    <a:lnTo>
                      <a:pt x="2" y="88"/>
                    </a:lnTo>
                    <a:lnTo>
                      <a:pt x="1" y="87"/>
                    </a:lnTo>
                    <a:lnTo>
                      <a:pt x="1" y="84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4" y="79"/>
                    </a:lnTo>
                    <a:lnTo>
                      <a:pt x="5" y="79"/>
                    </a:lnTo>
                    <a:lnTo>
                      <a:pt x="6" y="80"/>
                    </a:lnTo>
                    <a:lnTo>
                      <a:pt x="8" y="81"/>
                    </a:lnTo>
                    <a:lnTo>
                      <a:pt x="10" y="82"/>
                    </a:lnTo>
                    <a:lnTo>
                      <a:pt x="11" y="82"/>
                    </a:lnTo>
                    <a:lnTo>
                      <a:pt x="14" y="84"/>
                    </a:lnTo>
                    <a:lnTo>
                      <a:pt x="14" y="85"/>
                    </a:lnTo>
                    <a:lnTo>
                      <a:pt x="15" y="88"/>
                    </a:lnTo>
                    <a:lnTo>
                      <a:pt x="16" y="89"/>
                    </a:lnTo>
                    <a:lnTo>
                      <a:pt x="16" y="90"/>
                    </a:lnTo>
                    <a:lnTo>
                      <a:pt x="18" y="91"/>
                    </a:lnTo>
                    <a:lnTo>
                      <a:pt x="19" y="92"/>
                    </a:lnTo>
                    <a:lnTo>
                      <a:pt x="21" y="93"/>
                    </a:lnTo>
                    <a:lnTo>
                      <a:pt x="22" y="92"/>
                    </a:lnTo>
                    <a:lnTo>
                      <a:pt x="23" y="91"/>
                    </a:lnTo>
                    <a:lnTo>
                      <a:pt x="24" y="91"/>
                    </a:lnTo>
                    <a:lnTo>
                      <a:pt x="25" y="91"/>
                    </a:lnTo>
                    <a:lnTo>
                      <a:pt x="26" y="92"/>
                    </a:lnTo>
                    <a:lnTo>
                      <a:pt x="29" y="91"/>
                    </a:lnTo>
                    <a:lnTo>
                      <a:pt x="30" y="91"/>
                    </a:lnTo>
                    <a:lnTo>
                      <a:pt x="31" y="90"/>
                    </a:lnTo>
                    <a:lnTo>
                      <a:pt x="32" y="90"/>
                    </a:lnTo>
                    <a:lnTo>
                      <a:pt x="34" y="90"/>
                    </a:lnTo>
                    <a:lnTo>
                      <a:pt x="35" y="90"/>
                    </a:lnTo>
                    <a:lnTo>
                      <a:pt x="39" y="90"/>
                    </a:lnTo>
                    <a:lnTo>
                      <a:pt x="41" y="90"/>
                    </a:lnTo>
                    <a:lnTo>
                      <a:pt x="42" y="90"/>
                    </a:lnTo>
                    <a:lnTo>
                      <a:pt x="43" y="89"/>
                    </a:lnTo>
                    <a:lnTo>
                      <a:pt x="44" y="89"/>
                    </a:lnTo>
                    <a:lnTo>
                      <a:pt x="44" y="90"/>
                    </a:lnTo>
                    <a:lnTo>
                      <a:pt x="45" y="90"/>
                    </a:lnTo>
                    <a:lnTo>
                      <a:pt x="46" y="90"/>
                    </a:lnTo>
                    <a:lnTo>
                      <a:pt x="47" y="90"/>
                    </a:lnTo>
                    <a:lnTo>
                      <a:pt x="48" y="90"/>
                    </a:lnTo>
                    <a:lnTo>
                      <a:pt x="48" y="91"/>
                    </a:lnTo>
                    <a:lnTo>
                      <a:pt x="49" y="91"/>
                    </a:lnTo>
                    <a:lnTo>
                      <a:pt x="51" y="91"/>
                    </a:lnTo>
                    <a:lnTo>
                      <a:pt x="52" y="90"/>
                    </a:lnTo>
                    <a:lnTo>
                      <a:pt x="53" y="90"/>
                    </a:lnTo>
                    <a:lnTo>
                      <a:pt x="53" y="91"/>
                    </a:lnTo>
                    <a:lnTo>
                      <a:pt x="54" y="91"/>
                    </a:lnTo>
                    <a:lnTo>
                      <a:pt x="55" y="91"/>
                    </a:lnTo>
                    <a:lnTo>
                      <a:pt x="56" y="91"/>
                    </a:lnTo>
                    <a:lnTo>
                      <a:pt x="57" y="92"/>
                    </a:lnTo>
                    <a:lnTo>
                      <a:pt x="57" y="93"/>
                    </a:lnTo>
                    <a:lnTo>
                      <a:pt x="58" y="93"/>
                    </a:lnTo>
                    <a:lnTo>
                      <a:pt x="58" y="94"/>
                    </a:lnTo>
                    <a:lnTo>
                      <a:pt x="58" y="95"/>
                    </a:lnTo>
                    <a:lnTo>
                      <a:pt x="58" y="96"/>
                    </a:lnTo>
                    <a:lnTo>
                      <a:pt x="59" y="96"/>
                    </a:lnTo>
                    <a:lnTo>
                      <a:pt x="58" y="97"/>
                    </a:lnTo>
                    <a:lnTo>
                      <a:pt x="58" y="98"/>
                    </a:lnTo>
                    <a:lnTo>
                      <a:pt x="59" y="98"/>
                    </a:lnTo>
                    <a:lnTo>
                      <a:pt x="60" y="100"/>
                    </a:lnTo>
                    <a:lnTo>
                      <a:pt x="61" y="101"/>
                    </a:lnTo>
                    <a:lnTo>
                      <a:pt x="62" y="103"/>
                    </a:lnTo>
                    <a:lnTo>
                      <a:pt x="63" y="104"/>
                    </a:lnTo>
                    <a:lnTo>
                      <a:pt x="66" y="105"/>
                    </a:lnTo>
                    <a:lnTo>
                      <a:pt x="66" y="106"/>
                    </a:lnTo>
                    <a:lnTo>
                      <a:pt x="66" y="107"/>
                    </a:lnTo>
                    <a:lnTo>
                      <a:pt x="67" y="107"/>
                    </a:lnTo>
                    <a:lnTo>
                      <a:pt x="68" y="107"/>
                    </a:lnTo>
                    <a:lnTo>
                      <a:pt x="68" y="108"/>
                    </a:lnTo>
                    <a:lnTo>
                      <a:pt x="69" y="109"/>
                    </a:lnTo>
                    <a:lnTo>
                      <a:pt x="70" y="109"/>
                    </a:lnTo>
                    <a:lnTo>
                      <a:pt x="70" y="108"/>
                    </a:lnTo>
                    <a:lnTo>
                      <a:pt x="71" y="108"/>
                    </a:lnTo>
                    <a:lnTo>
                      <a:pt x="71" y="107"/>
                    </a:lnTo>
                    <a:lnTo>
                      <a:pt x="71" y="106"/>
                    </a:lnTo>
                    <a:lnTo>
                      <a:pt x="72" y="105"/>
                    </a:lnTo>
                    <a:lnTo>
                      <a:pt x="73" y="105"/>
                    </a:lnTo>
                    <a:lnTo>
                      <a:pt x="74" y="105"/>
                    </a:lnTo>
                    <a:lnTo>
                      <a:pt x="74" y="104"/>
                    </a:lnTo>
                    <a:lnTo>
                      <a:pt x="75" y="105"/>
                    </a:lnTo>
                    <a:lnTo>
                      <a:pt x="75" y="104"/>
                    </a:lnTo>
                    <a:lnTo>
                      <a:pt x="76" y="104"/>
                    </a:lnTo>
                    <a:lnTo>
                      <a:pt x="77" y="104"/>
                    </a:lnTo>
                    <a:lnTo>
                      <a:pt x="77" y="103"/>
                    </a:lnTo>
                    <a:lnTo>
                      <a:pt x="78" y="103"/>
                    </a:lnTo>
                    <a:lnTo>
                      <a:pt x="78" y="104"/>
                    </a:lnTo>
                    <a:lnTo>
                      <a:pt x="78" y="103"/>
                    </a:lnTo>
                    <a:lnTo>
                      <a:pt x="79" y="103"/>
                    </a:lnTo>
                    <a:lnTo>
                      <a:pt x="79" y="104"/>
                    </a:lnTo>
                    <a:lnTo>
                      <a:pt x="80" y="104"/>
                    </a:lnTo>
                    <a:lnTo>
                      <a:pt x="81" y="104"/>
                    </a:lnTo>
                    <a:lnTo>
                      <a:pt x="82" y="104"/>
                    </a:lnTo>
                    <a:lnTo>
                      <a:pt x="83" y="104"/>
                    </a:lnTo>
                    <a:lnTo>
                      <a:pt x="84" y="104"/>
                    </a:lnTo>
                    <a:lnTo>
                      <a:pt x="85" y="104"/>
                    </a:lnTo>
                    <a:lnTo>
                      <a:pt x="86" y="104"/>
                    </a:lnTo>
                    <a:lnTo>
                      <a:pt x="87" y="104"/>
                    </a:lnTo>
                    <a:lnTo>
                      <a:pt x="87" y="105"/>
                    </a:lnTo>
                    <a:lnTo>
                      <a:pt x="87" y="106"/>
                    </a:lnTo>
                    <a:lnTo>
                      <a:pt x="88" y="106"/>
                    </a:lnTo>
                    <a:lnTo>
                      <a:pt x="89" y="106"/>
                    </a:lnTo>
                    <a:lnTo>
                      <a:pt x="90" y="106"/>
                    </a:lnTo>
                    <a:lnTo>
                      <a:pt x="91" y="106"/>
                    </a:lnTo>
                    <a:lnTo>
                      <a:pt x="92" y="106"/>
                    </a:lnTo>
                    <a:lnTo>
                      <a:pt x="93" y="106"/>
                    </a:lnTo>
                    <a:lnTo>
                      <a:pt x="93" y="105"/>
                    </a:lnTo>
                    <a:lnTo>
                      <a:pt x="92" y="105"/>
                    </a:lnTo>
                    <a:lnTo>
                      <a:pt x="92" y="104"/>
                    </a:lnTo>
                    <a:lnTo>
                      <a:pt x="91" y="104"/>
                    </a:lnTo>
                    <a:lnTo>
                      <a:pt x="90" y="103"/>
                    </a:lnTo>
                    <a:lnTo>
                      <a:pt x="91" y="102"/>
                    </a:lnTo>
                    <a:lnTo>
                      <a:pt x="91" y="101"/>
                    </a:lnTo>
                    <a:lnTo>
                      <a:pt x="91" y="100"/>
                    </a:lnTo>
                    <a:lnTo>
                      <a:pt x="91" y="99"/>
                    </a:lnTo>
                    <a:lnTo>
                      <a:pt x="91" y="98"/>
                    </a:lnTo>
                    <a:lnTo>
                      <a:pt x="92" y="98"/>
                    </a:lnTo>
                    <a:lnTo>
                      <a:pt x="93" y="98"/>
                    </a:lnTo>
                    <a:lnTo>
                      <a:pt x="94" y="99"/>
                    </a:lnTo>
                    <a:lnTo>
                      <a:pt x="95" y="101"/>
                    </a:lnTo>
                    <a:lnTo>
                      <a:pt x="97" y="102"/>
                    </a:lnTo>
                    <a:lnTo>
                      <a:pt x="98" y="103"/>
                    </a:lnTo>
                    <a:lnTo>
                      <a:pt x="98" y="104"/>
                    </a:lnTo>
                    <a:lnTo>
                      <a:pt x="99" y="104"/>
                    </a:lnTo>
                    <a:lnTo>
                      <a:pt x="99" y="105"/>
                    </a:lnTo>
                    <a:lnTo>
                      <a:pt x="99" y="106"/>
                    </a:lnTo>
                    <a:lnTo>
                      <a:pt x="99" y="107"/>
                    </a:lnTo>
                    <a:lnTo>
                      <a:pt x="99" y="108"/>
                    </a:lnTo>
                    <a:lnTo>
                      <a:pt x="100" y="108"/>
                    </a:lnTo>
                    <a:lnTo>
                      <a:pt x="101" y="108"/>
                    </a:lnTo>
                    <a:lnTo>
                      <a:pt x="102" y="107"/>
                    </a:lnTo>
                    <a:lnTo>
                      <a:pt x="102" y="108"/>
                    </a:lnTo>
                    <a:lnTo>
                      <a:pt x="102" y="109"/>
                    </a:lnTo>
                    <a:lnTo>
                      <a:pt x="103" y="109"/>
                    </a:lnTo>
                    <a:lnTo>
                      <a:pt x="103" y="110"/>
                    </a:lnTo>
                    <a:lnTo>
                      <a:pt x="104" y="110"/>
                    </a:lnTo>
                    <a:lnTo>
                      <a:pt x="105" y="110"/>
                    </a:lnTo>
                    <a:lnTo>
                      <a:pt x="105" y="111"/>
                    </a:lnTo>
                    <a:lnTo>
                      <a:pt x="106" y="110"/>
                    </a:lnTo>
                    <a:lnTo>
                      <a:pt x="106" y="111"/>
                    </a:lnTo>
                    <a:lnTo>
                      <a:pt x="107" y="110"/>
                    </a:lnTo>
                    <a:lnTo>
                      <a:pt x="106" y="110"/>
                    </a:lnTo>
                    <a:lnTo>
                      <a:pt x="106" y="109"/>
                    </a:lnTo>
                    <a:lnTo>
                      <a:pt x="107" y="109"/>
                    </a:lnTo>
                    <a:lnTo>
                      <a:pt x="108" y="109"/>
                    </a:lnTo>
                    <a:lnTo>
                      <a:pt x="109" y="109"/>
                    </a:lnTo>
                    <a:lnTo>
                      <a:pt x="110" y="109"/>
                    </a:lnTo>
                    <a:lnTo>
                      <a:pt x="110" y="110"/>
                    </a:lnTo>
                    <a:lnTo>
                      <a:pt x="110" y="109"/>
                    </a:lnTo>
                    <a:lnTo>
                      <a:pt x="111" y="109"/>
                    </a:lnTo>
                    <a:lnTo>
                      <a:pt x="111" y="108"/>
                    </a:lnTo>
                    <a:lnTo>
                      <a:pt x="112" y="107"/>
                    </a:lnTo>
                    <a:lnTo>
                      <a:pt x="113" y="106"/>
                    </a:lnTo>
                    <a:lnTo>
                      <a:pt x="113" y="105"/>
                    </a:lnTo>
                    <a:lnTo>
                      <a:pt x="113" y="104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1" y="103"/>
                    </a:lnTo>
                    <a:lnTo>
                      <a:pt x="110" y="103"/>
                    </a:lnTo>
                    <a:lnTo>
                      <a:pt x="110" y="102"/>
                    </a:lnTo>
                    <a:lnTo>
                      <a:pt x="111" y="101"/>
                    </a:lnTo>
                    <a:lnTo>
                      <a:pt x="112" y="101"/>
                    </a:lnTo>
                    <a:lnTo>
                      <a:pt x="113" y="101"/>
                    </a:lnTo>
                    <a:lnTo>
                      <a:pt x="114" y="100"/>
                    </a:lnTo>
                    <a:lnTo>
                      <a:pt x="115" y="100"/>
                    </a:lnTo>
                    <a:lnTo>
                      <a:pt x="116" y="101"/>
                    </a:lnTo>
                    <a:lnTo>
                      <a:pt x="117" y="101"/>
                    </a:lnTo>
                    <a:lnTo>
                      <a:pt x="118" y="102"/>
                    </a:lnTo>
                    <a:lnTo>
                      <a:pt x="119" y="102"/>
                    </a:lnTo>
                    <a:lnTo>
                      <a:pt x="120" y="101"/>
                    </a:lnTo>
                    <a:lnTo>
                      <a:pt x="121" y="101"/>
                    </a:lnTo>
                    <a:lnTo>
                      <a:pt x="121" y="102"/>
                    </a:lnTo>
                    <a:lnTo>
                      <a:pt x="121" y="101"/>
                    </a:lnTo>
                    <a:lnTo>
                      <a:pt x="121" y="100"/>
                    </a:lnTo>
                    <a:lnTo>
                      <a:pt x="122" y="100"/>
                    </a:lnTo>
                    <a:lnTo>
                      <a:pt x="123" y="101"/>
                    </a:lnTo>
                    <a:lnTo>
                      <a:pt x="124" y="101"/>
                    </a:lnTo>
                    <a:lnTo>
                      <a:pt x="123" y="102"/>
                    </a:lnTo>
                    <a:lnTo>
                      <a:pt x="124" y="102"/>
                    </a:lnTo>
                    <a:lnTo>
                      <a:pt x="125" y="102"/>
                    </a:lnTo>
                    <a:lnTo>
                      <a:pt x="125" y="101"/>
                    </a:lnTo>
                    <a:lnTo>
                      <a:pt x="126" y="101"/>
                    </a:lnTo>
                    <a:lnTo>
                      <a:pt x="126" y="102"/>
                    </a:lnTo>
                    <a:lnTo>
                      <a:pt x="127" y="102"/>
                    </a:lnTo>
                    <a:lnTo>
                      <a:pt x="128" y="102"/>
                    </a:lnTo>
                    <a:lnTo>
                      <a:pt x="129" y="102"/>
                    </a:lnTo>
                    <a:lnTo>
                      <a:pt x="130" y="102"/>
                    </a:lnTo>
                    <a:lnTo>
                      <a:pt x="130" y="103"/>
                    </a:lnTo>
                    <a:lnTo>
                      <a:pt x="129" y="104"/>
                    </a:lnTo>
                    <a:lnTo>
                      <a:pt x="128" y="106"/>
                    </a:lnTo>
                    <a:lnTo>
                      <a:pt x="128" y="107"/>
                    </a:lnTo>
                    <a:lnTo>
                      <a:pt x="128" y="108"/>
                    </a:lnTo>
                    <a:lnTo>
                      <a:pt x="128" y="109"/>
                    </a:lnTo>
                    <a:lnTo>
                      <a:pt x="128" y="110"/>
                    </a:lnTo>
                    <a:lnTo>
                      <a:pt x="128" y="111"/>
                    </a:lnTo>
                    <a:lnTo>
                      <a:pt x="129" y="112"/>
                    </a:lnTo>
                    <a:lnTo>
                      <a:pt x="130" y="113"/>
                    </a:lnTo>
                    <a:lnTo>
                      <a:pt x="131" y="113"/>
                    </a:lnTo>
                    <a:lnTo>
                      <a:pt x="132" y="113"/>
                    </a:lnTo>
                    <a:lnTo>
                      <a:pt x="133" y="113"/>
                    </a:lnTo>
                    <a:lnTo>
                      <a:pt x="134" y="113"/>
                    </a:lnTo>
                    <a:lnTo>
                      <a:pt x="135" y="113"/>
                    </a:lnTo>
                    <a:lnTo>
                      <a:pt x="135" y="114"/>
                    </a:lnTo>
                    <a:lnTo>
                      <a:pt x="136" y="114"/>
                    </a:lnTo>
                    <a:lnTo>
                      <a:pt x="136" y="113"/>
                    </a:lnTo>
                    <a:lnTo>
                      <a:pt x="137" y="114"/>
                    </a:lnTo>
                    <a:lnTo>
                      <a:pt x="138" y="114"/>
                    </a:lnTo>
                    <a:lnTo>
                      <a:pt x="139" y="115"/>
                    </a:lnTo>
                    <a:lnTo>
                      <a:pt x="140" y="116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9"/>
                    </a:lnTo>
                    <a:lnTo>
                      <a:pt x="141" y="121"/>
                    </a:lnTo>
                    <a:lnTo>
                      <a:pt x="140" y="121"/>
                    </a:lnTo>
                    <a:lnTo>
                      <a:pt x="140" y="122"/>
                    </a:lnTo>
                    <a:lnTo>
                      <a:pt x="141" y="123"/>
                    </a:lnTo>
                    <a:lnTo>
                      <a:pt x="142" y="123"/>
                    </a:lnTo>
                    <a:lnTo>
                      <a:pt x="143" y="124"/>
                    </a:lnTo>
                    <a:lnTo>
                      <a:pt x="144" y="124"/>
                    </a:lnTo>
                    <a:lnTo>
                      <a:pt x="144" y="125"/>
                    </a:lnTo>
                    <a:lnTo>
                      <a:pt x="145" y="125"/>
                    </a:lnTo>
                    <a:lnTo>
                      <a:pt x="145" y="126"/>
                    </a:lnTo>
                    <a:lnTo>
                      <a:pt x="146" y="127"/>
                    </a:lnTo>
                    <a:lnTo>
                      <a:pt x="147" y="128"/>
                    </a:lnTo>
                    <a:lnTo>
                      <a:pt x="148" y="128"/>
                    </a:lnTo>
                    <a:lnTo>
                      <a:pt x="149" y="128"/>
                    </a:lnTo>
                    <a:lnTo>
                      <a:pt x="150" y="128"/>
                    </a:lnTo>
                    <a:lnTo>
                      <a:pt x="150" y="127"/>
                    </a:lnTo>
                    <a:lnTo>
                      <a:pt x="151" y="127"/>
                    </a:lnTo>
                    <a:lnTo>
                      <a:pt x="152" y="126"/>
                    </a:lnTo>
                    <a:lnTo>
                      <a:pt x="152" y="125"/>
                    </a:lnTo>
                    <a:lnTo>
                      <a:pt x="153" y="125"/>
                    </a:lnTo>
                    <a:lnTo>
                      <a:pt x="153" y="124"/>
                    </a:lnTo>
                    <a:lnTo>
                      <a:pt x="153" y="123"/>
                    </a:lnTo>
                    <a:lnTo>
                      <a:pt x="154" y="123"/>
                    </a:lnTo>
                    <a:lnTo>
                      <a:pt x="155" y="123"/>
                    </a:lnTo>
                    <a:lnTo>
                      <a:pt x="155" y="122"/>
                    </a:lnTo>
                    <a:lnTo>
                      <a:pt x="156" y="121"/>
                    </a:lnTo>
                    <a:lnTo>
                      <a:pt x="158" y="120"/>
                    </a:lnTo>
                    <a:lnTo>
                      <a:pt x="158" y="119"/>
                    </a:lnTo>
                    <a:lnTo>
                      <a:pt x="159" y="119"/>
                    </a:lnTo>
                    <a:lnTo>
                      <a:pt x="159" y="118"/>
                    </a:lnTo>
                    <a:lnTo>
                      <a:pt x="160" y="118"/>
                    </a:lnTo>
                    <a:lnTo>
                      <a:pt x="160" y="119"/>
                    </a:lnTo>
                    <a:lnTo>
                      <a:pt x="161" y="119"/>
                    </a:lnTo>
                    <a:lnTo>
                      <a:pt x="162" y="119"/>
                    </a:lnTo>
                    <a:lnTo>
                      <a:pt x="163" y="120"/>
                    </a:lnTo>
                    <a:lnTo>
                      <a:pt x="163" y="121"/>
                    </a:lnTo>
                    <a:lnTo>
                      <a:pt x="164" y="121"/>
                    </a:lnTo>
                    <a:lnTo>
                      <a:pt x="165" y="122"/>
                    </a:lnTo>
                    <a:lnTo>
                      <a:pt x="166" y="123"/>
                    </a:lnTo>
                    <a:lnTo>
                      <a:pt x="167" y="123"/>
                    </a:lnTo>
                    <a:lnTo>
                      <a:pt x="167" y="122"/>
                    </a:lnTo>
                    <a:lnTo>
                      <a:pt x="167" y="121"/>
                    </a:lnTo>
                    <a:lnTo>
                      <a:pt x="168" y="120"/>
                    </a:lnTo>
                    <a:lnTo>
                      <a:pt x="167" y="119"/>
                    </a:lnTo>
                    <a:lnTo>
                      <a:pt x="167" y="118"/>
                    </a:lnTo>
                    <a:lnTo>
                      <a:pt x="167" y="117"/>
                    </a:lnTo>
                    <a:lnTo>
                      <a:pt x="167" y="116"/>
                    </a:lnTo>
                    <a:lnTo>
                      <a:pt x="167" y="115"/>
                    </a:lnTo>
                    <a:lnTo>
                      <a:pt x="167" y="114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0"/>
                    </a:lnTo>
                    <a:lnTo>
                      <a:pt x="165" y="110"/>
                    </a:lnTo>
                    <a:lnTo>
                      <a:pt x="166" y="109"/>
                    </a:lnTo>
                    <a:lnTo>
                      <a:pt x="165" y="109"/>
                    </a:lnTo>
                    <a:lnTo>
                      <a:pt x="166" y="109"/>
                    </a:lnTo>
                    <a:lnTo>
                      <a:pt x="165" y="109"/>
                    </a:lnTo>
                    <a:lnTo>
                      <a:pt x="165" y="108"/>
                    </a:lnTo>
                    <a:lnTo>
                      <a:pt x="164" y="108"/>
                    </a:lnTo>
                    <a:lnTo>
                      <a:pt x="164" y="107"/>
                    </a:lnTo>
                    <a:lnTo>
                      <a:pt x="163" y="106"/>
                    </a:lnTo>
                    <a:lnTo>
                      <a:pt x="163" y="105"/>
                    </a:lnTo>
                    <a:lnTo>
                      <a:pt x="163" y="104"/>
                    </a:lnTo>
                    <a:lnTo>
                      <a:pt x="163" y="103"/>
                    </a:lnTo>
                    <a:lnTo>
                      <a:pt x="164" y="103"/>
                    </a:lnTo>
                    <a:lnTo>
                      <a:pt x="165" y="103"/>
                    </a:lnTo>
                    <a:lnTo>
                      <a:pt x="165" y="102"/>
                    </a:lnTo>
                    <a:lnTo>
                      <a:pt x="166" y="101"/>
                    </a:lnTo>
                    <a:lnTo>
                      <a:pt x="166" y="100"/>
                    </a:lnTo>
                    <a:lnTo>
                      <a:pt x="167" y="100"/>
                    </a:lnTo>
                    <a:lnTo>
                      <a:pt x="166" y="100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7"/>
                    </a:lnTo>
                    <a:lnTo>
                      <a:pt x="166" y="96"/>
                    </a:lnTo>
                    <a:lnTo>
                      <a:pt x="166" y="95"/>
                    </a:lnTo>
                    <a:lnTo>
                      <a:pt x="167" y="95"/>
                    </a:lnTo>
                    <a:lnTo>
                      <a:pt x="168" y="95"/>
                    </a:lnTo>
                    <a:lnTo>
                      <a:pt x="169" y="95"/>
                    </a:lnTo>
                    <a:lnTo>
                      <a:pt x="170" y="96"/>
                    </a:lnTo>
                    <a:lnTo>
                      <a:pt x="171" y="96"/>
                    </a:lnTo>
                    <a:lnTo>
                      <a:pt x="172" y="95"/>
                    </a:lnTo>
                    <a:lnTo>
                      <a:pt x="173" y="95"/>
                    </a:lnTo>
                    <a:lnTo>
                      <a:pt x="174" y="95"/>
                    </a:lnTo>
                    <a:lnTo>
                      <a:pt x="174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9" y="95"/>
                    </a:lnTo>
                    <a:lnTo>
                      <a:pt x="179" y="96"/>
                    </a:lnTo>
                    <a:lnTo>
                      <a:pt x="180" y="96"/>
                    </a:lnTo>
                    <a:lnTo>
                      <a:pt x="180" y="97"/>
                    </a:lnTo>
                    <a:lnTo>
                      <a:pt x="181" y="97"/>
                    </a:lnTo>
                    <a:lnTo>
                      <a:pt x="182" y="96"/>
                    </a:lnTo>
                    <a:lnTo>
                      <a:pt x="181" y="96"/>
                    </a:lnTo>
                    <a:lnTo>
                      <a:pt x="181" y="95"/>
                    </a:lnTo>
                    <a:lnTo>
                      <a:pt x="182" y="95"/>
                    </a:lnTo>
                    <a:lnTo>
                      <a:pt x="182" y="94"/>
                    </a:lnTo>
                    <a:lnTo>
                      <a:pt x="183" y="95"/>
                    </a:lnTo>
                    <a:lnTo>
                      <a:pt x="183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3" y="93"/>
                    </a:lnTo>
                    <a:lnTo>
                      <a:pt x="183" y="92"/>
                    </a:lnTo>
                    <a:lnTo>
                      <a:pt x="182" y="92"/>
                    </a:lnTo>
                    <a:lnTo>
                      <a:pt x="181" y="92"/>
                    </a:lnTo>
                    <a:lnTo>
                      <a:pt x="182" y="92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3" y="89"/>
                    </a:lnTo>
                    <a:lnTo>
                      <a:pt x="184" y="89"/>
                    </a:lnTo>
                    <a:lnTo>
                      <a:pt x="184" y="88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5" y="88"/>
                    </a:lnTo>
                    <a:lnTo>
                      <a:pt x="186" y="88"/>
                    </a:lnTo>
                    <a:lnTo>
                      <a:pt x="185" y="87"/>
                    </a:lnTo>
                    <a:lnTo>
                      <a:pt x="186" y="87"/>
                    </a:lnTo>
                    <a:lnTo>
                      <a:pt x="187" y="87"/>
                    </a:lnTo>
                    <a:lnTo>
                      <a:pt x="187" y="88"/>
                    </a:lnTo>
                    <a:lnTo>
                      <a:pt x="188" y="88"/>
                    </a:lnTo>
                    <a:lnTo>
                      <a:pt x="188" y="87"/>
                    </a:lnTo>
                    <a:lnTo>
                      <a:pt x="189" y="87"/>
                    </a:lnTo>
                    <a:lnTo>
                      <a:pt x="189" y="86"/>
                    </a:lnTo>
                    <a:lnTo>
                      <a:pt x="190" y="86"/>
                    </a:lnTo>
                    <a:lnTo>
                      <a:pt x="189" y="85"/>
                    </a:lnTo>
                    <a:lnTo>
                      <a:pt x="188" y="85"/>
                    </a:lnTo>
                    <a:lnTo>
                      <a:pt x="189" y="85"/>
                    </a:lnTo>
                    <a:lnTo>
                      <a:pt x="189" y="84"/>
                    </a:lnTo>
                    <a:lnTo>
                      <a:pt x="190" y="84"/>
                    </a:lnTo>
                    <a:lnTo>
                      <a:pt x="190" y="85"/>
                    </a:lnTo>
                    <a:lnTo>
                      <a:pt x="190" y="84"/>
                    </a:lnTo>
                    <a:lnTo>
                      <a:pt x="191" y="84"/>
                    </a:lnTo>
                    <a:lnTo>
                      <a:pt x="192" y="84"/>
                    </a:lnTo>
                    <a:lnTo>
                      <a:pt x="193" y="84"/>
                    </a:lnTo>
                    <a:lnTo>
                      <a:pt x="194" y="84"/>
                    </a:lnTo>
                    <a:lnTo>
                      <a:pt x="195" y="84"/>
                    </a:lnTo>
                    <a:lnTo>
                      <a:pt x="195" y="85"/>
                    </a:lnTo>
                    <a:lnTo>
                      <a:pt x="196" y="85"/>
                    </a:lnTo>
                    <a:lnTo>
                      <a:pt x="197" y="85"/>
                    </a:lnTo>
                    <a:lnTo>
                      <a:pt x="198" y="85"/>
                    </a:lnTo>
                    <a:lnTo>
                      <a:pt x="198" y="86"/>
                    </a:lnTo>
                    <a:lnTo>
                      <a:pt x="199" y="87"/>
                    </a:lnTo>
                    <a:lnTo>
                      <a:pt x="200" y="87"/>
                    </a:lnTo>
                    <a:lnTo>
                      <a:pt x="201" y="87"/>
                    </a:lnTo>
                    <a:lnTo>
                      <a:pt x="202" y="87"/>
                    </a:lnTo>
                    <a:lnTo>
                      <a:pt x="203" y="87"/>
                    </a:lnTo>
                    <a:lnTo>
                      <a:pt x="204" y="88"/>
                    </a:lnTo>
                    <a:lnTo>
                      <a:pt x="205" y="88"/>
                    </a:lnTo>
                    <a:lnTo>
                      <a:pt x="206" y="88"/>
                    </a:lnTo>
                    <a:lnTo>
                      <a:pt x="206" y="89"/>
                    </a:lnTo>
                    <a:lnTo>
                      <a:pt x="207" y="89"/>
                    </a:lnTo>
                    <a:lnTo>
                      <a:pt x="208" y="89"/>
                    </a:lnTo>
                    <a:lnTo>
                      <a:pt x="209" y="89"/>
                    </a:lnTo>
                    <a:lnTo>
                      <a:pt x="210" y="89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3" y="91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5" y="92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1"/>
                    </a:lnTo>
                    <a:lnTo>
                      <a:pt x="217" y="90"/>
                    </a:lnTo>
                    <a:lnTo>
                      <a:pt x="217" y="89"/>
                    </a:lnTo>
                    <a:lnTo>
                      <a:pt x="218" y="89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0" y="88"/>
                    </a:lnTo>
                    <a:lnTo>
                      <a:pt x="220" y="87"/>
                    </a:lnTo>
                    <a:lnTo>
                      <a:pt x="220" y="86"/>
                    </a:lnTo>
                    <a:lnTo>
                      <a:pt x="221" y="86"/>
                    </a:lnTo>
                    <a:lnTo>
                      <a:pt x="221" y="85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4" y="86"/>
                    </a:lnTo>
                    <a:lnTo>
                      <a:pt x="225" y="86"/>
                    </a:lnTo>
                    <a:lnTo>
                      <a:pt x="225" y="85"/>
                    </a:lnTo>
                    <a:lnTo>
                      <a:pt x="226" y="85"/>
                    </a:lnTo>
                    <a:lnTo>
                      <a:pt x="227" y="84"/>
                    </a:lnTo>
                    <a:lnTo>
                      <a:pt x="228" y="84"/>
                    </a:lnTo>
                    <a:lnTo>
                      <a:pt x="227" y="84"/>
                    </a:lnTo>
                    <a:lnTo>
                      <a:pt x="228" y="85"/>
                    </a:lnTo>
                    <a:lnTo>
                      <a:pt x="228" y="86"/>
                    </a:lnTo>
                    <a:lnTo>
                      <a:pt x="229" y="87"/>
                    </a:lnTo>
                    <a:lnTo>
                      <a:pt x="230" y="88"/>
                    </a:lnTo>
                    <a:lnTo>
                      <a:pt x="230" y="89"/>
                    </a:lnTo>
                    <a:lnTo>
                      <a:pt x="231" y="89"/>
                    </a:lnTo>
                    <a:lnTo>
                      <a:pt x="232" y="89"/>
                    </a:lnTo>
                    <a:lnTo>
                      <a:pt x="232" y="88"/>
                    </a:lnTo>
                    <a:lnTo>
                      <a:pt x="232" y="87"/>
                    </a:lnTo>
                    <a:lnTo>
                      <a:pt x="232" y="86"/>
                    </a:lnTo>
                    <a:lnTo>
                      <a:pt x="233" y="86"/>
                    </a:lnTo>
                    <a:lnTo>
                      <a:pt x="233" y="85"/>
                    </a:lnTo>
                    <a:lnTo>
                      <a:pt x="234" y="86"/>
                    </a:lnTo>
                    <a:lnTo>
                      <a:pt x="234" y="85"/>
                    </a:lnTo>
                    <a:lnTo>
                      <a:pt x="235" y="86"/>
                    </a:lnTo>
                    <a:lnTo>
                      <a:pt x="236" y="86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6" y="85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8" y="84"/>
                    </a:lnTo>
                    <a:lnTo>
                      <a:pt x="238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1" y="84"/>
                    </a:lnTo>
                    <a:lnTo>
                      <a:pt x="241" y="83"/>
                    </a:lnTo>
                    <a:lnTo>
                      <a:pt x="240" y="82"/>
                    </a:lnTo>
                    <a:lnTo>
                      <a:pt x="241" y="82"/>
                    </a:lnTo>
                    <a:lnTo>
                      <a:pt x="242" y="81"/>
                    </a:lnTo>
                    <a:lnTo>
                      <a:pt x="241" y="81"/>
                    </a:lnTo>
                    <a:lnTo>
                      <a:pt x="242" y="81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4" y="80"/>
                    </a:lnTo>
                    <a:lnTo>
                      <a:pt x="245" y="80"/>
                    </a:lnTo>
                    <a:lnTo>
                      <a:pt x="245" y="79"/>
                    </a:lnTo>
                    <a:lnTo>
                      <a:pt x="244" y="79"/>
                    </a:lnTo>
                    <a:lnTo>
                      <a:pt x="244" y="78"/>
                    </a:lnTo>
                    <a:lnTo>
                      <a:pt x="245" y="78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7" y="77"/>
                    </a:lnTo>
                    <a:lnTo>
                      <a:pt x="248" y="77"/>
                    </a:lnTo>
                    <a:lnTo>
                      <a:pt x="248" y="78"/>
                    </a:lnTo>
                    <a:lnTo>
                      <a:pt x="247" y="78"/>
                    </a:lnTo>
                    <a:lnTo>
                      <a:pt x="248" y="78"/>
                    </a:lnTo>
                    <a:lnTo>
                      <a:pt x="248" y="79"/>
                    </a:lnTo>
                    <a:lnTo>
                      <a:pt x="249" y="79"/>
                    </a:lnTo>
                    <a:lnTo>
                      <a:pt x="249" y="78"/>
                    </a:lnTo>
                    <a:lnTo>
                      <a:pt x="250" y="78"/>
                    </a:lnTo>
                    <a:lnTo>
                      <a:pt x="251" y="78"/>
                    </a:lnTo>
                    <a:lnTo>
                      <a:pt x="252" y="78"/>
                    </a:lnTo>
                    <a:lnTo>
                      <a:pt x="252" y="77"/>
                    </a:lnTo>
                    <a:lnTo>
                      <a:pt x="253" y="77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79"/>
                    </a:lnTo>
                    <a:lnTo>
                      <a:pt x="255" y="79"/>
                    </a:lnTo>
                    <a:lnTo>
                      <a:pt x="256" y="78"/>
                    </a:lnTo>
                    <a:lnTo>
                      <a:pt x="257" y="78"/>
                    </a:lnTo>
                    <a:lnTo>
                      <a:pt x="257" y="77"/>
                    </a:lnTo>
                    <a:lnTo>
                      <a:pt x="258" y="78"/>
                    </a:lnTo>
                    <a:lnTo>
                      <a:pt x="259" y="79"/>
                    </a:lnTo>
                    <a:lnTo>
                      <a:pt x="259" y="78"/>
                    </a:lnTo>
                    <a:lnTo>
                      <a:pt x="260" y="79"/>
                    </a:lnTo>
                    <a:lnTo>
                      <a:pt x="260" y="78"/>
                    </a:lnTo>
                    <a:lnTo>
                      <a:pt x="261" y="78"/>
                    </a:lnTo>
                    <a:lnTo>
                      <a:pt x="262" y="78"/>
                    </a:lnTo>
                    <a:lnTo>
                      <a:pt x="262" y="77"/>
                    </a:lnTo>
                    <a:lnTo>
                      <a:pt x="263" y="77"/>
                    </a:lnTo>
                    <a:lnTo>
                      <a:pt x="263" y="76"/>
                    </a:lnTo>
                    <a:lnTo>
                      <a:pt x="264" y="75"/>
                    </a:lnTo>
                    <a:lnTo>
                      <a:pt x="264" y="74"/>
                    </a:lnTo>
                    <a:lnTo>
                      <a:pt x="265" y="74"/>
                    </a:lnTo>
                    <a:lnTo>
                      <a:pt x="265" y="73"/>
                    </a:lnTo>
                    <a:lnTo>
                      <a:pt x="264" y="72"/>
                    </a:lnTo>
                    <a:lnTo>
                      <a:pt x="264" y="71"/>
                    </a:lnTo>
                    <a:lnTo>
                      <a:pt x="265" y="71"/>
                    </a:lnTo>
                    <a:lnTo>
                      <a:pt x="265" y="70"/>
                    </a:lnTo>
                    <a:lnTo>
                      <a:pt x="264" y="70"/>
                    </a:lnTo>
                    <a:lnTo>
                      <a:pt x="264" y="69"/>
                    </a:lnTo>
                    <a:lnTo>
                      <a:pt x="264" y="68"/>
                    </a:lnTo>
                    <a:lnTo>
                      <a:pt x="265" y="67"/>
                    </a:lnTo>
                    <a:lnTo>
                      <a:pt x="264" y="67"/>
                    </a:lnTo>
                    <a:lnTo>
                      <a:pt x="265" y="67"/>
                    </a:lnTo>
                    <a:lnTo>
                      <a:pt x="265" y="66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7" y="65"/>
                    </a:lnTo>
                    <a:lnTo>
                      <a:pt x="268" y="65"/>
                    </a:lnTo>
                    <a:lnTo>
                      <a:pt x="269" y="65"/>
                    </a:lnTo>
                    <a:lnTo>
                      <a:pt x="269" y="64"/>
                    </a:lnTo>
                    <a:lnTo>
                      <a:pt x="270" y="64"/>
                    </a:lnTo>
                    <a:lnTo>
                      <a:pt x="271" y="64"/>
                    </a:lnTo>
                    <a:lnTo>
                      <a:pt x="271" y="65"/>
                    </a:lnTo>
                    <a:lnTo>
                      <a:pt x="272" y="65"/>
                    </a:lnTo>
                    <a:lnTo>
                      <a:pt x="272" y="64"/>
                    </a:lnTo>
                    <a:lnTo>
                      <a:pt x="273" y="64"/>
                    </a:lnTo>
                    <a:lnTo>
                      <a:pt x="274" y="65"/>
                    </a:lnTo>
                    <a:lnTo>
                      <a:pt x="275" y="65"/>
                    </a:lnTo>
                    <a:lnTo>
                      <a:pt x="276" y="65"/>
                    </a:lnTo>
                    <a:lnTo>
                      <a:pt x="276" y="64"/>
                    </a:lnTo>
                    <a:lnTo>
                      <a:pt x="276" y="65"/>
                    </a:lnTo>
                    <a:lnTo>
                      <a:pt x="277" y="65"/>
                    </a:lnTo>
                    <a:lnTo>
                      <a:pt x="278" y="65"/>
                    </a:lnTo>
                    <a:lnTo>
                      <a:pt x="279" y="65"/>
                    </a:lnTo>
                    <a:lnTo>
                      <a:pt x="279" y="64"/>
                    </a:lnTo>
                    <a:lnTo>
                      <a:pt x="280" y="64"/>
                    </a:lnTo>
                    <a:lnTo>
                      <a:pt x="280" y="63"/>
                    </a:lnTo>
                    <a:lnTo>
                      <a:pt x="281" y="63"/>
                    </a:lnTo>
                    <a:lnTo>
                      <a:pt x="281" y="62"/>
                    </a:lnTo>
                    <a:lnTo>
                      <a:pt x="282" y="62"/>
                    </a:lnTo>
                    <a:lnTo>
                      <a:pt x="283" y="62"/>
                    </a:lnTo>
                    <a:lnTo>
                      <a:pt x="284" y="62"/>
                    </a:lnTo>
                    <a:lnTo>
                      <a:pt x="284" y="61"/>
                    </a:lnTo>
                    <a:lnTo>
                      <a:pt x="283" y="61"/>
                    </a:lnTo>
                    <a:lnTo>
                      <a:pt x="282" y="60"/>
                    </a:lnTo>
                    <a:lnTo>
                      <a:pt x="282" y="59"/>
                    </a:lnTo>
                    <a:lnTo>
                      <a:pt x="281" y="59"/>
                    </a:lnTo>
                    <a:lnTo>
                      <a:pt x="280" y="59"/>
                    </a:lnTo>
                    <a:lnTo>
                      <a:pt x="280" y="58"/>
                    </a:lnTo>
                    <a:lnTo>
                      <a:pt x="280" y="57"/>
                    </a:lnTo>
                    <a:lnTo>
                      <a:pt x="280" y="56"/>
                    </a:lnTo>
                    <a:lnTo>
                      <a:pt x="281" y="56"/>
                    </a:lnTo>
                    <a:lnTo>
                      <a:pt x="282" y="56"/>
                    </a:lnTo>
                    <a:lnTo>
                      <a:pt x="283" y="56"/>
                    </a:lnTo>
                    <a:lnTo>
                      <a:pt x="284" y="57"/>
                    </a:lnTo>
                    <a:lnTo>
                      <a:pt x="284" y="56"/>
                    </a:lnTo>
                    <a:lnTo>
                      <a:pt x="285" y="56"/>
                    </a:lnTo>
                    <a:lnTo>
                      <a:pt x="286" y="57"/>
                    </a:lnTo>
                    <a:lnTo>
                      <a:pt x="287" y="57"/>
                    </a:lnTo>
                    <a:lnTo>
                      <a:pt x="288" y="57"/>
                    </a:lnTo>
                    <a:lnTo>
                      <a:pt x="289" y="57"/>
                    </a:lnTo>
                    <a:lnTo>
                      <a:pt x="288" y="57"/>
                    </a:lnTo>
                    <a:lnTo>
                      <a:pt x="288" y="56"/>
                    </a:lnTo>
                    <a:lnTo>
                      <a:pt x="289" y="56"/>
                    </a:lnTo>
                    <a:lnTo>
                      <a:pt x="289" y="57"/>
                    </a:lnTo>
                    <a:lnTo>
                      <a:pt x="290" y="58"/>
                    </a:lnTo>
                    <a:lnTo>
                      <a:pt x="290" y="57"/>
                    </a:lnTo>
                    <a:lnTo>
                      <a:pt x="291" y="57"/>
                    </a:lnTo>
                    <a:lnTo>
                      <a:pt x="291" y="58"/>
                    </a:lnTo>
                    <a:lnTo>
                      <a:pt x="292" y="58"/>
                    </a:lnTo>
                    <a:lnTo>
                      <a:pt x="292" y="59"/>
                    </a:lnTo>
                    <a:lnTo>
                      <a:pt x="293" y="59"/>
                    </a:lnTo>
                    <a:lnTo>
                      <a:pt x="294" y="59"/>
                    </a:lnTo>
                    <a:lnTo>
                      <a:pt x="294" y="60"/>
                    </a:lnTo>
                    <a:lnTo>
                      <a:pt x="295" y="60"/>
                    </a:lnTo>
                    <a:lnTo>
                      <a:pt x="295" y="59"/>
                    </a:lnTo>
                    <a:lnTo>
                      <a:pt x="296" y="59"/>
                    </a:lnTo>
                    <a:lnTo>
                      <a:pt x="297" y="59"/>
                    </a:lnTo>
                    <a:lnTo>
                      <a:pt x="297" y="58"/>
                    </a:lnTo>
                    <a:lnTo>
                      <a:pt x="298" y="58"/>
                    </a:lnTo>
                    <a:lnTo>
                      <a:pt x="298" y="57"/>
                    </a:lnTo>
                    <a:lnTo>
                      <a:pt x="299" y="57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3" y="57"/>
                    </a:lnTo>
                    <a:lnTo>
                      <a:pt x="304" y="57"/>
                    </a:lnTo>
                    <a:lnTo>
                      <a:pt x="305" y="58"/>
                    </a:lnTo>
                    <a:lnTo>
                      <a:pt x="305" y="57"/>
                    </a:lnTo>
                    <a:lnTo>
                      <a:pt x="306" y="57"/>
                    </a:lnTo>
                    <a:lnTo>
                      <a:pt x="306" y="58"/>
                    </a:lnTo>
                    <a:lnTo>
                      <a:pt x="306" y="57"/>
                    </a:lnTo>
                    <a:lnTo>
                      <a:pt x="307" y="57"/>
                    </a:lnTo>
                    <a:lnTo>
                      <a:pt x="307" y="56"/>
                    </a:lnTo>
                    <a:lnTo>
                      <a:pt x="309" y="56"/>
                    </a:lnTo>
                    <a:lnTo>
                      <a:pt x="309" y="55"/>
                    </a:lnTo>
                    <a:lnTo>
                      <a:pt x="310" y="54"/>
                    </a:lnTo>
                    <a:lnTo>
                      <a:pt x="310" y="53"/>
                    </a:lnTo>
                    <a:lnTo>
                      <a:pt x="309" y="53"/>
                    </a:lnTo>
                    <a:lnTo>
                      <a:pt x="309" y="52"/>
                    </a:lnTo>
                    <a:lnTo>
                      <a:pt x="310" y="53"/>
                    </a:lnTo>
                    <a:lnTo>
                      <a:pt x="311" y="53"/>
                    </a:lnTo>
                    <a:lnTo>
                      <a:pt x="311" y="52"/>
                    </a:lnTo>
                    <a:lnTo>
                      <a:pt x="311" y="51"/>
                    </a:lnTo>
                    <a:lnTo>
                      <a:pt x="311" y="50"/>
                    </a:lnTo>
                    <a:lnTo>
                      <a:pt x="311" y="49"/>
                    </a:lnTo>
                    <a:lnTo>
                      <a:pt x="310" y="48"/>
                    </a:lnTo>
                    <a:lnTo>
                      <a:pt x="310" y="47"/>
                    </a:lnTo>
                    <a:lnTo>
                      <a:pt x="311" y="47"/>
                    </a:lnTo>
                    <a:lnTo>
                      <a:pt x="312" y="47"/>
                    </a:lnTo>
                    <a:lnTo>
                      <a:pt x="312" y="46"/>
                    </a:lnTo>
                    <a:lnTo>
                      <a:pt x="313" y="46"/>
                    </a:lnTo>
                    <a:lnTo>
                      <a:pt x="313" y="45"/>
                    </a:lnTo>
                    <a:lnTo>
                      <a:pt x="313" y="44"/>
                    </a:lnTo>
                    <a:lnTo>
                      <a:pt x="313" y="43"/>
                    </a:lnTo>
                    <a:lnTo>
                      <a:pt x="314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6" y="43"/>
                    </a:lnTo>
                    <a:lnTo>
                      <a:pt x="317" y="43"/>
                    </a:lnTo>
                    <a:lnTo>
                      <a:pt x="318" y="43"/>
                    </a:lnTo>
                    <a:lnTo>
                      <a:pt x="319" y="42"/>
                    </a:lnTo>
                    <a:lnTo>
                      <a:pt x="320" y="42"/>
                    </a:lnTo>
                    <a:lnTo>
                      <a:pt x="321" y="41"/>
                    </a:lnTo>
                    <a:lnTo>
                      <a:pt x="321" y="40"/>
                    </a:lnTo>
                    <a:lnTo>
                      <a:pt x="322" y="40"/>
                    </a:lnTo>
                    <a:lnTo>
                      <a:pt x="323" y="40"/>
                    </a:lnTo>
                    <a:lnTo>
                      <a:pt x="323" y="39"/>
                    </a:lnTo>
                    <a:lnTo>
                      <a:pt x="324" y="39"/>
                    </a:lnTo>
                    <a:lnTo>
                      <a:pt x="325" y="39"/>
                    </a:lnTo>
                    <a:lnTo>
                      <a:pt x="326" y="39"/>
                    </a:lnTo>
                    <a:lnTo>
                      <a:pt x="327" y="38"/>
                    </a:lnTo>
                    <a:lnTo>
                      <a:pt x="328" y="38"/>
                    </a:lnTo>
                    <a:lnTo>
                      <a:pt x="328" y="37"/>
                    </a:lnTo>
                    <a:lnTo>
                      <a:pt x="329" y="36"/>
                    </a:lnTo>
                    <a:lnTo>
                      <a:pt x="330" y="35"/>
                    </a:lnTo>
                    <a:lnTo>
                      <a:pt x="331" y="34"/>
                    </a:lnTo>
                    <a:lnTo>
                      <a:pt x="332" y="34"/>
                    </a:lnTo>
                    <a:lnTo>
                      <a:pt x="332" y="33"/>
                    </a:lnTo>
                    <a:lnTo>
                      <a:pt x="333" y="33"/>
                    </a:lnTo>
                    <a:lnTo>
                      <a:pt x="333" y="32"/>
                    </a:lnTo>
                    <a:lnTo>
                      <a:pt x="334" y="31"/>
                    </a:lnTo>
                    <a:lnTo>
                      <a:pt x="334" y="30"/>
                    </a:lnTo>
                    <a:lnTo>
                      <a:pt x="334" y="29"/>
                    </a:lnTo>
                    <a:lnTo>
                      <a:pt x="335" y="29"/>
                    </a:lnTo>
                    <a:lnTo>
                      <a:pt x="336" y="29"/>
                    </a:lnTo>
                    <a:lnTo>
                      <a:pt x="336" y="28"/>
                    </a:lnTo>
                    <a:lnTo>
                      <a:pt x="337" y="27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5"/>
                    </a:lnTo>
                    <a:lnTo>
                      <a:pt x="339" y="24"/>
                    </a:lnTo>
                    <a:lnTo>
                      <a:pt x="339" y="23"/>
                    </a:lnTo>
                    <a:lnTo>
                      <a:pt x="339" y="22"/>
                    </a:lnTo>
                    <a:lnTo>
                      <a:pt x="338" y="21"/>
                    </a:lnTo>
                    <a:lnTo>
                      <a:pt x="338" y="20"/>
                    </a:lnTo>
                    <a:lnTo>
                      <a:pt x="337" y="20"/>
                    </a:lnTo>
                    <a:lnTo>
                      <a:pt x="337" y="19"/>
                    </a:lnTo>
                    <a:lnTo>
                      <a:pt x="336" y="19"/>
                    </a:lnTo>
                    <a:lnTo>
                      <a:pt x="336" y="18"/>
                    </a:lnTo>
                    <a:lnTo>
                      <a:pt x="336" y="17"/>
                    </a:lnTo>
                    <a:lnTo>
                      <a:pt x="335" y="17"/>
                    </a:lnTo>
                    <a:lnTo>
                      <a:pt x="334" y="16"/>
                    </a:lnTo>
                    <a:lnTo>
                      <a:pt x="335" y="15"/>
                    </a:lnTo>
                    <a:lnTo>
                      <a:pt x="334" y="15"/>
                    </a:lnTo>
                    <a:lnTo>
                      <a:pt x="335" y="14"/>
                    </a:lnTo>
                    <a:lnTo>
                      <a:pt x="334" y="14"/>
                    </a:lnTo>
                    <a:lnTo>
                      <a:pt x="334" y="13"/>
                    </a:lnTo>
                    <a:lnTo>
                      <a:pt x="335" y="12"/>
                    </a:lnTo>
                    <a:lnTo>
                      <a:pt x="334" y="12"/>
                    </a:lnTo>
                    <a:lnTo>
                      <a:pt x="334" y="11"/>
                    </a:lnTo>
                    <a:lnTo>
                      <a:pt x="333" y="11"/>
                    </a:lnTo>
                    <a:lnTo>
                      <a:pt x="334" y="10"/>
                    </a:lnTo>
                    <a:lnTo>
                      <a:pt x="334" y="9"/>
                    </a:lnTo>
                    <a:lnTo>
                      <a:pt x="333" y="8"/>
                    </a:lnTo>
                    <a:lnTo>
                      <a:pt x="332" y="8"/>
                    </a:lnTo>
                    <a:lnTo>
                      <a:pt x="333" y="8"/>
                    </a:lnTo>
                    <a:lnTo>
                      <a:pt x="332" y="7"/>
                    </a:lnTo>
                    <a:lnTo>
                      <a:pt x="331" y="7"/>
                    </a:lnTo>
                    <a:lnTo>
                      <a:pt x="331" y="6"/>
                    </a:lnTo>
                    <a:lnTo>
                      <a:pt x="330" y="6"/>
                    </a:lnTo>
                    <a:lnTo>
                      <a:pt x="329" y="6"/>
                    </a:lnTo>
                    <a:lnTo>
                      <a:pt x="328" y="6"/>
                    </a:lnTo>
                    <a:lnTo>
                      <a:pt x="328" y="5"/>
                    </a:lnTo>
                    <a:lnTo>
                      <a:pt x="327" y="6"/>
                    </a:lnTo>
                    <a:lnTo>
                      <a:pt x="327" y="5"/>
                    </a:lnTo>
                    <a:lnTo>
                      <a:pt x="328" y="5"/>
                    </a:lnTo>
                    <a:lnTo>
                      <a:pt x="328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30" y="3"/>
                    </a:lnTo>
                    <a:lnTo>
                      <a:pt x="332" y="3"/>
                    </a:lnTo>
                    <a:lnTo>
                      <a:pt x="333" y="3"/>
                    </a:lnTo>
                    <a:lnTo>
                      <a:pt x="334" y="3"/>
                    </a:lnTo>
                    <a:lnTo>
                      <a:pt x="335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4"/>
                    </a:lnTo>
                    <a:lnTo>
                      <a:pt x="339" y="4"/>
                    </a:lnTo>
                    <a:lnTo>
                      <a:pt x="339" y="5"/>
                    </a:lnTo>
                    <a:lnTo>
                      <a:pt x="340" y="6"/>
                    </a:lnTo>
                    <a:lnTo>
                      <a:pt x="341" y="6"/>
                    </a:lnTo>
                    <a:lnTo>
                      <a:pt x="342" y="6"/>
                    </a:lnTo>
                    <a:lnTo>
                      <a:pt x="343" y="5"/>
                    </a:lnTo>
                    <a:lnTo>
                      <a:pt x="344" y="5"/>
                    </a:lnTo>
                    <a:lnTo>
                      <a:pt x="345" y="5"/>
                    </a:lnTo>
                    <a:lnTo>
                      <a:pt x="346" y="5"/>
                    </a:lnTo>
                    <a:lnTo>
                      <a:pt x="348" y="5"/>
                    </a:lnTo>
                    <a:lnTo>
                      <a:pt x="349" y="5"/>
                    </a:lnTo>
                    <a:lnTo>
                      <a:pt x="349" y="6"/>
                    </a:lnTo>
                    <a:lnTo>
                      <a:pt x="350" y="5"/>
                    </a:lnTo>
                    <a:lnTo>
                      <a:pt x="350" y="6"/>
                    </a:lnTo>
                    <a:lnTo>
                      <a:pt x="350" y="7"/>
                    </a:lnTo>
                    <a:lnTo>
                      <a:pt x="351" y="7"/>
                    </a:lnTo>
                    <a:lnTo>
                      <a:pt x="352" y="6"/>
                    </a:lnTo>
                    <a:lnTo>
                      <a:pt x="353" y="6"/>
                    </a:lnTo>
                    <a:lnTo>
                      <a:pt x="353" y="5"/>
                    </a:lnTo>
                    <a:lnTo>
                      <a:pt x="353" y="4"/>
                    </a:lnTo>
                    <a:lnTo>
                      <a:pt x="354" y="5"/>
                    </a:lnTo>
                    <a:lnTo>
                      <a:pt x="354" y="4"/>
                    </a:lnTo>
                    <a:lnTo>
                      <a:pt x="355" y="4"/>
                    </a:lnTo>
                    <a:lnTo>
                      <a:pt x="356" y="4"/>
                    </a:lnTo>
                    <a:lnTo>
                      <a:pt x="356" y="5"/>
                    </a:lnTo>
                    <a:lnTo>
                      <a:pt x="357" y="5"/>
                    </a:lnTo>
                    <a:lnTo>
                      <a:pt x="358" y="5"/>
                    </a:lnTo>
                    <a:lnTo>
                      <a:pt x="359" y="5"/>
                    </a:lnTo>
                    <a:lnTo>
                      <a:pt x="360" y="5"/>
                    </a:lnTo>
                    <a:lnTo>
                      <a:pt x="361" y="5"/>
                    </a:lnTo>
                    <a:lnTo>
                      <a:pt x="361" y="4"/>
                    </a:lnTo>
                    <a:lnTo>
                      <a:pt x="362" y="3"/>
                    </a:lnTo>
                    <a:lnTo>
                      <a:pt x="363" y="3"/>
                    </a:lnTo>
                    <a:lnTo>
                      <a:pt x="364" y="3"/>
                    </a:lnTo>
                    <a:lnTo>
                      <a:pt x="364" y="2"/>
                    </a:lnTo>
                    <a:lnTo>
                      <a:pt x="365" y="2"/>
                    </a:lnTo>
                    <a:lnTo>
                      <a:pt x="366" y="2"/>
                    </a:lnTo>
                    <a:lnTo>
                      <a:pt x="367" y="1"/>
                    </a:lnTo>
                    <a:lnTo>
                      <a:pt x="368" y="1"/>
                    </a:lnTo>
                    <a:lnTo>
                      <a:pt x="368" y="0"/>
                    </a:lnTo>
                    <a:lnTo>
                      <a:pt x="369" y="0"/>
                    </a:lnTo>
                    <a:lnTo>
                      <a:pt x="370" y="0"/>
                    </a:lnTo>
                    <a:lnTo>
                      <a:pt x="370" y="1"/>
                    </a:lnTo>
                    <a:lnTo>
                      <a:pt x="371" y="1"/>
                    </a:lnTo>
                    <a:lnTo>
                      <a:pt x="371" y="2"/>
                    </a:lnTo>
                    <a:lnTo>
                      <a:pt x="370" y="2"/>
                    </a:lnTo>
                    <a:lnTo>
                      <a:pt x="371" y="3"/>
                    </a:lnTo>
                    <a:lnTo>
                      <a:pt x="372" y="3"/>
                    </a:lnTo>
                    <a:lnTo>
                      <a:pt x="373" y="3"/>
                    </a:lnTo>
                    <a:lnTo>
                      <a:pt x="375" y="2"/>
                    </a:lnTo>
                    <a:lnTo>
                      <a:pt x="375" y="3"/>
                    </a:lnTo>
                    <a:lnTo>
                      <a:pt x="375" y="4"/>
                    </a:lnTo>
                    <a:lnTo>
                      <a:pt x="376" y="4"/>
                    </a:lnTo>
                    <a:lnTo>
                      <a:pt x="376" y="5"/>
                    </a:lnTo>
                    <a:lnTo>
                      <a:pt x="377" y="5"/>
                    </a:lnTo>
                    <a:lnTo>
                      <a:pt x="377" y="6"/>
                    </a:lnTo>
                    <a:lnTo>
                      <a:pt x="378" y="7"/>
                    </a:lnTo>
                    <a:lnTo>
                      <a:pt x="378" y="8"/>
                    </a:lnTo>
                    <a:lnTo>
                      <a:pt x="378" y="9"/>
                    </a:lnTo>
                    <a:lnTo>
                      <a:pt x="378" y="10"/>
                    </a:lnTo>
                    <a:lnTo>
                      <a:pt x="379" y="10"/>
                    </a:lnTo>
                    <a:lnTo>
                      <a:pt x="380" y="10"/>
                    </a:lnTo>
                    <a:lnTo>
                      <a:pt x="381" y="10"/>
                    </a:lnTo>
                    <a:lnTo>
                      <a:pt x="381" y="11"/>
                    </a:lnTo>
                    <a:lnTo>
                      <a:pt x="381" y="12"/>
                    </a:lnTo>
                    <a:lnTo>
                      <a:pt x="382" y="12"/>
                    </a:lnTo>
                    <a:lnTo>
                      <a:pt x="384" y="13"/>
                    </a:lnTo>
                    <a:lnTo>
                      <a:pt x="384" y="14"/>
                    </a:lnTo>
                    <a:lnTo>
                      <a:pt x="385" y="14"/>
                    </a:lnTo>
                    <a:lnTo>
                      <a:pt x="386" y="14"/>
                    </a:lnTo>
                    <a:lnTo>
                      <a:pt x="386" y="15"/>
                    </a:lnTo>
                    <a:lnTo>
                      <a:pt x="386" y="16"/>
                    </a:lnTo>
                    <a:lnTo>
                      <a:pt x="385" y="16"/>
                    </a:lnTo>
                    <a:lnTo>
                      <a:pt x="386" y="17"/>
                    </a:lnTo>
                    <a:lnTo>
                      <a:pt x="386" y="18"/>
                    </a:lnTo>
                    <a:lnTo>
                      <a:pt x="386" y="19"/>
                    </a:lnTo>
                    <a:lnTo>
                      <a:pt x="386" y="20"/>
                    </a:lnTo>
                    <a:lnTo>
                      <a:pt x="387" y="22"/>
                    </a:lnTo>
                    <a:lnTo>
                      <a:pt x="387" y="23"/>
                    </a:lnTo>
                    <a:lnTo>
                      <a:pt x="386" y="24"/>
                    </a:lnTo>
                    <a:lnTo>
                      <a:pt x="387" y="25"/>
                    </a:lnTo>
                    <a:lnTo>
                      <a:pt x="386" y="25"/>
                    </a:lnTo>
                    <a:lnTo>
                      <a:pt x="386" y="26"/>
                    </a:lnTo>
                    <a:lnTo>
                      <a:pt x="386" y="27"/>
                    </a:lnTo>
                    <a:lnTo>
                      <a:pt x="385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5" y="30"/>
                    </a:lnTo>
                    <a:lnTo>
                      <a:pt x="385" y="31"/>
                    </a:lnTo>
                    <a:lnTo>
                      <a:pt x="385" y="32"/>
                    </a:lnTo>
                    <a:lnTo>
                      <a:pt x="385" y="33"/>
                    </a:lnTo>
                    <a:lnTo>
                      <a:pt x="384" y="33"/>
                    </a:lnTo>
                    <a:lnTo>
                      <a:pt x="383" y="34"/>
                    </a:lnTo>
                    <a:lnTo>
                      <a:pt x="383" y="35"/>
                    </a:lnTo>
                    <a:lnTo>
                      <a:pt x="384" y="35"/>
                    </a:lnTo>
                    <a:lnTo>
                      <a:pt x="383" y="36"/>
                    </a:lnTo>
                    <a:lnTo>
                      <a:pt x="383" y="37"/>
                    </a:lnTo>
                    <a:lnTo>
                      <a:pt x="384" y="38"/>
                    </a:lnTo>
                    <a:lnTo>
                      <a:pt x="383" y="39"/>
                    </a:lnTo>
                    <a:lnTo>
                      <a:pt x="384" y="39"/>
                    </a:lnTo>
                    <a:lnTo>
                      <a:pt x="383" y="40"/>
                    </a:lnTo>
                    <a:lnTo>
                      <a:pt x="384" y="41"/>
                    </a:lnTo>
                    <a:lnTo>
                      <a:pt x="383" y="41"/>
                    </a:lnTo>
                    <a:lnTo>
                      <a:pt x="383" y="42"/>
                    </a:lnTo>
                    <a:lnTo>
                      <a:pt x="383" y="43"/>
                    </a:lnTo>
                    <a:lnTo>
                      <a:pt x="383" y="44"/>
                    </a:lnTo>
                    <a:lnTo>
                      <a:pt x="381" y="45"/>
                    </a:lnTo>
                    <a:lnTo>
                      <a:pt x="381" y="46"/>
                    </a:lnTo>
                    <a:lnTo>
                      <a:pt x="380" y="47"/>
                    </a:lnTo>
                    <a:lnTo>
                      <a:pt x="380" y="48"/>
                    </a:lnTo>
                    <a:lnTo>
                      <a:pt x="380" y="49"/>
                    </a:lnTo>
                    <a:lnTo>
                      <a:pt x="380" y="50"/>
                    </a:lnTo>
                    <a:lnTo>
                      <a:pt x="380" y="51"/>
                    </a:lnTo>
                    <a:lnTo>
                      <a:pt x="379" y="51"/>
                    </a:lnTo>
                    <a:lnTo>
                      <a:pt x="378" y="51"/>
                    </a:lnTo>
                    <a:lnTo>
                      <a:pt x="378" y="52"/>
                    </a:lnTo>
                    <a:lnTo>
                      <a:pt x="377" y="51"/>
                    </a:lnTo>
                    <a:lnTo>
                      <a:pt x="377" y="52"/>
                    </a:lnTo>
                    <a:lnTo>
                      <a:pt x="376" y="51"/>
                    </a:lnTo>
                    <a:lnTo>
                      <a:pt x="376" y="52"/>
                    </a:lnTo>
                    <a:lnTo>
                      <a:pt x="375" y="52"/>
                    </a:lnTo>
                    <a:lnTo>
                      <a:pt x="375" y="53"/>
                    </a:lnTo>
                    <a:lnTo>
                      <a:pt x="376" y="53"/>
                    </a:lnTo>
                    <a:lnTo>
                      <a:pt x="376" y="54"/>
                    </a:lnTo>
                    <a:lnTo>
                      <a:pt x="375" y="53"/>
                    </a:lnTo>
                    <a:lnTo>
                      <a:pt x="374" y="54"/>
                    </a:lnTo>
                    <a:lnTo>
                      <a:pt x="375" y="54"/>
                    </a:lnTo>
                    <a:lnTo>
                      <a:pt x="374" y="54"/>
                    </a:lnTo>
                    <a:lnTo>
                      <a:pt x="373" y="54"/>
                    </a:lnTo>
                    <a:lnTo>
                      <a:pt x="373" y="55"/>
                    </a:lnTo>
                    <a:lnTo>
                      <a:pt x="373" y="56"/>
                    </a:lnTo>
                    <a:lnTo>
                      <a:pt x="373" y="57"/>
                    </a:lnTo>
                    <a:lnTo>
                      <a:pt x="373" y="58"/>
                    </a:lnTo>
                    <a:lnTo>
                      <a:pt x="374" y="59"/>
                    </a:lnTo>
                    <a:lnTo>
                      <a:pt x="375" y="58"/>
                    </a:lnTo>
                    <a:lnTo>
                      <a:pt x="375" y="59"/>
                    </a:lnTo>
                    <a:lnTo>
                      <a:pt x="378" y="59"/>
                    </a:lnTo>
                    <a:lnTo>
                      <a:pt x="378" y="58"/>
                    </a:lnTo>
                    <a:lnTo>
                      <a:pt x="377" y="57"/>
                    </a:lnTo>
                    <a:lnTo>
                      <a:pt x="378" y="57"/>
                    </a:lnTo>
                    <a:lnTo>
                      <a:pt x="379" y="57"/>
                    </a:lnTo>
                    <a:lnTo>
                      <a:pt x="379" y="58"/>
                    </a:lnTo>
                    <a:lnTo>
                      <a:pt x="380" y="57"/>
                    </a:lnTo>
                    <a:lnTo>
                      <a:pt x="381" y="58"/>
                    </a:lnTo>
                    <a:lnTo>
                      <a:pt x="380" y="58"/>
                    </a:lnTo>
                    <a:lnTo>
                      <a:pt x="380" y="59"/>
                    </a:lnTo>
                    <a:lnTo>
                      <a:pt x="381" y="59"/>
                    </a:lnTo>
                    <a:lnTo>
                      <a:pt x="382" y="59"/>
                    </a:lnTo>
                    <a:lnTo>
                      <a:pt x="383" y="59"/>
                    </a:lnTo>
                    <a:lnTo>
                      <a:pt x="384" y="59"/>
                    </a:lnTo>
                    <a:lnTo>
                      <a:pt x="385" y="59"/>
                    </a:lnTo>
                    <a:lnTo>
                      <a:pt x="386" y="59"/>
                    </a:lnTo>
                    <a:lnTo>
                      <a:pt x="387" y="60"/>
                    </a:lnTo>
                    <a:lnTo>
                      <a:pt x="388" y="60"/>
                    </a:lnTo>
                    <a:lnTo>
                      <a:pt x="388" y="61"/>
                    </a:lnTo>
                    <a:lnTo>
                      <a:pt x="388" y="60"/>
                    </a:lnTo>
                    <a:lnTo>
                      <a:pt x="388" y="59"/>
                    </a:lnTo>
                    <a:lnTo>
                      <a:pt x="389" y="59"/>
                    </a:lnTo>
                    <a:lnTo>
                      <a:pt x="389" y="58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60"/>
                    </a:lnTo>
                    <a:lnTo>
                      <a:pt x="392" y="60"/>
                    </a:lnTo>
                    <a:lnTo>
                      <a:pt x="392" y="61"/>
                    </a:lnTo>
                    <a:lnTo>
                      <a:pt x="393" y="61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4" y="61"/>
                    </a:lnTo>
                    <a:lnTo>
                      <a:pt x="395" y="61"/>
                    </a:lnTo>
                    <a:lnTo>
                      <a:pt x="396" y="61"/>
                    </a:lnTo>
                    <a:lnTo>
                      <a:pt x="396" y="60"/>
                    </a:lnTo>
                    <a:lnTo>
                      <a:pt x="396" y="61"/>
                    </a:lnTo>
                    <a:lnTo>
                      <a:pt x="397" y="61"/>
                    </a:lnTo>
                    <a:lnTo>
                      <a:pt x="397" y="62"/>
                    </a:lnTo>
                    <a:lnTo>
                      <a:pt x="396" y="62"/>
                    </a:lnTo>
                    <a:lnTo>
                      <a:pt x="397" y="62"/>
                    </a:lnTo>
                    <a:lnTo>
                      <a:pt x="397" y="63"/>
                    </a:lnTo>
                    <a:lnTo>
                      <a:pt x="398" y="62"/>
                    </a:lnTo>
                    <a:lnTo>
                      <a:pt x="398" y="63"/>
                    </a:lnTo>
                    <a:lnTo>
                      <a:pt x="399" y="63"/>
                    </a:lnTo>
                    <a:lnTo>
                      <a:pt x="399" y="62"/>
                    </a:lnTo>
                    <a:lnTo>
                      <a:pt x="400" y="62"/>
                    </a:lnTo>
                    <a:lnTo>
                      <a:pt x="400" y="63"/>
                    </a:lnTo>
                    <a:lnTo>
                      <a:pt x="401" y="63"/>
                    </a:lnTo>
                    <a:lnTo>
                      <a:pt x="402" y="62"/>
                    </a:lnTo>
                    <a:lnTo>
                      <a:pt x="402" y="61"/>
                    </a:lnTo>
                    <a:lnTo>
                      <a:pt x="402" y="62"/>
                    </a:lnTo>
                    <a:lnTo>
                      <a:pt x="403" y="62"/>
                    </a:lnTo>
                    <a:lnTo>
                      <a:pt x="402" y="62"/>
                    </a:lnTo>
                    <a:lnTo>
                      <a:pt x="402" y="63"/>
                    </a:lnTo>
                    <a:lnTo>
                      <a:pt x="403" y="63"/>
                    </a:lnTo>
                    <a:lnTo>
                      <a:pt x="404" y="63"/>
                    </a:lnTo>
                    <a:lnTo>
                      <a:pt x="403" y="63"/>
                    </a:lnTo>
                    <a:lnTo>
                      <a:pt x="404" y="63"/>
                    </a:lnTo>
                    <a:lnTo>
                      <a:pt x="405" y="64"/>
                    </a:lnTo>
                    <a:lnTo>
                      <a:pt x="406" y="65"/>
                    </a:lnTo>
                    <a:lnTo>
                      <a:pt x="407" y="65"/>
                    </a:lnTo>
                    <a:lnTo>
                      <a:pt x="408" y="65"/>
                    </a:lnTo>
                    <a:lnTo>
                      <a:pt x="408" y="66"/>
                    </a:lnTo>
                    <a:lnTo>
                      <a:pt x="408" y="67"/>
                    </a:lnTo>
                    <a:lnTo>
                      <a:pt x="409" y="67"/>
                    </a:lnTo>
                    <a:lnTo>
                      <a:pt x="410" y="67"/>
                    </a:lnTo>
                    <a:lnTo>
                      <a:pt x="410" y="68"/>
                    </a:lnTo>
                    <a:lnTo>
                      <a:pt x="411" y="68"/>
                    </a:lnTo>
                    <a:lnTo>
                      <a:pt x="412" y="68"/>
                    </a:lnTo>
                    <a:lnTo>
                      <a:pt x="412" y="69"/>
                    </a:lnTo>
                    <a:lnTo>
                      <a:pt x="411" y="69"/>
                    </a:lnTo>
                    <a:lnTo>
                      <a:pt x="412" y="70"/>
                    </a:lnTo>
                    <a:lnTo>
                      <a:pt x="412" y="71"/>
                    </a:lnTo>
                    <a:lnTo>
                      <a:pt x="411" y="71"/>
                    </a:lnTo>
                    <a:lnTo>
                      <a:pt x="410" y="72"/>
                    </a:lnTo>
                    <a:lnTo>
                      <a:pt x="410" y="73"/>
                    </a:lnTo>
                    <a:lnTo>
                      <a:pt x="410" y="74"/>
                    </a:lnTo>
                    <a:lnTo>
                      <a:pt x="409" y="74"/>
                    </a:lnTo>
                    <a:lnTo>
                      <a:pt x="408" y="74"/>
                    </a:lnTo>
                    <a:lnTo>
                      <a:pt x="408" y="75"/>
                    </a:lnTo>
                    <a:lnTo>
                      <a:pt x="407" y="75"/>
                    </a:lnTo>
                    <a:lnTo>
                      <a:pt x="408" y="75"/>
                    </a:lnTo>
                    <a:lnTo>
                      <a:pt x="408" y="76"/>
                    </a:lnTo>
                    <a:lnTo>
                      <a:pt x="409" y="76"/>
                    </a:lnTo>
                    <a:lnTo>
                      <a:pt x="409" y="77"/>
                    </a:lnTo>
                    <a:lnTo>
                      <a:pt x="407" y="79"/>
                    </a:lnTo>
                    <a:lnTo>
                      <a:pt x="407" y="80"/>
                    </a:lnTo>
                    <a:lnTo>
                      <a:pt x="407" y="81"/>
                    </a:lnTo>
                    <a:lnTo>
                      <a:pt x="408" y="82"/>
                    </a:lnTo>
                    <a:lnTo>
                      <a:pt x="408" y="83"/>
                    </a:lnTo>
                    <a:lnTo>
                      <a:pt x="409" y="84"/>
                    </a:lnTo>
                    <a:lnTo>
                      <a:pt x="410" y="85"/>
                    </a:lnTo>
                    <a:lnTo>
                      <a:pt x="411" y="85"/>
                    </a:lnTo>
                    <a:lnTo>
                      <a:pt x="411" y="86"/>
                    </a:lnTo>
                    <a:lnTo>
                      <a:pt x="413" y="86"/>
                    </a:lnTo>
                    <a:lnTo>
                      <a:pt x="415" y="86"/>
                    </a:lnTo>
                    <a:lnTo>
                      <a:pt x="416" y="86"/>
                    </a:lnTo>
                    <a:lnTo>
                      <a:pt x="416" y="87"/>
                    </a:lnTo>
                    <a:lnTo>
                      <a:pt x="417" y="87"/>
                    </a:lnTo>
                    <a:lnTo>
                      <a:pt x="416" y="87"/>
                    </a:lnTo>
                    <a:lnTo>
                      <a:pt x="416" y="88"/>
                    </a:lnTo>
                    <a:lnTo>
                      <a:pt x="415" y="89"/>
                    </a:lnTo>
                    <a:lnTo>
                      <a:pt x="415" y="90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5" y="92"/>
                    </a:lnTo>
                    <a:lnTo>
                      <a:pt x="416" y="92"/>
                    </a:lnTo>
                    <a:lnTo>
                      <a:pt x="416" y="93"/>
                    </a:lnTo>
                    <a:lnTo>
                      <a:pt x="417" y="93"/>
                    </a:lnTo>
                    <a:lnTo>
                      <a:pt x="417" y="94"/>
                    </a:lnTo>
                    <a:lnTo>
                      <a:pt x="418" y="94"/>
                    </a:lnTo>
                    <a:lnTo>
                      <a:pt x="418" y="95"/>
                    </a:lnTo>
                    <a:lnTo>
                      <a:pt x="418" y="96"/>
                    </a:lnTo>
                    <a:lnTo>
                      <a:pt x="418" y="95"/>
                    </a:lnTo>
                    <a:lnTo>
                      <a:pt x="417" y="95"/>
                    </a:lnTo>
                    <a:lnTo>
                      <a:pt x="417" y="96"/>
                    </a:lnTo>
                    <a:lnTo>
                      <a:pt x="418" y="96"/>
                    </a:lnTo>
                    <a:lnTo>
                      <a:pt x="418" y="95"/>
                    </a:lnTo>
                    <a:lnTo>
                      <a:pt x="419" y="95"/>
                    </a:lnTo>
                    <a:lnTo>
                      <a:pt x="419" y="96"/>
                    </a:lnTo>
                    <a:lnTo>
                      <a:pt x="418" y="97"/>
                    </a:lnTo>
                    <a:lnTo>
                      <a:pt x="419" y="97"/>
                    </a:lnTo>
                    <a:lnTo>
                      <a:pt x="420" y="96"/>
                    </a:lnTo>
                    <a:lnTo>
                      <a:pt x="420" y="97"/>
                    </a:lnTo>
                    <a:lnTo>
                      <a:pt x="420" y="98"/>
                    </a:lnTo>
                    <a:lnTo>
                      <a:pt x="419" y="98"/>
                    </a:lnTo>
                    <a:lnTo>
                      <a:pt x="419" y="99"/>
                    </a:lnTo>
                    <a:lnTo>
                      <a:pt x="420" y="99"/>
                    </a:lnTo>
                    <a:lnTo>
                      <a:pt x="421" y="99"/>
                    </a:lnTo>
                    <a:lnTo>
                      <a:pt x="422" y="98"/>
                    </a:lnTo>
                    <a:lnTo>
                      <a:pt x="422" y="99"/>
                    </a:lnTo>
                    <a:lnTo>
                      <a:pt x="423" y="99"/>
                    </a:lnTo>
                    <a:lnTo>
                      <a:pt x="424" y="99"/>
                    </a:lnTo>
                    <a:lnTo>
                      <a:pt x="424" y="100"/>
                    </a:lnTo>
                    <a:lnTo>
                      <a:pt x="424" y="101"/>
                    </a:lnTo>
                    <a:lnTo>
                      <a:pt x="425" y="101"/>
                    </a:lnTo>
                    <a:lnTo>
                      <a:pt x="424" y="101"/>
                    </a:lnTo>
                    <a:lnTo>
                      <a:pt x="424" y="102"/>
                    </a:lnTo>
                    <a:lnTo>
                      <a:pt x="424" y="103"/>
                    </a:lnTo>
                    <a:lnTo>
                      <a:pt x="423" y="102"/>
                    </a:lnTo>
                    <a:lnTo>
                      <a:pt x="423" y="103"/>
                    </a:lnTo>
                    <a:lnTo>
                      <a:pt x="422" y="103"/>
                    </a:lnTo>
                    <a:lnTo>
                      <a:pt x="421" y="103"/>
                    </a:lnTo>
                    <a:lnTo>
                      <a:pt x="421" y="104"/>
                    </a:lnTo>
                    <a:lnTo>
                      <a:pt x="421" y="105"/>
                    </a:lnTo>
                    <a:lnTo>
                      <a:pt x="420" y="105"/>
                    </a:lnTo>
                    <a:lnTo>
                      <a:pt x="420" y="104"/>
                    </a:lnTo>
                    <a:lnTo>
                      <a:pt x="420" y="105"/>
                    </a:lnTo>
                    <a:lnTo>
                      <a:pt x="419" y="105"/>
                    </a:lnTo>
                    <a:lnTo>
                      <a:pt x="418" y="105"/>
                    </a:lnTo>
                    <a:lnTo>
                      <a:pt x="418" y="106"/>
                    </a:lnTo>
                    <a:lnTo>
                      <a:pt x="419" y="107"/>
                    </a:lnTo>
                    <a:lnTo>
                      <a:pt x="418" y="107"/>
                    </a:lnTo>
                    <a:lnTo>
                      <a:pt x="418" y="108"/>
                    </a:lnTo>
                    <a:lnTo>
                      <a:pt x="419" y="108"/>
                    </a:lnTo>
                    <a:lnTo>
                      <a:pt x="419" y="109"/>
                    </a:lnTo>
                    <a:lnTo>
                      <a:pt x="420" y="110"/>
                    </a:lnTo>
                    <a:lnTo>
                      <a:pt x="420" y="111"/>
                    </a:lnTo>
                    <a:lnTo>
                      <a:pt x="419" y="111"/>
                    </a:lnTo>
                    <a:lnTo>
                      <a:pt x="419" y="110"/>
                    </a:lnTo>
                    <a:lnTo>
                      <a:pt x="419" y="111"/>
                    </a:lnTo>
                    <a:lnTo>
                      <a:pt x="418" y="111"/>
                    </a:lnTo>
                    <a:lnTo>
                      <a:pt x="418" y="112"/>
                    </a:lnTo>
                    <a:lnTo>
                      <a:pt x="418" y="113"/>
                    </a:lnTo>
                    <a:lnTo>
                      <a:pt x="418" y="112"/>
                    </a:lnTo>
                    <a:lnTo>
                      <a:pt x="417" y="112"/>
                    </a:lnTo>
                    <a:lnTo>
                      <a:pt x="417" y="113"/>
                    </a:lnTo>
                    <a:lnTo>
                      <a:pt x="416" y="113"/>
                    </a:lnTo>
                    <a:lnTo>
                      <a:pt x="415" y="113"/>
                    </a:lnTo>
                    <a:lnTo>
                      <a:pt x="416" y="113"/>
                    </a:lnTo>
                    <a:lnTo>
                      <a:pt x="416" y="112"/>
                    </a:lnTo>
                    <a:lnTo>
                      <a:pt x="415" y="112"/>
                    </a:lnTo>
                    <a:lnTo>
                      <a:pt x="415" y="113"/>
                    </a:lnTo>
                    <a:lnTo>
                      <a:pt x="414" y="113"/>
                    </a:lnTo>
                    <a:lnTo>
                      <a:pt x="413" y="113"/>
                    </a:lnTo>
                    <a:lnTo>
                      <a:pt x="413" y="114"/>
                    </a:lnTo>
                    <a:lnTo>
                      <a:pt x="412" y="114"/>
                    </a:lnTo>
                    <a:lnTo>
                      <a:pt x="412" y="115"/>
                    </a:lnTo>
                    <a:lnTo>
                      <a:pt x="411" y="115"/>
                    </a:lnTo>
                    <a:lnTo>
                      <a:pt x="412" y="116"/>
                    </a:lnTo>
                    <a:lnTo>
                      <a:pt x="413" y="117"/>
                    </a:lnTo>
                    <a:lnTo>
                      <a:pt x="412" y="118"/>
                    </a:lnTo>
                    <a:lnTo>
                      <a:pt x="413" y="118"/>
                    </a:lnTo>
                    <a:lnTo>
                      <a:pt x="413" y="119"/>
                    </a:lnTo>
                    <a:lnTo>
                      <a:pt x="412" y="120"/>
                    </a:lnTo>
                    <a:lnTo>
                      <a:pt x="411" y="120"/>
                    </a:lnTo>
                    <a:lnTo>
                      <a:pt x="411" y="121"/>
                    </a:lnTo>
                    <a:lnTo>
                      <a:pt x="410" y="121"/>
                    </a:lnTo>
                    <a:lnTo>
                      <a:pt x="409" y="121"/>
                    </a:lnTo>
                    <a:lnTo>
                      <a:pt x="408" y="122"/>
                    </a:lnTo>
                    <a:lnTo>
                      <a:pt x="408" y="123"/>
                    </a:lnTo>
                    <a:lnTo>
                      <a:pt x="408" y="122"/>
                    </a:lnTo>
                    <a:lnTo>
                      <a:pt x="408" y="123"/>
                    </a:lnTo>
                    <a:lnTo>
                      <a:pt x="407" y="123"/>
                    </a:lnTo>
                    <a:lnTo>
                      <a:pt x="406" y="123"/>
                    </a:lnTo>
                    <a:lnTo>
                      <a:pt x="406" y="124"/>
                    </a:lnTo>
                    <a:lnTo>
                      <a:pt x="405" y="124"/>
                    </a:lnTo>
                    <a:lnTo>
                      <a:pt x="405" y="125"/>
                    </a:lnTo>
                    <a:lnTo>
                      <a:pt x="404" y="125"/>
                    </a:lnTo>
                    <a:lnTo>
                      <a:pt x="405" y="125"/>
                    </a:lnTo>
                    <a:lnTo>
                      <a:pt x="404" y="125"/>
                    </a:lnTo>
                    <a:lnTo>
                      <a:pt x="403" y="126"/>
                    </a:lnTo>
                    <a:lnTo>
                      <a:pt x="402" y="126"/>
                    </a:lnTo>
                    <a:lnTo>
                      <a:pt x="401" y="126"/>
                    </a:lnTo>
                    <a:lnTo>
                      <a:pt x="400" y="126"/>
                    </a:lnTo>
                    <a:lnTo>
                      <a:pt x="399" y="127"/>
                    </a:lnTo>
                    <a:lnTo>
                      <a:pt x="398" y="127"/>
                    </a:lnTo>
                    <a:lnTo>
                      <a:pt x="398" y="128"/>
                    </a:lnTo>
                    <a:lnTo>
                      <a:pt x="397" y="128"/>
                    </a:lnTo>
                    <a:lnTo>
                      <a:pt x="397" y="129"/>
                    </a:lnTo>
                    <a:lnTo>
                      <a:pt x="397" y="130"/>
                    </a:lnTo>
                    <a:lnTo>
                      <a:pt x="396" y="130"/>
                    </a:lnTo>
                    <a:lnTo>
                      <a:pt x="397" y="131"/>
                    </a:lnTo>
                    <a:lnTo>
                      <a:pt x="398" y="131"/>
                    </a:lnTo>
                    <a:lnTo>
                      <a:pt x="399" y="131"/>
                    </a:lnTo>
                    <a:lnTo>
                      <a:pt x="398" y="131"/>
                    </a:lnTo>
                    <a:lnTo>
                      <a:pt x="398" y="132"/>
                    </a:lnTo>
                    <a:lnTo>
                      <a:pt x="399" y="133"/>
                    </a:lnTo>
                    <a:lnTo>
                      <a:pt x="400" y="133"/>
                    </a:lnTo>
                    <a:lnTo>
                      <a:pt x="401" y="133"/>
                    </a:lnTo>
                    <a:lnTo>
                      <a:pt x="401" y="134"/>
                    </a:lnTo>
                    <a:lnTo>
                      <a:pt x="402" y="134"/>
                    </a:lnTo>
                    <a:lnTo>
                      <a:pt x="402" y="135"/>
                    </a:lnTo>
                    <a:lnTo>
                      <a:pt x="402" y="136"/>
                    </a:lnTo>
                    <a:lnTo>
                      <a:pt x="401" y="136"/>
                    </a:lnTo>
                    <a:lnTo>
                      <a:pt x="400" y="136"/>
                    </a:lnTo>
                    <a:lnTo>
                      <a:pt x="400" y="137"/>
                    </a:lnTo>
                    <a:lnTo>
                      <a:pt x="401" y="136"/>
                    </a:lnTo>
                    <a:lnTo>
                      <a:pt x="401" y="137"/>
                    </a:lnTo>
                    <a:lnTo>
                      <a:pt x="400" y="137"/>
                    </a:lnTo>
                    <a:lnTo>
                      <a:pt x="400" y="138"/>
                    </a:lnTo>
                    <a:lnTo>
                      <a:pt x="399" y="139"/>
                    </a:lnTo>
                    <a:lnTo>
                      <a:pt x="399" y="141"/>
                    </a:lnTo>
                    <a:lnTo>
                      <a:pt x="400" y="141"/>
                    </a:lnTo>
                    <a:lnTo>
                      <a:pt x="400" y="140"/>
                    </a:lnTo>
                    <a:lnTo>
                      <a:pt x="401" y="140"/>
                    </a:lnTo>
                    <a:lnTo>
                      <a:pt x="401" y="141"/>
                    </a:lnTo>
                    <a:lnTo>
                      <a:pt x="400" y="142"/>
                    </a:lnTo>
                    <a:lnTo>
                      <a:pt x="401" y="143"/>
                    </a:lnTo>
                    <a:lnTo>
                      <a:pt x="401" y="144"/>
                    </a:lnTo>
                    <a:lnTo>
                      <a:pt x="402" y="145"/>
                    </a:lnTo>
                    <a:lnTo>
                      <a:pt x="402" y="146"/>
                    </a:lnTo>
                    <a:lnTo>
                      <a:pt x="401" y="146"/>
                    </a:lnTo>
                    <a:lnTo>
                      <a:pt x="400" y="146"/>
                    </a:lnTo>
                    <a:lnTo>
                      <a:pt x="399" y="146"/>
                    </a:lnTo>
                    <a:lnTo>
                      <a:pt x="400" y="148"/>
                    </a:lnTo>
                    <a:lnTo>
                      <a:pt x="399" y="148"/>
                    </a:lnTo>
                    <a:lnTo>
                      <a:pt x="399" y="149"/>
                    </a:lnTo>
                    <a:lnTo>
                      <a:pt x="398" y="149"/>
                    </a:lnTo>
                    <a:lnTo>
                      <a:pt x="399" y="149"/>
                    </a:lnTo>
                    <a:lnTo>
                      <a:pt x="398" y="150"/>
                    </a:lnTo>
                    <a:lnTo>
                      <a:pt x="398" y="151"/>
                    </a:lnTo>
                    <a:lnTo>
                      <a:pt x="397" y="152"/>
                    </a:lnTo>
                    <a:lnTo>
                      <a:pt x="396" y="152"/>
                    </a:lnTo>
                    <a:lnTo>
                      <a:pt x="396" y="153"/>
                    </a:lnTo>
                    <a:lnTo>
                      <a:pt x="396" y="154"/>
                    </a:lnTo>
                    <a:lnTo>
                      <a:pt x="395" y="155"/>
                    </a:lnTo>
                    <a:lnTo>
                      <a:pt x="396" y="156"/>
                    </a:lnTo>
                    <a:lnTo>
                      <a:pt x="395" y="156"/>
                    </a:lnTo>
                    <a:lnTo>
                      <a:pt x="395" y="157"/>
                    </a:lnTo>
                    <a:lnTo>
                      <a:pt x="394" y="157"/>
                    </a:lnTo>
                    <a:lnTo>
                      <a:pt x="393" y="157"/>
                    </a:lnTo>
                    <a:lnTo>
                      <a:pt x="393" y="158"/>
                    </a:lnTo>
                    <a:lnTo>
                      <a:pt x="393" y="159"/>
                    </a:lnTo>
                    <a:lnTo>
                      <a:pt x="393" y="161"/>
                    </a:lnTo>
                    <a:lnTo>
                      <a:pt x="394" y="161"/>
                    </a:lnTo>
                    <a:lnTo>
                      <a:pt x="394" y="162"/>
                    </a:lnTo>
                    <a:lnTo>
                      <a:pt x="393" y="162"/>
                    </a:lnTo>
                    <a:lnTo>
                      <a:pt x="392" y="162"/>
                    </a:lnTo>
                    <a:lnTo>
                      <a:pt x="393" y="162"/>
                    </a:lnTo>
                    <a:lnTo>
                      <a:pt x="393" y="163"/>
                    </a:lnTo>
                    <a:lnTo>
                      <a:pt x="392" y="163"/>
                    </a:lnTo>
                    <a:lnTo>
                      <a:pt x="393" y="164"/>
                    </a:lnTo>
                    <a:lnTo>
                      <a:pt x="393" y="165"/>
                    </a:lnTo>
                    <a:lnTo>
                      <a:pt x="393" y="164"/>
                    </a:lnTo>
                    <a:lnTo>
                      <a:pt x="392" y="164"/>
                    </a:lnTo>
                    <a:lnTo>
                      <a:pt x="392" y="165"/>
                    </a:lnTo>
                    <a:lnTo>
                      <a:pt x="391" y="165"/>
                    </a:lnTo>
                    <a:lnTo>
                      <a:pt x="391" y="166"/>
                    </a:lnTo>
                    <a:lnTo>
                      <a:pt x="390" y="167"/>
                    </a:lnTo>
                    <a:lnTo>
                      <a:pt x="389" y="167"/>
                    </a:lnTo>
                    <a:lnTo>
                      <a:pt x="390" y="168"/>
                    </a:lnTo>
                    <a:lnTo>
                      <a:pt x="390" y="169"/>
                    </a:lnTo>
                    <a:lnTo>
                      <a:pt x="390" y="170"/>
                    </a:lnTo>
                    <a:lnTo>
                      <a:pt x="389" y="171"/>
                    </a:lnTo>
                    <a:lnTo>
                      <a:pt x="389" y="172"/>
                    </a:lnTo>
                    <a:lnTo>
                      <a:pt x="390" y="173"/>
                    </a:lnTo>
                    <a:lnTo>
                      <a:pt x="390" y="174"/>
                    </a:lnTo>
                    <a:lnTo>
                      <a:pt x="389" y="174"/>
                    </a:lnTo>
                    <a:lnTo>
                      <a:pt x="389" y="175"/>
                    </a:lnTo>
                    <a:lnTo>
                      <a:pt x="389" y="176"/>
                    </a:lnTo>
                    <a:lnTo>
                      <a:pt x="389" y="177"/>
                    </a:lnTo>
                    <a:lnTo>
                      <a:pt x="388" y="178"/>
                    </a:lnTo>
                    <a:lnTo>
                      <a:pt x="387" y="178"/>
                    </a:lnTo>
                    <a:lnTo>
                      <a:pt x="387" y="179"/>
                    </a:lnTo>
                    <a:lnTo>
                      <a:pt x="387" y="180"/>
                    </a:lnTo>
                    <a:lnTo>
                      <a:pt x="388" y="181"/>
                    </a:lnTo>
                    <a:lnTo>
                      <a:pt x="387" y="182"/>
                    </a:lnTo>
                    <a:lnTo>
                      <a:pt x="387" y="183"/>
                    </a:lnTo>
                    <a:lnTo>
                      <a:pt x="388" y="183"/>
                    </a:lnTo>
                    <a:lnTo>
                      <a:pt x="387" y="183"/>
                    </a:lnTo>
                    <a:lnTo>
                      <a:pt x="387" y="184"/>
                    </a:lnTo>
                    <a:lnTo>
                      <a:pt x="387" y="185"/>
                    </a:lnTo>
                    <a:lnTo>
                      <a:pt x="387" y="188"/>
                    </a:lnTo>
                    <a:lnTo>
                      <a:pt x="387" y="189"/>
                    </a:lnTo>
                    <a:lnTo>
                      <a:pt x="387" y="190"/>
                    </a:lnTo>
                    <a:lnTo>
                      <a:pt x="387" y="191"/>
                    </a:lnTo>
                    <a:lnTo>
                      <a:pt x="387" y="192"/>
                    </a:lnTo>
                    <a:lnTo>
                      <a:pt x="387" y="193"/>
                    </a:lnTo>
                    <a:lnTo>
                      <a:pt x="387" y="194"/>
                    </a:lnTo>
                    <a:lnTo>
                      <a:pt x="387" y="195"/>
                    </a:lnTo>
                    <a:lnTo>
                      <a:pt x="387" y="196"/>
                    </a:lnTo>
                    <a:lnTo>
                      <a:pt x="387" y="197"/>
                    </a:lnTo>
                    <a:lnTo>
                      <a:pt x="387" y="198"/>
                    </a:lnTo>
                    <a:lnTo>
                      <a:pt x="388" y="198"/>
                    </a:lnTo>
                    <a:lnTo>
                      <a:pt x="388" y="199"/>
                    </a:lnTo>
                    <a:lnTo>
                      <a:pt x="388" y="200"/>
                    </a:lnTo>
                    <a:lnTo>
                      <a:pt x="388" y="201"/>
                    </a:lnTo>
                    <a:lnTo>
                      <a:pt x="389" y="202"/>
                    </a:lnTo>
                    <a:lnTo>
                      <a:pt x="389" y="203"/>
                    </a:lnTo>
                    <a:lnTo>
                      <a:pt x="388" y="204"/>
                    </a:lnTo>
                    <a:lnTo>
                      <a:pt x="389" y="204"/>
                    </a:lnTo>
                    <a:lnTo>
                      <a:pt x="390" y="205"/>
                    </a:lnTo>
                    <a:lnTo>
                      <a:pt x="391" y="205"/>
                    </a:lnTo>
                    <a:lnTo>
                      <a:pt x="391" y="206"/>
                    </a:lnTo>
                    <a:lnTo>
                      <a:pt x="392" y="206"/>
                    </a:lnTo>
                    <a:lnTo>
                      <a:pt x="391" y="207"/>
                    </a:lnTo>
                    <a:lnTo>
                      <a:pt x="391" y="208"/>
                    </a:lnTo>
                    <a:lnTo>
                      <a:pt x="392" y="208"/>
                    </a:lnTo>
                    <a:lnTo>
                      <a:pt x="392" y="209"/>
                    </a:lnTo>
                    <a:lnTo>
                      <a:pt x="393" y="209"/>
                    </a:lnTo>
                    <a:lnTo>
                      <a:pt x="392" y="210"/>
                    </a:lnTo>
                    <a:lnTo>
                      <a:pt x="393" y="210"/>
                    </a:lnTo>
                    <a:lnTo>
                      <a:pt x="393" y="211"/>
                    </a:lnTo>
                    <a:lnTo>
                      <a:pt x="393" y="212"/>
                    </a:lnTo>
                    <a:lnTo>
                      <a:pt x="394" y="212"/>
                    </a:lnTo>
                    <a:lnTo>
                      <a:pt x="394" y="213"/>
                    </a:lnTo>
                    <a:lnTo>
                      <a:pt x="395" y="214"/>
                    </a:lnTo>
                    <a:lnTo>
                      <a:pt x="395" y="215"/>
                    </a:lnTo>
                    <a:lnTo>
                      <a:pt x="394" y="215"/>
                    </a:lnTo>
                    <a:lnTo>
                      <a:pt x="394" y="216"/>
                    </a:lnTo>
                    <a:lnTo>
                      <a:pt x="395" y="217"/>
                    </a:lnTo>
                    <a:lnTo>
                      <a:pt x="394" y="217"/>
                    </a:lnTo>
                    <a:lnTo>
                      <a:pt x="394" y="218"/>
                    </a:lnTo>
                    <a:lnTo>
                      <a:pt x="394" y="219"/>
                    </a:lnTo>
                    <a:lnTo>
                      <a:pt x="393" y="219"/>
                    </a:lnTo>
                    <a:lnTo>
                      <a:pt x="393" y="220"/>
                    </a:lnTo>
                    <a:lnTo>
                      <a:pt x="394" y="220"/>
                    </a:lnTo>
                    <a:lnTo>
                      <a:pt x="394" y="221"/>
                    </a:lnTo>
                    <a:lnTo>
                      <a:pt x="394" y="222"/>
                    </a:lnTo>
                    <a:lnTo>
                      <a:pt x="395" y="222"/>
                    </a:lnTo>
                    <a:lnTo>
                      <a:pt x="396" y="223"/>
                    </a:lnTo>
                    <a:lnTo>
                      <a:pt x="396" y="222"/>
                    </a:lnTo>
                    <a:lnTo>
                      <a:pt x="397" y="223"/>
                    </a:lnTo>
                    <a:lnTo>
                      <a:pt x="398" y="224"/>
                    </a:lnTo>
                    <a:lnTo>
                      <a:pt x="399" y="225"/>
                    </a:lnTo>
                    <a:lnTo>
                      <a:pt x="398" y="225"/>
                    </a:lnTo>
                    <a:lnTo>
                      <a:pt x="399" y="225"/>
                    </a:lnTo>
                    <a:lnTo>
                      <a:pt x="400" y="224"/>
                    </a:lnTo>
                    <a:lnTo>
                      <a:pt x="400" y="225"/>
                    </a:lnTo>
                    <a:lnTo>
                      <a:pt x="401" y="225"/>
                    </a:lnTo>
                    <a:lnTo>
                      <a:pt x="401" y="226"/>
                    </a:lnTo>
                    <a:lnTo>
                      <a:pt x="402" y="226"/>
                    </a:lnTo>
                    <a:lnTo>
                      <a:pt x="402" y="227"/>
                    </a:lnTo>
                    <a:lnTo>
                      <a:pt x="403" y="227"/>
                    </a:lnTo>
                    <a:lnTo>
                      <a:pt x="403" y="228"/>
                    </a:lnTo>
                    <a:lnTo>
                      <a:pt x="404" y="228"/>
                    </a:lnTo>
                    <a:lnTo>
                      <a:pt x="404" y="227"/>
                    </a:lnTo>
                    <a:lnTo>
                      <a:pt x="405" y="227"/>
                    </a:lnTo>
                    <a:lnTo>
                      <a:pt x="405" y="228"/>
                    </a:lnTo>
                    <a:lnTo>
                      <a:pt x="406" y="227"/>
                    </a:lnTo>
                    <a:lnTo>
                      <a:pt x="406" y="228"/>
                    </a:lnTo>
                    <a:lnTo>
                      <a:pt x="406" y="227"/>
                    </a:lnTo>
                    <a:lnTo>
                      <a:pt x="407" y="227"/>
                    </a:lnTo>
                    <a:lnTo>
                      <a:pt x="407" y="228"/>
                    </a:lnTo>
                    <a:lnTo>
                      <a:pt x="408" y="228"/>
                    </a:lnTo>
                    <a:lnTo>
                      <a:pt x="408" y="229"/>
                    </a:lnTo>
                    <a:lnTo>
                      <a:pt x="408" y="230"/>
                    </a:lnTo>
                    <a:lnTo>
                      <a:pt x="408" y="231"/>
                    </a:lnTo>
                    <a:lnTo>
                      <a:pt x="408" y="232"/>
                    </a:lnTo>
                    <a:lnTo>
                      <a:pt x="408" y="233"/>
                    </a:lnTo>
                    <a:lnTo>
                      <a:pt x="408" y="234"/>
                    </a:lnTo>
                    <a:lnTo>
                      <a:pt x="407" y="234"/>
                    </a:lnTo>
                    <a:lnTo>
                      <a:pt x="408" y="234"/>
                    </a:lnTo>
                    <a:lnTo>
                      <a:pt x="408" y="235"/>
                    </a:lnTo>
                    <a:lnTo>
                      <a:pt x="407" y="235"/>
                    </a:lnTo>
                    <a:lnTo>
                      <a:pt x="407" y="236"/>
                    </a:lnTo>
                    <a:lnTo>
                      <a:pt x="407" y="237"/>
                    </a:lnTo>
                    <a:lnTo>
                      <a:pt x="407" y="238"/>
                    </a:lnTo>
                    <a:lnTo>
                      <a:pt x="407" y="239"/>
                    </a:lnTo>
                    <a:lnTo>
                      <a:pt x="408" y="239"/>
                    </a:lnTo>
                    <a:lnTo>
                      <a:pt x="408" y="240"/>
                    </a:lnTo>
                    <a:lnTo>
                      <a:pt x="408" y="241"/>
                    </a:lnTo>
                    <a:lnTo>
                      <a:pt x="408" y="242"/>
                    </a:lnTo>
                    <a:lnTo>
                      <a:pt x="407" y="243"/>
                    </a:lnTo>
                    <a:lnTo>
                      <a:pt x="407" y="244"/>
                    </a:lnTo>
                    <a:lnTo>
                      <a:pt x="407" y="245"/>
                    </a:lnTo>
                    <a:lnTo>
                      <a:pt x="407" y="246"/>
                    </a:lnTo>
                    <a:lnTo>
                      <a:pt x="408" y="246"/>
                    </a:lnTo>
                    <a:lnTo>
                      <a:pt x="407" y="247"/>
                    </a:lnTo>
                    <a:lnTo>
                      <a:pt x="408" y="247"/>
                    </a:lnTo>
                    <a:lnTo>
                      <a:pt x="408" y="248"/>
                    </a:lnTo>
                    <a:lnTo>
                      <a:pt x="407" y="248"/>
                    </a:lnTo>
                    <a:lnTo>
                      <a:pt x="407" y="249"/>
                    </a:lnTo>
                    <a:lnTo>
                      <a:pt x="408" y="249"/>
                    </a:lnTo>
                    <a:lnTo>
                      <a:pt x="407" y="249"/>
                    </a:lnTo>
                    <a:lnTo>
                      <a:pt x="407" y="250"/>
                    </a:lnTo>
                    <a:lnTo>
                      <a:pt x="407" y="251"/>
                    </a:lnTo>
                    <a:lnTo>
                      <a:pt x="407" y="252"/>
                    </a:lnTo>
                    <a:lnTo>
                      <a:pt x="407" y="253"/>
                    </a:lnTo>
                    <a:lnTo>
                      <a:pt x="406" y="254"/>
                    </a:lnTo>
                    <a:lnTo>
                      <a:pt x="406" y="255"/>
                    </a:lnTo>
                    <a:lnTo>
                      <a:pt x="406" y="256"/>
                    </a:lnTo>
                    <a:lnTo>
                      <a:pt x="405" y="256"/>
                    </a:lnTo>
                    <a:lnTo>
                      <a:pt x="406" y="256"/>
                    </a:lnTo>
                    <a:lnTo>
                      <a:pt x="405" y="256"/>
                    </a:lnTo>
                    <a:lnTo>
                      <a:pt x="405" y="257"/>
                    </a:lnTo>
                    <a:lnTo>
                      <a:pt x="406" y="257"/>
                    </a:lnTo>
                    <a:lnTo>
                      <a:pt x="405" y="257"/>
                    </a:lnTo>
                    <a:lnTo>
                      <a:pt x="406" y="258"/>
                    </a:lnTo>
                    <a:lnTo>
                      <a:pt x="406" y="259"/>
                    </a:lnTo>
                    <a:lnTo>
                      <a:pt x="406" y="260"/>
                    </a:lnTo>
                    <a:lnTo>
                      <a:pt x="406" y="261"/>
                    </a:lnTo>
                    <a:lnTo>
                      <a:pt x="407" y="261"/>
                    </a:lnTo>
                    <a:lnTo>
                      <a:pt x="408" y="261"/>
                    </a:lnTo>
                    <a:lnTo>
                      <a:pt x="409" y="261"/>
                    </a:lnTo>
                    <a:lnTo>
                      <a:pt x="411" y="261"/>
                    </a:lnTo>
                    <a:lnTo>
                      <a:pt x="411" y="262"/>
                    </a:lnTo>
                    <a:lnTo>
                      <a:pt x="412" y="262"/>
                    </a:lnTo>
                    <a:lnTo>
                      <a:pt x="412" y="261"/>
                    </a:lnTo>
                    <a:lnTo>
                      <a:pt x="413" y="261"/>
                    </a:lnTo>
                    <a:lnTo>
                      <a:pt x="412" y="261"/>
                    </a:lnTo>
                    <a:lnTo>
                      <a:pt x="412" y="260"/>
                    </a:lnTo>
                    <a:lnTo>
                      <a:pt x="413" y="260"/>
                    </a:lnTo>
                    <a:lnTo>
                      <a:pt x="413" y="259"/>
                    </a:lnTo>
                    <a:lnTo>
                      <a:pt x="413" y="260"/>
                    </a:lnTo>
                    <a:lnTo>
                      <a:pt x="413" y="261"/>
                    </a:lnTo>
                    <a:lnTo>
                      <a:pt x="414" y="261"/>
                    </a:lnTo>
                    <a:lnTo>
                      <a:pt x="414" y="262"/>
                    </a:lnTo>
                    <a:lnTo>
                      <a:pt x="413" y="263"/>
                    </a:lnTo>
                    <a:lnTo>
                      <a:pt x="413" y="264"/>
                    </a:lnTo>
                    <a:lnTo>
                      <a:pt x="412" y="264"/>
                    </a:lnTo>
                    <a:lnTo>
                      <a:pt x="411" y="265"/>
                    </a:lnTo>
                    <a:lnTo>
                      <a:pt x="412" y="266"/>
                    </a:lnTo>
                    <a:lnTo>
                      <a:pt x="411" y="266"/>
                    </a:lnTo>
                    <a:lnTo>
                      <a:pt x="411" y="267"/>
                    </a:lnTo>
                    <a:lnTo>
                      <a:pt x="411" y="268"/>
                    </a:lnTo>
                    <a:lnTo>
                      <a:pt x="412" y="268"/>
                    </a:lnTo>
                    <a:lnTo>
                      <a:pt x="413" y="268"/>
                    </a:lnTo>
                    <a:lnTo>
                      <a:pt x="413" y="269"/>
                    </a:lnTo>
                    <a:lnTo>
                      <a:pt x="413" y="270"/>
                    </a:lnTo>
                    <a:lnTo>
                      <a:pt x="413" y="269"/>
                    </a:lnTo>
                    <a:lnTo>
                      <a:pt x="414" y="269"/>
                    </a:lnTo>
                    <a:lnTo>
                      <a:pt x="415" y="269"/>
                    </a:lnTo>
                    <a:lnTo>
                      <a:pt x="415" y="270"/>
                    </a:lnTo>
                    <a:lnTo>
                      <a:pt x="416" y="270"/>
                    </a:lnTo>
                    <a:lnTo>
                      <a:pt x="416" y="271"/>
                    </a:lnTo>
                    <a:lnTo>
                      <a:pt x="417" y="271"/>
                    </a:lnTo>
                    <a:lnTo>
                      <a:pt x="418" y="271"/>
                    </a:lnTo>
                    <a:lnTo>
                      <a:pt x="418" y="270"/>
                    </a:lnTo>
                    <a:lnTo>
                      <a:pt x="419" y="270"/>
                    </a:lnTo>
                    <a:lnTo>
                      <a:pt x="420" y="270"/>
                    </a:lnTo>
                    <a:lnTo>
                      <a:pt x="421" y="270"/>
                    </a:lnTo>
                    <a:lnTo>
                      <a:pt x="421" y="271"/>
                    </a:lnTo>
                    <a:lnTo>
                      <a:pt x="422" y="270"/>
                    </a:lnTo>
                    <a:lnTo>
                      <a:pt x="422" y="271"/>
                    </a:lnTo>
                    <a:lnTo>
                      <a:pt x="423" y="271"/>
                    </a:lnTo>
                    <a:lnTo>
                      <a:pt x="423" y="272"/>
                    </a:lnTo>
                    <a:lnTo>
                      <a:pt x="424" y="272"/>
                    </a:lnTo>
                    <a:lnTo>
                      <a:pt x="424" y="273"/>
                    </a:lnTo>
                    <a:lnTo>
                      <a:pt x="424" y="274"/>
                    </a:lnTo>
                    <a:lnTo>
                      <a:pt x="425" y="274"/>
                    </a:lnTo>
                    <a:lnTo>
                      <a:pt x="425" y="275"/>
                    </a:lnTo>
                    <a:lnTo>
                      <a:pt x="426" y="275"/>
                    </a:lnTo>
                    <a:lnTo>
                      <a:pt x="426" y="274"/>
                    </a:lnTo>
                    <a:lnTo>
                      <a:pt x="426" y="275"/>
                    </a:lnTo>
                    <a:lnTo>
                      <a:pt x="426" y="276"/>
                    </a:lnTo>
                    <a:lnTo>
                      <a:pt x="426" y="277"/>
                    </a:lnTo>
                    <a:lnTo>
                      <a:pt x="427" y="277"/>
                    </a:lnTo>
                    <a:lnTo>
                      <a:pt x="427" y="278"/>
                    </a:lnTo>
                    <a:lnTo>
                      <a:pt x="428" y="278"/>
                    </a:lnTo>
                    <a:lnTo>
                      <a:pt x="428" y="279"/>
                    </a:lnTo>
                    <a:lnTo>
                      <a:pt x="429" y="279"/>
                    </a:lnTo>
                    <a:lnTo>
                      <a:pt x="430" y="279"/>
                    </a:lnTo>
                    <a:lnTo>
                      <a:pt x="431" y="280"/>
                    </a:lnTo>
                    <a:lnTo>
                      <a:pt x="431" y="281"/>
                    </a:lnTo>
                    <a:lnTo>
                      <a:pt x="432" y="281"/>
                    </a:lnTo>
                    <a:lnTo>
                      <a:pt x="432" y="282"/>
                    </a:lnTo>
                    <a:lnTo>
                      <a:pt x="431" y="282"/>
                    </a:lnTo>
                    <a:lnTo>
                      <a:pt x="431" y="283"/>
                    </a:lnTo>
                    <a:lnTo>
                      <a:pt x="432" y="284"/>
                    </a:lnTo>
                    <a:lnTo>
                      <a:pt x="433" y="284"/>
                    </a:lnTo>
                    <a:lnTo>
                      <a:pt x="434" y="283"/>
                    </a:lnTo>
                    <a:lnTo>
                      <a:pt x="434" y="284"/>
                    </a:lnTo>
                    <a:lnTo>
                      <a:pt x="434" y="285"/>
                    </a:lnTo>
                    <a:lnTo>
                      <a:pt x="435" y="286"/>
                    </a:lnTo>
                    <a:lnTo>
                      <a:pt x="436" y="286"/>
                    </a:lnTo>
                    <a:lnTo>
                      <a:pt x="436" y="287"/>
                    </a:lnTo>
                    <a:lnTo>
                      <a:pt x="435" y="287"/>
                    </a:lnTo>
                    <a:lnTo>
                      <a:pt x="436" y="287"/>
                    </a:lnTo>
                    <a:lnTo>
                      <a:pt x="437" y="287"/>
                    </a:lnTo>
                    <a:lnTo>
                      <a:pt x="437" y="288"/>
                    </a:lnTo>
                    <a:lnTo>
                      <a:pt x="437" y="287"/>
                    </a:lnTo>
                    <a:lnTo>
                      <a:pt x="437" y="286"/>
                    </a:lnTo>
                    <a:lnTo>
                      <a:pt x="438" y="287"/>
                    </a:lnTo>
                    <a:lnTo>
                      <a:pt x="439" y="286"/>
                    </a:lnTo>
                    <a:lnTo>
                      <a:pt x="439" y="287"/>
                    </a:lnTo>
                    <a:lnTo>
                      <a:pt x="439" y="288"/>
                    </a:lnTo>
                    <a:lnTo>
                      <a:pt x="440" y="289"/>
                    </a:lnTo>
                    <a:lnTo>
                      <a:pt x="440" y="290"/>
                    </a:lnTo>
                    <a:lnTo>
                      <a:pt x="440" y="291"/>
                    </a:lnTo>
                    <a:lnTo>
                      <a:pt x="441" y="291"/>
                    </a:lnTo>
                    <a:lnTo>
                      <a:pt x="441" y="290"/>
                    </a:lnTo>
                    <a:lnTo>
                      <a:pt x="442" y="290"/>
                    </a:lnTo>
                    <a:lnTo>
                      <a:pt x="442" y="291"/>
                    </a:lnTo>
                    <a:lnTo>
                      <a:pt x="443" y="291"/>
                    </a:lnTo>
                    <a:lnTo>
                      <a:pt x="443" y="292"/>
                    </a:lnTo>
                    <a:lnTo>
                      <a:pt x="443" y="293"/>
                    </a:lnTo>
                    <a:lnTo>
                      <a:pt x="444" y="294"/>
                    </a:lnTo>
                    <a:lnTo>
                      <a:pt x="443" y="295"/>
                    </a:lnTo>
                    <a:lnTo>
                      <a:pt x="444" y="295"/>
                    </a:lnTo>
                    <a:lnTo>
                      <a:pt x="445" y="296"/>
                    </a:lnTo>
                    <a:lnTo>
                      <a:pt x="446" y="297"/>
                    </a:lnTo>
                    <a:lnTo>
                      <a:pt x="447" y="297"/>
                    </a:lnTo>
                    <a:lnTo>
                      <a:pt x="448" y="297"/>
                    </a:lnTo>
                    <a:lnTo>
                      <a:pt x="449" y="298"/>
                    </a:lnTo>
                    <a:lnTo>
                      <a:pt x="449" y="297"/>
                    </a:lnTo>
                    <a:lnTo>
                      <a:pt x="450" y="297"/>
                    </a:lnTo>
                    <a:lnTo>
                      <a:pt x="451" y="298"/>
                    </a:lnTo>
                    <a:lnTo>
                      <a:pt x="452" y="299"/>
                    </a:lnTo>
                    <a:lnTo>
                      <a:pt x="453" y="299"/>
                    </a:lnTo>
                    <a:lnTo>
                      <a:pt x="454" y="300"/>
                    </a:lnTo>
                    <a:lnTo>
                      <a:pt x="455" y="299"/>
                    </a:lnTo>
                    <a:lnTo>
                      <a:pt x="456" y="299"/>
                    </a:lnTo>
                    <a:lnTo>
                      <a:pt x="456" y="300"/>
                    </a:lnTo>
                    <a:lnTo>
                      <a:pt x="457" y="300"/>
                    </a:lnTo>
                    <a:lnTo>
                      <a:pt x="458" y="300"/>
                    </a:lnTo>
                    <a:lnTo>
                      <a:pt x="459" y="300"/>
                    </a:lnTo>
                    <a:lnTo>
                      <a:pt x="460" y="301"/>
                    </a:lnTo>
                    <a:lnTo>
                      <a:pt x="460" y="300"/>
                    </a:lnTo>
                    <a:lnTo>
                      <a:pt x="461" y="301"/>
                    </a:lnTo>
                    <a:lnTo>
                      <a:pt x="462" y="301"/>
                    </a:lnTo>
                    <a:lnTo>
                      <a:pt x="462" y="302"/>
                    </a:lnTo>
                    <a:lnTo>
                      <a:pt x="463" y="301"/>
                    </a:lnTo>
                    <a:lnTo>
                      <a:pt x="464" y="301"/>
                    </a:lnTo>
                    <a:lnTo>
                      <a:pt x="465" y="301"/>
                    </a:lnTo>
                    <a:lnTo>
                      <a:pt x="466" y="301"/>
                    </a:lnTo>
                    <a:lnTo>
                      <a:pt x="467" y="301"/>
                    </a:lnTo>
                    <a:lnTo>
                      <a:pt x="467" y="302"/>
                    </a:lnTo>
                    <a:lnTo>
                      <a:pt x="467" y="303"/>
                    </a:lnTo>
                    <a:lnTo>
                      <a:pt x="468" y="303"/>
                    </a:lnTo>
                    <a:lnTo>
                      <a:pt x="468" y="302"/>
                    </a:lnTo>
                    <a:lnTo>
                      <a:pt x="469" y="302"/>
                    </a:lnTo>
                    <a:lnTo>
                      <a:pt x="470" y="302"/>
                    </a:lnTo>
                    <a:lnTo>
                      <a:pt x="471" y="302"/>
                    </a:lnTo>
                    <a:lnTo>
                      <a:pt x="472" y="302"/>
                    </a:lnTo>
                    <a:lnTo>
                      <a:pt x="473" y="302"/>
                    </a:lnTo>
                    <a:lnTo>
                      <a:pt x="472" y="303"/>
                    </a:lnTo>
                    <a:lnTo>
                      <a:pt x="473" y="303"/>
                    </a:lnTo>
                    <a:lnTo>
                      <a:pt x="472" y="303"/>
                    </a:lnTo>
                    <a:lnTo>
                      <a:pt x="472" y="304"/>
                    </a:lnTo>
                    <a:lnTo>
                      <a:pt x="472" y="305"/>
                    </a:lnTo>
                    <a:lnTo>
                      <a:pt x="474" y="305"/>
                    </a:lnTo>
                    <a:lnTo>
                      <a:pt x="474" y="306"/>
                    </a:lnTo>
                    <a:lnTo>
                      <a:pt x="475" y="306"/>
                    </a:lnTo>
                    <a:lnTo>
                      <a:pt x="474" y="307"/>
                    </a:lnTo>
                    <a:lnTo>
                      <a:pt x="473" y="307"/>
                    </a:lnTo>
                    <a:lnTo>
                      <a:pt x="473" y="308"/>
                    </a:lnTo>
                    <a:lnTo>
                      <a:pt x="474" y="309"/>
                    </a:lnTo>
                    <a:lnTo>
                      <a:pt x="474" y="38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1" name="Freeform 4758"/>
              <p:cNvSpPr>
                <a:spLocks noEditPoints="1"/>
              </p:cNvSpPr>
              <p:nvPr/>
            </p:nvSpPr>
            <p:spPr bwMode="auto">
              <a:xfrm>
                <a:off x="2428875" y="1355726"/>
                <a:ext cx="1614487" cy="1544638"/>
              </a:xfrm>
              <a:custGeom>
                <a:avLst/>
                <a:gdLst>
                  <a:gd name="T0" fmla="*/ 2147483646 w 1017"/>
                  <a:gd name="T1" fmla="*/ 2147483646 h 973"/>
                  <a:gd name="T2" fmla="*/ 2147483646 w 1017"/>
                  <a:gd name="T3" fmla="*/ 2147483646 h 973"/>
                  <a:gd name="T4" fmla="*/ 2147483646 w 1017"/>
                  <a:gd name="T5" fmla="*/ 2147483646 h 973"/>
                  <a:gd name="T6" fmla="*/ 2147483646 w 1017"/>
                  <a:gd name="T7" fmla="*/ 2147483646 h 973"/>
                  <a:gd name="T8" fmla="*/ 2147483646 w 1017"/>
                  <a:gd name="T9" fmla="*/ 2147483646 h 973"/>
                  <a:gd name="T10" fmla="*/ 2147483646 w 1017"/>
                  <a:gd name="T11" fmla="*/ 2147483646 h 973"/>
                  <a:gd name="T12" fmla="*/ 2147483646 w 1017"/>
                  <a:gd name="T13" fmla="*/ 2147483646 h 973"/>
                  <a:gd name="T14" fmla="*/ 2147483646 w 1017"/>
                  <a:gd name="T15" fmla="*/ 2147483646 h 973"/>
                  <a:gd name="T16" fmla="*/ 2147483646 w 1017"/>
                  <a:gd name="T17" fmla="*/ 2147483646 h 973"/>
                  <a:gd name="T18" fmla="*/ 2147483646 w 1017"/>
                  <a:gd name="T19" fmla="*/ 2147483646 h 973"/>
                  <a:gd name="T20" fmla="*/ 2147483646 w 1017"/>
                  <a:gd name="T21" fmla="*/ 2147483646 h 973"/>
                  <a:gd name="T22" fmla="*/ 2147483646 w 1017"/>
                  <a:gd name="T23" fmla="*/ 2147483646 h 973"/>
                  <a:gd name="T24" fmla="*/ 2147483646 w 1017"/>
                  <a:gd name="T25" fmla="*/ 2147483646 h 973"/>
                  <a:gd name="T26" fmla="*/ 2147483646 w 1017"/>
                  <a:gd name="T27" fmla="*/ 2147483646 h 973"/>
                  <a:gd name="T28" fmla="*/ 2147483646 w 1017"/>
                  <a:gd name="T29" fmla="*/ 2147483646 h 973"/>
                  <a:gd name="T30" fmla="*/ 2147483646 w 1017"/>
                  <a:gd name="T31" fmla="*/ 2147483646 h 973"/>
                  <a:gd name="T32" fmla="*/ 2147483646 w 1017"/>
                  <a:gd name="T33" fmla="*/ 2147483646 h 973"/>
                  <a:gd name="T34" fmla="*/ 2147483646 w 1017"/>
                  <a:gd name="T35" fmla="*/ 2147483646 h 973"/>
                  <a:gd name="T36" fmla="*/ 2147483646 w 1017"/>
                  <a:gd name="T37" fmla="*/ 2147483646 h 973"/>
                  <a:gd name="T38" fmla="*/ 2147483646 w 1017"/>
                  <a:gd name="T39" fmla="*/ 2147483646 h 973"/>
                  <a:gd name="T40" fmla="*/ 2147483646 w 1017"/>
                  <a:gd name="T41" fmla="*/ 2147483646 h 973"/>
                  <a:gd name="T42" fmla="*/ 2147483646 w 1017"/>
                  <a:gd name="T43" fmla="*/ 2147483646 h 973"/>
                  <a:gd name="T44" fmla="*/ 2147483646 w 1017"/>
                  <a:gd name="T45" fmla="*/ 2147483646 h 973"/>
                  <a:gd name="T46" fmla="*/ 2147483646 w 1017"/>
                  <a:gd name="T47" fmla="*/ 2147483646 h 973"/>
                  <a:gd name="T48" fmla="*/ 2147483646 w 1017"/>
                  <a:gd name="T49" fmla="*/ 2147483646 h 973"/>
                  <a:gd name="T50" fmla="*/ 2147483646 w 1017"/>
                  <a:gd name="T51" fmla="*/ 2147483646 h 973"/>
                  <a:gd name="T52" fmla="*/ 2147483646 w 1017"/>
                  <a:gd name="T53" fmla="*/ 2147483646 h 973"/>
                  <a:gd name="T54" fmla="*/ 2147483646 w 1017"/>
                  <a:gd name="T55" fmla="*/ 2147483646 h 973"/>
                  <a:gd name="T56" fmla="*/ 2147483646 w 1017"/>
                  <a:gd name="T57" fmla="*/ 2147483646 h 973"/>
                  <a:gd name="T58" fmla="*/ 2147483646 w 1017"/>
                  <a:gd name="T59" fmla="*/ 2147483646 h 973"/>
                  <a:gd name="T60" fmla="*/ 2147483646 w 1017"/>
                  <a:gd name="T61" fmla="*/ 2147483646 h 973"/>
                  <a:gd name="T62" fmla="*/ 2147483646 w 1017"/>
                  <a:gd name="T63" fmla="*/ 2147483646 h 973"/>
                  <a:gd name="T64" fmla="*/ 2147483646 w 1017"/>
                  <a:gd name="T65" fmla="*/ 2147483646 h 973"/>
                  <a:gd name="T66" fmla="*/ 2147483646 w 1017"/>
                  <a:gd name="T67" fmla="*/ 2147483646 h 973"/>
                  <a:gd name="T68" fmla="*/ 2147483646 w 1017"/>
                  <a:gd name="T69" fmla="*/ 2147483646 h 973"/>
                  <a:gd name="T70" fmla="*/ 2147483646 w 1017"/>
                  <a:gd name="T71" fmla="*/ 2147483646 h 973"/>
                  <a:gd name="T72" fmla="*/ 2147483646 w 1017"/>
                  <a:gd name="T73" fmla="*/ 2147483646 h 973"/>
                  <a:gd name="T74" fmla="*/ 2147483646 w 1017"/>
                  <a:gd name="T75" fmla="*/ 2147483646 h 973"/>
                  <a:gd name="T76" fmla="*/ 2147483646 w 1017"/>
                  <a:gd name="T77" fmla="*/ 2147483646 h 973"/>
                  <a:gd name="T78" fmla="*/ 2147483646 w 1017"/>
                  <a:gd name="T79" fmla="*/ 2147483646 h 973"/>
                  <a:gd name="T80" fmla="*/ 2147483646 w 1017"/>
                  <a:gd name="T81" fmla="*/ 2147483646 h 973"/>
                  <a:gd name="T82" fmla="*/ 2147483646 w 1017"/>
                  <a:gd name="T83" fmla="*/ 2147483646 h 973"/>
                  <a:gd name="T84" fmla="*/ 2147483646 w 1017"/>
                  <a:gd name="T85" fmla="*/ 2147483646 h 973"/>
                  <a:gd name="T86" fmla="*/ 2147483646 w 1017"/>
                  <a:gd name="T87" fmla="*/ 2147483646 h 973"/>
                  <a:gd name="T88" fmla="*/ 2147483646 w 1017"/>
                  <a:gd name="T89" fmla="*/ 2147483646 h 973"/>
                  <a:gd name="T90" fmla="*/ 2147483646 w 1017"/>
                  <a:gd name="T91" fmla="*/ 2147483646 h 973"/>
                  <a:gd name="T92" fmla="*/ 2147483646 w 1017"/>
                  <a:gd name="T93" fmla="*/ 2147483646 h 973"/>
                  <a:gd name="T94" fmla="*/ 2147483646 w 1017"/>
                  <a:gd name="T95" fmla="*/ 2147483646 h 973"/>
                  <a:gd name="T96" fmla="*/ 2147483646 w 1017"/>
                  <a:gd name="T97" fmla="*/ 2147483646 h 973"/>
                  <a:gd name="T98" fmla="*/ 2147483646 w 1017"/>
                  <a:gd name="T99" fmla="*/ 2147483646 h 973"/>
                  <a:gd name="T100" fmla="*/ 2147483646 w 1017"/>
                  <a:gd name="T101" fmla="*/ 2147483646 h 973"/>
                  <a:gd name="T102" fmla="*/ 2147483646 w 1017"/>
                  <a:gd name="T103" fmla="*/ 2147483646 h 973"/>
                  <a:gd name="T104" fmla="*/ 2147483646 w 1017"/>
                  <a:gd name="T105" fmla="*/ 2147483646 h 973"/>
                  <a:gd name="T106" fmla="*/ 2147483646 w 1017"/>
                  <a:gd name="T107" fmla="*/ 2147483646 h 973"/>
                  <a:gd name="T108" fmla="*/ 2147483646 w 1017"/>
                  <a:gd name="T109" fmla="*/ 2147483646 h 973"/>
                  <a:gd name="T110" fmla="*/ 2147483646 w 1017"/>
                  <a:gd name="T111" fmla="*/ 2147483646 h 973"/>
                  <a:gd name="T112" fmla="*/ 2147483646 w 1017"/>
                  <a:gd name="T113" fmla="*/ 2147483646 h 973"/>
                  <a:gd name="T114" fmla="*/ 2147483646 w 1017"/>
                  <a:gd name="T115" fmla="*/ 2147483646 h 973"/>
                  <a:gd name="T116" fmla="*/ 2147483646 w 1017"/>
                  <a:gd name="T117" fmla="*/ 2147483646 h 973"/>
                  <a:gd name="T118" fmla="*/ 2147483646 w 1017"/>
                  <a:gd name="T119" fmla="*/ 2147483646 h 973"/>
                  <a:gd name="T120" fmla="*/ 2147483646 w 1017"/>
                  <a:gd name="T121" fmla="*/ 2147483646 h 973"/>
                  <a:gd name="T122" fmla="*/ 2147483646 w 1017"/>
                  <a:gd name="T123" fmla="*/ 2147483646 h 973"/>
                  <a:gd name="T124" fmla="*/ 2147483646 w 1017"/>
                  <a:gd name="T125" fmla="*/ 2147483646 h 97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017"/>
                  <a:gd name="T190" fmla="*/ 0 h 973"/>
                  <a:gd name="T191" fmla="*/ 1017 w 1017"/>
                  <a:gd name="T192" fmla="*/ 973 h 97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017" h="973">
                    <a:moveTo>
                      <a:pt x="58" y="762"/>
                    </a:moveTo>
                    <a:lnTo>
                      <a:pt x="57" y="761"/>
                    </a:lnTo>
                    <a:lnTo>
                      <a:pt x="56" y="760"/>
                    </a:lnTo>
                    <a:lnTo>
                      <a:pt x="55" y="758"/>
                    </a:lnTo>
                    <a:lnTo>
                      <a:pt x="55" y="755"/>
                    </a:lnTo>
                    <a:lnTo>
                      <a:pt x="55" y="753"/>
                    </a:lnTo>
                    <a:lnTo>
                      <a:pt x="55" y="752"/>
                    </a:lnTo>
                    <a:lnTo>
                      <a:pt x="55" y="749"/>
                    </a:lnTo>
                    <a:lnTo>
                      <a:pt x="54" y="748"/>
                    </a:lnTo>
                    <a:lnTo>
                      <a:pt x="53" y="746"/>
                    </a:lnTo>
                    <a:lnTo>
                      <a:pt x="52" y="745"/>
                    </a:lnTo>
                    <a:lnTo>
                      <a:pt x="52" y="744"/>
                    </a:lnTo>
                    <a:lnTo>
                      <a:pt x="51" y="744"/>
                    </a:lnTo>
                    <a:lnTo>
                      <a:pt x="51" y="743"/>
                    </a:lnTo>
                    <a:lnTo>
                      <a:pt x="50" y="742"/>
                    </a:lnTo>
                    <a:lnTo>
                      <a:pt x="49" y="741"/>
                    </a:lnTo>
                    <a:lnTo>
                      <a:pt x="48" y="740"/>
                    </a:lnTo>
                    <a:lnTo>
                      <a:pt x="47" y="740"/>
                    </a:lnTo>
                    <a:lnTo>
                      <a:pt x="46" y="739"/>
                    </a:lnTo>
                    <a:lnTo>
                      <a:pt x="45" y="737"/>
                    </a:lnTo>
                    <a:lnTo>
                      <a:pt x="44" y="736"/>
                    </a:lnTo>
                    <a:lnTo>
                      <a:pt x="43" y="734"/>
                    </a:lnTo>
                    <a:lnTo>
                      <a:pt x="42" y="733"/>
                    </a:lnTo>
                    <a:lnTo>
                      <a:pt x="41" y="732"/>
                    </a:lnTo>
                    <a:lnTo>
                      <a:pt x="39" y="732"/>
                    </a:lnTo>
                    <a:lnTo>
                      <a:pt x="38" y="731"/>
                    </a:lnTo>
                    <a:lnTo>
                      <a:pt x="38" y="730"/>
                    </a:lnTo>
                    <a:lnTo>
                      <a:pt x="37" y="730"/>
                    </a:lnTo>
                    <a:lnTo>
                      <a:pt x="36" y="728"/>
                    </a:lnTo>
                    <a:lnTo>
                      <a:pt x="35" y="727"/>
                    </a:lnTo>
                    <a:lnTo>
                      <a:pt x="34" y="725"/>
                    </a:lnTo>
                    <a:lnTo>
                      <a:pt x="32" y="721"/>
                    </a:lnTo>
                    <a:lnTo>
                      <a:pt x="32" y="719"/>
                    </a:lnTo>
                    <a:lnTo>
                      <a:pt x="31" y="717"/>
                    </a:lnTo>
                    <a:lnTo>
                      <a:pt x="31" y="716"/>
                    </a:lnTo>
                    <a:lnTo>
                      <a:pt x="31" y="715"/>
                    </a:lnTo>
                    <a:lnTo>
                      <a:pt x="31" y="713"/>
                    </a:lnTo>
                    <a:lnTo>
                      <a:pt x="31" y="711"/>
                    </a:lnTo>
                    <a:lnTo>
                      <a:pt x="32" y="710"/>
                    </a:lnTo>
                    <a:lnTo>
                      <a:pt x="32" y="709"/>
                    </a:lnTo>
                    <a:lnTo>
                      <a:pt x="32" y="708"/>
                    </a:lnTo>
                    <a:lnTo>
                      <a:pt x="34" y="707"/>
                    </a:lnTo>
                    <a:lnTo>
                      <a:pt x="35" y="704"/>
                    </a:lnTo>
                    <a:lnTo>
                      <a:pt x="36" y="704"/>
                    </a:lnTo>
                    <a:lnTo>
                      <a:pt x="36" y="703"/>
                    </a:lnTo>
                    <a:lnTo>
                      <a:pt x="38" y="703"/>
                    </a:lnTo>
                    <a:lnTo>
                      <a:pt x="39" y="702"/>
                    </a:lnTo>
                    <a:lnTo>
                      <a:pt x="40" y="701"/>
                    </a:lnTo>
                    <a:lnTo>
                      <a:pt x="41" y="701"/>
                    </a:lnTo>
                    <a:lnTo>
                      <a:pt x="41" y="700"/>
                    </a:lnTo>
                    <a:lnTo>
                      <a:pt x="42" y="700"/>
                    </a:lnTo>
                    <a:lnTo>
                      <a:pt x="42" y="699"/>
                    </a:lnTo>
                    <a:lnTo>
                      <a:pt x="43" y="698"/>
                    </a:lnTo>
                    <a:lnTo>
                      <a:pt x="43" y="697"/>
                    </a:lnTo>
                    <a:lnTo>
                      <a:pt x="43" y="695"/>
                    </a:lnTo>
                    <a:lnTo>
                      <a:pt x="44" y="695"/>
                    </a:lnTo>
                    <a:lnTo>
                      <a:pt x="45" y="695"/>
                    </a:lnTo>
                    <a:lnTo>
                      <a:pt x="46" y="695"/>
                    </a:lnTo>
                    <a:lnTo>
                      <a:pt x="48" y="694"/>
                    </a:lnTo>
                    <a:lnTo>
                      <a:pt x="48" y="693"/>
                    </a:lnTo>
                    <a:lnTo>
                      <a:pt x="66" y="657"/>
                    </a:lnTo>
                    <a:lnTo>
                      <a:pt x="80" y="626"/>
                    </a:lnTo>
                    <a:lnTo>
                      <a:pt x="102" y="580"/>
                    </a:lnTo>
                    <a:lnTo>
                      <a:pt x="149" y="485"/>
                    </a:lnTo>
                    <a:lnTo>
                      <a:pt x="153" y="477"/>
                    </a:lnTo>
                    <a:lnTo>
                      <a:pt x="156" y="470"/>
                    </a:lnTo>
                    <a:lnTo>
                      <a:pt x="158" y="465"/>
                    </a:lnTo>
                    <a:lnTo>
                      <a:pt x="164" y="452"/>
                    </a:lnTo>
                    <a:lnTo>
                      <a:pt x="168" y="445"/>
                    </a:lnTo>
                    <a:lnTo>
                      <a:pt x="177" y="427"/>
                    </a:lnTo>
                    <a:lnTo>
                      <a:pt x="180" y="419"/>
                    </a:lnTo>
                    <a:lnTo>
                      <a:pt x="189" y="401"/>
                    </a:lnTo>
                    <a:lnTo>
                      <a:pt x="195" y="388"/>
                    </a:lnTo>
                    <a:lnTo>
                      <a:pt x="197" y="385"/>
                    </a:lnTo>
                    <a:lnTo>
                      <a:pt x="196" y="384"/>
                    </a:lnTo>
                    <a:lnTo>
                      <a:pt x="195" y="385"/>
                    </a:lnTo>
                    <a:lnTo>
                      <a:pt x="195" y="384"/>
                    </a:lnTo>
                    <a:lnTo>
                      <a:pt x="194" y="384"/>
                    </a:lnTo>
                    <a:lnTo>
                      <a:pt x="193" y="383"/>
                    </a:lnTo>
                    <a:lnTo>
                      <a:pt x="192" y="383"/>
                    </a:lnTo>
                    <a:lnTo>
                      <a:pt x="192" y="382"/>
                    </a:lnTo>
                    <a:lnTo>
                      <a:pt x="195" y="378"/>
                    </a:lnTo>
                    <a:lnTo>
                      <a:pt x="196" y="377"/>
                    </a:lnTo>
                    <a:lnTo>
                      <a:pt x="196" y="376"/>
                    </a:lnTo>
                    <a:lnTo>
                      <a:pt x="196" y="375"/>
                    </a:lnTo>
                    <a:lnTo>
                      <a:pt x="198" y="371"/>
                    </a:lnTo>
                    <a:lnTo>
                      <a:pt x="199" y="371"/>
                    </a:lnTo>
                    <a:lnTo>
                      <a:pt x="199" y="370"/>
                    </a:lnTo>
                    <a:lnTo>
                      <a:pt x="200" y="370"/>
                    </a:lnTo>
                    <a:lnTo>
                      <a:pt x="202" y="370"/>
                    </a:lnTo>
                    <a:lnTo>
                      <a:pt x="203" y="369"/>
                    </a:lnTo>
                    <a:lnTo>
                      <a:pt x="205" y="369"/>
                    </a:lnTo>
                    <a:lnTo>
                      <a:pt x="208" y="367"/>
                    </a:lnTo>
                    <a:lnTo>
                      <a:pt x="210" y="366"/>
                    </a:lnTo>
                    <a:lnTo>
                      <a:pt x="212" y="365"/>
                    </a:lnTo>
                    <a:lnTo>
                      <a:pt x="213" y="364"/>
                    </a:lnTo>
                    <a:lnTo>
                      <a:pt x="215" y="362"/>
                    </a:lnTo>
                    <a:lnTo>
                      <a:pt x="216" y="361"/>
                    </a:lnTo>
                    <a:lnTo>
                      <a:pt x="218" y="358"/>
                    </a:lnTo>
                    <a:lnTo>
                      <a:pt x="219" y="356"/>
                    </a:lnTo>
                    <a:lnTo>
                      <a:pt x="220" y="356"/>
                    </a:lnTo>
                    <a:lnTo>
                      <a:pt x="221" y="354"/>
                    </a:lnTo>
                    <a:lnTo>
                      <a:pt x="222" y="353"/>
                    </a:lnTo>
                    <a:lnTo>
                      <a:pt x="221" y="352"/>
                    </a:lnTo>
                    <a:lnTo>
                      <a:pt x="218" y="353"/>
                    </a:lnTo>
                    <a:lnTo>
                      <a:pt x="216" y="353"/>
                    </a:lnTo>
                    <a:lnTo>
                      <a:pt x="215" y="353"/>
                    </a:lnTo>
                    <a:lnTo>
                      <a:pt x="214" y="354"/>
                    </a:lnTo>
                    <a:lnTo>
                      <a:pt x="214" y="355"/>
                    </a:lnTo>
                    <a:lnTo>
                      <a:pt x="213" y="355"/>
                    </a:lnTo>
                    <a:lnTo>
                      <a:pt x="212" y="355"/>
                    </a:lnTo>
                    <a:lnTo>
                      <a:pt x="211" y="355"/>
                    </a:lnTo>
                    <a:lnTo>
                      <a:pt x="210" y="355"/>
                    </a:lnTo>
                    <a:lnTo>
                      <a:pt x="209" y="356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6" y="358"/>
                    </a:lnTo>
                    <a:lnTo>
                      <a:pt x="205" y="358"/>
                    </a:lnTo>
                    <a:lnTo>
                      <a:pt x="205" y="359"/>
                    </a:lnTo>
                    <a:lnTo>
                      <a:pt x="205" y="360"/>
                    </a:lnTo>
                    <a:lnTo>
                      <a:pt x="204" y="361"/>
                    </a:lnTo>
                    <a:lnTo>
                      <a:pt x="203" y="361"/>
                    </a:lnTo>
                    <a:lnTo>
                      <a:pt x="202" y="361"/>
                    </a:lnTo>
                    <a:lnTo>
                      <a:pt x="202" y="362"/>
                    </a:lnTo>
                    <a:lnTo>
                      <a:pt x="201" y="361"/>
                    </a:lnTo>
                    <a:lnTo>
                      <a:pt x="200" y="360"/>
                    </a:lnTo>
                    <a:lnTo>
                      <a:pt x="199" y="361"/>
                    </a:lnTo>
                    <a:lnTo>
                      <a:pt x="198" y="362"/>
                    </a:lnTo>
                    <a:lnTo>
                      <a:pt x="196" y="363"/>
                    </a:lnTo>
                    <a:lnTo>
                      <a:pt x="195" y="363"/>
                    </a:lnTo>
                    <a:lnTo>
                      <a:pt x="195" y="362"/>
                    </a:lnTo>
                    <a:lnTo>
                      <a:pt x="194" y="362"/>
                    </a:lnTo>
                    <a:lnTo>
                      <a:pt x="193" y="362"/>
                    </a:lnTo>
                    <a:lnTo>
                      <a:pt x="192" y="362"/>
                    </a:lnTo>
                    <a:lnTo>
                      <a:pt x="191" y="363"/>
                    </a:lnTo>
                    <a:lnTo>
                      <a:pt x="190" y="362"/>
                    </a:lnTo>
                    <a:lnTo>
                      <a:pt x="189" y="361"/>
                    </a:lnTo>
                    <a:lnTo>
                      <a:pt x="188" y="360"/>
                    </a:lnTo>
                    <a:lnTo>
                      <a:pt x="187" y="360"/>
                    </a:lnTo>
                    <a:lnTo>
                      <a:pt x="187" y="361"/>
                    </a:lnTo>
                    <a:lnTo>
                      <a:pt x="186" y="362"/>
                    </a:lnTo>
                    <a:lnTo>
                      <a:pt x="185" y="362"/>
                    </a:lnTo>
                    <a:lnTo>
                      <a:pt x="184" y="363"/>
                    </a:lnTo>
                    <a:lnTo>
                      <a:pt x="183" y="363"/>
                    </a:lnTo>
                    <a:lnTo>
                      <a:pt x="182" y="363"/>
                    </a:lnTo>
                    <a:lnTo>
                      <a:pt x="181" y="364"/>
                    </a:lnTo>
                    <a:lnTo>
                      <a:pt x="181" y="365"/>
                    </a:lnTo>
                    <a:lnTo>
                      <a:pt x="180" y="366"/>
                    </a:lnTo>
                    <a:lnTo>
                      <a:pt x="180" y="365"/>
                    </a:lnTo>
                    <a:lnTo>
                      <a:pt x="179" y="365"/>
                    </a:lnTo>
                    <a:lnTo>
                      <a:pt x="177" y="366"/>
                    </a:lnTo>
                    <a:lnTo>
                      <a:pt x="176" y="366"/>
                    </a:lnTo>
                    <a:lnTo>
                      <a:pt x="175" y="366"/>
                    </a:lnTo>
                    <a:lnTo>
                      <a:pt x="173" y="365"/>
                    </a:lnTo>
                    <a:lnTo>
                      <a:pt x="173" y="364"/>
                    </a:lnTo>
                    <a:lnTo>
                      <a:pt x="172" y="363"/>
                    </a:lnTo>
                    <a:lnTo>
                      <a:pt x="171" y="363"/>
                    </a:lnTo>
                    <a:lnTo>
                      <a:pt x="170" y="363"/>
                    </a:lnTo>
                    <a:lnTo>
                      <a:pt x="169" y="363"/>
                    </a:lnTo>
                    <a:lnTo>
                      <a:pt x="168" y="362"/>
                    </a:lnTo>
                    <a:lnTo>
                      <a:pt x="168" y="361"/>
                    </a:lnTo>
                    <a:lnTo>
                      <a:pt x="168" y="360"/>
                    </a:lnTo>
                    <a:lnTo>
                      <a:pt x="170" y="358"/>
                    </a:lnTo>
                    <a:lnTo>
                      <a:pt x="171" y="357"/>
                    </a:lnTo>
                    <a:lnTo>
                      <a:pt x="172" y="356"/>
                    </a:lnTo>
                    <a:lnTo>
                      <a:pt x="172" y="354"/>
                    </a:lnTo>
                    <a:lnTo>
                      <a:pt x="172" y="353"/>
                    </a:lnTo>
                    <a:lnTo>
                      <a:pt x="172" y="352"/>
                    </a:lnTo>
                    <a:lnTo>
                      <a:pt x="171" y="351"/>
                    </a:lnTo>
                    <a:lnTo>
                      <a:pt x="170" y="350"/>
                    </a:lnTo>
                    <a:lnTo>
                      <a:pt x="169" y="350"/>
                    </a:lnTo>
                    <a:lnTo>
                      <a:pt x="168" y="350"/>
                    </a:lnTo>
                    <a:lnTo>
                      <a:pt x="166" y="351"/>
                    </a:lnTo>
                    <a:lnTo>
                      <a:pt x="165" y="351"/>
                    </a:lnTo>
                    <a:lnTo>
                      <a:pt x="163" y="351"/>
                    </a:lnTo>
                    <a:lnTo>
                      <a:pt x="162" y="351"/>
                    </a:lnTo>
                    <a:lnTo>
                      <a:pt x="161" y="351"/>
                    </a:lnTo>
                    <a:lnTo>
                      <a:pt x="160" y="350"/>
                    </a:lnTo>
                    <a:lnTo>
                      <a:pt x="160" y="349"/>
                    </a:lnTo>
                    <a:lnTo>
                      <a:pt x="159" y="348"/>
                    </a:lnTo>
                    <a:lnTo>
                      <a:pt x="158" y="347"/>
                    </a:lnTo>
                    <a:lnTo>
                      <a:pt x="157" y="347"/>
                    </a:lnTo>
                    <a:lnTo>
                      <a:pt x="156" y="347"/>
                    </a:lnTo>
                    <a:lnTo>
                      <a:pt x="155" y="346"/>
                    </a:lnTo>
                    <a:lnTo>
                      <a:pt x="154" y="346"/>
                    </a:lnTo>
                    <a:lnTo>
                      <a:pt x="153" y="346"/>
                    </a:lnTo>
                    <a:lnTo>
                      <a:pt x="153" y="345"/>
                    </a:lnTo>
                    <a:lnTo>
                      <a:pt x="153" y="344"/>
                    </a:lnTo>
                    <a:lnTo>
                      <a:pt x="152" y="344"/>
                    </a:lnTo>
                    <a:lnTo>
                      <a:pt x="152" y="343"/>
                    </a:lnTo>
                    <a:lnTo>
                      <a:pt x="151" y="342"/>
                    </a:lnTo>
                    <a:lnTo>
                      <a:pt x="149" y="342"/>
                    </a:lnTo>
                    <a:lnTo>
                      <a:pt x="148" y="343"/>
                    </a:lnTo>
                    <a:lnTo>
                      <a:pt x="147" y="342"/>
                    </a:lnTo>
                    <a:lnTo>
                      <a:pt x="147" y="341"/>
                    </a:lnTo>
                    <a:lnTo>
                      <a:pt x="146" y="340"/>
                    </a:lnTo>
                    <a:lnTo>
                      <a:pt x="145" y="339"/>
                    </a:lnTo>
                    <a:lnTo>
                      <a:pt x="145" y="338"/>
                    </a:lnTo>
                    <a:lnTo>
                      <a:pt x="144" y="336"/>
                    </a:lnTo>
                    <a:lnTo>
                      <a:pt x="145" y="335"/>
                    </a:lnTo>
                    <a:lnTo>
                      <a:pt x="145" y="334"/>
                    </a:lnTo>
                    <a:lnTo>
                      <a:pt x="144" y="334"/>
                    </a:lnTo>
                    <a:lnTo>
                      <a:pt x="143" y="333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1" y="333"/>
                    </a:lnTo>
                    <a:lnTo>
                      <a:pt x="140" y="331"/>
                    </a:lnTo>
                    <a:lnTo>
                      <a:pt x="138" y="331"/>
                    </a:lnTo>
                    <a:lnTo>
                      <a:pt x="137" y="331"/>
                    </a:lnTo>
                    <a:lnTo>
                      <a:pt x="137" y="330"/>
                    </a:lnTo>
                    <a:lnTo>
                      <a:pt x="136" y="330"/>
                    </a:lnTo>
                    <a:lnTo>
                      <a:pt x="137" y="329"/>
                    </a:lnTo>
                    <a:lnTo>
                      <a:pt x="137" y="328"/>
                    </a:lnTo>
                    <a:lnTo>
                      <a:pt x="137" y="327"/>
                    </a:lnTo>
                    <a:lnTo>
                      <a:pt x="136" y="328"/>
                    </a:lnTo>
                    <a:lnTo>
                      <a:pt x="135" y="327"/>
                    </a:lnTo>
                    <a:lnTo>
                      <a:pt x="135" y="328"/>
                    </a:lnTo>
                    <a:lnTo>
                      <a:pt x="134" y="328"/>
                    </a:lnTo>
                    <a:lnTo>
                      <a:pt x="134" y="327"/>
                    </a:lnTo>
                    <a:lnTo>
                      <a:pt x="133" y="327"/>
                    </a:lnTo>
                    <a:lnTo>
                      <a:pt x="133" y="328"/>
                    </a:lnTo>
                    <a:lnTo>
                      <a:pt x="132" y="328"/>
                    </a:lnTo>
                    <a:lnTo>
                      <a:pt x="131" y="327"/>
                    </a:lnTo>
                    <a:lnTo>
                      <a:pt x="130" y="327"/>
                    </a:lnTo>
                    <a:lnTo>
                      <a:pt x="131" y="326"/>
                    </a:lnTo>
                    <a:lnTo>
                      <a:pt x="130" y="325"/>
                    </a:lnTo>
                    <a:lnTo>
                      <a:pt x="129" y="326"/>
                    </a:lnTo>
                    <a:lnTo>
                      <a:pt x="130" y="326"/>
                    </a:lnTo>
                    <a:lnTo>
                      <a:pt x="129" y="327"/>
                    </a:lnTo>
                    <a:lnTo>
                      <a:pt x="128" y="327"/>
                    </a:lnTo>
                    <a:lnTo>
                      <a:pt x="127" y="327"/>
                    </a:lnTo>
                    <a:lnTo>
                      <a:pt x="126" y="327"/>
                    </a:lnTo>
                    <a:lnTo>
                      <a:pt x="126" y="328"/>
                    </a:lnTo>
                    <a:lnTo>
                      <a:pt x="125" y="328"/>
                    </a:lnTo>
                    <a:lnTo>
                      <a:pt x="124" y="327"/>
                    </a:lnTo>
                    <a:lnTo>
                      <a:pt x="123" y="327"/>
                    </a:lnTo>
                    <a:lnTo>
                      <a:pt x="122" y="328"/>
                    </a:lnTo>
                    <a:lnTo>
                      <a:pt x="120" y="327"/>
                    </a:lnTo>
                    <a:lnTo>
                      <a:pt x="119" y="327"/>
                    </a:lnTo>
                    <a:lnTo>
                      <a:pt x="118" y="327"/>
                    </a:lnTo>
                    <a:lnTo>
                      <a:pt x="119" y="326"/>
                    </a:lnTo>
                    <a:lnTo>
                      <a:pt x="119" y="325"/>
                    </a:lnTo>
                    <a:lnTo>
                      <a:pt x="118" y="325"/>
                    </a:lnTo>
                    <a:lnTo>
                      <a:pt x="118" y="324"/>
                    </a:lnTo>
                    <a:lnTo>
                      <a:pt x="117" y="324"/>
                    </a:lnTo>
                    <a:lnTo>
                      <a:pt x="116" y="325"/>
                    </a:lnTo>
                    <a:lnTo>
                      <a:pt x="115" y="325"/>
                    </a:lnTo>
                    <a:lnTo>
                      <a:pt x="115" y="324"/>
                    </a:lnTo>
                    <a:lnTo>
                      <a:pt x="115" y="323"/>
                    </a:lnTo>
                    <a:lnTo>
                      <a:pt x="114" y="323"/>
                    </a:lnTo>
                    <a:lnTo>
                      <a:pt x="113" y="324"/>
                    </a:lnTo>
                    <a:lnTo>
                      <a:pt x="112" y="324"/>
                    </a:lnTo>
                    <a:lnTo>
                      <a:pt x="112" y="323"/>
                    </a:lnTo>
                    <a:lnTo>
                      <a:pt x="112" y="322"/>
                    </a:lnTo>
                    <a:lnTo>
                      <a:pt x="111" y="322"/>
                    </a:lnTo>
                    <a:lnTo>
                      <a:pt x="110" y="322"/>
                    </a:lnTo>
                    <a:lnTo>
                      <a:pt x="110" y="321"/>
                    </a:lnTo>
                    <a:lnTo>
                      <a:pt x="108" y="322"/>
                    </a:lnTo>
                    <a:lnTo>
                      <a:pt x="108" y="321"/>
                    </a:lnTo>
                    <a:lnTo>
                      <a:pt x="108" y="320"/>
                    </a:lnTo>
                    <a:lnTo>
                      <a:pt x="107" y="320"/>
                    </a:lnTo>
                    <a:lnTo>
                      <a:pt x="107" y="319"/>
                    </a:lnTo>
                    <a:lnTo>
                      <a:pt x="106" y="318"/>
                    </a:lnTo>
                    <a:lnTo>
                      <a:pt x="105" y="318"/>
                    </a:lnTo>
                    <a:lnTo>
                      <a:pt x="104" y="318"/>
                    </a:lnTo>
                    <a:lnTo>
                      <a:pt x="103" y="318"/>
                    </a:lnTo>
                    <a:lnTo>
                      <a:pt x="103" y="317"/>
                    </a:lnTo>
                    <a:lnTo>
                      <a:pt x="103" y="316"/>
                    </a:lnTo>
                    <a:lnTo>
                      <a:pt x="102" y="315"/>
                    </a:lnTo>
                    <a:lnTo>
                      <a:pt x="102" y="316"/>
                    </a:lnTo>
                    <a:lnTo>
                      <a:pt x="101" y="317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8" y="317"/>
                    </a:lnTo>
                    <a:lnTo>
                      <a:pt x="98" y="316"/>
                    </a:lnTo>
                    <a:lnTo>
                      <a:pt x="98" y="317"/>
                    </a:lnTo>
                    <a:lnTo>
                      <a:pt x="96" y="317"/>
                    </a:lnTo>
                    <a:lnTo>
                      <a:pt x="95" y="316"/>
                    </a:lnTo>
                    <a:lnTo>
                      <a:pt x="94" y="316"/>
                    </a:lnTo>
                    <a:lnTo>
                      <a:pt x="94" y="315"/>
                    </a:lnTo>
                    <a:lnTo>
                      <a:pt x="94" y="314"/>
                    </a:lnTo>
                    <a:lnTo>
                      <a:pt x="94" y="313"/>
                    </a:lnTo>
                    <a:lnTo>
                      <a:pt x="94" y="312"/>
                    </a:lnTo>
                    <a:lnTo>
                      <a:pt x="93" y="311"/>
                    </a:lnTo>
                    <a:lnTo>
                      <a:pt x="93" y="310"/>
                    </a:lnTo>
                    <a:lnTo>
                      <a:pt x="92" y="311"/>
                    </a:lnTo>
                    <a:lnTo>
                      <a:pt x="91" y="310"/>
                    </a:lnTo>
                    <a:lnTo>
                      <a:pt x="90" y="310"/>
                    </a:lnTo>
                    <a:lnTo>
                      <a:pt x="89" y="311"/>
                    </a:lnTo>
                    <a:lnTo>
                      <a:pt x="88" y="310"/>
                    </a:lnTo>
                    <a:lnTo>
                      <a:pt x="88" y="309"/>
                    </a:lnTo>
                    <a:lnTo>
                      <a:pt x="87" y="309"/>
                    </a:lnTo>
                    <a:lnTo>
                      <a:pt x="87" y="308"/>
                    </a:lnTo>
                    <a:lnTo>
                      <a:pt x="86" y="308"/>
                    </a:lnTo>
                    <a:lnTo>
                      <a:pt x="86" y="306"/>
                    </a:lnTo>
                    <a:lnTo>
                      <a:pt x="85" y="306"/>
                    </a:lnTo>
                    <a:lnTo>
                      <a:pt x="85" y="305"/>
                    </a:lnTo>
                    <a:lnTo>
                      <a:pt x="83" y="305"/>
                    </a:lnTo>
                    <a:lnTo>
                      <a:pt x="82" y="304"/>
                    </a:lnTo>
                    <a:lnTo>
                      <a:pt x="80" y="304"/>
                    </a:lnTo>
                    <a:lnTo>
                      <a:pt x="79" y="305"/>
                    </a:lnTo>
                    <a:lnTo>
                      <a:pt x="78" y="304"/>
                    </a:lnTo>
                    <a:lnTo>
                      <a:pt x="77" y="304"/>
                    </a:lnTo>
                    <a:lnTo>
                      <a:pt x="78" y="303"/>
                    </a:lnTo>
                    <a:lnTo>
                      <a:pt x="77" y="302"/>
                    </a:lnTo>
                    <a:lnTo>
                      <a:pt x="76" y="302"/>
                    </a:lnTo>
                    <a:lnTo>
                      <a:pt x="75" y="303"/>
                    </a:lnTo>
                    <a:lnTo>
                      <a:pt x="74" y="302"/>
                    </a:lnTo>
                    <a:lnTo>
                      <a:pt x="74" y="301"/>
                    </a:lnTo>
                    <a:lnTo>
                      <a:pt x="73" y="300"/>
                    </a:lnTo>
                    <a:lnTo>
                      <a:pt x="73" y="299"/>
                    </a:lnTo>
                    <a:lnTo>
                      <a:pt x="72" y="299"/>
                    </a:lnTo>
                    <a:lnTo>
                      <a:pt x="71" y="298"/>
                    </a:lnTo>
                    <a:lnTo>
                      <a:pt x="71" y="297"/>
                    </a:lnTo>
                    <a:lnTo>
                      <a:pt x="71" y="296"/>
                    </a:lnTo>
                    <a:lnTo>
                      <a:pt x="72" y="295"/>
                    </a:lnTo>
                    <a:lnTo>
                      <a:pt x="72" y="294"/>
                    </a:lnTo>
                    <a:lnTo>
                      <a:pt x="72" y="293"/>
                    </a:lnTo>
                    <a:lnTo>
                      <a:pt x="72" y="291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4" y="288"/>
                    </a:lnTo>
                    <a:lnTo>
                      <a:pt x="73" y="288"/>
                    </a:lnTo>
                    <a:lnTo>
                      <a:pt x="74" y="287"/>
                    </a:lnTo>
                    <a:lnTo>
                      <a:pt x="73" y="286"/>
                    </a:lnTo>
                    <a:lnTo>
                      <a:pt x="73" y="285"/>
                    </a:lnTo>
                    <a:lnTo>
                      <a:pt x="73" y="284"/>
                    </a:lnTo>
                    <a:lnTo>
                      <a:pt x="73" y="283"/>
                    </a:lnTo>
                    <a:lnTo>
                      <a:pt x="71" y="283"/>
                    </a:lnTo>
                    <a:lnTo>
                      <a:pt x="70" y="283"/>
                    </a:lnTo>
                    <a:lnTo>
                      <a:pt x="70" y="282"/>
                    </a:lnTo>
                    <a:lnTo>
                      <a:pt x="70" y="281"/>
                    </a:lnTo>
                    <a:lnTo>
                      <a:pt x="70" y="280"/>
                    </a:lnTo>
                    <a:lnTo>
                      <a:pt x="68" y="279"/>
                    </a:lnTo>
                    <a:lnTo>
                      <a:pt x="64" y="281"/>
                    </a:lnTo>
                    <a:lnTo>
                      <a:pt x="64" y="282"/>
                    </a:lnTo>
                    <a:lnTo>
                      <a:pt x="64" y="283"/>
                    </a:lnTo>
                    <a:lnTo>
                      <a:pt x="63" y="284"/>
                    </a:lnTo>
                    <a:lnTo>
                      <a:pt x="62" y="284"/>
                    </a:lnTo>
                    <a:lnTo>
                      <a:pt x="61" y="284"/>
                    </a:lnTo>
                    <a:lnTo>
                      <a:pt x="61" y="285"/>
                    </a:lnTo>
                    <a:lnTo>
                      <a:pt x="61" y="286"/>
                    </a:lnTo>
                    <a:lnTo>
                      <a:pt x="58" y="289"/>
                    </a:lnTo>
                    <a:lnTo>
                      <a:pt x="56" y="287"/>
                    </a:lnTo>
                    <a:lnTo>
                      <a:pt x="55" y="285"/>
                    </a:lnTo>
                    <a:lnTo>
                      <a:pt x="54" y="285"/>
                    </a:lnTo>
                    <a:lnTo>
                      <a:pt x="54" y="284"/>
                    </a:lnTo>
                    <a:lnTo>
                      <a:pt x="52" y="283"/>
                    </a:lnTo>
                    <a:lnTo>
                      <a:pt x="51" y="283"/>
                    </a:lnTo>
                    <a:lnTo>
                      <a:pt x="51" y="281"/>
                    </a:lnTo>
                    <a:lnTo>
                      <a:pt x="50" y="281"/>
                    </a:lnTo>
                    <a:lnTo>
                      <a:pt x="49" y="282"/>
                    </a:lnTo>
                    <a:lnTo>
                      <a:pt x="47" y="282"/>
                    </a:lnTo>
                    <a:lnTo>
                      <a:pt x="46" y="282"/>
                    </a:lnTo>
                    <a:lnTo>
                      <a:pt x="45" y="282"/>
                    </a:lnTo>
                    <a:lnTo>
                      <a:pt x="46" y="281"/>
                    </a:lnTo>
                    <a:lnTo>
                      <a:pt x="45" y="281"/>
                    </a:lnTo>
                    <a:lnTo>
                      <a:pt x="44" y="281"/>
                    </a:lnTo>
                    <a:lnTo>
                      <a:pt x="43" y="279"/>
                    </a:lnTo>
                    <a:lnTo>
                      <a:pt x="43" y="280"/>
                    </a:lnTo>
                    <a:lnTo>
                      <a:pt x="42" y="279"/>
                    </a:lnTo>
                    <a:lnTo>
                      <a:pt x="43" y="278"/>
                    </a:lnTo>
                    <a:lnTo>
                      <a:pt x="42" y="278"/>
                    </a:lnTo>
                    <a:lnTo>
                      <a:pt x="42" y="277"/>
                    </a:lnTo>
                    <a:lnTo>
                      <a:pt x="42" y="276"/>
                    </a:lnTo>
                    <a:lnTo>
                      <a:pt x="40" y="275"/>
                    </a:lnTo>
                    <a:lnTo>
                      <a:pt x="40" y="274"/>
                    </a:lnTo>
                    <a:lnTo>
                      <a:pt x="39" y="274"/>
                    </a:lnTo>
                    <a:lnTo>
                      <a:pt x="38" y="275"/>
                    </a:lnTo>
                    <a:lnTo>
                      <a:pt x="37" y="274"/>
                    </a:lnTo>
                    <a:lnTo>
                      <a:pt x="37" y="273"/>
                    </a:lnTo>
                    <a:lnTo>
                      <a:pt x="37" y="272"/>
                    </a:lnTo>
                    <a:lnTo>
                      <a:pt x="38" y="272"/>
                    </a:lnTo>
                    <a:lnTo>
                      <a:pt x="37" y="271"/>
                    </a:lnTo>
                    <a:lnTo>
                      <a:pt x="37" y="270"/>
                    </a:lnTo>
                    <a:lnTo>
                      <a:pt x="38" y="270"/>
                    </a:lnTo>
                    <a:lnTo>
                      <a:pt x="38" y="269"/>
                    </a:lnTo>
                    <a:lnTo>
                      <a:pt x="38" y="268"/>
                    </a:lnTo>
                    <a:lnTo>
                      <a:pt x="37" y="268"/>
                    </a:lnTo>
                    <a:lnTo>
                      <a:pt x="37" y="267"/>
                    </a:lnTo>
                    <a:lnTo>
                      <a:pt x="36" y="266"/>
                    </a:lnTo>
                    <a:lnTo>
                      <a:pt x="35" y="265"/>
                    </a:lnTo>
                    <a:lnTo>
                      <a:pt x="35" y="264"/>
                    </a:lnTo>
                    <a:lnTo>
                      <a:pt x="35" y="263"/>
                    </a:lnTo>
                    <a:lnTo>
                      <a:pt x="36" y="263"/>
                    </a:lnTo>
                    <a:lnTo>
                      <a:pt x="36" y="262"/>
                    </a:lnTo>
                    <a:lnTo>
                      <a:pt x="34" y="260"/>
                    </a:lnTo>
                    <a:lnTo>
                      <a:pt x="34" y="261"/>
                    </a:lnTo>
                    <a:lnTo>
                      <a:pt x="33" y="261"/>
                    </a:lnTo>
                    <a:lnTo>
                      <a:pt x="33" y="260"/>
                    </a:lnTo>
                    <a:lnTo>
                      <a:pt x="32" y="260"/>
                    </a:lnTo>
                    <a:lnTo>
                      <a:pt x="32" y="259"/>
                    </a:lnTo>
                    <a:lnTo>
                      <a:pt x="32" y="258"/>
                    </a:lnTo>
                    <a:lnTo>
                      <a:pt x="31" y="258"/>
                    </a:lnTo>
                    <a:lnTo>
                      <a:pt x="30" y="259"/>
                    </a:lnTo>
                    <a:lnTo>
                      <a:pt x="30" y="258"/>
                    </a:lnTo>
                    <a:lnTo>
                      <a:pt x="29" y="258"/>
                    </a:lnTo>
                    <a:lnTo>
                      <a:pt x="29" y="257"/>
                    </a:lnTo>
                    <a:lnTo>
                      <a:pt x="28" y="257"/>
                    </a:lnTo>
                    <a:lnTo>
                      <a:pt x="27" y="257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6" y="255"/>
                    </a:lnTo>
                    <a:lnTo>
                      <a:pt x="25" y="254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2" y="252"/>
                    </a:lnTo>
                    <a:lnTo>
                      <a:pt x="21" y="249"/>
                    </a:lnTo>
                    <a:lnTo>
                      <a:pt x="20" y="249"/>
                    </a:lnTo>
                    <a:lnTo>
                      <a:pt x="19" y="249"/>
                    </a:lnTo>
                    <a:lnTo>
                      <a:pt x="18" y="249"/>
                    </a:lnTo>
                    <a:lnTo>
                      <a:pt x="18" y="248"/>
                    </a:lnTo>
                    <a:lnTo>
                      <a:pt x="17" y="247"/>
                    </a:lnTo>
                    <a:lnTo>
                      <a:pt x="16" y="247"/>
                    </a:lnTo>
                    <a:lnTo>
                      <a:pt x="16" y="246"/>
                    </a:lnTo>
                    <a:lnTo>
                      <a:pt x="15" y="246"/>
                    </a:lnTo>
                    <a:lnTo>
                      <a:pt x="15" y="245"/>
                    </a:lnTo>
                    <a:lnTo>
                      <a:pt x="15" y="244"/>
                    </a:lnTo>
                    <a:lnTo>
                      <a:pt x="14" y="244"/>
                    </a:lnTo>
                    <a:lnTo>
                      <a:pt x="14" y="243"/>
                    </a:lnTo>
                    <a:lnTo>
                      <a:pt x="13" y="242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3" y="237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6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3" y="231"/>
                    </a:lnTo>
                    <a:lnTo>
                      <a:pt x="13" y="230"/>
                    </a:lnTo>
                    <a:lnTo>
                      <a:pt x="13" y="229"/>
                    </a:lnTo>
                    <a:lnTo>
                      <a:pt x="13" y="228"/>
                    </a:lnTo>
                    <a:lnTo>
                      <a:pt x="12" y="227"/>
                    </a:lnTo>
                    <a:lnTo>
                      <a:pt x="12" y="226"/>
                    </a:lnTo>
                    <a:lnTo>
                      <a:pt x="11" y="226"/>
                    </a:lnTo>
                    <a:lnTo>
                      <a:pt x="10" y="226"/>
                    </a:lnTo>
                    <a:lnTo>
                      <a:pt x="10" y="225"/>
                    </a:lnTo>
                    <a:lnTo>
                      <a:pt x="9" y="224"/>
                    </a:lnTo>
                    <a:lnTo>
                      <a:pt x="8" y="224"/>
                    </a:lnTo>
                    <a:lnTo>
                      <a:pt x="7" y="223"/>
                    </a:lnTo>
                    <a:lnTo>
                      <a:pt x="6" y="223"/>
                    </a:lnTo>
                    <a:lnTo>
                      <a:pt x="4" y="222"/>
                    </a:lnTo>
                    <a:lnTo>
                      <a:pt x="2" y="221"/>
                    </a:lnTo>
                    <a:lnTo>
                      <a:pt x="2" y="220"/>
                    </a:lnTo>
                    <a:lnTo>
                      <a:pt x="1" y="220"/>
                    </a:lnTo>
                    <a:lnTo>
                      <a:pt x="2" y="219"/>
                    </a:lnTo>
                    <a:lnTo>
                      <a:pt x="2" y="218"/>
                    </a:lnTo>
                    <a:lnTo>
                      <a:pt x="1" y="218"/>
                    </a:lnTo>
                    <a:lnTo>
                      <a:pt x="1" y="217"/>
                    </a:lnTo>
                    <a:lnTo>
                      <a:pt x="2" y="216"/>
                    </a:lnTo>
                    <a:lnTo>
                      <a:pt x="2" y="215"/>
                    </a:lnTo>
                    <a:lnTo>
                      <a:pt x="2" y="214"/>
                    </a:lnTo>
                    <a:lnTo>
                      <a:pt x="2" y="213"/>
                    </a:lnTo>
                    <a:lnTo>
                      <a:pt x="1" y="212"/>
                    </a:lnTo>
                    <a:lnTo>
                      <a:pt x="1" y="209"/>
                    </a:lnTo>
                    <a:lnTo>
                      <a:pt x="1" y="208"/>
                    </a:lnTo>
                    <a:lnTo>
                      <a:pt x="2" y="207"/>
                    </a:lnTo>
                    <a:lnTo>
                      <a:pt x="2" y="206"/>
                    </a:lnTo>
                    <a:lnTo>
                      <a:pt x="2" y="205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1" y="199"/>
                    </a:lnTo>
                    <a:lnTo>
                      <a:pt x="1" y="198"/>
                    </a:lnTo>
                    <a:lnTo>
                      <a:pt x="1" y="197"/>
                    </a:lnTo>
                    <a:lnTo>
                      <a:pt x="0" y="196"/>
                    </a:lnTo>
                    <a:lnTo>
                      <a:pt x="0" y="195"/>
                    </a:lnTo>
                    <a:lnTo>
                      <a:pt x="0" y="174"/>
                    </a:lnTo>
                    <a:lnTo>
                      <a:pt x="0" y="100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2" y="101"/>
                    </a:lnTo>
                    <a:lnTo>
                      <a:pt x="2" y="102"/>
                    </a:lnTo>
                    <a:lnTo>
                      <a:pt x="3" y="102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4"/>
                    </a:lnTo>
                    <a:lnTo>
                      <a:pt x="5" y="103"/>
                    </a:lnTo>
                    <a:lnTo>
                      <a:pt x="6" y="103"/>
                    </a:lnTo>
                    <a:lnTo>
                      <a:pt x="6" y="104"/>
                    </a:lnTo>
                    <a:lnTo>
                      <a:pt x="7" y="104"/>
                    </a:lnTo>
                    <a:lnTo>
                      <a:pt x="8" y="104"/>
                    </a:lnTo>
                    <a:lnTo>
                      <a:pt x="8" y="103"/>
                    </a:lnTo>
                    <a:lnTo>
                      <a:pt x="9" y="103"/>
                    </a:lnTo>
                    <a:lnTo>
                      <a:pt x="10" y="103"/>
                    </a:lnTo>
                    <a:lnTo>
                      <a:pt x="11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2" y="102"/>
                    </a:lnTo>
                    <a:lnTo>
                      <a:pt x="13" y="101"/>
                    </a:lnTo>
                    <a:lnTo>
                      <a:pt x="14" y="101"/>
                    </a:lnTo>
                    <a:lnTo>
                      <a:pt x="14" y="99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5" y="96"/>
                    </a:lnTo>
                    <a:lnTo>
                      <a:pt x="15" y="95"/>
                    </a:lnTo>
                    <a:lnTo>
                      <a:pt x="16" y="95"/>
                    </a:lnTo>
                    <a:lnTo>
                      <a:pt x="17" y="95"/>
                    </a:lnTo>
                    <a:lnTo>
                      <a:pt x="18" y="96"/>
                    </a:lnTo>
                    <a:lnTo>
                      <a:pt x="19" y="96"/>
                    </a:lnTo>
                    <a:lnTo>
                      <a:pt x="19" y="95"/>
                    </a:lnTo>
                    <a:lnTo>
                      <a:pt x="20" y="96"/>
                    </a:lnTo>
                    <a:lnTo>
                      <a:pt x="21" y="96"/>
                    </a:lnTo>
                    <a:lnTo>
                      <a:pt x="21" y="95"/>
                    </a:lnTo>
                    <a:lnTo>
                      <a:pt x="22" y="96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4" y="97"/>
                    </a:lnTo>
                    <a:lnTo>
                      <a:pt x="25" y="97"/>
                    </a:lnTo>
                    <a:lnTo>
                      <a:pt x="25" y="96"/>
                    </a:lnTo>
                    <a:lnTo>
                      <a:pt x="26" y="96"/>
                    </a:lnTo>
                    <a:lnTo>
                      <a:pt x="26" y="95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6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30" y="98"/>
                    </a:lnTo>
                    <a:lnTo>
                      <a:pt x="30" y="97"/>
                    </a:lnTo>
                    <a:lnTo>
                      <a:pt x="31" y="96"/>
                    </a:lnTo>
                    <a:lnTo>
                      <a:pt x="31" y="97"/>
                    </a:lnTo>
                    <a:lnTo>
                      <a:pt x="32" y="97"/>
                    </a:lnTo>
                    <a:lnTo>
                      <a:pt x="32" y="96"/>
                    </a:lnTo>
                    <a:lnTo>
                      <a:pt x="32" y="95"/>
                    </a:lnTo>
                    <a:lnTo>
                      <a:pt x="33" y="94"/>
                    </a:lnTo>
                    <a:lnTo>
                      <a:pt x="34" y="94"/>
                    </a:lnTo>
                    <a:lnTo>
                      <a:pt x="34" y="93"/>
                    </a:lnTo>
                    <a:lnTo>
                      <a:pt x="34" y="92"/>
                    </a:lnTo>
                    <a:lnTo>
                      <a:pt x="34" y="91"/>
                    </a:lnTo>
                    <a:lnTo>
                      <a:pt x="34" y="90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3" y="89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2" y="87"/>
                    </a:lnTo>
                    <a:lnTo>
                      <a:pt x="31" y="87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3" y="82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6" y="83"/>
                    </a:lnTo>
                    <a:lnTo>
                      <a:pt x="36" y="82"/>
                    </a:lnTo>
                    <a:lnTo>
                      <a:pt x="37" y="82"/>
                    </a:lnTo>
                    <a:lnTo>
                      <a:pt x="38" y="82"/>
                    </a:lnTo>
                    <a:lnTo>
                      <a:pt x="38" y="81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1" y="81"/>
                    </a:lnTo>
                    <a:lnTo>
                      <a:pt x="42" y="81"/>
                    </a:lnTo>
                    <a:lnTo>
                      <a:pt x="41" y="80"/>
                    </a:lnTo>
                    <a:lnTo>
                      <a:pt x="40" y="79"/>
                    </a:lnTo>
                    <a:lnTo>
                      <a:pt x="41" y="79"/>
                    </a:lnTo>
                    <a:lnTo>
                      <a:pt x="41" y="78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1" y="76"/>
                    </a:lnTo>
                    <a:lnTo>
                      <a:pt x="42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5" y="73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6" y="73"/>
                    </a:lnTo>
                    <a:lnTo>
                      <a:pt x="46" y="74"/>
                    </a:lnTo>
                    <a:lnTo>
                      <a:pt x="47" y="74"/>
                    </a:lnTo>
                    <a:lnTo>
                      <a:pt x="48" y="74"/>
                    </a:lnTo>
                    <a:lnTo>
                      <a:pt x="49" y="74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2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4" y="75"/>
                    </a:lnTo>
                    <a:lnTo>
                      <a:pt x="55" y="74"/>
                    </a:lnTo>
                    <a:lnTo>
                      <a:pt x="56" y="74"/>
                    </a:lnTo>
                    <a:lnTo>
                      <a:pt x="57" y="74"/>
                    </a:lnTo>
                    <a:lnTo>
                      <a:pt x="59" y="75"/>
                    </a:lnTo>
                    <a:lnTo>
                      <a:pt x="59" y="76"/>
                    </a:lnTo>
                    <a:lnTo>
                      <a:pt x="59" y="77"/>
                    </a:lnTo>
                    <a:lnTo>
                      <a:pt x="60" y="78"/>
                    </a:lnTo>
                    <a:lnTo>
                      <a:pt x="60" y="79"/>
                    </a:lnTo>
                    <a:lnTo>
                      <a:pt x="61" y="79"/>
                    </a:lnTo>
                    <a:lnTo>
                      <a:pt x="62" y="79"/>
                    </a:lnTo>
                    <a:lnTo>
                      <a:pt x="63" y="79"/>
                    </a:lnTo>
                    <a:lnTo>
                      <a:pt x="64" y="78"/>
                    </a:lnTo>
                    <a:lnTo>
                      <a:pt x="65" y="78"/>
                    </a:lnTo>
                    <a:lnTo>
                      <a:pt x="65" y="79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7" y="78"/>
                    </a:lnTo>
                    <a:lnTo>
                      <a:pt x="68" y="78"/>
                    </a:lnTo>
                    <a:lnTo>
                      <a:pt x="69" y="79"/>
                    </a:lnTo>
                    <a:lnTo>
                      <a:pt x="70" y="79"/>
                    </a:lnTo>
                    <a:lnTo>
                      <a:pt x="71" y="79"/>
                    </a:lnTo>
                    <a:lnTo>
                      <a:pt x="71" y="78"/>
                    </a:lnTo>
                    <a:lnTo>
                      <a:pt x="71" y="77"/>
                    </a:lnTo>
                    <a:lnTo>
                      <a:pt x="72" y="77"/>
                    </a:lnTo>
                    <a:lnTo>
                      <a:pt x="72" y="76"/>
                    </a:lnTo>
                    <a:lnTo>
                      <a:pt x="72" y="75"/>
                    </a:lnTo>
                    <a:lnTo>
                      <a:pt x="72" y="74"/>
                    </a:lnTo>
                    <a:lnTo>
                      <a:pt x="73" y="74"/>
                    </a:lnTo>
                    <a:lnTo>
                      <a:pt x="73" y="73"/>
                    </a:lnTo>
                    <a:lnTo>
                      <a:pt x="73" y="72"/>
                    </a:lnTo>
                    <a:lnTo>
                      <a:pt x="73" y="71"/>
                    </a:lnTo>
                    <a:lnTo>
                      <a:pt x="73" y="70"/>
                    </a:lnTo>
                    <a:lnTo>
                      <a:pt x="73" y="69"/>
                    </a:lnTo>
                    <a:lnTo>
                      <a:pt x="72" y="69"/>
                    </a:lnTo>
                    <a:lnTo>
                      <a:pt x="71" y="68"/>
                    </a:lnTo>
                    <a:lnTo>
                      <a:pt x="72" y="68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7" y="69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80" y="66"/>
                    </a:lnTo>
                    <a:lnTo>
                      <a:pt x="81" y="66"/>
                    </a:lnTo>
                    <a:lnTo>
                      <a:pt x="82" y="66"/>
                    </a:lnTo>
                    <a:lnTo>
                      <a:pt x="83" y="66"/>
                    </a:lnTo>
                    <a:lnTo>
                      <a:pt x="83" y="67"/>
                    </a:lnTo>
                    <a:lnTo>
                      <a:pt x="83" y="66"/>
                    </a:lnTo>
                    <a:lnTo>
                      <a:pt x="84" y="66"/>
                    </a:lnTo>
                    <a:lnTo>
                      <a:pt x="84" y="65"/>
                    </a:lnTo>
                    <a:lnTo>
                      <a:pt x="84" y="66"/>
                    </a:lnTo>
                    <a:lnTo>
                      <a:pt x="85" y="65"/>
                    </a:lnTo>
                    <a:lnTo>
                      <a:pt x="85" y="66"/>
                    </a:lnTo>
                    <a:lnTo>
                      <a:pt x="86" y="65"/>
                    </a:lnTo>
                    <a:lnTo>
                      <a:pt x="86" y="66"/>
                    </a:lnTo>
                    <a:lnTo>
                      <a:pt x="87" y="65"/>
                    </a:lnTo>
                    <a:lnTo>
                      <a:pt x="87" y="66"/>
                    </a:lnTo>
                    <a:lnTo>
                      <a:pt x="88" y="66"/>
                    </a:lnTo>
                    <a:lnTo>
                      <a:pt x="88" y="65"/>
                    </a:lnTo>
                    <a:lnTo>
                      <a:pt x="87" y="64"/>
                    </a:lnTo>
                    <a:lnTo>
                      <a:pt x="88" y="64"/>
                    </a:lnTo>
                    <a:lnTo>
                      <a:pt x="88" y="63"/>
                    </a:lnTo>
                    <a:lnTo>
                      <a:pt x="88" y="62"/>
                    </a:lnTo>
                    <a:lnTo>
                      <a:pt x="89" y="62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90" y="62"/>
                    </a:lnTo>
                    <a:lnTo>
                      <a:pt x="90" y="63"/>
                    </a:lnTo>
                    <a:lnTo>
                      <a:pt x="91" y="63"/>
                    </a:lnTo>
                    <a:lnTo>
                      <a:pt x="92" y="63"/>
                    </a:lnTo>
                    <a:lnTo>
                      <a:pt x="93" y="63"/>
                    </a:lnTo>
                    <a:lnTo>
                      <a:pt x="94" y="63"/>
                    </a:lnTo>
                    <a:lnTo>
                      <a:pt x="95" y="63"/>
                    </a:lnTo>
                    <a:lnTo>
                      <a:pt x="95" y="62"/>
                    </a:lnTo>
                    <a:lnTo>
                      <a:pt x="96" y="63"/>
                    </a:lnTo>
                    <a:lnTo>
                      <a:pt x="96" y="64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5"/>
                    </a:lnTo>
                    <a:lnTo>
                      <a:pt x="99" y="65"/>
                    </a:lnTo>
                    <a:lnTo>
                      <a:pt x="99" y="66"/>
                    </a:lnTo>
                    <a:lnTo>
                      <a:pt x="100" y="66"/>
                    </a:lnTo>
                    <a:lnTo>
                      <a:pt x="101" y="65"/>
                    </a:lnTo>
                    <a:lnTo>
                      <a:pt x="102" y="64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4"/>
                    </a:lnTo>
                    <a:lnTo>
                      <a:pt x="105" y="64"/>
                    </a:lnTo>
                    <a:lnTo>
                      <a:pt x="105" y="65"/>
                    </a:lnTo>
                    <a:lnTo>
                      <a:pt x="106" y="65"/>
                    </a:lnTo>
                    <a:lnTo>
                      <a:pt x="107" y="65"/>
                    </a:lnTo>
                    <a:lnTo>
                      <a:pt x="107" y="64"/>
                    </a:lnTo>
                    <a:lnTo>
                      <a:pt x="108" y="65"/>
                    </a:lnTo>
                    <a:lnTo>
                      <a:pt x="108" y="64"/>
                    </a:lnTo>
                    <a:lnTo>
                      <a:pt x="109" y="64"/>
                    </a:lnTo>
                    <a:lnTo>
                      <a:pt x="108" y="64"/>
                    </a:lnTo>
                    <a:lnTo>
                      <a:pt x="108" y="63"/>
                    </a:lnTo>
                    <a:lnTo>
                      <a:pt x="109" y="63"/>
                    </a:lnTo>
                    <a:lnTo>
                      <a:pt x="109" y="62"/>
                    </a:lnTo>
                    <a:lnTo>
                      <a:pt x="110" y="63"/>
                    </a:lnTo>
                    <a:lnTo>
                      <a:pt x="110" y="62"/>
                    </a:lnTo>
                    <a:lnTo>
                      <a:pt x="110" y="61"/>
                    </a:lnTo>
                    <a:lnTo>
                      <a:pt x="111" y="60"/>
                    </a:lnTo>
                    <a:lnTo>
                      <a:pt x="112" y="59"/>
                    </a:lnTo>
                    <a:lnTo>
                      <a:pt x="111" y="58"/>
                    </a:lnTo>
                    <a:lnTo>
                      <a:pt x="112" y="57"/>
                    </a:lnTo>
                    <a:lnTo>
                      <a:pt x="112" y="58"/>
                    </a:lnTo>
                    <a:lnTo>
                      <a:pt x="113" y="57"/>
                    </a:lnTo>
                    <a:lnTo>
                      <a:pt x="114" y="57"/>
                    </a:lnTo>
                    <a:lnTo>
                      <a:pt x="115" y="57"/>
                    </a:lnTo>
                    <a:lnTo>
                      <a:pt x="115" y="56"/>
                    </a:lnTo>
                    <a:lnTo>
                      <a:pt x="116" y="55"/>
                    </a:lnTo>
                    <a:lnTo>
                      <a:pt x="116" y="54"/>
                    </a:lnTo>
                    <a:lnTo>
                      <a:pt x="116" y="53"/>
                    </a:lnTo>
                    <a:lnTo>
                      <a:pt x="117" y="53"/>
                    </a:lnTo>
                    <a:lnTo>
                      <a:pt x="117" y="52"/>
                    </a:lnTo>
                    <a:lnTo>
                      <a:pt x="117" y="51"/>
                    </a:lnTo>
                    <a:lnTo>
                      <a:pt x="117" y="50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lnTo>
                      <a:pt x="119" y="48"/>
                    </a:lnTo>
                    <a:lnTo>
                      <a:pt x="120" y="48"/>
                    </a:lnTo>
                    <a:lnTo>
                      <a:pt x="120" y="47"/>
                    </a:lnTo>
                    <a:lnTo>
                      <a:pt x="121" y="47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2" y="47"/>
                    </a:lnTo>
                    <a:lnTo>
                      <a:pt x="123" y="47"/>
                    </a:lnTo>
                    <a:lnTo>
                      <a:pt x="123" y="46"/>
                    </a:lnTo>
                    <a:lnTo>
                      <a:pt x="122" y="45"/>
                    </a:lnTo>
                    <a:lnTo>
                      <a:pt x="123" y="45"/>
                    </a:lnTo>
                    <a:lnTo>
                      <a:pt x="123" y="44"/>
                    </a:lnTo>
                    <a:lnTo>
                      <a:pt x="124" y="43"/>
                    </a:lnTo>
                    <a:lnTo>
                      <a:pt x="124" y="44"/>
                    </a:lnTo>
                    <a:lnTo>
                      <a:pt x="125" y="44"/>
                    </a:lnTo>
                    <a:lnTo>
                      <a:pt x="125" y="43"/>
                    </a:lnTo>
                    <a:lnTo>
                      <a:pt x="125" y="44"/>
                    </a:lnTo>
                    <a:lnTo>
                      <a:pt x="126" y="44"/>
                    </a:lnTo>
                    <a:lnTo>
                      <a:pt x="126" y="43"/>
                    </a:lnTo>
                    <a:lnTo>
                      <a:pt x="127" y="42"/>
                    </a:lnTo>
                    <a:lnTo>
                      <a:pt x="129" y="43"/>
                    </a:lnTo>
                    <a:lnTo>
                      <a:pt x="130" y="43"/>
                    </a:lnTo>
                    <a:lnTo>
                      <a:pt x="130" y="44"/>
                    </a:lnTo>
                    <a:lnTo>
                      <a:pt x="130" y="45"/>
                    </a:lnTo>
                    <a:lnTo>
                      <a:pt x="131" y="45"/>
                    </a:lnTo>
                    <a:lnTo>
                      <a:pt x="131" y="46"/>
                    </a:lnTo>
                    <a:lnTo>
                      <a:pt x="132" y="46"/>
                    </a:lnTo>
                    <a:lnTo>
                      <a:pt x="133" y="46"/>
                    </a:lnTo>
                    <a:lnTo>
                      <a:pt x="133" y="47"/>
                    </a:lnTo>
                    <a:lnTo>
                      <a:pt x="133" y="46"/>
                    </a:lnTo>
                    <a:lnTo>
                      <a:pt x="133" y="45"/>
                    </a:lnTo>
                    <a:lnTo>
                      <a:pt x="134" y="45"/>
                    </a:lnTo>
                    <a:lnTo>
                      <a:pt x="135" y="44"/>
                    </a:lnTo>
                    <a:lnTo>
                      <a:pt x="136" y="44"/>
                    </a:lnTo>
                    <a:lnTo>
                      <a:pt x="137" y="44"/>
                    </a:lnTo>
                    <a:lnTo>
                      <a:pt x="137" y="43"/>
                    </a:lnTo>
                    <a:lnTo>
                      <a:pt x="138" y="42"/>
                    </a:lnTo>
                    <a:lnTo>
                      <a:pt x="139" y="43"/>
                    </a:lnTo>
                    <a:lnTo>
                      <a:pt x="139" y="42"/>
                    </a:lnTo>
                    <a:lnTo>
                      <a:pt x="140" y="43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1"/>
                    </a:lnTo>
                    <a:lnTo>
                      <a:pt x="142" y="40"/>
                    </a:lnTo>
                    <a:lnTo>
                      <a:pt x="143" y="40"/>
                    </a:lnTo>
                    <a:lnTo>
                      <a:pt x="143" y="41"/>
                    </a:lnTo>
                    <a:lnTo>
                      <a:pt x="144" y="41"/>
                    </a:lnTo>
                    <a:lnTo>
                      <a:pt x="144" y="40"/>
                    </a:lnTo>
                    <a:lnTo>
                      <a:pt x="145" y="40"/>
                    </a:lnTo>
                    <a:lnTo>
                      <a:pt x="145" y="41"/>
                    </a:lnTo>
                    <a:lnTo>
                      <a:pt x="145" y="42"/>
                    </a:lnTo>
                    <a:lnTo>
                      <a:pt x="146" y="42"/>
                    </a:lnTo>
                    <a:lnTo>
                      <a:pt x="146" y="43"/>
                    </a:lnTo>
                    <a:lnTo>
                      <a:pt x="146" y="44"/>
                    </a:lnTo>
                    <a:lnTo>
                      <a:pt x="146" y="45"/>
                    </a:lnTo>
                    <a:lnTo>
                      <a:pt x="147" y="45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9" y="46"/>
                    </a:lnTo>
                    <a:lnTo>
                      <a:pt x="149" y="47"/>
                    </a:lnTo>
                    <a:lnTo>
                      <a:pt x="150" y="47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0" y="49"/>
                    </a:lnTo>
                    <a:lnTo>
                      <a:pt x="151" y="49"/>
                    </a:lnTo>
                    <a:lnTo>
                      <a:pt x="152" y="49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5" y="48"/>
                    </a:lnTo>
                    <a:lnTo>
                      <a:pt x="156" y="48"/>
                    </a:lnTo>
                    <a:lnTo>
                      <a:pt x="157" y="48"/>
                    </a:lnTo>
                    <a:lnTo>
                      <a:pt x="158" y="48"/>
                    </a:lnTo>
                    <a:lnTo>
                      <a:pt x="158" y="47"/>
                    </a:lnTo>
                    <a:lnTo>
                      <a:pt x="158" y="48"/>
                    </a:lnTo>
                    <a:lnTo>
                      <a:pt x="159" y="49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3" y="51"/>
                    </a:lnTo>
                    <a:lnTo>
                      <a:pt x="164" y="50"/>
                    </a:lnTo>
                    <a:lnTo>
                      <a:pt x="164" y="51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6" y="52"/>
                    </a:lnTo>
                    <a:lnTo>
                      <a:pt x="167" y="52"/>
                    </a:lnTo>
                    <a:lnTo>
                      <a:pt x="168" y="52"/>
                    </a:lnTo>
                    <a:lnTo>
                      <a:pt x="167" y="53"/>
                    </a:lnTo>
                    <a:lnTo>
                      <a:pt x="168" y="53"/>
                    </a:lnTo>
                    <a:lnTo>
                      <a:pt x="168" y="54"/>
                    </a:lnTo>
                    <a:lnTo>
                      <a:pt x="168" y="53"/>
                    </a:lnTo>
                    <a:lnTo>
                      <a:pt x="169" y="53"/>
                    </a:lnTo>
                    <a:lnTo>
                      <a:pt x="169" y="52"/>
                    </a:lnTo>
                    <a:lnTo>
                      <a:pt x="170" y="52"/>
                    </a:lnTo>
                    <a:lnTo>
                      <a:pt x="170" y="51"/>
                    </a:lnTo>
                    <a:lnTo>
                      <a:pt x="171" y="51"/>
                    </a:lnTo>
                    <a:lnTo>
                      <a:pt x="171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3" y="49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8"/>
                    </a:lnTo>
                    <a:lnTo>
                      <a:pt x="175" y="49"/>
                    </a:lnTo>
                    <a:lnTo>
                      <a:pt x="176" y="49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0" y="47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8"/>
                    </a:lnTo>
                    <a:lnTo>
                      <a:pt x="183" y="47"/>
                    </a:lnTo>
                    <a:lnTo>
                      <a:pt x="184" y="48"/>
                    </a:lnTo>
                    <a:lnTo>
                      <a:pt x="184" y="49"/>
                    </a:lnTo>
                    <a:lnTo>
                      <a:pt x="185" y="50"/>
                    </a:lnTo>
                    <a:lnTo>
                      <a:pt x="186" y="49"/>
                    </a:lnTo>
                    <a:lnTo>
                      <a:pt x="187" y="49"/>
                    </a:lnTo>
                    <a:lnTo>
                      <a:pt x="188" y="49"/>
                    </a:lnTo>
                    <a:lnTo>
                      <a:pt x="189" y="49"/>
                    </a:lnTo>
                    <a:lnTo>
                      <a:pt x="189" y="48"/>
                    </a:lnTo>
                    <a:lnTo>
                      <a:pt x="190" y="48"/>
                    </a:lnTo>
                    <a:lnTo>
                      <a:pt x="191" y="48"/>
                    </a:lnTo>
                    <a:lnTo>
                      <a:pt x="191" y="47"/>
                    </a:lnTo>
                    <a:lnTo>
                      <a:pt x="192" y="47"/>
                    </a:lnTo>
                    <a:lnTo>
                      <a:pt x="192" y="46"/>
                    </a:lnTo>
                    <a:lnTo>
                      <a:pt x="193" y="46"/>
                    </a:lnTo>
                    <a:lnTo>
                      <a:pt x="193" y="47"/>
                    </a:lnTo>
                    <a:lnTo>
                      <a:pt x="194" y="47"/>
                    </a:lnTo>
                    <a:lnTo>
                      <a:pt x="195" y="46"/>
                    </a:lnTo>
                    <a:lnTo>
                      <a:pt x="196" y="47"/>
                    </a:lnTo>
                    <a:lnTo>
                      <a:pt x="197" y="47"/>
                    </a:lnTo>
                    <a:lnTo>
                      <a:pt x="198" y="47"/>
                    </a:lnTo>
                    <a:lnTo>
                      <a:pt x="198" y="48"/>
                    </a:lnTo>
                    <a:lnTo>
                      <a:pt x="199" y="48"/>
                    </a:lnTo>
                    <a:lnTo>
                      <a:pt x="200" y="49"/>
                    </a:lnTo>
                    <a:lnTo>
                      <a:pt x="200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2" y="47"/>
                    </a:lnTo>
                    <a:lnTo>
                      <a:pt x="203" y="48"/>
                    </a:lnTo>
                    <a:lnTo>
                      <a:pt x="203" y="47"/>
                    </a:lnTo>
                    <a:lnTo>
                      <a:pt x="204" y="48"/>
                    </a:lnTo>
                    <a:lnTo>
                      <a:pt x="205" y="48"/>
                    </a:lnTo>
                    <a:lnTo>
                      <a:pt x="205" y="49"/>
                    </a:lnTo>
                    <a:lnTo>
                      <a:pt x="206" y="49"/>
                    </a:lnTo>
                    <a:lnTo>
                      <a:pt x="207" y="49"/>
                    </a:lnTo>
                    <a:lnTo>
                      <a:pt x="207" y="50"/>
                    </a:lnTo>
                    <a:lnTo>
                      <a:pt x="208" y="50"/>
                    </a:lnTo>
                    <a:lnTo>
                      <a:pt x="209" y="50"/>
                    </a:lnTo>
                    <a:lnTo>
                      <a:pt x="209" y="51"/>
                    </a:lnTo>
                    <a:lnTo>
                      <a:pt x="210" y="51"/>
                    </a:lnTo>
                    <a:lnTo>
                      <a:pt x="210" y="52"/>
                    </a:lnTo>
                    <a:lnTo>
                      <a:pt x="211" y="52"/>
                    </a:lnTo>
                    <a:lnTo>
                      <a:pt x="212" y="52"/>
                    </a:lnTo>
                    <a:lnTo>
                      <a:pt x="212" y="51"/>
                    </a:lnTo>
                    <a:lnTo>
                      <a:pt x="214" y="51"/>
                    </a:lnTo>
                    <a:lnTo>
                      <a:pt x="215" y="51"/>
                    </a:lnTo>
                    <a:lnTo>
                      <a:pt x="216" y="51"/>
                    </a:lnTo>
                    <a:lnTo>
                      <a:pt x="217" y="51"/>
                    </a:lnTo>
                    <a:lnTo>
                      <a:pt x="218" y="51"/>
                    </a:lnTo>
                    <a:lnTo>
                      <a:pt x="217" y="52"/>
                    </a:lnTo>
                    <a:lnTo>
                      <a:pt x="218" y="52"/>
                    </a:lnTo>
                    <a:lnTo>
                      <a:pt x="219" y="52"/>
                    </a:lnTo>
                    <a:lnTo>
                      <a:pt x="220" y="52"/>
                    </a:lnTo>
                    <a:lnTo>
                      <a:pt x="220" y="53"/>
                    </a:lnTo>
                    <a:lnTo>
                      <a:pt x="221" y="53"/>
                    </a:lnTo>
                    <a:lnTo>
                      <a:pt x="221" y="54"/>
                    </a:lnTo>
                    <a:lnTo>
                      <a:pt x="222" y="54"/>
                    </a:lnTo>
                    <a:lnTo>
                      <a:pt x="223" y="55"/>
                    </a:lnTo>
                    <a:lnTo>
                      <a:pt x="224" y="54"/>
                    </a:lnTo>
                    <a:lnTo>
                      <a:pt x="225" y="55"/>
                    </a:lnTo>
                    <a:lnTo>
                      <a:pt x="226" y="54"/>
                    </a:lnTo>
                    <a:lnTo>
                      <a:pt x="226" y="55"/>
                    </a:lnTo>
                    <a:lnTo>
                      <a:pt x="227" y="55"/>
                    </a:lnTo>
                    <a:lnTo>
                      <a:pt x="228" y="55"/>
                    </a:lnTo>
                    <a:lnTo>
                      <a:pt x="229" y="55"/>
                    </a:lnTo>
                    <a:lnTo>
                      <a:pt x="230" y="56"/>
                    </a:lnTo>
                    <a:lnTo>
                      <a:pt x="231" y="56"/>
                    </a:lnTo>
                    <a:lnTo>
                      <a:pt x="232" y="56"/>
                    </a:lnTo>
                    <a:lnTo>
                      <a:pt x="233" y="55"/>
                    </a:lnTo>
                    <a:lnTo>
                      <a:pt x="233" y="56"/>
                    </a:lnTo>
                    <a:lnTo>
                      <a:pt x="233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4"/>
                    </a:lnTo>
                    <a:lnTo>
                      <a:pt x="236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1"/>
                    </a:lnTo>
                    <a:lnTo>
                      <a:pt x="238" y="50"/>
                    </a:lnTo>
                    <a:lnTo>
                      <a:pt x="237" y="50"/>
                    </a:lnTo>
                    <a:lnTo>
                      <a:pt x="237" y="49"/>
                    </a:lnTo>
                    <a:lnTo>
                      <a:pt x="237" y="48"/>
                    </a:lnTo>
                    <a:lnTo>
                      <a:pt x="237" y="47"/>
                    </a:lnTo>
                    <a:lnTo>
                      <a:pt x="237" y="46"/>
                    </a:lnTo>
                    <a:lnTo>
                      <a:pt x="236" y="45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8" y="44"/>
                    </a:lnTo>
                    <a:lnTo>
                      <a:pt x="239" y="43"/>
                    </a:lnTo>
                    <a:lnTo>
                      <a:pt x="238" y="43"/>
                    </a:lnTo>
                    <a:lnTo>
                      <a:pt x="239" y="43"/>
                    </a:lnTo>
                    <a:lnTo>
                      <a:pt x="239" y="42"/>
                    </a:lnTo>
                    <a:lnTo>
                      <a:pt x="238" y="42"/>
                    </a:lnTo>
                    <a:lnTo>
                      <a:pt x="239" y="42"/>
                    </a:lnTo>
                    <a:lnTo>
                      <a:pt x="239" y="41"/>
                    </a:lnTo>
                    <a:lnTo>
                      <a:pt x="239" y="40"/>
                    </a:lnTo>
                    <a:lnTo>
                      <a:pt x="238" y="40"/>
                    </a:lnTo>
                    <a:lnTo>
                      <a:pt x="237" y="39"/>
                    </a:lnTo>
                    <a:lnTo>
                      <a:pt x="237" y="38"/>
                    </a:lnTo>
                    <a:lnTo>
                      <a:pt x="237" y="37"/>
                    </a:lnTo>
                    <a:lnTo>
                      <a:pt x="236" y="37"/>
                    </a:lnTo>
                    <a:lnTo>
                      <a:pt x="235" y="36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5"/>
                    </a:lnTo>
                    <a:lnTo>
                      <a:pt x="234" y="35"/>
                    </a:lnTo>
                    <a:lnTo>
                      <a:pt x="233" y="34"/>
                    </a:lnTo>
                    <a:lnTo>
                      <a:pt x="233" y="33"/>
                    </a:lnTo>
                    <a:lnTo>
                      <a:pt x="232" y="33"/>
                    </a:lnTo>
                    <a:lnTo>
                      <a:pt x="232" y="32"/>
                    </a:lnTo>
                    <a:lnTo>
                      <a:pt x="232" y="31"/>
                    </a:lnTo>
                    <a:lnTo>
                      <a:pt x="231" y="30"/>
                    </a:lnTo>
                    <a:lnTo>
                      <a:pt x="230" y="31"/>
                    </a:lnTo>
                    <a:lnTo>
                      <a:pt x="229" y="30"/>
                    </a:lnTo>
                    <a:lnTo>
                      <a:pt x="228" y="30"/>
                    </a:lnTo>
                    <a:lnTo>
                      <a:pt x="227" y="29"/>
                    </a:lnTo>
                    <a:lnTo>
                      <a:pt x="227" y="28"/>
                    </a:lnTo>
                    <a:lnTo>
                      <a:pt x="228" y="28"/>
                    </a:lnTo>
                    <a:lnTo>
                      <a:pt x="228" y="27"/>
                    </a:lnTo>
                    <a:lnTo>
                      <a:pt x="228" y="26"/>
                    </a:lnTo>
                    <a:lnTo>
                      <a:pt x="227" y="25"/>
                    </a:lnTo>
                    <a:lnTo>
                      <a:pt x="226" y="25"/>
                    </a:lnTo>
                    <a:lnTo>
                      <a:pt x="225" y="25"/>
                    </a:lnTo>
                    <a:lnTo>
                      <a:pt x="224" y="24"/>
                    </a:lnTo>
                    <a:lnTo>
                      <a:pt x="224" y="25"/>
                    </a:lnTo>
                    <a:lnTo>
                      <a:pt x="223" y="24"/>
                    </a:lnTo>
                    <a:lnTo>
                      <a:pt x="222" y="24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3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1" y="21"/>
                    </a:lnTo>
                    <a:lnTo>
                      <a:pt x="222" y="20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4" y="16"/>
                    </a:lnTo>
                    <a:lnTo>
                      <a:pt x="224" y="15"/>
                    </a:lnTo>
                    <a:lnTo>
                      <a:pt x="225" y="15"/>
                    </a:lnTo>
                    <a:lnTo>
                      <a:pt x="225" y="14"/>
                    </a:lnTo>
                    <a:lnTo>
                      <a:pt x="225" y="15"/>
                    </a:lnTo>
                    <a:lnTo>
                      <a:pt x="226" y="15"/>
                    </a:lnTo>
                    <a:lnTo>
                      <a:pt x="226" y="16"/>
                    </a:lnTo>
                    <a:lnTo>
                      <a:pt x="227" y="16"/>
                    </a:lnTo>
                    <a:lnTo>
                      <a:pt x="227" y="17"/>
                    </a:lnTo>
                    <a:lnTo>
                      <a:pt x="227" y="18"/>
                    </a:lnTo>
                    <a:lnTo>
                      <a:pt x="228" y="18"/>
                    </a:lnTo>
                    <a:lnTo>
                      <a:pt x="229" y="18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29" y="17"/>
                    </a:lnTo>
                    <a:lnTo>
                      <a:pt x="229" y="16"/>
                    </a:lnTo>
                    <a:lnTo>
                      <a:pt x="229" y="15"/>
                    </a:lnTo>
                    <a:lnTo>
                      <a:pt x="228" y="15"/>
                    </a:lnTo>
                    <a:lnTo>
                      <a:pt x="229" y="15"/>
                    </a:lnTo>
                    <a:lnTo>
                      <a:pt x="229" y="14"/>
                    </a:lnTo>
                    <a:lnTo>
                      <a:pt x="230" y="13"/>
                    </a:lnTo>
                    <a:lnTo>
                      <a:pt x="231" y="13"/>
                    </a:lnTo>
                    <a:lnTo>
                      <a:pt x="231" y="12"/>
                    </a:lnTo>
                    <a:lnTo>
                      <a:pt x="232" y="12"/>
                    </a:lnTo>
                    <a:lnTo>
                      <a:pt x="232" y="11"/>
                    </a:lnTo>
                    <a:lnTo>
                      <a:pt x="232" y="10"/>
                    </a:lnTo>
                    <a:lnTo>
                      <a:pt x="232" y="9"/>
                    </a:lnTo>
                    <a:lnTo>
                      <a:pt x="231" y="9"/>
                    </a:lnTo>
                    <a:lnTo>
                      <a:pt x="230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2" y="8"/>
                    </a:lnTo>
                    <a:lnTo>
                      <a:pt x="232" y="7"/>
                    </a:lnTo>
                    <a:lnTo>
                      <a:pt x="233" y="6"/>
                    </a:lnTo>
                    <a:lnTo>
                      <a:pt x="233" y="5"/>
                    </a:lnTo>
                    <a:lnTo>
                      <a:pt x="232" y="5"/>
                    </a:lnTo>
                    <a:lnTo>
                      <a:pt x="232" y="4"/>
                    </a:lnTo>
                    <a:lnTo>
                      <a:pt x="233" y="4"/>
                    </a:lnTo>
                    <a:lnTo>
                      <a:pt x="233" y="3"/>
                    </a:lnTo>
                    <a:lnTo>
                      <a:pt x="234" y="3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7" y="4"/>
                    </a:lnTo>
                    <a:lnTo>
                      <a:pt x="238" y="4"/>
                    </a:lnTo>
                    <a:lnTo>
                      <a:pt x="239" y="4"/>
                    </a:lnTo>
                    <a:lnTo>
                      <a:pt x="240" y="5"/>
                    </a:lnTo>
                    <a:lnTo>
                      <a:pt x="241" y="5"/>
                    </a:lnTo>
                    <a:lnTo>
                      <a:pt x="241" y="6"/>
                    </a:lnTo>
                    <a:lnTo>
                      <a:pt x="242" y="7"/>
                    </a:lnTo>
                    <a:lnTo>
                      <a:pt x="243" y="7"/>
                    </a:lnTo>
                    <a:lnTo>
                      <a:pt x="243" y="8"/>
                    </a:lnTo>
                    <a:lnTo>
                      <a:pt x="244" y="8"/>
                    </a:lnTo>
                    <a:lnTo>
                      <a:pt x="245" y="8"/>
                    </a:lnTo>
                    <a:lnTo>
                      <a:pt x="246" y="9"/>
                    </a:lnTo>
                    <a:lnTo>
                      <a:pt x="247" y="9"/>
                    </a:lnTo>
                    <a:lnTo>
                      <a:pt x="247" y="8"/>
                    </a:lnTo>
                    <a:lnTo>
                      <a:pt x="247" y="9"/>
                    </a:lnTo>
                    <a:lnTo>
                      <a:pt x="248" y="9"/>
                    </a:lnTo>
                    <a:lnTo>
                      <a:pt x="249" y="9"/>
                    </a:lnTo>
                    <a:lnTo>
                      <a:pt x="249" y="8"/>
                    </a:lnTo>
                    <a:lnTo>
                      <a:pt x="250" y="9"/>
                    </a:lnTo>
                    <a:lnTo>
                      <a:pt x="250" y="10"/>
                    </a:lnTo>
                    <a:lnTo>
                      <a:pt x="250" y="11"/>
                    </a:lnTo>
                    <a:lnTo>
                      <a:pt x="251" y="11"/>
                    </a:lnTo>
                    <a:lnTo>
                      <a:pt x="251" y="12"/>
                    </a:lnTo>
                    <a:lnTo>
                      <a:pt x="252" y="12"/>
                    </a:lnTo>
                    <a:lnTo>
                      <a:pt x="252" y="13"/>
                    </a:lnTo>
                    <a:lnTo>
                      <a:pt x="253" y="13"/>
                    </a:lnTo>
                    <a:lnTo>
                      <a:pt x="254" y="13"/>
                    </a:lnTo>
                    <a:lnTo>
                      <a:pt x="255" y="13"/>
                    </a:lnTo>
                    <a:lnTo>
                      <a:pt x="255" y="12"/>
                    </a:lnTo>
                    <a:lnTo>
                      <a:pt x="256" y="12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2"/>
                    </a:lnTo>
                    <a:lnTo>
                      <a:pt x="260" y="12"/>
                    </a:lnTo>
                    <a:lnTo>
                      <a:pt x="261" y="12"/>
                    </a:lnTo>
                    <a:lnTo>
                      <a:pt x="262" y="12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1"/>
                    </a:lnTo>
                    <a:lnTo>
                      <a:pt x="265" y="11"/>
                    </a:lnTo>
                    <a:lnTo>
                      <a:pt x="265" y="10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7" y="11"/>
                    </a:lnTo>
                    <a:lnTo>
                      <a:pt x="269" y="11"/>
                    </a:lnTo>
                    <a:lnTo>
                      <a:pt x="270" y="11"/>
                    </a:lnTo>
                    <a:lnTo>
                      <a:pt x="270" y="10"/>
                    </a:lnTo>
                    <a:lnTo>
                      <a:pt x="271" y="11"/>
                    </a:lnTo>
                    <a:lnTo>
                      <a:pt x="271" y="10"/>
                    </a:lnTo>
                    <a:lnTo>
                      <a:pt x="273" y="11"/>
                    </a:lnTo>
                    <a:lnTo>
                      <a:pt x="277" y="11"/>
                    </a:lnTo>
                    <a:lnTo>
                      <a:pt x="280" y="12"/>
                    </a:lnTo>
                    <a:lnTo>
                      <a:pt x="284" y="10"/>
                    </a:lnTo>
                    <a:lnTo>
                      <a:pt x="283" y="8"/>
                    </a:lnTo>
                    <a:lnTo>
                      <a:pt x="286" y="5"/>
                    </a:lnTo>
                    <a:lnTo>
                      <a:pt x="289" y="5"/>
                    </a:lnTo>
                    <a:lnTo>
                      <a:pt x="292" y="6"/>
                    </a:lnTo>
                    <a:lnTo>
                      <a:pt x="295" y="4"/>
                    </a:lnTo>
                    <a:lnTo>
                      <a:pt x="297" y="2"/>
                    </a:lnTo>
                    <a:lnTo>
                      <a:pt x="301" y="1"/>
                    </a:lnTo>
                    <a:lnTo>
                      <a:pt x="303" y="4"/>
                    </a:lnTo>
                    <a:lnTo>
                      <a:pt x="307" y="2"/>
                    </a:lnTo>
                    <a:lnTo>
                      <a:pt x="311" y="0"/>
                    </a:lnTo>
                    <a:lnTo>
                      <a:pt x="315" y="0"/>
                    </a:lnTo>
                    <a:lnTo>
                      <a:pt x="316" y="5"/>
                    </a:lnTo>
                    <a:lnTo>
                      <a:pt x="318" y="8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2" y="15"/>
                    </a:lnTo>
                    <a:lnTo>
                      <a:pt x="324" y="16"/>
                    </a:lnTo>
                    <a:lnTo>
                      <a:pt x="326" y="18"/>
                    </a:lnTo>
                    <a:lnTo>
                      <a:pt x="326" y="19"/>
                    </a:lnTo>
                    <a:lnTo>
                      <a:pt x="327" y="20"/>
                    </a:lnTo>
                    <a:lnTo>
                      <a:pt x="327" y="21"/>
                    </a:lnTo>
                    <a:lnTo>
                      <a:pt x="327" y="22"/>
                    </a:lnTo>
                    <a:lnTo>
                      <a:pt x="326" y="22"/>
                    </a:lnTo>
                    <a:lnTo>
                      <a:pt x="326" y="23"/>
                    </a:lnTo>
                    <a:lnTo>
                      <a:pt x="327" y="23"/>
                    </a:lnTo>
                    <a:lnTo>
                      <a:pt x="326" y="23"/>
                    </a:lnTo>
                    <a:lnTo>
                      <a:pt x="326" y="24"/>
                    </a:lnTo>
                    <a:lnTo>
                      <a:pt x="326" y="25"/>
                    </a:lnTo>
                    <a:lnTo>
                      <a:pt x="327" y="26"/>
                    </a:lnTo>
                    <a:lnTo>
                      <a:pt x="327" y="27"/>
                    </a:lnTo>
                    <a:lnTo>
                      <a:pt x="328" y="27"/>
                    </a:lnTo>
                    <a:lnTo>
                      <a:pt x="329" y="28"/>
                    </a:lnTo>
                    <a:lnTo>
                      <a:pt x="329" y="29"/>
                    </a:lnTo>
                    <a:lnTo>
                      <a:pt x="330" y="30"/>
                    </a:lnTo>
                    <a:lnTo>
                      <a:pt x="330" y="31"/>
                    </a:lnTo>
                    <a:lnTo>
                      <a:pt x="329" y="31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8" y="34"/>
                    </a:lnTo>
                    <a:lnTo>
                      <a:pt x="327" y="34"/>
                    </a:lnTo>
                    <a:lnTo>
                      <a:pt x="326" y="35"/>
                    </a:lnTo>
                    <a:lnTo>
                      <a:pt x="327" y="35"/>
                    </a:lnTo>
                    <a:lnTo>
                      <a:pt x="326" y="35"/>
                    </a:lnTo>
                    <a:lnTo>
                      <a:pt x="326" y="36"/>
                    </a:lnTo>
                    <a:lnTo>
                      <a:pt x="326" y="37"/>
                    </a:lnTo>
                    <a:lnTo>
                      <a:pt x="326" y="38"/>
                    </a:lnTo>
                    <a:lnTo>
                      <a:pt x="326" y="39"/>
                    </a:lnTo>
                    <a:lnTo>
                      <a:pt x="326" y="40"/>
                    </a:lnTo>
                    <a:lnTo>
                      <a:pt x="326" y="41"/>
                    </a:lnTo>
                    <a:lnTo>
                      <a:pt x="326" y="42"/>
                    </a:lnTo>
                    <a:lnTo>
                      <a:pt x="326" y="43"/>
                    </a:lnTo>
                    <a:lnTo>
                      <a:pt x="327" y="44"/>
                    </a:lnTo>
                    <a:lnTo>
                      <a:pt x="328" y="45"/>
                    </a:lnTo>
                    <a:lnTo>
                      <a:pt x="329" y="46"/>
                    </a:lnTo>
                    <a:lnTo>
                      <a:pt x="329" y="47"/>
                    </a:lnTo>
                    <a:lnTo>
                      <a:pt x="330" y="47"/>
                    </a:lnTo>
                    <a:lnTo>
                      <a:pt x="331" y="48"/>
                    </a:lnTo>
                    <a:lnTo>
                      <a:pt x="330" y="48"/>
                    </a:lnTo>
                    <a:lnTo>
                      <a:pt x="330" y="49"/>
                    </a:lnTo>
                    <a:lnTo>
                      <a:pt x="330" y="50"/>
                    </a:lnTo>
                    <a:lnTo>
                      <a:pt x="329" y="50"/>
                    </a:lnTo>
                    <a:lnTo>
                      <a:pt x="329" y="51"/>
                    </a:lnTo>
                    <a:lnTo>
                      <a:pt x="330" y="52"/>
                    </a:lnTo>
                    <a:lnTo>
                      <a:pt x="329" y="52"/>
                    </a:lnTo>
                    <a:lnTo>
                      <a:pt x="330" y="52"/>
                    </a:lnTo>
                    <a:lnTo>
                      <a:pt x="330" y="53"/>
                    </a:lnTo>
                    <a:lnTo>
                      <a:pt x="330" y="54"/>
                    </a:lnTo>
                    <a:lnTo>
                      <a:pt x="331" y="54"/>
                    </a:lnTo>
                    <a:lnTo>
                      <a:pt x="331" y="55"/>
                    </a:lnTo>
                    <a:lnTo>
                      <a:pt x="331" y="56"/>
                    </a:lnTo>
                    <a:lnTo>
                      <a:pt x="331" y="57"/>
                    </a:lnTo>
                    <a:lnTo>
                      <a:pt x="331" y="58"/>
                    </a:lnTo>
                    <a:lnTo>
                      <a:pt x="332" y="58"/>
                    </a:lnTo>
                    <a:lnTo>
                      <a:pt x="331" y="58"/>
                    </a:lnTo>
                    <a:lnTo>
                      <a:pt x="332" y="58"/>
                    </a:lnTo>
                    <a:lnTo>
                      <a:pt x="332" y="59"/>
                    </a:lnTo>
                    <a:lnTo>
                      <a:pt x="331" y="59"/>
                    </a:lnTo>
                    <a:lnTo>
                      <a:pt x="331" y="60"/>
                    </a:lnTo>
                    <a:lnTo>
                      <a:pt x="331" y="61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2" y="63"/>
                    </a:lnTo>
                    <a:lnTo>
                      <a:pt x="333" y="63"/>
                    </a:lnTo>
                    <a:lnTo>
                      <a:pt x="334" y="63"/>
                    </a:lnTo>
                    <a:lnTo>
                      <a:pt x="335" y="63"/>
                    </a:lnTo>
                    <a:lnTo>
                      <a:pt x="336" y="63"/>
                    </a:lnTo>
                    <a:lnTo>
                      <a:pt x="337" y="63"/>
                    </a:lnTo>
                    <a:lnTo>
                      <a:pt x="339" y="63"/>
                    </a:lnTo>
                    <a:lnTo>
                      <a:pt x="340" y="63"/>
                    </a:lnTo>
                    <a:lnTo>
                      <a:pt x="341" y="63"/>
                    </a:lnTo>
                    <a:lnTo>
                      <a:pt x="341" y="62"/>
                    </a:lnTo>
                    <a:lnTo>
                      <a:pt x="342" y="62"/>
                    </a:lnTo>
                    <a:lnTo>
                      <a:pt x="343" y="62"/>
                    </a:lnTo>
                    <a:lnTo>
                      <a:pt x="344" y="62"/>
                    </a:lnTo>
                    <a:lnTo>
                      <a:pt x="344" y="63"/>
                    </a:lnTo>
                    <a:lnTo>
                      <a:pt x="345" y="62"/>
                    </a:lnTo>
                    <a:lnTo>
                      <a:pt x="345" y="63"/>
                    </a:lnTo>
                    <a:lnTo>
                      <a:pt x="346" y="63"/>
                    </a:lnTo>
                    <a:lnTo>
                      <a:pt x="347" y="63"/>
                    </a:lnTo>
                    <a:lnTo>
                      <a:pt x="348" y="63"/>
                    </a:lnTo>
                    <a:lnTo>
                      <a:pt x="348" y="64"/>
                    </a:lnTo>
                    <a:lnTo>
                      <a:pt x="349" y="64"/>
                    </a:lnTo>
                    <a:lnTo>
                      <a:pt x="349" y="65"/>
                    </a:lnTo>
                    <a:lnTo>
                      <a:pt x="350" y="65"/>
                    </a:lnTo>
                    <a:lnTo>
                      <a:pt x="351" y="65"/>
                    </a:lnTo>
                    <a:lnTo>
                      <a:pt x="352" y="65"/>
                    </a:lnTo>
                    <a:lnTo>
                      <a:pt x="352" y="64"/>
                    </a:lnTo>
                    <a:lnTo>
                      <a:pt x="352" y="65"/>
                    </a:lnTo>
                    <a:lnTo>
                      <a:pt x="353" y="65"/>
                    </a:lnTo>
                    <a:lnTo>
                      <a:pt x="353" y="64"/>
                    </a:lnTo>
                    <a:lnTo>
                      <a:pt x="354" y="64"/>
                    </a:lnTo>
                    <a:lnTo>
                      <a:pt x="355" y="64"/>
                    </a:lnTo>
                    <a:lnTo>
                      <a:pt x="356" y="65"/>
                    </a:lnTo>
                    <a:lnTo>
                      <a:pt x="356" y="64"/>
                    </a:lnTo>
                    <a:lnTo>
                      <a:pt x="357" y="64"/>
                    </a:lnTo>
                    <a:lnTo>
                      <a:pt x="357" y="65"/>
                    </a:lnTo>
                    <a:lnTo>
                      <a:pt x="358" y="64"/>
                    </a:lnTo>
                    <a:lnTo>
                      <a:pt x="359" y="65"/>
                    </a:lnTo>
                    <a:lnTo>
                      <a:pt x="360" y="66"/>
                    </a:lnTo>
                    <a:lnTo>
                      <a:pt x="360" y="65"/>
                    </a:lnTo>
                    <a:lnTo>
                      <a:pt x="360" y="64"/>
                    </a:lnTo>
                    <a:lnTo>
                      <a:pt x="361" y="64"/>
                    </a:lnTo>
                    <a:lnTo>
                      <a:pt x="362" y="65"/>
                    </a:lnTo>
                    <a:lnTo>
                      <a:pt x="363" y="65"/>
                    </a:lnTo>
                    <a:lnTo>
                      <a:pt x="363" y="66"/>
                    </a:lnTo>
                    <a:lnTo>
                      <a:pt x="364" y="66"/>
                    </a:lnTo>
                    <a:lnTo>
                      <a:pt x="365" y="66"/>
                    </a:lnTo>
                    <a:lnTo>
                      <a:pt x="366" y="66"/>
                    </a:lnTo>
                    <a:lnTo>
                      <a:pt x="366" y="67"/>
                    </a:lnTo>
                    <a:lnTo>
                      <a:pt x="367" y="67"/>
                    </a:lnTo>
                    <a:lnTo>
                      <a:pt x="367" y="68"/>
                    </a:lnTo>
                    <a:lnTo>
                      <a:pt x="368" y="68"/>
                    </a:lnTo>
                    <a:lnTo>
                      <a:pt x="368" y="67"/>
                    </a:lnTo>
                    <a:lnTo>
                      <a:pt x="368" y="68"/>
                    </a:lnTo>
                    <a:lnTo>
                      <a:pt x="367" y="68"/>
                    </a:lnTo>
                    <a:lnTo>
                      <a:pt x="367" y="69"/>
                    </a:lnTo>
                    <a:lnTo>
                      <a:pt x="368" y="69"/>
                    </a:lnTo>
                    <a:lnTo>
                      <a:pt x="369" y="68"/>
                    </a:lnTo>
                    <a:lnTo>
                      <a:pt x="369" y="69"/>
                    </a:lnTo>
                    <a:lnTo>
                      <a:pt x="369" y="70"/>
                    </a:lnTo>
                    <a:lnTo>
                      <a:pt x="370" y="70"/>
                    </a:lnTo>
                    <a:lnTo>
                      <a:pt x="369" y="71"/>
                    </a:lnTo>
                    <a:lnTo>
                      <a:pt x="370" y="71"/>
                    </a:lnTo>
                    <a:lnTo>
                      <a:pt x="371" y="71"/>
                    </a:lnTo>
                    <a:lnTo>
                      <a:pt x="372" y="71"/>
                    </a:lnTo>
                    <a:lnTo>
                      <a:pt x="372" y="72"/>
                    </a:lnTo>
                    <a:lnTo>
                      <a:pt x="373" y="72"/>
                    </a:lnTo>
                    <a:lnTo>
                      <a:pt x="373" y="73"/>
                    </a:lnTo>
                    <a:lnTo>
                      <a:pt x="374" y="73"/>
                    </a:lnTo>
                    <a:lnTo>
                      <a:pt x="374" y="74"/>
                    </a:lnTo>
                    <a:lnTo>
                      <a:pt x="375" y="75"/>
                    </a:lnTo>
                    <a:lnTo>
                      <a:pt x="376" y="75"/>
                    </a:lnTo>
                    <a:lnTo>
                      <a:pt x="376" y="74"/>
                    </a:lnTo>
                    <a:lnTo>
                      <a:pt x="376" y="73"/>
                    </a:lnTo>
                    <a:lnTo>
                      <a:pt x="377" y="74"/>
                    </a:lnTo>
                    <a:lnTo>
                      <a:pt x="378" y="74"/>
                    </a:lnTo>
                    <a:lnTo>
                      <a:pt x="379" y="74"/>
                    </a:lnTo>
                    <a:lnTo>
                      <a:pt x="379" y="75"/>
                    </a:lnTo>
                    <a:lnTo>
                      <a:pt x="380" y="75"/>
                    </a:lnTo>
                    <a:lnTo>
                      <a:pt x="380" y="76"/>
                    </a:lnTo>
                    <a:lnTo>
                      <a:pt x="381" y="77"/>
                    </a:lnTo>
                    <a:lnTo>
                      <a:pt x="380" y="77"/>
                    </a:lnTo>
                    <a:lnTo>
                      <a:pt x="380" y="78"/>
                    </a:lnTo>
                    <a:lnTo>
                      <a:pt x="381" y="78"/>
                    </a:lnTo>
                    <a:lnTo>
                      <a:pt x="381" y="79"/>
                    </a:lnTo>
                    <a:lnTo>
                      <a:pt x="381" y="78"/>
                    </a:lnTo>
                    <a:lnTo>
                      <a:pt x="382" y="78"/>
                    </a:lnTo>
                    <a:lnTo>
                      <a:pt x="382" y="79"/>
                    </a:lnTo>
                    <a:lnTo>
                      <a:pt x="381" y="80"/>
                    </a:lnTo>
                    <a:lnTo>
                      <a:pt x="381" y="81"/>
                    </a:lnTo>
                    <a:lnTo>
                      <a:pt x="382" y="81"/>
                    </a:lnTo>
                    <a:lnTo>
                      <a:pt x="383" y="81"/>
                    </a:lnTo>
                    <a:lnTo>
                      <a:pt x="383" y="82"/>
                    </a:lnTo>
                    <a:lnTo>
                      <a:pt x="384" y="83"/>
                    </a:lnTo>
                    <a:lnTo>
                      <a:pt x="383" y="84"/>
                    </a:lnTo>
                    <a:lnTo>
                      <a:pt x="384" y="84"/>
                    </a:lnTo>
                    <a:lnTo>
                      <a:pt x="384" y="85"/>
                    </a:lnTo>
                    <a:lnTo>
                      <a:pt x="383" y="86"/>
                    </a:lnTo>
                    <a:lnTo>
                      <a:pt x="384" y="86"/>
                    </a:lnTo>
                    <a:lnTo>
                      <a:pt x="384" y="85"/>
                    </a:lnTo>
                    <a:lnTo>
                      <a:pt x="385" y="85"/>
                    </a:lnTo>
                    <a:lnTo>
                      <a:pt x="386" y="86"/>
                    </a:lnTo>
                    <a:lnTo>
                      <a:pt x="386" y="85"/>
                    </a:lnTo>
                    <a:lnTo>
                      <a:pt x="387" y="85"/>
                    </a:lnTo>
                    <a:lnTo>
                      <a:pt x="388" y="85"/>
                    </a:lnTo>
                    <a:lnTo>
                      <a:pt x="389" y="84"/>
                    </a:lnTo>
                    <a:lnTo>
                      <a:pt x="388" y="84"/>
                    </a:lnTo>
                    <a:lnTo>
                      <a:pt x="389" y="84"/>
                    </a:lnTo>
                    <a:lnTo>
                      <a:pt x="390" y="84"/>
                    </a:lnTo>
                    <a:lnTo>
                      <a:pt x="391" y="85"/>
                    </a:lnTo>
                    <a:lnTo>
                      <a:pt x="390" y="86"/>
                    </a:lnTo>
                    <a:lnTo>
                      <a:pt x="390" y="87"/>
                    </a:lnTo>
                    <a:lnTo>
                      <a:pt x="391" y="87"/>
                    </a:lnTo>
                    <a:lnTo>
                      <a:pt x="392" y="87"/>
                    </a:lnTo>
                    <a:lnTo>
                      <a:pt x="393" y="86"/>
                    </a:lnTo>
                    <a:lnTo>
                      <a:pt x="394" y="86"/>
                    </a:lnTo>
                    <a:lnTo>
                      <a:pt x="394" y="87"/>
                    </a:lnTo>
                    <a:lnTo>
                      <a:pt x="394" y="88"/>
                    </a:lnTo>
                    <a:lnTo>
                      <a:pt x="395" y="87"/>
                    </a:lnTo>
                    <a:lnTo>
                      <a:pt x="395" y="88"/>
                    </a:lnTo>
                    <a:lnTo>
                      <a:pt x="396" y="88"/>
                    </a:lnTo>
                    <a:lnTo>
                      <a:pt x="396" y="89"/>
                    </a:lnTo>
                    <a:lnTo>
                      <a:pt x="395" y="89"/>
                    </a:lnTo>
                    <a:lnTo>
                      <a:pt x="395" y="90"/>
                    </a:lnTo>
                    <a:lnTo>
                      <a:pt x="396" y="90"/>
                    </a:lnTo>
                    <a:lnTo>
                      <a:pt x="397" y="89"/>
                    </a:lnTo>
                    <a:lnTo>
                      <a:pt x="398" y="89"/>
                    </a:lnTo>
                    <a:lnTo>
                      <a:pt x="399" y="89"/>
                    </a:lnTo>
                    <a:lnTo>
                      <a:pt x="399" y="90"/>
                    </a:lnTo>
                    <a:lnTo>
                      <a:pt x="400" y="90"/>
                    </a:lnTo>
                    <a:lnTo>
                      <a:pt x="400" y="91"/>
                    </a:lnTo>
                    <a:lnTo>
                      <a:pt x="399" y="92"/>
                    </a:lnTo>
                    <a:lnTo>
                      <a:pt x="399" y="93"/>
                    </a:lnTo>
                    <a:lnTo>
                      <a:pt x="400" y="93"/>
                    </a:lnTo>
                    <a:lnTo>
                      <a:pt x="400" y="92"/>
                    </a:lnTo>
                    <a:lnTo>
                      <a:pt x="401" y="92"/>
                    </a:lnTo>
                    <a:lnTo>
                      <a:pt x="401" y="93"/>
                    </a:lnTo>
                    <a:lnTo>
                      <a:pt x="402" y="93"/>
                    </a:lnTo>
                    <a:lnTo>
                      <a:pt x="403" y="93"/>
                    </a:lnTo>
                    <a:lnTo>
                      <a:pt x="402" y="93"/>
                    </a:lnTo>
                    <a:lnTo>
                      <a:pt x="402" y="94"/>
                    </a:lnTo>
                    <a:lnTo>
                      <a:pt x="403" y="94"/>
                    </a:lnTo>
                    <a:lnTo>
                      <a:pt x="404" y="94"/>
                    </a:lnTo>
                    <a:lnTo>
                      <a:pt x="405" y="94"/>
                    </a:lnTo>
                    <a:lnTo>
                      <a:pt x="406" y="94"/>
                    </a:lnTo>
                    <a:lnTo>
                      <a:pt x="406" y="93"/>
                    </a:lnTo>
                    <a:lnTo>
                      <a:pt x="405" y="93"/>
                    </a:lnTo>
                    <a:lnTo>
                      <a:pt x="404" y="92"/>
                    </a:lnTo>
                    <a:lnTo>
                      <a:pt x="405" y="92"/>
                    </a:lnTo>
                    <a:lnTo>
                      <a:pt x="405" y="91"/>
                    </a:lnTo>
                    <a:lnTo>
                      <a:pt x="406" y="91"/>
                    </a:lnTo>
                    <a:lnTo>
                      <a:pt x="406" y="92"/>
                    </a:lnTo>
                    <a:lnTo>
                      <a:pt x="407" y="92"/>
                    </a:lnTo>
                    <a:lnTo>
                      <a:pt x="407" y="93"/>
                    </a:lnTo>
                    <a:lnTo>
                      <a:pt x="408" y="93"/>
                    </a:lnTo>
                    <a:lnTo>
                      <a:pt x="408" y="94"/>
                    </a:lnTo>
                    <a:lnTo>
                      <a:pt x="409" y="94"/>
                    </a:lnTo>
                    <a:lnTo>
                      <a:pt x="409" y="93"/>
                    </a:lnTo>
                    <a:lnTo>
                      <a:pt x="410" y="94"/>
                    </a:lnTo>
                    <a:lnTo>
                      <a:pt x="411" y="94"/>
                    </a:lnTo>
                    <a:lnTo>
                      <a:pt x="412" y="94"/>
                    </a:lnTo>
                    <a:lnTo>
                      <a:pt x="413" y="93"/>
                    </a:lnTo>
                    <a:lnTo>
                      <a:pt x="413" y="92"/>
                    </a:lnTo>
                    <a:lnTo>
                      <a:pt x="413" y="91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4" y="92"/>
                    </a:lnTo>
                    <a:lnTo>
                      <a:pt x="415" y="92"/>
                    </a:lnTo>
                    <a:lnTo>
                      <a:pt x="414" y="92"/>
                    </a:lnTo>
                    <a:lnTo>
                      <a:pt x="414" y="93"/>
                    </a:lnTo>
                    <a:lnTo>
                      <a:pt x="413" y="93"/>
                    </a:lnTo>
                    <a:lnTo>
                      <a:pt x="413" y="94"/>
                    </a:lnTo>
                    <a:lnTo>
                      <a:pt x="413" y="95"/>
                    </a:lnTo>
                    <a:lnTo>
                      <a:pt x="414" y="95"/>
                    </a:lnTo>
                    <a:lnTo>
                      <a:pt x="415" y="94"/>
                    </a:lnTo>
                    <a:lnTo>
                      <a:pt x="416" y="95"/>
                    </a:lnTo>
                    <a:lnTo>
                      <a:pt x="416" y="96"/>
                    </a:lnTo>
                    <a:lnTo>
                      <a:pt x="417" y="96"/>
                    </a:lnTo>
                    <a:lnTo>
                      <a:pt x="417" y="95"/>
                    </a:lnTo>
                    <a:lnTo>
                      <a:pt x="417" y="94"/>
                    </a:lnTo>
                    <a:lnTo>
                      <a:pt x="418" y="93"/>
                    </a:lnTo>
                    <a:lnTo>
                      <a:pt x="419" y="93"/>
                    </a:lnTo>
                    <a:lnTo>
                      <a:pt x="419" y="94"/>
                    </a:lnTo>
                    <a:lnTo>
                      <a:pt x="419" y="95"/>
                    </a:lnTo>
                    <a:lnTo>
                      <a:pt x="418" y="95"/>
                    </a:lnTo>
                    <a:lnTo>
                      <a:pt x="419" y="95"/>
                    </a:lnTo>
                    <a:lnTo>
                      <a:pt x="419" y="96"/>
                    </a:lnTo>
                    <a:lnTo>
                      <a:pt x="418" y="97"/>
                    </a:lnTo>
                    <a:lnTo>
                      <a:pt x="417" y="97"/>
                    </a:lnTo>
                    <a:lnTo>
                      <a:pt x="417" y="98"/>
                    </a:lnTo>
                    <a:lnTo>
                      <a:pt x="418" y="99"/>
                    </a:lnTo>
                    <a:lnTo>
                      <a:pt x="419" y="99"/>
                    </a:lnTo>
                    <a:lnTo>
                      <a:pt x="419" y="98"/>
                    </a:lnTo>
                    <a:lnTo>
                      <a:pt x="420" y="98"/>
                    </a:lnTo>
                    <a:lnTo>
                      <a:pt x="421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8"/>
                    </a:lnTo>
                    <a:lnTo>
                      <a:pt x="424" y="99"/>
                    </a:lnTo>
                    <a:lnTo>
                      <a:pt x="425" y="99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7" y="98"/>
                    </a:lnTo>
                    <a:lnTo>
                      <a:pt x="427" y="99"/>
                    </a:lnTo>
                    <a:lnTo>
                      <a:pt x="428" y="99"/>
                    </a:lnTo>
                    <a:lnTo>
                      <a:pt x="427" y="100"/>
                    </a:lnTo>
                    <a:lnTo>
                      <a:pt x="426" y="100"/>
                    </a:lnTo>
                    <a:lnTo>
                      <a:pt x="425" y="101"/>
                    </a:lnTo>
                    <a:lnTo>
                      <a:pt x="425" y="102"/>
                    </a:lnTo>
                    <a:lnTo>
                      <a:pt x="426" y="103"/>
                    </a:lnTo>
                    <a:lnTo>
                      <a:pt x="427" y="103"/>
                    </a:lnTo>
                    <a:lnTo>
                      <a:pt x="428" y="104"/>
                    </a:lnTo>
                    <a:lnTo>
                      <a:pt x="428" y="105"/>
                    </a:lnTo>
                    <a:lnTo>
                      <a:pt x="428" y="106"/>
                    </a:lnTo>
                    <a:lnTo>
                      <a:pt x="427" y="106"/>
                    </a:lnTo>
                    <a:lnTo>
                      <a:pt x="426" y="107"/>
                    </a:lnTo>
                    <a:lnTo>
                      <a:pt x="427" y="108"/>
                    </a:lnTo>
                    <a:lnTo>
                      <a:pt x="428" y="108"/>
                    </a:lnTo>
                    <a:lnTo>
                      <a:pt x="430" y="107"/>
                    </a:lnTo>
                    <a:lnTo>
                      <a:pt x="431" y="107"/>
                    </a:lnTo>
                    <a:lnTo>
                      <a:pt x="432" y="106"/>
                    </a:lnTo>
                    <a:lnTo>
                      <a:pt x="433" y="106"/>
                    </a:lnTo>
                    <a:lnTo>
                      <a:pt x="434" y="107"/>
                    </a:lnTo>
                    <a:lnTo>
                      <a:pt x="435" y="107"/>
                    </a:lnTo>
                    <a:lnTo>
                      <a:pt x="436" y="106"/>
                    </a:lnTo>
                    <a:lnTo>
                      <a:pt x="436" y="107"/>
                    </a:lnTo>
                    <a:lnTo>
                      <a:pt x="436" y="108"/>
                    </a:lnTo>
                    <a:lnTo>
                      <a:pt x="436" y="109"/>
                    </a:lnTo>
                    <a:lnTo>
                      <a:pt x="437" y="109"/>
                    </a:lnTo>
                    <a:lnTo>
                      <a:pt x="438" y="110"/>
                    </a:lnTo>
                    <a:lnTo>
                      <a:pt x="438" y="111"/>
                    </a:lnTo>
                    <a:lnTo>
                      <a:pt x="438" y="113"/>
                    </a:lnTo>
                    <a:lnTo>
                      <a:pt x="437" y="113"/>
                    </a:lnTo>
                    <a:lnTo>
                      <a:pt x="437" y="114"/>
                    </a:lnTo>
                    <a:lnTo>
                      <a:pt x="436" y="114"/>
                    </a:lnTo>
                    <a:lnTo>
                      <a:pt x="435" y="113"/>
                    </a:lnTo>
                    <a:lnTo>
                      <a:pt x="434" y="113"/>
                    </a:lnTo>
                    <a:lnTo>
                      <a:pt x="434" y="114"/>
                    </a:lnTo>
                    <a:lnTo>
                      <a:pt x="433" y="114"/>
                    </a:lnTo>
                    <a:lnTo>
                      <a:pt x="433" y="115"/>
                    </a:lnTo>
                    <a:lnTo>
                      <a:pt x="433" y="116"/>
                    </a:lnTo>
                    <a:lnTo>
                      <a:pt x="433" y="119"/>
                    </a:lnTo>
                    <a:lnTo>
                      <a:pt x="434" y="119"/>
                    </a:lnTo>
                    <a:lnTo>
                      <a:pt x="434" y="120"/>
                    </a:lnTo>
                    <a:lnTo>
                      <a:pt x="435" y="120"/>
                    </a:lnTo>
                    <a:lnTo>
                      <a:pt x="435" y="121"/>
                    </a:lnTo>
                    <a:lnTo>
                      <a:pt x="436" y="121"/>
                    </a:lnTo>
                    <a:lnTo>
                      <a:pt x="436" y="122"/>
                    </a:lnTo>
                    <a:lnTo>
                      <a:pt x="436" y="123"/>
                    </a:lnTo>
                    <a:lnTo>
                      <a:pt x="436" y="124"/>
                    </a:lnTo>
                    <a:lnTo>
                      <a:pt x="436" y="125"/>
                    </a:lnTo>
                    <a:lnTo>
                      <a:pt x="436" y="126"/>
                    </a:lnTo>
                    <a:lnTo>
                      <a:pt x="437" y="126"/>
                    </a:lnTo>
                    <a:lnTo>
                      <a:pt x="437" y="127"/>
                    </a:lnTo>
                    <a:lnTo>
                      <a:pt x="437" y="128"/>
                    </a:lnTo>
                    <a:lnTo>
                      <a:pt x="437" y="129"/>
                    </a:lnTo>
                    <a:lnTo>
                      <a:pt x="437" y="130"/>
                    </a:lnTo>
                    <a:lnTo>
                      <a:pt x="438" y="131"/>
                    </a:lnTo>
                    <a:lnTo>
                      <a:pt x="439" y="132"/>
                    </a:lnTo>
                    <a:lnTo>
                      <a:pt x="440" y="132"/>
                    </a:lnTo>
                    <a:lnTo>
                      <a:pt x="440" y="133"/>
                    </a:lnTo>
                    <a:lnTo>
                      <a:pt x="441" y="133"/>
                    </a:lnTo>
                    <a:lnTo>
                      <a:pt x="441" y="134"/>
                    </a:lnTo>
                    <a:lnTo>
                      <a:pt x="444" y="135"/>
                    </a:lnTo>
                    <a:lnTo>
                      <a:pt x="445" y="135"/>
                    </a:lnTo>
                    <a:lnTo>
                      <a:pt x="446" y="136"/>
                    </a:lnTo>
                    <a:lnTo>
                      <a:pt x="447" y="137"/>
                    </a:lnTo>
                    <a:lnTo>
                      <a:pt x="447" y="138"/>
                    </a:lnTo>
                    <a:lnTo>
                      <a:pt x="448" y="139"/>
                    </a:lnTo>
                    <a:lnTo>
                      <a:pt x="449" y="140"/>
                    </a:lnTo>
                    <a:lnTo>
                      <a:pt x="450" y="141"/>
                    </a:lnTo>
                    <a:lnTo>
                      <a:pt x="451" y="141"/>
                    </a:lnTo>
                    <a:lnTo>
                      <a:pt x="452" y="141"/>
                    </a:lnTo>
                    <a:lnTo>
                      <a:pt x="453" y="142"/>
                    </a:lnTo>
                    <a:lnTo>
                      <a:pt x="453" y="143"/>
                    </a:lnTo>
                    <a:lnTo>
                      <a:pt x="453" y="142"/>
                    </a:lnTo>
                    <a:lnTo>
                      <a:pt x="454" y="143"/>
                    </a:lnTo>
                    <a:lnTo>
                      <a:pt x="455" y="143"/>
                    </a:lnTo>
                    <a:lnTo>
                      <a:pt x="454" y="144"/>
                    </a:lnTo>
                    <a:lnTo>
                      <a:pt x="455" y="144"/>
                    </a:lnTo>
                    <a:lnTo>
                      <a:pt x="455" y="145"/>
                    </a:lnTo>
                    <a:lnTo>
                      <a:pt x="456" y="146"/>
                    </a:lnTo>
                    <a:lnTo>
                      <a:pt x="457" y="146"/>
                    </a:lnTo>
                    <a:lnTo>
                      <a:pt x="458" y="147"/>
                    </a:lnTo>
                    <a:lnTo>
                      <a:pt x="458" y="148"/>
                    </a:lnTo>
                    <a:lnTo>
                      <a:pt x="458" y="149"/>
                    </a:lnTo>
                    <a:lnTo>
                      <a:pt x="459" y="149"/>
                    </a:lnTo>
                    <a:lnTo>
                      <a:pt x="460" y="149"/>
                    </a:lnTo>
                    <a:lnTo>
                      <a:pt x="460" y="150"/>
                    </a:lnTo>
                    <a:lnTo>
                      <a:pt x="461" y="150"/>
                    </a:lnTo>
                    <a:lnTo>
                      <a:pt x="461" y="151"/>
                    </a:lnTo>
                    <a:lnTo>
                      <a:pt x="460" y="151"/>
                    </a:lnTo>
                    <a:lnTo>
                      <a:pt x="460" y="152"/>
                    </a:lnTo>
                    <a:lnTo>
                      <a:pt x="460" y="153"/>
                    </a:lnTo>
                    <a:lnTo>
                      <a:pt x="460" y="154"/>
                    </a:lnTo>
                    <a:lnTo>
                      <a:pt x="459" y="154"/>
                    </a:lnTo>
                    <a:lnTo>
                      <a:pt x="459" y="155"/>
                    </a:lnTo>
                    <a:lnTo>
                      <a:pt x="458" y="156"/>
                    </a:lnTo>
                    <a:lnTo>
                      <a:pt x="457" y="157"/>
                    </a:lnTo>
                    <a:lnTo>
                      <a:pt x="457" y="158"/>
                    </a:lnTo>
                    <a:lnTo>
                      <a:pt x="457" y="159"/>
                    </a:lnTo>
                    <a:lnTo>
                      <a:pt x="458" y="160"/>
                    </a:lnTo>
                    <a:lnTo>
                      <a:pt x="458" y="161"/>
                    </a:lnTo>
                    <a:lnTo>
                      <a:pt x="457" y="161"/>
                    </a:lnTo>
                    <a:lnTo>
                      <a:pt x="456" y="162"/>
                    </a:lnTo>
                    <a:lnTo>
                      <a:pt x="457" y="162"/>
                    </a:lnTo>
                    <a:lnTo>
                      <a:pt x="457" y="163"/>
                    </a:lnTo>
                    <a:lnTo>
                      <a:pt x="456" y="164"/>
                    </a:lnTo>
                    <a:lnTo>
                      <a:pt x="457" y="165"/>
                    </a:lnTo>
                    <a:lnTo>
                      <a:pt x="456" y="167"/>
                    </a:lnTo>
                    <a:lnTo>
                      <a:pt x="456" y="168"/>
                    </a:lnTo>
                    <a:lnTo>
                      <a:pt x="456" y="169"/>
                    </a:lnTo>
                    <a:lnTo>
                      <a:pt x="457" y="170"/>
                    </a:lnTo>
                    <a:lnTo>
                      <a:pt x="457" y="171"/>
                    </a:lnTo>
                    <a:lnTo>
                      <a:pt x="456" y="171"/>
                    </a:lnTo>
                    <a:lnTo>
                      <a:pt x="455" y="173"/>
                    </a:lnTo>
                    <a:lnTo>
                      <a:pt x="456" y="174"/>
                    </a:lnTo>
                    <a:lnTo>
                      <a:pt x="456" y="175"/>
                    </a:lnTo>
                    <a:lnTo>
                      <a:pt x="457" y="175"/>
                    </a:lnTo>
                    <a:lnTo>
                      <a:pt x="457" y="176"/>
                    </a:lnTo>
                    <a:lnTo>
                      <a:pt x="458" y="176"/>
                    </a:lnTo>
                    <a:lnTo>
                      <a:pt x="458" y="177"/>
                    </a:lnTo>
                    <a:lnTo>
                      <a:pt x="458" y="178"/>
                    </a:lnTo>
                    <a:lnTo>
                      <a:pt x="458" y="179"/>
                    </a:lnTo>
                    <a:lnTo>
                      <a:pt x="459" y="179"/>
                    </a:lnTo>
                    <a:lnTo>
                      <a:pt x="459" y="180"/>
                    </a:lnTo>
                    <a:lnTo>
                      <a:pt x="460" y="180"/>
                    </a:lnTo>
                    <a:lnTo>
                      <a:pt x="460" y="181"/>
                    </a:lnTo>
                    <a:lnTo>
                      <a:pt x="462" y="182"/>
                    </a:lnTo>
                    <a:lnTo>
                      <a:pt x="461" y="184"/>
                    </a:lnTo>
                    <a:lnTo>
                      <a:pt x="461" y="185"/>
                    </a:lnTo>
                    <a:lnTo>
                      <a:pt x="461" y="186"/>
                    </a:lnTo>
                    <a:lnTo>
                      <a:pt x="462" y="187"/>
                    </a:lnTo>
                    <a:lnTo>
                      <a:pt x="462" y="188"/>
                    </a:lnTo>
                    <a:lnTo>
                      <a:pt x="463" y="188"/>
                    </a:lnTo>
                    <a:lnTo>
                      <a:pt x="463" y="189"/>
                    </a:lnTo>
                    <a:lnTo>
                      <a:pt x="464" y="190"/>
                    </a:lnTo>
                    <a:lnTo>
                      <a:pt x="465" y="190"/>
                    </a:lnTo>
                    <a:lnTo>
                      <a:pt x="465" y="191"/>
                    </a:lnTo>
                    <a:lnTo>
                      <a:pt x="465" y="192"/>
                    </a:lnTo>
                    <a:lnTo>
                      <a:pt x="466" y="192"/>
                    </a:lnTo>
                    <a:lnTo>
                      <a:pt x="466" y="193"/>
                    </a:lnTo>
                    <a:lnTo>
                      <a:pt x="466" y="194"/>
                    </a:lnTo>
                    <a:lnTo>
                      <a:pt x="467" y="194"/>
                    </a:lnTo>
                    <a:lnTo>
                      <a:pt x="467" y="195"/>
                    </a:lnTo>
                    <a:lnTo>
                      <a:pt x="468" y="195"/>
                    </a:lnTo>
                    <a:lnTo>
                      <a:pt x="468" y="196"/>
                    </a:lnTo>
                    <a:lnTo>
                      <a:pt x="468" y="198"/>
                    </a:lnTo>
                    <a:lnTo>
                      <a:pt x="469" y="199"/>
                    </a:lnTo>
                    <a:lnTo>
                      <a:pt x="470" y="200"/>
                    </a:lnTo>
                    <a:lnTo>
                      <a:pt x="470" y="201"/>
                    </a:lnTo>
                    <a:lnTo>
                      <a:pt x="471" y="201"/>
                    </a:lnTo>
                    <a:lnTo>
                      <a:pt x="471" y="202"/>
                    </a:lnTo>
                    <a:lnTo>
                      <a:pt x="471" y="203"/>
                    </a:lnTo>
                    <a:lnTo>
                      <a:pt x="471" y="204"/>
                    </a:lnTo>
                    <a:lnTo>
                      <a:pt x="471" y="206"/>
                    </a:lnTo>
                    <a:lnTo>
                      <a:pt x="472" y="207"/>
                    </a:lnTo>
                    <a:lnTo>
                      <a:pt x="472" y="208"/>
                    </a:lnTo>
                    <a:lnTo>
                      <a:pt x="473" y="210"/>
                    </a:lnTo>
                    <a:lnTo>
                      <a:pt x="473" y="211"/>
                    </a:lnTo>
                    <a:lnTo>
                      <a:pt x="474" y="212"/>
                    </a:lnTo>
                    <a:lnTo>
                      <a:pt x="474" y="214"/>
                    </a:lnTo>
                    <a:lnTo>
                      <a:pt x="475" y="214"/>
                    </a:lnTo>
                    <a:lnTo>
                      <a:pt x="476" y="214"/>
                    </a:lnTo>
                    <a:lnTo>
                      <a:pt x="476" y="215"/>
                    </a:lnTo>
                    <a:lnTo>
                      <a:pt x="477" y="215"/>
                    </a:lnTo>
                    <a:lnTo>
                      <a:pt x="477" y="214"/>
                    </a:lnTo>
                    <a:lnTo>
                      <a:pt x="478" y="214"/>
                    </a:lnTo>
                    <a:lnTo>
                      <a:pt x="479" y="214"/>
                    </a:lnTo>
                    <a:lnTo>
                      <a:pt x="480" y="214"/>
                    </a:lnTo>
                    <a:lnTo>
                      <a:pt x="480" y="215"/>
                    </a:lnTo>
                    <a:lnTo>
                      <a:pt x="481" y="215"/>
                    </a:lnTo>
                    <a:lnTo>
                      <a:pt x="481" y="216"/>
                    </a:lnTo>
                    <a:lnTo>
                      <a:pt x="482" y="217"/>
                    </a:lnTo>
                    <a:lnTo>
                      <a:pt x="483" y="218"/>
                    </a:lnTo>
                    <a:lnTo>
                      <a:pt x="488" y="221"/>
                    </a:lnTo>
                    <a:lnTo>
                      <a:pt x="488" y="222"/>
                    </a:lnTo>
                    <a:lnTo>
                      <a:pt x="488" y="223"/>
                    </a:lnTo>
                    <a:lnTo>
                      <a:pt x="489" y="225"/>
                    </a:lnTo>
                    <a:lnTo>
                      <a:pt x="491" y="226"/>
                    </a:lnTo>
                    <a:lnTo>
                      <a:pt x="492" y="226"/>
                    </a:lnTo>
                    <a:lnTo>
                      <a:pt x="493" y="226"/>
                    </a:lnTo>
                    <a:lnTo>
                      <a:pt x="493" y="227"/>
                    </a:lnTo>
                    <a:lnTo>
                      <a:pt x="494" y="228"/>
                    </a:lnTo>
                    <a:lnTo>
                      <a:pt x="494" y="229"/>
                    </a:lnTo>
                    <a:lnTo>
                      <a:pt x="494" y="230"/>
                    </a:lnTo>
                    <a:lnTo>
                      <a:pt x="494" y="231"/>
                    </a:lnTo>
                    <a:lnTo>
                      <a:pt x="493" y="231"/>
                    </a:lnTo>
                    <a:lnTo>
                      <a:pt x="493" y="232"/>
                    </a:lnTo>
                    <a:lnTo>
                      <a:pt x="493" y="233"/>
                    </a:lnTo>
                    <a:lnTo>
                      <a:pt x="494" y="235"/>
                    </a:lnTo>
                    <a:lnTo>
                      <a:pt x="494" y="236"/>
                    </a:lnTo>
                    <a:lnTo>
                      <a:pt x="493" y="237"/>
                    </a:lnTo>
                    <a:lnTo>
                      <a:pt x="492" y="238"/>
                    </a:lnTo>
                    <a:lnTo>
                      <a:pt x="492" y="239"/>
                    </a:lnTo>
                    <a:lnTo>
                      <a:pt x="493" y="239"/>
                    </a:lnTo>
                    <a:lnTo>
                      <a:pt x="493" y="240"/>
                    </a:lnTo>
                    <a:lnTo>
                      <a:pt x="493" y="241"/>
                    </a:lnTo>
                    <a:lnTo>
                      <a:pt x="493" y="242"/>
                    </a:lnTo>
                    <a:lnTo>
                      <a:pt x="494" y="243"/>
                    </a:lnTo>
                    <a:lnTo>
                      <a:pt x="495" y="244"/>
                    </a:lnTo>
                    <a:lnTo>
                      <a:pt x="495" y="245"/>
                    </a:lnTo>
                    <a:lnTo>
                      <a:pt x="495" y="246"/>
                    </a:lnTo>
                    <a:lnTo>
                      <a:pt x="497" y="248"/>
                    </a:lnTo>
                    <a:lnTo>
                      <a:pt x="498" y="249"/>
                    </a:lnTo>
                    <a:lnTo>
                      <a:pt x="499" y="249"/>
                    </a:lnTo>
                    <a:lnTo>
                      <a:pt x="501" y="248"/>
                    </a:lnTo>
                    <a:lnTo>
                      <a:pt x="502" y="248"/>
                    </a:lnTo>
                    <a:lnTo>
                      <a:pt x="504" y="248"/>
                    </a:lnTo>
                    <a:lnTo>
                      <a:pt x="505" y="248"/>
                    </a:lnTo>
                    <a:lnTo>
                      <a:pt x="506" y="248"/>
                    </a:lnTo>
                    <a:lnTo>
                      <a:pt x="506" y="249"/>
                    </a:lnTo>
                    <a:lnTo>
                      <a:pt x="507" y="250"/>
                    </a:lnTo>
                    <a:lnTo>
                      <a:pt x="507" y="251"/>
                    </a:lnTo>
                    <a:lnTo>
                      <a:pt x="507" y="252"/>
                    </a:lnTo>
                    <a:lnTo>
                      <a:pt x="507" y="254"/>
                    </a:lnTo>
                    <a:lnTo>
                      <a:pt x="507" y="255"/>
                    </a:lnTo>
                    <a:lnTo>
                      <a:pt x="507" y="256"/>
                    </a:lnTo>
                    <a:lnTo>
                      <a:pt x="508" y="257"/>
                    </a:lnTo>
                    <a:lnTo>
                      <a:pt x="508" y="259"/>
                    </a:lnTo>
                    <a:lnTo>
                      <a:pt x="508" y="260"/>
                    </a:lnTo>
                    <a:lnTo>
                      <a:pt x="508" y="261"/>
                    </a:lnTo>
                    <a:lnTo>
                      <a:pt x="507" y="263"/>
                    </a:lnTo>
                    <a:lnTo>
                      <a:pt x="506" y="263"/>
                    </a:lnTo>
                    <a:lnTo>
                      <a:pt x="506" y="264"/>
                    </a:lnTo>
                    <a:lnTo>
                      <a:pt x="506" y="265"/>
                    </a:lnTo>
                    <a:lnTo>
                      <a:pt x="507" y="266"/>
                    </a:lnTo>
                    <a:lnTo>
                      <a:pt x="507" y="267"/>
                    </a:lnTo>
                    <a:lnTo>
                      <a:pt x="506" y="267"/>
                    </a:lnTo>
                    <a:lnTo>
                      <a:pt x="505" y="268"/>
                    </a:lnTo>
                    <a:lnTo>
                      <a:pt x="505" y="269"/>
                    </a:lnTo>
                    <a:lnTo>
                      <a:pt x="505" y="270"/>
                    </a:lnTo>
                    <a:lnTo>
                      <a:pt x="506" y="270"/>
                    </a:lnTo>
                    <a:lnTo>
                      <a:pt x="507" y="270"/>
                    </a:lnTo>
                    <a:lnTo>
                      <a:pt x="508" y="269"/>
                    </a:lnTo>
                    <a:lnTo>
                      <a:pt x="509" y="269"/>
                    </a:lnTo>
                    <a:lnTo>
                      <a:pt x="510" y="269"/>
                    </a:lnTo>
                    <a:lnTo>
                      <a:pt x="511" y="268"/>
                    </a:lnTo>
                    <a:lnTo>
                      <a:pt x="512" y="268"/>
                    </a:lnTo>
                    <a:lnTo>
                      <a:pt x="513" y="268"/>
                    </a:lnTo>
                    <a:lnTo>
                      <a:pt x="513" y="269"/>
                    </a:lnTo>
                    <a:lnTo>
                      <a:pt x="514" y="270"/>
                    </a:lnTo>
                    <a:lnTo>
                      <a:pt x="515" y="271"/>
                    </a:lnTo>
                    <a:lnTo>
                      <a:pt x="515" y="272"/>
                    </a:lnTo>
                    <a:lnTo>
                      <a:pt x="516" y="272"/>
                    </a:lnTo>
                    <a:lnTo>
                      <a:pt x="515" y="273"/>
                    </a:lnTo>
                    <a:lnTo>
                      <a:pt x="515" y="274"/>
                    </a:lnTo>
                    <a:lnTo>
                      <a:pt x="515" y="275"/>
                    </a:lnTo>
                    <a:lnTo>
                      <a:pt x="514" y="275"/>
                    </a:lnTo>
                    <a:lnTo>
                      <a:pt x="513" y="275"/>
                    </a:lnTo>
                    <a:lnTo>
                      <a:pt x="513" y="276"/>
                    </a:lnTo>
                    <a:lnTo>
                      <a:pt x="513" y="277"/>
                    </a:lnTo>
                    <a:lnTo>
                      <a:pt x="514" y="278"/>
                    </a:lnTo>
                    <a:lnTo>
                      <a:pt x="514" y="279"/>
                    </a:lnTo>
                    <a:lnTo>
                      <a:pt x="514" y="281"/>
                    </a:lnTo>
                    <a:lnTo>
                      <a:pt x="514" y="282"/>
                    </a:lnTo>
                    <a:lnTo>
                      <a:pt x="514" y="283"/>
                    </a:lnTo>
                    <a:lnTo>
                      <a:pt x="513" y="284"/>
                    </a:lnTo>
                    <a:lnTo>
                      <a:pt x="513" y="285"/>
                    </a:lnTo>
                    <a:lnTo>
                      <a:pt x="514" y="285"/>
                    </a:lnTo>
                    <a:lnTo>
                      <a:pt x="515" y="285"/>
                    </a:lnTo>
                    <a:lnTo>
                      <a:pt x="516" y="285"/>
                    </a:lnTo>
                    <a:lnTo>
                      <a:pt x="517" y="285"/>
                    </a:lnTo>
                    <a:lnTo>
                      <a:pt x="518" y="286"/>
                    </a:lnTo>
                    <a:lnTo>
                      <a:pt x="519" y="286"/>
                    </a:lnTo>
                    <a:lnTo>
                      <a:pt x="519" y="287"/>
                    </a:lnTo>
                    <a:lnTo>
                      <a:pt x="520" y="289"/>
                    </a:lnTo>
                    <a:lnTo>
                      <a:pt x="521" y="290"/>
                    </a:lnTo>
                    <a:lnTo>
                      <a:pt x="522" y="290"/>
                    </a:lnTo>
                    <a:lnTo>
                      <a:pt x="523" y="290"/>
                    </a:lnTo>
                    <a:lnTo>
                      <a:pt x="524" y="290"/>
                    </a:lnTo>
                    <a:lnTo>
                      <a:pt x="525" y="291"/>
                    </a:lnTo>
                    <a:lnTo>
                      <a:pt x="526" y="291"/>
                    </a:lnTo>
                    <a:lnTo>
                      <a:pt x="528" y="291"/>
                    </a:lnTo>
                    <a:lnTo>
                      <a:pt x="529" y="292"/>
                    </a:lnTo>
                    <a:lnTo>
                      <a:pt x="530" y="292"/>
                    </a:lnTo>
                    <a:lnTo>
                      <a:pt x="531" y="292"/>
                    </a:lnTo>
                    <a:lnTo>
                      <a:pt x="532" y="292"/>
                    </a:lnTo>
                    <a:lnTo>
                      <a:pt x="533" y="292"/>
                    </a:lnTo>
                    <a:lnTo>
                      <a:pt x="534" y="292"/>
                    </a:lnTo>
                    <a:lnTo>
                      <a:pt x="535" y="293"/>
                    </a:lnTo>
                    <a:lnTo>
                      <a:pt x="536" y="293"/>
                    </a:lnTo>
                    <a:lnTo>
                      <a:pt x="537" y="293"/>
                    </a:lnTo>
                    <a:lnTo>
                      <a:pt x="538" y="293"/>
                    </a:lnTo>
                    <a:lnTo>
                      <a:pt x="538" y="294"/>
                    </a:lnTo>
                    <a:lnTo>
                      <a:pt x="538" y="295"/>
                    </a:lnTo>
                    <a:lnTo>
                      <a:pt x="539" y="296"/>
                    </a:lnTo>
                    <a:lnTo>
                      <a:pt x="538" y="297"/>
                    </a:lnTo>
                    <a:lnTo>
                      <a:pt x="538" y="298"/>
                    </a:lnTo>
                    <a:lnTo>
                      <a:pt x="538" y="299"/>
                    </a:lnTo>
                    <a:lnTo>
                      <a:pt x="539" y="300"/>
                    </a:lnTo>
                    <a:lnTo>
                      <a:pt x="540" y="300"/>
                    </a:lnTo>
                    <a:lnTo>
                      <a:pt x="541" y="300"/>
                    </a:lnTo>
                    <a:lnTo>
                      <a:pt x="542" y="300"/>
                    </a:lnTo>
                    <a:lnTo>
                      <a:pt x="543" y="300"/>
                    </a:lnTo>
                    <a:lnTo>
                      <a:pt x="543" y="299"/>
                    </a:lnTo>
                    <a:lnTo>
                      <a:pt x="543" y="298"/>
                    </a:lnTo>
                    <a:lnTo>
                      <a:pt x="542" y="297"/>
                    </a:lnTo>
                    <a:lnTo>
                      <a:pt x="542" y="296"/>
                    </a:lnTo>
                    <a:lnTo>
                      <a:pt x="543" y="296"/>
                    </a:lnTo>
                    <a:lnTo>
                      <a:pt x="544" y="295"/>
                    </a:lnTo>
                    <a:lnTo>
                      <a:pt x="545" y="295"/>
                    </a:lnTo>
                    <a:lnTo>
                      <a:pt x="546" y="295"/>
                    </a:lnTo>
                    <a:lnTo>
                      <a:pt x="547" y="295"/>
                    </a:lnTo>
                    <a:lnTo>
                      <a:pt x="548" y="295"/>
                    </a:lnTo>
                    <a:lnTo>
                      <a:pt x="548" y="294"/>
                    </a:lnTo>
                    <a:lnTo>
                      <a:pt x="547" y="293"/>
                    </a:lnTo>
                    <a:lnTo>
                      <a:pt x="548" y="292"/>
                    </a:lnTo>
                    <a:lnTo>
                      <a:pt x="549" y="292"/>
                    </a:lnTo>
                    <a:lnTo>
                      <a:pt x="550" y="292"/>
                    </a:lnTo>
                    <a:lnTo>
                      <a:pt x="550" y="293"/>
                    </a:lnTo>
                    <a:lnTo>
                      <a:pt x="550" y="294"/>
                    </a:lnTo>
                    <a:lnTo>
                      <a:pt x="550" y="295"/>
                    </a:lnTo>
                    <a:lnTo>
                      <a:pt x="551" y="295"/>
                    </a:lnTo>
                    <a:lnTo>
                      <a:pt x="552" y="295"/>
                    </a:lnTo>
                    <a:lnTo>
                      <a:pt x="552" y="294"/>
                    </a:lnTo>
                    <a:lnTo>
                      <a:pt x="552" y="293"/>
                    </a:lnTo>
                    <a:lnTo>
                      <a:pt x="553" y="293"/>
                    </a:lnTo>
                    <a:lnTo>
                      <a:pt x="554" y="293"/>
                    </a:lnTo>
                    <a:lnTo>
                      <a:pt x="554" y="294"/>
                    </a:lnTo>
                    <a:lnTo>
                      <a:pt x="555" y="295"/>
                    </a:lnTo>
                    <a:lnTo>
                      <a:pt x="556" y="295"/>
                    </a:lnTo>
                    <a:lnTo>
                      <a:pt x="560" y="295"/>
                    </a:lnTo>
                    <a:lnTo>
                      <a:pt x="562" y="295"/>
                    </a:lnTo>
                    <a:lnTo>
                      <a:pt x="564" y="294"/>
                    </a:lnTo>
                    <a:lnTo>
                      <a:pt x="565" y="294"/>
                    </a:lnTo>
                    <a:lnTo>
                      <a:pt x="565" y="293"/>
                    </a:lnTo>
                    <a:lnTo>
                      <a:pt x="567" y="292"/>
                    </a:lnTo>
                    <a:lnTo>
                      <a:pt x="569" y="290"/>
                    </a:lnTo>
                    <a:lnTo>
                      <a:pt x="571" y="288"/>
                    </a:lnTo>
                    <a:lnTo>
                      <a:pt x="572" y="286"/>
                    </a:lnTo>
                    <a:lnTo>
                      <a:pt x="572" y="284"/>
                    </a:lnTo>
                    <a:lnTo>
                      <a:pt x="572" y="283"/>
                    </a:lnTo>
                    <a:lnTo>
                      <a:pt x="572" y="281"/>
                    </a:lnTo>
                    <a:lnTo>
                      <a:pt x="572" y="277"/>
                    </a:lnTo>
                    <a:lnTo>
                      <a:pt x="572" y="276"/>
                    </a:lnTo>
                    <a:lnTo>
                      <a:pt x="572" y="275"/>
                    </a:lnTo>
                    <a:lnTo>
                      <a:pt x="572" y="274"/>
                    </a:lnTo>
                    <a:lnTo>
                      <a:pt x="572" y="273"/>
                    </a:lnTo>
                    <a:lnTo>
                      <a:pt x="572" y="272"/>
                    </a:lnTo>
                    <a:lnTo>
                      <a:pt x="572" y="271"/>
                    </a:lnTo>
                    <a:lnTo>
                      <a:pt x="572" y="270"/>
                    </a:lnTo>
                    <a:lnTo>
                      <a:pt x="572" y="269"/>
                    </a:lnTo>
                    <a:lnTo>
                      <a:pt x="572" y="268"/>
                    </a:lnTo>
                    <a:lnTo>
                      <a:pt x="573" y="267"/>
                    </a:lnTo>
                    <a:lnTo>
                      <a:pt x="574" y="266"/>
                    </a:lnTo>
                    <a:lnTo>
                      <a:pt x="574" y="265"/>
                    </a:lnTo>
                    <a:lnTo>
                      <a:pt x="575" y="264"/>
                    </a:lnTo>
                    <a:lnTo>
                      <a:pt x="577" y="261"/>
                    </a:lnTo>
                    <a:lnTo>
                      <a:pt x="578" y="260"/>
                    </a:lnTo>
                    <a:lnTo>
                      <a:pt x="578" y="258"/>
                    </a:lnTo>
                    <a:lnTo>
                      <a:pt x="580" y="256"/>
                    </a:lnTo>
                    <a:lnTo>
                      <a:pt x="582" y="255"/>
                    </a:lnTo>
                    <a:lnTo>
                      <a:pt x="585" y="251"/>
                    </a:lnTo>
                    <a:lnTo>
                      <a:pt x="586" y="250"/>
                    </a:lnTo>
                    <a:lnTo>
                      <a:pt x="587" y="250"/>
                    </a:lnTo>
                    <a:lnTo>
                      <a:pt x="587" y="249"/>
                    </a:lnTo>
                    <a:lnTo>
                      <a:pt x="588" y="249"/>
                    </a:lnTo>
                    <a:lnTo>
                      <a:pt x="589" y="249"/>
                    </a:lnTo>
                    <a:lnTo>
                      <a:pt x="589" y="248"/>
                    </a:lnTo>
                    <a:lnTo>
                      <a:pt x="590" y="247"/>
                    </a:lnTo>
                    <a:lnTo>
                      <a:pt x="591" y="246"/>
                    </a:lnTo>
                    <a:lnTo>
                      <a:pt x="593" y="243"/>
                    </a:lnTo>
                    <a:lnTo>
                      <a:pt x="594" y="240"/>
                    </a:lnTo>
                    <a:lnTo>
                      <a:pt x="595" y="239"/>
                    </a:lnTo>
                    <a:lnTo>
                      <a:pt x="596" y="238"/>
                    </a:lnTo>
                    <a:lnTo>
                      <a:pt x="598" y="236"/>
                    </a:lnTo>
                    <a:lnTo>
                      <a:pt x="599" y="236"/>
                    </a:lnTo>
                    <a:lnTo>
                      <a:pt x="599" y="235"/>
                    </a:lnTo>
                    <a:lnTo>
                      <a:pt x="599" y="232"/>
                    </a:lnTo>
                    <a:lnTo>
                      <a:pt x="600" y="230"/>
                    </a:lnTo>
                    <a:lnTo>
                      <a:pt x="600" y="229"/>
                    </a:lnTo>
                    <a:lnTo>
                      <a:pt x="601" y="228"/>
                    </a:lnTo>
                    <a:lnTo>
                      <a:pt x="602" y="228"/>
                    </a:lnTo>
                    <a:lnTo>
                      <a:pt x="602" y="227"/>
                    </a:lnTo>
                    <a:lnTo>
                      <a:pt x="603" y="227"/>
                    </a:lnTo>
                    <a:lnTo>
                      <a:pt x="604" y="226"/>
                    </a:lnTo>
                    <a:lnTo>
                      <a:pt x="604" y="225"/>
                    </a:lnTo>
                    <a:lnTo>
                      <a:pt x="607" y="223"/>
                    </a:lnTo>
                    <a:lnTo>
                      <a:pt x="607" y="222"/>
                    </a:lnTo>
                    <a:lnTo>
                      <a:pt x="607" y="221"/>
                    </a:lnTo>
                    <a:lnTo>
                      <a:pt x="608" y="220"/>
                    </a:lnTo>
                    <a:lnTo>
                      <a:pt x="609" y="219"/>
                    </a:lnTo>
                    <a:lnTo>
                      <a:pt x="610" y="217"/>
                    </a:lnTo>
                    <a:lnTo>
                      <a:pt x="611" y="217"/>
                    </a:lnTo>
                    <a:lnTo>
                      <a:pt x="612" y="216"/>
                    </a:lnTo>
                    <a:lnTo>
                      <a:pt x="613" y="216"/>
                    </a:lnTo>
                    <a:lnTo>
                      <a:pt x="614" y="216"/>
                    </a:lnTo>
                    <a:lnTo>
                      <a:pt x="616" y="216"/>
                    </a:lnTo>
                    <a:lnTo>
                      <a:pt x="617" y="216"/>
                    </a:lnTo>
                    <a:lnTo>
                      <a:pt x="619" y="215"/>
                    </a:lnTo>
                    <a:lnTo>
                      <a:pt x="620" y="215"/>
                    </a:lnTo>
                    <a:lnTo>
                      <a:pt x="621" y="215"/>
                    </a:lnTo>
                    <a:lnTo>
                      <a:pt x="622" y="214"/>
                    </a:lnTo>
                    <a:lnTo>
                      <a:pt x="623" y="213"/>
                    </a:lnTo>
                    <a:lnTo>
                      <a:pt x="624" y="211"/>
                    </a:lnTo>
                    <a:lnTo>
                      <a:pt x="626" y="209"/>
                    </a:lnTo>
                    <a:lnTo>
                      <a:pt x="627" y="208"/>
                    </a:lnTo>
                    <a:lnTo>
                      <a:pt x="628" y="208"/>
                    </a:lnTo>
                    <a:lnTo>
                      <a:pt x="629" y="206"/>
                    </a:lnTo>
                    <a:lnTo>
                      <a:pt x="630" y="205"/>
                    </a:lnTo>
                    <a:lnTo>
                      <a:pt x="631" y="204"/>
                    </a:lnTo>
                    <a:lnTo>
                      <a:pt x="633" y="203"/>
                    </a:lnTo>
                    <a:lnTo>
                      <a:pt x="634" y="203"/>
                    </a:lnTo>
                    <a:lnTo>
                      <a:pt x="644" y="201"/>
                    </a:lnTo>
                    <a:lnTo>
                      <a:pt x="647" y="200"/>
                    </a:lnTo>
                    <a:lnTo>
                      <a:pt x="648" y="199"/>
                    </a:lnTo>
                    <a:lnTo>
                      <a:pt x="650" y="198"/>
                    </a:lnTo>
                    <a:lnTo>
                      <a:pt x="652" y="197"/>
                    </a:lnTo>
                    <a:lnTo>
                      <a:pt x="654" y="196"/>
                    </a:lnTo>
                    <a:lnTo>
                      <a:pt x="654" y="195"/>
                    </a:lnTo>
                    <a:lnTo>
                      <a:pt x="656" y="194"/>
                    </a:lnTo>
                    <a:lnTo>
                      <a:pt x="657" y="193"/>
                    </a:lnTo>
                    <a:lnTo>
                      <a:pt x="658" y="192"/>
                    </a:lnTo>
                    <a:lnTo>
                      <a:pt x="659" y="191"/>
                    </a:lnTo>
                    <a:lnTo>
                      <a:pt x="660" y="191"/>
                    </a:lnTo>
                    <a:lnTo>
                      <a:pt x="660" y="190"/>
                    </a:lnTo>
                    <a:lnTo>
                      <a:pt x="661" y="189"/>
                    </a:lnTo>
                    <a:lnTo>
                      <a:pt x="663" y="186"/>
                    </a:lnTo>
                    <a:lnTo>
                      <a:pt x="664" y="184"/>
                    </a:lnTo>
                    <a:lnTo>
                      <a:pt x="665" y="183"/>
                    </a:lnTo>
                    <a:lnTo>
                      <a:pt x="666" y="181"/>
                    </a:lnTo>
                    <a:lnTo>
                      <a:pt x="666" y="180"/>
                    </a:lnTo>
                    <a:lnTo>
                      <a:pt x="667" y="178"/>
                    </a:lnTo>
                    <a:lnTo>
                      <a:pt x="668" y="176"/>
                    </a:lnTo>
                    <a:lnTo>
                      <a:pt x="669" y="175"/>
                    </a:lnTo>
                    <a:lnTo>
                      <a:pt x="670" y="173"/>
                    </a:lnTo>
                    <a:lnTo>
                      <a:pt x="670" y="172"/>
                    </a:lnTo>
                    <a:lnTo>
                      <a:pt x="670" y="171"/>
                    </a:lnTo>
                    <a:lnTo>
                      <a:pt x="671" y="169"/>
                    </a:lnTo>
                    <a:lnTo>
                      <a:pt x="671" y="168"/>
                    </a:lnTo>
                    <a:lnTo>
                      <a:pt x="672" y="166"/>
                    </a:lnTo>
                    <a:lnTo>
                      <a:pt x="673" y="164"/>
                    </a:lnTo>
                    <a:lnTo>
                      <a:pt x="674" y="163"/>
                    </a:lnTo>
                    <a:lnTo>
                      <a:pt x="675" y="162"/>
                    </a:lnTo>
                    <a:lnTo>
                      <a:pt x="676" y="161"/>
                    </a:lnTo>
                    <a:lnTo>
                      <a:pt x="677" y="161"/>
                    </a:lnTo>
                    <a:lnTo>
                      <a:pt x="680" y="159"/>
                    </a:lnTo>
                    <a:lnTo>
                      <a:pt x="681" y="159"/>
                    </a:lnTo>
                    <a:lnTo>
                      <a:pt x="682" y="158"/>
                    </a:lnTo>
                    <a:lnTo>
                      <a:pt x="686" y="158"/>
                    </a:lnTo>
                    <a:lnTo>
                      <a:pt x="692" y="157"/>
                    </a:lnTo>
                    <a:lnTo>
                      <a:pt x="693" y="157"/>
                    </a:lnTo>
                    <a:lnTo>
                      <a:pt x="695" y="157"/>
                    </a:lnTo>
                    <a:lnTo>
                      <a:pt x="697" y="157"/>
                    </a:lnTo>
                    <a:lnTo>
                      <a:pt x="698" y="157"/>
                    </a:lnTo>
                    <a:lnTo>
                      <a:pt x="700" y="157"/>
                    </a:lnTo>
                    <a:lnTo>
                      <a:pt x="700" y="162"/>
                    </a:lnTo>
                    <a:lnTo>
                      <a:pt x="702" y="163"/>
                    </a:lnTo>
                    <a:lnTo>
                      <a:pt x="703" y="164"/>
                    </a:lnTo>
                    <a:lnTo>
                      <a:pt x="703" y="165"/>
                    </a:lnTo>
                    <a:lnTo>
                      <a:pt x="704" y="166"/>
                    </a:lnTo>
                    <a:lnTo>
                      <a:pt x="704" y="167"/>
                    </a:lnTo>
                    <a:lnTo>
                      <a:pt x="705" y="170"/>
                    </a:lnTo>
                    <a:lnTo>
                      <a:pt x="705" y="171"/>
                    </a:lnTo>
                    <a:lnTo>
                      <a:pt x="705" y="172"/>
                    </a:lnTo>
                    <a:lnTo>
                      <a:pt x="704" y="174"/>
                    </a:lnTo>
                    <a:lnTo>
                      <a:pt x="703" y="183"/>
                    </a:lnTo>
                    <a:lnTo>
                      <a:pt x="703" y="184"/>
                    </a:lnTo>
                    <a:lnTo>
                      <a:pt x="703" y="186"/>
                    </a:lnTo>
                    <a:lnTo>
                      <a:pt x="704" y="186"/>
                    </a:lnTo>
                    <a:lnTo>
                      <a:pt x="705" y="186"/>
                    </a:lnTo>
                    <a:lnTo>
                      <a:pt x="706" y="186"/>
                    </a:lnTo>
                    <a:lnTo>
                      <a:pt x="707" y="186"/>
                    </a:lnTo>
                    <a:lnTo>
                      <a:pt x="708" y="187"/>
                    </a:lnTo>
                    <a:lnTo>
                      <a:pt x="709" y="187"/>
                    </a:lnTo>
                    <a:lnTo>
                      <a:pt x="710" y="187"/>
                    </a:lnTo>
                    <a:lnTo>
                      <a:pt x="711" y="186"/>
                    </a:lnTo>
                    <a:lnTo>
                      <a:pt x="712" y="187"/>
                    </a:lnTo>
                    <a:lnTo>
                      <a:pt x="713" y="187"/>
                    </a:lnTo>
                    <a:lnTo>
                      <a:pt x="713" y="188"/>
                    </a:lnTo>
                    <a:lnTo>
                      <a:pt x="714" y="188"/>
                    </a:lnTo>
                    <a:lnTo>
                      <a:pt x="715" y="188"/>
                    </a:lnTo>
                    <a:lnTo>
                      <a:pt x="716" y="188"/>
                    </a:lnTo>
                    <a:lnTo>
                      <a:pt x="717" y="187"/>
                    </a:lnTo>
                    <a:lnTo>
                      <a:pt x="718" y="187"/>
                    </a:lnTo>
                    <a:lnTo>
                      <a:pt x="719" y="186"/>
                    </a:lnTo>
                    <a:lnTo>
                      <a:pt x="720" y="186"/>
                    </a:lnTo>
                    <a:lnTo>
                      <a:pt x="721" y="186"/>
                    </a:lnTo>
                    <a:lnTo>
                      <a:pt x="721" y="187"/>
                    </a:lnTo>
                    <a:lnTo>
                      <a:pt x="722" y="187"/>
                    </a:lnTo>
                    <a:lnTo>
                      <a:pt x="723" y="187"/>
                    </a:lnTo>
                    <a:lnTo>
                      <a:pt x="723" y="186"/>
                    </a:lnTo>
                    <a:lnTo>
                      <a:pt x="724" y="186"/>
                    </a:lnTo>
                    <a:lnTo>
                      <a:pt x="724" y="187"/>
                    </a:lnTo>
                    <a:lnTo>
                      <a:pt x="725" y="187"/>
                    </a:lnTo>
                    <a:lnTo>
                      <a:pt x="725" y="186"/>
                    </a:lnTo>
                    <a:lnTo>
                      <a:pt x="726" y="186"/>
                    </a:lnTo>
                    <a:lnTo>
                      <a:pt x="727" y="186"/>
                    </a:lnTo>
                    <a:lnTo>
                      <a:pt x="727" y="187"/>
                    </a:lnTo>
                    <a:lnTo>
                      <a:pt x="728" y="187"/>
                    </a:lnTo>
                    <a:lnTo>
                      <a:pt x="728" y="188"/>
                    </a:lnTo>
                    <a:lnTo>
                      <a:pt x="729" y="188"/>
                    </a:lnTo>
                    <a:lnTo>
                      <a:pt x="729" y="187"/>
                    </a:lnTo>
                    <a:lnTo>
                      <a:pt x="728" y="187"/>
                    </a:lnTo>
                    <a:lnTo>
                      <a:pt x="728" y="186"/>
                    </a:lnTo>
                    <a:lnTo>
                      <a:pt x="729" y="186"/>
                    </a:lnTo>
                    <a:lnTo>
                      <a:pt x="729" y="185"/>
                    </a:lnTo>
                    <a:lnTo>
                      <a:pt x="730" y="185"/>
                    </a:lnTo>
                    <a:lnTo>
                      <a:pt x="730" y="186"/>
                    </a:lnTo>
                    <a:lnTo>
                      <a:pt x="731" y="185"/>
                    </a:lnTo>
                    <a:lnTo>
                      <a:pt x="732" y="185"/>
                    </a:lnTo>
                    <a:lnTo>
                      <a:pt x="733" y="185"/>
                    </a:lnTo>
                    <a:lnTo>
                      <a:pt x="734" y="185"/>
                    </a:lnTo>
                    <a:lnTo>
                      <a:pt x="734" y="186"/>
                    </a:lnTo>
                    <a:lnTo>
                      <a:pt x="735" y="186"/>
                    </a:lnTo>
                    <a:lnTo>
                      <a:pt x="735" y="187"/>
                    </a:lnTo>
                    <a:lnTo>
                      <a:pt x="736" y="187"/>
                    </a:lnTo>
                    <a:lnTo>
                      <a:pt x="736" y="188"/>
                    </a:lnTo>
                    <a:lnTo>
                      <a:pt x="737" y="188"/>
                    </a:lnTo>
                    <a:lnTo>
                      <a:pt x="737" y="189"/>
                    </a:lnTo>
                    <a:lnTo>
                      <a:pt x="738" y="189"/>
                    </a:lnTo>
                    <a:lnTo>
                      <a:pt x="738" y="191"/>
                    </a:lnTo>
                    <a:lnTo>
                      <a:pt x="739" y="192"/>
                    </a:lnTo>
                    <a:lnTo>
                      <a:pt x="739" y="193"/>
                    </a:lnTo>
                    <a:lnTo>
                      <a:pt x="740" y="193"/>
                    </a:lnTo>
                    <a:lnTo>
                      <a:pt x="740" y="195"/>
                    </a:lnTo>
                    <a:lnTo>
                      <a:pt x="742" y="198"/>
                    </a:lnTo>
                    <a:lnTo>
                      <a:pt x="743" y="199"/>
                    </a:lnTo>
                    <a:lnTo>
                      <a:pt x="744" y="200"/>
                    </a:lnTo>
                    <a:lnTo>
                      <a:pt x="746" y="203"/>
                    </a:lnTo>
                    <a:lnTo>
                      <a:pt x="747" y="204"/>
                    </a:lnTo>
                    <a:lnTo>
                      <a:pt x="748" y="206"/>
                    </a:lnTo>
                    <a:lnTo>
                      <a:pt x="748" y="207"/>
                    </a:lnTo>
                    <a:lnTo>
                      <a:pt x="749" y="208"/>
                    </a:lnTo>
                    <a:lnTo>
                      <a:pt x="750" y="208"/>
                    </a:lnTo>
                    <a:lnTo>
                      <a:pt x="750" y="209"/>
                    </a:lnTo>
                    <a:lnTo>
                      <a:pt x="751" y="209"/>
                    </a:lnTo>
                    <a:lnTo>
                      <a:pt x="751" y="208"/>
                    </a:lnTo>
                    <a:lnTo>
                      <a:pt x="752" y="208"/>
                    </a:lnTo>
                    <a:lnTo>
                      <a:pt x="752" y="209"/>
                    </a:lnTo>
                    <a:lnTo>
                      <a:pt x="753" y="209"/>
                    </a:lnTo>
                    <a:lnTo>
                      <a:pt x="753" y="210"/>
                    </a:lnTo>
                    <a:lnTo>
                      <a:pt x="754" y="210"/>
                    </a:lnTo>
                    <a:lnTo>
                      <a:pt x="755" y="210"/>
                    </a:lnTo>
                    <a:lnTo>
                      <a:pt x="755" y="211"/>
                    </a:lnTo>
                    <a:lnTo>
                      <a:pt x="756" y="211"/>
                    </a:lnTo>
                    <a:lnTo>
                      <a:pt x="756" y="212"/>
                    </a:lnTo>
                    <a:lnTo>
                      <a:pt x="755" y="212"/>
                    </a:lnTo>
                    <a:lnTo>
                      <a:pt x="755" y="213"/>
                    </a:lnTo>
                    <a:lnTo>
                      <a:pt x="756" y="213"/>
                    </a:lnTo>
                    <a:lnTo>
                      <a:pt x="757" y="213"/>
                    </a:lnTo>
                    <a:lnTo>
                      <a:pt x="757" y="214"/>
                    </a:lnTo>
                    <a:lnTo>
                      <a:pt x="785" y="228"/>
                    </a:lnTo>
                    <a:lnTo>
                      <a:pt x="786" y="228"/>
                    </a:lnTo>
                    <a:lnTo>
                      <a:pt x="786" y="229"/>
                    </a:lnTo>
                    <a:lnTo>
                      <a:pt x="786" y="230"/>
                    </a:lnTo>
                    <a:lnTo>
                      <a:pt x="787" y="230"/>
                    </a:lnTo>
                    <a:lnTo>
                      <a:pt x="788" y="231"/>
                    </a:lnTo>
                    <a:lnTo>
                      <a:pt x="789" y="231"/>
                    </a:lnTo>
                    <a:lnTo>
                      <a:pt x="790" y="232"/>
                    </a:lnTo>
                    <a:lnTo>
                      <a:pt x="791" y="233"/>
                    </a:lnTo>
                    <a:lnTo>
                      <a:pt x="792" y="233"/>
                    </a:lnTo>
                    <a:lnTo>
                      <a:pt x="793" y="234"/>
                    </a:lnTo>
                    <a:lnTo>
                      <a:pt x="793" y="233"/>
                    </a:lnTo>
                    <a:lnTo>
                      <a:pt x="794" y="234"/>
                    </a:lnTo>
                    <a:lnTo>
                      <a:pt x="794" y="233"/>
                    </a:lnTo>
                    <a:lnTo>
                      <a:pt x="795" y="233"/>
                    </a:lnTo>
                    <a:lnTo>
                      <a:pt x="796" y="233"/>
                    </a:lnTo>
                    <a:lnTo>
                      <a:pt x="797" y="233"/>
                    </a:lnTo>
                    <a:lnTo>
                      <a:pt x="798" y="233"/>
                    </a:lnTo>
                    <a:lnTo>
                      <a:pt x="799" y="233"/>
                    </a:lnTo>
                    <a:lnTo>
                      <a:pt x="800" y="233"/>
                    </a:lnTo>
                    <a:lnTo>
                      <a:pt x="801" y="233"/>
                    </a:lnTo>
                    <a:lnTo>
                      <a:pt x="802" y="233"/>
                    </a:lnTo>
                    <a:lnTo>
                      <a:pt x="803" y="233"/>
                    </a:lnTo>
                    <a:lnTo>
                      <a:pt x="804" y="235"/>
                    </a:lnTo>
                    <a:lnTo>
                      <a:pt x="805" y="235"/>
                    </a:lnTo>
                    <a:lnTo>
                      <a:pt x="806" y="236"/>
                    </a:lnTo>
                    <a:lnTo>
                      <a:pt x="807" y="236"/>
                    </a:lnTo>
                    <a:lnTo>
                      <a:pt x="808" y="236"/>
                    </a:lnTo>
                    <a:lnTo>
                      <a:pt x="809" y="236"/>
                    </a:lnTo>
                    <a:lnTo>
                      <a:pt x="810" y="236"/>
                    </a:lnTo>
                    <a:lnTo>
                      <a:pt x="811" y="236"/>
                    </a:lnTo>
                    <a:lnTo>
                      <a:pt x="812" y="236"/>
                    </a:lnTo>
                    <a:lnTo>
                      <a:pt x="814" y="235"/>
                    </a:lnTo>
                    <a:lnTo>
                      <a:pt x="815" y="235"/>
                    </a:lnTo>
                    <a:lnTo>
                      <a:pt x="816" y="235"/>
                    </a:lnTo>
                    <a:lnTo>
                      <a:pt x="817" y="235"/>
                    </a:lnTo>
                    <a:lnTo>
                      <a:pt x="818" y="235"/>
                    </a:lnTo>
                    <a:lnTo>
                      <a:pt x="819" y="235"/>
                    </a:lnTo>
                    <a:lnTo>
                      <a:pt x="820" y="236"/>
                    </a:lnTo>
                    <a:lnTo>
                      <a:pt x="821" y="236"/>
                    </a:lnTo>
                    <a:lnTo>
                      <a:pt x="823" y="236"/>
                    </a:lnTo>
                    <a:lnTo>
                      <a:pt x="824" y="236"/>
                    </a:lnTo>
                    <a:lnTo>
                      <a:pt x="825" y="236"/>
                    </a:lnTo>
                    <a:lnTo>
                      <a:pt x="826" y="236"/>
                    </a:lnTo>
                    <a:lnTo>
                      <a:pt x="827" y="236"/>
                    </a:lnTo>
                    <a:lnTo>
                      <a:pt x="828" y="236"/>
                    </a:lnTo>
                    <a:lnTo>
                      <a:pt x="829" y="236"/>
                    </a:lnTo>
                    <a:lnTo>
                      <a:pt x="830" y="237"/>
                    </a:lnTo>
                    <a:lnTo>
                      <a:pt x="831" y="237"/>
                    </a:lnTo>
                    <a:lnTo>
                      <a:pt x="831" y="238"/>
                    </a:lnTo>
                    <a:lnTo>
                      <a:pt x="832" y="238"/>
                    </a:lnTo>
                    <a:lnTo>
                      <a:pt x="833" y="238"/>
                    </a:lnTo>
                    <a:lnTo>
                      <a:pt x="833" y="239"/>
                    </a:lnTo>
                    <a:lnTo>
                      <a:pt x="834" y="239"/>
                    </a:lnTo>
                    <a:lnTo>
                      <a:pt x="834" y="240"/>
                    </a:lnTo>
                    <a:lnTo>
                      <a:pt x="835" y="241"/>
                    </a:lnTo>
                    <a:lnTo>
                      <a:pt x="834" y="243"/>
                    </a:lnTo>
                    <a:lnTo>
                      <a:pt x="834" y="244"/>
                    </a:lnTo>
                    <a:lnTo>
                      <a:pt x="834" y="245"/>
                    </a:lnTo>
                    <a:lnTo>
                      <a:pt x="834" y="246"/>
                    </a:lnTo>
                    <a:lnTo>
                      <a:pt x="834" y="247"/>
                    </a:lnTo>
                    <a:lnTo>
                      <a:pt x="833" y="247"/>
                    </a:lnTo>
                    <a:lnTo>
                      <a:pt x="832" y="248"/>
                    </a:lnTo>
                    <a:lnTo>
                      <a:pt x="831" y="248"/>
                    </a:lnTo>
                    <a:lnTo>
                      <a:pt x="830" y="249"/>
                    </a:lnTo>
                    <a:lnTo>
                      <a:pt x="830" y="250"/>
                    </a:lnTo>
                    <a:lnTo>
                      <a:pt x="829" y="251"/>
                    </a:lnTo>
                    <a:lnTo>
                      <a:pt x="829" y="253"/>
                    </a:lnTo>
                    <a:lnTo>
                      <a:pt x="828" y="254"/>
                    </a:lnTo>
                    <a:lnTo>
                      <a:pt x="827" y="256"/>
                    </a:lnTo>
                    <a:lnTo>
                      <a:pt x="846" y="263"/>
                    </a:lnTo>
                    <a:lnTo>
                      <a:pt x="864" y="271"/>
                    </a:lnTo>
                    <a:lnTo>
                      <a:pt x="865" y="272"/>
                    </a:lnTo>
                    <a:lnTo>
                      <a:pt x="865" y="273"/>
                    </a:lnTo>
                    <a:lnTo>
                      <a:pt x="864" y="273"/>
                    </a:lnTo>
                    <a:lnTo>
                      <a:pt x="865" y="274"/>
                    </a:lnTo>
                    <a:lnTo>
                      <a:pt x="866" y="273"/>
                    </a:lnTo>
                    <a:lnTo>
                      <a:pt x="866" y="272"/>
                    </a:lnTo>
                    <a:lnTo>
                      <a:pt x="867" y="271"/>
                    </a:lnTo>
                    <a:lnTo>
                      <a:pt x="867" y="270"/>
                    </a:lnTo>
                    <a:lnTo>
                      <a:pt x="867" y="269"/>
                    </a:lnTo>
                    <a:lnTo>
                      <a:pt x="868" y="269"/>
                    </a:lnTo>
                    <a:lnTo>
                      <a:pt x="868" y="268"/>
                    </a:lnTo>
                    <a:lnTo>
                      <a:pt x="869" y="268"/>
                    </a:lnTo>
                    <a:lnTo>
                      <a:pt x="869" y="269"/>
                    </a:lnTo>
                    <a:lnTo>
                      <a:pt x="870" y="268"/>
                    </a:lnTo>
                    <a:lnTo>
                      <a:pt x="871" y="268"/>
                    </a:lnTo>
                    <a:lnTo>
                      <a:pt x="872" y="267"/>
                    </a:lnTo>
                    <a:lnTo>
                      <a:pt x="871" y="267"/>
                    </a:lnTo>
                    <a:lnTo>
                      <a:pt x="871" y="266"/>
                    </a:lnTo>
                    <a:lnTo>
                      <a:pt x="872" y="266"/>
                    </a:lnTo>
                    <a:lnTo>
                      <a:pt x="872" y="267"/>
                    </a:lnTo>
                    <a:lnTo>
                      <a:pt x="872" y="266"/>
                    </a:lnTo>
                    <a:lnTo>
                      <a:pt x="872" y="265"/>
                    </a:lnTo>
                    <a:lnTo>
                      <a:pt x="873" y="264"/>
                    </a:lnTo>
                    <a:lnTo>
                      <a:pt x="872" y="264"/>
                    </a:lnTo>
                    <a:lnTo>
                      <a:pt x="872" y="263"/>
                    </a:lnTo>
                    <a:lnTo>
                      <a:pt x="873" y="263"/>
                    </a:lnTo>
                    <a:lnTo>
                      <a:pt x="874" y="263"/>
                    </a:lnTo>
                    <a:lnTo>
                      <a:pt x="875" y="263"/>
                    </a:lnTo>
                    <a:lnTo>
                      <a:pt x="876" y="264"/>
                    </a:lnTo>
                    <a:lnTo>
                      <a:pt x="876" y="265"/>
                    </a:lnTo>
                    <a:lnTo>
                      <a:pt x="877" y="265"/>
                    </a:lnTo>
                    <a:lnTo>
                      <a:pt x="877" y="266"/>
                    </a:lnTo>
                    <a:lnTo>
                      <a:pt x="877" y="267"/>
                    </a:lnTo>
                    <a:lnTo>
                      <a:pt x="877" y="268"/>
                    </a:lnTo>
                    <a:lnTo>
                      <a:pt x="876" y="269"/>
                    </a:lnTo>
                    <a:lnTo>
                      <a:pt x="876" y="270"/>
                    </a:lnTo>
                    <a:lnTo>
                      <a:pt x="875" y="271"/>
                    </a:lnTo>
                    <a:lnTo>
                      <a:pt x="875" y="272"/>
                    </a:lnTo>
                    <a:lnTo>
                      <a:pt x="875" y="273"/>
                    </a:lnTo>
                    <a:lnTo>
                      <a:pt x="876" y="272"/>
                    </a:lnTo>
                    <a:lnTo>
                      <a:pt x="877" y="272"/>
                    </a:lnTo>
                    <a:lnTo>
                      <a:pt x="877" y="273"/>
                    </a:lnTo>
                    <a:lnTo>
                      <a:pt x="878" y="272"/>
                    </a:lnTo>
                    <a:lnTo>
                      <a:pt x="878" y="271"/>
                    </a:lnTo>
                    <a:lnTo>
                      <a:pt x="878" y="270"/>
                    </a:lnTo>
                    <a:lnTo>
                      <a:pt x="879" y="270"/>
                    </a:lnTo>
                    <a:lnTo>
                      <a:pt x="879" y="269"/>
                    </a:lnTo>
                    <a:lnTo>
                      <a:pt x="878" y="268"/>
                    </a:lnTo>
                    <a:lnTo>
                      <a:pt x="878" y="267"/>
                    </a:lnTo>
                    <a:lnTo>
                      <a:pt x="879" y="267"/>
                    </a:lnTo>
                    <a:lnTo>
                      <a:pt x="880" y="266"/>
                    </a:lnTo>
                    <a:lnTo>
                      <a:pt x="879" y="266"/>
                    </a:lnTo>
                    <a:lnTo>
                      <a:pt x="880" y="265"/>
                    </a:lnTo>
                    <a:lnTo>
                      <a:pt x="880" y="264"/>
                    </a:lnTo>
                    <a:lnTo>
                      <a:pt x="879" y="264"/>
                    </a:lnTo>
                    <a:lnTo>
                      <a:pt x="880" y="263"/>
                    </a:lnTo>
                    <a:lnTo>
                      <a:pt x="881" y="263"/>
                    </a:lnTo>
                    <a:lnTo>
                      <a:pt x="881" y="264"/>
                    </a:lnTo>
                    <a:lnTo>
                      <a:pt x="881" y="265"/>
                    </a:lnTo>
                    <a:lnTo>
                      <a:pt x="880" y="265"/>
                    </a:lnTo>
                    <a:lnTo>
                      <a:pt x="880" y="266"/>
                    </a:lnTo>
                    <a:lnTo>
                      <a:pt x="881" y="265"/>
                    </a:lnTo>
                    <a:lnTo>
                      <a:pt x="882" y="265"/>
                    </a:lnTo>
                    <a:lnTo>
                      <a:pt x="883" y="266"/>
                    </a:lnTo>
                    <a:lnTo>
                      <a:pt x="882" y="266"/>
                    </a:lnTo>
                    <a:lnTo>
                      <a:pt x="883" y="267"/>
                    </a:lnTo>
                    <a:lnTo>
                      <a:pt x="883" y="268"/>
                    </a:lnTo>
                    <a:lnTo>
                      <a:pt x="883" y="269"/>
                    </a:lnTo>
                    <a:lnTo>
                      <a:pt x="883" y="270"/>
                    </a:lnTo>
                    <a:lnTo>
                      <a:pt x="883" y="269"/>
                    </a:lnTo>
                    <a:lnTo>
                      <a:pt x="884" y="269"/>
                    </a:lnTo>
                    <a:lnTo>
                      <a:pt x="884" y="268"/>
                    </a:lnTo>
                    <a:lnTo>
                      <a:pt x="884" y="267"/>
                    </a:lnTo>
                    <a:lnTo>
                      <a:pt x="884" y="266"/>
                    </a:lnTo>
                    <a:lnTo>
                      <a:pt x="883" y="265"/>
                    </a:lnTo>
                    <a:lnTo>
                      <a:pt x="883" y="264"/>
                    </a:lnTo>
                    <a:lnTo>
                      <a:pt x="885" y="264"/>
                    </a:lnTo>
                    <a:lnTo>
                      <a:pt x="886" y="263"/>
                    </a:lnTo>
                    <a:lnTo>
                      <a:pt x="887" y="263"/>
                    </a:lnTo>
                    <a:lnTo>
                      <a:pt x="887" y="262"/>
                    </a:lnTo>
                    <a:lnTo>
                      <a:pt x="888" y="262"/>
                    </a:lnTo>
                    <a:lnTo>
                      <a:pt x="889" y="263"/>
                    </a:lnTo>
                    <a:lnTo>
                      <a:pt x="888" y="263"/>
                    </a:lnTo>
                    <a:lnTo>
                      <a:pt x="889" y="263"/>
                    </a:lnTo>
                    <a:lnTo>
                      <a:pt x="889" y="264"/>
                    </a:lnTo>
                    <a:lnTo>
                      <a:pt x="889" y="265"/>
                    </a:lnTo>
                    <a:lnTo>
                      <a:pt x="888" y="266"/>
                    </a:lnTo>
                    <a:lnTo>
                      <a:pt x="889" y="266"/>
                    </a:lnTo>
                    <a:lnTo>
                      <a:pt x="888" y="267"/>
                    </a:lnTo>
                    <a:lnTo>
                      <a:pt x="889" y="267"/>
                    </a:lnTo>
                    <a:lnTo>
                      <a:pt x="890" y="267"/>
                    </a:lnTo>
                    <a:lnTo>
                      <a:pt x="890" y="266"/>
                    </a:lnTo>
                    <a:lnTo>
                      <a:pt x="891" y="266"/>
                    </a:lnTo>
                    <a:lnTo>
                      <a:pt x="892" y="266"/>
                    </a:lnTo>
                    <a:lnTo>
                      <a:pt x="893" y="267"/>
                    </a:lnTo>
                    <a:lnTo>
                      <a:pt x="893" y="268"/>
                    </a:lnTo>
                    <a:lnTo>
                      <a:pt x="893" y="269"/>
                    </a:lnTo>
                    <a:lnTo>
                      <a:pt x="894" y="270"/>
                    </a:lnTo>
                    <a:lnTo>
                      <a:pt x="893" y="270"/>
                    </a:lnTo>
                    <a:lnTo>
                      <a:pt x="894" y="270"/>
                    </a:lnTo>
                    <a:lnTo>
                      <a:pt x="893" y="271"/>
                    </a:lnTo>
                    <a:lnTo>
                      <a:pt x="893" y="272"/>
                    </a:lnTo>
                    <a:lnTo>
                      <a:pt x="894" y="272"/>
                    </a:lnTo>
                    <a:lnTo>
                      <a:pt x="894" y="273"/>
                    </a:lnTo>
                    <a:lnTo>
                      <a:pt x="893" y="273"/>
                    </a:lnTo>
                    <a:lnTo>
                      <a:pt x="893" y="274"/>
                    </a:lnTo>
                    <a:lnTo>
                      <a:pt x="894" y="274"/>
                    </a:lnTo>
                    <a:lnTo>
                      <a:pt x="894" y="275"/>
                    </a:lnTo>
                    <a:lnTo>
                      <a:pt x="894" y="276"/>
                    </a:lnTo>
                    <a:lnTo>
                      <a:pt x="895" y="275"/>
                    </a:lnTo>
                    <a:lnTo>
                      <a:pt x="896" y="274"/>
                    </a:lnTo>
                    <a:lnTo>
                      <a:pt x="896" y="273"/>
                    </a:lnTo>
                    <a:lnTo>
                      <a:pt x="897" y="272"/>
                    </a:lnTo>
                    <a:lnTo>
                      <a:pt x="897" y="271"/>
                    </a:lnTo>
                    <a:lnTo>
                      <a:pt x="898" y="270"/>
                    </a:lnTo>
                    <a:lnTo>
                      <a:pt x="897" y="270"/>
                    </a:lnTo>
                    <a:lnTo>
                      <a:pt x="897" y="269"/>
                    </a:lnTo>
                    <a:lnTo>
                      <a:pt x="898" y="269"/>
                    </a:lnTo>
                    <a:lnTo>
                      <a:pt x="898" y="268"/>
                    </a:lnTo>
                    <a:lnTo>
                      <a:pt x="897" y="267"/>
                    </a:lnTo>
                    <a:lnTo>
                      <a:pt x="898" y="267"/>
                    </a:lnTo>
                    <a:lnTo>
                      <a:pt x="898" y="266"/>
                    </a:lnTo>
                    <a:lnTo>
                      <a:pt x="899" y="267"/>
                    </a:lnTo>
                    <a:lnTo>
                      <a:pt x="900" y="267"/>
                    </a:lnTo>
                    <a:lnTo>
                      <a:pt x="899" y="268"/>
                    </a:lnTo>
                    <a:lnTo>
                      <a:pt x="900" y="268"/>
                    </a:lnTo>
                    <a:lnTo>
                      <a:pt x="901" y="268"/>
                    </a:lnTo>
                    <a:lnTo>
                      <a:pt x="901" y="269"/>
                    </a:lnTo>
                    <a:lnTo>
                      <a:pt x="902" y="270"/>
                    </a:lnTo>
                    <a:lnTo>
                      <a:pt x="901" y="270"/>
                    </a:lnTo>
                    <a:lnTo>
                      <a:pt x="901" y="271"/>
                    </a:lnTo>
                    <a:lnTo>
                      <a:pt x="901" y="272"/>
                    </a:lnTo>
                    <a:lnTo>
                      <a:pt x="902" y="272"/>
                    </a:lnTo>
                    <a:lnTo>
                      <a:pt x="902" y="273"/>
                    </a:lnTo>
                    <a:lnTo>
                      <a:pt x="902" y="274"/>
                    </a:lnTo>
                    <a:lnTo>
                      <a:pt x="903" y="274"/>
                    </a:lnTo>
                    <a:lnTo>
                      <a:pt x="903" y="275"/>
                    </a:lnTo>
                    <a:lnTo>
                      <a:pt x="903" y="276"/>
                    </a:lnTo>
                    <a:lnTo>
                      <a:pt x="904" y="277"/>
                    </a:lnTo>
                    <a:lnTo>
                      <a:pt x="905" y="278"/>
                    </a:lnTo>
                    <a:lnTo>
                      <a:pt x="905" y="279"/>
                    </a:lnTo>
                    <a:lnTo>
                      <a:pt x="905" y="280"/>
                    </a:lnTo>
                    <a:lnTo>
                      <a:pt x="905" y="281"/>
                    </a:lnTo>
                    <a:lnTo>
                      <a:pt x="906" y="281"/>
                    </a:lnTo>
                    <a:lnTo>
                      <a:pt x="906" y="280"/>
                    </a:lnTo>
                    <a:lnTo>
                      <a:pt x="906" y="279"/>
                    </a:lnTo>
                    <a:lnTo>
                      <a:pt x="906" y="278"/>
                    </a:lnTo>
                    <a:lnTo>
                      <a:pt x="907" y="276"/>
                    </a:lnTo>
                    <a:lnTo>
                      <a:pt x="906" y="275"/>
                    </a:lnTo>
                    <a:lnTo>
                      <a:pt x="906" y="273"/>
                    </a:lnTo>
                    <a:lnTo>
                      <a:pt x="906" y="272"/>
                    </a:lnTo>
                    <a:lnTo>
                      <a:pt x="906" y="271"/>
                    </a:lnTo>
                    <a:lnTo>
                      <a:pt x="906" y="270"/>
                    </a:lnTo>
                    <a:lnTo>
                      <a:pt x="905" y="270"/>
                    </a:lnTo>
                    <a:lnTo>
                      <a:pt x="906" y="269"/>
                    </a:lnTo>
                    <a:lnTo>
                      <a:pt x="907" y="268"/>
                    </a:lnTo>
                    <a:lnTo>
                      <a:pt x="906" y="268"/>
                    </a:lnTo>
                    <a:lnTo>
                      <a:pt x="907" y="268"/>
                    </a:lnTo>
                    <a:lnTo>
                      <a:pt x="908" y="268"/>
                    </a:lnTo>
                    <a:lnTo>
                      <a:pt x="909" y="268"/>
                    </a:lnTo>
                    <a:lnTo>
                      <a:pt x="910" y="268"/>
                    </a:lnTo>
                    <a:lnTo>
                      <a:pt x="911" y="268"/>
                    </a:lnTo>
                    <a:lnTo>
                      <a:pt x="911" y="269"/>
                    </a:lnTo>
                    <a:lnTo>
                      <a:pt x="910" y="269"/>
                    </a:lnTo>
                    <a:lnTo>
                      <a:pt x="910" y="270"/>
                    </a:lnTo>
                    <a:lnTo>
                      <a:pt x="910" y="271"/>
                    </a:lnTo>
                    <a:lnTo>
                      <a:pt x="910" y="272"/>
                    </a:lnTo>
                    <a:lnTo>
                      <a:pt x="910" y="273"/>
                    </a:lnTo>
                    <a:lnTo>
                      <a:pt x="910" y="272"/>
                    </a:lnTo>
                    <a:lnTo>
                      <a:pt x="911" y="272"/>
                    </a:lnTo>
                    <a:lnTo>
                      <a:pt x="911" y="273"/>
                    </a:lnTo>
                    <a:lnTo>
                      <a:pt x="912" y="273"/>
                    </a:lnTo>
                    <a:lnTo>
                      <a:pt x="912" y="272"/>
                    </a:lnTo>
                    <a:lnTo>
                      <a:pt x="913" y="272"/>
                    </a:lnTo>
                    <a:lnTo>
                      <a:pt x="913" y="271"/>
                    </a:lnTo>
                    <a:lnTo>
                      <a:pt x="914" y="271"/>
                    </a:lnTo>
                    <a:lnTo>
                      <a:pt x="915" y="271"/>
                    </a:lnTo>
                    <a:lnTo>
                      <a:pt x="914" y="270"/>
                    </a:lnTo>
                    <a:lnTo>
                      <a:pt x="913" y="270"/>
                    </a:lnTo>
                    <a:lnTo>
                      <a:pt x="913" y="269"/>
                    </a:lnTo>
                    <a:lnTo>
                      <a:pt x="914" y="269"/>
                    </a:lnTo>
                    <a:lnTo>
                      <a:pt x="915" y="269"/>
                    </a:lnTo>
                    <a:lnTo>
                      <a:pt x="916" y="270"/>
                    </a:lnTo>
                    <a:lnTo>
                      <a:pt x="916" y="269"/>
                    </a:lnTo>
                    <a:lnTo>
                      <a:pt x="917" y="269"/>
                    </a:lnTo>
                    <a:lnTo>
                      <a:pt x="918" y="268"/>
                    </a:lnTo>
                    <a:lnTo>
                      <a:pt x="920" y="269"/>
                    </a:lnTo>
                    <a:lnTo>
                      <a:pt x="921" y="269"/>
                    </a:lnTo>
                    <a:lnTo>
                      <a:pt x="921" y="270"/>
                    </a:lnTo>
                    <a:lnTo>
                      <a:pt x="920" y="270"/>
                    </a:lnTo>
                    <a:lnTo>
                      <a:pt x="921" y="271"/>
                    </a:lnTo>
                    <a:lnTo>
                      <a:pt x="921" y="272"/>
                    </a:lnTo>
                    <a:lnTo>
                      <a:pt x="920" y="272"/>
                    </a:lnTo>
                    <a:lnTo>
                      <a:pt x="920" y="273"/>
                    </a:lnTo>
                    <a:lnTo>
                      <a:pt x="921" y="273"/>
                    </a:lnTo>
                    <a:lnTo>
                      <a:pt x="921" y="272"/>
                    </a:lnTo>
                    <a:lnTo>
                      <a:pt x="922" y="273"/>
                    </a:lnTo>
                    <a:lnTo>
                      <a:pt x="923" y="273"/>
                    </a:lnTo>
                    <a:lnTo>
                      <a:pt x="924" y="273"/>
                    </a:lnTo>
                    <a:lnTo>
                      <a:pt x="923" y="272"/>
                    </a:lnTo>
                    <a:lnTo>
                      <a:pt x="922" y="271"/>
                    </a:lnTo>
                    <a:lnTo>
                      <a:pt x="923" y="271"/>
                    </a:lnTo>
                    <a:lnTo>
                      <a:pt x="924" y="272"/>
                    </a:lnTo>
                    <a:lnTo>
                      <a:pt x="924" y="271"/>
                    </a:lnTo>
                    <a:lnTo>
                      <a:pt x="925" y="271"/>
                    </a:lnTo>
                    <a:lnTo>
                      <a:pt x="926" y="272"/>
                    </a:lnTo>
                    <a:lnTo>
                      <a:pt x="927" y="272"/>
                    </a:lnTo>
                    <a:lnTo>
                      <a:pt x="927" y="273"/>
                    </a:lnTo>
                    <a:lnTo>
                      <a:pt x="927" y="274"/>
                    </a:lnTo>
                    <a:lnTo>
                      <a:pt x="928" y="275"/>
                    </a:lnTo>
                    <a:lnTo>
                      <a:pt x="927" y="276"/>
                    </a:lnTo>
                    <a:lnTo>
                      <a:pt x="926" y="276"/>
                    </a:lnTo>
                    <a:lnTo>
                      <a:pt x="925" y="275"/>
                    </a:lnTo>
                    <a:lnTo>
                      <a:pt x="924" y="276"/>
                    </a:lnTo>
                    <a:lnTo>
                      <a:pt x="924" y="277"/>
                    </a:lnTo>
                    <a:lnTo>
                      <a:pt x="924" y="278"/>
                    </a:lnTo>
                    <a:lnTo>
                      <a:pt x="925" y="277"/>
                    </a:lnTo>
                    <a:lnTo>
                      <a:pt x="925" y="278"/>
                    </a:lnTo>
                    <a:lnTo>
                      <a:pt x="926" y="277"/>
                    </a:lnTo>
                    <a:lnTo>
                      <a:pt x="927" y="276"/>
                    </a:lnTo>
                    <a:lnTo>
                      <a:pt x="928" y="277"/>
                    </a:lnTo>
                    <a:lnTo>
                      <a:pt x="928" y="276"/>
                    </a:lnTo>
                    <a:lnTo>
                      <a:pt x="929" y="275"/>
                    </a:lnTo>
                    <a:lnTo>
                      <a:pt x="929" y="274"/>
                    </a:lnTo>
                    <a:lnTo>
                      <a:pt x="929" y="275"/>
                    </a:lnTo>
                    <a:lnTo>
                      <a:pt x="930" y="275"/>
                    </a:lnTo>
                    <a:lnTo>
                      <a:pt x="931" y="275"/>
                    </a:lnTo>
                    <a:lnTo>
                      <a:pt x="930" y="276"/>
                    </a:lnTo>
                    <a:lnTo>
                      <a:pt x="930" y="277"/>
                    </a:lnTo>
                    <a:lnTo>
                      <a:pt x="930" y="278"/>
                    </a:lnTo>
                    <a:lnTo>
                      <a:pt x="930" y="280"/>
                    </a:lnTo>
                    <a:lnTo>
                      <a:pt x="929" y="281"/>
                    </a:lnTo>
                    <a:lnTo>
                      <a:pt x="930" y="282"/>
                    </a:lnTo>
                    <a:lnTo>
                      <a:pt x="930" y="283"/>
                    </a:lnTo>
                    <a:lnTo>
                      <a:pt x="930" y="282"/>
                    </a:lnTo>
                    <a:lnTo>
                      <a:pt x="930" y="283"/>
                    </a:lnTo>
                    <a:lnTo>
                      <a:pt x="931" y="283"/>
                    </a:lnTo>
                    <a:lnTo>
                      <a:pt x="931" y="282"/>
                    </a:lnTo>
                    <a:lnTo>
                      <a:pt x="930" y="281"/>
                    </a:lnTo>
                    <a:lnTo>
                      <a:pt x="931" y="279"/>
                    </a:lnTo>
                    <a:lnTo>
                      <a:pt x="932" y="279"/>
                    </a:lnTo>
                    <a:lnTo>
                      <a:pt x="932" y="280"/>
                    </a:lnTo>
                    <a:lnTo>
                      <a:pt x="932" y="279"/>
                    </a:lnTo>
                    <a:lnTo>
                      <a:pt x="932" y="278"/>
                    </a:lnTo>
                    <a:lnTo>
                      <a:pt x="933" y="278"/>
                    </a:lnTo>
                    <a:lnTo>
                      <a:pt x="932" y="278"/>
                    </a:lnTo>
                    <a:lnTo>
                      <a:pt x="932" y="277"/>
                    </a:lnTo>
                    <a:lnTo>
                      <a:pt x="933" y="276"/>
                    </a:lnTo>
                    <a:lnTo>
                      <a:pt x="933" y="277"/>
                    </a:lnTo>
                    <a:lnTo>
                      <a:pt x="933" y="276"/>
                    </a:lnTo>
                    <a:lnTo>
                      <a:pt x="934" y="276"/>
                    </a:lnTo>
                    <a:lnTo>
                      <a:pt x="935" y="276"/>
                    </a:lnTo>
                    <a:lnTo>
                      <a:pt x="935" y="275"/>
                    </a:lnTo>
                    <a:lnTo>
                      <a:pt x="936" y="275"/>
                    </a:lnTo>
                    <a:lnTo>
                      <a:pt x="937" y="276"/>
                    </a:lnTo>
                    <a:lnTo>
                      <a:pt x="937" y="277"/>
                    </a:lnTo>
                    <a:lnTo>
                      <a:pt x="937" y="278"/>
                    </a:lnTo>
                    <a:lnTo>
                      <a:pt x="938" y="278"/>
                    </a:lnTo>
                    <a:lnTo>
                      <a:pt x="937" y="279"/>
                    </a:lnTo>
                    <a:lnTo>
                      <a:pt x="936" y="279"/>
                    </a:lnTo>
                    <a:lnTo>
                      <a:pt x="937" y="279"/>
                    </a:lnTo>
                    <a:lnTo>
                      <a:pt x="937" y="280"/>
                    </a:lnTo>
                    <a:lnTo>
                      <a:pt x="938" y="280"/>
                    </a:lnTo>
                    <a:lnTo>
                      <a:pt x="937" y="280"/>
                    </a:lnTo>
                    <a:lnTo>
                      <a:pt x="938" y="281"/>
                    </a:lnTo>
                    <a:lnTo>
                      <a:pt x="937" y="281"/>
                    </a:lnTo>
                    <a:lnTo>
                      <a:pt x="936" y="282"/>
                    </a:lnTo>
                    <a:lnTo>
                      <a:pt x="937" y="281"/>
                    </a:lnTo>
                    <a:lnTo>
                      <a:pt x="938" y="282"/>
                    </a:lnTo>
                    <a:lnTo>
                      <a:pt x="937" y="282"/>
                    </a:lnTo>
                    <a:lnTo>
                      <a:pt x="937" y="283"/>
                    </a:lnTo>
                    <a:lnTo>
                      <a:pt x="938" y="284"/>
                    </a:lnTo>
                    <a:lnTo>
                      <a:pt x="938" y="283"/>
                    </a:lnTo>
                    <a:lnTo>
                      <a:pt x="938" y="282"/>
                    </a:lnTo>
                    <a:lnTo>
                      <a:pt x="939" y="280"/>
                    </a:lnTo>
                    <a:lnTo>
                      <a:pt x="939" y="279"/>
                    </a:lnTo>
                    <a:lnTo>
                      <a:pt x="939" y="278"/>
                    </a:lnTo>
                    <a:lnTo>
                      <a:pt x="939" y="279"/>
                    </a:lnTo>
                    <a:lnTo>
                      <a:pt x="940" y="279"/>
                    </a:lnTo>
                    <a:lnTo>
                      <a:pt x="939" y="280"/>
                    </a:lnTo>
                    <a:lnTo>
                      <a:pt x="939" y="281"/>
                    </a:lnTo>
                    <a:lnTo>
                      <a:pt x="939" y="283"/>
                    </a:lnTo>
                    <a:lnTo>
                      <a:pt x="939" y="284"/>
                    </a:lnTo>
                    <a:lnTo>
                      <a:pt x="939" y="285"/>
                    </a:lnTo>
                    <a:lnTo>
                      <a:pt x="938" y="286"/>
                    </a:lnTo>
                    <a:lnTo>
                      <a:pt x="939" y="286"/>
                    </a:lnTo>
                    <a:lnTo>
                      <a:pt x="939" y="285"/>
                    </a:lnTo>
                    <a:lnTo>
                      <a:pt x="940" y="285"/>
                    </a:lnTo>
                    <a:lnTo>
                      <a:pt x="940" y="286"/>
                    </a:lnTo>
                    <a:lnTo>
                      <a:pt x="941" y="286"/>
                    </a:lnTo>
                    <a:lnTo>
                      <a:pt x="940" y="285"/>
                    </a:lnTo>
                    <a:lnTo>
                      <a:pt x="939" y="284"/>
                    </a:lnTo>
                    <a:lnTo>
                      <a:pt x="940" y="284"/>
                    </a:lnTo>
                    <a:lnTo>
                      <a:pt x="940" y="283"/>
                    </a:lnTo>
                    <a:lnTo>
                      <a:pt x="940" y="281"/>
                    </a:lnTo>
                    <a:lnTo>
                      <a:pt x="940" y="280"/>
                    </a:lnTo>
                    <a:lnTo>
                      <a:pt x="940" y="281"/>
                    </a:lnTo>
                    <a:lnTo>
                      <a:pt x="941" y="281"/>
                    </a:lnTo>
                    <a:lnTo>
                      <a:pt x="942" y="280"/>
                    </a:lnTo>
                    <a:lnTo>
                      <a:pt x="943" y="280"/>
                    </a:lnTo>
                    <a:lnTo>
                      <a:pt x="943" y="279"/>
                    </a:lnTo>
                    <a:lnTo>
                      <a:pt x="944" y="279"/>
                    </a:lnTo>
                    <a:lnTo>
                      <a:pt x="945" y="279"/>
                    </a:lnTo>
                    <a:lnTo>
                      <a:pt x="946" y="279"/>
                    </a:lnTo>
                    <a:lnTo>
                      <a:pt x="947" y="279"/>
                    </a:lnTo>
                    <a:lnTo>
                      <a:pt x="947" y="280"/>
                    </a:lnTo>
                    <a:lnTo>
                      <a:pt x="947" y="281"/>
                    </a:lnTo>
                    <a:lnTo>
                      <a:pt x="947" y="282"/>
                    </a:lnTo>
                    <a:lnTo>
                      <a:pt x="947" y="281"/>
                    </a:lnTo>
                    <a:lnTo>
                      <a:pt x="947" y="282"/>
                    </a:lnTo>
                    <a:lnTo>
                      <a:pt x="946" y="282"/>
                    </a:lnTo>
                    <a:lnTo>
                      <a:pt x="946" y="283"/>
                    </a:lnTo>
                    <a:lnTo>
                      <a:pt x="946" y="282"/>
                    </a:lnTo>
                    <a:lnTo>
                      <a:pt x="946" y="283"/>
                    </a:lnTo>
                    <a:lnTo>
                      <a:pt x="946" y="284"/>
                    </a:lnTo>
                    <a:lnTo>
                      <a:pt x="945" y="284"/>
                    </a:lnTo>
                    <a:lnTo>
                      <a:pt x="945" y="285"/>
                    </a:lnTo>
                    <a:lnTo>
                      <a:pt x="946" y="284"/>
                    </a:lnTo>
                    <a:lnTo>
                      <a:pt x="946" y="285"/>
                    </a:lnTo>
                    <a:lnTo>
                      <a:pt x="947" y="285"/>
                    </a:lnTo>
                    <a:lnTo>
                      <a:pt x="947" y="286"/>
                    </a:lnTo>
                    <a:lnTo>
                      <a:pt x="947" y="287"/>
                    </a:lnTo>
                    <a:lnTo>
                      <a:pt x="947" y="288"/>
                    </a:lnTo>
                    <a:lnTo>
                      <a:pt x="948" y="289"/>
                    </a:lnTo>
                    <a:lnTo>
                      <a:pt x="948" y="290"/>
                    </a:lnTo>
                    <a:lnTo>
                      <a:pt x="948" y="291"/>
                    </a:lnTo>
                    <a:lnTo>
                      <a:pt x="947" y="290"/>
                    </a:lnTo>
                    <a:lnTo>
                      <a:pt x="947" y="291"/>
                    </a:lnTo>
                    <a:lnTo>
                      <a:pt x="947" y="292"/>
                    </a:lnTo>
                    <a:lnTo>
                      <a:pt x="948" y="292"/>
                    </a:lnTo>
                    <a:lnTo>
                      <a:pt x="949" y="292"/>
                    </a:lnTo>
                    <a:lnTo>
                      <a:pt x="949" y="291"/>
                    </a:lnTo>
                    <a:lnTo>
                      <a:pt x="950" y="291"/>
                    </a:lnTo>
                    <a:lnTo>
                      <a:pt x="950" y="290"/>
                    </a:lnTo>
                    <a:lnTo>
                      <a:pt x="950" y="289"/>
                    </a:lnTo>
                    <a:lnTo>
                      <a:pt x="950" y="288"/>
                    </a:lnTo>
                    <a:lnTo>
                      <a:pt x="950" y="287"/>
                    </a:lnTo>
                    <a:lnTo>
                      <a:pt x="951" y="287"/>
                    </a:lnTo>
                    <a:lnTo>
                      <a:pt x="952" y="287"/>
                    </a:lnTo>
                    <a:lnTo>
                      <a:pt x="952" y="288"/>
                    </a:lnTo>
                    <a:lnTo>
                      <a:pt x="953" y="287"/>
                    </a:lnTo>
                    <a:lnTo>
                      <a:pt x="952" y="287"/>
                    </a:lnTo>
                    <a:lnTo>
                      <a:pt x="952" y="286"/>
                    </a:lnTo>
                    <a:lnTo>
                      <a:pt x="953" y="286"/>
                    </a:lnTo>
                    <a:lnTo>
                      <a:pt x="952" y="286"/>
                    </a:lnTo>
                    <a:lnTo>
                      <a:pt x="952" y="285"/>
                    </a:lnTo>
                    <a:lnTo>
                      <a:pt x="952" y="284"/>
                    </a:lnTo>
                    <a:lnTo>
                      <a:pt x="953" y="283"/>
                    </a:lnTo>
                    <a:lnTo>
                      <a:pt x="954" y="283"/>
                    </a:lnTo>
                    <a:lnTo>
                      <a:pt x="954" y="284"/>
                    </a:lnTo>
                    <a:lnTo>
                      <a:pt x="954" y="283"/>
                    </a:lnTo>
                    <a:lnTo>
                      <a:pt x="955" y="283"/>
                    </a:lnTo>
                    <a:lnTo>
                      <a:pt x="955" y="282"/>
                    </a:lnTo>
                    <a:lnTo>
                      <a:pt x="954" y="282"/>
                    </a:lnTo>
                    <a:lnTo>
                      <a:pt x="955" y="282"/>
                    </a:lnTo>
                    <a:lnTo>
                      <a:pt x="956" y="282"/>
                    </a:lnTo>
                    <a:lnTo>
                      <a:pt x="957" y="283"/>
                    </a:lnTo>
                    <a:lnTo>
                      <a:pt x="956" y="283"/>
                    </a:lnTo>
                    <a:lnTo>
                      <a:pt x="956" y="284"/>
                    </a:lnTo>
                    <a:lnTo>
                      <a:pt x="957" y="285"/>
                    </a:lnTo>
                    <a:lnTo>
                      <a:pt x="956" y="285"/>
                    </a:lnTo>
                    <a:lnTo>
                      <a:pt x="957" y="285"/>
                    </a:lnTo>
                    <a:lnTo>
                      <a:pt x="957" y="286"/>
                    </a:lnTo>
                    <a:lnTo>
                      <a:pt x="956" y="286"/>
                    </a:lnTo>
                    <a:lnTo>
                      <a:pt x="955" y="286"/>
                    </a:lnTo>
                    <a:lnTo>
                      <a:pt x="954" y="286"/>
                    </a:lnTo>
                    <a:lnTo>
                      <a:pt x="955" y="286"/>
                    </a:lnTo>
                    <a:lnTo>
                      <a:pt x="956" y="286"/>
                    </a:lnTo>
                    <a:lnTo>
                      <a:pt x="956" y="287"/>
                    </a:lnTo>
                    <a:lnTo>
                      <a:pt x="956" y="288"/>
                    </a:lnTo>
                    <a:lnTo>
                      <a:pt x="955" y="288"/>
                    </a:lnTo>
                    <a:lnTo>
                      <a:pt x="954" y="289"/>
                    </a:lnTo>
                    <a:lnTo>
                      <a:pt x="955" y="289"/>
                    </a:lnTo>
                    <a:lnTo>
                      <a:pt x="956" y="289"/>
                    </a:lnTo>
                    <a:lnTo>
                      <a:pt x="956" y="290"/>
                    </a:lnTo>
                    <a:lnTo>
                      <a:pt x="955" y="290"/>
                    </a:lnTo>
                    <a:lnTo>
                      <a:pt x="955" y="291"/>
                    </a:lnTo>
                    <a:lnTo>
                      <a:pt x="955" y="292"/>
                    </a:lnTo>
                    <a:lnTo>
                      <a:pt x="955" y="291"/>
                    </a:lnTo>
                    <a:lnTo>
                      <a:pt x="955" y="290"/>
                    </a:lnTo>
                    <a:lnTo>
                      <a:pt x="956" y="290"/>
                    </a:lnTo>
                    <a:lnTo>
                      <a:pt x="957" y="290"/>
                    </a:lnTo>
                    <a:lnTo>
                      <a:pt x="957" y="289"/>
                    </a:lnTo>
                    <a:lnTo>
                      <a:pt x="958" y="289"/>
                    </a:lnTo>
                    <a:lnTo>
                      <a:pt x="958" y="290"/>
                    </a:lnTo>
                    <a:lnTo>
                      <a:pt x="958" y="291"/>
                    </a:lnTo>
                    <a:lnTo>
                      <a:pt x="958" y="292"/>
                    </a:lnTo>
                    <a:lnTo>
                      <a:pt x="957" y="293"/>
                    </a:lnTo>
                    <a:lnTo>
                      <a:pt x="957" y="294"/>
                    </a:lnTo>
                    <a:lnTo>
                      <a:pt x="957" y="295"/>
                    </a:lnTo>
                    <a:lnTo>
                      <a:pt x="957" y="294"/>
                    </a:lnTo>
                    <a:lnTo>
                      <a:pt x="957" y="293"/>
                    </a:lnTo>
                    <a:lnTo>
                      <a:pt x="958" y="293"/>
                    </a:lnTo>
                    <a:lnTo>
                      <a:pt x="959" y="292"/>
                    </a:lnTo>
                    <a:lnTo>
                      <a:pt x="959" y="293"/>
                    </a:lnTo>
                    <a:lnTo>
                      <a:pt x="960" y="293"/>
                    </a:lnTo>
                    <a:lnTo>
                      <a:pt x="959" y="294"/>
                    </a:lnTo>
                    <a:lnTo>
                      <a:pt x="960" y="295"/>
                    </a:lnTo>
                    <a:lnTo>
                      <a:pt x="959" y="294"/>
                    </a:lnTo>
                    <a:lnTo>
                      <a:pt x="960" y="294"/>
                    </a:lnTo>
                    <a:lnTo>
                      <a:pt x="960" y="293"/>
                    </a:lnTo>
                    <a:lnTo>
                      <a:pt x="960" y="292"/>
                    </a:lnTo>
                    <a:lnTo>
                      <a:pt x="959" y="292"/>
                    </a:lnTo>
                    <a:lnTo>
                      <a:pt x="959" y="291"/>
                    </a:lnTo>
                    <a:lnTo>
                      <a:pt x="959" y="290"/>
                    </a:lnTo>
                    <a:lnTo>
                      <a:pt x="960" y="290"/>
                    </a:lnTo>
                    <a:lnTo>
                      <a:pt x="961" y="290"/>
                    </a:lnTo>
                    <a:lnTo>
                      <a:pt x="961" y="291"/>
                    </a:lnTo>
                    <a:lnTo>
                      <a:pt x="962" y="291"/>
                    </a:lnTo>
                    <a:lnTo>
                      <a:pt x="962" y="290"/>
                    </a:lnTo>
                    <a:lnTo>
                      <a:pt x="961" y="289"/>
                    </a:lnTo>
                    <a:lnTo>
                      <a:pt x="962" y="289"/>
                    </a:lnTo>
                    <a:lnTo>
                      <a:pt x="962" y="288"/>
                    </a:lnTo>
                    <a:lnTo>
                      <a:pt x="962" y="289"/>
                    </a:lnTo>
                    <a:lnTo>
                      <a:pt x="963" y="289"/>
                    </a:lnTo>
                    <a:lnTo>
                      <a:pt x="963" y="290"/>
                    </a:lnTo>
                    <a:lnTo>
                      <a:pt x="963" y="291"/>
                    </a:lnTo>
                    <a:lnTo>
                      <a:pt x="963" y="292"/>
                    </a:lnTo>
                    <a:lnTo>
                      <a:pt x="964" y="292"/>
                    </a:lnTo>
                    <a:lnTo>
                      <a:pt x="963" y="292"/>
                    </a:lnTo>
                    <a:lnTo>
                      <a:pt x="964" y="293"/>
                    </a:lnTo>
                    <a:lnTo>
                      <a:pt x="964" y="294"/>
                    </a:lnTo>
                    <a:lnTo>
                      <a:pt x="964" y="295"/>
                    </a:lnTo>
                    <a:lnTo>
                      <a:pt x="963" y="295"/>
                    </a:lnTo>
                    <a:lnTo>
                      <a:pt x="963" y="296"/>
                    </a:lnTo>
                    <a:lnTo>
                      <a:pt x="964" y="295"/>
                    </a:lnTo>
                    <a:lnTo>
                      <a:pt x="965" y="295"/>
                    </a:lnTo>
                    <a:lnTo>
                      <a:pt x="965" y="294"/>
                    </a:lnTo>
                    <a:lnTo>
                      <a:pt x="964" y="292"/>
                    </a:lnTo>
                    <a:lnTo>
                      <a:pt x="965" y="290"/>
                    </a:lnTo>
                    <a:lnTo>
                      <a:pt x="965" y="289"/>
                    </a:lnTo>
                    <a:lnTo>
                      <a:pt x="966" y="289"/>
                    </a:lnTo>
                    <a:lnTo>
                      <a:pt x="967" y="289"/>
                    </a:lnTo>
                    <a:lnTo>
                      <a:pt x="967" y="290"/>
                    </a:lnTo>
                    <a:lnTo>
                      <a:pt x="968" y="291"/>
                    </a:lnTo>
                    <a:lnTo>
                      <a:pt x="969" y="292"/>
                    </a:lnTo>
                    <a:lnTo>
                      <a:pt x="968" y="292"/>
                    </a:lnTo>
                    <a:lnTo>
                      <a:pt x="969" y="292"/>
                    </a:lnTo>
                    <a:lnTo>
                      <a:pt x="969" y="291"/>
                    </a:lnTo>
                    <a:lnTo>
                      <a:pt x="969" y="292"/>
                    </a:lnTo>
                    <a:lnTo>
                      <a:pt x="969" y="291"/>
                    </a:lnTo>
                    <a:lnTo>
                      <a:pt x="968" y="291"/>
                    </a:lnTo>
                    <a:lnTo>
                      <a:pt x="969" y="290"/>
                    </a:lnTo>
                    <a:lnTo>
                      <a:pt x="968" y="290"/>
                    </a:lnTo>
                    <a:lnTo>
                      <a:pt x="968" y="289"/>
                    </a:lnTo>
                    <a:lnTo>
                      <a:pt x="968" y="288"/>
                    </a:lnTo>
                    <a:lnTo>
                      <a:pt x="969" y="288"/>
                    </a:lnTo>
                    <a:lnTo>
                      <a:pt x="969" y="289"/>
                    </a:lnTo>
                    <a:lnTo>
                      <a:pt x="970" y="289"/>
                    </a:lnTo>
                    <a:lnTo>
                      <a:pt x="970" y="288"/>
                    </a:lnTo>
                    <a:lnTo>
                      <a:pt x="969" y="288"/>
                    </a:lnTo>
                    <a:lnTo>
                      <a:pt x="969" y="287"/>
                    </a:lnTo>
                    <a:lnTo>
                      <a:pt x="970" y="287"/>
                    </a:lnTo>
                    <a:lnTo>
                      <a:pt x="970" y="286"/>
                    </a:lnTo>
                    <a:lnTo>
                      <a:pt x="971" y="286"/>
                    </a:lnTo>
                    <a:lnTo>
                      <a:pt x="972" y="287"/>
                    </a:lnTo>
                    <a:lnTo>
                      <a:pt x="971" y="288"/>
                    </a:lnTo>
                    <a:lnTo>
                      <a:pt x="971" y="287"/>
                    </a:lnTo>
                    <a:lnTo>
                      <a:pt x="971" y="288"/>
                    </a:lnTo>
                    <a:lnTo>
                      <a:pt x="972" y="288"/>
                    </a:lnTo>
                    <a:lnTo>
                      <a:pt x="973" y="289"/>
                    </a:lnTo>
                    <a:lnTo>
                      <a:pt x="974" y="290"/>
                    </a:lnTo>
                    <a:lnTo>
                      <a:pt x="973" y="290"/>
                    </a:lnTo>
                    <a:lnTo>
                      <a:pt x="974" y="290"/>
                    </a:lnTo>
                    <a:lnTo>
                      <a:pt x="974" y="291"/>
                    </a:lnTo>
                    <a:lnTo>
                      <a:pt x="974" y="292"/>
                    </a:lnTo>
                    <a:lnTo>
                      <a:pt x="973" y="292"/>
                    </a:lnTo>
                    <a:lnTo>
                      <a:pt x="973" y="291"/>
                    </a:lnTo>
                    <a:lnTo>
                      <a:pt x="972" y="291"/>
                    </a:lnTo>
                    <a:lnTo>
                      <a:pt x="972" y="292"/>
                    </a:lnTo>
                    <a:lnTo>
                      <a:pt x="973" y="292"/>
                    </a:lnTo>
                    <a:lnTo>
                      <a:pt x="972" y="293"/>
                    </a:lnTo>
                    <a:lnTo>
                      <a:pt x="973" y="293"/>
                    </a:lnTo>
                    <a:lnTo>
                      <a:pt x="972" y="293"/>
                    </a:lnTo>
                    <a:lnTo>
                      <a:pt x="971" y="293"/>
                    </a:lnTo>
                    <a:lnTo>
                      <a:pt x="972" y="293"/>
                    </a:lnTo>
                    <a:lnTo>
                      <a:pt x="972" y="294"/>
                    </a:lnTo>
                    <a:lnTo>
                      <a:pt x="972" y="295"/>
                    </a:lnTo>
                    <a:lnTo>
                      <a:pt x="971" y="295"/>
                    </a:lnTo>
                    <a:lnTo>
                      <a:pt x="970" y="295"/>
                    </a:lnTo>
                    <a:lnTo>
                      <a:pt x="971" y="295"/>
                    </a:lnTo>
                    <a:lnTo>
                      <a:pt x="971" y="296"/>
                    </a:lnTo>
                    <a:lnTo>
                      <a:pt x="972" y="296"/>
                    </a:lnTo>
                    <a:lnTo>
                      <a:pt x="972" y="297"/>
                    </a:lnTo>
                    <a:lnTo>
                      <a:pt x="972" y="298"/>
                    </a:lnTo>
                    <a:lnTo>
                      <a:pt x="971" y="298"/>
                    </a:lnTo>
                    <a:lnTo>
                      <a:pt x="971" y="299"/>
                    </a:lnTo>
                    <a:lnTo>
                      <a:pt x="970" y="299"/>
                    </a:lnTo>
                    <a:lnTo>
                      <a:pt x="969" y="298"/>
                    </a:lnTo>
                    <a:lnTo>
                      <a:pt x="969" y="299"/>
                    </a:lnTo>
                    <a:lnTo>
                      <a:pt x="968" y="299"/>
                    </a:lnTo>
                    <a:lnTo>
                      <a:pt x="968" y="300"/>
                    </a:lnTo>
                    <a:lnTo>
                      <a:pt x="967" y="300"/>
                    </a:lnTo>
                    <a:lnTo>
                      <a:pt x="969" y="301"/>
                    </a:lnTo>
                    <a:lnTo>
                      <a:pt x="969" y="300"/>
                    </a:lnTo>
                    <a:lnTo>
                      <a:pt x="969" y="301"/>
                    </a:lnTo>
                    <a:lnTo>
                      <a:pt x="970" y="300"/>
                    </a:lnTo>
                    <a:lnTo>
                      <a:pt x="971" y="300"/>
                    </a:lnTo>
                    <a:lnTo>
                      <a:pt x="970" y="300"/>
                    </a:lnTo>
                    <a:lnTo>
                      <a:pt x="970" y="301"/>
                    </a:lnTo>
                    <a:lnTo>
                      <a:pt x="971" y="301"/>
                    </a:lnTo>
                    <a:lnTo>
                      <a:pt x="972" y="300"/>
                    </a:lnTo>
                    <a:lnTo>
                      <a:pt x="973" y="300"/>
                    </a:lnTo>
                    <a:lnTo>
                      <a:pt x="974" y="300"/>
                    </a:lnTo>
                    <a:lnTo>
                      <a:pt x="975" y="301"/>
                    </a:lnTo>
                    <a:lnTo>
                      <a:pt x="976" y="302"/>
                    </a:lnTo>
                    <a:lnTo>
                      <a:pt x="976" y="301"/>
                    </a:lnTo>
                    <a:lnTo>
                      <a:pt x="977" y="300"/>
                    </a:lnTo>
                    <a:lnTo>
                      <a:pt x="977" y="299"/>
                    </a:lnTo>
                    <a:lnTo>
                      <a:pt x="978" y="298"/>
                    </a:lnTo>
                    <a:lnTo>
                      <a:pt x="978" y="297"/>
                    </a:lnTo>
                    <a:lnTo>
                      <a:pt x="977" y="297"/>
                    </a:lnTo>
                    <a:lnTo>
                      <a:pt x="978" y="296"/>
                    </a:lnTo>
                    <a:lnTo>
                      <a:pt x="979" y="296"/>
                    </a:lnTo>
                    <a:lnTo>
                      <a:pt x="979" y="297"/>
                    </a:lnTo>
                    <a:lnTo>
                      <a:pt x="979" y="298"/>
                    </a:lnTo>
                    <a:lnTo>
                      <a:pt x="979" y="299"/>
                    </a:lnTo>
                    <a:lnTo>
                      <a:pt x="979" y="300"/>
                    </a:lnTo>
                    <a:lnTo>
                      <a:pt x="979" y="301"/>
                    </a:lnTo>
                    <a:lnTo>
                      <a:pt x="979" y="302"/>
                    </a:lnTo>
                    <a:lnTo>
                      <a:pt x="979" y="301"/>
                    </a:lnTo>
                    <a:lnTo>
                      <a:pt x="980" y="300"/>
                    </a:lnTo>
                    <a:lnTo>
                      <a:pt x="979" y="300"/>
                    </a:lnTo>
                    <a:lnTo>
                      <a:pt x="980" y="300"/>
                    </a:lnTo>
                    <a:lnTo>
                      <a:pt x="981" y="299"/>
                    </a:lnTo>
                    <a:lnTo>
                      <a:pt x="980" y="299"/>
                    </a:lnTo>
                    <a:lnTo>
                      <a:pt x="980" y="298"/>
                    </a:lnTo>
                    <a:lnTo>
                      <a:pt x="981" y="297"/>
                    </a:lnTo>
                    <a:lnTo>
                      <a:pt x="981" y="298"/>
                    </a:lnTo>
                    <a:lnTo>
                      <a:pt x="981" y="297"/>
                    </a:lnTo>
                    <a:lnTo>
                      <a:pt x="981" y="296"/>
                    </a:lnTo>
                    <a:lnTo>
                      <a:pt x="982" y="296"/>
                    </a:lnTo>
                    <a:lnTo>
                      <a:pt x="982" y="295"/>
                    </a:lnTo>
                    <a:lnTo>
                      <a:pt x="982" y="294"/>
                    </a:lnTo>
                    <a:lnTo>
                      <a:pt x="983" y="294"/>
                    </a:lnTo>
                    <a:lnTo>
                      <a:pt x="984" y="294"/>
                    </a:lnTo>
                    <a:lnTo>
                      <a:pt x="984" y="295"/>
                    </a:lnTo>
                    <a:lnTo>
                      <a:pt x="985" y="295"/>
                    </a:lnTo>
                    <a:lnTo>
                      <a:pt x="985" y="296"/>
                    </a:lnTo>
                    <a:lnTo>
                      <a:pt x="985" y="295"/>
                    </a:lnTo>
                    <a:lnTo>
                      <a:pt x="986" y="295"/>
                    </a:lnTo>
                    <a:lnTo>
                      <a:pt x="986" y="294"/>
                    </a:lnTo>
                    <a:lnTo>
                      <a:pt x="987" y="294"/>
                    </a:lnTo>
                    <a:lnTo>
                      <a:pt x="987" y="293"/>
                    </a:lnTo>
                    <a:lnTo>
                      <a:pt x="988" y="293"/>
                    </a:lnTo>
                    <a:lnTo>
                      <a:pt x="989" y="294"/>
                    </a:lnTo>
                    <a:lnTo>
                      <a:pt x="989" y="295"/>
                    </a:lnTo>
                    <a:lnTo>
                      <a:pt x="989" y="296"/>
                    </a:lnTo>
                    <a:lnTo>
                      <a:pt x="988" y="296"/>
                    </a:lnTo>
                    <a:lnTo>
                      <a:pt x="987" y="297"/>
                    </a:lnTo>
                    <a:lnTo>
                      <a:pt x="986" y="296"/>
                    </a:lnTo>
                    <a:lnTo>
                      <a:pt x="987" y="296"/>
                    </a:lnTo>
                    <a:lnTo>
                      <a:pt x="986" y="296"/>
                    </a:lnTo>
                    <a:lnTo>
                      <a:pt x="985" y="297"/>
                    </a:lnTo>
                    <a:lnTo>
                      <a:pt x="985" y="298"/>
                    </a:lnTo>
                    <a:lnTo>
                      <a:pt x="984" y="298"/>
                    </a:lnTo>
                    <a:lnTo>
                      <a:pt x="984" y="299"/>
                    </a:lnTo>
                    <a:lnTo>
                      <a:pt x="984" y="298"/>
                    </a:lnTo>
                    <a:lnTo>
                      <a:pt x="985" y="299"/>
                    </a:lnTo>
                    <a:lnTo>
                      <a:pt x="984" y="299"/>
                    </a:lnTo>
                    <a:lnTo>
                      <a:pt x="985" y="299"/>
                    </a:lnTo>
                    <a:lnTo>
                      <a:pt x="985" y="300"/>
                    </a:lnTo>
                    <a:lnTo>
                      <a:pt x="984" y="300"/>
                    </a:lnTo>
                    <a:lnTo>
                      <a:pt x="984" y="301"/>
                    </a:lnTo>
                    <a:lnTo>
                      <a:pt x="983" y="301"/>
                    </a:lnTo>
                    <a:lnTo>
                      <a:pt x="982" y="302"/>
                    </a:lnTo>
                    <a:lnTo>
                      <a:pt x="983" y="302"/>
                    </a:lnTo>
                    <a:lnTo>
                      <a:pt x="985" y="302"/>
                    </a:lnTo>
                    <a:lnTo>
                      <a:pt x="985" y="303"/>
                    </a:lnTo>
                    <a:lnTo>
                      <a:pt x="985" y="304"/>
                    </a:lnTo>
                    <a:lnTo>
                      <a:pt x="984" y="304"/>
                    </a:lnTo>
                    <a:lnTo>
                      <a:pt x="983" y="304"/>
                    </a:lnTo>
                    <a:lnTo>
                      <a:pt x="984" y="305"/>
                    </a:lnTo>
                    <a:lnTo>
                      <a:pt x="984" y="306"/>
                    </a:lnTo>
                    <a:lnTo>
                      <a:pt x="984" y="307"/>
                    </a:lnTo>
                    <a:lnTo>
                      <a:pt x="984" y="308"/>
                    </a:lnTo>
                    <a:lnTo>
                      <a:pt x="985" y="308"/>
                    </a:lnTo>
                    <a:lnTo>
                      <a:pt x="984" y="307"/>
                    </a:lnTo>
                    <a:lnTo>
                      <a:pt x="985" y="307"/>
                    </a:lnTo>
                    <a:lnTo>
                      <a:pt x="985" y="306"/>
                    </a:lnTo>
                    <a:lnTo>
                      <a:pt x="986" y="306"/>
                    </a:lnTo>
                    <a:lnTo>
                      <a:pt x="985" y="306"/>
                    </a:lnTo>
                    <a:lnTo>
                      <a:pt x="985" y="305"/>
                    </a:lnTo>
                    <a:lnTo>
                      <a:pt x="986" y="305"/>
                    </a:lnTo>
                    <a:lnTo>
                      <a:pt x="987" y="306"/>
                    </a:lnTo>
                    <a:lnTo>
                      <a:pt x="987" y="305"/>
                    </a:lnTo>
                    <a:lnTo>
                      <a:pt x="988" y="305"/>
                    </a:lnTo>
                    <a:lnTo>
                      <a:pt x="989" y="306"/>
                    </a:lnTo>
                    <a:lnTo>
                      <a:pt x="989" y="307"/>
                    </a:lnTo>
                    <a:lnTo>
                      <a:pt x="989" y="308"/>
                    </a:lnTo>
                    <a:lnTo>
                      <a:pt x="988" y="308"/>
                    </a:lnTo>
                    <a:lnTo>
                      <a:pt x="988" y="309"/>
                    </a:lnTo>
                    <a:lnTo>
                      <a:pt x="988" y="308"/>
                    </a:lnTo>
                    <a:lnTo>
                      <a:pt x="989" y="309"/>
                    </a:lnTo>
                    <a:lnTo>
                      <a:pt x="989" y="308"/>
                    </a:lnTo>
                    <a:lnTo>
                      <a:pt x="989" y="307"/>
                    </a:lnTo>
                    <a:lnTo>
                      <a:pt x="989" y="306"/>
                    </a:lnTo>
                    <a:lnTo>
                      <a:pt x="989" y="305"/>
                    </a:lnTo>
                    <a:lnTo>
                      <a:pt x="988" y="305"/>
                    </a:lnTo>
                    <a:lnTo>
                      <a:pt x="989" y="305"/>
                    </a:lnTo>
                    <a:lnTo>
                      <a:pt x="989" y="304"/>
                    </a:lnTo>
                    <a:lnTo>
                      <a:pt x="990" y="303"/>
                    </a:lnTo>
                    <a:lnTo>
                      <a:pt x="990" y="304"/>
                    </a:lnTo>
                    <a:lnTo>
                      <a:pt x="991" y="303"/>
                    </a:lnTo>
                    <a:lnTo>
                      <a:pt x="991" y="306"/>
                    </a:lnTo>
                    <a:lnTo>
                      <a:pt x="991" y="307"/>
                    </a:lnTo>
                    <a:lnTo>
                      <a:pt x="992" y="307"/>
                    </a:lnTo>
                    <a:lnTo>
                      <a:pt x="992" y="308"/>
                    </a:lnTo>
                    <a:lnTo>
                      <a:pt x="992" y="307"/>
                    </a:lnTo>
                    <a:lnTo>
                      <a:pt x="992" y="306"/>
                    </a:lnTo>
                    <a:lnTo>
                      <a:pt x="993" y="305"/>
                    </a:lnTo>
                    <a:lnTo>
                      <a:pt x="994" y="304"/>
                    </a:lnTo>
                    <a:lnTo>
                      <a:pt x="994" y="305"/>
                    </a:lnTo>
                    <a:lnTo>
                      <a:pt x="995" y="305"/>
                    </a:lnTo>
                    <a:lnTo>
                      <a:pt x="995" y="306"/>
                    </a:lnTo>
                    <a:lnTo>
                      <a:pt x="995" y="308"/>
                    </a:lnTo>
                    <a:lnTo>
                      <a:pt x="994" y="309"/>
                    </a:lnTo>
                    <a:lnTo>
                      <a:pt x="994" y="310"/>
                    </a:lnTo>
                    <a:lnTo>
                      <a:pt x="995" y="310"/>
                    </a:lnTo>
                    <a:lnTo>
                      <a:pt x="996" y="310"/>
                    </a:lnTo>
                    <a:lnTo>
                      <a:pt x="997" y="310"/>
                    </a:lnTo>
                    <a:lnTo>
                      <a:pt x="997" y="311"/>
                    </a:lnTo>
                    <a:lnTo>
                      <a:pt x="998" y="311"/>
                    </a:lnTo>
                    <a:lnTo>
                      <a:pt x="997" y="311"/>
                    </a:lnTo>
                    <a:lnTo>
                      <a:pt x="997" y="310"/>
                    </a:lnTo>
                    <a:lnTo>
                      <a:pt x="996" y="310"/>
                    </a:lnTo>
                    <a:lnTo>
                      <a:pt x="995" y="310"/>
                    </a:lnTo>
                    <a:lnTo>
                      <a:pt x="995" y="309"/>
                    </a:lnTo>
                    <a:lnTo>
                      <a:pt x="996" y="309"/>
                    </a:lnTo>
                    <a:lnTo>
                      <a:pt x="996" y="308"/>
                    </a:lnTo>
                    <a:lnTo>
                      <a:pt x="996" y="306"/>
                    </a:lnTo>
                    <a:lnTo>
                      <a:pt x="997" y="306"/>
                    </a:lnTo>
                    <a:lnTo>
                      <a:pt x="998" y="306"/>
                    </a:lnTo>
                    <a:lnTo>
                      <a:pt x="998" y="307"/>
                    </a:lnTo>
                    <a:lnTo>
                      <a:pt x="998" y="308"/>
                    </a:lnTo>
                    <a:lnTo>
                      <a:pt x="998" y="309"/>
                    </a:lnTo>
                    <a:lnTo>
                      <a:pt x="999" y="308"/>
                    </a:lnTo>
                    <a:lnTo>
                      <a:pt x="998" y="308"/>
                    </a:lnTo>
                    <a:lnTo>
                      <a:pt x="999" y="308"/>
                    </a:lnTo>
                    <a:lnTo>
                      <a:pt x="999" y="307"/>
                    </a:lnTo>
                    <a:lnTo>
                      <a:pt x="998" y="306"/>
                    </a:lnTo>
                    <a:lnTo>
                      <a:pt x="997" y="305"/>
                    </a:lnTo>
                    <a:lnTo>
                      <a:pt x="998" y="305"/>
                    </a:lnTo>
                    <a:lnTo>
                      <a:pt x="998" y="304"/>
                    </a:lnTo>
                    <a:lnTo>
                      <a:pt x="999" y="305"/>
                    </a:lnTo>
                    <a:lnTo>
                      <a:pt x="1000" y="304"/>
                    </a:lnTo>
                    <a:lnTo>
                      <a:pt x="1001" y="305"/>
                    </a:lnTo>
                    <a:lnTo>
                      <a:pt x="1001" y="304"/>
                    </a:lnTo>
                    <a:lnTo>
                      <a:pt x="1000" y="304"/>
                    </a:lnTo>
                    <a:lnTo>
                      <a:pt x="999" y="303"/>
                    </a:lnTo>
                    <a:lnTo>
                      <a:pt x="1000" y="302"/>
                    </a:lnTo>
                    <a:lnTo>
                      <a:pt x="1001" y="301"/>
                    </a:lnTo>
                    <a:lnTo>
                      <a:pt x="1001" y="300"/>
                    </a:lnTo>
                    <a:lnTo>
                      <a:pt x="1001" y="301"/>
                    </a:lnTo>
                    <a:lnTo>
                      <a:pt x="1001" y="300"/>
                    </a:lnTo>
                    <a:lnTo>
                      <a:pt x="1002" y="301"/>
                    </a:lnTo>
                    <a:lnTo>
                      <a:pt x="1002" y="300"/>
                    </a:lnTo>
                    <a:lnTo>
                      <a:pt x="1003" y="300"/>
                    </a:lnTo>
                    <a:lnTo>
                      <a:pt x="1002" y="299"/>
                    </a:lnTo>
                    <a:lnTo>
                      <a:pt x="1002" y="300"/>
                    </a:lnTo>
                    <a:lnTo>
                      <a:pt x="1001" y="300"/>
                    </a:lnTo>
                    <a:lnTo>
                      <a:pt x="1001" y="299"/>
                    </a:lnTo>
                    <a:lnTo>
                      <a:pt x="1002" y="298"/>
                    </a:lnTo>
                    <a:lnTo>
                      <a:pt x="1003" y="298"/>
                    </a:lnTo>
                    <a:lnTo>
                      <a:pt x="1004" y="298"/>
                    </a:lnTo>
                    <a:lnTo>
                      <a:pt x="1005" y="297"/>
                    </a:lnTo>
                    <a:lnTo>
                      <a:pt x="1005" y="296"/>
                    </a:lnTo>
                    <a:lnTo>
                      <a:pt x="1006" y="296"/>
                    </a:lnTo>
                    <a:lnTo>
                      <a:pt x="1007" y="297"/>
                    </a:lnTo>
                    <a:lnTo>
                      <a:pt x="1007" y="298"/>
                    </a:lnTo>
                    <a:lnTo>
                      <a:pt x="1007" y="299"/>
                    </a:lnTo>
                    <a:lnTo>
                      <a:pt x="1007" y="300"/>
                    </a:lnTo>
                    <a:lnTo>
                      <a:pt x="1006" y="300"/>
                    </a:lnTo>
                    <a:lnTo>
                      <a:pt x="1005" y="300"/>
                    </a:lnTo>
                    <a:lnTo>
                      <a:pt x="1005" y="301"/>
                    </a:lnTo>
                    <a:lnTo>
                      <a:pt x="1004" y="301"/>
                    </a:lnTo>
                    <a:lnTo>
                      <a:pt x="1005" y="302"/>
                    </a:lnTo>
                    <a:lnTo>
                      <a:pt x="1005" y="301"/>
                    </a:lnTo>
                    <a:lnTo>
                      <a:pt x="1006" y="301"/>
                    </a:lnTo>
                    <a:lnTo>
                      <a:pt x="1006" y="302"/>
                    </a:lnTo>
                    <a:lnTo>
                      <a:pt x="1006" y="303"/>
                    </a:lnTo>
                    <a:lnTo>
                      <a:pt x="1005" y="303"/>
                    </a:lnTo>
                    <a:lnTo>
                      <a:pt x="1004" y="303"/>
                    </a:lnTo>
                    <a:lnTo>
                      <a:pt x="1004" y="304"/>
                    </a:lnTo>
                    <a:lnTo>
                      <a:pt x="1003" y="304"/>
                    </a:lnTo>
                    <a:lnTo>
                      <a:pt x="1002" y="305"/>
                    </a:lnTo>
                    <a:lnTo>
                      <a:pt x="1003" y="305"/>
                    </a:lnTo>
                    <a:lnTo>
                      <a:pt x="1004" y="304"/>
                    </a:lnTo>
                    <a:lnTo>
                      <a:pt x="1005" y="304"/>
                    </a:lnTo>
                    <a:lnTo>
                      <a:pt x="1004" y="305"/>
                    </a:lnTo>
                    <a:lnTo>
                      <a:pt x="1005" y="306"/>
                    </a:lnTo>
                    <a:lnTo>
                      <a:pt x="1004" y="307"/>
                    </a:lnTo>
                    <a:lnTo>
                      <a:pt x="1005" y="307"/>
                    </a:lnTo>
                    <a:lnTo>
                      <a:pt x="1005" y="308"/>
                    </a:lnTo>
                    <a:lnTo>
                      <a:pt x="1005" y="309"/>
                    </a:lnTo>
                    <a:lnTo>
                      <a:pt x="1005" y="310"/>
                    </a:lnTo>
                    <a:lnTo>
                      <a:pt x="1004" y="310"/>
                    </a:lnTo>
                    <a:lnTo>
                      <a:pt x="1003" y="312"/>
                    </a:lnTo>
                    <a:lnTo>
                      <a:pt x="1002" y="313"/>
                    </a:lnTo>
                    <a:lnTo>
                      <a:pt x="1001" y="315"/>
                    </a:lnTo>
                    <a:lnTo>
                      <a:pt x="1001" y="316"/>
                    </a:lnTo>
                    <a:lnTo>
                      <a:pt x="1000" y="316"/>
                    </a:lnTo>
                    <a:lnTo>
                      <a:pt x="1000" y="317"/>
                    </a:lnTo>
                    <a:lnTo>
                      <a:pt x="999" y="318"/>
                    </a:lnTo>
                    <a:lnTo>
                      <a:pt x="1000" y="318"/>
                    </a:lnTo>
                    <a:lnTo>
                      <a:pt x="1000" y="317"/>
                    </a:lnTo>
                    <a:lnTo>
                      <a:pt x="1002" y="317"/>
                    </a:lnTo>
                    <a:lnTo>
                      <a:pt x="1002" y="316"/>
                    </a:lnTo>
                    <a:lnTo>
                      <a:pt x="1002" y="315"/>
                    </a:lnTo>
                    <a:lnTo>
                      <a:pt x="1002" y="314"/>
                    </a:lnTo>
                    <a:lnTo>
                      <a:pt x="1003" y="313"/>
                    </a:lnTo>
                    <a:lnTo>
                      <a:pt x="1004" y="312"/>
                    </a:lnTo>
                    <a:lnTo>
                      <a:pt x="1005" y="311"/>
                    </a:lnTo>
                    <a:lnTo>
                      <a:pt x="1006" y="311"/>
                    </a:lnTo>
                    <a:lnTo>
                      <a:pt x="1006" y="310"/>
                    </a:lnTo>
                    <a:lnTo>
                      <a:pt x="1007" y="310"/>
                    </a:lnTo>
                    <a:lnTo>
                      <a:pt x="1007" y="309"/>
                    </a:lnTo>
                    <a:lnTo>
                      <a:pt x="1007" y="307"/>
                    </a:lnTo>
                    <a:lnTo>
                      <a:pt x="1007" y="305"/>
                    </a:lnTo>
                    <a:lnTo>
                      <a:pt x="1008" y="305"/>
                    </a:lnTo>
                    <a:lnTo>
                      <a:pt x="1009" y="305"/>
                    </a:lnTo>
                    <a:lnTo>
                      <a:pt x="1009" y="306"/>
                    </a:lnTo>
                    <a:lnTo>
                      <a:pt x="1009" y="307"/>
                    </a:lnTo>
                    <a:lnTo>
                      <a:pt x="1009" y="309"/>
                    </a:lnTo>
                    <a:lnTo>
                      <a:pt x="1009" y="310"/>
                    </a:lnTo>
                    <a:lnTo>
                      <a:pt x="1008" y="311"/>
                    </a:lnTo>
                    <a:lnTo>
                      <a:pt x="1008" y="312"/>
                    </a:lnTo>
                    <a:lnTo>
                      <a:pt x="1007" y="313"/>
                    </a:lnTo>
                    <a:lnTo>
                      <a:pt x="1007" y="314"/>
                    </a:lnTo>
                    <a:lnTo>
                      <a:pt x="1006" y="315"/>
                    </a:lnTo>
                    <a:lnTo>
                      <a:pt x="1005" y="315"/>
                    </a:lnTo>
                    <a:lnTo>
                      <a:pt x="1006" y="316"/>
                    </a:lnTo>
                    <a:lnTo>
                      <a:pt x="1006" y="315"/>
                    </a:lnTo>
                    <a:lnTo>
                      <a:pt x="1007" y="315"/>
                    </a:lnTo>
                    <a:lnTo>
                      <a:pt x="1008" y="317"/>
                    </a:lnTo>
                    <a:lnTo>
                      <a:pt x="1008" y="318"/>
                    </a:lnTo>
                    <a:lnTo>
                      <a:pt x="1008" y="317"/>
                    </a:lnTo>
                    <a:lnTo>
                      <a:pt x="1007" y="315"/>
                    </a:lnTo>
                    <a:lnTo>
                      <a:pt x="1007" y="314"/>
                    </a:lnTo>
                    <a:lnTo>
                      <a:pt x="1008" y="314"/>
                    </a:lnTo>
                    <a:lnTo>
                      <a:pt x="1008" y="313"/>
                    </a:lnTo>
                    <a:lnTo>
                      <a:pt x="1008" y="312"/>
                    </a:lnTo>
                    <a:lnTo>
                      <a:pt x="1009" y="312"/>
                    </a:lnTo>
                    <a:lnTo>
                      <a:pt x="1009" y="313"/>
                    </a:lnTo>
                    <a:lnTo>
                      <a:pt x="1010" y="315"/>
                    </a:lnTo>
                    <a:lnTo>
                      <a:pt x="1009" y="316"/>
                    </a:lnTo>
                    <a:lnTo>
                      <a:pt x="1010" y="316"/>
                    </a:lnTo>
                    <a:lnTo>
                      <a:pt x="1010" y="315"/>
                    </a:lnTo>
                    <a:lnTo>
                      <a:pt x="1010" y="314"/>
                    </a:lnTo>
                    <a:lnTo>
                      <a:pt x="1010" y="313"/>
                    </a:lnTo>
                    <a:lnTo>
                      <a:pt x="1010" y="312"/>
                    </a:lnTo>
                    <a:lnTo>
                      <a:pt x="1009" y="312"/>
                    </a:lnTo>
                    <a:lnTo>
                      <a:pt x="1010" y="311"/>
                    </a:lnTo>
                    <a:lnTo>
                      <a:pt x="1010" y="310"/>
                    </a:lnTo>
                    <a:lnTo>
                      <a:pt x="1011" y="310"/>
                    </a:lnTo>
                    <a:lnTo>
                      <a:pt x="1013" y="309"/>
                    </a:lnTo>
                    <a:lnTo>
                      <a:pt x="1014" y="309"/>
                    </a:lnTo>
                    <a:lnTo>
                      <a:pt x="1014" y="308"/>
                    </a:lnTo>
                    <a:lnTo>
                      <a:pt x="1015" y="307"/>
                    </a:lnTo>
                    <a:lnTo>
                      <a:pt x="1016" y="307"/>
                    </a:lnTo>
                    <a:lnTo>
                      <a:pt x="1016" y="308"/>
                    </a:lnTo>
                    <a:lnTo>
                      <a:pt x="1016" y="309"/>
                    </a:lnTo>
                    <a:lnTo>
                      <a:pt x="1015" y="309"/>
                    </a:lnTo>
                    <a:lnTo>
                      <a:pt x="1014" y="309"/>
                    </a:lnTo>
                    <a:lnTo>
                      <a:pt x="1014" y="310"/>
                    </a:lnTo>
                    <a:lnTo>
                      <a:pt x="1014" y="311"/>
                    </a:lnTo>
                    <a:lnTo>
                      <a:pt x="1014" y="312"/>
                    </a:lnTo>
                    <a:lnTo>
                      <a:pt x="1014" y="313"/>
                    </a:lnTo>
                    <a:lnTo>
                      <a:pt x="1015" y="313"/>
                    </a:lnTo>
                    <a:lnTo>
                      <a:pt x="1016" y="314"/>
                    </a:lnTo>
                    <a:lnTo>
                      <a:pt x="1016" y="315"/>
                    </a:lnTo>
                    <a:lnTo>
                      <a:pt x="1014" y="317"/>
                    </a:lnTo>
                    <a:lnTo>
                      <a:pt x="1014" y="318"/>
                    </a:lnTo>
                    <a:lnTo>
                      <a:pt x="1014" y="319"/>
                    </a:lnTo>
                    <a:lnTo>
                      <a:pt x="1013" y="320"/>
                    </a:lnTo>
                    <a:lnTo>
                      <a:pt x="1013" y="321"/>
                    </a:lnTo>
                    <a:lnTo>
                      <a:pt x="1011" y="321"/>
                    </a:lnTo>
                    <a:lnTo>
                      <a:pt x="1010" y="322"/>
                    </a:lnTo>
                    <a:lnTo>
                      <a:pt x="1010" y="323"/>
                    </a:lnTo>
                    <a:lnTo>
                      <a:pt x="1010" y="324"/>
                    </a:lnTo>
                    <a:lnTo>
                      <a:pt x="1010" y="325"/>
                    </a:lnTo>
                    <a:lnTo>
                      <a:pt x="1009" y="325"/>
                    </a:lnTo>
                    <a:lnTo>
                      <a:pt x="1009" y="326"/>
                    </a:lnTo>
                    <a:lnTo>
                      <a:pt x="1009" y="328"/>
                    </a:lnTo>
                    <a:lnTo>
                      <a:pt x="1010" y="328"/>
                    </a:lnTo>
                    <a:lnTo>
                      <a:pt x="1011" y="329"/>
                    </a:lnTo>
                    <a:lnTo>
                      <a:pt x="1011" y="330"/>
                    </a:lnTo>
                    <a:lnTo>
                      <a:pt x="1012" y="331"/>
                    </a:lnTo>
                    <a:lnTo>
                      <a:pt x="1012" y="330"/>
                    </a:lnTo>
                    <a:lnTo>
                      <a:pt x="1013" y="331"/>
                    </a:lnTo>
                    <a:lnTo>
                      <a:pt x="1012" y="332"/>
                    </a:lnTo>
                    <a:lnTo>
                      <a:pt x="1012" y="333"/>
                    </a:lnTo>
                    <a:lnTo>
                      <a:pt x="1012" y="334"/>
                    </a:lnTo>
                    <a:lnTo>
                      <a:pt x="1011" y="334"/>
                    </a:lnTo>
                    <a:lnTo>
                      <a:pt x="1011" y="335"/>
                    </a:lnTo>
                    <a:lnTo>
                      <a:pt x="1011" y="336"/>
                    </a:lnTo>
                    <a:lnTo>
                      <a:pt x="1010" y="337"/>
                    </a:lnTo>
                    <a:lnTo>
                      <a:pt x="1009" y="337"/>
                    </a:lnTo>
                    <a:lnTo>
                      <a:pt x="1009" y="338"/>
                    </a:lnTo>
                    <a:lnTo>
                      <a:pt x="1010" y="339"/>
                    </a:lnTo>
                    <a:lnTo>
                      <a:pt x="1009" y="340"/>
                    </a:lnTo>
                    <a:lnTo>
                      <a:pt x="1007" y="341"/>
                    </a:lnTo>
                    <a:lnTo>
                      <a:pt x="1007" y="342"/>
                    </a:lnTo>
                    <a:lnTo>
                      <a:pt x="1008" y="342"/>
                    </a:lnTo>
                    <a:lnTo>
                      <a:pt x="1008" y="343"/>
                    </a:lnTo>
                    <a:lnTo>
                      <a:pt x="1009" y="344"/>
                    </a:lnTo>
                    <a:lnTo>
                      <a:pt x="1009" y="345"/>
                    </a:lnTo>
                    <a:lnTo>
                      <a:pt x="1010" y="346"/>
                    </a:lnTo>
                    <a:lnTo>
                      <a:pt x="1010" y="347"/>
                    </a:lnTo>
                    <a:lnTo>
                      <a:pt x="1010" y="349"/>
                    </a:lnTo>
                    <a:lnTo>
                      <a:pt x="1010" y="350"/>
                    </a:lnTo>
                    <a:lnTo>
                      <a:pt x="1009" y="351"/>
                    </a:lnTo>
                    <a:lnTo>
                      <a:pt x="1008" y="351"/>
                    </a:lnTo>
                    <a:lnTo>
                      <a:pt x="1009" y="351"/>
                    </a:lnTo>
                    <a:lnTo>
                      <a:pt x="1009" y="352"/>
                    </a:lnTo>
                    <a:lnTo>
                      <a:pt x="1008" y="353"/>
                    </a:lnTo>
                    <a:lnTo>
                      <a:pt x="1008" y="355"/>
                    </a:lnTo>
                    <a:lnTo>
                      <a:pt x="1008" y="356"/>
                    </a:lnTo>
                    <a:lnTo>
                      <a:pt x="1008" y="357"/>
                    </a:lnTo>
                    <a:lnTo>
                      <a:pt x="1007" y="358"/>
                    </a:lnTo>
                    <a:lnTo>
                      <a:pt x="1007" y="359"/>
                    </a:lnTo>
                    <a:lnTo>
                      <a:pt x="1006" y="359"/>
                    </a:lnTo>
                    <a:lnTo>
                      <a:pt x="1005" y="359"/>
                    </a:lnTo>
                    <a:lnTo>
                      <a:pt x="1004" y="359"/>
                    </a:lnTo>
                    <a:lnTo>
                      <a:pt x="1004" y="360"/>
                    </a:lnTo>
                    <a:lnTo>
                      <a:pt x="1004" y="361"/>
                    </a:lnTo>
                    <a:lnTo>
                      <a:pt x="1003" y="361"/>
                    </a:lnTo>
                    <a:lnTo>
                      <a:pt x="1001" y="360"/>
                    </a:lnTo>
                    <a:lnTo>
                      <a:pt x="999" y="361"/>
                    </a:lnTo>
                    <a:lnTo>
                      <a:pt x="997" y="360"/>
                    </a:lnTo>
                    <a:lnTo>
                      <a:pt x="996" y="361"/>
                    </a:lnTo>
                    <a:lnTo>
                      <a:pt x="995" y="363"/>
                    </a:lnTo>
                    <a:lnTo>
                      <a:pt x="995" y="364"/>
                    </a:lnTo>
                    <a:lnTo>
                      <a:pt x="995" y="365"/>
                    </a:lnTo>
                    <a:lnTo>
                      <a:pt x="996" y="367"/>
                    </a:lnTo>
                    <a:lnTo>
                      <a:pt x="997" y="366"/>
                    </a:lnTo>
                    <a:lnTo>
                      <a:pt x="998" y="366"/>
                    </a:lnTo>
                    <a:lnTo>
                      <a:pt x="999" y="366"/>
                    </a:lnTo>
                    <a:lnTo>
                      <a:pt x="1000" y="366"/>
                    </a:lnTo>
                    <a:lnTo>
                      <a:pt x="1001" y="367"/>
                    </a:lnTo>
                    <a:lnTo>
                      <a:pt x="1002" y="367"/>
                    </a:lnTo>
                    <a:lnTo>
                      <a:pt x="1003" y="368"/>
                    </a:lnTo>
                    <a:lnTo>
                      <a:pt x="1004" y="369"/>
                    </a:lnTo>
                    <a:lnTo>
                      <a:pt x="1003" y="370"/>
                    </a:lnTo>
                    <a:lnTo>
                      <a:pt x="1001" y="372"/>
                    </a:lnTo>
                    <a:lnTo>
                      <a:pt x="1001" y="373"/>
                    </a:lnTo>
                    <a:lnTo>
                      <a:pt x="1002" y="373"/>
                    </a:lnTo>
                    <a:lnTo>
                      <a:pt x="1002" y="375"/>
                    </a:lnTo>
                    <a:lnTo>
                      <a:pt x="1003" y="376"/>
                    </a:lnTo>
                    <a:lnTo>
                      <a:pt x="1002" y="378"/>
                    </a:lnTo>
                    <a:lnTo>
                      <a:pt x="1002" y="379"/>
                    </a:lnTo>
                    <a:lnTo>
                      <a:pt x="1001" y="380"/>
                    </a:lnTo>
                    <a:lnTo>
                      <a:pt x="1000" y="382"/>
                    </a:lnTo>
                    <a:lnTo>
                      <a:pt x="1000" y="383"/>
                    </a:lnTo>
                    <a:lnTo>
                      <a:pt x="1000" y="384"/>
                    </a:lnTo>
                    <a:lnTo>
                      <a:pt x="999" y="385"/>
                    </a:lnTo>
                    <a:lnTo>
                      <a:pt x="999" y="386"/>
                    </a:lnTo>
                    <a:lnTo>
                      <a:pt x="998" y="386"/>
                    </a:lnTo>
                    <a:lnTo>
                      <a:pt x="998" y="387"/>
                    </a:lnTo>
                    <a:lnTo>
                      <a:pt x="998" y="388"/>
                    </a:lnTo>
                    <a:lnTo>
                      <a:pt x="998" y="389"/>
                    </a:lnTo>
                    <a:lnTo>
                      <a:pt x="998" y="390"/>
                    </a:lnTo>
                    <a:lnTo>
                      <a:pt x="998" y="391"/>
                    </a:lnTo>
                    <a:lnTo>
                      <a:pt x="998" y="392"/>
                    </a:lnTo>
                    <a:lnTo>
                      <a:pt x="997" y="392"/>
                    </a:lnTo>
                    <a:lnTo>
                      <a:pt x="997" y="393"/>
                    </a:lnTo>
                    <a:lnTo>
                      <a:pt x="996" y="393"/>
                    </a:lnTo>
                    <a:lnTo>
                      <a:pt x="996" y="394"/>
                    </a:lnTo>
                    <a:lnTo>
                      <a:pt x="997" y="394"/>
                    </a:lnTo>
                    <a:lnTo>
                      <a:pt x="997" y="395"/>
                    </a:lnTo>
                    <a:lnTo>
                      <a:pt x="995" y="395"/>
                    </a:lnTo>
                    <a:lnTo>
                      <a:pt x="994" y="396"/>
                    </a:lnTo>
                    <a:lnTo>
                      <a:pt x="993" y="397"/>
                    </a:lnTo>
                    <a:lnTo>
                      <a:pt x="992" y="398"/>
                    </a:lnTo>
                    <a:lnTo>
                      <a:pt x="992" y="399"/>
                    </a:lnTo>
                    <a:lnTo>
                      <a:pt x="991" y="399"/>
                    </a:lnTo>
                    <a:lnTo>
                      <a:pt x="990" y="400"/>
                    </a:lnTo>
                    <a:lnTo>
                      <a:pt x="989" y="401"/>
                    </a:lnTo>
                    <a:lnTo>
                      <a:pt x="988" y="401"/>
                    </a:lnTo>
                    <a:lnTo>
                      <a:pt x="987" y="401"/>
                    </a:lnTo>
                    <a:lnTo>
                      <a:pt x="987" y="400"/>
                    </a:lnTo>
                    <a:lnTo>
                      <a:pt x="986" y="400"/>
                    </a:lnTo>
                    <a:lnTo>
                      <a:pt x="985" y="400"/>
                    </a:lnTo>
                    <a:lnTo>
                      <a:pt x="985" y="401"/>
                    </a:lnTo>
                    <a:lnTo>
                      <a:pt x="986" y="402"/>
                    </a:lnTo>
                    <a:lnTo>
                      <a:pt x="986" y="403"/>
                    </a:lnTo>
                    <a:lnTo>
                      <a:pt x="986" y="404"/>
                    </a:lnTo>
                    <a:lnTo>
                      <a:pt x="985" y="404"/>
                    </a:lnTo>
                    <a:lnTo>
                      <a:pt x="985" y="405"/>
                    </a:lnTo>
                    <a:lnTo>
                      <a:pt x="985" y="406"/>
                    </a:lnTo>
                    <a:lnTo>
                      <a:pt x="985" y="407"/>
                    </a:lnTo>
                    <a:lnTo>
                      <a:pt x="984" y="408"/>
                    </a:lnTo>
                    <a:lnTo>
                      <a:pt x="982" y="409"/>
                    </a:lnTo>
                    <a:lnTo>
                      <a:pt x="982" y="410"/>
                    </a:lnTo>
                    <a:lnTo>
                      <a:pt x="982" y="411"/>
                    </a:lnTo>
                    <a:lnTo>
                      <a:pt x="983" y="411"/>
                    </a:lnTo>
                    <a:lnTo>
                      <a:pt x="984" y="411"/>
                    </a:lnTo>
                    <a:lnTo>
                      <a:pt x="984" y="410"/>
                    </a:lnTo>
                    <a:lnTo>
                      <a:pt x="985" y="410"/>
                    </a:lnTo>
                    <a:lnTo>
                      <a:pt x="985" y="409"/>
                    </a:lnTo>
                    <a:lnTo>
                      <a:pt x="986" y="410"/>
                    </a:lnTo>
                    <a:lnTo>
                      <a:pt x="987" y="410"/>
                    </a:lnTo>
                    <a:lnTo>
                      <a:pt x="986" y="411"/>
                    </a:lnTo>
                    <a:lnTo>
                      <a:pt x="985" y="411"/>
                    </a:lnTo>
                    <a:lnTo>
                      <a:pt x="985" y="412"/>
                    </a:lnTo>
                    <a:lnTo>
                      <a:pt x="984" y="413"/>
                    </a:lnTo>
                    <a:lnTo>
                      <a:pt x="984" y="415"/>
                    </a:lnTo>
                    <a:lnTo>
                      <a:pt x="984" y="416"/>
                    </a:lnTo>
                    <a:lnTo>
                      <a:pt x="984" y="417"/>
                    </a:lnTo>
                    <a:lnTo>
                      <a:pt x="985" y="417"/>
                    </a:lnTo>
                    <a:lnTo>
                      <a:pt x="984" y="417"/>
                    </a:lnTo>
                    <a:lnTo>
                      <a:pt x="984" y="418"/>
                    </a:lnTo>
                    <a:lnTo>
                      <a:pt x="984" y="419"/>
                    </a:lnTo>
                    <a:lnTo>
                      <a:pt x="985" y="420"/>
                    </a:lnTo>
                    <a:lnTo>
                      <a:pt x="984" y="420"/>
                    </a:lnTo>
                    <a:lnTo>
                      <a:pt x="984" y="421"/>
                    </a:lnTo>
                    <a:lnTo>
                      <a:pt x="985" y="422"/>
                    </a:lnTo>
                    <a:lnTo>
                      <a:pt x="986" y="422"/>
                    </a:lnTo>
                    <a:lnTo>
                      <a:pt x="985" y="423"/>
                    </a:lnTo>
                    <a:lnTo>
                      <a:pt x="984" y="423"/>
                    </a:lnTo>
                    <a:lnTo>
                      <a:pt x="983" y="423"/>
                    </a:lnTo>
                    <a:lnTo>
                      <a:pt x="982" y="423"/>
                    </a:lnTo>
                    <a:lnTo>
                      <a:pt x="981" y="423"/>
                    </a:lnTo>
                    <a:lnTo>
                      <a:pt x="980" y="423"/>
                    </a:lnTo>
                    <a:lnTo>
                      <a:pt x="980" y="422"/>
                    </a:lnTo>
                    <a:lnTo>
                      <a:pt x="980" y="423"/>
                    </a:lnTo>
                    <a:lnTo>
                      <a:pt x="979" y="423"/>
                    </a:lnTo>
                    <a:lnTo>
                      <a:pt x="979" y="424"/>
                    </a:lnTo>
                    <a:lnTo>
                      <a:pt x="980" y="425"/>
                    </a:lnTo>
                    <a:lnTo>
                      <a:pt x="980" y="426"/>
                    </a:lnTo>
                    <a:lnTo>
                      <a:pt x="979" y="426"/>
                    </a:lnTo>
                    <a:lnTo>
                      <a:pt x="978" y="427"/>
                    </a:lnTo>
                    <a:lnTo>
                      <a:pt x="978" y="428"/>
                    </a:lnTo>
                    <a:lnTo>
                      <a:pt x="979" y="429"/>
                    </a:lnTo>
                    <a:lnTo>
                      <a:pt x="978" y="429"/>
                    </a:lnTo>
                    <a:lnTo>
                      <a:pt x="977" y="429"/>
                    </a:lnTo>
                    <a:lnTo>
                      <a:pt x="976" y="429"/>
                    </a:lnTo>
                    <a:lnTo>
                      <a:pt x="975" y="429"/>
                    </a:lnTo>
                    <a:lnTo>
                      <a:pt x="974" y="430"/>
                    </a:lnTo>
                    <a:lnTo>
                      <a:pt x="974" y="429"/>
                    </a:lnTo>
                    <a:lnTo>
                      <a:pt x="973" y="429"/>
                    </a:lnTo>
                    <a:lnTo>
                      <a:pt x="972" y="430"/>
                    </a:lnTo>
                    <a:lnTo>
                      <a:pt x="972" y="432"/>
                    </a:lnTo>
                    <a:lnTo>
                      <a:pt x="971" y="432"/>
                    </a:lnTo>
                    <a:lnTo>
                      <a:pt x="971" y="431"/>
                    </a:lnTo>
                    <a:lnTo>
                      <a:pt x="970" y="430"/>
                    </a:lnTo>
                    <a:lnTo>
                      <a:pt x="969" y="430"/>
                    </a:lnTo>
                    <a:lnTo>
                      <a:pt x="969" y="431"/>
                    </a:lnTo>
                    <a:lnTo>
                      <a:pt x="969" y="432"/>
                    </a:lnTo>
                    <a:lnTo>
                      <a:pt x="968" y="432"/>
                    </a:lnTo>
                    <a:lnTo>
                      <a:pt x="968" y="433"/>
                    </a:lnTo>
                    <a:lnTo>
                      <a:pt x="968" y="434"/>
                    </a:lnTo>
                    <a:lnTo>
                      <a:pt x="968" y="433"/>
                    </a:lnTo>
                    <a:lnTo>
                      <a:pt x="967" y="433"/>
                    </a:lnTo>
                    <a:lnTo>
                      <a:pt x="967" y="434"/>
                    </a:lnTo>
                    <a:lnTo>
                      <a:pt x="966" y="434"/>
                    </a:lnTo>
                    <a:lnTo>
                      <a:pt x="966" y="435"/>
                    </a:lnTo>
                    <a:lnTo>
                      <a:pt x="965" y="435"/>
                    </a:lnTo>
                    <a:lnTo>
                      <a:pt x="965" y="436"/>
                    </a:lnTo>
                    <a:lnTo>
                      <a:pt x="966" y="437"/>
                    </a:lnTo>
                    <a:lnTo>
                      <a:pt x="965" y="437"/>
                    </a:lnTo>
                    <a:lnTo>
                      <a:pt x="967" y="437"/>
                    </a:lnTo>
                    <a:lnTo>
                      <a:pt x="966" y="438"/>
                    </a:lnTo>
                    <a:lnTo>
                      <a:pt x="967" y="438"/>
                    </a:lnTo>
                    <a:lnTo>
                      <a:pt x="967" y="439"/>
                    </a:lnTo>
                    <a:lnTo>
                      <a:pt x="968" y="439"/>
                    </a:lnTo>
                    <a:lnTo>
                      <a:pt x="968" y="440"/>
                    </a:lnTo>
                    <a:lnTo>
                      <a:pt x="968" y="441"/>
                    </a:lnTo>
                    <a:lnTo>
                      <a:pt x="968" y="442"/>
                    </a:lnTo>
                    <a:lnTo>
                      <a:pt x="968" y="443"/>
                    </a:lnTo>
                    <a:lnTo>
                      <a:pt x="969" y="443"/>
                    </a:lnTo>
                    <a:lnTo>
                      <a:pt x="970" y="442"/>
                    </a:lnTo>
                    <a:lnTo>
                      <a:pt x="971" y="442"/>
                    </a:lnTo>
                    <a:lnTo>
                      <a:pt x="971" y="443"/>
                    </a:lnTo>
                    <a:lnTo>
                      <a:pt x="971" y="444"/>
                    </a:lnTo>
                    <a:lnTo>
                      <a:pt x="971" y="445"/>
                    </a:lnTo>
                    <a:lnTo>
                      <a:pt x="972" y="445"/>
                    </a:lnTo>
                    <a:lnTo>
                      <a:pt x="972" y="446"/>
                    </a:lnTo>
                    <a:lnTo>
                      <a:pt x="971" y="446"/>
                    </a:lnTo>
                    <a:lnTo>
                      <a:pt x="970" y="445"/>
                    </a:lnTo>
                    <a:lnTo>
                      <a:pt x="969" y="445"/>
                    </a:lnTo>
                    <a:lnTo>
                      <a:pt x="969" y="446"/>
                    </a:lnTo>
                    <a:lnTo>
                      <a:pt x="970" y="446"/>
                    </a:lnTo>
                    <a:lnTo>
                      <a:pt x="969" y="447"/>
                    </a:lnTo>
                    <a:lnTo>
                      <a:pt x="970" y="447"/>
                    </a:lnTo>
                    <a:lnTo>
                      <a:pt x="969" y="447"/>
                    </a:lnTo>
                    <a:lnTo>
                      <a:pt x="968" y="446"/>
                    </a:lnTo>
                    <a:lnTo>
                      <a:pt x="967" y="447"/>
                    </a:lnTo>
                    <a:lnTo>
                      <a:pt x="968" y="447"/>
                    </a:lnTo>
                    <a:lnTo>
                      <a:pt x="967" y="447"/>
                    </a:lnTo>
                    <a:lnTo>
                      <a:pt x="967" y="448"/>
                    </a:lnTo>
                    <a:lnTo>
                      <a:pt x="968" y="448"/>
                    </a:lnTo>
                    <a:lnTo>
                      <a:pt x="967" y="448"/>
                    </a:lnTo>
                    <a:lnTo>
                      <a:pt x="967" y="449"/>
                    </a:lnTo>
                    <a:lnTo>
                      <a:pt x="966" y="448"/>
                    </a:lnTo>
                    <a:lnTo>
                      <a:pt x="965" y="448"/>
                    </a:lnTo>
                    <a:lnTo>
                      <a:pt x="964" y="449"/>
                    </a:lnTo>
                    <a:lnTo>
                      <a:pt x="965" y="449"/>
                    </a:lnTo>
                    <a:lnTo>
                      <a:pt x="965" y="450"/>
                    </a:lnTo>
                    <a:lnTo>
                      <a:pt x="965" y="451"/>
                    </a:lnTo>
                    <a:lnTo>
                      <a:pt x="966" y="452"/>
                    </a:lnTo>
                    <a:lnTo>
                      <a:pt x="965" y="453"/>
                    </a:lnTo>
                    <a:lnTo>
                      <a:pt x="965" y="454"/>
                    </a:lnTo>
                    <a:lnTo>
                      <a:pt x="966" y="454"/>
                    </a:lnTo>
                    <a:lnTo>
                      <a:pt x="967" y="455"/>
                    </a:lnTo>
                    <a:lnTo>
                      <a:pt x="967" y="456"/>
                    </a:lnTo>
                    <a:lnTo>
                      <a:pt x="966" y="456"/>
                    </a:lnTo>
                    <a:lnTo>
                      <a:pt x="965" y="456"/>
                    </a:lnTo>
                    <a:lnTo>
                      <a:pt x="966" y="456"/>
                    </a:lnTo>
                    <a:lnTo>
                      <a:pt x="966" y="457"/>
                    </a:lnTo>
                    <a:lnTo>
                      <a:pt x="966" y="458"/>
                    </a:lnTo>
                    <a:lnTo>
                      <a:pt x="965" y="457"/>
                    </a:lnTo>
                    <a:lnTo>
                      <a:pt x="964" y="457"/>
                    </a:lnTo>
                    <a:lnTo>
                      <a:pt x="964" y="458"/>
                    </a:lnTo>
                    <a:lnTo>
                      <a:pt x="965" y="459"/>
                    </a:lnTo>
                    <a:lnTo>
                      <a:pt x="964" y="459"/>
                    </a:lnTo>
                    <a:lnTo>
                      <a:pt x="965" y="460"/>
                    </a:lnTo>
                    <a:lnTo>
                      <a:pt x="964" y="460"/>
                    </a:lnTo>
                    <a:lnTo>
                      <a:pt x="964" y="461"/>
                    </a:lnTo>
                    <a:lnTo>
                      <a:pt x="964" y="462"/>
                    </a:lnTo>
                    <a:lnTo>
                      <a:pt x="964" y="463"/>
                    </a:lnTo>
                    <a:lnTo>
                      <a:pt x="963" y="463"/>
                    </a:lnTo>
                    <a:lnTo>
                      <a:pt x="963" y="464"/>
                    </a:lnTo>
                    <a:lnTo>
                      <a:pt x="964" y="464"/>
                    </a:lnTo>
                    <a:lnTo>
                      <a:pt x="964" y="465"/>
                    </a:lnTo>
                    <a:lnTo>
                      <a:pt x="963" y="465"/>
                    </a:lnTo>
                    <a:lnTo>
                      <a:pt x="962" y="465"/>
                    </a:lnTo>
                    <a:lnTo>
                      <a:pt x="961" y="465"/>
                    </a:lnTo>
                    <a:lnTo>
                      <a:pt x="962" y="467"/>
                    </a:lnTo>
                    <a:lnTo>
                      <a:pt x="961" y="467"/>
                    </a:lnTo>
                    <a:lnTo>
                      <a:pt x="961" y="466"/>
                    </a:lnTo>
                    <a:lnTo>
                      <a:pt x="960" y="466"/>
                    </a:lnTo>
                    <a:lnTo>
                      <a:pt x="960" y="467"/>
                    </a:lnTo>
                    <a:lnTo>
                      <a:pt x="959" y="467"/>
                    </a:lnTo>
                    <a:lnTo>
                      <a:pt x="958" y="467"/>
                    </a:lnTo>
                    <a:lnTo>
                      <a:pt x="958" y="468"/>
                    </a:lnTo>
                    <a:lnTo>
                      <a:pt x="959" y="468"/>
                    </a:lnTo>
                    <a:lnTo>
                      <a:pt x="959" y="467"/>
                    </a:lnTo>
                    <a:lnTo>
                      <a:pt x="959" y="468"/>
                    </a:lnTo>
                    <a:lnTo>
                      <a:pt x="960" y="469"/>
                    </a:lnTo>
                    <a:lnTo>
                      <a:pt x="960" y="470"/>
                    </a:lnTo>
                    <a:lnTo>
                      <a:pt x="959" y="470"/>
                    </a:lnTo>
                    <a:lnTo>
                      <a:pt x="958" y="470"/>
                    </a:lnTo>
                    <a:lnTo>
                      <a:pt x="958" y="471"/>
                    </a:lnTo>
                    <a:lnTo>
                      <a:pt x="958" y="472"/>
                    </a:lnTo>
                    <a:lnTo>
                      <a:pt x="957" y="472"/>
                    </a:lnTo>
                    <a:lnTo>
                      <a:pt x="957" y="471"/>
                    </a:lnTo>
                    <a:lnTo>
                      <a:pt x="956" y="471"/>
                    </a:lnTo>
                    <a:lnTo>
                      <a:pt x="957" y="471"/>
                    </a:lnTo>
                    <a:lnTo>
                      <a:pt x="957" y="472"/>
                    </a:lnTo>
                    <a:lnTo>
                      <a:pt x="956" y="472"/>
                    </a:lnTo>
                    <a:lnTo>
                      <a:pt x="956" y="473"/>
                    </a:lnTo>
                    <a:lnTo>
                      <a:pt x="957" y="474"/>
                    </a:lnTo>
                    <a:lnTo>
                      <a:pt x="956" y="474"/>
                    </a:lnTo>
                    <a:lnTo>
                      <a:pt x="955" y="474"/>
                    </a:lnTo>
                    <a:lnTo>
                      <a:pt x="956" y="475"/>
                    </a:lnTo>
                    <a:lnTo>
                      <a:pt x="955" y="476"/>
                    </a:lnTo>
                    <a:lnTo>
                      <a:pt x="954" y="475"/>
                    </a:lnTo>
                    <a:lnTo>
                      <a:pt x="953" y="476"/>
                    </a:lnTo>
                    <a:lnTo>
                      <a:pt x="953" y="477"/>
                    </a:lnTo>
                    <a:lnTo>
                      <a:pt x="954" y="477"/>
                    </a:lnTo>
                    <a:lnTo>
                      <a:pt x="953" y="478"/>
                    </a:lnTo>
                    <a:lnTo>
                      <a:pt x="952" y="477"/>
                    </a:lnTo>
                    <a:lnTo>
                      <a:pt x="952" y="478"/>
                    </a:lnTo>
                    <a:lnTo>
                      <a:pt x="953" y="478"/>
                    </a:lnTo>
                    <a:lnTo>
                      <a:pt x="953" y="479"/>
                    </a:lnTo>
                    <a:lnTo>
                      <a:pt x="952" y="479"/>
                    </a:lnTo>
                    <a:lnTo>
                      <a:pt x="952" y="480"/>
                    </a:lnTo>
                    <a:lnTo>
                      <a:pt x="953" y="480"/>
                    </a:lnTo>
                    <a:lnTo>
                      <a:pt x="953" y="481"/>
                    </a:lnTo>
                    <a:lnTo>
                      <a:pt x="952" y="481"/>
                    </a:lnTo>
                    <a:lnTo>
                      <a:pt x="951" y="481"/>
                    </a:lnTo>
                    <a:lnTo>
                      <a:pt x="950" y="482"/>
                    </a:lnTo>
                    <a:lnTo>
                      <a:pt x="950" y="481"/>
                    </a:lnTo>
                    <a:lnTo>
                      <a:pt x="949" y="481"/>
                    </a:lnTo>
                    <a:lnTo>
                      <a:pt x="949" y="482"/>
                    </a:lnTo>
                    <a:lnTo>
                      <a:pt x="949" y="483"/>
                    </a:lnTo>
                    <a:lnTo>
                      <a:pt x="949" y="482"/>
                    </a:lnTo>
                    <a:lnTo>
                      <a:pt x="948" y="482"/>
                    </a:lnTo>
                    <a:lnTo>
                      <a:pt x="948" y="483"/>
                    </a:lnTo>
                    <a:lnTo>
                      <a:pt x="947" y="484"/>
                    </a:lnTo>
                    <a:lnTo>
                      <a:pt x="947" y="483"/>
                    </a:lnTo>
                    <a:lnTo>
                      <a:pt x="946" y="483"/>
                    </a:lnTo>
                    <a:lnTo>
                      <a:pt x="946" y="484"/>
                    </a:lnTo>
                    <a:lnTo>
                      <a:pt x="945" y="484"/>
                    </a:lnTo>
                    <a:lnTo>
                      <a:pt x="946" y="484"/>
                    </a:lnTo>
                    <a:lnTo>
                      <a:pt x="945" y="484"/>
                    </a:lnTo>
                    <a:lnTo>
                      <a:pt x="945" y="485"/>
                    </a:lnTo>
                    <a:lnTo>
                      <a:pt x="945" y="484"/>
                    </a:lnTo>
                    <a:lnTo>
                      <a:pt x="944" y="485"/>
                    </a:lnTo>
                    <a:lnTo>
                      <a:pt x="944" y="486"/>
                    </a:lnTo>
                    <a:lnTo>
                      <a:pt x="943" y="486"/>
                    </a:lnTo>
                    <a:lnTo>
                      <a:pt x="943" y="485"/>
                    </a:lnTo>
                    <a:lnTo>
                      <a:pt x="942" y="486"/>
                    </a:lnTo>
                    <a:lnTo>
                      <a:pt x="943" y="486"/>
                    </a:lnTo>
                    <a:lnTo>
                      <a:pt x="943" y="487"/>
                    </a:lnTo>
                    <a:lnTo>
                      <a:pt x="942" y="487"/>
                    </a:lnTo>
                    <a:lnTo>
                      <a:pt x="942" y="488"/>
                    </a:lnTo>
                    <a:lnTo>
                      <a:pt x="942" y="489"/>
                    </a:lnTo>
                    <a:lnTo>
                      <a:pt x="941" y="489"/>
                    </a:lnTo>
                    <a:lnTo>
                      <a:pt x="942" y="490"/>
                    </a:lnTo>
                    <a:lnTo>
                      <a:pt x="942" y="491"/>
                    </a:lnTo>
                    <a:lnTo>
                      <a:pt x="942" y="492"/>
                    </a:lnTo>
                    <a:lnTo>
                      <a:pt x="941" y="492"/>
                    </a:lnTo>
                    <a:lnTo>
                      <a:pt x="942" y="492"/>
                    </a:lnTo>
                    <a:lnTo>
                      <a:pt x="942" y="493"/>
                    </a:lnTo>
                    <a:lnTo>
                      <a:pt x="941" y="493"/>
                    </a:lnTo>
                    <a:lnTo>
                      <a:pt x="940" y="493"/>
                    </a:lnTo>
                    <a:lnTo>
                      <a:pt x="940" y="494"/>
                    </a:lnTo>
                    <a:lnTo>
                      <a:pt x="941" y="494"/>
                    </a:lnTo>
                    <a:lnTo>
                      <a:pt x="941" y="495"/>
                    </a:lnTo>
                    <a:lnTo>
                      <a:pt x="940" y="494"/>
                    </a:lnTo>
                    <a:lnTo>
                      <a:pt x="939" y="494"/>
                    </a:lnTo>
                    <a:lnTo>
                      <a:pt x="939" y="495"/>
                    </a:lnTo>
                    <a:lnTo>
                      <a:pt x="940" y="495"/>
                    </a:lnTo>
                    <a:lnTo>
                      <a:pt x="940" y="496"/>
                    </a:lnTo>
                    <a:lnTo>
                      <a:pt x="939" y="496"/>
                    </a:lnTo>
                    <a:lnTo>
                      <a:pt x="939" y="497"/>
                    </a:lnTo>
                    <a:lnTo>
                      <a:pt x="938" y="497"/>
                    </a:lnTo>
                    <a:lnTo>
                      <a:pt x="938" y="498"/>
                    </a:lnTo>
                    <a:lnTo>
                      <a:pt x="937" y="497"/>
                    </a:lnTo>
                    <a:lnTo>
                      <a:pt x="937" y="498"/>
                    </a:lnTo>
                    <a:lnTo>
                      <a:pt x="937" y="499"/>
                    </a:lnTo>
                    <a:lnTo>
                      <a:pt x="936" y="498"/>
                    </a:lnTo>
                    <a:lnTo>
                      <a:pt x="936" y="499"/>
                    </a:lnTo>
                    <a:lnTo>
                      <a:pt x="936" y="500"/>
                    </a:lnTo>
                    <a:lnTo>
                      <a:pt x="935" y="499"/>
                    </a:lnTo>
                    <a:lnTo>
                      <a:pt x="934" y="499"/>
                    </a:lnTo>
                    <a:lnTo>
                      <a:pt x="935" y="500"/>
                    </a:lnTo>
                    <a:lnTo>
                      <a:pt x="934" y="500"/>
                    </a:lnTo>
                    <a:lnTo>
                      <a:pt x="934" y="501"/>
                    </a:lnTo>
                    <a:lnTo>
                      <a:pt x="935" y="501"/>
                    </a:lnTo>
                    <a:lnTo>
                      <a:pt x="935" y="502"/>
                    </a:lnTo>
                    <a:lnTo>
                      <a:pt x="935" y="503"/>
                    </a:lnTo>
                    <a:lnTo>
                      <a:pt x="934" y="503"/>
                    </a:lnTo>
                    <a:lnTo>
                      <a:pt x="934" y="504"/>
                    </a:lnTo>
                    <a:lnTo>
                      <a:pt x="933" y="505"/>
                    </a:lnTo>
                    <a:lnTo>
                      <a:pt x="934" y="505"/>
                    </a:lnTo>
                    <a:lnTo>
                      <a:pt x="934" y="506"/>
                    </a:lnTo>
                    <a:lnTo>
                      <a:pt x="933" y="506"/>
                    </a:lnTo>
                    <a:lnTo>
                      <a:pt x="933" y="507"/>
                    </a:lnTo>
                    <a:lnTo>
                      <a:pt x="933" y="508"/>
                    </a:lnTo>
                    <a:lnTo>
                      <a:pt x="934" y="507"/>
                    </a:lnTo>
                    <a:lnTo>
                      <a:pt x="934" y="508"/>
                    </a:lnTo>
                    <a:lnTo>
                      <a:pt x="933" y="508"/>
                    </a:lnTo>
                    <a:lnTo>
                      <a:pt x="933" y="509"/>
                    </a:lnTo>
                    <a:lnTo>
                      <a:pt x="933" y="510"/>
                    </a:lnTo>
                    <a:lnTo>
                      <a:pt x="933" y="511"/>
                    </a:lnTo>
                    <a:lnTo>
                      <a:pt x="932" y="512"/>
                    </a:lnTo>
                    <a:lnTo>
                      <a:pt x="933" y="513"/>
                    </a:lnTo>
                    <a:lnTo>
                      <a:pt x="932" y="514"/>
                    </a:lnTo>
                    <a:lnTo>
                      <a:pt x="933" y="514"/>
                    </a:lnTo>
                    <a:lnTo>
                      <a:pt x="932" y="514"/>
                    </a:lnTo>
                    <a:lnTo>
                      <a:pt x="932" y="515"/>
                    </a:lnTo>
                    <a:lnTo>
                      <a:pt x="932" y="516"/>
                    </a:lnTo>
                    <a:lnTo>
                      <a:pt x="932" y="517"/>
                    </a:lnTo>
                    <a:lnTo>
                      <a:pt x="932" y="518"/>
                    </a:lnTo>
                    <a:lnTo>
                      <a:pt x="931" y="518"/>
                    </a:lnTo>
                    <a:lnTo>
                      <a:pt x="931" y="519"/>
                    </a:lnTo>
                    <a:lnTo>
                      <a:pt x="930" y="519"/>
                    </a:lnTo>
                    <a:lnTo>
                      <a:pt x="930" y="520"/>
                    </a:lnTo>
                    <a:lnTo>
                      <a:pt x="930" y="521"/>
                    </a:lnTo>
                    <a:lnTo>
                      <a:pt x="930" y="522"/>
                    </a:lnTo>
                    <a:lnTo>
                      <a:pt x="929" y="522"/>
                    </a:lnTo>
                    <a:lnTo>
                      <a:pt x="928" y="523"/>
                    </a:lnTo>
                    <a:lnTo>
                      <a:pt x="928" y="524"/>
                    </a:lnTo>
                    <a:lnTo>
                      <a:pt x="927" y="524"/>
                    </a:lnTo>
                    <a:lnTo>
                      <a:pt x="926" y="524"/>
                    </a:lnTo>
                    <a:lnTo>
                      <a:pt x="926" y="525"/>
                    </a:lnTo>
                    <a:lnTo>
                      <a:pt x="925" y="525"/>
                    </a:lnTo>
                    <a:lnTo>
                      <a:pt x="924" y="526"/>
                    </a:lnTo>
                    <a:lnTo>
                      <a:pt x="923" y="527"/>
                    </a:lnTo>
                    <a:lnTo>
                      <a:pt x="923" y="528"/>
                    </a:lnTo>
                    <a:lnTo>
                      <a:pt x="923" y="529"/>
                    </a:lnTo>
                    <a:lnTo>
                      <a:pt x="922" y="528"/>
                    </a:lnTo>
                    <a:lnTo>
                      <a:pt x="922" y="529"/>
                    </a:lnTo>
                    <a:lnTo>
                      <a:pt x="922" y="530"/>
                    </a:lnTo>
                    <a:lnTo>
                      <a:pt x="921" y="531"/>
                    </a:lnTo>
                    <a:lnTo>
                      <a:pt x="921" y="530"/>
                    </a:lnTo>
                    <a:lnTo>
                      <a:pt x="921" y="531"/>
                    </a:lnTo>
                    <a:lnTo>
                      <a:pt x="920" y="532"/>
                    </a:lnTo>
                    <a:lnTo>
                      <a:pt x="920" y="531"/>
                    </a:lnTo>
                    <a:lnTo>
                      <a:pt x="920" y="532"/>
                    </a:lnTo>
                    <a:lnTo>
                      <a:pt x="919" y="532"/>
                    </a:lnTo>
                    <a:lnTo>
                      <a:pt x="918" y="532"/>
                    </a:lnTo>
                    <a:lnTo>
                      <a:pt x="917" y="532"/>
                    </a:lnTo>
                    <a:lnTo>
                      <a:pt x="917" y="533"/>
                    </a:lnTo>
                    <a:lnTo>
                      <a:pt x="917" y="534"/>
                    </a:lnTo>
                    <a:lnTo>
                      <a:pt x="916" y="534"/>
                    </a:lnTo>
                    <a:lnTo>
                      <a:pt x="915" y="534"/>
                    </a:lnTo>
                    <a:lnTo>
                      <a:pt x="915" y="535"/>
                    </a:lnTo>
                    <a:lnTo>
                      <a:pt x="914" y="535"/>
                    </a:lnTo>
                    <a:lnTo>
                      <a:pt x="914" y="536"/>
                    </a:lnTo>
                    <a:lnTo>
                      <a:pt x="913" y="536"/>
                    </a:lnTo>
                    <a:lnTo>
                      <a:pt x="912" y="536"/>
                    </a:lnTo>
                    <a:lnTo>
                      <a:pt x="912" y="537"/>
                    </a:lnTo>
                    <a:lnTo>
                      <a:pt x="912" y="536"/>
                    </a:lnTo>
                    <a:lnTo>
                      <a:pt x="911" y="536"/>
                    </a:lnTo>
                    <a:lnTo>
                      <a:pt x="911" y="537"/>
                    </a:lnTo>
                    <a:lnTo>
                      <a:pt x="910" y="538"/>
                    </a:lnTo>
                    <a:lnTo>
                      <a:pt x="910" y="539"/>
                    </a:lnTo>
                    <a:lnTo>
                      <a:pt x="909" y="539"/>
                    </a:lnTo>
                    <a:lnTo>
                      <a:pt x="909" y="540"/>
                    </a:lnTo>
                    <a:lnTo>
                      <a:pt x="909" y="541"/>
                    </a:lnTo>
                    <a:lnTo>
                      <a:pt x="909" y="542"/>
                    </a:lnTo>
                    <a:lnTo>
                      <a:pt x="908" y="543"/>
                    </a:lnTo>
                    <a:lnTo>
                      <a:pt x="909" y="544"/>
                    </a:lnTo>
                    <a:lnTo>
                      <a:pt x="909" y="545"/>
                    </a:lnTo>
                    <a:lnTo>
                      <a:pt x="909" y="546"/>
                    </a:lnTo>
                    <a:lnTo>
                      <a:pt x="908" y="546"/>
                    </a:lnTo>
                    <a:lnTo>
                      <a:pt x="907" y="546"/>
                    </a:lnTo>
                    <a:lnTo>
                      <a:pt x="907" y="547"/>
                    </a:lnTo>
                    <a:lnTo>
                      <a:pt x="907" y="548"/>
                    </a:lnTo>
                    <a:lnTo>
                      <a:pt x="907" y="549"/>
                    </a:lnTo>
                    <a:lnTo>
                      <a:pt x="906" y="549"/>
                    </a:lnTo>
                    <a:lnTo>
                      <a:pt x="906" y="550"/>
                    </a:lnTo>
                    <a:lnTo>
                      <a:pt x="907" y="551"/>
                    </a:lnTo>
                    <a:lnTo>
                      <a:pt x="906" y="551"/>
                    </a:lnTo>
                    <a:lnTo>
                      <a:pt x="905" y="551"/>
                    </a:lnTo>
                    <a:lnTo>
                      <a:pt x="905" y="552"/>
                    </a:lnTo>
                    <a:lnTo>
                      <a:pt x="904" y="553"/>
                    </a:lnTo>
                    <a:lnTo>
                      <a:pt x="903" y="553"/>
                    </a:lnTo>
                    <a:lnTo>
                      <a:pt x="902" y="553"/>
                    </a:lnTo>
                    <a:lnTo>
                      <a:pt x="902" y="554"/>
                    </a:lnTo>
                    <a:lnTo>
                      <a:pt x="901" y="554"/>
                    </a:lnTo>
                    <a:lnTo>
                      <a:pt x="900" y="554"/>
                    </a:lnTo>
                    <a:lnTo>
                      <a:pt x="900" y="555"/>
                    </a:lnTo>
                    <a:lnTo>
                      <a:pt x="899" y="555"/>
                    </a:lnTo>
                    <a:lnTo>
                      <a:pt x="899" y="556"/>
                    </a:lnTo>
                    <a:lnTo>
                      <a:pt x="898" y="556"/>
                    </a:lnTo>
                    <a:lnTo>
                      <a:pt x="899" y="556"/>
                    </a:lnTo>
                    <a:lnTo>
                      <a:pt x="898" y="556"/>
                    </a:lnTo>
                    <a:lnTo>
                      <a:pt x="898" y="557"/>
                    </a:lnTo>
                    <a:lnTo>
                      <a:pt x="898" y="558"/>
                    </a:lnTo>
                    <a:lnTo>
                      <a:pt x="898" y="559"/>
                    </a:lnTo>
                    <a:lnTo>
                      <a:pt x="897" y="560"/>
                    </a:lnTo>
                    <a:lnTo>
                      <a:pt x="897" y="561"/>
                    </a:lnTo>
                    <a:lnTo>
                      <a:pt x="896" y="561"/>
                    </a:lnTo>
                    <a:lnTo>
                      <a:pt x="896" y="562"/>
                    </a:lnTo>
                    <a:lnTo>
                      <a:pt x="896" y="563"/>
                    </a:lnTo>
                    <a:lnTo>
                      <a:pt x="895" y="563"/>
                    </a:lnTo>
                    <a:lnTo>
                      <a:pt x="895" y="564"/>
                    </a:lnTo>
                    <a:lnTo>
                      <a:pt x="893" y="566"/>
                    </a:lnTo>
                    <a:lnTo>
                      <a:pt x="892" y="567"/>
                    </a:lnTo>
                    <a:lnTo>
                      <a:pt x="891" y="568"/>
                    </a:lnTo>
                    <a:lnTo>
                      <a:pt x="891" y="569"/>
                    </a:lnTo>
                    <a:lnTo>
                      <a:pt x="890" y="570"/>
                    </a:lnTo>
                    <a:lnTo>
                      <a:pt x="890" y="571"/>
                    </a:lnTo>
                    <a:lnTo>
                      <a:pt x="889" y="571"/>
                    </a:lnTo>
                    <a:lnTo>
                      <a:pt x="889" y="572"/>
                    </a:lnTo>
                    <a:lnTo>
                      <a:pt x="887" y="573"/>
                    </a:lnTo>
                    <a:lnTo>
                      <a:pt x="887" y="574"/>
                    </a:lnTo>
                    <a:lnTo>
                      <a:pt x="886" y="574"/>
                    </a:lnTo>
                    <a:lnTo>
                      <a:pt x="886" y="575"/>
                    </a:lnTo>
                    <a:lnTo>
                      <a:pt x="885" y="575"/>
                    </a:lnTo>
                    <a:lnTo>
                      <a:pt x="884" y="576"/>
                    </a:lnTo>
                    <a:lnTo>
                      <a:pt x="883" y="576"/>
                    </a:lnTo>
                    <a:lnTo>
                      <a:pt x="883" y="577"/>
                    </a:lnTo>
                    <a:lnTo>
                      <a:pt x="882" y="577"/>
                    </a:lnTo>
                    <a:lnTo>
                      <a:pt x="882" y="578"/>
                    </a:lnTo>
                    <a:lnTo>
                      <a:pt x="881" y="577"/>
                    </a:lnTo>
                    <a:lnTo>
                      <a:pt x="880" y="577"/>
                    </a:lnTo>
                    <a:lnTo>
                      <a:pt x="879" y="577"/>
                    </a:lnTo>
                    <a:lnTo>
                      <a:pt x="878" y="577"/>
                    </a:lnTo>
                    <a:lnTo>
                      <a:pt x="877" y="577"/>
                    </a:lnTo>
                    <a:lnTo>
                      <a:pt x="877" y="576"/>
                    </a:lnTo>
                    <a:lnTo>
                      <a:pt x="876" y="576"/>
                    </a:lnTo>
                    <a:lnTo>
                      <a:pt x="876" y="577"/>
                    </a:lnTo>
                    <a:lnTo>
                      <a:pt x="876" y="576"/>
                    </a:lnTo>
                    <a:lnTo>
                      <a:pt x="875" y="576"/>
                    </a:lnTo>
                    <a:lnTo>
                      <a:pt x="874" y="576"/>
                    </a:lnTo>
                    <a:lnTo>
                      <a:pt x="873" y="576"/>
                    </a:lnTo>
                    <a:lnTo>
                      <a:pt x="873" y="575"/>
                    </a:lnTo>
                    <a:lnTo>
                      <a:pt x="872" y="576"/>
                    </a:lnTo>
                    <a:lnTo>
                      <a:pt x="871" y="577"/>
                    </a:lnTo>
                    <a:lnTo>
                      <a:pt x="856" y="588"/>
                    </a:lnTo>
                    <a:lnTo>
                      <a:pt x="854" y="589"/>
                    </a:lnTo>
                    <a:lnTo>
                      <a:pt x="851" y="591"/>
                    </a:lnTo>
                    <a:lnTo>
                      <a:pt x="840" y="599"/>
                    </a:lnTo>
                    <a:lnTo>
                      <a:pt x="839" y="600"/>
                    </a:lnTo>
                    <a:lnTo>
                      <a:pt x="831" y="606"/>
                    </a:lnTo>
                    <a:lnTo>
                      <a:pt x="826" y="609"/>
                    </a:lnTo>
                    <a:lnTo>
                      <a:pt x="825" y="609"/>
                    </a:lnTo>
                    <a:lnTo>
                      <a:pt x="824" y="610"/>
                    </a:lnTo>
                    <a:lnTo>
                      <a:pt x="822" y="611"/>
                    </a:lnTo>
                    <a:lnTo>
                      <a:pt x="822" y="610"/>
                    </a:lnTo>
                    <a:lnTo>
                      <a:pt x="821" y="610"/>
                    </a:lnTo>
                    <a:lnTo>
                      <a:pt x="821" y="611"/>
                    </a:lnTo>
                    <a:lnTo>
                      <a:pt x="821" y="612"/>
                    </a:lnTo>
                    <a:lnTo>
                      <a:pt x="820" y="613"/>
                    </a:lnTo>
                    <a:lnTo>
                      <a:pt x="819" y="613"/>
                    </a:lnTo>
                    <a:lnTo>
                      <a:pt x="819" y="614"/>
                    </a:lnTo>
                    <a:lnTo>
                      <a:pt x="817" y="616"/>
                    </a:lnTo>
                    <a:lnTo>
                      <a:pt x="796" y="630"/>
                    </a:lnTo>
                    <a:lnTo>
                      <a:pt x="795" y="631"/>
                    </a:lnTo>
                    <a:lnTo>
                      <a:pt x="796" y="631"/>
                    </a:lnTo>
                    <a:lnTo>
                      <a:pt x="796" y="632"/>
                    </a:lnTo>
                    <a:lnTo>
                      <a:pt x="797" y="632"/>
                    </a:lnTo>
                    <a:lnTo>
                      <a:pt x="798" y="632"/>
                    </a:lnTo>
                    <a:lnTo>
                      <a:pt x="798" y="633"/>
                    </a:lnTo>
                    <a:lnTo>
                      <a:pt x="799" y="633"/>
                    </a:lnTo>
                    <a:lnTo>
                      <a:pt x="801" y="633"/>
                    </a:lnTo>
                    <a:lnTo>
                      <a:pt x="803" y="633"/>
                    </a:lnTo>
                    <a:lnTo>
                      <a:pt x="804" y="634"/>
                    </a:lnTo>
                    <a:lnTo>
                      <a:pt x="805" y="636"/>
                    </a:lnTo>
                    <a:lnTo>
                      <a:pt x="806" y="636"/>
                    </a:lnTo>
                    <a:lnTo>
                      <a:pt x="807" y="636"/>
                    </a:lnTo>
                    <a:lnTo>
                      <a:pt x="808" y="637"/>
                    </a:lnTo>
                    <a:lnTo>
                      <a:pt x="809" y="637"/>
                    </a:lnTo>
                    <a:lnTo>
                      <a:pt x="815" y="636"/>
                    </a:lnTo>
                    <a:lnTo>
                      <a:pt x="818" y="635"/>
                    </a:lnTo>
                    <a:lnTo>
                      <a:pt x="819" y="635"/>
                    </a:lnTo>
                    <a:lnTo>
                      <a:pt x="820" y="635"/>
                    </a:lnTo>
                    <a:lnTo>
                      <a:pt x="820" y="636"/>
                    </a:lnTo>
                    <a:lnTo>
                      <a:pt x="821" y="637"/>
                    </a:lnTo>
                    <a:lnTo>
                      <a:pt x="823" y="637"/>
                    </a:lnTo>
                    <a:lnTo>
                      <a:pt x="824" y="637"/>
                    </a:lnTo>
                    <a:lnTo>
                      <a:pt x="825" y="637"/>
                    </a:lnTo>
                    <a:lnTo>
                      <a:pt x="826" y="638"/>
                    </a:lnTo>
                    <a:lnTo>
                      <a:pt x="827" y="638"/>
                    </a:lnTo>
                    <a:lnTo>
                      <a:pt x="827" y="639"/>
                    </a:lnTo>
                    <a:lnTo>
                      <a:pt x="828" y="639"/>
                    </a:lnTo>
                    <a:lnTo>
                      <a:pt x="828" y="641"/>
                    </a:lnTo>
                    <a:lnTo>
                      <a:pt x="828" y="642"/>
                    </a:lnTo>
                    <a:lnTo>
                      <a:pt x="829" y="643"/>
                    </a:lnTo>
                    <a:lnTo>
                      <a:pt x="830" y="643"/>
                    </a:lnTo>
                    <a:lnTo>
                      <a:pt x="829" y="644"/>
                    </a:lnTo>
                    <a:lnTo>
                      <a:pt x="828" y="644"/>
                    </a:lnTo>
                    <a:lnTo>
                      <a:pt x="830" y="646"/>
                    </a:lnTo>
                    <a:lnTo>
                      <a:pt x="831" y="647"/>
                    </a:lnTo>
                    <a:lnTo>
                      <a:pt x="832" y="648"/>
                    </a:lnTo>
                    <a:lnTo>
                      <a:pt x="833" y="648"/>
                    </a:lnTo>
                    <a:lnTo>
                      <a:pt x="835" y="648"/>
                    </a:lnTo>
                    <a:lnTo>
                      <a:pt x="836" y="648"/>
                    </a:lnTo>
                    <a:lnTo>
                      <a:pt x="836" y="649"/>
                    </a:lnTo>
                    <a:lnTo>
                      <a:pt x="838" y="650"/>
                    </a:lnTo>
                    <a:lnTo>
                      <a:pt x="840" y="652"/>
                    </a:lnTo>
                    <a:lnTo>
                      <a:pt x="841" y="652"/>
                    </a:lnTo>
                    <a:lnTo>
                      <a:pt x="841" y="653"/>
                    </a:lnTo>
                    <a:lnTo>
                      <a:pt x="843" y="654"/>
                    </a:lnTo>
                    <a:lnTo>
                      <a:pt x="843" y="655"/>
                    </a:lnTo>
                    <a:lnTo>
                      <a:pt x="843" y="656"/>
                    </a:lnTo>
                    <a:lnTo>
                      <a:pt x="843" y="657"/>
                    </a:lnTo>
                    <a:lnTo>
                      <a:pt x="842" y="658"/>
                    </a:lnTo>
                    <a:lnTo>
                      <a:pt x="841" y="660"/>
                    </a:lnTo>
                    <a:lnTo>
                      <a:pt x="840" y="661"/>
                    </a:lnTo>
                    <a:lnTo>
                      <a:pt x="838" y="662"/>
                    </a:lnTo>
                    <a:lnTo>
                      <a:pt x="836" y="662"/>
                    </a:lnTo>
                    <a:lnTo>
                      <a:pt x="835" y="662"/>
                    </a:lnTo>
                    <a:lnTo>
                      <a:pt x="834" y="662"/>
                    </a:lnTo>
                    <a:lnTo>
                      <a:pt x="833" y="662"/>
                    </a:lnTo>
                    <a:lnTo>
                      <a:pt x="832" y="662"/>
                    </a:lnTo>
                    <a:lnTo>
                      <a:pt x="831" y="662"/>
                    </a:lnTo>
                    <a:lnTo>
                      <a:pt x="831" y="663"/>
                    </a:lnTo>
                    <a:lnTo>
                      <a:pt x="830" y="663"/>
                    </a:lnTo>
                    <a:lnTo>
                      <a:pt x="830" y="665"/>
                    </a:lnTo>
                    <a:lnTo>
                      <a:pt x="830" y="666"/>
                    </a:lnTo>
                    <a:lnTo>
                      <a:pt x="830" y="667"/>
                    </a:lnTo>
                    <a:lnTo>
                      <a:pt x="830" y="668"/>
                    </a:lnTo>
                    <a:lnTo>
                      <a:pt x="830" y="670"/>
                    </a:lnTo>
                    <a:lnTo>
                      <a:pt x="831" y="671"/>
                    </a:lnTo>
                    <a:lnTo>
                      <a:pt x="831" y="672"/>
                    </a:lnTo>
                    <a:lnTo>
                      <a:pt x="832" y="673"/>
                    </a:lnTo>
                    <a:lnTo>
                      <a:pt x="833" y="674"/>
                    </a:lnTo>
                    <a:lnTo>
                      <a:pt x="834" y="675"/>
                    </a:lnTo>
                    <a:lnTo>
                      <a:pt x="834" y="676"/>
                    </a:lnTo>
                    <a:lnTo>
                      <a:pt x="835" y="676"/>
                    </a:lnTo>
                    <a:lnTo>
                      <a:pt x="835" y="677"/>
                    </a:lnTo>
                    <a:lnTo>
                      <a:pt x="835" y="678"/>
                    </a:lnTo>
                    <a:lnTo>
                      <a:pt x="835" y="679"/>
                    </a:lnTo>
                    <a:lnTo>
                      <a:pt x="834" y="680"/>
                    </a:lnTo>
                    <a:lnTo>
                      <a:pt x="833" y="680"/>
                    </a:lnTo>
                    <a:lnTo>
                      <a:pt x="830" y="680"/>
                    </a:lnTo>
                    <a:lnTo>
                      <a:pt x="830" y="681"/>
                    </a:lnTo>
                    <a:lnTo>
                      <a:pt x="829" y="681"/>
                    </a:lnTo>
                    <a:lnTo>
                      <a:pt x="828" y="681"/>
                    </a:lnTo>
                    <a:lnTo>
                      <a:pt x="827" y="683"/>
                    </a:lnTo>
                    <a:lnTo>
                      <a:pt x="826" y="684"/>
                    </a:lnTo>
                    <a:lnTo>
                      <a:pt x="826" y="685"/>
                    </a:lnTo>
                    <a:lnTo>
                      <a:pt x="827" y="685"/>
                    </a:lnTo>
                    <a:lnTo>
                      <a:pt x="827" y="686"/>
                    </a:lnTo>
                    <a:lnTo>
                      <a:pt x="828" y="686"/>
                    </a:lnTo>
                    <a:lnTo>
                      <a:pt x="829" y="686"/>
                    </a:lnTo>
                    <a:lnTo>
                      <a:pt x="830" y="687"/>
                    </a:lnTo>
                    <a:lnTo>
                      <a:pt x="830" y="688"/>
                    </a:lnTo>
                    <a:lnTo>
                      <a:pt x="830" y="689"/>
                    </a:lnTo>
                    <a:lnTo>
                      <a:pt x="830" y="690"/>
                    </a:lnTo>
                    <a:lnTo>
                      <a:pt x="830" y="691"/>
                    </a:lnTo>
                    <a:lnTo>
                      <a:pt x="829" y="692"/>
                    </a:lnTo>
                    <a:lnTo>
                      <a:pt x="828" y="692"/>
                    </a:lnTo>
                    <a:lnTo>
                      <a:pt x="827" y="693"/>
                    </a:lnTo>
                    <a:lnTo>
                      <a:pt x="826" y="693"/>
                    </a:lnTo>
                    <a:lnTo>
                      <a:pt x="824" y="694"/>
                    </a:lnTo>
                    <a:lnTo>
                      <a:pt x="823" y="694"/>
                    </a:lnTo>
                    <a:lnTo>
                      <a:pt x="822" y="694"/>
                    </a:lnTo>
                    <a:lnTo>
                      <a:pt x="821" y="694"/>
                    </a:lnTo>
                    <a:lnTo>
                      <a:pt x="820" y="694"/>
                    </a:lnTo>
                    <a:lnTo>
                      <a:pt x="820" y="695"/>
                    </a:lnTo>
                    <a:lnTo>
                      <a:pt x="819" y="695"/>
                    </a:lnTo>
                    <a:lnTo>
                      <a:pt x="818" y="696"/>
                    </a:lnTo>
                    <a:lnTo>
                      <a:pt x="818" y="697"/>
                    </a:lnTo>
                    <a:lnTo>
                      <a:pt x="818" y="698"/>
                    </a:lnTo>
                    <a:lnTo>
                      <a:pt x="819" y="699"/>
                    </a:lnTo>
                    <a:lnTo>
                      <a:pt x="819" y="700"/>
                    </a:lnTo>
                    <a:lnTo>
                      <a:pt x="819" y="701"/>
                    </a:lnTo>
                    <a:lnTo>
                      <a:pt x="819" y="703"/>
                    </a:lnTo>
                    <a:lnTo>
                      <a:pt x="820" y="704"/>
                    </a:lnTo>
                    <a:lnTo>
                      <a:pt x="819" y="705"/>
                    </a:lnTo>
                    <a:lnTo>
                      <a:pt x="820" y="706"/>
                    </a:lnTo>
                    <a:lnTo>
                      <a:pt x="821" y="707"/>
                    </a:lnTo>
                    <a:lnTo>
                      <a:pt x="822" y="707"/>
                    </a:lnTo>
                    <a:lnTo>
                      <a:pt x="822" y="708"/>
                    </a:lnTo>
                    <a:lnTo>
                      <a:pt x="823" y="709"/>
                    </a:lnTo>
                    <a:lnTo>
                      <a:pt x="823" y="710"/>
                    </a:lnTo>
                    <a:lnTo>
                      <a:pt x="822" y="711"/>
                    </a:lnTo>
                    <a:lnTo>
                      <a:pt x="822" y="712"/>
                    </a:lnTo>
                    <a:lnTo>
                      <a:pt x="821" y="711"/>
                    </a:lnTo>
                    <a:lnTo>
                      <a:pt x="819" y="710"/>
                    </a:lnTo>
                    <a:lnTo>
                      <a:pt x="818" y="710"/>
                    </a:lnTo>
                    <a:lnTo>
                      <a:pt x="817" y="709"/>
                    </a:lnTo>
                    <a:lnTo>
                      <a:pt x="815" y="709"/>
                    </a:lnTo>
                    <a:lnTo>
                      <a:pt x="813" y="709"/>
                    </a:lnTo>
                    <a:lnTo>
                      <a:pt x="812" y="709"/>
                    </a:lnTo>
                    <a:lnTo>
                      <a:pt x="812" y="710"/>
                    </a:lnTo>
                    <a:lnTo>
                      <a:pt x="811" y="710"/>
                    </a:lnTo>
                    <a:lnTo>
                      <a:pt x="811" y="711"/>
                    </a:lnTo>
                    <a:lnTo>
                      <a:pt x="810" y="711"/>
                    </a:lnTo>
                    <a:lnTo>
                      <a:pt x="810" y="712"/>
                    </a:lnTo>
                    <a:lnTo>
                      <a:pt x="810" y="713"/>
                    </a:lnTo>
                    <a:lnTo>
                      <a:pt x="809" y="713"/>
                    </a:lnTo>
                    <a:lnTo>
                      <a:pt x="808" y="714"/>
                    </a:lnTo>
                    <a:lnTo>
                      <a:pt x="807" y="714"/>
                    </a:lnTo>
                    <a:lnTo>
                      <a:pt x="806" y="715"/>
                    </a:lnTo>
                    <a:lnTo>
                      <a:pt x="804" y="716"/>
                    </a:lnTo>
                    <a:lnTo>
                      <a:pt x="804" y="717"/>
                    </a:lnTo>
                    <a:lnTo>
                      <a:pt x="803" y="717"/>
                    </a:lnTo>
                    <a:lnTo>
                      <a:pt x="803" y="718"/>
                    </a:lnTo>
                    <a:lnTo>
                      <a:pt x="802" y="719"/>
                    </a:lnTo>
                    <a:lnTo>
                      <a:pt x="802" y="720"/>
                    </a:lnTo>
                    <a:lnTo>
                      <a:pt x="801" y="720"/>
                    </a:lnTo>
                    <a:lnTo>
                      <a:pt x="801" y="721"/>
                    </a:lnTo>
                    <a:lnTo>
                      <a:pt x="801" y="722"/>
                    </a:lnTo>
                    <a:lnTo>
                      <a:pt x="800" y="723"/>
                    </a:lnTo>
                    <a:lnTo>
                      <a:pt x="800" y="724"/>
                    </a:lnTo>
                    <a:lnTo>
                      <a:pt x="799" y="725"/>
                    </a:lnTo>
                    <a:lnTo>
                      <a:pt x="800" y="726"/>
                    </a:lnTo>
                    <a:lnTo>
                      <a:pt x="800" y="728"/>
                    </a:lnTo>
                    <a:lnTo>
                      <a:pt x="800" y="729"/>
                    </a:lnTo>
                    <a:lnTo>
                      <a:pt x="800" y="731"/>
                    </a:lnTo>
                    <a:lnTo>
                      <a:pt x="800" y="732"/>
                    </a:lnTo>
                    <a:lnTo>
                      <a:pt x="799" y="733"/>
                    </a:lnTo>
                    <a:lnTo>
                      <a:pt x="798" y="733"/>
                    </a:lnTo>
                    <a:lnTo>
                      <a:pt x="797" y="734"/>
                    </a:lnTo>
                    <a:lnTo>
                      <a:pt x="796" y="734"/>
                    </a:lnTo>
                    <a:lnTo>
                      <a:pt x="794" y="734"/>
                    </a:lnTo>
                    <a:lnTo>
                      <a:pt x="793" y="735"/>
                    </a:lnTo>
                    <a:lnTo>
                      <a:pt x="792" y="736"/>
                    </a:lnTo>
                    <a:lnTo>
                      <a:pt x="791" y="738"/>
                    </a:lnTo>
                    <a:lnTo>
                      <a:pt x="790" y="738"/>
                    </a:lnTo>
                    <a:lnTo>
                      <a:pt x="789" y="738"/>
                    </a:lnTo>
                    <a:lnTo>
                      <a:pt x="787" y="739"/>
                    </a:lnTo>
                    <a:lnTo>
                      <a:pt x="786" y="739"/>
                    </a:lnTo>
                    <a:lnTo>
                      <a:pt x="785" y="739"/>
                    </a:lnTo>
                    <a:lnTo>
                      <a:pt x="785" y="738"/>
                    </a:lnTo>
                    <a:lnTo>
                      <a:pt x="784" y="738"/>
                    </a:lnTo>
                    <a:lnTo>
                      <a:pt x="781" y="739"/>
                    </a:lnTo>
                    <a:lnTo>
                      <a:pt x="780" y="739"/>
                    </a:lnTo>
                    <a:lnTo>
                      <a:pt x="779" y="739"/>
                    </a:lnTo>
                    <a:lnTo>
                      <a:pt x="778" y="740"/>
                    </a:lnTo>
                    <a:lnTo>
                      <a:pt x="777" y="740"/>
                    </a:lnTo>
                    <a:lnTo>
                      <a:pt x="776" y="740"/>
                    </a:lnTo>
                    <a:lnTo>
                      <a:pt x="774" y="740"/>
                    </a:lnTo>
                    <a:lnTo>
                      <a:pt x="773" y="740"/>
                    </a:lnTo>
                    <a:lnTo>
                      <a:pt x="772" y="740"/>
                    </a:lnTo>
                    <a:lnTo>
                      <a:pt x="771" y="740"/>
                    </a:lnTo>
                    <a:lnTo>
                      <a:pt x="771" y="741"/>
                    </a:lnTo>
                    <a:lnTo>
                      <a:pt x="770" y="742"/>
                    </a:lnTo>
                    <a:lnTo>
                      <a:pt x="769" y="743"/>
                    </a:lnTo>
                    <a:lnTo>
                      <a:pt x="767" y="744"/>
                    </a:lnTo>
                    <a:lnTo>
                      <a:pt x="766" y="745"/>
                    </a:lnTo>
                    <a:lnTo>
                      <a:pt x="764" y="746"/>
                    </a:lnTo>
                    <a:lnTo>
                      <a:pt x="763" y="747"/>
                    </a:lnTo>
                    <a:lnTo>
                      <a:pt x="761" y="748"/>
                    </a:lnTo>
                    <a:lnTo>
                      <a:pt x="760" y="748"/>
                    </a:lnTo>
                    <a:lnTo>
                      <a:pt x="759" y="748"/>
                    </a:lnTo>
                    <a:lnTo>
                      <a:pt x="758" y="749"/>
                    </a:lnTo>
                    <a:lnTo>
                      <a:pt x="758" y="750"/>
                    </a:lnTo>
                    <a:lnTo>
                      <a:pt x="757" y="750"/>
                    </a:lnTo>
                    <a:lnTo>
                      <a:pt x="756" y="751"/>
                    </a:lnTo>
                    <a:lnTo>
                      <a:pt x="756" y="752"/>
                    </a:lnTo>
                    <a:lnTo>
                      <a:pt x="755" y="753"/>
                    </a:lnTo>
                    <a:lnTo>
                      <a:pt x="755" y="755"/>
                    </a:lnTo>
                    <a:lnTo>
                      <a:pt x="756" y="755"/>
                    </a:lnTo>
                    <a:lnTo>
                      <a:pt x="756" y="757"/>
                    </a:lnTo>
                    <a:lnTo>
                      <a:pt x="757" y="758"/>
                    </a:lnTo>
                    <a:lnTo>
                      <a:pt x="757" y="760"/>
                    </a:lnTo>
                    <a:lnTo>
                      <a:pt x="757" y="761"/>
                    </a:lnTo>
                    <a:lnTo>
                      <a:pt x="757" y="762"/>
                    </a:lnTo>
                    <a:lnTo>
                      <a:pt x="757" y="764"/>
                    </a:lnTo>
                    <a:lnTo>
                      <a:pt x="757" y="767"/>
                    </a:lnTo>
                    <a:lnTo>
                      <a:pt x="757" y="771"/>
                    </a:lnTo>
                    <a:lnTo>
                      <a:pt x="757" y="773"/>
                    </a:lnTo>
                    <a:lnTo>
                      <a:pt x="757" y="774"/>
                    </a:lnTo>
                    <a:lnTo>
                      <a:pt x="757" y="775"/>
                    </a:lnTo>
                    <a:lnTo>
                      <a:pt x="757" y="776"/>
                    </a:lnTo>
                    <a:lnTo>
                      <a:pt x="755" y="777"/>
                    </a:lnTo>
                    <a:lnTo>
                      <a:pt x="755" y="778"/>
                    </a:lnTo>
                    <a:lnTo>
                      <a:pt x="755" y="779"/>
                    </a:lnTo>
                    <a:lnTo>
                      <a:pt x="754" y="780"/>
                    </a:lnTo>
                    <a:lnTo>
                      <a:pt x="753" y="781"/>
                    </a:lnTo>
                    <a:lnTo>
                      <a:pt x="753" y="782"/>
                    </a:lnTo>
                    <a:lnTo>
                      <a:pt x="751" y="783"/>
                    </a:lnTo>
                    <a:lnTo>
                      <a:pt x="750" y="785"/>
                    </a:lnTo>
                    <a:lnTo>
                      <a:pt x="749" y="786"/>
                    </a:lnTo>
                    <a:lnTo>
                      <a:pt x="748" y="787"/>
                    </a:lnTo>
                    <a:lnTo>
                      <a:pt x="748" y="788"/>
                    </a:lnTo>
                    <a:lnTo>
                      <a:pt x="747" y="789"/>
                    </a:lnTo>
                    <a:lnTo>
                      <a:pt x="746" y="789"/>
                    </a:lnTo>
                    <a:lnTo>
                      <a:pt x="746" y="790"/>
                    </a:lnTo>
                    <a:lnTo>
                      <a:pt x="745" y="790"/>
                    </a:lnTo>
                    <a:lnTo>
                      <a:pt x="741" y="794"/>
                    </a:lnTo>
                    <a:lnTo>
                      <a:pt x="741" y="795"/>
                    </a:lnTo>
                    <a:lnTo>
                      <a:pt x="741" y="798"/>
                    </a:lnTo>
                    <a:lnTo>
                      <a:pt x="741" y="799"/>
                    </a:lnTo>
                    <a:lnTo>
                      <a:pt x="741" y="800"/>
                    </a:lnTo>
                    <a:lnTo>
                      <a:pt x="741" y="801"/>
                    </a:lnTo>
                    <a:lnTo>
                      <a:pt x="742" y="804"/>
                    </a:lnTo>
                    <a:lnTo>
                      <a:pt x="743" y="805"/>
                    </a:lnTo>
                    <a:lnTo>
                      <a:pt x="743" y="806"/>
                    </a:lnTo>
                    <a:lnTo>
                      <a:pt x="743" y="807"/>
                    </a:lnTo>
                    <a:lnTo>
                      <a:pt x="744" y="807"/>
                    </a:lnTo>
                    <a:lnTo>
                      <a:pt x="744" y="808"/>
                    </a:lnTo>
                    <a:lnTo>
                      <a:pt x="745" y="809"/>
                    </a:lnTo>
                    <a:lnTo>
                      <a:pt x="747" y="810"/>
                    </a:lnTo>
                    <a:lnTo>
                      <a:pt x="748" y="811"/>
                    </a:lnTo>
                    <a:lnTo>
                      <a:pt x="749" y="812"/>
                    </a:lnTo>
                    <a:lnTo>
                      <a:pt x="751" y="814"/>
                    </a:lnTo>
                    <a:lnTo>
                      <a:pt x="752" y="814"/>
                    </a:lnTo>
                    <a:lnTo>
                      <a:pt x="752" y="815"/>
                    </a:lnTo>
                    <a:lnTo>
                      <a:pt x="753" y="816"/>
                    </a:lnTo>
                    <a:lnTo>
                      <a:pt x="754" y="817"/>
                    </a:lnTo>
                    <a:lnTo>
                      <a:pt x="756" y="817"/>
                    </a:lnTo>
                    <a:lnTo>
                      <a:pt x="757" y="818"/>
                    </a:lnTo>
                    <a:lnTo>
                      <a:pt x="758" y="819"/>
                    </a:lnTo>
                    <a:lnTo>
                      <a:pt x="758" y="820"/>
                    </a:lnTo>
                    <a:lnTo>
                      <a:pt x="757" y="821"/>
                    </a:lnTo>
                    <a:lnTo>
                      <a:pt x="757" y="823"/>
                    </a:lnTo>
                    <a:lnTo>
                      <a:pt x="757" y="824"/>
                    </a:lnTo>
                    <a:lnTo>
                      <a:pt x="757" y="825"/>
                    </a:lnTo>
                    <a:lnTo>
                      <a:pt x="757" y="827"/>
                    </a:lnTo>
                    <a:lnTo>
                      <a:pt x="757" y="828"/>
                    </a:lnTo>
                    <a:lnTo>
                      <a:pt x="756" y="830"/>
                    </a:lnTo>
                    <a:lnTo>
                      <a:pt x="756" y="831"/>
                    </a:lnTo>
                    <a:lnTo>
                      <a:pt x="756" y="832"/>
                    </a:lnTo>
                    <a:lnTo>
                      <a:pt x="755" y="832"/>
                    </a:lnTo>
                    <a:lnTo>
                      <a:pt x="755" y="833"/>
                    </a:lnTo>
                    <a:lnTo>
                      <a:pt x="756" y="835"/>
                    </a:lnTo>
                    <a:lnTo>
                      <a:pt x="756" y="836"/>
                    </a:lnTo>
                    <a:lnTo>
                      <a:pt x="756" y="837"/>
                    </a:lnTo>
                    <a:lnTo>
                      <a:pt x="756" y="838"/>
                    </a:lnTo>
                    <a:lnTo>
                      <a:pt x="755" y="839"/>
                    </a:lnTo>
                    <a:lnTo>
                      <a:pt x="755" y="840"/>
                    </a:lnTo>
                    <a:lnTo>
                      <a:pt x="754" y="840"/>
                    </a:lnTo>
                    <a:lnTo>
                      <a:pt x="753" y="841"/>
                    </a:lnTo>
                    <a:lnTo>
                      <a:pt x="753" y="842"/>
                    </a:lnTo>
                    <a:lnTo>
                      <a:pt x="753" y="844"/>
                    </a:lnTo>
                    <a:lnTo>
                      <a:pt x="753" y="845"/>
                    </a:lnTo>
                    <a:lnTo>
                      <a:pt x="753" y="848"/>
                    </a:lnTo>
                    <a:lnTo>
                      <a:pt x="752" y="849"/>
                    </a:lnTo>
                    <a:lnTo>
                      <a:pt x="751" y="850"/>
                    </a:lnTo>
                    <a:lnTo>
                      <a:pt x="751" y="851"/>
                    </a:lnTo>
                    <a:lnTo>
                      <a:pt x="750" y="852"/>
                    </a:lnTo>
                    <a:lnTo>
                      <a:pt x="749" y="854"/>
                    </a:lnTo>
                    <a:lnTo>
                      <a:pt x="749" y="855"/>
                    </a:lnTo>
                    <a:lnTo>
                      <a:pt x="749" y="856"/>
                    </a:lnTo>
                    <a:lnTo>
                      <a:pt x="748" y="857"/>
                    </a:lnTo>
                    <a:lnTo>
                      <a:pt x="748" y="860"/>
                    </a:lnTo>
                    <a:lnTo>
                      <a:pt x="747" y="862"/>
                    </a:lnTo>
                    <a:lnTo>
                      <a:pt x="746" y="863"/>
                    </a:lnTo>
                    <a:lnTo>
                      <a:pt x="746" y="864"/>
                    </a:lnTo>
                    <a:lnTo>
                      <a:pt x="745" y="864"/>
                    </a:lnTo>
                    <a:lnTo>
                      <a:pt x="744" y="865"/>
                    </a:lnTo>
                    <a:lnTo>
                      <a:pt x="742" y="866"/>
                    </a:lnTo>
                    <a:lnTo>
                      <a:pt x="741" y="866"/>
                    </a:lnTo>
                    <a:lnTo>
                      <a:pt x="739" y="869"/>
                    </a:lnTo>
                    <a:lnTo>
                      <a:pt x="738" y="869"/>
                    </a:lnTo>
                    <a:lnTo>
                      <a:pt x="738" y="871"/>
                    </a:lnTo>
                    <a:lnTo>
                      <a:pt x="738" y="872"/>
                    </a:lnTo>
                    <a:lnTo>
                      <a:pt x="737" y="873"/>
                    </a:lnTo>
                    <a:lnTo>
                      <a:pt x="737" y="874"/>
                    </a:lnTo>
                    <a:lnTo>
                      <a:pt x="737" y="876"/>
                    </a:lnTo>
                    <a:lnTo>
                      <a:pt x="737" y="877"/>
                    </a:lnTo>
                    <a:lnTo>
                      <a:pt x="736" y="878"/>
                    </a:lnTo>
                    <a:lnTo>
                      <a:pt x="735" y="879"/>
                    </a:lnTo>
                    <a:lnTo>
                      <a:pt x="734" y="880"/>
                    </a:lnTo>
                    <a:lnTo>
                      <a:pt x="732" y="881"/>
                    </a:lnTo>
                    <a:lnTo>
                      <a:pt x="732" y="882"/>
                    </a:lnTo>
                    <a:lnTo>
                      <a:pt x="731" y="883"/>
                    </a:lnTo>
                    <a:lnTo>
                      <a:pt x="730" y="885"/>
                    </a:lnTo>
                    <a:lnTo>
                      <a:pt x="730" y="886"/>
                    </a:lnTo>
                    <a:lnTo>
                      <a:pt x="729" y="887"/>
                    </a:lnTo>
                    <a:lnTo>
                      <a:pt x="729" y="888"/>
                    </a:lnTo>
                    <a:lnTo>
                      <a:pt x="727" y="889"/>
                    </a:lnTo>
                    <a:lnTo>
                      <a:pt x="726" y="891"/>
                    </a:lnTo>
                    <a:lnTo>
                      <a:pt x="726" y="892"/>
                    </a:lnTo>
                    <a:lnTo>
                      <a:pt x="725" y="892"/>
                    </a:lnTo>
                    <a:lnTo>
                      <a:pt x="725" y="893"/>
                    </a:lnTo>
                    <a:lnTo>
                      <a:pt x="724" y="893"/>
                    </a:lnTo>
                    <a:lnTo>
                      <a:pt x="724" y="895"/>
                    </a:lnTo>
                    <a:lnTo>
                      <a:pt x="722" y="896"/>
                    </a:lnTo>
                    <a:lnTo>
                      <a:pt x="722" y="897"/>
                    </a:lnTo>
                    <a:lnTo>
                      <a:pt x="721" y="898"/>
                    </a:lnTo>
                    <a:lnTo>
                      <a:pt x="720" y="898"/>
                    </a:lnTo>
                    <a:lnTo>
                      <a:pt x="719" y="898"/>
                    </a:lnTo>
                    <a:lnTo>
                      <a:pt x="718" y="898"/>
                    </a:lnTo>
                    <a:lnTo>
                      <a:pt x="717" y="898"/>
                    </a:lnTo>
                    <a:lnTo>
                      <a:pt x="714" y="899"/>
                    </a:lnTo>
                    <a:lnTo>
                      <a:pt x="713" y="900"/>
                    </a:lnTo>
                    <a:lnTo>
                      <a:pt x="712" y="900"/>
                    </a:lnTo>
                    <a:lnTo>
                      <a:pt x="711" y="901"/>
                    </a:lnTo>
                    <a:lnTo>
                      <a:pt x="710" y="902"/>
                    </a:lnTo>
                    <a:lnTo>
                      <a:pt x="709" y="902"/>
                    </a:lnTo>
                    <a:lnTo>
                      <a:pt x="709" y="903"/>
                    </a:lnTo>
                    <a:lnTo>
                      <a:pt x="708" y="903"/>
                    </a:lnTo>
                    <a:lnTo>
                      <a:pt x="708" y="904"/>
                    </a:lnTo>
                    <a:lnTo>
                      <a:pt x="707" y="904"/>
                    </a:lnTo>
                    <a:lnTo>
                      <a:pt x="707" y="905"/>
                    </a:lnTo>
                    <a:lnTo>
                      <a:pt x="706" y="907"/>
                    </a:lnTo>
                    <a:lnTo>
                      <a:pt x="705" y="908"/>
                    </a:lnTo>
                    <a:lnTo>
                      <a:pt x="704" y="908"/>
                    </a:lnTo>
                    <a:lnTo>
                      <a:pt x="704" y="909"/>
                    </a:lnTo>
                    <a:lnTo>
                      <a:pt x="703" y="909"/>
                    </a:lnTo>
                    <a:lnTo>
                      <a:pt x="703" y="910"/>
                    </a:lnTo>
                    <a:lnTo>
                      <a:pt x="702" y="911"/>
                    </a:lnTo>
                    <a:lnTo>
                      <a:pt x="701" y="912"/>
                    </a:lnTo>
                    <a:lnTo>
                      <a:pt x="700" y="913"/>
                    </a:lnTo>
                    <a:lnTo>
                      <a:pt x="700" y="914"/>
                    </a:lnTo>
                    <a:lnTo>
                      <a:pt x="699" y="916"/>
                    </a:lnTo>
                    <a:lnTo>
                      <a:pt x="699" y="917"/>
                    </a:lnTo>
                    <a:lnTo>
                      <a:pt x="697" y="919"/>
                    </a:lnTo>
                    <a:lnTo>
                      <a:pt x="696" y="920"/>
                    </a:lnTo>
                    <a:lnTo>
                      <a:pt x="696" y="921"/>
                    </a:lnTo>
                    <a:lnTo>
                      <a:pt x="695" y="921"/>
                    </a:lnTo>
                    <a:lnTo>
                      <a:pt x="696" y="922"/>
                    </a:lnTo>
                    <a:lnTo>
                      <a:pt x="696" y="923"/>
                    </a:lnTo>
                    <a:lnTo>
                      <a:pt x="695" y="923"/>
                    </a:lnTo>
                    <a:lnTo>
                      <a:pt x="694" y="923"/>
                    </a:lnTo>
                    <a:lnTo>
                      <a:pt x="694" y="924"/>
                    </a:lnTo>
                    <a:lnTo>
                      <a:pt x="693" y="924"/>
                    </a:lnTo>
                    <a:lnTo>
                      <a:pt x="693" y="925"/>
                    </a:lnTo>
                    <a:lnTo>
                      <a:pt x="692" y="926"/>
                    </a:lnTo>
                    <a:lnTo>
                      <a:pt x="691" y="926"/>
                    </a:lnTo>
                    <a:lnTo>
                      <a:pt x="691" y="927"/>
                    </a:lnTo>
                    <a:lnTo>
                      <a:pt x="690" y="927"/>
                    </a:lnTo>
                    <a:lnTo>
                      <a:pt x="689" y="927"/>
                    </a:lnTo>
                    <a:lnTo>
                      <a:pt x="688" y="927"/>
                    </a:lnTo>
                    <a:lnTo>
                      <a:pt x="688" y="929"/>
                    </a:lnTo>
                    <a:lnTo>
                      <a:pt x="687" y="930"/>
                    </a:lnTo>
                    <a:lnTo>
                      <a:pt x="686" y="931"/>
                    </a:lnTo>
                    <a:lnTo>
                      <a:pt x="685" y="931"/>
                    </a:lnTo>
                    <a:lnTo>
                      <a:pt x="685" y="932"/>
                    </a:lnTo>
                    <a:lnTo>
                      <a:pt x="684" y="932"/>
                    </a:lnTo>
                    <a:lnTo>
                      <a:pt x="684" y="933"/>
                    </a:lnTo>
                    <a:lnTo>
                      <a:pt x="684" y="934"/>
                    </a:lnTo>
                    <a:lnTo>
                      <a:pt x="684" y="935"/>
                    </a:lnTo>
                    <a:lnTo>
                      <a:pt x="684" y="936"/>
                    </a:lnTo>
                    <a:lnTo>
                      <a:pt x="684" y="937"/>
                    </a:lnTo>
                    <a:lnTo>
                      <a:pt x="683" y="938"/>
                    </a:lnTo>
                    <a:lnTo>
                      <a:pt x="683" y="939"/>
                    </a:lnTo>
                    <a:lnTo>
                      <a:pt x="682" y="940"/>
                    </a:lnTo>
                    <a:lnTo>
                      <a:pt x="681" y="941"/>
                    </a:lnTo>
                    <a:lnTo>
                      <a:pt x="681" y="942"/>
                    </a:lnTo>
                    <a:lnTo>
                      <a:pt x="680" y="943"/>
                    </a:lnTo>
                    <a:lnTo>
                      <a:pt x="680" y="944"/>
                    </a:lnTo>
                    <a:lnTo>
                      <a:pt x="679" y="945"/>
                    </a:lnTo>
                    <a:lnTo>
                      <a:pt x="679" y="946"/>
                    </a:lnTo>
                    <a:lnTo>
                      <a:pt x="680" y="947"/>
                    </a:lnTo>
                    <a:lnTo>
                      <a:pt x="679" y="947"/>
                    </a:lnTo>
                    <a:lnTo>
                      <a:pt x="679" y="948"/>
                    </a:lnTo>
                    <a:lnTo>
                      <a:pt x="680" y="949"/>
                    </a:lnTo>
                    <a:lnTo>
                      <a:pt x="680" y="950"/>
                    </a:lnTo>
                    <a:lnTo>
                      <a:pt x="680" y="951"/>
                    </a:lnTo>
                    <a:lnTo>
                      <a:pt x="679" y="952"/>
                    </a:lnTo>
                    <a:lnTo>
                      <a:pt x="679" y="953"/>
                    </a:lnTo>
                    <a:lnTo>
                      <a:pt x="679" y="954"/>
                    </a:lnTo>
                    <a:lnTo>
                      <a:pt x="679" y="955"/>
                    </a:lnTo>
                    <a:lnTo>
                      <a:pt x="678" y="955"/>
                    </a:lnTo>
                    <a:lnTo>
                      <a:pt x="678" y="956"/>
                    </a:lnTo>
                    <a:lnTo>
                      <a:pt x="677" y="956"/>
                    </a:lnTo>
                    <a:lnTo>
                      <a:pt x="676" y="957"/>
                    </a:lnTo>
                    <a:lnTo>
                      <a:pt x="676" y="958"/>
                    </a:lnTo>
                    <a:lnTo>
                      <a:pt x="676" y="959"/>
                    </a:lnTo>
                    <a:lnTo>
                      <a:pt x="676" y="960"/>
                    </a:lnTo>
                    <a:lnTo>
                      <a:pt x="675" y="961"/>
                    </a:lnTo>
                    <a:lnTo>
                      <a:pt x="675" y="962"/>
                    </a:lnTo>
                    <a:lnTo>
                      <a:pt x="675" y="963"/>
                    </a:lnTo>
                    <a:lnTo>
                      <a:pt x="674" y="964"/>
                    </a:lnTo>
                    <a:lnTo>
                      <a:pt x="673" y="965"/>
                    </a:lnTo>
                    <a:lnTo>
                      <a:pt x="672" y="966"/>
                    </a:lnTo>
                    <a:lnTo>
                      <a:pt x="672" y="967"/>
                    </a:lnTo>
                    <a:lnTo>
                      <a:pt x="671" y="967"/>
                    </a:lnTo>
                    <a:lnTo>
                      <a:pt x="671" y="969"/>
                    </a:lnTo>
                    <a:lnTo>
                      <a:pt x="671" y="970"/>
                    </a:lnTo>
                    <a:lnTo>
                      <a:pt x="670" y="971"/>
                    </a:lnTo>
                    <a:lnTo>
                      <a:pt x="670" y="972"/>
                    </a:lnTo>
                    <a:lnTo>
                      <a:pt x="670" y="973"/>
                    </a:lnTo>
                    <a:lnTo>
                      <a:pt x="669" y="973"/>
                    </a:lnTo>
                    <a:lnTo>
                      <a:pt x="648" y="971"/>
                    </a:lnTo>
                    <a:lnTo>
                      <a:pt x="622" y="968"/>
                    </a:lnTo>
                    <a:lnTo>
                      <a:pt x="586" y="964"/>
                    </a:lnTo>
                    <a:lnTo>
                      <a:pt x="532" y="958"/>
                    </a:lnTo>
                    <a:lnTo>
                      <a:pt x="513" y="956"/>
                    </a:lnTo>
                    <a:lnTo>
                      <a:pt x="484" y="952"/>
                    </a:lnTo>
                    <a:lnTo>
                      <a:pt x="445" y="948"/>
                    </a:lnTo>
                    <a:lnTo>
                      <a:pt x="409" y="944"/>
                    </a:lnTo>
                    <a:lnTo>
                      <a:pt x="369" y="940"/>
                    </a:lnTo>
                    <a:lnTo>
                      <a:pt x="330" y="936"/>
                    </a:lnTo>
                    <a:lnTo>
                      <a:pt x="301" y="933"/>
                    </a:lnTo>
                    <a:lnTo>
                      <a:pt x="239" y="926"/>
                    </a:lnTo>
                    <a:lnTo>
                      <a:pt x="210" y="923"/>
                    </a:lnTo>
                    <a:lnTo>
                      <a:pt x="201" y="922"/>
                    </a:lnTo>
                    <a:lnTo>
                      <a:pt x="170" y="919"/>
                    </a:lnTo>
                    <a:lnTo>
                      <a:pt x="170" y="920"/>
                    </a:lnTo>
                    <a:lnTo>
                      <a:pt x="169" y="920"/>
                    </a:lnTo>
                    <a:lnTo>
                      <a:pt x="168" y="920"/>
                    </a:lnTo>
                    <a:lnTo>
                      <a:pt x="167" y="920"/>
                    </a:lnTo>
                    <a:lnTo>
                      <a:pt x="167" y="921"/>
                    </a:lnTo>
                    <a:lnTo>
                      <a:pt x="166" y="921"/>
                    </a:lnTo>
                    <a:lnTo>
                      <a:pt x="165" y="922"/>
                    </a:lnTo>
                    <a:lnTo>
                      <a:pt x="164" y="922"/>
                    </a:lnTo>
                    <a:lnTo>
                      <a:pt x="163" y="922"/>
                    </a:lnTo>
                    <a:lnTo>
                      <a:pt x="163" y="921"/>
                    </a:lnTo>
                    <a:lnTo>
                      <a:pt x="163" y="920"/>
                    </a:lnTo>
                    <a:lnTo>
                      <a:pt x="163" y="919"/>
                    </a:lnTo>
                    <a:lnTo>
                      <a:pt x="163" y="918"/>
                    </a:lnTo>
                    <a:lnTo>
                      <a:pt x="163" y="917"/>
                    </a:lnTo>
                    <a:lnTo>
                      <a:pt x="163" y="916"/>
                    </a:lnTo>
                    <a:lnTo>
                      <a:pt x="162" y="915"/>
                    </a:lnTo>
                    <a:lnTo>
                      <a:pt x="161" y="914"/>
                    </a:lnTo>
                    <a:lnTo>
                      <a:pt x="161" y="913"/>
                    </a:lnTo>
                    <a:lnTo>
                      <a:pt x="161" y="912"/>
                    </a:lnTo>
                    <a:lnTo>
                      <a:pt x="160" y="911"/>
                    </a:lnTo>
                    <a:lnTo>
                      <a:pt x="160" y="910"/>
                    </a:lnTo>
                    <a:lnTo>
                      <a:pt x="159" y="910"/>
                    </a:lnTo>
                    <a:lnTo>
                      <a:pt x="158" y="909"/>
                    </a:lnTo>
                    <a:lnTo>
                      <a:pt x="157" y="909"/>
                    </a:lnTo>
                    <a:lnTo>
                      <a:pt x="156" y="909"/>
                    </a:lnTo>
                    <a:lnTo>
                      <a:pt x="155" y="909"/>
                    </a:lnTo>
                    <a:lnTo>
                      <a:pt x="154" y="909"/>
                    </a:lnTo>
                    <a:lnTo>
                      <a:pt x="153" y="909"/>
                    </a:lnTo>
                    <a:lnTo>
                      <a:pt x="152" y="909"/>
                    </a:lnTo>
                    <a:lnTo>
                      <a:pt x="151" y="909"/>
                    </a:lnTo>
                    <a:lnTo>
                      <a:pt x="150" y="908"/>
                    </a:lnTo>
                    <a:lnTo>
                      <a:pt x="149" y="908"/>
                    </a:lnTo>
                    <a:lnTo>
                      <a:pt x="148" y="908"/>
                    </a:lnTo>
                    <a:lnTo>
                      <a:pt x="147" y="908"/>
                    </a:lnTo>
                    <a:lnTo>
                      <a:pt x="146" y="908"/>
                    </a:lnTo>
                    <a:lnTo>
                      <a:pt x="146" y="909"/>
                    </a:lnTo>
                    <a:lnTo>
                      <a:pt x="145" y="909"/>
                    </a:lnTo>
                    <a:lnTo>
                      <a:pt x="145" y="908"/>
                    </a:lnTo>
                    <a:lnTo>
                      <a:pt x="143" y="907"/>
                    </a:lnTo>
                    <a:lnTo>
                      <a:pt x="142" y="906"/>
                    </a:lnTo>
                    <a:lnTo>
                      <a:pt x="142" y="905"/>
                    </a:lnTo>
                    <a:lnTo>
                      <a:pt x="141" y="905"/>
                    </a:lnTo>
                    <a:lnTo>
                      <a:pt x="140" y="904"/>
                    </a:lnTo>
                    <a:lnTo>
                      <a:pt x="141" y="904"/>
                    </a:lnTo>
                    <a:lnTo>
                      <a:pt x="141" y="903"/>
                    </a:lnTo>
                    <a:lnTo>
                      <a:pt x="141" y="902"/>
                    </a:lnTo>
                    <a:lnTo>
                      <a:pt x="141" y="901"/>
                    </a:lnTo>
                    <a:lnTo>
                      <a:pt x="140" y="901"/>
                    </a:lnTo>
                    <a:lnTo>
                      <a:pt x="141" y="900"/>
                    </a:lnTo>
                    <a:lnTo>
                      <a:pt x="142" y="900"/>
                    </a:lnTo>
                    <a:lnTo>
                      <a:pt x="142" y="899"/>
                    </a:lnTo>
                    <a:lnTo>
                      <a:pt x="142" y="898"/>
                    </a:lnTo>
                    <a:lnTo>
                      <a:pt x="142" y="897"/>
                    </a:lnTo>
                    <a:lnTo>
                      <a:pt x="141" y="897"/>
                    </a:lnTo>
                    <a:lnTo>
                      <a:pt x="140" y="897"/>
                    </a:lnTo>
                    <a:lnTo>
                      <a:pt x="141" y="895"/>
                    </a:lnTo>
                    <a:lnTo>
                      <a:pt x="140" y="895"/>
                    </a:lnTo>
                    <a:lnTo>
                      <a:pt x="139" y="894"/>
                    </a:lnTo>
                    <a:lnTo>
                      <a:pt x="138" y="893"/>
                    </a:lnTo>
                    <a:lnTo>
                      <a:pt x="138" y="892"/>
                    </a:lnTo>
                    <a:lnTo>
                      <a:pt x="137" y="891"/>
                    </a:lnTo>
                    <a:lnTo>
                      <a:pt x="135" y="890"/>
                    </a:lnTo>
                    <a:lnTo>
                      <a:pt x="134" y="889"/>
                    </a:lnTo>
                    <a:lnTo>
                      <a:pt x="133" y="888"/>
                    </a:lnTo>
                    <a:lnTo>
                      <a:pt x="131" y="886"/>
                    </a:lnTo>
                    <a:lnTo>
                      <a:pt x="130" y="884"/>
                    </a:lnTo>
                    <a:lnTo>
                      <a:pt x="129" y="884"/>
                    </a:lnTo>
                    <a:lnTo>
                      <a:pt x="128" y="883"/>
                    </a:lnTo>
                    <a:lnTo>
                      <a:pt x="127" y="883"/>
                    </a:lnTo>
                    <a:lnTo>
                      <a:pt x="126" y="883"/>
                    </a:lnTo>
                    <a:lnTo>
                      <a:pt x="125" y="883"/>
                    </a:lnTo>
                    <a:lnTo>
                      <a:pt x="123" y="884"/>
                    </a:lnTo>
                    <a:lnTo>
                      <a:pt x="122" y="883"/>
                    </a:lnTo>
                    <a:lnTo>
                      <a:pt x="121" y="882"/>
                    </a:lnTo>
                    <a:lnTo>
                      <a:pt x="121" y="881"/>
                    </a:lnTo>
                    <a:lnTo>
                      <a:pt x="118" y="881"/>
                    </a:lnTo>
                    <a:lnTo>
                      <a:pt x="117" y="881"/>
                    </a:lnTo>
                    <a:lnTo>
                      <a:pt x="116" y="881"/>
                    </a:lnTo>
                    <a:lnTo>
                      <a:pt x="115" y="881"/>
                    </a:lnTo>
                    <a:lnTo>
                      <a:pt x="114" y="879"/>
                    </a:lnTo>
                    <a:lnTo>
                      <a:pt x="113" y="879"/>
                    </a:lnTo>
                    <a:lnTo>
                      <a:pt x="113" y="878"/>
                    </a:lnTo>
                    <a:lnTo>
                      <a:pt x="113" y="877"/>
                    </a:lnTo>
                    <a:lnTo>
                      <a:pt x="113" y="875"/>
                    </a:lnTo>
                    <a:lnTo>
                      <a:pt x="113" y="874"/>
                    </a:lnTo>
                    <a:lnTo>
                      <a:pt x="113" y="873"/>
                    </a:lnTo>
                    <a:lnTo>
                      <a:pt x="112" y="873"/>
                    </a:lnTo>
                    <a:lnTo>
                      <a:pt x="111" y="873"/>
                    </a:lnTo>
                    <a:lnTo>
                      <a:pt x="110" y="873"/>
                    </a:lnTo>
                    <a:lnTo>
                      <a:pt x="109" y="873"/>
                    </a:lnTo>
                    <a:lnTo>
                      <a:pt x="108" y="872"/>
                    </a:lnTo>
                    <a:lnTo>
                      <a:pt x="106" y="871"/>
                    </a:lnTo>
                    <a:lnTo>
                      <a:pt x="105" y="870"/>
                    </a:lnTo>
                    <a:lnTo>
                      <a:pt x="104" y="870"/>
                    </a:lnTo>
                    <a:lnTo>
                      <a:pt x="103" y="871"/>
                    </a:lnTo>
                    <a:lnTo>
                      <a:pt x="102" y="871"/>
                    </a:lnTo>
                    <a:lnTo>
                      <a:pt x="101" y="871"/>
                    </a:lnTo>
                    <a:lnTo>
                      <a:pt x="100" y="871"/>
                    </a:lnTo>
                    <a:lnTo>
                      <a:pt x="99" y="871"/>
                    </a:lnTo>
                    <a:lnTo>
                      <a:pt x="99" y="870"/>
                    </a:lnTo>
                    <a:lnTo>
                      <a:pt x="99" y="868"/>
                    </a:lnTo>
                    <a:lnTo>
                      <a:pt x="99" y="867"/>
                    </a:lnTo>
                    <a:lnTo>
                      <a:pt x="99" y="866"/>
                    </a:lnTo>
                    <a:lnTo>
                      <a:pt x="99" y="865"/>
                    </a:lnTo>
                    <a:lnTo>
                      <a:pt x="99" y="864"/>
                    </a:lnTo>
                    <a:lnTo>
                      <a:pt x="98" y="864"/>
                    </a:lnTo>
                    <a:lnTo>
                      <a:pt x="98" y="863"/>
                    </a:lnTo>
                    <a:lnTo>
                      <a:pt x="97" y="862"/>
                    </a:lnTo>
                    <a:lnTo>
                      <a:pt x="97" y="860"/>
                    </a:lnTo>
                    <a:lnTo>
                      <a:pt x="97" y="859"/>
                    </a:lnTo>
                    <a:lnTo>
                      <a:pt x="97" y="858"/>
                    </a:lnTo>
                    <a:lnTo>
                      <a:pt x="97" y="857"/>
                    </a:lnTo>
                    <a:lnTo>
                      <a:pt x="96" y="857"/>
                    </a:lnTo>
                    <a:lnTo>
                      <a:pt x="95" y="857"/>
                    </a:lnTo>
                    <a:lnTo>
                      <a:pt x="95" y="856"/>
                    </a:lnTo>
                    <a:lnTo>
                      <a:pt x="95" y="855"/>
                    </a:lnTo>
                    <a:lnTo>
                      <a:pt x="96" y="855"/>
                    </a:lnTo>
                    <a:lnTo>
                      <a:pt x="96" y="854"/>
                    </a:lnTo>
                    <a:lnTo>
                      <a:pt x="96" y="853"/>
                    </a:lnTo>
                    <a:lnTo>
                      <a:pt x="96" y="852"/>
                    </a:lnTo>
                    <a:lnTo>
                      <a:pt x="95" y="851"/>
                    </a:lnTo>
                    <a:lnTo>
                      <a:pt x="94" y="851"/>
                    </a:lnTo>
                    <a:lnTo>
                      <a:pt x="94" y="850"/>
                    </a:lnTo>
                    <a:lnTo>
                      <a:pt x="95" y="850"/>
                    </a:lnTo>
                    <a:lnTo>
                      <a:pt x="95" y="849"/>
                    </a:lnTo>
                    <a:lnTo>
                      <a:pt x="95" y="848"/>
                    </a:lnTo>
                    <a:lnTo>
                      <a:pt x="94" y="847"/>
                    </a:lnTo>
                    <a:lnTo>
                      <a:pt x="93" y="846"/>
                    </a:lnTo>
                    <a:lnTo>
                      <a:pt x="93" y="845"/>
                    </a:lnTo>
                    <a:lnTo>
                      <a:pt x="92" y="844"/>
                    </a:lnTo>
                    <a:lnTo>
                      <a:pt x="93" y="843"/>
                    </a:lnTo>
                    <a:lnTo>
                      <a:pt x="94" y="842"/>
                    </a:lnTo>
                    <a:lnTo>
                      <a:pt x="94" y="841"/>
                    </a:lnTo>
                    <a:lnTo>
                      <a:pt x="94" y="840"/>
                    </a:lnTo>
                    <a:lnTo>
                      <a:pt x="93" y="839"/>
                    </a:lnTo>
                    <a:lnTo>
                      <a:pt x="93" y="838"/>
                    </a:lnTo>
                    <a:lnTo>
                      <a:pt x="93" y="837"/>
                    </a:lnTo>
                    <a:lnTo>
                      <a:pt x="93" y="836"/>
                    </a:lnTo>
                    <a:lnTo>
                      <a:pt x="94" y="835"/>
                    </a:lnTo>
                    <a:lnTo>
                      <a:pt x="94" y="834"/>
                    </a:lnTo>
                    <a:lnTo>
                      <a:pt x="94" y="833"/>
                    </a:lnTo>
                    <a:lnTo>
                      <a:pt x="95" y="832"/>
                    </a:lnTo>
                    <a:lnTo>
                      <a:pt x="96" y="830"/>
                    </a:lnTo>
                    <a:lnTo>
                      <a:pt x="96" y="829"/>
                    </a:lnTo>
                    <a:lnTo>
                      <a:pt x="96" y="828"/>
                    </a:lnTo>
                    <a:lnTo>
                      <a:pt x="95" y="827"/>
                    </a:lnTo>
                    <a:lnTo>
                      <a:pt x="94" y="826"/>
                    </a:lnTo>
                    <a:lnTo>
                      <a:pt x="93" y="825"/>
                    </a:lnTo>
                    <a:lnTo>
                      <a:pt x="92" y="825"/>
                    </a:lnTo>
                    <a:lnTo>
                      <a:pt x="91" y="825"/>
                    </a:lnTo>
                    <a:lnTo>
                      <a:pt x="90" y="824"/>
                    </a:lnTo>
                    <a:lnTo>
                      <a:pt x="90" y="823"/>
                    </a:lnTo>
                    <a:lnTo>
                      <a:pt x="90" y="822"/>
                    </a:lnTo>
                    <a:lnTo>
                      <a:pt x="89" y="821"/>
                    </a:lnTo>
                    <a:lnTo>
                      <a:pt x="89" y="820"/>
                    </a:lnTo>
                    <a:lnTo>
                      <a:pt x="89" y="819"/>
                    </a:lnTo>
                    <a:lnTo>
                      <a:pt x="88" y="818"/>
                    </a:lnTo>
                    <a:lnTo>
                      <a:pt x="86" y="816"/>
                    </a:lnTo>
                    <a:lnTo>
                      <a:pt x="84" y="814"/>
                    </a:lnTo>
                    <a:lnTo>
                      <a:pt x="84" y="812"/>
                    </a:lnTo>
                    <a:lnTo>
                      <a:pt x="83" y="812"/>
                    </a:lnTo>
                    <a:lnTo>
                      <a:pt x="82" y="811"/>
                    </a:lnTo>
                    <a:lnTo>
                      <a:pt x="81" y="810"/>
                    </a:lnTo>
                    <a:lnTo>
                      <a:pt x="81" y="809"/>
                    </a:lnTo>
                    <a:lnTo>
                      <a:pt x="81" y="808"/>
                    </a:lnTo>
                    <a:lnTo>
                      <a:pt x="81" y="807"/>
                    </a:lnTo>
                    <a:lnTo>
                      <a:pt x="81" y="805"/>
                    </a:lnTo>
                    <a:lnTo>
                      <a:pt x="81" y="804"/>
                    </a:lnTo>
                    <a:lnTo>
                      <a:pt x="81" y="803"/>
                    </a:lnTo>
                    <a:lnTo>
                      <a:pt x="81" y="801"/>
                    </a:lnTo>
                    <a:lnTo>
                      <a:pt x="80" y="799"/>
                    </a:lnTo>
                    <a:lnTo>
                      <a:pt x="78" y="797"/>
                    </a:lnTo>
                    <a:lnTo>
                      <a:pt x="78" y="795"/>
                    </a:lnTo>
                    <a:lnTo>
                      <a:pt x="77" y="792"/>
                    </a:lnTo>
                    <a:lnTo>
                      <a:pt x="77" y="791"/>
                    </a:lnTo>
                    <a:lnTo>
                      <a:pt x="77" y="789"/>
                    </a:lnTo>
                    <a:lnTo>
                      <a:pt x="76" y="787"/>
                    </a:lnTo>
                    <a:lnTo>
                      <a:pt x="76" y="786"/>
                    </a:lnTo>
                    <a:lnTo>
                      <a:pt x="75" y="786"/>
                    </a:lnTo>
                    <a:lnTo>
                      <a:pt x="75" y="785"/>
                    </a:lnTo>
                    <a:lnTo>
                      <a:pt x="74" y="785"/>
                    </a:lnTo>
                    <a:lnTo>
                      <a:pt x="73" y="785"/>
                    </a:lnTo>
                    <a:lnTo>
                      <a:pt x="73" y="784"/>
                    </a:lnTo>
                    <a:lnTo>
                      <a:pt x="73" y="782"/>
                    </a:lnTo>
                    <a:lnTo>
                      <a:pt x="73" y="781"/>
                    </a:lnTo>
                    <a:lnTo>
                      <a:pt x="72" y="779"/>
                    </a:lnTo>
                    <a:lnTo>
                      <a:pt x="71" y="777"/>
                    </a:lnTo>
                    <a:lnTo>
                      <a:pt x="71" y="776"/>
                    </a:lnTo>
                    <a:lnTo>
                      <a:pt x="70" y="775"/>
                    </a:lnTo>
                    <a:lnTo>
                      <a:pt x="69" y="774"/>
                    </a:lnTo>
                    <a:lnTo>
                      <a:pt x="69" y="773"/>
                    </a:lnTo>
                    <a:lnTo>
                      <a:pt x="68" y="772"/>
                    </a:lnTo>
                    <a:lnTo>
                      <a:pt x="67" y="771"/>
                    </a:lnTo>
                    <a:lnTo>
                      <a:pt x="66" y="770"/>
                    </a:lnTo>
                    <a:lnTo>
                      <a:pt x="65" y="769"/>
                    </a:lnTo>
                    <a:lnTo>
                      <a:pt x="65" y="767"/>
                    </a:lnTo>
                    <a:lnTo>
                      <a:pt x="64" y="765"/>
                    </a:lnTo>
                    <a:lnTo>
                      <a:pt x="63" y="764"/>
                    </a:lnTo>
                    <a:lnTo>
                      <a:pt x="61" y="763"/>
                    </a:lnTo>
                    <a:lnTo>
                      <a:pt x="59" y="762"/>
                    </a:lnTo>
                    <a:lnTo>
                      <a:pt x="58" y="761"/>
                    </a:lnTo>
                    <a:lnTo>
                      <a:pt x="58" y="762"/>
                    </a:lnTo>
                    <a:close/>
                    <a:moveTo>
                      <a:pt x="1001" y="300"/>
                    </a:moveTo>
                    <a:lnTo>
                      <a:pt x="1000" y="300"/>
                    </a:lnTo>
                    <a:lnTo>
                      <a:pt x="1001" y="300"/>
                    </a:lnTo>
                    <a:close/>
                    <a:moveTo>
                      <a:pt x="1006" y="301"/>
                    </a:moveTo>
                    <a:lnTo>
                      <a:pt x="1006" y="300"/>
                    </a:lnTo>
                    <a:lnTo>
                      <a:pt x="1006" y="301"/>
                    </a:lnTo>
                    <a:close/>
                    <a:moveTo>
                      <a:pt x="997" y="305"/>
                    </a:moveTo>
                    <a:lnTo>
                      <a:pt x="997" y="304"/>
                    </a:lnTo>
                    <a:lnTo>
                      <a:pt x="996" y="303"/>
                    </a:lnTo>
                    <a:lnTo>
                      <a:pt x="996" y="302"/>
                    </a:lnTo>
                    <a:lnTo>
                      <a:pt x="996" y="301"/>
                    </a:lnTo>
                    <a:lnTo>
                      <a:pt x="995" y="301"/>
                    </a:lnTo>
                    <a:lnTo>
                      <a:pt x="995" y="300"/>
                    </a:lnTo>
                    <a:lnTo>
                      <a:pt x="996" y="300"/>
                    </a:lnTo>
                    <a:lnTo>
                      <a:pt x="997" y="300"/>
                    </a:lnTo>
                    <a:lnTo>
                      <a:pt x="997" y="301"/>
                    </a:lnTo>
                    <a:lnTo>
                      <a:pt x="996" y="301"/>
                    </a:lnTo>
                    <a:lnTo>
                      <a:pt x="997" y="301"/>
                    </a:lnTo>
                    <a:lnTo>
                      <a:pt x="997" y="302"/>
                    </a:lnTo>
                    <a:lnTo>
                      <a:pt x="997" y="303"/>
                    </a:lnTo>
                    <a:lnTo>
                      <a:pt x="997" y="304"/>
                    </a:lnTo>
                    <a:lnTo>
                      <a:pt x="998" y="304"/>
                    </a:lnTo>
                    <a:lnTo>
                      <a:pt x="997" y="305"/>
                    </a:lnTo>
                    <a:close/>
                    <a:moveTo>
                      <a:pt x="1016" y="314"/>
                    </a:moveTo>
                    <a:lnTo>
                      <a:pt x="1016" y="313"/>
                    </a:lnTo>
                    <a:lnTo>
                      <a:pt x="1015" y="312"/>
                    </a:lnTo>
                    <a:lnTo>
                      <a:pt x="1014" y="311"/>
                    </a:lnTo>
                    <a:lnTo>
                      <a:pt x="1015" y="310"/>
                    </a:lnTo>
                    <a:lnTo>
                      <a:pt x="1016" y="310"/>
                    </a:lnTo>
                    <a:lnTo>
                      <a:pt x="1016" y="311"/>
                    </a:lnTo>
                    <a:lnTo>
                      <a:pt x="1017" y="313"/>
                    </a:lnTo>
                    <a:lnTo>
                      <a:pt x="1016" y="314"/>
                    </a:lnTo>
                    <a:close/>
                    <a:moveTo>
                      <a:pt x="928" y="273"/>
                    </a:moveTo>
                    <a:lnTo>
                      <a:pt x="928" y="273"/>
                    </a:lnTo>
                    <a:lnTo>
                      <a:pt x="928" y="272"/>
                    </a:lnTo>
                    <a:lnTo>
                      <a:pt x="928" y="273"/>
                    </a:lnTo>
                    <a:close/>
                    <a:moveTo>
                      <a:pt x="929" y="274"/>
                    </a:moveTo>
                    <a:lnTo>
                      <a:pt x="928" y="274"/>
                    </a:lnTo>
                    <a:lnTo>
                      <a:pt x="928" y="273"/>
                    </a:lnTo>
                    <a:lnTo>
                      <a:pt x="929" y="273"/>
                    </a:lnTo>
                    <a:lnTo>
                      <a:pt x="929" y="274"/>
                    </a:lnTo>
                    <a:close/>
                    <a:moveTo>
                      <a:pt x="932" y="274"/>
                    </a:moveTo>
                    <a:lnTo>
                      <a:pt x="932" y="274"/>
                    </a:lnTo>
                    <a:lnTo>
                      <a:pt x="932" y="275"/>
                    </a:lnTo>
                    <a:lnTo>
                      <a:pt x="931" y="274"/>
                    </a:lnTo>
                    <a:lnTo>
                      <a:pt x="932" y="274"/>
                    </a:lnTo>
                    <a:close/>
                    <a:moveTo>
                      <a:pt x="933" y="275"/>
                    </a:moveTo>
                    <a:lnTo>
                      <a:pt x="933" y="275"/>
                    </a:lnTo>
                    <a:lnTo>
                      <a:pt x="934" y="274"/>
                    </a:lnTo>
                    <a:lnTo>
                      <a:pt x="934" y="275"/>
                    </a:lnTo>
                    <a:lnTo>
                      <a:pt x="935" y="275"/>
                    </a:lnTo>
                    <a:lnTo>
                      <a:pt x="933" y="275"/>
                    </a:lnTo>
                    <a:close/>
                    <a:moveTo>
                      <a:pt x="939" y="276"/>
                    </a:moveTo>
                    <a:lnTo>
                      <a:pt x="938" y="275"/>
                    </a:lnTo>
                    <a:lnTo>
                      <a:pt x="939" y="275"/>
                    </a:lnTo>
                    <a:lnTo>
                      <a:pt x="939" y="276"/>
                    </a:lnTo>
                    <a:close/>
                    <a:moveTo>
                      <a:pt x="939" y="276"/>
                    </a:moveTo>
                    <a:lnTo>
                      <a:pt x="940" y="277"/>
                    </a:lnTo>
                    <a:lnTo>
                      <a:pt x="939" y="277"/>
                    </a:lnTo>
                    <a:lnTo>
                      <a:pt x="939" y="276"/>
                    </a:lnTo>
                    <a:close/>
                    <a:moveTo>
                      <a:pt x="987" y="303"/>
                    </a:moveTo>
                    <a:lnTo>
                      <a:pt x="987" y="303"/>
                    </a:lnTo>
                    <a:lnTo>
                      <a:pt x="988" y="302"/>
                    </a:lnTo>
                    <a:lnTo>
                      <a:pt x="988" y="301"/>
                    </a:lnTo>
                    <a:lnTo>
                      <a:pt x="989" y="300"/>
                    </a:lnTo>
                    <a:lnTo>
                      <a:pt x="989" y="299"/>
                    </a:lnTo>
                    <a:lnTo>
                      <a:pt x="990" y="299"/>
                    </a:lnTo>
                    <a:lnTo>
                      <a:pt x="990" y="300"/>
                    </a:lnTo>
                    <a:lnTo>
                      <a:pt x="991" y="300"/>
                    </a:lnTo>
                    <a:lnTo>
                      <a:pt x="990" y="300"/>
                    </a:lnTo>
                    <a:lnTo>
                      <a:pt x="990" y="301"/>
                    </a:lnTo>
                    <a:lnTo>
                      <a:pt x="989" y="301"/>
                    </a:lnTo>
                    <a:lnTo>
                      <a:pt x="989" y="302"/>
                    </a:lnTo>
                    <a:lnTo>
                      <a:pt x="987" y="303"/>
                    </a:lnTo>
                    <a:close/>
                    <a:moveTo>
                      <a:pt x="984" y="301"/>
                    </a:moveTo>
                    <a:lnTo>
                      <a:pt x="985" y="301"/>
                    </a:lnTo>
                    <a:lnTo>
                      <a:pt x="984" y="301"/>
                    </a:lnTo>
                    <a:close/>
                    <a:moveTo>
                      <a:pt x="991" y="304"/>
                    </a:moveTo>
                    <a:lnTo>
                      <a:pt x="992" y="304"/>
                    </a:lnTo>
                    <a:lnTo>
                      <a:pt x="992" y="303"/>
                    </a:lnTo>
                    <a:lnTo>
                      <a:pt x="992" y="304"/>
                    </a:lnTo>
                    <a:lnTo>
                      <a:pt x="992" y="305"/>
                    </a:lnTo>
                    <a:lnTo>
                      <a:pt x="991" y="305"/>
                    </a:lnTo>
                    <a:lnTo>
                      <a:pt x="991" y="304"/>
                    </a:lnTo>
                    <a:close/>
                    <a:moveTo>
                      <a:pt x="987" y="305"/>
                    </a:moveTo>
                    <a:lnTo>
                      <a:pt x="986" y="305"/>
                    </a:lnTo>
                    <a:lnTo>
                      <a:pt x="987" y="305"/>
                    </a:lnTo>
                    <a:lnTo>
                      <a:pt x="987" y="304"/>
                    </a:lnTo>
                    <a:lnTo>
                      <a:pt x="987" y="305"/>
                    </a:lnTo>
                    <a:close/>
                    <a:moveTo>
                      <a:pt x="877" y="272"/>
                    </a:moveTo>
                    <a:lnTo>
                      <a:pt x="877" y="272"/>
                    </a:lnTo>
                    <a:lnTo>
                      <a:pt x="877" y="271"/>
                    </a:lnTo>
                    <a:lnTo>
                      <a:pt x="878" y="271"/>
                    </a:lnTo>
                    <a:lnTo>
                      <a:pt x="877" y="271"/>
                    </a:lnTo>
                    <a:lnTo>
                      <a:pt x="877" y="272"/>
                    </a:lnTo>
                    <a:close/>
                    <a:moveTo>
                      <a:pt x="942" y="277"/>
                    </a:moveTo>
                    <a:lnTo>
                      <a:pt x="942" y="278"/>
                    </a:lnTo>
                    <a:lnTo>
                      <a:pt x="943" y="278"/>
                    </a:lnTo>
                    <a:lnTo>
                      <a:pt x="942" y="278"/>
                    </a:lnTo>
                    <a:lnTo>
                      <a:pt x="941" y="279"/>
                    </a:lnTo>
                    <a:lnTo>
                      <a:pt x="941" y="278"/>
                    </a:lnTo>
                    <a:lnTo>
                      <a:pt x="941" y="277"/>
                    </a:lnTo>
                    <a:lnTo>
                      <a:pt x="941" y="278"/>
                    </a:lnTo>
                    <a:lnTo>
                      <a:pt x="942" y="277"/>
                    </a:lnTo>
                    <a:close/>
                    <a:moveTo>
                      <a:pt x="942" y="279"/>
                    </a:moveTo>
                    <a:lnTo>
                      <a:pt x="942" y="279"/>
                    </a:lnTo>
                    <a:close/>
                    <a:moveTo>
                      <a:pt x="940" y="280"/>
                    </a:moveTo>
                    <a:lnTo>
                      <a:pt x="940" y="279"/>
                    </a:lnTo>
                    <a:lnTo>
                      <a:pt x="941" y="279"/>
                    </a:lnTo>
                    <a:lnTo>
                      <a:pt x="941" y="280"/>
                    </a:lnTo>
                    <a:lnTo>
                      <a:pt x="940" y="280"/>
                    </a:lnTo>
                    <a:lnTo>
                      <a:pt x="940" y="279"/>
                    </a:lnTo>
                    <a:lnTo>
                      <a:pt x="940" y="28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2" name="Freeform 4778"/>
              <p:cNvSpPr>
                <a:spLocks/>
              </p:cNvSpPr>
              <p:nvPr/>
            </p:nvSpPr>
            <p:spPr bwMode="auto">
              <a:xfrm>
                <a:off x="2938462" y="1144588"/>
                <a:ext cx="631825" cy="687388"/>
              </a:xfrm>
              <a:custGeom>
                <a:avLst/>
                <a:gdLst>
                  <a:gd name="T0" fmla="*/ 2147483646 w 398"/>
                  <a:gd name="T1" fmla="*/ 2147483646 h 433"/>
                  <a:gd name="T2" fmla="*/ 2147483646 w 398"/>
                  <a:gd name="T3" fmla="*/ 2147483646 h 433"/>
                  <a:gd name="T4" fmla="*/ 2147483646 w 398"/>
                  <a:gd name="T5" fmla="*/ 2147483646 h 433"/>
                  <a:gd name="T6" fmla="*/ 2147483646 w 398"/>
                  <a:gd name="T7" fmla="*/ 2147483646 h 433"/>
                  <a:gd name="T8" fmla="*/ 2147483646 w 398"/>
                  <a:gd name="T9" fmla="*/ 2147483646 h 433"/>
                  <a:gd name="T10" fmla="*/ 2147483646 w 398"/>
                  <a:gd name="T11" fmla="*/ 2147483646 h 433"/>
                  <a:gd name="T12" fmla="*/ 2147483646 w 398"/>
                  <a:gd name="T13" fmla="*/ 2147483646 h 433"/>
                  <a:gd name="T14" fmla="*/ 2147483646 w 398"/>
                  <a:gd name="T15" fmla="*/ 2147483646 h 433"/>
                  <a:gd name="T16" fmla="*/ 2147483646 w 398"/>
                  <a:gd name="T17" fmla="*/ 2147483646 h 433"/>
                  <a:gd name="T18" fmla="*/ 2147483646 w 398"/>
                  <a:gd name="T19" fmla="*/ 2147483646 h 433"/>
                  <a:gd name="T20" fmla="*/ 2147483646 w 398"/>
                  <a:gd name="T21" fmla="*/ 2147483646 h 433"/>
                  <a:gd name="T22" fmla="*/ 2147483646 w 398"/>
                  <a:gd name="T23" fmla="*/ 2147483646 h 433"/>
                  <a:gd name="T24" fmla="*/ 2147483646 w 398"/>
                  <a:gd name="T25" fmla="*/ 2147483646 h 433"/>
                  <a:gd name="T26" fmla="*/ 2147483646 w 398"/>
                  <a:gd name="T27" fmla="*/ 2147483646 h 433"/>
                  <a:gd name="T28" fmla="*/ 2147483646 w 398"/>
                  <a:gd name="T29" fmla="*/ 2147483646 h 433"/>
                  <a:gd name="T30" fmla="*/ 2147483646 w 398"/>
                  <a:gd name="T31" fmla="*/ 2147483646 h 433"/>
                  <a:gd name="T32" fmla="*/ 2147483646 w 398"/>
                  <a:gd name="T33" fmla="*/ 2147483646 h 433"/>
                  <a:gd name="T34" fmla="*/ 2147483646 w 398"/>
                  <a:gd name="T35" fmla="*/ 2147483646 h 433"/>
                  <a:gd name="T36" fmla="*/ 2147483646 w 398"/>
                  <a:gd name="T37" fmla="*/ 2147483646 h 433"/>
                  <a:gd name="T38" fmla="*/ 2147483646 w 398"/>
                  <a:gd name="T39" fmla="*/ 2147483646 h 433"/>
                  <a:gd name="T40" fmla="*/ 2147483646 w 398"/>
                  <a:gd name="T41" fmla="*/ 2147483646 h 433"/>
                  <a:gd name="T42" fmla="*/ 2147483646 w 398"/>
                  <a:gd name="T43" fmla="*/ 2147483646 h 433"/>
                  <a:gd name="T44" fmla="*/ 2147483646 w 398"/>
                  <a:gd name="T45" fmla="*/ 2147483646 h 433"/>
                  <a:gd name="T46" fmla="*/ 2147483646 w 398"/>
                  <a:gd name="T47" fmla="*/ 2147483646 h 433"/>
                  <a:gd name="T48" fmla="*/ 2147483646 w 398"/>
                  <a:gd name="T49" fmla="*/ 2147483646 h 433"/>
                  <a:gd name="T50" fmla="*/ 2147483646 w 398"/>
                  <a:gd name="T51" fmla="*/ 2147483646 h 433"/>
                  <a:gd name="T52" fmla="*/ 2147483646 w 398"/>
                  <a:gd name="T53" fmla="*/ 2147483646 h 433"/>
                  <a:gd name="T54" fmla="*/ 2147483646 w 398"/>
                  <a:gd name="T55" fmla="*/ 2147483646 h 433"/>
                  <a:gd name="T56" fmla="*/ 2147483646 w 398"/>
                  <a:gd name="T57" fmla="*/ 2147483646 h 433"/>
                  <a:gd name="T58" fmla="*/ 2147483646 w 398"/>
                  <a:gd name="T59" fmla="*/ 2147483646 h 433"/>
                  <a:gd name="T60" fmla="*/ 2147483646 w 398"/>
                  <a:gd name="T61" fmla="*/ 2147483646 h 433"/>
                  <a:gd name="T62" fmla="*/ 2147483646 w 398"/>
                  <a:gd name="T63" fmla="*/ 2147483646 h 433"/>
                  <a:gd name="T64" fmla="*/ 2147483646 w 398"/>
                  <a:gd name="T65" fmla="*/ 2147483646 h 433"/>
                  <a:gd name="T66" fmla="*/ 2147483646 w 398"/>
                  <a:gd name="T67" fmla="*/ 2147483646 h 433"/>
                  <a:gd name="T68" fmla="*/ 2147483646 w 398"/>
                  <a:gd name="T69" fmla="*/ 2147483646 h 433"/>
                  <a:gd name="T70" fmla="*/ 2147483646 w 398"/>
                  <a:gd name="T71" fmla="*/ 2147483646 h 433"/>
                  <a:gd name="T72" fmla="*/ 2147483646 w 398"/>
                  <a:gd name="T73" fmla="*/ 2147483646 h 433"/>
                  <a:gd name="T74" fmla="*/ 2147483646 w 398"/>
                  <a:gd name="T75" fmla="*/ 2147483646 h 433"/>
                  <a:gd name="T76" fmla="*/ 2147483646 w 398"/>
                  <a:gd name="T77" fmla="*/ 2147483646 h 433"/>
                  <a:gd name="T78" fmla="*/ 2147483646 w 398"/>
                  <a:gd name="T79" fmla="*/ 2147483646 h 433"/>
                  <a:gd name="T80" fmla="*/ 2147483646 w 398"/>
                  <a:gd name="T81" fmla="*/ 2147483646 h 433"/>
                  <a:gd name="T82" fmla="*/ 2147483646 w 398"/>
                  <a:gd name="T83" fmla="*/ 2147483646 h 433"/>
                  <a:gd name="T84" fmla="*/ 2147483646 w 398"/>
                  <a:gd name="T85" fmla="*/ 2147483646 h 433"/>
                  <a:gd name="T86" fmla="*/ 2147483646 w 398"/>
                  <a:gd name="T87" fmla="*/ 2147483646 h 433"/>
                  <a:gd name="T88" fmla="*/ 2147483646 w 398"/>
                  <a:gd name="T89" fmla="*/ 2147483646 h 433"/>
                  <a:gd name="T90" fmla="*/ 2147483646 w 398"/>
                  <a:gd name="T91" fmla="*/ 2147483646 h 433"/>
                  <a:gd name="T92" fmla="*/ 2147483646 w 398"/>
                  <a:gd name="T93" fmla="*/ 2147483646 h 433"/>
                  <a:gd name="T94" fmla="*/ 2147483646 w 398"/>
                  <a:gd name="T95" fmla="*/ 2147483646 h 433"/>
                  <a:gd name="T96" fmla="*/ 2147483646 w 398"/>
                  <a:gd name="T97" fmla="*/ 0 h 433"/>
                  <a:gd name="T98" fmla="*/ 2147483646 w 398"/>
                  <a:gd name="T99" fmla="*/ 2147483646 h 433"/>
                  <a:gd name="T100" fmla="*/ 2147483646 w 398"/>
                  <a:gd name="T101" fmla="*/ 2147483646 h 433"/>
                  <a:gd name="T102" fmla="*/ 2147483646 w 398"/>
                  <a:gd name="T103" fmla="*/ 2147483646 h 433"/>
                  <a:gd name="T104" fmla="*/ 2147483646 w 398"/>
                  <a:gd name="T105" fmla="*/ 2147483646 h 433"/>
                  <a:gd name="T106" fmla="*/ 2147483646 w 398"/>
                  <a:gd name="T107" fmla="*/ 2147483646 h 433"/>
                  <a:gd name="T108" fmla="*/ 2147483646 w 398"/>
                  <a:gd name="T109" fmla="*/ 2147483646 h 433"/>
                  <a:gd name="T110" fmla="*/ 2147483646 w 398"/>
                  <a:gd name="T111" fmla="*/ 2147483646 h 433"/>
                  <a:gd name="T112" fmla="*/ 2147483646 w 398"/>
                  <a:gd name="T113" fmla="*/ 2147483646 h 433"/>
                  <a:gd name="T114" fmla="*/ 2147483646 w 398"/>
                  <a:gd name="T115" fmla="*/ 2147483646 h 433"/>
                  <a:gd name="T116" fmla="*/ 2147483646 w 398"/>
                  <a:gd name="T117" fmla="*/ 2147483646 h 433"/>
                  <a:gd name="T118" fmla="*/ 2147483646 w 398"/>
                  <a:gd name="T119" fmla="*/ 2147483646 h 433"/>
                  <a:gd name="T120" fmla="*/ 2147483646 w 398"/>
                  <a:gd name="T121" fmla="*/ 2147483646 h 433"/>
                  <a:gd name="T122" fmla="*/ 2147483646 w 398"/>
                  <a:gd name="T123" fmla="*/ 2147483646 h 433"/>
                  <a:gd name="T124" fmla="*/ 2147483646 w 398"/>
                  <a:gd name="T125" fmla="*/ 2147483646 h 43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398"/>
                  <a:gd name="T190" fmla="*/ 0 h 433"/>
                  <a:gd name="T191" fmla="*/ 398 w 398"/>
                  <a:gd name="T192" fmla="*/ 433 h 43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398" h="433">
                    <a:moveTo>
                      <a:pt x="379" y="290"/>
                    </a:moveTo>
                    <a:lnTo>
                      <a:pt x="379" y="290"/>
                    </a:lnTo>
                    <a:lnTo>
                      <a:pt x="377" y="290"/>
                    </a:lnTo>
                    <a:lnTo>
                      <a:pt x="376" y="290"/>
                    </a:lnTo>
                    <a:lnTo>
                      <a:pt x="374" y="290"/>
                    </a:lnTo>
                    <a:lnTo>
                      <a:pt x="372" y="290"/>
                    </a:lnTo>
                    <a:lnTo>
                      <a:pt x="371" y="290"/>
                    </a:lnTo>
                    <a:lnTo>
                      <a:pt x="365" y="291"/>
                    </a:lnTo>
                    <a:lnTo>
                      <a:pt x="361" y="291"/>
                    </a:lnTo>
                    <a:lnTo>
                      <a:pt x="360" y="292"/>
                    </a:lnTo>
                    <a:lnTo>
                      <a:pt x="359" y="292"/>
                    </a:lnTo>
                    <a:lnTo>
                      <a:pt x="356" y="294"/>
                    </a:lnTo>
                    <a:lnTo>
                      <a:pt x="355" y="294"/>
                    </a:lnTo>
                    <a:lnTo>
                      <a:pt x="354" y="295"/>
                    </a:lnTo>
                    <a:lnTo>
                      <a:pt x="353" y="296"/>
                    </a:lnTo>
                    <a:lnTo>
                      <a:pt x="352" y="297"/>
                    </a:lnTo>
                    <a:lnTo>
                      <a:pt x="351" y="299"/>
                    </a:lnTo>
                    <a:lnTo>
                      <a:pt x="350" y="301"/>
                    </a:lnTo>
                    <a:lnTo>
                      <a:pt x="350" y="302"/>
                    </a:lnTo>
                    <a:lnTo>
                      <a:pt x="349" y="304"/>
                    </a:lnTo>
                    <a:lnTo>
                      <a:pt x="349" y="305"/>
                    </a:lnTo>
                    <a:lnTo>
                      <a:pt x="349" y="306"/>
                    </a:lnTo>
                    <a:lnTo>
                      <a:pt x="348" y="308"/>
                    </a:lnTo>
                    <a:lnTo>
                      <a:pt x="347" y="309"/>
                    </a:lnTo>
                    <a:lnTo>
                      <a:pt x="346" y="311"/>
                    </a:lnTo>
                    <a:lnTo>
                      <a:pt x="345" y="313"/>
                    </a:lnTo>
                    <a:lnTo>
                      <a:pt x="345" y="314"/>
                    </a:lnTo>
                    <a:lnTo>
                      <a:pt x="344" y="316"/>
                    </a:lnTo>
                    <a:lnTo>
                      <a:pt x="343" y="317"/>
                    </a:lnTo>
                    <a:lnTo>
                      <a:pt x="342" y="319"/>
                    </a:lnTo>
                    <a:lnTo>
                      <a:pt x="340" y="322"/>
                    </a:lnTo>
                    <a:lnTo>
                      <a:pt x="339" y="323"/>
                    </a:lnTo>
                    <a:lnTo>
                      <a:pt x="339" y="324"/>
                    </a:lnTo>
                    <a:lnTo>
                      <a:pt x="338" y="324"/>
                    </a:lnTo>
                    <a:lnTo>
                      <a:pt x="337" y="325"/>
                    </a:lnTo>
                    <a:lnTo>
                      <a:pt x="336" y="326"/>
                    </a:lnTo>
                    <a:lnTo>
                      <a:pt x="335" y="327"/>
                    </a:lnTo>
                    <a:lnTo>
                      <a:pt x="333" y="328"/>
                    </a:lnTo>
                    <a:lnTo>
                      <a:pt x="333" y="329"/>
                    </a:lnTo>
                    <a:lnTo>
                      <a:pt x="331" y="330"/>
                    </a:lnTo>
                    <a:lnTo>
                      <a:pt x="329" y="331"/>
                    </a:lnTo>
                    <a:lnTo>
                      <a:pt x="327" y="332"/>
                    </a:lnTo>
                    <a:lnTo>
                      <a:pt x="326" y="333"/>
                    </a:lnTo>
                    <a:lnTo>
                      <a:pt x="323" y="334"/>
                    </a:lnTo>
                    <a:lnTo>
                      <a:pt x="313" y="336"/>
                    </a:lnTo>
                    <a:lnTo>
                      <a:pt x="312" y="336"/>
                    </a:lnTo>
                    <a:lnTo>
                      <a:pt x="310" y="337"/>
                    </a:lnTo>
                    <a:lnTo>
                      <a:pt x="309" y="338"/>
                    </a:lnTo>
                    <a:lnTo>
                      <a:pt x="308" y="339"/>
                    </a:lnTo>
                    <a:lnTo>
                      <a:pt x="307" y="341"/>
                    </a:lnTo>
                    <a:lnTo>
                      <a:pt x="306" y="341"/>
                    </a:lnTo>
                    <a:lnTo>
                      <a:pt x="305" y="342"/>
                    </a:lnTo>
                    <a:lnTo>
                      <a:pt x="303" y="344"/>
                    </a:lnTo>
                    <a:lnTo>
                      <a:pt x="302" y="346"/>
                    </a:lnTo>
                    <a:lnTo>
                      <a:pt x="301" y="347"/>
                    </a:lnTo>
                    <a:lnTo>
                      <a:pt x="300" y="348"/>
                    </a:lnTo>
                    <a:lnTo>
                      <a:pt x="299" y="348"/>
                    </a:lnTo>
                    <a:lnTo>
                      <a:pt x="298" y="348"/>
                    </a:lnTo>
                    <a:lnTo>
                      <a:pt x="296" y="349"/>
                    </a:lnTo>
                    <a:lnTo>
                      <a:pt x="295" y="349"/>
                    </a:lnTo>
                    <a:lnTo>
                      <a:pt x="293" y="349"/>
                    </a:lnTo>
                    <a:lnTo>
                      <a:pt x="292" y="349"/>
                    </a:lnTo>
                    <a:lnTo>
                      <a:pt x="291" y="349"/>
                    </a:lnTo>
                    <a:lnTo>
                      <a:pt x="290" y="350"/>
                    </a:lnTo>
                    <a:lnTo>
                      <a:pt x="289" y="350"/>
                    </a:lnTo>
                    <a:lnTo>
                      <a:pt x="288" y="352"/>
                    </a:lnTo>
                    <a:lnTo>
                      <a:pt x="287" y="353"/>
                    </a:lnTo>
                    <a:lnTo>
                      <a:pt x="286" y="354"/>
                    </a:lnTo>
                    <a:lnTo>
                      <a:pt x="286" y="355"/>
                    </a:lnTo>
                    <a:lnTo>
                      <a:pt x="286" y="356"/>
                    </a:lnTo>
                    <a:lnTo>
                      <a:pt x="283" y="358"/>
                    </a:lnTo>
                    <a:lnTo>
                      <a:pt x="283" y="359"/>
                    </a:lnTo>
                    <a:lnTo>
                      <a:pt x="282" y="360"/>
                    </a:lnTo>
                    <a:lnTo>
                      <a:pt x="281" y="360"/>
                    </a:lnTo>
                    <a:lnTo>
                      <a:pt x="281" y="361"/>
                    </a:lnTo>
                    <a:lnTo>
                      <a:pt x="280" y="361"/>
                    </a:lnTo>
                    <a:lnTo>
                      <a:pt x="279" y="362"/>
                    </a:lnTo>
                    <a:lnTo>
                      <a:pt x="279" y="363"/>
                    </a:lnTo>
                    <a:lnTo>
                      <a:pt x="278" y="365"/>
                    </a:lnTo>
                    <a:lnTo>
                      <a:pt x="278" y="368"/>
                    </a:lnTo>
                    <a:lnTo>
                      <a:pt x="278" y="369"/>
                    </a:lnTo>
                    <a:lnTo>
                      <a:pt x="277" y="369"/>
                    </a:lnTo>
                    <a:lnTo>
                      <a:pt x="275" y="371"/>
                    </a:lnTo>
                    <a:lnTo>
                      <a:pt x="274" y="372"/>
                    </a:lnTo>
                    <a:lnTo>
                      <a:pt x="273" y="373"/>
                    </a:lnTo>
                    <a:lnTo>
                      <a:pt x="272" y="376"/>
                    </a:lnTo>
                    <a:lnTo>
                      <a:pt x="270" y="379"/>
                    </a:lnTo>
                    <a:lnTo>
                      <a:pt x="269" y="380"/>
                    </a:lnTo>
                    <a:lnTo>
                      <a:pt x="268" y="381"/>
                    </a:lnTo>
                    <a:lnTo>
                      <a:pt x="268" y="382"/>
                    </a:lnTo>
                    <a:lnTo>
                      <a:pt x="267" y="382"/>
                    </a:lnTo>
                    <a:lnTo>
                      <a:pt x="266" y="382"/>
                    </a:lnTo>
                    <a:lnTo>
                      <a:pt x="266" y="383"/>
                    </a:lnTo>
                    <a:lnTo>
                      <a:pt x="265" y="383"/>
                    </a:lnTo>
                    <a:lnTo>
                      <a:pt x="264" y="384"/>
                    </a:lnTo>
                    <a:lnTo>
                      <a:pt x="261" y="388"/>
                    </a:lnTo>
                    <a:lnTo>
                      <a:pt x="259" y="389"/>
                    </a:lnTo>
                    <a:lnTo>
                      <a:pt x="257" y="391"/>
                    </a:lnTo>
                    <a:lnTo>
                      <a:pt x="257" y="393"/>
                    </a:lnTo>
                    <a:lnTo>
                      <a:pt x="256" y="394"/>
                    </a:lnTo>
                    <a:lnTo>
                      <a:pt x="254" y="397"/>
                    </a:lnTo>
                    <a:lnTo>
                      <a:pt x="253" y="398"/>
                    </a:lnTo>
                    <a:lnTo>
                      <a:pt x="253" y="399"/>
                    </a:lnTo>
                    <a:lnTo>
                      <a:pt x="252" y="400"/>
                    </a:lnTo>
                    <a:lnTo>
                      <a:pt x="251" y="401"/>
                    </a:lnTo>
                    <a:lnTo>
                      <a:pt x="251" y="402"/>
                    </a:lnTo>
                    <a:lnTo>
                      <a:pt x="251" y="403"/>
                    </a:lnTo>
                    <a:lnTo>
                      <a:pt x="251" y="404"/>
                    </a:lnTo>
                    <a:lnTo>
                      <a:pt x="251" y="405"/>
                    </a:lnTo>
                    <a:lnTo>
                      <a:pt x="251" y="406"/>
                    </a:lnTo>
                    <a:lnTo>
                      <a:pt x="251" y="407"/>
                    </a:lnTo>
                    <a:lnTo>
                      <a:pt x="251" y="408"/>
                    </a:lnTo>
                    <a:lnTo>
                      <a:pt x="251" y="409"/>
                    </a:lnTo>
                    <a:lnTo>
                      <a:pt x="251" y="410"/>
                    </a:lnTo>
                    <a:lnTo>
                      <a:pt x="251" y="414"/>
                    </a:lnTo>
                    <a:lnTo>
                      <a:pt x="251" y="416"/>
                    </a:lnTo>
                    <a:lnTo>
                      <a:pt x="251" y="417"/>
                    </a:lnTo>
                    <a:lnTo>
                      <a:pt x="251" y="419"/>
                    </a:lnTo>
                    <a:lnTo>
                      <a:pt x="250" y="421"/>
                    </a:lnTo>
                    <a:lnTo>
                      <a:pt x="248" y="423"/>
                    </a:lnTo>
                    <a:lnTo>
                      <a:pt x="246" y="425"/>
                    </a:lnTo>
                    <a:lnTo>
                      <a:pt x="244" y="426"/>
                    </a:lnTo>
                    <a:lnTo>
                      <a:pt x="244" y="427"/>
                    </a:lnTo>
                    <a:lnTo>
                      <a:pt x="243" y="427"/>
                    </a:lnTo>
                    <a:lnTo>
                      <a:pt x="241" y="428"/>
                    </a:lnTo>
                    <a:lnTo>
                      <a:pt x="239" y="428"/>
                    </a:lnTo>
                    <a:lnTo>
                      <a:pt x="235" y="428"/>
                    </a:lnTo>
                    <a:lnTo>
                      <a:pt x="234" y="428"/>
                    </a:lnTo>
                    <a:lnTo>
                      <a:pt x="233" y="427"/>
                    </a:lnTo>
                    <a:lnTo>
                      <a:pt x="233" y="426"/>
                    </a:lnTo>
                    <a:lnTo>
                      <a:pt x="232" y="426"/>
                    </a:lnTo>
                    <a:lnTo>
                      <a:pt x="231" y="426"/>
                    </a:lnTo>
                    <a:lnTo>
                      <a:pt x="231" y="427"/>
                    </a:lnTo>
                    <a:lnTo>
                      <a:pt x="231" y="428"/>
                    </a:lnTo>
                    <a:lnTo>
                      <a:pt x="230" y="428"/>
                    </a:lnTo>
                    <a:lnTo>
                      <a:pt x="229" y="428"/>
                    </a:lnTo>
                    <a:lnTo>
                      <a:pt x="229" y="427"/>
                    </a:lnTo>
                    <a:lnTo>
                      <a:pt x="229" y="426"/>
                    </a:lnTo>
                    <a:lnTo>
                      <a:pt x="229" y="425"/>
                    </a:lnTo>
                    <a:lnTo>
                      <a:pt x="228" y="425"/>
                    </a:lnTo>
                    <a:lnTo>
                      <a:pt x="227" y="425"/>
                    </a:lnTo>
                    <a:lnTo>
                      <a:pt x="226" y="426"/>
                    </a:lnTo>
                    <a:lnTo>
                      <a:pt x="227" y="427"/>
                    </a:lnTo>
                    <a:lnTo>
                      <a:pt x="227" y="428"/>
                    </a:lnTo>
                    <a:lnTo>
                      <a:pt x="226" y="428"/>
                    </a:lnTo>
                    <a:lnTo>
                      <a:pt x="225" y="428"/>
                    </a:lnTo>
                    <a:lnTo>
                      <a:pt x="224" y="428"/>
                    </a:lnTo>
                    <a:lnTo>
                      <a:pt x="223" y="428"/>
                    </a:lnTo>
                    <a:lnTo>
                      <a:pt x="222" y="429"/>
                    </a:lnTo>
                    <a:lnTo>
                      <a:pt x="221" y="429"/>
                    </a:lnTo>
                    <a:lnTo>
                      <a:pt x="221" y="430"/>
                    </a:lnTo>
                    <a:lnTo>
                      <a:pt x="222" y="431"/>
                    </a:lnTo>
                    <a:lnTo>
                      <a:pt x="222" y="432"/>
                    </a:lnTo>
                    <a:lnTo>
                      <a:pt x="222" y="433"/>
                    </a:lnTo>
                    <a:lnTo>
                      <a:pt x="221" y="433"/>
                    </a:lnTo>
                    <a:lnTo>
                      <a:pt x="220" y="433"/>
                    </a:lnTo>
                    <a:lnTo>
                      <a:pt x="219" y="433"/>
                    </a:lnTo>
                    <a:lnTo>
                      <a:pt x="218" y="433"/>
                    </a:lnTo>
                    <a:lnTo>
                      <a:pt x="217" y="432"/>
                    </a:lnTo>
                    <a:lnTo>
                      <a:pt x="217" y="431"/>
                    </a:lnTo>
                    <a:lnTo>
                      <a:pt x="217" y="430"/>
                    </a:lnTo>
                    <a:lnTo>
                      <a:pt x="218" y="429"/>
                    </a:lnTo>
                    <a:lnTo>
                      <a:pt x="217" y="428"/>
                    </a:lnTo>
                    <a:lnTo>
                      <a:pt x="217" y="427"/>
                    </a:lnTo>
                    <a:lnTo>
                      <a:pt x="217" y="426"/>
                    </a:lnTo>
                    <a:lnTo>
                      <a:pt x="216" y="426"/>
                    </a:lnTo>
                    <a:lnTo>
                      <a:pt x="215" y="426"/>
                    </a:lnTo>
                    <a:lnTo>
                      <a:pt x="214" y="426"/>
                    </a:lnTo>
                    <a:lnTo>
                      <a:pt x="213" y="425"/>
                    </a:lnTo>
                    <a:lnTo>
                      <a:pt x="212" y="425"/>
                    </a:lnTo>
                    <a:lnTo>
                      <a:pt x="211" y="425"/>
                    </a:lnTo>
                    <a:lnTo>
                      <a:pt x="210" y="425"/>
                    </a:lnTo>
                    <a:lnTo>
                      <a:pt x="209" y="425"/>
                    </a:lnTo>
                    <a:lnTo>
                      <a:pt x="208" y="425"/>
                    </a:lnTo>
                    <a:lnTo>
                      <a:pt x="207" y="424"/>
                    </a:lnTo>
                    <a:lnTo>
                      <a:pt x="205" y="424"/>
                    </a:lnTo>
                    <a:lnTo>
                      <a:pt x="204" y="424"/>
                    </a:lnTo>
                    <a:lnTo>
                      <a:pt x="203" y="423"/>
                    </a:lnTo>
                    <a:lnTo>
                      <a:pt x="202" y="423"/>
                    </a:lnTo>
                    <a:lnTo>
                      <a:pt x="201" y="423"/>
                    </a:lnTo>
                    <a:lnTo>
                      <a:pt x="200" y="423"/>
                    </a:lnTo>
                    <a:lnTo>
                      <a:pt x="199" y="422"/>
                    </a:lnTo>
                    <a:lnTo>
                      <a:pt x="198" y="420"/>
                    </a:lnTo>
                    <a:lnTo>
                      <a:pt x="198" y="419"/>
                    </a:lnTo>
                    <a:lnTo>
                      <a:pt x="197" y="419"/>
                    </a:lnTo>
                    <a:lnTo>
                      <a:pt x="196" y="418"/>
                    </a:lnTo>
                    <a:lnTo>
                      <a:pt x="195" y="418"/>
                    </a:lnTo>
                    <a:lnTo>
                      <a:pt x="194" y="418"/>
                    </a:lnTo>
                    <a:lnTo>
                      <a:pt x="193" y="418"/>
                    </a:lnTo>
                    <a:lnTo>
                      <a:pt x="192" y="418"/>
                    </a:lnTo>
                    <a:lnTo>
                      <a:pt x="192" y="417"/>
                    </a:lnTo>
                    <a:lnTo>
                      <a:pt x="193" y="416"/>
                    </a:lnTo>
                    <a:lnTo>
                      <a:pt x="193" y="415"/>
                    </a:lnTo>
                    <a:lnTo>
                      <a:pt x="193" y="414"/>
                    </a:lnTo>
                    <a:lnTo>
                      <a:pt x="193" y="412"/>
                    </a:lnTo>
                    <a:lnTo>
                      <a:pt x="193" y="411"/>
                    </a:lnTo>
                    <a:lnTo>
                      <a:pt x="192" y="410"/>
                    </a:lnTo>
                    <a:lnTo>
                      <a:pt x="192" y="409"/>
                    </a:lnTo>
                    <a:lnTo>
                      <a:pt x="192" y="408"/>
                    </a:lnTo>
                    <a:lnTo>
                      <a:pt x="193" y="408"/>
                    </a:lnTo>
                    <a:lnTo>
                      <a:pt x="194" y="408"/>
                    </a:lnTo>
                    <a:lnTo>
                      <a:pt x="194" y="407"/>
                    </a:lnTo>
                    <a:lnTo>
                      <a:pt x="194" y="406"/>
                    </a:lnTo>
                    <a:lnTo>
                      <a:pt x="195" y="405"/>
                    </a:lnTo>
                    <a:lnTo>
                      <a:pt x="194" y="405"/>
                    </a:lnTo>
                    <a:lnTo>
                      <a:pt x="194" y="404"/>
                    </a:lnTo>
                    <a:lnTo>
                      <a:pt x="193" y="403"/>
                    </a:lnTo>
                    <a:lnTo>
                      <a:pt x="192" y="402"/>
                    </a:lnTo>
                    <a:lnTo>
                      <a:pt x="192" y="401"/>
                    </a:lnTo>
                    <a:lnTo>
                      <a:pt x="191" y="401"/>
                    </a:lnTo>
                    <a:lnTo>
                      <a:pt x="190" y="401"/>
                    </a:lnTo>
                    <a:lnTo>
                      <a:pt x="189" y="402"/>
                    </a:lnTo>
                    <a:lnTo>
                      <a:pt x="188" y="402"/>
                    </a:lnTo>
                    <a:lnTo>
                      <a:pt x="187" y="402"/>
                    </a:lnTo>
                    <a:lnTo>
                      <a:pt x="186" y="403"/>
                    </a:lnTo>
                    <a:lnTo>
                      <a:pt x="185" y="403"/>
                    </a:lnTo>
                    <a:lnTo>
                      <a:pt x="184" y="403"/>
                    </a:lnTo>
                    <a:lnTo>
                      <a:pt x="184" y="402"/>
                    </a:lnTo>
                    <a:lnTo>
                      <a:pt x="184" y="401"/>
                    </a:lnTo>
                    <a:lnTo>
                      <a:pt x="185" y="400"/>
                    </a:lnTo>
                    <a:lnTo>
                      <a:pt x="186" y="400"/>
                    </a:lnTo>
                    <a:lnTo>
                      <a:pt x="186" y="399"/>
                    </a:lnTo>
                    <a:lnTo>
                      <a:pt x="185" y="398"/>
                    </a:lnTo>
                    <a:lnTo>
                      <a:pt x="185" y="397"/>
                    </a:lnTo>
                    <a:lnTo>
                      <a:pt x="185" y="396"/>
                    </a:lnTo>
                    <a:lnTo>
                      <a:pt x="186" y="396"/>
                    </a:lnTo>
                    <a:lnTo>
                      <a:pt x="187" y="394"/>
                    </a:lnTo>
                    <a:lnTo>
                      <a:pt x="187" y="393"/>
                    </a:lnTo>
                    <a:lnTo>
                      <a:pt x="187" y="392"/>
                    </a:lnTo>
                    <a:lnTo>
                      <a:pt x="187" y="390"/>
                    </a:lnTo>
                    <a:lnTo>
                      <a:pt x="186" y="389"/>
                    </a:lnTo>
                    <a:lnTo>
                      <a:pt x="186" y="388"/>
                    </a:lnTo>
                    <a:lnTo>
                      <a:pt x="186" y="387"/>
                    </a:lnTo>
                    <a:lnTo>
                      <a:pt x="186" y="385"/>
                    </a:lnTo>
                    <a:lnTo>
                      <a:pt x="186" y="384"/>
                    </a:lnTo>
                    <a:lnTo>
                      <a:pt x="186" y="383"/>
                    </a:lnTo>
                    <a:lnTo>
                      <a:pt x="185" y="382"/>
                    </a:lnTo>
                    <a:lnTo>
                      <a:pt x="185" y="381"/>
                    </a:lnTo>
                    <a:lnTo>
                      <a:pt x="184" y="381"/>
                    </a:lnTo>
                    <a:lnTo>
                      <a:pt x="183" y="381"/>
                    </a:lnTo>
                    <a:lnTo>
                      <a:pt x="181" y="381"/>
                    </a:lnTo>
                    <a:lnTo>
                      <a:pt x="180" y="381"/>
                    </a:lnTo>
                    <a:lnTo>
                      <a:pt x="178" y="382"/>
                    </a:lnTo>
                    <a:lnTo>
                      <a:pt x="177" y="382"/>
                    </a:lnTo>
                    <a:lnTo>
                      <a:pt x="176" y="381"/>
                    </a:lnTo>
                    <a:lnTo>
                      <a:pt x="174" y="379"/>
                    </a:lnTo>
                    <a:lnTo>
                      <a:pt x="174" y="378"/>
                    </a:lnTo>
                    <a:lnTo>
                      <a:pt x="174" y="377"/>
                    </a:lnTo>
                    <a:lnTo>
                      <a:pt x="173" y="376"/>
                    </a:lnTo>
                    <a:lnTo>
                      <a:pt x="172" y="375"/>
                    </a:lnTo>
                    <a:lnTo>
                      <a:pt x="172" y="374"/>
                    </a:lnTo>
                    <a:lnTo>
                      <a:pt x="172" y="373"/>
                    </a:lnTo>
                    <a:lnTo>
                      <a:pt x="172" y="372"/>
                    </a:lnTo>
                    <a:lnTo>
                      <a:pt x="171" y="372"/>
                    </a:lnTo>
                    <a:lnTo>
                      <a:pt x="171" y="371"/>
                    </a:lnTo>
                    <a:lnTo>
                      <a:pt x="172" y="370"/>
                    </a:lnTo>
                    <a:lnTo>
                      <a:pt x="173" y="369"/>
                    </a:lnTo>
                    <a:lnTo>
                      <a:pt x="173" y="368"/>
                    </a:lnTo>
                    <a:lnTo>
                      <a:pt x="172" y="366"/>
                    </a:lnTo>
                    <a:lnTo>
                      <a:pt x="172" y="365"/>
                    </a:lnTo>
                    <a:lnTo>
                      <a:pt x="172" y="364"/>
                    </a:lnTo>
                    <a:lnTo>
                      <a:pt x="173" y="364"/>
                    </a:lnTo>
                    <a:lnTo>
                      <a:pt x="173" y="363"/>
                    </a:lnTo>
                    <a:lnTo>
                      <a:pt x="173" y="362"/>
                    </a:lnTo>
                    <a:lnTo>
                      <a:pt x="173" y="361"/>
                    </a:lnTo>
                    <a:lnTo>
                      <a:pt x="172" y="360"/>
                    </a:lnTo>
                    <a:lnTo>
                      <a:pt x="172" y="359"/>
                    </a:lnTo>
                    <a:lnTo>
                      <a:pt x="171" y="359"/>
                    </a:lnTo>
                    <a:lnTo>
                      <a:pt x="170" y="359"/>
                    </a:lnTo>
                    <a:lnTo>
                      <a:pt x="168" y="358"/>
                    </a:lnTo>
                    <a:lnTo>
                      <a:pt x="167" y="356"/>
                    </a:lnTo>
                    <a:lnTo>
                      <a:pt x="167" y="355"/>
                    </a:lnTo>
                    <a:lnTo>
                      <a:pt x="167" y="354"/>
                    </a:lnTo>
                    <a:lnTo>
                      <a:pt x="162" y="351"/>
                    </a:lnTo>
                    <a:lnTo>
                      <a:pt x="161" y="350"/>
                    </a:lnTo>
                    <a:lnTo>
                      <a:pt x="160" y="349"/>
                    </a:lnTo>
                    <a:lnTo>
                      <a:pt x="160" y="348"/>
                    </a:lnTo>
                    <a:lnTo>
                      <a:pt x="159" y="348"/>
                    </a:lnTo>
                    <a:lnTo>
                      <a:pt x="159" y="347"/>
                    </a:lnTo>
                    <a:lnTo>
                      <a:pt x="158" y="347"/>
                    </a:lnTo>
                    <a:lnTo>
                      <a:pt x="157" y="347"/>
                    </a:lnTo>
                    <a:lnTo>
                      <a:pt x="156" y="347"/>
                    </a:lnTo>
                    <a:lnTo>
                      <a:pt x="156" y="348"/>
                    </a:lnTo>
                    <a:lnTo>
                      <a:pt x="155" y="348"/>
                    </a:lnTo>
                    <a:lnTo>
                      <a:pt x="155" y="347"/>
                    </a:lnTo>
                    <a:lnTo>
                      <a:pt x="154" y="347"/>
                    </a:lnTo>
                    <a:lnTo>
                      <a:pt x="153" y="347"/>
                    </a:lnTo>
                    <a:lnTo>
                      <a:pt x="153" y="345"/>
                    </a:lnTo>
                    <a:lnTo>
                      <a:pt x="152" y="344"/>
                    </a:lnTo>
                    <a:lnTo>
                      <a:pt x="152" y="343"/>
                    </a:lnTo>
                    <a:lnTo>
                      <a:pt x="151" y="341"/>
                    </a:lnTo>
                    <a:lnTo>
                      <a:pt x="151" y="340"/>
                    </a:lnTo>
                    <a:lnTo>
                      <a:pt x="150" y="339"/>
                    </a:lnTo>
                    <a:lnTo>
                      <a:pt x="150" y="337"/>
                    </a:lnTo>
                    <a:lnTo>
                      <a:pt x="150" y="336"/>
                    </a:lnTo>
                    <a:lnTo>
                      <a:pt x="150" y="335"/>
                    </a:lnTo>
                    <a:lnTo>
                      <a:pt x="150" y="334"/>
                    </a:lnTo>
                    <a:lnTo>
                      <a:pt x="149" y="334"/>
                    </a:lnTo>
                    <a:lnTo>
                      <a:pt x="149" y="333"/>
                    </a:lnTo>
                    <a:lnTo>
                      <a:pt x="148" y="332"/>
                    </a:lnTo>
                    <a:lnTo>
                      <a:pt x="147" y="331"/>
                    </a:lnTo>
                    <a:lnTo>
                      <a:pt x="147" y="329"/>
                    </a:lnTo>
                    <a:lnTo>
                      <a:pt x="147" y="328"/>
                    </a:lnTo>
                    <a:lnTo>
                      <a:pt x="146" y="328"/>
                    </a:lnTo>
                    <a:lnTo>
                      <a:pt x="146" y="327"/>
                    </a:lnTo>
                    <a:lnTo>
                      <a:pt x="145" y="327"/>
                    </a:lnTo>
                    <a:lnTo>
                      <a:pt x="145" y="326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4"/>
                    </a:lnTo>
                    <a:lnTo>
                      <a:pt x="144" y="323"/>
                    </a:lnTo>
                    <a:lnTo>
                      <a:pt x="143" y="323"/>
                    </a:lnTo>
                    <a:lnTo>
                      <a:pt x="142" y="322"/>
                    </a:lnTo>
                    <a:lnTo>
                      <a:pt x="142" y="321"/>
                    </a:lnTo>
                    <a:lnTo>
                      <a:pt x="141" y="321"/>
                    </a:lnTo>
                    <a:lnTo>
                      <a:pt x="141" y="320"/>
                    </a:lnTo>
                    <a:lnTo>
                      <a:pt x="140" y="319"/>
                    </a:lnTo>
                    <a:lnTo>
                      <a:pt x="140" y="318"/>
                    </a:lnTo>
                    <a:lnTo>
                      <a:pt x="140" y="317"/>
                    </a:lnTo>
                    <a:lnTo>
                      <a:pt x="141" y="315"/>
                    </a:lnTo>
                    <a:lnTo>
                      <a:pt x="139" y="314"/>
                    </a:lnTo>
                    <a:lnTo>
                      <a:pt x="139" y="313"/>
                    </a:lnTo>
                    <a:lnTo>
                      <a:pt x="138" y="313"/>
                    </a:lnTo>
                    <a:lnTo>
                      <a:pt x="138" y="312"/>
                    </a:lnTo>
                    <a:lnTo>
                      <a:pt x="137" y="312"/>
                    </a:lnTo>
                    <a:lnTo>
                      <a:pt x="137" y="311"/>
                    </a:lnTo>
                    <a:lnTo>
                      <a:pt x="137" y="310"/>
                    </a:lnTo>
                    <a:lnTo>
                      <a:pt x="137" y="309"/>
                    </a:lnTo>
                    <a:lnTo>
                      <a:pt x="136" y="309"/>
                    </a:lnTo>
                    <a:lnTo>
                      <a:pt x="136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4" y="306"/>
                    </a:lnTo>
                    <a:lnTo>
                      <a:pt x="135" y="304"/>
                    </a:lnTo>
                    <a:lnTo>
                      <a:pt x="136" y="304"/>
                    </a:lnTo>
                    <a:lnTo>
                      <a:pt x="136" y="303"/>
                    </a:lnTo>
                    <a:lnTo>
                      <a:pt x="135" y="302"/>
                    </a:lnTo>
                    <a:lnTo>
                      <a:pt x="135" y="301"/>
                    </a:lnTo>
                    <a:lnTo>
                      <a:pt x="135" y="300"/>
                    </a:lnTo>
                    <a:lnTo>
                      <a:pt x="136" y="298"/>
                    </a:lnTo>
                    <a:lnTo>
                      <a:pt x="135" y="297"/>
                    </a:lnTo>
                    <a:lnTo>
                      <a:pt x="136" y="296"/>
                    </a:lnTo>
                    <a:lnTo>
                      <a:pt x="136" y="295"/>
                    </a:lnTo>
                    <a:lnTo>
                      <a:pt x="135" y="295"/>
                    </a:lnTo>
                    <a:lnTo>
                      <a:pt x="136" y="294"/>
                    </a:lnTo>
                    <a:lnTo>
                      <a:pt x="137" y="294"/>
                    </a:lnTo>
                    <a:lnTo>
                      <a:pt x="137" y="293"/>
                    </a:lnTo>
                    <a:lnTo>
                      <a:pt x="136" y="292"/>
                    </a:lnTo>
                    <a:lnTo>
                      <a:pt x="136" y="291"/>
                    </a:lnTo>
                    <a:lnTo>
                      <a:pt x="136" y="290"/>
                    </a:lnTo>
                    <a:lnTo>
                      <a:pt x="137" y="289"/>
                    </a:lnTo>
                    <a:lnTo>
                      <a:pt x="138" y="288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6"/>
                    </a:lnTo>
                    <a:lnTo>
                      <a:pt x="139" y="285"/>
                    </a:lnTo>
                    <a:lnTo>
                      <a:pt x="139" y="284"/>
                    </a:lnTo>
                    <a:lnTo>
                      <a:pt x="140" y="284"/>
                    </a:lnTo>
                    <a:lnTo>
                      <a:pt x="140" y="283"/>
                    </a:lnTo>
                    <a:lnTo>
                      <a:pt x="139" y="283"/>
                    </a:lnTo>
                    <a:lnTo>
                      <a:pt x="139" y="282"/>
                    </a:lnTo>
                    <a:lnTo>
                      <a:pt x="138" y="282"/>
                    </a:lnTo>
                    <a:lnTo>
                      <a:pt x="137" y="282"/>
                    </a:lnTo>
                    <a:lnTo>
                      <a:pt x="137" y="281"/>
                    </a:lnTo>
                    <a:lnTo>
                      <a:pt x="137" y="280"/>
                    </a:lnTo>
                    <a:lnTo>
                      <a:pt x="136" y="279"/>
                    </a:lnTo>
                    <a:lnTo>
                      <a:pt x="135" y="279"/>
                    </a:lnTo>
                    <a:lnTo>
                      <a:pt x="134" y="278"/>
                    </a:lnTo>
                    <a:lnTo>
                      <a:pt x="134" y="277"/>
                    </a:lnTo>
                    <a:lnTo>
                      <a:pt x="133" y="277"/>
                    </a:lnTo>
                    <a:lnTo>
                      <a:pt x="134" y="276"/>
                    </a:lnTo>
                    <a:lnTo>
                      <a:pt x="133" y="276"/>
                    </a:lnTo>
                    <a:lnTo>
                      <a:pt x="132" y="275"/>
                    </a:lnTo>
                    <a:lnTo>
                      <a:pt x="132" y="276"/>
                    </a:lnTo>
                    <a:lnTo>
                      <a:pt x="132" y="275"/>
                    </a:lnTo>
                    <a:lnTo>
                      <a:pt x="131" y="274"/>
                    </a:lnTo>
                    <a:lnTo>
                      <a:pt x="130" y="274"/>
                    </a:lnTo>
                    <a:lnTo>
                      <a:pt x="129" y="274"/>
                    </a:lnTo>
                    <a:lnTo>
                      <a:pt x="128" y="273"/>
                    </a:lnTo>
                    <a:lnTo>
                      <a:pt x="127" y="272"/>
                    </a:lnTo>
                    <a:lnTo>
                      <a:pt x="126" y="271"/>
                    </a:lnTo>
                    <a:lnTo>
                      <a:pt x="126" y="270"/>
                    </a:lnTo>
                    <a:lnTo>
                      <a:pt x="125" y="269"/>
                    </a:lnTo>
                    <a:lnTo>
                      <a:pt x="124" y="268"/>
                    </a:lnTo>
                    <a:lnTo>
                      <a:pt x="123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9" y="266"/>
                    </a:lnTo>
                    <a:lnTo>
                      <a:pt x="119" y="265"/>
                    </a:lnTo>
                    <a:lnTo>
                      <a:pt x="118" y="265"/>
                    </a:lnTo>
                    <a:lnTo>
                      <a:pt x="117" y="264"/>
                    </a:lnTo>
                    <a:lnTo>
                      <a:pt x="116" y="263"/>
                    </a:lnTo>
                    <a:lnTo>
                      <a:pt x="116" y="262"/>
                    </a:lnTo>
                    <a:lnTo>
                      <a:pt x="116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5" y="259"/>
                    </a:lnTo>
                    <a:lnTo>
                      <a:pt x="115" y="258"/>
                    </a:lnTo>
                    <a:lnTo>
                      <a:pt x="115" y="257"/>
                    </a:lnTo>
                    <a:lnTo>
                      <a:pt x="115" y="256"/>
                    </a:lnTo>
                    <a:lnTo>
                      <a:pt x="115" y="255"/>
                    </a:lnTo>
                    <a:lnTo>
                      <a:pt x="115" y="254"/>
                    </a:lnTo>
                    <a:lnTo>
                      <a:pt x="114" y="254"/>
                    </a:lnTo>
                    <a:lnTo>
                      <a:pt x="114" y="253"/>
                    </a:lnTo>
                    <a:lnTo>
                      <a:pt x="113" y="253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49"/>
                    </a:lnTo>
                    <a:lnTo>
                      <a:pt x="112" y="248"/>
                    </a:lnTo>
                    <a:lnTo>
                      <a:pt x="112" y="247"/>
                    </a:lnTo>
                    <a:lnTo>
                      <a:pt x="113" y="247"/>
                    </a:lnTo>
                    <a:lnTo>
                      <a:pt x="113" y="246"/>
                    </a:lnTo>
                    <a:lnTo>
                      <a:pt x="114" y="246"/>
                    </a:lnTo>
                    <a:lnTo>
                      <a:pt x="115" y="247"/>
                    </a:lnTo>
                    <a:lnTo>
                      <a:pt x="116" y="247"/>
                    </a:lnTo>
                    <a:lnTo>
                      <a:pt x="116" y="246"/>
                    </a:lnTo>
                    <a:lnTo>
                      <a:pt x="117" y="246"/>
                    </a:lnTo>
                    <a:lnTo>
                      <a:pt x="117" y="244"/>
                    </a:lnTo>
                    <a:lnTo>
                      <a:pt x="117" y="243"/>
                    </a:lnTo>
                    <a:lnTo>
                      <a:pt x="116" y="242"/>
                    </a:lnTo>
                    <a:lnTo>
                      <a:pt x="115" y="242"/>
                    </a:lnTo>
                    <a:lnTo>
                      <a:pt x="115" y="241"/>
                    </a:lnTo>
                    <a:lnTo>
                      <a:pt x="115" y="240"/>
                    </a:lnTo>
                    <a:lnTo>
                      <a:pt x="115" y="239"/>
                    </a:lnTo>
                    <a:lnTo>
                      <a:pt x="114" y="240"/>
                    </a:lnTo>
                    <a:lnTo>
                      <a:pt x="113" y="240"/>
                    </a:lnTo>
                    <a:lnTo>
                      <a:pt x="112" y="239"/>
                    </a:lnTo>
                    <a:lnTo>
                      <a:pt x="111" y="239"/>
                    </a:lnTo>
                    <a:lnTo>
                      <a:pt x="110" y="240"/>
                    </a:lnTo>
                    <a:lnTo>
                      <a:pt x="109" y="240"/>
                    </a:lnTo>
                    <a:lnTo>
                      <a:pt x="107" y="241"/>
                    </a:lnTo>
                    <a:lnTo>
                      <a:pt x="106" y="241"/>
                    </a:lnTo>
                    <a:lnTo>
                      <a:pt x="105" y="240"/>
                    </a:lnTo>
                    <a:lnTo>
                      <a:pt x="106" y="239"/>
                    </a:lnTo>
                    <a:lnTo>
                      <a:pt x="107" y="239"/>
                    </a:lnTo>
                    <a:lnTo>
                      <a:pt x="107" y="238"/>
                    </a:lnTo>
                    <a:lnTo>
                      <a:pt x="107" y="237"/>
                    </a:lnTo>
                    <a:lnTo>
                      <a:pt x="106" y="236"/>
                    </a:lnTo>
                    <a:lnTo>
                      <a:pt x="105" y="236"/>
                    </a:lnTo>
                    <a:lnTo>
                      <a:pt x="104" y="235"/>
                    </a:lnTo>
                    <a:lnTo>
                      <a:pt x="104" y="234"/>
                    </a:lnTo>
                    <a:lnTo>
                      <a:pt x="105" y="233"/>
                    </a:lnTo>
                    <a:lnTo>
                      <a:pt x="106" y="233"/>
                    </a:lnTo>
                    <a:lnTo>
                      <a:pt x="107" y="232"/>
                    </a:lnTo>
                    <a:lnTo>
                      <a:pt x="106" y="232"/>
                    </a:lnTo>
                    <a:lnTo>
                      <a:pt x="106" y="231"/>
                    </a:lnTo>
                    <a:lnTo>
                      <a:pt x="105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3" y="232"/>
                    </a:lnTo>
                    <a:lnTo>
                      <a:pt x="102" y="231"/>
                    </a:lnTo>
                    <a:lnTo>
                      <a:pt x="102" y="230"/>
                    </a:lnTo>
                    <a:lnTo>
                      <a:pt x="101" y="230"/>
                    </a:lnTo>
                    <a:lnTo>
                      <a:pt x="100" y="230"/>
                    </a:lnTo>
                    <a:lnTo>
                      <a:pt x="99" y="231"/>
                    </a:lnTo>
                    <a:lnTo>
                      <a:pt x="98" y="231"/>
                    </a:lnTo>
                    <a:lnTo>
                      <a:pt x="98" y="232"/>
                    </a:lnTo>
                    <a:lnTo>
                      <a:pt x="97" y="232"/>
                    </a:lnTo>
                    <a:lnTo>
                      <a:pt x="96" y="231"/>
                    </a:lnTo>
                    <a:lnTo>
                      <a:pt x="96" y="230"/>
                    </a:lnTo>
                    <a:lnTo>
                      <a:pt x="97" y="230"/>
                    </a:lnTo>
                    <a:lnTo>
                      <a:pt x="98" y="229"/>
                    </a:lnTo>
                    <a:lnTo>
                      <a:pt x="98" y="228"/>
                    </a:lnTo>
                    <a:lnTo>
                      <a:pt x="97" y="228"/>
                    </a:lnTo>
                    <a:lnTo>
                      <a:pt x="98" y="228"/>
                    </a:lnTo>
                    <a:lnTo>
                      <a:pt x="98" y="227"/>
                    </a:lnTo>
                    <a:lnTo>
                      <a:pt x="98" y="226"/>
                    </a:lnTo>
                    <a:lnTo>
                      <a:pt x="97" y="226"/>
                    </a:lnTo>
                    <a:lnTo>
                      <a:pt x="96" y="227"/>
                    </a:lnTo>
                    <a:lnTo>
                      <a:pt x="96" y="228"/>
                    </a:lnTo>
                    <a:lnTo>
                      <a:pt x="96" y="229"/>
                    </a:lnTo>
                    <a:lnTo>
                      <a:pt x="95" y="229"/>
                    </a:lnTo>
                    <a:lnTo>
                      <a:pt x="95" y="228"/>
                    </a:lnTo>
                    <a:lnTo>
                      <a:pt x="94" y="227"/>
                    </a:lnTo>
                    <a:lnTo>
                      <a:pt x="93" y="228"/>
                    </a:lnTo>
                    <a:lnTo>
                      <a:pt x="92" y="228"/>
                    </a:lnTo>
                    <a:lnTo>
                      <a:pt x="92" y="227"/>
                    </a:lnTo>
                    <a:lnTo>
                      <a:pt x="92" y="226"/>
                    </a:lnTo>
                    <a:lnTo>
                      <a:pt x="93" y="226"/>
                    </a:lnTo>
                    <a:lnTo>
                      <a:pt x="93" y="225"/>
                    </a:lnTo>
                    <a:lnTo>
                      <a:pt x="94" y="225"/>
                    </a:lnTo>
                    <a:lnTo>
                      <a:pt x="93" y="225"/>
                    </a:lnTo>
                    <a:lnTo>
                      <a:pt x="93" y="224"/>
                    </a:lnTo>
                    <a:lnTo>
                      <a:pt x="92" y="224"/>
                    </a:lnTo>
                    <a:lnTo>
                      <a:pt x="91" y="224"/>
                    </a:lnTo>
                    <a:lnTo>
                      <a:pt x="92" y="224"/>
                    </a:lnTo>
                    <a:lnTo>
                      <a:pt x="92" y="225"/>
                    </a:lnTo>
                    <a:lnTo>
                      <a:pt x="92" y="226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9" y="227"/>
                    </a:lnTo>
                    <a:lnTo>
                      <a:pt x="88" y="226"/>
                    </a:lnTo>
                    <a:lnTo>
                      <a:pt x="88" y="227"/>
                    </a:lnTo>
                    <a:lnTo>
                      <a:pt x="87" y="227"/>
                    </a:lnTo>
                    <a:lnTo>
                      <a:pt x="87" y="226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4" y="225"/>
                    </a:lnTo>
                    <a:lnTo>
                      <a:pt x="83" y="225"/>
                    </a:lnTo>
                    <a:lnTo>
                      <a:pt x="84" y="226"/>
                    </a:lnTo>
                    <a:lnTo>
                      <a:pt x="85" y="226"/>
                    </a:lnTo>
                    <a:lnTo>
                      <a:pt x="85" y="227"/>
                    </a:lnTo>
                    <a:lnTo>
                      <a:pt x="84" y="227"/>
                    </a:lnTo>
                    <a:lnTo>
                      <a:pt x="83" y="227"/>
                    </a:lnTo>
                    <a:lnTo>
                      <a:pt x="82" y="227"/>
                    </a:lnTo>
                    <a:lnTo>
                      <a:pt x="81" y="227"/>
                    </a:lnTo>
                    <a:lnTo>
                      <a:pt x="81" y="226"/>
                    </a:lnTo>
                    <a:lnTo>
                      <a:pt x="82" y="226"/>
                    </a:lnTo>
                    <a:lnTo>
                      <a:pt x="81" y="226"/>
                    </a:lnTo>
                    <a:lnTo>
                      <a:pt x="80" y="226"/>
                    </a:lnTo>
                    <a:lnTo>
                      <a:pt x="80" y="225"/>
                    </a:lnTo>
                    <a:lnTo>
                      <a:pt x="79" y="225"/>
                    </a:lnTo>
                    <a:lnTo>
                      <a:pt x="79" y="226"/>
                    </a:lnTo>
                    <a:lnTo>
                      <a:pt x="78" y="226"/>
                    </a:lnTo>
                    <a:lnTo>
                      <a:pt x="78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3"/>
                    </a:lnTo>
                    <a:lnTo>
                      <a:pt x="78" y="222"/>
                    </a:lnTo>
                    <a:lnTo>
                      <a:pt x="77" y="222"/>
                    </a:lnTo>
                    <a:lnTo>
                      <a:pt x="76" y="222"/>
                    </a:lnTo>
                    <a:lnTo>
                      <a:pt x="75" y="223"/>
                    </a:lnTo>
                    <a:lnTo>
                      <a:pt x="74" y="223"/>
                    </a:lnTo>
                    <a:lnTo>
                      <a:pt x="74" y="222"/>
                    </a:lnTo>
                    <a:lnTo>
                      <a:pt x="75" y="222"/>
                    </a:lnTo>
                    <a:lnTo>
                      <a:pt x="75" y="221"/>
                    </a:lnTo>
                    <a:lnTo>
                      <a:pt x="74" y="221"/>
                    </a:lnTo>
                    <a:lnTo>
                      <a:pt x="74" y="220"/>
                    </a:lnTo>
                    <a:lnTo>
                      <a:pt x="73" y="221"/>
                    </a:lnTo>
                    <a:lnTo>
                      <a:pt x="73" y="220"/>
                    </a:lnTo>
                    <a:lnTo>
                      <a:pt x="73" y="219"/>
                    </a:lnTo>
                    <a:lnTo>
                      <a:pt x="72" y="219"/>
                    </a:lnTo>
                    <a:lnTo>
                      <a:pt x="71" y="220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70" y="218"/>
                    </a:lnTo>
                    <a:lnTo>
                      <a:pt x="69" y="217"/>
                    </a:lnTo>
                    <a:lnTo>
                      <a:pt x="68" y="217"/>
                    </a:lnTo>
                    <a:lnTo>
                      <a:pt x="67" y="217"/>
                    </a:lnTo>
                    <a:lnTo>
                      <a:pt x="68" y="217"/>
                    </a:lnTo>
                    <a:lnTo>
                      <a:pt x="67" y="218"/>
                    </a:lnTo>
                    <a:lnTo>
                      <a:pt x="66" y="218"/>
                    </a:lnTo>
                    <a:lnTo>
                      <a:pt x="65" y="218"/>
                    </a:lnTo>
                    <a:lnTo>
                      <a:pt x="65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3" y="218"/>
                    </a:lnTo>
                    <a:lnTo>
                      <a:pt x="63" y="217"/>
                    </a:lnTo>
                    <a:lnTo>
                      <a:pt x="62" y="217"/>
                    </a:lnTo>
                    <a:lnTo>
                      <a:pt x="63" y="216"/>
                    </a:lnTo>
                    <a:lnTo>
                      <a:pt x="62" y="215"/>
                    </a:lnTo>
                    <a:lnTo>
                      <a:pt x="62" y="214"/>
                    </a:lnTo>
                    <a:lnTo>
                      <a:pt x="61" y="214"/>
                    </a:lnTo>
                    <a:lnTo>
                      <a:pt x="60" y="214"/>
                    </a:lnTo>
                    <a:lnTo>
                      <a:pt x="60" y="213"/>
                    </a:lnTo>
                    <a:lnTo>
                      <a:pt x="61" y="212"/>
                    </a:lnTo>
                    <a:lnTo>
                      <a:pt x="61" y="211"/>
                    </a:lnTo>
                    <a:lnTo>
                      <a:pt x="60" y="211"/>
                    </a:lnTo>
                    <a:lnTo>
                      <a:pt x="60" y="212"/>
                    </a:lnTo>
                    <a:lnTo>
                      <a:pt x="60" y="211"/>
                    </a:lnTo>
                    <a:lnTo>
                      <a:pt x="59" y="211"/>
                    </a:lnTo>
                    <a:lnTo>
                      <a:pt x="59" y="210"/>
                    </a:lnTo>
                    <a:lnTo>
                      <a:pt x="60" y="210"/>
                    </a:lnTo>
                    <a:lnTo>
                      <a:pt x="59" y="209"/>
                    </a:lnTo>
                    <a:lnTo>
                      <a:pt x="59" y="208"/>
                    </a:lnTo>
                    <a:lnTo>
                      <a:pt x="58" y="208"/>
                    </a:lnTo>
                    <a:lnTo>
                      <a:pt x="58" y="207"/>
                    </a:lnTo>
                    <a:lnTo>
                      <a:pt x="57" y="207"/>
                    </a:lnTo>
                    <a:lnTo>
                      <a:pt x="56" y="207"/>
                    </a:lnTo>
                    <a:lnTo>
                      <a:pt x="55" y="206"/>
                    </a:lnTo>
                    <a:lnTo>
                      <a:pt x="55" y="207"/>
                    </a:lnTo>
                    <a:lnTo>
                      <a:pt x="55" y="208"/>
                    </a:lnTo>
                    <a:lnTo>
                      <a:pt x="54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2" y="206"/>
                    </a:lnTo>
                    <a:lnTo>
                      <a:pt x="52" y="205"/>
                    </a:lnTo>
                    <a:lnTo>
                      <a:pt x="51" y="205"/>
                    </a:lnTo>
                    <a:lnTo>
                      <a:pt x="51" y="204"/>
                    </a:lnTo>
                    <a:lnTo>
                      <a:pt x="50" y="204"/>
                    </a:lnTo>
                    <a:lnTo>
                      <a:pt x="49" y="204"/>
                    </a:lnTo>
                    <a:lnTo>
                      <a:pt x="48" y="204"/>
                    </a:lnTo>
                    <a:lnTo>
                      <a:pt x="49" y="203"/>
                    </a:lnTo>
                    <a:lnTo>
                      <a:pt x="48" y="203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7" y="202"/>
                    </a:lnTo>
                    <a:lnTo>
                      <a:pt x="46" y="202"/>
                    </a:lnTo>
                    <a:lnTo>
                      <a:pt x="46" y="201"/>
                    </a:lnTo>
                    <a:lnTo>
                      <a:pt x="47" y="201"/>
                    </a:lnTo>
                    <a:lnTo>
                      <a:pt x="47" y="200"/>
                    </a:lnTo>
                    <a:lnTo>
                      <a:pt x="47" y="201"/>
                    </a:lnTo>
                    <a:lnTo>
                      <a:pt x="46" y="201"/>
                    </a:lnTo>
                    <a:lnTo>
                      <a:pt x="46" y="200"/>
                    </a:lnTo>
                    <a:lnTo>
                      <a:pt x="45" y="200"/>
                    </a:lnTo>
                    <a:lnTo>
                      <a:pt x="45" y="199"/>
                    </a:lnTo>
                    <a:lnTo>
                      <a:pt x="44" y="199"/>
                    </a:lnTo>
                    <a:lnTo>
                      <a:pt x="43" y="199"/>
                    </a:lnTo>
                    <a:lnTo>
                      <a:pt x="42" y="199"/>
                    </a:lnTo>
                    <a:lnTo>
                      <a:pt x="42" y="198"/>
                    </a:lnTo>
                    <a:lnTo>
                      <a:pt x="41" y="198"/>
                    </a:lnTo>
                    <a:lnTo>
                      <a:pt x="40" y="197"/>
                    </a:lnTo>
                    <a:lnTo>
                      <a:pt x="39" y="197"/>
                    </a:lnTo>
                    <a:lnTo>
                      <a:pt x="39" y="198"/>
                    </a:lnTo>
                    <a:lnTo>
                      <a:pt x="39" y="199"/>
                    </a:lnTo>
                    <a:lnTo>
                      <a:pt x="38" y="198"/>
                    </a:lnTo>
                    <a:lnTo>
                      <a:pt x="37" y="197"/>
                    </a:lnTo>
                    <a:lnTo>
                      <a:pt x="36" y="198"/>
                    </a:lnTo>
                    <a:lnTo>
                      <a:pt x="36" y="197"/>
                    </a:lnTo>
                    <a:lnTo>
                      <a:pt x="35" y="197"/>
                    </a:lnTo>
                    <a:lnTo>
                      <a:pt x="35" y="198"/>
                    </a:lnTo>
                    <a:lnTo>
                      <a:pt x="34" y="197"/>
                    </a:lnTo>
                    <a:lnTo>
                      <a:pt x="33" y="197"/>
                    </a:lnTo>
                    <a:lnTo>
                      <a:pt x="32" y="197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1" y="198"/>
                    </a:lnTo>
                    <a:lnTo>
                      <a:pt x="30" y="198"/>
                    </a:lnTo>
                    <a:lnTo>
                      <a:pt x="29" y="198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7"/>
                    </a:lnTo>
                    <a:lnTo>
                      <a:pt x="27" y="196"/>
                    </a:lnTo>
                    <a:lnTo>
                      <a:pt x="26" y="196"/>
                    </a:lnTo>
                    <a:lnTo>
                      <a:pt x="25" y="196"/>
                    </a:lnTo>
                    <a:lnTo>
                      <a:pt x="24" y="196"/>
                    </a:lnTo>
                    <a:lnTo>
                      <a:pt x="24" y="195"/>
                    </a:lnTo>
                    <a:lnTo>
                      <a:pt x="23" y="196"/>
                    </a:lnTo>
                    <a:lnTo>
                      <a:pt x="23" y="195"/>
                    </a:lnTo>
                    <a:lnTo>
                      <a:pt x="22" y="195"/>
                    </a:lnTo>
                    <a:lnTo>
                      <a:pt x="21" y="195"/>
                    </a:lnTo>
                    <a:lnTo>
                      <a:pt x="20" y="195"/>
                    </a:lnTo>
                    <a:lnTo>
                      <a:pt x="20" y="196"/>
                    </a:lnTo>
                    <a:lnTo>
                      <a:pt x="19" y="196"/>
                    </a:lnTo>
                    <a:lnTo>
                      <a:pt x="18" y="196"/>
                    </a:lnTo>
                    <a:lnTo>
                      <a:pt x="16" y="196"/>
                    </a:lnTo>
                    <a:lnTo>
                      <a:pt x="15" y="196"/>
                    </a:lnTo>
                    <a:lnTo>
                      <a:pt x="14" y="196"/>
                    </a:lnTo>
                    <a:lnTo>
                      <a:pt x="13" y="196"/>
                    </a:lnTo>
                    <a:lnTo>
                      <a:pt x="12" y="196"/>
                    </a:lnTo>
                    <a:lnTo>
                      <a:pt x="11" y="196"/>
                    </a:lnTo>
                    <a:lnTo>
                      <a:pt x="11" y="195"/>
                    </a:lnTo>
                    <a:lnTo>
                      <a:pt x="10" y="195"/>
                    </a:lnTo>
                    <a:lnTo>
                      <a:pt x="10" y="194"/>
                    </a:lnTo>
                    <a:lnTo>
                      <a:pt x="9" y="194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1" y="192"/>
                    </a:lnTo>
                    <a:lnTo>
                      <a:pt x="11" y="191"/>
                    </a:lnTo>
                    <a:lnTo>
                      <a:pt x="10" y="191"/>
                    </a:lnTo>
                    <a:lnTo>
                      <a:pt x="11" y="191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9" y="187"/>
                    </a:lnTo>
                    <a:lnTo>
                      <a:pt x="9" y="186"/>
                    </a:lnTo>
                    <a:lnTo>
                      <a:pt x="9" y="185"/>
                    </a:lnTo>
                    <a:lnTo>
                      <a:pt x="8" y="185"/>
                    </a:lnTo>
                    <a:lnTo>
                      <a:pt x="9" y="185"/>
                    </a:lnTo>
                    <a:lnTo>
                      <a:pt x="8" y="184"/>
                    </a:lnTo>
                    <a:lnTo>
                      <a:pt x="8" y="183"/>
                    </a:lnTo>
                    <a:lnTo>
                      <a:pt x="9" y="183"/>
                    </a:lnTo>
                    <a:lnTo>
                      <a:pt x="9" y="182"/>
                    </a:lnTo>
                    <a:lnTo>
                      <a:pt x="9" y="181"/>
                    </a:lnTo>
                    <a:lnTo>
                      <a:pt x="10" y="181"/>
                    </a:lnTo>
                    <a:lnTo>
                      <a:pt x="9" y="180"/>
                    </a:lnTo>
                    <a:lnTo>
                      <a:pt x="8" y="180"/>
                    </a:lnTo>
                    <a:lnTo>
                      <a:pt x="8" y="179"/>
                    </a:lnTo>
                    <a:lnTo>
                      <a:pt x="7" y="178"/>
                    </a:lnTo>
                    <a:lnTo>
                      <a:pt x="6" y="177"/>
                    </a:lnTo>
                    <a:lnTo>
                      <a:pt x="5" y="176"/>
                    </a:lnTo>
                    <a:lnTo>
                      <a:pt x="5" y="175"/>
                    </a:lnTo>
                    <a:lnTo>
                      <a:pt x="5" y="174"/>
                    </a:lnTo>
                    <a:lnTo>
                      <a:pt x="5" y="173"/>
                    </a:lnTo>
                    <a:lnTo>
                      <a:pt x="5" y="172"/>
                    </a:lnTo>
                    <a:lnTo>
                      <a:pt x="5" y="171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8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6" y="167"/>
                    </a:lnTo>
                    <a:lnTo>
                      <a:pt x="7" y="167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8" y="165"/>
                    </a:lnTo>
                    <a:lnTo>
                      <a:pt x="7" y="165"/>
                    </a:lnTo>
                    <a:lnTo>
                      <a:pt x="8" y="165"/>
                    </a:lnTo>
                    <a:lnTo>
                      <a:pt x="8" y="164"/>
                    </a:lnTo>
                    <a:lnTo>
                      <a:pt x="9" y="164"/>
                    </a:lnTo>
                    <a:lnTo>
                      <a:pt x="9" y="163"/>
                    </a:lnTo>
                    <a:lnTo>
                      <a:pt x="8" y="162"/>
                    </a:lnTo>
                    <a:lnTo>
                      <a:pt x="8" y="161"/>
                    </a:lnTo>
                    <a:lnTo>
                      <a:pt x="7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6" y="156"/>
                    </a:lnTo>
                    <a:lnTo>
                      <a:pt x="5" y="156"/>
                    </a:lnTo>
                    <a:lnTo>
                      <a:pt x="5" y="155"/>
                    </a:lnTo>
                    <a:lnTo>
                      <a:pt x="6" y="155"/>
                    </a:lnTo>
                    <a:lnTo>
                      <a:pt x="6" y="154"/>
                    </a:lnTo>
                    <a:lnTo>
                      <a:pt x="6" y="153"/>
                    </a:lnTo>
                    <a:lnTo>
                      <a:pt x="5" y="152"/>
                    </a:lnTo>
                    <a:lnTo>
                      <a:pt x="5" y="151"/>
                    </a:lnTo>
                    <a:lnTo>
                      <a:pt x="3" y="149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6"/>
                    </a:lnTo>
                    <a:lnTo>
                      <a:pt x="0" y="145"/>
                    </a:lnTo>
                    <a:lnTo>
                      <a:pt x="6" y="145"/>
                    </a:lnTo>
                    <a:lnTo>
                      <a:pt x="10" y="142"/>
                    </a:lnTo>
                    <a:lnTo>
                      <a:pt x="15" y="144"/>
                    </a:lnTo>
                    <a:lnTo>
                      <a:pt x="15" y="147"/>
                    </a:lnTo>
                    <a:lnTo>
                      <a:pt x="15" y="151"/>
                    </a:lnTo>
                    <a:lnTo>
                      <a:pt x="17" y="153"/>
                    </a:lnTo>
                    <a:lnTo>
                      <a:pt x="22" y="153"/>
                    </a:lnTo>
                    <a:lnTo>
                      <a:pt x="35" y="163"/>
                    </a:lnTo>
                    <a:lnTo>
                      <a:pt x="55" y="166"/>
                    </a:lnTo>
                    <a:lnTo>
                      <a:pt x="70" y="162"/>
                    </a:lnTo>
                    <a:lnTo>
                      <a:pt x="71" y="162"/>
                    </a:lnTo>
                    <a:lnTo>
                      <a:pt x="72" y="162"/>
                    </a:lnTo>
                    <a:lnTo>
                      <a:pt x="72" y="161"/>
                    </a:lnTo>
                    <a:lnTo>
                      <a:pt x="73" y="161"/>
                    </a:lnTo>
                    <a:lnTo>
                      <a:pt x="74" y="161"/>
                    </a:lnTo>
                    <a:lnTo>
                      <a:pt x="74" y="162"/>
                    </a:lnTo>
                    <a:lnTo>
                      <a:pt x="74" y="161"/>
                    </a:lnTo>
                    <a:lnTo>
                      <a:pt x="75" y="160"/>
                    </a:lnTo>
                    <a:lnTo>
                      <a:pt x="75" y="159"/>
                    </a:lnTo>
                    <a:lnTo>
                      <a:pt x="74" y="159"/>
                    </a:lnTo>
                    <a:lnTo>
                      <a:pt x="75" y="158"/>
                    </a:lnTo>
                    <a:lnTo>
                      <a:pt x="75" y="157"/>
                    </a:lnTo>
                    <a:lnTo>
                      <a:pt x="75" y="158"/>
                    </a:lnTo>
                    <a:lnTo>
                      <a:pt x="76" y="158"/>
                    </a:lnTo>
                    <a:lnTo>
                      <a:pt x="76" y="157"/>
                    </a:lnTo>
                    <a:lnTo>
                      <a:pt x="77" y="158"/>
                    </a:lnTo>
                    <a:lnTo>
                      <a:pt x="76" y="158"/>
                    </a:lnTo>
                    <a:lnTo>
                      <a:pt x="76" y="159"/>
                    </a:lnTo>
                    <a:lnTo>
                      <a:pt x="77" y="159"/>
                    </a:lnTo>
                    <a:lnTo>
                      <a:pt x="78" y="158"/>
                    </a:lnTo>
                    <a:lnTo>
                      <a:pt x="79" y="158"/>
                    </a:lnTo>
                    <a:lnTo>
                      <a:pt x="78" y="158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6"/>
                    </a:lnTo>
                    <a:lnTo>
                      <a:pt x="81" y="156"/>
                    </a:lnTo>
                    <a:lnTo>
                      <a:pt x="82" y="156"/>
                    </a:lnTo>
                    <a:lnTo>
                      <a:pt x="82" y="157"/>
                    </a:lnTo>
                    <a:lnTo>
                      <a:pt x="82" y="156"/>
                    </a:lnTo>
                    <a:lnTo>
                      <a:pt x="83" y="156"/>
                    </a:lnTo>
                    <a:lnTo>
                      <a:pt x="84" y="156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3" y="155"/>
                    </a:lnTo>
                    <a:lnTo>
                      <a:pt x="83" y="154"/>
                    </a:lnTo>
                    <a:lnTo>
                      <a:pt x="84" y="154"/>
                    </a:lnTo>
                    <a:lnTo>
                      <a:pt x="85" y="154"/>
                    </a:lnTo>
                    <a:lnTo>
                      <a:pt x="85" y="153"/>
                    </a:lnTo>
                    <a:lnTo>
                      <a:pt x="86" y="152"/>
                    </a:lnTo>
                    <a:lnTo>
                      <a:pt x="87" y="152"/>
                    </a:lnTo>
                    <a:lnTo>
                      <a:pt x="88" y="152"/>
                    </a:lnTo>
                    <a:lnTo>
                      <a:pt x="88" y="151"/>
                    </a:lnTo>
                    <a:lnTo>
                      <a:pt x="89" y="151"/>
                    </a:lnTo>
                    <a:lnTo>
                      <a:pt x="89" y="152"/>
                    </a:lnTo>
                    <a:lnTo>
                      <a:pt x="90" y="152"/>
                    </a:lnTo>
                    <a:lnTo>
                      <a:pt x="91" y="152"/>
                    </a:lnTo>
                    <a:lnTo>
                      <a:pt x="90" y="152"/>
                    </a:lnTo>
                    <a:lnTo>
                      <a:pt x="90" y="153"/>
                    </a:lnTo>
                    <a:lnTo>
                      <a:pt x="91" y="153"/>
                    </a:lnTo>
                    <a:lnTo>
                      <a:pt x="92" y="153"/>
                    </a:lnTo>
                    <a:lnTo>
                      <a:pt x="92" y="154"/>
                    </a:lnTo>
                    <a:lnTo>
                      <a:pt x="91" y="154"/>
                    </a:lnTo>
                    <a:lnTo>
                      <a:pt x="91" y="155"/>
                    </a:lnTo>
                    <a:lnTo>
                      <a:pt x="91" y="156"/>
                    </a:lnTo>
                    <a:lnTo>
                      <a:pt x="90" y="155"/>
                    </a:lnTo>
                    <a:lnTo>
                      <a:pt x="90" y="156"/>
                    </a:lnTo>
                    <a:lnTo>
                      <a:pt x="91" y="157"/>
                    </a:lnTo>
                    <a:lnTo>
                      <a:pt x="91" y="156"/>
                    </a:lnTo>
                    <a:lnTo>
                      <a:pt x="92" y="156"/>
                    </a:lnTo>
                    <a:lnTo>
                      <a:pt x="92" y="157"/>
                    </a:lnTo>
                    <a:lnTo>
                      <a:pt x="93" y="157"/>
                    </a:lnTo>
                    <a:lnTo>
                      <a:pt x="94" y="157"/>
                    </a:lnTo>
                    <a:lnTo>
                      <a:pt x="95" y="157"/>
                    </a:lnTo>
                    <a:lnTo>
                      <a:pt x="95" y="158"/>
                    </a:lnTo>
                    <a:lnTo>
                      <a:pt x="95" y="157"/>
                    </a:lnTo>
                    <a:lnTo>
                      <a:pt x="96" y="157"/>
                    </a:lnTo>
                    <a:lnTo>
                      <a:pt x="97" y="157"/>
                    </a:lnTo>
                    <a:lnTo>
                      <a:pt x="97" y="158"/>
                    </a:lnTo>
                    <a:lnTo>
                      <a:pt x="97" y="159"/>
                    </a:lnTo>
                    <a:lnTo>
                      <a:pt x="98" y="159"/>
                    </a:lnTo>
                    <a:lnTo>
                      <a:pt x="99" y="159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2" y="159"/>
                    </a:lnTo>
                    <a:lnTo>
                      <a:pt x="103" y="160"/>
                    </a:lnTo>
                    <a:lnTo>
                      <a:pt x="104" y="160"/>
                    </a:lnTo>
                    <a:lnTo>
                      <a:pt x="105" y="160"/>
                    </a:lnTo>
                    <a:lnTo>
                      <a:pt x="105" y="161"/>
                    </a:lnTo>
                    <a:lnTo>
                      <a:pt x="106" y="161"/>
                    </a:lnTo>
                    <a:lnTo>
                      <a:pt x="107" y="161"/>
                    </a:lnTo>
                    <a:lnTo>
                      <a:pt x="108" y="161"/>
                    </a:lnTo>
                    <a:lnTo>
                      <a:pt x="108" y="160"/>
                    </a:lnTo>
                    <a:lnTo>
                      <a:pt x="109" y="161"/>
                    </a:lnTo>
                    <a:lnTo>
                      <a:pt x="110" y="161"/>
                    </a:lnTo>
                    <a:lnTo>
                      <a:pt x="111" y="161"/>
                    </a:lnTo>
                    <a:lnTo>
                      <a:pt x="112" y="161"/>
                    </a:lnTo>
                    <a:lnTo>
                      <a:pt x="113" y="161"/>
                    </a:lnTo>
                    <a:lnTo>
                      <a:pt x="113" y="160"/>
                    </a:lnTo>
                    <a:lnTo>
                      <a:pt x="112" y="160"/>
                    </a:lnTo>
                    <a:lnTo>
                      <a:pt x="112" y="159"/>
                    </a:lnTo>
                    <a:lnTo>
                      <a:pt x="113" y="159"/>
                    </a:lnTo>
                    <a:lnTo>
                      <a:pt x="114" y="159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59"/>
                    </a:lnTo>
                    <a:lnTo>
                      <a:pt x="116" y="159"/>
                    </a:lnTo>
                    <a:lnTo>
                      <a:pt x="116" y="158"/>
                    </a:lnTo>
                    <a:lnTo>
                      <a:pt x="117" y="158"/>
                    </a:lnTo>
                    <a:lnTo>
                      <a:pt x="118" y="157"/>
                    </a:lnTo>
                    <a:lnTo>
                      <a:pt x="119" y="157"/>
                    </a:lnTo>
                    <a:lnTo>
                      <a:pt x="120" y="157"/>
                    </a:lnTo>
                    <a:lnTo>
                      <a:pt x="121" y="156"/>
                    </a:lnTo>
                    <a:lnTo>
                      <a:pt x="121" y="155"/>
                    </a:lnTo>
                    <a:lnTo>
                      <a:pt x="121" y="154"/>
                    </a:lnTo>
                    <a:lnTo>
                      <a:pt x="122" y="154"/>
                    </a:lnTo>
                    <a:lnTo>
                      <a:pt x="123" y="154"/>
                    </a:lnTo>
                    <a:lnTo>
                      <a:pt x="123" y="155"/>
                    </a:lnTo>
                    <a:lnTo>
                      <a:pt x="124" y="155"/>
                    </a:lnTo>
                    <a:lnTo>
                      <a:pt x="124" y="156"/>
                    </a:lnTo>
                    <a:lnTo>
                      <a:pt x="125" y="156"/>
                    </a:lnTo>
                    <a:lnTo>
                      <a:pt x="125" y="157"/>
                    </a:lnTo>
                    <a:lnTo>
                      <a:pt x="126" y="158"/>
                    </a:lnTo>
                    <a:lnTo>
                      <a:pt x="126" y="157"/>
                    </a:lnTo>
                    <a:lnTo>
                      <a:pt x="127" y="158"/>
                    </a:lnTo>
                    <a:lnTo>
                      <a:pt x="128" y="159"/>
                    </a:lnTo>
                    <a:lnTo>
                      <a:pt x="129" y="159"/>
                    </a:lnTo>
                    <a:lnTo>
                      <a:pt x="129" y="160"/>
                    </a:lnTo>
                    <a:lnTo>
                      <a:pt x="130" y="161"/>
                    </a:lnTo>
                    <a:lnTo>
                      <a:pt x="131" y="160"/>
                    </a:lnTo>
                    <a:lnTo>
                      <a:pt x="131" y="161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9" y="162"/>
                    </a:lnTo>
                    <a:lnTo>
                      <a:pt x="129" y="163"/>
                    </a:lnTo>
                    <a:lnTo>
                      <a:pt x="129" y="164"/>
                    </a:lnTo>
                    <a:lnTo>
                      <a:pt x="128" y="164"/>
                    </a:lnTo>
                    <a:lnTo>
                      <a:pt x="127" y="164"/>
                    </a:lnTo>
                    <a:lnTo>
                      <a:pt x="127" y="165"/>
                    </a:lnTo>
                    <a:lnTo>
                      <a:pt x="127" y="166"/>
                    </a:lnTo>
                    <a:lnTo>
                      <a:pt x="127" y="167"/>
                    </a:lnTo>
                    <a:lnTo>
                      <a:pt x="128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30" y="166"/>
                    </a:lnTo>
                    <a:lnTo>
                      <a:pt x="131" y="166"/>
                    </a:lnTo>
                    <a:lnTo>
                      <a:pt x="132" y="166"/>
                    </a:lnTo>
                    <a:lnTo>
                      <a:pt x="132" y="167"/>
                    </a:lnTo>
                    <a:lnTo>
                      <a:pt x="133" y="167"/>
                    </a:lnTo>
                    <a:lnTo>
                      <a:pt x="133" y="166"/>
                    </a:lnTo>
                    <a:lnTo>
                      <a:pt x="134" y="166"/>
                    </a:lnTo>
                    <a:lnTo>
                      <a:pt x="135" y="166"/>
                    </a:lnTo>
                    <a:lnTo>
                      <a:pt x="136" y="166"/>
                    </a:lnTo>
                    <a:lnTo>
                      <a:pt x="137" y="166"/>
                    </a:lnTo>
                    <a:lnTo>
                      <a:pt x="138" y="166"/>
                    </a:lnTo>
                    <a:lnTo>
                      <a:pt x="138" y="165"/>
                    </a:lnTo>
                    <a:lnTo>
                      <a:pt x="140" y="166"/>
                    </a:lnTo>
                    <a:lnTo>
                      <a:pt x="142" y="165"/>
                    </a:lnTo>
                    <a:lnTo>
                      <a:pt x="143" y="166"/>
                    </a:lnTo>
                    <a:lnTo>
                      <a:pt x="144" y="167"/>
                    </a:lnTo>
                    <a:lnTo>
                      <a:pt x="145" y="167"/>
                    </a:lnTo>
                    <a:lnTo>
                      <a:pt x="145" y="168"/>
                    </a:lnTo>
                    <a:lnTo>
                      <a:pt x="146" y="168"/>
                    </a:lnTo>
                    <a:lnTo>
                      <a:pt x="146" y="169"/>
                    </a:lnTo>
                    <a:lnTo>
                      <a:pt x="147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0" y="170"/>
                    </a:lnTo>
                    <a:lnTo>
                      <a:pt x="151" y="170"/>
                    </a:lnTo>
                    <a:lnTo>
                      <a:pt x="152" y="170"/>
                    </a:lnTo>
                    <a:lnTo>
                      <a:pt x="153" y="170"/>
                    </a:lnTo>
                    <a:lnTo>
                      <a:pt x="153" y="169"/>
                    </a:lnTo>
                    <a:lnTo>
                      <a:pt x="154" y="169"/>
                    </a:lnTo>
                    <a:lnTo>
                      <a:pt x="154" y="168"/>
                    </a:lnTo>
                    <a:lnTo>
                      <a:pt x="154" y="167"/>
                    </a:lnTo>
                    <a:lnTo>
                      <a:pt x="155" y="167"/>
                    </a:lnTo>
                    <a:lnTo>
                      <a:pt x="155" y="168"/>
                    </a:lnTo>
                    <a:lnTo>
                      <a:pt x="155" y="167"/>
                    </a:lnTo>
                    <a:lnTo>
                      <a:pt x="156" y="168"/>
                    </a:lnTo>
                    <a:lnTo>
                      <a:pt x="157" y="168"/>
                    </a:lnTo>
                    <a:lnTo>
                      <a:pt x="157" y="167"/>
                    </a:lnTo>
                    <a:lnTo>
                      <a:pt x="158" y="167"/>
                    </a:lnTo>
                    <a:lnTo>
                      <a:pt x="158" y="166"/>
                    </a:lnTo>
                    <a:lnTo>
                      <a:pt x="159" y="166"/>
                    </a:lnTo>
                    <a:lnTo>
                      <a:pt x="158" y="165"/>
                    </a:lnTo>
                    <a:lnTo>
                      <a:pt x="159" y="165"/>
                    </a:lnTo>
                    <a:lnTo>
                      <a:pt x="158" y="164"/>
                    </a:lnTo>
                    <a:lnTo>
                      <a:pt x="159" y="164"/>
                    </a:lnTo>
                    <a:lnTo>
                      <a:pt x="160" y="164"/>
                    </a:lnTo>
                    <a:lnTo>
                      <a:pt x="160" y="163"/>
                    </a:lnTo>
                    <a:lnTo>
                      <a:pt x="161" y="163"/>
                    </a:lnTo>
                    <a:lnTo>
                      <a:pt x="161" y="162"/>
                    </a:lnTo>
                    <a:lnTo>
                      <a:pt x="161" y="161"/>
                    </a:lnTo>
                    <a:lnTo>
                      <a:pt x="162" y="161"/>
                    </a:lnTo>
                    <a:lnTo>
                      <a:pt x="162" y="160"/>
                    </a:lnTo>
                    <a:lnTo>
                      <a:pt x="163" y="160"/>
                    </a:lnTo>
                    <a:lnTo>
                      <a:pt x="164" y="160"/>
                    </a:lnTo>
                    <a:lnTo>
                      <a:pt x="165" y="160"/>
                    </a:lnTo>
                    <a:lnTo>
                      <a:pt x="166" y="159"/>
                    </a:lnTo>
                    <a:lnTo>
                      <a:pt x="166" y="160"/>
                    </a:lnTo>
                    <a:lnTo>
                      <a:pt x="166" y="159"/>
                    </a:lnTo>
                    <a:lnTo>
                      <a:pt x="167" y="159"/>
                    </a:lnTo>
                    <a:lnTo>
                      <a:pt x="168" y="159"/>
                    </a:lnTo>
                    <a:lnTo>
                      <a:pt x="168" y="158"/>
                    </a:lnTo>
                    <a:lnTo>
                      <a:pt x="169" y="158"/>
                    </a:lnTo>
                    <a:lnTo>
                      <a:pt x="170" y="158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7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5" y="155"/>
                    </a:lnTo>
                    <a:lnTo>
                      <a:pt x="176" y="154"/>
                    </a:lnTo>
                    <a:lnTo>
                      <a:pt x="177" y="154"/>
                    </a:lnTo>
                    <a:lnTo>
                      <a:pt x="176" y="153"/>
                    </a:lnTo>
                    <a:lnTo>
                      <a:pt x="177" y="153"/>
                    </a:lnTo>
                    <a:lnTo>
                      <a:pt x="177" y="152"/>
                    </a:lnTo>
                    <a:lnTo>
                      <a:pt x="178" y="151"/>
                    </a:lnTo>
                    <a:lnTo>
                      <a:pt x="178" y="150"/>
                    </a:lnTo>
                    <a:lnTo>
                      <a:pt x="178" y="149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80" y="147"/>
                    </a:lnTo>
                    <a:lnTo>
                      <a:pt x="181" y="147"/>
                    </a:lnTo>
                    <a:lnTo>
                      <a:pt x="182" y="147"/>
                    </a:lnTo>
                    <a:lnTo>
                      <a:pt x="183" y="147"/>
                    </a:lnTo>
                    <a:lnTo>
                      <a:pt x="183" y="146"/>
                    </a:lnTo>
                    <a:lnTo>
                      <a:pt x="183" y="145"/>
                    </a:lnTo>
                    <a:lnTo>
                      <a:pt x="184" y="144"/>
                    </a:lnTo>
                    <a:lnTo>
                      <a:pt x="185" y="144"/>
                    </a:lnTo>
                    <a:lnTo>
                      <a:pt x="185" y="143"/>
                    </a:lnTo>
                    <a:lnTo>
                      <a:pt x="185" y="142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5" y="141"/>
                    </a:lnTo>
                    <a:lnTo>
                      <a:pt x="185" y="140"/>
                    </a:lnTo>
                    <a:lnTo>
                      <a:pt x="186" y="140"/>
                    </a:lnTo>
                    <a:lnTo>
                      <a:pt x="186" y="141"/>
                    </a:lnTo>
                    <a:lnTo>
                      <a:pt x="186" y="140"/>
                    </a:lnTo>
                    <a:lnTo>
                      <a:pt x="187" y="140"/>
                    </a:lnTo>
                    <a:lnTo>
                      <a:pt x="187" y="139"/>
                    </a:lnTo>
                    <a:lnTo>
                      <a:pt x="187" y="138"/>
                    </a:lnTo>
                    <a:lnTo>
                      <a:pt x="186" y="137"/>
                    </a:lnTo>
                    <a:lnTo>
                      <a:pt x="185" y="137"/>
                    </a:lnTo>
                    <a:lnTo>
                      <a:pt x="186" y="136"/>
                    </a:lnTo>
                    <a:lnTo>
                      <a:pt x="185" y="135"/>
                    </a:lnTo>
                    <a:lnTo>
                      <a:pt x="185" y="134"/>
                    </a:lnTo>
                    <a:lnTo>
                      <a:pt x="186" y="133"/>
                    </a:lnTo>
                    <a:lnTo>
                      <a:pt x="187" y="134"/>
                    </a:lnTo>
                    <a:lnTo>
                      <a:pt x="187" y="133"/>
                    </a:lnTo>
                    <a:lnTo>
                      <a:pt x="188" y="132"/>
                    </a:lnTo>
                    <a:lnTo>
                      <a:pt x="188" y="131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89" y="129"/>
                    </a:lnTo>
                    <a:lnTo>
                      <a:pt x="189" y="128"/>
                    </a:lnTo>
                    <a:lnTo>
                      <a:pt x="190" y="128"/>
                    </a:lnTo>
                    <a:lnTo>
                      <a:pt x="190" y="127"/>
                    </a:lnTo>
                    <a:lnTo>
                      <a:pt x="191" y="126"/>
                    </a:lnTo>
                    <a:lnTo>
                      <a:pt x="191" y="125"/>
                    </a:lnTo>
                    <a:lnTo>
                      <a:pt x="191" y="124"/>
                    </a:lnTo>
                    <a:lnTo>
                      <a:pt x="191" y="123"/>
                    </a:lnTo>
                    <a:lnTo>
                      <a:pt x="192" y="122"/>
                    </a:lnTo>
                    <a:lnTo>
                      <a:pt x="193" y="121"/>
                    </a:lnTo>
                    <a:lnTo>
                      <a:pt x="193" y="120"/>
                    </a:lnTo>
                    <a:lnTo>
                      <a:pt x="194" y="119"/>
                    </a:lnTo>
                    <a:lnTo>
                      <a:pt x="194" y="118"/>
                    </a:lnTo>
                    <a:lnTo>
                      <a:pt x="194" y="117"/>
                    </a:lnTo>
                    <a:lnTo>
                      <a:pt x="196" y="116"/>
                    </a:lnTo>
                    <a:lnTo>
                      <a:pt x="196" y="115"/>
                    </a:lnTo>
                    <a:lnTo>
                      <a:pt x="197" y="115"/>
                    </a:lnTo>
                    <a:lnTo>
                      <a:pt x="198" y="115"/>
                    </a:lnTo>
                    <a:lnTo>
                      <a:pt x="199" y="114"/>
                    </a:lnTo>
                    <a:lnTo>
                      <a:pt x="199" y="113"/>
                    </a:lnTo>
                    <a:lnTo>
                      <a:pt x="198" y="114"/>
                    </a:lnTo>
                    <a:lnTo>
                      <a:pt x="198" y="113"/>
                    </a:lnTo>
                    <a:lnTo>
                      <a:pt x="198" y="112"/>
                    </a:lnTo>
                    <a:lnTo>
                      <a:pt x="198" y="111"/>
                    </a:lnTo>
                    <a:lnTo>
                      <a:pt x="199" y="110"/>
                    </a:lnTo>
                    <a:lnTo>
                      <a:pt x="199" y="109"/>
                    </a:lnTo>
                    <a:lnTo>
                      <a:pt x="200" y="108"/>
                    </a:lnTo>
                    <a:lnTo>
                      <a:pt x="200" y="107"/>
                    </a:lnTo>
                    <a:lnTo>
                      <a:pt x="200" y="106"/>
                    </a:lnTo>
                    <a:lnTo>
                      <a:pt x="201" y="105"/>
                    </a:lnTo>
                    <a:lnTo>
                      <a:pt x="202" y="104"/>
                    </a:lnTo>
                    <a:lnTo>
                      <a:pt x="202" y="103"/>
                    </a:lnTo>
                    <a:lnTo>
                      <a:pt x="203" y="102"/>
                    </a:lnTo>
                    <a:lnTo>
                      <a:pt x="203" y="101"/>
                    </a:lnTo>
                    <a:lnTo>
                      <a:pt x="202" y="100"/>
                    </a:lnTo>
                    <a:lnTo>
                      <a:pt x="202" y="99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2" y="98"/>
                    </a:lnTo>
                    <a:lnTo>
                      <a:pt x="202" y="97"/>
                    </a:lnTo>
                    <a:lnTo>
                      <a:pt x="203" y="96"/>
                    </a:lnTo>
                    <a:lnTo>
                      <a:pt x="202" y="96"/>
                    </a:lnTo>
                    <a:lnTo>
                      <a:pt x="203" y="95"/>
                    </a:lnTo>
                    <a:lnTo>
                      <a:pt x="203" y="94"/>
                    </a:lnTo>
                    <a:lnTo>
                      <a:pt x="204" y="94"/>
                    </a:lnTo>
                    <a:lnTo>
                      <a:pt x="205" y="94"/>
                    </a:lnTo>
                    <a:lnTo>
                      <a:pt x="205" y="93"/>
                    </a:lnTo>
                    <a:lnTo>
                      <a:pt x="205" y="92"/>
                    </a:lnTo>
                    <a:lnTo>
                      <a:pt x="206" y="91"/>
                    </a:lnTo>
                    <a:lnTo>
                      <a:pt x="206" y="90"/>
                    </a:lnTo>
                    <a:lnTo>
                      <a:pt x="206" y="89"/>
                    </a:lnTo>
                    <a:lnTo>
                      <a:pt x="207" y="89"/>
                    </a:lnTo>
                    <a:lnTo>
                      <a:pt x="208" y="89"/>
                    </a:lnTo>
                    <a:lnTo>
                      <a:pt x="209" y="88"/>
                    </a:lnTo>
                    <a:lnTo>
                      <a:pt x="210" y="88"/>
                    </a:lnTo>
                    <a:lnTo>
                      <a:pt x="210" y="89"/>
                    </a:lnTo>
                    <a:lnTo>
                      <a:pt x="211" y="89"/>
                    </a:lnTo>
                    <a:lnTo>
                      <a:pt x="211" y="88"/>
                    </a:lnTo>
                    <a:lnTo>
                      <a:pt x="212" y="87"/>
                    </a:lnTo>
                    <a:lnTo>
                      <a:pt x="213" y="86"/>
                    </a:lnTo>
                    <a:lnTo>
                      <a:pt x="214" y="85"/>
                    </a:lnTo>
                    <a:lnTo>
                      <a:pt x="214" y="84"/>
                    </a:lnTo>
                    <a:lnTo>
                      <a:pt x="214" y="83"/>
                    </a:lnTo>
                    <a:lnTo>
                      <a:pt x="215" y="83"/>
                    </a:lnTo>
                    <a:lnTo>
                      <a:pt x="216" y="82"/>
                    </a:lnTo>
                    <a:lnTo>
                      <a:pt x="216" y="81"/>
                    </a:lnTo>
                    <a:lnTo>
                      <a:pt x="217" y="80"/>
                    </a:lnTo>
                    <a:lnTo>
                      <a:pt x="218" y="78"/>
                    </a:lnTo>
                    <a:lnTo>
                      <a:pt x="219" y="76"/>
                    </a:lnTo>
                    <a:lnTo>
                      <a:pt x="220" y="74"/>
                    </a:lnTo>
                    <a:lnTo>
                      <a:pt x="221" y="73"/>
                    </a:lnTo>
                    <a:lnTo>
                      <a:pt x="222" y="72"/>
                    </a:lnTo>
                    <a:lnTo>
                      <a:pt x="222" y="71"/>
                    </a:lnTo>
                    <a:lnTo>
                      <a:pt x="222" y="70"/>
                    </a:lnTo>
                    <a:lnTo>
                      <a:pt x="223" y="70"/>
                    </a:lnTo>
                    <a:lnTo>
                      <a:pt x="224" y="69"/>
                    </a:lnTo>
                    <a:lnTo>
                      <a:pt x="224" y="68"/>
                    </a:lnTo>
                    <a:lnTo>
                      <a:pt x="225" y="68"/>
                    </a:lnTo>
                    <a:lnTo>
                      <a:pt x="226" y="66"/>
                    </a:lnTo>
                    <a:lnTo>
                      <a:pt x="226" y="65"/>
                    </a:lnTo>
                    <a:lnTo>
                      <a:pt x="227" y="65"/>
                    </a:lnTo>
                    <a:lnTo>
                      <a:pt x="227" y="64"/>
                    </a:lnTo>
                    <a:lnTo>
                      <a:pt x="228" y="63"/>
                    </a:lnTo>
                    <a:lnTo>
                      <a:pt x="230" y="61"/>
                    </a:lnTo>
                    <a:lnTo>
                      <a:pt x="230" y="60"/>
                    </a:lnTo>
                    <a:lnTo>
                      <a:pt x="231" y="58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5"/>
                    </a:lnTo>
                    <a:lnTo>
                      <a:pt x="232" y="53"/>
                    </a:lnTo>
                    <a:lnTo>
                      <a:pt x="233" y="53"/>
                    </a:lnTo>
                    <a:lnTo>
                      <a:pt x="233" y="52"/>
                    </a:lnTo>
                    <a:lnTo>
                      <a:pt x="234" y="52"/>
                    </a:lnTo>
                    <a:lnTo>
                      <a:pt x="234" y="53"/>
                    </a:lnTo>
                    <a:lnTo>
                      <a:pt x="235" y="53"/>
                    </a:lnTo>
                    <a:lnTo>
                      <a:pt x="236" y="53"/>
                    </a:lnTo>
                    <a:lnTo>
                      <a:pt x="236" y="52"/>
                    </a:lnTo>
                    <a:lnTo>
                      <a:pt x="236" y="51"/>
                    </a:lnTo>
                    <a:lnTo>
                      <a:pt x="236" y="49"/>
                    </a:lnTo>
                    <a:lnTo>
                      <a:pt x="236" y="48"/>
                    </a:lnTo>
                    <a:lnTo>
                      <a:pt x="237" y="48"/>
                    </a:lnTo>
                    <a:lnTo>
                      <a:pt x="238" y="47"/>
                    </a:lnTo>
                    <a:lnTo>
                      <a:pt x="239" y="47"/>
                    </a:lnTo>
                    <a:lnTo>
                      <a:pt x="240" y="47"/>
                    </a:lnTo>
                    <a:lnTo>
                      <a:pt x="241" y="45"/>
                    </a:lnTo>
                    <a:lnTo>
                      <a:pt x="242" y="44"/>
                    </a:lnTo>
                    <a:lnTo>
                      <a:pt x="243" y="43"/>
                    </a:lnTo>
                    <a:lnTo>
                      <a:pt x="244" y="43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6" y="41"/>
                    </a:lnTo>
                    <a:lnTo>
                      <a:pt x="246" y="40"/>
                    </a:lnTo>
                    <a:lnTo>
                      <a:pt x="247" y="39"/>
                    </a:lnTo>
                    <a:lnTo>
                      <a:pt x="248" y="38"/>
                    </a:lnTo>
                    <a:lnTo>
                      <a:pt x="248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9" y="34"/>
                    </a:lnTo>
                    <a:lnTo>
                      <a:pt x="250" y="33"/>
                    </a:lnTo>
                    <a:lnTo>
                      <a:pt x="251" y="33"/>
                    </a:lnTo>
                    <a:lnTo>
                      <a:pt x="251" y="32"/>
                    </a:lnTo>
                    <a:lnTo>
                      <a:pt x="253" y="33"/>
                    </a:lnTo>
                    <a:lnTo>
                      <a:pt x="253" y="32"/>
                    </a:lnTo>
                    <a:lnTo>
                      <a:pt x="254" y="32"/>
                    </a:lnTo>
                    <a:lnTo>
                      <a:pt x="255" y="31"/>
                    </a:lnTo>
                    <a:lnTo>
                      <a:pt x="255" y="30"/>
                    </a:lnTo>
                    <a:lnTo>
                      <a:pt x="257" y="30"/>
                    </a:lnTo>
                    <a:lnTo>
                      <a:pt x="258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59" y="28"/>
                    </a:lnTo>
                    <a:lnTo>
                      <a:pt x="259" y="27"/>
                    </a:lnTo>
                    <a:lnTo>
                      <a:pt x="259" y="26"/>
                    </a:lnTo>
                    <a:lnTo>
                      <a:pt x="260" y="23"/>
                    </a:lnTo>
                    <a:lnTo>
                      <a:pt x="261" y="22"/>
                    </a:lnTo>
                    <a:lnTo>
                      <a:pt x="261" y="21"/>
                    </a:lnTo>
                    <a:lnTo>
                      <a:pt x="262" y="20"/>
                    </a:lnTo>
                    <a:lnTo>
                      <a:pt x="262" y="19"/>
                    </a:lnTo>
                    <a:lnTo>
                      <a:pt x="262" y="18"/>
                    </a:lnTo>
                    <a:lnTo>
                      <a:pt x="262" y="16"/>
                    </a:lnTo>
                    <a:lnTo>
                      <a:pt x="262" y="15"/>
                    </a:lnTo>
                    <a:lnTo>
                      <a:pt x="263" y="15"/>
                    </a:lnTo>
                    <a:lnTo>
                      <a:pt x="263" y="13"/>
                    </a:lnTo>
                    <a:lnTo>
                      <a:pt x="264" y="12"/>
                    </a:lnTo>
                    <a:lnTo>
                      <a:pt x="264" y="11"/>
                    </a:lnTo>
                    <a:lnTo>
                      <a:pt x="264" y="9"/>
                    </a:lnTo>
                    <a:lnTo>
                      <a:pt x="264" y="7"/>
                    </a:lnTo>
                    <a:lnTo>
                      <a:pt x="264" y="6"/>
                    </a:lnTo>
                    <a:lnTo>
                      <a:pt x="265" y="4"/>
                    </a:lnTo>
                    <a:lnTo>
                      <a:pt x="266" y="2"/>
                    </a:lnTo>
                    <a:lnTo>
                      <a:pt x="266" y="1"/>
                    </a:lnTo>
                    <a:lnTo>
                      <a:pt x="266" y="0"/>
                    </a:lnTo>
                    <a:lnTo>
                      <a:pt x="267" y="0"/>
                    </a:lnTo>
                    <a:lnTo>
                      <a:pt x="268" y="0"/>
                    </a:lnTo>
                    <a:lnTo>
                      <a:pt x="269" y="0"/>
                    </a:lnTo>
                    <a:lnTo>
                      <a:pt x="270" y="0"/>
                    </a:lnTo>
                    <a:lnTo>
                      <a:pt x="271" y="1"/>
                    </a:lnTo>
                    <a:lnTo>
                      <a:pt x="274" y="3"/>
                    </a:lnTo>
                    <a:lnTo>
                      <a:pt x="276" y="5"/>
                    </a:lnTo>
                    <a:lnTo>
                      <a:pt x="278" y="7"/>
                    </a:lnTo>
                    <a:lnTo>
                      <a:pt x="280" y="8"/>
                    </a:lnTo>
                    <a:lnTo>
                      <a:pt x="282" y="11"/>
                    </a:lnTo>
                    <a:lnTo>
                      <a:pt x="284" y="13"/>
                    </a:lnTo>
                    <a:lnTo>
                      <a:pt x="286" y="15"/>
                    </a:lnTo>
                    <a:lnTo>
                      <a:pt x="287" y="16"/>
                    </a:lnTo>
                    <a:lnTo>
                      <a:pt x="288" y="17"/>
                    </a:lnTo>
                    <a:lnTo>
                      <a:pt x="288" y="18"/>
                    </a:lnTo>
                    <a:lnTo>
                      <a:pt x="290" y="19"/>
                    </a:lnTo>
                    <a:lnTo>
                      <a:pt x="290" y="20"/>
                    </a:lnTo>
                    <a:lnTo>
                      <a:pt x="291" y="20"/>
                    </a:lnTo>
                    <a:lnTo>
                      <a:pt x="291" y="22"/>
                    </a:lnTo>
                    <a:lnTo>
                      <a:pt x="292" y="23"/>
                    </a:lnTo>
                    <a:lnTo>
                      <a:pt x="293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4" y="28"/>
                    </a:lnTo>
                    <a:lnTo>
                      <a:pt x="295" y="29"/>
                    </a:lnTo>
                    <a:lnTo>
                      <a:pt x="295" y="30"/>
                    </a:lnTo>
                    <a:lnTo>
                      <a:pt x="295" y="31"/>
                    </a:lnTo>
                    <a:lnTo>
                      <a:pt x="295" y="33"/>
                    </a:lnTo>
                    <a:lnTo>
                      <a:pt x="296" y="34"/>
                    </a:lnTo>
                    <a:lnTo>
                      <a:pt x="296" y="35"/>
                    </a:lnTo>
                    <a:lnTo>
                      <a:pt x="296" y="36"/>
                    </a:lnTo>
                    <a:lnTo>
                      <a:pt x="296" y="37"/>
                    </a:lnTo>
                    <a:lnTo>
                      <a:pt x="296" y="38"/>
                    </a:lnTo>
                    <a:lnTo>
                      <a:pt x="296" y="39"/>
                    </a:lnTo>
                    <a:lnTo>
                      <a:pt x="298" y="40"/>
                    </a:lnTo>
                    <a:lnTo>
                      <a:pt x="300" y="41"/>
                    </a:lnTo>
                    <a:lnTo>
                      <a:pt x="301" y="41"/>
                    </a:lnTo>
                    <a:lnTo>
                      <a:pt x="302" y="41"/>
                    </a:lnTo>
                    <a:lnTo>
                      <a:pt x="303" y="41"/>
                    </a:lnTo>
                    <a:lnTo>
                      <a:pt x="303" y="42"/>
                    </a:lnTo>
                    <a:lnTo>
                      <a:pt x="304" y="43"/>
                    </a:lnTo>
                    <a:lnTo>
                      <a:pt x="304" y="44"/>
                    </a:lnTo>
                    <a:lnTo>
                      <a:pt x="304" y="45"/>
                    </a:lnTo>
                    <a:lnTo>
                      <a:pt x="304" y="46"/>
                    </a:lnTo>
                    <a:lnTo>
                      <a:pt x="303" y="46"/>
                    </a:lnTo>
                    <a:lnTo>
                      <a:pt x="304" y="47"/>
                    </a:lnTo>
                    <a:lnTo>
                      <a:pt x="303" y="47"/>
                    </a:lnTo>
                    <a:lnTo>
                      <a:pt x="303" y="48"/>
                    </a:lnTo>
                    <a:lnTo>
                      <a:pt x="303" y="49"/>
                    </a:lnTo>
                    <a:lnTo>
                      <a:pt x="303" y="50"/>
                    </a:lnTo>
                    <a:lnTo>
                      <a:pt x="303" y="51"/>
                    </a:lnTo>
                    <a:lnTo>
                      <a:pt x="303" y="52"/>
                    </a:lnTo>
                    <a:lnTo>
                      <a:pt x="303" y="53"/>
                    </a:lnTo>
                    <a:lnTo>
                      <a:pt x="303" y="54"/>
                    </a:lnTo>
                    <a:lnTo>
                      <a:pt x="303" y="55"/>
                    </a:lnTo>
                    <a:lnTo>
                      <a:pt x="302" y="57"/>
                    </a:lnTo>
                    <a:lnTo>
                      <a:pt x="303" y="58"/>
                    </a:lnTo>
                    <a:lnTo>
                      <a:pt x="302" y="59"/>
                    </a:lnTo>
                    <a:lnTo>
                      <a:pt x="303" y="61"/>
                    </a:lnTo>
                    <a:lnTo>
                      <a:pt x="303" y="63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70"/>
                    </a:lnTo>
                    <a:lnTo>
                      <a:pt x="304" y="72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3" y="76"/>
                    </a:lnTo>
                    <a:lnTo>
                      <a:pt x="302" y="76"/>
                    </a:lnTo>
                    <a:lnTo>
                      <a:pt x="302" y="77"/>
                    </a:lnTo>
                    <a:lnTo>
                      <a:pt x="302" y="78"/>
                    </a:lnTo>
                    <a:lnTo>
                      <a:pt x="303" y="78"/>
                    </a:lnTo>
                    <a:lnTo>
                      <a:pt x="302" y="79"/>
                    </a:lnTo>
                    <a:lnTo>
                      <a:pt x="303" y="81"/>
                    </a:lnTo>
                    <a:lnTo>
                      <a:pt x="303" y="82"/>
                    </a:lnTo>
                    <a:lnTo>
                      <a:pt x="303" y="83"/>
                    </a:lnTo>
                    <a:lnTo>
                      <a:pt x="304" y="85"/>
                    </a:lnTo>
                    <a:lnTo>
                      <a:pt x="304" y="87"/>
                    </a:lnTo>
                    <a:lnTo>
                      <a:pt x="305" y="87"/>
                    </a:lnTo>
                    <a:lnTo>
                      <a:pt x="305" y="88"/>
                    </a:lnTo>
                    <a:lnTo>
                      <a:pt x="306" y="90"/>
                    </a:lnTo>
                    <a:lnTo>
                      <a:pt x="306" y="91"/>
                    </a:lnTo>
                    <a:lnTo>
                      <a:pt x="306" y="92"/>
                    </a:lnTo>
                    <a:lnTo>
                      <a:pt x="307" y="92"/>
                    </a:lnTo>
                    <a:lnTo>
                      <a:pt x="307" y="93"/>
                    </a:lnTo>
                    <a:lnTo>
                      <a:pt x="307" y="94"/>
                    </a:lnTo>
                    <a:lnTo>
                      <a:pt x="308" y="95"/>
                    </a:lnTo>
                    <a:lnTo>
                      <a:pt x="307" y="96"/>
                    </a:lnTo>
                    <a:lnTo>
                      <a:pt x="307" y="97"/>
                    </a:lnTo>
                    <a:lnTo>
                      <a:pt x="307" y="98"/>
                    </a:lnTo>
                    <a:lnTo>
                      <a:pt x="307" y="99"/>
                    </a:lnTo>
                    <a:lnTo>
                      <a:pt x="307" y="100"/>
                    </a:lnTo>
                    <a:lnTo>
                      <a:pt x="306" y="100"/>
                    </a:lnTo>
                    <a:lnTo>
                      <a:pt x="307" y="102"/>
                    </a:lnTo>
                    <a:lnTo>
                      <a:pt x="308" y="102"/>
                    </a:lnTo>
                    <a:lnTo>
                      <a:pt x="309" y="104"/>
                    </a:lnTo>
                    <a:lnTo>
                      <a:pt x="309" y="105"/>
                    </a:lnTo>
                    <a:lnTo>
                      <a:pt x="308" y="106"/>
                    </a:lnTo>
                    <a:lnTo>
                      <a:pt x="308" y="107"/>
                    </a:lnTo>
                    <a:lnTo>
                      <a:pt x="308" y="108"/>
                    </a:lnTo>
                    <a:lnTo>
                      <a:pt x="309" y="108"/>
                    </a:lnTo>
                    <a:lnTo>
                      <a:pt x="309" y="109"/>
                    </a:lnTo>
                    <a:lnTo>
                      <a:pt x="309" y="110"/>
                    </a:lnTo>
                    <a:lnTo>
                      <a:pt x="310" y="111"/>
                    </a:lnTo>
                    <a:lnTo>
                      <a:pt x="310" y="112"/>
                    </a:lnTo>
                    <a:lnTo>
                      <a:pt x="311" y="113"/>
                    </a:lnTo>
                    <a:lnTo>
                      <a:pt x="310" y="113"/>
                    </a:lnTo>
                    <a:lnTo>
                      <a:pt x="310" y="114"/>
                    </a:lnTo>
                    <a:lnTo>
                      <a:pt x="311" y="115"/>
                    </a:lnTo>
                    <a:lnTo>
                      <a:pt x="311" y="116"/>
                    </a:lnTo>
                    <a:lnTo>
                      <a:pt x="311" y="117"/>
                    </a:lnTo>
                    <a:lnTo>
                      <a:pt x="312" y="118"/>
                    </a:lnTo>
                    <a:lnTo>
                      <a:pt x="314" y="120"/>
                    </a:lnTo>
                    <a:lnTo>
                      <a:pt x="314" y="121"/>
                    </a:lnTo>
                    <a:lnTo>
                      <a:pt x="314" y="122"/>
                    </a:lnTo>
                    <a:lnTo>
                      <a:pt x="313" y="123"/>
                    </a:lnTo>
                    <a:lnTo>
                      <a:pt x="313" y="124"/>
                    </a:lnTo>
                    <a:lnTo>
                      <a:pt x="314" y="124"/>
                    </a:lnTo>
                    <a:lnTo>
                      <a:pt x="314" y="125"/>
                    </a:lnTo>
                    <a:lnTo>
                      <a:pt x="314" y="126"/>
                    </a:lnTo>
                    <a:lnTo>
                      <a:pt x="315" y="126"/>
                    </a:lnTo>
                    <a:lnTo>
                      <a:pt x="316" y="127"/>
                    </a:lnTo>
                    <a:lnTo>
                      <a:pt x="317" y="127"/>
                    </a:lnTo>
                    <a:lnTo>
                      <a:pt x="317" y="128"/>
                    </a:lnTo>
                    <a:lnTo>
                      <a:pt x="317" y="129"/>
                    </a:lnTo>
                    <a:lnTo>
                      <a:pt x="317" y="130"/>
                    </a:lnTo>
                    <a:lnTo>
                      <a:pt x="318" y="130"/>
                    </a:lnTo>
                    <a:lnTo>
                      <a:pt x="318" y="131"/>
                    </a:lnTo>
                    <a:lnTo>
                      <a:pt x="319" y="132"/>
                    </a:lnTo>
                    <a:lnTo>
                      <a:pt x="318" y="134"/>
                    </a:lnTo>
                    <a:lnTo>
                      <a:pt x="318" y="135"/>
                    </a:lnTo>
                    <a:lnTo>
                      <a:pt x="319" y="135"/>
                    </a:lnTo>
                    <a:lnTo>
                      <a:pt x="319" y="136"/>
                    </a:lnTo>
                    <a:lnTo>
                      <a:pt x="320" y="136"/>
                    </a:lnTo>
                    <a:lnTo>
                      <a:pt x="320" y="137"/>
                    </a:lnTo>
                    <a:lnTo>
                      <a:pt x="321" y="137"/>
                    </a:lnTo>
                    <a:lnTo>
                      <a:pt x="321" y="138"/>
                    </a:lnTo>
                    <a:lnTo>
                      <a:pt x="321" y="139"/>
                    </a:lnTo>
                    <a:lnTo>
                      <a:pt x="322" y="139"/>
                    </a:lnTo>
                    <a:lnTo>
                      <a:pt x="322" y="140"/>
                    </a:lnTo>
                    <a:lnTo>
                      <a:pt x="322" y="141"/>
                    </a:lnTo>
                    <a:lnTo>
                      <a:pt x="322" y="142"/>
                    </a:lnTo>
                    <a:lnTo>
                      <a:pt x="321" y="142"/>
                    </a:lnTo>
                    <a:lnTo>
                      <a:pt x="321" y="143"/>
                    </a:lnTo>
                    <a:lnTo>
                      <a:pt x="322" y="143"/>
                    </a:lnTo>
                    <a:lnTo>
                      <a:pt x="322" y="144"/>
                    </a:lnTo>
                    <a:lnTo>
                      <a:pt x="322" y="145"/>
                    </a:lnTo>
                    <a:lnTo>
                      <a:pt x="322" y="146"/>
                    </a:lnTo>
                    <a:lnTo>
                      <a:pt x="322" y="147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1" y="149"/>
                    </a:lnTo>
                    <a:lnTo>
                      <a:pt x="321" y="150"/>
                    </a:lnTo>
                    <a:lnTo>
                      <a:pt x="321" y="151"/>
                    </a:lnTo>
                    <a:lnTo>
                      <a:pt x="321" y="150"/>
                    </a:lnTo>
                    <a:lnTo>
                      <a:pt x="322" y="150"/>
                    </a:lnTo>
                    <a:lnTo>
                      <a:pt x="323" y="150"/>
                    </a:lnTo>
                    <a:lnTo>
                      <a:pt x="324" y="149"/>
                    </a:lnTo>
                    <a:lnTo>
                      <a:pt x="325" y="149"/>
                    </a:lnTo>
                    <a:lnTo>
                      <a:pt x="325" y="150"/>
                    </a:lnTo>
                    <a:lnTo>
                      <a:pt x="326" y="150"/>
                    </a:lnTo>
                    <a:lnTo>
                      <a:pt x="326" y="151"/>
                    </a:lnTo>
                    <a:lnTo>
                      <a:pt x="326" y="152"/>
                    </a:lnTo>
                    <a:lnTo>
                      <a:pt x="327" y="152"/>
                    </a:lnTo>
                    <a:lnTo>
                      <a:pt x="327" y="153"/>
                    </a:lnTo>
                    <a:lnTo>
                      <a:pt x="327" y="154"/>
                    </a:lnTo>
                    <a:lnTo>
                      <a:pt x="328" y="154"/>
                    </a:lnTo>
                    <a:lnTo>
                      <a:pt x="328" y="155"/>
                    </a:lnTo>
                    <a:lnTo>
                      <a:pt x="328" y="156"/>
                    </a:lnTo>
                    <a:lnTo>
                      <a:pt x="327" y="156"/>
                    </a:lnTo>
                    <a:lnTo>
                      <a:pt x="327" y="157"/>
                    </a:lnTo>
                    <a:lnTo>
                      <a:pt x="328" y="158"/>
                    </a:lnTo>
                    <a:lnTo>
                      <a:pt x="328" y="159"/>
                    </a:lnTo>
                    <a:lnTo>
                      <a:pt x="328" y="160"/>
                    </a:lnTo>
                    <a:lnTo>
                      <a:pt x="329" y="161"/>
                    </a:lnTo>
                    <a:lnTo>
                      <a:pt x="329" y="162"/>
                    </a:lnTo>
                    <a:lnTo>
                      <a:pt x="329" y="163"/>
                    </a:lnTo>
                    <a:lnTo>
                      <a:pt x="329" y="164"/>
                    </a:lnTo>
                    <a:lnTo>
                      <a:pt x="329" y="165"/>
                    </a:lnTo>
                    <a:lnTo>
                      <a:pt x="330" y="165"/>
                    </a:lnTo>
                    <a:lnTo>
                      <a:pt x="330" y="166"/>
                    </a:lnTo>
                    <a:lnTo>
                      <a:pt x="331" y="167"/>
                    </a:lnTo>
                    <a:lnTo>
                      <a:pt x="331" y="168"/>
                    </a:lnTo>
                    <a:lnTo>
                      <a:pt x="331" y="169"/>
                    </a:lnTo>
                    <a:lnTo>
                      <a:pt x="331" y="170"/>
                    </a:lnTo>
                    <a:lnTo>
                      <a:pt x="332" y="171"/>
                    </a:lnTo>
                    <a:lnTo>
                      <a:pt x="332" y="172"/>
                    </a:lnTo>
                    <a:lnTo>
                      <a:pt x="333" y="173"/>
                    </a:lnTo>
                    <a:lnTo>
                      <a:pt x="333" y="174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4" y="177"/>
                    </a:lnTo>
                    <a:lnTo>
                      <a:pt x="333" y="177"/>
                    </a:lnTo>
                    <a:lnTo>
                      <a:pt x="332" y="177"/>
                    </a:lnTo>
                    <a:lnTo>
                      <a:pt x="332" y="178"/>
                    </a:lnTo>
                    <a:lnTo>
                      <a:pt x="333" y="178"/>
                    </a:lnTo>
                    <a:lnTo>
                      <a:pt x="335" y="177"/>
                    </a:lnTo>
                    <a:lnTo>
                      <a:pt x="337" y="176"/>
                    </a:lnTo>
                    <a:lnTo>
                      <a:pt x="342" y="175"/>
                    </a:lnTo>
                    <a:lnTo>
                      <a:pt x="343" y="175"/>
                    </a:lnTo>
                    <a:lnTo>
                      <a:pt x="346" y="173"/>
                    </a:lnTo>
                    <a:lnTo>
                      <a:pt x="347" y="173"/>
                    </a:lnTo>
                    <a:lnTo>
                      <a:pt x="348" y="173"/>
                    </a:lnTo>
                    <a:lnTo>
                      <a:pt x="349" y="173"/>
                    </a:lnTo>
                    <a:lnTo>
                      <a:pt x="349" y="174"/>
                    </a:lnTo>
                    <a:lnTo>
                      <a:pt x="350" y="174"/>
                    </a:lnTo>
                    <a:lnTo>
                      <a:pt x="351" y="174"/>
                    </a:lnTo>
                    <a:lnTo>
                      <a:pt x="352" y="174"/>
                    </a:lnTo>
                    <a:lnTo>
                      <a:pt x="353" y="174"/>
                    </a:lnTo>
                    <a:lnTo>
                      <a:pt x="353" y="175"/>
                    </a:lnTo>
                    <a:lnTo>
                      <a:pt x="354" y="175"/>
                    </a:lnTo>
                    <a:lnTo>
                      <a:pt x="355" y="176"/>
                    </a:lnTo>
                    <a:lnTo>
                      <a:pt x="355" y="177"/>
                    </a:lnTo>
                    <a:lnTo>
                      <a:pt x="356" y="178"/>
                    </a:lnTo>
                    <a:lnTo>
                      <a:pt x="358" y="180"/>
                    </a:lnTo>
                    <a:lnTo>
                      <a:pt x="358" y="181"/>
                    </a:lnTo>
                    <a:lnTo>
                      <a:pt x="358" y="182"/>
                    </a:lnTo>
                    <a:lnTo>
                      <a:pt x="359" y="182"/>
                    </a:lnTo>
                    <a:lnTo>
                      <a:pt x="360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1" y="186"/>
                    </a:lnTo>
                    <a:lnTo>
                      <a:pt x="360" y="186"/>
                    </a:lnTo>
                    <a:lnTo>
                      <a:pt x="361" y="186"/>
                    </a:lnTo>
                    <a:lnTo>
                      <a:pt x="361" y="187"/>
                    </a:lnTo>
                    <a:lnTo>
                      <a:pt x="361" y="188"/>
                    </a:lnTo>
                    <a:lnTo>
                      <a:pt x="362" y="188"/>
                    </a:lnTo>
                    <a:lnTo>
                      <a:pt x="362" y="189"/>
                    </a:lnTo>
                    <a:lnTo>
                      <a:pt x="363" y="189"/>
                    </a:lnTo>
                    <a:lnTo>
                      <a:pt x="363" y="190"/>
                    </a:lnTo>
                    <a:lnTo>
                      <a:pt x="363" y="191"/>
                    </a:lnTo>
                    <a:lnTo>
                      <a:pt x="363" y="192"/>
                    </a:lnTo>
                    <a:lnTo>
                      <a:pt x="364" y="192"/>
                    </a:lnTo>
                    <a:lnTo>
                      <a:pt x="364" y="193"/>
                    </a:lnTo>
                    <a:lnTo>
                      <a:pt x="364" y="194"/>
                    </a:lnTo>
                    <a:lnTo>
                      <a:pt x="369" y="205"/>
                    </a:lnTo>
                    <a:lnTo>
                      <a:pt x="370" y="205"/>
                    </a:lnTo>
                    <a:lnTo>
                      <a:pt x="371" y="205"/>
                    </a:lnTo>
                    <a:lnTo>
                      <a:pt x="373" y="205"/>
                    </a:lnTo>
                    <a:lnTo>
                      <a:pt x="374" y="204"/>
                    </a:lnTo>
                    <a:lnTo>
                      <a:pt x="375" y="205"/>
                    </a:lnTo>
                    <a:lnTo>
                      <a:pt x="377" y="206"/>
                    </a:lnTo>
                    <a:lnTo>
                      <a:pt x="378" y="206"/>
                    </a:lnTo>
                    <a:lnTo>
                      <a:pt x="380" y="207"/>
                    </a:lnTo>
                    <a:lnTo>
                      <a:pt x="381" y="207"/>
                    </a:lnTo>
                    <a:lnTo>
                      <a:pt x="382" y="207"/>
                    </a:lnTo>
                    <a:lnTo>
                      <a:pt x="383" y="207"/>
                    </a:lnTo>
                    <a:lnTo>
                      <a:pt x="383" y="208"/>
                    </a:lnTo>
                    <a:lnTo>
                      <a:pt x="385" y="208"/>
                    </a:lnTo>
                    <a:lnTo>
                      <a:pt x="386" y="209"/>
                    </a:lnTo>
                    <a:lnTo>
                      <a:pt x="387" y="209"/>
                    </a:lnTo>
                    <a:lnTo>
                      <a:pt x="388" y="210"/>
                    </a:lnTo>
                    <a:lnTo>
                      <a:pt x="389" y="210"/>
                    </a:lnTo>
                    <a:lnTo>
                      <a:pt x="391" y="212"/>
                    </a:lnTo>
                    <a:lnTo>
                      <a:pt x="394" y="214"/>
                    </a:lnTo>
                    <a:lnTo>
                      <a:pt x="395" y="214"/>
                    </a:lnTo>
                    <a:lnTo>
                      <a:pt x="395" y="215"/>
                    </a:lnTo>
                    <a:lnTo>
                      <a:pt x="394" y="216"/>
                    </a:lnTo>
                    <a:lnTo>
                      <a:pt x="395" y="217"/>
                    </a:lnTo>
                    <a:lnTo>
                      <a:pt x="395" y="218"/>
                    </a:lnTo>
                    <a:lnTo>
                      <a:pt x="396" y="220"/>
                    </a:lnTo>
                    <a:lnTo>
                      <a:pt x="396" y="222"/>
                    </a:lnTo>
                    <a:lnTo>
                      <a:pt x="396" y="224"/>
                    </a:lnTo>
                    <a:lnTo>
                      <a:pt x="397" y="226"/>
                    </a:lnTo>
                    <a:lnTo>
                      <a:pt x="396" y="227"/>
                    </a:lnTo>
                    <a:lnTo>
                      <a:pt x="397" y="227"/>
                    </a:lnTo>
                    <a:lnTo>
                      <a:pt x="397" y="230"/>
                    </a:lnTo>
                    <a:lnTo>
                      <a:pt x="397" y="231"/>
                    </a:lnTo>
                    <a:lnTo>
                      <a:pt x="398" y="231"/>
                    </a:lnTo>
                    <a:lnTo>
                      <a:pt x="398" y="232"/>
                    </a:lnTo>
                    <a:lnTo>
                      <a:pt x="397" y="232"/>
                    </a:lnTo>
                    <a:lnTo>
                      <a:pt x="398" y="232"/>
                    </a:lnTo>
                    <a:lnTo>
                      <a:pt x="397" y="232"/>
                    </a:lnTo>
                    <a:lnTo>
                      <a:pt x="397" y="233"/>
                    </a:lnTo>
                    <a:lnTo>
                      <a:pt x="397" y="234"/>
                    </a:lnTo>
                    <a:lnTo>
                      <a:pt x="397" y="235"/>
                    </a:lnTo>
                    <a:lnTo>
                      <a:pt x="397" y="236"/>
                    </a:lnTo>
                    <a:lnTo>
                      <a:pt x="397" y="237"/>
                    </a:lnTo>
                    <a:lnTo>
                      <a:pt x="397" y="238"/>
                    </a:lnTo>
                    <a:lnTo>
                      <a:pt x="397" y="239"/>
                    </a:lnTo>
                    <a:lnTo>
                      <a:pt x="396" y="240"/>
                    </a:lnTo>
                    <a:lnTo>
                      <a:pt x="396" y="241"/>
                    </a:lnTo>
                    <a:lnTo>
                      <a:pt x="396" y="242"/>
                    </a:lnTo>
                    <a:lnTo>
                      <a:pt x="396" y="243"/>
                    </a:lnTo>
                    <a:lnTo>
                      <a:pt x="395" y="244"/>
                    </a:lnTo>
                    <a:lnTo>
                      <a:pt x="395" y="245"/>
                    </a:lnTo>
                    <a:lnTo>
                      <a:pt x="395" y="247"/>
                    </a:lnTo>
                    <a:lnTo>
                      <a:pt x="395" y="249"/>
                    </a:lnTo>
                    <a:lnTo>
                      <a:pt x="395" y="250"/>
                    </a:lnTo>
                    <a:lnTo>
                      <a:pt x="395" y="251"/>
                    </a:lnTo>
                    <a:lnTo>
                      <a:pt x="396" y="251"/>
                    </a:lnTo>
                    <a:lnTo>
                      <a:pt x="396" y="252"/>
                    </a:lnTo>
                    <a:lnTo>
                      <a:pt x="396" y="253"/>
                    </a:lnTo>
                    <a:lnTo>
                      <a:pt x="396" y="254"/>
                    </a:lnTo>
                    <a:lnTo>
                      <a:pt x="395" y="254"/>
                    </a:lnTo>
                    <a:lnTo>
                      <a:pt x="395" y="255"/>
                    </a:lnTo>
                    <a:lnTo>
                      <a:pt x="395" y="256"/>
                    </a:lnTo>
                    <a:lnTo>
                      <a:pt x="394" y="256"/>
                    </a:lnTo>
                    <a:lnTo>
                      <a:pt x="394" y="257"/>
                    </a:lnTo>
                    <a:lnTo>
                      <a:pt x="393" y="258"/>
                    </a:lnTo>
                    <a:lnTo>
                      <a:pt x="393" y="259"/>
                    </a:lnTo>
                    <a:lnTo>
                      <a:pt x="392" y="259"/>
                    </a:lnTo>
                    <a:lnTo>
                      <a:pt x="392" y="260"/>
                    </a:lnTo>
                    <a:lnTo>
                      <a:pt x="391" y="265"/>
                    </a:lnTo>
                    <a:lnTo>
                      <a:pt x="392" y="265"/>
                    </a:lnTo>
                    <a:lnTo>
                      <a:pt x="392" y="266"/>
                    </a:lnTo>
                    <a:lnTo>
                      <a:pt x="392" y="267"/>
                    </a:lnTo>
                    <a:lnTo>
                      <a:pt x="392" y="269"/>
                    </a:lnTo>
                    <a:lnTo>
                      <a:pt x="391" y="269"/>
                    </a:lnTo>
                    <a:lnTo>
                      <a:pt x="390" y="270"/>
                    </a:lnTo>
                    <a:lnTo>
                      <a:pt x="390" y="271"/>
                    </a:lnTo>
                    <a:lnTo>
                      <a:pt x="389" y="271"/>
                    </a:lnTo>
                    <a:lnTo>
                      <a:pt x="388" y="272"/>
                    </a:lnTo>
                    <a:lnTo>
                      <a:pt x="388" y="273"/>
                    </a:lnTo>
                    <a:lnTo>
                      <a:pt x="387" y="275"/>
                    </a:lnTo>
                    <a:lnTo>
                      <a:pt x="386" y="276"/>
                    </a:lnTo>
                    <a:lnTo>
                      <a:pt x="386" y="277"/>
                    </a:lnTo>
                    <a:lnTo>
                      <a:pt x="385" y="278"/>
                    </a:lnTo>
                    <a:lnTo>
                      <a:pt x="384" y="278"/>
                    </a:lnTo>
                    <a:lnTo>
                      <a:pt x="384" y="279"/>
                    </a:lnTo>
                    <a:lnTo>
                      <a:pt x="383" y="279"/>
                    </a:lnTo>
                    <a:lnTo>
                      <a:pt x="383" y="280"/>
                    </a:lnTo>
                    <a:lnTo>
                      <a:pt x="382" y="280"/>
                    </a:lnTo>
                    <a:lnTo>
                      <a:pt x="383" y="280"/>
                    </a:lnTo>
                    <a:lnTo>
                      <a:pt x="382" y="281"/>
                    </a:lnTo>
                    <a:lnTo>
                      <a:pt x="383" y="281"/>
                    </a:lnTo>
                    <a:lnTo>
                      <a:pt x="383" y="282"/>
                    </a:lnTo>
                    <a:lnTo>
                      <a:pt x="382" y="283"/>
                    </a:lnTo>
                    <a:lnTo>
                      <a:pt x="382" y="282"/>
                    </a:lnTo>
                    <a:lnTo>
                      <a:pt x="382" y="283"/>
                    </a:lnTo>
                    <a:lnTo>
                      <a:pt x="381" y="283"/>
                    </a:lnTo>
                    <a:lnTo>
                      <a:pt x="382" y="283"/>
                    </a:lnTo>
                    <a:lnTo>
                      <a:pt x="381" y="284"/>
                    </a:lnTo>
                    <a:lnTo>
                      <a:pt x="380" y="284"/>
                    </a:lnTo>
                    <a:lnTo>
                      <a:pt x="379" y="285"/>
                    </a:lnTo>
                    <a:lnTo>
                      <a:pt x="379" y="29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26" name="Grupo 121"/>
            <p:cNvGrpSpPr>
              <a:grpSpLocks/>
            </p:cNvGrpSpPr>
            <p:nvPr/>
          </p:nvGrpSpPr>
          <p:grpSpPr bwMode="auto">
            <a:xfrm>
              <a:off x="2022475" y="4446588"/>
              <a:ext cx="876300" cy="1108075"/>
              <a:chOff x="2543176" y="4459288"/>
              <a:chExt cx="1093788" cy="1382713"/>
            </a:xfrm>
          </p:grpSpPr>
          <p:sp>
            <p:nvSpPr>
              <p:cNvPr id="46144" name="Freeform 4654"/>
              <p:cNvSpPr>
                <a:spLocks/>
              </p:cNvSpPr>
              <p:nvPr/>
            </p:nvSpPr>
            <p:spPr bwMode="auto">
              <a:xfrm>
                <a:off x="2543176" y="5019676"/>
                <a:ext cx="874713" cy="822325"/>
              </a:xfrm>
              <a:custGeom>
                <a:avLst/>
                <a:gdLst>
                  <a:gd name="T0" fmla="*/ 2147483646 w 551"/>
                  <a:gd name="T1" fmla="*/ 2147483646 h 518"/>
                  <a:gd name="T2" fmla="*/ 2147483646 w 551"/>
                  <a:gd name="T3" fmla="*/ 2147483646 h 518"/>
                  <a:gd name="T4" fmla="*/ 2147483646 w 551"/>
                  <a:gd name="T5" fmla="*/ 2147483646 h 518"/>
                  <a:gd name="T6" fmla="*/ 2147483646 w 551"/>
                  <a:gd name="T7" fmla="*/ 2147483646 h 518"/>
                  <a:gd name="T8" fmla="*/ 2147483646 w 551"/>
                  <a:gd name="T9" fmla="*/ 2147483646 h 518"/>
                  <a:gd name="T10" fmla="*/ 2147483646 w 551"/>
                  <a:gd name="T11" fmla="*/ 2147483646 h 518"/>
                  <a:gd name="T12" fmla="*/ 2147483646 w 551"/>
                  <a:gd name="T13" fmla="*/ 2147483646 h 518"/>
                  <a:gd name="T14" fmla="*/ 2147483646 w 551"/>
                  <a:gd name="T15" fmla="*/ 2147483646 h 518"/>
                  <a:gd name="T16" fmla="*/ 2147483646 w 551"/>
                  <a:gd name="T17" fmla="*/ 2147483646 h 518"/>
                  <a:gd name="T18" fmla="*/ 2147483646 w 551"/>
                  <a:gd name="T19" fmla="*/ 2147483646 h 518"/>
                  <a:gd name="T20" fmla="*/ 2147483646 w 551"/>
                  <a:gd name="T21" fmla="*/ 2147483646 h 518"/>
                  <a:gd name="T22" fmla="*/ 2147483646 w 551"/>
                  <a:gd name="T23" fmla="*/ 2147483646 h 518"/>
                  <a:gd name="T24" fmla="*/ 2147483646 w 551"/>
                  <a:gd name="T25" fmla="*/ 2147483646 h 518"/>
                  <a:gd name="T26" fmla="*/ 2147483646 w 551"/>
                  <a:gd name="T27" fmla="*/ 2147483646 h 518"/>
                  <a:gd name="T28" fmla="*/ 2147483646 w 551"/>
                  <a:gd name="T29" fmla="*/ 2147483646 h 518"/>
                  <a:gd name="T30" fmla="*/ 2147483646 w 551"/>
                  <a:gd name="T31" fmla="*/ 2147483646 h 518"/>
                  <a:gd name="T32" fmla="*/ 2147483646 w 551"/>
                  <a:gd name="T33" fmla="*/ 2147483646 h 518"/>
                  <a:gd name="T34" fmla="*/ 2147483646 w 551"/>
                  <a:gd name="T35" fmla="*/ 2147483646 h 518"/>
                  <a:gd name="T36" fmla="*/ 2147483646 w 551"/>
                  <a:gd name="T37" fmla="*/ 2147483646 h 518"/>
                  <a:gd name="T38" fmla="*/ 2147483646 w 551"/>
                  <a:gd name="T39" fmla="*/ 2147483646 h 518"/>
                  <a:gd name="T40" fmla="*/ 2147483646 w 551"/>
                  <a:gd name="T41" fmla="*/ 2147483646 h 518"/>
                  <a:gd name="T42" fmla="*/ 2147483646 w 551"/>
                  <a:gd name="T43" fmla="*/ 2147483646 h 518"/>
                  <a:gd name="T44" fmla="*/ 2147483646 w 551"/>
                  <a:gd name="T45" fmla="*/ 2147483646 h 518"/>
                  <a:gd name="T46" fmla="*/ 2147483646 w 551"/>
                  <a:gd name="T47" fmla="*/ 2147483646 h 518"/>
                  <a:gd name="T48" fmla="*/ 2147483646 w 551"/>
                  <a:gd name="T49" fmla="*/ 2147483646 h 518"/>
                  <a:gd name="T50" fmla="*/ 2147483646 w 551"/>
                  <a:gd name="T51" fmla="*/ 2147483646 h 518"/>
                  <a:gd name="T52" fmla="*/ 2147483646 w 551"/>
                  <a:gd name="T53" fmla="*/ 2147483646 h 518"/>
                  <a:gd name="T54" fmla="*/ 2147483646 w 551"/>
                  <a:gd name="T55" fmla="*/ 2147483646 h 518"/>
                  <a:gd name="T56" fmla="*/ 2147483646 w 551"/>
                  <a:gd name="T57" fmla="*/ 2147483646 h 518"/>
                  <a:gd name="T58" fmla="*/ 2147483646 w 551"/>
                  <a:gd name="T59" fmla="*/ 2147483646 h 518"/>
                  <a:gd name="T60" fmla="*/ 2147483646 w 551"/>
                  <a:gd name="T61" fmla="*/ 2147483646 h 518"/>
                  <a:gd name="T62" fmla="*/ 2147483646 w 551"/>
                  <a:gd name="T63" fmla="*/ 2147483646 h 518"/>
                  <a:gd name="T64" fmla="*/ 2147483646 w 551"/>
                  <a:gd name="T65" fmla="*/ 2147483646 h 518"/>
                  <a:gd name="T66" fmla="*/ 2147483646 w 551"/>
                  <a:gd name="T67" fmla="*/ 2147483646 h 518"/>
                  <a:gd name="T68" fmla="*/ 2147483646 w 551"/>
                  <a:gd name="T69" fmla="*/ 2147483646 h 518"/>
                  <a:gd name="T70" fmla="*/ 2147483646 w 551"/>
                  <a:gd name="T71" fmla="*/ 2147483646 h 518"/>
                  <a:gd name="T72" fmla="*/ 2147483646 w 551"/>
                  <a:gd name="T73" fmla="*/ 2147483646 h 518"/>
                  <a:gd name="T74" fmla="*/ 2147483646 w 551"/>
                  <a:gd name="T75" fmla="*/ 2147483646 h 518"/>
                  <a:gd name="T76" fmla="*/ 2147483646 w 551"/>
                  <a:gd name="T77" fmla="*/ 2147483646 h 518"/>
                  <a:gd name="T78" fmla="*/ 2147483646 w 551"/>
                  <a:gd name="T79" fmla="*/ 2147483646 h 518"/>
                  <a:gd name="T80" fmla="*/ 2147483646 w 551"/>
                  <a:gd name="T81" fmla="*/ 2147483646 h 518"/>
                  <a:gd name="T82" fmla="*/ 2147483646 w 551"/>
                  <a:gd name="T83" fmla="*/ 2147483646 h 518"/>
                  <a:gd name="T84" fmla="*/ 2147483646 w 551"/>
                  <a:gd name="T85" fmla="*/ 2147483646 h 518"/>
                  <a:gd name="T86" fmla="*/ 2147483646 w 551"/>
                  <a:gd name="T87" fmla="*/ 2147483646 h 518"/>
                  <a:gd name="T88" fmla="*/ 2147483646 w 551"/>
                  <a:gd name="T89" fmla="*/ 2147483646 h 518"/>
                  <a:gd name="T90" fmla="*/ 2147483646 w 551"/>
                  <a:gd name="T91" fmla="*/ 2147483646 h 518"/>
                  <a:gd name="T92" fmla="*/ 2147483646 w 551"/>
                  <a:gd name="T93" fmla="*/ 2147483646 h 518"/>
                  <a:gd name="T94" fmla="*/ 2147483646 w 551"/>
                  <a:gd name="T95" fmla="*/ 2147483646 h 518"/>
                  <a:gd name="T96" fmla="*/ 2147483646 w 551"/>
                  <a:gd name="T97" fmla="*/ 2147483646 h 518"/>
                  <a:gd name="T98" fmla="*/ 2147483646 w 551"/>
                  <a:gd name="T99" fmla="*/ 2147483646 h 518"/>
                  <a:gd name="T100" fmla="*/ 2147483646 w 551"/>
                  <a:gd name="T101" fmla="*/ 2147483646 h 518"/>
                  <a:gd name="T102" fmla="*/ 2147483646 w 551"/>
                  <a:gd name="T103" fmla="*/ 2147483646 h 518"/>
                  <a:gd name="T104" fmla="*/ 2147483646 w 551"/>
                  <a:gd name="T105" fmla="*/ 2147483646 h 518"/>
                  <a:gd name="T106" fmla="*/ 2147483646 w 551"/>
                  <a:gd name="T107" fmla="*/ 2147483646 h 518"/>
                  <a:gd name="T108" fmla="*/ 2147483646 w 551"/>
                  <a:gd name="T109" fmla="*/ 2147483646 h 518"/>
                  <a:gd name="T110" fmla="*/ 2147483646 w 551"/>
                  <a:gd name="T111" fmla="*/ 2147483646 h 518"/>
                  <a:gd name="T112" fmla="*/ 2147483646 w 551"/>
                  <a:gd name="T113" fmla="*/ 2147483646 h 518"/>
                  <a:gd name="T114" fmla="*/ 2147483646 w 551"/>
                  <a:gd name="T115" fmla="*/ 2147483646 h 518"/>
                  <a:gd name="T116" fmla="*/ 2147483646 w 551"/>
                  <a:gd name="T117" fmla="*/ 2147483646 h 518"/>
                  <a:gd name="T118" fmla="*/ 2147483646 w 551"/>
                  <a:gd name="T119" fmla="*/ 2147483646 h 518"/>
                  <a:gd name="T120" fmla="*/ 2147483646 w 551"/>
                  <a:gd name="T121" fmla="*/ 2147483646 h 518"/>
                  <a:gd name="T122" fmla="*/ 2147483646 w 551"/>
                  <a:gd name="T123" fmla="*/ 2147483646 h 518"/>
                  <a:gd name="T124" fmla="*/ 2147483646 w 551"/>
                  <a:gd name="T125" fmla="*/ 2147483646 h 51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51"/>
                  <a:gd name="T190" fmla="*/ 0 h 518"/>
                  <a:gd name="T191" fmla="*/ 551 w 551"/>
                  <a:gd name="T192" fmla="*/ 518 h 518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51" h="518">
                    <a:moveTo>
                      <a:pt x="266" y="506"/>
                    </a:moveTo>
                    <a:lnTo>
                      <a:pt x="266" y="505"/>
                    </a:lnTo>
                    <a:lnTo>
                      <a:pt x="267" y="500"/>
                    </a:lnTo>
                    <a:lnTo>
                      <a:pt x="267" y="498"/>
                    </a:lnTo>
                    <a:lnTo>
                      <a:pt x="268" y="495"/>
                    </a:lnTo>
                    <a:lnTo>
                      <a:pt x="268" y="486"/>
                    </a:lnTo>
                    <a:lnTo>
                      <a:pt x="268" y="480"/>
                    </a:lnTo>
                    <a:lnTo>
                      <a:pt x="268" y="478"/>
                    </a:lnTo>
                    <a:lnTo>
                      <a:pt x="268" y="471"/>
                    </a:lnTo>
                    <a:lnTo>
                      <a:pt x="270" y="469"/>
                    </a:lnTo>
                    <a:lnTo>
                      <a:pt x="274" y="463"/>
                    </a:lnTo>
                    <a:lnTo>
                      <a:pt x="280" y="460"/>
                    </a:lnTo>
                    <a:lnTo>
                      <a:pt x="283" y="460"/>
                    </a:lnTo>
                    <a:lnTo>
                      <a:pt x="287" y="455"/>
                    </a:lnTo>
                    <a:lnTo>
                      <a:pt x="288" y="455"/>
                    </a:lnTo>
                    <a:lnTo>
                      <a:pt x="286" y="454"/>
                    </a:lnTo>
                    <a:lnTo>
                      <a:pt x="283" y="453"/>
                    </a:lnTo>
                    <a:lnTo>
                      <a:pt x="285" y="452"/>
                    </a:lnTo>
                    <a:lnTo>
                      <a:pt x="285" y="453"/>
                    </a:lnTo>
                    <a:lnTo>
                      <a:pt x="286" y="453"/>
                    </a:lnTo>
                    <a:lnTo>
                      <a:pt x="285" y="453"/>
                    </a:lnTo>
                    <a:lnTo>
                      <a:pt x="286" y="453"/>
                    </a:lnTo>
                    <a:lnTo>
                      <a:pt x="286" y="452"/>
                    </a:lnTo>
                    <a:lnTo>
                      <a:pt x="285" y="453"/>
                    </a:lnTo>
                    <a:lnTo>
                      <a:pt x="285" y="452"/>
                    </a:lnTo>
                    <a:lnTo>
                      <a:pt x="292" y="448"/>
                    </a:lnTo>
                    <a:lnTo>
                      <a:pt x="293" y="447"/>
                    </a:lnTo>
                    <a:lnTo>
                      <a:pt x="294" y="446"/>
                    </a:lnTo>
                    <a:lnTo>
                      <a:pt x="294" y="445"/>
                    </a:lnTo>
                    <a:lnTo>
                      <a:pt x="295" y="444"/>
                    </a:lnTo>
                    <a:lnTo>
                      <a:pt x="296" y="443"/>
                    </a:lnTo>
                    <a:lnTo>
                      <a:pt x="297" y="443"/>
                    </a:lnTo>
                    <a:lnTo>
                      <a:pt x="298" y="443"/>
                    </a:lnTo>
                    <a:lnTo>
                      <a:pt x="299" y="443"/>
                    </a:lnTo>
                    <a:lnTo>
                      <a:pt x="299" y="441"/>
                    </a:lnTo>
                    <a:lnTo>
                      <a:pt x="300" y="440"/>
                    </a:lnTo>
                    <a:lnTo>
                      <a:pt x="294" y="433"/>
                    </a:lnTo>
                    <a:lnTo>
                      <a:pt x="293" y="433"/>
                    </a:lnTo>
                    <a:lnTo>
                      <a:pt x="293" y="432"/>
                    </a:lnTo>
                    <a:lnTo>
                      <a:pt x="292" y="432"/>
                    </a:lnTo>
                    <a:lnTo>
                      <a:pt x="291" y="432"/>
                    </a:lnTo>
                    <a:lnTo>
                      <a:pt x="289" y="431"/>
                    </a:lnTo>
                    <a:lnTo>
                      <a:pt x="289" y="430"/>
                    </a:lnTo>
                    <a:lnTo>
                      <a:pt x="289" y="429"/>
                    </a:lnTo>
                    <a:lnTo>
                      <a:pt x="288" y="429"/>
                    </a:lnTo>
                    <a:lnTo>
                      <a:pt x="287" y="429"/>
                    </a:lnTo>
                    <a:lnTo>
                      <a:pt x="287" y="430"/>
                    </a:lnTo>
                    <a:lnTo>
                      <a:pt x="286" y="430"/>
                    </a:lnTo>
                    <a:lnTo>
                      <a:pt x="285" y="429"/>
                    </a:lnTo>
                    <a:lnTo>
                      <a:pt x="284" y="428"/>
                    </a:lnTo>
                    <a:lnTo>
                      <a:pt x="283" y="428"/>
                    </a:lnTo>
                    <a:lnTo>
                      <a:pt x="283" y="427"/>
                    </a:lnTo>
                    <a:lnTo>
                      <a:pt x="282" y="428"/>
                    </a:lnTo>
                    <a:lnTo>
                      <a:pt x="282" y="427"/>
                    </a:lnTo>
                    <a:lnTo>
                      <a:pt x="281" y="426"/>
                    </a:lnTo>
                    <a:lnTo>
                      <a:pt x="280" y="426"/>
                    </a:lnTo>
                    <a:lnTo>
                      <a:pt x="280" y="427"/>
                    </a:lnTo>
                    <a:lnTo>
                      <a:pt x="279" y="427"/>
                    </a:lnTo>
                    <a:lnTo>
                      <a:pt x="278" y="426"/>
                    </a:lnTo>
                    <a:lnTo>
                      <a:pt x="278" y="425"/>
                    </a:lnTo>
                    <a:lnTo>
                      <a:pt x="277" y="425"/>
                    </a:lnTo>
                    <a:lnTo>
                      <a:pt x="277" y="426"/>
                    </a:lnTo>
                    <a:lnTo>
                      <a:pt x="277" y="425"/>
                    </a:lnTo>
                    <a:lnTo>
                      <a:pt x="276" y="424"/>
                    </a:lnTo>
                    <a:lnTo>
                      <a:pt x="276" y="423"/>
                    </a:lnTo>
                    <a:lnTo>
                      <a:pt x="276" y="422"/>
                    </a:lnTo>
                    <a:lnTo>
                      <a:pt x="275" y="422"/>
                    </a:lnTo>
                    <a:lnTo>
                      <a:pt x="275" y="421"/>
                    </a:lnTo>
                    <a:lnTo>
                      <a:pt x="275" y="420"/>
                    </a:lnTo>
                    <a:lnTo>
                      <a:pt x="275" y="419"/>
                    </a:lnTo>
                    <a:lnTo>
                      <a:pt x="274" y="419"/>
                    </a:lnTo>
                    <a:lnTo>
                      <a:pt x="273" y="419"/>
                    </a:lnTo>
                    <a:lnTo>
                      <a:pt x="272" y="419"/>
                    </a:lnTo>
                    <a:lnTo>
                      <a:pt x="271" y="419"/>
                    </a:lnTo>
                    <a:lnTo>
                      <a:pt x="272" y="419"/>
                    </a:lnTo>
                    <a:lnTo>
                      <a:pt x="271" y="419"/>
                    </a:lnTo>
                    <a:lnTo>
                      <a:pt x="270" y="419"/>
                    </a:lnTo>
                    <a:lnTo>
                      <a:pt x="270" y="418"/>
                    </a:lnTo>
                    <a:lnTo>
                      <a:pt x="269" y="418"/>
                    </a:lnTo>
                    <a:lnTo>
                      <a:pt x="268" y="417"/>
                    </a:lnTo>
                    <a:lnTo>
                      <a:pt x="267" y="416"/>
                    </a:lnTo>
                    <a:lnTo>
                      <a:pt x="267" y="415"/>
                    </a:lnTo>
                    <a:lnTo>
                      <a:pt x="266" y="415"/>
                    </a:lnTo>
                    <a:lnTo>
                      <a:pt x="266" y="414"/>
                    </a:lnTo>
                    <a:lnTo>
                      <a:pt x="265" y="414"/>
                    </a:lnTo>
                    <a:lnTo>
                      <a:pt x="266" y="412"/>
                    </a:lnTo>
                    <a:lnTo>
                      <a:pt x="265" y="412"/>
                    </a:lnTo>
                    <a:lnTo>
                      <a:pt x="265" y="411"/>
                    </a:lnTo>
                    <a:lnTo>
                      <a:pt x="264" y="411"/>
                    </a:lnTo>
                    <a:lnTo>
                      <a:pt x="264" y="410"/>
                    </a:lnTo>
                    <a:lnTo>
                      <a:pt x="264" y="409"/>
                    </a:lnTo>
                    <a:lnTo>
                      <a:pt x="264" y="408"/>
                    </a:lnTo>
                    <a:lnTo>
                      <a:pt x="264" y="407"/>
                    </a:lnTo>
                    <a:lnTo>
                      <a:pt x="264" y="406"/>
                    </a:lnTo>
                    <a:lnTo>
                      <a:pt x="263" y="406"/>
                    </a:lnTo>
                    <a:lnTo>
                      <a:pt x="263" y="405"/>
                    </a:lnTo>
                    <a:lnTo>
                      <a:pt x="264" y="405"/>
                    </a:lnTo>
                    <a:lnTo>
                      <a:pt x="264" y="404"/>
                    </a:lnTo>
                    <a:lnTo>
                      <a:pt x="263" y="404"/>
                    </a:lnTo>
                    <a:lnTo>
                      <a:pt x="263" y="403"/>
                    </a:lnTo>
                    <a:lnTo>
                      <a:pt x="263" y="402"/>
                    </a:lnTo>
                    <a:lnTo>
                      <a:pt x="262" y="402"/>
                    </a:lnTo>
                    <a:lnTo>
                      <a:pt x="262" y="401"/>
                    </a:lnTo>
                    <a:lnTo>
                      <a:pt x="262" y="400"/>
                    </a:lnTo>
                    <a:lnTo>
                      <a:pt x="262" y="399"/>
                    </a:lnTo>
                    <a:lnTo>
                      <a:pt x="262" y="398"/>
                    </a:lnTo>
                    <a:lnTo>
                      <a:pt x="261" y="397"/>
                    </a:lnTo>
                    <a:lnTo>
                      <a:pt x="260" y="397"/>
                    </a:lnTo>
                    <a:lnTo>
                      <a:pt x="260" y="396"/>
                    </a:lnTo>
                    <a:lnTo>
                      <a:pt x="260" y="395"/>
                    </a:lnTo>
                    <a:lnTo>
                      <a:pt x="260" y="394"/>
                    </a:lnTo>
                    <a:lnTo>
                      <a:pt x="259" y="394"/>
                    </a:lnTo>
                    <a:lnTo>
                      <a:pt x="259" y="393"/>
                    </a:lnTo>
                    <a:lnTo>
                      <a:pt x="258" y="393"/>
                    </a:lnTo>
                    <a:lnTo>
                      <a:pt x="259" y="392"/>
                    </a:lnTo>
                    <a:lnTo>
                      <a:pt x="259" y="391"/>
                    </a:lnTo>
                    <a:lnTo>
                      <a:pt x="258" y="391"/>
                    </a:lnTo>
                    <a:lnTo>
                      <a:pt x="258" y="390"/>
                    </a:lnTo>
                    <a:lnTo>
                      <a:pt x="258" y="389"/>
                    </a:lnTo>
                    <a:lnTo>
                      <a:pt x="259" y="389"/>
                    </a:lnTo>
                    <a:lnTo>
                      <a:pt x="259" y="388"/>
                    </a:lnTo>
                    <a:lnTo>
                      <a:pt x="258" y="388"/>
                    </a:lnTo>
                    <a:lnTo>
                      <a:pt x="258" y="387"/>
                    </a:lnTo>
                    <a:lnTo>
                      <a:pt x="257" y="387"/>
                    </a:lnTo>
                    <a:lnTo>
                      <a:pt x="257" y="386"/>
                    </a:lnTo>
                    <a:lnTo>
                      <a:pt x="256" y="386"/>
                    </a:lnTo>
                    <a:lnTo>
                      <a:pt x="255" y="386"/>
                    </a:lnTo>
                    <a:lnTo>
                      <a:pt x="254" y="386"/>
                    </a:lnTo>
                    <a:lnTo>
                      <a:pt x="254" y="385"/>
                    </a:lnTo>
                    <a:lnTo>
                      <a:pt x="253" y="385"/>
                    </a:lnTo>
                    <a:lnTo>
                      <a:pt x="252" y="385"/>
                    </a:lnTo>
                    <a:lnTo>
                      <a:pt x="252" y="384"/>
                    </a:lnTo>
                    <a:lnTo>
                      <a:pt x="252" y="383"/>
                    </a:lnTo>
                    <a:lnTo>
                      <a:pt x="251" y="383"/>
                    </a:lnTo>
                    <a:lnTo>
                      <a:pt x="251" y="382"/>
                    </a:lnTo>
                    <a:lnTo>
                      <a:pt x="251" y="381"/>
                    </a:lnTo>
                    <a:lnTo>
                      <a:pt x="251" y="380"/>
                    </a:lnTo>
                    <a:lnTo>
                      <a:pt x="250" y="380"/>
                    </a:lnTo>
                    <a:lnTo>
                      <a:pt x="249" y="380"/>
                    </a:lnTo>
                    <a:lnTo>
                      <a:pt x="248" y="379"/>
                    </a:lnTo>
                    <a:lnTo>
                      <a:pt x="247" y="378"/>
                    </a:lnTo>
                    <a:lnTo>
                      <a:pt x="248" y="378"/>
                    </a:lnTo>
                    <a:lnTo>
                      <a:pt x="247" y="378"/>
                    </a:lnTo>
                    <a:lnTo>
                      <a:pt x="247" y="377"/>
                    </a:lnTo>
                    <a:lnTo>
                      <a:pt x="247" y="378"/>
                    </a:lnTo>
                    <a:lnTo>
                      <a:pt x="247" y="377"/>
                    </a:lnTo>
                    <a:lnTo>
                      <a:pt x="246" y="377"/>
                    </a:lnTo>
                    <a:lnTo>
                      <a:pt x="245" y="377"/>
                    </a:lnTo>
                    <a:lnTo>
                      <a:pt x="244" y="377"/>
                    </a:lnTo>
                    <a:lnTo>
                      <a:pt x="244" y="376"/>
                    </a:lnTo>
                    <a:lnTo>
                      <a:pt x="243" y="376"/>
                    </a:lnTo>
                    <a:lnTo>
                      <a:pt x="244" y="375"/>
                    </a:lnTo>
                    <a:lnTo>
                      <a:pt x="244" y="374"/>
                    </a:lnTo>
                    <a:lnTo>
                      <a:pt x="243" y="374"/>
                    </a:lnTo>
                    <a:lnTo>
                      <a:pt x="242" y="374"/>
                    </a:lnTo>
                    <a:lnTo>
                      <a:pt x="242" y="373"/>
                    </a:lnTo>
                    <a:lnTo>
                      <a:pt x="242" y="374"/>
                    </a:lnTo>
                    <a:lnTo>
                      <a:pt x="241" y="374"/>
                    </a:lnTo>
                    <a:lnTo>
                      <a:pt x="241" y="373"/>
                    </a:lnTo>
                    <a:lnTo>
                      <a:pt x="240" y="372"/>
                    </a:lnTo>
                    <a:lnTo>
                      <a:pt x="239" y="372"/>
                    </a:lnTo>
                    <a:lnTo>
                      <a:pt x="239" y="373"/>
                    </a:lnTo>
                    <a:lnTo>
                      <a:pt x="238" y="373"/>
                    </a:lnTo>
                    <a:lnTo>
                      <a:pt x="237" y="374"/>
                    </a:lnTo>
                    <a:lnTo>
                      <a:pt x="236" y="374"/>
                    </a:lnTo>
                    <a:lnTo>
                      <a:pt x="236" y="375"/>
                    </a:lnTo>
                    <a:lnTo>
                      <a:pt x="236" y="374"/>
                    </a:lnTo>
                    <a:lnTo>
                      <a:pt x="235" y="374"/>
                    </a:lnTo>
                    <a:lnTo>
                      <a:pt x="235" y="373"/>
                    </a:lnTo>
                    <a:lnTo>
                      <a:pt x="234" y="373"/>
                    </a:lnTo>
                    <a:lnTo>
                      <a:pt x="234" y="372"/>
                    </a:lnTo>
                    <a:lnTo>
                      <a:pt x="233" y="372"/>
                    </a:lnTo>
                    <a:lnTo>
                      <a:pt x="232" y="371"/>
                    </a:lnTo>
                    <a:lnTo>
                      <a:pt x="232" y="370"/>
                    </a:lnTo>
                    <a:lnTo>
                      <a:pt x="231" y="370"/>
                    </a:lnTo>
                    <a:lnTo>
                      <a:pt x="212" y="352"/>
                    </a:lnTo>
                    <a:lnTo>
                      <a:pt x="212" y="351"/>
                    </a:lnTo>
                    <a:lnTo>
                      <a:pt x="212" y="350"/>
                    </a:lnTo>
                    <a:lnTo>
                      <a:pt x="212" y="349"/>
                    </a:lnTo>
                    <a:lnTo>
                      <a:pt x="212" y="348"/>
                    </a:lnTo>
                    <a:lnTo>
                      <a:pt x="212" y="347"/>
                    </a:lnTo>
                    <a:lnTo>
                      <a:pt x="212" y="346"/>
                    </a:lnTo>
                    <a:lnTo>
                      <a:pt x="211" y="346"/>
                    </a:lnTo>
                    <a:lnTo>
                      <a:pt x="211" y="345"/>
                    </a:lnTo>
                    <a:lnTo>
                      <a:pt x="210" y="345"/>
                    </a:lnTo>
                    <a:lnTo>
                      <a:pt x="210" y="344"/>
                    </a:lnTo>
                    <a:lnTo>
                      <a:pt x="210" y="343"/>
                    </a:lnTo>
                    <a:lnTo>
                      <a:pt x="210" y="342"/>
                    </a:lnTo>
                    <a:lnTo>
                      <a:pt x="209" y="341"/>
                    </a:lnTo>
                    <a:lnTo>
                      <a:pt x="208" y="341"/>
                    </a:lnTo>
                    <a:lnTo>
                      <a:pt x="208" y="340"/>
                    </a:lnTo>
                    <a:lnTo>
                      <a:pt x="207" y="340"/>
                    </a:lnTo>
                    <a:lnTo>
                      <a:pt x="207" y="339"/>
                    </a:lnTo>
                    <a:lnTo>
                      <a:pt x="207" y="340"/>
                    </a:lnTo>
                    <a:lnTo>
                      <a:pt x="207" y="339"/>
                    </a:lnTo>
                    <a:lnTo>
                      <a:pt x="207" y="340"/>
                    </a:lnTo>
                    <a:lnTo>
                      <a:pt x="207" y="339"/>
                    </a:lnTo>
                    <a:lnTo>
                      <a:pt x="206" y="339"/>
                    </a:lnTo>
                    <a:lnTo>
                      <a:pt x="205" y="339"/>
                    </a:lnTo>
                    <a:lnTo>
                      <a:pt x="205" y="338"/>
                    </a:lnTo>
                    <a:lnTo>
                      <a:pt x="205" y="337"/>
                    </a:lnTo>
                    <a:lnTo>
                      <a:pt x="204" y="337"/>
                    </a:lnTo>
                    <a:lnTo>
                      <a:pt x="199" y="336"/>
                    </a:lnTo>
                    <a:lnTo>
                      <a:pt x="198" y="336"/>
                    </a:lnTo>
                    <a:lnTo>
                      <a:pt x="198" y="335"/>
                    </a:lnTo>
                    <a:lnTo>
                      <a:pt x="197" y="335"/>
                    </a:lnTo>
                    <a:lnTo>
                      <a:pt x="196" y="335"/>
                    </a:lnTo>
                    <a:lnTo>
                      <a:pt x="195" y="335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3" y="334"/>
                    </a:lnTo>
                    <a:lnTo>
                      <a:pt x="193" y="333"/>
                    </a:lnTo>
                    <a:lnTo>
                      <a:pt x="193" y="334"/>
                    </a:lnTo>
                    <a:lnTo>
                      <a:pt x="193" y="333"/>
                    </a:lnTo>
                    <a:lnTo>
                      <a:pt x="192" y="334"/>
                    </a:lnTo>
                    <a:lnTo>
                      <a:pt x="192" y="333"/>
                    </a:lnTo>
                    <a:lnTo>
                      <a:pt x="192" y="334"/>
                    </a:lnTo>
                    <a:lnTo>
                      <a:pt x="191" y="334"/>
                    </a:lnTo>
                    <a:lnTo>
                      <a:pt x="190" y="334"/>
                    </a:lnTo>
                    <a:lnTo>
                      <a:pt x="189" y="334"/>
                    </a:lnTo>
                    <a:lnTo>
                      <a:pt x="188" y="334"/>
                    </a:lnTo>
                    <a:lnTo>
                      <a:pt x="187" y="334"/>
                    </a:lnTo>
                    <a:lnTo>
                      <a:pt x="187" y="333"/>
                    </a:lnTo>
                    <a:lnTo>
                      <a:pt x="186" y="333"/>
                    </a:lnTo>
                    <a:lnTo>
                      <a:pt x="186" y="332"/>
                    </a:lnTo>
                    <a:lnTo>
                      <a:pt x="185" y="332"/>
                    </a:lnTo>
                    <a:lnTo>
                      <a:pt x="185" y="331"/>
                    </a:lnTo>
                    <a:lnTo>
                      <a:pt x="184" y="330"/>
                    </a:lnTo>
                    <a:lnTo>
                      <a:pt x="184" y="329"/>
                    </a:lnTo>
                    <a:lnTo>
                      <a:pt x="183" y="329"/>
                    </a:lnTo>
                    <a:lnTo>
                      <a:pt x="183" y="330"/>
                    </a:lnTo>
                    <a:lnTo>
                      <a:pt x="182" y="329"/>
                    </a:lnTo>
                    <a:lnTo>
                      <a:pt x="182" y="330"/>
                    </a:lnTo>
                    <a:lnTo>
                      <a:pt x="182" y="329"/>
                    </a:lnTo>
                    <a:lnTo>
                      <a:pt x="181" y="330"/>
                    </a:lnTo>
                    <a:lnTo>
                      <a:pt x="181" y="329"/>
                    </a:lnTo>
                    <a:lnTo>
                      <a:pt x="181" y="328"/>
                    </a:lnTo>
                    <a:lnTo>
                      <a:pt x="181" y="327"/>
                    </a:lnTo>
                    <a:lnTo>
                      <a:pt x="180" y="327"/>
                    </a:lnTo>
                    <a:lnTo>
                      <a:pt x="179" y="327"/>
                    </a:lnTo>
                    <a:lnTo>
                      <a:pt x="180" y="326"/>
                    </a:lnTo>
                    <a:lnTo>
                      <a:pt x="180" y="325"/>
                    </a:lnTo>
                    <a:lnTo>
                      <a:pt x="179" y="325"/>
                    </a:lnTo>
                    <a:lnTo>
                      <a:pt x="178" y="324"/>
                    </a:lnTo>
                    <a:lnTo>
                      <a:pt x="178" y="323"/>
                    </a:lnTo>
                    <a:lnTo>
                      <a:pt x="178" y="322"/>
                    </a:lnTo>
                    <a:lnTo>
                      <a:pt x="177" y="322"/>
                    </a:lnTo>
                    <a:lnTo>
                      <a:pt x="177" y="321"/>
                    </a:lnTo>
                    <a:lnTo>
                      <a:pt x="176" y="321"/>
                    </a:lnTo>
                    <a:lnTo>
                      <a:pt x="175" y="321"/>
                    </a:lnTo>
                    <a:lnTo>
                      <a:pt x="175" y="322"/>
                    </a:lnTo>
                    <a:lnTo>
                      <a:pt x="174" y="323"/>
                    </a:lnTo>
                    <a:lnTo>
                      <a:pt x="174" y="324"/>
                    </a:lnTo>
                    <a:lnTo>
                      <a:pt x="173" y="324"/>
                    </a:lnTo>
                    <a:lnTo>
                      <a:pt x="173" y="325"/>
                    </a:lnTo>
                    <a:lnTo>
                      <a:pt x="172" y="325"/>
                    </a:lnTo>
                    <a:lnTo>
                      <a:pt x="171" y="325"/>
                    </a:lnTo>
                    <a:lnTo>
                      <a:pt x="171" y="324"/>
                    </a:lnTo>
                    <a:lnTo>
                      <a:pt x="170" y="324"/>
                    </a:lnTo>
                    <a:lnTo>
                      <a:pt x="169" y="324"/>
                    </a:lnTo>
                    <a:lnTo>
                      <a:pt x="169" y="323"/>
                    </a:lnTo>
                    <a:lnTo>
                      <a:pt x="168" y="323"/>
                    </a:lnTo>
                    <a:lnTo>
                      <a:pt x="167" y="323"/>
                    </a:lnTo>
                    <a:lnTo>
                      <a:pt x="167" y="322"/>
                    </a:lnTo>
                    <a:lnTo>
                      <a:pt x="166" y="322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6" y="320"/>
                    </a:lnTo>
                    <a:lnTo>
                      <a:pt x="165" y="320"/>
                    </a:lnTo>
                    <a:lnTo>
                      <a:pt x="164" y="320"/>
                    </a:lnTo>
                    <a:lnTo>
                      <a:pt x="163" y="320"/>
                    </a:lnTo>
                    <a:lnTo>
                      <a:pt x="161" y="319"/>
                    </a:lnTo>
                    <a:lnTo>
                      <a:pt x="161" y="320"/>
                    </a:lnTo>
                    <a:lnTo>
                      <a:pt x="161" y="319"/>
                    </a:lnTo>
                    <a:lnTo>
                      <a:pt x="160" y="319"/>
                    </a:lnTo>
                    <a:lnTo>
                      <a:pt x="160" y="318"/>
                    </a:lnTo>
                    <a:lnTo>
                      <a:pt x="160" y="317"/>
                    </a:lnTo>
                    <a:lnTo>
                      <a:pt x="160" y="316"/>
                    </a:lnTo>
                    <a:lnTo>
                      <a:pt x="160" y="315"/>
                    </a:lnTo>
                    <a:lnTo>
                      <a:pt x="160" y="314"/>
                    </a:lnTo>
                    <a:lnTo>
                      <a:pt x="159" y="314"/>
                    </a:lnTo>
                    <a:lnTo>
                      <a:pt x="158" y="314"/>
                    </a:lnTo>
                    <a:lnTo>
                      <a:pt x="158" y="313"/>
                    </a:lnTo>
                    <a:lnTo>
                      <a:pt x="159" y="313"/>
                    </a:lnTo>
                    <a:lnTo>
                      <a:pt x="159" y="312"/>
                    </a:lnTo>
                    <a:lnTo>
                      <a:pt x="158" y="312"/>
                    </a:lnTo>
                    <a:lnTo>
                      <a:pt x="158" y="311"/>
                    </a:lnTo>
                    <a:lnTo>
                      <a:pt x="158" y="310"/>
                    </a:lnTo>
                    <a:lnTo>
                      <a:pt x="157" y="310"/>
                    </a:lnTo>
                    <a:lnTo>
                      <a:pt x="156" y="310"/>
                    </a:lnTo>
                    <a:lnTo>
                      <a:pt x="156" y="311"/>
                    </a:lnTo>
                    <a:lnTo>
                      <a:pt x="156" y="310"/>
                    </a:lnTo>
                    <a:lnTo>
                      <a:pt x="155" y="310"/>
                    </a:lnTo>
                    <a:lnTo>
                      <a:pt x="155" y="309"/>
                    </a:lnTo>
                    <a:lnTo>
                      <a:pt x="155" y="308"/>
                    </a:lnTo>
                    <a:lnTo>
                      <a:pt x="155" y="307"/>
                    </a:lnTo>
                    <a:lnTo>
                      <a:pt x="155" y="306"/>
                    </a:lnTo>
                    <a:lnTo>
                      <a:pt x="154" y="305"/>
                    </a:lnTo>
                    <a:lnTo>
                      <a:pt x="154" y="304"/>
                    </a:lnTo>
                    <a:lnTo>
                      <a:pt x="153" y="304"/>
                    </a:lnTo>
                    <a:lnTo>
                      <a:pt x="154" y="304"/>
                    </a:lnTo>
                    <a:lnTo>
                      <a:pt x="154" y="303"/>
                    </a:lnTo>
                    <a:lnTo>
                      <a:pt x="154" y="302"/>
                    </a:lnTo>
                    <a:lnTo>
                      <a:pt x="153" y="302"/>
                    </a:lnTo>
                    <a:lnTo>
                      <a:pt x="153" y="301"/>
                    </a:lnTo>
                    <a:lnTo>
                      <a:pt x="153" y="300"/>
                    </a:lnTo>
                    <a:lnTo>
                      <a:pt x="152" y="301"/>
                    </a:lnTo>
                    <a:lnTo>
                      <a:pt x="151" y="301"/>
                    </a:lnTo>
                    <a:lnTo>
                      <a:pt x="150" y="301"/>
                    </a:lnTo>
                    <a:lnTo>
                      <a:pt x="150" y="300"/>
                    </a:lnTo>
                    <a:lnTo>
                      <a:pt x="149" y="300"/>
                    </a:lnTo>
                    <a:lnTo>
                      <a:pt x="149" y="299"/>
                    </a:lnTo>
                    <a:lnTo>
                      <a:pt x="148" y="299"/>
                    </a:lnTo>
                    <a:lnTo>
                      <a:pt x="148" y="298"/>
                    </a:lnTo>
                    <a:lnTo>
                      <a:pt x="149" y="298"/>
                    </a:lnTo>
                    <a:lnTo>
                      <a:pt x="149" y="297"/>
                    </a:lnTo>
                    <a:lnTo>
                      <a:pt x="148" y="297"/>
                    </a:lnTo>
                    <a:lnTo>
                      <a:pt x="148" y="296"/>
                    </a:lnTo>
                    <a:lnTo>
                      <a:pt x="148" y="295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5"/>
                    </a:lnTo>
                    <a:lnTo>
                      <a:pt x="145" y="294"/>
                    </a:lnTo>
                    <a:lnTo>
                      <a:pt x="145" y="293"/>
                    </a:lnTo>
                    <a:lnTo>
                      <a:pt x="144" y="293"/>
                    </a:lnTo>
                    <a:lnTo>
                      <a:pt x="144" y="292"/>
                    </a:lnTo>
                    <a:lnTo>
                      <a:pt x="144" y="291"/>
                    </a:lnTo>
                    <a:lnTo>
                      <a:pt x="143" y="291"/>
                    </a:lnTo>
                    <a:lnTo>
                      <a:pt x="142" y="291"/>
                    </a:lnTo>
                    <a:lnTo>
                      <a:pt x="141" y="290"/>
                    </a:lnTo>
                    <a:lnTo>
                      <a:pt x="141" y="289"/>
                    </a:lnTo>
                    <a:lnTo>
                      <a:pt x="140" y="288"/>
                    </a:lnTo>
                    <a:lnTo>
                      <a:pt x="140" y="287"/>
                    </a:lnTo>
                    <a:lnTo>
                      <a:pt x="139" y="286"/>
                    </a:lnTo>
                    <a:lnTo>
                      <a:pt x="138" y="286"/>
                    </a:lnTo>
                    <a:lnTo>
                      <a:pt x="138" y="287"/>
                    </a:lnTo>
                    <a:lnTo>
                      <a:pt x="137" y="287"/>
                    </a:lnTo>
                    <a:lnTo>
                      <a:pt x="137" y="286"/>
                    </a:lnTo>
                    <a:lnTo>
                      <a:pt x="136" y="286"/>
                    </a:lnTo>
                    <a:lnTo>
                      <a:pt x="136" y="287"/>
                    </a:lnTo>
                    <a:lnTo>
                      <a:pt x="135" y="287"/>
                    </a:lnTo>
                    <a:lnTo>
                      <a:pt x="135" y="288"/>
                    </a:lnTo>
                    <a:lnTo>
                      <a:pt x="134" y="288"/>
                    </a:lnTo>
                    <a:lnTo>
                      <a:pt x="134" y="289"/>
                    </a:lnTo>
                    <a:lnTo>
                      <a:pt x="134" y="290"/>
                    </a:lnTo>
                    <a:lnTo>
                      <a:pt x="134" y="291"/>
                    </a:lnTo>
                    <a:lnTo>
                      <a:pt x="135" y="292"/>
                    </a:lnTo>
                    <a:lnTo>
                      <a:pt x="134" y="292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4"/>
                    </a:lnTo>
                    <a:lnTo>
                      <a:pt x="133" y="295"/>
                    </a:lnTo>
                    <a:lnTo>
                      <a:pt x="132" y="295"/>
                    </a:lnTo>
                    <a:lnTo>
                      <a:pt x="131" y="294"/>
                    </a:lnTo>
                    <a:lnTo>
                      <a:pt x="130" y="295"/>
                    </a:lnTo>
                    <a:lnTo>
                      <a:pt x="130" y="294"/>
                    </a:lnTo>
                    <a:lnTo>
                      <a:pt x="129" y="294"/>
                    </a:lnTo>
                    <a:lnTo>
                      <a:pt x="129" y="295"/>
                    </a:lnTo>
                    <a:lnTo>
                      <a:pt x="129" y="296"/>
                    </a:lnTo>
                    <a:lnTo>
                      <a:pt x="129" y="297"/>
                    </a:lnTo>
                    <a:lnTo>
                      <a:pt x="128" y="297"/>
                    </a:lnTo>
                    <a:lnTo>
                      <a:pt x="127" y="298"/>
                    </a:lnTo>
                    <a:lnTo>
                      <a:pt x="126" y="298"/>
                    </a:lnTo>
                    <a:lnTo>
                      <a:pt x="125" y="298"/>
                    </a:lnTo>
                    <a:lnTo>
                      <a:pt x="126" y="299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299"/>
                    </a:lnTo>
                    <a:lnTo>
                      <a:pt x="123" y="300"/>
                    </a:lnTo>
                    <a:lnTo>
                      <a:pt x="122" y="301"/>
                    </a:lnTo>
                    <a:lnTo>
                      <a:pt x="122" y="302"/>
                    </a:lnTo>
                    <a:lnTo>
                      <a:pt x="121" y="301"/>
                    </a:lnTo>
                    <a:lnTo>
                      <a:pt x="120" y="301"/>
                    </a:lnTo>
                    <a:lnTo>
                      <a:pt x="120" y="302"/>
                    </a:lnTo>
                    <a:lnTo>
                      <a:pt x="119" y="303"/>
                    </a:lnTo>
                    <a:lnTo>
                      <a:pt x="119" y="304"/>
                    </a:lnTo>
                    <a:lnTo>
                      <a:pt x="118" y="304"/>
                    </a:lnTo>
                    <a:lnTo>
                      <a:pt x="117" y="304"/>
                    </a:lnTo>
                    <a:lnTo>
                      <a:pt x="117" y="303"/>
                    </a:lnTo>
                    <a:lnTo>
                      <a:pt x="116" y="304"/>
                    </a:lnTo>
                    <a:lnTo>
                      <a:pt x="115" y="304"/>
                    </a:lnTo>
                    <a:lnTo>
                      <a:pt x="115" y="305"/>
                    </a:lnTo>
                    <a:lnTo>
                      <a:pt x="114" y="304"/>
                    </a:lnTo>
                    <a:lnTo>
                      <a:pt x="113" y="304"/>
                    </a:lnTo>
                    <a:lnTo>
                      <a:pt x="112" y="304"/>
                    </a:lnTo>
                    <a:lnTo>
                      <a:pt x="111" y="304"/>
                    </a:lnTo>
                    <a:lnTo>
                      <a:pt x="109" y="304"/>
                    </a:lnTo>
                    <a:lnTo>
                      <a:pt x="110" y="304"/>
                    </a:lnTo>
                    <a:lnTo>
                      <a:pt x="110" y="303"/>
                    </a:lnTo>
                    <a:lnTo>
                      <a:pt x="109" y="303"/>
                    </a:lnTo>
                    <a:lnTo>
                      <a:pt x="109" y="302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9" y="299"/>
                    </a:lnTo>
                    <a:lnTo>
                      <a:pt x="109" y="298"/>
                    </a:lnTo>
                    <a:lnTo>
                      <a:pt x="109" y="297"/>
                    </a:lnTo>
                    <a:lnTo>
                      <a:pt x="110" y="297"/>
                    </a:lnTo>
                    <a:lnTo>
                      <a:pt x="110" y="296"/>
                    </a:lnTo>
                    <a:lnTo>
                      <a:pt x="110" y="295"/>
                    </a:lnTo>
                    <a:lnTo>
                      <a:pt x="110" y="294"/>
                    </a:lnTo>
                    <a:lnTo>
                      <a:pt x="109" y="293"/>
                    </a:lnTo>
                    <a:lnTo>
                      <a:pt x="110" y="293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10" y="290"/>
                    </a:lnTo>
                    <a:lnTo>
                      <a:pt x="110" y="289"/>
                    </a:lnTo>
                    <a:lnTo>
                      <a:pt x="111" y="288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0" y="285"/>
                    </a:lnTo>
                    <a:lnTo>
                      <a:pt x="110" y="284"/>
                    </a:lnTo>
                    <a:lnTo>
                      <a:pt x="110" y="283"/>
                    </a:lnTo>
                    <a:lnTo>
                      <a:pt x="110" y="282"/>
                    </a:lnTo>
                    <a:lnTo>
                      <a:pt x="109" y="282"/>
                    </a:lnTo>
                    <a:lnTo>
                      <a:pt x="109" y="281"/>
                    </a:lnTo>
                    <a:lnTo>
                      <a:pt x="108" y="281"/>
                    </a:lnTo>
                    <a:lnTo>
                      <a:pt x="108" y="280"/>
                    </a:lnTo>
                    <a:lnTo>
                      <a:pt x="107" y="280"/>
                    </a:lnTo>
                    <a:lnTo>
                      <a:pt x="106" y="280"/>
                    </a:lnTo>
                    <a:lnTo>
                      <a:pt x="106" y="279"/>
                    </a:lnTo>
                    <a:lnTo>
                      <a:pt x="107" y="279"/>
                    </a:lnTo>
                    <a:lnTo>
                      <a:pt x="106" y="279"/>
                    </a:lnTo>
                    <a:lnTo>
                      <a:pt x="107" y="278"/>
                    </a:lnTo>
                    <a:lnTo>
                      <a:pt x="106" y="278"/>
                    </a:lnTo>
                    <a:lnTo>
                      <a:pt x="105" y="279"/>
                    </a:lnTo>
                    <a:lnTo>
                      <a:pt x="104" y="279"/>
                    </a:lnTo>
                    <a:lnTo>
                      <a:pt x="104" y="278"/>
                    </a:lnTo>
                    <a:lnTo>
                      <a:pt x="104" y="277"/>
                    </a:lnTo>
                    <a:lnTo>
                      <a:pt x="103" y="277"/>
                    </a:lnTo>
                    <a:lnTo>
                      <a:pt x="102" y="277"/>
                    </a:lnTo>
                    <a:lnTo>
                      <a:pt x="102" y="276"/>
                    </a:lnTo>
                    <a:lnTo>
                      <a:pt x="102" y="275"/>
                    </a:lnTo>
                    <a:lnTo>
                      <a:pt x="101" y="275"/>
                    </a:lnTo>
                    <a:lnTo>
                      <a:pt x="101" y="274"/>
                    </a:lnTo>
                    <a:lnTo>
                      <a:pt x="101" y="273"/>
                    </a:lnTo>
                    <a:lnTo>
                      <a:pt x="102" y="273"/>
                    </a:lnTo>
                    <a:lnTo>
                      <a:pt x="101" y="273"/>
                    </a:lnTo>
                    <a:lnTo>
                      <a:pt x="100" y="272"/>
                    </a:lnTo>
                    <a:lnTo>
                      <a:pt x="100" y="271"/>
                    </a:lnTo>
                    <a:lnTo>
                      <a:pt x="100" y="270"/>
                    </a:lnTo>
                    <a:lnTo>
                      <a:pt x="99" y="269"/>
                    </a:lnTo>
                    <a:lnTo>
                      <a:pt x="99" y="268"/>
                    </a:lnTo>
                    <a:lnTo>
                      <a:pt x="100" y="268"/>
                    </a:lnTo>
                    <a:lnTo>
                      <a:pt x="100" y="267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7"/>
                    </a:lnTo>
                    <a:lnTo>
                      <a:pt x="96" y="267"/>
                    </a:lnTo>
                    <a:lnTo>
                      <a:pt x="96" y="266"/>
                    </a:lnTo>
                    <a:lnTo>
                      <a:pt x="96" y="265"/>
                    </a:lnTo>
                    <a:lnTo>
                      <a:pt x="96" y="264"/>
                    </a:lnTo>
                    <a:lnTo>
                      <a:pt x="95" y="264"/>
                    </a:lnTo>
                    <a:lnTo>
                      <a:pt x="94" y="264"/>
                    </a:lnTo>
                    <a:lnTo>
                      <a:pt x="94" y="265"/>
                    </a:lnTo>
                    <a:lnTo>
                      <a:pt x="93" y="265"/>
                    </a:lnTo>
                    <a:lnTo>
                      <a:pt x="94" y="265"/>
                    </a:lnTo>
                    <a:lnTo>
                      <a:pt x="94" y="264"/>
                    </a:lnTo>
                    <a:lnTo>
                      <a:pt x="94" y="263"/>
                    </a:lnTo>
                    <a:lnTo>
                      <a:pt x="93" y="263"/>
                    </a:lnTo>
                    <a:lnTo>
                      <a:pt x="92" y="263"/>
                    </a:lnTo>
                    <a:lnTo>
                      <a:pt x="93" y="262"/>
                    </a:lnTo>
                    <a:lnTo>
                      <a:pt x="92" y="262"/>
                    </a:lnTo>
                    <a:lnTo>
                      <a:pt x="92" y="261"/>
                    </a:lnTo>
                    <a:lnTo>
                      <a:pt x="92" y="260"/>
                    </a:lnTo>
                    <a:lnTo>
                      <a:pt x="91" y="260"/>
                    </a:lnTo>
                    <a:lnTo>
                      <a:pt x="91" y="261"/>
                    </a:lnTo>
                    <a:lnTo>
                      <a:pt x="90" y="261"/>
                    </a:lnTo>
                    <a:lnTo>
                      <a:pt x="89" y="260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8" y="259"/>
                    </a:lnTo>
                    <a:lnTo>
                      <a:pt x="88" y="258"/>
                    </a:lnTo>
                    <a:lnTo>
                      <a:pt x="87" y="258"/>
                    </a:lnTo>
                    <a:lnTo>
                      <a:pt x="86" y="258"/>
                    </a:lnTo>
                    <a:lnTo>
                      <a:pt x="85" y="258"/>
                    </a:lnTo>
                    <a:lnTo>
                      <a:pt x="86" y="258"/>
                    </a:lnTo>
                    <a:lnTo>
                      <a:pt x="85" y="257"/>
                    </a:lnTo>
                    <a:lnTo>
                      <a:pt x="86" y="257"/>
                    </a:lnTo>
                    <a:lnTo>
                      <a:pt x="85" y="257"/>
                    </a:lnTo>
                    <a:lnTo>
                      <a:pt x="85" y="256"/>
                    </a:lnTo>
                    <a:lnTo>
                      <a:pt x="84" y="256"/>
                    </a:lnTo>
                    <a:lnTo>
                      <a:pt x="84" y="255"/>
                    </a:lnTo>
                    <a:lnTo>
                      <a:pt x="85" y="254"/>
                    </a:lnTo>
                    <a:lnTo>
                      <a:pt x="84" y="254"/>
                    </a:lnTo>
                    <a:lnTo>
                      <a:pt x="84" y="253"/>
                    </a:lnTo>
                    <a:lnTo>
                      <a:pt x="83" y="253"/>
                    </a:lnTo>
                    <a:lnTo>
                      <a:pt x="82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1" y="250"/>
                    </a:lnTo>
                    <a:lnTo>
                      <a:pt x="81" y="249"/>
                    </a:lnTo>
                    <a:lnTo>
                      <a:pt x="80" y="249"/>
                    </a:lnTo>
                    <a:lnTo>
                      <a:pt x="80" y="250"/>
                    </a:lnTo>
                    <a:lnTo>
                      <a:pt x="79" y="250"/>
                    </a:lnTo>
                    <a:lnTo>
                      <a:pt x="78" y="250"/>
                    </a:lnTo>
                    <a:lnTo>
                      <a:pt x="78" y="249"/>
                    </a:lnTo>
                    <a:lnTo>
                      <a:pt x="78" y="248"/>
                    </a:lnTo>
                    <a:lnTo>
                      <a:pt x="77" y="247"/>
                    </a:lnTo>
                    <a:lnTo>
                      <a:pt x="76" y="247"/>
                    </a:lnTo>
                    <a:lnTo>
                      <a:pt x="75" y="247"/>
                    </a:lnTo>
                    <a:lnTo>
                      <a:pt x="75" y="246"/>
                    </a:lnTo>
                    <a:lnTo>
                      <a:pt x="75" y="245"/>
                    </a:lnTo>
                    <a:lnTo>
                      <a:pt x="76" y="245"/>
                    </a:lnTo>
                    <a:lnTo>
                      <a:pt x="75" y="245"/>
                    </a:lnTo>
                    <a:lnTo>
                      <a:pt x="75" y="244"/>
                    </a:lnTo>
                    <a:lnTo>
                      <a:pt x="75" y="243"/>
                    </a:lnTo>
                    <a:lnTo>
                      <a:pt x="74" y="244"/>
                    </a:lnTo>
                    <a:lnTo>
                      <a:pt x="74" y="243"/>
                    </a:lnTo>
                    <a:lnTo>
                      <a:pt x="73" y="243"/>
                    </a:lnTo>
                    <a:lnTo>
                      <a:pt x="73" y="242"/>
                    </a:lnTo>
                    <a:lnTo>
                      <a:pt x="72" y="242"/>
                    </a:lnTo>
                    <a:lnTo>
                      <a:pt x="71" y="242"/>
                    </a:lnTo>
                    <a:lnTo>
                      <a:pt x="70" y="242"/>
                    </a:lnTo>
                    <a:lnTo>
                      <a:pt x="71" y="242"/>
                    </a:lnTo>
                    <a:lnTo>
                      <a:pt x="71" y="241"/>
                    </a:lnTo>
                    <a:lnTo>
                      <a:pt x="71" y="240"/>
                    </a:lnTo>
                    <a:lnTo>
                      <a:pt x="71" y="239"/>
                    </a:lnTo>
                    <a:lnTo>
                      <a:pt x="70" y="239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70" y="238"/>
                    </a:lnTo>
                    <a:lnTo>
                      <a:pt x="69" y="237"/>
                    </a:lnTo>
                    <a:lnTo>
                      <a:pt x="68" y="236"/>
                    </a:lnTo>
                    <a:lnTo>
                      <a:pt x="67" y="236"/>
                    </a:lnTo>
                    <a:lnTo>
                      <a:pt x="68" y="235"/>
                    </a:lnTo>
                    <a:lnTo>
                      <a:pt x="67" y="234"/>
                    </a:lnTo>
                    <a:lnTo>
                      <a:pt x="66" y="235"/>
                    </a:lnTo>
                    <a:lnTo>
                      <a:pt x="66" y="234"/>
                    </a:lnTo>
                    <a:lnTo>
                      <a:pt x="65" y="235"/>
                    </a:lnTo>
                    <a:lnTo>
                      <a:pt x="65" y="234"/>
                    </a:lnTo>
                    <a:lnTo>
                      <a:pt x="64" y="234"/>
                    </a:lnTo>
                    <a:lnTo>
                      <a:pt x="64" y="233"/>
                    </a:lnTo>
                    <a:lnTo>
                      <a:pt x="64" y="232"/>
                    </a:lnTo>
                    <a:lnTo>
                      <a:pt x="63" y="233"/>
                    </a:lnTo>
                    <a:lnTo>
                      <a:pt x="63" y="232"/>
                    </a:lnTo>
                    <a:lnTo>
                      <a:pt x="62" y="232"/>
                    </a:lnTo>
                    <a:lnTo>
                      <a:pt x="61" y="232"/>
                    </a:lnTo>
                    <a:lnTo>
                      <a:pt x="61" y="231"/>
                    </a:lnTo>
                    <a:lnTo>
                      <a:pt x="60" y="232"/>
                    </a:lnTo>
                    <a:lnTo>
                      <a:pt x="59" y="231"/>
                    </a:lnTo>
                    <a:lnTo>
                      <a:pt x="59" y="230"/>
                    </a:lnTo>
                    <a:lnTo>
                      <a:pt x="60" y="229"/>
                    </a:lnTo>
                    <a:lnTo>
                      <a:pt x="59" y="229"/>
                    </a:lnTo>
                    <a:lnTo>
                      <a:pt x="59" y="228"/>
                    </a:lnTo>
                    <a:lnTo>
                      <a:pt x="58" y="228"/>
                    </a:lnTo>
                    <a:lnTo>
                      <a:pt x="58" y="227"/>
                    </a:lnTo>
                    <a:lnTo>
                      <a:pt x="57" y="227"/>
                    </a:lnTo>
                    <a:lnTo>
                      <a:pt x="57" y="226"/>
                    </a:lnTo>
                    <a:lnTo>
                      <a:pt x="56" y="226"/>
                    </a:lnTo>
                    <a:lnTo>
                      <a:pt x="55" y="226"/>
                    </a:lnTo>
                    <a:lnTo>
                      <a:pt x="54" y="226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5"/>
                    </a:lnTo>
                    <a:lnTo>
                      <a:pt x="52" y="226"/>
                    </a:lnTo>
                    <a:lnTo>
                      <a:pt x="52" y="227"/>
                    </a:lnTo>
                    <a:lnTo>
                      <a:pt x="51" y="227"/>
                    </a:lnTo>
                    <a:lnTo>
                      <a:pt x="50" y="227"/>
                    </a:lnTo>
                    <a:lnTo>
                      <a:pt x="51" y="227"/>
                    </a:lnTo>
                    <a:lnTo>
                      <a:pt x="51" y="226"/>
                    </a:lnTo>
                    <a:lnTo>
                      <a:pt x="50" y="226"/>
                    </a:lnTo>
                    <a:lnTo>
                      <a:pt x="49" y="226"/>
                    </a:lnTo>
                    <a:lnTo>
                      <a:pt x="48" y="226"/>
                    </a:lnTo>
                    <a:lnTo>
                      <a:pt x="47" y="226"/>
                    </a:lnTo>
                    <a:lnTo>
                      <a:pt x="46" y="226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3" y="225"/>
                    </a:lnTo>
                    <a:lnTo>
                      <a:pt x="43" y="226"/>
                    </a:lnTo>
                    <a:lnTo>
                      <a:pt x="42" y="226"/>
                    </a:lnTo>
                    <a:lnTo>
                      <a:pt x="42" y="227"/>
                    </a:lnTo>
                    <a:lnTo>
                      <a:pt x="41" y="227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40" y="225"/>
                    </a:lnTo>
                    <a:lnTo>
                      <a:pt x="39" y="225"/>
                    </a:lnTo>
                    <a:lnTo>
                      <a:pt x="39" y="226"/>
                    </a:lnTo>
                    <a:lnTo>
                      <a:pt x="38" y="227"/>
                    </a:lnTo>
                    <a:lnTo>
                      <a:pt x="39" y="227"/>
                    </a:lnTo>
                    <a:lnTo>
                      <a:pt x="38" y="228"/>
                    </a:lnTo>
                    <a:lnTo>
                      <a:pt x="38" y="227"/>
                    </a:lnTo>
                    <a:lnTo>
                      <a:pt x="37" y="227"/>
                    </a:lnTo>
                    <a:lnTo>
                      <a:pt x="36" y="227"/>
                    </a:lnTo>
                    <a:lnTo>
                      <a:pt x="37" y="228"/>
                    </a:lnTo>
                    <a:lnTo>
                      <a:pt x="37" y="229"/>
                    </a:lnTo>
                    <a:lnTo>
                      <a:pt x="37" y="230"/>
                    </a:lnTo>
                    <a:lnTo>
                      <a:pt x="36" y="230"/>
                    </a:lnTo>
                    <a:lnTo>
                      <a:pt x="36" y="229"/>
                    </a:lnTo>
                    <a:lnTo>
                      <a:pt x="35" y="230"/>
                    </a:lnTo>
                    <a:lnTo>
                      <a:pt x="35" y="231"/>
                    </a:lnTo>
                    <a:lnTo>
                      <a:pt x="35" y="232"/>
                    </a:lnTo>
                    <a:lnTo>
                      <a:pt x="34" y="232"/>
                    </a:lnTo>
                    <a:lnTo>
                      <a:pt x="34" y="233"/>
                    </a:lnTo>
                    <a:lnTo>
                      <a:pt x="33" y="233"/>
                    </a:lnTo>
                    <a:lnTo>
                      <a:pt x="33" y="234"/>
                    </a:lnTo>
                    <a:lnTo>
                      <a:pt x="33" y="235"/>
                    </a:lnTo>
                    <a:lnTo>
                      <a:pt x="33" y="236"/>
                    </a:lnTo>
                    <a:lnTo>
                      <a:pt x="34" y="236"/>
                    </a:lnTo>
                    <a:lnTo>
                      <a:pt x="34" y="237"/>
                    </a:lnTo>
                    <a:lnTo>
                      <a:pt x="33" y="237"/>
                    </a:lnTo>
                    <a:lnTo>
                      <a:pt x="33" y="238"/>
                    </a:lnTo>
                    <a:lnTo>
                      <a:pt x="32" y="238"/>
                    </a:lnTo>
                    <a:lnTo>
                      <a:pt x="31" y="239"/>
                    </a:lnTo>
                    <a:lnTo>
                      <a:pt x="31" y="240"/>
                    </a:lnTo>
                    <a:lnTo>
                      <a:pt x="30" y="240"/>
                    </a:lnTo>
                    <a:lnTo>
                      <a:pt x="30" y="241"/>
                    </a:lnTo>
                    <a:lnTo>
                      <a:pt x="29" y="241"/>
                    </a:lnTo>
                    <a:lnTo>
                      <a:pt x="28" y="241"/>
                    </a:lnTo>
                    <a:lnTo>
                      <a:pt x="27" y="241"/>
                    </a:lnTo>
                    <a:lnTo>
                      <a:pt x="27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40"/>
                    </a:lnTo>
                    <a:lnTo>
                      <a:pt x="25" y="241"/>
                    </a:lnTo>
                    <a:lnTo>
                      <a:pt x="24" y="240"/>
                    </a:lnTo>
                    <a:lnTo>
                      <a:pt x="24" y="239"/>
                    </a:lnTo>
                    <a:lnTo>
                      <a:pt x="23" y="238"/>
                    </a:lnTo>
                    <a:lnTo>
                      <a:pt x="23" y="239"/>
                    </a:lnTo>
                    <a:lnTo>
                      <a:pt x="22" y="239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20" y="239"/>
                    </a:lnTo>
                    <a:lnTo>
                      <a:pt x="19" y="239"/>
                    </a:lnTo>
                    <a:lnTo>
                      <a:pt x="18" y="240"/>
                    </a:lnTo>
                    <a:lnTo>
                      <a:pt x="18" y="241"/>
                    </a:lnTo>
                    <a:lnTo>
                      <a:pt x="18" y="242"/>
                    </a:lnTo>
                    <a:lnTo>
                      <a:pt x="17" y="242"/>
                    </a:lnTo>
                    <a:lnTo>
                      <a:pt x="17" y="241"/>
                    </a:lnTo>
                    <a:lnTo>
                      <a:pt x="16" y="241"/>
                    </a:lnTo>
                    <a:lnTo>
                      <a:pt x="16" y="242"/>
                    </a:lnTo>
                    <a:lnTo>
                      <a:pt x="16" y="240"/>
                    </a:lnTo>
                    <a:lnTo>
                      <a:pt x="15" y="239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9"/>
                    </a:lnTo>
                    <a:lnTo>
                      <a:pt x="11" y="239"/>
                    </a:lnTo>
                    <a:lnTo>
                      <a:pt x="10" y="240"/>
                    </a:lnTo>
                    <a:lnTo>
                      <a:pt x="9" y="240"/>
                    </a:lnTo>
                    <a:lnTo>
                      <a:pt x="8" y="240"/>
                    </a:lnTo>
                    <a:lnTo>
                      <a:pt x="7" y="239"/>
                    </a:lnTo>
                    <a:lnTo>
                      <a:pt x="6" y="238"/>
                    </a:lnTo>
                    <a:lnTo>
                      <a:pt x="6" y="237"/>
                    </a:lnTo>
                    <a:lnTo>
                      <a:pt x="6" y="236"/>
                    </a:lnTo>
                    <a:lnTo>
                      <a:pt x="6" y="235"/>
                    </a:lnTo>
                    <a:lnTo>
                      <a:pt x="6" y="234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1" y="233"/>
                    </a:lnTo>
                    <a:lnTo>
                      <a:pt x="0" y="232"/>
                    </a:lnTo>
                    <a:lnTo>
                      <a:pt x="1" y="232"/>
                    </a:lnTo>
                    <a:lnTo>
                      <a:pt x="1" y="231"/>
                    </a:lnTo>
                    <a:lnTo>
                      <a:pt x="2" y="231"/>
                    </a:lnTo>
                    <a:lnTo>
                      <a:pt x="3" y="232"/>
                    </a:lnTo>
                    <a:lnTo>
                      <a:pt x="4" y="232"/>
                    </a:lnTo>
                    <a:lnTo>
                      <a:pt x="5" y="231"/>
                    </a:lnTo>
                    <a:lnTo>
                      <a:pt x="6" y="231"/>
                    </a:lnTo>
                    <a:lnTo>
                      <a:pt x="7" y="230"/>
                    </a:lnTo>
                    <a:lnTo>
                      <a:pt x="8" y="230"/>
                    </a:lnTo>
                    <a:lnTo>
                      <a:pt x="11" y="228"/>
                    </a:lnTo>
                    <a:lnTo>
                      <a:pt x="11" y="227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7" y="220"/>
                    </a:lnTo>
                    <a:lnTo>
                      <a:pt x="19" y="219"/>
                    </a:lnTo>
                    <a:lnTo>
                      <a:pt x="20" y="219"/>
                    </a:lnTo>
                    <a:lnTo>
                      <a:pt x="21" y="218"/>
                    </a:lnTo>
                    <a:lnTo>
                      <a:pt x="22" y="217"/>
                    </a:lnTo>
                    <a:lnTo>
                      <a:pt x="22" y="216"/>
                    </a:lnTo>
                    <a:lnTo>
                      <a:pt x="22" y="215"/>
                    </a:lnTo>
                    <a:lnTo>
                      <a:pt x="23" y="213"/>
                    </a:lnTo>
                    <a:lnTo>
                      <a:pt x="23" y="212"/>
                    </a:lnTo>
                    <a:lnTo>
                      <a:pt x="23" y="211"/>
                    </a:lnTo>
                    <a:lnTo>
                      <a:pt x="22" y="210"/>
                    </a:lnTo>
                    <a:lnTo>
                      <a:pt x="22" y="209"/>
                    </a:lnTo>
                    <a:lnTo>
                      <a:pt x="23" y="208"/>
                    </a:lnTo>
                    <a:lnTo>
                      <a:pt x="25" y="205"/>
                    </a:lnTo>
                    <a:lnTo>
                      <a:pt x="26" y="204"/>
                    </a:lnTo>
                    <a:lnTo>
                      <a:pt x="27" y="203"/>
                    </a:lnTo>
                    <a:lnTo>
                      <a:pt x="28" y="202"/>
                    </a:lnTo>
                    <a:lnTo>
                      <a:pt x="29" y="201"/>
                    </a:lnTo>
                    <a:lnTo>
                      <a:pt x="30" y="201"/>
                    </a:lnTo>
                    <a:lnTo>
                      <a:pt x="31" y="201"/>
                    </a:lnTo>
                    <a:lnTo>
                      <a:pt x="34" y="201"/>
                    </a:lnTo>
                    <a:lnTo>
                      <a:pt x="36" y="200"/>
                    </a:lnTo>
                    <a:lnTo>
                      <a:pt x="38" y="199"/>
                    </a:lnTo>
                    <a:lnTo>
                      <a:pt x="42" y="195"/>
                    </a:lnTo>
                    <a:lnTo>
                      <a:pt x="43" y="195"/>
                    </a:lnTo>
                    <a:lnTo>
                      <a:pt x="43" y="194"/>
                    </a:lnTo>
                    <a:lnTo>
                      <a:pt x="44" y="194"/>
                    </a:lnTo>
                    <a:lnTo>
                      <a:pt x="44" y="192"/>
                    </a:lnTo>
                    <a:lnTo>
                      <a:pt x="45" y="192"/>
                    </a:lnTo>
                    <a:lnTo>
                      <a:pt x="46" y="191"/>
                    </a:lnTo>
                    <a:lnTo>
                      <a:pt x="47" y="191"/>
                    </a:lnTo>
                    <a:lnTo>
                      <a:pt x="48" y="190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9" y="186"/>
                    </a:lnTo>
                    <a:lnTo>
                      <a:pt x="50" y="185"/>
                    </a:lnTo>
                    <a:lnTo>
                      <a:pt x="51" y="184"/>
                    </a:lnTo>
                    <a:lnTo>
                      <a:pt x="52" y="183"/>
                    </a:lnTo>
                    <a:lnTo>
                      <a:pt x="52" y="182"/>
                    </a:lnTo>
                    <a:lnTo>
                      <a:pt x="53" y="182"/>
                    </a:lnTo>
                    <a:lnTo>
                      <a:pt x="54" y="181"/>
                    </a:lnTo>
                    <a:lnTo>
                      <a:pt x="55" y="180"/>
                    </a:lnTo>
                    <a:lnTo>
                      <a:pt x="56" y="180"/>
                    </a:lnTo>
                    <a:lnTo>
                      <a:pt x="58" y="179"/>
                    </a:lnTo>
                    <a:lnTo>
                      <a:pt x="58" y="178"/>
                    </a:lnTo>
                    <a:lnTo>
                      <a:pt x="59" y="177"/>
                    </a:lnTo>
                    <a:lnTo>
                      <a:pt x="59" y="176"/>
                    </a:lnTo>
                    <a:lnTo>
                      <a:pt x="60" y="176"/>
                    </a:lnTo>
                    <a:lnTo>
                      <a:pt x="61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1" y="171"/>
                    </a:lnTo>
                    <a:lnTo>
                      <a:pt x="62" y="170"/>
                    </a:lnTo>
                    <a:lnTo>
                      <a:pt x="63" y="170"/>
                    </a:lnTo>
                    <a:lnTo>
                      <a:pt x="66" y="170"/>
                    </a:lnTo>
                    <a:lnTo>
                      <a:pt x="66" y="169"/>
                    </a:lnTo>
                    <a:lnTo>
                      <a:pt x="67" y="168"/>
                    </a:lnTo>
                    <a:lnTo>
                      <a:pt x="68" y="167"/>
                    </a:lnTo>
                    <a:lnTo>
                      <a:pt x="68" y="165"/>
                    </a:lnTo>
                    <a:lnTo>
                      <a:pt x="69" y="165"/>
                    </a:lnTo>
                    <a:lnTo>
                      <a:pt x="70" y="163"/>
                    </a:lnTo>
                    <a:lnTo>
                      <a:pt x="70" y="161"/>
                    </a:lnTo>
                    <a:lnTo>
                      <a:pt x="70" y="160"/>
                    </a:lnTo>
                    <a:lnTo>
                      <a:pt x="70" y="159"/>
                    </a:lnTo>
                    <a:lnTo>
                      <a:pt x="70" y="158"/>
                    </a:lnTo>
                    <a:lnTo>
                      <a:pt x="71" y="156"/>
                    </a:lnTo>
                    <a:lnTo>
                      <a:pt x="72" y="155"/>
                    </a:lnTo>
                    <a:lnTo>
                      <a:pt x="73" y="153"/>
                    </a:lnTo>
                    <a:lnTo>
                      <a:pt x="74" y="152"/>
                    </a:lnTo>
                    <a:lnTo>
                      <a:pt x="74" y="151"/>
                    </a:lnTo>
                    <a:lnTo>
                      <a:pt x="75" y="151"/>
                    </a:lnTo>
                    <a:lnTo>
                      <a:pt x="75" y="150"/>
                    </a:lnTo>
                    <a:lnTo>
                      <a:pt x="76" y="150"/>
                    </a:lnTo>
                    <a:lnTo>
                      <a:pt x="77" y="150"/>
                    </a:lnTo>
                    <a:lnTo>
                      <a:pt x="78" y="150"/>
                    </a:lnTo>
                    <a:lnTo>
                      <a:pt x="80" y="149"/>
                    </a:lnTo>
                    <a:lnTo>
                      <a:pt x="80" y="148"/>
                    </a:lnTo>
                    <a:lnTo>
                      <a:pt x="85" y="148"/>
                    </a:lnTo>
                    <a:lnTo>
                      <a:pt x="86" y="148"/>
                    </a:lnTo>
                    <a:lnTo>
                      <a:pt x="86" y="147"/>
                    </a:lnTo>
                    <a:lnTo>
                      <a:pt x="87" y="147"/>
                    </a:lnTo>
                    <a:lnTo>
                      <a:pt x="87" y="146"/>
                    </a:lnTo>
                    <a:lnTo>
                      <a:pt x="87" y="145"/>
                    </a:lnTo>
                    <a:lnTo>
                      <a:pt x="88" y="143"/>
                    </a:lnTo>
                    <a:lnTo>
                      <a:pt x="87" y="142"/>
                    </a:lnTo>
                    <a:lnTo>
                      <a:pt x="87" y="141"/>
                    </a:lnTo>
                    <a:lnTo>
                      <a:pt x="87" y="140"/>
                    </a:lnTo>
                    <a:lnTo>
                      <a:pt x="88" y="139"/>
                    </a:lnTo>
                    <a:lnTo>
                      <a:pt x="89" y="138"/>
                    </a:lnTo>
                    <a:lnTo>
                      <a:pt x="90" y="137"/>
                    </a:lnTo>
                    <a:lnTo>
                      <a:pt x="91" y="137"/>
                    </a:lnTo>
                    <a:lnTo>
                      <a:pt x="92" y="137"/>
                    </a:lnTo>
                    <a:lnTo>
                      <a:pt x="93" y="136"/>
                    </a:lnTo>
                    <a:lnTo>
                      <a:pt x="93" y="135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3"/>
                    </a:lnTo>
                    <a:lnTo>
                      <a:pt x="95" y="132"/>
                    </a:lnTo>
                    <a:lnTo>
                      <a:pt x="95" y="131"/>
                    </a:lnTo>
                    <a:lnTo>
                      <a:pt x="95" y="129"/>
                    </a:lnTo>
                    <a:lnTo>
                      <a:pt x="95" y="128"/>
                    </a:lnTo>
                    <a:lnTo>
                      <a:pt x="95" y="127"/>
                    </a:lnTo>
                    <a:lnTo>
                      <a:pt x="96" y="126"/>
                    </a:lnTo>
                    <a:lnTo>
                      <a:pt x="96" y="125"/>
                    </a:lnTo>
                    <a:lnTo>
                      <a:pt x="98" y="124"/>
                    </a:lnTo>
                    <a:lnTo>
                      <a:pt x="99" y="124"/>
                    </a:lnTo>
                    <a:lnTo>
                      <a:pt x="100" y="124"/>
                    </a:lnTo>
                    <a:lnTo>
                      <a:pt x="102" y="124"/>
                    </a:lnTo>
                    <a:lnTo>
                      <a:pt x="103" y="124"/>
                    </a:lnTo>
                    <a:lnTo>
                      <a:pt x="104" y="123"/>
                    </a:lnTo>
                    <a:lnTo>
                      <a:pt x="105" y="122"/>
                    </a:lnTo>
                    <a:lnTo>
                      <a:pt x="105" y="121"/>
                    </a:lnTo>
                    <a:lnTo>
                      <a:pt x="106" y="120"/>
                    </a:lnTo>
                    <a:lnTo>
                      <a:pt x="106" y="119"/>
                    </a:lnTo>
                    <a:lnTo>
                      <a:pt x="107" y="119"/>
                    </a:lnTo>
                    <a:lnTo>
                      <a:pt x="108" y="118"/>
                    </a:lnTo>
                    <a:lnTo>
                      <a:pt x="108" y="117"/>
                    </a:lnTo>
                    <a:lnTo>
                      <a:pt x="109" y="117"/>
                    </a:lnTo>
                    <a:lnTo>
                      <a:pt x="111" y="115"/>
                    </a:lnTo>
                    <a:lnTo>
                      <a:pt x="112" y="114"/>
                    </a:lnTo>
                    <a:lnTo>
                      <a:pt x="112" y="113"/>
                    </a:lnTo>
                    <a:lnTo>
                      <a:pt x="113" y="113"/>
                    </a:lnTo>
                    <a:lnTo>
                      <a:pt x="115" y="112"/>
                    </a:lnTo>
                    <a:lnTo>
                      <a:pt x="116" y="111"/>
                    </a:lnTo>
                    <a:lnTo>
                      <a:pt x="116" y="110"/>
                    </a:lnTo>
                    <a:lnTo>
                      <a:pt x="116" y="109"/>
                    </a:lnTo>
                    <a:lnTo>
                      <a:pt x="115" y="108"/>
                    </a:lnTo>
                    <a:lnTo>
                      <a:pt x="115" y="106"/>
                    </a:lnTo>
                    <a:lnTo>
                      <a:pt x="115" y="105"/>
                    </a:lnTo>
                    <a:lnTo>
                      <a:pt x="115" y="104"/>
                    </a:lnTo>
                    <a:lnTo>
                      <a:pt x="116" y="103"/>
                    </a:lnTo>
                    <a:lnTo>
                      <a:pt x="117" y="103"/>
                    </a:lnTo>
                    <a:lnTo>
                      <a:pt x="118" y="103"/>
                    </a:lnTo>
                    <a:lnTo>
                      <a:pt x="120" y="103"/>
                    </a:lnTo>
                    <a:lnTo>
                      <a:pt x="121" y="103"/>
                    </a:lnTo>
                    <a:lnTo>
                      <a:pt x="122" y="102"/>
                    </a:lnTo>
                    <a:lnTo>
                      <a:pt x="123" y="102"/>
                    </a:lnTo>
                    <a:lnTo>
                      <a:pt x="124" y="102"/>
                    </a:lnTo>
                    <a:lnTo>
                      <a:pt x="125" y="102"/>
                    </a:lnTo>
                    <a:lnTo>
                      <a:pt x="125" y="101"/>
                    </a:lnTo>
                    <a:lnTo>
                      <a:pt x="125" y="100"/>
                    </a:lnTo>
                    <a:lnTo>
                      <a:pt x="124" y="98"/>
                    </a:lnTo>
                    <a:lnTo>
                      <a:pt x="124" y="97"/>
                    </a:lnTo>
                    <a:lnTo>
                      <a:pt x="123" y="97"/>
                    </a:lnTo>
                    <a:lnTo>
                      <a:pt x="124" y="95"/>
                    </a:lnTo>
                    <a:lnTo>
                      <a:pt x="124" y="94"/>
                    </a:lnTo>
                    <a:lnTo>
                      <a:pt x="125" y="93"/>
                    </a:lnTo>
                    <a:lnTo>
                      <a:pt x="126" y="92"/>
                    </a:lnTo>
                    <a:lnTo>
                      <a:pt x="127" y="92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30" y="93"/>
                    </a:lnTo>
                    <a:lnTo>
                      <a:pt x="133" y="93"/>
                    </a:lnTo>
                    <a:lnTo>
                      <a:pt x="134" y="93"/>
                    </a:lnTo>
                    <a:lnTo>
                      <a:pt x="134" y="94"/>
                    </a:lnTo>
                    <a:lnTo>
                      <a:pt x="135" y="94"/>
                    </a:lnTo>
                    <a:lnTo>
                      <a:pt x="135" y="95"/>
                    </a:lnTo>
                    <a:lnTo>
                      <a:pt x="136" y="95"/>
                    </a:lnTo>
                    <a:lnTo>
                      <a:pt x="136" y="97"/>
                    </a:lnTo>
                    <a:lnTo>
                      <a:pt x="136" y="98"/>
                    </a:lnTo>
                    <a:lnTo>
                      <a:pt x="137" y="98"/>
                    </a:lnTo>
                    <a:lnTo>
                      <a:pt x="138" y="98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5"/>
                    </a:lnTo>
                    <a:lnTo>
                      <a:pt x="139" y="93"/>
                    </a:lnTo>
                    <a:lnTo>
                      <a:pt x="140" y="92"/>
                    </a:lnTo>
                    <a:lnTo>
                      <a:pt x="140" y="91"/>
                    </a:lnTo>
                    <a:lnTo>
                      <a:pt x="140" y="90"/>
                    </a:lnTo>
                    <a:lnTo>
                      <a:pt x="139" y="90"/>
                    </a:lnTo>
                    <a:lnTo>
                      <a:pt x="138" y="89"/>
                    </a:lnTo>
                    <a:lnTo>
                      <a:pt x="137" y="88"/>
                    </a:lnTo>
                    <a:lnTo>
                      <a:pt x="136" y="87"/>
                    </a:lnTo>
                    <a:lnTo>
                      <a:pt x="135" y="87"/>
                    </a:lnTo>
                    <a:lnTo>
                      <a:pt x="134" y="87"/>
                    </a:lnTo>
                    <a:lnTo>
                      <a:pt x="133" y="86"/>
                    </a:lnTo>
                    <a:lnTo>
                      <a:pt x="132" y="85"/>
                    </a:lnTo>
                    <a:lnTo>
                      <a:pt x="132" y="84"/>
                    </a:lnTo>
                    <a:lnTo>
                      <a:pt x="133" y="84"/>
                    </a:lnTo>
                    <a:lnTo>
                      <a:pt x="135" y="83"/>
                    </a:lnTo>
                    <a:lnTo>
                      <a:pt x="136" y="83"/>
                    </a:lnTo>
                    <a:lnTo>
                      <a:pt x="137" y="83"/>
                    </a:lnTo>
                    <a:lnTo>
                      <a:pt x="138" y="82"/>
                    </a:lnTo>
                    <a:lnTo>
                      <a:pt x="139" y="82"/>
                    </a:lnTo>
                    <a:lnTo>
                      <a:pt x="139" y="81"/>
                    </a:lnTo>
                    <a:lnTo>
                      <a:pt x="140" y="80"/>
                    </a:lnTo>
                    <a:lnTo>
                      <a:pt x="141" y="79"/>
                    </a:lnTo>
                    <a:lnTo>
                      <a:pt x="142" y="79"/>
                    </a:lnTo>
                    <a:lnTo>
                      <a:pt x="143" y="79"/>
                    </a:lnTo>
                    <a:lnTo>
                      <a:pt x="143" y="78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4" y="76"/>
                    </a:lnTo>
                    <a:lnTo>
                      <a:pt x="144" y="75"/>
                    </a:lnTo>
                    <a:lnTo>
                      <a:pt x="145" y="74"/>
                    </a:lnTo>
                    <a:lnTo>
                      <a:pt x="146" y="74"/>
                    </a:lnTo>
                    <a:lnTo>
                      <a:pt x="146" y="75"/>
                    </a:lnTo>
                    <a:lnTo>
                      <a:pt x="146" y="76"/>
                    </a:lnTo>
                    <a:lnTo>
                      <a:pt x="147" y="77"/>
                    </a:lnTo>
                    <a:lnTo>
                      <a:pt x="148" y="78"/>
                    </a:lnTo>
                    <a:lnTo>
                      <a:pt x="149" y="77"/>
                    </a:lnTo>
                    <a:lnTo>
                      <a:pt x="149" y="75"/>
                    </a:lnTo>
                    <a:lnTo>
                      <a:pt x="150" y="74"/>
                    </a:lnTo>
                    <a:lnTo>
                      <a:pt x="151" y="74"/>
                    </a:lnTo>
                    <a:lnTo>
                      <a:pt x="152" y="73"/>
                    </a:lnTo>
                    <a:lnTo>
                      <a:pt x="152" y="72"/>
                    </a:lnTo>
                    <a:lnTo>
                      <a:pt x="153" y="71"/>
                    </a:lnTo>
                    <a:lnTo>
                      <a:pt x="154" y="72"/>
                    </a:lnTo>
                    <a:lnTo>
                      <a:pt x="155" y="73"/>
                    </a:lnTo>
                    <a:lnTo>
                      <a:pt x="156" y="73"/>
                    </a:lnTo>
                    <a:lnTo>
                      <a:pt x="157" y="72"/>
                    </a:lnTo>
                    <a:lnTo>
                      <a:pt x="157" y="71"/>
                    </a:lnTo>
                    <a:lnTo>
                      <a:pt x="158" y="70"/>
                    </a:lnTo>
                    <a:lnTo>
                      <a:pt x="159" y="69"/>
                    </a:lnTo>
                    <a:lnTo>
                      <a:pt x="161" y="69"/>
                    </a:lnTo>
                    <a:lnTo>
                      <a:pt x="161" y="68"/>
                    </a:lnTo>
                    <a:lnTo>
                      <a:pt x="162" y="67"/>
                    </a:lnTo>
                    <a:lnTo>
                      <a:pt x="161" y="66"/>
                    </a:lnTo>
                    <a:lnTo>
                      <a:pt x="161" y="65"/>
                    </a:lnTo>
                    <a:lnTo>
                      <a:pt x="160" y="65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3" y="63"/>
                    </a:lnTo>
                    <a:lnTo>
                      <a:pt x="164" y="63"/>
                    </a:lnTo>
                    <a:lnTo>
                      <a:pt x="164" y="62"/>
                    </a:lnTo>
                    <a:lnTo>
                      <a:pt x="164" y="61"/>
                    </a:lnTo>
                    <a:lnTo>
                      <a:pt x="165" y="60"/>
                    </a:lnTo>
                    <a:lnTo>
                      <a:pt x="166" y="60"/>
                    </a:lnTo>
                    <a:lnTo>
                      <a:pt x="167" y="60"/>
                    </a:lnTo>
                    <a:lnTo>
                      <a:pt x="168" y="61"/>
                    </a:lnTo>
                    <a:lnTo>
                      <a:pt x="169" y="60"/>
                    </a:lnTo>
                    <a:lnTo>
                      <a:pt x="170" y="59"/>
                    </a:lnTo>
                    <a:lnTo>
                      <a:pt x="170" y="58"/>
                    </a:lnTo>
                    <a:lnTo>
                      <a:pt x="171" y="57"/>
                    </a:lnTo>
                    <a:lnTo>
                      <a:pt x="172" y="57"/>
                    </a:lnTo>
                    <a:lnTo>
                      <a:pt x="172" y="56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4" y="55"/>
                    </a:lnTo>
                    <a:lnTo>
                      <a:pt x="175" y="55"/>
                    </a:lnTo>
                    <a:lnTo>
                      <a:pt x="176" y="55"/>
                    </a:lnTo>
                    <a:lnTo>
                      <a:pt x="176" y="56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79" y="57"/>
                    </a:lnTo>
                    <a:lnTo>
                      <a:pt x="179" y="56"/>
                    </a:lnTo>
                    <a:lnTo>
                      <a:pt x="179" y="55"/>
                    </a:lnTo>
                    <a:lnTo>
                      <a:pt x="180" y="54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2"/>
                    </a:lnTo>
                    <a:lnTo>
                      <a:pt x="183" y="51"/>
                    </a:lnTo>
                    <a:lnTo>
                      <a:pt x="182" y="50"/>
                    </a:lnTo>
                    <a:lnTo>
                      <a:pt x="182" y="49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5" y="49"/>
                    </a:lnTo>
                    <a:lnTo>
                      <a:pt x="186" y="50"/>
                    </a:lnTo>
                    <a:lnTo>
                      <a:pt x="186" y="51"/>
                    </a:lnTo>
                    <a:lnTo>
                      <a:pt x="187" y="51"/>
                    </a:lnTo>
                    <a:lnTo>
                      <a:pt x="188" y="50"/>
                    </a:lnTo>
                    <a:lnTo>
                      <a:pt x="188" y="49"/>
                    </a:lnTo>
                    <a:lnTo>
                      <a:pt x="189" y="48"/>
                    </a:lnTo>
                    <a:lnTo>
                      <a:pt x="190" y="49"/>
                    </a:lnTo>
                    <a:lnTo>
                      <a:pt x="191" y="49"/>
                    </a:lnTo>
                    <a:lnTo>
                      <a:pt x="192" y="49"/>
                    </a:lnTo>
                    <a:lnTo>
                      <a:pt x="192" y="48"/>
                    </a:lnTo>
                    <a:lnTo>
                      <a:pt x="193" y="48"/>
                    </a:lnTo>
                    <a:lnTo>
                      <a:pt x="193" y="47"/>
                    </a:lnTo>
                    <a:lnTo>
                      <a:pt x="195" y="46"/>
                    </a:lnTo>
                    <a:lnTo>
                      <a:pt x="195" y="45"/>
                    </a:lnTo>
                    <a:lnTo>
                      <a:pt x="195" y="43"/>
                    </a:lnTo>
                    <a:lnTo>
                      <a:pt x="195" y="42"/>
                    </a:lnTo>
                    <a:lnTo>
                      <a:pt x="195" y="40"/>
                    </a:lnTo>
                    <a:lnTo>
                      <a:pt x="195" y="39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7"/>
                    </a:lnTo>
                    <a:lnTo>
                      <a:pt x="199" y="36"/>
                    </a:lnTo>
                    <a:lnTo>
                      <a:pt x="200" y="36"/>
                    </a:lnTo>
                    <a:lnTo>
                      <a:pt x="200" y="35"/>
                    </a:lnTo>
                    <a:lnTo>
                      <a:pt x="200" y="32"/>
                    </a:lnTo>
                    <a:lnTo>
                      <a:pt x="201" y="31"/>
                    </a:lnTo>
                    <a:lnTo>
                      <a:pt x="202" y="30"/>
                    </a:lnTo>
                    <a:lnTo>
                      <a:pt x="203" y="30"/>
                    </a:lnTo>
                    <a:lnTo>
                      <a:pt x="203" y="31"/>
                    </a:lnTo>
                    <a:lnTo>
                      <a:pt x="203" y="32"/>
                    </a:lnTo>
                    <a:lnTo>
                      <a:pt x="203" y="33"/>
                    </a:lnTo>
                    <a:lnTo>
                      <a:pt x="204" y="34"/>
                    </a:lnTo>
                    <a:lnTo>
                      <a:pt x="205" y="35"/>
                    </a:lnTo>
                    <a:lnTo>
                      <a:pt x="205" y="34"/>
                    </a:lnTo>
                    <a:lnTo>
                      <a:pt x="206" y="34"/>
                    </a:lnTo>
                    <a:lnTo>
                      <a:pt x="206" y="33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9" y="33"/>
                    </a:lnTo>
                    <a:lnTo>
                      <a:pt x="210" y="33"/>
                    </a:lnTo>
                    <a:lnTo>
                      <a:pt x="210" y="34"/>
                    </a:lnTo>
                    <a:lnTo>
                      <a:pt x="211" y="34"/>
                    </a:lnTo>
                    <a:lnTo>
                      <a:pt x="211" y="33"/>
                    </a:lnTo>
                    <a:lnTo>
                      <a:pt x="211" y="32"/>
                    </a:lnTo>
                    <a:lnTo>
                      <a:pt x="211" y="30"/>
                    </a:lnTo>
                    <a:lnTo>
                      <a:pt x="211" y="29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1"/>
                    </a:lnTo>
                    <a:lnTo>
                      <a:pt x="214" y="32"/>
                    </a:lnTo>
                    <a:lnTo>
                      <a:pt x="215" y="31"/>
                    </a:lnTo>
                    <a:lnTo>
                      <a:pt x="216" y="29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7" y="27"/>
                    </a:lnTo>
                    <a:lnTo>
                      <a:pt x="217" y="26"/>
                    </a:lnTo>
                    <a:lnTo>
                      <a:pt x="217" y="25"/>
                    </a:lnTo>
                    <a:lnTo>
                      <a:pt x="218" y="25"/>
                    </a:lnTo>
                    <a:lnTo>
                      <a:pt x="219" y="25"/>
                    </a:lnTo>
                    <a:lnTo>
                      <a:pt x="219" y="26"/>
                    </a:lnTo>
                    <a:lnTo>
                      <a:pt x="220" y="27"/>
                    </a:lnTo>
                    <a:lnTo>
                      <a:pt x="221" y="29"/>
                    </a:lnTo>
                    <a:lnTo>
                      <a:pt x="222" y="29"/>
                    </a:lnTo>
                    <a:lnTo>
                      <a:pt x="222" y="28"/>
                    </a:lnTo>
                    <a:lnTo>
                      <a:pt x="223" y="28"/>
                    </a:lnTo>
                    <a:lnTo>
                      <a:pt x="223" y="27"/>
                    </a:lnTo>
                    <a:lnTo>
                      <a:pt x="224" y="27"/>
                    </a:lnTo>
                    <a:lnTo>
                      <a:pt x="225" y="27"/>
                    </a:lnTo>
                    <a:lnTo>
                      <a:pt x="226" y="27"/>
                    </a:lnTo>
                    <a:lnTo>
                      <a:pt x="227" y="27"/>
                    </a:lnTo>
                    <a:lnTo>
                      <a:pt x="228" y="26"/>
                    </a:lnTo>
                    <a:lnTo>
                      <a:pt x="227" y="25"/>
                    </a:lnTo>
                    <a:lnTo>
                      <a:pt x="226" y="24"/>
                    </a:lnTo>
                    <a:lnTo>
                      <a:pt x="226" y="23"/>
                    </a:lnTo>
                    <a:lnTo>
                      <a:pt x="227" y="23"/>
                    </a:lnTo>
                    <a:lnTo>
                      <a:pt x="228" y="23"/>
                    </a:lnTo>
                    <a:lnTo>
                      <a:pt x="229" y="23"/>
                    </a:lnTo>
                    <a:lnTo>
                      <a:pt x="230" y="22"/>
                    </a:lnTo>
                    <a:lnTo>
                      <a:pt x="230" y="21"/>
                    </a:lnTo>
                    <a:lnTo>
                      <a:pt x="231" y="22"/>
                    </a:lnTo>
                    <a:lnTo>
                      <a:pt x="232" y="23"/>
                    </a:lnTo>
                    <a:lnTo>
                      <a:pt x="232" y="24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6"/>
                    </a:lnTo>
                    <a:lnTo>
                      <a:pt x="235" y="25"/>
                    </a:lnTo>
                    <a:lnTo>
                      <a:pt x="235" y="24"/>
                    </a:lnTo>
                    <a:lnTo>
                      <a:pt x="235" y="23"/>
                    </a:lnTo>
                    <a:lnTo>
                      <a:pt x="235" y="22"/>
                    </a:lnTo>
                    <a:lnTo>
                      <a:pt x="235" y="21"/>
                    </a:lnTo>
                    <a:lnTo>
                      <a:pt x="236" y="21"/>
                    </a:lnTo>
                    <a:lnTo>
                      <a:pt x="236" y="22"/>
                    </a:lnTo>
                    <a:lnTo>
                      <a:pt x="237" y="23"/>
                    </a:lnTo>
                    <a:lnTo>
                      <a:pt x="238" y="24"/>
                    </a:lnTo>
                    <a:lnTo>
                      <a:pt x="238" y="25"/>
                    </a:lnTo>
                    <a:lnTo>
                      <a:pt x="239" y="25"/>
                    </a:lnTo>
                    <a:lnTo>
                      <a:pt x="240" y="24"/>
                    </a:lnTo>
                    <a:lnTo>
                      <a:pt x="240" y="23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4" y="20"/>
                    </a:lnTo>
                    <a:lnTo>
                      <a:pt x="244" y="18"/>
                    </a:lnTo>
                    <a:lnTo>
                      <a:pt x="244" y="17"/>
                    </a:lnTo>
                    <a:lnTo>
                      <a:pt x="245" y="16"/>
                    </a:lnTo>
                    <a:lnTo>
                      <a:pt x="246" y="14"/>
                    </a:lnTo>
                    <a:lnTo>
                      <a:pt x="246" y="13"/>
                    </a:lnTo>
                    <a:lnTo>
                      <a:pt x="246" y="11"/>
                    </a:lnTo>
                    <a:lnTo>
                      <a:pt x="247" y="10"/>
                    </a:lnTo>
                    <a:lnTo>
                      <a:pt x="248" y="10"/>
                    </a:lnTo>
                    <a:lnTo>
                      <a:pt x="248" y="11"/>
                    </a:lnTo>
                    <a:lnTo>
                      <a:pt x="248" y="12"/>
                    </a:lnTo>
                    <a:lnTo>
                      <a:pt x="248" y="13"/>
                    </a:lnTo>
                    <a:lnTo>
                      <a:pt x="248" y="14"/>
                    </a:lnTo>
                    <a:lnTo>
                      <a:pt x="250" y="14"/>
                    </a:lnTo>
                    <a:lnTo>
                      <a:pt x="251" y="14"/>
                    </a:lnTo>
                    <a:lnTo>
                      <a:pt x="252" y="14"/>
                    </a:lnTo>
                    <a:lnTo>
                      <a:pt x="253" y="14"/>
                    </a:lnTo>
                    <a:lnTo>
                      <a:pt x="254" y="14"/>
                    </a:lnTo>
                    <a:lnTo>
                      <a:pt x="254" y="13"/>
                    </a:lnTo>
                    <a:lnTo>
                      <a:pt x="255" y="12"/>
                    </a:lnTo>
                    <a:lnTo>
                      <a:pt x="255" y="11"/>
                    </a:lnTo>
                    <a:lnTo>
                      <a:pt x="256" y="11"/>
                    </a:lnTo>
                    <a:lnTo>
                      <a:pt x="257" y="11"/>
                    </a:lnTo>
                    <a:lnTo>
                      <a:pt x="257" y="10"/>
                    </a:lnTo>
                    <a:lnTo>
                      <a:pt x="258" y="9"/>
                    </a:lnTo>
                    <a:lnTo>
                      <a:pt x="258" y="7"/>
                    </a:lnTo>
                    <a:lnTo>
                      <a:pt x="259" y="6"/>
                    </a:lnTo>
                    <a:lnTo>
                      <a:pt x="260" y="6"/>
                    </a:lnTo>
                    <a:lnTo>
                      <a:pt x="261" y="6"/>
                    </a:lnTo>
                    <a:lnTo>
                      <a:pt x="262" y="6"/>
                    </a:lnTo>
                    <a:lnTo>
                      <a:pt x="262" y="5"/>
                    </a:lnTo>
                    <a:lnTo>
                      <a:pt x="262" y="4"/>
                    </a:lnTo>
                    <a:lnTo>
                      <a:pt x="263" y="3"/>
                    </a:lnTo>
                    <a:lnTo>
                      <a:pt x="264" y="3"/>
                    </a:lnTo>
                    <a:lnTo>
                      <a:pt x="265" y="4"/>
                    </a:lnTo>
                    <a:lnTo>
                      <a:pt x="265" y="5"/>
                    </a:lnTo>
                    <a:lnTo>
                      <a:pt x="266" y="5"/>
                    </a:lnTo>
                    <a:lnTo>
                      <a:pt x="267" y="4"/>
                    </a:lnTo>
                    <a:lnTo>
                      <a:pt x="267" y="3"/>
                    </a:lnTo>
                    <a:lnTo>
                      <a:pt x="268" y="2"/>
                    </a:lnTo>
                    <a:lnTo>
                      <a:pt x="268" y="1"/>
                    </a:lnTo>
                    <a:lnTo>
                      <a:pt x="269" y="1"/>
                    </a:lnTo>
                    <a:lnTo>
                      <a:pt x="269" y="2"/>
                    </a:lnTo>
                    <a:lnTo>
                      <a:pt x="270" y="3"/>
                    </a:lnTo>
                    <a:lnTo>
                      <a:pt x="270" y="4"/>
                    </a:lnTo>
                    <a:lnTo>
                      <a:pt x="271" y="4"/>
                    </a:lnTo>
                    <a:lnTo>
                      <a:pt x="271" y="5"/>
                    </a:lnTo>
                    <a:lnTo>
                      <a:pt x="272" y="5"/>
                    </a:lnTo>
                    <a:lnTo>
                      <a:pt x="273" y="5"/>
                    </a:lnTo>
                    <a:lnTo>
                      <a:pt x="275" y="3"/>
                    </a:lnTo>
                    <a:lnTo>
                      <a:pt x="276" y="3"/>
                    </a:lnTo>
                    <a:lnTo>
                      <a:pt x="276" y="4"/>
                    </a:lnTo>
                    <a:lnTo>
                      <a:pt x="277" y="6"/>
                    </a:lnTo>
                    <a:lnTo>
                      <a:pt x="277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5"/>
                    </a:lnTo>
                    <a:lnTo>
                      <a:pt x="281" y="5"/>
                    </a:lnTo>
                    <a:lnTo>
                      <a:pt x="282" y="4"/>
                    </a:lnTo>
                    <a:lnTo>
                      <a:pt x="283" y="4"/>
                    </a:lnTo>
                    <a:lnTo>
                      <a:pt x="283" y="5"/>
                    </a:lnTo>
                    <a:lnTo>
                      <a:pt x="284" y="6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4" y="9"/>
                    </a:lnTo>
                    <a:lnTo>
                      <a:pt x="285" y="9"/>
                    </a:lnTo>
                    <a:lnTo>
                      <a:pt x="285" y="8"/>
                    </a:lnTo>
                    <a:lnTo>
                      <a:pt x="286" y="8"/>
                    </a:lnTo>
                    <a:lnTo>
                      <a:pt x="286" y="7"/>
                    </a:lnTo>
                    <a:lnTo>
                      <a:pt x="286" y="6"/>
                    </a:lnTo>
                    <a:lnTo>
                      <a:pt x="287" y="6"/>
                    </a:lnTo>
                    <a:lnTo>
                      <a:pt x="287" y="7"/>
                    </a:lnTo>
                    <a:lnTo>
                      <a:pt x="288" y="7"/>
                    </a:lnTo>
                    <a:lnTo>
                      <a:pt x="288" y="6"/>
                    </a:lnTo>
                    <a:lnTo>
                      <a:pt x="289" y="6"/>
                    </a:lnTo>
                    <a:lnTo>
                      <a:pt x="290" y="6"/>
                    </a:lnTo>
                    <a:lnTo>
                      <a:pt x="291" y="6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4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5" y="6"/>
                    </a:lnTo>
                    <a:lnTo>
                      <a:pt x="294" y="5"/>
                    </a:lnTo>
                    <a:lnTo>
                      <a:pt x="294" y="4"/>
                    </a:lnTo>
                    <a:lnTo>
                      <a:pt x="294" y="3"/>
                    </a:lnTo>
                    <a:lnTo>
                      <a:pt x="295" y="3"/>
                    </a:lnTo>
                    <a:lnTo>
                      <a:pt x="296" y="3"/>
                    </a:lnTo>
                    <a:lnTo>
                      <a:pt x="297" y="4"/>
                    </a:lnTo>
                    <a:lnTo>
                      <a:pt x="297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3"/>
                    </a:lnTo>
                    <a:lnTo>
                      <a:pt x="302" y="3"/>
                    </a:lnTo>
                    <a:lnTo>
                      <a:pt x="302" y="1"/>
                    </a:lnTo>
                    <a:lnTo>
                      <a:pt x="303" y="0"/>
                    </a:lnTo>
                    <a:lnTo>
                      <a:pt x="304" y="0"/>
                    </a:lnTo>
                    <a:lnTo>
                      <a:pt x="305" y="1"/>
                    </a:lnTo>
                    <a:lnTo>
                      <a:pt x="305" y="2"/>
                    </a:lnTo>
                    <a:lnTo>
                      <a:pt x="306" y="2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3"/>
                    </a:lnTo>
                    <a:lnTo>
                      <a:pt x="309" y="4"/>
                    </a:lnTo>
                    <a:lnTo>
                      <a:pt x="308" y="7"/>
                    </a:lnTo>
                    <a:lnTo>
                      <a:pt x="307" y="8"/>
                    </a:lnTo>
                    <a:lnTo>
                      <a:pt x="307" y="9"/>
                    </a:lnTo>
                    <a:lnTo>
                      <a:pt x="307" y="10"/>
                    </a:lnTo>
                    <a:lnTo>
                      <a:pt x="308" y="10"/>
                    </a:lnTo>
                    <a:lnTo>
                      <a:pt x="309" y="8"/>
                    </a:lnTo>
                    <a:lnTo>
                      <a:pt x="310" y="8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7" y="7"/>
                    </a:lnTo>
                    <a:lnTo>
                      <a:pt x="317" y="6"/>
                    </a:lnTo>
                    <a:lnTo>
                      <a:pt x="317" y="5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19" y="5"/>
                    </a:lnTo>
                    <a:lnTo>
                      <a:pt x="319" y="7"/>
                    </a:lnTo>
                    <a:lnTo>
                      <a:pt x="320" y="7"/>
                    </a:lnTo>
                    <a:lnTo>
                      <a:pt x="322" y="7"/>
                    </a:lnTo>
                    <a:lnTo>
                      <a:pt x="324" y="6"/>
                    </a:lnTo>
                    <a:lnTo>
                      <a:pt x="324" y="5"/>
                    </a:lnTo>
                    <a:lnTo>
                      <a:pt x="324" y="4"/>
                    </a:lnTo>
                    <a:lnTo>
                      <a:pt x="324" y="3"/>
                    </a:lnTo>
                    <a:lnTo>
                      <a:pt x="324" y="2"/>
                    </a:lnTo>
                    <a:lnTo>
                      <a:pt x="325" y="1"/>
                    </a:lnTo>
                    <a:lnTo>
                      <a:pt x="326" y="0"/>
                    </a:lnTo>
                    <a:lnTo>
                      <a:pt x="327" y="0"/>
                    </a:lnTo>
                    <a:lnTo>
                      <a:pt x="328" y="0"/>
                    </a:lnTo>
                    <a:lnTo>
                      <a:pt x="328" y="1"/>
                    </a:lnTo>
                    <a:lnTo>
                      <a:pt x="328" y="2"/>
                    </a:lnTo>
                    <a:lnTo>
                      <a:pt x="327" y="3"/>
                    </a:lnTo>
                    <a:lnTo>
                      <a:pt x="326" y="3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7" y="6"/>
                    </a:lnTo>
                    <a:lnTo>
                      <a:pt x="328" y="6"/>
                    </a:lnTo>
                    <a:lnTo>
                      <a:pt x="329" y="5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30" y="5"/>
                    </a:lnTo>
                    <a:lnTo>
                      <a:pt x="330" y="6"/>
                    </a:lnTo>
                    <a:lnTo>
                      <a:pt x="331" y="6"/>
                    </a:lnTo>
                    <a:lnTo>
                      <a:pt x="330" y="7"/>
                    </a:lnTo>
                    <a:lnTo>
                      <a:pt x="329" y="8"/>
                    </a:lnTo>
                    <a:lnTo>
                      <a:pt x="329" y="9"/>
                    </a:lnTo>
                    <a:lnTo>
                      <a:pt x="329" y="10"/>
                    </a:lnTo>
                    <a:lnTo>
                      <a:pt x="329" y="11"/>
                    </a:lnTo>
                    <a:lnTo>
                      <a:pt x="330" y="11"/>
                    </a:lnTo>
                    <a:lnTo>
                      <a:pt x="331" y="11"/>
                    </a:lnTo>
                    <a:lnTo>
                      <a:pt x="331" y="10"/>
                    </a:lnTo>
                    <a:lnTo>
                      <a:pt x="331" y="9"/>
                    </a:lnTo>
                    <a:lnTo>
                      <a:pt x="332" y="8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4" y="7"/>
                    </a:lnTo>
                    <a:lnTo>
                      <a:pt x="334" y="8"/>
                    </a:lnTo>
                    <a:lnTo>
                      <a:pt x="334" y="9"/>
                    </a:lnTo>
                    <a:lnTo>
                      <a:pt x="334" y="10"/>
                    </a:lnTo>
                    <a:lnTo>
                      <a:pt x="335" y="10"/>
                    </a:lnTo>
                    <a:lnTo>
                      <a:pt x="336" y="10"/>
                    </a:lnTo>
                    <a:lnTo>
                      <a:pt x="336" y="9"/>
                    </a:lnTo>
                    <a:lnTo>
                      <a:pt x="337" y="8"/>
                    </a:lnTo>
                    <a:lnTo>
                      <a:pt x="338" y="8"/>
                    </a:lnTo>
                    <a:lnTo>
                      <a:pt x="339" y="7"/>
                    </a:lnTo>
                    <a:lnTo>
                      <a:pt x="340" y="7"/>
                    </a:lnTo>
                    <a:lnTo>
                      <a:pt x="340" y="8"/>
                    </a:lnTo>
                    <a:lnTo>
                      <a:pt x="340" y="9"/>
                    </a:lnTo>
                    <a:lnTo>
                      <a:pt x="340" y="10"/>
                    </a:lnTo>
                    <a:lnTo>
                      <a:pt x="340" y="11"/>
                    </a:lnTo>
                    <a:lnTo>
                      <a:pt x="341" y="11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11"/>
                    </a:lnTo>
                    <a:lnTo>
                      <a:pt x="345" y="11"/>
                    </a:lnTo>
                    <a:lnTo>
                      <a:pt x="346" y="11"/>
                    </a:lnTo>
                    <a:lnTo>
                      <a:pt x="346" y="12"/>
                    </a:lnTo>
                    <a:lnTo>
                      <a:pt x="346" y="13"/>
                    </a:lnTo>
                    <a:lnTo>
                      <a:pt x="345" y="14"/>
                    </a:lnTo>
                    <a:lnTo>
                      <a:pt x="346" y="14"/>
                    </a:lnTo>
                    <a:lnTo>
                      <a:pt x="346" y="15"/>
                    </a:lnTo>
                    <a:lnTo>
                      <a:pt x="347" y="15"/>
                    </a:lnTo>
                    <a:lnTo>
                      <a:pt x="347" y="14"/>
                    </a:lnTo>
                    <a:lnTo>
                      <a:pt x="348" y="13"/>
                    </a:lnTo>
                    <a:lnTo>
                      <a:pt x="349" y="13"/>
                    </a:lnTo>
                    <a:lnTo>
                      <a:pt x="349" y="15"/>
                    </a:lnTo>
                    <a:lnTo>
                      <a:pt x="349" y="16"/>
                    </a:lnTo>
                    <a:lnTo>
                      <a:pt x="350" y="17"/>
                    </a:lnTo>
                    <a:lnTo>
                      <a:pt x="351" y="17"/>
                    </a:lnTo>
                    <a:lnTo>
                      <a:pt x="351" y="16"/>
                    </a:lnTo>
                    <a:lnTo>
                      <a:pt x="351" y="15"/>
                    </a:lnTo>
                    <a:lnTo>
                      <a:pt x="351" y="14"/>
                    </a:lnTo>
                    <a:lnTo>
                      <a:pt x="352" y="14"/>
                    </a:lnTo>
                    <a:lnTo>
                      <a:pt x="352" y="13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5"/>
                    </a:lnTo>
                    <a:lnTo>
                      <a:pt x="354" y="16"/>
                    </a:lnTo>
                    <a:lnTo>
                      <a:pt x="355" y="16"/>
                    </a:lnTo>
                    <a:lnTo>
                      <a:pt x="356" y="16"/>
                    </a:lnTo>
                    <a:lnTo>
                      <a:pt x="357" y="15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0" y="14"/>
                    </a:lnTo>
                    <a:lnTo>
                      <a:pt x="361" y="14"/>
                    </a:lnTo>
                    <a:lnTo>
                      <a:pt x="361" y="15"/>
                    </a:lnTo>
                    <a:lnTo>
                      <a:pt x="361" y="16"/>
                    </a:lnTo>
                    <a:lnTo>
                      <a:pt x="362" y="16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5" y="15"/>
                    </a:lnTo>
                    <a:lnTo>
                      <a:pt x="365" y="14"/>
                    </a:lnTo>
                    <a:lnTo>
                      <a:pt x="366" y="14"/>
                    </a:lnTo>
                    <a:lnTo>
                      <a:pt x="366" y="13"/>
                    </a:lnTo>
                    <a:lnTo>
                      <a:pt x="367" y="13"/>
                    </a:lnTo>
                    <a:lnTo>
                      <a:pt x="368" y="13"/>
                    </a:lnTo>
                    <a:lnTo>
                      <a:pt x="369" y="13"/>
                    </a:lnTo>
                    <a:lnTo>
                      <a:pt x="369" y="14"/>
                    </a:lnTo>
                    <a:lnTo>
                      <a:pt x="368" y="14"/>
                    </a:lnTo>
                    <a:lnTo>
                      <a:pt x="368" y="15"/>
                    </a:lnTo>
                    <a:lnTo>
                      <a:pt x="368" y="16"/>
                    </a:lnTo>
                    <a:lnTo>
                      <a:pt x="369" y="18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1" y="16"/>
                    </a:lnTo>
                    <a:lnTo>
                      <a:pt x="372" y="16"/>
                    </a:lnTo>
                    <a:lnTo>
                      <a:pt x="372" y="18"/>
                    </a:lnTo>
                    <a:lnTo>
                      <a:pt x="372" y="19"/>
                    </a:lnTo>
                    <a:lnTo>
                      <a:pt x="372" y="20"/>
                    </a:lnTo>
                    <a:lnTo>
                      <a:pt x="373" y="20"/>
                    </a:lnTo>
                    <a:lnTo>
                      <a:pt x="373" y="19"/>
                    </a:lnTo>
                    <a:lnTo>
                      <a:pt x="374" y="19"/>
                    </a:lnTo>
                    <a:lnTo>
                      <a:pt x="374" y="18"/>
                    </a:lnTo>
                    <a:lnTo>
                      <a:pt x="375" y="19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7" y="21"/>
                    </a:lnTo>
                    <a:lnTo>
                      <a:pt x="378" y="21"/>
                    </a:lnTo>
                    <a:lnTo>
                      <a:pt x="378" y="20"/>
                    </a:lnTo>
                    <a:lnTo>
                      <a:pt x="377" y="18"/>
                    </a:lnTo>
                    <a:lnTo>
                      <a:pt x="377" y="17"/>
                    </a:lnTo>
                    <a:lnTo>
                      <a:pt x="377" y="16"/>
                    </a:lnTo>
                    <a:lnTo>
                      <a:pt x="378" y="16"/>
                    </a:lnTo>
                    <a:lnTo>
                      <a:pt x="379" y="16"/>
                    </a:lnTo>
                    <a:lnTo>
                      <a:pt x="379" y="17"/>
                    </a:lnTo>
                    <a:lnTo>
                      <a:pt x="380" y="16"/>
                    </a:lnTo>
                    <a:lnTo>
                      <a:pt x="381" y="16"/>
                    </a:lnTo>
                    <a:lnTo>
                      <a:pt x="382" y="17"/>
                    </a:lnTo>
                    <a:lnTo>
                      <a:pt x="382" y="18"/>
                    </a:lnTo>
                    <a:lnTo>
                      <a:pt x="381" y="18"/>
                    </a:lnTo>
                    <a:lnTo>
                      <a:pt x="380" y="18"/>
                    </a:lnTo>
                    <a:lnTo>
                      <a:pt x="379" y="19"/>
                    </a:lnTo>
                    <a:lnTo>
                      <a:pt x="379" y="20"/>
                    </a:lnTo>
                    <a:lnTo>
                      <a:pt x="381" y="20"/>
                    </a:lnTo>
                    <a:lnTo>
                      <a:pt x="382" y="21"/>
                    </a:lnTo>
                    <a:lnTo>
                      <a:pt x="382" y="22"/>
                    </a:lnTo>
                    <a:lnTo>
                      <a:pt x="383" y="22"/>
                    </a:lnTo>
                    <a:lnTo>
                      <a:pt x="384" y="22"/>
                    </a:lnTo>
                    <a:lnTo>
                      <a:pt x="385" y="19"/>
                    </a:lnTo>
                    <a:lnTo>
                      <a:pt x="386" y="18"/>
                    </a:lnTo>
                    <a:lnTo>
                      <a:pt x="387" y="18"/>
                    </a:lnTo>
                    <a:lnTo>
                      <a:pt x="387" y="19"/>
                    </a:lnTo>
                    <a:lnTo>
                      <a:pt x="387" y="20"/>
                    </a:lnTo>
                    <a:lnTo>
                      <a:pt x="387" y="21"/>
                    </a:lnTo>
                    <a:lnTo>
                      <a:pt x="388" y="21"/>
                    </a:lnTo>
                    <a:lnTo>
                      <a:pt x="389" y="21"/>
                    </a:lnTo>
                    <a:lnTo>
                      <a:pt x="390" y="20"/>
                    </a:lnTo>
                    <a:lnTo>
                      <a:pt x="390" y="21"/>
                    </a:lnTo>
                    <a:lnTo>
                      <a:pt x="391" y="21"/>
                    </a:lnTo>
                    <a:lnTo>
                      <a:pt x="391" y="22"/>
                    </a:lnTo>
                    <a:lnTo>
                      <a:pt x="391" y="23"/>
                    </a:lnTo>
                    <a:lnTo>
                      <a:pt x="391" y="24"/>
                    </a:lnTo>
                    <a:lnTo>
                      <a:pt x="392" y="24"/>
                    </a:lnTo>
                    <a:lnTo>
                      <a:pt x="392" y="23"/>
                    </a:lnTo>
                    <a:lnTo>
                      <a:pt x="393" y="23"/>
                    </a:lnTo>
                    <a:lnTo>
                      <a:pt x="394" y="23"/>
                    </a:lnTo>
                    <a:lnTo>
                      <a:pt x="395" y="24"/>
                    </a:lnTo>
                    <a:lnTo>
                      <a:pt x="396" y="24"/>
                    </a:lnTo>
                    <a:lnTo>
                      <a:pt x="397" y="23"/>
                    </a:lnTo>
                    <a:lnTo>
                      <a:pt x="398" y="23"/>
                    </a:lnTo>
                    <a:lnTo>
                      <a:pt x="398" y="24"/>
                    </a:lnTo>
                    <a:lnTo>
                      <a:pt x="397" y="24"/>
                    </a:lnTo>
                    <a:lnTo>
                      <a:pt x="397" y="25"/>
                    </a:lnTo>
                    <a:lnTo>
                      <a:pt x="396" y="25"/>
                    </a:lnTo>
                    <a:lnTo>
                      <a:pt x="397" y="25"/>
                    </a:lnTo>
                    <a:lnTo>
                      <a:pt x="397" y="26"/>
                    </a:lnTo>
                    <a:lnTo>
                      <a:pt x="398" y="27"/>
                    </a:lnTo>
                    <a:lnTo>
                      <a:pt x="399" y="27"/>
                    </a:lnTo>
                    <a:lnTo>
                      <a:pt x="399" y="26"/>
                    </a:lnTo>
                    <a:lnTo>
                      <a:pt x="400" y="26"/>
                    </a:lnTo>
                    <a:lnTo>
                      <a:pt x="401" y="26"/>
                    </a:lnTo>
                    <a:lnTo>
                      <a:pt x="401" y="27"/>
                    </a:lnTo>
                    <a:lnTo>
                      <a:pt x="401" y="28"/>
                    </a:lnTo>
                    <a:lnTo>
                      <a:pt x="400" y="28"/>
                    </a:lnTo>
                    <a:lnTo>
                      <a:pt x="399" y="28"/>
                    </a:lnTo>
                    <a:lnTo>
                      <a:pt x="398" y="28"/>
                    </a:lnTo>
                    <a:lnTo>
                      <a:pt x="397" y="28"/>
                    </a:lnTo>
                    <a:lnTo>
                      <a:pt x="398" y="29"/>
                    </a:lnTo>
                    <a:lnTo>
                      <a:pt x="400" y="29"/>
                    </a:lnTo>
                    <a:lnTo>
                      <a:pt x="401" y="30"/>
                    </a:lnTo>
                    <a:lnTo>
                      <a:pt x="402" y="31"/>
                    </a:lnTo>
                    <a:lnTo>
                      <a:pt x="402" y="32"/>
                    </a:lnTo>
                    <a:lnTo>
                      <a:pt x="401" y="33"/>
                    </a:lnTo>
                    <a:lnTo>
                      <a:pt x="400" y="33"/>
                    </a:lnTo>
                    <a:lnTo>
                      <a:pt x="400" y="34"/>
                    </a:lnTo>
                    <a:lnTo>
                      <a:pt x="401" y="34"/>
                    </a:lnTo>
                    <a:lnTo>
                      <a:pt x="402" y="34"/>
                    </a:lnTo>
                    <a:lnTo>
                      <a:pt x="403" y="33"/>
                    </a:lnTo>
                    <a:lnTo>
                      <a:pt x="404" y="33"/>
                    </a:lnTo>
                    <a:lnTo>
                      <a:pt x="404" y="34"/>
                    </a:lnTo>
                    <a:lnTo>
                      <a:pt x="405" y="34"/>
                    </a:lnTo>
                    <a:lnTo>
                      <a:pt x="404" y="35"/>
                    </a:lnTo>
                    <a:lnTo>
                      <a:pt x="404" y="36"/>
                    </a:lnTo>
                    <a:lnTo>
                      <a:pt x="405" y="38"/>
                    </a:lnTo>
                    <a:lnTo>
                      <a:pt x="406" y="38"/>
                    </a:lnTo>
                    <a:lnTo>
                      <a:pt x="406" y="37"/>
                    </a:lnTo>
                    <a:lnTo>
                      <a:pt x="406" y="36"/>
                    </a:lnTo>
                    <a:lnTo>
                      <a:pt x="406" y="35"/>
                    </a:lnTo>
                    <a:lnTo>
                      <a:pt x="407" y="35"/>
                    </a:lnTo>
                    <a:lnTo>
                      <a:pt x="408" y="35"/>
                    </a:lnTo>
                    <a:lnTo>
                      <a:pt x="408" y="36"/>
                    </a:lnTo>
                    <a:lnTo>
                      <a:pt x="408" y="37"/>
                    </a:lnTo>
                    <a:lnTo>
                      <a:pt x="408" y="38"/>
                    </a:lnTo>
                    <a:lnTo>
                      <a:pt x="408" y="39"/>
                    </a:lnTo>
                    <a:lnTo>
                      <a:pt x="409" y="38"/>
                    </a:lnTo>
                    <a:lnTo>
                      <a:pt x="410" y="38"/>
                    </a:lnTo>
                    <a:lnTo>
                      <a:pt x="411" y="39"/>
                    </a:lnTo>
                    <a:lnTo>
                      <a:pt x="412" y="39"/>
                    </a:lnTo>
                    <a:lnTo>
                      <a:pt x="412" y="38"/>
                    </a:lnTo>
                    <a:lnTo>
                      <a:pt x="411" y="38"/>
                    </a:lnTo>
                    <a:lnTo>
                      <a:pt x="411" y="37"/>
                    </a:lnTo>
                    <a:lnTo>
                      <a:pt x="411" y="36"/>
                    </a:lnTo>
                    <a:lnTo>
                      <a:pt x="413" y="36"/>
                    </a:lnTo>
                    <a:lnTo>
                      <a:pt x="414" y="36"/>
                    </a:lnTo>
                    <a:lnTo>
                      <a:pt x="415" y="36"/>
                    </a:lnTo>
                    <a:lnTo>
                      <a:pt x="415" y="37"/>
                    </a:lnTo>
                    <a:lnTo>
                      <a:pt x="416" y="38"/>
                    </a:lnTo>
                    <a:lnTo>
                      <a:pt x="417" y="38"/>
                    </a:lnTo>
                    <a:lnTo>
                      <a:pt x="417" y="37"/>
                    </a:lnTo>
                    <a:lnTo>
                      <a:pt x="418" y="36"/>
                    </a:lnTo>
                    <a:lnTo>
                      <a:pt x="419" y="36"/>
                    </a:lnTo>
                    <a:lnTo>
                      <a:pt x="420" y="36"/>
                    </a:lnTo>
                    <a:lnTo>
                      <a:pt x="420" y="37"/>
                    </a:lnTo>
                    <a:lnTo>
                      <a:pt x="420" y="38"/>
                    </a:lnTo>
                    <a:lnTo>
                      <a:pt x="421" y="39"/>
                    </a:lnTo>
                    <a:lnTo>
                      <a:pt x="422" y="39"/>
                    </a:lnTo>
                    <a:lnTo>
                      <a:pt x="422" y="38"/>
                    </a:lnTo>
                    <a:lnTo>
                      <a:pt x="422" y="37"/>
                    </a:lnTo>
                    <a:lnTo>
                      <a:pt x="423" y="37"/>
                    </a:lnTo>
                    <a:lnTo>
                      <a:pt x="424" y="37"/>
                    </a:lnTo>
                    <a:lnTo>
                      <a:pt x="424" y="38"/>
                    </a:lnTo>
                    <a:lnTo>
                      <a:pt x="423" y="39"/>
                    </a:lnTo>
                    <a:lnTo>
                      <a:pt x="423" y="40"/>
                    </a:lnTo>
                    <a:lnTo>
                      <a:pt x="423" y="41"/>
                    </a:lnTo>
                    <a:lnTo>
                      <a:pt x="424" y="41"/>
                    </a:lnTo>
                    <a:lnTo>
                      <a:pt x="425" y="41"/>
                    </a:lnTo>
                    <a:lnTo>
                      <a:pt x="425" y="40"/>
                    </a:lnTo>
                    <a:lnTo>
                      <a:pt x="426" y="40"/>
                    </a:lnTo>
                    <a:lnTo>
                      <a:pt x="426" y="39"/>
                    </a:lnTo>
                    <a:lnTo>
                      <a:pt x="426" y="40"/>
                    </a:lnTo>
                    <a:lnTo>
                      <a:pt x="427" y="40"/>
                    </a:lnTo>
                    <a:lnTo>
                      <a:pt x="426" y="41"/>
                    </a:lnTo>
                    <a:lnTo>
                      <a:pt x="426" y="43"/>
                    </a:lnTo>
                    <a:lnTo>
                      <a:pt x="426" y="44"/>
                    </a:lnTo>
                    <a:lnTo>
                      <a:pt x="427" y="44"/>
                    </a:lnTo>
                    <a:lnTo>
                      <a:pt x="428" y="44"/>
                    </a:lnTo>
                    <a:lnTo>
                      <a:pt x="428" y="43"/>
                    </a:lnTo>
                    <a:lnTo>
                      <a:pt x="429" y="43"/>
                    </a:lnTo>
                    <a:lnTo>
                      <a:pt x="430" y="43"/>
                    </a:lnTo>
                    <a:lnTo>
                      <a:pt x="431" y="42"/>
                    </a:lnTo>
                    <a:lnTo>
                      <a:pt x="432" y="42"/>
                    </a:lnTo>
                    <a:lnTo>
                      <a:pt x="432" y="43"/>
                    </a:lnTo>
                    <a:lnTo>
                      <a:pt x="433" y="43"/>
                    </a:lnTo>
                    <a:lnTo>
                      <a:pt x="433" y="44"/>
                    </a:lnTo>
                    <a:lnTo>
                      <a:pt x="433" y="45"/>
                    </a:lnTo>
                    <a:lnTo>
                      <a:pt x="433" y="46"/>
                    </a:lnTo>
                    <a:lnTo>
                      <a:pt x="434" y="46"/>
                    </a:lnTo>
                    <a:lnTo>
                      <a:pt x="435" y="47"/>
                    </a:lnTo>
                    <a:lnTo>
                      <a:pt x="436" y="48"/>
                    </a:lnTo>
                    <a:lnTo>
                      <a:pt x="436" y="49"/>
                    </a:lnTo>
                    <a:lnTo>
                      <a:pt x="436" y="50"/>
                    </a:lnTo>
                    <a:lnTo>
                      <a:pt x="436" y="51"/>
                    </a:lnTo>
                    <a:lnTo>
                      <a:pt x="437" y="51"/>
                    </a:lnTo>
                    <a:lnTo>
                      <a:pt x="437" y="50"/>
                    </a:lnTo>
                    <a:lnTo>
                      <a:pt x="438" y="50"/>
                    </a:lnTo>
                    <a:lnTo>
                      <a:pt x="438" y="49"/>
                    </a:lnTo>
                    <a:lnTo>
                      <a:pt x="439" y="48"/>
                    </a:lnTo>
                    <a:lnTo>
                      <a:pt x="440" y="48"/>
                    </a:lnTo>
                    <a:lnTo>
                      <a:pt x="441" y="49"/>
                    </a:lnTo>
                    <a:lnTo>
                      <a:pt x="441" y="50"/>
                    </a:lnTo>
                    <a:lnTo>
                      <a:pt x="440" y="51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2" y="52"/>
                    </a:lnTo>
                    <a:lnTo>
                      <a:pt x="443" y="52"/>
                    </a:lnTo>
                    <a:lnTo>
                      <a:pt x="444" y="52"/>
                    </a:lnTo>
                    <a:lnTo>
                      <a:pt x="444" y="53"/>
                    </a:lnTo>
                    <a:lnTo>
                      <a:pt x="444" y="54"/>
                    </a:lnTo>
                    <a:lnTo>
                      <a:pt x="445" y="54"/>
                    </a:lnTo>
                    <a:lnTo>
                      <a:pt x="445" y="55"/>
                    </a:lnTo>
                    <a:lnTo>
                      <a:pt x="444" y="56"/>
                    </a:lnTo>
                    <a:lnTo>
                      <a:pt x="445" y="56"/>
                    </a:lnTo>
                    <a:lnTo>
                      <a:pt x="446" y="56"/>
                    </a:lnTo>
                    <a:lnTo>
                      <a:pt x="447" y="56"/>
                    </a:lnTo>
                    <a:lnTo>
                      <a:pt x="447" y="57"/>
                    </a:lnTo>
                    <a:lnTo>
                      <a:pt x="447" y="58"/>
                    </a:lnTo>
                    <a:lnTo>
                      <a:pt x="447" y="59"/>
                    </a:lnTo>
                    <a:lnTo>
                      <a:pt x="448" y="59"/>
                    </a:lnTo>
                    <a:lnTo>
                      <a:pt x="448" y="60"/>
                    </a:lnTo>
                    <a:lnTo>
                      <a:pt x="449" y="61"/>
                    </a:lnTo>
                    <a:lnTo>
                      <a:pt x="450" y="60"/>
                    </a:lnTo>
                    <a:lnTo>
                      <a:pt x="451" y="61"/>
                    </a:lnTo>
                    <a:lnTo>
                      <a:pt x="452" y="61"/>
                    </a:lnTo>
                    <a:lnTo>
                      <a:pt x="453" y="61"/>
                    </a:lnTo>
                    <a:lnTo>
                      <a:pt x="454" y="63"/>
                    </a:lnTo>
                    <a:lnTo>
                      <a:pt x="455" y="63"/>
                    </a:lnTo>
                    <a:lnTo>
                      <a:pt x="456" y="63"/>
                    </a:lnTo>
                    <a:lnTo>
                      <a:pt x="456" y="64"/>
                    </a:lnTo>
                    <a:lnTo>
                      <a:pt x="456" y="65"/>
                    </a:lnTo>
                    <a:lnTo>
                      <a:pt x="456" y="66"/>
                    </a:lnTo>
                    <a:lnTo>
                      <a:pt x="457" y="66"/>
                    </a:lnTo>
                    <a:lnTo>
                      <a:pt x="458" y="65"/>
                    </a:lnTo>
                    <a:lnTo>
                      <a:pt x="459" y="66"/>
                    </a:lnTo>
                    <a:lnTo>
                      <a:pt x="460" y="66"/>
                    </a:lnTo>
                    <a:lnTo>
                      <a:pt x="460" y="67"/>
                    </a:lnTo>
                    <a:lnTo>
                      <a:pt x="459" y="68"/>
                    </a:lnTo>
                    <a:lnTo>
                      <a:pt x="460" y="68"/>
                    </a:lnTo>
                    <a:lnTo>
                      <a:pt x="461" y="68"/>
                    </a:lnTo>
                    <a:lnTo>
                      <a:pt x="461" y="69"/>
                    </a:lnTo>
                    <a:lnTo>
                      <a:pt x="461" y="71"/>
                    </a:lnTo>
                    <a:lnTo>
                      <a:pt x="461" y="72"/>
                    </a:lnTo>
                    <a:lnTo>
                      <a:pt x="462" y="72"/>
                    </a:lnTo>
                    <a:lnTo>
                      <a:pt x="463" y="73"/>
                    </a:lnTo>
                    <a:lnTo>
                      <a:pt x="463" y="74"/>
                    </a:lnTo>
                    <a:lnTo>
                      <a:pt x="463" y="75"/>
                    </a:lnTo>
                    <a:lnTo>
                      <a:pt x="464" y="76"/>
                    </a:lnTo>
                    <a:lnTo>
                      <a:pt x="465" y="76"/>
                    </a:lnTo>
                    <a:lnTo>
                      <a:pt x="465" y="75"/>
                    </a:lnTo>
                    <a:lnTo>
                      <a:pt x="466" y="75"/>
                    </a:lnTo>
                    <a:lnTo>
                      <a:pt x="467" y="76"/>
                    </a:lnTo>
                    <a:lnTo>
                      <a:pt x="468" y="77"/>
                    </a:lnTo>
                    <a:lnTo>
                      <a:pt x="469" y="77"/>
                    </a:lnTo>
                    <a:lnTo>
                      <a:pt x="470" y="77"/>
                    </a:lnTo>
                    <a:lnTo>
                      <a:pt x="470" y="78"/>
                    </a:lnTo>
                    <a:lnTo>
                      <a:pt x="469" y="78"/>
                    </a:lnTo>
                    <a:lnTo>
                      <a:pt x="469" y="79"/>
                    </a:lnTo>
                    <a:lnTo>
                      <a:pt x="470" y="79"/>
                    </a:lnTo>
                    <a:lnTo>
                      <a:pt x="470" y="80"/>
                    </a:lnTo>
                    <a:lnTo>
                      <a:pt x="471" y="80"/>
                    </a:lnTo>
                    <a:lnTo>
                      <a:pt x="472" y="81"/>
                    </a:lnTo>
                    <a:lnTo>
                      <a:pt x="473" y="83"/>
                    </a:lnTo>
                    <a:lnTo>
                      <a:pt x="473" y="84"/>
                    </a:lnTo>
                    <a:lnTo>
                      <a:pt x="472" y="85"/>
                    </a:lnTo>
                    <a:lnTo>
                      <a:pt x="471" y="85"/>
                    </a:lnTo>
                    <a:lnTo>
                      <a:pt x="470" y="86"/>
                    </a:lnTo>
                    <a:lnTo>
                      <a:pt x="471" y="86"/>
                    </a:lnTo>
                    <a:lnTo>
                      <a:pt x="472" y="86"/>
                    </a:lnTo>
                    <a:lnTo>
                      <a:pt x="472" y="87"/>
                    </a:lnTo>
                    <a:lnTo>
                      <a:pt x="473" y="88"/>
                    </a:lnTo>
                    <a:lnTo>
                      <a:pt x="473" y="89"/>
                    </a:lnTo>
                    <a:lnTo>
                      <a:pt x="472" y="89"/>
                    </a:lnTo>
                    <a:lnTo>
                      <a:pt x="472" y="90"/>
                    </a:lnTo>
                    <a:lnTo>
                      <a:pt x="473" y="90"/>
                    </a:lnTo>
                    <a:lnTo>
                      <a:pt x="474" y="90"/>
                    </a:lnTo>
                    <a:lnTo>
                      <a:pt x="475" y="89"/>
                    </a:lnTo>
                    <a:lnTo>
                      <a:pt x="476" y="90"/>
                    </a:lnTo>
                    <a:lnTo>
                      <a:pt x="476" y="91"/>
                    </a:lnTo>
                    <a:lnTo>
                      <a:pt x="478" y="90"/>
                    </a:lnTo>
                    <a:lnTo>
                      <a:pt x="478" y="91"/>
                    </a:lnTo>
                    <a:lnTo>
                      <a:pt x="478" y="92"/>
                    </a:lnTo>
                    <a:lnTo>
                      <a:pt x="478" y="93"/>
                    </a:lnTo>
                    <a:lnTo>
                      <a:pt x="478" y="94"/>
                    </a:lnTo>
                    <a:lnTo>
                      <a:pt x="478" y="95"/>
                    </a:lnTo>
                    <a:lnTo>
                      <a:pt x="479" y="95"/>
                    </a:lnTo>
                    <a:lnTo>
                      <a:pt x="480" y="95"/>
                    </a:lnTo>
                    <a:lnTo>
                      <a:pt x="480" y="96"/>
                    </a:lnTo>
                    <a:lnTo>
                      <a:pt x="480" y="97"/>
                    </a:lnTo>
                    <a:lnTo>
                      <a:pt x="480" y="98"/>
                    </a:lnTo>
                    <a:lnTo>
                      <a:pt x="480" y="99"/>
                    </a:lnTo>
                    <a:lnTo>
                      <a:pt x="481" y="100"/>
                    </a:lnTo>
                    <a:lnTo>
                      <a:pt x="483" y="101"/>
                    </a:lnTo>
                    <a:lnTo>
                      <a:pt x="484" y="101"/>
                    </a:lnTo>
                    <a:lnTo>
                      <a:pt x="484" y="102"/>
                    </a:lnTo>
                    <a:lnTo>
                      <a:pt x="484" y="103"/>
                    </a:lnTo>
                    <a:lnTo>
                      <a:pt x="485" y="104"/>
                    </a:lnTo>
                    <a:lnTo>
                      <a:pt x="486" y="105"/>
                    </a:lnTo>
                    <a:lnTo>
                      <a:pt x="486" y="106"/>
                    </a:lnTo>
                    <a:lnTo>
                      <a:pt x="485" y="106"/>
                    </a:lnTo>
                    <a:lnTo>
                      <a:pt x="485" y="107"/>
                    </a:lnTo>
                    <a:lnTo>
                      <a:pt x="486" y="107"/>
                    </a:lnTo>
                    <a:lnTo>
                      <a:pt x="487" y="108"/>
                    </a:lnTo>
                    <a:lnTo>
                      <a:pt x="488" y="109"/>
                    </a:lnTo>
                    <a:lnTo>
                      <a:pt x="488" y="110"/>
                    </a:lnTo>
                    <a:lnTo>
                      <a:pt x="488" y="111"/>
                    </a:lnTo>
                    <a:lnTo>
                      <a:pt x="489" y="111"/>
                    </a:lnTo>
                    <a:lnTo>
                      <a:pt x="490" y="111"/>
                    </a:lnTo>
                    <a:lnTo>
                      <a:pt x="490" y="110"/>
                    </a:lnTo>
                    <a:lnTo>
                      <a:pt x="491" y="111"/>
                    </a:lnTo>
                    <a:lnTo>
                      <a:pt x="491" y="112"/>
                    </a:lnTo>
                    <a:lnTo>
                      <a:pt x="492" y="112"/>
                    </a:lnTo>
                    <a:lnTo>
                      <a:pt x="492" y="113"/>
                    </a:lnTo>
                    <a:lnTo>
                      <a:pt x="493" y="114"/>
                    </a:lnTo>
                    <a:lnTo>
                      <a:pt x="494" y="114"/>
                    </a:lnTo>
                    <a:lnTo>
                      <a:pt x="495" y="114"/>
                    </a:lnTo>
                    <a:lnTo>
                      <a:pt x="495" y="113"/>
                    </a:lnTo>
                    <a:lnTo>
                      <a:pt x="494" y="113"/>
                    </a:lnTo>
                    <a:lnTo>
                      <a:pt x="495" y="113"/>
                    </a:lnTo>
                    <a:lnTo>
                      <a:pt x="495" y="112"/>
                    </a:lnTo>
                    <a:lnTo>
                      <a:pt x="496" y="113"/>
                    </a:lnTo>
                    <a:lnTo>
                      <a:pt x="497" y="113"/>
                    </a:lnTo>
                    <a:lnTo>
                      <a:pt x="498" y="113"/>
                    </a:lnTo>
                    <a:lnTo>
                      <a:pt x="500" y="113"/>
                    </a:lnTo>
                    <a:lnTo>
                      <a:pt x="500" y="114"/>
                    </a:lnTo>
                    <a:lnTo>
                      <a:pt x="501" y="115"/>
                    </a:lnTo>
                    <a:lnTo>
                      <a:pt x="502" y="115"/>
                    </a:lnTo>
                    <a:lnTo>
                      <a:pt x="503" y="115"/>
                    </a:lnTo>
                    <a:lnTo>
                      <a:pt x="504" y="115"/>
                    </a:lnTo>
                    <a:lnTo>
                      <a:pt x="504" y="116"/>
                    </a:lnTo>
                    <a:lnTo>
                      <a:pt x="505" y="116"/>
                    </a:lnTo>
                    <a:lnTo>
                      <a:pt x="505" y="115"/>
                    </a:lnTo>
                    <a:lnTo>
                      <a:pt x="506" y="115"/>
                    </a:lnTo>
                    <a:lnTo>
                      <a:pt x="506" y="114"/>
                    </a:lnTo>
                    <a:lnTo>
                      <a:pt x="506" y="115"/>
                    </a:lnTo>
                    <a:lnTo>
                      <a:pt x="507" y="115"/>
                    </a:lnTo>
                    <a:lnTo>
                      <a:pt x="507" y="116"/>
                    </a:lnTo>
                    <a:lnTo>
                      <a:pt x="507" y="117"/>
                    </a:lnTo>
                    <a:lnTo>
                      <a:pt x="506" y="117"/>
                    </a:lnTo>
                    <a:lnTo>
                      <a:pt x="506" y="118"/>
                    </a:lnTo>
                    <a:lnTo>
                      <a:pt x="507" y="118"/>
                    </a:lnTo>
                    <a:lnTo>
                      <a:pt x="508" y="118"/>
                    </a:lnTo>
                    <a:lnTo>
                      <a:pt x="508" y="117"/>
                    </a:lnTo>
                    <a:lnTo>
                      <a:pt x="507" y="116"/>
                    </a:lnTo>
                    <a:lnTo>
                      <a:pt x="508" y="116"/>
                    </a:lnTo>
                    <a:lnTo>
                      <a:pt x="509" y="116"/>
                    </a:lnTo>
                    <a:lnTo>
                      <a:pt x="510" y="116"/>
                    </a:lnTo>
                    <a:lnTo>
                      <a:pt x="510" y="117"/>
                    </a:lnTo>
                    <a:lnTo>
                      <a:pt x="512" y="118"/>
                    </a:lnTo>
                    <a:lnTo>
                      <a:pt x="513" y="117"/>
                    </a:lnTo>
                    <a:lnTo>
                      <a:pt x="513" y="116"/>
                    </a:lnTo>
                    <a:lnTo>
                      <a:pt x="514" y="115"/>
                    </a:lnTo>
                    <a:lnTo>
                      <a:pt x="514" y="116"/>
                    </a:lnTo>
                    <a:lnTo>
                      <a:pt x="514" y="117"/>
                    </a:lnTo>
                    <a:lnTo>
                      <a:pt x="514" y="118"/>
                    </a:lnTo>
                    <a:lnTo>
                      <a:pt x="515" y="118"/>
                    </a:lnTo>
                    <a:lnTo>
                      <a:pt x="516" y="118"/>
                    </a:lnTo>
                    <a:lnTo>
                      <a:pt x="517" y="117"/>
                    </a:lnTo>
                    <a:lnTo>
                      <a:pt x="518" y="118"/>
                    </a:lnTo>
                    <a:lnTo>
                      <a:pt x="519" y="119"/>
                    </a:lnTo>
                    <a:lnTo>
                      <a:pt x="519" y="120"/>
                    </a:lnTo>
                    <a:lnTo>
                      <a:pt x="519" y="121"/>
                    </a:lnTo>
                    <a:lnTo>
                      <a:pt x="520" y="121"/>
                    </a:lnTo>
                    <a:lnTo>
                      <a:pt x="521" y="121"/>
                    </a:lnTo>
                    <a:lnTo>
                      <a:pt x="520" y="120"/>
                    </a:lnTo>
                    <a:lnTo>
                      <a:pt x="520" y="119"/>
                    </a:lnTo>
                    <a:lnTo>
                      <a:pt x="520" y="118"/>
                    </a:lnTo>
                    <a:lnTo>
                      <a:pt x="521" y="118"/>
                    </a:lnTo>
                    <a:lnTo>
                      <a:pt x="521" y="117"/>
                    </a:lnTo>
                    <a:lnTo>
                      <a:pt x="522" y="117"/>
                    </a:lnTo>
                    <a:lnTo>
                      <a:pt x="522" y="116"/>
                    </a:lnTo>
                    <a:lnTo>
                      <a:pt x="523" y="117"/>
                    </a:lnTo>
                    <a:lnTo>
                      <a:pt x="523" y="118"/>
                    </a:lnTo>
                    <a:lnTo>
                      <a:pt x="522" y="118"/>
                    </a:lnTo>
                    <a:lnTo>
                      <a:pt x="522" y="119"/>
                    </a:lnTo>
                    <a:lnTo>
                      <a:pt x="522" y="120"/>
                    </a:lnTo>
                    <a:lnTo>
                      <a:pt x="523" y="120"/>
                    </a:lnTo>
                    <a:lnTo>
                      <a:pt x="523" y="121"/>
                    </a:lnTo>
                    <a:lnTo>
                      <a:pt x="524" y="121"/>
                    </a:lnTo>
                    <a:lnTo>
                      <a:pt x="524" y="120"/>
                    </a:lnTo>
                    <a:lnTo>
                      <a:pt x="525" y="120"/>
                    </a:lnTo>
                    <a:lnTo>
                      <a:pt x="526" y="120"/>
                    </a:lnTo>
                    <a:lnTo>
                      <a:pt x="527" y="120"/>
                    </a:lnTo>
                    <a:lnTo>
                      <a:pt x="528" y="120"/>
                    </a:lnTo>
                    <a:lnTo>
                      <a:pt x="529" y="120"/>
                    </a:lnTo>
                    <a:lnTo>
                      <a:pt x="529" y="119"/>
                    </a:lnTo>
                    <a:lnTo>
                      <a:pt x="529" y="118"/>
                    </a:lnTo>
                    <a:lnTo>
                      <a:pt x="530" y="118"/>
                    </a:lnTo>
                    <a:lnTo>
                      <a:pt x="530" y="119"/>
                    </a:lnTo>
                    <a:lnTo>
                      <a:pt x="532" y="119"/>
                    </a:lnTo>
                    <a:lnTo>
                      <a:pt x="531" y="118"/>
                    </a:lnTo>
                    <a:lnTo>
                      <a:pt x="532" y="118"/>
                    </a:lnTo>
                    <a:lnTo>
                      <a:pt x="533" y="118"/>
                    </a:lnTo>
                    <a:lnTo>
                      <a:pt x="533" y="119"/>
                    </a:lnTo>
                    <a:lnTo>
                      <a:pt x="534" y="118"/>
                    </a:lnTo>
                    <a:lnTo>
                      <a:pt x="534" y="119"/>
                    </a:lnTo>
                    <a:lnTo>
                      <a:pt x="534" y="120"/>
                    </a:lnTo>
                    <a:lnTo>
                      <a:pt x="534" y="121"/>
                    </a:lnTo>
                    <a:lnTo>
                      <a:pt x="535" y="121"/>
                    </a:lnTo>
                    <a:lnTo>
                      <a:pt x="535" y="120"/>
                    </a:lnTo>
                    <a:lnTo>
                      <a:pt x="535" y="119"/>
                    </a:lnTo>
                    <a:lnTo>
                      <a:pt x="536" y="119"/>
                    </a:lnTo>
                    <a:lnTo>
                      <a:pt x="537" y="120"/>
                    </a:lnTo>
                    <a:lnTo>
                      <a:pt x="538" y="120"/>
                    </a:lnTo>
                    <a:lnTo>
                      <a:pt x="538" y="119"/>
                    </a:lnTo>
                    <a:lnTo>
                      <a:pt x="538" y="118"/>
                    </a:lnTo>
                    <a:lnTo>
                      <a:pt x="539" y="118"/>
                    </a:lnTo>
                    <a:lnTo>
                      <a:pt x="539" y="119"/>
                    </a:lnTo>
                    <a:lnTo>
                      <a:pt x="539" y="118"/>
                    </a:lnTo>
                    <a:lnTo>
                      <a:pt x="540" y="118"/>
                    </a:lnTo>
                    <a:lnTo>
                      <a:pt x="541" y="119"/>
                    </a:lnTo>
                    <a:lnTo>
                      <a:pt x="540" y="119"/>
                    </a:lnTo>
                    <a:lnTo>
                      <a:pt x="539" y="119"/>
                    </a:lnTo>
                    <a:lnTo>
                      <a:pt x="539" y="120"/>
                    </a:lnTo>
                    <a:lnTo>
                      <a:pt x="540" y="120"/>
                    </a:lnTo>
                    <a:lnTo>
                      <a:pt x="540" y="121"/>
                    </a:lnTo>
                    <a:lnTo>
                      <a:pt x="540" y="122"/>
                    </a:lnTo>
                    <a:lnTo>
                      <a:pt x="541" y="122"/>
                    </a:lnTo>
                    <a:lnTo>
                      <a:pt x="542" y="122"/>
                    </a:lnTo>
                    <a:lnTo>
                      <a:pt x="541" y="122"/>
                    </a:lnTo>
                    <a:lnTo>
                      <a:pt x="541" y="123"/>
                    </a:lnTo>
                    <a:lnTo>
                      <a:pt x="542" y="123"/>
                    </a:lnTo>
                    <a:lnTo>
                      <a:pt x="542" y="122"/>
                    </a:lnTo>
                    <a:lnTo>
                      <a:pt x="542" y="121"/>
                    </a:lnTo>
                    <a:lnTo>
                      <a:pt x="543" y="122"/>
                    </a:lnTo>
                    <a:lnTo>
                      <a:pt x="543" y="121"/>
                    </a:lnTo>
                    <a:lnTo>
                      <a:pt x="544" y="120"/>
                    </a:lnTo>
                    <a:lnTo>
                      <a:pt x="544" y="121"/>
                    </a:lnTo>
                    <a:lnTo>
                      <a:pt x="544" y="122"/>
                    </a:lnTo>
                    <a:lnTo>
                      <a:pt x="545" y="122"/>
                    </a:lnTo>
                    <a:lnTo>
                      <a:pt x="545" y="123"/>
                    </a:lnTo>
                    <a:lnTo>
                      <a:pt x="545" y="122"/>
                    </a:lnTo>
                    <a:lnTo>
                      <a:pt x="546" y="121"/>
                    </a:lnTo>
                    <a:lnTo>
                      <a:pt x="545" y="121"/>
                    </a:lnTo>
                    <a:lnTo>
                      <a:pt x="546" y="121"/>
                    </a:lnTo>
                    <a:lnTo>
                      <a:pt x="546" y="120"/>
                    </a:lnTo>
                    <a:lnTo>
                      <a:pt x="547" y="120"/>
                    </a:lnTo>
                    <a:lnTo>
                      <a:pt x="547" y="121"/>
                    </a:lnTo>
                    <a:lnTo>
                      <a:pt x="547" y="122"/>
                    </a:lnTo>
                    <a:lnTo>
                      <a:pt x="546" y="122"/>
                    </a:lnTo>
                    <a:lnTo>
                      <a:pt x="546" y="123"/>
                    </a:lnTo>
                    <a:lnTo>
                      <a:pt x="547" y="124"/>
                    </a:lnTo>
                    <a:lnTo>
                      <a:pt x="547" y="123"/>
                    </a:lnTo>
                    <a:lnTo>
                      <a:pt x="548" y="123"/>
                    </a:lnTo>
                    <a:lnTo>
                      <a:pt x="548" y="124"/>
                    </a:lnTo>
                    <a:lnTo>
                      <a:pt x="548" y="125"/>
                    </a:lnTo>
                    <a:lnTo>
                      <a:pt x="549" y="125"/>
                    </a:lnTo>
                    <a:lnTo>
                      <a:pt x="548" y="125"/>
                    </a:lnTo>
                    <a:lnTo>
                      <a:pt x="547" y="126"/>
                    </a:lnTo>
                    <a:lnTo>
                      <a:pt x="547" y="127"/>
                    </a:lnTo>
                    <a:lnTo>
                      <a:pt x="548" y="127"/>
                    </a:lnTo>
                    <a:lnTo>
                      <a:pt x="549" y="128"/>
                    </a:lnTo>
                    <a:lnTo>
                      <a:pt x="549" y="129"/>
                    </a:lnTo>
                    <a:lnTo>
                      <a:pt x="549" y="130"/>
                    </a:lnTo>
                    <a:lnTo>
                      <a:pt x="550" y="129"/>
                    </a:lnTo>
                    <a:lnTo>
                      <a:pt x="550" y="130"/>
                    </a:lnTo>
                    <a:lnTo>
                      <a:pt x="550" y="131"/>
                    </a:lnTo>
                    <a:lnTo>
                      <a:pt x="550" y="132"/>
                    </a:lnTo>
                    <a:lnTo>
                      <a:pt x="550" y="133"/>
                    </a:lnTo>
                    <a:lnTo>
                      <a:pt x="551" y="133"/>
                    </a:lnTo>
                    <a:lnTo>
                      <a:pt x="550" y="134"/>
                    </a:lnTo>
                    <a:lnTo>
                      <a:pt x="550" y="133"/>
                    </a:lnTo>
                    <a:lnTo>
                      <a:pt x="549" y="133"/>
                    </a:lnTo>
                    <a:lnTo>
                      <a:pt x="548" y="133"/>
                    </a:lnTo>
                    <a:lnTo>
                      <a:pt x="547" y="133"/>
                    </a:lnTo>
                    <a:lnTo>
                      <a:pt x="546" y="133"/>
                    </a:lnTo>
                    <a:lnTo>
                      <a:pt x="546" y="132"/>
                    </a:lnTo>
                    <a:lnTo>
                      <a:pt x="546" y="133"/>
                    </a:lnTo>
                    <a:lnTo>
                      <a:pt x="545" y="133"/>
                    </a:lnTo>
                    <a:lnTo>
                      <a:pt x="546" y="133"/>
                    </a:lnTo>
                    <a:lnTo>
                      <a:pt x="545" y="133"/>
                    </a:lnTo>
                    <a:lnTo>
                      <a:pt x="544" y="133"/>
                    </a:lnTo>
                    <a:lnTo>
                      <a:pt x="545" y="133"/>
                    </a:lnTo>
                    <a:lnTo>
                      <a:pt x="544" y="133"/>
                    </a:lnTo>
                    <a:lnTo>
                      <a:pt x="545" y="132"/>
                    </a:lnTo>
                    <a:lnTo>
                      <a:pt x="544" y="132"/>
                    </a:lnTo>
                    <a:lnTo>
                      <a:pt x="543" y="133"/>
                    </a:lnTo>
                    <a:lnTo>
                      <a:pt x="542" y="134"/>
                    </a:lnTo>
                    <a:lnTo>
                      <a:pt x="542" y="135"/>
                    </a:lnTo>
                    <a:lnTo>
                      <a:pt x="541" y="135"/>
                    </a:lnTo>
                    <a:lnTo>
                      <a:pt x="541" y="136"/>
                    </a:lnTo>
                    <a:lnTo>
                      <a:pt x="540" y="136"/>
                    </a:lnTo>
                    <a:lnTo>
                      <a:pt x="540" y="137"/>
                    </a:lnTo>
                    <a:lnTo>
                      <a:pt x="540" y="138"/>
                    </a:lnTo>
                    <a:lnTo>
                      <a:pt x="540" y="137"/>
                    </a:lnTo>
                    <a:lnTo>
                      <a:pt x="540" y="138"/>
                    </a:lnTo>
                    <a:lnTo>
                      <a:pt x="541" y="138"/>
                    </a:lnTo>
                    <a:lnTo>
                      <a:pt x="542" y="138"/>
                    </a:lnTo>
                    <a:lnTo>
                      <a:pt x="541" y="138"/>
                    </a:lnTo>
                    <a:lnTo>
                      <a:pt x="540" y="138"/>
                    </a:lnTo>
                    <a:lnTo>
                      <a:pt x="540" y="139"/>
                    </a:lnTo>
                    <a:lnTo>
                      <a:pt x="540" y="138"/>
                    </a:lnTo>
                    <a:lnTo>
                      <a:pt x="540" y="139"/>
                    </a:lnTo>
                    <a:lnTo>
                      <a:pt x="540" y="140"/>
                    </a:lnTo>
                    <a:lnTo>
                      <a:pt x="540" y="139"/>
                    </a:lnTo>
                    <a:lnTo>
                      <a:pt x="539" y="139"/>
                    </a:lnTo>
                    <a:lnTo>
                      <a:pt x="538" y="139"/>
                    </a:lnTo>
                    <a:lnTo>
                      <a:pt x="538" y="138"/>
                    </a:lnTo>
                    <a:lnTo>
                      <a:pt x="538" y="139"/>
                    </a:lnTo>
                    <a:lnTo>
                      <a:pt x="538" y="140"/>
                    </a:lnTo>
                    <a:lnTo>
                      <a:pt x="537" y="140"/>
                    </a:lnTo>
                    <a:lnTo>
                      <a:pt x="537" y="141"/>
                    </a:lnTo>
                    <a:lnTo>
                      <a:pt x="537" y="142"/>
                    </a:lnTo>
                    <a:lnTo>
                      <a:pt x="536" y="142"/>
                    </a:lnTo>
                    <a:lnTo>
                      <a:pt x="537" y="141"/>
                    </a:lnTo>
                    <a:lnTo>
                      <a:pt x="536" y="141"/>
                    </a:lnTo>
                    <a:lnTo>
                      <a:pt x="537" y="141"/>
                    </a:lnTo>
                    <a:lnTo>
                      <a:pt x="537" y="140"/>
                    </a:lnTo>
                    <a:lnTo>
                      <a:pt x="536" y="140"/>
                    </a:lnTo>
                    <a:lnTo>
                      <a:pt x="535" y="140"/>
                    </a:lnTo>
                    <a:lnTo>
                      <a:pt x="535" y="139"/>
                    </a:lnTo>
                    <a:lnTo>
                      <a:pt x="534" y="140"/>
                    </a:lnTo>
                    <a:lnTo>
                      <a:pt x="533" y="140"/>
                    </a:lnTo>
                    <a:lnTo>
                      <a:pt x="534" y="140"/>
                    </a:lnTo>
                    <a:lnTo>
                      <a:pt x="534" y="141"/>
                    </a:lnTo>
                    <a:lnTo>
                      <a:pt x="534" y="142"/>
                    </a:lnTo>
                    <a:lnTo>
                      <a:pt x="533" y="142"/>
                    </a:lnTo>
                    <a:lnTo>
                      <a:pt x="532" y="142"/>
                    </a:lnTo>
                    <a:lnTo>
                      <a:pt x="532" y="143"/>
                    </a:lnTo>
                    <a:lnTo>
                      <a:pt x="531" y="144"/>
                    </a:lnTo>
                    <a:lnTo>
                      <a:pt x="532" y="144"/>
                    </a:lnTo>
                    <a:lnTo>
                      <a:pt x="531" y="144"/>
                    </a:lnTo>
                    <a:lnTo>
                      <a:pt x="532" y="144"/>
                    </a:lnTo>
                    <a:lnTo>
                      <a:pt x="532" y="145"/>
                    </a:lnTo>
                    <a:lnTo>
                      <a:pt x="531" y="145"/>
                    </a:lnTo>
                    <a:lnTo>
                      <a:pt x="532" y="146"/>
                    </a:lnTo>
                    <a:lnTo>
                      <a:pt x="531" y="145"/>
                    </a:lnTo>
                    <a:lnTo>
                      <a:pt x="531" y="146"/>
                    </a:lnTo>
                    <a:lnTo>
                      <a:pt x="531" y="147"/>
                    </a:lnTo>
                    <a:lnTo>
                      <a:pt x="531" y="148"/>
                    </a:lnTo>
                    <a:lnTo>
                      <a:pt x="531" y="149"/>
                    </a:lnTo>
                    <a:lnTo>
                      <a:pt x="531" y="150"/>
                    </a:lnTo>
                    <a:lnTo>
                      <a:pt x="532" y="150"/>
                    </a:lnTo>
                    <a:lnTo>
                      <a:pt x="531" y="150"/>
                    </a:lnTo>
                    <a:lnTo>
                      <a:pt x="530" y="151"/>
                    </a:lnTo>
                    <a:lnTo>
                      <a:pt x="530" y="152"/>
                    </a:lnTo>
                    <a:lnTo>
                      <a:pt x="530" y="151"/>
                    </a:lnTo>
                    <a:lnTo>
                      <a:pt x="531" y="151"/>
                    </a:lnTo>
                    <a:lnTo>
                      <a:pt x="531" y="152"/>
                    </a:lnTo>
                    <a:lnTo>
                      <a:pt x="532" y="152"/>
                    </a:lnTo>
                    <a:lnTo>
                      <a:pt x="531" y="152"/>
                    </a:lnTo>
                    <a:lnTo>
                      <a:pt x="532" y="152"/>
                    </a:lnTo>
                    <a:lnTo>
                      <a:pt x="532" y="151"/>
                    </a:lnTo>
                    <a:lnTo>
                      <a:pt x="533" y="151"/>
                    </a:lnTo>
                    <a:lnTo>
                      <a:pt x="533" y="152"/>
                    </a:lnTo>
                    <a:lnTo>
                      <a:pt x="532" y="152"/>
                    </a:lnTo>
                    <a:lnTo>
                      <a:pt x="532" y="153"/>
                    </a:lnTo>
                    <a:lnTo>
                      <a:pt x="531" y="153"/>
                    </a:lnTo>
                    <a:lnTo>
                      <a:pt x="531" y="154"/>
                    </a:lnTo>
                    <a:lnTo>
                      <a:pt x="530" y="154"/>
                    </a:lnTo>
                    <a:lnTo>
                      <a:pt x="530" y="155"/>
                    </a:lnTo>
                    <a:lnTo>
                      <a:pt x="531" y="156"/>
                    </a:lnTo>
                    <a:lnTo>
                      <a:pt x="531" y="155"/>
                    </a:lnTo>
                    <a:lnTo>
                      <a:pt x="531" y="156"/>
                    </a:lnTo>
                    <a:lnTo>
                      <a:pt x="530" y="157"/>
                    </a:lnTo>
                    <a:lnTo>
                      <a:pt x="531" y="158"/>
                    </a:lnTo>
                    <a:lnTo>
                      <a:pt x="530" y="158"/>
                    </a:lnTo>
                    <a:lnTo>
                      <a:pt x="531" y="158"/>
                    </a:lnTo>
                    <a:lnTo>
                      <a:pt x="532" y="158"/>
                    </a:lnTo>
                    <a:lnTo>
                      <a:pt x="532" y="159"/>
                    </a:lnTo>
                    <a:lnTo>
                      <a:pt x="532" y="158"/>
                    </a:lnTo>
                    <a:lnTo>
                      <a:pt x="532" y="159"/>
                    </a:lnTo>
                    <a:lnTo>
                      <a:pt x="532" y="160"/>
                    </a:lnTo>
                    <a:lnTo>
                      <a:pt x="533" y="160"/>
                    </a:lnTo>
                    <a:lnTo>
                      <a:pt x="532" y="160"/>
                    </a:lnTo>
                    <a:lnTo>
                      <a:pt x="531" y="160"/>
                    </a:lnTo>
                    <a:lnTo>
                      <a:pt x="531" y="161"/>
                    </a:lnTo>
                    <a:lnTo>
                      <a:pt x="530" y="161"/>
                    </a:lnTo>
                    <a:lnTo>
                      <a:pt x="530" y="162"/>
                    </a:lnTo>
                    <a:lnTo>
                      <a:pt x="530" y="163"/>
                    </a:lnTo>
                    <a:lnTo>
                      <a:pt x="529" y="163"/>
                    </a:lnTo>
                    <a:lnTo>
                      <a:pt x="530" y="163"/>
                    </a:lnTo>
                    <a:lnTo>
                      <a:pt x="531" y="163"/>
                    </a:lnTo>
                    <a:lnTo>
                      <a:pt x="531" y="164"/>
                    </a:lnTo>
                    <a:lnTo>
                      <a:pt x="530" y="164"/>
                    </a:lnTo>
                    <a:lnTo>
                      <a:pt x="530" y="165"/>
                    </a:lnTo>
                    <a:lnTo>
                      <a:pt x="529" y="165"/>
                    </a:lnTo>
                    <a:lnTo>
                      <a:pt x="529" y="166"/>
                    </a:lnTo>
                    <a:lnTo>
                      <a:pt x="528" y="166"/>
                    </a:lnTo>
                    <a:lnTo>
                      <a:pt x="527" y="166"/>
                    </a:lnTo>
                    <a:lnTo>
                      <a:pt x="527" y="167"/>
                    </a:lnTo>
                    <a:lnTo>
                      <a:pt x="526" y="167"/>
                    </a:lnTo>
                    <a:lnTo>
                      <a:pt x="527" y="167"/>
                    </a:lnTo>
                    <a:lnTo>
                      <a:pt x="528" y="167"/>
                    </a:lnTo>
                    <a:lnTo>
                      <a:pt x="529" y="166"/>
                    </a:lnTo>
                    <a:lnTo>
                      <a:pt x="529" y="167"/>
                    </a:lnTo>
                    <a:lnTo>
                      <a:pt x="530" y="167"/>
                    </a:lnTo>
                    <a:lnTo>
                      <a:pt x="530" y="166"/>
                    </a:lnTo>
                    <a:lnTo>
                      <a:pt x="531" y="166"/>
                    </a:lnTo>
                    <a:lnTo>
                      <a:pt x="530" y="166"/>
                    </a:lnTo>
                    <a:lnTo>
                      <a:pt x="530" y="167"/>
                    </a:lnTo>
                    <a:lnTo>
                      <a:pt x="530" y="168"/>
                    </a:lnTo>
                    <a:lnTo>
                      <a:pt x="529" y="168"/>
                    </a:lnTo>
                    <a:lnTo>
                      <a:pt x="529" y="169"/>
                    </a:lnTo>
                    <a:lnTo>
                      <a:pt x="529" y="170"/>
                    </a:lnTo>
                    <a:lnTo>
                      <a:pt x="529" y="171"/>
                    </a:lnTo>
                    <a:lnTo>
                      <a:pt x="529" y="170"/>
                    </a:lnTo>
                    <a:lnTo>
                      <a:pt x="528" y="170"/>
                    </a:lnTo>
                    <a:lnTo>
                      <a:pt x="527" y="170"/>
                    </a:lnTo>
                    <a:lnTo>
                      <a:pt x="527" y="171"/>
                    </a:lnTo>
                    <a:lnTo>
                      <a:pt x="527" y="172"/>
                    </a:lnTo>
                    <a:lnTo>
                      <a:pt x="527" y="171"/>
                    </a:lnTo>
                    <a:lnTo>
                      <a:pt x="527" y="172"/>
                    </a:lnTo>
                    <a:lnTo>
                      <a:pt x="527" y="171"/>
                    </a:lnTo>
                    <a:lnTo>
                      <a:pt x="526" y="171"/>
                    </a:lnTo>
                    <a:lnTo>
                      <a:pt x="525" y="171"/>
                    </a:lnTo>
                    <a:lnTo>
                      <a:pt x="526" y="171"/>
                    </a:lnTo>
                    <a:lnTo>
                      <a:pt x="526" y="172"/>
                    </a:lnTo>
                    <a:lnTo>
                      <a:pt x="526" y="173"/>
                    </a:lnTo>
                    <a:lnTo>
                      <a:pt x="525" y="173"/>
                    </a:lnTo>
                    <a:lnTo>
                      <a:pt x="525" y="174"/>
                    </a:lnTo>
                    <a:lnTo>
                      <a:pt x="524" y="174"/>
                    </a:lnTo>
                    <a:lnTo>
                      <a:pt x="525" y="174"/>
                    </a:lnTo>
                    <a:lnTo>
                      <a:pt x="524" y="174"/>
                    </a:lnTo>
                    <a:lnTo>
                      <a:pt x="525" y="175"/>
                    </a:lnTo>
                    <a:lnTo>
                      <a:pt x="524" y="175"/>
                    </a:lnTo>
                    <a:lnTo>
                      <a:pt x="523" y="175"/>
                    </a:lnTo>
                    <a:lnTo>
                      <a:pt x="522" y="175"/>
                    </a:lnTo>
                    <a:lnTo>
                      <a:pt x="521" y="175"/>
                    </a:lnTo>
                    <a:lnTo>
                      <a:pt x="520" y="175"/>
                    </a:lnTo>
                    <a:lnTo>
                      <a:pt x="521" y="175"/>
                    </a:lnTo>
                    <a:lnTo>
                      <a:pt x="520" y="175"/>
                    </a:lnTo>
                    <a:lnTo>
                      <a:pt x="520" y="174"/>
                    </a:lnTo>
                    <a:lnTo>
                      <a:pt x="520" y="173"/>
                    </a:lnTo>
                    <a:lnTo>
                      <a:pt x="521" y="173"/>
                    </a:lnTo>
                    <a:lnTo>
                      <a:pt x="520" y="173"/>
                    </a:lnTo>
                    <a:lnTo>
                      <a:pt x="520" y="174"/>
                    </a:lnTo>
                    <a:lnTo>
                      <a:pt x="520" y="175"/>
                    </a:lnTo>
                    <a:lnTo>
                      <a:pt x="519" y="175"/>
                    </a:lnTo>
                    <a:lnTo>
                      <a:pt x="520" y="175"/>
                    </a:lnTo>
                    <a:lnTo>
                      <a:pt x="520" y="176"/>
                    </a:lnTo>
                    <a:lnTo>
                      <a:pt x="520" y="177"/>
                    </a:lnTo>
                    <a:lnTo>
                      <a:pt x="520" y="178"/>
                    </a:lnTo>
                    <a:lnTo>
                      <a:pt x="520" y="179"/>
                    </a:lnTo>
                    <a:lnTo>
                      <a:pt x="519" y="179"/>
                    </a:lnTo>
                    <a:lnTo>
                      <a:pt x="520" y="178"/>
                    </a:lnTo>
                    <a:lnTo>
                      <a:pt x="519" y="178"/>
                    </a:lnTo>
                    <a:lnTo>
                      <a:pt x="519" y="179"/>
                    </a:lnTo>
                    <a:lnTo>
                      <a:pt x="518" y="179"/>
                    </a:lnTo>
                    <a:lnTo>
                      <a:pt x="518" y="178"/>
                    </a:lnTo>
                    <a:lnTo>
                      <a:pt x="519" y="178"/>
                    </a:lnTo>
                    <a:lnTo>
                      <a:pt x="520" y="177"/>
                    </a:lnTo>
                    <a:lnTo>
                      <a:pt x="519" y="177"/>
                    </a:lnTo>
                    <a:lnTo>
                      <a:pt x="518" y="177"/>
                    </a:lnTo>
                    <a:lnTo>
                      <a:pt x="518" y="176"/>
                    </a:lnTo>
                    <a:lnTo>
                      <a:pt x="517" y="176"/>
                    </a:lnTo>
                    <a:lnTo>
                      <a:pt x="517" y="175"/>
                    </a:lnTo>
                    <a:lnTo>
                      <a:pt x="517" y="176"/>
                    </a:lnTo>
                    <a:lnTo>
                      <a:pt x="516" y="176"/>
                    </a:lnTo>
                    <a:lnTo>
                      <a:pt x="515" y="176"/>
                    </a:lnTo>
                    <a:lnTo>
                      <a:pt x="516" y="176"/>
                    </a:lnTo>
                    <a:lnTo>
                      <a:pt x="516" y="177"/>
                    </a:lnTo>
                    <a:lnTo>
                      <a:pt x="517" y="177"/>
                    </a:lnTo>
                    <a:lnTo>
                      <a:pt x="516" y="177"/>
                    </a:lnTo>
                    <a:lnTo>
                      <a:pt x="516" y="178"/>
                    </a:lnTo>
                    <a:lnTo>
                      <a:pt x="516" y="179"/>
                    </a:lnTo>
                    <a:lnTo>
                      <a:pt x="515" y="180"/>
                    </a:lnTo>
                    <a:lnTo>
                      <a:pt x="514" y="180"/>
                    </a:lnTo>
                    <a:lnTo>
                      <a:pt x="515" y="180"/>
                    </a:lnTo>
                    <a:lnTo>
                      <a:pt x="515" y="181"/>
                    </a:lnTo>
                    <a:lnTo>
                      <a:pt x="516" y="180"/>
                    </a:lnTo>
                    <a:lnTo>
                      <a:pt x="516" y="181"/>
                    </a:lnTo>
                    <a:lnTo>
                      <a:pt x="515" y="181"/>
                    </a:lnTo>
                    <a:lnTo>
                      <a:pt x="516" y="181"/>
                    </a:lnTo>
                    <a:lnTo>
                      <a:pt x="516" y="182"/>
                    </a:lnTo>
                    <a:lnTo>
                      <a:pt x="515" y="182"/>
                    </a:lnTo>
                    <a:lnTo>
                      <a:pt x="515" y="183"/>
                    </a:lnTo>
                    <a:lnTo>
                      <a:pt x="516" y="183"/>
                    </a:lnTo>
                    <a:lnTo>
                      <a:pt x="515" y="183"/>
                    </a:lnTo>
                    <a:lnTo>
                      <a:pt x="516" y="183"/>
                    </a:lnTo>
                    <a:lnTo>
                      <a:pt x="516" y="184"/>
                    </a:lnTo>
                    <a:lnTo>
                      <a:pt x="517" y="184"/>
                    </a:lnTo>
                    <a:lnTo>
                      <a:pt x="517" y="183"/>
                    </a:lnTo>
                    <a:lnTo>
                      <a:pt x="517" y="182"/>
                    </a:lnTo>
                    <a:lnTo>
                      <a:pt x="517" y="183"/>
                    </a:lnTo>
                    <a:lnTo>
                      <a:pt x="518" y="183"/>
                    </a:lnTo>
                    <a:lnTo>
                      <a:pt x="517" y="184"/>
                    </a:lnTo>
                    <a:lnTo>
                      <a:pt x="518" y="184"/>
                    </a:lnTo>
                    <a:lnTo>
                      <a:pt x="518" y="185"/>
                    </a:lnTo>
                    <a:lnTo>
                      <a:pt x="519" y="185"/>
                    </a:lnTo>
                    <a:lnTo>
                      <a:pt x="520" y="185"/>
                    </a:lnTo>
                    <a:lnTo>
                      <a:pt x="519" y="186"/>
                    </a:lnTo>
                    <a:lnTo>
                      <a:pt x="520" y="186"/>
                    </a:lnTo>
                    <a:lnTo>
                      <a:pt x="521" y="186"/>
                    </a:lnTo>
                    <a:lnTo>
                      <a:pt x="520" y="186"/>
                    </a:lnTo>
                    <a:lnTo>
                      <a:pt x="521" y="186"/>
                    </a:lnTo>
                    <a:lnTo>
                      <a:pt x="521" y="187"/>
                    </a:lnTo>
                    <a:lnTo>
                      <a:pt x="522" y="187"/>
                    </a:lnTo>
                    <a:lnTo>
                      <a:pt x="522" y="188"/>
                    </a:lnTo>
                    <a:lnTo>
                      <a:pt x="523" y="188"/>
                    </a:lnTo>
                    <a:lnTo>
                      <a:pt x="522" y="187"/>
                    </a:lnTo>
                    <a:lnTo>
                      <a:pt x="522" y="186"/>
                    </a:lnTo>
                    <a:lnTo>
                      <a:pt x="521" y="186"/>
                    </a:lnTo>
                    <a:lnTo>
                      <a:pt x="521" y="185"/>
                    </a:lnTo>
                    <a:lnTo>
                      <a:pt x="520" y="185"/>
                    </a:lnTo>
                    <a:lnTo>
                      <a:pt x="520" y="184"/>
                    </a:lnTo>
                    <a:lnTo>
                      <a:pt x="519" y="184"/>
                    </a:lnTo>
                    <a:lnTo>
                      <a:pt x="519" y="183"/>
                    </a:lnTo>
                    <a:lnTo>
                      <a:pt x="518" y="182"/>
                    </a:lnTo>
                    <a:lnTo>
                      <a:pt x="518" y="181"/>
                    </a:lnTo>
                    <a:lnTo>
                      <a:pt x="518" y="180"/>
                    </a:lnTo>
                    <a:lnTo>
                      <a:pt x="519" y="181"/>
                    </a:lnTo>
                    <a:lnTo>
                      <a:pt x="519" y="180"/>
                    </a:lnTo>
                    <a:lnTo>
                      <a:pt x="520" y="181"/>
                    </a:lnTo>
                    <a:lnTo>
                      <a:pt x="520" y="180"/>
                    </a:lnTo>
                    <a:lnTo>
                      <a:pt x="521" y="180"/>
                    </a:lnTo>
                    <a:lnTo>
                      <a:pt x="522" y="180"/>
                    </a:lnTo>
                    <a:lnTo>
                      <a:pt x="523" y="180"/>
                    </a:lnTo>
                    <a:lnTo>
                      <a:pt x="523" y="179"/>
                    </a:lnTo>
                    <a:lnTo>
                      <a:pt x="524" y="179"/>
                    </a:lnTo>
                    <a:lnTo>
                      <a:pt x="525" y="179"/>
                    </a:lnTo>
                    <a:lnTo>
                      <a:pt x="526" y="179"/>
                    </a:lnTo>
                    <a:lnTo>
                      <a:pt x="527" y="178"/>
                    </a:lnTo>
                    <a:lnTo>
                      <a:pt x="528" y="178"/>
                    </a:lnTo>
                    <a:lnTo>
                      <a:pt x="528" y="177"/>
                    </a:lnTo>
                    <a:lnTo>
                      <a:pt x="529" y="177"/>
                    </a:lnTo>
                    <a:lnTo>
                      <a:pt x="530" y="177"/>
                    </a:lnTo>
                    <a:lnTo>
                      <a:pt x="530" y="178"/>
                    </a:lnTo>
                    <a:lnTo>
                      <a:pt x="531" y="178"/>
                    </a:lnTo>
                    <a:lnTo>
                      <a:pt x="532" y="178"/>
                    </a:lnTo>
                    <a:lnTo>
                      <a:pt x="533" y="178"/>
                    </a:lnTo>
                    <a:lnTo>
                      <a:pt x="533" y="179"/>
                    </a:lnTo>
                    <a:lnTo>
                      <a:pt x="534" y="179"/>
                    </a:lnTo>
                    <a:lnTo>
                      <a:pt x="535" y="179"/>
                    </a:lnTo>
                    <a:lnTo>
                      <a:pt x="535" y="180"/>
                    </a:lnTo>
                    <a:lnTo>
                      <a:pt x="536" y="180"/>
                    </a:lnTo>
                    <a:lnTo>
                      <a:pt x="535" y="180"/>
                    </a:lnTo>
                    <a:lnTo>
                      <a:pt x="536" y="180"/>
                    </a:lnTo>
                    <a:lnTo>
                      <a:pt x="535" y="181"/>
                    </a:lnTo>
                    <a:lnTo>
                      <a:pt x="536" y="181"/>
                    </a:lnTo>
                    <a:lnTo>
                      <a:pt x="536" y="182"/>
                    </a:lnTo>
                    <a:lnTo>
                      <a:pt x="537" y="182"/>
                    </a:lnTo>
                    <a:lnTo>
                      <a:pt x="536" y="183"/>
                    </a:lnTo>
                    <a:lnTo>
                      <a:pt x="536" y="184"/>
                    </a:lnTo>
                    <a:lnTo>
                      <a:pt x="536" y="183"/>
                    </a:lnTo>
                    <a:lnTo>
                      <a:pt x="537" y="184"/>
                    </a:lnTo>
                    <a:lnTo>
                      <a:pt x="537" y="183"/>
                    </a:lnTo>
                    <a:lnTo>
                      <a:pt x="537" y="184"/>
                    </a:lnTo>
                    <a:lnTo>
                      <a:pt x="538" y="184"/>
                    </a:lnTo>
                    <a:lnTo>
                      <a:pt x="539" y="185"/>
                    </a:lnTo>
                    <a:lnTo>
                      <a:pt x="540" y="185"/>
                    </a:lnTo>
                    <a:lnTo>
                      <a:pt x="540" y="184"/>
                    </a:lnTo>
                    <a:lnTo>
                      <a:pt x="540" y="185"/>
                    </a:lnTo>
                    <a:lnTo>
                      <a:pt x="541" y="185"/>
                    </a:lnTo>
                    <a:lnTo>
                      <a:pt x="541" y="186"/>
                    </a:lnTo>
                    <a:lnTo>
                      <a:pt x="542" y="186"/>
                    </a:lnTo>
                    <a:lnTo>
                      <a:pt x="543" y="185"/>
                    </a:lnTo>
                    <a:lnTo>
                      <a:pt x="543" y="186"/>
                    </a:lnTo>
                    <a:lnTo>
                      <a:pt x="543" y="187"/>
                    </a:lnTo>
                    <a:lnTo>
                      <a:pt x="544" y="187"/>
                    </a:lnTo>
                    <a:lnTo>
                      <a:pt x="543" y="187"/>
                    </a:lnTo>
                    <a:lnTo>
                      <a:pt x="542" y="188"/>
                    </a:lnTo>
                    <a:lnTo>
                      <a:pt x="543" y="188"/>
                    </a:lnTo>
                    <a:lnTo>
                      <a:pt x="544" y="188"/>
                    </a:lnTo>
                    <a:lnTo>
                      <a:pt x="545" y="188"/>
                    </a:lnTo>
                    <a:lnTo>
                      <a:pt x="544" y="190"/>
                    </a:lnTo>
                    <a:lnTo>
                      <a:pt x="543" y="190"/>
                    </a:lnTo>
                    <a:lnTo>
                      <a:pt x="544" y="190"/>
                    </a:lnTo>
                    <a:lnTo>
                      <a:pt x="543" y="190"/>
                    </a:lnTo>
                    <a:lnTo>
                      <a:pt x="542" y="192"/>
                    </a:lnTo>
                    <a:lnTo>
                      <a:pt x="541" y="193"/>
                    </a:lnTo>
                    <a:lnTo>
                      <a:pt x="539" y="195"/>
                    </a:lnTo>
                    <a:lnTo>
                      <a:pt x="538" y="197"/>
                    </a:lnTo>
                    <a:lnTo>
                      <a:pt x="535" y="201"/>
                    </a:lnTo>
                    <a:lnTo>
                      <a:pt x="532" y="204"/>
                    </a:lnTo>
                    <a:lnTo>
                      <a:pt x="531" y="206"/>
                    </a:lnTo>
                    <a:lnTo>
                      <a:pt x="530" y="207"/>
                    </a:lnTo>
                    <a:lnTo>
                      <a:pt x="528" y="210"/>
                    </a:lnTo>
                    <a:lnTo>
                      <a:pt x="525" y="215"/>
                    </a:lnTo>
                    <a:lnTo>
                      <a:pt x="523" y="218"/>
                    </a:lnTo>
                    <a:lnTo>
                      <a:pt x="523" y="219"/>
                    </a:lnTo>
                    <a:lnTo>
                      <a:pt x="522" y="220"/>
                    </a:lnTo>
                    <a:lnTo>
                      <a:pt x="521" y="221"/>
                    </a:lnTo>
                    <a:lnTo>
                      <a:pt x="520" y="224"/>
                    </a:lnTo>
                    <a:lnTo>
                      <a:pt x="519" y="225"/>
                    </a:lnTo>
                    <a:lnTo>
                      <a:pt x="518" y="227"/>
                    </a:lnTo>
                    <a:lnTo>
                      <a:pt x="518" y="228"/>
                    </a:lnTo>
                    <a:lnTo>
                      <a:pt x="517" y="230"/>
                    </a:lnTo>
                    <a:lnTo>
                      <a:pt x="515" y="233"/>
                    </a:lnTo>
                    <a:lnTo>
                      <a:pt x="514" y="235"/>
                    </a:lnTo>
                    <a:lnTo>
                      <a:pt x="513" y="237"/>
                    </a:lnTo>
                    <a:lnTo>
                      <a:pt x="513" y="239"/>
                    </a:lnTo>
                    <a:lnTo>
                      <a:pt x="511" y="241"/>
                    </a:lnTo>
                    <a:lnTo>
                      <a:pt x="509" y="246"/>
                    </a:lnTo>
                    <a:lnTo>
                      <a:pt x="507" y="250"/>
                    </a:lnTo>
                    <a:lnTo>
                      <a:pt x="505" y="254"/>
                    </a:lnTo>
                    <a:lnTo>
                      <a:pt x="505" y="256"/>
                    </a:lnTo>
                    <a:lnTo>
                      <a:pt x="504" y="257"/>
                    </a:lnTo>
                    <a:lnTo>
                      <a:pt x="503" y="259"/>
                    </a:lnTo>
                    <a:lnTo>
                      <a:pt x="503" y="261"/>
                    </a:lnTo>
                    <a:lnTo>
                      <a:pt x="502" y="262"/>
                    </a:lnTo>
                    <a:lnTo>
                      <a:pt x="500" y="267"/>
                    </a:lnTo>
                    <a:lnTo>
                      <a:pt x="499" y="269"/>
                    </a:lnTo>
                    <a:lnTo>
                      <a:pt x="499" y="270"/>
                    </a:lnTo>
                    <a:lnTo>
                      <a:pt x="498" y="272"/>
                    </a:lnTo>
                    <a:lnTo>
                      <a:pt x="497" y="274"/>
                    </a:lnTo>
                    <a:lnTo>
                      <a:pt x="495" y="277"/>
                    </a:lnTo>
                    <a:lnTo>
                      <a:pt x="493" y="279"/>
                    </a:lnTo>
                    <a:lnTo>
                      <a:pt x="493" y="280"/>
                    </a:lnTo>
                    <a:lnTo>
                      <a:pt x="493" y="281"/>
                    </a:lnTo>
                    <a:lnTo>
                      <a:pt x="492" y="282"/>
                    </a:lnTo>
                    <a:lnTo>
                      <a:pt x="491" y="282"/>
                    </a:lnTo>
                    <a:lnTo>
                      <a:pt x="490" y="284"/>
                    </a:lnTo>
                    <a:lnTo>
                      <a:pt x="486" y="289"/>
                    </a:lnTo>
                    <a:lnTo>
                      <a:pt x="484" y="291"/>
                    </a:lnTo>
                    <a:lnTo>
                      <a:pt x="483" y="293"/>
                    </a:lnTo>
                    <a:lnTo>
                      <a:pt x="478" y="300"/>
                    </a:lnTo>
                    <a:lnTo>
                      <a:pt x="476" y="304"/>
                    </a:lnTo>
                    <a:lnTo>
                      <a:pt x="473" y="307"/>
                    </a:lnTo>
                    <a:lnTo>
                      <a:pt x="472" y="308"/>
                    </a:lnTo>
                    <a:lnTo>
                      <a:pt x="470" y="311"/>
                    </a:lnTo>
                    <a:lnTo>
                      <a:pt x="468" y="313"/>
                    </a:lnTo>
                    <a:lnTo>
                      <a:pt x="467" y="315"/>
                    </a:lnTo>
                    <a:lnTo>
                      <a:pt x="466" y="316"/>
                    </a:lnTo>
                    <a:lnTo>
                      <a:pt x="463" y="321"/>
                    </a:lnTo>
                    <a:lnTo>
                      <a:pt x="461" y="324"/>
                    </a:lnTo>
                    <a:lnTo>
                      <a:pt x="460" y="325"/>
                    </a:lnTo>
                    <a:lnTo>
                      <a:pt x="459" y="325"/>
                    </a:lnTo>
                    <a:lnTo>
                      <a:pt x="459" y="326"/>
                    </a:lnTo>
                    <a:lnTo>
                      <a:pt x="458" y="327"/>
                    </a:lnTo>
                    <a:lnTo>
                      <a:pt x="452" y="333"/>
                    </a:lnTo>
                    <a:lnTo>
                      <a:pt x="451" y="334"/>
                    </a:lnTo>
                    <a:lnTo>
                      <a:pt x="450" y="334"/>
                    </a:lnTo>
                    <a:lnTo>
                      <a:pt x="449" y="335"/>
                    </a:lnTo>
                    <a:lnTo>
                      <a:pt x="448" y="336"/>
                    </a:lnTo>
                    <a:lnTo>
                      <a:pt x="446" y="338"/>
                    </a:lnTo>
                    <a:lnTo>
                      <a:pt x="444" y="339"/>
                    </a:lnTo>
                    <a:lnTo>
                      <a:pt x="442" y="341"/>
                    </a:lnTo>
                    <a:lnTo>
                      <a:pt x="439" y="344"/>
                    </a:lnTo>
                    <a:lnTo>
                      <a:pt x="437" y="346"/>
                    </a:lnTo>
                    <a:lnTo>
                      <a:pt x="436" y="347"/>
                    </a:lnTo>
                    <a:lnTo>
                      <a:pt x="434" y="349"/>
                    </a:lnTo>
                    <a:lnTo>
                      <a:pt x="433" y="350"/>
                    </a:lnTo>
                    <a:lnTo>
                      <a:pt x="432" y="351"/>
                    </a:lnTo>
                    <a:lnTo>
                      <a:pt x="431" y="353"/>
                    </a:lnTo>
                    <a:lnTo>
                      <a:pt x="429" y="354"/>
                    </a:lnTo>
                    <a:lnTo>
                      <a:pt x="428" y="355"/>
                    </a:lnTo>
                    <a:lnTo>
                      <a:pt x="427" y="356"/>
                    </a:lnTo>
                    <a:lnTo>
                      <a:pt x="420" y="361"/>
                    </a:lnTo>
                    <a:lnTo>
                      <a:pt x="418" y="363"/>
                    </a:lnTo>
                    <a:lnTo>
                      <a:pt x="417" y="363"/>
                    </a:lnTo>
                    <a:lnTo>
                      <a:pt x="416" y="364"/>
                    </a:lnTo>
                    <a:lnTo>
                      <a:pt x="415" y="365"/>
                    </a:lnTo>
                    <a:lnTo>
                      <a:pt x="414" y="366"/>
                    </a:lnTo>
                    <a:lnTo>
                      <a:pt x="412" y="367"/>
                    </a:lnTo>
                    <a:lnTo>
                      <a:pt x="411" y="367"/>
                    </a:lnTo>
                    <a:lnTo>
                      <a:pt x="411" y="368"/>
                    </a:lnTo>
                    <a:lnTo>
                      <a:pt x="410" y="368"/>
                    </a:lnTo>
                    <a:lnTo>
                      <a:pt x="409" y="369"/>
                    </a:lnTo>
                    <a:lnTo>
                      <a:pt x="408" y="369"/>
                    </a:lnTo>
                    <a:lnTo>
                      <a:pt x="407" y="370"/>
                    </a:lnTo>
                    <a:lnTo>
                      <a:pt x="406" y="370"/>
                    </a:lnTo>
                    <a:lnTo>
                      <a:pt x="404" y="371"/>
                    </a:lnTo>
                    <a:lnTo>
                      <a:pt x="403" y="372"/>
                    </a:lnTo>
                    <a:lnTo>
                      <a:pt x="402" y="373"/>
                    </a:lnTo>
                    <a:lnTo>
                      <a:pt x="401" y="373"/>
                    </a:lnTo>
                    <a:lnTo>
                      <a:pt x="398" y="374"/>
                    </a:lnTo>
                    <a:lnTo>
                      <a:pt x="398" y="375"/>
                    </a:lnTo>
                    <a:lnTo>
                      <a:pt x="397" y="375"/>
                    </a:lnTo>
                    <a:lnTo>
                      <a:pt x="391" y="378"/>
                    </a:lnTo>
                    <a:lnTo>
                      <a:pt x="387" y="380"/>
                    </a:lnTo>
                    <a:lnTo>
                      <a:pt x="384" y="383"/>
                    </a:lnTo>
                    <a:lnTo>
                      <a:pt x="382" y="384"/>
                    </a:lnTo>
                    <a:lnTo>
                      <a:pt x="379" y="387"/>
                    </a:lnTo>
                    <a:lnTo>
                      <a:pt x="378" y="388"/>
                    </a:lnTo>
                    <a:lnTo>
                      <a:pt x="376" y="390"/>
                    </a:lnTo>
                    <a:lnTo>
                      <a:pt x="374" y="392"/>
                    </a:lnTo>
                    <a:lnTo>
                      <a:pt x="373" y="393"/>
                    </a:lnTo>
                    <a:lnTo>
                      <a:pt x="372" y="394"/>
                    </a:lnTo>
                    <a:lnTo>
                      <a:pt x="371" y="395"/>
                    </a:lnTo>
                    <a:lnTo>
                      <a:pt x="369" y="397"/>
                    </a:lnTo>
                    <a:lnTo>
                      <a:pt x="369" y="398"/>
                    </a:lnTo>
                    <a:lnTo>
                      <a:pt x="369" y="399"/>
                    </a:lnTo>
                    <a:lnTo>
                      <a:pt x="369" y="400"/>
                    </a:lnTo>
                    <a:lnTo>
                      <a:pt x="369" y="401"/>
                    </a:lnTo>
                    <a:lnTo>
                      <a:pt x="368" y="400"/>
                    </a:lnTo>
                    <a:lnTo>
                      <a:pt x="367" y="399"/>
                    </a:lnTo>
                    <a:lnTo>
                      <a:pt x="366" y="399"/>
                    </a:lnTo>
                    <a:lnTo>
                      <a:pt x="365" y="400"/>
                    </a:lnTo>
                    <a:lnTo>
                      <a:pt x="364" y="400"/>
                    </a:lnTo>
                    <a:lnTo>
                      <a:pt x="362" y="402"/>
                    </a:lnTo>
                    <a:lnTo>
                      <a:pt x="361" y="403"/>
                    </a:lnTo>
                    <a:lnTo>
                      <a:pt x="359" y="404"/>
                    </a:lnTo>
                    <a:lnTo>
                      <a:pt x="359" y="405"/>
                    </a:lnTo>
                    <a:lnTo>
                      <a:pt x="357" y="407"/>
                    </a:lnTo>
                    <a:lnTo>
                      <a:pt x="356" y="409"/>
                    </a:lnTo>
                    <a:lnTo>
                      <a:pt x="354" y="412"/>
                    </a:lnTo>
                    <a:lnTo>
                      <a:pt x="351" y="416"/>
                    </a:lnTo>
                    <a:lnTo>
                      <a:pt x="351" y="417"/>
                    </a:lnTo>
                    <a:lnTo>
                      <a:pt x="350" y="418"/>
                    </a:lnTo>
                    <a:lnTo>
                      <a:pt x="349" y="421"/>
                    </a:lnTo>
                    <a:lnTo>
                      <a:pt x="348" y="422"/>
                    </a:lnTo>
                    <a:lnTo>
                      <a:pt x="347" y="424"/>
                    </a:lnTo>
                    <a:lnTo>
                      <a:pt x="346" y="426"/>
                    </a:lnTo>
                    <a:lnTo>
                      <a:pt x="346" y="427"/>
                    </a:lnTo>
                    <a:lnTo>
                      <a:pt x="345" y="429"/>
                    </a:lnTo>
                    <a:lnTo>
                      <a:pt x="344" y="432"/>
                    </a:lnTo>
                    <a:lnTo>
                      <a:pt x="343" y="434"/>
                    </a:lnTo>
                    <a:lnTo>
                      <a:pt x="342" y="440"/>
                    </a:lnTo>
                    <a:lnTo>
                      <a:pt x="341" y="442"/>
                    </a:lnTo>
                    <a:lnTo>
                      <a:pt x="341" y="444"/>
                    </a:lnTo>
                    <a:lnTo>
                      <a:pt x="340" y="445"/>
                    </a:lnTo>
                    <a:lnTo>
                      <a:pt x="340" y="446"/>
                    </a:lnTo>
                    <a:lnTo>
                      <a:pt x="339" y="447"/>
                    </a:lnTo>
                    <a:lnTo>
                      <a:pt x="339" y="448"/>
                    </a:lnTo>
                    <a:lnTo>
                      <a:pt x="338" y="450"/>
                    </a:lnTo>
                    <a:lnTo>
                      <a:pt x="338" y="451"/>
                    </a:lnTo>
                    <a:lnTo>
                      <a:pt x="337" y="453"/>
                    </a:lnTo>
                    <a:lnTo>
                      <a:pt x="336" y="454"/>
                    </a:lnTo>
                    <a:lnTo>
                      <a:pt x="336" y="456"/>
                    </a:lnTo>
                    <a:lnTo>
                      <a:pt x="334" y="458"/>
                    </a:lnTo>
                    <a:lnTo>
                      <a:pt x="331" y="464"/>
                    </a:lnTo>
                    <a:lnTo>
                      <a:pt x="330" y="467"/>
                    </a:lnTo>
                    <a:lnTo>
                      <a:pt x="329" y="468"/>
                    </a:lnTo>
                    <a:lnTo>
                      <a:pt x="329" y="469"/>
                    </a:lnTo>
                    <a:lnTo>
                      <a:pt x="328" y="469"/>
                    </a:lnTo>
                    <a:lnTo>
                      <a:pt x="328" y="470"/>
                    </a:lnTo>
                    <a:lnTo>
                      <a:pt x="326" y="473"/>
                    </a:lnTo>
                    <a:lnTo>
                      <a:pt x="325" y="474"/>
                    </a:lnTo>
                    <a:lnTo>
                      <a:pt x="324" y="475"/>
                    </a:lnTo>
                    <a:lnTo>
                      <a:pt x="324" y="476"/>
                    </a:lnTo>
                    <a:lnTo>
                      <a:pt x="323" y="477"/>
                    </a:lnTo>
                    <a:lnTo>
                      <a:pt x="322" y="478"/>
                    </a:lnTo>
                    <a:lnTo>
                      <a:pt x="321" y="479"/>
                    </a:lnTo>
                    <a:lnTo>
                      <a:pt x="320" y="480"/>
                    </a:lnTo>
                    <a:lnTo>
                      <a:pt x="320" y="481"/>
                    </a:lnTo>
                    <a:lnTo>
                      <a:pt x="319" y="481"/>
                    </a:lnTo>
                    <a:lnTo>
                      <a:pt x="318" y="483"/>
                    </a:lnTo>
                    <a:lnTo>
                      <a:pt x="316" y="484"/>
                    </a:lnTo>
                    <a:lnTo>
                      <a:pt x="314" y="486"/>
                    </a:lnTo>
                    <a:lnTo>
                      <a:pt x="313" y="487"/>
                    </a:lnTo>
                    <a:lnTo>
                      <a:pt x="309" y="490"/>
                    </a:lnTo>
                    <a:lnTo>
                      <a:pt x="305" y="493"/>
                    </a:lnTo>
                    <a:lnTo>
                      <a:pt x="305" y="494"/>
                    </a:lnTo>
                    <a:lnTo>
                      <a:pt x="299" y="498"/>
                    </a:lnTo>
                    <a:lnTo>
                      <a:pt x="299" y="499"/>
                    </a:lnTo>
                    <a:lnTo>
                      <a:pt x="298" y="499"/>
                    </a:lnTo>
                    <a:lnTo>
                      <a:pt x="297" y="500"/>
                    </a:lnTo>
                    <a:lnTo>
                      <a:pt x="293" y="503"/>
                    </a:lnTo>
                    <a:lnTo>
                      <a:pt x="291" y="505"/>
                    </a:lnTo>
                    <a:lnTo>
                      <a:pt x="291" y="506"/>
                    </a:lnTo>
                    <a:lnTo>
                      <a:pt x="289" y="508"/>
                    </a:lnTo>
                    <a:lnTo>
                      <a:pt x="288" y="508"/>
                    </a:lnTo>
                    <a:lnTo>
                      <a:pt x="287" y="508"/>
                    </a:lnTo>
                    <a:lnTo>
                      <a:pt x="284" y="511"/>
                    </a:lnTo>
                    <a:lnTo>
                      <a:pt x="283" y="512"/>
                    </a:lnTo>
                    <a:lnTo>
                      <a:pt x="281" y="513"/>
                    </a:lnTo>
                    <a:lnTo>
                      <a:pt x="280" y="513"/>
                    </a:lnTo>
                    <a:lnTo>
                      <a:pt x="278" y="515"/>
                    </a:lnTo>
                    <a:lnTo>
                      <a:pt x="277" y="516"/>
                    </a:lnTo>
                    <a:lnTo>
                      <a:pt x="275" y="517"/>
                    </a:lnTo>
                    <a:lnTo>
                      <a:pt x="275" y="518"/>
                    </a:lnTo>
                    <a:lnTo>
                      <a:pt x="274" y="517"/>
                    </a:lnTo>
                    <a:lnTo>
                      <a:pt x="274" y="518"/>
                    </a:lnTo>
                    <a:lnTo>
                      <a:pt x="273" y="518"/>
                    </a:lnTo>
                    <a:lnTo>
                      <a:pt x="272" y="518"/>
                    </a:lnTo>
                    <a:lnTo>
                      <a:pt x="272" y="517"/>
                    </a:lnTo>
                    <a:lnTo>
                      <a:pt x="272" y="516"/>
                    </a:lnTo>
                    <a:lnTo>
                      <a:pt x="271" y="516"/>
                    </a:lnTo>
                    <a:lnTo>
                      <a:pt x="272" y="515"/>
                    </a:lnTo>
                    <a:lnTo>
                      <a:pt x="271" y="515"/>
                    </a:lnTo>
                    <a:lnTo>
                      <a:pt x="271" y="514"/>
                    </a:lnTo>
                    <a:lnTo>
                      <a:pt x="271" y="513"/>
                    </a:lnTo>
                    <a:lnTo>
                      <a:pt x="271" y="514"/>
                    </a:lnTo>
                    <a:lnTo>
                      <a:pt x="271" y="513"/>
                    </a:lnTo>
                    <a:lnTo>
                      <a:pt x="266" y="513"/>
                    </a:lnTo>
                    <a:lnTo>
                      <a:pt x="265" y="513"/>
                    </a:lnTo>
                    <a:lnTo>
                      <a:pt x="265" y="512"/>
                    </a:lnTo>
                    <a:lnTo>
                      <a:pt x="266" y="511"/>
                    </a:lnTo>
                    <a:lnTo>
                      <a:pt x="265" y="511"/>
                    </a:lnTo>
                    <a:lnTo>
                      <a:pt x="265" y="510"/>
                    </a:lnTo>
                    <a:lnTo>
                      <a:pt x="265" y="509"/>
                    </a:lnTo>
                    <a:lnTo>
                      <a:pt x="266" y="509"/>
                    </a:lnTo>
                    <a:lnTo>
                      <a:pt x="265" y="509"/>
                    </a:lnTo>
                    <a:lnTo>
                      <a:pt x="266" y="509"/>
                    </a:lnTo>
                    <a:lnTo>
                      <a:pt x="266" y="508"/>
                    </a:lnTo>
                    <a:lnTo>
                      <a:pt x="266" y="507"/>
                    </a:lnTo>
                    <a:lnTo>
                      <a:pt x="265" y="507"/>
                    </a:lnTo>
                    <a:lnTo>
                      <a:pt x="265" y="506"/>
                    </a:lnTo>
                    <a:lnTo>
                      <a:pt x="266" y="50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5" name="Freeform 4708"/>
              <p:cNvSpPr>
                <a:spLocks noEditPoints="1"/>
              </p:cNvSpPr>
              <p:nvPr/>
            </p:nvSpPr>
            <p:spPr bwMode="auto">
              <a:xfrm>
                <a:off x="2895601" y="4459288"/>
                <a:ext cx="741363" cy="523875"/>
              </a:xfrm>
              <a:custGeom>
                <a:avLst/>
                <a:gdLst>
                  <a:gd name="T0" fmla="*/ 2147483646 w 467"/>
                  <a:gd name="T1" fmla="*/ 2147483646 h 330"/>
                  <a:gd name="T2" fmla="*/ 2147483646 w 467"/>
                  <a:gd name="T3" fmla="*/ 2147483646 h 330"/>
                  <a:gd name="T4" fmla="*/ 2147483646 w 467"/>
                  <a:gd name="T5" fmla="*/ 2147483646 h 330"/>
                  <a:gd name="T6" fmla="*/ 2147483646 w 467"/>
                  <a:gd name="T7" fmla="*/ 2147483646 h 330"/>
                  <a:gd name="T8" fmla="*/ 2147483646 w 467"/>
                  <a:gd name="T9" fmla="*/ 2147483646 h 330"/>
                  <a:gd name="T10" fmla="*/ 2147483646 w 467"/>
                  <a:gd name="T11" fmla="*/ 2147483646 h 330"/>
                  <a:gd name="T12" fmla="*/ 2147483646 w 467"/>
                  <a:gd name="T13" fmla="*/ 2147483646 h 330"/>
                  <a:gd name="T14" fmla="*/ 2147483646 w 467"/>
                  <a:gd name="T15" fmla="*/ 2147483646 h 330"/>
                  <a:gd name="T16" fmla="*/ 2147483646 w 467"/>
                  <a:gd name="T17" fmla="*/ 2147483646 h 330"/>
                  <a:gd name="T18" fmla="*/ 2147483646 w 467"/>
                  <a:gd name="T19" fmla="*/ 2147483646 h 330"/>
                  <a:gd name="T20" fmla="*/ 2147483646 w 467"/>
                  <a:gd name="T21" fmla="*/ 2147483646 h 330"/>
                  <a:gd name="T22" fmla="*/ 2147483646 w 467"/>
                  <a:gd name="T23" fmla="*/ 2147483646 h 330"/>
                  <a:gd name="T24" fmla="*/ 2147483646 w 467"/>
                  <a:gd name="T25" fmla="*/ 2147483646 h 330"/>
                  <a:gd name="T26" fmla="*/ 2147483646 w 467"/>
                  <a:gd name="T27" fmla="*/ 2147483646 h 330"/>
                  <a:gd name="T28" fmla="*/ 2147483646 w 467"/>
                  <a:gd name="T29" fmla="*/ 2147483646 h 330"/>
                  <a:gd name="T30" fmla="*/ 2147483646 w 467"/>
                  <a:gd name="T31" fmla="*/ 2147483646 h 330"/>
                  <a:gd name="T32" fmla="*/ 2147483646 w 467"/>
                  <a:gd name="T33" fmla="*/ 2147483646 h 330"/>
                  <a:gd name="T34" fmla="*/ 2147483646 w 467"/>
                  <a:gd name="T35" fmla="*/ 2147483646 h 330"/>
                  <a:gd name="T36" fmla="*/ 2147483646 w 467"/>
                  <a:gd name="T37" fmla="*/ 2147483646 h 330"/>
                  <a:gd name="T38" fmla="*/ 2147483646 w 467"/>
                  <a:gd name="T39" fmla="*/ 2147483646 h 330"/>
                  <a:gd name="T40" fmla="*/ 2147483646 w 467"/>
                  <a:gd name="T41" fmla="*/ 2147483646 h 330"/>
                  <a:gd name="T42" fmla="*/ 2147483646 w 467"/>
                  <a:gd name="T43" fmla="*/ 2147483646 h 330"/>
                  <a:gd name="T44" fmla="*/ 2147483646 w 467"/>
                  <a:gd name="T45" fmla="*/ 2147483646 h 330"/>
                  <a:gd name="T46" fmla="*/ 2147483646 w 467"/>
                  <a:gd name="T47" fmla="*/ 2147483646 h 330"/>
                  <a:gd name="T48" fmla="*/ 2147483646 w 467"/>
                  <a:gd name="T49" fmla="*/ 2147483646 h 330"/>
                  <a:gd name="T50" fmla="*/ 2147483646 w 467"/>
                  <a:gd name="T51" fmla="*/ 2147483646 h 330"/>
                  <a:gd name="T52" fmla="*/ 2147483646 w 467"/>
                  <a:gd name="T53" fmla="*/ 2147483646 h 330"/>
                  <a:gd name="T54" fmla="*/ 2147483646 w 467"/>
                  <a:gd name="T55" fmla="*/ 2147483646 h 330"/>
                  <a:gd name="T56" fmla="*/ 2147483646 w 467"/>
                  <a:gd name="T57" fmla="*/ 2147483646 h 330"/>
                  <a:gd name="T58" fmla="*/ 2147483646 w 467"/>
                  <a:gd name="T59" fmla="*/ 2147483646 h 330"/>
                  <a:gd name="T60" fmla="*/ 2147483646 w 467"/>
                  <a:gd name="T61" fmla="*/ 2147483646 h 330"/>
                  <a:gd name="T62" fmla="*/ 2147483646 w 467"/>
                  <a:gd name="T63" fmla="*/ 2147483646 h 330"/>
                  <a:gd name="T64" fmla="*/ 2147483646 w 467"/>
                  <a:gd name="T65" fmla="*/ 2147483646 h 330"/>
                  <a:gd name="T66" fmla="*/ 2147483646 w 467"/>
                  <a:gd name="T67" fmla="*/ 2147483646 h 330"/>
                  <a:gd name="T68" fmla="*/ 2147483646 w 467"/>
                  <a:gd name="T69" fmla="*/ 2147483646 h 330"/>
                  <a:gd name="T70" fmla="*/ 2147483646 w 467"/>
                  <a:gd name="T71" fmla="*/ 2147483646 h 330"/>
                  <a:gd name="T72" fmla="*/ 2147483646 w 467"/>
                  <a:gd name="T73" fmla="*/ 2147483646 h 330"/>
                  <a:gd name="T74" fmla="*/ 2147483646 w 467"/>
                  <a:gd name="T75" fmla="*/ 2147483646 h 330"/>
                  <a:gd name="T76" fmla="*/ 2147483646 w 467"/>
                  <a:gd name="T77" fmla="*/ 2147483646 h 330"/>
                  <a:gd name="T78" fmla="*/ 2147483646 w 467"/>
                  <a:gd name="T79" fmla="*/ 2147483646 h 330"/>
                  <a:gd name="T80" fmla="*/ 2147483646 w 467"/>
                  <a:gd name="T81" fmla="*/ 2147483646 h 330"/>
                  <a:gd name="T82" fmla="*/ 2147483646 w 467"/>
                  <a:gd name="T83" fmla="*/ 2147483646 h 330"/>
                  <a:gd name="T84" fmla="*/ 2147483646 w 467"/>
                  <a:gd name="T85" fmla="*/ 2147483646 h 330"/>
                  <a:gd name="T86" fmla="*/ 2147483646 w 467"/>
                  <a:gd name="T87" fmla="*/ 2147483646 h 330"/>
                  <a:gd name="T88" fmla="*/ 2147483646 w 467"/>
                  <a:gd name="T89" fmla="*/ 2147483646 h 330"/>
                  <a:gd name="T90" fmla="*/ 2147483646 w 467"/>
                  <a:gd name="T91" fmla="*/ 2147483646 h 330"/>
                  <a:gd name="T92" fmla="*/ 2147483646 w 467"/>
                  <a:gd name="T93" fmla="*/ 2147483646 h 330"/>
                  <a:gd name="T94" fmla="*/ 2147483646 w 467"/>
                  <a:gd name="T95" fmla="*/ 2147483646 h 330"/>
                  <a:gd name="T96" fmla="*/ 2147483646 w 467"/>
                  <a:gd name="T97" fmla="*/ 2147483646 h 330"/>
                  <a:gd name="T98" fmla="*/ 2147483646 w 467"/>
                  <a:gd name="T99" fmla="*/ 2147483646 h 330"/>
                  <a:gd name="T100" fmla="*/ 2147483646 w 467"/>
                  <a:gd name="T101" fmla="*/ 2147483646 h 330"/>
                  <a:gd name="T102" fmla="*/ 2147483646 w 467"/>
                  <a:gd name="T103" fmla="*/ 2147483646 h 330"/>
                  <a:gd name="T104" fmla="*/ 2147483646 w 467"/>
                  <a:gd name="T105" fmla="*/ 2147483646 h 330"/>
                  <a:gd name="T106" fmla="*/ 2147483646 w 467"/>
                  <a:gd name="T107" fmla="*/ 2147483646 h 330"/>
                  <a:gd name="T108" fmla="*/ 2147483646 w 467"/>
                  <a:gd name="T109" fmla="*/ 2147483646 h 330"/>
                  <a:gd name="T110" fmla="*/ 2147483646 w 467"/>
                  <a:gd name="T111" fmla="*/ 2147483646 h 330"/>
                  <a:gd name="T112" fmla="*/ 2147483646 w 467"/>
                  <a:gd name="T113" fmla="*/ 2147483646 h 330"/>
                  <a:gd name="T114" fmla="*/ 2147483646 w 467"/>
                  <a:gd name="T115" fmla="*/ 2147483646 h 330"/>
                  <a:gd name="T116" fmla="*/ 2147483646 w 467"/>
                  <a:gd name="T117" fmla="*/ 2147483646 h 330"/>
                  <a:gd name="T118" fmla="*/ 2147483646 w 467"/>
                  <a:gd name="T119" fmla="*/ 2147483646 h 330"/>
                  <a:gd name="T120" fmla="*/ 2147483646 w 467"/>
                  <a:gd name="T121" fmla="*/ 2147483646 h 330"/>
                  <a:gd name="T122" fmla="*/ 2147483646 w 467"/>
                  <a:gd name="T123" fmla="*/ 2147483646 h 330"/>
                  <a:gd name="T124" fmla="*/ 2147483646 w 467"/>
                  <a:gd name="T125" fmla="*/ 2147483646 h 33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67"/>
                  <a:gd name="T190" fmla="*/ 0 h 330"/>
                  <a:gd name="T191" fmla="*/ 467 w 467"/>
                  <a:gd name="T192" fmla="*/ 330 h 330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67" h="330">
                    <a:moveTo>
                      <a:pt x="117" y="5"/>
                    </a:moveTo>
                    <a:lnTo>
                      <a:pt x="117" y="5"/>
                    </a:lnTo>
                    <a:lnTo>
                      <a:pt x="118" y="6"/>
                    </a:lnTo>
                    <a:lnTo>
                      <a:pt x="118" y="7"/>
                    </a:lnTo>
                    <a:lnTo>
                      <a:pt x="118" y="8"/>
                    </a:lnTo>
                    <a:lnTo>
                      <a:pt x="119" y="8"/>
                    </a:lnTo>
                    <a:lnTo>
                      <a:pt x="119" y="7"/>
                    </a:lnTo>
                    <a:lnTo>
                      <a:pt x="120" y="6"/>
                    </a:lnTo>
                    <a:lnTo>
                      <a:pt x="121" y="6"/>
                    </a:lnTo>
                    <a:lnTo>
                      <a:pt x="121" y="5"/>
                    </a:lnTo>
                    <a:lnTo>
                      <a:pt x="122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2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30" y="1"/>
                    </a:lnTo>
                    <a:lnTo>
                      <a:pt x="131" y="1"/>
                    </a:lnTo>
                    <a:lnTo>
                      <a:pt x="132" y="2"/>
                    </a:lnTo>
                    <a:lnTo>
                      <a:pt x="133" y="3"/>
                    </a:lnTo>
                    <a:lnTo>
                      <a:pt x="134" y="4"/>
                    </a:lnTo>
                    <a:lnTo>
                      <a:pt x="135" y="5"/>
                    </a:lnTo>
                    <a:lnTo>
                      <a:pt x="136" y="5"/>
                    </a:lnTo>
                    <a:lnTo>
                      <a:pt x="137" y="4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2" y="5"/>
                    </a:lnTo>
                    <a:lnTo>
                      <a:pt x="143" y="5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7"/>
                    </a:lnTo>
                    <a:lnTo>
                      <a:pt x="147" y="6"/>
                    </a:lnTo>
                    <a:lnTo>
                      <a:pt x="149" y="6"/>
                    </a:lnTo>
                    <a:lnTo>
                      <a:pt x="150" y="5"/>
                    </a:lnTo>
                    <a:lnTo>
                      <a:pt x="152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3"/>
                    </a:lnTo>
                    <a:lnTo>
                      <a:pt x="154" y="2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6" y="4"/>
                    </a:lnTo>
                    <a:lnTo>
                      <a:pt x="157" y="5"/>
                    </a:lnTo>
                    <a:lnTo>
                      <a:pt x="158" y="6"/>
                    </a:lnTo>
                    <a:lnTo>
                      <a:pt x="159" y="6"/>
                    </a:lnTo>
                    <a:lnTo>
                      <a:pt x="159" y="7"/>
                    </a:lnTo>
                    <a:lnTo>
                      <a:pt x="160" y="8"/>
                    </a:lnTo>
                    <a:lnTo>
                      <a:pt x="161" y="8"/>
                    </a:lnTo>
                    <a:lnTo>
                      <a:pt x="162" y="8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5" y="6"/>
                    </a:lnTo>
                    <a:lnTo>
                      <a:pt x="166" y="6"/>
                    </a:lnTo>
                    <a:lnTo>
                      <a:pt x="167" y="6"/>
                    </a:lnTo>
                    <a:lnTo>
                      <a:pt x="168" y="7"/>
                    </a:lnTo>
                    <a:lnTo>
                      <a:pt x="169" y="8"/>
                    </a:lnTo>
                    <a:lnTo>
                      <a:pt x="170" y="8"/>
                    </a:lnTo>
                    <a:lnTo>
                      <a:pt x="171" y="8"/>
                    </a:lnTo>
                    <a:lnTo>
                      <a:pt x="172" y="8"/>
                    </a:lnTo>
                    <a:lnTo>
                      <a:pt x="173" y="8"/>
                    </a:lnTo>
                    <a:lnTo>
                      <a:pt x="174" y="9"/>
                    </a:lnTo>
                    <a:lnTo>
                      <a:pt x="175" y="9"/>
                    </a:lnTo>
                    <a:lnTo>
                      <a:pt x="176" y="8"/>
                    </a:lnTo>
                    <a:lnTo>
                      <a:pt x="177" y="8"/>
                    </a:lnTo>
                    <a:lnTo>
                      <a:pt x="178" y="7"/>
                    </a:lnTo>
                    <a:lnTo>
                      <a:pt x="179" y="7"/>
                    </a:lnTo>
                    <a:lnTo>
                      <a:pt x="180" y="8"/>
                    </a:lnTo>
                    <a:lnTo>
                      <a:pt x="180" y="9"/>
                    </a:lnTo>
                    <a:lnTo>
                      <a:pt x="180" y="10"/>
                    </a:lnTo>
                    <a:lnTo>
                      <a:pt x="180" y="11"/>
                    </a:lnTo>
                    <a:lnTo>
                      <a:pt x="180" y="12"/>
                    </a:lnTo>
                    <a:lnTo>
                      <a:pt x="181" y="12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6" y="8"/>
                    </a:lnTo>
                    <a:lnTo>
                      <a:pt x="185" y="8"/>
                    </a:lnTo>
                    <a:lnTo>
                      <a:pt x="185" y="7"/>
                    </a:lnTo>
                    <a:lnTo>
                      <a:pt x="185" y="6"/>
                    </a:lnTo>
                    <a:lnTo>
                      <a:pt x="185" y="5"/>
                    </a:lnTo>
                    <a:lnTo>
                      <a:pt x="186" y="5"/>
                    </a:lnTo>
                    <a:lnTo>
                      <a:pt x="186" y="4"/>
                    </a:lnTo>
                    <a:lnTo>
                      <a:pt x="186" y="2"/>
                    </a:lnTo>
                    <a:lnTo>
                      <a:pt x="187" y="2"/>
                    </a:lnTo>
                    <a:lnTo>
                      <a:pt x="187" y="1"/>
                    </a:lnTo>
                    <a:lnTo>
                      <a:pt x="188" y="0"/>
                    </a:lnTo>
                    <a:lnTo>
                      <a:pt x="189" y="0"/>
                    </a:lnTo>
                    <a:lnTo>
                      <a:pt x="190" y="0"/>
                    </a:lnTo>
                    <a:lnTo>
                      <a:pt x="191" y="1"/>
                    </a:lnTo>
                    <a:lnTo>
                      <a:pt x="192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6" y="2"/>
                    </a:lnTo>
                    <a:lnTo>
                      <a:pt x="197" y="3"/>
                    </a:lnTo>
                    <a:lnTo>
                      <a:pt x="198" y="3"/>
                    </a:lnTo>
                    <a:lnTo>
                      <a:pt x="200" y="4"/>
                    </a:lnTo>
                    <a:lnTo>
                      <a:pt x="201" y="5"/>
                    </a:lnTo>
                    <a:lnTo>
                      <a:pt x="202" y="5"/>
                    </a:lnTo>
                    <a:lnTo>
                      <a:pt x="202" y="6"/>
                    </a:lnTo>
                    <a:lnTo>
                      <a:pt x="203" y="6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9"/>
                    </a:lnTo>
                    <a:lnTo>
                      <a:pt x="206" y="10"/>
                    </a:lnTo>
                    <a:lnTo>
                      <a:pt x="207" y="10"/>
                    </a:lnTo>
                    <a:lnTo>
                      <a:pt x="208" y="10"/>
                    </a:lnTo>
                    <a:lnTo>
                      <a:pt x="209" y="10"/>
                    </a:lnTo>
                    <a:lnTo>
                      <a:pt x="210" y="9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4" y="9"/>
                    </a:lnTo>
                    <a:lnTo>
                      <a:pt x="215" y="9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6" y="13"/>
                    </a:lnTo>
                    <a:lnTo>
                      <a:pt x="217" y="13"/>
                    </a:lnTo>
                    <a:lnTo>
                      <a:pt x="218" y="13"/>
                    </a:lnTo>
                    <a:lnTo>
                      <a:pt x="219" y="13"/>
                    </a:lnTo>
                    <a:lnTo>
                      <a:pt x="220" y="13"/>
                    </a:lnTo>
                    <a:lnTo>
                      <a:pt x="221" y="13"/>
                    </a:lnTo>
                    <a:lnTo>
                      <a:pt x="222" y="13"/>
                    </a:lnTo>
                    <a:lnTo>
                      <a:pt x="224" y="13"/>
                    </a:lnTo>
                    <a:lnTo>
                      <a:pt x="226" y="14"/>
                    </a:lnTo>
                    <a:lnTo>
                      <a:pt x="226" y="15"/>
                    </a:lnTo>
                    <a:lnTo>
                      <a:pt x="227" y="15"/>
                    </a:lnTo>
                    <a:lnTo>
                      <a:pt x="227" y="16"/>
                    </a:lnTo>
                    <a:lnTo>
                      <a:pt x="228" y="16"/>
                    </a:lnTo>
                    <a:lnTo>
                      <a:pt x="229" y="16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8" y="13"/>
                    </a:lnTo>
                    <a:lnTo>
                      <a:pt x="239" y="13"/>
                    </a:lnTo>
                    <a:lnTo>
                      <a:pt x="239" y="14"/>
                    </a:lnTo>
                    <a:lnTo>
                      <a:pt x="240" y="14"/>
                    </a:lnTo>
                    <a:lnTo>
                      <a:pt x="241" y="14"/>
                    </a:lnTo>
                    <a:lnTo>
                      <a:pt x="242" y="14"/>
                    </a:lnTo>
                    <a:lnTo>
                      <a:pt x="243" y="14"/>
                    </a:lnTo>
                    <a:lnTo>
                      <a:pt x="244" y="14"/>
                    </a:lnTo>
                    <a:lnTo>
                      <a:pt x="245" y="15"/>
                    </a:lnTo>
                    <a:lnTo>
                      <a:pt x="247" y="15"/>
                    </a:lnTo>
                    <a:lnTo>
                      <a:pt x="248" y="15"/>
                    </a:lnTo>
                    <a:lnTo>
                      <a:pt x="249" y="15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6"/>
                    </a:lnTo>
                    <a:lnTo>
                      <a:pt x="251" y="17"/>
                    </a:lnTo>
                    <a:lnTo>
                      <a:pt x="251" y="18"/>
                    </a:lnTo>
                    <a:lnTo>
                      <a:pt x="252" y="18"/>
                    </a:lnTo>
                    <a:lnTo>
                      <a:pt x="252" y="19"/>
                    </a:lnTo>
                    <a:lnTo>
                      <a:pt x="253" y="20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6" y="21"/>
                    </a:lnTo>
                    <a:lnTo>
                      <a:pt x="256" y="22"/>
                    </a:lnTo>
                    <a:lnTo>
                      <a:pt x="257" y="22"/>
                    </a:lnTo>
                    <a:lnTo>
                      <a:pt x="258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1" y="23"/>
                    </a:lnTo>
                    <a:lnTo>
                      <a:pt x="262" y="23"/>
                    </a:lnTo>
                    <a:lnTo>
                      <a:pt x="263" y="23"/>
                    </a:lnTo>
                    <a:lnTo>
                      <a:pt x="264" y="23"/>
                    </a:lnTo>
                    <a:lnTo>
                      <a:pt x="265" y="23"/>
                    </a:lnTo>
                    <a:lnTo>
                      <a:pt x="265" y="24"/>
                    </a:lnTo>
                    <a:lnTo>
                      <a:pt x="268" y="26"/>
                    </a:lnTo>
                    <a:lnTo>
                      <a:pt x="269" y="26"/>
                    </a:lnTo>
                    <a:lnTo>
                      <a:pt x="269" y="25"/>
                    </a:lnTo>
                    <a:lnTo>
                      <a:pt x="270" y="25"/>
                    </a:lnTo>
                    <a:lnTo>
                      <a:pt x="271" y="25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7"/>
                    </a:lnTo>
                    <a:lnTo>
                      <a:pt x="273" y="27"/>
                    </a:lnTo>
                    <a:lnTo>
                      <a:pt x="273" y="26"/>
                    </a:lnTo>
                    <a:lnTo>
                      <a:pt x="274" y="26"/>
                    </a:lnTo>
                    <a:lnTo>
                      <a:pt x="276" y="26"/>
                    </a:lnTo>
                    <a:lnTo>
                      <a:pt x="276" y="27"/>
                    </a:lnTo>
                    <a:lnTo>
                      <a:pt x="277" y="27"/>
                    </a:lnTo>
                    <a:lnTo>
                      <a:pt x="278" y="28"/>
                    </a:lnTo>
                    <a:lnTo>
                      <a:pt x="279" y="28"/>
                    </a:lnTo>
                    <a:lnTo>
                      <a:pt x="279" y="29"/>
                    </a:lnTo>
                    <a:lnTo>
                      <a:pt x="280" y="31"/>
                    </a:lnTo>
                    <a:lnTo>
                      <a:pt x="280" y="32"/>
                    </a:lnTo>
                    <a:lnTo>
                      <a:pt x="281" y="32"/>
                    </a:lnTo>
                    <a:lnTo>
                      <a:pt x="281" y="33"/>
                    </a:lnTo>
                    <a:lnTo>
                      <a:pt x="282" y="34"/>
                    </a:lnTo>
                    <a:lnTo>
                      <a:pt x="283" y="34"/>
                    </a:lnTo>
                    <a:lnTo>
                      <a:pt x="283" y="35"/>
                    </a:lnTo>
                    <a:lnTo>
                      <a:pt x="282" y="36"/>
                    </a:lnTo>
                    <a:lnTo>
                      <a:pt x="282" y="37"/>
                    </a:lnTo>
                    <a:lnTo>
                      <a:pt x="282" y="38"/>
                    </a:lnTo>
                    <a:lnTo>
                      <a:pt x="282" y="39"/>
                    </a:lnTo>
                    <a:lnTo>
                      <a:pt x="283" y="39"/>
                    </a:lnTo>
                    <a:lnTo>
                      <a:pt x="284" y="39"/>
                    </a:lnTo>
                    <a:lnTo>
                      <a:pt x="285" y="39"/>
                    </a:lnTo>
                    <a:lnTo>
                      <a:pt x="286" y="39"/>
                    </a:lnTo>
                    <a:lnTo>
                      <a:pt x="286" y="40"/>
                    </a:lnTo>
                    <a:lnTo>
                      <a:pt x="287" y="40"/>
                    </a:lnTo>
                    <a:lnTo>
                      <a:pt x="288" y="40"/>
                    </a:lnTo>
                    <a:lnTo>
                      <a:pt x="288" y="39"/>
                    </a:lnTo>
                    <a:lnTo>
                      <a:pt x="289" y="39"/>
                    </a:lnTo>
                    <a:lnTo>
                      <a:pt x="290" y="37"/>
                    </a:lnTo>
                    <a:lnTo>
                      <a:pt x="291" y="36"/>
                    </a:lnTo>
                    <a:lnTo>
                      <a:pt x="291" y="35"/>
                    </a:lnTo>
                    <a:lnTo>
                      <a:pt x="292" y="35"/>
                    </a:lnTo>
                    <a:lnTo>
                      <a:pt x="293" y="35"/>
                    </a:lnTo>
                    <a:lnTo>
                      <a:pt x="293" y="36"/>
                    </a:lnTo>
                    <a:lnTo>
                      <a:pt x="294" y="36"/>
                    </a:lnTo>
                    <a:lnTo>
                      <a:pt x="295" y="37"/>
                    </a:lnTo>
                    <a:lnTo>
                      <a:pt x="296" y="38"/>
                    </a:lnTo>
                    <a:lnTo>
                      <a:pt x="298" y="36"/>
                    </a:lnTo>
                    <a:lnTo>
                      <a:pt x="299" y="36"/>
                    </a:lnTo>
                    <a:lnTo>
                      <a:pt x="300" y="37"/>
                    </a:lnTo>
                    <a:lnTo>
                      <a:pt x="301" y="37"/>
                    </a:lnTo>
                    <a:lnTo>
                      <a:pt x="301" y="38"/>
                    </a:lnTo>
                    <a:lnTo>
                      <a:pt x="302" y="38"/>
                    </a:lnTo>
                    <a:lnTo>
                      <a:pt x="302" y="39"/>
                    </a:lnTo>
                    <a:lnTo>
                      <a:pt x="303" y="40"/>
                    </a:lnTo>
                    <a:lnTo>
                      <a:pt x="304" y="40"/>
                    </a:lnTo>
                    <a:lnTo>
                      <a:pt x="304" y="39"/>
                    </a:lnTo>
                    <a:lnTo>
                      <a:pt x="305" y="39"/>
                    </a:lnTo>
                    <a:lnTo>
                      <a:pt x="306" y="40"/>
                    </a:lnTo>
                    <a:lnTo>
                      <a:pt x="307" y="40"/>
                    </a:lnTo>
                    <a:lnTo>
                      <a:pt x="308" y="40"/>
                    </a:lnTo>
                    <a:lnTo>
                      <a:pt x="309" y="40"/>
                    </a:lnTo>
                    <a:lnTo>
                      <a:pt x="309" y="39"/>
                    </a:lnTo>
                    <a:lnTo>
                      <a:pt x="310" y="39"/>
                    </a:lnTo>
                    <a:lnTo>
                      <a:pt x="309" y="38"/>
                    </a:lnTo>
                    <a:lnTo>
                      <a:pt x="310" y="38"/>
                    </a:lnTo>
                    <a:lnTo>
                      <a:pt x="311" y="37"/>
                    </a:lnTo>
                    <a:lnTo>
                      <a:pt x="312" y="37"/>
                    </a:lnTo>
                    <a:lnTo>
                      <a:pt x="313" y="37"/>
                    </a:lnTo>
                    <a:lnTo>
                      <a:pt x="314" y="38"/>
                    </a:lnTo>
                    <a:lnTo>
                      <a:pt x="315" y="40"/>
                    </a:lnTo>
                    <a:lnTo>
                      <a:pt x="315" y="41"/>
                    </a:lnTo>
                    <a:lnTo>
                      <a:pt x="316" y="41"/>
                    </a:lnTo>
                    <a:lnTo>
                      <a:pt x="317" y="41"/>
                    </a:lnTo>
                    <a:lnTo>
                      <a:pt x="318" y="41"/>
                    </a:lnTo>
                    <a:lnTo>
                      <a:pt x="318" y="40"/>
                    </a:lnTo>
                    <a:lnTo>
                      <a:pt x="319" y="40"/>
                    </a:lnTo>
                    <a:lnTo>
                      <a:pt x="320" y="40"/>
                    </a:lnTo>
                    <a:lnTo>
                      <a:pt x="321" y="40"/>
                    </a:lnTo>
                    <a:lnTo>
                      <a:pt x="322" y="40"/>
                    </a:lnTo>
                    <a:lnTo>
                      <a:pt x="322" y="41"/>
                    </a:lnTo>
                    <a:lnTo>
                      <a:pt x="323" y="42"/>
                    </a:lnTo>
                    <a:lnTo>
                      <a:pt x="323" y="41"/>
                    </a:lnTo>
                    <a:lnTo>
                      <a:pt x="324" y="41"/>
                    </a:lnTo>
                    <a:lnTo>
                      <a:pt x="325" y="42"/>
                    </a:lnTo>
                    <a:lnTo>
                      <a:pt x="325" y="41"/>
                    </a:lnTo>
                    <a:lnTo>
                      <a:pt x="326" y="42"/>
                    </a:lnTo>
                    <a:lnTo>
                      <a:pt x="327" y="41"/>
                    </a:lnTo>
                    <a:lnTo>
                      <a:pt x="328" y="41"/>
                    </a:lnTo>
                    <a:lnTo>
                      <a:pt x="329" y="41"/>
                    </a:lnTo>
                    <a:lnTo>
                      <a:pt x="330" y="41"/>
                    </a:lnTo>
                    <a:lnTo>
                      <a:pt x="331" y="41"/>
                    </a:lnTo>
                    <a:lnTo>
                      <a:pt x="332" y="41"/>
                    </a:lnTo>
                    <a:lnTo>
                      <a:pt x="332" y="40"/>
                    </a:lnTo>
                    <a:lnTo>
                      <a:pt x="333" y="40"/>
                    </a:lnTo>
                    <a:lnTo>
                      <a:pt x="334" y="40"/>
                    </a:lnTo>
                    <a:lnTo>
                      <a:pt x="335" y="40"/>
                    </a:lnTo>
                    <a:lnTo>
                      <a:pt x="336" y="38"/>
                    </a:lnTo>
                    <a:lnTo>
                      <a:pt x="337" y="39"/>
                    </a:lnTo>
                    <a:lnTo>
                      <a:pt x="338" y="39"/>
                    </a:lnTo>
                    <a:lnTo>
                      <a:pt x="339" y="39"/>
                    </a:lnTo>
                    <a:lnTo>
                      <a:pt x="339" y="40"/>
                    </a:lnTo>
                    <a:lnTo>
                      <a:pt x="339" y="41"/>
                    </a:lnTo>
                    <a:lnTo>
                      <a:pt x="340" y="41"/>
                    </a:lnTo>
                    <a:lnTo>
                      <a:pt x="340" y="40"/>
                    </a:lnTo>
                    <a:lnTo>
                      <a:pt x="340" y="39"/>
                    </a:lnTo>
                    <a:lnTo>
                      <a:pt x="340" y="38"/>
                    </a:lnTo>
                    <a:lnTo>
                      <a:pt x="341" y="38"/>
                    </a:lnTo>
                    <a:lnTo>
                      <a:pt x="342" y="39"/>
                    </a:lnTo>
                    <a:lnTo>
                      <a:pt x="342" y="40"/>
                    </a:lnTo>
                    <a:lnTo>
                      <a:pt x="342" y="41"/>
                    </a:lnTo>
                    <a:lnTo>
                      <a:pt x="342" y="42"/>
                    </a:lnTo>
                    <a:lnTo>
                      <a:pt x="341" y="43"/>
                    </a:lnTo>
                    <a:lnTo>
                      <a:pt x="342" y="43"/>
                    </a:lnTo>
                    <a:lnTo>
                      <a:pt x="342" y="44"/>
                    </a:lnTo>
                    <a:lnTo>
                      <a:pt x="343" y="45"/>
                    </a:lnTo>
                    <a:lnTo>
                      <a:pt x="344" y="45"/>
                    </a:lnTo>
                    <a:lnTo>
                      <a:pt x="345" y="45"/>
                    </a:lnTo>
                    <a:lnTo>
                      <a:pt x="345" y="46"/>
                    </a:lnTo>
                    <a:lnTo>
                      <a:pt x="346" y="46"/>
                    </a:lnTo>
                    <a:lnTo>
                      <a:pt x="346" y="47"/>
                    </a:lnTo>
                    <a:lnTo>
                      <a:pt x="346" y="48"/>
                    </a:lnTo>
                    <a:lnTo>
                      <a:pt x="345" y="48"/>
                    </a:lnTo>
                    <a:lnTo>
                      <a:pt x="345" y="49"/>
                    </a:lnTo>
                    <a:lnTo>
                      <a:pt x="345" y="51"/>
                    </a:lnTo>
                    <a:lnTo>
                      <a:pt x="346" y="51"/>
                    </a:lnTo>
                    <a:lnTo>
                      <a:pt x="347" y="51"/>
                    </a:lnTo>
                    <a:lnTo>
                      <a:pt x="347" y="52"/>
                    </a:lnTo>
                    <a:lnTo>
                      <a:pt x="348" y="51"/>
                    </a:lnTo>
                    <a:lnTo>
                      <a:pt x="348" y="52"/>
                    </a:lnTo>
                    <a:lnTo>
                      <a:pt x="349" y="52"/>
                    </a:lnTo>
                    <a:lnTo>
                      <a:pt x="350" y="53"/>
                    </a:lnTo>
                    <a:lnTo>
                      <a:pt x="350" y="52"/>
                    </a:lnTo>
                    <a:lnTo>
                      <a:pt x="351" y="52"/>
                    </a:lnTo>
                    <a:lnTo>
                      <a:pt x="351" y="53"/>
                    </a:lnTo>
                    <a:lnTo>
                      <a:pt x="352" y="53"/>
                    </a:lnTo>
                    <a:lnTo>
                      <a:pt x="353" y="54"/>
                    </a:lnTo>
                    <a:lnTo>
                      <a:pt x="353" y="55"/>
                    </a:lnTo>
                    <a:lnTo>
                      <a:pt x="354" y="55"/>
                    </a:lnTo>
                    <a:lnTo>
                      <a:pt x="355" y="55"/>
                    </a:lnTo>
                    <a:lnTo>
                      <a:pt x="356" y="55"/>
                    </a:lnTo>
                    <a:lnTo>
                      <a:pt x="357" y="55"/>
                    </a:lnTo>
                    <a:lnTo>
                      <a:pt x="358" y="55"/>
                    </a:lnTo>
                    <a:lnTo>
                      <a:pt x="358" y="56"/>
                    </a:lnTo>
                    <a:lnTo>
                      <a:pt x="358" y="57"/>
                    </a:lnTo>
                    <a:lnTo>
                      <a:pt x="358" y="58"/>
                    </a:lnTo>
                    <a:lnTo>
                      <a:pt x="358" y="59"/>
                    </a:lnTo>
                    <a:lnTo>
                      <a:pt x="359" y="59"/>
                    </a:lnTo>
                    <a:lnTo>
                      <a:pt x="359" y="60"/>
                    </a:lnTo>
                    <a:lnTo>
                      <a:pt x="360" y="60"/>
                    </a:lnTo>
                    <a:lnTo>
                      <a:pt x="360" y="59"/>
                    </a:lnTo>
                    <a:lnTo>
                      <a:pt x="360" y="60"/>
                    </a:lnTo>
                    <a:lnTo>
                      <a:pt x="360" y="61"/>
                    </a:lnTo>
                    <a:lnTo>
                      <a:pt x="361" y="61"/>
                    </a:lnTo>
                    <a:lnTo>
                      <a:pt x="361" y="60"/>
                    </a:lnTo>
                    <a:lnTo>
                      <a:pt x="361" y="61"/>
                    </a:lnTo>
                    <a:lnTo>
                      <a:pt x="362" y="61"/>
                    </a:lnTo>
                    <a:lnTo>
                      <a:pt x="362" y="62"/>
                    </a:lnTo>
                    <a:lnTo>
                      <a:pt x="363" y="63"/>
                    </a:lnTo>
                    <a:lnTo>
                      <a:pt x="363" y="64"/>
                    </a:lnTo>
                    <a:lnTo>
                      <a:pt x="363" y="65"/>
                    </a:lnTo>
                    <a:lnTo>
                      <a:pt x="363" y="66"/>
                    </a:lnTo>
                    <a:lnTo>
                      <a:pt x="363" y="67"/>
                    </a:lnTo>
                    <a:lnTo>
                      <a:pt x="364" y="68"/>
                    </a:lnTo>
                    <a:lnTo>
                      <a:pt x="364" y="69"/>
                    </a:lnTo>
                    <a:lnTo>
                      <a:pt x="365" y="70"/>
                    </a:lnTo>
                    <a:lnTo>
                      <a:pt x="364" y="71"/>
                    </a:lnTo>
                    <a:lnTo>
                      <a:pt x="364" y="72"/>
                    </a:lnTo>
                    <a:lnTo>
                      <a:pt x="365" y="73"/>
                    </a:lnTo>
                    <a:lnTo>
                      <a:pt x="365" y="74"/>
                    </a:lnTo>
                    <a:lnTo>
                      <a:pt x="364" y="75"/>
                    </a:lnTo>
                    <a:lnTo>
                      <a:pt x="364" y="74"/>
                    </a:lnTo>
                    <a:lnTo>
                      <a:pt x="363" y="75"/>
                    </a:lnTo>
                    <a:lnTo>
                      <a:pt x="364" y="75"/>
                    </a:lnTo>
                    <a:lnTo>
                      <a:pt x="364" y="76"/>
                    </a:lnTo>
                    <a:lnTo>
                      <a:pt x="365" y="76"/>
                    </a:lnTo>
                    <a:lnTo>
                      <a:pt x="365" y="75"/>
                    </a:lnTo>
                    <a:lnTo>
                      <a:pt x="366" y="76"/>
                    </a:lnTo>
                    <a:lnTo>
                      <a:pt x="366" y="77"/>
                    </a:lnTo>
                    <a:lnTo>
                      <a:pt x="367" y="78"/>
                    </a:lnTo>
                    <a:lnTo>
                      <a:pt x="366" y="78"/>
                    </a:lnTo>
                    <a:lnTo>
                      <a:pt x="365" y="78"/>
                    </a:lnTo>
                    <a:lnTo>
                      <a:pt x="364" y="78"/>
                    </a:lnTo>
                    <a:lnTo>
                      <a:pt x="364" y="79"/>
                    </a:lnTo>
                    <a:lnTo>
                      <a:pt x="365" y="79"/>
                    </a:lnTo>
                    <a:lnTo>
                      <a:pt x="366" y="79"/>
                    </a:lnTo>
                    <a:lnTo>
                      <a:pt x="365" y="79"/>
                    </a:lnTo>
                    <a:lnTo>
                      <a:pt x="365" y="80"/>
                    </a:lnTo>
                    <a:lnTo>
                      <a:pt x="366" y="80"/>
                    </a:lnTo>
                    <a:lnTo>
                      <a:pt x="367" y="80"/>
                    </a:lnTo>
                    <a:lnTo>
                      <a:pt x="367" y="81"/>
                    </a:lnTo>
                    <a:lnTo>
                      <a:pt x="367" y="82"/>
                    </a:lnTo>
                    <a:lnTo>
                      <a:pt x="368" y="82"/>
                    </a:lnTo>
                    <a:lnTo>
                      <a:pt x="368" y="81"/>
                    </a:lnTo>
                    <a:lnTo>
                      <a:pt x="368" y="82"/>
                    </a:lnTo>
                    <a:lnTo>
                      <a:pt x="368" y="83"/>
                    </a:lnTo>
                    <a:lnTo>
                      <a:pt x="367" y="83"/>
                    </a:lnTo>
                    <a:lnTo>
                      <a:pt x="367" y="82"/>
                    </a:lnTo>
                    <a:lnTo>
                      <a:pt x="366" y="82"/>
                    </a:lnTo>
                    <a:lnTo>
                      <a:pt x="366" y="83"/>
                    </a:lnTo>
                    <a:lnTo>
                      <a:pt x="365" y="83"/>
                    </a:lnTo>
                    <a:lnTo>
                      <a:pt x="366" y="84"/>
                    </a:lnTo>
                    <a:lnTo>
                      <a:pt x="365" y="84"/>
                    </a:lnTo>
                    <a:lnTo>
                      <a:pt x="365" y="85"/>
                    </a:lnTo>
                    <a:lnTo>
                      <a:pt x="364" y="85"/>
                    </a:lnTo>
                    <a:lnTo>
                      <a:pt x="365" y="85"/>
                    </a:lnTo>
                    <a:lnTo>
                      <a:pt x="364" y="86"/>
                    </a:lnTo>
                    <a:lnTo>
                      <a:pt x="364" y="87"/>
                    </a:lnTo>
                    <a:lnTo>
                      <a:pt x="364" y="88"/>
                    </a:lnTo>
                    <a:lnTo>
                      <a:pt x="364" y="87"/>
                    </a:lnTo>
                    <a:lnTo>
                      <a:pt x="363" y="88"/>
                    </a:lnTo>
                    <a:lnTo>
                      <a:pt x="363" y="89"/>
                    </a:lnTo>
                    <a:lnTo>
                      <a:pt x="364" y="89"/>
                    </a:lnTo>
                    <a:lnTo>
                      <a:pt x="365" y="90"/>
                    </a:lnTo>
                    <a:lnTo>
                      <a:pt x="365" y="91"/>
                    </a:lnTo>
                    <a:lnTo>
                      <a:pt x="365" y="92"/>
                    </a:lnTo>
                    <a:lnTo>
                      <a:pt x="364" y="92"/>
                    </a:lnTo>
                    <a:lnTo>
                      <a:pt x="365" y="93"/>
                    </a:lnTo>
                    <a:lnTo>
                      <a:pt x="364" y="94"/>
                    </a:lnTo>
                    <a:lnTo>
                      <a:pt x="363" y="94"/>
                    </a:lnTo>
                    <a:lnTo>
                      <a:pt x="363" y="95"/>
                    </a:lnTo>
                    <a:lnTo>
                      <a:pt x="363" y="96"/>
                    </a:lnTo>
                    <a:lnTo>
                      <a:pt x="364" y="96"/>
                    </a:lnTo>
                    <a:lnTo>
                      <a:pt x="363" y="96"/>
                    </a:lnTo>
                    <a:lnTo>
                      <a:pt x="364" y="96"/>
                    </a:lnTo>
                    <a:lnTo>
                      <a:pt x="364" y="97"/>
                    </a:lnTo>
                    <a:lnTo>
                      <a:pt x="364" y="98"/>
                    </a:lnTo>
                    <a:lnTo>
                      <a:pt x="363" y="98"/>
                    </a:lnTo>
                    <a:lnTo>
                      <a:pt x="364" y="98"/>
                    </a:lnTo>
                    <a:lnTo>
                      <a:pt x="364" y="99"/>
                    </a:lnTo>
                    <a:lnTo>
                      <a:pt x="365" y="99"/>
                    </a:lnTo>
                    <a:lnTo>
                      <a:pt x="365" y="100"/>
                    </a:lnTo>
                    <a:lnTo>
                      <a:pt x="366" y="100"/>
                    </a:lnTo>
                    <a:lnTo>
                      <a:pt x="365" y="100"/>
                    </a:lnTo>
                    <a:lnTo>
                      <a:pt x="366" y="100"/>
                    </a:lnTo>
                    <a:lnTo>
                      <a:pt x="366" y="101"/>
                    </a:lnTo>
                    <a:lnTo>
                      <a:pt x="366" y="102"/>
                    </a:lnTo>
                    <a:lnTo>
                      <a:pt x="367" y="102"/>
                    </a:lnTo>
                    <a:lnTo>
                      <a:pt x="368" y="103"/>
                    </a:lnTo>
                    <a:lnTo>
                      <a:pt x="367" y="103"/>
                    </a:lnTo>
                    <a:lnTo>
                      <a:pt x="368" y="103"/>
                    </a:lnTo>
                    <a:lnTo>
                      <a:pt x="368" y="104"/>
                    </a:lnTo>
                    <a:lnTo>
                      <a:pt x="367" y="105"/>
                    </a:lnTo>
                    <a:lnTo>
                      <a:pt x="368" y="105"/>
                    </a:lnTo>
                    <a:lnTo>
                      <a:pt x="368" y="106"/>
                    </a:lnTo>
                    <a:lnTo>
                      <a:pt x="367" y="106"/>
                    </a:lnTo>
                    <a:lnTo>
                      <a:pt x="367" y="105"/>
                    </a:lnTo>
                    <a:lnTo>
                      <a:pt x="366" y="106"/>
                    </a:lnTo>
                    <a:lnTo>
                      <a:pt x="367" y="107"/>
                    </a:lnTo>
                    <a:lnTo>
                      <a:pt x="366" y="107"/>
                    </a:lnTo>
                    <a:lnTo>
                      <a:pt x="367" y="108"/>
                    </a:lnTo>
                    <a:lnTo>
                      <a:pt x="366" y="108"/>
                    </a:lnTo>
                    <a:lnTo>
                      <a:pt x="367" y="108"/>
                    </a:lnTo>
                    <a:lnTo>
                      <a:pt x="366" y="108"/>
                    </a:lnTo>
                    <a:lnTo>
                      <a:pt x="366" y="109"/>
                    </a:lnTo>
                    <a:lnTo>
                      <a:pt x="367" y="110"/>
                    </a:lnTo>
                    <a:lnTo>
                      <a:pt x="366" y="110"/>
                    </a:lnTo>
                    <a:lnTo>
                      <a:pt x="366" y="111"/>
                    </a:lnTo>
                    <a:lnTo>
                      <a:pt x="366" y="112"/>
                    </a:lnTo>
                    <a:lnTo>
                      <a:pt x="365" y="113"/>
                    </a:lnTo>
                    <a:lnTo>
                      <a:pt x="364" y="113"/>
                    </a:lnTo>
                    <a:lnTo>
                      <a:pt x="364" y="114"/>
                    </a:lnTo>
                    <a:lnTo>
                      <a:pt x="363" y="113"/>
                    </a:lnTo>
                    <a:lnTo>
                      <a:pt x="363" y="114"/>
                    </a:lnTo>
                    <a:lnTo>
                      <a:pt x="364" y="114"/>
                    </a:lnTo>
                    <a:lnTo>
                      <a:pt x="363" y="114"/>
                    </a:lnTo>
                    <a:lnTo>
                      <a:pt x="363" y="115"/>
                    </a:lnTo>
                    <a:lnTo>
                      <a:pt x="363" y="116"/>
                    </a:lnTo>
                    <a:lnTo>
                      <a:pt x="364" y="116"/>
                    </a:lnTo>
                    <a:lnTo>
                      <a:pt x="364" y="117"/>
                    </a:lnTo>
                    <a:lnTo>
                      <a:pt x="364" y="118"/>
                    </a:lnTo>
                    <a:lnTo>
                      <a:pt x="365" y="117"/>
                    </a:lnTo>
                    <a:lnTo>
                      <a:pt x="365" y="118"/>
                    </a:lnTo>
                    <a:lnTo>
                      <a:pt x="365" y="119"/>
                    </a:lnTo>
                    <a:lnTo>
                      <a:pt x="366" y="119"/>
                    </a:lnTo>
                    <a:lnTo>
                      <a:pt x="366" y="120"/>
                    </a:lnTo>
                    <a:lnTo>
                      <a:pt x="367" y="120"/>
                    </a:lnTo>
                    <a:lnTo>
                      <a:pt x="367" y="121"/>
                    </a:lnTo>
                    <a:lnTo>
                      <a:pt x="368" y="121"/>
                    </a:lnTo>
                    <a:lnTo>
                      <a:pt x="368" y="120"/>
                    </a:lnTo>
                    <a:lnTo>
                      <a:pt x="369" y="120"/>
                    </a:lnTo>
                    <a:lnTo>
                      <a:pt x="369" y="121"/>
                    </a:lnTo>
                    <a:lnTo>
                      <a:pt x="370" y="121"/>
                    </a:lnTo>
                    <a:lnTo>
                      <a:pt x="369" y="121"/>
                    </a:lnTo>
                    <a:lnTo>
                      <a:pt x="369" y="122"/>
                    </a:lnTo>
                    <a:lnTo>
                      <a:pt x="369" y="121"/>
                    </a:lnTo>
                    <a:lnTo>
                      <a:pt x="368" y="121"/>
                    </a:lnTo>
                    <a:lnTo>
                      <a:pt x="368" y="122"/>
                    </a:lnTo>
                    <a:lnTo>
                      <a:pt x="369" y="122"/>
                    </a:lnTo>
                    <a:lnTo>
                      <a:pt x="369" y="123"/>
                    </a:lnTo>
                    <a:lnTo>
                      <a:pt x="370" y="122"/>
                    </a:lnTo>
                    <a:lnTo>
                      <a:pt x="370" y="123"/>
                    </a:lnTo>
                    <a:lnTo>
                      <a:pt x="369" y="124"/>
                    </a:lnTo>
                    <a:lnTo>
                      <a:pt x="370" y="124"/>
                    </a:lnTo>
                    <a:lnTo>
                      <a:pt x="370" y="125"/>
                    </a:lnTo>
                    <a:lnTo>
                      <a:pt x="370" y="126"/>
                    </a:lnTo>
                    <a:lnTo>
                      <a:pt x="370" y="127"/>
                    </a:lnTo>
                    <a:lnTo>
                      <a:pt x="371" y="127"/>
                    </a:lnTo>
                    <a:lnTo>
                      <a:pt x="370" y="127"/>
                    </a:lnTo>
                    <a:lnTo>
                      <a:pt x="371" y="127"/>
                    </a:lnTo>
                    <a:lnTo>
                      <a:pt x="371" y="128"/>
                    </a:lnTo>
                    <a:lnTo>
                      <a:pt x="370" y="128"/>
                    </a:lnTo>
                    <a:lnTo>
                      <a:pt x="371" y="128"/>
                    </a:lnTo>
                    <a:lnTo>
                      <a:pt x="371" y="129"/>
                    </a:lnTo>
                    <a:lnTo>
                      <a:pt x="372" y="129"/>
                    </a:lnTo>
                    <a:lnTo>
                      <a:pt x="372" y="130"/>
                    </a:lnTo>
                    <a:lnTo>
                      <a:pt x="373" y="130"/>
                    </a:lnTo>
                    <a:lnTo>
                      <a:pt x="373" y="131"/>
                    </a:lnTo>
                    <a:lnTo>
                      <a:pt x="374" y="131"/>
                    </a:lnTo>
                    <a:lnTo>
                      <a:pt x="374" y="132"/>
                    </a:lnTo>
                    <a:lnTo>
                      <a:pt x="374" y="133"/>
                    </a:lnTo>
                    <a:lnTo>
                      <a:pt x="374" y="134"/>
                    </a:lnTo>
                    <a:lnTo>
                      <a:pt x="375" y="134"/>
                    </a:lnTo>
                    <a:lnTo>
                      <a:pt x="376" y="134"/>
                    </a:lnTo>
                    <a:lnTo>
                      <a:pt x="376" y="135"/>
                    </a:lnTo>
                    <a:lnTo>
                      <a:pt x="375" y="135"/>
                    </a:lnTo>
                    <a:lnTo>
                      <a:pt x="376" y="135"/>
                    </a:lnTo>
                    <a:lnTo>
                      <a:pt x="376" y="136"/>
                    </a:lnTo>
                    <a:lnTo>
                      <a:pt x="377" y="136"/>
                    </a:lnTo>
                    <a:lnTo>
                      <a:pt x="378" y="136"/>
                    </a:lnTo>
                    <a:lnTo>
                      <a:pt x="379" y="136"/>
                    </a:lnTo>
                    <a:lnTo>
                      <a:pt x="379" y="137"/>
                    </a:lnTo>
                    <a:lnTo>
                      <a:pt x="379" y="138"/>
                    </a:lnTo>
                    <a:lnTo>
                      <a:pt x="380" y="138"/>
                    </a:lnTo>
                    <a:lnTo>
                      <a:pt x="380" y="139"/>
                    </a:lnTo>
                    <a:lnTo>
                      <a:pt x="381" y="139"/>
                    </a:lnTo>
                    <a:lnTo>
                      <a:pt x="380" y="139"/>
                    </a:lnTo>
                    <a:lnTo>
                      <a:pt x="380" y="140"/>
                    </a:lnTo>
                    <a:lnTo>
                      <a:pt x="380" y="141"/>
                    </a:lnTo>
                    <a:lnTo>
                      <a:pt x="380" y="142"/>
                    </a:lnTo>
                    <a:lnTo>
                      <a:pt x="380" y="143"/>
                    </a:lnTo>
                    <a:lnTo>
                      <a:pt x="379" y="143"/>
                    </a:lnTo>
                    <a:lnTo>
                      <a:pt x="379" y="144"/>
                    </a:lnTo>
                    <a:lnTo>
                      <a:pt x="379" y="145"/>
                    </a:lnTo>
                    <a:lnTo>
                      <a:pt x="380" y="145"/>
                    </a:lnTo>
                    <a:lnTo>
                      <a:pt x="380" y="146"/>
                    </a:lnTo>
                    <a:lnTo>
                      <a:pt x="381" y="146"/>
                    </a:lnTo>
                    <a:lnTo>
                      <a:pt x="382" y="146"/>
                    </a:lnTo>
                    <a:lnTo>
                      <a:pt x="382" y="147"/>
                    </a:lnTo>
                    <a:lnTo>
                      <a:pt x="382" y="148"/>
                    </a:lnTo>
                    <a:lnTo>
                      <a:pt x="382" y="149"/>
                    </a:lnTo>
                    <a:lnTo>
                      <a:pt x="382" y="150"/>
                    </a:lnTo>
                    <a:lnTo>
                      <a:pt x="383" y="150"/>
                    </a:lnTo>
                    <a:lnTo>
                      <a:pt x="382" y="150"/>
                    </a:lnTo>
                    <a:lnTo>
                      <a:pt x="383" y="150"/>
                    </a:lnTo>
                    <a:lnTo>
                      <a:pt x="383" y="151"/>
                    </a:lnTo>
                    <a:lnTo>
                      <a:pt x="383" y="152"/>
                    </a:lnTo>
                    <a:lnTo>
                      <a:pt x="384" y="152"/>
                    </a:lnTo>
                    <a:lnTo>
                      <a:pt x="384" y="151"/>
                    </a:lnTo>
                    <a:lnTo>
                      <a:pt x="384" y="152"/>
                    </a:lnTo>
                    <a:lnTo>
                      <a:pt x="385" y="152"/>
                    </a:lnTo>
                    <a:lnTo>
                      <a:pt x="385" y="153"/>
                    </a:lnTo>
                    <a:lnTo>
                      <a:pt x="386" y="153"/>
                    </a:lnTo>
                    <a:lnTo>
                      <a:pt x="385" y="153"/>
                    </a:lnTo>
                    <a:lnTo>
                      <a:pt x="386" y="153"/>
                    </a:lnTo>
                    <a:lnTo>
                      <a:pt x="386" y="154"/>
                    </a:lnTo>
                    <a:lnTo>
                      <a:pt x="387" y="153"/>
                    </a:lnTo>
                    <a:lnTo>
                      <a:pt x="387" y="154"/>
                    </a:lnTo>
                    <a:lnTo>
                      <a:pt x="388" y="154"/>
                    </a:lnTo>
                    <a:lnTo>
                      <a:pt x="389" y="154"/>
                    </a:lnTo>
                    <a:lnTo>
                      <a:pt x="389" y="155"/>
                    </a:lnTo>
                    <a:lnTo>
                      <a:pt x="388" y="155"/>
                    </a:lnTo>
                    <a:lnTo>
                      <a:pt x="388" y="156"/>
                    </a:lnTo>
                    <a:lnTo>
                      <a:pt x="387" y="156"/>
                    </a:lnTo>
                    <a:lnTo>
                      <a:pt x="387" y="157"/>
                    </a:lnTo>
                    <a:lnTo>
                      <a:pt x="386" y="157"/>
                    </a:lnTo>
                    <a:lnTo>
                      <a:pt x="386" y="158"/>
                    </a:lnTo>
                    <a:lnTo>
                      <a:pt x="385" y="158"/>
                    </a:lnTo>
                    <a:lnTo>
                      <a:pt x="385" y="159"/>
                    </a:lnTo>
                    <a:lnTo>
                      <a:pt x="385" y="160"/>
                    </a:lnTo>
                    <a:lnTo>
                      <a:pt x="386" y="159"/>
                    </a:lnTo>
                    <a:lnTo>
                      <a:pt x="386" y="160"/>
                    </a:lnTo>
                    <a:lnTo>
                      <a:pt x="386" y="161"/>
                    </a:lnTo>
                    <a:lnTo>
                      <a:pt x="385" y="161"/>
                    </a:lnTo>
                    <a:lnTo>
                      <a:pt x="385" y="162"/>
                    </a:lnTo>
                    <a:lnTo>
                      <a:pt x="385" y="163"/>
                    </a:lnTo>
                    <a:lnTo>
                      <a:pt x="385" y="164"/>
                    </a:lnTo>
                    <a:lnTo>
                      <a:pt x="385" y="165"/>
                    </a:lnTo>
                    <a:lnTo>
                      <a:pt x="385" y="164"/>
                    </a:lnTo>
                    <a:lnTo>
                      <a:pt x="385" y="165"/>
                    </a:lnTo>
                    <a:lnTo>
                      <a:pt x="384" y="165"/>
                    </a:lnTo>
                    <a:lnTo>
                      <a:pt x="383" y="165"/>
                    </a:lnTo>
                    <a:lnTo>
                      <a:pt x="383" y="166"/>
                    </a:lnTo>
                    <a:lnTo>
                      <a:pt x="382" y="166"/>
                    </a:lnTo>
                    <a:lnTo>
                      <a:pt x="382" y="167"/>
                    </a:lnTo>
                    <a:lnTo>
                      <a:pt x="381" y="167"/>
                    </a:lnTo>
                    <a:lnTo>
                      <a:pt x="382" y="167"/>
                    </a:lnTo>
                    <a:lnTo>
                      <a:pt x="382" y="168"/>
                    </a:lnTo>
                    <a:lnTo>
                      <a:pt x="382" y="169"/>
                    </a:lnTo>
                    <a:lnTo>
                      <a:pt x="382" y="170"/>
                    </a:lnTo>
                    <a:lnTo>
                      <a:pt x="381" y="170"/>
                    </a:lnTo>
                    <a:lnTo>
                      <a:pt x="381" y="171"/>
                    </a:lnTo>
                    <a:lnTo>
                      <a:pt x="381" y="170"/>
                    </a:lnTo>
                    <a:lnTo>
                      <a:pt x="380" y="170"/>
                    </a:lnTo>
                    <a:lnTo>
                      <a:pt x="380" y="171"/>
                    </a:lnTo>
                    <a:lnTo>
                      <a:pt x="379" y="171"/>
                    </a:lnTo>
                    <a:lnTo>
                      <a:pt x="379" y="172"/>
                    </a:lnTo>
                    <a:lnTo>
                      <a:pt x="380" y="172"/>
                    </a:lnTo>
                    <a:lnTo>
                      <a:pt x="380" y="173"/>
                    </a:lnTo>
                    <a:lnTo>
                      <a:pt x="379" y="173"/>
                    </a:lnTo>
                    <a:lnTo>
                      <a:pt x="380" y="173"/>
                    </a:lnTo>
                    <a:lnTo>
                      <a:pt x="380" y="174"/>
                    </a:lnTo>
                    <a:lnTo>
                      <a:pt x="380" y="175"/>
                    </a:lnTo>
                    <a:lnTo>
                      <a:pt x="379" y="175"/>
                    </a:lnTo>
                    <a:lnTo>
                      <a:pt x="380" y="176"/>
                    </a:lnTo>
                    <a:lnTo>
                      <a:pt x="380" y="177"/>
                    </a:lnTo>
                    <a:lnTo>
                      <a:pt x="379" y="177"/>
                    </a:lnTo>
                    <a:lnTo>
                      <a:pt x="380" y="177"/>
                    </a:lnTo>
                    <a:lnTo>
                      <a:pt x="380" y="178"/>
                    </a:lnTo>
                    <a:lnTo>
                      <a:pt x="380" y="179"/>
                    </a:lnTo>
                    <a:lnTo>
                      <a:pt x="379" y="179"/>
                    </a:lnTo>
                    <a:lnTo>
                      <a:pt x="380" y="179"/>
                    </a:lnTo>
                    <a:lnTo>
                      <a:pt x="380" y="180"/>
                    </a:lnTo>
                    <a:lnTo>
                      <a:pt x="381" y="180"/>
                    </a:lnTo>
                    <a:lnTo>
                      <a:pt x="381" y="181"/>
                    </a:lnTo>
                    <a:lnTo>
                      <a:pt x="382" y="182"/>
                    </a:lnTo>
                    <a:lnTo>
                      <a:pt x="383" y="182"/>
                    </a:lnTo>
                    <a:lnTo>
                      <a:pt x="384" y="182"/>
                    </a:lnTo>
                    <a:lnTo>
                      <a:pt x="385" y="182"/>
                    </a:lnTo>
                    <a:lnTo>
                      <a:pt x="386" y="183"/>
                    </a:lnTo>
                    <a:lnTo>
                      <a:pt x="387" y="182"/>
                    </a:lnTo>
                    <a:lnTo>
                      <a:pt x="387" y="181"/>
                    </a:lnTo>
                    <a:lnTo>
                      <a:pt x="388" y="181"/>
                    </a:lnTo>
                    <a:lnTo>
                      <a:pt x="388" y="180"/>
                    </a:lnTo>
                    <a:lnTo>
                      <a:pt x="389" y="180"/>
                    </a:lnTo>
                    <a:lnTo>
                      <a:pt x="389" y="181"/>
                    </a:lnTo>
                    <a:lnTo>
                      <a:pt x="390" y="180"/>
                    </a:lnTo>
                    <a:lnTo>
                      <a:pt x="390" y="181"/>
                    </a:lnTo>
                    <a:lnTo>
                      <a:pt x="391" y="181"/>
                    </a:lnTo>
                    <a:lnTo>
                      <a:pt x="392" y="181"/>
                    </a:lnTo>
                    <a:lnTo>
                      <a:pt x="392" y="182"/>
                    </a:lnTo>
                    <a:lnTo>
                      <a:pt x="393" y="182"/>
                    </a:lnTo>
                    <a:lnTo>
                      <a:pt x="394" y="182"/>
                    </a:lnTo>
                    <a:lnTo>
                      <a:pt x="394" y="181"/>
                    </a:lnTo>
                    <a:lnTo>
                      <a:pt x="394" y="182"/>
                    </a:lnTo>
                    <a:lnTo>
                      <a:pt x="395" y="182"/>
                    </a:lnTo>
                    <a:lnTo>
                      <a:pt x="395" y="181"/>
                    </a:lnTo>
                    <a:lnTo>
                      <a:pt x="396" y="181"/>
                    </a:lnTo>
                    <a:lnTo>
                      <a:pt x="396" y="182"/>
                    </a:lnTo>
                    <a:lnTo>
                      <a:pt x="397" y="182"/>
                    </a:lnTo>
                    <a:lnTo>
                      <a:pt x="398" y="181"/>
                    </a:lnTo>
                    <a:lnTo>
                      <a:pt x="399" y="180"/>
                    </a:lnTo>
                    <a:lnTo>
                      <a:pt x="399" y="179"/>
                    </a:lnTo>
                    <a:lnTo>
                      <a:pt x="399" y="178"/>
                    </a:lnTo>
                    <a:lnTo>
                      <a:pt x="400" y="178"/>
                    </a:lnTo>
                    <a:lnTo>
                      <a:pt x="400" y="179"/>
                    </a:lnTo>
                    <a:lnTo>
                      <a:pt x="401" y="179"/>
                    </a:lnTo>
                    <a:lnTo>
                      <a:pt x="401" y="178"/>
                    </a:lnTo>
                    <a:lnTo>
                      <a:pt x="402" y="179"/>
                    </a:lnTo>
                    <a:lnTo>
                      <a:pt x="401" y="179"/>
                    </a:lnTo>
                    <a:lnTo>
                      <a:pt x="401" y="180"/>
                    </a:lnTo>
                    <a:lnTo>
                      <a:pt x="402" y="180"/>
                    </a:lnTo>
                    <a:lnTo>
                      <a:pt x="402" y="181"/>
                    </a:lnTo>
                    <a:lnTo>
                      <a:pt x="403" y="181"/>
                    </a:lnTo>
                    <a:lnTo>
                      <a:pt x="403" y="182"/>
                    </a:lnTo>
                    <a:lnTo>
                      <a:pt x="404" y="182"/>
                    </a:lnTo>
                    <a:lnTo>
                      <a:pt x="404" y="183"/>
                    </a:lnTo>
                    <a:lnTo>
                      <a:pt x="405" y="182"/>
                    </a:lnTo>
                    <a:lnTo>
                      <a:pt x="406" y="182"/>
                    </a:lnTo>
                    <a:lnTo>
                      <a:pt x="407" y="182"/>
                    </a:lnTo>
                    <a:lnTo>
                      <a:pt x="407" y="183"/>
                    </a:lnTo>
                    <a:lnTo>
                      <a:pt x="408" y="182"/>
                    </a:lnTo>
                    <a:lnTo>
                      <a:pt x="407" y="182"/>
                    </a:lnTo>
                    <a:lnTo>
                      <a:pt x="408" y="182"/>
                    </a:lnTo>
                    <a:lnTo>
                      <a:pt x="409" y="182"/>
                    </a:lnTo>
                    <a:lnTo>
                      <a:pt x="410" y="182"/>
                    </a:lnTo>
                    <a:lnTo>
                      <a:pt x="411" y="182"/>
                    </a:lnTo>
                    <a:lnTo>
                      <a:pt x="412" y="182"/>
                    </a:lnTo>
                    <a:lnTo>
                      <a:pt x="411" y="181"/>
                    </a:lnTo>
                    <a:lnTo>
                      <a:pt x="412" y="181"/>
                    </a:lnTo>
                    <a:lnTo>
                      <a:pt x="412" y="182"/>
                    </a:lnTo>
                    <a:lnTo>
                      <a:pt x="413" y="182"/>
                    </a:lnTo>
                    <a:lnTo>
                      <a:pt x="413" y="181"/>
                    </a:lnTo>
                    <a:lnTo>
                      <a:pt x="414" y="181"/>
                    </a:lnTo>
                    <a:lnTo>
                      <a:pt x="414" y="182"/>
                    </a:lnTo>
                    <a:lnTo>
                      <a:pt x="415" y="182"/>
                    </a:lnTo>
                    <a:lnTo>
                      <a:pt x="415" y="183"/>
                    </a:lnTo>
                    <a:lnTo>
                      <a:pt x="416" y="183"/>
                    </a:lnTo>
                    <a:lnTo>
                      <a:pt x="417" y="183"/>
                    </a:lnTo>
                    <a:lnTo>
                      <a:pt x="417" y="184"/>
                    </a:lnTo>
                    <a:lnTo>
                      <a:pt x="417" y="185"/>
                    </a:lnTo>
                    <a:lnTo>
                      <a:pt x="417" y="184"/>
                    </a:lnTo>
                    <a:lnTo>
                      <a:pt x="418" y="184"/>
                    </a:lnTo>
                    <a:lnTo>
                      <a:pt x="418" y="183"/>
                    </a:lnTo>
                    <a:lnTo>
                      <a:pt x="419" y="183"/>
                    </a:lnTo>
                    <a:lnTo>
                      <a:pt x="419" y="184"/>
                    </a:lnTo>
                    <a:lnTo>
                      <a:pt x="419" y="185"/>
                    </a:lnTo>
                    <a:lnTo>
                      <a:pt x="419" y="184"/>
                    </a:lnTo>
                    <a:lnTo>
                      <a:pt x="420" y="184"/>
                    </a:lnTo>
                    <a:lnTo>
                      <a:pt x="421" y="184"/>
                    </a:lnTo>
                    <a:lnTo>
                      <a:pt x="422" y="184"/>
                    </a:lnTo>
                    <a:lnTo>
                      <a:pt x="423" y="185"/>
                    </a:lnTo>
                    <a:lnTo>
                      <a:pt x="423" y="184"/>
                    </a:lnTo>
                    <a:lnTo>
                      <a:pt x="423" y="183"/>
                    </a:lnTo>
                    <a:lnTo>
                      <a:pt x="424" y="183"/>
                    </a:lnTo>
                    <a:lnTo>
                      <a:pt x="425" y="184"/>
                    </a:lnTo>
                    <a:lnTo>
                      <a:pt x="424" y="184"/>
                    </a:lnTo>
                    <a:lnTo>
                      <a:pt x="425" y="184"/>
                    </a:lnTo>
                    <a:lnTo>
                      <a:pt x="424" y="185"/>
                    </a:lnTo>
                    <a:lnTo>
                      <a:pt x="425" y="185"/>
                    </a:lnTo>
                    <a:lnTo>
                      <a:pt x="424" y="185"/>
                    </a:lnTo>
                    <a:lnTo>
                      <a:pt x="425" y="185"/>
                    </a:lnTo>
                    <a:lnTo>
                      <a:pt x="425" y="186"/>
                    </a:lnTo>
                    <a:lnTo>
                      <a:pt x="425" y="185"/>
                    </a:lnTo>
                    <a:lnTo>
                      <a:pt x="427" y="185"/>
                    </a:lnTo>
                    <a:lnTo>
                      <a:pt x="427" y="184"/>
                    </a:lnTo>
                    <a:lnTo>
                      <a:pt x="426" y="184"/>
                    </a:lnTo>
                    <a:lnTo>
                      <a:pt x="427" y="184"/>
                    </a:lnTo>
                    <a:lnTo>
                      <a:pt x="428" y="184"/>
                    </a:lnTo>
                    <a:lnTo>
                      <a:pt x="428" y="183"/>
                    </a:lnTo>
                    <a:lnTo>
                      <a:pt x="429" y="183"/>
                    </a:lnTo>
                    <a:lnTo>
                      <a:pt x="430" y="183"/>
                    </a:lnTo>
                    <a:lnTo>
                      <a:pt x="430" y="184"/>
                    </a:lnTo>
                    <a:lnTo>
                      <a:pt x="431" y="184"/>
                    </a:lnTo>
                    <a:lnTo>
                      <a:pt x="431" y="183"/>
                    </a:lnTo>
                    <a:lnTo>
                      <a:pt x="431" y="185"/>
                    </a:lnTo>
                    <a:lnTo>
                      <a:pt x="432" y="185"/>
                    </a:lnTo>
                    <a:lnTo>
                      <a:pt x="432" y="186"/>
                    </a:lnTo>
                    <a:lnTo>
                      <a:pt x="432" y="187"/>
                    </a:lnTo>
                    <a:lnTo>
                      <a:pt x="433" y="187"/>
                    </a:lnTo>
                    <a:lnTo>
                      <a:pt x="433" y="188"/>
                    </a:lnTo>
                    <a:lnTo>
                      <a:pt x="434" y="188"/>
                    </a:lnTo>
                    <a:lnTo>
                      <a:pt x="434" y="189"/>
                    </a:lnTo>
                    <a:lnTo>
                      <a:pt x="435" y="189"/>
                    </a:lnTo>
                    <a:lnTo>
                      <a:pt x="436" y="189"/>
                    </a:lnTo>
                    <a:lnTo>
                      <a:pt x="436" y="190"/>
                    </a:lnTo>
                    <a:lnTo>
                      <a:pt x="436" y="191"/>
                    </a:lnTo>
                    <a:lnTo>
                      <a:pt x="435" y="191"/>
                    </a:lnTo>
                    <a:lnTo>
                      <a:pt x="435" y="192"/>
                    </a:lnTo>
                    <a:lnTo>
                      <a:pt x="434" y="192"/>
                    </a:lnTo>
                    <a:lnTo>
                      <a:pt x="434" y="193"/>
                    </a:lnTo>
                    <a:lnTo>
                      <a:pt x="433" y="193"/>
                    </a:lnTo>
                    <a:lnTo>
                      <a:pt x="432" y="193"/>
                    </a:lnTo>
                    <a:lnTo>
                      <a:pt x="432" y="194"/>
                    </a:lnTo>
                    <a:lnTo>
                      <a:pt x="432" y="195"/>
                    </a:lnTo>
                    <a:lnTo>
                      <a:pt x="432" y="196"/>
                    </a:lnTo>
                    <a:lnTo>
                      <a:pt x="431" y="196"/>
                    </a:lnTo>
                    <a:lnTo>
                      <a:pt x="431" y="197"/>
                    </a:lnTo>
                    <a:lnTo>
                      <a:pt x="431" y="198"/>
                    </a:lnTo>
                    <a:lnTo>
                      <a:pt x="431" y="199"/>
                    </a:lnTo>
                    <a:lnTo>
                      <a:pt x="432" y="199"/>
                    </a:lnTo>
                    <a:lnTo>
                      <a:pt x="432" y="200"/>
                    </a:lnTo>
                    <a:lnTo>
                      <a:pt x="431" y="200"/>
                    </a:lnTo>
                    <a:lnTo>
                      <a:pt x="431" y="201"/>
                    </a:lnTo>
                    <a:lnTo>
                      <a:pt x="431" y="202"/>
                    </a:lnTo>
                    <a:lnTo>
                      <a:pt x="431" y="201"/>
                    </a:lnTo>
                    <a:lnTo>
                      <a:pt x="430" y="201"/>
                    </a:lnTo>
                    <a:lnTo>
                      <a:pt x="430" y="202"/>
                    </a:lnTo>
                    <a:lnTo>
                      <a:pt x="431" y="202"/>
                    </a:lnTo>
                    <a:lnTo>
                      <a:pt x="430" y="202"/>
                    </a:lnTo>
                    <a:lnTo>
                      <a:pt x="430" y="203"/>
                    </a:lnTo>
                    <a:lnTo>
                      <a:pt x="431" y="203"/>
                    </a:lnTo>
                    <a:lnTo>
                      <a:pt x="430" y="203"/>
                    </a:lnTo>
                    <a:lnTo>
                      <a:pt x="430" y="204"/>
                    </a:lnTo>
                    <a:lnTo>
                      <a:pt x="431" y="205"/>
                    </a:lnTo>
                    <a:lnTo>
                      <a:pt x="430" y="205"/>
                    </a:lnTo>
                    <a:lnTo>
                      <a:pt x="431" y="205"/>
                    </a:lnTo>
                    <a:lnTo>
                      <a:pt x="430" y="205"/>
                    </a:lnTo>
                    <a:lnTo>
                      <a:pt x="430" y="206"/>
                    </a:lnTo>
                    <a:lnTo>
                      <a:pt x="430" y="207"/>
                    </a:lnTo>
                    <a:lnTo>
                      <a:pt x="430" y="208"/>
                    </a:lnTo>
                    <a:lnTo>
                      <a:pt x="429" y="208"/>
                    </a:lnTo>
                    <a:lnTo>
                      <a:pt x="428" y="208"/>
                    </a:lnTo>
                    <a:lnTo>
                      <a:pt x="428" y="209"/>
                    </a:lnTo>
                    <a:lnTo>
                      <a:pt x="427" y="210"/>
                    </a:lnTo>
                    <a:lnTo>
                      <a:pt x="428" y="210"/>
                    </a:lnTo>
                    <a:lnTo>
                      <a:pt x="427" y="210"/>
                    </a:lnTo>
                    <a:lnTo>
                      <a:pt x="428" y="211"/>
                    </a:lnTo>
                    <a:lnTo>
                      <a:pt x="428" y="210"/>
                    </a:lnTo>
                    <a:lnTo>
                      <a:pt x="428" y="211"/>
                    </a:lnTo>
                    <a:lnTo>
                      <a:pt x="429" y="212"/>
                    </a:lnTo>
                    <a:lnTo>
                      <a:pt x="429" y="213"/>
                    </a:lnTo>
                    <a:lnTo>
                      <a:pt x="430" y="213"/>
                    </a:lnTo>
                    <a:lnTo>
                      <a:pt x="430" y="214"/>
                    </a:lnTo>
                    <a:lnTo>
                      <a:pt x="430" y="215"/>
                    </a:lnTo>
                    <a:lnTo>
                      <a:pt x="430" y="216"/>
                    </a:lnTo>
                    <a:lnTo>
                      <a:pt x="431" y="217"/>
                    </a:lnTo>
                    <a:lnTo>
                      <a:pt x="432" y="217"/>
                    </a:lnTo>
                    <a:lnTo>
                      <a:pt x="432" y="216"/>
                    </a:lnTo>
                    <a:lnTo>
                      <a:pt x="433" y="216"/>
                    </a:lnTo>
                    <a:lnTo>
                      <a:pt x="433" y="215"/>
                    </a:lnTo>
                    <a:lnTo>
                      <a:pt x="434" y="215"/>
                    </a:lnTo>
                    <a:lnTo>
                      <a:pt x="434" y="214"/>
                    </a:lnTo>
                    <a:lnTo>
                      <a:pt x="435" y="214"/>
                    </a:lnTo>
                    <a:lnTo>
                      <a:pt x="436" y="214"/>
                    </a:lnTo>
                    <a:lnTo>
                      <a:pt x="435" y="213"/>
                    </a:lnTo>
                    <a:lnTo>
                      <a:pt x="436" y="213"/>
                    </a:lnTo>
                    <a:lnTo>
                      <a:pt x="436" y="212"/>
                    </a:lnTo>
                    <a:lnTo>
                      <a:pt x="436" y="211"/>
                    </a:lnTo>
                    <a:lnTo>
                      <a:pt x="437" y="211"/>
                    </a:lnTo>
                    <a:lnTo>
                      <a:pt x="437" y="210"/>
                    </a:lnTo>
                    <a:lnTo>
                      <a:pt x="438" y="210"/>
                    </a:lnTo>
                    <a:lnTo>
                      <a:pt x="439" y="210"/>
                    </a:lnTo>
                    <a:lnTo>
                      <a:pt x="439" y="209"/>
                    </a:lnTo>
                    <a:lnTo>
                      <a:pt x="440" y="209"/>
                    </a:lnTo>
                    <a:lnTo>
                      <a:pt x="441" y="209"/>
                    </a:lnTo>
                    <a:lnTo>
                      <a:pt x="441" y="208"/>
                    </a:lnTo>
                    <a:lnTo>
                      <a:pt x="442" y="209"/>
                    </a:lnTo>
                    <a:lnTo>
                      <a:pt x="442" y="210"/>
                    </a:lnTo>
                    <a:lnTo>
                      <a:pt x="443" y="210"/>
                    </a:lnTo>
                    <a:lnTo>
                      <a:pt x="444" y="210"/>
                    </a:lnTo>
                    <a:lnTo>
                      <a:pt x="444" y="211"/>
                    </a:lnTo>
                    <a:lnTo>
                      <a:pt x="445" y="212"/>
                    </a:lnTo>
                    <a:lnTo>
                      <a:pt x="445" y="213"/>
                    </a:lnTo>
                    <a:lnTo>
                      <a:pt x="446" y="213"/>
                    </a:lnTo>
                    <a:lnTo>
                      <a:pt x="447" y="213"/>
                    </a:lnTo>
                    <a:lnTo>
                      <a:pt x="447" y="214"/>
                    </a:lnTo>
                    <a:lnTo>
                      <a:pt x="447" y="215"/>
                    </a:lnTo>
                    <a:lnTo>
                      <a:pt x="447" y="214"/>
                    </a:lnTo>
                    <a:lnTo>
                      <a:pt x="448" y="214"/>
                    </a:lnTo>
                    <a:lnTo>
                      <a:pt x="448" y="213"/>
                    </a:lnTo>
                    <a:lnTo>
                      <a:pt x="449" y="213"/>
                    </a:lnTo>
                    <a:lnTo>
                      <a:pt x="449" y="212"/>
                    </a:lnTo>
                    <a:lnTo>
                      <a:pt x="449" y="213"/>
                    </a:lnTo>
                    <a:lnTo>
                      <a:pt x="449" y="214"/>
                    </a:lnTo>
                    <a:lnTo>
                      <a:pt x="450" y="214"/>
                    </a:lnTo>
                    <a:lnTo>
                      <a:pt x="450" y="213"/>
                    </a:lnTo>
                    <a:lnTo>
                      <a:pt x="450" y="212"/>
                    </a:lnTo>
                    <a:lnTo>
                      <a:pt x="451" y="212"/>
                    </a:lnTo>
                    <a:lnTo>
                      <a:pt x="451" y="211"/>
                    </a:lnTo>
                    <a:lnTo>
                      <a:pt x="451" y="210"/>
                    </a:lnTo>
                    <a:lnTo>
                      <a:pt x="452" y="210"/>
                    </a:lnTo>
                    <a:lnTo>
                      <a:pt x="452" y="211"/>
                    </a:lnTo>
                    <a:lnTo>
                      <a:pt x="452" y="210"/>
                    </a:lnTo>
                    <a:lnTo>
                      <a:pt x="452" y="209"/>
                    </a:lnTo>
                    <a:lnTo>
                      <a:pt x="452" y="210"/>
                    </a:lnTo>
                    <a:lnTo>
                      <a:pt x="453" y="210"/>
                    </a:lnTo>
                    <a:lnTo>
                      <a:pt x="453" y="211"/>
                    </a:lnTo>
                    <a:lnTo>
                      <a:pt x="454" y="211"/>
                    </a:lnTo>
                    <a:lnTo>
                      <a:pt x="453" y="211"/>
                    </a:lnTo>
                    <a:lnTo>
                      <a:pt x="454" y="212"/>
                    </a:lnTo>
                    <a:lnTo>
                      <a:pt x="453" y="212"/>
                    </a:lnTo>
                    <a:lnTo>
                      <a:pt x="454" y="212"/>
                    </a:lnTo>
                    <a:lnTo>
                      <a:pt x="454" y="213"/>
                    </a:lnTo>
                    <a:lnTo>
                      <a:pt x="455" y="213"/>
                    </a:lnTo>
                    <a:lnTo>
                      <a:pt x="455" y="214"/>
                    </a:lnTo>
                    <a:lnTo>
                      <a:pt x="454" y="214"/>
                    </a:lnTo>
                    <a:lnTo>
                      <a:pt x="454" y="215"/>
                    </a:lnTo>
                    <a:lnTo>
                      <a:pt x="455" y="216"/>
                    </a:lnTo>
                    <a:lnTo>
                      <a:pt x="454" y="216"/>
                    </a:lnTo>
                    <a:lnTo>
                      <a:pt x="454" y="217"/>
                    </a:lnTo>
                    <a:lnTo>
                      <a:pt x="455" y="217"/>
                    </a:lnTo>
                    <a:lnTo>
                      <a:pt x="454" y="217"/>
                    </a:lnTo>
                    <a:lnTo>
                      <a:pt x="454" y="218"/>
                    </a:lnTo>
                    <a:lnTo>
                      <a:pt x="455" y="218"/>
                    </a:lnTo>
                    <a:lnTo>
                      <a:pt x="455" y="219"/>
                    </a:lnTo>
                    <a:lnTo>
                      <a:pt x="456" y="220"/>
                    </a:lnTo>
                    <a:lnTo>
                      <a:pt x="456" y="221"/>
                    </a:lnTo>
                    <a:lnTo>
                      <a:pt x="456" y="222"/>
                    </a:lnTo>
                    <a:lnTo>
                      <a:pt x="457" y="222"/>
                    </a:lnTo>
                    <a:lnTo>
                      <a:pt x="457" y="223"/>
                    </a:lnTo>
                    <a:lnTo>
                      <a:pt x="458" y="223"/>
                    </a:lnTo>
                    <a:lnTo>
                      <a:pt x="457" y="223"/>
                    </a:lnTo>
                    <a:lnTo>
                      <a:pt x="457" y="224"/>
                    </a:lnTo>
                    <a:lnTo>
                      <a:pt x="457" y="225"/>
                    </a:lnTo>
                    <a:lnTo>
                      <a:pt x="456" y="225"/>
                    </a:lnTo>
                    <a:lnTo>
                      <a:pt x="456" y="226"/>
                    </a:lnTo>
                    <a:lnTo>
                      <a:pt x="455" y="226"/>
                    </a:lnTo>
                    <a:lnTo>
                      <a:pt x="455" y="227"/>
                    </a:lnTo>
                    <a:lnTo>
                      <a:pt x="456" y="227"/>
                    </a:lnTo>
                    <a:lnTo>
                      <a:pt x="455" y="227"/>
                    </a:lnTo>
                    <a:lnTo>
                      <a:pt x="456" y="228"/>
                    </a:lnTo>
                    <a:lnTo>
                      <a:pt x="456" y="227"/>
                    </a:lnTo>
                    <a:lnTo>
                      <a:pt x="457" y="228"/>
                    </a:lnTo>
                    <a:lnTo>
                      <a:pt x="457" y="227"/>
                    </a:lnTo>
                    <a:lnTo>
                      <a:pt x="457" y="228"/>
                    </a:lnTo>
                    <a:lnTo>
                      <a:pt x="458" y="229"/>
                    </a:lnTo>
                    <a:lnTo>
                      <a:pt x="458" y="230"/>
                    </a:lnTo>
                    <a:lnTo>
                      <a:pt x="459" y="230"/>
                    </a:lnTo>
                    <a:lnTo>
                      <a:pt x="460" y="231"/>
                    </a:lnTo>
                    <a:lnTo>
                      <a:pt x="461" y="231"/>
                    </a:lnTo>
                    <a:lnTo>
                      <a:pt x="462" y="230"/>
                    </a:lnTo>
                    <a:lnTo>
                      <a:pt x="462" y="231"/>
                    </a:lnTo>
                    <a:lnTo>
                      <a:pt x="462" y="230"/>
                    </a:lnTo>
                    <a:lnTo>
                      <a:pt x="462" y="231"/>
                    </a:lnTo>
                    <a:lnTo>
                      <a:pt x="463" y="231"/>
                    </a:lnTo>
                    <a:lnTo>
                      <a:pt x="464" y="231"/>
                    </a:lnTo>
                    <a:lnTo>
                      <a:pt x="464" y="230"/>
                    </a:lnTo>
                    <a:lnTo>
                      <a:pt x="464" y="229"/>
                    </a:lnTo>
                    <a:lnTo>
                      <a:pt x="465" y="229"/>
                    </a:lnTo>
                    <a:lnTo>
                      <a:pt x="465" y="230"/>
                    </a:lnTo>
                    <a:lnTo>
                      <a:pt x="465" y="229"/>
                    </a:lnTo>
                    <a:lnTo>
                      <a:pt x="466" y="229"/>
                    </a:lnTo>
                    <a:lnTo>
                      <a:pt x="467" y="229"/>
                    </a:lnTo>
                    <a:lnTo>
                      <a:pt x="467" y="230"/>
                    </a:lnTo>
                    <a:lnTo>
                      <a:pt x="466" y="230"/>
                    </a:lnTo>
                    <a:lnTo>
                      <a:pt x="467" y="230"/>
                    </a:lnTo>
                    <a:lnTo>
                      <a:pt x="466" y="231"/>
                    </a:lnTo>
                    <a:lnTo>
                      <a:pt x="465" y="232"/>
                    </a:lnTo>
                    <a:lnTo>
                      <a:pt x="464" y="232"/>
                    </a:lnTo>
                    <a:lnTo>
                      <a:pt x="463" y="233"/>
                    </a:lnTo>
                    <a:lnTo>
                      <a:pt x="462" y="234"/>
                    </a:lnTo>
                    <a:lnTo>
                      <a:pt x="461" y="235"/>
                    </a:lnTo>
                    <a:lnTo>
                      <a:pt x="461" y="236"/>
                    </a:lnTo>
                    <a:lnTo>
                      <a:pt x="461" y="237"/>
                    </a:lnTo>
                    <a:lnTo>
                      <a:pt x="461" y="236"/>
                    </a:lnTo>
                    <a:lnTo>
                      <a:pt x="460" y="237"/>
                    </a:lnTo>
                    <a:lnTo>
                      <a:pt x="458" y="238"/>
                    </a:lnTo>
                    <a:lnTo>
                      <a:pt x="456" y="241"/>
                    </a:lnTo>
                    <a:lnTo>
                      <a:pt x="455" y="242"/>
                    </a:lnTo>
                    <a:lnTo>
                      <a:pt x="454" y="242"/>
                    </a:lnTo>
                    <a:lnTo>
                      <a:pt x="454" y="244"/>
                    </a:lnTo>
                    <a:lnTo>
                      <a:pt x="453" y="245"/>
                    </a:lnTo>
                    <a:lnTo>
                      <a:pt x="453" y="246"/>
                    </a:lnTo>
                    <a:lnTo>
                      <a:pt x="452" y="247"/>
                    </a:lnTo>
                    <a:lnTo>
                      <a:pt x="452" y="248"/>
                    </a:lnTo>
                    <a:lnTo>
                      <a:pt x="449" y="248"/>
                    </a:lnTo>
                    <a:lnTo>
                      <a:pt x="448" y="248"/>
                    </a:lnTo>
                    <a:lnTo>
                      <a:pt x="447" y="249"/>
                    </a:lnTo>
                    <a:lnTo>
                      <a:pt x="445" y="249"/>
                    </a:lnTo>
                    <a:lnTo>
                      <a:pt x="444" y="249"/>
                    </a:lnTo>
                    <a:lnTo>
                      <a:pt x="444" y="250"/>
                    </a:lnTo>
                    <a:lnTo>
                      <a:pt x="445" y="250"/>
                    </a:lnTo>
                    <a:lnTo>
                      <a:pt x="445" y="252"/>
                    </a:lnTo>
                    <a:lnTo>
                      <a:pt x="445" y="253"/>
                    </a:lnTo>
                    <a:lnTo>
                      <a:pt x="446" y="253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4" y="255"/>
                    </a:lnTo>
                    <a:lnTo>
                      <a:pt x="442" y="255"/>
                    </a:lnTo>
                    <a:lnTo>
                      <a:pt x="442" y="256"/>
                    </a:lnTo>
                    <a:lnTo>
                      <a:pt x="441" y="256"/>
                    </a:lnTo>
                    <a:lnTo>
                      <a:pt x="440" y="256"/>
                    </a:lnTo>
                    <a:lnTo>
                      <a:pt x="439" y="257"/>
                    </a:lnTo>
                    <a:lnTo>
                      <a:pt x="438" y="258"/>
                    </a:lnTo>
                    <a:lnTo>
                      <a:pt x="437" y="259"/>
                    </a:lnTo>
                    <a:lnTo>
                      <a:pt x="435" y="260"/>
                    </a:lnTo>
                    <a:lnTo>
                      <a:pt x="435" y="261"/>
                    </a:lnTo>
                    <a:lnTo>
                      <a:pt x="434" y="262"/>
                    </a:lnTo>
                    <a:lnTo>
                      <a:pt x="433" y="264"/>
                    </a:lnTo>
                    <a:lnTo>
                      <a:pt x="432" y="265"/>
                    </a:lnTo>
                    <a:lnTo>
                      <a:pt x="429" y="270"/>
                    </a:lnTo>
                    <a:lnTo>
                      <a:pt x="428" y="272"/>
                    </a:lnTo>
                    <a:lnTo>
                      <a:pt x="427" y="273"/>
                    </a:lnTo>
                    <a:lnTo>
                      <a:pt x="427" y="274"/>
                    </a:lnTo>
                    <a:lnTo>
                      <a:pt x="427" y="275"/>
                    </a:lnTo>
                    <a:lnTo>
                      <a:pt x="427" y="276"/>
                    </a:lnTo>
                    <a:lnTo>
                      <a:pt x="426" y="275"/>
                    </a:lnTo>
                    <a:lnTo>
                      <a:pt x="426" y="276"/>
                    </a:lnTo>
                    <a:lnTo>
                      <a:pt x="425" y="276"/>
                    </a:lnTo>
                    <a:lnTo>
                      <a:pt x="425" y="277"/>
                    </a:lnTo>
                    <a:lnTo>
                      <a:pt x="424" y="278"/>
                    </a:lnTo>
                    <a:lnTo>
                      <a:pt x="425" y="279"/>
                    </a:lnTo>
                    <a:lnTo>
                      <a:pt x="424" y="280"/>
                    </a:lnTo>
                    <a:lnTo>
                      <a:pt x="423" y="282"/>
                    </a:lnTo>
                    <a:lnTo>
                      <a:pt x="422" y="284"/>
                    </a:lnTo>
                    <a:lnTo>
                      <a:pt x="422" y="285"/>
                    </a:lnTo>
                    <a:lnTo>
                      <a:pt x="421" y="286"/>
                    </a:lnTo>
                    <a:lnTo>
                      <a:pt x="421" y="285"/>
                    </a:lnTo>
                    <a:lnTo>
                      <a:pt x="421" y="286"/>
                    </a:lnTo>
                    <a:lnTo>
                      <a:pt x="420" y="286"/>
                    </a:lnTo>
                    <a:lnTo>
                      <a:pt x="420" y="285"/>
                    </a:lnTo>
                    <a:lnTo>
                      <a:pt x="419" y="285"/>
                    </a:lnTo>
                    <a:lnTo>
                      <a:pt x="419" y="284"/>
                    </a:lnTo>
                    <a:lnTo>
                      <a:pt x="418" y="283"/>
                    </a:lnTo>
                    <a:lnTo>
                      <a:pt x="418" y="284"/>
                    </a:lnTo>
                    <a:lnTo>
                      <a:pt x="417" y="284"/>
                    </a:lnTo>
                    <a:lnTo>
                      <a:pt x="417" y="285"/>
                    </a:lnTo>
                    <a:lnTo>
                      <a:pt x="416" y="285"/>
                    </a:lnTo>
                    <a:lnTo>
                      <a:pt x="412" y="285"/>
                    </a:lnTo>
                    <a:lnTo>
                      <a:pt x="396" y="284"/>
                    </a:lnTo>
                    <a:lnTo>
                      <a:pt x="397" y="284"/>
                    </a:lnTo>
                    <a:lnTo>
                      <a:pt x="396" y="285"/>
                    </a:lnTo>
                    <a:lnTo>
                      <a:pt x="396" y="284"/>
                    </a:lnTo>
                    <a:lnTo>
                      <a:pt x="395" y="284"/>
                    </a:lnTo>
                    <a:lnTo>
                      <a:pt x="395" y="285"/>
                    </a:lnTo>
                    <a:lnTo>
                      <a:pt x="394" y="285"/>
                    </a:lnTo>
                    <a:lnTo>
                      <a:pt x="394" y="286"/>
                    </a:lnTo>
                    <a:lnTo>
                      <a:pt x="393" y="286"/>
                    </a:lnTo>
                    <a:lnTo>
                      <a:pt x="392" y="286"/>
                    </a:lnTo>
                    <a:lnTo>
                      <a:pt x="391" y="286"/>
                    </a:lnTo>
                    <a:lnTo>
                      <a:pt x="391" y="285"/>
                    </a:lnTo>
                    <a:lnTo>
                      <a:pt x="390" y="285"/>
                    </a:lnTo>
                    <a:lnTo>
                      <a:pt x="390" y="286"/>
                    </a:lnTo>
                    <a:lnTo>
                      <a:pt x="389" y="286"/>
                    </a:lnTo>
                    <a:lnTo>
                      <a:pt x="388" y="286"/>
                    </a:lnTo>
                    <a:lnTo>
                      <a:pt x="388" y="285"/>
                    </a:lnTo>
                    <a:lnTo>
                      <a:pt x="387" y="285"/>
                    </a:lnTo>
                    <a:lnTo>
                      <a:pt x="386" y="285"/>
                    </a:lnTo>
                    <a:lnTo>
                      <a:pt x="386" y="284"/>
                    </a:lnTo>
                    <a:lnTo>
                      <a:pt x="385" y="285"/>
                    </a:lnTo>
                    <a:lnTo>
                      <a:pt x="385" y="284"/>
                    </a:lnTo>
                    <a:lnTo>
                      <a:pt x="384" y="284"/>
                    </a:lnTo>
                    <a:lnTo>
                      <a:pt x="384" y="285"/>
                    </a:lnTo>
                    <a:lnTo>
                      <a:pt x="383" y="285"/>
                    </a:lnTo>
                    <a:lnTo>
                      <a:pt x="383" y="286"/>
                    </a:lnTo>
                    <a:lnTo>
                      <a:pt x="383" y="285"/>
                    </a:lnTo>
                    <a:lnTo>
                      <a:pt x="382" y="285"/>
                    </a:lnTo>
                    <a:lnTo>
                      <a:pt x="382" y="284"/>
                    </a:lnTo>
                    <a:lnTo>
                      <a:pt x="381" y="284"/>
                    </a:lnTo>
                    <a:lnTo>
                      <a:pt x="380" y="284"/>
                    </a:lnTo>
                    <a:lnTo>
                      <a:pt x="381" y="284"/>
                    </a:lnTo>
                    <a:lnTo>
                      <a:pt x="381" y="285"/>
                    </a:lnTo>
                    <a:lnTo>
                      <a:pt x="380" y="285"/>
                    </a:lnTo>
                    <a:lnTo>
                      <a:pt x="379" y="285"/>
                    </a:lnTo>
                    <a:lnTo>
                      <a:pt x="378" y="285"/>
                    </a:lnTo>
                    <a:lnTo>
                      <a:pt x="378" y="286"/>
                    </a:lnTo>
                    <a:lnTo>
                      <a:pt x="377" y="286"/>
                    </a:lnTo>
                    <a:lnTo>
                      <a:pt x="376" y="286"/>
                    </a:lnTo>
                    <a:lnTo>
                      <a:pt x="376" y="287"/>
                    </a:lnTo>
                    <a:lnTo>
                      <a:pt x="375" y="287"/>
                    </a:lnTo>
                    <a:lnTo>
                      <a:pt x="375" y="288"/>
                    </a:lnTo>
                    <a:lnTo>
                      <a:pt x="375" y="289"/>
                    </a:lnTo>
                    <a:lnTo>
                      <a:pt x="374" y="289"/>
                    </a:lnTo>
                    <a:lnTo>
                      <a:pt x="374" y="290"/>
                    </a:lnTo>
                    <a:lnTo>
                      <a:pt x="373" y="290"/>
                    </a:lnTo>
                    <a:lnTo>
                      <a:pt x="372" y="290"/>
                    </a:lnTo>
                    <a:lnTo>
                      <a:pt x="372" y="291"/>
                    </a:lnTo>
                    <a:lnTo>
                      <a:pt x="372" y="292"/>
                    </a:lnTo>
                    <a:lnTo>
                      <a:pt x="371" y="292"/>
                    </a:lnTo>
                    <a:lnTo>
                      <a:pt x="370" y="292"/>
                    </a:lnTo>
                    <a:lnTo>
                      <a:pt x="370" y="293"/>
                    </a:lnTo>
                    <a:lnTo>
                      <a:pt x="370" y="292"/>
                    </a:lnTo>
                    <a:lnTo>
                      <a:pt x="369" y="293"/>
                    </a:lnTo>
                    <a:lnTo>
                      <a:pt x="368" y="294"/>
                    </a:lnTo>
                    <a:lnTo>
                      <a:pt x="368" y="293"/>
                    </a:lnTo>
                    <a:lnTo>
                      <a:pt x="368" y="294"/>
                    </a:lnTo>
                    <a:lnTo>
                      <a:pt x="367" y="294"/>
                    </a:lnTo>
                    <a:lnTo>
                      <a:pt x="367" y="295"/>
                    </a:lnTo>
                    <a:lnTo>
                      <a:pt x="366" y="295"/>
                    </a:lnTo>
                    <a:lnTo>
                      <a:pt x="365" y="295"/>
                    </a:lnTo>
                    <a:lnTo>
                      <a:pt x="365" y="296"/>
                    </a:lnTo>
                    <a:lnTo>
                      <a:pt x="365" y="295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5"/>
                    </a:lnTo>
                    <a:lnTo>
                      <a:pt x="363" y="295"/>
                    </a:lnTo>
                    <a:lnTo>
                      <a:pt x="363" y="296"/>
                    </a:lnTo>
                    <a:lnTo>
                      <a:pt x="362" y="296"/>
                    </a:lnTo>
                    <a:lnTo>
                      <a:pt x="361" y="296"/>
                    </a:lnTo>
                    <a:lnTo>
                      <a:pt x="360" y="296"/>
                    </a:lnTo>
                    <a:lnTo>
                      <a:pt x="359" y="296"/>
                    </a:lnTo>
                    <a:lnTo>
                      <a:pt x="359" y="297"/>
                    </a:lnTo>
                    <a:lnTo>
                      <a:pt x="358" y="297"/>
                    </a:lnTo>
                    <a:lnTo>
                      <a:pt x="358" y="298"/>
                    </a:lnTo>
                    <a:lnTo>
                      <a:pt x="357" y="299"/>
                    </a:lnTo>
                    <a:lnTo>
                      <a:pt x="357" y="298"/>
                    </a:lnTo>
                    <a:lnTo>
                      <a:pt x="357" y="299"/>
                    </a:lnTo>
                    <a:lnTo>
                      <a:pt x="358" y="299"/>
                    </a:lnTo>
                    <a:lnTo>
                      <a:pt x="357" y="300"/>
                    </a:lnTo>
                    <a:lnTo>
                      <a:pt x="356" y="300"/>
                    </a:lnTo>
                    <a:lnTo>
                      <a:pt x="355" y="300"/>
                    </a:lnTo>
                    <a:lnTo>
                      <a:pt x="355" y="299"/>
                    </a:lnTo>
                    <a:lnTo>
                      <a:pt x="355" y="300"/>
                    </a:lnTo>
                    <a:lnTo>
                      <a:pt x="355" y="299"/>
                    </a:lnTo>
                    <a:lnTo>
                      <a:pt x="354" y="299"/>
                    </a:lnTo>
                    <a:lnTo>
                      <a:pt x="354" y="300"/>
                    </a:lnTo>
                    <a:lnTo>
                      <a:pt x="353" y="300"/>
                    </a:lnTo>
                    <a:lnTo>
                      <a:pt x="353" y="301"/>
                    </a:lnTo>
                    <a:lnTo>
                      <a:pt x="352" y="301"/>
                    </a:lnTo>
                    <a:lnTo>
                      <a:pt x="352" y="300"/>
                    </a:lnTo>
                    <a:lnTo>
                      <a:pt x="351" y="299"/>
                    </a:lnTo>
                    <a:lnTo>
                      <a:pt x="351" y="300"/>
                    </a:lnTo>
                    <a:lnTo>
                      <a:pt x="350" y="300"/>
                    </a:lnTo>
                    <a:lnTo>
                      <a:pt x="351" y="300"/>
                    </a:lnTo>
                    <a:lnTo>
                      <a:pt x="351" y="299"/>
                    </a:lnTo>
                    <a:lnTo>
                      <a:pt x="350" y="299"/>
                    </a:lnTo>
                    <a:lnTo>
                      <a:pt x="350" y="300"/>
                    </a:lnTo>
                    <a:lnTo>
                      <a:pt x="350" y="299"/>
                    </a:lnTo>
                    <a:lnTo>
                      <a:pt x="349" y="299"/>
                    </a:lnTo>
                    <a:lnTo>
                      <a:pt x="349" y="298"/>
                    </a:lnTo>
                    <a:lnTo>
                      <a:pt x="349" y="299"/>
                    </a:lnTo>
                    <a:lnTo>
                      <a:pt x="348" y="299"/>
                    </a:lnTo>
                    <a:lnTo>
                      <a:pt x="347" y="298"/>
                    </a:lnTo>
                    <a:lnTo>
                      <a:pt x="348" y="298"/>
                    </a:lnTo>
                    <a:lnTo>
                      <a:pt x="348" y="297"/>
                    </a:lnTo>
                    <a:lnTo>
                      <a:pt x="347" y="297"/>
                    </a:lnTo>
                    <a:lnTo>
                      <a:pt x="348" y="297"/>
                    </a:lnTo>
                    <a:lnTo>
                      <a:pt x="347" y="297"/>
                    </a:lnTo>
                    <a:lnTo>
                      <a:pt x="348" y="298"/>
                    </a:lnTo>
                    <a:lnTo>
                      <a:pt x="347" y="298"/>
                    </a:lnTo>
                    <a:lnTo>
                      <a:pt x="346" y="298"/>
                    </a:lnTo>
                    <a:lnTo>
                      <a:pt x="346" y="297"/>
                    </a:lnTo>
                    <a:lnTo>
                      <a:pt x="347" y="297"/>
                    </a:lnTo>
                    <a:lnTo>
                      <a:pt x="346" y="297"/>
                    </a:lnTo>
                    <a:lnTo>
                      <a:pt x="345" y="297"/>
                    </a:lnTo>
                    <a:lnTo>
                      <a:pt x="345" y="296"/>
                    </a:lnTo>
                    <a:lnTo>
                      <a:pt x="345" y="297"/>
                    </a:lnTo>
                    <a:lnTo>
                      <a:pt x="344" y="296"/>
                    </a:lnTo>
                    <a:lnTo>
                      <a:pt x="344" y="297"/>
                    </a:lnTo>
                    <a:lnTo>
                      <a:pt x="344" y="296"/>
                    </a:lnTo>
                    <a:lnTo>
                      <a:pt x="345" y="296"/>
                    </a:lnTo>
                    <a:lnTo>
                      <a:pt x="344" y="296"/>
                    </a:lnTo>
                    <a:lnTo>
                      <a:pt x="344" y="295"/>
                    </a:lnTo>
                    <a:lnTo>
                      <a:pt x="343" y="295"/>
                    </a:lnTo>
                    <a:lnTo>
                      <a:pt x="343" y="294"/>
                    </a:lnTo>
                    <a:lnTo>
                      <a:pt x="342" y="294"/>
                    </a:lnTo>
                    <a:lnTo>
                      <a:pt x="341" y="295"/>
                    </a:lnTo>
                    <a:lnTo>
                      <a:pt x="341" y="294"/>
                    </a:lnTo>
                    <a:lnTo>
                      <a:pt x="340" y="294"/>
                    </a:lnTo>
                    <a:lnTo>
                      <a:pt x="341" y="293"/>
                    </a:lnTo>
                    <a:lnTo>
                      <a:pt x="340" y="292"/>
                    </a:lnTo>
                    <a:lnTo>
                      <a:pt x="340" y="291"/>
                    </a:lnTo>
                    <a:lnTo>
                      <a:pt x="339" y="291"/>
                    </a:lnTo>
                    <a:lnTo>
                      <a:pt x="339" y="290"/>
                    </a:lnTo>
                    <a:lnTo>
                      <a:pt x="339" y="289"/>
                    </a:lnTo>
                    <a:lnTo>
                      <a:pt x="338" y="289"/>
                    </a:lnTo>
                    <a:lnTo>
                      <a:pt x="338" y="290"/>
                    </a:lnTo>
                    <a:lnTo>
                      <a:pt x="339" y="290"/>
                    </a:lnTo>
                    <a:lnTo>
                      <a:pt x="338" y="291"/>
                    </a:lnTo>
                    <a:lnTo>
                      <a:pt x="338" y="290"/>
                    </a:lnTo>
                    <a:lnTo>
                      <a:pt x="337" y="289"/>
                    </a:lnTo>
                    <a:lnTo>
                      <a:pt x="337" y="290"/>
                    </a:lnTo>
                    <a:lnTo>
                      <a:pt x="336" y="290"/>
                    </a:lnTo>
                    <a:lnTo>
                      <a:pt x="336" y="289"/>
                    </a:lnTo>
                    <a:lnTo>
                      <a:pt x="336" y="288"/>
                    </a:lnTo>
                    <a:lnTo>
                      <a:pt x="335" y="288"/>
                    </a:lnTo>
                    <a:lnTo>
                      <a:pt x="335" y="289"/>
                    </a:lnTo>
                    <a:lnTo>
                      <a:pt x="335" y="288"/>
                    </a:lnTo>
                    <a:lnTo>
                      <a:pt x="334" y="288"/>
                    </a:lnTo>
                    <a:lnTo>
                      <a:pt x="335" y="287"/>
                    </a:lnTo>
                    <a:lnTo>
                      <a:pt x="334" y="287"/>
                    </a:lnTo>
                    <a:lnTo>
                      <a:pt x="334" y="286"/>
                    </a:lnTo>
                    <a:lnTo>
                      <a:pt x="335" y="286"/>
                    </a:lnTo>
                    <a:lnTo>
                      <a:pt x="335" y="285"/>
                    </a:lnTo>
                    <a:lnTo>
                      <a:pt x="334" y="285"/>
                    </a:lnTo>
                    <a:lnTo>
                      <a:pt x="334" y="286"/>
                    </a:lnTo>
                    <a:lnTo>
                      <a:pt x="333" y="286"/>
                    </a:lnTo>
                    <a:lnTo>
                      <a:pt x="332" y="285"/>
                    </a:lnTo>
                    <a:lnTo>
                      <a:pt x="332" y="284"/>
                    </a:lnTo>
                    <a:lnTo>
                      <a:pt x="330" y="283"/>
                    </a:lnTo>
                    <a:lnTo>
                      <a:pt x="330" y="284"/>
                    </a:lnTo>
                    <a:lnTo>
                      <a:pt x="330" y="283"/>
                    </a:lnTo>
                    <a:lnTo>
                      <a:pt x="329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7" y="282"/>
                    </a:lnTo>
                    <a:lnTo>
                      <a:pt x="328" y="282"/>
                    </a:lnTo>
                    <a:lnTo>
                      <a:pt x="327" y="282"/>
                    </a:lnTo>
                    <a:lnTo>
                      <a:pt x="327" y="281"/>
                    </a:lnTo>
                    <a:lnTo>
                      <a:pt x="327" y="282"/>
                    </a:lnTo>
                    <a:lnTo>
                      <a:pt x="326" y="282"/>
                    </a:lnTo>
                    <a:lnTo>
                      <a:pt x="326" y="283"/>
                    </a:lnTo>
                    <a:lnTo>
                      <a:pt x="326" y="284"/>
                    </a:lnTo>
                    <a:lnTo>
                      <a:pt x="325" y="284"/>
                    </a:lnTo>
                    <a:lnTo>
                      <a:pt x="325" y="285"/>
                    </a:lnTo>
                    <a:lnTo>
                      <a:pt x="324" y="285"/>
                    </a:lnTo>
                    <a:lnTo>
                      <a:pt x="324" y="284"/>
                    </a:lnTo>
                    <a:lnTo>
                      <a:pt x="325" y="284"/>
                    </a:lnTo>
                    <a:lnTo>
                      <a:pt x="325" y="283"/>
                    </a:lnTo>
                    <a:lnTo>
                      <a:pt x="325" y="282"/>
                    </a:lnTo>
                    <a:lnTo>
                      <a:pt x="324" y="282"/>
                    </a:lnTo>
                    <a:lnTo>
                      <a:pt x="323" y="281"/>
                    </a:lnTo>
                    <a:lnTo>
                      <a:pt x="323" y="282"/>
                    </a:lnTo>
                    <a:lnTo>
                      <a:pt x="322" y="281"/>
                    </a:lnTo>
                    <a:lnTo>
                      <a:pt x="322" y="282"/>
                    </a:lnTo>
                    <a:lnTo>
                      <a:pt x="323" y="283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3"/>
                    </a:lnTo>
                    <a:lnTo>
                      <a:pt x="320" y="282"/>
                    </a:lnTo>
                    <a:lnTo>
                      <a:pt x="320" y="283"/>
                    </a:lnTo>
                    <a:lnTo>
                      <a:pt x="319" y="283"/>
                    </a:lnTo>
                    <a:lnTo>
                      <a:pt x="318" y="283"/>
                    </a:lnTo>
                    <a:lnTo>
                      <a:pt x="317" y="284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3"/>
                    </a:lnTo>
                    <a:lnTo>
                      <a:pt x="316" y="283"/>
                    </a:lnTo>
                    <a:lnTo>
                      <a:pt x="316" y="284"/>
                    </a:lnTo>
                    <a:lnTo>
                      <a:pt x="315" y="284"/>
                    </a:lnTo>
                    <a:lnTo>
                      <a:pt x="314" y="284"/>
                    </a:lnTo>
                    <a:lnTo>
                      <a:pt x="314" y="285"/>
                    </a:lnTo>
                    <a:lnTo>
                      <a:pt x="314" y="284"/>
                    </a:lnTo>
                    <a:lnTo>
                      <a:pt x="313" y="283"/>
                    </a:lnTo>
                    <a:lnTo>
                      <a:pt x="313" y="284"/>
                    </a:lnTo>
                    <a:lnTo>
                      <a:pt x="312" y="284"/>
                    </a:lnTo>
                    <a:lnTo>
                      <a:pt x="313" y="282"/>
                    </a:lnTo>
                    <a:lnTo>
                      <a:pt x="312" y="282"/>
                    </a:lnTo>
                    <a:lnTo>
                      <a:pt x="311" y="282"/>
                    </a:lnTo>
                    <a:lnTo>
                      <a:pt x="310" y="282"/>
                    </a:lnTo>
                    <a:lnTo>
                      <a:pt x="311" y="282"/>
                    </a:lnTo>
                    <a:lnTo>
                      <a:pt x="311" y="283"/>
                    </a:lnTo>
                    <a:lnTo>
                      <a:pt x="311" y="282"/>
                    </a:lnTo>
                    <a:lnTo>
                      <a:pt x="312" y="282"/>
                    </a:lnTo>
                    <a:lnTo>
                      <a:pt x="312" y="283"/>
                    </a:lnTo>
                    <a:lnTo>
                      <a:pt x="311" y="284"/>
                    </a:lnTo>
                    <a:lnTo>
                      <a:pt x="311" y="285"/>
                    </a:lnTo>
                    <a:lnTo>
                      <a:pt x="310" y="284"/>
                    </a:lnTo>
                    <a:lnTo>
                      <a:pt x="310" y="285"/>
                    </a:lnTo>
                    <a:lnTo>
                      <a:pt x="310" y="286"/>
                    </a:lnTo>
                    <a:lnTo>
                      <a:pt x="309" y="285"/>
                    </a:lnTo>
                    <a:lnTo>
                      <a:pt x="309" y="284"/>
                    </a:lnTo>
                    <a:lnTo>
                      <a:pt x="308" y="284"/>
                    </a:lnTo>
                    <a:lnTo>
                      <a:pt x="307" y="284"/>
                    </a:lnTo>
                    <a:lnTo>
                      <a:pt x="307" y="283"/>
                    </a:lnTo>
                    <a:lnTo>
                      <a:pt x="306" y="283"/>
                    </a:lnTo>
                    <a:lnTo>
                      <a:pt x="306" y="282"/>
                    </a:lnTo>
                    <a:lnTo>
                      <a:pt x="305" y="282"/>
                    </a:lnTo>
                    <a:lnTo>
                      <a:pt x="305" y="283"/>
                    </a:lnTo>
                    <a:lnTo>
                      <a:pt x="304" y="283"/>
                    </a:lnTo>
                    <a:lnTo>
                      <a:pt x="304" y="282"/>
                    </a:lnTo>
                    <a:lnTo>
                      <a:pt x="304" y="283"/>
                    </a:lnTo>
                    <a:lnTo>
                      <a:pt x="303" y="283"/>
                    </a:lnTo>
                    <a:lnTo>
                      <a:pt x="302" y="283"/>
                    </a:lnTo>
                    <a:lnTo>
                      <a:pt x="301" y="284"/>
                    </a:lnTo>
                    <a:lnTo>
                      <a:pt x="300" y="284"/>
                    </a:lnTo>
                    <a:lnTo>
                      <a:pt x="300" y="285"/>
                    </a:lnTo>
                    <a:lnTo>
                      <a:pt x="299" y="285"/>
                    </a:lnTo>
                    <a:lnTo>
                      <a:pt x="299" y="286"/>
                    </a:lnTo>
                    <a:lnTo>
                      <a:pt x="300" y="287"/>
                    </a:lnTo>
                    <a:lnTo>
                      <a:pt x="299" y="287"/>
                    </a:lnTo>
                    <a:lnTo>
                      <a:pt x="299" y="288"/>
                    </a:lnTo>
                    <a:lnTo>
                      <a:pt x="299" y="289"/>
                    </a:lnTo>
                    <a:lnTo>
                      <a:pt x="299" y="288"/>
                    </a:lnTo>
                    <a:lnTo>
                      <a:pt x="299" y="289"/>
                    </a:lnTo>
                    <a:lnTo>
                      <a:pt x="300" y="289"/>
                    </a:lnTo>
                    <a:lnTo>
                      <a:pt x="299" y="289"/>
                    </a:lnTo>
                    <a:lnTo>
                      <a:pt x="298" y="289"/>
                    </a:lnTo>
                    <a:lnTo>
                      <a:pt x="298" y="288"/>
                    </a:lnTo>
                    <a:lnTo>
                      <a:pt x="297" y="288"/>
                    </a:lnTo>
                    <a:lnTo>
                      <a:pt x="297" y="287"/>
                    </a:lnTo>
                    <a:lnTo>
                      <a:pt x="296" y="287"/>
                    </a:lnTo>
                    <a:lnTo>
                      <a:pt x="297" y="287"/>
                    </a:lnTo>
                    <a:lnTo>
                      <a:pt x="297" y="286"/>
                    </a:lnTo>
                    <a:lnTo>
                      <a:pt x="297" y="285"/>
                    </a:lnTo>
                    <a:lnTo>
                      <a:pt x="296" y="285"/>
                    </a:lnTo>
                    <a:lnTo>
                      <a:pt x="296" y="284"/>
                    </a:lnTo>
                    <a:lnTo>
                      <a:pt x="295" y="283"/>
                    </a:lnTo>
                    <a:lnTo>
                      <a:pt x="294" y="283"/>
                    </a:lnTo>
                    <a:lnTo>
                      <a:pt x="294" y="284"/>
                    </a:lnTo>
                    <a:lnTo>
                      <a:pt x="293" y="283"/>
                    </a:lnTo>
                    <a:lnTo>
                      <a:pt x="292" y="283"/>
                    </a:lnTo>
                    <a:lnTo>
                      <a:pt x="292" y="282"/>
                    </a:lnTo>
                    <a:lnTo>
                      <a:pt x="291" y="282"/>
                    </a:lnTo>
                    <a:lnTo>
                      <a:pt x="291" y="281"/>
                    </a:lnTo>
                    <a:lnTo>
                      <a:pt x="292" y="281"/>
                    </a:lnTo>
                    <a:lnTo>
                      <a:pt x="291" y="281"/>
                    </a:lnTo>
                    <a:lnTo>
                      <a:pt x="291" y="280"/>
                    </a:lnTo>
                    <a:lnTo>
                      <a:pt x="290" y="280"/>
                    </a:lnTo>
                    <a:lnTo>
                      <a:pt x="289" y="280"/>
                    </a:lnTo>
                    <a:lnTo>
                      <a:pt x="289" y="281"/>
                    </a:lnTo>
                    <a:lnTo>
                      <a:pt x="289" y="280"/>
                    </a:lnTo>
                    <a:lnTo>
                      <a:pt x="288" y="280"/>
                    </a:lnTo>
                    <a:lnTo>
                      <a:pt x="287" y="281"/>
                    </a:lnTo>
                    <a:lnTo>
                      <a:pt x="287" y="280"/>
                    </a:lnTo>
                    <a:lnTo>
                      <a:pt x="286" y="281"/>
                    </a:lnTo>
                    <a:lnTo>
                      <a:pt x="285" y="281"/>
                    </a:lnTo>
                    <a:lnTo>
                      <a:pt x="284" y="281"/>
                    </a:lnTo>
                    <a:lnTo>
                      <a:pt x="284" y="280"/>
                    </a:lnTo>
                    <a:lnTo>
                      <a:pt x="284" y="279"/>
                    </a:lnTo>
                    <a:lnTo>
                      <a:pt x="283" y="279"/>
                    </a:lnTo>
                    <a:lnTo>
                      <a:pt x="283" y="278"/>
                    </a:lnTo>
                    <a:lnTo>
                      <a:pt x="282" y="278"/>
                    </a:lnTo>
                    <a:lnTo>
                      <a:pt x="281" y="279"/>
                    </a:lnTo>
                    <a:lnTo>
                      <a:pt x="281" y="280"/>
                    </a:lnTo>
                    <a:lnTo>
                      <a:pt x="281" y="281"/>
                    </a:lnTo>
                    <a:lnTo>
                      <a:pt x="281" y="282"/>
                    </a:lnTo>
                    <a:lnTo>
                      <a:pt x="282" y="282"/>
                    </a:lnTo>
                    <a:lnTo>
                      <a:pt x="283" y="281"/>
                    </a:lnTo>
                    <a:lnTo>
                      <a:pt x="284" y="281"/>
                    </a:lnTo>
                    <a:lnTo>
                      <a:pt x="284" y="282"/>
                    </a:lnTo>
                    <a:lnTo>
                      <a:pt x="283" y="283"/>
                    </a:lnTo>
                    <a:lnTo>
                      <a:pt x="281" y="283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8" y="282"/>
                    </a:lnTo>
                    <a:lnTo>
                      <a:pt x="278" y="283"/>
                    </a:lnTo>
                    <a:lnTo>
                      <a:pt x="278" y="284"/>
                    </a:lnTo>
                    <a:lnTo>
                      <a:pt x="277" y="284"/>
                    </a:lnTo>
                    <a:lnTo>
                      <a:pt x="277" y="285"/>
                    </a:lnTo>
                    <a:lnTo>
                      <a:pt x="276" y="285"/>
                    </a:lnTo>
                    <a:lnTo>
                      <a:pt x="276" y="286"/>
                    </a:lnTo>
                    <a:lnTo>
                      <a:pt x="277" y="287"/>
                    </a:lnTo>
                    <a:lnTo>
                      <a:pt x="277" y="288"/>
                    </a:lnTo>
                    <a:lnTo>
                      <a:pt x="276" y="288"/>
                    </a:lnTo>
                    <a:lnTo>
                      <a:pt x="275" y="289"/>
                    </a:lnTo>
                    <a:lnTo>
                      <a:pt x="274" y="289"/>
                    </a:lnTo>
                    <a:lnTo>
                      <a:pt x="273" y="291"/>
                    </a:lnTo>
                    <a:lnTo>
                      <a:pt x="273" y="292"/>
                    </a:lnTo>
                    <a:lnTo>
                      <a:pt x="272" y="292"/>
                    </a:lnTo>
                    <a:lnTo>
                      <a:pt x="271" y="293"/>
                    </a:lnTo>
                    <a:lnTo>
                      <a:pt x="271" y="294"/>
                    </a:lnTo>
                    <a:lnTo>
                      <a:pt x="271" y="295"/>
                    </a:lnTo>
                    <a:lnTo>
                      <a:pt x="271" y="296"/>
                    </a:lnTo>
                    <a:lnTo>
                      <a:pt x="270" y="297"/>
                    </a:lnTo>
                    <a:lnTo>
                      <a:pt x="269" y="297"/>
                    </a:lnTo>
                    <a:lnTo>
                      <a:pt x="269" y="296"/>
                    </a:lnTo>
                    <a:lnTo>
                      <a:pt x="269" y="295"/>
                    </a:lnTo>
                    <a:lnTo>
                      <a:pt x="269" y="294"/>
                    </a:lnTo>
                    <a:lnTo>
                      <a:pt x="268" y="294"/>
                    </a:lnTo>
                    <a:lnTo>
                      <a:pt x="267" y="294"/>
                    </a:lnTo>
                    <a:lnTo>
                      <a:pt x="266" y="295"/>
                    </a:lnTo>
                    <a:lnTo>
                      <a:pt x="265" y="295"/>
                    </a:lnTo>
                    <a:lnTo>
                      <a:pt x="264" y="296"/>
                    </a:lnTo>
                    <a:lnTo>
                      <a:pt x="263" y="296"/>
                    </a:lnTo>
                    <a:lnTo>
                      <a:pt x="263" y="298"/>
                    </a:lnTo>
                    <a:lnTo>
                      <a:pt x="262" y="297"/>
                    </a:lnTo>
                    <a:lnTo>
                      <a:pt x="261" y="296"/>
                    </a:lnTo>
                    <a:lnTo>
                      <a:pt x="261" y="295"/>
                    </a:lnTo>
                    <a:lnTo>
                      <a:pt x="260" y="297"/>
                    </a:lnTo>
                    <a:lnTo>
                      <a:pt x="260" y="298"/>
                    </a:lnTo>
                    <a:lnTo>
                      <a:pt x="259" y="299"/>
                    </a:lnTo>
                    <a:lnTo>
                      <a:pt x="258" y="299"/>
                    </a:lnTo>
                    <a:lnTo>
                      <a:pt x="258" y="297"/>
                    </a:lnTo>
                    <a:lnTo>
                      <a:pt x="258" y="296"/>
                    </a:lnTo>
                    <a:lnTo>
                      <a:pt x="256" y="295"/>
                    </a:lnTo>
                    <a:lnTo>
                      <a:pt x="256" y="294"/>
                    </a:lnTo>
                    <a:lnTo>
                      <a:pt x="256" y="295"/>
                    </a:lnTo>
                    <a:lnTo>
                      <a:pt x="256" y="296"/>
                    </a:lnTo>
                    <a:lnTo>
                      <a:pt x="256" y="297"/>
                    </a:lnTo>
                    <a:lnTo>
                      <a:pt x="256" y="298"/>
                    </a:lnTo>
                    <a:lnTo>
                      <a:pt x="255" y="298"/>
                    </a:lnTo>
                    <a:lnTo>
                      <a:pt x="255" y="297"/>
                    </a:lnTo>
                    <a:lnTo>
                      <a:pt x="254" y="297"/>
                    </a:lnTo>
                    <a:lnTo>
                      <a:pt x="253" y="297"/>
                    </a:lnTo>
                    <a:lnTo>
                      <a:pt x="253" y="296"/>
                    </a:lnTo>
                    <a:lnTo>
                      <a:pt x="253" y="295"/>
                    </a:lnTo>
                    <a:lnTo>
                      <a:pt x="252" y="294"/>
                    </a:lnTo>
                    <a:lnTo>
                      <a:pt x="251" y="294"/>
                    </a:lnTo>
                    <a:lnTo>
                      <a:pt x="248" y="295"/>
                    </a:lnTo>
                    <a:lnTo>
                      <a:pt x="247" y="295"/>
                    </a:lnTo>
                    <a:lnTo>
                      <a:pt x="247" y="294"/>
                    </a:lnTo>
                    <a:lnTo>
                      <a:pt x="246" y="294"/>
                    </a:lnTo>
                    <a:lnTo>
                      <a:pt x="245" y="294"/>
                    </a:lnTo>
                    <a:lnTo>
                      <a:pt x="245" y="295"/>
                    </a:lnTo>
                    <a:lnTo>
                      <a:pt x="245" y="296"/>
                    </a:lnTo>
                    <a:lnTo>
                      <a:pt x="244" y="296"/>
                    </a:lnTo>
                    <a:lnTo>
                      <a:pt x="244" y="297"/>
                    </a:lnTo>
                    <a:lnTo>
                      <a:pt x="243" y="297"/>
                    </a:lnTo>
                    <a:lnTo>
                      <a:pt x="242" y="297"/>
                    </a:lnTo>
                    <a:lnTo>
                      <a:pt x="242" y="298"/>
                    </a:lnTo>
                    <a:lnTo>
                      <a:pt x="241" y="298"/>
                    </a:lnTo>
                    <a:lnTo>
                      <a:pt x="241" y="297"/>
                    </a:lnTo>
                    <a:lnTo>
                      <a:pt x="240" y="297"/>
                    </a:lnTo>
                    <a:lnTo>
                      <a:pt x="240" y="298"/>
                    </a:lnTo>
                    <a:lnTo>
                      <a:pt x="239" y="298"/>
                    </a:lnTo>
                    <a:lnTo>
                      <a:pt x="239" y="299"/>
                    </a:lnTo>
                    <a:lnTo>
                      <a:pt x="238" y="299"/>
                    </a:lnTo>
                    <a:lnTo>
                      <a:pt x="237" y="299"/>
                    </a:lnTo>
                    <a:lnTo>
                      <a:pt x="237" y="298"/>
                    </a:lnTo>
                    <a:lnTo>
                      <a:pt x="236" y="299"/>
                    </a:lnTo>
                    <a:lnTo>
                      <a:pt x="236" y="300"/>
                    </a:lnTo>
                    <a:lnTo>
                      <a:pt x="235" y="300"/>
                    </a:lnTo>
                    <a:lnTo>
                      <a:pt x="234" y="300"/>
                    </a:lnTo>
                    <a:lnTo>
                      <a:pt x="234" y="301"/>
                    </a:lnTo>
                    <a:lnTo>
                      <a:pt x="233" y="301"/>
                    </a:lnTo>
                    <a:lnTo>
                      <a:pt x="233" y="302"/>
                    </a:lnTo>
                    <a:lnTo>
                      <a:pt x="233" y="303"/>
                    </a:lnTo>
                    <a:lnTo>
                      <a:pt x="233" y="304"/>
                    </a:lnTo>
                    <a:lnTo>
                      <a:pt x="232" y="305"/>
                    </a:lnTo>
                    <a:lnTo>
                      <a:pt x="231" y="305"/>
                    </a:lnTo>
                    <a:lnTo>
                      <a:pt x="231" y="306"/>
                    </a:lnTo>
                    <a:lnTo>
                      <a:pt x="230" y="306"/>
                    </a:lnTo>
                    <a:lnTo>
                      <a:pt x="230" y="307"/>
                    </a:lnTo>
                    <a:lnTo>
                      <a:pt x="230" y="308"/>
                    </a:lnTo>
                    <a:lnTo>
                      <a:pt x="230" y="309"/>
                    </a:lnTo>
                    <a:lnTo>
                      <a:pt x="231" y="309"/>
                    </a:lnTo>
                    <a:lnTo>
                      <a:pt x="231" y="310"/>
                    </a:lnTo>
                    <a:lnTo>
                      <a:pt x="231" y="311"/>
                    </a:lnTo>
                    <a:lnTo>
                      <a:pt x="232" y="311"/>
                    </a:lnTo>
                    <a:lnTo>
                      <a:pt x="233" y="311"/>
                    </a:lnTo>
                    <a:lnTo>
                      <a:pt x="232" y="312"/>
                    </a:lnTo>
                    <a:lnTo>
                      <a:pt x="233" y="312"/>
                    </a:lnTo>
                    <a:lnTo>
                      <a:pt x="232" y="312"/>
                    </a:lnTo>
                    <a:lnTo>
                      <a:pt x="231" y="313"/>
                    </a:lnTo>
                    <a:lnTo>
                      <a:pt x="232" y="313"/>
                    </a:lnTo>
                    <a:lnTo>
                      <a:pt x="231" y="313"/>
                    </a:lnTo>
                    <a:lnTo>
                      <a:pt x="231" y="314"/>
                    </a:lnTo>
                    <a:lnTo>
                      <a:pt x="232" y="314"/>
                    </a:lnTo>
                    <a:lnTo>
                      <a:pt x="232" y="315"/>
                    </a:lnTo>
                    <a:lnTo>
                      <a:pt x="231" y="315"/>
                    </a:lnTo>
                    <a:lnTo>
                      <a:pt x="232" y="315"/>
                    </a:lnTo>
                    <a:lnTo>
                      <a:pt x="232" y="316"/>
                    </a:lnTo>
                    <a:lnTo>
                      <a:pt x="233" y="316"/>
                    </a:lnTo>
                    <a:lnTo>
                      <a:pt x="233" y="317"/>
                    </a:lnTo>
                    <a:lnTo>
                      <a:pt x="233" y="318"/>
                    </a:lnTo>
                    <a:lnTo>
                      <a:pt x="234" y="318"/>
                    </a:lnTo>
                    <a:lnTo>
                      <a:pt x="234" y="319"/>
                    </a:lnTo>
                    <a:lnTo>
                      <a:pt x="235" y="319"/>
                    </a:lnTo>
                    <a:lnTo>
                      <a:pt x="235" y="320"/>
                    </a:lnTo>
                    <a:lnTo>
                      <a:pt x="234" y="320"/>
                    </a:lnTo>
                    <a:lnTo>
                      <a:pt x="234" y="321"/>
                    </a:lnTo>
                    <a:lnTo>
                      <a:pt x="234" y="322"/>
                    </a:lnTo>
                    <a:lnTo>
                      <a:pt x="233" y="322"/>
                    </a:lnTo>
                    <a:lnTo>
                      <a:pt x="234" y="323"/>
                    </a:lnTo>
                    <a:lnTo>
                      <a:pt x="233" y="323"/>
                    </a:lnTo>
                    <a:lnTo>
                      <a:pt x="233" y="324"/>
                    </a:lnTo>
                    <a:lnTo>
                      <a:pt x="232" y="324"/>
                    </a:lnTo>
                    <a:lnTo>
                      <a:pt x="231" y="324"/>
                    </a:lnTo>
                    <a:lnTo>
                      <a:pt x="231" y="325"/>
                    </a:lnTo>
                    <a:lnTo>
                      <a:pt x="230" y="324"/>
                    </a:lnTo>
                    <a:lnTo>
                      <a:pt x="230" y="325"/>
                    </a:lnTo>
                    <a:lnTo>
                      <a:pt x="230" y="326"/>
                    </a:lnTo>
                    <a:lnTo>
                      <a:pt x="229" y="326"/>
                    </a:lnTo>
                    <a:lnTo>
                      <a:pt x="228" y="326"/>
                    </a:lnTo>
                    <a:lnTo>
                      <a:pt x="227" y="326"/>
                    </a:lnTo>
                    <a:lnTo>
                      <a:pt x="226" y="326"/>
                    </a:lnTo>
                    <a:lnTo>
                      <a:pt x="226" y="325"/>
                    </a:lnTo>
                    <a:lnTo>
                      <a:pt x="225" y="325"/>
                    </a:lnTo>
                    <a:lnTo>
                      <a:pt x="225" y="326"/>
                    </a:lnTo>
                    <a:lnTo>
                      <a:pt x="224" y="326"/>
                    </a:lnTo>
                    <a:lnTo>
                      <a:pt x="223" y="326"/>
                    </a:lnTo>
                    <a:lnTo>
                      <a:pt x="222" y="326"/>
                    </a:lnTo>
                    <a:lnTo>
                      <a:pt x="222" y="327"/>
                    </a:lnTo>
                    <a:lnTo>
                      <a:pt x="221" y="327"/>
                    </a:lnTo>
                    <a:lnTo>
                      <a:pt x="222" y="328"/>
                    </a:lnTo>
                    <a:lnTo>
                      <a:pt x="222" y="329"/>
                    </a:lnTo>
                    <a:lnTo>
                      <a:pt x="221" y="329"/>
                    </a:lnTo>
                    <a:lnTo>
                      <a:pt x="221" y="330"/>
                    </a:lnTo>
                    <a:lnTo>
                      <a:pt x="220" y="330"/>
                    </a:lnTo>
                    <a:lnTo>
                      <a:pt x="221" y="330"/>
                    </a:lnTo>
                    <a:lnTo>
                      <a:pt x="221" y="329"/>
                    </a:lnTo>
                    <a:lnTo>
                      <a:pt x="220" y="329"/>
                    </a:lnTo>
                    <a:lnTo>
                      <a:pt x="219" y="329"/>
                    </a:lnTo>
                    <a:lnTo>
                      <a:pt x="219" y="328"/>
                    </a:lnTo>
                    <a:lnTo>
                      <a:pt x="219" y="327"/>
                    </a:lnTo>
                    <a:lnTo>
                      <a:pt x="219" y="326"/>
                    </a:lnTo>
                    <a:lnTo>
                      <a:pt x="218" y="326"/>
                    </a:lnTo>
                    <a:lnTo>
                      <a:pt x="218" y="325"/>
                    </a:lnTo>
                    <a:lnTo>
                      <a:pt x="217" y="325"/>
                    </a:lnTo>
                    <a:lnTo>
                      <a:pt x="218" y="324"/>
                    </a:lnTo>
                    <a:lnTo>
                      <a:pt x="217" y="324"/>
                    </a:lnTo>
                    <a:lnTo>
                      <a:pt x="217" y="323"/>
                    </a:lnTo>
                    <a:lnTo>
                      <a:pt x="216" y="323"/>
                    </a:lnTo>
                    <a:lnTo>
                      <a:pt x="215" y="323"/>
                    </a:lnTo>
                    <a:lnTo>
                      <a:pt x="215" y="322"/>
                    </a:lnTo>
                    <a:lnTo>
                      <a:pt x="215" y="321"/>
                    </a:lnTo>
                    <a:lnTo>
                      <a:pt x="215" y="320"/>
                    </a:lnTo>
                    <a:lnTo>
                      <a:pt x="214" y="319"/>
                    </a:lnTo>
                    <a:lnTo>
                      <a:pt x="213" y="320"/>
                    </a:lnTo>
                    <a:lnTo>
                      <a:pt x="212" y="320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20"/>
                    </a:lnTo>
                    <a:lnTo>
                      <a:pt x="208" y="320"/>
                    </a:lnTo>
                    <a:lnTo>
                      <a:pt x="208" y="319"/>
                    </a:lnTo>
                    <a:lnTo>
                      <a:pt x="207" y="319"/>
                    </a:lnTo>
                    <a:lnTo>
                      <a:pt x="207" y="320"/>
                    </a:lnTo>
                    <a:lnTo>
                      <a:pt x="206" y="319"/>
                    </a:lnTo>
                    <a:lnTo>
                      <a:pt x="206" y="320"/>
                    </a:lnTo>
                    <a:lnTo>
                      <a:pt x="205" y="320"/>
                    </a:lnTo>
                    <a:lnTo>
                      <a:pt x="205" y="319"/>
                    </a:lnTo>
                    <a:lnTo>
                      <a:pt x="205" y="318"/>
                    </a:lnTo>
                    <a:lnTo>
                      <a:pt x="204" y="318"/>
                    </a:lnTo>
                    <a:lnTo>
                      <a:pt x="204" y="317"/>
                    </a:lnTo>
                    <a:lnTo>
                      <a:pt x="203" y="317"/>
                    </a:lnTo>
                    <a:lnTo>
                      <a:pt x="203" y="318"/>
                    </a:lnTo>
                    <a:lnTo>
                      <a:pt x="202" y="318"/>
                    </a:lnTo>
                    <a:lnTo>
                      <a:pt x="201" y="319"/>
                    </a:lnTo>
                    <a:lnTo>
                      <a:pt x="200" y="319"/>
                    </a:lnTo>
                    <a:lnTo>
                      <a:pt x="200" y="318"/>
                    </a:lnTo>
                    <a:lnTo>
                      <a:pt x="199" y="318"/>
                    </a:lnTo>
                    <a:lnTo>
                      <a:pt x="198" y="318"/>
                    </a:lnTo>
                    <a:lnTo>
                      <a:pt x="198" y="319"/>
                    </a:lnTo>
                    <a:lnTo>
                      <a:pt x="197" y="319"/>
                    </a:lnTo>
                    <a:lnTo>
                      <a:pt x="196" y="319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9"/>
                    </a:lnTo>
                    <a:lnTo>
                      <a:pt x="190" y="319"/>
                    </a:lnTo>
                    <a:lnTo>
                      <a:pt x="189" y="319"/>
                    </a:lnTo>
                    <a:lnTo>
                      <a:pt x="188" y="319"/>
                    </a:lnTo>
                    <a:lnTo>
                      <a:pt x="188" y="318"/>
                    </a:lnTo>
                    <a:lnTo>
                      <a:pt x="187" y="318"/>
                    </a:lnTo>
                    <a:lnTo>
                      <a:pt x="186" y="318"/>
                    </a:lnTo>
                    <a:lnTo>
                      <a:pt x="185" y="318"/>
                    </a:lnTo>
                    <a:lnTo>
                      <a:pt x="184" y="318"/>
                    </a:lnTo>
                    <a:lnTo>
                      <a:pt x="184" y="317"/>
                    </a:lnTo>
                    <a:lnTo>
                      <a:pt x="183" y="317"/>
                    </a:lnTo>
                    <a:lnTo>
                      <a:pt x="182" y="317"/>
                    </a:lnTo>
                    <a:lnTo>
                      <a:pt x="181" y="317"/>
                    </a:lnTo>
                    <a:lnTo>
                      <a:pt x="180" y="317"/>
                    </a:lnTo>
                    <a:lnTo>
                      <a:pt x="179" y="316"/>
                    </a:lnTo>
                    <a:lnTo>
                      <a:pt x="178" y="315"/>
                    </a:lnTo>
                    <a:lnTo>
                      <a:pt x="178" y="314"/>
                    </a:lnTo>
                    <a:lnTo>
                      <a:pt x="177" y="314"/>
                    </a:lnTo>
                    <a:lnTo>
                      <a:pt x="176" y="314"/>
                    </a:lnTo>
                    <a:lnTo>
                      <a:pt x="176" y="313"/>
                    </a:lnTo>
                    <a:lnTo>
                      <a:pt x="175" y="313"/>
                    </a:lnTo>
                    <a:lnTo>
                      <a:pt x="174" y="313"/>
                    </a:lnTo>
                    <a:lnTo>
                      <a:pt x="174" y="312"/>
                    </a:lnTo>
                    <a:lnTo>
                      <a:pt x="173" y="311"/>
                    </a:lnTo>
                    <a:lnTo>
                      <a:pt x="173" y="310"/>
                    </a:lnTo>
                    <a:lnTo>
                      <a:pt x="173" y="309"/>
                    </a:lnTo>
                    <a:lnTo>
                      <a:pt x="172" y="309"/>
                    </a:lnTo>
                    <a:lnTo>
                      <a:pt x="171" y="309"/>
                    </a:lnTo>
                    <a:lnTo>
                      <a:pt x="170" y="309"/>
                    </a:lnTo>
                    <a:lnTo>
                      <a:pt x="169" y="308"/>
                    </a:lnTo>
                    <a:lnTo>
                      <a:pt x="168" y="307"/>
                    </a:lnTo>
                    <a:lnTo>
                      <a:pt x="168" y="306"/>
                    </a:lnTo>
                    <a:lnTo>
                      <a:pt x="167" y="306"/>
                    </a:lnTo>
                    <a:lnTo>
                      <a:pt x="166" y="307"/>
                    </a:lnTo>
                    <a:lnTo>
                      <a:pt x="165" y="308"/>
                    </a:lnTo>
                    <a:lnTo>
                      <a:pt x="164" y="308"/>
                    </a:lnTo>
                    <a:lnTo>
                      <a:pt x="163" y="308"/>
                    </a:lnTo>
                    <a:lnTo>
                      <a:pt x="163" y="307"/>
                    </a:lnTo>
                    <a:lnTo>
                      <a:pt x="162" y="307"/>
                    </a:lnTo>
                    <a:lnTo>
                      <a:pt x="161" y="307"/>
                    </a:lnTo>
                    <a:lnTo>
                      <a:pt x="160" y="307"/>
                    </a:lnTo>
                    <a:lnTo>
                      <a:pt x="159" y="306"/>
                    </a:lnTo>
                    <a:lnTo>
                      <a:pt x="159" y="305"/>
                    </a:lnTo>
                    <a:lnTo>
                      <a:pt x="159" y="306"/>
                    </a:lnTo>
                    <a:lnTo>
                      <a:pt x="158" y="305"/>
                    </a:lnTo>
                    <a:lnTo>
                      <a:pt x="158" y="306"/>
                    </a:lnTo>
                    <a:lnTo>
                      <a:pt x="157" y="306"/>
                    </a:lnTo>
                    <a:lnTo>
                      <a:pt x="157" y="305"/>
                    </a:lnTo>
                    <a:lnTo>
                      <a:pt x="156" y="305"/>
                    </a:lnTo>
                    <a:lnTo>
                      <a:pt x="155" y="305"/>
                    </a:lnTo>
                    <a:lnTo>
                      <a:pt x="154" y="305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2" y="304"/>
                    </a:lnTo>
                    <a:lnTo>
                      <a:pt x="151" y="305"/>
                    </a:lnTo>
                    <a:lnTo>
                      <a:pt x="150" y="305"/>
                    </a:lnTo>
                    <a:lnTo>
                      <a:pt x="149" y="305"/>
                    </a:lnTo>
                    <a:lnTo>
                      <a:pt x="148" y="305"/>
                    </a:lnTo>
                    <a:lnTo>
                      <a:pt x="147" y="304"/>
                    </a:lnTo>
                    <a:lnTo>
                      <a:pt x="147" y="303"/>
                    </a:lnTo>
                    <a:lnTo>
                      <a:pt x="146" y="303"/>
                    </a:lnTo>
                    <a:lnTo>
                      <a:pt x="145" y="303"/>
                    </a:lnTo>
                    <a:lnTo>
                      <a:pt x="145" y="302"/>
                    </a:lnTo>
                    <a:lnTo>
                      <a:pt x="144" y="302"/>
                    </a:lnTo>
                    <a:lnTo>
                      <a:pt x="143" y="302"/>
                    </a:lnTo>
                    <a:lnTo>
                      <a:pt x="142" y="302"/>
                    </a:lnTo>
                    <a:lnTo>
                      <a:pt x="141" y="302"/>
                    </a:lnTo>
                    <a:lnTo>
                      <a:pt x="140" y="302"/>
                    </a:lnTo>
                    <a:lnTo>
                      <a:pt x="139" y="302"/>
                    </a:lnTo>
                    <a:lnTo>
                      <a:pt x="139" y="303"/>
                    </a:lnTo>
                    <a:lnTo>
                      <a:pt x="138" y="302"/>
                    </a:lnTo>
                    <a:lnTo>
                      <a:pt x="137" y="302"/>
                    </a:lnTo>
                    <a:lnTo>
                      <a:pt x="137" y="301"/>
                    </a:lnTo>
                    <a:lnTo>
                      <a:pt x="136" y="301"/>
                    </a:lnTo>
                    <a:lnTo>
                      <a:pt x="136" y="300"/>
                    </a:lnTo>
                    <a:lnTo>
                      <a:pt x="135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3" y="297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8"/>
                    </a:lnTo>
                    <a:lnTo>
                      <a:pt x="131" y="297"/>
                    </a:lnTo>
                    <a:lnTo>
                      <a:pt x="131" y="298"/>
                    </a:lnTo>
                    <a:lnTo>
                      <a:pt x="130" y="298"/>
                    </a:lnTo>
                    <a:lnTo>
                      <a:pt x="130" y="297"/>
                    </a:lnTo>
                    <a:lnTo>
                      <a:pt x="129" y="297"/>
                    </a:lnTo>
                    <a:lnTo>
                      <a:pt x="129" y="296"/>
                    </a:lnTo>
                    <a:lnTo>
                      <a:pt x="129" y="297"/>
                    </a:lnTo>
                    <a:lnTo>
                      <a:pt x="128" y="297"/>
                    </a:lnTo>
                    <a:lnTo>
                      <a:pt x="127" y="297"/>
                    </a:lnTo>
                    <a:lnTo>
                      <a:pt x="126" y="297"/>
                    </a:lnTo>
                    <a:lnTo>
                      <a:pt x="125" y="297"/>
                    </a:lnTo>
                    <a:lnTo>
                      <a:pt x="124" y="297"/>
                    </a:lnTo>
                    <a:lnTo>
                      <a:pt x="124" y="296"/>
                    </a:lnTo>
                    <a:lnTo>
                      <a:pt x="123" y="296"/>
                    </a:lnTo>
                    <a:lnTo>
                      <a:pt x="122" y="296"/>
                    </a:lnTo>
                    <a:lnTo>
                      <a:pt x="122" y="297"/>
                    </a:lnTo>
                    <a:lnTo>
                      <a:pt x="122" y="296"/>
                    </a:lnTo>
                    <a:lnTo>
                      <a:pt x="122" y="297"/>
                    </a:lnTo>
                    <a:lnTo>
                      <a:pt x="122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7"/>
                    </a:lnTo>
                    <a:lnTo>
                      <a:pt x="118" y="297"/>
                    </a:lnTo>
                    <a:lnTo>
                      <a:pt x="117" y="297"/>
                    </a:lnTo>
                    <a:lnTo>
                      <a:pt x="116" y="297"/>
                    </a:lnTo>
                    <a:lnTo>
                      <a:pt x="115" y="297"/>
                    </a:lnTo>
                    <a:lnTo>
                      <a:pt x="114" y="297"/>
                    </a:lnTo>
                    <a:lnTo>
                      <a:pt x="114" y="298"/>
                    </a:lnTo>
                    <a:lnTo>
                      <a:pt x="114" y="297"/>
                    </a:lnTo>
                    <a:lnTo>
                      <a:pt x="113" y="297"/>
                    </a:lnTo>
                    <a:lnTo>
                      <a:pt x="112" y="297"/>
                    </a:lnTo>
                    <a:lnTo>
                      <a:pt x="112" y="296"/>
                    </a:lnTo>
                    <a:lnTo>
                      <a:pt x="111" y="296"/>
                    </a:lnTo>
                    <a:lnTo>
                      <a:pt x="110" y="297"/>
                    </a:lnTo>
                    <a:lnTo>
                      <a:pt x="109" y="297"/>
                    </a:lnTo>
                    <a:lnTo>
                      <a:pt x="109" y="298"/>
                    </a:lnTo>
                    <a:lnTo>
                      <a:pt x="108" y="298"/>
                    </a:lnTo>
                    <a:lnTo>
                      <a:pt x="107" y="298"/>
                    </a:lnTo>
                    <a:lnTo>
                      <a:pt x="107" y="299"/>
                    </a:lnTo>
                    <a:lnTo>
                      <a:pt x="106" y="299"/>
                    </a:lnTo>
                    <a:lnTo>
                      <a:pt x="105" y="299"/>
                    </a:lnTo>
                    <a:lnTo>
                      <a:pt x="104" y="299"/>
                    </a:lnTo>
                    <a:lnTo>
                      <a:pt x="104" y="298"/>
                    </a:lnTo>
                    <a:lnTo>
                      <a:pt x="103" y="298"/>
                    </a:lnTo>
                    <a:lnTo>
                      <a:pt x="102" y="298"/>
                    </a:lnTo>
                    <a:lnTo>
                      <a:pt x="102" y="297"/>
                    </a:lnTo>
                    <a:lnTo>
                      <a:pt x="101" y="297"/>
                    </a:lnTo>
                    <a:lnTo>
                      <a:pt x="101" y="296"/>
                    </a:lnTo>
                    <a:lnTo>
                      <a:pt x="100" y="296"/>
                    </a:lnTo>
                    <a:lnTo>
                      <a:pt x="100" y="295"/>
                    </a:lnTo>
                    <a:lnTo>
                      <a:pt x="99" y="295"/>
                    </a:lnTo>
                    <a:lnTo>
                      <a:pt x="99" y="296"/>
                    </a:lnTo>
                    <a:lnTo>
                      <a:pt x="99" y="295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7" y="294"/>
                    </a:lnTo>
                    <a:lnTo>
                      <a:pt x="96" y="294"/>
                    </a:lnTo>
                    <a:lnTo>
                      <a:pt x="95" y="293"/>
                    </a:lnTo>
                    <a:lnTo>
                      <a:pt x="94" y="293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2"/>
                    </a:lnTo>
                    <a:lnTo>
                      <a:pt x="94" y="291"/>
                    </a:lnTo>
                    <a:lnTo>
                      <a:pt x="93" y="291"/>
                    </a:lnTo>
                    <a:lnTo>
                      <a:pt x="93" y="290"/>
                    </a:lnTo>
                    <a:lnTo>
                      <a:pt x="93" y="291"/>
                    </a:lnTo>
                    <a:lnTo>
                      <a:pt x="92" y="291"/>
                    </a:lnTo>
                    <a:lnTo>
                      <a:pt x="92" y="290"/>
                    </a:lnTo>
                    <a:lnTo>
                      <a:pt x="92" y="289"/>
                    </a:lnTo>
                    <a:lnTo>
                      <a:pt x="92" y="288"/>
                    </a:lnTo>
                    <a:lnTo>
                      <a:pt x="91" y="288"/>
                    </a:lnTo>
                    <a:lnTo>
                      <a:pt x="91" y="287"/>
                    </a:lnTo>
                    <a:lnTo>
                      <a:pt x="91" y="288"/>
                    </a:lnTo>
                    <a:lnTo>
                      <a:pt x="90" y="287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8" y="288"/>
                    </a:lnTo>
                    <a:lnTo>
                      <a:pt x="87" y="288"/>
                    </a:lnTo>
                    <a:lnTo>
                      <a:pt x="87" y="287"/>
                    </a:lnTo>
                    <a:lnTo>
                      <a:pt x="86" y="288"/>
                    </a:lnTo>
                    <a:lnTo>
                      <a:pt x="86" y="287"/>
                    </a:lnTo>
                    <a:lnTo>
                      <a:pt x="85" y="287"/>
                    </a:lnTo>
                    <a:lnTo>
                      <a:pt x="84" y="287"/>
                    </a:lnTo>
                    <a:lnTo>
                      <a:pt x="83" y="287"/>
                    </a:lnTo>
                    <a:lnTo>
                      <a:pt x="83" y="288"/>
                    </a:lnTo>
                    <a:lnTo>
                      <a:pt x="82" y="288"/>
                    </a:lnTo>
                    <a:lnTo>
                      <a:pt x="83" y="288"/>
                    </a:lnTo>
                    <a:lnTo>
                      <a:pt x="82" y="288"/>
                    </a:lnTo>
                    <a:lnTo>
                      <a:pt x="82" y="289"/>
                    </a:lnTo>
                    <a:lnTo>
                      <a:pt x="81" y="289"/>
                    </a:lnTo>
                    <a:lnTo>
                      <a:pt x="81" y="290"/>
                    </a:lnTo>
                    <a:lnTo>
                      <a:pt x="80" y="290"/>
                    </a:lnTo>
                    <a:lnTo>
                      <a:pt x="80" y="289"/>
                    </a:lnTo>
                    <a:lnTo>
                      <a:pt x="80" y="290"/>
                    </a:lnTo>
                    <a:lnTo>
                      <a:pt x="80" y="289"/>
                    </a:lnTo>
                    <a:lnTo>
                      <a:pt x="79" y="290"/>
                    </a:lnTo>
                    <a:lnTo>
                      <a:pt x="78" y="291"/>
                    </a:lnTo>
                    <a:lnTo>
                      <a:pt x="78" y="290"/>
                    </a:lnTo>
                    <a:lnTo>
                      <a:pt x="77" y="290"/>
                    </a:lnTo>
                    <a:lnTo>
                      <a:pt x="77" y="291"/>
                    </a:lnTo>
                    <a:lnTo>
                      <a:pt x="76" y="291"/>
                    </a:lnTo>
                    <a:lnTo>
                      <a:pt x="75" y="291"/>
                    </a:lnTo>
                    <a:lnTo>
                      <a:pt x="75" y="290"/>
                    </a:lnTo>
                    <a:lnTo>
                      <a:pt x="74" y="290"/>
                    </a:lnTo>
                    <a:lnTo>
                      <a:pt x="73" y="290"/>
                    </a:lnTo>
                    <a:lnTo>
                      <a:pt x="72" y="290"/>
                    </a:lnTo>
                    <a:lnTo>
                      <a:pt x="72" y="289"/>
                    </a:lnTo>
                    <a:lnTo>
                      <a:pt x="71" y="289"/>
                    </a:lnTo>
                    <a:lnTo>
                      <a:pt x="70" y="289"/>
                    </a:lnTo>
                    <a:lnTo>
                      <a:pt x="70" y="288"/>
                    </a:lnTo>
                    <a:lnTo>
                      <a:pt x="70" y="287"/>
                    </a:lnTo>
                    <a:lnTo>
                      <a:pt x="69" y="287"/>
                    </a:lnTo>
                    <a:lnTo>
                      <a:pt x="68" y="287"/>
                    </a:lnTo>
                    <a:lnTo>
                      <a:pt x="67" y="287"/>
                    </a:lnTo>
                    <a:lnTo>
                      <a:pt x="66" y="287"/>
                    </a:lnTo>
                    <a:lnTo>
                      <a:pt x="66" y="286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4"/>
                    </a:lnTo>
                    <a:lnTo>
                      <a:pt x="66" y="283"/>
                    </a:lnTo>
                    <a:lnTo>
                      <a:pt x="65" y="283"/>
                    </a:lnTo>
                    <a:lnTo>
                      <a:pt x="65" y="282"/>
                    </a:lnTo>
                    <a:lnTo>
                      <a:pt x="65" y="281"/>
                    </a:lnTo>
                    <a:lnTo>
                      <a:pt x="64" y="281"/>
                    </a:lnTo>
                    <a:lnTo>
                      <a:pt x="64" y="280"/>
                    </a:lnTo>
                    <a:lnTo>
                      <a:pt x="63" y="279"/>
                    </a:lnTo>
                    <a:lnTo>
                      <a:pt x="62" y="279"/>
                    </a:lnTo>
                    <a:lnTo>
                      <a:pt x="62" y="278"/>
                    </a:lnTo>
                    <a:lnTo>
                      <a:pt x="62" y="277"/>
                    </a:lnTo>
                    <a:lnTo>
                      <a:pt x="61" y="277"/>
                    </a:lnTo>
                    <a:lnTo>
                      <a:pt x="60" y="277"/>
                    </a:lnTo>
                    <a:lnTo>
                      <a:pt x="60" y="276"/>
                    </a:lnTo>
                    <a:lnTo>
                      <a:pt x="59" y="276"/>
                    </a:lnTo>
                    <a:lnTo>
                      <a:pt x="59" y="275"/>
                    </a:lnTo>
                    <a:lnTo>
                      <a:pt x="60" y="274"/>
                    </a:lnTo>
                    <a:lnTo>
                      <a:pt x="60" y="273"/>
                    </a:lnTo>
                    <a:lnTo>
                      <a:pt x="60" y="272"/>
                    </a:lnTo>
                    <a:lnTo>
                      <a:pt x="61" y="272"/>
                    </a:lnTo>
                    <a:lnTo>
                      <a:pt x="60" y="272"/>
                    </a:lnTo>
                    <a:lnTo>
                      <a:pt x="60" y="271"/>
                    </a:lnTo>
                    <a:lnTo>
                      <a:pt x="60" y="270"/>
                    </a:lnTo>
                    <a:lnTo>
                      <a:pt x="59" y="270"/>
                    </a:lnTo>
                    <a:lnTo>
                      <a:pt x="60" y="270"/>
                    </a:lnTo>
                    <a:lnTo>
                      <a:pt x="59" y="270"/>
                    </a:lnTo>
                    <a:lnTo>
                      <a:pt x="59" y="269"/>
                    </a:lnTo>
                    <a:lnTo>
                      <a:pt x="59" y="270"/>
                    </a:lnTo>
                    <a:lnTo>
                      <a:pt x="58" y="270"/>
                    </a:lnTo>
                    <a:lnTo>
                      <a:pt x="59" y="269"/>
                    </a:lnTo>
                    <a:lnTo>
                      <a:pt x="58" y="269"/>
                    </a:lnTo>
                    <a:lnTo>
                      <a:pt x="57" y="269"/>
                    </a:lnTo>
                    <a:lnTo>
                      <a:pt x="57" y="268"/>
                    </a:lnTo>
                    <a:lnTo>
                      <a:pt x="57" y="267"/>
                    </a:lnTo>
                    <a:lnTo>
                      <a:pt x="56" y="267"/>
                    </a:lnTo>
                    <a:lnTo>
                      <a:pt x="55" y="266"/>
                    </a:lnTo>
                    <a:lnTo>
                      <a:pt x="56" y="266"/>
                    </a:lnTo>
                    <a:lnTo>
                      <a:pt x="55" y="265"/>
                    </a:lnTo>
                    <a:lnTo>
                      <a:pt x="55" y="266"/>
                    </a:lnTo>
                    <a:lnTo>
                      <a:pt x="54" y="266"/>
                    </a:lnTo>
                    <a:lnTo>
                      <a:pt x="54" y="265"/>
                    </a:lnTo>
                    <a:lnTo>
                      <a:pt x="55" y="265"/>
                    </a:lnTo>
                    <a:lnTo>
                      <a:pt x="54" y="264"/>
                    </a:lnTo>
                    <a:lnTo>
                      <a:pt x="53" y="264"/>
                    </a:lnTo>
                    <a:lnTo>
                      <a:pt x="54" y="264"/>
                    </a:lnTo>
                    <a:lnTo>
                      <a:pt x="54" y="263"/>
                    </a:lnTo>
                    <a:lnTo>
                      <a:pt x="53" y="263"/>
                    </a:lnTo>
                    <a:lnTo>
                      <a:pt x="53" y="262"/>
                    </a:lnTo>
                    <a:lnTo>
                      <a:pt x="53" y="261"/>
                    </a:lnTo>
                    <a:lnTo>
                      <a:pt x="54" y="261"/>
                    </a:lnTo>
                    <a:lnTo>
                      <a:pt x="53" y="261"/>
                    </a:lnTo>
                    <a:lnTo>
                      <a:pt x="53" y="260"/>
                    </a:lnTo>
                    <a:lnTo>
                      <a:pt x="54" y="260"/>
                    </a:lnTo>
                    <a:lnTo>
                      <a:pt x="54" y="261"/>
                    </a:lnTo>
                    <a:lnTo>
                      <a:pt x="55" y="261"/>
                    </a:lnTo>
                    <a:lnTo>
                      <a:pt x="55" y="260"/>
                    </a:lnTo>
                    <a:lnTo>
                      <a:pt x="54" y="260"/>
                    </a:lnTo>
                    <a:lnTo>
                      <a:pt x="55" y="260"/>
                    </a:lnTo>
                    <a:lnTo>
                      <a:pt x="55" y="259"/>
                    </a:lnTo>
                    <a:lnTo>
                      <a:pt x="54" y="259"/>
                    </a:lnTo>
                    <a:lnTo>
                      <a:pt x="54" y="260"/>
                    </a:lnTo>
                    <a:lnTo>
                      <a:pt x="53" y="260"/>
                    </a:lnTo>
                    <a:lnTo>
                      <a:pt x="53" y="259"/>
                    </a:lnTo>
                    <a:lnTo>
                      <a:pt x="54" y="259"/>
                    </a:lnTo>
                    <a:lnTo>
                      <a:pt x="55" y="259"/>
                    </a:lnTo>
                    <a:lnTo>
                      <a:pt x="55" y="258"/>
                    </a:lnTo>
                    <a:lnTo>
                      <a:pt x="54" y="258"/>
                    </a:lnTo>
                    <a:lnTo>
                      <a:pt x="53" y="258"/>
                    </a:lnTo>
                    <a:lnTo>
                      <a:pt x="54" y="258"/>
                    </a:lnTo>
                    <a:lnTo>
                      <a:pt x="53" y="258"/>
                    </a:lnTo>
                    <a:lnTo>
                      <a:pt x="52" y="257"/>
                    </a:lnTo>
                    <a:lnTo>
                      <a:pt x="53" y="257"/>
                    </a:lnTo>
                    <a:lnTo>
                      <a:pt x="54" y="257"/>
                    </a:lnTo>
                    <a:lnTo>
                      <a:pt x="54" y="256"/>
                    </a:lnTo>
                    <a:lnTo>
                      <a:pt x="54" y="255"/>
                    </a:lnTo>
                    <a:lnTo>
                      <a:pt x="53" y="256"/>
                    </a:lnTo>
                    <a:lnTo>
                      <a:pt x="53" y="255"/>
                    </a:lnTo>
                    <a:lnTo>
                      <a:pt x="54" y="255"/>
                    </a:lnTo>
                    <a:lnTo>
                      <a:pt x="53" y="254"/>
                    </a:lnTo>
                    <a:lnTo>
                      <a:pt x="53" y="253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5" y="252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5" y="251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4" y="250"/>
                    </a:lnTo>
                    <a:lnTo>
                      <a:pt x="54" y="249"/>
                    </a:lnTo>
                    <a:lnTo>
                      <a:pt x="53" y="249"/>
                    </a:lnTo>
                    <a:lnTo>
                      <a:pt x="53" y="248"/>
                    </a:lnTo>
                    <a:lnTo>
                      <a:pt x="52" y="248"/>
                    </a:lnTo>
                    <a:lnTo>
                      <a:pt x="53" y="248"/>
                    </a:lnTo>
                    <a:lnTo>
                      <a:pt x="53" y="247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4" y="247"/>
                    </a:lnTo>
                    <a:lnTo>
                      <a:pt x="53" y="247"/>
                    </a:lnTo>
                    <a:lnTo>
                      <a:pt x="53" y="246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5"/>
                    </a:lnTo>
                    <a:lnTo>
                      <a:pt x="52" y="244"/>
                    </a:lnTo>
                    <a:lnTo>
                      <a:pt x="52" y="245"/>
                    </a:lnTo>
                    <a:lnTo>
                      <a:pt x="52" y="244"/>
                    </a:lnTo>
                    <a:lnTo>
                      <a:pt x="51" y="244"/>
                    </a:lnTo>
                    <a:lnTo>
                      <a:pt x="52" y="243"/>
                    </a:lnTo>
                    <a:lnTo>
                      <a:pt x="52" y="242"/>
                    </a:lnTo>
                    <a:lnTo>
                      <a:pt x="52" y="243"/>
                    </a:lnTo>
                    <a:lnTo>
                      <a:pt x="53" y="244"/>
                    </a:lnTo>
                    <a:lnTo>
                      <a:pt x="53" y="243"/>
                    </a:lnTo>
                    <a:lnTo>
                      <a:pt x="53" y="242"/>
                    </a:lnTo>
                    <a:lnTo>
                      <a:pt x="54" y="242"/>
                    </a:lnTo>
                    <a:lnTo>
                      <a:pt x="53" y="242"/>
                    </a:lnTo>
                    <a:lnTo>
                      <a:pt x="52" y="241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2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51" y="239"/>
                    </a:lnTo>
                    <a:lnTo>
                      <a:pt x="52" y="239"/>
                    </a:lnTo>
                    <a:lnTo>
                      <a:pt x="51" y="238"/>
                    </a:lnTo>
                    <a:lnTo>
                      <a:pt x="51" y="239"/>
                    </a:lnTo>
                    <a:lnTo>
                      <a:pt x="50" y="238"/>
                    </a:lnTo>
                    <a:lnTo>
                      <a:pt x="50" y="237"/>
                    </a:lnTo>
                    <a:lnTo>
                      <a:pt x="51" y="237"/>
                    </a:lnTo>
                    <a:lnTo>
                      <a:pt x="50" y="237"/>
                    </a:lnTo>
                    <a:lnTo>
                      <a:pt x="49" y="237"/>
                    </a:lnTo>
                    <a:lnTo>
                      <a:pt x="49" y="238"/>
                    </a:lnTo>
                    <a:lnTo>
                      <a:pt x="49" y="237"/>
                    </a:lnTo>
                    <a:lnTo>
                      <a:pt x="48" y="237"/>
                    </a:lnTo>
                    <a:lnTo>
                      <a:pt x="49" y="237"/>
                    </a:lnTo>
                    <a:lnTo>
                      <a:pt x="49" y="236"/>
                    </a:lnTo>
                    <a:lnTo>
                      <a:pt x="48" y="236"/>
                    </a:lnTo>
                    <a:lnTo>
                      <a:pt x="48" y="237"/>
                    </a:lnTo>
                    <a:lnTo>
                      <a:pt x="47" y="237"/>
                    </a:lnTo>
                    <a:lnTo>
                      <a:pt x="47" y="236"/>
                    </a:lnTo>
                    <a:lnTo>
                      <a:pt x="46" y="236"/>
                    </a:lnTo>
                    <a:lnTo>
                      <a:pt x="46" y="237"/>
                    </a:lnTo>
                    <a:lnTo>
                      <a:pt x="47" y="237"/>
                    </a:lnTo>
                    <a:lnTo>
                      <a:pt x="47" y="238"/>
                    </a:lnTo>
                    <a:lnTo>
                      <a:pt x="46" y="238"/>
                    </a:lnTo>
                    <a:lnTo>
                      <a:pt x="46" y="239"/>
                    </a:lnTo>
                    <a:lnTo>
                      <a:pt x="46" y="238"/>
                    </a:lnTo>
                    <a:lnTo>
                      <a:pt x="45" y="238"/>
                    </a:lnTo>
                    <a:lnTo>
                      <a:pt x="46" y="237"/>
                    </a:lnTo>
                    <a:lnTo>
                      <a:pt x="45" y="237"/>
                    </a:lnTo>
                    <a:lnTo>
                      <a:pt x="45" y="236"/>
                    </a:lnTo>
                    <a:lnTo>
                      <a:pt x="45" y="235"/>
                    </a:lnTo>
                    <a:lnTo>
                      <a:pt x="44" y="234"/>
                    </a:lnTo>
                    <a:lnTo>
                      <a:pt x="43" y="233"/>
                    </a:lnTo>
                    <a:lnTo>
                      <a:pt x="42" y="232"/>
                    </a:lnTo>
                    <a:lnTo>
                      <a:pt x="41" y="232"/>
                    </a:lnTo>
                    <a:lnTo>
                      <a:pt x="40" y="233"/>
                    </a:lnTo>
                    <a:lnTo>
                      <a:pt x="39" y="233"/>
                    </a:lnTo>
                    <a:lnTo>
                      <a:pt x="39" y="232"/>
                    </a:lnTo>
                    <a:lnTo>
                      <a:pt x="38" y="232"/>
                    </a:lnTo>
                    <a:lnTo>
                      <a:pt x="38" y="231"/>
                    </a:lnTo>
                    <a:lnTo>
                      <a:pt x="37" y="231"/>
                    </a:lnTo>
                    <a:lnTo>
                      <a:pt x="37" y="232"/>
                    </a:lnTo>
                    <a:lnTo>
                      <a:pt x="37" y="233"/>
                    </a:lnTo>
                    <a:lnTo>
                      <a:pt x="37" y="235"/>
                    </a:lnTo>
                    <a:lnTo>
                      <a:pt x="36" y="236"/>
                    </a:lnTo>
                    <a:lnTo>
                      <a:pt x="35" y="235"/>
                    </a:lnTo>
                    <a:lnTo>
                      <a:pt x="35" y="233"/>
                    </a:lnTo>
                    <a:lnTo>
                      <a:pt x="34" y="232"/>
                    </a:lnTo>
                    <a:lnTo>
                      <a:pt x="34" y="231"/>
                    </a:lnTo>
                    <a:lnTo>
                      <a:pt x="35" y="231"/>
                    </a:lnTo>
                    <a:lnTo>
                      <a:pt x="36" y="230"/>
                    </a:lnTo>
                    <a:lnTo>
                      <a:pt x="36" y="228"/>
                    </a:lnTo>
                    <a:lnTo>
                      <a:pt x="37" y="227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4" y="227"/>
                    </a:lnTo>
                    <a:lnTo>
                      <a:pt x="33" y="228"/>
                    </a:lnTo>
                    <a:lnTo>
                      <a:pt x="32" y="229"/>
                    </a:lnTo>
                    <a:lnTo>
                      <a:pt x="32" y="230"/>
                    </a:lnTo>
                    <a:lnTo>
                      <a:pt x="31" y="230"/>
                    </a:lnTo>
                    <a:lnTo>
                      <a:pt x="30" y="229"/>
                    </a:lnTo>
                    <a:lnTo>
                      <a:pt x="29" y="229"/>
                    </a:lnTo>
                    <a:lnTo>
                      <a:pt x="28" y="230"/>
                    </a:lnTo>
                    <a:lnTo>
                      <a:pt x="28" y="231"/>
                    </a:lnTo>
                    <a:lnTo>
                      <a:pt x="29" y="231"/>
                    </a:lnTo>
                    <a:lnTo>
                      <a:pt x="30" y="231"/>
                    </a:lnTo>
                    <a:lnTo>
                      <a:pt x="30" y="232"/>
                    </a:lnTo>
                    <a:lnTo>
                      <a:pt x="31" y="232"/>
                    </a:lnTo>
                    <a:lnTo>
                      <a:pt x="31" y="233"/>
                    </a:lnTo>
                    <a:lnTo>
                      <a:pt x="30" y="233"/>
                    </a:lnTo>
                    <a:lnTo>
                      <a:pt x="29" y="233"/>
                    </a:lnTo>
                    <a:lnTo>
                      <a:pt x="28" y="232"/>
                    </a:lnTo>
                    <a:lnTo>
                      <a:pt x="27" y="231"/>
                    </a:lnTo>
                    <a:lnTo>
                      <a:pt x="26" y="231"/>
                    </a:lnTo>
                    <a:lnTo>
                      <a:pt x="26" y="232"/>
                    </a:lnTo>
                    <a:lnTo>
                      <a:pt x="26" y="233"/>
                    </a:lnTo>
                    <a:lnTo>
                      <a:pt x="26" y="234"/>
                    </a:lnTo>
                    <a:lnTo>
                      <a:pt x="25" y="234"/>
                    </a:lnTo>
                    <a:lnTo>
                      <a:pt x="25" y="233"/>
                    </a:lnTo>
                    <a:lnTo>
                      <a:pt x="24" y="233"/>
                    </a:lnTo>
                    <a:lnTo>
                      <a:pt x="23" y="231"/>
                    </a:lnTo>
                    <a:lnTo>
                      <a:pt x="22" y="231"/>
                    </a:lnTo>
                    <a:lnTo>
                      <a:pt x="21" y="231"/>
                    </a:lnTo>
                    <a:lnTo>
                      <a:pt x="20" y="231"/>
                    </a:lnTo>
                    <a:lnTo>
                      <a:pt x="20" y="232"/>
                    </a:lnTo>
                    <a:lnTo>
                      <a:pt x="19" y="233"/>
                    </a:lnTo>
                    <a:lnTo>
                      <a:pt x="19" y="234"/>
                    </a:lnTo>
                    <a:lnTo>
                      <a:pt x="18" y="235"/>
                    </a:lnTo>
                    <a:lnTo>
                      <a:pt x="18" y="234"/>
                    </a:lnTo>
                    <a:lnTo>
                      <a:pt x="17" y="234"/>
                    </a:lnTo>
                    <a:lnTo>
                      <a:pt x="17" y="233"/>
                    </a:lnTo>
                    <a:lnTo>
                      <a:pt x="16" y="233"/>
                    </a:lnTo>
                    <a:lnTo>
                      <a:pt x="15" y="234"/>
                    </a:lnTo>
                    <a:lnTo>
                      <a:pt x="15" y="235"/>
                    </a:lnTo>
                    <a:lnTo>
                      <a:pt x="15" y="236"/>
                    </a:lnTo>
                    <a:lnTo>
                      <a:pt x="15" y="237"/>
                    </a:lnTo>
                    <a:lnTo>
                      <a:pt x="13" y="238"/>
                    </a:lnTo>
                    <a:lnTo>
                      <a:pt x="13" y="239"/>
                    </a:lnTo>
                    <a:lnTo>
                      <a:pt x="13" y="240"/>
                    </a:lnTo>
                    <a:lnTo>
                      <a:pt x="13" y="241"/>
                    </a:lnTo>
                    <a:lnTo>
                      <a:pt x="12" y="241"/>
                    </a:lnTo>
                    <a:lnTo>
                      <a:pt x="11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0" y="237"/>
                    </a:lnTo>
                    <a:lnTo>
                      <a:pt x="10" y="236"/>
                    </a:lnTo>
                    <a:lnTo>
                      <a:pt x="9" y="235"/>
                    </a:lnTo>
                    <a:lnTo>
                      <a:pt x="8" y="235"/>
                    </a:lnTo>
                    <a:lnTo>
                      <a:pt x="7" y="235"/>
                    </a:lnTo>
                    <a:lnTo>
                      <a:pt x="6" y="235"/>
                    </a:lnTo>
                    <a:lnTo>
                      <a:pt x="6" y="236"/>
                    </a:lnTo>
                    <a:lnTo>
                      <a:pt x="5" y="236"/>
                    </a:lnTo>
                    <a:lnTo>
                      <a:pt x="5" y="235"/>
                    </a:lnTo>
                    <a:lnTo>
                      <a:pt x="5" y="234"/>
                    </a:lnTo>
                    <a:lnTo>
                      <a:pt x="5" y="233"/>
                    </a:lnTo>
                    <a:lnTo>
                      <a:pt x="4" y="232"/>
                    </a:lnTo>
                    <a:lnTo>
                      <a:pt x="3" y="233"/>
                    </a:lnTo>
                    <a:lnTo>
                      <a:pt x="2" y="232"/>
                    </a:lnTo>
                    <a:lnTo>
                      <a:pt x="2" y="233"/>
                    </a:lnTo>
                    <a:lnTo>
                      <a:pt x="1" y="233"/>
                    </a:lnTo>
                    <a:lnTo>
                      <a:pt x="1" y="232"/>
                    </a:lnTo>
                    <a:lnTo>
                      <a:pt x="1" y="230"/>
                    </a:lnTo>
                    <a:lnTo>
                      <a:pt x="1" y="229"/>
                    </a:lnTo>
                    <a:lnTo>
                      <a:pt x="1" y="228"/>
                    </a:lnTo>
                    <a:lnTo>
                      <a:pt x="1" y="227"/>
                    </a:lnTo>
                    <a:lnTo>
                      <a:pt x="1" y="226"/>
                    </a:lnTo>
                    <a:lnTo>
                      <a:pt x="0" y="225"/>
                    </a:lnTo>
                    <a:lnTo>
                      <a:pt x="1" y="224"/>
                    </a:lnTo>
                    <a:lnTo>
                      <a:pt x="0" y="224"/>
                    </a:lnTo>
                    <a:lnTo>
                      <a:pt x="0" y="223"/>
                    </a:lnTo>
                    <a:lnTo>
                      <a:pt x="0" y="222"/>
                    </a:lnTo>
                    <a:lnTo>
                      <a:pt x="0" y="221"/>
                    </a:lnTo>
                    <a:lnTo>
                      <a:pt x="1" y="221"/>
                    </a:lnTo>
                    <a:lnTo>
                      <a:pt x="1" y="220"/>
                    </a:lnTo>
                    <a:lnTo>
                      <a:pt x="2" y="219"/>
                    </a:lnTo>
                    <a:lnTo>
                      <a:pt x="2" y="218"/>
                    </a:lnTo>
                    <a:lnTo>
                      <a:pt x="2" y="217"/>
                    </a:lnTo>
                    <a:lnTo>
                      <a:pt x="3" y="217"/>
                    </a:lnTo>
                    <a:lnTo>
                      <a:pt x="3" y="216"/>
                    </a:lnTo>
                    <a:lnTo>
                      <a:pt x="4" y="215"/>
                    </a:lnTo>
                    <a:lnTo>
                      <a:pt x="5" y="215"/>
                    </a:lnTo>
                    <a:lnTo>
                      <a:pt x="5" y="214"/>
                    </a:lnTo>
                    <a:lnTo>
                      <a:pt x="6" y="213"/>
                    </a:lnTo>
                    <a:lnTo>
                      <a:pt x="7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8" y="210"/>
                    </a:lnTo>
                    <a:lnTo>
                      <a:pt x="9" y="208"/>
                    </a:lnTo>
                    <a:lnTo>
                      <a:pt x="9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1" y="203"/>
                    </a:lnTo>
                    <a:lnTo>
                      <a:pt x="11" y="202"/>
                    </a:lnTo>
                    <a:lnTo>
                      <a:pt x="12" y="201"/>
                    </a:lnTo>
                    <a:lnTo>
                      <a:pt x="13" y="200"/>
                    </a:lnTo>
                    <a:lnTo>
                      <a:pt x="14" y="199"/>
                    </a:lnTo>
                    <a:lnTo>
                      <a:pt x="14" y="197"/>
                    </a:lnTo>
                    <a:lnTo>
                      <a:pt x="13" y="196"/>
                    </a:lnTo>
                    <a:lnTo>
                      <a:pt x="12" y="195"/>
                    </a:lnTo>
                    <a:lnTo>
                      <a:pt x="12" y="194"/>
                    </a:lnTo>
                    <a:lnTo>
                      <a:pt x="12" y="193"/>
                    </a:lnTo>
                    <a:lnTo>
                      <a:pt x="12" y="192"/>
                    </a:lnTo>
                    <a:lnTo>
                      <a:pt x="12" y="190"/>
                    </a:lnTo>
                    <a:lnTo>
                      <a:pt x="13" y="189"/>
                    </a:lnTo>
                    <a:lnTo>
                      <a:pt x="13" y="188"/>
                    </a:lnTo>
                    <a:lnTo>
                      <a:pt x="13" y="186"/>
                    </a:lnTo>
                    <a:lnTo>
                      <a:pt x="14" y="184"/>
                    </a:lnTo>
                    <a:lnTo>
                      <a:pt x="14" y="183"/>
                    </a:lnTo>
                    <a:lnTo>
                      <a:pt x="14" y="181"/>
                    </a:lnTo>
                    <a:lnTo>
                      <a:pt x="15" y="181"/>
                    </a:lnTo>
                    <a:lnTo>
                      <a:pt x="15" y="179"/>
                    </a:lnTo>
                    <a:lnTo>
                      <a:pt x="16" y="178"/>
                    </a:lnTo>
                    <a:lnTo>
                      <a:pt x="16" y="177"/>
                    </a:lnTo>
                    <a:lnTo>
                      <a:pt x="16" y="175"/>
                    </a:lnTo>
                    <a:lnTo>
                      <a:pt x="17" y="173"/>
                    </a:lnTo>
                    <a:lnTo>
                      <a:pt x="17" y="172"/>
                    </a:lnTo>
                    <a:lnTo>
                      <a:pt x="18" y="171"/>
                    </a:lnTo>
                    <a:lnTo>
                      <a:pt x="18" y="170"/>
                    </a:lnTo>
                    <a:lnTo>
                      <a:pt x="18" y="169"/>
                    </a:lnTo>
                    <a:lnTo>
                      <a:pt x="19" y="168"/>
                    </a:lnTo>
                    <a:lnTo>
                      <a:pt x="20" y="167"/>
                    </a:lnTo>
                    <a:lnTo>
                      <a:pt x="21" y="165"/>
                    </a:lnTo>
                    <a:lnTo>
                      <a:pt x="22" y="164"/>
                    </a:lnTo>
                    <a:lnTo>
                      <a:pt x="22" y="163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7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50"/>
                    </a:lnTo>
                    <a:lnTo>
                      <a:pt x="23" y="148"/>
                    </a:lnTo>
                    <a:lnTo>
                      <a:pt x="23" y="147"/>
                    </a:lnTo>
                    <a:lnTo>
                      <a:pt x="23" y="146"/>
                    </a:lnTo>
                    <a:lnTo>
                      <a:pt x="24" y="145"/>
                    </a:lnTo>
                    <a:lnTo>
                      <a:pt x="25" y="143"/>
                    </a:lnTo>
                    <a:lnTo>
                      <a:pt x="26" y="142"/>
                    </a:lnTo>
                    <a:lnTo>
                      <a:pt x="26" y="141"/>
                    </a:lnTo>
                    <a:lnTo>
                      <a:pt x="27" y="140"/>
                    </a:lnTo>
                    <a:lnTo>
                      <a:pt x="27" y="139"/>
                    </a:lnTo>
                    <a:lnTo>
                      <a:pt x="28" y="138"/>
                    </a:lnTo>
                    <a:lnTo>
                      <a:pt x="28" y="137"/>
                    </a:lnTo>
                    <a:lnTo>
                      <a:pt x="28" y="136"/>
                    </a:lnTo>
                    <a:lnTo>
                      <a:pt x="28" y="135"/>
                    </a:lnTo>
                    <a:lnTo>
                      <a:pt x="28" y="133"/>
                    </a:lnTo>
                    <a:lnTo>
                      <a:pt x="27" y="132"/>
                    </a:lnTo>
                    <a:lnTo>
                      <a:pt x="27" y="131"/>
                    </a:lnTo>
                    <a:lnTo>
                      <a:pt x="26" y="130"/>
                    </a:lnTo>
                    <a:lnTo>
                      <a:pt x="25" y="129"/>
                    </a:lnTo>
                    <a:lnTo>
                      <a:pt x="24" y="128"/>
                    </a:lnTo>
                    <a:lnTo>
                      <a:pt x="24" y="126"/>
                    </a:lnTo>
                    <a:lnTo>
                      <a:pt x="24" y="125"/>
                    </a:lnTo>
                    <a:lnTo>
                      <a:pt x="24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4" y="118"/>
                    </a:lnTo>
                    <a:lnTo>
                      <a:pt x="25" y="117"/>
                    </a:lnTo>
                    <a:lnTo>
                      <a:pt x="26" y="117"/>
                    </a:lnTo>
                    <a:lnTo>
                      <a:pt x="26" y="116"/>
                    </a:lnTo>
                    <a:lnTo>
                      <a:pt x="27" y="115"/>
                    </a:lnTo>
                    <a:lnTo>
                      <a:pt x="28" y="114"/>
                    </a:lnTo>
                    <a:lnTo>
                      <a:pt x="29" y="114"/>
                    </a:lnTo>
                    <a:lnTo>
                      <a:pt x="30" y="114"/>
                    </a:lnTo>
                    <a:lnTo>
                      <a:pt x="30" y="113"/>
                    </a:lnTo>
                    <a:lnTo>
                      <a:pt x="31" y="113"/>
                    </a:lnTo>
                    <a:lnTo>
                      <a:pt x="32" y="112"/>
                    </a:lnTo>
                    <a:lnTo>
                      <a:pt x="33" y="112"/>
                    </a:lnTo>
                    <a:lnTo>
                      <a:pt x="34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09"/>
                    </a:lnTo>
                    <a:lnTo>
                      <a:pt x="39" y="108"/>
                    </a:lnTo>
                    <a:lnTo>
                      <a:pt x="40" y="107"/>
                    </a:lnTo>
                    <a:lnTo>
                      <a:pt x="41" y="106"/>
                    </a:lnTo>
                    <a:lnTo>
                      <a:pt x="42" y="103"/>
                    </a:lnTo>
                    <a:lnTo>
                      <a:pt x="43" y="101"/>
                    </a:lnTo>
                    <a:lnTo>
                      <a:pt x="43" y="100"/>
                    </a:lnTo>
                    <a:lnTo>
                      <a:pt x="42" y="99"/>
                    </a:lnTo>
                    <a:lnTo>
                      <a:pt x="42" y="98"/>
                    </a:lnTo>
                    <a:lnTo>
                      <a:pt x="42" y="97"/>
                    </a:lnTo>
                    <a:lnTo>
                      <a:pt x="43" y="97"/>
                    </a:lnTo>
                    <a:lnTo>
                      <a:pt x="43" y="96"/>
                    </a:lnTo>
                    <a:lnTo>
                      <a:pt x="42" y="96"/>
                    </a:lnTo>
                    <a:lnTo>
                      <a:pt x="43" y="94"/>
                    </a:lnTo>
                    <a:lnTo>
                      <a:pt x="43" y="93"/>
                    </a:lnTo>
                    <a:lnTo>
                      <a:pt x="43" y="91"/>
                    </a:lnTo>
                    <a:lnTo>
                      <a:pt x="44" y="91"/>
                    </a:lnTo>
                    <a:lnTo>
                      <a:pt x="44" y="90"/>
                    </a:lnTo>
                    <a:lnTo>
                      <a:pt x="45" y="90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5"/>
                    </a:lnTo>
                    <a:lnTo>
                      <a:pt x="45" y="84"/>
                    </a:lnTo>
                    <a:lnTo>
                      <a:pt x="46" y="83"/>
                    </a:lnTo>
                    <a:lnTo>
                      <a:pt x="47" y="83"/>
                    </a:lnTo>
                    <a:lnTo>
                      <a:pt x="47" y="81"/>
                    </a:lnTo>
                    <a:lnTo>
                      <a:pt x="47" y="80"/>
                    </a:lnTo>
                    <a:lnTo>
                      <a:pt x="48" y="78"/>
                    </a:lnTo>
                    <a:lnTo>
                      <a:pt x="48" y="77"/>
                    </a:lnTo>
                    <a:lnTo>
                      <a:pt x="49" y="76"/>
                    </a:lnTo>
                    <a:lnTo>
                      <a:pt x="49" y="75"/>
                    </a:lnTo>
                    <a:lnTo>
                      <a:pt x="49" y="73"/>
                    </a:lnTo>
                    <a:lnTo>
                      <a:pt x="49" y="72"/>
                    </a:lnTo>
                    <a:lnTo>
                      <a:pt x="50" y="71"/>
                    </a:lnTo>
                    <a:lnTo>
                      <a:pt x="50" y="70"/>
                    </a:lnTo>
                    <a:lnTo>
                      <a:pt x="51" y="68"/>
                    </a:lnTo>
                    <a:lnTo>
                      <a:pt x="52" y="67"/>
                    </a:lnTo>
                    <a:lnTo>
                      <a:pt x="53" y="67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6" y="66"/>
                    </a:lnTo>
                    <a:lnTo>
                      <a:pt x="57" y="66"/>
                    </a:lnTo>
                    <a:lnTo>
                      <a:pt x="59" y="65"/>
                    </a:lnTo>
                    <a:lnTo>
                      <a:pt x="60" y="64"/>
                    </a:lnTo>
                    <a:lnTo>
                      <a:pt x="63" y="63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2"/>
                    </a:lnTo>
                    <a:lnTo>
                      <a:pt x="67" y="61"/>
                    </a:lnTo>
                    <a:lnTo>
                      <a:pt x="67" y="60"/>
                    </a:lnTo>
                    <a:lnTo>
                      <a:pt x="68" y="60"/>
                    </a:lnTo>
                    <a:lnTo>
                      <a:pt x="69" y="58"/>
                    </a:lnTo>
                    <a:lnTo>
                      <a:pt x="71" y="55"/>
                    </a:lnTo>
                    <a:lnTo>
                      <a:pt x="72" y="54"/>
                    </a:lnTo>
                    <a:lnTo>
                      <a:pt x="72" y="52"/>
                    </a:lnTo>
                    <a:lnTo>
                      <a:pt x="72" y="50"/>
                    </a:lnTo>
                    <a:lnTo>
                      <a:pt x="73" y="49"/>
                    </a:lnTo>
                    <a:lnTo>
                      <a:pt x="74" y="48"/>
                    </a:lnTo>
                    <a:lnTo>
                      <a:pt x="74" y="47"/>
                    </a:lnTo>
                    <a:lnTo>
                      <a:pt x="75" y="47"/>
                    </a:lnTo>
                    <a:lnTo>
                      <a:pt x="75" y="46"/>
                    </a:lnTo>
                    <a:lnTo>
                      <a:pt x="75" y="45"/>
                    </a:lnTo>
                    <a:lnTo>
                      <a:pt x="76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39"/>
                    </a:lnTo>
                    <a:lnTo>
                      <a:pt x="77" y="38"/>
                    </a:lnTo>
                    <a:lnTo>
                      <a:pt x="78" y="36"/>
                    </a:lnTo>
                    <a:lnTo>
                      <a:pt x="78" y="35"/>
                    </a:lnTo>
                    <a:lnTo>
                      <a:pt x="78" y="34"/>
                    </a:lnTo>
                    <a:lnTo>
                      <a:pt x="78" y="33"/>
                    </a:lnTo>
                    <a:lnTo>
                      <a:pt x="80" y="30"/>
                    </a:lnTo>
                    <a:lnTo>
                      <a:pt x="81" y="29"/>
                    </a:lnTo>
                    <a:lnTo>
                      <a:pt x="82" y="28"/>
                    </a:lnTo>
                    <a:lnTo>
                      <a:pt x="83" y="27"/>
                    </a:lnTo>
                    <a:lnTo>
                      <a:pt x="84" y="26"/>
                    </a:lnTo>
                    <a:lnTo>
                      <a:pt x="85" y="26"/>
                    </a:lnTo>
                    <a:lnTo>
                      <a:pt x="85" y="25"/>
                    </a:lnTo>
                    <a:lnTo>
                      <a:pt x="86" y="24"/>
                    </a:lnTo>
                    <a:lnTo>
                      <a:pt x="87" y="23"/>
                    </a:lnTo>
                    <a:lnTo>
                      <a:pt x="88" y="23"/>
                    </a:lnTo>
                    <a:lnTo>
                      <a:pt x="89" y="23"/>
                    </a:lnTo>
                    <a:lnTo>
                      <a:pt x="90" y="22"/>
                    </a:lnTo>
                    <a:lnTo>
                      <a:pt x="91" y="22"/>
                    </a:lnTo>
                    <a:lnTo>
                      <a:pt x="92" y="22"/>
                    </a:lnTo>
                    <a:lnTo>
                      <a:pt x="93" y="21"/>
                    </a:lnTo>
                    <a:lnTo>
                      <a:pt x="94" y="20"/>
                    </a:lnTo>
                    <a:lnTo>
                      <a:pt x="94" y="19"/>
                    </a:lnTo>
                    <a:lnTo>
                      <a:pt x="95" y="19"/>
                    </a:lnTo>
                    <a:lnTo>
                      <a:pt x="95" y="18"/>
                    </a:lnTo>
                    <a:lnTo>
                      <a:pt x="97" y="18"/>
                    </a:lnTo>
                    <a:lnTo>
                      <a:pt x="98" y="16"/>
                    </a:lnTo>
                    <a:lnTo>
                      <a:pt x="99" y="16"/>
                    </a:lnTo>
                    <a:lnTo>
                      <a:pt x="100" y="16"/>
                    </a:lnTo>
                    <a:lnTo>
                      <a:pt x="101" y="16"/>
                    </a:lnTo>
                    <a:lnTo>
                      <a:pt x="103" y="14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2"/>
                    </a:lnTo>
                    <a:lnTo>
                      <a:pt x="112" y="10"/>
                    </a:lnTo>
                    <a:lnTo>
                      <a:pt x="113" y="10"/>
                    </a:lnTo>
                    <a:lnTo>
                      <a:pt x="114" y="9"/>
                    </a:lnTo>
                    <a:lnTo>
                      <a:pt x="115" y="8"/>
                    </a:lnTo>
                    <a:lnTo>
                      <a:pt x="116" y="6"/>
                    </a:lnTo>
                    <a:lnTo>
                      <a:pt x="117" y="5"/>
                    </a:lnTo>
                    <a:close/>
                    <a:moveTo>
                      <a:pt x="447" y="251"/>
                    </a:moveTo>
                    <a:lnTo>
                      <a:pt x="447" y="251"/>
                    </a:lnTo>
                    <a:close/>
                    <a:moveTo>
                      <a:pt x="443" y="256"/>
                    </a:moveTo>
                    <a:lnTo>
                      <a:pt x="443" y="256"/>
                    </a:lnTo>
                    <a:lnTo>
                      <a:pt x="444" y="256"/>
                    </a:lnTo>
                    <a:lnTo>
                      <a:pt x="443" y="256"/>
                    </a:lnTo>
                    <a:close/>
                    <a:moveTo>
                      <a:pt x="422" y="285"/>
                    </a:moveTo>
                    <a:lnTo>
                      <a:pt x="422" y="28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6" name="Freeform 4656"/>
              <p:cNvSpPr>
                <a:spLocks noEditPoints="1"/>
              </p:cNvSpPr>
              <p:nvPr/>
            </p:nvSpPr>
            <p:spPr bwMode="auto">
              <a:xfrm>
                <a:off x="2973388" y="4900613"/>
                <a:ext cx="608013" cy="417513"/>
              </a:xfrm>
              <a:custGeom>
                <a:avLst/>
                <a:gdLst>
                  <a:gd name="T0" fmla="*/ 2147483646 w 383"/>
                  <a:gd name="T1" fmla="*/ 2147483646 h 263"/>
                  <a:gd name="T2" fmla="*/ 2147483646 w 383"/>
                  <a:gd name="T3" fmla="*/ 2147483646 h 263"/>
                  <a:gd name="T4" fmla="*/ 2147483646 w 383"/>
                  <a:gd name="T5" fmla="*/ 2147483646 h 263"/>
                  <a:gd name="T6" fmla="*/ 2147483646 w 383"/>
                  <a:gd name="T7" fmla="*/ 2147483646 h 263"/>
                  <a:gd name="T8" fmla="*/ 2147483646 w 383"/>
                  <a:gd name="T9" fmla="*/ 2147483646 h 263"/>
                  <a:gd name="T10" fmla="*/ 2147483646 w 383"/>
                  <a:gd name="T11" fmla="*/ 2147483646 h 263"/>
                  <a:gd name="T12" fmla="*/ 2147483646 w 383"/>
                  <a:gd name="T13" fmla="*/ 2147483646 h 263"/>
                  <a:gd name="T14" fmla="*/ 2147483646 w 383"/>
                  <a:gd name="T15" fmla="*/ 2147483646 h 263"/>
                  <a:gd name="T16" fmla="*/ 2147483646 w 383"/>
                  <a:gd name="T17" fmla="*/ 2147483646 h 263"/>
                  <a:gd name="T18" fmla="*/ 2147483646 w 383"/>
                  <a:gd name="T19" fmla="*/ 2147483646 h 263"/>
                  <a:gd name="T20" fmla="*/ 2147483646 w 383"/>
                  <a:gd name="T21" fmla="*/ 2147483646 h 263"/>
                  <a:gd name="T22" fmla="*/ 2147483646 w 383"/>
                  <a:gd name="T23" fmla="*/ 2147483646 h 263"/>
                  <a:gd name="T24" fmla="*/ 2147483646 w 383"/>
                  <a:gd name="T25" fmla="*/ 2147483646 h 263"/>
                  <a:gd name="T26" fmla="*/ 2147483646 w 383"/>
                  <a:gd name="T27" fmla="*/ 2147483646 h 263"/>
                  <a:gd name="T28" fmla="*/ 2147483646 w 383"/>
                  <a:gd name="T29" fmla="*/ 2147483646 h 263"/>
                  <a:gd name="T30" fmla="*/ 2147483646 w 383"/>
                  <a:gd name="T31" fmla="*/ 2147483646 h 263"/>
                  <a:gd name="T32" fmla="*/ 2147483646 w 383"/>
                  <a:gd name="T33" fmla="*/ 2147483646 h 263"/>
                  <a:gd name="T34" fmla="*/ 2147483646 w 383"/>
                  <a:gd name="T35" fmla="*/ 2147483646 h 263"/>
                  <a:gd name="T36" fmla="*/ 2147483646 w 383"/>
                  <a:gd name="T37" fmla="*/ 2147483646 h 263"/>
                  <a:gd name="T38" fmla="*/ 2147483646 w 383"/>
                  <a:gd name="T39" fmla="*/ 2147483646 h 263"/>
                  <a:gd name="T40" fmla="*/ 2147483646 w 383"/>
                  <a:gd name="T41" fmla="*/ 2147483646 h 263"/>
                  <a:gd name="T42" fmla="*/ 2147483646 w 383"/>
                  <a:gd name="T43" fmla="*/ 2147483646 h 263"/>
                  <a:gd name="T44" fmla="*/ 2147483646 w 383"/>
                  <a:gd name="T45" fmla="*/ 2147483646 h 263"/>
                  <a:gd name="T46" fmla="*/ 2147483646 w 383"/>
                  <a:gd name="T47" fmla="*/ 2147483646 h 263"/>
                  <a:gd name="T48" fmla="*/ 2147483646 w 383"/>
                  <a:gd name="T49" fmla="*/ 2147483646 h 263"/>
                  <a:gd name="T50" fmla="*/ 2147483646 w 383"/>
                  <a:gd name="T51" fmla="*/ 2147483646 h 263"/>
                  <a:gd name="T52" fmla="*/ 2147483646 w 383"/>
                  <a:gd name="T53" fmla="*/ 2147483646 h 263"/>
                  <a:gd name="T54" fmla="*/ 2147483646 w 383"/>
                  <a:gd name="T55" fmla="*/ 2147483646 h 263"/>
                  <a:gd name="T56" fmla="*/ 2147483646 w 383"/>
                  <a:gd name="T57" fmla="*/ 2147483646 h 263"/>
                  <a:gd name="T58" fmla="*/ 2147483646 w 383"/>
                  <a:gd name="T59" fmla="*/ 2147483646 h 263"/>
                  <a:gd name="T60" fmla="*/ 2147483646 w 383"/>
                  <a:gd name="T61" fmla="*/ 2147483646 h 263"/>
                  <a:gd name="T62" fmla="*/ 2147483646 w 383"/>
                  <a:gd name="T63" fmla="*/ 2147483646 h 263"/>
                  <a:gd name="T64" fmla="*/ 2147483646 w 383"/>
                  <a:gd name="T65" fmla="*/ 2147483646 h 263"/>
                  <a:gd name="T66" fmla="*/ 2147483646 w 383"/>
                  <a:gd name="T67" fmla="*/ 2147483646 h 263"/>
                  <a:gd name="T68" fmla="*/ 2147483646 w 383"/>
                  <a:gd name="T69" fmla="*/ 2147483646 h 263"/>
                  <a:gd name="T70" fmla="*/ 2147483646 w 383"/>
                  <a:gd name="T71" fmla="*/ 2147483646 h 263"/>
                  <a:gd name="T72" fmla="*/ 2147483646 w 383"/>
                  <a:gd name="T73" fmla="*/ 2147483646 h 263"/>
                  <a:gd name="T74" fmla="*/ 2147483646 w 383"/>
                  <a:gd name="T75" fmla="*/ 2147483646 h 263"/>
                  <a:gd name="T76" fmla="*/ 2147483646 w 383"/>
                  <a:gd name="T77" fmla="*/ 2147483646 h 263"/>
                  <a:gd name="T78" fmla="*/ 2147483646 w 383"/>
                  <a:gd name="T79" fmla="*/ 2147483646 h 263"/>
                  <a:gd name="T80" fmla="*/ 2147483646 w 383"/>
                  <a:gd name="T81" fmla="*/ 2147483646 h 263"/>
                  <a:gd name="T82" fmla="*/ 2147483646 w 383"/>
                  <a:gd name="T83" fmla="*/ 2147483646 h 263"/>
                  <a:gd name="T84" fmla="*/ 2147483646 w 383"/>
                  <a:gd name="T85" fmla="*/ 2147483646 h 263"/>
                  <a:gd name="T86" fmla="*/ 2147483646 w 383"/>
                  <a:gd name="T87" fmla="*/ 2147483646 h 263"/>
                  <a:gd name="T88" fmla="*/ 2147483646 w 383"/>
                  <a:gd name="T89" fmla="*/ 2147483646 h 263"/>
                  <a:gd name="T90" fmla="*/ 2147483646 w 383"/>
                  <a:gd name="T91" fmla="*/ 2147483646 h 263"/>
                  <a:gd name="T92" fmla="*/ 2147483646 w 383"/>
                  <a:gd name="T93" fmla="*/ 2147483646 h 263"/>
                  <a:gd name="T94" fmla="*/ 2147483646 w 383"/>
                  <a:gd name="T95" fmla="*/ 2147483646 h 263"/>
                  <a:gd name="T96" fmla="*/ 2147483646 w 383"/>
                  <a:gd name="T97" fmla="*/ 2147483646 h 263"/>
                  <a:gd name="T98" fmla="*/ 2147483646 w 383"/>
                  <a:gd name="T99" fmla="*/ 2147483646 h 263"/>
                  <a:gd name="T100" fmla="*/ 2147483646 w 383"/>
                  <a:gd name="T101" fmla="*/ 2147483646 h 263"/>
                  <a:gd name="T102" fmla="*/ 2147483646 w 383"/>
                  <a:gd name="T103" fmla="*/ 2147483646 h 263"/>
                  <a:gd name="T104" fmla="*/ 2147483646 w 383"/>
                  <a:gd name="T105" fmla="*/ 2147483646 h 263"/>
                  <a:gd name="T106" fmla="*/ 2147483646 w 383"/>
                  <a:gd name="T107" fmla="*/ 2147483646 h 263"/>
                  <a:gd name="T108" fmla="*/ 2147483646 w 383"/>
                  <a:gd name="T109" fmla="*/ 2147483646 h 263"/>
                  <a:gd name="T110" fmla="*/ 2147483646 w 383"/>
                  <a:gd name="T111" fmla="*/ 2147483646 h 263"/>
                  <a:gd name="T112" fmla="*/ 2147483646 w 383"/>
                  <a:gd name="T113" fmla="*/ 2147483646 h 263"/>
                  <a:gd name="T114" fmla="*/ 2147483646 w 383"/>
                  <a:gd name="T115" fmla="*/ 2147483646 h 263"/>
                  <a:gd name="T116" fmla="*/ 2147483646 w 383"/>
                  <a:gd name="T117" fmla="*/ 2147483646 h 263"/>
                  <a:gd name="T118" fmla="*/ 2147483646 w 383"/>
                  <a:gd name="T119" fmla="*/ 2147483646 h 263"/>
                  <a:gd name="T120" fmla="*/ 2147483646 w 383"/>
                  <a:gd name="T121" fmla="*/ 2147483646 h 263"/>
                  <a:gd name="T122" fmla="*/ 2147483646 w 383"/>
                  <a:gd name="T123" fmla="*/ 2147483646 h 263"/>
                  <a:gd name="T124" fmla="*/ 2147483646 w 383"/>
                  <a:gd name="T125" fmla="*/ 2147483646 h 26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383"/>
                  <a:gd name="T190" fmla="*/ 0 h 263"/>
                  <a:gd name="T191" fmla="*/ 383 w 383"/>
                  <a:gd name="T192" fmla="*/ 263 h 26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383" h="263">
                    <a:moveTo>
                      <a:pt x="274" y="263"/>
                    </a:moveTo>
                    <a:lnTo>
                      <a:pt x="273" y="263"/>
                    </a:lnTo>
                    <a:lnTo>
                      <a:pt x="272" y="263"/>
                    </a:lnTo>
                    <a:lnTo>
                      <a:pt x="271" y="263"/>
                    </a:lnTo>
                    <a:lnTo>
                      <a:pt x="272" y="262"/>
                    </a:lnTo>
                    <a:lnTo>
                      <a:pt x="273" y="262"/>
                    </a:lnTo>
                    <a:lnTo>
                      <a:pt x="272" y="262"/>
                    </a:lnTo>
                    <a:lnTo>
                      <a:pt x="272" y="261"/>
                    </a:lnTo>
                    <a:lnTo>
                      <a:pt x="272" y="260"/>
                    </a:lnTo>
                    <a:lnTo>
                      <a:pt x="271" y="261"/>
                    </a:lnTo>
                    <a:lnTo>
                      <a:pt x="270" y="261"/>
                    </a:lnTo>
                    <a:lnTo>
                      <a:pt x="270" y="260"/>
                    </a:lnTo>
                    <a:lnTo>
                      <a:pt x="269" y="260"/>
                    </a:lnTo>
                    <a:lnTo>
                      <a:pt x="269" y="259"/>
                    </a:lnTo>
                    <a:lnTo>
                      <a:pt x="269" y="260"/>
                    </a:lnTo>
                    <a:lnTo>
                      <a:pt x="268" y="260"/>
                    </a:lnTo>
                    <a:lnTo>
                      <a:pt x="267" y="259"/>
                    </a:lnTo>
                    <a:lnTo>
                      <a:pt x="266" y="259"/>
                    </a:lnTo>
                    <a:lnTo>
                      <a:pt x="266" y="258"/>
                    </a:lnTo>
                    <a:lnTo>
                      <a:pt x="266" y="259"/>
                    </a:lnTo>
                    <a:lnTo>
                      <a:pt x="265" y="258"/>
                    </a:lnTo>
                    <a:lnTo>
                      <a:pt x="265" y="259"/>
                    </a:lnTo>
                    <a:lnTo>
                      <a:pt x="265" y="258"/>
                    </a:lnTo>
                    <a:lnTo>
                      <a:pt x="266" y="257"/>
                    </a:lnTo>
                    <a:lnTo>
                      <a:pt x="265" y="257"/>
                    </a:lnTo>
                    <a:lnTo>
                      <a:pt x="265" y="256"/>
                    </a:lnTo>
                    <a:lnTo>
                      <a:pt x="264" y="256"/>
                    </a:lnTo>
                    <a:lnTo>
                      <a:pt x="265" y="255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4" y="255"/>
                    </a:lnTo>
                    <a:lnTo>
                      <a:pt x="264" y="254"/>
                    </a:lnTo>
                    <a:lnTo>
                      <a:pt x="263" y="254"/>
                    </a:lnTo>
                    <a:lnTo>
                      <a:pt x="262" y="254"/>
                    </a:lnTo>
                    <a:lnTo>
                      <a:pt x="262" y="253"/>
                    </a:lnTo>
                    <a:lnTo>
                      <a:pt x="261" y="253"/>
                    </a:lnTo>
                    <a:lnTo>
                      <a:pt x="260" y="253"/>
                    </a:lnTo>
                    <a:lnTo>
                      <a:pt x="259" y="253"/>
                    </a:lnTo>
                    <a:lnTo>
                      <a:pt x="259" y="252"/>
                    </a:lnTo>
                    <a:lnTo>
                      <a:pt x="258" y="252"/>
                    </a:lnTo>
                    <a:lnTo>
                      <a:pt x="257" y="252"/>
                    </a:lnTo>
                    <a:lnTo>
                      <a:pt x="257" y="253"/>
                    </a:lnTo>
                    <a:lnTo>
                      <a:pt x="256" y="253"/>
                    </a:lnTo>
                    <a:lnTo>
                      <a:pt x="255" y="254"/>
                    </a:lnTo>
                    <a:lnTo>
                      <a:pt x="254" y="254"/>
                    </a:lnTo>
                    <a:lnTo>
                      <a:pt x="253" y="254"/>
                    </a:lnTo>
                    <a:lnTo>
                      <a:pt x="252" y="254"/>
                    </a:lnTo>
                    <a:lnTo>
                      <a:pt x="252" y="255"/>
                    </a:lnTo>
                    <a:lnTo>
                      <a:pt x="251" y="255"/>
                    </a:lnTo>
                    <a:lnTo>
                      <a:pt x="250" y="255"/>
                    </a:lnTo>
                    <a:lnTo>
                      <a:pt x="249" y="255"/>
                    </a:lnTo>
                    <a:lnTo>
                      <a:pt x="249" y="256"/>
                    </a:lnTo>
                    <a:lnTo>
                      <a:pt x="248" y="255"/>
                    </a:lnTo>
                    <a:lnTo>
                      <a:pt x="248" y="256"/>
                    </a:lnTo>
                    <a:lnTo>
                      <a:pt x="247" y="255"/>
                    </a:lnTo>
                    <a:lnTo>
                      <a:pt x="247" y="256"/>
                    </a:lnTo>
                    <a:lnTo>
                      <a:pt x="247" y="257"/>
                    </a:lnTo>
                    <a:lnTo>
                      <a:pt x="248" y="258"/>
                    </a:lnTo>
                    <a:lnTo>
                      <a:pt x="248" y="259"/>
                    </a:lnTo>
                    <a:lnTo>
                      <a:pt x="249" y="259"/>
                    </a:lnTo>
                    <a:lnTo>
                      <a:pt x="249" y="260"/>
                    </a:lnTo>
                    <a:lnTo>
                      <a:pt x="250" y="260"/>
                    </a:lnTo>
                    <a:lnTo>
                      <a:pt x="250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2" y="263"/>
                    </a:lnTo>
                    <a:lnTo>
                      <a:pt x="251" y="263"/>
                    </a:lnTo>
                    <a:lnTo>
                      <a:pt x="251" y="262"/>
                    </a:lnTo>
                    <a:lnTo>
                      <a:pt x="250" y="262"/>
                    </a:lnTo>
                    <a:lnTo>
                      <a:pt x="250" y="261"/>
                    </a:lnTo>
                    <a:lnTo>
                      <a:pt x="249" y="261"/>
                    </a:lnTo>
                    <a:lnTo>
                      <a:pt x="250" y="261"/>
                    </a:lnTo>
                    <a:lnTo>
                      <a:pt x="249" y="261"/>
                    </a:lnTo>
                    <a:lnTo>
                      <a:pt x="248" y="261"/>
                    </a:lnTo>
                    <a:lnTo>
                      <a:pt x="249" y="260"/>
                    </a:lnTo>
                    <a:lnTo>
                      <a:pt x="248" y="260"/>
                    </a:lnTo>
                    <a:lnTo>
                      <a:pt x="247" y="260"/>
                    </a:lnTo>
                    <a:lnTo>
                      <a:pt x="247" y="259"/>
                    </a:lnTo>
                    <a:lnTo>
                      <a:pt x="246" y="259"/>
                    </a:lnTo>
                    <a:lnTo>
                      <a:pt x="247" y="258"/>
                    </a:lnTo>
                    <a:lnTo>
                      <a:pt x="246" y="258"/>
                    </a:lnTo>
                    <a:lnTo>
                      <a:pt x="246" y="257"/>
                    </a:lnTo>
                    <a:lnTo>
                      <a:pt x="246" y="258"/>
                    </a:lnTo>
                    <a:lnTo>
                      <a:pt x="246" y="259"/>
                    </a:lnTo>
                    <a:lnTo>
                      <a:pt x="245" y="259"/>
                    </a:lnTo>
                    <a:lnTo>
                      <a:pt x="245" y="258"/>
                    </a:lnTo>
                    <a:lnTo>
                      <a:pt x="244" y="258"/>
                    </a:lnTo>
                    <a:lnTo>
                      <a:pt x="245" y="258"/>
                    </a:lnTo>
                    <a:lnTo>
                      <a:pt x="244" y="258"/>
                    </a:lnTo>
                    <a:lnTo>
                      <a:pt x="244" y="257"/>
                    </a:lnTo>
                    <a:lnTo>
                      <a:pt x="245" y="257"/>
                    </a:lnTo>
                    <a:lnTo>
                      <a:pt x="245" y="256"/>
                    </a:lnTo>
                    <a:lnTo>
                      <a:pt x="244" y="256"/>
                    </a:lnTo>
                    <a:lnTo>
                      <a:pt x="245" y="256"/>
                    </a:lnTo>
                    <a:lnTo>
                      <a:pt x="245" y="255"/>
                    </a:lnTo>
                    <a:lnTo>
                      <a:pt x="244" y="256"/>
                    </a:lnTo>
                    <a:lnTo>
                      <a:pt x="244" y="255"/>
                    </a:lnTo>
                    <a:lnTo>
                      <a:pt x="243" y="255"/>
                    </a:lnTo>
                    <a:lnTo>
                      <a:pt x="244" y="255"/>
                    </a:lnTo>
                    <a:lnTo>
                      <a:pt x="245" y="254"/>
                    </a:lnTo>
                    <a:lnTo>
                      <a:pt x="245" y="253"/>
                    </a:lnTo>
                    <a:lnTo>
                      <a:pt x="245" y="252"/>
                    </a:lnTo>
                    <a:lnTo>
                      <a:pt x="246" y="252"/>
                    </a:lnTo>
                    <a:lnTo>
                      <a:pt x="245" y="252"/>
                    </a:lnTo>
                    <a:lnTo>
                      <a:pt x="245" y="251"/>
                    </a:lnTo>
                    <a:lnTo>
                      <a:pt x="244" y="251"/>
                    </a:lnTo>
                    <a:lnTo>
                      <a:pt x="245" y="251"/>
                    </a:lnTo>
                    <a:lnTo>
                      <a:pt x="246" y="251"/>
                    </a:lnTo>
                    <a:lnTo>
                      <a:pt x="246" y="250"/>
                    </a:lnTo>
                    <a:lnTo>
                      <a:pt x="246" y="251"/>
                    </a:lnTo>
                    <a:lnTo>
                      <a:pt x="247" y="251"/>
                    </a:lnTo>
                    <a:lnTo>
                      <a:pt x="247" y="252"/>
                    </a:lnTo>
                    <a:lnTo>
                      <a:pt x="248" y="252"/>
                    </a:lnTo>
                    <a:lnTo>
                      <a:pt x="249" y="252"/>
                    </a:lnTo>
                    <a:lnTo>
                      <a:pt x="248" y="253"/>
                    </a:lnTo>
                    <a:lnTo>
                      <a:pt x="247" y="253"/>
                    </a:lnTo>
                    <a:lnTo>
                      <a:pt x="247" y="254"/>
                    </a:lnTo>
                    <a:lnTo>
                      <a:pt x="248" y="254"/>
                    </a:lnTo>
                    <a:lnTo>
                      <a:pt x="248" y="253"/>
                    </a:lnTo>
                    <a:lnTo>
                      <a:pt x="249" y="253"/>
                    </a:lnTo>
                    <a:lnTo>
                      <a:pt x="248" y="254"/>
                    </a:lnTo>
                    <a:lnTo>
                      <a:pt x="249" y="254"/>
                    </a:lnTo>
                    <a:lnTo>
                      <a:pt x="249" y="253"/>
                    </a:lnTo>
                    <a:lnTo>
                      <a:pt x="249" y="252"/>
                    </a:lnTo>
                    <a:lnTo>
                      <a:pt x="249" y="251"/>
                    </a:lnTo>
                    <a:lnTo>
                      <a:pt x="249" y="250"/>
                    </a:lnTo>
                    <a:lnTo>
                      <a:pt x="248" y="250"/>
                    </a:lnTo>
                    <a:lnTo>
                      <a:pt x="249" y="250"/>
                    </a:lnTo>
                    <a:lnTo>
                      <a:pt x="249" y="249"/>
                    </a:lnTo>
                    <a:lnTo>
                      <a:pt x="249" y="248"/>
                    </a:lnTo>
                    <a:lnTo>
                      <a:pt x="250" y="248"/>
                    </a:lnTo>
                    <a:lnTo>
                      <a:pt x="249" y="248"/>
                    </a:lnTo>
                    <a:lnTo>
                      <a:pt x="249" y="249"/>
                    </a:lnTo>
                    <a:lnTo>
                      <a:pt x="249" y="250"/>
                    </a:lnTo>
                    <a:lnTo>
                      <a:pt x="250" y="250"/>
                    </a:lnTo>
                    <a:lnTo>
                      <a:pt x="249" y="250"/>
                    </a:lnTo>
                    <a:lnTo>
                      <a:pt x="250" y="250"/>
                    </a:lnTo>
                    <a:lnTo>
                      <a:pt x="251" y="250"/>
                    </a:lnTo>
                    <a:lnTo>
                      <a:pt x="252" y="250"/>
                    </a:lnTo>
                    <a:lnTo>
                      <a:pt x="253" y="250"/>
                    </a:lnTo>
                    <a:lnTo>
                      <a:pt x="254" y="250"/>
                    </a:lnTo>
                    <a:lnTo>
                      <a:pt x="253" y="249"/>
                    </a:lnTo>
                    <a:lnTo>
                      <a:pt x="254" y="249"/>
                    </a:lnTo>
                    <a:lnTo>
                      <a:pt x="253" y="249"/>
                    </a:lnTo>
                    <a:lnTo>
                      <a:pt x="254" y="249"/>
                    </a:lnTo>
                    <a:lnTo>
                      <a:pt x="254" y="248"/>
                    </a:lnTo>
                    <a:lnTo>
                      <a:pt x="255" y="248"/>
                    </a:lnTo>
                    <a:lnTo>
                      <a:pt x="255" y="247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6" y="246"/>
                    </a:lnTo>
                    <a:lnTo>
                      <a:pt x="256" y="247"/>
                    </a:lnTo>
                    <a:lnTo>
                      <a:pt x="256" y="246"/>
                    </a:lnTo>
                    <a:lnTo>
                      <a:pt x="256" y="247"/>
                    </a:lnTo>
                    <a:lnTo>
                      <a:pt x="256" y="246"/>
                    </a:lnTo>
                    <a:lnTo>
                      <a:pt x="256" y="245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58" y="246"/>
                    </a:lnTo>
                    <a:lnTo>
                      <a:pt x="258" y="245"/>
                    </a:lnTo>
                    <a:lnTo>
                      <a:pt x="258" y="244"/>
                    </a:lnTo>
                    <a:lnTo>
                      <a:pt x="258" y="243"/>
                    </a:lnTo>
                    <a:lnTo>
                      <a:pt x="259" y="243"/>
                    </a:lnTo>
                    <a:lnTo>
                      <a:pt x="259" y="242"/>
                    </a:lnTo>
                    <a:lnTo>
                      <a:pt x="259" y="241"/>
                    </a:lnTo>
                    <a:lnTo>
                      <a:pt x="260" y="241"/>
                    </a:lnTo>
                    <a:lnTo>
                      <a:pt x="259" y="241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1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6" y="242"/>
                    </a:lnTo>
                    <a:lnTo>
                      <a:pt x="256" y="241"/>
                    </a:lnTo>
                    <a:lnTo>
                      <a:pt x="257" y="241"/>
                    </a:lnTo>
                    <a:lnTo>
                      <a:pt x="258" y="241"/>
                    </a:lnTo>
                    <a:lnTo>
                      <a:pt x="258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60" y="239"/>
                    </a:lnTo>
                    <a:lnTo>
                      <a:pt x="260" y="238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9" y="238"/>
                    </a:lnTo>
                    <a:lnTo>
                      <a:pt x="259" y="237"/>
                    </a:lnTo>
                    <a:lnTo>
                      <a:pt x="259" y="236"/>
                    </a:lnTo>
                    <a:lnTo>
                      <a:pt x="260" y="236"/>
                    </a:lnTo>
                    <a:lnTo>
                      <a:pt x="260" y="235"/>
                    </a:lnTo>
                    <a:lnTo>
                      <a:pt x="261" y="235"/>
                    </a:lnTo>
                    <a:lnTo>
                      <a:pt x="262" y="235"/>
                    </a:lnTo>
                    <a:lnTo>
                      <a:pt x="261" y="235"/>
                    </a:lnTo>
                    <a:lnTo>
                      <a:pt x="261" y="234"/>
                    </a:lnTo>
                    <a:lnTo>
                      <a:pt x="261" y="233"/>
                    </a:lnTo>
                    <a:lnTo>
                      <a:pt x="261" y="234"/>
                    </a:lnTo>
                    <a:lnTo>
                      <a:pt x="261" y="233"/>
                    </a:lnTo>
                    <a:lnTo>
                      <a:pt x="260" y="233"/>
                    </a:lnTo>
                    <a:lnTo>
                      <a:pt x="259" y="233"/>
                    </a:lnTo>
                    <a:lnTo>
                      <a:pt x="260" y="233"/>
                    </a:lnTo>
                    <a:lnTo>
                      <a:pt x="259" y="232"/>
                    </a:lnTo>
                    <a:lnTo>
                      <a:pt x="260" y="231"/>
                    </a:lnTo>
                    <a:lnTo>
                      <a:pt x="260" y="230"/>
                    </a:lnTo>
                    <a:lnTo>
                      <a:pt x="260" y="231"/>
                    </a:lnTo>
                    <a:lnTo>
                      <a:pt x="259" y="230"/>
                    </a:lnTo>
                    <a:lnTo>
                      <a:pt x="259" y="229"/>
                    </a:lnTo>
                    <a:lnTo>
                      <a:pt x="260" y="229"/>
                    </a:lnTo>
                    <a:lnTo>
                      <a:pt x="260" y="228"/>
                    </a:lnTo>
                    <a:lnTo>
                      <a:pt x="261" y="228"/>
                    </a:lnTo>
                    <a:lnTo>
                      <a:pt x="261" y="227"/>
                    </a:lnTo>
                    <a:lnTo>
                      <a:pt x="262" y="227"/>
                    </a:lnTo>
                    <a:lnTo>
                      <a:pt x="262" y="226"/>
                    </a:lnTo>
                    <a:lnTo>
                      <a:pt x="261" y="226"/>
                    </a:lnTo>
                    <a:lnTo>
                      <a:pt x="261" y="227"/>
                    </a:lnTo>
                    <a:lnTo>
                      <a:pt x="260" y="227"/>
                    </a:lnTo>
                    <a:lnTo>
                      <a:pt x="261" y="227"/>
                    </a:lnTo>
                    <a:lnTo>
                      <a:pt x="260" y="227"/>
                    </a:lnTo>
                    <a:lnTo>
                      <a:pt x="260" y="226"/>
                    </a:lnTo>
                    <a:lnTo>
                      <a:pt x="259" y="226"/>
                    </a:lnTo>
                    <a:lnTo>
                      <a:pt x="259" y="227"/>
                    </a:lnTo>
                    <a:lnTo>
                      <a:pt x="259" y="226"/>
                    </a:lnTo>
                    <a:lnTo>
                      <a:pt x="260" y="225"/>
                    </a:lnTo>
                    <a:lnTo>
                      <a:pt x="261" y="225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60" y="223"/>
                    </a:lnTo>
                    <a:lnTo>
                      <a:pt x="260" y="222"/>
                    </a:lnTo>
                    <a:lnTo>
                      <a:pt x="260" y="221"/>
                    </a:lnTo>
                    <a:lnTo>
                      <a:pt x="260" y="220"/>
                    </a:lnTo>
                    <a:lnTo>
                      <a:pt x="261" y="221"/>
                    </a:lnTo>
                    <a:lnTo>
                      <a:pt x="260" y="220"/>
                    </a:lnTo>
                    <a:lnTo>
                      <a:pt x="261" y="220"/>
                    </a:lnTo>
                    <a:lnTo>
                      <a:pt x="261" y="219"/>
                    </a:lnTo>
                    <a:lnTo>
                      <a:pt x="260" y="219"/>
                    </a:lnTo>
                    <a:lnTo>
                      <a:pt x="261" y="219"/>
                    </a:lnTo>
                    <a:lnTo>
                      <a:pt x="260" y="219"/>
                    </a:lnTo>
                    <a:lnTo>
                      <a:pt x="261" y="218"/>
                    </a:lnTo>
                    <a:lnTo>
                      <a:pt x="261" y="217"/>
                    </a:lnTo>
                    <a:lnTo>
                      <a:pt x="262" y="217"/>
                    </a:lnTo>
                    <a:lnTo>
                      <a:pt x="263" y="217"/>
                    </a:lnTo>
                    <a:lnTo>
                      <a:pt x="263" y="216"/>
                    </a:lnTo>
                    <a:lnTo>
                      <a:pt x="263" y="215"/>
                    </a:lnTo>
                    <a:lnTo>
                      <a:pt x="262" y="215"/>
                    </a:lnTo>
                    <a:lnTo>
                      <a:pt x="263" y="215"/>
                    </a:lnTo>
                    <a:lnTo>
                      <a:pt x="264" y="214"/>
                    </a:lnTo>
                    <a:lnTo>
                      <a:pt x="264" y="215"/>
                    </a:lnTo>
                    <a:lnTo>
                      <a:pt x="265" y="215"/>
                    </a:lnTo>
                    <a:lnTo>
                      <a:pt x="266" y="215"/>
                    </a:lnTo>
                    <a:lnTo>
                      <a:pt x="266" y="216"/>
                    </a:lnTo>
                    <a:lnTo>
                      <a:pt x="265" y="216"/>
                    </a:lnTo>
                    <a:lnTo>
                      <a:pt x="266" y="216"/>
                    </a:lnTo>
                    <a:lnTo>
                      <a:pt x="265" y="217"/>
                    </a:lnTo>
                    <a:lnTo>
                      <a:pt x="266" y="217"/>
                    </a:lnTo>
                    <a:lnTo>
                      <a:pt x="266" y="216"/>
                    </a:lnTo>
                    <a:lnTo>
                      <a:pt x="266" y="215"/>
                    </a:lnTo>
                    <a:lnTo>
                      <a:pt x="267" y="215"/>
                    </a:lnTo>
                    <a:lnTo>
                      <a:pt x="267" y="214"/>
                    </a:lnTo>
                    <a:lnTo>
                      <a:pt x="267" y="213"/>
                    </a:lnTo>
                    <a:lnTo>
                      <a:pt x="267" y="214"/>
                    </a:lnTo>
                    <a:lnTo>
                      <a:pt x="268" y="214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4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3"/>
                    </a:lnTo>
                    <a:lnTo>
                      <a:pt x="270" y="213"/>
                    </a:lnTo>
                    <a:lnTo>
                      <a:pt x="271" y="213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2"/>
                    </a:lnTo>
                    <a:lnTo>
                      <a:pt x="269" y="213"/>
                    </a:lnTo>
                    <a:lnTo>
                      <a:pt x="269" y="212"/>
                    </a:lnTo>
                    <a:lnTo>
                      <a:pt x="269" y="211"/>
                    </a:lnTo>
                    <a:lnTo>
                      <a:pt x="270" y="211"/>
                    </a:lnTo>
                    <a:lnTo>
                      <a:pt x="270" y="210"/>
                    </a:lnTo>
                    <a:lnTo>
                      <a:pt x="271" y="210"/>
                    </a:lnTo>
                    <a:lnTo>
                      <a:pt x="271" y="209"/>
                    </a:lnTo>
                    <a:lnTo>
                      <a:pt x="272" y="208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3" y="208"/>
                    </a:lnTo>
                    <a:lnTo>
                      <a:pt x="274" y="208"/>
                    </a:lnTo>
                    <a:lnTo>
                      <a:pt x="273" y="208"/>
                    </a:lnTo>
                    <a:lnTo>
                      <a:pt x="274" y="208"/>
                    </a:lnTo>
                    <a:lnTo>
                      <a:pt x="275" y="208"/>
                    </a:lnTo>
                    <a:lnTo>
                      <a:pt x="274" y="208"/>
                    </a:lnTo>
                    <a:lnTo>
                      <a:pt x="275" y="208"/>
                    </a:lnTo>
                    <a:lnTo>
                      <a:pt x="275" y="207"/>
                    </a:lnTo>
                    <a:lnTo>
                      <a:pt x="275" y="208"/>
                    </a:lnTo>
                    <a:lnTo>
                      <a:pt x="276" y="208"/>
                    </a:lnTo>
                    <a:lnTo>
                      <a:pt x="277" y="208"/>
                    </a:lnTo>
                    <a:lnTo>
                      <a:pt x="278" y="208"/>
                    </a:lnTo>
                    <a:lnTo>
                      <a:pt x="279" y="208"/>
                    </a:lnTo>
                    <a:lnTo>
                      <a:pt x="279" y="209"/>
                    </a:lnTo>
                    <a:lnTo>
                      <a:pt x="280" y="208"/>
                    </a:lnTo>
                    <a:lnTo>
                      <a:pt x="279" y="208"/>
                    </a:lnTo>
                    <a:lnTo>
                      <a:pt x="279" y="207"/>
                    </a:lnTo>
                    <a:lnTo>
                      <a:pt x="279" y="206"/>
                    </a:lnTo>
                    <a:lnTo>
                      <a:pt x="279" y="205"/>
                    </a:lnTo>
                    <a:lnTo>
                      <a:pt x="279" y="204"/>
                    </a:lnTo>
                    <a:lnTo>
                      <a:pt x="278" y="205"/>
                    </a:lnTo>
                    <a:lnTo>
                      <a:pt x="278" y="204"/>
                    </a:lnTo>
                    <a:lnTo>
                      <a:pt x="278" y="203"/>
                    </a:lnTo>
                    <a:lnTo>
                      <a:pt x="277" y="202"/>
                    </a:lnTo>
                    <a:lnTo>
                      <a:pt x="276" y="202"/>
                    </a:lnTo>
                    <a:lnTo>
                      <a:pt x="276" y="201"/>
                    </a:lnTo>
                    <a:lnTo>
                      <a:pt x="277" y="200"/>
                    </a:lnTo>
                    <a:lnTo>
                      <a:pt x="278" y="200"/>
                    </a:lnTo>
                    <a:lnTo>
                      <a:pt x="277" y="200"/>
                    </a:lnTo>
                    <a:lnTo>
                      <a:pt x="277" y="199"/>
                    </a:lnTo>
                    <a:lnTo>
                      <a:pt x="277" y="198"/>
                    </a:lnTo>
                    <a:lnTo>
                      <a:pt x="276" y="198"/>
                    </a:lnTo>
                    <a:lnTo>
                      <a:pt x="276" y="199"/>
                    </a:lnTo>
                    <a:lnTo>
                      <a:pt x="275" y="198"/>
                    </a:lnTo>
                    <a:lnTo>
                      <a:pt x="275" y="197"/>
                    </a:lnTo>
                    <a:lnTo>
                      <a:pt x="276" y="197"/>
                    </a:lnTo>
                    <a:lnTo>
                      <a:pt x="276" y="196"/>
                    </a:lnTo>
                    <a:lnTo>
                      <a:pt x="276" y="195"/>
                    </a:lnTo>
                    <a:lnTo>
                      <a:pt x="275" y="195"/>
                    </a:lnTo>
                    <a:lnTo>
                      <a:pt x="275" y="196"/>
                    </a:lnTo>
                    <a:lnTo>
                      <a:pt x="274" y="196"/>
                    </a:lnTo>
                    <a:lnTo>
                      <a:pt x="275" y="196"/>
                    </a:lnTo>
                    <a:lnTo>
                      <a:pt x="274" y="197"/>
                    </a:lnTo>
                    <a:lnTo>
                      <a:pt x="274" y="198"/>
                    </a:lnTo>
                    <a:lnTo>
                      <a:pt x="274" y="197"/>
                    </a:lnTo>
                    <a:lnTo>
                      <a:pt x="273" y="197"/>
                    </a:lnTo>
                    <a:lnTo>
                      <a:pt x="273" y="196"/>
                    </a:lnTo>
                    <a:lnTo>
                      <a:pt x="273" y="195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1" y="196"/>
                    </a:lnTo>
                    <a:lnTo>
                      <a:pt x="271" y="197"/>
                    </a:lnTo>
                    <a:lnTo>
                      <a:pt x="271" y="198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71" y="197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9" y="196"/>
                    </a:lnTo>
                    <a:lnTo>
                      <a:pt x="269" y="195"/>
                    </a:lnTo>
                    <a:lnTo>
                      <a:pt x="268" y="195"/>
                    </a:lnTo>
                    <a:lnTo>
                      <a:pt x="268" y="194"/>
                    </a:lnTo>
                    <a:lnTo>
                      <a:pt x="269" y="194"/>
                    </a:lnTo>
                    <a:lnTo>
                      <a:pt x="270" y="194"/>
                    </a:lnTo>
                    <a:lnTo>
                      <a:pt x="269" y="193"/>
                    </a:lnTo>
                    <a:lnTo>
                      <a:pt x="268" y="193"/>
                    </a:lnTo>
                    <a:lnTo>
                      <a:pt x="268" y="194"/>
                    </a:lnTo>
                    <a:lnTo>
                      <a:pt x="268" y="193"/>
                    </a:lnTo>
                    <a:lnTo>
                      <a:pt x="267" y="193"/>
                    </a:lnTo>
                    <a:lnTo>
                      <a:pt x="267" y="194"/>
                    </a:lnTo>
                    <a:lnTo>
                      <a:pt x="267" y="195"/>
                    </a:lnTo>
                    <a:lnTo>
                      <a:pt x="266" y="195"/>
                    </a:lnTo>
                    <a:lnTo>
                      <a:pt x="265" y="194"/>
                    </a:lnTo>
                    <a:lnTo>
                      <a:pt x="264" y="194"/>
                    </a:lnTo>
                    <a:lnTo>
                      <a:pt x="264" y="195"/>
                    </a:lnTo>
                    <a:lnTo>
                      <a:pt x="264" y="196"/>
                    </a:lnTo>
                    <a:lnTo>
                      <a:pt x="263" y="196"/>
                    </a:lnTo>
                    <a:lnTo>
                      <a:pt x="263" y="195"/>
                    </a:lnTo>
                    <a:lnTo>
                      <a:pt x="263" y="194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2" y="193"/>
                    </a:lnTo>
                    <a:lnTo>
                      <a:pt x="261" y="193"/>
                    </a:lnTo>
                    <a:lnTo>
                      <a:pt x="260" y="193"/>
                    </a:lnTo>
                    <a:lnTo>
                      <a:pt x="261" y="194"/>
                    </a:lnTo>
                    <a:lnTo>
                      <a:pt x="259" y="194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6" y="195"/>
                    </a:lnTo>
                    <a:lnTo>
                      <a:pt x="255" y="195"/>
                    </a:lnTo>
                    <a:lnTo>
                      <a:pt x="254" y="195"/>
                    </a:lnTo>
                    <a:lnTo>
                      <a:pt x="253" y="195"/>
                    </a:lnTo>
                    <a:lnTo>
                      <a:pt x="253" y="196"/>
                    </a:lnTo>
                    <a:lnTo>
                      <a:pt x="252" y="196"/>
                    </a:lnTo>
                    <a:lnTo>
                      <a:pt x="252" y="195"/>
                    </a:lnTo>
                    <a:lnTo>
                      <a:pt x="251" y="195"/>
                    </a:lnTo>
                    <a:lnTo>
                      <a:pt x="251" y="194"/>
                    </a:lnTo>
                    <a:lnTo>
                      <a:pt x="251" y="193"/>
                    </a:lnTo>
                    <a:lnTo>
                      <a:pt x="252" y="193"/>
                    </a:lnTo>
                    <a:lnTo>
                      <a:pt x="252" y="192"/>
                    </a:lnTo>
                    <a:lnTo>
                      <a:pt x="251" y="191"/>
                    </a:lnTo>
                    <a:lnTo>
                      <a:pt x="251" y="192"/>
                    </a:lnTo>
                    <a:lnTo>
                      <a:pt x="250" y="192"/>
                    </a:lnTo>
                    <a:lnTo>
                      <a:pt x="250" y="193"/>
                    </a:lnTo>
                    <a:lnTo>
                      <a:pt x="249" y="193"/>
                    </a:lnTo>
                    <a:lnTo>
                      <a:pt x="249" y="194"/>
                    </a:lnTo>
                    <a:lnTo>
                      <a:pt x="249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8" y="196"/>
                    </a:lnTo>
                    <a:lnTo>
                      <a:pt x="248" y="195"/>
                    </a:lnTo>
                    <a:lnTo>
                      <a:pt x="248" y="194"/>
                    </a:lnTo>
                    <a:lnTo>
                      <a:pt x="247" y="193"/>
                    </a:lnTo>
                    <a:lnTo>
                      <a:pt x="246" y="192"/>
                    </a:lnTo>
                    <a:lnTo>
                      <a:pt x="245" y="193"/>
                    </a:lnTo>
                    <a:lnTo>
                      <a:pt x="244" y="193"/>
                    </a:lnTo>
                    <a:lnTo>
                      <a:pt x="243" y="193"/>
                    </a:lnTo>
                    <a:lnTo>
                      <a:pt x="243" y="192"/>
                    </a:lnTo>
                    <a:lnTo>
                      <a:pt x="243" y="191"/>
                    </a:lnTo>
                    <a:lnTo>
                      <a:pt x="243" y="190"/>
                    </a:lnTo>
                    <a:lnTo>
                      <a:pt x="242" y="191"/>
                    </a:lnTo>
                    <a:lnTo>
                      <a:pt x="242" y="192"/>
                    </a:lnTo>
                    <a:lnTo>
                      <a:pt x="241" y="193"/>
                    </a:lnTo>
                    <a:lnTo>
                      <a:pt x="239" y="192"/>
                    </a:lnTo>
                    <a:lnTo>
                      <a:pt x="239" y="191"/>
                    </a:lnTo>
                    <a:lnTo>
                      <a:pt x="238" y="191"/>
                    </a:lnTo>
                    <a:lnTo>
                      <a:pt x="237" y="191"/>
                    </a:lnTo>
                    <a:lnTo>
                      <a:pt x="236" y="191"/>
                    </a:lnTo>
                    <a:lnTo>
                      <a:pt x="237" y="192"/>
                    </a:lnTo>
                    <a:lnTo>
                      <a:pt x="237" y="193"/>
                    </a:lnTo>
                    <a:lnTo>
                      <a:pt x="236" y="193"/>
                    </a:lnTo>
                    <a:lnTo>
                      <a:pt x="235" y="193"/>
                    </a:lnTo>
                    <a:lnTo>
                      <a:pt x="235" y="192"/>
                    </a:lnTo>
                    <a:lnTo>
                      <a:pt x="236" y="192"/>
                    </a:lnTo>
                    <a:lnTo>
                      <a:pt x="236" y="191"/>
                    </a:lnTo>
                    <a:lnTo>
                      <a:pt x="236" y="190"/>
                    </a:lnTo>
                    <a:lnTo>
                      <a:pt x="235" y="190"/>
                    </a:lnTo>
                    <a:lnTo>
                      <a:pt x="235" y="189"/>
                    </a:lnTo>
                    <a:lnTo>
                      <a:pt x="235" y="190"/>
                    </a:lnTo>
                    <a:lnTo>
                      <a:pt x="234" y="190"/>
                    </a:lnTo>
                    <a:lnTo>
                      <a:pt x="234" y="191"/>
                    </a:lnTo>
                    <a:lnTo>
                      <a:pt x="233" y="191"/>
                    </a:lnTo>
                    <a:lnTo>
                      <a:pt x="233" y="190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0" y="190"/>
                    </a:lnTo>
                    <a:lnTo>
                      <a:pt x="229" y="189"/>
                    </a:lnTo>
                    <a:lnTo>
                      <a:pt x="229" y="188"/>
                    </a:lnTo>
                    <a:lnTo>
                      <a:pt x="227" y="188"/>
                    </a:lnTo>
                    <a:lnTo>
                      <a:pt x="226" y="188"/>
                    </a:lnTo>
                    <a:lnTo>
                      <a:pt x="225" y="188"/>
                    </a:lnTo>
                    <a:lnTo>
                      <a:pt x="224" y="187"/>
                    </a:lnTo>
                    <a:lnTo>
                      <a:pt x="224" y="188"/>
                    </a:lnTo>
                    <a:lnTo>
                      <a:pt x="223" y="188"/>
                    </a:lnTo>
                    <a:lnTo>
                      <a:pt x="224" y="188"/>
                    </a:lnTo>
                    <a:lnTo>
                      <a:pt x="224" y="189"/>
                    </a:lnTo>
                    <a:lnTo>
                      <a:pt x="223" y="189"/>
                    </a:lnTo>
                    <a:lnTo>
                      <a:pt x="222" y="189"/>
                    </a:lnTo>
                    <a:lnTo>
                      <a:pt x="221" y="188"/>
                    </a:lnTo>
                    <a:lnTo>
                      <a:pt x="221" y="187"/>
                    </a:lnTo>
                    <a:lnTo>
                      <a:pt x="220" y="187"/>
                    </a:lnTo>
                    <a:lnTo>
                      <a:pt x="220" y="186"/>
                    </a:lnTo>
                    <a:lnTo>
                      <a:pt x="219" y="185"/>
                    </a:lnTo>
                    <a:lnTo>
                      <a:pt x="219" y="186"/>
                    </a:lnTo>
                    <a:lnTo>
                      <a:pt x="218" y="186"/>
                    </a:lnTo>
                    <a:lnTo>
                      <a:pt x="217" y="186"/>
                    </a:lnTo>
                    <a:lnTo>
                      <a:pt x="217" y="185"/>
                    </a:lnTo>
                    <a:lnTo>
                      <a:pt x="217" y="184"/>
                    </a:lnTo>
                    <a:lnTo>
                      <a:pt x="216" y="183"/>
                    </a:lnTo>
                    <a:lnTo>
                      <a:pt x="215" y="182"/>
                    </a:lnTo>
                    <a:lnTo>
                      <a:pt x="214" y="182"/>
                    </a:lnTo>
                    <a:lnTo>
                      <a:pt x="214" y="181"/>
                    </a:lnTo>
                    <a:lnTo>
                      <a:pt x="215" y="181"/>
                    </a:lnTo>
                    <a:lnTo>
                      <a:pt x="215" y="180"/>
                    </a:lnTo>
                    <a:lnTo>
                      <a:pt x="214" y="179"/>
                    </a:lnTo>
                    <a:lnTo>
                      <a:pt x="213" y="178"/>
                    </a:lnTo>
                    <a:lnTo>
                      <a:pt x="213" y="177"/>
                    </a:lnTo>
                    <a:lnTo>
                      <a:pt x="213" y="176"/>
                    </a:lnTo>
                    <a:lnTo>
                      <a:pt x="212" y="176"/>
                    </a:lnTo>
                    <a:lnTo>
                      <a:pt x="210" y="175"/>
                    </a:lnTo>
                    <a:lnTo>
                      <a:pt x="209" y="174"/>
                    </a:lnTo>
                    <a:lnTo>
                      <a:pt x="209" y="173"/>
                    </a:lnTo>
                    <a:lnTo>
                      <a:pt x="209" y="172"/>
                    </a:lnTo>
                    <a:lnTo>
                      <a:pt x="209" y="171"/>
                    </a:lnTo>
                    <a:lnTo>
                      <a:pt x="209" y="170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7" y="169"/>
                    </a:lnTo>
                    <a:lnTo>
                      <a:pt x="207" y="168"/>
                    </a:lnTo>
                    <a:lnTo>
                      <a:pt x="207" y="167"/>
                    </a:lnTo>
                    <a:lnTo>
                      <a:pt x="207" y="166"/>
                    </a:lnTo>
                    <a:lnTo>
                      <a:pt x="207" y="165"/>
                    </a:lnTo>
                    <a:lnTo>
                      <a:pt x="205" y="166"/>
                    </a:lnTo>
                    <a:lnTo>
                      <a:pt x="205" y="165"/>
                    </a:lnTo>
                    <a:lnTo>
                      <a:pt x="204" y="164"/>
                    </a:lnTo>
                    <a:lnTo>
                      <a:pt x="203" y="165"/>
                    </a:lnTo>
                    <a:lnTo>
                      <a:pt x="202" y="165"/>
                    </a:lnTo>
                    <a:lnTo>
                      <a:pt x="201" y="165"/>
                    </a:lnTo>
                    <a:lnTo>
                      <a:pt x="201" y="164"/>
                    </a:lnTo>
                    <a:lnTo>
                      <a:pt x="202" y="164"/>
                    </a:lnTo>
                    <a:lnTo>
                      <a:pt x="202" y="163"/>
                    </a:lnTo>
                    <a:lnTo>
                      <a:pt x="201" y="162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199" y="161"/>
                    </a:lnTo>
                    <a:lnTo>
                      <a:pt x="200" y="160"/>
                    </a:lnTo>
                    <a:lnTo>
                      <a:pt x="201" y="160"/>
                    </a:lnTo>
                    <a:lnTo>
                      <a:pt x="202" y="159"/>
                    </a:lnTo>
                    <a:lnTo>
                      <a:pt x="202" y="158"/>
                    </a:lnTo>
                    <a:lnTo>
                      <a:pt x="201" y="156"/>
                    </a:lnTo>
                    <a:lnTo>
                      <a:pt x="200" y="155"/>
                    </a:lnTo>
                    <a:lnTo>
                      <a:pt x="199" y="155"/>
                    </a:lnTo>
                    <a:lnTo>
                      <a:pt x="199" y="154"/>
                    </a:lnTo>
                    <a:lnTo>
                      <a:pt x="198" y="154"/>
                    </a:lnTo>
                    <a:lnTo>
                      <a:pt x="198" y="153"/>
                    </a:lnTo>
                    <a:lnTo>
                      <a:pt x="199" y="153"/>
                    </a:lnTo>
                    <a:lnTo>
                      <a:pt x="199" y="152"/>
                    </a:lnTo>
                    <a:lnTo>
                      <a:pt x="198" y="152"/>
                    </a:lnTo>
                    <a:lnTo>
                      <a:pt x="197" y="152"/>
                    </a:lnTo>
                    <a:lnTo>
                      <a:pt x="196" y="151"/>
                    </a:lnTo>
                    <a:lnTo>
                      <a:pt x="195" y="150"/>
                    </a:lnTo>
                    <a:lnTo>
                      <a:pt x="194" y="150"/>
                    </a:lnTo>
                    <a:lnTo>
                      <a:pt x="194" y="151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90" y="146"/>
                    </a:lnTo>
                    <a:lnTo>
                      <a:pt x="190" y="144"/>
                    </a:lnTo>
                    <a:lnTo>
                      <a:pt x="190" y="143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9" y="142"/>
                    </a:lnTo>
                    <a:lnTo>
                      <a:pt x="189" y="141"/>
                    </a:lnTo>
                    <a:lnTo>
                      <a:pt x="188" y="141"/>
                    </a:lnTo>
                    <a:lnTo>
                      <a:pt x="187" y="140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5" y="140"/>
                    </a:lnTo>
                    <a:lnTo>
                      <a:pt x="185" y="139"/>
                    </a:lnTo>
                    <a:lnTo>
                      <a:pt x="185" y="138"/>
                    </a:lnTo>
                    <a:lnTo>
                      <a:pt x="184" y="138"/>
                    </a:lnTo>
                    <a:lnTo>
                      <a:pt x="183" y="138"/>
                    </a:lnTo>
                    <a:lnTo>
                      <a:pt x="182" y="136"/>
                    </a:lnTo>
                    <a:lnTo>
                      <a:pt x="181" y="136"/>
                    </a:lnTo>
                    <a:lnTo>
                      <a:pt x="180" y="136"/>
                    </a:lnTo>
                    <a:lnTo>
                      <a:pt x="179" y="135"/>
                    </a:lnTo>
                    <a:lnTo>
                      <a:pt x="178" y="136"/>
                    </a:lnTo>
                    <a:lnTo>
                      <a:pt x="177" y="135"/>
                    </a:lnTo>
                    <a:lnTo>
                      <a:pt x="177" y="134"/>
                    </a:lnTo>
                    <a:lnTo>
                      <a:pt x="176" y="134"/>
                    </a:lnTo>
                    <a:lnTo>
                      <a:pt x="176" y="133"/>
                    </a:lnTo>
                    <a:lnTo>
                      <a:pt x="176" y="132"/>
                    </a:lnTo>
                    <a:lnTo>
                      <a:pt x="176" y="131"/>
                    </a:lnTo>
                    <a:lnTo>
                      <a:pt x="175" y="131"/>
                    </a:lnTo>
                    <a:lnTo>
                      <a:pt x="174" y="131"/>
                    </a:lnTo>
                    <a:lnTo>
                      <a:pt x="173" y="131"/>
                    </a:lnTo>
                    <a:lnTo>
                      <a:pt x="174" y="130"/>
                    </a:lnTo>
                    <a:lnTo>
                      <a:pt x="174" y="129"/>
                    </a:lnTo>
                    <a:lnTo>
                      <a:pt x="173" y="129"/>
                    </a:lnTo>
                    <a:lnTo>
                      <a:pt x="173" y="128"/>
                    </a:lnTo>
                    <a:lnTo>
                      <a:pt x="173" y="127"/>
                    </a:lnTo>
                    <a:lnTo>
                      <a:pt x="172" y="127"/>
                    </a:lnTo>
                    <a:lnTo>
                      <a:pt x="171" y="127"/>
                    </a:lnTo>
                    <a:lnTo>
                      <a:pt x="171" y="128"/>
                    </a:lnTo>
                    <a:lnTo>
                      <a:pt x="170" y="128"/>
                    </a:lnTo>
                    <a:lnTo>
                      <a:pt x="170" y="127"/>
                    </a:lnTo>
                    <a:lnTo>
                      <a:pt x="169" y="126"/>
                    </a:lnTo>
                    <a:lnTo>
                      <a:pt x="170" y="125"/>
                    </a:lnTo>
                    <a:lnTo>
                      <a:pt x="170" y="124"/>
                    </a:lnTo>
                    <a:lnTo>
                      <a:pt x="169" y="123"/>
                    </a:lnTo>
                    <a:lnTo>
                      <a:pt x="168" y="123"/>
                    </a:lnTo>
                    <a:lnTo>
                      <a:pt x="167" y="124"/>
                    </a:lnTo>
                    <a:lnTo>
                      <a:pt x="167" y="125"/>
                    </a:lnTo>
                    <a:lnTo>
                      <a:pt x="166" y="125"/>
                    </a:lnTo>
                    <a:lnTo>
                      <a:pt x="166" y="126"/>
                    </a:lnTo>
                    <a:lnTo>
                      <a:pt x="165" y="126"/>
                    </a:lnTo>
                    <a:lnTo>
                      <a:pt x="165" y="125"/>
                    </a:lnTo>
                    <a:lnTo>
                      <a:pt x="165" y="124"/>
                    </a:lnTo>
                    <a:lnTo>
                      <a:pt x="165" y="123"/>
                    </a:lnTo>
                    <a:lnTo>
                      <a:pt x="164" y="122"/>
                    </a:lnTo>
                    <a:lnTo>
                      <a:pt x="163" y="121"/>
                    </a:lnTo>
                    <a:lnTo>
                      <a:pt x="162" y="121"/>
                    </a:lnTo>
                    <a:lnTo>
                      <a:pt x="162" y="120"/>
                    </a:lnTo>
                    <a:lnTo>
                      <a:pt x="162" y="119"/>
                    </a:lnTo>
                    <a:lnTo>
                      <a:pt x="162" y="118"/>
                    </a:lnTo>
                    <a:lnTo>
                      <a:pt x="161" y="118"/>
                    </a:lnTo>
                    <a:lnTo>
                      <a:pt x="161" y="117"/>
                    </a:lnTo>
                    <a:lnTo>
                      <a:pt x="160" y="117"/>
                    </a:lnTo>
                    <a:lnTo>
                      <a:pt x="159" y="118"/>
                    </a:lnTo>
                    <a:lnTo>
                      <a:pt x="158" y="118"/>
                    </a:lnTo>
                    <a:lnTo>
                      <a:pt x="157" y="118"/>
                    </a:lnTo>
                    <a:lnTo>
                      <a:pt x="157" y="119"/>
                    </a:lnTo>
                    <a:lnTo>
                      <a:pt x="156" y="119"/>
                    </a:lnTo>
                    <a:lnTo>
                      <a:pt x="155" y="119"/>
                    </a:lnTo>
                    <a:lnTo>
                      <a:pt x="155" y="118"/>
                    </a:lnTo>
                    <a:lnTo>
                      <a:pt x="155" y="116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4"/>
                    </a:lnTo>
                    <a:lnTo>
                      <a:pt x="155" y="115"/>
                    </a:lnTo>
                    <a:lnTo>
                      <a:pt x="154" y="115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2" y="116"/>
                    </a:lnTo>
                    <a:lnTo>
                      <a:pt x="152" y="115"/>
                    </a:lnTo>
                    <a:lnTo>
                      <a:pt x="152" y="114"/>
                    </a:lnTo>
                    <a:lnTo>
                      <a:pt x="153" y="113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1" y="112"/>
                    </a:lnTo>
                    <a:lnTo>
                      <a:pt x="151" y="113"/>
                    </a:lnTo>
                    <a:lnTo>
                      <a:pt x="151" y="114"/>
                    </a:lnTo>
                    <a:lnTo>
                      <a:pt x="150" y="114"/>
                    </a:lnTo>
                    <a:lnTo>
                      <a:pt x="149" y="113"/>
                    </a:lnTo>
                    <a:lnTo>
                      <a:pt x="149" y="112"/>
                    </a:lnTo>
                    <a:lnTo>
                      <a:pt x="149" y="111"/>
                    </a:lnTo>
                    <a:lnTo>
                      <a:pt x="148" y="111"/>
                    </a:lnTo>
                    <a:lnTo>
                      <a:pt x="147" y="111"/>
                    </a:lnTo>
                    <a:lnTo>
                      <a:pt x="146" y="112"/>
                    </a:lnTo>
                    <a:lnTo>
                      <a:pt x="146" y="113"/>
                    </a:lnTo>
                    <a:lnTo>
                      <a:pt x="145" y="113"/>
                    </a:lnTo>
                    <a:lnTo>
                      <a:pt x="144" y="112"/>
                    </a:lnTo>
                    <a:lnTo>
                      <a:pt x="144" y="111"/>
                    </a:lnTo>
                    <a:lnTo>
                      <a:pt x="143" y="111"/>
                    </a:lnTo>
                    <a:lnTo>
                      <a:pt x="142" y="111"/>
                    </a:lnTo>
                    <a:lnTo>
                      <a:pt x="140" y="111"/>
                    </a:lnTo>
                    <a:lnTo>
                      <a:pt x="140" y="112"/>
                    </a:lnTo>
                    <a:lnTo>
                      <a:pt x="140" y="113"/>
                    </a:lnTo>
                    <a:lnTo>
                      <a:pt x="141" y="113"/>
                    </a:lnTo>
                    <a:lnTo>
                      <a:pt x="141" y="114"/>
                    </a:lnTo>
                    <a:lnTo>
                      <a:pt x="140" y="114"/>
                    </a:lnTo>
                    <a:lnTo>
                      <a:pt x="139" y="113"/>
                    </a:lnTo>
                    <a:lnTo>
                      <a:pt x="138" y="113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7" y="112"/>
                    </a:lnTo>
                    <a:lnTo>
                      <a:pt x="137" y="111"/>
                    </a:lnTo>
                    <a:lnTo>
                      <a:pt x="137" y="110"/>
                    </a:lnTo>
                    <a:lnTo>
                      <a:pt x="136" y="110"/>
                    </a:lnTo>
                    <a:lnTo>
                      <a:pt x="135" y="110"/>
                    </a:lnTo>
                    <a:lnTo>
                      <a:pt x="135" y="111"/>
                    </a:lnTo>
                    <a:lnTo>
                      <a:pt x="135" y="112"/>
                    </a:lnTo>
                    <a:lnTo>
                      <a:pt x="135" y="113"/>
                    </a:lnTo>
                    <a:lnTo>
                      <a:pt x="134" y="113"/>
                    </a:lnTo>
                    <a:lnTo>
                      <a:pt x="133" y="111"/>
                    </a:lnTo>
                    <a:lnTo>
                      <a:pt x="133" y="110"/>
                    </a:lnTo>
                    <a:lnTo>
                      <a:pt x="134" y="109"/>
                    </a:lnTo>
                    <a:lnTo>
                      <a:pt x="133" y="109"/>
                    </a:lnTo>
                    <a:lnTo>
                      <a:pt x="133" y="108"/>
                    </a:lnTo>
                    <a:lnTo>
                      <a:pt x="132" y="108"/>
                    </a:lnTo>
                    <a:lnTo>
                      <a:pt x="131" y="109"/>
                    </a:lnTo>
                    <a:lnTo>
                      <a:pt x="130" y="109"/>
                    </a:lnTo>
                    <a:lnTo>
                      <a:pt x="129" y="109"/>
                    </a:lnTo>
                    <a:lnTo>
                      <a:pt x="129" y="108"/>
                    </a:lnTo>
                    <a:lnTo>
                      <a:pt x="130" y="108"/>
                    </a:lnTo>
                    <a:lnTo>
                      <a:pt x="131" y="107"/>
                    </a:lnTo>
                    <a:lnTo>
                      <a:pt x="131" y="106"/>
                    </a:lnTo>
                    <a:lnTo>
                      <a:pt x="130" y="105"/>
                    </a:lnTo>
                    <a:lnTo>
                      <a:pt x="129" y="104"/>
                    </a:lnTo>
                    <a:lnTo>
                      <a:pt x="127" y="104"/>
                    </a:lnTo>
                    <a:lnTo>
                      <a:pt x="126" y="103"/>
                    </a:lnTo>
                    <a:lnTo>
                      <a:pt x="127" y="103"/>
                    </a:lnTo>
                    <a:lnTo>
                      <a:pt x="128" y="103"/>
                    </a:lnTo>
                    <a:lnTo>
                      <a:pt x="129" y="103"/>
                    </a:lnTo>
                    <a:lnTo>
                      <a:pt x="130" y="103"/>
                    </a:lnTo>
                    <a:lnTo>
                      <a:pt x="130" y="102"/>
                    </a:lnTo>
                    <a:lnTo>
                      <a:pt x="130" y="101"/>
                    </a:lnTo>
                    <a:lnTo>
                      <a:pt x="129" y="101"/>
                    </a:lnTo>
                    <a:lnTo>
                      <a:pt x="128" y="101"/>
                    </a:lnTo>
                    <a:lnTo>
                      <a:pt x="128" y="102"/>
                    </a:lnTo>
                    <a:lnTo>
                      <a:pt x="127" y="102"/>
                    </a:lnTo>
                    <a:lnTo>
                      <a:pt x="126" y="101"/>
                    </a:lnTo>
                    <a:lnTo>
                      <a:pt x="126" y="100"/>
                    </a:lnTo>
                    <a:lnTo>
                      <a:pt x="125" y="100"/>
                    </a:lnTo>
                    <a:lnTo>
                      <a:pt x="126" y="100"/>
                    </a:lnTo>
                    <a:lnTo>
                      <a:pt x="126" y="99"/>
                    </a:lnTo>
                    <a:lnTo>
                      <a:pt x="127" y="99"/>
                    </a:lnTo>
                    <a:lnTo>
                      <a:pt x="127" y="98"/>
                    </a:lnTo>
                    <a:lnTo>
                      <a:pt x="126" y="98"/>
                    </a:lnTo>
                    <a:lnTo>
                      <a:pt x="125" y="99"/>
                    </a:lnTo>
                    <a:lnTo>
                      <a:pt x="124" y="99"/>
                    </a:lnTo>
                    <a:lnTo>
                      <a:pt x="123" y="98"/>
                    </a:lnTo>
                    <a:lnTo>
                      <a:pt x="122" y="98"/>
                    </a:lnTo>
                    <a:lnTo>
                      <a:pt x="121" y="98"/>
                    </a:lnTo>
                    <a:lnTo>
                      <a:pt x="121" y="99"/>
                    </a:lnTo>
                    <a:lnTo>
                      <a:pt x="120" y="99"/>
                    </a:lnTo>
                    <a:lnTo>
                      <a:pt x="120" y="98"/>
                    </a:lnTo>
                    <a:lnTo>
                      <a:pt x="120" y="97"/>
                    </a:lnTo>
                    <a:lnTo>
                      <a:pt x="120" y="96"/>
                    </a:lnTo>
                    <a:lnTo>
                      <a:pt x="119" y="96"/>
                    </a:lnTo>
                    <a:lnTo>
                      <a:pt x="119" y="95"/>
                    </a:lnTo>
                    <a:lnTo>
                      <a:pt x="118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5"/>
                    </a:lnTo>
                    <a:lnTo>
                      <a:pt x="116" y="94"/>
                    </a:lnTo>
                    <a:lnTo>
                      <a:pt x="116" y="93"/>
                    </a:lnTo>
                    <a:lnTo>
                      <a:pt x="115" y="93"/>
                    </a:lnTo>
                    <a:lnTo>
                      <a:pt x="114" y="94"/>
                    </a:lnTo>
                    <a:lnTo>
                      <a:pt x="113" y="97"/>
                    </a:lnTo>
                    <a:lnTo>
                      <a:pt x="112" y="97"/>
                    </a:lnTo>
                    <a:lnTo>
                      <a:pt x="111" y="97"/>
                    </a:lnTo>
                    <a:lnTo>
                      <a:pt x="111" y="96"/>
                    </a:lnTo>
                    <a:lnTo>
                      <a:pt x="110" y="95"/>
                    </a:lnTo>
                    <a:lnTo>
                      <a:pt x="108" y="95"/>
                    </a:lnTo>
                    <a:lnTo>
                      <a:pt x="108" y="94"/>
                    </a:lnTo>
                    <a:lnTo>
                      <a:pt x="109" y="93"/>
                    </a:lnTo>
                    <a:lnTo>
                      <a:pt x="110" y="93"/>
                    </a:lnTo>
                    <a:lnTo>
                      <a:pt x="111" y="93"/>
                    </a:lnTo>
                    <a:lnTo>
                      <a:pt x="111" y="92"/>
                    </a:lnTo>
                    <a:lnTo>
                      <a:pt x="110" y="91"/>
                    </a:lnTo>
                    <a:lnTo>
                      <a:pt x="109" y="91"/>
                    </a:lnTo>
                    <a:lnTo>
                      <a:pt x="108" y="92"/>
                    </a:lnTo>
                    <a:lnTo>
                      <a:pt x="108" y="91"/>
                    </a:lnTo>
                    <a:lnTo>
                      <a:pt x="107" y="91"/>
                    </a:lnTo>
                    <a:lnTo>
                      <a:pt x="106" y="91"/>
                    </a:lnTo>
                    <a:lnTo>
                      <a:pt x="106" y="92"/>
                    </a:lnTo>
                    <a:lnTo>
                      <a:pt x="106" y="93"/>
                    </a:lnTo>
                    <a:lnTo>
                      <a:pt x="107" y="95"/>
                    </a:lnTo>
                    <a:lnTo>
                      <a:pt x="107" y="96"/>
                    </a:lnTo>
                    <a:lnTo>
                      <a:pt x="106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4" y="94"/>
                    </a:lnTo>
                    <a:lnTo>
                      <a:pt x="103" y="93"/>
                    </a:lnTo>
                    <a:lnTo>
                      <a:pt x="103" y="94"/>
                    </a:lnTo>
                    <a:lnTo>
                      <a:pt x="102" y="94"/>
                    </a:lnTo>
                    <a:lnTo>
                      <a:pt x="102" y="95"/>
                    </a:lnTo>
                    <a:lnTo>
                      <a:pt x="101" y="95"/>
                    </a:lnTo>
                    <a:lnTo>
                      <a:pt x="101" y="94"/>
                    </a:lnTo>
                    <a:lnTo>
                      <a:pt x="101" y="93"/>
                    </a:lnTo>
                    <a:lnTo>
                      <a:pt x="101" y="91"/>
                    </a:lnTo>
                    <a:lnTo>
                      <a:pt x="100" y="91"/>
                    </a:lnTo>
                    <a:lnTo>
                      <a:pt x="100" y="93"/>
                    </a:lnTo>
                    <a:lnTo>
                      <a:pt x="99" y="93"/>
                    </a:lnTo>
                    <a:lnTo>
                      <a:pt x="98" y="93"/>
                    </a:lnTo>
                    <a:lnTo>
                      <a:pt x="97" y="91"/>
                    </a:lnTo>
                    <a:lnTo>
                      <a:pt x="97" y="90"/>
                    </a:lnTo>
                    <a:lnTo>
                      <a:pt x="97" y="89"/>
                    </a:lnTo>
                    <a:lnTo>
                      <a:pt x="98" y="89"/>
                    </a:lnTo>
                    <a:lnTo>
                      <a:pt x="98" y="88"/>
                    </a:lnTo>
                    <a:lnTo>
                      <a:pt x="97" y="88"/>
                    </a:lnTo>
                    <a:lnTo>
                      <a:pt x="96" y="88"/>
                    </a:lnTo>
                    <a:lnTo>
                      <a:pt x="95" y="88"/>
                    </a:lnTo>
                    <a:lnTo>
                      <a:pt x="95" y="89"/>
                    </a:lnTo>
                    <a:lnTo>
                      <a:pt x="94" y="89"/>
                    </a:lnTo>
                    <a:lnTo>
                      <a:pt x="94" y="90"/>
                    </a:lnTo>
                    <a:lnTo>
                      <a:pt x="94" y="91"/>
                    </a:lnTo>
                    <a:lnTo>
                      <a:pt x="93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0" y="91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90"/>
                    </a:lnTo>
                    <a:lnTo>
                      <a:pt x="87" y="89"/>
                    </a:lnTo>
                    <a:lnTo>
                      <a:pt x="86" y="90"/>
                    </a:lnTo>
                    <a:lnTo>
                      <a:pt x="85" y="91"/>
                    </a:lnTo>
                    <a:lnTo>
                      <a:pt x="84" y="91"/>
                    </a:lnTo>
                    <a:lnTo>
                      <a:pt x="83" y="91"/>
                    </a:lnTo>
                    <a:lnTo>
                      <a:pt x="83" y="90"/>
                    </a:lnTo>
                    <a:lnTo>
                      <a:pt x="82" y="89"/>
                    </a:lnTo>
                    <a:lnTo>
                      <a:pt x="82" y="88"/>
                    </a:lnTo>
                    <a:lnTo>
                      <a:pt x="81" y="88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0" y="92"/>
                    </a:lnTo>
                    <a:lnTo>
                      <a:pt x="79" y="92"/>
                    </a:lnTo>
                    <a:lnTo>
                      <a:pt x="78" y="91"/>
                    </a:lnTo>
                    <a:lnTo>
                      <a:pt x="78" y="90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6" y="89"/>
                    </a:lnTo>
                    <a:lnTo>
                      <a:pt x="76" y="90"/>
                    </a:lnTo>
                    <a:lnTo>
                      <a:pt x="75" y="90"/>
                    </a:lnTo>
                    <a:lnTo>
                      <a:pt x="75" y="89"/>
                    </a:lnTo>
                    <a:lnTo>
                      <a:pt x="74" y="89"/>
                    </a:lnTo>
                    <a:lnTo>
                      <a:pt x="75" y="88"/>
                    </a:lnTo>
                    <a:lnTo>
                      <a:pt x="75" y="87"/>
                    </a:lnTo>
                    <a:lnTo>
                      <a:pt x="75" y="86"/>
                    </a:lnTo>
                    <a:lnTo>
                      <a:pt x="74" y="86"/>
                    </a:lnTo>
                    <a:lnTo>
                      <a:pt x="73" y="86"/>
                    </a:lnTo>
                    <a:lnTo>
                      <a:pt x="72" y="85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70" y="86"/>
                    </a:lnTo>
                    <a:lnTo>
                      <a:pt x="69" y="86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9" y="83"/>
                    </a:lnTo>
                    <a:lnTo>
                      <a:pt x="69" y="82"/>
                    </a:lnTo>
                    <a:lnTo>
                      <a:pt x="68" y="82"/>
                    </a:lnTo>
                    <a:lnTo>
                      <a:pt x="67" y="83"/>
                    </a:lnTo>
                    <a:lnTo>
                      <a:pt x="66" y="83"/>
                    </a:lnTo>
                    <a:lnTo>
                      <a:pt x="65" y="84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3" y="84"/>
                    </a:lnTo>
                    <a:lnTo>
                      <a:pt x="63" y="83"/>
                    </a:lnTo>
                    <a:lnTo>
                      <a:pt x="63" y="82"/>
                    </a:lnTo>
                    <a:lnTo>
                      <a:pt x="62" y="82"/>
                    </a:lnTo>
                    <a:lnTo>
                      <a:pt x="61" y="82"/>
                    </a:lnTo>
                    <a:lnTo>
                      <a:pt x="61" y="83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60" y="86"/>
                    </a:lnTo>
                    <a:lnTo>
                      <a:pt x="59" y="86"/>
                    </a:lnTo>
                    <a:lnTo>
                      <a:pt x="58" y="86"/>
                    </a:lnTo>
                    <a:lnTo>
                      <a:pt x="58" y="85"/>
                    </a:lnTo>
                    <a:lnTo>
                      <a:pt x="58" y="84"/>
                    </a:lnTo>
                    <a:lnTo>
                      <a:pt x="58" y="83"/>
                    </a:lnTo>
                    <a:lnTo>
                      <a:pt x="59" y="82"/>
                    </a:lnTo>
                    <a:lnTo>
                      <a:pt x="60" y="81"/>
                    </a:lnTo>
                    <a:lnTo>
                      <a:pt x="59" y="81"/>
                    </a:lnTo>
                    <a:lnTo>
                      <a:pt x="59" y="80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8" y="80"/>
                    </a:lnTo>
                    <a:lnTo>
                      <a:pt x="57" y="81"/>
                    </a:lnTo>
                    <a:lnTo>
                      <a:pt x="56" y="81"/>
                    </a:lnTo>
                    <a:lnTo>
                      <a:pt x="55" y="80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7" y="75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6"/>
                    </a:lnTo>
                    <a:lnTo>
                      <a:pt x="53" y="77"/>
                    </a:lnTo>
                    <a:lnTo>
                      <a:pt x="53" y="78"/>
                    </a:lnTo>
                    <a:lnTo>
                      <a:pt x="53" y="79"/>
                    </a:lnTo>
                    <a:lnTo>
                      <a:pt x="53" y="80"/>
                    </a:lnTo>
                    <a:lnTo>
                      <a:pt x="53" y="81"/>
                    </a:lnTo>
                    <a:lnTo>
                      <a:pt x="51" y="82"/>
                    </a:lnTo>
                    <a:lnTo>
                      <a:pt x="49" y="82"/>
                    </a:lnTo>
                    <a:lnTo>
                      <a:pt x="48" y="82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6" y="80"/>
                    </a:lnTo>
                    <a:lnTo>
                      <a:pt x="46" y="81"/>
                    </a:lnTo>
                    <a:lnTo>
                      <a:pt x="46" y="82"/>
                    </a:lnTo>
                    <a:lnTo>
                      <a:pt x="45" y="83"/>
                    </a:lnTo>
                    <a:lnTo>
                      <a:pt x="44" y="83"/>
                    </a:lnTo>
                    <a:lnTo>
                      <a:pt x="42" y="81"/>
                    </a:lnTo>
                    <a:lnTo>
                      <a:pt x="41" y="81"/>
                    </a:lnTo>
                    <a:lnTo>
                      <a:pt x="41" y="82"/>
                    </a:lnTo>
                    <a:lnTo>
                      <a:pt x="40" y="82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7" y="85"/>
                    </a:lnTo>
                    <a:lnTo>
                      <a:pt x="36" y="85"/>
                    </a:lnTo>
                    <a:lnTo>
                      <a:pt x="36" y="84"/>
                    </a:lnTo>
                    <a:lnTo>
                      <a:pt x="36" y="83"/>
                    </a:lnTo>
                    <a:lnTo>
                      <a:pt x="37" y="82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77"/>
                    </a:lnTo>
                    <a:lnTo>
                      <a:pt x="36" y="77"/>
                    </a:lnTo>
                    <a:lnTo>
                      <a:pt x="35" y="77"/>
                    </a:lnTo>
                    <a:lnTo>
                      <a:pt x="34" y="77"/>
                    </a:lnTo>
                    <a:lnTo>
                      <a:pt x="34" y="76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6"/>
                    </a:lnTo>
                    <a:lnTo>
                      <a:pt x="31" y="78"/>
                    </a:lnTo>
                    <a:lnTo>
                      <a:pt x="30" y="78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8"/>
                    </a:lnTo>
                    <a:lnTo>
                      <a:pt x="24" y="78"/>
                    </a:lnTo>
                    <a:lnTo>
                      <a:pt x="23" y="78"/>
                    </a:lnTo>
                    <a:lnTo>
                      <a:pt x="23" y="79"/>
                    </a:lnTo>
                    <a:lnTo>
                      <a:pt x="23" y="80"/>
                    </a:lnTo>
                    <a:lnTo>
                      <a:pt x="24" y="81"/>
                    </a:lnTo>
                    <a:lnTo>
                      <a:pt x="24" y="82"/>
                    </a:lnTo>
                    <a:lnTo>
                      <a:pt x="24" y="83"/>
                    </a:lnTo>
                    <a:lnTo>
                      <a:pt x="23" y="83"/>
                    </a:lnTo>
                    <a:lnTo>
                      <a:pt x="22" y="83"/>
                    </a:lnTo>
                    <a:lnTo>
                      <a:pt x="21" y="83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6" y="81"/>
                    </a:lnTo>
                    <a:lnTo>
                      <a:pt x="15" y="81"/>
                    </a:lnTo>
                    <a:lnTo>
                      <a:pt x="15" y="82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4"/>
                    </a:lnTo>
                    <a:lnTo>
                      <a:pt x="13" y="84"/>
                    </a:lnTo>
                    <a:lnTo>
                      <a:pt x="13" y="83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2" y="80"/>
                    </a:lnTo>
                    <a:lnTo>
                      <a:pt x="12" y="79"/>
                    </a:lnTo>
                    <a:lnTo>
                      <a:pt x="11" y="79"/>
                    </a:lnTo>
                    <a:lnTo>
                      <a:pt x="10" y="80"/>
                    </a:lnTo>
                    <a:lnTo>
                      <a:pt x="9" y="80"/>
                    </a:lnTo>
                    <a:lnTo>
                      <a:pt x="8" y="81"/>
                    </a:lnTo>
                    <a:lnTo>
                      <a:pt x="7" y="82"/>
                    </a:lnTo>
                    <a:lnTo>
                      <a:pt x="6" y="82"/>
                    </a:lnTo>
                    <a:lnTo>
                      <a:pt x="6" y="81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4" y="78"/>
                    </a:lnTo>
                    <a:lnTo>
                      <a:pt x="2" y="80"/>
                    </a:lnTo>
                    <a:lnTo>
                      <a:pt x="1" y="80"/>
                    </a:lnTo>
                    <a:lnTo>
                      <a:pt x="0" y="80"/>
                    </a:lnTo>
                    <a:lnTo>
                      <a:pt x="0" y="79"/>
                    </a:lnTo>
                    <a:lnTo>
                      <a:pt x="0" y="78"/>
                    </a:lnTo>
                    <a:lnTo>
                      <a:pt x="1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2" y="76"/>
                    </a:lnTo>
                    <a:lnTo>
                      <a:pt x="2" y="75"/>
                    </a:lnTo>
                    <a:lnTo>
                      <a:pt x="1" y="74"/>
                    </a:lnTo>
                    <a:lnTo>
                      <a:pt x="2" y="74"/>
                    </a:lnTo>
                    <a:lnTo>
                      <a:pt x="2" y="75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4" y="74"/>
                    </a:lnTo>
                    <a:lnTo>
                      <a:pt x="3" y="73"/>
                    </a:lnTo>
                    <a:lnTo>
                      <a:pt x="2" y="73"/>
                    </a:lnTo>
                    <a:lnTo>
                      <a:pt x="3" y="72"/>
                    </a:lnTo>
                    <a:lnTo>
                      <a:pt x="4" y="72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4" y="72"/>
                    </a:lnTo>
                    <a:lnTo>
                      <a:pt x="3" y="71"/>
                    </a:lnTo>
                    <a:lnTo>
                      <a:pt x="3" y="70"/>
                    </a:lnTo>
                    <a:lnTo>
                      <a:pt x="4" y="71"/>
                    </a:lnTo>
                    <a:lnTo>
                      <a:pt x="5" y="72"/>
                    </a:lnTo>
                    <a:lnTo>
                      <a:pt x="6" y="71"/>
                    </a:lnTo>
                    <a:lnTo>
                      <a:pt x="5" y="71"/>
                    </a:lnTo>
                    <a:lnTo>
                      <a:pt x="5" y="70"/>
                    </a:lnTo>
                    <a:lnTo>
                      <a:pt x="4" y="69"/>
                    </a:lnTo>
                    <a:lnTo>
                      <a:pt x="4" y="68"/>
                    </a:lnTo>
                    <a:lnTo>
                      <a:pt x="5" y="69"/>
                    </a:lnTo>
                    <a:lnTo>
                      <a:pt x="5" y="70"/>
                    </a:lnTo>
                    <a:lnTo>
                      <a:pt x="6" y="70"/>
                    </a:lnTo>
                    <a:lnTo>
                      <a:pt x="6" y="69"/>
                    </a:lnTo>
                    <a:lnTo>
                      <a:pt x="7" y="69"/>
                    </a:lnTo>
                    <a:lnTo>
                      <a:pt x="6" y="68"/>
                    </a:lnTo>
                    <a:lnTo>
                      <a:pt x="6" y="67"/>
                    </a:lnTo>
                    <a:lnTo>
                      <a:pt x="7" y="68"/>
                    </a:lnTo>
                    <a:lnTo>
                      <a:pt x="8" y="67"/>
                    </a:lnTo>
                    <a:lnTo>
                      <a:pt x="7" y="67"/>
                    </a:lnTo>
                    <a:lnTo>
                      <a:pt x="7" y="66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8" y="65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4"/>
                    </a:lnTo>
                    <a:lnTo>
                      <a:pt x="10" y="63"/>
                    </a:lnTo>
                    <a:lnTo>
                      <a:pt x="10" y="62"/>
                    </a:lnTo>
                    <a:lnTo>
                      <a:pt x="10" y="61"/>
                    </a:lnTo>
                    <a:lnTo>
                      <a:pt x="11" y="62"/>
                    </a:lnTo>
                    <a:lnTo>
                      <a:pt x="12" y="62"/>
                    </a:lnTo>
                    <a:lnTo>
                      <a:pt x="12" y="63"/>
                    </a:lnTo>
                    <a:lnTo>
                      <a:pt x="12" y="62"/>
                    </a:lnTo>
                    <a:lnTo>
                      <a:pt x="11" y="62"/>
                    </a:lnTo>
                    <a:lnTo>
                      <a:pt x="11" y="61"/>
                    </a:lnTo>
                    <a:lnTo>
                      <a:pt x="12" y="60"/>
                    </a:lnTo>
                    <a:lnTo>
                      <a:pt x="12" y="59"/>
                    </a:lnTo>
                    <a:lnTo>
                      <a:pt x="13" y="59"/>
                    </a:lnTo>
                    <a:lnTo>
                      <a:pt x="12" y="59"/>
                    </a:lnTo>
                    <a:lnTo>
                      <a:pt x="11" y="58"/>
                    </a:lnTo>
                    <a:lnTo>
                      <a:pt x="11" y="57"/>
                    </a:lnTo>
                    <a:lnTo>
                      <a:pt x="12" y="57"/>
                    </a:lnTo>
                    <a:lnTo>
                      <a:pt x="12" y="56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1" y="55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1" y="52"/>
                    </a:lnTo>
                    <a:lnTo>
                      <a:pt x="11" y="51"/>
                    </a:lnTo>
                    <a:lnTo>
                      <a:pt x="10" y="51"/>
                    </a:lnTo>
                    <a:lnTo>
                      <a:pt x="10" y="50"/>
                    </a:lnTo>
                    <a:lnTo>
                      <a:pt x="10" y="49"/>
                    </a:lnTo>
                    <a:lnTo>
                      <a:pt x="11" y="49"/>
                    </a:lnTo>
                    <a:lnTo>
                      <a:pt x="10" y="49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8"/>
                    </a:lnTo>
                    <a:lnTo>
                      <a:pt x="9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9" y="47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8" y="45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5"/>
                    </a:lnTo>
                    <a:lnTo>
                      <a:pt x="9" y="44"/>
                    </a:lnTo>
                    <a:lnTo>
                      <a:pt x="9" y="43"/>
                    </a:lnTo>
                    <a:lnTo>
                      <a:pt x="8" y="42"/>
                    </a:lnTo>
                    <a:lnTo>
                      <a:pt x="9" y="42"/>
                    </a:lnTo>
                    <a:lnTo>
                      <a:pt x="9" y="43"/>
                    </a:lnTo>
                    <a:lnTo>
                      <a:pt x="10" y="42"/>
                    </a:lnTo>
                    <a:lnTo>
                      <a:pt x="9" y="42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0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8" y="39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8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10" y="35"/>
                    </a:lnTo>
                    <a:lnTo>
                      <a:pt x="9" y="34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0" y="32"/>
                    </a:lnTo>
                    <a:lnTo>
                      <a:pt x="10" y="33"/>
                    </a:lnTo>
                    <a:lnTo>
                      <a:pt x="9" y="33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1"/>
                    </a:lnTo>
                    <a:lnTo>
                      <a:pt x="10" y="31"/>
                    </a:lnTo>
                    <a:lnTo>
                      <a:pt x="10" y="30"/>
                    </a:lnTo>
                    <a:lnTo>
                      <a:pt x="11" y="30"/>
                    </a:lnTo>
                    <a:lnTo>
                      <a:pt x="10" y="30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11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2" y="27"/>
                    </a:lnTo>
                    <a:lnTo>
                      <a:pt x="12" y="26"/>
                    </a:lnTo>
                    <a:lnTo>
                      <a:pt x="11" y="26"/>
                    </a:lnTo>
                    <a:lnTo>
                      <a:pt x="11" y="25"/>
                    </a:lnTo>
                    <a:lnTo>
                      <a:pt x="12" y="25"/>
                    </a:lnTo>
                    <a:lnTo>
                      <a:pt x="12" y="24"/>
                    </a:lnTo>
                    <a:lnTo>
                      <a:pt x="12" y="23"/>
                    </a:lnTo>
                    <a:lnTo>
                      <a:pt x="12" y="24"/>
                    </a:lnTo>
                    <a:lnTo>
                      <a:pt x="13" y="23"/>
                    </a:lnTo>
                    <a:lnTo>
                      <a:pt x="13" y="22"/>
                    </a:lnTo>
                    <a:lnTo>
                      <a:pt x="12" y="22"/>
                    </a:lnTo>
                    <a:lnTo>
                      <a:pt x="12" y="21"/>
                    </a:lnTo>
                    <a:lnTo>
                      <a:pt x="12" y="20"/>
                    </a:lnTo>
                    <a:lnTo>
                      <a:pt x="13" y="20"/>
                    </a:lnTo>
                    <a:lnTo>
                      <a:pt x="12" y="20"/>
                    </a:lnTo>
                    <a:lnTo>
                      <a:pt x="12" y="19"/>
                    </a:lnTo>
                    <a:lnTo>
                      <a:pt x="13" y="18"/>
                    </a:lnTo>
                    <a:lnTo>
                      <a:pt x="12" y="18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6"/>
                    </a:lnTo>
                    <a:lnTo>
                      <a:pt x="13" y="15"/>
                    </a:lnTo>
                    <a:lnTo>
                      <a:pt x="14" y="15"/>
                    </a:lnTo>
                    <a:lnTo>
                      <a:pt x="15" y="15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5" y="13"/>
                    </a:lnTo>
                    <a:lnTo>
                      <a:pt x="16" y="13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7" y="10"/>
                    </a:lnTo>
                    <a:lnTo>
                      <a:pt x="17" y="9"/>
                    </a:lnTo>
                    <a:lnTo>
                      <a:pt x="17" y="8"/>
                    </a:lnTo>
                    <a:lnTo>
                      <a:pt x="17" y="9"/>
                    </a:lnTo>
                    <a:lnTo>
                      <a:pt x="18" y="9"/>
                    </a:lnTo>
                    <a:lnTo>
                      <a:pt x="19" y="9"/>
                    </a:lnTo>
                    <a:lnTo>
                      <a:pt x="20" y="9"/>
                    </a:lnTo>
                    <a:lnTo>
                      <a:pt x="21" y="9"/>
                    </a:lnTo>
                    <a:lnTo>
                      <a:pt x="21" y="10"/>
                    </a:lnTo>
                    <a:lnTo>
                      <a:pt x="21" y="11"/>
                    </a:lnTo>
                    <a:lnTo>
                      <a:pt x="22" y="11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4" y="12"/>
                    </a:lnTo>
                    <a:lnTo>
                      <a:pt x="25" y="12"/>
                    </a:lnTo>
                    <a:lnTo>
                      <a:pt x="26" y="12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8" y="12"/>
                    </a:lnTo>
                    <a:lnTo>
                      <a:pt x="29" y="12"/>
                    </a:lnTo>
                    <a:lnTo>
                      <a:pt x="29" y="13"/>
                    </a:lnTo>
                    <a:lnTo>
                      <a:pt x="30" y="12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2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3" y="10"/>
                    </a:lnTo>
                    <a:lnTo>
                      <a:pt x="34" y="10"/>
                    </a:lnTo>
                    <a:lnTo>
                      <a:pt x="33" y="10"/>
                    </a:lnTo>
                    <a:lnTo>
                      <a:pt x="34" y="10"/>
                    </a:lnTo>
                    <a:lnTo>
                      <a:pt x="34" y="9"/>
                    </a:lnTo>
                    <a:lnTo>
                      <a:pt x="35" y="9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7" y="10"/>
                    </a:lnTo>
                    <a:lnTo>
                      <a:pt x="38" y="9"/>
                    </a:lnTo>
                    <a:lnTo>
                      <a:pt x="38" y="10"/>
                    </a:lnTo>
                    <a:lnTo>
                      <a:pt x="39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3" y="11"/>
                    </a:lnTo>
                    <a:lnTo>
                      <a:pt x="43" y="12"/>
                    </a:lnTo>
                    <a:lnTo>
                      <a:pt x="43" y="13"/>
                    </a:lnTo>
                    <a:lnTo>
                      <a:pt x="44" y="13"/>
                    </a:lnTo>
                    <a:lnTo>
                      <a:pt x="44" y="12"/>
                    </a:lnTo>
                    <a:lnTo>
                      <a:pt x="44" y="13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5" y="15"/>
                    </a:lnTo>
                    <a:lnTo>
                      <a:pt x="45" y="14"/>
                    </a:lnTo>
                    <a:lnTo>
                      <a:pt x="45" y="15"/>
                    </a:lnTo>
                    <a:lnTo>
                      <a:pt x="46" y="15"/>
                    </a:lnTo>
                    <a:lnTo>
                      <a:pt x="47" y="16"/>
                    </a:lnTo>
                    <a:lnTo>
                      <a:pt x="48" y="16"/>
                    </a:lnTo>
                    <a:lnTo>
                      <a:pt x="48" y="17"/>
                    </a:lnTo>
                    <a:lnTo>
                      <a:pt x="49" y="17"/>
                    </a:lnTo>
                    <a:lnTo>
                      <a:pt x="50" y="17"/>
                    </a:lnTo>
                    <a:lnTo>
                      <a:pt x="50" y="18"/>
                    </a:lnTo>
                    <a:lnTo>
                      <a:pt x="50" y="17"/>
                    </a:lnTo>
                    <a:lnTo>
                      <a:pt x="51" y="17"/>
                    </a:lnTo>
                    <a:lnTo>
                      <a:pt x="51" y="18"/>
                    </a:lnTo>
                    <a:lnTo>
                      <a:pt x="52" y="18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5" y="20"/>
                    </a:lnTo>
                    <a:lnTo>
                      <a:pt x="55" y="21"/>
                    </a:lnTo>
                    <a:lnTo>
                      <a:pt x="56" y="21"/>
                    </a:lnTo>
                    <a:lnTo>
                      <a:pt x="57" y="21"/>
                    </a:lnTo>
                    <a:lnTo>
                      <a:pt x="58" y="21"/>
                    </a:lnTo>
                    <a:lnTo>
                      <a:pt x="58" y="20"/>
                    </a:lnTo>
                    <a:lnTo>
                      <a:pt x="59" y="20"/>
                    </a:lnTo>
                    <a:lnTo>
                      <a:pt x="60" y="20"/>
                    </a:lnTo>
                    <a:lnTo>
                      <a:pt x="60" y="19"/>
                    </a:lnTo>
                    <a:lnTo>
                      <a:pt x="61" y="19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4" y="19"/>
                    </a:lnTo>
                    <a:lnTo>
                      <a:pt x="65" y="19"/>
                    </a:lnTo>
                    <a:lnTo>
                      <a:pt x="65" y="20"/>
                    </a:lnTo>
                    <a:lnTo>
                      <a:pt x="65" y="19"/>
                    </a:lnTo>
                    <a:lnTo>
                      <a:pt x="66" y="19"/>
                    </a:lnTo>
                    <a:lnTo>
                      <a:pt x="67" y="19"/>
                    </a:lnTo>
                    <a:lnTo>
                      <a:pt x="68" y="19"/>
                    </a:lnTo>
                    <a:lnTo>
                      <a:pt x="69" y="19"/>
                    </a:lnTo>
                    <a:lnTo>
                      <a:pt x="70" y="19"/>
                    </a:lnTo>
                    <a:lnTo>
                      <a:pt x="71" y="19"/>
                    </a:lnTo>
                    <a:lnTo>
                      <a:pt x="72" y="18"/>
                    </a:lnTo>
                    <a:lnTo>
                      <a:pt x="73" y="18"/>
                    </a:lnTo>
                    <a:lnTo>
                      <a:pt x="73" y="19"/>
                    </a:lnTo>
                    <a:lnTo>
                      <a:pt x="73" y="18"/>
                    </a:lnTo>
                    <a:lnTo>
                      <a:pt x="73" y="19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8" y="19"/>
                    </a:lnTo>
                    <a:lnTo>
                      <a:pt x="79" y="19"/>
                    </a:lnTo>
                    <a:lnTo>
                      <a:pt x="80" y="19"/>
                    </a:lnTo>
                    <a:lnTo>
                      <a:pt x="80" y="18"/>
                    </a:lnTo>
                    <a:lnTo>
                      <a:pt x="80" y="19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2" y="20"/>
                    </a:lnTo>
                    <a:lnTo>
                      <a:pt x="82" y="19"/>
                    </a:lnTo>
                    <a:lnTo>
                      <a:pt x="83" y="20"/>
                    </a:lnTo>
                    <a:lnTo>
                      <a:pt x="83" y="19"/>
                    </a:lnTo>
                    <a:lnTo>
                      <a:pt x="84" y="20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2"/>
                    </a:lnTo>
                    <a:lnTo>
                      <a:pt x="87" y="23"/>
                    </a:lnTo>
                    <a:lnTo>
                      <a:pt x="88" y="23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90" y="25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6" y="25"/>
                    </a:lnTo>
                    <a:lnTo>
                      <a:pt x="97" y="25"/>
                    </a:lnTo>
                    <a:lnTo>
                      <a:pt x="98" y="25"/>
                    </a:lnTo>
                    <a:lnTo>
                      <a:pt x="98" y="26"/>
                    </a:lnTo>
                    <a:lnTo>
                      <a:pt x="99" y="27"/>
                    </a:lnTo>
                    <a:lnTo>
                      <a:pt x="100" y="27"/>
                    </a:lnTo>
                    <a:lnTo>
                      <a:pt x="101" y="27"/>
                    </a:lnTo>
                    <a:lnTo>
                      <a:pt x="102" y="27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4" y="27"/>
                    </a:lnTo>
                    <a:lnTo>
                      <a:pt x="105" y="27"/>
                    </a:lnTo>
                    <a:lnTo>
                      <a:pt x="106" y="27"/>
                    </a:lnTo>
                    <a:lnTo>
                      <a:pt x="107" y="27"/>
                    </a:lnTo>
                    <a:lnTo>
                      <a:pt x="108" y="27"/>
                    </a:lnTo>
                    <a:lnTo>
                      <a:pt x="108" y="28"/>
                    </a:lnTo>
                    <a:lnTo>
                      <a:pt x="109" y="28"/>
                    </a:lnTo>
                    <a:lnTo>
                      <a:pt x="109" y="27"/>
                    </a:lnTo>
                    <a:lnTo>
                      <a:pt x="110" y="28"/>
                    </a:lnTo>
                    <a:lnTo>
                      <a:pt x="110" y="27"/>
                    </a:lnTo>
                    <a:lnTo>
                      <a:pt x="110" y="28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4" y="29"/>
                    </a:lnTo>
                    <a:lnTo>
                      <a:pt x="114" y="30"/>
                    </a:lnTo>
                    <a:lnTo>
                      <a:pt x="115" y="30"/>
                    </a:lnTo>
                    <a:lnTo>
                      <a:pt x="116" y="30"/>
                    </a:lnTo>
                    <a:lnTo>
                      <a:pt x="117" y="29"/>
                    </a:lnTo>
                    <a:lnTo>
                      <a:pt x="118" y="28"/>
                    </a:lnTo>
                    <a:lnTo>
                      <a:pt x="119" y="28"/>
                    </a:lnTo>
                    <a:lnTo>
                      <a:pt x="119" y="29"/>
                    </a:lnTo>
                    <a:lnTo>
                      <a:pt x="120" y="30"/>
                    </a:lnTo>
                    <a:lnTo>
                      <a:pt x="121" y="31"/>
                    </a:lnTo>
                    <a:lnTo>
                      <a:pt x="122" y="31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2"/>
                    </a:lnTo>
                    <a:lnTo>
                      <a:pt x="124" y="33"/>
                    </a:lnTo>
                    <a:lnTo>
                      <a:pt x="125" y="34"/>
                    </a:lnTo>
                    <a:lnTo>
                      <a:pt x="125" y="35"/>
                    </a:lnTo>
                    <a:lnTo>
                      <a:pt x="126" y="35"/>
                    </a:lnTo>
                    <a:lnTo>
                      <a:pt x="127" y="35"/>
                    </a:lnTo>
                    <a:lnTo>
                      <a:pt x="127" y="36"/>
                    </a:lnTo>
                    <a:lnTo>
                      <a:pt x="128" y="36"/>
                    </a:lnTo>
                    <a:lnTo>
                      <a:pt x="129" y="36"/>
                    </a:lnTo>
                    <a:lnTo>
                      <a:pt x="129" y="37"/>
                    </a:lnTo>
                    <a:lnTo>
                      <a:pt x="130" y="38"/>
                    </a:lnTo>
                    <a:lnTo>
                      <a:pt x="131" y="39"/>
                    </a:lnTo>
                    <a:lnTo>
                      <a:pt x="132" y="39"/>
                    </a:lnTo>
                    <a:lnTo>
                      <a:pt x="133" y="39"/>
                    </a:lnTo>
                    <a:lnTo>
                      <a:pt x="134" y="39"/>
                    </a:lnTo>
                    <a:lnTo>
                      <a:pt x="135" y="39"/>
                    </a:lnTo>
                    <a:lnTo>
                      <a:pt x="135" y="40"/>
                    </a:lnTo>
                    <a:lnTo>
                      <a:pt x="136" y="40"/>
                    </a:lnTo>
                    <a:lnTo>
                      <a:pt x="137" y="40"/>
                    </a:lnTo>
                    <a:lnTo>
                      <a:pt x="138" y="40"/>
                    </a:lnTo>
                    <a:lnTo>
                      <a:pt x="139" y="40"/>
                    </a:lnTo>
                    <a:lnTo>
                      <a:pt x="139" y="41"/>
                    </a:lnTo>
                    <a:lnTo>
                      <a:pt x="140" y="41"/>
                    </a:lnTo>
                    <a:lnTo>
                      <a:pt x="141" y="41"/>
                    </a:lnTo>
                    <a:lnTo>
                      <a:pt x="142" y="41"/>
                    </a:lnTo>
                    <a:lnTo>
                      <a:pt x="143" y="40"/>
                    </a:lnTo>
                    <a:lnTo>
                      <a:pt x="144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lnTo>
                      <a:pt x="148" y="41"/>
                    </a:lnTo>
                    <a:lnTo>
                      <a:pt x="149" y="41"/>
                    </a:lnTo>
                    <a:lnTo>
                      <a:pt x="149" y="40"/>
                    </a:lnTo>
                    <a:lnTo>
                      <a:pt x="150" y="40"/>
                    </a:lnTo>
                    <a:lnTo>
                      <a:pt x="151" y="40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3" y="40"/>
                    </a:lnTo>
                    <a:lnTo>
                      <a:pt x="154" y="40"/>
                    </a:lnTo>
                    <a:lnTo>
                      <a:pt x="154" y="39"/>
                    </a:lnTo>
                    <a:lnTo>
                      <a:pt x="155" y="39"/>
                    </a:lnTo>
                    <a:lnTo>
                      <a:pt x="155" y="40"/>
                    </a:lnTo>
                    <a:lnTo>
                      <a:pt x="156" y="40"/>
                    </a:lnTo>
                    <a:lnTo>
                      <a:pt x="156" y="41"/>
                    </a:lnTo>
                    <a:lnTo>
                      <a:pt x="156" y="42"/>
                    </a:lnTo>
                    <a:lnTo>
                      <a:pt x="157" y="42"/>
                    </a:lnTo>
                    <a:lnTo>
                      <a:pt x="157" y="41"/>
                    </a:lnTo>
                    <a:lnTo>
                      <a:pt x="158" y="42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59" y="42"/>
                    </a:lnTo>
                    <a:lnTo>
                      <a:pt x="160" y="42"/>
                    </a:lnTo>
                    <a:lnTo>
                      <a:pt x="161" y="42"/>
                    </a:lnTo>
                    <a:lnTo>
                      <a:pt x="162" y="42"/>
                    </a:lnTo>
                    <a:lnTo>
                      <a:pt x="163" y="42"/>
                    </a:lnTo>
                    <a:lnTo>
                      <a:pt x="164" y="42"/>
                    </a:lnTo>
                    <a:lnTo>
                      <a:pt x="165" y="41"/>
                    </a:lnTo>
                    <a:lnTo>
                      <a:pt x="166" y="42"/>
                    </a:lnTo>
                    <a:lnTo>
                      <a:pt x="166" y="43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69" y="48"/>
                    </a:lnTo>
                    <a:lnTo>
                      <a:pt x="170" y="48"/>
                    </a:lnTo>
                    <a:lnTo>
                      <a:pt x="170" y="49"/>
                    </a:lnTo>
                    <a:lnTo>
                      <a:pt x="170" y="50"/>
                    </a:lnTo>
                    <a:lnTo>
                      <a:pt x="170" y="51"/>
                    </a:lnTo>
                    <a:lnTo>
                      <a:pt x="171" y="51"/>
                    </a:lnTo>
                    <a:lnTo>
                      <a:pt x="172" y="51"/>
                    </a:lnTo>
                    <a:lnTo>
                      <a:pt x="172" y="52"/>
                    </a:lnTo>
                    <a:lnTo>
                      <a:pt x="171" y="52"/>
                    </a:lnTo>
                    <a:lnTo>
                      <a:pt x="172" y="52"/>
                    </a:lnTo>
                    <a:lnTo>
                      <a:pt x="172" y="51"/>
                    </a:lnTo>
                    <a:lnTo>
                      <a:pt x="173" y="51"/>
                    </a:lnTo>
                    <a:lnTo>
                      <a:pt x="173" y="50"/>
                    </a:lnTo>
                    <a:lnTo>
                      <a:pt x="172" y="49"/>
                    </a:lnTo>
                    <a:lnTo>
                      <a:pt x="173" y="49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8"/>
                    </a:lnTo>
                    <a:lnTo>
                      <a:pt x="176" y="48"/>
                    </a:lnTo>
                    <a:lnTo>
                      <a:pt x="176" y="47"/>
                    </a:lnTo>
                    <a:lnTo>
                      <a:pt x="177" y="47"/>
                    </a:lnTo>
                    <a:lnTo>
                      <a:pt x="177" y="48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8"/>
                    </a:lnTo>
                    <a:lnTo>
                      <a:pt x="181" y="47"/>
                    </a:lnTo>
                    <a:lnTo>
                      <a:pt x="181" y="46"/>
                    </a:lnTo>
                    <a:lnTo>
                      <a:pt x="182" y="47"/>
                    </a:lnTo>
                    <a:lnTo>
                      <a:pt x="182" y="46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4" y="45"/>
                    </a:lnTo>
                    <a:lnTo>
                      <a:pt x="185" y="45"/>
                    </a:lnTo>
                    <a:lnTo>
                      <a:pt x="184" y="44"/>
                    </a:lnTo>
                    <a:lnTo>
                      <a:pt x="185" y="44"/>
                    </a:lnTo>
                    <a:lnTo>
                      <a:pt x="185" y="43"/>
                    </a:lnTo>
                    <a:lnTo>
                      <a:pt x="185" y="42"/>
                    </a:lnTo>
                    <a:lnTo>
                      <a:pt x="186" y="42"/>
                    </a:lnTo>
                    <a:lnTo>
                      <a:pt x="186" y="41"/>
                    </a:lnTo>
                    <a:lnTo>
                      <a:pt x="185" y="41"/>
                    </a:lnTo>
                    <a:lnTo>
                      <a:pt x="185" y="40"/>
                    </a:lnTo>
                    <a:lnTo>
                      <a:pt x="184" y="40"/>
                    </a:lnTo>
                    <a:lnTo>
                      <a:pt x="184" y="39"/>
                    </a:lnTo>
                    <a:lnTo>
                      <a:pt x="184" y="38"/>
                    </a:lnTo>
                    <a:lnTo>
                      <a:pt x="183" y="38"/>
                    </a:lnTo>
                    <a:lnTo>
                      <a:pt x="183" y="37"/>
                    </a:lnTo>
                    <a:lnTo>
                      <a:pt x="182" y="37"/>
                    </a:lnTo>
                    <a:lnTo>
                      <a:pt x="183" y="37"/>
                    </a:lnTo>
                    <a:lnTo>
                      <a:pt x="183" y="36"/>
                    </a:lnTo>
                    <a:lnTo>
                      <a:pt x="182" y="36"/>
                    </a:lnTo>
                    <a:lnTo>
                      <a:pt x="182" y="35"/>
                    </a:lnTo>
                    <a:lnTo>
                      <a:pt x="183" y="35"/>
                    </a:lnTo>
                    <a:lnTo>
                      <a:pt x="182" y="35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3" y="34"/>
                    </a:lnTo>
                    <a:lnTo>
                      <a:pt x="184" y="33"/>
                    </a:lnTo>
                    <a:lnTo>
                      <a:pt x="183" y="33"/>
                    </a:lnTo>
                    <a:lnTo>
                      <a:pt x="182" y="33"/>
                    </a:lnTo>
                    <a:lnTo>
                      <a:pt x="182" y="32"/>
                    </a:lnTo>
                    <a:lnTo>
                      <a:pt x="182" y="31"/>
                    </a:lnTo>
                    <a:lnTo>
                      <a:pt x="181" y="31"/>
                    </a:lnTo>
                    <a:lnTo>
                      <a:pt x="181" y="30"/>
                    </a:lnTo>
                    <a:lnTo>
                      <a:pt x="181" y="29"/>
                    </a:lnTo>
                    <a:lnTo>
                      <a:pt x="181" y="28"/>
                    </a:lnTo>
                    <a:lnTo>
                      <a:pt x="182" y="28"/>
                    </a:lnTo>
                    <a:lnTo>
                      <a:pt x="182" y="27"/>
                    </a:lnTo>
                    <a:lnTo>
                      <a:pt x="183" y="27"/>
                    </a:lnTo>
                    <a:lnTo>
                      <a:pt x="184" y="26"/>
                    </a:lnTo>
                    <a:lnTo>
                      <a:pt x="184" y="25"/>
                    </a:lnTo>
                    <a:lnTo>
                      <a:pt x="184" y="24"/>
                    </a:lnTo>
                    <a:lnTo>
                      <a:pt x="184" y="23"/>
                    </a:lnTo>
                    <a:lnTo>
                      <a:pt x="185" y="23"/>
                    </a:lnTo>
                    <a:lnTo>
                      <a:pt x="185" y="22"/>
                    </a:lnTo>
                    <a:lnTo>
                      <a:pt x="186" y="22"/>
                    </a:lnTo>
                    <a:lnTo>
                      <a:pt x="187" y="22"/>
                    </a:lnTo>
                    <a:lnTo>
                      <a:pt x="187" y="21"/>
                    </a:lnTo>
                    <a:lnTo>
                      <a:pt x="188" y="20"/>
                    </a:lnTo>
                    <a:lnTo>
                      <a:pt x="188" y="21"/>
                    </a:lnTo>
                    <a:lnTo>
                      <a:pt x="189" y="21"/>
                    </a:lnTo>
                    <a:lnTo>
                      <a:pt x="190" y="21"/>
                    </a:lnTo>
                    <a:lnTo>
                      <a:pt x="190" y="20"/>
                    </a:lnTo>
                    <a:lnTo>
                      <a:pt x="191" y="20"/>
                    </a:lnTo>
                    <a:lnTo>
                      <a:pt x="191" y="19"/>
                    </a:lnTo>
                    <a:lnTo>
                      <a:pt x="192" y="19"/>
                    </a:lnTo>
                    <a:lnTo>
                      <a:pt x="192" y="20"/>
                    </a:lnTo>
                    <a:lnTo>
                      <a:pt x="193" y="20"/>
                    </a:lnTo>
                    <a:lnTo>
                      <a:pt x="193" y="19"/>
                    </a:lnTo>
                    <a:lnTo>
                      <a:pt x="194" y="19"/>
                    </a:lnTo>
                    <a:lnTo>
                      <a:pt x="195" y="19"/>
                    </a:lnTo>
                    <a:lnTo>
                      <a:pt x="195" y="18"/>
                    </a:lnTo>
                    <a:lnTo>
                      <a:pt x="196" y="18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198" y="16"/>
                    </a:lnTo>
                    <a:lnTo>
                      <a:pt x="198" y="17"/>
                    </a:lnTo>
                    <a:lnTo>
                      <a:pt x="199" y="17"/>
                    </a:lnTo>
                    <a:lnTo>
                      <a:pt x="202" y="16"/>
                    </a:lnTo>
                    <a:lnTo>
                      <a:pt x="203" y="16"/>
                    </a:lnTo>
                    <a:lnTo>
                      <a:pt x="204" y="17"/>
                    </a:lnTo>
                    <a:lnTo>
                      <a:pt x="204" y="18"/>
                    </a:lnTo>
                    <a:lnTo>
                      <a:pt x="204" y="19"/>
                    </a:lnTo>
                    <a:lnTo>
                      <a:pt x="205" y="19"/>
                    </a:lnTo>
                    <a:lnTo>
                      <a:pt x="206" y="19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7" y="17"/>
                    </a:lnTo>
                    <a:lnTo>
                      <a:pt x="207" y="16"/>
                    </a:lnTo>
                    <a:lnTo>
                      <a:pt x="207" y="17"/>
                    </a:lnTo>
                    <a:lnTo>
                      <a:pt x="209" y="18"/>
                    </a:lnTo>
                    <a:lnTo>
                      <a:pt x="209" y="19"/>
                    </a:lnTo>
                    <a:lnTo>
                      <a:pt x="209" y="21"/>
                    </a:lnTo>
                    <a:lnTo>
                      <a:pt x="210" y="21"/>
                    </a:lnTo>
                    <a:lnTo>
                      <a:pt x="211" y="20"/>
                    </a:lnTo>
                    <a:lnTo>
                      <a:pt x="211" y="19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4" y="18"/>
                    </a:lnTo>
                    <a:lnTo>
                      <a:pt x="215" y="18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8" y="16"/>
                    </a:lnTo>
                    <a:lnTo>
                      <a:pt x="219" y="16"/>
                    </a:lnTo>
                    <a:lnTo>
                      <a:pt x="220" y="16"/>
                    </a:lnTo>
                    <a:lnTo>
                      <a:pt x="220" y="17"/>
                    </a:lnTo>
                    <a:lnTo>
                      <a:pt x="220" y="18"/>
                    </a:lnTo>
                    <a:lnTo>
                      <a:pt x="220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7"/>
                    </a:lnTo>
                    <a:lnTo>
                      <a:pt x="222" y="16"/>
                    </a:lnTo>
                    <a:lnTo>
                      <a:pt x="222" y="15"/>
                    </a:lnTo>
                    <a:lnTo>
                      <a:pt x="223" y="14"/>
                    </a:lnTo>
                    <a:lnTo>
                      <a:pt x="224" y="14"/>
                    </a:lnTo>
                    <a:lnTo>
                      <a:pt x="224" y="13"/>
                    </a:lnTo>
                    <a:lnTo>
                      <a:pt x="225" y="11"/>
                    </a:lnTo>
                    <a:lnTo>
                      <a:pt x="226" y="11"/>
                    </a:lnTo>
                    <a:lnTo>
                      <a:pt x="227" y="10"/>
                    </a:lnTo>
                    <a:lnTo>
                      <a:pt x="228" y="10"/>
                    </a:lnTo>
                    <a:lnTo>
                      <a:pt x="228" y="9"/>
                    </a:lnTo>
                    <a:lnTo>
                      <a:pt x="227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28" y="6"/>
                    </a:lnTo>
                    <a:lnTo>
                      <a:pt x="229" y="6"/>
                    </a:lnTo>
                    <a:lnTo>
                      <a:pt x="229" y="5"/>
                    </a:lnTo>
                    <a:lnTo>
                      <a:pt x="229" y="4"/>
                    </a:lnTo>
                    <a:lnTo>
                      <a:pt x="230" y="4"/>
                    </a:lnTo>
                    <a:lnTo>
                      <a:pt x="230" y="5"/>
                    </a:lnTo>
                    <a:lnTo>
                      <a:pt x="232" y="5"/>
                    </a:lnTo>
                    <a:lnTo>
                      <a:pt x="234" y="5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4" y="3"/>
                    </a:lnTo>
                    <a:lnTo>
                      <a:pt x="233" y="4"/>
                    </a:lnTo>
                    <a:lnTo>
                      <a:pt x="232" y="4"/>
                    </a:lnTo>
                    <a:lnTo>
                      <a:pt x="232" y="3"/>
                    </a:lnTo>
                    <a:lnTo>
                      <a:pt x="232" y="2"/>
                    </a:lnTo>
                    <a:lnTo>
                      <a:pt x="232" y="1"/>
                    </a:lnTo>
                    <a:lnTo>
                      <a:pt x="233" y="0"/>
                    </a:lnTo>
                    <a:lnTo>
                      <a:pt x="234" y="0"/>
                    </a:lnTo>
                    <a:lnTo>
                      <a:pt x="234" y="1"/>
                    </a:lnTo>
                    <a:lnTo>
                      <a:pt x="235" y="1"/>
                    </a:lnTo>
                    <a:lnTo>
                      <a:pt x="235" y="2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2"/>
                    </a:lnTo>
                    <a:lnTo>
                      <a:pt x="238" y="3"/>
                    </a:lnTo>
                    <a:lnTo>
                      <a:pt x="239" y="2"/>
                    </a:lnTo>
                    <a:lnTo>
                      <a:pt x="240" y="2"/>
                    </a:lnTo>
                    <a:lnTo>
                      <a:pt x="240" y="3"/>
                    </a:lnTo>
                    <a:lnTo>
                      <a:pt x="240" y="2"/>
                    </a:lnTo>
                    <a:lnTo>
                      <a:pt x="241" y="2"/>
                    </a:lnTo>
                    <a:lnTo>
                      <a:pt x="242" y="2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2" y="3"/>
                    </a:lnTo>
                    <a:lnTo>
                      <a:pt x="242" y="4"/>
                    </a:lnTo>
                    <a:lnTo>
                      <a:pt x="243" y="4"/>
                    </a:lnTo>
                    <a:lnTo>
                      <a:pt x="243" y="5"/>
                    </a:lnTo>
                    <a:lnTo>
                      <a:pt x="244" y="5"/>
                    </a:lnTo>
                    <a:lnTo>
                      <a:pt x="245" y="6"/>
                    </a:lnTo>
                    <a:lnTo>
                      <a:pt x="245" y="5"/>
                    </a:lnTo>
                    <a:lnTo>
                      <a:pt x="246" y="5"/>
                    </a:lnTo>
                    <a:lnTo>
                      <a:pt x="247" y="6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8"/>
                    </a:lnTo>
                    <a:lnTo>
                      <a:pt x="248" y="9"/>
                    </a:lnTo>
                    <a:lnTo>
                      <a:pt x="247" y="9"/>
                    </a:lnTo>
                    <a:lnTo>
                      <a:pt x="248" y="9"/>
                    </a:lnTo>
                    <a:lnTo>
                      <a:pt x="248" y="10"/>
                    </a:lnTo>
                    <a:lnTo>
                      <a:pt x="249" y="10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1" y="11"/>
                    </a:lnTo>
                    <a:lnTo>
                      <a:pt x="250" y="11"/>
                    </a:lnTo>
                    <a:lnTo>
                      <a:pt x="250" y="10"/>
                    </a:lnTo>
                    <a:lnTo>
                      <a:pt x="250" y="11"/>
                    </a:lnTo>
                    <a:lnTo>
                      <a:pt x="250" y="10"/>
                    </a:lnTo>
                    <a:lnTo>
                      <a:pt x="250" y="9"/>
                    </a:lnTo>
                    <a:lnTo>
                      <a:pt x="251" y="9"/>
                    </a:lnTo>
                    <a:lnTo>
                      <a:pt x="250" y="8"/>
                    </a:lnTo>
                    <a:lnTo>
                      <a:pt x="250" y="7"/>
                    </a:lnTo>
                    <a:lnTo>
                      <a:pt x="251" y="7"/>
                    </a:lnTo>
                    <a:lnTo>
                      <a:pt x="251" y="6"/>
                    </a:lnTo>
                    <a:lnTo>
                      <a:pt x="252" y="6"/>
                    </a:lnTo>
                    <a:lnTo>
                      <a:pt x="253" y="5"/>
                    </a:lnTo>
                    <a:lnTo>
                      <a:pt x="254" y="5"/>
                    </a:lnTo>
                    <a:lnTo>
                      <a:pt x="255" y="5"/>
                    </a:lnTo>
                    <a:lnTo>
                      <a:pt x="255" y="4"/>
                    </a:lnTo>
                    <a:lnTo>
                      <a:pt x="255" y="5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5"/>
                    </a:lnTo>
                    <a:lnTo>
                      <a:pt x="258" y="6"/>
                    </a:lnTo>
                    <a:lnTo>
                      <a:pt x="259" y="6"/>
                    </a:lnTo>
                    <a:lnTo>
                      <a:pt x="260" y="6"/>
                    </a:lnTo>
                    <a:lnTo>
                      <a:pt x="260" y="7"/>
                    </a:lnTo>
                    <a:lnTo>
                      <a:pt x="261" y="8"/>
                    </a:lnTo>
                    <a:lnTo>
                      <a:pt x="261" y="7"/>
                    </a:lnTo>
                    <a:lnTo>
                      <a:pt x="261" y="6"/>
                    </a:lnTo>
                    <a:lnTo>
                      <a:pt x="262" y="7"/>
                    </a:lnTo>
                    <a:lnTo>
                      <a:pt x="262" y="6"/>
                    </a:lnTo>
                    <a:lnTo>
                      <a:pt x="263" y="5"/>
                    </a:lnTo>
                    <a:lnTo>
                      <a:pt x="263" y="4"/>
                    </a:lnTo>
                    <a:lnTo>
                      <a:pt x="262" y="4"/>
                    </a:lnTo>
                    <a:lnTo>
                      <a:pt x="262" y="5"/>
                    </a:lnTo>
                    <a:lnTo>
                      <a:pt x="262" y="4"/>
                    </a:lnTo>
                    <a:lnTo>
                      <a:pt x="261" y="4"/>
                    </a:lnTo>
                    <a:lnTo>
                      <a:pt x="262" y="4"/>
                    </a:lnTo>
                    <a:lnTo>
                      <a:pt x="263" y="4"/>
                    </a:lnTo>
                    <a:lnTo>
                      <a:pt x="264" y="4"/>
                    </a:lnTo>
                    <a:lnTo>
                      <a:pt x="263" y="6"/>
                    </a:lnTo>
                    <a:lnTo>
                      <a:pt x="264" y="6"/>
                    </a:lnTo>
                    <a:lnTo>
                      <a:pt x="264" y="5"/>
                    </a:lnTo>
                    <a:lnTo>
                      <a:pt x="265" y="6"/>
                    </a:lnTo>
                    <a:lnTo>
                      <a:pt x="265" y="7"/>
                    </a:lnTo>
                    <a:lnTo>
                      <a:pt x="265" y="6"/>
                    </a:lnTo>
                    <a:lnTo>
                      <a:pt x="266" y="6"/>
                    </a:lnTo>
                    <a:lnTo>
                      <a:pt x="267" y="6"/>
                    </a:lnTo>
                    <a:lnTo>
                      <a:pt x="267" y="5"/>
                    </a:lnTo>
                    <a:lnTo>
                      <a:pt x="268" y="5"/>
                    </a:lnTo>
                    <a:lnTo>
                      <a:pt x="268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1" y="4"/>
                    </a:lnTo>
                    <a:lnTo>
                      <a:pt x="272" y="5"/>
                    </a:lnTo>
                    <a:lnTo>
                      <a:pt x="273" y="6"/>
                    </a:lnTo>
                    <a:lnTo>
                      <a:pt x="274" y="6"/>
                    </a:lnTo>
                    <a:lnTo>
                      <a:pt x="274" y="5"/>
                    </a:lnTo>
                    <a:lnTo>
                      <a:pt x="273" y="4"/>
                    </a:lnTo>
                    <a:lnTo>
                      <a:pt x="273" y="3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4"/>
                    </a:lnTo>
                    <a:lnTo>
                      <a:pt x="276" y="4"/>
                    </a:lnTo>
                    <a:lnTo>
                      <a:pt x="276" y="5"/>
                    </a:lnTo>
                    <a:lnTo>
                      <a:pt x="276" y="6"/>
                    </a:lnTo>
                    <a:lnTo>
                      <a:pt x="275" y="6"/>
                    </a:lnTo>
                    <a:lnTo>
                      <a:pt x="275" y="7"/>
                    </a:lnTo>
                    <a:lnTo>
                      <a:pt x="276" y="7"/>
                    </a:lnTo>
                    <a:lnTo>
                      <a:pt x="276" y="6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3"/>
                    </a:lnTo>
                    <a:lnTo>
                      <a:pt x="278" y="4"/>
                    </a:lnTo>
                    <a:lnTo>
                      <a:pt x="279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80" y="5"/>
                    </a:lnTo>
                    <a:lnTo>
                      <a:pt x="281" y="5"/>
                    </a:lnTo>
                    <a:lnTo>
                      <a:pt x="281" y="6"/>
                    </a:lnTo>
                    <a:lnTo>
                      <a:pt x="281" y="5"/>
                    </a:lnTo>
                    <a:lnTo>
                      <a:pt x="283" y="6"/>
                    </a:lnTo>
                    <a:lnTo>
                      <a:pt x="283" y="7"/>
                    </a:lnTo>
                    <a:lnTo>
                      <a:pt x="284" y="8"/>
                    </a:lnTo>
                    <a:lnTo>
                      <a:pt x="285" y="8"/>
                    </a:lnTo>
                    <a:lnTo>
                      <a:pt x="285" y="7"/>
                    </a:lnTo>
                    <a:lnTo>
                      <a:pt x="286" y="7"/>
                    </a:lnTo>
                    <a:lnTo>
                      <a:pt x="286" y="8"/>
                    </a:lnTo>
                    <a:lnTo>
                      <a:pt x="285" y="8"/>
                    </a:lnTo>
                    <a:lnTo>
                      <a:pt x="285" y="9"/>
                    </a:lnTo>
                    <a:lnTo>
                      <a:pt x="286" y="9"/>
                    </a:lnTo>
                    <a:lnTo>
                      <a:pt x="285" y="10"/>
                    </a:lnTo>
                    <a:lnTo>
                      <a:pt x="286" y="10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7" y="10"/>
                    </a:lnTo>
                    <a:lnTo>
                      <a:pt x="287" y="11"/>
                    </a:lnTo>
                    <a:lnTo>
                      <a:pt x="287" y="12"/>
                    </a:lnTo>
                    <a:lnTo>
                      <a:pt x="288" y="12"/>
                    </a:lnTo>
                    <a:lnTo>
                      <a:pt x="288" y="11"/>
                    </a:lnTo>
                    <a:lnTo>
                      <a:pt x="289" y="12"/>
                    </a:lnTo>
                    <a:lnTo>
                      <a:pt x="289" y="13"/>
                    </a:lnTo>
                    <a:lnTo>
                      <a:pt x="290" y="12"/>
                    </a:lnTo>
                    <a:lnTo>
                      <a:pt x="289" y="12"/>
                    </a:lnTo>
                    <a:lnTo>
                      <a:pt x="289" y="11"/>
                    </a:lnTo>
                    <a:lnTo>
                      <a:pt x="290" y="11"/>
                    </a:lnTo>
                    <a:lnTo>
                      <a:pt x="290" y="12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1" y="14"/>
                    </a:lnTo>
                    <a:lnTo>
                      <a:pt x="292" y="15"/>
                    </a:lnTo>
                    <a:lnTo>
                      <a:pt x="291" y="16"/>
                    </a:lnTo>
                    <a:lnTo>
                      <a:pt x="292" y="16"/>
                    </a:lnTo>
                    <a:lnTo>
                      <a:pt x="292" y="17"/>
                    </a:lnTo>
                    <a:lnTo>
                      <a:pt x="293" y="16"/>
                    </a:lnTo>
                    <a:lnTo>
                      <a:pt x="294" y="16"/>
                    </a:lnTo>
                    <a:lnTo>
                      <a:pt x="294" y="17"/>
                    </a:lnTo>
                    <a:lnTo>
                      <a:pt x="295" y="17"/>
                    </a:lnTo>
                    <a:lnTo>
                      <a:pt x="295" y="18"/>
                    </a:lnTo>
                    <a:lnTo>
                      <a:pt x="296" y="18"/>
                    </a:lnTo>
                    <a:lnTo>
                      <a:pt x="295" y="18"/>
                    </a:lnTo>
                    <a:lnTo>
                      <a:pt x="295" y="19"/>
                    </a:lnTo>
                    <a:lnTo>
                      <a:pt x="295" y="18"/>
                    </a:lnTo>
                    <a:lnTo>
                      <a:pt x="296" y="19"/>
                    </a:lnTo>
                    <a:lnTo>
                      <a:pt x="296" y="18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19"/>
                    </a:lnTo>
                    <a:lnTo>
                      <a:pt x="297" y="19"/>
                    </a:lnTo>
                    <a:lnTo>
                      <a:pt x="297" y="20"/>
                    </a:lnTo>
                    <a:lnTo>
                      <a:pt x="298" y="20"/>
                    </a:lnTo>
                    <a:lnTo>
                      <a:pt x="299" y="20"/>
                    </a:lnTo>
                    <a:lnTo>
                      <a:pt x="298" y="19"/>
                    </a:lnTo>
                    <a:lnTo>
                      <a:pt x="299" y="19"/>
                    </a:lnTo>
                    <a:lnTo>
                      <a:pt x="298" y="19"/>
                    </a:lnTo>
                    <a:lnTo>
                      <a:pt x="299" y="19"/>
                    </a:lnTo>
                    <a:lnTo>
                      <a:pt x="299" y="20"/>
                    </a:lnTo>
                    <a:lnTo>
                      <a:pt x="298" y="20"/>
                    </a:lnTo>
                    <a:lnTo>
                      <a:pt x="299" y="21"/>
                    </a:lnTo>
                    <a:lnTo>
                      <a:pt x="300" y="21"/>
                    </a:lnTo>
                    <a:lnTo>
                      <a:pt x="300" y="20"/>
                    </a:lnTo>
                    <a:lnTo>
                      <a:pt x="300" y="21"/>
                    </a:lnTo>
                    <a:lnTo>
                      <a:pt x="301" y="21"/>
                    </a:lnTo>
                    <a:lnTo>
                      <a:pt x="301" y="22"/>
                    </a:lnTo>
                    <a:lnTo>
                      <a:pt x="301" y="21"/>
                    </a:lnTo>
                    <a:lnTo>
                      <a:pt x="302" y="21"/>
                    </a:lnTo>
                    <a:lnTo>
                      <a:pt x="302" y="22"/>
                    </a:lnTo>
                    <a:lnTo>
                      <a:pt x="301" y="22"/>
                    </a:lnTo>
                    <a:lnTo>
                      <a:pt x="302" y="22"/>
                    </a:lnTo>
                    <a:lnTo>
                      <a:pt x="302" y="21"/>
                    </a:lnTo>
                    <a:lnTo>
                      <a:pt x="303" y="22"/>
                    </a:lnTo>
                    <a:lnTo>
                      <a:pt x="303" y="23"/>
                    </a:lnTo>
                    <a:lnTo>
                      <a:pt x="304" y="23"/>
                    </a:lnTo>
                    <a:lnTo>
                      <a:pt x="304" y="22"/>
                    </a:lnTo>
                    <a:lnTo>
                      <a:pt x="305" y="22"/>
                    </a:lnTo>
                    <a:lnTo>
                      <a:pt x="305" y="21"/>
                    </a:lnTo>
                    <a:lnTo>
                      <a:pt x="306" y="21"/>
                    </a:lnTo>
                    <a:lnTo>
                      <a:pt x="306" y="22"/>
                    </a:lnTo>
                    <a:lnTo>
                      <a:pt x="306" y="21"/>
                    </a:lnTo>
                    <a:lnTo>
                      <a:pt x="306" y="22"/>
                    </a:lnTo>
                    <a:lnTo>
                      <a:pt x="307" y="22"/>
                    </a:lnTo>
                    <a:lnTo>
                      <a:pt x="308" y="22"/>
                    </a:lnTo>
                    <a:lnTo>
                      <a:pt x="309" y="21"/>
                    </a:lnTo>
                    <a:lnTo>
                      <a:pt x="308" y="21"/>
                    </a:lnTo>
                    <a:lnTo>
                      <a:pt x="308" y="20"/>
                    </a:lnTo>
                    <a:lnTo>
                      <a:pt x="308" y="21"/>
                    </a:lnTo>
                    <a:lnTo>
                      <a:pt x="309" y="20"/>
                    </a:lnTo>
                    <a:lnTo>
                      <a:pt x="309" y="19"/>
                    </a:lnTo>
                    <a:lnTo>
                      <a:pt x="310" y="19"/>
                    </a:lnTo>
                    <a:lnTo>
                      <a:pt x="310" y="18"/>
                    </a:lnTo>
                    <a:lnTo>
                      <a:pt x="311" y="18"/>
                    </a:lnTo>
                    <a:lnTo>
                      <a:pt x="312" y="18"/>
                    </a:lnTo>
                    <a:lnTo>
                      <a:pt x="313" y="18"/>
                    </a:lnTo>
                    <a:lnTo>
                      <a:pt x="314" y="18"/>
                    </a:lnTo>
                    <a:lnTo>
                      <a:pt x="314" y="17"/>
                    </a:lnTo>
                    <a:lnTo>
                      <a:pt x="315" y="17"/>
                    </a:lnTo>
                    <a:lnTo>
                      <a:pt x="315" y="18"/>
                    </a:lnTo>
                    <a:lnTo>
                      <a:pt x="315" y="17"/>
                    </a:lnTo>
                    <a:lnTo>
                      <a:pt x="316" y="17"/>
                    </a:lnTo>
                    <a:lnTo>
                      <a:pt x="316" y="18"/>
                    </a:lnTo>
                    <a:lnTo>
                      <a:pt x="316" y="17"/>
                    </a:lnTo>
                    <a:lnTo>
                      <a:pt x="317" y="17"/>
                    </a:lnTo>
                    <a:lnTo>
                      <a:pt x="318" y="17"/>
                    </a:lnTo>
                    <a:lnTo>
                      <a:pt x="318" y="16"/>
                    </a:lnTo>
                    <a:lnTo>
                      <a:pt x="319" y="16"/>
                    </a:lnTo>
                    <a:lnTo>
                      <a:pt x="319" y="15"/>
                    </a:lnTo>
                    <a:lnTo>
                      <a:pt x="319" y="16"/>
                    </a:lnTo>
                    <a:lnTo>
                      <a:pt x="320" y="15"/>
                    </a:lnTo>
                    <a:lnTo>
                      <a:pt x="321" y="14"/>
                    </a:lnTo>
                    <a:lnTo>
                      <a:pt x="321" y="15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3"/>
                    </a:lnTo>
                    <a:lnTo>
                      <a:pt x="323" y="12"/>
                    </a:lnTo>
                    <a:lnTo>
                      <a:pt x="324" y="12"/>
                    </a:lnTo>
                    <a:lnTo>
                      <a:pt x="325" y="12"/>
                    </a:lnTo>
                    <a:lnTo>
                      <a:pt x="325" y="11"/>
                    </a:lnTo>
                    <a:lnTo>
                      <a:pt x="326" y="11"/>
                    </a:lnTo>
                    <a:lnTo>
                      <a:pt x="326" y="10"/>
                    </a:lnTo>
                    <a:lnTo>
                      <a:pt x="326" y="9"/>
                    </a:lnTo>
                    <a:lnTo>
                      <a:pt x="327" y="9"/>
                    </a:lnTo>
                    <a:lnTo>
                      <a:pt x="327" y="8"/>
                    </a:lnTo>
                    <a:lnTo>
                      <a:pt x="328" y="8"/>
                    </a:lnTo>
                    <a:lnTo>
                      <a:pt x="329" y="8"/>
                    </a:lnTo>
                    <a:lnTo>
                      <a:pt x="329" y="7"/>
                    </a:lnTo>
                    <a:lnTo>
                      <a:pt x="330" y="7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2" y="6"/>
                    </a:lnTo>
                    <a:lnTo>
                      <a:pt x="331" y="6"/>
                    </a:lnTo>
                    <a:lnTo>
                      <a:pt x="332" y="6"/>
                    </a:lnTo>
                    <a:lnTo>
                      <a:pt x="333" y="6"/>
                    </a:lnTo>
                    <a:lnTo>
                      <a:pt x="333" y="7"/>
                    </a:lnTo>
                    <a:lnTo>
                      <a:pt x="334" y="7"/>
                    </a:lnTo>
                    <a:lnTo>
                      <a:pt x="334" y="8"/>
                    </a:lnTo>
                    <a:lnTo>
                      <a:pt x="334" y="7"/>
                    </a:lnTo>
                    <a:lnTo>
                      <a:pt x="335" y="7"/>
                    </a:lnTo>
                    <a:lnTo>
                      <a:pt x="335" y="6"/>
                    </a:lnTo>
                    <a:lnTo>
                      <a:pt x="336" y="6"/>
                    </a:lnTo>
                    <a:lnTo>
                      <a:pt x="336" y="7"/>
                    </a:lnTo>
                    <a:lnTo>
                      <a:pt x="337" y="6"/>
                    </a:lnTo>
                    <a:lnTo>
                      <a:pt x="337" y="7"/>
                    </a:lnTo>
                    <a:lnTo>
                      <a:pt x="338" y="7"/>
                    </a:lnTo>
                    <a:lnTo>
                      <a:pt x="339" y="7"/>
                    </a:lnTo>
                    <a:lnTo>
                      <a:pt x="339" y="8"/>
                    </a:lnTo>
                    <a:lnTo>
                      <a:pt x="340" y="8"/>
                    </a:lnTo>
                    <a:lnTo>
                      <a:pt x="341" y="8"/>
                    </a:lnTo>
                    <a:lnTo>
                      <a:pt x="341" y="7"/>
                    </a:lnTo>
                    <a:lnTo>
                      <a:pt x="342" y="7"/>
                    </a:lnTo>
                    <a:lnTo>
                      <a:pt x="342" y="8"/>
                    </a:lnTo>
                    <a:lnTo>
                      <a:pt x="343" y="8"/>
                    </a:lnTo>
                    <a:lnTo>
                      <a:pt x="344" y="8"/>
                    </a:lnTo>
                    <a:lnTo>
                      <a:pt x="345" y="8"/>
                    </a:lnTo>
                    <a:lnTo>
                      <a:pt x="345" y="7"/>
                    </a:lnTo>
                    <a:lnTo>
                      <a:pt x="346" y="7"/>
                    </a:lnTo>
                    <a:lnTo>
                      <a:pt x="346" y="6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8" y="6"/>
                    </a:lnTo>
                    <a:lnTo>
                      <a:pt x="347" y="6"/>
                    </a:lnTo>
                    <a:lnTo>
                      <a:pt x="363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8" y="6"/>
                    </a:lnTo>
                    <a:lnTo>
                      <a:pt x="369" y="6"/>
                    </a:lnTo>
                    <a:lnTo>
                      <a:pt x="369" y="5"/>
                    </a:lnTo>
                    <a:lnTo>
                      <a:pt x="370" y="6"/>
                    </a:lnTo>
                    <a:lnTo>
                      <a:pt x="370" y="7"/>
                    </a:lnTo>
                    <a:lnTo>
                      <a:pt x="371" y="7"/>
                    </a:lnTo>
                    <a:lnTo>
                      <a:pt x="371" y="8"/>
                    </a:lnTo>
                    <a:lnTo>
                      <a:pt x="372" y="8"/>
                    </a:lnTo>
                    <a:lnTo>
                      <a:pt x="372" y="7"/>
                    </a:lnTo>
                    <a:lnTo>
                      <a:pt x="372" y="8"/>
                    </a:lnTo>
                    <a:lnTo>
                      <a:pt x="373" y="7"/>
                    </a:lnTo>
                    <a:lnTo>
                      <a:pt x="373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1" y="13"/>
                    </a:lnTo>
                    <a:lnTo>
                      <a:pt x="371" y="14"/>
                    </a:lnTo>
                    <a:lnTo>
                      <a:pt x="372" y="15"/>
                    </a:lnTo>
                    <a:lnTo>
                      <a:pt x="371" y="17"/>
                    </a:lnTo>
                    <a:lnTo>
                      <a:pt x="371" y="19"/>
                    </a:lnTo>
                    <a:lnTo>
                      <a:pt x="372" y="19"/>
                    </a:lnTo>
                    <a:lnTo>
                      <a:pt x="372" y="21"/>
                    </a:lnTo>
                    <a:lnTo>
                      <a:pt x="373" y="22"/>
                    </a:lnTo>
                    <a:lnTo>
                      <a:pt x="372" y="22"/>
                    </a:lnTo>
                    <a:lnTo>
                      <a:pt x="373" y="23"/>
                    </a:lnTo>
                    <a:lnTo>
                      <a:pt x="373" y="24"/>
                    </a:lnTo>
                    <a:lnTo>
                      <a:pt x="374" y="23"/>
                    </a:lnTo>
                    <a:lnTo>
                      <a:pt x="375" y="23"/>
                    </a:lnTo>
                    <a:lnTo>
                      <a:pt x="376" y="23"/>
                    </a:lnTo>
                    <a:lnTo>
                      <a:pt x="376" y="22"/>
                    </a:lnTo>
                    <a:lnTo>
                      <a:pt x="376" y="23"/>
                    </a:lnTo>
                    <a:lnTo>
                      <a:pt x="376" y="24"/>
                    </a:lnTo>
                    <a:lnTo>
                      <a:pt x="376" y="25"/>
                    </a:lnTo>
                    <a:lnTo>
                      <a:pt x="376" y="26"/>
                    </a:lnTo>
                    <a:lnTo>
                      <a:pt x="377" y="27"/>
                    </a:lnTo>
                    <a:lnTo>
                      <a:pt x="378" y="27"/>
                    </a:lnTo>
                    <a:lnTo>
                      <a:pt x="378" y="26"/>
                    </a:lnTo>
                    <a:lnTo>
                      <a:pt x="378" y="27"/>
                    </a:lnTo>
                    <a:lnTo>
                      <a:pt x="378" y="28"/>
                    </a:lnTo>
                    <a:lnTo>
                      <a:pt x="377" y="28"/>
                    </a:lnTo>
                    <a:lnTo>
                      <a:pt x="376" y="31"/>
                    </a:lnTo>
                    <a:lnTo>
                      <a:pt x="374" y="33"/>
                    </a:lnTo>
                    <a:lnTo>
                      <a:pt x="373" y="35"/>
                    </a:lnTo>
                    <a:lnTo>
                      <a:pt x="373" y="36"/>
                    </a:lnTo>
                    <a:lnTo>
                      <a:pt x="372" y="37"/>
                    </a:lnTo>
                    <a:lnTo>
                      <a:pt x="371" y="40"/>
                    </a:lnTo>
                    <a:lnTo>
                      <a:pt x="370" y="41"/>
                    </a:lnTo>
                    <a:lnTo>
                      <a:pt x="370" y="42"/>
                    </a:lnTo>
                    <a:lnTo>
                      <a:pt x="370" y="43"/>
                    </a:lnTo>
                    <a:lnTo>
                      <a:pt x="370" y="44"/>
                    </a:lnTo>
                    <a:lnTo>
                      <a:pt x="369" y="46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5" y="51"/>
                    </a:lnTo>
                    <a:lnTo>
                      <a:pt x="365" y="52"/>
                    </a:lnTo>
                    <a:lnTo>
                      <a:pt x="364" y="53"/>
                    </a:lnTo>
                    <a:lnTo>
                      <a:pt x="364" y="54"/>
                    </a:lnTo>
                    <a:lnTo>
                      <a:pt x="363" y="55"/>
                    </a:lnTo>
                    <a:lnTo>
                      <a:pt x="363" y="56"/>
                    </a:lnTo>
                    <a:lnTo>
                      <a:pt x="363" y="57"/>
                    </a:lnTo>
                    <a:lnTo>
                      <a:pt x="363" y="58"/>
                    </a:lnTo>
                    <a:lnTo>
                      <a:pt x="362" y="59"/>
                    </a:lnTo>
                    <a:lnTo>
                      <a:pt x="362" y="61"/>
                    </a:lnTo>
                    <a:lnTo>
                      <a:pt x="362" y="62"/>
                    </a:lnTo>
                    <a:lnTo>
                      <a:pt x="362" y="63"/>
                    </a:lnTo>
                    <a:lnTo>
                      <a:pt x="362" y="64"/>
                    </a:lnTo>
                    <a:lnTo>
                      <a:pt x="362" y="65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8"/>
                    </a:lnTo>
                    <a:lnTo>
                      <a:pt x="363" y="68"/>
                    </a:lnTo>
                    <a:lnTo>
                      <a:pt x="363" y="69"/>
                    </a:lnTo>
                    <a:lnTo>
                      <a:pt x="364" y="68"/>
                    </a:lnTo>
                    <a:lnTo>
                      <a:pt x="365" y="69"/>
                    </a:lnTo>
                    <a:lnTo>
                      <a:pt x="365" y="70"/>
                    </a:lnTo>
                    <a:lnTo>
                      <a:pt x="366" y="70"/>
                    </a:lnTo>
                    <a:lnTo>
                      <a:pt x="366" y="71"/>
                    </a:lnTo>
                    <a:lnTo>
                      <a:pt x="367" y="70"/>
                    </a:lnTo>
                    <a:lnTo>
                      <a:pt x="367" y="69"/>
                    </a:lnTo>
                    <a:lnTo>
                      <a:pt x="368" y="69"/>
                    </a:lnTo>
                    <a:lnTo>
                      <a:pt x="367" y="69"/>
                    </a:lnTo>
                    <a:lnTo>
                      <a:pt x="368" y="70"/>
                    </a:lnTo>
                    <a:lnTo>
                      <a:pt x="368" y="71"/>
                    </a:lnTo>
                    <a:lnTo>
                      <a:pt x="367" y="71"/>
                    </a:lnTo>
                    <a:lnTo>
                      <a:pt x="367" y="72"/>
                    </a:lnTo>
                    <a:lnTo>
                      <a:pt x="367" y="73"/>
                    </a:lnTo>
                    <a:lnTo>
                      <a:pt x="366" y="73"/>
                    </a:lnTo>
                    <a:lnTo>
                      <a:pt x="365" y="73"/>
                    </a:lnTo>
                    <a:lnTo>
                      <a:pt x="365" y="74"/>
                    </a:lnTo>
                    <a:lnTo>
                      <a:pt x="365" y="75"/>
                    </a:lnTo>
                    <a:lnTo>
                      <a:pt x="364" y="76"/>
                    </a:lnTo>
                    <a:lnTo>
                      <a:pt x="363" y="78"/>
                    </a:lnTo>
                    <a:lnTo>
                      <a:pt x="363" y="79"/>
                    </a:lnTo>
                    <a:lnTo>
                      <a:pt x="363" y="80"/>
                    </a:lnTo>
                    <a:lnTo>
                      <a:pt x="363" y="81"/>
                    </a:lnTo>
                    <a:lnTo>
                      <a:pt x="364" y="81"/>
                    </a:lnTo>
                    <a:lnTo>
                      <a:pt x="365" y="81"/>
                    </a:lnTo>
                    <a:lnTo>
                      <a:pt x="364" y="81"/>
                    </a:lnTo>
                    <a:lnTo>
                      <a:pt x="364" y="82"/>
                    </a:lnTo>
                    <a:lnTo>
                      <a:pt x="364" y="83"/>
                    </a:lnTo>
                    <a:lnTo>
                      <a:pt x="364" y="84"/>
                    </a:lnTo>
                    <a:lnTo>
                      <a:pt x="364" y="85"/>
                    </a:lnTo>
                    <a:lnTo>
                      <a:pt x="363" y="85"/>
                    </a:lnTo>
                    <a:lnTo>
                      <a:pt x="363" y="86"/>
                    </a:lnTo>
                    <a:lnTo>
                      <a:pt x="364" y="86"/>
                    </a:lnTo>
                    <a:lnTo>
                      <a:pt x="364" y="87"/>
                    </a:lnTo>
                    <a:lnTo>
                      <a:pt x="365" y="87"/>
                    </a:lnTo>
                    <a:lnTo>
                      <a:pt x="366" y="87"/>
                    </a:lnTo>
                    <a:lnTo>
                      <a:pt x="366" y="86"/>
                    </a:lnTo>
                    <a:lnTo>
                      <a:pt x="366" y="87"/>
                    </a:lnTo>
                    <a:lnTo>
                      <a:pt x="367" y="86"/>
                    </a:lnTo>
                    <a:lnTo>
                      <a:pt x="367" y="87"/>
                    </a:lnTo>
                    <a:lnTo>
                      <a:pt x="367" y="88"/>
                    </a:lnTo>
                    <a:lnTo>
                      <a:pt x="368" y="88"/>
                    </a:lnTo>
                    <a:lnTo>
                      <a:pt x="367" y="88"/>
                    </a:lnTo>
                    <a:lnTo>
                      <a:pt x="367" y="89"/>
                    </a:lnTo>
                    <a:lnTo>
                      <a:pt x="368" y="89"/>
                    </a:lnTo>
                    <a:lnTo>
                      <a:pt x="367" y="89"/>
                    </a:lnTo>
                    <a:lnTo>
                      <a:pt x="367" y="90"/>
                    </a:lnTo>
                    <a:lnTo>
                      <a:pt x="367" y="91"/>
                    </a:lnTo>
                    <a:lnTo>
                      <a:pt x="366" y="91"/>
                    </a:lnTo>
                    <a:lnTo>
                      <a:pt x="366" y="92"/>
                    </a:lnTo>
                    <a:lnTo>
                      <a:pt x="366" y="93"/>
                    </a:lnTo>
                    <a:lnTo>
                      <a:pt x="366" y="94"/>
                    </a:lnTo>
                    <a:lnTo>
                      <a:pt x="365" y="94"/>
                    </a:lnTo>
                    <a:lnTo>
                      <a:pt x="364" y="94"/>
                    </a:lnTo>
                    <a:lnTo>
                      <a:pt x="364" y="95"/>
                    </a:lnTo>
                    <a:lnTo>
                      <a:pt x="364" y="96"/>
                    </a:lnTo>
                    <a:lnTo>
                      <a:pt x="365" y="97"/>
                    </a:lnTo>
                    <a:lnTo>
                      <a:pt x="365" y="98"/>
                    </a:lnTo>
                    <a:lnTo>
                      <a:pt x="366" y="98"/>
                    </a:lnTo>
                    <a:lnTo>
                      <a:pt x="366" y="99"/>
                    </a:lnTo>
                    <a:lnTo>
                      <a:pt x="367" y="99"/>
                    </a:lnTo>
                    <a:lnTo>
                      <a:pt x="368" y="99"/>
                    </a:lnTo>
                    <a:lnTo>
                      <a:pt x="368" y="100"/>
                    </a:lnTo>
                    <a:lnTo>
                      <a:pt x="368" y="99"/>
                    </a:lnTo>
                    <a:lnTo>
                      <a:pt x="369" y="99"/>
                    </a:lnTo>
                    <a:lnTo>
                      <a:pt x="369" y="98"/>
                    </a:lnTo>
                    <a:lnTo>
                      <a:pt x="370" y="98"/>
                    </a:lnTo>
                    <a:lnTo>
                      <a:pt x="370" y="97"/>
                    </a:lnTo>
                    <a:lnTo>
                      <a:pt x="371" y="97"/>
                    </a:lnTo>
                    <a:lnTo>
                      <a:pt x="371" y="96"/>
                    </a:lnTo>
                    <a:lnTo>
                      <a:pt x="372" y="96"/>
                    </a:lnTo>
                    <a:lnTo>
                      <a:pt x="371" y="97"/>
                    </a:lnTo>
                    <a:lnTo>
                      <a:pt x="371" y="98"/>
                    </a:lnTo>
                    <a:lnTo>
                      <a:pt x="372" y="99"/>
                    </a:lnTo>
                    <a:lnTo>
                      <a:pt x="373" y="99"/>
                    </a:lnTo>
                    <a:lnTo>
                      <a:pt x="373" y="98"/>
                    </a:lnTo>
                    <a:lnTo>
                      <a:pt x="373" y="99"/>
                    </a:lnTo>
                    <a:lnTo>
                      <a:pt x="374" y="99"/>
                    </a:lnTo>
                    <a:lnTo>
                      <a:pt x="373" y="100"/>
                    </a:lnTo>
                    <a:lnTo>
                      <a:pt x="373" y="101"/>
                    </a:lnTo>
                    <a:lnTo>
                      <a:pt x="372" y="101"/>
                    </a:lnTo>
                    <a:lnTo>
                      <a:pt x="371" y="102"/>
                    </a:lnTo>
                    <a:lnTo>
                      <a:pt x="372" y="103"/>
                    </a:lnTo>
                    <a:lnTo>
                      <a:pt x="373" y="103"/>
                    </a:lnTo>
                    <a:lnTo>
                      <a:pt x="373" y="104"/>
                    </a:lnTo>
                    <a:lnTo>
                      <a:pt x="372" y="104"/>
                    </a:lnTo>
                    <a:lnTo>
                      <a:pt x="371" y="105"/>
                    </a:lnTo>
                    <a:lnTo>
                      <a:pt x="371" y="104"/>
                    </a:lnTo>
                    <a:lnTo>
                      <a:pt x="371" y="105"/>
                    </a:lnTo>
                    <a:lnTo>
                      <a:pt x="371" y="104"/>
                    </a:lnTo>
                    <a:lnTo>
                      <a:pt x="370" y="105"/>
                    </a:lnTo>
                    <a:lnTo>
                      <a:pt x="370" y="104"/>
                    </a:lnTo>
                    <a:lnTo>
                      <a:pt x="371" y="104"/>
                    </a:lnTo>
                    <a:lnTo>
                      <a:pt x="371" y="103"/>
                    </a:lnTo>
                    <a:lnTo>
                      <a:pt x="371" y="102"/>
                    </a:lnTo>
                    <a:lnTo>
                      <a:pt x="370" y="102"/>
                    </a:lnTo>
                    <a:lnTo>
                      <a:pt x="369" y="101"/>
                    </a:lnTo>
                    <a:lnTo>
                      <a:pt x="369" y="102"/>
                    </a:lnTo>
                    <a:lnTo>
                      <a:pt x="368" y="102"/>
                    </a:lnTo>
                    <a:lnTo>
                      <a:pt x="368" y="103"/>
                    </a:lnTo>
                    <a:lnTo>
                      <a:pt x="367" y="103"/>
                    </a:lnTo>
                    <a:lnTo>
                      <a:pt x="366" y="103"/>
                    </a:lnTo>
                    <a:lnTo>
                      <a:pt x="366" y="104"/>
                    </a:lnTo>
                    <a:lnTo>
                      <a:pt x="366" y="103"/>
                    </a:lnTo>
                    <a:lnTo>
                      <a:pt x="365" y="104"/>
                    </a:lnTo>
                    <a:lnTo>
                      <a:pt x="364" y="104"/>
                    </a:lnTo>
                    <a:lnTo>
                      <a:pt x="363" y="105"/>
                    </a:lnTo>
                    <a:lnTo>
                      <a:pt x="363" y="106"/>
                    </a:lnTo>
                    <a:lnTo>
                      <a:pt x="363" y="107"/>
                    </a:lnTo>
                    <a:lnTo>
                      <a:pt x="363" y="108"/>
                    </a:lnTo>
                    <a:lnTo>
                      <a:pt x="363" y="109"/>
                    </a:lnTo>
                    <a:lnTo>
                      <a:pt x="363" y="110"/>
                    </a:lnTo>
                    <a:lnTo>
                      <a:pt x="363" y="111"/>
                    </a:lnTo>
                    <a:lnTo>
                      <a:pt x="364" y="112"/>
                    </a:lnTo>
                    <a:lnTo>
                      <a:pt x="365" y="112"/>
                    </a:lnTo>
                    <a:lnTo>
                      <a:pt x="365" y="111"/>
                    </a:lnTo>
                    <a:lnTo>
                      <a:pt x="365" y="112"/>
                    </a:lnTo>
                    <a:lnTo>
                      <a:pt x="366" y="112"/>
                    </a:lnTo>
                    <a:lnTo>
                      <a:pt x="366" y="111"/>
                    </a:lnTo>
                    <a:lnTo>
                      <a:pt x="366" y="112"/>
                    </a:lnTo>
                    <a:lnTo>
                      <a:pt x="367" y="112"/>
                    </a:lnTo>
                    <a:lnTo>
                      <a:pt x="367" y="111"/>
                    </a:lnTo>
                    <a:lnTo>
                      <a:pt x="368" y="111"/>
                    </a:lnTo>
                    <a:lnTo>
                      <a:pt x="368" y="112"/>
                    </a:lnTo>
                    <a:lnTo>
                      <a:pt x="368" y="113"/>
                    </a:lnTo>
                    <a:lnTo>
                      <a:pt x="369" y="113"/>
                    </a:lnTo>
                    <a:lnTo>
                      <a:pt x="368" y="114"/>
                    </a:lnTo>
                    <a:lnTo>
                      <a:pt x="368" y="115"/>
                    </a:lnTo>
                    <a:lnTo>
                      <a:pt x="368" y="116"/>
                    </a:lnTo>
                    <a:lnTo>
                      <a:pt x="368" y="117"/>
                    </a:lnTo>
                    <a:lnTo>
                      <a:pt x="367" y="116"/>
                    </a:lnTo>
                    <a:lnTo>
                      <a:pt x="366" y="116"/>
                    </a:lnTo>
                    <a:lnTo>
                      <a:pt x="366" y="117"/>
                    </a:lnTo>
                    <a:lnTo>
                      <a:pt x="366" y="118"/>
                    </a:lnTo>
                    <a:lnTo>
                      <a:pt x="366" y="119"/>
                    </a:lnTo>
                    <a:lnTo>
                      <a:pt x="365" y="119"/>
                    </a:lnTo>
                    <a:lnTo>
                      <a:pt x="365" y="120"/>
                    </a:lnTo>
                    <a:lnTo>
                      <a:pt x="366" y="120"/>
                    </a:lnTo>
                    <a:lnTo>
                      <a:pt x="365" y="120"/>
                    </a:lnTo>
                    <a:lnTo>
                      <a:pt x="365" y="121"/>
                    </a:lnTo>
                    <a:lnTo>
                      <a:pt x="364" y="121"/>
                    </a:lnTo>
                    <a:lnTo>
                      <a:pt x="363" y="121"/>
                    </a:lnTo>
                    <a:lnTo>
                      <a:pt x="363" y="120"/>
                    </a:lnTo>
                    <a:lnTo>
                      <a:pt x="362" y="120"/>
                    </a:lnTo>
                    <a:lnTo>
                      <a:pt x="361" y="120"/>
                    </a:lnTo>
                    <a:lnTo>
                      <a:pt x="361" y="121"/>
                    </a:lnTo>
                    <a:lnTo>
                      <a:pt x="361" y="122"/>
                    </a:lnTo>
                    <a:lnTo>
                      <a:pt x="360" y="122"/>
                    </a:lnTo>
                    <a:lnTo>
                      <a:pt x="360" y="123"/>
                    </a:lnTo>
                    <a:lnTo>
                      <a:pt x="360" y="124"/>
                    </a:lnTo>
                    <a:lnTo>
                      <a:pt x="359" y="124"/>
                    </a:lnTo>
                    <a:lnTo>
                      <a:pt x="359" y="125"/>
                    </a:lnTo>
                    <a:lnTo>
                      <a:pt x="360" y="125"/>
                    </a:lnTo>
                    <a:lnTo>
                      <a:pt x="360" y="126"/>
                    </a:lnTo>
                    <a:lnTo>
                      <a:pt x="360" y="127"/>
                    </a:lnTo>
                    <a:lnTo>
                      <a:pt x="360" y="128"/>
                    </a:lnTo>
                    <a:lnTo>
                      <a:pt x="360" y="129"/>
                    </a:lnTo>
                    <a:lnTo>
                      <a:pt x="361" y="129"/>
                    </a:lnTo>
                    <a:lnTo>
                      <a:pt x="361" y="130"/>
                    </a:lnTo>
                    <a:lnTo>
                      <a:pt x="361" y="131"/>
                    </a:lnTo>
                    <a:lnTo>
                      <a:pt x="361" y="132"/>
                    </a:lnTo>
                    <a:lnTo>
                      <a:pt x="362" y="132"/>
                    </a:lnTo>
                    <a:lnTo>
                      <a:pt x="363" y="132"/>
                    </a:lnTo>
                    <a:lnTo>
                      <a:pt x="363" y="133"/>
                    </a:lnTo>
                    <a:lnTo>
                      <a:pt x="364" y="134"/>
                    </a:lnTo>
                    <a:lnTo>
                      <a:pt x="363" y="134"/>
                    </a:lnTo>
                    <a:lnTo>
                      <a:pt x="363" y="135"/>
                    </a:lnTo>
                    <a:lnTo>
                      <a:pt x="362" y="136"/>
                    </a:lnTo>
                    <a:lnTo>
                      <a:pt x="362" y="135"/>
                    </a:lnTo>
                    <a:lnTo>
                      <a:pt x="362" y="134"/>
                    </a:lnTo>
                    <a:lnTo>
                      <a:pt x="361" y="134"/>
                    </a:lnTo>
                    <a:lnTo>
                      <a:pt x="360" y="134"/>
                    </a:lnTo>
                    <a:lnTo>
                      <a:pt x="360" y="135"/>
                    </a:lnTo>
                    <a:lnTo>
                      <a:pt x="359" y="136"/>
                    </a:lnTo>
                    <a:lnTo>
                      <a:pt x="360" y="136"/>
                    </a:lnTo>
                    <a:lnTo>
                      <a:pt x="360" y="137"/>
                    </a:lnTo>
                    <a:lnTo>
                      <a:pt x="359" y="137"/>
                    </a:lnTo>
                    <a:lnTo>
                      <a:pt x="359" y="136"/>
                    </a:lnTo>
                    <a:lnTo>
                      <a:pt x="358" y="137"/>
                    </a:lnTo>
                    <a:lnTo>
                      <a:pt x="357" y="137"/>
                    </a:lnTo>
                    <a:lnTo>
                      <a:pt x="357" y="138"/>
                    </a:lnTo>
                    <a:lnTo>
                      <a:pt x="358" y="138"/>
                    </a:lnTo>
                    <a:lnTo>
                      <a:pt x="358" y="139"/>
                    </a:lnTo>
                    <a:lnTo>
                      <a:pt x="359" y="139"/>
                    </a:lnTo>
                    <a:lnTo>
                      <a:pt x="359" y="140"/>
                    </a:lnTo>
                    <a:lnTo>
                      <a:pt x="358" y="140"/>
                    </a:lnTo>
                    <a:lnTo>
                      <a:pt x="358" y="141"/>
                    </a:lnTo>
                    <a:lnTo>
                      <a:pt x="359" y="140"/>
                    </a:lnTo>
                    <a:lnTo>
                      <a:pt x="359" y="141"/>
                    </a:lnTo>
                    <a:lnTo>
                      <a:pt x="358" y="141"/>
                    </a:lnTo>
                    <a:lnTo>
                      <a:pt x="358" y="142"/>
                    </a:lnTo>
                    <a:lnTo>
                      <a:pt x="358" y="143"/>
                    </a:lnTo>
                    <a:lnTo>
                      <a:pt x="358" y="144"/>
                    </a:lnTo>
                    <a:lnTo>
                      <a:pt x="358" y="145"/>
                    </a:lnTo>
                    <a:lnTo>
                      <a:pt x="359" y="145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9" y="147"/>
                    </a:lnTo>
                    <a:lnTo>
                      <a:pt x="358" y="147"/>
                    </a:lnTo>
                    <a:lnTo>
                      <a:pt x="358" y="148"/>
                    </a:lnTo>
                    <a:lnTo>
                      <a:pt x="358" y="149"/>
                    </a:lnTo>
                    <a:lnTo>
                      <a:pt x="359" y="149"/>
                    </a:lnTo>
                    <a:lnTo>
                      <a:pt x="359" y="148"/>
                    </a:lnTo>
                    <a:lnTo>
                      <a:pt x="359" y="149"/>
                    </a:lnTo>
                    <a:lnTo>
                      <a:pt x="359" y="150"/>
                    </a:lnTo>
                    <a:lnTo>
                      <a:pt x="359" y="151"/>
                    </a:lnTo>
                    <a:lnTo>
                      <a:pt x="361" y="151"/>
                    </a:lnTo>
                    <a:lnTo>
                      <a:pt x="361" y="152"/>
                    </a:lnTo>
                    <a:lnTo>
                      <a:pt x="361" y="153"/>
                    </a:lnTo>
                    <a:lnTo>
                      <a:pt x="362" y="153"/>
                    </a:lnTo>
                    <a:lnTo>
                      <a:pt x="361" y="154"/>
                    </a:lnTo>
                    <a:lnTo>
                      <a:pt x="361" y="153"/>
                    </a:lnTo>
                    <a:lnTo>
                      <a:pt x="360" y="154"/>
                    </a:lnTo>
                    <a:lnTo>
                      <a:pt x="360" y="155"/>
                    </a:lnTo>
                    <a:lnTo>
                      <a:pt x="360" y="156"/>
                    </a:lnTo>
                    <a:lnTo>
                      <a:pt x="361" y="156"/>
                    </a:lnTo>
                    <a:lnTo>
                      <a:pt x="362" y="156"/>
                    </a:lnTo>
                    <a:lnTo>
                      <a:pt x="361" y="156"/>
                    </a:lnTo>
                    <a:lnTo>
                      <a:pt x="362" y="156"/>
                    </a:lnTo>
                    <a:lnTo>
                      <a:pt x="361" y="157"/>
                    </a:lnTo>
                    <a:lnTo>
                      <a:pt x="361" y="158"/>
                    </a:lnTo>
                    <a:lnTo>
                      <a:pt x="360" y="158"/>
                    </a:lnTo>
                    <a:lnTo>
                      <a:pt x="359" y="159"/>
                    </a:lnTo>
                    <a:lnTo>
                      <a:pt x="358" y="160"/>
                    </a:lnTo>
                    <a:lnTo>
                      <a:pt x="358" y="161"/>
                    </a:lnTo>
                    <a:lnTo>
                      <a:pt x="358" y="162"/>
                    </a:lnTo>
                    <a:lnTo>
                      <a:pt x="357" y="163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6"/>
                    </a:lnTo>
                    <a:lnTo>
                      <a:pt x="358" y="167"/>
                    </a:lnTo>
                    <a:lnTo>
                      <a:pt x="359" y="167"/>
                    </a:lnTo>
                    <a:lnTo>
                      <a:pt x="359" y="168"/>
                    </a:lnTo>
                    <a:lnTo>
                      <a:pt x="358" y="168"/>
                    </a:lnTo>
                    <a:lnTo>
                      <a:pt x="358" y="169"/>
                    </a:lnTo>
                    <a:lnTo>
                      <a:pt x="358" y="170"/>
                    </a:lnTo>
                    <a:lnTo>
                      <a:pt x="357" y="170"/>
                    </a:lnTo>
                    <a:lnTo>
                      <a:pt x="357" y="171"/>
                    </a:lnTo>
                    <a:lnTo>
                      <a:pt x="356" y="171"/>
                    </a:lnTo>
                    <a:lnTo>
                      <a:pt x="356" y="172"/>
                    </a:lnTo>
                    <a:lnTo>
                      <a:pt x="356" y="173"/>
                    </a:lnTo>
                    <a:lnTo>
                      <a:pt x="356" y="174"/>
                    </a:lnTo>
                    <a:lnTo>
                      <a:pt x="356" y="175"/>
                    </a:lnTo>
                    <a:lnTo>
                      <a:pt x="356" y="174"/>
                    </a:lnTo>
                    <a:lnTo>
                      <a:pt x="355" y="175"/>
                    </a:lnTo>
                    <a:lnTo>
                      <a:pt x="355" y="176"/>
                    </a:lnTo>
                    <a:lnTo>
                      <a:pt x="356" y="176"/>
                    </a:lnTo>
                    <a:lnTo>
                      <a:pt x="355" y="176"/>
                    </a:lnTo>
                    <a:lnTo>
                      <a:pt x="355" y="177"/>
                    </a:lnTo>
                    <a:lnTo>
                      <a:pt x="354" y="177"/>
                    </a:lnTo>
                    <a:lnTo>
                      <a:pt x="353" y="179"/>
                    </a:lnTo>
                    <a:lnTo>
                      <a:pt x="353" y="180"/>
                    </a:lnTo>
                    <a:lnTo>
                      <a:pt x="354" y="180"/>
                    </a:lnTo>
                    <a:lnTo>
                      <a:pt x="353" y="180"/>
                    </a:lnTo>
                    <a:lnTo>
                      <a:pt x="353" y="181"/>
                    </a:lnTo>
                    <a:lnTo>
                      <a:pt x="353" y="182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3" y="183"/>
                    </a:lnTo>
                    <a:lnTo>
                      <a:pt x="353" y="184"/>
                    </a:lnTo>
                    <a:lnTo>
                      <a:pt x="352" y="184"/>
                    </a:lnTo>
                    <a:lnTo>
                      <a:pt x="352" y="185"/>
                    </a:lnTo>
                    <a:lnTo>
                      <a:pt x="351" y="186"/>
                    </a:lnTo>
                    <a:lnTo>
                      <a:pt x="350" y="188"/>
                    </a:lnTo>
                    <a:lnTo>
                      <a:pt x="349" y="190"/>
                    </a:lnTo>
                    <a:lnTo>
                      <a:pt x="349" y="191"/>
                    </a:lnTo>
                    <a:lnTo>
                      <a:pt x="350" y="191"/>
                    </a:lnTo>
                    <a:lnTo>
                      <a:pt x="349" y="191"/>
                    </a:lnTo>
                    <a:lnTo>
                      <a:pt x="348" y="193"/>
                    </a:lnTo>
                    <a:lnTo>
                      <a:pt x="347" y="195"/>
                    </a:lnTo>
                    <a:lnTo>
                      <a:pt x="346" y="196"/>
                    </a:lnTo>
                    <a:lnTo>
                      <a:pt x="346" y="197"/>
                    </a:lnTo>
                    <a:lnTo>
                      <a:pt x="346" y="198"/>
                    </a:lnTo>
                    <a:lnTo>
                      <a:pt x="345" y="199"/>
                    </a:lnTo>
                    <a:lnTo>
                      <a:pt x="344" y="200"/>
                    </a:lnTo>
                    <a:lnTo>
                      <a:pt x="344" y="201"/>
                    </a:lnTo>
                    <a:lnTo>
                      <a:pt x="344" y="203"/>
                    </a:lnTo>
                    <a:lnTo>
                      <a:pt x="345" y="203"/>
                    </a:lnTo>
                    <a:lnTo>
                      <a:pt x="346" y="203"/>
                    </a:lnTo>
                    <a:lnTo>
                      <a:pt x="345" y="203"/>
                    </a:lnTo>
                    <a:lnTo>
                      <a:pt x="346" y="203"/>
                    </a:lnTo>
                    <a:lnTo>
                      <a:pt x="345" y="203"/>
                    </a:lnTo>
                    <a:lnTo>
                      <a:pt x="345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8"/>
                    </a:lnTo>
                    <a:lnTo>
                      <a:pt x="341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39" y="211"/>
                    </a:lnTo>
                    <a:lnTo>
                      <a:pt x="338" y="212"/>
                    </a:lnTo>
                    <a:lnTo>
                      <a:pt x="338" y="211"/>
                    </a:lnTo>
                    <a:lnTo>
                      <a:pt x="337" y="212"/>
                    </a:lnTo>
                    <a:lnTo>
                      <a:pt x="333" y="213"/>
                    </a:lnTo>
                    <a:lnTo>
                      <a:pt x="328" y="216"/>
                    </a:lnTo>
                    <a:lnTo>
                      <a:pt x="319" y="221"/>
                    </a:lnTo>
                    <a:lnTo>
                      <a:pt x="316" y="223"/>
                    </a:lnTo>
                    <a:lnTo>
                      <a:pt x="314" y="225"/>
                    </a:lnTo>
                    <a:lnTo>
                      <a:pt x="313" y="225"/>
                    </a:lnTo>
                    <a:lnTo>
                      <a:pt x="311" y="226"/>
                    </a:lnTo>
                    <a:lnTo>
                      <a:pt x="309" y="228"/>
                    </a:lnTo>
                    <a:lnTo>
                      <a:pt x="306" y="230"/>
                    </a:lnTo>
                    <a:lnTo>
                      <a:pt x="304" y="232"/>
                    </a:lnTo>
                    <a:lnTo>
                      <a:pt x="303" y="233"/>
                    </a:lnTo>
                    <a:lnTo>
                      <a:pt x="302" y="233"/>
                    </a:lnTo>
                    <a:lnTo>
                      <a:pt x="301" y="234"/>
                    </a:lnTo>
                    <a:lnTo>
                      <a:pt x="299" y="236"/>
                    </a:lnTo>
                    <a:lnTo>
                      <a:pt x="296" y="239"/>
                    </a:lnTo>
                    <a:lnTo>
                      <a:pt x="294" y="241"/>
                    </a:lnTo>
                    <a:lnTo>
                      <a:pt x="291" y="244"/>
                    </a:lnTo>
                    <a:lnTo>
                      <a:pt x="290" y="245"/>
                    </a:lnTo>
                    <a:lnTo>
                      <a:pt x="289" y="246"/>
                    </a:lnTo>
                    <a:lnTo>
                      <a:pt x="288" y="247"/>
                    </a:lnTo>
                    <a:lnTo>
                      <a:pt x="287" y="248"/>
                    </a:lnTo>
                    <a:lnTo>
                      <a:pt x="286" y="249"/>
                    </a:lnTo>
                    <a:lnTo>
                      <a:pt x="285" y="250"/>
                    </a:lnTo>
                    <a:lnTo>
                      <a:pt x="283" y="252"/>
                    </a:lnTo>
                    <a:lnTo>
                      <a:pt x="278" y="257"/>
                    </a:lnTo>
                    <a:lnTo>
                      <a:pt x="274" y="262"/>
                    </a:lnTo>
                    <a:lnTo>
                      <a:pt x="274" y="263"/>
                    </a:lnTo>
                    <a:close/>
                    <a:moveTo>
                      <a:pt x="355" y="177"/>
                    </a:moveTo>
                    <a:lnTo>
                      <a:pt x="355" y="177"/>
                    </a:lnTo>
                    <a:close/>
                    <a:moveTo>
                      <a:pt x="354" y="184"/>
                    </a:moveTo>
                    <a:lnTo>
                      <a:pt x="354" y="183"/>
                    </a:lnTo>
                    <a:lnTo>
                      <a:pt x="354" y="184"/>
                    </a:lnTo>
                    <a:close/>
                    <a:moveTo>
                      <a:pt x="353" y="184"/>
                    </a:moveTo>
                    <a:lnTo>
                      <a:pt x="353" y="184"/>
                    </a:lnTo>
                    <a:lnTo>
                      <a:pt x="354" y="184"/>
                    </a:lnTo>
                    <a:lnTo>
                      <a:pt x="353" y="184"/>
                    </a:lnTo>
                    <a:close/>
                    <a:moveTo>
                      <a:pt x="353" y="190"/>
                    </a:moveTo>
                    <a:lnTo>
                      <a:pt x="353" y="190"/>
                    </a:lnTo>
                    <a:close/>
                    <a:moveTo>
                      <a:pt x="348" y="200"/>
                    </a:moveTo>
                    <a:lnTo>
                      <a:pt x="348" y="199"/>
                    </a:lnTo>
                    <a:lnTo>
                      <a:pt x="348" y="200"/>
                    </a:lnTo>
                    <a:close/>
                    <a:moveTo>
                      <a:pt x="344" y="206"/>
                    </a:moveTo>
                    <a:lnTo>
                      <a:pt x="344" y="206"/>
                    </a:lnTo>
                    <a:close/>
                    <a:moveTo>
                      <a:pt x="370" y="122"/>
                    </a:moveTo>
                    <a:lnTo>
                      <a:pt x="370" y="122"/>
                    </a:lnTo>
                    <a:lnTo>
                      <a:pt x="371" y="122"/>
                    </a:lnTo>
                    <a:lnTo>
                      <a:pt x="371" y="121"/>
                    </a:lnTo>
                    <a:lnTo>
                      <a:pt x="372" y="121"/>
                    </a:lnTo>
                    <a:lnTo>
                      <a:pt x="373" y="121"/>
                    </a:lnTo>
                    <a:lnTo>
                      <a:pt x="374" y="121"/>
                    </a:lnTo>
                    <a:lnTo>
                      <a:pt x="375" y="121"/>
                    </a:lnTo>
                    <a:lnTo>
                      <a:pt x="375" y="120"/>
                    </a:lnTo>
                    <a:lnTo>
                      <a:pt x="375" y="119"/>
                    </a:lnTo>
                    <a:lnTo>
                      <a:pt x="375" y="120"/>
                    </a:lnTo>
                    <a:lnTo>
                      <a:pt x="375" y="119"/>
                    </a:lnTo>
                    <a:lnTo>
                      <a:pt x="374" y="119"/>
                    </a:lnTo>
                    <a:lnTo>
                      <a:pt x="375" y="118"/>
                    </a:lnTo>
                    <a:lnTo>
                      <a:pt x="376" y="118"/>
                    </a:lnTo>
                    <a:lnTo>
                      <a:pt x="376" y="119"/>
                    </a:lnTo>
                    <a:lnTo>
                      <a:pt x="376" y="120"/>
                    </a:lnTo>
                    <a:lnTo>
                      <a:pt x="377" y="120"/>
                    </a:lnTo>
                    <a:lnTo>
                      <a:pt x="377" y="121"/>
                    </a:lnTo>
                    <a:lnTo>
                      <a:pt x="377" y="122"/>
                    </a:lnTo>
                    <a:lnTo>
                      <a:pt x="378" y="123"/>
                    </a:lnTo>
                    <a:lnTo>
                      <a:pt x="379" y="123"/>
                    </a:lnTo>
                    <a:lnTo>
                      <a:pt x="379" y="122"/>
                    </a:lnTo>
                    <a:lnTo>
                      <a:pt x="379" y="123"/>
                    </a:lnTo>
                    <a:lnTo>
                      <a:pt x="378" y="124"/>
                    </a:lnTo>
                    <a:lnTo>
                      <a:pt x="378" y="125"/>
                    </a:lnTo>
                    <a:lnTo>
                      <a:pt x="378" y="126"/>
                    </a:lnTo>
                    <a:lnTo>
                      <a:pt x="377" y="126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6" y="128"/>
                    </a:lnTo>
                    <a:lnTo>
                      <a:pt x="375" y="129"/>
                    </a:lnTo>
                    <a:lnTo>
                      <a:pt x="374" y="130"/>
                    </a:lnTo>
                    <a:lnTo>
                      <a:pt x="374" y="131"/>
                    </a:lnTo>
                    <a:lnTo>
                      <a:pt x="374" y="132"/>
                    </a:lnTo>
                    <a:lnTo>
                      <a:pt x="374" y="133"/>
                    </a:lnTo>
                    <a:lnTo>
                      <a:pt x="375" y="133"/>
                    </a:lnTo>
                    <a:lnTo>
                      <a:pt x="374" y="133"/>
                    </a:lnTo>
                    <a:lnTo>
                      <a:pt x="374" y="134"/>
                    </a:lnTo>
                    <a:lnTo>
                      <a:pt x="373" y="135"/>
                    </a:lnTo>
                    <a:lnTo>
                      <a:pt x="373" y="136"/>
                    </a:lnTo>
                    <a:lnTo>
                      <a:pt x="372" y="136"/>
                    </a:lnTo>
                    <a:lnTo>
                      <a:pt x="372" y="137"/>
                    </a:lnTo>
                    <a:lnTo>
                      <a:pt x="371" y="138"/>
                    </a:lnTo>
                    <a:lnTo>
                      <a:pt x="370" y="140"/>
                    </a:lnTo>
                    <a:lnTo>
                      <a:pt x="369" y="142"/>
                    </a:lnTo>
                    <a:lnTo>
                      <a:pt x="368" y="142"/>
                    </a:lnTo>
                    <a:lnTo>
                      <a:pt x="368" y="143"/>
                    </a:lnTo>
                    <a:lnTo>
                      <a:pt x="368" y="144"/>
                    </a:lnTo>
                    <a:lnTo>
                      <a:pt x="367" y="144"/>
                    </a:lnTo>
                    <a:lnTo>
                      <a:pt x="367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8" y="147"/>
                    </a:lnTo>
                    <a:lnTo>
                      <a:pt x="369" y="147"/>
                    </a:lnTo>
                    <a:lnTo>
                      <a:pt x="369" y="148"/>
                    </a:lnTo>
                    <a:lnTo>
                      <a:pt x="368" y="148"/>
                    </a:lnTo>
                    <a:lnTo>
                      <a:pt x="368" y="149"/>
                    </a:lnTo>
                    <a:lnTo>
                      <a:pt x="368" y="150"/>
                    </a:lnTo>
                    <a:lnTo>
                      <a:pt x="367" y="150"/>
                    </a:lnTo>
                    <a:lnTo>
                      <a:pt x="367" y="149"/>
                    </a:lnTo>
                    <a:lnTo>
                      <a:pt x="367" y="148"/>
                    </a:lnTo>
                    <a:lnTo>
                      <a:pt x="366" y="148"/>
                    </a:lnTo>
                    <a:lnTo>
                      <a:pt x="366" y="149"/>
                    </a:lnTo>
                    <a:lnTo>
                      <a:pt x="365" y="149"/>
                    </a:lnTo>
                    <a:lnTo>
                      <a:pt x="365" y="150"/>
                    </a:lnTo>
                    <a:lnTo>
                      <a:pt x="365" y="151"/>
                    </a:lnTo>
                    <a:lnTo>
                      <a:pt x="364" y="151"/>
                    </a:lnTo>
                    <a:lnTo>
                      <a:pt x="364" y="152"/>
                    </a:lnTo>
                    <a:lnTo>
                      <a:pt x="363" y="153"/>
                    </a:lnTo>
                    <a:lnTo>
                      <a:pt x="363" y="152"/>
                    </a:lnTo>
                    <a:lnTo>
                      <a:pt x="362" y="153"/>
                    </a:lnTo>
                    <a:lnTo>
                      <a:pt x="362" y="152"/>
                    </a:lnTo>
                    <a:lnTo>
                      <a:pt x="363" y="151"/>
                    </a:lnTo>
                    <a:lnTo>
                      <a:pt x="363" y="150"/>
                    </a:lnTo>
                    <a:lnTo>
                      <a:pt x="363" y="149"/>
                    </a:lnTo>
                    <a:lnTo>
                      <a:pt x="363" y="148"/>
                    </a:lnTo>
                    <a:lnTo>
                      <a:pt x="362" y="148"/>
                    </a:lnTo>
                    <a:lnTo>
                      <a:pt x="362" y="147"/>
                    </a:lnTo>
                    <a:lnTo>
                      <a:pt x="363" y="146"/>
                    </a:lnTo>
                    <a:lnTo>
                      <a:pt x="364" y="145"/>
                    </a:lnTo>
                    <a:lnTo>
                      <a:pt x="363" y="145"/>
                    </a:lnTo>
                    <a:lnTo>
                      <a:pt x="363" y="144"/>
                    </a:lnTo>
                    <a:lnTo>
                      <a:pt x="363" y="143"/>
                    </a:lnTo>
                    <a:lnTo>
                      <a:pt x="364" y="143"/>
                    </a:lnTo>
                    <a:lnTo>
                      <a:pt x="364" y="142"/>
                    </a:lnTo>
                    <a:lnTo>
                      <a:pt x="364" y="141"/>
                    </a:lnTo>
                    <a:lnTo>
                      <a:pt x="363" y="142"/>
                    </a:lnTo>
                    <a:lnTo>
                      <a:pt x="363" y="141"/>
                    </a:lnTo>
                    <a:lnTo>
                      <a:pt x="363" y="140"/>
                    </a:lnTo>
                    <a:lnTo>
                      <a:pt x="364" y="139"/>
                    </a:lnTo>
                    <a:lnTo>
                      <a:pt x="364" y="138"/>
                    </a:lnTo>
                    <a:lnTo>
                      <a:pt x="365" y="138"/>
                    </a:lnTo>
                    <a:lnTo>
                      <a:pt x="366" y="138"/>
                    </a:lnTo>
                    <a:lnTo>
                      <a:pt x="367" y="138"/>
                    </a:lnTo>
                    <a:lnTo>
                      <a:pt x="367" y="137"/>
                    </a:lnTo>
                    <a:lnTo>
                      <a:pt x="367" y="136"/>
                    </a:lnTo>
                    <a:lnTo>
                      <a:pt x="366" y="135"/>
                    </a:lnTo>
                    <a:lnTo>
                      <a:pt x="365" y="136"/>
                    </a:lnTo>
                    <a:lnTo>
                      <a:pt x="365" y="135"/>
                    </a:lnTo>
                    <a:lnTo>
                      <a:pt x="365" y="134"/>
                    </a:lnTo>
                    <a:lnTo>
                      <a:pt x="364" y="134"/>
                    </a:lnTo>
                    <a:lnTo>
                      <a:pt x="364" y="133"/>
                    </a:lnTo>
                    <a:lnTo>
                      <a:pt x="366" y="133"/>
                    </a:lnTo>
                    <a:lnTo>
                      <a:pt x="366" y="132"/>
                    </a:lnTo>
                    <a:lnTo>
                      <a:pt x="367" y="132"/>
                    </a:lnTo>
                    <a:lnTo>
                      <a:pt x="368" y="132"/>
                    </a:lnTo>
                    <a:lnTo>
                      <a:pt x="367" y="132"/>
                    </a:lnTo>
                    <a:lnTo>
                      <a:pt x="367" y="131"/>
                    </a:lnTo>
                    <a:lnTo>
                      <a:pt x="368" y="131"/>
                    </a:lnTo>
                    <a:lnTo>
                      <a:pt x="368" y="130"/>
                    </a:lnTo>
                    <a:lnTo>
                      <a:pt x="367" y="130"/>
                    </a:lnTo>
                    <a:lnTo>
                      <a:pt x="367" y="129"/>
                    </a:lnTo>
                    <a:lnTo>
                      <a:pt x="367" y="128"/>
                    </a:lnTo>
                    <a:lnTo>
                      <a:pt x="368" y="128"/>
                    </a:lnTo>
                    <a:lnTo>
                      <a:pt x="368" y="127"/>
                    </a:lnTo>
                    <a:lnTo>
                      <a:pt x="368" y="126"/>
                    </a:lnTo>
                    <a:lnTo>
                      <a:pt x="367" y="126"/>
                    </a:lnTo>
                    <a:lnTo>
                      <a:pt x="367" y="125"/>
                    </a:lnTo>
                    <a:lnTo>
                      <a:pt x="367" y="124"/>
                    </a:lnTo>
                    <a:lnTo>
                      <a:pt x="368" y="124"/>
                    </a:lnTo>
                    <a:lnTo>
                      <a:pt x="368" y="123"/>
                    </a:lnTo>
                    <a:lnTo>
                      <a:pt x="367" y="123"/>
                    </a:lnTo>
                    <a:lnTo>
                      <a:pt x="366" y="123"/>
                    </a:lnTo>
                    <a:lnTo>
                      <a:pt x="367" y="123"/>
                    </a:lnTo>
                    <a:lnTo>
                      <a:pt x="367" y="122"/>
                    </a:lnTo>
                    <a:lnTo>
                      <a:pt x="368" y="122"/>
                    </a:lnTo>
                    <a:lnTo>
                      <a:pt x="368" y="121"/>
                    </a:lnTo>
                    <a:lnTo>
                      <a:pt x="369" y="121"/>
                    </a:lnTo>
                    <a:lnTo>
                      <a:pt x="370" y="122"/>
                    </a:lnTo>
                    <a:close/>
                    <a:moveTo>
                      <a:pt x="371" y="120"/>
                    </a:moveTo>
                    <a:lnTo>
                      <a:pt x="371" y="120"/>
                    </a:lnTo>
                    <a:lnTo>
                      <a:pt x="372" y="120"/>
                    </a:lnTo>
                    <a:lnTo>
                      <a:pt x="371" y="120"/>
                    </a:lnTo>
                    <a:close/>
                    <a:moveTo>
                      <a:pt x="379" y="122"/>
                    </a:moveTo>
                    <a:lnTo>
                      <a:pt x="379" y="121"/>
                    </a:lnTo>
                    <a:lnTo>
                      <a:pt x="379" y="122"/>
                    </a:lnTo>
                    <a:close/>
                    <a:moveTo>
                      <a:pt x="380" y="123"/>
                    </a:moveTo>
                    <a:lnTo>
                      <a:pt x="380" y="123"/>
                    </a:lnTo>
                    <a:close/>
                    <a:moveTo>
                      <a:pt x="365" y="125"/>
                    </a:moveTo>
                    <a:lnTo>
                      <a:pt x="365" y="125"/>
                    </a:lnTo>
                    <a:lnTo>
                      <a:pt x="365" y="124"/>
                    </a:lnTo>
                    <a:lnTo>
                      <a:pt x="365" y="125"/>
                    </a:lnTo>
                    <a:close/>
                    <a:moveTo>
                      <a:pt x="379" y="126"/>
                    </a:moveTo>
                    <a:lnTo>
                      <a:pt x="379" y="126"/>
                    </a:lnTo>
                    <a:lnTo>
                      <a:pt x="379" y="127"/>
                    </a:lnTo>
                    <a:lnTo>
                      <a:pt x="379" y="126"/>
                    </a:lnTo>
                    <a:close/>
                    <a:moveTo>
                      <a:pt x="379" y="126"/>
                    </a:moveTo>
                    <a:lnTo>
                      <a:pt x="379" y="127"/>
                    </a:lnTo>
                    <a:lnTo>
                      <a:pt x="379" y="126"/>
                    </a:lnTo>
                    <a:close/>
                    <a:moveTo>
                      <a:pt x="365" y="126"/>
                    </a:moveTo>
                    <a:lnTo>
                      <a:pt x="365" y="126"/>
                    </a:lnTo>
                    <a:close/>
                    <a:moveTo>
                      <a:pt x="366" y="131"/>
                    </a:moveTo>
                    <a:lnTo>
                      <a:pt x="365" y="131"/>
                    </a:lnTo>
                    <a:lnTo>
                      <a:pt x="366" y="131"/>
                    </a:lnTo>
                    <a:close/>
                    <a:moveTo>
                      <a:pt x="376" y="136"/>
                    </a:moveTo>
                    <a:lnTo>
                      <a:pt x="377" y="136"/>
                    </a:lnTo>
                    <a:lnTo>
                      <a:pt x="376" y="136"/>
                    </a:lnTo>
                    <a:close/>
                    <a:moveTo>
                      <a:pt x="370" y="142"/>
                    </a:moveTo>
                    <a:lnTo>
                      <a:pt x="370" y="142"/>
                    </a:lnTo>
                    <a:lnTo>
                      <a:pt x="371" y="142"/>
                    </a:lnTo>
                    <a:lnTo>
                      <a:pt x="370" y="143"/>
                    </a:lnTo>
                    <a:lnTo>
                      <a:pt x="370" y="142"/>
                    </a:lnTo>
                    <a:close/>
                    <a:moveTo>
                      <a:pt x="363" y="142"/>
                    </a:moveTo>
                    <a:lnTo>
                      <a:pt x="363" y="142"/>
                    </a:lnTo>
                    <a:close/>
                    <a:moveTo>
                      <a:pt x="365" y="153"/>
                    </a:moveTo>
                    <a:lnTo>
                      <a:pt x="365" y="152"/>
                    </a:lnTo>
                    <a:lnTo>
                      <a:pt x="365" y="153"/>
                    </a:lnTo>
                    <a:close/>
                    <a:moveTo>
                      <a:pt x="365" y="153"/>
                    </a:moveTo>
                    <a:lnTo>
                      <a:pt x="365" y="153"/>
                    </a:lnTo>
                    <a:lnTo>
                      <a:pt x="366" y="153"/>
                    </a:lnTo>
                    <a:lnTo>
                      <a:pt x="365" y="153"/>
                    </a:lnTo>
                    <a:close/>
                    <a:moveTo>
                      <a:pt x="367" y="153"/>
                    </a:moveTo>
                    <a:lnTo>
                      <a:pt x="366" y="153"/>
                    </a:lnTo>
                    <a:lnTo>
                      <a:pt x="367" y="153"/>
                    </a:lnTo>
                    <a:close/>
                    <a:moveTo>
                      <a:pt x="372" y="154"/>
                    </a:moveTo>
                    <a:lnTo>
                      <a:pt x="372" y="153"/>
                    </a:lnTo>
                    <a:lnTo>
                      <a:pt x="372" y="154"/>
                    </a:lnTo>
                    <a:close/>
                    <a:moveTo>
                      <a:pt x="372" y="154"/>
                    </a:moveTo>
                    <a:lnTo>
                      <a:pt x="372" y="154"/>
                    </a:lnTo>
                    <a:lnTo>
                      <a:pt x="371" y="154"/>
                    </a:lnTo>
                    <a:lnTo>
                      <a:pt x="372" y="154"/>
                    </a:lnTo>
                    <a:close/>
                    <a:moveTo>
                      <a:pt x="359" y="137"/>
                    </a:moveTo>
                    <a:lnTo>
                      <a:pt x="359" y="137"/>
                    </a:lnTo>
                    <a:close/>
                    <a:moveTo>
                      <a:pt x="361" y="154"/>
                    </a:moveTo>
                    <a:lnTo>
                      <a:pt x="361" y="154"/>
                    </a:lnTo>
                    <a:lnTo>
                      <a:pt x="362" y="154"/>
                    </a:lnTo>
                    <a:lnTo>
                      <a:pt x="361" y="154"/>
                    </a:lnTo>
                    <a:close/>
                    <a:moveTo>
                      <a:pt x="363" y="161"/>
                    </a:moveTo>
                    <a:lnTo>
                      <a:pt x="363" y="161"/>
                    </a:lnTo>
                    <a:lnTo>
                      <a:pt x="363" y="160"/>
                    </a:lnTo>
                    <a:lnTo>
                      <a:pt x="363" y="161"/>
                    </a:lnTo>
                    <a:close/>
                    <a:moveTo>
                      <a:pt x="358" y="164"/>
                    </a:moveTo>
                    <a:lnTo>
                      <a:pt x="358" y="164"/>
                    </a:lnTo>
                    <a:close/>
                    <a:moveTo>
                      <a:pt x="382" y="110"/>
                    </a:moveTo>
                    <a:lnTo>
                      <a:pt x="382" y="110"/>
                    </a:lnTo>
                    <a:lnTo>
                      <a:pt x="383" y="110"/>
                    </a:lnTo>
                    <a:lnTo>
                      <a:pt x="382" y="110"/>
                    </a:lnTo>
                    <a:close/>
                    <a:moveTo>
                      <a:pt x="381" y="112"/>
                    </a:moveTo>
                    <a:lnTo>
                      <a:pt x="380" y="111"/>
                    </a:lnTo>
                    <a:lnTo>
                      <a:pt x="379" y="111"/>
                    </a:lnTo>
                    <a:lnTo>
                      <a:pt x="379" y="110"/>
                    </a:lnTo>
                    <a:lnTo>
                      <a:pt x="380" y="109"/>
                    </a:lnTo>
                    <a:lnTo>
                      <a:pt x="380" y="110"/>
                    </a:lnTo>
                    <a:lnTo>
                      <a:pt x="381" y="110"/>
                    </a:lnTo>
                    <a:lnTo>
                      <a:pt x="381" y="111"/>
                    </a:lnTo>
                    <a:lnTo>
                      <a:pt x="381" y="112"/>
                    </a:lnTo>
                    <a:close/>
                    <a:moveTo>
                      <a:pt x="368" y="111"/>
                    </a:moveTo>
                    <a:lnTo>
                      <a:pt x="368" y="111"/>
                    </a:lnTo>
                    <a:lnTo>
                      <a:pt x="369" y="111"/>
                    </a:lnTo>
                    <a:lnTo>
                      <a:pt x="368" y="111"/>
                    </a:lnTo>
                    <a:close/>
                    <a:moveTo>
                      <a:pt x="365" y="121"/>
                    </a:moveTo>
                    <a:lnTo>
                      <a:pt x="365" y="121"/>
                    </a:lnTo>
                    <a:close/>
                    <a:moveTo>
                      <a:pt x="379" y="23"/>
                    </a:moveTo>
                    <a:lnTo>
                      <a:pt x="379" y="22"/>
                    </a:lnTo>
                    <a:lnTo>
                      <a:pt x="379" y="23"/>
                    </a:lnTo>
                    <a:close/>
                    <a:moveTo>
                      <a:pt x="379" y="23"/>
                    </a:moveTo>
                    <a:lnTo>
                      <a:pt x="379" y="23"/>
                    </a:lnTo>
                    <a:lnTo>
                      <a:pt x="380" y="23"/>
                    </a:lnTo>
                    <a:lnTo>
                      <a:pt x="379" y="23"/>
                    </a:lnTo>
                    <a:close/>
                    <a:moveTo>
                      <a:pt x="379" y="24"/>
                    </a:moveTo>
                    <a:lnTo>
                      <a:pt x="379" y="24"/>
                    </a:lnTo>
                    <a:lnTo>
                      <a:pt x="379" y="23"/>
                    </a:lnTo>
                    <a:lnTo>
                      <a:pt x="379" y="24"/>
                    </a:lnTo>
                    <a:close/>
                    <a:moveTo>
                      <a:pt x="379" y="24"/>
                    </a:moveTo>
                    <a:lnTo>
                      <a:pt x="379" y="24"/>
                    </a:lnTo>
                    <a:close/>
                    <a:moveTo>
                      <a:pt x="378" y="25"/>
                    </a:moveTo>
                    <a:lnTo>
                      <a:pt x="379" y="26"/>
                    </a:lnTo>
                    <a:lnTo>
                      <a:pt x="378" y="26"/>
                    </a:lnTo>
                    <a:lnTo>
                      <a:pt x="378" y="25"/>
                    </a:lnTo>
                    <a:close/>
                    <a:moveTo>
                      <a:pt x="375" y="38"/>
                    </a:moveTo>
                    <a:lnTo>
                      <a:pt x="375" y="38"/>
                    </a:lnTo>
                    <a:close/>
                    <a:moveTo>
                      <a:pt x="375" y="39"/>
                    </a:moveTo>
                    <a:lnTo>
                      <a:pt x="375" y="39"/>
                    </a:lnTo>
                    <a:lnTo>
                      <a:pt x="375" y="38"/>
                    </a:lnTo>
                    <a:lnTo>
                      <a:pt x="376" y="39"/>
                    </a:lnTo>
                    <a:lnTo>
                      <a:pt x="375" y="39"/>
                    </a:lnTo>
                    <a:close/>
                    <a:moveTo>
                      <a:pt x="375" y="39"/>
                    </a:moveTo>
                    <a:lnTo>
                      <a:pt x="375" y="39"/>
                    </a:lnTo>
                    <a:close/>
                    <a:moveTo>
                      <a:pt x="375" y="40"/>
                    </a:moveTo>
                    <a:lnTo>
                      <a:pt x="375" y="40"/>
                    </a:lnTo>
                    <a:lnTo>
                      <a:pt x="375" y="39"/>
                    </a:lnTo>
                    <a:lnTo>
                      <a:pt x="375" y="40"/>
                    </a:lnTo>
                    <a:close/>
                    <a:moveTo>
                      <a:pt x="371" y="45"/>
                    </a:moveTo>
                    <a:lnTo>
                      <a:pt x="371" y="45"/>
                    </a:lnTo>
                    <a:close/>
                    <a:moveTo>
                      <a:pt x="372" y="45"/>
                    </a:moveTo>
                    <a:lnTo>
                      <a:pt x="372" y="45"/>
                    </a:lnTo>
                    <a:lnTo>
                      <a:pt x="371" y="45"/>
                    </a:lnTo>
                    <a:lnTo>
                      <a:pt x="372" y="45"/>
                    </a:lnTo>
                    <a:close/>
                    <a:moveTo>
                      <a:pt x="371" y="46"/>
                    </a:moveTo>
                    <a:lnTo>
                      <a:pt x="371" y="46"/>
                    </a:lnTo>
                    <a:close/>
                    <a:moveTo>
                      <a:pt x="363" y="63"/>
                    </a:moveTo>
                    <a:lnTo>
                      <a:pt x="362" y="63"/>
                    </a:lnTo>
                    <a:lnTo>
                      <a:pt x="363" y="63"/>
                    </a:lnTo>
                    <a:close/>
                    <a:moveTo>
                      <a:pt x="378" y="102"/>
                    </a:moveTo>
                    <a:lnTo>
                      <a:pt x="378" y="102"/>
                    </a:lnTo>
                    <a:lnTo>
                      <a:pt x="378" y="103"/>
                    </a:lnTo>
                    <a:lnTo>
                      <a:pt x="378" y="102"/>
                    </a:lnTo>
                    <a:close/>
                    <a:moveTo>
                      <a:pt x="378" y="102"/>
                    </a:moveTo>
                    <a:lnTo>
                      <a:pt x="378" y="102"/>
                    </a:lnTo>
                    <a:close/>
                    <a:moveTo>
                      <a:pt x="378" y="102"/>
                    </a:moveTo>
                    <a:lnTo>
                      <a:pt x="378" y="102"/>
                    </a:lnTo>
                    <a:close/>
                    <a:moveTo>
                      <a:pt x="373" y="104"/>
                    </a:moveTo>
                    <a:lnTo>
                      <a:pt x="373" y="104"/>
                    </a:lnTo>
                    <a:lnTo>
                      <a:pt x="373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3" y="104"/>
                    </a:lnTo>
                    <a:close/>
                    <a:moveTo>
                      <a:pt x="368" y="99"/>
                    </a:moveTo>
                    <a:lnTo>
                      <a:pt x="368" y="99"/>
                    </a:lnTo>
                    <a:lnTo>
                      <a:pt x="368" y="98"/>
                    </a:lnTo>
                    <a:lnTo>
                      <a:pt x="369" y="98"/>
                    </a:lnTo>
                    <a:lnTo>
                      <a:pt x="368" y="99"/>
                    </a:lnTo>
                    <a:close/>
                    <a:moveTo>
                      <a:pt x="365" y="67"/>
                    </a:moveTo>
                    <a:lnTo>
                      <a:pt x="365" y="6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27" name="Grupo 125"/>
            <p:cNvGrpSpPr>
              <a:grpSpLocks/>
            </p:cNvGrpSpPr>
            <p:nvPr/>
          </p:nvGrpSpPr>
          <p:grpSpPr bwMode="auto">
            <a:xfrm>
              <a:off x="2454275" y="3675063"/>
              <a:ext cx="1284288" cy="1073150"/>
              <a:chOff x="3081600" y="3495676"/>
              <a:chExt cx="1603112" cy="1338374"/>
            </a:xfrm>
          </p:grpSpPr>
          <p:sp>
            <p:nvSpPr>
              <p:cNvPr id="46140" name="Freeform 4953"/>
              <p:cNvSpPr>
                <a:spLocks/>
              </p:cNvSpPr>
              <p:nvPr/>
            </p:nvSpPr>
            <p:spPr bwMode="auto">
              <a:xfrm>
                <a:off x="3336925" y="3495676"/>
                <a:ext cx="1347787" cy="1060450"/>
              </a:xfrm>
              <a:custGeom>
                <a:avLst/>
                <a:gdLst>
                  <a:gd name="T0" fmla="*/ 2147483646 w 849"/>
                  <a:gd name="T1" fmla="*/ 2147483646 h 668"/>
                  <a:gd name="T2" fmla="*/ 2147483646 w 849"/>
                  <a:gd name="T3" fmla="*/ 2147483646 h 668"/>
                  <a:gd name="T4" fmla="*/ 2147483646 w 849"/>
                  <a:gd name="T5" fmla="*/ 2147483646 h 668"/>
                  <a:gd name="T6" fmla="*/ 2147483646 w 849"/>
                  <a:gd name="T7" fmla="*/ 2147483646 h 668"/>
                  <a:gd name="T8" fmla="*/ 2147483646 w 849"/>
                  <a:gd name="T9" fmla="*/ 2147483646 h 668"/>
                  <a:gd name="T10" fmla="*/ 2147483646 w 849"/>
                  <a:gd name="T11" fmla="*/ 2147483646 h 668"/>
                  <a:gd name="T12" fmla="*/ 2147483646 w 849"/>
                  <a:gd name="T13" fmla="*/ 2147483646 h 668"/>
                  <a:gd name="T14" fmla="*/ 2147483646 w 849"/>
                  <a:gd name="T15" fmla="*/ 2147483646 h 668"/>
                  <a:gd name="T16" fmla="*/ 2147483646 w 849"/>
                  <a:gd name="T17" fmla="*/ 2147483646 h 668"/>
                  <a:gd name="T18" fmla="*/ 2147483646 w 849"/>
                  <a:gd name="T19" fmla="*/ 2147483646 h 668"/>
                  <a:gd name="T20" fmla="*/ 2147483646 w 849"/>
                  <a:gd name="T21" fmla="*/ 2147483646 h 668"/>
                  <a:gd name="T22" fmla="*/ 2147483646 w 849"/>
                  <a:gd name="T23" fmla="*/ 2147483646 h 668"/>
                  <a:gd name="T24" fmla="*/ 2147483646 w 849"/>
                  <a:gd name="T25" fmla="*/ 2147483646 h 668"/>
                  <a:gd name="T26" fmla="*/ 2147483646 w 849"/>
                  <a:gd name="T27" fmla="*/ 2147483646 h 668"/>
                  <a:gd name="T28" fmla="*/ 2147483646 w 849"/>
                  <a:gd name="T29" fmla="*/ 2147483646 h 668"/>
                  <a:gd name="T30" fmla="*/ 2147483646 w 849"/>
                  <a:gd name="T31" fmla="*/ 2147483646 h 668"/>
                  <a:gd name="T32" fmla="*/ 2147483646 w 849"/>
                  <a:gd name="T33" fmla="*/ 2147483646 h 668"/>
                  <a:gd name="T34" fmla="*/ 2147483646 w 849"/>
                  <a:gd name="T35" fmla="*/ 2147483646 h 668"/>
                  <a:gd name="T36" fmla="*/ 2147483646 w 849"/>
                  <a:gd name="T37" fmla="*/ 2147483646 h 668"/>
                  <a:gd name="T38" fmla="*/ 2147483646 w 849"/>
                  <a:gd name="T39" fmla="*/ 2147483646 h 668"/>
                  <a:gd name="T40" fmla="*/ 2147483646 w 849"/>
                  <a:gd name="T41" fmla="*/ 2147483646 h 668"/>
                  <a:gd name="T42" fmla="*/ 2147483646 w 849"/>
                  <a:gd name="T43" fmla="*/ 2147483646 h 668"/>
                  <a:gd name="T44" fmla="*/ 2147483646 w 849"/>
                  <a:gd name="T45" fmla="*/ 2147483646 h 668"/>
                  <a:gd name="T46" fmla="*/ 2147483646 w 849"/>
                  <a:gd name="T47" fmla="*/ 2147483646 h 668"/>
                  <a:gd name="T48" fmla="*/ 2147483646 w 849"/>
                  <a:gd name="T49" fmla="*/ 2147483646 h 668"/>
                  <a:gd name="T50" fmla="*/ 2147483646 w 849"/>
                  <a:gd name="T51" fmla="*/ 2147483646 h 668"/>
                  <a:gd name="T52" fmla="*/ 2147483646 w 849"/>
                  <a:gd name="T53" fmla="*/ 2147483646 h 668"/>
                  <a:gd name="T54" fmla="*/ 2147483646 w 849"/>
                  <a:gd name="T55" fmla="*/ 2147483646 h 668"/>
                  <a:gd name="T56" fmla="*/ 2147483646 w 849"/>
                  <a:gd name="T57" fmla="*/ 2147483646 h 668"/>
                  <a:gd name="T58" fmla="*/ 2147483646 w 849"/>
                  <a:gd name="T59" fmla="*/ 2147483646 h 668"/>
                  <a:gd name="T60" fmla="*/ 2147483646 w 849"/>
                  <a:gd name="T61" fmla="*/ 2147483646 h 668"/>
                  <a:gd name="T62" fmla="*/ 2147483646 w 849"/>
                  <a:gd name="T63" fmla="*/ 2147483646 h 668"/>
                  <a:gd name="T64" fmla="*/ 2147483646 w 849"/>
                  <a:gd name="T65" fmla="*/ 2147483646 h 668"/>
                  <a:gd name="T66" fmla="*/ 2147483646 w 849"/>
                  <a:gd name="T67" fmla="*/ 2147483646 h 668"/>
                  <a:gd name="T68" fmla="*/ 2147483646 w 849"/>
                  <a:gd name="T69" fmla="*/ 2147483646 h 668"/>
                  <a:gd name="T70" fmla="*/ 2147483646 w 849"/>
                  <a:gd name="T71" fmla="*/ 2147483646 h 668"/>
                  <a:gd name="T72" fmla="*/ 2147483646 w 849"/>
                  <a:gd name="T73" fmla="*/ 2147483646 h 668"/>
                  <a:gd name="T74" fmla="*/ 2147483646 w 849"/>
                  <a:gd name="T75" fmla="*/ 2147483646 h 668"/>
                  <a:gd name="T76" fmla="*/ 2147483646 w 849"/>
                  <a:gd name="T77" fmla="*/ 2147483646 h 668"/>
                  <a:gd name="T78" fmla="*/ 2147483646 w 849"/>
                  <a:gd name="T79" fmla="*/ 2147483646 h 668"/>
                  <a:gd name="T80" fmla="*/ 2147483646 w 849"/>
                  <a:gd name="T81" fmla="*/ 2147483646 h 668"/>
                  <a:gd name="T82" fmla="*/ 2147483646 w 849"/>
                  <a:gd name="T83" fmla="*/ 2147483646 h 668"/>
                  <a:gd name="T84" fmla="*/ 2147483646 w 849"/>
                  <a:gd name="T85" fmla="*/ 2147483646 h 668"/>
                  <a:gd name="T86" fmla="*/ 2147483646 w 849"/>
                  <a:gd name="T87" fmla="*/ 2147483646 h 668"/>
                  <a:gd name="T88" fmla="*/ 2147483646 w 849"/>
                  <a:gd name="T89" fmla="*/ 2147483646 h 668"/>
                  <a:gd name="T90" fmla="*/ 2147483646 w 849"/>
                  <a:gd name="T91" fmla="*/ 2147483646 h 668"/>
                  <a:gd name="T92" fmla="*/ 2147483646 w 849"/>
                  <a:gd name="T93" fmla="*/ 2147483646 h 668"/>
                  <a:gd name="T94" fmla="*/ 2147483646 w 849"/>
                  <a:gd name="T95" fmla="*/ 2147483646 h 668"/>
                  <a:gd name="T96" fmla="*/ 2147483646 w 849"/>
                  <a:gd name="T97" fmla="*/ 2147483646 h 668"/>
                  <a:gd name="T98" fmla="*/ 2147483646 w 849"/>
                  <a:gd name="T99" fmla="*/ 2147483646 h 668"/>
                  <a:gd name="T100" fmla="*/ 2147483646 w 849"/>
                  <a:gd name="T101" fmla="*/ 2147483646 h 668"/>
                  <a:gd name="T102" fmla="*/ 2147483646 w 849"/>
                  <a:gd name="T103" fmla="*/ 2147483646 h 668"/>
                  <a:gd name="T104" fmla="*/ 2147483646 w 849"/>
                  <a:gd name="T105" fmla="*/ 2147483646 h 668"/>
                  <a:gd name="T106" fmla="*/ 2147483646 w 849"/>
                  <a:gd name="T107" fmla="*/ 2147483646 h 668"/>
                  <a:gd name="T108" fmla="*/ 2147483646 w 849"/>
                  <a:gd name="T109" fmla="*/ 2147483646 h 668"/>
                  <a:gd name="T110" fmla="*/ 2147483646 w 849"/>
                  <a:gd name="T111" fmla="*/ 2147483646 h 668"/>
                  <a:gd name="T112" fmla="*/ 2147483646 w 849"/>
                  <a:gd name="T113" fmla="*/ 2147483646 h 668"/>
                  <a:gd name="T114" fmla="*/ 2147483646 w 849"/>
                  <a:gd name="T115" fmla="*/ 2147483646 h 668"/>
                  <a:gd name="T116" fmla="*/ 2147483646 w 849"/>
                  <a:gd name="T117" fmla="*/ 2147483646 h 668"/>
                  <a:gd name="T118" fmla="*/ 2147483646 w 849"/>
                  <a:gd name="T119" fmla="*/ 2147483646 h 668"/>
                  <a:gd name="T120" fmla="*/ 2147483646 w 849"/>
                  <a:gd name="T121" fmla="*/ 2147483646 h 668"/>
                  <a:gd name="T122" fmla="*/ 2147483646 w 849"/>
                  <a:gd name="T123" fmla="*/ 2147483646 h 668"/>
                  <a:gd name="T124" fmla="*/ 2147483646 w 849"/>
                  <a:gd name="T125" fmla="*/ 2147483646 h 66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849"/>
                  <a:gd name="T190" fmla="*/ 0 h 668"/>
                  <a:gd name="T191" fmla="*/ 849 w 849"/>
                  <a:gd name="T192" fmla="*/ 668 h 668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849" h="668">
                    <a:moveTo>
                      <a:pt x="396" y="39"/>
                    </a:moveTo>
                    <a:lnTo>
                      <a:pt x="396" y="39"/>
                    </a:lnTo>
                    <a:lnTo>
                      <a:pt x="397" y="39"/>
                    </a:lnTo>
                    <a:lnTo>
                      <a:pt x="398" y="40"/>
                    </a:lnTo>
                    <a:lnTo>
                      <a:pt x="398" y="41"/>
                    </a:lnTo>
                    <a:lnTo>
                      <a:pt x="399" y="41"/>
                    </a:lnTo>
                    <a:lnTo>
                      <a:pt x="398" y="42"/>
                    </a:lnTo>
                    <a:lnTo>
                      <a:pt x="398" y="43"/>
                    </a:lnTo>
                    <a:lnTo>
                      <a:pt x="399" y="43"/>
                    </a:lnTo>
                    <a:lnTo>
                      <a:pt x="399" y="44"/>
                    </a:lnTo>
                    <a:lnTo>
                      <a:pt x="400" y="44"/>
                    </a:lnTo>
                    <a:lnTo>
                      <a:pt x="400" y="45"/>
                    </a:lnTo>
                    <a:lnTo>
                      <a:pt x="401" y="45"/>
                    </a:lnTo>
                    <a:lnTo>
                      <a:pt x="401" y="46"/>
                    </a:lnTo>
                    <a:lnTo>
                      <a:pt x="401" y="47"/>
                    </a:lnTo>
                    <a:lnTo>
                      <a:pt x="401" y="48"/>
                    </a:lnTo>
                    <a:lnTo>
                      <a:pt x="400" y="48"/>
                    </a:lnTo>
                    <a:lnTo>
                      <a:pt x="400" y="49"/>
                    </a:lnTo>
                    <a:lnTo>
                      <a:pt x="400" y="51"/>
                    </a:lnTo>
                    <a:lnTo>
                      <a:pt x="400" y="52"/>
                    </a:lnTo>
                    <a:lnTo>
                      <a:pt x="399" y="52"/>
                    </a:lnTo>
                    <a:lnTo>
                      <a:pt x="399" y="53"/>
                    </a:lnTo>
                    <a:lnTo>
                      <a:pt x="398" y="53"/>
                    </a:lnTo>
                    <a:lnTo>
                      <a:pt x="397" y="54"/>
                    </a:lnTo>
                    <a:lnTo>
                      <a:pt x="397" y="55"/>
                    </a:lnTo>
                    <a:lnTo>
                      <a:pt x="396" y="56"/>
                    </a:lnTo>
                    <a:lnTo>
                      <a:pt x="396" y="57"/>
                    </a:lnTo>
                    <a:lnTo>
                      <a:pt x="395" y="58"/>
                    </a:lnTo>
                    <a:lnTo>
                      <a:pt x="394" y="58"/>
                    </a:lnTo>
                    <a:lnTo>
                      <a:pt x="394" y="59"/>
                    </a:lnTo>
                    <a:lnTo>
                      <a:pt x="394" y="60"/>
                    </a:lnTo>
                    <a:lnTo>
                      <a:pt x="394" y="61"/>
                    </a:lnTo>
                    <a:lnTo>
                      <a:pt x="393" y="62"/>
                    </a:lnTo>
                    <a:lnTo>
                      <a:pt x="392" y="62"/>
                    </a:lnTo>
                    <a:lnTo>
                      <a:pt x="391" y="62"/>
                    </a:lnTo>
                    <a:lnTo>
                      <a:pt x="390" y="63"/>
                    </a:lnTo>
                    <a:lnTo>
                      <a:pt x="389" y="63"/>
                    </a:lnTo>
                    <a:lnTo>
                      <a:pt x="388" y="63"/>
                    </a:lnTo>
                    <a:lnTo>
                      <a:pt x="388" y="64"/>
                    </a:lnTo>
                    <a:lnTo>
                      <a:pt x="389" y="64"/>
                    </a:lnTo>
                    <a:lnTo>
                      <a:pt x="390" y="65"/>
                    </a:lnTo>
                    <a:lnTo>
                      <a:pt x="390" y="66"/>
                    </a:lnTo>
                    <a:lnTo>
                      <a:pt x="390" y="67"/>
                    </a:lnTo>
                    <a:lnTo>
                      <a:pt x="390" y="68"/>
                    </a:lnTo>
                    <a:lnTo>
                      <a:pt x="391" y="67"/>
                    </a:lnTo>
                    <a:lnTo>
                      <a:pt x="391" y="68"/>
                    </a:lnTo>
                    <a:lnTo>
                      <a:pt x="391" y="69"/>
                    </a:lnTo>
                    <a:lnTo>
                      <a:pt x="392" y="69"/>
                    </a:lnTo>
                    <a:lnTo>
                      <a:pt x="393" y="69"/>
                    </a:lnTo>
                    <a:lnTo>
                      <a:pt x="393" y="68"/>
                    </a:lnTo>
                    <a:lnTo>
                      <a:pt x="393" y="67"/>
                    </a:lnTo>
                    <a:lnTo>
                      <a:pt x="394" y="67"/>
                    </a:lnTo>
                    <a:lnTo>
                      <a:pt x="394" y="66"/>
                    </a:lnTo>
                    <a:lnTo>
                      <a:pt x="394" y="65"/>
                    </a:lnTo>
                    <a:lnTo>
                      <a:pt x="395" y="65"/>
                    </a:lnTo>
                    <a:lnTo>
                      <a:pt x="395" y="64"/>
                    </a:lnTo>
                    <a:lnTo>
                      <a:pt x="396" y="64"/>
                    </a:lnTo>
                    <a:lnTo>
                      <a:pt x="397" y="64"/>
                    </a:lnTo>
                    <a:lnTo>
                      <a:pt x="398" y="64"/>
                    </a:lnTo>
                    <a:lnTo>
                      <a:pt x="399" y="63"/>
                    </a:lnTo>
                    <a:lnTo>
                      <a:pt x="399" y="62"/>
                    </a:lnTo>
                    <a:lnTo>
                      <a:pt x="400" y="62"/>
                    </a:lnTo>
                    <a:lnTo>
                      <a:pt x="400" y="61"/>
                    </a:lnTo>
                    <a:lnTo>
                      <a:pt x="400" y="60"/>
                    </a:lnTo>
                    <a:lnTo>
                      <a:pt x="401" y="60"/>
                    </a:lnTo>
                    <a:lnTo>
                      <a:pt x="402" y="60"/>
                    </a:lnTo>
                    <a:lnTo>
                      <a:pt x="403" y="60"/>
                    </a:lnTo>
                    <a:lnTo>
                      <a:pt x="404" y="60"/>
                    </a:lnTo>
                    <a:lnTo>
                      <a:pt x="405" y="60"/>
                    </a:lnTo>
                    <a:lnTo>
                      <a:pt x="405" y="61"/>
                    </a:lnTo>
                    <a:lnTo>
                      <a:pt x="406" y="61"/>
                    </a:lnTo>
                    <a:lnTo>
                      <a:pt x="407" y="62"/>
                    </a:lnTo>
                    <a:lnTo>
                      <a:pt x="407" y="61"/>
                    </a:lnTo>
                    <a:lnTo>
                      <a:pt x="408" y="61"/>
                    </a:lnTo>
                    <a:lnTo>
                      <a:pt x="409" y="61"/>
                    </a:lnTo>
                    <a:lnTo>
                      <a:pt x="410" y="61"/>
                    </a:lnTo>
                    <a:lnTo>
                      <a:pt x="410" y="60"/>
                    </a:lnTo>
                    <a:lnTo>
                      <a:pt x="410" y="59"/>
                    </a:lnTo>
                    <a:lnTo>
                      <a:pt x="411" y="59"/>
                    </a:lnTo>
                    <a:lnTo>
                      <a:pt x="410" y="59"/>
                    </a:lnTo>
                    <a:lnTo>
                      <a:pt x="411" y="59"/>
                    </a:lnTo>
                    <a:lnTo>
                      <a:pt x="412" y="59"/>
                    </a:lnTo>
                    <a:lnTo>
                      <a:pt x="412" y="58"/>
                    </a:lnTo>
                    <a:lnTo>
                      <a:pt x="412" y="59"/>
                    </a:lnTo>
                    <a:lnTo>
                      <a:pt x="413" y="59"/>
                    </a:lnTo>
                    <a:lnTo>
                      <a:pt x="414" y="59"/>
                    </a:lnTo>
                    <a:lnTo>
                      <a:pt x="415" y="59"/>
                    </a:lnTo>
                    <a:lnTo>
                      <a:pt x="416" y="59"/>
                    </a:lnTo>
                    <a:lnTo>
                      <a:pt x="416" y="60"/>
                    </a:lnTo>
                    <a:lnTo>
                      <a:pt x="416" y="59"/>
                    </a:lnTo>
                    <a:lnTo>
                      <a:pt x="417" y="60"/>
                    </a:lnTo>
                    <a:lnTo>
                      <a:pt x="417" y="59"/>
                    </a:lnTo>
                    <a:lnTo>
                      <a:pt x="417" y="60"/>
                    </a:lnTo>
                    <a:lnTo>
                      <a:pt x="417" y="59"/>
                    </a:lnTo>
                    <a:lnTo>
                      <a:pt x="418" y="59"/>
                    </a:lnTo>
                    <a:lnTo>
                      <a:pt x="419" y="59"/>
                    </a:lnTo>
                    <a:lnTo>
                      <a:pt x="418" y="58"/>
                    </a:lnTo>
                    <a:lnTo>
                      <a:pt x="419" y="58"/>
                    </a:lnTo>
                    <a:lnTo>
                      <a:pt x="420" y="58"/>
                    </a:lnTo>
                    <a:lnTo>
                      <a:pt x="421" y="58"/>
                    </a:lnTo>
                    <a:lnTo>
                      <a:pt x="421" y="57"/>
                    </a:lnTo>
                    <a:lnTo>
                      <a:pt x="422" y="57"/>
                    </a:lnTo>
                    <a:lnTo>
                      <a:pt x="423" y="56"/>
                    </a:lnTo>
                    <a:lnTo>
                      <a:pt x="423" y="55"/>
                    </a:lnTo>
                    <a:lnTo>
                      <a:pt x="424" y="55"/>
                    </a:lnTo>
                    <a:lnTo>
                      <a:pt x="424" y="54"/>
                    </a:lnTo>
                    <a:lnTo>
                      <a:pt x="424" y="53"/>
                    </a:lnTo>
                    <a:lnTo>
                      <a:pt x="425" y="53"/>
                    </a:lnTo>
                    <a:lnTo>
                      <a:pt x="425" y="52"/>
                    </a:lnTo>
                    <a:lnTo>
                      <a:pt x="425" y="53"/>
                    </a:lnTo>
                    <a:lnTo>
                      <a:pt x="426" y="53"/>
                    </a:lnTo>
                    <a:lnTo>
                      <a:pt x="426" y="52"/>
                    </a:lnTo>
                    <a:lnTo>
                      <a:pt x="426" y="53"/>
                    </a:lnTo>
                    <a:lnTo>
                      <a:pt x="427" y="52"/>
                    </a:lnTo>
                    <a:lnTo>
                      <a:pt x="428" y="51"/>
                    </a:lnTo>
                    <a:lnTo>
                      <a:pt x="429" y="51"/>
                    </a:lnTo>
                    <a:lnTo>
                      <a:pt x="428" y="50"/>
                    </a:lnTo>
                    <a:lnTo>
                      <a:pt x="429" y="50"/>
                    </a:lnTo>
                    <a:lnTo>
                      <a:pt x="429" y="49"/>
                    </a:lnTo>
                    <a:lnTo>
                      <a:pt x="430" y="49"/>
                    </a:lnTo>
                    <a:lnTo>
                      <a:pt x="431" y="48"/>
                    </a:lnTo>
                    <a:lnTo>
                      <a:pt x="431" y="47"/>
                    </a:lnTo>
                    <a:lnTo>
                      <a:pt x="432" y="47"/>
                    </a:lnTo>
                    <a:lnTo>
                      <a:pt x="433" y="46"/>
                    </a:lnTo>
                    <a:lnTo>
                      <a:pt x="433" y="47"/>
                    </a:lnTo>
                    <a:lnTo>
                      <a:pt x="434" y="46"/>
                    </a:lnTo>
                    <a:lnTo>
                      <a:pt x="434" y="47"/>
                    </a:lnTo>
                    <a:lnTo>
                      <a:pt x="435" y="47"/>
                    </a:lnTo>
                    <a:lnTo>
                      <a:pt x="435" y="48"/>
                    </a:lnTo>
                    <a:lnTo>
                      <a:pt x="436" y="48"/>
                    </a:lnTo>
                    <a:lnTo>
                      <a:pt x="436" y="47"/>
                    </a:lnTo>
                    <a:lnTo>
                      <a:pt x="437" y="48"/>
                    </a:lnTo>
                    <a:lnTo>
                      <a:pt x="437" y="49"/>
                    </a:lnTo>
                    <a:lnTo>
                      <a:pt x="437" y="48"/>
                    </a:lnTo>
                    <a:lnTo>
                      <a:pt x="438" y="48"/>
                    </a:lnTo>
                    <a:lnTo>
                      <a:pt x="439" y="48"/>
                    </a:lnTo>
                    <a:lnTo>
                      <a:pt x="440" y="48"/>
                    </a:lnTo>
                    <a:lnTo>
                      <a:pt x="440" y="47"/>
                    </a:lnTo>
                    <a:lnTo>
                      <a:pt x="441" y="47"/>
                    </a:lnTo>
                    <a:lnTo>
                      <a:pt x="441" y="46"/>
                    </a:lnTo>
                    <a:lnTo>
                      <a:pt x="442" y="46"/>
                    </a:lnTo>
                    <a:lnTo>
                      <a:pt x="443" y="46"/>
                    </a:lnTo>
                    <a:lnTo>
                      <a:pt x="444" y="46"/>
                    </a:lnTo>
                    <a:lnTo>
                      <a:pt x="444" y="45"/>
                    </a:lnTo>
                    <a:lnTo>
                      <a:pt x="445" y="45"/>
                    </a:lnTo>
                    <a:lnTo>
                      <a:pt x="445" y="44"/>
                    </a:lnTo>
                    <a:lnTo>
                      <a:pt x="446" y="44"/>
                    </a:lnTo>
                    <a:lnTo>
                      <a:pt x="446" y="43"/>
                    </a:lnTo>
                    <a:lnTo>
                      <a:pt x="447" y="43"/>
                    </a:lnTo>
                    <a:lnTo>
                      <a:pt x="447" y="42"/>
                    </a:lnTo>
                    <a:lnTo>
                      <a:pt x="447" y="43"/>
                    </a:lnTo>
                    <a:lnTo>
                      <a:pt x="448" y="43"/>
                    </a:lnTo>
                    <a:lnTo>
                      <a:pt x="448" y="42"/>
                    </a:lnTo>
                    <a:lnTo>
                      <a:pt x="449" y="42"/>
                    </a:lnTo>
                    <a:lnTo>
                      <a:pt x="450" y="41"/>
                    </a:lnTo>
                    <a:lnTo>
                      <a:pt x="451" y="41"/>
                    </a:lnTo>
                    <a:lnTo>
                      <a:pt x="451" y="40"/>
                    </a:lnTo>
                    <a:lnTo>
                      <a:pt x="452" y="39"/>
                    </a:lnTo>
                    <a:lnTo>
                      <a:pt x="453" y="40"/>
                    </a:lnTo>
                    <a:lnTo>
                      <a:pt x="453" y="39"/>
                    </a:lnTo>
                    <a:lnTo>
                      <a:pt x="454" y="38"/>
                    </a:lnTo>
                    <a:lnTo>
                      <a:pt x="454" y="37"/>
                    </a:lnTo>
                    <a:lnTo>
                      <a:pt x="454" y="38"/>
                    </a:lnTo>
                    <a:lnTo>
                      <a:pt x="455" y="38"/>
                    </a:lnTo>
                    <a:lnTo>
                      <a:pt x="455" y="37"/>
                    </a:lnTo>
                    <a:lnTo>
                      <a:pt x="456" y="36"/>
                    </a:lnTo>
                    <a:lnTo>
                      <a:pt x="457" y="36"/>
                    </a:lnTo>
                    <a:lnTo>
                      <a:pt x="457" y="35"/>
                    </a:lnTo>
                    <a:lnTo>
                      <a:pt x="458" y="35"/>
                    </a:lnTo>
                    <a:lnTo>
                      <a:pt x="459" y="34"/>
                    </a:lnTo>
                    <a:lnTo>
                      <a:pt x="458" y="34"/>
                    </a:lnTo>
                    <a:lnTo>
                      <a:pt x="459" y="34"/>
                    </a:lnTo>
                    <a:lnTo>
                      <a:pt x="460" y="34"/>
                    </a:lnTo>
                    <a:lnTo>
                      <a:pt x="461" y="34"/>
                    </a:lnTo>
                    <a:lnTo>
                      <a:pt x="462" y="33"/>
                    </a:lnTo>
                    <a:lnTo>
                      <a:pt x="462" y="34"/>
                    </a:lnTo>
                    <a:lnTo>
                      <a:pt x="462" y="33"/>
                    </a:lnTo>
                    <a:lnTo>
                      <a:pt x="463" y="33"/>
                    </a:lnTo>
                    <a:lnTo>
                      <a:pt x="462" y="33"/>
                    </a:lnTo>
                    <a:lnTo>
                      <a:pt x="463" y="33"/>
                    </a:lnTo>
                    <a:lnTo>
                      <a:pt x="463" y="34"/>
                    </a:lnTo>
                    <a:lnTo>
                      <a:pt x="464" y="34"/>
                    </a:lnTo>
                    <a:lnTo>
                      <a:pt x="465" y="34"/>
                    </a:lnTo>
                    <a:lnTo>
                      <a:pt x="466" y="34"/>
                    </a:lnTo>
                    <a:lnTo>
                      <a:pt x="467" y="35"/>
                    </a:lnTo>
                    <a:lnTo>
                      <a:pt x="468" y="35"/>
                    </a:lnTo>
                    <a:lnTo>
                      <a:pt x="469" y="35"/>
                    </a:lnTo>
                    <a:lnTo>
                      <a:pt x="469" y="34"/>
                    </a:lnTo>
                    <a:lnTo>
                      <a:pt x="470" y="33"/>
                    </a:lnTo>
                    <a:lnTo>
                      <a:pt x="471" y="32"/>
                    </a:lnTo>
                    <a:lnTo>
                      <a:pt x="471" y="31"/>
                    </a:lnTo>
                    <a:lnTo>
                      <a:pt x="472" y="31"/>
                    </a:lnTo>
                    <a:lnTo>
                      <a:pt x="472" y="30"/>
                    </a:lnTo>
                    <a:lnTo>
                      <a:pt x="472" y="31"/>
                    </a:lnTo>
                    <a:lnTo>
                      <a:pt x="472" y="30"/>
                    </a:lnTo>
                    <a:lnTo>
                      <a:pt x="472" y="29"/>
                    </a:lnTo>
                    <a:lnTo>
                      <a:pt x="473" y="29"/>
                    </a:lnTo>
                    <a:lnTo>
                      <a:pt x="475" y="29"/>
                    </a:lnTo>
                    <a:lnTo>
                      <a:pt x="476" y="29"/>
                    </a:lnTo>
                    <a:lnTo>
                      <a:pt x="475" y="28"/>
                    </a:lnTo>
                    <a:lnTo>
                      <a:pt x="476" y="28"/>
                    </a:lnTo>
                    <a:lnTo>
                      <a:pt x="476" y="29"/>
                    </a:lnTo>
                    <a:lnTo>
                      <a:pt x="477" y="28"/>
                    </a:lnTo>
                    <a:lnTo>
                      <a:pt x="477" y="27"/>
                    </a:lnTo>
                    <a:lnTo>
                      <a:pt x="478" y="27"/>
                    </a:lnTo>
                    <a:lnTo>
                      <a:pt x="478" y="26"/>
                    </a:lnTo>
                    <a:lnTo>
                      <a:pt x="479" y="26"/>
                    </a:lnTo>
                    <a:lnTo>
                      <a:pt x="479" y="27"/>
                    </a:lnTo>
                    <a:lnTo>
                      <a:pt x="479" y="26"/>
                    </a:lnTo>
                    <a:lnTo>
                      <a:pt x="480" y="26"/>
                    </a:lnTo>
                    <a:lnTo>
                      <a:pt x="479" y="26"/>
                    </a:lnTo>
                    <a:lnTo>
                      <a:pt x="480" y="26"/>
                    </a:lnTo>
                    <a:lnTo>
                      <a:pt x="481" y="26"/>
                    </a:lnTo>
                    <a:lnTo>
                      <a:pt x="482" y="26"/>
                    </a:lnTo>
                    <a:lnTo>
                      <a:pt x="482" y="25"/>
                    </a:lnTo>
                    <a:lnTo>
                      <a:pt x="483" y="25"/>
                    </a:lnTo>
                    <a:lnTo>
                      <a:pt x="482" y="24"/>
                    </a:lnTo>
                    <a:lnTo>
                      <a:pt x="483" y="24"/>
                    </a:lnTo>
                    <a:lnTo>
                      <a:pt x="483" y="25"/>
                    </a:lnTo>
                    <a:lnTo>
                      <a:pt x="484" y="24"/>
                    </a:lnTo>
                    <a:lnTo>
                      <a:pt x="485" y="24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6" y="24"/>
                    </a:lnTo>
                    <a:lnTo>
                      <a:pt x="486" y="23"/>
                    </a:lnTo>
                    <a:lnTo>
                      <a:pt x="487" y="23"/>
                    </a:lnTo>
                    <a:lnTo>
                      <a:pt x="488" y="22"/>
                    </a:lnTo>
                    <a:lnTo>
                      <a:pt x="487" y="22"/>
                    </a:lnTo>
                    <a:lnTo>
                      <a:pt x="487" y="23"/>
                    </a:lnTo>
                    <a:lnTo>
                      <a:pt x="487" y="22"/>
                    </a:lnTo>
                    <a:lnTo>
                      <a:pt x="487" y="21"/>
                    </a:lnTo>
                    <a:lnTo>
                      <a:pt x="487" y="20"/>
                    </a:lnTo>
                    <a:lnTo>
                      <a:pt x="488" y="20"/>
                    </a:lnTo>
                    <a:lnTo>
                      <a:pt x="489" y="20"/>
                    </a:lnTo>
                    <a:lnTo>
                      <a:pt x="489" y="19"/>
                    </a:lnTo>
                    <a:lnTo>
                      <a:pt x="489" y="20"/>
                    </a:lnTo>
                    <a:lnTo>
                      <a:pt x="488" y="19"/>
                    </a:lnTo>
                    <a:lnTo>
                      <a:pt x="489" y="19"/>
                    </a:lnTo>
                    <a:lnTo>
                      <a:pt x="488" y="18"/>
                    </a:lnTo>
                    <a:lnTo>
                      <a:pt x="489" y="18"/>
                    </a:lnTo>
                    <a:lnTo>
                      <a:pt x="489" y="17"/>
                    </a:lnTo>
                    <a:lnTo>
                      <a:pt x="490" y="17"/>
                    </a:lnTo>
                    <a:lnTo>
                      <a:pt x="491" y="17"/>
                    </a:lnTo>
                    <a:lnTo>
                      <a:pt x="490" y="16"/>
                    </a:lnTo>
                    <a:lnTo>
                      <a:pt x="491" y="16"/>
                    </a:lnTo>
                    <a:lnTo>
                      <a:pt x="491" y="17"/>
                    </a:lnTo>
                    <a:lnTo>
                      <a:pt x="492" y="17"/>
                    </a:lnTo>
                    <a:lnTo>
                      <a:pt x="492" y="16"/>
                    </a:lnTo>
                    <a:lnTo>
                      <a:pt x="493" y="16"/>
                    </a:lnTo>
                    <a:lnTo>
                      <a:pt x="494" y="15"/>
                    </a:lnTo>
                    <a:lnTo>
                      <a:pt x="494" y="16"/>
                    </a:lnTo>
                    <a:lnTo>
                      <a:pt x="494" y="15"/>
                    </a:lnTo>
                    <a:lnTo>
                      <a:pt x="495" y="16"/>
                    </a:lnTo>
                    <a:lnTo>
                      <a:pt x="495" y="15"/>
                    </a:lnTo>
                    <a:lnTo>
                      <a:pt x="495" y="14"/>
                    </a:lnTo>
                    <a:lnTo>
                      <a:pt x="496" y="15"/>
                    </a:lnTo>
                    <a:lnTo>
                      <a:pt x="496" y="14"/>
                    </a:lnTo>
                    <a:lnTo>
                      <a:pt x="497" y="14"/>
                    </a:lnTo>
                    <a:lnTo>
                      <a:pt x="498" y="14"/>
                    </a:lnTo>
                    <a:lnTo>
                      <a:pt x="498" y="13"/>
                    </a:lnTo>
                    <a:lnTo>
                      <a:pt x="498" y="14"/>
                    </a:lnTo>
                    <a:lnTo>
                      <a:pt x="499" y="13"/>
                    </a:lnTo>
                    <a:lnTo>
                      <a:pt x="499" y="14"/>
                    </a:lnTo>
                    <a:lnTo>
                      <a:pt x="499" y="13"/>
                    </a:lnTo>
                    <a:lnTo>
                      <a:pt x="499" y="12"/>
                    </a:lnTo>
                    <a:lnTo>
                      <a:pt x="500" y="12"/>
                    </a:lnTo>
                    <a:lnTo>
                      <a:pt x="500" y="11"/>
                    </a:lnTo>
                    <a:lnTo>
                      <a:pt x="500" y="12"/>
                    </a:lnTo>
                    <a:lnTo>
                      <a:pt x="500" y="11"/>
                    </a:lnTo>
                    <a:lnTo>
                      <a:pt x="501" y="12"/>
                    </a:lnTo>
                    <a:lnTo>
                      <a:pt x="502" y="11"/>
                    </a:lnTo>
                    <a:lnTo>
                      <a:pt x="502" y="12"/>
                    </a:lnTo>
                    <a:lnTo>
                      <a:pt x="502" y="11"/>
                    </a:lnTo>
                    <a:lnTo>
                      <a:pt x="502" y="10"/>
                    </a:lnTo>
                    <a:lnTo>
                      <a:pt x="503" y="10"/>
                    </a:lnTo>
                    <a:lnTo>
                      <a:pt x="504" y="10"/>
                    </a:lnTo>
                    <a:lnTo>
                      <a:pt x="504" y="9"/>
                    </a:lnTo>
                    <a:lnTo>
                      <a:pt x="504" y="10"/>
                    </a:lnTo>
                    <a:lnTo>
                      <a:pt x="504" y="9"/>
                    </a:lnTo>
                    <a:lnTo>
                      <a:pt x="505" y="9"/>
                    </a:lnTo>
                    <a:lnTo>
                      <a:pt x="505" y="8"/>
                    </a:lnTo>
                    <a:lnTo>
                      <a:pt x="506" y="9"/>
                    </a:lnTo>
                    <a:lnTo>
                      <a:pt x="506" y="8"/>
                    </a:lnTo>
                    <a:lnTo>
                      <a:pt x="507" y="8"/>
                    </a:lnTo>
                    <a:lnTo>
                      <a:pt x="508" y="7"/>
                    </a:lnTo>
                    <a:lnTo>
                      <a:pt x="509" y="7"/>
                    </a:lnTo>
                    <a:lnTo>
                      <a:pt x="509" y="6"/>
                    </a:lnTo>
                    <a:lnTo>
                      <a:pt x="510" y="7"/>
                    </a:lnTo>
                    <a:lnTo>
                      <a:pt x="510" y="6"/>
                    </a:lnTo>
                    <a:lnTo>
                      <a:pt x="511" y="6"/>
                    </a:lnTo>
                    <a:lnTo>
                      <a:pt x="512" y="6"/>
                    </a:lnTo>
                    <a:lnTo>
                      <a:pt x="512" y="5"/>
                    </a:lnTo>
                    <a:lnTo>
                      <a:pt x="513" y="5"/>
                    </a:lnTo>
                    <a:lnTo>
                      <a:pt x="513" y="6"/>
                    </a:lnTo>
                    <a:lnTo>
                      <a:pt x="514" y="5"/>
                    </a:lnTo>
                    <a:lnTo>
                      <a:pt x="515" y="5"/>
                    </a:lnTo>
                    <a:lnTo>
                      <a:pt x="516" y="6"/>
                    </a:lnTo>
                    <a:lnTo>
                      <a:pt x="516" y="5"/>
                    </a:lnTo>
                    <a:lnTo>
                      <a:pt x="517" y="5"/>
                    </a:lnTo>
                    <a:lnTo>
                      <a:pt x="517" y="4"/>
                    </a:lnTo>
                    <a:lnTo>
                      <a:pt x="517" y="5"/>
                    </a:lnTo>
                    <a:lnTo>
                      <a:pt x="517" y="4"/>
                    </a:lnTo>
                    <a:lnTo>
                      <a:pt x="518" y="4"/>
                    </a:lnTo>
                    <a:lnTo>
                      <a:pt x="518" y="5"/>
                    </a:lnTo>
                    <a:lnTo>
                      <a:pt x="518" y="4"/>
                    </a:lnTo>
                    <a:lnTo>
                      <a:pt x="519" y="4"/>
                    </a:lnTo>
                    <a:lnTo>
                      <a:pt x="520" y="3"/>
                    </a:lnTo>
                    <a:lnTo>
                      <a:pt x="522" y="2"/>
                    </a:lnTo>
                    <a:lnTo>
                      <a:pt x="523" y="2"/>
                    </a:lnTo>
                    <a:lnTo>
                      <a:pt x="524" y="2"/>
                    </a:lnTo>
                    <a:lnTo>
                      <a:pt x="525" y="2"/>
                    </a:lnTo>
                    <a:lnTo>
                      <a:pt x="526" y="2"/>
                    </a:lnTo>
                    <a:lnTo>
                      <a:pt x="526" y="1"/>
                    </a:lnTo>
                    <a:lnTo>
                      <a:pt x="527" y="1"/>
                    </a:lnTo>
                    <a:lnTo>
                      <a:pt x="526" y="1"/>
                    </a:lnTo>
                    <a:lnTo>
                      <a:pt x="527" y="1"/>
                    </a:lnTo>
                    <a:lnTo>
                      <a:pt x="527" y="0"/>
                    </a:lnTo>
                    <a:lnTo>
                      <a:pt x="529" y="0"/>
                    </a:lnTo>
                    <a:lnTo>
                      <a:pt x="530" y="1"/>
                    </a:lnTo>
                    <a:lnTo>
                      <a:pt x="531" y="1"/>
                    </a:lnTo>
                    <a:lnTo>
                      <a:pt x="532" y="1"/>
                    </a:lnTo>
                    <a:lnTo>
                      <a:pt x="533" y="1"/>
                    </a:lnTo>
                    <a:lnTo>
                      <a:pt x="534" y="1"/>
                    </a:lnTo>
                    <a:lnTo>
                      <a:pt x="534" y="2"/>
                    </a:lnTo>
                    <a:lnTo>
                      <a:pt x="534" y="1"/>
                    </a:lnTo>
                    <a:lnTo>
                      <a:pt x="535" y="1"/>
                    </a:lnTo>
                    <a:lnTo>
                      <a:pt x="535" y="2"/>
                    </a:lnTo>
                    <a:lnTo>
                      <a:pt x="535" y="1"/>
                    </a:lnTo>
                    <a:lnTo>
                      <a:pt x="535" y="0"/>
                    </a:lnTo>
                    <a:lnTo>
                      <a:pt x="536" y="1"/>
                    </a:lnTo>
                    <a:lnTo>
                      <a:pt x="537" y="1"/>
                    </a:lnTo>
                    <a:lnTo>
                      <a:pt x="536" y="0"/>
                    </a:lnTo>
                    <a:lnTo>
                      <a:pt x="537" y="0"/>
                    </a:lnTo>
                    <a:lnTo>
                      <a:pt x="537" y="1"/>
                    </a:lnTo>
                    <a:lnTo>
                      <a:pt x="538" y="1"/>
                    </a:lnTo>
                    <a:lnTo>
                      <a:pt x="538" y="2"/>
                    </a:lnTo>
                    <a:lnTo>
                      <a:pt x="539" y="2"/>
                    </a:lnTo>
                    <a:lnTo>
                      <a:pt x="540" y="3"/>
                    </a:lnTo>
                    <a:lnTo>
                      <a:pt x="541" y="3"/>
                    </a:lnTo>
                    <a:lnTo>
                      <a:pt x="541" y="2"/>
                    </a:lnTo>
                    <a:lnTo>
                      <a:pt x="542" y="3"/>
                    </a:lnTo>
                    <a:lnTo>
                      <a:pt x="543" y="3"/>
                    </a:lnTo>
                    <a:lnTo>
                      <a:pt x="543" y="4"/>
                    </a:lnTo>
                    <a:lnTo>
                      <a:pt x="542" y="4"/>
                    </a:lnTo>
                    <a:lnTo>
                      <a:pt x="543" y="4"/>
                    </a:lnTo>
                    <a:lnTo>
                      <a:pt x="544" y="3"/>
                    </a:lnTo>
                    <a:lnTo>
                      <a:pt x="545" y="3"/>
                    </a:lnTo>
                    <a:lnTo>
                      <a:pt x="545" y="4"/>
                    </a:lnTo>
                    <a:lnTo>
                      <a:pt x="546" y="4"/>
                    </a:lnTo>
                    <a:lnTo>
                      <a:pt x="547" y="4"/>
                    </a:lnTo>
                    <a:lnTo>
                      <a:pt x="547" y="5"/>
                    </a:lnTo>
                    <a:lnTo>
                      <a:pt x="548" y="4"/>
                    </a:lnTo>
                    <a:lnTo>
                      <a:pt x="548" y="5"/>
                    </a:lnTo>
                    <a:lnTo>
                      <a:pt x="548" y="4"/>
                    </a:lnTo>
                    <a:lnTo>
                      <a:pt x="549" y="5"/>
                    </a:lnTo>
                    <a:lnTo>
                      <a:pt x="548" y="5"/>
                    </a:lnTo>
                    <a:lnTo>
                      <a:pt x="549" y="5"/>
                    </a:lnTo>
                    <a:lnTo>
                      <a:pt x="550" y="5"/>
                    </a:lnTo>
                    <a:lnTo>
                      <a:pt x="550" y="6"/>
                    </a:lnTo>
                    <a:lnTo>
                      <a:pt x="550" y="5"/>
                    </a:lnTo>
                    <a:lnTo>
                      <a:pt x="551" y="5"/>
                    </a:lnTo>
                    <a:lnTo>
                      <a:pt x="551" y="4"/>
                    </a:lnTo>
                    <a:lnTo>
                      <a:pt x="551" y="5"/>
                    </a:lnTo>
                    <a:lnTo>
                      <a:pt x="551" y="4"/>
                    </a:lnTo>
                    <a:lnTo>
                      <a:pt x="552" y="4"/>
                    </a:lnTo>
                    <a:lnTo>
                      <a:pt x="553" y="4"/>
                    </a:lnTo>
                    <a:lnTo>
                      <a:pt x="554" y="4"/>
                    </a:lnTo>
                    <a:lnTo>
                      <a:pt x="554" y="5"/>
                    </a:lnTo>
                    <a:lnTo>
                      <a:pt x="555" y="5"/>
                    </a:lnTo>
                    <a:lnTo>
                      <a:pt x="555" y="6"/>
                    </a:lnTo>
                    <a:lnTo>
                      <a:pt x="556" y="6"/>
                    </a:lnTo>
                    <a:lnTo>
                      <a:pt x="556" y="7"/>
                    </a:lnTo>
                    <a:lnTo>
                      <a:pt x="556" y="6"/>
                    </a:lnTo>
                    <a:lnTo>
                      <a:pt x="557" y="6"/>
                    </a:lnTo>
                    <a:lnTo>
                      <a:pt x="557" y="7"/>
                    </a:lnTo>
                    <a:lnTo>
                      <a:pt x="558" y="7"/>
                    </a:lnTo>
                    <a:lnTo>
                      <a:pt x="558" y="8"/>
                    </a:lnTo>
                    <a:lnTo>
                      <a:pt x="558" y="7"/>
                    </a:lnTo>
                    <a:lnTo>
                      <a:pt x="559" y="7"/>
                    </a:lnTo>
                    <a:lnTo>
                      <a:pt x="559" y="8"/>
                    </a:lnTo>
                    <a:lnTo>
                      <a:pt x="559" y="7"/>
                    </a:lnTo>
                    <a:lnTo>
                      <a:pt x="560" y="7"/>
                    </a:lnTo>
                    <a:lnTo>
                      <a:pt x="561" y="7"/>
                    </a:lnTo>
                    <a:lnTo>
                      <a:pt x="561" y="8"/>
                    </a:lnTo>
                    <a:lnTo>
                      <a:pt x="562" y="8"/>
                    </a:lnTo>
                    <a:lnTo>
                      <a:pt x="562" y="9"/>
                    </a:lnTo>
                    <a:lnTo>
                      <a:pt x="562" y="8"/>
                    </a:lnTo>
                    <a:lnTo>
                      <a:pt x="562" y="9"/>
                    </a:lnTo>
                    <a:lnTo>
                      <a:pt x="562" y="8"/>
                    </a:lnTo>
                    <a:lnTo>
                      <a:pt x="563" y="9"/>
                    </a:lnTo>
                    <a:lnTo>
                      <a:pt x="563" y="8"/>
                    </a:lnTo>
                    <a:lnTo>
                      <a:pt x="564" y="8"/>
                    </a:lnTo>
                    <a:lnTo>
                      <a:pt x="564" y="9"/>
                    </a:lnTo>
                    <a:lnTo>
                      <a:pt x="563" y="9"/>
                    </a:lnTo>
                    <a:lnTo>
                      <a:pt x="564" y="9"/>
                    </a:lnTo>
                    <a:lnTo>
                      <a:pt x="565" y="9"/>
                    </a:lnTo>
                    <a:lnTo>
                      <a:pt x="566" y="9"/>
                    </a:lnTo>
                    <a:lnTo>
                      <a:pt x="566" y="10"/>
                    </a:lnTo>
                    <a:lnTo>
                      <a:pt x="566" y="9"/>
                    </a:lnTo>
                    <a:lnTo>
                      <a:pt x="566" y="10"/>
                    </a:lnTo>
                    <a:lnTo>
                      <a:pt x="567" y="10"/>
                    </a:lnTo>
                    <a:lnTo>
                      <a:pt x="567" y="11"/>
                    </a:lnTo>
                    <a:lnTo>
                      <a:pt x="568" y="11"/>
                    </a:lnTo>
                    <a:lnTo>
                      <a:pt x="569" y="11"/>
                    </a:lnTo>
                    <a:lnTo>
                      <a:pt x="568" y="11"/>
                    </a:lnTo>
                    <a:lnTo>
                      <a:pt x="568" y="12"/>
                    </a:lnTo>
                    <a:lnTo>
                      <a:pt x="567" y="13"/>
                    </a:lnTo>
                    <a:lnTo>
                      <a:pt x="567" y="14"/>
                    </a:lnTo>
                    <a:lnTo>
                      <a:pt x="566" y="14"/>
                    </a:lnTo>
                    <a:lnTo>
                      <a:pt x="566" y="15"/>
                    </a:lnTo>
                    <a:lnTo>
                      <a:pt x="565" y="18"/>
                    </a:lnTo>
                    <a:lnTo>
                      <a:pt x="564" y="19"/>
                    </a:lnTo>
                    <a:lnTo>
                      <a:pt x="562" y="23"/>
                    </a:lnTo>
                    <a:lnTo>
                      <a:pt x="561" y="24"/>
                    </a:lnTo>
                    <a:lnTo>
                      <a:pt x="561" y="25"/>
                    </a:lnTo>
                    <a:lnTo>
                      <a:pt x="561" y="26"/>
                    </a:lnTo>
                    <a:lnTo>
                      <a:pt x="560" y="27"/>
                    </a:lnTo>
                    <a:lnTo>
                      <a:pt x="560" y="28"/>
                    </a:lnTo>
                    <a:lnTo>
                      <a:pt x="559" y="29"/>
                    </a:lnTo>
                    <a:lnTo>
                      <a:pt x="559" y="30"/>
                    </a:lnTo>
                    <a:lnTo>
                      <a:pt x="560" y="30"/>
                    </a:lnTo>
                    <a:lnTo>
                      <a:pt x="559" y="30"/>
                    </a:lnTo>
                    <a:lnTo>
                      <a:pt x="559" y="31"/>
                    </a:lnTo>
                    <a:lnTo>
                      <a:pt x="560" y="31"/>
                    </a:lnTo>
                    <a:lnTo>
                      <a:pt x="560" y="30"/>
                    </a:lnTo>
                    <a:lnTo>
                      <a:pt x="560" y="31"/>
                    </a:lnTo>
                    <a:lnTo>
                      <a:pt x="560" y="32"/>
                    </a:lnTo>
                    <a:lnTo>
                      <a:pt x="560" y="33"/>
                    </a:lnTo>
                    <a:lnTo>
                      <a:pt x="559" y="33"/>
                    </a:lnTo>
                    <a:lnTo>
                      <a:pt x="560" y="34"/>
                    </a:lnTo>
                    <a:lnTo>
                      <a:pt x="559" y="34"/>
                    </a:lnTo>
                    <a:lnTo>
                      <a:pt x="560" y="34"/>
                    </a:lnTo>
                    <a:lnTo>
                      <a:pt x="559" y="34"/>
                    </a:lnTo>
                    <a:lnTo>
                      <a:pt x="559" y="35"/>
                    </a:lnTo>
                    <a:lnTo>
                      <a:pt x="560" y="35"/>
                    </a:lnTo>
                    <a:lnTo>
                      <a:pt x="560" y="36"/>
                    </a:lnTo>
                    <a:lnTo>
                      <a:pt x="561" y="36"/>
                    </a:lnTo>
                    <a:lnTo>
                      <a:pt x="561" y="37"/>
                    </a:lnTo>
                    <a:lnTo>
                      <a:pt x="562" y="37"/>
                    </a:lnTo>
                    <a:lnTo>
                      <a:pt x="563" y="37"/>
                    </a:lnTo>
                    <a:lnTo>
                      <a:pt x="564" y="37"/>
                    </a:lnTo>
                    <a:lnTo>
                      <a:pt x="564" y="38"/>
                    </a:lnTo>
                    <a:lnTo>
                      <a:pt x="565" y="38"/>
                    </a:lnTo>
                    <a:lnTo>
                      <a:pt x="566" y="38"/>
                    </a:lnTo>
                    <a:lnTo>
                      <a:pt x="566" y="39"/>
                    </a:lnTo>
                    <a:lnTo>
                      <a:pt x="567" y="39"/>
                    </a:lnTo>
                    <a:lnTo>
                      <a:pt x="568" y="39"/>
                    </a:lnTo>
                    <a:lnTo>
                      <a:pt x="569" y="40"/>
                    </a:lnTo>
                    <a:lnTo>
                      <a:pt x="571" y="40"/>
                    </a:lnTo>
                    <a:lnTo>
                      <a:pt x="571" y="41"/>
                    </a:lnTo>
                    <a:lnTo>
                      <a:pt x="572" y="41"/>
                    </a:lnTo>
                    <a:lnTo>
                      <a:pt x="571" y="41"/>
                    </a:lnTo>
                    <a:lnTo>
                      <a:pt x="571" y="42"/>
                    </a:lnTo>
                    <a:lnTo>
                      <a:pt x="572" y="42"/>
                    </a:lnTo>
                    <a:lnTo>
                      <a:pt x="573" y="42"/>
                    </a:lnTo>
                    <a:lnTo>
                      <a:pt x="574" y="42"/>
                    </a:lnTo>
                    <a:lnTo>
                      <a:pt x="573" y="42"/>
                    </a:lnTo>
                    <a:lnTo>
                      <a:pt x="574" y="42"/>
                    </a:lnTo>
                    <a:lnTo>
                      <a:pt x="574" y="43"/>
                    </a:lnTo>
                    <a:lnTo>
                      <a:pt x="574" y="42"/>
                    </a:lnTo>
                    <a:lnTo>
                      <a:pt x="575" y="42"/>
                    </a:lnTo>
                    <a:lnTo>
                      <a:pt x="574" y="43"/>
                    </a:lnTo>
                    <a:lnTo>
                      <a:pt x="575" y="43"/>
                    </a:lnTo>
                    <a:lnTo>
                      <a:pt x="576" y="44"/>
                    </a:lnTo>
                    <a:lnTo>
                      <a:pt x="577" y="44"/>
                    </a:lnTo>
                    <a:lnTo>
                      <a:pt x="578" y="44"/>
                    </a:lnTo>
                    <a:lnTo>
                      <a:pt x="578" y="45"/>
                    </a:lnTo>
                    <a:lnTo>
                      <a:pt x="579" y="45"/>
                    </a:lnTo>
                    <a:lnTo>
                      <a:pt x="580" y="45"/>
                    </a:lnTo>
                    <a:lnTo>
                      <a:pt x="581" y="45"/>
                    </a:lnTo>
                    <a:lnTo>
                      <a:pt x="581" y="46"/>
                    </a:lnTo>
                    <a:lnTo>
                      <a:pt x="582" y="46"/>
                    </a:lnTo>
                    <a:lnTo>
                      <a:pt x="583" y="46"/>
                    </a:lnTo>
                    <a:lnTo>
                      <a:pt x="583" y="47"/>
                    </a:lnTo>
                    <a:lnTo>
                      <a:pt x="584" y="47"/>
                    </a:lnTo>
                    <a:lnTo>
                      <a:pt x="584" y="48"/>
                    </a:lnTo>
                    <a:lnTo>
                      <a:pt x="585" y="48"/>
                    </a:lnTo>
                    <a:lnTo>
                      <a:pt x="584" y="48"/>
                    </a:lnTo>
                    <a:lnTo>
                      <a:pt x="584" y="49"/>
                    </a:lnTo>
                    <a:lnTo>
                      <a:pt x="584" y="50"/>
                    </a:lnTo>
                    <a:lnTo>
                      <a:pt x="585" y="50"/>
                    </a:lnTo>
                    <a:lnTo>
                      <a:pt x="585" y="49"/>
                    </a:lnTo>
                    <a:lnTo>
                      <a:pt x="586" y="49"/>
                    </a:lnTo>
                    <a:lnTo>
                      <a:pt x="586" y="50"/>
                    </a:lnTo>
                    <a:lnTo>
                      <a:pt x="586" y="49"/>
                    </a:lnTo>
                    <a:lnTo>
                      <a:pt x="587" y="49"/>
                    </a:lnTo>
                    <a:lnTo>
                      <a:pt x="588" y="49"/>
                    </a:lnTo>
                    <a:lnTo>
                      <a:pt x="589" y="49"/>
                    </a:lnTo>
                    <a:lnTo>
                      <a:pt x="589" y="48"/>
                    </a:lnTo>
                    <a:lnTo>
                      <a:pt x="590" y="48"/>
                    </a:lnTo>
                    <a:lnTo>
                      <a:pt x="589" y="48"/>
                    </a:lnTo>
                    <a:lnTo>
                      <a:pt x="589" y="47"/>
                    </a:lnTo>
                    <a:lnTo>
                      <a:pt x="589" y="46"/>
                    </a:lnTo>
                    <a:lnTo>
                      <a:pt x="590" y="47"/>
                    </a:lnTo>
                    <a:lnTo>
                      <a:pt x="590" y="46"/>
                    </a:lnTo>
                    <a:lnTo>
                      <a:pt x="591" y="46"/>
                    </a:lnTo>
                    <a:lnTo>
                      <a:pt x="590" y="46"/>
                    </a:lnTo>
                    <a:lnTo>
                      <a:pt x="590" y="45"/>
                    </a:lnTo>
                    <a:lnTo>
                      <a:pt x="591" y="45"/>
                    </a:lnTo>
                    <a:lnTo>
                      <a:pt x="592" y="44"/>
                    </a:lnTo>
                    <a:lnTo>
                      <a:pt x="593" y="44"/>
                    </a:lnTo>
                    <a:lnTo>
                      <a:pt x="594" y="44"/>
                    </a:lnTo>
                    <a:lnTo>
                      <a:pt x="595" y="43"/>
                    </a:lnTo>
                    <a:lnTo>
                      <a:pt x="596" y="43"/>
                    </a:lnTo>
                    <a:lnTo>
                      <a:pt x="597" y="43"/>
                    </a:lnTo>
                    <a:lnTo>
                      <a:pt x="597" y="42"/>
                    </a:lnTo>
                    <a:lnTo>
                      <a:pt x="598" y="42"/>
                    </a:lnTo>
                    <a:lnTo>
                      <a:pt x="599" y="42"/>
                    </a:lnTo>
                    <a:lnTo>
                      <a:pt x="600" y="42"/>
                    </a:lnTo>
                    <a:lnTo>
                      <a:pt x="600" y="41"/>
                    </a:lnTo>
                    <a:lnTo>
                      <a:pt x="601" y="41"/>
                    </a:lnTo>
                    <a:lnTo>
                      <a:pt x="602" y="41"/>
                    </a:lnTo>
                    <a:lnTo>
                      <a:pt x="602" y="40"/>
                    </a:lnTo>
                    <a:lnTo>
                      <a:pt x="602" y="41"/>
                    </a:lnTo>
                    <a:lnTo>
                      <a:pt x="603" y="41"/>
                    </a:lnTo>
                    <a:lnTo>
                      <a:pt x="604" y="41"/>
                    </a:lnTo>
                    <a:lnTo>
                      <a:pt x="604" y="40"/>
                    </a:lnTo>
                    <a:lnTo>
                      <a:pt x="605" y="40"/>
                    </a:lnTo>
                    <a:lnTo>
                      <a:pt x="606" y="40"/>
                    </a:lnTo>
                    <a:lnTo>
                      <a:pt x="607" y="40"/>
                    </a:lnTo>
                    <a:lnTo>
                      <a:pt x="608" y="40"/>
                    </a:lnTo>
                    <a:lnTo>
                      <a:pt x="609" y="40"/>
                    </a:lnTo>
                    <a:lnTo>
                      <a:pt x="610" y="40"/>
                    </a:lnTo>
                    <a:lnTo>
                      <a:pt x="611" y="39"/>
                    </a:lnTo>
                    <a:lnTo>
                      <a:pt x="611" y="40"/>
                    </a:lnTo>
                    <a:lnTo>
                      <a:pt x="612" y="41"/>
                    </a:lnTo>
                    <a:lnTo>
                      <a:pt x="612" y="40"/>
                    </a:lnTo>
                    <a:lnTo>
                      <a:pt x="613" y="40"/>
                    </a:lnTo>
                    <a:lnTo>
                      <a:pt x="613" y="41"/>
                    </a:lnTo>
                    <a:lnTo>
                      <a:pt x="614" y="41"/>
                    </a:lnTo>
                    <a:lnTo>
                      <a:pt x="615" y="41"/>
                    </a:lnTo>
                    <a:lnTo>
                      <a:pt x="616" y="41"/>
                    </a:lnTo>
                    <a:lnTo>
                      <a:pt x="616" y="42"/>
                    </a:lnTo>
                    <a:lnTo>
                      <a:pt x="617" y="42"/>
                    </a:lnTo>
                    <a:lnTo>
                      <a:pt x="618" y="42"/>
                    </a:lnTo>
                    <a:lnTo>
                      <a:pt x="618" y="43"/>
                    </a:lnTo>
                    <a:lnTo>
                      <a:pt x="618" y="44"/>
                    </a:lnTo>
                    <a:lnTo>
                      <a:pt x="619" y="44"/>
                    </a:lnTo>
                    <a:lnTo>
                      <a:pt x="620" y="44"/>
                    </a:lnTo>
                    <a:lnTo>
                      <a:pt x="620" y="43"/>
                    </a:lnTo>
                    <a:lnTo>
                      <a:pt x="621" y="43"/>
                    </a:lnTo>
                    <a:lnTo>
                      <a:pt x="621" y="44"/>
                    </a:lnTo>
                    <a:lnTo>
                      <a:pt x="622" y="43"/>
                    </a:lnTo>
                    <a:lnTo>
                      <a:pt x="623" y="43"/>
                    </a:lnTo>
                    <a:lnTo>
                      <a:pt x="623" y="44"/>
                    </a:lnTo>
                    <a:lnTo>
                      <a:pt x="624" y="44"/>
                    </a:lnTo>
                    <a:lnTo>
                      <a:pt x="624" y="45"/>
                    </a:lnTo>
                    <a:lnTo>
                      <a:pt x="625" y="45"/>
                    </a:lnTo>
                    <a:lnTo>
                      <a:pt x="626" y="45"/>
                    </a:lnTo>
                    <a:lnTo>
                      <a:pt x="627" y="45"/>
                    </a:lnTo>
                    <a:lnTo>
                      <a:pt x="629" y="46"/>
                    </a:lnTo>
                    <a:lnTo>
                      <a:pt x="630" y="46"/>
                    </a:lnTo>
                    <a:lnTo>
                      <a:pt x="630" y="47"/>
                    </a:lnTo>
                    <a:lnTo>
                      <a:pt x="630" y="48"/>
                    </a:lnTo>
                    <a:lnTo>
                      <a:pt x="631" y="48"/>
                    </a:lnTo>
                    <a:lnTo>
                      <a:pt x="631" y="49"/>
                    </a:lnTo>
                    <a:lnTo>
                      <a:pt x="630" y="49"/>
                    </a:lnTo>
                    <a:lnTo>
                      <a:pt x="631" y="49"/>
                    </a:lnTo>
                    <a:lnTo>
                      <a:pt x="632" y="50"/>
                    </a:lnTo>
                    <a:lnTo>
                      <a:pt x="632" y="51"/>
                    </a:lnTo>
                    <a:lnTo>
                      <a:pt x="633" y="51"/>
                    </a:lnTo>
                    <a:lnTo>
                      <a:pt x="634" y="51"/>
                    </a:lnTo>
                    <a:lnTo>
                      <a:pt x="635" y="51"/>
                    </a:lnTo>
                    <a:lnTo>
                      <a:pt x="634" y="51"/>
                    </a:lnTo>
                    <a:lnTo>
                      <a:pt x="634" y="52"/>
                    </a:lnTo>
                    <a:lnTo>
                      <a:pt x="635" y="52"/>
                    </a:lnTo>
                    <a:lnTo>
                      <a:pt x="635" y="53"/>
                    </a:lnTo>
                    <a:lnTo>
                      <a:pt x="636" y="53"/>
                    </a:lnTo>
                    <a:lnTo>
                      <a:pt x="637" y="54"/>
                    </a:lnTo>
                    <a:lnTo>
                      <a:pt x="637" y="55"/>
                    </a:lnTo>
                    <a:lnTo>
                      <a:pt x="638" y="55"/>
                    </a:lnTo>
                    <a:lnTo>
                      <a:pt x="638" y="56"/>
                    </a:lnTo>
                    <a:lnTo>
                      <a:pt x="639" y="56"/>
                    </a:lnTo>
                    <a:lnTo>
                      <a:pt x="640" y="57"/>
                    </a:lnTo>
                    <a:lnTo>
                      <a:pt x="641" y="58"/>
                    </a:lnTo>
                    <a:lnTo>
                      <a:pt x="642" y="58"/>
                    </a:lnTo>
                    <a:lnTo>
                      <a:pt x="643" y="58"/>
                    </a:lnTo>
                    <a:lnTo>
                      <a:pt x="643" y="59"/>
                    </a:lnTo>
                    <a:lnTo>
                      <a:pt x="643" y="60"/>
                    </a:lnTo>
                    <a:lnTo>
                      <a:pt x="644" y="61"/>
                    </a:lnTo>
                    <a:lnTo>
                      <a:pt x="645" y="61"/>
                    </a:lnTo>
                    <a:lnTo>
                      <a:pt x="644" y="61"/>
                    </a:lnTo>
                    <a:lnTo>
                      <a:pt x="645" y="61"/>
                    </a:lnTo>
                    <a:lnTo>
                      <a:pt x="646" y="61"/>
                    </a:lnTo>
                    <a:lnTo>
                      <a:pt x="646" y="62"/>
                    </a:lnTo>
                    <a:lnTo>
                      <a:pt x="647" y="63"/>
                    </a:lnTo>
                    <a:lnTo>
                      <a:pt x="648" y="63"/>
                    </a:lnTo>
                    <a:lnTo>
                      <a:pt x="648" y="64"/>
                    </a:lnTo>
                    <a:lnTo>
                      <a:pt x="649" y="64"/>
                    </a:lnTo>
                    <a:lnTo>
                      <a:pt x="649" y="65"/>
                    </a:lnTo>
                    <a:lnTo>
                      <a:pt x="650" y="65"/>
                    </a:lnTo>
                    <a:lnTo>
                      <a:pt x="649" y="65"/>
                    </a:lnTo>
                    <a:lnTo>
                      <a:pt x="650" y="65"/>
                    </a:lnTo>
                    <a:lnTo>
                      <a:pt x="650" y="66"/>
                    </a:lnTo>
                    <a:lnTo>
                      <a:pt x="651" y="66"/>
                    </a:lnTo>
                    <a:lnTo>
                      <a:pt x="651" y="67"/>
                    </a:lnTo>
                    <a:lnTo>
                      <a:pt x="652" y="67"/>
                    </a:lnTo>
                    <a:lnTo>
                      <a:pt x="652" y="66"/>
                    </a:lnTo>
                    <a:lnTo>
                      <a:pt x="653" y="66"/>
                    </a:lnTo>
                    <a:lnTo>
                      <a:pt x="653" y="65"/>
                    </a:lnTo>
                    <a:lnTo>
                      <a:pt x="654" y="65"/>
                    </a:lnTo>
                    <a:lnTo>
                      <a:pt x="654" y="66"/>
                    </a:lnTo>
                    <a:lnTo>
                      <a:pt x="655" y="66"/>
                    </a:lnTo>
                    <a:lnTo>
                      <a:pt x="655" y="67"/>
                    </a:lnTo>
                    <a:lnTo>
                      <a:pt x="655" y="68"/>
                    </a:lnTo>
                    <a:lnTo>
                      <a:pt x="656" y="68"/>
                    </a:lnTo>
                    <a:lnTo>
                      <a:pt x="656" y="69"/>
                    </a:lnTo>
                    <a:lnTo>
                      <a:pt x="657" y="68"/>
                    </a:lnTo>
                    <a:lnTo>
                      <a:pt x="658" y="69"/>
                    </a:lnTo>
                    <a:lnTo>
                      <a:pt x="658" y="70"/>
                    </a:lnTo>
                    <a:lnTo>
                      <a:pt x="659" y="71"/>
                    </a:lnTo>
                    <a:lnTo>
                      <a:pt x="660" y="71"/>
                    </a:lnTo>
                    <a:lnTo>
                      <a:pt x="660" y="72"/>
                    </a:lnTo>
                    <a:lnTo>
                      <a:pt x="661" y="72"/>
                    </a:lnTo>
                    <a:lnTo>
                      <a:pt x="662" y="73"/>
                    </a:lnTo>
                    <a:lnTo>
                      <a:pt x="663" y="74"/>
                    </a:lnTo>
                    <a:lnTo>
                      <a:pt x="665" y="74"/>
                    </a:lnTo>
                    <a:lnTo>
                      <a:pt x="665" y="75"/>
                    </a:lnTo>
                    <a:lnTo>
                      <a:pt x="664" y="77"/>
                    </a:lnTo>
                    <a:lnTo>
                      <a:pt x="665" y="78"/>
                    </a:lnTo>
                    <a:lnTo>
                      <a:pt x="666" y="78"/>
                    </a:lnTo>
                    <a:lnTo>
                      <a:pt x="667" y="78"/>
                    </a:lnTo>
                    <a:lnTo>
                      <a:pt x="667" y="79"/>
                    </a:lnTo>
                    <a:lnTo>
                      <a:pt x="668" y="79"/>
                    </a:lnTo>
                    <a:lnTo>
                      <a:pt x="669" y="78"/>
                    </a:lnTo>
                    <a:lnTo>
                      <a:pt x="670" y="79"/>
                    </a:lnTo>
                    <a:lnTo>
                      <a:pt x="670" y="80"/>
                    </a:lnTo>
                    <a:lnTo>
                      <a:pt x="670" y="81"/>
                    </a:lnTo>
                    <a:lnTo>
                      <a:pt x="671" y="81"/>
                    </a:lnTo>
                    <a:lnTo>
                      <a:pt x="672" y="80"/>
                    </a:lnTo>
                    <a:lnTo>
                      <a:pt x="672" y="79"/>
                    </a:lnTo>
                    <a:lnTo>
                      <a:pt x="673" y="79"/>
                    </a:lnTo>
                    <a:lnTo>
                      <a:pt x="673" y="80"/>
                    </a:lnTo>
                    <a:lnTo>
                      <a:pt x="673" y="81"/>
                    </a:lnTo>
                    <a:lnTo>
                      <a:pt x="674" y="81"/>
                    </a:lnTo>
                    <a:lnTo>
                      <a:pt x="675" y="82"/>
                    </a:lnTo>
                    <a:lnTo>
                      <a:pt x="676" y="83"/>
                    </a:lnTo>
                    <a:lnTo>
                      <a:pt x="677" y="83"/>
                    </a:lnTo>
                    <a:lnTo>
                      <a:pt x="677" y="84"/>
                    </a:lnTo>
                    <a:lnTo>
                      <a:pt x="678" y="83"/>
                    </a:lnTo>
                    <a:lnTo>
                      <a:pt x="679" y="83"/>
                    </a:lnTo>
                    <a:lnTo>
                      <a:pt x="680" y="82"/>
                    </a:lnTo>
                    <a:lnTo>
                      <a:pt x="681" y="83"/>
                    </a:lnTo>
                    <a:lnTo>
                      <a:pt x="682" y="82"/>
                    </a:lnTo>
                    <a:lnTo>
                      <a:pt x="683" y="82"/>
                    </a:lnTo>
                    <a:lnTo>
                      <a:pt x="684" y="81"/>
                    </a:lnTo>
                    <a:lnTo>
                      <a:pt x="685" y="82"/>
                    </a:lnTo>
                    <a:lnTo>
                      <a:pt x="686" y="82"/>
                    </a:lnTo>
                    <a:lnTo>
                      <a:pt x="686" y="83"/>
                    </a:lnTo>
                    <a:lnTo>
                      <a:pt x="686" y="84"/>
                    </a:lnTo>
                    <a:lnTo>
                      <a:pt x="686" y="85"/>
                    </a:lnTo>
                    <a:lnTo>
                      <a:pt x="687" y="85"/>
                    </a:lnTo>
                    <a:lnTo>
                      <a:pt x="688" y="86"/>
                    </a:lnTo>
                    <a:lnTo>
                      <a:pt x="689" y="87"/>
                    </a:lnTo>
                    <a:lnTo>
                      <a:pt x="689" y="88"/>
                    </a:lnTo>
                    <a:lnTo>
                      <a:pt x="689" y="89"/>
                    </a:lnTo>
                    <a:lnTo>
                      <a:pt x="690" y="90"/>
                    </a:lnTo>
                    <a:lnTo>
                      <a:pt x="690" y="89"/>
                    </a:lnTo>
                    <a:lnTo>
                      <a:pt x="691" y="89"/>
                    </a:lnTo>
                    <a:lnTo>
                      <a:pt x="692" y="89"/>
                    </a:lnTo>
                    <a:lnTo>
                      <a:pt x="694" y="89"/>
                    </a:lnTo>
                    <a:lnTo>
                      <a:pt x="695" y="89"/>
                    </a:lnTo>
                    <a:lnTo>
                      <a:pt x="695" y="88"/>
                    </a:lnTo>
                    <a:lnTo>
                      <a:pt x="696" y="88"/>
                    </a:lnTo>
                    <a:lnTo>
                      <a:pt x="697" y="88"/>
                    </a:lnTo>
                    <a:lnTo>
                      <a:pt x="698" y="89"/>
                    </a:lnTo>
                    <a:lnTo>
                      <a:pt x="699" y="89"/>
                    </a:lnTo>
                    <a:lnTo>
                      <a:pt x="700" y="90"/>
                    </a:lnTo>
                    <a:lnTo>
                      <a:pt x="701" y="90"/>
                    </a:lnTo>
                    <a:lnTo>
                      <a:pt x="702" y="90"/>
                    </a:lnTo>
                    <a:lnTo>
                      <a:pt x="702" y="89"/>
                    </a:lnTo>
                    <a:lnTo>
                      <a:pt x="703" y="89"/>
                    </a:lnTo>
                    <a:lnTo>
                      <a:pt x="705" y="88"/>
                    </a:lnTo>
                    <a:lnTo>
                      <a:pt x="706" y="88"/>
                    </a:lnTo>
                    <a:lnTo>
                      <a:pt x="706" y="87"/>
                    </a:lnTo>
                    <a:lnTo>
                      <a:pt x="706" y="86"/>
                    </a:lnTo>
                    <a:lnTo>
                      <a:pt x="707" y="86"/>
                    </a:lnTo>
                    <a:lnTo>
                      <a:pt x="708" y="86"/>
                    </a:lnTo>
                    <a:lnTo>
                      <a:pt x="709" y="86"/>
                    </a:lnTo>
                    <a:lnTo>
                      <a:pt x="711" y="86"/>
                    </a:lnTo>
                    <a:lnTo>
                      <a:pt x="711" y="85"/>
                    </a:lnTo>
                    <a:lnTo>
                      <a:pt x="712" y="85"/>
                    </a:lnTo>
                    <a:lnTo>
                      <a:pt x="732" y="109"/>
                    </a:lnTo>
                    <a:lnTo>
                      <a:pt x="735" y="112"/>
                    </a:lnTo>
                    <a:lnTo>
                      <a:pt x="737" y="113"/>
                    </a:lnTo>
                    <a:lnTo>
                      <a:pt x="741" y="118"/>
                    </a:lnTo>
                    <a:lnTo>
                      <a:pt x="742" y="120"/>
                    </a:lnTo>
                    <a:lnTo>
                      <a:pt x="742" y="131"/>
                    </a:lnTo>
                    <a:lnTo>
                      <a:pt x="742" y="140"/>
                    </a:lnTo>
                    <a:lnTo>
                      <a:pt x="742" y="139"/>
                    </a:lnTo>
                    <a:lnTo>
                      <a:pt x="743" y="139"/>
                    </a:lnTo>
                    <a:lnTo>
                      <a:pt x="743" y="140"/>
                    </a:lnTo>
                    <a:lnTo>
                      <a:pt x="744" y="140"/>
                    </a:lnTo>
                    <a:lnTo>
                      <a:pt x="745" y="139"/>
                    </a:lnTo>
                    <a:lnTo>
                      <a:pt x="746" y="140"/>
                    </a:lnTo>
                    <a:lnTo>
                      <a:pt x="747" y="140"/>
                    </a:lnTo>
                    <a:lnTo>
                      <a:pt x="748" y="140"/>
                    </a:lnTo>
                    <a:lnTo>
                      <a:pt x="749" y="140"/>
                    </a:lnTo>
                    <a:lnTo>
                      <a:pt x="750" y="140"/>
                    </a:lnTo>
                    <a:lnTo>
                      <a:pt x="751" y="140"/>
                    </a:lnTo>
                    <a:lnTo>
                      <a:pt x="752" y="141"/>
                    </a:lnTo>
                    <a:lnTo>
                      <a:pt x="753" y="141"/>
                    </a:lnTo>
                    <a:lnTo>
                      <a:pt x="754" y="142"/>
                    </a:lnTo>
                    <a:lnTo>
                      <a:pt x="755" y="142"/>
                    </a:lnTo>
                    <a:lnTo>
                      <a:pt x="756" y="143"/>
                    </a:lnTo>
                    <a:lnTo>
                      <a:pt x="757" y="143"/>
                    </a:lnTo>
                    <a:lnTo>
                      <a:pt x="757" y="142"/>
                    </a:lnTo>
                    <a:lnTo>
                      <a:pt x="757" y="141"/>
                    </a:lnTo>
                    <a:lnTo>
                      <a:pt x="758" y="141"/>
                    </a:lnTo>
                    <a:lnTo>
                      <a:pt x="759" y="141"/>
                    </a:lnTo>
                    <a:lnTo>
                      <a:pt x="760" y="141"/>
                    </a:lnTo>
                    <a:lnTo>
                      <a:pt x="760" y="140"/>
                    </a:lnTo>
                    <a:lnTo>
                      <a:pt x="761" y="140"/>
                    </a:lnTo>
                    <a:lnTo>
                      <a:pt x="762" y="140"/>
                    </a:lnTo>
                    <a:lnTo>
                      <a:pt x="763" y="140"/>
                    </a:lnTo>
                    <a:lnTo>
                      <a:pt x="764" y="140"/>
                    </a:lnTo>
                    <a:lnTo>
                      <a:pt x="765" y="139"/>
                    </a:lnTo>
                    <a:lnTo>
                      <a:pt x="766" y="140"/>
                    </a:lnTo>
                    <a:lnTo>
                      <a:pt x="767" y="140"/>
                    </a:lnTo>
                    <a:lnTo>
                      <a:pt x="767" y="139"/>
                    </a:lnTo>
                    <a:lnTo>
                      <a:pt x="768" y="138"/>
                    </a:lnTo>
                    <a:lnTo>
                      <a:pt x="769" y="138"/>
                    </a:lnTo>
                    <a:lnTo>
                      <a:pt x="769" y="137"/>
                    </a:lnTo>
                    <a:lnTo>
                      <a:pt x="770" y="136"/>
                    </a:lnTo>
                    <a:lnTo>
                      <a:pt x="770" y="135"/>
                    </a:lnTo>
                    <a:lnTo>
                      <a:pt x="771" y="135"/>
                    </a:lnTo>
                    <a:lnTo>
                      <a:pt x="771" y="136"/>
                    </a:lnTo>
                    <a:lnTo>
                      <a:pt x="772" y="136"/>
                    </a:lnTo>
                    <a:lnTo>
                      <a:pt x="773" y="136"/>
                    </a:lnTo>
                    <a:lnTo>
                      <a:pt x="774" y="136"/>
                    </a:lnTo>
                    <a:lnTo>
                      <a:pt x="774" y="137"/>
                    </a:lnTo>
                    <a:lnTo>
                      <a:pt x="774" y="138"/>
                    </a:lnTo>
                    <a:lnTo>
                      <a:pt x="775" y="139"/>
                    </a:lnTo>
                    <a:lnTo>
                      <a:pt x="776" y="139"/>
                    </a:lnTo>
                    <a:lnTo>
                      <a:pt x="778" y="139"/>
                    </a:lnTo>
                    <a:lnTo>
                      <a:pt x="778" y="138"/>
                    </a:lnTo>
                    <a:lnTo>
                      <a:pt x="779" y="138"/>
                    </a:lnTo>
                    <a:lnTo>
                      <a:pt x="779" y="139"/>
                    </a:lnTo>
                    <a:lnTo>
                      <a:pt x="779" y="138"/>
                    </a:lnTo>
                    <a:lnTo>
                      <a:pt x="780" y="138"/>
                    </a:lnTo>
                    <a:lnTo>
                      <a:pt x="780" y="136"/>
                    </a:lnTo>
                    <a:lnTo>
                      <a:pt x="781" y="136"/>
                    </a:lnTo>
                    <a:lnTo>
                      <a:pt x="782" y="136"/>
                    </a:lnTo>
                    <a:lnTo>
                      <a:pt x="782" y="137"/>
                    </a:lnTo>
                    <a:lnTo>
                      <a:pt x="783" y="138"/>
                    </a:lnTo>
                    <a:lnTo>
                      <a:pt x="784" y="139"/>
                    </a:lnTo>
                    <a:lnTo>
                      <a:pt x="783" y="140"/>
                    </a:lnTo>
                    <a:lnTo>
                      <a:pt x="783" y="141"/>
                    </a:lnTo>
                    <a:lnTo>
                      <a:pt x="784" y="141"/>
                    </a:lnTo>
                    <a:lnTo>
                      <a:pt x="784" y="142"/>
                    </a:lnTo>
                    <a:lnTo>
                      <a:pt x="785" y="142"/>
                    </a:lnTo>
                    <a:lnTo>
                      <a:pt x="786" y="141"/>
                    </a:lnTo>
                    <a:lnTo>
                      <a:pt x="787" y="141"/>
                    </a:lnTo>
                    <a:lnTo>
                      <a:pt x="787" y="140"/>
                    </a:lnTo>
                    <a:lnTo>
                      <a:pt x="786" y="140"/>
                    </a:lnTo>
                    <a:lnTo>
                      <a:pt x="787" y="139"/>
                    </a:lnTo>
                    <a:lnTo>
                      <a:pt x="788" y="139"/>
                    </a:lnTo>
                    <a:lnTo>
                      <a:pt x="789" y="139"/>
                    </a:lnTo>
                    <a:lnTo>
                      <a:pt x="789" y="138"/>
                    </a:lnTo>
                    <a:lnTo>
                      <a:pt x="790" y="138"/>
                    </a:lnTo>
                    <a:lnTo>
                      <a:pt x="790" y="139"/>
                    </a:lnTo>
                    <a:lnTo>
                      <a:pt x="790" y="140"/>
                    </a:lnTo>
                    <a:lnTo>
                      <a:pt x="791" y="140"/>
                    </a:lnTo>
                    <a:lnTo>
                      <a:pt x="791" y="141"/>
                    </a:lnTo>
                    <a:lnTo>
                      <a:pt x="792" y="141"/>
                    </a:lnTo>
                    <a:lnTo>
                      <a:pt x="792" y="142"/>
                    </a:lnTo>
                    <a:lnTo>
                      <a:pt x="793" y="143"/>
                    </a:lnTo>
                    <a:lnTo>
                      <a:pt x="793" y="144"/>
                    </a:lnTo>
                    <a:lnTo>
                      <a:pt x="794" y="144"/>
                    </a:lnTo>
                    <a:lnTo>
                      <a:pt x="794" y="143"/>
                    </a:lnTo>
                    <a:lnTo>
                      <a:pt x="795" y="143"/>
                    </a:lnTo>
                    <a:lnTo>
                      <a:pt x="796" y="145"/>
                    </a:lnTo>
                    <a:lnTo>
                      <a:pt x="797" y="145"/>
                    </a:lnTo>
                    <a:lnTo>
                      <a:pt x="797" y="146"/>
                    </a:lnTo>
                    <a:lnTo>
                      <a:pt x="796" y="147"/>
                    </a:lnTo>
                    <a:lnTo>
                      <a:pt x="797" y="147"/>
                    </a:lnTo>
                    <a:lnTo>
                      <a:pt x="797" y="148"/>
                    </a:lnTo>
                    <a:lnTo>
                      <a:pt x="798" y="148"/>
                    </a:lnTo>
                    <a:lnTo>
                      <a:pt x="799" y="148"/>
                    </a:lnTo>
                    <a:lnTo>
                      <a:pt x="798" y="149"/>
                    </a:lnTo>
                    <a:lnTo>
                      <a:pt x="799" y="150"/>
                    </a:lnTo>
                    <a:lnTo>
                      <a:pt x="800" y="150"/>
                    </a:lnTo>
                    <a:lnTo>
                      <a:pt x="801" y="150"/>
                    </a:lnTo>
                    <a:lnTo>
                      <a:pt x="802" y="150"/>
                    </a:lnTo>
                    <a:lnTo>
                      <a:pt x="802" y="149"/>
                    </a:lnTo>
                    <a:lnTo>
                      <a:pt x="803" y="148"/>
                    </a:lnTo>
                    <a:lnTo>
                      <a:pt x="804" y="148"/>
                    </a:lnTo>
                    <a:lnTo>
                      <a:pt x="805" y="149"/>
                    </a:lnTo>
                    <a:lnTo>
                      <a:pt x="806" y="149"/>
                    </a:lnTo>
                    <a:lnTo>
                      <a:pt x="806" y="148"/>
                    </a:lnTo>
                    <a:lnTo>
                      <a:pt x="807" y="147"/>
                    </a:lnTo>
                    <a:lnTo>
                      <a:pt x="807" y="148"/>
                    </a:lnTo>
                    <a:lnTo>
                      <a:pt x="808" y="148"/>
                    </a:lnTo>
                    <a:lnTo>
                      <a:pt x="808" y="149"/>
                    </a:lnTo>
                    <a:lnTo>
                      <a:pt x="809" y="150"/>
                    </a:lnTo>
                    <a:lnTo>
                      <a:pt x="809" y="151"/>
                    </a:lnTo>
                    <a:lnTo>
                      <a:pt x="809" y="152"/>
                    </a:lnTo>
                    <a:lnTo>
                      <a:pt x="810" y="152"/>
                    </a:lnTo>
                    <a:lnTo>
                      <a:pt x="811" y="153"/>
                    </a:lnTo>
                    <a:lnTo>
                      <a:pt x="812" y="153"/>
                    </a:lnTo>
                    <a:lnTo>
                      <a:pt x="813" y="153"/>
                    </a:lnTo>
                    <a:lnTo>
                      <a:pt x="814" y="153"/>
                    </a:lnTo>
                    <a:lnTo>
                      <a:pt x="815" y="153"/>
                    </a:lnTo>
                    <a:lnTo>
                      <a:pt x="815" y="154"/>
                    </a:lnTo>
                    <a:lnTo>
                      <a:pt x="816" y="154"/>
                    </a:lnTo>
                    <a:lnTo>
                      <a:pt x="816" y="153"/>
                    </a:lnTo>
                    <a:lnTo>
                      <a:pt x="817" y="154"/>
                    </a:lnTo>
                    <a:lnTo>
                      <a:pt x="817" y="153"/>
                    </a:lnTo>
                    <a:lnTo>
                      <a:pt x="818" y="153"/>
                    </a:lnTo>
                    <a:lnTo>
                      <a:pt x="818" y="154"/>
                    </a:lnTo>
                    <a:lnTo>
                      <a:pt x="819" y="154"/>
                    </a:lnTo>
                    <a:lnTo>
                      <a:pt x="819" y="153"/>
                    </a:lnTo>
                    <a:lnTo>
                      <a:pt x="820" y="153"/>
                    </a:lnTo>
                    <a:lnTo>
                      <a:pt x="820" y="154"/>
                    </a:lnTo>
                    <a:lnTo>
                      <a:pt x="821" y="153"/>
                    </a:lnTo>
                    <a:lnTo>
                      <a:pt x="821" y="154"/>
                    </a:lnTo>
                    <a:lnTo>
                      <a:pt x="821" y="153"/>
                    </a:lnTo>
                    <a:lnTo>
                      <a:pt x="822" y="153"/>
                    </a:lnTo>
                    <a:lnTo>
                      <a:pt x="823" y="153"/>
                    </a:lnTo>
                    <a:lnTo>
                      <a:pt x="824" y="153"/>
                    </a:lnTo>
                    <a:lnTo>
                      <a:pt x="823" y="153"/>
                    </a:lnTo>
                    <a:lnTo>
                      <a:pt x="824" y="154"/>
                    </a:lnTo>
                    <a:lnTo>
                      <a:pt x="824" y="155"/>
                    </a:lnTo>
                    <a:lnTo>
                      <a:pt x="824" y="156"/>
                    </a:lnTo>
                    <a:lnTo>
                      <a:pt x="825" y="156"/>
                    </a:lnTo>
                    <a:lnTo>
                      <a:pt x="825" y="157"/>
                    </a:lnTo>
                    <a:lnTo>
                      <a:pt x="825" y="158"/>
                    </a:lnTo>
                    <a:lnTo>
                      <a:pt x="826" y="158"/>
                    </a:lnTo>
                    <a:lnTo>
                      <a:pt x="827" y="158"/>
                    </a:lnTo>
                    <a:lnTo>
                      <a:pt x="827" y="159"/>
                    </a:lnTo>
                    <a:lnTo>
                      <a:pt x="828" y="159"/>
                    </a:lnTo>
                    <a:lnTo>
                      <a:pt x="828" y="160"/>
                    </a:lnTo>
                    <a:lnTo>
                      <a:pt x="828" y="161"/>
                    </a:lnTo>
                    <a:lnTo>
                      <a:pt x="827" y="161"/>
                    </a:lnTo>
                    <a:lnTo>
                      <a:pt x="827" y="162"/>
                    </a:lnTo>
                    <a:lnTo>
                      <a:pt x="828" y="162"/>
                    </a:lnTo>
                    <a:lnTo>
                      <a:pt x="828" y="161"/>
                    </a:lnTo>
                    <a:lnTo>
                      <a:pt x="829" y="162"/>
                    </a:lnTo>
                    <a:lnTo>
                      <a:pt x="829" y="161"/>
                    </a:lnTo>
                    <a:lnTo>
                      <a:pt x="829" y="162"/>
                    </a:lnTo>
                    <a:lnTo>
                      <a:pt x="830" y="162"/>
                    </a:lnTo>
                    <a:lnTo>
                      <a:pt x="831" y="162"/>
                    </a:lnTo>
                    <a:lnTo>
                      <a:pt x="831" y="163"/>
                    </a:lnTo>
                    <a:lnTo>
                      <a:pt x="832" y="163"/>
                    </a:lnTo>
                    <a:lnTo>
                      <a:pt x="833" y="163"/>
                    </a:lnTo>
                    <a:lnTo>
                      <a:pt x="833" y="162"/>
                    </a:lnTo>
                    <a:lnTo>
                      <a:pt x="834" y="162"/>
                    </a:lnTo>
                    <a:lnTo>
                      <a:pt x="834" y="163"/>
                    </a:lnTo>
                    <a:lnTo>
                      <a:pt x="833" y="163"/>
                    </a:lnTo>
                    <a:lnTo>
                      <a:pt x="833" y="164"/>
                    </a:lnTo>
                    <a:lnTo>
                      <a:pt x="834" y="164"/>
                    </a:lnTo>
                    <a:lnTo>
                      <a:pt x="834" y="163"/>
                    </a:lnTo>
                    <a:lnTo>
                      <a:pt x="835" y="163"/>
                    </a:lnTo>
                    <a:lnTo>
                      <a:pt x="834" y="164"/>
                    </a:lnTo>
                    <a:lnTo>
                      <a:pt x="835" y="164"/>
                    </a:lnTo>
                    <a:lnTo>
                      <a:pt x="834" y="165"/>
                    </a:lnTo>
                    <a:lnTo>
                      <a:pt x="835" y="165"/>
                    </a:lnTo>
                    <a:lnTo>
                      <a:pt x="834" y="165"/>
                    </a:lnTo>
                    <a:lnTo>
                      <a:pt x="835" y="165"/>
                    </a:lnTo>
                    <a:lnTo>
                      <a:pt x="834" y="166"/>
                    </a:lnTo>
                    <a:lnTo>
                      <a:pt x="835" y="166"/>
                    </a:lnTo>
                    <a:lnTo>
                      <a:pt x="834" y="167"/>
                    </a:lnTo>
                    <a:lnTo>
                      <a:pt x="835" y="167"/>
                    </a:lnTo>
                    <a:lnTo>
                      <a:pt x="836" y="167"/>
                    </a:lnTo>
                    <a:lnTo>
                      <a:pt x="836" y="168"/>
                    </a:lnTo>
                    <a:lnTo>
                      <a:pt x="837" y="168"/>
                    </a:lnTo>
                    <a:lnTo>
                      <a:pt x="837" y="169"/>
                    </a:lnTo>
                    <a:lnTo>
                      <a:pt x="837" y="170"/>
                    </a:lnTo>
                    <a:lnTo>
                      <a:pt x="837" y="169"/>
                    </a:lnTo>
                    <a:lnTo>
                      <a:pt x="838" y="169"/>
                    </a:lnTo>
                    <a:lnTo>
                      <a:pt x="839" y="170"/>
                    </a:lnTo>
                    <a:lnTo>
                      <a:pt x="839" y="171"/>
                    </a:lnTo>
                    <a:lnTo>
                      <a:pt x="840" y="170"/>
                    </a:lnTo>
                    <a:lnTo>
                      <a:pt x="841" y="170"/>
                    </a:lnTo>
                    <a:lnTo>
                      <a:pt x="841" y="171"/>
                    </a:lnTo>
                    <a:lnTo>
                      <a:pt x="840" y="171"/>
                    </a:lnTo>
                    <a:lnTo>
                      <a:pt x="841" y="171"/>
                    </a:lnTo>
                    <a:lnTo>
                      <a:pt x="842" y="171"/>
                    </a:lnTo>
                    <a:lnTo>
                      <a:pt x="842" y="170"/>
                    </a:lnTo>
                    <a:lnTo>
                      <a:pt x="843" y="170"/>
                    </a:lnTo>
                    <a:lnTo>
                      <a:pt x="844" y="171"/>
                    </a:lnTo>
                    <a:lnTo>
                      <a:pt x="845" y="171"/>
                    </a:lnTo>
                    <a:lnTo>
                      <a:pt x="845" y="172"/>
                    </a:lnTo>
                    <a:lnTo>
                      <a:pt x="844" y="172"/>
                    </a:lnTo>
                    <a:lnTo>
                      <a:pt x="844" y="173"/>
                    </a:lnTo>
                    <a:lnTo>
                      <a:pt x="845" y="174"/>
                    </a:lnTo>
                    <a:lnTo>
                      <a:pt x="846" y="175"/>
                    </a:lnTo>
                    <a:lnTo>
                      <a:pt x="846" y="176"/>
                    </a:lnTo>
                    <a:lnTo>
                      <a:pt x="847" y="176"/>
                    </a:lnTo>
                    <a:lnTo>
                      <a:pt x="847" y="177"/>
                    </a:lnTo>
                    <a:lnTo>
                      <a:pt x="848" y="178"/>
                    </a:lnTo>
                    <a:lnTo>
                      <a:pt x="847" y="178"/>
                    </a:lnTo>
                    <a:lnTo>
                      <a:pt x="847" y="179"/>
                    </a:lnTo>
                    <a:lnTo>
                      <a:pt x="848" y="179"/>
                    </a:lnTo>
                    <a:lnTo>
                      <a:pt x="848" y="180"/>
                    </a:lnTo>
                    <a:lnTo>
                      <a:pt x="849" y="180"/>
                    </a:lnTo>
                    <a:lnTo>
                      <a:pt x="849" y="181"/>
                    </a:lnTo>
                    <a:lnTo>
                      <a:pt x="848" y="182"/>
                    </a:lnTo>
                    <a:lnTo>
                      <a:pt x="847" y="183"/>
                    </a:lnTo>
                    <a:lnTo>
                      <a:pt x="846" y="183"/>
                    </a:lnTo>
                    <a:lnTo>
                      <a:pt x="846" y="182"/>
                    </a:lnTo>
                    <a:lnTo>
                      <a:pt x="846" y="183"/>
                    </a:lnTo>
                    <a:lnTo>
                      <a:pt x="846" y="184"/>
                    </a:lnTo>
                    <a:lnTo>
                      <a:pt x="846" y="185"/>
                    </a:lnTo>
                    <a:lnTo>
                      <a:pt x="846" y="186"/>
                    </a:lnTo>
                    <a:lnTo>
                      <a:pt x="846" y="187"/>
                    </a:lnTo>
                    <a:lnTo>
                      <a:pt x="845" y="187"/>
                    </a:lnTo>
                    <a:lnTo>
                      <a:pt x="845" y="188"/>
                    </a:lnTo>
                    <a:lnTo>
                      <a:pt x="844" y="188"/>
                    </a:lnTo>
                    <a:lnTo>
                      <a:pt x="843" y="189"/>
                    </a:lnTo>
                    <a:lnTo>
                      <a:pt x="842" y="190"/>
                    </a:lnTo>
                    <a:lnTo>
                      <a:pt x="842" y="191"/>
                    </a:lnTo>
                    <a:lnTo>
                      <a:pt x="843" y="192"/>
                    </a:lnTo>
                    <a:lnTo>
                      <a:pt x="843" y="193"/>
                    </a:lnTo>
                    <a:lnTo>
                      <a:pt x="843" y="194"/>
                    </a:lnTo>
                    <a:lnTo>
                      <a:pt x="842" y="194"/>
                    </a:lnTo>
                    <a:lnTo>
                      <a:pt x="842" y="193"/>
                    </a:lnTo>
                    <a:lnTo>
                      <a:pt x="842" y="194"/>
                    </a:lnTo>
                    <a:lnTo>
                      <a:pt x="841" y="194"/>
                    </a:lnTo>
                    <a:lnTo>
                      <a:pt x="840" y="194"/>
                    </a:lnTo>
                    <a:lnTo>
                      <a:pt x="840" y="195"/>
                    </a:lnTo>
                    <a:lnTo>
                      <a:pt x="840" y="196"/>
                    </a:lnTo>
                    <a:lnTo>
                      <a:pt x="839" y="196"/>
                    </a:lnTo>
                    <a:lnTo>
                      <a:pt x="839" y="197"/>
                    </a:lnTo>
                    <a:lnTo>
                      <a:pt x="839" y="196"/>
                    </a:lnTo>
                    <a:lnTo>
                      <a:pt x="838" y="196"/>
                    </a:lnTo>
                    <a:lnTo>
                      <a:pt x="838" y="195"/>
                    </a:lnTo>
                    <a:lnTo>
                      <a:pt x="837" y="195"/>
                    </a:lnTo>
                    <a:lnTo>
                      <a:pt x="837" y="196"/>
                    </a:lnTo>
                    <a:lnTo>
                      <a:pt x="837" y="197"/>
                    </a:lnTo>
                    <a:lnTo>
                      <a:pt x="836" y="197"/>
                    </a:lnTo>
                    <a:lnTo>
                      <a:pt x="835" y="197"/>
                    </a:lnTo>
                    <a:lnTo>
                      <a:pt x="835" y="198"/>
                    </a:lnTo>
                    <a:lnTo>
                      <a:pt x="834" y="198"/>
                    </a:lnTo>
                    <a:lnTo>
                      <a:pt x="834" y="199"/>
                    </a:lnTo>
                    <a:lnTo>
                      <a:pt x="834" y="201"/>
                    </a:lnTo>
                    <a:lnTo>
                      <a:pt x="833" y="201"/>
                    </a:lnTo>
                    <a:lnTo>
                      <a:pt x="833" y="202"/>
                    </a:lnTo>
                    <a:lnTo>
                      <a:pt x="833" y="203"/>
                    </a:lnTo>
                    <a:lnTo>
                      <a:pt x="832" y="203"/>
                    </a:lnTo>
                    <a:lnTo>
                      <a:pt x="832" y="204"/>
                    </a:lnTo>
                    <a:lnTo>
                      <a:pt x="831" y="204"/>
                    </a:lnTo>
                    <a:lnTo>
                      <a:pt x="831" y="205"/>
                    </a:lnTo>
                    <a:lnTo>
                      <a:pt x="831" y="206"/>
                    </a:lnTo>
                    <a:lnTo>
                      <a:pt x="830" y="206"/>
                    </a:lnTo>
                    <a:lnTo>
                      <a:pt x="829" y="206"/>
                    </a:lnTo>
                    <a:lnTo>
                      <a:pt x="829" y="205"/>
                    </a:lnTo>
                    <a:lnTo>
                      <a:pt x="828" y="205"/>
                    </a:lnTo>
                    <a:lnTo>
                      <a:pt x="829" y="205"/>
                    </a:lnTo>
                    <a:lnTo>
                      <a:pt x="829" y="204"/>
                    </a:lnTo>
                    <a:lnTo>
                      <a:pt x="829" y="203"/>
                    </a:lnTo>
                    <a:lnTo>
                      <a:pt x="828" y="203"/>
                    </a:lnTo>
                    <a:lnTo>
                      <a:pt x="828" y="204"/>
                    </a:lnTo>
                    <a:lnTo>
                      <a:pt x="827" y="205"/>
                    </a:lnTo>
                    <a:lnTo>
                      <a:pt x="827" y="206"/>
                    </a:lnTo>
                    <a:lnTo>
                      <a:pt x="826" y="206"/>
                    </a:lnTo>
                    <a:lnTo>
                      <a:pt x="826" y="207"/>
                    </a:lnTo>
                    <a:lnTo>
                      <a:pt x="825" y="208"/>
                    </a:lnTo>
                    <a:lnTo>
                      <a:pt x="824" y="209"/>
                    </a:lnTo>
                    <a:lnTo>
                      <a:pt x="823" y="210"/>
                    </a:lnTo>
                    <a:lnTo>
                      <a:pt x="822" y="210"/>
                    </a:lnTo>
                    <a:lnTo>
                      <a:pt x="822" y="211"/>
                    </a:lnTo>
                    <a:lnTo>
                      <a:pt x="822" y="212"/>
                    </a:lnTo>
                    <a:lnTo>
                      <a:pt x="823" y="212"/>
                    </a:lnTo>
                    <a:lnTo>
                      <a:pt x="823" y="213"/>
                    </a:lnTo>
                    <a:lnTo>
                      <a:pt x="823" y="214"/>
                    </a:lnTo>
                    <a:lnTo>
                      <a:pt x="822" y="214"/>
                    </a:lnTo>
                    <a:lnTo>
                      <a:pt x="823" y="214"/>
                    </a:lnTo>
                    <a:lnTo>
                      <a:pt x="823" y="215"/>
                    </a:lnTo>
                    <a:lnTo>
                      <a:pt x="822" y="215"/>
                    </a:lnTo>
                    <a:lnTo>
                      <a:pt x="822" y="214"/>
                    </a:lnTo>
                    <a:lnTo>
                      <a:pt x="822" y="215"/>
                    </a:lnTo>
                    <a:lnTo>
                      <a:pt x="821" y="215"/>
                    </a:lnTo>
                    <a:lnTo>
                      <a:pt x="821" y="214"/>
                    </a:lnTo>
                    <a:lnTo>
                      <a:pt x="820" y="214"/>
                    </a:lnTo>
                    <a:lnTo>
                      <a:pt x="819" y="214"/>
                    </a:lnTo>
                    <a:lnTo>
                      <a:pt x="818" y="213"/>
                    </a:lnTo>
                    <a:lnTo>
                      <a:pt x="817" y="213"/>
                    </a:lnTo>
                    <a:lnTo>
                      <a:pt x="817" y="212"/>
                    </a:lnTo>
                    <a:lnTo>
                      <a:pt x="817" y="213"/>
                    </a:lnTo>
                    <a:lnTo>
                      <a:pt x="816" y="213"/>
                    </a:lnTo>
                    <a:lnTo>
                      <a:pt x="815" y="213"/>
                    </a:lnTo>
                    <a:lnTo>
                      <a:pt x="814" y="213"/>
                    </a:lnTo>
                    <a:lnTo>
                      <a:pt x="814" y="214"/>
                    </a:lnTo>
                    <a:lnTo>
                      <a:pt x="813" y="214"/>
                    </a:lnTo>
                    <a:lnTo>
                      <a:pt x="813" y="215"/>
                    </a:lnTo>
                    <a:lnTo>
                      <a:pt x="813" y="216"/>
                    </a:lnTo>
                    <a:lnTo>
                      <a:pt x="812" y="217"/>
                    </a:lnTo>
                    <a:lnTo>
                      <a:pt x="812" y="218"/>
                    </a:lnTo>
                    <a:lnTo>
                      <a:pt x="812" y="219"/>
                    </a:lnTo>
                    <a:lnTo>
                      <a:pt x="811" y="220"/>
                    </a:lnTo>
                    <a:lnTo>
                      <a:pt x="810" y="221"/>
                    </a:lnTo>
                    <a:lnTo>
                      <a:pt x="811" y="222"/>
                    </a:lnTo>
                    <a:lnTo>
                      <a:pt x="810" y="222"/>
                    </a:lnTo>
                    <a:lnTo>
                      <a:pt x="810" y="223"/>
                    </a:lnTo>
                    <a:lnTo>
                      <a:pt x="811" y="223"/>
                    </a:lnTo>
                    <a:lnTo>
                      <a:pt x="811" y="224"/>
                    </a:lnTo>
                    <a:lnTo>
                      <a:pt x="810" y="224"/>
                    </a:lnTo>
                    <a:lnTo>
                      <a:pt x="810" y="225"/>
                    </a:lnTo>
                    <a:lnTo>
                      <a:pt x="810" y="226"/>
                    </a:lnTo>
                    <a:lnTo>
                      <a:pt x="809" y="226"/>
                    </a:lnTo>
                    <a:lnTo>
                      <a:pt x="809" y="227"/>
                    </a:lnTo>
                    <a:lnTo>
                      <a:pt x="809" y="228"/>
                    </a:lnTo>
                    <a:lnTo>
                      <a:pt x="808" y="228"/>
                    </a:lnTo>
                    <a:lnTo>
                      <a:pt x="808" y="229"/>
                    </a:lnTo>
                    <a:lnTo>
                      <a:pt x="807" y="229"/>
                    </a:lnTo>
                    <a:lnTo>
                      <a:pt x="807" y="230"/>
                    </a:lnTo>
                    <a:lnTo>
                      <a:pt x="808" y="230"/>
                    </a:lnTo>
                    <a:lnTo>
                      <a:pt x="809" y="230"/>
                    </a:lnTo>
                    <a:lnTo>
                      <a:pt x="809" y="231"/>
                    </a:lnTo>
                    <a:lnTo>
                      <a:pt x="811" y="231"/>
                    </a:lnTo>
                    <a:lnTo>
                      <a:pt x="812" y="231"/>
                    </a:lnTo>
                    <a:lnTo>
                      <a:pt x="813" y="231"/>
                    </a:lnTo>
                    <a:lnTo>
                      <a:pt x="814" y="232"/>
                    </a:lnTo>
                    <a:lnTo>
                      <a:pt x="813" y="232"/>
                    </a:lnTo>
                    <a:lnTo>
                      <a:pt x="813" y="233"/>
                    </a:lnTo>
                    <a:lnTo>
                      <a:pt x="814" y="233"/>
                    </a:lnTo>
                    <a:lnTo>
                      <a:pt x="814" y="234"/>
                    </a:lnTo>
                    <a:lnTo>
                      <a:pt x="814" y="235"/>
                    </a:lnTo>
                    <a:lnTo>
                      <a:pt x="813" y="236"/>
                    </a:lnTo>
                    <a:lnTo>
                      <a:pt x="812" y="236"/>
                    </a:lnTo>
                    <a:lnTo>
                      <a:pt x="812" y="237"/>
                    </a:lnTo>
                    <a:lnTo>
                      <a:pt x="812" y="238"/>
                    </a:lnTo>
                    <a:lnTo>
                      <a:pt x="811" y="238"/>
                    </a:lnTo>
                    <a:lnTo>
                      <a:pt x="811" y="239"/>
                    </a:lnTo>
                    <a:lnTo>
                      <a:pt x="810" y="239"/>
                    </a:lnTo>
                    <a:lnTo>
                      <a:pt x="810" y="238"/>
                    </a:lnTo>
                    <a:lnTo>
                      <a:pt x="809" y="238"/>
                    </a:lnTo>
                    <a:lnTo>
                      <a:pt x="808" y="239"/>
                    </a:lnTo>
                    <a:lnTo>
                      <a:pt x="807" y="239"/>
                    </a:lnTo>
                    <a:lnTo>
                      <a:pt x="807" y="238"/>
                    </a:lnTo>
                    <a:lnTo>
                      <a:pt x="806" y="238"/>
                    </a:lnTo>
                    <a:lnTo>
                      <a:pt x="806" y="237"/>
                    </a:lnTo>
                    <a:lnTo>
                      <a:pt x="805" y="236"/>
                    </a:lnTo>
                    <a:lnTo>
                      <a:pt x="804" y="236"/>
                    </a:lnTo>
                    <a:lnTo>
                      <a:pt x="804" y="237"/>
                    </a:lnTo>
                    <a:lnTo>
                      <a:pt x="803" y="237"/>
                    </a:lnTo>
                    <a:lnTo>
                      <a:pt x="802" y="237"/>
                    </a:lnTo>
                    <a:lnTo>
                      <a:pt x="802" y="238"/>
                    </a:lnTo>
                    <a:lnTo>
                      <a:pt x="801" y="237"/>
                    </a:lnTo>
                    <a:lnTo>
                      <a:pt x="801" y="238"/>
                    </a:lnTo>
                    <a:lnTo>
                      <a:pt x="801" y="237"/>
                    </a:lnTo>
                    <a:lnTo>
                      <a:pt x="800" y="237"/>
                    </a:lnTo>
                    <a:lnTo>
                      <a:pt x="799" y="237"/>
                    </a:lnTo>
                    <a:lnTo>
                      <a:pt x="798" y="236"/>
                    </a:lnTo>
                    <a:lnTo>
                      <a:pt x="797" y="235"/>
                    </a:lnTo>
                    <a:lnTo>
                      <a:pt x="796" y="235"/>
                    </a:lnTo>
                    <a:lnTo>
                      <a:pt x="796" y="236"/>
                    </a:lnTo>
                    <a:lnTo>
                      <a:pt x="796" y="237"/>
                    </a:lnTo>
                    <a:lnTo>
                      <a:pt x="795" y="237"/>
                    </a:lnTo>
                    <a:lnTo>
                      <a:pt x="795" y="238"/>
                    </a:lnTo>
                    <a:lnTo>
                      <a:pt x="794" y="239"/>
                    </a:lnTo>
                    <a:lnTo>
                      <a:pt x="794" y="241"/>
                    </a:lnTo>
                    <a:lnTo>
                      <a:pt x="793" y="242"/>
                    </a:lnTo>
                    <a:lnTo>
                      <a:pt x="792" y="242"/>
                    </a:lnTo>
                    <a:lnTo>
                      <a:pt x="792" y="243"/>
                    </a:lnTo>
                    <a:lnTo>
                      <a:pt x="791" y="243"/>
                    </a:lnTo>
                    <a:lnTo>
                      <a:pt x="791" y="244"/>
                    </a:lnTo>
                    <a:lnTo>
                      <a:pt x="790" y="245"/>
                    </a:lnTo>
                    <a:lnTo>
                      <a:pt x="790" y="246"/>
                    </a:lnTo>
                    <a:lnTo>
                      <a:pt x="790" y="247"/>
                    </a:lnTo>
                    <a:lnTo>
                      <a:pt x="789" y="248"/>
                    </a:lnTo>
                    <a:lnTo>
                      <a:pt x="789" y="249"/>
                    </a:lnTo>
                    <a:lnTo>
                      <a:pt x="788" y="249"/>
                    </a:lnTo>
                    <a:lnTo>
                      <a:pt x="788" y="250"/>
                    </a:lnTo>
                    <a:lnTo>
                      <a:pt x="788" y="251"/>
                    </a:lnTo>
                    <a:lnTo>
                      <a:pt x="789" y="251"/>
                    </a:lnTo>
                    <a:lnTo>
                      <a:pt x="789" y="252"/>
                    </a:lnTo>
                    <a:lnTo>
                      <a:pt x="789" y="253"/>
                    </a:lnTo>
                    <a:lnTo>
                      <a:pt x="788" y="254"/>
                    </a:lnTo>
                    <a:lnTo>
                      <a:pt x="789" y="254"/>
                    </a:lnTo>
                    <a:lnTo>
                      <a:pt x="788" y="254"/>
                    </a:lnTo>
                    <a:lnTo>
                      <a:pt x="788" y="255"/>
                    </a:lnTo>
                    <a:lnTo>
                      <a:pt x="787" y="255"/>
                    </a:lnTo>
                    <a:lnTo>
                      <a:pt x="787" y="256"/>
                    </a:lnTo>
                    <a:lnTo>
                      <a:pt x="787" y="257"/>
                    </a:lnTo>
                    <a:lnTo>
                      <a:pt x="787" y="258"/>
                    </a:lnTo>
                    <a:lnTo>
                      <a:pt x="787" y="259"/>
                    </a:lnTo>
                    <a:lnTo>
                      <a:pt x="788" y="259"/>
                    </a:lnTo>
                    <a:lnTo>
                      <a:pt x="789" y="259"/>
                    </a:lnTo>
                    <a:lnTo>
                      <a:pt x="788" y="260"/>
                    </a:lnTo>
                    <a:lnTo>
                      <a:pt x="789" y="260"/>
                    </a:lnTo>
                    <a:lnTo>
                      <a:pt x="788" y="260"/>
                    </a:lnTo>
                    <a:lnTo>
                      <a:pt x="788" y="261"/>
                    </a:lnTo>
                    <a:lnTo>
                      <a:pt x="788" y="262"/>
                    </a:lnTo>
                    <a:lnTo>
                      <a:pt x="788" y="263"/>
                    </a:lnTo>
                    <a:lnTo>
                      <a:pt x="787" y="263"/>
                    </a:lnTo>
                    <a:lnTo>
                      <a:pt x="787" y="264"/>
                    </a:lnTo>
                    <a:lnTo>
                      <a:pt x="787" y="265"/>
                    </a:lnTo>
                    <a:lnTo>
                      <a:pt x="787" y="266"/>
                    </a:lnTo>
                    <a:lnTo>
                      <a:pt x="788" y="266"/>
                    </a:lnTo>
                    <a:lnTo>
                      <a:pt x="788" y="267"/>
                    </a:lnTo>
                    <a:lnTo>
                      <a:pt x="787" y="267"/>
                    </a:lnTo>
                    <a:lnTo>
                      <a:pt x="786" y="267"/>
                    </a:lnTo>
                    <a:lnTo>
                      <a:pt x="786" y="268"/>
                    </a:lnTo>
                    <a:lnTo>
                      <a:pt x="785" y="269"/>
                    </a:lnTo>
                    <a:lnTo>
                      <a:pt x="785" y="270"/>
                    </a:lnTo>
                    <a:lnTo>
                      <a:pt x="784" y="270"/>
                    </a:lnTo>
                    <a:lnTo>
                      <a:pt x="784" y="269"/>
                    </a:lnTo>
                    <a:lnTo>
                      <a:pt x="784" y="270"/>
                    </a:lnTo>
                    <a:lnTo>
                      <a:pt x="783" y="270"/>
                    </a:lnTo>
                    <a:lnTo>
                      <a:pt x="784" y="270"/>
                    </a:lnTo>
                    <a:lnTo>
                      <a:pt x="784" y="271"/>
                    </a:lnTo>
                    <a:lnTo>
                      <a:pt x="785" y="271"/>
                    </a:lnTo>
                    <a:lnTo>
                      <a:pt x="783" y="272"/>
                    </a:lnTo>
                    <a:lnTo>
                      <a:pt x="784" y="272"/>
                    </a:lnTo>
                    <a:lnTo>
                      <a:pt x="784" y="273"/>
                    </a:lnTo>
                    <a:lnTo>
                      <a:pt x="784" y="274"/>
                    </a:lnTo>
                    <a:lnTo>
                      <a:pt x="783" y="274"/>
                    </a:lnTo>
                    <a:lnTo>
                      <a:pt x="784" y="275"/>
                    </a:lnTo>
                    <a:lnTo>
                      <a:pt x="783" y="275"/>
                    </a:lnTo>
                    <a:lnTo>
                      <a:pt x="782" y="275"/>
                    </a:lnTo>
                    <a:lnTo>
                      <a:pt x="782" y="276"/>
                    </a:lnTo>
                    <a:lnTo>
                      <a:pt x="783" y="277"/>
                    </a:lnTo>
                    <a:lnTo>
                      <a:pt x="784" y="277"/>
                    </a:lnTo>
                    <a:lnTo>
                      <a:pt x="785" y="277"/>
                    </a:lnTo>
                    <a:lnTo>
                      <a:pt x="786" y="277"/>
                    </a:lnTo>
                    <a:lnTo>
                      <a:pt x="786" y="278"/>
                    </a:lnTo>
                    <a:lnTo>
                      <a:pt x="787" y="279"/>
                    </a:lnTo>
                    <a:lnTo>
                      <a:pt x="788" y="279"/>
                    </a:lnTo>
                    <a:lnTo>
                      <a:pt x="788" y="280"/>
                    </a:lnTo>
                    <a:lnTo>
                      <a:pt x="789" y="280"/>
                    </a:lnTo>
                    <a:lnTo>
                      <a:pt x="789" y="281"/>
                    </a:lnTo>
                    <a:lnTo>
                      <a:pt x="790" y="281"/>
                    </a:lnTo>
                    <a:lnTo>
                      <a:pt x="790" y="282"/>
                    </a:lnTo>
                    <a:lnTo>
                      <a:pt x="790" y="283"/>
                    </a:lnTo>
                    <a:lnTo>
                      <a:pt x="791" y="283"/>
                    </a:lnTo>
                    <a:lnTo>
                      <a:pt x="791" y="284"/>
                    </a:lnTo>
                    <a:lnTo>
                      <a:pt x="791" y="285"/>
                    </a:lnTo>
                    <a:lnTo>
                      <a:pt x="791" y="286"/>
                    </a:lnTo>
                    <a:lnTo>
                      <a:pt x="791" y="287"/>
                    </a:lnTo>
                    <a:lnTo>
                      <a:pt x="792" y="287"/>
                    </a:lnTo>
                    <a:lnTo>
                      <a:pt x="792" y="289"/>
                    </a:lnTo>
                    <a:lnTo>
                      <a:pt x="792" y="290"/>
                    </a:lnTo>
                    <a:lnTo>
                      <a:pt x="793" y="290"/>
                    </a:lnTo>
                    <a:lnTo>
                      <a:pt x="793" y="291"/>
                    </a:lnTo>
                    <a:lnTo>
                      <a:pt x="794" y="291"/>
                    </a:lnTo>
                    <a:lnTo>
                      <a:pt x="794" y="290"/>
                    </a:lnTo>
                    <a:lnTo>
                      <a:pt x="795" y="290"/>
                    </a:lnTo>
                    <a:lnTo>
                      <a:pt x="796" y="290"/>
                    </a:lnTo>
                    <a:lnTo>
                      <a:pt x="796" y="291"/>
                    </a:lnTo>
                    <a:lnTo>
                      <a:pt x="796" y="292"/>
                    </a:lnTo>
                    <a:lnTo>
                      <a:pt x="795" y="292"/>
                    </a:lnTo>
                    <a:lnTo>
                      <a:pt x="795" y="293"/>
                    </a:lnTo>
                    <a:lnTo>
                      <a:pt x="796" y="293"/>
                    </a:lnTo>
                    <a:lnTo>
                      <a:pt x="796" y="294"/>
                    </a:lnTo>
                    <a:lnTo>
                      <a:pt x="797" y="295"/>
                    </a:lnTo>
                    <a:lnTo>
                      <a:pt x="798" y="294"/>
                    </a:lnTo>
                    <a:lnTo>
                      <a:pt x="799" y="295"/>
                    </a:lnTo>
                    <a:lnTo>
                      <a:pt x="799" y="296"/>
                    </a:lnTo>
                    <a:lnTo>
                      <a:pt x="799" y="297"/>
                    </a:lnTo>
                    <a:lnTo>
                      <a:pt x="800" y="296"/>
                    </a:lnTo>
                    <a:lnTo>
                      <a:pt x="800" y="295"/>
                    </a:lnTo>
                    <a:lnTo>
                      <a:pt x="800" y="294"/>
                    </a:lnTo>
                    <a:lnTo>
                      <a:pt x="801" y="295"/>
                    </a:lnTo>
                    <a:lnTo>
                      <a:pt x="801" y="296"/>
                    </a:lnTo>
                    <a:lnTo>
                      <a:pt x="802" y="297"/>
                    </a:lnTo>
                    <a:lnTo>
                      <a:pt x="802" y="298"/>
                    </a:lnTo>
                    <a:lnTo>
                      <a:pt x="802" y="299"/>
                    </a:lnTo>
                    <a:lnTo>
                      <a:pt x="803" y="299"/>
                    </a:lnTo>
                    <a:lnTo>
                      <a:pt x="803" y="300"/>
                    </a:lnTo>
                    <a:lnTo>
                      <a:pt x="803" y="301"/>
                    </a:lnTo>
                    <a:lnTo>
                      <a:pt x="803" y="302"/>
                    </a:lnTo>
                    <a:lnTo>
                      <a:pt x="804" y="302"/>
                    </a:lnTo>
                    <a:lnTo>
                      <a:pt x="804" y="303"/>
                    </a:lnTo>
                    <a:lnTo>
                      <a:pt x="804" y="304"/>
                    </a:lnTo>
                    <a:lnTo>
                      <a:pt x="805" y="304"/>
                    </a:lnTo>
                    <a:lnTo>
                      <a:pt x="806" y="303"/>
                    </a:lnTo>
                    <a:lnTo>
                      <a:pt x="806" y="304"/>
                    </a:lnTo>
                    <a:lnTo>
                      <a:pt x="807" y="304"/>
                    </a:lnTo>
                    <a:lnTo>
                      <a:pt x="807" y="305"/>
                    </a:lnTo>
                    <a:lnTo>
                      <a:pt x="808" y="305"/>
                    </a:lnTo>
                    <a:lnTo>
                      <a:pt x="809" y="305"/>
                    </a:lnTo>
                    <a:lnTo>
                      <a:pt x="809" y="306"/>
                    </a:lnTo>
                    <a:lnTo>
                      <a:pt x="809" y="307"/>
                    </a:lnTo>
                    <a:lnTo>
                      <a:pt x="808" y="307"/>
                    </a:lnTo>
                    <a:lnTo>
                      <a:pt x="808" y="308"/>
                    </a:lnTo>
                    <a:lnTo>
                      <a:pt x="809" y="308"/>
                    </a:lnTo>
                    <a:lnTo>
                      <a:pt x="808" y="309"/>
                    </a:lnTo>
                    <a:lnTo>
                      <a:pt x="808" y="310"/>
                    </a:lnTo>
                    <a:lnTo>
                      <a:pt x="809" y="310"/>
                    </a:lnTo>
                    <a:lnTo>
                      <a:pt x="809" y="311"/>
                    </a:lnTo>
                    <a:lnTo>
                      <a:pt x="809" y="312"/>
                    </a:lnTo>
                    <a:lnTo>
                      <a:pt x="809" y="313"/>
                    </a:lnTo>
                    <a:lnTo>
                      <a:pt x="809" y="312"/>
                    </a:lnTo>
                    <a:lnTo>
                      <a:pt x="810" y="312"/>
                    </a:lnTo>
                    <a:lnTo>
                      <a:pt x="810" y="313"/>
                    </a:lnTo>
                    <a:lnTo>
                      <a:pt x="811" y="314"/>
                    </a:lnTo>
                    <a:lnTo>
                      <a:pt x="811" y="315"/>
                    </a:lnTo>
                    <a:lnTo>
                      <a:pt x="808" y="318"/>
                    </a:lnTo>
                    <a:lnTo>
                      <a:pt x="804" y="319"/>
                    </a:lnTo>
                    <a:lnTo>
                      <a:pt x="804" y="320"/>
                    </a:lnTo>
                    <a:lnTo>
                      <a:pt x="804" y="321"/>
                    </a:lnTo>
                    <a:lnTo>
                      <a:pt x="805" y="322"/>
                    </a:lnTo>
                    <a:lnTo>
                      <a:pt x="806" y="322"/>
                    </a:lnTo>
                    <a:lnTo>
                      <a:pt x="806" y="323"/>
                    </a:lnTo>
                    <a:lnTo>
                      <a:pt x="806" y="324"/>
                    </a:lnTo>
                    <a:lnTo>
                      <a:pt x="805" y="324"/>
                    </a:lnTo>
                    <a:lnTo>
                      <a:pt x="804" y="323"/>
                    </a:lnTo>
                    <a:lnTo>
                      <a:pt x="803" y="322"/>
                    </a:lnTo>
                    <a:lnTo>
                      <a:pt x="802" y="322"/>
                    </a:lnTo>
                    <a:lnTo>
                      <a:pt x="802" y="321"/>
                    </a:lnTo>
                    <a:lnTo>
                      <a:pt x="801" y="321"/>
                    </a:lnTo>
                    <a:lnTo>
                      <a:pt x="800" y="321"/>
                    </a:lnTo>
                    <a:lnTo>
                      <a:pt x="800" y="320"/>
                    </a:lnTo>
                    <a:lnTo>
                      <a:pt x="799" y="320"/>
                    </a:lnTo>
                    <a:lnTo>
                      <a:pt x="799" y="319"/>
                    </a:lnTo>
                    <a:lnTo>
                      <a:pt x="797" y="319"/>
                    </a:lnTo>
                    <a:lnTo>
                      <a:pt x="796" y="318"/>
                    </a:lnTo>
                    <a:lnTo>
                      <a:pt x="795" y="319"/>
                    </a:lnTo>
                    <a:lnTo>
                      <a:pt x="794" y="319"/>
                    </a:lnTo>
                    <a:lnTo>
                      <a:pt x="794" y="318"/>
                    </a:lnTo>
                    <a:lnTo>
                      <a:pt x="793" y="318"/>
                    </a:lnTo>
                    <a:lnTo>
                      <a:pt x="792" y="318"/>
                    </a:lnTo>
                    <a:lnTo>
                      <a:pt x="791" y="318"/>
                    </a:lnTo>
                    <a:lnTo>
                      <a:pt x="790" y="317"/>
                    </a:lnTo>
                    <a:lnTo>
                      <a:pt x="789" y="318"/>
                    </a:lnTo>
                    <a:lnTo>
                      <a:pt x="789" y="317"/>
                    </a:lnTo>
                    <a:lnTo>
                      <a:pt x="788" y="317"/>
                    </a:lnTo>
                    <a:lnTo>
                      <a:pt x="788" y="316"/>
                    </a:lnTo>
                    <a:lnTo>
                      <a:pt x="787" y="316"/>
                    </a:lnTo>
                    <a:lnTo>
                      <a:pt x="786" y="316"/>
                    </a:lnTo>
                    <a:lnTo>
                      <a:pt x="786" y="315"/>
                    </a:lnTo>
                    <a:lnTo>
                      <a:pt x="785" y="315"/>
                    </a:lnTo>
                    <a:lnTo>
                      <a:pt x="784" y="315"/>
                    </a:lnTo>
                    <a:lnTo>
                      <a:pt x="783" y="316"/>
                    </a:lnTo>
                    <a:lnTo>
                      <a:pt x="782" y="316"/>
                    </a:lnTo>
                    <a:lnTo>
                      <a:pt x="780" y="316"/>
                    </a:lnTo>
                    <a:lnTo>
                      <a:pt x="780" y="317"/>
                    </a:lnTo>
                    <a:lnTo>
                      <a:pt x="780" y="318"/>
                    </a:lnTo>
                    <a:lnTo>
                      <a:pt x="779" y="317"/>
                    </a:lnTo>
                    <a:lnTo>
                      <a:pt x="778" y="317"/>
                    </a:lnTo>
                    <a:lnTo>
                      <a:pt x="778" y="318"/>
                    </a:lnTo>
                    <a:lnTo>
                      <a:pt x="777" y="319"/>
                    </a:lnTo>
                    <a:lnTo>
                      <a:pt x="778" y="319"/>
                    </a:lnTo>
                    <a:lnTo>
                      <a:pt x="778" y="320"/>
                    </a:lnTo>
                    <a:lnTo>
                      <a:pt x="777" y="320"/>
                    </a:lnTo>
                    <a:lnTo>
                      <a:pt x="777" y="321"/>
                    </a:lnTo>
                    <a:lnTo>
                      <a:pt x="777" y="322"/>
                    </a:lnTo>
                    <a:lnTo>
                      <a:pt x="776" y="321"/>
                    </a:lnTo>
                    <a:lnTo>
                      <a:pt x="776" y="322"/>
                    </a:lnTo>
                    <a:lnTo>
                      <a:pt x="775" y="322"/>
                    </a:lnTo>
                    <a:lnTo>
                      <a:pt x="775" y="323"/>
                    </a:lnTo>
                    <a:lnTo>
                      <a:pt x="774" y="323"/>
                    </a:lnTo>
                    <a:lnTo>
                      <a:pt x="773" y="323"/>
                    </a:lnTo>
                    <a:lnTo>
                      <a:pt x="772" y="323"/>
                    </a:lnTo>
                    <a:lnTo>
                      <a:pt x="771" y="324"/>
                    </a:lnTo>
                    <a:lnTo>
                      <a:pt x="770" y="323"/>
                    </a:lnTo>
                    <a:lnTo>
                      <a:pt x="771" y="323"/>
                    </a:lnTo>
                    <a:lnTo>
                      <a:pt x="770" y="322"/>
                    </a:lnTo>
                    <a:lnTo>
                      <a:pt x="769" y="322"/>
                    </a:lnTo>
                    <a:lnTo>
                      <a:pt x="768" y="322"/>
                    </a:lnTo>
                    <a:lnTo>
                      <a:pt x="767" y="322"/>
                    </a:lnTo>
                    <a:lnTo>
                      <a:pt x="767" y="321"/>
                    </a:lnTo>
                    <a:lnTo>
                      <a:pt x="767" y="320"/>
                    </a:lnTo>
                    <a:lnTo>
                      <a:pt x="767" y="319"/>
                    </a:lnTo>
                    <a:lnTo>
                      <a:pt x="766" y="320"/>
                    </a:lnTo>
                    <a:lnTo>
                      <a:pt x="766" y="319"/>
                    </a:lnTo>
                    <a:lnTo>
                      <a:pt x="765" y="319"/>
                    </a:lnTo>
                    <a:lnTo>
                      <a:pt x="764" y="318"/>
                    </a:lnTo>
                    <a:lnTo>
                      <a:pt x="764" y="317"/>
                    </a:lnTo>
                    <a:lnTo>
                      <a:pt x="763" y="317"/>
                    </a:lnTo>
                    <a:lnTo>
                      <a:pt x="762" y="318"/>
                    </a:lnTo>
                    <a:lnTo>
                      <a:pt x="762" y="317"/>
                    </a:lnTo>
                    <a:lnTo>
                      <a:pt x="761" y="317"/>
                    </a:lnTo>
                    <a:lnTo>
                      <a:pt x="761" y="318"/>
                    </a:lnTo>
                    <a:lnTo>
                      <a:pt x="760" y="319"/>
                    </a:lnTo>
                    <a:lnTo>
                      <a:pt x="759" y="319"/>
                    </a:lnTo>
                    <a:lnTo>
                      <a:pt x="758" y="319"/>
                    </a:lnTo>
                    <a:lnTo>
                      <a:pt x="758" y="318"/>
                    </a:lnTo>
                    <a:lnTo>
                      <a:pt x="757" y="318"/>
                    </a:lnTo>
                    <a:lnTo>
                      <a:pt x="757" y="319"/>
                    </a:lnTo>
                    <a:lnTo>
                      <a:pt x="756" y="319"/>
                    </a:lnTo>
                    <a:lnTo>
                      <a:pt x="757" y="320"/>
                    </a:lnTo>
                    <a:lnTo>
                      <a:pt x="765" y="329"/>
                    </a:lnTo>
                    <a:lnTo>
                      <a:pt x="765" y="330"/>
                    </a:lnTo>
                    <a:lnTo>
                      <a:pt x="765" y="331"/>
                    </a:lnTo>
                    <a:lnTo>
                      <a:pt x="765" y="332"/>
                    </a:lnTo>
                    <a:lnTo>
                      <a:pt x="765" y="333"/>
                    </a:lnTo>
                    <a:lnTo>
                      <a:pt x="764" y="334"/>
                    </a:lnTo>
                    <a:lnTo>
                      <a:pt x="764" y="333"/>
                    </a:lnTo>
                    <a:lnTo>
                      <a:pt x="763" y="333"/>
                    </a:lnTo>
                    <a:lnTo>
                      <a:pt x="762" y="333"/>
                    </a:lnTo>
                    <a:lnTo>
                      <a:pt x="761" y="332"/>
                    </a:lnTo>
                    <a:lnTo>
                      <a:pt x="760" y="332"/>
                    </a:lnTo>
                    <a:lnTo>
                      <a:pt x="759" y="332"/>
                    </a:lnTo>
                    <a:lnTo>
                      <a:pt x="759" y="331"/>
                    </a:lnTo>
                    <a:lnTo>
                      <a:pt x="758" y="331"/>
                    </a:lnTo>
                    <a:lnTo>
                      <a:pt x="758" y="330"/>
                    </a:lnTo>
                    <a:lnTo>
                      <a:pt x="757" y="330"/>
                    </a:lnTo>
                    <a:lnTo>
                      <a:pt x="757" y="329"/>
                    </a:lnTo>
                    <a:lnTo>
                      <a:pt x="757" y="330"/>
                    </a:lnTo>
                    <a:lnTo>
                      <a:pt x="756" y="330"/>
                    </a:lnTo>
                    <a:lnTo>
                      <a:pt x="756" y="329"/>
                    </a:lnTo>
                    <a:lnTo>
                      <a:pt x="755" y="329"/>
                    </a:lnTo>
                    <a:lnTo>
                      <a:pt x="754" y="330"/>
                    </a:lnTo>
                    <a:lnTo>
                      <a:pt x="753" y="330"/>
                    </a:lnTo>
                    <a:lnTo>
                      <a:pt x="752" y="330"/>
                    </a:lnTo>
                    <a:lnTo>
                      <a:pt x="752" y="331"/>
                    </a:lnTo>
                    <a:lnTo>
                      <a:pt x="751" y="331"/>
                    </a:lnTo>
                    <a:lnTo>
                      <a:pt x="751" y="332"/>
                    </a:lnTo>
                    <a:lnTo>
                      <a:pt x="750" y="331"/>
                    </a:lnTo>
                    <a:lnTo>
                      <a:pt x="750" y="330"/>
                    </a:lnTo>
                    <a:lnTo>
                      <a:pt x="749" y="331"/>
                    </a:lnTo>
                    <a:lnTo>
                      <a:pt x="749" y="332"/>
                    </a:lnTo>
                    <a:lnTo>
                      <a:pt x="749" y="333"/>
                    </a:lnTo>
                    <a:lnTo>
                      <a:pt x="748" y="333"/>
                    </a:lnTo>
                    <a:lnTo>
                      <a:pt x="748" y="332"/>
                    </a:lnTo>
                    <a:lnTo>
                      <a:pt x="747" y="332"/>
                    </a:lnTo>
                    <a:lnTo>
                      <a:pt x="746" y="332"/>
                    </a:lnTo>
                    <a:lnTo>
                      <a:pt x="745" y="332"/>
                    </a:lnTo>
                    <a:lnTo>
                      <a:pt x="744" y="332"/>
                    </a:lnTo>
                    <a:lnTo>
                      <a:pt x="744" y="333"/>
                    </a:lnTo>
                    <a:lnTo>
                      <a:pt x="743" y="333"/>
                    </a:lnTo>
                    <a:lnTo>
                      <a:pt x="742" y="333"/>
                    </a:lnTo>
                    <a:lnTo>
                      <a:pt x="741" y="334"/>
                    </a:lnTo>
                    <a:lnTo>
                      <a:pt x="740" y="335"/>
                    </a:lnTo>
                    <a:lnTo>
                      <a:pt x="740" y="336"/>
                    </a:lnTo>
                    <a:lnTo>
                      <a:pt x="741" y="336"/>
                    </a:lnTo>
                    <a:lnTo>
                      <a:pt x="740" y="337"/>
                    </a:lnTo>
                    <a:lnTo>
                      <a:pt x="740" y="338"/>
                    </a:lnTo>
                    <a:lnTo>
                      <a:pt x="740" y="339"/>
                    </a:lnTo>
                    <a:lnTo>
                      <a:pt x="739" y="339"/>
                    </a:lnTo>
                    <a:lnTo>
                      <a:pt x="738" y="340"/>
                    </a:lnTo>
                    <a:lnTo>
                      <a:pt x="737" y="340"/>
                    </a:lnTo>
                    <a:lnTo>
                      <a:pt x="737" y="341"/>
                    </a:lnTo>
                    <a:lnTo>
                      <a:pt x="736" y="341"/>
                    </a:lnTo>
                    <a:lnTo>
                      <a:pt x="736" y="342"/>
                    </a:lnTo>
                    <a:lnTo>
                      <a:pt x="735" y="342"/>
                    </a:lnTo>
                    <a:lnTo>
                      <a:pt x="735" y="343"/>
                    </a:lnTo>
                    <a:lnTo>
                      <a:pt x="735" y="344"/>
                    </a:lnTo>
                    <a:lnTo>
                      <a:pt x="735" y="345"/>
                    </a:lnTo>
                    <a:lnTo>
                      <a:pt x="735" y="346"/>
                    </a:lnTo>
                    <a:lnTo>
                      <a:pt x="735" y="347"/>
                    </a:lnTo>
                    <a:lnTo>
                      <a:pt x="735" y="348"/>
                    </a:lnTo>
                    <a:lnTo>
                      <a:pt x="734" y="348"/>
                    </a:lnTo>
                    <a:lnTo>
                      <a:pt x="734" y="349"/>
                    </a:lnTo>
                    <a:lnTo>
                      <a:pt x="735" y="350"/>
                    </a:lnTo>
                    <a:lnTo>
                      <a:pt x="734" y="350"/>
                    </a:lnTo>
                    <a:lnTo>
                      <a:pt x="734" y="351"/>
                    </a:lnTo>
                    <a:lnTo>
                      <a:pt x="734" y="350"/>
                    </a:lnTo>
                    <a:lnTo>
                      <a:pt x="733" y="351"/>
                    </a:lnTo>
                    <a:lnTo>
                      <a:pt x="733" y="352"/>
                    </a:lnTo>
                    <a:lnTo>
                      <a:pt x="732" y="352"/>
                    </a:lnTo>
                    <a:lnTo>
                      <a:pt x="733" y="353"/>
                    </a:lnTo>
                    <a:lnTo>
                      <a:pt x="733" y="352"/>
                    </a:lnTo>
                    <a:lnTo>
                      <a:pt x="744" y="355"/>
                    </a:lnTo>
                    <a:lnTo>
                      <a:pt x="744" y="356"/>
                    </a:lnTo>
                    <a:lnTo>
                      <a:pt x="743" y="360"/>
                    </a:lnTo>
                    <a:lnTo>
                      <a:pt x="741" y="366"/>
                    </a:lnTo>
                    <a:lnTo>
                      <a:pt x="742" y="367"/>
                    </a:lnTo>
                    <a:lnTo>
                      <a:pt x="741" y="367"/>
                    </a:lnTo>
                    <a:lnTo>
                      <a:pt x="741" y="368"/>
                    </a:lnTo>
                    <a:lnTo>
                      <a:pt x="740" y="368"/>
                    </a:lnTo>
                    <a:lnTo>
                      <a:pt x="740" y="369"/>
                    </a:lnTo>
                    <a:lnTo>
                      <a:pt x="741" y="369"/>
                    </a:lnTo>
                    <a:lnTo>
                      <a:pt x="740" y="370"/>
                    </a:lnTo>
                    <a:lnTo>
                      <a:pt x="741" y="369"/>
                    </a:lnTo>
                    <a:lnTo>
                      <a:pt x="742" y="370"/>
                    </a:lnTo>
                    <a:lnTo>
                      <a:pt x="741" y="370"/>
                    </a:lnTo>
                    <a:lnTo>
                      <a:pt x="742" y="370"/>
                    </a:lnTo>
                    <a:lnTo>
                      <a:pt x="742" y="371"/>
                    </a:lnTo>
                    <a:lnTo>
                      <a:pt x="743" y="371"/>
                    </a:lnTo>
                    <a:lnTo>
                      <a:pt x="744" y="372"/>
                    </a:lnTo>
                    <a:lnTo>
                      <a:pt x="745" y="372"/>
                    </a:lnTo>
                    <a:lnTo>
                      <a:pt x="745" y="373"/>
                    </a:lnTo>
                    <a:lnTo>
                      <a:pt x="745" y="372"/>
                    </a:lnTo>
                    <a:lnTo>
                      <a:pt x="745" y="373"/>
                    </a:lnTo>
                    <a:lnTo>
                      <a:pt x="746" y="373"/>
                    </a:lnTo>
                    <a:lnTo>
                      <a:pt x="747" y="373"/>
                    </a:lnTo>
                    <a:lnTo>
                      <a:pt x="747" y="374"/>
                    </a:lnTo>
                    <a:lnTo>
                      <a:pt x="748" y="374"/>
                    </a:lnTo>
                    <a:lnTo>
                      <a:pt x="747" y="377"/>
                    </a:lnTo>
                    <a:lnTo>
                      <a:pt x="747" y="380"/>
                    </a:lnTo>
                    <a:lnTo>
                      <a:pt x="747" y="381"/>
                    </a:lnTo>
                    <a:lnTo>
                      <a:pt x="748" y="382"/>
                    </a:lnTo>
                    <a:lnTo>
                      <a:pt x="748" y="383"/>
                    </a:lnTo>
                    <a:lnTo>
                      <a:pt x="748" y="384"/>
                    </a:lnTo>
                    <a:lnTo>
                      <a:pt x="747" y="384"/>
                    </a:lnTo>
                    <a:lnTo>
                      <a:pt x="747" y="385"/>
                    </a:lnTo>
                    <a:lnTo>
                      <a:pt x="746" y="384"/>
                    </a:lnTo>
                    <a:lnTo>
                      <a:pt x="746" y="385"/>
                    </a:lnTo>
                    <a:lnTo>
                      <a:pt x="745" y="385"/>
                    </a:lnTo>
                    <a:lnTo>
                      <a:pt x="740" y="385"/>
                    </a:lnTo>
                    <a:lnTo>
                      <a:pt x="736" y="384"/>
                    </a:lnTo>
                    <a:lnTo>
                      <a:pt x="735" y="384"/>
                    </a:lnTo>
                    <a:lnTo>
                      <a:pt x="734" y="384"/>
                    </a:lnTo>
                    <a:lnTo>
                      <a:pt x="734" y="383"/>
                    </a:lnTo>
                    <a:lnTo>
                      <a:pt x="734" y="382"/>
                    </a:lnTo>
                    <a:lnTo>
                      <a:pt x="733" y="382"/>
                    </a:lnTo>
                    <a:lnTo>
                      <a:pt x="733" y="381"/>
                    </a:lnTo>
                    <a:lnTo>
                      <a:pt x="733" y="380"/>
                    </a:lnTo>
                    <a:lnTo>
                      <a:pt x="732" y="380"/>
                    </a:lnTo>
                    <a:lnTo>
                      <a:pt x="732" y="381"/>
                    </a:lnTo>
                    <a:lnTo>
                      <a:pt x="725" y="380"/>
                    </a:lnTo>
                    <a:lnTo>
                      <a:pt x="725" y="381"/>
                    </a:lnTo>
                    <a:lnTo>
                      <a:pt x="724" y="382"/>
                    </a:lnTo>
                    <a:lnTo>
                      <a:pt x="725" y="382"/>
                    </a:lnTo>
                    <a:lnTo>
                      <a:pt x="725" y="383"/>
                    </a:lnTo>
                    <a:lnTo>
                      <a:pt x="724" y="383"/>
                    </a:lnTo>
                    <a:lnTo>
                      <a:pt x="724" y="384"/>
                    </a:lnTo>
                    <a:lnTo>
                      <a:pt x="725" y="384"/>
                    </a:lnTo>
                    <a:lnTo>
                      <a:pt x="724" y="384"/>
                    </a:lnTo>
                    <a:lnTo>
                      <a:pt x="725" y="384"/>
                    </a:lnTo>
                    <a:lnTo>
                      <a:pt x="725" y="385"/>
                    </a:lnTo>
                    <a:lnTo>
                      <a:pt x="725" y="386"/>
                    </a:lnTo>
                    <a:lnTo>
                      <a:pt x="726" y="386"/>
                    </a:lnTo>
                    <a:lnTo>
                      <a:pt x="727" y="386"/>
                    </a:lnTo>
                    <a:lnTo>
                      <a:pt x="726" y="386"/>
                    </a:lnTo>
                    <a:lnTo>
                      <a:pt x="727" y="385"/>
                    </a:lnTo>
                    <a:lnTo>
                      <a:pt x="727" y="384"/>
                    </a:lnTo>
                    <a:lnTo>
                      <a:pt x="727" y="385"/>
                    </a:lnTo>
                    <a:lnTo>
                      <a:pt x="728" y="385"/>
                    </a:lnTo>
                    <a:lnTo>
                      <a:pt x="729" y="385"/>
                    </a:lnTo>
                    <a:lnTo>
                      <a:pt x="730" y="385"/>
                    </a:lnTo>
                    <a:lnTo>
                      <a:pt x="730" y="386"/>
                    </a:lnTo>
                    <a:lnTo>
                      <a:pt x="730" y="387"/>
                    </a:lnTo>
                    <a:lnTo>
                      <a:pt x="731" y="387"/>
                    </a:lnTo>
                    <a:lnTo>
                      <a:pt x="732" y="388"/>
                    </a:lnTo>
                    <a:lnTo>
                      <a:pt x="733" y="389"/>
                    </a:lnTo>
                    <a:lnTo>
                      <a:pt x="733" y="390"/>
                    </a:lnTo>
                    <a:lnTo>
                      <a:pt x="733" y="391"/>
                    </a:lnTo>
                    <a:lnTo>
                      <a:pt x="734" y="391"/>
                    </a:lnTo>
                    <a:lnTo>
                      <a:pt x="734" y="392"/>
                    </a:lnTo>
                    <a:lnTo>
                      <a:pt x="735" y="392"/>
                    </a:lnTo>
                    <a:lnTo>
                      <a:pt x="735" y="393"/>
                    </a:lnTo>
                    <a:lnTo>
                      <a:pt x="736" y="393"/>
                    </a:lnTo>
                    <a:lnTo>
                      <a:pt x="736" y="392"/>
                    </a:lnTo>
                    <a:lnTo>
                      <a:pt x="736" y="393"/>
                    </a:lnTo>
                    <a:lnTo>
                      <a:pt x="737" y="393"/>
                    </a:lnTo>
                    <a:lnTo>
                      <a:pt x="736" y="393"/>
                    </a:lnTo>
                    <a:lnTo>
                      <a:pt x="736" y="394"/>
                    </a:lnTo>
                    <a:lnTo>
                      <a:pt x="737" y="394"/>
                    </a:lnTo>
                    <a:lnTo>
                      <a:pt x="737" y="395"/>
                    </a:lnTo>
                    <a:lnTo>
                      <a:pt x="737" y="394"/>
                    </a:lnTo>
                    <a:lnTo>
                      <a:pt x="737" y="395"/>
                    </a:lnTo>
                    <a:lnTo>
                      <a:pt x="738" y="395"/>
                    </a:lnTo>
                    <a:lnTo>
                      <a:pt x="738" y="396"/>
                    </a:lnTo>
                    <a:lnTo>
                      <a:pt x="739" y="395"/>
                    </a:lnTo>
                    <a:lnTo>
                      <a:pt x="740" y="395"/>
                    </a:lnTo>
                    <a:lnTo>
                      <a:pt x="740" y="396"/>
                    </a:lnTo>
                    <a:lnTo>
                      <a:pt x="739" y="396"/>
                    </a:lnTo>
                    <a:lnTo>
                      <a:pt x="738" y="397"/>
                    </a:lnTo>
                    <a:lnTo>
                      <a:pt x="737" y="397"/>
                    </a:lnTo>
                    <a:lnTo>
                      <a:pt x="736" y="398"/>
                    </a:lnTo>
                    <a:lnTo>
                      <a:pt x="735" y="399"/>
                    </a:lnTo>
                    <a:lnTo>
                      <a:pt x="735" y="400"/>
                    </a:lnTo>
                    <a:lnTo>
                      <a:pt x="736" y="400"/>
                    </a:lnTo>
                    <a:lnTo>
                      <a:pt x="736" y="401"/>
                    </a:lnTo>
                    <a:lnTo>
                      <a:pt x="735" y="401"/>
                    </a:lnTo>
                    <a:lnTo>
                      <a:pt x="736" y="401"/>
                    </a:lnTo>
                    <a:lnTo>
                      <a:pt x="736" y="402"/>
                    </a:lnTo>
                    <a:lnTo>
                      <a:pt x="736" y="403"/>
                    </a:lnTo>
                    <a:lnTo>
                      <a:pt x="737" y="403"/>
                    </a:lnTo>
                    <a:lnTo>
                      <a:pt x="738" y="403"/>
                    </a:lnTo>
                    <a:lnTo>
                      <a:pt x="738" y="404"/>
                    </a:lnTo>
                    <a:lnTo>
                      <a:pt x="739" y="403"/>
                    </a:lnTo>
                    <a:lnTo>
                      <a:pt x="739" y="404"/>
                    </a:lnTo>
                    <a:lnTo>
                      <a:pt x="739" y="405"/>
                    </a:lnTo>
                    <a:lnTo>
                      <a:pt x="740" y="404"/>
                    </a:lnTo>
                    <a:lnTo>
                      <a:pt x="739" y="405"/>
                    </a:lnTo>
                    <a:lnTo>
                      <a:pt x="740" y="406"/>
                    </a:lnTo>
                    <a:lnTo>
                      <a:pt x="741" y="406"/>
                    </a:lnTo>
                    <a:lnTo>
                      <a:pt x="741" y="407"/>
                    </a:lnTo>
                    <a:lnTo>
                      <a:pt x="742" y="407"/>
                    </a:lnTo>
                    <a:lnTo>
                      <a:pt x="742" y="408"/>
                    </a:lnTo>
                    <a:lnTo>
                      <a:pt x="743" y="408"/>
                    </a:lnTo>
                    <a:lnTo>
                      <a:pt x="742" y="409"/>
                    </a:lnTo>
                    <a:lnTo>
                      <a:pt x="743" y="409"/>
                    </a:lnTo>
                    <a:lnTo>
                      <a:pt x="744" y="409"/>
                    </a:lnTo>
                    <a:lnTo>
                      <a:pt x="744" y="410"/>
                    </a:lnTo>
                    <a:lnTo>
                      <a:pt x="743" y="410"/>
                    </a:lnTo>
                    <a:lnTo>
                      <a:pt x="744" y="411"/>
                    </a:lnTo>
                    <a:lnTo>
                      <a:pt x="744" y="412"/>
                    </a:lnTo>
                    <a:lnTo>
                      <a:pt x="743" y="412"/>
                    </a:lnTo>
                    <a:lnTo>
                      <a:pt x="744" y="413"/>
                    </a:lnTo>
                    <a:lnTo>
                      <a:pt x="744" y="412"/>
                    </a:lnTo>
                    <a:lnTo>
                      <a:pt x="744" y="413"/>
                    </a:lnTo>
                    <a:lnTo>
                      <a:pt x="745" y="413"/>
                    </a:lnTo>
                    <a:lnTo>
                      <a:pt x="744" y="414"/>
                    </a:lnTo>
                    <a:lnTo>
                      <a:pt x="745" y="414"/>
                    </a:lnTo>
                    <a:lnTo>
                      <a:pt x="744" y="415"/>
                    </a:lnTo>
                    <a:lnTo>
                      <a:pt x="744" y="416"/>
                    </a:lnTo>
                    <a:lnTo>
                      <a:pt x="743" y="416"/>
                    </a:lnTo>
                    <a:lnTo>
                      <a:pt x="743" y="417"/>
                    </a:lnTo>
                    <a:lnTo>
                      <a:pt x="744" y="417"/>
                    </a:lnTo>
                    <a:lnTo>
                      <a:pt x="743" y="417"/>
                    </a:lnTo>
                    <a:lnTo>
                      <a:pt x="743" y="418"/>
                    </a:lnTo>
                    <a:lnTo>
                      <a:pt x="744" y="418"/>
                    </a:lnTo>
                    <a:lnTo>
                      <a:pt x="745" y="418"/>
                    </a:lnTo>
                    <a:lnTo>
                      <a:pt x="745" y="419"/>
                    </a:lnTo>
                    <a:lnTo>
                      <a:pt x="744" y="419"/>
                    </a:lnTo>
                    <a:lnTo>
                      <a:pt x="744" y="420"/>
                    </a:lnTo>
                    <a:lnTo>
                      <a:pt x="743" y="419"/>
                    </a:lnTo>
                    <a:lnTo>
                      <a:pt x="742" y="420"/>
                    </a:lnTo>
                    <a:lnTo>
                      <a:pt x="743" y="421"/>
                    </a:lnTo>
                    <a:lnTo>
                      <a:pt x="744" y="421"/>
                    </a:lnTo>
                    <a:lnTo>
                      <a:pt x="743" y="421"/>
                    </a:lnTo>
                    <a:lnTo>
                      <a:pt x="743" y="422"/>
                    </a:lnTo>
                    <a:lnTo>
                      <a:pt x="744" y="422"/>
                    </a:lnTo>
                    <a:lnTo>
                      <a:pt x="745" y="422"/>
                    </a:lnTo>
                    <a:lnTo>
                      <a:pt x="745" y="423"/>
                    </a:lnTo>
                    <a:lnTo>
                      <a:pt x="744" y="423"/>
                    </a:lnTo>
                    <a:lnTo>
                      <a:pt x="744" y="424"/>
                    </a:lnTo>
                    <a:lnTo>
                      <a:pt x="743" y="424"/>
                    </a:lnTo>
                    <a:lnTo>
                      <a:pt x="743" y="425"/>
                    </a:lnTo>
                    <a:lnTo>
                      <a:pt x="742" y="425"/>
                    </a:lnTo>
                    <a:lnTo>
                      <a:pt x="742" y="426"/>
                    </a:lnTo>
                    <a:lnTo>
                      <a:pt x="742" y="427"/>
                    </a:lnTo>
                    <a:lnTo>
                      <a:pt x="743" y="427"/>
                    </a:lnTo>
                    <a:lnTo>
                      <a:pt x="742" y="428"/>
                    </a:lnTo>
                    <a:lnTo>
                      <a:pt x="743" y="428"/>
                    </a:lnTo>
                    <a:lnTo>
                      <a:pt x="742" y="428"/>
                    </a:lnTo>
                    <a:lnTo>
                      <a:pt x="742" y="429"/>
                    </a:lnTo>
                    <a:lnTo>
                      <a:pt x="741" y="429"/>
                    </a:lnTo>
                    <a:lnTo>
                      <a:pt x="740" y="429"/>
                    </a:lnTo>
                    <a:lnTo>
                      <a:pt x="740" y="430"/>
                    </a:lnTo>
                    <a:lnTo>
                      <a:pt x="740" y="431"/>
                    </a:lnTo>
                    <a:lnTo>
                      <a:pt x="739" y="431"/>
                    </a:lnTo>
                    <a:lnTo>
                      <a:pt x="739" y="432"/>
                    </a:lnTo>
                    <a:lnTo>
                      <a:pt x="740" y="432"/>
                    </a:lnTo>
                    <a:lnTo>
                      <a:pt x="740" y="433"/>
                    </a:lnTo>
                    <a:lnTo>
                      <a:pt x="740" y="434"/>
                    </a:lnTo>
                    <a:lnTo>
                      <a:pt x="741" y="434"/>
                    </a:lnTo>
                    <a:lnTo>
                      <a:pt x="740" y="435"/>
                    </a:lnTo>
                    <a:lnTo>
                      <a:pt x="739" y="436"/>
                    </a:lnTo>
                    <a:lnTo>
                      <a:pt x="739" y="437"/>
                    </a:lnTo>
                    <a:lnTo>
                      <a:pt x="738" y="437"/>
                    </a:lnTo>
                    <a:lnTo>
                      <a:pt x="737" y="437"/>
                    </a:lnTo>
                    <a:lnTo>
                      <a:pt x="737" y="438"/>
                    </a:lnTo>
                    <a:lnTo>
                      <a:pt x="736" y="437"/>
                    </a:lnTo>
                    <a:lnTo>
                      <a:pt x="735" y="437"/>
                    </a:lnTo>
                    <a:lnTo>
                      <a:pt x="734" y="436"/>
                    </a:lnTo>
                    <a:lnTo>
                      <a:pt x="733" y="436"/>
                    </a:lnTo>
                    <a:lnTo>
                      <a:pt x="733" y="437"/>
                    </a:lnTo>
                    <a:lnTo>
                      <a:pt x="733" y="438"/>
                    </a:lnTo>
                    <a:lnTo>
                      <a:pt x="733" y="439"/>
                    </a:lnTo>
                    <a:lnTo>
                      <a:pt x="733" y="440"/>
                    </a:lnTo>
                    <a:lnTo>
                      <a:pt x="733" y="441"/>
                    </a:lnTo>
                    <a:lnTo>
                      <a:pt x="733" y="442"/>
                    </a:lnTo>
                    <a:lnTo>
                      <a:pt x="732" y="442"/>
                    </a:lnTo>
                    <a:lnTo>
                      <a:pt x="732" y="443"/>
                    </a:lnTo>
                    <a:lnTo>
                      <a:pt x="730" y="443"/>
                    </a:lnTo>
                    <a:lnTo>
                      <a:pt x="730" y="444"/>
                    </a:lnTo>
                    <a:lnTo>
                      <a:pt x="729" y="444"/>
                    </a:lnTo>
                    <a:lnTo>
                      <a:pt x="728" y="444"/>
                    </a:lnTo>
                    <a:lnTo>
                      <a:pt x="728" y="445"/>
                    </a:lnTo>
                    <a:lnTo>
                      <a:pt x="728" y="446"/>
                    </a:lnTo>
                    <a:lnTo>
                      <a:pt x="727" y="446"/>
                    </a:lnTo>
                    <a:lnTo>
                      <a:pt x="727" y="447"/>
                    </a:lnTo>
                    <a:lnTo>
                      <a:pt x="726" y="447"/>
                    </a:lnTo>
                    <a:lnTo>
                      <a:pt x="725" y="448"/>
                    </a:lnTo>
                    <a:lnTo>
                      <a:pt x="724" y="449"/>
                    </a:lnTo>
                    <a:lnTo>
                      <a:pt x="724" y="448"/>
                    </a:lnTo>
                    <a:lnTo>
                      <a:pt x="723" y="449"/>
                    </a:lnTo>
                    <a:lnTo>
                      <a:pt x="722" y="450"/>
                    </a:lnTo>
                    <a:lnTo>
                      <a:pt x="722" y="451"/>
                    </a:lnTo>
                    <a:lnTo>
                      <a:pt x="722" y="452"/>
                    </a:lnTo>
                    <a:lnTo>
                      <a:pt x="722" y="453"/>
                    </a:lnTo>
                    <a:lnTo>
                      <a:pt x="721" y="454"/>
                    </a:lnTo>
                    <a:lnTo>
                      <a:pt x="721" y="455"/>
                    </a:lnTo>
                    <a:lnTo>
                      <a:pt x="720" y="454"/>
                    </a:lnTo>
                    <a:lnTo>
                      <a:pt x="720" y="455"/>
                    </a:lnTo>
                    <a:lnTo>
                      <a:pt x="720" y="456"/>
                    </a:lnTo>
                    <a:lnTo>
                      <a:pt x="721" y="456"/>
                    </a:lnTo>
                    <a:lnTo>
                      <a:pt x="721" y="457"/>
                    </a:lnTo>
                    <a:lnTo>
                      <a:pt x="722" y="457"/>
                    </a:lnTo>
                    <a:lnTo>
                      <a:pt x="721" y="457"/>
                    </a:lnTo>
                    <a:lnTo>
                      <a:pt x="721" y="458"/>
                    </a:lnTo>
                    <a:lnTo>
                      <a:pt x="722" y="459"/>
                    </a:lnTo>
                    <a:lnTo>
                      <a:pt x="722" y="460"/>
                    </a:lnTo>
                    <a:lnTo>
                      <a:pt x="721" y="460"/>
                    </a:lnTo>
                    <a:lnTo>
                      <a:pt x="721" y="461"/>
                    </a:lnTo>
                    <a:lnTo>
                      <a:pt x="720" y="461"/>
                    </a:lnTo>
                    <a:lnTo>
                      <a:pt x="721" y="462"/>
                    </a:lnTo>
                    <a:lnTo>
                      <a:pt x="720" y="462"/>
                    </a:lnTo>
                    <a:lnTo>
                      <a:pt x="720" y="463"/>
                    </a:lnTo>
                    <a:lnTo>
                      <a:pt x="720" y="464"/>
                    </a:lnTo>
                    <a:lnTo>
                      <a:pt x="720" y="466"/>
                    </a:lnTo>
                    <a:lnTo>
                      <a:pt x="719" y="466"/>
                    </a:lnTo>
                    <a:lnTo>
                      <a:pt x="718" y="467"/>
                    </a:lnTo>
                    <a:lnTo>
                      <a:pt x="718" y="466"/>
                    </a:lnTo>
                    <a:lnTo>
                      <a:pt x="717" y="466"/>
                    </a:lnTo>
                    <a:lnTo>
                      <a:pt x="716" y="467"/>
                    </a:lnTo>
                    <a:lnTo>
                      <a:pt x="716" y="468"/>
                    </a:lnTo>
                    <a:lnTo>
                      <a:pt x="715" y="468"/>
                    </a:lnTo>
                    <a:lnTo>
                      <a:pt x="715" y="469"/>
                    </a:lnTo>
                    <a:lnTo>
                      <a:pt x="714" y="469"/>
                    </a:lnTo>
                    <a:lnTo>
                      <a:pt x="713" y="469"/>
                    </a:lnTo>
                    <a:lnTo>
                      <a:pt x="712" y="469"/>
                    </a:lnTo>
                    <a:lnTo>
                      <a:pt x="711" y="469"/>
                    </a:lnTo>
                    <a:lnTo>
                      <a:pt x="710" y="470"/>
                    </a:lnTo>
                    <a:lnTo>
                      <a:pt x="710" y="471"/>
                    </a:lnTo>
                    <a:lnTo>
                      <a:pt x="709" y="472"/>
                    </a:lnTo>
                    <a:lnTo>
                      <a:pt x="710" y="473"/>
                    </a:lnTo>
                    <a:lnTo>
                      <a:pt x="710" y="474"/>
                    </a:lnTo>
                    <a:lnTo>
                      <a:pt x="710" y="475"/>
                    </a:lnTo>
                    <a:lnTo>
                      <a:pt x="709" y="475"/>
                    </a:lnTo>
                    <a:lnTo>
                      <a:pt x="709" y="476"/>
                    </a:lnTo>
                    <a:lnTo>
                      <a:pt x="709" y="477"/>
                    </a:lnTo>
                    <a:lnTo>
                      <a:pt x="708" y="477"/>
                    </a:lnTo>
                    <a:lnTo>
                      <a:pt x="708" y="478"/>
                    </a:lnTo>
                    <a:lnTo>
                      <a:pt x="707" y="478"/>
                    </a:lnTo>
                    <a:lnTo>
                      <a:pt x="708" y="478"/>
                    </a:lnTo>
                    <a:lnTo>
                      <a:pt x="707" y="478"/>
                    </a:lnTo>
                    <a:lnTo>
                      <a:pt x="707" y="479"/>
                    </a:lnTo>
                    <a:lnTo>
                      <a:pt x="707" y="480"/>
                    </a:lnTo>
                    <a:lnTo>
                      <a:pt x="706" y="480"/>
                    </a:lnTo>
                    <a:lnTo>
                      <a:pt x="706" y="481"/>
                    </a:lnTo>
                    <a:lnTo>
                      <a:pt x="706" y="482"/>
                    </a:lnTo>
                    <a:lnTo>
                      <a:pt x="706" y="483"/>
                    </a:lnTo>
                    <a:lnTo>
                      <a:pt x="705" y="483"/>
                    </a:lnTo>
                    <a:lnTo>
                      <a:pt x="705" y="484"/>
                    </a:lnTo>
                    <a:lnTo>
                      <a:pt x="705" y="485"/>
                    </a:lnTo>
                    <a:lnTo>
                      <a:pt x="704" y="485"/>
                    </a:lnTo>
                    <a:lnTo>
                      <a:pt x="704" y="486"/>
                    </a:lnTo>
                    <a:lnTo>
                      <a:pt x="703" y="486"/>
                    </a:lnTo>
                    <a:lnTo>
                      <a:pt x="703" y="487"/>
                    </a:lnTo>
                    <a:lnTo>
                      <a:pt x="703" y="488"/>
                    </a:lnTo>
                    <a:lnTo>
                      <a:pt x="702" y="488"/>
                    </a:lnTo>
                    <a:lnTo>
                      <a:pt x="701" y="488"/>
                    </a:lnTo>
                    <a:lnTo>
                      <a:pt x="700" y="489"/>
                    </a:lnTo>
                    <a:lnTo>
                      <a:pt x="682" y="487"/>
                    </a:lnTo>
                    <a:lnTo>
                      <a:pt x="675" y="486"/>
                    </a:lnTo>
                    <a:lnTo>
                      <a:pt x="675" y="487"/>
                    </a:lnTo>
                    <a:lnTo>
                      <a:pt x="675" y="488"/>
                    </a:lnTo>
                    <a:lnTo>
                      <a:pt x="674" y="488"/>
                    </a:lnTo>
                    <a:lnTo>
                      <a:pt x="675" y="488"/>
                    </a:lnTo>
                    <a:lnTo>
                      <a:pt x="674" y="489"/>
                    </a:lnTo>
                    <a:lnTo>
                      <a:pt x="674" y="490"/>
                    </a:lnTo>
                    <a:lnTo>
                      <a:pt x="674" y="491"/>
                    </a:lnTo>
                    <a:lnTo>
                      <a:pt x="673" y="491"/>
                    </a:lnTo>
                    <a:lnTo>
                      <a:pt x="673" y="492"/>
                    </a:lnTo>
                    <a:lnTo>
                      <a:pt x="673" y="493"/>
                    </a:lnTo>
                    <a:lnTo>
                      <a:pt x="672" y="493"/>
                    </a:lnTo>
                    <a:lnTo>
                      <a:pt x="671" y="493"/>
                    </a:lnTo>
                    <a:lnTo>
                      <a:pt x="671" y="494"/>
                    </a:lnTo>
                    <a:lnTo>
                      <a:pt x="670" y="494"/>
                    </a:lnTo>
                    <a:lnTo>
                      <a:pt x="669" y="494"/>
                    </a:lnTo>
                    <a:lnTo>
                      <a:pt x="670" y="494"/>
                    </a:lnTo>
                    <a:lnTo>
                      <a:pt x="669" y="495"/>
                    </a:lnTo>
                    <a:lnTo>
                      <a:pt x="668" y="495"/>
                    </a:lnTo>
                    <a:lnTo>
                      <a:pt x="668" y="496"/>
                    </a:lnTo>
                    <a:lnTo>
                      <a:pt x="667" y="496"/>
                    </a:lnTo>
                    <a:lnTo>
                      <a:pt x="667" y="497"/>
                    </a:lnTo>
                    <a:lnTo>
                      <a:pt x="667" y="498"/>
                    </a:lnTo>
                    <a:lnTo>
                      <a:pt x="668" y="499"/>
                    </a:lnTo>
                    <a:lnTo>
                      <a:pt x="668" y="500"/>
                    </a:lnTo>
                    <a:lnTo>
                      <a:pt x="668" y="501"/>
                    </a:lnTo>
                    <a:lnTo>
                      <a:pt x="668" y="502"/>
                    </a:lnTo>
                    <a:lnTo>
                      <a:pt x="669" y="502"/>
                    </a:lnTo>
                    <a:lnTo>
                      <a:pt x="670" y="502"/>
                    </a:lnTo>
                    <a:lnTo>
                      <a:pt x="670" y="503"/>
                    </a:lnTo>
                    <a:lnTo>
                      <a:pt x="670" y="504"/>
                    </a:lnTo>
                    <a:lnTo>
                      <a:pt x="670" y="505"/>
                    </a:lnTo>
                    <a:lnTo>
                      <a:pt x="670" y="506"/>
                    </a:lnTo>
                    <a:lnTo>
                      <a:pt x="670" y="507"/>
                    </a:lnTo>
                    <a:lnTo>
                      <a:pt x="670" y="508"/>
                    </a:lnTo>
                    <a:lnTo>
                      <a:pt x="669" y="508"/>
                    </a:lnTo>
                    <a:lnTo>
                      <a:pt x="669" y="509"/>
                    </a:lnTo>
                    <a:lnTo>
                      <a:pt x="669" y="510"/>
                    </a:lnTo>
                    <a:lnTo>
                      <a:pt x="669" y="511"/>
                    </a:lnTo>
                    <a:lnTo>
                      <a:pt x="669" y="512"/>
                    </a:lnTo>
                    <a:lnTo>
                      <a:pt x="669" y="513"/>
                    </a:lnTo>
                    <a:lnTo>
                      <a:pt x="668" y="513"/>
                    </a:lnTo>
                    <a:lnTo>
                      <a:pt x="667" y="513"/>
                    </a:lnTo>
                    <a:lnTo>
                      <a:pt x="667" y="514"/>
                    </a:lnTo>
                    <a:lnTo>
                      <a:pt x="666" y="515"/>
                    </a:lnTo>
                    <a:lnTo>
                      <a:pt x="666" y="516"/>
                    </a:lnTo>
                    <a:lnTo>
                      <a:pt x="666" y="517"/>
                    </a:lnTo>
                    <a:lnTo>
                      <a:pt x="665" y="517"/>
                    </a:lnTo>
                    <a:lnTo>
                      <a:pt x="665" y="518"/>
                    </a:lnTo>
                    <a:lnTo>
                      <a:pt x="666" y="518"/>
                    </a:lnTo>
                    <a:lnTo>
                      <a:pt x="667" y="518"/>
                    </a:lnTo>
                    <a:lnTo>
                      <a:pt x="668" y="518"/>
                    </a:lnTo>
                    <a:lnTo>
                      <a:pt x="667" y="518"/>
                    </a:lnTo>
                    <a:lnTo>
                      <a:pt x="667" y="519"/>
                    </a:lnTo>
                    <a:lnTo>
                      <a:pt x="668" y="520"/>
                    </a:lnTo>
                    <a:lnTo>
                      <a:pt x="668" y="519"/>
                    </a:lnTo>
                    <a:lnTo>
                      <a:pt x="668" y="520"/>
                    </a:lnTo>
                    <a:lnTo>
                      <a:pt x="667" y="520"/>
                    </a:lnTo>
                    <a:lnTo>
                      <a:pt x="667" y="521"/>
                    </a:lnTo>
                    <a:lnTo>
                      <a:pt x="668" y="521"/>
                    </a:lnTo>
                    <a:lnTo>
                      <a:pt x="667" y="521"/>
                    </a:lnTo>
                    <a:lnTo>
                      <a:pt x="666" y="521"/>
                    </a:lnTo>
                    <a:lnTo>
                      <a:pt x="667" y="521"/>
                    </a:lnTo>
                    <a:lnTo>
                      <a:pt x="666" y="522"/>
                    </a:lnTo>
                    <a:lnTo>
                      <a:pt x="665" y="522"/>
                    </a:lnTo>
                    <a:lnTo>
                      <a:pt x="665" y="523"/>
                    </a:lnTo>
                    <a:lnTo>
                      <a:pt x="664" y="524"/>
                    </a:lnTo>
                    <a:lnTo>
                      <a:pt x="663" y="525"/>
                    </a:lnTo>
                    <a:lnTo>
                      <a:pt x="664" y="525"/>
                    </a:lnTo>
                    <a:lnTo>
                      <a:pt x="664" y="526"/>
                    </a:lnTo>
                    <a:lnTo>
                      <a:pt x="663" y="526"/>
                    </a:lnTo>
                    <a:lnTo>
                      <a:pt x="663" y="527"/>
                    </a:lnTo>
                    <a:lnTo>
                      <a:pt x="664" y="527"/>
                    </a:lnTo>
                    <a:lnTo>
                      <a:pt x="663" y="527"/>
                    </a:lnTo>
                    <a:lnTo>
                      <a:pt x="664" y="527"/>
                    </a:lnTo>
                    <a:lnTo>
                      <a:pt x="664" y="528"/>
                    </a:lnTo>
                    <a:lnTo>
                      <a:pt x="663" y="528"/>
                    </a:lnTo>
                    <a:lnTo>
                      <a:pt x="663" y="527"/>
                    </a:lnTo>
                    <a:lnTo>
                      <a:pt x="662" y="527"/>
                    </a:lnTo>
                    <a:lnTo>
                      <a:pt x="662" y="528"/>
                    </a:lnTo>
                    <a:lnTo>
                      <a:pt x="662" y="529"/>
                    </a:lnTo>
                    <a:lnTo>
                      <a:pt x="663" y="529"/>
                    </a:lnTo>
                    <a:lnTo>
                      <a:pt x="662" y="529"/>
                    </a:lnTo>
                    <a:lnTo>
                      <a:pt x="662" y="530"/>
                    </a:lnTo>
                    <a:lnTo>
                      <a:pt x="661" y="530"/>
                    </a:lnTo>
                    <a:lnTo>
                      <a:pt x="661" y="531"/>
                    </a:lnTo>
                    <a:lnTo>
                      <a:pt x="660" y="531"/>
                    </a:lnTo>
                    <a:lnTo>
                      <a:pt x="659" y="531"/>
                    </a:lnTo>
                    <a:lnTo>
                      <a:pt x="658" y="531"/>
                    </a:lnTo>
                    <a:lnTo>
                      <a:pt x="658" y="532"/>
                    </a:lnTo>
                    <a:lnTo>
                      <a:pt x="658" y="533"/>
                    </a:lnTo>
                    <a:lnTo>
                      <a:pt x="657" y="533"/>
                    </a:lnTo>
                    <a:lnTo>
                      <a:pt x="658" y="534"/>
                    </a:lnTo>
                    <a:lnTo>
                      <a:pt x="658" y="535"/>
                    </a:lnTo>
                    <a:lnTo>
                      <a:pt x="657" y="535"/>
                    </a:lnTo>
                    <a:lnTo>
                      <a:pt x="657" y="536"/>
                    </a:lnTo>
                    <a:lnTo>
                      <a:pt x="656" y="536"/>
                    </a:lnTo>
                    <a:lnTo>
                      <a:pt x="655" y="536"/>
                    </a:lnTo>
                    <a:lnTo>
                      <a:pt x="656" y="537"/>
                    </a:lnTo>
                    <a:lnTo>
                      <a:pt x="655" y="537"/>
                    </a:lnTo>
                    <a:lnTo>
                      <a:pt x="655" y="538"/>
                    </a:lnTo>
                    <a:lnTo>
                      <a:pt x="654" y="538"/>
                    </a:lnTo>
                    <a:lnTo>
                      <a:pt x="654" y="539"/>
                    </a:lnTo>
                    <a:lnTo>
                      <a:pt x="654" y="540"/>
                    </a:lnTo>
                    <a:lnTo>
                      <a:pt x="653" y="540"/>
                    </a:lnTo>
                    <a:lnTo>
                      <a:pt x="653" y="541"/>
                    </a:lnTo>
                    <a:lnTo>
                      <a:pt x="652" y="541"/>
                    </a:lnTo>
                    <a:lnTo>
                      <a:pt x="651" y="541"/>
                    </a:lnTo>
                    <a:lnTo>
                      <a:pt x="650" y="541"/>
                    </a:lnTo>
                    <a:lnTo>
                      <a:pt x="650" y="540"/>
                    </a:lnTo>
                    <a:lnTo>
                      <a:pt x="650" y="541"/>
                    </a:lnTo>
                    <a:lnTo>
                      <a:pt x="649" y="540"/>
                    </a:lnTo>
                    <a:lnTo>
                      <a:pt x="648" y="541"/>
                    </a:lnTo>
                    <a:lnTo>
                      <a:pt x="647" y="541"/>
                    </a:lnTo>
                    <a:lnTo>
                      <a:pt x="646" y="541"/>
                    </a:lnTo>
                    <a:lnTo>
                      <a:pt x="645" y="541"/>
                    </a:lnTo>
                    <a:lnTo>
                      <a:pt x="644" y="541"/>
                    </a:lnTo>
                    <a:lnTo>
                      <a:pt x="643" y="541"/>
                    </a:lnTo>
                    <a:lnTo>
                      <a:pt x="643" y="542"/>
                    </a:lnTo>
                    <a:lnTo>
                      <a:pt x="642" y="542"/>
                    </a:lnTo>
                    <a:lnTo>
                      <a:pt x="641" y="542"/>
                    </a:lnTo>
                    <a:lnTo>
                      <a:pt x="641" y="543"/>
                    </a:lnTo>
                    <a:lnTo>
                      <a:pt x="640" y="543"/>
                    </a:lnTo>
                    <a:lnTo>
                      <a:pt x="641" y="543"/>
                    </a:lnTo>
                    <a:lnTo>
                      <a:pt x="640" y="543"/>
                    </a:lnTo>
                    <a:lnTo>
                      <a:pt x="640" y="544"/>
                    </a:lnTo>
                    <a:lnTo>
                      <a:pt x="641" y="544"/>
                    </a:lnTo>
                    <a:lnTo>
                      <a:pt x="641" y="545"/>
                    </a:lnTo>
                    <a:lnTo>
                      <a:pt x="642" y="545"/>
                    </a:lnTo>
                    <a:lnTo>
                      <a:pt x="642" y="546"/>
                    </a:lnTo>
                    <a:lnTo>
                      <a:pt x="643" y="546"/>
                    </a:lnTo>
                    <a:lnTo>
                      <a:pt x="643" y="547"/>
                    </a:lnTo>
                    <a:lnTo>
                      <a:pt x="644" y="547"/>
                    </a:lnTo>
                    <a:lnTo>
                      <a:pt x="645" y="548"/>
                    </a:lnTo>
                    <a:lnTo>
                      <a:pt x="644" y="548"/>
                    </a:lnTo>
                    <a:lnTo>
                      <a:pt x="643" y="548"/>
                    </a:lnTo>
                    <a:lnTo>
                      <a:pt x="644" y="549"/>
                    </a:lnTo>
                    <a:lnTo>
                      <a:pt x="643" y="549"/>
                    </a:lnTo>
                    <a:lnTo>
                      <a:pt x="643" y="550"/>
                    </a:lnTo>
                    <a:lnTo>
                      <a:pt x="642" y="551"/>
                    </a:lnTo>
                    <a:lnTo>
                      <a:pt x="642" y="552"/>
                    </a:lnTo>
                    <a:lnTo>
                      <a:pt x="641" y="551"/>
                    </a:lnTo>
                    <a:lnTo>
                      <a:pt x="641" y="552"/>
                    </a:lnTo>
                    <a:lnTo>
                      <a:pt x="640" y="553"/>
                    </a:lnTo>
                    <a:lnTo>
                      <a:pt x="639" y="553"/>
                    </a:lnTo>
                    <a:lnTo>
                      <a:pt x="638" y="553"/>
                    </a:lnTo>
                    <a:lnTo>
                      <a:pt x="638" y="554"/>
                    </a:lnTo>
                    <a:lnTo>
                      <a:pt x="638" y="555"/>
                    </a:lnTo>
                    <a:lnTo>
                      <a:pt x="637" y="555"/>
                    </a:lnTo>
                    <a:lnTo>
                      <a:pt x="637" y="556"/>
                    </a:lnTo>
                    <a:lnTo>
                      <a:pt x="636" y="556"/>
                    </a:lnTo>
                    <a:lnTo>
                      <a:pt x="636" y="557"/>
                    </a:lnTo>
                    <a:lnTo>
                      <a:pt x="636" y="558"/>
                    </a:lnTo>
                    <a:lnTo>
                      <a:pt x="635" y="558"/>
                    </a:lnTo>
                    <a:lnTo>
                      <a:pt x="635" y="559"/>
                    </a:lnTo>
                    <a:lnTo>
                      <a:pt x="635" y="560"/>
                    </a:lnTo>
                    <a:lnTo>
                      <a:pt x="635" y="561"/>
                    </a:lnTo>
                    <a:lnTo>
                      <a:pt x="635" y="562"/>
                    </a:lnTo>
                    <a:lnTo>
                      <a:pt x="635" y="563"/>
                    </a:lnTo>
                    <a:lnTo>
                      <a:pt x="635" y="562"/>
                    </a:lnTo>
                    <a:lnTo>
                      <a:pt x="635" y="563"/>
                    </a:lnTo>
                    <a:lnTo>
                      <a:pt x="636" y="563"/>
                    </a:lnTo>
                    <a:lnTo>
                      <a:pt x="635" y="563"/>
                    </a:lnTo>
                    <a:lnTo>
                      <a:pt x="635" y="564"/>
                    </a:lnTo>
                    <a:lnTo>
                      <a:pt x="635" y="565"/>
                    </a:lnTo>
                    <a:lnTo>
                      <a:pt x="634" y="566"/>
                    </a:lnTo>
                    <a:lnTo>
                      <a:pt x="633" y="566"/>
                    </a:lnTo>
                    <a:lnTo>
                      <a:pt x="632" y="566"/>
                    </a:lnTo>
                    <a:lnTo>
                      <a:pt x="632" y="567"/>
                    </a:lnTo>
                    <a:lnTo>
                      <a:pt x="632" y="568"/>
                    </a:lnTo>
                    <a:lnTo>
                      <a:pt x="632" y="569"/>
                    </a:lnTo>
                    <a:lnTo>
                      <a:pt x="631" y="569"/>
                    </a:lnTo>
                    <a:lnTo>
                      <a:pt x="631" y="570"/>
                    </a:lnTo>
                    <a:lnTo>
                      <a:pt x="632" y="570"/>
                    </a:lnTo>
                    <a:lnTo>
                      <a:pt x="632" y="571"/>
                    </a:lnTo>
                    <a:lnTo>
                      <a:pt x="631" y="571"/>
                    </a:lnTo>
                    <a:lnTo>
                      <a:pt x="631" y="572"/>
                    </a:lnTo>
                    <a:lnTo>
                      <a:pt x="631" y="573"/>
                    </a:lnTo>
                    <a:lnTo>
                      <a:pt x="631" y="574"/>
                    </a:lnTo>
                    <a:lnTo>
                      <a:pt x="630" y="574"/>
                    </a:lnTo>
                    <a:lnTo>
                      <a:pt x="631" y="574"/>
                    </a:lnTo>
                    <a:lnTo>
                      <a:pt x="630" y="574"/>
                    </a:lnTo>
                    <a:lnTo>
                      <a:pt x="630" y="575"/>
                    </a:lnTo>
                    <a:lnTo>
                      <a:pt x="631" y="575"/>
                    </a:lnTo>
                    <a:lnTo>
                      <a:pt x="631" y="576"/>
                    </a:lnTo>
                    <a:lnTo>
                      <a:pt x="630" y="576"/>
                    </a:lnTo>
                    <a:lnTo>
                      <a:pt x="629" y="576"/>
                    </a:lnTo>
                    <a:lnTo>
                      <a:pt x="628" y="576"/>
                    </a:lnTo>
                    <a:lnTo>
                      <a:pt x="627" y="576"/>
                    </a:lnTo>
                    <a:lnTo>
                      <a:pt x="627" y="577"/>
                    </a:lnTo>
                    <a:lnTo>
                      <a:pt x="628" y="577"/>
                    </a:lnTo>
                    <a:lnTo>
                      <a:pt x="628" y="578"/>
                    </a:lnTo>
                    <a:lnTo>
                      <a:pt x="627" y="578"/>
                    </a:lnTo>
                    <a:lnTo>
                      <a:pt x="627" y="579"/>
                    </a:lnTo>
                    <a:lnTo>
                      <a:pt x="626" y="579"/>
                    </a:lnTo>
                    <a:lnTo>
                      <a:pt x="626" y="580"/>
                    </a:lnTo>
                    <a:lnTo>
                      <a:pt x="627" y="581"/>
                    </a:lnTo>
                    <a:lnTo>
                      <a:pt x="628" y="581"/>
                    </a:lnTo>
                    <a:lnTo>
                      <a:pt x="627" y="581"/>
                    </a:lnTo>
                    <a:lnTo>
                      <a:pt x="627" y="582"/>
                    </a:lnTo>
                    <a:lnTo>
                      <a:pt x="628" y="582"/>
                    </a:lnTo>
                    <a:lnTo>
                      <a:pt x="629" y="583"/>
                    </a:lnTo>
                    <a:lnTo>
                      <a:pt x="628" y="583"/>
                    </a:lnTo>
                    <a:lnTo>
                      <a:pt x="627" y="584"/>
                    </a:lnTo>
                    <a:lnTo>
                      <a:pt x="626" y="585"/>
                    </a:lnTo>
                    <a:lnTo>
                      <a:pt x="626" y="586"/>
                    </a:lnTo>
                    <a:lnTo>
                      <a:pt x="625" y="585"/>
                    </a:lnTo>
                    <a:lnTo>
                      <a:pt x="625" y="586"/>
                    </a:lnTo>
                    <a:lnTo>
                      <a:pt x="624" y="586"/>
                    </a:lnTo>
                    <a:lnTo>
                      <a:pt x="625" y="586"/>
                    </a:lnTo>
                    <a:lnTo>
                      <a:pt x="624" y="586"/>
                    </a:lnTo>
                    <a:lnTo>
                      <a:pt x="624" y="587"/>
                    </a:lnTo>
                    <a:lnTo>
                      <a:pt x="623" y="588"/>
                    </a:lnTo>
                    <a:lnTo>
                      <a:pt x="622" y="588"/>
                    </a:lnTo>
                    <a:lnTo>
                      <a:pt x="623" y="588"/>
                    </a:lnTo>
                    <a:lnTo>
                      <a:pt x="622" y="589"/>
                    </a:lnTo>
                    <a:lnTo>
                      <a:pt x="621" y="589"/>
                    </a:lnTo>
                    <a:lnTo>
                      <a:pt x="621" y="590"/>
                    </a:lnTo>
                    <a:lnTo>
                      <a:pt x="620" y="590"/>
                    </a:lnTo>
                    <a:lnTo>
                      <a:pt x="620" y="591"/>
                    </a:lnTo>
                    <a:lnTo>
                      <a:pt x="620" y="592"/>
                    </a:lnTo>
                    <a:lnTo>
                      <a:pt x="619" y="592"/>
                    </a:lnTo>
                    <a:lnTo>
                      <a:pt x="620" y="592"/>
                    </a:lnTo>
                    <a:lnTo>
                      <a:pt x="620" y="593"/>
                    </a:lnTo>
                    <a:lnTo>
                      <a:pt x="619" y="593"/>
                    </a:lnTo>
                    <a:lnTo>
                      <a:pt x="619" y="594"/>
                    </a:lnTo>
                    <a:lnTo>
                      <a:pt x="620" y="594"/>
                    </a:lnTo>
                    <a:lnTo>
                      <a:pt x="621" y="594"/>
                    </a:lnTo>
                    <a:lnTo>
                      <a:pt x="621" y="595"/>
                    </a:lnTo>
                    <a:lnTo>
                      <a:pt x="622" y="595"/>
                    </a:lnTo>
                    <a:lnTo>
                      <a:pt x="622" y="596"/>
                    </a:lnTo>
                    <a:lnTo>
                      <a:pt x="622" y="595"/>
                    </a:lnTo>
                    <a:lnTo>
                      <a:pt x="623" y="595"/>
                    </a:lnTo>
                    <a:lnTo>
                      <a:pt x="623" y="596"/>
                    </a:lnTo>
                    <a:lnTo>
                      <a:pt x="623" y="595"/>
                    </a:lnTo>
                    <a:lnTo>
                      <a:pt x="623" y="596"/>
                    </a:lnTo>
                    <a:lnTo>
                      <a:pt x="624" y="595"/>
                    </a:lnTo>
                    <a:lnTo>
                      <a:pt x="624" y="596"/>
                    </a:lnTo>
                    <a:lnTo>
                      <a:pt x="625" y="596"/>
                    </a:lnTo>
                    <a:lnTo>
                      <a:pt x="625" y="597"/>
                    </a:lnTo>
                    <a:lnTo>
                      <a:pt x="625" y="598"/>
                    </a:lnTo>
                    <a:lnTo>
                      <a:pt x="625" y="597"/>
                    </a:lnTo>
                    <a:lnTo>
                      <a:pt x="626" y="598"/>
                    </a:lnTo>
                    <a:lnTo>
                      <a:pt x="626" y="599"/>
                    </a:lnTo>
                    <a:lnTo>
                      <a:pt x="625" y="599"/>
                    </a:lnTo>
                    <a:lnTo>
                      <a:pt x="626" y="600"/>
                    </a:lnTo>
                    <a:lnTo>
                      <a:pt x="625" y="600"/>
                    </a:lnTo>
                    <a:lnTo>
                      <a:pt x="626" y="600"/>
                    </a:lnTo>
                    <a:lnTo>
                      <a:pt x="625" y="600"/>
                    </a:lnTo>
                    <a:lnTo>
                      <a:pt x="624" y="601"/>
                    </a:lnTo>
                    <a:lnTo>
                      <a:pt x="623" y="601"/>
                    </a:lnTo>
                    <a:lnTo>
                      <a:pt x="622" y="602"/>
                    </a:lnTo>
                    <a:lnTo>
                      <a:pt x="621" y="602"/>
                    </a:lnTo>
                    <a:lnTo>
                      <a:pt x="620" y="602"/>
                    </a:lnTo>
                    <a:lnTo>
                      <a:pt x="619" y="602"/>
                    </a:lnTo>
                    <a:lnTo>
                      <a:pt x="618" y="602"/>
                    </a:lnTo>
                    <a:lnTo>
                      <a:pt x="617" y="602"/>
                    </a:lnTo>
                    <a:lnTo>
                      <a:pt x="616" y="603"/>
                    </a:lnTo>
                    <a:lnTo>
                      <a:pt x="614" y="604"/>
                    </a:lnTo>
                    <a:lnTo>
                      <a:pt x="613" y="604"/>
                    </a:lnTo>
                    <a:lnTo>
                      <a:pt x="611" y="604"/>
                    </a:lnTo>
                    <a:lnTo>
                      <a:pt x="609" y="605"/>
                    </a:lnTo>
                    <a:lnTo>
                      <a:pt x="608" y="605"/>
                    </a:lnTo>
                    <a:lnTo>
                      <a:pt x="606" y="606"/>
                    </a:lnTo>
                    <a:lnTo>
                      <a:pt x="602" y="608"/>
                    </a:lnTo>
                    <a:lnTo>
                      <a:pt x="601" y="609"/>
                    </a:lnTo>
                    <a:lnTo>
                      <a:pt x="600" y="609"/>
                    </a:lnTo>
                    <a:lnTo>
                      <a:pt x="600" y="608"/>
                    </a:lnTo>
                    <a:lnTo>
                      <a:pt x="600" y="609"/>
                    </a:lnTo>
                    <a:lnTo>
                      <a:pt x="599" y="609"/>
                    </a:lnTo>
                    <a:lnTo>
                      <a:pt x="598" y="609"/>
                    </a:lnTo>
                    <a:lnTo>
                      <a:pt x="597" y="609"/>
                    </a:lnTo>
                    <a:lnTo>
                      <a:pt x="595" y="610"/>
                    </a:lnTo>
                    <a:lnTo>
                      <a:pt x="593" y="611"/>
                    </a:lnTo>
                    <a:lnTo>
                      <a:pt x="590" y="612"/>
                    </a:lnTo>
                    <a:lnTo>
                      <a:pt x="589" y="612"/>
                    </a:lnTo>
                    <a:lnTo>
                      <a:pt x="588" y="613"/>
                    </a:lnTo>
                    <a:lnTo>
                      <a:pt x="587" y="613"/>
                    </a:lnTo>
                    <a:lnTo>
                      <a:pt x="585" y="613"/>
                    </a:lnTo>
                    <a:lnTo>
                      <a:pt x="583" y="614"/>
                    </a:lnTo>
                    <a:lnTo>
                      <a:pt x="582" y="614"/>
                    </a:lnTo>
                    <a:lnTo>
                      <a:pt x="581" y="614"/>
                    </a:lnTo>
                    <a:lnTo>
                      <a:pt x="579" y="615"/>
                    </a:lnTo>
                    <a:lnTo>
                      <a:pt x="578" y="616"/>
                    </a:lnTo>
                    <a:lnTo>
                      <a:pt x="578" y="617"/>
                    </a:lnTo>
                    <a:lnTo>
                      <a:pt x="577" y="617"/>
                    </a:lnTo>
                    <a:lnTo>
                      <a:pt x="576" y="618"/>
                    </a:lnTo>
                    <a:lnTo>
                      <a:pt x="575" y="618"/>
                    </a:lnTo>
                    <a:lnTo>
                      <a:pt x="574" y="618"/>
                    </a:lnTo>
                    <a:lnTo>
                      <a:pt x="573" y="618"/>
                    </a:lnTo>
                    <a:lnTo>
                      <a:pt x="572" y="619"/>
                    </a:lnTo>
                    <a:lnTo>
                      <a:pt x="571" y="619"/>
                    </a:lnTo>
                    <a:lnTo>
                      <a:pt x="571" y="620"/>
                    </a:lnTo>
                    <a:lnTo>
                      <a:pt x="570" y="620"/>
                    </a:lnTo>
                    <a:lnTo>
                      <a:pt x="570" y="619"/>
                    </a:lnTo>
                    <a:lnTo>
                      <a:pt x="569" y="620"/>
                    </a:lnTo>
                    <a:lnTo>
                      <a:pt x="568" y="620"/>
                    </a:lnTo>
                    <a:lnTo>
                      <a:pt x="567" y="620"/>
                    </a:lnTo>
                    <a:lnTo>
                      <a:pt x="567" y="621"/>
                    </a:lnTo>
                    <a:lnTo>
                      <a:pt x="568" y="621"/>
                    </a:lnTo>
                    <a:lnTo>
                      <a:pt x="568" y="622"/>
                    </a:lnTo>
                    <a:lnTo>
                      <a:pt x="567" y="622"/>
                    </a:lnTo>
                    <a:lnTo>
                      <a:pt x="567" y="623"/>
                    </a:lnTo>
                    <a:lnTo>
                      <a:pt x="566" y="623"/>
                    </a:lnTo>
                    <a:lnTo>
                      <a:pt x="565" y="623"/>
                    </a:lnTo>
                    <a:lnTo>
                      <a:pt x="564" y="624"/>
                    </a:lnTo>
                    <a:lnTo>
                      <a:pt x="564" y="623"/>
                    </a:lnTo>
                    <a:lnTo>
                      <a:pt x="562" y="623"/>
                    </a:lnTo>
                    <a:lnTo>
                      <a:pt x="561" y="623"/>
                    </a:lnTo>
                    <a:lnTo>
                      <a:pt x="561" y="624"/>
                    </a:lnTo>
                    <a:lnTo>
                      <a:pt x="560" y="624"/>
                    </a:lnTo>
                    <a:lnTo>
                      <a:pt x="560" y="625"/>
                    </a:lnTo>
                    <a:lnTo>
                      <a:pt x="560" y="624"/>
                    </a:lnTo>
                    <a:lnTo>
                      <a:pt x="559" y="624"/>
                    </a:lnTo>
                    <a:lnTo>
                      <a:pt x="559" y="623"/>
                    </a:lnTo>
                    <a:lnTo>
                      <a:pt x="559" y="622"/>
                    </a:lnTo>
                    <a:lnTo>
                      <a:pt x="559" y="621"/>
                    </a:lnTo>
                    <a:lnTo>
                      <a:pt x="560" y="621"/>
                    </a:lnTo>
                    <a:lnTo>
                      <a:pt x="561" y="620"/>
                    </a:lnTo>
                    <a:lnTo>
                      <a:pt x="561" y="619"/>
                    </a:lnTo>
                    <a:lnTo>
                      <a:pt x="561" y="618"/>
                    </a:lnTo>
                    <a:lnTo>
                      <a:pt x="560" y="618"/>
                    </a:lnTo>
                    <a:lnTo>
                      <a:pt x="559" y="618"/>
                    </a:lnTo>
                    <a:lnTo>
                      <a:pt x="558" y="618"/>
                    </a:lnTo>
                    <a:lnTo>
                      <a:pt x="557" y="618"/>
                    </a:lnTo>
                    <a:lnTo>
                      <a:pt x="556" y="618"/>
                    </a:lnTo>
                    <a:lnTo>
                      <a:pt x="555" y="618"/>
                    </a:lnTo>
                    <a:lnTo>
                      <a:pt x="554" y="618"/>
                    </a:lnTo>
                    <a:lnTo>
                      <a:pt x="554" y="617"/>
                    </a:lnTo>
                    <a:lnTo>
                      <a:pt x="554" y="616"/>
                    </a:lnTo>
                    <a:lnTo>
                      <a:pt x="553" y="616"/>
                    </a:lnTo>
                    <a:lnTo>
                      <a:pt x="552" y="616"/>
                    </a:lnTo>
                    <a:lnTo>
                      <a:pt x="551" y="616"/>
                    </a:lnTo>
                    <a:lnTo>
                      <a:pt x="550" y="616"/>
                    </a:lnTo>
                    <a:lnTo>
                      <a:pt x="549" y="616"/>
                    </a:lnTo>
                    <a:lnTo>
                      <a:pt x="548" y="616"/>
                    </a:lnTo>
                    <a:lnTo>
                      <a:pt x="548" y="615"/>
                    </a:lnTo>
                    <a:lnTo>
                      <a:pt x="547" y="615"/>
                    </a:lnTo>
                    <a:lnTo>
                      <a:pt x="546" y="615"/>
                    </a:lnTo>
                    <a:lnTo>
                      <a:pt x="545" y="615"/>
                    </a:lnTo>
                    <a:lnTo>
                      <a:pt x="544" y="615"/>
                    </a:lnTo>
                    <a:lnTo>
                      <a:pt x="544" y="616"/>
                    </a:lnTo>
                    <a:lnTo>
                      <a:pt x="542" y="617"/>
                    </a:lnTo>
                    <a:lnTo>
                      <a:pt x="541" y="617"/>
                    </a:lnTo>
                    <a:lnTo>
                      <a:pt x="540" y="618"/>
                    </a:lnTo>
                    <a:lnTo>
                      <a:pt x="539" y="618"/>
                    </a:lnTo>
                    <a:lnTo>
                      <a:pt x="538" y="618"/>
                    </a:lnTo>
                    <a:lnTo>
                      <a:pt x="538" y="619"/>
                    </a:lnTo>
                    <a:lnTo>
                      <a:pt x="537" y="619"/>
                    </a:lnTo>
                    <a:lnTo>
                      <a:pt x="536" y="619"/>
                    </a:lnTo>
                    <a:lnTo>
                      <a:pt x="535" y="619"/>
                    </a:lnTo>
                    <a:lnTo>
                      <a:pt x="534" y="619"/>
                    </a:lnTo>
                    <a:lnTo>
                      <a:pt x="534" y="618"/>
                    </a:lnTo>
                    <a:lnTo>
                      <a:pt x="533" y="618"/>
                    </a:lnTo>
                    <a:lnTo>
                      <a:pt x="532" y="619"/>
                    </a:lnTo>
                    <a:lnTo>
                      <a:pt x="531" y="619"/>
                    </a:lnTo>
                    <a:lnTo>
                      <a:pt x="530" y="619"/>
                    </a:lnTo>
                    <a:lnTo>
                      <a:pt x="530" y="620"/>
                    </a:lnTo>
                    <a:lnTo>
                      <a:pt x="529" y="620"/>
                    </a:lnTo>
                    <a:lnTo>
                      <a:pt x="529" y="619"/>
                    </a:lnTo>
                    <a:lnTo>
                      <a:pt x="528" y="618"/>
                    </a:lnTo>
                    <a:lnTo>
                      <a:pt x="528" y="617"/>
                    </a:lnTo>
                    <a:lnTo>
                      <a:pt x="527" y="617"/>
                    </a:lnTo>
                    <a:lnTo>
                      <a:pt x="527" y="618"/>
                    </a:lnTo>
                    <a:lnTo>
                      <a:pt x="526" y="618"/>
                    </a:lnTo>
                    <a:lnTo>
                      <a:pt x="526" y="619"/>
                    </a:lnTo>
                    <a:lnTo>
                      <a:pt x="525" y="619"/>
                    </a:lnTo>
                    <a:lnTo>
                      <a:pt x="525" y="618"/>
                    </a:lnTo>
                    <a:lnTo>
                      <a:pt x="524" y="618"/>
                    </a:lnTo>
                    <a:lnTo>
                      <a:pt x="524" y="617"/>
                    </a:lnTo>
                    <a:lnTo>
                      <a:pt x="523" y="617"/>
                    </a:lnTo>
                    <a:lnTo>
                      <a:pt x="523" y="618"/>
                    </a:lnTo>
                    <a:lnTo>
                      <a:pt x="522" y="618"/>
                    </a:lnTo>
                    <a:lnTo>
                      <a:pt x="522" y="619"/>
                    </a:lnTo>
                    <a:lnTo>
                      <a:pt x="521" y="619"/>
                    </a:lnTo>
                    <a:lnTo>
                      <a:pt x="521" y="618"/>
                    </a:lnTo>
                    <a:lnTo>
                      <a:pt x="521" y="617"/>
                    </a:lnTo>
                    <a:lnTo>
                      <a:pt x="520" y="617"/>
                    </a:lnTo>
                    <a:lnTo>
                      <a:pt x="520" y="618"/>
                    </a:lnTo>
                    <a:lnTo>
                      <a:pt x="519" y="618"/>
                    </a:lnTo>
                    <a:lnTo>
                      <a:pt x="518" y="618"/>
                    </a:lnTo>
                    <a:lnTo>
                      <a:pt x="518" y="619"/>
                    </a:lnTo>
                    <a:lnTo>
                      <a:pt x="517" y="619"/>
                    </a:lnTo>
                    <a:lnTo>
                      <a:pt x="516" y="619"/>
                    </a:lnTo>
                    <a:lnTo>
                      <a:pt x="516" y="618"/>
                    </a:lnTo>
                    <a:lnTo>
                      <a:pt x="515" y="618"/>
                    </a:lnTo>
                    <a:lnTo>
                      <a:pt x="516" y="617"/>
                    </a:lnTo>
                    <a:lnTo>
                      <a:pt x="515" y="617"/>
                    </a:lnTo>
                    <a:lnTo>
                      <a:pt x="515" y="616"/>
                    </a:lnTo>
                    <a:lnTo>
                      <a:pt x="515" y="617"/>
                    </a:lnTo>
                    <a:lnTo>
                      <a:pt x="514" y="616"/>
                    </a:lnTo>
                    <a:lnTo>
                      <a:pt x="514" y="617"/>
                    </a:lnTo>
                    <a:lnTo>
                      <a:pt x="513" y="617"/>
                    </a:lnTo>
                    <a:lnTo>
                      <a:pt x="513" y="618"/>
                    </a:lnTo>
                    <a:lnTo>
                      <a:pt x="512" y="618"/>
                    </a:lnTo>
                    <a:lnTo>
                      <a:pt x="511" y="618"/>
                    </a:lnTo>
                    <a:lnTo>
                      <a:pt x="510" y="618"/>
                    </a:lnTo>
                    <a:lnTo>
                      <a:pt x="509" y="618"/>
                    </a:lnTo>
                    <a:lnTo>
                      <a:pt x="508" y="618"/>
                    </a:lnTo>
                    <a:lnTo>
                      <a:pt x="507" y="618"/>
                    </a:lnTo>
                    <a:lnTo>
                      <a:pt x="507" y="619"/>
                    </a:lnTo>
                    <a:lnTo>
                      <a:pt x="507" y="618"/>
                    </a:lnTo>
                    <a:lnTo>
                      <a:pt x="507" y="619"/>
                    </a:lnTo>
                    <a:lnTo>
                      <a:pt x="506" y="619"/>
                    </a:lnTo>
                    <a:lnTo>
                      <a:pt x="505" y="620"/>
                    </a:lnTo>
                    <a:lnTo>
                      <a:pt x="504" y="620"/>
                    </a:lnTo>
                    <a:lnTo>
                      <a:pt x="503" y="620"/>
                    </a:lnTo>
                    <a:lnTo>
                      <a:pt x="502" y="620"/>
                    </a:lnTo>
                    <a:lnTo>
                      <a:pt x="502" y="621"/>
                    </a:lnTo>
                    <a:lnTo>
                      <a:pt x="501" y="621"/>
                    </a:lnTo>
                    <a:lnTo>
                      <a:pt x="500" y="621"/>
                    </a:lnTo>
                    <a:lnTo>
                      <a:pt x="499" y="621"/>
                    </a:lnTo>
                    <a:lnTo>
                      <a:pt x="499" y="622"/>
                    </a:lnTo>
                    <a:lnTo>
                      <a:pt x="499" y="621"/>
                    </a:lnTo>
                    <a:lnTo>
                      <a:pt x="498" y="622"/>
                    </a:lnTo>
                    <a:lnTo>
                      <a:pt x="497" y="622"/>
                    </a:lnTo>
                    <a:lnTo>
                      <a:pt x="496" y="622"/>
                    </a:lnTo>
                    <a:lnTo>
                      <a:pt x="496" y="621"/>
                    </a:lnTo>
                    <a:lnTo>
                      <a:pt x="495" y="621"/>
                    </a:lnTo>
                    <a:lnTo>
                      <a:pt x="495" y="622"/>
                    </a:lnTo>
                    <a:lnTo>
                      <a:pt x="494" y="622"/>
                    </a:lnTo>
                    <a:lnTo>
                      <a:pt x="493" y="622"/>
                    </a:lnTo>
                    <a:lnTo>
                      <a:pt x="492" y="622"/>
                    </a:lnTo>
                    <a:lnTo>
                      <a:pt x="492" y="623"/>
                    </a:lnTo>
                    <a:lnTo>
                      <a:pt x="491" y="623"/>
                    </a:lnTo>
                    <a:lnTo>
                      <a:pt x="490" y="623"/>
                    </a:lnTo>
                    <a:lnTo>
                      <a:pt x="489" y="624"/>
                    </a:lnTo>
                    <a:lnTo>
                      <a:pt x="489" y="623"/>
                    </a:lnTo>
                    <a:lnTo>
                      <a:pt x="489" y="624"/>
                    </a:lnTo>
                    <a:lnTo>
                      <a:pt x="488" y="624"/>
                    </a:lnTo>
                    <a:lnTo>
                      <a:pt x="488" y="625"/>
                    </a:lnTo>
                    <a:lnTo>
                      <a:pt x="489" y="625"/>
                    </a:lnTo>
                    <a:lnTo>
                      <a:pt x="488" y="625"/>
                    </a:lnTo>
                    <a:lnTo>
                      <a:pt x="487" y="625"/>
                    </a:lnTo>
                    <a:lnTo>
                      <a:pt x="487" y="626"/>
                    </a:lnTo>
                    <a:lnTo>
                      <a:pt x="487" y="625"/>
                    </a:lnTo>
                    <a:lnTo>
                      <a:pt x="486" y="626"/>
                    </a:lnTo>
                    <a:lnTo>
                      <a:pt x="485" y="626"/>
                    </a:lnTo>
                    <a:lnTo>
                      <a:pt x="485" y="627"/>
                    </a:lnTo>
                    <a:lnTo>
                      <a:pt x="485" y="626"/>
                    </a:lnTo>
                    <a:lnTo>
                      <a:pt x="484" y="626"/>
                    </a:lnTo>
                    <a:lnTo>
                      <a:pt x="484" y="627"/>
                    </a:lnTo>
                    <a:lnTo>
                      <a:pt x="483" y="627"/>
                    </a:lnTo>
                    <a:lnTo>
                      <a:pt x="482" y="628"/>
                    </a:lnTo>
                    <a:lnTo>
                      <a:pt x="482" y="627"/>
                    </a:lnTo>
                    <a:lnTo>
                      <a:pt x="482" y="628"/>
                    </a:lnTo>
                    <a:lnTo>
                      <a:pt x="481" y="628"/>
                    </a:lnTo>
                    <a:lnTo>
                      <a:pt x="480" y="628"/>
                    </a:lnTo>
                    <a:lnTo>
                      <a:pt x="480" y="629"/>
                    </a:lnTo>
                    <a:lnTo>
                      <a:pt x="480" y="628"/>
                    </a:lnTo>
                    <a:lnTo>
                      <a:pt x="479" y="629"/>
                    </a:lnTo>
                    <a:lnTo>
                      <a:pt x="479" y="628"/>
                    </a:lnTo>
                    <a:lnTo>
                      <a:pt x="478" y="629"/>
                    </a:lnTo>
                    <a:lnTo>
                      <a:pt x="478" y="628"/>
                    </a:lnTo>
                    <a:lnTo>
                      <a:pt x="478" y="627"/>
                    </a:lnTo>
                    <a:lnTo>
                      <a:pt x="477" y="627"/>
                    </a:lnTo>
                    <a:lnTo>
                      <a:pt x="476" y="627"/>
                    </a:lnTo>
                    <a:lnTo>
                      <a:pt x="475" y="627"/>
                    </a:lnTo>
                    <a:lnTo>
                      <a:pt x="474" y="627"/>
                    </a:lnTo>
                    <a:lnTo>
                      <a:pt x="474" y="628"/>
                    </a:lnTo>
                    <a:lnTo>
                      <a:pt x="474" y="627"/>
                    </a:lnTo>
                    <a:lnTo>
                      <a:pt x="473" y="628"/>
                    </a:lnTo>
                    <a:lnTo>
                      <a:pt x="472" y="628"/>
                    </a:lnTo>
                    <a:lnTo>
                      <a:pt x="472" y="627"/>
                    </a:lnTo>
                    <a:lnTo>
                      <a:pt x="471" y="627"/>
                    </a:lnTo>
                    <a:lnTo>
                      <a:pt x="470" y="628"/>
                    </a:lnTo>
                    <a:lnTo>
                      <a:pt x="469" y="628"/>
                    </a:lnTo>
                    <a:lnTo>
                      <a:pt x="469" y="627"/>
                    </a:lnTo>
                    <a:lnTo>
                      <a:pt x="468" y="627"/>
                    </a:lnTo>
                    <a:lnTo>
                      <a:pt x="467" y="627"/>
                    </a:lnTo>
                    <a:lnTo>
                      <a:pt x="466" y="627"/>
                    </a:lnTo>
                    <a:lnTo>
                      <a:pt x="466" y="626"/>
                    </a:lnTo>
                    <a:lnTo>
                      <a:pt x="466" y="627"/>
                    </a:lnTo>
                    <a:lnTo>
                      <a:pt x="465" y="627"/>
                    </a:lnTo>
                    <a:lnTo>
                      <a:pt x="465" y="626"/>
                    </a:lnTo>
                    <a:lnTo>
                      <a:pt x="465" y="627"/>
                    </a:lnTo>
                    <a:lnTo>
                      <a:pt x="464" y="627"/>
                    </a:lnTo>
                    <a:lnTo>
                      <a:pt x="464" y="628"/>
                    </a:lnTo>
                    <a:lnTo>
                      <a:pt x="463" y="628"/>
                    </a:lnTo>
                    <a:lnTo>
                      <a:pt x="462" y="629"/>
                    </a:lnTo>
                    <a:lnTo>
                      <a:pt x="461" y="629"/>
                    </a:lnTo>
                    <a:lnTo>
                      <a:pt x="461" y="630"/>
                    </a:lnTo>
                    <a:lnTo>
                      <a:pt x="460" y="630"/>
                    </a:lnTo>
                    <a:lnTo>
                      <a:pt x="459" y="630"/>
                    </a:lnTo>
                    <a:lnTo>
                      <a:pt x="459" y="631"/>
                    </a:lnTo>
                    <a:lnTo>
                      <a:pt x="458" y="631"/>
                    </a:lnTo>
                    <a:lnTo>
                      <a:pt x="458" y="632"/>
                    </a:lnTo>
                    <a:lnTo>
                      <a:pt x="457" y="632"/>
                    </a:lnTo>
                    <a:lnTo>
                      <a:pt x="457" y="631"/>
                    </a:lnTo>
                    <a:lnTo>
                      <a:pt x="457" y="632"/>
                    </a:lnTo>
                    <a:lnTo>
                      <a:pt x="456" y="632"/>
                    </a:lnTo>
                    <a:lnTo>
                      <a:pt x="456" y="631"/>
                    </a:lnTo>
                    <a:lnTo>
                      <a:pt x="455" y="631"/>
                    </a:lnTo>
                    <a:lnTo>
                      <a:pt x="454" y="631"/>
                    </a:lnTo>
                    <a:lnTo>
                      <a:pt x="453" y="631"/>
                    </a:lnTo>
                    <a:lnTo>
                      <a:pt x="452" y="631"/>
                    </a:lnTo>
                    <a:lnTo>
                      <a:pt x="451" y="632"/>
                    </a:lnTo>
                    <a:lnTo>
                      <a:pt x="451" y="633"/>
                    </a:lnTo>
                    <a:lnTo>
                      <a:pt x="450" y="633"/>
                    </a:lnTo>
                    <a:lnTo>
                      <a:pt x="450" y="634"/>
                    </a:lnTo>
                    <a:lnTo>
                      <a:pt x="449" y="634"/>
                    </a:lnTo>
                    <a:lnTo>
                      <a:pt x="449" y="635"/>
                    </a:lnTo>
                    <a:lnTo>
                      <a:pt x="448" y="635"/>
                    </a:lnTo>
                    <a:lnTo>
                      <a:pt x="448" y="634"/>
                    </a:lnTo>
                    <a:lnTo>
                      <a:pt x="447" y="634"/>
                    </a:lnTo>
                    <a:lnTo>
                      <a:pt x="446" y="634"/>
                    </a:lnTo>
                    <a:lnTo>
                      <a:pt x="445" y="634"/>
                    </a:lnTo>
                    <a:lnTo>
                      <a:pt x="445" y="633"/>
                    </a:lnTo>
                    <a:lnTo>
                      <a:pt x="444" y="633"/>
                    </a:lnTo>
                    <a:lnTo>
                      <a:pt x="442" y="634"/>
                    </a:lnTo>
                    <a:lnTo>
                      <a:pt x="441" y="634"/>
                    </a:lnTo>
                    <a:lnTo>
                      <a:pt x="440" y="634"/>
                    </a:lnTo>
                    <a:lnTo>
                      <a:pt x="439" y="635"/>
                    </a:lnTo>
                    <a:lnTo>
                      <a:pt x="439" y="634"/>
                    </a:lnTo>
                    <a:lnTo>
                      <a:pt x="439" y="635"/>
                    </a:lnTo>
                    <a:lnTo>
                      <a:pt x="438" y="635"/>
                    </a:lnTo>
                    <a:lnTo>
                      <a:pt x="438" y="636"/>
                    </a:lnTo>
                    <a:lnTo>
                      <a:pt x="437" y="637"/>
                    </a:lnTo>
                    <a:lnTo>
                      <a:pt x="436" y="637"/>
                    </a:lnTo>
                    <a:lnTo>
                      <a:pt x="436" y="638"/>
                    </a:lnTo>
                    <a:lnTo>
                      <a:pt x="435" y="637"/>
                    </a:lnTo>
                    <a:lnTo>
                      <a:pt x="434" y="637"/>
                    </a:lnTo>
                    <a:lnTo>
                      <a:pt x="433" y="637"/>
                    </a:lnTo>
                    <a:lnTo>
                      <a:pt x="432" y="637"/>
                    </a:lnTo>
                    <a:lnTo>
                      <a:pt x="432" y="638"/>
                    </a:lnTo>
                    <a:lnTo>
                      <a:pt x="431" y="638"/>
                    </a:lnTo>
                    <a:lnTo>
                      <a:pt x="431" y="639"/>
                    </a:lnTo>
                    <a:lnTo>
                      <a:pt x="430" y="639"/>
                    </a:lnTo>
                    <a:lnTo>
                      <a:pt x="429" y="639"/>
                    </a:lnTo>
                    <a:lnTo>
                      <a:pt x="428" y="639"/>
                    </a:lnTo>
                    <a:lnTo>
                      <a:pt x="427" y="639"/>
                    </a:lnTo>
                    <a:lnTo>
                      <a:pt x="426" y="640"/>
                    </a:lnTo>
                    <a:lnTo>
                      <a:pt x="425" y="640"/>
                    </a:lnTo>
                    <a:lnTo>
                      <a:pt x="424" y="640"/>
                    </a:lnTo>
                    <a:lnTo>
                      <a:pt x="424" y="639"/>
                    </a:lnTo>
                    <a:lnTo>
                      <a:pt x="424" y="640"/>
                    </a:lnTo>
                    <a:lnTo>
                      <a:pt x="423" y="639"/>
                    </a:lnTo>
                    <a:lnTo>
                      <a:pt x="422" y="639"/>
                    </a:lnTo>
                    <a:lnTo>
                      <a:pt x="421" y="639"/>
                    </a:lnTo>
                    <a:lnTo>
                      <a:pt x="420" y="639"/>
                    </a:lnTo>
                    <a:lnTo>
                      <a:pt x="419" y="639"/>
                    </a:lnTo>
                    <a:lnTo>
                      <a:pt x="419" y="640"/>
                    </a:lnTo>
                    <a:lnTo>
                      <a:pt x="418" y="640"/>
                    </a:lnTo>
                    <a:lnTo>
                      <a:pt x="417" y="640"/>
                    </a:lnTo>
                    <a:lnTo>
                      <a:pt x="416" y="640"/>
                    </a:lnTo>
                    <a:lnTo>
                      <a:pt x="415" y="641"/>
                    </a:lnTo>
                    <a:lnTo>
                      <a:pt x="415" y="640"/>
                    </a:lnTo>
                    <a:lnTo>
                      <a:pt x="415" y="641"/>
                    </a:lnTo>
                    <a:lnTo>
                      <a:pt x="414" y="641"/>
                    </a:lnTo>
                    <a:lnTo>
                      <a:pt x="413" y="641"/>
                    </a:lnTo>
                    <a:lnTo>
                      <a:pt x="412" y="641"/>
                    </a:lnTo>
                    <a:lnTo>
                      <a:pt x="412" y="642"/>
                    </a:lnTo>
                    <a:lnTo>
                      <a:pt x="412" y="643"/>
                    </a:lnTo>
                    <a:lnTo>
                      <a:pt x="411" y="643"/>
                    </a:lnTo>
                    <a:lnTo>
                      <a:pt x="411" y="644"/>
                    </a:lnTo>
                    <a:lnTo>
                      <a:pt x="410" y="644"/>
                    </a:lnTo>
                    <a:lnTo>
                      <a:pt x="410" y="645"/>
                    </a:lnTo>
                    <a:lnTo>
                      <a:pt x="409" y="645"/>
                    </a:lnTo>
                    <a:lnTo>
                      <a:pt x="408" y="645"/>
                    </a:lnTo>
                    <a:lnTo>
                      <a:pt x="407" y="645"/>
                    </a:lnTo>
                    <a:lnTo>
                      <a:pt x="406" y="646"/>
                    </a:lnTo>
                    <a:lnTo>
                      <a:pt x="405" y="646"/>
                    </a:lnTo>
                    <a:lnTo>
                      <a:pt x="405" y="647"/>
                    </a:lnTo>
                    <a:lnTo>
                      <a:pt x="404" y="647"/>
                    </a:lnTo>
                    <a:lnTo>
                      <a:pt x="404" y="648"/>
                    </a:lnTo>
                    <a:lnTo>
                      <a:pt x="403" y="649"/>
                    </a:lnTo>
                    <a:lnTo>
                      <a:pt x="402" y="649"/>
                    </a:lnTo>
                    <a:lnTo>
                      <a:pt x="401" y="649"/>
                    </a:lnTo>
                    <a:lnTo>
                      <a:pt x="400" y="649"/>
                    </a:lnTo>
                    <a:lnTo>
                      <a:pt x="399" y="649"/>
                    </a:lnTo>
                    <a:lnTo>
                      <a:pt x="398" y="649"/>
                    </a:lnTo>
                    <a:lnTo>
                      <a:pt x="397" y="650"/>
                    </a:lnTo>
                    <a:lnTo>
                      <a:pt x="396" y="650"/>
                    </a:lnTo>
                    <a:lnTo>
                      <a:pt x="395" y="650"/>
                    </a:lnTo>
                    <a:lnTo>
                      <a:pt x="395" y="651"/>
                    </a:lnTo>
                    <a:lnTo>
                      <a:pt x="394" y="651"/>
                    </a:lnTo>
                    <a:lnTo>
                      <a:pt x="393" y="651"/>
                    </a:lnTo>
                    <a:lnTo>
                      <a:pt x="393" y="650"/>
                    </a:lnTo>
                    <a:lnTo>
                      <a:pt x="393" y="649"/>
                    </a:lnTo>
                    <a:lnTo>
                      <a:pt x="392" y="649"/>
                    </a:lnTo>
                    <a:lnTo>
                      <a:pt x="391" y="648"/>
                    </a:lnTo>
                    <a:lnTo>
                      <a:pt x="390" y="648"/>
                    </a:lnTo>
                    <a:lnTo>
                      <a:pt x="390" y="647"/>
                    </a:lnTo>
                    <a:lnTo>
                      <a:pt x="389" y="646"/>
                    </a:lnTo>
                    <a:lnTo>
                      <a:pt x="388" y="646"/>
                    </a:lnTo>
                    <a:lnTo>
                      <a:pt x="389" y="646"/>
                    </a:lnTo>
                    <a:lnTo>
                      <a:pt x="389" y="647"/>
                    </a:lnTo>
                    <a:lnTo>
                      <a:pt x="388" y="647"/>
                    </a:lnTo>
                    <a:lnTo>
                      <a:pt x="388" y="648"/>
                    </a:lnTo>
                    <a:lnTo>
                      <a:pt x="387" y="648"/>
                    </a:lnTo>
                    <a:lnTo>
                      <a:pt x="387" y="649"/>
                    </a:lnTo>
                    <a:lnTo>
                      <a:pt x="387" y="648"/>
                    </a:lnTo>
                    <a:lnTo>
                      <a:pt x="386" y="649"/>
                    </a:lnTo>
                    <a:lnTo>
                      <a:pt x="385" y="649"/>
                    </a:lnTo>
                    <a:lnTo>
                      <a:pt x="385" y="650"/>
                    </a:lnTo>
                    <a:lnTo>
                      <a:pt x="384" y="650"/>
                    </a:lnTo>
                    <a:lnTo>
                      <a:pt x="383" y="650"/>
                    </a:lnTo>
                    <a:lnTo>
                      <a:pt x="382" y="650"/>
                    </a:lnTo>
                    <a:lnTo>
                      <a:pt x="381" y="650"/>
                    </a:lnTo>
                    <a:lnTo>
                      <a:pt x="380" y="650"/>
                    </a:lnTo>
                    <a:lnTo>
                      <a:pt x="380" y="649"/>
                    </a:lnTo>
                    <a:lnTo>
                      <a:pt x="381" y="649"/>
                    </a:lnTo>
                    <a:lnTo>
                      <a:pt x="382" y="649"/>
                    </a:lnTo>
                    <a:lnTo>
                      <a:pt x="382" y="648"/>
                    </a:lnTo>
                    <a:lnTo>
                      <a:pt x="382" y="647"/>
                    </a:lnTo>
                    <a:lnTo>
                      <a:pt x="381" y="647"/>
                    </a:lnTo>
                    <a:lnTo>
                      <a:pt x="381" y="646"/>
                    </a:lnTo>
                    <a:lnTo>
                      <a:pt x="380" y="647"/>
                    </a:lnTo>
                    <a:lnTo>
                      <a:pt x="379" y="647"/>
                    </a:lnTo>
                    <a:lnTo>
                      <a:pt x="379" y="648"/>
                    </a:lnTo>
                    <a:lnTo>
                      <a:pt x="378" y="649"/>
                    </a:lnTo>
                    <a:lnTo>
                      <a:pt x="377" y="649"/>
                    </a:lnTo>
                    <a:lnTo>
                      <a:pt x="376" y="649"/>
                    </a:lnTo>
                    <a:lnTo>
                      <a:pt x="375" y="649"/>
                    </a:lnTo>
                    <a:lnTo>
                      <a:pt x="374" y="649"/>
                    </a:lnTo>
                    <a:lnTo>
                      <a:pt x="374" y="648"/>
                    </a:lnTo>
                    <a:lnTo>
                      <a:pt x="373" y="648"/>
                    </a:lnTo>
                    <a:lnTo>
                      <a:pt x="374" y="648"/>
                    </a:lnTo>
                    <a:lnTo>
                      <a:pt x="374" y="647"/>
                    </a:lnTo>
                    <a:lnTo>
                      <a:pt x="375" y="646"/>
                    </a:lnTo>
                    <a:lnTo>
                      <a:pt x="375" y="645"/>
                    </a:lnTo>
                    <a:lnTo>
                      <a:pt x="375" y="644"/>
                    </a:lnTo>
                    <a:lnTo>
                      <a:pt x="374" y="643"/>
                    </a:lnTo>
                    <a:lnTo>
                      <a:pt x="373" y="644"/>
                    </a:lnTo>
                    <a:lnTo>
                      <a:pt x="372" y="644"/>
                    </a:lnTo>
                    <a:lnTo>
                      <a:pt x="372" y="643"/>
                    </a:lnTo>
                    <a:lnTo>
                      <a:pt x="371" y="643"/>
                    </a:lnTo>
                    <a:lnTo>
                      <a:pt x="371" y="644"/>
                    </a:lnTo>
                    <a:lnTo>
                      <a:pt x="370" y="644"/>
                    </a:lnTo>
                    <a:lnTo>
                      <a:pt x="370" y="645"/>
                    </a:lnTo>
                    <a:lnTo>
                      <a:pt x="370" y="646"/>
                    </a:lnTo>
                    <a:lnTo>
                      <a:pt x="370" y="647"/>
                    </a:lnTo>
                    <a:lnTo>
                      <a:pt x="371" y="647"/>
                    </a:lnTo>
                    <a:lnTo>
                      <a:pt x="371" y="648"/>
                    </a:lnTo>
                    <a:lnTo>
                      <a:pt x="372" y="648"/>
                    </a:lnTo>
                    <a:lnTo>
                      <a:pt x="372" y="649"/>
                    </a:lnTo>
                    <a:lnTo>
                      <a:pt x="373" y="649"/>
                    </a:lnTo>
                    <a:lnTo>
                      <a:pt x="372" y="649"/>
                    </a:lnTo>
                    <a:lnTo>
                      <a:pt x="371" y="650"/>
                    </a:lnTo>
                    <a:lnTo>
                      <a:pt x="370" y="650"/>
                    </a:lnTo>
                    <a:lnTo>
                      <a:pt x="369" y="650"/>
                    </a:lnTo>
                    <a:lnTo>
                      <a:pt x="368" y="650"/>
                    </a:lnTo>
                    <a:lnTo>
                      <a:pt x="368" y="651"/>
                    </a:lnTo>
                    <a:lnTo>
                      <a:pt x="367" y="651"/>
                    </a:lnTo>
                    <a:lnTo>
                      <a:pt x="366" y="651"/>
                    </a:lnTo>
                    <a:lnTo>
                      <a:pt x="366" y="652"/>
                    </a:lnTo>
                    <a:lnTo>
                      <a:pt x="365" y="652"/>
                    </a:lnTo>
                    <a:lnTo>
                      <a:pt x="364" y="652"/>
                    </a:lnTo>
                    <a:lnTo>
                      <a:pt x="363" y="653"/>
                    </a:lnTo>
                    <a:lnTo>
                      <a:pt x="363" y="654"/>
                    </a:lnTo>
                    <a:lnTo>
                      <a:pt x="363" y="655"/>
                    </a:lnTo>
                    <a:lnTo>
                      <a:pt x="364" y="655"/>
                    </a:lnTo>
                    <a:lnTo>
                      <a:pt x="365" y="655"/>
                    </a:lnTo>
                    <a:lnTo>
                      <a:pt x="366" y="655"/>
                    </a:lnTo>
                    <a:lnTo>
                      <a:pt x="367" y="655"/>
                    </a:lnTo>
                    <a:lnTo>
                      <a:pt x="367" y="654"/>
                    </a:lnTo>
                    <a:lnTo>
                      <a:pt x="368" y="654"/>
                    </a:lnTo>
                    <a:lnTo>
                      <a:pt x="368" y="655"/>
                    </a:lnTo>
                    <a:lnTo>
                      <a:pt x="369" y="654"/>
                    </a:lnTo>
                    <a:lnTo>
                      <a:pt x="370" y="655"/>
                    </a:lnTo>
                    <a:lnTo>
                      <a:pt x="369" y="655"/>
                    </a:lnTo>
                    <a:lnTo>
                      <a:pt x="370" y="655"/>
                    </a:lnTo>
                    <a:lnTo>
                      <a:pt x="370" y="656"/>
                    </a:lnTo>
                    <a:lnTo>
                      <a:pt x="370" y="657"/>
                    </a:lnTo>
                    <a:lnTo>
                      <a:pt x="370" y="658"/>
                    </a:lnTo>
                    <a:lnTo>
                      <a:pt x="370" y="659"/>
                    </a:lnTo>
                    <a:lnTo>
                      <a:pt x="369" y="659"/>
                    </a:lnTo>
                    <a:lnTo>
                      <a:pt x="369" y="660"/>
                    </a:lnTo>
                    <a:lnTo>
                      <a:pt x="369" y="661"/>
                    </a:lnTo>
                    <a:lnTo>
                      <a:pt x="370" y="661"/>
                    </a:lnTo>
                    <a:lnTo>
                      <a:pt x="370" y="662"/>
                    </a:lnTo>
                    <a:lnTo>
                      <a:pt x="369" y="662"/>
                    </a:lnTo>
                    <a:lnTo>
                      <a:pt x="369" y="661"/>
                    </a:lnTo>
                    <a:lnTo>
                      <a:pt x="368" y="661"/>
                    </a:lnTo>
                    <a:lnTo>
                      <a:pt x="368" y="660"/>
                    </a:lnTo>
                    <a:lnTo>
                      <a:pt x="367" y="660"/>
                    </a:lnTo>
                    <a:lnTo>
                      <a:pt x="366" y="660"/>
                    </a:lnTo>
                    <a:lnTo>
                      <a:pt x="366" y="661"/>
                    </a:lnTo>
                    <a:lnTo>
                      <a:pt x="366" y="663"/>
                    </a:lnTo>
                    <a:lnTo>
                      <a:pt x="366" y="664"/>
                    </a:lnTo>
                    <a:lnTo>
                      <a:pt x="365" y="664"/>
                    </a:lnTo>
                    <a:lnTo>
                      <a:pt x="365" y="665"/>
                    </a:lnTo>
                    <a:lnTo>
                      <a:pt x="364" y="665"/>
                    </a:lnTo>
                    <a:lnTo>
                      <a:pt x="364" y="664"/>
                    </a:lnTo>
                    <a:lnTo>
                      <a:pt x="363" y="664"/>
                    </a:lnTo>
                    <a:lnTo>
                      <a:pt x="363" y="663"/>
                    </a:lnTo>
                    <a:lnTo>
                      <a:pt x="363" y="662"/>
                    </a:lnTo>
                    <a:lnTo>
                      <a:pt x="363" y="663"/>
                    </a:lnTo>
                    <a:lnTo>
                      <a:pt x="362" y="663"/>
                    </a:lnTo>
                    <a:lnTo>
                      <a:pt x="362" y="662"/>
                    </a:lnTo>
                    <a:lnTo>
                      <a:pt x="362" y="663"/>
                    </a:lnTo>
                    <a:lnTo>
                      <a:pt x="361" y="663"/>
                    </a:lnTo>
                    <a:lnTo>
                      <a:pt x="360" y="663"/>
                    </a:lnTo>
                    <a:lnTo>
                      <a:pt x="360" y="664"/>
                    </a:lnTo>
                    <a:lnTo>
                      <a:pt x="359" y="664"/>
                    </a:lnTo>
                    <a:lnTo>
                      <a:pt x="359" y="665"/>
                    </a:lnTo>
                    <a:lnTo>
                      <a:pt x="358" y="665"/>
                    </a:lnTo>
                    <a:lnTo>
                      <a:pt x="357" y="665"/>
                    </a:lnTo>
                    <a:lnTo>
                      <a:pt x="357" y="664"/>
                    </a:lnTo>
                    <a:lnTo>
                      <a:pt x="357" y="663"/>
                    </a:lnTo>
                    <a:lnTo>
                      <a:pt x="356" y="663"/>
                    </a:lnTo>
                    <a:lnTo>
                      <a:pt x="356" y="662"/>
                    </a:lnTo>
                    <a:lnTo>
                      <a:pt x="356" y="661"/>
                    </a:lnTo>
                    <a:lnTo>
                      <a:pt x="355" y="661"/>
                    </a:lnTo>
                    <a:lnTo>
                      <a:pt x="355" y="662"/>
                    </a:lnTo>
                    <a:lnTo>
                      <a:pt x="354" y="663"/>
                    </a:lnTo>
                    <a:lnTo>
                      <a:pt x="353" y="663"/>
                    </a:lnTo>
                    <a:lnTo>
                      <a:pt x="352" y="663"/>
                    </a:lnTo>
                    <a:lnTo>
                      <a:pt x="352" y="664"/>
                    </a:lnTo>
                    <a:lnTo>
                      <a:pt x="352" y="663"/>
                    </a:lnTo>
                    <a:lnTo>
                      <a:pt x="351" y="664"/>
                    </a:lnTo>
                    <a:lnTo>
                      <a:pt x="350" y="664"/>
                    </a:lnTo>
                    <a:lnTo>
                      <a:pt x="349" y="664"/>
                    </a:lnTo>
                    <a:lnTo>
                      <a:pt x="350" y="665"/>
                    </a:lnTo>
                    <a:lnTo>
                      <a:pt x="349" y="665"/>
                    </a:lnTo>
                    <a:lnTo>
                      <a:pt x="348" y="666"/>
                    </a:lnTo>
                    <a:lnTo>
                      <a:pt x="348" y="665"/>
                    </a:lnTo>
                    <a:lnTo>
                      <a:pt x="348" y="666"/>
                    </a:lnTo>
                    <a:lnTo>
                      <a:pt x="347" y="665"/>
                    </a:lnTo>
                    <a:lnTo>
                      <a:pt x="346" y="665"/>
                    </a:lnTo>
                    <a:lnTo>
                      <a:pt x="345" y="666"/>
                    </a:lnTo>
                    <a:lnTo>
                      <a:pt x="344" y="666"/>
                    </a:lnTo>
                    <a:lnTo>
                      <a:pt x="343" y="666"/>
                    </a:lnTo>
                    <a:lnTo>
                      <a:pt x="343" y="665"/>
                    </a:lnTo>
                    <a:lnTo>
                      <a:pt x="342" y="666"/>
                    </a:lnTo>
                    <a:lnTo>
                      <a:pt x="341" y="666"/>
                    </a:lnTo>
                    <a:lnTo>
                      <a:pt x="340" y="666"/>
                    </a:lnTo>
                    <a:lnTo>
                      <a:pt x="340" y="667"/>
                    </a:lnTo>
                    <a:lnTo>
                      <a:pt x="339" y="667"/>
                    </a:lnTo>
                    <a:lnTo>
                      <a:pt x="339" y="668"/>
                    </a:lnTo>
                    <a:lnTo>
                      <a:pt x="338" y="668"/>
                    </a:lnTo>
                    <a:lnTo>
                      <a:pt x="338" y="667"/>
                    </a:lnTo>
                    <a:lnTo>
                      <a:pt x="338" y="666"/>
                    </a:lnTo>
                    <a:lnTo>
                      <a:pt x="339" y="666"/>
                    </a:lnTo>
                    <a:lnTo>
                      <a:pt x="339" y="665"/>
                    </a:lnTo>
                    <a:lnTo>
                      <a:pt x="339" y="664"/>
                    </a:lnTo>
                    <a:lnTo>
                      <a:pt x="339" y="663"/>
                    </a:lnTo>
                    <a:lnTo>
                      <a:pt x="338" y="663"/>
                    </a:lnTo>
                    <a:lnTo>
                      <a:pt x="337" y="663"/>
                    </a:lnTo>
                    <a:lnTo>
                      <a:pt x="336" y="663"/>
                    </a:lnTo>
                    <a:lnTo>
                      <a:pt x="335" y="663"/>
                    </a:lnTo>
                    <a:lnTo>
                      <a:pt x="334" y="663"/>
                    </a:lnTo>
                    <a:lnTo>
                      <a:pt x="333" y="664"/>
                    </a:lnTo>
                    <a:lnTo>
                      <a:pt x="332" y="664"/>
                    </a:lnTo>
                    <a:lnTo>
                      <a:pt x="332" y="665"/>
                    </a:lnTo>
                    <a:lnTo>
                      <a:pt x="331" y="664"/>
                    </a:lnTo>
                    <a:lnTo>
                      <a:pt x="330" y="664"/>
                    </a:lnTo>
                    <a:lnTo>
                      <a:pt x="330" y="663"/>
                    </a:lnTo>
                    <a:lnTo>
                      <a:pt x="329" y="663"/>
                    </a:lnTo>
                    <a:lnTo>
                      <a:pt x="329" y="664"/>
                    </a:lnTo>
                    <a:lnTo>
                      <a:pt x="328" y="664"/>
                    </a:lnTo>
                    <a:lnTo>
                      <a:pt x="328" y="665"/>
                    </a:lnTo>
                    <a:lnTo>
                      <a:pt x="327" y="664"/>
                    </a:lnTo>
                    <a:lnTo>
                      <a:pt x="326" y="664"/>
                    </a:lnTo>
                    <a:lnTo>
                      <a:pt x="325" y="664"/>
                    </a:lnTo>
                    <a:lnTo>
                      <a:pt x="324" y="665"/>
                    </a:lnTo>
                    <a:lnTo>
                      <a:pt x="323" y="665"/>
                    </a:lnTo>
                    <a:lnTo>
                      <a:pt x="323" y="664"/>
                    </a:lnTo>
                    <a:lnTo>
                      <a:pt x="323" y="663"/>
                    </a:lnTo>
                    <a:lnTo>
                      <a:pt x="322" y="663"/>
                    </a:lnTo>
                    <a:lnTo>
                      <a:pt x="322" y="662"/>
                    </a:lnTo>
                    <a:lnTo>
                      <a:pt x="321" y="662"/>
                    </a:lnTo>
                    <a:lnTo>
                      <a:pt x="322" y="662"/>
                    </a:lnTo>
                    <a:lnTo>
                      <a:pt x="322" y="661"/>
                    </a:lnTo>
                    <a:lnTo>
                      <a:pt x="322" y="660"/>
                    </a:lnTo>
                    <a:lnTo>
                      <a:pt x="323" y="660"/>
                    </a:lnTo>
                    <a:lnTo>
                      <a:pt x="323" y="659"/>
                    </a:lnTo>
                    <a:lnTo>
                      <a:pt x="322" y="659"/>
                    </a:lnTo>
                    <a:lnTo>
                      <a:pt x="323" y="658"/>
                    </a:lnTo>
                    <a:lnTo>
                      <a:pt x="323" y="657"/>
                    </a:lnTo>
                    <a:lnTo>
                      <a:pt x="323" y="656"/>
                    </a:lnTo>
                    <a:lnTo>
                      <a:pt x="324" y="656"/>
                    </a:lnTo>
                    <a:lnTo>
                      <a:pt x="324" y="655"/>
                    </a:lnTo>
                    <a:lnTo>
                      <a:pt x="325" y="655"/>
                    </a:lnTo>
                    <a:lnTo>
                      <a:pt x="325" y="654"/>
                    </a:lnTo>
                    <a:lnTo>
                      <a:pt x="326" y="654"/>
                    </a:lnTo>
                    <a:lnTo>
                      <a:pt x="325" y="654"/>
                    </a:lnTo>
                    <a:lnTo>
                      <a:pt x="324" y="653"/>
                    </a:lnTo>
                    <a:lnTo>
                      <a:pt x="324" y="654"/>
                    </a:lnTo>
                    <a:lnTo>
                      <a:pt x="324" y="653"/>
                    </a:lnTo>
                    <a:lnTo>
                      <a:pt x="323" y="653"/>
                    </a:lnTo>
                    <a:lnTo>
                      <a:pt x="323" y="652"/>
                    </a:lnTo>
                    <a:lnTo>
                      <a:pt x="322" y="652"/>
                    </a:lnTo>
                    <a:lnTo>
                      <a:pt x="321" y="652"/>
                    </a:lnTo>
                    <a:lnTo>
                      <a:pt x="320" y="652"/>
                    </a:lnTo>
                    <a:lnTo>
                      <a:pt x="320" y="651"/>
                    </a:lnTo>
                    <a:lnTo>
                      <a:pt x="319" y="651"/>
                    </a:lnTo>
                    <a:lnTo>
                      <a:pt x="318" y="650"/>
                    </a:lnTo>
                    <a:lnTo>
                      <a:pt x="317" y="650"/>
                    </a:lnTo>
                    <a:lnTo>
                      <a:pt x="317" y="649"/>
                    </a:lnTo>
                    <a:lnTo>
                      <a:pt x="317" y="648"/>
                    </a:lnTo>
                    <a:lnTo>
                      <a:pt x="316" y="649"/>
                    </a:lnTo>
                    <a:lnTo>
                      <a:pt x="316" y="648"/>
                    </a:lnTo>
                    <a:lnTo>
                      <a:pt x="316" y="647"/>
                    </a:lnTo>
                    <a:lnTo>
                      <a:pt x="316" y="646"/>
                    </a:lnTo>
                    <a:lnTo>
                      <a:pt x="317" y="646"/>
                    </a:lnTo>
                    <a:lnTo>
                      <a:pt x="318" y="646"/>
                    </a:lnTo>
                    <a:lnTo>
                      <a:pt x="319" y="646"/>
                    </a:lnTo>
                    <a:lnTo>
                      <a:pt x="320" y="645"/>
                    </a:lnTo>
                    <a:lnTo>
                      <a:pt x="320" y="646"/>
                    </a:lnTo>
                    <a:lnTo>
                      <a:pt x="321" y="645"/>
                    </a:lnTo>
                    <a:lnTo>
                      <a:pt x="321" y="646"/>
                    </a:lnTo>
                    <a:lnTo>
                      <a:pt x="322" y="646"/>
                    </a:lnTo>
                    <a:lnTo>
                      <a:pt x="322" y="645"/>
                    </a:lnTo>
                    <a:lnTo>
                      <a:pt x="322" y="644"/>
                    </a:lnTo>
                    <a:lnTo>
                      <a:pt x="321" y="644"/>
                    </a:lnTo>
                    <a:lnTo>
                      <a:pt x="320" y="644"/>
                    </a:lnTo>
                    <a:lnTo>
                      <a:pt x="320" y="643"/>
                    </a:lnTo>
                    <a:lnTo>
                      <a:pt x="322" y="643"/>
                    </a:lnTo>
                    <a:lnTo>
                      <a:pt x="322" y="642"/>
                    </a:lnTo>
                    <a:lnTo>
                      <a:pt x="321" y="642"/>
                    </a:lnTo>
                    <a:lnTo>
                      <a:pt x="321" y="641"/>
                    </a:lnTo>
                    <a:lnTo>
                      <a:pt x="321" y="640"/>
                    </a:lnTo>
                    <a:lnTo>
                      <a:pt x="320" y="641"/>
                    </a:lnTo>
                    <a:lnTo>
                      <a:pt x="320" y="640"/>
                    </a:lnTo>
                    <a:lnTo>
                      <a:pt x="321" y="640"/>
                    </a:lnTo>
                    <a:lnTo>
                      <a:pt x="321" y="639"/>
                    </a:lnTo>
                    <a:lnTo>
                      <a:pt x="320" y="639"/>
                    </a:lnTo>
                    <a:lnTo>
                      <a:pt x="320" y="638"/>
                    </a:lnTo>
                    <a:lnTo>
                      <a:pt x="321" y="638"/>
                    </a:lnTo>
                    <a:lnTo>
                      <a:pt x="322" y="637"/>
                    </a:lnTo>
                    <a:lnTo>
                      <a:pt x="322" y="636"/>
                    </a:lnTo>
                    <a:lnTo>
                      <a:pt x="321" y="636"/>
                    </a:lnTo>
                    <a:lnTo>
                      <a:pt x="321" y="637"/>
                    </a:lnTo>
                    <a:lnTo>
                      <a:pt x="320" y="636"/>
                    </a:lnTo>
                    <a:lnTo>
                      <a:pt x="320" y="635"/>
                    </a:lnTo>
                    <a:lnTo>
                      <a:pt x="319" y="635"/>
                    </a:lnTo>
                    <a:lnTo>
                      <a:pt x="319" y="634"/>
                    </a:lnTo>
                    <a:lnTo>
                      <a:pt x="318" y="634"/>
                    </a:lnTo>
                    <a:lnTo>
                      <a:pt x="317" y="634"/>
                    </a:lnTo>
                    <a:lnTo>
                      <a:pt x="316" y="634"/>
                    </a:lnTo>
                    <a:lnTo>
                      <a:pt x="316" y="633"/>
                    </a:lnTo>
                    <a:lnTo>
                      <a:pt x="315" y="634"/>
                    </a:lnTo>
                    <a:lnTo>
                      <a:pt x="315" y="633"/>
                    </a:lnTo>
                    <a:lnTo>
                      <a:pt x="313" y="632"/>
                    </a:lnTo>
                    <a:lnTo>
                      <a:pt x="313" y="631"/>
                    </a:lnTo>
                    <a:lnTo>
                      <a:pt x="314" y="630"/>
                    </a:lnTo>
                    <a:lnTo>
                      <a:pt x="313" y="630"/>
                    </a:lnTo>
                    <a:lnTo>
                      <a:pt x="312" y="630"/>
                    </a:lnTo>
                    <a:lnTo>
                      <a:pt x="312" y="629"/>
                    </a:lnTo>
                    <a:lnTo>
                      <a:pt x="313" y="629"/>
                    </a:lnTo>
                    <a:lnTo>
                      <a:pt x="312" y="628"/>
                    </a:lnTo>
                    <a:lnTo>
                      <a:pt x="311" y="628"/>
                    </a:lnTo>
                    <a:lnTo>
                      <a:pt x="310" y="627"/>
                    </a:lnTo>
                    <a:lnTo>
                      <a:pt x="309" y="627"/>
                    </a:lnTo>
                    <a:lnTo>
                      <a:pt x="308" y="627"/>
                    </a:lnTo>
                    <a:lnTo>
                      <a:pt x="307" y="627"/>
                    </a:lnTo>
                    <a:lnTo>
                      <a:pt x="306" y="626"/>
                    </a:lnTo>
                    <a:lnTo>
                      <a:pt x="305" y="626"/>
                    </a:lnTo>
                    <a:lnTo>
                      <a:pt x="305" y="625"/>
                    </a:lnTo>
                    <a:lnTo>
                      <a:pt x="304" y="625"/>
                    </a:lnTo>
                    <a:lnTo>
                      <a:pt x="304" y="624"/>
                    </a:lnTo>
                    <a:lnTo>
                      <a:pt x="305" y="623"/>
                    </a:lnTo>
                    <a:lnTo>
                      <a:pt x="305" y="622"/>
                    </a:lnTo>
                    <a:lnTo>
                      <a:pt x="305" y="621"/>
                    </a:lnTo>
                    <a:lnTo>
                      <a:pt x="304" y="621"/>
                    </a:lnTo>
                    <a:lnTo>
                      <a:pt x="303" y="620"/>
                    </a:lnTo>
                    <a:lnTo>
                      <a:pt x="303" y="619"/>
                    </a:lnTo>
                    <a:lnTo>
                      <a:pt x="303" y="618"/>
                    </a:lnTo>
                    <a:lnTo>
                      <a:pt x="303" y="617"/>
                    </a:lnTo>
                    <a:lnTo>
                      <a:pt x="302" y="617"/>
                    </a:lnTo>
                    <a:lnTo>
                      <a:pt x="302" y="616"/>
                    </a:lnTo>
                    <a:lnTo>
                      <a:pt x="301" y="617"/>
                    </a:lnTo>
                    <a:lnTo>
                      <a:pt x="301" y="616"/>
                    </a:lnTo>
                    <a:lnTo>
                      <a:pt x="302" y="616"/>
                    </a:lnTo>
                    <a:lnTo>
                      <a:pt x="302" y="615"/>
                    </a:lnTo>
                    <a:lnTo>
                      <a:pt x="302" y="614"/>
                    </a:lnTo>
                    <a:lnTo>
                      <a:pt x="303" y="614"/>
                    </a:lnTo>
                    <a:lnTo>
                      <a:pt x="303" y="613"/>
                    </a:lnTo>
                    <a:lnTo>
                      <a:pt x="302" y="613"/>
                    </a:lnTo>
                    <a:lnTo>
                      <a:pt x="303" y="612"/>
                    </a:lnTo>
                    <a:lnTo>
                      <a:pt x="303" y="611"/>
                    </a:lnTo>
                    <a:lnTo>
                      <a:pt x="304" y="612"/>
                    </a:lnTo>
                    <a:lnTo>
                      <a:pt x="304" y="611"/>
                    </a:lnTo>
                    <a:lnTo>
                      <a:pt x="304" y="610"/>
                    </a:lnTo>
                    <a:lnTo>
                      <a:pt x="305" y="610"/>
                    </a:lnTo>
                    <a:lnTo>
                      <a:pt x="305" y="609"/>
                    </a:lnTo>
                    <a:lnTo>
                      <a:pt x="305" y="608"/>
                    </a:lnTo>
                    <a:lnTo>
                      <a:pt x="305" y="607"/>
                    </a:lnTo>
                    <a:lnTo>
                      <a:pt x="305" y="606"/>
                    </a:lnTo>
                    <a:lnTo>
                      <a:pt x="306" y="606"/>
                    </a:lnTo>
                    <a:lnTo>
                      <a:pt x="307" y="606"/>
                    </a:lnTo>
                    <a:lnTo>
                      <a:pt x="307" y="607"/>
                    </a:lnTo>
                    <a:lnTo>
                      <a:pt x="307" y="606"/>
                    </a:lnTo>
                    <a:lnTo>
                      <a:pt x="308" y="606"/>
                    </a:lnTo>
                    <a:lnTo>
                      <a:pt x="308" y="605"/>
                    </a:lnTo>
                    <a:lnTo>
                      <a:pt x="309" y="605"/>
                    </a:lnTo>
                    <a:lnTo>
                      <a:pt x="309" y="604"/>
                    </a:lnTo>
                    <a:lnTo>
                      <a:pt x="310" y="604"/>
                    </a:lnTo>
                    <a:lnTo>
                      <a:pt x="311" y="603"/>
                    </a:lnTo>
                    <a:lnTo>
                      <a:pt x="310" y="603"/>
                    </a:lnTo>
                    <a:lnTo>
                      <a:pt x="310" y="602"/>
                    </a:lnTo>
                    <a:lnTo>
                      <a:pt x="310" y="601"/>
                    </a:lnTo>
                    <a:lnTo>
                      <a:pt x="309" y="601"/>
                    </a:lnTo>
                    <a:lnTo>
                      <a:pt x="309" y="600"/>
                    </a:lnTo>
                    <a:lnTo>
                      <a:pt x="308" y="600"/>
                    </a:lnTo>
                    <a:lnTo>
                      <a:pt x="307" y="600"/>
                    </a:lnTo>
                    <a:lnTo>
                      <a:pt x="306" y="600"/>
                    </a:lnTo>
                    <a:lnTo>
                      <a:pt x="305" y="599"/>
                    </a:lnTo>
                    <a:lnTo>
                      <a:pt x="304" y="599"/>
                    </a:lnTo>
                    <a:lnTo>
                      <a:pt x="304" y="600"/>
                    </a:lnTo>
                    <a:lnTo>
                      <a:pt x="303" y="599"/>
                    </a:lnTo>
                    <a:lnTo>
                      <a:pt x="303" y="598"/>
                    </a:lnTo>
                    <a:lnTo>
                      <a:pt x="304" y="598"/>
                    </a:lnTo>
                    <a:lnTo>
                      <a:pt x="305" y="598"/>
                    </a:lnTo>
                    <a:lnTo>
                      <a:pt x="306" y="598"/>
                    </a:lnTo>
                    <a:lnTo>
                      <a:pt x="307" y="598"/>
                    </a:lnTo>
                    <a:lnTo>
                      <a:pt x="307" y="597"/>
                    </a:lnTo>
                    <a:lnTo>
                      <a:pt x="306" y="597"/>
                    </a:lnTo>
                    <a:lnTo>
                      <a:pt x="306" y="596"/>
                    </a:lnTo>
                    <a:lnTo>
                      <a:pt x="305" y="595"/>
                    </a:lnTo>
                    <a:lnTo>
                      <a:pt x="306" y="595"/>
                    </a:lnTo>
                    <a:lnTo>
                      <a:pt x="306" y="594"/>
                    </a:lnTo>
                    <a:lnTo>
                      <a:pt x="307" y="594"/>
                    </a:lnTo>
                    <a:lnTo>
                      <a:pt x="308" y="594"/>
                    </a:lnTo>
                    <a:lnTo>
                      <a:pt x="308" y="593"/>
                    </a:lnTo>
                    <a:lnTo>
                      <a:pt x="309" y="593"/>
                    </a:lnTo>
                    <a:lnTo>
                      <a:pt x="310" y="594"/>
                    </a:lnTo>
                    <a:lnTo>
                      <a:pt x="311" y="594"/>
                    </a:lnTo>
                    <a:lnTo>
                      <a:pt x="311" y="593"/>
                    </a:lnTo>
                    <a:lnTo>
                      <a:pt x="311" y="592"/>
                    </a:lnTo>
                    <a:lnTo>
                      <a:pt x="310" y="592"/>
                    </a:lnTo>
                    <a:lnTo>
                      <a:pt x="310" y="591"/>
                    </a:lnTo>
                    <a:lnTo>
                      <a:pt x="309" y="591"/>
                    </a:lnTo>
                    <a:lnTo>
                      <a:pt x="309" y="590"/>
                    </a:lnTo>
                    <a:lnTo>
                      <a:pt x="309" y="589"/>
                    </a:lnTo>
                    <a:lnTo>
                      <a:pt x="308" y="589"/>
                    </a:lnTo>
                    <a:lnTo>
                      <a:pt x="308" y="588"/>
                    </a:lnTo>
                    <a:lnTo>
                      <a:pt x="308" y="587"/>
                    </a:lnTo>
                    <a:lnTo>
                      <a:pt x="308" y="586"/>
                    </a:lnTo>
                    <a:lnTo>
                      <a:pt x="307" y="585"/>
                    </a:lnTo>
                    <a:lnTo>
                      <a:pt x="308" y="585"/>
                    </a:lnTo>
                    <a:lnTo>
                      <a:pt x="308" y="584"/>
                    </a:lnTo>
                    <a:lnTo>
                      <a:pt x="309" y="584"/>
                    </a:lnTo>
                    <a:lnTo>
                      <a:pt x="309" y="583"/>
                    </a:lnTo>
                    <a:lnTo>
                      <a:pt x="308" y="583"/>
                    </a:lnTo>
                    <a:lnTo>
                      <a:pt x="309" y="582"/>
                    </a:lnTo>
                    <a:lnTo>
                      <a:pt x="308" y="581"/>
                    </a:lnTo>
                    <a:lnTo>
                      <a:pt x="307" y="581"/>
                    </a:lnTo>
                    <a:lnTo>
                      <a:pt x="307" y="580"/>
                    </a:lnTo>
                    <a:lnTo>
                      <a:pt x="306" y="579"/>
                    </a:lnTo>
                    <a:lnTo>
                      <a:pt x="307" y="579"/>
                    </a:lnTo>
                    <a:lnTo>
                      <a:pt x="307" y="578"/>
                    </a:lnTo>
                    <a:lnTo>
                      <a:pt x="308" y="578"/>
                    </a:lnTo>
                    <a:lnTo>
                      <a:pt x="308" y="577"/>
                    </a:lnTo>
                    <a:lnTo>
                      <a:pt x="310" y="576"/>
                    </a:lnTo>
                    <a:lnTo>
                      <a:pt x="309" y="575"/>
                    </a:lnTo>
                    <a:lnTo>
                      <a:pt x="310" y="575"/>
                    </a:lnTo>
                    <a:lnTo>
                      <a:pt x="310" y="574"/>
                    </a:lnTo>
                    <a:lnTo>
                      <a:pt x="311" y="574"/>
                    </a:lnTo>
                    <a:lnTo>
                      <a:pt x="312" y="574"/>
                    </a:lnTo>
                    <a:lnTo>
                      <a:pt x="311" y="573"/>
                    </a:lnTo>
                    <a:lnTo>
                      <a:pt x="312" y="573"/>
                    </a:lnTo>
                    <a:lnTo>
                      <a:pt x="311" y="572"/>
                    </a:lnTo>
                    <a:lnTo>
                      <a:pt x="312" y="572"/>
                    </a:lnTo>
                    <a:lnTo>
                      <a:pt x="312" y="571"/>
                    </a:lnTo>
                    <a:lnTo>
                      <a:pt x="312" y="570"/>
                    </a:lnTo>
                    <a:lnTo>
                      <a:pt x="312" y="569"/>
                    </a:lnTo>
                    <a:lnTo>
                      <a:pt x="312" y="568"/>
                    </a:lnTo>
                    <a:lnTo>
                      <a:pt x="313" y="567"/>
                    </a:lnTo>
                    <a:lnTo>
                      <a:pt x="314" y="568"/>
                    </a:lnTo>
                    <a:lnTo>
                      <a:pt x="315" y="568"/>
                    </a:lnTo>
                    <a:lnTo>
                      <a:pt x="316" y="568"/>
                    </a:lnTo>
                    <a:lnTo>
                      <a:pt x="317" y="568"/>
                    </a:lnTo>
                    <a:lnTo>
                      <a:pt x="317" y="567"/>
                    </a:lnTo>
                    <a:lnTo>
                      <a:pt x="316" y="567"/>
                    </a:lnTo>
                    <a:lnTo>
                      <a:pt x="317" y="567"/>
                    </a:lnTo>
                    <a:lnTo>
                      <a:pt x="317" y="566"/>
                    </a:lnTo>
                    <a:lnTo>
                      <a:pt x="318" y="566"/>
                    </a:lnTo>
                    <a:lnTo>
                      <a:pt x="318" y="565"/>
                    </a:lnTo>
                    <a:lnTo>
                      <a:pt x="318" y="564"/>
                    </a:lnTo>
                    <a:lnTo>
                      <a:pt x="319" y="564"/>
                    </a:lnTo>
                    <a:lnTo>
                      <a:pt x="319" y="563"/>
                    </a:lnTo>
                    <a:lnTo>
                      <a:pt x="320" y="563"/>
                    </a:lnTo>
                    <a:lnTo>
                      <a:pt x="320" y="562"/>
                    </a:lnTo>
                    <a:lnTo>
                      <a:pt x="320" y="561"/>
                    </a:lnTo>
                    <a:lnTo>
                      <a:pt x="320" y="560"/>
                    </a:lnTo>
                    <a:lnTo>
                      <a:pt x="321" y="560"/>
                    </a:lnTo>
                    <a:lnTo>
                      <a:pt x="321" y="559"/>
                    </a:lnTo>
                    <a:lnTo>
                      <a:pt x="322" y="559"/>
                    </a:lnTo>
                    <a:lnTo>
                      <a:pt x="322" y="558"/>
                    </a:lnTo>
                    <a:lnTo>
                      <a:pt x="321" y="557"/>
                    </a:lnTo>
                    <a:lnTo>
                      <a:pt x="320" y="556"/>
                    </a:lnTo>
                    <a:lnTo>
                      <a:pt x="321" y="556"/>
                    </a:lnTo>
                    <a:lnTo>
                      <a:pt x="321" y="555"/>
                    </a:lnTo>
                    <a:lnTo>
                      <a:pt x="321" y="554"/>
                    </a:lnTo>
                    <a:lnTo>
                      <a:pt x="322" y="553"/>
                    </a:lnTo>
                    <a:lnTo>
                      <a:pt x="322" y="552"/>
                    </a:lnTo>
                    <a:lnTo>
                      <a:pt x="322" y="551"/>
                    </a:lnTo>
                    <a:lnTo>
                      <a:pt x="321" y="551"/>
                    </a:lnTo>
                    <a:lnTo>
                      <a:pt x="321" y="550"/>
                    </a:lnTo>
                    <a:lnTo>
                      <a:pt x="320" y="550"/>
                    </a:lnTo>
                    <a:lnTo>
                      <a:pt x="320" y="549"/>
                    </a:lnTo>
                    <a:lnTo>
                      <a:pt x="319" y="549"/>
                    </a:lnTo>
                    <a:lnTo>
                      <a:pt x="318" y="549"/>
                    </a:lnTo>
                    <a:lnTo>
                      <a:pt x="318" y="548"/>
                    </a:lnTo>
                    <a:lnTo>
                      <a:pt x="317" y="548"/>
                    </a:lnTo>
                    <a:lnTo>
                      <a:pt x="316" y="549"/>
                    </a:lnTo>
                    <a:lnTo>
                      <a:pt x="315" y="549"/>
                    </a:lnTo>
                    <a:lnTo>
                      <a:pt x="314" y="548"/>
                    </a:lnTo>
                    <a:lnTo>
                      <a:pt x="315" y="548"/>
                    </a:lnTo>
                    <a:lnTo>
                      <a:pt x="314" y="548"/>
                    </a:lnTo>
                    <a:lnTo>
                      <a:pt x="314" y="547"/>
                    </a:lnTo>
                    <a:lnTo>
                      <a:pt x="314" y="546"/>
                    </a:lnTo>
                    <a:lnTo>
                      <a:pt x="314" y="547"/>
                    </a:lnTo>
                    <a:lnTo>
                      <a:pt x="313" y="547"/>
                    </a:lnTo>
                    <a:lnTo>
                      <a:pt x="313" y="546"/>
                    </a:lnTo>
                    <a:lnTo>
                      <a:pt x="313" y="545"/>
                    </a:lnTo>
                    <a:lnTo>
                      <a:pt x="312" y="545"/>
                    </a:lnTo>
                    <a:lnTo>
                      <a:pt x="313" y="544"/>
                    </a:lnTo>
                    <a:lnTo>
                      <a:pt x="313" y="543"/>
                    </a:lnTo>
                    <a:lnTo>
                      <a:pt x="312" y="543"/>
                    </a:lnTo>
                    <a:lnTo>
                      <a:pt x="311" y="542"/>
                    </a:lnTo>
                    <a:lnTo>
                      <a:pt x="311" y="543"/>
                    </a:lnTo>
                    <a:lnTo>
                      <a:pt x="310" y="543"/>
                    </a:lnTo>
                    <a:lnTo>
                      <a:pt x="309" y="544"/>
                    </a:lnTo>
                    <a:lnTo>
                      <a:pt x="309" y="545"/>
                    </a:lnTo>
                    <a:lnTo>
                      <a:pt x="308" y="546"/>
                    </a:lnTo>
                    <a:lnTo>
                      <a:pt x="308" y="545"/>
                    </a:lnTo>
                    <a:lnTo>
                      <a:pt x="307" y="544"/>
                    </a:lnTo>
                    <a:lnTo>
                      <a:pt x="306" y="544"/>
                    </a:lnTo>
                    <a:lnTo>
                      <a:pt x="306" y="545"/>
                    </a:lnTo>
                    <a:lnTo>
                      <a:pt x="306" y="544"/>
                    </a:lnTo>
                    <a:lnTo>
                      <a:pt x="305" y="544"/>
                    </a:lnTo>
                    <a:lnTo>
                      <a:pt x="305" y="543"/>
                    </a:lnTo>
                    <a:lnTo>
                      <a:pt x="304" y="543"/>
                    </a:lnTo>
                    <a:lnTo>
                      <a:pt x="305" y="543"/>
                    </a:lnTo>
                    <a:lnTo>
                      <a:pt x="305" y="542"/>
                    </a:lnTo>
                    <a:lnTo>
                      <a:pt x="304" y="542"/>
                    </a:lnTo>
                    <a:lnTo>
                      <a:pt x="303" y="542"/>
                    </a:lnTo>
                    <a:lnTo>
                      <a:pt x="302" y="543"/>
                    </a:lnTo>
                    <a:lnTo>
                      <a:pt x="302" y="542"/>
                    </a:lnTo>
                    <a:lnTo>
                      <a:pt x="301" y="542"/>
                    </a:lnTo>
                    <a:lnTo>
                      <a:pt x="300" y="542"/>
                    </a:lnTo>
                    <a:lnTo>
                      <a:pt x="299" y="542"/>
                    </a:lnTo>
                    <a:lnTo>
                      <a:pt x="299" y="543"/>
                    </a:lnTo>
                    <a:lnTo>
                      <a:pt x="298" y="543"/>
                    </a:lnTo>
                    <a:lnTo>
                      <a:pt x="297" y="543"/>
                    </a:lnTo>
                    <a:lnTo>
                      <a:pt x="297" y="544"/>
                    </a:lnTo>
                    <a:lnTo>
                      <a:pt x="296" y="544"/>
                    </a:lnTo>
                    <a:lnTo>
                      <a:pt x="296" y="545"/>
                    </a:lnTo>
                    <a:lnTo>
                      <a:pt x="296" y="544"/>
                    </a:lnTo>
                    <a:lnTo>
                      <a:pt x="296" y="545"/>
                    </a:lnTo>
                    <a:lnTo>
                      <a:pt x="296" y="544"/>
                    </a:lnTo>
                    <a:lnTo>
                      <a:pt x="295" y="544"/>
                    </a:lnTo>
                    <a:lnTo>
                      <a:pt x="295" y="545"/>
                    </a:lnTo>
                    <a:lnTo>
                      <a:pt x="294" y="545"/>
                    </a:lnTo>
                    <a:lnTo>
                      <a:pt x="294" y="546"/>
                    </a:lnTo>
                    <a:lnTo>
                      <a:pt x="293" y="545"/>
                    </a:lnTo>
                    <a:lnTo>
                      <a:pt x="293" y="546"/>
                    </a:lnTo>
                    <a:lnTo>
                      <a:pt x="292" y="546"/>
                    </a:lnTo>
                    <a:lnTo>
                      <a:pt x="291" y="546"/>
                    </a:lnTo>
                    <a:lnTo>
                      <a:pt x="291" y="545"/>
                    </a:lnTo>
                    <a:lnTo>
                      <a:pt x="291" y="546"/>
                    </a:lnTo>
                    <a:lnTo>
                      <a:pt x="291" y="545"/>
                    </a:lnTo>
                    <a:lnTo>
                      <a:pt x="290" y="546"/>
                    </a:lnTo>
                    <a:lnTo>
                      <a:pt x="290" y="545"/>
                    </a:lnTo>
                    <a:lnTo>
                      <a:pt x="290" y="546"/>
                    </a:lnTo>
                    <a:lnTo>
                      <a:pt x="290" y="545"/>
                    </a:lnTo>
                    <a:lnTo>
                      <a:pt x="289" y="545"/>
                    </a:lnTo>
                    <a:lnTo>
                      <a:pt x="288" y="545"/>
                    </a:lnTo>
                    <a:lnTo>
                      <a:pt x="288" y="546"/>
                    </a:lnTo>
                    <a:lnTo>
                      <a:pt x="288" y="545"/>
                    </a:lnTo>
                    <a:lnTo>
                      <a:pt x="287" y="546"/>
                    </a:lnTo>
                    <a:lnTo>
                      <a:pt x="287" y="545"/>
                    </a:lnTo>
                    <a:lnTo>
                      <a:pt x="286" y="545"/>
                    </a:lnTo>
                    <a:lnTo>
                      <a:pt x="286" y="544"/>
                    </a:lnTo>
                    <a:lnTo>
                      <a:pt x="286" y="543"/>
                    </a:lnTo>
                    <a:lnTo>
                      <a:pt x="287" y="542"/>
                    </a:lnTo>
                    <a:lnTo>
                      <a:pt x="286" y="542"/>
                    </a:lnTo>
                    <a:lnTo>
                      <a:pt x="287" y="541"/>
                    </a:lnTo>
                    <a:lnTo>
                      <a:pt x="286" y="541"/>
                    </a:lnTo>
                    <a:lnTo>
                      <a:pt x="287" y="541"/>
                    </a:lnTo>
                    <a:lnTo>
                      <a:pt x="287" y="540"/>
                    </a:lnTo>
                    <a:lnTo>
                      <a:pt x="288" y="540"/>
                    </a:lnTo>
                    <a:lnTo>
                      <a:pt x="287" y="539"/>
                    </a:lnTo>
                    <a:lnTo>
                      <a:pt x="286" y="539"/>
                    </a:lnTo>
                    <a:lnTo>
                      <a:pt x="286" y="538"/>
                    </a:lnTo>
                    <a:lnTo>
                      <a:pt x="286" y="537"/>
                    </a:lnTo>
                    <a:lnTo>
                      <a:pt x="285" y="536"/>
                    </a:lnTo>
                    <a:lnTo>
                      <a:pt x="285" y="535"/>
                    </a:lnTo>
                    <a:lnTo>
                      <a:pt x="285" y="534"/>
                    </a:lnTo>
                    <a:lnTo>
                      <a:pt x="285" y="533"/>
                    </a:lnTo>
                    <a:lnTo>
                      <a:pt x="284" y="533"/>
                    </a:lnTo>
                    <a:lnTo>
                      <a:pt x="285" y="533"/>
                    </a:lnTo>
                    <a:lnTo>
                      <a:pt x="285" y="532"/>
                    </a:lnTo>
                    <a:lnTo>
                      <a:pt x="284" y="532"/>
                    </a:lnTo>
                    <a:lnTo>
                      <a:pt x="284" y="531"/>
                    </a:lnTo>
                    <a:lnTo>
                      <a:pt x="283" y="531"/>
                    </a:lnTo>
                    <a:lnTo>
                      <a:pt x="282" y="531"/>
                    </a:lnTo>
                    <a:lnTo>
                      <a:pt x="282" y="530"/>
                    </a:lnTo>
                    <a:lnTo>
                      <a:pt x="283" y="529"/>
                    </a:lnTo>
                    <a:lnTo>
                      <a:pt x="283" y="528"/>
                    </a:lnTo>
                    <a:lnTo>
                      <a:pt x="284" y="528"/>
                    </a:lnTo>
                    <a:lnTo>
                      <a:pt x="283" y="528"/>
                    </a:lnTo>
                    <a:lnTo>
                      <a:pt x="282" y="528"/>
                    </a:lnTo>
                    <a:lnTo>
                      <a:pt x="281" y="528"/>
                    </a:lnTo>
                    <a:lnTo>
                      <a:pt x="281" y="527"/>
                    </a:lnTo>
                    <a:lnTo>
                      <a:pt x="280" y="527"/>
                    </a:lnTo>
                    <a:lnTo>
                      <a:pt x="280" y="526"/>
                    </a:lnTo>
                    <a:lnTo>
                      <a:pt x="280" y="525"/>
                    </a:lnTo>
                    <a:lnTo>
                      <a:pt x="279" y="525"/>
                    </a:lnTo>
                    <a:lnTo>
                      <a:pt x="280" y="524"/>
                    </a:lnTo>
                    <a:lnTo>
                      <a:pt x="280" y="523"/>
                    </a:lnTo>
                    <a:lnTo>
                      <a:pt x="279" y="523"/>
                    </a:lnTo>
                    <a:lnTo>
                      <a:pt x="279" y="522"/>
                    </a:lnTo>
                    <a:lnTo>
                      <a:pt x="279" y="521"/>
                    </a:lnTo>
                    <a:lnTo>
                      <a:pt x="280" y="520"/>
                    </a:lnTo>
                    <a:lnTo>
                      <a:pt x="281" y="520"/>
                    </a:lnTo>
                    <a:lnTo>
                      <a:pt x="280" y="520"/>
                    </a:lnTo>
                    <a:lnTo>
                      <a:pt x="280" y="519"/>
                    </a:lnTo>
                    <a:lnTo>
                      <a:pt x="279" y="519"/>
                    </a:lnTo>
                    <a:lnTo>
                      <a:pt x="279" y="518"/>
                    </a:lnTo>
                    <a:lnTo>
                      <a:pt x="278" y="518"/>
                    </a:lnTo>
                    <a:lnTo>
                      <a:pt x="279" y="517"/>
                    </a:lnTo>
                    <a:lnTo>
                      <a:pt x="278" y="516"/>
                    </a:lnTo>
                    <a:lnTo>
                      <a:pt x="278" y="515"/>
                    </a:lnTo>
                    <a:lnTo>
                      <a:pt x="278" y="514"/>
                    </a:lnTo>
                    <a:lnTo>
                      <a:pt x="278" y="513"/>
                    </a:lnTo>
                    <a:lnTo>
                      <a:pt x="278" y="512"/>
                    </a:lnTo>
                    <a:lnTo>
                      <a:pt x="278" y="511"/>
                    </a:lnTo>
                    <a:lnTo>
                      <a:pt x="279" y="511"/>
                    </a:lnTo>
                    <a:lnTo>
                      <a:pt x="279" y="510"/>
                    </a:lnTo>
                    <a:lnTo>
                      <a:pt x="279" y="509"/>
                    </a:lnTo>
                    <a:lnTo>
                      <a:pt x="278" y="509"/>
                    </a:lnTo>
                    <a:lnTo>
                      <a:pt x="278" y="508"/>
                    </a:lnTo>
                    <a:lnTo>
                      <a:pt x="277" y="508"/>
                    </a:lnTo>
                    <a:lnTo>
                      <a:pt x="276" y="507"/>
                    </a:lnTo>
                    <a:lnTo>
                      <a:pt x="276" y="506"/>
                    </a:lnTo>
                    <a:lnTo>
                      <a:pt x="275" y="505"/>
                    </a:lnTo>
                    <a:lnTo>
                      <a:pt x="274" y="504"/>
                    </a:lnTo>
                    <a:lnTo>
                      <a:pt x="273" y="502"/>
                    </a:lnTo>
                    <a:lnTo>
                      <a:pt x="274" y="500"/>
                    </a:lnTo>
                    <a:lnTo>
                      <a:pt x="275" y="497"/>
                    </a:lnTo>
                    <a:lnTo>
                      <a:pt x="275" y="496"/>
                    </a:lnTo>
                    <a:lnTo>
                      <a:pt x="274" y="496"/>
                    </a:lnTo>
                    <a:lnTo>
                      <a:pt x="274" y="495"/>
                    </a:lnTo>
                    <a:lnTo>
                      <a:pt x="275" y="495"/>
                    </a:lnTo>
                    <a:lnTo>
                      <a:pt x="276" y="494"/>
                    </a:lnTo>
                    <a:lnTo>
                      <a:pt x="276" y="493"/>
                    </a:lnTo>
                    <a:lnTo>
                      <a:pt x="277" y="494"/>
                    </a:lnTo>
                    <a:lnTo>
                      <a:pt x="277" y="493"/>
                    </a:lnTo>
                    <a:lnTo>
                      <a:pt x="277" y="492"/>
                    </a:lnTo>
                    <a:lnTo>
                      <a:pt x="278" y="492"/>
                    </a:lnTo>
                    <a:lnTo>
                      <a:pt x="278" y="491"/>
                    </a:lnTo>
                    <a:lnTo>
                      <a:pt x="278" y="490"/>
                    </a:lnTo>
                    <a:lnTo>
                      <a:pt x="279" y="489"/>
                    </a:lnTo>
                    <a:lnTo>
                      <a:pt x="279" y="488"/>
                    </a:lnTo>
                    <a:lnTo>
                      <a:pt x="280" y="488"/>
                    </a:lnTo>
                    <a:lnTo>
                      <a:pt x="281" y="489"/>
                    </a:lnTo>
                    <a:lnTo>
                      <a:pt x="281" y="488"/>
                    </a:lnTo>
                    <a:lnTo>
                      <a:pt x="281" y="489"/>
                    </a:lnTo>
                    <a:lnTo>
                      <a:pt x="282" y="489"/>
                    </a:lnTo>
                    <a:lnTo>
                      <a:pt x="283" y="489"/>
                    </a:lnTo>
                    <a:lnTo>
                      <a:pt x="283" y="488"/>
                    </a:lnTo>
                    <a:lnTo>
                      <a:pt x="284" y="487"/>
                    </a:lnTo>
                    <a:lnTo>
                      <a:pt x="284" y="486"/>
                    </a:lnTo>
                    <a:lnTo>
                      <a:pt x="284" y="485"/>
                    </a:lnTo>
                    <a:lnTo>
                      <a:pt x="285" y="485"/>
                    </a:lnTo>
                    <a:lnTo>
                      <a:pt x="285" y="484"/>
                    </a:lnTo>
                    <a:lnTo>
                      <a:pt x="284" y="484"/>
                    </a:lnTo>
                    <a:lnTo>
                      <a:pt x="285" y="484"/>
                    </a:lnTo>
                    <a:lnTo>
                      <a:pt x="284" y="483"/>
                    </a:lnTo>
                    <a:lnTo>
                      <a:pt x="283" y="483"/>
                    </a:lnTo>
                    <a:lnTo>
                      <a:pt x="284" y="482"/>
                    </a:lnTo>
                    <a:lnTo>
                      <a:pt x="283" y="481"/>
                    </a:lnTo>
                    <a:lnTo>
                      <a:pt x="283" y="480"/>
                    </a:lnTo>
                    <a:lnTo>
                      <a:pt x="283" y="479"/>
                    </a:lnTo>
                    <a:lnTo>
                      <a:pt x="282" y="479"/>
                    </a:lnTo>
                    <a:lnTo>
                      <a:pt x="282" y="478"/>
                    </a:lnTo>
                    <a:lnTo>
                      <a:pt x="282" y="477"/>
                    </a:lnTo>
                    <a:lnTo>
                      <a:pt x="282" y="476"/>
                    </a:lnTo>
                    <a:lnTo>
                      <a:pt x="282" y="475"/>
                    </a:lnTo>
                    <a:lnTo>
                      <a:pt x="281" y="474"/>
                    </a:lnTo>
                    <a:lnTo>
                      <a:pt x="280" y="473"/>
                    </a:lnTo>
                    <a:lnTo>
                      <a:pt x="279" y="473"/>
                    </a:lnTo>
                    <a:lnTo>
                      <a:pt x="278" y="472"/>
                    </a:lnTo>
                    <a:lnTo>
                      <a:pt x="277" y="472"/>
                    </a:lnTo>
                    <a:lnTo>
                      <a:pt x="277" y="471"/>
                    </a:lnTo>
                    <a:lnTo>
                      <a:pt x="276" y="471"/>
                    </a:lnTo>
                    <a:lnTo>
                      <a:pt x="275" y="470"/>
                    </a:lnTo>
                    <a:lnTo>
                      <a:pt x="274" y="470"/>
                    </a:lnTo>
                    <a:lnTo>
                      <a:pt x="274" y="469"/>
                    </a:lnTo>
                    <a:lnTo>
                      <a:pt x="273" y="469"/>
                    </a:lnTo>
                    <a:lnTo>
                      <a:pt x="272" y="468"/>
                    </a:lnTo>
                    <a:lnTo>
                      <a:pt x="273" y="468"/>
                    </a:lnTo>
                    <a:lnTo>
                      <a:pt x="272" y="468"/>
                    </a:lnTo>
                    <a:lnTo>
                      <a:pt x="272" y="467"/>
                    </a:lnTo>
                    <a:lnTo>
                      <a:pt x="271" y="467"/>
                    </a:lnTo>
                    <a:lnTo>
                      <a:pt x="272" y="467"/>
                    </a:lnTo>
                    <a:lnTo>
                      <a:pt x="272" y="466"/>
                    </a:lnTo>
                    <a:lnTo>
                      <a:pt x="271" y="466"/>
                    </a:lnTo>
                    <a:lnTo>
                      <a:pt x="272" y="466"/>
                    </a:lnTo>
                    <a:lnTo>
                      <a:pt x="271" y="466"/>
                    </a:lnTo>
                    <a:lnTo>
                      <a:pt x="272" y="465"/>
                    </a:lnTo>
                    <a:lnTo>
                      <a:pt x="272" y="464"/>
                    </a:lnTo>
                    <a:lnTo>
                      <a:pt x="272" y="463"/>
                    </a:lnTo>
                    <a:lnTo>
                      <a:pt x="272" y="462"/>
                    </a:lnTo>
                    <a:lnTo>
                      <a:pt x="272" y="461"/>
                    </a:lnTo>
                    <a:lnTo>
                      <a:pt x="272" y="460"/>
                    </a:lnTo>
                    <a:lnTo>
                      <a:pt x="272" y="459"/>
                    </a:lnTo>
                    <a:lnTo>
                      <a:pt x="272" y="458"/>
                    </a:lnTo>
                    <a:lnTo>
                      <a:pt x="273" y="458"/>
                    </a:lnTo>
                    <a:lnTo>
                      <a:pt x="273" y="457"/>
                    </a:lnTo>
                    <a:lnTo>
                      <a:pt x="273" y="456"/>
                    </a:lnTo>
                    <a:lnTo>
                      <a:pt x="274" y="455"/>
                    </a:lnTo>
                    <a:lnTo>
                      <a:pt x="274" y="454"/>
                    </a:lnTo>
                    <a:lnTo>
                      <a:pt x="274" y="455"/>
                    </a:lnTo>
                    <a:lnTo>
                      <a:pt x="274" y="454"/>
                    </a:lnTo>
                    <a:lnTo>
                      <a:pt x="275" y="455"/>
                    </a:lnTo>
                    <a:lnTo>
                      <a:pt x="275" y="454"/>
                    </a:lnTo>
                    <a:lnTo>
                      <a:pt x="276" y="453"/>
                    </a:lnTo>
                    <a:lnTo>
                      <a:pt x="276" y="452"/>
                    </a:lnTo>
                    <a:lnTo>
                      <a:pt x="277" y="452"/>
                    </a:lnTo>
                    <a:lnTo>
                      <a:pt x="277" y="451"/>
                    </a:lnTo>
                    <a:lnTo>
                      <a:pt x="277" y="450"/>
                    </a:lnTo>
                    <a:lnTo>
                      <a:pt x="277" y="449"/>
                    </a:lnTo>
                    <a:lnTo>
                      <a:pt x="276" y="448"/>
                    </a:lnTo>
                    <a:lnTo>
                      <a:pt x="276" y="447"/>
                    </a:lnTo>
                    <a:lnTo>
                      <a:pt x="276" y="446"/>
                    </a:lnTo>
                    <a:lnTo>
                      <a:pt x="276" y="445"/>
                    </a:lnTo>
                    <a:lnTo>
                      <a:pt x="274" y="444"/>
                    </a:lnTo>
                    <a:lnTo>
                      <a:pt x="273" y="444"/>
                    </a:lnTo>
                    <a:lnTo>
                      <a:pt x="272" y="443"/>
                    </a:lnTo>
                    <a:lnTo>
                      <a:pt x="272" y="442"/>
                    </a:lnTo>
                    <a:lnTo>
                      <a:pt x="271" y="441"/>
                    </a:lnTo>
                    <a:lnTo>
                      <a:pt x="270" y="441"/>
                    </a:lnTo>
                    <a:lnTo>
                      <a:pt x="270" y="440"/>
                    </a:lnTo>
                    <a:lnTo>
                      <a:pt x="269" y="440"/>
                    </a:lnTo>
                    <a:lnTo>
                      <a:pt x="268" y="440"/>
                    </a:lnTo>
                    <a:lnTo>
                      <a:pt x="268" y="439"/>
                    </a:lnTo>
                    <a:lnTo>
                      <a:pt x="268" y="438"/>
                    </a:lnTo>
                    <a:lnTo>
                      <a:pt x="267" y="438"/>
                    </a:lnTo>
                    <a:lnTo>
                      <a:pt x="266" y="438"/>
                    </a:lnTo>
                    <a:lnTo>
                      <a:pt x="265" y="438"/>
                    </a:lnTo>
                    <a:lnTo>
                      <a:pt x="265" y="437"/>
                    </a:lnTo>
                    <a:lnTo>
                      <a:pt x="264" y="436"/>
                    </a:lnTo>
                    <a:lnTo>
                      <a:pt x="263" y="435"/>
                    </a:lnTo>
                    <a:lnTo>
                      <a:pt x="263" y="434"/>
                    </a:lnTo>
                    <a:lnTo>
                      <a:pt x="264" y="433"/>
                    </a:lnTo>
                    <a:lnTo>
                      <a:pt x="264" y="432"/>
                    </a:lnTo>
                    <a:lnTo>
                      <a:pt x="264" y="431"/>
                    </a:lnTo>
                    <a:lnTo>
                      <a:pt x="263" y="431"/>
                    </a:lnTo>
                    <a:lnTo>
                      <a:pt x="263" y="430"/>
                    </a:lnTo>
                    <a:lnTo>
                      <a:pt x="262" y="429"/>
                    </a:lnTo>
                    <a:lnTo>
                      <a:pt x="262" y="428"/>
                    </a:lnTo>
                    <a:lnTo>
                      <a:pt x="261" y="428"/>
                    </a:lnTo>
                    <a:lnTo>
                      <a:pt x="261" y="429"/>
                    </a:lnTo>
                    <a:lnTo>
                      <a:pt x="260" y="429"/>
                    </a:lnTo>
                    <a:lnTo>
                      <a:pt x="259" y="429"/>
                    </a:lnTo>
                    <a:lnTo>
                      <a:pt x="259" y="430"/>
                    </a:lnTo>
                    <a:lnTo>
                      <a:pt x="258" y="430"/>
                    </a:lnTo>
                    <a:lnTo>
                      <a:pt x="257" y="430"/>
                    </a:lnTo>
                    <a:lnTo>
                      <a:pt x="256" y="430"/>
                    </a:lnTo>
                    <a:lnTo>
                      <a:pt x="255" y="431"/>
                    </a:lnTo>
                    <a:lnTo>
                      <a:pt x="254" y="430"/>
                    </a:lnTo>
                    <a:lnTo>
                      <a:pt x="253" y="430"/>
                    </a:lnTo>
                    <a:lnTo>
                      <a:pt x="253" y="431"/>
                    </a:lnTo>
                    <a:lnTo>
                      <a:pt x="252" y="431"/>
                    </a:lnTo>
                    <a:lnTo>
                      <a:pt x="252" y="432"/>
                    </a:lnTo>
                    <a:lnTo>
                      <a:pt x="252" y="433"/>
                    </a:lnTo>
                    <a:lnTo>
                      <a:pt x="251" y="433"/>
                    </a:lnTo>
                    <a:lnTo>
                      <a:pt x="251" y="434"/>
                    </a:lnTo>
                    <a:lnTo>
                      <a:pt x="250" y="434"/>
                    </a:lnTo>
                    <a:lnTo>
                      <a:pt x="249" y="434"/>
                    </a:lnTo>
                    <a:lnTo>
                      <a:pt x="248" y="434"/>
                    </a:lnTo>
                    <a:lnTo>
                      <a:pt x="248" y="433"/>
                    </a:lnTo>
                    <a:lnTo>
                      <a:pt x="246" y="432"/>
                    </a:lnTo>
                    <a:lnTo>
                      <a:pt x="246" y="431"/>
                    </a:lnTo>
                    <a:lnTo>
                      <a:pt x="246" y="430"/>
                    </a:lnTo>
                    <a:lnTo>
                      <a:pt x="245" y="429"/>
                    </a:lnTo>
                    <a:lnTo>
                      <a:pt x="244" y="429"/>
                    </a:lnTo>
                    <a:lnTo>
                      <a:pt x="244" y="428"/>
                    </a:lnTo>
                    <a:lnTo>
                      <a:pt x="242" y="429"/>
                    </a:lnTo>
                    <a:lnTo>
                      <a:pt x="241" y="429"/>
                    </a:lnTo>
                    <a:lnTo>
                      <a:pt x="240" y="429"/>
                    </a:lnTo>
                    <a:lnTo>
                      <a:pt x="237" y="428"/>
                    </a:lnTo>
                    <a:lnTo>
                      <a:pt x="235" y="429"/>
                    </a:lnTo>
                    <a:lnTo>
                      <a:pt x="234" y="429"/>
                    </a:lnTo>
                    <a:lnTo>
                      <a:pt x="233" y="429"/>
                    </a:lnTo>
                    <a:lnTo>
                      <a:pt x="232" y="430"/>
                    </a:lnTo>
                    <a:lnTo>
                      <a:pt x="231" y="431"/>
                    </a:lnTo>
                    <a:lnTo>
                      <a:pt x="231" y="432"/>
                    </a:lnTo>
                    <a:lnTo>
                      <a:pt x="232" y="432"/>
                    </a:lnTo>
                    <a:lnTo>
                      <a:pt x="232" y="433"/>
                    </a:lnTo>
                    <a:lnTo>
                      <a:pt x="233" y="433"/>
                    </a:lnTo>
                    <a:lnTo>
                      <a:pt x="232" y="434"/>
                    </a:lnTo>
                    <a:lnTo>
                      <a:pt x="231" y="435"/>
                    </a:lnTo>
                    <a:lnTo>
                      <a:pt x="231" y="437"/>
                    </a:lnTo>
                    <a:lnTo>
                      <a:pt x="230" y="438"/>
                    </a:lnTo>
                    <a:lnTo>
                      <a:pt x="230" y="439"/>
                    </a:lnTo>
                    <a:lnTo>
                      <a:pt x="229" y="439"/>
                    </a:lnTo>
                    <a:lnTo>
                      <a:pt x="228" y="438"/>
                    </a:lnTo>
                    <a:lnTo>
                      <a:pt x="227" y="438"/>
                    </a:lnTo>
                    <a:lnTo>
                      <a:pt x="227" y="437"/>
                    </a:lnTo>
                    <a:lnTo>
                      <a:pt x="226" y="436"/>
                    </a:lnTo>
                    <a:lnTo>
                      <a:pt x="226" y="435"/>
                    </a:lnTo>
                    <a:lnTo>
                      <a:pt x="226" y="434"/>
                    </a:lnTo>
                    <a:lnTo>
                      <a:pt x="226" y="433"/>
                    </a:lnTo>
                    <a:lnTo>
                      <a:pt x="225" y="432"/>
                    </a:lnTo>
                    <a:lnTo>
                      <a:pt x="224" y="431"/>
                    </a:lnTo>
                    <a:lnTo>
                      <a:pt x="223" y="431"/>
                    </a:lnTo>
                    <a:lnTo>
                      <a:pt x="223" y="432"/>
                    </a:lnTo>
                    <a:lnTo>
                      <a:pt x="223" y="434"/>
                    </a:lnTo>
                    <a:lnTo>
                      <a:pt x="223" y="435"/>
                    </a:lnTo>
                    <a:lnTo>
                      <a:pt x="222" y="436"/>
                    </a:lnTo>
                    <a:lnTo>
                      <a:pt x="222" y="437"/>
                    </a:lnTo>
                    <a:lnTo>
                      <a:pt x="221" y="437"/>
                    </a:lnTo>
                    <a:lnTo>
                      <a:pt x="220" y="438"/>
                    </a:lnTo>
                    <a:lnTo>
                      <a:pt x="220" y="437"/>
                    </a:lnTo>
                    <a:lnTo>
                      <a:pt x="219" y="437"/>
                    </a:lnTo>
                    <a:lnTo>
                      <a:pt x="218" y="438"/>
                    </a:lnTo>
                    <a:lnTo>
                      <a:pt x="218" y="439"/>
                    </a:lnTo>
                    <a:lnTo>
                      <a:pt x="217" y="439"/>
                    </a:lnTo>
                    <a:lnTo>
                      <a:pt x="216" y="439"/>
                    </a:lnTo>
                    <a:lnTo>
                      <a:pt x="216" y="440"/>
                    </a:lnTo>
                    <a:lnTo>
                      <a:pt x="215" y="439"/>
                    </a:lnTo>
                    <a:lnTo>
                      <a:pt x="214" y="439"/>
                    </a:lnTo>
                    <a:lnTo>
                      <a:pt x="213" y="439"/>
                    </a:lnTo>
                    <a:lnTo>
                      <a:pt x="212" y="438"/>
                    </a:lnTo>
                    <a:lnTo>
                      <a:pt x="211" y="438"/>
                    </a:lnTo>
                    <a:lnTo>
                      <a:pt x="211" y="437"/>
                    </a:lnTo>
                    <a:lnTo>
                      <a:pt x="211" y="436"/>
                    </a:lnTo>
                    <a:lnTo>
                      <a:pt x="210" y="436"/>
                    </a:lnTo>
                    <a:lnTo>
                      <a:pt x="209" y="435"/>
                    </a:lnTo>
                    <a:lnTo>
                      <a:pt x="209" y="434"/>
                    </a:lnTo>
                    <a:lnTo>
                      <a:pt x="209" y="433"/>
                    </a:lnTo>
                    <a:lnTo>
                      <a:pt x="208" y="432"/>
                    </a:lnTo>
                    <a:lnTo>
                      <a:pt x="207" y="431"/>
                    </a:lnTo>
                    <a:lnTo>
                      <a:pt x="207" y="430"/>
                    </a:lnTo>
                    <a:lnTo>
                      <a:pt x="206" y="430"/>
                    </a:lnTo>
                    <a:lnTo>
                      <a:pt x="206" y="429"/>
                    </a:lnTo>
                    <a:lnTo>
                      <a:pt x="205" y="429"/>
                    </a:lnTo>
                    <a:lnTo>
                      <a:pt x="204" y="430"/>
                    </a:lnTo>
                    <a:lnTo>
                      <a:pt x="204" y="431"/>
                    </a:lnTo>
                    <a:lnTo>
                      <a:pt x="204" y="432"/>
                    </a:lnTo>
                    <a:lnTo>
                      <a:pt x="204" y="433"/>
                    </a:lnTo>
                    <a:lnTo>
                      <a:pt x="204" y="434"/>
                    </a:lnTo>
                    <a:lnTo>
                      <a:pt x="205" y="435"/>
                    </a:lnTo>
                    <a:lnTo>
                      <a:pt x="206" y="436"/>
                    </a:lnTo>
                    <a:lnTo>
                      <a:pt x="206" y="437"/>
                    </a:lnTo>
                    <a:lnTo>
                      <a:pt x="205" y="438"/>
                    </a:lnTo>
                    <a:lnTo>
                      <a:pt x="204" y="438"/>
                    </a:lnTo>
                    <a:lnTo>
                      <a:pt x="203" y="438"/>
                    </a:lnTo>
                    <a:lnTo>
                      <a:pt x="202" y="438"/>
                    </a:lnTo>
                    <a:lnTo>
                      <a:pt x="201" y="438"/>
                    </a:lnTo>
                    <a:lnTo>
                      <a:pt x="201" y="437"/>
                    </a:lnTo>
                    <a:lnTo>
                      <a:pt x="200" y="437"/>
                    </a:lnTo>
                    <a:lnTo>
                      <a:pt x="200" y="436"/>
                    </a:lnTo>
                    <a:lnTo>
                      <a:pt x="199" y="436"/>
                    </a:lnTo>
                    <a:lnTo>
                      <a:pt x="198" y="436"/>
                    </a:lnTo>
                    <a:lnTo>
                      <a:pt x="197" y="436"/>
                    </a:lnTo>
                    <a:lnTo>
                      <a:pt x="196" y="436"/>
                    </a:lnTo>
                    <a:lnTo>
                      <a:pt x="195" y="436"/>
                    </a:lnTo>
                    <a:lnTo>
                      <a:pt x="194" y="436"/>
                    </a:lnTo>
                    <a:lnTo>
                      <a:pt x="193" y="436"/>
                    </a:lnTo>
                    <a:lnTo>
                      <a:pt x="193" y="435"/>
                    </a:lnTo>
                    <a:lnTo>
                      <a:pt x="192" y="435"/>
                    </a:lnTo>
                    <a:lnTo>
                      <a:pt x="190" y="436"/>
                    </a:lnTo>
                    <a:lnTo>
                      <a:pt x="189" y="436"/>
                    </a:lnTo>
                    <a:lnTo>
                      <a:pt x="188" y="436"/>
                    </a:lnTo>
                    <a:lnTo>
                      <a:pt x="187" y="436"/>
                    </a:lnTo>
                    <a:lnTo>
                      <a:pt x="186" y="436"/>
                    </a:lnTo>
                    <a:lnTo>
                      <a:pt x="186" y="437"/>
                    </a:lnTo>
                    <a:lnTo>
                      <a:pt x="185" y="437"/>
                    </a:lnTo>
                    <a:lnTo>
                      <a:pt x="184" y="437"/>
                    </a:lnTo>
                    <a:lnTo>
                      <a:pt x="183" y="436"/>
                    </a:lnTo>
                    <a:lnTo>
                      <a:pt x="182" y="436"/>
                    </a:lnTo>
                    <a:lnTo>
                      <a:pt x="181" y="436"/>
                    </a:lnTo>
                    <a:lnTo>
                      <a:pt x="180" y="436"/>
                    </a:lnTo>
                    <a:lnTo>
                      <a:pt x="179" y="436"/>
                    </a:lnTo>
                    <a:lnTo>
                      <a:pt x="178" y="436"/>
                    </a:lnTo>
                    <a:lnTo>
                      <a:pt x="177" y="437"/>
                    </a:lnTo>
                    <a:lnTo>
                      <a:pt x="176" y="438"/>
                    </a:lnTo>
                    <a:lnTo>
                      <a:pt x="175" y="438"/>
                    </a:lnTo>
                    <a:lnTo>
                      <a:pt x="174" y="438"/>
                    </a:lnTo>
                    <a:lnTo>
                      <a:pt x="173" y="438"/>
                    </a:lnTo>
                    <a:lnTo>
                      <a:pt x="172" y="438"/>
                    </a:lnTo>
                    <a:lnTo>
                      <a:pt x="171" y="438"/>
                    </a:lnTo>
                    <a:lnTo>
                      <a:pt x="170" y="437"/>
                    </a:lnTo>
                    <a:lnTo>
                      <a:pt x="169" y="437"/>
                    </a:lnTo>
                    <a:lnTo>
                      <a:pt x="168" y="436"/>
                    </a:lnTo>
                    <a:lnTo>
                      <a:pt x="167" y="436"/>
                    </a:lnTo>
                    <a:lnTo>
                      <a:pt x="166" y="436"/>
                    </a:lnTo>
                    <a:lnTo>
                      <a:pt x="166" y="437"/>
                    </a:lnTo>
                    <a:lnTo>
                      <a:pt x="165" y="437"/>
                    </a:lnTo>
                    <a:lnTo>
                      <a:pt x="164" y="437"/>
                    </a:lnTo>
                    <a:lnTo>
                      <a:pt x="163" y="437"/>
                    </a:lnTo>
                    <a:lnTo>
                      <a:pt x="161" y="437"/>
                    </a:lnTo>
                    <a:lnTo>
                      <a:pt x="160" y="437"/>
                    </a:lnTo>
                    <a:lnTo>
                      <a:pt x="160" y="438"/>
                    </a:lnTo>
                    <a:lnTo>
                      <a:pt x="159" y="438"/>
                    </a:lnTo>
                    <a:lnTo>
                      <a:pt x="159" y="439"/>
                    </a:lnTo>
                    <a:lnTo>
                      <a:pt x="159" y="440"/>
                    </a:lnTo>
                    <a:lnTo>
                      <a:pt x="159" y="441"/>
                    </a:lnTo>
                    <a:lnTo>
                      <a:pt x="158" y="442"/>
                    </a:lnTo>
                    <a:lnTo>
                      <a:pt x="158" y="443"/>
                    </a:lnTo>
                    <a:lnTo>
                      <a:pt x="157" y="443"/>
                    </a:lnTo>
                    <a:lnTo>
                      <a:pt x="157" y="444"/>
                    </a:lnTo>
                    <a:lnTo>
                      <a:pt x="156" y="445"/>
                    </a:lnTo>
                    <a:lnTo>
                      <a:pt x="156" y="446"/>
                    </a:lnTo>
                    <a:lnTo>
                      <a:pt x="156" y="447"/>
                    </a:lnTo>
                    <a:lnTo>
                      <a:pt x="157" y="448"/>
                    </a:lnTo>
                    <a:lnTo>
                      <a:pt x="157" y="449"/>
                    </a:lnTo>
                    <a:lnTo>
                      <a:pt x="156" y="450"/>
                    </a:lnTo>
                    <a:lnTo>
                      <a:pt x="156" y="451"/>
                    </a:lnTo>
                    <a:lnTo>
                      <a:pt x="156" y="452"/>
                    </a:lnTo>
                    <a:lnTo>
                      <a:pt x="157" y="453"/>
                    </a:lnTo>
                    <a:lnTo>
                      <a:pt x="157" y="454"/>
                    </a:lnTo>
                    <a:lnTo>
                      <a:pt x="157" y="455"/>
                    </a:lnTo>
                    <a:lnTo>
                      <a:pt x="157" y="456"/>
                    </a:lnTo>
                    <a:lnTo>
                      <a:pt x="157" y="457"/>
                    </a:lnTo>
                    <a:lnTo>
                      <a:pt x="156" y="458"/>
                    </a:lnTo>
                    <a:lnTo>
                      <a:pt x="155" y="458"/>
                    </a:lnTo>
                    <a:lnTo>
                      <a:pt x="155" y="459"/>
                    </a:lnTo>
                    <a:lnTo>
                      <a:pt x="154" y="459"/>
                    </a:lnTo>
                    <a:lnTo>
                      <a:pt x="154" y="458"/>
                    </a:lnTo>
                    <a:lnTo>
                      <a:pt x="153" y="457"/>
                    </a:lnTo>
                    <a:lnTo>
                      <a:pt x="152" y="457"/>
                    </a:lnTo>
                    <a:lnTo>
                      <a:pt x="151" y="456"/>
                    </a:lnTo>
                    <a:lnTo>
                      <a:pt x="150" y="455"/>
                    </a:lnTo>
                    <a:lnTo>
                      <a:pt x="149" y="454"/>
                    </a:lnTo>
                    <a:lnTo>
                      <a:pt x="150" y="453"/>
                    </a:lnTo>
                    <a:lnTo>
                      <a:pt x="150" y="452"/>
                    </a:lnTo>
                    <a:lnTo>
                      <a:pt x="150" y="451"/>
                    </a:lnTo>
                    <a:lnTo>
                      <a:pt x="150" y="449"/>
                    </a:lnTo>
                    <a:lnTo>
                      <a:pt x="150" y="448"/>
                    </a:lnTo>
                    <a:lnTo>
                      <a:pt x="150" y="447"/>
                    </a:lnTo>
                    <a:lnTo>
                      <a:pt x="150" y="446"/>
                    </a:lnTo>
                    <a:lnTo>
                      <a:pt x="150" y="445"/>
                    </a:lnTo>
                    <a:lnTo>
                      <a:pt x="151" y="445"/>
                    </a:lnTo>
                    <a:lnTo>
                      <a:pt x="151" y="444"/>
                    </a:lnTo>
                    <a:lnTo>
                      <a:pt x="150" y="440"/>
                    </a:lnTo>
                    <a:lnTo>
                      <a:pt x="149" y="437"/>
                    </a:lnTo>
                    <a:lnTo>
                      <a:pt x="149" y="436"/>
                    </a:lnTo>
                    <a:lnTo>
                      <a:pt x="148" y="436"/>
                    </a:lnTo>
                    <a:lnTo>
                      <a:pt x="147" y="435"/>
                    </a:lnTo>
                    <a:lnTo>
                      <a:pt x="146" y="435"/>
                    </a:lnTo>
                    <a:lnTo>
                      <a:pt x="144" y="435"/>
                    </a:lnTo>
                    <a:lnTo>
                      <a:pt x="143" y="436"/>
                    </a:lnTo>
                    <a:lnTo>
                      <a:pt x="143" y="437"/>
                    </a:lnTo>
                    <a:lnTo>
                      <a:pt x="142" y="438"/>
                    </a:lnTo>
                    <a:lnTo>
                      <a:pt x="142" y="439"/>
                    </a:lnTo>
                    <a:lnTo>
                      <a:pt x="141" y="441"/>
                    </a:lnTo>
                    <a:lnTo>
                      <a:pt x="140" y="442"/>
                    </a:lnTo>
                    <a:lnTo>
                      <a:pt x="139" y="443"/>
                    </a:lnTo>
                    <a:lnTo>
                      <a:pt x="139" y="444"/>
                    </a:lnTo>
                    <a:lnTo>
                      <a:pt x="138" y="445"/>
                    </a:lnTo>
                    <a:lnTo>
                      <a:pt x="137" y="446"/>
                    </a:lnTo>
                    <a:lnTo>
                      <a:pt x="136" y="446"/>
                    </a:lnTo>
                    <a:lnTo>
                      <a:pt x="135" y="446"/>
                    </a:lnTo>
                    <a:lnTo>
                      <a:pt x="135" y="447"/>
                    </a:lnTo>
                    <a:lnTo>
                      <a:pt x="134" y="447"/>
                    </a:lnTo>
                    <a:lnTo>
                      <a:pt x="134" y="446"/>
                    </a:lnTo>
                    <a:lnTo>
                      <a:pt x="133" y="446"/>
                    </a:lnTo>
                    <a:lnTo>
                      <a:pt x="133" y="447"/>
                    </a:lnTo>
                    <a:lnTo>
                      <a:pt x="133" y="446"/>
                    </a:lnTo>
                    <a:lnTo>
                      <a:pt x="132" y="446"/>
                    </a:lnTo>
                    <a:lnTo>
                      <a:pt x="131" y="446"/>
                    </a:lnTo>
                    <a:lnTo>
                      <a:pt x="130" y="445"/>
                    </a:lnTo>
                    <a:lnTo>
                      <a:pt x="130" y="444"/>
                    </a:lnTo>
                    <a:lnTo>
                      <a:pt x="129" y="443"/>
                    </a:lnTo>
                    <a:lnTo>
                      <a:pt x="129" y="442"/>
                    </a:lnTo>
                    <a:lnTo>
                      <a:pt x="129" y="441"/>
                    </a:lnTo>
                    <a:lnTo>
                      <a:pt x="129" y="440"/>
                    </a:lnTo>
                    <a:lnTo>
                      <a:pt x="128" y="439"/>
                    </a:lnTo>
                    <a:lnTo>
                      <a:pt x="127" y="438"/>
                    </a:lnTo>
                    <a:lnTo>
                      <a:pt x="127" y="437"/>
                    </a:lnTo>
                    <a:lnTo>
                      <a:pt x="127" y="435"/>
                    </a:lnTo>
                    <a:lnTo>
                      <a:pt x="127" y="433"/>
                    </a:lnTo>
                    <a:lnTo>
                      <a:pt x="126" y="431"/>
                    </a:lnTo>
                    <a:lnTo>
                      <a:pt x="126" y="430"/>
                    </a:lnTo>
                    <a:lnTo>
                      <a:pt x="126" y="428"/>
                    </a:lnTo>
                    <a:lnTo>
                      <a:pt x="127" y="427"/>
                    </a:lnTo>
                    <a:lnTo>
                      <a:pt x="127" y="425"/>
                    </a:lnTo>
                    <a:lnTo>
                      <a:pt x="127" y="423"/>
                    </a:lnTo>
                    <a:lnTo>
                      <a:pt x="128" y="423"/>
                    </a:lnTo>
                    <a:lnTo>
                      <a:pt x="128" y="422"/>
                    </a:lnTo>
                    <a:lnTo>
                      <a:pt x="129" y="422"/>
                    </a:lnTo>
                    <a:lnTo>
                      <a:pt x="130" y="423"/>
                    </a:lnTo>
                    <a:lnTo>
                      <a:pt x="131" y="422"/>
                    </a:lnTo>
                    <a:lnTo>
                      <a:pt x="131" y="421"/>
                    </a:lnTo>
                    <a:lnTo>
                      <a:pt x="131" y="420"/>
                    </a:lnTo>
                    <a:lnTo>
                      <a:pt x="131" y="419"/>
                    </a:lnTo>
                    <a:lnTo>
                      <a:pt x="130" y="419"/>
                    </a:lnTo>
                    <a:lnTo>
                      <a:pt x="129" y="419"/>
                    </a:lnTo>
                    <a:lnTo>
                      <a:pt x="128" y="419"/>
                    </a:lnTo>
                    <a:lnTo>
                      <a:pt x="127" y="419"/>
                    </a:lnTo>
                    <a:lnTo>
                      <a:pt x="125" y="420"/>
                    </a:lnTo>
                    <a:lnTo>
                      <a:pt x="123" y="421"/>
                    </a:lnTo>
                    <a:lnTo>
                      <a:pt x="122" y="421"/>
                    </a:lnTo>
                    <a:lnTo>
                      <a:pt x="120" y="420"/>
                    </a:lnTo>
                    <a:lnTo>
                      <a:pt x="119" y="420"/>
                    </a:lnTo>
                    <a:lnTo>
                      <a:pt x="117" y="420"/>
                    </a:lnTo>
                    <a:lnTo>
                      <a:pt x="116" y="419"/>
                    </a:lnTo>
                    <a:lnTo>
                      <a:pt x="115" y="419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3" y="417"/>
                    </a:lnTo>
                    <a:lnTo>
                      <a:pt x="113" y="415"/>
                    </a:lnTo>
                    <a:lnTo>
                      <a:pt x="112" y="414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7" y="414"/>
                    </a:lnTo>
                    <a:lnTo>
                      <a:pt x="105" y="414"/>
                    </a:lnTo>
                    <a:lnTo>
                      <a:pt x="104" y="414"/>
                    </a:lnTo>
                    <a:lnTo>
                      <a:pt x="104" y="415"/>
                    </a:lnTo>
                    <a:lnTo>
                      <a:pt x="103" y="415"/>
                    </a:lnTo>
                    <a:lnTo>
                      <a:pt x="101" y="415"/>
                    </a:lnTo>
                    <a:lnTo>
                      <a:pt x="100" y="415"/>
                    </a:lnTo>
                    <a:lnTo>
                      <a:pt x="99" y="415"/>
                    </a:lnTo>
                    <a:lnTo>
                      <a:pt x="97" y="415"/>
                    </a:lnTo>
                    <a:lnTo>
                      <a:pt x="96" y="414"/>
                    </a:lnTo>
                    <a:lnTo>
                      <a:pt x="95" y="414"/>
                    </a:lnTo>
                    <a:lnTo>
                      <a:pt x="92" y="414"/>
                    </a:lnTo>
                    <a:lnTo>
                      <a:pt x="91" y="414"/>
                    </a:lnTo>
                    <a:lnTo>
                      <a:pt x="89" y="414"/>
                    </a:lnTo>
                    <a:lnTo>
                      <a:pt x="88" y="414"/>
                    </a:lnTo>
                    <a:lnTo>
                      <a:pt x="87" y="415"/>
                    </a:lnTo>
                    <a:lnTo>
                      <a:pt x="86" y="415"/>
                    </a:lnTo>
                    <a:lnTo>
                      <a:pt x="85" y="415"/>
                    </a:lnTo>
                    <a:lnTo>
                      <a:pt x="83" y="414"/>
                    </a:lnTo>
                    <a:lnTo>
                      <a:pt x="82" y="414"/>
                    </a:lnTo>
                    <a:lnTo>
                      <a:pt x="81" y="414"/>
                    </a:lnTo>
                    <a:lnTo>
                      <a:pt x="80" y="413"/>
                    </a:lnTo>
                    <a:lnTo>
                      <a:pt x="79" y="413"/>
                    </a:lnTo>
                    <a:lnTo>
                      <a:pt x="76" y="413"/>
                    </a:lnTo>
                    <a:lnTo>
                      <a:pt x="75" y="413"/>
                    </a:lnTo>
                    <a:lnTo>
                      <a:pt x="73" y="412"/>
                    </a:lnTo>
                    <a:lnTo>
                      <a:pt x="72" y="411"/>
                    </a:lnTo>
                    <a:lnTo>
                      <a:pt x="71" y="410"/>
                    </a:lnTo>
                    <a:lnTo>
                      <a:pt x="70" y="409"/>
                    </a:lnTo>
                    <a:lnTo>
                      <a:pt x="69" y="409"/>
                    </a:lnTo>
                    <a:lnTo>
                      <a:pt x="68" y="409"/>
                    </a:lnTo>
                    <a:lnTo>
                      <a:pt x="67" y="408"/>
                    </a:lnTo>
                    <a:lnTo>
                      <a:pt x="65" y="409"/>
                    </a:lnTo>
                    <a:lnTo>
                      <a:pt x="64" y="409"/>
                    </a:lnTo>
                    <a:lnTo>
                      <a:pt x="64" y="408"/>
                    </a:lnTo>
                    <a:lnTo>
                      <a:pt x="63" y="408"/>
                    </a:lnTo>
                    <a:lnTo>
                      <a:pt x="62" y="408"/>
                    </a:lnTo>
                    <a:lnTo>
                      <a:pt x="62" y="407"/>
                    </a:lnTo>
                    <a:lnTo>
                      <a:pt x="61" y="407"/>
                    </a:lnTo>
                    <a:lnTo>
                      <a:pt x="59" y="408"/>
                    </a:lnTo>
                    <a:lnTo>
                      <a:pt x="56" y="407"/>
                    </a:lnTo>
                    <a:lnTo>
                      <a:pt x="55" y="407"/>
                    </a:lnTo>
                    <a:lnTo>
                      <a:pt x="54" y="408"/>
                    </a:lnTo>
                    <a:lnTo>
                      <a:pt x="53" y="407"/>
                    </a:lnTo>
                    <a:lnTo>
                      <a:pt x="52" y="407"/>
                    </a:lnTo>
                    <a:lnTo>
                      <a:pt x="51" y="407"/>
                    </a:lnTo>
                    <a:lnTo>
                      <a:pt x="50" y="406"/>
                    </a:lnTo>
                    <a:lnTo>
                      <a:pt x="50" y="405"/>
                    </a:lnTo>
                    <a:lnTo>
                      <a:pt x="49" y="405"/>
                    </a:lnTo>
                    <a:lnTo>
                      <a:pt x="49" y="404"/>
                    </a:lnTo>
                    <a:lnTo>
                      <a:pt x="48" y="404"/>
                    </a:lnTo>
                    <a:lnTo>
                      <a:pt x="48" y="403"/>
                    </a:lnTo>
                    <a:lnTo>
                      <a:pt x="46" y="402"/>
                    </a:lnTo>
                    <a:lnTo>
                      <a:pt x="45" y="401"/>
                    </a:lnTo>
                    <a:lnTo>
                      <a:pt x="44" y="400"/>
                    </a:lnTo>
                    <a:lnTo>
                      <a:pt x="42" y="400"/>
                    </a:lnTo>
                    <a:lnTo>
                      <a:pt x="42" y="399"/>
                    </a:lnTo>
                    <a:lnTo>
                      <a:pt x="42" y="400"/>
                    </a:lnTo>
                    <a:lnTo>
                      <a:pt x="41" y="400"/>
                    </a:lnTo>
                    <a:lnTo>
                      <a:pt x="40" y="401"/>
                    </a:lnTo>
                    <a:lnTo>
                      <a:pt x="39" y="401"/>
                    </a:lnTo>
                    <a:lnTo>
                      <a:pt x="38" y="401"/>
                    </a:lnTo>
                    <a:lnTo>
                      <a:pt x="37" y="402"/>
                    </a:lnTo>
                    <a:lnTo>
                      <a:pt x="35" y="402"/>
                    </a:lnTo>
                    <a:lnTo>
                      <a:pt x="34" y="402"/>
                    </a:lnTo>
                    <a:lnTo>
                      <a:pt x="34" y="403"/>
                    </a:lnTo>
                    <a:lnTo>
                      <a:pt x="33" y="404"/>
                    </a:lnTo>
                    <a:lnTo>
                      <a:pt x="32" y="405"/>
                    </a:lnTo>
                    <a:lnTo>
                      <a:pt x="31" y="405"/>
                    </a:lnTo>
                    <a:lnTo>
                      <a:pt x="30" y="406"/>
                    </a:lnTo>
                    <a:lnTo>
                      <a:pt x="29" y="408"/>
                    </a:lnTo>
                    <a:lnTo>
                      <a:pt x="28" y="409"/>
                    </a:lnTo>
                    <a:lnTo>
                      <a:pt x="27" y="409"/>
                    </a:lnTo>
                    <a:lnTo>
                      <a:pt x="26" y="409"/>
                    </a:lnTo>
                    <a:lnTo>
                      <a:pt x="24" y="410"/>
                    </a:lnTo>
                    <a:lnTo>
                      <a:pt x="22" y="410"/>
                    </a:lnTo>
                    <a:lnTo>
                      <a:pt x="19" y="411"/>
                    </a:lnTo>
                    <a:lnTo>
                      <a:pt x="18" y="411"/>
                    </a:lnTo>
                    <a:lnTo>
                      <a:pt x="17" y="411"/>
                    </a:lnTo>
                    <a:lnTo>
                      <a:pt x="16" y="412"/>
                    </a:lnTo>
                    <a:lnTo>
                      <a:pt x="15" y="413"/>
                    </a:lnTo>
                    <a:lnTo>
                      <a:pt x="14" y="413"/>
                    </a:lnTo>
                    <a:lnTo>
                      <a:pt x="13" y="413"/>
                    </a:lnTo>
                    <a:lnTo>
                      <a:pt x="13" y="414"/>
                    </a:lnTo>
                    <a:lnTo>
                      <a:pt x="12" y="414"/>
                    </a:lnTo>
                    <a:lnTo>
                      <a:pt x="11" y="414"/>
                    </a:lnTo>
                    <a:lnTo>
                      <a:pt x="10" y="414"/>
                    </a:lnTo>
                    <a:lnTo>
                      <a:pt x="9" y="414"/>
                    </a:lnTo>
                    <a:lnTo>
                      <a:pt x="9" y="415"/>
                    </a:lnTo>
                    <a:lnTo>
                      <a:pt x="8" y="416"/>
                    </a:lnTo>
                    <a:lnTo>
                      <a:pt x="7" y="416"/>
                    </a:lnTo>
                    <a:lnTo>
                      <a:pt x="6" y="417"/>
                    </a:lnTo>
                    <a:lnTo>
                      <a:pt x="5" y="417"/>
                    </a:lnTo>
                    <a:lnTo>
                      <a:pt x="5" y="418"/>
                    </a:lnTo>
                    <a:lnTo>
                      <a:pt x="4" y="418"/>
                    </a:lnTo>
                    <a:lnTo>
                      <a:pt x="4" y="419"/>
                    </a:lnTo>
                    <a:lnTo>
                      <a:pt x="3" y="421"/>
                    </a:lnTo>
                    <a:lnTo>
                      <a:pt x="2" y="421"/>
                    </a:lnTo>
                    <a:lnTo>
                      <a:pt x="2" y="420"/>
                    </a:lnTo>
                    <a:lnTo>
                      <a:pt x="1" y="418"/>
                    </a:lnTo>
                    <a:lnTo>
                      <a:pt x="2" y="417"/>
                    </a:lnTo>
                    <a:lnTo>
                      <a:pt x="2" y="416"/>
                    </a:lnTo>
                    <a:lnTo>
                      <a:pt x="2" y="414"/>
                    </a:lnTo>
                    <a:lnTo>
                      <a:pt x="2" y="413"/>
                    </a:lnTo>
                    <a:lnTo>
                      <a:pt x="1" y="413"/>
                    </a:lnTo>
                    <a:lnTo>
                      <a:pt x="1" y="412"/>
                    </a:lnTo>
                    <a:lnTo>
                      <a:pt x="1" y="411"/>
                    </a:lnTo>
                    <a:lnTo>
                      <a:pt x="2" y="411"/>
                    </a:lnTo>
                    <a:lnTo>
                      <a:pt x="2" y="410"/>
                    </a:lnTo>
                    <a:lnTo>
                      <a:pt x="3" y="409"/>
                    </a:lnTo>
                    <a:lnTo>
                      <a:pt x="3" y="408"/>
                    </a:lnTo>
                    <a:lnTo>
                      <a:pt x="3" y="407"/>
                    </a:lnTo>
                    <a:lnTo>
                      <a:pt x="2" y="405"/>
                    </a:lnTo>
                    <a:lnTo>
                      <a:pt x="2" y="404"/>
                    </a:lnTo>
                    <a:lnTo>
                      <a:pt x="2" y="402"/>
                    </a:lnTo>
                    <a:lnTo>
                      <a:pt x="2" y="401"/>
                    </a:lnTo>
                    <a:lnTo>
                      <a:pt x="2" y="400"/>
                    </a:lnTo>
                    <a:lnTo>
                      <a:pt x="1" y="399"/>
                    </a:lnTo>
                    <a:lnTo>
                      <a:pt x="1" y="398"/>
                    </a:lnTo>
                    <a:lnTo>
                      <a:pt x="1" y="397"/>
                    </a:lnTo>
                    <a:lnTo>
                      <a:pt x="1" y="396"/>
                    </a:lnTo>
                    <a:lnTo>
                      <a:pt x="0" y="395"/>
                    </a:lnTo>
                    <a:lnTo>
                      <a:pt x="0" y="394"/>
                    </a:lnTo>
                    <a:lnTo>
                      <a:pt x="1" y="394"/>
                    </a:lnTo>
                    <a:lnTo>
                      <a:pt x="1" y="393"/>
                    </a:lnTo>
                    <a:lnTo>
                      <a:pt x="1" y="392"/>
                    </a:lnTo>
                    <a:lnTo>
                      <a:pt x="2" y="390"/>
                    </a:lnTo>
                    <a:lnTo>
                      <a:pt x="2" y="389"/>
                    </a:lnTo>
                    <a:lnTo>
                      <a:pt x="3" y="389"/>
                    </a:lnTo>
                    <a:lnTo>
                      <a:pt x="4" y="387"/>
                    </a:lnTo>
                    <a:lnTo>
                      <a:pt x="4" y="386"/>
                    </a:lnTo>
                    <a:lnTo>
                      <a:pt x="5" y="384"/>
                    </a:lnTo>
                    <a:lnTo>
                      <a:pt x="5" y="383"/>
                    </a:lnTo>
                    <a:lnTo>
                      <a:pt x="5" y="382"/>
                    </a:lnTo>
                    <a:lnTo>
                      <a:pt x="6" y="382"/>
                    </a:lnTo>
                    <a:lnTo>
                      <a:pt x="7" y="382"/>
                    </a:lnTo>
                    <a:lnTo>
                      <a:pt x="8" y="382"/>
                    </a:lnTo>
                    <a:lnTo>
                      <a:pt x="8" y="383"/>
                    </a:lnTo>
                    <a:lnTo>
                      <a:pt x="9" y="383"/>
                    </a:lnTo>
                    <a:lnTo>
                      <a:pt x="10" y="383"/>
                    </a:lnTo>
                    <a:lnTo>
                      <a:pt x="10" y="382"/>
                    </a:lnTo>
                    <a:lnTo>
                      <a:pt x="10" y="380"/>
                    </a:lnTo>
                    <a:lnTo>
                      <a:pt x="10" y="379"/>
                    </a:lnTo>
                    <a:lnTo>
                      <a:pt x="8" y="378"/>
                    </a:lnTo>
                    <a:lnTo>
                      <a:pt x="7" y="376"/>
                    </a:lnTo>
                    <a:lnTo>
                      <a:pt x="7" y="375"/>
                    </a:lnTo>
                    <a:lnTo>
                      <a:pt x="8" y="374"/>
                    </a:lnTo>
                    <a:lnTo>
                      <a:pt x="9" y="373"/>
                    </a:lnTo>
                    <a:lnTo>
                      <a:pt x="10" y="373"/>
                    </a:lnTo>
                    <a:lnTo>
                      <a:pt x="11" y="374"/>
                    </a:lnTo>
                    <a:lnTo>
                      <a:pt x="12" y="374"/>
                    </a:lnTo>
                    <a:lnTo>
                      <a:pt x="13" y="374"/>
                    </a:lnTo>
                    <a:lnTo>
                      <a:pt x="15" y="376"/>
                    </a:lnTo>
                    <a:lnTo>
                      <a:pt x="16" y="376"/>
                    </a:lnTo>
                    <a:lnTo>
                      <a:pt x="17" y="376"/>
                    </a:lnTo>
                    <a:lnTo>
                      <a:pt x="18" y="375"/>
                    </a:lnTo>
                    <a:lnTo>
                      <a:pt x="18" y="374"/>
                    </a:lnTo>
                    <a:lnTo>
                      <a:pt x="17" y="374"/>
                    </a:lnTo>
                    <a:lnTo>
                      <a:pt x="17" y="373"/>
                    </a:lnTo>
                    <a:lnTo>
                      <a:pt x="15" y="372"/>
                    </a:lnTo>
                    <a:lnTo>
                      <a:pt x="15" y="371"/>
                    </a:lnTo>
                    <a:lnTo>
                      <a:pt x="14" y="370"/>
                    </a:lnTo>
                    <a:lnTo>
                      <a:pt x="14" y="369"/>
                    </a:lnTo>
                    <a:lnTo>
                      <a:pt x="15" y="368"/>
                    </a:lnTo>
                    <a:lnTo>
                      <a:pt x="16" y="367"/>
                    </a:lnTo>
                    <a:lnTo>
                      <a:pt x="17" y="365"/>
                    </a:lnTo>
                    <a:lnTo>
                      <a:pt x="17" y="364"/>
                    </a:lnTo>
                    <a:lnTo>
                      <a:pt x="18" y="363"/>
                    </a:lnTo>
                    <a:lnTo>
                      <a:pt x="18" y="362"/>
                    </a:lnTo>
                    <a:lnTo>
                      <a:pt x="18" y="361"/>
                    </a:lnTo>
                    <a:lnTo>
                      <a:pt x="19" y="360"/>
                    </a:lnTo>
                    <a:lnTo>
                      <a:pt x="19" y="359"/>
                    </a:lnTo>
                    <a:lnTo>
                      <a:pt x="20" y="359"/>
                    </a:lnTo>
                    <a:lnTo>
                      <a:pt x="21" y="358"/>
                    </a:lnTo>
                    <a:lnTo>
                      <a:pt x="22" y="358"/>
                    </a:lnTo>
                    <a:lnTo>
                      <a:pt x="23" y="358"/>
                    </a:lnTo>
                    <a:lnTo>
                      <a:pt x="23" y="357"/>
                    </a:lnTo>
                    <a:lnTo>
                      <a:pt x="24" y="356"/>
                    </a:lnTo>
                    <a:lnTo>
                      <a:pt x="25" y="356"/>
                    </a:lnTo>
                    <a:lnTo>
                      <a:pt x="25" y="354"/>
                    </a:lnTo>
                    <a:lnTo>
                      <a:pt x="25" y="353"/>
                    </a:lnTo>
                    <a:lnTo>
                      <a:pt x="25" y="352"/>
                    </a:lnTo>
                    <a:lnTo>
                      <a:pt x="26" y="352"/>
                    </a:lnTo>
                    <a:lnTo>
                      <a:pt x="27" y="352"/>
                    </a:lnTo>
                    <a:lnTo>
                      <a:pt x="28" y="352"/>
                    </a:lnTo>
                    <a:lnTo>
                      <a:pt x="29" y="352"/>
                    </a:lnTo>
                    <a:lnTo>
                      <a:pt x="30" y="352"/>
                    </a:lnTo>
                    <a:lnTo>
                      <a:pt x="30" y="351"/>
                    </a:lnTo>
                    <a:lnTo>
                      <a:pt x="30" y="349"/>
                    </a:lnTo>
                    <a:lnTo>
                      <a:pt x="31" y="348"/>
                    </a:lnTo>
                    <a:lnTo>
                      <a:pt x="32" y="348"/>
                    </a:lnTo>
                    <a:lnTo>
                      <a:pt x="34" y="349"/>
                    </a:lnTo>
                    <a:lnTo>
                      <a:pt x="35" y="349"/>
                    </a:lnTo>
                    <a:lnTo>
                      <a:pt x="36" y="349"/>
                    </a:lnTo>
                    <a:lnTo>
                      <a:pt x="37" y="349"/>
                    </a:lnTo>
                    <a:lnTo>
                      <a:pt x="37" y="348"/>
                    </a:lnTo>
                    <a:lnTo>
                      <a:pt x="38" y="348"/>
                    </a:lnTo>
                    <a:lnTo>
                      <a:pt x="39" y="347"/>
                    </a:lnTo>
                    <a:lnTo>
                      <a:pt x="40" y="347"/>
                    </a:lnTo>
                    <a:lnTo>
                      <a:pt x="41" y="346"/>
                    </a:lnTo>
                    <a:lnTo>
                      <a:pt x="42" y="344"/>
                    </a:lnTo>
                    <a:lnTo>
                      <a:pt x="43" y="343"/>
                    </a:lnTo>
                    <a:lnTo>
                      <a:pt x="44" y="341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4" y="338"/>
                    </a:lnTo>
                    <a:lnTo>
                      <a:pt x="44" y="337"/>
                    </a:lnTo>
                    <a:lnTo>
                      <a:pt x="43" y="336"/>
                    </a:lnTo>
                    <a:lnTo>
                      <a:pt x="43" y="335"/>
                    </a:lnTo>
                    <a:lnTo>
                      <a:pt x="43" y="334"/>
                    </a:lnTo>
                    <a:lnTo>
                      <a:pt x="44" y="333"/>
                    </a:lnTo>
                    <a:lnTo>
                      <a:pt x="46" y="332"/>
                    </a:lnTo>
                    <a:lnTo>
                      <a:pt x="47" y="332"/>
                    </a:lnTo>
                    <a:lnTo>
                      <a:pt x="48" y="331"/>
                    </a:lnTo>
                    <a:lnTo>
                      <a:pt x="48" y="330"/>
                    </a:lnTo>
                    <a:lnTo>
                      <a:pt x="49" y="329"/>
                    </a:lnTo>
                    <a:lnTo>
                      <a:pt x="50" y="326"/>
                    </a:lnTo>
                    <a:lnTo>
                      <a:pt x="50" y="325"/>
                    </a:lnTo>
                    <a:lnTo>
                      <a:pt x="51" y="325"/>
                    </a:lnTo>
                    <a:lnTo>
                      <a:pt x="52" y="325"/>
                    </a:lnTo>
                    <a:lnTo>
                      <a:pt x="53" y="325"/>
                    </a:lnTo>
                    <a:lnTo>
                      <a:pt x="53" y="324"/>
                    </a:lnTo>
                    <a:lnTo>
                      <a:pt x="54" y="324"/>
                    </a:lnTo>
                    <a:lnTo>
                      <a:pt x="54" y="323"/>
                    </a:lnTo>
                    <a:lnTo>
                      <a:pt x="55" y="322"/>
                    </a:lnTo>
                    <a:lnTo>
                      <a:pt x="55" y="320"/>
                    </a:lnTo>
                    <a:lnTo>
                      <a:pt x="56" y="320"/>
                    </a:lnTo>
                    <a:lnTo>
                      <a:pt x="57" y="318"/>
                    </a:lnTo>
                    <a:lnTo>
                      <a:pt x="58" y="317"/>
                    </a:lnTo>
                    <a:lnTo>
                      <a:pt x="59" y="316"/>
                    </a:lnTo>
                    <a:lnTo>
                      <a:pt x="60" y="315"/>
                    </a:lnTo>
                    <a:lnTo>
                      <a:pt x="62" y="315"/>
                    </a:lnTo>
                    <a:lnTo>
                      <a:pt x="63" y="315"/>
                    </a:lnTo>
                    <a:lnTo>
                      <a:pt x="64" y="315"/>
                    </a:lnTo>
                    <a:lnTo>
                      <a:pt x="65" y="315"/>
                    </a:lnTo>
                    <a:lnTo>
                      <a:pt x="67" y="315"/>
                    </a:lnTo>
                    <a:lnTo>
                      <a:pt x="69" y="314"/>
                    </a:lnTo>
                    <a:lnTo>
                      <a:pt x="70" y="314"/>
                    </a:lnTo>
                    <a:lnTo>
                      <a:pt x="71" y="314"/>
                    </a:lnTo>
                    <a:lnTo>
                      <a:pt x="73" y="314"/>
                    </a:lnTo>
                    <a:lnTo>
                      <a:pt x="74" y="315"/>
                    </a:lnTo>
                    <a:lnTo>
                      <a:pt x="75" y="315"/>
                    </a:lnTo>
                    <a:lnTo>
                      <a:pt x="76" y="315"/>
                    </a:lnTo>
                    <a:lnTo>
                      <a:pt x="77" y="314"/>
                    </a:lnTo>
                    <a:lnTo>
                      <a:pt x="78" y="313"/>
                    </a:lnTo>
                    <a:lnTo>
                      <a:pt x="79" y="312"/>
                    </a:lnTo>
                    <a:lnTo>
                      <a:pt x="79" y="311"/>
                    </a:lnTo>
                    <a:lnTo>
                      <a:pt x="79" y="310"/>
                    </a:lnTo>
                    <a:lnTo>
                      <a:pt x="80" y="310"/>
                    </a:lnTo>
                    <a:lnTo>
                      <a:pt x="81" y="309"/>
                    </a:lnTo>
                    <a:lnTo>
                      <a:pt x="82" y="310"/>
                    </a:lnTo>
                    <a:lnTo>
                      <a:pt x="83" y="310"/>
                    </a:lnTo>
                    <a:lnTo>
                      <a:pt x="84" y="310"/>
                    </a:lnTo>
                    <a:lnTo>
                      <a:pt x="84" y="311"/>
                    </a:lnTo>
                    <a:lnTo>
                      <a:pt x="86" y="311"/>
                    </a:lnTo>
                    <a:lnTo>
                      <a:pt x="87" y="312"/>
                    </a:lnTo>
                    <a:lnTo>
                      <a:pt x="89" y="311"/>
                    </a:lnTo>
                    <a:lnTo>
                      <a:pt x="89" y="312"/>
                    </a:lnTo>
                    <a:lnTo>
                      <a:pt x="90" y="311"/>
                    </a:lnTo>
                    <a:lnTo>
                      <a:pt x="91" y="311"/>
                    </a:lnTo>
                    <a:lnTo>
                      <a:pt x="92" y="311"/>
                    </a:lnTo>
                    <a:lnTo>
                      <a:pt x="92" y="312"/>
                    </a:lnTo>
                    <a:lnTo>
                      <a:pt x="93" y="312"/>
                    </a:lnTo>
                    <a:lnTo>
                      <a:pt x="94" y="313"/>
                    </a:lnTo>
                    <a:lnTo>
                      <a:pt x="95" y="313"/>
                    </a:lnTo>
                    <a:lnTo>
                      <a:pt x="97" y="314"/>
                    </a:lnTo>
                    <a:lnTo>
                      <a:pt x="98" y="314"/>
                    </a:lnTo>
                    <a:lnTo>
                      <a:pt x="98" y="313"/>
                    </a:lnTo>
                    <a:lnTo>
                      <a:pt x="99" y="312"/>
                    </a:lnTo>
                    <a:lnTo>
                      <a:pt x="99" y="311"/>
                    </a:lnTo>
                    <a:lnTo>
                      <a:pt x="100" y="311"/>
                    </a:lnTo>
                    <a:lnTo>
                      <a:pt x="101" y="312"/>
                    </a:lnTo>
                    <a:lnTo>
                      <a:pt x="102" y="312"/>
                    </a:lnTo>
                    <a:lnTo>
                      <a:pt x="103" y="311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5" y="310"/>
                    </a:lnTo>
                    <a:lnTo>
                      <a:pt x="106" y="310"/>
                    </a:lnTo>
                    <a:lnTo>
                      <a:pt x="107" y="310"/>
                    </a:lnTo>
                    <a:lnTo>
                      <a:pt x="108" y="311"/>
                    </a:lnTo>
                    <a:lnTo>
                      <a:pt x="109" y="311"/>
                    </a:lnTo>
                    <a:lnTo>
                      <a:pt x="109" y="310"/>
                    </a:lnTo>
                    <a:lnTo>
                      <a:pt x="108" y="309"/>
                    </a:lnTo>
                    <a:lnTo>
                      <a:pt x="108" y="308"/>
                    </a:lnTo>
                    <a:lnTo>
                      <a:pt x="109" y="308"/>
                    </a:lnTo>
                    <a:lnTo>
                      <a:pt x="109" y="307"/>
                    </a:lnTo>
                    <a:lnTo>
                      <a:pt x="112" y="307"/>
                    </a:lnTo>
                    <a:lnTo>
                      <a:pt x="113" y="307"/>
                    </a:lnTo>
                    <a:lnTo>
                      <a:pt x="114" y="307"/>
                    </a:lnTo>
                    <a:lnTo>
                      <a:pt x="115" y="307"/>
                    </a:lnTo>
                    <a:lnTo>
                      <a:pt x="116" y="307"/>
                    </a:lnTo>
                    <a:lnTo>
                      <a:pt x="116" y="306"/>
                    </a:lnTo>
                    <a:lnTo>
                      <a:pt x="117" y="306"/>
                    </a:lnTo>
                    <a:lnTo>
                      <a:pt x="116" y="305"/>
                    </a:lnTo>
                    <a:lnTo>
                      <a:pt x="116" y="304"/>
                    </a:lnTo>
                    <a:lnTo>
                      <a:pt x="117" y="303"/>
                    </a:lnTo>
                    <a:lnTo>
                      <a:pt x="119" y="303"/>
                    </a:lnTo>
                    <a:lnTo>
                      <a:pt x="120" y="303"/>
                    </a:lnTo>
                    <a:lnTo>
                      <a:pt x="120" y="304"/>
                    </a:lnTo>
                    <a:lnTo>
                      <a:pt x="121" y="304"/>
                    </a:lnTo>
                    <a:lnTo>
                      <a:pt x="121" y="305"/>
                    </a:lnTo>
                    <a:lnTo>
                      <a:pt x="121" y="306"/>
                    </a:lnTo>
                    <a:lnTo>
                      <a:pt x="121" y="308"/>
                    </a:lnTo>
                    <a:lnTo>
                      <a:pt x="121" y="309"/>
                    </a:lnTo>
                    <a:lnTo>
                      <a:pt x="122" y="310"/>
                    </a:lnTo>
                    <a:lnTo>
                      <a:pt x="123" y="311"/>
                    </a:lnTo>
                    <a:lnTo>
                      <a:pt x="123" y="312"/>
                    </a:lnTo>
                    <a:lnTo>
                      <a:pt x="124" y="312"/>
                    </a:lnTo>
                    <a:lnTo>
                      <a:pt x="124" y="313"/>
                    </a:lnTo>
                    <a:lnTo>
                      <a:pt x="125" y="315"/>
                    </a:lnTo>
                    <a:lnTo>
                      <a:pt x="126" y="315"/>
                    </a:lnTo>
                    <a:lnTo>
                      <a:pt x="126" y="316"/>
                    </a:lnTo>
                    <a:lnTo>
                      <a:pt x="127" y="316"/>
                    </a:lnTo>
                    <a:lnTo>
                      <a:pt x="128" y="316"/>
                    </a:lnTo>
                    <a:lnTo>
                      <a:pt x="128" y="315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30" y="313"/>
                    </a:lnTo>
                    <a:lnTo>
                      <a:pt x="131" y="312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3" y="309"/>
                    </a:lnTo>
                    <a:lnTo>
                      <a:pt x="133" y="310"/>
                    </a:lnTo>
                    <a:lnTo>
                      <a:pt x="134" y="310"/>
                    </a:lnTo>
                    <a:lnTo>
                      <a:pt x="135" y="310"/>
                    </a:lnTo>
                    <a:lnTo>
                      <a:pt x="135" y="308"/>
                    </a:lnTo>
                    <a:lnTo>
                      <a:pt x="136" y="308"/>
                    </a:lnTo>
                    <a:lnTo>
                      <a:pt x="136" y="307"/>
                    </a:lnTo>
                    <a:lnTo>
                      <a:pt x="137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9" y="305"/>
                    </a:lnTo>
                    <a:lnTo>
                      <a:pt x="140" y="304"/>
                    </a:lnTo>
                    <a:lnTo>
                      <a:pt x="140" y="303"/>
                    </a:lnTo>
                    <a:lnTo>
                      <a:pt x="141" y="303"/>
                    </a:lnTo>
                    <a:lnTo>
                      <a:pt x="141" y="302"/>
                    </a:lnTo>
                    <a:lnTo>
                      <a:pt x="142" y="302"/>
                    </a:lnTo>
                    <a:lnTo>
                      <a:pt x="143" y="302"/>
                    </a:lnTo>
                    <a:lnTo>
                      <a:pt x="143" y="301"/>
                    </a:lnTo>
                    <a:lnTo>
                      <a:pt x="143" y="300"/>
                    </a:lnTo>
                    <a:lnTo>
                      <a:pt x="142" y="300"/>
                    </a:lnTo>
                    <a:lnTo>
                      <a:pt x="142" y="299"/>
                    </a:lnTo>
                    <a:lnTo>
                      <a:pt x="142" y="298"/>
                    </a:lnTo>
                    <a:lnTo>
                      <a:pt x="143" y="299"/>
                    </a:lnTo>
                    <a:lnTo>
                      <a:pt x="144" y="299"/>
                    </a:lnTo>
                    <a:lnTo>
                      <a:pt x="145" y="299"/>
                    </a:lnTo>
                    <a:lnTo>
                      <a:pt x="146" y="299"/>
                    </a:lnTo>
                    <a:lnTo>
                      <a:pt x="146" y="298"/>
                    </a:lnTo>
                    <a:lnTo>
                      <a:pt x="146" y="297"/>
                    </a:lnTo>
                    <a:lnTo>
                      <a:pt x="147" y="297"/>
                    </a:lnTo>
                    <a:lnTo>
                      <a:pt x="148" y="297"/>
                    </a:lnTo>
                    <a:lnTo>
                      <a:pt x="148" y="296"/>
                    </a:lnTo>
                    <a:lnTo>
                      <a:pt x="148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50" y="298"/>
                    </a:lnTo>
                    <a:lnTo>
                      <a:pt x="150" y="299"/>
                    </a:lnTo>
                    <a:lnTo>
                      <a:pt x="151" y="299"/>
                    </a:lnTo>
                    <a:lnTo>
                      <a:pt x="152" y="299"/>
                    </a:lnTo>
                    <a:lnTo>
                      <a:pt x="153" y="298"/>
                    </a:lnTo>
                    <a:lnTo>
                      <a:pt x="154" y="298"/>
                    </a:lnTo>
                    <a:lnTo>
                      <a:pt x="154" y="297"/>
                    </a:lnTo>
                    <a:lnTo>
                      <a:pt x="154" y="296"/>
                    </a:lnTo>
                    <a:lnTo>
                      <a:pt x="155" y="296"/>
                    </a:lnTo>
                    <a:lnTo>
                      <a:pt x="155" y="295"/>
                    </a:lnTo>
                    <a:lnTo>
                      <a:pt x="156" y="295"/>
                    </a:lnTo>
                    <a:lnTo>
                      <a:pt x="156" y="296"/>
                    </a:lnTo>
                    <a:lnTo>
                      <a:pt x="157" y="296"/>
                    </a:lnTo>
                    <a:lnTo>
                      <a:pt x="158" y="296"/>
                    </a:lnTo>
                    <a:lnTo>
                      <a:pt x="158" y="295"/>
                    </a:lnTo>
                    <a:lnTo>
                      <a:pt x="159" y="295"/>
                    </a:lnTo>
                    <a:lnTo>
                      <a:pt x="159" y="294"/>
                    </a:lnTo>
                    <a:lnTo>
                      <a:pt x="160" y="293"/>
                    </a:lnTo>
                    <a:lnTo>
                      <a:pt x="161" y="292"/>
                    </a:lnTo>
                    <a:lnTo>
                      <a:pt x="162" y="292"/>
                    </a:lnTo>
                    <a:lnTo>
                      <a:pt x="162" y="291"/>
                    </a:lnTo>
                    <a:lnTo>
                      <a:pt x="163" y="291"/>
                    </a:lnTo>
                    <a:lnTo>
                      <a:pt x="164" y="291"/>
                    </a:lnTo>
                    <a:lnTo>
                      <a:pt x="164" y="292"/>
                    </a:lnTo>
                    <a:lnTo>
                      <a:pt x="166" y="292"/>
                    </a:lnTo>
                    <a:lnTo>
                      <a:pt x="166" y="293"/>
                    </a:lnTo>
                    <a:lnTo>
                      <a:pt x="167" y="294"/>
                    </a:lnTo>
                    <a:lnTo>
                      <a:pt x="168" y="294"/>
                    </a:lnTo>
                    <a:lnTo>
                      <a:pt x="169" y="294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7"/>
                    </a:lnTo>
                    <a:lnTo>
                      <a:pt x="171" y="298"/>
                    </a:lnTo>
                    <a:lnTo>
                      <a:pt x="171" y="297"/>
                    </a:lnTo>
                    <a:lnTo>
                      <a:pt x="172" y="297"/>
                    </a:lnTo>
                    <a:lnTo>
                      <a:pt x="172" y="296"/>
                    </a:lnTo>
                    <a:lnTo>
                      <a:pt x="173" y="296"/>
                    </a:lnTo>
                    <a:lnTo>
                      <a:pt x="174" y="296"/>
                    </a:lnTo>
                    <a:lnTo>
                      <a:pt x="175" y="295"/>
                    </a:lnTo>
                    <a:lnTo>
                      <a:pt x="176" y="295"/>
                    </a:lnTo>
                    <a:lnTo>
                      <a:pt x="176" y="296"/>
                    </a:lnTo>
                    <a:lnTo>
                      <a:pt x="177" y="296"/>
                    </a:lnTo>
                    <a:lnTo>
                      <a:pt x="179" y="295"/>
                    </a:lnTo>
                    <a:lnTo>
                      <a:pt x="180" y="296"/>
                    </a:lnTo>
                    <a:lnTo>
                      <a:pt x="181" y="295"/>
                    </a:lnTo>
                    <a:lnTo>
                      <a:pt x="182" y="296"/>
                    </a:lnTo>
                    <a:lnTo>
                      <a:pt x="183" y="296"/>
                    </a:lnTo>
                    <a:lnTo>
                      <a:pt x="183" y="295"/>
                    </a:lnTo>
                    <a:lnTo>
                      <a:pt x="184" y="295"/>
                    </a:lnTo>
                    <a:lnTo>
                      <a:pt x="184" y="294"/>
                    </a:lnTo>
                    <a:lnTo>
                      <a:pt x="185" y="294"/>
                    </a:lnTo>
                    <a:lnTo>
                      <a:pt x="186" y="295"/>
                    </a:lnTo>
                    <a:lnTo>
                      <a:pt x="187" y="295"/>
                    </a:lnTo>
                    <a:lnTo>
                      <a:pt x="188" y="295"/>
                    </a:lnTo>
                    <a:lnTo>
                      <a:pt x="189" y="295"/>
                    </a:lnTo>
                    <a:lnTo>
                      <a:pt x="190" y="294"/>
                    </a:lnTo>
                    <a:lnTo>
                      <a:pt x="191" y="295"/>
                    </a:lnTo>
                    <a:lnTo>
                      <a:pt x="190" y="296"/>
                    </a:lnTo>
                    <a:lnTo>
                      <a:pt x="191" y="296"/>
                    </a:lnTo>
                    <a:lnTo>
                      <a:pt x="192" y="297"/>
                    </a:lnTo>
                    <a:lnTo>
                      <a:pt x="193" y="298"/>
                    </a:lnTo>
                    <a:lnTo>
                      <a:pt x="194" y="298"/>
                    </a:lnTo>
                    <a:lnTo>
                      <a:pt x="194" y="297"/>
                    </a:lnTo>
                    <a:lnTo>
                      <a:pt x="195" y="297"/>
                    </a:lnTo>
                    <a:lnTo>
                      <a:pt x="196" y="297"/>
                    </a:lnTo>
                    <a:lnTo>
                      <a:pt x="196" y="298"/>
                    </a:lnTo>
                    <a:lnTo>
                      <a:pt x="195" y="298"/>
                    </a:lnTo>
                    <a:lnTo>
                      <a:pt x="195" y="299"/>
                    </a:lnTo>
                    <a:lnTo>
                      <a:pt x="196" y="299"/>
                    </a:lnTo>
                    <a:lnTo>
                      <a:pt x="196" y="300"/>
                    </a:lnTo>
                    <a:lnTo>
                      <a:pt x="196" y="299"/>
                    </a:lnTo>
                    <a:lnTo>
                      <a:pt x="197" y="299"/>
                    </a:lnTo>
                    <a:lnTo>
                      <a:pt x="197" y="298"/>
                    </a:lnTo>
                    <a:lnTo>
                      <a:pt x="198" y="298"/>
                    </a:lnTo>
                    <a:lnTo>
                      <a:pt x="199" y="298"/>
                    </a:lnTo>
                    <a:lnTo>
                      <a:pt x="200" y="298"/>
                    </a:lnTo>
                    <a:lnTo>
                      <a:pt x="201" y="298"/>
                    </a:lnTo>
                    <a:lnTo>
                      <a:pt x="201" y="299"/>
                    </a:lnTo>
                    <a:lnTo>
                      <a:pt x="202" y="299"/>
                    </a:lnTo>
                    <a:lnTo>
                      <a:pt x="203" y="299"/>
                    </a:lnTo>
                    <a:lnTo>
                      <a:pt x="204" y="299"/>
                    </a:lnTo>
                    <a:lnTo>
                      <a:pt x="205" y="299"/>
                    </a:lnTo>
                    <a:lnTo>
                      <a:pt x="206" y="299"/>
                    </a:lnTo>
                    <a:lnTo>
                      <a:pt x="207" y="300"/>
                    </a:lnTo>
                    <a:lnTo>
                      <a:pt x="208" y="300"/>
                    </a:lnTo>
                    <a:lnTo>
                      <a:pt x="208" y="301"/>
                    </a:lnTo>
                    <a:lnTo>
                      <a:pt x="209" y="301"/>
                    </a:lnTo>
                    <a:lnTo>
                      <a:pt x="209" y="300"/>
                    </a:lnTo>
                    <a:lnTo>
                      <a:pt x="208" y="300"/>
                    </a:lnTo>
                    <a:lnTo>
                      <a:pt x="208" y="299"/>
                    </a:lnTo>
                    <a:lnTo>
                      <a:pt x="209" y="299"/>
                    </a:lnTo>
                    <a:lnTo>
                      <a:pt x="210" y="298"/>
                    </a:lnTo>
                    <a:lnTo>
                      <a:pt x="210" y="297"/>
                    </a:lnTo>
                    <a:lnTo>
                      <a:pt x="211" y="297"/>
                    </a:lnTo>
                    <a:lnTo>
                      <a:pt x="211" y="296"/>
                    </a:lnTo>
                    <a:lnTo>
                      <a:pt x="212" y="296"/>
                    </a:lnTo>
                    <a:lnTo>
                      <a:pt x="212" y="297"/>
                    </a:lnTo>
                    <a:lnTo>
                      <a:pt x="213" y="297"/>
                    </a:lnTo>
                    <a:lnTo>
                      <a:pt x="212" y="297"/>
                    </a:lnTo>
                    <a:lnTo>
                      <a:pt x="213" y="297"/>
                    </a:lnTo>
                    <a:lnTo>
                      <a:pt x="215" y="298"/>
                    </a:lnTo>
                    <a:lnTo>
                      <a:pt x="215" y="299"/>
                    </a:lnTo>
                    <a:lnTo>
                      <a:pt x="216" y="299"/>
                    </a:lnTo>
                    <a:lnTo>
                      <a:pt x="217" y="299"/>
                    </a:lnTo>
                    <a:lnTo>
                      <a:pt x="218" y="300"/>
                    </a:lnTo>
                    <a:lnTo>
                      <a:pt x="219" y="300"/>
                    </a:lnTo>
                    <a:lnTo>
                      <a:pt x="220" y="300"/>
                    </a:lnTo>
                    <a:lnTo>
                      <a:pt x="219" y="301"/>
                    </a:lnTo>
                    <a:lnTo>
                      <a:pt x="220" y="302"/>
                    </a:lnTo>
                    <a:lnTo>
                      <a:pt x="220" y="303"/>
                    </a:lnTo>
                    <a:lnTo>
                      <a:pt x="221" y="303"/>
                    </a:lnTo>
                    <a:lnTo>
                      <a:pt x="222" y="304"/>
                    </a:lnTo>
                    <a:lnTo>
                      <a:pt x="222" y="305"/>
                    </a:lnTo>
                    <a:lnTo>
                      <a:pt x="223" y="305"/>
                    </a:lnTo>
                    <a:lnTo>
                      <a:pt x="224" y="305"/>
                    </a:lnTo>
                    <a:lnTo>
                      <a:pt x="225" y="305"/>
                    </a:lnTo>
                    <a:lnTo>
                      <a:pt x="226" y="305"/>
                    </a:lnTo>
                    <a:lnTo>
                      <a:pt x="226" y="304"/>
                    </a:lnTo>
                    <a:lnTo>
                      <a:pt x="227" y="304"/>
                    </a:lnTo>
                    <a:lnTo>
                      <a:pt x="228" y="305"/>
                    </a:lnTo>
                    <a:lnTo>
                      <a:pt x="228" y="306"/>
                    </a:lnTo>
                    <a:lnTo>
                      <a:pt x="229" y="306"/>
                    </a:lnTo>
                    <a:lnTo>
                      <a:pt x="230" y="307"/>
                    </a:lnTo>
                    <a:lnTo>
                      <a:pt x="231" y="308"/>
                    </a:lnTo>
                    <a:lnTo>
                      <a:pt x="231" y="307"/>
                    </a:lnTo>
                    <a:lnTo>
                      <a:pt x="232" y="307"/>
                    </a:lnTo>
                    <a:lnTo>
                      <a:pt x="233" y="307"/>
                    </a:lnTo>
                    <a:lnTo>
                      <a:pt x="233" y="308"/>
                    </a:lnTo>
                    <a:lnTo>
                      <a:pt x="232" y="308"/>
                    </a:lnTo>
                    <a:lnTo>
                      <a:pt x="232" y="309"/>
                    </a:lnTo>
                    <a:lnTo>
                      <a:pt x="232" y="310"/>
                    </a:lnTo>
                    <a:lnTo>
                      <a:pt x="233" y="310"/>
                    </a:lnTo>
                    <a:lnTo>
                      <a:pt x="233" y="309"/>
                    </a:lnTo>
                    <a:lnTo>
                      <a:pt x="233" y="310"/>
                    </a:lnTo>
                    <a:lnTo>
                      <a:pt x="234" y="310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5" y="311"/>
                    </a:lnTo>
                    <a:lnTo>
                      <a:pt x="236" y="310"/>
                    </a:lnTo>
                    <a:lnTo>
                      <a:pt x="236" y="311"/>
                    </a:lnTo>
                    <a:lnTo>
                      <a:pt x="236" y="310"/>
                    </a:lnTo>
                    <a:lnTo>
                      <a:pt x="236" y="309"/>
                    </a:lnTo>
                    <a:lnTo>
                      <a:pt x="237" y="309"/>
                    </a:lnTo>
                    <a:lnTo>
                      <a:pt x="238" y="309"/>
                    </a:lnTo>
                    <a:lnTo>
                      <a:pt x="238" y="310"/>
                    </a:lnTo>
                    <a:lnTo>
                      <a:pt x="239" y="310"/>
                    </a:lnTo>
                    <a:lnTo>
                      <a:pt x="239" y="309"/>
                    </a:lnTo>
                    <a:lnTo>
                      <a:pt x="240" y="310"/>
                    </a:lnTo>
                    <a:lnTo>
                      <a:pt x="241" y="310"/>
                    </a:lnTo>
                    <a:lnTo>
                      <a:pt x="241" y="309"/>
                    </a:lnTo>
                    <a:lnTo>
                      <a:pt x="240" y="309"/>
                    </a:lnTo>
                    <a:lnTo>
                      <a:pt x="240" y="308"/>
                    </a:lnTo>
                    <a:lnTo>
                      <a:pt x="241" y="308"/>
                    </a:lnTo>
                    <a:lnTo>
                      <a:pt x="241" y="307"/>
                    </a:lnTo>
                    <a:lnTo>
                      <a:pt x="242" y="307"/>
                    </a:lnTo>
                    <a:lnTo>
                      <a:pt x="243" y="308"/>
                    </a:lnTo>
                    <a:lnTo>
                      <a:pt x="243" y="307"/>
                    </a:lnTo>
                    <a:lnTo>
                      <a:pt x="243" y="306"/>
                    </a:lnTo>
                    <a:lnTo>
                      <a:pt x="243" y="305"/>
                    </a:lnTo>
                    <a:lnTo>
                      <a:pt x="244" y="305"/>
                    </a:lnTo>
                    <a:lnTo>
                      <a:pt x="245" y="305"/>
                    </a:lnTo>
                    <a:lnTo>
                      <a:pt x="245" y="304"/>
                    </a:lnTo>
                    <a:lnTo>
                      <a:pt x="246" y="305"/>
                    </a:lnTo>
                    <a:lnTo>
                      <a:pt x="246" y="306"/>
                    </a:lnTo>
                    <a:lnTo>
                      <a:pt x="247" y="306"/>
                    </a:lnTo>
                    <a:lnTo>
                      <a:pt x="248" y="306"/>
                    </a:lnTo>
                    <a:lnTo>
                      <a:pt x="249" y="306"/>
                    </a:lnTo>
                    <a:lnTo>
                      <a:pt x="249" y="305"/>
                    </a:lnTo>
                    <a:lnTo>
                      <a:pt x="250" y="306"/>
                    </a:lnTo>
                    <a:lnTo>
                      <a:pt x="250" y="305"/>
                    </a:lnTo>
                    <a:lnTo>
                      <a:pt x="249" y="305"/>
                    </a:lnTo>
                    <a:lnTo>
                      <a:pt x="249" y="304"/>
                    </a:lnTo>
                    <a:lnTo>
                      <a:pt x="250" y="304"/>
                    </a:lnTo>
                    <a:lnTo>
                      <a:pt x="250" y="303"/>
                    </a:lnTo>
                    <a:lnTo>
                      <a:pt x="251" y="303"/>
                    </a:lnTo>
                    <a:lnTo>
                      <a:pt x="251" y="302"/>
                    </a:lnTo>
                    <a:lnTo>
                      <a:pt x="252" y="302"/>
                    </a:lnTo>
                    <a:lnTo>
                      <a:pt x="253" y="303"/>
                    </a:lnTo>
                    <a:lnTo>
                      <a:pt x="254" y="303"/>
                    </a:lnTo>
                    <a:lnTo>
                      <a:pt x="255" y="302"/>
                    </a:lnTo>
                    <a:lnTo>
                      <a:pt x="256" y="302"/>
                    </a:lnTo>
                    <a:lnTo>
                      <a:pt x="256" y="301"/>
                    </a:lnTo>
                    <a:lnTo>
                      <a:pt x="256" y="300"/>
                    </a:lnTo>
                    <a:lnTo>
                      <a:pt x="257" y="300"/>
                    </a:lnTo>
                    <a:lnTo>
                      <a:pt x="258" y="300"/>
                    </a:lnTo>
                    <a:lnTo>
                      <a:pt x="257" y="300"/>
                    </a:lnTo>
                    <a:lnTo>
                      <a:pt x="258" y="301"/>
                    </a:lnTo>
                    <a:lnTo>
                      <a:pt x="259" y="300"/>
                    </a:lnTo>
                    <a:lnTo>
                      <a:pt x="259" y="299"/>
                    </a:lnTo>
                    <a:lnTo>
                      <a:pt x="260" y="299"/>
                    </a:lnTo>
                    <a:lnTo>
                      <a:pt x="260" y="298"/>
                    </a:lnTo>
                    <a:lnTo>
                      <a:pt x="259" y="298"/>
                    </a:lnTo>
                    <a:lnTo>
                      <a:pt x="259" y="297"/>
                    </a:lnTo>
                    <a:lnTo>
                      <a:pt x="258" y="297"/>
                    </a:lnTo>
                    <a:lnTo>
                      <a:pt x="258" y="296"/>
                    </a:lnTo>
                    <a:lnTo>
                      <a:pt x="259" y="296"/>
                    </a:lnTo>
                    <a:lnTo>
                      <a:pt x="260" y="295"/>
                    </a:lnTo>
                    <a:lnTo>
                      <a:pt x="260" y="294"/>
                    </a:lnTo>
                    <a:lnTo>
                      <a:pt x="261" y="294"/>
                    </a:lnTo>
                    <a:lnTo>
                      <a:pt x="260" y="295"/>
                    </a:lnTo>
                    <a:lnTo>
                      <a:pt x="261" y="295"/>
                    </a:lnTo>
                    <a:lnTo>
                      <a:pt x="261" y="294"/>
                    </a:lnTo>
                    <a:lnTo>
                      <a:pt x="261" y="293"/>
                    </a:lnTo>
                    <a:lnTo>
                      <a:pt x="262" y="293"/>
                    </a:lnTo>
                    <a:lnTo>
                      <a:pt x="263" y="293"/>
                    </a:lnTo>
                    <a:lnTo>
                      <a:pt x="263" y="292"/>
                    </a:lnTo>
                    <a:lnTo>
                      <a:pt x="264" y="292"/>
                    </a:lnTo>
                    <a:lnTo>
                      <a:pt x="264" y="291"/>
                    </a:lnTo>
                    <a:lnTo>
                      <a:pt x="264" y="290"/>
                    </a:lnTo>
                    <a:lnTo>
                      <a:pt x="265" y="291"/>
                    </a:lnTo>
                    <a:lnTo>
                      <a:pt x="265" y="290"/>
                    </a:lnTo>
                    <a:lnTo>
                      <a:pt x="266" y="290"/>
                    </a:lnTo>
                    <a:lnTo>
                      <a:pt x="267" y="290"/>
                    </a:lnTo>
                    <a:lnTo>
                      <a:pt x="266" y="290"/>
                    </a:lnTo>
                    <a:lnTo>
                      <a:pt x="266" y="291"/>
                    </a:lnTo>
                    <a:lnTo>
                      <a:pt x="266" y="292"/>
                    </a:lnTo>
                    <a:lnTo>
                      <a:pt x="266" y="293"/>
                    </a:lnTo>
                    <a:lnTo>
                      <a:pt x="267" y="292"/>
                    </a:lnTo>
                    <a:lnTo>
                      <a:pt x="268" y="291"/>
                    </a:lnTo>
                    <a:lnTo>
                      <a:pt x="268" y="290"/>
                    </a:lnTo>
                    <a:lnTo>
                      <a:pt x="269" y="290"/>
                    </a:lnTo>
                    <a:lnTo>
                      <a:pt x="270" y="290"/>
                    </a:lnTo>
                    <a:lnTo>
                      <a:pt x="270" y="289"/>
                    </a:lnTo>
                    <a:lnTo>
                      <a:pt x="271" y="289"/>
                    </a:lnTo>
                    <a:lnTo>
                      <a:pt x="272" y="289"/>
                    </a:lnTo>
                    <a:lnTo>
                      <a:pt x="272" y="288"/>
                    </a:lnTo>
                    <a:lnTo>
                      <a:pt x="273" y="287"/>
                    </a:lnTo>
                    <a:lnTo>
                      <a:pt x="274" y="288"/>
                    </a:lnTo>
                    <a:lnTo>
                      <a:pt x="275" y="288"/>
                    </a:lnTo>
                    <a:lnTo>
                      <a:pt x="274" y="287"/>
                    </a:lnTo>
                    <a:lnTo>
                      <a:pt x="275" y="287"/>
                    </a:lnTo>
                    <a:lnTo>
                      <a:pt x="275" y="286"/>
                    </a:lnTo>
                    <a:lnTo>
                      <a:pt x="276" y="286"/>
                    </a:lnTo>
                    <a:lnTo>
                      <a:pt x="276" y="287"/>
                    </a:lnTo>
                    <a:lnTo>
                      <a:pt x="276" y="286"/>
                    </a:lnTo>
                    <a:lnTo>
                      <a:pt x="277" y="286"/>
                    </a:lnTo>
                    <a:lnTo>
                      <a:pt x="276" y="286"/>
                    </a:lnTo>
                    <a:lnTo>
                      <a:pt x="277" y="285"/>
                    </a:lnTo>
                    <a:lnTo>
                      <a:pt x="278" y="284"/>
                    </a:lnTo>
                    <a:lnTo>
                      <a:pt x="278" y="285"/>
                    </a:lnTo>
                    <a:lnTo>
                      <a:pt x="279" y="285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1" y="283"/>
                    </a:lnTo>
                    <a:lnTo>
                      <a:pt x="280" y="283"/>
                    </a:lnTo>
                    <a:lnTo>
                      <a:pt x="280" y="282"/>
                    </a:lnTo>
                    <a:lnTo>
                      <a:pt x="281" y="282"/>
                    </a:lnTo>
                    <a:lnTo>
                      <a:pt x="282" y="282"/>
                    </a:lnTo>
                    <a:lnTo>
                      <a:pt x="282" y="281"/>
                    </a:lnTo>
                    <a:lnTo>
                      <a:pt x="283" y="281"/>
                    </a:lnTo>
                    <a:lnTo>
                      <a:pt x="284" y="281"/>
                    </a:lnTo>
                    <a:lnTo>
                      <a:pt x="284" y="282"/>
                    </a:lnTo>
                    <a:lnTo>
                      <a:pt x="285" y="281"/>
                    </a:lnTo>
                    <a:lnTo>
                      <a:pt x="284" y="281"/>
                    </a:lnTo>
                    <a:lnTo>
                      <a:pt x="285" y="281"/>
                    </a:lnTo>
                    <a:lnTo>
                      <a:pt x="286" y="280"/>
                    </a:lnTo>
                    <a:lnTo>
                      <a:pt x="286" y="279"/>
                    </a:lnTo>
                    <a:lnTo>
                      <a:pt x="286" y="278"/>
                    </a:lnTo>
                    <a:lnTo>
                      <a:pt x="285" y="278"/>
                    </a:lnTo>
                    <a:lnTo>
                      <a:pt x="285" y="277"/>
                    </a:lnTo>
                    <a:lnTo>
                      <a:pt x="286" y="277"/>
                    </a:lnTo>
                    <a:lnTo>
                      <a:pt x="285" y="277"/>
                    </a:lnTo>
                    <a:lnTo>
                      <a:pt x="285" y="276"/>
                    </a:lnTo>
                    <a:lnTo>
                      <a:pt x="284" y="276"/>
                    </a:lnTo>
                    <a:lnTo>
                      <a:pt x="285" y="276"/>
                    </a:lnTo>
                    <a:lnTo>
                      <a:pt x="284" y="276"/>
                    </a:lnTo>
                    <a:lnTo>
                      <a:pt x="284" y="275"/>
                    </a:lnTo>
                    <a:lnTo>
                      <a:pt x="283" y="275"/>
                    </a:lnTo>
                    <a:lnTo>
                      <a:pt x="283" y="274"/>
                    </a:lnTo>
                    <a:lnTo>
                      <a:pt x="284" y="274"/>
                    </a:lnTo>
                    <a:lnTo>
                      <a:pt x="284" y="273"/>
                    </a:lnTo>
                    <a:lnTo>
                      <a:pt x="284" y="272"/>
                    </a:lnTo>
                    <a:lnTo>
                      <a:pt x="284" y="273"/>
                    </a:lnTo>
                    <a:lnTo>
                      <a:pt x="284" y="272"/>
                    </a:lnTo>
                    <a:lnTo>
                      <a:pt x="283" y="272"/>
                    </a:lnTo>
                    <a:lnTo>
                      <a:pt x="283" y="271"/>
                    </a:lnTo>
                    <a:lnTo>
                      <a:pt x="282" y="271"/>
                    </a:lnTo>
                    <a:lnTo>
                      <a:pt x="283" y="271"/>
                    </a:lnTo>
                    <a:lnTo>
                      <a:pt x="282" y="270"/>
                    </a:lnTo>
                    <a:lnTo>
                      <a:pt x="283" y="270"/>
                    </a:lnTo>
                    <a:lnTo>
                      <a:pt x="282" y="270"/>
                    </a:lnTo>
                    <a:lnTo>
                      <a:pt x="283" y="270"/>
                    </a:lnTo>
                    <a:lnTo>
                      <a:pt x="282" y="270"/>
                    </a:lnTo>
                    <a:lnTo>
                      <a:pt x="282" y="269"/>
                    </a:lnTo>
                    <a:lnTo>
                      <a:pt x="282" y="270"/>
                    </a:lnTo>
                    <a:lnTo>
                      <a:pt x="282" y="269"/>
                    </a:lnTo>
                    <a:lnTo>
                      <a:pt x="283" y="269"/>
                    </a:lnTo>
                    <a:lnTo>
                      <a:pt x="282" y="268"/>
                    </a:lnTo>
                    <a:lnTo>
                      <a:pt x="283" y="268"/>
                    </a:lnTo>
                    <a:lnTo>
                      <a:pt x="282" y="268"/>
                    </a:lnTo>
                    <a:lnTo>
                      <a:pt x="282" y="267"/>
                    </a:lnTo>
                    <a:lnTo>
                      <a:pt x="282" y="268"/>
                    </a:lnTo>
                    <a:lnTo>
                      <a:pt x="282" y="267"/>
                    </a:lnTo>
                    <a:lnTo>
                      <a:pt x="281" y="267"/>
                    </a:lnTo>
                    <a:lnTo>
                      <a:pt x="281" y="266"/>
                    </a:lnTo>
                    <a:lnTo>
                      <a:pt x="282" y="266"/>
                    </a:lnTo>
                    <a:lnTo>
                      <a:pt x="282" y="265"/>
                    </a:lnTo>
                    <a:lnTo>
                      <a:pt x="281" y="265"/>
                    </a:lnTo>
                    <a:lnTo>
                      <a:pt x="282" y="265"/>
                    </a:lnTo>
                    <a:lnTo>
                      <a:pt x="282" y="264"/>
                    </a:lnTo>
                    <a:lnTo>
                      <a:pt x="281" y="264"/>
                    </a:lnTo>
                    <a:lnTo>
                      <a:pt x="281" y="263"/>
                    </a:lnTo>
                    <a:lnTo>
                      <a:pt x="281" y="262"/>
                    </a:lnTo>
                    <a:lnTo>
                      <a:pt x="281" y="263"/>
                    </a:lnTo>
                    <a:lnTo>
                      <a:pt x="281" y="262"/>
                    </a:lnTo>
                    <a:lnTo>
                      <a:pt x="281" y="261"/>
                    </a:lnTo>
                    <a:lnTo>
                      <a:pt x="282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2" y="259"/>
                    </a:lnTo>
                    <a:lnTo>
                      <a:pt x="283" y="259"/>
                    </a:lnTo>
                    <a:lnTo>
                      <a:pt x="283" y="258"/>
                    </a:lnTo>
                    <a:lnTo>
                      <a:pt x="284" y="257"/>
                    </a:lnTo>
                    <a:lnTo>
                      <a:pt x="283" y="257"/>
                    </a:lnTo>
                    <a:lnTo>
                      <a:pt x="283" y="256"/>
                    </a:lnTo>
                    <a:lnTo>
                      <a:pt x="283" y="255"/>
                    </a:lnTo>
                    <a:lnTo>
                      <a:pt x="284" y="255"/>
                    </a:lnTo>
                    <a:lnTo>
                      <a:pt x="285" y="255"/>
                    </a:lnTo>
                    <a:lnTo>
                      <a:pt x="285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6" y="252"/>
                    </a:lnTo>
                    <a:lnTo>
                      <a:pt x="287" y="252"/>
                    </a:lnTo>
                    <a:lnTo>
                      <a:pt x="287" y="251"/>
                    </a:lnTo>
                    <a:lnTo>
                      <a:pt x="288" y="251"/>
                    </a:lnTo>
                    <a:lnTo>
                      <a:pt x="289" y="251"/>
                    </a:lnTo>
                    <a:lnTo>
                      <a:pt x="289" y="250"/>
                    </a:lnTo>
                    <a:lnTo>
                      <a:pt x="289" y="251"/>
                    </a:lnTo>
                    <a:lnTo>
                      <a:pt x="289" y="250"/>
                    </a:lnTo>
                    <a:lnTo>
                      <a:pt x="289" y="249"/>
                    </a:lnTo>
                    <a:lnTo>
                      <a:pt x="288" y="249"/>
                    </a:lnTo>
                    <a:lnTo>
                      <a:pt x="289" y="248"/>
                    </a:lnTo>
                    <a:lnTo>
                      <a:pt x="289" y="247"/>
                    </a:lnTo>
                    <a:lnTo>
                      <a:pt x="289" y="248"/>
                    </a:lnTo>
                    <a:lnTo>
                      <a:pt x="290" y="247"/>
                    </a:lnTo>
                    <a:lnTo>
                      <a:pt x="290" y="246"/>
                    </a:lnTo>
                    <a:lnTo>
                      <a:pt x="289" y="245"/>
                    </a:lnTo>
                    <a:lnTo>
                      <a:pt x="289" y="244"/>
                    </a:lnTo>
                    <a:lnTo>
                      <a:pt x="289" y="243"/>
                    </a:lnTo>
                    <a:lnTo>
                      <a:pt x="288" y="243"/>
                    </a:lnTo>
                    <a:lnTo>
                      <a:pt x="288" y="242"/>
                    </a:lnTo>
                    <a:lnTo>
                      <a:pt x="287" y="241"/>
                    </a:lnTo>
                    <a:lnTo>
                      <a:pt x="287" y="240"/>
                    </a:lnTo>
                    <a:lnTo>
                      <a:pt x="286" y="240"/>
                    </a:lnTo>
                    <a:lnTo>
                      <a:pt x="286" y="239"/>
                    </a:lnTo>
                    <a:lnTo>
                      <a:pt x="285" y="238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2" y="238"/>
                    </a:lnTo>
                    <a:lnTo>
                      <a:pt x="281" y="238"/>
                    </a:lnTo>
                    <a:lnTo>
                      <a:pt x="281" y="237"/>
                    </a:lnTo>
                    <a:lnTo>
                      <a:pt x="280" y="237"/>
                    </a:lnTo>
                    <a:lnTo>
                      <a:pt x="279" y="238"/>
                    </a:lnTo>
                    <a:lnTo>
                      <a:pt x="278" y="238"/>
                    </a:lnTo>
                    <a:lnTo>
                      <a:pt x="277" y="238"/>
                    </a:lnTo>
                    <a:lnTo>
                      <a:pt x="276" y="239"/>
                    </a:lnTo>
                    <a:lnTo>
                      <a:pt x="275" y="238"/>
                    </a:lnTo>
                    <a:lnTo>
                      <a:pt x="275" y="237"/>
                    </a:lnTo>
                    <a:lnTo>
                      <a:pt x="274" y="237"/>
                    </a:lnTo>
                    <a:lnTo>
                      <a:pt x="273" y="238"/>
                    </a:lnTo>
                    <a:lnTo>
                      <a:pt x="273" y="237"/>
                    </a:lnTo>
                    <a:lnTo>
                      <a:pt x="273" y="236"/>
                    </a:lnTo>
                    <a:lnTo>
                      <a:pt x="273" y="235"/>
                    </a:lnTo>
                    <a:lnTo>
                      <a:pt x="273" y="234"/>
                    </a:lnTo>
                    <a:lnTo>
                      <a:pt x="272" y="233"/>
                    </a:lnTo>
                    <a:lnTo>
                      <a:pt x="272" y="232"/>
                    </a:lnTo>
                    <a:lnTo>
                      <a:pt x="271" y="232"/>
                    </a:lnTo>
                    <a:lnTo>
                      <a:pt x="270" y="232"/>
                    </a:lnTo>
                    <a:lnTo>
                      <a:pt x="270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2" y="230"/>
                    </a:lnTo>
                    <a:lnTo>
                      <a:pt x="272" y="229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1" y="229"/>
                    </a:lnTo>
                    <a:lnTo>
                      <a:pt x="272" y="229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1" y="227"/>
                    </a:lnTo>
                    <a:lnTo>
                      <a:pt x="271" y="226"/>
                    </a:lnTo>
                    <a:lnTo>
                      <a:pt x="272" y="226"/>
                    </a:lnTo>
                    <a:lnTo>
                      <a:pt x="273" y="226"/>
                    </a:lnTo>
                    <a:lnTo>
                      <a:pt x="272" y="225"/>
                    </a:lnTo>
                    <a:lnTo>
                      <a:pt x="273" y="224"/>
                    </a:lnTo>
                    <a:lnTo>
                      <a:pt x="272" y="224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3" y="223"/>
                    </a:lnTo>
                    <a:lnTo>
                      <a:pt x="274" y="223"/>
                    </a:lnTo>
                    <a:lnTo>
                      <a:pt x="274" y="224"/>
                    </a:lnTo>
                    <a:lnTo>
                      <a:pt x="275" y="224"/>
                    </a:lnTo>
                    <a:lnTo>
                      <a:pt x="276" y="224"/>
                    </a:lnTo>
                    <a:lnTo>
                      <a:pt x="276" y="225"/>
                    </a:lnTo>
                    <a:lnTo>
                      <a:pt x="277" y="224"/>
                    </a:lnTo>
                    <a:lnTo>
                      <a:pt x="278" y="224"/>
                    </a:lnTo>
                    <a:lnTo>
                      <a:pt x="278" y="223"/>
                    </a:lnTo>
                    <a:lnTo>
                      <a:pt x="277" y="223"/>
                    </a:lnTo>
                    <a:lnTo>
                      <a:pt x="278" y="223"/>
                    </a:lnTo>
                    <a:lnTo>
                      <a:pt x="278" y="222"/>
                    </a:lnTo>
                    <a:lnTo>
                      <a:pt x="279" y="222"/>
                    </a:lnTo>
                    <a:lnTo>
                      <a:pt x="280" y="222"/>
                    </a:lnTo>
                    <a:lnTo>
                      <a:pt x="279" y="221"/>
                    </a:lnTo>
                    <a:lnTo>
                      <a:pt x="280" y="221"/>
                    </a:lnTo>
                    <a:lnTo>
                      <a:pt x="280" y="220"/>
                    </a:lnTo>
                    <a:lnTo>
                      <a:pt x="280" y="219"/>
                    </a:lnTo>
                    <a:lnTo>
                      <a:pt x="279" y="219"/>
                    </a:lnTo>
                    <a:lnTo>
                      <a:pt x="279" y="218"/>
                    </a:lnTo>
                    <a:lnTo>
                      <a:pt x="280" y="218"/>
                    </a:lnTo>
                    <a:lnTo>
                      <a:pt x="280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2" y="216"/>
                    </a:lnTo>
                    <a:lnTo>
                      <a:pt x="283" y="216"/>
                    </a:lnTo>
                    <a:lnTo>
                      <a:pt x="283" y="217"/>
                    </a:lnTo>
                    <a:lnTo>
                      <a:pt x="283" y="216"/>
                    </a:lnTo>
                    <a:lnTo>
                      <a:pt x="283" y="215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4" y="214"/>
                    </a:lnTo>
                    <a:lnTo>
                      <a:pt x="284" y="215"/>
                    </a:lnTo>
                    <a:lnTo>
                      <a:pt x="285" y="215"/>
                    </a:lnTo>
                    <a:lnTo>
                      <a:pt x="285" y="214"/>
                    </a:lnTo>
                    <a:lnTo>
                      <a:pt x="285" y="213"/>
                    </a:lnTo>
                    <a:lnTo>
                      <a:pt x="286" y="213"/>
                    </a:lnTo>
                    <a:lnTo>
                      <a:pt x="285" y="213"/>
                    </a:lnTo>
                    <a:lnTo>
                      <a:pt x="285" y="212"/>
                    </a:lnTo>
                    <a:lnTo>
                      <a:pt x="286" y="212"/>
                    </a:lnTo>
                    <a:lnTo>
                      <a:pt x="286" y="211"/>
                    </a:lnTo>
                    <a:lnTo>
                      <a:pt x="286" y="210"/>
                    </a:lnTo>
                    <a:lnTo>
                      <a:pt x="287" y="210"/>
                    </a:lnTo>
                    <a:lnTo>
                      <a:pt x="288" y="209"/>
                    </a:lnTo>
                    <a:lnTo>
                      <a:pt x="288" y="210"/>
                    </a:lnTo>
                    <a:lnTo>
                      <a:pt x="288" y="209"/>
                    </a:lnTo>
                    <a:lnTo>
                      <a:pt x="288" y="210"/>
                    </a:lnTo>
                    <a:lnTo>
                      <a:pt x="289" y="209"/>
                    </a:lnTo>
                    <a:lnTo>
                      <a:pt x="289" y="210"/>
                    </a:lnTo>
                    <a:lnTo>
                      <a:pt x="289" y="209"/>
                    </a:lnTo>
                    <a:lnTo>
                      <a:pt x="290" y="209"/>
                    </a:lnTo>
                    <a:lnTo>
                      <a:pt x="290" y="208"/>
                    </a:lnTo>
                    <a:lnTo>
                      <a:pt x="290" y="209"/>
                    </a:lnTo>
                    <a:lnTo>
                      <a:pt x="291" y="209"/>
                    </a:lnTo>
                    <a:lnTo>
                      <a:pt x="291" y="208"/>
                    </a:lnTo>
                    <a:lnTo>
                      <a:pt x="292" y="208"/>
                    </a:lnTo>
                    <a:lnTo>
                      <a:pt x="291" y="208"/>
                    </a:lnTo>
                    <a:lnTo>
                      <a:pt x="291" y="207"/>
                    </a:lnTo>
                    <a:lnTo>
                      <a:pt x="291" y="208"/>
                    </a:lnTo>
                    <a:lnTo>
                      <a:pt x="292" y="207"/>
                    </a:lnTo>
                    <a:lnTo>
                      <a:pt x="291" y="207"/>
                    </a:lnTo>
                    <a:lnTo>
                      <a:pt x="292" y="206"/>
                    </a:lnTo>
                    <a:lnTo>
                      <a:pt x="292" y="207"/>
                    </a:lnTo>
                    <a:lnTo>
                      <a:pt x="293" y="207"/>
                    </a:lnTo>
                    <a:lnTo>
                      <a:pt x="292" y="206"/>
                    </a:lnTo>
                    <a:lnTo>
                      <a:pt x="293" y="206"/>
                    </a:lnTo>
                    <a:lnTo>
                      <a:pt x="293" y="205"/>
                    </a:lnTo>
                    <a:lnTo>
                      <a:pt x="293" y="206"/>
                    </a:lnTo>
                    <a:lnTo>
                      <a:pt x="293" y="205"/>
                    </a:lnTo>
                    <a:lnTo>
                      <a:pt x="293" y="206"/>
                    </a:lnTo>
                    <a:lnTo>
                      <a:pt x="293" y="205"/>
                    </a:lnTo>
                    <a:lnTo>
                      <a:pt x="294" y="206"/>
                    </a:lnTo>
                    <a:lnTo>
                      <a:pt x="294" y="204"/>
                    </a:lnTo>
                    <a:lnTo>
                      <a:pt x="294" y="205"/>
                    </a:lnTo>
                    <a:lnTo>
                      <a:pt x="295" y="205"/>
                    </a:lnTo>
                    <a:lnTo>
                      <a:pt x="296" y="205"/>
                    </a:lnTo>
                    <a:lnTo>
                      <a:pt x="295" y="205"/>
                    </a:lnTo>
                    <a:lnTo>
                      <a:pt x="295" y="204"/>
                    </a:lnTo>
                    <a:lnTo>
                      <a:pt x="296" y="205"/>
                    </a:lnTo>
                    <a:lnTo>
                      <a:pt x="296" y="204"/>
                    </a:lnTo>
                    <a:lnTo>
                      <a:pt x="297" y="204"/>
                    </a:lnTo>
                    <a:lnTo>
                      <a:pt x="297" y="203"/>
                    </a:lnTo>
                    <a:lnTo>
                      <a:pt x="297" y="204"/>
                    </a:lnTo>
                    <a:lnTo>
                      <a:pt x="298" y="204"/>
                    </a:lnTo>
                    <a:lnTo>
                      <a:pt x="298" y="203"/>
                    </a:lnTo>
                    <a:lnTo>
                      <a:pt x="299" y="203"/>
                    </a:lnTo>
                    <a:lnTo>
                      <a:pt x="299" y="202"/>
                    </a:lnTo>
                    <a:lnTo>
                      <a:pt x="299" y="201"/>
                    </a:lnTo>
                    <a:lnTo>
                      <a:pt x="300" y="202"/>
                    </a:lnTo>
                    <a:lnTo>
                      <a:pt x="300" y="201"/>
                    </a:lnTo>
                    <a:lnTo>
                      <a:pt x="300" y="202"/>
                    </a:lnTo>
                    <a:lnTo>
                      <a:pt x="301" y="202"/>
                    </a:lnTo>
                    <a:lnTo>
                      <a:pt x="301" y="201"/>
                    </a:lnTo>
                    <a:lnTo>
                      <a:pt x="301" y="200"/>
                    </a:lnTo>
                    <a:lnTo>
                      <a:pt x="301" y="201"/>
                    </a:lnTo>
                    <a:lnTo>
                      <a:pt x="302" y="201"/>
                    </a:lnTo>
                    <a:lnTo>
                      <a:pt x="302" y="200"/>
                    </a:lnTo>
                    <a:lnTo>
                      <a:pt x="303" y="200"/>
                    </a:lnTo>
                    <a:lnTo>
                      <a:pt x="303" y="199"/>
                    </a:lnTo>
                    <a:lnTo>
                      <a:pt x="302" y="199"/>
                    </a:lnTo>
                    <a:lnTo>
                      <a:pt x="302" y="198"/>
                    </a:lnTo>
                    <a:lnTo>
                      <a:pt x="303" y="198"/>
                    </a:lnTo>
                    <a:lnTo>
                      <a:pt x="303" y="197"/>
                    </a:lnTo>
                    <a:lnTo>
                      <a:pt x="302" y="196"/>
                    </a:lnTo>
                    <a:lnTo>
                      <a:pt x="301" y="196"/>
                    </a:lnTo>
                    <a:lnTo>
                      <a:pt x="301" y="195"/>
                    </a:lnTo>
                    <a:lnTo>
                      <a:pt x="302" y="195"/>
                    </a:lnTo>
                    <a:lnTo>
                      <a:pt x="301" y="195"/>
                    </a:lnTo>
                    <a:lnTo>
                      <a:pt x="301" y="194"/>
                    </a:lnTo>
                    <a:lnTo>
                      <a:pt x="301" y="193"/>
                    </a:lnTo>
                    <a:lnTo>
                      <a:pt x="301" y="194"/>
                    </a:lnTo>
                    <a:lnTo>
                      <a:pt x="301" y="193"/>
                    </a:lnTo>
                    <a:lnTo>
                      <a:pt x="300" y="193"/>
                    </a:lnTo>
                    <a:lnTo>
                      <a:pt x="301" y="193"/>
                    </a:lnTo>
                    <a:lnTo>
                      <a:pt x="301" y="192"/>
                    </a:lnTo>
                    <a:lnTo>
                      <a:pt x="300" y="192"/>
                    </a:lnTo>
                    <a:lnTo>
                      <a:pt x="300" y="191"/>
                    </a:lnTo>
                    <a:lnTo>
                      <a:pt x="299" y="191"/>
                    </a:lnTo>
                    <a:lnTo>
                      <a:pt x="298" y="191"/>
                    </a:lnTo>
                    <a:lnTo>
                      <a:pt x="299" y="191"/>
                    </a:lnTo>
                    <a:lnTo>
                      <a:pt x="299" y="190"/>
                    </a:lnTo>
                    <a:lnTo>
                      <a:pt x="298" y="190"/>
                    </a:lnTo>
                    <a:lnTo>
                      <a:pt x="299" y="190"/>
                    </a:lnTo>
                    <a:lnTo>
                      <a:pt x="299" y="189"/>
                    </a:lnTo>
                    <a:lnTo>
                      <a:pt x="298" y="189"/>
                    </a:lnTo>
                    <a:lnTo>
                      <a:pt x="298" y="188"/>
                    </a:lnTo>
                    <a:lnTo>
                      <a:pt x="299" y="187"/>
                    </a:lnTo>
                    <a:lnTo>
                      <a:pt x="298" y="187"/>
                    </a:lnTo>
                    <a:lnTo>
                      <a:pt x="298" y="186"/>
                    </a:lnTo>
                    <a:lnTo>
                      <a:pt x="298" y="185"/>
                    </a:lnTo>
                    <a:lnTo>
                      <a:pt x="299" y="185"/>
                    </a:lnTo>
                    <a:lnTo>
                      <a:pt x="299" y="184"/>
                    </a:lnTo>
                    <a:lnTo>
                      <a:pt x="299" y="185"/>
                    </a:lnTo>
                    <a:lnTo>
                      <a:pt x="298" y="185"/>
                    </a:lnTo>
                    <a:lnTo>
                      <a:pt x="298" y="184"/>
                    </a:lnTo>
                    <a:lnTo>
                      <a:pt x="298" y="183"/>
                    </a:lnTo>
                    <a:lnTo>
                      <a:pt x="297" y="183"/>
                    </a:lnTo>
                    <a:lnTo>
                      <a:pt x="298" y="183"/>
                    </a:lnTo>
                    <a:lnTo>
                      <a:pt x="298" y="182"/>
                    </a:lnTo>
                    <a:lnTo>
                      <a:pt x="298" y="181"/>
                    </a:lnTo>
                    <a:lnTo>
                      <a:pt x="297" y="180"/>
                    </a:lnTo>
                    <a:lnTo>
                      <a:pt x="297" y="179"/>
                    </a:lnTo>
                    <a:lnTo>
                      <a:pt x="297" y="180"/>
                    </a:lnTo>
                    <a:lnTo>
                      <a:pt x="297" y="179"/>
                    </a:lnTo>
                    <a:lnTo>
                      <a:pt x="296" y="179"/>
                    </a:lnTo>
                    <a:lnTo>
                      <a:pt x="297" y="178"/>
                    </a:lnTo>
                    <a:lnTo>
                      <a:pt x="297" y="177"/>
                    </a:lnTo>
                    <a:lnTo>
                      <a:pt x="298" y="177"/>
                    </a:lnTo>
                    <a:lnTo>
                      <a:pt x="298" y="176"/>
                    </a:lnTo>
                    <a:lnTo>
                      <a:pt x="297" y="176"/>
                    </a:lnTo>
                    <a:lnTo>
                      <a:pt x="297" y="175"/>
                    </a:lnTo>
                    <a:lnTo>
                      <a:pt x="296" y="175"/>
                    </a:lnTo>
                    <a:lnTo>
                      <a:pt x="296" y="173"/>
                    </a:lnTo>
                    <a:lnTo>
                      <a:pt x="295" y="173"/>
                    </a:lnTo>
                    <a:lnTo>
                      <a:pt x="296" y="173"/>
                    </a:lnTo>
                    <a:lnTo>
                      <a:pt x="296" y="172"/>
                    </a:lnTo>
                    <a:lnTo>
                      <a:pt x="295" y="172"/>
                    </a:lnTo>
                    <a:lnTo>
                      <a:pt x="296" y="172"/>
                    </a:lnTo>
                    <a:lnTo>
                      <a:pt x="295" y="171"/>
                    </a:lnTo>
                    <a:lnTo>
                      <a:pt x="294" y="171"/>
                    </a:lnTo>
                    <a:lnTo>
                      <a:pt x="294" y="170"/>
                    </a:lnTo>
                    <a:lnTo>
                      <a:pt x="293" y="170"/>
                    </a:lnTo>
                    <a:lnTo>
                      <a:pt x="294" y="170"/>
                    </a:lnTo>
                    <a:lnTo>
                      <a:pt x="293" y="169"/>
                    </a:lnTo>
                    <a:lnTo>
                      <a:pt x="293" y="168"/>
                    </a:lnTo>
                    <a:lnTo>
                      <a:pt x="292" y="168"/>
                    </a:lnTo>
                    <a:lnTo>
                      <a:pt x="292" y="169"/>
                    </a:lnTo>
                    <a:lnTo>
                      <a:pt x="292" y="168"/>
                    </a:lnTo>
                    <a:lnTo>
                      <a:pt x="291" y="168"/>
                    </a:lnTo>
                    <a:lnTo>
                      <a:pt x="291" y="167"/>
                    </a:lnTo>
                    <a:lnTo>
                      <a:pt x="290" y="168"/>
                    </a:lnTo>
                    <a:lnTo>
                      <a:pt x="290" y="167"/>
                    </a:lnTo>
                    <a:lnTo>
                      <a:pt x="290" y="166"/>
                    </a:lnTo>
                    <a:lnTo>
                      <a:pt x="289" y="166"/>
                    </a:lnTo>
                    <a:lnTo>
                      <a:pt x="289" y="165"/>
                    </a:lnTo>
                    <a:lnTo>
                      <a:pt x="288" y="165"/>
                    </a:lnTo>
                    <a:lnTo>
                      <a:pt x="288" y="166"/>
                    </a:lnTo>
                    <a:lnTo>
                      <a:pt x="287" y="166"/>
                    </a:lnTo>
                    <a:lnTo>
                      <a:pt x="287" y="165"/>
                    </a:lnTo>
                    <a:lnTo>
                      <a:pt x="287" y="164"/>
                    </a:lnTo>
                    <a:lnTo>
                      <a:pt x="286" y="164"/>
                    </a:lnTo>
                    <a:lnTo>
                      <a:pt x="286" y="165"/>
                    </a:lnTo>
                    <a:lnTo>
                      <a:pt x="286" y="164"/>
                    </a:lnTo>
                    <a:lnTo>
                      <a:pt x="285" y="164"/>
                    </a:lnTo>
                    <a:lnTo>
                      <a:pt x="284" y="164"/>
                    </a:lnTo>
                    <a:lnTo>
                      <a:pt x="285" y="163"/>
                    </a:lnTo>
                    <a:lnTo>
                      <a:pt x="284" y="163"/>
                    </a:lnTo>
                    <a:lnTo>
                      <a:pt x="285" y="163"/>
                    </a:lnTo>
                    <a:lnTo>
                      <a:pt x="284" y="163"/>
                    </a:lnTo>
                    <a:lnTo>
                      <a:pt x="285" y="162"/>
                    </a:lnTo>
                    <a:lnTo>
                      <a:pt x="285" y="163"/>
                    </a:lnTo>
                    <a:lnTo>
                      <a:pt x="285" y="162"/>
                    </a:lnTo>
                    <a:lnTo>
                      <a:pt x="284" y="162"/>
                    </a:lnTo>
                    <a:lnTo>
                      <a:pt x="283" y="162"/>
                    </a:lnTo>
                    <a:lnTo>
                      <a:pt x="283" y="161"/>
                    </a:lnTo>
                    <a:lnTo>
                      <a:pt x="282" y="161"/>
                    </a:lnTo>
                    <a:lnTo>
                      <a:pt x="282" y="160"/>
                    </a:lnTo>
                    <a:lnTo>
                      <a:pt x="282" y="159"/>
                    </a:lnTo>
                    <a:lnTo>
                      <a:pt x="281" y="159"/>
                    </a:lnTo>
                    <a:lnTo>
                      <a:pt x="281" y="158"/>
                    </a:lnTo>
                    <a:lnTo>
                      <a:pt x="281" y="157"/>
                    </a:lnTo>
                    <a:lnTo>
                      <a:pt x="282" y="157"/>
                    </a:lnTo>
                    <a:lnTo>
                      <a:pt x="281" y="157"/>
                    </a:lnTo>
                    <a:lnTo>
                      <a:pt x="282" y="157"/>
                    </a:lnTo>
                    <a:lnTo>
                      <a:pt x="282" y="156"/>
                    </a:lnTo>
                    <a:lnTo>
                      <a:pt x="282" y="155"/>
                    </a:lnTo>
                    <a:lnTo>
                      <a:pt x="283" y="154"/>
                    </a:lnTo>
                    <a:lnTo>
                      <a:pt x="282" y="154"/>
                    </a:lnTo>
                    <a:lnTo>
                      <a:pt x="283" y="154"/>
                    </a:lnTo>
                    <a:lnTo>
                      <a:pt x="283" y="153"/>
                    </a:lnTo>
                    <a:lnTo>
                      <a:pt x="284" y="153"/>
                    </a:lnTo>
                    <a:lnTo>
                      <a:pt x="283" y="153"/>
                    </a:lnTo>
                    <a:lnTo>
                      <a:pt x="284" y="153"/>
                    </a:lnTo>
                    <a:lnTo>
                      <a:pt x="284" y="152"/>
                    </a:lnTo>
                    <a:lnTo>
                      <a:pt x="284" y="151"/>
                    </a:lnTo>
                    <a:lnTo>
                      <a:pt x="284" y="150"/>
                    </a:lnTo>
                    <a:lnTo>
                      <a:pt x="285" y="149"/>
                    </a:lnTo>
                    <a:lnTo>
                      <a:pt x="286" y="149"/>
                    </a:lnTo>
                    <a:lnTo>
                      <a:pt x="286" y="148"/>
                    </a:lnTo>
                    <a:lnTo>
                      <a:pt x="287" y="148"/>
                    </a:lnTo>
                    <a:lnTo>
                      <a:pt x="287" y="147"/>
                    </a:lnTo>
                    <a:lnTo>
                      <a:pt x="288" y="147"/>
                    </a:lnTo>
                    <a:lnTo>
                      <a:pt x="288" y="146"/>
                    </a:lnTo>
                    <a:lnTo>
                      <a:pt x="288" y="145"/>
                    </a:lnTo>
                    <a:lnTo>
                      <a:pt x="289" y="145"/>
                    </a:lnTo>
                    <a:lnTo>
                      <a:pt x="290" y="144"/>
                    </a:lnTo>
                    <a:lnTo>
                      <a:pt x="290" y="143"/>
                    </a:lnTo>
                    <a:lnTo>
                      <a:pt x="290" y="142"/>
                    </a:lnTo>
                    <a:lnTo>
                      <a:pt x="291" y="142"/>
                    </a:lnTo>
                    <a:lnTo>
                      <a:pt x="291" y="141"/>
                    </a:lnTo>
                    <a:lnTo>
                      <a:pt x="291" y="140"/>
                    </a:lnTo>
                    <a:lnTo>
                      <a:pt x="292" y="140"/>
                    </a:lnTo>
                    <a:lnTo>
                      <a:pt x="292" y="139"/>
                    </a:lnTo>
                    <a:lnTo>
                      <a:pt x="293" y="139"/>
                    </a:lnTo>
                    <a:lnTo>
                      <a:pt x="292" y="138"/>
                    </a:lnTo>
                    <a:lnTo>
                      <a:pt x="293" y="138"/>
                    </a:lnTo>
                    <a:lnTo>
                      <a:pt x="293" y="137"/>
                    </a:lnTo>
                    <a:lnTo>
                      <a:pt x="293" y="136"/>
                    </a:lnTo>
                    <a:lnTo>
                      <a:pt x="292" y="136"/>
                    </a:lnTo>
                    <a:lnTo>
                      <a:pt x="293" y="136"/>
                    </a:lnTo>
                    <a:lnTo>
                      <a:pt x="292" y="136"/>
                    </a:lnTo>
                    <a:lnTo>
                      <a:pt x="293" y="136"/>
                    </a:lnTo>
                    <a:lnTo>
                      <a:pt x="293" y="135"/>
                    </a:lnTo>
                    <a:lnTo>
                      <a:pt x="292" y="135"/>
                    </a:lnTo>
                    <a:lnTo>
                      <a:pt x="293" y="135"/>
                    </a:lnTo>
                    <a:lnTo>
                      <a:pt x="292" y="134"/>
                    </a:lnTo>
                    <a:lnTo>
                      <a:pt x="293" y="134"/>
                    </a:lnTo>
                    <a:lnTo>
                      <a:pt x="292" y="134"/>
                    </a:lnTo>
                    <a:lnTo>
                      <a:pt x="292" y="133"/>
                    </a:lnTo>
                    <a:lnTo>
                      <a:pt x="292" y="132"/>
                    </a:lnTo>
                    <a:lnTo>
                      <a:pt x="291" y="132"/>
                    </a:lnTo>
                    <a:lnTo>
                      <a:pt x="292" y="132"/>
                    </a:lnTo>
                    <a:lnTo>
                      <a:pt x="292" y="131"/>
                    </a:lnTo>
                    <a:lnTo>
                      <a:pt x="291" y="131"/>
                    </a:lnTo>
                    <a:lnTo>
                      <a:pt x="292" y="131"/>
                    </a:lnTo>
                    <a:lnTo>
                      <a:pt x="291" y="131"/>
                    </a:lnTo>
                    <a:lnTo>
                      <a:pt x="291" y="130"/>
                    </a:lnTo>
                    <a:lnTo>
                      <a:pt x="291" y="129"/>
                    </a:lnTo>
                    <a:lnTo>
                      <a:pt x="291" y="130"/>
                    </a:lnTo>
                    <a:lnTo>
                      <a:pt x="291" y="129"/>
                    </a:lnTo>
                    <a:lnTo>
                      <a:pt x="292" y="129"/>
                    </a:lnTo>
                    <a:lnTo>
                      <a:pt x="292" y="128"/>
                    </a:lnTo>
                    <a:lnTo>
                      <a:pt x="293" y="128"/>
                    </a:lnTo>
                    <a:lnTo>
                      <a:pt x="293" y="127"/>
                    </a:lnTo>
                    <a:lnTo>
                      <a:pt x="293" y="126"/>
                    </a:lnTo>
                    <a:lnTo>
                      <a:pt x="294" y="126"/>
                    </a:lnTo>
                    <a:lnTo>
                      <a:pt x="295" y="126"/>
                    </a:lnTo>
                    <a:lnTo>
                      <a:pt x="294" y="126"/>
                    </a:lnTo>
                    <a:lnTo>
                      <a:pt x="295" y="126"/>
                    </a:lnTo>
                    <a:lnTo>
                      <a:pt x="294" y="126"/>
                    </a:lnTo>
                    <a:lnTo>
                      <a:pt x="295" y="126"/>
                    </a:lnTo>
                    <a:lnTo>
                      <a:pt x="295" y="125"/>
                    </a:lnTo>
                    <a:lnTo>
                      <a:pt x="294" y="125"/>
                    </a:lnTo>
                    <a:lnTo>
                      <a:pt x="295" y="124"/>
                    </a:lnTo>
                    <a:lnTo>
                      <a:pt x="295" y="123"/>
                    </a:lnTo>
                    <a:lnTo>
                      <a:pt x="295" y="122"/>
                    </a:lnTo>
                    <a:lnTo>
                      <a:pt x="295" y="121"/>
                    </a:lnTo>
                    <a:lnTo>
                      <a:pt x="296" y="121"/>
                    </a:lnTo>
                    <a:lnTo>
                      <a:pt x="296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7" y="120"/>
                    </a:lnTo>
                    <a:lnTo>
                      <a:pt x="298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1"/>
                    </a:lnTo>
                    <a:lnTo>
                      <a:pt x="299" y="121"/>
                    </a:lnTo>
                    <a:lnTo>
                      <a:pt x="298" y="121"/>
                    </a:lnTo>
                    <a:lnTo>
                      <a:pt x="299" y="121"/>
                    </a:lnTo>
                    <a:lnTo>
                      <a:pt x="300" y="121"/>
                    </a:lnTo>
                    <a:lnTo>
                      <a:pt x="301" y="121"/>
                    </a:lnTo>
                    <a:lnTo>
                      <a:pt x="302" y="121"/>
                    </a:lnTo>
                    <a:lnTo>
                      <a:pt x="302" y="120"/>
                    </a:lnTo>
                    <a:lnTo>
                      <a:pt x="303" y="120"/>
                    </a:lnTo>
                    <a:lnTo>
                      <a:pt x="303" y="119"/>
                    </a:lnTo>
                    <a:lnTo>
                      <a:pt x="304" y="119"/>
                    </a:lnTo>
                    <a:lnTo>
                      <a:pt x="304" y="118"/>
                    </a:lnTo>
                    <a:lnTo>
                      <a:pt x="304" y="119"/>
                    </a:lnTo>
                    <a:lnTo>
                      <a:pt x="304" y="118"/>
                    </a:lnTo>
                    <a:lnTo>
                      <a:pt x="304" y="119"/>
                    </a:lnTo>
                    <a:lnTo>
                      <a:pt x="305" y="119"/>
                    </a:lnTo>
                    <a:lnTo>
                      <a:pt x="305" y="118"/>
                    </a:lnTo>
                    <a:lnTo>
                      <a:pt x="304" y="118"/>
                    </a:lnTo>
                    <a:lnTo>
                      <a:pt x="305" y="118"/>
                    </a:lnTo>
                    <a:lnTo>
                      <a:pt x="304" y="118"/>
                    </a:lnTo>
                    <a:lnTo>
                      <a:pt x="305" y="118"/>
                    </a:lnTo>
                    <a:lnTo>
                      <a:pt x="306" y="118"/>
                    </a:lnTo>
                    <a:lnTo>
                      <a:pt x="305" y="118"/>
                    </a:lnTo>
                    <a:lnTo>
                      <a:pt x="306" y="118"/>
                    </a:lnTo>
                    <a:lnTo>
                      <a:pt x="306" y="117"/>
                    </a:lnTo>
                    <a:lnTo>
                      <a:pt x="305" y="117"/>
                    </a:lnTo>
                    <a:lnTo>
                      <a:pt x="306" y="117"/>
                    </a:lnTo>
                    <a:lnTo>
                      <a:pt x="305" y="117"/>
                    </a:lnTo>
                    <a:lnTo>
                      <a:pt x="306" y="117"/>
                    </a:lnTo>
                    <a:lnTo>
                      <a:pt x="305" y="117"/>
                    </a:lnTo>
                    <a:lnTo>
                      <a:pt x="306" y="117"/>
                    </a:lnTo>
                    <a:lnTo>
                      <a:pt x="306" y="116"/>
                    </a:lnTo>
                    <a:lnTo>
                      <a:pt x="307" y="116"/>
                    </a:lnTo>
                    <a:lnTo>
                      <a:pt x="307" y="115"/>
                    </a:lnTo>
                    <a:lnTo>
                      <a:pt x="308" y="115"/>
                    </a:lnTo>
                    <a:lnTo>
                      <a:pt x="308" y="114"/>
                    </a:lnTo>
                    <a:lnTo>
                      <a:pt x="308" y="115"/>
                    </a:lnTo>
                    <a:lnTo>
                      <a:pt x="308" y="114"/>
                    </a:lnTo>
                    <a:lnTo>
                      <a:pt x="308" y="115"/>
                    </a:lnTo>
                    <a:lnTo>
                      <a:pt x="309" y="116"/>
                    </a:lnTo>
                    <a:lnTo>
                      <a:pt x="308" y="116"/>
                    </a:lnTo>
                    <a:lnTo>
                      <a:pt x="309" y="116"/>
                    </a:lnTo>
                    <a:lnTo>
                      <a:pt x="309" y="117"/>
                    </a:lnTo>
                    <a:lnTo>
                      <a:pt x="310" y="117"/>
                    </a:lnTo>
                    <a:lnTo>
                      <a:pt x="311" y="117"/>
                    </a:lnTo>
                    <a:lnTo>
                      <a:pt x="311" y="118"/>
                    </a:lnTo>
                    <a:lnTo>
                      <a:pt x="312" y="118"/>
                    </a:lnTo>
                    <a:lnTo>
                      <a:pt x="313" y="117"/>
                    </a:lnTo>
                    <a:lnTo>
                      <a:pt x="314" y="117"/>
                    </a:lnTo>
                    <a:lnTo>
                      <a:pt x="314" y="116"/>
                    </a:lnTo>
                    <a:lnTo>
                      <a:pt x="315" y="116"/>
                    </a:lnTo>
                    <a:lnTo>
                      <a:pt x="316" y="116"/>
                    </a:lnTo>
                    <a:lnTo>
                      <a:pt x="317" y="116"/>
                    </a:lnTo>
                    <a:lnTo>
                      <a:pt x="318" y="115"/>
                    </a:lnTo>
                    <a:lnTo>
                      <a:pt x="322" y="115"/>
                    </a:lnTo>
                    <a:lnTo>
                      <a:pt x="323" y="114"/>
                    </a:lnTo>
                    <a:lnTo>
                      <a:pt x="324" y="114"/>
                    </a:lnTo>
                    <a:lnTo>
                      <a:pt x="327" y="113"/>
                    </a:lnTo>
                    <a:lnTo>
                      <a:pt x="329" y="113"/>
                    </a:lnTo>
                    <a:lnTo>
                      <a:pt x="331" y="113"/>
                    </a:lnTo>
                    <a:lnTo>
                      <a:pt x="332" y="113"/>
                    </a:lnTo>
                    <a:lnTo>
                      <a:pt x="333" y="113"/>
                    </a:lnTo>
                    <a:lnTo>
                      <a:pt x="333" y="112"/>
                    </a:lnTo>
                    <a:lnTo>
                      <a:pt x="333" y="111"/>
                    </a:lnTo>
                    <a:lnTo>
                      <a:pt x="333" y="110"/>
                    </a:lnTo>
                    <a:lnTo>
                      <a:pt x="333" y="109"/>
                    </a:lnTo>
                    <a:lnTo>
                      <a:pt x="332" y="108"/>
                    </a:lnTo>
                    <a:lnTo>
                      <a:pt x="333" y="108"/>
                    </a:lnTo>
                    <a:lnTo>
                      <a:pt x="332" y="107"/>
                    </a:lnTo>
                    <a:lnTo>
                      <a:pt x="333" y="106"/>
                    </a:lnTo>
                    <a:lnTo>
                      <a:pt x="333" y="105"/>
                    </a:lnTo>
                    <a:lnTo>
                      <a:pt x="333" y="104"/>
                    </a:lnTo>
                    <a:lnTo>
                      <a:pt x="332" y="103"/>
                    </a:lnTo>
                    <a:lnTo>
                      <a:pt x="332" y="102"/>
                    </a:lnTo>
                    <a:lnTo>
                      <a:pt x="332" y="101"/>
                    </a:lnTo>
                    <a:lnTo>
                      <a:pt x="333" y="101"/>
                    </a:lnTo>
                    <a:lnTo>
                      <a:pt x="332" y="100"/>
                    </a:lnTo>
                    <a:lnTo>
                      <a:pt x="331" y="100"/>
                    </a:lnTo>
                    <a:lnTo>
                      <a:pt x="331" y="98"/>
                    </a:lnTo>
                    <a:lnTo>
                      <a:pt x="330" y="97"/>
                    </a:lnTo>
                    <a:lnTo>
                      <a:pt x="331" y="97"/>
                    </a:lnTo>
                    <a:lnTo>
                      <a:pt x="331" y="96"/>
                    </a:lnTo>
                    <a:lnTo>
                      <a:pt x="331" y="95"/>
                    </a:lnTo>
                    <a:lnTo>
                      <a:pt x="331" y="94"/>
                    </a:lnTo>
                    <a:lnTo>
                      <a:pt x="330" y="94"/>
                    </a:lnTo>
                    <a:lnTo>
                      <a:pt x="331" y="93"/>
                    </a:lnTo>
                    <a:lnTo>
                      <a:pt x="331" y="92"/>
                    </a:lnTo>
                    <a:lnTo>
                      <a:pt x="330" y="92"/>
                    </a:lnTo>
                    <a:lnTo>
                      <a:pt x="329" y="91"/>
                    </a:lnTo>
                    <a:lnTo>
                      <a:pt x="328" y="91"/>
                    </a:lnTo>
                    <a:lnTo>
                      <a:pt x="328" y="90"/>
                    </a:lnTo>
                    <a:lnTo>
                      <a:pt x="327" y="90"/>
                    </a:lnTo>
                    <a:lnTo>
                      <a:pt x="326" y="89"/>
                    </a:lnTo>
                    <a:lnTo>
                      <a:pt x="325" y="88"/>
                    </a:lnTo>
                    <a:lnTo>
                      <a:pt x="324" y="87"/>
                    </a:lnTo>
                    <a:lnTo>
                      <a:pt x="324" y="86"/>
                    </a:lnTo>
                    <a:lnTo>
                      <a:pt x="325" y="84"/>
                    </a:lnTo>
                    <a:lnTo>
                      <a:pt x="325" y="83"/>
                    </a:lnTo>
                    <a:lnTo>
                      <a:pt x="325" y="82"/>
                    </a:lnTo>
                    <a:lnTo>
                      <a:pt x="326" y="82"/>
                    </a:lnTo>
                    <a:lnTo>
                      <a:pt x="326" y="81"/>
                    </a:lnTo>
                    <a:lnTo>
                      <a:pt x="326" y="79"/>
                    </a:lnTo>
                    <a:lnTo>
                      <a:pt x="326" y="78"/>
                    </a:lnTo>
                    <a:lnTo>
                      <a:pt x="327" y="77"/>
                    </a:lnTo>
                    <a:lnTo>
                      <a:pt x="327" y="76"/>
                    </a:lnTo>
                    <a:lnTo>
                      <a:pt x="328" y="76"/>
                    </a:lnTo>
                    <a:lnTo>
                      <a:pt x="329" y="75"/>
                    </a:lnTo>
                    <a:lnTo>
                      <a:pt x="330" y="75"/>
                    </a:lnTo>
                    <a:lnTo>
                      <a:pt x="330" y="74"/>
                    </a:lnTo>
                    <a:lnTo>
                      <a:pt x="331" y="74"/>
                    </a:lnTo>
                    <a:lnTo>
                      <a:pt x="333" y="73"/>
                    </a:lnTo>
                    <a:lnTo>
                      <a:pt x="332" y="72"/>
                    </a:lnTo>
                    <a:lnTo>
                      <a:pt x="331" y="72"/>
                    </a:lnTo>
                    <a:lnTo>
                      <a:pt x="332" y="71"/>
                    </a:lnTo>
                    <a:lnTo>
                      <a:pt x="333" y="71"/>
                    </a:lnTo>
                    <a:lnTo>
                      <a:pt x="334" y="69"/>
                    </a:lnTo>
                    <a:lnTo>
                      <a:pt x="333" y="68"/>
                    </a:lnTo>
                    <a:lnTo>
                      <a:pt x="331" y="66"/>
                    </a:lnTo>
                    <a:lnTo>
                      <a:pt x="330" y="66"/>
                    </a:lnTo>
                    <a:lnTo>
                      <a:pt x="330" y="65"/>
                    </a:lnTo>
                    <a:lnTo>
                      <a:pt x="330" y="64"/>
                    </a:lnTo>
                    <a:lnTo>
                      <a:pt x="330" y="63"/>
                    </a:lnTo>
                    <a:lnTo>
                      <a:pt x="330" y="62"/>
                    </a:lnTo>
                    <a:lnTo>
                      <a:pt x="329" y="62"/>
                    </a:lnTo>
                    <a:lnTo>
                      <a:pt x="329" y="63"/>
                    </a:lnTo>
                    <a:lnTo>
                      <a:pt x="328" y="63"/>
                    </a:lnTo>
                    <a:lnTo>
                      <a:pt x="327" y="63"/>
                    </a:lnTo>
                    <a:lnTo>
                      <a:pt x="327" y="62"/>
                    </a:lnTo>
                    <a:lnTo>
                      <a:pt x="326" y="61"/>
                    </a:lnTo>
                    <a:lnTo>
                      <a:pt x="327" y="61"/>
                    </a:lnTo>
                    <a:lnTo>
                      <a:pt x="327" y="60"/>
                    </a:lnTo>
                    <a:lnTo>
                      <a:pt x="327" y="59"/>
                    </a:lnTo>
                    <a:lnTo>
                      <a:pt x="328" y="58"/>
                    </a:lnTo>
                    <a:lnTo>
                      <a:pt x="328" y="57"/>
                    </a:lnTo>
                    <a:lnTo>
                      <a:pt x="329" y="56"/>
                    </a:lnTo>
                    <a:lnTo>
                      <a:pt x="329" y="55"/>
                    </a:lnTo>
                    <a:lnTo>
                      <a:pt x="330" y="55"/>
                    </a:lnTo>
                    <a:lnTo>
                      <a:pt x="330" y="54"/>
                    </a:lnTo>
                    <a:lnTo>
                      <a:pt x="331" y="53"/>
                    </a:lnTo>
                    <a:lnTo>
                      <a:pt x="331" y="52"/>
                    </a:lnTo>
                    <a:lnTo>
                      <a:pt x="330" y="51"/>
                    </a:lnTo>
                    <a:lnTo>
                      <a:pt x="330" y="50"/>
                    </a:lnTo>
                    <a:lnTo>
                      <a:pt x="329" y="50"/>
                    </a:lnTo>
                    <a:lnTo>
                      <a:pt x="329" y="49"/>
                    </a:lnTo>
                    <a:lnTo>
                      <a:pt x="328" y="49"/>
                    </a:lnTo>
                    <a:lnTo>
                      <a:pt x="328" y="48"/>
                    </a:lnTo>
                    <a:lnTo>
                      <a:pt x="329" y="47"/>
                    </a:lnTo>
                    <a:lnTo>
                      <a:pt x="330" y="47"/>
                    </a:lnTo>
                    <a:lnTo>
                      <a:pt x="331" y="46"/>
                    </a:lnTo>
                    <a:lnTo>
                      <a:pt x="332" y="46"/>
                    </a:lnTo>
                    <a:lnTo>
                      <a:pt x="333" y="45"/>
                    </a:lnTo>
                    <a:lnTo>
                      <a:pt x="334" y="45"/>
                    </a:lnTo>
                    <a:lnTo>
                      <a:pt x="334" y="44"/>
                    </a:lnTo>
                    <a:lnTo>
                      <a:pt x="335" y="44"/>
                    </a:lnTo>
                    <a:lnTo>
                      <a:pt x="336" y="45"/>
                    </a:lnTo>
                    <a:lnTo>
                      <a:pt x="337" y="45"/>
                    </a:lnTo>
                    <a:lnTo>
                      <a:pt x="338" y="45"/>
                    </a:lnTo>
                    <a:lnTo>
                      <a:pt x="340" y="46"/>
                    </a:lnTo>
                    <a:lnTo>
                      <a:pt x="342" y="47"/>
                    </a:lnTo>
                    <a:lnTo>
                      <a:pt x="343" y="47"/>
                    </a:lnTo>
                    <a:lnTo>
                      <a:pt x="344" y="48"/>
                    </a:lnTo>
                    <a:lnTo>
                      <a:pt x="345" y="49"/>
                    </a:lnTo>
                    <a:lnTo>
                      <a:pt x="347" y="49"/>
                    </a:lnTo>
                    <a:lnTo>
                      <a:pt x="348" y="50"/>
                    </a:lnTo>
                    <a:lnTo>
                      <a:pt x="349" y="51"/>
                    </a:lnTo>
                    <a:lnTo>
                      <a:pt x="350" y="52"/>
                    </a:lnTo>
                    <a:lnTo>
                      <a:pt x="351" y="52"/>
                    </a:lnTo>
                    <a:lnTo>
                      <a:pt x="352" y="52"/>
                    </a:lnTo>
                    <a:lnTo>
                      <a:pt x="353" y="52"/>
                    </a:lnTo>
                    <a:lnTo>
                      <a:pt x="354" y="51"/>
                    </a:lnTo>
                    <a:lnTo>
                      <a:pt x="354" y="52"/>
                    </a:lnTo>
                    <a:lnTo>
                      <a:pt x="355" y="52"/>
                    </a:lnTo>
                    <a:lnTo>
                      <a:pt x="355" y="51"/>
                    </a:lnTo>
                    <a:lnTo>
                      <a:pt x="357" y="51"/>
                    </a:lnTo>
                    <a:lnTo>
                      <a:pt x="357" y="50"/>
                    </a:lnTo>
                    <a:lnTo>
                      <a:pt x="358" y="50"/>
                    </a:lnTo>
                    <a:lnTo>
                      <a:pt x="359" y="50"/>
                    </a:lnTo>
                    <a:lnTo>
                      <a:pt x="359" y="51"/>
                    </a:lnTo>
                    <a:lnTo>
                      <a:pt x="360" y="50"/>
                    </a:lnTo>
                    <a:lnTo>
                      <a:pt x="360" y="49"/>
                    </a:lnTo>
                    <a:lnTo>
                      <a:pt x="360" y="48"/>
                    </a:lnTo>
                    <a:lnTo>
                      <a:pt x="359" y="48"/>
                    </a:lnTo>
                    <a:lnTo>
                      <a:pt x="359" y="47"/>
                    </a:lnTo>
                    <a:lnTo>
                      <a:pt x="358" y="46"/>
                    </a:lnTo>
                    <a:lnTo>
                      <a:pt x="359" y="45"/>
                    </a:lnTo>
                    <a:lnTo>
                      <a:pt x="359" y="44"/>
                    </a:lnTo>
                    <a:lnTo>
                      <a:pt x="360" y="44"/>
                    </a:lnTo>
                    <a:lnTo>
                      <a:pt x="360" y="43"/>
                    </a:lnTo>
                    <a:lnTo>
                      <a:pt x="359" y="43"/>
                    </a:lnTo>
                    <a:lnTo>
                      <a:pt x="358" y="42"/>
                    </a:lnTo>
                    <a:lnTo>
                      <a:pt x="358" y="41"/>
                    </a:lnTo>
                    <a:lnTo>
                      <a:pt x="358" y="40"/>
                    </a:lnTo>
                    <a:lnTo>
                      <a:pt x="358" y="39"/>
                    </a:lnTo>
                    <a:lnTo>
                      <a:pt x="358" y="38"/>
                    </a:lnTo>
                    <a:lnTo>
                      <a:pt x="358" y="37"/>
                    </a:lnTo>
                    <a:lnTo>
                      <a:pt x="359" y="37"/>
                    </a:lnTo>
                    <a:lnTo>
                      <a:pt x="359" y="36"/>
                    </a:lnTo>
                    <a:lnTo>
                      <a:pt x="360" y="35"/>
                    </a:lnTo>
                    <a:lnTo>
                      <a:pt x="360" y="34"/>
                    </a:lnTo>
                    <a:lnTo>
                      <a:pt x="359" y="33"/>
                    </a:lnTo>
                    <a:lnTo>
                      <a:pt x="359" y="32"/>
                    </a:lnTo>
                    <a:lnTo>
                      <a:pt x="358" y="32"/>
                    </a:lnTo>
                    <a:lnTo>
                      <a:pt x="357" y="31"/>
                    </a:lnTo>
                    <a:lnTo>
                      <a:pt x="358" y="31"/>
                    </a:lnTo>
                    <a:lnTo>
                      <a:pt x="358" y="30"/>
                    </a:lnTo>
                    <a:lnTo>
                      <a:pt x="357" y="30"/>
                    </a:lnTo>
                    <a:lnTo>
                      <a:pt x="357" y="29"/>
                    </a:lnTo>
                    <a:lnTo>
                      <a:pt x="358" y="28"/>
                    </a:lnTo>
                    <a:lnTo>
                      <a:pt x="359" y="27"/>
                    </a:lnTo>
                    <a:lnTo>
                      <a:pt x="359" y="26"/>
                    </a:lnTo>
                    <a:lnTo>
                      <a:pt x="360" y="26"/>
                    </a:lnTo>
                    <a:lnTo>
                      <a:pt x="361" y="25"/>
                    </a:lnTo>
                    <a:lnTo>
                      <a:pt x="362" y="25"/>
                    </a:lnTo>
                    <a:lnTo>
                      <a:pt x="362" y="24"/>
                    </a:lnTo>
                    <a:lnTo>
                      <a:pt x="361" y="24"/>
                    </a:lnTo>
                    <a:lnTo>
                      <a:pt x="362" y="23"/>
                    </a:lnTo>
                    <a:lnTo>
                      <a:pt x="363" y="23"/>
                    </a:lnTo>
                    <a:lnTo>
                      <a:pt x="364" y="23"/>
                    </a:lnTo>
                    <a:lnTo>
                      <a:pt x="365" y="23"/>
                    </a:lnTo>
                    <a:lnTo>
                      <a:pt x="365" y="24"/>
                    </a:lnTo>
                    <a:lnTo>
                      <a:pt x="365" y="25"/>
                    </a:lnTo>
                    <a:lnTo>
                      <a:pt x="366" y="25"/>
                    </a:lnTo>
                    <a:lnTo>
                      <a:pt x="367" y="26"/>
                    </a:lnTo>
                    <a:lnTo>
                      <a:pt x="367" y="27"/>
                    </a:lnTo>
                    <a:lnTo>
                      <a:pt x="368" y="27"/>
                    </a:lnTo>
                    <a:lnTo>
                      <a:pt x="369" y="28"/>
                    </a:lnTo>
                    <a:lnTo>
                      <a:pt x="370" y="29"/>
                    </a:lnTo>
                    <a:lnTo>
                      <a:pt x="371" y="29"/>
                    </a:lnTo>
                    <a:lnTo>
                      <a:pt x="371" y="30"/>
                    </a:lnTo>
                    <a:lnTo>
                      <a:pt x="372" y="30"/>
                    </a:lnTo>
                    <a:lnTo>
                      <a:pt x="372" y="31"/>
                    </a:lnTo>
                    <a:lnTo>
                      <a:pt x="372" y="30"/>
                    </a:lnTo>
                    <a:lnTo>
                      <a:pt x="373" y="31"/>
                    </a:lnTo>
                    <a:lnTo>
                      <a:pt x="374" y="31"/>
                    </a:lnTo>
                    <a:lnTo>
                      <a:pt x="374" y="32"/>
                    </a:lnTo>
                    <a:lnTo>
                      <a:pt x="375" y="32"/>
                    </a:lnTo>
                    <a:lnTo>
                      <a:pt x="375" y="33"/>
                    </a:lnTo>
                    <a:lnTo>
                      <a:pt x="375" y="34"/>
                    </a:lnTo>
                    <a:lnTo>
                      <a:pt x="375" y="35"/>
                    </a:lnTo>
                    <a:lnTo>
                      <a:pt x="376" y="36"/>
                    </a:lnTo>
                    <a:lnTo>
                      <a:pt x="377" y="36"/>
                    </a:lnTo>
                    <a:lnTo>
                      <a:pt x="376" y="36"/>
                    </a:lnTo>
                    <a:lnTo>
                      <a:pt x="376" y="37"/>
                    </a:lnTo>
                    <a:lnTo>
                      <a:pt x="375" y="37"/>
                    </a:lnTo>
                    <a:lnTo>
                      <a:pt x="375" y="38"/>
                    </a:lnTo>
                    <a:lnTo>
                      <a:pt x="375" y="39"/>
                    </a:lnTo>
                    <a:lnTo>
                      <a:pt x="376" y="40"/>
                    </a:lnTo>
                    <a:lnTo>
                      <a:pt x="377" y="40"/>
                    </a:lnTo>
                    <a:lnTo>
                      <a:pt x="377" y="41"/>
                    </a:lnTo>
                    <a:lnTo>
                      <a:pt x="378" y="41"/>
                    </a:lnTo>
                    <a:lnTo>
                      <a:pt x="379" y="41"/>
                    </a:lnTo>
                    <a:lnTo>
                      <a:pt x="379" y="42"/>
                    </a:lnTo>
                    <a:lnTo>
                      <a:pt x="380" y="41"/>
                    </a:lnTo>
                    <a:lnTo>
                      <a:pt x="381" y="41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3" y="42"/>
                    </a:lnTo>
                    <a:lnTo>
                      <a:pt x="383" y="43"/>
                    </a:lnTo>
                    <a:lnTo>
                      <a:pt x="384" y="43"/>
                    </a:lnTo>
                    <a:lnTo>
                      <a:pt x="385" y="44"/>
                    </a:lnTo>
                    <a:lnTo>
                      <a:pt x="386" y="44"/>
                    </a:lnTo>
                    <a:lnTo>
                      <a:pt x="386" y="43"/>
                    </a:lnTo>
                    <a:lnTo>
                      <a:pt x="387" y="42"/>
                    </a:lnTo>
                    <a:lnTo>
                      <a:pt x="386" y="41"/>
                    </a:lnTo>
                    <a:lnTo>
                      <a:pt x="387" y="40"/>
                    </a:lnTo>
                    <a:lnTo>
                      <a:pt x="387" y="41"/>
                    </a:lnTo>
                    <a:lnTo>
                      <a:pt x="387" y="42"/>
                    </a:lnTo>
                    <a:lnTo>
                      <a:pt x="388" y="42"/>
                    </a:lnTo>
                    <a:lnTo>
                      <a:pt x="389" y="42"/>
                    </a:lnTo>
                    <a:lnTo>
                      <a:pt x="390" y="42"/>
                    </a:lnTo>
                    <a:lnTo>
                      <a:pt x="390" y="43"/>
                    </a:lnTo>
                    <a:lnTo>
                      <a:pt x="391" y="43"/>
                    </a:lnTo>
                    <a:lnTo>
                      <a:pt x="392" y="43"/>
                    </a:lnTo>
                    <a:lnTo>
                      <a:pt x="393" y="41"/>
                    </a:lnTo>
                    <a:lnTo>
                      <a:pt x="394" y="41"/>
                    </a:lnTo>
                    <a:lnTo>
                      <a:pt x="395" y="40"/>
                    </a:lnTo>
                    <a:lnTo>
                      <a:pt x="395" y="39"/>
                    </a:lnTo>
                    <a:lnTo>
                      <a:pt x="396" y="39"/>
                    </a:lnTo>
                    <a:lnTo>
                      <a:pt x="396" y="38"/>
                    </a:lnTo>
                    <a:lnTo>
                      <a:pt x="396" y="3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1" name="Freeform 4955"/>
              <p:cNvSpPr>
                <a:spLocks noEditPoints="1"/>
              </p:cNvSpPr>
              <p:nvPr/>
            </p:nvSpPr>
            <p:spPr bwMode="auto">
              <a:xfrm>
                <a:off x="4387850" y="3995738"/>
                <a:ext cx="288925" cy="419100"/>
              </a:xfrm>
              <a:custGeom>
                <a:avLst/>
                <a:gdLst>
                  <a:gd name="T0" fmla="*/ 2147483646 w 182"/>
                  <a:gd name="T1" fmla="*/ 2147483646 h 264"/>
                  <a:gd name="T2" fmla="*/ 2147483646 w 182"/>
                  <a:gd name="T3" fmla="*/ 2147483646 h 264"/>
                  <a:gd name="T4" fmla="*/ 2147483646 w 182"/>
                  <a:gd name="T5" fmla="*/ 2147483646 h 264"/>
                  <a:gd name="T6" fmla="*/ 2147483646 w 182"/>
                  <a:gd name="T7" fmla="*/ 2147483646 h 264"/>
                  <a:gd name="T8" fmla="*/ 2147483646 w 182"/>
                  <a:gd name="T9" fmla="*/ 2147483646 h 264"/>
                  <a:gd name="T10" fmla="*/ 2147483646 w 182"/>
                  <a:gd name="T11" fmla="*/ 2147483646 h 264"/>
                  <a:gd name="T12" fmla="*/ 2147483646 w 182"/>
                  <a:gd name="T13" fmla="*/ 2147483646 h 264"/>
                  <a:gd name="T14" fmla="*/ 2147483646 w 182"/>
                  <a:gd name="T15" fmla="*/ 2147483646 h 264"/>
                  <a:gd name="T16" fmla="*/ 2147483646 w 182"/>
                  <a:gd name="T17" fmla="*/ 2147483646 h 264"/>
                  <a:gd name="T18" fmla="*/ 2147483646 w 182"/>
                  <a:gd name="T19" fmla="*/ 2147483646 h 264"/>
                  <a:gd name="T20" fmla="*/ 2147483646 w 182"/>
                  <a:gd name="T21" fmla="*/ 2147483646 h 264"/>
                  <a:gd name="T22" fmla="*/ 2147483646 w 182"/>
                  <a:gd name="T23" fmla="*/ 2147483646 h 264"/>
                  <a:gd name="T24" fmla="*/ 2147483646 w 182"/>
                  <a:gd name="T25" fmla="*/ 2147483646 h 264"/>
                  <a:gd name="T26" fmla="*/ 2147483646 w 182"/>
                  <a:gd name="T27" fmla="*/ 2147483646 h 264"/>
                  <a:gd name="T28" fmla="*/ 2147483646 w 182"/>
                  <a:gd name="T29" fmla="*/ 2147483646 h 264"/>
                  <a:gd name="T30" fmla="*/ 2147483646 w 182"/>
                  <a:gd name="T31" fmla="*/ 2147483646 h 264"/>
                  <a:gd name="T32" fmla="*/ 2147483646 w 182"/>
                  <a:gd name="T33" fmla="*/ 2147483646 h 264"/>
                  <a:gd name="T34" fmla="*/ 2147483646 w 182"/>
                  <a:gd name="T35" fmla="*/ 2147483646 h 264"/>
                  <a:gd name="T36" fmla="*/ 2147483646 w 182"/>
                  <a:gd name="T37" fmla="*/ 2147483646 h 264"/>
                  <a:gd name="T38" fmla="*/ 2147483646 w 182"/>
                  <a:gd name="T39" fmla="*/ 2147483646 h 264"/>
                  <a:gd name="T40" fmla="*/ 2147483646 w 182"/>
                  <a:gd name="T41" fmla="*/ 2147483646 h 264"/>
                  <a:gd name="T42" fmla="*/ 2147483646 w 182"/>
                  <a:gd name="T43" fmla="*/ 2147483646 h 264"/>
                  <a:gd name="T44" fmla="*/ 2147483646 w 182"/>
                  <a:gd name="T45" fmla="*/ 2147483646 h 264"/>
                  <a:gd name="T46" fmla="*/ 2147483646 w 182"/>
                  <a:gd name="T47" fmla="*/ 2147483646 h 264"/>
                  <a:gd name="T48" fmla="*/ 2147483646 w 182"/>
                  <a:gd name="T49" fmla="*/ 2147483646 h 264"/>
                  <a:gd name="T50" fmla="*/ 2147483646 w 182"/>
                  <a:gd name="T51" fmla="*/ 2147483646 h 264"/>
                  <a:gd name="T52" fmla="*/ 2147483646 w 182"/>
                  <a:gd name="T53" fmla="*/ 2147483646 h 264"/>
                  <a:gd name="T54" fmla="*/ 2147483646 w 182"/>
                  <a:gd name="T55" fmla="*/ 2147483646 h 264"/>
                  <a:gd name="T56" fmla="*/ 2147483646 w 182"/>
                  <a:gd name="T57" fmla="*/ 2147483646 h 264"/>
                  <a:gd name="T58" fmla="*/ 2147483646 w 182"/>
                  <a:gd name="T59" fmla="*/ 2147483646 h 264"/>
                  <a:gd name="T60" fmla="*/ 2147483646 w 182"/>
                  <a:gd name="T61" fmla="*/ 2147483646 h 264"/>
                  <a:gd name="T62" fmla="*/ 2147483646 w 182"/>
                  <a:gd name="T63" fmla="*/ 2147483646 h 264"/>
                  <a:gd name="T64" fmla="*/ 2147483646 w 182"/>
                  <a:gd name="T65" fmla="*/ 2147483646 h 264"/>
                  <a:gd name="T66" fmla="*/ 2147483646 w 182"/>
                  <a:gd name="T67" fmla="*/ 2147483646 h 264"/>
                  <a:gd name="T68" fmla="*/ 2147483646 w 182"/>
                  <a:gd name="T69" fmla="*/ 2147483646 h 264"/>
                  <a:gd name="T70" fmla="*/ 2147483646 w 182"/>
                  <a:gd name="T71" fmla="*/ 2147483646 h 264"/>
                  <a:gd name="T72" fmla="*/ 2147483646 w 182"/>
                  <a:gd name="T73" fmla="*/ 2147483646 h 264"/>
                  <a:gd name="T74" fmla="*/ 2147483646 w 182"/>
                  <a:gd name="T75" fmla="*/ 2147483646 h 264"/>
                  <a:gd name="T76" fmla="*/ 2147483646 w 182"/>
                  <a:gd name="T77" fmla="*/ 2147483646 h 264"/>
                  <a:gd name="T78" fmla="*/ 2147483646 w 182"/>
                  <a:gd name="T79" fmla="*/ 2147483646 h 264"/>
                  <a:gd name="T80" fmla="*/ 2147483646 w 182"/>
                  <a:gd name="T81" fmla="*/ 2147483646 h 264"/>
                  <a:gd name="T82" fmla="*/ 2147483646 w 182"/>
                  <a:gd name="T83" fmla="*/ 2147483646 h 264"/>
                  <a:gd name="T84" fmla="*/ 2147483646 w 182"/>
                  <a:gd name="T85" fmla="*/ 2147483646 h 264"/>
                  <a:gd name="T86" fmla="*/ 2147483646 w 182"/>
                  <a:gd name="T87" fmla="*/ 2147483646 h 264"/>
                  <a:gd name="T88" fmla="*/ 2147483646 w 182"/>
                  <a:gd name="T89" fmla="*/ 2147483646 h 264"/>
                  <a:gd name="T90" fmla="*/ 2147483646 w 182"/>
                  <a:gd name="T91" fmla="*/ 2147483646 h 264"/>
                  <a:gd name="T92" fmla="*/ 2147483646 w 182"/>
                  <a:gd name="T93" fmla="*/ 2147483646 h 264"/>
                  <a:gd name="T94" fmla="*/ 2147483646 w 182"/>
                  <a:gd name="T95" fmla="*/ 2147483646 h 264"/>
                  <a:gd name="T96" fmla="*/ 2147483646 w 182"/>
                  <a:gd name="T97" fmla="*/ 2147483646 h 264"/>
                  <a:gd name="T98" fmla="*/ 2147483646 w 182"/>
                  <a:gd name="T99" fmla="*/ 2147483646 h 264"/>
                  <a:gd name="T100" fmla="*/ 2147483646 w 182"/>
                  <a:gd name="T101" fmla="*/ 2147483646 h 264"/>
                  <a:gd name="T102" fmla="*/ 2147483646 w 182"/>
                  <a:gd name="T103" fmla="*/ 2147483646 h 264"/>
                  <a:gd name="T104" fmla="*/ 2147483646 w 182"/>
                  <a:gd name="T105" fmla="*/ 2147483646 h 264"/>
                  <a:gd name="T106" fmla="*/ 2147483646 w 182"/>
                  <a:gd name="T107" fmla="*/ 2147483646 h 264"/>
                  <a:gd name="T108" fmla="*/ 2147483646 w 182"/>
                  <a:gd name="T109" fmla="*/ 2147483646 h 264"/>
                  <a:gd name="T110" fmla="*/ 2147483646 w 182"/>
                  <a:gd name="T111" fmla="*/ 2147483646 h 264"/>
                  <a:gd name="T112" fmla="*/ 2147483646 w 182"/>
                  <a:gd name="T113" fmla="*/ 2147483646 h 264"/>
                  <a:gd name="T114" fmla="*/ 2147483646 w 182"/>
                  <a:gd name="T115" fmla="*/ 2147483646 h 264"/>
                  <a:gd name="T116" fmla="*/ 2147483646 w 182"/>
                  <a:gd name="T117" fmla="*/ 2147483646 h 264"/>
                  <a:gd name="T118" fmla="*/ 2147483646 w 182"/>
                  <a:gd name="T119" fmla="*/ 2147483646 h 264"/>
                  <a:gd name="T120" fmla="*/ 2147483646 w 182"/>
                  <a:gd name="T121" fmla="*/ 2147483646 h 264"/>
                  <a:gd name="T122" fmla="*/ 2147483646 w 182"/>
                  <a:gd name="T123" fmla="*/ 2147483646 h 264"/>
                  <a:gd name="T124" fmla="*/ 2147483646 w 182"/>
                  <a:gd name="T125" fmla="*/ 2147483646 h 26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82"/>
                  <a:gd name="T190" fmla="*/ 0 h 264"/>
                  <a:gd name="T191" fmla="*/ 182 w 182"/>
                  <a:gd name="T192" fmla="*/ 264 h 264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82" h="264">
                    <a:moveTo>
                      <a:pt x="144" y="9"/>
                    </a:moveTo>
                    <a:lnTo>
                      <a:pt x="170" y="32"/>
                    </a:lnTo>
                    <a:lnTo>
                      <a:pt x="180" y="41"/>
                    </a:lnTo>
                    <a:lnTo>
                      <a:pt x="181" y="41"/>
                    </a:lnTo>
                    <a:lnTo>
                      <a:pt x="182" y="41"/>
                    </a:lnTo>
                    <a:lnTo>
                      <a:pt x="182" y="42"/>
                    </a:lnTo>
                    <a:lnTo>
                      <a:pt x="182" y="43"/>
                    </a:lnTo>
                    <a:lnTo>
                      <a:pt x="181" y="43"/>
                    </a:lnTo>
                    <a:lnTo>
                      <a:pt x="180" y="45"/>
                    </a:lnTo>
                    <a:lnTo>
                      <a:pt x="180" y="46"/>
                    </a:lnTo>
                    <a:lnTo>
                      <a:pt x="179" y="48"/>
                    </a:lnTo>
                    <a:lnTo>
                      <a:pt x="178" y="49"/>
                    </a:lnTo>
                    <a:lnTo>
                      <a:pt x="177" y="52"/>
                    </a:lnTo>
                    <a:lnTo>
                      <a:pt x="177" y="53"/>
                    </a:lnTo>
                    <a:lnTo>
                      <a:pt x="176" y="54"/>
                    </a:lnTo>
                    <a:lnTo>
                      <a:pt x="175" y="56"/>
                    </a:lnTo>
                    <a:lnTo>
                      <a:pt x="175" y="57"/>
                    </a:lnTo>
                    <a:lnTo>
                      <a:pt x="175" y="58"/>
                    </a:lnTo>
                    <a:lnTo>
                      <a:pt x="175" y="59"/>
                    </a:lnTo>
                    <a:lnTo>
                      <a:pt x="175" y="60"/>
                    </a:lnTo>
                    <a:lnTo>
                      <a:pt x="175" y="61"/>
                    </a:lnTo>
                    <a:lnTo>
                      <a:pt x="175" y="62"/>
                    </a:lnTo>
                    <a:lnTo>
                      <a:pt x="175" y="63"/>
                    </a:lnTo>
                    <a:lnTo>
                      <a:pt x="175" y="62"/>
                    </a:lnTo>
                    <a:lnTo>
                      <a:pt x="174" y="63"/>
                    </a:lnTo>
                    <a:lnTo>
                      <a:pt x="175" y="62"/>
                    </a:lnTo>
                    <a:lnTo>
                      <a:pt x="174" y="62"/>
                    </a:lnTo>
                    <a:lnTo>
                      <a:pt x="174" y="61"/>
                    </a:lnTo>
                    <a:lnTo>
                      <a:pt x="174" y="62"/>
                    </a:lnTo>
                    <a:lnTo>
                      <a:pt x="174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3"/>
                    </a:lnTo>
                    <a:lnTo>
                      <a:pt x="175" y="63"/>
                    </a:lnTo>
                    <a:lnTo>
                      <a:pt x="175" y="64"/>
                    </a:lnTo>
                    <a:lnTo>
                      <a:pt x="174" y="65"/>
                    </a:lnTo>
                    <a:lnTo>
                      <a:pt x="173" y="67"/>
                    </a:lnTo>
                    <a:lnTo>
                      <a:pt x="172" y="70"/>
                    </a:lnTo>
                    <a:lnTo>
                      <a:pt x="172" y="72"/>
                    </a:lnTo>
                    <a:lnTo>
                      <a:pt x="172" y="73"/>
                    </a:lnTo>
                    <a:lnTo>
                      <a:pt x="172" y="74"/>
                    </a:lnTo>
                    <a:lnTo>
                      <a:pt x="172" y="77"/>
                    </a:lnTo>
                    <a:lnTo>
                      <a:pt x="172" y="78"/>
                    </a:lnTo>
                    <a:lnTo>
                      <a:pt x="171" y="79"/>
                    </a:lnTo>
                    <a:lnTo>
                      <a:pt x="171" y="80"/>
                    </a:lnTo>
                    <a:lnTo>
                      <a:pt x="171" y="82"/>
                    </a:lnTo>
                    <a:lnTo>
                      <a:pt x="171" y="85"/>
                    </a:lnTo>
                    <a:lnTo>
                      <a:pt x="171" y="88"/>
                    </a:lnTo>
                    <a:lnTo>
                      <a:pt x="171" y="89"/>
                    </a:lnTo>
                    <a:lnTo>
                      <a:pt x="171" y="90"/>
                    </a:lnTo>
                    <a:lnTo>
                      <a:pt x="171" y="91"/>
                    </a:lnTo>
                    <a:lnTo>
                      <a:pt x="171" y="93"/>
                    </a:lnTo>
                    <a:lnTo>
                      <a:pt x="171" y="94"/>
                    </a:lnTo>
                    <a:lnTo>
                      <a:pt x="171" y="96"/>
                    </a:lnTo>
                    <a:lnTo>
                      <a:pt x="171" y="98"/>
                    </a:lnTo>
                    <a:lnTo>
                      <a:pt x="171" y="99"/>
                    </a:lnTo>
                    <a:lnTo>
                      <a:pt x="171" y="101"/>
                    </a:lnTo>
                    <a:lnTo>
                      <a:pt x="171" y="103"/>
                    </a:lnTo>
                    <a:lnTo>
                      <a:pt x="171" y="104"/>
                    </a:lnTo>
                    <a:lnTo>
                      <a:pt x="171" y="105"/>
                    </a:lnTo>
                    <a:lnTo>
                      <a:pt x="171" y="108"/>
                    </a:lnTo>
                    <a:lnTo>
                      <a:pt x="171" y="112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1" y="119"/>
                    </a:lnTo>
                    <a:lnTo>
                      <a:pt x="170" y="122"/>
                    </a:lnTo>
                    <a:lnTo>
                      <a:pt x="170" y="124"/>
                    </a:lnTo>
                    <a:lnTo>
                      <a:pt x="169" y="125"/>
                    </a:lnTo>
                    <a:lnTo>
                      <a:pt x="169" y="126"/>
                    </a:lnTo>
                    <a:lnTo>
                      <a:pt x="168" y="127"/>
                    </a:lnTo>
                    <a:lnTo>
                      <a:pt x="167" y="129"/>
                    </a:lnTo>
                    <a:lnTo>
                      <a:pt x="167" y="130"/>
                    </a:lnTo>
                    <a:lnTo>
                      <a:pt x="166" y="131"/>
                    </a:lnTo>
                    <a:lnTo>
                      <a:pt x="165" y="134"/>
                    </a:lnTo>
                    <a:lnTo>
                      <a:pt x="163" y="138"/>
                    </a:lnTo>
                    <a:lnTo>
                      <a:pt x="161" y="140"/>
                    </a:lnTo>
                    <a:lnTo>
                      <a:pt x="161" y="141"/>
                    </a:lnTo>
                    <a:lnTo>
                      <a:pt x="160" y="142"/>
                    </a:lnTo>
                    <a:lnTo>
                      <a:pt x="160" y="143"/>
                    </a:lnTo>
                    <a:lnTo>
                      <a:pt x="160" y="144"/>
                    </a:lnTo>
                    <a:lnTo>
                      <a:pt x="159" y="144"/>
                    </a:lnTo>
                    <a:lnTo>
                      <a:pt x="159" y="143"/>
                    </a:lnTo>
                    <a:lnTo>
                      <a:pt x="160" y="143"/>
                    </a:lnTo>
                    <a:lnTo>
                      <a:pt x="160" y="142"/>
                    </a:lnTo>
                    <a:lnTo>
                      <a:pt x="160" y="141"/>
                    </a:lnTo>
                    <a:lnTo>
                      <a:pt x="161" y="140"/>
                    </a:lnTo>
                    <a:lnTo>
                      <a:pt x="161" y="139"/>
                    </a:lnTo>
                    <a:lnTo>
                      <a:pt x="160" y="139"/>
                    </a:lnTo>
                    <a:lnTo>
                      <a:pt x="160" y="140"/>
                    </a:lnTo>
                    <a:lnTo>
                      <a:pt x="159" y="141"/>
                    </a:lnTo>
                    <a:lnTo>
                      <a:pt x="159" y="142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8" y="144"/>
                    </a:lnTo>
                    <a:lnTo>
                      <a:pt x="156" y="144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1" y="146"/>
                    </a:lnTo>
                    <a:lnTo>
                      <a:pt x="149" y="147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1"/>
                    </a:lnTo>
                    <a:lnTo>
                      <a:pt x="141" y="154"/>
                    </a:lnTo>
                    <a:lnTo>
                      <a:pt x="140" y="155"/>
                    </a:lnTo>
                    <a:lnTo>
                      <a:pt x="140" y="156"/>
                    </a:lnTo>
                    <a:lnTo>
                      <a:pt x="139" y="157"/>
                    </a:lnTo>
                    <a:lnTo>
                      <a:pt x="139" y="158"/>
                    </a:lnTo>
                    <a:lnTo>
                      <a:pt x="138" y="159"/>
                    </a:lnTo>
                    <a:lnTo>
                      <a:pt x="137" y="159"/>
                    </a:lnTo>
                    <a:lnTo>
                      <a:pt x="137" y="160"/>
                    </a:lnTo>
                    <a:lnTo>
                      <a:pt x="137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5" y="163"/>
                    </a:lnTo>
                    <a:lnTo>
                      <a:pt x="134" y="163"/>
                    </a:lnTo>
                    <a:lnTo>
                      <a:pt x="134" y="164"/>
                    </a:lnTo>
                    <a:lnTo>
                      <a:pt x="134" y="163"/>
                    </a:lnTo>
                    <a:lnTo>
                      <a:pt x="133" y="164"/>
                    </a:lnTo>
                    <a:lnTo>
                      <a:pt x="132" y="164"/>
                    </a:lnTo>
                    <a:lnTo>
                      <a:pt x="131" y="164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30" y="164"/>
                    </a:lnTo>
                    <a:lnTo>
                      <a:pt x="130" y="165"/>
                    </a:lnTo>
                    <a:lnTo>
                      <a:pt x="131" y="165"/>
                    </a:lnTo>
                    <a:lnTo>
                      <a:pt x="132" y="165"/>
                    </a:lnTo>
                    <a:lnTo>
                      <a:pt x="133" y="165"/>
                    </a:lnTo>
                    <a:lnTo>
                      <a:pt x="133" y="166"/>
                    </a:lnTo>
                    <a:lnTo>
                      <a:pt x="132" y="167"/>
                    </a:lnTo>
                    <a:lnTo>
                      <a:pt x="132" y="168"/>
                    </a:lnTo>
                    <a:lnTo>
                      <a:pt x="132" y="169"/>
                    </a:lnTo>
                    <a:lnTo>
                      <a:pt x="131" y="169"/>
                    </a:lnTo>
                    <a:lnTo>
                      <a:pt x="131" y="170"/>
                    </a:lnTo>
                    <a:lnTo>
                      <a:pt x="131" y="171"/>
                    </a:lnTo>
                    <a:lnTo>
                      <a:pt x="130" y="171"/>
                    </a:lnTo>
                    <a:lnTo>
                      <a:pt x="129" y="171"/>
                    </a:lnTo>
                    <a:lnTo>
                      <a:pt x="128" y="171"/>
                    </a:lnTo>
                    <a:lnTo>
                      <a:pt x="128" y="172"/>
                    </a:lnTo>
                    <a:lnTo>
                      <a:pt x="128" y="173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29" y="175"/>
                    </a:lnTo>
                    <a:lnTo>
                      <a:pt x="129" y="176"/>
                    </a:lnTo>
                    <a:lnTo>
                      <a:pt x="129" y="177"/>
                    </a:lnTo>
                    <a:lnTo>
                      <a:pt x="129" y="178"/>
                    </a:lnTo>
                    <a:lnTo>
                      <a:pt x="128" y="179"/>
                    </a:lnTo>
                    <a:lnTo>
                      <a:pt x="128" y="180"/>
                    </a:lnTo>
                    <a:lnTo>
                      <a:pt x="128" y="181"/>
                    </a:lnTo>
                    <a:lnTo>
                      <a:pt x="127" y="181"/>
                    </a:lnTo>
                    <a:lnTo>
                      <a:pt x="127" y="182"/>
                    </a:lnTo>
                    <a:lnTo>
                      <a:pt x="127" y="183"/>
                    </a:lnTo>
                    <a:lnTo>
                      <a:pt x="127" y="184"/>
                    </a:lnTo>
                    <a:lnTo>
                      <a:pt x="126" y="184"/>
                    </a:lnTo>
                    <a:lnTo>
                      <a:pt x="126" y="185"/>
                    </a:lnTo>
                    <a:lnTo>
                      <a:pt x="125" y="186"/>
                    </a:lnTo>
                    <a:lnTo>
                      <a:pt x="125" y="187"/>
                    </a:lnTo>
                    <a:lnTo>
                      <a:pt x="124" y="187"/>
                    </a:lnTo>
                    <a:lnTo>
                      <a:pt x="124" y="188"/>
                    </a:lnTo>
                    <a:lnTo>
                      <a:pt x="123" y="188"/>
                    </a:lnTo>
                    <a:lnTo>
                      <a:pt x="123" y="189"/>
                    </a:lnTo>
                    <a:lnTo>
                      <a:pt x="123" y="190"/>
                    </a:lnTo>
                    <a:lnTo>
                      <a:pt x="122" y="190"/>
                    </a:lnTo>
                    <a:lnTo>
                      <a:pt x="122" y="189"/>
                    </a:lnTo>
                    <a:lnTo>
                      <a:pt x="121" y="189"/>
                    </a:lnTo>
                    <a:lnTo>
                      <a:pt x="121" y="188"/>
                    </a:lnTo>
                    <a:lnTo>
                      <a:pt x="120" y="188"/>
                    </a:lnTo>
                    <a:lnTo>
                      <a:pt x="119" y="189"/>
                    </a:lnTo>
                    <a:lnTo>
                      <a:pt x="119" y="190"/>
                    </a:lnTo>
                    <a:lnTo>
                      <a:pt x="118" y="190"/>
                    </a:lnTo>
                    <a:lnTo>
                      <a:pt x="119" y="190"/>
                    </a:lnTo>
                    <a:lnTo>
                      <a:pt x="119" y="191"/>
                    </a:lnTo>
                    <a:lnTo>
                      <a:pt x="118" y="191"/>
                    </a:lnTo>
                    <a:lnTo>
                      <a:pt x="119" y="191"/>
                    </a:lnTo>
                    <a:lnTo>
                      <a:pt x="119" y="192"/>
                    </a:lnTo>
                    <a:lnTo>
                      <a:pt x="118" y="192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1"/>
                    </a:lnTo>
                    <a:lnTo>
                      <a:pt x="114" y="191"/>
                    </a:lnTo>
                    <a:lnTo>
                      <a:pt x="114" y="189"/>
                    </a:lnTo>
                    <a:lnTo>
                      <a:pt x="115" y="189"/>
                    </a:lnTo>
                    <a:lnTo>
                      <a:pt x="115" y="188"/>
                    </a:lnTo>
                    <a:lnTo>
                      <a:pt x="116" y="188"/>
                    </a:lnTo>
                    <a:lnTo>
                      <a:pt x="117" y="188"/>
                    </a:lnTo>
                    <a:lnTo>
                      <a:pt x="117" y="187"/>
                    </a:lnTo>
                    <a:lnTo>
                      <a:pt x="117" y="186"/>
                    </a:lnTo>
                    <a:lnTo>
                      <a:pt x="118" y="187"/>
                    </a:lnTo>
                    <a:lnTo>
                      <a:pt x="117" y="186"/>
                    </a:lnTo>
                    <a:lnTo>
                      <a:pt x="118" y="186"/>
                    </a:lnTo>
                    <a:lnTo>
                      <a:pt x="117" y="186"/>
                    </a:lnTo>
                    <a:lnTo>
                      <a:pt x="116" y="186"/>
                    </a:lnTo>
                    <a:lnTo>
                      <a:pt x="116" y="185"/>
                    </a:lnTo>
                    <a:lnTo>
                      <a:pt x="115" y="186"/>
                    </a:lnTo>
                    <a:lnTo>
                      <a:pt x="116" y="186"/>
                    </a:lnTo>
                    <a:lnTo>
                      <a:pt x="116" y="187"/>
                    </a:lnTo>
                    <a:lnTo>
                      <a:pt x="115" y="187"/>
                    </a:lnTo>
                    <a:lnTo>
                      <a:pt x="115" y="188"/>
                    </a:lnTo>
                    <a:lnTo>
                      <a:pt x="115" y="187"/>
                    </a:lnTo>
                    <a:lnTo>
                      <a:pt x="115" y="188"/>
                    </a:lnTo>
                    <a:lnTo>
                      <a:pt x="114" y="188"/>
                    </a:lnTo>
                    <a:lnTo>
                      <a:pt x="113" y="188"/>
                    </a:lnTo>
                    <a:lnTo>
                      <a:pt x="112" y="188"/>
                    </a:lnTo>
                    <a:lnTo>
                      <a:pt x="113" y="188"/>
                    </a:lnTo>
                    <a:lnTo>
                      <a:pt x="114" y="188"/>
                    </a:lnTo>
                    <a:lnTo>
                      <a:pt x="114" y="189"/>
                    </a:lnTo>
                    <a:lnTo>
                      <a:pt x="114" y="190"/>
                    </a:lnTo>
                    <a:lnTo>
                      <a:pt x="113" y="190"/>
                    </a:lnTo>
                    <a:lnTo>
                      <a:pt x="113" y="191"/>
                    </a:lnTo>
                    <a:lnTo>
                      <a:pt x="113" y="192"/>
                    </a:lnTo>
                    <a:lnTo>
                      <a:pt x="114" y="192"/>
                    </a:lnTo>
                    <a:lnTo>
                      <a:pt x="115" y="192"/>
                    </a:lnTo>
                    <a:lnTo>
                      <a:pt x="116" y="192"/>
                    </a:lnTo>
                    <a:lnTo>
                      <a:pt x="116" y="193"/>
                    </a:lnTo>
                    <a:lnTo>
                      <a:pt x="116" y="192"/>
                    </a:lnTo>
                    <a:lnTo>
                      <a:pt x="117" y="192"/>
                    </a:lnTo>
                    <a:lnTo>
                      <a:pt x="117" y="193"/>
                    </a:lnTo>
                    <a:lnTo>
                      <a:pt x="118" y="192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20" y="192"/>
                    </a:lnTo>
                    <a:lnTo>
                      <a:pt x="120" y="193"/>
                    </a:lnTo>
                    <a:lnTo>
                      <a:pt x="119" y="193"/>
                    </a:lnTo>
                    <a:lnTo>
                      <a:pt x="120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18" y="195"/>
                    </a:lnTo>
                    <a:lnTo>
                      <a:pt x="118" y="196"/>
                    </a:lnTo>
                    <a:lnTo>
                      <a:pt x="116" y="197"/>
                    </a:lnTo>
                    <a:lnTo>
                      <a:pt x="116" y="198"/>
                    </a:lnTo>
                    <a:lnTo>
                      <a:pt x="115" y="199"/>
                    </a:lnTo>
                    <a:lnTo>
                      <a:pt x="115" y="200"/>
                    </a:lnTo>
                    <a:lnTo>
                      <a:pt x="115" y="201"/>
                    </a:lnTo>
                    <a:lnTo>
                      <a:pt x="114" y="202"/>
                    </a:lnTo>
                    <a:lnTo>
                      <a:pt x="114" y="203"/>
                    </a:lnTo>
                    <a:lnTo>
                      <a:pt x="113" y="204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2" y="206"/>
                    </a:lnTo>
                    <a:lnTo>
                      <a:pt x="112" y="207"/>
                    </a:lnTo>
                    <a:lnTo>
                      <a:pt x="111" y="207"/>
                    </a:lnTo>
                    <a:lnTo>
                      <a:pt x="111" y="208"/>
                    </a:lnTo>
                    <a:lnTo>
                      <a:pt x="110" y="208"/>
                    </a:lnTo>
                    <a:lnTo>
                      <a:pt x="108" y="211"/>
                    </a:lnTo>
                    <a:lnTo>
                      <a:pt x="108" y="212"/>
                    </a:lnTo>
                    <a:lnTo>
                      <a:pt x="108" y="213"/>
                    </a:lnTo>
                    <a:lnTo>
                      <a:pt x="107" y="213"/>
                    </a:lnTo>
                    <a:lnTo>
                      <a:pt x="106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6"/>
                    </a:lnTo>
                    <a:lnTo>
                      <a:pt x="104" y="215"/>
                    </a:lnTo>
                    <a:lnTo>
                      <a:pt x="103" y="215"/>
                    </a:lnTo>
                    <a:lnTo>
                      <a:pt x="103" y="216"/>
                    </a:lnTo>
                    <a:lnTo>
                      <a:pt x="102" y="216"/>
                    </a:lnTo>
                    <a:lnTo>
                      <a:pt x="102" y="217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7"/>
                    </a:lnTo>
                    <a:lnTo>
                      <a:pt x="100" y="217"/>
                    </a:lnTo>
                    <a:lnTo>
                      <a:pt x="100" y="218"/>
                    </a:lnTo>
                    <a:lnTo>
                      <a:pt x="100" y="217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9" y="217"/>
                    </a:lnTo>
                    <a:lnTo>
                      <a:pt x="98" y="217"/>
                    </a:lnTo>
                    <a:lnTo>
                      <a:pt x="98" y="218"/>
                    </a:lnTo>
                    <a:lnTo>
                      <a:pt x="97" y="218"/>
                    </a:lnTo>
                    <a:lnTo>
                      <a:pt x="98" y="218"/>
                    </a:lnTo>
                    <a:lnTo>
                      <a:pt x="97" y="219"/>
                    </a:lnTo>
                    <a:lnTo>
                      <a:pt x="98" y="219"/>
                    </a:lnTo>
                    <a:lnTo>
                      <a:pt x="99" y="219"/>
                    </a:lnTo>
                    <a:lnTo>
                      <a:pt x="98" y="219"/>
                    </a:lnTo>
                    <a:lnTo>
                      <a:pt x="98" y="218"/>
                    </a:lnTo>
                    <a:lnTo>
                      <a:pt x="99" y="217"/>
                    </a:lnTo>
                    <a:lnTo>
                      <a:pt x="99" y="218"/>
                    </a:lnTo>
                    <a:lnTo>
                      <a:pt x="100" y="218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100" y="219"/>
                    </a:lnTo>
                    <a:lnTo>
                      <a:pt x="99" y="219"/>
                    </a:lnTo>
                    <a:lnTo>
                      <a:pt x="99" y="220"/>
                    </a:lnTo>
                    <a:lnTo>
                      <a:pt x="99" y="221"/>
                    </a:lnTo>
                    <a:lnTo>
                      <a:pt x="98" y="222"/>
                    </a:lnTo>
                    <a:lnTo>
                      <a:pt x="97" y="223"/>
                    </a:lnTo>
                    <a:lnTo>
                      <a:pt x="98" y="223"/>
                    </a:lnTo>
                    <a:lnTo>
                      <a:pt x="97" y="223"/>
                    </a:lnTo>
                    <a:lnTo>
                      <a:pt x="96" y="223"/>
                    </a:lnTo>
                    <a:lnTo>
                      <a:pt x="95" y="224"/>
                    </a:lnTo>
                    <a:lnTo>
                      <a:pt x="94" y="225"/>
                    </a:lnTo>
                    <a:lnTo>
                      <a:pt x="93" y="226"/>
                    </a:lnTo>
                    <a:lnTo>
                      <a:pt x="93" y="227"/>
                    </a:lnTo>
                    <a:lnTo>
                      <a:pt x="93" y="228"/>
                    </a:lnTo>
                    <a:lnTo>
                      <a:pt x="92" y="228"/>
                    </a:lnTo>
                    <a:lnTo>
                      <a:pt x="93" y="228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9"/>
                    </a:lnTo>
                    <a:lnTo>
                      <a:pt x="90" y="230"/>
                    </a:lnTo>
                    <a:lnTo>
                      <a:pt x="89" y="230"/>
                    </a:lnTo>
                    <a:lnTo>
                      <a:pt x="89" y="229"/>
                    </a:lnTo>
                    <a:lnTo>
                      <a:pt x="89" y="228"/>
                    </a:lnTo>
                    <a:lnTo>
                      <a:pt x="88" y="227"/>
                    </a:lnTo>
                    <a:lnTo>
                      <a:pt x="88" y="226"/>
                    </a:lnTo>
                    <a:lnTo>
                      <a:pt x="89" y="226"/>
                    </a:lnTo>
                    <a:lnTo>
                      <a:pt x="88" y="226"/>
                    </a:lnTo>
                    <a:lnTo>
                      <a:pt x="88" y="227"/>
                    </a:lnTo>
                    <a:lnTo>
                      <a:pt x="87" y="227"/>
                    </a:lnTo>
                    <a:lnTo>
                      <a:pt x="88" y="227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5" y="229"/>
                    </a:lnTo>
                    <a:lnTo>
                      <a:pt x="84" y="229"/>
                    </a:lnTo>
                    <a:lnTo>
                      <a:pt x="83" y="229"/>
                    </a:lnTo>
                    <a:lnTo>
                      <a:pt x="83" y="230"/>
                    </a:lnTo>
                    <a:lnTo>
                      <a:pt x="83" y="229"/>
                    </a:lnTo>
                    <a:lnTo>
                      <a:pt x="82" y="229"/>
                    </a:lnTo>
                    <a:lnTo>
                      <a:pt x="83" y="229"/>
                    </a:lnTo>
                    <a:lnTo>
                      <a:pt x="82" y="229"/>
                    </a:lnTo>
                    <a:lnTo>
                      <a:pt x="83" y="230"/>
                    </a:lnTo>
                    <a:lnTo>
                      <a:pt x="82" y="230"/>
                    </a:lnTo>
                    <a:lnTo>
                      <a:pt x="82" y="229"/>
                    </a:lnTo>
                    <a:lnTo>
                      <a:pt x="81" y="230"/>
                    </a:lnTo>
                    <a:lnTo>
                      <a:pt x="80" y="230"/>
                    </a:lnTo>
                    <a:lnTo>
                      <a:pt x="80" y="231"/>
                    </a:lnTo>
                    <a:lnTo>
                      <a:pt x="79" y="232"/>
                    </a:lnTo>
                    <a:lnTo>
                      <a:pt x="79" y="233"/>
                    </a:lnTo>
                    <a:lnTo>
                      <a:pt x="78" y="233"/>
                    </a:lnTo>
                    <a:lnTo>
                      <a:pt x="78" y="234"/>
                    </a:lnTo>
                    <a:lnTo>
                      <a:pt x="77" y="235"/>
                    </a:lnTo>
                    <a:lnTo>
                      <a:pt x="76" y="236"/>
                    </a:lnTo>
                    <a:lnTo>
                      <a:pt x="75" y="237"/>
                    </a:lnTo>
                    <a:lnTo>
                      <a:pt x="75" y="238"/>
                    </a:lnTo>
                    <a:lnTo>
                      <a:pt x="75" y="239"/>
                    </a:lnTo>
                    <a:lnTo>
                      <a:pt x="75" y="240"/>
                    </a:lnTo>
                    <a:lnTo>
                      <a:pt x="75" y="241"/>
                    </a:lnTo>
                    <a:lnTo>
                      <a:pt x="75" y="242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3" y="245"/>
                    </a:lnTo>
                    <a:lnTo>
                      <a:pt x="72" y="246"/>
                    </a:lnTo>
                    <a:lnTo>
                      <a:pt x="72" y="248"/>
                    </a:lnTo>
                    <a:lnTo>
                      <a:pt x="70" y="250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8" y="252"/>
                    </a:lnTo>
                    <a:lnTo>
                      <a:pt x="67" y="253"/>
                    </a:lnTo>
                    <a:lnTo>
                      <a:pt x="66" y="253"/>
                    </a:lnTo>
                    <a:lnTo>
                      <a:pt x="65" y="254"/>
                    </a:lnTo>
                    <a:lnTo>
                      <a:pt x="65" y="255"/>
                    </a:lnTo>
                    <a:lnTo>
                      <a:pt x="64" y="256"/>
                    </a:lnTo>
                    <a:lnTo>
                      <a:pt x="62" y="258"/>
                    </a:lnTo>
                    <a:lnTo>
                      <a:pt x="62" y="260"/>
                    </a:lnTo>
                    <a:lnTo>
                      <a:pt x="61" y="261"/>
                    </a:lnTo>
                    <a:lnTo>
                      <a:pt x="61" y="262"/>
                    </a:lnTo>
                    <a:lnTo>
                      <a:pt x="61" y="263"/>
                    </a:lnTo>
                    <a:lnTo>
                      <a:pt x="61" y="264"/>
                    </a:lnTo>
                    <a:lnTo>
                      <a:pt x="61" y="263"/>
                    </a:lnTo>
                    <a:lnTo>
                      <a:pt x="60" y="263"/>
                    </a:lnTo>
                    <a:lnTo>
                      <a:pt x="60" y="262"/>
                    </a:lnTo>
                    <a:lnTo>
                      <a:pt x="60" y="263"/>
                    </a:lnTo>
                    <a:lnTo>
                      <a:pt x="60" y="262"/>
                    </a:lnTo>
                    <a:lnTo>
                      <a:pt x="59" y="262"/>
                    </a:lnTo>
                    <a:lnTo>
                      <a:pt x="58" y="261"/>
                    </a:lnTo>
                    <a:lnTo>
                      <a:pt x="59" y="261"/>
                    </a:lnTo>
                    <a:lnTo>
                      <a:pt x="58" y="260"/>
                    </a:lnTo>
                    <a:lnTo>
                      <a:pt x="58" y="259"/>
                    </a:lnTo>
                    <a:lnTo>
                      <a:pt x="57" y="259"/>
                    </a:lnTo>
                    <a:lnTo>
                      <a:pt x="56" y="259"/>
                    </a:lnTo>
                    <a:lnTo>
                      <a:pt x="55" y="259"/>
                    </a:lnTo>
                    <a:lnTo>
                      <a:pt x="56" y="259"/>
                    </a:lnTo>
                    <a:lnTo>
                      <a:pt x="55" y="259"/>
                    </a:lnTo>
                    <a:lnTo>
                      <a:pt x="55" y="258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3" y="256"/>
                    </a:lnTo>
                    <a:lnTo>
                      <a:pt x="52" y="256"/>
                    </a:lnTo>
                    <a:lnTo>
                      <a:pt x="51" y="256"/>
                    </a:lnTo>
                    <a:lnTo>
                      <a:pt x="51" y="257"/>
                    </a:lnTo>
                    <a:lnTo>
                      <a:pt x="50" y="257"/>
                    </a:lnTo>
                    <a:lnTo>
                      <a:pt x="50" y="256"/>
                    </a:lnTo>
                    <a:lnTo>
                      <a:pt x="49" y="256"/>
                    </a:lnTo>
                    <a:lnTo>
                      <a:pt x="49" y="257"/>
                    </a:lnTo>
                    <a:lnTo>
                      <a:pt x="48" y="257"/>
                    </a:lnTo>
                    <a:lnTo>
                      <a:pt x="48" y="258"/>
                    </a:lnTo>
                    <a:lnTo>
                      <a:pt x="47" y="257"/>
                    </a:lnTo>
                    <a:lnTo>
                      <a:pt x="47" y="258"/>
                    </a:lnTo>
                    <a:lnTo>
                      <a:pt x="47" y="257"/>
                    </a:lnTo>
                    <a:lnTo>
                      <a:pt x="46" y="257"/>
                    </a:lnTo>
                    <a:lnTo>
                      <a:pt x="45" y="257"/>
                    </a:lnTo>
                    <a:lnTo>
                      <a:pt x="46" y="257"/>
                    </a:lnTo>
                    <a:lnTo>
                      <a:pt x="45" y="257"/>
                    </a:lnTo>
                    <a:lnTo>
                      <a:pt x="45" y="258"/>
                    </a:lnTo>
                    <a:lnTo>
                      <a:pt x="45" y="257"/>
                    </a:lnTo>
                    <a:lnTo>
                      <a:pt x="44" y="257"/>
                    </a:lnTo>
                    <a:lnTo>
                      <a:pt x="44" y="256"/>
                    </a:lnTo>
                    <a:lnTo>
                      <a:pt x="43" y="256"/>
                    </a:lnTo>
                    <a:lnTo>
                      <a:pt x="42" y="256"/>
                    </a:lnTo>
                    <a:lnTo>
                      <a:pt x="43" y="256"/>
                    </a:lnTo>
                    <a:lnTo>
                      <a:pt x="43" y="255"/>
                    </a:lnTo>
                    <a:lnTo>
                      <a:pt x="42" y="255"/>
                    </a:lnTo>
                    <a:lnTo>
                      <a:pt x="41" y="255"/>
                    </a:lnTo>
                    <a:lnTo>
                      <a:pt x="40" y="255"/>
                    </a:lnTo>
                    <a:lnTo>
                      <a:pt x="40" y="256"/>
                    </a:lnTo>
                    <a:lnTo>
                      <a:pt x="39" y="256"/>
                    </a:lnTo>
                    <a:lnTo>
                      <a:pt x="38" y="256"/>
                    </a:lnTo>
                    <a:lnTo>
                      <a:pt x="38" y="255"/>
                    </a:lnTo>
                    <a:lnTo>
                      <a:pt x="38" y="256"/>
                    </a:lnTo>
                    <a:lnTo>
                      <a:pt x="38" y="255"/>
                    </a:lnTo>
                    <a:lnTo>
                      <a:pt x="37" y="255"/>
                    </a:lnTo>
                    <a:lnTo>
                      <a:pt x="37" y="254"/>
                    </a:lnTo>
                    <a:lnTo>
                      <a:pt x="36" y="254"/>
                    </a:lnTo>
                    <a:lnTo>
                      <a:pt x="36" y="253"/>
                    </a:lnTo>
                    <a:lnTo>
                      <a:pt x="36" y="254"/>
                    </a:lnTo>
                    <a:lnTo>
                      <a:pt x="35" y="254"/>
                    </a:lnTo>
                    <a:lnTo>
                      <a:pt x="35" y="253"/>
                    </a:lnTo>
                    <a:lnTo>
                      <a:pt x="34" y="253"/>
                    </a:lnTo>
                    <a:lnTo>
                      <a:pt x="33" y="253"/>
                    </a:lnTo>
                    <a:lnTo>
                      <a:pt x="33" y="252"/>
                    </a:lnTo>
                    <a:lnTo>
                      <a:pt x="32" y="253"/>
                    </a:lnTo>
                    <a:lnTo>
                      <a:pt x="32" y="252"/>
                    </a:lnTo>
                    <a:lnTo>
                      <a:pt x="31" y="252"/>
                    </a:lnTo>
                    <a:lnTo>
                      <a:pt x="30" y="252"/>
                    </a:lnTo>
                    <a:lnTo>
                      <a:pt x="29" y="252"/>
                    </a:lnTo>
                    <a:lnTo>
                      <a:pt x="28" y="252"/>
                    </a:lnTo>
                    <a:lnTo>
                      <a:pt x="28" y="253"/>
                    </a:lnTo>
                    <a:lnTo>
                      <a:pt x="27" y="253"/>
                    </a:lnTo>
                    <a:lnTo>
                      <a:pt x="26" y="252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50"/>
                    </a:lnTo>
                    <a:lnTo>
                      <a:pt x="24" y="250"/>
                    </a:lnTo>
                    <a:lnTo>
                      <a:pt x="23" y="250"/>
                    </a:lnTo>
                    <a:lnTo>
                      <a:pt x="23" y="249"/>
                    </a:lnTo>
                    <a:lnTo>
                      <a:pt x="22" y="249"/>
                    </a:lnTo>
                    <a:lnTo>
                      <a:pt x="22" y="250"/>
                    </a:lnTo>
                    <a:lnTo>
                      <a:pt x="21" y="250"/>
                    </a:lnTo>
                    <a:lnTo>
                      <a:pt x="21" y="249"/>
                    </a:lnTo>
                    <a:lnTo>
                      <a:pt x="20" y="249"/>
                    </a:lnTo>
                    <a:lnTo>
                      <a:pt x="19" y="248"/>
                    </a:lnTo>
                    <a:lnTo>
                      <a:pt x="19" y="249"/>
                    </a:lnTo>
                    <a:lnTo>
                      <a:pt x="18" y="249"/>
                    </a:lnTo>
                    <a:lnTo>
                      <a:pt x="18" y="248"/>
                    </a:lnTo>
                    <a:lnTo>
                      <a:pt x="17" y="247"/>
                    </a:lnTo>
                    <a:lnTo>
                      <a:pt x="17" y="246"/>
                    </a:lnTo>
                    <a:lnTo>
                      <a:pt x="16" y="247"/>
                    </a:lnTo>
                    <a:lnTo>
                      <a:pt x="15" y="246"/>
                    </a:lnTo>
                    <a:lnTo>
                      <a:pt x="14" y="246"/>
                    </a:lnTo>
                    <a:lnTo>
                      <a:pt x="13" y="246"/>
                    </a:lnTo>
                    <a:lnTo>
                      <a:pt x="13" y="245"/>
                    </a:lnTo>
                    <a:lnTo>
                      <a:pt x="12" y="245"/>
                    </a:lnTo>
                    <a:lnTo>
                      <a:pt x="12" y="244"/>
                    </a:lnTo>
                    <a:lnTo>
                      <a:pt x="11" y="244"/>
                    </a:lnTo>
                    <a:lnTo>
                      <a:pt x="11" y="243"/>
                    </a:lnTo>
                    <a:lnTo>
                      <a:pt x="10" y="243"/>
                    </a:lnTo>
                    <a:lnTo>
                      <a:pt x="9" y="243"/>
                    </a:lnTo>
                    <a:lnTo>
                      <a:pt x="9" y="244"/>
                    </a:lnTo>
                    <a:lnTo>
                      <a:pt x="9" y="243"/>
                    </a:lnTo>
                    <a:lnTo>
                      <a:pt x="8" y="243"/>
                    </a:lnTo>
                    <a:lnTo>
                      <a:pt x="9" y="243"/>
                    </a:lnTo>
                    <a:lnTo>
                      <a:pt x="9" y="242"/>
                    </a:lnTo>
                    <a:lnTo>
                      <a:pt x="9" y="243"/>
                    </a:lnTo>
                    <a:lnTo>
                      <a:pt x="9" y="242"/>
                    </a:lnTo>
                    <a:lnTo>
                      <a:pt x="8" y="242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8" y="241"/>
                    </a:lnTo>
                    <a:lnTo>
                      <a:pt x="8" y="240"/>
                    </a:lnTo>
                    <a:lnTo>
                      <a:pt x="8" y="239"/>
                    </a:lnTo>
                    <a:lnTo>
                      <a:pt x="8" y="238"/>
                    </a:lnTo>
                    <a:lnTo>
                      <a:pt x="9" y="238"/>
                    </a:lnTo>
                    <a:lnTo>
                      <a:pt x="9" y="237"/>
                    </a:lnTo>
                    <a:lnTo>
                      <a:pt x="8" y="236"/>
                    </a:lnTo>
                    <a:lnTo>
                      <a:pt x="9" y="236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9" y="233"/>
                    </a:lnTo>
                    <a:lnTo>
                      <a:pt x="10" y="233"/>
                    </a:lnTo>
                    <a:lnTo>
                      <a:pt x="10" y="232"/>
                    </a:lnTo>
                    <a:lnTo>
                      <a:pt x="10" y="231"/>
                    </a:lnTo>
                    <a:lnTo>
                      <a:pt x="10" y="230"/>
                    </a:lnTo>
                    <a:lnTo>
                      <a:pt x="9" y="230"/>
                    </a:lnTo>
                    <a:lnTo>
                      <a:pt x="9" y="229"/>
                    </a:lnTo>
                    <a:lnTo>
                      <a:pt x="8" y="228"/>
                    </a:lnTo>
                    <a:lnTo>
                      <a:pt x="9" y="228"/>
                    </a:lnTo>
                    <a:lnTo>
                      <a:pt x="10" y="228"/>
                    </a:lnTo>
                    <a:lnTo>
                      <a:pt x="10" y="226"/>
                    </a:lnTo>
                    <a:lnTo>
                      <a:pt x="10" y="225"/>
                    </a:lnTo>
                    <a:lnTo>
                      <a:pt x="10" y="224"/>
                    </a:lnTo>
                    <a:lnTo>
                      <a:pt x="11" y="224"/>
                    </a:lnTo>
                    <a:lnTo>
                      <a:pt x="11" y="223"/>
                    </a:lnTo>
                    <a:lnTo>
                      <a:pt x="10" y="223"/>
                    </a:lnTo>
                    <a:lnTo>
                      <a:pt x="9" y="223"/>
                    </a:lnTo>
                    <a:lnTo>
                      <a:pt x="9" y="222"/>
                    </a:lnTo>
                    <a:lnTo>
                      <a:pt x="9" y="221"/>
                    </a:lnTo>
                    <a:lnTo>
                      <a:pt x="9" y="220"/>
                    </a:lnTo>
                    <a:lnTo>
                      <a:pt x="9" y="219"/>
                    </a:lnTo>
                    <a:lnTo>
                      <a:pt x="8" y="219"/>
                    </a:lnTo>
                    <a:lnTo>
                      <a:pt x="8" y="218"/>
                    </a:lnTo>
                    <a:lnTo>
                      <a:pt x="7" y="218"/>
                    </a:lnTo>
                    <a:lnTo>
                      <a:pt x="6" y="217"/>
                    </a:lnTo>
                    <a:lnTo>
                      <a:pt x="5" y="218"/>
                    </a:lnTo>
                    <a:lnTo>
                      <a:pt x="4" y="217"/>
                    </a:lnTo>
                    <a:lnTo>
                      <a:pt x="4" y="218"/>
                    </a:lnTo>
                    <a:lnTo>
                      <a:pt x="4" y="217"/>
                    </a:lnTo>
                    <a:lnTo>
                      <a:pt x="5" y="217"/>
                    </a:lnTo>
                    <a:lnTo>
                      <a:pt x="4" y="217"/>
                    </a:lnTo>
                    <a:lnTo>
                      <a:pt x="3" y="217"/>
                    </a:lnTo>
                    <a:lnTo>
                      <a:pt x="3" y="216"/>
                    </a:lnTo>
                    <a:lnTo>
                      <a:pt x="2" y="215"/>
                    </a:lnTo>
                    <a:lnTo>
                      <a:pt x="2" y="214"/>
                    </a:lnTo>
                    <a:lnTo>
                      <a:pt x="1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1" y="212"/>
                    </a:lnTo>
                    <a:lnTo>
                      <a:pt x="1" y="213"/>
                    </a:lnTo>
                    <a:lnTo>
                      <a:pt x="2" y="213"/>
                    </a:lnTo>
                    <a:lnTo>
                      <a:pt x="2" y="212"/>
                    </a:lnTo>
                    <a:lnTo>
                      <a:pt x="1" y="212"/>
                    </a:lnTo>
                    <a:lnTo>
                      <a:pt x="2" y="212"/>
                    </a:lnTo>
                    <a:lnTo>
                      <a:pt x="1" y="212"/>
                    </a:lnTo>
                    <a:lnTo>
                      <a:pt x="1" y="211"/>
                    </a:lnTo>
                    <a:lnTo>
                      <a:pt x="2" y="211"/>
                    </a:lnTo>
                    <a:lnTo>
                      <a:pt x="2" y="210"/>
                    </a:lnTo>
                    <a:lnTo>
                      <a:pt x="1" y="210"/>
                    </a:lnTo>
                    <a:lnTo>
                      <a:pt x="2" y="209"/>
                    </a:lnTo>
                    <a:lnTo>
                      <a:pt x="3" y="208"/>
                    </a:lnTo>
                    <a:lnTo>
                      <a:pt x="3" y="207"/>
                    </a:lnTo>
                    <a:lnTo>
                      <a:pt x="4" y="207"/>
                    </a:lnTo>
                    <a:lnTo>
                      <a:pt x="5" y="206"/>
                    </a:lnTo>
                    <a:lnTo>
                      <a:pt x="4" y="206"/>
                    </a:lnTo>
                    <a:lnTo>
                      <a:pt x="5" y="206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6" y="205"/>
                    </a:lnTo>
                    <a:lnTo>
                      <a:pt x="6" y="204"/>
                    </a:lnTo>
                    <a:lnTo>
                      <a:pt x="6" y="205"/>
                    </a:lnTo>
                    <a:lnTo>
                      <a:pt x="5" y="204"/>
                    </a:lnTo>
                    <a:lnTo>
                      <a:pt x="5" y="203"/>
                    </a:lnTo>
                    <a:lnTo>
                      <a:pt x="6" y="203"/>
                    </a:lnTo>
                    <a:lnTo>
                      <a:pt x="5" y="203"/>
                    </a:lnTo>
                    <a:lnTo>
                      <a:pt x="4" y="203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4" y="202"/>
                    </a:lnTo>
                    <a:lnTo>
                      <a:pt x="4" y="201"/>
                    </a:lnTo>
                    <a:lnTo>
                      <a:pt x="4" y="200"/>
                    </a:lnTo>
                    <a:lnTo>
                      <a:pt x="5" y="199"/>
                    </a:lnTo>
                    <a:lnTo>
                      <a:pt x="5" y="198"/>
                    </a:lnTo>
                    <a:lnTo>
                      <a:pt x="6" y="198"/>
                    </a:lnTo>
                    <a:lnTo>
                      <a:pt x="7" y="198"/>
                    </a:lnTo>
                    <a:lnTo>
                      <a:pt x="7" y="197"/>
                    </a:lnTo>
                    <a:lnTo>
                      <a:pt x="7" y="196"/>
                    </a:lnTo>
                    <a:lnTo>
                      <a:pt x="7" y="195"/>
                    </a:lnTo>
                    <a:lnTo>
                      <a:pt x="7" y="194"/>
                    </a:lnTo>
                    <a:lnTo>
                      <a:pt x="7" y="193"/>
                    </a:lnTo>
                    <a:lnTo>
                      <a:pt x="8" y="193"/>
                    </a:lnTo>
                    <a:lnTo>
                      <a:pt x="8" y="192"/>
                    </a:lnTo>
                    <a:lnTo>
                      <a:pt x="8" y="191"/>
                    </a:lnTo>
                    <a:lnTo>
                      <a:pt x="8" y="190"/>
                    </a:lnTo>
                    <a:lnTo>
                      <a:pt x="8" y="189"/>
                    </a:lnTo>
                    <a:lnTo>
                      <a:pt x="8" y="188"/>
                    </a:lnTo>
                    <a:lnTo>
                      <a:pt x="8" y="187"/>
                    </a:lnTo>
                    <a:lnTo>
                      <a:pt x="7" y="187"/>
                    </a:lnTo>
                    <a:lnTo>
                      <a:pt x="6" y="187"/>
                    </a:lnTo>
                    <a:lnTo>
                      <a:pt x="6" y="186"/>
                    </a:lnTo>
                    <a:lnTo>
                      <a:pt x="6" y="185"/>
                    </a:lnTo>
                    <a:lnTo>
                      <a:pt x="6" y="184"/>
                    </a:lnTo>
                    <a:lnTo>
                      <a:pt x="5" y="183"/>
                    </a:lnTo>
                    <a:lnTo>
                      <a:pt x="5" y="182"/>
                    </a:lnTo>
                    <a:lnTo>
                      <a:pt x="5" y="181"/>
                    </a:lnTo>
                    <a:lnTo>
                      <a:pt x="6" y="181"/>
                    </a:lnTo>
                    <a:lnTo>
                      <a:pt x="6" y="180"/>
                    </a:lnTo>
                    <a:lnTo>
                      <a:pt x="7" y="180"/>
                    </a:lnTo>
                    <a:lnTo>
                      <a:pt x="8" y="179"/>
                    </a:lnTo>
                    <a:lnTo>
                      <a:pt x="7" y="179"/>
                    </a:lnTo>
                    <a:lnTo>
                      <a:pt x="8" y="179"/>
                    </a:lnTo>
                    <a:lnTo>
                      <a:pt x="9" y="179"/>
                    </a:lnTo>
                    <a:lnTo>
                      <a:pt x="9" y="178"/>
                    </a:lnTo>
                    <a:lnTo>
                      <a:pt x="10" y="178"/>
                    </a:lnTo>
                    <a:lnTo>
                      <a:pt x="11" y="178"/>
                    </a:lnTo>
                    <a:lnTo>
                      <a:pt x="11" y="177"/>
                    </a:lnTo>
                    <a:lnTo>
                      <a:pt x="11" y="176"/>
                    </a:lnTo>
                    <a:lnTo>
                      <a:pt x="12" y="176"/>
                    </a:lnTo>
                    <a:lnTo>
                      <a:pt x="12" y="175"/>
                    </a:lnTo>
                    <a:lnTo>
                      <a:pt x="12" y="174"/>
                    </a:lnTo>
                    <a:lnTo>
                      <a:pt x="13" y="173"/>
                    </a:lnTo>
                    <a:lnTo>
                      <a:pt x="12" y="173"/>
                    </a:lnTo>
                    <a:lnTo>
                      <a:pt x="13" y="173"/>
                    </a:lnTo>
                    <a:lnTo>
                      <a:pt x="13" y="172"/>
                    </a:lnTo>
                    <a:lnTo>
                      <a:pt x="13" y="171"/>
                    </a:lnTo>
                    <a:lnTo>
                      <a:pt x="20" y="172"/>
                    </a:lnTo>
                    <a:lnTo>
                      <a:pt x="38" y="174"/>
                    </a:lnTo>
                    <a:lnTo>
                      <a:pt x="39" y="173"/>
                    </a:lnTo>
                    <a:lnTo>
                      <a:pt x="40" y="173"/>
                    </a:lnTo>
                    <a:lnTo>
                      <a:pt x="41" y="173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2" y="171"/>
                    </a:lnTo>
                    <a:lnTo>
                      <a:pt x="42" y="170"/>
                    </a:lnTo>
                    <a:lnTo>
                      <a:pt x="43" y="170"/>
                    </a:lnTo>
                    <a:lnTo>
                      <a:pt x="43" y="169"/>
                    </a:lnTo>
                    <a:lnTo>
                      <a:pt x="43" y="168"/>
                    </a:lnTo>
                    <a:lnTo>
                      <a:pt x="44" y="168"/>
                    </a:lnTo>
                    <a:lnTo>
                      <a:pt x="44" y="167"/>
                    </a:lnTo>
                    <a:lnTo>
                      <a:pt x="44" y="166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6" y="163"/>
                    </a:lnTo>
                    <a:lnTo>
                      <a:pt x="45" y="163"/>
                    </a:lnTo>
                    <a:lnTo>
                      <a:pt x="46" y="163"/>
                    </a:lnTo>
                    <a:lnTo>
                      <a:pt x="46" y="162"/>
                    </a:lnTo>
                    <a:lnTo>
                      <a:pt x="47" y="162"/>
                    </a:lnTo>
                    <a:lnTo>
                      <a:pt x="47" y="161"/>
                    </a:lnTo>
                    <a:lnTo>
                      <a:pt x="47" y="160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8" y="158"/>
                    </a:lnTo>
                    <a:lnTo>
                      <a:pt x="47" y="157"/>
                    </a:lnTo>
                    <a:lnTo>
                      <a:pt x="48" y="156"/>
                    </a:lnTo>
                    <a:lnTo>
                      <a:pt x="48" y="155"/>
                    </a:lnTo>
                    <a:lnTo>
                      <a:pt x="49" y="154"/>
                    </a:lnTo>
                    <a:lnTo>
                      <a:pt x="50" y="154"/>
                    </a:lnTo>
                    <a:lnTo>
                      <a:pt x="51" y="154"/>
                    </a:lnTo>
                    <a:lnTo>
                      <a:pt x="52" y="154"/>
                    </a:lnTo>
                    <a:lnTo>
                      <a:pt x="53" y="154"/>
                    </a:lnTo>
                    <a:lnTo>
                      <a:pt x="53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6" y="151"/>
                    </a:lnTo>
                    <a:lnTo>
                      <a:pt x="56" y="152"/>
                    </a:lnTo>
                    <a:lnTo>
                      <a:pt x="57" y="151"/>
                    </a:lnTo>
                    <a:lnTo>
                      <a:pt x="58" y="151"/>
                    </a:lnTo>
                    <a:lnTo>
                      <a:pt x="58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9" y="147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59" y="143"/>
                    </a:lnTo>
                    <a:lnTo>
                      <a:pt x="59" y="142"/>
                    </a:lnTo>
                    <a:lnTo>
                      <a:pt x="60" y="142"/>
                    </a:lnTo>
                    <a:lnTo>
                      <a:pt x="59" y="142"/>
                    </a:lnTo>
                    <a:lnTo>
                      <a:pt x="59" y="141"/>
                    </a:lnTo>
                    <a:lnTo>
                      <a:pt x="58" y="141"/>
                    </a:lnTo>
                    <a:lnTo>
                      <a:pt x="58" y="140"/>
                    </a:lnTo>
                    <a:lnTo>
                      <a:pt x="58" y="139"/>
                    </a:lnTo>
                    <a:lnTo>
                      <a:pt x="59" y="140"/>
                    </a:lnTo>
                    <a:lnTo>
                      <a:pt x="59" y="139"/>
                    </a:lnTo>
                    <a:lnTo>
                      <a:pt x="60" y="138"/>
                    </a:lnTo>
                    <a:lnTo>
                      <a:pt x="60" y="137"/>
                    </a:lnTo>
                    <a:lnTo>
                      <a:pt x="60" y="136"/>
                    </a:lnTo>
                    <a:lnTo>
                      <a:pt x="60" y="135"/>
                    </a:lnTo>
                    <a:lnTo>
                      <a:pt x="61" y="134"/>
                    </a:lnTo>
                    <a:lnTo>
                      <a:pt x="62" y="133"/>
                    </a:lnTo>
                    <a:lnTo>
                      <a:pt x="62" y="134"/>
                    </a:lnTo>
                    <a:lnTo>
                      <a:pt x="63" y="133"/>
                    </a:lnTo>
                    <a:lnTo>
                      <a:pt x="64" y="132"/>
                    </a:lnTo>
                    <a:lnTo>
                      <a:pt x="65" y="132"/>
                    </a:lnTo>
                    <a:lnTo>
                      <a:pt x="65" y="131"/>
                    </a:lnTo>
                    <a:lnTo>
                      <a:pt x="66" y="131"/>
                    </a:lnTo>
                    <a:lnTo>
                      <a:pt x="66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8" y="129"/>
                    </a:lnTo>
                    <a:lnTo>
                      <a:pt x="68" y="128"/>
                    </a:lnTo>
                    <a:lnTo>
                      <a:pt x="70" y="128"/>
                    </a:lnTo>
                    <a:lnTo>
                      <a:pt x="70" y="127"/>
                    </a:lnTo>
                    <a:lnTo>
                      <a:pt x="71" y="127"/>
                    </a:lnTo>
                    <a:lnTo>
                      <a:pt x="71" y="126"/>
                    </a:lnTo>
                    <a:lnTo>
                      <a:pt x="71" y="125"/>
                    </a:lnTo>
                    <a:lnTo>
                      <a:pt x="71" y="124"/>
                    </a:lnTo>
                    <a:lnTo>
                      <a:pt x="71" y="123"/>
                    </a:lnTo>
                    <a:lnTo>
                      <a:pt x="71" y="122"/>
                    </a:lnTo>
                    <a:lnTo>
                      <a:pt x="71" y="121"/>
                    </a:lnTo>
                    <a:lnTo>
                      <a:pt x="72" y="121"/>
                    </a:lnTo>
                    <a:lnTo>
                      <a:pt x="73" y="122"/>
                    </a:lnTo>
                    <a:lnTo>
                      <a:pt x="74" y="122"/>
                    </a:lnTo>
                    <a:lnTo>
                      <a:pt x="75" y="123"/>
                    </a:lnTo>
                    <a:lnTo>
                      <a:pt x="75" y="122"/>
                    </a:lnTo>
                    <a:lnTo>
                      <a:pt x="76" y="122"/>
                    </a:lnTo>
                    <a:lnTo>
                      <a:pt x="77" y="122"/>
                    </a:lnTo>
                    <a:lnTo>
                      <a:pt x="77" y="121"/>
                    </a:lnTo>
                    <a:lnTo>
                      <a:pt x="78" y="120"/>
                    </a:lnTo>
                    <a:lnTo>
                      <a:pt x="79" y="119"/>
                    </a:lnTo>
                    <a:lnTo>
                      <a:pt x="78" y="119"/>
                    </a:lnTo>
                    <a:lnTo>
                      <a:pt x="78" y="118"/>
                    </a:lnTo>
                    <a:lnTo>
                      <a:pt x="78" y="117"/>
                    </a:lnTo>
                    <a:lnTo>
                      <a:pt x="77" y="117"/>
                    </a:lnTo>
                    <a:lnTo>
                      <a:pt x="77" y="116"/>
                    </a:lnTo>
                    <a:lnTo>
                      <a:pt x="78" y="116"/>
                    </a:lnTo>
                    <a:lnTo>
                      <a:pt x="78" y="115"/>
                    </a:lnTo>
                    <a:lnTo>
                      <a:pt x="78" y="114"/>
                    </a:lnTo>
                    <a:lnTo>
                      <a:pt x="79" y="114"/>
                    </a:lnTo>
                    <a:lnTo>
                      <a:pt x="80" y="114"/>
                    </a:lnTo>
                    <a:lnTo>
                      <a:pt x="80" y="113"/>
                    </a:lnTo>
                    <a:lnTo>
                      <a:pt x="81" y="113"/>
                    </a:lnTo>
                    <a:lnTo>
                      <a:pt x="80" y="113"/>
                    </a:lnTo>
                    <a:lnTo>
                      <a:pt x="81" y="112"/>
                    </a:lnTo>
                    <a:lnTo>
                      <a:pt x="80" y="112"/>
                    </a:lnTo>
                    <a:lnTo>
                      <a:pt x="80" y="111"/>
                    </a:lnTo>
                    <a:lnTo>
                      <a:pt x="80" y="110"/>
                    </a:lnTo>
                    <a:lnTo>
                      <a:pt x="81" y="110"/>
                    </a:lnTo>
                    <a:lnTo>
                      <a:pt x="81" y="109"/>
                    </a:lnTo>
                    <a:lnTo>
                      <a:pt x="82" y="109"/>
                    </a:lnTo>
                    <a:lnTo>
                      <a:pt x="82" y="108"/>
                    </a:lnTo>
                    <a:lnTo>
                      <a:pt x="83" y="108"/>
                    </a:lnTo>
                    <a:lnTo>
                      <a:pt x="83" y="107"/>
                    </a:lnTo>
                    <a:lnTo>
                      <a:pt x="82" y="107"/>
                    </a:lnTo>
                    <a:lnTo>
                      <a:pt x="81" y="107"/>
                    </a:lnTo>
                    <a:lnTo>
                      <a:pt x="81" y="106"/>
                    </a:lnTo>
                    <a:lnTo>
                      <a:pt x="82" y="106"/>
                    </a:lnTo>
                    <a:lnTo>
                      <a:pt x="81" y="106"/>
                    </a:lnTo>
                    <a:lnTo>
                      <a:pt x="80" y="105"/>
                    </a:lnTo>
                    <a:lnTo>
                      <a:pt x="81" y="104"/>
                    </a:lnTo>
                    <a:lnTo>
                      <a:pt x="82" y="105"/>
                    </a:lnTo>
                    <a:lnTo>
                      <a:pt x="82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2" y="102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2" y="101"/>
                    </a:lnTo>
                    <a:lnTo>
                      <a:pt x="82" y="100"/>
                    </a:lnTo>
                    <a:lnTo>
                      <a:pt x="83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2" y="98"/>
                    </a:lnTo>
                    <a:lnTo>
                      <a:pt x="82" y="97"/>
                    </a:lnTo>
                    <a:lnTo>
                      <a:pt x="82" y="98"/>
                    </a:lnTo>
                    <a:lnTo>
                      <a:pt x="81" y="97"/>
                    </a:lnTo>
                    <a:lnTo>
                      <a:pt x="82" y="97"/>
                    </a:lnTo>
                    <a:lnTo>
                      <a:pt x="82" y="96"/>
                    </a:lnTo>
                    <a:lnTo>
                      <a:pt x="81" y="95"/>
                    </a:lnTo>
                    <a:lnTo>
                      <a:pt x="82" y="95"/>
                    </a:lnTo>
                    <a:lnTo>
                      <a:pt x="82" y="94"/>
                    </a:lnTo>
                    <a:lnTo>
                      <a:pt x="81" y="94"/>
                    </a:lnTo>
                    <a:lnTo>
                      <a:pt x="80" y="94"/>
                    </a:lnTo>
                    <a:lnTo>
                      <a:pt x="81" y="93"/>
                    </a:lnTo>
                    <a:lnTo>
                      <a:pt x="80" y="93"/>
                    </a:lnTo>
                    <a:lnTo>
                      <a:pt x="80" y="92"/>
                    </a:lnTo>
                    <a:lnTo>
                      <a:pt x="79" y="92"/>
                    </a:lnTo>
                    <a:lnTo>
                      <a:pt x="79" y="91"/>
                    </a:lnTo>
                    <a:lnTo>
                      <a:pt x="78" y="91"/>
                    </a:lnTo>
                    <a:lnTo>
                      <a:pt x="77" y="90"/>
                    </a:lnTo>
                    <a:lnTo>
                      <a:pt x="78" y="89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7" y="88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7"/>
                    </a:lnTo>
                    <a:lnTo>
                      <a:pt x="74" y="86"/>
                    </a:lnTo>
                    <a:lnTo>
                      <a:pt x="73" y="86"/>
                    </a:lnTo>
                    <a:lnTo>
                      <a:pt x="74" y="86"/>
                    </a:lnTo>
                    <a:lnTo>
                      <a:pt x="74" y="85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4" y="83"/>
                    </a:lnTo>
                    <a:lnTo>
                      <a:pt x="75" y="82"/>
                    </a:lnTo>
                    <a:lnTo>
                      <a:pt x="76" y="82"/>
                    </a:lnTo>
                    <a:lnTo>
                      <a:pt x="77" y="81"/>
                    </a:lnTo>
                    <a:lnTo>
                      <a:pt x="78" y="81"/>
                    </a:lnTo>
                    <a:lnTo>
                      <a:pt x="78" y="80"/>
                    </a:lnTo>
                    <a:lnTo>
                      <a:pt x="77" y="80"/>
                    </a:lnTo>
                    <a:lnTo>
                      <a:pt x="76" y="81"/>
                    </a:lnTo>
                    <a:lnTo>
                      <a:pt x="76" y="80"/>
                    </a:lnTo>
                    <a:lnTo>
                      <a:pt x="75" y="80"/>
                    </a:lnTo>
                    <a:lnTo>
                      <a:pt x="75" y="79"/>
                    </a:lnTo>
                    <a:lnTo>
                      <a:pt x="75" y="80"/>
                    </a:lnTo>
                    <a:lnTo>
                      <a:pt x="75" y="79"/>
                    </a:lnTo>
                    <a:lnTo>
                      <a:pt x="74" y="79"/>
                    </a:lnTo>
                    <a:lnTo>
                      <a:pt x="74" y="78"/>
                    </a:lnTo>
                    <a:lnTo>
                      <a:pt x="75" y="78"/>
                    </a:lnTo>
                    <a:lnTo>
                      <a:pt x="74" y="78"/>
                    </a:lnTo>
                    <a:lnTo>
                      <a:pt x="74" y="77"/>
                    </a:lnTo>
                    <a:lnTo>
                      <a:pt x="74" y="78"/>
                    </a:lnTo>
                    <a:lnTo>
                      <a:pt x="73" y="78"/>
                    </a:lnTo>
                    <a:lnTo>
                      <a:pt x="73" y="77"/>
                    </a:lnTo>
                    <a:lnTo>
                      <a:pt x="72" y="77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1" y="75"/>
                    </a:lnTo>
                    <a:lnTo>
                      <a:pt x="71" y="74"/>
                    </a:lnTo>
                    <a:lnTo>
                      <a:pt x="70" y="73"/>
                    </a:lnTo>
                    <a:lnTo>
                      <a:pt x="69" y="72"/>
                    </a:lnTo>
                    <a:lnTo>
                      <a:pt x="68" y="72"/>
                    </a:lnTo>
                    <a:lnTo>
                      <a:pt x="68" y="71"/>
                    </a:lnTo>
                    <a:lnTo>
                      <a:pt x="68" y="70"/>
                    </a:lnTo>
                    <a:lnTo>
                      <a:pt x="67" y="70"/>
                    </a:lnTo>
                    <a:lnTo>
                      <a:pt x="66" y="70"/>
                    </a:lnTo>
                    <a:lnTo>
                      <a:pt x="65" y="70"/>
                    </a:lnTo>
                    <a:lnTo>
                      <a:pt x="65" y="69"/>
                    </a:lnTo>
                    <a:lnTo>
                      <a:pt x="65" y="70"/>
                    </a:lnTo>
                    <a:lnTo>
                      <a:pt x="64" y="71"/>
                    </a:lnTo>
                    <a:lnTo>
                      <a:pt x="65" y="71"/>
                    </a:lnTo>
                    <a:lnTo>
                      <a:pt x="64" y="71"/>
                    </a:lnTo>
                    <a:lnTo>
                      <a:pt x="63" y="71"/>
                    </a:lnTo>
                    <a:lnTo>
                      <a:pt x="63" y="70"/>
                    </a:lnTo>
                    <a:lnTo>
                      <a:pt x="63" y="69"/>
                    </a:lnTo>
                    <a:lnTo>
                      <a:pt x="62" y="69"/>
                    </a:lnTo>
                    <a:lnTo>
                      <a:pt x="63" y="69"/>
                    </a:lnTo>
                    <a:lnTo>
                      <a:pt x="62" y="69"/>
                    </a:lnTo>
                    <a:lnTo>
                      <a:pt x="62" y="68"/>
                    </a:lnTo>
                    <a:lnTo>
                      <a:pt x="63" y="68"/>
                    </a:lnTo>
                    <a:lnTo>
                      <a:pt x="63" y="67"/>
                    </a:lnTo>
                    <a:lnTo>
                      <a:pt x="62" y="67"/>
                    </a:lnTo>
                    <a:lnTo>
                      <a:pt x="63" y="66"/>
                    </a:lnTo>
                    <a:lnTo>
                      <a:pt x="63" y="65"/>
                    </a:lnTo>
                    <a:lnTo>
                      <a:pt x="70" y="66"/>
                    </a:lnTo>
                    <a:lnTo>
                      <a:pt x="70" y="65"/>
                    </a:lnTo>
                    <a:lnTo>
                      <a:pt x="71" y="65"/>
                    </a:lnTo>
                    <a:lnTo>
                      <a:pt x="71" y="66"/>
                    </a:lnTo>
                    <a:lnTo>
                      <a:pt x="71" y="67"/>
                    </a:lnTo>
                    <a:lnTo>
                      <a:pt x="72" y="67"/>
                    </a:lnTo>
                    <a:lnTo>
                      <a:pt x="72" y="68"/>
                    </a:lnTo>
                    <a:lnTo>
                      <a:pt x="72" y="69"/>
                    </a:lnTo>
                    <a:lnTo>
                      <a:pt x="73" y="69"/>
                    </a:lnTo>
                    <a:lnTo>
                      <a:pt x="74" y="69"/>
                    </a:lnTo>
                    <a:lnTo>
                      <a:pt x="78" y="70"/>
                    </a:lnTo>
                    <a:lnTo>
                      <a:pt x="83" y="70"/>
                    </a:lnTo>
                    <a:lnTo>
                      <a:pt x="84" y="70"/>
                    </a:lnTo>
                    <a:lnTo>
                      <a:pt x="84" y="69"/>
                    </a:lnTo>
                    <a:lnTo>
                      <a:pt x="85" y="70"/>
                    </a:lnTo>
                    <a:lnTo>
                      <a:pt x="85" y="69"/>
                    </a:lnTo>
                    <a:lnTo>
                      <a:pt x="86" y="69"/>
                    </a:lnTo>
                    <a:lnTo>
                      <a:pt x="86" y="68"/>
                    </a:lnTo>
                    <a:lnTo>
                      <a:pt x="86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2"/>
                    </a:lnTo>
                    <a:lnTo>
                      <a:pt x="86" y="59"/>
                    </a:lnTo>
                    <a:lnTo>
                      <a:pt x="85" y="59"/>
                    </a:lnTo>
                    <a:lnTo>
                      <a:pt x="85" y="58"/>
                    </a:lnTo>
                    <a:lnTo>
                      <a:pt x="84" y="58"/>
                    </a:lnTo>
                    <a:lnTo>
                      <a:pt x="83" y="58"/>
                    </a:lnTo>
                    <a:lnTo>
                      <a:pt x="83" y="57"/>
                    </a:lnTo>
                    <a:lnTo>
                      <a:pt x="83" y="58"/>
                    </a:lnTo>
                    <a:lnTo>
                      <a:pt x="83" y="57"/>
                    </a:lnTo>
                    <a:lnTo>
                      <a:pt x="82" y="57"/>
                    </a:lnTo>
                    <a:lnTo>
                      <a:pt x="81" y="56"/>
                    </a:lnTo>
                    <a:lnTo>
                      <a:pt x="80" y="56"/>
                    </a:lnTo>
                    <a:lnTo>
                      <a:pt x="80" y="55"/>
                    </a:lnTo>
                    <a:lnTo>
                      <a:pt x="79" y="55"/>
                    </a:lnTo>
                    <a:lnTo>
                      <a:pt x="80" y="55"/>
                    </a:lnTo>
                    <a:lnTo>
                      <a:pt x="79" y="54"/>
                    </a:lnTo>
                    <a:lnTo>
                      <a:pt x="78" y="55"/>
                    </a:lnTo>
                    <a:lnTo>
                      <a:pt x="79" y="54"/>
                    </a:lnTo>
                    <a:lnTo>
                      <a:pt x="78" y="54"/>
                    </a:lnTo>
                    <a:lnTo>
                      <a:pt x="78" y="53"/>
                    </a:lnTo>
                    <a:lnTo>
                      <a:pt x="79" y="53"/>
                    </a:lnTo>
                    <a:lnTo>
                      <a:pt x="79" y="52"/>
                    </a:lnTo>
                    <a:lnTo>
                      <a:pt x="80" y="52"/>
                    </a:lnTo>
                    <a:lnTo>
                      <a:pt x="79" y="51"/>
                    </a:lnTo>
                    <a:lnTo>
                      <a:pt x="81" y="45"/>
                    </a:lnTo>
                    <a:lnTo>
                      <a:pt x="82" y="41"/>
                    </a:lnTo>
                    <a:lnTo>
                      <a:pt x="82" y="40"/>
                    </a:lnTo>
                    <a:lnTo>
                      <a:pt x="71" y="37"/>
                    </a:lnTo>
                    <a:lnTo>
                      <a:pt x="71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2" y="36"/>
                    </a:lnTo>
                    <a:lnTo>
                      <a:pt x="72" y="35"/>
                    </a:lnTo>
                    <a:lnTo>
                      <a:pt x="73" y="35"/>
                    </a:lnTo>
                    <a:lnTo>
                      <a:pt x="72" y="34"/>
                    </a:lnTo>
                    <a:lnTo>
                      <a:pt x="72" y="33"/>
                    </a:lnTo>
                    <a:lnTo>
                      <a:pt x="73" y="33"/>
                    </a:lnTo>
                    <a:lnTo>
                      <a:pt x="73" y="32"/>
                    </a:lnTo>
                    <a:lnTo>
                      <a:pt x="73" y="31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7"/>
                    </a:lnTo>
                    <a:lnTo>
                      <a:pt x="74" y="27"/>
                    </a:lnTo>
                    <a:lnTo>
                      <a:pt x="74" y="26"/>
                    </a:lnTo>
                    <a:lnTo>
                      <a:pt x="75" y="26"/>
                    </a:lnTo>
                    <a:lnTo>
                      <a:pt x="75" y="25"/>
                    </a:lnTo>
                    <a:lnTo>
                      <a:pt x="76" y="25"/>
                    </a:lnTo>
                    <a:lnTo>
                      <a:pt x="77" y="24"/>
                    </a:lnTo>
                    <a:lnTo>
                      <a:pt x="78" y="24"/>
                    </a:lnTo>
                    <a:lnTo>
                      <a:pt x="78" y="23"/>
                    </a:lnTo>
                    <a:lnTo>
                      <a:pt x="78" y="22"/>
                    </a:lnTo>
                    <a:lnTo>
                      <a:pt x="79" y="21"/>
                    </a:lnTo>
                    <a:lnTo>
                      <a:pt x="78" y="21"/>
                    </a:lnTo>
                    <a:lnTo>
                      <a:pt x="78" y="20"/>
                    </a:lnTo>
                    <a:lnTo>
                      <a:pt x="79" y="19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2" y="18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4" y="17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6" y="18"/>
                    </a:lnTo>
                    <a:lnTo>
                      <a:pt x="87" y="18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6"/>
                    </a:lnTo>
                    <a:lnTo>
                      <a:pt x="90" y="16"/>
                    </a:lnTo>
                    <a:lnTo>
                      <a:pt x="90" y="15"/>
                    </a:lnTo>
                    <a:lnTo>
                      <a:pt x="91" y="15"/>
                    </a:lnTo>
                    <a:lnTo>
                      <a:pt x="92" y="15"/>
                    </a:lnTo>
                    <a:lnTo>
                      <a:pt x="93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5" y="15"/>
                    </a:lnTo>
                    <a:lnTo>
                      <a:pt x="95" y="14"/>
                    </a:lnTo>
                    <a:lnTo>
                      <a:pt x="95" y="15"/>
                    </a:lnTo>
                    <a:lnTo>
                      <a:pt x="96" y="15"/>
                    </a:lnTo>
                    <a:lnTo>
                      <a:pt x="96" y="16"/>
                    </a:lnTo>
                    <a:lnTo>
                      <a:pt x="97" y="16"/>
                    </a:lnTo>
                    <a:lnTo>
                      <a:pt x="97" y="17"/>
                    </a:lnTo>
                    <a:lnTo>
                      <a:pt x="98" y="17"/>
                    </a:lnTo>
                    <a:lnTo>
                      <a:pt x="99" y="17"/>
                    </a:lnTo>
                    <a:lnTo>
                      <a:pt x="100" y="18"/>
                    </a:lnTo>
                    <a:lnTo>
                      <a:pt x="101" y="18"/>
                    </a:lnTo>
                    <a:lnTo>
                      <a:pt x="102" y="18"/>
                    </a:lnTo>
                    <a:lnTo>
                      <a:pt x="102" y="19"/>
                    </a:lnTo>
                    <a:lnTo>
                      <a:pt x="103" y="18"/>
                    </a:lnTo>
                    <a:lnTo>
                      <a:pt x="103" y="17"/>
                    </a:lnTo>
                    <a:lnTo>
                      <a:pt x="103" y="16"/>
                    </a:lnTo>
                    <a:lnTo>
                      <a:pt x="103" y="15"/>
                    </a:lnTo>
                    <a:lnTo>
                      <a:pt x="103" y="14"/>
                    </a:lnTo>
                    <a:lnTo>
                      <a:pt x="95" y="5"/>
                    </a:lnTo>
                    <a:lnTo>
                      <a:pt x="94" y="4"/>
                    </a:lnTo>
                    <a:lnTo>
                      <a:pt x="95" y="4"/>
                    </a:lnTo>
                    <a:lnTo>
                      <a:pt x="95" y="3"/>
                    </a:lnTo>
                    <a:lnTo>
                      <a:pt x="96" y="3"/>
                    </a:lnTo>
                    <a:lnTo>
                      <a:pt x="96" y="4"/>
                    </a:lnTo>
                    <a:lnTo>
                      <a:pt x="97" y="4"/>
                    </a:lnTo>
                    <a:lnTo>
                      <a:pt x="98" y="4"/>
                    </a:lnTo>
                    <a:lnTo>
                      <a:pt x="99" y="3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0" y="3"/>
                    </a:lnTo>
                    <a:lnTo>
                      <a:pt x="101" y="2"/>
                    </a:lnTo>
                    <a:lnTo>
                      <a:pt x="102" y="2"/>
                    </a:lnTo>
                    <a:lnTo>
                      <a:pt x="102" y="3"/>
                    </a:lnTo>
                    <a:lnTo>
                      <a:pt x="103" y="4"/>
                    </a:lnTo>
                    <a:lnTo>
                      <a:pt x="104" y="4"/>
                    </a:lnTo>
                    <a:lnTo>
                      <a:pt x="104" y="5"/>
                    </a:lnTo>
                    <a:lnTo>
                      <a:pt x="105" y="4"/>
                    </a:lnTo>
                    <a:lnTo>
                      <a:pt x="105" y="5"/>
                    </a:lnTo>
                    <a:lnTo>
                      <a:pt x="105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7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4" y="6"/>
                    </a:lnTo>
                    <a:lnTo>
                      <a:pt x="115" y="7"/>
                    </a:lnTo>
                    <a:lnTo>
                      <a:pt x="115" y="6"/>
                    </a:lnTo>
                    <a:lnTo>
                      <a:pt x="115" y="5"/>
                    </a:lnTo>
                    <a:lnTo>
                      <a:pt x="116" y="5"/>
                    </a:lnTo>
                    <a:lnTo>
                      <a:pt x="116" y="4"/>
                    </a:lnTo>
                    <a:lnTo>
                      <a:pt x="115" y="4"/>
                    </a:lnTo>
                    <a:lnTo>
                      <a:pt x="116" y="3"/>
                    </a:lnTo>
                    <a:lnTo>
                      <a:pt x="116" y="2"/>
                    </a:lnTo>
                    <a:lnTo>
                      <a:pt x="117" y="2"/>
                    </a:lnTo>
                    <a:lnTo>
                      <a:pt x="118" y="3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20" y="1"/>
                    </a:lnTo>
                    <a:lnTo>
                      <a:pt x="121" y="1"/>
                    </a:lnTo>
                    <a:lnTo>
                      <a:pt x="122" y="0"/>
                    </a:lnTo>
                    <a:lnTo>
                      <a:pt x="123" y="0"/>
                    </a:lnTo>
                    <a:lnTo>
                      <a:pt x="124" y="0"/>
                    </a:lnTo>
                    <a:lnTo>
                      <a:pt x="124" y="1"/>
                    </a:lnTo>
                    <a:lnTo>
                      <a:pt x="125" y="1"/>
                    </a:lnTo>
                    <a:lnTo>
                      <a:pt x="126" y="1"/>
                    </a:lnTo>
                    <a:lnTo>
                      <a:pt x="126" y="2"/>
                    </a:lnTo>
                    <a:lnTo>
                      <a:pt x="127" y="2"/>
                    </a:lnTo>
                    <a:lnTo>
                      <a:pt x="127" y="3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1" y="3"/>
                    </a:lnTo>
                    <a:lnTo>
                      <a:pt x="132" y="3"/>
                    </a:lnTo>
                    <a:lnTo>
                      <a:pt x="132" y="4"/>
                    </a:lnTo>
                    <a:lnTo>
                      <a:pt x="133" y="4"/>
                    </a:lnTo>
                    <a:lnTo>
                      <a:pt x="134" y="3"/>
                    </a:lnTo>
                    <a:lnTo>
                      <a:pt x="135" y="4"/>
                    </a:lnTo>
                    <a:lnTo>
                      <a:pt x="137" y="4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8" y="6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7"/>
                    </a:lnTo>
                    <a:lnTo>
                      <a:pt x="141" y="7"/>
                    </a:lnTo>
                    <a:lnTo>
                      <a:pt x="142" y="8"/>
                    </a:lnTo>
                    <a:lnTo>
                      <a:pt x="143" y="9"/>
                    </a:lnTo>
                    <a:lnTo>
                      <a:pt x="144" y="9"/>
                    </a:lnTo>
                    <a:close/>
                    <a:moveTo>
                      <a:pt x="79" y="236"/>
                    </a:moveTo>
                    <a:lnTo>
                      <a:pt x="79" y="236"/>
                    </a:lnTo>
                    <a:lnTo>
                      <a:pt x="80" y="236"/>
                    </a:lnTo>
                    <a:lnTo>
                      <a:pt x="79" y="236"/>
                    </a:lnTo>
                    <a:close/>
                    <a:moveTo>
                      <a:pt x="119" y="190"/>
                    </a:moveTo>
                    <a:lnTo>
                      <a:pt x="119" y="190"/>
                    </a:lnTo>
                    <a:close/>
                    <a:moveTo>
                      <a:pt x="119" y="191"/>
                    </a:moveTo>
                    <a:lnTo>
                      <a:pt x="119" y="191"/>
                    </a:lnTo>
                    <a:lnTo>
                      <a:pt x="120" y="191"/>
                    </a:lnTo>
                    <a:lnTo>
                      <a:pt x="119" y="191"/>
                    </a:lnTo>
                    <a:close/>
                    <a:moveTo>
                      <a:pt x="120" y="191"/>
                    </a:moveTo>
                    <a:lnTo>
                      <a:pt x="120" y="191"/>
                    </a:lnTo>
                    <a:close/>
                    <a:moveTo>
                      <a:pt x="120" y="192"/>
                    </a:moveTo>
                    <a:lnTo>
                      <a:pt x="119" y="191"/>
                    </a:lnTo>
                    <a:lnTo>
                      <a:pt x="120" y="191"/>
                    </a:lnTo>
                    <a:lnTo>
                      <a:pt x="120" y="192"/>
                    </a:lnTo>
                    <a:close/>
                    <a:moveTo>
                      <a:pt x="117" y="192"/>
                    </a:moveTo>
                    <a:lnTo>
                      <a:pt x="117" y="192"/>
                    </a:lnTo>
                    <a:close/>
                    <a:moveTo>
                      <a:pt x="117" y="193"/>
                    </a:moveTo>
                    <a:lnTo>
                      <a:pt x="117" y="193"/>
                    </a:lnTo>
                    <a:lnTo>
                      <a:pt x="117" y="192"/>
                    </a:lnTo>
                    <a:lnTo>
                      <a:pt x="117" y="193"/>
                    </a:lnTo>
                    <a:close/>
                    <a:moveTo>
                      <a:pt x="120" y="193"/>
                    </a:moveTo>
                    <a:lnTo>
                      <a:pt x="120" y="192"/>
                    </a:lnTo>
                    <a:lnTo>
                      <a:pt x="120" y="193"/>
                    </a:lnTo>
                    <a:close/>
                    <a:moveTo>
                      <a:pt x="120" y="193"/>
                    </a:moveTo>
                    <a:lnTo>
                      <a:pt x="120" y="192"/>
                    </a:lnTo>
                    <a:lnTo>
                      <a:pt x="120" y="193"/>
                    </a:lnTo>
                    <a:close/>
                    <a:moveTo>
                      <a:pt x="116" y="192"/>
                    </a:moveTo>
                    <a:lnTo>
                      <a:pt x="116" y="192"/>
                    </a:lnTo>
                    <a:close/>
                    <a:moveTo>
                      <a:pt x="120" y="193"/>
                    </a:moveTo>
                    <a:lnTo>
                      <a:pt x="120" y="193"/>
                    </a:lnTo>
                    <a:close/>
                    <a:moveTo>
                      <a:pt x="120" y="194"/>
                    </a:moveTo>
                    <a:lnTo>
                      <a:pt x="120" y="193"/>
                    </a:lnTo>
                    <a:lnTo>
                      <a:pt x="120" y="194"/>
                    </a:lnTo>
                    <a:close/>
                    <a:moveTo>
                      <a:pt x="119" y="195"/>
                    </a:moveTo>
                    <a:lnTo>
                      <a:pt x="119" y="195"/>
                    </a:lnTo>
                    <a:close/>
                    <a:moveTo>
                      <a:pt x="119" y="196"/>
                    </a:moveTo>
                    <a:lnTo>
                      <a:pt x="119" y="196"/>
                    </a:lnTo>
                    <a:close/>
                    <a:moveTo>
                      <a:pt x="119" y="196"/>
                    </a:moveTo>
                    <a:lnTo>
                      <a:pt x="119" y="196"/>
                    </a:lnTo>
                    <a:close/>
                    <a:moveTo>
                      <a:pt x="117" y="197"/>
                    </a:moveTo>
                    <a:lnTo>
                      <a:pt x="117" y="197"/>
                    </a:lnTo>
                    <a:lnTo>
                      <a:pt x="118" y="197"/>
                    </a:lnTo>
                    <a:lnTo>
                      <a:pt x="117" y="197"/>
                    </a:lnTo>
                    <a:close/>
                    <a:moveTo>
                      <a:pt x="116" y="200"/>
                    </a:moveTo>
                    <a:lnTo>
                      <a:pt x="116" y="200"/>
                    </a:lnTo>
                    <a:close/>
                    <a:moveTo>
                      <a:pt x="112" y="208"/>
                    </a:moveTo>
                    <a:lnTo>
                      <a:pt x="112" y="208"/>
                    </a:lnTo>
                    <a:close/>
                    <a:moveTo>
                      <a:pt x="108" y="213"/>
                    </a:moveTo>
                    <a:lnTo>
                      <a:pt x="108" y="213"/>
                    </a:lnTo>
                    <a:lnTo>
                      <a:pt x="109" y="213"/>
                    </a:lnTo>
                    <a:lnTo>
                      <a:pt x="108" y="213"/>
                    </a:lnTo>
                    <a:close/>
                    <a:moveTo>
                      <a:pt x="110" y="214"/>
                    </a:moveTo>
                    <a:lnTo>
                      <a:pt x="110" y="214"/>
                    </a:lnTo>
                    <a:close/>
                    <a:moveTo>
                      <a:pt x="109" y="215"/>
                    </a:moveTo>
                    <a:lnTo>
                      <a:pt x="109" y="214"/>
                    </a:lnTo>
                    <a:lnTo>
                      <a:pt x="109" y="215"/>
                    </a:lnTo>
                    <a:close/>
                    <a:moveTo>
                      <a:pt x="110" y="215"/>
                    </a:moveTo>
                    <a:lnTo>
                      <a:pt x="110" y="214"/>
                    </a:lnTo>
                    <a:lnTo>
                      <a:pt x="110" y="215"/>
                    </a:lnTo>
                    <a:close/>
                    <a:moveTo>
                      <a:pt x="109" y="215"/>
                    </a:moveTo>
                    <a:lnTo>
                      <a:pt x="109" y="215"/>
                    </a:lnTo>
                    <a:close/>
                    <a:moveTo>
                      <a:pt x="109" y="215"/>
                    </a:moveTo>
                    <a:lnTo>
                      <a:pt x="109" y="215"/>
                    </a:lnTo>
                    <a:close/>
                    <a:moveTo>
                      <a:pt x="105" y="216"/>
                    </a:moveTo>
                    <a:lnTo>
                      <a:pt x="105" y="216"/>
                    </a:lnTo>
                    <a:close/>
                    <a:moveTo>
                      <a:pt x="105" y="216"/>
                    </a:moveTo>
                    <a:lnTo>
                      <a:pt x="105" y="216"/>
                    </a:lnTo>
                    <a:close/>
                    <a:moveTo>
                      <a:pt x="102" y="218"/>
                    </a:moveTo>
                    <a:lnTo>
                      <a:pt x="102" y="218"/>
                    </a:lnTo>
                    <a:lnTo>
                      <a:pt x="103" y="218"/>
                    </a:lnTo>
                    <a:lnTo>
                      <a:pt x="102" y="218"/>
                    </a:lnTo>
                    <a:close/>
                    <a:moveTo>
                      <a:pt x="100" y="218"/>
                    </a:moveTo>
                    <a:lnTo>
                      <a:pt x="100" y="218"/>
                    </a:lnTo>
                    <a:close/>
                    <a:moveTo>
                      <a:pt x="88" y="226"/>
                    </a:moveTo>
                    <a:lnTo>
                      <a:pt x="88" y="226"/>
                    </a:lnTo>
                    <a:close/>
                    <a:moveTo>
                      <a:pt x="92" y="228"/>
                    </a:moveTo>
                    <a:lnTo>
                      <a:pt x="91" y="228"/>
                    </a:lnTo>
                    <a:lnTo>
                      <a:pt x="92" y="228"/>
                    </a:lnTo>
                    <a:close/>
                    <a:moveTo>
                      <a:pt x="83" y="229"/>
                    </a:moveTo>
                    <a:lnTo>
                      <a:pt x="82" y="229"/>
                    </a:lnTo>
                    <a:lnTo>
                      <a:pt x="83" y="229"/>
                    </a:lnTo>
                    <a:close/>
                    <a:moveTo>
                      <a:pt x="82" y="230"/>
                    </a:moveTo>
                    <a:lnTo>
                      <a:pt x="82" y="230"/>
                    </a:lnTo>
                    <a:close/>
                    <a:moveTo>
                      <a:pt x="82" y="231"/>
                    </a:moveTo>
                    <a:lnTo>
                      <a:pt x="82" y="230"/>
                    </a:lnTo>
                    <a:lnTo>
                      <a:pt x="82" y="23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2" name="Freeform 4723"/>
              <p:cNvSpPr>
                <a:spLocks noEditPoints="1"/>
              </p:cNvSpPr>
              <p:nvPr/>
            </p:nvSpPr>
            <p:spPr bwMode="auto">
              <a:xfrm>
                <a:off x="3081600" y="4129200"/>
                <a:ext cx="1020763" cy="704850"/>
              </a:xfrm>
              <a:custGeom>
                <a:avLst/>
                <a:gdLst>
                  <a:gd name="T0" fmla="*/ 2147483646 w 643"/>
                  <a:gd name="T1" fmla="*/ 2147483646 h 444"/>
                  <a:gd name="T2" fmla="*/ 2147483646 w 643"/>
                  <a:gd name="T3" fmla="*/ 2147483646 h 444"/>
                  <a:gd name="T4" fmla="*/ 2147483646 w 643"/>
                  <a:gd name="T5" fmla="*/ 2147483646 h 444"/>
                  <a:gd name="T6" fmla="*/ 2147483646 w 643"/>
                  <a:gd name="T7" fmla="*/ 2147483646 h 444"/>
                  <a:gd name="T8" fmla="*/ 2147483646 w 643"/>
                  <a:gd name="T9" fmla="*/ 2147483646 h 444"/>
                  <a:gd name="T10" fmla="*/ 2147483646 w 643"/>
                  <a:gd name="T11" fmla="*/ 2147483646 h 444"/>
                  <a:gd name="T12" fmla="*/ 2147483646 w 643"/>
                  <a:gd name="T13" fmla="*/ 2147483646 h 444"/>
                  <a:gd name="T14" fmla="*/ 2147483646 w 643"/>
                  <a:gd name="T15" fmla="*/ 2147483646 h 444"/>
                  <a:gd name="T16" fmla="*/ 2147483646 w 643"/>
                  <a:gd name="T17" fmla="*/ 2147483646 h 444"/>
                  <a:gd name="T18" fmla="*/ 2147483646 w 643"/>
                  <a:gd name="T19" fmla="*/ 2147483646 h 444"/>
                  <a:gd name="T20" fmla="*/ 2147483646 w 643"/>
                  <a:gd name="T21" fmla="*/ 2147483646 h 444"/>
                  <a:gd name="T22" fmla="*/ 2147483646 w 643"/>
                  <a:gd name="T23" fmla="*/ 2147483646 h 444"/>
                  <a:gd name="T24" fmla="*/ 2147483646 w 643"/>
                  <a:gd name="T25" fmla="*/ 2147483646 h 444"/>
                  <a:gd name="T26" fmla="*/ 2147483646 w 643"/>
                  <a:gd name="T27" fmla="*/ 2147483646 h 444"/>
                  <a:gd name="T28" fmla="*/ 2147483646 w 643"/>
                  <a:gd name="T29" fmla="*/ 2147483646 h 444"/>
                  <a:gd name="T30" fmla="*/ 2147483646 w 643"/>
                  <a:gd name="T31" fmla="*/ 2147483646 h 444"/>
                  <a:gd name="T32" fmla="*/ 2147483646 w 643"/>
                  <a:gd name="T33" fmla="*/ 2147483646 h 444"/>
                  <a:gd name="T34" fmla="*/ 2147483646 w 643"/>
                  <a:gd name="T35" fmla="*/ 2147483646 h 444"/>
                  <a:gd name="T36" fmla="*/ 2147483646 w 643"/>
                  <a:gd name="T37" fmla="*/ 2147483646 h 444"/>
                  <a:gd name="T38" fmla="*/ 2147483646 w 643"/>
                  <a:gd name="T39" fmla="*/ 2147483646 h 444"/>
                  <a:gd name="T40" fmla="*/ 2147483646 w 643"/>
                  <a:gd name="T41" fmla="*/ 2147483646 h 444"/>
                  <a:gd name="T42" fmla="*/ 2147483646 w 643"/>
                  <a:gd name="T43" fmla="*/ 2147483646 h 444"/>
                  <a:gd name="T44" fmla="*/ 2147483646 w 643"/>
                  <a:gd name="T45" fmla="*/ 2147483646 h 444"/>
                  <a:gd name="T46" fmla="*/ 2147483646 w 643"/>
                  <a:gd name="T47" fmla="*/ 2147483646 h 444"/>
                  <a:gd name="T48" fmla="*/ 2147483646 w 643"/>
                  <a:gd name="T49" fmla="*/ 2147483646 h 444"/>
                  <a:gd name="T50" fmla="*/ 2147483646 w 643"/>
                  <a:gd name="T51" fmla="*/ 2147483646 h 444"/>
                  <a:gd name="T52" fmla="*/ 2147483646 w 643"/>
                  <a:gd name="T53" fmla="*/ 2147483646 h 444"/>
                  <a:gd name="T54" fmla="*/ 2147483646 w 643"/>
                  <a:gd name="T55" fmla="*/ 2147483646 h 444"/>
                  <a:gd name="T56" fmla="*/ 2147483646 w 643"/>
                  <a:gd name="T57" fmla="*/ 2147483646 h 444"/>
                  <a:gd name="T58" fmla="*/ 2147483646 w 643"/>
                  <a:gd name="T59" fmla="*/ 2147483646 h 444"/>
                  <a:gd name="T60" fmla="*/ 2147483646 w 643"/>
                  <a:gd name="T61" fmla="*/ 2147483646 h 444"/>
                  <a:gd name="T62" fmla="*/ 2147483646 w 643"/>
                  <a:gd name="T63" fmla="*/ 2147483646 h 444"/>
                  <a:gd name="T64" fmla="*/ 2147483646 w 643"/>
                  <a:gd name="T65" fmla="*/ 2147483646 h 444"/>
                  <a:gd name="T66" fmla="*/ 2147483646 w 643"/>
                  <a:gd name="T67" fmla="*/ 2147483646 h 444"/>
                  <a:gd name="T68" fmla="*/ 2147483646 w 643"/>
                  <a:gd name="T69" fmla="*/ 2147483646 h 444"/>
                  <a:gd name="T70" fmla="*/ 2147483646 w 643"/>
                  <a:gd name="T71" fmla="*/ 2147483646 h 444"/>
                  <a:gd name="T72" fmla="*/ 2147483646 w 643"/>
                  <a:gd name="T73" fmla="*/ 2147483646 h 444"/>
                  <a:gd name="T74" fmla="*/ 2147483646 w 643"/>
                  <a:gd name="T75" fmla="*/ 2147483646 h 444"/>
                  <a:gd name="T76" fmla="*/ 2147483646 w 643"/>
                  <a:gd name="T77" fmla="*/ 2147483646 h 444"/>
                  <a:gd name="T78" fmla="*/ 2147483646 w 643"/>
                  <a:gd name="T79" fmla="*/ 2147483646 h 444"/>
                  <a:gd name="T80" fmla="*/ 2147483646 w 643"/>
                  <a:gd name="T81" fmla="*/ 2147483646 h 444"/>
                  <a:gd name="T82" fmla="*/ 2147483646 w 643"/>
                  <a:gd name="T83" fmla="*/ 2147483646 h 444"/>
                  <a:gd name="T84" fmla="*/ 2147483646 w 643"/>
                  <a:gd name="T85" fmla="*/ 2147483646 h 444"/>
                  <a:gd name="T86" fmla="*/ 2147483646 w 643"/>
                  <a:gd name="T87" fmla="*/ 2147483646 h 444"/>
                  <a:gd name="T88" fmla="*/ 2147483646 w 643"/>
                  <a:gd name="T89" fmla="*/ 2147483646 h 444"/>
                  <a:gd name="T90" fmla="*/ 2147483646 w 643"/>
                  <a:gd name="T91" fmla="*/ 2147483646 h 444"/>
                  <a:gd name="T92" fmla="*/ 2147483646 w 643"/>
                  <a:gd name="T93" fmla="*/ 2147483646 h 444"/>
                  <a:gd name="T94" fmla="*/ 2147483646 w 643"/>
                  <a:gd name="T95" fmla="*/ 2147483646 h 444"/>
                  <a:gd name="T96" fmla="*/ 2147483646 w 643"/>
                  <a:gd name="T97" fmla="*/ 2147483646 h 444"/>
                  <a:gd name="T98" fmla="*/ 2147483646 w 643"/>
                  <a:gd name="T99" fmla="*/ 2147483646 h 444"/>
                  <a:gd name="T100" fmla="*/ 2147483646 w 643"/>
                  <a:gd name="T101" fmla="*/ 2147483646 h 444"/>
                  <a:gd name="T102" fmla="*/ 2147483646 w 643"/>
                  <a:gd name="T103" fmla="*/ 2147483646 h 444"/>
                  <a:gd name="T104" fmla="*/ 2147483646 w 643"/>
                  <a:gd name="T105" fmla="*/ 2147483646 h 444"/>
                  <a:gd name="T106" fmla="*/ 2147483646 w 643"/>
                  <a:gd name="T107" fmla="*/ 2147483646 h 444"/>
                  <a:gd name="T108" fmla="*/ 2147483646 w 643"/>
                  <a:gd name="T109" fmla="*/ 2147483646 h 444"/>
                  <a:gd name="T110" fmla="*/ 2147483646 w 643"/>
                  <a:gd name="T111" fmla="*/ 2147483646 h 444"/>
                  <a:gd name="T112" fmla="*/ 2147483646 w 643"/>
                  <a:gd name="T113" fmla="*/ 2147483646 h 444"/>
                  <a:gd name="T114" fmla="*/ 2147483646 w 643"/>
                  <a:gd name="T115" fmla="*/ 2147483646 h 444"/>
                  <a:gd name="T116" fmla="*/ 2147483646 w 643"/>
                  <a:gd name="T117" fmla="*/ 2147483646 h 444"/>
                  <a:gd name="T118" fmla="*/ 2147483646 w 643"/>
                  <a:gd name="T119" fmla="*/ 2147483646 h 444"/>
                  <a:gd name="T120" fmla="*/ 2147483646 w 643"/>
                  <a:gd name="T121" fmla="*/ 2147483646 h 444"/>
                  <a:gd name="T122" fmla="*/ 2147483646 w 643"/>
                  <a:gd name="T123" fmla="*/ 2147483646 h 444"/>
                  <a:gd name="T124" fmla="*/ 2147483646 w 643"/>
                  <a:gd name="T125" fmla="*/ 2147483646 h 44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643"/>
                  <a:gd name="T190" fmla="*/ 0 h 444"/>
                  <a:gd name="T191" fmla="*/ 643 w 643"/>
                  <a:gd name="T192" fmla="*/ 444 h 444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643" h="444">
                    <a:moveTo>
                      <a:pt x="163" y="22"/>
                    </a:moveTo>
                    <a:lnTo>
                      <a:pt x="164" y="22"/>
                    </a:lnTo>
                    <a:lnTo>
                      <a:pt x="165" y="20"/>
                    </a:lnTo>
                    <a:lnTo>
                      <a:pt x="165" y="19"/>
                    </a:lnTo>
                    <a:lnTo>
                      <a:pt x="166" y="19"/>
                    </a:lnTo>
                    <a:lnTo>
                      <a:pt x="166" y="18"/>
                    </a:lnTo>
                    <a:lnTo>
                      <a:pt x="167" y="18"/>
                    </a:lnTo>
                    <a:lnTo>
                      <a:pt x="168" y="17"/>
                    </a:lnTo>
                    <a:lnTo>
                      <a:pt x="169" y="17"/>
                    </a:lnTo>
                    <a:lnTo>
                      <a:pt x="170" y="16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3" y="15"/>
                    </a:lnTo>
                    <a:lnTo>
                      <a:pt x="174" y="15"/>
                    </a:lnTo>
                    <a:lnTo>
                      <a:pt x="174" y="14"/>
                    </a:lnTo>
                    <a:lnTo>
                      <a:pt x="175" y="14"/>
                    </a:lnTo>
                    <a:lnTo>
                      <a:pt x="176" y="14"/>
                    </a:lnTo>
                    <a:lnTo>
                      <a:pt x="177" y="13"/>
                    </a:lnTo>
                    <a:lnTo>
                      <a:pt x="178" y="12"/>
                    </a:lnTo>
                    <a:lnTo>
                      <a:pt x="179" y="12"/>
                    </a:lnTo>
                    <a:lnTo>
                      <a:pt x="180" y="12"/>
                    </a:lnTo>
                    <a:lnTo>
                      <a:pt x="183" y="11"/>
                    </a:lnTo>
                    <a:lnTo>
                      <a:pt x="185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9"/>
                    </a:lnTo>
                    <a:lnTo>
                      <a:pt x="191" y="7"/>
                    </a:lnTo>
                    <a:lnTo>
                      <a:pt x="192" y="6"/>
                    </a:lnTo>
                    <a:lnTo>
                      <a:pt x="193" y="6"/>
                    </a:lnTo>
                    <a:lnTo>
                      <a:pt x="194" y="5"/>
                    </a:lnTo>
                    <a:lnTo>
                      <a:pt x="195" y="4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8" y="3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1" y="2"/>
                    </a:lnTo>
                    <a:lnTo>
                      <a:pt x="202" y="1"/>
                    </a:lnTo>
                    <a:lnTo>
                      <a:pt x="203" y="1"/>
                    </a:lnTo>
                    <a:lnTo>
                      <a:pt x="203" y="0"/>
                    </a:lnTo>
                    <a:lnTo>
                      <a:pt x="203" y="1"/>
                    </a:lnTo>
                    <a:lnTo>
                      <a:pt x="205" y="1"/>
                    </a:lnTo>
                    <a:lnTo>
                      <a:pt x="206" y="2"/>
                    </a:lnTo>
                    <a:lnTo>
                      <a:pt x="207" y="3"/>
                    </a:lnTo>
                    <a:lnTo>
                      <a:pt x="209" y="4"/>
                    </a:lnTo>
                    <a:lnTo>
                      <a:pt x="209" y="5"/>
                    </a:lnTo>
                    <a:lnTo>
                      <a:pt x="210" y="5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3" y="8"/>
                    </a:lnTo>
                    <a:lnTo>
                      <a:pt x="214" y="8"/>
                    </a:lnTo>
                    <a:lnTo>
                      <a:pt x="215" y="9"/>
                    </a:lnTo>
                    <a:lnTo>
                      <a:pt x="216" y="8"/>
                    </a:lnTo>
                    <a:lnTo>
                      <a:pt x="217" y="8"/>
                    </a:lnTo>
                    <a:lnTo>
                      <a:pt x="220" y="9"/>
                    </a:lnTo>
                    <a:lnTo>
                      <a:pt x="222" y="8"/>
                    </a:lnTo>
                    <a:lnTo>
                      <a:pt x="223" y="8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9"/>
                    </a:lnTo>
                    <a:lnTo>
                      <a:pt x="225" y="10"/>
                    </a:lnTo>
                    <a:lnTo>
                      <a:pt x="226" y="10"/>
                    </a:lnTo>
                    <a:lnTo>
                      <a:pt x="228" y="9"/>
                    </a:lnTo>
                    <a:lnTo>
                      <a:pt x="229" y="10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1"/>
                    </a:lnTo>
                    <a:lnTo>
                      <a:pt x="233" y="12"/>
                    </a:lnTo>
                    <a:lnTo>
                      <a:pt x="234" y="13"/>
                    </a:lnTo>
                    <a:lnTo>
                      <a:pt x="236" y="14"/>
                    </a:lnTo>
                    <a:lnTo>
                      <a:pt x="237" y="14"/>
                    </a:lnTo>
                    <a:lnTo>
                      <a:pt x="240" y="14"/>
                    </a:lnTo>
                    <a:lnTo>
                      <a:pt x="241" y="14"/>
                    </a:lnTo>
                    <a:lnTo>
                      <a:pt x="242" y="15"/>
                    </a:lnTo>
                    <a:lnTo>
                      <a:pt x="243" y="15"/>
                    </a:lnTo>
                    <a:lnTo>
                      <a:pt x="244" y="15"/>
                    </a:lnTo>
                    <a:lnTo>
                      <a:pt x="246" y="16"/>
                    </a:lnTo>
                    <a:lnTo>
                      <a:pt x="247" y="16"/>
                    </a:lnTo>
                    <a:lnTo>
                      <a:pt x="248" y="16"/>
                    </a:lnTo>
                    <a:lnTo>
                      <a:pt x="249" y="15"/>
                    </a:lnTo>
                    <a:lnTo>
                      <a:pt x="250" y="15"/>
                    </a:lnTo>
                    <a:lnTo>
                      <a:pt x="252" y="15"/>
                    </a:lnTo>
                    <a:lnTo>
                      <a:pt x="253" y="15"/>
                    </a:lnTo>
                    <a:lnTo>
                      <a:pt x="256" y="15"/>
                    </a:lnTo>
                    <a:lnTo>
                      <a:pt x="257" y="15"/>
                    </a:lnTo>
                    <a:lnTo>
                      <a:pt x="258" y="16"/>
                    </a:lnTo>
                    <a:lnTo>
                      <a:pt x="260" y="16"/>
                    </a:lnTo>
                    <a:lnTo>
                      <a:pt x="261" y="16"/>
                    </a:lnTo>
                    <a:lnTo>
                      <a:pt x="262" y="16"/>
                    </a:lnTo>
                    <a:lnTo>
                      <a:pt x="264" y="16"/>
                    </a:lnTo>
                    <a:lnTo>
                      <a:pt x="265" y="16"/>
                    </a:lnTo>
                    <a:lnTo>
                      <a:pt x="265" y="15"/>
                    </a:lnTo>
                    <a:lnTo>
                      <a:pt x="266" y="15"/>
                    </a:lnTo>
                    <a:lnTo>
                      <a:pt x="268" y="15"/>
                    </a:lnTo>
                    <a:lnTo>
                      <a:pt x="270" y="15"/>
                    </a:lnTo>
                    <a:lnTo>
                      <a:pt x="271" y="15"/>
                    </a:lnTo>
                    <a:lnTo>
                      <a:pt x="273" y="15"/>
                    </a:lnTo>
                    <a:lnTo>
                      <a:pt x="274" y="16"/>
                    </a:lnTo>
                    <a:lnTo>
                      <a:pt x="274" y="18"/>
                    </a:lnTo>
                    <a:lnTo>
                      <a:pt x="275" y="18"/>
                    </a:lnTo>
                    <a:lnTo>
                      <a:pt x="275" y="19"/>
                    </a:lnTo>
                    <a:lnTo>
                      <a:pt x="276" y="20"/>
                    </a:lnTo>
                    <a:lnTo>
                      <a:pt x="277" y="20"/>
                    </a:lnTo>
                    <a:lnTo>
                      <a:pt x="278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3" y="22"/>
                    </a:lnTo>
                    <a:lnTo>
                      <a:pt x="284" y="22"/>
                    </a:lnTo>
                    <a:lnTo>
                      <a:pt x="286" y="21"/>
                    </a:lnTo>
                    <a:lnTo>
                      <a:pt x="288" y="20"/>
                    </a:lnTo>
                    <a:lnTo>
                      <a:pt x="289" y="20"/>
                    </a:lnTo>
                    <a:lnTo>
                      <a:pt x="290" y="20"/>
                    </a:lnTo>
                    <a:lnTo>
                      <a:pt x="291" y="20"/>
                    </a:lnTo>
                    <a:lnTo>
                      <a:pt x="292" y="20"/>
                    </a:lnTo>
                    <a:lnTo>
                      <a:pt x="292" y="21"/>
                    </a:lnTo>
                    <a:lnTo>
                      <a:pt x="292" y="22"/>
                    </a:lnTo>
                    <a:lnTo>
                      <a:pt x="292" y="23"/>
                    </a:lnTo>
                    <a:lnTo>
                      <a:pt x="291" y="24"/>
                    </a:lnTo>
                    <a:lnTo>
                      <a:pt x="290" y="23"/>
                    </a:lnTo>
                    <a:lnTo>
                      <a:pt x="289" y="23"/>
                    </a:lnTo>
                    <a:lnTo>
                      <a:pt x="289" y="24"/>
                    </a:lnTo>
                    <a:lnTo>
                      <a:pt x="288" y="24"/>
                    </a:lnTo>
                    <a:lnTo>
                      <a:pt x="288" y="26"/>
                    </a:lnTo>
                    <a:lnTo>
                      <a:pt x="288" y="28"/>
                    </a:lnTo>
                    <a:lnTo>
                      <a:pt x="287" y="29"/>
                    </a:lnTo>
                    <a:lnTo>
                      <a:pt x="287" y="31"/>
                    </a:lnTo>
                    <a:lnTo>
                      <a:pt x="287" y="32"/>
                    </a:lnTo>
                    <a:lnTo>
                      <a:pt x="288" y="34"/>
                    </a:lnTo>
                    <a:lnTo>
                      <a:pt x="288" y="36"/>
                    </a:lnTo>
                    <a:lnTo>
                      <a:pt x="288" y="38"/>
                    </a:lnTo>
                    <a:lnTo>
                      <a:pt x="288" y="39"/>
                    </a:lnTo>
                    <a:lnTo>
                      <a:pt x="289" y="40"/>
                    </a:lnTo>
                    <a:lnTo>
                      <a:pt x="290" y="41"/>
                    </a:lnTo>
                    <a:lnTo>
                      <a:pt x="290" y="42"/>
                    </a:lnTo>
                    <a:lnTo>
                      <a:pt x="290" y="43"/>
                    </a:lnTo>
                    <a:lnTo>
                      <a:pt x="290" y="44"/>
                    </a:lnTo>
                    <a:lnTo>
                      <a:pt x="291" y="45"/>
                    </a:lnTo>
                    <a:lnTo>
                      <a:pt x="291" y="46"/>
                    </a:lnTo>
                    <a:lnTo>
                      <a:pt x="292" y="47"/>
                    </a:lnTo>
                    <a:lnTo>
                      <a:pt x="293" y="47"/>
                    </a:lnTo>
                    <a:lnTo>
                      <a:pt x="294" y="47"/>
                    </a:lnTo>
                    <a:lnTo>
                      <a:pt x="294" y="48"/>
                    </a:lnTo>
                    <a:lnTo>
                      <a:pt x="294" y="47"/>
                    </a:lnTo>
                    <a:lnTo>
                      <a:pt x="295" y="47"/>
                    </a:lnTo>
                    <a:lnTo>
                      <a:pt x="295" y="48"/>
                    </a:lnTo>
                    <a:lnTo>
                      <a:pt x="296" y="48"/>
                    </a:lnTo>
                    <a:lnTo>
                      <a:pt x="296" y="47"/>
                    </a:lnTo>
                    <a:lnTo>
                      <a:pt x="297" y="47"/>
                    </a:lnTo>
                    <a:lnTo>
                      <a:pt x="298" y="47"/>
                    </a:lnTo>
                    <a:lnTo>
                      <a:pt x="299" y="46"/>
                    </a:lnTo>
                    <a:lnTo>
                      <a:pt x="300" y="45"/>
                    </a:lnTo>
                    <a:lnTo>
                      <a:pt x="300" y="44"/>
                    </a:lnTo>
                    <a:lnTo>
                      <a:pt x="301" y="43"/>
                    </a:lnTo>
                    <a:lnTo>
                      <a:pt x="302" y="42"/>
                    </a:lnTo>
                    <a:lnTo>
                      <a:pt x="303" y="40"/>
                    </a:lnTo>
                    <a:lnTo>
                      <a:pt x="303" y="39"/>
                    </a:lnTo>
                    <a:lnTo>
                      <a:pt x="304" y="38"/>
                    </a:lnTo>
                    <a:lnTo>
                      <a:pt x="304" y="37"/>
                    </a:lnTo>
                    <a:lnTo>
                      <a:pt x="305" y="36"/>
                    </a:lnTo>
                    <a:lnTo>
                      <a:pt x="307" y="36"/>
                    </a:lnTo>
                    <a:lnTo>
                      <a:pt x="308" y="36"/>
                    </a:lnTo>
                    <a:lnTo>
                      <a:pt x="309" y="37"/>
                    </a:lnTo>
                    <a:lnTo>
                      <a:pt x="310" y="37"/>
                    </a:lnTo>
                    <a:lnTo>
                      <a:pt x="310" y="38"/>
                    </a:lnTo>
                    <a:lnTo>
                      <a:pt x="311" y="41"/>
                    </a:lnTo>
                    <a:lnTo>
                      <a:pt x="312" y="45"/>
                    </a:lnTo>
                    <a:lnTo>
                      <a:pt x="312" y="46"/>
                    </a:lnTo>
                    <a:lnTo>
                      <a:pt x="311" y="46"/>
                    </a:lnTo>
                    <a:lnTo>
                      <a:pt x="311" y="47"/>
                    </a:lnTo>
                    <a:lnTo>
                      <a:pt x="311" y="48"/>
                    </a:lnTo>
                    <a:lnTo>
                      <a:pt x="311" y="49"/>
                    </a:lnTo>
                    <a:lnTo>
                      <a:pt x="311" y="50"/>
                    </a:lnTo>
                    <a:lnTo>
                      <a:pt x="311" y="52"/>
                    </a:lnTo>
                    <a:lnTo>
                      <a:pt x="311" y="53"/>
                    </a:lnTo>
                    <a:lnTo>
                      <a:pt x="311" y="54"/>
                    </a:lnTo>
                    <a:lnTo>
                      <a:pt x="310" y="55"/>
                    </a:lnTo>
                    <a:lnTo>
                      <a:pt x="311" y="56"/>
                    </a:lnTo>
                    <a:lnTo>
                      <a:pt x="312" y="57"/>
                    </a:lnTo>
                    <a:lnTo>
                      <a:pt x="313" y="58"/>
                    </a:lnTo>
                    <a:lnTo>
                      <a:pt x="314" y="58"/>
                    </a:lnTo>
                    <a:lnTo>
                      <a:pt x="315" y="59"/>
                    </a:lnTo>
                    <a:lnTo>
                      <a:pt x="315" y="60"/>
                    </a:lnTo>
                    <a:lnTo>
                      <a:pt x="316" y="60"/>
                    </a:lnTo>
                    <a:lnTo>
                      <a:pt x="316" y="59"/>
                    </a:lnTo>
                    <a:lnTo>
                      <a:pt x="317" y="59"/>
                    </a:lnTo>
                    <a:lnTo>
                      <a:pt x="318" y="58"/>
                    </a:lnTo>
                    <a:lnTo>
                      <a:pt x="318" y="57"/>
                    </a:lnTo>
                    <a:lnTo>
                      <a:pt x="318" y="56"/>
                    </a:lnTo>
                    <a:lnTo>
                      <a:pt x="318" y="55"/>
                    </a:lnTo>
                    <a:lnTo>
                      <a:pt x="318" y="54"/>
                    </a:lnTo>
                    <a:lnTo>
                      <a:pt x="317" y="53"/>
                    </a:lnTo>
                    <a:lnTo>
                      <a:pt x="317" y="52"/>
                    </a:lnTo>
                    <a:lnTo>
                      <a:pt x="317" y="51"/>
                    </a:lnTo>
                    <a:lnTo>
                      <a:pt x="318" y="50"/>
                    </a:lnTo>
                    <a:lnTo>
                      <a:pt x="318" y="49"/>
                    </a:lnTo>
                    <a:lnTo>
                      <a:pt x="317" y="48"/>
                    </a:lnTo>
                    <a:lnTo>
                      <a:pt x="317" y="47"/>
                    </a:lnTo>
                    <a:lnTo>
                      <a:pt x="317" y="46"/>
                    </a:lnTo>
                    <a:lnTo>
                      <a:pt x="318" y="45"/>
                    </a:lnTo>
                    <a:lnTo>
                      <a:pt x="318" y="44"/>
                    </a:lnTo>
                    <a:lnTo>
                      <a:pt x="319" y="44"/>
                    </a:lnTo>
                    <a:lnTo>
                      <a:pt x="319" y="43"/>
                    </a:lnTo>
                    <a:lnTo>
                      <a:pt x="320" y="42"/>
                    </a:lnTo>
                    <a:lnTo>
                      <a:pt x="320" y="41"/>
                    </a:lnTo>
                    <a:lnTo>
                      <a:pt x="320" y="40"/>
                    </a:lnTo>
                    <a:lnTo>
                      <a:pt x="320" y="39"/>
                    </a:lnTo>
                    <a:lnTo>
                      <a:pt x="321" y="39"/>
                    </a:lnTo>
                    <a:lnTo>
                      <a:pt x="321" y="38"/>
                    </a:lnTo>
                    <a:lnTo>
                      <a:pt x="322" y="38"/>
                    </a:lnTo>
                    <a:lnTo>
                      <a:pt x="324" y="38"/>
                    </a:lnTo>
                    <a:lnTo>
                      <a:pt x="325" y="38"/>
                    </a:lnTo>
                    <a:lnTo>
                      <a:pt x="326" y="38"/>
                    </a:lnTo>
                    <a:lnTo>
                      <a:pt x="327" y="38"/>
                    </a:lnTo>
                    <a:lnTo>
                      <a:pt x="327" y="37"/>
                    </a:lnTo>
                    <a:lnTo>
                      <a:pt x="328" y="37"/>
                    </a:lnTo>
                    <a:lnTo>
                      <a:pt x="329" y="37"/>
                    </a:lnTo>
                    <a:lnTo>
                      <a:pt x="330" y="38"/>
                    </a:lnTo>
                    <a:lnTo>
                      <a:pt x="331" y="38"/>
                    </a:lnTo>
                    <a:lnTo>
                      <a:pt x="332" y="39"/>
                    </a:lnTo>
                    <a:lnTo>
                      <a:pt x="333" y="39"/>
                    </a:lnTo>
                    <a:lnTo>
                      <a:pt x="334" y="39"/>
                    </a:lnTo>
                    <a:lnTo>
                      <a:pt x="335" y="39"/>
                    </a:lnTo>
                    <a:lnTo>
                      <a:pt x="336" y="39"/>
                    </a:lnTo>
                    <a:lnTo>
                      <a:pt x="337" y="39"/>
                    </a:lnTo>
                    <a:lnTo>
                      <a:pt x="338" y="38"/>
                    </a:lnTo>
                    <a:lnTo>
                      <a:pt x="339" y="37"/>
                    </a:lnTo>
                    <a:lnTo>
                      <a:pt x="340" y="37"/>
                    </a:lnTo>
                    <a:lnTo>
                      <a:pt x="341" y="37"/>
                    </a:lnTo>
                    <a:lnTo>
                      <a:pt x="342" y="37"/>
                    </a:lnTo>
                    <a:lnTo>
                      <a:pt x="343" y="37"/>
                    </a:lnTo>
                    <a:lnTo>
                      <a:pt x="344" y="37"/>
                    </a:lnTo>
                    <a:lnTo>
                      <a:pt x="345" y="38"/>
                    </a:lnTo>
                    <a:lnTo>
                      <a:pt x="346" y="38"/>
                    </a:lnTo>
                    <a:lnTo>
                      <a:pt x="347" y="38"/>
                    </a:lnTo>
                    <a:lnTo>
                      <a:pt x="347" y="37"/>
                    </a:lnTo>
                    <a:lnTo>
                      <a:pt x="348" y="37"/>
                    </a:lnTo>
                    <a:lnTo>
                      <a:pt x="349" y="37"/>
                    </a:lnTo>
                    <a:lnTo>
                      <a:pt x="350" y="37"/>
                    </a:lnTo>
                    <a:lnTo>
                      <a:pt x="351" y="37"/>
                    </a:lnTo>
                    <a:lnTo>
                      <a:pt x="353" y="36"/>
                    </a:lnTo>
                    <a:lnTo>
                      <a:pt x="354" y="36"/>
                    </a:lnTo>
                    <a:lnTo>
                      <a:pt x="354" y="37"/>
                    </a:lnTo>
                    <a:lnTo>
                      <a:pt x="355" y="37"/>
                    </a:lnTo>
                    <a:lnTo>
                      <a:pt x="356" y="37"/>
                    </a:lnTo>
                    <a:lnTo>
                      <a:pt x="357" y="37"/>
                    </a:lnTo>
                    <a:lnTo>
                      <a:pt x="358" y="37"/>
                    </a:lnTo>
                    <a:lnTo>
                      <a:pt x="359" y="37"/>
                    </a:lnTo>
                    <a:lnTo>
                      <a:pt x="360" y="37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2" y="38"/>
                    </a:lnTo>
                    <a:lnTo>
                      <a:pt x="362" y="39"/>
                    </a:lnTo>
                    <a:lnTo>
                      <a:pt x="363" y="39"/>
                    </a:lnTo>
                    <a:lnTo>
                      <a:pt x="364" y="39"/>
                    </a:lnTo>
                    <a:lnTo>
                      <a:pt x="365" y="39"/>
                    </a:lnTo>
                    <a:lnTo>
                      <a:pt x="366" y="39"/>
                    </a:lnTo>
                    <a:lnTo>
                      <a:pt x="367" y="38"/>
                    </a:lnTo>
                    <a:lnTo>
                      <a:pt x="367" y="37"/>
                    </a:lnTo>
                    <a:lnTo>
                      <a:pt x="366" y="36"/>
                    </a:lnTo>
                    <a:lnTo>
                      <a:pt x="365" y="35"/>
                    </a:lnTo>
                    <a:lnTo>
                      <a:pt x="365" y="34"/>
                    </a:lnTo>
                    <a:lnTo>
                      <a:pt x="365" y="33"/>
                    </a:lnTo>
                    <a:lnTo>
                      <a:pt x="365" y="32"/>
                    </a:lnTo>
                    <a:lnTo>
                      <a:pt x="365" y="31"/>
                    </a:lnTo>
                    <a:lnTo>
                      <a:pt x="366" y="30"/>
                    </a:lnTo>
                    <a:lnTo>
                      <a:pt x="367" y="30"/>
                    </a:lnTo>
                    <a:lnTo>
                      <a:pt x="367" y="31"/>
                    </a:lnTo>
                    <a:lnTo>
                      <a:pt x="368" y="31"/>
                    </a:lnTo>
                    <a:lnTo>
                      <a:pt x="368" y="32"/>
                    </a:lnTo>
                    <a:lnTo>
                      <a:pt x="369" y="33"/>
                    </a:lnTo>
                    <a:lnTo>
                      <a:pt x="370" y="34"/>
                    </a:lnTo>
                    <a:lnTo>
                      <a:pt x="370" y="35"/>
                    </a:lnTo>
                    <a:lnTo>
                      <a:pt x="370" y="36"/>
                    </a:lnTo>
                    <a:lnTo>
                      <a:pt x="371" y="37"/>
                    </a:lnTo>
                    <a:lnTo>
                      <a:pt x="372" y="37"/>
                    </a:lnTo>
                    <a:lnTo>
                      <a:pt x="372" y="38"/>
                    </a:lnTo>
                    <a:lnTo>
                      <a:pt x="372" y="39"/>
                    </a:lnTo>
                    <a:lnTo>
                      <a:pt x="373" y="39"/>
                    </a:lnTo>
                    <a:lnTo>
                      <a:pt x="374" y="40"/>
                    </a:lnTo>
                    <a:lnTo>
                      <a:pt x="375" y="40"/>
                    </a:lnTo>
                    <a:lnTo>
                      <a:pt x="376" y="40"/>
                    </a:lnTo>
                    <a:lnTo>
                      <a:pt x="377" y="41"/>
                    </a:lnTo>
                    <a:lnTo>
                      <a:pt x="377" y="40"/>
                    </a:lnTo>
                    <a:lnTo>
                      <a:pt x="378" y="40"/>
                    </a:lnTo>
                    <a:lnTo>
                      <a:pt x="379" y="40"/>
                    </a:lnTo>
                    <a:lnTo>
                      <a:pt x="379" y="39"/>
                    </a:lnTo>
                    <a:lnTo>
                      <a:pt x="380" y="38"/>
                    </a:lnTo>
                    <a:lnTo>
                      <a:pt x="381" y="38"/>
                    </a:lnTo>
                    <a:lnTo>
                      <a:pt x="381" y="39"/>
                    </a:lnTo>
                    <a:lnTo>
                      <a:pt x="382" y="38"/>
                    </a:lnTo>
                    <a:lnTo>
                      <a:pt x="383" y="38"/>
                    </a:lnTo>
                    <a:lnTo>
                      <a:pt x="383" y="37"/>
                    </a:lnTo>
                    <a:lnTo>
                      <a:pt x="384" y="36"/>
                    </a:lnTo>
                    <a:lnTo>
                      <a:pt x="384" y="35"/>
                    </a:lnTo>
                    <a:lnTo>
                      <a:pt x="384" y="33"/>
                    </a:lnTo>
                    <a:lnTo>
                      <a:pt x="384" y="32"/>
                    </a:lnTo>
                    <a:lnTo>
                      <a:pt x="385" y="32"/>
                    </a:lnTo>
                    <a:lnTo>
                      <a:pt x="386" y="33"/>
                    </a:lnTo>
                    <a:lnTo>
                      <a:pt x="387" y="34"/>
                    </a:lnTo>
                    <a:lnTo>
                      <a:pt x="387" y="35"/>
                    </a:lnTo>
                    <a:lnTo>
                      <a:pt x="387" y="36"/>
                    </a:lnTo>
                    <a:lnTo>
                      <a:pt x="387" y="37"/>
                    </a:lnTo>
                    <a:lnTo>
                      <a:pt x="388" y="38"/>
                    </a:lnTo>
                    <a:lnTo>
                      <a:pt x="388" y="39"/>
                    </a:lnTo>
                    <a:lnTo>
                      <a:pt x="389" y="39"/>
                    </a:lnTo>
                    <a:lnTo>
                      <a:pt x="390" y="40"/>
                    </a:lnTo>
                    <a:lnTo>
                      <a:pt x="391" y="40"/>
                    </a:lnTo>
                    <a:lnTo>
                      <a:pt x="391" y="39"/>
                    </a:lnTo>
                    <a:lnTo>
                      <a:pt x="392" y="38"/>
                    </a:lnTo>
                    <a:lnTo>
                      <a:pt x="392" y="36"/>
                    </a:lnTo>
                    <a:lnTo>
                      <a:pt x="393" y="35"/>
                    </a:lnTo>
                    <a:lnTo>
                      <a:pt x="394" y="34"/>
                    </a:lnTo>
                    <a:lnTo>
                      <a:pt x="393" y="34"/>
                    </a:lnTo>
                    <a:lnTo>
                      <a:pt x="393" y="33"/>
                    </a:lnTo>
                    <a:lnTo>
                      <a:pt x="392" y="33"/>
                    </a:lnTo>
                    <a:lnTo>
                      <a:pt x="392" y="32"/>
                    </a:lnTo>
                    <a:lnTo>
                      <a:pt x="393" y="31"/>
                    </a:lnTo>
                    <a:lnTo>
                      <a:pt x="394" y="30"/>
                    </a:lnTo>
                    <a:lnTo>
                      <a:pt x="395" y="30"/>
                    </a:lnTo>
                    <a:lnTo>
                      <a:pt x="396" y="30"/>
                    </a:lnTo>
                    <a:lnTo>
                      <a:pt x="398" y="29"/>
                    </a:lnTo>
                    <a:lnTo>
                      <a:pt x="401" y="30"/>
                    </a:lnTo>
                    <a:lnTo>
                      <a:pt x="402" y="30"/>
                    </a:lnTo>
                    <a:lnTo>
                      <a:pt x="403" y="30"/>
                    </a:lnTo>
                    <a:lnTo>
                      <a:pt x="405" y="29"/>
                    </a:lnTo>
                    <a:lnTo>
                      <a:pt x="405" y="30"/>
                    </a:lnTo>
                    <a:lnTo>
                      <a:pt x="406" y="30"/>
                    </a:lnTo>
                    <a:lnTo>
                      <a:pt x="407" y="31"/>
                    </a:lnTo>
                    <a:lnTo>
                      <a:pt x="407" y="32"/>
                    </a:lnTo>
                    <a:lnTo>
                      <a:pt x="407" y="33"/>
                    </a:lnTo>
                    <a:lnTo>
                      <a:pt x="409" y="34"/>
                    </a:lnTo>
                    <a:lnTo>
                      <a:pt x="409" y="35"/>
                    </a:lnTo>
                    <a:lnTo>
                      <a:pt x="410" y="35"/>
                    </a:lnTo>
                    <a:lnTo>
                      <a:pt x="411" y="35"/>
                    </a:lnTo>
                    <a:lnTo>
                      <a:pt x="412" y="35"/>
                    </a:lnTo>
                    <a:lnTo>
                      <a:pt x="412" y="34"/>
                    </a:lnTo>
                    <a:lnTo>
                      <a:pt x="413" y="34"/>
                    </a:lnTo>
                    <a:lnTo>
                      <a:pt x="413" y="33"/>
                    </a:lnTo>
                    <a:lnTo>
                      <a:pt x="413" y="32"/>
                    </a:lnTo>
                    <a:lnTo>
                      <a:pt x="414" y="32"/>
                    </a:lnTo>
                    <a:lnTo>
                      <a:pt x="414" y="31"/>
                    </a:lnTo>
                    <a:lnTo>
                      <a:pt x="415" y="31"/>
                    </a:lnTo>
                    <a:lnTo>
                      <a:pt x="416" y="32"/>
                    </a:lnTo>
                    <a:lnTo>
                      <a:pt x="417" y="31"/>
                    </a:lnTo>
                    <a:lnTo>
                      <a:pt x="418" y="31"/>
                    </a:lnTo>
                    <a:lnTo>
                      <a:pt x="419" y="31"/>
                    </a:lnTo>
                    <a:lnTo>
                      <a:pt x="420" y="31"/>
                    </a:lnTo>
                    <a:lnTo>
                      <a:pt x="420" y="30"/>
                    </a:lnTo>
                    <a:lnTo>
                      <a:pt x="421" y="30"/>
                    </a:lnTo>
                    <a:lnTo>
                      <a:pt x="422" y="30"/>
                    </a:lnTo>
                    <a:lnTo>
                      <a:pt x="422" y="29"/>
                    </a:lnTo>
                    <a:lnTo>
                      <a:pt x="423" y="29"/>
                    </a:lnTo>
                    <a:lnTo>
                      <a:pt x="423" y="30"/>
                    </a:lnTo>
                    <a:lnTo>
                      <a:pt x="424" y="31"/>
                    </a:lnTo>
                    <a:lnTo>
                      <a:pt x="424" y="32"/>
                    </a:lnTo>
                    <a:lnTo>
                      <a:pt x="425" y="32"/>
                    </a:lnTo>
                    <a:lnTo>
                      <a:pt x="425" y="33"/>
                    </a:lnTo>
                    <a:lnTo>
                      <a:pt x="425" y="34"/>
                    </a:lnTo>
                    <a:lnTo>
                      <a:pt x="424" y="35"/>
                    </a:lnTo>
                    <a:lnTo>
                      <a:pt x="424" y="36"/>
                    </a:lnTo>
                    <a:lnTo>
                      <a:pt x="425" y="37"/>
                    </a:lnTo>
                    <a:lnTo>
                      <a:pt x="426" y="38"/>
                    </a:lnTo>
                    <a:lnTo>
                      <a:pt x="426" y="39"/>
                    </a:lnTo>
                    <a:lnTo>
                      <a:pt x="427" y="39"/>
                    </a:lnTo>
                    <a:lnTo>
                      <a:pt x="428" y="39"/>
                    </a:lnTo>
                    <a:lnTo>
                      <a:pt x="429" y="39"/>
                    </a:lnTo>
                    <a:lnTo>
                      <a:pt x="429" y="40"/>
                    </a:lnTo>
                    <a:lnTo>
                      <a:pt x="429" y="41"/>
                    </a:lnTo>
                    <a:lnTo>
                      <a:pt x="430" y="41"/>
                    </a:lnTo>
                    <a:lnTo>
                      <a:pt x="431" y="41"/>
                    </a:lnTo>
                    <a:lnTo>
                      <a:pt x="431" y="42"/>
                    </a:lnTo>
                    <a:lnTo>
                      <a:pt x="432" y="42"/>
                    </a:lnTo>
                    <a:lnTo>
                      <a:pt x="433" y="43"/>
                    </a:lnTo>
                    <a:lnTo>
                      <a:pt x="433" y="44"/>
                    </a:lnTo>
                    <a:lnTo>
                      <a:pt x="434" y="45"/>
                    </a:lnTo>
                    <a:lnTo>
                      <a:pt x="435" y="45"/>
                    </a:lnTo>
                    <a:lnTo>
                      <a:pt x="437" y="46"/>
                    </a:lnTo>
                    <a:lnTo>
                      <a:pt x="437" y="47"/>
                    </a:lnTo>
                    <a:lnTo>
                      <a:pt x="437" y="48"/>
                    </a:lnTo>
                    <a:lnTo>
                      <a:pt x="437" y="49"/>
                    </a:lnTo>
                    <a:lnTo>
                      <a:pt x="438" y="50"/>
                    </a:lnTo>
                    <a:lnTo>
                      <a:pt x="438" y="51"/>
                    </a:lnTo>
                    <a:lnTo>
                      <a:pt x="438" y="52"/>
                    </a:lnTo>
                    <a:lnTo>
                      <a:pt x="438" y="53"/>
                    </a:lnTo>
                    <a:lnTo>
                      <a:pt x="437" y="53"/>
                    </a:lnTo>
                    <a:lnTo>
                      <a:pt x="437" y="54"/>
                    </a:lnTo>
                    <a:lnTo>
                      <a:pt x="436" y="55"/>
                    </a:lnTo>
                    <a:lnTo>
                      <a:pt x="436" y="56"/>
                    </a:lnTo>
                    <a:lnTo>
                      <a:pt x="435" y="55"/>
                    </a:lnTo>
                    <a:lnTo>
                      <a:pt x="435" y="56"/>
                    </a:lnTo>
                    <a:lnTo>
                      <a:pt x="435" y="55"/>
                    </a:lnTo>
                    <a:lnTo>
                      <a:pt x="435" y="56"/>
                    </a:lnTo>
                    <a:lnTo>
                      <a:pt x="434" y="57"/>
                    </a:lnTo>
                    <a:lnTo>
                      <a:pt x="434" y="58"/>
                    </a:lnTo>
                    <a:lnTo>
                      <a:pt x="434" y="59"/>
                    </a:lnTo>
                    <a:lnTo>
                      <a:pt x="433" y="59"/>
                    </a:lnTo>
                    <a:lnTo>
                      <a:pt x="433" y="60"/>
                    </a:lnTo>
                    <a:lnTo>
                      <a:pt x="433" y="61"/>
                    </a:lnTo>
                    <a:lnTo>
                      <a:pt x="433" y="62"/>
                    </a:lnTo>
                    <a:lnTo>
                      <a:pt x="433" y="63"/>
                    </a:lnTo>
                    <a:lnTo>
                      <a:pt x="433" y="64"/>
                    </a:lnTo>
                    <a:lnTo>
                      <a:pt x="433" y="65"/>
                    </a:lnTo>
                    <a:lnTo>
                      <a:pt x="433" y="66"/>
                    </a:lnTo>
                    <a:lnTo>
                      <a:pt x="432" y="67"/>
                    </a:lnTo>
                    <a:lnTo>
                      <a:pt x="433" y="67"/>
                    </a:lnTo>
                    <a:lnTo>
                      <a:pt x="432" y="67"/>
                    </a:lnTo>
                    <a:lnTo>
                      <a:pt x="433" y="67"/>
                    </a:lnTo>
                    <a:lnTo>
                      <a:pt x="433" y="68"/>
                    </a:lnTo>
                    <a:lnTo>
                      <a:pt x="432" y="68"/>
                    </a:lnTo>
                    <a:lnTo>
                      <a:pt x="433" y="68"/>
                    </a:lnTo>
                    <a:lnTo>
                      <a:pt x="433" y="69"/>
                    </a:lnTo>
                    <a:lnTo>
                      <a:pt x="434" y="69"/>
                    </a:lnTo>
                    <a:lnTo>
                      <a:pt x="433" y="69"/>
                    </a:lnTo>
                    <a:lnTo>
                      <a:pt x="434" y="70"/>
                    </a:lnTo>
                    <a:lnTo>
                      <a:pt x="435" y="70"/>
                    </a:lnTo>
                    <a:lnTo>
                      <a:pt x="435" y="71"/>
                    </a:lnTo>
                    <a:lnTo>
                      <a:pt x="436" y="71"/>
                    </a:lnTo>
                    <a:lnTo>
                      <a:pt x="437" y="72"/>
                    </a:lnTo>
                    <a:lnTo>
                      <a:pt x="438" y="72"/>
                    </a:lnTo>
                    <a:lnTo>
                      <a:pt x="438" y="73"/>
                    </a:lnTo>
                    <a:lnTo>
                      <a:pt x="439" y="73"/>
                    </a:lnTo>
                    <a:lnTo>
                      <a:pt x="440" y="74"/>
                    </a:lnTo>
                    <a:lnTo>
                      <a:pt x="441" y="74"/>
                    </a:lnTo>
                    <a:lnTo>
                      <a:pt x="442" y="75"/>
                    </a:lnTo>
                    <a:lnTo>
                      <a:pt x="443" y="76"/>
                    </a:lnTo>
                    <a:lnTo>
                      <a:pt x="443" y="77"/>
                    </a:lnTo>
                    <a:lnTo>
                      <a:pt x="443" y="78"/>
                    </a:lnTo>
                    <a:lnTo>
                      <a:pt x="443" y="79"/>
                    </a:lnTo>
                    <a:lnTo>
                      <a:pt x="443" y="80"/>
                    </a:lnTo>
                    <a:lnTo>
                      <a:pt x="444" y="80"/>
                    </a:lnTo>
                    <a:lnTo>
                      <a:pt x="444" y="81"/>
                    </a:lnTo>
                    <a:lnTo>
                      <a:pt x="444" y="82"/>
                    </a:lnTo>
                    <a:lnTo>
                      <a:pt x="445" y="83"/>
                    </a:lnTo>
                    <a:lnTo>
                      <a:pt x="444" y="84"/>
                    </a:lnTo>
                    <a:lnTo>
                      <a:pt x="445" y="84"/>
                    </a:lnTo>
                    <a:lnTo>
                      <a:pt x="446" y="85"/>
                    </a:lnTo>
                    <a:lnTo>
                      <a:pt x="445" y="85"/>
                    </a:lnTo>
                    <a:lnTo>
                      <a:pt x="446" y="85"/>
                    </a:lnTo>
                    <a:lnTo>
                      <a:pt x="446" y="86"/>
                    </a:lnTo>
                    <a:lnTo>
                      <a:pt x="445" y="86"/>
                    </a:lnTo>
                    <a:lnTo>
                      <a:pt x="445" y="87"/>
                    </a:lnTo>
                    <a:lnTo>
                      <a:pt x="445" y="88"/>
                    </a:lnTo>
                    <a:lnTo>
                      <a:pt x="444" y="89"/>
                    </a:lnTo>
                    <a:lnTo>
                      <a:pt x="444" y="90"/>
                    </a:lnTo>
                    <a:lnTo>
                      <a:pt x="443" y="90"/>
                    </a:lnTo>
                    <a:lnTo>
                      <a:pt x="442" y="90"/>
                    </a:lnTo>
                    <a:lnTo>
                      <a:pt x="442" y="89"/>
                    </a:lnTo>
                    <a:lnTo>
                      <a:pt x="442" y="90"/>
                    </a:lnTo>
                    <a:lnTo>
                      <a:pt x="441" y="89"/>
                    </a:lnTo>
                    <a:lnTo>
                      <a:pt x="440" y="89"/>
                    </a:lnTo>
                    <a:lnTo>
                      <a:pt x="440" y="90"/>
                    </a:lnTo>
                    <a:lnTo>
                      <a:pt x="439" y="91"/>
                    </a:lnTo>
                    <a:lnTo>
                      <a:pt x="439" y="92"/>
                    </a:lnTo>
                    <a:lnTo>
                      <a:pt x="439" y="93"/>
                    </a:lnTo>
                    <a:lnTo>
                      <a:pt x="438" y="93"/>
                    </a:lnTo>
                    <a:lnTo>
                      <a:pt x="438" y="94"/>
                    </a:lnTo>
                    <a:lnTo>
                      <a:pt x="438" y="95"/>
                    </a:lnTo>
                    <a:lnTo>
                      <a:pt x="437" y="94"/>
                    </a:lnTo>
                    <a:lnTo>
                      <a:pt x="437" y="95"/>
                    </a:lnTo>
                    <a:lnTo>
                      <a:pt x="436" y="96"/>
                    </a:lnTo>
                    <a:lnTo>
                      <a:pt x="435" y="96"/>
                    </a:lnTo>
                    <a:lnTo>
                      <a:pt x="435" y="97"/>
                    </a:lnTo>
                    <a:lnTo>
                      <a:pt x="436" y="97"/>
                    </a:lnTo>
                    <a:lnTo>
                      <a:pt x="436" y="98"/>
                    </a:lnTo>
                    <a:lnTo>
                      <a:pt x="435" y="101"/>
                    </a:lnTo>
                    <a:lnTo>
                      <a:pt x="434" y="103"/>
                    </a:lnTo>
                    <a:lnTo>
                      <a:pt x="435" y="105"/>
                    </a:lnTo>
                    <a:lnTo>
                      <a:pt x="436" y="106"/>
                    </a:lnTo>
                    <a:lnTo>
                      <a:pt x="437" y="107"/>
                    </a:lnTo>
                    <a:lnTo>
                      <a:pt x="437" y="108"/>
                    </a:lnTo>
                    <a:lnTo>
                      <a:pt x="438" y="109"/>
                    </a:lnTo>
                    <a:lnTo>
                      <a:pt x="439" y="109"/>
                    </a:lnTo>
                    <a:lnTo>
                      <a:pt x="439" y="110"/>
                    </a:lnTo>
                    <a:lnTo>
                      <a:pt x="440" y="110"/>
                    </a:lnTo>
                    <a:lnTo>
                      <a:pt x="440" y="111"/>
                    </a:lnTo>
                    <a:lnTo>
                      <a:pt x="440" y="112"/>
                    </a:lnTo>
                    <a:lnTo>
                      <a:pt x="439" y="112"/>
                    </a:lnTo>
                    <a:lnTo>
                      <a:pt x="439" y="113"/>
                    </a:lnTo>
                    <a:lnTo>
                      <a:pt x="439" y="114"/>
                    </a:lnTo>
                    <a:lnTo>
                      <a:pt x="439" y="115"/>
                    </a:lnTo>
                    <a:lnTo>
                      <a:pt x="439" y="116"/>
                    </a:lnTo>
                    <a:lnTo>
                      <a:pt x="439" y="117"/>
                    </a:lnTo>
                    <a:lnTo>
                      <a:pt x="440" y="118"/>
                    </a:lnTo>
                    <a:lnTo>
                      <a:pt x="439" y="119"/>
                    </a:lnTo>
                    <a:lnTo>
                      <a:pt x="440" y="119"/>
                    </a:lnTo>
                    <a:lnTo>
                      <a:pt x="440" y="120"/>
                    </a:lnTo>
                    <a:lnTo>
                      <a:pt x="441" y="120"/>
                    </a:lnTo>
                    <a:lnTo>
                      <a:pt x="441" y="121"/>
                    </a:lnTo>
                    <a:lnTo>
                      <a:pt x="442" y="121"/>
                    </a:lnTo>
                    <a:lnTo>
                      <a:pt x="441" y="121"/>
                    </a:lnTo>
                    <a:lnTo>
                      <a:pt x="440" y="122"/>
                    </a:lnTo>
                    <a:lnTo>
                      <a:pt x="440" y="123"/>
                    </a:lnTo>
                    <a:lnTo>
                      <a:pt x="440" y="124"/>
                    </a:lnTo>
                    <a:lnTo>
                      <a:pt x="441" y="124"/>
                    </a:lnTo>
                    <a:lnTo>
                      <a:pt x="441" y="125"/>
                    </a:lnTo>
                    <a:lnTo>
                      <a:pt x="440" y="126"/>
                    </a:lnTo>
                    <a:lnTo>
                      <a:pt x="441" y="126"/>
                    </a:lnTo>
                    <a:lnTo>
                      <a:pt x="441" y="127"/>
                    </a:lnTo>
                    <a:lnTo>
                      <a:pt x="441" y="128"/>
                    </a:lnTo>
                    <a:lnTo>
                      <a:pt x="442" y="128"/>
                    </a:lnTo>
                    <a:lnTo>
                      <a:pt x="442" y="129"/>
                    </a:lnTo>
                    <a:lnTo>
                      <a:pt x="443" y="129"/>
                    </a:lnTo>
                    <a:lnTo>
                      <a:pt x="444" y="129"/>
                    </a:lnTo>
                    <a:lnTo>
                      <a:pt x="445" y="129"/>
                    </a:lnTo>
                    <a:lnTo>
                      <a:pt x="444" y="129"/>
                    </a:lnTo>
                    <a:lnTo>
                      <a:pt x="444" y="130"/>
                    </a:lnTo>
                    <a:lnTo>
                      <a:pt x="443" y="131"/>
                    </a:lnTo>
                    <a:lnTo>
                      <a:pt x="443" y="132"/>
                    </a:lnTo>
                    <a:lnTo>
                      <a:pt x="444" y="132"/>
                    </a:lnTo>
                    <a:lnTo>
                      <a:pt x="445" y="132"/>
                    </a:lnTo>
                    <a:lnTo>
                      <a:pt x="445" y="133"/>
                    </a:lnTo>
                    <a:lnTo>
                      <a:pt x="446" y="133"/>
                    </a:lnTo>
                    <a:lnTo>
                      <a:pt x="446" y="134"/>
                    </a:lnTo>
                    <a:lnTo>
                      <a:pt x="445" y="134"/>
                    </a:lnTo>
                    <a:lnTo>
                      <a:pt x="446" y="134"/>
                    </a:lnTo>
                    <a:lnTo>
                      <a:pt x="446" y="135"/>
                    </a:lnTo>
                    <a:lnTo>
                      <a:pt x="446" y="136"/>
                    </a:lnTo>
                    <a:lnTo>
                      <a:pt x="446" y="137"/>
                    </a:lnTo>
                    <a:lnTo>
                      <a:pt x="447" y="138"/>
                    </a:lnTo>
                    <a:lnTo>
                      <a:pt x="447" y="139"/>
                    </a:lnTo>
                    <a:lnTo>
                      <a:pt x="447" y="140"/>
                    </a:lnTo>
                    <a:lnTo>
                      <a:pt x="448" y="140"/>
                    </a:lnTo>
                    <a:lnTo>
                      <a:pt x="449" y="141"/>
                    </a:lnTo>
                    <a:lnTo>
                      <a:pt x="448" y="141"/>
                    </a:lnTo>
                    <a:lnTo>
                      <a:pt x="448" y="142"/>
                    </a:lnTo>
                    <a:lnTo>
                      <a:pt x="447" y="142"/>
                    </a:lnTo>
                    <a:lnTo>
                      <a:pt x="448" y="142"/>
                    </a:lnTo>
                    <a:lnTo>
                      <a:pt x="447" y="143"/>
                    </a:lnTo>
                    <a:lnTo>
                      <a:pt x="448" y="143"/>
                    </a:lnTo>
                    <a:lnTo>
                      <a:pt x="447" y="144"/>
                    </a:lnTo>
                    <a:lnTo>
                      <a:pt x="447" y="145"/>
                    </a:lnTo>
                    <a:lnTo>
                      <a:pt x="447" y="146"/>
                    </a:lnTo>
                    <a:lnTo>
                      <a:pt x="448" y="146"/>
                    </a:lnTo>
                    <a:lnTo>
                      <a:pt x="448" y="147"/>
                    </a:lnTo>
                    <a:lnTo>
                      <a:pt x="449" y="146"/>
                    </a:lnTo>
                    <a:lnTo>
                      <a:pt x="449" y="147"/>
                    </a:lnTo>
                    <a:lnTo>
                      <a:pt x="449" y="146"/>
                    </a:lnTo>
                    <a:lnTo>
                      <a:pt x="450" y="146"/>
                    </a:lnTo>
                    <a:lnTo>
                      <a:pt x="451" y="146"/>
                    </a:lnTo>
                    <a:lnTo>
                      <a:pt x="451" y="147"/>
                    </a:lnTo>
                    <a:lnTo>
                      <a:pt x="451" y="146"/>
                    </a:lnTo>
                    <a:lnTo>
                      <a:pt x="451" y="147"/>
                    </a:lnTo>
                    <a:lnTo>
                      <a:pt x="452" y="146"/>
                    </a:lnTo>
                    <a:lnTo>
                      <a:pt x="452" y="147"/>
                    </a:lnTo>
                    <a:lnTo>
                      <a:pt x="452" y="146"/>
                    </a:lnTo>
                    <a:lnTo>
                      <a:pt x="452" y="147"/>
                    </a:lnTo>
                    <a:lnTo>
                      <a:pt x="453" y="147"/>
                    </a:lnTo>
                    <a:lnTo>
                      <a:pt x="454" y="147"/>
                    </a:lnTo>
                    <a:lnTo>
                      <a:pt x="454" y="146"/>
                    </a:lnTo>
                    <a:lnTo>
                      <a:pt x="455" y="147"/>
                    </a:lnTo>
                    <a:lnTo>
                      <a:pt x="455" y="146"/>
                    </a:lnTo>
                    <a:lnTo>
                      <a:pt x="456" y="146"/>
                    </a:lnTo>
                    <a:lnTo>
                      <a:pt x="456" y="145"/>
                    </a:lnTo>
                    <a:lnTo>
                      <a:pt x="457" y="145"/>
                    </a:lnTo>
                    <a:lnTo>
                      <a:pt x="457" y="146"/>
                    </a:lnTo>
                    <a:lnTo>
                      <a:pt x="457" y="145"/>
                    </a:lnTo>
                    <a:lnTo>
                      <a:pt x="457" y="146"/>
                    </a:lnTo>
                    <a:lnTo>
                      <a:pt x="457" y="145"/>
                    </a:lnTo>
                    <a:lnTo>
                      <a:pt x="458" y="145"/>
                    </a:lnTo>
                    <a:lnTo>
                      <a:pt x="458" y="144"/>
                    </a:lnTo>
                    <a:lnTo>
                      <a:pt x="459" y="144"/>
                    </a:lnTo>
                    <a:lnTo>
                      <a:pt x="460" y="144"/>
                    </a:lnTo>
                    <a:lnTo>
                      <a:pt x="460" y="143"/>
                    </a:lnTo>
                    <a:lnTo>
                      <a:pt x="461" y="143"/>
                    </a:lnTo>
                    <a:lnTo>
                      <a:pt x="462" y="143"/>
                    </a:lnTo>
                    <a:lnTo>
                      <a:pt x="463" y="143"/>
                    </a:lnTo>
                    <a:lnTo>
                      <a:pt x="463" y="144"/>
                    </a:lnTo>
                    <a:lnTo>
                      <a:pt x="464" y="143"/>
                    </a:lnTo>
                    <a:lnTo>
                      <a:pt x="465" y="143"/>
                    </a:lnTo>
                    <a:lnTo>
                      <a:pt x="466" y="143"/>
                    </a:lnTo>
                    <a:lnTo>
                      <a:pt x="466" y="144"/>
                    </a:lnTo>
                    <a:lnTo>
                      <a:pt x="465" y="144"/>
                    </a:lnTo>
                    <a:lnTo>
                      <a:pt x="466" y="144"/>
                    </a:lnTo>
                    <a:lnTo>
                      <a:pt x="466" y="145"/>
                    </a:lnTo>
                    <a:lnTo>
                      <a:pt x="467" y="145"/>
                    </a:lnTo>
                    <a:lnTo>
                      <a:pt x="467" y="146"/>
                    </a:lnTo>
                    <a:lnTo>
                      <a:pt x="467" y="145"/>
                    </a:lnTo>
                    <a:lnTo>
                      <a:pt x="468" y="145"/>
                    </a:lnTo>
                    <a:lnTo>
                      <a:pt x="469" y="146"/>
                    </a:lnTo>
                    <a:lnTo>
                      <a:pt x="469" y="147"/>
                    </a:lnTo>
                    <a:lnTo>
                      <a:pt x="470" y="146"/>
                    </a:lnTo>
                    <a:lnTo>
                      <a:pt x="470" y="145"/>
                    </a:lnTo>
                    <a:lnTo>
                      <a:pt x="471" y="144"/>
                    </a:lnTo>
                    <a:lnTo>
                      <a:pt x="472" y="144"/>
                    </a:lnTo>
                    <a:lnTo>
                      <a:pt x="472" y="143"/>
                    </a:lnTo>
                    <a:lnTo>
                      <a:pt x="473" y="144"/>
                    </a:lnTo>
                    <a:lnTo>
                      <a:pt x="474" y="144"/>
                    </a:lnTo>
                    <a:lnTo>
                      <a:pt x="474" y="145"/>
                    </a:lnTo>
                    <a:lnTo>
                      <a:pt x="473" y="146"/>
                    </a:lnTo>
                    <a:lnTo>
                      <a:pt x="474" y="146"/>
                    </a:lnTo>
                    <a:lnTo>
                      <a:pt x="474" y="147"/>
                    </a:lnTo>
                    <a:lnTo>
                      <a:pt x="474" y="148"/>
                    </a:lnTo>
                    <a:lnTo>
                      <a:pt x="475" y="148"/>
                    </a:lnTo>
                    <a:lnTo>
                      <a:pt x="475" y="147"/>
                    </a:lnTo>
                    <a:lnTo>
                      <a:pt x="475" y="148"/>
                    </a:lnTo>
                    <a:lnTo>
                      <a:pt x="475" y="149"/>
                    </a:lnTo>
                    <a:lnTo>
                      <a:pt x="476" y="149"/>
                    </a:lnTo>
                    <a:lnTo>
                      <a:pt x="475" y="149"/>
                    </a:lnTo>
                    <a:lnTo>
                      <a:pt x="476" y="150"/>
                    </a:lnTo>
                    <a:lnTo>
                      <a:pt x="477" y="150"/>
                    </a:lnTo>
                    <a:lnTo>
                      <a:pt x="478" y="149"/>
                    </a:lnTo>
                    <a:lnTo>
                      <a:pt x="479" y="149"/>
                    </a:lnTo>
                    <a:lnTo>
                      <a:pt x="479" y="150"/>
                    </a:lnTo>
                    <a:lnTo>
                      <a:pt x="480" y="150"/>
                    </a:lnTo>
                    <a:lnTo>
                      <a:pt x="481" y="150"/>
                    </a:lnTo>
                    <a:lnTo>
                      <a:pt x="481" y="151"/>
                    </a:lnTo>
                    <a:lnTo>
                      <a:pt x="482" y="151"/>
                    </a:lnTo>
                    <a:lnTo>
                      <a:pt x="482" y="152"/>
                    </a:lnTo>
                    <a:lnTo>
                      <a:pt x="483" y="152"/>
                    </a:lnTo>
                    <a:lnTo>
                      <a:pt x="483" y="153"/>
                    </a:lnTo>
                    <a:lnTo>
                      <a:pt x="483" y="154"/>
                    </a:lnTo>
                    <a:lnTo>
                      <a:pt x="482" y="155"/>
                    </a:lnTo>
                    <a:lnTo>
                      <a:pt x="482" y="156"/>
                    </a:lnTo>
                    <a:lnTo>
                      <a:pt x="482" y="157"/>
                    </a:lnTo>
                    <a:lnTo>
                      <a:pt x="481" y="157"/>
                    </a:lnTo>
                    <a:lnTo>
                      <a:pt x="482" y="158"/>
                    </a:lnTo>
                    <a:lnTo>
                      <a:pt x="483" y="159"/>
                    </a:lnTo>
                    <a:lnTo>
                      <a:pt x="483" y="160"/>
                    </a:lnTo>
                    <a:lnTo>
                      <a:pt x="482" y="160"/>
                    </a:lnTo>
                    <a:lnTo>
                      <a:pt x="482" y="161"/>
                    </a:lnTo>
                    <a:lnTo>
                      <a:pt x="481" y="161"/>
                    </a:lnTo>
                    <a:lnTo>
                      <a:pt x="481" y="162"/>
                    </a:lnTo>
                    <a:lnTo>
                      <a:pt x="481" y="163"/>
                    </a:lnTo>
                    <a:lnTo>
                      <a:pt x="481" y="164"/>
                    </a:lnTo>
                    <a:lnTo>
                      <a:pt x="480" y="164"/>
                    </a:lnTo>
                    <a:lnTo>
                      <a:pt x="480" y="165"/>
                    </a:lnTo>
                    <a:lnTo>
                      <a:pt x="479" y="165"/>
                    </a:lnTo>
                    <a:lnTo>
                      <a:pt x="479" y="166"/>
                    </a:lnTo>
                    <a:lnTo>
                      <a:pt x="479" y="167"/>
                    </a:lnTo>
                    <a:lnTo>
                      <a:pt x="478" y="167"/>
                    </a:lnTo>
                    <a:lnTo>
                      <a:pt x="478" y="168"/>
                    </a:lnTo>
                    <a:lnTo>
                      <a:pt x="477" y="168"/>
                    </a:lnTo>
                    <a:lnTo>
                      <a:pt x="478" y="168"/>
                    </a:lnTo>
                    <a:lnTo>
                      <a:pt x="478" y="169"/>
                    </a:lnTo>
                    <a:lnTo>
                      <a:pt x="477" y="169"/>
                    </a:lnTo>
                    <a:lnTo>
                      <a:pt x="476" y="169"/>
                    </a:lnTo>
                    <a:lnTo>
                      <a:pt x="475" y="169"/>
                    </a:lnTo>
                    <a:lnTo>
                      <a:pt x="474" y="168"/>
                    </a:lnTo>
                    <a:lnTo>
                      <a:pt x="473" y="169"/>
                    </a:lnTo>
                    <a:lnTo>
                      <a:pt x="473" y="170"/>
                    </a:lnTo>
                    <a:lnTo>
                      <a:pt x="473" y="171"/>
                    </a:lnTo>
                    <a:lnTo>
                      <a:pt x="473" y="172"/>
                    </a:lnTo>
                    <a:lnTo>
                      <a:pt x="473" y="173"/>
                    </a:lnTo>
                    <a:lnTo>
                      <a:pt x="472" y="173"/>
                    </a:lnTo>
                    <a:lnTo>
                      <a:pt x="473" y="174"/>
                    </a:lnTo>
                    <a:lnTo>
                      <a:pt x="472" y="174"/>
                    </a:lnTo>
                    <a:lnTo>
                      <a:pt x="473" y="175"/>
                    </a:lnTo>
                    <a:lnTo>
                      <a:pt x="472" y="175"/>
                    </a:lnTo>
                    <a:lnTo>
                      <a:pt x="471" y="175"/>
                    </a:lnTo>
                    <a:lnTo>
                      <a:pt x="471" y="176"/>
                    </a:lnTo>
                    <a:lnTo>
                      <a:pt x="470" y="176"/>
                    </a:lnTo>
                    <a:lnTo>
                      <a:pt x="471" y="177"/>
                    </a:lnTo>
                    <a:lnTo>
                      <a:pt x="469" y="178"/>
                    </a:lnTo>
                    <a:lnTo>
                      <a:pt x="469" y="179"/>
                    </a:lnTo>
                    <a:lnTo>
                      <a:pt x="468" y="179"/>
                    </a:lnTo>
                    <a:lnTo>
                      <a:pt x="468" y="180"/>
                    </a:lnTo>
                    <a:lnTo>
                      <a:pt x="467" y="180"/>
                    </a:lnTo>
                    <a:lnTo>
                      <a:pt x="468" y="181"/>
                    </a:lnTo>
                    <a:lnTo>
                      <a:pt x="468" y="182"/>
                    </a:lnTo>
                    <a:lnTo>
                      <a:pt x="469" y="182"/>
                    </a:lnTo>
                    <a:lnTo>
                      <a:pt x="470" y="183"/>
                    </a:lnTo>
                    <a:lnTo>
                      <a:pt x="469" y="184"/>
                    </a:lnTo>
                    <a:lnTo>
                      <a:pt x="470" y="184"/>
                    </a:lnTo>
                    <a:lnTo>
                      <a:pt x="470" y="185"/>
                    </a:lnTo>
                    <a:lnTo>
                      <a:pt x="469" y="185"/>
                    </a:lnTo>
                    <a:lnTo>
                      <a:pt x="469" y="186"/>
                    </a:lnTo>
                    <a:lnTo>
                      <a:pt x="468" y="186"/>
                    </a:lnTo>
                    <a:lnTo>
                      <a:pt x="469" y="187"/>
                    </a:lnTo>
                    <a:lnTo>
                      <a:pt x="469" y="188"/>
                    </a:lnTo>
                    <a:lnTo>
                      <a:pt x="469" y="189"/>
                    </a:lnTo>
                    <a:lnTo>
                      <a:pt x="469" y="190"/>
                    </a:lnTo>
                    <a:lnTo>
                      <a:pt x="470" y="190"/>
                    </a:lnTo>
                    <a:lnTo>
                      <a:pt x="470" y="191"/>
                    </a:lnTo>
                    <a:lnTo>
                      <a:pt x="470" y="192"/>
                    </a:lnTo>
                    <a:lnTo>
                      <a:pt x="471" y="192"/>
                    </a:lnTo>
                    <a:lnTo>
                      <a:pt x="471" y="193"/>
                    </a:lnTo>
                    <a:lnTo>
                      <a:pt x="472" y="193"/>
                    </a:lnTo>
                    <a:lnTo>
                      <a:pt x="472" y="194"/>
                    </a:lnTo>
                    <a:lnTo>
                      <a:pt x="472" y="195"/>
                    </a:lnTo>
                    <a:lnTo>
                      <a:pt x="471" y="195"/>
                    </a:lnTo>
                    <a:lnTo>
                      <a:pt x="470" y="194"/>
                    </a:lnTo>
                    <a:lnTo>
                      <a:pt x="469" y="194"/>
                    </a:lnTo>
                    <a:lnTo>
                      <a:pt x="469" y="195"/>
                    </a:lnTo>
                    <a:lnTo>
                      <a:pt x="468" y="195"/>
                    </a:lnTo>
                    <a:lnTo>
                      <a:pt x="467" y="195"/>
                    </a:lnTo>
                    <a:lnTo>
                      <a:pt x="467" y="196"/>
                    </a:lnTo>
                    <a:lnTo>
                      <a:pt x="466" y="196"/>
                    </a:lnTo>
                    <a:lnTo>
                      <a:pt x="467" y="197"/>
                    </a:lnTo>
                    <a:lnTo>
                      <a:pt x="467" y="198"/>
                    </a:lnTo>
                    <a:lnTo>
                      <a:pt x="468" y="198"/>
                    </a:lnTo>
                    <a:lnTo>
                      <a:pt x="468" y="199"/>
                    </a:lnTo>
                    <a:lnTo>
                      <a:pt x="467" y="199"/>
                    </a:lnTo>
                    <a:lnTo>
                      <a:pt x="466" y="199"/>
                    </a:lnTo>
                    <a:lnTo>
                      <a:pt x="465" y="199"/>
                    </a:lnTo>
                    <a:lnTo>
                      <a:pt x="464" y="199"/>
                    </a:lnTo>
                    <a:lnTo>
                      <a:pt x="464" y="200"/>
                    </a:lnTo>
                    <a:lnTo>
                      <a:pt x="465" y="201"/>
                    </a:lnTo>
                    <a:lnTo>
                      <a:pt x="465" y="200"/>
                    </a:lnTo>
                    <a:lnTo>
                      <a:pt x="466" y="200"/>
                    </a:lnTo>
                    <a:lnTo>
                      <a:pt x="467" y="201"/>
                    </a:lnTo>
                    <a:lnTo>
                      <a:pt x="468" y="201"/>
                    </a:lnTo>
                    <a:lnTo>
                      <a:pt x="469" y="201"/>
                    </a:lnTo>
                    <a:lnTo>
                      <a:pt x="470" y="201"/>
                    </a:lnTo>
                    <a:lnTo>
                      <a:pt x="470" y="202"/>
                    </a:lnTo>
                    <a:lnTo>
                      <a:pt x="471" y="202"/>
                    </a:lnTo>
                    <a:lnTo>
                      <a:pt x="471" y="203"/>
                    </a:lnTo>
                    <a:lnTo>
                      <a:pt x="471" y="204"/>
                    </a:lnTo>
                    <a:lnTo>
                      <a:pt x="472" y="204"/>
                    </a:lnTo>
                    <a:lnTo>
                      <a:pt x="471" y="205"/>
                    </a:lnTo>
                    <a:lnTo>
                      <a:pt x="470" y="205"/>
                    </a:lnTo>
                    <a:lnTo>
                      <a:pt x="470" y="206"/>
                    </a:lnTo>
                    <a:lnTo>
                      <a:pt x="469" y="206"/>
                    </a:lnTo>
                    <a:lnTo>
                      <a:pt x="469" y="207"/>
                    </a:lnTo>
                    <a:lnTo>
                      <a:pt x="468" y="207"/>
                    </a:lnTo>
                    <a:lnTo>
                      <a:pt x="468" y="208"/>
                    </a:lnTo>
                    <a:lnTo>
                      <a:pt x="468" y="207"/>
                    </a:lnTo>
                    <a:lnTo>
                      <a:pt x="467" y="207"/>
                    </a:lnTo>
                    <a:lnTo>
                      <a:pt x="466" y="207"/>
                    </a:lnTo>
                    <a:lnTo>
                      <a:pt x="466" y="208"/>
                    </a:lnTo>
                    <a:lnTo>
                      <a:pt x="466" y="209"/>
                    </a:lnTo>
                    <a:lnTo>
                      <a:pt x="466" y="210"/>
                    </a:lnTo>
                    <a:lnTo>
                      <a:pt x="466" y="211"/>
                    </a:lnTo>
                    <a:lnTo>
                      <a:pt x="465" y="211"/>
                    </a:lnTo>
                    <a:lnTo>
                      <a:pt x="465" y="212"/>
                    </a:lnTo>
                    <a:lnTo>
                      <a:pt x="465" y="213"/>
                    </a:lnTo>
                    <a:lnTo>
                      <a:pt x="464" y="212"/>
                    </a:lnTo>
                    <a:lnTo>
                      <a:pt x="464" y="213"/>
                    </a:lnTo>
                    <a:lnTo>
                      <a:pt x="463" y="214"/>
                    </a:lnTo>
                    <a:lnTo>
                      <a:pt x="464" y="214"/>
                    </a:lnTo>
                    <a:lnTo>
                      <a:pt x="464" y="215"/>
                    </a:lnTo>
                    <a:lnTo>
                      <a:pt x="463" y="215"/>
                    </a:lnTo>
                    <a:lnTo>
                      <a:pt x="463" y="216"/>
                    </a:lnTo>
                    <a:lnTo>
                      <a:pt x="463" y="217"/>
                    </a:lnTo>
                    <a:lnTo>
                      <a:pt x="462" y="217"/>
                    </a:lnTo>
                    <a:lnTo>
                      <a:pt x="462" y="218"/>
                    </a:lnTo>
                    <a:lnTo>
                      <a:pt x="463" y="217"/>
                    </a:lnTo>
                    <a:lnTo>
                      <a:pt x="463" y="218"/>
                    </a:lnTo>
                    <a:lnTo>
                      <a:pt x="464" y="218"/>
                    </a:lnTo>
                    <a:lnTo>
                      <a:pt x="464" y="219"/>
                    </a:lnTo>
                    <a:lnTo>
                      <a:pt x="464" y="220"/>
                    </a:lnTo>
                    <a:lnTo>
                      <a:pt x="464" y="221"/>
                    </a:lnTo>
                    <a:lnTo>
                      <a:pt x="465" y="222"/>
                    </a:lnTo>
                    <a:lnTo>
                      <a:pt x="466" y="222"/>
                    </a:lnTo>
                    <a:lnTo>
                      <a:pt x="466" y="223"/>
                    </a:lnTo>
                    <a:lnTo>
                      <a:pt x="466" y="224"/>
                    </a:lnTo>
                    <a:lnTo>
                      <a:pt x="465" y="225"/>
                    </a:lnTo>
                    <a:lnTo>
                      <a:pt x="465" y="226"/>
                    </a:lnTo>
                    <a:lnTo>
                      <a:pt x="466" y="226"/>
                    </a:lnTo>
                    <a:lnTo>
                      <a:pt x="466" y="227"/>
                    </a:lnTo>
                    <a:lnTo>
                      <a:pt x="467" y="227"/>
                    </a:lnTo>
                    <a:lnTo>
                      <a:pt x="468" y="228"/>
                    </a:lnTo>
                    <a:lnTo>
                      <a:pt x="469" y="228"/>
                    </a:lnTo>
                    <a:lnTo>
                      <a:pt x="470" y="228"/>
                    </a:lnTo>
                    <a:lnTo>
                      <a:pt x="471" y="228"/>
                    </a:lnTo>
                    <a:lnTo>
                      <a:pt x="472" y="229"/>
                    </a:lnTo>
                    <a:lnTo>
                      <a:pt x="473" y="229"/>
                    </a:lnTo>
                    <a:lnTo>
                      <a:pt x="474" y="230"/>
                    </a:lnTo>
                    <a:lnTo>
                      <a:pt x="473" y="230"/>
                    </a:lnTo>
                    <a:lnTo>
                      <a:pt x="473" y="231"/>
                    </a:lnTo>
                    <a:lnTo>
                      <a:pt x="474" y="231"/>
                    </a:lnTo>
                    <a:lnTo>
                      <a:pt x="475" y="231"/>
                    </a:lnTo>
                    <a:lnTo>
                      <a:pt x="474" y="232"/>
                    </a:lnTo>
                    <a:lnTo>
                      <a:pt x="474" y="233"/>
                    </a:lnTo>
                    <a:lnTo>
                      <a:pt x="476" y="234"/>
                    </a:lnTo>
                    <a:lnTo>
                      <a:pt x="476" y="235"/>
                    </a:lnTo>
                    <a:lnTo>
                      <a:pt x="477" y="234"/>
                    </a:lnTo>
                    <a:lnTo>
                      <a:pt x="477" y="235"/>
                    </a:lnTo>
                    <a:lnTo>
                      <a:pt x="478" y="235"/>
                    </a:lnTo>
                    <a:lnTo>
                      <a:pt x="479" y="235"/>
                    </a:lnTo>
                    <a:lnTo>
                      <a:pt x="480" y="235"/>
                    </a:lnTo>
                    <a:lnTo>
                      <a:pt x="480" y="236"/>
                    </a:lnTo>
                    <a:lnTo>
                      <a:pt x="481" y="236"/>
                    </a:lnTo>
                    <a:lnTo>
                      <a:pt x="481" y="237"/>
                    </a:lnTo>
                    <a:lnTo>
                      <a:pt x="482" y="238"/>
                    </a:lnTo>
                    <a:lnTo>
                      <a:pt x="482" y="237"/>
                    </a:lnTo>
                    <a:lnTo>
                      <a:pt x="483" y="237"/>
                    </a:lnTo>
                    <a:lnTo>
                      <a:pt x="483" y="238"/>
                    </a:lnTo>
                    <a:lnTo>
                      <a:pt x="482" y="239"/>
                    </a:lnTo>
                    <a:lnTo>
                      <a:pt x="481" y="239"/>
                    </a:lnTo>
                    <a:lnTo>
                      <a:pt x="481" y="240"/>
                    </a:lnTo>
                    <a:lnTo>
                      <a:pt x="482" y="240"/>
                    </a:lnTo>
                    <a:lnTo>
                      <a:pt x="482" y="241"/>
                    </a:lnTo>
                    <a:lnTo>
                      <a:pt x="481" y="241"/>
                    </a:lnTo>
                    <a:lnTo>
                      <a:pt x="481" y="242"/>
                    </a:lnTo>
                    <a:lnTo>
                      <a:pt x="482" y="241"/>
                    </a:lnTo>
                    <a:lnTo>
                      <a:pt x="482" y="242"/>
                    </a:lnTo>
                    <a:lnTo>
                      <a:pt x="482" y="243"/>
                    </a:lnTo>
                    <a:lnTo>
                      <a:pt x="483" y="243"/>
                    </a:lnTo>
                    <a:lnTo>
                      <a:pt x="483" y="244"/>
                    </a:lnTo>
                    <a:lnTo>
                      <a:pt x="481" y="244"/>
                    </a:lnTo>
                    <a:lnTo>
                      <a:pt x="481" y="245"/>
                    </a:lnTo>
                    <a:lnTo>
                      <a:pt x="482" y="245"/>
                    </a:lnTo>
                    <a:lnTo>
                      <a:pt x="483" y="245"/>
                    </a:lnTo>
                    <a:lnTo>
                      <a:pt x="483" y="246"/>
                    </a:lnTo>
                    <a:lnTo>
                      <a:pt x="483" y="247"/>
                    </a:lnTo>
                    <a:lnTo>
                      <a:pt x="482" y="247"/>
                    </a:lnTo>
                    <a:lnTo>
                      <a:pt x="482" y="246"/>
                    </a:lnTo>
                    <a:lnTo>
                      <a:pt x="481" y="247"/>
                    </a:lnTo>
                    <a:lnTo>
                      <a:pt x="481" y="246"/>
                    </a:lnTo>
                    <a:lnTo>
                      <a:pt x="480" y="247"/>
                    </a:lnTo>
                    <a:lnTo>
                      <a:pt x="479" y="247"/>
                    </a:lnTo>
                    <a:lnTo>
                      <a:pt x="478" y="247"/>
                    </a:lnTo>
                    <a:lnTo>
                      <a:pt x="477" y="247"/>
                    </a:lnTo>
                    <a:lnTo>
                      <a:pt x="477" y="248"/>
                    </a:lnTo>
                    <a:lnTo>
                      <a:pt x="477" y="249"/>
                    </a:lnTo>
                    <a:lnTo>
                      <a:pt x="477" y="250"/>
                    </a:lnTo>
                    <a:lnTo>
                      <a:pt x="478" y="249"/>
                    </a:lnTo>
                    <a:lnTo>
                      <a:pt x="478" y="250"/>
                    </a:lnTo>
                    <a:lnTo>
                      <a:pt x="478" y="251"/>
                    </a:lnTo>
                    <a:lnTo>
                      <a:pt x="479" y="251"/>
                    </a:lnTo>
                    <a:lnTo>
                      <a:pt x="480" y="252"/>
                    </a:lnTo>
                    <a:lnTo>
                      <a:pt x="481" y="252"/>
                    </a:lnTo>
                    <a:lnTo>
                      <a:pt x="481" y="253"/>
                    </a:lnTo>
                    <a:lnTo>
                      <a:pt x="482" y="253"/>
                    </a:lnTo>
                    <a:lnTo>
                      <a:pt x="483" y="253"/>
                    </a:lnTo>
                    <a:lnTo>
                      <a:pt x="484" y="253"/>
                    </a:lnTo>
                    <a:lnTo>
                      <a:pt x="484" y="254"/>
                    </a:lnTo>
                    <a:lnTo>
                      <a:pt x="485" y="254"/>
                    </a:lnTo>
                    <a:lnTo>
                      <a:pt x="485" y="255"/>
                    </a:lnTo>
                    <a:lnTo>
                      <a:pt x="485" y="254"/>
                    </a:lnTo>
                    <a:lnTo>
                      <a:pt x="486" y="255"/>
                    </a:lnTo>
                    <a:lnTo>
                      <a:pt x="487" y="255"/>
                    </a:lnTo>
                    <a:lnTo>
                      <a:pt x="486" y="255"/>
                    </a:lnTo>
                    <a:lnTo>
                      <a:pt x="486" y="256"/>
                    </a:lnTo>
                    <a:lnTo>
                      <a:pt x="485" y="256"/>
                    </a:lnTo>
                    <a:lnTo>
                      <a:pt x="485" y="257"/>
                    </a:lnTo>
                    <a:lnTo>
                      <a:pt x="484" y="257"/>
                    </a:lnTo>
                    <a:lnTo>
                      <a:pt x="484" y="258"/>
                    </a:lnTo>
                    <a:lnTo>
                      <a:pt x="484" y="259"/>
                    </a:lnTo>
                    <a:lnTo>
                      <a:pt x="483" y="260"/>
                    </a:lnTo>
                    <a:lnTo>
                      <a:pt x="484" y="260"/>
                    </a:lnTo>
                    <a:lnTo>
                      <a:pt x="484" y="261"/>
                    </a:lnTo>
                    <a:lnTo>
                      <a:pt x="483" y="261"/>
                    </a:lnTo>
                    <a:lnTo>
                      <a:pt x="483" y="262"/>
                    </a:lnTo>
                    <a:lnTo>
                      <a:pt x="483" y="263"/>
                    </a:lnTo>
                    <a:lnTo>
                      <a:pt x="482" y="263"/>
                    </a:lnTo>
                    <a:lnTo>
                      <a:pt x="483" y="263"/>
                    </a:lnTo>
                    <a:lnTo>
                      <a:pt x="483" y="264"/>
                    </a:lnTo>
                    <a:lnTo>
                      <a:pt x="484" y="264"/>
                    </a:lnTo>
                    <a:lnTo>
                      <a:pt x="484" y="265"/>
                    </a:lnTo>
                    <a:lnTo>
                      <a:pt x="484" y="266"/>
                    </a:lnTo>
                    <a:lnTo>
                      <a:pt x="485" y="266"/>
                    </a:lnTo>
                    <a:lnTo>
                      <a:pt x="486" y="265"/>
                    </a:lnTo>
                    <a:lnTo>
                      <a:pt x="487" y="265"/>
                    </a:lnTo>
                    <a:lnTo>
                      <a:pt x="488" y="265"/>
                    </a:lnTo>
                    <a:lnTo>
                      <a:pt x="489" y="266"/>
                    </a:lnTo>
                    <a:lnTo>
                      <a:pt x="489" y="265"/>
                    </a:lnTo>
                    <a:lnTo>
                      <a:pt x="490" y="265"/>
                    </a:lnTo>
                    <a:lnTo>
                      <a:pt x="490" y="264"/>
                    </a:lnTo>
                    <a:lnTo>
                      <a:pt x="491" y="264"/>
                    </a:lnTo>
                    <a:lnTo>
                      <a:pt x="491" y="265"/>
                    </a:lnTo>
                    <a:lnTo>
                      <a:pt x="492" y="265"/>
                    </a:lnTo>
                    <a:lnTo>
                      <a:pt x="493" y="266"/>
                    </a:lnTo>
                    <a:lnTo>
                      <a:pt x="493" y="265"/>
                    </a:lnTo>
                    <a:lnTo>
                      <a:pt x="494" y="265"/>
                    </a:lnTo>
                    <a:lnTo>
                      <a:pt x="495" y="264"/>
                    </a:lnTo>
                    <a:lnTo>
                      <a:pt x="496" y="264"/>
                    </a:lnTo>
                    <a:lnTo>
                      <a:pt x="497" y="264"/>
                    </a:lnTo>
                    <a:lnTo>
                      <a:pt x="498" y="264"/>
                    </a:lnTo>
                    <a:lnTo>
                      <a:pt x="499" y="264"/>
                    </a:lnTo>
                    <a:lnTo>
                      <a:pt x="500" y="264"/>
                    </a:lnTo>
                    <a:lnTo>
                      <a:pt x="500" y="265"/>
                    </a:lnTo>
                    <a:lnTo>
                      <a:pt x="500" y="266"/>
                    </a:lnTo>
                    <a:lnTo>
                      <a:pt x="500" y="267"/>
                    </a:lnTo>
                    <a:lnTo>
                      <a:pt x="499" y="267"/>
                    </a:lnTo>
                    <a:lnTo>
                      <a:pt x="499" y="268"/>
                    </a:lnTo>
                    <a:lnTo>
                      <a:pt x="499" y="269"/>
                    </a:lnTo>
                    <a:lnTo>
                      <a:pt x="500" y="269"/>
                    </a:lnTo>
                    <a:lnTo>
                      <a:pt x="500" y="268"/>
                    </a:lnTo>
                    <a:lnTo>
                      <a:pt x="501" y="268"/>
                    </a:lnTo>
                    <a:lnTo>
                      <a:pt x="501" y="267"/>
                    </a:lnTo>
                    <a:lnTo>
                      <a:pt x="502" y="267"/>
                    </a:lnTo>
                    <a:lnTo>
                      <a:pt x="503" y="267"/>
                    </a:lnTo>
                    <a:lnTo>
                      <a:pt x="504" y="266"/>
                    </a:lnTo>
                    <a:lnTo>
                      <a:pt x="504" y="267"/>
                    </a:lnTo>
                    <a:lnTo>
                      <a:pt x="505" y="267"/>
                    </a:lnTo>
                    <a:lnTo>
                      <a:pt x="506" y="267"/>
                    </a:lnTo>
                    <a:lnTo>
                      <a:pt x="507" y="266"/>
                    </a:lnTo>
                    <a:lnTo>
                      <a:pt x="508" y="266"/>
                    </a:lnTo>
                    <a:lnTo>
                      <a:pt x="509" y="267"/>
                    </a:lnTo>
                    <a:lnTo>
                      <a:pt x="509" y="266"/>
                    </a:lnTo>
                    <a:lnTo>
                      <a:pt x="509" y="267"/>
                    </a:lnTo>
                    <a:lnTo>
                      <a:pt x="510" y="266"/>
                    </a:lnTo>
                    <a:lnTo>
                      <a:pt x="511" y="266"/>
                    </a:lnTo>
                    <a:lnTo>
                      <a:pt x="510" y="265"/>
                    </a:lnTo>
                    <a:lnTo>
                      <a:pt x="511" y="265"/>
                    </a:lnTo>
                    <a:lnTo>
                      <a:pt x="512" y="265"/>
                    </a:lnTo>
                    <a:lnTo>
                      <a:pt x="513" y="264"/>
                    </a:lnTo>
                    <a:lnTo>
                      <a:pt x="513" y="265"/>
                    </a:lnTo>
                    <a:lnTo>
                      <a:pt x="513" y="264"/>
                    </a:lnTo>
                    <a:lnTo>
                      <a:pt x="514" y="264"/>
                    </a:lnTo>
                    <a:lnTo>
                      <a:pt x="515" y="264"/>
                    </a:lnTo>
                    <a:lnTo>
                      <a:pt x="516" y="263"/>
                    </a:lnTo>
                    <a:lnTo>
                      <a:pt x="516" y="262"/>
                    </a:lnTo>
                    <a:lnTo>
                      <a:pt x="517" y="262"/>
                    </a:lnTo>
                    <a:lnTo>
                      <a:pt x="517" y="263"/>
                    </a:lnTo>
                    <a:lnTo>
                      <a:pt x="517" y="264"/>
                    </a:lnTo>
                    <a:lnTo>
                      <a:pt x="518" y="264"/>
                    </a:lnTo>
                    <a:lnTo>
                      <a:pt x="518" y="265"/>
                    </a:lnTo>
                    <a:lnTo>
                      <a:pt x="518" y="266"/>
                    </a:lnTo>
                    <a:lnTo>
                      <a:pt x="519" y="266"/>
                    </a:lnTo>
                    <a:lnTo>
                      <a:pt x="520" y="266"/>
                    </a:lnTo>
                    <a:lnTo>
                      <a:pt x="520" y="265"/>
                    </a:lnTo>
                    <a:lnTo>
                      <a:pt x="521" y="265"/>
                    </a:lnTo>
                    <a:lnTo>
                      <a:pt x="521" y="264"/>
                    </a:lnTo>
                    <a:lnTo>
                      <a:pt x="522" y="264"/>
                    </a:lnTo>
                    <a:lnTo>
                      <a:pt x="523" y="264"/>
                    </a:lnTo>
                    <a:lnTo>
                      <a:pt x="523" y="263"/>
                    </a:lnTo>
                    <a:lnTo>
                      <a:pt x="523" y="264"/>
                    </a:lnTo>
                    <a:lnTo>
                      <a:pt x="524" y="264"/>
                    </a:lnTo>
                    <a:lnTo>
                      <a:pt x="524" y="263"/>
                    </a:lnTo>
                    <a:lnTo>
                      <a:pt x="524" y="264"/>
                    </a:lnTo>
                    <a:lnTo>
                      <a:pt x="524" y="265"/>
                    </a:lnTo>
                    <a:lnTo>
                      <a:pt x="525" y="265"/>
                    </a:lnTo>
                    <a:lnTo>
                      <a:pt x="525" y="266"/>
                    </a:lnTo>
                    <a:lnTo>
                      <a:pt x="526" y="266"/>
                    </a:lnTo>
                    <a:lnTo>
                      <a:pt x="526" y="265"/>
                    </a:lnTo>
                    <a:lnTo>
                      <a:pt x="527" y="265"/>
                    </a:lnTo>
                    <a:lnTo>
                      <a:pt x="527" y="264"/>
                    </a:lnTo>
                    <a:lnTo>
                      <a:pt x="527" y="262"/>
                    </a:lnTo>
                    <a:lnTo>
                      <a:pt x="527" y="261"/>
                    </a:lnTo>
                    <a:lnTo>
                      <a:pt x="528" y="261"/>
                    </a:lnTo>
                    <a:lnTo>
                      <a:pt x="529" y="261"/>
                    </a:lnTo>
                    <a:lnTo>
                      <a:pt x="529" y="262"/>
                    </a:lnTo>
                    <a:lnTo>
                      <a:pt x="530" y="262"/>
                    </a:lnTo>
                    <a:lnTo>
                      <a:pt x="530" y="263"/>
                    </a:lnTo>
                    <a:lnTo>
                      <a:pt x="531" y="263"/>
                    </a:lnTo>
                    <a:lnTo>
                      <a:pt x="531" y="262"/>
                    </a:lnTo>
                    <a:lnTo>
                      <a:pt x="530" y="262"/>
                    </a:lnTo>
                    <a:lnTo>
                      <a:pt x="530" y="261"/>
                    </a:lnTo>
                    <a:lnTo>
                      <a:pt x="530" y="260"/>
                    </a:lnTo>
                    <a:lnTo>
                      <a:pt x="531" y="260"/>
                    </a:lnTo>
                    <a:lnTo>
                      <a:pt x="531" y="259"/>
                    </a:lnTo>
                    <a:lnTo>
                      <a:pt x="531" y="258"/>
                    </a:lnTo>
                    <a:lnTo>
                      <a:pt x="531" y="257"/>
                    </a:lnTo>
                    <a:lnTo>
                      <a:pt x="531" y="256"/>
                    </a:lnTo>
                    <a:lnTo>
                      <a:pt x="530" y="256"/>
                    </a:lnTo>
                    <a:lnTo>
                      <a:pt x="531" y="256"/>
                    </a:lnTo>
                    <a:lnTo>
                      <a:pt x="530" y="255"/>
                    </a:lnTo>
                    <a:lnTo>
                      <a:pt x="529" y="256"/>
                    </a:lnTo>
                    <a:lnTo>
                      <a:pt x="529" y="255"/>
                    </a:lnTo>
                    <a:lnTo>
                      <a:pt x="528" y="255"/>
                    </a:lnTo>
                    <a:lnTo>
                      <a:pt x="528" y="256"/>
                    </a:lnTo>
                    <a:lnTo>
                      <a:pt x="527" y="256"/>
                    </a:lnTo>
                    <a:lnTo>
                      <a:pt x="526" y="256"/>
                    </a:lnTo>
                    <a:lnTo>
                      <a:pt x="525" y="256"/>
                    </a:lnTo>
                    <a:lnTo>
                      <a:pt x="524" y="256"/>
                    </a:lnTo>
                    <a:lnTo>
                      <a:pt x="524" y="255"/>
                    </a:lnTo>
                    <a:lnTo>
                      <a:pt x="524" y="254"/>
                    </a:lnTo>
                    <a:lnTo>
                      <a:pt x="525" y="253"/>
                    </a:lnTo>
                    <a:lnTo>
                      <a:pt x="526" y="253"/>
                    </a:lnTo>
                    <a:lnTo>
                      <a:pt x="527" y="253"/>
                    </a:lnTo>
                    <a:lnTo>
                      <a:pt x="527" y="252"/>
                    </a:lnTo>
                    <a:lnTo>
                      <a:pt x="528" y="252"/>
                    </a:lnTo>
                    <a:lnTo>
                      <a:pt x="529" y="252"/>
                    </a:lnTo>
                    <a:lnTo>
                      <a:pt x="529" y="251"/>
                    </a:lnTo>
                    <a:lnTo>
                      <a:pt x="530" y="251"/>
                    </a:lnTo>
                    <a:lnTo>
                      <a:pt x="531" y="251"/>
                    </a:lnTo>
                    <a:lnTo>
                      <a:pt x="532" y="251"/>
                    </a:lnTo>
                    <a:lnTo>
                      <a:pt x="533" y="250"/>
                    </a:lnTo>
                    <a:lnTo>
                      <a:pt x="534" y="250"/>
                    </a:lnTo>
                    <a:lnTo>
                      <a:pt x="533" y="250"/>
                    </a:lnTo>
                    <a:lnTo>
                      <a:pt x="533" y="249"/>
                    </a:lnTo>
                    <a:lnTo>
                      <a:pt x="532" y="249"/>
                    </a:lnTo>
                    <a:lnTo>
                      <a:pt x="532" y="248"/>
                    </a:lnTo>
                    <a:lnTo>
                      <a:pt x="531" y="248"/>
                    </a:lnTo>
                    <a:lnTo>
                      <a:pt x="531" y="247"/>
                    </a:lnTo>
                    <a:lnTo>
                      <a:pt x="531" y="246"/>
                    </a:lnTo>
                    <a:lnTo>
                      <a:pt x="531" y="245"/>
                    </a:lnTo>
                    <a:lnTo>
                      <a:pt x="532" y="245"/>
                    </a:lnTo>
                    <a:lnTo>
                      <a:pt x="532" y="244"/>
                    </a:lnTo>
                    <a:lnTo>
                      <a:pt x="533" y="244"/>
                    </a:lnTo>
                    <a:lnTo>
                      <a:pt x="533" y="245"/>
                    </a:lnTo>
                    <a:lnTo>
                      <a:pt x="534" y="245"/>
                    </a:lnTo>
                    <a:lnTo>
                      <a:pt x="535" y="244"/>
                    </a:lnTo>
                    <a:lnTo>
                      <a:pt x="536" y="245"/>
                    </a:lnTo>
                    <a:lnTo>
                      <a:pt x="536" y="246"/>
                    </a:lnTo>
                    <a:lnTo>
                      <a:pt x="536" y="247"/>
                    </a:lnTo>
                    <a:lnTo>
                      <a:pt x="535" y="248"/>
                    </a:lnTo>
                    <a:lnTo>
                      <a:pt x="535" y="249"/>
                    </a:lnTo>
                    <a:lnTo>
                      <a:pt x="534" y="249"/>
                    </a:lnTo>
                    <a:lnTo>
                      <a:pt x="535" y="249"/>
                    </a:lnTo>
                    <a:lnTo>
                      <a:pt x="535" y="250"/>
                    </a:lnTo>
                    <a:lnTo>
                      <a:pt x="536" y="250"/>
                    </a:lnTo>
                    <a:lnTo>
                      <a:pt x="537" y="250"/>
                    </a:lnTo>
                    <a:lnTo>
                      <a:pt x="538" y="250"/>
                    </a:lnTo>
                    <a:lnTo>
                      <a:pt x="539" y="250"/>
                    </a:lnTo>
                    <a:lnTo>
                      <a:pt x="540" y="249"/>
                    </a:lnTo>
                    <a:lnTo>
                      <a:pt x="540" y="248"/>
                    </a:lnTo>
                    <a:lnTo>
                      <a:pt x="541" y="248"/>
                    </a:lnTo>
                    <a:lnTo>
                      <a:pt x="542" y="247"/>
                    </a:lnTo>
                    <a:lnTo>
                      <a:pt x="542" y="248"/>
                    </a:lnTo>
                    <a:lnTo>
                      <a:pt x="543" y="248"/>
                    </a:lnTo>
                    <a:lnTo>
                      <a:pt x="543" y="249"/>
                    </a:lnTo>
                    <a:lnTo>
                      <a:pt x="543" y="250"/>
                    </a:lnTo>
                    <a:lnTo>
                      <a:pt x="542" y="250"/>
                    </a:lnTo>
                    <a:lnTo>
                      <a:pt x="541" y="250"/>
                    </a:lnTo>
                    <a:lnTo>
                      <a:pt x="541" y="251"/>
                    </a:lnTo>
                    <a:lnTo>
                      <a:pt x="542" y="251"/>
                    </a:lnTo>
                    <a:lnTo>
                      <a:pt x="543" y="251"/>
                    </a:lnTo>
                    <a:lnTo>
                      <a:pt x="544" y="251"/>
                    </a:lnTo>
                    <a:lnTo>
                      <a:pt x="545" y="251"/>
                    </a:lnTo>
                    <a:lnTo>
                      <a:pt x="546" y="251"/>
                    </a:lnTo>
                    <a:lnTo>
                      <a:pt x="546" y="250"/>
                    </a:lnTo>
                    <a:lnTo>
                      <a:pt x="547" y="250"/>
                    </a:lnTo>
                    <a:lnTo>
                      <a:pt x="548" y="249"/>
                    </a:lnTo>
                    <a:lnTo>
                      <a:pt x="548" y="250"/>
                    </a:lnTo>
                    <a:lnTo>
                      <a:pt x="548" y="249"/>
                    </a:lnTo>
                    <a:lnTo>
                      <a:pt x="549" y="249"/>
                    </a:lnTo>
                    <a:lnTo>
                      <a:pt x="549" y="248"/>
                    </a:lnTo>
                    <a:lnTo>
                      <a:pt x="550" y="248"/>
                    </a:lnTo>
                    <a:lnTo>
                      <a:pt x="550" y="247"/>
                    </a:lnTo>
                    <a:lnTo>
                      <a:pt x="549" y="247"/>
                    </a:lnTo>
                    <a:lnTo>
                      <a:pt x="550" y="247"/>
                    </a:lnTo>
                    <a:lnTo>
                      <a:pt x="551" y="248"/>
                    </a:lnTo>
                    <a:lnTo>
                      <a:pt x="551" y="249"/>
                    </a:lnTo>
                    <a:lnTo>
                      <a:pt x="552" y="249"/>
                    </a:lnTo>
                    <a:lnTo>
                      <a:pt x="553" y="250"/>
                    </a:lnTo>
                    <a:lnTo>
                      <a:pt x="554" y="250"/>
                    </a:lnTo>
                    <a:lnTo>
                      <a:pt x="554" y="251"/>
                    </a:lnTo>
                    <a:lnTo>
                      <a:pt x="554" y="252"/>
                    </a:lnTo>
                    <a:lnTo>
                      <a:pt x="555" y="252"/>
                    </a:lnTo>
                    <a:lnTo>
                      <a:pt x="556" y="252"/>
                    </a:lnTo>
                    <a:lnTo>
                      <a:pt x="556" y="251"/>
                    </a:lnTo>
                    <a:lnTo>
                      <a:pt x="557" y="251"/>
                    </a:lnTo>
                    <a:lnTo>
                      <a:pt x="558" y="251"/>
                    </a:lnTo>
                    <a:lnTo>
                      <a:pt x="559" y="250"/>
                    </a:lnTo>
                    <a:lnTo>
                      <a:pt x="560" y="250"/>
                    </a:lnTo>
                    <a:lnTo>
                      <a:pt x="561" y="250"/>
                    </a:lnTo>
                    <a:lnTo>
                      <a:pt x="562" y="250"/>
                    </a:lnTo>
                    <a:lnTo>
                      <a:pt x="563" y="250"/>
                    </a:lnTo>
                    <a:lnTo>
                      <a:pt x="564" y="250"/>
                    </a:lnTo>
                    <a:lnTo>
                      <a:pt x="565" y="249"/>
                    </a:lnTo>
                    <a:lnTo>
                      <a:pt x="565" y="248"/>
                    </a:lnTo>
                    <a:lnTo>
                      <a:pt x="566" y="248"/>
                    </a:lnTo>
                    <a:lnTo>
                      <a:pt x="566" y="247"/>
                    </a:lnTo>
                    <a:lnTo>
                      <a:pt x="567" y="247"/>
                    </a:lnTo>
                    <a:lnTo>
                      <a:pt x="568" y="246"/>
                    </a:lnTo>
                    <a:lnTo>
                      <a:pt x="569" y="246"/>
                    </a:lnTo>
                    <a:lnTo>
                      <a:pt x="570" y="246"/>
                    </a:lnTo>
                    <a:lnTo>
                      <a:pt x="571" y="246"/>
                    </a:lnTo>
                    <a:lnTo>
                      <a:pt x="571" y="245"/>
                    </a:lnTo>
                    <a:lnTo>
                      <a:pt x="572" y="245"/>
                    </a:lnTo>
                    <a:lnTo>
                      <a:pt x="572" y="244"/>
                    </a:lnTo>
                    <a:lnTo>
                      <a:pt x="573" y="244"/>
                    </a:lnTo>
                    <a:lnTo>
                      <a:pt x="573" y="243"/>
                    </a:lnTo>
                    <a:lnTo>
                      <a:pt x="573" y="242"/>
                    </a:lnTo>
                    <a:lnTo>
                      <a:pt x="574" y="242"/>
                    </a:lnTo>
                    <a:lnTo>
                      <a:pt x="575" y="242"/>
                    </a:lnTo>
                    <a:lnTo>
                      <a:pt x="576" y="242"/>
                    </a:lnTo>
                    <a:lnTo>
                      <a:pt x="576" y="241"/>
                    </a:lnTo>
                    <a:lnTo>
                      <a:pt x="576" y="242"/>
                    </a:lnTo>
                    <a:lnTo>
                      <a:pt x="577" y="241"/>
                    </a:lnTo>
                    <a:lnTo>
                      <a:pt x="578" y="241"/>
                    </a:lnTo>
                    <a:lnTo>
                      <a:pt x="579" y="241"/>
                    </a:lnTo>
                    <a:lnTo>
                      <a:pt x="580" y="241"/>
                    </a:lnTo>
                    <a:lnTo>
                      <a:pt x="580" y="240"/>
                    </a:lnTo>
                    <a:lnTo>
                      <a:pt x="581" y="240"/>
                    </a:lnTo>
                    <a:lnTo>
                      <a:pt x="582" y="240"/>
                    </a:lnTo>
                    <a:lnTo>
                      <a:pt x="583" y="240"/>
                    </a:lnTo>
                    <a:lnTo>
                      <a:pt x="584" y="240"/>
                    </a:lnTo>
                    <a:lnTo>
                      <a:pt x="585" y="241"/>
                    </a:lnTo>
                    <a:lnTo>
                      <a:pt x="585" y="240"/>
                    </a:lnTo>
                    <a:lnTo>
                      <a:pt x="585" y="241"/>
                    </a:lnTo>
                    <a:lnTo>
                      <a:pt x="586" y="241"/>
                    </a:lnTo>
                    <a:lnTo>
                      <a:pt x="587" y="241"/>
                    </a:lnTo>
                    <a:lnTo>
                      <a:pt x="588" y="240"/>
                    </a:lnTo>
                    <a:lnTo>
                      <a:pt x="589" y="240"/>
                    </a:lnTo>
                    <a:lnTo>
                      <a:pt x="590" y="240"/>
                    </a:lnTo>
                    <a:lnTo>
                      <a:pt x="591" y="240"/>
                    </a:lnTo>
                    <a:lnTo>
                      <a:pt x="592" y="240"/>
                    </a:lnTo>
                    <a:lnTo>
                      <a:pt x="592" y="239"/>
                    </a:lnTo>
                    <a:lnTo>
                      <a:pt x="593" y="239"/>
                    </a:lnTo>
                    <a:lnTo>
                      <a:pt x="593" y="238"/>
                    </a:lnTo>
                    <a:lnTo>
                      <a:pt x="594" y="238"/>
                    </a:lnTo>
                    <a:lnTo>
                      <a:pt x="595" y="238"/>
                    </a:lnTo>
                    <a:lnTo>
                      <a:pt x="596" y="238"/>
                    </a:lnTo>
                    <a:lnTo>
                      <a:pt x="597" y="239"/>
                    </a:lnTo>
                    <a:lnTo>
                      <a:pt x="597" y="238"/>
                    </a:lnTo>
                    <a:lnTo>
                      <a:pt x="598" y="238"/>
                    </a:lnTo>
                    <a:lnTo>
                      <a:pt x="599" y="237"/>
                    </a:lnTo>
                    <a:lnTo>
                      <a:pt x="600" y="237"/>
                    </a:lnTo>
                    <a:lnTo>
                      <a:pt x="601" y="237"/>
                    </a:lnTo>
                    <a:lnTo>
                      <a:pt x="601" y="238"/>
                    </a:lnTo>
                    <a:lnTo>
                      <a:pt x="602" y="238"/>
                    </a:lnTo>
                    <a:lnTo>
                      <a:pt x="603" y="238"/>
                    </a:lnTo>
                    <a:lnTo>
                      <a:pt x="603" y="239"/>
                    </a:lnTo>
                    <a:lnTo>
                      <a:pt x="604" y="239"/>
                    </a:lnTo>
                    <a:lnTo>
                      <a:pt x="604" y="240"/>
                    </a:lnTo>
                    <a:lnTo>
                      <a:pt x="604" y="241"/>
                    </a:lnTo>
                    <a:lnTo>
                      <a:pt x="604" y="242"/>
                    </a:lnTo>
                    <a:lnTo>
                      <a:pt x="605" y="242"/>
                    </a:lnTo>
                    <a:lnTo>
                      <a:pt x="605" y="243"/>
                    </a:lnTo>
                    <a:lnTo>
                      <a:pt x="605" y="242"/>
                    </a:lnTo>
                    <a:lnTo>
                      <a:pt x="604" y="243"/>
                    </a:lnTo>
                    <a:lnTo>
                      <a:pt x="604" y="244"/>
                    </a:lnTo>
                    <a:lnTo>
                      <a:pt x="605" y="244"/>
                    </a:lnTo>
                    <a:lnTo>
                      <a:pt x="605" y="245"/>
                    </a:lnTo>
                    <a:lnTo>
                      <a:pt x="605" y="246"/>
                    </a:lnTo>
                    <a:lnTo>
                      <a:pt x="606" y="246"/>
                    </a:lnTo>
                    <a:lnTo>
                      <a:pt x="606" y="247"/>
                    </a:lnTo>
                    <a:lnTo>
                      <a:pt x="607" y="247"/>
                    </a:lnTo>
                    <a:lnTo>
                      <a:pt x="608" y="248"/>
                    </a:lnTo>
                    <a:lnTo>
                      <a:pt x="607" y="249"/>
                    </a:lnTo>
                    <a:lnTo>
                      <a:pt x="607" y="250"/>
                    </a:lnTo>
                    <a:lnTo>
                      <a:pt x="608" y="249"/>
                    </a:lnTo>
                    <a:lnTo>
                      <a:pt x="609" y="250"/>
                    </a:lnTo>
                    <a:lnTo>
                      <a:pt x="609" y="249"/>
                    </a:lnTo>
                    <a:lnTo>
                      <a:pt x="609" y="250"/>
                    </a:lnTo>
                    <a:lnTo>
                      <a:pt x="609" y="251"/>
                    </a:lnTo>
                    <a:lnTo>
                      <a:pt x="609" y="252"/>
                    </a:lnTo>
                    <a:lnTo>
                      <a:pt x="609" y="253"/>
                    </a:lnTo>
                    <a:lnTo>
                      <a:pt x="609" y="254"/>
                    </a:lnTo>
                    <a:lnTo>
                      <a:pt x="610" y="254"/>
                    </a:lnTo>
                    <a:lnTo>
                      <a:pt x="611" y="254"/>
                    </a:lnTo>
                    <a:lnTo>
                      <a:pt x="611" y="255"/>
                    </a:lnTo>
                    <a:lnTo>
                      <a:pt x="612" y="254"/>
                    </a:lnTo>
                    <a:lnTo>
                      <a:pt x="612" y="255"/>
                    </a:lnTo>
                    <a:lnTo>
                      <a:pt x="613" y="255"/>
                    </a:lnTo>
                    <a:lnTo>
                      <a:pt x="613" y="256"/>
                    </a:lnTo>
                    <a:lnTo>
                      <a:pt x="613" y="255"/>
                    </a:lnTo>
                    <a:lnTo>
                      <a:pt x="613" y="254"/>
                    </a:lnTo>
                    <a:lnTo>
                      <a:pt x="614" y="254"/>
                    </a:lnTo>
                    <a:lnTo>
                      <a:pt x="615" y="254"/>
                    </a:lnTo>
                    <a:lnTo>
                      <a:pt x="615" y="255"/>
                    </a:lnTo>
                    <a:lnTo>
                      <a:pt x="615" y="254"/>
                    </a:lnTo>
                    <a:lnTo>
                      <a:pt x="616" y="254"/>
                    </a:lnTo>
                    <a:lnTo>
                      <a:pt x="616" y="255"/>
                    </a:lnTo>
                    <a:lnTo>
                      <a:pt x="617" y="255"/>
                    </a:lnTo>
                    <a:lnTo>
                      <a:pt x="617" y="256"/>
                    </a:lnTo>
                    <a:lnTo>
                      <a:pt x="616" y="256"/>
                    </a:lnTo>
                    <a:lnTo>
                      <a:pt x="616" y="257"/>
                    </a:lnTo>
                    <a:lnTo>
                      <a:pt x="617" y="257"/>
                    </a:lnTo>
                    <a:lnTo>
                      <a:pt x="617" y="256"/>
                    </a:lnTo>
                    <a:lnTo>
                      <a:pt x="618" y="256"/>
                    </a:lnTo>
                    <a:lnTo>
                      <a:pt x="618" y="257"/>
                    </a:lnTo>
                    <a:lnTo>
                      <a:pt x="619" y="256"/>
                    </a:lnTo>
                    <a:lnTo>
                      <a:pt x="620" y="256"/>
                    </a:lnTo>
                    <a:lnTo>
                      <a:pt x="620" y="255"/>
                    </a:lnTo>
                    <a:lnTo>
                      <a:pt x="620" y="254"/>
                    </a:lnTo>
                    <a:lnTo>
                      <a:pt x="621" y="255"/>
                    </a:lnTo>
                    <a:lnTo>
                      <a:pt x="621" y="256"/>
                    </a:lnTo>
                    <a:lnTo>
                      <a:pt x="622" y="256"/>
                    </a:lnTo>
                    <a:lnTo>
                      <a:pt x="622" y="255"/>
                    </a:lnTo>
                    <a:lnTo>
                      <a:pt x="623" y="255"/>
                    </a:lnTo>
                    <a:lnTo>
                      <a:pt x="624" y="255"/>
                    </a:lnTo>
                    <a:lnTo>
                      <a:pt x="624" y="254"/>
                    </a:lnTo>
                    <a:lnTo>
                      <a:pt x="625" y="255"/>
                    </a:lnTo>
                    <a:lnTo>
                      <a:pt x="626" y="255"/>
                    </a:lnTo>
                    <a:lnTo>
                      <a:pt x="627" y="255"/>
                    </a:lnTo>
                    <a:lnTo>
                      <a:pt x="626" y="255"/>
                    </a:lnTo>
                    <a:lnTo>
                      <a:pt x="626" y="254"/>
                    </a:lnTo>
                    <a:lnTo>
                      <a:pt x="627" y="254"/>
                    </a:lnTo>
                    <a:lnTo>
                      <a:pt x="627" y="253"/>
                    </a:lnTo>
                    <a:lnTo>
                      <a:pt x="628" y="253"/>
                    </a:lnTo>
                    <a:lnTo>
                      <a:pt x="629" y="254"/>
                    </a:lnTo>
                    <a:lnTo>
                      <a:pt x="629" y="253"/>
                    </a:lnTo>
                    <a:lnTo>
                      <a:pt x="629" y="254"/>
                    </a:lnTo>
                    <a:lnTo>
                      <a:pt x="629" y="255"/>
                    </a:lnTo>
                    <a:lnTo>
                      <a:pt x="629" y="256"/>
                    </a:lnTo>
                    <a:lnTo>
                      <a:pt x="630" y="256"/>
                    </a:lnTo>
                    <a:lnTo>
                      <a:pt x="630" y="255"/>
                    </a:lnTo>
                    <a:lnTo>
                      <a:pt x="630" y="254"/>
                    </a:lnTo>
                    <a:lnTo>
                      <a:pt x="631" y="254"/>
                    </a:lnTo>
                    <a:lnTo>
                      <a:pt x="632" y="254"/>
                    </a:lnTo>
                    <a:lnTo>
                      <a:pt x="632" y="255"/>
                    </a:lnTo>
                    <a:lnTo>
                      <a:pt x="633" y="255"/>
                    </a:lnTo>
                    <a:lnTo>
                      <a:pt x="634" y="255"/>
                    </a:lnTo>
                    <a:lnTo>
                      <a:pt x="634" y="256"/>
                    </a:lnTo>
                    <a:lnTo>
                      <a:pt x="635" y="256"/>
                    </a:lnTo>
                    <a:lnTo>
                      <a:pt x="636" y="256"/>
                    </a:lnTo>
                    <a:lnTo>
                      <a:pt x="637" y="257"/>
                    </a:lnTo>
                    <a:lnTo>
                      <a:pt x="637" y="256"/>
                    </a:lnTo>
                    <a:lnTo>
                      <a:pt x="638" y="256"/>
                    </a:lnTo>
                    <a:lnTo>
                      <a:pt x="638" y="257"/>
                    </a:lnTo>
                    <a:lnTo>
                      <a:pt x="638" y="256"/>
                    </a:lnTo>
                    <a:lnTo>
                      <a:pt x="638" y="257"/>
                    </a:lnTo>
                    <a:lnTo>
                      <a:pt x="639" y="256"/>
                    </a:lnTo>
                    <a:lnTo>
                      <a:pt x="639" y="257"/>
                    </a:lnTo>
                    <a:lnTo>
                      <a:pt x="640" y="257"/>
                    </a:lnTo>
                    <a:lnTo>
                      <a:pt x="640" y="258"/>
                    </a:lnTo>
                    <a:lnTo>
                      <a:pt x="641" y="259"/>
                    </a:lnTo>
                    <a:lnTo>
                      <a:pt x="642" y="259"/>
                    </a:lnTo>
                    <a:lnTo>
                      <a:pt x="641" y="259"/>
                    </a:lnTo>
                    <a:lnTo>
                      <a:pt x="641" y="260"/>
                    </a:lnTo>
                    <a:lnTo>
                      <a:pt x="642" y="261"/>
                    </a:lnTo>
                    <a:lnTo>
                      <a:pt x="643" y="262"/>
                    </a:lnTo>
                    <a:lnTo>
                      <a:pt x="643" y="263"/>
                    </a:lnTo>
                    <a:lnTo>
                      <a:pt x="642" y="263"/>
                    </a:lnTo>
                    <a:lnTo>
                      <a:pt x="642" y="264"/>
                    </a:lnTo>
                    <a:lnTo>
                      <a:pt x="641" y="265"/>
                    </a:lnTo>
                    <a:lnTo>
                      <a:pt x="640" y="265"/>
                    </a:lnTo>
                    <a:lnTo>
                      <a:pt x="640" y="266"/>
                    </a:lnTo>
                    <a:lnTo>
                      <a:pt x="639" y="267"/>
                    </a:lnTo>
                    <a:lnTo>
                      <a:pt x="639" y="266"/>
                    </a:lnTo>
                    <a:lnTo>
                      <a:pt x="638" y="266"/>
                    </a:lnTo>
                    <a:lnTo>
                      <a:pt x="638" y="267"/>
                    </a:lnTo>
                    <a:lnTo>
                      <a:pt x="637" y="267"/>
                    </a:lnTo>
                    <a:lnTo>
                      <a:pt x="636" y="268"/>
                    </a:lnTo>
                    <a:lnTo>
                      <a:pt x="637" y="268"/>
                    </a:lnTo>
                    <a:lnTo>
                      <a:pt x="636" y="268"/>
                    </a:lnTo>
                    <a:lnTo>
                      <a:pt x="636" y="269"/>
                    </a:lnTo>
                    <a:lnTo>
                      <a:pt x="635" y="269"/>
                    </a:lnTo>
                    <a:lnTo>
                      <a:pt x="635" y="270"/>
                    </a:lnTo>
                    <a:lnTo>
                      <a:pt x="635" y="271"/>
                    </a:lnTo>
                    <a:lnTo>
                      <a:pt x="636" y="271"/>
                    </a:lnTo>
                    <a:lnTo>
                      <a:pt x="636" y="272"/>
                    </a:lnTo>
                    <a:lnTo>
                      <a:pt x="635" y="272"/>
                    </a:lnTo>
                    <a:lnTo>
                      <a:pt x="634" y="273"/>
                    </a:lnTo>
                    <a:lnTo>
                      <a:pt x="634" y="274"/>
                    </a:lnTo>
                    <a:lnTo>
                      <a:pt x="633" y="274"/>
                    </a:lnTo>
                    <a:lnTo>
                      <a:pt x="632" y="274"/>
                    </a:lnTo>
                    <a:lnTo>
                      <a:pt x="632" y="273"/>
                    </a:lnTo>
                    <a:lnTo>
                      <a:pt x="632" y="274"/>
                    </a:lnTo>
                    <a:lnTo>
                      <a:pt x="631" y="274"/>
                    </a:lnTo>
                    <a:lnTo>
                      <a:pt x="630" y="274"/>
                    </a:lnTo>
                    <a:lnTo>
                      <a:pt x="630" y="275"/>
                    </a:lnTo>
                    <a:lnTo>
                      <a:pt x="630" y="274"/>
                    </a:lnTo>
                    <a:lnTo>
                      <a:pt x="629" y="274"/>
                    </a:lnTo>
                    <a:lnTo>
                      <a:pt x="628" y="274"/>
                    </a:lnTo>
                    <a:lnTo>
                      <a:pt x="628" y="275"/>
                    </a:lnTo>
                    <a:lnTo>
                      <a:pt x="627" y="275"/>
                    </a:lnTo>
                    <a:lnTo>
                      <a:pt x="626" y="275"/>
                    </a:lnTo>
                    <a:lnTo>
                      <a:pt x="625" y="275"/>
                    </a:lnTo>
                    <a:lnTo>
                      <a:pt x="624" y="275"/>
                    </a:lnTo>
                    <a:lnTo>
                      <a:pt x="624" y="274"/>
                    </a:lnTo>
                    <a:lnTo>
                      <a:pt x="623" y="274"/>
                    </a:lnTo>
                    <a:lnTo>
                      <a:pt x="622" y="275"/>
                    </a:lnTo>
                    <a:lnTo>
                      <a:pt x="622" y="276"/>
                    </a:lnTo>
                    <a:lnTo>
                      <a:pt x="621" y="276"/>
                    </a:lnTo>
                    <a:lnTo>
                      <a:pt x="620" y="276"/>
                    </a:lnTo>
                    <a:lnTo>
                      <a:pt x="619" y="277"/>
                    </a:lnTo>
                    <a:lnTo>
                      <a:pt x="619" y="276"/>
                    </a:lnTo>
                    <a:lnTo>
                      <a:pt x="619" y="275"/>
                    </a:lnTo>
                    <a:lnTo>
                      <a:pt x="618" y="275"/>
                    </a:lnTo>
                    <a:lnTo>
                      <a:pt x="619" y="274"/>
                    </a:lnTo>
                    <a:lnTo>
                      <a:pt x="618" y="274"/>
                    </a:lnTo>
                    <a:lnTo>
                      <a:pt x="617" y="274"/>
                    </a:lnTo>
                    <a:lnTo>
                      <a:pt x="616" y="274"/>
                    </a:lnTo>
                    <a:lnTo>
                      <a:pt x="616" y="275"/>
                    </a:lnTo>
                    <a:lnTo>
                      <a:pt x="615" y="275"/>
                    </a:lnTo>
                    <a:lnTo>
                      <a:pt x="614" y="275"/>
                    </a:lnTo>
                    <a:lnTo>
                      <a:pt x="614" y="276"/>
                    </a:lnTo>
                    <a:lnTo>
                      <a:pt x="613" y="276"/>
                    </a:lnTo>
                    <a:lnTo>
                      <a:pt x="612" y="276"/>
                    </a:lnTo>
                    <a:lnTo>
                      <a:pt x="612" y="275"/>
                    </a:lnTo>
                    <a:lnTo>
                      <a:pt x="611" y="276"/>
                    </a:lnTo>
                    <a:lnTo>
                      <a:pt x="610" y="276"/>
                    </a:lnTo>
                    <a:lnTo>
                      <a:pt x="609" y="276"/>
                    </a:lnTo>
                    <a:lnTo>
                      <a:pt x="608" y="277"/>
                    </a:lnTo>
                    <a:lnTo>
                      <a:pt x="607" y="277"/>
                    </a:lnTo>
                    <a:lnTo>
                      <a:pt x="607" y="278"/>
                    </a:lnTo>
                    <a:lnTo>
                      <a:pt x="606" y="278"/>
                    </a:lnTo>
                    <a:lnTo>
                      <a:pt x="605" y="278"/>
                    </a:lnTo>
                    <a:lnTo>
                      <a:pt x="605" y="279"/>
                    </a:lnTo>
                    <a:lnTo>
                      <a:pt x="605" y="278"/>
                    </a:lnTo>
                    <a:lnTo>
                      <a:pt x="604" y="278"/>
                    </a:lnTo>
                    <a:lnTo>
                      <a:pt x="604" y="279"/>
                    </a:lnTo>
                    <a:lnTo>
                      <a:pt x="603" y="279"/>
                    </a:lnTo>
                    <a:lnTo>
                      <a:pt x="602" y="279"/>
                    </a:lnTo>
                    <a:lnTo>
                      <a:pt x="602" y="278"/>
                    </a:lnTo>
                    <a:lnTo>
                      <a:pt x="601" y="278"/>
                    </a:lnTo>
                    <a:lnTo>
                      <a:pt x="601" y="279"/>
                    </a:lnTo>
                    <a:lnTo>
                      <a:pt x="600" y="279"/>
                    </a:lnTo>
                    <a:lnTo>
                      <a:pt x="599" y="280"/>
                    </a:lnTo>
                    <a:lnTo>
                      <a:pt x="598" y="281"/>
                    </a:lnTo>
                    <a:lnTo>
                      <a:pt x="599" y="281"/>
                    </a:lnTo>
                    <a:lnTo>
                      <a:pt x="598" y="281"/>
                    </a:lnTo>
                    <a:lnTo>
                      <a:pt x="598" y="282"/>
                    </a:lnTo>
                    <a:lnTo>
                      <a:pt x="597" y="282"/>
                    </a:lnTo>
                    <a:lnTo>
                      <a:pt x="596" y="282"/>
                    </a:lnTo>
                    <a:lnTo>
                      <a:pt x="595" y="282"/>
                    </a:lnTo>
                    <a:lnTo>
                      <a:pt x="595" y="283"/>
                    </a:lnTo>
                    <a:lnTo>
                      <a:pt x="595" y="284"/>
                    </a:lnTo>
                    <a:lnTo>
                      <a:pt x="595" y="285"/>
                    </a:lnTo>
                    <a:lnTo>
                      <a:pt x="595" y="286"/>
                    </a:lnTo>
                    <a:lnTo>
                      <a:pt x="594" y="286"/>
                    </a:lnTo>
                    <a:lnTo>
                      <a:pt x="594" y="287"/>
                    </a:lnTo>
                    <a:lnTo>
                      <a:pt x="593" y="288"/>
                    </a:lnTo>
                    <a:lnTo>
                      <a:pt x="594" y="288"/>
                    </a:lnTo>
                    <a:lnTo>
                      <a:pt x="593" y="288"/>
                    </a:lnTo>
                    <a:lnTo>
                      <a:pt x="593" y="289"/>
                    </a:lnTo>
                    <a:lnTo>
                      <a:pt x="593" y="290"/>
                    </a:lnTo>
                    <a:lnTo>
                      <a:pt x="593" y="291"/>
                    </a:lnTo>
                    <a:lnTo>
                      <a:pt x="593" y="292"/>
                    </a:lnTo>
                    <a:lnTo>
                      <a:pt x="593" y="293"/>
                    </a:lnTo>
                    <a:lnTo>
                      <a:pt x="592" y="293"/>
                    </a:lnTo>
                    <a:lnTo>
                      <a:pt x="592" y="294"/>
                    </a:lnTo>
                    <a:lnTo>
                      <a:pt x="593" y="294"/>
                    </a:lnTo>
                    <a:lnTo>
                      <a:pt x="592" y="294"/>
                    </a:lnTo>
                    <a:lnTo>
                      <a:pt x="592" y="295"/>
                    </a:lnTo>
                    <a:lnTo>
                      <a:pt x="592" y="296"/>
                    </a:lnTo>
                    <a:lnTo>
                      <a:pt x="591" y="296"/>
                    </a:lnTo>
                    <a:lnTo>
                      <a:pt x="590" y="296"/>
                    </a:lnTo>
                    <a:lnTo>
                      <a:pt x="590" y="297"/>
                    </a:lnTo>
                    <a:lnTo>
                      <a:pt x="590" y="296"/>
                    </a:lnTo>
                    <a:lnTo>
                      <a:pt x="589" y="296"/>
                    </a:lnTo>
                    <a:lnTo>
                      <a:pt x="589" y="297"/>
                    </a:lnTo>
                    <a:lnTo>
                      <a:pt x="590" y="297"/>
                    </a:lnTo>
                    <a:lnTo>
                      <a:pt x="589" y="297"/>
                    </a:lnTo>
                    <a:lnTo>
                      <a:pt x="588" y="297"/>
                    </a:lnTo>
                    <a:lnTo>
                      <a:pt x="588" y="298"/>
                    </a:lnTo>
                    <a:lnTo>
                      <a:pt x="587" y="299"/>
                    </a:lnTo>
                    <a:lnTo>
                      <a:pt x="587" y="300"/>
                    </a:lnTo>
                    <a:lnTo>
                      <a:pt x="587" y="301"/>
                    </a:lnTo>
                    <a:lnTo>
                      <a:pt x="587" y="302"/>
                    </a:lnTo>
                    <a:lnTo>
                      <a:pt x="588" y="302"/>
                    </a:lnTo>
                    <a:lnTo>
                      <a:pt x="589" y="302"/>
                    </a:lnTo>
                    <a:lnTo>
                      <a:pt x="589" y="303"/>
                    </a:lnTo>
                    <a:lnTo>
                      <a:pt x="590" y="303"/>
                    </a:lnTo>
                    <a:lnTo>
                      <a:pt x="590" y="304"/>
                    </a:lnTo>
                    <a:lnTo>
                      <a:pt x="591" y="304"/>
                    </a:lnTo>
                    <a:lnTo>
                      <a:pt x="591" y="305"/>
                    </a:lnTo>
                    <a:lnTo>
                      <a:pt x="591" y="306"/>
                    </a:lnTo>
                    <a:lnTo>
                      <a:pt x="592" y="306"/>
                    </a:lnTo>
                    <a:lnTo>
                      <a:pt x="593" y="307"/>
                    </a:lnTo>
                    <a:lnTo>
                      <a:pt x="593" y="308"/>
                    </a:lnTo>
                    <a:lnTo>
                      <a:pt x="594" y="308"/>
                    </a:lnTo>
                    <a:lnTo>
                      <a:pt x="594" y="309"/>
                    </a:lnTo>
                    <a:lnTo>
                      <a:pt x="593" y="309"/>
                    </a:lnTo>
                    <a:lnTo>
                      <a:pt x="594" y="310"/>
                    </a:lnTo>
                    <a:lnTo>
                      <a:pt x="595" y="310"/>
                    </a:lnTo>
                    <a:lnTo>
                      <a:pt x="595" y="311"/>
                    </a:lnTo>
                    <a:lnTo>
                      <a:pt x="596" y="312"/>
                    </a:lnTo>
                    <a:lnTo>
                      <a:pt x="597" y="313"/>
                    </a:lnTo>
                    <a:lnTo>
                      <a:pt x="596" y="313"/>
                    </a:lnTo>
                    <a:lnTo>
                      <a:pt x="596" y="312"/>
                    </a:lnTo>
                    <a:lnTo>
                      <a:pt x="596" y="313"/>
                    </a:lnTo>
                    <a:lnTo>
                      <a:pt x="595" y="312"/>
                    </a:lnTo>
                    <a:lnTo>
                      <a:pt x="595" y="313"/>
                    </a:lnTo>
                    <a:lnTo>
                      <a:pt x="594" y="313"/>
                    </a:lnTo>
                    <a:lnTo>
                      <a:pt x="593" y="313"/>
                    </a:lnTo>
                    <a:lnTo>
                      <a:pt x="593" y="312"/>
                    </a:lnTo>
                    <a:lnTo>
                      <a:pt x="593" y="313"/>
                    </a:lnTo>
                    <a:lnTo>
                      <a:pt x="592" y="312"/>
                    </a:lnTo>
                    <a:lnTo>
                      <a:pt x="592" y="313"/>
                    </a:lnTo>
                    <a:lnTo>
                      <a:pt x="591" y="313"/>
                    </a:lnTo>
                    <a:lnTo>
                      <a:pt x="590" y="313"/>
                    </a:lnTo>
                    <a:lnTo>
                      <a:pt x="589" y="313"/>
                    </a:lnTo>
                    <a:lnTo>
                      <a:pt x="588" y="313"/>
                    </a:lnTo>
                    <a:lnTo>
                      <a:pt x="589" y="313"/>
                    </a:lnTo>
                    <a:lnTo>
                      <a:pt x="589" y="312"/>
                    </a:lnTo>
                    <a:lnTo>
                      <a:pt x="588" y="311"/>
                    </a:lnTo>
                    <a:lnTo>
                      <a:pt x="587" y="311"/>
                    </a:lnTo>
                    <a:lnTo>
                      <a:pt x="586" y="311"/>
                    </a:lnTo>
                    <a:lnTo>
                      <a:pt x="586" y="312"/>
                    </a:lnTo>
                    <a:lnTo>
                      <a:pt x="585" y="312"/>
                    </a:lnTo>
                    <a:lnTo>
                      <a:pt x="586" y="311"/>
                    </a:lnTo>
                    <a:lnTo>
                      <a:pt x="585" y="311"/>
                    </a:lnTo>
                    <a:lnTo>
                      <a:pt x="586" y="311"/>
                    </a:lnTo>
                    <a:lnTo>
                      <a:pt x="586" y="310"/>
                    </a:lnTo>
                    <a:lnTo>
                      <a:pt x="586" y="309"/>
                    </a:lnTo>
                    <a:lnTo>
                      <a:pt x="585" y="309"/>
                    </a:lnTo>
                    <a:lnTo>
                      <a:pt x="584" y="309"/>
                    </a:lnTo>
                    <a:lnTo>
                      <a:pt x="584" y="310"/>
                    </a:lnTo>
                    <a:lnTo>
                      <a:pt x="583" y="310"/>
                    </a:lnTo>
                    <a:lnTo>
                      <a:pt x="582" y="310"/>
                    </a:lnTo>
                    <a:lnTo>
                      <a:pt x="581" y="311"/>
                    </a:lnTo>
                    <a:lnTo>
                      <a:pt x="581" y="312"/>
                    </a:lnTo>
                    <a:lnTo>
                      <a:pt x="580" y="312"/>
                    </a:lnTo>
                    <a:lnTo>
                      <a:pt x="580" y="313"/>
                    </a:lnTo>
                    <a:lnTo>
                      <a:pt x="580" y="312"/>
                    </a:lnTo>
                    <a:lnTo>
                      <a:pt x="580" y="313"/>
                    </a:lnTo>
                    <a:lnTo>
                      <a:pt x="579" y="313"/>
                    </a:lnTo>
                    <a:lnTo>
                      <a:pt x="578" y="313"/>
                    </a:lnTo>
                    <a:lnTo>
                      <a:pt x="577" y="314"/>
                    </a:lnTo>
                    <a:lnTo>
                      <a:pt x="576" y="314"/>
                    </a:lnTo>
                    <a:lnTo>
                      <a:pt x="576" y="315"/>
                    </a:lnTo>
                    <a:lnTo>
                      <a:pt x="576" y="314"/>
                    </a:lnTo>
                    <a:lnTo>
                      <a:pt x="575" y="314"/>
                    </a:lnTo>
                    <a:lnTo>
                      <a:pt x="574" y="314"/>
                    </a:lnTo>
                    <a:lnTo>
                      <a:pt x="574" y="315"/>
                    </a:lnTo>
                    <a:lnTo>
                      <a:pt x="574" y="314"/>
                    </a:lnTo>
                    <a:lnTo>
                      <a:pt x="573" y="314"/>
                    </a:lnTo>
                    <a:lnTo>
                      <a:pt x="573" y="315"/>
                    </a:lnTo>
                    <a:lnTo>
                      <a:pt x="572" y="315"/>
                    </a:lnTo>
                    <a:lnTo>
                      <a:pt x="572" y="316"/>
                    </a:lnTo>
                    <a:lnTo>
                      <a:pt x="573" y="317"/>
                    </a:lnTo>
                    <a:lnTo>
                      <a:pt x="573" y="318"/>
                    </a:lnTo>
                    <a:lnTo>
                      <a:pt x="573" y="317"/>
                    </a:lnTo>
                    <a:lnTo>
                      <a:pt x="574" y="317"/>
                    </a:lnTo>
                    <a:lnTo>
                      <a:pt x="574" y="318"/>
                    </a:lnTo>
                    <a:lnTo>
                      <a:pt x="575" y="318"/>
                    </a:lnTo>
                    <a:lnTo>
                      <a:pt x="576" y="318"/>
                    </a:lnTo>
                    <a:lnTo>
                      <a:pt x="575" y="318"/>
                    </a:lnTo>
                    <a:lnTo>
                      <a:pt x="574" y="318"/>
                    </a:lnTo>
                    <a:lnTo>
                      <a:pt x="573" y="318"/>
                    </a:lnTo>
                    <a:lnTo>
                      <a:pt x="572" y="318"/>
                    </a:lnTo>
                    <a:lnTo>
                      <a:pt x="572" y="319"/>
                    </a:lnTo>
                    <a:lnTo>
                      <a:pt x="571" y="320"/>
                    </a:lnTo>
                    <a:lnTo>
                      <a:pt x="572" y="320"/>
                    </a:lnTo>
                    <a:lnTo>
                      <a:pt x="571" y="321"/>
                    </a:lnTo>
                    <a:lnTo>
                      <a:pt x="571" y="322"/>
                    </a:lnTo>
                    <a:lnTo>
                      <a:pt x="570" y="322"/>
                    </a:lnTo>
                    <a:lnTo>
                      <a:pt x="570" y="321"/>
                    </a:lnTo>
                    <a:lnTo>
                      <a:pt x="571" y="321"/>
                    </a:lnTo>
                    <a:lnTo>
                      <a:pt x="571" y="320"/>
                    </a:lnTo>
                    <a:lnTo>
                      <a:pt x="570" y="320"/>
                    </a:lnTo>
                    <a:lnTo>
                      <a:pt x="569" y="320"/>
                    </a:lnTo>
                    <a:lnTo>
                      <a:pt x="568" y="320"/>
                    </a:lnTo>
                    <a:lnTo>
                      <a:pt x="568" y="321"/>
                    </a:lnTo>
                    <a:lnTo>
                      <a:pt x="569" y="321"/>
                    </a:lnTo>
                    <a:lnTo>
                      <a:pt x="568" y="321"/>
                    </a:lnTo>
                    <a:lnTo>
                      <a:pt x="569" y="321"/>
                    </a:lnTo>
                    <a:lnTo>
                      <a:pt x="569" y="322"/>
                    </a:lnTo>
                    <a:lnTo>
                      <a:pt x="568" y="322"/>
                    </a:lnTo>
                    <a:lnTo>
                      <a:pt x="567" y="321"/>
                    </a:lnTo>
                    <a:lnTo>
                      <a:pt x="566" y="321"/>
                    </a:lnTo>
                    <a:lnTo>
                      <a:pt x="567" y="321"/>
                    </a:lnTo>
                    <a:lnTo>
                      <a:pt x="566" y="320"/>
                    </a:lnTo>
                    <a:lnTo>
                      <a:pt x="565" y="320"/>
                    </a:lnTo>
                    <a:lnTo>
                      <a:pt x="565" y="319"/>
                    </a:lnTo>
                    <a:lnTo>
                      <a:pt x="564" y="320"/>
                    </a:lnTo>
                    <a:lnTo>
                      <a:pt x="564" y="321"/>
                    </a:lnTo>
                    <a:lnTo>
                      <a:pt x="565" y="321"/>
                    </a:lnTo>
                    <a:lnTo>
                      <a:pt x="564" y="322"/>
                    </a:lnTo>
                    <a:lnTo>
                      <a:pt x="565" y="323"/>
                    </a:lnTo>
                    <a:lnTo>
                      <a:pt x="565" y="322"/>
                    </a:lnTo>
                    <a:lnTo>
                      <a:pt x="565" y="323"/>
                    </a:lnTo>
                    <a:lnTo>
                      <a:pt x="564" y="323"/>
                    </a:lnTo>
                    <a:lnTo>
                      <a:pt x="563" y="323"/>
                    </a:lnTo>
                    <a:lnTo>
                      <a:pt x="563" y="322"/>
                    </a:lnTo>
                    <a:lnTo>
                      <a:pt x="563" y="321"/>
                    </a:lnTo>
                    <a:lnTo>
                      <a:pt x="562" y="321"/>
                    </a:lnTo>
                    <a:lnTo>
                      <a:pt x="561" y="321"/>
                    </a:lnTo>
                    <a:lnTo>
                      <a:pt x="561" y="322"/>
                    </a:lnTo>
                    <a:lnTo>
                      <a:pt x="560" y="323"/>
                    </a:lnTo>
                    <a:lnTo>
                      <a:pt x="560" y="324"/>
                    </a:lnTo>
                    <a:lnTo>
                      <a:pt x="561" y="324"/>
                    </a:lnTo>
                    <a:lnTo>
                      <a:pt x="561" y="325"/>
                    </a:lnTo>
                    <a:lnTo>
                      <a:pt x="561" y="326"/>
                    </a:lnTo>
                    <a:lnTo>
                      <a:pt x="560" y="326"/>
                    </a:lnTo>
                    <a:lnTo>
                      <a:pt x="559" y="326"/>
                    </a:lnTo>
                    <a:lnTo>
                      <a:pt x="558" y="327"/>
                    </a:lnTo>
                    <a:lnTo>
                      <a:pt x="558" y="326"/>
                    </a:lnTo>
                    <a:lnTo>
                      <a:pt x="557" y="327"/>
                    </a:lnTo>
                    <a:lnTo>
                      <a:pt x="557" y="326"/>
                    </a:lnTo>
                    <a:lnTo>
                      <a:pt x="556" y="326"/>
                    </a:lnTo>
                    <a:lnTo>
                      <a:pt x="556" y="325"/>
                    </a:lnTo>
                    <a:lnTo>
                      <a:pt x="555" y="325"/>
                    </a:lnTo>
                    <a:lnTo>
                      <a:pt x="554" y="325"/>
                    </a:lnTo>
                    <a:lnTo>
                      <a:pt x="553" y="325"/>
                    </a:lnTo>
                    <a:lnTo>
                      <a:pt x="552" y="326"/>
                    </a:lnTo>
                    <a:lnTo>
                      <a:pt x="551" y="328"/>
                    </a:lnTo>
                    <a:lnTo>
                      <a:pt x="550" y="328"/>
                    </a:lnTo>
                    <a:lnTo>
                      <a:pt x="550" y="329"/>
                    </a:lnTo>
                    <a:lnTo>
                      <a:pt x="549" y="329"/>
                    </a:lnTo>
                    <a:lnTo>
                      <a:pt x="549" y="328"/>
                    </a:lnTo>
                    <a:lnTo>
                      <a:pt x="548" y="328"/>
                    </a:lnTo>
                    <a:lnTo>
                      <a:pt x="548" y="329"/>
                    </a:lnTo>
                    <a:lnTo>
                      <a:pt x="547" y="329"/>
                    </a:lnTo>
                    <a:lnTo>
                      <a:pt x="547" y="328"/>
                    </a:lnTo>
                    <a:lnTo>
                      <a:pt x="546" y="328"/>
                    </a:lnTo>
                    <a:lnTo>
                      <a:pt x="546" y="329"/>
                    </a:lnTo>
                    <a:lnTo>
                      <a:pt x="545" y="330"/>
                    </a:lnTo>
                    <a:lnTo>
                      <a:pt x="545" y="331"/>
                    </a:lnTo>
                    <a:lnTo>
                      <a:pt x="544" y="331"/>
                    </a:lnTo>
                    <a:lnTo>
                      <a:pt x="544" y="333"/>
                    </a:lnTo>
                    <a:lnTo>
                      <a:pt x="545" y="335"/>
                    </a:lnTo>
                    <a:lnTo>
                      <a:pt x="545" y="336"/>
                    </a:lnTo>
                    <a:lnTo>
                      <a:pt x="546" y="336"/>
                    </a:lnTo>
                    <a:lnTo>
                      <a:pt x="546" y="337"/>
                    </a:lnTo>
                    <a:lnTo>
                      <a:pt x="546" y="338"/>
                    </a:lnTo>
                    <a:lnTo>
                      <a:pt x="545" y="338"/>
                    </a:lnTo>
                    <a:lnTo>
                      <a:pt x="545" y="339"/>
                    </a:lnTo>
                    <a:lnTo>
                      <a:pt x="546" y="339"/>
                    </a:lnTo>
                    <a:lnTo>
                      <a:pt x="546" y="340"/>
                    </a:lnTo>
                    <a:lnTo>
                      <a:pt x="546" y="341"/>
                    </a:lnTo>
                    <a:lnTo>
                      <a:pt x="546" y="342"/>
                    </a:lnTo>
                    <a:lnTo>
                      <a:pt x="546" y="343"/>
                    </a:lnTo>
                    <a:lnTo>
                      <a:pt x="546" y="342"/>
                    </a:lnTo>
                    <a:lnTo>
                      <a:pt x="545" y="343"/>
                    </a:lnTo>
                    <a:lnTo>
                      <a:pt x="545" y="344"/>
                    </a:lnTo>
                    <a:lnTo>
                      <a:pt x="544" y="343"/>
                    </a:lnTo>
                    <a:lnTo>
                      <a:pt x="544" y="344"/>
                    </a:lnTo>
                    <a:lnTo>
                      <a:pt x="543" y="344"/>
                    </a:lnTo>
                    <a:lnTo>
                      <a:pt x="542" y="344"/>
                    </a:lnTo>
                    <a:lnTo>
                      <a:pt x="541" y="343"/>
                    </a:lnTo>
                    <a:lnTo>
                      <a:pt x="540" y="343"/>
                    </a:lnTo>
                    <a:lnTo>
                      <a:pt x="539" y="344"/>
                    </a:lnTo>
                    <a:lnTo>
                      <a:pt x="538" y="344"/>
                    </a:lnTo>
                    <a:lnTo>
                      <a:pt x="538" y="345"/>
                    </a:lnTo>
                    <a:lnTo>
                      <a:pt x="538" y="344"/>
                    </a:lnTo>
                    <a:lnTo>
                      <a:pt x="537" y="344"/>
                    </a:lnTo>
                    <a:lnTo>
                      <a:pt x="538" y="344"/>
                    </a:lnTo>
                    <a:lnTo>
                      <a:pt x="537" y="344"/>
                    </a:lnTo>
                    <a:lnTo>
                      <a:pt x="537" y="343"/>
                    </a:lnTo>
                    <a:lnTo>
                      <a:pt x="536" y="343"/>
                    </a:lnTo>
                    <a:lnTo>
                      <a:pt x="536" y="342"/>
                    </a:lnTo>
                    <a:lnTo>
                      <a:pt x="535" y="342"/>
                    </a:lnTo>
                    <a:lnTo>
                      <a:pt x="535" y="341"/>
                    </a:lnTo>
                    <a:lnTo>
                      <a:pt x="535" y="340"/>
                    </a:lnTo>
                    <a:lnTo>
                      <a:pt x="534" y="340"/>
                    </a:lnTo>
                    <a:lnTo>
                      <a:pt x="533" y="340"/>
                    </a:lnTo>
                    <a:lnTo>
                      <a:pt x="532" y="340"/>
                    </a:lnTo>
                    <a:lnTo>
                      <a:pt x="532" y="341"/>
                    </a:lnTo>
                    <a:lnTo>
                      <a:pt x="532" y="340"/>
                    </a:lnTo>
                    <a:lnTo>
                      <a:pt x="531" y="340"/>
                    </a:lnTo>
                    <a:lnTo>
                      <a:pt x="531" y="341"/>
                    </a:lnTo>
                    <a:lnTo>
                      <a:pt x="530" y="341"/>
                    </a:lnTo>
                    <a:lnTo>
                      <a:pt x="530" y="340"/>
                    </a:lnTo>
                    <a:lnTo>
                      <a:pt x="530" y="339"/>
                    </a:lnTo>
                    <a:lnTo>
                      <a:pt x="529" y="339"/>
                    </a:lnTo>
                    <a:lnTo>
                      <a:pt x="529" y="338"/>
                    </a:lnTo>
                    <a:lnTo>
                      <a:pt x="529" y="339"/>
                    </a:lnTo>
                    <a:lnTo>
                      <a:pt x="528" y="339"/>
                    </a:lnTo>
                    <a:lnTo>
                      <a:pt x="528" y="338"/>
                    </a:lnTo>
                    <a:lnTo>
                      <a:pt x="528" y="339"/>
                    </a:lnTo>
                    <a:lnTo>
                      <a:pt x="527" y="339"/>
                    </a:lnTo>
                    <a:lnTo>
                      <a:pt x="527" y="338"/>
                    </a:lnTo>
                    <a:lnTo>
                      <a:pt x="526" y="338"/>
                    </a:lnTo>
                    <a:lnTo>
                      <a:pt x="525" y="338"/>
                    </a:lnTo>
                    <a:lnTo>
                      <a:pt x="525" y="339"/>
                    </a:lnTo>
                    <a:lnTo>
                      <a:pt x="525" y="338"/>
                    </a:lnTo>
                    <a:lnTo>
                      <a:pt x="524" y="338"/>
                    </a:lnTo>
                    <a:lnTo>
                      <a:pt x="523" y="338"/>
                    </a:lnTo>
                    <a:lnTo>
                      <a:pt x="522" y="337"/>
                    </a:lnTo>
                    <a:lnTo>
                      <a:pt x="521" y="337"/>
                    </a:lnTo>
                    <a:lnTo>
                      <a:pt x="520" y="337"/>
                    </a:lnTo>
                    <a:lnTo>
                      <a:pt x="519" y="337"/>
                    </a:lnTo>
                    <a:lnTo>
                      <a:pt x="518" y="337"/>
                    </a:lnTo>
                    <a:lnTo>
                      <a:pt x="517" y="337"/>
                    </a:lnTo>
                    <a:lnTo>
                      <a:pt x="517" y="336"/>
                    </a:lnTo>
                    <a:lnTo>
                      <a:pt x="516" y="336"/>
                    </a:lnTo>
                    <a:lnTo>
                      <a:pt x="514" y="336"/>
                    </a:lnTo>
                    <a:lnTo>
                      <a:pt x="513" y="336"/>
                    </a:lnTo>
                    <a:lnTo>
                      <a:pt x="512" y="336"/>
                    </a:lnTo>
                    <a:lnTo>
                      <a:pt x="511" y="336"/>
                    </a:lnTo>
                    <a:lnTo>
                      <a:pt x="510" y="336"/>
                    </a:lnTo>
                    <a:lnTo>
                      <a:pt x="507" y="337"/>
                    </a:lnTo>
                    <a:lnTo>
                      <a:pt x="505" y="337"/>
                    </a:lnTo>
                    <a:lnTo>
                      <a:pt x="504" y="338"/>
                    </a:lnTo>
                    <a:lnTo>
                      <a:pt x="503" y="338"/>
                    </a:lnTo>
                    <a:lnTo>
                      <a:pt x="502" y="338"/>
                    </a:lnTo>
                    <a:lnTo>
                      <a:pt x="501" y="339"/>
                    </a:lnTo>
                    <a:lnTo>
                      <a:pt x="500" y="339"/>
                    </a:lnTo>
                    <a:lnTo>
                      <a:pt x="500" y="340"/>
                    </a:lnTo>
                    <a:lnTo>
                      <a:pt x="499" y="340"/>
                    </a:lnTo>
                    <a:lnTo>
                      <a:pt x="500" y="340"/>
                    </a:lnTo>
                    <a:lnTo>
                      <a:pt x="500" y="339"/>
                    </a:lnTo>
                    <a:lnTo>
                      <a:pt x="499" y="339"/>
                    </a:lnTo>
                    <a:lnTo>
                      <a:pt x="498" y="339"/>
                    </a:lnTo>
                    <a:lnTo>
                      <a:pt x="496" y="339"/>
                    </a:lnTo>
                    <a:lnTo>
                      <a:pt x="494" y="340"/>
                    </a:lnTo>
                    <a:lnTo>
                      <a:pt x="494" y="341"/>
                    </a:lnTo>
                    <a:lnTo>
                      <a:pt x="493" y="341"/>
                    </a:lnTo>
                    <a:lnTo>
                      <a:pt x="493" y="342"/>
                    </a:lnTo>
                    <a:lnTo>
                      <a:pt x="494" y="342"/>
                    </a:lnTo>
                    <a:lnTo>
                      <a:pt x="493" y="342"/>
                    </a:lnTo>
                    <a:lnTo>
                      <a:pt x="493" y="343"/>
                    </a:lnTo>
                    <a:lnTo>
                      <a:pt x="492" y="343"/>
                    </a:lnTo>
                    <a:lnTo>
                      <a:pt x="493" y="344"/>
                    </a:lnTo>
                    <a:lnTo>
                      <a:pt x="492" y="345"/>
                    </a:lnTo>
                    <a:lnTo>
                      <a:pt x="491" y="345"/>
                    </a:lnTo>
                    <a:lnTo>
                      <a:pt x="492" y="345"/>
                    </a:lnTo>
                    <a:lnTo>
                      <a:pt x="492" y="346"/>
                    </a:lnTo>
                    <a:lnTo>
                      <a:pt x="491" y="346"/>
                    </a:lnTo>
                    <a:lnTo>
                      <a:pt x="491" y="345"/>
                    </a:lnTo>
                    <a:lnTo>
                      <a:pt x="491" y="346"/>
                    </a:lnTo>
                    <a:lnTo>
                      <a:pt x="490" y="346"/>
                    </a:lnTo>
                    <a:lnTo>
                      <a:pt x="489" y="347"/>
                    </a:lnTo>
                    <a:lnTo>
                      <a:pt x="489" y="348"/>
                    </a:lnTo>
                    <a:lnTo>
                      <a:pt x="490" y="348"/>
                    </a:lnTo>
                    <a:lnTo>
                      <a:pt x="491" y="348"/>
                    </a:lnTo>
                    <a:lnTo>
                      <a:pt x="490" y="348"/>
                    </a:lnTo>
                    <a:lnTo>
                      <a:pt x="490" y="349"/>
                    </a:lnTo>
                    <a:lnTo>
                      <a:pt x="489" y="349"/>
                    </a:lnTo>
                    <a:lnTo>
                      <a:pt x="489" y="350"/>
                    </a:lnTo>
                    <a:lnTo>
                      <a:pt x="489" y="351"/>
                    </a:lnTo>
                    <a:lnTo>
                      <a:pt x="489" y="352"/>
                    </a:lnTo>
                    <a:lnTo>
                      <a:pt x="488" y="352"/>
                    </a:lnTo>
                    <a:lnTo>
                      <a:pt x="487" y="352"/>
                    </a:lnTo>
                    <a:lnTo>
                      <a:pt x="487" y="353"/>
                    </a:lnTo>
                    <a:lnTo>
                      <a:pt x="487" y="352"/>
                    </a:lnTo>
                    <a:lnTo>
                      <a:pt x="487" y="351"/>
                    </a:lnTo>
                    <a:lnTo>
                      <a:pt x="486" y="351"/>
                    </a:lnTo>
                    <a:lnTo>
                      <a:pt x="484" y="351"/>
                    </a:lnTo>
                    <a:lnTo>
                      <a:pt x="484" y="352"/>
                    </a:lnTo>
                    <a:lnTo>
                      <a:pt x="483" y="352"/>
                    </a:lnTo>
                    <a:lnTo>
                      <a:pt x="483" y="353"/>
                    </a:lnTo>
                    <a:lnTo>
                      <a:pt x="482" y="353"/>
                    </a:lnTo>
                    <a:lnTo>
                      <a:pt x="482" y="354"/>
                    </a:lnTo>
                    <a:lnTo>
                      <a:pt x="481" y="354"/>
                    </a:lnTo>
                    <a:lnTo>
                      <a:pt x="482" y="354"/>
                    </a:lnTo>
                    <a:lnTo>
                      <a:pt x="482" y="355"/>
                    </a:lnTo>
                    <a:lnTo>
                      <a:pt x="481" y="355"/>
                    </a:lnTo>
                    <a:lnTo>
                      <a:pt x="481" y="356"/>
                    </a:lnTo>
                    <a:lnTo>
                      <a:pt x="481" y="355"/>
                    </a:lnTo>
                    <a:lnTo>
                      <a:pt x="481" y="354"/>
                    </a:lnTo>
                    <a:lnTo>
                      <a:pt x="481" y="353"/>
                    </a:lnTo>
                    <a:lnTo>
                      <a:pt x="480" y="353"/>
                    </a:lnTo>
                    <a:lnTo>
                      <a:pt x="480" y="354"/>
                    </a:lnTo>
                    <a:lnTo>
                      <a:pt x="479" y="354"/>
                    </a:lnTo>
                    <a:lnTo>
                      <a:pt x="479" y="353"/>
                    </a:lnTo>
                    <a:lnTo>
                      <a:pt x="479" y="354"/>
                    </a:lnTo>
                    <a:lnTo>
                      <a:pt x="479" y="353"/>
                    </a:lnTo>
                    <a:lnTo>
                      <a:pt x="479" y="352"/>
                    </a:lnTo>
                    <a:lnTo>
                      <a:pt x="479" y="351"/>
                    </a:lnTo>
                    <a:lnTo>
                      <a:pt x="479" y="352"/>
                    </a:lnTo>
                    <a:lnTo>
                      <a:pt x="480" y="351"/>
                    </a:lnTo>
                    <a:lnTo>
                      <a:pt x="480" y="350"/>
                    </a:lnTo>
                    <a:lnTo>
                      <a:pt x="479" y="350"/>
                    </a:lnTo>
                    <a:lnTo>
                      <a:pt x="478" y="349"/>
                    </a:lnTo>
                    <a:lnTo>
                      <a:pt x="477" y="349"/>
                    </a:lnTo>
                    <a:lnTo>
                      <a:pt x="476" y="349"/>
                    </a:lnTo>
                    <a:lnTo>
                      <a:pt x="476" y="350"/>
                    </a:lnTo>
                    <a:lnTo>
                      <a:pt x="475" y="350"/>
                    </a:lnTo>
                    <a:lnTo>
                      <a:pt x="475" y="349"/>
                    </a:lnTo>
                    <a:lnTo>
                      <a:pt x="474" y="349"/>
                    </a:lnTo>
                    <a:lnTo>
                      <a:pt x="474" y="350"/>
                    </a:lnTo>
                    <a:lnTo>
                      <a:pt x="475" y="350"/>
                    </a:lnTo>
                    <a:lnTo>
                      <a:pt x="475" y="351"/>
                    </a:lnTo>
                    <a:lnTo>
                      <a:pt x="474" y="351"/>
                    </a:lnTo>
                    <a:lnTo>
                      <a:pt x="474" y="352"/>
                    </a:lnTo>
                    <a:lnTo>
                      <a:pt x="474" y="353"/>
                    </a:lnTo>
                    <a:lnTo>
                      <a:pt x="473" y="354"/>
                    </a:lnTo>
                    <a:lnTo>
                      <a:pt x="473" y="353"/>
                    </a:lnTo>
                    <a:lnTo>
                      <a:pt x="473" y="352"/>
                    </a:lnTo>
                    <a:lnTo>
                      <a:pt x="472" y="352"/>
                    </a:lnTo>
                    <a:lnTo>
                      <a:pt x="471" y="352"/>
                    </a:lnTo>
                    <a:lnTo>
                      <a:pt x="469" y="353"/>
                    </a:lnTo>
                    <a:lnTo>
                      <a:pt x="466" y="354"/>
                    </a:lnTo>
                    <a:lnTo>
                      <a:pt x="465" y="354"/>
                    </a:lnTo>
                    <a:lnTo>
                      <a:pt x="460" y="356"/>
                    </a:lnTo>
                    <a:lnTo>
                      <a:pt x="458" y="357"/>
                    </a:lnTo>
                    <a:lnTo>
                      <a:pt x="455" y="358"/>
                    </a:lnTo>
                    <a:lnTo>
                      <a:pt x="454" y="358"/>
                    </a:lnTo>
                    <a:lnTo>
                      <a:pt x="453" y="359"/>
                    </a:lnTo>
                    <a:lnTo>
                      <a:pt x="450" y="360"/>
                    </a:lnTo>
                    <a:lnTo>
                      <a:pt x="449" y="361"/>
                    </a:lnTo>
                    <a:lnTo>
                      <a:pt x="447" y="362"/>
                    </a:lnTo>
                    <a:lnTo>
                      <a:pt x="447" y="363"/>
                    </a:lnTo>
                    <a:lnTo>
                      <a:pt x="444" y="364"/>
                    </a:lnTo>
                    <a:lnTo>
                      <a:pt x="443" y="364"/>
                    </a:lnTo>
                    <a:lnTo>
                      <a:pt x="443" y="365"/>
                    </a:lnTo>
                    <a:lnTo>
                      <a:pt x="442" y="365"/>
                    </a:lnTo>
                    <a:lnTo>
                      <a:pt x="440" y="366"/>
                    </a:lnTo>
                    <a:lnTo>
                      <a:pt x="439" y="366"/>
                    </a:lnTo>
                    <a:lnTo>
                      <a:pt x="437" y="367"/>
                    </a:lnTo>
                    <a:lnTo>
                      <a:pt x="436" y="368"/>
                    </a:lnTo>
                    <a:lnTo>
                      <a:pt x="435" y="369"/>
                    </a:lnTo>
                    <a:lnTo>
                      <a:pt x="433" y="370"/>
                    </a:lnTo>
                    <a:lnTo>
                      <a:pt x="431" y="371"/>
                    </a:lnTo>
                    <a:lnTo>
                      <a:pt x="429" y="373"/>
                    </a:lnTo>
                    <a:lnTo>
                      <a:pt x="428" y="373"/>
                    </a:lnTo>
                    <a:lnTo>
                      <a:pt x="428" y="374"/>
                    </a:lnTo>
                    <a:lnTo>
                      <a:pt x="428" y="375"/>
                    </a:lnTo>
                    <a:lnTo>
                      <a:pt x="427" y="376"/>
                    </a:lnTo>
                    <a:lnTo>
                      <a:pt x="427" y="377"/>
                    </a:lnTo>
                    <a:lnTo>
                      <a:pt x="426" y="378"/>
                    </a:lnTo>
                    <a:lnTo>
                      <a:pt x="427" y="379"/>
                    </a:lnTo>
                    <a:lnTo>
                      <a:pt x="426" y="379"/>
                    </a:lnTo>
                    <a:lnTo>
                      <a:pt x="427" y="379"/>
                    </a:lnTo>
                    <a:lnTo>
                      <a:pt x="427" y="380"/>
                    </a:lnTo>
                    <a:lnTo>
                      <a:pt x="426" y="380"/>
                    </a:lnTo>
                    <a:lnTo>
                      <a:pt x="425" y="381"/>
                    </a:lnTo>
                    <a:lnTo>
                      <a:pt x="426" y="381"/>
                    </a:lnTo>
                    <a:lnTo>
                      <a:pt x="425" y="381"/>
                    </a:lnTo>
                    <a:lnTo>
                      <a:pt x="424" y="381"/>
                    </a:lnTo>
                    <a:lnTo>
                      <a:pt x="424" y="382"/>
                    </a:lnTo>
                    <a:lnTo>
                      <a:pt x="423" y="382"/>
                    </a:lnTo>
                    <a:lnTo>
                      <a:pt x="422" y="382"/>
                    </a:lnTo>
                    <a:lnTo>
                      <a:pt x="421" y="383"/>
                    </a:lnTo>
                    <a:lnTo>
                      <a:pt x="419" y="384"/>
                    </a:lnTo>
                    <a:lnTo>
                      <a:pt x="417" y="385"/>
                    </a:lnTo>
                    <a:lnTo>
                      <a:pt x="416" y="385"/>
                    </a:lnTo>
                    <a:lnTo>
                      <a:pt x="416" y="386"/>
                    </a:lnTo>
                    <a:lnTo>
                      <a:pt x="414" y="387"/>
                    </a:lnTo>
                    <a:lnTo>
                      <a:pt x="414" y="388"/>
                    </a:lnTo>
                    <a:lnTo>
                      <a:pt x="413" y="388"/>
                    </a:lnTo>
                    <a:lnTo>
                      <a:pt x="413" y="389"/>
                    </a:lnTo>
                    <a:lnTo>
                      <a:pt x="412" y="389"/>
                    </a:lnTo>
                    <a:lnTo>
                      <a:pt x="411" y="390"/>
                    </a:lnTo>
                    <a:lnTo>
                      <a:pt x="411" y="391"/>
                    </a:lnTo>
                    <a:lnTo>
                      <a:pt x="410" y="391"/>
                    </a:lnTo>
                    <a:lnTo>
                      <a:pt x="409" y="391"/>
                    </a:lnTo>
                    <a:lnTo>
                      <a:pt x="408" y="392"/>
                    </a:lnTo>
                    <a:lnTo>
                      <a:pt x="407" y="393"/>
                    </a:lnTo>
                    <a:lnTo>
                      <a:pt x="406" y="393"/>
                    </a:lnTo>
                    <a:lnTo>
                      <a:pt x="405" y="393"/>
                    </a:lnTo>
                    <a:lnTo>
                      <a:pt x="403" y="395"/>
                    </a:lnTo>
                    <a:lnTo>
                      <a:pt x="401" y="396"/>
                    </a:lnTo>
                    <a:lnTo>
                      <a:pt x="398" y="397"/>
                    </a:lnTo>
                    <a:lnTo>
                      <a:pt x="397" y="397"/>
                    </a:lnTo>
                    <a:lnTo>
                      <a:pt x="397" y="398"/>
                    </a:lnTo>
                    <a:lnTo>
                      <a:pt x="396" y="398"/>
                    </a:lnTo>
                    <a:lnTo>
                      <a:pt x="395" y="399"/>
                    </a:lnTo>
                    <a:lnTo>
                      <a:pt x="395" y="400"/>
                    </a:lnTo>
                    <a:lnTo>
                      <a:pt x="393" y="400"/>
                    </a:lnTo>
                    <a:lnTo>
                      <a:pt x="391" y="401"/>
                    </a:lnTo>
                    <a:lnTo>
                      <a:pt x="388" y="402"/>
                    </a:lnTo>
                    <a:lnTo>
                      <a:pt x="387" y="403"/>
                    </a:lnTo>
                    <a:lnTo>
                      <a:pt x="386" y="404"/>
                    </a:lnTo>
                    <a:lnTo>
                      <a:pt x="385" y="404"/>
                    </a:lnTo>
                    <a:lnTo>
                      <a:pt x="384" y="405"/>
                    </a:lnTo>
                    <a:lnTo>
                      <a:pt x="382" y="406"/>
                    </a:lnTo>
                    <a:lnTo>
                      <a:pt x="381" y="407"/>
                    </a:lnTo>
                    <a:lnTo>
                      <a:pt x="380" y="407"/>
                    </a:lnTo>
                    <a:lnTo>
                      <a:pt x="379" y="408"/>
                    </a:lnTo>
                    <a:lnTo>
                      <a:pt x="377" y="409"/>
                    </a:lnTo>
                    <a:lnTo>
                      <a:pt x="377" y="410"/>
                    </a:lnTo>
                    <a:lnTo>
                      <a:pt x="376" y="410"/>
                    </a:lnTo>
                    <a:lnTo>
                      <a:pt x="375" y="411"/>
                    </a:lnTo>
                    <a:lnTo>
                      <a:pt x="371" y="413"/>
                    </a:lnTo>
                    <a:lnTo>
                      <a:pt x="371" y="414"/>
                    </a:lnTo>
                    <a:lnTo>
                      <a:pt x="370" y="415"/>
                    </a:lnTo>
                    <a:lnTo>
                      <a:pt x="367" y="417"/>
                    </a:lnTo>
                    <a:lnTo>
                      <a:pt x="364" y="419"/>
                    </a:lnTo>
                    <a:lnTo>
                      <a:pt x="362" y="421"/>
                    </a:lnTo>
                    <a:lnTo>
                      <a:pt x="362" y="422"/>
                    </a:lnTo>
                    <a:lnTo>
                      <a:pt x="361" y="423"/>
                    </a:lnTo>
                    <a:lnTo>
                      <a:pt x="361" y="424"/>
                    </a:lnTo>
                    <a:lnTo>
                      <a:pt x="361" y="425"/>
                    </a:lnTo>
                    <a:lnTo>
                      <a:pt x="360" y="425"/>
                    </a:lnTo>
                    <a:lnTo>
                      <a:pt x="359" y="425"/>
                    </a:lnTo>
                    <a:lnTo>
                      <a:pt x="359" y="426"/>
                    </a:lnTo>
                    <a:lnTo>
                      <a:pt x="359" y="427"/>
                    </a:lnTo>
                    <a:lnTo>
                      <a:pt x="360" y="427"/>
                    </a:lnTo>
                    <a:lnTo>
                      <a:pt x="360" y="428"/>
                    </a:lnTo>
                    <a:lnTo>
                      <a:pt x="360" y="429"/>
                    </a:lnTo>
                    <a:lnTo>
                      <a:pt x="359" y="430"/>
                    </a:lnTo>
                    <a:lnTo>
                      <a:pt x="358" y="431"/>
                    </a:lnTo>
                    <a:lnTo>
                      <a:pt x="358" y="432"/>
                    </a:lnTo>
                    <a:lnTo>
                      <a:pt x="358" y="433"/>
                    </a:lnTo>
                    <a:lnTo>
                      <a:pt x="358" y="434"/>
                    </a:lnTo>
                    <a:lnTo>
                      <a:pt x="358" y="433"/>
                    </a:lnTo>
                    <a:lnTo>
                      <a:pt x="357" y="433"/>
                    </a:lnTo>
                    <a:lnTo>
                      <a:pt x="357" y="434"/>
                    </a:lnTo>
                    <a:lnTo>
                      <a:pt x="356" y="434"/>
                    </a:lnTo>
                    <a:lnTo>
                      <a:pt x="355" y="435"/>
                    </a:lnTo>
                    <a:lnTo>
                      <a:pt x="354" y="436"/>
                    </a:lnTo>
                    <a:lnTo>
                      <a:pt x="353" y="436"/>
                    </a:lnTo>
                    <a:lnTo>
                      <a:pt x="352" y="437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49" y="439"/>
                    </a:lnTo>
                    <a:lnTo>
                      <a:pt x="348" y="440"/>
                    </a:lnTo>
                    <a:lnTo>
                      <a:pt x="347" y="440"/>
                    </a:lnTo>
                    <a:lnTo>
                      <a:pt x="345" y="443"/>
                    </a:lnTo>
                    <a:lnTo>
                      <a:pt x="344" y="444"/>
                    </a:lnTo>
                    <a:lnTo>
                      <a:pt x="344" y="443"/>
                    </a:lnTo>
                    <a:lnTo>
                      <a:pt x="345" y="442"/>
                    </a:lnTo>
                    <a:lnTo>
                      <a:pt x="346" y="441"/>
                    </a:lnTo>
                    <a:lnTo>
                      <a:pt x="347" y="440"/>
                    </a:lnTo>
                    <a:lnTo>
                      <a:pt x="348" y="440"/>
                    </a:lnTo>
                    <a:lnTo>
                      <a:pt x="349" y="439"/>
                    </a:lnTo>
                    <a:lnTo>
                      <a:pt x="350" y="438"/>
                    </a:lnTo>
                    <a:lnTo>
                      <a:pt x="349" y="438"/>
                    </a:lnTo>
                    <a:lnTo>
                      <a:pt x="350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8" y="437"/>
                    </a:lnTo>
                    <a:lnTo>
                      <a:pt x="348" y="438"/>
                    </a:lnTo>
                    <a:lnTo>
                      <a:pt x="348" y="437"/>
                    </a:lnTo>
                    <a:lnTo>
                      <a:pt x="347" y="437"/>
                    </a:lnTo>
                    <a:lnTo>
                      <a:pt x="347" y="438"/>
                    </a:lnTo>
                    <a:lnTo>
                      <a:pt x="347" y="439"/>
                    </a:lnTo>
                    <a:lnTo>
                      <a:pt x="346" y="439"/>
                    </a:lnTo>
                    <a:lnTo>
                      <a:pt x="345" y="439"/>
                    </a:lnTo>
                    <a:lnTo>
                      <a:pt x="345" y="438"/>
                    </a:lnTo>
                    <a:lnTo>
                      <a:pt x="345" y="439"/>
                    </a:lnTo>
                    <a:lnTo>
                      <a:pt x="345" y="438"/>
                    </a:lnTo>
                    <a:lnTo>
                      <a:pt x="344" y="439"/>
                    </a:lnTo>
                    <a:lnTo>
                      <a:pt x="343" y="439"/>
                    </a:lnTo>
                    <a:lnTo>
                      <a:pt x="342" y="438"/>
                    </a:lnTo>
                    <a:lnTo>
                      <a:pt x="341" y="438"/>
                    </a:lnTo>
                    <a:lnTo>
                      <a:pt x="341" y="437"/>
                    </a:lnTo>
                    <a:lnTo>
                      <a:pt x="340" y="436"/>
                    </a:lnTo>
                    <a:lnTo>
                      <a:pt x="340" y="435"/>
                    </a:lnTo>
                    <a:lnTo>
                      <a:pt x="340" y="436"/>
                    </a:lnTo>
                    <a:lnTo>
                      <a:pt x="339" y="435"/>
                    </a:lnTo>
                    <a:lnTo>
                      <a:pt x="339" y="436"/>
                    </a:lnTo>
                    <a:lnTo>
                      <a:pt x="338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8" y="434"/>
                    </a:lnTo>
                    <a:lnTo>
                      <a:pt x="339" y="434"/>
                    </a:lnTo>
                    <a:lnTo>
                      <a:pt x="339" y="433"/>
                    </a:lnTo>
                    <a:lnTo>
                      <a:pt x="340" y="433"/>
                    </a:lnTo>
                    <a:lnTo>
                      <a:pt x="340" y="432"/>
                    </a:lnTo>
                    <a:lnTo>
                      <a:pt x="340" y="431"/>
                    </a:lnTo>
                    <a:lnTo>
                      <a:pt x="341" y="431"/>
                    </a:lnTo>
                    <a:lnTo>
                      <a:pt x="340" y="431"/>
                    </a:lnTo>
                    <a:lnTo>
                      <a:pt x="340" y="430"/>
                    </a:lnTo>
                    <a:lnTo>
                      <a:pt x="339" y="430"/>
                    </a:lnTo>
                    <a:lnTo>
                      <a:pt x="339" y="429"/>
                    </a:lnTo>
                    <a:lnTo>
                      <a:pt x="339" y="428"/>
                    </a:lnTo>
                    <a:lnTo>
                      <a:pt x="338" y="427"/>
                    </a:lnTo>
                    <a:lnTo>
                      <a:pt x="338" y="426"/>
                    </a:lnTo>
                    <a:lnTo>
                      <a:pt x="337" y="426"/>
                    </a:lnTo>
                    <a:lnTo>
                      <a:pt x="337" y="425"/>
                    </a:lnTo>
                    <a:lnTo>
                      <a:pt x="338" y="425"/>
                    </a:lnTo>
                    <a:lnTo>
                      <a:pt x="337" y="425"/>
                    </a:lnTo>
                    <a:lnTo>
                      <a:pt x="337" y="424"/>
                    </a:lnTo>
                    <a:lnTo>
                      <a:pt x="338" y="424"/>
                    </a:lnTo>
                    <a:lnTo>
                      <a:pt x="337" y="423"/>
                    </a:lnTo>
                    <a:lnTo>
                      <a:pt x="337" y="422"/>
                    </a:lnTo>
                    <a:lnTo>
                      <a:pt x="338" y="422"/>
                    </a:lnTo>
                    <a:lnTo>
                      <a:pt x="338" y="421"/>
                    </a:lnTo>
                    <a:lnTo>
                      <a:pt x="337" y="421"/>
                    </a:lnTo>
                    <a:lnTo>
                      <a:pt x="337" y="420"/>
                    </a:lnTo>
                    <a:lnTo>
                      <a:pt x="336" y="420"/>
                    </a:lnTo>
                    <a:lnTo>
                      <a:pt x="337" y="420"/>
                    </a:lnTo>
                    <a:lnTo>
                      <a:pt x="336" y="419"/>
                    </a:lnTo>
                    <a:lnTo>
                      <a:pt x="337" y="419"/>
                    </a:lnTo>
                    <a:lnTo>
                      <a:pt x="336" y="419"/>
                    </a:lnTo>
                    <a:lnTo>
                      <a:pt x="336" y="418"/>
                    </a:lnTo>
                    <a:lnTo>
                      <a:pt x="335" y="418"/>
                    </a:lnTo>
                    <a:lnTo>
                      <a:pt x="335" y="417"/>
                    </a:lnTo>
                    <a:lnTo>
                      <a:pt x="335" y="418"/>
                    </a:lnTo>
                    <a:lnTo>
                      <a:pt x="335" y="419"/>
                    </a:lnTo>
                    <a:lnTo>
                      <a:pt x="335" y="418"/>
                    </a:lnTo>
                    <a:lnTo>
                      <a:pt x="334" y="418"/>
                    </a:lnTo>
                    <a:lnTo>
                      <a:pt x="334" y="419"/>
                    </a:lnTo>
                    <a:lnTo>
                      <a:pt x="334" y="420"/>
                    </a:lnTo>
                    <a:lnTo>
                      <a:pt x="333" y="420"/>
                    </a:lnTo>
                    <a:lnTo>
                      <a:pt x="333" y="421"/>
                    </a:lnTo>
                    <a:lnTo>
                      <a:pt x="333" y="422"/>
                    </a:lnTo>
                    <a:lnTo>
                      <a:pt x="332" y="422"/>
                    </a:lnTo>
                    <a:lnTo>
                      <a:pt x="332" y="421"/>
                    </a:lnTo>
                    <a:lnTo>
                      <a:pt x="332" y="420"/>
                    </a:lnTo>
                    <a:lnTo>
                      <a:pt x="332" y="421"/>
                    </a:lnTo>
                    <a:lnTo>
                      <a:pt x="331" y="421"/>
                    </a:lnTo>
                    <a:lnTo>
                      <a:pt x="331" y="422"/>
                    </a:lnTo>
                    <a:lnTo>
                      <a:pt x="330" y="422"/>
                    </a:lnTo>
                    <a:lnTo>
                      <a:pt x="330" y="423"/>
                    </a:lnTo>
                    <a:lnTo>
                      <a:pt x="330" y="422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7" y="419"/>
                    </a:lnTo>
                    <a:lnTo>
                      <a:pt x="327" y="418"/>
                    </a:lnTo>
                    <a:lnTo>
                      <a:pt x="326" y="418"/>
                    </a:lnTo>
                    <a:lnTo>
                      <a:pt x="325" y="418"/>
                    </a:lnTo>
                    <a:lnTo>
                      <a:pt x="325" y="417"/>
                    </a:lnTo>
                    <a:lnTo>
                      <a:pt x="324" y="416"/>
                    </a:lnTo>
                    <a:lnTo>
                      <a:pt x="324" y="417"/>
                    </a:lnTo>
                    <a:lnTo>
                      <a:pt x="323" y="417"/>
                    </a:lnTo>
                    <a:lnTo>
                      <a:pt x="322" y="417"/>
                    </a:lnTo>
                    <a:lnTo>
                      <a:pt x="322" y="418"/>
                    </a:lnTo>
                    <a:lnTo>
                      <a:pt x="321" y="418"/>
                    </a:lnTo>
                    <a:lnTo>
                      <a:pt x="320" y="418"/>
                    </a:lnTo>
                    <a:lnTo>
                      <a:pt x="320" y="419"/>
                    </a:lnTo>
                    <a:lnTo>
                      <a:pt x="319" y="419"/>
                    </a:lnTo>
                    <a:lnTo>
                      <a:pt x="319" y="420"/>
                    </a:lnTo>
                    <a:lnTo>
                      <a:pt x="319" y="421"/>
                    </a:lnTo>
                    <a:lnTo>
                      <a:pt x="318" y="421"/>
                    </a:lnTo>
                    <a:lnTo>
                      <a:pt x="319" y="422"/>
                    </a:lnTo>
                    <a:lnTo>
                      <a:pt x="318" y="422"/>
                    </a:lnTo>
                    <a:lnTo>
                      <a:pt x="317" y="422"/>
                    </a:lnTo>
                    <a:lnTo>
                      <a:pt x="317" y="423"/>
                    </a:lnTo>
                    <a:lnTo>
                      <a:pt x="316" y="423"/>
                    </a:lnTo>
                    <a:lnTo>
                      <a:pt x="316" y="424"/>
                    </a:lnTo>
                    <a:lnTo>
                      <a:pt x="315" y="424"/>
                    </a:lnTo>
                    <a:lnTo>
                      <a:pt x="315" y="425"/>
                    </a:lnTo>
                    <a:lnTo>
                      <a:pt x="314" y="425"/>
                    </a:lnTo>
                    <a:lnTo>
                      <a:pt x="313" y="424"/>
                    </a:lnTo>
                    <a:lnTo>
                      <a:pt x="313" y="423"/>
                    </a:lnTo>
                    <a:lnTo>
                      <a:pt x="313" y="422"/>
                    </a:lnTo>
                    <a:lnTo>
                      <a:pt x="313" y="421"/>
                    </a:lnTo>
                    <a:lnTo>
                      <a:pt x="312" y="421"/>
                    </a:lnTo>
                    <a:lnTo>
                      <a:pt x="312" y="420"/>
                    </a:lnTo>
                    <a:lnTo>
                      <a:pt x="311" y="419"/>
                    </a:lnTo>
                    <a:lnTo>
                      <a:pt x="311" y="418"/>
                    </a:lnTo>
                    <a:lnTo>
                      <a:pt x="311" y="419"/>
                    </a:lnTo>
                    <a:lnTo>
                      <a:pt x="310" y="418"/>
                    </a:lnTo>
                    <a:lnTo>
                      <a:pt x="311" y="418"/>
                    </a:lnTo>
                    <a:lnTo>
                      <a:pt x="310" y="418"/>
                    </a:lnTo>
                    <a:lnTo>
                      <a:pt x="311" y="417"/>
                    </a:lnTo>
                    <a:lnTo>
                      <a:pt x="311" y="416"/>
                    </a:lnTo>
                    <a:lnTo>
                      <a:pt x="312" y="416"/>
                    </a:lnTo>
                    <a:lnTo>
                      <a:pt x="313" y="416"/>
                    </a:lnTo>
                    <a:lnTo>
                      <a:pt x="313" y="415"/>
                    </a:lnTo>
                    <a:lnTo>
                      <a:pt x="313" y="414"/>
                    </a:lnTo>
                    <a:lnTo>
                      <a:pt x="313" y="413"/>
                    </a:lnTo>
                    <a:lnTo>
                      <a:pt x="314" y="413"/>
                    </a:lnTo>
                    <a:lnTo>
                      <a:pt x="313" y="413"/>
                    </a:lnTo>
                    <a:lnTo>
                      <a:pt x="314" y="413"/>
                    </a:lnTo>
                    <a:lnTo>
                      <a:pt x="313" y="412"/>
                    </a:lnTo>
                    <a:lnTo>
                      <a:pt x="313" y="411"/>
                    </a:lnTo>
                    <a:lnTo>
                      <a:pt x="314" y="411"/>
                    </a:lnTo>
                    <a:lnTo>
                      <a:pt x="313" y="411"/>
                    </a:lnTo>
                    <a:lnTo>
                      <a:pt x="313" y="410"/>
                    </a:lnTo>
                    <a:lnTo>
                      <a:pt x="314" y="410"/>
                    </a:lnTo>
                    <a:lnTo>
                      <a:pt x="313" y="410"/>
                    </a:lnTo>
                    <a:lnTo>
                      <a:pt x="313" y="409"/>
                    </a:lnTo>
                    <a:lnTo>
                      <a:pt x="314" y="409"/>
                    </a:lnTo>
                    <a:lnTo>
                      <a:pt x="314" y="410"/>
                    </a:lnTo>
                    <a:lnTo>
                      <a:pt x="314" y="409"/>
                    </a:lnTo>
                    <a:lnTo>
                      <a:pt x="314" y="408"/>
                    </a:lnTo>
                    <a:lnTo>
                      <a:pt x="315" y="408"/>
                    </a:lnTo>
                    <a:lnTo>
                      <a:pt x="315" y="407"/>
                    </a:lnTo>
                    <a:lnTo>
                      <a:pt x="314" y="407"/>
                    </a:lnTo>
                    <a:lnTo>
                      <a:pt x="314" y="406"/>
                    </a:lnTo>
                    <a:lnTo>
                      <a:pt x="314" y="405"/>
                    </a:lnTo>
                    <a:lnTo>
                      <a:pt x="314" y="404"/>
                    </a:lnTo>
                    <a:lnTo>
                      <a:pt x="315" y="404"/>
                    </a:lnTo>
                    <a:lnTo>
                      <a:pt x="315" y="403"/>
                    </a:lnTo>
                    <a:lnTo>
                      <a:pt x="315" y="402"/>
                    </a:lnTo>
                    <a:lnTo>
                      <a:pt x="315" y="401"/>
                    </a:lnTo>
                    <a:lnTo>
                      <a:pt x="316" y="401"/>
                    </a:lnTo>
                    <a:lnTo>
                      <a:pt x="317" y="401"/>
                    </a:lnTo>
                    <a:lnTo>
                      <a:pt x="317" y="400"/>
                    </a:lnTo>
                    <a:lnTo>
                      <a:pt x="318" y="400"/>
                    </a:lnTo>
                    <a:lnTo>
                      <a:pt x="318" y="399"/>
                    </a:lnTo>
                    <a:lnTo>
                      <a:pt x="319" y="399"/>
                    </a:lnTo>
                    <a:lnTo>
                      <a:pt x="319" y="398"/>
                    </a:lnTo>
                    <a:lnTo>
                      <a:pt x="319" y="397"/>
                    </a:lnTo>
                    <a:lnTo>
                      <a:pt x="318" y="397"/>
                    </a:lnTo>
                    <a:lnTo>
                      <a:pt x="317" y="397"/>
                    </a:lnTo>
                    <a:lnTo>
                      <a:pt x="317" y="396"/>
                    </a:lnTo>
                    <a:lnTo>
                      <a:pt x="316" y="396"/>
                    </a:lnTo>
                    <a:lnTo>
                      <a:pt x="316" y="395"/>
                    </a:lnTo>
                    <a:lnTo>
                      <a:pt x="315" y="395"/>
                    </a:lnTo>
                    <a:lnTo>
                      <a:pt x="315" y="394"/>
                    </a:lnTo>
                    <a:lnTo>
                      <a:pt x="315" y="393"/>
                    </a:lnTo>
                    <a:lnTo>
                      <a:pt x="314" y="393"/>
                    </a:lnTo>
                    <a:lnTo>
                      <a:pt x="314" y="391"/>
                    </a:lnTo>
                    <a:lnTo>
                      <a:pt x="314" y="392"/>
                    </a:lnTo>
                    <a:lnTo>
                      <a:pt x="313" y="392"/>
                    </a:lnTo>
                    <a:lnTo>
                      <a:pt x="313" y="391"/>
                    </a:lnTo>
                    <a:lnTo>
                      <a:pt x="312" y="391"/>
                    </a:lnTo>
                    <a:lnTo>
                      <a:pt x="311" y="391"/>
                    </a:lnTo>
                    <a:lnTo>
                      <a:pt x="311" y="392"/>
                    </a:lnTo>
                    <a:lnTo>
                      <a:pt x="310" y="392"/>
                    </a:lnTo>
                    <a:lnTo>
                      <a:pt x="309" y="392"/>
                    </a:lnTo>
                    <a:lnTo>
                      <a:pt x="310" y="392"/>
                    </a:lnTo>
                    <a:lnTo>
                      <a:pt x="310" y="393"/>
                    </a:lnTo>
                    <a:lnTo>
                      <a:pt x="308" y="393"/>
                    </a:lnTo>
                    <a:lnTo>
                      <a:pt x="308" y="394"/>
                    </a:lnTo>
                    <a:lnTo>
                      <a:pt x="308" y="393"/>
                    </a:lnTo>
                    <a:lnTo>
                      <a:pt x="307" y="393"/>
                    </a:lnTo>
                    <a:lnTo>
                      <a:pt x="308" y="393"/>
                    </a:lnTo>
                    <a:lnTo>
                      <a:pt x="307" y="393"/>
                    </a:lnTo>
                    <a:lnTo>
                      <a:pt x="308" y="392"/>
                    </a:lnTo>
                    <a:lnTo>
                      <a:pt x="307" y="392"/>
                    </a:lnTo>
                    <a:lnTo>
                      <a:pt x="308" y="392"/>
                    </a:lnTo>
                    <a:lnTo>
                      <a:pt x="307" y="391"/>
                    </a:lnTo>
                    <a:lnTo>
                      <a:pt x="306" y="391"/>
                    </a:lnTo>
                    <a:lnTo>
                      <a:pt x="306" y="392"/>
                    </a:lnTo>
                    <a:lnTo>
                      <a:pt x="306" y="393"/>
                    </a:lnTo>
                    <a:lnTo>
                      <a:pt x="305" y="392"/>
                    </a:lnTo>
                    <a:lnTo>
                      <a:pt x="304" y="392"/>
                    </a:lnTo>
                    <a:lnTo>
                      <a:pt x="303" y="392"/>
                    </a:lnTo>
                    <a:lnTo>
                      <a:pt x="302" y="392"/>
                    </a:lnTo>
                    <a:lnTo>
                      <a:pt x="302" y="393"/>
                    </a:lnTo>
                    <a:lnTo>
                      <a:pt x="302" y="392"/>
                    </a:lnTo>
                    <a:lnTo>
                      <a:pt x="302" y="391"/>
                    </a:lnTo>
                    <a:lnTo>
                      <a:pt x="301" y="391"/>
                    </a:lnTo>
                    <a:lnTo>
                      <a:pt x="301" y="392"/>
                    </a:lnTo>
                    <a:lnTo>
                      <a:pt x="300" y="392"/>
                    </a:lnTo>
                    <a:lnTo>
                      <a:pt x="300" y="393"/>
                    </a:lnTo>
                    <a:lnTo>
                      <a:pt x="300" y="392"/>
                    </a:lnTo>
                    <a:lnTo>
                      <a:pt x="300" y="391"/>
                    </a:lnTo>
                    <a:lnTo>
                      <a:pt x="299" y="391"/>
                    </a:lnTo>
                    <a:lnTo>
                      <a:pt x="298" y="391"/>
                    </a:lnTo>
                    <a:lnTo>
                      <a:pt x="298" y="390"/>
                    </a:lnTo>
                    <a:lnTo>
                      <a:pt x="297" y="390"/>
                    </a:lnTo>
                    <a:lnTo>
                      <a:pt x="297" y="389"/>
                    </a:lnTo>
                    <a:lnTo>
                      <a:pt x="296" y="389"/>
                    </a:lnTo>
                    <a:lnTo>
                      <a:pt x="296" y="390"/>
                    </a:lnTo>
                    <a:lnTo>
                      <a:pt x="295" y="390"/>
                    </a:lnTo>
                    <a:lnTo>
                      <a:pt x="295" y="389"/>
                    </a:lnTo>
                    <a:lnTo>
                      <a:pt x="294" y="389"/>
                    </a:lnTo>
                    <a:lnTo>
                      <a:pt x="295" y="390"/>
                    </a:lnTo>
                    <a:lnTo>
                      <a:pt x="294" y="390"/>
                    </a:lnTo>
                    <a:lnTo>
                      <a:pt x="293" y="390"/>
                    </a:lnTo>
                    <a:lnTo>
                      <a:pt x="292" y="390"/>
                    </a:lnTo>
                    <a:lnTo>
                      <a:pt x="291" y="390"/>
                    </a:lnTo>
                    <a:lnTo>
                      <a:pt x="290" y="390"/>
                    </a:lnTo>
                    <a:lnTo>
                      <a:pt x="291" y="390"/>
                    </a:lnTo>
                    <a:lnTo>
                      <a:pt x="290" y="391"/>
                    </a:lnTo>
                    <a:lnTo>
                      <a:pt x="290" y="390"/>
                    </a:lnTo>
                    <a:lnTo>
                      <a:pt x="289" y="390"/>
                    </a:lnTo>
                    <a:lnTo>
                      <a:pt x="288" y="390"/>
                    </a:lnTo>
                    <a:lnTo>
                      <a:pt x="287" y="391"/>
                    </a:lnTo>
                    <a:lnTo>
                      <a:pt x="287" y="390"/>
                    </a:lnTo>
                    <a:lnTo>
                      <a:pt x="286" y="390"/>
                    </a:lnTo>
                    <a:lnTo>
                      <a:pt x="286" y="389"/>
                    </a:lnTo>
                    <a:lnTo>
                      <a:pt x="285" y="389"/>
                    </a:lnTo>
                    <a:lnTo>
                      <a:pt x="285" y="388"/>
                    </a:lnTo>
                    <a:lnTo>
                      <a:pt x="284" y="388"/>
                    </a:lnTo>
                    <a:lnTo>
                      <a:pt x="284" y="387"/>
                    </a:lnTo>
                    <a:lnTo>
                      <a:pt x="285" y="387"/>
                    </a:lnTo>
                    <a:lnTo>
                      <a:pt x="284" y="386"/>
                    </a:lnTo>
                    <a:lnTo>
                      <a:pt x="284" y="387"/>
                    </a:lnTo>
                    <a:lnTo>
                      <a:pt x="283" y="387"/>
                    </a:lnTo>
                    <a:lnTo>
                      <a:pt x="283" y="386"/>
                    </a:lnTo>
                    <a:lnTo>
                      <a:pt x="282" y="386"/>
                    </a:lnTo>
                    <a:lnTo>
                      <a:pt x="282" y="387"/>
                    </a:lnTo>
                    <a:lnTo>
                      <a:pt x="282" y="388"/>
                    </a:lnTo>
                    <a:lnTo>
                      <a:pt x="281" y="389"/>
                    </a:lnTo>
                    <a:lnTo>
                      <a:pt x="280" y="390"/>
                    </a:lnTo>
                    <a:lnTo>
                      <a:pt x="279" y="390"/>
                    </a:lnTo>
                    <a:lnTo>
                      <a:pt x="279" y="389"/>
                    </a:lnTo>
                    <a:lnTo>
                      <a:pt x="278" y="389"/>
                    </a:lnTo>
                    <a:lnTo>
                      <a:pt x="278" y="390"/>
                    </a:lnTo>
                    <a:lnTo>
                      <a:pt x="277" y="390"/>
                    </a:lnTo>
                    <a:lnTo>
                      <a:pt x="277" y="389"/>
                    </a:lnTo>
                    <a:lnTo>
                      <a:pt x="277" y="390"/>
                    </a:lnTo>
                    <a:lnTo>
                      <a:pt x="276" y="390"/>
                    </a:lnTo>
                    <a:lnTo>
                      <a:pt x="275" y="390"/>
                    </a:lnTo>
                    <a:lnTo>
                      <a:pt x="275" y="389"/>
                    </a:lnTo>
                    <a:lnTo>
                      <a:pt x="274" y="389"/>
                    </a:lnTo>
                    <a:lnTo>
                      <a:pt x="273" y="389"/>
                    </a:lnTo>
                    <a:lnTo>
                      <a:pt x="273" y="388"/>
                    </a:lnTo>
                    <a:lnTo>
                      <a:pt x="272" y="389"/>
                    </a:lnTo>
                    <a:lnTo>
                      <a:pt x="272" y="388"/>
                    </a:lnTo>
                    <a:lnTo>
                      <a:pt x="271" y="388"/>
                    </a:lnTo>
                    <a:lnTo>
                      <a:pt x="271" y="389"/>
                    </a:lnTo>
                    <a:lnTo>
                      <a:pt x="270" y="389"/>
                    </a:lnTo>
                    <a:lnTo>
                      <a:pt x="270" y="390"/>
                    </a:lnTo>
                    <a:lnTo>
                      <a:pt x="269" y="391"/>
                    </a:lnTo>
                    <a:lnTo>
                      <a:pt x="268" y="390"/>
                    </a:lnTo>
                    <a:lnTo>
                      <a:pt x="267" y="390"/>
                    </a:lnTo>
                    <a:lnTo>
                      <a:pt x="266" y="390"/>
                    </a:lnTo>
                    <a:lnTo>
                      <a:pt x="265" y="390"/>
                    </a:lnTo>
                    <a:lnTo>
                      <a:pt x="264" y="389"/>
                    </a:lnTo>
                    <a:lnTo>
                      <a:pt x="264" y="388"/>
                    </a:lnTo>
                    <a:lnTo>
                      <a:pt x="263" y="388"/>
                    </a:lnTo>
                    <a:lnTo>
                      <a:pt x="263" y="387"/>
                    </a:lnTo>
                    <a:lnTo>
                      <a:pt x="262" y="387"/>
                    </a:lnTo>
                    <a:lnTo>
                      <a:pt x="263" y="387"/>
                    </a:lnTo>
                    <a:lnTo>
                      <a:pt x="263" y="386"/>
                    </a:lnTo>
                    <a:lnTo>
                      <a:pt x="263" y="385"/>
                    </a:lnTo>
                    <a:lnTo>
                      <a:pt x="262" y="385"/>
                    </a:lnTo>
                    <a:lnTo>
                      <a:pt x="263" y="385"/>
                    </a:lnTo>
                    <a:lnTo>
                      <a:pt x="263" y="384"/>
                    </a:lnTo>
                    <a:lnTo>
                      <a:pt x="262" y="383"/>
                    </a:lnTo>
                    <a:lnTo>
                      <a:pt x="263" y="383"/>
                    </a:lnTo>
                    <a:lnTo>
                      <a:pt x="263" y="382"/>
                    </a:lnTo>
                    <a:lnTo>
                      <a:pt x="263" y="381"/>
                    </a:lnTo>
                    <a:lnTo>
                      <a:pt x="262" y="381"/>
                    </a:lnTo>
                    <a:lnTo>
                      <a:pt x="263" y="381"/>
                    </a:lnTo>
                    <a:lnTo>
                      <a:pt x="263" y="380"/>
                    </a:lnTo>
                    <a:lnTo>
                      <a:pt x="262" y="380"/>
                    </a:lnTo>
                    <a:lnTo>
                      <a:pt x="262" y="379"/>
                    </a:lnTo>
                    <a:lnTo>
                      <a:pt x="263" y="379"/>
                    </a:lnTo>
                    <a:lnTo>
                      <a:pt x="263" y="378"/>
                    </a:lnTo>
                    <a:lnTo>
                      <a:pt x="264" y="378"/>
                    </a:lnTo>
                    <a:lnTo>
                      <a:pt x="264" y="379"/>
                    </a:lnTo>
                    <a:lnTo>
                      <a:pt x="264" y="378"/>
                    </a:lnTo>
                    <a:lnTo>
                      <a:pt x="265" y="378"/>
                    </a:lnTo>
                    <a:lnTo>
                      <a:pt x="265" y="377"/>
                    </a:lnTo>
                    <a:lnTo>
                      <a:pt x="265" y="376"/>
                    </a:lnTo>
                    <a:lnTo>
                      <a:pt x="265" y="375"/>
                    </a:lnTo>
                    <a:lnTo>
                      <a:pt x="264" y="375"/>
                    </a:lnTo>
                    <a:lnTo>
                      <a:pt x="265" y="375"/>
                    </a:lnTo>
                    <a:lnTo>
                      <a:pt x="265" y="374"/>
                    </a:lnTo>
                    <a:lnTo>
                      <a:pt x="266" y="374"/>
                    </a:lnTo>
                    <a:lnTo>
                      <a:pt x="266" y="373"/>
                    </a:lnTo>
                    <a:lnTo>
                      <a:pt x="267" y="373"/>
                    </a:lnTo>
                    <a:lnTo>
                      <a:pt x="268" y="373"/>
                    </a:lnTo>
                    <a:lnTo>
                      <a:pt x="268" y="372"/>
                    </a:lnTo>
                    <a:lnTo>
                      <a:pt x="268" y="373"/>
                    </a:lnTo>
                    <a:lnTo>
                      <a:pt x="268" y="372"/>
                    </a:lnTo>
                    <a:lnTo>
                      <a:pt x="268" y="371"/>
                    </a:lnTo>
                    <a:lnTo>
                      <a:pt x="268" y="370"/>
                    </a:lnTo>
                    <a:lnTo>
                      <a:pt x="268" y="369"/>
                    </a:lnTo>
                    <a:lnTo>
                      <a:pt x="269" y="369"/>
                    </a:lnTo>
                    <a:lnTo>
                      <a:pt x="269" y="368"/>
                    </a:lnTo>
                    <a:lnTo>
                      <a:pt x="269" y="367"/>
                    </a:lnTo>
                    <a:lnTo>
                      <a:pt x="268" y="368"/>
                    </a:lnTo>
                    <a:lnTo>
                      <a:pt x="268" y="367"/>
                    </a:lnTo>
                    <a:lnTo>
                      <a:pt x="268" y="366"/>
                    </a:lnTo>
                    <a:lnTo>
                      <a:pt x="269" y="366"/>
                    </a:lnTo>
                    <a:lnTo>
                      <a:pt x="269" y="365"/>
                    </a:lnTo>
                    <a:lnTo>
                      <a:pt x="270" y="365"/>
                    </a:lnTo>
                    <a:lnTo>
                      <a:pt x="270" y="364"/>
                    </a:lnTo>
                    <a:lnTo>
                      <a:pt x="271" y="364"/>
                    </a:lnTo>
                    <a:lnTo>
                      <a:pt x="271" y="363"/>
                    </a:lnTo>
                    <a:lnTo>
                      <a:pt x="272" y="363"/>
                    </a:lnTo>
                    <a:lnTo>
                      <a:pt x="272" y="362"/>
                    </a:lnTo>
                    <a:lnTo>
                      <a:pt x="271" y="362"/>
                    </a:lnTo>
                    <a:lnTo>
                      <a:pt x="270" y="362"/>
                    </a:lnTo>
                    <a:lnTo>
                      <a:pt x="270" y="361"/>
                    </a:lnTo>
                    <a:lnTo>
                      <a:pt x="269" y="362"/>
                    </a:lnTo>
                    <a:lnTo>
                      <a:pt x="269" y="361"/>
                    </a:lnTo>
                    <a:lnTo>
                      <a:pt x="268" y="361"/>
                    </a:lnTo>
                    <a:lnTo>
                      <a:pt x="269" y="361"/>
                    </a:lnTo>
                    <a:lnTo>
                      <a:pt x="268" y="361"/>
                    </a:lnTo>
                    <a:lnTo>
                      <a:pt x="268" y="360"/>
                    </a:lnTo>
                    <a:lnTo>
                      <a:pt x="267" y="360"/>
                    </a:lnTo>
                    <a:lnTo>
                      <a:pt x="267" y="359"/>
                    </a:lnTo>
                    <a:lnTo>
                      <a:pt x="267" y="360"/>
                    </a:lnTo>
                    <a:lnTo>
                      <a:pt x="266" y="360"/>
                    </a:lnTo>
                    <a:lnTo>
                      <a:pt x="266" y="359"/>
                    </a:lnTo>
                    <a:lnTo>
                      <a:pt x="266" y="358"/>
                    </a:lnTo>
                    <a:lnTo>
                      <a:pt x="265" y="358"/>
                    </a:lnTo>
                    <a:lnTo>
                      <a:pt x="266" y="358"/>
                    </a:lnTo>
                    <a:lnTo>
                      <a:pt x="265" y="358"/>
                    </a:lnTo>
                    <a:lnTo>
                      <a:pt x="265" y="357"/>
                    </a:lnTo>
                    <a:lnTo>
                      <a:pt x="265" y="356"/>
                    </a:lnTo>
                    <a:lnTo>
                      <a:pt x="265" y="355"/>
                    </a:lnTo>
                    <a:lnTo>
                      <a:pt x="265" y="354"/>
                    </a:lnTo>
                    <a:lnTo>
                      <a:pt x="264" y="354"/>
                    </a:lnTo>
                    <a:lnTo>
                      <a:pt x="263" y="354"/>
                    </a:lnTo>
                    <a:lnTo>
                      <a:pt x="263" y="353"/>
                    </a:lnTo>
                    <a:lnTo>
                      <a:pt x="262" y="353"/>
                    </a:lnTo>
                    <a:lnTo>
                      <a:pt x="262" y="352"/>
                    </a:lnTo>
                    <a:lnTo>
                      <a:pt x="262" y="351"/>
                    </a:lnTo>
                    <a:lnTo>
                      <a:pt x="263" y="351"/>
                    </a:lnTo>
                    <a:lnTo>
                      <a:pt x="263" y="350"/>
                    </a:lnTo>
                    <a:lnTo>
                      <a:pt x="263" y="349"/>
                    </a:lnTo>
                    <a:lnTo>
                      <a:pt x="263" y="348"/>
                    </a:lnTo>
                    <a:lnTo>
                      <a:pt x="263" y="347"/>
                    </a:lnTo>
                    <a:lnTo>
                      <a:pt x="264" y="347"/>
                    </a:lnTo>
                    <a:lnTo>
                      <a:pt x="263" y="347"/>
                    </a:lnTo>
                    <a:lnTo>
                      <a:pt x="263" y="346"/>
                    </a:lnTo>
                    <a:lnTo>
                      <a:pt x="262" y="346"/>
                    </a:lnTo>
                    <a:lnTo>
                      <a:pt x="262" y="345"/>
                    </a:lnTo>
                    <a:lnTo>
                      <a:pt x="262" y="344"/>
                    </a:lnTo>
                    <a:lnTo>
                      <a:pt x="261" y="344"/>
                    </a:lnTo>
                    <a:lnTo>
                      <a:pt x="260" y="344"/>
                    </a:lnTo>
                    <a:lnTo>
                      <a:pt x="259" y="344"/>
                    </a:lnTo>
                    <a:lnTo>
                      <a:pt x="259" y="343"/>
                    </a:lnTo>
                    <a:lnTo>
                      <a:pt x="258" y="343"/>
                    </a:lnTo>
                    <a:lnTo>
                      <a:pt x="259" y="343"/>
                    </a:lnTo>
                    <a:lnTo>
                      <a:pt x="259" y="342"/>
                    </a:lnTo>
                    <a:lnTo>
                      <a:pt x="258" y="342"/>
                    </a:lnTo>
                    <a:lnTo>
                      <a:pt x="257" y="342"/>
                    </a:lnTo>
                    <a:lnTo>
                      <a:pt x="257" y="341"/>
                    </a:lnTo>
                    <a:lnTo>
                      <a:pt x="257" y="340"/>
                    </a:lnTo>
                    <a:lnTo>
                      <a:pt x="257" y="339"/>
                    </a:lnTo>
                    <a:lnTo>
                      <a:pt x="256" y="339"/>
                    </a:lnTo>
                    <a:lnTo>
                      <a:pt x="256" y="338"/>
                    </a:lnTo>
                    <a:lnTo>
                      <a:pt x="255" y="338"/>
                    </a:lnTo>
                    <a:lnTo>
                      <a:pt x="255" y="337"/>
                    </a:lnTo>
                    <a:lnTo>
                      <a:pt x="254" y="337"/>
                    </a:lnTo>
                    <a:lnTo>
                      <a:pt x="254" y="336"/>
                    </a:lnTo>
                    <a:lnTo>
                      <a:pt x="253" y="336"/>
                    </a:lnTo>
                    <a:lnTo>
                      <a:pt x="254" y="336"/>
                    </a:lnTo>
                    <a:lnTo>
                      <a:pt x="254" y="335"/>
                    </a:lnTo>
                    <a:lnTo>
                      <a:pt x="253" y="335"/>
                    </a:lnTo>
                    <a:lnTo>
                      <a:pt x="254" y="335"/>
                    </a:lnTo>
                    <a:lnTo>
                      <a:pt x="253" y="335"/>
                    </a:lnTo>
                    <a:lnTo>
                      <a:pt x="253" y="334"/>
                    </a:lnTo>
                    <a:lnTo>
                      <a:pt x="253" y="333"/>
                    </a:lnTo>
                    <a:lnTo>
                      <a:pt x="253" y="332"/>
                    </a:lnTo>
                    <a:lnTo>
                      <a:pt x="252" y="332"/>
                    </a:lnTo>
                    <a:lnTo>
                      <a:pt x="253" y="331"/>
                    </a:lnTo>
                    <a:lnTo>
                      <a:pt x="253" y="330"/>
                    </a:lnTo>
                    <a:lnTo>
                      <a:pt x="252" y="331"/>
                    </a:lnTo>
                    <a:lnTo>
                      <a:pt x="252" y="330"/>
                    </a:lnTo>
                    <a:lnTo>
                      <a:pt x="251" y="330"/>
                    </a:lnTo>
                    <a:lnTo>
                      <a:pt x="251" y="329"/>
                    </a:lnTo>
                    <a:lnTo>
                      <a:pt x="252" y="329"/>
                    </a:lnTo>
                    <a:lnTo>
                      <a:pt x="252" y="330"/>
                    </a:lnTo>
                    <a:lnTo>
                      <a:pt x="252" y="329"/>
                    </a:lnTo>
                    <a:lnTo>
                      <a:pt x="253" y="329"/>
                    </a:lnTo>
                    <a:lnTo>
                      <a:pt x="252" y="329"/>
                    </a:lnTo>
                    <a:lnTo>
                      <a:pt x="252" y="328"/>
                    </a:lnTo>
                    <a:lnTo>
                      <a:pt x="251" y="328"/>
                    </a:lnTo>
                    <a:lnTo>
                      <a:pt x="251" y="329"/>
                    </a:lnTo>
                    <a:lnTo>
                      <a:pt x="250" y="329"/>
                    </a:lnTo>
                    <a:lnTo>
                      <a:pt x="250" y="328"/>
                    </a:lnTo>
                    <a:lnTo>
                      <a:pt x="249" y="328"/>
                    </a:lnTo>
                    <a:lnTo>
                      <a:pt x="249" y="327"/>
                    </a:lnTo>
                    <a:lnTo>
                      <a:pt x="248" y="327"/>
                    </a:lnTo>
                    <a:lnTo>
                      <a:pt x="248" y="326"/>
                    </a:lnTo>
                    <a:lnTo>
                      <a:pt x="248" y="325"/>
                    </a:lnTo>
                    <a:lnTo>
                      <a:pt x="247" y="326"/>
                    </a:lnTo>
                    <a:lnTo>
                      <a:pt x="247" y="325"/>
                    </a:lnTo>
                    <a:lnTo>
                      <a:pt x="247" y="324"/>
                    </a:lnTo>
                    <a:lnTo>
                      <a:pt x="246" y="324"/>
                    </a:lnTo>
                    <a:lnTo>
                      <a:pt x="246" y="323"/>
                    </a:lnTo>
                    <a:lnTo>
                      <a:pt x="246" y="322"/>
                    </a:lnTo>
                    <a:lnTo>
                      <a:pt x="247" y="322"/>
                    </a:lnTo>
                    <a:lnTo>
                      <a:pt x="246" y="322"/>
                    </a:lnTo>
                    <a:lnTo>
                      <a:pt x="246" y="321"/>
                    </a:lnTo>
                    <a:lnTo>
                      <a:pt x="247" y="322"/>
                    </a:lnTo>
                    <a:lnTo>
                      <a:pt x="247" y="321"/>
                    </a:lnTo>
                    <a:lnTo>
                      <a:pt x="248" y="321"/>
                    </a:lnTo>
                    <a:lnTo>
                      <a:pt x="249" y="320"/>
                    </a:lnTo>
                    <a:lnTo>
                      <a:pt x="249" y="319"/>
                    </a:lnTo>
                    <a:lnTo>
                      <a:pt x="249" y="318"/>
                    </a:lnTo>
                    <a:lnTo>
                      <a:pt x="250" y="318"/>
                    </a:lnTo>
                    <a:lnTo>
                      <a:pt x="249" y="317"/>
                    </a:lnTo>
                    <a:lnTo>
                      <a:pt x="249" y="316"/>
                    </a:lnTo>
                    <a:lnTo>
                      <a:pt x="250" y="316"/>
                    </a:lnTo>
                    <a:lnTo>
                      <a:pt x="249" y="316"/>
                    </a:lnTo>
                    <a:lnTo>
                      <a:pt x="250" y="316"/>
                    </a:lnTo>
                    <a:lnTo>
                      <a:pt x="249" y="315"/>
                    </a:lnTo>
                    <a:lnTo>
                      <a:pt x="250" y="315"/>
                    </a:lnTo>
                    <a:lnTo>
                      <a:pt x="249" y="314"/>
                    </a:lnTo>
                    <a:lnTo>
                      <a:pt x="250" y="313"/>
                    </a:lnTo>
                    <a:lnTo>
                      <a:pt x="250" y="314"/>
                    </a:lnTo>
                    <a:lnTo>
                      <a:pt x="251" y="314"/>
                    </a:lnTo>
                    <a:lnTo>
                      <a:pt x="251" y="313"/>
                    </a:lnTo>
                    <a:lnTo>
                      <a:pt x="250" y="313"/>
                    </a:lnTo>
                    <a:lnTo>
                      <a:pt x="251" y="312"/>
                    </a:lnTo>
                    <a:lnTo>
                      <a:pt x="251" y="311"/>
                    </a:lnTo>
                    <a:lnTo>
                      <a:pt x="250" y="311"/>
                    </a:lnTo>
                    <a:lnTo>
                      <a:pt x="251" y="311"/>
                    </a:lnTo>
                    <a:lnTo>
                      <a:pt x="250" y="310"/>
                    </a:lnTo>
                    <a:lnTo>
                      <a:pt x="249" y="310"/>
                    </a:lnTo>
                    <a:lnTo>
                      <a:pt x="249" y="309"/>
                    </a:lnTo>
                    <a:lnTo>
                      <a:pt x="249" y="308"/>
                    </a:lnTo>
                    <a:lnTo>
                      <a:pt x="248" y="308"/>
                    </a:lnTo>
                    <a:lnTo>
                      <a:pt x="249" y="308"/>
                    </a:lnTo>
                    <a:lnTo>
                      <a:pt x="248" y="308"/>
                    </a:lnTo>
                    <a:lnTo>
                      <a:pt x="248" y="307"/>
                    </a:lnTo>
                    <a:lnTo>
                      <a:pt x="247" y="307"/>
                    </a:lnTo>
                    <a:lnTo>
                      <a:pt x="247" y="306"/>
                    </a:lnTo>
                    <a:lnTo>
                      <a:pt x="246" y="306"/>
                    </a:lnTo>
                    <a:lnTo>
                      <a:pt x="247" y="306"/>
                    </a:lnTo>
                    <a:lnTo>
                      <a:pt x="247" y="305"/>
                    </a:lnTo>
                    <a:lnTo>
                      <a:pt x="247" y="304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6" y="304"/>
                    </a:lnTo>
                    <a:lnTo>
                      <a:pt x="246" y="303"/>
                    </a:lnTo>
                    <a:lnTo>
                      <a:pt x="246" y="302"/>
                    </a:lnTo>
                    <a:lnTo>
                      <a:pt x="247" y="302"/>
                    </a:lnTo>
                    <a:lnTo>
                      <a:pt x="248" y="301"/>
                    </a:lnTo>
                    <a:lnTo>
                      <a:pt x="247" y="300"/>
                    </a:lnTo>
                    <a:lnTo>
                      <a:pt x="248" y="300"/>
                    </a:lnTo>
                    <a:lnTo>
                      <a:pt x="248" y="299"/>
                    </a:lnTo>
                    <a:lnTo>
                      <a:pt x="248" y="298"/>
                    </a:lnTo>
                    <a:lnTo>
                      <a:pt x="247" y="297"/>
                    </a:lnTo>
                    <a:lnTo>
                      <a:pt x="246" y="297"/>
                    </a:lnTo>
                    <a:lnTo>
                      <a:pt x="246" y="296"/>
                    </a:lnTo>
                    <a:lnTo>
                      <a:pt x="247" y="295"/>
                    </a:lnTo>
                    <a:lnTo>
                      <a:pt x="247" y="296"/>
                    </a:lnTo>
                    <a:lnTo>
                      <a:pt x="247" y="295"/>
                    </a:lnTo>
                    <a:lnTo>
                      <a:pt x="247" y="294"/>
                    </a:lnTo>
                    <a:lnTo>
                      <a:pt x="248" y="293"/>
                    </a:lnTo>
                    <a:lnTo>
                      <a:pt x="247" y="293"/>
                    </a:lnTo>
                    <a:lnTo>
                      <a:pt x="248" y="293"/>
                    </a:lnTo>
                    <a:lnTo>
                      <a:pt x="248" y="292"/>
                    </a:lnTo>
                    <a:lnTo>
                      <a:pt x="249" y="292"/>
                    </a:lnTo>
                    <a:lnTo>
                      <a:pt x="248" y="291"/>
                    </a:lnTo>
                    <a:lnTo>
                      <a:pt x="249" y="291"/>
                    </a:lnTo>
                    <a:lnTo>
                      <a:pt x="249" y="290"/>
                    </a:lnTo>
                    <a:lnTo>
                      <a:pt x="250" y="290"/>
                    </a:lnTo>
                    <a:lnTo>
                      <a:pt x="250" y="291"/>
                    </a:lnTo>
                    <a:lnTo>
                      <a:pt x="251" y="291"/>
                    </a:lnTo>
                    <a:lnTo>
                      <a:pt x="251" y="290"/>
                    </a:lnTo>
                    <a:lnTo>
                      <a:pt x="251" y="289"/>
                    </a:lnTo>
                    <a:lnTo>
                      <a:pt x="251" y="290"/>
                    </a:lnTo>
                    <a:lnTo>
                      <a:pt x="250" y="290"/>
                    </a:lnTo>
                    <a:lnTo>
                      <a:pt x="250" y="289"/>
                    </a:lnTo>
                    <a:lnTo>
                      <a:pt x="250" y="288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8" y="287"/>
                    </a:lnTo>
                    <a:lnTo>
                      <a:pt x="249" y="287"/>
                    </a:lnTo>
                    <a:lnTo>
                      <a:pt x="248" y="287"/>
                    </a:lnTo>
                    <a:lnTo>
                      <a:pt x="247" y="287"/>
                    </a:lnTo>
                    <a:lnTo>
                      <a:pt x="247" y="286"/>
                    </a:lnTo>
                    <a:lnTo>
                      <a:pt x="248" y="286"/>
                    </a:lnTo>
                    <a:lnTo>
                      <a:pt x="249" y="286"/>
                    </a:lnTo>
                    <a:lnTo>
                      <a:pt x="250" y="286"/>
                    </a:lnTo>
                    <a:lnTo>
                      <a:pt x="249" y="285"/>
                    </a:lnTo>
                    <a:lnTo>
                      <a:pt x="249" y="284"/>
                    </a:lnTo>
                    <a:lnTo>
                      <a:pt x="248" y="283"/>
                    </a:lnTo>
                    <a:lnTo>
                      <a:pt x="248" y="284"/>
                    </a:lnTo>
                    <a:lnTo>
                      <a:pt x="247" y="284"/>
                    </a:lnTo>
                    <a:lnTo>
                      <a:pt x="247" y="283"/>
                    </a:lnTo>
                    <a:lnTo>
                      <a:pt x="246" y="283"/>
                    </a:lnTo>
                    <a:lnTo>
                      <a:pt x="247" y="282"/>
                    </a:lnTo>
                    <a:lnTo>
                      <a:pt x="247" y="283"/>
                    </a:lnTo>
                    <a:lnTo>
                      <a:pt x="248" y="282"/>
                    </a:lnTo>
                    <a:lnTo>
                      <a:pt x="248" y="281"/>
                    </a:lnTo>
                    <a:lnTo>
                      <a:pt x="247" y="280"/>
                    </a:lnTo>
                    <a:lnTo>
                      <a:pt x="247" y="279"/>
                    </a:lnTo>
                    <a:lnTo>
                      <a:pt x="248" y="278"/>
                    </a:lnTo>
                    <a:lnTo>
                      <a:pt x="247" y="277"/>
                    </a:lnTo>
                    <a:lnTo>
                      <a:pt x="247" y="276"/>
                    </a:lnTo>
                    <a:lnTo>
                      <a:pt x="246" y="275"/>
                    </a:lnTo>
                    <a:lnTo>
                      <a:pt x="246" y="274"/>
                    </a:lnTo>
                    <a:lnTo>
                      <a:pt x="246" y="273"/>
                    </a:lnTo>
                    <a:lnTo>
                      <a:pt x="246" y="272"/>
                    </a:lnTo>
                    <a:lnTo>
                      <a:pt x="246" y="271"/>
                    </a:lnTo>
                    <a:lnTo>
                      <a:pt x="245" y="270"/>
                    </a:lnTo>
                    <a:lnTo>
                      <a:pt x="245" y="269"/>
                    </a:lnTo>
                    <a:lnTo>
                      <a:pt x="244" y="269"/>
                    </a:lnTo>
                    <a:lnTo>
                      <a:pt x="244" y="268"/>
                    </a:lnTo>
                    <a:lnTo>
                      <a:pt x="244" y="269"/>
                    </a:lnTo>
                    <a:lnTo>
                      <a:pt x="243" y="269"/>
                    </a:lnTo>
                    <a:lnTo>
                      <a:pt x="243" y="268"/>
                    </a:lnTo>
                    <a:lnTo>
                      <a:pt x="243" y="267"/>
                    </a:lnTo>
                    <a:lnTo>
                      <a:pt x="243" y="268"/>
                    </a:lnTo>
                    <a:lnTo>
                      <a:pt x="242" y="268"/>
                    </a:lnTo>
                    <a:lnTo>
                      <a:pt x="242" y="267"/>
                    </a:lnTo>
                    <a:lnTo>
                      <a:pt x="241" y="267"/>
                    </a:lnTo>
                    <a:lnTo>
                      <a:pt x="241" y="266"/>
                    </a:lnTo>
                    <a:lnTo>
                      <a:pt x="241" y="265"/>
                    </a:lnTo>
                    <a:lnTo>
                      <a:pt x="241" y="264"/>
                    </a:lnTo>
                    <a:lnTo>
                      <a:pt x="241" y="263"/>
                    </a:lnTo>
                    <a:lnTo>
                      <a:pt x="240" y="263"/>
                    </a:lnTo>
                    <a:lnTo>
                      <a:pt x="239" y="263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6" y="262"/>
                    </a:lnTo>
                    <a:lnTo>
                      <a:pt x="235" y="261"/>
                    </a:lnTo>
                    <a:lnTo>
                      <a:pt x="234" y="261"/>
                    </a:lnTo>
                    <a:lnTo>
                      <a:pt x="234" y="260"/>
                    </a:lnTo>
                    <a:lnTo>
                      <a:pt x="233" y="260"/>
                    </a:lnTo>
                    <a:lnTo>
                      <a:pt x="233" y="261"/>
                    </a:lnTo>
                    <a:lnTo>
                      <a:pt x="232" y="260"/>
                    </a:lnTo>
                    <a:lnTo>
                      <a:pt x="231" y="260"/>
                    </a:lnTo>
                    <a:lnTo>
                      <a:pt x="231" y="259"/>
                    </a:lnTo>
                    <a:lnTo>
                      <a:pt x="230" y="260"/>
                    </a:lnTo>
                    <a:lnTo>
                      <a:pt x="230" y="259"/>
                    </a:lnTo>
                    <a:lnTo>
                      <a:pt x="229" y="259"/>
                    </a:lnTo>
                    <a:lnTo>
                      <a:pt x="228" y="259"/>
                    </a:lnTo>
                    <a:lnTo>
                      <a:pt x="228" y="257"/>
                    </a:lnTo>
                    <a:lnTo>
                      <a:pt x="228" y="256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29" y="254"/>
                    </a:lnTo>
                    <a:lnTo>
                      <a:pt x="228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2"/>
                    </a:lnTo>
                    <a:lnTo>
                      <a:pt x="225" y="251"/>
                    </a:lnTo>
                    <a:lnTo>
                      <a:pt x="224" y="251"/>
                    </a:lnTo>
                    <a:lnTo>
                      <a:pt x="225" y="250"/>
                    </a:lnTo>
                    <a:lnTo>
                      <a:pt x="225" y="249"/>
                    </a:lnTo>
                    <a:lnTo>
                      <a:pt x="225" y="248"/>
                    </a:lnTo>
                    <a:lnTo>
                      <a:pt x="225" y="247"/>
                    </a:lnTo>
                    <a:lnTo>
                      <a:pt x="224" y="246"/>
                    </a:lnTo>
                    <a:lnTo>
                      <a:pt x="223" y="246"/>
                    </a:lnTo>
                    <a:lnTo>
                      <a:pt x="223" y="247"/>
                    </a:lnTo>
                    <a:lnTo>
                      <a:pt x="223" y="248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2" y="248"/>
                    </a:lnTo>
                    <a:lnTo>
                      <a:pt x="222" y="247"/>
                    </a:lnTo>
                    <a:lnTo>
                      <a:pt x="221" y="247"/>
                    </a:lnTo>
                    <a:lnTo>
                      <a:pt x="220" y="247"/>
                    </a:lnTo>
                    <a:lnTo>
                      <a:pt x="219" y="246"/>
                    </a:lnTo>
                    <a:lnTo>
                      <a:pt x="218" y="248"/>
                    </a:lnTo>
                    <a:lnTo>
                      <a:pt x="217" y="248"/>
                    </a:lnTo>
                    <a:lnTo>
                      <a:pt x="216" y="248"/>
                    </a:lnTo>
                    <a:lnTo>
                      <a:pt x="215" y="248"/>
                    </a:lnTo>
                    <a:lnTo>
                      <a:pt x="215" y="249"/>
                    </a:lnTo>
                    <a:lnTo>
                      <a:pt x="214" y="249"/>
                    </a:lnTo>
                    <a:lnTo>
                      <a:pt x="213" y="249"/>
                    </a:lnTo>
                    <a:lnTo>
                      <a:pt x="212" y="249"/>
                    </a:lnTo>
                    <a:lnTo>
                      <a:pt x="211" y="249"/>
                    </a:lnTo>
                    <a:lnTo>
                      <a:pt x="210" y="249"/>
                    </a:lnTo>
                    <a:lnTo>
                      <a:pt x="209" y="250"/>
                    </a:lnTo>
                    <a:lnTo>
                      <a:pt x="208" y="249"/>
                    </a:lnTo>
                    <a:lnTo>
                      <a:pt x="208" y="250"/>
                    </a:lnTo>
                    <a:lnTo>
                      <a:pt x="207" y="249"/>
                    </a:lnTo>
                    <a:lnTo>
                      <a:pt x="206" y="249"/>
                    </a:lnTo>
                    <a:lnTo>
                      <a:pt x="206" y="250"/>
                    </a:lnTo>
                    <a:lnTo>
                      <a:pt x="205" y="249"/>
                    </a:lnTo>
                    <a:lnTo>
                      <a:pt x="205" y="248"/>
                    </a:lnTo>
                    <a:lnTo>
                      <a:pt x="204" y="248"/>
                    </a:lnTo>
                    <a:lnTo>
                      <a:pt x="203" y="248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9"/>
                    </a:lnTo>
                    <a:lnTo>
                      <a:pt x="200" y="249"/>
                    </a:lnTo>
                    <a:lnTo>
                      <a:pt x="199" y="249"/>
                    </a:lnTo>
                    <a:lnTo>
                      <a:pt x="198" y="249"/>
                    </a:lnTo>
                    <a:lnTo>
                      <a:pt x="198" y="248"/>
                    </a:lnTo>
                    <a:lnTo>
                      <a:pt x="197" y="246"/>
                    </a:lnTo>
                    <a:lnTo>
                      <a:pt x="196" y="245"/>
                    </a:lnTo>
                    <a:lnTo>
                      <a:pt x="195" y="245"/>
                    </a:lnTo>
                    <a:lnTo>
                      <a:pt x="194" y="245"/>
                    </a:lnTo>
                    <a:lnTo>
                      <a:pt x="193" y="246"/>
                    </a:lnTo>
                    <a:lnTo>
                      <a:pt x="192" y="246"/>
                    </a:lnTo>
                    <a:lnTo>
                      <a:pt x="193" y="247"/>
                    </a:lnTo>
                    <a:lnTo>
                      <a:pt x="192" y="247"/>
                    </a:lnTo>
                    <a:lnTo>
                      <a:pt x="192" y="248"/>
                    </a:lnTo>
                    <a:lnTo>
                      <a:pt x="191" y="248"/>
                    </a:lnTo>
                    <a:lnTo>
                      <a:pt x="190" y="248"/>
                    </a:lnTo>
                    <a:lnTo>
                      <a:pt x="189" y="248"/>
                    </a:lnTo>
                    <a:lnTo>
                      <a:pt x="188" y="247"/>
                    </a:lnTo>
                    <a:lnTo>
                      <a:pt x="187" y="247"/>
                    </a:lnTo>
                    <a:lnTo>
                      <a:pt x="187" y="248"/>
                    </a:lnTo>
                    <a:lnTo>
                      <a:pt x="186" y="248"/>
                    </a:lnTo>
                    <a:lnTo>
                      <a:pt x="185" y="247"/>
                    </a:lnTo>
                    <a:lnTo>
                      <a:pt x="185" y="246"/>
                    </a:lnTo>
                    <a:lnTo>
                      <a:pt x="184" y="246"/>
                    </a:lnTo>
                    <a:lnTo>
                      <a:pt x="184" y="245"/>
                    </a:lnTo>
                    <a:lnTo>
                      <a:pt x="183" y="245"/>
                    </a:lnTo>
                    <a:lnTo>
                      <a:pt x="182" y="244"/>
                    </a:lnTo>
                    <a:lnTo>
                      <a:pt x="181" y="244"/>
                    </a:lnTo>
                    <a:lnTo>
                      <a:pt x="179" y="246"/>
                    </a:lnTo>
                    <a:lnTo>
                      <a:pt x="178" y="245"/>
                    </a:lnTo>
                    <a:lnTo>
                      <a:pt x="177" y="244"/>
                    </a:lnTo>
                    <a:lnTo>
                      <a:pt x="176" y="244"/>
                    </a:lnTo>
                    <a:lnTo>
                      <a:pt x="176" y="243"/>
                    </a:lnTo>
                    <a:lnTo>
                      <a:pt x="175" y="243"/>
                    </a:lnTo>
                    <a:lnTo>
                      <a:pt x="174" y="243"/>
                    </a:lnTo>
                    <a:lnTo>
                      <a:pt x="174" y="244"/>
                    </a:lnTo>
                    <a:lnTo>
                      <a:pt x="173" y="245"/>
                    </a:lnTo>
                    <a:lnTo>
                      <a:pt x="172" y="247"/>
                    </a:lnTo>
                    <a:lnTo>
                      <a:pt x="171" y="247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8"/>
                    </a:lnTo>
                    <a:lnTo>
                      <a:pt x="169" y="247"/>
                    </a:lnTo>
                    <a:lnTo>
                      <a:pt x="168" y="247"/>
                    </a:lnTo>
                    <a:lnTo>
                      <a:pt x="167" y="247"/>
                    </a:lnTo>
                    <a:lnTo>
                      <a:pt x="166" y="247"/>
                    </a:lnTo>
                    <a:lnTo>
                      <a:pt x="165" y="247"/>
                    </a:lnTo>
                    <a:lnTo>
                      <a:pt x="165" y="246"/>
                    </a:lnTo>
                    <a:lnTo>
                      <a:pt x="165" y="245"/>
                    </a:lnTo>
                    <a:lnTo>
                      <a:pt x="165" y="244"/>
                    </a:lnTo>
                    <a:lnTo>
                      <a:pt x="166" y="243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4" y="240"/>
                    </a:lnTo>
                    <a:lnTo>
                      <a:pt x="163" y="240"/>
                    </a:lnTo>
                    <a:lnTo>
                      <a:pt x="163" y="239"/>
                    </a:lnTo>
                    <a:lnTo>
                      <a:pt x="162" y="237"/>
                    </a:lnTo>
                    <a:lnTo>
                      <a:pt x="162" y="236"/>
                    </a:lnTo>
                    <a:lnTo>
                      <a:pt x="161" y="236"/>
                    </a:lnTo>
                    <a:lnTo>
                      <a:pt x="160" y="235"/>
                    </a:lnTo>
                    <a:lnTo>
                      <a:pt x="159" y="235"/>
                    </a:lnTo>
                    <a:lnTo>
                      <a:pt x="159" y="234"/>
                    </a:lnTo>
                    <a:lnTo>
                      <a:pt x="157" y="234"/>
                    </a:lnTo>
                    <a:lnTo>
                      <a:pt x="156" y="234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5" y="234"/>
                    </a:lnTo>
                    <a:lnTo>
                      <a:pt x="154" y="234"/>
                    </a:lnTo>
                    <a:lnTo>
                      <a:pt x="154" y="233"/>
                    </a:lnTo>
                    <a:lnTo>
                      <a:pt x="153" y="233"/>
                    </a:lnTo>
                    <a:lnTo>
                      <a:pt x="152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48" y="232"/>
                    </a:lnTo>
                    <a:lnTo>
                      <a:pt x="148" y="231"/>
                    </a:lnTo>
                    <a:lnTo>
                      <a:pt x="147" y="231"/>
                    </a:lnTo>
                    <a:lnTo>
                      <a:pt x="146" y="231"/>
                    </a:lnTo>
                    <a:lnTo>
                      <a:pt x="145" y="231"/>
                    </a:lnTo>
                    <a:lnTo>
                      <a:pt x="144" y="231"/>
                    </a:lnTo>
                    <a:lnTo>
                      <a:pt x="143" y="231"/>
                    </a:lnTo>
                    <a:lnTo>
                      <a:pt x="142" y="231"/>
                    </a:lnTo>
                    <a:lnTo>
                      <a:pt x="141" y="230"/>
                    </a:lnTo>
                    <a:lnTo>
                      <a:pt x="140" y="230"/>
                    </a:lnTo>
                    <a:lnTo>
                      <a:pt x="139" y="230"/>
                    </a:lnTo>
                    <a:lnTo>
                      <a:pt x="139" y="229"/>
                    </a:lnTo>
                    <a:lnTo>
                      <a:pt x="138" y="228"/>
                    </a:lnTo>
                    <a:lnTo>
                      <a:pt x="137" y="228"/>
                    </a:lnTo>
                    <a:lnTo>
                      <a:pt x="136" y="228"/>
                    </a:lnTo>
                    <a:lnTo>
                      <a:pt x="135" y="227"/>
                    </a:lnTo>
                    <a:lnTo>
                      <a:pt x="135" y="226"/>
                    </a:lnTo>
                    <a:lnTo>
                      <a:pt x="134" y="226"/>
                    </a:lnTo>
                    <a:lnTo>
                      <a:pt x="134" y="225"/>
                    </a:lnTo>
                    <a:lnTo>
                      <a:pt x="134" y="224"/>
                    </a:lnTo>
                    <a:lnTo>
                      <a:pt x="133" y="224"/>
                    </a:lnTo>
                    <a:lnTo>
                      <a:pt x="133" y="223"/>
                    </a:lnTo>
                    <a:lnTo>
                      <a:pt x="132" y="223"/>
                    </a:lnTo>
                    <a:lnTo>
                      <a:pt x="131" y="223"/>
                    </a:lnTo>
                    <a:lnTo>
                      <a:pt x="130" y="223"/>
                    </a:lnTo>
                    <a:lnTo>
                      <a:pt x="128" y="223"/>
                    </a:lnTo>
                    <a:lnTo>
                      <a:pt x="127" y="222"/>
                    </a:lnTo>
                    <a:lnTo>
                      <a:pt x="126" y="222"/>
                    </a:lnTo>
                    <a:lnTo>
                      <a:pt x="125" y="222"/>
                    </a:lnTo>
                    <a:lnTo>
                      <a:pt x="124" y="222"/>
                    </a:lnTo>
                    <a:lnTo>
                      <a:pt x="123" y="222"/>
                    </a:lnTo>
                    <a:lnTo>
                      <a:pt x="122" y="222"/>
                    </a:lnTo>
                    <a:lnTo>
                      <a:pt x="122" y="221"/>
                    </a:lnTo>
                    <a:lnTo>
                      <a:pt x="121" y="221"/>
                    </a:lnTo>
                    <a:lnTo>
                      <a:pt x="120" y="221"/>
                    </a:lnTo>
                    <a:lnTo>
                      <a:pt x="119" y="221"/>
                    </a:lnTo>
                    <a:lnTo>
                      <a:pt x="118" y="223"/>
                    </a:lnTo>
                    <a:lnTo>
                      <a:pt x="117" y="223"/>
                    </a:lnTo>
                    <a:lnTo>
                      <a:pt x="116" y="224"/>
                    </a:lnTo>
                    <a:lnTo>
                      <a:pt x="115" y="224"/>
                    </a:lnTo>
                    <a:lnTo>
                      <a:pt x="114" y="224"/>
                    </a:lnTo>
                    <a:lnTo>
                      <a:pt x="113" y="224"/>
                    </a:lnTo>
                    <a:lnTo>
                      <a:pt x="112" y="224"/>
                    </a:lnTo>
                    <a:lnTo>
                      <a:pt x="111" y="224"/>
                    </a:lnTo>
                    <a:lnTo>
                      <a:pt x="110" y="224"/>
                    </a:lnTo>
                    <a:lnTo>
                      <a:pt x="110" y="223"/>
                    </a:lnTo>
                    <a:lnTo>
                      <a:pt x="109" y="223"/>
                    </a:lnTo>
                    <a:lnTo>
                      <a:pt x="109" y="222"/>
                    </a:lnTo>
                    <a:lnTo>
                      <a:pt x="107" y="221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3" y="221"/>
                    </a:lnTo>
                    <a:lnTo>
                      <a:pt x="102" y="221"/>
                    </a:lnTo>
                    <a:lnTo>
                      <a:pt x="101" y="221"/>
                    </a:lnTo>
                    <a:lnTo>
                      <a:pt x="100" y="221"/>
                    </a:lnTo>
                    <a:lnTo>
                      <a:pt x="99" y="221"/>
                    </a:lnTo>
                    <a:lnTo>
                      <a:pt x="99" y="219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7"/>
                    </a:lnTo>
                    <a:lnTo>
                      <a:pt x="96" y="217"/>
                    </a:lnTo>
                    <a:lnTo>
                      <a:pt x="95" y="217"/>
                    </a:lnTo>
                    <a:lnTo>
                      <a:pt x="94" y="217"/>
                    </a:lnTo>
                    <a:lnTo>
                      <a:pt x="93" y="217"/>
                    </a:lnTo>
                    <a:lnTo>
                      <a:pt x="92" y="218"/>
                    </a:lnTo>
                    <a:lnTo>
                      <a:pt x="91" y="218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8" y="216"/>
                    </a:lnTo>
                    <a:lnTo>
                      <a:pt x="87" y="215"/>
                    </a:lnTo>
                    <a:lnTo>
                      <a:pt x="86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3"/>
                    </a:lnTo>
                    <a:lnTo>
                      <a:pt x="83" y="212"/>
                    </a:lnTo>
                    <a:lnTo>
                      <a:pt x="81" y="211"/>
                    </a:lnTo>
                    <a:lnTo>
                      <a:pt x="80" y="211"/>
                    </a:lnTo>
                    <a:lnTo>
                      <a:pt x="79" y="210"/>
                    </a:lnTo>
                    <a:lnTo>
                      <a:pt x="78" y="210"/>
                    </a:lnTo>
                    <a:lnTo>
                      <a:pt x="77" y="210"/>
                    </a:lnTo>
                    <a:lnTo>
                      <a:pt x="76" y="210"/>
                    </a:lnTo>
                    <a:lnTo>
                      <a:pt x="75" y="209"/>
                    </a:lnTo>
                    <a:lnTo>
                      <a:pt x="74" y="209"/>
                    </a:lnTo>
                    <a:lnTo>
                      <a:pt x="73" y="208"/>
                    </a:lnTo>
                    <a:lnTo>
                      <a:pt x="72" y="208"/>
                    </a:lnTo>
                    <a:lnTo>
                      <a:pt x="71" y="208"/>
                    </a:lnTo>
                    <a:lnTo>
                      <a:pt x="70" y="209"/>
                    </a:lnTo>
                    <a:lnTo>
                      <a:pt x="70" y="210"/>
                    </a:lnTo>
                    <a:lnTo>
                      <a:pt x="69" y="210"/>
                    </a:lnTo>
                    <a:lnTo>
                      <a:pt x="69" y="212"/>
                    </a:lnTo>
                    <a:lnTo>
                      <a:pt x="69" y="213"/>
                    </a:lnTo>
                    <a:lnTo>
                      <a:pt x="68" y="213"/>
                    </a:lnTo>
                    <a:lnTo>
                      <a:pt x="68" y="214"/>
                    </a:lnTo>
                    <a:lnTo>
                      <a:pt x="68" y="215"/>
                    </a:lnTo>
                    <a:lnTo>
                      <a:pt x="68" y="216"/>
                    </a:lnTo>
                    <a:lnTo>
                      <a:pt x="69" y="216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4" y="220"/>
                    </a:lnTo>
                    <a:lnTo>
                      <a:pt x="63" y="220"/>
                    </a:lnTo>
                    <a:lnTo>
                      <a:pt x="63" y="219"/>
                    </a:lnTo>
                    <a:lnTo>
                      <a:pt x="63" y="218"/>
                    </a:lnTo>
                    <a:lnTo>
                      <a:pt x="63" y="217"/>
                    </a:lnTo>
                    <a:lnTo>
                      <a:pt x="63" y="216"/>
                    </a:lnTo>
                    <a:lnTo>
                      <a:pt x="62" y="215"/>
                    </a:lnTo>
                    <a:lnTo>
                      <a:pt x="61" y="215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7"/>
                    </a:lnTo>
                    <a:lnTo>
                      <a:pt x="57" y="217"/>
                    </a:lnTo>
                    <a:lnTo>
                      <a:pt x="56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2" y="216"/>
                    </a:lnTo>
                    <a:lnTo>
                      <a:pt x="51" y="215"/>
                    </a:lnTo>
                    <a:lnTo>
                      <a:pt x="50" y="214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6" y="214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3" y="216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1" y="214"/>
                    </a:lnTo>
                    <a:lnTo>
                      <a:pt x="40" y="213"/>
                    </a:lnTo>
                    <a:lnTo>
                      <a:pt x="39" y="212"/>
                    </a:lnTo>
                    <a:lnTo>
                      <a:pt x="39" y="211"/>
                    </a:lnTo>
                    <a:lnTo>
                      <a:pt x="38" y="210"/>
                    </a:lnTo>
                    <a:lnTo>
                      <a:pt x="37" y="210"/>
                    </a:lnTo>
                    <a:lnTo>
                      <a:pt x="37" y="211"/>
                    </a:lnTo>
                    <a:lnTo>
                      <a:pt x="36" y="211"/>
                    </a:lnTo>
                    <a:lnTo>
                      <a:pt x="35" y="211"/>
                    </a:lnTo>
                    <a:lnTo>
                      <a:pt x="35" y="212"/>
                    </a:lnTo>
                    <a:lnTo>
                      <a:pt x="33" y="213"/>
                    </a:lnTo>
                    <a:lnTo>
                      <a:pt x="32" y="214"/>
                    </a:lnTo>
                    <a:lnTo>
                      <a:pt x="30" y="214"/>
                    </a:lnTo>
                    <a:lnTo>
                      <a:pt x="29" y="215"/>
                    </a:lnTo>
                    <a:lnTo>
                      <a:pt x="28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3"/>
                    </a:lnTo>
                    <a:lnTo>
                      <a:pt x="24" y="212"/>
                    </a:lnTo>
                    <a:lnTo>
                      <a:pt x="23" y="212"/>
                    </a:lnTo>
                    <a:lnTo>
                      <a:pt x="22" y="212"/>
                    </a:lnTo>
                    <a:lnTo>
                      <a:pt x="21" y="212"/>
                    </a:lnTo>
                    <a:lnTo>
                      <a:pt x="20" y="212"/>
                    </a:lnTo>
                    <a:lnTo>
                      <a:pt x="19" y="213"/>
                    </a:lnTo>
                    <a:lnTo>
                      <a:pt x="18" y="213"/>
                    </a:lnTo>
                    <a:lnTo>
                      <a:pt x="17" y="212"/>
                    </a:lnTo>
                    <a:lnTo>
                      <a:pt x="16" y="211"/>
                    </a:lnTo>
                    <a:lnTo>
                      <a:pt x="15" y="210"/>
                    </a:lnTo>
                    <a:lnTo>
                      <a:pt x="14" y="209"/>
                    </a:lnTo>
                    <a:lnTo>
                      <a:pt x="13" y="209"/>
                    </a:lnTo>
                    <a:lnTo>
                      <a:pt x="12" y="209"/>
                    </a:lnTo>
                    <a:lnTo>
                      <a:pt x="10" y="209"/>
                    </a:lnTo>
                    <a:lnTo>
                      <a:pt x="8" y="210"/>
                    </a:lnTo>
                    <a:lnTo>
                      <a:pt x="8" y="211"/>
                    </a:lnTo>
                    <a:lnTo>
                      <a:pt x="7" y="211"/>
                    </a:lnTo>
                    <a:lnTo>
                      <a:pt x="6" y="212"/>
                    </a:lnTo>
                    <a:lnTo>
                      <a:pt x="5" y="213"/>
                    </a:lnTo>
                    <a:lnTo>
                      <a:pt x="4" y="213"/>
                    </a:lnTo>
                    <a:lnTo>
                      <a:pt x="4" y="214"/>
                    </a:lnTo>
                    <a:lnTo>
                      <a:pt x="3" y="214"/>
                    </a:lnTo>
                    <a:lnTo>
                      <a:pt x="2" y="215"/>
                    </a:lnTo>
                    <a:lnTo>
                      <a:pt x="2" y="216"/>
                    </a:lnTo>
                    <a:lnTo>
                      <a:pt x="1" y="216"/>
                    </a:lnTo>
                    <a:lnTo>
                      <a:pt x="1" y="215"/>
                    </a:lnTo>
                    <a:lnTo>
                      <a:pt x="1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1" y="210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4" y="206"/>
                    </a:lnTo>
                    <a:lnTo>
                      <a:pt x="5" y="206"/>
                    </a:lnTo>
                    <a:lnTo>
                      <a:pt x="6" y="206"/>
                    </a:lnTo>
                    <a:lnTo>
                      <a:pt x="7" y="205"/>
                    </a:lnTo>
                    <a:lnTo>
                      <a:pt x="8" y="203"/>
                    </a:lnTo>
                    <a:lnTo>
                      <a:pt x="9" y="203"/>
                    </a:lnTo>
                    <a:lnTo>
                      <a:pt x="12" y="202"/>
                    </a:lnTo>
                    <a:lnTo>
                      <a:pt x="15" y="201"/>
                    </a:lnTo>
                    <a:lnTo>
                      <a:pt x="16" y="201"/>
                    </a:lnTo>
                    <a:lnTo>
                      <a:pt x="18" y="200"/>
                    </a:lnTo>
                    <a:lnTo>
                      <a:pt x="19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21" y="196"/>
                    </a:lnTo>
                    <a:lnTo>
                      <a:pt x="22" y="196"/>
                    </a:lnTo>
                    <a:lnTo>
                      <a:pt x="23" y="195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2"/>
                    </a:lnTo>
                    <a:lnTo>
                      <a:pt x="29" y="192"/>
                    </a:lnTo>
                    <a:lnTo>
                      <a:pt x="30" y="191"/>
                    </a:lnTo>
                    <a:lnTo>
                      <a:pt x="31" y="190"/>
                    </a:lnTo>
                    <a:lnTo>
                      <a:pt x="32" y="190"/>
                    </a:lnTo>
                    <a:lnTo>
                      <a:pt x="33" y="190"/>
                    </a:lnTo>
                    <a:lnTo>
                      <a:pt x="34" y="189"/>
                    </a:lnTo>
                    <a:lnTo>
                      <a:pt x="35" y="189"/>
                    </a:lnTo>
                    <a:lnTo>
                      <a:pt x="35" y="188"/>
                    </a:lnTo>
                    <a:lnTo>
                      <a:pt x="36" y="188"/>
                    </a:lnTo>
                    <a:lnTo>
                      <a:pt x="38" y="187"/>
                    </a:lnTo>
                    <a:lnTo>
                      <a:pt x="39" y="186"/>
                    </a:lnTo>
                    <a:lnTo>
                      <a:pt x="40" y="186"/>
                    </a:lnTo>
                    <a:lnTo>
                      <a:pt x="42" y="185"/>
                    </a:lnTo>
                    <a:lnTo>
                      <a:pt x="43" y="185"/>
                    </a:lnTo>
                    <a:lnTo>
                      <a:pt x="44" y="184"/>
                    </a:lnTo>
                    <a:lnTo>
                      <a:pt x="45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2"/>
                    </a:lnTo>
                    <a:lnTo>
                      <a:pt x="49" y="181"/>
                    </a:lnTo>
                    <a:lnTo>
                      <a:pt x="49" y="180"/>
                    </a:lnTo>
                    <a:lnTo>
                      <a:pt x="50" y="180"/>
                    </a:lnTo>
                    <a:lnTo>
                      <a:pt x="50" y="179"/>
                    </a:lnTo>
                    <a:lnTo>
                      <a:pt x="52" y="179"/>
                    </a:lnTo>
                    <a:lnTo>
                      <a:pt x="52" y="178"/>
                    </a:lnTo>
                    <a:lnTo>
                      <a:pt x="53" y="177"/>
                    </a:lnTo>
                    <a:lnTo>
                      <a:pt x="53" y="176"/>
                    </a:lnTo>
                    <a:lnTo>
                      <a:pt x="54" y="176"/>
                    </a:lnTo>
                    <a:lnTo>
                      <a:pt x="55" y="175"/>
                    </a:lnTo>
                    <a:lnTo>
                      <a:pt x="55" y="174"/>
                    </a:lnTo>
                    <a:lnTo>
                      <a:pt x="56" y="173"/>
                    </a:lnTo>
                    <a:lnTo>
                      <a:pt x="57" y="172"/>
                    </a:lnTo>
                    <a:lnTo>
                      <a:pt x="58" y="171"/>
                    </a:lnTo>
                    <a:lnTo>
                      <a:pt x="58" y="169"/>
                    </a:lnTo>
                    <a:lnTo>
                      <a:pt x="59" y="167"/>
                    </a:lnTo>
                    <a:lnTo>
                      <a:pt x="59" y="165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61" y="162"/>
                    </a:lnTo>
                    <a:lnTo>
                      <a:pt x="62" y="162"/>
                    </a:lnTo>
                    <a:lnTo>
                      <a:pt x="62" y="161"/>
                    </a:lnTo>
                    <a:lnTo>
                      <a:pt x="63" y="161"/>
                    </a:lnTo>
                    <a:lnTo>
                      <a:pt x="63" y="160"/>
                    </a:lnTo>
                    <a:lnTo>
                      <a:pt x="64" y="160"/>
                    </a:lnTo>
                    <a:lnTo>
                      <a:pt x="65" y="159"/>
                    </a:lnTo>
                    <a:lnTo>
                      <a:pt x="66" y="159"/>
                    </a:lnTo>
                    <a:lnTo>
                      <a:pt x="66" y="158"/>
                    </a:lnTo>
                    <a:lnTo>
                      <a:pt x="68" y="157"/>
                    </a:lnTo>
                    <a:lnTo>
                      <a:pt x="69" y="155"/>
                    </a:lnTo>
                    <a:lnTo>
                      <a:pt x="70" y="154"/>
                    </a:lnTo>
                    <a:lnTo>
                      <a:pt x="70" y="153"/>
                    </a:lnTo>
                    <a:lnTo>
                      <a:pt x="71" y="151"/>
                    </a:lnTo>
                    <a:lnTo>
                      <a:pt x="72" y="150"/>
                    </a:lnTo>
                    <a:lnTo>
                      <a:pt x="73" y="149"/>
                    </a:lnTo>
                    <a:lnTo>
                      <a:pt x="74" y="148"/>
                    </a:lnTo>
                    <a:lnTo>
                      <a:pt x="75" y="148"/>
                    </a:lnTo>
                    <a:lnTo>
                      <a:pt x="76" y="148"/>
                    </a:lnTo>
                    <a:lnTo>
                      <a:pt x="76" y="147"/>
                    </a:lnTo>
                    <a:lnTo>
                      <a:pt x="77" y="147"/>
                    </a:lnTo>
                    <a:lnTo>
                      <a:pt x="78" y="146"/>
                    </a:lnTo>
                    <a:lnTo>
                      <a:pt x="79" y="144"/>
                    </a:lnTo>
                    <a:lnTo>
                      <a:pt x="80" y="143"/>
                    </a:lnTo>
                    <a:lnTo>
                      <a:pt x="80" y="142"/>
                    </a:lnTo>
                    <a:lnTo>
                      <a:pt x="80" y="141"/>
                    </a:lnTo>
                    <a:lnTo>
                      <a:pt x="80" y="140"/>
                    </a:lnTo>
                    <a:lnTo>
                      <a:pt x="80" y="139"/>
                    </a:lnTo>
                    <a:lnTo>
                      <a:pt x="79" y="139"/>
                    </a:lnTo>
                    <a:lnTo>
                      <a:pt x="79" y="138"/>
                    </a:lnTo>
                    <a:lnTo>
                      <a:pt x="79" y="137"/>
                    </a:lnTo>
                    <a:lnTo>
                      <a:pt x="79" y="136"/>
                    </a:lnTo>
                    <a:lnTo>
                      <a:pt x="78" y="135"/>
                    </a:lnTo>
                    <a:lnTo>
                      <a:pt x="77" y="135"/>
                    </a:lnTo>
                    <a:lnTo>
                      <a:pt x="77" y="134"/>
                    </a:lnTo>
                    <a:lnTo>
                      <a:pt x="77" y="133"/>
                    </a:lnTo>
                    <a:lnTo>
                      <a:pt x="77" y="132"/>
                    </a:lnTo>
                    <a:lnTo>
                      <a:pt x="78" y="131"/>
                    </a:lnTo>
                    <a:lnTo>
                      <a:pt x="78" y="130"/>
                    </a:lnTo>
                    <a:lnTo>
                      <a:pt x="79" y="130"/>
                    </a:lnTo>
                    <a:lnTo>
                      <a:pt x="79" y="129"/>
                    </a:lnTo>
                    <a:lnTo>
                      <a:pt x="80" y="129"/>
                    </a:lnTo>
                    <a:lnTo>
                      <a:pt x="81" y="129"/>
                    </a:lnTo>
                    <a:lnTo>
                      <a:pt x="82" y="129"/>
                    </a:lnTo>
                    <a:lnTo>
                      <a:pt x="83" y="130"/>
                    </a:lnTo>
                    <a:lnTo>
                      <a:pt x="84" y="130"/>
                    </a:lnTo>
                    <a:lnTo>
                      <a:pt x="85" y="130"/>
                    </a:lnTo>
                    <a:lnTo>
                      <a:pt x="87" y="129"/>
                    </a:lnTo>
                    <a:lnTo>
                      <a:pt x="88" y="127"/>
                    </a:lnTo>
                    <a:lnTo>
                      <a:pt x="89" y="127"/>
                    </a:lnTo>
                    <a:lnTo>
                      <a:pt x="89" y="126"/>
                    </a:lnTo>
                    <a:lnTo>
                      <a:pt x="90" y="126"/>
                    </a:lnTo>
                    <a:lnTo>
                      <a:pt x="90" y="125"/>
                    </a:lnTo>
                    <a:lnTo>
                      <a:pt x="91" y="123"/>
                    </a:lnTo>
                    <a:lnTo>
                      <a:pt x="91" y="122"/>
                    </a:lnTo>
                    <a:lnTo>
                      <a:pt x="92" y="120"/>
                    </a:lnTo>
                    <a:lnTo>
                      <a:pt x="93" y="119"/>
                    </a:lnTo>
                    <a:lnTo>
                      <a:pt x="94" y="118"/>
                    </a:lnTo>
                    <a:lnTo>
                      <a:pt x="95" y="118"/>
                    </a:lnTo>
                    <a:lnTo>
                      <a:pt x="95" y="117"/>
                    </a:lnTo>
                    <a:lnTo>
                      <a:pt x="95" y="115"/>
                    </a:lnTo>
                    <a:lnTo>
                      <a:pt x="96" y="113"/>
                    </a:lnTo>
                    <a:lnTo>
                      <a:pt x="96" y="111"/>
                    </a:lnTo>
                    <a:lnTo>
                      <a:pt x="96" y="110"/>
                    </a:lnTo>
                    <a:lnTo>
                      <a:pt x="96" y="109"/>
                    </a:lnTo>
                    <a:lnTo>
                      <a:pt x="95" y="108"/>
                    </a:lnTo>
                    <a:lnTo>
                      <a:pt x="95" y="107"/>
                    </a:lnTo>
                    <a:lnTo>
                      <a:pt x="94" y="106"/>
                    </a:lnTo>
                    <a:lnTo>
                      <a:pt x="95" y="105"/>
                    </a:lnTo>
                    <a:lnTo>
                      <a:pt x="95" y="104"/>
                    </a:lnTo>
                    <a:lnTo>
                      <a:pt x="94" y="102"/>
                    </a:lnTo>
                    <a:lnTo>
                      <a:pt x="95" y="101"/>
                    </a:lnTo>
                    <a:lnTo>
                      <a:pt x="96" y="101"/>
                    </a:lnTo>
                    <a:lnTo>
                      <a:pt x="97" y="101"/>
                    </a:lnTo>
                    <a:lnTo>
                      <a:pt x="98" y="101"/>
                    </a:lnTo>
                    <a:lnTo>
                      <a:pt x="99" y="101"/>
                    </a:lnTo>
                    <a:lnTo>
                      <a:pt x="99" y="100"/>
                    </a:lnTo>
                    <a:lnTo>
                      <a:pt x="100" y="99"/>
                    </a:lnTo>
                    <a:lnTo>
                      <a:pt x="101" y="99"/>
                    </a:lnTo>
                    <a:lnTo>
                      <a:pt x="102" y="98"/>
                    </a:lnTo>
                    <a:lnTo>
                      <a:pt x="102" y="97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3" y="94"/>
                    </a:lnTo>
                    <a:lnTo>
                      <a:pt x="104" y="93"/>
                    </a:lnTo>
                    <a:lnTo>
                      <a:pt x="104" y="92"/>
                    </a:lnTo>
                    <a:lnTo>
                      <a:pt x="105" y="92"/>
                    </a:lnTo>
                    <a:lnTo>
                      <a:pt x="105" y="91"/>
                    </a:lnTo>
                    <a:lnTo>
                      <a:pt x="106" y="90"/>
                    </a:lnTo>
                    <a:lnTo>
                      <a:pt x="107" y="89"/>
                    </a:lnTo>
                    <a:lnTo>
                      <a:pt x="108" y="89"/>
                    </a:lnTo>
                    <a:lnTo>
                      <a:pt x="109" y="89"/>
                    </a:lnTo>
                    <a:lnTo>
                      <a:pt x="110" y="89"/>
                    </a:lnTo>
                    <a:lnTo>
                      <a:pt x="111" y="89"/>
                    </a:lnTo>
                    <a:lnTo>
                      <a:pt x="112" y="89"/>
                    </a:lnTo>
                    <a:lnTo>
                      <a:pt x="112" y="88"/>
                    </a:lnTo>
                    <a:lnTo>
                      <a:pt x="113" y="87"/>
                    </a:lnTo>
                    <a:lnTo>
                      <a:pt x="114" y="87"/>
                    </a:lnTo>
                    <a:lnTo>
                      <a:pt x="114" y="86"/>
                    </a:lnTo>
                    <a:lnTo>
                      <a:pt x="115" y="85"/>
                    </a:lnTo>
                    <a:lnTo>
                      <a:pt x="115" y="83"/>
                    </a:lnTo>
                    <a:lnTo>
                      <a:pt x="115" y="82"/>
                    </a:lnTo>
                    <a:lnTo>
                      <a:pt x="114" y="82"/>
                    </a:lnTo>
                    <a:lnTo>
                      <a:pt x="114" y="81"/>
                    </a:lnTo>
                    <a:lnTo>
                      <a:pt x="114" y="80"/>
                    </a:lnTo>
                    <a:lnTo>
                      <a:pt x="114" y="78"/>
                    </a:lnTo>
                    <a:lnTo>
                      <a:pt x="114" y="77"/>
                    </a:lnTo>
                    <a:lnTo>
                      <a:pt x="114" y="75"/>
                    </a:lnTo>
                    <a:lnTo>
                      <a:pt x="115" y="74"/>
                    </a:lnTo>
                    <a:lnTo>
                      <a:pt x="114" y="72"/>
                    </a:lnTo>
                    <a:lnTo>
                      <a:pt x="115" y="70"/>
                    </a:lnTo>
                    <a:lnTo>
                      <a:pt x="115" y="69"/>
                    </a:lnTo>
                    <a:lnTo>
                      <a:pt x="116" y="67"/>
                    </a:lnTo>
                    <a:lnTo>
                      <a:pt x="117" y="65"/>
                    </a:lnTo>
                    <a:lnTo>
                      <a:pt x="117" y="64"/>
                    </a:lnTo>
                    <a:lnTo>
                      <a:pt x="118" y="63"/>
                    </a:lnTo>
                    <a:lnTo>
                      <a:pt x="119" y="62"/>
                    </a:lnTo>
                    <a:lnTo>
                      <a:pt x="122" y="60"/>
                    </a:lnTo>
                    <a:lnTo>
                      <a:pt x="123" y="60"/>
                    </a:lnTo>
                    <a:lnTo>
                      <a:pt x="123" y="59"/>
                    </a:lnTo>
                    <a:lnTo>
                      <a:pt x="124" y="58"/>
                    </a:lnTo>
                    <a:lnTo>
                      <a:pt x="125" y="58"/>
                    </a:lnTo>
                    <a:lnTo>
                      <a:pt x="125" y="56"/>
                    </a:lnTo>
                    <a:lnTo>
                      <a:pt x="127" y="54"/>
                    </a:lnTo>
                    <a:lnTo>
                      <a:pt x="127" y="53"/>
                    </a:lnTo>
                    <a:lnTo>
                      <a:pt x="128" y="52"/>
                    </a:lnTo>
                    <a:lnTo>
                      <a:pt x="129" y="52"/>
                    </a:lnTo>
                    <a:lnTo>
                      <a:pt x="130" y="51"/>
                    </a:lnTo>
                    <a:lnTo>
                      <a:pt x="131" y="50"/>
                    </a:lnTo>
                    <a:lnTo>
                      <a:pt x="132" y="50"/>
                    </a:lnTo>
                    <a:lnTo>
                      <a:pt x="132" y="49"/>
                    </a:lnTo>
                    <a:lnTo>
                      <a:pt x="134" y="45"/>
                    </a:lnTo>
                    <a:lnTo>
                      <a:pt x="135" y="45"/>
                    </a:lnTo>
                    <a:lnTo>
                      <a:pt x="136" y="44"/>
                    </a:lnTo>
                    <a:lnTo>
                      <a:pt x="136" y="43"/>
                    </a:lnTo>
                    <a:lnTo>
                      <a:pt x="136" y="42"/>
                    </a:lnTo>
                    <a:lnTo>
                      <a:pt x="137" y="42"/>
                    </a:lnTo>
                    <a:lnTo>
                      <a:pt x="139" y="41"/>
                    </a:lnTo>
                    <a:lnTo>
                      <a:pt x="140" y="40"/>
                    </a:lnTo>
                    <a:lnTo>
                      <a:pt x="141" y="40"/>
                    </a:lnTo>
                    <a:lnTo>
                      <a:pt x="145" y="40"/>
                    </a:lnTo>
                    <a:lnTo>
                      <a:pt x="148" y="39"/>
                    </a:lnTo>
                    <a:lnTo>
                      <a:pt x="149" y="39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3" y="38"/>
                    </a:lnTo>
                    <a:lnTo>
                      <a:pt x="155" y="37"/>
                    </a:lnTo>
                    <a:lnTo>
                      <a:pt x="157" y="35"/>
                    </a:lnTo>
                    <a:lnTo>
                      <a:pt x="158" y="34"/>
                    </a:lnTo>
                    <a:lnTo>
                      <a:pt x="159" y="33"/>
                    </a:lnTo>
                    <a:lnTo>
                      <a:pt x="159" y="31"/>
                    </a:lnTo>
                    <a:lnTo>
                      <a:pt x="160" y="29"/>
                    </a:lnTo>
                    <a:lnTo>
                      <a:pt x="161" y="27"/>
                    </a:lnTo>
                    <a:lnTo>
                      <a:pt x="162" y="25"/>
                    </a:lnTo>
                    <a:lnTo>
                      <a:pt x="163" y="24"/>
                    </a:lnTo>
                    <a:lnTo>
                      <a:pt x="163" y="23"/>
                    </a:lnTo>
                    <a:lnTo>
                      <a:pt x="163" y="22"/>
                    </a:lnTo>
                    <a:close/>
                    <a:moveTo>
                      <a:pt x="489" y="350"/>
                    </a:moveTo>
                    <a:lnTo>
                      <a:pt x="489" y="351"/>
                    </a:lnTo>
                    <a:lnTo>
                      <a:pt x="489" y="350"/>
                    </a:lnTo>
                    <a:close/>
                    <a:moveTo>
                      <a:pt x="598" y="312"/>
                    </a:moveTo>
                    <a:lnTo>
                      <a:pt x="598" y="312"/>
                    </a:lnTo>
                    <a:close/>
                    <a:moveTo>
                      <a:pt x="584" y="312"/>
                    </a:moveTo>
                    <a:lnTo>
                      <a:pt x="584" y="312"/>
                    </a:lnTo>
                    <a:lnTo>
                      <a:pt x="585" y="312"/>
                    </a:lnTo>
                    <a:lnTo>
                      <a:pt x="584" y="312"/>
                    </a:lnTo>
                    <a:close/>
                    <a:moveTo>
                      <a:pt x="581" y="313"/>
                    </a:moveTo>
                    <a:lnTo>
                      <a:pt x="581" y="312"/>
                    </a:lnTo>
                    <a:lnTo>
                      <a:pt x="582" y="312"/>
                    </a:lnTo>
                    <a:lnTo>
                      <a:pt x="582" y="313"/>
                    </a:lnTo>
                    <a:lnTo>
                      <a:pt x="581" y="313"/>
                    </a:lnTo>
                    <a:close/>
                    <a:moveTo>
                      <a:pt x="582" y="313"/>
                    </a:moveTo>
                    <a:lnTo>
                      <a:pt x="582" y="313"/>
                    </a:lnTo>
                    <a:close/>
                    <a:moveTo>
                      <a:pt x="588" y="315"/>
                    </a:moveTo>
                    <a:lnTo>
                      <a:pt x="588" y="314"/>
                    </a:lnTo>
                    <a:lnTo>
                      <a:pt x="588" y="315"/>
                    </a:lnTo>
                    <a:close/>
                    <a:moveTo>
                      <a:pt x="588" y="316"/>
                    </a:moveTo>
                    <a:lnTo>
                      <a:pt x="588" y="316"/>
                    </a:lnTo>
                    <a:lnTo>
                      <a:pt x="587" y="316"/>
                    </a:lnTo>
                    <a:lnTo>
                      <a:pt x="588" y="316"/>
                    </a:lnTo>
                    <a:close/>
                    <a:moveTo>
                      <a:pt x="584" y="316"/>
                    </a:moveTo>
                    <a:lnTo>
                      <a:pt x="584" y="316"/>
                    </a:lnTo>
                    <a:close/>
                    <a:moveTo>
                      <a:pt x="569" y="320"/>
                    </a:moveTo>
                    <a:lnTo>
                      <a:pt x="569" y="320"/>
                    </a:lnTo>
                    <a:close/>
                    <a:moveTo>
                      <a:pt x="571" y="325"/>
                    </a:moveTo>
                    <a:lnTo>
                      <a:pt x="571" y="326"/>
                    </a:lnTo>
                    <a:lnTo>
                      <a:pt x="570" y="326"/>
                    </a:lnTo>
                    <a:lnTo>
                      <a:pt x="571" y="325"/>
                    </a:lnTo>
                    <a:lnTo>
                      <a:pt x="570" y="325"/>
                    </a:lnTo>
                    <a:lnTo>
                      <a:pt x="571" y="324"/>
                    </a:lnTo>
                    <a:lnTo>
                      <a:pt x="570" y="323"/>
                    </a:lnTo>
                    <a:lnTo>
                      <a:pt x="571" y="323"/>
                    </a:lnTo>
                    <a:lnTo>
                      <a:pt x="571" y="324"/>
                    </a:lnTo>
                    <a:lnTo>
                      <a:pt x="572" y="324"/>
                    </a:lnTo>
                    <a:lnTo>
                      <a:pt x="572" y="323"/>
                    </a:lnTo>
                    <a:lnTo>
                      <a:pt x="573" y="323"/>
                    </a:lnTo>
                    <a:lnTo>
                      <a:pt x="573" y="324"/>
                    </a:lnTo>
                    <a:lnTo>
                      <a:pt x="572" y="324"/>
                    </a:lnTo>
                    <a:lnTo>
                      <a:pt x="572" y="325"/>
                    </a:lnTo>
                    <a:lnTo>
                      <a:pt x="571" y="325"/>
                    </a:lnTo>
                    <a:close/>
                    <a:moveTo>
                      <a:pt x="561" y="323"/>
                    </a:moveTo>
                    <a:lnTo>
                      <a:pt x="561" y="323"/>
                    </a:lnTo>
                    <a:lnTo>
                      <a:pt x="561" y="324"/>
                    </a:lnTo>
                    <a:lnTo>
                      <a:pt x="561" y="323"/>
                    </a:lnTo>
                    <a:close/>
                    <a:moveTo>
                      <a:pt x="565" y="325"/>
                    </a:moveTo>
                    <a:lnTo>
                      <a:pt x="565" y="325"/>
                    </a:lnTo>
                    <a:lnTo>
                      <a:pt x="566" y="325"/>
                    </a:lnTo>
                    <a:lnTo>
                      <a:pt x="566" y="326"/>
                    </a:lnTo>
                    <a:lnTo>
                      <a:pt x="565" y="326"/>
                    </a:lnTo>
                    <a:lnTo>
                      <a:pt x="564" y="326"/>
                    </a:lnTo>
                    <a:lnTo>
                      <a:pt x="564" y="325"/>
                    </a:lnTo>
                    <a:lnTo>
                      <a:pt x="565" y="325"/>
                    </a:lnTo>
                    <a:close/>
                    <a:moveTo>
                      <a:pt x="556" y="339"/>
                    </a:moveTo>
                    <a:lnTo>
                      <a:pt x="556" y="339"/>
                    </a:lnTo>
                    <a:lnTo>
                      <a:pt x="556" y="340"/>
                    </a:lnTo>
                    <a:lnTo>
                      <a:pt x="557" y="340"/>
                    </a:lnTo>
                    <a:lnTo>
                      <a:pt x="558" y="341"/>
                    </a:lnTo>
                    <a:lnTo>
                      <a:pt x="558" y="342"/>
                    </a:lnTo>
                    <a:lnTo>
                      <a:pt x="557" y="343"/>
                    </a:lnTo>
                    <a:lnTo>
                      <a:pt x="557" y="344"/>
                    </a:lnTo>
                    <a:lnTo>
                      <a:pt x="557" y="345"/>
                    </a:lnTo>
                    <a:lnTo>
                      <a:pt x="556" y="345"/>
                    </a:lnTo>
                    <a:lnTo>
                      <a:pt x="557" y="345"/>
                    </a:lnTo>
                    <a:lnTo>
                      <a:pt x="556" y="346"/>
                    </a:lnTo>
                    <a:lnTo>
                      <a:pt x="557" y="346"/>
                    </a:lnTo>
                    <a:lnTo>
                      <a:pt x="557" y="345"/>
                    </a:lnTo>
                    <a:lnTo>
                      <a:pt x="557" y="346"/>
                    </a:lnTo>
                    <a:lnTo>
                      <a:pt x="556" y="346"/>
                    </a:lnTo>
                    <a:lnTo>
                      <a:pt x="557" y="346"/>
                    </a:lnTo>
                    <a:lnTo>
                      <a:pt x="558" y="346"/>
                    </a:lnTo>
                    <a:lnTo>
                      <a:pt x="557" y="346"/>
                    </a:lnTo>
                    <a:lnTo>
                      <a:pt x="556" y="346"/>
                    </a:lnTo>
                    <a:lnTo>
                      <a:pt x="555" y="346"/>
                    </a:lnTo>
                    <a:lnTo>
                      <a:pt x="554" y="346"/>
                    </a:lnTo>
                    <a:lnTo>
                      <a:pt x="554" y="347"/>
                    </a:lnTo>
                    <a:lnTo>
                      <a:pt x="554" y="346"/>
                    </a:lnTo>
                    <a:lnTo>
                      <a:pt x="553" y="347"/>
                    </a:lnTo>
                    <a:lnTo>
                      <a:pt x="553" y="348"/>
                    </a:lnTo>
                    <a:lnTo>
                      <a:pt x="554" y="348"/>
                    </a:lnTo>
                    <a:lnTo>
                      <a:pt x="554" y="349"/>
                    </a:lnTo>
                    <a:lnTo>
                      <a:pt x="554" y="350"/>
                    </a:lnTo>
                    <a:lnTo>
                      <a:pt x="555" y="350"/>
                    </a:lnTo>
                    <a:lnTo>
                      <a:pt x="555" y="351"/>
                    </a:lnTo>
                    <a:lnTo>
                      <a:pt x="556" y="351"/>
                    </a:lnTo>
                    <a:lnTo>
                      <a:pt x="556" y="350"/>
                    </a:lnTo>
                    <a:lnTo>
                      <a:pt x="557" y="351"/>
                    </a:lnTo>
                    <a:lnTo>
                      <a:pt x="556" y="351"/>
                    </a:lnTo>
                    <a:lnTo>
                      <a:pt x="556" y="352"/>
                    </a:lnTo>
                    <a:lnTo>
                      <a:pt x="556" y="353"/>
                    </a:lnTo>
                    <a:lnTo>
                      <a:pt x="557" y="353"/>
                    </a:lnTo>
                    <a:lnTo>
                      <a:pt x="556" y="353"/>
                    </a:lnTo>
                    <a:lnTo>
                      <a:pt x="556" y="354"/>
                    </a:lnTo>
                    <a:lnTo>
                      <a:pt x="557" y="354"/>
                    </a:lnTo>
                    <a:lnTo>
                      <a:pt x="556" y="355"/>
                    </a:lnTo>
                    <a:lnTo>
                      <a:pt x="556" y="356"/>
                    </a:lnTo>
                    <a:lnTo>
                      <a:pt x="555" y="356"/>
                    </a:lnTo>
                    <a:lnTo>
                      <a:pt x="554" y="356"/>
                    </a:lnTo>
                    <a:lnTo>
                      <a:pt x="554" y="355"/>
                    </a:lnTo>
                    <a:lnTo>
                      <a:pt x="553" y="355"/>
                    </a:lnTo>
                    <a:lnTo>
                      <a:pt x="553" y="354"/>
                    </a:lnTo>
                    <a:lnTo>
                      <a:pt x="553" y="353"/>
                    </a:lnTo>
                    <a:lnTo>
                      <a:pt x="553" y="352"/>
                    </a:lnTo>
                    <a:lnTo>
                      <a:pt x="553" y="351"/>
                    </a:lnTo>
                    <a:lnTo>
                      <a:pt x="552" y="351"/>
                    </a:lnTo>
                    <a:lnTo>
                      <a:pt x="552" y="352"/>
                    </a:lnTo>
                    <a:lnTo>
                      <a:pt x="552" y="351"/>
                    </a:lnTo>
                    <a:lnTo>
                      <a:pt x="551" y="351"/>
                    </a:lnTo>
                    <a:lnTo>
                      <a:pt x="550" y="351"/>
                    </a:lnTo>
                    <a:lnTo>
                      <a:pt x="550" y="352"/>
                    </a:lnTo>
                    <a:lnTo>
                      <a:pt x="549" y="352"/>
                    </a:lnTo>
                    <a:lnTo>
                      <a:pt x="549" y="351"/>
                    </a:lnTo>
                    <a:lnTo>
                      <a:pt x="548" y="351"/>
                    </a:lnTo>
                    <a:lnTo>
                      <a:pt x="548" y="352"/>
                    </a:lnTo>
                    <a:lnTo>
                      <a:pt x="547" y="352"/>
                    </a:lnTo>
                    <a:lnTo>
                      <a:pt x="546" y="352"/>
                    </a:lnTo>
                    <a:lnTo>
                      <a:pt x="545" y="352"/>
                    </a:lnTo>
                    <a:lnTo>
                      <a:pt x="544" y="352"/>
                    </a:lnTo>
                    <a:lnTo>
                      <a:pt x="544" y="353"/>
                    </a:lnTo>
                    <a:lnTo>
                      <a:pt x="543" y="353"/>
                    </a:lnTo>
                    <a:lnTo>
                      <a:pt x="542" y="353"/>
                    </a:lnTo>
                    <a:lnTo>
                      <a:pt x="542" y="352"/>
                    </a:lnTo>
                    <a:lnTo>
                      <a:pt x="541" y="352"/>
                    </a:lnTo>
                    <a:lnTo>
                      <a:pt x="541" y="351"/>
                    </a:lnTo>
                    <a:lnTo>
                      <a:pt x="541" y="350"/>
                    </a:lnTo>
                    <a:lnTo>
                      <a:pt x="541" y="349"/>
                    </a:lnTo>
                    <a:lnTo>
                      <a:pt x="541" y="348"/>
                    </a:lnTo>
                    <a:lnTo>
                      <a:pt x="542" y="348"/>
                    </a:lnTo>
                    <a:lnTo>
                      <a:pt x="542" y="347"/>
                    </a:lnTo>
                    <a:lnTo>
                      <a:pt x="543" y="347"/>
                    </a:lnTo>
                    <a:lnTo>
                      <a:pt x="543" y="346"/>
                    </a:lnTo>
                    <a:lnTo>
                      <a:pt x="544" y="346"/>
                    </a:lnTo>
                    <a:lnTo>
                      <a:pt x="545" y="346"/>
                    </a:lnTo>
                    <a:lnTo>
                      <a:pt x="545" y="345"/>
                    </a:lnTo>
                    <a:lnTo>
                      <a:pt x="546" y="344"/>
                    </a:lnTo>
                    <a:lnTo>
                      <a:pt x="547" y="344"/>
                    </a:lnTo>
                    <a:lnTo>
                      <a:pt x="547" y="343"/>
                    </a:lnTo>
                    <a:lnTo>
                      <a:pt x="547" y="344"/>
                    </a:lnTo>
                    <a:lnTo>
                      <a:pt x="548" y="343"/>
                    </a:lnTo>
                    <a:lnTo>
                      <a:pt x="548" y="342"/>
                    </a:lnTo>
                    <a:lnTo>
                      <a:pt x="548" y="341"/>
                    </a:lnTo>
                    <a:lnTo>
                      <a:pt x="549" y="341"/>
                    </a:lnTo>
                    <a:lnTo>
                      <a:pt x="549" y="340"/>
                    </a:lnTo>
                    <a:lnTo>
                      <a:pt x="550" y="339"/>
                    </a:lnTo>
                    <a:lnTo>
                      <a:pt x="550" y="338"/>
                    </a:lnTo>
                    <a:lnTo>
                      <a:pt x="550" y="337"/>
                    </a:lnTo>
                    <a:lnTo>
                      <a:pt x="551" y="337"/>
                    </a:lnTo>
                    <a:lnTo>
                      <a:pt x="551" y="336"/>
                    </a:lnTo>
                    <a:lnTo>
                      <a:pt x="552" y="336"/>
                    </a:lnTo>
                    <a:lnTo>
                      <a:pt x="552" y="337"/>
                    </a:lnTo>
                    <a:lnTo>
                      <a:pt x="553" y="337"/>
                    </a:lnTo>
                    <a:lnTo>
                      <a:pt x="554" y="337"/>
                    </a:lnTo>
                    <a:lnTo>
                      <a:pt x="554" y="338"/>
                    </a:lnTo>
                    <a:lnTo>
                      <a:pt x="555" y="338"/>
                    </a:lnTo>
                    <a:lnTo>
                      <a:pt x="556" y="338"/>
                    </a:lnTo>
                    <a:lnTo>
                      <a:pt x="556" y="339"/>
                    </a:lnTo>
                    <a:close/>
                    <a:moveTo>
                      <a:pt x="573" y="340"/>
                    </a:moveTo>
                    <a:lnTo>
                      <a:pt x="573" y="340"/>
                    </a:lnTo>
                    <a:lnTo>
                      <a:pt x="573" y="341"/>
                    </a:lnTo>
                    <a:lnTo>
                      <a:pt x="574" y="341"/>
                    </a:lnTo>
                    <a:lnTo>
                      <a:pt x="573" y="342"/>
                    </a:lnTo>
                    <a:lnTo>
                      <a:pt x="573" y="341"/>
                    </a:lnTo>
                    <a:lnTo>
                      <a:pt x="573" y="340"/>
                    </a:lnTo>
                    <a:close/>
                    <a:moveTo>
                      <a:pt x="572" y="340"/>
                    </a:moveTo>
                    <a:lnTo>
                      <a:pt x="572" y="340"/>
                    </a:lnTo>
                    <a:close/>
                    <a:moveTo>
                      <a:pt x="563" y="343"/>
                    </a:moveTo>
                    <a:lnTo>
                      <a:pt x="564" y="343"/>
                    </a:lnTo>
                    <a:lnTo>
                      <a:pt x="564" y="344"/>
                    </a:lnTo>
                    <a:lnTo>
                      <a:pt x="565" y="344"/>
                    </a:lnTo>
                    <a:lnTo>
                      <a:pt x="566" y="344"/>
                    </a:lnTo>
                    <a:lnTo>
                      <a:pt x="566" y="345"/>
                    </a:lnTo>
                    <a:lnTo>
                      <a:pt x="565" y="345"/>
                    </a:lnTo>
                    <a:lnTo>
                      <a:pt x="564" y="345"/>
                    </a:lnTo>
                    <a:lnTo>
                      <a:pt x="563" y="345"/>
                    </a:lnTo>
                    <a:lnTo>
                      <a:pt x="563" y="344"/>
                    </a:lnTo>
                    <a:lnTo>
                      <a:pt x="563" y="343"/>
                    </a:lnTo>
                    <a:close/>
                    <a:moveTo>
                      <a:pt x="563" y="346"/>
                    </a:moveTo>
                    <a:lnTo>
                      <a:pt x="563" y="346"/>
                    </a:lnTo>
                    <a:close/>
                    <a:moveTo>
                      <a:pt x="555" y="350"/>
                    </a:moveTo>
                    <a:lnTo>
                      <a:pt x="555" y="350"/>
                    </a:lnTo>
                    <a:close/>
                    <a:moveTo>
                      <a:pt x="555" y="326"/>
                    </a:moveTo>
                    <a:lnTo>
                      <a:pt x="555" y="327"/>
                    </a:lnTo>
                    <a:lnTo>
                      <a:pt x="556" y="326"/>
                    </a:lnTo>
                    <a:lnTo>
                      <a:pt x="556" y="327"/>
                    </a:lnTo>
                    <a:lnTo>
                      <a:pt x="555" y="327"/>
                    </a:lnTo>
                    <a:lnTo>
                      <a:pt x="555" y="326"/>
                    </a:lnTo>
                    <a:close/>
                    <a:moveTo>
                      <a:pt x="524" y="339"/>
                    </a:moveTo>
                    <a:lnTo>
                      <a:pt x="524" y="339"/>
                    </a:lnTo>
                    <a:close/>
                    <a:moveTo>
                      <a:pt x="523" y="339"/>
                    </a:moveTo>
                    <a:lnTo>
                      <a:pt x="523" y="339"/>
                    </a:lnTo>
                    <a:lnTo>
                      <a:pt x="524" y="339"/>
                    </a:lnTo>
                    <a:lnTo>
                      <a:pt x="523" y="339"/>
                    </a:lnTo>
                    <a:close/>
                    <a:moveTo>
                      <a:pt x="523" y="340"/>
                    </a:moveTo>
                    <a:lnTo>
                      <a:pt x="523" y="340"/>
                    </a:lnTo>
                    <a:close/>
                    <a:moveTo>
                      <a:pt x="537" y="345"/>
                    </a:moveTo>
                    <a:lnTo>
                      <a:pt x="537" y="345"/>
                    </a:lnTo>
                    <a:lnTo>
                      <a:pt x="536" y="346"/>
                    </a:lnTo>
                    <a:lnTo>
                      <a:pt x="536" y="345"/>
                    </a:lnTo>
                    <a:lnTo>
                      <a:pt x="537" y="345"/>
                    </a:lnTo>
                    <a:close/>
                    <a:moveTo>
                      <a:pt x="518" y="344"/>
                    </a:moveTo>
                    <a:lnTo>
                      <a:pt x="518" y="344"/>
                    </a:lnTo>
                    <a:lnTo>
                      <a:pt x="518" y="343"/>
                    </a:lnTo>
                    <a:lnTo>
                      <a:pt x="518" y="34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3" name="Freeform 4780"/>
              <p:cNvSpPr>
                <a:spLocks noEditPoints="1"/>
              </p:cNvSpPr>
              <p:nvPr/>
            </p:nvSpPr>
            <p:spPr bwMode="auto">
              <a:xfrm>
                <a:off x="4014000" y="4334400"/>
                <a:ext cx="471487" cy="290513"/>
              </a:xfrm>
              <a:custGeom>
                <a:avLst/>
                <a:gdLst>
                  <a:gd name="T0" fmla="*/ 2147483646 w 297"/>
                  <a:gd name="T1" fmla="*/ 2147483646 h 183"/>
                  <a:gd name="T2" fmla="*/ 2147483646 w 297"/>
                  <a:gd name="T3" fmla="*/ 2147483646 h 183"/>
                  <a:gd name="T4" fmla="*/ 2147483646 w 297"/>
                  <a:gd name="T5" fmla="*/ 2147483646 h 183"/>
                  <a:gd name="T6" fmla="*/ 2147483646 w 297"/>
                  <a:gd name="T7" fmla="*/ 2147483646 h 183"/>
                  <a:gd name="T8" fmla="*/ 2147483646 w 297"/>
                  <a:gd name="T9" fmla="*/ 2147483646 h 183"/>
                  <a:gd name="T10" fmla="*/ 2147483646 w 297"/>
                  <a:gd name="T11" fmla="*/ 2147483646 h 183"/>
                  <a:gd name="T12" fmla="*/ 2147483646 w 297"/>
                  <a:gd name="T13" fmla="*/ 2147483646 h 183"/>
                  <a:gd name="T14" fmla="*/ 2147483646 w 297"/>
                  <a:gd name="T15" fmla="*/ 2147483646 h 183"/>
                  <a:gd name="T16" fmla="*/ 2147483646 w 297"/>
                  <a:gd name="T17" fmla="*/ 2147483646 h 183"/>
                  <a:gd name="T18" fmla="*/ 2147483646 w 297"/>
                  <a:gd name="T19" fmla="*/ 2147483646 h 183"/>
                  <a:gd name="T20" fmla="*/ 2147483646 w 297"/>
                  <a:gd name="T21" fmla="*/ 2147483646 h 183"/>
                  <a:gd name="T22" fmla="*/ 2147483646 w 297"/>
                  <a:gd name="T23" fmla="*/ 2147483646 h 183"/>
                  <a:gd name="T24" fmla="*/ 2147483646 w 297"/>
                  <a:gd name="T25" fmla="*/ 2147483646 h 183"/>
                  <a:gd name="T26" fmla="*/ 2147483646 w 297"/>
                  <a:gd name="T27" fmla="*/ 2147483646 h 183"/>
                  <a:gd name="T28" fmla="*/ 2147483646 w 297"/>
                  <a:gd name="T29" fmla="*/ 2147483646 h 183"/>
                  <a:gd name="T30" fmla="*/ 2147483646 w 297"/>
                  <a:gd name="T31" fmla="*/ 2147483646 h 183"/>
                  <a:gd name="T32" fmla="*/ 2147483646 w 297"/>
                  <a:gd name="T33" fmla="*/ 2147483646 h 183"/>
                  <a:gd name="T34" fmla="*/ 2147483646 w 297"/>
                  <a:gd name="T35" fmla="*/ 2147483646 h 183"/>
                  <a:gd name="T36" fmla="*/ 2147483646 w 297"/>
                  <a:gd name="T37" fmla="*/ 2147483646 h 183"/>
                  <a:gd name="T38" fmla="*/ 2147483646 w 297"/>
                  <a:gd name="T39" fmla="*/ 2147483646 h 183"/>
                  <a:gd name="T40" fmla="*/ 2147483646 w 297"/>
                  <a:gd name="T41" fmla="*/ 2147483646 h 183"/>
                  <a:gd name="T42" fmla="*/ 2147483646 w 297"/>
                  <a:gd name="T43" fmla="*/ 2147483646 h 183"/>
                  <a:gd name="T44" fmla="*/ 2147483646 w 297"/>
                  <a:gd name="T45" fmla="*/ 2147483646 h 183"/>
                  <a:gd name="T46" fmla="*/ 2147483646 w 297"/>
                  <a:gd name="T47" fmla="*/ 2147483646 h 183"/>
                  <a:gd name="T48" fmla="*/ 2147483646 w 297"/>
                  <a:gd name="T49" fmla="*/ 2147483646 h 183"/>
                  <a:gd name="T50" fmla="*/ 2147483646 w 297"/>
                  <a:gd name="T51" fmla="*/ 2147483646 h 183"/>
                  <a:gd name="T52" fmla="*/ 2147483646 w 297"/>
                  <a:gd name="T53" fmla="*/ 2147483646 h 183"/>
                  <a:gd name="T54" fmla="*/ 2147483646 w 297"/>
                  <a:gd name="T55" fmla="*/ 2147483646 h 183"/>
                  <a:gd name="T56" fmla="*/ 2147483646 w 297"/>
                  <a:gd name="T57" fmla="*/ 2147483646 h 183"/>
                  <a:gd name="T58" fmla="*/ 2147483646 w 297"/>
                  <a:gd name="T59" fmla="*/ 2147483646 h 183"/>
                  <a:gd name="T60" fmla="*/ 2147483646 w 297"/>
                  <a:gd name="T61" fmla="*/ 2147483646 h 183"/>
                  <a:gd name="T62" fmla="*/ 2147483646 w 297"/>
                  <a:gd name="T63" fmla="*/ 2147483646 h 183"/>
                  <a:gd name="T64" fmla="*/ 2147483646 w 297"/>
                  <a:gd name="T65" fmla="*/ 2147483646 h 183"/>
                  <a:gd name="T66" fmla="*/ 2147483646 w 297"/>
                  <a:gd name="T67" fmla="*/ 2147483646 h 183"/>
                  <a:gd name="T68" fmla="*/ 2147483646 w 297"/>
                  <a:gd name="T69" fmla="*/ 2147483646 h 183"/>
                  <a:gd name="T70" fmla="*/ 2147483646 w 297"/>
                  <a:gd name="T71" fmla="*/ 2147483646 h 183"/>
                  <a:gd name="T72" fmla="*/ 2147483646 w 297"/>
                  <a:gd name="T73" fmla="*/ 2147483646 h 183"/>
                  <a:gd name="T74" fmla="*/ 2147483646 w 297"/>
                  <a:gd name="T75" fmla="*/ 2147483646 h 183"/>
                  <a:gd name="T76" fmla="*/ 2147483646 w 297"/>
                  <a:gd name="T77" fmla="*/ 2147483646 h 183"/>
                  <a:gd name="T78" fmla="*/ 2147483646 w 297"/>
                  <a:gd name="T79" fmla="*/ 2147483646 h 183"/>
                  <a:gd name="T80" fmla="*/ 2147483646 w 297"/>
                  <a:gd name="T81" fmla="*/ 2147483646 h 183"/>
                  <a:gd name="T82" fmla="*/ 2147483646 w 297"/>
                  <a:gd name="T83" fmla="*/ 2147483646 h 183"/>
                  <a:gd name="T84" fmla="*/ 2147483646 w 297"/>
                  <a:gd name="T85" fmla="*/ 2147483646 h 183"/>
                  <a:gd name="T86" fmla="*/ 2147483646 w 297"/>
                  <a:gd name="T87" fmla="*/ 2147483646 h 183"/>
                  <a:gd name="T88" fmla="*/ 2147483646 w 297"/>
                  <a:gd name="T89" fmla="*/ 2147483646 h 183"/>
                  <a:gd name="T90" fmla="*/ 2147483646 w 297"/>
                  <a:gd name="T91" fmla="*/ 2147483646 h 183"/>
                  <a:gd name="T92" fmla="*/ 2147483646 w 297"/>
                  <a:gd name="T93" fmla="*/ 2147483646 h 183"/>
                  <a:gd name="T94" fmla="*/ 2147483646 w 297"/>
                  <a:gd name="T95" fmla="*/ 2147483646 h 183"/>
                  <a:gd name="T96" fmla="*/ 2147483646 w 297"/>
                  <a:gd name="T97" fmla="*/ 2147483646 h 183"/>
                  <a:gd name="T98" fmla="*/ 2147483646 w 297"/>
                  <a:gd name="T99" fmla="*/ 2147483646 h 183"/>
                  <a:gd name="T100" fmla="*/ 2147483646 w 297"/>
                  <a:gd name="T101" fmla="*/ 2147483646 h 183"/>
                  <a:gd name="T102" fmla="*/ 2147483646 w 297"/>
                  <a:gd name="T103" fmla="*/ 2147483646 h 183"/>
                  <a:gd name="T104" fmla="*/ 2147483646 w 297"/>
                  <a:gd name="T105" fmla="*/ 2147483646 h 183"/>
                  <a:gd name="T106" fmla="*/ 2147483646 w 297"/>
                  <a:gd name="T107" fmla="*/ 2147483646 h 183"/>
                  <a:gd name="T108" fmla="*/ 2147483646 w 297"/>
                  <a:gd name="T109" fmla="*/ 2147483646 h 183"/>
                  <a:gd name="T110" fmla="*/ 2147483646 w 297"/>
                  <a:gd name="T111" fmla="*/ 2147483646 h 183"/>
                  <a:gd name="T112" fmla="*/ 2147483646 w 297"/>
                  <a:gd name="T113" fmla="*/ 2147483646 h 183"/>
                  <a:gd name="T114" fmla="*/ 2147483646 w 297"/>
                  <a:gd name="T115" fmla="*/ 2147483646 h 183"/>
                  <a:gd name="T116" fmla="*/ 2147483646 w 297"/>
                  <a:gd name="T117" fmla="*/ 2147483646 h 183"/>
                  <a:gd name="T118" fmla="*/ 2147483646 w 297"/>
                  <a:gd name="T119" fmla="*/ 2147483646 h 183"/>
                  <a:gd name="T120" fmla="*/ 2147483646 w 297"/>
                  <a:gd name="T121" fmla="*/ 2147483646 h 183"/>
                  <a:gd name="T122" fmla="*/ 2147483646 w 297"/>
                  <a:gd name="T123" fmla="*/ 2147483646 h 183"/>
                  <a:gd name="T124" fmla="*/ 2147483646 w 297"/>
                  <a:gd name="T125" fmla="*/ 2147483646 h 18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97"/>
                  <a:gd name="T190" fmla="*/ 0 h 183"/>
                  <a:gd name="T191" fmla="*/ 297 w 297"/>
                  <a:gd name="T192" fmla="*/ 183 h 18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97" h="183">
                    <a:moveTo>
                      <a:pt x="12" y="107"/>
                    </a:moveTo>
                    <a:lnTo>
                      <a:pt x="12" y="106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6"/>
                    </a:lnTo>
                    <a:lnTo>
                      <a:pt x="14" y="105"/>
                    </a:lnTo>
                    <a:lnTo>
                      <a:pt x="15" y="105"/>
                    </a:lnTo>
                    <a:lnTo>
                      <a:pt x="16" y="105"/>
                    </a:lnTo>
                    <a:lnTo>
                      <a:pt x="18" y="104"/>
                    </a:lnTo>
                    <a:lnTo>
                      <a:pt x="19" y="104"/>
                    </a:lnTo>
                    <a:lnTo>
                      <a:pt x="19" y="105"/>
                    </a:lnTo>
                    <a:lnTo>
                      <a:pt x="20" y="105"/>
                    </a:lnTo>
                    <a:lnTo>
                      <a:pt x="21" y="105"/>
                    </a:lnTo>
                    <a:lnTo>
                      <a:pt x="22" y="105"/>
                    </a:lnTo>
                    <a:lnTo>
                      <a:pt x="22" y="106"/>
                    </a:lnTo>
                    <a:lnTo>
                      <a:pt x="23" y="106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6" y="102"/>
                    </a:lnTo>
                    <a:lnTo>
                      <a:pt x="27" y="102"/>
                    </a:lnTo>
                    <a:lnTo>
                      <a:pt x="28" y="102"/>
                    </a:lnTo>
                    <a:lnTo>
                      <a:pt x="29" y="102"/>
                    </a:lnTo>
                    <a:lnTo>
                      <a:pt x="30" y="102"/>
                    </a:lnTo>
                    <a:lnTo>
                      <a:pt x="30" y="103"/>
                    </a:lnTo>
                    <a:lnTo>
                      <a:pt x="31" y="103"/>
                    </a:lnTo>
                    <a:lnTo>
                      <a:pt x="31" y="102"/>
                    </a:lnTo>
                    <a:lnTo>
                      <a:pt x="31" y="103"/>
                    </a:lnTo>
                    <a:lnTo>
                      <a:pt x="32" y="103"/>
                    </a:lnTo>
                    <a:lnTo>
                      <a:pt x="32" y="102"/>
                    </a:lnTo>
                    <a:lnTo>
                      <a:pt x="33" y="102"/>
                    </a:lnTo>
                    <a:lnTo>
                      <a:pt x="33" y="101"/>
                    </a:lnTo>
                    <a:lnTo>
                      <a:pt x="34" y="101"/>
                    </a:lnTo>
                    <a:lnTo>
                      <a:pt x="35" y="101"/>
                    </a:lnTo>
                    <a:lnTo>
                      <a:pt x="35" y="100"/>
                    </a:lnTo>
                    <a:lnTo>
                      <a:pt x="36" y="100"/>
                    </a:lnTo>
                    <a:lnTo>
                      <a:pt x="37" y="99"/>
                    </a:lnTo>
                    <a:lnTo>
                      <a:pt x="38" y="99"/>
                    </a:lnTo>
                    <a:lnTo>
                      <a:pt x="38" y="98"/>
                    </a:lnTo>
                    <a:lnTo>
                      <a:pt x="39" y="98"/>
                    </a:lnTo>
                    <a:lnTo>
                      <a:pt x="39" y="97"/>
                    </a:lnTo>
                    <a:lnTo>
                      <a:pt x="39" y="98"/>
                    </a:lnTo>
                    <a:lnTo>
                      <a:pt x="40" y="98"/>
                    </a:lnTo>
                    <a:lnTo>
                      <a:pt x="40" y="97"/>
                    </a:lnTo>
                    <a:lnTo>
                      <a:pt x="40" y="98"/>
                    </a:lnTo>
                    <a:lnTo>
                      <a:pt x="41" y="98"/>
                    </a:lnTo>
                    <a:lnTo>
                      <a:pt x="42" y="98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4" y="99"/>
                    </a:lnTo>
                    <a:lnTo>
                      <a:pt x="45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7" y="99"/>
                    </a:lnTo>
                    <a:lnTo>
                      <a:pt x="48" y="98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9" y="98"/>
                    </a:lnTo>
                    <a:lnTo>
                      <a:pt x="50" y="98"/>
                    </a:lnTo>
                    <a:lnTo>
                      <a:pt x="51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2" y="100"/>
                    </a:lnTo>
                    <a:lnTo>
                      <a:pt x="53" y="99"/>
                    </a:lnTo>
                    <a:lnTo>
                      <a:pt x="53" y="100"/>
                    </a:lnTo>
                    <a:lnTo>
                      <a:pt x="54" y="99"/>
                    </a:lnTo>
                    <a:lnTo>
                      <a:pt x="54" y="100"/>
                    </a:lnTo>
                    <a:lnTo>
                      <a:pt x="54" y="99"/>
                    </a:lnTo>
                    <a:lnTo>
                      <a:pt x="55" y="99"/>
                    </a:lnTo>
                    <a:lnTo>
                      <a:pt x="56" y="99"/>
                    </a:lnTo>
                    <a:lnTo>
                      <a:pt x="56" y="98"/>
                    </a:lnTo>
                    <a:lnTo>
                      <a:pt x="56" y="99"/>
                    </a:lnTo>
                    <a:lnTo>
                      <a:pt x="57" y="98"/>
                    </a:lnTo>
                    <a:lnTo>
                      <a:pt x="58" y="98"/>
                    </a:lnTo>
                    <a:lnTo>
                      <a:pt x="58" y="97"/>
                    </a:lnTo>
                    <a:lnTo>
                      <a:pt x="59" y="97"/>
                    </a:lnTo>
                    <a:lnTo>
                      <a:pt x="59" y="98"/>
                    </a:lnTo>
                    <a:lnTo>
                      <a:pt x="59" y="97"/>
                    </a:lnTo>
                    <a:lnTo>
                      <a:pt x="60" y="97"/>
                    </a:lnTo>
                    <a:lnTo>
                      <a:pt x="61" y="96"/>
                    </a:lnTo>
                    <a:lnTo>
                      <a:pt x="61" y="97"/>
                    </a:lnTo>
                    <a:lnTo>
                      <a:pt x="61" y="96"/>
                    </a:lnTo>
                    <a:lnTo>
                      <a:pt x="62" y="96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5"/>
                    </a:lnTo>
                    <a:lnTo>
                      <a:pt x="63" y="95"/>
                    </a:lnTo>
                    <a:lnTo>
                      <a:pt x="63" y="94"/>
                    </a:lnTo>
                    <a:lnTo>
                      <a:pt x="63" y="95"/>
                    </a:lnTo>
                    <a:lnTo>
                      <a:pt x="64" y="94"/>
                    </a:lnTo>
                    <a:lnTo>
                      <a:pt x="65" y="94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7" y="93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69" y="92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2"/>
                    </a:lnTo>
                    <a:lnTo>
                      <a:pt x="73" y="93"/>
                    </a:lnTo>
                    <a:lnTo>
                      <a:pt x="73" y="92"/>
                    </a:lnTo>
                    <a:lnTo>
                      <a:pt x="74" y="92"/>
                    </a:lnTo>
                    <a:lnTo>
                      <a:pt x="75" y="92"/>
                    </a:lnTo>
                    <a:lnTo>
                      <a:pt x="76" y="92"/>
                    </a:lnTo>
                    <a:lnTo>
                      <a:pt x="76" y="91"/>
                    </a:lnTo>
                    <a:lnTo>
                      <a:pt x="77" y="91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1" y="89"/>
                    </a:lnTo>
                    <a:lnTo>
                      <a:pt x="82" y="89"/>
                    </a:lnTo>
                    <a:lnTo>
                      <a:pt x="83" y="89"/>
                    </a:lnTo>
                    <a:lnTo>
                      <a:pt x="84" y="89"/>
                    </a:lnTo>
                    <a:lnTo>
                      <a:pt x="85" y="89"/>
                    </a:lnTo>
                    <a:lnTo>
                      <a:pt x="86" y="89"/>
                    </a:lnTo>
                    <a:lnTo>
                      <a:pt x="87" y="89"/>
                    </a:lnTo>
                    <a:lnTo>
                      <a:pt x="87" y="88"/>
                    </a:lnTo>
                    <a:lnTo>
                      <a:pt x="88" y="88"/>
                    </a:lnTo>
                    <a:lnTo>
                      <a:pt x="88" y="87"/>
                    </a:lnTo>
                    <a:lnTo>
                      <a:pt x="89" y="88"/>
                    </a:lnTo>
                    <a:lnTo>
                      <a:pt x="89" y="87"/>
                    </a:lnTo>
                    <a:lnTo>
                      <a:pt x="89" y="88"/>
                    </a:lnTo>
                    <a:lnTo>
                      <a:pt x="90" y="88"/>
                    </a:lnTo>
                    <a:lnTo>
                      <a:pt x="89" y="89"/>
                    </a:lnTo>
                    <a:lnTo>
                      <a:pt x="90" y="89"/>
                    </a:lnTo>
                    <a:lnTo>
                      <a:pt x="90" y="90"/>
                    </a:lnTo>
                    <a:lnTo>
                      <a:pt x="91" y="90"/>
                    </a:lnTo>
                    <a:lnTo>
                      <a:pt x="92" y="90"/>
                    </a:lnTo>
                    <a:lnTo>
                      <a:pt x="92" y="89"/>
                    </a:lnTo>
                    <a:lnTo>
                      <a:pt x="93" y="89"/>
                    </a:lnTo>
                    <a:lnTo>
                      <a:pt x="94" y="89"/>
                    </a:lnTo>
                    <a:lnTo>
                      <a:pt x="94" y="88"/>
                    </a:lnTo>
                    <a:lnTo>
                      <a:pt x="95" y="88"/>
                    </a:lnTo>
                    <a:lnTo>
                      <a:pt x="95" y="89"/>
                    </a:lnTo>
                    <a:lnTo>
                      <a:pt x="95" y="90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7" y="89"/>
                    </a:lnTo>
                    <a:lnTo>
                      <a:pt x="97" y="88"/>
                    </a:lnTo>
                    <a:lnTo>
                      <a:pt x="98" y="88"/>
                    </a:lnTo>
                    <a:lnTo>
                      <a:pt x="98" y="89"/>
                    </a:lnTo>
                    <a:lnTo>
                      <a:pt x="99" y="89"/>
                    </a:lnTo>
                    <a:lnTo>
                      <a:pt x="99" y="90"/>
                    </a:lnTo>
                    <a:lnTo>
                      <a:pt x="100" y="90"/>
                    </a:lnTo>
                    <a:lnTo>
                      <a:pt x="100" y="89"/>
                    </a:lnTo>
                    <a:lnTo>
                      <a:pt x="101" y="89"/>
                    </a:lnTo>
                    <a:lnTo>
                      <a:pt x="101" y="88"/>
                    </a:lnTo>
                    <a:lnTo>
                      <a:pt x="102" y="88"/>
                    </a:lnTo>
                    <a:lnTo>
                      <a:pt x="102" y="89"/>
                    </a:lnTo>
                    <a:lnTo>
                      <a:pt x="103" y="90"/>
                    </a:lnTo>
                    <a:lnTo>
                      <a:pt x="103" y="91"/>
                    </a:lnTo>
                    <a:lnTo>
                      <a:pt x="104" y="91"/>
                    </a:lnTo>
                    <a:lnTo>
                      <a:pt x="104" y="90"/>
                    </a:lnTo>
                    <a:lnTo>
                      <a:pt x="105" y="90"/>
                    </a:lnTo>
                    <a:lnTo>
                      <a:pt x="106" y="90"/>
                    </a:lnTo>
                    <a:lnTo>
                      <a:pt x="107" y="89"/>
                    </a:lnTo>
                    <a:lnTo>
                      <a:pt x="108" y="89"/>
                    </a:lnTo>
                    <a:lnTo>
                      <a:pt x="108" y="90"/>
                    </a:lnTo>
                    <a:lnTo>
                      <a:pt x="109" y="90"/>
                    </a:lnTo>
                    <a:lnTo>
                      <a:pt x="110" y="90"/>
                    </a:lnTo>
                    <a:lnTo>
                      <a:pt x="111" y="90"/>
                    </a:lnTo>
                    <a:lnTo>
                      <a:pt x="112" y="90"/>
                    </a:lnTo>
                    <a:lnTo>
                      <a:pt x="112" y="89"/>
                    </a:lnTo>
                    <a:lnTo>
                      <a:pt x="113" y="89"/>
                    </a:lnTo>
                    <a:lnTo>
                      <a:pt x="114" y="89"/>
                    </a:lnTo>
                    <a:lnTo>
                      <a:pt x="115" y="88"/>
                    </a:lnTo>
                    <a:lnTo>
                      <a:pt x="116" y="88"/>
                    </a:lnTo>
                    <a:lnTo>
                      <a:pt x="118" y="87"/>
                    </a:lnTo>
                    <a:lnTo>
                      <a:pt x="118" y="86"/>
                    </a:lnTo>
                    <a:lnTo>
                      <a:pt x="119" y="86"/>
                    </a:lnTo>
                    <a:lnTo>
                      <a:pt x="120" y="86"/>
                    </a:lnTo>
                    <a:lnTo>
                      <a:pt x="121" y="86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3" y="87"/>
                    </a:lnTo>
                    <a:lnTo>
                      <a:pt x="124" y="87"/>
                    </a:lnTo>
                    <a:lnTo>
                      <a:pt x="125" y="87"/>
                    </a:lnTo>
                    <a:lnTo>
                      <a:pt x="126" y="87"/>
                    </a:lnTo>
                    <a:lnTo>
                      <a:pt x="127" y="87"/>
                    </a:lnTo>
                    <a:lnTo>
                      <a:pt x="128" y="87"/>
                    </a:lnTo>
                    <a:lnTo>
                      <a:pt x="128" y="88"/>
                    </a:lnTo>
                    <a:lnTo>
                      <a:pt x="128" y="89"/>
                    </a:lnTo>
                    <a:lnTo>
                      <a:pt x="129" y="89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9"/>
                    </a:lnTo>
                    <a:lnTo>
                      <a:pt x="133" y="89"/>
                    </a:lnTo>
                    <a:lnTo>
                      <a:pt x="134" y="89"/>
                    </a:lnTo>
                    <a:lnTo>
                      <a:pt x="135" y="89"/>
                    </a:lnTo>
                    <a:lnTo>
                      <a:pt x="135" y="90"/>
                    </a:lnTo>
                    <a:lnTo>
                      <a:pt x="135" y="91"/>
                    </a:lnTo>
                    <a:lnTo>
                      <a:pt x="134" y="92"/>
                    </a:lnTo>
                    <a:lnTo>
                      <a:pt x="133" y="92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4" y="95"/>
                    </a:lnTo>
                    <a:lnTo>
                      <a:pt x="134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5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5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1" y="94"/>
                    </a:lnTo>
                    <a:lnTo>
                      <a:pt x="141" y="93"/>
                    </a:lnTo>
                    <a:lnTo>
                      <a:pt x="142" y="93"/>
                    </a:lnTo>
                    <a:lnTo>
                      <a:pt x="142" y="92"/>
                    </a:lnTo>
                    <a:lnTo>
                      <a:pt x="141" y="92"/>
                    </a:lnTo>
                    <a:lnTo>
                      <a:pt x="141" y="91"/>
                    </a:lnTo>
                    <a:lnTo>
                      <a:pt x="142" y="91"/>
                    </a:lnTo>
                    <a:lnTo>
                      <a:pt x="143" y="91"/>
                    </a:lnTo>
                    <a:lnTo>
                      <a:pt x="144" y="90"/>
                    </a:lnTo>
                    <a:lnTo>
                      <a:pt x="144" y="91"/>
                    </a:lnTo>
                    <a:lnTo>
                      <a:pt x="145" y="91"/>
                    </a:lnTo>
                    <a:lnTo>
                      <a:pt x="145" y="90"/>
                    </a:lnTo>
                    <a:lnTo>
                      <a:pt x="146" y="90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1" y="88"/>
                    </a:lnTo>
                    <a:lnTo>
                      <a:pt x="152" y="88"/>
                    </a:lnTo>
                    <a:lnTo>
                      <a:pt x="152" y="87"/>
                    </a:lnTo>
                    <a:lnTo>
                      <a:pt x="153" y="86"/>
                    </a:lnTo>
                    <a:lnTo>
                      <a:pt x="155" y="85"/>
                    </a:lnTo>
                    <a:lnTo>
                      <a:pt x="156" y="85"/>
                    </a:lnTo>
                    <a:lnTo>
                      <a:pt x="157" y="85"/>
                    </a:lnTo>
                    <a:lnTo>
                      <a:pt x="159" y="84"/>
                    </a:lnTo>
                    <a:lnTo>
                      <a:pt x="161" y="84"/>
                    </a:lnTo>
                    <a:lnTo>
                      <a:pt x="162" y="84"/>
                    </a:lnTo>
                    <a:lnTo>
                      <a:pt x="163" y="83"/>
                    </a:lnTo>
                    <a:lnTo>
                      <a:pt x="164" y="83"/>
                    </a:lnTo>
                    <a:lnTo>
                      <a:pt x="167" y="82"/>
                    </a:lnTo>
                    <a:lnTo>
                      <a:pt x="169" y="81"/>
                    </a:lnTo>
                    <a:lnTo>
                      <a:pt x="171" y="80"/>
                    </a:lnTo>
                    <a:lnTo>
                      <a:pt x="172" y="80"/>
                    </a:lnTo>
                    <a:lnTo>
                      <a:pt x="173" y="80"/>
                    </a:lnTo>
                    <a:lnTo>
                      <a:pt x="174" y="80"/>
                    </a:lnTo>
                    <a:lnTo>
                      <a:pt x="174" y="79"/>
                    </a:lnTo>
                    <a:lnTo>
                      <a:pt x="174" y="80"/>
                    </a:lnTo>
                    <a:lnTo>
                      <a:pt x="175" y="80"/>
                    </a:lnTo>
                    <a:lnTo>
                      <a:pt x="176" y="79"/>
                    </a:lnTo>
                    <a:lnTo>
                      <a:pt x="180" y="77"/>
                    </a:lnTo>
                    <a:lnTo>
                      <a:pt x="182" y="76"/>
                    </a:lnTo>
                    <a:lnTo>
                      <a:pt x="183" y="76"/>
                    </a:lnTo>
                    <a:lnTo>
                      <a:pt x="185" y="75"/>
                    </a:lnTo>
                    <a:lnTo>
                      <a:pt x="187" y="75"/>
                    </a:lnTo>
                    <a:lnTo>
                      <a:pt x="188" y="75"/>
                    </a:lnTo>
                    <a:lnTo>
                      <a:pt x="190" y="74"/>
                    </a:lnTo>
                    <a:lnTo>
                      <a:pt x="191" y="73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4" y="73"/>
                    </a:lnTo>
                    <a:lnTo>
                      <a:pt x="195" y="73"/>
                    </a:lnTo>
                    <a:lnTo>
                      <a:pt x="196" y="73"/>
                    </a:lnTo>
                    <a:lnTo>
                      <a:pt x="197" y="72"/>
                    </a:lnTo>
                    <a:lnTo>
                      <a:pt x="198" y="72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199" y="70"/>
                    </a:lnTo>
                    <a:lnTo>
                      <a:pt x="200" y="70"/>
                    </a:lnTo>
                    <a:lnTo>
                      <a:pt x="200" y="69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68"/>
                    </a:lnTo>
                    <a:lnTo>
                      <a:pt x="199" y="67"/>
                    </a:lnTo>
                    <a:lnTo>
                      <a:pt x="198" y="67"/>
                    </a:lnTo>
                    <a:lnTo>
                      <a:pt x="198" y="66"/>
                    </a:lnTo>
                    <a:lnTo>
                      <a:pt x="197" y="67"/>
                    </a:lnTo>
                    <a:lnTo>
                      <a:pt x="197" y="66"/>
                    </a:lnTo>
                    <a:lnTo>
                      <a:pt x="197" y="67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6" y="67"/>
                    </a:lnTo>
                    <a:lnTo>
                      <a:pt x="196" y="66"/>
                    </a:lnTo>
                    <a:lnTo>
                      <a:pt x="195" y="66"/>
                    </a:lnTo>
                    <a:lnTo>
                      <a:pt x="195" y="65"/>
                    </a:lnTo>
                    <a:lnTo>
                      <a:pt x="194" y="65"/>
                    </a:lnTo>
                    <a:lnTo>
                      <a:pt x="193" y="65"/>
                    </a:lnTo>
                    <a:lnTo>
                      <a:pt x="193" y="64"/>
                    </a:lnTo>
                    <a:lnTo>
                      <a:pt x="194" y="64"/>
                    </a:lnTo>
                    <a:lnTo>
                      <a:pt x="194" y="63"/>
                    </a:lnTo>
                    <a:lnTo>
                      <a:pt x="193" y="63"/>
                    </a:lnTo>
                    <a:lnTo>
                      <a:pt x="194" y="63"/>
                    </a:lnTo>
                    <a:lnTo>
                      <a:pt x="194" y="62"/>
                    </a:lnTo>
                    <a:lnTo>
                      <a:pt x="194" y="61"/>
                    </a:lnTo>
                    <a:lnTo>
                      <a:pt x="195" y="61"/>
                    </a:lnTo>
                    <a:lnTo>
                      <a:pt x="195" y="60"/>
                    </a:lnTo>
                    <a:lnTo>
                      <a:pt x="196" y="60"/>
                    </a:lnTo>
                    <a:lnTo>
                      <a:pt x="197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198" y="58"/>
                    </a:lnTo>
                    <a:lnTo>
                      <a:pt x="198" y="57"/>
                    </a:lnTo>
                    <a:lnTo>
                      <a:pt x="199" y="57"/>
                    </a:lnTo>
                    <a:lnTo>
                      <a:pt x="198" y="57"/>
                    </a:lnTo>
                    <a:lnTo>
                      <a:pt x="199" y="57"/>
                    </a:lnTo>
                    <a:lnTo>
                      <a:pt x="199" y="56"/>
                    </a:lnTo>
                    <a:lnTo>
                      <a:pt x="200" y="57"/>
                    </a:lnTo>
                    <a:lnTo>
                      <a:pt x="200" y="56"/>
                    </a:lnTo>
                    <a:lnTo>
                      <a:pt x="201" y="55"/>
                    </a:lnTo>
                    <a:lnTo>
                      <a:pt x="202" y="54"/>
                    </a:lnTo>
                    <a:lnTo>
                      <a:pt x="203" y="54"/>
                    </a:lnTo>
                    <a:lnTo>
                      <a:pt x="202" y="53"/>
                    </a:lnTo>
                    <a:lnTo>
                      <a:pt x="201" y="53"/>
                    </a:lnTo>
                    <a:lnTo>
                      <a:pt x="201" y="52"/>
                    </a:lnTo>
                    <a:lnTo>
                      <a:pt x="202" y="52"/>
                    </a:lnTo>
                    <a:lnTo>
                      <a:pt x="201" y="52"/>
                    </a:lnTo>
                    <a:lnTo>
                      <a:pt x="200" y="51"/>
                    </a:lnTo>
                    <a:lnTo>
                      <a:pt x="200" y="50"/>
                    </a:lnTo>
                    <a:lnTo>
                      <a:pt x="201" y="50"/>
                    </a:lnTo>
                    <a:lnTo>
                      <a:pt x="201" y="49"/>
                    </a:lnTo>
                    <a:lnTo>
                      <a:pt x="202" y="49"/>
                    </a:lnTo>
                    <a:lnTo>
                      <a:pt x="202" y="48"/>
                    </a:lnTo>
                    <a:lnTo>
                      <a:pt x="201" y="48"/>
                    </a:lnTo>
                    <a:lnTo>
                      <a:pt x="201" y="47"/>
                    </a:lnTo>
                    <a:lnTo>
                      <a:pt x="202" y="47"/>
                    </a:lnTo>
                    <a:lnTo>
                      <a:pt x="203" y="47"/>
                    </a:lnTo>
                    <a:lnTo>
                      <a:pt x="204" y="47"/>
                    </a:lnTo>
                    <a:lnTo>
                      <a:pt x="205" y="47"/>
                    </a:lnTo>
                    <a:lnTo>
                      <a:pt x="205" y="46"/>
                    </a:lnTo>
                    <a:lnTo>
                      <a:pt x="204" y="46"/>
                    </a:lnTo>
                    <a:lnTo>
                      <a:pt x="204" y="45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5" y="45"/>
                    </a:lnTo>
                    <a:lnTo>
                      <a:pt x="205" y="44"/>
                    </a:lnTo>
                    <a:lnTo>
                      <a:pt x="205" y="43"/>
                    </a:lnTo>
                    <a:lnTo>
                      <a:pt x="205" y="42"/>
                    </a:lnTo>
                    <a:lnTo>
                      <a:pt x="206" y="42"/>
                    </a:lnTo>
                    <a:lnTo>
                      <a:pt x="206" y="41"/>
                    </a:lnTo>
                    <a:lnTo>
                      <a:pt x="205" y="41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6" y="39"/>
                    </a:lnTo>
                    <a:lnTo>
                      <a:pt x="206" y="38"/>
                    </a:lnTo>
                    <a:lnTo>
                      <a:pt x="206" y="37"/>
                    </a:lnTo>
                    <a:lnTo>
                      <a:pt x="207" y="37"/>
                    </a:lnTo>
                    <a:lnTo>
                      <a:pt x="208" y="37"/>
                    </a:lnTo>
                    <a:lnTo>
                      <a:pt x="209" y="36"/>
                    </a:lnTo>
                    <a:lnTo>
                      <a:pt x="209" y="35"/>
                    </a:lnTo>
                    <a:lnTo>
                      <a:pt x="209" y="34"/>
                    </a:lnTo>
                    <a:lnTo>
                      <a:pt x="210" y="34"/>
                    </a:lnTo>
                    <a:lnTo>
                      <a:pt x="209" y="34"/>
                    </a:lnTo>
                    <a:lnTo>
                      <a:pt x="209" y="33"/>
                    </a:lnTo>
                    <a:lnTo>
                      <a:pt x="209" y="34"/>
                    </a:lnTo>
                    <a:lnTo>
                      <a:pt x="209" y="33"/>
                    </a:lnTo>
                    <a:lnTo>
                      <a:pt x="209" y="32"/>
                    </a:lnTo>
                    <a:lnTo>
                      <a:pt x="209" y="31"/>
                    </a:lnTo>
                    <a:lnTo>
                      <a:pt x="209" y="30"/>
                    </a:lnTo>
                    <a:lnTo>
                      <a:pt x="209" y="29"/>
                    </a:lnTo>
                    <a:lnTo>
                      <a:pt x="210" y="29"/>
                    </a:lnTo>
                    <a:lnTo>
                      <a:pt x="210" y="28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1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2" y="24"/>
                    </a:lnTo>
                    <a:lnTo>
                      <a:pt x="213" y="24"/>
                    </a:lnTo>
                    <a:lnTo>
                      <a:pt x="214" y="24"/>
                    </a:lnTo>
                    <a:lnTo>
                      <a:pt x="215" y="23"/>
                    </a:lnTo>
                    <a:lnTo>
                      <a:pt x="215" y="22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7" y="19"/>
                    </a:lnTo>
                    <a:lnTo>
                      <a:pt x="218" y="19"/>
                    </a:lnTo>
                    <a:lnTo>
                      <a:pt x="219" y="19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7" y="17"/>
                    </a:lnTo>
                    <a:lnTo>
                      <a:pt x="216" y="17"/>
                    </a:lnTo>
                    <a:lnTo>
                      <a:pt x="216" y="16"/>
                    </a:lnTo>
                    <a:lnTo>
                      <a:pt x="215" y="16"/>
                    </a:lnTo>
                    <a:lnTo>
                      <a:pt x="215" y="15"/>
                    </a:lnTo>
                    <a:lnTo>
                      <a:pt x="214" y="15"/>
                    </a:lnTo>
                    <a:lnTo>
                      <a:pt x="214" y="14"/>
                    </a:lnTo>
                    <a:lnTo>
                      <a:pt x="215" y="14"/>
                    </a:lnTo>
                    <a:lnTo>
                      <a:pt x="214" y="14"/>
                    </a:lnTo>
                    <a:lnTo>
                      <a:pt x="215" y="14"/>
                    </a:lnTo>
                    <a:lnTo>
                      <a:pt x="215" y="13"/>
                    </a:lnTo>
                    <a:lnTo>
                      <a:pt x="216" y="13"/>
                    </a:lnTo>
                    <a:lnTo>
                      <a:pt x="217" y="13"/>
                    </a:lnTo>
                    <a:lnTo>
                      <a:pt x="217" y="12"/>
                    </a:lnTo>
                    <a:lnTo>
                      <a:pt x="218" y="12"/>
                    </a:lnTo>
                    <a:lnTo>
                      <a:pt x="219" y="12"/>
                    </a:lnTo>
                    <a:lnTo>
                      <a:pt x="220" y="12"/>
                    </a:lnTo>
                    <a:lnTo>
                      <a:pt x="221" y="12"/>
                    </a:lnTo>
                    <a:lnTo>
                      <a:pt x="222" y="12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8" y="9"/>
                    </a:lnTo>
                    <a:lnTo>
                      <a:pt x="229" y="9"/>
                    </a:lnTo>
                    <a:lnTo>
                      <a:pt x="229" y="8"/>
                    </a:lnTo>
                    <a:lnTo>
                      <a:pt x="230" y="8"/>
                    </a:lnTo>
                    <a:lnTo>
                      <a:pt x="229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1" y="6"/>
                    </a:lnTo>
                    <a:lnTo>
                      <a:pt x="232" y="6"/>
                    </a:lnTo>
                    <a:lnTo>
                      <a:pt x="232" y="5"/>
                    </a:lnTo>
                    <a:lnTo>
                      <a:pt x="231" y="4"/>
                    </a:lnTo>
                    <a:lnTo>
                      <a:pt x="232" y="4"/>
                    </a:lnTo>
                    <a:lnTo>
                      <a:pt x="232" y="3"/>
                    </a:lnTo>
                    <a:lnTo>
                      <a:pt x="232" y="2"/>
                    </a:lnTo>
                    <a:lnTo>
                      <a:pt x="233" y="2"/>
                    </a:lnTo>
                    <a:lnTo>
                      <a:pt x="234" y="2"/>
                    </a:lnTo>
                    <a:lnTo>
                      <a:pt x="235" y="2"/>
                    </a:lnTo>
                    <a:lnTo>
                      <a:pt x="235" y="1"/>
                    </a:lnTo>
                    <a:lnTo>
                      <a:pt x="236" y="1"/>
                    </a:lnTo>
                    <a:lnTo>
                      <a:pt x="236" y="0"/>
                    </a:lnTo>
                    <a:lnTo>
                      <a:pt x="237" y="0"/>
                    </a:lnTo>
                    <a:lnTo>
                      <a:pt x="238" y="0"/>
                    </a:lnTo>
                    <a:lnTo>
                      <a:pt x="238" y="1"/>
                    </a:lnTo>
                    <a:lnTo>
                      <a:pt x="239" y="2"/>
                    </a:lnTo>
                    <a:lnTo>
                      <a:pt x="239" y="3"/>
                    </a:lnTo>
                    <a:lnTo>
                      <a:pt x="240" y="3"/>
                    </a:lnTo>
                    <a:lnTo>
                      <a:pt x="241" y="3"/>
                    </a:lnTo>
                    <a:lnTo>
                      <a:pt x="240" y="3"/>
                    </a:lnTo>
                    <a:lnTo>
                      <a:pt x="240" y="4"/>
                    </a:lnTo>
                    <a:lnTo>
                      <a:pt x="240" y="3"/>
                    </a:lnTo>
                    <a:lnTo>
                      <a:pt x="241" y="4"/>
                    </a:lnTo>
                    <a:lnTo>
                      <a:pt x="242" y="3"/>
                    </a:lnTo>
                    <a:lnTo>
                      <a:pt x="243" y="4"/>
                    </a:lnTo>
                    <a:lnTo>
                      <a:pt x="244" y="4"/>
                    </a:lnTo>
                    <a:lnTo>
                      <a:pt x="244" y="5"/>
                    </a:lnTo>
                    <a:lnTo>
                      <a:pt x="245" y="5"/>
                    </a:lnTo>
                    <a:lnTo>
                      <a:pt x="245" y="6"/>
                    </a:lnTo>
                    <a:lnTo>
                      <a:pt x="245" y="7"/>
                    </a:lnTo>
                    <a:lnTo>
                      <a:pt x="245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47" y="9"/>
                    </a:lnTo>
                    <a:lnTo>
                      <a:pt x="247" y="10"/>
                    </a:lnTo>
                    <a:lnTo>
                      <a:pt x="246" y="10"/>
                    </a:lnTo>
                    <a:lnTo>
                      <a:pt x="246" y="11"/>
                    </a:lnTo>
                    <a:lnTo>
                      <a:pt x="246" y="12"/>
                    </a:lnTo>
                    <a:lnTo>
                      <a:pt x="246" y="14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5" y="15"/>
                    </a:lnTo>
                    <a:lnTo>
                      <a:pt x="245" y="16"/>
                    </a:lnTo>
                    <a:lnTo>
                      <a:pt x="246" y="16"/>
                    </a:lnTo>
                    <a:lnTo>
                      <a:pt x="246" y="17"/>
                    </a:lnTo>
                    <a:lnTo>
                      <a:pt x="246" y="18"/>
                    </a:lnTo>
                    <a:lnTo>
                      <a:pt x="246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5" y="21"/>
                    </a:lnTo>
                    <a:lnTo>
                      <a:pt x="245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5" y="24"/>
                    </a:lnTo>
                    <a:lnTo>
                      <a:pt x="244" y="24"/>
                    </a:lnTo>
                    <a:lnTo>
                      <a:pt x="244" y="25"/>
                    </a:lnTo>
                    <a:lnTo>
                      <a:pt x="244" y="26"/>
                    </a:lnTo>
                    <a:lnTo>
                      <a:pt x="244" y="27"/>
                    </a:lnTo>
                    <a:lnTo>
                      <a:pt x="243" y="27"/>
                    </a:lnTo>
                    <a:lnTo>
                      <a:pt x="243" y="28"/>
                    </a:lnTo>
                    <a:lnTo>
                      <a:pt x="244" y="28"/>
                    </a:lnTo>
                    <a:lnTo>
                      <a:pt x="245" y="28"/>
                    </a:lnTo>
                    <a:lnTo>
                      <a:pt x="245" y="29"/>
                    </a:lnTo>
                    <a:lnTo>
                      <a:pt x="245" y="28"/>
                    </a:lnTo>
                    <a:lnTo>
                      <a:pt x="245" y="29"/>
                    </a:lnTo>
                    <a:lnTo>
                      <a:pt x="244" y="29"/>
                    </a:lnTo>
                    <a:lnTo>
                      <a:pt x="245" y="29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30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49" y="32"/>
                    </a:lnTo>
                    <a:lnTo>
                      <a:pt x="250" y="32"/>
                    </a:lnTo>
                    <a:lnTo>
                      <a:pt x="251" y="32"/>
                    </a:lnTo>
                    <a:lnTo>
                      <a:pt x="252" y="33"/>
                    </a:lnTo>
                    <a:lnTo>
                      <a:pt x="253" y="32"/>
                    </a:lnTo>
                    <a:lnTo>
                      <a:pt x="253" y="33"/>
                    </a:lnTo>
                    <a:lnTo>
                      <a:pt x="254" y="34"/>
                    </a:lnTo>
                    <a:lnTo>
                      <a:pt x="254" y="35"/>
                    </a:lnTo>
                    <a:lnTo>
                      <a:pt x="255" y="35"/>
                    </a:lnTo>
                    <a:lnTo>
                      <a:pt x="255" y="34"/>
                    </a:lnTo>
                    <a:lnTo>
                      <a:pt x="256" y="35"/>
                    </a:lnTo>
                    <a:lnTo>
                      <a:pt x="257" y="35"/>
                    </a:lnTo>
                    <a:lnTo>
                      <a:pt x="257" y="36"/>
                    </a:lnTo>
                    <a:lnTo>
                      <a:pt x="258" y="36"/>
                    </a:lnTo>
                    <a:lnTo>
                      <a:pt x="258" y="35"/>
                    </a:lnTo>
                    <a:lnTo>
                      <a:pt x="259" y="35"/>
                    </a:lnTo>
                    <a:lnTo>
                      <a:pt x="259" y="36"/>
                    </a:lnTo>
                    <a:lnTo>
                      <a:pt x="260" y="36"/>
                    </a:lnTo>
                    <a:lnTo>
                      <a:pt x="261" y="36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3" y="39"/>
                    </a:lnTo>
                    <a:lnTo>
                      <a:pt x="264" y="39"/>
                    </a:lnTo>
                    <a:lnTo>
                      <a:pt x="264" y="38"/>
                    </a:lnTo>
                    <a:lnTo>
                      <a:pt x="265" y="38"/>
                    </a:lnTo>
                    <a:lnTo>
                      <a:pt x="266" y="38"/>
                    </a:lnTo>
                    <a:lnTo>
                      <a:pt x="267" y="38"/>
                    </a:lnTo>
                    <a:lnTo>
                      <a:pt x="268" y="38"/>
                    </a:lnTo>
                    <a:lnTo>
                      <a:pt x="268" y="39"/>
                    </a:lnTo>
                    <a:lnTo>
                      <a:pt x="269" y="38"/>
                    </a:lnTo>
                    <a:lnTo>
                      <a:pt x="269" y="39"/>
                    </a:lnTo>
                    <a:lnTo>
                      <a:pt x="270" y="39"/>
                    </a:lnTo>
                    <a:lnTo>
                      <a:pt x="271" y="39"/>
                    </a:lnTo>
                    <a:lnTo>
                      <a:pt x="271" y="40"/>
                    </a:lnTo>
                    <a:lnTo>
                      <a:pt x="272" y="40"/>
                    </a:lnTo>
                    <a:lnTo>
                      <a:pt x="272" y="39"/>
                    </a:lnTo>
                    <a:lnTo>
                      <a:pt x="272" y="40"/>
                    </a:lnTo>
                    <a:lnTo>
                      <a:pt x="273" y="40"/>
                    </a:lnTo>
                    <a:lnTo>
                      <a:pt x="273" y="41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5" y="42"/>
                    </a:lnTo>
                    <a:lnTo>
                      <a:pt x="276" y="42"/>
                    </a:lnTo>
                    <a:lnTo>
                      <a:pt x="276" y="41"/>
                    </a:lnTo>
                    <a:lnTo>
                      <a:pt x="277" y="41"/>
                    </a:lnTo>
                    <a:lnTo>
                      <a:pt x="278" y="41"/>
                    </a:lnTo>
                    <a:lnTo>
                      <a:pt x="279" y="41"/>
                    </a:lnTo>
                    <a:lnTo>
                      <a:pt x="279" y="42"/>
                    </a:lnTo>
                    <a:lnTo>
                      <a:pt x="278" y="42"/>
                    </a:lnTo>
                    <a:lnTo>
                      <a:pt x="279" y="42"/>
                    </a:lnTo>
                    <a:lnTo>
                      <a:pt x="280" y="42"/>
                    </a:lnTo>
                    <a:lnTo>
                      <a:pt x="280" y="43"/>
                    </a:lnTo>
                    <a:lnTo>
                      <a:pt x="281" y="43"/>
                    </a:lnTo>
                    <a:lnTo>
                      <a:pt x="281" y="44"/>
                    </a:lnTo>
                    <a:lnTo>
                      <a:pt x="281" y="43"/>
                    </a:lnTo>
                    <a:lnTo>
                      <a:pt x="282" y="43"/>
                    </a:lnTo>
                    <a:lnTo>
                      <a:pt x="281" y="43"/>
                    </a:lnTo>
                    <a:lnTo>
                      <a:pt x="282" y="43"/>
                    </a:lnTo>
                    <a:lnTo>
                      <a:pt x="283" y="43"/>
                    </a:lnTo>
                    <a:lnTo>
                      <a:pt x="283" y="44"/>
                    </a:lnTo>
                    <a:lnTo>
                      <a:pt x="283" y="43"/>
                    </a:lnTo>
                    <a:lnTo>
                      <a:pt x="284" y="44"/>
                    </a:lnTo>
                    <a:lnTo>
                      <a:pt x="284" y="43"/>
                    </a:lnTo>
                    <a:lnTo>
                      <a:pt x="285" y="43"/>
                    </a:lnTo>
                    <a:lnTo>
                      <a:pt x="285" y="42"/>
                    </a:lnTo>
                    <a:lnTo>
                      <a:pt x="286" y="42"/>
                    </a:lnTo>
                    <a:lnTo>
                      <a:pt x="286" y="43"/>
                    </a:lnTo>
                    <a:lnTo>
                      <a:pt x="287" y="43"/>
                    </a:lnTo>
                    <a:lnTo>
                      <a:pt x="287" y="42"/>
                    </a:lnTo>
                    <a:lnTo>
                      <a:pt x="288" y="42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90" y="43"/>
                    </a:lnTo>
                    <a:lnTo>
                      <a:pt x="291" y="44"/>
                    </a:lnTo>
                    <a:lnTo>
                      <a:pt x="291" y="45"/>
                    </a:lnTo>
                    <a:lnTo>
                      <a:pt x="292" y="45"/>
                    </a:lnTo>
                    <a:lnTo>
                      <a:pt x="291" y="45"/>
                    </a:lnTo>
                    <a:lnTo>
                      <a:pt x="292" y="45"/>
                    </a:lnTo>
                    <a:lnTo>
                      <a:pt x="293" y="45"/>
                    </a:lnTo>
                    <a:lnTo>
                      <a:pt x="294" y="45"/>
                    </a:lnTo>
                    <a:lnTo>
                      <a:pt x="294" y="46"/>
                    </a:lnTo>
                    <a:lnTo>
                      <a:pt x="295" y="47"/>
                    </a:lnTo>
                    <a:lnTo>
                      <a:pt x="294" y="47"/>
                    </a:lnTo>
                    <a:lnTo>
                      <a:pt x="295" y="48"/>
                    </a:lnTo>
                    <a:lnTo>
                      <a:pt x="296" y="48"/>
                    </a:lnTo>
                    <a:lnTo>
                      <a:pt x="296" y="49"/>
                    </a:lnTo>
                    <a:lnTo>
                      <a:pt x="296" y="48"/>
                    </a:lnTo>
                    <a:lnTo>
                      <a:pt x="296" y="49"/>
                    </a:lnTo>
                    <a:lnTo>
                      <a:pt x="297" y="49"/>
                    </a:lnTo>
                    <a:lnTo>
                      <a:pt x="297" y="50"/>
                    </a:lnTo>
                    <a:lnTo>
                      <a:pt x="296" y="52"/>
                    </a:lnTo>
                    <a:lnTo>
                      <a:pt x="296" y="53"/>
                    </a:lnTo>
                    <a:lnTo>
                      <a:pt x="296" y="54"/>
                    </a:lnTo>
                    <a:lnTo>
                      <a:pt x="296" y="55"/>
                    </a:lnTo>
                    <a:lnTo>
                      <a:pt x="295" y="56"/>
                    </a:lnTo>
                    <a:lnTo>
                      <a:pt x="295" y="57"/>
                    </a:lnTo>
                    <a:lnTo>
                      <a:pt x="294" y="57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3" y="57"/>
                    </a:lnTo>
                    <a:lnTo>
                      <a:pt x="293" y="59"/>
                    </a:lnTo>
                    <a:lnTo>
                      <a:pt x="292" y="59"/>
                    </a:lnTo>
                    <a:lnTo>
                      <a:pt x="292" y="60"/>
                    </a:lnTo>
                    <a:lnTo>
                      <a:pt x="291" y="60"/>
                    </a:lnTo>
                    <a:lnTo>
                      <a:pt x="291" y="61"/>
                    </a:lnTo>
                    <a:lnTo>
                      <a:pt x="290" y="61"/>
                    </a:lnTo>
                    <a:lnTo>
                      <a:pt x="290" y="62"/>
                    </a:lnTo>
                    <a:lnTo>
                      <a:pt x="289" y="62"/>
                    </a:lnTo>
                    <a:lnTo>
                      <a:pt x="288" y="63"/>
                    </a:lnTo>
                    <a:lnTo>
                      <a:pt x="287" y="64"/>
                    </a:lnTo>
                    <a:lnTo>
                      <a:pt x="287" y="65"/>
                    </a:lnTo>
                    <a:lnTo>
                      <a:pt x="287" y="66"/>
                    </a:lnTo>
                    <a:lnTo>
                      <a:pt x="287" y="67"/>
                    </a:lnTo>
                    <a:lnTo>
                      <a:pt x="287" y="68"/>
                    </a:lnTo>
                    <a:lnTo>
                      <a:pt x="287" y="69"/>
                    </a:lnTo>
                    <a:lnTo>
                      <a:pt x="287" y="71"/>
                    </a:lnTo>
                    <a:lnTo>
                      <a:pt x="288" y="71"/>
                    </a:lnTo>
                    <a:lnTo>
                      <a:pt x="287" y="71"/>
                    </a:lnTo>
                    <a:lnTo>
                      <a:pt x="288" y="71"/>
                    </a:lnTo>
                    <a:lnTo>
                      <a:pt x="288" y="72"/>
                    </a:lnTo>
                    <a:lnTo>
                      <a:pt x="289" y="72"/>
                    </a:lnTo>
                    <a:lnTo>
                      <a:pt x="289" y="73"/>
                    </a:lnTo>
                    <a:lnTo>
                      <a:pt x="290" y="73"/>
                    </a:lnTo>
                    <a:lnTo>
                      <a:pt x="291" y="73"/>
                    </a:lnTo>
                    <a:lnTo>
                      <a:pt x="291" y="74"/>
                    </a:lnTo>
                    <a:lnTo>
                      <a:pt x="290" y="75"/>
                    </a:lnTo>
                    <a:lnTo>
                      <a:pt x="290" y="76"/>
                    </a:lnTo>
                    <a:lnTo>
                      <a:pt x="290" y="77"/>
                    </a:lnTo>
                    <a:lnTo>
                      <a:pt x="289" y="79"/>
                    </a:lnTo>
                    <a:lnTo>
                      <a:pt x="288" y="82"/>
                    </a:lnTo>
                    <a:lnTo>
                      <a:pt x="288" y="83"/>
                    </a:lnTo>
                    <a:lnTo>
                      <a:pt x="289" y="84"/>
                    </a:lnTo>
                    <a:lnTo>
                      <a:pt x="289" y="86"/>
                    </a:lnTo>
                    <a:lnTo>
                      <a:pt x="289" y="87"/>
                    </a:lnTo>
                    <a:lnTo>
                      <a:pt x="289" y="88"/>
                    </a:lnTo>
                    <a:lnTo>
                      <a:pt x="289" y="92"/>
                    </a:lnTo>
                    <a:lnTo>
                      <a:pt x="289" y="93"/>
                    </a:lnTo>
                    <a:lnTo>
                      <a:pt x="290" y="96"/>
                    </a:lnTo>
                    <a:lnTo>
                      <a:pt x="290" y="98"/>
                    </a:lnTo>
                    <a:lnTo>
                      <a:pt x="290" y="99"/>
                    </a:lnTo>
                    <a:lnTo>
                      <a:pt x="290" y="100"/>
                    </a:lnTo>
                    <a:lnTo>
                      <a:pt x="290" y="102"/>
                    </a:lnTo>
                    <a:lnTo>
                      <a:pt x="289" y="103"/>
                    </a:lnTo>
                    <a:lnTo>
                      <a:pt x="289" y="104"/>
                    </a:lnTo>
                    <a:lnTo>
                      <a:pt x="288" y="105"/>
                    </a:lnTo>
                    <a:lnTo>
                      <a:pt x="287" y="105"/>
                    </a:lnTo>
                    <a:lnTo>
                      <a:pt x="286" y="106"/>
                    </a:lnTo>
                    <a:lnTo>
                      <a:pt x="282" y="108"/>
                    </a:lnTo>
                    <a:lnTo>
                      <a:pt x="279" y="109"/>
                    </a:lnTo>
                    <a:lnTo>
                      <a:pt x="277" y="110"/>
                    </a:lnTo>
                    <a:lnTo>
                      <a:pt x="275" y="111"/>
                    </a:lnTo>
                    <a:lnTo>
                      <a:pt x="274" y="112"/>
                    </a:lnTo>
                    <a:lnTo>
                      <a:pt x="272" y="113"/>
                    </a:lnTo>
                    <a:lnTo>
                      <a:pt x="270" y="113"/>
                    </a:lnTo>
                    <a:lnTo>
                      <a:pt x="268" y="114"/>
                    </a:lnTo>
                    <a:lnTo>
                      <a:pt x="267" y="114"/>
                    </a:lnTo>
                    <a:lnTo>
                      <a:pt x="266" y="114"/>
                    </a:lnTo>
                    <a:lnTo>
                      <a:pt x="264" y="114"/>
                    </a:lnTo>
                    <a:lnTo>
                      <a:pt x="263" y="115"/>
                    </a:lnTo>
                    <a:lnTo>
                      <a:pt x="261" y="115"/>
                    </a:lnTo>
                    <a:lnTo>
                      <a:pt x="259" y="115"/>
                    </a:lnTo>
                    <a:lnTo>
                      <a:pt x="258" y="115"/>
                    </a:lnTo>
                    <a:lnTo>
                      <a:pt x="256" y="116"/>
                    </a:lnTo>
                    <a:lnTo>
                      <a:pt x="254" y="116"/>
                    </a:lnTo>
                    <a:lnTo>
                      <a:pt x="252" y="116"/>
                    </a:lnTo>
                    <a:lnTo>
                      <a:pt x="250" y="117"/>
                    </a:lnTo>
                    <a:lnTo>
                      <a:pt x="247" y="118"/>
                    </a:lnTo>
                    <a:lnTo>
                      <a:pt x="245" y="118"/>
                    </a:lnTo>
                    <a:lnTo>
                      <a:pt x="244" y="119"/>
                    </a:lnTo>
                    <a:lnTo>
                      <a:pt x="239" y="120"/>
                    </a:lnTo>
                    <a:lnTo>
                      <a:pt x="237" y="121"/>
                    </a:lnTo>
                    <a:lnTo>
                      <a:pt x="236" y="122"/>
                    </a:lnTo>
                    <a:lnTo>
                      <a:pt x="234" y="123"/>
                    </a:lnTo>
                    <a:lnTo>
                      <a:pt x="233" y="124"/>
                    </a:lnTo>
                    <a:lnTo>
                      <a:pt x="232" y="124"/>
                    </a:lnTo>
                    <a:lnTo>
                      <a:pt x="230" y="125"/>
                    </a:lnTo>
                    <a:lnTo>
                      <a:pt x="229" y="126"/>
                    </a:lnTo>
                    <a:lnTo>
                      <a:pt x="229" y="127"/>
                    </a:lnTo>
                    <a:lnTo>
                      <a:pt x="229" y="128"/>
                    </a:lnTo>
                    <a:lnTo>
                      <a:pt x="228" y="129"/>
                    </a:lnTo>
                    <a:lnTo>
                      <a:pt x="227" y="129"/>
                    </a:lnTo>
                    <a:lnTo>
                      <a:pt x="225" y="130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2" y="132"/>
                    </a:lnTo>
                    <a:lnTo>
                      <a:pt x="222" y="133"/>
                    </a:lnTo>
                    <a:lnTo>
                      <a:pt x="222" y="134"/>
                    </a:lnTo>
                    <a:lnTo>
                      <a:pt x="221" y="134"/>
                    </a:lnTo>
                    <a:lnTo>
                      <a:pt x="221" y="135"/>
                    </a:lnTo>
                    <a:lnTo>
                      <a:pt x="220" y="135"/>
                    </a:lnTo>
                    <a:lnTo>
                      <a:pt x="219" y="135"/>
                    </a:lnTo>
                    <a:lnTo>
                      <a:pt x="218" y="136"/>
                    </a:lnTo>
                    <a:lnTo>
                      <a:pt x="217" y="137"/>
                    </a:lnTo>
                    <a:lnTo>
                      <a:pt x="217" y="138"/>
                    </a:lnTo>
                    <a:lnTo>
                      <a:pt x="216" y="138"/>
                    </a:lnTo>
                    <a:lnTo>
                      <a:pt x="216" y="139"/>
                    </a:lnTo>
                    <a:lnTo>
                      <a:pt x="216" y="138"/>
                    </a:lnTo>
                    <a:lnTo>
                      <a:pt x="215" y="138"/>
                    </a:lnTo>
                    <a:lnTo>
                      <a:pt x="216" y="138"/>
                    </a:lnTo>
                    <a:lnTo>
                      <a:pt x="215" y="138"/>
                    </a:lnTo>
                    <a:lnTo>
                      <a:pt x="214" y="138"/>
                    </a:lnTo>
                    <a:lnTo>
                      <a:pt x="213" y="139"/>
                    </a:lnTo>
                    <a:lnTo>
                      <a:pt x="213" y="140"/>
                    </a:lnTo>
                    <a:lnTo>
                      <a:pt x="212" y="140"/>
                    </a:lnTo>
                    <a:lnTo>
                      <a:pt x="212" y="141"/>
                    </a:lnTo>
                    <a:lnTo>
                      <a:pt x="212" y="142"/>
                    </a:lnTo>
                    <a:lnTo>
                      <a:pt x="212" y="143"/>
                    </a:lnTo>
                    <a:lnTo>
                      <a:pt x="211" y="143"/>
                    </a:lnTo>
                    <a:lnTo>
                      <a:pt x="211" y="144"/>
                    </a:lnTo>
                    <a:lnTo>
                      <a:pt x="210" y="146"/>
                    </a:lnTo>
                    <a:lnTo>
                      <a:pt x="210" y="147"/>
                    </a:lnTo>
                    <a:lnTo>
                      <a:pt x="210" y="148"/>
                    </a:lnTo>
                    <a:lnTo>
                      <a:pt x="210" y="149"/>
                    </a:lnTo>
                    <a:lnTo>
                      <a:pt x="210" y="151"/>
                    </a:lnTo>
                    <a:lnTo>
                      <a:pt x="211" y="152"/>
                    </a:lnTo>
                    <a:lnTo>
                      <a:pt x="211" y="153"/>
                    </a:lnTo>
                    <a:lnTo>
                      <a:pt x="212" y="153"/>
                    </a:lnTo>
                    <a:lnTo>
                      <a:pt x="213" y="153"/>
                    </a:lnTo>
                    <a:lnTo>
                      <a:pt x="212" y="154"/>
                    </a:lnTo>
                    <a:lnTo>
                      <a:pt x="213" y="154"/>
                    </a:lnTo>
                    <a:lnTo>
                      <a:pt x="213" y="155"/>
                    </a:lnTo>
                    <a:lnTo>
                      <a:pt x="213" y="156"/>
                    </a:lnTo>
                    <a:lnTo>
                      <a:pt x="214" y="156"/>
                    </a:lnTo>
                    <a:lnTo>
                      <a:pt x="215" y="157"/>
                    </a:lnTo>
                    <a:lnTo>
                      <a:pt x="216" y="156"/>
                    </a:lnTo>
                    <a:lnTo>
                      <a:pt x="215" y="156"/>
                    </a:lnTo>
                    <a:lnTo>
                      <a:pt x="216" y="156"/>
                    </a:lnTo>
                    <a:lnTo>
                      <a:pt x="216" y="155"/>
                    </a:lnTo>
                    <a:lnTo>
                      <a:pt x="217" y="155"/>
                    </a:lnTo>
                    <a:lnTo>
                      <a:pt x="217" y="156"/>
                    </a:lnTo>
                    <a:lnTo>
                      <a:pt x="218" y="155"/>
                    </a:lnTo>
                    <a:lnTo>
                      <a:pt x="219" y="155"/>
                    </a:lnTo>
                    <a:lnTo>
                      <a:pt x="218" y="156"/>
                    </a:lnTo>
                    <a:lnTo>
                      <a:pt x="219" y="156"/>
                    </a:lnTo>
                    <a:lnTo>
                      <a:pt x="218" y="156"/>
                    </a:lnTo>
                    <a:lnTo>
                      <a:pt x="218" y="157"/>
                    </a:lnTo>
                    <a:lnTo>
                      <a:pt x="218" y="156"/>
                    </a:lnTo>
                    <a:lnTo>
                      <a:pt x="218" y="157"/>
                    </a:lnTo>
                    <a:lnTo>
                      <a:pt x="217" y="157"/>
                    </a:lnTo>
                    <a:lnTo>
                      <a:pt x="217" y="158"/>
                    </a:lnTo>
                    <a:lnTo>
                      <a:pt x="216" y="158"/>
                    </a:lnTo>
                    <a:lnTo>
                      <a:pt x="215" y="158"/>
                    </a:lnTo>
                    <a:lnTo>
                      <a:pt x="214" y="159"/>
                    </a:lnTo>
                    <a:lnTo>
                      <a:pt x="214" y="160"/>
                    </a:lnTo>
                    <a:lnTo>
                      <a:pt x="213" y="160"/>
                    </a:lnTo>
                    <a:lnTo>
                      <a:pt x="212" y="160"/>
                    </a:lnTo>
                    <a:lnTo>
                      <a:pt x="211" y="160"/>
                    </a:lnTo>
                    <a:lnTo>
                      <a:pt x="211" y="161"/>
                    </a:lnTo>
                    <a:lnTo>
                      <a:pt x="210" y="161"/>
                    </a:lnTo>
                    <a:lnTo>
                      <a:pt x="210" y="162"/>
                    </a:lnTo>
                    <a:lnTo>
                      <a:pt x="209" y="163"/>
                    </a:lnTo>
                    <a:lnTo>
                      <a:pt x="210" y="164"/>
                    </a:lnTo>
                    <a:lnTo>
                      <a:pt x="209" y="164"/>
                    </a:lnTo>
                    <a:lnTo>
                      <a:pt x="209" y="165"/>
                    </a:lnTo>
                    <a:lnTo>
                      <a:pt x="208" y="165"/>
                    </a:lnTo>
                    <a:lnTo>
                      <a:pt x="208" y="166"/>
                    </a:lnTo>
                    <a:lnTo>
                      <a:pt x="208" y="165"/>
                    </a:lnTo>
                    <a:lnTo>
                      <a:pt x="207" y="165"/>
                    </a:lnTo>
                    <a:lnTo>
                      <a:pt x="206" y="166"/>
                    </a:lnTo>
                    <a:lnTo>
                      <a:pt x="206" y="167"/>
                    </a:lnTo>
                    <a:lnTo>
                      <a:pt x="205" y="168"/>
                    </a:lnTo>
                    <a:lnTo>
                      <a:pt x="205" y="169"/>
                    </a:lnTo>
                    <a:lnTo>
                      <a:pt x="205" y="170"/>
                    </a:lnTo>
                    <a:lnTo>
                      <a:pt x="206" y="170"/>
                    </a:lnTo>
                    <a:lnTo>
                      <a:pt x="206" y="171"/>
                    </a:lnTo>
                    <a:lnTo>
                      <a:pt x="207" y="170"/>
                    </a:lnTo>
                    <a:lnTo>
                      <a:pt x="207" y="171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2"/>
                    </a:lnTo>
                    <a:lnTo>
                      <a:pt x="207" y="171"/>
                    </a:lnTo>
                    <a:lnTo>
                      <a:pt x="206" y="171"/>
                    </a:lnTo>
                    <a:lnTo>
                      <a:pt x="206" y="172"/>
                    </a:lnTo>
                    <a:lnTo>
                      <a:pt x="207" y="172"/>
                    </a:lnTo>
                    <a:lnTo>
                      <a:pt x="207" y="173"/>
                    </a:lnTo>
                    <a:lnTo>
                      <a:pt x="206" y="173"/>
                    </a:lnTo>
                    <a:lnTo>
                      <a:pt x="206" y="174"/>
                    </a:lnTo>
                    <a:lnTo>
                      <a:pt x="206" y="173"/>
                    </a:lnTo>
                    <a:lnTo>
                      <a:pt x="205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1"/>
                    </a:lnTo>
                    <a:lnTo>
                      <a:pt x="203" y="170"/>
                    </a:lnTo>
                    <a:lnTo>
                      <a:pt x="199" y="169"/>
                    </a:lnTo>
                    <a:lnTo>
                      <a:pt x="198" y="169"/>
                    </a:lnTo>
                    <a:lnTo>
                      <a:pt x="197" y="169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1" y="168"/>
                    </a:lnTo>
                    <a:lnTo>
                      <a:pt x="190" y="168"/>
                    </a:lnTo>
                    <a:lnTo>
                      <a:pt x="187" y="167"/>
                    </a:lnTo>
                    <a:lnTo>
                      <a:pt x="184" y="166"/>
                    </a:lnTo>
                    <a:lnTo>
                      <a:pt x="182" y="166"/>
                    </a:lnTo>
                    <a:lnTo>
                      <a:pt x="179" y="166"/>
                    </a:lnTo>
                    <a:lnTo>
                      <a:pt x="178" y="166"/>
                    </a:lnTo>
                    <a:lnTo>
                      <a:pt x="175" y="166"/>
                    </a:lnTo>
                    <a:lnTo>
                      <a:pt x="175" y="165"/>
                    </a:lnTo>
                    <a:lnTo>
                      <a:pt x="174" y="166"/>
                    </a:lnTo>
                    <a:lnTo>
                      <a:pt x="173" y="165"/>
                    </a:lnTo>
                    <a:lnTo>
                      <a:pt x="172" y="165"/>
                    </a:lnTo>
                    <a:lnTo>
                      <a:pt x="171" y="165"/>
                    </a:lnTo>
                    <a:lnTo>
                      <a:pt x="167" y="164"/>
                    </a:lnTo>
                    <a:lnTo>
                      <a:pt x="164" y="164"/>
                    </a:lnTo>
                    <a:lnTo>
                      <a:pt x="162" y="164"/>
                    </a:lnTo>
                    <a:lnTo>
                      <a:pt x="161" y="164"/>
                    </a:lnTo>
                    <a:lnTo>
                      <a:pt x="159" y="164"/>
                    </a:lnTo>
                    <a:lnTo>
                      <a:pt x="159" y="165"/>
                    </a:lnTo>
                    <a:lnTo>
                      <a:pt x="159" y="166"/>
                    </a:lnTo>
                    <a:lnTo>
                      <a:pt x="158" y="166"/>
                    </a:lnTo>
                    <a:lnTo>
                      <a:pt x="158" y="165"/>
                    </a:lnTo>
                    <a:lnTo>
                      <a:pt x="157" y="165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5"/>
                    </a:lnTo>
                    <a:lnTo>
                      <a:pt x="152" y="165"/>
                    </a:lnTo>
                    <a:lnTo>
                      <a:pt x="148" y="165"/>
                    </a:lnTo>
                    <a:lnTo>
                      <a:pt x="146" y="165"/>
                    </a:lnTo>
                    <a:lnTo>
                      <a:pt x="144" y="165"/>
                    </a:lnTo>
                    <a:lnTo>
                      <a:pt x="143" y="165"/>
                    </a:lnTo>
                    <a:lnTo>
                      <a:pt x="142" y="165"/>
                    </a:lnTo>
                    <a:lnTo>
                      <a:pt x="141" y="165"/>
                    </a:lnTo>
                    <a:lnTo>
                      <a:pt x="139" y="164"/>
                    </a:lnTo>
                    <a:lnTo>
                      <a:pt x="137" y="164"/>
                    </a:lnTo>
                    <a:lnTo>
                      <a:pt x="136" y="164"/>
                    </a:lnTo>
                    <a:lnTo>
                      <a:pt x="135" y="164"/>
                    </a:lnTo>
                    <a:lnTo>
                      <a:pt x="134" y="164"/>
                    </a:lnTo>
                    <a:lnTo>
                      <a:pt x="134" y="165"/>
                    </a:lnTo>
                    <a:lnTo>
                      <a:pt x="134" y="164"/>
                    </a:lnTo>
                    <a:lnTo>
                      <a:pt x="133" y="164"/>
                    </a:lnTo>
                    <a:lnTo>
                      <a:pt x="133" y="165"/>
                    </a:lnTo>
                    <a:lnTo>
                      <a:pt x="132" y="164"/>
                    </a:lnTo>
                    <a:lnTo>
                      <a:pt x="133" y="164"/>
                    </a:lnTo>
                    <a:lnTo>
                      <a:pt x="133" y="163"/>
                    </a:lnTo>
                    <a:lnTo>
                      <a:pt x="131" y="163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9" y="162"/>
                    </a:lnTo>
                    <a:lnTo>
                      <a:pt x="128" y="162"/>
                    </a:lnTo>
                    <a:lnTo>
                      <a:pt x="128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7" y="161"/>
                    </a:lnTo>
                    <a:lnTo>
                      <a:pt x="128" y="160"/>
                    </a:lnTo>
                    <a:lnTo>
                      <a:pt x="128" y="159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61"/>
                    </a:lnTo>
                    <a:lnTo>
                      <a:pt x="130" y="160"/>
                    </a:lnTo>
                    <a:lnTo>
                      <a:pt x="130" y="159"/>
                    </a:lnTo>
                    <a:lnTo>
                      <a:pt x="129" y="159"/>
                    </a:lnTo>
                    <a:lnTo>
                      <a:pt x="129" y="158"/>
                    </a:lnTo>
                    <a:lnTo>
                      <a:pt x="128" y="158"/>
                    </a:lnTo>
                    <a:lnTo>
                      <a:pt x="127" y="158"/>
                    </a:lnTo>
                    <a:lnTo>
                      <a:pt x="128" y="158"/>
                    </a:lnTo>
                    <a:lnTo>
                      <a:pt x="127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7" y="156"/>
                    </a:lnTo>
                    <a:lnTo>
                      <a:pt x="128" y="156"/>
                    </a:lnTo>
                    <a:lnTo>
                      <a:pt x="129" y="156"/>
                    </a:lnTo>
                    <a:lnTo>
                      <a:pt x="129" y="155"/>
                    </a:lnTo>
                    <a:lnTo>
                      <a:pt x="130" y="155"/>
                    </a:lnTo>
                    <a:lnTo>
                      <a:pt x="129" y="155"/>
                    </a:lnTo>
                    <a:lnTo>
                      <a:pt x="130" y="155"/>
                    </a:lnTo>
                    <a:lnTo>
                      <a:pt x="130" y="154"/>
                    </a:lnTo>
                    <a:lnTo>
                      <a:pt x="130" y="153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1" y="152"/>
                    </a:lnTo>
                    <a:lnTo>
                      <a:pt x="132" y="151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2" y="150"/>
                    </a:lnTo>
                    <a:lnTo>
                      <a:pt x="132" y="149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4" y="147"/>
                    </a:lnTo>
                    <a:lnTo>
                      <a:pt x="135" y="147"/>
                    </a:lnTo>
                    <a:lnTo>
                      <a:pt x="135" y="146"/>
                    </a:lnTo>
                    <a:lnTo>
                      <a:pt x="136" y="146"/>
                    </a:lnTo>
                    <a:lnTo>
                      <a:pt x="136" y="145"/>
                    </a:lnTo>
                    <a:lnTo>
                      <a:pt x="136" y="144"/>
                    </a:lnTo>
                    <a:lnTo>
                      <a:pt x="136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6" y="142"/>
                    </a:lnTo>
                    <a:lnTo>
                      <a:pt x="135" y="141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3" y="140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1"/>
                    </a:lnTo>
                    <a:lnTo>
                      <a:pt x="130" y="141"/>
                    </a:lnTo>
                    <a:lnTo>
                      <a:pt x="131" y="141"/>
                    </a:lnTo>
                    <a:lnTo>
                      <a:pt x="130" y="142"/>
                    </a:lnTo>
                    <a:lnTo>
                      <a:pt x="130" y="143"/>
                    </a:lnTo>
                    <a:lnTo>
                      <a:pt x="129" y="143"/>
                    </a:lnTo>
                    <a:lnTo>
                      <a:pt x="128" y="142"/>
                    </a:lnTo>
                    <a:lnTo>
                      <a:pt x="127" y="142"/>
                    </a:lnTo>
                    <a:lnTo>
                      <a:pt x="127" y="143"/>
                    </a:lnTo>
                    <a:lnTo>
                      <a:pt x="126" y="143"/>
                    </a:lnTo>
                    <a:lnTo>
                      <a:pt x="125" y="143"/>
                    </a:lnTo>
                    <a:lnTo>
                      <a:pt x="124" y="143"/>
                    </a:lnTo>
                    <a:lnTo>
                      <a:pt x="123" y="143"/>
                    </a:lnTo>
                    <a:lnTo>
                      <a:pt x="123" y="144"/>
                    </a:lnTo>
                    <a:lnTo>
                      <a:pt x="122" y="144"/>
                    </a:lnTo>
                    <a:lnTo>
                      <a:pt x="121" y="144"/>
                    </a:lnTo>
                    <a:lnTo>
                      <a:pt x="122" y="144"/>
                    </a:lnTo>
                    <a:lnTo>
                      <a:pt x="121" y="144"/>
                    </a:lnTo>
                    <a:lnTo>
                      <a:pt x="121" y="145"/>
                    </a:lnTo>
                    <a:lnTo>
                      <a:pt x="120" y="145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8" y="146"/>
                    </a:lnTo>
                    <a:lnTo>
                      <a:pt x="118" y="147"/>
                    </a:lnTo>
                    <a:lnTo>
                      <a:pt x="117" y="148"/>
                    </a:lnTo>
                    <a:lnTo>
                      <a:pt x="117" y="149"/>
                    </a:lnTo>
                    <a:lnTo>
                      <a:pt x="117" y="150"/>
                    </a:lnTo>
                    <a:lnTo>
                      <a:pt x="118" y="150"/>
                    </a:lnTo>
                    <a:lnTo>
                      <a:pt x="118" y="149"/>
                    </a:lnTo>
                    <a:lnTo>
                      <a:pt x="118" y="150"/>
                    </a:lnTo>
                    <a:lnTo>
                      <a:pt x="119" y="151"/>
                    </a:lnTo>
                    <a:lnTo>
                      <a:pt x="119" y="152"/>
                    </a:lnTo>
                    <a:lnTo>
                      <a:pt x="120" y="152"/>
                    </a:lnTo>
                    <a:lnTo>
                      <a:pt x="120" y="153"/>
                    </a:lnTo>
                    <a:lnTo>
                      <a:pt x="120" y="154"/>
                    </a:lnTo>
                    <a:lnTo>
                      <a:pt x="120" y="155"/>
                    </a:lnTo>
                    <a:lnTo>
                      <a:pt x="121" y="154"/>
                    </a:lnTo>
                    <a:lnTo>
                      <a:pt x="121" y="155"/>
                    </a:lnTo>
                    <a:lnTo>
                      <a:pt x="122" y="155"/>
                    </a:lnTo>
                    <a:lnTo>
                      <a:pt x="122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2" y="156"/>
                    </a:lnTo>
                    <a:lnTo>
                      <a:pt x="122" y="157"/>
                    </a:lnTo>
                    <a:lnTo>
                      <a:pt x="123" y="156"/>
                    </a:lnTo>
                    <a:lnTo>
                      <a:pt x="124" y="157"/>
                    </a:lnTo>
                    <a:lnTo>
                      <a:pt x="124" y="156"/>
                    </a:lnTo>
                    <a:lnTo>
                      <a:pt x="124" y="157"/>
                    </a:lnTo>
                    <a:lnTo>
                      <a:pt x="125" y="158"/>
                    </a:lnTo>
                    <a:lnTo>
                      <a:pt x="124" y="158"/>
                    </a:lnTo>
                    <a:lnTo>
                      <a:pt x="124" y="159"/>
                    </a:lnTo>
                    <a:lnTo>
                      <a:pt x="125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4" y="161"/>
                    </a:lnTo>
                    <a:lnTo>
                      <a:pt x="125" y="161"/>
                    </a:lnTo>
                    <a:lnTo>
                      <a:pt x="126" y="160"/>
                    </a:lnTo>
                    <a:lnTo>
                      <a:pt x="126" y="161"/>
                    </a:lnTo>
                    <a:lnTo>
                      <a:pt x="125" y="161"/>
                    </a:lnTo>
                    <a:lnTo>
                      <a:pt x="126" y="161"/>
                    </a:lnTo>
                    <a:lnTo>
                      <a:pt x="125" y="161"/>
                    </a:lnTo>
                    <a:lnTo>
                      <a:pt x="125" y="162"/>
                    </a:lnTo>
                    <a:lnTo>
                      <a:pt x="124" y="162"/>
                    </a:lnTo>
                    <a:lnTo>
                      <a:pt x="123" y="163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4"/>
                    </a:lnTo>
                    <a:lnTo>
                      <a:pt x="120" y="164"/>
                    </a:lnTo>
                    <a:lnTo>
                      <a:pt x="119" y="164"/>
                    </a:lnTo>
                    <a:lnTo>
                      <a:pt x="119" y="165"/>
                    </a:lnTo>
                    <a:lnTo>
                      <a:pt x="118" y="165"/>
                    </a:lnTo>
                    <a:lnTo>
                      <a:pt x="118" y="164"/>
                    </a:lnTo>
                    <a:lnTo>
                      <a:pt x="117" y="164"/>
                    </a:lnTo>
                    <a:lnTo>
                      <a:pt x="116" y="164"/>
                    </a:lnTo>
                    <a:lnTo>
                      <a:pt x="116" y="165"/>
                    </a:lnTo>
                    <a:lnTo>
                      <a:pt x="115" y="165"/>
                    </a:lnTo>
                    <a:lnTo>
                      <a:pt x="114" y="165"/>
                    </a:lnTo>
                    <a:lnTo>
                      <a:pt x="114" y="164"/>
                    </a:lnTo>
                    <a:lnTo>
                      <a:pt x="113" y="164"/>
                    </a:lnTo>
                    <a:lnTo>
                      <a:pt x="113" y="163"/>
                    </a:lnTo>
                    <a:lnTo>
                      <a:pt x="112" y="163"/>
                    </a:lnTo>
                    <a:lnTo>
                      <a:pt x="112" y="162"/>
                    </a:lnTo>
                    <a:lnTo>
                      <a:pt x="111" y="162"/>
                    </a:lnTo>
                    <a:lnTo>
                      <a:pt x="110" y="162"/>
                    </a:lnTo>
                    <a:lnTo>
                      <a:pt x="110" y="161"/>
                    </a:lnTo>
                    <a:lnTo>
                      <a:pt x="110" y="162"/>
                    </a:lnTo>
                    <a:lnTo>
                      <a:pt x="109" y="161"/>
                    </a:lnTo>
                    <a:lnTo>
                      <a:pt x="108" y="162"/>
                    </a:lnTo>
                    <a:lnTo>
                      <a:pt x="108" y="161"/>
                    </a:lnTo>
                    <a:lnTo>
                      <a:pt x="107" y="161"/>
                    </a:lnTo>
                    <a:lnTo>
                      <a:pt x="107" y="162"/>
                    </a:lnTo>
                    <a:lnTo>
                      <a:pt x="106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2"/>
                    </a:lnTo>
                    <a:lnTo>
                      <a:pt x="108" y="163"/>
                    </a:lnTo>
                    <a:lnTo>
                      <a:pt x="108" y="162"/>
                    </a:lnTo>
                    <a:lnTo>
                      <a:pt x="108" y="163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9" y="162"/>
                    </a:lnTo>
                    <a:lnTo>
                      <a:pt x="110" y="162"/>
                    </a:lnTo>
                    <a:lnTo>
                      <a:pt x="111" y="162"/>
                    </a:lnTo>
                    <a:lnTo>
                      <a:pt x="112" y="162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3"/>
                    </a:lnTo>
                    <a:lnTo>
                      <a:pt x="110" y="163"/>
                    </a:lnTo>
                    <a:lnTo>
                      <a:pt x="111" y="163"/>
                    </a:lnTo>
                    <a:lnTo>
                      <a:pt x="112" y="163"/>
                    </a:lnTo>
                    <a:lnTo>
                      <a:pt x="113" y="163"/>
                    </a:lnTo>
                    <a:lnTo>
                      <a:pt x="113" y="164"/>
                    </a:lnTo>
                    <a:lnTo>
                      <a:pt x="114" y="164"/>
                    </a:lnTo>
                    <a:lnTo>
                      <a:pt x="114" y="165"/>
                    </a:lnTo>
                    <a:lnTo>
                      <a:pt x="115" y="165"/>
                    </a:lnTo>
                    <a:lnTo>
                      <a:pt x="114" y="165"/>
                    </a:lnTo>
                    <a:lnTo>
                      <a:pt x="113" y="165"/>
                    </a:lnTo>
                    <a:lnTo>
                      <a:pt x="112" y="165"/>
                    </a:lnTo>
                    <a:lnTo>
                      <a:pt x="110" y="164"/>
                    </a:lnTo>
                    <a:lnTo>
                      <a:pt x="107" y="164"/>
                    </a:lnTo>
                    <a:lnTo>
                      <a:pt x="105" y="165"/>
                    </a:lnTo>
                    <a:lnTo>
                      <a:pt x="103" y="165"/>
                    </a:lnTo>
                    <a:lnTo>
                      <a:pt x="102" y="165"/>
                    </a:lnTo>
                    <a:lnTo>
                      <a:pt x="102" y="166"/>
                    </a:lnTo>
                    <a:lnTo>
                      <a:pt x="102" y="165"/>
                    </a:lnTo>
                    <a:lnTo>
                      <a:pt x="100" y="165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8" y="166"/>
                    </a:lnTo>
                    <a:lnTo>
                      <a:pt x="97" y="166"/>
                    </a:lnTo>
                    <a:lnTo>
                      <a:pt x="97" y="167"/>
                    </a:lnTo>
                    <a:lnTo>
                      <a:pt x="96" y="167"/>
                    </a:lnTo>
                    <a:lnTo>
                      <a:pt x="96" y="168"/>
                    </a:lnTo>
                    <a:lnTo>
                      <a:pt x="95" y="168"/>
                    </a:lnTo>
                    <a:lnTo>
                      <a:pt x="95" y="167"/>
                    </a:lnTo>
                    <a:lnTo>
                      <a:pt x="95" y="166"/>
                    </a:lnTo>
                    <a:lnTo>
                      <a:pt x="96" y="166"/>
                    </a:lnTo>
                    <a:lnTo>
                      <a:pt x="95" y="166"/>
                    </a:lnTo>
                    <a:lnTo>
                      <a:pt x="94" y="166"/>
                    </a:lnTo>
                    <a:lnTo>
                      <a:pt x="94" y="165"/>
                    </a:lnTo>
                    <a:lnTo>
                      <a:pt x="93" y="165"/>
                    </a:lnTo>
                    <a:lnTo>
                      <a:pt x="93" y="164"/>
                    </a:lnTo>
                    <a:lnTo>
                      <a:pt x="93" y="163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1" y="162"/>
                    </a:lnTo>
                    <a:lnTo>
                      <a:pt x="90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9" y="160"/>
                    </a:lnTo>
                    <a:lnTo>
                      <a:pt x="88" y="160"/>
                    </a:lnTo>
                    <a:lnTo>
                      <a:pt x="87" y="160"/>
                    </a:lnTo>
                    <a:lnTo>
                      <a:pt x="87" y="161"/>
                    </a:lnTo>
                    <a:lnTo>
                      <a:pt x="87" y="160"/>
                    </a:lnTo>
                    <a:lnTo>
                      <a:pt x="86" y="160"/>
                    </a:lnTo>
                    <a:lnTo>
                      <a:pt x="86" y="159"/>
                    </a:lnTo>
                    <a:lnTo>
                      <a:pt x="85" y="159"/>
                    </a:lnTo>
                    <a:lnTo>
                      <a:pt x="85" y="158"/>
                    </a:lnTo>
                    <a:lnTo>
                      <a:pt x="84" y="157"/>
                    </a:lnTo>
                    <a:lnTo>
                      <a:pt x="83" y="156"/>
                    </a:lnTo>
                    <a:lnTo>
                      <a:pt x="82" y="156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1" y="154"/>
                    </a:lnTo>
                    <a:lnTo>
                      <a:pt x="81" y="155"/>
                    </a:lnTo>
                    <a:lnTo>
                      <a:pt x="81" y="154"/>
                    </a:lnTo>
                    <a:lnTo>
                      <a:pt x="80" y="154"/>
                    </a:lnTo>
                    <a:lnTo>
                      <a:pt x="79" y="154"/>
                    </a:lnTo>
                    <a:lnTo>
                      <a:pt x="78" y="154"/>
                    </a:lnTo>
                    <a:lnTo>
                      <a:pt x="79" y="153"/>
                    </a:lnTo>
                    <a:lnTo>
                      <a:pt x="78" y="153"/>
                    </a:lnTo>
                    <a:lnTo>
                      <a:pt x="78" y="154"/>
                    </a:lnTo>
                    <a:lnTo>
                      <a:pt x="77" y="155"/>
                    </a:lnTo>
                    <a:lnTo>
                      <a:pt x="77" y="154"/>
                    </a:lnTo>
                    <a:lnTo>
                      <a:pt x="77" y="155"/>
                    </a:lnTo>
                    <a:lnTo>
                      <a:pt x="77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7" y="153"/>
                    </a:lnTo>
                    <a:lnTo>
                      <a:pt x="77" y="152"/>
                    </a:lnTo>
                    <a:lnTo>
                      <a:pt x="76" y="152"/>
                    </a:lnTo>
                    <a:lnTo>
                      <a:pt x="75" y="152"/>
                    </a:lnTo>
                    <a:lnTo>
                      <a:pt x="74" y="153"/>
                    </a:lnTo>
                    <a:lnTo>
                      <a:pt x="74" y="154"/>
                    </a:lnTo>
                    <a:lnTo>
                      <a:pt x="73" y="153"/>
                    </a:lnTo>
                    <a:lnTo>
                      <a:pt x="72" y="154"/>
                    </a:lnTo>
                    <a:lnTo>
                      <a:pt x="71" y="154"/>
                    </a:lnTo>
                    <a:lnTo>
                      <a:pt x="70" y="154"/>
                    </a:lnTo>
                    <a:lnTo>
                      <a:pt x="69" y="153"/>
                    </a:lnTo>
                    <a:lnTo>
                      <a:pt x="68" y="154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4" y="155"/>
                    </a:lnTo>
                    <a:lnTo>
                      <a:pt x="63" y="155"/>
                    </a:lnTo>
                    <a:lnTo>
                      <a:pt x="63" y="156"/>
                    </a:lnTo>
                    <a:lnTo>
                      <a:pt x="64" y="156"/>
                    </a:lnTo>
                    <a:lnTo>
                      <a:pt x="63" y="156"/>
                    </a:lnTo>
                    <a:lnTo>
                      <a:pt x="63" y="157"/>
                    </a:lnTo>
                    <a:lnTo>
                      <a:pt x="62" y="157"/>
                    </a:lnTo>
                    <a:lnTo>
                      <a:pt x="61" y="157"/>
                    </a:lnTo>
                    <a:lnTo>
                      <a:pt x="61" y="156"/>
                    </a:lnTo>
                    <a:lnTo>
                      <a:pt x="62" y="156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1" y="154"/>
                    </a:lnTo>
                    <a:lnTo>
                      <a:pt x="60" y="155"/>
                    </a:lnTo>
                    <a:lnTo>
                      <a:pt x="59" y="155"/>
                    </a:lnTo>
                    <a:lnTo>
                      <a:pt x="60" y="155"/>
                    </a:lnTo>
                    <a:lnTo>
                      <a:pt x="60" y="154"/>
                    </a:lnTo>
                    <a:lnTo>
                      <a:pt x="60" y="155"/>
                    </a:lnTo>
                    <a:lnTo>
                      <a:pt x="59" y="155"/>
                    </a:lnTo>
                    <a:lnTo>
                      <a:pt x="59" y="156"/>
                    </a:lnTo>
                    <a:lnTo>
                      <a:pt x="60" y="156"/>
                    </a:lnTo>
                    <a:lnTo>
                      <a:pt x="59" y="156"/>
                    </a:lnTo>
                    <a:lnTo>
                      <a:pt x="59" y="157"/>
                    </a:lnTo>
                    <a:lnTo>
                      <a:pt x="59" y="158"/>
                    </a:lnTo>
                    <a:lnTo>
                      <a:pt x="58" y="158"/>
                    </a:lnTo>
                    <a:lnTo>
                      <a:pt x="58" y="159"/>
                    </a:lnTo>
                    <a:lnTo>
                      <a:pt x="57" y="159"/>
                    </a:lnTo>
                    <a:lnTo>
                      <a:pt x="56" y="160"/>
                    </a:lnTo>
                    <a:lnTo>
                      <a:pt x="55" y="161"/>
                    </a:lnTo>
                    <a:lnTo>
                      <a:pt x="54" y="161"/>
                    </a:lnTo>
                    <a:lnTo>
                      <a:pt x="53" y="161"/>
                    </a:lnTo>
                    <a:lnTo>
                      <a:pt x="53" y="160"/>
                    </a:lnTo>
                    <a:lnTo>
                      <a:pt x="52" y="160"/>
                    </a:lnTo>
                    <a:lnTo>
                      <a:pt x="52" y="161"/>
                    </a:lnTo>
                    <a:lnTo>
                      <a:pt x="51" y="161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0" y="161"/>
                    </a:lnTo>
                    <a:lnTo>
                      <a:pt x="49" y="161"/>
                    </a:lnTo>
                    <a:lnTo>
                      <a:pt x="48" y="161"/>
                    </a:lnTo>
                    <a:lnTo>
                      <a:pt x="48" y="162"/>
                    </a:lnTo>
                    <a:lnTo>
                      <a:pt x="47" y="162"/>
                    </a:lnTo>
                    <a:lnTo>
                      <a:pt x="47" y="161"/>
                    </a:lnTo>
                    <a:lnTo>
                      <a:pt x="46" y="161"/>
                    </a:lnTo>
                    <a:lnTo>
                      <a:pt x="47" y="161"/>
                    </a:lnTo>
                    <a:lnTo>
                      <a:pt x="47" y="160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9" y="159"/>
                    </a:lnTo>
                    <a:lnTo>
                      <a:pt x="49" y="158"/>
                    </a:lnTo>
                    <a:lnTo>
                      <a:pt x="48" y="158"/>
                    </a:lnTo>
                    <a:lnTo>
                      <a:pt x="47" y="157"/>
                    </a:lnTo>
                    <a:lnTo>
                      <a:pt x="46" y="157"/>
                    </a:lnTo>
                    <a:lnTo>
                      <a:pt x="46" y="158"/>
                    </a:lnTo>
                    <a:lnTo>
                      <a:pt x="46" y="157"/>
                    </a:lnTo>
                    <a:lnTo>
                      <a:pt x="45" y="157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3" y="159"/>
                    </a:lnTo>
                    <a:lnTo>
                      <a:pt x="43" y="158"/>
                    </a:lnTo>
                    <a:lnTo>
                      <a:pt x="43" y="157"/>
                    </a:lnTo>
                    <a:lnTo>
                      <a:pt x="42" y="157"/>
                    </a:lnTo>
                    <a:lnTo>
                      <a:pt x="42" y="158"/>
                    </a:lnTo>
                    <a:lnTo>
                      <a:pt x="42" y="157"/>
                    </a:lnTo>
                    <a:lnTo>
                      <a:pt x="42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40" y="159"/>
                    </a:lnTo>
                    <a:lnTo>
                      <a:pt x="39" y="159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40" y="156"/>
                    </a:lnTo>
                    <a:lnTo>
                      <a:pt x="41" y="156"/>
                    </a:lnTo>
                    <a:lnTo>
                      <a:pt x="41" y="155"/>
                    </a:lnTo>
                    <a:lnTo>
                      <a:pt x="42" y="155"/>
                    </a:lnTo>
                    <a:lnTo>
                      <a:pt x="42" y="156"/>
                    </a:lnTo>
                    <a:lnTo>
                      <a:pt x="43" y="155"/>
                    </a:lnTo>
                    <a:lnTo>
                      <a:pt x="43" y="154"/>
                    </a:lnTo>
                    <a:lnTo>
                      <a:pt x="44" y="153"/>
                    </a:lnTo>
                    <a:lnTo>
                      <a:pt x="43" y="153"/>
                    </a:lnTo>
                    <a:lnTo>
                      <a:pt x="42" y="153"/>
                    </a:lnTo>
                    <a:lnTo>
                      <a:pt x="41" y="154"/>
                    </a:lnTo>
                    <a:lnTo>
                      <a:pt x="41" y="153"/>
                    </a:lnTo>
                    <a:lnTo>
                      <a:pt x="42" y="153"/>
                    </a:lnTo>
                    <a:lnTo>
                      <a:pt x="41" y="153"/>
                    </a:lnTo>
                    <a:lnTo>
                      <a:pt x="41" y="152"/>
                    </a:lnTo>
                    <a:lnTo>
                      <a:pt x="42" y="152"/>
                    </a:lnTo>
                    <a:lnTo>
                      <a:pt x="43" y="152"/>
                    </a:lnTo>
                    <a:lnTo>
                      <a:pt x="42" y="152"/>
                    </a:lnTo>
                    <a:lnTo>
                      <a:pt x="42" y="151"/>
                    </a:lnTo>
                    <a:lnTo>
                      <a:pt x="41" y="151"/>
                    </a:lnTo>
                    <a:lnTo>
                      <a:pt x="41" y="150"/>
                    </a:lnTo>
                    <a:lnTo>
                      <a:pt x="41" y="151"/>
                    </a:lnTo>
                    <a:lnTo>
                      <a:pt x="41" y="150"/>
                    </a:lnTo>
                    <a:lnTo>
                      <a:pt x="40" y="150"/>
                    </a:lnTo>
                    <a:lnTo>
                      <a:pt x="41" y="151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39" y="151"/>
                    </a:lnTo>
                    <a:lnTo>
                      <a:pt x="40" y="151"/>
                    </a:lnTo>
                    <a:lnTo>
                      <a:pt x="39" y="151"/>
                    </a:lnTo>
                    <a:lnTo>
                      <a:pt x="40" y="151"/>
                    </a:lnTo>
                    <a:lnTo>
                      <a:pt x="39" y="151"/>
                    </a:lnTo>
                    <a:lnTo>
                      <a:pt x="39" y="152"/>
                    </a:lnTo>
                    <a:lnTo>
                      <a:pt x="40" y="152"/>
                    </a:lnTo>
                    <a:lnTo>
                      <a:pt x="40" y="153"/>
                    </a:lnTo>
                    <a:lnTo>
                      <a:pt x="39" y="153"/>
                    </a:lnTo>
                    <a:lnTo>
                      <a:pt x="38" y="153"/>
                    </a:lnTo>
                    <a:lnTo>
                      <a:pt x="38" y="154"/>
                    </a:lnTo>
                    <a:lnTo>
                      <a:pt x="38" y="153"/>
                    </a:lnTo>
                    <a:lnTo>
                      <a:pt x="38" y="154"/>
                    </a:lnTo>
                    <a:lnTo>
                      <a:pt x="37" y="154"/>
                    </a:lnTo>
                    <a:lnTo>
                      <a:pt x="38" y="153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6" y="151"/>
                    </a:lnTo>
                    <a:lnTo>
                      <a:pt x="36" y="152"/>
                    </a:lnTo>
                    <a:lnTo>
                      <a:pt x="35" y="152"/>
                    </a:lnTo>
                    <a:lnTo>
                      <a:pt x="35" y="153"/>
                    </a:lnTo>
                    <a:lnTo>
                      <a:pt x="34" y="153"/>
                    </a:lnTo>
                    <a:lnTo>
                      <a:pt x="34" y="154"/>
                    </a:lnTo>
                    <a:lnTo>
                      <a:pt x="34" y="155"/>
                    </a:lnTo>
                    <a:lnTo>
                      <a:pt x="33" y="155"/>
                    </a:lnTo>
                    <a:lnTo>
                      <a:pt x="33" y="156"/>
                    </a:lnTo>
                    <a:lnTo>
                      <a:pt x="34" y="155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3" y="157"/>
                    </a:lnTo>
                    <a:lnTo>
                      <a:pt x="34" y="157"/>
                    </a:lnTo>
                    <a:lnTo>
                      <a:pt x="34" y="158"/>
                    </a:lnTo>
                    <a:lnTo>
                      <a:pt x="33" y="158"/>
                    </a:lnTo>
                    <a:lnTo>
                      <a:pt x="33" y="157"/>
                    </a:lnTo>
                    <a:lnTo>
                      <a:pt x="32" y="157"/>
                    </a:lnTo>
                    <a:lnTo>
                      <a:pt x="32" y="156"/>
                    </a:lnTo>
                    <a:lnTo>
                      <a:pt x="31" y="156"/>
                    </a:lnTo>
                    <a:lnTo>
                      <a:pt x="30" y="156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8"/>
                    </a:lnTo>
                    <a:lnTo>
                      <a:pt x="28" y="157"/>
                    </a:lnTo>
                    <a:lnTo>
                      <a:pt x="27" y="158"/>
                    </a:lnTo>
                    <a:lnTo>
                      <a:pt x="27" y="157"/>
                    </a:lnTo>
                    <a:lnTo>
                      <a:pt x="26" y="158"/>
                    </a:lnTo>
                    <a:lnTo>
                      <a:pt x="25" y="158"/>
                    </a:lnTo>
                    <a:lnTo>
                      <a:pt x="24" y="158"/>
                    </a:lnTo>
                    <a:lnTo>
                      <a:pt x="24" y="159"/>
                    </a:lnTo>
                    <a:lnTo>
                      <a:pt x="23" y="159"/>
                    </a:lnTo>
                    <a:lnTo>
                      <a:pt x="22" y="159"/>
                    </a:lnTo>
                    <a:lnTo>
                      <a:pt x="22" y="160"/>
                    </a:lnTo>
                    <a:lnTo>
                      <a:pt x="21" y="160"/>
                    </a:lnTo>
                    <a:lnTo>
                      <a:pt x="22" y="159"/>
                    </a:lnTo>
                    <a:lnTo>
                      <a:pt x="22" y="158"/>
                    </a:lnTo>
                    <a:lnTo>
                      <a:pt x="21" y="158"/>
                    </a:lnTo>
                    <a:lnTo>
                      <a:pt x="21" y="159"/>
                    </a:lnTo>
                    <a:lnTo>
                      <a:pt x="21" y="158"/>
                    </a:lnTo>
                    <a:lnTo>
                      <a:pt x="20" y="158"/>
                    </a:lnTo>
                    <a:lnTo>
                      <a:pt x="19" y="158"/>
                    </a:lnTo>
                    <a:lnTo>
                      <a:pt x="18" y="158"/>
                    </a:lnTo>
                    <a:lnTo>
                      <a:pt x="18" y="159"/>
                    </a:lnTo>
                    <a:lnTo>
                      <a:pt x="18" y="158"/>
                    </a:lnTo>
                    <a:lnTo>
                      <a:pt x="17" y="158"/>
                    </a:lnTo>
                    <a:lnTo>
                      <a:pt x="17" y="159"/>
                    </a:lnTo>
                    <a:lnTo>
                      <a:pt x="17" y="158"/>
                    </a:lnTo>
                    <a:lnTo>
                      <a:pt x="16" y="159"/>
                    </a:lnTo>
                    <a:lnTo>
                      <a:pt x="16" y="160"/>
                    </a:lnTo>
                    <a:lnTo>
                      <a:pt x="15" y="160"/>
                    </a:lnTo>
                    <a:lnTo>
                      <a:pt x="15" y="161"/>
                    </a:lnTo>
                    <a:lnTo>
                      <a:pt x="14" y="162"/>
                    </a:lnTo>
                    <a:lnTo>
                      <a:pt x="14" y="163"/>
                    </a:lnTo>
                    <a:lnTo>
                      <a:pt x="14" y="164"/>
                    </a:lnTo>
                    <a:lnTo>
                      <a:pt x="15" y="164"/>
                    </a:lnTo>
                    <a:lnTo>
                      <a:pt x="14" y="164"/>
                    </a:lnTo>
                    <a:lnTo>
                      <a:pt x="14" y="165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7"/>
                    </a:lnTo>
                    <a:lnTo>
                      <a:pt x="14" y="167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2" y="168"/>
                    </a:lnTo>
                    <a:lnTo>
                      <a:pt x="13" y="168"/>
                    </a:lnTo>
                    <a:lnTo>
                      <a:pt x="13" y="169"/>
                    </a:lnTo>
                    <a:lnTo>
                      <a:pt x="12" y="169"/>
                    </a:lnTo>
                    <a:lnTo>
                      <a:pt x="12" y="170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2" y="171"/>
                    </a:lnTo>
                    <a:lnTo>
                      <a:pt x="12" y="172"/>
                    </a:lnTo>
                    <a:lnTo>
                      <a:pt x="13" y="172"/>
                    </a:lnTo>
                    <a:lnTo>
                      <a:pt x="14" y="172"/>
                    </a:lnTo>
                    <a:lnTo>
                      <a:pt x="14" y="171"/>
                    </a:lnTo>
                    <a:lnTo>
                      <a:pt x="14" y="172"/>
                    </a:lnTo>
                    <a:lnTo>
                      <a:pt x="14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6" y="170"/>
                    </a:lnTo>
                    <a:lnTo>
                      <a:pt x="16" y="171"/>
                    </a:lnTo>
                    <a:lnTo>
                      <a:pt x="16" y="170"/>
                    </a:lnTo>
                    <a:lnTo>
                      <a:pt x="16" y="171"/>
                    </a:lnTo>
                    <a:lnTo>
                      <a:pt x="16" y="170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8" y="170"/>
                    </a:lnTo>
                    <a:lnTo>
                      <a:pt x="19" y="171"/>
                    </a:lnTo>
                    <a:lnTo>
                      <a:pt x="18" y="171"/>
                    </a:lnTo>
                    <a:lnTo>
                      <a:pt x="18" y="172"/>
                    </a:lnTo>
                    <a:lnTo>
                      <a:pt x="18" y="171"/>
                    </a:lnTo>
                    <a:lnTo>
                      <a:pt x="17" y="172"/>
                    </a:lnTo>
                    <a:lnTo>
                      <a:pt x="17" y="171"/>
                    </a:lnTo>
                    <a:lnTo>
                      <a:pt x="18" y="171"/>
                    </a:lnTo>
                    <a:lnTo>
                      <a:pt x="17" y="171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6" y="172"/>
                    </a:lnTo>
                    <a:lnTo>
                      <a:pt x="15" y="173"/>
                    </a:lnTo>
                    <a:lnTo>
                      <a:pt x="15" y="172"/>
                    </a:lnTo>
                    <a:lnTo>
                      <a:pt x="15" y="173"/>
                    </a:lnTo>
                    <a:lnTo>
                      <a:pt x="14" y="173"/>
                    </a:lnTo>
                    <a:lnTo>
                      <a:pt x="15" y="173"/>
                    </a:lnTo>
                    <a:lnTo>
                      <a:pt x="14" y="173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4" y="174"/>
                    </a:lnTo>
                    <a:lnTo>
                      <a:pt x="15" y="174"/>
                    </a:lnTo>
                    <a:lnTo>
                      <a:pt x="15" y="173"/>
                    </a:lnTo>
                    <a:lnTo>
                      <a:pt x="15" y="174"/>
                    </a:lnTo>
                    <a:lnTo>
                      <a:pt x="16" y="174"/>
                    </a:lnTo>
                    <a:lnTo>
                      <a:pt x="16" y="173"/>
                    </a:lnTo>
                    <a:lnTo>
                      <a:pt x="17" y="173"/>
                    </a:lnTo>
                    <a:lnTo>
                      <a:pt x="18" y="173"/>
                    </a:lnTo>
                    <a:lnTo>
                      <a:pt x="19" y="173"/>
                    </a:lnTo>
                    <a:lnTo>
                      <a:pt x="18" y="174"/>
                    </a:lnTo>
                    <a:lnTo>
                      <a:pt x="17" y="175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6" y="178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7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9" y="175"/>
                    </a:lnTo>
                    <a:lnTo>
                      <a:pt x="20" y="174"/>
                    </a:lnTo>
                    <a:lnTo>
                      <a:pt x="20" y="173"/>
                    </a:lnTo>
                    <a:lnTo>
                      <a:pt x="21" y="173"/>
                    </a:lnTo>
                    <a:lnTo>
                      <a:pt x="22" y="173"/>
                    </a:lnTo>
                    <a:lnTo>
                      <a:pt x="23" y="173"/>
                    </a:lnTo>
                    <a:lnTo>
                      <a:pt x="22" y="173"/>
                    </a:lnTo>
                    <a:lnTo>
                      <a:pt x="22" y="174"/>
                    </a:lnTo>
                    <a:lnTo>
                      <a:pt x="22" y="175"/>
                    </a:lnTo>
                    <a:lnTo>
                      <a:pt x="21" y="175"/>
                    </a:lnTo>
                    <a:lnTo>
                      <a:pt x="21" y="176"/>
                    </a:lnTo>
                    <a:lnTo>
                      <a:pt x="22" y="176"/>
                    </a:lnTo>
                    <a:lnTo>
                      <a:pt x="23" y="176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5" y="176"/>
                    </a:lnTo>
                    <a:lnTo>
                      <a:pt x="25" y="177"/>
                    </a:lnTo>
                    <a:lnTo>
                      <a:pt x="26" y="177"/>
                    </a:lnTo>
                    <a:lnTo>
                      <a:pt x="25" y="178"/>
                    </a:lnTo>
                    <a:lnTo>
                      <a:pt x="26" y="178"/>
                    </a:lnTo>
                    <a:lnTo>
                      <a:pt x="26" y="179"/>
                    </a:lnTo>
                    <a:lnTo>
                      <a:pt x="26" y="178"/>
                    </a:lnTo>
                    <a:lnTo>
                      <a:pt x="25" y="178"/>
                    </a:lnTo>
                    <a:lnTo>
                      <a:pt x="24" y="178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2" y="179"/>
                    </a:lnTo>
                    <a:lnTo>
                      <a:pt x="22" y="180"/>
                    </a:lnTo>
                    <a:lnTo>
                      <a:pt x="22" y="181"/>
                    </a:lnTo>
                    <a:lnTo>
                      <a:pt x="21" y="181"/>
                    </a:lnTo>
                    <a:lnTo>
                      <a:pt x="21" y="182"/>
                    </a:lnTo>
                    <a:lnTo>
                      <a:pt x="20" y="183"/>
                    </a:lnTo>
                    <a:lnTo>
                      <a:pt x="19" y="183"/>
                    </a:lnTo>
                    <a:lnTo>
                      <a:pt x="18" y="183"/>
                    </a:lnTo>
                    <a:lnTo>
                      <a:pt x="19" y="182"/>
                    </a:lnTo>
                    <a:lnTo>
                      <a:pt x="18" y="182"/>
                    </a:lnTo>
                    <a:lnTo>
                      <a:pt x="18" y="181"/>
                    </a:lnTo>
                    <a:lnTo>
                      <a:pt x="17" y="181"/>
                    </a:lnTo>
                    <a:lnTo>
                      <a:pt x="17" y="182"/>
                    </a:lnTo>
                    <a:lnTo>
                      <a:pt x="17" y="181"/>
                    </a:lnTo>
                    <a:lnTo>
                      <a:pt x="16" y="181"/>
                    </a:lnTo>
                    <a:lnTo>
                      <a:pt x="15" y="181"/>
                    </a:lnTo>
                    <a:lnTo>
                      <a:pt x="14" y="181"/>
                    </a:lnTo>
                    <a:lnTo>
                      <a:pt x="13" y="181"/>
                    </a:lnTo>
                    <a:lnTo>
                      <a:pt x="13" y="182"/>
                    </a:lnTo>
                    <a:lnTo>
                      <a:pt x="13" y="181"/>
                    </a:lnTo>
                    <a:lnTo>
                      <a:pt x="12" y="181"/>
                    </a:lnTo>
                    <a:lnTo>
                      <a:pt x="11" y="181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3"/>
                    </a:lnTo>
                    <a:lnTo>
                      <a:pt x="9" y="182"/>
                    </a:lnTo>
                    <a:lnTo>
                      <a:pt x="8" y="181"/>
                    </a:lnTo>
                    <a:lnTo>
                      <a:pt x="8" y="180"/>
                    </a:lnTo>
                    <a:lnTo>
                      <a:pt x="7" y="180"/>
                    </a:lnTo>
                    <a:lnTo>
                      <a:pt x="6" y="179"/>
                    </a:lnTo>
                    <a:lnTo>
                      <a:pt x="7" y="179"/>
                    </a:lnTo>
                    <a:lnTo>
                      <a:pt x="7" y="178"/>
                    </a:lnTo>
                    <a:lnTo>
                      <a:pt x="6" y="178"/>
                    </a:lnTo>
                    <a:lnTo>
                      <a:pt x="6" y="177"/>
                    </a:lnTo>
                    <a:lnTo>
                      <a:pt x="5" y="176"/>
                    </a:lnTo>
                    <a:lnTo>
                      <a:pt x="4" y="176"/>
                    </a:lnTo>
                    <a:lnTo>
                      <a:pt x="4" y="175"/>
                    </a:lnTo>
                    <a:lnTo>
                      <a:pt x="4" y="174"/>
                    </a:lnTo>
                    <a:lnTo>
                      <a:pt x="3" y="174"/>
                    </a:lnTo>
                    <a:lnTo>
                      <a:pt x="3" y="173"/>
                    </a:lnTo>
                    <a:lnTo>
                      <a:pt x="2" y="173"/>
                    </a:lnTo>
                    <a:lnTo>
                      <a:pt x="2" y="172"/>
                    </a:lnTo>
                    <a:lnTo>
                      <a:pt x="1" y="172"/>
                    </a:lnTo>
                    <a:lnTo>
                      <a:pt x="0" y="172"/>
                    </a:lnTo>
                    <a:lnTo>
                      <a:pt x="0" y="171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3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3" y="166"/>
                    </a:lnTo>
                    <a:lnTo>
                      <a:pt x="3" y="167"/>
                    </a:lnTo>
                    <a:lnTo>
                      <a:pt x="3" y="166"/>
                    </a:lnTo>
                    <a:lnTo>
                      <a:pt x="4" y="166"/>
                    </a:lnTo>
                    <a:lnTo>
                      <a:pt x="5" y="166"/>
                    </a:lnTo>
                    <a:lnTo>
                      <a:pt x="5" y="165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5" y="164"/>
                    </a:lnTo>
                    <a:lnTo>
                      <a:pt x="5" y="163"/>
                    </a:lnTo>
                    <a:lnTo>
                      <a:pt x="6" y="163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6" y="158"/>
                    </a:lnTo>
                    <a:lnTo>
                      <a:pt x="7" y="158"/>
                    </a:lnTo>
                    <a:lnTo>
                      <a:pt x="6" y="158"/>
                    </a:lnTo>
                    <a:lnTo>
                      <a:pt x="7" y="157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8" y="155"/>
                    </a:lnTo>
                    <a:lnTo>
                      <a:pt x="8" y="154"/>
                    </a:lnTo>
                    <a:lnTo>
                      <a:pt x="8" y="153"/>
                    </a:lnTo>
                    <a:lnTo>
                      <a:pt x="8" y="152"/>
                    </a:lnTo>
                    <a:lnTo>
                      <a:pt x="9" y="152"/>
                    </a:lnTo>
                    <a:lnTo>
                      <a:pt x="10" y="152"/>
                    </a:lnTo>
                    <a:lnTo>
                      <a:pt x="11" y="152"/>
                    </a:lnTo>
                    <a:lnTo>
                      <a:pt x="11" y="151"/>
                    </a:lnTo>
                    <a:lnTo>
                      <a:pt x="12" y="151"/>
                    </a:lnTo>
                    <a:lnTo>
                      <a:pt x="11" y="151"/>
                    </a:lnTo>
                    <a:lnTo>
                      <a:pt x="12" y="150"/>
                    </a:lnTo>
                    <a:lnTo>
                      <a:pt x="13" y="149"/>
                    </a:lnTo>
                    <a:lnTo>
                      <a:pt x="14" y="149"/>
                    </a:lnTo>
                    <a:lnTo>
                      <a:pt x="14" y="148"/>
                    </a:lnTo>
                    <a:lnTo>
                      <a:pt x="15" y="148"/>
                    </a:lnTo>
                    <a:lnTo>
                      <a:pt x="15" y="149"/>
                    </a:lnTo>
                    <a:lnTo>
                      <a:pt x="16" y="149"/>
                    </a:lnTo>
                    <a:lnTo>
                      <a:pt x="17" y="149"/>
                    </a:lnTo>
                    <a:lnTo>
                      <a:pt x="17" y="148"/>
                    </a:lnTo>
                    <a:lnTo>
                      <a:pt x="18" y="148"/>
                    </a:lnTo>
                    <a:lnTo>
                      <a:pt x="18" y="149"/>
                    </a:lnTo>
                    <a:lnTo>
                      <a:pt x="18" y="148"/>
                    </a:lnTo>
                    <a:lnTo>
                      <a:pt x="19" y="148"/>
                    </a:lnTo>
                    <a:lnTo>
                      <a:pt x="20" y="148"/>
                    </a:lnTo>
                    <a:lnTo>
                      <a:pt x="20" y="147"/>
                    </a:lnTo>
                    <a:lnTo>
                      <a:pt x="21" y="147"/>
                    </a:lnTo>
                    <a:lnTo>
                      <a:pt x="22" y="146"/>
                    </a:lnTo>
                    <a:lnTo>
                      <a:pt x="23" y="146"/>
                    </a:lnTo>
                    <a:lnTo>
                      <a:pt x="24" y="146"/>
                    </a:lnTo>
                    <a:lnTo>
                      <a:pt x="25" y="145"/>
                    </a:lnTo>
                    <a:lnTo>
                      <a:pt x="25" y="146"/>
                    </a:lnTo>
                    <a:lnTo>
                      <a:pt x="26" y="146"/>
                    </a:lnTo>
                    <a:lnTo>
                      <a:pt x="27" y="146"/>
                    </a:lnTo>
                    <a:lnTo>
                      <a:pt x="27" y="145"/>
                    </a:lnTo>
                    <a:lnTo>
                      <a:pt x="28" y="145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31" y="144"/>
                    </a:lnTo>
                    <a:lnTo>
                      <a:pt x="32" y="144"/>
                    </a:lnTo>
                    <a:lnTo>
                      <a:pt x="31" y="145"/>
                    </a:lnTo>
                    <a:lnTo>
                      <a:pt x="32" y="145"/>
                    </a:lnTo>
                    <a:lnTo>
                      <a:pt x="32" y="146"/>
                    </a:lnTo>
                    <a:lnTo>
                      <a:pt x="32" y="147"/>
                    </a:lnTo>
                    <a:lnTo>
                      <a:pt x="33" y="146"/>
                    </a:lnTo>
                    <a:lnTo>
                      <a:pt x="34" y="146"/>
                    </a:lnTo>
                    <a:lnTo>
                      <a:pt x="35" y="146"/>
                    </a:lnTo>
                    <a:lnTo>
                      <a:pt x="35" y="145"/>
                    </a:lnTo>
                    <a:lnTo>
                      <a:pt x="36" y="144"/>
                    </a:lnTo>
                    <a:lnTo>
                      <a:pt x="37" y="144"/>
                    </a:lnTo>
                    <a:lnTo>
                      <a:pt x="37" y="145"/>
                    </a:lnTo>
                    <a:lnTo>
                      <a:pt x="38" y="145"/>
                    </a:lnTo>
                    <a:lnTo>
                      <a:pt x="39" y="145"/>
                    </a:lnTo>
                    <a:lnTo>
                      <a:pt x="40" y="145"/>
                    </a:lnTo>
                    <a:lnTo>
                      <a:pt x="41" y="145"/>
                    </a:lnTo>
                    <a:lnTo>
                      <a:pt x="41" y="144"/>
                    </a:lnTo>
                    <a:lnTo>
                      <a:pt x="42" y="144"/>
                    </a:lnTo>
                    <a:lnTo>
                      <a:pt x="43" y="144"/>
                    </a:lnTo>
                    <a:lnTo>
                      <a:pt x="43" y="145"/>
                    </a:lnTo>
                    <a:lnTo>
                      <a:pt x="43" y="144"/>
                    </a:lnTo>
                    <a:lnTo>
                      <a:pt x="44" y="144"/>
                    </a:lnTo>
                    <a:lnTo>
                      <a:pt x="45" y="144"/>
                    </a:lnTo>
                    <a:lnTo>
                      <a:pt x="45" y="143"/>
                    </a:lnTo>
                    <a:lnTo>
                      <a:pt x="45" y="144"/>
                    </a:lnTo>
                    <a:lnTo>
                      <a:pt x="46" y="144"/>
                    </a:lnTo>
                    <a:lnTo>
                      <a:pt x="47" y="144"/>
                    </a:lnTo>
                    <a:lnTo>
                      <a:pt x="47" y="143"/>
                    </a:lnTo>
                    <a:lnTo>
                      <a:pt x="48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9" y="139"/>
                    </a:lnTo>
                    <a:lnTo>
                      <a:pt x="49" y="138"/>
                    </a:lnTo>
                    <a:lnTo>
                      <a:pt x="50" y="138"/>
                    </a:lnTo>
                    <a:lnTo>
                      <a:pt x="49" y="138"/>
                    </a:lnTo>
                    <a:lnTo>
                      <a:pt x="50" y="137"/>
                    </a:lnTo>
                    <a:lnTo>
                      <a:pt x="51" y="137"/>
                    </a:lnTo>
                    <a:lnTo>
                      <a:pt x="51" y="136"/>
                    </a:lnTo>
                    <a:lnTo>
                      <a:pt x="52" y="136"/>
                    </a:lnTo>
                    <a:lnTo>
                      <a:pt x="52" y="137"/>
                    </a:lnTo>
                    <a:lnTo>
                      <a:pt x="53" y="136"/>
                    </a:lnTo>
                    <a:lnTo>
                      <a:pt x="53" y="135"/>
                    </a:lnTo>
                    <a:lnTo>
                      <a:pt x="54" y="135"/>
                    </a:lnTo>
                    <a:lnTo>
                      <a:pt x="55" y="134"/>
                    </a:lnTo>
                    <a:lnTo>
                      <a:pt x="55" y="133"/>
                    </a:lnTo>
                    <a:lnTo>
                      <a:pt x="56" y="133"/>
                    </a:lnTo>
                    <a:lnTo>
                      <a:pt x="56" y="132"/>
                    </a:lnTo>
                    <a:lnTo>
                      <a:pt x="55" y="131"/>
                    </a:lnTo>
                    <a:lnTo>
                      <a:pt x="54" y="130"/>
                    </a:lnTo>
                    <a:lnTo>
                      <a:pt x="54" y="129"/>
                    </a:lnTo>
                    <a:lnTo>
                      <a:pt x="55" y="129"/>
                    </a:lnTo>
                    <a:lnTo>
                      <a:pt x="54" y="129"/>
                    </a:lnTo>
                    <a:lnTo>
                      <a:pt x="53" y="128"/>
                    </a:lnTo>
                    <a:lnTo>
                      <a:pt x="53" y="127"/>
                    </a:lnTo>
                    <a:lnTo>
                      <a:pt x="52" y="127"/>
                    </a:lnTo>
                    <a:lnTo>
                      <a:pt x="52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6"/>
                    </a:lnTo>
                    <a:lnTo>
                      <a:pt x="50" y="127"/>
                    </a:lnTo>
                    <a:lnTo>
                      <a:pt x="49" y="126"/>
                    </a:lnTo>
                    <a:lnTo>
                      <a:pt x="48" y="126"/>
                    </a:lnTo>
                    <a:lnTo>
                      <a:pt x="47" y="126"/>
                    </a:lnTo>
                    <a:lnTo>
                      <a:pt x="47" y="125"/>
                    </a:lnTo>
                    <a:lnTo>
                      <a:pt x="46" y="125"/>
                    </a:lnTo>
                    <a:lnTo>
                      <a:pt x="45" y="125"/>
                    </a:lnTo>
                    <a:lnTo>
                      <a:pt x="45" y="124"/>
                    </a:lnTo>
                    <a:lnTo>
                      <a:pt x="44" y="124"/>
                    </a:lnTo>
                    <a:lnTo>
                      <a:pt x="43" y="124"/>
                    </a:lnTo>
                    <a:lnTo>
                      <a:pt x="43" y="125"/>
                    </a:lnTo>
                    <a:lnTo>
                      <a:pt x="43" y="126"/>
                    </a:lnTo>
                    <a:lnTo>
                      <a:pt x="42" y="126"/>
                    </a:lnTo>
                    <a:lnTo>
                      <a:pt x="42" y="125"/>
                    </a:lnTo>
                    <a:lnTo>
                      <a:pt x="42" y="124"/>
                    </a:lnTo>
                    <a:lnTo>
                      <a:pt x="42" y="123"/>
                    </a:lnTo>
                    <a:lnTo>
                      <a:pt x="42" y="124"/>
                    </a:lnTo>
                    <a:lnTo>
                      <a:pt x="41" y="123"/>
                    </a:lnTo>
                    <a:lnTo>
                      <a:pt x="40" y="123"/>
                    </a:lnTo>
                    <a:lnTo>
                      <a:pt x="40" y="124"/>
                    </a:lnTo>
                    <a:lnTo>
                      <a:pt x="39" y="124"/>
                    </a:lnTo>
                    <a:lnTo>
                      <a:pt x="39" y="125"/>
                    </a:lnTo>
                    <a:lnTo>
                      <a:pt x="40" y="125"/>
                    </a:lnTo>
                    <a:lnTo>
                      <a:pt x="39" y="125"/>
                    </a:lnTo>
                    <a:lnTo>
                      <a:pt x="38" y="125"/>
                    </a:lnTo>
                    <a:lnTo>
                      <a:pt x="37" y="124"/>
                    </a:lnTo>
                    <a:lnTo>
                      <a:pt x="37" y="125"/>
                    </a:lnTo>
                    <a:lnTo>
                      <a:pt x="36" y="125"/>
                    </a:lnTo>
                    <a:lnTo>
                      <a:pt x="35" y="125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5"/>
                    </a:lnTo>
                    <a:lnTo>
                      <a:pt x="33" y="126"/>
                    </a:lnTo>
                    <a:lnTo>
                      <a:pt x="32" y="126"/>
                    </a:lnTo>
                    <a:lnTo>
                      <a:pt x="31" y="127"/>
                    </a:lnTo>
                    <a:lnTo>
                      <a:pt x="31" y="126"/>
                    </a:lnTo>
                    <a:lnTo>
                      <a:pt x="30" y="126"/>
                    </a:lnTo>
                    <a:lnTo>
                      <a:pt x="30" y="127"/>
                    </a:lnTo>
                    <a:lnTo>
                      <a:pt x="29" y="127"/>
                    </a:lnTo>
                    <a:lnTo>
                      <a:pt x="29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5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6" y="125"/>
                    </a:lnTo>
                    <a:lnTo>
                      <a:pt x="26" y="126"/>
                    </a:lnTo>
                    <a:lnTo>
                      <a:pt x="26" y="125"/>
                    </a:lnTo>
                    <a:lnTo>
                      <a:pt x="25" y="125"/>
                    </a:lnTo>
                    <a:lnTo>
                      <a:pt x="25" y="124"/>
                    </a:lnTo>
                    <a:lnTo>
                      <a:pt x="24" y="125"/>
                    </a:lnTo>
                    <a:lnTo>
                      <a:pt x="24" y="124"/>
                    </a:lnTo>
                    <a:lnTo>
                      <a:pt x="23" y="124"/>
                    </a:lnTo>
                    <a:lnTo>
                      <a:pt x="22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2" y="121"/>
                    </a:lnTo>
                    <a:lnTo>
                      <a:pt x="22" y="120"/>
                    </a:lnTo>
                    <a:lnTo>
                      <a:pt x="22" y="119"/>
                    </a:lnTo>
                    <a:lnTo>
                      <a:pt x="22" y="120"/>
                    </a:lnTo>
                    <a:lnTo>
                      <a:pt x="21" y="119"/>
                    </a:lnTo>
                    <a:lnTo>
                      <a:pt x="20" y="120"/>
                    </a:lnTo>
                    <a:lnTo>
                      <a:pt x="20" y="119"/>
                    </a:lnTo>
                    <a:lnTo>
                      <a:pt x="21" y="118"/>
                    </a:lnTo>
                    <a:lnTo>
                      <a:pt x="20" y="117"/>
                    </a:lnTo>
                    <a:lnTo>
                      <a:pt x="19" y="117"/>
                    </a:lnTo>
                    <a:lnTo>
                      <a:pt x="19" y="116"/>
                    </a:lnTo>
                    <a:lnTo>
                      <a:pt x="18" y="116"/>
                    </a:lnTo>
                    <a:lnTo>
                      <a:pt x="18" y="115"/>
                    </a:lnTo>
                    <a:lnTo>
                      <a:pt x="18" y="114"/>
                    </a:lnTo>
                    <a:lnTo>
                      <a:pt x="17" y="114"/>
                    </a:lnTo>
                    <a:lnTo>
                      <a:pt x="17" y="113"/>
                    </a:lnTo>
                    <a:lnTo>
                      <a:pt x="18" y="112"/>
                    </a:lnTo>
                    <a:lnTo>
                      <a:pt x="18" y="113"/>
                    </a:lnTo>
                    <a:lnTo>
                      <a:pt x="18" y="112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5" y="108"/>
                    </a:lnTo>
                    <a:lnTo>
                      <a:pt x="14" y="108"/>
                    </a:lnTo>
                    <a:lnTo>
                      <a:pt x="14" y="107"/>
                    </a:lnTo>
                    <a:lnTo>
                      <a:pt x="13" y="107"/>
                    </a:lnTo>
                    <a:lnTo>
                      <a:pt x="12" y="107"/>
                    </a:lnTo>
                    <a:close/>
                    <a:moveTo>
                      <a:pt x="215" y="164"/>
                    </a:moveTo>
                    <a:lnTo>
                      <a:pt x="215" y="164"/>
                    </a:lnTo>
                    <a:lnTo>
                      <a:pt x="215" y="163"/>
                    </a:lnTo>
                    <a:lnTo>
                      <a:pt x="215" y="164"/>
                    </a:lnTo>
                    <a:close/>
                    <a:moveTo>
                      <a:pt x="211" y="165"/>
                    </a:moveTo>
                    <a:lnTo>
                      <a:pt x="211" y="164"/>
                    </a:lnTo>
                    <a:lnTo>
                      <a:pt x="212" y="164"/>
                    </a:lnTo>
                    <a:lnTo>
                      <a:pt x="213" y="164"/>
                    </a:lnTo>
                    <a:lnTo>
                      <a:pt x="212" y="164"/>
                    </a:lnTo>
                    <a:lnTo>
                      <a:pt x="212" y="165"/>
                    </a:lnTo>
                    <a:lnTo>
                      <a:pt x="212" y="164"/>
                    </a:lnTo>
                    <a:lnTo>
                      <a:pt x="211" y="165"/>
                    </a:lnTo>
                    <a:close/>
                    <a:moveTo>
                      <a:pt x="209" y="166"/>
                    </a:moveTo>
                    <a:lnTo>
                      <a:pt x="209" y="166"/>
                    </a:lnTo>
                    <a:lnTo>
                      <a:pt x="210" y="166"/>
                    </a:lnTo>
                    <a:lnTo>
                      <a:pt x="209" y="166"/>
                    </a:lnTo>
                    <a:lnTo>
                      <a:pt x="210" y="166"/>
                    </a:lnTo>
                    <a:lnTo>
                      <a:pt x="209" y="166"/>
                    </a:lnTo>
                    <a:close/>
                    <a:moveTo>
                      <a:pt x="127" y="148"/>
                    </a:moveTo>
                    <a:lnTo>
                      <a:pt x="126" y="147"/>
                    </a:lnTo>
                    <a:lnTo>
                      <a:pt x="127" y="147"/>
                    </a:lnTo>
                    <a:lnTo>
                      <a:pt x="126" y="147"/>
                    </a:lnTo>
                    <a:lnTo>
                      <a:pt x="127" y="147"/>
                    </a:lnTo>
                    <a:lnTo>
                      <a:pt x="127" y="148"/>
                    </a:lnTo>
                    <a:close/>
                    <a:moveTo>
                      <a:pt x="120" y="149"/>
                    </a:moveTo>
                    <a:lnTo>
                      <a:pt x="120" y="149"/>
                    </a:lnTo>
                    <a:lnTo>
                      <a:pt x="121" y="148"/>
                    </a:lnTo>
                    <a:lnTo>
                      <a:pt x="122" y="148"/>
                    </a:lnTo>
                    <a:lnTo>
                      <a:pt x="123" y="149"/>
                    </a:lnTo>
                    <a:lnTo>
                      <a:pt x="123" y="148"/>
                    </a:lnTo>
                    <a:lnTo>
                      <a:pt x="124" y="149"/>
                    </a:lnTo>
                    <a:lnTo>
                      <a:pt x="124" y="148"/>
                    </a:lnTo>
                    <a:lnTo>
                      <a:pt x="125" y="148"/>
                    </a:lnTo>
                    <a:lnTo>
                      <a:pt x="126" y="147"/>
                    </a:lnTo>
                    <a:lnTo>
                      <a:pt x="125" y="148"/>
                    </a:lnTo>
                    <a:lnTo>
                      <a:pt x="126" y="148"/>
                    </a:lnTo>
                    <a:lnTo>
                      <a:pt x="127" y="148"/>
                    </a:lnTo>
                    <a:lnTo>
                      <a:pt x="126" y="149"/>
                    </a:lnTo>
                    <a:lnTo>
                      <a:pt x="125" y="149"/>
                    </a:lnTo>
                    <a:lnTo>
                      <a:pt x="125" y="150"/>
                    </a:lnTo>
                    <a:lnTo>
                      <a:pt x="125" y="151"/>
                    </a:lnTo>
                    <a:lnTo>
                      <a:pt x="126" y="151"/>
                    </a:lnTo>
                    <a:lnTo>
                      <a:pt x="125" y="151"/>
                    </a:lnTo>
                    <a:lnTo>
                      <a:pt x="125" y="152"/>
                    </a:lnTo>
                    <a:lnTo>
                      <a:pt x="125" y="151"/>
                    </a:lnTo>
                    <a:lnTo>
                      <a:pt x="125" y="152"/>
                    </a:lnTo>
                    <a:lnTo>
                      <a:pt x="124" y="152"/>
                    </a:lnTo>
                    <a:lnTo>
                      <a:pt x="124" y="151"/>
                    </a:lnTo>
                    <a:lnTo>
                      <a:pt x="123" y="151"/>
                    </a:lnTo>
                    <a:lnTo>
                      <a:pt x="123" y="150"/>
                    </a:lnTo>
                    <a:lnTo>
                      <a:pt x="122" y="150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1" y="151"/>
                    </a:lnTo>
                    <a:lnTo>
                      <a:pt x="120" y="151"/>
                    </a:lnTo>
                    <a:lnTo>
                      <a:pt x="119" y="150"/>
                    </a:lnTo>
                    <a:lnTo>
                      <a:pt x="119" y="149"/>
                    </a:lnTo>
                    <a:lnTo>
                      <a:pt x="120" y="149"/>
                    </a:lnTo>
                    <a:close/>
                    <a:moveTo>
                      <a:pt x="93" y="164"/>
                    </a:moveTo>
                    <a:lnTo>
                      <a:pt x="92" y="164"/>
                    </a:lnTo>
                    <a:lnTo>
                      <a:pt x="93" y="164"/>
                    </a:lnTo>
                    <a:close/>
                    <a:moveTo>
                      <a:pt x="94" y="165"/>
                    </a:moveTo>
                    <a:lnTo>
                      <a:pt x="93" y="165"/>
                    </a:lnTo>
                    <a:lnTo>
                      <a:pt x="94" y="165"/>
                    </a:lnTo>
                    <a:close/>
                    <a:moveTo>
                      <a:pt x="94" y="165"/>
                    </a:moveTo>
                    <a:lnTo>
                      <a:pt x="93" y="165"/>
                    </a:lnTo>
                    <a:lnTo>
                      <a:pt x="93" y="164"/>
                    </a:lnTo>
                    <a:lnTo>
                      <a:pt x="94" y="165"/>
                    </a:lnTo>
                    <a:lnTo>
                      <a:pt x="94" y="166"/>
                    </a:lnTo>
                    <a:lnTo>
                      <a:pt x="94" y="165"/>
                    </a:lnTo>
                    <a:close/>
                    <a:moveTo>
                      <a:pt x="96" y="166"/>
                    </a:moveTo>
                    <a:lnTo>
                      <a:pt x="96" y="166"/>
                    </a:lnTo>
                    <a:lnTo>
                      <a:pt x="95" y="166"/>
                    </a:lnTo>
                    <a:lnTo>
                      <a:pt x="95" y="167"/>
                    </a:lnTo>
                    <a:lnTo>
                      <a:pt x="95" y="166"/>
                    </a:lnTo>
                    <a:lnTo>
                      <a:pt x="96" y="166"/>
                    </a:lnTo>
                    <a:close/>
                    <a:moveTo>
                      <a:pt x="118" y="149"/>
                    </a:moveTo>
                    <a:lnTo>
                      <a:pt x="118" y="149"/>
                    </a:lnTo>
                    <a:close/>
                    <a:moveTo>
                      <a:pt x="126" y="151"/>
                    </a:moveTo>
                    <a:lnTo>
                      <a:pt x="126" y="150"/>
                    </a:lnTo>
                    <a:lnTo>
                      <a:pt x="126" y="151"/>
                    </a:lnTo>
                    <a:close/>
                    <a:moveTo>
                      <a:pt x="119" y="151"/>
                    </a:moveTo>
                    <a:lnTo>
                      <a:pt x="119" y="151"/>
                    </a:lnTo>
                    <a:close/>
                    <a:moveTo>
                      <a:pt x="120" y="151"/>
                    </a:moveTo>
                    <a:lnTo>
                      <a:pt x="119" y="151"/>
                    </a:lnTo>
                    <a:lnTo>
                      <a:pt x="120" y="151"/>
                    </a:lnTo>
                    <a:close/>
                    <a:moveTo>
                      <a:pt x="122" y="154"/>
                    </a:moveTo>
                    <a:lnTo>
                      <a:pt x="121" y="154"/>
                    </a:lnTo>
                    <a:lnTo>
                      <a:pt x="120" y="154"/>
                    </a:lnTo>
                    <a:lnTo>
                      <a:pt x="120" y="153"/>
                    </a:lnTo>
                    <a:lnTo>
                      <a:pt x="120" y="152"/>
                    </a:lnTo>
                    <a:lnTo>
                      <a:pt x="121" y="152"/>
                    </a:lnTo>
                    <a:lnTo>
                      <a:pt x="122" y="152"/>
                    </a:lnTo>
                    <a:lnTo>
                      <a:pt x="122" y="153"/>
                    </a:lnTo>
                    <a:lnTo>
                      <a:pt x="121" y="153"/>
                    </a:lnTo>
                    <a:lnTo>
                      <a:pt x="121" y="152"/>
                    </a:lnTo>
                    <a:lnTo>
                      <a:pt x="121" y="153"/>
                    </a:lnTo>
                    <a:lnTo>
                      <a:pt x="122" y="153"/>
                    </a:lnTo>
                    <a:lnTo>
                      <a:pt x="122" y="154"/>
                    </a:lnTo>
                    <a:lnTo>
                      <a:pt x="121" y="154"/>
                    </a:lnTo>
                    <a:lnTo>
                      <a:pt x="122" y="154"/>
                    </a:lnTo>
                    <a:close/>
                    <a:moveTo>
                      <a:pt x="120" y="154"/>
                    </a:moveTo>
                    <a:lnTo>
                      <a:pt x="120" y="154"/>
                    </a:lnTo>
                    <a:close/>
                    <a:moveTo>
                      <a:pt x="125" y="157"/>
                    </a:moveTo>
                    <a:lnTo>
                      <a:pt x="124" y="157"/>
                    </a:lnTo>
                    <a:lnTo>
                      <a:pt x="125" y="157"/>
                    </a:lnTo>
                    <a:close/>
                    <a:moveTo>
                      <a:pt x="122" y="167"/>
                    </a:moveTo>
                    <a:lnTo>
                      <a:pt x="122" y="167"/>
                    </a:lnTo>
                    <a:close/>
                    <a:moveTo>
                      <a:pt x="121" y="167"/>
                    </a:moveTo>
                    <a:lnTo>
                      <a:pt x="121" y="167"/>
                    </a:lnTo>
                    <a:close/>
                    <a:moveTo>
                      <a:pt x="122" y="167"/>
                    </a:moveTo>
                    <a:lnTo>
                      <a:pt x="122" y="167"/>
                    </a:lnTo>
                    <a:close/>
                    <a:moveTo>
                      <a:pt x="116" y="167"/>
                    </a:moveTo>
                    <a:lnTo>
                      <a:pt x="116" y="166"/>
                    </a:lnTo>
                    <a:lnTo>
                      <a:pt x="116" y="167"/>
                    </a:lnTo>
                    <a:close/>
                    <a:moveTo>
                      <a:pt x="114" y="167"/>
                    </a:moveTo>
                    <a:lnTo>
                      <a:pt x="114" y="167"/>
                    </a:lnTo>
                    <a:lnTo>
                      <a:pt x="114" y="166"/>
                    </a:lnTo>
                    <a:lnTo>
                      <a:pt x="114" y="167"/>
                    </a:lnTo>
                    <a:close/>
                    <a:moveTo>
                      <a:pt x="88" y="165"/>
                    </a:moveTo>
                    <a:lnTo>
                      <a:pt x="89" y="164"/>
                    </a:lnTo>
                    <a:lnTo>
                      <a:pt x="90" y="164"/>
                    </a:lnTo>
                    <a:lnTo>
                      <a:pt x="91" y="164"/>
                    </a:lnTo>
                    <a:lnTo>
                      <a:pt x="92" y="164"/>
                    </a:lnTo>
                    <a:lnTo>
                      <a:pt x="93" y="164"/>
                    </a:lnTo>
                    <a:lnTo>
                      <a:pt x="93" y="165"/>
                    </a:lnTo>
                    <a:lnTo>
                      <a:pt x="94" y="165"/>
                    </a:lnTo>
                    <a:lnTo>
                      <a:pt x="94" y="166"/>
                    </a:lnTo>
                    <a:lnTo>
                      <a:pt x="95" y="166"/>
                    </a:lnTo>
                    <a:lnTo>
                      <a:pt x="95" y="167"/>
                    </a:lnTo>
                    <a:lnTo>
                      <a:pt x="94" y="166"/>
                    </a:lnTo>
                    <a:lnTo>
                      <a:pt x="93" y="166"/>
                    </a:lnTo>
                    <a:lnTo>
                      <a:pt x="91" y="166"/>
                    </a:lnTo>
                    <a:lnTo>
                      <a:pt x="88" y="166"/>
                    </a:lnTo>
                    <a:lnTo>
                      <a:pt x="86" y="166"/>
                    </a:lnTo>
                    <a:lnTo>
                      <a:pt x="82" y="166"/>
                    </a:lnTo>
                    <a:lnTo>
                      <a:pt x="80" y="165"/>
                    </a:lnTo>
                    <a:lnTo>
                      <a:pt x="78" y="166"/>
                    </a:lnTo>
                    <a:lnTo>
                      <a:pt x="75" y="166"/>
                    </a:lnTo>
                    <a:lnTo>
                      <a:pt x="72" y="166"/>
                    </a:lnTo>
                    <a:lnTo>
                      <a:pt x="67" y="166"/>
                    </a:lnTo>
                    <a:lnTo>
                      <a:pt x="66" y="166"/>
                    </a:lnTo>
                    <a:lnTo>
                      <a:pt x="66" y="167"/>
                    </a:lnTo>
                    <a:lnTo>
                      <a:pt x="65" y="167"/>
                    </a:lnTo>
                    <a:lnTo>
                      <a:pt x="64" y="167"/>
                    </a:lnTo>
                    <a:lnTo>
                      <a:pt x="64" y="166"/>
                    </a:lnTo>
                    <a:lnTo>
                      <a:pt x="63" y="166"/>
                    </a:lnTo>
                    <a:lnTo>
                      <a:pt x="63" y="165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4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5" y="164"/>
                    </a:lnTo>
                    <a:lnTo>
                      <a:pt x="66" y="163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3"/>
                    </a:lnTo>
                    <a:lnTo>
                      <a:pt x="69" y="164"/>
                    </a:lnTo>
                    <a:lnTo>
                      <a:pt x="70" y="164"/>
                    </a:lnTo>
                    <a:lnTo>
                      <a:pt x="71" y="164"/>
                    </a:lnTo>
                    <a:lnTo>
                      <a:pt x="71" y="165"/>
                    </a:lnTo>
                    <a:lnTo>
                      <a:pt x="72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3" y="163"/>
                    </a:lnTo>
                    <a:lnTo>
                      <a:pt x="72" y="163"/>
                    </a:lnTo>
                    <a:lnTo>
                      <a:pt x="72" y="162"/>
                    </a:lnTo>
                    <a:lnTo>
                      <a:pt x="71" y="162"/>
                    </a:lnTo>
                    <a:lnTo>
                      <a:pt x="71" y="161"/>
                    </a:lnTo>
                    <a:lnTo>
                      <a:pt x="71" y="162"/>
                    </a:lnTo>
                    <a:lnTo>
                      <a:pt x="72" y="162"/>
                    </a:lnTo>
                    <a:lnTo>
                      <a:pt x="74" y="164"/>
                    </a:lnTo>
                    <a:lnTo>
                      <a:pt x="76" y="164"/>
                    </a:lnTo>
                    <a:lnTo>
                      <a:pt x="77" y="165"/>
                    </a:lnTo>
                    <a:lnTo>
                      <a:pt x="79" y="165"/>
                    </a:lnTo>
                    <a:lnTo>
                      <a:pt x="83" y="165"/>
                    </a:lnTo>
                    <a:lnTo>
                      <a:pt x="85" y="165"/>
                    </a:lnTo>
                    <a:lnTo>
                      <a:pt x="88" y="165"/>
                    </a:lnTo>
                    <a:close/>
                    <a:moveTo>
                      <a:pt x="121" y="168"/>
                    </a:moveTo>
                    <a:lnTo>
                      <a:pt x="121" y="168"/>
                    </a:lnTo>
                    <a:lnTo>
                      <a:pt x="122" y="168"/>
                    </a:lnTo>
                    <a:lnTo>
                      <a:pt x="121" y="168"/>
                    </a:lnTo>
                    <a:close/>
                    <a:moveTo>
                      <a:pt x="114" y="167"/>
                    </a:moveTo>
                    <a:lnTo>
                      <a:pt x="114" y="167"/>
                    </a:lnTo>
                    <a:close/>
                    <a:moveTo>
                      <a:pt x="99" y="167"/>
                    </a:moveTo>
                    <a:lnTo>
                      <a:pt x="99" y="167"/>
                    </a:lnTo>
                    <a:close/>
                    <a:moveTo>
                      <a:pt x="125" y="170"/>
                    </a:moveTo>
                    <a:lnTo>
                      <a:pt x="125" y="170"/>
                    </a:lnTo>
                    <a:close/>
                    <a:moveTo>
                      <a:pt x="99" y="168"/>
                    </a:moveTo>
                    <a:lnTo>
                      <a:pt x="99" y="167"/>
                    </a:lnTo>
                    <a:lnTo>
                      <a:pt x="99" y="168"/>
                    </a:lnTo>
                    <a:close/>
                    <a:moveTo>
                      <a:pt x="122" y="171"/>
                    </a:moveTo>
                    <a:lnTo>
                      <a:pt x="121" y="171"/>
                    </a:lnTo>
                    <a:lnTo>
                      <a:pt x="121" y="170"/>
                    </a:lnTo>
                    <a:lnTo>
                      <a:pt x="122" y="170"/>
                    </a:lnTo>
                    <a:lnTo>
                      <a:pt x="122" y="171"/>
                    </a:lnTo>
                    <a:close/>
                    <a:moveTo>
                      <a:pt x="121" y="171"/>
                    </a:moveTo>
                    <a:lnTo>
                      <a:pt x="121" y="171"/>
                    </a:lnTo>
                    <a:close/>
                    <a:moveTo>
                      <a:pt x="95" y="168"/>
                    </a:moveTo>
                    <a:lnTo>
                      <a:pt x="95" y="168"/>
                    </a:lnTo>
                    <a:close/>
                    <a:moveTo>
                      <a:pt x="42" y="151"/>
                    </a:moveTo>
                    <a:lnTo>
                      <a:pt x="42" y="151"/>
                    </a:lnTo>
                    <a:close/>
                    <a:moveTo>
                      <a:pt x="41" y="152"/>
                    </a:moveTo>
                    <a:lnTo>
                      <a:pt x="41" y="152"/>
                    </a:lnTo>
                    <a:lnTo>
                      <a:pt x="41" y="151"/>
                    </a:lnTo>
                    <a:lnTo>
                      <a:pt x="41" y="152"/>
                    </a:lnTo>
                    <a:close/>
                    <a:moveTo>
                      <a:pt x="39" y="152"/>
                    </a:moveTo>
                    <a:lnTo>
                      <a:pt x="39" y="152"/>
                    </a:lnTo>
                    <a:close/>
                    <a:moveTo>
                      <a:pt x="41" y="153"/>
                    </a:moveTo>
                    <a:lnTo>
                      <a:pt x="41" y="153"/>
                    </a:lnTo>
                    <a:lnTo>
                      <a:pt x="41" y="152"/>
                    </a:lnTo>
                    <a:lnTo>
                      <a:pt x="41" y="153"/>
                    </a:lnTo>
                    <a:close/>
                    <a:moveTo>
                      <a:pt x="40" y="153"/>
                    </a:moveTo>
                    <a:lnTo>
                      <a:pt x="40" y="153"/>
                    </a:lnTo>
                    <a:close/>
                    <a:moveTo>
                      <a:pt x="37" y="153"/>
                    </a:moveTo>
                    <a:lnTo>
                      <a:pt x="37" y="153"/>
                    </a:lnTo>
                    <a:close/>
                    <a:moveTo>
                      <a:pt x="42" y="154"/>
                    </a:moveTo>
                    <a:lnTo>
                      <a:pt x="42" y="153"/>
                    </a:lnTo>
                    <a:lnTo>
                      <a:pt x="42" y="154"/>
                    </a:lnTo>
                    <a:close/>
                    <a:moveTo>
                      <a:pt x="36" y="153"/>
                    </a:moveTo>
                    <a:lnTo>
                      <a:pt x="36" y="153"/>
                    </a:lnTo>
                    <a:close/>
                    <a:moveTo>
                      <a:pt x="39" y="153"/>
                    </a:moveTo>
                    <a:lnTo>
                      <a:pt x="39" y="153"/>
                    </a:lnTo>
                    <a:close/>
                    <a:moveTo>
                      <a:pt x="42" y="154"/>
                    </a:moveTo>
                    <a:lnTo>
                      <a:pt x="42" y="154"/>
                    </a:lnTo>
                    <a:close/>
                    <a:moveTo>
                      <a:pt x="35" y="154"/>
                    </a:moveTo>
                    <a:lnTo>
                      <a:pt x="35" y="154"/>
                    </a:lnTo>
                    <a:lnTo>
                      <a:pt x="35" y="153"/>
                    </a:lnTo>
                    <a:lnTo>
                      <a:pt x="36" y="153"/>
                    </a:lnTo>
                    <a:lnTo>
                      <a:pt x="36" y="154"/>
                    </a:lnTo>
                    <a:lnTo>
                      <a:pt x="35" y="154"/>
                    </a:lnTo>
                    <a:close/>
                    <a:moveTo>
                      <a:pt x="38" y="154"/>
                    </a:moveTo>
                    <a:lnTo>
                      <a:pt x="39" y="154"/>
                    </a:lnTo>
                    <a:lnTo>
                      <a:pt x="38" y="154"/>
                    </a:lnTo>
                    <a:close/>
                    <a:moveTo>
                      <a:pt x="37" y="154"/>
                    </a:moveTo>
                    <a:lnTo>
                      <a:pt x="37" y="154"/>
                    </a:lnTo>
                    <a:close/>
                    <a:moveTo>
                      <a:pt x="40" y="155"/>
                    </a:moveTo>
                    <a:lnTo>
                      <a:pt x="40" y="154"/>
                    </a:lnTo>
                    <a:lnTo>
                      <a:pt x="40" y="155"/>
                    </a:lnTo>
                    <a:close/>
                    <a:moveTo>
                      <a:pt x="41" y="155"/>
                    </a:moveTo>
                    <a:lnTo>
                      <a:pt x="41" y="155"/>
                    </a:lnTo>
                    <a:close/>
                    <a:moveTo>
                      <a:pt x="36" y="155"/>
                    </a:move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4"/>
                    </a:lnTo>
                    <a:lnTo>
                      <a:pt x="36" y="155"/>
                    </a:lnTo>
                    <a:close/>
                    <a:moveTo>
                      <a:pt x="39" y="155"/>
                    </a:moveTo>
                    <a:lnTo>
                      <a:pt x="40" y="155"/>
                    </a:lnTo>
                    <a:lnTo>
                      <a:pt x="39" y="155"/>
                    </a:lnTo>
                    <a:close/>
                    <a:moveTo>
                      <a:pt x="39" y="155"/>
                    </a:moveTo>
                    <a:lnTo>
                      <a:pt x="39" y="155"/>
                    </a:lnTo>
                    <a:close/>
                    <a:moveTo>
                      <a:pt x="35" y="156"/>
                    </a:moveTo>
                    <a:lnTo>
                      <a:pt x="35" y="155"/>
                    </a:lnTo>
                    <a:lnTo>
                      <a:pt x="36" y="155"/>
                    </a:lnTo>
                    <a:lnTo>
                      <a:pt x="36" y="156"/>
                    </a:lnTo>
                    <a:lnTo>
                      <a:pt x="35" y="156"/>
                    </a:lnTo>
                    <a:close/>
                    <a:moveTo>
                      <a:pt x="36" y="156"/>
                    </a:moveTo>
                    <a:lnTo>
                      <a:pt x="36" y="155"/>
                    </a:lnTo>
                    <a:lnTo>
                      <a:pt x="36" y="156"/>
                    </a:lnTo>
                    <a:close/>
                    <a:moveTo>
                      <a:pt x="36" y="156"/>
                    </a:moveTo>
                    <a:lnTo>
                      <a:pt x="36" y="156"/>
                    </a:lnTo>
                    <a:lnTo>
                      <a:pt x="36" y="155"/>
                    </a:lnTo>
                    <a:lnTo>
                      <a:pt x="36" y="156"/>
                    </a:lnTo>
                    <a:close/>
                    <a:moveTo>
                      <a:pt x="34" y="156"/>
                    </a:moveTo>
                    <a:lnTo>
                      <a:pt x="34" y="156"/>
                    </a:lnTo>
                    <a:close/>
                    <a:moveTo>
                      <a:pt x="45" y="158"/>
                    </a:moveTo>
                    <a:lnTo>
                      <a:pt x="46" y="158"/>
                    </a:lnTo>
                    <a:lnTo>
                      <a:pt x="45" y="158"/>
                    </a:lnTo>
                    <a:close/>
                    <a:moveTo>
                      <a:pt x="42" y="158"/>
                    </a:moveTo>
                    <a:lnTo>
                      <a:pt x="42" y="158"/>
                    </a:lnTo>
                    <a:close/>
                    <a:moveTo>
                      <a:pt x="33" y="158"/>
                    </a:moveTo>
                    <a:lnTo>
                      <a:pt x="33" y="158"/>
                    </a:lnTo>
                    <a:close/>
                    <a:moveTo>
                      <a:pt x="41" y="159"/>
                    </a:moveTo>
                    <a:lnTo>
                      <a:pt x="41" y="158"/>
                    </a:lnTo>
                    <a:lnTo>
                      <a:pt x="41" y="159"/>
                    </a:lnTo>
                    <a:close/>
                    <a:moveTo>
                      <a:pt x="44" y="159"/>
                    </a:moveTo>
                    <a:lnTo>
                      <a:pt x="44" y="159"/>
                    </a:lnTo>
                    <a:close/>
                    <a:moveTo>
                      <a:pt x="36" y="159"/>
                    </a:moveTo>
                    <a:lnTo>
                      <a:pt x="36" y="158"/>
                    </a:lnTo>
                    <a:lnTo>
                      <a:pt x="36" y="159"/>
                    </a:lnTo>
                    <a:close/>
                    <a:moveTo>
                      <a:pt x="32" y="158"/>
                    </a:moveTo>
                    <a:lnTo>
                      <a:pt x="32" y="158"/>
                    </a:lnTo>
                    <a:lnTo>
                      <a:pt x="33" y="158"/>
                    </a:lnTo>
                    <a:lnTo>
                      <a:pt x="32" y="158"/>
                    </a:lnTo>
                    <a:close/>
                    <a:moveTo>
                      <a:pt x="30" y="158"/>
                    </a:moveTo>
                    <a:lnTo>
                      <a:pt x="30" y="158"/>
                    </a:lnTo>
                    <a:close/>
                    <a:moveTo>
                      <a:pt x="38" y="162"/>
                    </a:moveTo>
                    <a:lnTo>
                      <a:pt x="38" y="162"/>
                    </a:lnTo>
                    <a:lnTo>
                      <a:pt x="39" y="161"/>
                    </a:lnTo>
                    <a:lnTo>
                      <a:pt x="39" y="160"/>
                    </a:lnTo>
                    <a:lnTo>
                      <a:pt x="38" y="160"/>
                    </a:lnTo>
                    <a:lnTo>
                      <a:pt x="37" y="160"/>
                    </a:lnTo>
                    <a:lnTo>
                      <a:pt x="36" y="160"/>
                    </a:lnTo>
                    <a:lnTo>
                      <a:pt x="36" y="159"/>
                    </a:lnTo>
                    <a:lnTo>
                      <a:pt x="37" y="159"/>
                    </a:lnTo>
                    <a:lnTo>
                      <a:pt x="38" y="159"/>
                    </a:lnTo>
                    <a:lnTo>
                      <a:pt x="38" y="160"/>
                    </a:lnTo>
                    <a:lnTo>
                      <a:pt x="39" y="159"/>
                    </a:lnTo>
                    <a:lnTo>
                      <a:pt x="40" y="159"/>
                    </a:lnTo>
                    <a:lnTo>
                      <a:pt x="39" y="160"/>
                    </a:lnTo>
                    <a:lnTo>
                      <a:pt x="40" y="160"/>
                    </a:lnTo>
                    <a:lnTo>
                      <a:pt x="39" y="160"/>
                    </a:lnTo>
                    <a:lnTo>
                      <a:pt x="40" y="160"/>
                    </a:lnTo>
                    <a:lnTo>
                      <a:pt x="40" y="161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40" y="161"/>
                    </a:lnTo>
                    <a:lnTo>
                      <a:pt x="40" y="162"/>
                    </a:lnTo>
                    <a:lnTo>
                      <a:pt x="39" y="162"/>
                    </a:lnTo>
                    <a:lnTo>
                      <a:pt x="39" y="161"/>
                    </a:lnTo>
                    <a:lnTo>
                      <a:pt x="39" y="162"/>
                    </a:lnTo>
                    <a:lnTo>
                      <a:pt x="38" y="162"/>
                    </a:lnTo>
                    <a:close/>
                    <a:moveTo>
                      <a:pt x="35" y="159"/>
                    </a:moveTo>
                    <a:lnTo>
                      <a:pt x="35" y="159"/>
                    </a:lnTo>
                    <a:close/>
                    <a:moveTo>
                      <a:pt x="36" y="159"/>
                    </a:moveTo>
                    <a:lnTo>
                      <a:pt x="36" y="159"/>
                    </a:lnTo>
                    <a:close/>
                    <a:moveTo>
                      <a:pt x="53" y="161"/>
                    </a:moveTo>
                    <a:lnTo>
                      <a:pt x="53" y="161"/>
                    </a:lnTo>
                    <a:close/>
                    <a:moveTo>
                      <a:pt x="40" y="160"/>
                    </a:moveTo>
                    <a:lnTo>
                      <a:pt x="40" y="159"/>
                    </a:lnTo>
                    <a:lnTo>
                      <a:pt x="40" y="160"/>
                    </a:lnTo>
                    <a:close/>
                    <a:moveTo>
                      <a:pt x="36" y="159"/>
                    </a:moveTo>
                    <a:lnTo>
                      <a:pt x="36" y="159"/>
                    </a:lnTo>
                    <a:close/>
                    <a:moveTo>
                      <a:pt x="29" y="159"/>
                    </a:moveTo>
                    <a:lnTo>
                      <a:pt x="29" y="159"/>
                    </a:lnTo>
                    <a:lnTo>
                      <a:pt x="30" y="159"/>
                    </a:lnTo>
                    <a:lnTo>
                      <a:pt x="29" y="159"/>
                    </a:lnTo>
                    <a:lnTo>
                      <a:pt x="29" y="160"/>
                    </a:lnTo>
                    <a:lnTo>
                      <a:pt x="28" y="160"/>
                    </a:lnTo>
                    <a:lnTo>
                      <a:pt x="29" y="159"/>
                    </a:lnTo>
                    <a:lnTo>
                      <a:pt x="28" y="159"/>
                    </a:lnTo>
                    <a:lnTo>
                      <a:pt x="29" y="159"/>
                    </a:lnTo>
                    <a:close/>
                    <a:moveTo>
                      <a:pt x="41" y="161"/>
                    </a:moveTo>
                    <a:lnTo>
                      <a:pt x="41" y="161"/>
                    </a:lnTo>
                    <a:close/>
                    <a:moveTo>
                      <a:pt x="42" y="161"/>
                    </a:moveTo>
                    <a:lnTo>
                      <a:pt x="42" y="161"/>
                    </a:lnTo>
                    <a:close/>
                    <a:moveTo>
                      <a:pt x="36" y="161"/>
                    </a:moveTo>
                    <a:lnTo>
                      <a:pt x="36" y="160"/>
                    </a:lnTo>
                    <a:lnTo>
                      <a:pt x="36" y="161"/>
                    </a:lnTo>
                    <a:close/>
                    <a:moveTo>
                      <a:pt x="34" y="161"/>
                    </a:moveTo>
                    <a:lnTo>
                      <a:pt x="34" y="161"/>
                    </a:lnTo>
                    <a:lnTo>
                      <a:pt x="35" y="161"/>
                    </a:lnTo>
                    <a:lnTo>
                      <a:pt x="34" y="161"/>
                    </a:lnTo>
                    <a:close/>
                    <a:moveTo>
                      <a:pt x="42" y="162"/>
                    </a:moveTo>
                    <a:lnTo>
                      <a:pt x="41" y="161"/>
                    </a:lnTo>
                    <a:lnTo>
                      <a:pt x="42" y="161"/>
                    </a:lnTo>
                    <a:lnTo>
                      <a:pt x="42" y="162"/>
                    </a:lnTo>
                    <a:close/>
                    <a:moveTo>
                      <a:pt x="35" y="161"/>
                    </a:moveTo>
                    <a:lnTo>
                      <a:pt x="35" y="161"/>
                    </a:lnTo>
                    <a:close/>
                    <a:moveTo>
                      <a:pt x="36" y="162"/>
                    </a:moveTo>
                    <a:lnTo>
                      <a:pt x="36" y="162"/>
                    </a:lnTo>
                    <a:lnTo>
                      <a:pt x="36" y="161"/>
                    </a:lnTo>
                    <a:lnTo>
                      <a:pt x="36" y="162"/>
                    </a:lnTo>
                    <a:close/>
                    <a:moveTo>
                      <a:pt x="46" y="163"/>
                    </a:moveTo>
                    <a:lnTo>
                      <a:pt x="46" y="163"/>
                    </a:lnTo>
                    <a:close/>
                    <a:moveTo>
                      <a:pt x="47" y="164"/>
                    </a:moveTo>
                    <a:lnTo>
                      <a:pt x="47" y="164"/>
                    </a:lnTo>
                    <a:lnTo>
                      <a:pt x="47" y="163"/>
                    </a:lnTo>
                    <a:lnTo>
                      <a:pt x="48" y="163"/>
                    </a:lnTo>
                    <a:lnTo>
                      <a:pt x="47" y="164"/>
                    </a:lnTo>
                    <a:close/>
                    <a:moveTo>
                      <a:pt x="41" y="163"/>
                    </a:moveTo>
                    <a:lnTo>
                      <a:pt x="40" y="163"/>
                    </a:lnTo>
                    <a:lnTo>
                      <a:pt x="41" y="163"/>
                    </a:lnTo>
                    <a:close/>
                    <a:moveTo>
                      <a:pt x="47" y="164"/>
                    </a:moveTo>
                    <a:lnTo>
                      <a:pt x="47" y="164"/>
                    </a:lnTo>
                    <a:close/>
                    <a:moveTo>
                      <a:pt x="42" y="163"/>
                    </a:moveTo>
                    <a:lnTo>
                      <a:pt x="42" y="163"/>
                    </a:lnTo>
                    <a:close/>
                    <a:moveTo>
                      <a:pt x="46" y="165"/>
                    </a:moveTo>
                    <a:lnTo>
                      <a:pt x="46" y="165"/>
                    </a:lnTo>
                    <a:lnTo>
                      <a:pt x="47" y="165"/>
                    </a:lnTo>
                    <a:lnTo>
                      <a:pt x="47" y="164"/>
                    </a:lnTo>
                    <a:lnTo>
                      <a:pt x="48" y="164"/>
                    </a:lnTo>
                    <a:lnTo>
                      <a:pt x="49" y="165"/>
                    </a:lnTo>
                    <a:lnTo>
                      <a:pt x="50" y="165"/>
                    </a:lnTo>
                    <a:lnTo>
                      <a:pt x="50" y="166"/>
                    </a:lnTo>
                    <a:lnTo>
                      <a:pt x="49" y="166"/>
                    </a:lnTo>
                    <a:lnTo>
                      <a:pt x="50" y="166"/>
                    </a:lnTo>
                    <a:lnTo>
                      <a:pt x="49" y="166"/>
                    </a:lnTo>
                    <a:lnTo>
                      <a:pt x="48" y="166"/>
                    </a:lnTo>
                    <a:lnTo>
                      <a:pt x="49" y="166"/>
                    </a:lnTo>
                    <a:lnTo>
                      <a:pt x="49" y="167"/>
                    </a:lnTo>
                    <a:lnTo>
                      <a:pt x="50" y="167"/>
                    </a:lnTo>
                    <a:lnTo>
                      <a:pt x="51" y="167"/>
                    </a:lnTo>
                    <a:lnTo>
                      <a:pt x="52" y="167"/>
                    </a:lnTo>
                    <a:lnTo>
                      <a:pt x="51" y="168"/>
                    </a:lnTo>
                    <a:lnTo>
                      <a:pt x="52" y="169"/>
                    </a:lnTo>
                    <a:lnTo>
                      <a:pt x="53" y="169"/>
                    </a:lnTo>
                    <a:lnTo>
                      <a:pt x="52" y="168"/>
                    </a:lnTo>
                    <a:lnTo>
                      <a:pt x="53" y="168"/>
                    </a:lnTo>
                    <a:lnTo>
                      <a:pt x="54" y="167"/>
                    </a:lnTo>
                    <a:lnTo>
                      <a:pt x="54" y="168"/>
                    </a:lnTo>
                    <a:lnTo>
                      <a:pt x="55" y="167"/>
                    </a:lnTo>
                    <a:lnTo>
                      <a:pt x="55" y="168"/>
                    </a:lnTo>
                    <a:lnTo>
                      <a:pt x="54" y="168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4" y="169"/>
                    </a:lnTo>
                    <a:lnTo>
                      <a:pt x="54" y="170"/>
                    </a:lnTo>
                    <a:lnTo>
                      <a:pt x="53" y="170"/>
                    </a:lnTo>
                    <a:lnTo>
                      <a:pt x="53" y="171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5" y="171"/>
                    </a:lnTo>
                    <a:lnTo>
                      <a:pt x="56" y="171"/>
                    </a:lnTo>
                    <a:lnTo>
                      <a:pt x="57" y="171"/>
                    </a:lnTo>
                    <a:lnTo>
                      <a:pt x="57" y="172"/>
                    </a:lnTo>
                    <a:lnTo>
                      <a:pt x="56" y="172"/>
                    </a:lnTo>
                    <a:lnTo>
                      <a:pt x="55" y="172"/>
                    </a:lnTo>
                    <a:lnTo>
                      <a:pt x="55" y="173"/>
                    </a:lnTo>
                    <a:lnTo>
                      <a:pt x="54" y="173"/>
                    </a:lnTo>
                    <a:lnTo>
                      <a:pt x="54" y="172"/>
                    </a:lnTo>
                    <a:lnTo>
                      <a:pt x="54" y="171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2"/>
                    </a:lnTo>
                    <a:lnTo>
                      <a:pt x="52" y="172"/>
                    </a:lnTo>
                    <a:lnTo>
                      <a:pt x="51" y="172"/>
                    </a:lnTo>
                    <a:lnTo>
                      <a:pt x="50" y="172"/>
                    </a:lnTo>
                    <a:lnTo>
                      <a:pt x="50" y="173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7" y="173"/>
                    </a:lnTo>
                    <a:lnTo>
                      <a:pt x="46" y="173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1"/>
                    </a:lnTo>
                    <a:lnTo>
                      <a:pt x="41" y="172"/>
                    </a:lnTo>
                    <a:lnTo>
                      <a:pt x="40" y="173"/>
                    </a:lnTo>
                    <a:lnTo>
                      <a:pt x="39" y="173"/>
                    </a:lnTo>
                    <a:lnTo>
                      <a:pt x="39" y="174"/>
                    </a:lnTo>
                    <a:lnTo>
                      <a:pt x="38" y="174"/>
                    </a:lnTo>
                    <a:lnTo>
                      <a:pt x="39" y="173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9" y="172"/>
                    </a:lnTo>
                    <a:lnTo>
                      <a:pt x="39" y="171"/>
                    </a:lnTo>
                    <a:lnTo>
                      <a:pt x="38" y="171"/>
                    </a:lnTo>
                    <a:lnTo>
                      <a:pt x="37" y="171"/>
                    </a:lnTo>
                    <a:lnTo>
                      <a:pt x="38" y="170"/>
                    </a:lnTo>
                    <a:lnTo>
                      <a:pt x="37" y="170"/>
                    </a:lnTo>
                    <a:lnTo>
                      <a:pt x="37" y="171"/>
                    </a:lnTo>
                    <a:lnTo>
                      <a:pt x="37" y="170"/>
                    </a:lnTo>
                    <a:lnTo>
                      <a:pt x="36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69"/>
                    </a:lnTo>
                    <a:lnTo>
                      <a:pt x="39" y="168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1" y="167"/>
                    </a:lnTo>
                    <a:lnTo>
                      <a:pt x="41" y="168"/>
                    </a:lnTo>
                    <a:lnTo>
                      <a:pt x="41" y="167"/>
                    </a:lnTo>
                    <a:lnTo>
                      <a:pt x="42" y="166"/>
                    </a:lnTo>
                    <a:lnTo>
                      <a:pt x="43" y="166"/>
                    </a:lnTo>
                    <a:lnTo>
                      <a:pt x="43" y="167"/>
                    </a:lnTo>
                    <a:lnTo>
                      <a:pt x="43" y="168"/>
                    </a:lnTo>
                    <a:lnTo>
                      <a:pt x="43" y="167"/>
                    </a:lnTo>
                    <a:lnTo>
                      <a:pt x="44" y="167"/>
                    </a:lnTo>
                    <a:lnTo>
                      <a:pt x="44" y="166"/>
                    </a:lnTo>
                    <a:lnTo>
                      <a:pt x="45" y="166"/>
                    </a:lnTo>
                    <a:lnTo>
                      <a:pt x="46" y="166"/>
                    </a:lnTo>
                    <a:lnTo>
                      <a:pt x="46" y="165"/>
                    </a:lnTo>
                    <a:close/>
                    <a:moveTo>
                      <a:pt x="47" y="164"/>
                    </a:moveTo>
                    <a:lnTo>
                      <a:pt x="47" y="164"/>
                    </a:lnTo>
                    <a:close/>
                    <a:moveTo>
                      <a:pt x="56" y="169"/>
                    </a:moveTo>
                    <a:lnTo>
                      <a:pt x="56" y="169"/>
                    </a:lnTo>
                    <a:close/>
                    <a:moveTo>
                      <a:pt x="41" y="168"/>
                    </a:moveTo>
                    <a:lnTo>
                      <a:pt x="40" y="167"/>
                    </a:lnTo>
                    <a:lnTo>
                      <a:pt x="41" y="167"/>
                    </a:lnTo>
                    <a:lnTo>
                      <a:pt x="41" y="168"/>
                    </a:lnTo>
                    <a:close/>
                    <a:moveTo>
                      <a:pt x="37" y="173"/>
                    </a:moveTo>
                    <a:lnTo>
                      <a:pt x="38" y="173"/>
                    </a:lnTo>
                    <a:lnTo>
                      <a:pt x="37" y="173"/>
                    </a:lnTo>
                    <a:close/>
                    <a:moveTo>
                      <a:pt x="51" y="176"/>
                    </a:moveTo>
                    <a:lnTo>
                      <a:pt x="51" y="176"/>
                    </a:lnTo>
                    <a:lnTo>
                      <a:pt x="51" y="175"/>
                    </a:lnTo>
                    <a:lnTo>
                      <a:pt x="52" y="175"/>
                    </a:lnTo>
                    <a:lnTo>
                      <a:pt x="51" y="176"/>
                    </a:lnTo>
                    <a:close/>
                    <a:moveTo>
                      <a:pt x="73" y="156"/>
                    </a:moveTo>
                    <a:lnTo>
                      <a:pt x="73" y="156"/>
                    </a:lnTo>
                    <a:lnTo>
                      <a:pt x="72" y="156"/>
                    </a:lnTo>
                    <a:lnTo>
                      <a:pt x="72" y="155"/>
                    </a:lnTo>
                    <a:lnTo>
                      <a:pt x="71" y="155"/>
                    </a:lnTo>
                    <a:lnTo>
                      <a:pt x="72" y="155"/>
                    </a:lnTo>
                    <a:lnTo>
                      <a:pt x="71" y="155"/>
                    </a:lnTo>
                    <a:lnTo>
                      <a:pt x="72" y="154"/>
                    </a:lnTo>
                    <a:lnTo>
                      <a:pt x="73" y="154"/>
                    </a:lnTo>
                    <a:lnTo>
                      <a:pt x="74" y="154"/>
                    </a:lnTo>
                    <a:lnTo>
                      <a:pt x="75" y="154"/>
                    </a:lnTo>
                    <a:lnTo>
                      <a:pt x="74" y="154"/>
                    </a:lnTo>
                    <a:lnTo>
                      <a:pt x="74" y="155"/>
                    </a:lnTo>
                    <a:lnTo>
                      <a:pt x="74" y="156"/>
                    </a:lnTo>
                    <a:lnTo>
                      <a:pt x="73" y="156"/>
                    </a:lnTo>
                    <a:close/>
                    <a:moveTo>
                      <a:pt x="71" y="155"/>
                    </a:moveTo>
                    <a:lnTo>
                      <a:pt x="71" y="155"/>
                    </a:lnTo>
                    <a:close/>
                    <a:moveTo>
                      <a:pt x="68" y="155"/>
                    </a:moveTo>
                    <a:lnTo>
                      <a:pt x="68" y="155"/>
                    </a:lnTo>
                    <a:close/>
                    <a:moveTo>
                      <a:pt x="68" y="155"/>
                    </a:moveTo>
                    <a:lnTo>
                      <a:pt x="68" y="155"/>
                    </a:lnTo>
                    <a:close/>
                    <a:moveTo>
                      <a:pt x="65" y="155"/>
                    </a:moveTo>
                    <a:lnTo>
                      <a:pt x="65" y="155"/>
                    </a:lnTo>
                    <a:close/>
                    <a:moveTo>
                      <a:pt x="69" y="156"/>
                    </a:moveTo>
                    <a:lnTo>
                      <a:pt x="68" y="156"/>
                    </a:lnTo>
                    <a:lnTo>
                      <a:pt x="69" y="156"/>
                    </a:lnTo>
                    <a:close/>
                    <a:moveTo>
                      <a:pt x="71" y="158"/>
                    </a:moveTo>
                    <a:lnTo>
                      <a:pt x="71" y="158"/>
                    </a:lnTo>
                    <a:close/>
                    <a:moveTo>
                      <a:pt x="70" y="158"/>
                    </a:moveTo>
                    <a:lnTo>
                      <a:pt x="71" y="158"/>
                    </a:lnTo>
                    <a:lnTo>
                      <a:pt x="70" y="158"/>
                    </a:lnTo>
                    <a:close/>
                    <a:moveTo>
                      <a:pt x="62" y="158"/>
                    </a:moveTo>
                    <a:lnTo>
                      <a:pt x="62" y="158"/>
                    </a:lnTo>
                    <a:close/>
                    <a:moveTo>
                      <a:pt x="70" y="159"/>
                    </a:moveTo>
                    <a:lnTo>
                      <a:pt x="70" y="160"/>
                    </a:lnTo>
                    <a:lnTo>
                      <a:pt x="69" y="161"/>
                    </a:lnTo>
                    <a:lnTo>
                      <a:pt x="69" y="160"/>
                    </a:lnTo>
                    <a:lnTo>
                      <a:pt x="69" y="159"/>
                    </a:lnTo>
                    <a:lnTo>
                      <a:pt x="70" y="159"/>
                    </a:lnTo>
                    <a:lnTo>
                      <a:pt x="70" y="158"/>
                    </a:lnTo>
                    <a:lnTo>
                      <a:pt x="70" y="159"/>
                    </a:lnTo>
                    <a:lnTo>
                      <a:pt x="71" y="158"/>
                    </a:lnTo>
                    <a:lnTo>
                      <a:pt x="71" y="159"/>
                    </a:lnTo>
                    <a:lnTo>
                      <a:pt x="70" y="159"/>
                    </a:lnTo>
                    <a:close/>
                    <a:moveTo>
                      <a:pt x="71" y="159"/>
                    </a:moveTo>
                    <a:lnTo>
                      <a:pt x="71" y="159"/>
                    </a:lnTo>
                    <a:close/>
                    <a:moveTo>
                      <a:pt x="71" y="159"/>
                    </a:moveTo>
                    <a:lnTo>
                      <a:pt x="71" y="159"/>
                    </a:lnTo>
                    <a:close/>
                    <a:moveTo>
                      <a:pt x="63" y="159"/>
                    </a:moveTo>
                    <a:lnTo>
                      <a:pt x="62" y="159"/>
                    </a:lnTo>
                    <a:lnTo>
                      <a:pt x="63" y="159"/>
                    </a:lnTo>
                    <a:lnTo>
                      <a:pt x="62" y="159"/>
                    </a:lnTo>
                    <a:lnTo>
                      <a:pt x="61" y="159"/>
                    </a:lnTo>
                    <a:lnTo>
                      <a:pt x="62" y="158"/>
                    </a:lnTo>
                    <a:lnTo>
                      <a:pt x="63" y="159"/>
                    </a:lnTo>
                    <a:close/>
                    <a:moveTo>
                      <a:pt x="68" y="160"/>
                    </a:moveTo>
                    <a:lnTo>
                      <a:pt x="68" y="159"/>
                    </a:lnTo>
                    <a:lnTo>
                      <a:pt x="68" y="160"/>
                    </a:lnTo>
                    <a:close/>
                    <a:moveTo>
                      <a:pt x="68" y="160"/>
                    </a:moveTo>
                    <a:lnTo>
                      <a:pt x="68" y="160"/>
                    </a:lnTo>
                    <a:close/>
                    <a:moveTo>
                      <a:pt x="68" y="161"/>
                    </a:moveTo>
                    <a:lnTo>
                      <a:pt x="68" y="161"/>
                    </a:lnTo>
                    <a:close/>
                    <a:moveTo>
                      <a:pt x="57" y="160"/>
                    </a:moveTo>
                    <a:lnTo>
                      <a:pt x="57" y="160"/>
                    </a:lnTo>
                    <a:close/>
                    <a:moveTo>
                      <a:pt x="68" y="161"/>
                    </a:moveTo>
                    <a:lnTo>
                      <a:pt x="68" y="161"/>
                    </a:lnTo>
                    <a:close/>
                    <a:moveTo>
                      <a:pt x="55" y="161"/>
                    </a:moveTo>
                    <a:lnTo>
                      <a:pt x="55" y="161"/>
                    </a:lnTo>
                    <a:lnTo>
                      <a:pt x="56" y="161"/>
                    </a:lnTo>
                    <a:lnTo>
                      <a:pt x="55" y="161"/>
                    </a:lnTo>
                    <a:close/>
                    <a:moveTo>
                      <a:pt x="55" y="161"/>
                    </a:moveTo>
                    <a:lnTo>
                      <a:pt x="54" y="161"/>
                    </a:lnTo>
                    <a:lnTo>
                      <a:pt x="55" y="161"/>
                    </a:lnTo>
                    <a:close/>
                    <a:moveTo>
                      <a:pt x="27" y="158"/>
                    </a:moveTo>
                    <a:lnTo>
                      <a:pt x="27" y="158"/>
                    </a:lnTo>
                    <a:lnTo>
                      <a:pt x="28" y="158"/>
                    </a:lnTo>
                    <a:lnTo>
                      <a:pt x="27" y="158"/>
                    </a:lnTo>
                    <a:close/>
                    <a:moveTo>
                      <a:pt x="26" y="159"/>
                    </a:moveTo>
                    <a:lnTo>
                      <a:pt x="25" y="159"/>
                    </a:lnTo>
                    <a:lnTo>
                      <a:pt x="26" y="159"/>
                    </a:lnTo>
                    <a:close/>
                    <a:moveTo>
                      <a:pt x="24" y="159"/>
                    </a:moveTo>
                    <a:lnTo>
                      <a:pt x="24" y="159"/>
                    </a:lnTo>
                    <a:close/>
                    <a:moveTo>
                      <a:pt x="24" y="160"/>
                    </a:moveTo>
                    <a:lnTo>
                      <a:pt x="24" y="160"/>
                    </a:lnTo>
                    <a:lnTo>
                      <a:pt x="25" y="159"/>
                    </a:lnTo>
                    <a:lnTo>
                      <a:pt x="25" y="160"/>
                    </a:lnTo>
                    <a:lnTo>
                      <a:pt x="24" y="160"/>
                    </a:lnTo>
                    <a:close/>
                    <a:moveTo>
                      <a:pt x="21" y="160"/>
                    </a:moveTo>
                    <a:lnTo>
                      <a:pt x="21" y="159"/>
                    </a:lnTo>
                    <a:lnTo>
                      <a:pt x="21" y="160"/>
                    </a:lnTo>
                    <a:close/>
                    <a:moveTo>
                      <a:pt x="20" y="159"/>
                    </a:moveTo>
                    <a:lnTo>
                      <a:pt x="20" y="159"/>
                    </a:lnTo>
                    <a:close/>
                    <a:moveTo>
                      <a:pt x="17" y="159"/>
                    </a:moveTo>
                    <a:lnTo>
                      <a:pt x="17" y="159"/>
                    </a:lnTo>
                    <a:close/>
                    <a:moveTo>
                      <a:pt x="19" y="159"/>
                    </a:moveTo>
                    <a:lnTo>
                      <a:pt x="19" y="159"/>
                    </a:lnTo>
                    <a:lnTo>
                      <a:pt x="20" y="159"/>
                    </a:lnTo>
                    <a:lnTo>
                      <a:pt x="19" y="159"/>
                    </a:lnTo>
                    <a:close/>
                    <a:moveTo>
                      <a:pt x="22" y="160"/>
                    </a:moveTo>
                    <a:lnTo>
                      <a:pt x="22" y="160"/>
                    </a:lnTo>
                    <a:close/>
                    <a:moveTo>
                      <a:pt x="21" y="160"/>
                    </a:moveTo>
                    <a:lnTo>
                      <a:pt x="21" y="160"/>
                    </a:lnTo>
                    <a:close/>
                    <a:moveTo>
                      <a:pt x="19" y="160"/>
                    </a:moveTo>
                    <a:lnTo>
                      <a:pt x="19" y="160"/>
                    </a:lnTo>
                    <a:close/>
                    <a:moveTo>
                      <a:pt x="18" y="160"/>
                    </a:moveTo>
                    <a:lnTo>
                      <a:pt x="18" y="160"/>
                    </a:lnTo>
                    <a:lnTo>
                      <a:pt x="19" y="160"/>
                    </a:lnTo>
                    <a:lnTo>
                      <a:pt x="18" y="160"/>
                    </a:lnTo>
                    <a:close/>
                    <a:moveTo>
                      <a:pt x="21" y="162"/>
                    </a:moveTo>
                    <a:lnTo>
                      <a:pt x="22" y="161"/>
                    </a:lnTo>
                    <a:lnTo>
                      <a:pt x="22" y="162"/>
                    </a:lnTo>
                    <a:lnTo>
                      <a:pt x="21" y="162"/>
                    </a:lnTo>
                    <a:close/>
                    <a:moveTo>
                      <a:pt x="15" y="161"/>
                    </a:moveTo>
                    <a:lnTo>
                      <a:pt x="15" y="161"/>
                    </a:lnTo>
                    <a:close/>
                    <a:moveTo>
                      <a:pt x="16" y="162"/>
                    </a:moveTo>
                    <a:lnTo>
                      <a:pt x="16" y="162"/>
                    </a:lnTo>
                    <a:close/>
                    <a:moveTo>
                      <a:pt x="15" y="163"/>
                    </a:moveTo>
                    <a:lnTo>
                      <a:pt x="15" y="162"/>
                    </a:lnTo>
                    <a:lnTo>
                      <a:pt x="15" y="163"/>
                    </a:lnTo>
                    <a:close/>
                    <a:moveTo>
                      <a:pt x="15" y="163"/>
                    </a:moveTo>
                    <a:lnTo>
                      <a:pt x="15" y="163"/>
                    </a:lnTo>
                    <a:lnTo>
                      <a:pt x="16" y="163"/>
                    </a:lnTo>
                    <a:lnTo>
                      <a:pt x="15" y="163"/>
                    </a:lnTo>
                    <a:close/>
                    <a:moveTo>
                      <a:pt x="16" y="163"/>
                    </a:moveTo>
                    <a:lnTo>
                      <a:pt x="16" y="163"/>
                    </a:lnTo>
                    <a:close/>
                    <a:moveTo>
                      <a:pt x="15" y="164"/>
                    </a:moveTo>
                    <a:lnTo>
                      <a:pt x="15" y="164"/>
                    </a:lnTo>
                    <a:close/>
                    <a:moveTo>
                      <a:pt x="15" y="164"/>
                    </a:moveTo>
                    <a:lnTo>
                      <a:pt x="15" y="164"/>
                    </a:lnTo>
                    <a:close/>
                    <a:moveTo>
                      <a:pt x="16" y="165"/>
                    </a:moveTo>
                    <a:lnTo>
                      <a:pt x="16" y="164"/>
                    </a:lnTo>
                    <a:lnTo>
                      <a:pt x="16" y="165"/>
                    </a:lnTo>
                    <a:close/>
                    <a:moveTo>
                      <a:pt x="14" y="167"/>
                    </a:moveTo>
                    <a:lnTo>
                      <a:pt x="14" y="167"/>
                    </a:lnTo>
                    <a:lnTo>
                      <a:pt x="14" y="166"/>
                    </a:lnTo>
                    <a:lnTo>
                      <a:pt x="15" y="166"/>
                    </a:lnTo>
                    <a:lnTo>
                      <a:pt x="15" y="167"/>
                    </a:lnTo>
                    <a:lnTo>
                      <a:pt x="14" y="167"/>
                    </a:lnTo>
                    <a:close/>
                    <a:moveTo>
                      <a:pt x="16" y="167"/>
                    </a:moveTo>
                    <a:lnTo>
                      <a:pt x="16" y="167"/>
                    </a:lnTo>
                    <a:close/>
                    <a:moveTo>
                      <a:pt x="15" y="168"/>
                    </a:moveTo>
                    <a:lnTo>
                      <a:pt x="14" y="168"/>
                    </a:lnTo>
                    <a:lnTo>
                      <a:pt x="15" y="168"/>
                    </a:lnTo>
                    <a:close/>
                    <a:moveTo>
                      <a:pt x="16" y="169"/>
                    </a:moveTo>
                    <a:lnTo>
                      <a:pt x="16" y="169"/>
                    </a:lnTo>
                    <a:lnTo>
                      <a:pt x="16" y="168"/>
                    </a:lnTo>
                    <a:lnTo>
                      <a:pt x="16" y="169"/>
                    </a:lnTo>
                    <a:close/>
                    <a:moveTo>
                      <a:pt x="22" y="170"/>
                    </a:moveTo>
                    <a:lnTo>
                      <a:pt x="22" y="170"/>
                    </a:lnTo>
                    <a:lnTo>
                      <a:pt x="22" y="169"/>
                    </a:lnTo>
                    <a:lnTo>
                      <a:pt x="22" y="170"/>
                    </a:lnTo>
                    <a:close/>
                    <a:moveTo>
                      <a:pt x="22" y="171"/>
                    </a:moveTo>
                    <a:lnTo>
                      <a:pt x="21" y="171"/>
                    </a:lnTo>
                    <a:lnTo>
                      <a:pt x="22" y="171"/>
                    </a:lnTo>
                    <a:lnTo>
                      <a:pt x="21" y="171"/>
                    </a:lnTo>
                    <a:lnTo>
                      <a:pt x="22" y="171"/>
                    </a:lnTo>
                    <a:lnTo>
                      <a:pt x="22" y="170"/>
                    </a:lnTo>
                    <a:lnTo>
                      <a:pt x="22" y="171"/>
                    </a:lnTo>
                    <a:close/>
                    <a:moveTo>
                      <a:pt x="19" y="172"/>
                    </a:moveTo>
                    <a:lnTo>
                      <a:pt x="19" y="172"/>
                    </a:lnTo>
                    <a:lnTo>
                      <a:pt x="20" y="171"/>
                    </a:lnTo>
                    <a:lnTo>
                      <a:pt x="21" y="171"/>
                    </a:lnTo>
                    <a:lnTo>
                      <a:pt x="21" y="172"/>
                    </a:lnTo>
                    <a:lnTo>
                      <a:pt x="20" y="172"/>
                    </a:lnTo>
                    <a:lnTo>
                      <a:pt x="19" y="172"/>
                    </a:lnTo>
                    <a:close/>
                    <a:moveTo>
                      <a:pt x="13" y="170"/>
                    </a:moveTo>
                    <a:lnTo>
                      <a:pt x="12" y="170"/>
                    </a:lnTo>
                    <a:lnTo>
                      <a:pt x="13" y="170"/>
                    </a:lnTo>
                    <a:close/>
                    <a:moveTo>
                      <a:pt x="21" y="171"/>
                    </a:moveTo>
                    <a:lnTo>
                      <a:pt x="21" y="171"/>
                    </a:lnTo>
                    <a:close/>
                    <a:moveTo>
                      <a:pt x="14" y="171"/>
                    </a:moveTo>
                    <a:lnTo>
                      <a:pt x="14" y="171"/>
                    </a:lnTo>
                    <a:close/>
                    <a:moveTo>
                      <a:pt x="23" y="173"/>
                    </a:moveTo>
                    <a:lnTo>
                      <a:pt x="23" y="172"/>
                    </a:lnTo>
                    <a:lnTo>
                      <a:pt x="23" y="173"/>
                    </a:lnTo>
                    <a:close/>
                    <a:moveTo>
                      <a:pt x="17" y="173"/>
                    </a:moveTo>
                    <a:lnTo>
                      <a:pt x="17" y="172"/>
                    </a:lnTo>
                    <a:lnTo>
                      <a:pt x="18" y="172"/>
                    </a:lnTo>
                    <a:lnTo>
                      <a:pt x="17" y="172"/>
                    </a:lnTo>
                    <a:lnTo>
                      <a:pt x="17" y="173"/>
                    </a:lnTo>
                    <a:close/>
                    <a:moveTo>
                      <a:pt x="15" y="173"/>
                    </a:moveTo>
                    <a:lnTo>
                      <a:pt x="15" y="173"/>
                    </a:lnTo>
                    <a:close/>
                    <a:moveTo>
                      <a:pt x="22" y="176"/>
                    </a:moveTo>
                    <a:lnTo>
                      <a:pt x="22" y="176"/>
                    </a:lnTo>
                    <a:close/>
                    <a:moveTo>
                      <a:pt x="18" y="176"/>
                    </a:moveTo>
                    <a:lnTo>
                      <a:pt x="18" y="176"/>
                    </a:lnTo>
                    <a:close/>
                    <a:moveTo>
                      <a:pt x="21" y="183"/>
                    </a:moveTo>
                    <a:lnTo>
                      <a:pt x="21" y="182"/>
                    </a:lnTo>
                    <a:lnTo>
                      <a:pt x="21" y="183"/>
                    </a:lnTo>
                    <a:close/>
                    <a:moveTo>
                      <a:pt x="14" y="182"/>
                    </a:moveTo>
                    <a:lnTo>
                      <a:pt x="14" y="182"/>
                    </a:lnTo>
                    <a:close/>
                    <a:moveTo>
                      <a:pt x="131" y="146"/>
                    </a:moveTo>
                    <a:lnTo>
                      <a:pt x="131" y="146"/>
                    </a:lnTo>
                    <a:lnTo>
                      <a:pt x="130" y="146"/>
                    </a:lnTo>
                    <a:lnTo>
                      <a:pt x="130" y="147"/>
                    </a:lnTo>
                    <a:lnTo>
                      <a:pt x="131" y="147"/>
                    </a:lnTo>
                    <a:lnTo>
                      <a:pt x="130" y="147"/>
                    </a:lnTo>
                    <a:lnTo>
                      <a:pt x="130" y="146"/>
                    </a:lnTo>
                    <a:lnTo>
                      <a:pt x="131" y="146"/>
                    </a:lnTo>
                    <a:close/>
                    <a:moveTo>
                      <a:pt x="130" y="152"/>
                    </a:moveTo>
                    <a:lnTo>
                      <a:pt x="130" y="152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0" y="152"/>
                    </a:lnTo>
                    <a:close/>
                    <a:moveTo>
                      <a:pt x="130" y="153"/>
                    </a:moveTo>
                    <a:lnTo>
                      <a:pt x="129" y="153"/>
                    </a:lnTo>
                    <a:lnTo>
                      <a:pt x="129" y="152"/>
                    </a:lnTo>
                    <a:lnTo>
                      <a:pt x="130" y="152"/>
                    </a:lnTo>
                    <a:lnTo>
                      <a:pt x="130" y="153"/>
                    </a:lnTo>
                    <a:close/>
                    <a:moveTo>
                      <a:pt x="130" y="153"/>
                    </a:moveTo>
                    <a:lnTo>
                      <a:pt x="130" y="153"/>
                    </a:lnTo>
                    <a:close/>
                    <a:moveTo>
                      <a:pt x="130" y="153"/>
                    </a:moveTo>
                    <a:lnTo>
                      <a:pt x="130" y="153"/>
                    </a:lnTo>
                    <a:close/>
                    <a:moveTo>
                      <a:pt x="130" y="154"/>
                    </a:moveTo>
                    <a:lnTo>
                      <a:pt x="130" y="154"/>
                    </a:lnTo>
                    <a:close/>
                    <a:moveTo>
                      <a:pt x="143" y="168"/>
                    </a:moveTo>
                    <a:lnTo>
                      <a:pt x="142" y="168"/>
                    </a:lnTo>
                    <a:lnTo>
                      <a:pt x="143" y="167"/>
                    </a:lnTo>
                    <a:lnTo>
                      <a:pt x="143" y="168"/>
                    </a:lnTo>
                    <a:close/>
                    <a:moveTo>
                      <a:pt x="141" y="168"/>
                    </a:moveTo>
                    <a:lnTo>
                      <a:pt x="141" y="168"/>
                    </a:lnTo>
                    <a:lnTo>
                      <a:pt x="142" y="168"/>
                    </a:lnTo>
                    <a:lnTo>
                      <a:pt x="141" y="168"/>
                    </a:lnTo>
                    <a:close/>
                    <a:moveTo>
                      <a:pt x="141" y="169"/>
                    </a:moveTo>
                    <a:lnTo>
                      <a:pt x="141" y="169"/>
                    </a:lnTo>
                    <a:lnTo>
                      <a:pt x="141" y="168"/>
                    </a:lnTo>
                    <a:lnTo>
                      <a:pt x="141" y="169"/>
                    </a:lnTo>
                    <a:close/>
                    <a:moveTo>
                      <a:pt x="129" y="155"/>
                    </a:moveTo>
                    <a:lnTo>
                      <a:pt x="128" y="155"/>
                    </a:lnTo>
                    <a:lnTo>
                      <a:pt x="128" y="154"/>
                    </a:lnTo>
                    <a:lnTo>
                      <a:pt x="129" y="154"/>
                    </a:lnTo>
                    <a:lnTo>
                      <a:pt x="129" y="155"/>
                    </a:lnTo>
                    <a:close/>
                    <a:moveTo>
                      <a:pt x="128" y="155"/>
                    </a:moveTo>
                    <a:lnTo>
                      <a:pt x="128" y="154"/>
                    </a:lnTo>
                    <a:lnTo>
                      <a:pt x="128" y="155"/>
                    </a:lnTo>
                    <a:close/>
                    <a:moveTo>
                      <a:pt x="129" y="156"/>
                    </a:moveTo>
                    <a:lnTo>
                      <a:pt x="129" y="156"/>
                    </a:lnTo>
                    <a:lnTo>
                      <a:pt x="128" y="155"/>
                    </a:lnTo>
                    <a:lnTo>
                      <a:pt x="129" y="155"/>
                    </a:lnTo>
                    <a:lnTo>
                      <a:pt x="129" y="156"/>
                    </a:lnTo>
                    <a:close/>
                    <a:moveTo>
                      <a:pt x="128" y="155"/>
                    </a:moveTo>
                    <a:lnTo>
                      <a:pt x="127" y="155"/>
                    </a:lnTo>
                    <a:lnTo>
                      <a:pt x="128" y="155"/>
                    </a:lnTo>
                    <a:close/>
                    <a:moveTo>
                      <a:pt x="127" y="156"/>
                    </a:moveTo>
                    <a:lnTo>
                      <a:pt x="127" y="155"/>
                    </a:lnTo>
                    <a:lnTo>
                      <a:pt x="128" y="155"/>
                    </a:lnTo>
                    <a:lnTo>
                      <a:pt x="128" y="156"/>
                    </a:lnTo>
                    <a:lnTo>
                      <a:pt x="127" y="156"/>
                    </a:lnTo>
                    <a:close/>
                    <a:moveTo>
                      <a:pt x="128" y="156"/>
                    </a:moveTo>
                    <a:lnTo>
                      <a:pt x="128" y="156"/>
                    </a:lnTo>
                    <a:lnTo>
                      <a:pt x="129" y="156"/>
                    </a:lnTo>
                    <a:lnTo>
                      <a:pt x="128" y="156"/>
                    </a:lnTo>
                    <a:close/>
                    <a:moveTo>
                      <a:pt x="132" y="164"/>
                    </a:moveTo>
                    <a:lnTo>
                      <a:pt x="132" y="164"/>
                    </a:lnTo>
                    <a:close/>
                    <a:moveTo>
                      <a:pt x="131" y="165"/>
                    </a:moveTo>
                    <a:lnTo>
                      <a:pt x="131" y="164"/>
                    </a:lnTo>
                    <a:lnTo>
                      <a:pt x="132" y="164"/>
                    </a:lnTo>
                    <a:lnTo>
                      <a:pt x="132" y="165"/>
                    </a:lnTo>
                    <a:lnTo>
                      <a:pt x="131" y="165"/>
                    </a:lnTo>
                    <a:close/>
                    <a:moveTo>
                      <a:pt x="130" y="165"/>
                    </a:moveTo>
                    <a:lnTo>
                      <a:pt x="130" y="165"/>
                    </a:lnTo>
                    <a:close/>
                    <a:moveTo>
                      <a:pt x="75" y="154"/>
                    </a:moveTo>
                    <a:lnTo>
                      <a:pt x="75" y="154"/>
                    </a:lnTo>
                    <a:close/>
                    <a:moveTo>
                      <a:pt x="75" y="156"/>
                    </a:moveTo>
                    <a:lnTo>
                      <a:pt x="75" y="156"/>
                    </a:lnTo>
                    <a:close/>
                    <a:moveTo>
                      <a:pt x="76" y="156"/>
                    </a:moveTo>
                    <a:lnTo>
                      <a:pt x="75" y="156"/>
                    </a:lnTo>
                    <a:lnTo>
                      <a:pt x="76" y="156"/>
                    </a:lnTo>
                    <a:close/>
                    <a:moveTo>
                      <a:pt x="208" y="172"/>
                    </a:moveTo>
                    <a:lnTo>
                      <a:pt x="207" y="172"/>
                    </a:lnTo>
                    <a:lnTo>
                      <a:pt x="208" y="171"/>
                    </a:lnTo>
                    <a:lnTo>
                      <a:pt x="208" y="172"/>
                    </a:lnTo>
                    <a:close/>
                    <a:moveTo>
                      <a:pt x="207" y="173"/>
                    </a:moveTo>
                    <a:lnTo>
                      <a:pt x="208" y="173"/>
                    </a:lnTo>
                    <a:lnTo>
                      <a:pt x="209" y="172"/>
                    </a:lnTo>
                    <a:lnTo>
                      <a:pt x="209" y="173"/>
                    </a:lnTo>
                    <a:lnTo>
                      <a:pt x="208" y="174"/>
                    </a:lnTo>
                    <a:lnTo>
                      <a:pt x="207" y="174"/>
                    </a:lnTo>
                    <a:lnTo>
                      <a:pt x="206" y="174"/>
                    </a:lnTo>
                    <a:lnTo>
                      <a:pt x="207" y="174"/>
                    </a:lnTo>
                    <a:lnTo>
                      <a:pt x="207" y="173"/>
                    </a:lnTo>
                    <a:close/>
                    <a:moveTo>
                      <a:pt x="95" y="166"/>
                    </a:moveTo>
                    <a:lnTo>
                      <a:pt x="95" y="166"/>
                    </a:lnTo>
                    <a:close/>
                    <a:moveTo>
                      <a:pt x="36" y="152"/>
                    </a:moveTo>
                    <a:lnTo>
                      <a:pt x="36" y="152"/>
                    </a:lnTo>
                    <a:close/>
                    <a:moveTo>
                      <a:pt x="43" y="153"/>
                    </a:moveTo>
                    <a:lnTo>
                      <a:pt x="43" y="154"/>
                    </a:lnTo>
                    <a:lnTo>
                      <a:pt x="43" y="153"/>
                    </a:lnTo>
                    <a:close/>
                    <a:moveTo>
                      <a:pt x="43" y="157"/>
                    </a:moveTo>
                    <a:lnTo>
                      <a:pt x="43" y="158"/>
                    </a:lnTo>
                    <a:lnTo>
                      <a:pt x="43" y="15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28" name="Grupo 140"/>
            <p:cNvGrpSpPr>
              <a:grpSpLocks/>
            </p:cNvGrpSpPr>
            <p:nvPr/>
          </p:nvGrpSpPr>
          <p:grpSpPr bwMode="auto">
            <a:xfrm>
              <a:off x="2724150" y="2355850"/>
              <a:ext cx="1839913" cy="1774825"/>
              <a:chOff x="2724631" y="2355543"/>
              <a:chExt cx="1839955" cy="1775105"/>
            </a:xfrm>
          </p:grpSpPr>
          <p:sp>
            <p:nvSpPr>
              <p:cNvPr id="46129" name="Freeform 4996"/>
              <p:cNvSpPr>
                <a:spLocks/>
              </p:cNvSpPr>
              <p:nvPr/>
            </p:nvSpPr>
            <p:spPr bwMode="auto">
              <a:xfrm>
                <a:off x="3198925" y="2553907"/>
                <a:ext cx="565846" cy="787099"/>
              </a:xfrm>
              <a:custGeom>
                <a:avLst/>
                <a:gdLst>
                  <a:gd name="T0" fmla="*/ 2147483646 w 445"/>
                  <a:gd name="T1" fmla="*/ 2147483646 h 619"/>
                  <a:gd name="T2" fmla="*/ 2147483646 w 445"/>
                  <a:gd name="T3" fmla="*/ 2147483646 h 619"/>
                  <a:gd name="T4" fmla="*/ 2147483646 w 445"/>
                  <a:gd name="T5" fmla="*/ 2147483646 h 619"/>
                  <a:gd name="T6" fmla="*/ 2147483646 w 445"/>
                  <a:gd name="T7" fmla="*/ 2147483646 h 619"/>
                  <a:gd name="T8" fmla="*/ 2147483646 w 445"/>
                  <a:gd name="T9" fmla="*/ 2147483646 h 619"/>
                  <a:gd name="T10" fmla="*/ 2147483646 w 445"/>
                  <a:gd name="T11" fmla="*/ 2147483646 h 619"/>
                  <a:gd name="T12" fmla="*/ 2147483646 w 445"/>
                  <a:gd name="T13" fmla="*/ 2147483646 h 619"/>
                  <a:gd name="T14" fmla="*/ 2147483646 w 445"/>
                  <a:gd name="T15" fmla="*/ 2147483646 h 619"/>
                  <a:gd name="T16" fmla="*/ 2147483646 w 445"/>
                  <a:gd name="T17" fmla="*/ 2147483646 h 619"/>
                  <a:gd name="T18" fmla="*/ 2147483646 w 445"/>
                  <a:gd name="T19" fmla="*/ 2147483646 h 619"/>
                  <a:gd name="T20" fmla="*/ 2147483646 w 445"/>
                  <a:gd name="T21" fmla="*/ 2147483646 h 619"/>
                  <a:gd name="T22" fmla="*/ 2147483646 w 445"/>
                  <a:gd name="T23" fmla="*/ 2147483646 h 619"/>
                  <a:gd name="T24" fmla="*/ 2147483646 w 445"/>
                  <a:gd name="T25" fmla="*/ 2147483646 h 619"/>
                  <a:gd name="T26" fmla="*/ 2147483646 w 445"/>
                  <a:gd name="T27" fmla="*/ 2147483646 h 619"/>
                  <a:gd name="T28" fmla="*/ 2147483646 w 445"/>
                  <a:gd name="T29" fmla="*/ 2147483646 h 619"/>
                  <a:gd name="T30" fmla="*/ 2147483646 w 445"/>
                  <a:gd name="T31" fmla="*/ 2147483646 h 619"/>
                  <a:gd name="T32" fmla="*/ 2147483646 w 445"/>
                  <a:gd name="T33" fmla="*/ 2147483646 h 619"/>
                  <a:gd name="T34" fmla="*/ 2147483646 w 445"/>
                  <a:gd name="T35" fmla="*/ 2147483646 h 619"/>
                  <a:gd name="T36" fmla="*/ 2147483646 w 445"/>
                  <a:gd name="T37" fmla="*/ 2147483646 h 619"/>
                  <a:gd name="T38" fmla="*/ 2147483646 w 445"/>
                  <a:gd name="T39" fmla="*/ 2147483646 h 619"/>
                  <a:gd name="T40" fmla="*/ 2147483646 w 445"/>
                  <a:gd name="T41" fmla="*/ 2147483646 h 619"/>
                  <a:gd name="T42" fmla="*/ 2147483646 w 445"/>
                  <a:gd name="T43" fmla="*/ 2147483646 h 619"/>
                  <a:gd name="T44" fmla="*/ 2147483646 w 445"/>
                  <a:gd name="T45" fmla="*/ 2147483646 h 619"/>
                  <a:gd name="T46" fmla="*/ 2147483646 w 445"/>
                  <a:gd name="T47" fmla="*/ 2147483646 h 619"/>
                  <a:gd name="T48" fmla="*/ 2147483646 w 445"/>
                  <a:gd name="T49" fmla="*/ 2147483646 h 619"/>
                  <a:gd name="T50" fmla="*/ 2147483646 w 445"/>
                  <a:gd name="T51" fmla="*/ 2147483646 h 619"/>
                  <a:gd name="T52" fmla="*/ 2147483646 w 445"/>
                  <a:gd name="T53" fmla="*/ 2147483646 h 619"/>
                  <a:gd name="T54" fmla="*/ 2147483646 w 445"/>
                  <a:gd name="T55" fmla="*/ 2147483646 h 619"/>
                  <a:gd name="T56" fmla="*/ 2147483646 w 445"/>
                  <a:gd name="T57" fmla="*/ 2147483646 h 619"/>
                  <a:gd name="T58" fmla="*/ 2147483646 w 445"/>
                  <a:gd name="T59" fmla="*/ 2147483646 h 619"/>
                  <a:gd name="T60" fmla="*/ 2147483646 w 445"/>
                  <a:gd name="T61" fmla="*/ 2147483646 h 619"/>
                  <a:gd name="T62" fmla="*/ 2147483646 w 445"/>
                  <a:gd name="T63" fmla="*/ 2147483646 h 619"/>
                  <a:gd name="T64" fmla="*/ 2147483646 w 445"/>
                  <a:gd name="T65" fmla="*/ 2147483646 h 619"/>
                  <a:gd name="T66" fmla="*/ 2147483646 w 445"/>
                  <a:gd name="T67" fmla="*/ 2147483646 h 619"/>
                  <a:gd name="T68" fmla="*/ 2147483646 w 445"/>
                  <a:gd name="T69" fmla="*/ 2147483646 h 619"/>
                  <a:gd name="T70" fmla="*/ 2147483646 w 445"/>
                  <a:gd name="T71" fmla="*/ 2147483646 h 619"/>
                  <a:gd name="T72" fmla="*/ 2147483646 w 445"/>
                  <a:gd name="T73" fmla="*/ 2147483646 h 619"/>
                  <a:gd name="T74" fmla="*/ 2147483646 w 445"/>
                  <a:gd name="T75" fmla="*/ 2147483646 h 619"/>
                  <a:gd name="T76" fmla="*/ 2147483646 w 445"/>
                  <a:gd name="T77" fmla="*/ 2147483646 h 619"/>
                  <a:gd name="T78" fmla="*/ 2147483646 w 445"/>
                  <a:gd name="T79" fmla="*/ 2147483646 h 619"/>
                  <a:gd name="T80" fmla="*/ 2147483646 w 445"/>
                  <a:gd name="T81" fmla="*/ 2147483646 h 619"/>
                  <a:gd name="T82" fmla="*/ 2147483646 w 445"/>
                  <a:gd name="T83" fmla="*/ 2147483646 h 619"/>
                  <a:gd name="T84" fmla="*/ 2147483646 w 445"/>
                  <a:gd name="T85" fmla="*/ 2147483646 h 619"/>
                  <a:gd name="T86" fmla="*/ 2147483646 w 445"/>
                  <a:gd name="T87" fmla="*/ 2147483646 h 619"/>
                  <a:gd name="T88" fmla="*/ 2147483646 w 445"/>
                  <a:gd name="T89" fmla="*/ 2147483646 h 619"/>
                  <a:gd name="T90" fmla="*/ 2147483646 w 445"/>
                  <a:gd name="T91" fmla="*/ 2147483646 h 619"/>
                  <a:gd name="T92" fmla="*/ 2147483646 w 445"/>
                  <a:gd name="T93" fmla="*/ 2147483646 h 619"/>
                  <a:gd name="T94" fmla="*/ 2147483646 w 445"/>
                  <a:gd name="T95" fmla="*/ 2147483646 h 619"/>
                  <a:gd name="T96" fmla="*/ 2147483646 w 445"/>
                  <a:gd name="T97" fmla="*/ 2147483646 h 619"/>
                  <a:gd name="T98" fmla="*/ 2147483646 w 445"/>
                  <a:gd name="T99" fmla="*/ 2147483646 h 619"/>
                  <a:gd name="T100" fmla="*/ 2147483646 w 445"/>
                  <a:gd name="T101" fmla="*/ 2147483646 h 619"/>
                  <a:gd name="T102" fmla="*/ 2147483646 w 445"/>
                  <a:gd name="T103" fmla="*/ 2147483646 h 619"/>
                  <a:gd name="T104" fmla="*/ 2147483646 w 445"/>
                  <a:gd name="T105" fmla="*/ 2147483646 h 619"/>
                  <a:gd name="T106" fmla="*/ 2147483646 w 445"/>
                  <a:gd name="T107" fmla="*/ 2147483646 h 619"/>
                  <a:gd name="T108" fmla="*/ 2147483646 w 445"/>
                  <a:gd name="T109" fmla="*/ 2147483646 h 619"/>
                  <a:gd name="T110" fmla="*/ 2147483646 w 445"/>
                  <a:gd name="T111" fmla="*/ 2147483646 h 619"/>
                  <a:gd name="T112" fmla="*/ 2147483646 w 445"/>
                  <a:gd name="T113" fmla="*/ 2147483646 h 619"/>
                  <a:gd name="T114" fmla="*/ 2147483646 w 445"/>
                  <a:gd name="T115" fmla="*/ 2147483646 h 619"/>
                  <a:gd name="T116" fmla="*/ 2147483646 w 445"/>
                  <a:gd name="T117" fmla="*/ 2147483646 h 619"/>
                  <a:gd name="T118" fmla="*/ 2147483646 w 445"/>
                  <a:gd name="T119" fmla="*/ 2147483646 h 619"/>
                  <a:gd name="T120" fmla="*/ 2147483646 w 445"/>
                  <a:gd name="T121" fmla="*/ 2147483646 h 619"/>
                  <a:gd name="T122" fmla="*/ 2147483646 w 445"/>
                  <a:gd name="T123" fmla="*/ 2147483646 h 619"/>
                  <a:gd name="T124" fmla="*/ 2147483646 w 445"/>
                  <a:gd name="T125" fmla="*/ 2147483646 h 61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45"/>
                  <a:gd name="T190" fmla="*/ 0 h 619"/>
                  <a:gd name="T191" fmla="*/ 445 w 445"/>
                  <a:gd name="T192" fmla="*/ 619 h 61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45" h="619">
                    <a:moveTo>
                      <a:pt x="431" y="367"/>
                    </a:moveTo>
                    <a:lnTo>
                      <a:pt x="431" y="367"/>
                    </a:lnTo>
                    <a:lnTo>
                      <a:pt x="430" y="368"/>
                    </a:lnTo>
                    <a:lnTo>
                      <a:pt x="429" y="369"/>
                    </a:lnTo>
                    <a:lnTo>
                      <a:pt x="428" y="371"/>
                    </a:lnTo>
                    <a:lnTo>
                      <a:pt x="427" y="372"/>
                    </a:lnTo>
                    <a:lnTo>
                      <a:pt x="425" y="373"/>
                    </a:lnTo>
                    <a:lnTo>
                      <a:pt x="425" y="374"/>
                    </a:lnTo>
                    <a:lnTo>
                      <a:pt x="424" y="374"/>
                    </a:lnTo>
                    <a:lnTo>
                      <a:pt x="423" y="374"/>
                    </a:lnTo>
                    <a:lnTo>
                      <a:pt x="422" y="374"/>
                    </a:lnTo>
                    <a:lnTo>
                      <a:pt x="421" y="374"/>
                    </a:lnTo>
                    <a:lnTo>
                      <a:pt x="420" y="375"/>
                    </a:lnTo>
                    <a:lnTo>
                      <a:pt x="420" y="376"/>
                    </a:lnTo>
                    <a:lnTo>
                      <a:pt x="419" y="376"/>
                    </a:lnTo>
                    <a:lnTo>
                      <a:pt x="418" y="376"/>
                    </a:lnTo>
                    <a:lnTo>
                      <a:pt x="416" y="376"/>
                    </a:lnTo>
                    <a:lnTo>
                      <a:pt x="416" y="377"/>
                    </a:lnTo>
                    <a:lnTo>
                      <a:pt x="415" y="378"/>
                    </a:lnTo>
                    <a:lnTo>
                      <a:pt x="415" y="379"/>
                    </a:lnTo>
                    <a:lnTo>
                      <a:pt x="415" y="380"/>
                    </a:lnTo>
                    <a:lnTo>
                      <a:pt x="416" y="381"/>
                    </a:lnTo>
                    <a:lnTo>
                      <a:pt x="416" y="382"/>
                    </a:lnTo>
                    <a:lnTo>
                      <a:pt x="417" y="383"/>
                    </a:lnTo>
                    <a:lnTo>
                      <a:pt x="417" y="385"/>
                    </a:lnTo>
                    <a:lnTo>
                      <a:pt x="419" y="388"/>
                    </a:lnTo>
                    <a:lnTo>
                      <a:pt x="420" y="388"/>
                    </a:lnTo>
                    <a:lnTo>
                      <a:pt x="420" y="389"/>
                    </a:lnTo>
                    <a:lnTo>
                      <a:pt x="420" y="390"/>
                    </a:lnTo>
                    <a:lnTo>
                      <a:pt x="419" y="392"/>
                    </a:lnTo>
                    <a:lnTo>
                      <a:pt x="419" y="393"/>
                    </a:lnTo>
                    <a:lnTo>
                      <a:pt x="417" y="396"/>
                    </a:lnTo>
                    <a:lnTo>
                      <a:pt x="417" y="397"/>
                    </a:lnTo>
                    <a:lnTo>
                      <a:pt x="417" y="398"/>
                    </a:lnTo>
                    <a:lnTo>
                      <a:pt x="417" y="400"/>
                    </a:lnTo>
                    <a:lnTo>
                      <a:pt x="417" y="401"/>
                    </a:lnTo>
                    <a:lnTo>
                      <a:pt x="418" y="401"/>
                    </a:lnTo>
                    <a:lnTo>
                      <a:pt x="418" y="402"/>
                    </a:lnTo>
                    <a:lnTo>
                      <a:pt x="419" y="402"/>
                    </a:lnTo>
                    <a:lnTo>
                      <a:pt x="421" y="402"/>
                    </a:lnTo>
                    <a:lnTo>
                      <a:pt x="422" y="402"/>
                    </a:lnTo>
                    <a:lnTo>
                      <a:pt x="423" y="402"/>
                    </a:lnTo>
                    <a:lnTo>
                      <a:pt x="424" y="402"/>
                    </a:lnTo>
                    <a:lnTo>
                      <a:pt x="425" y="402"/>
                    </a:lnTo>
                    <a:lnTo>
                      <a:pt x="425" y="403"/>
                    </a:lnTo>
                    <a:lnTo>
                      <a:pt x="426" y="403"/>
                    </a:lnTo>
                    <a:lnTo>
                      <a:pt x="427" y="403"/>
                    </a:lnTo>
                    <a:lnTo>
                      <a:pt x="428" y="404"/>
                    </a:lnTo>
                    <a:lnTo>
                      <a:pt x="428" y="405"/>
                    </a:lnTo>
                    <a:lnTo>
                      <a:pt x="429" y="406"/>
                    </a:lnTo>
                    <a:lnTo>
                      <a:pt x="428" y="407"/>
                    </a:lnTo>
                    <a:lnTo>
                      <a:pt x="428" y="408"/>
                    </a:lnTo>
                    <a:lnTo>
                      <a:pt x="427" y="408"/>
                    </a:lnTo>
                    <a:lnTo>
                      <a:pt x="426" y="409"/>
                    </a:lnTo>
                    <a:lnTo>
                      <a:pt x="426" y="410"/>
                    </a:lnTo>
                    <a:lnTo>
                      <a:pt x="425" y="410"/>
                    </a:lnTo>
                    <a:lnTo>
                      <a:pt x="425" y="411"/>
                    </a:lnTo>
                    <a:lnTo>
                      <a:pt x="424" y="411"/>
                    </a:lnTo>
                    <a:lnTo>
                      <a:pt x="425" y="413"/>
                    </a:lnTo>
                    <a:lnTo>
                      <a:pt x="426" y="413"/>
                    </a:lnTo>
                    <a:lnTo>
                      <a:pt x="427" y="414"/>
                    </a:lnTo>
                    <a:lnTo>
                      <a:pt x="427" y="415"/>
                    </a:lnTo>
                    <a:lnTo>
                      <a:pt x="426" y="416"/>
                    </a:lnTo>
                    <a:lnTo>
                      <a:pt x="426" y="417"/>
                    </a:lnTo>
                    <a:lnTo>
                      <a:pt x="426" y="418"/>
                    </a:lnTo>
                    <a:lnTo>
                      <a:pt x="424" y="420"/>
                    </a:lnTo>
                    <a:lnTo>
                      <a:pt x="423" y="422"/>
                    </a:lnTo>
                    <a:lnTo>
                      <a:pt x="423" y="423"/>
                    </a:lnTo>
                    <a:lnTo>
                      <a:pt x="421" y="426"/>
                    </a:lnTo>
                    <a:lnTo>
                      <a:pt x="421" y="427"/>
                    </a:lnTo>
                    <a:lnTo>
                      <a:pt x="421" y="428"/>
                    </a:lnTo>
                    <a:lnTo>
                      <a:pt x="420" y="428"/>
                    </a:lnTo>
                    <a:lnTo>
                      <a:pt x="421" y="428"/>
                    </a:lnTo>
                    <a:lnTo>
                      <a:pt x="421" y="429"/>
                    </a:lnTo>
                    <a:lnTo>
                      <a:pt x="421" y="430"/>
                    </a:lnTo>
                    <a:lnTo>
                      <a:pt x="421" y="431"/>
                    </a:lnTo>
                    <a:lnTo>
                      <a:pt x="420" y="431"/>
                    </a:lnTo>
                    <a:lnTo>
                      <a:pt x="420" y="432"/>
                    </a:lnTo>
                    <a:lnTo>
                      <a:pt x="420" y="431"/>
                    </a:lnTo>
                    <a:lnTo>
                      <a:pt x="419" y="431"/>
                    </a:lnTo>
                    <a:lnTo>
                      <a:pt x="418" y="431"/>
                    </a:lnTo>
                    <a:lnTo>
                      <a:pt x="417" y="431"/>
                    </a:lnTo>
                    <a:lnTo>
                      <a:pt x="417" y="432"/>
                    </a:lnTo>
                    <a:lnTo>
                      <a:pt x="416" y="432"/>
                    </a:lnTo>
                    <a:lnTo>
                      <a:pt x="415" y="432"/>
                    </a:lnTo>
                    <a:lnTo>
                      <a:pt x="415" y="433"/>
                    </a:lnTo>
                    <a:lnTo>
                      <a:pt x="414" y="434"/>
                    </a:lnTo>
                    <a:lnTo>
                      <a:pt x="413" y="435"/>
                    </a:lnTo>
                    <a:lnTo>
                      <a:pt x="412" y="435"/>
                    </a:lnTo>
                    <a:lnTo>
                      <a:pt x="412" y="436"/>
                    </a:lnTo>
                    <a:lnTo>
                      <a:pt x="412" y="437"/>
                    </a:lnTo>
                    <a:lnTo>
                      <a:pt x="411" y="437"/>
                    </a:lnTo>
                    <a:lnTo>
                      <a:pt x="411" y="436"/>
                    </a:lnTo>
                    <a:lnTo>
                      <a:pt x="410" y="436"/>
                    </a:lnTo>
                    <a:lnTo>
                      <a:pt x="410" y="437"/>
                    </a:lnTo>
                    <a:lnTo>
                      <a:pt x="409" y="437"/>
                    </a:lnTo>
                    <a:lnTo>
                      <a:pt x="409" y="438"/>
                    </a:lnTo>
                    <a:lnTo>
                      <a:pt x="407" y="438"/>
                    </a:lnTo>
                    <a:lnTo>
                      <a:pt x="406" y="438"/>
                    </a:lnTo>
                    <a:lnTo>
                      <a:pt x="406" y="439"/>
                    </a:lnTo>
                    <a:lnTo>
                      <a:pt x="406" y="440"/>
                    </a:lnTo>
                    <a:lnTo>
                      <a:pt x="406" y="441"/>
                    </a:lnTo>
                    <a:lnTo>
                      <a:pt x="406" y="442"/>
                    </a:lnTo>
                    <a:lnTo>
                      <a:pt x="405" y="442"/>
                    </a:lnTo>
                    <a:lnTo>
                      <a:pt x="405" y="443"/>
                    </a:lnTo>
                    <a:lnTo>
                      <a:pt x="404" y="443"/>
                    </a:lnTo>
                    <a:lnTo>
                      <a:pt x="403" y="443"/>
                    </a:lnTo>
                    <a:lnTo>
                      <a:pt x="403" y="444"/>
                    </a:lnTo>
                    <a:lnTo>
                      <a:pt x="402" y="445"/>
                    </a:lnTo>
                    <a:lnTo>
                      <a:pt x="403" y="446"/>
                    </a:lnTo>
                    <a:lnTo>
                      <a:pt x="402" y="446"/>
                    </a:lnTo>
                    <a:lnTo>
                      <a:pt x="402" y="447"/>
                    </a:lnTo>
                    <a:lnTo>
                      <a:pt x="401" y="448"/>
                    </a:lnTo>
                    <a:lnTo>
                      <a:pt x="400" y="448"/>
                    </a:lnTo>
                    <a:lnTo>
                      <a:pt x="399" y="448"/>
                    </a:lnTo>
                    <a:lnTo>
                      <a:pt x="399" y="447"/>
                    </a:lnTo>
                    <a:lnTo>
                      <a:pt x="399" y="446"/>
                    </a:lnTo>
                    <a:lnTo>
                      <a:pt x="398" y="446"/>
                    </a:lnTo>
                    <a:lnTo>
                      <a:pt x="397" y="446"/>
                    </a:lnTo>
                    <a:lnTo>
                      <a:pt x="397" y="447"/>
                    </a:lnTo>
                    <a:lnTo>
                      <a:pt x="397" y="448"/>
                    </a:lnTo>
                    <a:lnTo>
                      <a:pt x="396" y="448"/>
                    </a:lnTo>
                    <a:lnTo>
                      <a:pt x="396" y="449"/>
                    </a:lnTo>
                    <a:lnTo>
                      <a:pt x="395" y="449"/>
                    </a:lnTo>
                    <a:lnTo>
                      <a:pt x="396" y="450"/>
                    </a:lnTo>
                    <a:lnTo>
                      <a:pt x="396" y="451"/>
                    </a:lnTo>
                    <a:lnTo>
                      <a:pt x="395" y="451"/>
                    </a:lnTo>
                    <a:lnTo>
                      <a:pt x="395" y="452"/>
                    </a:lnTo>
                    <a:lnTo>
                      <a:pt x="394" y="452"/>
                    </a:lnTo>
                    <a:lnTo>
                      <a:pt x="393" y="452"/>
                    </a:lnTo>
                    <a:lnTo>
                      <a:pt x="393" y="451"/>
                    </a:lnTo>
                    <a:lnTo>
                      <a:pt x="392" y="451"/>
                    </a:lnTo>
                    <a:lnTo>
                      <a:pt x="392" y="450"/>
                    </a:lnTo>
                    <a:lnTo>
                      <a:pt x="391" y="450"/>
                    </a:lnTo>
                    <a:lnTo>
                      <a:pt x="391" y="449"/>
                    </a:lnTo>
                    <a:lnTo>
                      <a:pt x="390" y="448"/>
                    </a:lnTo>
                    <a:lnTo>
                      <a:pt x="389" y="448"/>
                    </a:lnTo>
                    <a:lnTo>
                      <a:pt x="388" y="448"/>
                    </a:lnTo>
                    <a:lnTo>
                      <a:pt x="388" y="449"/>
                    </a:lnTo>
                    <a:lnTo>
                      <a:pt x="388" y="450"/>
                    </a:lnTo>
                    <a:lnTo>
                      <a:pt x="387" y="450"/>
                    </a:lnTo>
                    <a:lnTo>
                      <a:pt x="386" y="450"/>
                    </a:lnTo>
                    <a:lnTo>
                      <a:pt x="385" y="450"/>
                    </a:lnTo>
                    <a:lnTo>
                      <a:pt x="385" y="451"/>
                    </a:lnTo>
                    <a:lnTo>
                      <a:pt x="385" y="452"/>
                    </a:lnTo>
                    <a:lnTo>
                      <a:pt x="384" y="452"/>
                    </a:lnTo>
                    <a:lnTo>
                      <a:pt x="384" y="453"/>
                    </a:lnTo>
                    <a:lnTo>
                      <a:pt x="384" y="454"/>
                    </a:lnTo>
                    <a:lnTo>
                      <a:pt x="383" y="453"/>
                    </a:lnTo>
                    <a:lnTo>
                      <a:pt x="382" y="453"/>
                    </a:lnTo>
                    <a:lnTo>
                      <a:pt x="382" y="454"/>
                    </a:lnTo>
                    <a:lnTo>
                      <a:pt x="382" y="455"/>
                    </a:lnTo>
                    <a:lnTo>
                      <a:pt x="381" y="456"/>
                    </a:lnTo>
                    <a:lnTo>
                      <a:pt x="381" y="457"/>
                    </a:lnTo>
                    <a:lnTo>
                      <a:pt x="380" y="457"/>
                    </a:lnTo>
                    <a:lnTo>
                      <a:pt x="379" y="458"/>
                    </a:lnTo>
                    <a:lnTo>
                      <a:pt x="378" y="458"/>
                    </a:lnTo>
                    <a:lnTo>
                      <a:pt x="377" y="458"/>
                    </a:lnTo>
                    <a:lnTo>
                      <a:pt x="377" y="457"/>
                    </a:lnTo>
                    <a:lnTo>
                      <a:pt x="377" y="458"/>
                    </a:lnTo>
                    <a:lnTo>
                      <a:pt x="376" y="457"/>
                    </a:lnTo>
                    <a:lnTo>
                      <a:pt x="376" y="458"/>
                    </a:lnTo>
                    <a:lnTo>
                      <a:pt x="376" y="459"/>
                    </a:lnTo>
                    <a:lnTo>
                      <a:pt x="375" y="460"/>
                    </a:lnTo>
                    <a:lnTo>
                      <a:pt x="375" y="461"/>
                    </a:lnTo>
                    <a:lnTo>
                      <a:pt x="374" y="461"/>
                    </a:lnTo>
                    <a:lnTo>
                      <a:pt x="374" y="462"/>
                    </a:lnTo>
                    <a:lnTo>
                      <a:pt x="372" y="462"/>
                    </a:lnTo>
                    <a:lnTo>
                      <a:pt x="371" y="462"/>
                    </a:lnTo>
                    <a:lnTo>
                      <a:pt x="371" y="463"/>
                    </a:lnTo>
                    <a:lnTo>
                      <a:pt x="372" y="463"/>
                    </a:lnTo>
                    <a:lnTo>
                      <a:pt x="371" y="463"/>
                    </a:lnTo>
                    <a:lnTo>
                      <a:pt x="372" y="464"/>
                    </a:lnTo>
                    <a:lnTo>
                      <a:pt x="372" y="465"/>
                    </a:lnTo>
                    <a:lnTo>
                      <a:pt x="371" y="465"/>
                    </a:lnTo>
                    <a:lnTo>
                      <a:pt x="371" y="466"/>
                    </a:lnTo>
                    <a:lnTo>
                      <a:pt x="370" y="466"/>
                    </a:lnTo>
                    <a:lnTo>
                      <a:pt x="369" y="466"/>
                    </a:lnTo>
                    <a:lnTo>
                      <a:pt x="368" y="466"/>
                    </a:lnTo>
                    <a:lnTo>
                      <a:pt x="368" y="467"/>
                    </a:lnTo>
                    <a:lnTo>
                      <a:pt x="367" y="467"/>
                    </a:lnTo>
                    <a:lnTo>
                      <a:pt x="366" y="466"/>
                    </a:lnTo>
                    <a:lnTo>
                      <a:pt x="365" y="466"/>
                    </a:lnTo>
                    <a:lnTo>
                      <a:pt x="365" y="467"/>
                    </a:lnTo>
                    <a:lnTo>
                      <a:pt x="364" y="468"/>
                    </a:lnTo>
                    <a:lnTo>
                      <a:pt x="363" y="469"/>
                    </a:lnTo>
                    <a:lnTo>
                      <a:pt x="362" y="469"/>
                    </a:lnTo>
                    <a:lnTo>
                      <a:pt x="361" y="470"/>
                    </a:lnTo>
                    <a:lnTo>
                      <a:pt x="360" y="470"/>
                    </a:lnTo>
                    <a:lnTo>
                      <a:pt x="359" y="469"/>
                    </a:lnTo>
                    <a:lnTo>
                      <a:pt x="358" y="469"/>
                    </a:lnTo>
                    <a:lnTo>
                      <a:pt x="357" y="470"/>
                    </a:lnTo>
                    <a:lnTo>
                      <a:pt x="356" y="471"/>
                    </a:lnTo>
                    <a:lnTo>
                      <a:pt x="356" y="473"/>
                    </a:lnTo>
                    <a:lnTo>
                      <a:pt x="355" y="473"/>
                    </a:lnTo>
                    <a:lnTo>
                      <a:pt x="355" y="474"/>
                    </a:lnTo>
                    <a:lnTo>
                      <a:pt x="355" y="475"/>
                    </a:lnTo>
                    <a:lnTo>
                      <a:pt x="354" y="476"/>
                    </a:lnTo>
                    <a:lnTo>
                      <a:pt x="353" y="476"/>
                    </a:lnTo>
                    <a:lnTo>
                      <a:pt x="352" y="477"/>
                    </a:lnTo>
                    <a:lnTo>
                      <a:pt x="351" y="478"/>
                    </a:lnTo>
                    <a:lnTo>
                      <a:pt x="350" y="479"/>
                    </a:lnTo>
                    <a:lnTo>
                      <a:pt x="349" y="479"/>
                    </a:lnTo>
                    <a:lnTo>
                      <a:pt x="349" y="480"/>
                    </a:lnTo>
                    <a:lnTo>
                      <a:pt x="348" y="480"/>
                    </a:lnTo>
                    <a:lnTo>
                      <a:pt x="348" y="481"/>
                    </a:lnTo>
                    <a:lnTo>
                      <a:pt x="347" y="481"/>
                    </a:lnTo>
                    <a:lnTo>
                      <a:pt x="347" y="482"/>
                    </a:lnTo>
                    <a:lnTo>
                      <a:pt x="347" y="483"/>
                    </a:lnTo>
                    <a:lnTo>
                      <a:pt x="346" y="483"/>
                    </a:lnTo>
                    <a:lnTo>
                      <a:pt x="346" y="484"/>
                    </a:lnTo>
                    <a:lnTo>
                      <a:pt x="345" y="486"/>
                    </a:lnTo>
                    <a:lnTo>
                      <a:pt x="344" y="486"/>
                    </a:lnTo>
                    <a:lnTo>
                      <a:pt x="344" y="487"/>
                    </a:lnTo>
                    <a:lnTo>
                      <a:pt x="344" y="488"/>
                    </a:lnTo>
                    <a:lnTo>
                      <a:pt x="343" y="488"/>
                    </a:lnTo>
                    <a:lnTo>
                      <a:pt x="342" y="488"/>
                    </a:lnTo>
                    <a:lnTo>
                      <a:pt x="342" y="487"/>
                    </a:lnTo>
                    <a:lnTo>
                      <a:pt x="340" y="487"/>
                    </a:lnTo>
                    <a:lnTo>
                      <a:pt x="339" y="487"/>
                    </a:lnTo>
                    <a:lnTo>
                      <a:pt x="339" y="488"/>
                    </a:lnTo>
                    <a:lnTo>
                      <a:pt x="338" y="488"/>
                    </a:lnTo>
                    <a:lnTo>
                      <a:pt x="338" y="489"/>
                    </a:lnTo>
                    <a:lnTo>
                      <a:pt x="337" y="489"/>
                    </a:lnTo>
                    <a:lnTo>
                      <a:pt x="336" y="489"/>
                    </a:lnTo>
                    <a:lnTo>
                      <a:pt x="335" y="489"/>
                    </a:lnTo>
                    <a:lnTo>
                      <a:pt x="334" y="489"/>
                    </a:lnTo>
                    <a:lnTo>
                      <a:pt x="334" y="490"/>
                    </a:lnTo>
                    <a:lnTo>
                      <a:pt x="334" y="491"/>
                    </a:lnTo>
                    <a:lnTo>
                      <a:pt x="333" y="491"/>
                    </a:lnTo>
                    <a:lnTo>
                      <a:pt x="332" y="491"/>
                    </a:lnTo>
                    <a:lnTo>
                      <a:pt x="331" y="491"/>
                    </a:lnTo>
                    <a:lnTo>
                      <a:pt x="330" y="491"/>
                    </a:lnTo>
                    <a:lnTo>
                      <a:pt x="329" y="492"/>
                    </a:lnTo>
                    <a:lnTo>
                      <a:pt x="329" y="493"/>
                    </a:lnTo>
                    <a:lnTo>
                      <a:pt x="329" y="495"/>
                    </a:lnTo>
                    <a:lnTo>
                      <a:pt x="329" y="496"/>
                    </a:lnTo>
                    <a:lnTo>
                      <a:pt x="329" y="497"/>
                    </a:lnTo>
                    <a:lnTo>
                      <a:pt x="328" y="497"/>
                    </a:lnTo>
                    <a:lnTo>
                      <a:pt x="328" y="498"/>
                    </a:lnTo>
                    <a:lnTo>
                      <a:pt x="327" y="498"/>
                    </a:lnTo>
                    <a:lnTo>
                      <a:pt x="325" y="499"/>
                    </a:lnTo>
                    <a:lnTo>
                      <a:pt x="324" y="500"/>
                    </a:lnTo>
                    <a:lnTo>
                      <a:pt x="323" y="501"/>
                    </a:lnTo>
                    <a:lnTo>
                      <a:pt x="323" y="502"/>
                    </a:lnTo>
                    <a:lnTo>
                      <a:pt x="322" y="503"/>
                    </a:lnTo>
                    <a:lnTo>
                      <a:pt x="322" y="504"/>
                    </a:lnTo>
                    <a:lnTo>
                      <a:pt x="321" y="506"/>
                    </a:lnTo>
                    <a:lnTo>
                      <a:pt x="320" y="507"/>
                    </a:lnTo>
                    <a:lnTo>
                      <a:pt x="320" y="508"/>
                    </a:lnTo>
                    <a:lnTo>
                      <a:pt x="319" y="508"/>
                    </a:lnTo>
                    <a:lnTo>
                      <a:pt x="318" y="507"/>
                    </a:lnTo>
                    <a:lnTo>
                      <a:pt x="317" y="507"/>
                    </a:lnTo>
                    <a:lnTo>
                      <a:pt x="317" y="508"/>
                    </a:lnTo>
                    <a:lnTo>
                      <a:pt x="316" y="508"/>
                    </a:lnTo>
                    <a:lnTo>
                      <a:pt x="315" y="508"/>
                    </a:lnTo>
                    <a:lnTo>
                      <a:pt x="315" y="509"/>
                    </a:lnTo>
                    <a:lnTo>
                      <a:pt x="315" y="510"/>
                    </a:lnTo>
                    <a:lnTo>
                      <a:pt x="314" y="510"/>
                    </a:lnTo>
                    <a:lnTo>
                      <a:pt x="313" y="510"/>
                    </a:lnTo>
                    <a:lnTo>
                      <a:pt x="312" y="509"/>
                    </a:lnTo>
                    <a:lnTo>
                      <a:pt x="311" y="509"/>
                    </a:lnTo>
                    <a:lnTo>
                      <a:pt x="311" y="508"/>
                    </a:lnTo>
                    <a:lnTo>
                      <a:pt x="310" y="508"/>
                    </a:lnTo>
                    <a:lnTo>
                      <a:pt x="310" y="507"/>
                    </a:lnTo>
                    <a:lnTo>
                      <a:pt x="309" y="507"/>
                    </a:lnTo>
                    <a:lnTo>
                      <a:pt x="308" y="508"/>
                    </a:lnTo>
                    <a:lnTo>
                      <a:pt x="307" y="508"/>
                    </a:lnTo>
                    <a:lnTo>
                      <a:pt x="306" y="507"/>
                    </a:lnTo>
                    <a:lnTo>
                      <a:pt x="305" y="508"/>
                    </a:lnTo>
                    <a:lnTo>
                      <a:pt x="304" y="508"/>
                    </a:lnTo>
                    <a:lnTo>
                      <a:pt x="303" y="507"/>
                    </a:lnTo>
                    <a:lnTo>
                      <a:pt x="302" y="507"/>
                    </a:lnTo>
                    <a:lnTo>
                      <a:pt x="300" y="509"/>
                    </a:lnTo>
                    <a:lnTo>
                      <a:pt x="298" y="509"/>
                    </a:lnTo>
                    <a:lnTo>
                      <a:pt x="296" y="509"/>
                    </a:lnTo>
                    <a:lnTo>
                      <a:pt x="295" y="509"/>
                    </a:lnTo>
                    <a:lnTo>
                      <a:pt x="294" y="509"/>
                    </a:lnTo>
                    <a:lnTo>
                      <a:pt x="293" y="509"/>
                    </a:lnTo>
                    <a:lnTo>
                      <a:pt x="292" y="509"/>
                    </a:lnTo>
                    <a:lnTo>
                      <a:pt x="291" y="509"/>
                    </a:lnTo>
                    <a:lnTo>
                      <a:pt x="290" y="508"/>
                    </a:lnTo>
                    <a:lnTo>
                      <a:pt x="289" y="508"/>
                    </a:lnTo>
                    <a:lnTo>
                      <a:pt x="287" y="510"/>
                    </a:lnTo>
                    <a:lnTo>
                      <a:pt x="286" y="510"/>
                    </a:lnTo>
                    <a:lnTo>
                      <a:pt x="285" y="510"/>
                    </a:lnTo>
                    <a:lnTo>
                      <a:pt x="284" y="510"/>
                    </a:lnTo>
                    <a:lnTo>
                      <a:pt x="283" y="510"/>
                    </a:lnTo>
                    <a:lnTo>
                      <a:pt x="282" y="511"/>
                    </a:lnTo>
                    <a:lnTo>
                      <a:pt x="280" y="512"/>
                    </a:lnTo>
                    <a:lnTo>
                      <a:pt x="280" y="513"/>
                    </a:lnTo>
                    <a:lnTo>
                      <a:pt x="280" y="514"/>
                    </a:lnTo>
                    <a:lnTo>
                      <a:pt x="279" y="515"/>
                    </a:lnTo>
                    <a:lnTo>
                      <a:pt x="278" y="515"/>
                    </a:lnTo>
                    <a:lnTo>
                      <a:pt x="277" y="515"/>
                    </a:lnTo>
                    <a:lnTo>
                      <a:pt x="276" y="516"/>
                    </a:lnTo>
                    <a:lnTo>
                      <a:pt x="275" y="517"/>
                    </a:lnTo>
                    <a:lnTo>
                      <a:pt x="274" y="517"/>
                    </a:lnTo>
                    <a:lnTo>
                      <a:pt x="274" y="518"/>
                    </a:lnTo>
                    <a:lnTo>
                      <a:pt x="274" y="519"/>
                    </a:lnTo>
                    <a:lnTo>
                      <a:pt x="273" y="520"/>
                    </a:lnTo>
                    <a:lnTo>
                      <a:pt x="272" y="520"/>
                    </a:lnTo>
                    <a:lnTo>
                      <a:pt x="270" y="520"/>
                    </a:lnTo>
                    <a:lnTo>
                      <a:pt x="269" y="520"/>
                    </a:lnTo>
                    <a:lnTo>
                      <a:pt x="269" y="521"/>
                    </a:lnTo>
                    <a:lnTo>
                      <a:pt x="269" y="522"/>
                    </a:lnTo>
                    <a:lnTo>
                      <a:pt x="268" y="523"/>
                    </a:lnTo>
                    <a:lnTo>
                      <a:pt x="267" y="523"/>
                    </a:lnTo>
                    <a:lnTo>
                      <a:pt x="266" y="523"/>
                    </a:lnTo>
                    <a:lnTo>
                      <a:pt x="265" y="523"/>
                    </a:lnTo>
                    <a:lnTo>
                      <a:pt x="264" y="523"/>
                    </a:lnTo>
                    <a:lnTo>
                      <a:pt x="263" y="523"/>
                    </a:lnTo>
                    <a:lnTo>
                      <a:pt x="262" y="523"/>
                    </a:lnTo>
                    <a:lnTo>
                      <a:pt x="261" y="522"/>
                    </a:lnTo>
                    <a:lnTo>
                      <a:pt x="261" y="523"/>
                    </a:lnTo>
                    <a:lnTo>
                      <a:pt x="260" y="523"/>
                    </a:lnTo>
                    <a:lnTo>
                      <a:pt x="260" y="524"/>
                    </a:lnTo>
                    <a:lnTo>
                      <a:pt x="259" y="525"/>
                    </a:lnTo>
                    <a:lnTo>
                      <a:pt x="258" y="525"/>
                    </a:lnTo>
                    <a:lnTo>
                      <a:pt x="258" y="526"/>
                    </a:lnTo>
                    <a:lnTo>
                      <a:pt x="258" y="525"/>
                    </a:lnTo>
                    <a:lnTo>
                      <a:pt x="257" y="526"/>
                    </a:lnTo>
                    <a:lnTo>
                      <a:pt x="256" y="525"/>
                    </a:lnTo>
                    <a:lnTo>
                      <a:pt x="255" y="526"/>
                    </a:lnTo>
                    <a:lnTo>
                      <a:pt x="254" y="526"/>
                    </a:lnTo>
                    <a:lnTo>
                      <a:pt x="253" y="525"/>
                    </a:lnTo>
                    <a:lnTo>
                      <a:pt x="252" y="524"/>
                    </a:lnTo>
                    <a:lnTo>
                      <a:pt x="251" y="524"/>
                    </a:lnTo>
                    <a:lnTo>
                      <a:pt x="251" y="525"/>
                    </a:lnTo>
                    <a:lnTo>
                      <a:pt x="251" y="526"/>
                    </a:lnTo>
                    <a:lnTo>
                      <a:pt x="250" y="527"/>
                    </a:lnTo>
                    <a:lnTo>
                      <a:pt x="249" y="528"/>
                    </a:lnTo>
                    <a:lnTo>
                      <a:pt x="248" y="528"/>
                    </a:lnTo>
                    <a:lnTo>
                      <a:pt x="248" y="529"/>
                    </a:lnTo>
                    <a:lnTo>
                      <a:pt x="247" y="530"/>
                    </a:lnTo>
                    <a:lnTo>
                      <a:pt x="247" y="531"/>
                    </a:lnTo>
                    <a:lnTo>
                      <a:pt x="244" y="531"/>
                    </a:lnTo>
                    <a:lnTo>
                      <a:pt x="243" y="530"/>
                    </a:lnTo>
                    <a:lnTo>
                      <a:pt x="243" y="529"/>
                    </a:lnTo>
                    <a:lnTo>
                      <a:pt x="243" y="528"/>
                    </a:lnTo>
                    <a:lnTo>
                      <a:pt x="242" y="528"/>
                    </a:lnTo>
                    <a:lnTo>
                      <a:pt x="242" y="527"/>
                    </a:lnTo>
                    <a:lnTo>
                      <a:pt x="243" y="526"/>
                    </a:lnTo>
                    <a:lnTo>
                      <a:pt x="242" y="525"/>
                    </a:lnTo>
                    <a:lnTo>
                      <a:pt x="241" y="525"/>
                    </a:lnTo>
                    <a:lnTo>
                      <a:pt x="240" y="525"/>
                    </a:lnTo>
                    <a:lnTo>
                      <a:pt x="239" y="526"/>
                    </a:lnTo>
                    <a:lnTo>
                      <a:pt x="239" y="525"/>
                    </a:lnTo>
                    <a:lnTo>
                      <a:pt x="238" y="525"/>
                    </a:lnTo>
                    <a:lnTo>
                      <a:pt x="237" y="523"/>
                    </a:lnTo>
                    <a:lnTo>
                      <a:pt x="237" y="522"/>
                    </a:lnTo>
                    <a:lnTo>
                      <a:pt x="236" y="522"/>
                    </a:lnTo>
                    <a:lnTo>
                      <a:pt x="235" y="522"/>
                    </a:lnTo>
                    <a:lnTo>
                      <a:pt x="234" y="522"/>
                    </a:lnTo>
                    <a:lnTo>
                      <a:pt x="233" y="521"/>
                    </a:lnTo>
                    <a:lnTo>
                      <a:pt x="233" y="520"/>
                    </a:lnTo>
                    <a:lnTo>
                      <a:pt x="233" y="519"/>
                    </a:lnTo>
                    <a:lnTo>
                      <a:pt x="233" y="518"/>
                    </a:lnTo>
                    <a:lnTo>
                      <a:pt x="233" y="517"/>
                    </a:lnTo>
                    <a:lnTo>
                      <a:pt x="233" y="516"/>
                    </a:lnTo>
                    <a:lnTo>
                      <a:pt x="233" y="515"/>
                    </a:lnTo>
                    <a:lnTo>
                      <a:pt x="233" y="514"/>
                    </a:lnTo>
                    <a:lnTo>
                      <a:pt x="232" y="513"/>
                    </a:lnTo>
                    <a:lnTo>
                      <a:pt x="231" y="512"/>
                    </a:lnTo>
                    <a:lnTo>
                      <a:pt x="230" y="512"/>
                    </a:lnTo>
                    <a:lnTo>
                      <a:pt x="230" y="513"/>
                    </a:lnTo>
                    <a:lnTo>
                      <a:pt x="229" y="513"/>
                    </a:lnTo>
                    <a:lnTo>
                      <a:pt x="228" y="513"/>
                    </a:lnTo>
                    <a:lnTo>
                      <a:pt x="227" y="513"/>
                    </a:lnTo>
                    <a:lnTo>
                      <a:pt x="226" y="513"/>
                    </a:lnTo>
                    <a:lnTo>
                      <a:pt x="226" y="512"/>
                    </a:lnTo>
                    <a:lnTo>
                      <a:pt x="226" y="511"/>
                    </a:lnTo>
                    <a:lnTo>
                      <a:pt x="225" y="511"/>
                    </a:lnTo>
                    <a:lnTo>
                      <a:pt x="224" y="511"/>
                    </a:lnTo>
                    <a:lnTo>
                      <a:pt x="223" y="510"/>
                    </a:lnTo>
                    <a:lnTo>
                      <a:pt x="222" y="510"/>
                    </a:lnTo>
                    <a:lnTo>
                      <a:pt x="221" y="509"/>
                    </a:lnTo>
                    <a:lnTo>
                      <a:pt x="220" y="509"/>
                    </a:lnTo>
                    <a:lnTo>
                      <a:pt x="220" y="510"/>
                    </a:lnTo>
                    <a:lnTo>
                      <a:pt x="219" y="509"/>
                    </a:lnTo>
                    <a:lnTo>
                      <a:pt x="218" y="509"/>
                    </a:lnTo>
                    <a:lnTo>
                      <a:pt x="218" y="510"/>
                    </a:lnTo>
                    <a:lnTo>
                      <a:pt x="217" y="512"/>
                    </a:lnTo>
                    <a:lnTo>
                      <a:pt x="216" y="512"/>
                    </a:lnTo>
                    <a:lnTo>
                      <a:pt x="215" y="512"/>
                    </a:lnTo>
                    <a:lnTo>
                      <a:pt x="215" y="511"/>
                    </a:lnTo>
                    <a:lnTo>
                      <a:pt x="214" y="511"/>
                    </a:lnTo>
                    <a:lnTo>
                      <a:pt x="214" y="510"/>
                    </a:lnTo>
                    <a:lnTo>
                      <a:pt x="213" y="510"/>
                    </a:lnTo>
                    <a:lnTo>
                      <a:pt x="212" y="511"/>
                    </a:lnTo>
                    <a:lnTo>
                      <a:pt x="211" y="511"/>
                    </a:lnTo>
                    <a:lnTo>
                      <a:pt x="210" y="511"/>
                    </a:lnTo>
                    <a:lnTo>
                      <a:pt x="209" y="511"/>
                    </a:lnTo>
                    <a:lnTo>
                      <a:pt x="209" y="512"/>
                    </a:lnTo>
                    <a:lnTo>
                      <a:pt x="208" y="512"/>
                    </a:lnTo>
                    <a:lnTo>
                      <a:pt x="208" y="511"/>
                    </a:lnTo>
                    <a:lnTo>
                      <a:pt x="208" y="510"/>
                    </a:lnTo>
                    <a:lnTo>
                      <a:pt x="207" y="510"/>
                    </a:lnTo>
                    <a:lnTo>
                      <a:pt x="207" y="509"/>
                    </a:lnTo>
                    <a:lnTo>
                      <a:pt x="206" y="509"/>
                    </a:lnTo>
                    <a:lnTo>
                      <a:pt x="205" y="508"/>
                    </a:lnTo>
                    <a:lnTo>
                      <a:pt x="205" y="507"/>
                    </a:lnTo>
                    <a:lnTo>
                      <a:pt x="204" y="507"/>
                    </a:lnTo>
                    <a:lnTo>
                      <a:pt x="203" y="507"/>
                    </a:lnTo>
                    <a:lnTo>
                      <a:pt x="202" y="506"/>
                    </a:lnTo>
                    <a:lnTo>
                      <a:pt x="201" y="505"/>
                    </a:lnTo>
                    <a:lnTo>
                      <a:pt x="201" y="504"/>
                    </a:lnTo>
                    <a:lnTo>
                      <a:pt x="200" y="503"/>
                    </a:lnTo>
                    <a:lnTo>
                      <a:pt x="199" y="500"/>
                    </a:lnTo>
                    <a:lnTo>
                      <a:pt x="198" y="500"/>
                    </a:lnTo>
                    <a:lnTo>
                      <a:pt x="198" y="499"/>
                    </a:lnTo>
                    <a:lnTo>
                      <a:pt x="197" y="498"/>
                    </a:lnTo>
                    <a:lnTo>
                      <a:pt x="196" y="498"/>
                    </a:lnTo>
                    <a:lnTo>
                      <a:pt x="195" y="498"/>
                    </a:lnTo>
                    <a:lnTo>
                      <a:pt x="194" y="498"/>
                    </a:lnTo>
                    <a:lnTo>
                      <a:pt x="193" y="498"/>
                    </a:lnTo>
                    <a:lnTo>
                      <a:pt x="192" y="498"/>
                    </a:lnTo>
                    <a:lnTo>
                      <a:pt x="192" y="499"/>
                    </a:lnTo>
                    <a:lnTo>
                      <a:pt x="191" y="499"/>
                    </a:lnTo>
                    <a:lnTo>
                      <a:pt x="191" y="500"/>
                    </a:lnTo>
                    <a:lnTo>
                      <a:pt x="189" y="501"/>
                    </a:lnTo>
                    <a:lnTo>
                      <a:pt x="188" y="501"/>
                    </a:lnTo>
                    <a:lnTo>
                      <a:pt x="186" y="501"/>
                    </a:lnTo>
                    <a:lnTo>
                      <a:pt x="186" y="500"/>
                    </a:lnTo>
                    <a:lnTo>
                      <a:pt x="184" y="501"/>
                    </a:lnTo>
                    <a:lnTo>
                      <a:pt x="184" y="502"/>
                    </a:lnTo>
                    <a:lnTo>
                      <a:pt x="183" y="503"/>
                    </a:lnTo>
                    <a:lnTo>
                      <a:pt x="183" y="505"/>
                    </a:lnTo>
                    <a:lnTo>
                      <a:pt x="183" y="506"/>
                    </a:lnTo>
                    <a:lnTo>
                      <a:pt x="182" y="506"/>
                    </a:lnTo>
                    <a:lnTo>
                      <a:pt x="181" y="506"/>
                    </a:lnTo>
                    <a:lnTo>
                      <a:pt x="181" y="507"/>
                    </a:lnTo>
                    <a:lnTo>
                      <a:pt x="180" y="507"/>
                    </a:lnTo>
                    <a:lnTo>
                      <a:pt x="178" y="508"/>
                    </a:lnTo>
                    <a:lnTo>
                      <a:pt x="177" y="509"/>
                    </a:lnTo>
                    <a:lnTo>
                      <a:pt x="176" y="509"/>
                    </a:lnTo>
                    <a:lnTo>
                      <a:pt x="175" y="509"/>
                    </a:lnTo>
                    <a:lnTo>
                      <a:pt x="172" y="510"/>
                    </a:lnTo>
                    <a:lnTo>
                      <a:pt x="171" y="510"/>
                    </a:lnTo>
                    <a:lnTo>
                      <a:pt x="170" y="510"/>
                    </a:lnTo>
                    <a:lnTo>
                      <a:pt x="170" y="511"/>
                    </a:lnTo>
                    <a:lnTo>
                      <a:pt x="169" y="512"/>
                    </a:lnTo>
                    <a:lnTo>
                      <a:pt x="168" y="513"/>
                    </a:lnTo>
                    <a:lnTo>
                      <a:pt x="167" y="514"/>
                    </a:lnTo>
                    <a:lnTo>
                      <a:pt x="166" y="514"/>
                    </a:lnTo>
                    <a:lnTo>
                      <a:pt x="166" y="515"/>
                    </a:lnTo>
                    <a:lnTo>
                      <a:pt x="165" y="516"/>
                    </a:lnTo>
                    <a:lnTo>
                      <a:pt x="165" y="517"/>
                    </a:lnTo>
                    <a:lnTo>
                      <a:pt x="164" y="518"/>
                    </a:lnTo>
                    <a:lnTo>
                      <a:pt x="164" y="519"/>
                    </a:lnTo>
                    <a:lnTo>
                      <a:pt x="164" y="520"/>
                    </a:lnTo>
                    <a:lnTo>
                      <a:pt x="165" y="520"/>
                    </a:lnTo>
                    <a:lnTo>
                      <a:pt x="165" y="521"/>
                    </a:lnTo>
                    <a:lnTo>
                      <a:pt x="165" y="522"/>
                    </a:lnTo>
                    <a:lnTo>
                      <a:pt x="164" y="523"/>
                    </a:lnTo>
                    <a:lnTo>
                      <a:pt x="165" y="523"/>
                    </a:lnTo>
                    <a:lnTo>
                      <a:pt x="165" y="524"/>
                    </a:lnTo>
                    <a:lnTo>
                      <a:pt x="164" y="525"/>
                    </a:lnTo>
                    <a:lnTo>
                      <a:pt x="165" y="525"/>
                    </a:lnTo>
                    <a:lnTo>
                      <a:pt x="165" y="526"/>
                    </a:lnTo>
                    <a:lnTo>
                      <a:pt x="166" y="526"/>
                    </a:lnTo>
                    <a:lnTo>
                      <a:pt x="166" y="528"/>
                    </a:lnTo>
                    <a:lnTo>
                      <a:pt x="168" y="530"/>
                    </a:lnTo>
                    <a:lnTo>
                      <a:pt x="168" y="531"/>
                    </a:lnTo>
                    <a:lnTo>
                      <a:pt x="168" y="532"/>
                    </a:lnTo>
                    <a:lnTo>
                      <a:pt x="167" y="532"/>
                    </a:lnTo>
                    <a:lnTo>
                      <a:pt x="168" y="533"/>
                    </a:lnTo>
                    <a:lnTo>
                      <a:pt x="168" y="534"/>
                    </a:lnTo>
                    <a:lnTo>
                      <a:pt x="168" y="535"/>
                    </a:lnTo>
                    <a:lnTo>
                      <a:pt x="169" y="535"/>
                    </a:lnTo>
                    <a:lnTo>
                      <a:pt x="169" y="536"/>
                    </a:lnTo>
                    <a:lnTo>
                      <a:pt x="170" y="536"/>
                    </a:lnTo>
                    <a:lnTo>
                      <a:pt x="172" y="538"/>
                    </a:lnTo>
                    <a:lnTo>
                      <a:pt x="173" y="538"/>
                    </a:lnTo>
                    <a:lnTo>
                      <a:pt x="173" y="539"/>
                    </a:lnTo>
                    <a:lnTo>
                      <a:pt x="174" y="539"/>
                    </a:lnTo>
                    <a:lnTo>
                      <a:pt x="175" y="539"/>
                    </a:lnTo>
                    <a:lnTo>
                      <a:pt x="176" y="539"/>
                    </a:lnTo>
                    <a:lnTo>
                      <a:pt x="176" y="540"/>
                    </a:lnTo>
                    <a:lnTo>
                      <a:pt x="177" y="540"/>
                    </a:lnTo>
                    <a:lnTo>
                      <a:pt x="178" y="542"/>
                    </a:lnTo>
                    <a:lnTo>
                      <a:pt x="177" y="543"/>
                    </a:lnTo>
                    <a:lnTo>
                      <a:pt x="177" y="544"/>
                    </a:lnTo>
                    <a:lnTo>
                      <a:pt x="176" y="544"/>
                    </a:lnTo>
                    <a:lnTo>
                      <a:pt x="176" y="545"/>
                    </a:lnTo>
                    <a:lnTo>
                      <a:pt x="175" y="545"/>
                    </a:lnTo>
                    <a:lnTo>
                      <a:pt x="174" y="546"/>
                    </a:lnTo>
                    <a:lnTo>
                      <a:pt x="174" y="547"/>
                    </a:lnTo>
                    <a:lnTo>
                      <a:pt x="173" y="547"/>
                    </a:lnTo>
                    <a:lnTo>
                      <a:pt x="173" y="548"/>
                    </a:lnTo>
                    <a:lnTo>
                      <a:pt x="174" y="548"/>
                    </a:lnTo>
                    <a:lnTo>
                      <a:pt x="175" y="548"/>
                    </a:lnTo>
                    <a:lnTo>
                      <a:pt x="175" y="549"/>
                    </a:lnTo>
                    <a:lnTo>
                      <a:pt x="173" y="551"/>
                    </a:lnTo>
                    <a:lnTo>
                      <a:pt x="173" y="552"/>
                    </a:lnTo>
                    <a:lnTo>
                      <a:pt x="174" y="552"/>
                    </a:lnTo>
                    <a:lnTo>
                      <a:pt x="174" y="553"/>
                    </a:lnTo>
                    <a:lnTo>
                      <a:pt x="175" y="553"/>
                    </a:lnTo>
                    <a:lnTo>
                      <a:pt x="176" y="553"/>
                    </a:lnTo>
                    <a:lnTo>
                      <a:pt x="176" y="554"/>
                    </a:lnTo>
                    <a:lnTo>
                      <a:pt x="176" y="555"/>
                    </a:lnTo>
                    <a:lnTo>
                      <a:pt x="176" y="556"/>
                    </a:lnTo>
                    <a:lnTo>
                      <a:pt x="176" y="557"/>
                    </a:lnTo>
                    <a:lnTo>
                      <a:pt x="175" y="557"/>
                    </a:lnTo>
                    <a:lnTo>
                      <a:pt x="174" y="557"/>
                    </a:lnTo>
                    <a:lnTo>
                      <a:pt x="174" y="558"/>
                    </a:lnTo>
                    <a:lnTo>
                      <a:pt x="174" y="559"/>
                    </a:lnTo>
                    <a:lnTo>
                      <a:pt x="174" y="560"/>
                    </a:lnTo>
                    <a:lnTo>
                      <a:pt x="173" y="560"/>
                    </a:lnTo>
                    <a:lnTo>
                      <a:pt x="171" y="560"/>
                    </a:lnTo>
                    <a:lnTo>
                      <a:pt x="170" y="560"/>
                    </a:lnTo>
                    <a:lnTo>
                      <a:pt x="169" y="560"/>
                    </a:lnTo>
                    <a:lnTo>
                      <a:pt x="168" y="560"/>
                    </a:lnTo>
                    <a:lnTo>
                      <a:pt x="168" y="561"/>
                    </a:lnTo>
                    <a:lnTo>
                      <a:pt x="167" y="561"/>
                    </a:lnTo>
                    <a:lnTo>
                      <a:pt x="168" y="562"/>
                    </a:lnTo>
                    <a:lnTo>
                      <a:pt x="168" y="563"/>
                    </a:lnTo>
                    <a:lnTo>
                      <a:pt x="168" y="564"/>
                    </a:lnTo>
                    <a:lnTo>
                      <a:pt x="167" y="565"/>
                    </a:lnTo>
                    <a:lnTo>
                      <a:pt x="167" y="568"/>
                    </a:lnTo>
                    <a:lnTo>
                      <a:pt x="166" y="569"/>
                    </a:lnTo>
                    <a:lnTo>
                      <a:pt x="165" y="570"/>
                    </a:lnTo>
                    <a:lnTo>
                      <a:pt x="164" y="571"/>
                    </a:lnTo>
                    <a:lnTo>
                      <a:pt x="163" y="572"/>
                    </a:lnTo>
                    <a:lnTo>
                      <a:pt x="162" y="573"/>
                    </a:lnTo>
                    <a:lnTo>
                      <a:pt x="162" y="574"/>
                    </a:lnTo>
                    <a:lnTo>
                      <a:pt x="162" y="575"/>
                    </a:lnTo>
                    <a:lnTo>
                      <a:pt x="162" y="576"/>
                    </a:lnTo>
                    <a:lnTo>
                      <a:pt x="161" y="577"/>
                    </a:lnTo>
                    <a:lnTo>
                      <a:pt x="161" y="578"/>
                    </a:lnTo>
                    <a:lnTo>
                      <a:pt x="160" y="578"/>
                    </a:lnTo>
                    <a:lnTo>
                      <a:pt x="159" y="578"/>
                    </a:lnTo>
                    <a:lnTo>
                      <a:pt x="159" y="579"/>
                    </a:lnTo>
                    <a:lnTo>
                      <a:pt x="158" y="580"/>
                    </a:lnTo>
                    <a:lnTo>
                      <a:pt x="157" y="580"/>
                    </a:lnTo>
                    <a:lnTo>
                      <a:pt x="157" y="581"/>
                    </a:lnTo>
                    <a:lnTo>
                      <a:pt x="156" y="582"/>
                    </a:lnTo>
                    <a:lnTo>
                      <a:pt x="155" y="582"/>
                    </a:lnTo>
                    <a:lnTo>
                      <a:pt x="155" y="583"/>
                    </a:lnTo>
                    <a:lnTo>
                      <a:pt x="155" y="585"/>
                    </a:lnTo>
                    <a:lnTo>
                      <a:pt x="155" y="586"/>
                    </a:lnTo>
                    <a:lnTo>
                      <a:pt x="154" y="586"/>
                    </a:lnTo>
                    <a:lnTo>
                      <a:pt x="153" y="586"/>
                    </a:lnTo>
                    <a:lnTo>
                      <a:pt x="152" y="586"/>
                    </a:lnTo>
                    <a:lnTo>
                      <a:pt x="151" y="586"/>
                    </a:lnTo>
                    <a:lnTo>
                      <a:pt x="151" y="585"/>
                    </a:lnTo>
                    <a:lnTo>
                      <a:pt x="150" y="585"/>
                    </a:lnTo>
                    <a:lnTo>
                      <a:pt x="149" y="584"/>
                    </a:lnTo>
                    <a:lnTo>
                      <a:pt x="148" y="584"/>
                    </a:lnTo>
                    <a:lnTo>
                      <a:pt x="147" y="584"/>
                    </a:lnTo>
                    <a:lnTo>
                      <a:pt x="146" y="584"/>
                    </a:lnTo>
                    <a:lnTo>
                      <a:pt x="146" y="585"/>
                    </a:lnTo>
                    <a:lnTo>
                      <a:pt x="146" y="586"/>
                    </a:lnTo>
                    <a:lnTo>
                      <a:pt x="146" y="587"/>
                    </a:lnTo>
                    <a:lnTo>
                      <a:pt x="146" y="589"/>
                    </a:lnTo>
                    <a:lnTo>
                      <a:pt x="146" y="590"/>
                    </a:lnTo>
                    <a:lnTo>
                      <a:pt x="145" y="590"/>
                    </a:lnTo>
                    <a:lnTo>
                      <a:pt x="144" y="591"/>
                    </a:lnTo>
                    <a:lnTo>
                      <a:pt x="144" y="593"/>
                    </a:lnTo>
                    <a:lnTo>
                      <a:pt x="144" y="594"/>
                    </a:lnTo>
                    <a:lnTo>
                      <a:pt x="143" y="594"/>
                    </a:lnTo>
                    <a:lnTo>
                      <a:pt x="143" y="595"/>
                    </a:lnTo>
                    <a:lnTo>
                      <a:pt x="143" y="596"/>
                    </a:lnTo>
                    <a:lnTo>
                      <a:pt x="142" y="597"/>
                    </a:lnTo>
                    <a:lnTo>
                      <a:pt x="141" y="598"/>
                    </a:lnTo>
                    <a:lnTo>
                      <a:pt x="140" y="598"/>
                    </a:lnTo>
                    <a:lnTo>
                      <a:pt x="139" y="598"/>
                    </a:lnTo>
                    <a:lnTo>
                      <a:pt x="139" y="599"/>
                    </a:lnTo>
                    <a:lnTo>
                      <a:pt x="138" y="600"/>
                    </a:lnTo>
                    <a:lnTo>
                      <a:pt x="138" y="601"/>
                    </a:lnTo>
                    <a:lnTo>
                      <a:pt x="137" y="601"/>
                    </a:lnTo>
                    <a:lnTo>
                      <a:pt x="136" y="602"/>
                    </a:lnTo>
                    <a:lnTo>
                      <a:pt x="135" y="601"/>
                    </a:lnTo>
                    <a:lnTo>
                      <a:pt x="134" y="601"/>
                    </a:lnTo>
                    <a:lnTo>
                      <a:pt x="134" y="600"/>
                    </a:lnTo>
                    <a:lnTo>
                      <a:pt x="133" y="600"/>
                    </a:lnTo>
                    <a:lnTo>
                      <a:pt x="132" y="599"/>
                    </a:lnTo>
                    <a:lnTo>
                      <a:pt x="131" y="599"/>
                    </a:lnTo>
                    <a:lnTo>
                      <a:pt x="130" y="599"/>
                    </a:lnTo>
                    <a:lnTo>
                      <a:pt x="129" y="600"/>
                    </a:lnTo>
                    <a:lnTo>
                      <a:pt x="128" y="600"/>
                    </a:lnTo>
                    <a:lnTo>
                      <a:pt x="127" y="599"/>
                    </a:lnTo>
                    <a:lnTo>
                      <a:pt x="126" y="598"/>
                    </a:lnTo>
                    <a:lnTo>
                      <a:pt x="126" y="597"/>
                    </a:lnTo>
                    <a:lnTo>
                      <a:pt x="125" y="597"/>
                    </a:lnTo>
                    <a:lnTo>
                      <a:pt x="125" y="595"/>
                    </a:lnTo>
                    <a:lnTo>
                      <a:pt x="124" y="594"/>
                    </a:lnTo>
                    <a:lnTo>
                      <a:pt x="123" y="593"/>
                    </a:lnTo>
                    <a:lnTo>
                      <a:pt x="122" y="593"/>
                    </a:lnTo>
                    <a:lnTo>
                      <a:pt x="121" y="593"/>
                    </a:lnTo>
                    <a:lnTo>
                      <a:pt x="120" y="594"/>
                    </a:lnTo>
                    <a:lnTo>
                      <a:pt x="118" y="596"/>
                    </a:lnTo>
                    <a:lnTo>
                      <a:pt x="117" y="597"/>
                    </a:lnTo>
                    <a:lnTo>
                      <a:pt x="116" y="597"/>
                    </a:lnTo>
                    <a:lnTo>
                      <a:pt x="115" y="597"/>
                    </a:lnTo>
                    <a:lnTo>
                      <a:pt x="114" y="597"/>
                    </a:lnTo>
                    <a:lnTo>
                      <a:pt x="113" y="597"/>
                    </a:lnTo>
                    <a:lnTo>
                      <a:pt x="112" y="597"/>
                    </a:lnTo>
                    <a:lnTo>
                      <a:pt x="111" y="599"/>
                    </a:lnTo>
                    <a:lnTo>
                      <a:pt x="110" y="599"/>
                    </a:lnTo>
                    <a:lnTo>
                      <a:pt x="109" y="600"/>
                    </a:lnTo>
                    <a:lnTo>
                      <a:pt x="108" y="600"/>
                    </a:lnTo>
                    <a:lnTo>
                      <a:pt x="107" y="599"/>
                    </a:lnTo>
                    <a:lnTo>
                      <a:pt x="106" y="598"/>
                    </a:lnTo>
                    <a:lnTo>
                      <a:pt x="105" y="597"/>
                    </a:lnTo>
                    <a:lnTo>
                      <a:pt x="104" y="597"/>
                    </a:lnTo>
                    <a:lnTo>
                      <a:pt x="103" y="597"/>
                    </a:lnTo>
                    <a:lnTo>
                      <a:pt x="102" y="598"/>
                    </a:lnTo>
                    <a:lnTo>
                      <a:pt x="102" y="599"/>
                    </a:lnTo>
                    <a:lnTo>
                      <a:pt x="101" y="599"/>
                    </a:lnTo>
                    <a:lnTo>
                      <a:pt x="100" y="600"/>
                    </a:lnTo>
                    <a:lnTo>
                      <a:pt x="100" y="601"/>
                    </a:lnTo>
                    <a:lnTo>
                      <a:pt x="99" y="601"/>
                    </a:lnTo>
                    <a:lnTo>
                      <a:pt x="98" y="601"/>
                    </a:lnTo>
                    <a:lnTo>
                      <a:pt x="97" y="601"/>
                    </a:lnTo>
                    <a:lnTo>
                      <a:pt x="96" y="601"/>
                    </a:lnTo>
                    <a:lnTo>
                      <a:pt x="96" y="602"/>
                    </a:lnTo>
                    <a:lnTo>
                      <a:pt x="96" y="603"/>
                    </a:lnTo>
                    <a:lnTo>
                      <a:pt x="96" y="604"/>
                    </a:lnTo>
                    <a:lnTo>
                      <a:pt x="96" y="605"/>
                    </a:lnTo>
                    <a:lnTo>
                      <a:pt x="96" y="607"/>
                    </a:lnTo>
                    <a:lnTo>
                      <a:pt x="95" y="608"/>
                    </a:lnTo>
                    <a:lnTo>
                      <a:pt x="94" y="608"/>
                    </a:lnTo>
                    <a:lnTo>
                      <a:pt x="93" y="607"/>
                    </a:lnTo>
                    <a:lnTo>
                      <a:pt x="92" y="607"/>
                    </a:lnTo>
                    <a:lnTo>
                      <a:pt x="91" y="608"/>
                    </a:lnTo>
                    <a:lnTo>
                      <a:pt x="90" y="608"/>
                    </a:lnTo>
                    <a:lnTo>
                      <a:pt x="89" y="608"/>
                    </a:lnTo>
                    <a:lnTo>
                      <a:pt x="89" y="609"/>
                    </a:lnTo>
                    <a:lnTo>
                      <a:pt x="89" y="610"/>
                    </a:lnTo>
                    <a:lnTo>
                      <a:pt x="88" y="610"/>
                    </a:lnTo>
                    <a:lnTo>
                      <a:pt x="87" y="610"/>
                    </a:lnTo>
                    <a:lnTo>
                      <a:pt x="86" y="610"/>
                    </a:lnTo>
                    <a:lnTo>
                      <a:pt x="86" y="611"/>
                    </a:lnTo>
                    <a:lnTo>
                      <a:pt x="85" y="612"/>
                    </a:lnTo>
                    <a:lnTo>
                      <a:pt x="84" y="613"/>
                    </a:lnTo>
                    <a:lnTo>
                      <a:pt x="85" y="614"/>
                    </a:lnTo>
                    <a:lnTo>
                      <a:pt x="84" y="615"/>
                    </a:lnTo>
                    <a:lnTo>
                      <a:pt x="83" y="615"/>
                    </a:lnTo>
                    <a:lnTo>
                      <a:pt x="83" y="616"/>
                    </a:lnTo>
                    <a:lnTo>
                      <a:pt x="82" y="617"/>
                    </a:lnTo>
                    <a:lnTo>
                      <a:pt x="81" y="617"/>
                    </a:lnTo>
                    <a:lnTo>
                      <a:pt x="81" y="616"/>
                    </a:lnTo>
                    <a:lnTo>
                      <a:pt x="80" y="616"/>
                    </a:lnTo>
                    <a:lnTo>
                      <a:pt x="79" y="617"/>
                    </a:lnTo>
                    <a:lnTo>
                      <a:pt x="78" y="617"/>
                    </a:lnTo>
                    <a:lnTo>
                      <a:pt x="77" y="617"/>
                    </a:lnTo>
                    <a:lnTo>
                      <a:pt x="77" y="618"/>
                    </a:lnTo>
                    <a:lnTo>
                      <a:pt x="77" y="617"/>
                    </a:lnTo>
                    <a:lnTo>
                      <a:pt x="77" y="618"/>
                    </a:lnTo>
                    <a:lnTo>
                      <a:pt x="76" y="618"/>
                    </a:lnTo>
                    <a:lnTo>
                      <a:pt x="75" y="619"/>
                    </a:lnTo>
                    <a:lnTo>
                      <a:pt x="74" y="618"/>
                    </a:lnTo>
                    <a:lnTo>
                      <a:pt x="74" y="617"/>
                    </a:lnTo>
                    <a:lnTo>
                      <a:pt x="73" y="617"/>
                    </a:lnTo>
                    <a:lnTo>
                      <a:pt x="72" y="617"/>
                    </a:lnTo>
                    <a:lnTo>
                      <a:pt x="72" y="616"/>
                    </a:lnTo>
                    <a:lnTo>
                      <a:pt x="72" y="615"/>
                    </a:lnTo>
                    <a:lnTo>
                      <a:pt x="71" y="615"/>
                    </a:lnTo>
                    <a:lnTo>
                      <a:pt x="70" y="615"/>
                    </a:lnTo>
                    <a:lnTo>
                      <a:pt x="69" y="615"/>
                    </a:lnTo>
                    <a:lnTo>
                      <a:pt x="68" y="615"/>
                    </a:lnTo>
                    <a:lnTo>
                      <a:pt x="68" y="614"/>
                    </a:lnTo>
                    <a:lnTo>
                      <a:pt x="67" y="613"/>
                    </a:lnTo>
                    <a:lnTo>
                      <a:pt x="66" y="612"/>
                    </a:lnTo>
                    <a:lnTo>
                      <a:pt x="65" y="612"/>
                    </a:lnTo>
                    <a:lnTo>
                      <a:pt x="65" y="611"/>
                    </a:lnTo>
                    <a:lnTo>
                      <a:pt x="64" y="611"/>
                    </a:lnTo>
                    <a:lnTo>
                      <a:pt x="63" y="611"/>
                    </a:lnTo>
                    <a:lnTo>
                      <a:pt x="62" y="611"/>
                    </a:lnTo>
                    <a:lnTo>
                      <a:pt x="61" y="611"/>
                    </a:lnTo>
                    <a:lnTo>
                      <a:pt x="60" y="611"/>
                    </a:lnTo>
                    <a:lnTo>
                      <a:pt x="58" y="610"/>
                    </a:lnTo>
                    <a:lnTo>
                      <a:pt x="57" y="610"/>
                    </a:lnTo>
                    <a:lnTo>
                      <a:pt x="56" y="610"/>
                    </a:lnTo>
                    <a:lnTo>
                      <a:pt x="55" y="610"/>
                    </a:lnTo>
                    <a:lnTo>
                      <a:pt x="54" y="610"/>
                    </a:lnTo>
                    <a:lnTo>
                      <a:pt x="53" y="609"/>
                    </a:lnTo>
                    <a:lnTo>
                      <a:pt x="53" y="608"/>
                    </a:lnTo>
                    <a:lnTo>
                      <a:pt x="52" y="608"/>
                    </a:lnTo>
                    <a:lnTo>
                      <a:pt x="51" y="609"/>
                    </a:lnTo>
                    <a:lnTo>
                      <a:pt x="51" y="608"/>
                    </a:lnTo>
                    <a:lnTo>
                      <a:pt x="50" y="608"/>
                    </a:lnTo>
                    <a:lnTo>
                      <a:pt x="50" y="606"/>
                    </a:lnTo>
                    <a:lnTo>
                      <a:pt x="50" y="605"/>
                    </a:lnTo>
                    <a:lnTo>
                      <a:pt x="48" y="604"/>
                    </a:lnTo>
                    <a:lnTo>
                      <a:pt x="46" y="604"/>
                    </a:lnTo>
                    <a:lnTo>
                      <a:pt x="46" y="603"/>
                    </a:lnTo>
                    <a:lnTo>
                      <a:pt x="45" y="603"/>
                    </a:lnTo>
                    <a:lnTo>
                      <a:pt x="44" y="602"/>
                    </a:lnTo>
                    <a:lnTo>
                      <a:pt x="43" y="601"/>
                    </a:lnTo>
                    <a:lnTo>
                      <a:pt x="43" y="600"/>
                    </a:lnTo>
                    <a:lnTo>
                      <a:pt x="43" y="599"/>
                    </a:lnTo>
                    <a:lnTo>
                      <a:pt x="43" y="598"/>
                    </a:lnTo>
                    <a:lnTo>
                      <a:pt x="42" y="597"/>
                    </a:lnTo>
                    <a:lnTo>
                      <a:pt x="42" y="596"/>
                    </a:lnTo>
                    <a:lnTo>
                      <a:pt x="42" y="595"/>
                    </a:lnTo>
                    <a:lnTo>
                      <a:pt x="41" y="594"/>
                    </a:lnTo>
                    <a:lnTo>
                      <a:pt x="39" y="594"/>
                    </a:lnTo>
                    <a:lnTo>
                      <a:pt x="38" y="593"/>
                    </a:lnTo>
                    <a:lnTo>
                      <a:pt x="38" y="592"/>
                    </a:lnTo>
                    <a:lnTo>
                      <a:pt x="38" y="591"/>
                    </a:lnTo>
                    <a:lnTo>
                      <a:pt x="38" y="588"/>
                    </a:lnTo>
                    <a:lnTo>
                      <a:pt x="37" y="587"/>
                    </a:lnTo>
                    <a:lnTo>
                      <a:pt x="37" y="586"/>
                    </a:lnTo>
                    <a:lnTo>
                      <a:pt x="38" y="586"/>
                    </a:lnTo>
                    <a:lnTo>
                      <a:pt x="38" y="585"/>
                    </a:lnTo>
                    <a:lnTo>
                      <a:pt x="38" y="584"/>
                    </a:lnTo>
                    <a:lnTo>
                      <a:pt x="37" y="583"/>
                    </a:lnTo>
                    <a:lnTo>
                      <a:pt x="37" y="582"/>
                    </a:lnTo>
                    <a:lnTo>
                      <a:pt x="39" y="581"/>
                    </a:lnTo>
                    <a:lnTo>
                      <a:pt x="40" y="580"/>
                    </a:lnTo>
                    <a:lnTo>
                      <a:pt x="41" y="580"/>
                    </a:lnTo>
                    <a:lnTo>
                      <a:pt x="42" y="579"/>
                    </a:lnTo>
                    <a:lnTo>
                      <a:pt x="42" y="578"/>
                    </a:lnTo>
                    <a:lnTo>
                      <a:pt x="41" y="578"/>
                    </a:lnTo>
                    <a:lnTo>
                      <a:pt x="40" y="577"/>
                    </a:lnTo>
                    <a:lnTo>
                      <a:pt x="39" y="577"/>
                    </a:lnTo>
                    <a:lnTo>
                      <a:pt x="39" y="576"/>
                    </a:lnTo>
                    <a:lnTo>
                      <a:pt x="39" y="575"/>
                    </a:lnTo>
                    <a:lnTo>
                      <a:pt x="39" y="574"/>
                    </a:lnTo>
                    <a:lnTo>
                      <a:pt x="39" y="573"/>
                    </a:lnTo>
                    <a:lnTo>
                      <a:pt x="39" y="572"/>
                    </a:lnTo>
                    <a:lnTo>
                      <a:pt x="39" y="571"/>
                    </a:lnTo>
                    <a:lnTo>
                      <a:pt x="37" y="570"/>
                    </a:lnTo>
                    <a:lnTo>
                      <a:pt x="37" y="569"/>
                    </a:lnTo>
                    <a:lnTo>
                      <a:pt x="36" y="568"/>
                    </a:lnTo>
                    <a:lnTo>
                      <a:pt x="35" y="567"/>
                    </a:lnTo>
                    <a:lnTo>
                      <a:pt x="33" y="565"/>
                    </a:lnTo>
                    <a:lnTo>
                      <a:pt x="33" y="564"/>
                    </a:lnTo>
                    <a:lnTo>
                      <a:pt x="33" y="562"/>
                    </a:lnTo>
                    <a:lnTo>
                      <a:pt x="32" y="561"/>
                    </a:lnTo>
                    <a:lnTo>
                      <a:pt x="31" y="560"/>
                    </a:lnTo>
                    <a:lnTo>
                      <a:pt x="30" y="560"/>
                    </a:lnTo>
                    <a:lnTo>
                      <a:pt x="30" y="559"/>
                    </a:lnTo>
                    <a:lnTo>
                      <a:pt x="29" y="558"/>
                    </a:lnTo>
                    <a:lnTo>
                      <a:pt x="29" y="557"/>
                    </a:lnTo>
                    <a:lnTo>
                      <a:pt x="29" y="556"/>
                    </a:lnTo>
                    <a:lnTo>
                      <a:pt x="30" y="555"/>
                    </a:lnTo>
                    <a:lnTo>
                      <a:pt x="30" y="554"/>
                    </a:lnTo>
                    <a:lnTo>
                      <a:pt x="30" y="553"/>
                    </a:lnTo>
                    <a:lnTo>
                      <a:pt x="29" y="553"/>
                    </a:lnTo>
                    <a:lnTo>
                      <a:pt x="29" y="552"/>
                    </a:lnTo>
                    <a:lnTo>
                      <a:pt x="28" y="551"/>
                    </a:lnTo>
                    <a:lnTo>
                      <a:pt x="27" y="551"/>
                    </a:lnTo>
                    <a:lnTo>
                      <a:pt x="26" y="551"/>
                    </a:lnTo>
                    <a:lnTo>
                      <a:pt x="24" y="552"/>
                    </a:lnTo>
                    <a:lnTo>
                      <a:pt x="23" y="552"/>
                    </a:lnTo>
                    <a:lnTo>
                      <a:pt x="22" y="553"/>
                    </a:lnTo>
                    <a:lnTo>
                      <a:pt x="21" y="554"/>
                    </a:lnTo>
                    <a:lnTo>
                      <a:pt x="19" y="554"/>
                    </a:lnTo>
                    <a:lnTo>
                      <a:pt x="19" y="553"/>
                    </a:lnTo>
                    <a:lnTo>
                      <a:pt x="18" y="553"/>
                    </a:lnTo>
                    <a:lnTo>
                      <a:pt x="18" y="554"/>
                    </a:lnTo>
                    <a:lnTo>
                      <a:pt x="17" y="554"/>
                    </a:lnTo>
                    <a:lnTo>
                      <a:pt x="17" y="555"/>
                    </a:lnTo>
                    <a:lnTo>
                      <a:pt x="17" y="556"/>
                    </a:lnTo>
                    <a:lnTo>
                      <a:pt x="17" y="557"/>
                    </a:lnTo>
                    <a:lnTo>
                      <a:pt x="17" y="558"/>
                    </a:lnTo>
                    <a:lnTo>
                      <a:pt x="17" y="559"/>
                    </a:lnTo>
                    <a:lnTo>
                      <a:pt x="16" y="560"/>
                    </a:lnTo>
                    <a:lnTo>
                      <a:pt x="15" y="560"/>
                    </a:lnTo>
                    <a:lnTo>
                      <a:pt x="15" y="561"/>
                    </a:lnTo>
                    <a:lnTo>
                      <a:pt x="12" y="562"/>
                    </a:lnTo>
                    <a:lnTo>
                      <a:pt x="8" y="561"/>
                    </a:lnTo>
                    <a:lnTo>
                      <a:pt x="7" y="560"/>
                    </a:lnTo>
                    <a:lnTo>
                      <a:pt x="5" y="559"/>
                    </a:lnTo>
                    <a:lnTo>
                      <a:pt x="4" y="560"/>
                    </a:lnTo>
                    <a:lnTo>
                      <a:pt x="2" y="560"/>
                    </a:lnTo>
                    <a:lnTo>
                      <a:pt x="1" y="560"/>
                    </a:lnTo>
                    <a:lnTo>
                      <a:pt x="0" y="560"/>
                    </a:lnTo>
                    <a:lnTo>
                      <a:pt x="0" y="558"/>
                    </a:lnTo>
                    <a:lnTo>
                      <a:pt x="0" y="557"/>
                    </a:lnTo>
                    <a:lnTo>
                      <a:pt x="0" y="556"/>
                    </a:lnTo>
                    <a:lnTo>
                      <a:pt x="1" y="556"/>
                    </a:lnTo>
                    <a:lnTo>
                      <a:pt x="0" y="556"/>
                    </a:lnTo>
                    <a:lnTo>
                      <a:pt x="1" y="555"/>
                    </a:lnTo>
                    <a:lnTo>
                      <a:pt x="2" y="555"/>
                    </a:lnTo>
                    <a:lnTo>
                      <a:pt x="2" y="554"/>
                    </a:lnTo>
                    <a:lnTo>
                      <a:pt x="3" y="553"/>
                    </a:lnTo>
                    <a:lnTo>
                      <a:pt x="4" y="553"/>
                    </a:lnTo>
                    <a:lnTo>
                      <a:pt x="4" y="552"/>
                    </a:lnTo>
                    <a:lnTo>
                      <a:pt x="4" y="551"/>
                    </a:lnTo>
                    <a:lnTo>
                      <a:pt x="5" y="551"/>
                    </a:lnTo>
                    <a:lnTo>
                      <a:pt x="5" y="550"/>
                    </a:lnTo>
                    <a:lnTo>
                      <a:pt x="6" y="550"/>
                    </a:lnTo>
                    <a:lnTo>
                      <a:pt x="6" y="549"/>
                    </a:lnTo>
                    <a:lnTo>
                      <a:pt x="6" y="548"/>
                    </a:lnTo>
                    <a:lnTo>
                      <a:pt x="7" y="548"/>
                    </a:lnTo>
                    <a:lnTo>
                      <a:pt x="6" y="547"/>
                    </a:lnTo>
                    <a:lnTo>
                      <a:pt x="7" y="547"/>
                    </a:lnTo>
                    <a:lnTo>
                      <a:pt x="7" y="546"/>
                    </a:lnTo>
                    <a:lnTo>
                      <a:pt x="6" y="546"/>
                    </a:lnTo>
                    <a:lnTo>
                      <a:pt x="6" y="545"/>
                    </a:lnTo>
                    <a:lnTo>
                      <a:pt x="7" y="545"/>
                    </a:lnTo>
                    <a:lnTo>
                      <a:pt x="6" y="545"/>
                    </a:lnTo>
                    <a:lnTo>
                      <a:pt x="6" y="544"/>
                    </a:lnTo>
                    <a:lnTo>
                      <a:pt x="7" y="544"/>
                    </a:lnTo>
                    <a:lnTo>
                      <a:pt x="7" y="543"/>
                    </a:lnTo>
                    <a:lnTo>
                      <a:pt x="7" y="542"/>
                    </a:lnTo>
                    <a:lnTo>
                      <a:pt x="7" y="541"/>
                    </a:lnTo>
                    <a:lnTo>
                      <a:pt x="8" y="541"/>
                    </a:lnTo>
                    <a:lnTo>
                      <a:pt x="8" y="540"/>
                    </a:lnTo>
                    <a:lnTo>
                      <a:pt x="8" y="539"/>
                    </a:lnTo>
                    <a:lnTo>
                      <a:pt x="9" y="538"/>
                    </a:lnTo>
                    <a:lnTo>
                      <a:pt x="9" y="537"/>
                    </a:lnTo>
                    <a:lnTo>
                      <a:pt x="9" y="536"/>
                    </a:lnTo>
                    <a:lnTo>
                      <a:pt x="9" y="535"/>
                    </a:lnTo>
                    <a:lnTo>
                      <a:pt x="9" y="534"/>
                    </a:lnTo>
                    <a:lnTo>
                      <a:pt x="8" y="534"/>
                    </a:lnTo>
                    <a:lnTo>
                      <a:pt x="8" y="533"/>
                    </a:lnTo>
                    <a:lnTo>
                      <a:pt x="8" y="532"/>
                    </a:lnTo>
                    <a:lnTo>
                      <a:pt x="8" y="531"/>
                    </a:lnTo>
                    <a:lnTo>
                      <a:pt x="8" y="530"/>
                    </a:lnTo>
                    <a:lnTo>
                      <a:pt x="8" y="529"/>
                    </a:lnTo>
                    <a:lnTo>
                      <a:pt x="9" y="529"/>
                    </a:lnTo>
                    <a:lnTo>
                      <a:pt x="9" y="528"/>
                    </a:lnTo>
                    <a:lnTo>
                      <a:pt x="9" y="527"/>
                    </a:lnTo>
                    <a:lnTo>
                      <a:pt x="10" y="526"/>
                    </a:lnTo>
                    <a:lnTo>
                      <a:pt x="10" y="525"/>
                    </a:lnTo>
                    <a:lnTo>
                      <a:pt x="11" y="525"/>
                    </a:lnTo>
                    <a:lnTo>
                      <a:pt x="11" y="524"/>
                    </a:lnTo>
                    <a:lnTo>
                      <a:pt x="12" y="524"/>
                    </a:lnTo>
                    <a:lnTo>
                      <a:pt x="12" y="523"/>
                    </a:lnTo>
                    <a:lnTo>
                      <a:pt x="12" y="522"/>
                    </a:lnTo>
                    <a:lnTo>
                      <a:pt x="11" y="521"/>
                    </a:lnTo>
                    <a:lnTo>
                      <a:pt x="12" y="521"/>
                    </a:lnTo>
                    <a:lnTo>
                      <a:pt x="12" y="520"/>
                    </a:lnTo>
                    <a:lnTo>
                      <a:pt x="11" y="520"/>
                    </a:lnTo>
                    <a:lnTo>
                      <a:pt x="12" y="519"/>
                    </a:lnTo>
                    <a:lnTo>
                      <a:pt x="11" y="519"/>
                    </a:lnTo>
                    <a:lnTo>
                      <a:pt x="11" y="518"/>
                    </a:lnTo>
                    <a:lnTo>
                      <a:pt x="11" y="517"/>
                    </a:lnTo>
                    <a:lnTo>
                      <a:pt x="11" y="516"/>
                    </a:lnTo>
                    <a:lnTo>
                      <a:pt x="11" y="515"/>
                    </a:lnTo>
                    <a:lnTo>
                      <a:pt x="12" y="514"/>
                    </a:lnTo>
                    <a:lnTo>
                      <a:pt x="11" y="514"/>
                    </a:lnTo>
                    <a:lnTo>
                      <a:pt x="12" y="513"/>
                    </a:lnTo>
                    <a:lnTo>
                      <a:pt x="12" y="512"/>
                    </a:lnTo>
                    <a:lnTo>
                      <a:pt x="12" y="511"/>
                    </a:lnTo>
                    <a:lnTo>
                      <a:pt x="12" y="510"/>
                    </a:lnTo>
                    <a:lnTo>
                      <a:pt x="11" y="510"/>
                    </a:lnTo>
                    <a:lnTo>
                      <a:pt x="11" y="509"/>
                    </a:lnTo>
                    <a:lnTo>
                      <a:pt x="12" y="509"/>
                    </a:lnTo>
                    <a:lnTo>
                      <a:pt x="11" y="508"/>
                    </a:lnTo>
                    <a:lnTo>
                      <a:pt x="11" y="507"/>
                    </a:lnTo>
                    <a:lnTo>
                      <a:pt x="11" y="506"/>
                    </a:lnTo>
                    <a:lnTo>
                      <a:pt x="12" y="506"/>
                    </a:lnTo>
                    <a:lnTo>
                      <a:pt x="12" y="505"/>
                    </a:lnTo>
                    <a:lnTo>
                      <a:pt x="12" y="504"/>
                    </a:lnTo>
                    <a:lnTo>
                      <a:pt x="13" y="504"/>
                    </a:lnTo>
                    <a:lnTo>
                      <a:pt x="13" y="503"/>
                    </a:lnTo>
                    <a:lnTo>
                      <a:pt x="14" y="502"/>
                    </a:lnTo>
                    <a:lnTo>
                      <a:pt x="15" y="502"/>
                    </a:lnTo>
                    <a:lnTo>
                      <a:pt x="15" y="501"/>
                    </a:lnTo>
                    <a:lnTo>
                      <a:pt x="16" y="501"/>
                    </a:lnTo>
                    <a:lnTo>
                      <a:pt x="16" y="500"/>
                    </a:lnTo>
                    <a:lnTo>
                      <a:pt x="15" y="500"/>
                    </a:lnTo>
                    <a:lnTo>
                      <a:pt x="16" y="499"/>
                    </a:lnTo>
                    <a:lnTo>
                      <a:pt x="15" y="499"/>
                    </a:lnTo>
                    <a:lnTo>
                      <a:pt x="16" y="499"/>
                    </a:lnTo>
                    <a:lnTo>
                      <a:pt x="15" y="499"/>
                    </a:lnTo>
                    <a:lnTo>
                      <a:pt x="15" y="498"/>
                    </a:lnTo>
                    <a:lnTo>
                      <a:pt x="15" y="497"/>
                    </a:lnTo>
                    <a:lnTo>
                      <a:pt x="15" y="496"/>
                    </a:lnTo>
                    <a:lnTo>
                      <a:pt x="15" y="495"/>
                    </a:lnTo>
                    <a:lnTo>
                      <a:pt x="14" y="494"/>
                    </a:lnTo>
                    <a:lnTo>
                      <a:pt x="14" y="493"/>
                    </a:lnTo>
                    <a:lnTo>
                      <a:pt x="13" y="492"/>
                    </a:lnTo>
                    <a:lnTo>
                      <a:pt x="12" y="491"/>
                    </a:lnTo>
                    <a:lnTo>
                      <a:pt x="12" y="490"/>
                    </a:lnTo>
                    <a:lnTo>
                      <a:pt x="11" y="490"/>
                    </a:lnTo>
                    <a:lnTo>
                      <a:pt x="10" y="491"/>
                    </a:lnTo>
                    <a:lnTo>
                      <a:pt x="10" y="490"/>
                    </a:lnTo>
                    <a:lnTo>
                      <a:pt x="9" y="490"/>
                    </a:lnTo>
                    <a:lnTo>
                      <a:pt x="8" y="490"/>
                    </a:lnTo>
                    <a:lnTo>
                      <a:pt x="8" y="489"/>
                    </a:lnTo>
                    <a:lnTo>
                      <a:pt x="8" y="488"/>
                    </a:lnTo>
                    <a:lnTo>
                      <a:pt x="8" y="487"/>
                    </a:lnTo>
                    <a:lnTo>
                      <a:pt x="7" y="487"/>
                    </a:lnTo>
                    <a:lnTo>
                      <a:pt x="7" y="486"/>
                    </a:lnTo>
                    <a:lnTo>
                      <a:pt x="7" y="485"/>
                    </a:lnTo>
                    <a:lnTo>
                      <a:pt x="8" y="485"/>
                    </a:lnTo>
                    <a:lnTo>
                      <a:pt x="8" y="484"/>
                    </a:lnTo>
                    <a:lnTo>
                      <a:pt x="7" y="483"/>
                    </a:lnTo>
                    <a:lnTo>
                      <a:pt x="8" y="483"/>
                    </a:lnTo>
                    <a:lnTo>
                      <a:pt x="8" y="482"/>
                    </a:lnTo>
                    <a:lnTo>
                      <a:pt x="8" y="481"/>
                    </a:lnTo>
                    <a:lnTo>
                      <a:pt x="8" y="480"/>
                    </a:lnTo>
                    <a:lnTo>
                      <a:pt x="8" y="479"/>
                    </a:lnTo>
                    <a:lnTo>
                      <a:pt x="8" y="478"/>
                    </a:lnTo>
                    <a:lnTo>
                      <a:pt x="8" y="477"/>
                    </a:lnTo>
                    <a:lnTo>
                      <a:pt x="8" y="476"/>
                    </a:lnTo>
                    <a:lnTo>
                      <a:pt x="7" y="476"/>
                    </a:lnTo>
                    <a:lnTo>
                      <a:pt x="7" y="474"/>
                    </a:lnTo>
                    <a:lnTo>
                      <a:pt x="6" y="473"/>
                    </a:lnTo>
                    <a:lnTo>
                      <a:pt x="6" y="472"/>
                    </a:lnTo>
                    <a:lnTo>
                      <a:pt x="7" y="471"/>
                    </a:lnTo>
                    <a:lnTo>
                      <a:pt x="6" y="470"/>
                    </a:lnTo>
                    <a:lnTo>
                      <a:pt x="7" y="470"/>
                    </a:lnTo>
                    <a:lnTo>
                      <a:pt x="7" y="469"/>
                    </a:lnTo>
                    <a:lnTo>
                      <a:pt x="6" y="469"/>
                    </a:lnTo>
                    <a:lnTo>
                      <a:pt x="6" y="468"/>
                    </a:lnTo>
                    <a:lnTo>
                      <a:pt x="6" y="467"/>
                    </a:lnTo>
                    <a:lnTo>
                      <a:pt x="5" y="467"/>
                    </a:lnTo>
                    <a:lnTo>
                      <a:pt x="6" y="466"/>
                    </a:lnTo>
                    <a:lnTo>
                      <a:pt x="6" y="465"/>
                    </a:lnTo>
                    <a:lnTo>
                      <a:pt x="5" y="465"/>
                    </a:lnTo>
                    <a:lnTo>
                      <a:pt x="5" y="464"/>
                    </a:lnTo>
                    <a:lnTo>
                      <a:pt x="5" y="463"/>
                    </a:lnTo>
                    <a:lnTo>
                      <a:pt x="4" y="462"/>
                    </a:lnTo>
                    <a:lnTo>
                      <a:pt x="4" y="461"/>
                    </a:lnTo>
                    <a:lnTo>
                      <a:pt x="4" y="460"/>
                    </a:lnTo>
                    <a:lnTo>
                      <a:pt x="3" y="459"/>
                    </a:lnTo>
                    <a:lnTo>
                      <a:pt x="2" y="459"/>
                    </a:lnTo>
                    <a:lnTo>
                      <a:pt x="2" y="458"/>
                    </a:lnTo>
                    <a:lnTo>
                      <a:pt x="2" y="457"/>
                    </a:lnTo>
                    <a:lnTo>
                      <a:pt x="2" y="456"/>
                    </a:lnTo>
                    <a:lnTo>
                      <a:pt x="2" y="455"/>
                    </a:lnTo>
                    <a:lnTo>
                      <a:pt x="3" y="455"/>
                    </a:lnTo>
                    <a:lnTo>
                      <a:pt x="3" y="454"/>
                    </a:lnTo>
                    <a:lnTo>
                      <a:pt x="3" y="453"/>
                    </a:lnTo>
                    <a:lnTo>
                      <a:pt x="4" y="453"/>
                    </a:lnTo>
                    <a:lnTo>
                      <a:pt x="4" y="452"/>
                    </a:lnTo>
                    <a:lnTo>
                      <a:pt x="4" y="451"/>
                    </a:lnTo>
                    <a:lnTo>
                      <a:pt x="5" y="451"/>
                    </a:lnTo>
                    <a:lnTo>
                      <a:pt x="5" y="450"/>
                    </a:lnTo>
                    <a:lnTo>
                      <a:pt x="6" y="450"/>
                    </a:lnTo>
                    <a:lnTo>
                      <a:pt x="6" y="449"/>
                    </a:lnTo>
                    <a:lnTo>
                      <a:pt x="5" y="448"/>
                    </a:lnTo>
                    <a:lnTo>
                      <a:pt x="5" y="447"/>
                    </a:lnTo>
                    <a:lnTo>
                      <a:pt x="6" y="447"/>
                    </a:lnTo>
                    <a:lnTo>
                      <a:pt x="7" y="446"/>
                    </a:lnTo>
                    <a:lnTo>
                      <a:pt x="7" y="445"/>
                    </a:lnTo>
                    <a:lnTo>
                      <a:pt x="8" y="444"/>
                    </a:lnTo>
                    <a:lnTo>
                      <a:pt x="9" y="444"/>
                    </a:lnTo>
                    <a:lnTo>
                      <a:pt x="10" y="444"/>
                    </a:lnTo>
                    <a:lnTo>
                      <a:pt x="10" y="443"/>
                    </a:lnTo>
                    <a:lnTo>
                      <a:pt x="11" y="443"/>
                    </a:lnTo>
                    <a:lnTo>
                      <a:pt x="11" y="442"/>
                    </a:lnTo>
                    <a:lnTo>
                      <a:pt x="12" y="442"/>
                    </a:lnTo>
                    <a:lnTo>
                      <a:pt x="13" y="442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4" y="440"/>
                    </a:lnTo>
                    <a:lnTo>
                      <a:pt x="15" y="441"/>
                    </a:lnTo>
                    <a:lnTo>
                      <a:pt x="15" y="440"/>
                    </a:lnTo>
                    <a:lnTo>
                      <a:pt x="15" y="439"/>
                    </a:lnTo>
                    <a:lnTo>
                      <a:pt x="15" y="438"/>
                    </a:lnTo>
                    <a:lnTo>
                      <a:pt x="16" y="437"/>
                    </a:lnTo>
                    <a:lnTo>
                      <a:pt x="17" y="436"/>
                    </a:lnTo>
                    <a:lnTo>
                      <a:pt x="16" y="436"/>
                    </a:lnTo>
                    <a:lnTo>
                      <a:pt x="16" y="435"/>
                    </a:lnTo>
                    <a:lnTo>
                      <a:pt x="17" y="434"/>
                    </a:lnTo>
                    <a:lnTo>
                      <a:pt x="18" y="433"/>
                    </a:lnTo>
                    <a:lnTo>
                      <a:pt x="19" y="433"/>
                    </a:lnTo>
                    <a:lnTo>
                      <a:pt x="20" y="433"/>
                    </a:lnTo>
                    <a:lnTo>
                      <a:pt x="21" y="433"/>
                    </a:lnTo>
                    <a:lnTo>
                      <a:pt x="20" y="432"/>
                    </a:lnTo>
                    <a:lnTo>
                      <a:pt x="19" y="432"/>
                    </a:lnTo>
                    <a:lnTo>
                      <a:pt x="19" y="431"/>
                    </a:lnTo>
                    <a:lnTo>
                      <a:pt x="20" y="430"/>
                    </a:lnTo>
                    <a:lnTo>
                      <a:pt x="21" y="430"/>
                    </a:lnTo>
                    <a:lnTo>
                      <a:pt x="21" y="429"/>
                    </a:lnTo>
                    <a:lnTo>
                      <a:pt x="21" y="428"/>
                    </a:lnTo>
                    <a:lnTo>
                      <a:pt x="22" y="428"/>
                    </a:lnTo>
                    <a:lnTo>
                      <a:pt x="22" y="427"/>
                    </a:lnTo>
                    <a:lnTo>
                      <a:pt x="22" y="426"/>
                    </a:lnTo>
                    <a:lnTo>
                      <a:pt x="23" y="425"/>
                    </a:lnTo>
                    <a:lnTo>
                      <a:pt x="23" y="424"/>
                    </a:lnTo>
                    <a:lnTo>
                      <a:pt x="23" y="423"/>
                    </a:lnTo>
                    <a:lnTo>
                      <a:pt x="23" y="422"/>
                    </a:lnTo>
                    <a:lnTo>
                      <a:pt x="23" y="421"/>
                    </a:lnTo>
                    <a:lnTo>
                      <a:pt x="23" y="420"/>
                    </a:lnTo>
                    <a:lnTo>
                      <a:pt x="24" y="420"/>
                    </a:lnTo>
                    <a:lnTo>
                      <a:pt x="24" y="419"/>
                    </a:lnTo>
                    <a:lnTo>
                      <a:pt x="24" y="418"/>
                    </a:lnTo>
                    <a:lnTo>
                      <a:pt x="24" y="417"/>
                    </a:lnTo>
                    <a:lnTo>
                      <a:pt x="25" y="417"/>
                    </a:lnTo>
                    <a:lnTo>
                      <a:pt x="25" y="416"/>
                    </a:lnTo>
                    <a:lnTo>
                      <a:pt x="26" y="416"/>
                    </a:lnTo>
                    <a:lnTo>
                      <a:pt x="27" y="415"/>
                    </a:lnTo>
                    <a:lnTo>
                      <a:pt x="26" y="415"/>
                    </a:lnTo>
                    <a:lnTo>
                      <a:pt x="27" y="414"/>
                    </a:lnTo>
                    <a:lnTo>
                      <a:pt x="28" y="413"/>
                    </a:lnTo>
                    <a:lnTo>
                      <a:pt x="28" y="412"/>
                    </a:lnTo>
                    <a:lnTo>
                      <a:pt x="28" y="411"/>
                    </a:lnTo>
                    <a:lnTo>
                      <a:pt x="29" y="411"/>
                    </a:lnTo>
                    <a:lnTo>
                      <a:pt x="29" y="410"/>
                    </a:lnTo>
                    <a:lnTo>
                      <a:pt x="29" y="409"/>
                    </a:lnTo>
                    <a:lnTo>
                      <a:pt x="30" y="408"/>
                    </a:lnTo>
                    <a:lnTo>
                      <a:pt x="30" y="407"/>
                    </a:lnTo>
                    <a:lnTo>
                      <a:pt x="30" y="406"/>
                    </a:lnTo>
                    <a:lnTo>
                      <a:pt x="30" y="405"/>
                    </a:lnTo>
                    <a:lnTo>
                      <a:pt x="31" y="405"/>
                    </a:lnTo>
                    <a:lnTo>
                      <a:pt x="32" y="405"/>
                    </a:lnTo>
                    <a:lnTo>
                      <a:pt x="32" y="404"/>
                    </a:lnTo>
                    <a:lnTo>
                      <a:pt x="33" y="403"/>
                    </a:lnTo>
                    <a:lnTo>
                      <a:pt x="34" y="403"/>
                    </a:lnTo>
                    <a:lnTo>
                      <a:pt x="34" y="402"/>
                    </a:lnTo>
                    <a:lnTo>
                      <a:pt x="34" y="401"/>
                    </a:lnTo>
                    <a:lnTo>
                      <a:pt x="35" y="401"/>
                    </a:lnTo>
                    <a:lnTo>
                      <a:pt x="35" y="400"/>
                    </a:lnTo>
                    <a:lnTo>
                      <a:pt x="36" y="400"/>
                    </a:lnTo>
                    <a:lnTo>
                      <a:pt x="36" y="399"/>
                    </a:lnTo>
                    <a:lnTo>
                      <a:pt x="37" y="399"/>
                    </a:lnTo>
                    <a:lnTo>
                      <a:pt x="37" y="398"/>
                    </a:lnTo>
                    <a:lnTo>
                      <a:pt x="36" y="397"/>
                    </a:lnTo>
                    <a:lnTo>
                      <a:pt x="37" y="397"/>
                    </a:lnTo>
                    <a:lnTo>
                      <a:pt x="37" y="396"/>
                    </a:lnTo>
                    <a:lnTo>
                      <a:pt x="37" y="395"/>
                    </a:lnTo>
                    <a:lnTo>
                      <a:pt x="37" y="394"/>
                    </a:lnTo>
                    <a:lnTo>
                      <a:pt x="37" y="393"/>
                    </a:lnTo>
                    <a:lnTo>
                      <a:pt x="38" y="392"/>
                    </a:lnTo>
                    <a:lnTo>
                      <a:pt x="38" y="391"/>
                    </a:lnTo>
                    <a:lnTo>
                      <a:pt x="39" y="390"/>
                    </a:lnTo>
                    <a:lnTo>
                      <a:pt x="38" y="389"/>
                    </a:lnTo>
                    <a:lnTo>
                      <a:pt x="38" y="388"/>
                    </a:lnTo>
                    <a:lnTo>
                      <a:pt x="39" y="388"/>
                    </a:lnTo>
                    <a:lnTo>
                      <a:pt x="39" y="387"/>
                    </a:lnTo>
                    <a:lnTo>
                      <a:pt x="39" y="388"/>
                    </a:lnTo>
                    <a:lnTo>
                      <a:pt x="40" y="388"/>
                    </a:lnTo>
                    <a:lnTo>
                      <a:pt x="40" y="387"/>
                    </a:lnTo>
                    <a:lnTo>
                      <a:pt x="39" y="387"/>
                    </a:lnTo>
                    <a:lnTo>
                      <a:pt x="39" y="386"/>
                    </a:lnTo>
                    <a:lnTo>
                      <a:pt x="38" y="386"/>
                    </a:lnTo>
                    <a:lnTo>
                      <a:pt x="39" y="385"/>
                    </a:lnTo>
                    <a:lnTo>
                      <a:pt x="39" y="384"/>
                    </a:lnTo>
                    <a:lnTo>
                      <a:pt x="40" y="384"/>
                    </a:lnTo>
                    <a:lnTo>
                      <a:pt x="40" y="383"/>
                    </a:lnTo>
                    <a:lnTo>
                      <a:pt x="39" y="383"/>
                    </a:lnTo>
                    <a:lnTo>
                      <a:pt x="40" y="382"/>
                    </a:lnTo>
                    <a:lnTo>
                      <a:pt x="41" y="381"/>
                    </a:lnTo>
                    <a:lnTo>
                      <a:pt x="41" y="380"/>
                    </a:lnTo>
                    <a:lnTo>
                      <a:pt x="42" y="381"/>
                    </a:lnTo>
                    <a:lnTo>
                      <a:pt x="42" y="380"/>
                    </a:lnTo>
                    <a:lnTo>
                      <a:pt x="42" y="379"/>
                    </a:lnTo>
                    <a:lnTo>
                      <a:pt x="41" y="379"/>
                    </a:lnTo>
                    <a:lnTo>
                      <a:pt x="41" y="378"/>
                    </a:lnTo>
                    <a:lnTo>
                      <a:pt x="42" y="378"/>
                    </a:lnTo>
                    <a:lnTo>
                      <a:pt x="42" y="377"/>
                    </a:lnTo>
                    <a:lnTo>
                      <a:pt x="41" y="377"/>
                    </a:lnTo>
                    <a:lnTo>
                      <a:pt x="41" y="376"/>
                    </a:lnTo>
                    <a:lnTo>
                      <a:pt x="42" y="376"/>
                    </a:lnTo>
                    <a:lnTo>
                      <a:pt x="42" y="375"/>
                    </a:lnTo>
                    <a:lnTo>
                      <a:pt x="42" y="374"/>
                    </a:lnTo>
                    <a:lnTo>
                      <a:pt x="43" y="374"/>
                    </a:lnTo>
                    <a:lnTo>
                      <a:pt x="43" y="373"/>
                    </a:lnTo>
                    <a:lnTo>
                      <a:pt x="44" y="373"/>
                    </a:lnTo>
                    <a:lnTo>
                      <a:pt x="44" y="372"/>
                    </a:lnTo>
                    <a:lnTo>
                      <a:pt x="44" y="371"/>
                    </a:lnTo>
                    <a:lnTo>
                      <a:pt x="44" y="370"/>
                    </a:lnTo>
                    <a:lnTo>
                      <a:pt x="45" y="370"/>
                    </a:lnTo>
                    <a:lnTo>
                      <a:pt x="45" y="369"/>
                    </a:lnTo>
                    <a:lnTo>
                      <a:pt x="46" y="369"/>
                    </a:lnTo>
                    <a:lnTo>
                      <a:pt x="45" y="368"/>
                    </a:lnTo>
                    <a:lnTo>
                      <a:pt x="45" y="367"/>
                    </a:lnTo>
                    <a:lnTo>
                      <a:pt x="46" y="368"/>
                    </a:lnTo>
                    <a:lnTo>
                      <a:pt x="46" y="367"/>
                    </a:lnTo>
                    <a:lnTo>
                      <a:pt x="46" y="366"/>
                    </a:lnTo>
                    <a:lnTo>
                      <a:pt x="46" y="365"/>
                    </a:lnTo>
                    <a:lnTo>
                      <a:pt x="47" y="365"/>
                    </a:lnTo>
                    <a:lnTo>
                      <a:pt x="47" y="364"/>
                    </a:lnTo>
                    <a:lnTo>
                      <a:pt x="47" y="363"/>
                    </a:lnTo>
                    <a:lnTo>
                      <a:pt x="48" y="363"/>
                    </a:lnTo>
                    <a:lnTo>
                      <a:pt x="49" y="363"/>
                    </a:lnTo>
                    <a:lnTo>
                      <a:pt x="49" y="362"/>
                    </a:lnTo>
                    <a:lnTo>
                      <a:pt x="48" y="362"/>
                    </a:lnTo>
                    <a:lnTo>
                      <a:pt x="48" y="361"/>
                    </a:lnTo>
                    <a:lnTo>
                      <a:pt x="49" y="362"/>
                    </a:lnTo>
                    <a:lnTo>
                      <a:pt x="50" y="362"/>
                    </a:lnTo>
                    <a:lnTo>
                      <a:pt x="50" y="361"/>
                    </a:lnTo>
                    <a:lnTo>
                      <a:pt x="51" y="361"/>
                    </a:lnTo>
                    <a:lnTo>
                      <a:pt x="52" y="360"/>
                    </a:lnTo>
                    <a:lnTo>
                      <a:pt x="51" y="360"/>
                    </a:lnTo>
                    <a:lnTo>
                      <a:pt x="52" y="359"/>
                    </a:lnTo>
                    <a:lnTo>
                      <a:pt x="52" y="360"/>
                    </a:lnTo>
                    <a:lnTo>
                      <a:pt x="53" y="359"/>
                    </a:lnTo>
                    <a:lnTo>
                      <a:pt x="53" y="358"/>
                    </a:lnTo>
                    <a:lnTo>
                      <a:pt x="53" y="357"/>
                    </a:lnTo>
                    <a:lnTo>
                      <a:pt x="54" y="357"/>
                    </a:lnTo>
                    <a:lnTo>
                      <a:pt x="55" y="358"/>
                    </a:lnTo>
                    <a:lnTo>
                      <a:pt x="55" y="357"/>
                    </a:lnTo>
                    <a:lnTo>
                      <a:pt x="56" y="357"/>
                    </a:lnTo>
                    <a:lnTo>
                      <a:pt x="57" y="356"/>
                    </a:lnTo>
                    <a:lnTo>
                      <a:pt x="57" y="355"/>
                    </a:lnTo>
                    <a:lnTo>
                      <a:pt x="58" y="355"/>
                    </a:lnTo>
                    <a:lnTo>
                      <a:pt x="59" y="355"/>
                    </a:lnTo>
                    <a:lnTo>
                      <a:pt x="60" y="355"/>
                    </a:lnTo>
                    <a:lnTo>
                      <a:pt x="61" y="355"/>
                    </a:lnTo>
                    <a:lnTo>
                      <a:pt x="62" y="354"/>
                    </a:lnTo>
                    <a:lnTo>
                      <a:pt x="63" y="354"/>
                    </a:lnTo>
                    <a:lnTo>
                      <a:pt x="63" y="355"/>
                    </a:lnTo>
                    <a:lnTo>
                      <a:pt x="64" y="355"/>
                    </a:lnTo>
                    <a:lnTo>
                      <a:pt x="64" y="354"/>
                    </a:lnTo>
                    <a:lnTo>
                      <a:pt x="65" y="354"/>
                    </a:lnTo>
                    <a:lnTo>
                      <a:pt x="66" y="353"/>
                    </a:lnTo>
                    <a:lnTo>
                      <a:pt x="67" y="354"/>
                    </a:lnTo>
                    <a:lnTo>
                      <a:pt x="67" y="355"/>
                    </a:lnTo>
                    <a:lnTo>
                      <a:pt x="68" y="353"/>
                    </a:lnTo>
                    <a:lnTo>
                      <a:pt x="69" y="353"/>
                    </a:lnTo>
                    <a:lnTo>
                      <a:pt x="70" y="353"/>
                    </a:lnTo>
                    <a:lnTo>
                      <a:pt x="71" y="352"/>
                    </a:lnTo>
                    <a:lnTo>
                      <a:pt x="71" y="351"/>
                    </a:lnTo>
                    <a:lnTo>
                      <a:pt x="72" y="351"/>
                    </a:lnTo>
                    <a:lnTo>
                      <a:pt x="73" y="351"/>
                    </a:lnTo>
                    <a:lnTo>
                      <a:pt x="74" y="351"/>
                    </a:lnTo>
                    <a:lnTo>
                      <a:pt x="75" y="351"/>
                    </a:lnTo>
                    <a:lnTo>
                      <a:pt x="76" y="351"/>
                    </a:lnTo>
                    <a:lnTo>
                      <a:pt x="77" y="351"/>
                    </a:lnTo>
                    <a:lnTo>
                      <a:pt x="78" y="350"/>
                    </a:lnTo>
                    <a:lnTo>
                      <a:pt x="79" y="351"/>
                    </a:lnTo>
                    <a:lnTo>
                      <a:pt x="80" y="351"/>
                    </a:lnTo>
                    <a:lnTo>
                      <a:pt x="81" y="351"/>
                    </a:lnTo>
                    <a:lnTo>
                      <a:pt x="82" y="351"/>
                    </a:lnTo>
                    <a:lnTo>
                      <a:pt x="83" y="350"/>
                    </a:lnTo>
                    <a:lnTo>
                      <a:pt x="84" y="350"/>
                    </a:lnTo>
                    <a:lnTo>
                      <a:pt x="85" y="350"/>
                    </a:lnTo>
                    <a:lnTo>
                      <a:pt x="85" y="349"/>
                    </a:lnTo>
                    <a:lnTo>
                      <a:pt x="86" y="349"/>
                    </a:lnTo>
                    <a:lnTo>
                      <a:pt x="86" y="350"/>
                    </a:lnTo>
                    <a:lnTo>
                      <a:pt x="87" y="350"/>
                    </a:lnTo>
                    <a:lnTo>
                      <a:pt x="87" y="349"/>
                    </a:lnTo>
                    <a:lnTo>
                      <a:pt x="88" y="349"/>
                    </a:lnTo>
                    <a:lnTo>
                      <a:pt x="89" y="349"/>
                    </a:lnTo>
                    <a:lnTo>
                      <a:pt x="90" y="349"/>
                    </a:lnTo>
                    <a:lnTo>
                      <a:pt x="90" y="348"/>
                    </a:lnTo>
                    <a:lnTo>
                      <a:pt x="91" y="348"/>
                    </a:lnTo>
                    <a:lnTo>
                      <a:pt x="91" y="347"/>
                    </a:lnTo>
                    <a:lnTo>
                      <a:pt x="92" y="346"/>
                    </a:lnTo>
                    <a:lnTo>
                      <a:pt x="93" y="345"/>
                    </a:lnTo>
                    <a:lnTo>
                      <a:pt x="93" y="346"/>
                    </a:lnTo>
                    <a:lnTo>
                      <a:pt x="94" y="346"/>
                    </a:lnTo>
                    <a:lnTo>
                      <a:pt x="95" y="346"/>
                    </a:lnTo>
                    <a:lnTo>
                      <a:pt x="95" y="345"/>
                    </a:lnTo>
                    <a:lnTo>
                      <a:pt x="96" y="344"/>
                    </a:lnTo>
                    <a:lnTo>
                      <a:pt x="96" y="343"/>
                    </a:lnTo>
                    <a:lnTo>
                      <a:pt x="97" y="343"/>
                    </a:lnTo>
                    <a:lnTo>
                      <a:pt x="98" y="342"/>
                    </a:lnTo>
                    <a:lnTo>
                      <a:pt x="99" y="342"/>
                    </a:lnTo>
                    <a:lnTo>
                      <a:pt x="99" y="341"/>
                    </a:lnTo>
                    <a:lnTo>
                      <a:pt x="101" y="342"/>
                    </a:lnTo>
                    <a:lnTo>
                      <a:pt x="102" y="343"/>
                    </a:lnTo>
                    <a:lnTo>
                      <a:pt x="102" y="342"/>
                    </a:lnTo>
                    <a:lnTo>
                      <a:pt x="103" y="342"/>
                    </a:lnTo>
                    <a:lnTo>
                      <a:pt x="104" y="342"/>
                    </a:lnTo>
                    <a:lnTo>
                      <a:pt x="104" y="341"/>
                    </a:lnTo>
                    <a:lnTo>
                      <a:pt x="105" y="341"/>
                    </a:lnTo>
                    <a:lnTo>
                      <a:pt x="105" y="342"/>
                    </a:lnTo>
                    <a:lnTo>
                      <a:pt x="105" y="343"/>
                    </a:lnTo>
                    <a:lnTo>
                      <a:pt x="106" y="344"/>
                    </a:lnTo>
                    <a:lnTo>
                      <a:pt x="107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10" y="342"/>
                    </a:lnTo>
                    <a:lnTo>
                      <a:pt x="110" y="341"/>
                    </a:lnTo>
                    <a:lnTo>
                      <a:pt x="111" y="340"/>
                    </a:lnTo>
                    <a:lnTo>
                      <a:pt x="111" y="339"/>
                    </a:lnTo>
                    <a:lnTo>
                      <a:pt x="112" y="339"/>
                    </a:lnTo>
                    <a:lnTo>
                      <a:pt x="113" y="339"/>
                    </a:lnTo>
                    <a:lnTo>
                      <a:pt x="114" y="338"/>
                    </a:lnTo>
                    <a:lnTo>
                      <a:pt x="115" y="338"/>
                    </a:lnTo>
                    <a:lnTo>
                      <a:pt x="115" y="337"/>
                    </a:lnTo>
                    <a:lnTo>
                      <a:pt x="116" y="336"/>
                    </a:lnTo>
                    <a:lnTo>
                      <a:pt x="116" y="335"/>
                    </a:lnTo>
                    <a:lnTo>
                      <a:pt x="117" y="334"/>
                    </a:lnTo>
                    <a:lnTo>
                      <a:pt x="118" y="334"/>
                    </a:lnTo>
                    <a:lnTo>
                      <a:pt x="119" y="333"/>
                    </a:lnTo>
                    <a:lnTo>
                      <a:pt x="119" y="332"/>
                    </a:lnTo>
                    <a:lnTo>
                      <a:pt x="122" y="332"/>
                    </a:lnTo>
                    <a:lnTo>
                      <a:pt x="122" y="331"/>
                    </a:lnTo>
                    <a:lnTo>
                      <a:pt x="123" y="331"/>
                    </a:lnTo>
                    <a:lnTo>
                      <a:pt x="123" y="330"/>
                    </a:lnTo>
                    <a:lnTo>
                      <a:pt x="124" y="329"/>
                    </a:lnTo>
                    <a:lnTo>
                      <a:pt x="125" y="329"/>
                    </a:lnTo>
                    <a:lnTo>
                      <a:pt x="126" y="328"/>
                    </a:lnTo>
                    <a:lnTo>
                      <a:pt x="127" y="328"/>
                    </a:lnTo>
                    <a:lnTo>
                      <a:pt x="128" y="328"/>
                    </a:lnTo>
                    <a:lnTo>
                      <a:pt x="128" y="327"/>
                    </a:lnTo>
                    <a:lnTo>
                      <a:pt x="129" y="327"/>
                    </a:lnTo>
                    <a:lnTo>
                      <a:pt x="130" y="327"/>
                    </a:lnTo>
                    <a:lnTo>
                      <a:pt x="131" y="326"/>
                    </a:lnTo>
                    <a:lnTo>
                      <a:pt x="132" y="326"/>
                    </a:lnTo>
                    <a:lnTo>
                      <a:pt x="132" y="325"/>
                    </a:lnTo>
                    <a:lnTo>
                      <a:pt x="133" y="325"/>
                    </a:lnTo>
                    <a:lnTo>
                      <a:pt x="134" y="325"/>
                    </a:lnTo>
                    <a:lnTo>
                      <a:pt x="135" y="325"/>
                    </a:lnTo>
                    <a:lnTo>
                      <a:pt x="136" y="325"/>
                    </a:lnTo>
                    <a:lnTo>
                      <a:pt x="137" y="324"/>
                    </a:lnTo>
                    <a:lnTo>
                      <a:pt x="138" y="324"/>
                    </a:lnTo>
                    <a:lnTo>
                      <a:pt x="139" y="325"/>
                    </a:lnTo>
                    <a:lnTo>
                      <a:pt x="140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2" y="321"/>
                    </a:lnTo>
                    <a:lnTo>
                      <a:pt x="142" y="320"/>
                    </a:lnTo>
                    <a:lnTo>
                      <a:pt x="142" y="319"/>
                    </a:lnTo>
                    <a:lnTo>
                      <a:pt x="142" y="318"/>
                    </a:lnTo>
                    <a:lnTo>
                      <a:pt x="143" y="318"/>
                    </a:lnTo>
                    <a:lnTo>
                      <a:pt x="143" y="317"/>
                    </a:lnTo>
                    <a:lnTo>
                      <a:pt x="143" y="316"/>
                    </a:lnTo>
                    <a:lnTo>
                      <a:pt x="144" y="316"/>
                    </a:lnTo>
                    <a:lnTo>
                      <a:pt x="145" y="316"/>
                    </a:lnTo>
                    <a:lnTo>
                      <a:pt x="146" y="316"/>
                    </a:lnTo>
                    <a:lnTo>
                      <a:pt x="148" y="314"/>
                    </a:lnTo>
                    <a:lnTo>
                      <a:pt x="148" y="313"/>
                    </a:lnTo>
                    <a:lnTo>
                      <a:pt x="148" y="312"/>
                    </a:lnTo>
                    <a:lnTo>
                      <a:pt x="148" y="311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0" y="309"/>
                    </a:lnTo>
                    <a:lnTo>
                      <a:pt x="151" y="308"/>
                    </a:lnTo>
                    <a:lnTo>
                      <a:pt x="151" y="307"/>
                    </a:lnTo>
                    <a:lnTo>
                      <a:pt x="152" y="307"/>
                    </a:lnTo>
                    <a:lnTo>
                      <a:pt x="153" y="307"/>
                    </a:lnTo>
                    <a:lnTo>
                      <a:pt x="154" y="306"/>
                    </a:lnTo>
                    <a:lnTo>
                      <a:pt x="154" y="305"/>
                    </a:lnTo>
                    <a:lnTo>
                      <a:pt x="154" y="304"/>
                    </a:lnTo>
                    <a:lnTo>
                      <a:pt x="155" y="304"/>
                    </a:lnTo>
                    <a:lnTo>
                      <a:pt x="155" y="306"/>
                    </a:lnTo>
                    <a:lnTo>
                      <a:pt x="156" y="306"/>
                    </a:lnTo>
                    <a:lnTo>
                      <a:pt x="156" y="305"/>
                    </a:lnTo>
                    <a:lnTo>
                      <a:pt x="156" y="304"/>
                    </a:lnTo>
                    <a:lnTo>
                      <a:pt x="156" y="303"/>
                    </a:lnTo>
                    <a:lnTo>
                      <a:pt x="155" y="303"/>
                    </a:lnTo>
                    <a:lnTo>
                      <a:pt x="155" y="302"/>
                    </a:lnTo>
                    <a:lnTo>
                      <a:pt x="156" y="302"/>
                    </a:lnTo>
                    <a:lnTo>
                      <a:pt x="157" y="302"/>
                    </a:lnTo>
                    <a:lnTo>
                      <a:pt x="158" y="302"/>
                    </a:lnTo>
                    <a:lnTo>
                      <a:pt x="158" y="303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60" y="303"/>
                    </a:lnTo>
                    <a:lnTo>
                      <a:pt x="160" y="301"/>
                    </a:lnTo>
                    <a:lnTo>
                      <a:pt x="160" y="300"/>
                    </a:lnTo>
                    <a:lnTo>
                      <a:pt x="160" y="299"/>
                    </a:lnTo>
                    <a:lnTo>
                      <a:pt x="161" y="300"/>
                    </a:lnTo>
                    <a:lnTo>
                      <a:pt x="161" y="299"/>
                    </a:lnTo>
                    <a:lnTo>
                      <a:pt x="162" y="299"/>
                    </a:lnTo>
                    <a:lnTo>
                      <a:pt x="163" y="299"/>
                    </a:lnTo>
                    <a:lnTo>
                      <a:pt x="164" y="299"/>
                    </a:lnTo>
                    <a:lnTo>
                      <a:pt x="165" y="299"/>
                    </a:lnTo>
                    <a:lnTo>
                      <a:pt x="166" y="299"/>
                    </a:lnTo>
                    <a:lnTo>
                      <a:pt x="167" y="298"/>
                    </a:lnTo>
                    <a:lnTo>
                      <a:pt x="168" y="298"/>
                    </a:lnTo>
                    <a:lnTo>
                      <a:pt x="168" y="299"/>
                    </a:lnTo>
                    <a:lnTo>
                      <a:pt x="169" y="300"/>
                    </a:lnTo>
                    <a:lnTo>
                      <a:pt x="170" y="301"/>
                    </a:lnTo>
                    <a:lnTo>
                      <a:pt x="170" y="300"/>
                    </a:lnTo>
                    <a:lnTo>
                      <a:pt x="171" y="299"/>
                    </a:lnTo>
                    <a:lnTo>
                      <a:pt x="172" y="299"/>
                    </a:lnTo>
                    <a:lnTo>
                      <a:pt x="173" y="300"/>
                    </a:lnTo>
                    <a:lnTo>
                      <a:pt x="174" y="299"/>
                    </a:lnTo>
                    <a:lnTo>
                      <a:pt x="176" y="298"/>
                    </a:lnTo>
                    <a:lnTo>
                      <a:pt x="178" y="298"/>
                    </a:lnTo>
                    <a:lnTo>
                      <a:pt x="179" y="298"/>
                    </a:lnTo>
                    <a:lnTo>
                      <a:pt x="180" y="297"/>
                    </a:lnTo>
                    <a:lnTo>
                      <a:pt x="181" y="296"/>
                    </a:lnTo>
                    <a:lnTo>
                      <a:pt x="181" y="297"/>
                    </a:lnTo>
                    <a:lnTo>
                      <a:pt x="182" y="297"/>
                    </a:lnTo>
                    <a:lnTo>
                      <a:pt x="183" y="296"/>
                    </a:lnTo>
                    <a:lnTo>
                      <a:pt x="184" y="296"/>
                    </a:lnTo>
                    <a:lnTo>
                      <a:pt x="188" y="297"/>
                    </a:lnTo>
                    <a:lnTo>
                      <a:pt x="189" y="297"/>
                    </a:lnTo>
                    <a:lnTo>
                      <a:pt x="190" y="297"/>
                    </a:lnTo>
                    <a:lnTo>
                      <a:pt x="193" y="298"/>
                    </a:lnTo>
                    <a:lnTo>
                      <a:pt x="194" y="299"/>
                    </a:lnTo>
                    <a:lnTo>
                      <a:pt x="196" y="301"/>
                    </a:lnTo>
                    <a:lnTo>
                      <a:pt x="197" y="302"/>
                    </a:lnTo>
                    <a:lnTo>
                      <a:pt x="198" y="301"/>
                    </a:lnTo>
                    <a:lnTo>
                      <a:pt x="199" y="301"/>
                    </a:lnTo>
                    <a:lnTo>
                      <a:pt x="199" y="302"/>
                    </a:lnTo>
                    <a:lnTo>
                      <a:pt x="199" y="303"/>
                    </a:lnTo>
                    <a:lnTo>
                      <a:pt x="200" y="304"/>
                    </a:lnTo>
                    <a:lnTo>
                      <a:pt x="201" y="305"/>
                    </a:lnTo>
                    <a:lnTo>
                      <a:pt x="202" y="305"/>
                    </a:lnTo>
                    <a:lnTo>
                      <a:pt x="203" y="305"/>
                    </a:lnTo>
                    <a:lnTo>
                      <a:pt x="203" y="306"/>
                    </a:lnTo>
                    <a:lnTo>
                      <a:pt x="204" y="307"/>
                    </a:lnTo>
                    <a:lnTo>
                      <a:pt x="204" y="308"/>
                    </a:lnTo>
                    <a:lnTo>
                      <a:pt x="205" y="309"/>
                    </a:lnTo>
                    <a:lnTo>
                      <a:pt x="206" y="309"/>
                    </a:lnTo>
                    <a:lnTo>
                      <a:pt x="207" y="309"/>
                    </a:lnTo>
                    <a:lnTo>
                      <a:pt x="208" y="309"/>
                    </a:lnTo>
                    <a:lnTo>
                      <a:pt x="209" y="309"/>
                    </a:lnTo>
                    <a:lnTo>
                      <a:pt x="210" y="309"/>
                    </a:lnTo>
                    <a:lnTo>
                      <a:pt x="211" y="309"/>
                    </a:lnTo>
                    <a:lnTo>
                      <a:pt x="212" y="309"/>
                    </a:lnTo>
                    <a:lnTo>
                      <a:pt x="211" y="308"/>
                    </a:lnTo>
                    <a:lnTo>
                      <a:pt x="212" y="308"/>
                    </a:lnTo>
                    <a:lnTo>
                      <a:pt x="212" y="307"/>
                    </a:lnTo>
                    <a:lnTo>
                      <a:pt x="213" y="308"/>
                    </a:lnTo>
                    <a:lnTo>
                      <a:pt x="214" y="308"/>
                    </a:lnTo>
                    <a:lnTo>
                      <a:pt x="214" y="307"/>
                    </a:lnTo>
                    <a:lnTo>
                      <a:pt x="215" y="306"/>
                    </a:lnTo>
                    <a:lnTo>
                      <a:pt x="216" y="307"/>
                    </a:lnTo>
                    <a:lnTo>
                      <a:pt x="217" y="307"/>
                    </a:lnTo>
                    <a:lnTo>
                      <a:pt x="218" y="307"/>
                    </a:lnTo>
                    <a:lnTo>
                      <a:pt x="219" y="307"/>
                    </a:lnTo>
                    <a:lnTo>
                      <a:pt x="220" y="307"/>
                    </a:lnTo>
                    <a:lnTo>
                      <a:pt x="221" y="306"/>
                    </a:lnTo>
                    <a:lnTo>
                      <a:pt x="222" y="306"/>
                    </a:lnTo>
                    <a:lnTo>
                      <a:pt x="223" y="305"/>
                    </a:lnTo>
                    <a:lnTo>
                      <a:pt x="223" y="304"/>
                    </a:lnTo>
                    <a:lnTo>
                      <a:pt x="225" y="304"/>
                    </a:lnTo>
                    <a:lnTo>
                      <a:pt x="228" y="305"/>
                    </a:lnTo>
                    <a:lnTo>
                      <a:pt x="229" y="305"/>
                    </a:lnTo>
                    <a:lnTo>
                      <a:pt x="230" y="306"/>
                    </a:lnTo>
                    <a:lnTo>
                      <a:pt x="230" y="307"/>
                    </a:lnTo>
                    <a:lnTo>
                      <a:pt x="232" y="307"/>
                    </a:lnTo>
                    <a:lnTo>
                      <a:pt x="233" y="306"/>
                    </a:lnTo>
                    <a:lnTo>
                      <a:pt x="234" y="306"/>
                    </a:lnTo>
                    <a:lnTo>
                      <a:pt x="235" y="305"/>
                    </a:lnTo>
                    <a:lnTo>
                      <a:pt x="235" y="304"/>
                    </a:lnTo>
                    <a:lnTo>
                      <a:pt x="236" y="304"/>
                    </a:lnTo>
                    <a:lnTo>
                      <a:pt x="237" y="304"/>
                    </a:lnTo>
                    <a:lnTo>
                      <a:pt x="238" y="305"/>
                    </a:lnTo>
                    <a:lnTo>
                      <a:pt x="239" y="306"/>
                    </a:lnTo>
                    <a:lnTo>
                      <a:pt x="240" y="306"/>
                    </a:lnTo>
                    <a:lnTo>
                      <a:pt x="241" y="306"/>
                    </a:lnTo>
                    <a:lnTo>
                      <a:pt x="242" y="305"/>
                    </a:lnTo>
                    <a:lnTo>
                      <a:pt x="243" y="304"/>
                    </a:lnTo>
                    <a:lnTo>
                      <a:pt x="243" y="303"/>
                    </a:lnTo>
                    <a:lnTo>
                      <a:pt x="244" y="303"/>
                    </a:lnTo>
                    <a:lnTo>
                      <a:pt x="244" y="302"/>
                    </a:lnTo>
                    <a:lnTo>
                      <a:pt x="245" y="302"/>
                    </a:lnTo>
                    <a:lnTo>
                      <a:pt x="246" y="302"/>
                    </a:lnTo>
                    <a:lnTo>
                      <a:pt x="247" y="301"/>
                    </a:lnTo>
                    <a:lnTo>
                      <a:pt x="248" y="300"/>
                    </a:lnTo>
                    <a:lnTo>
                      <a:pt x="248" y="299"/>
                    </a:lnTo>
                    <a:lnTo>
                      <a:pt x="249" y="298"/>
                    </a:lnTo>
                    <a:lnTo>
                      <a:pt x="249" y="297"/>
                    </a:lnTo>
                    <a:lnTo>
                      <a:pt x="249" y="296"/>
                    </a:lnTo>
                    <a:lnTo>
                      <a:pt x="250" y="295"/>
                    </a:lnTo>
                    <a:lnTo>
                      <a:pt x="250" y="294"/>
                    </a:lnTo>
                    <a:lnTo>
                      <a:pt x="250" y="293"/>
                    </a:lnTo>
                    <a:lnTo>
                      <a:pt x="251" y="292"/>
                    </a:lnTo>
                    <a:lnTo>
                      <a:pt x="252" y="292"/>
                    </a:lnTo>
                    <a:lnTo>
                      <a:pt x="252" y="291"/>
                    </a:lnTo>
                    <a:lnTo>
                      <a:pt x="251" y="290"/>
                    </a:lnTo>
                    <a:lnTo>
                      <a:pt x="251" y="289"/>
                    </a:lnTo>
                    <a:lnTo>
                      <a:pt x="252" y="289"/>
                    </a:lnTo>
                    <a:lnTo>
                      <a:pt x="252" y="288"/>
                    </a:lnTo>
                    <a:lnTo>
                      <a:pt x="253" y="288"/>
                    </a:lnTo>
                    <a:lnTo>
                      <a:pt x="253" y="287"/>
                    </a:lnTo>
                    <a:lnTo>
                      <a:pt x="252" y="287"/>
                    </a:lnTo>
                    <a:lnTo>
                      <a:pt x="252" y="286"/>
                    </a:lnTo>
                    <a:lnTo>
                      <a:pt x="253" y="285"/>
                    </a:lnTo>
                    <a:lnTo>
                      <a:pt x="253" y="284"/>
                    </a:lnTo>
                    <a:lnTo>
                      <a:pt x="253" y="283"/>
                    </a:lnTo>
                    <a:lnTo>
                      <a:pt x="253" y="282"/>
                    </a:lnTo>
                    <a:lnTo>
                      <a:pt x="253" y="281"/>
                    </a:lnTo>
                    <a:lnTo>
                      <a:pt x="253" y="280"/>
                    </a:lnTo>
                    <a:lnTo>
                      <a:pt x="254" y="279"/>
                    </a:lnTo>
                    <a:lnTo>
                      <a:pt x="254" y="278"/>
                    </a:lnTo>
                    <a:lnTo>
                      <a:pt x="255" y="278"/>
                    </a:lnTo>
                    <a:lnTo>
                      <a:pt x="255" y="277"/>
                    </a:lnTo>
                    <a:lnTo>
                      <a:pt x="255" y="276"/>
                    </a:lnTo>
                    <a:lnTo>
                      <a:pt x="255" y="275"/>
                    </a:lnTo>
                    <a:lnTo>
                      <a:pt x="256" y="274"/>
                    </a:lnTo>
                    <a:lnTo>
                      <a:pt x="257" y="274"/>
                    </a:lnTo>
                    <a:lnTo>
                      <a:pt x="257" y="273"/>
                    </a:lnTo>
                    <a:lnTo>
                      <a:pt x="256" y="273"/>
                    </a:lnTo>
                    <a:lnTo>
                      <a:pt x="255" y="273"/>
                    </a:lnTo>
                    <a:lnTo>
                      <a:pt x="255" y="271"/>
                    </a:lnTo>
                    <a:lnTo>
                      <a:pt x="255" y="270"/>
                    </a:lnTo>
                    <a:lnTo>
                      <a:pt x="256" y="269"/>
                    </a:lnTo>
                    <a:lnTo>
                      <a:pt x="255" y="268"/>
                    </a:lnTo>
                    <a:lnTo>
                      <a:pt x="255" y="267"/>
                    </a:lnTo>
                    <a:lnTo>
                      <a:pt x="255" y="266"/>
                    </a:lnTo>
                    <a:lnTo>
                      <a:pt x="254" y="265"/>
                    </a:lnTo>
                    <a:lnTo>
                      <a:pt x="253" y="265"/>
                    </a:lnTo>
                    <a:lnTo>
                      <a:pt x="252" y="264"/>
                    </a:lnTo>
                    <a:lnTo>
                      <a:pt x="251" y="264"/>
                    </a:lnTo>
                    <a:lnTo>
                      <a:pt x="250" y="263"/>
                    </a:lnTo>
                    <a:lnTo>
                      <a:pt x="249" y="262"/>
                    </a:lnTo>
                    <a:lnTo>
                      <a:pt x="248" y="261"/>
                    </a:lnTo>
                    <a:lnTo>
                      <a:pt x="247" y="260"/>
                    </a:lnTo>
                    <a:lnTo>
                      <a:pt x="246" y="259"/>
                    </a:lnTo>
                    <a:lnTo>
                      <a:pt x="246" y="258"/>
                    </a:lnTo>
                    <a:lnTo>
                      <a:pt x="246" y="257"/>
                    </a:lnTo>
                    <a:lnTo>
                      <a:pt x="246" y="256"/>
                    </a:lnTo>
                    <a:lnTo>
                      <a:pt x="245" y="256"/>
                    </a:lnTo>
                    <a:lnTo>
                      <a:pt x="245" y="255"/>
                    </a:lnTo>
                    <a:lnTo>
                      <a:pt x="244" y="255"/>
                    </a:lnTo>
                    <a:lnTo>
                      <a:pt x="243" y="255"/>
                    </a:lnTo>
                    <a:lnTo>
                      <a:pt x="242" y="255"/>
                    </a:lnTo>
                    <a:lnTo>
                      <a:pt x="241" y="254"/>
                    </a:lnTo>
                    <a:lnTo>
                      <a:pt x="240" y="252"/>
                    </a:lnTo>
                    <a:lnTo>
                      <a:pt x="240" y="251"/>
                    </a:lnTo>
                    <a:lnTo>
                      <a:pt x="239" y="250"/>
                    </a:lnTo>
                    <a:lnTo>
                      <a:pt x="239" y="249"/>
                    </a:lnTo>
                    <a:lnTo>
                      <a:pt x="240" y="248"/>
                    </a:lnTo>
                    <a:lnTo>
                      <a:pt x="241" y="247"/>
                    </a:lnTo>
                    <a:lnTo>
                      <a:pt x="241" y="246"/>
                    </a:lnTo>
                    <a:lnTo>
                      <a:pt x="241" y="245"/>
                    </a:lnTo>
                    <a:lnTo>
                      <a:pt x="240" y="244"/>
                    </a:lnTo>
                    <a:lnTo>
                      <a:pt x="239" y="243"/>
                    </a:lnTo>
                    <a:lnTo>
                      <a:pt x="238" y="242"/>
                    </a:lnTo>
                    <a:lnTo>
                      <a:pt x="238" y="240"/>
                    </a:lnTo>
                    <a:lnTo>
                      <a:pt x="238" y="239"/>
                    </a:lnTo>
                    <a:lnTo>
                      <a:pt x="238" y="238"/>
                    </a:lnTo>
                    <a:lnTo>
                      <a:pt x="238" y="237"/>
                    </a:lnTo>
                    <a:lnTo>
                      <a:pt x="239" y="236"/>
                    </a:lnTo>
                    <a:lnTo>
                      <a:pt x="240" y="235"/>
                    </a:lnTo>
                    <a:lnTo>
                      <a:pt x="239" y="234"/>
                    </a:lnTo>
                    <a:lnTo>
                      <a:pt x="238" y="233"/>
                    </a:lnTo>
                    <a:lnTo>
                      <a:pt x="238" y="232"/>
                    </a:lnTo>
                    <a:lnTo>
                      <a:pt x="238" y="231"/>
                    </a:lnTo>
                    <a:lnTo>
                      <a:pt x="239" y="231"/>
                    </a:lnTo>
                    <a:lnTo>
                      <a:pt x="238" y="230"/>
                    </a:lnTo>
                    <a:lnTo>
                      <a:pt x="238" y="229"/>
                    </a:lnTo>
                    <a:lnTo>
                      <a:pt x="238" y="228"/>
                    </a:lnTo>
                    <a:lnTo>
                      <a:pt x="238" y="227"/>
                    </a:lnTo>
                    <a:lnTo>
                      <a:pt x="238" y="226"/>
                    </a:lnTo>
                    <a:lnTo>
                      <a:pt x="239" y="225"/>
                    </a:lnTo>
                    <a:lnTo>
                      <a:pt x="239" y="226"/>
                    </a:lnTo>
                    <a:lnTo>
                      <a:pt x="240" y="226"/>
                    </a:lnTo>
                    <a:lnTo>
                      <a:pt x="240" y="225"/>
                    </a:lnTo>
                    <a:lnTo>
                      <a:pt x="240" y="224"/>
                    </a:lnTo>
                    <a:lnTo>
                      <a:pt x="240" y="222"/>
                    </a:lnTo>
                    <a:lnTo>
                      <a:pt x="239" y="221"/>
                    </a:lnTo>
                    <a:lnTo>
                      <a:pt x="239" y="220"/>
                    </a:lnTo>
                    <a:lnTo>
                      <a:pt x="240" y="219"/>
                    </a:lnTo>
                    <a:lnTo>
                      <a:pt x="240" y="218"/>
                    </a:lnTo>
                    <a:lnTo>
                      <a:pt x="240" y="217"/>
                    </a:lnTo>
                    <a:lnTo>
                      <a:pt x="239" y="217"/>
                    </a:lnTo>
                    <a:lnTo>
                      <a:pt x="239" y="215"/>
                    </a:lnTo>
                    <a:lnTo>
                      <a:pt x="240" y="215"/>
                    </a:lnTo>
                    <a:lnTo>
                      <a:pt x="242" y="215"/>
                    </a:lnTo>
                    <a:lnTo>
                      <a:pt x="242" y="214"/>
                    </a:lnTo>
                    <a:lnTo>
                      <a:pt x="243" y="214"/>
                    </a:lnTo>
                    <a:lnTo>
                      <a:pt x="244" y="214"/>
                    </a:lnTo>
                    <a:lnTo>
                      <a:pt x="244" y="213"/>
                    </a:lnTo>
                    <a:lnTo>
                      <a:pt x="245" y="212"/>
                    </a:lnTo>
                    <a:lnTo>
                      <a:pt x="246" y="211"/>
                    </a:lnTo>
                    <a:lnTo>
                      <a:pt x="247" y="210"/>
                    </a:lnTo>
                    <a:lnTo>
                      <a:pt x="247" y="209"/>
                    </a:lnTo>
                    <a:lnTo>
                      <a:pt x="247" y="208"/>
                    </a:lnTo>
                    <a:lnTo>
                      <a:pt x="248" y="207"/>
                    </a:lnTo>
                    <a:lnTo>
                      <a:pt x="249" y="207"/>
                    </a:lnTo>
                    <a:lnTo>
                      <a:pt x="249" y="206"/>
                    </a:lnTo>
                    <a:lnTo>
                      <a:pt x="249" y="204"/>
                    </a:lnTo>
                    <a:lnTo>
                      <a:pt x="250" y="204"/>
                    </a:lnTo>
                    <a:lnTo>
                      <a:pt x="250" y="203"/>
                    </a:lnTo>
                    <a:lnTo>
                      <a:pt x="251" y="203"/>
                    </a:lnTo>
                    <a:lnTo>
                      <a:pt x="252" y="203"/>
                    </a:lnTo>
                    <a:lnTo>
                      <a:pt x="253" y="203"/>
                    </a:lnTo>
                    <a:lnTo>
                      <a:pt x="253" y="202"/>
                    </a:lnTo>
                    <a:lnTo>
                      <a:pt x="254" y="200"/>
                    </a:lnTo>
                    <a:lnTo>
                      <a:pt x="255" y="199"/>
                    </a:lnTo>
                    <a:lnTo>
                      <a:pt x="256" y="200"/>
                    </a:lnTo>
                    <a:lnTo>
                      <a:pt x="257" y="200"/>
                    </a:lnTo>
                    <a:lnTo>
                      <a:pt x="257" y="199"/>
                    </a:lnTo>
                    <a:lnTo>
                      <a:pt x="258" y="198"/>
                    </a:lnTo>
                    <a:lnTo>
                      <a:pt x="259" y="198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1" y="196"/>
                    </a:lnTo>
                    <a:lnTo>
                      <a:pt x="262" y="194"/>
                    </a:lnTo>
                    <a:lnTo>
                      <a:pt x="262" y="192"/>
                    </a:lnTo>
                    <a:lnTo>
                      <a:pt x="262" y="191"/>
                    </a:lnTo>
                    <a:lnTo>
                      <a:pt x="262" y="190"/>
                    </a:lnTo>
                    <a:lnTo>
                      <a:pt x="261" y="188"/>
                    </a:lnTo>
                    <a:lnTo>
                      <a:pt x="263" y="186"/>
                    </a:lnTo>
                    <a:lnTo>
                      <a:pt x="264" y="185"/>
                    </a:lnTo>
                    <a:lnTo>
                      <a:pt x="264" y="184"/>
                    </a:lnTo>
                    <a:lnTo>
                      <a:pt x="263" y="183"/>
                    </a:lnTo>
                    <a:lnTo>
                      <a:pt x="263" y="181"/>
                    </a:lnTo>
                    <a:lnTo>
                      <a:pt x="263" y="180"/>
                    </a:lnTo>
                    <a:lnTo>
                      <a:pt x="263" y="178"/>
                    </a:lnTo>
                    <a:lnTo>
                      <a:pt x="263" y="177"/>
                    </a:lnTo>
                    <a:lnTo>
                      <a:pt x="262" y="177"/>
                    </a:lnTo>
                    <a:lnTo>
                      <a:pt x="261" y="175"/>
                    </a:lnTo>
                    <a:lnTo>
                      <a:pt x="261" y="174"/>
                    </a:lnTo>
                    <a:lnTo>
                      <a:pt x="261" y="172"/>
                    </a:lnTo>
                    <a:lnTo>
                      <a:pt x="261" y="171"/>
                    </a:lnTo>
                    <a:lnTo>
                      <a:pt x="260" y="170"/>
                    </a:lnTo>
                    <a:lnTo>
                      <a:pt x="260" y="168"/>
                    </a:lnTo>
                    <a:lnTo>
                      <a:pt x="260" y="167"/>
                    </a:lnTo>
                    <a:lnTo>
                      <a:pt x="260" y="166"/>
                    </a:lnTo>
                    <a:lnTo>
                      <a:pt x="260" y="165"/>
                    </a:lnTo>
                    <a:lnTo>
                      <a:pt x="260" y="164"/>
                    </a:lnTo>
                    <a:lnTo>
                      <a:pt x="259" y="164"/>
                    </a:lnTo>
                    <a:lnTo>
                      <a:pt x="259" y="163"/>
                    </a:lnTo>
                    <a:lnTo>
                      <a:pt x="258" y="162"/>
                    </a:lnTo>
                    <a:lnTo>
                      <a:pt x="258" y="161"/>
                    </a:lnTo>
                    <a:lnTo>
                      <a:pt x="257" y="160"/>
                    </a:lnTo>
                    <a:lnTo>
                      <a:pt x="258" y="158"/>
                    </a:lnTo>
                    <a:lnTo>
                      <a:pt x="257" y="157"/>
                    </a:lnTo>
                    <a:lnTo>
                      <a:pt x="256" y="156"/>
                    </a:lnTo>
                    <a:lnTo>
                      <a:pt x="255" y="155"/>
                    </a:lnTo>
                    <a:lnTo>
                      <a:pt x="254" y="154"/>
                    </a:lnTo>
                    <a:lnTo>
                      <a:pt x="253" y="153"/>
                    </a:lnTo>
                    <a:lnTo>
                      <a:pt x="253" y="151"/>
                    </a:lnTo>
                    <a:lnTo>
                      <a:pt x="254" y="150"/>
                    </a:lnTo>
                    <a:lnTo>
                      <a:pt x="255" y="150"/>
                    </a:lnTo>
                    <a:lnTo>
                      <a:pt x="255" y="149"/>
                    </a:lnTo>
                    <a:lnTo>
                      <a:pt x="256" y="149"/>
                    </a:lnTo>
                    <a:lnTo>
                      <a:pt x="256" y="148"/>
                    </a:lnTo>
                    <a:lnTo>
                      <a:pt x="256" y="147"/>
                    </a:lnTo>
                    <a:lnTo>
                      <a:pt x="255" y="146"/>
                    </a:lnTo>
                    <a:lnTo>
                      <a:pt x="254" y="146"/>
                    </a:lnTo>
                    <a:lnTo>
                      <a:pt x="254" y="145"/>
                    </a:lnTo>
                    <a:lnTo>
                      <a:pt x="253" y="145"/>
                    </a:lnTo>
                    <a:lnTo>
                      <a:pt x="253" y="144"/>
                    </a:lnTo>
                    <a:lnTo>
                      <a:pt x="254" y="144"/>
                    </a:lnTo>
                    <a:lnTo>
                      <a:pt x="254" y="143"/>
                    </a:lnTo>
                    <a:lnTo>
                      <a:pt x="255" y="143"/>
                    </a:lnTo>
                    <a:lnTo>
                      <a:pt x="256" y="142"/>
                    </a:lnTo>
                    <a:lnTo>
                      <a:pt x="257" y="141"/>
                    </a:lnTo>
                    <a:lnTo>
                      <a:pt x="258" y="140"/>
                    </a:lnTo>
                    <a:lnTo>
                      <a:pt x="258" y="139"/>
                    </a:lnTo>
                    <a:lnTo>
                      <a:pt x="260" y="137"/>
                    </a:lnTo>
                    <a:lnTo>
                      <a:pt x="260" y="136"/>
                    </a:lnTo>
                    <a:lnTo>
                      <a:pt x="261" y="135"/>
                    </a:lnTo>
                    <a:lnTo>
                      <a:pt x="260" y="133"/>
                    </a:lnTo>
                    <a:lnTo>
                      <a:pt x="260" y="132"/>
                    </a:lnTo>
                    <a:lnTo>
                      <a:pt x="261" y="131"/>
                    </a:lnTo>
                    <a:lnTo>
                      <a:pt x="261" y="130"/>
                    </a:lnTo>
                    <a:lnTo>
                      <a:pt x="262" y="130"/>
                    </a:lnTo>
                    <a:lnTo>
                      <a:pt x="262" y="129"/>
                    </a:lnTo>
                    <a:lnTo>
                      <a:pt x="262" y="128"/>
                    </a:lnTo>
                    <a:lnTo>
                      <a:pt x="260" y="128"/>
                    </a:lnTo>
                    <a:lnTo>
                      <a:pt x="260" y="127"/>
                    </a:lnTo>
                    <a:lnTo>
                      <a:pt x="260" y="126"/>
                    </a:lnTo>
                    <a:lnTo>
                      <a:pt x="261" y="125"/>
                    </a:lnTo>
                    <a:lnTo>
                      <a:pt x="260" y="124"/>
                    </a:lnTo>
                    <a:lnTo>
                      <a:pt x="258" y="122"/>
                    </a:lnTo>
                    <a:lnTo>
                      <a:pt x="256" y="121"/>
                    </a:lnTo>
                    <a:lnTo>
                      <a:pt x="256" y="120"/>
                    </a:lnTo>
                    <a:lnTo>
                      <a:pt x="255" y="121"/>
                    </a:lnTo>
                    <a:lnTo>
                      <a:pt x="254" y="120"/>
                    </a:lnTo>
                    <a:lnTo>
                      <a:pt x="254" y="119"/>
                    </a:lnTo>
                    <a:lnTo>
                      <a:pt x="254" y="118"/>
                    </a:lnTo>
                    <a:lnTo>
                      <a:pt x="254" y="117"/>
                    </a:lnTo>
                    <a:lnTo>
                      <a:pt x="254" y="116"/>
                    </a:lnTo>
                    <a:lnTo>
                      <a:pt x="253" y="114"/>
                    </a:lnTo>
                    <a:lnTo>
                      <a:pt x="252" y="112"/>
                    </a:lnTo>
                    <a:lnTo>
                      <a:pt x="252" y="109"/>
                    </a:lnTo>
                    <a:lnTo>
                      <a:pt x="253" y="108"/>
                    </a:lnTo>
                    <a:lnTo>
                      <a:pt x="253" y="107"/>
                    </a:lnTo>
                    <a:lnTo>
                      <a:pt x="256" y="104"/>
                    </a:lnTo>
                    <a:lnTo>
                      <a:pt x="257" y="103"/>
                    </a:lnTo>
                    <a:lnTo>
                      <a:pt x="258" y="103"/>
                    </a:lnTo>
                    <a:lnTo>
                      <a:pt x="260" y="103"/>
                    </a:lnTo>
                    <a:lnTo>
                      <a:pt x="260" y="102"/>
                    </a:lnTo>
                    <a:lnTo>
                      <a:pt x="259" y="102"/>
                    </a:lnTo>
                    <a:lnTo>
                      <a:pt x="259" y="101"/>
                    </a:lnTo>
                    <a:lnTo>
                      <a:pt x="260" y="100"/>
                    </a:lnTo>
                    <a:lnTo>
                      <a:pt x="261" y="100"/>
                    </a:lnTo>
                    <a:lnTo>
                      <a:pt x="262" y="100"/>
                    </a:lnTo>
                    <a:lnTo>
                      <a:pt x="263" y="99"/>
                    </a:lnTo>
                    <a:lnTo>
                      <a:pt x="263" y="98"/>
                    </a:lnTo>
                    <a:lnTo>
                      <a:pt x="264" y="95"/>
                    </a:lnTo>
                    <a:lnTo>
                      <a:pt x="264" y="94"/>
                    </a:lnTo>
                    <a:lnTo>
                      <a:pt x="265" y="93"/>
                    </a:lnTo>
                    <a:lnTo>
                      <a:pt x="265" y="92"/>
                    </a:lnTo>
                    <a:lnTo>
                      <a:pt x="266" y="91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8" y="91"/>
                    </a:lnTo>
                    <a:lnTo>
                      <a:pt x="268" y="90"/>
                    </a:lnTo>
                    <a:lnTo>
                      <a:pt x="269" y="90"/>
                    </a:lnTo>
                    <a:lnTo>
                      <a:pt x="269" y="89"/>
                    </a:lnTo>
                    <a:lnTo>
                      <a:pt x="269" y="88"/>
                    </a:lnTo>
                    <a:lnTo>
                      <a:pt x="270" y="88"/>
                    </a:lnTo>
                    <a:lnTo>
                      <a:pt x="272" y="87"/>
                    </a:lnTo>
                    <a:lnTo>
                      <a:pt x="273" y="87"/>
                    </a:lnTo>
                    <a:lnTo>
                      <a:pt x="273" y="86"/>
                    </a:lnTo>
                    <a:lnTo>
                      <a:pt x="274" y="85"/>
                    </a:lnTo>
                    <a:lnTo>
                      <a:pt x="274" y="84"/>
                    </a:lnTo>
                    <a:lnTo>
                      <a:pt x="274" y="83"/>
                    </a:lnTo>
                    <a:lnTo>
                      <a:pt x="275" y="82"/>
                    </a:lnTo>
                    <a:lnTo>
                      <a:pt x="275" y="81"/>
                    </a:lnTo>
                    <a:lnTo>
                      <a:pt x="276" y="79"/>
                    </a:lnTo>
                    <a:lnTo>
                      <a:pt x="277" y="78"/>
                    </a:lnTo>
                    <a:lnTo>
                      <a:pt x="278" y="77"/>
                    </a:lnTo>
                    <a:lnTo>
                      <a:pt x="279" y="77"/>
                    </a:lnTo>
                    <a:lnTo>
                      <a:pt x="279" y="76"/>
                    </a:lnTo>
                    <a:lnTo>
                      <a:pt x="278" y="76"/>
                    </a:lnTo>
                    <a:lnTo>
                      <a:pt x="278" y="75"/>
                    </a:lnTo>
                    <a:lnTo>
                      <a:pt x="278" y="74"/>
                    </a:lnTo>
                    <a:lnTo>
                      <a:pt x="279" y="73"/>
                    </a:lnTo>
                    <a:lnTo>
                      <a:pt x="279" y="72"/>
                    </a:lnTo>
                    <a:lnTo>
                      <a:pt x="279" y="71"/>
                    </a:lnTo>
                    <a:lnTo>
                      <a:pt x="278" y="69"/>
                    </a:lnTo>
                    <a:lnTo>
                      <a:pt x="278" y="67"/>
                    </a:lnTo>
                    <a:lnTo>
                      <a:pt x="279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1" y="65"/>
                    </a:lnTo>
                    <a:lnTo>
                      <a:pt x="281" y="64"/>
                    </a:lnTo>
                    <a:lnTo>
                      <a:pt x="282" y="64"/>
                    </a:lnTo>
                    <a:lnTo>
                      <a:pt x="283" y="64"/>
                    </a:lnTo>
                    <a:lnTo>
                      <a:pt x="283" y="63"/>
                    </a:lnTo>
                    <a:lnTo>
                      <a:pt x="284" y="61"/>
                    </a:lnTo>
                    <a:lnTo>
                      <a:pt x="284" y="60"/>
                    </a:lnTo>
                    <a:lnTo>
                      <a:pt x="285" y="60"/>
                    </a:lnTo>
                    <a:lnTo>
                      <a:pt x="286" y="60"/>
                    </a:lnTo>
                    <a:lnTo>
                      <a:pt x="287" y="60"/>
                    </a:lnTo>
                    <a:lnTo>
                      <a:pt x="288" y="59"/>
                    </a:lnTo>
                    <a:lnTo>
                      <a:pt x="289" y="58"/>
                    </a:lnTo>
                    <a:lnTo>
                      <a:pt x="289" y="57"/>
                    </a:lnTo>
                    <a:lnTo>
                      <a:pt x="290" y="56"/>
                    </a:lnTo>
                    <a:lnTo>
                      <a:pt x="290" y="55"/>
                    </a:lnTo>
                    <a:lnTo>
                      <a:pt x="290" y="54"/>
                    </a:lnTo>
                    <a:lnTo>
                      <a:pt x="291" y="54"/>
                    </a:lnTo>
                    <a:lnTo>
                      <a:pt x="292" y="53"/>
                    </a:lnTo>
                    <a:lnTo>
                      <a:pt x="293" y="52"/>
                    </a:lnTo>
                    <a:lnTo>
                      <a:pt x="293" y="51"/>
                    </a:lnTo>
                    <a:lnTo>
                      <a:pt x="294" y="51"/>
                    </a:lnTo>
                    <a:lnTo>
                      <a:pt x="294" y="52"/>
                    </a:lnTo>
                    <a:lnTo>
                      <a:pt x="294" y="53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3"/>
                    </a:lnTo>
                    <a:lnTo>
                      <a:pt x="298" y="52"/>
                    </a:lnTo>
                    <a:lnTo>
                      <a:pt x="299" y="52"/>
                    </a:lnTo>
                    <a:lnTo>
                      <a:pt x="299" y="53"/>
                    </a:lnTo>
                    <a:lnTo>
                      <a:pt x="300" y="53"/>
                    </a:lnTo>
                    <a:lnTo>
                      <a:pt x="301" y="53"/>
                    </a:lnTo>
                    <a:lnTo>
                      <a:pt x="302" y="52"/>
                    </a:lnTo>
                    <a:lnTo>
                      <a:pt x="301" y="51"/>
                    </a:lnTo>
                    <a:lnTo>
                      <a:pt x="302" y="51"/>
                    </a:lnTo>
                    <a:lnTo>
                      <a:pt x="303" y="52"/>
                    </a:lnTo>
                    <a:lnTo>
                      <a:pt x="305" y="52"/>
                    </a:lnTo>
                    <a:lnTo>
                      <a:pt x="306" y="51"/>
                    </a:lnTo>
                    <a:lnTo>
                      <a:pt x="307" y="51"/>
                    </a:lnTo>
                    <a:lnTo>
                      <a:pt x="308" y="52"/>
                    </a:lnTo>
                    <a:lnTo>
                      <a:pt x="309" y="53"/>
                    </a:lnTo>
                    <a:lnTo>
                      <a:pt x="310" y="52"/>
                    </a:lnTo>
                    <a:lnTo>
                      <a:pt x="311" y="52"/>
                    </a:lnTo>
                    <a:lnTo>
                      <a:pt x="312" y="51"/>
                    </a:lnTo>
                    <a:lnTo>
                      <a:pt x="313" y="51"/>
                    </a:lnTo>
                    <a:lnTo>
                      <a:pt x="314" y="51"/>
                    </a:lnTo>
                    <a:lnTo>
                      <a:pt x="314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1"/>
                    </a:lnTo>
                    <a:lnTo>
                      <a:pt x="317" y="50"/>
                    </a:lnTo>
                    <a:lnTo>
                      <a:pt x="317" y="49"/>
                    </a:lnTo>
                    <a:lnTo>
                      <a:pt x="317" y="48"/>
                    </a:lnTo>
                    <a:lnTo>
                      <a:pt x="318" y="48"/>
                    </a:lnTo>
                    <a:lnTo>
                      <a:pt x="319" y="48"/>
                    </a:lnTo>
                    <a:lnTo>
                      <a:pt x="320" y="48"/>
                    </a:lnTo>
                    <a:lnTo>
                      <a:pt x="321" y="48"/>
                    </a:lnTo>
                    <a:lnTo>
                      <a:pt x="321" y="47"/>
                    </a:lnTo>
                    <a:lnTo>
                      <a:pt x="321" y="46"/>
                    </a:lnTo>
                    <a:lnTo>
                      <a:pt x="322" y="46"/>
                    </a:lnTo>
                    <a:lnTo>
                      <a:pt x="323" y="46"/>
                    </a:lnTo>
                    <a:lnTo>
                      <a:pt x="322" y="45"/>
                    </a:lnTo>
                    <a:lnTo>
                      <a:pt x="323" y="44"/>
                    </a:lnTo>
                    <a:lnTo>
                      <a:pt x="323" y="43"/>
                    </a:lnTo>
                    <a:lnTo>
                      <a:pt x="324" y="43"/>
                    </a:lnTo>
                    <a:lnTo>
                      <a:pt x="325" y="43"/>
                    </a:lnTo>
                    <a:lnTo>
                      <a:pt x="325" y="42"/>
                    </a:lnTo>
                    <a:lnTo>
                      <a:pt x="325" y="41"/>
                    </a:lnTo>
                    <a:lnTo>
                      <a:pt x="323" y="41"/>
                    </a:lnTo>
                    <a:lnTo>
                      <a:pt x="323" y="40"/>
                    </a:lnTo>
                    <a:lnTo>
                      <a:pt x="323" y="39"/>
                    </a:lnTo>
                    <a:lnTo>
                      <a:pt x="324" y="39"/>
                    </a:lnTo>
                    <a:lnTo>
                      <a:pt x="325" y="39"/>
                    </a:lnTo>
                    <a:lnTo>
                      <a:pt x="326" y="39"/>
                    </a:lnTo>
                    <a:lnTo>
                      <a:pt x="327" y="39"/>
                    </a:lnTo>
                    <a:lnTo>
                      <a:pt x="327" y="38"/>
                    </a:lnTo>
                    <a:lnTo>
                      <a:pt x="329" y="38"/>
                    </a:lnTo>
                    <a:lnTo>
                      <a:pt x="330" y="38"/>
                    </a:lnTo>
                    <a:lnTo>
                      <a:pt x="331" y="38"/>
                    </a:lnTo>
                    <a:lnTo>
                      <a:pt x="332" y="38"/>
                    </a:lnTo>
                    <a:lnTo>
                      <a:pt x="333" y="38"/>
                    </a:lnTo>
                    <a:lnTo>
                      <a:pt x="333" y="37"/>
                    </a:lnTo>
                    <a:lnTo>
                      <a:pt x="334" y="37"/>
                    </a:lnTo>
                    <a:lnTo>
                      <a:pt x="334" y="36"/>
                    </a:lnTo>
                    <a:lnTo>
                      <a:pt x="335" y="36"/>
                    </a:lnTo>
                    <a:lnTo>
                      <a:pt x="335" y="34"/>
                    </a:lnTo>
                    <a:lnTo>
                      <a:pt x="336" y="33"/>
                    </a:lnTo>
                    <a:lnTo>
                      <a:pt x="337" y="34"/>
                    </a:lnTo>
                    <a:lnTo>
                      <a:pt x="338" y="34"/>
                    </a:lnTo>
                    <a:lnTo>
                      <a:pt x="338" y="32"/>
                    </a:lnTo>
                    <a:lnTo>
                      <a:pt x="338" y="31"/>
                    </a:lnTo>
                    <a:lnTo>
                      <a:pt x="339" y="31"/>
                    </a:lnTo>
                    <a:lnTo>
                      <a:pt x="339" y="29"/>
                    </a:lnTo>
                    <a:lnTo>
                      <a:pt x="339" y="28"/>
                    </a:lnTo>
                    <a:lnTo>
                      <a:pt x="340" y="28"/>
                    </a:lnTo>
                    <a:lnTo>
                      <a:pt x="341" y="28"/>
                    </a:lnTo>
                    <a:lnTo>
                      <a:pt x="342" y="27"/>
                    </a:lnTo>
                    <a:lnTo>
                      <a:pt x="342" y="26"/>
                    </a:lnTo>
                    <a:lnTo>
                      <a:pt x="343" y="25"/>
                    </a:lnTo>
                    <a:lnTo>
                      <a:pt x="344" y="25"/>
                    </a:lnTo>
                    <a:lnTo>
                      <a:pt x="344" y="24"/>
                    </a:lnTo>
                    <a:lnTo>
                      <a:pt x="345" y="23"/>
                    </a:lnTo>
                    <a:lnTo>
                      <a:pt x="346" y="23"/>
                    </a:lnTo>
                    <a:lnTo>
                      <a:pt x="347" y="22"/>
                    </a:lnTo>
                    <a:lnTo>
                      <a:pt x="347" y="21"/>
                    </a:lnTo>
                    <a:lnTo>
                      <a:pt x="348" y="21"/>
                    </a:lnTo>
                    <a:lnTo>
                      <a:pt x="348" y="20"/>
                    </a:lnTo>
                    <a:lnTo>
                      <a:pt x="348" y="19"/>
                    </a:lnTo>
                    <a:lnTo>
                      <a:pt x="349" y="18"/>
                    </a:lnTo>
                    <a:lnTo>
                      <a:pt x="350" y="18"/>
                    </a:lnTo>
                    <a:lnTo>
                      <a:pt x="349" y="17"/>
                    </a:lnTo>
                    <a:lnTo>
                      <a:pt x="349" y="16"/>
                    </a:lnTo>
                    <a:lnTo>
                      <a:pt x="348" y="15"/>
                    </a:lnTo>
                    <a:lnTo>
                      <a:pt x="346" y="14"/>
                    </a:lnTo>
                    <a:lnTo>
                      <a:pt x="346" y="13"/>
                    </a:lnTo>
                    <a:lnTo>
                      <a:pt x="345" y="12"/>
                    </a:lnTo>
                    <a:lnTo>
                      <a:pt x="345" y="11"/>
                    </a:lnTo>
                    <a:lnTo>
                      <a:pt x="344" y="11"/>
                    </a:lnTo>
                    <a:lnTo>
                      <a:pt x="344" y="10"/>
                    </a:lnTo>
                    <a:lnTo>
                      <a:pt x="345" y="10"/>
                    </a:lnTo>
                    <a:lnTo>
                      <a:pt x="345" y="9"/>
                    </a:lnTo>
                    <a:lnTo>
                      <a:pt x="345" y="8"/>
                    </a:lnTo>
                    <a:lnTo>
                      <a:pt x="345" y="7"/>
                    </a:lnTo>
                    <a:lnTo>
                      <a:pt x="346" y="7"/>
                    </a:lnTo>
                    <a:lnTo>
                      <a:pt x="346" y="6"/>
                    </a:lnTo>
                    <a:lnTo>
                      <a:pt x="346" y="5"/>
                    </a:lnTo>
                    <a:lnTo>
                      <a:pt x="346" y="4"/>
                    </a:lnTo>
                    <a:lnTo>
                      <a:pt x="346" y="3"/>
                    </a:lnTo>
                    <a:lnTo>
                      <a:pt x="348" y="1"/>
                    </a:lnTo>
                    <a:lnTo>
                      <a:pt x="349" y="0"/>
                    </a:lnTo>
                    <a:lnTo>
                      <a:pt x="350" y="1"/>
                    </a:lnTo>
                    <a:lnTo>
                      <a:pt x="351" y="2"/>
                    </a:lnTo>
                    <a:lnTo>
                      <a:pt x="351" y="3"/>
                    </a:lnTo>
                    <a:lnTo>
                      <a:pt x="352" y="5"/>
                    </a:lnTo>
                    <a:lnTo>
                      <a:pt x="354" y="6"/>
                    </a:lnTo>
                    <a:lnTo>
                      <a:pt x="355" y="6"/>
                    </a:lnTo>
                    <a:lnTo>
                      <a:pt x="356" y="6"/>
                    </a:lnTo>
                    <a:lnTo>
                      <a:pt x="357" y="7"/>
                    </a:lnTo>
                    <a:lnTo>
                      <a:pt x="357" y="8"/>
                    </a:lnTo>
                    <a:lnTo>
                      <a:pt x="359" y="9"/>
                    </a:lnTo>
                    <a:lnTo>
                      <a:pt x="360" y="10"/>
                    </a:lnTo>
                    <a:lnTo>
                      <a:pt x="361" y="11"/>
                    </a:lnTo>
                    <a:lnTo>
                      <a:pt x="360" y="11"/>
                    </a:lnTo>
                    <a:lnTo>
                      <a:pt x="359" y="11"/>
                    </a:lnTo>
                    <a:lnTo>
                      <a:pt x="358" y="11"/>
                    </a:lnTo>
                    <a:lnTo>
                      <a:pt x="359" y="12"/>
                    </a:lnTo>
                    <a:lnTo>
                      <a:pt x="360" y="12"/>
                    </a:lnTo>
                    <a:lnTo>
                      <a:pt x="361" y="12"/>
                    </a:lnTo>
                    <a:lnTo>
                      <a:pt x="362" y="12"/>
                    </a:lnTo>
                    <a:lnTo>
                      <a:pt x="362" y="13"/>
                    </a:lnTo>
                    <a:lnTo>
                      <a:pt x="363" y="13"/>
                    </a:lnTo>
                    <a:lnTo>
                      <a:pt x="364" y="14"/>
                    </a:lnTo>
                    <a:lnTo>
                      <a:pt x="365" y="14"/>
                    </a:lnTo>
                    <a:lnTo>
                      <a:pt x="366" y="15"/>
                    </a:lnTo>
                    <a:lnTo>
                      <a:pt x="367" y="15"/>
                    </a:lnTo>
                    <a:lnTo>
                      <a:pt x="367" y="14"/>
                    </a:lnTo>
                    <a:lnTo>
                      <a:pt x="368" y="15"/>
                    </a:lnTo>
                    <a:lnTo>
                      <a:pt x="368" y="14"/>
                    </a:lnTo>
                    <a:lnTo>
                      <a:pt x="370" y="15"/>
                    </a:lnTo>
                    <a:lnTo>
                      <a:pt x="372" y="16"/>
                    </a:lnTo>
                    <a:lnTo>
                      <a:pt x="373" y="15"/>
                    </a:lnTo>
                    <a:lnTo>
                      <a:pt x="374" y="15"/>
                    </a:lnTo>
                    <a:lnTo>
                      <a:pt x="376" y="15"/>
                    </a:lnTo>
                    <a:lnTo>
                      <a:pt x="377" y="16"/>
                    </a:lnTo>
                    <a:lnTo>
                      <a:pt x="378" y="16"/>
                    </a:lnTo>
                    <a:lnTo>
                      <a:pt x="379" y="16"/>
                    </a:lnTo>
                    <a:lnTo>
                      <a:pt x="380" y="16"/>
                    </a:lnTo>
                    <a:lnTo>
                      <a:pt x="381" y="16"/>
                    </a:lnTo>
                    <a:lnTo>
                      <a:pt x="382" y="17"/>
                    </a:lnTo>
                    <a:lnTo>
                      <a:pt x="383" y="17"/>
                    </a:lnTo>
                    <a:lnTo>
                      <a:pt x="384" y="17"/>
                    </a:lnTo>
                    <a:lnTo>
                      <a:pt x="384" y="18"/>
                    </a:lnTo>
                    <a:lnTo>
                      <a:pt x="385" y="18"/>
                    </a:lnTo>
                    <a:lnTo>
                      <a:pt x="386" y="18"/>
                    </a:lnTo>
                    <a:lnTo>
                      <a:pt x="387" y="18"/>
                    </a:lnTo>
                    <a:lnTo>
                      <a:pt x="387" y="19"/>
                    </a:lnTo>
                    <a:lnTo>
                      <a:pt x="387" y="20"/>
                    </a:lnTo>
                    <a:lnTo>
                      <a:pt x="387" y="21"/>
                    </a:lnTo>
                    <a:lnTo>
                      <a:pt x="388" y="21"/>
                    </a:lnTo>
                    <a:lnTo>
                      <a:pt x="389" y="22"/>
                    </a:lnTo>
                    <a:lnTo>
                      <a:pt x="390" y="22"/>
                    </a:lnTo>
                    <a:lnTo>
                      <a:pt x="390" y="23"/>
                    </a:lnTo>
                    <a:lnTo>
                      <a:pt x="391" y="23"/>
                    </a:lnTo>
                    <a:lnTo>
                      <a:pt x="391" y="25"/>
                    </a:lnTo>
                    <a:lnTo>
                      <a:pt x="391" y="26"/>
                    </a:lnTo>
                    <a:lnTo>
                      <a:pt x="392" y="26"/>
                    </a:lnTo>
                    <a:lnTo>
                      <a:pt x="392" y="27"/>
                    </a:lnTo>
                    <a:lnTo>
                      <a:pt x="391" y="28"/>
                    </a:lnTo>
                    <a:lnTo>
                      <a:pt x="391" y="29"/>
                    </a:lnTo>
                    <a:lnTo>
                      <a:pt x="391" y="30"/>
                    </a:lnTo>
                    <a:lnTo>
                      <a:pt x="391" y="31"/>
                    </a:lnTo>
                    <a:lnTo>
                      <a:pt x="390" y="31"/>
                    </a:lnTo>
                    <a:lnTo>
                      <a:pt x="390" y="32"/>
                    </a:lnTo>
                    <a:lnTo>
                      <a:pt x="389" y="32"/>
                    </a:lnTo>
                    <a:lnTo>
                      <a:pt x="389" y="33"/>
                    </a:lnTo>
                    <a:lnTo>
                      <a:pt x="388" y="33"/>
                    </a:lnTo>
                    <a:lnTo>
                      <a:pt x="388" y="34"/>
                    </a:lnTo>
                    <a:lnTo>
                      <a:pt x="387" y="34"/>
                    </a:lnTo>
                    <a:lnTo>
                      <a:pt x="387" y="35"/>
                    </a:lnTo>
                    <a:lnTo>
                      <a:pt x="386" y="35"/>
                    </a:lnTo>
                    <a:lnTo>
                      <a:pt x="386" y="36"/>
                    </a:lnTo>
                    <a:lnTo>
                      <a:pt x="385" y="36"/>
                    </a:lnTo>
                    <a:lnTo>
                      <a:pt x="386" y="37"/>
                    </a:lnTo>
                    <a:lnTo>
                      <a:pt x="385" y="38"/>
                    </a:lnTo>
                    <a:lnTo>
                      <a:pt x="386" y="38"/>
                    </a:lnTo>
                    <a:lnTo>
                      <a:pt x="379" y="47"/>
                    </a:lnTo>
                    <a:lnTo>
                      <a:pt x="377" y="51"/>
                    </a:lnTo>
                    <a:lnTo>
                      <a:pt x="376" y="52"/>
                    </a:lnTo>
                    <a:lnTo>
                      <a:pt x="376" y="54"/>
                    </a:lnTo>
                    <a:lnTo>
                      <a:pt x="377" y="63"/>
                    </a:lnTo>
                    <a:lnTo>
                      <a:pt x="378" y="65"/>
                    </a:lnTo>
                    <a:lnTo>
                      <a:pt x="378" y="66"/>
                    </a:lnTo>
                    <a:lnTo>
                      <a:pt x="379" y="66"/>
                    </a:lnTo>
                    <a:lnTo>
                      <a:pt x="379" y="70"/>
                    </a:lnTo>
                    <a:lnTo>
                      <a:pt x="383" y="78"/>
                    </a:lnTo>
                    <a:lnTo>
                      <a:pt x="384" y="82"/>
                    </a:lnTo>
                    <a:lnTo>
                      <a:pt x="385" y="83"/>
                    </a:lnTo>
                    <a:lnTo>
                      <a:pt x="386" y="83"/>
                    </a:lnTo>
                    <a:lnTo>
                      <a:pt x="388" y="86"/>
                    </a:lnTo>
                    <a:lnTo>
                      <a:pt x="388" y="87"/>
                    </a:lnTo>
                    <a:lnTo>
                      <a:pt x="389" y="88"/>
                    </a:lnTo>
                    <a:lnTo>
                      <a:pt x="389" y="90"/>
                    </a:lnTo>
                    <a:lnTo>
                      <a:pt x="389" y="91"/>
                    </a:lnTo>
                    <a:lnTo>
                      <a:pt x="390" y="93"/>
                    </a:lnTo>
                    <a:lnTo>
                      <a:pt x="390" y="94"/>
                    </a:lnTo>
                    <a:lnTo>
                      <a:pt x="390" y="95"/>
                    </a:lnTo>
                    <a:lnTo>
                      <a:pt x="391" y="98"/>
                    </a:lnTo>
                    <a:lnTo>
                      <a:pt x="391" y="100"/>
                    </a:lnTo>
                    <a:lnTo>
                      <a:pt x="391" y="102"/>
                    </a:lnTo>
                    <a:lnTo>
                      <a:pt x="392" y="103"/>
                    </a:lnTo>
                    <a:lnTo>
                      <a:pt x="392" y="105"/>
                    </a:lnTo>
                    <a:lnTo>
                      <a:pt x="393" y="106"/>
                    </a:lnTo>
                    <a:lnTo>
                      <a:pt x="394" y="108"/>
                    </a:lnTo>
                    <a:lnTo>
                      <a:pt x="396" y="110"/>
                    </a:lnTo>
                    <a:lnTo>
                      <a:pt x="397" y="112"/>
                    </a:lnTo>
                    <a:lnTo>
                      <a:pt x="397" y="113"/>
                    </a:lnTo>
                    <a:lnTo>
                      <a:pt x="397" y="114"/>
                    </a:lnTo>
                    <a:lnTo>
                      <a:pt x="398" y="115"/>
                    </a:lnTo>
                    <a:lnTo>
                      <a:pt x="399" y="117"/>
                    </a:lnTo>
                    <a:lnTo>
                      <a:pt x="400" y="117"/>
                    </a:lnTo>
                    <a:lnTo>
                      <a:pt x="401" y="118"/>
                    </a:lnTo>
                    <a:lnTo>
                      <a:pt x="402" y="118"/>
                    </a:lnTo>
                    <a:lnTo>
                      <a:pt x="404" y="119"/>
                    </a:lnTo>
                    <a:lnTo>
                      <a:pt x="404" y="121"/>
                    </a:lnTo>
                    <a:lnTo>
                      <a:pt x="403" y="122"/>
                    </a:lnTo>
                    <a:lnTo>
                      <a:pt x="402" y="122"/>
                    </a:lnTo>
                    <a:lnTo>
                      <a:pt x="402" y="123"/>
                    </a:lnTo>
                    <a:lnTo>
                      <a:pt x="402" y="125"/>
                    </a:lnTo>
                    <a:lnTo>
                      <a:pt x="401" y="128"/>
                    </a:lnTo>
                    <a:lnTo>
                      <a:pt x="401" y="130"/>
                    </a:lnTo>
                    <a:lnTo>
                      <a:pt x="400" y="131"/>
                    </a:lnTo>
                    <a:lnTo>
                      <a:pt x="399" y="132"/>
                    </a:lnTo>
                    <a:lnTo>
                      <a:pt x="398" y="134"/>
                    </a:lnTo>
                    <a:lnTo>
                      <a:pt x="397" y="135"/>
                    </a:lnTo>
                    <a:lnTo>
                      <a:pt x="396" y="137"/>
                    </a:lnTo>
                    <a:lnTo>
                      <a:pt x="395" y="137"/>
                    </a:lnTo>
                    <a:lnTo>
                      <a:pt x="394" y="138"/>
                    </a:lnTo>
                    <a:lnTo>
                      <a:pt x="392" y="139"/>
                    </a:lnTo>
                    <a:lnTo>
                      <a:pt x="392" y="140"/>
                    </a:lnTo>
                    <a:lnTo>
                      <a:pt x="392" y="141"/>
                    </a:lnTo>
                    <a:lnTo>
                      <a:pt x="392" y="142"/>
                    </a:lnTo>
                    <a:lnTo>
                      <a:pt x="391" y="143"/>
                    </a:lnTo>
                    <a:lnTo>
                      <a:pt x="390" y="146"/>
                    </a:lnTo>
                    <a:lnTo>
                      <a:pt x="389" y="146"/>
                    </a:lnTo>
                    <a:lnTo>
                      <a:pt x="389" y="147"/>
                    </a:lnTo>
                    <a:lnTo>
                      <a:pt x="388" y="147"/>
                    </a:lnTo>
                    <a:lnTo>
                      <a:pt x="388" y="148"/>
                    </a:lnTo>
                    <a:lnTo>
                      <a:pt x="388" y="149"/>
                    </a:lnTo>
                    <a:lnTo>
                      <a:pt x="388" y="150"/>
                    </a:lnTo>
                    <a:lnTo>
                      <a:pt x="388" y="151"/>
                    </a:lnTo>
                    <a:lnTo>
                      <a:pt x="389" y="152"/>
                    </a:lnTo>
                    <a:lnTo>
                      <a:pt x="390" y="153"/>
                    </a:lnTo>
                    <a:lnTo>
                      <a:pt x="391" y="154"/>
                    </a:lnTo>
                    <a:lnTo>
                      <a:pt x="391" y="155"/>
                    </a:lnTo>
                    <a:lnTo>
                      <a:pt x="390" y="157"/>
                    </a:lnTo>
                    <a:lnTo>
                      <a:pt x="389" y="158"/>
                    </a:lnTo>
                    <a:lnTo>
                      <a:pt x="389" y="159"/>
                    </a:lnTo>
                    <a:lnTo>
                      <a:pt x="389" y="160"/>
                    </a:lnTo>
                    <a:lnTo>
                      <a:pt x="390" y="160"/>
                    </a:lnTo>
                    <a:lnTo>
                      <a:pt x="390" y="161"/>
                    </a:lnTo>
                    <a:lnTo>
                      <a:pt x="391" y="162"/>
                    </a:lnTo>
                    <a:lnTo>
                      <a:pt x="392" y="163"/>
                    </a:lnTo>
                    <a:lnTo>
                      <a:pt x="393" y="165"/>
                    </a:lnTo>
                    <a:lnTo>
                      <a:pt x="393" y="167"/>
                    </a:lnTo>
                    <a:lnTo>
                      <a:pt x="392" y="169"/>
                    </a:lnTo>
                    <a:lnTo>
                      <a:pt x="392" y="171"/>
                    </a:lnTo>
                    <a:lnTo>
                      <a:pt x="392" y="172"/>
                    </a:lnTo>
                    <a:lnTo>
                      <a:pt x="392" y="173"/>
                    </a:lnTo>
                    <a:lnTo>
                      <a:pt x="392" y="174"/>
                    </a:lnTo>
                    <a:lnTo>
                      <a:pt x="392" y="175"/>
                    </a:lnTo>
                    <a:lnTo>
                      <a:pt x="393" y="177"/>
                    </a:lnTo>
                    <a:lnTo>
                      <a:pt x="394" y="179"/>
                    </a:lnTo>
                    <a:lnTo>
                      <a:pt x="396" y="180"/>
                    </a:lnTo>
                    <a:lnTo>
                      <a:pt x="396" y="182"/>
                    </a:lnTo>
                    <a:lnTo>
                      <a:pt x="396" y="183"/>
                    </a:lnTo>
                    <a:lnTo>
                      <a:pt x="396" y="184"/>
                    </a:lnTo>
                    <a:lnTo>
                      <a:pt x="396" y="185"/>
                    </a:lnTo>
                    <a:lnTo>
                      <a:pt x="396" y="186"/>
                    </a:lnTo>
                    <a:lnTo>
                      <a:pt x="397" y="186"/>
                    </a:lnTo>
                    <a:lnTo>
                      <a:pt x="397" y="187"/>
                    </a:lnTo>
                    <a:lnTo>
                      <a:pt x="398" y="188"/>
                    </a:lnTo>
                    <a:lnTo>
                      <a:pt x="398" y="189"/>
                    </a:lnTo>
                    <a:lnTo>
                      <a:pt x="399" y="191"/>
                    </a:lnTo>
                    <a:lnTo>
                      <a:pt x="399" y="192"/>
                    </a:lnTo>
                    <a:lnTo>
                      <a:pt x="400" y="193"/>
                    </a:lnTo>
                    <a:lnTo>
                      <a:pt x="401" y="194"/>
                    </a:lnTo>
                    <a:lnTo>
                      <a:pt x="402" y="195"/>
                    </a:lnTo>
                    <a:lnTo>
                      <a:pt x="401" y="196"/>
                    </a:lnTo>
                    <a:lnTo>
                      <a:pt x="400" y="198"/>
                    </a:lnTo>
                    <a:lnTo>
                      <a:pt x="400" y="200"/>
                    </a:lnTo>
                    <a:lnTo>
                      <a:pt x="399" y="204"/>
                    </a:lnTo>
                    <a:lnTo>
                      <a:pt x="399" y="205"/>
                    </a:lnTo>
                    <a:lnTo>
                      <a:pt x="399" y="206"/>
                    </a:lnTo>
                    <a:lnTo>
                      <a:pt x="401" y="207"/>
                    </a:lnTo>
                    <a:lnTo>
                      <a:pt x="402" y="209"/>
                    </a:lnTo>
                    <a:lnTo>
                      <a:pt x="403" y="210"/>
                    </a:lnTo>
                    <a:lnTo>
                      <a:pt x="403" y="211"/>
                    </a:lnTo>
                    <a:lnTo>
                      <a:pt x="404" y="212"/>
                    </a:lnTo>
                    <a:lnTo>
                      <a:pt x="404" y="213"/>
                    </a:lnTo>
                    <a:lnTo>
                      <a:pt x="405" y="213"/>
                    </a:lnTo>
                    <a:lnTo>
                      <a:pt x="404" y="214"/>
                    </a:lnTo>
                    <a:lnTo>
                      <a:pt x="404" y="215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7" y="217"/>
                    </a:lnTo>
                    <a:lnTo>
                      <a:pt x="407" y="218"/>
                    </a:lnTo>
                    <a:lnTo>
                      <a:pt x="408" y="218"/>
                    </a:lnTo>
                    <a:lnTo>
                      <a:pt x="409" y="218"/>
                    </a:lnTo>
                    <a:lnTo>
                      <a:pt x="409" y="219"/>
                    </a:lnTo>
                    <a:lnTo>
                      <a:pt x="409" y="220"/>
                    </a:lnTo>
                    <a:lnTo>
                      <a:pt x="408" y="220"/>
                    </a:lnTo>
                    <a:lnTo>
                      <a:pt x="407" y="220"/>
                    </a:lnTo>
                    <a:lnTo>
                      <a:pt x="407" y="221"/>
                    </a:lnTo>
                    <a:lnTo>
                      <a:pt x="407" y="222"/>
                    </a:lnTo>
                    <a:lnTo>
                      <a:pt x="407" y="223"/>
                    </a:lnTo>
                    <a:lnTo>
                      <a:pt x="407" y="224"/>
                    </a:lnTo>
                    <a:lnTo>
                      <a:pt x="407" y="225"/>
                    </a:lnTo>
                    <a:lnTo>
                      <a:pt x="407" y="226"/>
                    </a:lnTo>
                    <a:lnTo>
                      <a:pt x="408" y="227"/>
                    </a:lnTo>
                    <a:lnTo>
                      <a:pt x="408" y="228"/>
                    </a:lnTo>
                    <a:lnTo>
                      <a:pt x="408" y="229"/>
                    </a:lnTo>
                    <a:lnTo>
                      <a:pt x="409" y="230"/>
                    </a:lnTo>
                    <a:lnTo>
                      <a:pt x="409" y="231"/>
                    </a:lnTo>
                    <a:lnTo>
                      <a:pt x="409" y="232"/>
                    </a:lnTo>
                    <a:lnTo>
                      <a:pt x="408" y="233"/>
                    </a:lnTo>
                    <a:lnTo>
                      <a:pt x="408" y="234"/>
                    </a:lnTo>
                    <a:lnTo>
                      <a:pt x="407" y="234"/>
                    </a:lnTo>
                    <a:lnTo>
                      <a:pt x="407" y="235"/>
                    </a:lnTo>
                    <a:lnTo>
                      <a:pt x="407" y="236"/>
                    </a:lnTo>
                    <a:lnTo>
                      <a:pt x="407" y="237"/>
                    </a:lnTo>
                    <a:lnTo>
                      <a:pt x="407" y="239"/>
                    </a:lnTo>
                    <a:lnTo>
                      <a:pt x="407" y="240"/>
                    </a:lnTo>
                    <a:lnTo>
                      <a:pt x="407" y="241"/>
                    </a:lnTo>
                    <a:lnTo>
                      <a:pt x="407" y="242"/>
                    </a:lnTo>
                    <a:lnTo>
                      <a:pt x="408" y="242"/>
                    </a:lnTo>
                    <a:lnTo>
                      <a:pt x="408" y="244"/>
                    </a:lnTo>
                    <a:lnTo>
                      <a:pt x="408" y="245"/>
                    </a:lnTo>
                    <a:lnTo>
                      <a:pt x="408" y="246"/>
                    </a:lnTo>
                    <a:lnTo>
                      <a:pt x="408" y="247"/>
                    </a:lnTo>
                    <a:lnTo>
                      <a:pt x="408" y="248"/>
                    </a:lnTo>
                    <a:lnTo>
                      <a:pt x="408" y="249"/>
                    </a:lnTo>
                    <a:lnTo>
                      <a:pt x="408" y="250"/>
                    </a:lnTo>
                    <a:lnTo>
                      <a:pt x="408" y="252"/>
                    </a:lnTo>
                    <a:lnTo>
                      <a:pt x="408" y="253"/>
                    </a:lnTo>
                    <a:lnTo>
                      <a:pt x="409" y="255"/>
                    </a:lnTo>
                    <a:lnTo>
                      <a:pt x="409" y="256"/>
                    </a:lnTo>
                    <a:lnTo>
                      <a:pt x="410" y="258"/>
                    </a:lnTo>
                    <a:lnTo>
                      <a:pt x="410" y="259"/>
                    </a:lnTo>
                    <a:lnTo>
                      <a:pt x="409" y="260"/>
                    </a:lnTo>
                    <a:lnTo>
                      <a:pt x="408" y="261"/>
                    </a:lnTo>
                    <a:lnTo>
                      <a:pt x="407" y="263"/>
                    </a:lnTo>
                    <a:lnTo>
                      <a:pt x="407" y="264"/>
                    </a:lnTo>
                    <a:lnTo>
                      <a:pt x="407" y="265"/>
                    </a:lnTo>
                    <a:lnTo>
                      <a:pt x="408" y="265"/>
                    </a:lnTo>
                    <a:lnTo>
                      <a:pt x="409" y="265"/>
                    </a:lnTo>
                    <a:lnTo>
                      <a:pt x="410" y="266"/>
                    </a:lnTo>
                    <a:lnTo>
                      <a:pt x="410" y="268"/>
                    </a:lnTo>
                    <a:lnTo>
                      <a:pt x="410" y="269"/>
                    </a:lnTo>
                    <a:lnTo>
                      <a:pt x="411" y="270"/>
                    </a:lnTo>
                    <a:lnTo>
                      <a:pt x="411" y="272"/>
                    </a:lnTo>
                    <a:lnTo>
                      <a:pt x="412" y="272"/>
                    </a:lnTo>
                    <a:lnTo>
                      <a:pt x="412" y="273"/>
                    </a:lnTo>
                    <a:lnTo>
                      <a:pt x="411" y="274"/>
                    </a:lnTo>
                    <a:lnTo>
                      <a:pt x="411" y="275"/>
                    </a:lnTo>
                    <a:lnTo>
                      <a:pt x="411" y="276"/>
                    </a:lnTo>
                    <a:lnTo>
                      <a:pt x="411" y="277"/>
                    </a:lnTo>
                    <a:lnTo>
                      <a:pt x="411" y="278"/>
                    </a:lnTo>
                    <a:lnTo>
                      <a:pt x="410" y="278"/>
                    </a:lnTo>
                    <a:lnTo>
                      <a:pt x="410" y="279"/>
                    </a:lnTo>
                    <a:lnTo>
                      <a:pt x="411" y="280"/>
                    </a:lnTo>
                    <a:lnTo>
                      <a:pt x="412" y="281"/>
                    </a:lnTo>
                    <a:lnTo>
                      <a:pt x="412" y="282"/>
                    </a:lnTo>
                    <a:lnTo>
                      <a:pt x="413" y="283"/>
                    </a:lnTo>
                    <a:lnTo>
                      <a:pt x="413" y="284"/>
                    </a:lnTo>
                    <a:lnTo>
                      <a:pt x="414" y="285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5" y="287"/>
                    </a:lnTo>
                    <a:lnTo>
                      <a:pt x="416" y="287"/>
                    </a:lnTo>
                    <a:lnTo>
                      <a:pt x="415" y="289"/>
                    </a:lnTo>
                    <a:lnTo>
                      <a:pt x="415" y="290"/>
                    </a:lnTo>
                    <a:lnTo>
                      <a:pt x="414" y="291"/>
                    </a:lnTo>
                    <a:lnTo>
                      <a:pt x="413" y="292"/>
                    </a:lnTo>
                    <a:lnTo>
                      <a:pt x="413" y="294"/>
                    </a:lnTo>
                    <a:lnTo>
                      <a:pt x="414" y="295"/>
                    </a:lnTo>
                    <a:lnTo>
                      <a:pt x="414" y="296"/>
                    </a:lnTo>
                    <a:lnTo>
                      <a:pt x="414" y="298"/>
                    </a:lnTo>
                    <a:lnTo>
                      <a:pt x="414" y="299"/>
                    </a:lnTo>
                    <a:lnTo>
                      <a:pt x="414" y="300"/>
                    </a:lnTo>
                    <a:lnTo>
                      <a:pt x="414" y="301"/>
                    </a:lnTo>
                    <a:lnTo>
                      <a:pt x="413" y="302"/>
                    </a:lnTo>
                    <a:lnTo>
                      <a:pt x="414" y="303"/>
                    </a:lnTo>
                    <a:lnTo>
                      <a:pt x="415" y="304"/>
                    </a:lnTo>
                    <a:lnTo>
                      <a:pt x="416" y="305"/>
                    </a:lnTo>
                    <a:lnTo>
                      <a:pt x="416" y="306"/>
                    </a:lnTo>
                    <a:lnTo>
                      <a:pt x="417" y="307"/>
                    </a:lnTo>
                    <a:lnTo>
                      <a:pt x="417" y="309"/>
                    </a:lnTo>
                    <a:lnTo>
                      <a:pt x="417" y="310"/>
                    </a:lnTo>
                    <a:lnTo>
                      <a:pt x="417" y="312"/>
                    </a:lnTo>
                    <a:lnTo>
                      <a:pt x="417" y="313"/>
                    </a:lnTo>
                    <a:lnTo>
                      <a:pt x="417" y="314"/>
                    </a:lnTo>
                    <a:lnTo>
                      <a:pt x="418" y="314"/>
                    </a:lnTo>
                    <a:lnTo>
                      <a:pt x="418" y="315"/>
                    </a:lnTo>
                    <a:lnTo>
                      <a:pt x="419" y="316"/>
                    </a:lnTo>
                    <a:lnTo>
                      <a:pt x="421" y="316"/>
                    </a:lnTo>
                    <a:lnTo>
                      <a:pt x="422" y="316"/>
                    </a:lnTo>
                    <a:lnTo>
                      <a:pt x="423" y="316"/>
                    </a:lnTo>
                    <a:lnTo>
                      <a:pt x="424" y="316"/>
                    </a:lnTo>
                    <a:lnTo>
                      <a:pt x="425" y="318"/>
                    </a:lnTo>
                    <a:lnTo>
                      <a:pt x="426" y="319"/>
                    </a:lnTo>
                    <a:lnTo>
                      <a:pt x="429" y="319"/>
                    </a:lnTo>
                    <a:lnTo>
                      <a:pt x="431" y="320"/>
                    </a:lnTo>
                    <a:lnTo>
                      <a:pt x="433" y="321"/>
                    </a:lnTo>
                    <a:lnTo>
                      <a:pt x="434" y="321"/>
                    </a:lnTo>
                    <a:lnTo>
                      <a:pt x="435" y="321"/>
                    </a:lnTo>
                    <a:lnTo>
                      <a:pt x="436" y="321"/>
                    </a:lnTo>
                    <a:lnTo>
                      <a:pt x="437" y="321"/>
                    </a:lnTo>
                    <a:lnTo>
                      <a:pt x="437" y="322"/>
                    </a:lnTo>
                    <a:lnTo>
                      <a:pt x="437" y="323"/>
                    </a:lnTo>
                    <a:lnTo>
                      <a:pt x="438" y="323"/>
                    </a:lnTo>
                    <a:lnTo>
                      <a:pt x="438" y="324"/>
                    </a:lnTo>
                    <a:lnTo>
                      <a:pt x="439" y="326"/>
                    </a:lnTo>
                    <a:lnTo>
                      <a:pt x="439" y="327"/>
                    </a:lnTo>
                    <a:lnTo>
                      <a:pt x="440" y="328"/>
                    </a:lnTo>
                    <a:lnTo>
                      <a:pt x="441" y="328"/>
                    </a:lnTo>
                    <a:lnTo>
                      <a:pt x="442" y="328"/>
                    </a:lnTo>
                    <a:lnTo>
                      <a:pt x="443" y="327"/>
                    </a:lnTo>
                    <a:lnTo>
                      <a:pt x="444" y="327"/>
                    </a:lnTo>
                    <a:lnTo>
                      <a:pt x="445" y="328"/>
                    </a:lnTo>
                    <a:lnTo>
                      <a:pt x="444" y="329"/>
                    </a:lnTo>
                    <a:lnTo>
                      <a:pt x="444" y="330"/>
                    </a:lnTo>
                    <a:lnTo>
                      <a:pt x="443" y="330"/>
                    </a:lnTo>
                    <a:lnTo>
                      <a:pt x="442" y="331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40" y="332"/>
                    </a:lnTo>
                    <a:lnTo>
                      <a:pt x="440" y="333"/>
                    </a:lnTo>
                    <a:lnTo>
                      <a:pt x="440" y="334"/>
                    </a:lnTo>
                    <a:lnTo>
                      <a:pt x="439" y="334"/>
                    </a:lnTo>
                    <a:lnTo>
                      <a:pt x="439" y="335"/>
                    </a:lnTo>
                    <a:lnTo>
                      <a:pt x="439" y="336"/>
                    </a:lnTo>
                    <a:lnTo>
                      <a:pt x="440" y="336"/>
                    </a:lnTo>
                    <a:lnTo>
                      <a:pt x="440" y="337"/>
                    </a:lnTo>
                    <a:lnTo>
                      <a:pt x="440" y="338"/>
                    </a:lnTo>
                    <a:lnTo>
                      <a:pt x="440" y="339"/>
                    </a:lnTo>
                    <a:lnTo>
                      <a:pt x="440" y="340"/>
                    </a:lnTo>
                    <a:lnTo>
                      <a:pt x="439" y="341"/>
                    </a:lnTo>
                    <a:lnTo>
                      <a:pt x="439" y="342"/>
                    </a:lnTo>
                    <a:lnTo>
                      <a:pt x="439" y="343"/>
                    </a:lnTo>
                    <a:lnTo>
                      <a:pt x="440" y="343"/>
                    </a:lnTo>
                    <a:lnTo>
                      <a:pt x="441" y="343"/>
                    </a:lnTo>
                    <a:lnTo>
                      <a:pt x="441" y="344"/>
                    </a:lnTo>
                    <a:lnTo>
                      <a:pt x="440" y="344"/>
                    </a:lnTo>
                    <a:lnTo>
                      <a:pt x="439" y="344"/>
                    </a:lnTo>
                    <a:lnTo>
                      <a:pt x="439" y="345"/>
                    </a:lnTo>
                    <a:lnTo>
                      <a:pt x="439" y="346"/>
                    </a:lnTo>
                    <a:lnTo>
                      <a:pt x="438" y="346"/>
                    </a:lnTo>
                    <a:lnTo>
                      <a:pt x="438" y="347"/>
                    </a:lnTo>
                    <a:lnTo>
                      <a:pt x="437" y="349"/>
                    </a:lnTo>
                    <a:lnTo>
                      <a:pt x="436" y="349"/>
                    </a:lnTo>
                    <a:lnTo>
                      <a:pt x="436" y="350"/>
                    </a:lnTo>
                    <a:lnTo>
                      <a:pt x="434" y="351"/>
                    </a:lnTo>
                    <a:lnTo>
                      <a:pt x="434" y="352"/>
                    </a:lnTo>
                    <a:lnTo>
                      <a:pt x="434" y="353"/>
                    </a:lnTo>
                    <a:lnTo>
                      <a:pt x="434" y="355"/>
                    </a:lnTo>
                    <a:lnTo>
                      <a:pt x="433" y="356"/>
                    </a:lnTo>
                    <a:lnTo>
                      <a:pt x="433" y="357"/>
                    </a:lnTo>
                    <a:lnTo>
                      <a:pt x="433" y="358"/>
                    </a:lnTo>
                    <a:lnTo>
                      <a:pt x="432" y="360"/>
                    </a:lnTo>
                    <a:lnTo>
                      <a:pt x="432" y="362"/>
                    </a:lnTo>
                    <a:lnTo>
                      <a:pt x="432" y="363"/>
                    </a:lnTo>
                    <a:lnTo>
                      <a:pt x="432" y="365"/>
                    </a:lnTo>
                    <a:lnTo>
                      <a:pt x="432" y="366"/>
                    </a:lnTo>
                    <a:lnTo>
                      <a:pt x="431" y="366"/>
                    </a:lnTo>
                    <a:lnTo>
                      <a:pt x="431" y="36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6130" name="Grupo 142"/>
              <p:cNvGrpSpPr>
                <a:grpSpLocks/>
              </p:cNvGrpSpPr>
              <p:nvPr/>
            </p:nvGrpSpPr>
            <p:grpSpPr bwMode="auto">
              <a:xfrm>
                <a:off x="2724631" y="2355543"/>
                <a:ext cx="1839955" cy="1775105"/>
                <a:chOff x="3419475" y="1847851"/>
                <a:chExt cx="2297113" cy="2216150"/>
              </a:xfrm>
            </p:grpSpPr>
            <p:sp>
              <p:nvSpPr>
                <p:cNvPr id="46131" name="Freeform 4754"/>
                <p:cNvSpPr>
                  <a:spLocks/>
                </p:cNvSpPr>
                <p:nvPr/>
              </p:nvSpPr>
              <p:spPr bwMode="auto">
                <a:xfrm>
                  <a:off x="3419475" y="2336801"/>
                  <a:ext cx="622300" cy="1030288"/>
                </a:xfrm>
                <a:custGeom>
                  <a:avLst/>
                  <a:gdLst>
                    <a:gd name="T0" fmla="*/ 2147483646 w 392"/>
                    <a:gd name="T1" fmla="*/ 2147483646 h 649"/>
                    <a:gd name="T2" fmla="*/ 2147483646 w 392"/>
                    <a:gd name="T3" fmla="*/ 2147483646 h 649"/>
                    <a:gd name="T4" fmla="*/ 2147483646 w 392"/>
                    <a:gd name="T5" fmla="*/ 2147483646 h 649"/>
                    <a:gd name="T6" fmla="*/ 2147483646 w 392"/>
                    <a:gd name="T7" fmla="*/ 2147483646 h 649"/>
                    <a:gd name="T8" fmla="*/ 2147483646 w 392"/>
                    <a:gd name="T9" fmla="*/ 2147483646 h 649"/>
                    <a:gd name="T10" fmla="*/ 2147483646 w 392"/>
                    <a:gd name="T11" fmla="*/ 2147483646 h 649"/>
                    <a:gd name="T12" fmla="*/ 2147483646 w 392"/>
                    <a:gd name="T13" fmla="*/ 0 h 649"/>
                    <a:gd name="T14" fmla="*/ 2147483646 w 392"/>
                    <a:gd name="T15" fmla="*/ 2147483646 h 649"/>
                    <a:gd name="T16" fmla="*/ 2147483646 w 392"/>
                    <a:gd name="T17" fmla="*/ 2147483646 h 649"/>
                    <a:gd name="T18" fmla="*/ 2147483646 w 392"/>
                    <a:gd name="T19" fmla="*/ 2147483646 h 649"/>
                    <a:gd name="T20" fmla="*/ 2147483646 w 392"/>
                    <a:gd name="T21" fmla="*/ 2147483646 h 649"/>
                    <a:gd name="T22" fmla="*/ 2147483646 w 392"/>
                    <a:gd name="T23" fmla="*/ 2147483646 h 649"/>
                    <a:gd name="T24" fmla="*/ 2147483646 w 392"/>
                    <a:gd name="T25" fmla="*/ 2147483646 h 649"/>
                    <a:gd name="T26" fmla="*/ 2147483646 w 392"/>
                    <a:gd name="T27" fmla="*/ 2147483646 h 649"/>
                    <a:gd name="T28" fmla="*/ 2147483646 w 392"/>
                    <a:gd name="T29" fmla="*/ 2147483646 h 649"/>
                    <a:gd name="T30" fmla="*/ 2147483646 w 392"/>
                    <a:gd name="T31" fmla="*/ 2147483646 h 649"/>
                    <a:gd name="T32" fmla="*/ 2147483646 w 392"/>
                    <a:gd name="T33" fmla="*/ 2147483646 h 649"/>
                    <a:gd name="T34" fmla="*/ 2147483646 w 392"/>
                    <a:gd name="T35" fmla="*/ 2147483646 h 649"/>
                    <a:gd name="T36" fmla="*/ 2147483646 w 392"/>
                    <a:gd name="T37" fmla="*/ 2147483646 h 649"/>
                    <a:gd name="T38" fmla="*/ 2147483646 w 392"/>
                    <a:gd name="T39" fmla="*/ 2147483646 h 649"/>
                    <a:gd name="T40" fmla="*/ 2147483646 w 392"/>
                    <a:gd name="T41" fmla="*/ 2147483646 h 649"/>
                    <a:gd name="T42" fmla="*/ 2147483646 w 392"/>
                    <a:gd name="T43" fmla="*/ 2147483646 h 649"/>
                    <a:gd name="T44" fmla="*/ 2147483646 w 392"/>
                    <a:gd name="T45" fmla="*/ 2147483646 h 649"/>
                    <a:gd name="T46" fmla="*/ 2147483646 w 392"/>
                    <a:gd name="T47" fmla="*/ 2147483646 h 649"/>
                    <a:gd name="T48" fmla="*/ 2147483646 w 392"/>
                    <a:gd name="T49" fmla="*/ 2147483646 h 649"/>
                    <a:gd name="T50" fmla="*/ 2147483646 w 392"/>
                    <a:gd name="T51" fmla="*/ 2147483646 h 649"/>
                    <a:gd name="T52" fmla="*/ 2147483646 w 392"/>
                    <a:gd name="T53" fmla="*/ 2147483646 h 649"/>
                    <a:gd name="T54" fmla="*/ 2147483646 w 392"/>
                    <a:gd name="T55" fmla="*/ 2147483646 h 649"/>
                    <a:gd name="T56" fmla="*/ 2147483646 w 392"/>
                    <a:gd name="T57" fmla="*/ 2147483646 h 649"/>
                    <a:gd name="T58" fmla="*/ 2147483646 w 392"/>
                    <a:gd name="T59" fmla="*/ 2147483646 h 649"/>
                    <a:gd name="T60" fmla="*/ 2147483646 w 392"/>
                    <a:gd name="T61" fmla="*/ 2147483646 h 649"/>
                    <a:gd name="T62" fmla="*/ 2147483646 w 392"/>
                    <a:gd name="T63" fmla="*/ 2147483646 h 649"/>
                    <a:gd name="T64" fmla="*/ 2147483646 w 392"/>
                    <a:gd name="T65" fmla="*/ 2147483646 h 649"/>
                    <a:gd name="T66" fmla="*/ 2147483646 w 392"/>
                    <a:gd name="T67" fmla="*/ 2147483646 h 649"/>
                    <a:gd name="T68" fmla="*/ 2147483646 w 392"/>
                    <a:gd name="T69" fmla="*/ 2147483646 h 649"/>
                    <a:gd name="T70" fmla="*/ 2147483646 w 392"/>
                    <a:gd name="T71" fmla="*/ 2147483646 h 649"/>
                    <a:gd name="T72" fmla="*/ 2147483646 w 392"/>
                    <a:gd name="T73" fmla="*/ 2147483646 h 649"/>
                    <a:gd name="T74" fmla="*/ 2147483646 w 392"/>
                    <a:gd name="T75" fmla="*/ 2147483646 h 649"/>
                    <a:gd name="T76" fmla="*/ 2147483646 w 392"/>
                    <a:gd name="T77" fmla="*/ 2147483646 h 649"/>
                    <a:gd name="T78" fmla="*/ 2147483646 w 392"/>
                    <a:gd name="T79" fmla="*/ 2147483646 h 649"/>
                    <a:gd name="T80" fmla="*/ 2147483646 w 392"/>
                    <a:gd name="T81" fmla="*/ 2147483646 h 649"/>
                    <a:gd name="T82" fmla="*/ 2147483646 w 392"/>
                    <a:gd name="T83" fmla="*/ 2147483646 h 649"/>
                    <a:gd name="T84" fmla="*/ 2147483646 w 392"/>
                    <a:gd name="T85" fmla="*/ 2147483646 h 649"/>
                    <a:gd name="T86" fmla="*/ 2147483646 w 392"/>
                    <a:gd name="T87" fmla="*/ 2147483646 h 649"/>
                    <a:gd name="T88" fmla="*/ 2147483646 w 392"/>
                    <a:gd name="T89" fmla="*/ 2147483646 h 649"/>
                    <a:gd name="T90" fmla="*/ 2147483646 w 392"/>
                    <a:gd name="T91" fmla="*/ 2147483646 h 649"/>
                    <a:gd name="T92" fmla="*/ 2147483646 w 392"/>
                    <a:gd name="T93" fmla="*/ 2147483646 h 649"/>
                    <a:gd name="T94" fmla="*/ 2147483646 w 392"/>
                    <a:gd name="T95" fmla="*/ 2147483646 h 649"/>
                    <a:gd name="T96" fmla="*/ 2147483646 w 392"/>
                    <a:gd name="T97" fmla="*/ 2147483646 h 649"/>
                    <a:gd name="T98" fmla="*/ 2147483646 w 392"/>
                    <a:gd name="T99" fmla="*/ 2147483646 h 649"/>
                    <a:gd name="T100" fmla="*/ 2147483646 w 392"/>
                    <a:gd name="T101" fmla="*/ 2147483646 h 649"/>
                    <a:gd name="T102" fmla="*/ 2147483646 w 392"/>
                    <a:gd name="T103" fmla="*/ 2147483646 h 649"/>
                    <a:gd name="T104" fmla="*/ 2147483646 w 392"/>
                    <a:gd name="T105" fmla="*/ 2147483646 h 649"/>
                    <a:gd name="T106" fmla="*/ 2147483646 w 392"/>
                    <a:gd name="T107" fmla="*/ 2147483646 h 649"/>
                    <a:gd name="T108" fmla="*/ 2147483646 w 392"/>
                    <a:gd name="T109" fmla="*/ 2147483646 h 649"/>
                    <a:gd name="T110" fmla="*/ 2147483646 w 392"/>
                    <a:gd name="T111" fmla="*/ 2147483646 h 649"/>
                    <a:gd name="T112" fmla="*/ 2147483646 w 392"/>
                    <a:gd name="T113" fmla="*/ 2147483646 h 649"/>
                    <a:gd name="T114" fmla="*/ 2147483646 w 392"/>
                    <a:gd name="T115" fmla="*/ 2147483646 h 649"/>
                    <a:gd name="T116" fmla="*/ 2147483646 w 392"/>
                    <a:gd name="T117" fmla="*/ 2147483646 h 649"/>
                    <a:gd name="T118" fmla="*/ 2147483646 w 392"/>
                    <a:gd name="T119" fmla="*/ 2147483646 h 649"/>
                    <a:gd name="T120" fmla="*/ 2147483646 w 392"/>
                    <a:gd name="T121" fmla="*/ 2147483646 h 649"/>
                    <a:gd name="T122" fmla="*/ 2147483646 w 392"/>
                    <a:gd name="T123" fmla="*/ 2147483646 h 649"/>
                    <a:gd name="T124" fmla="*/ 2147483646 w 392"/>
                    <a:gd name="T125" fmla="*/ 2147483646 h 64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392"/>
                    <a:gd name="T190" fmla="*/ 0 h 649"/>
                    <a:gd name="T191" fmla="*/ 392 w 392"/>
                    <a:gd name="T192" fmla="*/ 649 h 64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392" h="649">
                      <a:moveTo>
                        <a:pt x="45" y="355"/>
                      </a:moveTo>
                      <a:lnTo>
                        <a:pt x="46" y="355"/>
                      </a:lnTo>
                      <a:lnTo>
                        <a:pt x="46" y="354"/>
                      </a:lnTo>
                      <a:lnTo>
                        <a:pt x="46" y="353"/>
                      </a:lnTo>
                      <a:lnTo>
                        <a:pt x="47" y="352"/>
                      </a:lnTo>
                      <a:lnTo>
                        <a:pt x="47" y="351"/>
                      </a:lnTo>
                      <a:lnTo>
                        <a:pt x="47" y="349"/>
                      </a:lnTo>
                      <a:lnTo>
                        <a:pt x="48" y="349"/>
                      </a:lnTo>
                      <a:lnTo>
                        <a:pt x="48" y="348"/>
                      </a:lnTo>
                      <a:lnTo>
                        <a:pt x="49" y="347"/>
                      </a:lnTo>
                      <a:lnTo>
                        <a:pt x="50" y="346"/>
                      </a:lnTo>
                      <a:lnTo>
                        <a:pt x="51" y="345"/>
                      </a:lnTo>
                      <a:lnTo>
                        <a:pt x="51" y="344"/>
                      </a:lnTo>
                      <a:lnTo>
                        <a:pt x="51" y="343"/>
                      </a:lnTo>
                      <a:lnTo>
                        <a:pt x="52" y="342"/>
                      </a:lnTo>
                      <a:lnTo>
                        <a:pt x="52" y="341"/>
                      </a:lnTo>
                      <a:lnTo>
                        <a:pt x="52" y="340"/>
                      </a:lnTo>
                      <a:lnTo>
                        <a:pt x="52" y="339"/>
                      </a:lnTo>
                      <a:lnTo>
                        <a:pt x="53" y="338"/>
                      </a:lnTo>
                      <a:lnTo>
                        <a:pt x="54" y="338"/>
                      </a:lnTo>
                      <a:lnTo>
                        <a:pt x="54" y="337"/>
                      </a:lnTo>
                      <a:lnTo>
                        <a:pt x="55" y="337"/>
                      </a:lnTo>
                      <a:lnTo>
                        <a:pt x="55" y="336"/>
                      </a:lnTo>
                      <a:lnTo>
                        <a:pt x="55" y="335"/>
                      </a:lnTo>
                      <a:lnTo>
                        <a:pt x="55" y="334"/>
                      </a:lnTo>
                      <a:lnTo>
                        <a:pt x="56" y="333"/>
                      </a:lnTo>
                      <a:lnTo>
                        <a:pt x="56" y="332"/>
                      </a:lnTo>
                      <a:lnTo>
                        <a:pt x="56" y="331"/>
                      </a:lnTo>
                      <a:lnTo>
                        <a:pt x="55" y="330"/>
                      </a:lnTo>
                      <a:lnTo>
                        <a:pt x="55" y="329"/>
                      </a:lnTo>
                      <a:lnTo>
                        <a:pt x="56" y="329"/>
                      </a:lnTo>
                      <a:lnTo>
                        <a:pt x="55" y="328"/>
                      </a:lnTo>
                      <a:lnTo>
                        <a:pt x="55" y="327"/>
                      </a:lnTo>
                      <a:lnTo>
                        <a:pt x="56" y="326"/>
                      </a:lnTo>
                      <a:lnTo>
                        <a:pt x="56" y="325"/>
                      </a:lnTo>
                      <a:lnTo>
                        <a:pt x="57" y="324"/>
                      </a:lnTo>
                      <a:lnTo>
                        <a:pt x="57" y="323"/>
                      </a:lnTo>
                      <a:lnTo>
                        <a:pt x="58" y="322"/>
                      </a:lnTo>
                      <a:lnTo>
                        <a:pt x="59" y="321"/>
                      </a:lnTo>
                      <a:lnTo>
                        <a:pt x="59" y="320"/>
                      </a:lnTo>
                      <a:lnTo>
                        <a:pt x="60" y="319"/>
                      </a:lnTo>
                      <a:lnTo>
                        <a:pt x="60" y="318"/>
                      </a:lnTo>
                      <a:lnTo>
                        <a:pt x="60" y="317"/>
                      </a:lnTo>
                      <a:lnTo>
                        <a:pt x="60" y="316"/>
                      </a:lnTo>
                      <a:lnTo>
                        <a:pt x="60" y="315"/>
                      </a:lnTo>
                      <a:lnTo>
                        <a:pt x="60" y="314"/>
                      </a:lnTo>
                      <a:lnTo>
                        <a:pt x="61" y="314"/>
                      </a:lnTo>
                      <a:lnTo>
                        <a:pt x="61" y="313"/>
                      </a:lnTo>
                      <a:lnTo>
                        <a:pt x="62" y="313"/>
                      </a:lnTo>
                      <a:lnTo>
                        <a:pt x="63" y="312"/>
                      </a:lnTo>
                      <a:lnTo>
                        <a:pt x="64" y="311"/>
                      </a:lnTo>
                      <a:lnTo>
                        <a:pt x="64" y="309"/>
                      </a:lnTo>
                      <a:lnTo>
                        <a:pt x="65" y="309"/>
                      </a:lnTo>
                      <a:lnTo>
                        <a:pt x="66" y="309"/>
                      </a:lnTo>
                      <a:lnTo>
                        <a:pt x="67" y="309"/>
                      </a:lnTo>
                      <a:lnTo>
                        <a:pt x="67" y="308"/>
                      </a:lnTo>
                      <a:lnTo>
                        <a:pt x="68" y="308"/>
                      </a:lnTo>
                      <a:lnTo>
                        <a:pt x="69" y="307"/>
                      </a:lnTo>
                      <a:lnTo>
                        <a:pt x="69" y="306"/>
                      </a:lnTo>
                      <a:lnTo>
                        <a:pt x="70" y="306"/>
                      </a:lnTo>
                      <a:lnTo>
                        <a:pt x="70" y="305"/>
                      </a:lnTo>
                      <a:lnTo>
                        <a:pt x="71" y="305"/>
                      </a:lnTo>
                      <a:lnTo>
                        <a:pt x="72" y="305"/>
                      </a:lnTo>
                      <a:lnTo>
                        <a:pt x="72" y="304"/>
                      </a:lnTo>
                      <a:lnTo>
                        <a:pt x="71" y="303"/>
                      </a:lnTo>
                      <a:lnTo>
                        <a:pt x="72" y="303"/>
                      </a:lnTo>
                      <a:lnTo>
                        <a:pt x="72" y="302"/>
                      </a:lnTo>
                      <a:lnTo>
                        <a:pt x="73" y="301"/>
                      </a:lnTo>
                      <a:lnTo>
                        <a:pt x="75" y="299"/>
                      </a:lnTo>
                      <a:lnTo>
                        <a:pt x="75" y="298"/>
                      </a:lnTo>
                      <a:lnTo>
                        <a:pt x="76" y="296"/>
                      </a:lnTo>
                      <a:lnTo>
                        <a:pt x="76" y="295"/>
                      </a:lnTo>
                      <a:lnTo>
                        <a:pt x="77" y="294"/>
                      </a:lnTo>
                      <a:lnTo>
                        <a:pt x="78" y="293"/>
                      </a:lnTo>
                      <a:lnTo>
                        <a:pt x="79" y="292"/>
                      </a:lnTo>
                      <a:lnTo>
                        <a:pt x="79" y="291"/>
                      </a:lnTo>
                      <a:lnTo>
                        <a:pt x="80" y="291"/>
                      </a:lnTo>
                      <a:lnTo>
                        <a:pt x="80" y="290"/>
                      </a:lnTo>
                      <a:lnTo>
                        <a:pt x="81" y="290"/>
                      </a:lnTo>
                      <a:lnTo>
                        <a:pt x="82" y="289"/>
                      </a:lnTo>
                      <a:lnTo>
                        <a:pt x="83" y="287"/>
                      </a:lnTo>
                      <a:lnTo>
                        <a:pt x="83" y="286"/>
                      </a:lnTo>
                      <a:lnTo>
                        <a:pt x="84" y="286"/>
                      </a:lnTo>
                      <a:lnTo>
                        <a:pt x="84" y="285"/>
                      </a:lnTo>
                      <a:lnTo>
                        <a:pt x="85" y="285"/>
                      </a:lnTo>
                      <a:lnTo>
                        <a:pt x="85" y="284"/>
                      </a:lnTo>
                      <a:lnTo>
                        <a:pt x="86" y="284"/>
                      </a:lnTo>
                      <a:lnTo>
                        <a:pt x="87" y="283"/>
                      </a:lnTo>
                      <a:lnTo>
                        <a:pt x="88" y="282"/>
                      </a:lnTo>
                      <a:lnTo>
                        <a:pt x="89" y="282"/>
                      </a:lnTo>
                      <a:lnTo>
                        <a:pt x="90" y="281"/>
                      </a:lnTo>
                      <a:lnTo>
                        <a:pt x="93" y="280"/>
                      </a:lnTo>
                      <a:lnTo>
                        <a:pt x="94" y="280"/>
                      </a:lnTo>
                      <a:lnTo>
                        <a:pt x="95" y="280"/>
                      </a:lnTo>
                      <a:lnTo>
                        <a:pt x="96" y="280"/>
                      </a:lnTo>
                      <a:lnTo>
                        <a:pt x="97" y="280"/>
                      </a:lnTo>
                      <a:lnTo>
                        <a:pt x="98" y="279"/>
                      </a:lnTo>
                      <a:lnTo>
                        <a:pt x="98" y="278"/>
                      </a:lnTo>
                      <a:lnTo>
                        <a:pt x="100" y="277"/>
                      </a:lnTo>
                      <a:lnTo>
                        <a:pt x="100" y="275"/>
                      </a:lnTo>
                      <a:lnTo>
                        <a:pt x="101" y="275"/>
                      </a:lnTo>
                      <a:lnTo>
                        <a:pt x="101" y="274"/>
                      </a:lnTo>
                      <a:lnTo>
                        <a:pt x="102" y="274"/>
                      </a:lnTo>
                      <a:lnTo>
                        <a:pt x="102" y="273"/>
                      </a:lnTo>
                      <a:lnTo>
                        <a:pt x="103" y="271"/>
                      </a:lnTo>
                      <a:lnTo>
                        <a:pt x="105" y="270"/>
                      </a:lnTo>
                      <a:lnTo>
                        <a:pt x="105" y="269"/>
                      </a:lnTo>
                      <a:lnTo>
                        <a:pt x="106" y="268"/>
                      </a:lnTo>
                      <a:lnTo>
                        <a:pt x="106" y="267"/>
                      </a:lnTo>
                      <a:lnTo>
                        <a:pt x="107" y="265"/>
                      </a:lnTo>
                      <a:lnTo>
                        <a:pt x="108" y="264"/>
                      </a:lnTo>
                      <a:lnTo>
                        <a:pt x="108" y="263"/>
                      </a:lnTo>
                      <a:lnTo>
                        <a:pt x="110" y="262"/>
                      </a:lnTo>
                      <a:lnTo>
                        <a:pt x="111" y="261"/>
                      </a:lnTo>
                      <a:lnTo>
                        <a:pt x="112" y="260"/>
                      </a:lnTo>
                      <a:lnTo>
                        <a:pt x="113" y="259"/>
                      </a:lnTo>
                      <a:lnTo>
                        <a:pt x="113" y="258"/>
                      </a:lnTo>
                      <a:lnTo>
                        <a:pt x="113" y="256"/>
                      </a:lnTo>
                      <a:lnTo>
                        <a:pt x="113" y="255"/>
                      </a:lnTo>
                      <a:lnTo>
                        <a:pt x="114" y="254"/>
                      </a:lnTo>
                      <a:lnTo>
                        <a:pt x="114" y="253"/>
                      </a:lnTo>
                      <a:lnTo>
                        <a:pt x="114" y="251"/>
                      </a:lnTo>
                      <a:lnTo>
                        <a:pt x="115" y="251"/>
                      </a:lnTo>
                      <a:lnTo>
                        <a:pt x="117" y="248"/>
                      </a:lnTo>
                      <a:lnTo>
                        <a:pt x="118" y="248"/>
                      </a:lnTo>
                      <a:lnTo>
                        <a:pt x="120" y="247"/>
                      </a:lnTo>
                      <a:lnTo>
                        <a:pt x="121" y="246"/>
                      </a:lnTo>
                      <a:lnTo>
                        <a:pt x="122" y="246"/>
                      </a:lnTo>
                      <a:lnTo>
                        <a:pt x="122" y="245"/>
                      </a:lnTo>
                      <a:lnTo>
                        <a:pt x="123" y="244"/>
                      </a:lnTo>
                      <a:lnTo>
                        <a:pt x="124" y="242"/>
                      </a:lnTo>
                      <a:lnTo>
                        <a:pt x="124" y="239"/>
                      </a:lnTo>
                      <a:lnTo>
                        <a:pt x="125" y="238"/>
                      </a:lnTo>
                      <a:lnTo>
                        <a:pt x="125" y="237"/>
                      </a:lnTo>
                      <a:lnTo>
                        <a:pt x="125" y="236"/>
                      </a:lnTo>
                      <a:lnTo>
                        <a:pt x="126" y="234"/>
                      </a:lnTo>
                      <a:lnTo>
                        <a:pt x="127" y="233"/>
                      </a:lnTo>
                      <a:lnTo>
                        <a:pt x="127" y="232"/>
                      </a:lnTo>
                      <a:lnTo>
                        <a:pt x="128" y="231"/>
                      </a:lnTo>
                      <a:lnTo>
                        <a:pt x="129" y="230"/>
                      </a:lnTo>
                      <a:lnTo>
                        <a:pt x="129" y="227"/>
                      </a:lnTo>
                      <a:lnTo>
                        <a:pt x="129" y="226"/>
                      </a:lnTo>
                      <a:lnTo>
                        <a:pt x="129" y="224"/>
                      </a:lnTo>
                      <a:lnTo>
                        <a:pt x="129" y="223"/>
                      </a:lnTo>
                      <a:lnTo>
                        <a:pt x="130" y="222"/>
                      </a:lnTo>
                      <a:lnTo>
                        <a:pt x="131" y="222"/>
                      </a:lnTo>
                      <a:lnTo>
                        <a:pt x="131" y="221"/>
                      </a:lnTo>
                      <a:lnTo>
                        <a:pt x="132" y="220"/>
                      </a:lnTo>
                      <a:lnTo>
                        <a:pt x="132" y="219"/>
                      </a:lnTo>
                      <a:lnTo>
                        <a:pt x="132" y="218"/>
                      </a:lnTo>
                      <a:lnTo>
                        <a:pt x="132" y="217"/>
                      </a:lnTo>
                      <a:lnTo>
                        <a:pt x="131" y="215"/>
                      </a:lnTo>
                      <a:lnTo>
                        <a:pt x="131" y="214"/>
                      </a:lnTo>
                      <a:lnTo>
                        <a:pt x="132" y="214"/>
                      </a:lnTo>
                      <a:lnTo>
                        <a:pt x="132" y="213"/>
                      </a:lnTo>
                      <a:lnTo>
                        <a:pt x="132" y="212"/>
                      </a:lnTo>
                      <a:lnTo>
                        <a:pt x="133" y="210"/>
                      </a:lnTo>
                      <a:lnTo>
                        <a:pt x="133" y="209"/>
                      </a:lnTo>
                      <a:lnTo>
                        <a:pt x="133" y="207"/>
                      </a:lnTo>
                      <a:lnTo>
                        <a:pt x="133" y="206"/>
                      </a:lnTo>
                      <a:lnTo>
                        <a:pt x="133" y="205"/>
                      </a:lnTo>
                      <a:lnTo>
                        <a:pt x="133" y="203"/>
                      </a:lnTo>
                      <a:lnTo>
                        <a:pt x="134" y="202"/>
                      </a:lnTo>
                      <a:lnTo>
                        <a:pt x="134" y="201"/>
                      </a:lnTo>
                      <a:lnTo>
                        <a:pt x="133" y="200"/>
                      </a:lnTo>
                      <a:lnTo>
                        <a:pt x="132" y="199"/>
                      </a:lnTo>
                      <a:lnTo>
                        <a:pt x="130" y="199"/>
                      </a:lnTo>
                      <a:lnTo>
                        <a:pt x="129" y="198"/>
                      </a:lnTo>
                      <a:lnTo>
                        <a:pt x="128" y="197"/>
                      </a:lnTo>
                      <a:lnTo>
                        <a:pt x="128" y="196"/>
                      </a:lnTo>
                      <a:lnTo>
                        <a:pt x="127" y="196"/>
                      </a:lnTo>
                      <a:lnTo>
                        <a:pt x="125" y="194"/>
                      </a:lnTo>
                      <a:lnTo>
                        <a:pt x="124" y="193"/>
                      </a:lnTo>
                      <a:lnTo>
                        <a:pt x="123" y="192"/>
                      </a:lnTo>
                      <a:lnTo>
                        <a:pt x="121" y="191"/>
                      </a:lnTo>
                      <a:lnTo>
                        <a:pt x="120" y="190"/>
                      </a:lnTo>
                      <a:lnTo>
                        <a:pt x="120" y="189"/>
                      </a:lnTo>
                      <a:lnTo>
                        <a:pt x="119" y="189"/>
                      </a:lnTo>
                      <a:lnTo>
                        <a:pt x="119" y="188"/>
                      </a:lnTo>
                      <a:lnTo>
                        <a:pt x="119" y="187"/>
                      </a:lnTo>
                      <a:lnTo>
                        <a:pt x="118" y="186"/>
                      </a:lnTo>
                      <a:lnTo>
                        <a:pt x="117" y="183"/>
                      </a:lnTo>
                      <a:lnTo>
                        <a:pt x="117" y="182"/>
                      </a:lnTo>
                      <a:lnTo>
                        <a:pt x="117" y="181"/>
                      </a:lnTo>
                      <a:lnTo>
                        <a:pt x="117" y="180"/>
                      </a:lnTo>
                      <a:lnTo>
                        <a:pt x="117" y="177"/>
                      </a:lnTo>
                      <a:lnTo>
                        <a:pt x="117" y="176"/>
                      </a:lnTo>
                      <a:lnTo>
                        <a:pt x="121" y="172"/>
                      </a:lnTo>
                      <a:lnTo>
                        <a:pt x="122" y="172"/>
                      </a:lnTo>
                      <a:lnTo>
                        <a:pt x="122" y="171"/>
                      </a:lnTo>
                      <a:lnTo>
                        <a:pt x="123" y="171"/>
                      </a:lnTo>
                      <a:lnTo>
                        <a:pt x="124" y="170"/>
                      </a:lnTo>
                      <a:lnTo>
                        <a:pt x="124" y="169"/>
                      </a:lnTo>
                      <a:lnTo>
                        <a:pt x="125" y="168"/>
                      </a:lnTo>
                      <a:lnTo>
                        <a:pt x="126" y="167"/>
                      </a:lnTo>
                      <a:lnTo>
                        <a:pt x="127" y="165"/>
                      </a:lnTo>
                      <a:lnTo>
                        <a:pt x="129" y="164"/>
                      </a:lnTo>
                      <a:lnTo>
                        <a:pt x="129" y="163"/>
                      </a:lnTo>
                      <a:lnTo>
                        <a:pt x="130" y="162"/>
                      </a:lnTo>
                      <a:lnTo>
                        <a:pt x="131" y="161"/>
                      </a:lnTo>
                      <a:lnTo>
                        <a:pt x="131" y="160"/>
                      </a:lnTo>
                      <a:lnTo>
                        <a:pt x="131" y="159"/>
                      </a:lnTo>
                      <a:lnTo>
                        <a:pt x="133" y="158"/>
                      </a:lnTo>
                      <a:lnTo>
                        <a:pt x="133" y="157"/>
                      </a:lnTo>
                      <a:lnTo>
                        <a:pt x="133" y="156"/>
                      </a:lnTo>
                      <a:lnTo>
                        <a:pt x="133" y="155"/>
                      </a:lnTo>
                      <a:lnTo>
                        <a:pt x="133" y="153"/>
                      </a:lnTo>
                      <a:lnTo>
                        <a:pt x="133" y="149"/>
                      </a:lnTo>
                      <a:lnTo>
                        <a:pt x="133" y="146"/>
                      </a:lnTo>
                      <a:lnTo>
                        <a:pt x="133" y="144"/>
                      </a:lnTo>
                      <a:lnTo>
                        <a:pt x="133" y="143"/>
                      </a:lnTo>
                      <a:lnTo>
                        <a:pt x="133" y="142"/>
                      </a:lnTo>
                      <a:lnTo>
                        <a:pt x="133" y="140"/>
                      </a:lnTo>
                      <a:lnTo>
                        <a:pt x="132" y="139"/>
                      </a:lnTo>
                      <a:lnTo>
                        <a:pt x="132" y="137"/>
                      </a:lnTo>
                      <a:lnTo>
                        <a:pt x="131" y="137"/>
                      </a:lnTo>
                      <a:lnTo>
                        <a:pt x="131" y="135"/>
                      </a:lnTo>
                      <a:lnTo>
                        <a:pt x="132" y="134"/>
                      </a:lnTo>
                      <a:lnTo>
                        <a:pt x="132" y="133"/>
                      </a:lnTo>
                      <a:lnTo>
                        <a:pt x="133" y="132"/>
                      </a:lnTo>
                      <a:lnTo>
                        <a:pt x="134" y="132"/>
                      </a:lnTo>
                      <a:lnTo>
                        <a:pt x="134" y="131"/>
                      </a:lnTo>
                      <a:lnTo>
                        <a:pt x="135" y="130"/>
                      </a:lnTo>
                      <a:lnTo>
                        <a:pt x="136" y="130"/>
                      </a:lnTo>
                      <a:lnTo>
                        <a:pt x="137" y="130"/>
                      </a:lnTo>
                      <a:lnTo>
                        <a:pt x="139" y="129"/>
                      </a:lnTo>
                      <a:lnTo>
                        <a:pt x="140" y="128"/>
                      </a:lnTo>
                      <a:lnTo>
                        <a:pt x="142" y="127"/>
                      </a:lnTo>
                      <a:lnTo>
                        <a:pt x="143" y="126"/>
                      </a:lnTo>
                      <a:lnTo>
                        <a:pt x="145" y="125"/>
                      </a:lnTo>
                      <a:lnTo>
                        <a:pt x="146" y="124"/>
                      </a:lnTo>
                      <a:lnTo>
                        <a:pt x="147" y="123"/>
                      </a:lnTo>
                      <a:lnTo>
                        <a:pt x="147" y="122"/>
                      </a:lnTo>
                      <a:lnTo>
                        <a:pt x="148" y="122"/>
                      </a:lnTo>
                      <a:lnTo>
                        <a:pt x="149" y="122"/>
                      </a:lnTo>
                      <a:lnTo>
                        <a:pt x="150" y="122"/>
                      </a:lnTo>
                      <a:lnTo>
                        <a:pt x="152" y="122"/>
                      </a:lnTo>
                      <a:lnTo>
                        <a:pt x="153" y="122"/>
                      </a:lnTo>
                      <a:lnTo>
                        <a:pt x="154" y="122"/>
                      </a:lnTo>
                      <a:lnTo>
                        <a:pt x="155" y="121"/>
                      </a:lnTo>
                      <a:lnTo>
                        <a:pt x="156" y="121"/>
                      </a:lnTo>
                      <a:lnTo>
                        <a:pt x="157" y="121"/>
                      </a:lnTo>
                      <a:lnTo>
                        <a:pt x="160" y="120"/>
                      </a:lnTo>
                      <a:lnTo>
                        <a:pt x="161" y="120"/>
                      </a:lnTo>
                      <a:lnTo>
                        <a:pt x="161" y="121"/>
                      </a:lnTo>
                      <a:lnTo>
                        <a:pt x="162" y="121"/>
                      </a:lnTo>
                      <a:lnTo>
                        <a:pt x="163" y="121"/>
                      </a:lnTo>
                      <a:lnTo>
                        <a:pt x="165" y="120"/>
                      </a:lnTo>
                      <a:lnTo>
                        <a:pt x="166" y="120"/>
                      </a:lnTo>
                      <a:lnTo>
                        <a:pt x="167" y="120"/>
                      </a:lnTo>
                      <a:lnTo>
                        <a:pt x="168" y="118"/>
                      </a:lnTo>
                      <a:lnTo>
                        <a:pt x="169" y="117"/>
                      </a:lnTo>
                      <a:lnTo>
                        <a:pt x="170" y="116"/>
                      </a:lnTo>
                      <a:lnTo>
                        <a:pt x="172" y="116"/>
                      </a:lnTo>
                      <a:lnTo>
                        <a:pt x="173" y="116"/>
                      </a:lnTo>
                      <a:lnTo>
                        <a:pt x="174" y="115"/>
                      </a:lnTo>
                      <a:lnTo>
                        <a:pt x="175" y="115"/>
                      </a:lnTo>
                      <a:lnTo>
                        <a:pt x="176" y="114"/>
                      </a:lnTo>
                      <a:lnTo>
                        <a:pt x="176" y="113"/>
                      </a:lnTo>
                      <a:lnTo>
                        <a:pt x="176" y="111"/>
                      </a:lnTo>
                      <a:lnTo>
                        <a:pt x="176" y="110"/>
                      </a:lnTo>
                      <a:lnTo>
                        <a:pt x="176" y="108"/>
                      </a:lnTo>
                      <a:lnTo>
                        <a:pt x="175" y="107"/>
                      </a:lnTo>
                      <a:lnTo>
                        <a:pt x="176" y="106"/>
                      </a:lnTo>
                      <a:lnTo>
                        <a:pt x="176" y="105"/>
                      </a:lnTo>
                      <a:lnTo>
                        <a:pt x="177" y="104"/>
                      </a:lnTo>
                      <a:lnTo>
                        <a:pt x="177" y="103"/>
                      </a:lnTo>
                      <a:lnTo>
                        <a:pt x="177" y="102"/>
                      </a:lnTo>
                      <a:lnTo>
                        <a:pt x="178" y="102"/>
                      </a:lnTo>
                      <a:lnTo>
                        <a:pt x="178" y="101"/>
                      </a:lnTo>
                      <a:lnTo>
                        <a:pt x="179" y="100"/>
                      </a:lnTo>
                      <a:lnTo>
                        <a:pt x="179" y="99"/>
                      </a:lnTo>
                      <a:lnTo>
                        <a:pt x="180" y="99"/>
                      </a:lnTo>
                      <a:lnTo>
                        <a:pt x="180" y="98"/>
                      </a:lnTo>
                      <a:lnTo>
                        <a:pt x="182" y="97"/>
                      </a:lnTo>
                      <a:lnTo>
                        <a:pt x="183" y="96"/>
                      </a:lnTo>
                      <a:lnTo>
                        <a:pt x="184" y="96"/>
                      </a:lnTo>
                      <a:lnTo>
                        <a:pt x="185" y="95"/>
                      </a:lnTo>
                      <a:lnTo>
                        <a:pt x="186" y="95"/>
                      </a:lnTo>
                      <a:lnTo>
                        <a:pt x="186" y="94"/>
                      </a:lnTo>
                      <a:lnTo>
                        <a:pt x="186" y="93"/>
                      </a:lnTo>
                      <a:lnTo>
                        <a:pt x="187" y="93"/>
                      </a:lnTo>
                      <a:lnTo>
                        <a:pt x="187" y="92"/>
                      </a:lnTo>
                      <a:lnTo>
                        <a:pt x="188" y="92"/>
                      </a:lnTo>
                      <a:lnTo>
                        <a:pt x="188" y="91"/>
                      </a:lnTo>
                      <a:lnTo>
                        <a:pt x="189" y="91"/>
                      </a:lnTo>
                      <a:lnTo>
                        <a:pt x="191" y="91"/>
                      </a:lnTo>
                      <a:lnTo>
                        <a:pt x="193" y="91"/>
                      </a:lnTo>
                      <a:lnTo>
                        <a:pt x="194" y="92"/>
                      </a:lnTo>
                      <a:lnTo>
                        <a:pt x="195" y="92"/>
                      </a:lnTo>
                      <a:lnTo>
                        <a:pt x="197" y="93"/>
                      </a:lnTo>
                      <a:lnTo>
                        <a:pt x="198" y="94"/>
                      </a:lnTo>
                      <a:lnTo>
                        <a:pt x="198" y="93"/>
                      </a:lnTo>
                      <a:lnTo>
                        <a:pt x="199" y="92"/>
                      </a:lnTo>
                      <a:lnTo>
                        <a:pt x="199" y="91"/>
                      </a:lnTo>
                      <a:lnTo>
                        <a:pt x="198" y="90"/>
                      </a:lnTo>
                      <a:lnTo>
                        <a:pt x="198" y="89"/>
                      </a:lnTo>
                      <a:lnTo>
                        <a:pt x="197" y="89"/>
                      </a:lnTo>
                      <a:lnTo>
                        <a:pt x="196" y="88"/>
                      </a:lnTo>
                      <a:lnTo>
                        <a:pt x="195" y="87"/>
                      </a:lnTo>
                      <a:lnTo>
                        <a:pt x="196" y="86"/>
                      </a:lnTo>
                      <a:lnTo>
                        <a:pt x="195" y="85"/>
                      </a:lnTo>
                      <a:lnTo>
                        <a:pt x="195" y="83"/>
                      </a:lnTo>
                      <a:lnTo>
                        <a:pt x="195" y="82"/>
                      </a:lnTo>
                      <a:lnTo>
                        <a:pt x="195" y="81"/>
                      </a:lnTo>
                      <a:lnTo>
                        <a:pt x="194" y="80"/>
                      </a:lnTo>
                      <a:lnTo>
                        <a:pt x="194" y="79"/>
                      </a:lnTo>
                      <a:lnTo>
                        <a:pt x="194" y="78"/>
                      </a:lnTo>
                      <a:lnTo>
                        <a:pt x="195" y="77"/>
                      </a:lnTo>
                      <a:lnTo>
                        <a:pt x="196" y="77"/>
                      </a:lnTo>
                      <a:lnTo>
                        <a:pt x="196" y="76"/>
                      </a:lnTo>
                      <a:lnTo>
                        <a:pt x="197" y="76"/>
                      </a:lnTo>
                      <a:lnTo>
                        <a:pt x="198" y="76"/>
                      </a:lnTo>
                      <a:lnTo>
                        <a:pt x="199" y="76"/>
                      </a:lnTo>
                      <a:lnTo>
                        <a:pt x="200" y="76"/>
                      </a:lnTo>
                      <a:lnTo>
                        <a:pt x="202" y="75"/>
                      </a:lnTo>
                      <a:lnTo>
                        <a:pt x="203" y="75"/>
                      </a:lnTo>
                      <a:lnTo>
                        <a:pt x="204" y="74"/>
                      </a:lnTo>
                      <a:lnTo>
                        <a:pt x="205" y="74"/>
                      </a:lnTo>
                      <a:lnTo>
                        <a:pt x="206" y="73"/>
                      </a:lnTo>
                      <a:lnTo>
                        <a:pt x="206" y="72"/>
                      </a:lnTo>
                      <a:lnTo>
                        <a:pt x="206" y="71"/>
                      </a:lnTo>
                      <a:lnTo>
                        <a:pt x="206" y="70"/>
                      </a:lnTo>
                      <a:lnTo>
                        <a:pt x="206" y="69"/>
                      </a:lnTo>
                      <a:lnTo>
                        <a:pt x="205" y="68"/>
                      </a:lnTo>
                      <a:lnTo>
                        <a:pt x="204" y="68"/>
                      </a:lnTo>
                      <a:lnTo>
                        <a:pt x="203" y="68"/>
                      </a:lnTo>
                      <a:lnTo>
                        <a:pt x="203" y="67"/>
                      </a:lnTo>
                      <a:lnTo>
                        <a:pt x="202" y="67"/>
                      </a:lnTo>
                      <a:lnTo>
                        <a:pt x="202" y="66"/>
                      </a:lnTo>
                      <a:lnTo>
                        <a:pt x="203" y="65"/>
                      </a:lnTo>
                      <a:lnTo>
                        <a:pt x="204" y="63"/>
                      </a:lnTo>
                      <a:lnTo>
                        <a:pt x="205" y="63"/>
                      </a:lnTo>
                      <a:lnTo>
                        <a:pt x="206" y="63"/>
                      </a:lnTo>
                      <a:lnTo>
                        <a:pt x="206" y="62"/>
                      </a:lnTo>
                      <a:lnTo>
                        <a:pt x="209" y="62"/>
                      </a:lnTo>
                      <a:lnTo>
                        <a:pt x="210" y="62"/>
                      </a:lnTo>
                      <a:lnTo>
                        <a:pt x="211" y="61"/>
                      </a:lnTo>
                      <a:lnTo>
                        <a:pt x="211" y="60"/>
                      </a:lnTo>
                      <a:lnTo>
                        <a:pt x="211" y="59"/>
                      </a:lnTo>
                      <a:lnTo>
                        <a:pt x="211" y="58"/>
                      </a:lnTo>
                      <a:lnTo>
                        <a:pt x="210" y="58"/>
                      </a:lnTo>
                      <a:lnTo>
                        <a:pt x="210" y="57"/>
                      </a:lnTo>
                      <a:lnTo>
                        <a:pt x="209" y="56"/>
                      </a:lnTo>
                      <a:lnTo>
                        <a:pt x="208" y="55"/>
                      </a:lnTo>
                      <a:lnTo>
                        <a:pt x="207" y="54"/>
                      </a:lnTo>
                      <a:lnTo>
                        <a:pt x="207" y="53"/>
                      </a:lnTo>
                      <a:lnTo>
                        <a:pt x="206" y="52"/>
                      </a:lnTo>
                      <a:lnTo>
                        <a:pt x="206" y="50"/>
                      </a:lnTo>
                      <a:lnTo>
                        <a:pt x="206" y="49"/>
                      </a:lnTo>
                      <a:lnTo>
                        <a:pt x="206" y="48"/>
                      </a:lnTo>
                      <a:lnTo>
                        <a:pt x="206" y="47"/>
                      </a:lnTo>
                      <a:lnTo>
                        <a:pt x="206" y="45"/>
                      </a:lnTo>
                      <a:lnTo>
                        <a:pt x="207" y="45"/>
                      </a:lnTo>
                      <a:lnTo>
                        <a:pt x="207" y="44"/>
                      </a:lnTo>
                      <a:lnTo>
                        <a:pt x="208" y="44"/>
                      </a:lnTo>
                      <a:lnTo>
                        <a:pt x="209" y="44"/>
                      </a:lnTo>
                      <a:lnTo>
                        <a:pt x="210" y="44"/>
                      </a:lnTo>
                      <a:lnTo>
                        <a:pt x="211" y="44"/>
                      </a:lnTo>
                      <a:lnTo>
                        <a:pt x="212" y="44"/>
                      </a:lnTo>
                      <a:lnTo>
                        <a:pt x="214" y="44"/>
                      </a:lnTo>
                      <a:lnTo>
                        <a:pt x="216" y="43"/>
                      </a:lnTo>
                      <a:lnTo>
                        <a:pt x="217" y="42"/>
                      </a:lnTo>
                      <a:lnTo>
                        <a:pt x="218" y="40"/>
                      </a:lnTo>
                      <a:lnTo>
                        <a:pt x="219" y="39"/>
                      </a:lnTo>
                      <a:lnTo>
                        <a:pt x="219" y="38"/>
                      </a:lnTo>
                      <a:lnTo>
                        <a:pt x="219" y="37"/>
                      </a:lnTo>
                      <a:lnTo>
                        <a:pt x="219" y="36"/>
                      </a:lnTo>
                      <a:lnTo>
                        <a:pt x="217" y="35"/>
                      </a:lnTo>
                      <a:lnTo>
                        <a:pt x="217" y="34"/>
                      </a:lnTo>
                      <a:lnTo>
                        <a:pt x="216" y="34"/>
                      </a:lnTo>
                      <a:lnTo>
                        <a:pt x="214" y="32"/>
                      </a:lnTo>
                      <a:lnTo>
                        <a:pt x="212" y="31"/>
                      </a:lnTo>
                      <a:lnTo>
                        <a:pt x="212" y="30"/>
                      </a:lnTo>
                      <a:lnTo>
                        <a:pt x="211" y="30"/>
                      </a:lnTo>
                      <a:lnTo>
                        <a:pt x="209" y="30"/>
                      </a:lnTo>
                      <a:lnTo>
                        <a:pt x="208" y="30"/>
                      </a:lnTo>
                      <a:lnTo>
                        <a:pt x="207" y="29"/>
                      </a:lnTo>
                      <a:lnTo>
                        <a:pt x="206" y="28"/>
                      </a:lnTo>
                      <a:lnTo>
                        <a:pt x="204" y="26"/>
                      </a:lnTo>
                      <a:lnTo>
                        <a:pt x="205" y="26"/>
                      </a:lnTo>
                      <a:lnTo>
                        <a:pt x="206" y="25"/>
                      </a:lnTo>
                      <a:lnTo>
                        <a:pt x="205" y="25"/>
                      </a:lnTo>
                      <a:lnTo>
                        <a:pt x="204" y="24"/>
                      </a:lnTo>
                      <a:lnTo>
                        <a:pt x="204" y="23"/>
                      </a:lnTo>
                      <a:lnTo>
                        <a:pt x="204" y="21"/>
                      </a:lnTo>
                      <a:lnTo>
                        <a:pt x="203" y="21"/>
                      </a:lnTo>
                      <a:lnTo>
                        <a:pt x="203" y="20"/>
                      </a:lnTo>
                      <a:lnTo>
                        <a:pt x="202" y="20"/>
                      </a:lnTo>
                      <a:lnTo>
                        <a:pt x="201" y="19"/>
                      </a:lnTo>
                      <a:lnTo>
                        <a:pt x="200" y="19"/>
                      </a:lnTo>
                      <a:lnTo>
                        <a:pt x="199" y="19"/>
                      </a:lnTo>
                      <a:lnTo>
                        <a:pt x="197" y="19"/>
                      </a:lnTo>
                      <a:lnTo>
                        <a:pt x="196" y="18"/>
                      </a:lnTo>
                      <a:lnTo>
                        <a:pt x="196" y="17"/>
                      </a:lnTo>
                      <a:lnTo>
                        <a:pt x="195" y="17"/>
                      </a:lnTo>
                      <a:lnTo>
                        <a:pt x="194" y="17"/>
                      </a:lnTo>
                      <a:lnTo>
                        <a:pt x="191" y="18"/>
                      </a:lnTo>
                      <a:lnTo>
                        <a:pt x="185" y="19"/>
                      </a:lnTo>
                      <a:lnTo>
                        <a:pt x="184" y="19"/>
                      </a:lnTo>
                      <a:lnTo>
                        <a:pt x="183" y="18"/>
                      </a:lnTo>
                      <a:lnTo>
                        <a:pt x="182" y="18"/>
                      </a:lnTo>
                      <a:lnTo>
                        <a:pt x="181" y="18"/>
                      </a:lnTo>
                      <a:lnTo>
                        <a:pt x="180" y="16"/>
                      </a:lnTo>
                      <a:lnTo>
                        <a:pt x="179" y="15"/>
                      </a:lnTo>
                      <a:lnTo>
                        <a:pt x="177" y="15"/>
                      </a:lnTo>
                      <a:lnTo>
                        <a:pt x="175" y="15"/>
                      </a:lnTo>
                      <a:lnTo>
                        <a:pt x="174" y="15"/>
                      </a:lnTo>
                      <a:lnTo>
                        <a:pt x="174" y="14"/>
                      </a:lnTo>
                      <a:lnTo>
                        <a:pt x="173" y="14"/>
                      </a:lnTo>
                      <a:lnTo>
                        <a:pt x="172" y="14"/>
                      </a:lnTo>
                      <a:lnTo>
                        <a:pt x="172" y="13"/>
                      </a:lnTo>
                      <a:lnTo>
                        <a:pt x="171" y="13"/>
                      </a:lnTo>
                      <a:lnTo>
                        <a:pt x="172" y="12"/>
                      </a:lnTo>
                      <a:lnTo>
                        <a:pt x="173" y="13"/>
                      </a:lnTo>
                      <a:lnTo>
                        <a:pt x="173" y="12"/>
                      </a:lnTo>
                      <a:lnTo>
                        <a:pt x="174" y="13"/>
                      </a:lnTo>
                      <a:lnTo>
                        <a:pt x="175" y="13"/>
                      </a:lnTo>
                      <a:lnTo>
                        <a:pt x="175" y="12"/>
                      </a:lnTo>
                      <a:lnTo>
                        <a:pt x="176" y="11"/>
                      </a:lnTo>
                      <a:lnTo>
                        <a:pt x="176" y="10"/>
                      </a:lnTo>
                      <a:lnTo>
                        <a:pt x="177" y="10"/>
                      </a:lnTo>
                      <a:lnTo>
                        <a:pt x="177" y="9"/>
                      </a:lnTo>
                      <a:lnTo>
                        <a:pt x="179" y="9"/>
                      </a:lnTo>
                      <a:lnTo>
                        <a:pt x="180" y="10"/>
                      </a:lnTo>
                      <a:lnTo>
                        <a:pt x="181" y="10"/>
                      </a:lnTo>
                      <a:lnTo>
                        <a:pt x="181" y="11"/>
                      </a:lnTo>
                      <a:lnTo>
                        <a:pt x="183" y="12"/>
                      </a:lnTo>
                      <a:lnTo>
                        <a:pt x="184" y="12"/>
                      </a:lnTo>
                      <a:lnTo>
                        <a:pt x="184" y="11"/>
                      </a:lnTo>
                      <a:lnTo>
                        <a:pt x="185" y="10"/>
                      </a:lnTo>
                      <a:lnTo>
                        <a:pt x="186" y="8"/>
                      </a:lnTo>
                      <a:lnTo>
                        <a:pt x="186" y="7"/>
                      </a:lnTo>
                      <a:lnTo>
                        <a:pt x="186" y="6"/>
                      </a:lnTo>
                      <a:lnTo>
                        <a:pt x="187" y="5"/>
                      </a:lnTo>
                      <a:lnTo>
                        <a:pt x="187" y="4"/>
                      </a:lnTo>
                      <a:lnTo>
                        <a:pt x="187" y="3"/>
                      </a:lnTo>
                      <a:lnTo>
                        <a:pt x="188" y="3"/>
                      </a:lnTo>
                      <a:lnTo>
                        <a:pt x="189" y="2"/>
                      </a:lnTo>
                      <a:lnTo>
                        <a:pt x="189" y="1"/>
                      </a:lnTo>
                      <a:lnTo>
                        <a:pt x="190" y="1"/>
                      </a:lnTo>
                      <a:lnTo>
                        <a:pt x="191" y="1"/>
                      </a:lnTo>
                      <a:lnTo>
                        <a:pt x="192" y="1"/>
                      </a:lnTo>
                      <a:lnTo>
                        <a:pt x="193" y="1"/>
                      </a:lnTo>
                      <a:lnTo>
                        <a:pt x="194" y="1"/>
                      </a:lnTo>
                      <a:lnTo>
                        <a:pt x="195" y="1"/>
                      </a:lnTo>
                      <a:lnTo>
                        <a:pt x="196" y="1"/>
                      </a:lnTo>
                      <a:lnTo>
                        <a:pt x="198" y="0"/>
                      </a:lnTo>
                      <a:lnTo>
                        <a:pt x="200" y="0"/>
                      </a:lnTo>
                      <a:lnTo>
                        <a:pt x="201" y="0"/>
                      </a:lnTo>
                      <a:lnTo>
                        <a:pt x="202" y="0"/>
                      </a:lnTo>
                      <a:lnTo>
                        <a:pt x="203" y="0"/>
                      </a:lnTo>
                      <a:lnTo>
                        <a:pt x="204" y="1"/>
                      </a:lnTo>
                      <a:lnTo>
                        <a:pt x="205" y="2"/>
                      </a:lnTo>
                      <a:lnTo>
                        <a:pt x="206" y="3"/>
                      </a:lnTo>
                      <a:lnTo>
                        <a:pt x="207" y="3"/>
                      </a:lnTo>
                      <a:lnTo>
                        <a:pt x="208" y="3"/>
                      </a:lnTo>
                      <a:lnTo>
                        <a:pt x="209" y="4"/>
                      </a:lnTo>
                      <a:lnTo>
                        <a:pt x="211" y="5"/>
                      </a:lnTo>
                      <a:lnTo>
                        <a:pt x="212" y="5"/>
                      </a:lnTo>
                      <a:lnTo>
                        <a:pt x="213" y="6"/>
                      </a:lnTo>
                      <a:lnTo>
                        <a:pt x="214" y="6"/>
                      </a:lnTo>
                      <a:lnTo>
                        <a:pt x="215" y="7"/>
                      </a:lnTo>
                      <a:lnTo>
                        <a:pt x="216" y="7"/>
                      </a:lnTo>
                      <a:lnTo>
                        <a:pt x="217" y="8"/>
                      </a:lnTo>
                      <a:lnTo>
                        <a:pt x="219" y="8"/>
                      </a:lnTo>
                      <a:lnTo>
                        <a:pt x="222" y="9"/>
                      </a:lnTo>
                      <a:lnTo>
                        <a:pt x="224" y="9"/>
                      </a:lnTo>
                      <a:lnTo>
                        <a:pt x="224" y="10"/>
                      </a:lnTo>
                      <a:lnTo>
                        <a:pt x="225" y="9"/>
                      </a:lnTo>
                      <a:lnTo>
                        <a:pt x="227" y="9"/>
                      </a:lnTo>
                      <a:lnTo>
                        <a:pt x="228" y="8"/>
                      </a:lnTo>
                      <a:lnTo>
                        <a:pt x="229" y="7"/>
                      </a:lnTo>
                      <a:lnTo>
                        <a:pt x="230" y="7"/>
                      </a:lnTo>
                      <a:lnTo>
                        <a:pt x="231" y="7"/>
                      </a:lnTo>
                      <a:lnTo>
                        <a:pt x="232" y="7"/>
                      </a:lnTo>
                      <a:lnTo>
                        <a:pt x="234" y="7"/>
                      </a:lnTo>
                      <a:lnTo>
                        <a:pt x="236" y="7"/>
                      </a:lnTo>
                      <a:lnTo>
                        <a:pt x="236" y="8"/>
                      </a:lnTo>
                      <a:lnTo>
                        <a:pt x="237" y="8"/>
                      </a:lnTo>
                      <a:lnTo>
                        <a:pt x="238" y="8"/>
                      </a:lnTo>
                      <a:lnTo>
                        <a:pt x="240" y="9"/>
                      </a:lnTo>
                      <a:lnTo>
                        <a:pt x="241" y="10"/>
                      </a:lnTo>
                      <a:lnTo>
                        <a:pt x="241" y="11"/>
                      </a:lnTo>
                      <a:lnTo>
                        <a:pt x="241" y="13"/>
                      </a:lnTo>
                      <a:lnTo>
                        <a:pt x="241" y="14"/>
                      </a:lnTo>
                      <a:lnTo>
                        <a:pt x="241" y="15"/>
                      </a:lnTo>
                      <a:lnTo>
                        <a:pt x="241" y="16"/>
                      </a:lnTo>
                      <a:lnTo>
                        <a:pt x="242" y="17"/>
                      </a:lnTo>
                      <a:lnTo>
                        <a:pt x="243" y="18"/>
                      </a:lnTo>
                      <a:lnTo>
                        <a:pt x="243" y="19"/>
                      </a:lnTo>
                      <a:lnTo>
                        <a:pt x="244" y="19"/>
                      </a:lnTo>
                      <a:lnTo>
                        <a:pt x="246" y="19"/>
                      </a:lnTo>
                      <a:lnTo>
                        <a:pt x="247" y="19"/>
                      </a:lnTo>
                      <a:lnTo>
                        <a:pt x="248" y="19"/>
                      </a:lnTo>
                      <a:lnTo>
                        <a:pt x="249" y="19"/>
                      </a:lnTo>
                      <a:lnTo>
                        <a:pt x="250" y="19"/>
                      </a:lnTo>
                      <a:lnTo>
                        <a:pt x="251" y="19"/>
                      </a:lnTo>
                      <a:lnTo>
                        <a:pt x="251" y="20"/>
                      </a:lnTo>
                      <a:lnTo>
                        <a:pt x="252" y="20"/>
                      </a:lnTo>
                      <a:lnTo>
                        <a:pt x="255" y="22"/>
                      </a:lnTo>
                      <a:lnTo>
                        <a:pt x="256" y="22"/>
                      </a:lnTo>
                      <a:lnTo>
                        <a:pt x="256" y="23"/>
                      </a:lnTo>
                      <a:lnTo>
                        <a:pt x="257" y="23"/>
                      </a:lnTo>
                      <a:lnTo>
                        <a:pt x="258" y="24"/>
                      </a:lnTo>
                      <a:lnTo>
                        <a:pt x="260" y="26"/>
                      </a:lnTo>
                      <a:lnTo>
                        <a:pt x="261" y="26"/>
                      </a:lnTo>
                      <a:lnTo>
                        <a:pt x="263" y="27"/>
                      </a:lnTo>
                      <a:lnTo>
                        <a:pt x="264" y="27"/>
                      </a:lnTo>
                      <a:lnTo>
                        <a:pt x="264" y="26"/>
                      </a:lnTo>
                      <a:lnTo>
                        <a:pt x="265" y="27"/>
                      </a:lnTo>
                      <a:lnTo>
                        <a:pt x="266" y="27"/>
                      </a:lnTo>
                      <a:lnTo>
                        <a:pt x="266" y="28"/>
                      </a:lnTo>
                      <a:lnTo>
                        <a:pt x="267" y="29"/>
                      </a:lnTo>
                      <a:lnTo>
                        <a:pt x="267" y="30"/>
                      </a:lnTo>
                      <a:lnTo>
                        <a:pt x="268" y="30"/>
                      </a:lnTo>
                      <a:lnTo>
                        <a:pt x="269" y="32"/>
                      </a:lnTo>
                      <a:lnTo>
                        <a:pt x="270" y="34"/>
                      </a:lnTo>
                      <a:lnTo>
                        <a:pt x="270" y="35"/>
                      </a:lnTo>
                      <a:lnTo>
                        <a:pt x="270" y="37"/>
                      </a:lnTo>
                      <a:lnTo>
                        <a:pt x="270" y="38"/>
                      </a:lnTo>
                      <a:lnTo>
                        <a:pt x="271" y="39"/>
                      </a:lnTo>
                      <a:lnTo>
                        <a:pt x="271" y="40"/>
                      </a:lnTo>
                      <a:lnTo>
                        <a:pt x="271" y="42"/>
                      </a:lnTo>
                      <a:lnTo>
                        <a:pt x="270" y="44"/>
                      </a:lnTo>
                      <a:lnTo>
                        <a:pt x="269" y="46"/>
                      </a:lnTo>
                      <a:lnTo>
                        <a:pt x="269" y="47"/>
                      </a:lnTo>
                      <a:lnTo>
                        <a:pt x="269" y="48"/>
                      </a:lnTo>
                      <a:lnTo>
                        <a:pt x="269" y="49"/>
                      </a:lnTo>
                      <a:lnTo>
                        <a:pt x="270" y="50"/>
                      </a:lnTo>
                      <a:lnTo>
                        <a:pt x="271" y="51"/>
                      </a:lnTo>
                      <a:lnTo>
                        <a:pt x="271" y="52"/>
                      </a:lnTo>
                      <a:lnTo>
                        <a:pt x="272" y="53"/>
                      </a:lnTo>
                      <a:lnTo>
                        <a:pt x="272" y="54"/>
                      </a:lnTo>
                      <a:lnTo>
                        <a:pt x="273" y="55"/>
                      </a:lnTo>
                      <a:lnTo>
                        <a:pt x="273" y="56"/>
                      </a:lnTo>
                      <a:lnTo>
                        <a:pt x="273" y="58"/>
                      </a:lnTo>
                      <a:lnTo>
                        <a:pt x="273" y="59"/>
                      </a:lnTo>
                      <a:lnTo>
                        <a:pt x="273" y="60"/>
                      </a:lnTo>
                      <a:lnTo>
                        <a:pt x="273" y="61"/>
                      </a:lnTo>
                      <a:lnTo>
                        <a:pt x="274" y="63"/>
                      </a:lnTo>
                      <a:lnTo>
                        <a:pt x="273" y="64"/>
                      </a:lnTo>
                      <a:lnTo>
                        <a:pt x="273" y="65"/>
                      </a:lnTo>
                      <a:lnTo>
                        <a:pt x="273" y="66"/>
                      </a:lnTo>
                      <a:lnTo>
                        <a:pt x="272" y="67"/>
                      </a:lnTo>
                      <a:lnTo>
                        <a:pt x="272" y="68"/>
                      </a:lnTo>
                      <a:lnTo>
                        <a:pt x="272" y="69"/>
                      </a:lnTo>
                      <a:lnTo>
                        <a:pt x="273" y="70"/>
                      </a:lnTo>
                      <a:lnTo>
                        <a:pt x="273" y="71"/>
                      </a:lnTo>
                      <a:lnTo>
                        <a:pt x="273" y="72"/>
                      </a:lnTo>
                      <a:lnTo>
                        <a:pt x="273" y="74"/>
                      </a:lnTo>
                      <a:lnTo>
                        <a:pt x="273" y="76"/>
                      </a:lnTo>
                      <a:lnTo>
                        <a:pt x="273" y="77"/>
                      </a:lnTo>
                      <a:lnTo>
                        <a:pt x="273" y="79"/>
                      </a:lnTo>
                      <a:lnTo>
                        <a:pt x="273" y="81"/>
                      </a:lnTo>
                      <a:lnTo>
                        <a:pt x="274" y="83"/>
                      </a:lnTo>
                      <a:lnTo>
                        <a:pt x="275" y="85"/>
                      </a:lnTo>
                      <a:lnTo>
                        <a:pt x="275" y="86"/>
                      </a:lnTo>
                      <a:lnTo>
                        <a:pt x="276" y="87"/>
                      </a:lnTo>
                      <a:lnTo>
                        <a:pt x="276" y="89"/>
                      </a:lnTo>
                      <a:lnTo>
                        <a:pt x="277" y="90"/>
                      </a:lnTo>
                      <a:lnTo>
                        <a:pt x="276" y="90"/>
                      </a:lnTo>
                      <a:lnTo>
                        <a:pt x="275" y="93"/>
                      </a:lnTo>
                      <a:lnTo>
                        <a:pt x="274" y="95"/>
                      </a:lnTo>
                      <a:lnTo>
                        <a:pt x="274" y="96"/>
                      </a:lnTo>
                      <a:lnTo>
                        <a:pt x="274" y="97"/>
                      </a:lnTo>
                      <a:lnTo>
                        <a:pt x="274" y="98"/>
                      </a:lnTo>
                      <a:lnTo>
                        <a:pt x="273" y="99"/>
                      </a:lnTo>
                      <a:lnTo>
                        <a:pt x="273" y="100"/>
                      </a:lnTo>
                      <a:lnTo>
                        <a:pt x="272" y="102"/>
                      </a:lnTo>
                      <a:lnTo>
                        <a:pt x="272" y="103"/>
                      </a:lnTo>
                      <a:lnTo>
                        <a:pt x="273" y="105"/>
                      </a:lnTo>
                      <a:lnTo>
                        <a:pt x="273" y="107"/>
                      </a:lnTo>
                      <a:lnTo>
                        <a:pt x="272" y="107"/>
                      </a:lnTo>
                      <a:lnTo>
                        <a:pt x="272" y="108"/>
                      </a:lnTo>
                      <a:lnTo>
                        <a:pt x="271" y="108"/>
                      </a:lnTo>
                      <a:lnTo>
                        <a:pt x="271" y="109"/>
                      </a:lnTo>
                      <a:lnTo>
                        <a:pt x="271" y="111"/>
                      </a:lnTo>
                      <a:lnTo>
                        <a:pt x="270" y="111"/>
                      </a:lnTo>
                      <a:lnTo>
                        <a:pt x="269" y="112"/>
                      </a:lnTo>
                      <a:lnTo>
                        <a:pt x="269" y="114"/>
                      </a:lnTo>
                      <a:lnTo>
                        <a:pt x="269" y="115"/>
                      </a:lnTo>
                      <a:lnTo>
                        <a:pt x="269" y="116"/>
                      </a:lnTo>
                      <a:lnTo>
                        <a:pt x="268" y="117"/>
                      </a:lnTo>
                      <a:lnTo>
                        <a:pt x="267" y="119"/>
                      </a:lnTo>
                      <a:lnTo>
                        <a:pt x="266" y="120"/>
                      </a:lnTo>
                      <a:lnTo>
                        <a:pt x="266" y="121"/>
                      </a:lnTo>
                      <a:lnTo>
                        <a:pt x="266" y="122"/>
                      </a:lnTo>
                      <a:lnTo>
                        <a:pt x="266" y="123"/>
                      </a:lnTo>
                      <a:lnTo>
                        <a:pt x="266" y="125"/>
                      </a:lnTo>
                      <a:lnTo>
                        <a:pt x="266" y="126"/>
                      </a:lnTo>
                      <a:lnTo>
                        <a:pt x="266" y="127"/>
                      </a:lnTo>
                      <a:lnTo>
                        <a:pt x="266" y="128"/>
                      </a:lnTo>
                      <a:lnTo>
                        <a:pt x="264" y="130"/>
                      </a:lnTo>
                      <a:lnTo>
                        <a:pt x="264" y="131"/>
                      </a:lnTo>
                      <a:lnTo>
                        <a:pt x="263" y="133"/>
                      </a:lnTo>
                      <a:lnTo>
                        <a:pt x="263" y="134"/>
                      </a:lnTo>
                      <a:lnTo>
                        <a:pt x="264" y="134"/>
                      </a:lnTo>
                      <a:lnTo>
                        <a:pt x="265" y="136"/>
                      </a:lnTo>
                      <a:lnTo>
                        <a:pt x="265" y="137"/>
                      </a:lnTo>
                      <a:lnTo>
                        <a:pt x="265" y="139"/>
                      </a:lnTo>
                      <a:lnTo>
                        <a:pt x="264" y="140"/>
                      </a:lnTo>
                      <a:lnTo>
                        <a:pt x="263" y="141"/>
                      </a:lnTo>
                      <a:lnTo>
                        <a:pt x="263" y="142"/>
                      </a:lnTo>
                      <a:lnTo>
                        <a:pt x="263" y="143"/>
                      </a:lnTo>
                      <a:lnTo>
                        <a:pt x="263" y="144"/>
                      </a:lnTo>
                      <a:lnTo>
                        <a:pt x="263" y="145"/>
                      </a:lnTo>
                      <a:lnTo>
                        <a:pt x="262" y="145"/>
                      </a:lnTo>
                      <a:lnTo>
                        <a:pt x="261" y="146"/>
                      </a:lnTo>
                      <a:lnTo>
                        <a:pt x="260" y="146"/>
                      </a:lnTo>
                      <a:lnTo>
                        <a:pt x="260" y="147"/>
                      </a:lnTo>
                      <a:lnTo>
                        <a:pt x="259" y="147"/>
                      </a:lnTo>
                      <a:lnTo>
                        <a:pt x="258" y="147"/>
                      </a:lnTo>
                      <a:lnTo>
                        <a:pt x="258" y="148"/>
                      </a:lnTo>
                      <a:lnTo>
                        <a:pt x="258" y="149"/>
                      </a:lnTo>
                      <a:lnTo>
                        <a:pt x="257" y="150"/>
                      </a:lnTo>
                      <a:lnTo>
                        <a:pt x="258" y="150"/>
                      </a:lnTo>
                      <a:lnTo>
                        <a:pt x="257" y="150"/>
                      </a:lnTo>
                      <a:lnTo>
                        <a:pt x="256" y="152"/>
                      </a:lnTo>
                      <a:lnTo>
                        <a:pt x="255" y="153"/>
                      </a:lnTo>
                      <a:lnTo>
                        <a:pt x="255" y="154"/>
                      </a:lnTo>
                      <a:lnTo>
                        <a:pt x="255" y="155"/>
                      </a:lnTo>
                      <a:lnTo>
                        <a:pt x="254" y="156"/>
                      </a:lnTo>
                      <a:lnTo>
                        <a:pt x="253" y="156"/>
                      </a:lnTo>
                      <a:lnTo>
                        <a:pt x="253" y="157"/>
                      </a:lnTo>
                      <a:lnTo>
                        <a:pt x="252" y="157"/>
                      </a:lnTo>
                      <a:lnTo>
                        <a:pt x="251" y="157"/>
                      </a:lnTo>
                      <a:lnTo>
                        <a:pt x="249" y="156"/>
                      </a:lnTo>
                      <a:lnTo>
                        <a:pt x="248" y="156"/>
                      </a:lnTo>
                      <a:lnTo>
                        <a:pt x="247" y="157"/>
                      </a:lnTo>
                      <a:lnTo>
                        <a:pt x="246" y="157"/>
                      </a:lnTo>
                      <a:lnTo>
                        <a:pt x="245" y="158"/>
                      </a:lnTo>
                      <a:lnTo>
                        <a:pt x="245" y="159"/>
                      </a:lnTo>
                      <a:lnTo>
                        <a:pt x="245" y="160"/>
                      </a:lnTo>
                      <a:lnTo>
                        <a:pt x="245" y="161"/>
                      </a:lnTo>
                      <a:lnTo>
                        <a:pt x="246" y="162"/>
                      </a:lnTo>
                      <a:lnTo>
                        <a:pt x="247" y="162"/>
                      </a:lnTo>
                      <a:lnTo>
                        <a:pt x="248" y="163"/>
                      </a:lnTo>
                      <a:lnTo>
                        <a:pt x="249" y="164"/>
                      </a:lnTo>
                      <a:lnTo>
                        <a:pt x="250" y="165"/>
                      </a:lnTo>
                      <a:lnTo>
                        <a:pt x="251" y="166"/>
                      </a:lnTo>
                      <a:lnTo>
                        <a:pt x="251" y="167"/>
                      </a:lnTo>
                      <a:lnTo>
                        <a:pt x="252" y="168"/>
                      </a:lnTo>
                      <a:lnTo>
                        <a:pt x="252" y="169"/>
                      </a:lnTo>
                      <a:lnTo>
                        <a:pt x="253" y="169"/>
                      </a:lnTo>
                      <a:lnTo>
                        <a:pt x="254" y="169"/>
                      </a:lnTo>
                      <a:lnTo>
                        <a:pt x="255" y="168"/>
                      </a:lnTo>
                      <a:lnTo>
                        <a:pt x="255" y="167"/>
                      </a:lnTo>
                      <a:lnTo>
                        <a:pt x="256" y="167"/>
                      </a:lnTo>
                      <a:lnTo>
                        <a:pt x="257" y="166"/>
                      </a:lnTo>
                      <a:lnTo>
                        <a:pt x="258" y="167"/>
                      </a:lnTo>
                      <a:lnTo>
                        <a:pt x="259" y="167"/>
                      </a:lnTo>
                      <a:lnTo>
                        <a:pt x="260" y="167"/>
                      </a:lnTo>
                      <a:lnTo>
                        <a:pt x="261" y="167"/>
                      </a:lnTo>
                      <a:lnTo>
                        <a:pt x="262" y="167"/>
                      </a:lnTo>
                      <a:lnTo>
                        <a:pt x="262" y="168"/>
                      </a:lnTo>
                      <a:lnTo>
                        <a:pt x="263" y="168"/>
                      </a:lnTo>
                      <a:lnTo>
                        <a:pt x="264" y="169"/>
                      </a:lnTo>
                      <a:lnTo>
                        <a:pt x="265" y="171"/>
                      </a:lnTo>
                      <a:lnTo>
                        <a:pt x="266" y="172"/>
                      </a:lnTo>
                      <a:lnTo>
                        <a:pt x="266" y="173"/>
                      </a:lnTo>
                      <a:lnTo>
                        <a:pt x="265" y="174"/>
                      </a:lnTo>
                      <a:lnTo>
                        <a:pt x="265" y="175"/>
                      </a:lnTo>
                      <a:lnTo>
                        <a:pt x="264" y="175"/>
                      </a:lnTo>
                      <a:lnTo>
                        <a:pt x="264" y="176"/>
                      </a:lnTo>
                      <a:lnTo>
                        <a:pt x="262" y="177"/>
                      </a:lnTo>
                      <a:lnTo>
                        <a:pt x="261" y="177"/>
                      </a:lnTo>
                      <a:lnTo>
                        <a:pt x="259" y="177"/>
                      </a:lnTo>
                      <a:lnTo>
                        <a:pt x="259" y="178"/>
                      </a:lnTo>
                      <a:lnTo>
                        <a:pt x="258" y="178"/>
                      </a:lnTo>
                      <a:lnTo>
                        <a:pt x="257" y="179"/>
                      </a:lnTo>
                      <a:lnTo>
                        <a:pt x="256" y="180"/>
                      </a:lnTo>
                      <a:lnTo>
                        <a:pt x="257" y="180"/>
                      </a:lnTo>
                      <a:lnTo>
                        <a:pt x="258" y="181"/>
                      </a:lnTo>
                      <a:lnTo>
                        <a:pt x="259" y="181"/>
                      </a:lnTo>
                      <a:lnTo>
                        <a:pt x="260" y="180"/>
                      </a:lnTo>
                      <a:lnTo>
                        <a:pt x="261" y="180"/>
                      </a:lnTo>
                      <a:lnTo>
                        <a:pt x="262" y="180"/>
                      </a:lnTo>
                      <a:lnTo>
                        <a:pt x="263" y="180"/>
                      </a:lnTo>
                      <a:lnTo>
                        <a:pt x="263" y="181"/>
                      </a:lnTo>
                      <a:lnTo>
                        <a:pt x="263" y="182"/>
                      </a:lnTo>
                      <a:lnTo>
                        <a:pt x="263" y="183"/>
                      </a:lnTo>
                      <a:lnTo>
                        <a:pt x="263" y="184"/>
                      </a:lnTo>
                      <a:lnTo>
                        <a:pt x="264" y="184"/>
                      </a:lnTo>
                      <a:lnTo>
                        <a:pt x="265" y="184"/>
                      </a:lnTo>
                      <a:lnTo>
                        <a:pt x="265" y="185"/>
                      </a:lnTo>
                      <a:lnTo>
                        <a:pt x="265" y="186"/>
                      </a:lnTo>
                      <a:lnTo>
                        <a:pt x="265" y="187"/>
                      </a:lnTo>
                      <a:lnTo>
                        <a:pt x="265" y="188"/>
                      </a:lnTo>
                      <a:lnTo>
                        <a:pt x="266" y="188"/>
                      </a:lnTo>
                      <a:lnTo>
                        <a:pt x="266" y="187"/>
                      </a:lnTo>
                      <a:lnTo>
                        <a:pt x="267" y="187"/>
                      </a:lnTo>
                      <a:lnTo>
                        <a:pt x="268" y="187"/>
                      </a:lnTo>
                      <a:lnTo>
                        <a:pt x="269" y="187"/>
                      </a:lnTo>
                      <a:lnTo>
                        <a:pt x="269" y="188"/>
                      </a:lnTo>
                      <a:lnTo>
                        <a:pt x="269" y="189"/>
                      </a:lnTo>
                      <a:lnTo>
                        <a:pt x="268" y="189"/>
                      </a:lnTo>
                      <a:lnTo>
                        <a:pt x="268" y="190"/>
                      </a:lnTo>
                      <a:lnTo>
                        <a:pt x="269" y="190"/>
                      </a:lnTo>
                      <a:lnTo>
                        <a:pt x="270" y="190"/>
                      </a:lnTo>
                      <a:lnTo>
                        <a:pt x="271" y="191"/>
                      </a:lnTo>
                      <a:lnTo>
                        <a:pt x="271" y="192"/>
                      </a:lnTo>
                      <a:lnTo>
                        <a:pt x="272" y="193"/>
                      </a:lnTo>
                      <a:lnTo>
                        <a:pt x="272" y="194"/>
                      </a:lnTo>
                      <a:lnTo>
                        <a:pt x="272" y="195"/>
                      </a:lnTo>
                      <a:lnTo>
                        <a:pt x="272" y="196"/>
                      </a:lnTo>
                      <a:lnTo>
                        <a:pt x="272" y="197"/>
                      </a:lnTo>
                      <a:lnTo>
                        <a:pt x="272" y="198"/>
                      </a:lnTo>
                      <a:lnTo>
                        <a:pt x="273" y="198"/>
                      </a:lnTo>
                      <a:lnTo>
                        <a:pt x="274" y="198"/>
                      </a:lnTo>
                      <a:lnTo>
                        <a:pt x="274" y="197"/>
                      </a:lnTo>
                      <a:lnTo>
                        <a:pt x="273" y="196"/>
                      </a:lnTo>
                      <a:lnTo>
                        <a:pt x="273" y="195"/>
                      </a:lnTo>
                      <a:lnTo>
                        <a:pt x="274" y="195"/>
                      </a:lnTo>
                      <a:lnTo>
                        <a:pt x="275" y="196"/>
                      </a:lnTo>
                      <a:lnTo>
                        <a:pt x="275" y="197"/>
                      </a:lnTo>
                      <a:lnTo>
                        <a:pt x="276" y="197"/>
                      </a:lnTo>
                      <a:lnTo>
                        <a:pt x="276" y="198"/>
                      </a:lnTo>
                      <a:lnTo>
                        <a:pt x="277" y="199"/>
                      </a:lnTo>
                      <a:lnTo>
                        <a:pt x="276" y="199"/>
                      </a:lnTo>
                      <a:lnTo>
                        <a:pt x="275" y="199"/>
                      </a:lnTo>
                      <a:lnTo>
                        <a:pt x="276" y="199"/>
                      </a:lnTo>
                      <a:lnTo>
                        <a:pt x="276" y="200"/>
                      </a:lnTo>
                      <a:lnTo>
                        <a:pt x="277" y="201"/>
                      </a:lnTo>
                      <a:lnTo>
                        <a:pt x="278" y="201"/>
                      </a:lnTo>
                      <a:lnTo>
                        <a:pt x="278" y="202"/>
                      </a:lnTo>
                      <a:lnTo>
                        <a:pt x="277" y="202"/>
                      </a:lnTo>
                      <a:lnTo>
                        <a:pt x="278" y="202"/>
                      </a:lnTo>
                      <a:lnTo>
                        <a:pt x="278" y="203"/>
                      </a:lnTo>
                      <a:lnTo>
                        <a:pt x="277" y="203"/>
                      </a:lnTo>
                      <a:lnTo>
                        <a:pt x="277" y="204"/>
                      </a:lnTo>
                      <a:lnTo>
                        <a:pt x="278" y="204"/>
                      </a:lnTo>
                      <a:lnTo>
                        <a:pt x="279" y="204"/>
                      </a:lnTo>
                      <a:lnTo>
                        <a:pt x="280" y="204"/>
                      </a:lnTo>
                      <a:lnTo>
                        <a:pt x="280" y="205"/>
                      </a:lnTo>
                      <a:lnTo>
                        <a:pt x="281" y="205"/>
                      </a:lnTo>
                      <a:lnTo>
                        <a:pt x="281" y="206"/>
                      </a:lnTo>
                      <a:lnTo>
                        <a:pt x="281" y="207"/>
                      </a:lnTo>
                      <a:lnTo>
                        <a:pt x="281" y="206"/>
                      </a:lnTo>
                      <a:lnTo>
                        <a:pt x="281" y="207"/>
                      </a:lnTo>
                      <a:lnTo>
                        <a:pt x="282" y="207"/>
                      </a:lnTo>
                      <a:lnTo>
                        <a:pt x="281" y="207"/>
                      </a:lnTo>
                      <a:lnTo>
                        <a:pt x="282" y="207"/>
                      </a:lnTo>
                      <a:lnTo>
                        <a:pt x="282" y="208"/>
                      </a:lnTo>
                      <a:lnTo>
                        <a:pt x="282" y="209"/>
                      </a:lnTo>
                      <a:lnTo>
                        <a:pt x="283" y="209"/>
                      </a:lnTo>
                      <a:lnTo>
                        <a:pt x="282" y="210"/>
                      </a:lnTo>
                      <a:lnTo>
                        <a:pt x="283" y="210"/>
                      </a:lnTo>
                      <a:lnTo>
                        <a:pt x="282" y="210"/>
                      </a:lnTo>
                      <a:lnTo>
                        <a:pt x="282" y="211"/>
                      </a:lnTo>
                      <a:lnTo>
                        <a:pt x="283" y="211"/>
                      </a:lnTo>
                      <a:lnTo>
                        <a:pt x="283" y="212"/>
                      </a:lnTo>
                      <a:lnTo>
                        <a:pt x="284" y="212"/>
                      </a:lnTo>
                      <a:lnTo>
                        <a:pt x="284" y="213"/>
                      </a:lnTo>
                      <a:lnTo>
                        <a:pt x="285" y="213"/>
                      </a:lnTo>
                      <a:lnTo>
                        <a:pt x="286" y="213"/>
                      </a:lnTo>
                      <a:lnTo>
                        <a:pt x="286" y="214"/>
                      </a:lnTo>
                      <a:lnTo>
                        <a:pt x="286" y="213"/>
                      </a:lnTo>
                      <a:lnTo>
                        <a:pt x="286" y="214"/>
                      </a:lnTo>
                      <a:lnTo>
                        <a:pt x="287" y="215"/>
                      </a:lnTo>
                      <a:lnTo>
                        <a:pt x="287" y="214"/>
                      </a:lnTo>
                      <a:lnTo>
                        <a:pt x="287" y="215"/>
                      </a:lnTo>
                      <a:lnTo>
                        <a:pt x="287" y="216"/>
                      </a:lnTo>
                      <a:lnTo>
                        <a:pt x="288" y="216"/>
                      </a:lnTo>
                      <a:lnTo>
                        <a:pt x="288" y="217"/>
                      </a:lnTo>
                      <a:lnTo>
                        <a:pt x="289" y="217"/>
                      </a:lnTo>
                      <a:lnTo>
                        <a:pt x="289" y="218"/>
                      </a:lnTo>
                      <a:lnTo>
                        <a:pt x="290" y="218"/>
                      </a:lnTo>
                      <a:lnTo>
                        <a:pt x="290" y="219"/>
                      </a:lnTo>
                      <a:lnTo>
                        <a:pt x="290" y="220"/>
                      </a:lnTo>
                      <a:lnTo>
                        <a:pt x="291" y="220"/>
                      </a:lnTo>
                      <a:lnTo>
                        <a:pt x="291" y="221"/>
                      </a:lnTo>
                      <a:lnTo>
                        <a:pt x="292" y="221"/>
                      </a:lnTo>
                      <a:lnTo>
                        <a:pt x="292" y="222"/>
                      </a:lnTo>
                      <a:lnTo>
                        <a:pt x="292" y="223"/>
                      </a:lnTo>
                      <a:lnTo>
                        <a:pt x="292" y="222"/>
                      </a:lnTo>
                      <a:lnTo>
                        <a:pt x="293" y="222"/>
                      </a:lnTo>
                      <a:lnTo>
                        <a:pt x="293" y="223"/>
                      </a:lnTo>
                      <a:lnTo>
                        <a:pt x="293" y="224"/>
                      </a:lnTo>
                      <a:lnTo>
                        <a:pt x="292" y="224"/>
                      </a:lnTo>
                      <a:lnTo>
                        <a:pt x="293" y="224"/>
                      </a:lnTo>
                      <a:lnTo>
                        <a:pt x="293" y="225"/>
                      </a:lnTo>
                      <a:lnTo>
                        <a:pt x="292" y="225"/>
                      </a:lnTo>
                      <a:lnTo>
                        <a:pt x="294" y="225"/>
                      </a:lnTo>
                      <a:lnTo>
                        <a:pt x="294" y="226"/>
                      </a:lnTo>
                      <a:lnTo>
                        <a:pt x="295" y="226"/>
                      </a:lnTo>
                      <a:lnTo>
                        <a:pt x="296" y="227"/>
                      </a:lnTo>
                      <a:lnTo>
                        <a:pt x="296" y="228"/>
                      </a:lnTo>
                      <a:lnTo>
                        <a:pt x="296" y="229"/>
                      </a:lnTo>
                      <a:lnTo>
                        <a:pt x="296" y="230"/>
                      </a:lnTo>
                      <a:lnTo>
                        <a:pt x="297" y="230"/>
                      </a:lnTo>
                      <a:lnTo>
                        <a:pt x="297" y="231"/>
                      </a:lnTo>
                      <a:lnTo>
                        <a:pt x="298" y="231"/>
                      </a:lnTo>
                      <a:lnTo>
                        <a:pt x="299" y="231"/>
                      </a:lnTo>
                      <a:lnTo>
                        <a:pt x="300" y="231"/>
                      </a:lnTo>
                      <a:lnTo>
                        <a:pt x="300" y="232"/>
                      </a:lnTo>
                      <a:lnTo>
                        <a:pt x="301" y="232"/>
                      </a:lnTo>
                      <a:lnTo>
                        <a:pt x="301" y="231"/>
                      </a:lnTo>
                      <a:lnTo>
                        <a:pt x="301" y="230"/>
                      </a:lnTo>
                      <a:lnTo>
                        <a:pt x="301" y="231"/>
                      </a:lnTo>
                      <a:lnTo>
                        <a:pt x="302" y="231"/>
                      </a:lnTo>
                      <a:lnTo>
                        <a:pt x="302" y="230"/>
                      </a:lnTo>
                      <a:lnTo>
                        <a:pt x="303" y="230"/>
                      </a:lnTo>
                      <a:lnTo>
                        <a:pt x="303" y="229"/>
                      </a:lnTo>
                      <a:lnTo>
                        <a:pt x="304" y="229"/>
                      </a:lnTo>
                      <a:lnTo>
                        <a:pt x="304" y="228"/>
                      </a:lnTo>
                      <a:lnTo>
                        <a:pt x="304" y="227"/>
                      </a:lnTo>
                      <a:lnTo>
                        <a:pt x="305" y="227"/>
                      </a:lnTo>
                      <a:lnTo>
                        <a:pt x="306" y="227"/>
                      </a:lnTo>
                      <a:lnTo>
                        <a:pt x="306" y="226"/>
                      </a:lnTo>
                      <a:lnTo>
                        <a:pt x="306" y="227"/>
                      </a:lnTo>
                      <a:lnTo>
                        <a:pt x="307" y="227"/>
                      </a:lnTo>
                      <a:lnTo>
                        <a:pt x="307" y="226"/>
                      </a:lnTo>
                      <a:lnTo>
                        <a:pt x="306" y="226"/>
                      </a:lnTo>
                      <a:lnTo>
                        <a:pt x="307" y="226"/>
                      </a:lnTo>
                      <a:lnTo>
                        <a:pt x="308" y="226"/>
                      </a:lnTo>
                      <a:lnTo>
                        <a:pt x="309" y="226"/>
                      </a:lnTo>
                      <a:lnTo>
                        <a:pt x="309" y="225"/>
                      </a:lnTo>
                      <a:lnTo>
                        <a:pt x="310" y="225"/>
                      </a:lnTo>
                      <a:lnTo>
                        <a:pt x="310" y="224"/>
                      </a:lnTo>
                      <a:lnTo>
                        <a:pt x="311" y="224"/>
                      </a:lnTo>
                      <a:lnTo>
                        <a:pt x="311" y="225"/>
                      </a:lnTo>
                      <a:lnTo>
                        <a:pt x="311" y="224"/>
                      </a:lnTo>
                      <a:lnTo>
                        <a:pt x="312" y="224"/>
                      </a:lnTo>
                      <a:lnTo>
                        <a:pt x="313" y="224"/>
                      </a:lnTo>
                      <a:lnTo>
                        <a:pt x="313" y="225"/>
                      </a:lnTo>
                      <a:lnTo>
                        <a:pt x="313" y="224"/>
                      </a:lnTo>
                      <a:lnTo>
                        <a:pt x="314" y="225"/>
                      </a:lnTo>
                      <a:lnTo>
                        <a:pt x="314" y="224"/>
                      </a:lnTo>
                      <a:lnTo>
                        <a:pt x="315" y="224"/>
                      </a:lnTo>
                      <a:lnTo>
                        <a:pt x="316" y="224"/>
                      </a:lnTo>
                      <a:lnTo>
                        <a:pt x="317" y="224"/>
                      </a:lnTo>
                      <a:lnTo>
                        <a:pt x="318" y="224"/>
                      </a:lnTo>
                      <a:lnTo>
                        <a:pt x="318" y="223"/>
                      </a:lnTo>
                      <a:lnTo>
                        <a:pt x="318" y="224"/>
                      </a:lnTo>
                      <a:lnTo>
                        <a:pt x="318" y="223"/>
                      </a:lnTo>
                      <a:lnTo>
                        <a:pt x="319" y="223"/>
                      </a:lnTo>
                      <a:lnTo>
                        <a:pt x="319" y="222"/>
                      </a:lnTo>
                      <a:lnTo>
                        <a:pt x="320" y="222"/>
                      </a:lnTo>
                      <a:lnTo>
                        <a:pt x="321" y="222"/>
                      </a:lnTo>
                      <a:lnTo>
                        <a:pt x="322" y="222"/>
                      </a:lnTo>
                      <a:lnTo>
                        <a:pt x="323" y="221"/>
                      </a:lnTo>
                      <a:lnTo>
                        <a:pt x="323" y="222"/>
                      </a:lnTo>
                      <a:lnTo>
                        <a:pt x="323" y="221"/>
                      </a:lnTo>
                      <a:lnTo>
                        <a:pt x="324" y="221"/>
                      </a:lnTo>
                      <a:lnTo>
                        <a:pt x="324" y="222"/>
                      </a:lnTo>
                      <a:lnTo>
                        <a:pt x="325" y="222"/>
                      </a:lnTo>
                      <a:lnTo>
                        <a:pt x="326" y="222"/>
                      </a:lnTo>
                      <a:lnTo>
                        <a:pt x="326" y="221"/>
                      </a:lnTo>
                      <a:lnTo>
                        <a:pt x="327" y="221"/>
                      </a:lnTo>
                      <a:lnTo>
                        <a:pt x="328" y="221"/>
                      </a:lnTo>
                      <a:lnTo>
                        <a:pt x="329" y="221"/>
                      </a:lnTo>
                      <a:lnTo>
                        <a:pt x="330" y="221"/>
                      </a:lnTo>
                      <a:lnTo>
                        <a:pt x="331" y="221"/>
                      </a:lnTo>
                      <a:lnTo>
                        <a:pt x="332" y="221"/>
                      </a:lnTo>
                      <a:lnTo>
                        <a:pt x="333" y="222"/>
                      </a:lnTo>
                      <a:lnTo>
                        <a:pt x="333" y="221"/>
                      </a:lnTo>
                      <a:lnTo>
                        <a:pt x="333" y="222"/>
                      </a:lnTo>
                      <a:lnTo>
                        <a:pt x="334" y="222"/>
                      </a:lnTo>
                      <a:lnTo>
                        <a:pt x="335" y="223"/>
                      </a:lnTo>
                      <a:lnTo>
                        <a:pt x="335" y="224"/>
                      </a:lnTo>
                      <a:lnTo>
                        <a:pt x="335" y="225"/>
                      </a:lnTo>
                      <a:lnTo>
                        <a:pt x="336" y="225"/>
                      </a:lnTo>
                      <a:lnTo>
                        <a:pt x="337" y="225"/>
                      </a:lnTo>
                      <a:lnTo>
                        <a:pt x="338" y="226"/>
                      </a:lnTo>
                      <a:lnTo>
                        <a:pt x="338" y="227"/>
                      </a:lnTo>
                      <a:lnTo>
                        <a:pt x="339" y="227"/>
                      </a:lnTo>
                      <a:lnTo>
                        <a:pt x="339" y="228"/>
                      </a:lnTo>
                      <a:lnTo>
                        <a:pt x="340" y="228"/>
                      </a:lnTo>
                      <a:lnTo>
                        <a:pt x="340" y="229"/>
                      </a:lnTo>
                      <a:lnTo>
                        <a:pt x="340" y="230"/>
                      </a:lnTo>
                      <a:lnTo>
                        <a:pt x="341" y="230"/>
                      </a:lnTo>
                      <a:lnTo>
                        <a:pt x="341" y="231"/>
                      </a:lnTo>
                      <a:lnTo>
                        <a:pt x="341" y="232"/>
                      </a:lnTo>
                      <a:lnTo>
                        <a:pt x="341" y="233"/>
                      </a:lnTo>
                      <a:lnTo>
                        <a:pt x="341" y="234"/>
                      </a:lnTo>
                      <a:lnTo>
                        <a:pt x="342" y="234"/>
                      </a:lnTo>
                      <a:lnTo>
                        <a:pt x="342" y="235"/>
                      </a:lnTo>
                      <a:lnTo>
                        <a:pt x="341" y="236"/>
                      </a:lnTo>
                      <a:lnTo>
                        <a:pt x="340" y="236"/>
                      </a:lnTo>
                      <a:lnTo>
                        <a:pt x="340" y="237"/>
                      </a:lnTo>
                      <a:lnTo>
                        <a:pt x="339" y="238"/>
                      </a:lnTo>
                      <a:lnTo>
                        <a:pt x="339" y="239"/>
                      </a:lnTo>
                      <a:lnTo>
                        <a:pt x="338" y="241"/>
                      </a:lnTo>
                      <a:lnTo>
                        <a:pt x="338" y="242"/>
                      </a:lnTo>
                      <a:lnTo>
                        <a:pt x="338" y="243"/>
                      </a:lnTo>
                      <a:lnTo>
                        <a:pt x="338" y="244"/>
                      </a:lnTo>
                      <a:lnTo>
                        <a:pt x="339" y="244"/>
                      </a:lnTo>
                      <a:lnTo>
                        <a:pt x="339" y="245"/>
                      </a:lnTo>
                      <a:lnTo>
                        <a:pt x="339" y="246"/>
                      </a:lnTo>
                      <a:lnTo>
                        <a:pt x="338" y="246"/>
                      </a:lnTo>
                      <a:lnTo>
                        <a:pt x="338" y="247"/>
                      </a:lnTo>
                      <a:lnTo>
                        <a:pt x="338" y="248"/>
                      </a:lnTo>
                      <a:lnTo>
                        <a:pt x="338" y="249"/>
                      </a:lnTo>
                      <a:lnTo>
                        <a:pt x="338" y="250"/>
                      </a:lnTo>
                      <a:lnTo>
                        <a:pt x="337" y="251"/>
                      </a:lnTo>
                      <a:lnTo>
                        <a:pt x="337" y="252"/>
                      </a:lnTo>
                      <a:lnTo>
                        <a:pt x="336" y="252"/>
                      </a:lnTo>
                      <a:lnTo>
                        <a:pt x="335" y="252"/>
                      </a:lnTo>
                      <a:lnTo>
                        <a:pt x="335" y="254"/>
                      </a:lnTo>
                      <a:lnTo>
                        <a:pt x="334" y="254"/>
                      </a:lnTo>
                      <a:lnTo>
                        <a:pt x="333" y="254"/>
                      </a:lnTo>
                      <a:lnTo>
                        <a:pt x="332" y="254"/>
                      </a:lnTo>
                      <a:lnTo>
                        <a:pt x="331" y="254"/>
                      </a:lnTo>
                      <a:lnTo>
                        <a:pt x="330" y="254"/>
                      </a:lnTo>
                      <a:lnTo>
                        <a:pt x="329" y="254"/>
                      </a:lnTo>
                      <a:lnTo>
                        <a:pt x="328" y="254"/>
                      </a:lnTo>
                      <a:lnTo>
                        <a:pt x="328" y="253"/>
                      </a:lnTo>
                      <a:lnTo>
                        <a:pt x="327" y="254"/>
                      </a:lnTo>
                      <a:lnTo>
                        <a:pt x="326" y="254"/>
                      </a:lnTo>
                      <a:lnTo>
                        <a:pt x="325" y="254"/>
                      </a:lnTo>
                      <a:lnTo>
                        <a:pt x="324" y="254"/>
                      </a:lnTo>
                      <a:lnTo>
                        <a:pt x="324" y="255"/>
                      </a:lnTo>
                      <a:lnTo>
                        <a:pt x="323" y="255"/>
                      </a:lnTo>
                      <a:lnTo>
                        <a:pt x="322" y="256"/>
                      </a:lnTo>
                      <a:lnTo>
                        <a:pt x="321" y="256"/>
                      </a:lnTo>
                      <a:lnTo>
                        <a:pt x="321" y="257"/>
                      </a:lnTo>
                      <a:lnTo>
                        <a:pt x="320" y="258"/>
                      </a:lnTo>
                      <a:lnTo>
                        <a:pt x="320" y="257"/>
                      </a:lnTo>
                      <a:lnTo>
                        <a:pt x="319" y="257"/>
                      </a:lnTo>
                      <a:lnTo>
                        <a:pt x="318" y="257"/>
                      </a:lnTo>
                      <a:lnTo>
                        <a:pt x="317" y="257"/>
                      </a:lnTo>
                      <a:lnTo>
                        <a:pt x="316" y="256"/>
                      </a:lnTo>
                      <a:lnTo>
                        <a:pt x="316" y="257"/>
                      </a:lnTo>
                      <a:lnTo>
                        <a:pt x="315" y="258"/>
                      </a:lnTo>
                      <a:lnTo>
                        <a:pt x="316" y="259"/>
                      </a:lnTo>
                      <a:lnTo>
                        <a:pt x="315" y="259"/>
                      </a:lnTo>
                      <a:lnTo>
                        <a:pt x="314" y="259"/>
                      </a:lnTo>
                      <a:lnTo>
                        <a:pt x="315" y="260"/>
                      </a:lnTo>
                      <a:lnTo>
                        <a:pt x="315" y="261"/>
                      </a:lnTo>
                      <a:lnTo>
                        <a:pt x="314" y="262"/>
                      </a:lnTo>
                      <a:lnTo>
                        <a:pt x="315" y="262"/>
                      </a:lnTo>
                      <a:lnTo>
                        <a:pt x="315" y="263"/>
                      </a:lnTo>
                      <a:lnTo>
                        <a:pt x="314" y="263"/>
                      </a:lnTo>
                      <a:lnTo>
                        <a:pt x="314" y="264"/>
                      </a:lnTo>
                      <a:lnTo>
                        <a:pt x="313" y="264"/>
                      </a:lnTo>
                      <a:lnTo>
                        <a:pt x="312" y="264"/>
                      </a:lnTo>
                      <a:lnTo>
                        <a:pt x="311" y="264"/>
                      </a:lnTo>
                      <a:lnTo>
                        <a:pt x="310" y="264"/>
                      </a:lnTo>
                      <a:lnTo>
                        <a:pt x="310" y="265"/>
                      </a:lnTo>
                      <a:lnTo>
                        <a:pt x="311" y="265"/>
                      </a:lnTo>
                      <a:lnTo>
                        <a:pt x="310" y="266"/>
                      </a:lnTo>
                      <a:lnTo>
                        <a:pt x="311" y="266"/>
                      </a:lnTo>
                      <a:lnTo>
                        <a:pt x="310" y="266"/>
                      </a:lnTo>
                      <a:lnTo>
                        <a:pt x="310" y="267"/>
                      </a:lnTo>
                      <a:lnTo>
                        <a:pt x="311" y="267"/>
                      </a:lnTo>
                      <a:lnTo>
                        <a:pt x="310" y="268"/>
                      </a:lnTo>
                      <a:lnTo>
                        <a:pt x="311" y="268"/>
                      </a:lnTo>
                      <a:lnTo>
                        <a:pt x="310" y="268"/>
                      </a:lnTo>
                      <a:lnTo>
                        <a:pt x="311" y="269"/>
                      </a:lnTo>
                      <a:lnTo>
                        <a:pt x="310" y="269"/>
                      </a:lnTo>
                      <a:lnTo>
                        <a:pt x="310" y="270"/>
                      </a:lnTo>
                      <a:lnTo>
                        <a:pt x="309" y="270"/>
                      </a:lnTo>
                      <a:lnTo>
                        <a:pt x="310" y="270"/>
                      </a:lnTo>
                      <a:lnTo>
                        <a:pt x="309" y="270"/>
                      </a:lnTo>
                      <a:lnTo>
                        <a:pt x="309" y="271"/>
                      </a:lnTo>
                      <a:lnTo>
                        <a:pt x="308" y="271"/>
                      </a:lnTo>
                      <a:lnTo>
                        <a:pt x="308" y="272"/>
                      </a:lnTo>
                      <a:lnTo>
                        <a:pt x="308" y="271"/>
                      </a:lnTo>
                      <a:lnTo>
                        <a:pt x="307" y="272"/>
                      </a:lnTo>
                      <a:lnTo>
                        <a:pt x="307" y="271"/>
                      </a:lnTo>
                      <a:lnTo>
                        <a:pt x="307" y="272"/>
                      </a:lnTo>
                      <a:lnTo>
                        <a:pt x="306" y="272"/>
                      </a:lnTo>
                      <a:lnTo>
                        <a:pt x="306" y="273"/>
                      </a:lnTo>
                      <a:lnTo>
                        <a:pt x="305" y="273"/>
                      </a:lnTo>
                      <a:lnTo>
                        <a:pt x="305" y="274"/>
                      </a:lnTo>
                      <a:lnTo>
                        <a:pt x="305" y="273"/>
                      </a:lnTo>
                      <a:lnTo>
                        <a:pt x="305" y="274"/>
                      </a:lnTo>
                      <a:lnTo>
                        <a:pt x="306" y="274"/>
                      </a:lnTo>
                      <a:lnTo>
                        <a:pt x="306" y="275"/>
                      </a:lnTo>
                      <a:lnTo>
                        <a:pt x="305" y="275"/>
                      </a:lnTo>
                      <a:lnTo>
                        <a:pt x="305" y="276"/>
                      </a:lnTo>
                      <a:lnTo>
                        <a:pt x="305" y="277"/>
                      </a:lnTo>
                      <a:lnTo>
                        <a:pt x="305" y="278"/>
                      </a:lnTo>
                      <a:lnTo>
                        <a:pt x="306" y="278"/>
                      </a:lnTo>
                      <a:lnTo>
                        <a:pt x="306" y="279"/>
                      </a:lnTo>
                      <a:lnTo>
                        <a:pt x="307" y="279"/>
                      </a:lnTo>
                      <a:lnTo>
                        <a:pt x="307" y="280"/>
                      </a:lnTo>
                      <a:lnTo>
                        <a:pt x="307" y="281"/>
                      </a:lnTo>
                      <a:lnTo>
                        <a:pt x="306" y="281"/>
                      </a:lnTo>
                      <a:lnTo>
                        <a:pt x="306" y="282"/>
                      </a:lnTo>
                      <a:lnTo>
                        <a:pt x="305" y="282"/>
                      </a:lnTo>
                      <a:lnTo>
                        <a:pt x="305" y="283"/>
                      </a:lnTo>
                      <a:lnTo>
                        <a:pt x="304" y="283"/>
                      </a:lnTo>
                      <a:lnTo>
                        <a:pt x="304" y="284"/>
                      </a:lnTo>
                      <a:lnTo>
                        <a:pt x="303" y="283"/>
                      </a:lnTo>
                      <a:lnTo>
                        <a:pt x="303" y="284"/>
                      </a:lnTo>
                      <a:lnTo>
                        <a:pt x="304" y="284"/>
                      </a:lnTo>
                      <a:lnTo>
                        <a:pt x="304" y="285"/>
                      </a:lnTo>
                      <a:lnTo>
                        <a:pt x="304" y="286"/>
                      </a:lnTo>
                      <a:lnTo>
                        <a:pt x="304" y="287"/>
                      </a:lnTo>
                      <a:lnTo>
                        <a:pt x="305" y="287"/>
                      </a:lnTo>
                      <a:lnTo>
                        <a:pt x="305" y="288"/>
                      </a:lnTo>
                      <a:lnTo>
                        <a:pt x="305" y="289"/>
                      </a:lnTo>
                      <a:lnTo>
                        <a:pt x="305" y="290"/>
                      </a:lnTo>
                      <a:lnTo>
                        <a:pt x="305" y="291"/>
                      </a:lnTo>
                      <a:lnTo>
                        <a:pt x="304" y="291"/>
                      </a:lnTo>
                      <a:lnTo>
                        <a:pt x="305" y="292"/>
                      </a:lnTo>
                      <a:lnTo>
                        <a:pt x="304" y="292"/>
                      </a:lnTo>
                      <a:lnTo>
                        <a:pt x="304" y="293"/>
                      </a:lnTo>
                      <a:lnTo>
                        <a:pt x="304" y="294"/>
                      </a:lnTo>
                      <a:lnTo>
                        <a:pt x="303" y="294"/>
                      </a:lnTo>
                      <a:lnTo>
                        <a:pt x="302" y="294"/>
                      </a:lnTo>
                      <a:lnTo>
                        <a:pt x="301" y="295"/>
                      </a:lnTo>
                      <a:lnTo>
                        <a:pt x="300" y="294"/>
                      </a:lnTo>
                      <a:lnTo>
                        <a:pt x="299" y="294"/>
                      </a:lnTo>
                      <a:lnTo>
                        <a:pt x="299" y="295"/>
                      </a:lnTo>
                      <a:lnTo>
                        <a:pt x="298" y="295"/>
                      </a:lnTo>
                      <a:lnTo>
                        <a:pt x="298" y="296"/>
                      </a:lnTo>
                      <a:lnTo>
                        <a:pt x="298" y="297"/>
                      </a:lnTo>
                      <a:lnTo>
                        <a:pt x="299" y="297"/>
                      </a:lnTo>
                      <a:lnTo>
                        <a:pt x="300" y="298"/>
                      </a:lnTo>
                      <a:lnTo>
                        <a:pt x="299" y="298"/>
                      </a:lnTo>
                      <a:lnTo>
                        <a:pt x="299" y="299"/>
                      </a:lnTo>
                      <a:lnTo>
                        <a:pt x="298" y="299"/>
                      </a:lnTo>
                      <a:lnTo>
                        <a:pt x="297" y="299"/>
                      </a:lnTo>
                      <a:lnTo>
                        <a:pt x="297" y="300"/>
                      </a:lnTo>
                      <a:lnTo>
                        <a:pt x="298" y="300"/>
                      </a:lnTo>
                      <a:lnTo>
                        <a:pt x="297" y="300"/>
                      </a:lnTo>
                      <a:lnTo>
                        <a:pt x="296" y="300"/>
                      </a:lnTo>
                      <a:lnTo>
                        <a:pt x="296" y="301"/>
                      </a:lnTo>
                      <a:lnTo>
                        <a:pt x="296" y="302"/>
                      </a:lnTo>
                      <a:lnTo>
                        <a:pt x="296" y="303"/>
                      </a:lnTo>
                      <a:lnTo>
                        <a:pt x="295" y="303"/>
                      </a:lnTo>
                      <a:lnTo>
                        <a:pt x="295" y="304"/>
                      </a:lnTo>
                      <a:lnTo>
                        <a:pt x="295" y="303"/>
                      </a:lnTo>
                      <a:lnTo>
                        <a:pt x="294" y="303"/>
                      </a:lnTo>
                      <a:lnTo>
                        <a:pt x="295" y="303"/>
                      </a:lnTo>
                      <a:lnTo>
                        <a:pt x="294" y="303"/>
                      </a:lnTo>
                      <a:lnTo>
                        <a:pt x="294" y="304"/>
                      </a:lnTo>
                      <a:lnTo>
                        <a:pt x="293" y="305"/>
                      </a:lnTo>
                      <a:lnTo>
                        <a:pt x="292" y="305"/>
                      </a:lnTo>
                      <a:lnTo>
                        <a:pt x="292" y="306"/>
                      </a:lnTo>
                      <a:lnTo>
                        <a:pt x="293" y="306"/>
                      </a:lnTo>
                      <a:lnTo>
                        <a:pt x="293" y="305"/>
                      </a:lnTo>
                      <a:lnTo>
                        <a:pt x="293" y="306"/>
                      </a:lnTo>
                      <a:lnTo>
                        <a:pt x="293" y="307"/>
                      </a:lnTo>
                      <a:lnTo>
                        <a:pt x="293" y="308"/>
                      </a:lnTo>
                      <a:lnTo>
                        <a:pt x="292" y="308"/>
                      </a:lnTo>
                      <a:lnTo>
                        <a:pt x="292" y="309"/>
                      </a:lnTo>
                      <a:lnTo>
                        <a:pt x="292" y="308"/>
                      </a:lnTo>
                      <a:lnTo>
                        <a:pt x="292" y="309"/>
                      </a:lnTo>
                      <a:lnTo>
                        <a:pt x="291" y="309"/>
                      </a:lnTo>
                      <a:lnTo>
                        <a:pt x="292" y="309"/>
                      </a:lnTo>
                      <a:lnTo>
                        <a:pt x="293" y="310"/>
                      </a:lnTo>
                      <a:lnTo>
                        <a:pt x="294" y="310"/>
                      </a:lnTo>
                      <a:lnTo>
                        <a:pt x="295" y="310"/>
                      </a:lnTo>
                      <a:lnTo>
                        <a:pt x="296" y="310"/>
                      </a:lnTo>
                      <a:lnTo>
                        <a:pt x="296" y="311"/>
                      </a:lnTo>
                      <a:lnTo>
                        <a:pt x="297" y="311"/>
                      </a:lnTo>
                      <a:lnTo>
                        <a:pt x="298" y="310"/>
                      </a:lnTo>
                      <a:lnTo>
                        <a:pt x="298" y="311"/>
                      </a:lnTo>
                      <a:lnTo>
                        <a:pt x="299" y="311"/>
                      </a:lnTo>
                      <a:lnTo>
                        <a:pt x="300" y="310"/>
                      </a:lnTo>
                      <a:lnTo>
                        <a:pt x="301" y="310"/>
                      </a:lnTo>
                      <a:lnTo>
                        <a:pt x="302" y="310"/>
                      </a:lnTo>
                      <a:lnTo>
                        <a:pt x="303" y="310"/>
                      </a:lnTo>
                      <a:lnTo>
                        <a:pt x="303" y="311"/>
                      </a:lnTo>
                      <a:lnTo>
                        <a:pt x="303" y="312"/>
                      </a:lnTo>
                      <a:lnTo>
                        <a:pt x="302" y="311"/>
                      </a:lnTo>
                      <a:lnTo>
                        <a:pt x="302" y="312"/>
                      </a:lnTo>
                      <a:lnTo>
                        <a:pt x="303" y="312"/>
                      </a:lnTo>
                      <a:lnTo>
                        <a:pt x="303" y="313"/>
                      </a:lnTo>
                      <a:lnTo>
                        <a:pt x="302" y="313"/>
                      </a:lnTo>
                      <a:lnTo>
                        <a:pt x="302" y="314"/>
                      </a:lnTo>
                      <a:lnTo>
                        <a:pt x="302" y="315"/>
                      </a:lnTo>
                      <a:lnTo>
                        <a:pt x="303" y="315"/>
                      </a:lnTo>
                      <a:lnTo>
                        <a:pt x="304" y="316"/>
                      </a:lnTo>
                      <a:lnTo>
                        <a:pt x="304" y="315"/>
                      </a:lnTo>
                      <a:lnTo>
                        <a:pt x="305" y="315"/>
                      </a:lnTo>
                      <a:lnTo>
                        <a:pt x="305" y="316"/>
                      </a:lnTo>
                      <a:lnTo>
                        <a:pt x="306" y="316"/>
                      </a:lnTo>
                      <a:lnTo>
                        <a:pt x="306" y="317"/>
                      </a:lnTo>
                      <a:lnTo>
                        <a:pt x="307" y="317"/>
                      </a:lnTo>
                      <a:lnTo>
                        <a:pt x="308" y="317"/>
                      </a:lnTo>
                      <a:lnTo>
                        <a:pt x="308" y="318"/>
                      </a:lnTo>
                      <a:lnTo>
                        <a:pt x="308" y="320"/>
                      </a:lnTo>
                      <a:lnTo>
                        <a:pt x="309" y="321"/>
                      </a:lnTo>
                      <a:lnTo>
                        <a:pt x="310" y="321"/>
                      </a:lnTo>
                      <a:lnTo>
                        <a:pt x="310" y="322"/>
                      </a:lnTo>
                      <a:lnTo>
                        <a:pt x="310" y="323"/>
                      </a:lnTo>
                      <a:lnTo>
                        <a:pt x="309" y="324"/>
                      </a:lnTo>
                      <a:lnTo>
                        <a:pt x="309" y="325"/>
                      </a:lnTo>
                      <a:lnTo>
                        <a:pt x="310" y="325"/>
                      </a:lnTo>
                      <a:lnTo>
                        <a:pt x="310" y="326"/>
                      </a:lnTo>
                      <a:lnTo>
                        <a:pt x="309" y="326"/>
                      </a:lnTo>
                      <a:lnTo>
                        <a:pt x="309" y="327"/>
                      </a:lnTo>
                      <a:lnTo>
                        <a:pt x="308" y="327"/>
                      </a:lnTo>
                      <a:lnTo>
                        <a:pt x="308" y="328"/>
                      </a:lnTo>
                      <a:lnTo>
                        <a:pt x="308" y="329"/>
                      </a:lnTo>
                      <a:lnTo>
                        <a:pt x="309" y="329"/>
                      </a:lnTo>
                      <a:lnTo>
                        <a:pt x="310" y="329"/>
                      </a:lnTo>
                      <a:lnTo>
                        <a:pt x="311" y="330"/>
                      </a:lnTo>
                      <a:lnTo>
                        <a:pt x="310" y="330"/>
                      </a:lnTo>
                      <a:lnTo>
                        <a:pt x="311" y="330"/>
                      </a:lnTo>
                      <a:lnTo>
                        <a:pt x="311" y="331"/>
                      </a:lnTo>
                      <a:lnTo>
                        <a:pt x="311" y="332"/>
                      </a:lnTo>
                      <a:lnTo>
                        <a:pt x="312" y="333"/>
                      </a:lnTo>
                      <a:lnTo>
                        <a:pt x="313" y="334"/>
                      </a:lnTo>
                      <a:lnTo>
                        <a:pt x="314" y="334"/>
                      </a:lnTo>
                      <a:lnTo>
                        <a:pt x="314" y="336"/>
                      </a:lnTo>
                      <a:lnTo>
                        <a:pt x="313" y="337"/>
                      </a:lnTo>
                      <a:lnTo>
                        <a:pt x="314" y="338"/>
                      </a:lnTo>
                      <a:lnTo>
                        <a:pt x="315" y="338"/>
                      </a:lnTo>
                      <a:lnTo>
                        <a:pt x="316" y="338"/>
                      </a:lnTo>
                      <a:lnTo>
                        <a:pt x="316" y="337"/>
                      </a:lnTo>
                      <a:lnTo>
                        <a:pt x="317" y="337"/>
                      </a:lnTo>
                      <a:lnTo>
                        <a:pt x="318" y="337"/>
                      </a:lnTo>
                      <a:lnTo>
                        <a:pt x="319" y="337"/>
                      </a:lnTo>
                      <a:lnTo>
                        <a:pt x="320" y="337"/>
                      </a:lnTo>
                      <a:lnTo>
                        <a:pt x="321" y="337"/>
                      </a:lnTo>
                      <a:lnTo>
                        <a:pt x="322" y="337"/>
                      </a:lnTo>
                      <a:lnTo>
                        <a:pt x="322" y="338"/>
                      </a:lnTo>
                      <a:lnTo>
                        <a:pt x="323" y="338"/>
                      </a:lnTo>
                      <a:lnTo>
                        <a:pt x="324" y="338"/>
                      </a:lnTo>
                      <a:lnTo>
                        <a:pt x="324" y="339"/>
                      </a:lnTo>
                      <a:lnTo>
                        <a:pt x="323" y="339"/>
                      </a:lnTo>
                      <a:lnTo>
                        <a:pt x="323" y="340"/>
                      </a:lnTo>
                      <a:lnTo>
                        <a:pt x="322" y="341"/>
                      </a:lnTo>
                      <a:lnTo>
                        <a:pt x="323" y="342"/>
                      </a:lnTo>
                      <a:lnTo>
                        <a:pt x="324" y="342"/>
                      </a:lnTo>
                      <a:lnTo>
                        <a:pt x="324" y="343"/>
                      </a:lnTo>
                      <a:lnTo>
                        <a:pt x="325" y="343"/>
                      </a:lnTo>
                      <a:lnTo>
                        <a:pt x="326" y="343"/>
                      </a:lnTo>
                      <a:lnTo>
                        <a:pt x="326" y="344"/>
                      </a:lnTo>
                      <a:lnTo>
                        <a:pt x="327" y="344"/>
                      </a:lnTo>
                      <a:lnTo>
                        <a:pt x="328" y="344"/>
                      </a:lnTo>
                      <a:lnTo>
                        <a:pt x="329" y="344"/>
                      </a:lnTo>
                      <a:lnTo>
                        <a:pt x="329" y="345"/>
                      </a:lnTo>
                      <a:lnTo>
                        <a:pt x="328" y="346"/>
                      </a:lnTo>
                      <a:lnTo>
                        <a:pt x="328" y="347"/>
                      </a:lnTo>
                      <a:lnTo>
                        <a:pt x="328" y="348"/>
                      </a:lnTo>
                      <a:lnTo>
                        <a:pt x="329" y="348"/>
                      </a:lnTo>
                      <a:lnTo>
                        <a:pt x="329" y="349"/>
                      </a:lnTo>
                      <a:lnTo>
                        <a:pt x="330" y="350"/>
                      </a:lnTo>
                      <a:lnTo>
                        <a:pt x="330" y="351"/>
                      </a:lnTo>
                      <a:lnTo>
                        <a:pt x="328" y="351"/>
                      </a:lnTo>
                      <a:lnTo>
                        <a:pt x="328" y="352"/>
                      </a:lnTo>
                      <a:lnTo>
                        <a:pt x="327" y="352"/>
                      </a:lnTo>
                      <a:lnTo>
                        <a:pt x="326" y="352"/>
                      </a:lnTo>
                      <a:lnTo>
                        <a:pt x="326" y="353"/>
                      </a:lnTo>
                      <a:lnTo>
                        <a:pt x="326" y="354"/>
                      </a:lnTo>
                      <a:lnTo>
                        <a:pt x="326" y="355"/>
                      </a:lnTo>
                      <a:lnTo>
                        <a:pt x="325" y="356"/>
                      </a:lnTo>
                      <a:lnTo>
                        <a:pt x="325" y="357"/>
                      </a:lnTo>
                      <a:lnTo>
                        <a:pt x="325" y="358"/>
                      </a:lnTo>
                      <a:lnTo>
                        <a:pt x="324" y="358"/>
                      </a:lnTo>
                      <a:lnTo>
                        <a:pt x="322" y="360"/>
                      </a:lnTo>
                      <a:lnTo>
                        <a:pt x="321" y="360"/>
                      </a:lnTo>
                      <a:lnTo>
                        <a:pt x="321" y="361"/>
                      </a:lnTo>
                      <a:lnTo>
                        <a:pt x="321" y="362"/>
                      </a:lnTo>
                      <a:lnTo>
                        <a:pt x="322" y="362"/>
                      </a:lnTo>
                      <a:lnTo>
                        <a:pt x="322" y="363"/>
                      </a:lnTo>
                      <a:lnTo>
                        <a:pt x="321" y="363"/>
                      </a:lnTo>
                      <a:lnTo>
                        <a:pt x="321" y="364"/>
                      </a:lnTo>
                      <a:lnTo>
                        <a:pt x="322" y="364"/>
                      </a:lnTo>
                      <a:lnTo>
                        <a:pt x="323" y="365"/>
                      </a:lnTo>
                      <a:lnTo>
                        <a:pt x="325" y="365"/>
                      </a:lnTo>
                      <a:lnTo>
                        <a:pt x="326" y="366"/>
                      </a:lnTo>
                      <a:lnTo>
                        <a:pt x="327" y="366"/>
                      </a:lnTo>
                      <a:lnTo>
                        <a:pt x="327" y="367"/>
                      </a:lnTo>
                      <a:lnTo>
                        <a:pt x="327" y="368"/>
                      </a:lnTo>
                      <a:lnTo>
                        <a:pt x="326" y="369"/>
                      </a:lnTo>
                      <a:lnTo>
                        <a:pt x="326" y="370"/>
                      </a:lnTo>
                      <a:lnTo>
                        <a:pt x="327" y="370"/>
                      </a:lnTo>
                      <a:lnTo>
                        <a:pt x="328" y="370"/>
                      </a:lnTo>
                      <a:lnTo>
                        <a:pt x="329" y="370"/>
                      </a:lnTo>
                      <a:lnTo>
                        <a:pt x="330" y="370"/>
                      </a:lnTo>
                      <a:lnTo>
                        <a:pt x="331" y="369"/>
                      </a:lnTo>
                      <a:lnTo>
                        <a:pt x="332" y="369"/>
                      </a:lnTo>
                      <a:lnTo>
                        <a:pt x="332" y="370"/>
                      </a:lnTo>
                      <a:lnTo>
                        <a:pt x="332" y="371"/>
                      </a:lnTo>
                      <a:lnTo>
                        <a:pt x="333" y="372"/>
                      </a:lnTo>
                      <a:lnTo>
                        <a:pt x="333" y="373"/>
                      </a:lnTo>
                      <a:lnTo>
                        <a:pt x="333" y="374"/>
                      </a:lnTo>
                      <a:lnTo>
                        <a:pt x="334" y="374"/>
                      </a:lnTo>
                      <a:lnTo>
                        <a:pt x="333" y="374"/>
                      </a:lnTo>
                      <a:lnTo>
                        <a:pt x="333" y="375"/>
                      </a:lnTo>
                      <a:lnTo>
                        <a:pt x="333" y="376"/>
                      </a:lnTo>
                      <a:lnTo>
                        <a:pt x="334" y="376"/>
                      </a:lnTo>
                      <a:lnTo>
                        <a:pt x="334" y="377"/>
                      </a:lnTo>
                      <a:lnTo>
                        <a:pt x="334" y="378"/>
                      </a:lnTo>
                      <a:lnTo>
                        <a:pt x="334" y="379"/>
                      </a:lnTo>
                      <a:lnTo>
                        <a:pt x="334" y="380"/>
                      </a:lnTo>
                      <a:lnTo>
                        <a:pt x="335" y="381"/>
                      </a:lnTo>
                      <a:lnTo>
                        <a:pt x="334" y="381"/>
                      </a:lnTo>
                      <a:lnTo>
                        <a:pt x="334" y="382"/>
                      </a:lnTo>
                      <a:lnTo>
                        <a:pt x="334" y="383"/>
                      </a:lnTo>
                      <a:lnTo>
                        <a:pt x="334" y="384"/>
                      </a:lnTo>
                      <a:lnTo>
                        <a:pt x="333" y="384"/>
                      </a:lnTo>
                      <a:lnTo>
                        <a:pt x="334" y="385"/>
                      </a:lnTo>
                      <a:lnTo>
                        <a:pt x="334" y="386"/>
                      </a:lnTo>
                      <a:lnTo>
                        <a:pt x="335" y="386"/>
                      </a:lnTo>
                      <a:lnTo>
                        <a:pt x="335" y="387"/>
                      </a:lnTo>
                      <a:lnTo>
                        <a:pt x="335" y="388"/>
                      </a:lnTo>
                      <a:lnTo>
                        <a:pt x="335" y="389"/>
                      </a:lnTo>
                      <a:lnTo>
                        <a:pt x="335" y="390"/>
                      </a:lnTo>
                      <a:lnTo>
                        <a:pt x="335" y="391"/>
                      </a:lnTo>
                      <a:lnTo>
                        <a:pt x="336" y="392"/>
                      </a:lnTo>
                      <a:lnTo>
                        <a:pt x="337" y="392"/>
                      </a:lnTo>
                      <a:lnTo>
                        <a:pt x="338" y="392"/>
                      </a:lnTo>
                      <a:lnTo>
                        <a:pt x="338" y="393"/>
                      </a:lnTo>
                      <a:lnTo>
                        <a:pt x="339" y="394"/>
                      </a:lnTo>
                      <a:lnTo>
                        <a:pt x="340" y="395"/>
                      </a:lnTo>
                      <a:lnTo>
                        <a:pt x="340" y="396"/>
                      </a:lnTo>
                      <a:lnTo>
                        <a:pt x="341" y="398"/>
                      </a:lnTo>
                      <a:lnTo>
                        <a:pt x="341" y="399"/>
                      </a:lnTo>
                      <a:lnTo>
                        <a:pt x="342" y="399"/>
                      </a:lnTo>
                      <a:lnTo>
                        <a:pt x="343" y="399"/>
                      </a:lnTo>
                      <a:lnTo>
                        <a:pt x="343" y="400"/>
                      </a:lnTo>
                      <a:lnTo>
                        <a:pt x="344" y="400"/>
                      </a:lnTo>
                      <a:lnTo>
                        <a:pt x="344" y="401"/>
                      </a:lnTo>
                      <a:lnTo>
                        <a:pt x="345" y="400"/>
                      </a:lnTo>
                      <a:lnTo>
                        <a:pt x="346" y="400"/>
                      </a:lnTo>
                      <a:lnTo>
                        <a:pt x="347" y="400"/>
                      </a:lnTo>
                      <a:lnTo>
                        <a:pt x="348" y="401"/>
                      </a:lnTo>
                      <a:lnTo>
                        <a:pt x="349" y="401"/>
                      </a:lnTo>
                      <a:lnTo>
                        <a:pt x="351" y="400"/>
                      </a:lnTo>
                      <a:lnTo>
                        <a:pt x="353" y="400"/>
                      </a:lnTo>
                      <a:lnTo>
                        <a:pt x="354" y="400"/>
                      </a:lnTo>
                      <a:lnTo>
                        <a:pt x="354" y="401"/>
                      </a:lnTo>
                      <a:lnTo>
                        <a:pt x="355" y="401"/>
                      </a:lnTo>
                      <a:lnTo>
                        <a:pt x="355" y="402"/>
                      </a:lnTo>
                      <a:lnTo>
                        <a:pt x="355" y="403"/>
                      </a:lnTo>
                      <a:lnTo>
                        <a:pt x="356" y="403"/>
                      </a:lnTo>
                      <a:lnTo>
                        <a:pt x="356" y="404"/>
                      </a:lnTo>
                      <a:lnTo>
                        <a:pt x="357" y="404"/>
                      </a:lnTo>
                      <a:lnTo>
                        <a:pt x="358" y="403"/>
                      </a:lnTo>
                      <a:lnTo>
                        <a:pt x="359" y="403"/>
                      </a:lnTo>
                      <a:lnTo>
                        <a:pt x="361" y="404"/>
                      </a:lnTo>
                      <a:lnTo>
                        <a:pt x="362" y="404"/>
                      </a:lnTo>
                      <a:lnTo>
                        <a:pt x="364" y="403"/>
                      </a:lnTo>
                      <a:lnTo>
                        <a:pt x="365" y="402"/>
                      </a:lnTo>
                      <a:lnTo>
                        <a:pt x="366" y="402"/>
                      </a:lnTo>
                      <a:lnTo>
                        <a:pt x="366" y="401"/>
                      </a:lnTo>
                      <a:lnTo>
                        <a:pt x="367" y="401"/>
                      </a:lnTo>
                      <a:lnTo>
                        <a:pt x="367" y="402"/>
                      </a:lnTo>
                      <a:lnTo>
                        <a:pt x="368" y="402"/>
                      </a:lnTo>
                      <a:lnTo>
                        <a:pt x="368" y="403"/>
                      </a:lnTo>
                      <a:lnTo>
                        <a:pt x="368" y="404"/>
                      </a:lnTo>
                      <a:lnTo>
                        <a:pt x="368" y="405"/>
                      </a:lnTo>
                      <a:lnTo>
                        <a:pt x="368" y="406"/>
                      </a:lnTo>
                      <a:lnTo>
                        <a:pt x="368" y="407"/>
                      </a:lnTo>
                      <a:lnTo>
                        <a:pt x="369" y="408"/>
                      </a:lnTo>
                      <a:lnTo>
                        <a:pt x="371" y="408"/>
                      </a:lnTo>
                      <a:lnTo>
                        <a:pt x="373" y="408"/>
                      </a:lnTo>
                      <a:lnTo>
                        <a:pt x="374" y="408"/>
                      </a:lnTo>
                      <a:lnTo>
                        <a:pt x="375" y="408"/>
                      </a:lnTo>
                      <a:lnTo>
                        <a:pt x="377" y="408"/>
                      </a:lnTo>
                      <a:lnTo>
                        <a:pt x="378" y="407"/>
                      </a:lnTo>
                      <a:lnTo>
                        <a:pt x="380" y="408"/>
                      </a:lnTo>
                      <a:lnTo>
                        <a:pt x="381" y="409"/>
                      </a:lnTo>
                      <a:lnTo>
                        <a:pt x="385" y="410"/>
                      </a:lnTo>
                      <a:lnTo>
                        <a:pt x="388" y="409"/>
                      </a:lnTo>
                      <a:lnTo>
                        <a:pt x="388" y="408"/>
                      </a:lnTo>
                      <a:lnTo>
                        <a:pt x="389" y="408"/>
                      </a:lnTo>
                      <a:lnTo>
                        <a:pt x="390" y="407"/>
                      </a:lnTo>
                      <a:lnTo>
                        <a:pt x="390" y="406"/>
                      </a:lnTo>
                      <a:lnTo>
                        <a:pt x="390" y="405"/>
                      </a:lnTo>
                      <a:lnTo>
                        <a:pt x="390" y="404"/>
                      </a:lnTo>
                      <a:lnTo>
                        <a:pt x="390" y="403"/>
                      </a:lnTo>
                      <a:lnTo>
                        <a:pt x="390" y="402"/>
                      </a:lnTo>
                      <a:lnTo>
                        <a:pt x="391" y="402"/>
                      </a:lnTo>
                      <a:lnTo>
                        <a:pt x="391" y="403"/>
                      </a:lnTo>
                      <a:lnTo>
                        <a:pt x="392" y="403"/>
                      </a:lnTo>
                      <a:lnTo>
                        <a:pt x="392" y="404"/>
                      </a:lnTo>
                      <a:lnTo>
                        <a:pt x="392" y="406"/>
                      </a:lnTo>
                      <a:lnTo>
                        <a:pt x="392" y="407"/>
                      </a:lnTo>
                      <a:lnTo>
                        <a:pt x="392" y="408"/>
                      </a:lnTo>
                      <a:lnTo>
                        <a:pt x="392" y="410"/>
                      </a:lnTo>
                      <a:lnTo>
                        <a:pt x="392" y="411"/>
                      </a:lnTo>
                      <a:lnTo>
                        <a:pt x="391" y="412"/>
                      </a:lnTo>
                      <a:lnTo>
                        <a:pt x="390" y="413"/>
                      </a:lnTo>
                      <a:lnTo>
                        <a:pt x="390" y="414"/>
                      </a:lnTo>
                      <a:lnTo>
                        <a:pt x="389" y="416"/>
                      </a:lnTo>
                      <a:lnTo>
                        <a:pt x="388" y="416"/>
                      </a:lnTo>
                      <a:lnTo>
                        <a:pt x="388" y="417"/>
                      </a:lnTo>
                      <a:lnTo>
                        <a:pt x="385" y="417"/>
                      </a:lnTo>
                      <a:lnTo>
                        <a:pt x="384" y="417"/>
                      </a:lnTo>
                      <a:lnTo>
                        <a:pt x="383" y="417"/>
                      </a:lnTo>
                      <a:lnTo>
                        <a:pt x="382" y="417"/>
                      </a:lnTo>
                      <a:lnTo>
                        <a:pt x="382" y="418"/>
                      </a:lnTo>
                      <a:lnTo>
                        <a:pt x="381" y="419"/>
                      </a:lnTo>
                      <a:lnTo>
                        <a:pt x="381" y="420"/>
                      </a:lnTo>
                      <a:lnTo>
                        <a:pt x="382" y="420"/>
                      </a:lnTo>
                      <a:lnTo>
                        <a:pt x="382" y="421"/>
                      </a:lnTo>
                      <a:lnTo>
                        <a:pt x="382" y="422"/>
                      </a:lnTo>
                      <a:lnTo>
                        <a:pt x="381" y="423"/>
                      </a:lnTo>
                      <a:lnTo>
                        <a:pt x="380" y="423"/>
                      </a:lnTo>
                      <a:lnTo>
                        <a:pt x="379" y="423"/>
                      </a:lnTo>
                      <a:lnTo>
                        <a:pt x="378" y="423"/>
                      </a:lnTo>
                      <a:lnTo>
                        <a:pt x="377" y="424"/>
                      </a:lnTo>
                      <a:lnTo>
                        <a:pt x="376" y="424"/>
                      </a:lnTo>
                      <a:lnTo>
                        <a:pt x="376" y="425"/>
                      </a:lnTo>
                      <a:lnTo>
                        <a:pt x="375" y="425"/>
                      </a:lnTo>
                      <a:lnTo>
                        <a:pt x="373" y="427"/>
                      </a:lnTo>
                      <a:lnTo>
                        <a:pt x="372" y="427"/>
                      </a:lnTo>
                      <a:lnTo>
                        <a:pt x="372" y="428"/>
                      </a:lnTo>
                      <a:lnTo>
                        <a:pt x="371" y="428"/>
                      </a:lnTo>
                      <a:lnTo>
                        <a:pt x="370" y="428"/>
                      </a:lnTo>
                      <a:lnTo>
                        <a:pt x="370" y="429"/>
                      </a:lnTo>
                      <a:lnTo>
                        <a:pt x="369" y="429"/>
                      </a:lnTo>
                      <a:lnTo>
                        <a:pt x="369" y="430"/>
                      </a:lnTo>
                      <a:lnTo>
                        <a:pt x="368" y="430"/>
                      </a:lnTo>
                      <a:lnTo>
                        <a:pt x="367" y="430"/>
                      </a:lnTo>
                      <a:lnTo>
                        <a:pt x="366" y="430"/>
                      </a:lnTo>
                      <a:lnTo>
                        <a:pt x="366" y="431"/>
                      </a:lnTo>
                      <a:lnTo>
                        <a:pt x="366" y="432"/>
                      </a:lnTo>
                      <a:lnTo>
                        <a:pt x="365" y="432"/>
                      </a:lnTo>
                      <a:lnTo>
                        <a:pt x="363" y="432"/>
                      </a:lnTo>
                      <a:lnTo>
                        <a:pt x="363" y="433"/>
                      </a:lnTo>
                      <a:lnTo>
                        <a:pt x="363" y="434"/>
                      </a:lnTo>
                      <a:lnTo>
                        <a:pt x="363" y="435"/>
                      </a:lnTo>
                      <a:lnTo>
                        <a:pt x="362" y="435"/>
                      </a:lnTo>
                      <a:lnTo>
                        <a:pt x="360" y="435"/>
                      </a:lnTo>
                      <a:lnTo>
                        <a:pt x="359" y="435"/>
                      </a:lnTo>
                      <a:lnTo>
                        <a:pt x="358" y="436"/>
                      </a:lnTo>
                      <a:lnTo>
                        <a:pt x="357" y="436"/>
                      </a:lnTo>
                      <a:lnTo>
                        <a:pt x="355" y="436"/>
                      </a:lnTo>
                      <a:lnTo>
                        <a:pt x="355" y="435"/>
                      </a:lnTo>
                      <a:lnTo>
                        <a:pt x="354" y="435"/>
                      </a:lnTo>
                      <a:lnTo>
                        <a:pt x="354" y="436"/>
                      </a:lnTo>
                      <a:lnTo>
                        <a:pt x="353" y="436"/>
                      </a:lnTo>
                      <a:lnTo>
                        <a:pt x="352" y="436"/>
                      </a:lnTo>
                      <a:lnTo>
                        <a:pt x="352" y="437"/>
                      </a:lnTo>
                      <a:lnTo>
                        <a:pt x="351" y="438"/>
                      </a:lnTo>
                      <a:lnTo>
                        <a:pt x="351" y="439"/>
                      </a:lnTo>
                      <a:lnTo>
                        <a:pt x="352" y="439"/>
                      </a:lnTo>
                      <a:lnTo>
                        <a:pt x="353" y="440"/>
                      </a:lnTo>
                      <a:lnTo>
                        <a:pt x="353" y="441"/>
                      </a:lnTo>
                      <a:lnTo>
                        <a:pt x="352" y="442"/>
                      </a:lnTo>
                      <a:lnTo>
                        <a:pt x="351" y="443"/>
                      </a:lnTo>
                      <a:lnTo>
                        <a:pt x="350" y="443"/>
                      </a:lnTo>
                      <a:lnTo>
                        <a:pt x="349" y="444"/>
                      </a:lnTo>
                      <a:lnTo>
                        <a:pt x="348" y="444"/>
                      </a:lnTo>
                      <a:lnTo>
                        <a:pt x="347" y="445"/>
                      </a:lnTo>
                      <a:lnTo>
                        <a:pt x="346" y="445"/>
                      </a:lnTo>
                      <a:lnTo>
                        <a:pt x="346" y="446"/>
                      </a:lnTo>
                      <a:lnTo>
                        <a:pt x="347" y="447"/>
                      </a:lnTo>
                      <a:lnTo>
                        <a:pt x="347" y="448"/>
                      </a:lnTo>
                      <a:lnTo>
                        <a:pt x="348" y="448"/>
                      </a:lnTo>
                      <a:lnTo>
                        <a:pt x="349" y="448"/>
                      </a:lnTo>
                      <a:lnTo>
                        <a:pt x="350" y="448"/>
                      </a:lnTo>
                      <a:lnTo>
                        <a:pt x="349" y="449"/>
                      </a:lnTo>
                      <a:lnTo>
                        <a:pt x="347" y="450"/>
                      </a:lnTo>
                      <a:lnTo>
                        <a:pt x="346" y="450"/>
                      </a:lnTo>
                      <a:lnTo>
                        <a:pt x="345" y="450"/>
                      </a:lnTo>
                      <a:lnTo>
                        <a:pt x="344" y="451"/>
                      </a:lnTo>
                      <a:lnTo>
                        <a:pt x="344" y="452"/>
                      </a:lnTo>
                      <a:lnTo>
                        <a:pt x="343" y="453"/>
                      </a:lnTo>
                      <a:lnTo>
                        <a:pt x="343" y="454"/>
                      </a:lnTo>
                      <a:lnTo>
                        <a:pt x="343" y="455"/>
                      </a:lnTo>
                      <a:lnTo>
                        <a:pt x="343" y="456"/>
                      </a:lnTo>
                      <a:lnTo>
                        <a:pt x="344" y="457"/>
                      </a:lnTo>
                      <a:lnTo>
                        <a:pt x="344" y="458"/>
                      </a:lnTo>
                      <a:lnTo>
                        <a:pt x="343" y="458"/>
                      </a:lnTo>
                      <a:lnTo>
                        <a:pt x="342" y="458"/>
                      </a:lnTo>
                      <a:lnTo>
                        <a:pt x="341" y="458"/>
                      </a:lnTo>
                      <a:lnTo>
                        <a:pt x="340" y="458"/>
                      </a:lnTo>
                      <a:lnTo>
                        <a:pt x="339" y="458"/>
                      </a:lnTo>
                      <a:lnTo>
                        <a:pt x="338" y="458"/>
                      </a:lnTo>
                      <a:lnTo>
                        <a:pt x="337" y="459"/>
                      </a:lnTo>
                      <a:lnTo>
                        <a:pt x="337" y="460"/>
                      </a:lnTo>
                      <a:lnTo>
                        <a:pt x="336" y="460"/>
                      </a:lnTo>
                      <a:lnTo>
                        <a:pt x="335" y="460"/>
                      </a:lnTo>
                      <a:lnTo>
                        <a:pt x="334" y="461"/>
                      </a:lnTo>
                      <a:lnTo>
                        <a:pt x="333" y="462"/>
                      </a:lnTo>
                      <a:lnTo>
                        <a:pt x="332" y="462"/>
                      </a:lnTo>
                      <a:lnTo>
                        <a:pt x="332" y="463"/>
                      </a:lnTo>
                      <a:lnTo>
                        <a:pt x="331" y="463"/>
                      </a:lnTo>
                      <a:lnTo>
                        <a:pt x="330" y="463"/>
                      </a:lnTo>
                      <a:lnTo>
                        <a:pt x="330" y="464"/>
                      </a:lnTo>
                      <a:lnTo>
                        <a:pt x="329" y="464"/>
                      </a:lnTo>
                      <a:lnTo>
                        <a:pt x="328" y="465"/>
                      </a:lnTo>
                      <a:lnTo>
                        <a:pt x="327" y="466"/>
                      </a:lnTo>
                      <a:lnTo>
                        <a:pt x="327" y="467"/>
                      </a:lnTo>
                      <a:lnTo>
                        <a:pt x="326" y="468"/>
                      </a:lnTo>
                      <a:lnTo>
                        <a:pt x="327" y="468"/>
                      </a:lnTo>
                      <a:lnTo>
                        <a:pt x="327" y="469"/>
                      </a:lnTo>
                      <a:lnTo>
                        <a:pt x="326" y="469"/>
                      </a:lnTo>
                      <a:lnTo>
                        <a:pt x="326" y="470"/>
                      </a:lnTo>
                      <a:lnTo>
                        <a:pt x="327" y="470"/>
                      </a:lnTo>
                      <a:lnTo>
                        <a:pt x="328" y="470"/>
                      </a:lnTo>
                      <a:lnTo>
                        <a:pt x="328" y="471"/>
                      </a:lnTo>
                      <a:lnTo>
                        <a:pt x="328" y="472"/>
                      </a:lnTo>
                      <a:lnTo>
                        <a:pt x="328" y="473"/>
                      </a:lnTo>
                      <a:lnTo>
                        <a:pt x="328" y="474"/>
                      </a:lnTo>
                      <a:lnTo>
                        <a:pt x="327" y="475"/>
                      </a:lnTo>
                      <a:lnTo>
                        <a:pt x="327" y="476"/>
                      </a:lnTo>
                      <a:lnTo>
                        <a:pt x="326" y="476"/>
                      </a:lnTo>
                      <a:lnTo>
                        <a:pt x="325" y="476"/>
                      </a:lnTo>
                      <a:lnTo>
                        <a:pt x="324" y="476"/>
                      </a:lnTo>
                      <a:lnTo>
                        <a:pt x="324" y="477"/>
                      </a:lnTo>
                      <a:lnTo>
                        <a:pt x="323" y="478"/>
                      </a:lnTo>
                      <a:lnTo>
                        <a:pt x="322" y="478"/>
                      </a:lnTo>
                      <a:lnTo>
                        <a:pt x="322" y="479"/>
                      </a:lnTo>
                      <a:lnTo>
                        <a:pt x="321" y="480"/>
                      </a:lnTo>
                      <a:lnTo>
                        <a:pt x="320" y="481"/>
                      </a:lnTo>
                      <a:lnTo>
                        <a:pt x="319" y="482"/>
                      </a:lnTo>
                      <a:lnTo>
                        <a:pt x="318" y="482"/>
                      </a:lnTo>
                      <a:lnTo>
                        <a:pt x="318" y="483"/>
                      </a:lnTo>
                      <a:lnTo>
                        <a:pt x="318" y="484"/>
                      </a:lnTo>
                      <a:lnTo>
                        <a:pt x="317" y="485"/>
                      </a:lnTo>
                      <a:lnTo>
                        <a:pt x="316" y="485"/>
                      </a:lnTo>
                      <a:lnTo>
                        <a:pt x="316" y="486"/>
                      </a:lnTo>
                      <a:lnTo>
                        <a:pt x="317" y="486"/>
                      </a:lnTo>
                      <a:lnTo>
                        <a:pt x="317" y="487"/>
                      </a:lnTo>
                      <a:lnTo>
                        <a:pt x="318" y="488"/>
                      </a:lnTo>
                      <a:lnTo>
                        <a:pt x="318" y="489"/>
                      </a:lnTo>
                      <a:lnTo>
                        <a:pt x="318" y="490"/>
                      </a:lnTo>
                      <a:lnTo>
                        <a:pt x="319" y="490"/>
                      </a:lnTo>
                      <a:lnTo>
                        <a:pt x="319" y="491"/>
                      </a:lnTo>
                      <a:lnTo>
                        <a:pt x="320" y="492"/>
                      </a:lnTo>
                      <a:lnTo>
                        <a:pt x="321" y="492"/>
                      </a:lnTo>
                      <a:lnTo>
                        <a:pt x="322" y="492"/>
                      </a:lnTo>
                      <a:lnTo>
                        <a:pt x="322" y="493"/>
                      </a:lnTo>
                      <a:lnTo>
                        <a:pt x="322" y="495"/>
                      </a:lnTo>
                      <a:lnTo>
                        <a:pt x="323" y="495"/>
                      </a:lnTo>
                      <a:lnTo>
                        <a:pt x="323" y="496"/>
                      </a:lnTo>
                      <a:lnTo>
                        <a:pt x="324" y="496"/>
                      </a:lnTo>
                      <a:lnTo>
                        <a:pt x="324" y="497"/>
                      </a:lnTo>
                      <a:lnTo>
                        <a:pt x="324" y="498"/>
                      </a:lnTo>
                      <a:lnTo>
                        <a:pt x="323" y="499"/>
                      </a:lnTo>
                      <a:lnTo>
                        <a:pt x="324" y="501"/>
                      </a:lnTo>
                      <a:lnTo>
                        <a:pt x="325" y="502"/>
                      </a:lnTo>
                      <a:lnTo>
                        <a:pt x="326" y="503"/>
                      </a:lnTo>
                      <a:lnTo>
                        <a:pt x="327" y="503"/>
                      </a:lnTo>
                      <a:lnTo>
                        <a:pt x="327" y="504"/>
                      </a:lnTo>
                      <a:lnTo>
                        <a:pt x="328" y="504"/>
                      </a:lnTo>
                      <a:lnTo>
                        <a:pt x="330" y="504"/>
                      </a:lnTo>
                      <a:lnTo>
                        <a:pt x="331" y="505"/>
                      </a:lnTo>
                      <a:lnTo>
                        <a:pt x="332" y="506"/>
                      </a:lnTo>
                      <a:lnTo>
                        <a:pt x="333" y="506"/>
                      </a:lnTo>
                      <a:lnTo>
                        <a:pt x="333" y="505"/>
                      </a:lnTo>
                      <a:lnTo>
                        <a:pt x="334" y="505"/>
                      </a:lnTo>
                      <a:lnTo>
                        <a:pt x="335" y="506"/>
                      </a:lnTo>
                      <a:lnTo>
                        <a:pt x="336" y="506"/>
                      </a:lnTo>
                      <a:lnTo>
                        <a:pt x="337" y="507"/>
                      </a:lnTo>
                      <a:lnTo>
                        <a:pt x="338" y="506"/>
                      </a:lnTo>
                      <a:lnTo>
                        <a:pt x="339" y="506"/>
                      </a:lnTo>
                      <a:lnTo>
                        <a:pt x="340" y="507"/>
                      </a:lnTo>
                      <a:lnTo>
                        <a:pt x="341" y="508"/>
                      </a:lnTo>
                      <a:lnTo>
                        <a:pt x="342" y="508"/>
                      </a:lnTo>
                      <a:lnTo>
                        <a:pt x="343" y="508"/>
                      </a:lnTo>
                      <a:lnTo>
                        <a:pt x="344" y="508"/>
                      </a:lnTo>
                      <a:lnTo>
                        <a:pt x="345" y="509"/>
                      </a:lnTo>
                      <a:lnTo>
                        <a:pt x="346" y="509"/>
                      </a:lnTo>
                      <a:lnTo>
                        <a:pt x="346" y="510"/>
                      </a:lnTo>
                      <a:lnTo>
                        <a:pt x="347" y="510"/>
                      </a:lnTo>
                      <a:lnTo>
                        <a:pt x="347" y="511"/>
                      </a:lnTo>
                      <a:lnTo>
                        <a:pt x="348" y="512"/>
                      </a:lnTo>
                      <a:lnTo>
                        <a:pt x="349" y="512"/>
                      </a:lnTo>
                      <a:lnTo>
                        <a:pt x="350" y="512"/>
                      </a:lnTo>
                      <a:lnTo>
                        <a:pt x="351" y="512"/>
                      </a:lnTo>
                      <a:lnTo>
                        <a:pt x="352" y="512"/>
                      </a:lnTo>
                      <a:lnTo>
                        <a:pt x="352" y="513"/>
                      </a:lnTo>
                      <a:lnTo>
                        <a:pt x="353" y="512"/>
                      </a:lnTo>
                      <a:lnTo>
                        <a:pt x="355" y="513"/>
                      </a:lnTo>
                      <a:lnTo>
                        <a:pt x="356" y="514"/>
                      </a:lnTo>
                      <a:lnTo>
                        <a:pt x="356" y="515"/>
                      </a:lnTo>
                      <a:lnTo>
                        <a:pt x="357" y="515"/>
                      </a:lnTo>
                      <a:lnTo>
                        <a:pt x="356" y="516"/>
                      </a:lnTo>
                      <a:lnTo>
                        <a:pt x="355" y="516"/>
                      </a:lnTo>
                      <a:lnTo>
                        <a:pt x="354" y="516"/>
                      </a:lnTo>
                      <a:lnTo>
                        <a:pt x="353" y="516"/>
                      </a:lnTo>
                      <a:lnTo>
                        <a:pt x="352" y="516"/>
                      </a:lnTo>
                      <a:lnTo>
                        <a:pt x="351" y="516"/>
                      </a:lnTo>
                      <a:lnTo>
                        <a:pt x="350" y="516"/>
                      </a:lnTo>
                      <a:lnTo>
                        <a:pt x="349" y="516"/>
                      </a:lnTo>
                      <a:lnTo>
                        <a:pt x="348" y="516"/>
                      </a:lnTo>
                      <a:lnTo>
                        <a:pt x="347" y="515"/>
                      </a:lnTo>
                      <a:lnTo>
                        <a:pt x="346" y="515"/>
                      </a:lnTo>
                      <a:lnTo>
                        <a:pt x="344" y="513"/>
                      </a:lnTo>
                      <a:lnTo>
                        <a:pt x="343" y="513"/>
                      </a:lnTo>
                      <a:lnTo>
                        <a:pt x="342" y="513"/>
                      </a:lnTo>
                      <a:lnTo>
                        <a:pt x="341" y="513"/>
                      </a:lnTo>
                      <a:lnTo>
                        <a:pt x="340" y="513"/>
                      </a:lnTo>
                      <a:lnTo>
                        <a:pt x="339" y="513"/>
                      </a:lnTo>
                      <a:lnTo>
                        <a:pt x="339" y="514"/>
                      </a:lnTo>
                      <a:lnTo>
                        <a:pt x="339" y="515"/>
                      </a:lnTo>
                      <a:lnTo>
                        <a:pt x="340" y="516"/>
                      </a:lnTo>
                      <a:lnTo>
                        <a:pt x="340" y="517"/>
                      </a:lnTo>
                      <a:lnTo>
                        <a:pt x="340" y="518"/>
                      </a:lnTo>
                      <a:lnTo>
                        <a:pt x="340" y="519"/>
                      </a:lnTo>
                      <a:lnTo>
                        <a:pt x="339" y="519"/>
                      </a:lnTo>
                      <a:lnTo>
                        <a:pt x="338" y="520"/>
                      </a:lnTo>
                      <a:lnTo>
                        <a:pt x="338" y="521"/>
                      </a:lnTo>
                      <a:lnTo>
                        <a:pt x="338" y="522"/>
                      </a:lnTo>
                      <a:lnTo>
                        <a:pt x="337" y="522"/>
                      </a:lnTo>
                      <a:lnTo>
                        <a:pt x="335" y="522"/>
                      </a:lnTo>
                      <a:lnTo>
                        <a:pt x="334" y="522"/>
                      </a:lnTo>
                      <a:lnTo>
                        <a:pt x="334" y="523"/>
                      </a:lnTo>
                      <a:lnTo>
                        <a:pt x="335" y="523"/>
                      </a:lnTo>
                      <a:lnTo>
                        <a:pt x="336" y="523"/>
                      </a:lnTo>
                      <a:lnTo>
                        <a:pt x="336" y="524"/>
                      </a:lnTo>
                      <a:lnTo>
                        <a:pt x="337" y="524"/>
                      </a:lnTo>
                      <a:lnTo>
                        <a:pt x="338" y="524"/>
                      </a:lnTo>
                      <a:lnTo>
                        <a:pt x="338" y="525"/>
                      </a:lnTo>
                      <a:lnTo>
                        <a:pt x="337" y="525"/>
                      </a:lnTo>
                      <a:lnTo>
                        <a:pt x="337" y="526"/>
                      </a:lnTo>
                      <a:lnTo>
                        <a:pt x="337" y="527"/>
                      </a:lnTo>
                      <a:lnTo>
                        <a:pt x="336" y="528"/>
                      </a:lnTo>
                      <a:lnTo>
                        <a:pt x="335" y="528"/>
                      </a:lnTo>
                      <a:lnTo>
                        <a:pt x="335" y="529"/>
                      </a:lnTo>
                      <a:lnTo>
                        <a:pt x="335" y="530"/>
                      </a:lnTo>
                      <a:lnTo>
                        <a:pt x="334" y="529"/>
                      </a:lnTo>
                      <a:lnTo>
                        <a:pt x="333" y="530"/>
                      </a:lnTo>
                      <a:lnTo>
                        <a:pt x="334" y="531"/>
                      </a:lnTo>
                      <a:lnTo>
                        <a:pt x="333" y="532"/>
                      </a:lnTo>
                      <a:lnTo>
                        <a:pt x="334" y="533"/>
                      </a:lnTo>
                      <a:lnTo>
                        <a:pt x="335" y="533"/>
                      </a:lnTo>
                      <a:lnTo>
                        <a:pt x="336" y="533"/>
                      </a:lnTo>
                      <a:lnTo>
                        <a:pt x="336" y="534"/>
                      </a:lnTo>
                      <a:lnTo>
                        <a:pt x="337" y="534"/>
                      </a:lnTo>
                      <a:lnTo>
                        <a:pt x="338" y="534"/>
                      </a:lnTo>
                      <a:lnTo>
                        <a:pt x="339" y="534"/>
                      </a:lnTo>
                      <a:lnTo>
                        <a:pt x="340" y="534"/>
                      </a:lnTo>
                      <a:lnTo>
                        <a:pt x="341" y="534"/>
                      </a:lnTo>
                      <a:lnTo>
                        <a:pt x="342" y="535"/>
                      </a:lnTo>
                      <a:lnTo>
                        <a:pt x="343" y="535"/>
                      </a:lnTo>
                      <a:lnTo>
                        <a:pt x="344" y="535"/>
                      </a:lnTo>
                      <a:lnTo>
                        <a:pt x="345" y="535"/>
                      </a:lnTo>
                      <a:lnTo>
                        <a:pt x="346" y="535"/>
                      </a:lnTo>
                      <a:lnTo>
                        <a:pt x="346" y="534"/>
                      </a:lnTo>
                      <a:lnTo>
                        <a:pt x="347" y="534"/>
                      </a:lnTo>
                      <a:lnTo>
                        <a:pt x="348" y="534"/>
                      </a:lnTo>
                      <a:lnTo>
                        <a:pt x="348" y="535"/>
                      </a:lnTo>
                      <a:lnTo>
                        <a:pt x="349" y="535"/>
                      </a:lnTo>
                      <a:lnTo>
                        <a:pt x="348" y="536"/>
                      </a:lnTo>
                      <a:lnTo>
                        <a:pt x="348" y="537"/>
                      </a:lnTo>
                      <a:lnTo>
                        <a:pt x="347" y="537"/>
                      </a:lnTo>
                      <a:lnTo>
                        <a:pt x="346" y="537"/>
                      </a:lnTo>
                      <a:lnTo>
                        <a:pt x="345" y="538"/>
                      </a:lnTo>
                      <a:lnTo>
                        <a:pt x="344" y="538"/>
                      </a:lnTo>
                      <a:lnTo>
                        <a:pt x="343" y="538"/>
                      </a:lnTo>
                      <a:lnTo>
                        <a:pt x="343" y="539"/>
                      </a:lnTo>
                      <a:lnTo>
                        <a:pt x="342" y="539"/>
                      </a:lnTo>
                      <a:lnTo>
                        <a:pt x="340" y="538"/>
                      </a:lnTo>
                      <a:lnTo>
                        <a:pt x="339" y="538"/>
                      </a:lnTo>
                      <a:lnTo>
                        <a:pt x="338" y="539"/>
                      </a:lnTo>
                      <a:lnTo>
                        <a:pt x="337" y="539"/>
                      </a:lnTo>
                      <a:lnTo>
                        <a:pt x="336" y="539"/>
                      </a:lnTo>
                      <a:lnTo>
                        <a:pt x="335" y="540"/>
                      </a:lnTo>
                      <a:lnTo>
                        <a:pt x="334" y="541"/>
                      </a:lnTo>
                      <a:lnTo>
                        <a:pt x="333" y="542"/>
                      </a:lnTo>
                      <a:lnTo>
                        <a:pt x="333" y="543"/>
                      </a:lnTo>
                      <a:lnTo>
                        <a:pt x="331" y="544"/>
                      </a:lnTo>
                      <a:lnTo>
                        <a:pt x="331" y="545"/>
                      </a:lnTo>
                      <a:lnTo>
                        <a:pt x="332" y="546"/>
                      </a:lnTo>
                      <a:lnTo>
                        <a:pt x="332" y="547"/>
                      </a:lnTo>
                      <a:lnTo>
                        <a:pt x="331" y="547"/>
                      </a:lnTo>
                      <a:lnTo>
                        <a:pt x="331" y="548"/>
                      </a:lnTo>
                      <a:lnTo>
                        <a:pt x="332" y="548"/>
                      </a:lnTo>
                      <a:lnTo>
                        <a:pt x="332" y="549"/>
                      </a:lnTo>
                      <a:lnTo>
                        <a:pt x="331" y="549"/>
                      </a:lnTo>
                      <a:lnTo>
                        <a:pt x="332" y="549"/>
                      </a:lnTo>
                      <a:lnTo>
                        <a:pt x="333" y="550"/>
                      </a:lnTo>
                      <a:lnTo>
                        <a:pt x="333" y="551"/>
                      </a:lnTo>
                      <a:lnTo>
                        <a:pt x="333" y="552"/>
                      </a:lnTo>
                      <a:lnTo>
                        <a:pt x="332" y="553"/>
                      </a:lnTo>
                      <a:lnTo>
                        <a:pt x="332" y="554"/>
                      </a:lnTo>
                      <a:lnTo>
                        <a:pt x="332" y="555"/>
                      </a:lnTo>
                      <a:lnTo>
                        <a:pt x="331" y="555"/>
                      </a:lnTo>
                      <a:lnTo>
                        <a:pt x="331" y="556"/>
                      </a:lnTo>
                      <a:lnTo>
                        <a:pt x="331" y="557"/>
                      </a:lnTo>
                      <a:lnTo>
                        <a:pt x="332" y="557"/>
                      </a:lnTo>
                      <a:lnTo>
                        <a:pt x="332" y="558"/>
                      </a:lnTo>
                      <a:lnTo>
                        <a:pt x="332" y="559"/>
                      </a:lnTo>
                      <a:lnTo>
                        <a:pt x="333" y="559"/>
                      </a:lnTo>
                      <a:lnTo>
                        <a:pt x="333" y="560"/>
                      </a:lnTo>
                      <a:lnTo>
                        <a:pt x="332" y="561"/>
                      </a:lnTo>
                      <a:lnTo>
                        <a:pt x="331" y="561"/>
                      </a:lnTo>
                      <a:lnTo>
                        <a:pt x="331" y="562"/>
                      </a:lnTo>
                      <a:lnTo>
                        <a:pt x="332" y="562"/>
                      </a:lnTo>
                      <a:lnTo>
                        <a:pt x="332" y="563"/>
                      </a:lnTo>
                      <a:lnTo>
                        <a:pt x="332" y="564"/>
                      </a:lnTo>
                      <a:lnTo>
                        <a:pt x="331" y="564"/>
                      </a:lnTo>
                      <a:lnTo>
                        <a:pt x="331" y="565"/>
                      </a:lnTo>
                      <a:lnTo>
                        <a:pt x="332" y="565"/>
                      </a:lnTo>
                      <a:lnTo>
                        <a:pt x="333" y="565"/>
                      </a:lnTo>
                      <a:lnTo>
                        <a:pt x="334" y="565"/>
                      </a:lnTo>
                      <a:lnTo>
                        <a:pt x="335" y="565"/>
                      </a:lnTo>
                      <a:lnTo>
                        <a:pt x="335" y="566"/>
                      </a:lnTo>
                      <a:lnTo>
                        <a:pt x="335" y="567"/>
                      </a:lnTo>
                      <a:lnTo>
                        <a:pt x="334" y="567"/>
                      </a:lnTo>
                      <a:lnTo>
                        <a:pt x="333" y="567"/>
                      </a:lnTo>
                      <a:lnTo>
                        <a:pt x="333" y="568"/>
                      </a:lnTo>
                      <a:lnTo>
                        <a:pt x="333" y="569"/>
                      </a:lnTo>
                      <a:lnTo>
                        <a:pt x="334" y="568"/>
                      </a:lnTo>
                      <a:lnTo>
                        <a:pt x="334" y="569"/>
                      </a:lnTo>
                      <a:lnTo>
                        <a:pt x="335" y="570"/>
                      </a:lnTo>
                      <a:lnTo>
                        <a:pt x="336" y="570"/>
                      </a:lnTo>
                      <a:lnTo>
                        <a:pt x="337" y="571"/>
                      </a:lnTo>
                      <a:lnTo>
                        <a:pt x="338" y="572"/>
                      </a:lnTo>
                      <a:lnTo>
                        <a:pt x="337" y="572"/>
                      </a:lnTo>
                      <a:lnTo>
                        <a:pt x="337" y="573"/>
                      </a:lnTo>
                      <a:lnTo>
                        <a:pt x="336" y="574"/>
                      </a:lnTo>
                      <a:lnTo>
                        <a:pt x="336" y="575"/>
                      </a:lnTo>
                      <a:lnTo>
                        <a:pt x="337" y="575"/>
                      </a:lnTo>
                      <a:lnTo>
                        <a:pt x="338" y="575"/>
                      </a:lnTo>
                      <a:lnTo>
                        <a:pt x="339" y="575"/>
                      </a:lnTo>
                      <a:lnTo>
                        <a:pt x="340" y="576"/>
                      </a:lnTo>
                      <a:lnTo>
                        <a:pt x="340" y="577"/>
                      </a:lnTo>
                      <a:lnTo>
                        <a:pt x="340" y="578"/>
                      </a:lnTo>
                      <a:lnTo>
                        <a:pt x="340" y="579"/>
                      </a:lnTo>
                      <a:lnTo>
                        <a:pt x="340" y="580"/>
                      </a:lnTo>
                      <a:lnTo>
                        <a:pt x="339" y="581"/>
                      </a:lnTo>
                      <a:lnTo>
                        <a:pt x="340" y="581"/>
                      </a:lnTo>
                      <a:lnTo>
                        <a:pt x="340" y="582"/>
                      </a:lnTo>
                      <a:lnTo>
                        <a:pt x="341" y="582"/>
                      </a:lnTo>
                      <a:lnTo>
                        <a:pt x="342" y="582"/>
                      </a:lnTo>
                      <a:lnTo>
                        <a:pt x="343" y="581"/>
                      </a:lnTo>
                      <a:lnTo>
                        <a:pt x="344" y="581"/>
                      </a:lnTo>
                      <a:lnTo>
                        <a:pt x="345" y="580"/>
                      </a:lnTo>
                      <a:lnTo>
                        <a:pt x="346" y="580"/>
                      </a:lnTo>
                      <a:lnTo>
                        <a:pt x="347" y="580"/>
                      </a:lnTo>
                      <a:lnTo>
                        <a:pt x="347" y="581"/>
                      </a:lnTo>
                      <a:lnTo>
                        <a:pt x="347" y="582"/>
                      </a:lnTo>
                      <a:lnTo>
                        <a:pt x="347" y="583"/>
                      </a:lnTo>
                      <a:lnTo>
                        <a:pt x="347" y="584"/>
                      </a:lnTo>
                      <a:lnTo>
                        <a:pt x="347" y="585"/>
                      </a:lnTo>
                      <a:lnTo>
                        <a:pt x="346" y="585"/>
                      </a:lnTo>
                      <a:lnTo>
                        <a:pt x="345" y="585"/>
                      </a:lnTo>
                      <a:lnTo>
                        <a:pt x="343" y="584"/>
                      </a:lnTo>
                      <a:lnTo>
                        <a:pt x="342" y="585"/>
                      </a:lnTo>
                      <a:lnTo>
                        <a:pt x="340" y="585"/>
                      </a:lnTo>
                      <a:lnTo>
                        <a:pt x="339" y="585"/>
                      </a:lnTo>
                      <a:lnTo>
                        <a:pt x="339" y="586"/>
                      </a:lnTo>
                      <a:lnTo>
                        <a:pt x="338" y="586"/>
                      </a:lnTo>
                      <a:lnTo>
                        <a:pt x="338" y="587"/>
                      </a:lnTo>
                      <a:lnTo>
                        <a:pt x="338" y="588"/>
                      </a:lnTo>
                      <a:lnTo>
                        <a:pt x="337" y="588"/>
                      </a:lnTo>
                      <a:lnTo>
                        <a:pt x="338" y="589"/>
                      </a:lnTo>
                      <a:lnTo>
                        <a:pt x="337" y="590"/>
                      </a:lnTo>
                      <a:lnTo>
                        <a:pt x="337" y="591"/>
                      </a:lnTo>
                      <a:lnTo>
                        <a:pt x="336" y="592"/>
                      </a:lnTo>
                      <a:lnTo>
                        <a:pt x="337" y="592"/>
                      </a:lnTo>
                      <a:lnTo>
                        <a:pt x="338" y="592"/>
                      </a:lnTo>
                      <a:lnTo>
                        <a:pt x="338" y="593"/>
                      </a:lnTo>
                      <a:lnTo>
                        <a:pt x="339" y="593"/>
                      </a:lnTo>
                      <a:lnTo>
                        <a:pt x="339" y="594"/>
                      </a:lnTo>
                      <a:lnTo>
                        <a:pt x="338" y="595"/>
                      </a:lnTo>
                      <a:lnTo>
                        <a:pt x="337" y="595"/>
                      </a:lnTo>
                      <a:lnTo>
                        <a:pt x="336" y="595"/>
                      </a:lnTo>
                      <a:lnTo>
                        <a:pt x="336" y="596"/>
                      </a:lnTo>
                      <a:lnTo>
                        <a:pt x="336" y="597"/>
                      </a:lnTo>
                      <a:lnTo>
                        <a:pt x="337" y="597"/>
                      </a:lnTo>
                      <a:lnTo>
                        <a:pt x="337" y="598"/>
                      </a:lnTo>
                      <a:lnTo>
                        <a:pt x="338" y="598"/>
                      </a:lnTo>
                      <a:lnTo>
                        <a:pt x="338" y="599"/>
                      </a:lnTo>
                      <a:lnTo>
                        <a:pt x="338" y="600"/>
                      </a:lnTo>
                      <a:lnTo>
                        <a:pt x="337" y="601"/>
                      </a:lnTo>
                      <a:lnTo>
                        <a:pt x="336" y="601"/>
                      </a:lnTo>
                      <a:lnTo>
                        <a:pt x="337" y="602"/>
                      </a:lnTo>
                      <a:lnTo>
                        <a:pt x="337" y="603"/>
                      </a:lnTo>
                      <a:lnTo>
                        <a:pt x="336" y="604"/>
                      </a:lnTo>
                      <a:lnTo>
                        <a:pt x="336" y="605"/>
                      </a:lnTo>
                      <a:lnTo>
                        <a:pt x="336" y="606"/>
                      </a:lnTo>
                      <a:lnTo>
                        <a:pt x="337" y="606"/>
                      </a:lnTo>
                      <a:lnTo>
                        <a:pt x="337" y="607"/>
                      </a:lnTo>
                      <a:lnTo>
                        <a:pt x="338" y="608"/>
                      </a:lnTo>
                      <a:lnTo>
                        <a:pt x="337" y="608"/>
                      </a:lnTo>
                      <a:lnTo>
                        <a:pt x="336" y="609"/>
                      </a:lnTo>
                      <a:lnTo>
                        <a:pt x="335" y="609"/>
                      </a:lnTo>
                      <a:lnTo>
                        <a:pt x="335" y="610"/>
                      </a:lnTo>
                      <a:lnTo>
                        <a:pt x="335" y="611"/>
                      </a:lnTo>
                      <a:lnTo>
                        <a:pt x="335" y="612"/>
                      </a:lnTo>
                      <a:lnTo>
                        <a:pt x="335" y="613"/>
                      </a:lnTo>
                      <a:lnTo>
                        <a:pt x="334" y="613"/>
                      </a:lnTo>
                      <a:lnTo>
                        <a:pt x="335" y="614"/>
                      </a:lnTo>
                      <a:lnTo>
                        <a:pt x="334" y="615"/>
                      </a:lnTo>
                      <a:lnTo>
                        <a:pt x="334" y="616"/>
                      </a:lnTo>
                      <a:lnTo>
                        <a:pt x="334" y="617"/>
                      </a:lnTo>
                      <a:lnTo>
                        <a:pt x="335" y="616"/>
                      </a:lnTo>
                      <a:lnTo>
                        <a:pt x="336" y="616"/>
                      </a:lnTo>
                      <a:lnTo>
                        <a:pt x="337" y="615"/>
                      </a:lnTo>
                      <a:lnTo>
                        <a:pt x="337" y="616"/>
                      </a:lnTo>
                      <a:lnTo>
                        <a:pt x="338" y="616"/>
                      </a:lnTo>
                      <a:lnTo>
                        <a:pt x="339" y="616"/>
                      </a:lnTo>
                      <a:lnTo>
                        <a:pt x="340" y="616"/>
                      </a:lnTo>
                      <a:lnTo>
                        <a:pt x="341" y="616"/>
                      </a:lnTo>
                      <a:lnTo>
                        <a:pt x="342" y="615"/>
                      </a:lnTo>
                      <a:lnTo>
                        <a:pt x="343" y="615"/>
                      </a:lnTo>
                      <a:lnTo>
                        <a:pt x="344" y="615"/>
                      </a:lnTo>
                      <a:lnTo>
                        <a:pt x="345" y="615"/>
                      </a:lnTo>
                      <a:lnTo>
                        <a:pt x="346" y="614"/>
                      </a:lnTo>
                      <a:lnTo>
                        <a:pt x="347" y="614"/>
                      </a:lnTo>
                      <a:lnTo>
                        <a:pt x="348" y="614"/>
                      </a:lnTo>
                      <a:lnTo>
                        <a:pt x="348" y="615"/>
                      </a:lnTo>
                      <a:lnTo>
                        <a:pt x="348" y="616"/>
                      </a:lnTo>
                      <a:lnTo>
                        <a:pt x="347" y="616"/>
                      </a:lnTo>
                      <a:lnTo>
                        <a:pt x="346" y="616"/>
                      </a:lnTo>
                      <a:lnTo>
                        <a:pt x="345" y="617"/>
                      </a:lnTo>
                      <a:lnTo>
                        <a:pt x="345" y="616"/>
                      </a:lnTo>
                      <a:lnTo>
                        <a:pt x="344" y="616"/>
                      </a:lnTo>
                      <a:lnTo>
                        <a:pt x="344" y="617"/>
                      </a:lnTo>
                      <a:lnTo>
                        <a:pt x="343" y="617"/>
                      </a:lnTo>
                      <a:lnTo>
                        <a:pt x="342" y="618"/>
                      </a:lnTo>
                      <a:lnTo>
                        <a:pt x="340" y="618"/>
                      </a:lnTo>
                      <a:lnTo>
                        <a:pt x="339" y="618"/>
                      </a:lnTo>
                      <a:lnTo>
                        <a:pt x="338" y="618"/>
                      </a:lnTo>
                      <a:lnTo>
                        <a:pt x="337" y="618"/>
                      </a:lnTo>
                      <a:lnTo>
                        <a:pt x="336" y="618"/>
                      </a:lnTo>
                      <a:lnTo>
                        <a:pt x="335" y="618"/>
                      </a:lnTo>
                      <a:lnTo>
                        <a:pt x="335" y="619"/>
                      </a:lnTo>
                      <a:lnTo>
                        <a:pt x="335" y="618"/>
                      </a:lnTo>
                      <a:lnTo>
                        <a:pt x="335" y="619"/>
                      </a:lnTo>
                      <a:lnTo>
                        <a:pt x="334" y="619"/>
                      </a:lnTo>
                      <a:lnTo>
                        <a:pt x="333" y="619"/>
                      </a:lnTo>
                      <a:lnTo>
                        <a:pt x="332" y="619"/>
                      </a:lnTo>
                      <a:lnTo>
                        <a:pt x="331" y="619"/>
                      </a:lnTo>
                      <a:lnTo>
                        <a:pt x="330" y="619"/>
                      </a:lnTo>
                      <a:lnTo>
                        <a:pt x="329" y="619"/>
                      </a:lnTo>
                      <a:lnTo>
                        <a:pt x="328" y="619"/>
                      </a:lnTo>
                      <a:lnTo>
                        <a:pt x="329" y="618"/>
                      </a:lnTo>
                      <a:lnTo>
                        <a:pt x="328" y="618"/>
                      </a:lnTo>
                      <a:lnTo>
                        <a:pt x="328" y="617"/>
                      </a:lnTo>
                      <a:lnTo>
                        <a:pt x="329" y="616"/>
                      </a:lnTo>
                      <a:lnTo>
                        <a:pt x="328" y="616"/>
                      </a:lnTo>
                      <a:lnTo>
                        <a:pt x="329" y="616"/>
                      </a:lnTo>
                      <a:lnTo>
                        <a:pt x="329" y="615"/>
                      </a:lnTo>
                      <a:lnTo>
                        <a:pt x="329" y="614"/>
                      </a:lnTo>
                      <a:lnTo>
                        <a:pt x="329" y="613"/>
                      </a:lnTo>
                      <a:lnTo>
                        <a:pt x="330" y="613"/>
                      </a:lnTo>
                      <a:lnTo>
                        <a:pt x="329" y="612"/>
                      </a:lnTo>
                      <a:lnTo>
                        <a:pt x="330" y="612"/>
                      </a:lnTo>
                      <a:lnTo>
                        <a:pt x="329" y="611"/>
                      </a:lnTo>
                      <a:lnTo>
                        <a:pt x="329" y="610"/>
                      </a:lnTo>
                      <a:lnTo>
                        <a:pt x="329" y="609"/>
                      </a:lnTo>
                      <a:lnTo>
                        <a:pt x="329" y="608"/>
                      </a:lnTo>
                      <a:lnTo>
                        <a:pt x="329" y="609"/>
                      </a:lnTo>
                      <a:lnTo>
                        <a:pt x="328" y="608"/>
                      </a:lnTo>
                      <a:lnTo>
                        <a:pt x="327" y="608"/>
                      </a:lnTo>
                      <a:lnTo>
                        <a:pt x="326" y="608"/>
                      </a:lnTo>
                      <a:lnTo>
                        <a:pt x="326" y="607"/>
                      </a:lnTo>
                      <a:lnTo>
                        <a:pt x="326" y="606"/>
                      </a:lnTo>
                      <a:lnTo>
                        <a:pt x="322" y="614"/>
                      </a:lnTo>
                      <a:lnTo>
                        <a:pt x="321" y="616"/>
                      </a:lnTo>
                      <a:lnTo>
                        <a:pt x="312" y="615"/>
                      </a:lnTo>
                      <a:lnTo>
                        <a:pt x="310" y="615"/>
                      </a:lnTo>
                      <a:lnTo>
                        <a:pt x="295" y="618"/>
                      </a:lnTo>
                      <a:lnTo>
                        <a:pt x="294" y="618"/>
                      </a:lnTo>
                      <a:lnTo>
                        <a:pt x="294" y="619"/>
                      </a:lnTo>
                      <a:lnTo>
                        <a:pt x="293" y="619"/>
                      </a:lnTo>
                      <a:lnTo>
                        <a:pt x="293" y="620"/>
                      </a:lnTo>
                      <a:lnTo>
                        <a:pt x="293" y="621"/>
                      </a:lnTo>
                      <a:lnTo>
                        <a:pt x="292" y="621"/>
                      </a:lnTo>
                      <a:lnTo>
                        <a:pt x="292" y="622"/>
                      </a:lnTo>
                      <a:lnTo>
                        <a:pt x="291" y="622"/>
                      </a:lnTo>
                      <a:lnTo>
                        <a:pt x="291" y="623"/>
                      </a:lnTo>
                      <a:lnTo>
                        <a:pt x="290" y="623"/>
                      </a:lnTo>
                      <a:lnTo>
                        <a:pt x="290" y="622"/>
                      </a:lnTo>
                      <a:lnTo>
                        <a:pt x="289" y="622"/>
                      </a:lnTo>
                      <a:lnTo>
                        <a:pt x="290" y="621"/>
                      </a:lnTo>
                      <a:lnTo>
                        <a:pt x="289" y="621"/>
                      </a:lnTo>
                      <a:lnTo>
                        <a:pt x="288" y="621"/>
                      </a:lnTo>
                      <a:lnTo>
                        <a:pt x="288" y="622"/>
                      </a:lnTo>
                      <a:lnTo>
                        <a:pt x="287" y="622"/>
                      </a:lnTo>
                      <a:lnTo>
                        <a:pt x="287" y="623"/>
                      </a:lnTo>
                      <a:lnTo>
                        <a:pt x="286" y="623"/>
                      </a:lnTo>
                      <a:lnTo>
                        <a:pt x="286" y="624"/>
                      </a:lnTo>
                      <a:lnTo>
                        <a:pt x="285" y="624"/>
                      </a:lnTo>
                      <a:lnTo>
                        <a:pt x="284" y="625"/>
                      </a:lnTo>
                      <a:lnTo>
                        <a:pt x="284" y="626"/>
                      </a:lnTo>
                      <a:lnTo>
                        <a:pt x="283" y="626"/>
                      </a:lnTo>
                      <a:lnTo>
                        <a:pt x="282" y="626"/>
                      </a:lnTo>
                      <a:lnTo>
                        <a:pt x="282" y="627"/>
                      </a:lnTo>
                      <a:lnTo>
                        <a:pt x="281" y="627"/>
                      </a:lnTo>
                      <a:lnTo>
                        <a:pt x="281" y="626"/>
                      </a:lnTo>
                      <a:lnTo>
                        <a:pt x="280" y="626"/>
                      </a:lnTo>
                      <a:lnTo>
                        <a:pt x="280" y="627"/>
                      </a:lnTo>
                      <a:lnTo>
                        <a:pt x="279" y="627"/>
                      </a:lnTo>
                      <a:lnTo>
                        <a:pt x="279" y="628"/>
                      </a:lnTo>
                      <a:lnTo>
                        <a:pt x="278" y="628"/>
                      </a:lnTo>
                      <a:lnTo>
                        <a:pt x="277" y="628"/>
                      </a:lnTo>
                      <a:lnTo>
                        <a:pt x="276" y="628"/>
                      </a:lnTo>
                      <a:lnTo>
                        <a:pt x="276" y="629"/>
                      </a:lnTo>
                      <a:lnTo>
                        <a:pt x="275" y="629"/>
                      </a:lnTo>
                      <a:lnTo>
                        <a:pt x="275" y="628"/>
                      </a:lnTo>
                      <a:lnTo>
                        <a:pt x="274" y="629"/>
                      </a:lnTo>
                      <a:lnTo>
                        <a:pt x="273" y="629"/>
                      </a:lnTo>
                      <a:lnTo>
                        <a:pt x="274" y="630"/>
                      </a:lnTo>
                      <a:lnTo>
                        <a:pt x="273" y="630"/>
                      </a:lnTo>
                      <a:lnTo>
                        <a:pt x="273" y="629"/>
                      </a:lnTo>
                      <a:lnTo>
                        <a:pt x="272" y="630"/>
                      </a:lnTo>
                      <a:lnTo>
                        <a:pt x="272" y="629"/>
                      </a:lnTo>
                      <a:lnTo>
                        <a:pt x="271" y="630"/>
                      </a:lnTo>
                      <a:lnTo>
                        <a:pt x="270" y="630"/>
                      </a:lnTo>
                      <a:lnTo>
                        <a:pt x="269" y="630"/>
                      </a:lnTo>
                      <a:lnTo>
                        <a:pt x="269" y="631"/>
                      </a:lnTo>
                      <a:lnTo>
                        <a:pt x="270" y="631"/>
                      </a:lnTo>
                      <a:lnTo>
                        <a:pt x="270" y="632"/>
                      </a:lnTo>
                      <a:lnTo>
                        <a:pt x="269" y="632"/>
                      </a:lnTo>
                      <a:lnTo>
                        <a:pt x="268" y="632"/>
                      </a:lnTo>
                      <a:lnTo>
                        <a:pt x="267" y="632"/>
                      </a:lnTo>
                      <a:lnTo>
                        <a:pt x="266" y="632"/>
                      </a:lnTo>
                      <a:lnTo>
                        <a:pt x="266" y="631"/>
                      </a:lnTo>
                      <a:lnTo>
                        <a:pt x="266" y="630"/>
                      </a:lnTo>
                      <a:lnTo>
                        <a:pt x="265" y="630"/>
                      </a:lnTo>
                      <a:lnTo>
                        <a:pt x="265" y="631"/>
                      </a:lnTo>
                      <a:lnTo>
                        <a:pt x="264" y="631"/>
                      </a:lnTo>
                      <a:lnTo>
                        <a:pt x="263" y="631"/>
                      </a:lnTo>
                      <a:lnTo>
                        <a:pt x="262" y="631"/>
                      </a:lnTo>
                      <a:lnTo>
                        <a:pt x="262" y="632"/>
                      </a:lnTo>
                      <a:lnTo>
                        <a:pt x="261" y="632"/>
                      </a:lnTo>
                      <a:lnTo>
                        <a:pt x="261" y="633"/>
                      </a:lnTo>
                      <a:lnTo>
                        <a:pt x="260" y="634"/>
                      </a:lnTo>
                      <a:lnTo>
                        <a:pt x="259" y="634"/>
                      </a:lnTo>
                      <a:lnTo>
                        <a:pt x="258" y="635"/>
                      </a:lnTo>
                      <a:lnTo>
                        <a:pt x="258" y="636"/>
                      </a:lnTo>
                      <a:lnTo>
                        <a:pt x="257" y="636"/>
                      </a:lnTo>
                      <a:lnTo>
                        <a:pt x="258" y="635"/>
                      </a:lnTo>
                      <a:lnTo>
                        <a:pt x="257" y="635"/>
                      </a:lnTo>
                      <a:lnTo>
                        <a:pt x="257" y="634"/>
                      </a:lnTo>
                      <a:lnTo>
                        <a:pt x="256" y="634"/>
                      </a:lnTo>
                      <a:lnTo>
                        <a:pt x="255" y="635"/>
                      </a:lnTo>
                      <a:lnTo>
                        <a:pt x="255" y="634"/>
                      </a:lnTo>
                      <a:lnTo>
                        <a:pt x="254" y="634"/>
                      </a:lnTo>
                      <a:lnTo>
                        <a:pt x="253" y="634"/>
                      </a:lnTo>
                      <a:lnTo>
                        <a:pt x="252" y="633"/>
                      </a:lnTo>
                      <a:lnTo>
                        <a:pt x="251" y="632"/>
                      </a:lnTo>
                      <a:lnTo>
                        <a:pt x="251" y="633"/>
                      </a:lnTo>
                      <a:lnTo>
                        <a:pt x="250" y="633"/>
                      </a:lnTo>
                      <a:lnTo>
                        <a:pt x="250" y="634"/>
                      </a:lnTo>
                      <a:lnTo>
                        <a:pt x="250" y="635"/>
                      </a:lnTo>
                      <a:lnTo>
                        <a:pt x="249" y="635"/>
                      </a:lnTo>
                      <a:lnTo>
                        <a:pt x="248" y="636"/>
                      </a:lnTo>
                      <a:lnTo>
                        <a:pt x="247" y="637"/>
                      </a:lnTo>
                      <a:lnTo>
                        <a:pt x="246" y="637"/>
                      </a:lnTo>
                      <a:lnTo>
                        <a:pt x="246" y="636"/>
                      </a:lnTo>
                      <a:lnTo>
                        <a:pt x="246" y="635"/>
                      </a:lnTo>
                      <a:lnTo>
                        <a:pt x="245" y="634"/>
                      </a:lnTo>
                      <a:lnTo>
                        <a:pt x="245" y="633"/>
                      </a:lnTo>
                      <a:lnTo>
                        <a:pt x="246" y="633"/>
                      </a:lnTo>
                      <a:lnTo>
                        <a:pt x="247" y="633"/>
                      </a:lnTo>
                      <a:lnTo>
                        <a:pt x="247" y="632"/>
                      </a:lnTo>
                      <a:lnTo>
                        <a:pt x="246" y="632"/>
                      </a:lnTo>
                      <a:lnTo>
                        <a:pt x="245" y="632"/>
                      </a:lnTo>
                      <a:lnTo>
                        <a:pt x="244" y="632"/>
                      </a:lnTo>
                      <a:lnTo>
                        <a:pt x="243" y="631"/>
                      </a:lnTo>
                      <a:lnTo>
                        <a:pt x="243" y="630"/>
                      </a:lnTo>
                      <a:lnTo>
                        <a:pt x="243" y="629"/>
                      </a:lnTo>
                      <a:lnTo>
                        <a:pt x="244" y="629"/>
                      </a:lnTo>
                      <a:lnTo>
                        <a:pt x="243" y="628"/>
                      </a:lnTo>
                      <a:lnTo>
                        <a:pt x="242" y="628"/>
                      </a:lnTo>
                      <a:lnTo>
                        <a:pt x="242" y="629"/>
                      </a:lnTo>
                      <a:lnTo>
                        <a:pt x="241" y="629"/>
                      </a:lnTo>
                      <a:lnTo>
                        <a:pt x="240" y="628"/>
                      </a:lnTo>
                      <a:lnTo>
                        <a:pt x="239" y="628"/>
                      </a:lnTo>
                      <a:lnTo>
                        <a:pt x="239" y="629"/>
                      </a:lnTo>
                      <a:lnTo>
                        <a:pt x="238" y="629"/>
                      </a:lnTo>
                      <a:lnTo>
                        <a:pt x="237" y="628"/>
                      </a:lnTo>
                      <a:lnTo>
                        <a:pt x="237" y="627"/>
                      </a:lnTo>
                      <a:lnTo>
                        <a:pt x="237" y="626"/>
                      </a:lnTo>
                      <a:lnTo>
                        <a:pt x="237" y="625"/>
                      </a:lnTo>
                      <a:lnTo>
                        <a:pt x="237" y="624"/>
                      </a:lnTo>
                      <a:lnTo>
                        <a:pt x="237" y="623"/>
                      </a:lnTo>
                      <a:lnTo>
                        <a:pt x="236" y="623"/>
                      </a:lnTo>
                      <a:lnTo>
                        <a:pt x="235" y="623"/>
                      </a:lnTo>
                      <a:lnTo>
                        <a:pt x="234" y="622"/>
                      </a:lnTo>
                      <a:lnTo>
                        <a:pt x="233" y="622"/>
                      </a:lnTo>
                      <a:lnTo>
                        <a:pt x="232" y="622"/>
                      </a:lnTo>
                      <a:lnTo>
                        <a:pt x="232" y="621"/>
                      </a:lnTo>
                      <a:lnTo>
                        <a:pt x="232" y="622"/>
                      </a:lnTo>
                      <a:lnTo>
                        <a:pt x="231" y="622"/>
                      </a:lnTo>
                      <a:lnTo>
                        <a:pt x="231" y="623"/>
                      </a:lnTo>
                      <a:lnTo>
                        <a:pt x="231" y="624"/>
                      </a:lnTo>
                      <a:lnTo>
                        <a:pt x="231" y="625"/>
                      </a:lnTo>
                      <a:lnTo>
                        <a:pt x="230" y="625"/>
                      </a:lnTo>
                      <a:lnTo>
                        <a:pt x="230" y="626"/>
                      </a:lnTo>
                      <a:lnTo>
                        <a:pt x="229" y="626"/>
                      </a:lnTo>
                      <a:lnTo>
                        <a:pt x="229" y="627"/>
                      </a:lnTo>
                      <a:lnTo>
                        <a:pt x="230" y="627"/>
                      </a:lnTo>
                      <a:lnTo>
                        <a:pt x="230" y="628"/>
                      </a:lnTo>
                      <a:lnTo>
                        <a:pt x="229" y="628"/>
                      </a:lnTo>
                      <a:lnTo>
                        <a:pt x="229" y="629"/>
                      </a:lnTo>
                      <a:lnTo>
                        <a:pt x="230" y="629"/>
                      </a:lnTo>
                      <a:lnTo>
                        <a:pt x="229" y="629"/>
                      </a:lnTo>
                      <a:lnTo>
                        <a:pt x="229" y="630"/>
                      </a:lnTo>
                      <a:lnTo>
                        <a:pt x="230" y="630"/>
                      </a:lnTo>
                      <a:lnTo>
                        <a:pt x="230" y="631"/>
                      </a:lnTo>
                      <a:lnTo>
                        <a:pt x="230" y="632"/>
                      </a:lnTo>
                      <a:lnTo>
                        <a:pt x="231" y="632"/>
                      </a:lnTo>
                      <a:lnTo>
                        <a:pt x="230" y="633"/>
                      </a:lnTo>
                      <a:lnTo>
                        <a:pt x="231" y="633"/>
                      </a:lnTo>
                      <a:lnTo>
                        <a:pt x="231" y="634"/>
                      </a:lnTo>
                      <a:lnTo>
                        <a:pt x="230" y="634"/>
                      </a:lnTo>
                      <a:lnTo>
                        <a:pt x="229" y="635"/>
                      </a:lnTo>
                      <a:lnTo>
                        <a:pt x="229" y="636"/>
                      </a:lnTo>
                      <a:lnTo>
                        <a:pt x="229" y="637"/>
                      </a:lnTo>
                      <a:lnTo>
                        <a:pt x="230" y="638"/>
                      </a:lnTo>
                      <a:lnTo>
                        <a:pt x="229" y="638"/>
                      </a:lnTo>
                      <a:lnTo>
                        <a:pt x="229" y="639"/>
                      </a:lnTo>
                      <a:lnTo>
                        <a:pt x="230" y="640"/>
                      </a:lnTo>
                      <a:lnTo>
                        <a:pt x="230" y="641"/>
                      </a:lnTo>
                      <a:lnTo>
                        <a:pt x="230" y="642"/>
                      </a:lnTo>
                      <a:lnTo>
                        <a:pt x="231" y="642"/>
                      </a:lnTo>
                      <a:lnTo>
                        <a:pt x="232" y="642"/>
                      </a:lnTo>
                      <a:lnTo>
                        <a:pt x="231" y="642"/>
                      </a:lnTo>
                      <a:lnTo>
                        <a:pt x="231" y="643"/>
                      </a:lnTo>
                      <a:lnTo>
                        <a:pt x="231" y="644"/>
                      </a:lnTo>
                      <a:lnTo>
                        <a:pt x="230" y="644"/>
                      </a:lnTo>
                      <a:lnTo>
                        <a:pt x="230" y="645"/>
                      </a:lnTo>
                      <a:lnTo>
                        <a:pt x="229" y="645"/>
                      </a:lnTo>
                      <a:lnTo>
                        <a:pt x="229" y="646"/>
                      </a:lnTo>
                      <a:lnTo>
                        <a:pt x="229" y="647"/>
                      </a:lnTo>
                      <a:lnTo>
                        <a:pt x="228" y="647"/>
                      </a:lnTo>
                      <a:lnTo>
                        <a:pt x="228" y="648"/>
                      </a:lnTo>
                      <a:lnTo>
                        <a:pt x="227" y="648"/>
                      </a:lnTo>
                      <a:lnTo>
                        <a:pt x="227" y="649"/>
                      </a:lnTo>
                      <a:lnTo>
                        <a:pt x="218" y="639"/>
                      </a:lnTo>
                      <a:lnTo>
                        <a:pt x="219" y="638"/>
                      </a:lnTo>
                      <a:lnTo>
                        <a:pt x="218" y="638"/>
                      </a:lnTo>
                      <a:lnTo>
                        <a:pt x="218" y="637"/>
                      </a:lnTo>
                      <a:lnTo>
                        <a:pt x="217" y="637"/>
                      </a:lnTo>
                      <a:lnTo>
                        <a:pt x="216" y="637"/>
                      </a:lnTo>
                      <a:lnTo>
                        <a:pt x="215" y="637"/>
                      </a:lnTo>
                      <a:lnTo>
                        <a:pt x="214" y="637"/>
                      </a:lnTo>
                      <a:lnTo>
                        <a:pt x="213" y="637"/>
                      </a:lnTo>
                      <a:lnTo>
                        <a:pt x="212" y="637"/>
                      </a:lnTo>
                      <a:lnTo>
                        <a:pt x="212" y="636"/>
                      </a:lnTo>
                      <a:lnTo>
                        <a:pt x="211" y="636"/>
                      </a:lnTo>
                      <a:lnTo>
                        <a:pt x="211" y="635"/>
                      </a:lnTo>
                      <a:lnTo>
                        <a:pt x="210" y="635"/>
                      </a:lnTo>
                      <a:lnTo>
                        <a:pt x="209" y="635"/>
                      </a:lnTo>
                      <a:lnTo>
                        <a:pt x="210" y="635"/>
                      </a:lnTo>
                      <a:lnTo>
                        <a:pt x="209" y="635"/>
                      </a:lnTo>
                      <a:lnTo>
                        <a:pt x="209" y="634"/>
                      </a:lnTo>
                      <a:lnTo>
                        <a:pt x="209" y="635"/>
                      </a:lnTo>
                      <a:lnTo>
                        <a:pt x="208" y="634"/>
                      </a:lnTo>
                      <a:lnTo>
                        <a:pt x="208" y="635"/>
                      </a:lnTo>
                      <a:lnTo>
                        <a:pt x="208" y="636"/>
                      </a:lnTo>
                      <a:lnTo>
                        <a:pt x="207" y="636"/>
                      </a:lnTo>
                      <a:lnTo>
                        <a:pt x="207" y="635"/>
                      </a:lnTo>
                      <a:lnTo>
                        <a:pt x="207" y="636"/>
                      </a:lnTo>
                      <a:lnTo>
                        <a:pt x="206" y="636"/>
                      </a:lnTo>
                      <a:lnTo>
                        <a:pt x="206" y="635"/>
                      </a:lnTo>
                      <a:lnTo>
                        <a:pt x="205" y="635"/>
                      </a:lnTo>
                      <a:lnTo>
                        <a:pt x="205" y="634"/>
                      </a:lnTo>
                      <a:lnTo>
                        <a:pt x="205" y="633"/>
                      </a:lnTo>
                      <a:lnTo>
                        <a:pt x="204" y="633"/>
                      </a:lnTo>
                      <a:lnTo>
                        <a:pt x="202" y="633"/>
                      </a:lnTo>
                      <a:lnTo>
                        <a:pt x="201" y="633"/>
                      </a:lnTo>
                      <a:lnTo>
                        <a:pt x="201" y="632"/>
                      </a:lnTo>
                      <a:lnTo>
                        <a:pt x="201" y="633"/>
                      </a:lnTo>
                      <a:lnTo>
                        <a:pt x="201" y="632"/>
                      </a:lnTo>
                      <a:lnTo>
                        <a:pt x="201" y="631"/>
                      </a:lnTo>
                      <a:lnTo>
                        <a:pt x="200" y="631"/>
                      </a:lnTo>
                      <a:lnTo>
                        <a:pt x="199" y="631"/>
                      </a:lnTo>
                      <a:lnTo>
                        <a:pt x="199" y="630"/>
                      </a:lnTo>
                      <a:lnTo>
                        <a:pt x="199" y="629"/>
                      </a:lnTo>
                      <a:lnTo>
                        <a:pt x="199" y="630"/>
                      </a:lnTo>
                      <a:lnTo>
                        <a:pt x="198" y="630"/>
                      </a:lnTo>
                      <a:lnTo>
                        <a:pt x="198" y="631"/>
                      </a:lnTo>
                      <a:lnTo>
                        <a:pt x="198" y="632"/>
                      </a:lnTo>
                      <a:lnTo>
                        <a:pt x="197" y="632"/>
                      </a:lnTo>
                      <a:lnTo>
                        <a:pt x="198" y="633"/>
                      </a:lnTo>
                      <a:lnTo>
                        <a:pt x="197" y="633"/>
                      </a:lnTo>
                      <a:lnTo>
                        <a:pt x="198" y="633"/>
                      </a:lnTo>
                      <a:lnTo>
                        <a:pt x="197" y="633"/>
                      </a:lnTo>
                      <a:lnTo>
                        <a:pt x="197" y="634"/>
                      </a:lnTo>
                      <a:lnTo>
                        <a:pt x="197" y="633"/>
                      </a:lnTo>
                      <a:lnTo>
                        <a:pt x="196" y="634"/>
                      </a:lnTo>
                      <a:lnTo>
                        <a:pt x="196" y="633"/>
                      </a:lnTo>
                      <a:lnTo>
                        <a:pt x="196" y="634"/>
                      </a:lnTo>
                      <a:lnTo>
                        <a:pt x="196" y="633"/>
                      </a:lnTo>
                      <a:lnTo>
                        <a:pt x="195" y="633"/>
                      </a:lnTo>
                      <a:lnTo>
                        <a:pt x="195" y="634"/>
                      </a:lnTo>
                      <a:lnTo>
                        <a:pt x="194" y="634"/>
                      </a:lnTo>
                      <a:lnTo>
                        <a:pt x="193" y="634"/>
                      </a:lnTo>
                      <a:lnTo>
                        <a:pt x="192" y="634"/>
                      </a:lnTo>
                      <a:lnTo>
                        <a:pt x="192" y="635"/>
                      </a:lnTo>
                      <a:lnTo>
                        <a:pt x="192" y="634"/>
                      </a:lnTo>
                      <a:lnTo>
                        <a:pt x="191" y="634"/>
                      </a:lnTo>
                      <a:lnTo>
                        <a:pt x="191" y="635"/>
                      </a:lnTo>
                      <a:lnTo>
                        <a:pt x="191" y="634"/>
                      </a:lnTo>
                      <a:lnTo>
                        <a:pt x="191" y="633"/>
                      </a:lnTo>
                      <a:lnTo>
                        <a:pt x="192" y="633"/>
                      </a:lnTo>
                      <a:lnTo>
                        <a:pt x="192" y="632"/>
                      </a:lnTo>
                      <a:lnTo>
                        <a:pt x="192" y="631"/>
                      </a:lnTo>
                      <a:lnTo>
                        <a:pt x="192" y="630"/>
                      </a:lnTo>
                      <a:lnTo>
                        <a:pt x="191" y="630"/>
                      </a:lnTo>
                      <a:lnTo>
                        <a:pt x="191" y="629"/>
                      </a:lnTo>
                      <a:lnTo>
                        <a:pt x="192" y="628"/>
                      </a:lnTo>
                      <a:lnTo>
                        <a:pt x="192" y="627"/>
                      </a:lnTo>
                      <a:lnTo>
                        <a:pt x="191" y="627"/>
                      </a:lnTo>
                      <a:lnTo>
                        <a:pt x="191" y="626"/>
                      </a:lnTo>
                      <a:lnTo>
                        <a:pt x="191" y="625"/>
                      </a:lnTo>
                      <a:lnTo>
                        <a:pt x="192" y="624"/>
                      </a:lnTo>
                      <a:lnTo>
                        <a:pt x="192" y="623"/>
                      </a:lnTo>
                      <a:lnTo>
                        <a:pt x="193" y="623"/>
                      </a:lnTo>
                      <a:lnTo>
                        <a:pt x="193" y="622"/>
                      </a:lnTo>
                      <a:lnTo>
                        <a:pt x="192" y="623"/>
                      </a:lnTo>
                      <a:lnTo>
                        <a:pt x="191" y="623"/>
                      </a:lnTo>
                      <a:lnTo>
                        <a:pt x="191" y="622"/>
                      </a:lnTo>
                      <a:lnTo>
                        <a:pt x="190" y="622"/>
                      </a:lnTo>
                      <a:lnTo>
                        <a:pt x="190" y="623"/>
                      </a:lnTo>
                      <a:lnTo>
                        <a:pt x="190" y="622"/>
                      </a:lnTo>
                      <a:lnTo>
                        <a:pt x="189" y="622"/>
                      </a:lnTo>
                      <a:lnTo>
                        <a:pt x="189" y="623"/>
                      </a:lnTo>
                      <a:lnTo>
                        <a:pt x="190" y="623"/>
                      </a:lnTo>
                      <a:lnTo>
                        <a:pt x="189" y="623"/>
                      </a:lnTo>
                      <a:lnTo>
                        <a:pt x="189" y="624"/>
                      </a:lnTo>
                      <a:lnTo>
                        <a:pt x="188" y="624"/>
                      </a:lnTo>
                      <a:lnTo>
                        <a:pt x="187" y="624"/>
                      </a:lnTo>
                      <a:lnTo>
                        <a:pt x="186" y="624"/>
                      </a:lnTo>
                      <a:lnTo>
                        <a:pt x="186" y="623"/>
                      </a:lnTo>
                      <a:lnTo>
                        <a:pt x="186" y="624"/>
                      </a:lnTo>
                      <a:lnTo>
                        <a:pt x="185" y="624"/>
                      </a:lnTo>
                      <a:lnTo>
                        <a:pt x="185" y="625"/>
                      </a:lnTo>
                      <a:lnTo>
                        <a:pt x="185" y="626"/>
                      </a:lnTo>
                      <a:lnTo>
                        <a:pt x="184" y="625"/>
                      </a:lnTo>
                      <a:lnTo>
                        <a:pt x="184" y="626"/>
                      </a:lnTo>
                      <a:lnTo>
                        <a:pt x="184" y="625"/>
                      </a:lnTo>
                      <a:lnTo>
                        <a:pt x="184" y="626"/>
                      </a:lnTo>
                      <a:lnTo>
                        <a:pt x="183" y="626"/>
                      </a:lnTo>
                      <a:lnTo>
                        <a:pt x="182" y="626"/>
                      </a:lnTo>
                      <a:lnTo>
                        <a:pt x="183" y="626"/>
                      </a:lnTo>
                      <a:lnTo>
                        <a:pt x="182" y="626"/>
                      </a:lnTo>
                      <a:lnTo>
                        <a:pt x="182" y="627"/>
                      </a:lnTo>
                      <a:lnTo>
                        <a:pt x="181" y="627"/>
                      </a:lnTo>
                      <a:lnTo>
                        <a:pt x="180" y="628"/>
                      </a:lnTo>
                      <a:lnTo>
                        <a:pt x="179" y="628"/>
                      </a:lnTo>
                      <a:lnTo>
                        <a:pt x="178" y="628"/>
                      </a:lnTo>
                      <a:lnTo>
                        <a:pt x="178" y="627"/>
                      </a:lnTo>
                      <a:lnTo>
                        <a:pt x="178" y="628"/>
                      </a:lnTo>
                      <a:lnTo>
                        <a:pt x="177" y="629"/>
                      </a:lnTo>
                      <a:lnTo>
                        <a:pt x="178" y="629"/>
                      </a:lnTo>
                      <a:lnTo>
                        <a:pt x="177" y="629"/>
                      </a:lnTo>
                      <a:lnTo>
                        <a:pt x="176" y="629"/>
                      </a:lnTo>
                      <a:lnTo>
                        <a:pt x="175" y="629"/>
                      </a:lnTo>
                      <a:lnTo>
                        <a:pt x="175" y="630"/>
                      </a:lnTo>
                      <a:lnTo>
                        <a:pt x="174" y="630"/>
                      </a:lnTo>
                      <a:lnTo>
                        <a:pt x="173" y="630"/>
                      </a:lnTo>
                      <a:lnTo>
                        <a:pt x="173" y="631"/>
                      </a:lnTo>
                      <a:lnTo>
                        <a:pt x="173" y="630"/>
                      </a:lnTo>
                      <a:lnTo>
                        <a:pt x="172" y="630"/>
                      </a:lnTo>
                      <a:lnTo>
                        <a:pt x="172" y="631"/>
                      </a:lnTo>
                      <a:lnTo>
                        <a:pt x="171" y="630"/>
                      </a:lnTo>
                      <a:lnTo>
                        <a:pt x="171" y="631"/>
                      </a:lnTo>
                      <a:lnTo>
                        <a:pt x="170" y="631"/>
                      </a:lnTo>
                      <a:lnTo>
                        <a:pt x="170" y="632"/>
                      </a:lnTo>
                      <a:lnTo>
                        <a:pt x="169" y="632"/>
                      </a:lnTo>
                      <a:lnTo>
                        <a:pt x="169" y="631"/>
                      </a:lnTo>
                      <a:lnTo>
                        <a:pt x="168" y="631"/>
                      </a:lnTo>
                      <a:lnTo>
                        <a:pt x="169" y="630"/>
                      </a:lnTo>
                      <a:lnTo>
                        <a:pt x="169" y="629"/>
                      </a:lnTo>
                      <a:lnTo>
                        <a:pt x="169" y="630"/>
                      </a:lnTo>
                      <a:lnTo>
                        <a:pt x="169" y="629"/>
                      </a:lnTo>
                      <a:lnTo>
                        <a:pt x="169" y="628"/>
                      </a:lnTo>
                      <a:lnTo>
                        <a:pt x="168" y="628"/>
                      </a:lnTo>
                      <a:lnTo>
                        <a:pt x="168" y="627"/>
                      </a:lnTo>
                      <a:lnTo>
                        <a:pt x="167" y="627"/>
                      </a:lnTo>
                      <a:lnTo>
                        <a:pt x="168" y="627"/>
                      </a:lnTo>
                      <a:lnTo>
                        <a:pt x="168" y="626"/>
                      </a:lnTo>
                      <a:lnTo>
                        <a:pt x="168" y="625"/>
                      </a:lnTo>
                      <a:lnTo>
                        <a:pt x="168" y="624"/>
                      </a:lnTo>
                      <a:lnTo>
                        <a:pt x="168" y="625"/>
                      </a:lnTo>
                      <a:lnTo>
                        <a:pt x="167" y="624"/>
                      </a:lnTo>
                      <a:lnTo>
                        <a:pt x="168" y="624"/>
                      </a:lnTo>
                      <a:lnTo>
                        <a:pt x="168" y="623"/>
                      </a:lnTo>
                      <a:lnTo>
                        <a:pt x="168" y="622"/>
                      </a:lnTo>
                      <a:lnTo>
                        <a:pt x="168" y="621"/>
                      </a:lnTo>
                      <a:lnTo>
                        <a:pt x="168" y="620"/>
                      </a:lnTo>
                      <a:lnTo>
                        <a:pt x="168" y="619"/>
                      </a:lnTo>
                      <a:lnTo>
                        <a:pt x="167" y="620"/>
                      </a:lnTo>
                      <a:lnTo>
                        <a:pt x="166" y="619"/>
                      </a:lnTo>
                      <a:lnTo>
                        <a:pt x="165" y="619"/>
                      </a:lnTo>
                      <a:lnTo>
                        <a:pt x="164" y="619"/>
                      </a:lnTo>
                      <a:lnTo>
                        <a:pt x="164" y="620"/>
                      </a:lnTo>
                      <a:lnTo>
                        <a:pt x="164" y="621"/>
                      </a:lnTo>
                      <a:lnTo>
                        <a:pt x="164" y="622"/>
                      </a:lnTo>
                      <a:lnTo>
                        <a:pt x="164" y="623"/>
                      </a:lnTo>
                      <a:lnTo>
                        <a:pt x="164" y="624"/>
                      </a:lnTo>
                      <a:lnTo>
                        <a:pt x="163" y="624"/>
                      </a:lnTo>
                      <a:lnTo>
                        <a:pt x="162" y="624"/>
                      </a:lnTo>
                      <a:lnTo>
                        <a:pt x="162" y="625"/>
                      </a:lnTo>
                      <a:lnTo>
                        <a:pt x="162" y="626"/>
                      </a:lnTo>
                      <a:lnTo>
                        <a:pt x="162" y="627"/>
                      </a:lnTo>
                      <a:lnTo>
                        <a:pt x="162" y="628"/>
                      </a:lnTo>
                      <a:lnTo>
                        <a:pt x="161" y="628"/>
                      </a:lnTo>
                      <a:lnTo>
                        <a:pt x="162" y="628"/>
                      </a:lnTo>
                      <a:lnTo>
                        <a:pt x="161" y="629"/>
                      </a:lnTo>
                      <a:lnTo>
                        <a:pt x="161" y="630"/>
                      </a:lnTo>
                      <a:lnTo>
                        <a:pt x="161" y="631"/>
                      </a:lnTo>
                      <a:lnTo>
                        <a:pt x="161" y="632"/>
                      </a:lnTo>
                      <a:lnTo>
                        <a:pt x="160" y="633"/>
                      </a:lnTo>
                      <a:lnTo>
                        <a:pt x="159" y="633"/>
                      </a:lnTo>
                      <a:lnTo>
                        <a:pt x="158" y="632"/>
                      </a:lnTo>
                      <a:lnTo>
                        <a:pt x="158" y="631"/>
                      </a:lnTo>
                      <a:lnTo>
                        <a:pt x="158" y="630"/>
                      </a:lnTo>
                      <a:lnTo>
                        <a:pt x="158" y="629"/>
                      </a:lnTo>
                      <a:lnTo>
                        <a:pt x="159" y="629"/>
                      </a:lnTo>
                      <a:lnTo>
                        <a:pt x="159" y="628"/>
                      </a:lnTo>
                      <a:lnTo>
                        <a:pt x="158" y="628"/>
                      </a:lnTo>
                      <a:lnTo>
                        <a:pt x="158" y="627"/>
                      </a:lnTo>
                      <a:lnTo>
                        <a:pt x="159" y="627"/>
                      </a:lnTo>
                      <a:lnTo>
                        <a:pt x="159" y="626"/>
                      </a:lnTo>
                      <a:lnTo>
                        <a:pt x="159" y="627"/>
                      </a:lnTo>
                      <a:lnTo>
                        <a:pt x="159" y="626"/>
                      </a:lnTo>
                      <a:lnTo>
                        <a:pt x="159" y="625"/>
                      </a:lnTo>
                      <a:lnTo>
                        <a:pt x="160" y="625"/>
                      </a:lnTo>
                      <a:lnTo>
                        <a:pt x="160" y="624"/>
                      </a:lnTo>
                      <a:lnTo>
                        <a:pt x="160" y="623"/>
                      </a:lnTo>
                      <a:lnTo>
                        <a:pt x="159" y="623"/>
                      </a:lnTo>
                      <a:lnTo>
                        <a:pt x="160" y="622"/>
                      </a:lnTo>
                      <a:lnTo>
                        <a:pt x="159" y="622"/>
                      </a:lnTo>
                      <a:lnTo>
                        <a:pt x="159" y="621"/>
                      </a:lnTo>
                      <a:lnTo>
                        <a:pt x="159" y="620"/>
                      </a:lnTo>
                      <a:lnTo>
                        <a:pt x="160" y="620"/>
                      </a:lnTo>
                      <a:lnTo>
                        <a:pt x="160" y="619"/>
                      </a:lnTo>
                      <a:lnTo>
                        <a:pt x="160" y="618"/>
                      </a:lnTo>
                      <a:lnTo>
                        <a:pt x="160" y="617"/>
                      </a:lnTo>
                      <a:lnTo>
                        <a:pt x="159" y="617"/>
                      </a:lnTo>
                      <a:lnTo>
                        <a:pt x="159" y="616"/>
                      </a:lnTo>
                      <a:lnTo>
                        <a:pt x="159" y="615"/>
                      </a:lnTo>
                      <a:lnTo>
                        <a:pt x="159" y="614"/>
                      </a:lnTo>
                      <a:lnTo>
                        <a:pt x="159" y="615"/>
                      </a:lnTo>
                      <a:lnTo>
                        <a:pt x="159" y="614"/>
                      </a:lnTo>
                      <a:lnTo>
                        <a:pt x="159" y="613"/>
                      </a:lnTo>
                      <a:lnTo>
                        <a:pt x="158" y="613"/>
                      </a:lnTo>
                      <a:lnTo>
                        <a:pt x="157" y="612"/>
                      </a:lnTo>
                      <a:lnTo>
                        <a:pt x="157" y="613"/>
                      </a:lnTo>
                      <a:lnTo>
                        <a:pt x="157" y="612"/>
                      </a:lnTo>
                      <a:lnTo>
                        <a:pt x="156" y="612"/>
                      </a:lnTo>
                      <a:lnTo>
                        <a:pt x="156" y="611"/>
                      </a:lnTo>
                      <a:lnTo>
                        <a:pt x="156" y="610"/>
                      </a:lnTo>
                      <a:lnTo>
                        <a:pt x="156" y="609"/>
                      </a:lnTo>
                      <a:lnTo>
                        <a:pt x="155" y="609"/>
                      </a:lnTo>
                      <a:lnTo>
                        <a:pt x="154" y="609"/>
                      </a:lnTo>
                      <a:lnTo>
                        <a:pt x="155" y="609"/>
                      </a:lnTo>
                      <a:lnTo>
                        <a:pt x="154" y="609"/>
                      </a:lnTo>
                      <a:lnTo>
                        <a:pt x="154" y="608"/>
                      </a:lnTo>
                      <a:lnTo>
                        <a:pt x="153" y="608"/>
                      </a:lnTo>
                      <a:lnTo>
                        <a:pt x="152" y="608"/>
                      </a:lnTo>
                      <a:lnTo>
                        <a:pt x="151" y="608"/>
                      </a:lnTo>
                      <a:lnTo>
                        <a:pt x="150" y="608"/>
                      </a:lnTo>
                      <a:lnTo>
                        <a:pt x="150" y="607"/>
                      </a:lnTo>
                      <a:lnTo>
                        <a:pt x="149" y="607"/>
                      </a:lnTo>
                      <a:lnTo>
                        <a:pt x="149" y="606"/>
                      </a:lnTo>
                      <a:lnTo>
                        <a:pt x="149" y="605"/>
                      </a:lnTo>
                      <a:lnTo>
                        <a:pt x="149" y="606"/>
                      </a:lnTo>
                      <a:lnTo>
                        <a:pt x="149" y="605"/>
                      </a:lnTo>
                      <a:lnTo>
                        <a:pt x="149" y="604"/>
                      </a:lnTo>
                      <a:lnTo>
                        <a:pt x="149" y="603"/>
                      </a:lnTo>
                      <a:lnTo>
                        <a:pt x="149" y="602"/>
                      </a:lnTo>
                      <a:lnTo>
                        <a:pt x="148" y="601"/>
                      </a:lnTo>
                      <a:lnTo>
                        <a:pt x="148" y="602"/>
                      </a:lnTo>
                      <a:lnTo>
                        <a:pt x="148" y="601"/>
                      </a:lnTo>
                      <a:lnTo>
                        <a:pt x="147" y="601"/>
                      </a:lnTo>
                      <a:lnTo>
                        <a:pt x="147" y="600"/>
                      </a:lnTo>
                      <a:lnTo>
                        <a:pt x="146" y="600"/>
                      </a:lnTo>
                      <a:lnTo>
                        <a:pt x="146" y="599"/>
                      </a:lnTo>
                      <a:lnTo>
                        <a:pt x="145" y="599"/>
                      </a:lnTo>
                      <a:lnTo>
                        <a:pt x="145" y="598"/>
                      </a:lnTo>
                      <a:lnTo>
                        <a:pt x="145" y="599"/>
                      </a:lnTo>
                      <a:lnTo>
                        <a:pt x="145" y="598"/>
                      </a:lnTo>
                      <a:lnTo>
                        <a:pt x="144" y="598"/>
                      </a:lnTo>
                      <a:lnTo>
                        <a:pt x="144" y="597"/>
                      </a:lnTo>
                      <a:lnTo>
                        <a:pt x="143" y="597"/>
                      </a:lnTo>
                      <a:lnTo>
                        <a:pt x="143" y="596"/>
                      </a:lnTo>
                      <a:lnTo>
                        <a:pt x="143" y="595"/>
                      </a:lnTo>
                      <a:lnTo>
                        <a:pt x="142" y="595"/>
                      </a:lnTo>
                      <a:lnTo>
                        <a:pt x="141" y="595"/>
                      </a:lnTo>
                      <a:lnTo>
                        <a:pt x="141" y="594"/>
                      </a:lnTo>
                      <a:lnTo>
                        <a:pt x="141" y="593"/>
                      </a:lnTo>
                      <a:lnTo>
                        <a:pt x="141" y="592"/>
                      </a:lnTo>
                      <a:lnTo>
                        <a:pt x="140" y="592"/>
                      </a:lnTo>
                      <a:lnTo>
                        <a:pt x="139" y="592"/>
                      </a:lnTo>
                      <a:lnTo>
                        <a:pt x="139" y="593"/>
                      </a:lnTo>
                      <a:lnTo>
                        <a:pt x="138" y="593"/>
                      </a:lnTo>
                      <a:lnTo>
                        <a:pt x="131" y="603"/>
                      </a:lnTo>
                      <a:lnTo>
                        <a:pt x="130" y="603"/>
                      </a:lnTo>
                      <a:lnTo>
                        <a:pt x="130" y="602"/>
                      </a:lnTo>
                      <a:lnTo>
                        <a:pt x="129" y="602"/>
                      </a:lnTo>
                      <a:lnTo>
                        <a:pt x="128" y="601"/>
                      </a:lnTo>
                      <a:lnTo>
                        <a:pt x="128" y="600"/>
                      </a:lnTo>
                      <a:lnTo>
                        <a:pt x="127" y="600"/>
                      </a:lnTo>
                      <a:lnTo>
                        <a:pt x="127" y="599"/>
                      </a:lnTo>
                      <a:lnTo>
                        <a:pt x="126" y="599"/>
                      </a:lnTo>
                      <a:lnTo>
                        <a:pt x="126" y="600"/>
                      </a:lnTo>
                      <a:lnTo>
                        <a:pt x="125" y="600"/>
                      </a:lnTo>
                      <a:lnTo>
                        <a:pt x="125" y="599"/>
                      </a:lnTo>
                      <a:lnTo>
                        <a:pt x="124" y="599"/>
                      </a:lnTo>
                      <a:lnTo>
                        <a:pt x="123" y="599"/>
                      </a:lnTo>
                      <a:lnTo>
                        <a:pt x="123" y="598"/>
                      </a:lnTo>
                      <a:lnTo>
                        <a:pt x="122" y="598"/>
                      </a:lnTo>
                      <a:lnTo>
                        <a:pt x="123" y="598"/>
                      </a:lnTo>
                      <a:lnTo>
                        <a:pt x="122" y="598"/>
                      </a:lnTo>
                      <a:lnTo>
                        <a:pt x="122" y="597"/>
                      </a:lnTo>
                      <a:lnTo>
                        <a:pt x="123" y="597"/>
                      </a:lnTo>
                      <a:lnTo>
                        <a:pt x="122" y="597"/>
                      </a:lnTo>
                      <a:lnTo>
                        <a:pt x="123" y="597"/>
                      </a:lnTo>
                      <a:lnTo>
                        <a:pt x="123" y="596"/>
                      </a:lnTo>
                      <a:lnTo>
                        <a:pt x="123" y="597"/>
                      </a:lnTo>
                      <a:lnTo>
                        <a:pt x="123" y="596"/>
                      </a:lnTo>
                      <a:lnTo>
                        <a:pt x="124" y="595"/>
                      </a:lnTo>
                      <a:lnTo>
                        <a:pt x="124" y="594"/>
                      </a:lnTo>
                      <a:lnTo>
                        <a:pt x="123" y="594"/>
                      </a:lnTo>
                      <a:lnTo>
                        <a:pt x="122" y="593"/>
                      </a:lnTo>
                      <a:lnTo>
                        <a:pt x="121" y="593"/>
                      </a:lnTo>
                      <a:lnTo>
                        <a:pt x="120" y="590"/>
                      </a:lnTo>
                      <a:lnTo>
                        <a:pt x="119" y="590"/>
                      </a:lnTo>
                      <a:lnTo>
                        <a:pt x="119" y="591"/>
                      </a:lnTo>
                      <a:lnTo>
                        <a:pt x="118" y="592"/>
                      </a:lnTo>
                      <a:lnTo>
                        <a:pt x="117" y="592"/>
                      </a:lnTo>
                      <a:lnTo>
                        <a:pt x="117" y="593"/>
                      </a:lnTo>
                      <a:lnTo>
                        <a:pt x="116" y="593"/>
                      </a:lnTo>
                      <a:lnTo>
                        <a:pt x="116" y="594"/>
                      </a:lnTo>
                      <a:lnTo>
                        <a:pt x="115" y="594"/>
                      </a:lnTo>
                      <a:lnTo>
                        <a:pt x="114" y="595"/>
                      </a:lnTo>
                      <a:lnTo>
                        <a:pt x="113" y="596"/>
                      </a:lnTo>
                      <a:lnTo>
                        <a:pt x="112" y="596"/>
                      </a:lnTo>
                      <a:lnTo>
                        <a:pt x="111" y="597"/>
                      </a:lnTo>
                      <a:lnTo>
                        <a:pt x="110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09" y="600"/>
                      </a:lnTo>
                      <a:lnTo>
                        <a:pt x="109" y="601"/>
                      </a:lnTo>
                      <a:lnTo>
                        <a:pt x="108" y="601"/>
                      </a:lnTo>
                      <a:lnTo>
                        <a:pt x="108" y="602"/>
                      </a:lnTo>
                      <a:lnTo>
                        <a:pt x="107" y="603"/>
                      </a:lnTo>
                      <a:lnTo>
                        <a:pt x="107" y="604"/>
                      </a:lnTo>
                      <a:lnTo>
                        <a:pt x="108" y="604"/>
                      </a:lnTo>
                      <a:lnTo>
                        <a:pt x="107" y="604"/>
                      </a:lnTo>
                      <a:lnTo>
                        <a:pt x="107" y="605"/>
                      </a:lnTo>
                      <a:lnTo>
                        <a:pt x="106" y="606"/>
                      </a:lnTo>
                      <a:lnTo>
                        <a:pt x="106" y="607"/>
                      </a:lnTo>
                      <a:lnTo>
                        <a:pt x="105" y="607"/>
                      </a:lnTo>
                      <a:lnTo>
                        <a:pt x="105" y="608"/>
                      </a:lnTo>
                      <a:lnTo>
                        <a:pt x="105" y="609"/>
                      </a:lnTo>
                      <a:lnTo>
                        <a:pt x="104" y="609"/>
                      </a:lnTo>
                      <a:lnTo>
                        <a:pt x="103" y="609"/>
                      </a:lnTo>
                      <a:lnTo>
                        <a:pt x="103" y="610"/>
                      </a:lnTo>
                      <a:lnTo>
                        <a:pt x="102" y="611"/>
                      </a:lnTo>
                      <a:lnTo>
                        <a:pt x="102" y="612"/>
                      </a:lnTo>
                      <a:lnTo>
                        <a:pt x="101" y="613"/>
                      </a:lnTo>
                      <a:lnTo>
                        <a:pt x="101" y="614"/>
                      </a:lnTo>
                      <a:lnTo>
                        <a:pt x="102" y="614"/>
                      </a:lnTo>
                      <a:lnTo>
                        <a:pt x="102" y="615"/>
                      </a:lnTo>
                      <a:lnTo>
                        <a:pt x="102" y="616"/>
                      </a:lnTo>
                      <a:lnTo>
                        <a:pt x="101" y="616"/>
                      </a:lnTo>
                      <a:lnTo>
                        <a:pt x="101" y="617"/>
                      </a:lnTo>
                      <a:lnTo>
                        <a:pt x="101" y="618"/>
                      </a:lnTo>
                      <a:lnTo>
                        <a:pt x="102" y="619"/>
                      </a:lnTo>
                      <a:lnTo>
                        <a:pt x="101" y="619"/>
                      </a:lnTo>
                      <a:lnTo>
                        <a:pt x="101" y="620"/>
                      </a:lnTo>
                      <a:lnTo>
                        <a:pt x="102" y="621"/>
                      </a:lnTo>
                      <a:lnTo>
                        <a:pt x="101" y="622"/>
                      </a:lnTo>
                      <a:lnTo>
                        <a:pt x="102" y="623"/>
                      </a:lnTo>
                      <a:lnTo>
                        <a:pt x="102" y="625"/>
                      </a:lnTo>
                      <a:lnTo>
                        <a:pt x="101" y="625"/>
                      </a:lnTo>
                      <a:lnTo>
                        <a:pt x="100" y="626"/>
                      </a:lnTo>
                      <a:lnTo>
                        <a:pt x="90" y="620"/>
                      </a:lnTo>
                      <a:lnTo>
                        <a:pt x="59" y="601"/>
                      </a:lnTo>
                      <a:lnTo>
                        <a:pt x="60" y="600"/>
                      </a:lnTo>
                      <a:lnTo>
                        <a:pt x="59" y="600"/>
                      </a:lnTo>
                      <a:lnTo>
                        <a:pt x="58" y="600"/>
                      </a:lnTo>
                      <a:lnTo>
                        <a:pt x="58" y="599"/>
                      </a:lnTo>
                      <a:lnTo>
                        <a:pt x="57" y="599"/>
                      </a:lnTo>
                      <a:lnTo>
                        <a:pt x="56" y="599"/>
                      </a:lnTo>
                      <a:lnTo>
                        <a:pt x="55" y="599"/>
                      </a:lnTo>
                      <a:lnTo>
                        <a:pt x="55" y="598"/>
                      </a:lnTo>
                      <a:lnTo>
                        <a:pt x="54" y="598"/>
                      </a:lnTo>
                      <a:lnTo>
                        <a:pt x="53" y="598"/>
                      </a:lnTo>
                      <a:lnTo>
                        <a:pt x="52" y="597"/>
                      </a:lnTo>
                      <a:lnTo>
                        <a:pt x="51" y="597"/>
                      </a:lnTo>
                      <a:lnTo>
                        <a:pt x="50" y="597"/>
                      </a:lnTo>
                      <a:lnTo>
                        <a:pt x="49" y="597"/>
                      </a:lnTo>
                      <a:lnTo>
                        <a:pt x="49" y="596"/>
                      </a:lnTo>
                      <a:lnTo>
                        <a:pt x="48" y="596"/>
                      </a:lnTo>
                      <a:lnTo>
                        <a:pt x="47" y="596"/>
                      </a:lnTo>
                      <a:lnTo>
                        <a:pt x="47" y="595"/>
                      </a:lnTo>
                      <a:lnTo>
                        <a:pt x="46" y="595"/>
                      </a:lnTo>
                      <a:lnTo>
                        <a:pt x="45" y="595"/>
                      </a:lnTo>
                      <a:lnTo>
                        <a:pt x="44" y="595"/>
                      </a:lnTo>
                      <a:lnTo>
                        <a:pt x="43" y="595"/>
                      </a:lnTo>
                      <a:lnTo>
                        <a:pt x="43" y="594"/>
                      </a:lnTo>
                      <a:lnTo>
                        <a:pt x="42" y="594"/>
                      </a:lnTo>
                      <a:lnTo>
                        <a:pt x="41" y="594"/>
                      </a:lnTo>
                      <a:lnTo>
                        <a:pt x="40" y="593"/>
                      </a:lnTo>
                      <a:lnTo>
                        <a:pt x="40" y="594"/>
                      </a:lnTo>
                      <a:lnTo>
                        <a:pt x="40" y="593"/>
                      </a:lnTo>
                      <a:lnTo>
                        <a:pt x="39" y="593"/>
                      </a:lnTo>
                      <a:lnTo>
                        <a:pt x="38" y="593"/>
                      </a:lnTo>
                      <a:lnTo>
                        <a:pt x="38" y="592"/>
                      </a:lnTo>
                      <a:lnTo>
                        <a:pt x="37" y="592"/>
                      </a:lnTo>
                      <a:lnTo>
                        <a:pt x="36" y="592"/>
                      </a:lnTo>
                      <a:lnTo>
                        <a:pt x="36" y="590"/>
                      </a:lnTo>
                      <a:lnTo>
                        <a:pt x="35" y="590"/>
                      </a:lnTo>
                      <a:lnTo>
                        <a:pt x="34" y="590"/>
                      </a:lnTo>
                      <a:lnTo>
                        <a:pt x="33" y="589"/>
                      </a:lnTo>
                      <a:lnTo>
                        <a:pt x="32" y="589"/>
                      </a:lnTo>
                      <a:lnTo>
                        <a:pt x="31" y="589"/>
                      </a:lnTo>
                      <a:lnTo>
                        <a:pt x="31" y="588"/>
                      </a:lnTo>
                      <a:lnTo>
                        <a:pt x="31" y="589"/>
                      </a:lnTo>
                      <a:lnTo>
                        <a:pt x="30" y="588"/>
                      </a:lnTo>
                      <a:lnTo>
                        <a:pt x="30" y="587"/>
                      </a:lnTo>
                      <a:lnTo>
                        <a:pt x="30" y="586"/>
                      </a:lnTo>
                      <a:lnTo>
                        <a:pt x="29" y="586"/>
                      </a:lnTo>
                      <a:lnTo>
                        <a:pt x="29" y="585"/>
                      </a:lnTo>
                      <a:lnTo>
                        <a:pt x="30" y="585"/>
                      </a:lnTo>
                      <a:lnTo>
                        <a:pt x="29" y="585"/>
                      </a:lnTo>
                      <a:lnTo>
                        <a:pt x="30" y="585"/>
                      </a:lnTo>
                      <a:lnTo>
                        <a:pt x="30" y="584"/>
                      </a:lnTo>
                      <a:lnTo>
                        <a:pt x="30" y="583"/>
                      </a:lnTo>
                      <a:lnTo>
                        <a:pt x="30" y="582"/>
                      </a:lnTo>
                      <a:lnTo>
                        <a:pt x="31" y="582"/>
                      </a:lnTo>
                      <a:lnTo>
                        <a:pt x="30" y="582"/>
                      </a:lnTo>
                      <a:lnTo>
                        <a:pt x="30" y="581"/>
                      </a:lnTo>
                      <a:lnTo>
                        <a:pt x="31" y="581"/>
                      </a:lnTo>
                      <a:lnTo>
                        <a:pt x="30" y="581"/>
                      </a:lnTo>
                      <a:lnTo>
                        <a:pt x="31" y="581"/>
                      </a:lnTo>
                      <a:lnTo>
                        <a:pt x="31" y="580"/>
                      </a:lnTo>
                      <a:lnTo>
                        <a:pt x="32" y="580"/>
                      </a:lnTo>
                      <a:lnTo>
                        <a:pt x="31" y="579"/>
                      </a:lnTo>
                      <a:lnTo>
                        <a:pt x="32" y="579"/>
                      </a:lnTo>
                      <a:lnTo>
                        <a:pt x="31" y="579"/>
                      </a:lnTo>
                      <a:lnTo>
                        <a:pt x="32" y="579"/>
                      </a:lnTo>
                      <a:lnTo>
                        <a:pt x="31" y="579"/>
                      </a:lnTo>
                      <a:lnTo>
                        <a:pt x="31" y="578"/>
                      </a:lnTo>
                      <a:lnTo>
                        <a:pt x="30" y="578"/>
                      </a:lnTo>
                      <a:lnTo>
                        <a:pt x="31" y="578"/>
                      </a:lnTo>
                      <a:lnTo>
                        <a:pt x="31" y="577"/>
                      </a:lnTo>
                      <a:lnTo>
                        <a:pt x="31" y="576"/>
                      </a:lnTo>
                      <a:lnTo>
                        <a:pt x="31" y="577"/>
                      </a:lnTo>
                      <a:lnTo>
                        <a:pt x="31" y="576"/>
                      </a:lnTo>
                      <a:lnTo>
                        <a:pt x="32" y="576"/>
                      </a:lnTo>
                      <a:lnTo>
                        <a:pt x="32" y="577"/>
                      </a:lnTo>
                      <a:lnTo>
                        <a:pt x="32" y="576"/>
                      </a:lnTo>
                      <a:lnTo>
                        <a:pt x="33" y="576"/>
                      </a:lnTo>
                      <a:lnTo>
                        <a:pt x="33" y="577"/>
                      </a:lnTo>
                      <a:lnTo>
                        <a:pt x="33" y="576"/>
                      </a:lnTo>
                      <a:lnTo>
                        <a:pt x="33" y="575"/>
                      </a:lnTo>
                      <a:lnTo>
                        <a:pt x="33" y="574"/>
                      </a:lnTo>
                      <a:lnTo>
                        <a:pt x="34" y="574"/>
                      </a:lnTo>
                      <a:lnTo>
                        <a:pt x="34" y="573"/>
                      </a:lnTo>
                      <a:lnTo>
                        <a:pt x="34" y="572"/>
                      </a:lnTo>
                      <a:lnTo>
                        <a:pt x="35" y="572"/>
                      </a:lnTo>
                      <a:lnTo>
                        <a:pt x="36" y="572"/>
                      </a:lnTo>
                      <a:lnTo>
                        <a:pt x="35" y="572"/>
                      </a:lnTo>
                      <a:lnTo>
                        <a:pt x="35" y="571"/>
                      </a:lnTo>
                      <a:lnTo>
                        <a:pt x="35" y="570"/>
                      </a:lnTo>
                      <a:lnTo>
                        <a:pt x="35" y="569"/>
                      </a:lnTo>
                      <a:lnTo>
                        <a:pt x="36" y="568"/>
                      </a:lnTo>
                      <a:lnTo>
                        <a:pt x="36" y="569"/>
                      </a:lnTo>
                      <a:lnTo>
                        <a:pt x="37" y="569"/>
                      </a:lnTo>
                      <a:lnTo>
                        <a:pt x="38" y="568"/>
                      </a:lnTo>
                      <a:lnTo>
                        <a:pt x="38" y="567"/>
                      </a:lnTo>
                      <a:lnTo>
                        <a:pt x="39" y="567"/>
                      </a:lnTo>
                      <a:lnTo>
                        <a:pt x="38" y="567"/>
                      </a:lnTo>
                      <a:lnTo>
                        <a:pt x="38" y="566"/>
                      </a:lnTo>
                      <a:lnTo>
                        <a:pt x="37" y="566"/>
                      </a:lnTo>
                      <a:lnTo>
                        <a:pt x="37" y="565"/>
                      </a:lnTo>
                      <a:lnTo>
                        <a:pt x="36" y="565"/>
                      </a:lnTo>
                      <a:lnTo>
                        <a:pt x="37" y="565"/>
                      </a:lnTo>
                      <a:lnTo>
                        <a:pt x="37" y="564"/>
                      </a:lnTo>
                      <a:lnTo>
                        <a:pt x="37" y="563"/>
                      </a:lnTo>
                      <a:lnTo>
                        <a:pt x="37" y="562"/>
                      </a:lnTo>
                      <a:lnTo>
                        <a:pt x="38" y="562"/>
                      </a:lnTo>
                      <a:lnTo>
                        <a:pt x="38" y="561"/>
                      </a:lnTo>
                      <a:lnTo>
                        <a:pt x="39" y="561"/>
                      </a:lnTo>
                      <a:lnTo>
                        <a:pt x="39" y="560"/>
                      </a:lnTo>
                      <a:lnTo>
                        <a:pt x="39" y="559"/>
                      </a:lnTo>
                      <a:lnTo>
                        <a:pt x="40" y="559"/>
                      </a:lnTo>
                      <a:lnTo>
                        <a:pt x="40" y="558"/>
                      </a:lnTo>
                      <a:lnTo>
                        <a:pt x="41" y="558"/>
                      </a:lnTo>
                      <a:lnTo>
                        <a:pt x="42" y="558"/>
                      </a:lnTo>
                      <a:lnTo>
                        <a:pt x="42" y="557"/>
                      </a:lnTo>
                      <a:lnTo>
                        <a:pt x="42" y="556"/>
                      </a:lnTo>
                      <a:lnTo>
                        <a:pt x="43" y="555"/>
                      </a:lnTo>
                      <a:lnTo>
                        <a:pt x="44" y="555"/>
                      </a:lnTo>
                      <a:lnTo>
                        <a:pt x="43" y="555"/>
                      </a:lnTo>
                      <a:lnTo>
                        <a:pt x="42" y="555"/>
                      </a:lnTo>
                      <a:lnTo>
                        <a:pt x="41" y="555"/>
                      </a:lnTo>
                      <a:lnTo>
                        <a:pt x="41" y="556"/>
                      </a:lnTo>
                      <a:lnTo>
                        <a:pt x="41" y="557"/>
                      </a:lnTo>
                      <a:lnTo>
                        <a:pt x="40" y="557"/>
                      </a:lnTo>
                      <a:lnTo>
                        <a:pt x="40" y="556"/>
                      </a:lnTo>
                      <a:lnTo>
                        <a:pt x="39" y="556"/>
                      </a:lnTo>
                      <a:lnTo>
                        <a:pt x="40" y="556"/>
                      </a:lnTo>
                      <a:lnTo>
                        <a:pt x="40" y="557"/>
                      </a:lnTo>
                      <a:lnTo>
                        <a:pt x="39" y="557"/>
                      </a:lnTo>
                      <a:lnTo>
                        <a:pt x="38" y="557"/>
                      </a:lnTo>
                      <a:lnTo>
                        <a:pt x="38" y="558"/>
                      </a:lnTo>
                      <a:lnTo>
                        <a:pt x="37" y="558"/>
                      </a:lnTo>
                      <a:lnTo>
                        <a:pt x="37" y="559"/>
                      </a:lnTo>
                      <a:lnTo>
                        <a:pt x="35" y="559"/>
                      </a:lnTo>
                      <a:lnTo>
                        <a:pt x="34" y="560"/>
                      </a:lnTo>
                      <a:lnTo>
                        <a:pt x="33" y="561"/>
                      </a:lnTo>
                      <a:lnTo>
                        <a:pt x="33" y="560"/>
                      </a:lnTo>
                      <a:lnTo>
                        <a:pt x="32" y="561"/>
                      </a:lnTo>
                      <a:lnTo>
                        <a:pt x="30" y="562"/>
                      </a:lnTo>
                      <a:lnTo>
                        <a:pt x="29" y="562"/>
                      </a:lnTo>
                      <a:lnTo>
                        <a:pt x="29" y="563"/>
                      </a:lnTo>
                      <a:lnTo>
                        <a:pt x="30" y="562"/>
                      </a:lnTo>
                      <a:lnTo>
                        <a:pt x="30" y="563"/>
                      </a:lnTo>
                      <a:lnTo>
                        <a:pt x="30" y="564"/>
                      </a:lnTo>
                      <a:lnTo>
                        <a:pt x="29" y="563"/>
                      </a:lnTo>
                      <a:lnTo>
                        <a:pt x="28" y="563"/>
                      </a:lnTo>
                      <a:lnTo>
                        <a:pt x="29" y="564"/>
                      </a:lnTo>
                      <a:lnTo>
                        <a:pt x="29" y="565"/>
                      </a:lnTo>
                      <a:lnTo>
                        <a:pt x="28" y="565"/>
                      </a:lnTo>
                      <a:lnTo>
                        <a:pt x="27" y="565"/>
                      </a:lnTo>
                      <a:lnTo>
                        <a:pt x="26" y="565"/>
                      </a:lnTo>
                      <a:lnTo>
                        <a:pt x="26" y="566"/>
                      </a:lnTo>
                      <a:lnTo>
                        <a:pt x="27" y="566"/>
                      </a:lnTo>
                      <a:lnTo>
                        <a:pt x="26" y="566"/>
                      </a:lnTo>
                      <a:lnTo>
                        <a:pt x="26" y="567"/>
                      </a:lnTo>
                      <a:lnTo>
                        <a:pt x="25" y="568"/>
                      </a:lnTo>
                      <a:lnTo>
                        <a:pt x="24" y="568"/>
                      </a:lnTo>
                      <a:lnTo>
                        <a:pt x="24" y="569"/>
                      </a:lnTo>
                      <a:lnTo>
                        <a:pt x="23" y="570"/>
                      </a:lnTo>
                      <a:lnTo>
                        <a:pt x="24" y="570"/>
                      </a:lnTo>
                      <a:lnTo>
                        <a:pt x="24" y="571"/>
                      </a:lnTo>
                      <a:lnTo>
                        <a:pt x="23" y="570"/>
                      </a:lnTo>
                      <a:lnTo>
                        <a:pt x="22" y="571"/>
                      </a:lnTo>
                      <a:lnTo>
                        <a:pt x="22" y="572"/>
                      </a:lnTo>
                      <a:lnTo>
                        <a:pt x="22" y="573"/>
                      </a:lnTo>
                      <a:lnTo>
                        <a:pt x="21" y="573"/>
                      </a:lnTo>
                      <a:lnTo>
                        <a:pt x="20" y="573"/>
                      </a:lnTo>
                      <a:lnTo>
                        <a:pt x="20" y="574"/>
                      </a:lnTo>
                      <a:lnTo>
                        <a:pt x="20" y="573"/>
                      </a:lnTo>
                      <a:lnTo>
                        <a:pt x="21" y="573"/>
                      </a:lnTo>
                      <a:lnTo>
                        <a:pt x="21" y="574"/>
                      </a:lnTo>
                      <a:lnTo>
                        <a:pt x="20" y="574"/>
                      </a:lnTo>
                      <a:lnTo>
                        <a:pt x="20" y="575"/>
                      </a:lnTo>
                      <a:lnTo>
                        <a:pt x="20" y="576"/>
                      </a:lnTo>
                      <a:lnTo>
                        <a:pt x="20" y="577"/>
                      </a:lnTo>
                      <a:lnTo>
                        <a:pt x="19" y="577"/>
                      </a:lnTo>
                      <a:lnTo>
                        <a:pt x="18" y="577"/>
                      </a:lnTo>
                      <a:lnTo>
                        <a:pt x="17" y="578"/>
                      </a:lnTo>
                      <a:lnTo>
                        <a:pt x="18" y="579"/>
                      </a:lnTo>
                      <a:lnTo>
                        <a:pt x="18" y="580"/>
                      </a:lnTo>
                      <a:lnTo>
                        <a:pt x="17" y="580"/>
                      </a:lnTo>
                      <a:lnTo>
                        <a:pt x="16" y="580"/>
                      </a:lnTo>
                      <a:lnTo>
                        <a:pt x="16" y="581"/>
                      </a:lnTo>
                      <a:lnTo>
                        <a:pt x="17" y="581"/>
                      </a:lnTo>
                      <a:lnTo>
                        <a:pt x="18" y="581"/>
                      </a:lnTo>
                      <a:lnTo>
                        <a:pt x="17" y="582"/>
                      </a:lnTo>
                      <a:lnTo>
                        <a:pt x="16" y="583"/>
                      </a:lnTo>
                      <a:lnTo>
                        <a:pt x="15" y="584"/>
                      </a:lnTo>
                      <a:lnTo>
                        <a:pt x="16" y="585"/>
                      </a:lnTo>
                      <a:lnTo>
                        <a:pt x="16" y="586"/>
                      </a:lnTo>
                      <a:lnTo>
                        <a:pt x="15" y="586"/>
                      </a:lnTo>
                      <a:lnTo>
                        <a:pt x="15" y="587"/>
                      </a:lnTo>
                      <a:lnTo>
                        <a:pt x="15" y="588"/>
                      </a:lnTo>
                      <a:lnTo>
                        <a:pt x="14" y="589"/>
                      </a:lnTo>
                      <a:lnTo>
                        <a:pt x="14" y="588"/>
                      </a:lnTo>
                      <a:lnTo>
                        <a:pt x="13" y="587"/>
                      </a:lnTo>
                      <a:lnTo>
                        <a:pt x="13" y="588"/>
                      </a:lnTo>
                      <a:lnTo>
                        <a:pt x="12" y="588"/>
                      </a:lnTo>
                      <a:lnTo>
                        <a:pt x="11" y="588"/>
                      </a:lnTo>
                      <a:lnTo>
                        <a:pt x="10" y="588"/>
                      </a:lnTo>
                      <a:lnTo>
                        <a:pt x="8" y="587"/>
                      </a:lnTo>
                      <a:lnTo>
                        <a:pt x="7" y="586"/>
                      </a:lnTo>
                      <a:lnTo>
                        <a:pt x="8" y="585"/>
                      </a:lnTo>
                      <a:lnTo>
                        <a:pt x="9" y="585"/>
                      </a:lnTo>
                      <a:lnTo>
                        <a:pt x="9" y="584"/>
                      </a:lnTo>
                      <a:lnTo>
                        <a:pt x="8" y="584"/>
                      </a:lnTo>
                      <a:lnTo>
                        <a:pt x="7" y="584"/>
                      </a:lnTo>
                      <a:lnTo>
                        <a:pt x="7" y="585"/>
                      </a:lnTo>
                      <a:lnTo>
                        <a:pt x="6" y="586"/>
                      </a:lnTo>
                      <a:lnTo>
                        <a:pt x="5" y="586"/>
                      </a:lnTo>
                      <a:lnTo>
                        <a:pt x="5" y="585"/>
                      </a:lnTo>
                      <a:lnTo>
                        <a:pt x="5" y="584"/>
                      </a:lnTo>
                      <a:lnTo>
                        <a:pt x="6" y="584"/>
                      </a:lnTo>
                      <a:lnTo>
                        <a:pt x="6" y="583"/>
                      </a:lnTo>
                      <a:lnTo>
                        <a:pt x="6" y="582"/>
                      </a:lnTo>
                      <a:lnTo>
                        <a:pt x="5" y="582"/>
                      </a:lnTo>
                      <a:lnTo>
                        <a:pt x="5" y="581"/>
                      </a:lnTo>
                      <a:lnTo>
                        <a:pt x="5" y="580"/>
                      </a:lnTo>
                      <a:lnTo>
                        <a:pt x="6" y="579"/>
                      </a:lnTo>
                      <a:lnTo>
                        <a:pt x="5" y="579"/>
                      </a:lnTo>
                      <a:lnTo>
                        <a:pt x="5" y="578"/>
                      </a:lnTo>
                      <a:lnTo>
                        <a:pt x="5" y="577"/>
                      </a:lnTo>
                      <a:lnTo>
                        <a:pt x="5" y="576"/>
                      </a:lnTo>
                      <a:lnTo>
                        <a:pt x="5" y="577"/>
                      </a:lnTo>
                      <a:lnTo>
                        <a:pt x="4" y="576"/>
                      </a:lnTo>
                      <a:lnTo>
                        <a:pt x="3" y="575"/>
                      </a:lnTo>
                      <a:lnTo>
                        <a:pt x="3" y="574"/>
                      </a:lnTo>
                      <a:lnTo>
                        <a:pt x="4" y="573"/>
                      </a:lnTo>
                      <a:lnTo>
                        <a:pt x="4" y="572"/>
                      </a:lnTo>
                      <a:lnTo>
                        <a:pt x="3" y="572"/>
                      </a:lnTo>
                      <a:lnTo>
                        <a:pt x="2" y="572"/>
                      </a:lnTo>
                      <a:lnTo>
                        <a:pt x="1" y="572"/>
                      </a:lnTo>
                      <a:lnTo>
                        <a:pt x="0" y="572"/>
                      </a:lnTo>
                      <a:lnTo>
                        <a:pt x="0" y="571"/>
                      </a:lnTo>
                      <a:lnTo>
                        <a:pt x="0" y="570"/>
                      </a:lnTo>
                      <a:lnTo>
                        <a:pt x="0" y="569"/>
                      </a:lnTo>
                      <a:lnTo>
                        <a:pt x="0" y="568"/>
                      </a:lnTo>
                      <a:lnTo>
                        <a:pt x="1" y="568"/>
                      </a:lnTo>
                      <a:lnTo>
                        <a:pt x="2" y="568"/>
                      </a:lnTo>
                      <a:lnTo>
                        <a:pt x="3" y="568"/>
                      </a:lnTo>
                      <a:lnTo>
                        <a:pt x="3" y="567"/>
                      </a:lnTo>
                      <a:lnTo>
                        <a:pt x="2" y="567"/>
                      </a:lnTo>
                      <a:lnTo>
                        <a:pt x="2" y="566"/>
                      </a:lnTo>
                      <a:lnTo>
                        <a:pt x="1" y="566"/>
                      </a:lnTo>
                      <a:lnTo>
                        <a:pt x="2" y="565"/>
                      </a:lnTo>
                      <a:lnTo>
                        <a:pt x="3" y="564"/>
                      </a:lnTo>
                      <a:lnTo>
                        <a:pt x="3" y="563"/>
                      </a:lnTo>
                      <a:lnTo>
                        <a:pt x="4" y="562"/>
                      </a:lnTo>
                      <a:lnTo>
                        <a:pt x="4" y="561"/>
                      </a:lnTo>
                      <a:lnTo>
                        <a:pt x="4" y="560"/>
                      </a:lnTo>
                      <a:lnTo>
                        <a:pt x="5" y="560"/>
                      </a:lnTo>
                      <a:lnTo>
                        <a:pt x="5" y="559"/>
                      </a:lnTo>
                      <a:lnTo>
                        <a:pt x="5" y="558"/>
                      </a:lnTo>
                      <a:lnTo>
                        <a:pt x="4" y="558"/>
                      </a:lnTo>
                      <a:lnTo>
                        <a:pt x="4" y="557"/>
                      </a:lnTo>
                      <a:lnTo>
                        <a:pt x="5" y="557"/>
                      </a:lnTo>
                      <a:lnTo>
                        <a:pt x="6" y="557"/>
                      </a:lnTo>
                      <a:lnTo>
                        <a:pt x="7" y="557"/>
                      </a:lnTo>
                      <a:lnTo>
                        <a:pt x="7" y="556"/>
                      </a:lnTo>
                      <a:lnTo>
                        <a:pt x="7" y="555"/>
                      </a:lnTo>
                      <a:lnTo>
                        <a:pt x="6" y="554"/>
                      </a:lnTo>
                      <a:lnTo>
                        <a:pt x="6" y="553"/>
                      </a:lnTo>
                      <a:lnTo>
                        <a:pt x="7" y="552"/>
                      </a:lnTo>
                      <a:lnTo>
                        <a:pt x="6" y="551"/>
                      </a:lnTo>
                      <a:lnTo>
                        <a:pt x="6" y="550"/>
                      </a:lnTo>
                      <a:lnTo>
                        <a:pt x="5" y="549"/>
                      </a:lnTo>
                      <a:lnTo>
                        <a:pt x="5" y="548"/>
                      </a:lnTo>
                      <a:lnTo>
                        <a:pt x="6" y="547"/>
                      </a:lnTo>
                      <a:lnTo>
                        <a:pt x="5" y="547"/>
                      </a:lnTo>
                      <a:lnTo>
                        <a:pt x="5" y="546"/>
                      </a:lnTo>
                      <a:lnTo>
                        <a:pt x="5" y="545"/>
                      </a:lnTo>
                      <a:lnTo>
                        <a:pt x="7" y="544"/>
                      </a:lnTo>
                      <a:lnTo>
                        <a:pt x="7" y="543"/>
                      </a:lnTo>
                      <a:lnTo>
                        <a:pt x="5" y="542"/>
                      </a:lnTo>
                      <a:lnTo>
                        <a:pt x="5" y="541"/>
                      </a:lnTo>
                      <a:lnTo>
                        <a:pt x="5" y="540"/>
                      </a:lnTo>
                      <a:lnTo>
                        <a:pt x="6" y="540"/>
                      </a:lnTo>
                      <a:lnTo>
                        <a:pt x="6" y="539"/>
                      </a:lnTo>
                      <a:lnTo>
                        <a:pt x="5" y="539"/>
                      </a:lnTo>
                      <a:lnTo>
                        <a:pt x="4" y="539"/>
                      </a:lnTo>
                      <a:lnTo>
                        <a:pt x="3" y="539"/>
                      </a:lnTo>
                      <a:lnTo>
                        <a:pt x="3" y="538"/>
                      </a:lnTo>
                      <a:lnTo>
                        <a:pt x="3" y="537"/>
                      </a:lnTo>
                      <a:lnTo>
                        <a:pt x="3" y="536"/>
                      </a:lnTo>
                      <a:lnTo>
                        <a:pt x="3" y="535"/>
                      </a:lnTo>
                      <a:lnTo>
                        <a:pt x="3" y="534"/>
                      </a:lnTo>
                      <a:lnTo>
                        <a:pt x="4" y="533"/>
                      </a:lnTo>
                      <a:lnTo>
                        <a:pt x="4" y="532"/>
                      </a:lnTo>
                      <a:lnTo>
                        <a:pt x="4" y="531"/>
                      </a:lnTo>
                      <a:lnTo>
                        <a:pt x="4" y="530"/>
                      </a:lnTo>
                      <a:lnTo>
                        <a:pt x="4" y="529"/>
                      </a:lnTo>
                      <a:lnTo>
                        <a:pt x="4" y="528"/>
                      </a:lnTo>
                      <a:lnTo>
                        <a:pt x="4" y="527"/>
                      </a:lnTo>
                      <a:lnTo>
                        <a:pt x="5" y="527"/>
                      </a:lnTo>
                      <a:lnTo>
                        <a:pt x="4" y="526"/>
                      </a:lnTo>
                      <a:lnTo>
                        <a:pt x="3" y="526"/>
                      </a:lnTo>
                      <a:lnTo>
                        <a:pt x="3" y="525"/>
                      </a:lnTo>
                      <a:lnTo>
                        <a:pt x="3" y="524"/>
                      </a:lnTo>
                      <a:lnTo>
                        <a:pt x="4" y="523"/>
                      </a:lnTo>
                      <a:lnTo>
                        <a:pt x="3" y="522"/>
                      </a:lnTo>
                      <a:lnTo>
                        <a:pt x="4" y="521"/>
                      </a:lnTo>
                      <a:lnTo>
                        <a:pt x="4" y="520"/>
                      </a:lnTo>
                      <a:lnTo>
                        <a:pt x="5" y="520"/>
                      </a:lnTo>
                      <a:lnTo>
                        <a:pt x="6" y="519"/>
                      </a:lnTo>
                      <a:lnTo>
                        <a:pt x="6" y="517"/>
                      </a:lnTo>
                      <a:lnTo>
                        <a:pt x="5" y="517"/>
                      </a:lnTo>
                      <a:lnTo>
                        <a:pt x="5" y="516"/>
                      </a:lnTo>
                      <a:lnTo>
                        <a:pt x="6" y="515"/>
                      </a:lnTo>
                      <a:lnTo>
                        <a:pt x="7" y="514"/>
                      </a:lnTo>
                      <a:lnTo>
                        <a:pt x="7" y="513"/>
                      </a:lnTo>
                      <a:lnTo>
                        <a:pt x="7" y="512"/>
                      </a:lnTo>
                      <a:lnTo>
                        <a:pt x="6" y="512"/>
                      </a:lnTo>
                      <a:lnTo>
                        <a:pt x="6" y="511"/>
                      </a:lnTo>
                      <a:lnTo>
                        <a:pt x="5" y="511"/>
                      </a:lnTo>
                      <a:lnTo>
                        <a:pt x="4" y="511"/>
                      </a:lnTo>
                      <a:lnTo>
                        <a:pt x="4" y="510"/>
                      </a:lnTo>
                      <a:lnTo>
                        <a:pt x="4" y="509"/>
                      </a:lnTo>
                      <a:lnTo>
                        <a:pt x="4" y="508"/>
                      </a:lnTo>
                      <a:lnTo>
                        <a:pt x="3" y="507"/>
                      </a:lnTo>
                      <a:lnTo>
                        <a:pt x="3" y="506"/>
                      </a:lnTo>
                      <a:lnTo>
                        <a:pt x="3" y="505"/>
                      </a:lnTo>
                      <a:lnTo>
                        <a:pt x="2" y="503"/>
                      </a:lnTo>
                      <a:lnTo>
                        <a:pt x="2" y="502"/>
                      </a:lnTo>
                      <a:lnTo>
                        <a:pt x="1" y="501"/>
                      </a:lnTo>
                      <a:lnTo>
                        <a:pt x="1" y="500"/>
                      </a:lnTo>
                      <a:lnTo>
                        <a:pt x="2" y="500"/>
                      </a:lnTo>
                      <a:lnTo>
                        <a:pt x="3" y="499"/>
                      </a:lnTo>
                      <a:lnTo>
                        <a:pt x="4" y="498"/>
                      </a:lnTo>
                      <a:lnTo>
                        <a:pt x="5" y="498"/>
                      </a:lnTo>
                      <a:lnTo>
                        <a:pt x="6" y="497"/>
                      </a:lnTo>
                      <a:lnTo>
                        <a:pt x="6" y="496"/>
                      </a:lnTo>
                      <a:lnTo>
                        <a:pt x="6" y="495"/>
                      </a:lnTo>
                      <a:lnTo>
                        <a:pt x="6" y="493"/>
                      </a:lnTo>
                      <a:lnTo>
                        <a:pt x="6" y="492"/>
                      </a:lnTo>
                      <a:lnTo>
                        <a:pt x="7" y="492"/>
                      </a:lnTo>
                      <a:lnTo>
                        <a:pt x="7" y="491"/>
                      </a:lnTo>
                      <a:lnTo>
                        <a:pt x="7" y="490"/>
                      </a:lnTo>
                      <a:lnTo>
                        <a:pt x="6" y="490"/>
                      </a:lnTo>
                      <a:lnTo>
                        <a:pt x="6" y="489"/>
                      </a:lnTo>
                      <a:lnTo>
                        <a:pt x="5" y="489"/>
                      </a:lnTo>
                      <a:lnTo>
                        <a:pt x="4" y="489"/>
                      </a:lnTo>
                      <a:lnTo>
                        <a:pt x="3" y="489"/>
                      </a:lnTo>
                      <a:lnTo>
                        <a:pt x="2" y="489"/>
                      </a:lnTo>
                      <a:lnTo>
                        <a:pt x="2" y="488"/>
                      </a:lnTo>
                      <a:lnTo>
                        <a:pt x="1" y="487"/>
                      </a:lnTo>
                      <a:lnTo>
                        <a:pt x="1" y="486"/>
                      </a:lnTo>
                      <a:lnTo>
                        <a:pt x="0" y="486"/>
                      </a:lnTo>
                      <a:lnTo>
                        <a:pt x="0" y="485"/>
                      </a:lnTo>
                      <a:lnTo>
                        <a:pt x="1" y="485"/>
                      </a:lnTo>
                      <a:lnTo>
                        <a:pt x="1" y="484"/>
                      </a:lnTo>
                      <a:lnTo>
                        <a:pt x="1" y="483"/>
                      </a:lnTo>
                      <a:lnTo>
                        <a:pt x="1" y="482"/>
                      </a:lnTo>
                      <a:lnTo>
                        <a:pt x="1" y="480"/>
                      </a:lnTo>
                      <a:lnTo>
                        <a:pt x="0" y="479"/>
                      </a:lnTo>
                      <a:lnTo>
                        <a:pt x="1" y="479"/>
                      </a:lnTo>
                      <a:lnTo>
                        <a:pt x="1" y="478"/>
                      </a:lnTo>
                      <a:lnTo>
                        <a:pt x="1" y="477"/>
                      </a:lnTo>
                      <a:lnTo>
                        <a:pt x="2" y="476"/>
                      </a:lnTo>
                      <a:lnTo>
                        <a:pt x="2" y="475"/>
                      </a:lnTo>
                      <a:lnTo>
                        <a:pt x="2" y="474"/>
                      </a:lnTo>
                      <a:lnTo>
                        <a:pt x="2" y="473"/>
                      </a:lnTo>
                      <a:lnTo>
                        <a:pt x="3" y="472"/>
                      </a:lnTo>
                      <a:lnTo>
                        <a:pt x="4" y="470"/>
                      </a:lnTo>
                      <a:lnTo>
                        <a:pt x="4" y="469"/>
                      </a:lnTo>
                      <a:lnTo>
                        <a:pt x="4" y="468"/>
                      </a:lnTo>
                      <a:lnTo>
                        <a:pt x="5" y="467"/>
                      </a:lnTo>
                      <a:lnTo>
                        <a:pt x="6" y="467"/>
                      </a:lnTo>
                      <a:lnTo>
                        <a:pt x="7" y="466"/>
                      </a:lnTo>
                      <a:lnTo>
                        <a:pt x="7" y="465"/>
                      </a:lnTo>
                      <a:lnTo>
                        <a:pt x="7" y="464"/>
                      </a:lnTo>
                      <a:lnTo>
                        <a:pt x="8" y="464"/>
                      </a:lnTo>
                      <a:lnTo>
                        <a:pt x="8" y="463"/>
                      </a:lnTo>
                      <a:lnTo>
                        <a:pt x="8" y="461"/>
                      </a:lnTo>
                      <a:lnTo>
                        <a:pt x="8" y="460"/>
                      </a:lnTo>
                      <a:lnTo>
                        <a:pt x="8" y="459"/>
                      </a:lnTo>
                      <a:lnTo>
                        <a:pt x="8" y="458"/>
                      </a:lnTo>
                      <a:lnTo>
                        <a:pt x="7" y="457"/>
                      </a:lnTo>
                      <a:lnTo>
                        <a:pt x="8" y="455"/>
                      </a:lnTo>
                      <a:lnTo>
                        <a:pt x="8" y="454"/>
                      </a:lnTo>
                      <a:lnTo>
                        <a:pt x="9" y="454"/>
                      </a:lnTo>
                      <a:lnTo>
                        <a:pt x="9" y="453"/>
                      </a:lnTo>
                      <a:lnTo>
                        <a:pt x="10" y="452"/>
                      </a:lnTo>
                      <a:lnTo>
                        <a:pt x="10" y="451"/>
                      </a:lnTo>
                      <a:lnTo>
                        <a:pt x="11" y="450"/>
                      </a:lnTo>
                      <a:lnTo>
                        <a:pt x="12" y="450"/>
                      </a:lnTo>
                      <a:lnTo>
                        <a:pt x="12" y="449"/>
                      </a:lnTo>
                      <a:lnTo>
                        <a:pt x="12" y="447"/>
                      </a:lnTo>
                      <a:lnTo>
                        <a:pt x="11" y="446"/>
                      </a:lnTo>
                      <a:lnTo>
                        <a:pt x="12" y="445"/>
                      </a:lnTo>
                      <a:lnTo>
                        <a:pt x="11" y="445"/>
                      </a:lnTo>
                      <a:lnTo>
                        <a:pt x="11" y="444"/>
                      </a:lnTo>
                      <a:lnTo>
                        <a:pt x="12" y="444"/>
                      </a:lnTo>
                      <a:lnTo>
                        <a:pt x="11" y="444"/>
                      </a:lnTo>
                      <a:lnTo>
                        <a:pt x="11" y="443"/>
                      </a:lnTo>
                      <a:lnTo>
                        <a:pt x="11" y="442"/>
                      </a:lnTo>
                      <a:lnTo>
                        <a:pt x="11" y="441"/>
                      </a:lnTo>
                      <a:lnTo>
                        <a:pt x="11" y="440"/>
                      </a:lnTo>
                      <a:lnTo>
                        <a:pt x="11" y="439"/>
                      </a:lnTo>
                      <a:lnTo>
                        <a:pt x="10" y="439"/>
                      </a:lnTo>
                      <a:lnTo>
                        <a:pt x="10" y="438"/>
                      </a:lnTo>
                      <a:lnTo>
                        <a:pt x="11" y="438"/>
                      </a:lnTo>
                      <a:lnTo>
                        <a:pt x="12" y="437"/>
                      </a:lnTo>
                      <a:lnTo>
                        <a:pt x="13" y="436"/>
                      </a:lnTo>
                      <a:lnTo>
                        <a:pt x="13" y="435"/>
                      </a:lnTo>
                      <a:lnTo>
                        <a:pt x="13" y="434"/>
                      </a:lnTo>
                      <a:lnTo>
                        <a:pt x="12" y="433"/>
                      </a:lnTo>
                      <a:lnTo>
                        <a:pt x="12" y="431"/>
                      </a:lnTo>
                      <a:lnTo>
                        <a:pt x="12" y="430"/>
                      </a:lnTo>
                      <a:lnTo>
                        <a:pt x="13" y="430"/>
                      </a:lnTo>
                      <a:lnTo>
                        <a:pt x="13" y="429"/>
                      </a:lnTo>
                      <a:lnTo>
                        <a:pt x="14" y="429"/>
                      </a:lnTo>
                      <a:lnTo>
                        <a:pt x="14" y="428"/>
                      </a:lnTo>
                      <a:lnTo>
                        <a:pt x="14" y="427"/>
                      </a:lnTo>
                      <a:lnTo>
                        <a:pt x="15" y="427"/>
                      </a:lnTo>
                      <a:lnTo>
                        <a:pt x="15" y="426"/>
                      </a:lnTo>
                      <a:lnTo>
                        <a:pt x="15" y="425"/>
                      </a:lnTo>
                      <a:lnTo>
                        <a:pt x="16" y="425"/>
                      </a:lnTo>
                      <a:lnTo>
                        <a:pt x="15" y="424"/>
                      </a:lnTo>
                      <a:lnTo>
                        <a:pt x="15" y="423"/>
                      </a:lnTo>
                      <a:lnTo>
                        <a:pt x="15" y="422"/>
                      </a:lnTo>
                      <a:lnTo>
                        <a:pt x="15" y="421"/>
                      </a:lnTo>
                      <a:lnTo>
                        <a:pt x="15" y="420"/>
                      </a:lnTo>
                      <a:lnTo>
                        <a:pt x="15" y="419"/>
                      </a:lnTo>
                      <a:lnTo>
                        <a:pt x="14" y="419"/>
                      </a:lnTo>
                      <a:lnTo>
                        <a:pt x="14" y="418"/>
                      </a:lnTo>
                      <a:lnTo>
                        <a:pt x="13" y="418"/>
                      </a:lnTo>
                      <a:lnTo>
                        <a:pt x="14" y="418"/>
                      </a:lnTo>
                      <a:lnTo>
                        <a:pt x="14" y="417"/>
                      </a:lnTo>
                      <a:lnTo>
                        <a:pt x="15" y="417"/>
                      </a:lnTo>
                      <a:lnTo>
                        <a:pt x="15" y="416"/>
                      </a:lnTo>
                      <a:lnTo>
                        <a:pt x="16" y="415"/>
                      </a:lnTo>
                      <a:lnTo>
                        <a:pt x="17" y="414"/>
                      </a:lnTo>
                      <a:lnTo>
                        <a:pt x="18" y="414"/>
                      </a:lnTo>
                      <a:lnTo>
                        <a:pt x="19" y="413"/>
                      </a:lnTo>
                      <a:lnTo>
                        <a:pt x="19" y="412"/>
                      </a:lnTo>
                      <a:lnTo>
                        <a:pt x="20" y="411"/>
                      </a:lnTo>
                      <a:lnTo>
                        <a:pt x="20" y="410"/>
                      </a:lnTo>
                      <a:lnTo>
                        <a:pt x="20" y="409"/>
                      </a:lnTo>
                      <a:lnTo>
                        <a:pt x="20" y="408"/>
                      </a:lnTo>
                      <a:lnTo>
                        <a:pt x="21" y="407"/>
                      </a:lnTo>
                      <a:lnTo>
                        <a:pt x="21" y="406"/>
                      </a:lnTo>
                      <a:lnTo>
                        <a:pt x="22" y="405"/>
                      </a:lnTo>
                      <a:lnTo>
                        <a:pt x="23" y="405"/>
                      </a:lnTo>
                      <a:lnTo>
                        <a:pt x="23" y="404"/>
                      </a:lnTo>
                      <a:lnTo>
                        <a:pt x="23" y="403"/>
                      </a:lnTo>
                      <a:lnTo>
                        <a:pt x="24" y="401"/>
                      </a:lnTo>
                      <a:lnTo>
                        <a:pt x="24" y="399"/>
                      </a:lnTo>
                      <a:lnTo>
                        <a:pt x="24" y="398"/>
                      </a:lnTo>
                      <a:lnTo>
                        <a:pt x="25" y="398"/>
                      </a:lnTo>
                      <a:lnTo>
                        <a:pt x="26" y="397"/>
                      </a:lnTo>
                      <a:lnTo>
                        <a:pt x="27" y="397"/>
                      </a:lnTo>
                      <a:lnTo>
                        <a:pt x="27" y="396"/>
                      </a:lnTo>
                      <a:lnTo>
                        <a:pt x="28" y="395"/>
                      </a:lnTo>
                      <a:lnTo>
                        <a:pt x="29" y="395"/>
                      </a:lnTo>
                      <a:lnTo>
                        <a:pt x="29" y="394"/>
                      </a:lnTo>
                      <a:lnTo>
                        <a:pt x="28" y="393"/>
                      </a:lnTo>
                      <a:lnTo>
                        <a:pt x="29" y="391"/>
                      </a:lnTo>
                      <a:lnTo>
                        <a:pt x="30" y="389"/>
                      </a:lnTo>
                      <a:lnTo>
                        <a:pt x="30" y="388"/>
                      </a:lnTo>
                      <a:lnTo>
                        <a:pt x="31" y="387"/>
                      </a:lnTo>
                      <a:lnTo>
                        <a:pt x="31" y="386"/>
                      </a:lnTo>
                      <a:lnTo>
                        <a:pt x="32" y="385"/>
                      </a:lnTo>
                      <a:lnTo>
                        <a:pt x="32" y="384"/>
                      </a:lnTo>
                      <a:lnTo>
                        <a:pt x="32" y="383"/>
                      </a:lnTo>
                      <a:lnTo>
                        <a:pt x="32" y="381"/>
                      </a:lnTo>
                      <a:lnTo>
                        <a:pt x="31" y="380"/>
                      </a:lnTo>
                      <a:lnTo>
                        <a:pt x="31" y="379"/>
                      </a:lnTo>
                      <a:lnTo>
                        <a:pt x="31" y="377"/>
                      </a:lnTo>
                      <a:lnTo>
                        <a:pt x="32" y="376"/>
                      </a:lnTo>
                      <a:lnTo>
                        <a:pt x="33" y="376"/>
                      </a:lnTo>
                      <a:lnTo>
                        <a:pt x="33" y="375"/>
                      </a:lnTo>
                      <a:lnTo>
                        <a:pt x="34" y="374"/>
                      </a:lnTo>
                      <a:lnTo>
                        <a:pt x="34" y="373"/>
                      </a:lnTo>
                      <a:lnTo>
                        <a:pt x="35" y="373"/>
                      </a:lnTo>
                      <a:lnTo>
                        <a:pt x="36" y="372"/>
                      </a:lnTo>
                      <a:lnTo>
                        <a:pt x="37" y="371"/>
                      </a:lnTo>
                      <a:lnTo>
                        <a:pt x="38" y="371"/>
                      </a:lnTo>
                      <a:lnTo>
                        <a:pt x="39" y="370"/>
                      </a:lnTo>
                      <a:lnTo>
                        <a:pt x="39" y="368"/>
                      </a:lnTo>
                      <a:lnTo>
                        <a:pt x="39" y="367"/>
                      </a:lnTo>
                      <a:lnTo>
                        <a:pt x="40" y="367"/>
                      </a:lnTo>
                      <a:lnTo>
                        <a:pt x="40" y="366"/>
                      </a:lnTo>
                      <a:lnTo>
                        <a:pt x="41" y="365"/>
                      </a:lnTo>
                      <a:lnTo>
                        <a:pt x="40" y="364"/>
                      </a:lnTo>
                      <a:lnTo>
                        <a:pt x="41" y="364"/>
                      </a:lnTo>
                      <a:lnTo>
                        <a:pt x="41" y="363"/>
                      </a:lnTo>
                      <a:lnTo>
                        <a:pt x="42" y="362"/>
                      </a:lnTo>
                      <a:lnTo>
                        <a:pt x="42" y="361"/>
                      </a:lnTo>
                      <a:lnTo>
                        <a:pt x="42" y="360"/>
                      </a:lnTo>
                      <a:lnTo>
                        <a:pt x="43" y="359"/>
                      </a:lnTo>
                      <a:lnTo>
                        <a:pt x="44" y="358"/>
                      </a:lnTo>
                      <a:lnTo>
                        <a:pt x="44" y="357"/>
                      </a:lnTo>
                      <a:lnTo>
                        <a:pt x="45" y="357"/>
                      </a:lnTo>
                      <a:lnTo>
                        <a:pt x="45" y="356"/>
                      </a:lnTo>
                      <a:lnTo>
                        <a:pt x="45" y="355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32" name="Freeform 5018"/>
                <p:cNvSpPr>
                  <a:spLocks noEditPoints="1"/>
                </p:cNvSpPr>
                <p:nvPr/>
              </p:nvSpPr>
              <p:spPr bwMode="auto">
                <a:xfrm>
                  <a:off x="3692525" y="1847851"/>
                  <a:ext cx="874712" cy="1136650"/>
                </a:xfrm>
                <a:custGeom>
                  <a:avLst/>
                  <a:gdLst>
                    <a:gd name="T0" fmla="*/ 2147483646 w 551"/>
                    <a:gd name="T1" fmla="*/ 2147483646 h 716"/>
                    <a:gd name="T2" fmla="*/ 2147483646 w 551"/>
                    <a:gd name="T3" fmla="*/ 2147483646 h 716"/>
                    <a:gd name="T4" fmla="*/ 2147483646 w 551"/>
                    <a:gd name="T5" fmla="*/ 2147483646 h 716"/>
                    <a:gd name="T6" fmla="*/ 2147483646 w 551"/>
                    <a:gd name="T7" fmla="*/ 2147483646 h 716"/>
                    <a:gd name="T8" fmla="*/ 2147483646 w 551"/>
                    <a:gd name="T9" fmla="*/ 2147483646 h 716"/>
                    <a:gd name="T10" fmla="*/ 2147483646 w 551"/>
                    <a:gd name="T11" fmla="*/ 2147483646 h 716"/>
                    <a:gd name="T12" fmla="*/ 2147483646 w 551"/>
                    <a:gd name="T13" fmla="*/ 2147483646 h 716"/>
                    <a:gd name="T14" fmla="*/ 2147483646 w 551"/>
                    <a:gd name="T15" fmla="*/ 2147483646 h 716"/>
                    <a:gd name="T16" fmla="*/ 2147483646 w 551"/>
                    <a:gd name="T17" fmla="*/ 2147483646 h 716"/>
                    <a:gd name="T18" fmla="*/ 2147483646 w 551"/>
                    <a:gd name="T19" fmla="*/ 2147483646 h 716"/>
                    <a:gd name="T20" fmla="*/ 2147483646 w 551"/>
                    <a:gd name="T21" fmla="*/ 2147483646 h 716"/>
                    <a:gd name="T22" fmla="*/ 2147483646 w 551"/>
                    <a:gd name="T23" fmla="*/ 2147483646 h 716"/>
                    <a:gd name="T24" fmla="*/ 2147483646 w 551"/>
                    <a:gd name="T25" fmla="*/ 2147483646 h 716"/>
                    <a:gd name="T26" fmla="*/ 2147483646 w 551"/>
                    <a:gd name="T27" fmla="*/ 2147483646 h 716"/>
                    <a:gd name="T28" fmla="*/ 2147483646 w 551"/>
                    <a:gd name="T29" fmla="*/ 2147483646 h 716"/>
                    <a:gd name="T30" fmla="*/ 2147483646 w 551"/>
                    <a:gd name="T31" fmla="*/ 2147483646 h 716"/>
                    <a:gd name="T32" fmla="*/ 2147483646 w 551"/>
                    <a:gd name="T33" fmla="*/ 2147483646 h 716"/>
                    <a:gd name="T34" fmla="*/ 2147483646 w 551"/>
                    <a:gd name="T35" fmla="*/ 2147483646 h 716"/>
                    <a:gd name="T36" fmla="*/ 2147483646 w 551"/>
                    <a:gd name="T37" fmla="*/ 2147483646 h 716"/>
                    <a:gd name="T38" fmla="*/ 2147483646 w 551"/>
                    <a:gd name="T39" fmla="*/ 2147483646 h 716"/>
                    <a:gd name="T40" fmla="*/ 2147483646 w 551"/>
                    <a:gd name="T41" fmla="*/ 2147483646 h 716"/>
                    <a:gd name="T42" fmla="*/ 2147483646 w 551"/>
                    <a:gd name="T43" fmla="*/ 2147483646 h 716"/>
                    <a:gd name="T44" fmla="*/ 2147483646 w 551"/>
                    <a:gd name="T45" fmla="*/ 2147483646 h 716"/>
                    <a:gd name="T46" fmla="*/ 2147483646 w 551"/>
                    <a:gd name="T47" fmla="*/ 2147483646 h 716"/>
                    <a:gd name="T48" fmla="*/ 2147483646 w 551"/>
                    <a:gd name="T49" fmla="*/ 2147483646 h 716"/>
                    <a:gd name="T50" fmla="*/ 2147483646 w 551"/>
                    <a:gd name="T51" fmla="*/ 2147483646 h 716"/>
                    <a:gd name="T52" fmla="*/ 2147483646 w 551"/>
                    <a:gd name="T53" fmla="*/ 2147483646 h 716"/>
                    <a:gd name="T54" fmla="*/ 2147483646 w 551"/>
                    <a:gd name="T55" fmla="*/ 2147483646 h 716"/>
                    <a:gd name="T56" fmla="*/ 2147483646 w 551"/>
                    <a:gd name="T57" fmla="*/ 2147483646 h 716"/>
                    <a:gd name="T58" fmla="*/ 2147483646 w 551"/>
                    <a:gd name="T59" fmla="*/ 2147483646 h 716"/>
                    <a:gd name="T60" fmla="*/ 2147483646 w 551"/>
                    <a:gd name="T61" fmla="*/ 2147483646 h 716"/>
                    <a:gd name="T62" fmla="*/ 2147483646 w 551"/>
                    <a:gd name="T63" fmla="*/ 2147483646 h 716"/>
                    <a:gd name="T64" fmla="*/ 2147483646 w 551"/>
                    <a:gd name="T65" fmla="*/ 2147483646 h 716"/>
                    <a:gd name="T66" fmla="*/ 2147483646 w 551"/>
                    <a:gd name="T67" fmla="*/ 2147483646 h 716"/>
                    <a:gd name="T68" fmla="*/ 2147483646 w 551"/>
                    <a:gd name="T69" fmla="*/ 2147483646 h 716"/>
                    <a:gd name="T70" fmla="*/ 2147483646 w 551"/>
                    <a:gd name="T71" fmla="*/ 2147483646 h 716"/>
                    <a:gd name="T72" fmla="*/ 2147483646 w 551"/>
                    <a:gd name="T73" fmla="*/ 2147483646 h 716"/>
                    <a:gd name="T74" fmla="*/ 2147483646 w 551"/>
                    <a:gd name="T75" fmla="*/ 2147483646 h 716"/>
                    <a:gd name="T76" fmla="*/ 2147483646 w 551"/>
                    <a:gd name="T77" fmla="*/ 2147483646 h 716"/>
                    <a:gd name="T78" fmla="*/ 2147483646 w 551"/>
                    <a:gd name="T79" fmla="*/ 2147483646 h 716"/>
                    <a:gd name="T80" fmla="*/ 2147483646 w 551"/>
                    <a:gd name="T81" fmla="*/ 2147483646 h 716"/>
                    <a:gd name="T82" fmla="*/ 2147483646 w 551"/>
                    <a:gd name="T83" fmla="*/ 2147483646 h 716"/>
                    <a:gd name="T84" fmla="*/ 2147483646 w 551"/>
                    <a:gd name="T85" fmla="*/ 2147483646 h 716"/>
                    <a:gd name="T86" fmla="*/ 2147483646 w 551"/>
                    <a:gd name="T87" fmla="*/ 2147483646 h 716"/>
                    <a:gd name="T88" fmla="*/ 2147483646 w 551"/>
                    <a:gd name="T89" fmla="*/ 2147483646 h 716"/>
                    <a:gd name="T90" fmla="*/ 2147483646 w 551"/>
                    <a:gd name="T91" fmla="*/ 2147483646 h 716"/>
                    <a:gd name="T92" fmla="*/ 2147483646 w 551"/>
                    <a:gd name="T93" fmla="*/ 2147483646 h 716"/>
                    <a:gd name="T94" fmla="*/ 2147483646 w 551"/>
                    <a:gd name="T95" fmla="*/ 2147483646 h 716"/>
                    <a:gd name="T96" fmla="*/ 2147483646 w 551"/>
                    <a:gd name="T97" fmla="*/ 2147483646 h 716"/>
                    <a:gd name="T98" fmla="*/ 2147483646 w 551"/>
                    <a:gd name="T99" fmla="*/ 2147483646 h 716"/>
                    <a:gd name="T100" fmla="*/ 2147483646 w 551"/>
                    <a:gd name="T101" fmla="*/ 2147483646 h 716"/>
                    <a:gd name="T102" fmla="*/ 0 w 551"/>
                    <a:gd name="T103" fmla="*/ 2147483646 h 716"/>
                    <a:gd name="T104" fmla="*/ 2147483646 w 551"/>
                    <a:gd name="T105" fmla="*/ 2147483646 h 716"/>
                    <a:gd name="T106" fmla="*/ 2147483646 w 551"/>
                    <a:gd name="T107" fmla="*/ 2147483646 h 716"/>
                    <a:gd name="T108" fmla="*/ 2147483646 w 551"/>
                    <a:gd name="T109" fmla="*/ 2147483646 h 716"/>
                    <a:gd name="T110" fmla="*/ 2147483646 w 551"/>
                    <a:gd name="T111" fmla="*/ 2147483646 h 716"/>
                    <a:gd name="T112" fmla="*/ 2147483646 w 551"/>
                    <a:gd name="T113" fmla="*/ 2147483646 h 716"/>
                    <a:gd name="T114" fmla="*/ 2147483646 w 551"/>
                    <a:gd name="T115" fmla="*/ 2147483646 h 716"/>
                    <a:gd name="T116" fmla="*/ 2147483646 w 551"/>
                    <a:gd name="T117" fmla="*/ 2147483646 h 716"/>
                    <a:gd name="T118" fmla="*/ 2147483646 w 551"/>
                    <a:gd name="T119" fmla="*/ 2147483646 h 716"/>
                    <a:gd name="T120" fmla="*/ 2147483646 w 551"/>
                    <a:gd name="T121" fmla="*/ 2147483646 h 716"/>
                    <a:gd name="T122" fmla="*/ 2147483646 w 551"/>
                    <a:gd name="T123" fmla="*/ 2147483646 h 716"/>
                    <a:gd name="T124" fmla="*/ 2147483646 w 551"/>
                    <a:gd name="T125" fmla="*/ 2147483646 h 71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51"/>
                    <a:gd name="T190" fmla="*/ 0 h 716"/>
                    <a:gd name="T191" fmla="*/ 551 w 551"/>
                    <a:gd name="T192" fmla="*/ 716 h 716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51" h="716">
                      <a:moveTo>
                        <a:pt x="0" y="320"/>
                      </a:moveTo>
                      <a:lnTo>
                        <a:pt x="21" y="306"/>
                      </a:lnTo>
                      <a:lnTo>
                        <a:pt x="23" y="304"/>
                      </a:lnTo>
                      <a:lnTo>
                        <a:pt x="23" y="303"/>
                      </a:lnTo>
                      <a:lnTo>
                        <a:pt x="24" y="303"/>
                      </a:lnTo>
                      <a:lnTo>
                        <a:pt x="25" y="302"/>
                      </a:lnTo>
                      <a:lnTo>
                        <a:pt x="25" y="301"/>
                      </a:lnTo>
                      <a:lnTo>
                        <a:pt x="25" y="300"/>
                      </a:lnTo>
                      <a:lnTo>
                        <a:pt x="26" y="300"/>
                      </a:lnTo>
                      <a:lnTo>
                        <a:pt x="26" y="301"/>
                      </a:lnTo>
                      <a:lnTo>
                        <a:pt x="28" y="300"/>
                      </a:lnTo>
                      <a:lnTo>
                        <a:pt x="29" y="299"/>
                      </a:lnTo>
                      <a:lnTo>
                        <a:pt x="30" y="299"/>
                      </a:lnTo>
                      <a:lnTo>
                        <a:pt x="35" y="296"/>
                      </a:lnTo>
                      <a:lnTo>
                        <a:pt x="43" y="290"/>
                      </a:lnTo>
                      <a:lnTo>
                        <a:pt x="44" y="289"/>
                      </a:lnTo>
                      <a:lnTo>
                        <a:pt x="55" y="281"/>
                      </a:lnTo>
                      <a:lnTo>
                        <a:pt x="58" y="279"/>
                      </a:lnTo>
                      <a:lnTo>
                        <a:pt x="60" y="278"/>
                      </a:lnTo>
                      <a:lnTo>
                        <a:pt x="75" y="267"/>
                      </a:lnTo>
                      <a:lnTo>
                        <a:pt x="76" y="266"/>
                      </a:lnTo>
                      <a:lnTo>
                        <a:pt x="77" y="265"/>
                      </a:lnTo>
                      <a:lnTo>
                        <a:pt x="77" y="266"/>
                      </a:lnTo>
                      <a:lnTo>
                        <a:pt x="78" y="266"/>
                      </a:lnTo>
                      <a:lnTo>
                        <a:pt x="79" y="266"/>
                      </a:lnTo>
                      <a:lnTo>
                        <a:pt x="80" y="266"/>
                      </a:lnTo>
                      <a:lnTo>
                        <a:pt x="80" y="267"/>
                      </a:lnTo>
                      <a:lnTo>
                        <a:pt x="80" y="266"/>
                      </a:lnTo>
                      <a:lnTo>
                        <a:pt x="81" y="266"/>
                      </a:lnTo>
                      <a:lnTo>
                        <a:pt x="81" y="267"/>
                      </a:lnTo>
                      <a:lnTo>
                        <a:pt x="82" y="267"/>
                      </a:lnTo>
                      <a:lnTo>
                        <a:pt x="83" y="267"/>
                      </a:lnTo>
                      <a:lnTo>
                        <a:pt x="84" y="267"/>
                      </a:lnTo>
                      <a:lnTo>
                        <a:pt x="85" y="267"/>
                      </a:lnTo>
                      <a:lnTo>
                        <a:pt x="86" y="268"/>
                      </a:lnTo>
                      <a:lnTo>
                        <a:pt x="86" y="267"/>
                      </a:lnTo>
                      <a:lnTo>
                        <a:pt x="87" y="267"/>
                      </a:lnTo>
                      <a:lnTo>
                        <a:pt x="87" y="266"/>
                      </a:lnTo>
                      <a:lnTo>
                        <a:pt x="88" y="266"/>
                      </a:lnTo>
                      <a:lnTo>
                        <a:pt x="89" y="265"/>
                      </a:lnTo>
                      <a:lnTo>
                        <a:pt x="90" y="265"/>
                      </a:lnTo>
                      <a:lnTo>
                        <a:pt x="90" y="264"/>
                      </a:lnTo>
                      <a:lnTo>
                        <a:pt x="91" y="264"/>
                      </a:lnTo>
                      <a:lnTo>
                        <a:pt x="91" y="263"/>
                      </a:lnTo>
                      <a:lnTo>
                        <a:pt x="93" y="262"/>
                      </a:lnTo>
                      <a:lnTo>
                        <a:pt x="93" y="261"/>
                      </a:lnTo>
                      <a:lnTo>
                        <a:pt x="94" y="261"/>
                      </a:lnTo>
                      <a:lnTo>
                        <a:pt x="94" y="260"/>
                      </a:lnTo>
                      <a:lnTo>
                        <a:pt x="95" y="259"/>
                      </a:lnTo>
                      <a:lnTo>
                        <a:pt x="95" y="258"/>
                      </a:lnTo>
                      <a:lnTo>
                        <a:pt x="96" y="257"/>
                      </a:lnTo>
                      <a:lnTo>
                        <a:pt x="97" y="256"/>
                      </a:lnTo>
                      <a:lnTo>
                        <a:pt x="99" y="254"/>
                      </a:lnTo>
                      <a:lnTo>
                        <a:pt x="99" y="253"/>
                      </a:lnTo>
                      <a:lnTo>
                        <a:pt x="100" y="253"/>
                      </a:lnTo>
                      <a:lnTo>
                        <a:pt x="100" y="252"/>
                      </a:lnTo>
                      <a:lnTo>
                        <a:pt x="100" y="251"/>
                      </a:lnTo>
                      <a:lnTo>
                        <a:pt x="101" y="251"/>
                      </a:lnTo>
                      <a:lnTo>
                        <a:pt x="101" y="250"/>
                      </a:lnTo>
                      <a:lnTo>
                        <a:pt x="102" y="249"/>
                      </a:lnTo>
                      <a:lnTo>
                        <a:pt x="102" y="248"/>
                      </a:lnTo>
                      <a:lnTo>
                        <a:pt x="102" y="247"/>
                      </a:lnTo>
                      <a:lnTo>
                        <a:pt x="102" y="246"/>
                      </a:lnTo>
                      <a:lnTo>
                        <a:pt x="103" y="246"/>
                      </a:lnTo>
                      <a:lnTo>
                        <a:pt x="102" y="246"/>
                      </a:lnTo>
                      <a:lnTo>
                        <a:pt x="103" y="246"/>
                      </a:lnTo>
                      <a:lnTo>
                        <a:pt x="103" y="245"/>
                      </a:lnTo>
                      <a:lnTo>
                        <a:pt x="104" y="245"/>
                      </a:lnTo>
                      <a:lnTo>
                        <a:pt x="104" y="244"/>
                      </a:lnTo>
                      <a:lnTo>
                        <a:pt x="105" y="244"/>
                      </a:lnTo>
                      <a:lnTo>
                        <a:pt x="106" y="244"/>
                      </a:lnTo>
                      <a:lnTo>
                        <a:pt x="106" y="243"/>
                      </a:lnTo>
                      <a:lnTo>
                        <a:pt x="107" y="243"/>
                      </a:lnTo>
                      <a:lnTo>
                        <a:pt x="108" y="243"/>
                      </a:lnTo>
                      <a:lnTo>
                        <a:pt x="109" y="242"/>
                      </a:lnTo>
                      <a:lnTo>
                        <a:pt x="109" y="241"/>
                      </a:lnTo>
                      <a:lnTo>
                        <a:pt x="110" y="241"/>
                      </a:lnTo>
                      <a:lnTo>
                        <a:pt x="111" y="241"/>
                      </a:lnTo>
                      <a:lnTo>
                        <a:pt x="110" y="240"/>
                      </a:lnTo>
                      <a:lnTo>
                        <a:pt x="110" y="239"/>
                      </a:lnTo>
                      <a:lnTo>
                        <a:pt x="111" y="239"/>
                      </a:lnTo>
                      <a:lnTo>
                        <a:pt x="111" y="238"/>
                      </a:lnTo>
                      <a:lnTo>
                        <a:pt x="111" y="237"/>
                      </a:lnTo>
                      <a:lnTo>
                        <a:pt x="111" y="236"/>
                      </a:lnTo>
                      <a:lnTo>
                        <a:pt x="112" y="236"/>
                      </a:lnTo>
                      <a:lnTo>
                        <a:pt x="113" y="236"/>
                      </a:lnTo>
                      <a:lnTo>
                        <a:pt x="113" y="235"/>
                      </a:lnTo>
                      <a:lnTo>
                        <a:pt x="113" y="234"/>
                      </a:lnTo>
                      <a:lnTo>
                        <a:pt x="112" y="233"/>
                      </a:lnTo>
                      <a:lnTo>
                        <a:pt x="113" y="232"/>
                      </a:lnTo>
                      <a:lnTo>
                        <a:pt x="113" y="231"/>
                      </a:lnTo>
                      <a:lnTo>
                        <a:pt x="113" y="230"/>
                      </a:lnTo>
                      <a:lnTo>
                        <a:pt x="113" y="229"/>
                      </a:lnTo>
                      <a:lnTo>
                        <a:pt x="114" y="229"/>
                      </a:lnTo>
                      <a:lnTo>
                        <a:pt x="114" y="228"/>
                      </a:lnTo>
                      <a:lnTo>
                        <a:pt x="115" y="227"/>
                      </a:lnTo>
                      <a:lnTo>
                        <a:pt x="115" y="226"/>
                      </a:lnTo>
                      <a:lnTo>
                        <a:pt x="116" y="226"/>
                      </a:lnTo>
                      <a:lnTo>
                        <a:pt x="116" y="227"/>
                      </a:lnTo>
                      <a:lnTo>
                        <a:pt x="116" y="226"/>
                      </a:lnTo>
                      <a:lnTo>
                        <a:pt x="117" y="226"/>
                      </a:lnTo>
                      <a:lnTo>
                        <a:pt x="118" y="226"/>
                      </a:lnTo>
                      <a:lnTo>
                        <a:pt x="118" y="225"/>
                      </a:lnTo>
                      <a:lnTo>
                        <a:pt x="119" y="225"/>
                      </a:lnTo>
                      <a:lnTo>
                        <a:pt x="119" y="224"/>
                      </a:lnTo>
                      <a:lnTo>
                        <a:pt x="120" y="224"/>
                      </a:lnTo>
                      <a:lnTo>
                        <a:pt x="121" y="224"/>
                      </a:lnTo>
                      <a:lnTo>
                        <a:pt x="121" y="223"/>
                      </a:lnTo>
                      <a:lnTo>
                        <a:pt x="121" y="222"/>
                      </a:lnTo>
                      <a:lnTo>
                        <a:pt x="122" y="222"/>
                      </a:lnTo>
                      <a:lnTo>
                        <a:pt x="123" y="222"/>
                      </a:lnTo>
                      <a:lnTo>
                        <a:pt x="124" y="222"/>
                      </a:lnTo>
                      <a:lnTo>
                        <a:pt x="124" y="221"/>
                      </a:lnTo>
                      <a:lnTo>
                        <a:pt x="124" y="222"/>
                      </a:lnTo>
                      <a:lnTo>
                        <a:pt x="125" y="221"/>
                      </a:lnTo>
                      <a:lnTo>
                        <a:pt x="125" y="220"/>
                      </a:lnTo>
                      <a:lnTo>
                        <a:pt x="125" y="221"/>
                      </a:lnTo>
                      <a:lnTo>
                        <a:pt x="126" y="220"/>
                      </a:lnTo>
                      <a:lnTo>
                        <a:pt x="126" y="219"/>
                      </a:lnTo>
                      <a:lnTo>
                        <a:pt x="126" y="218"/>
                      </a:lnTo>
                      <a:lnTo>
                        <a:pt x="127" y="219"/>
                      </a:lnTo>
                      <a:lnTo>
                        <a:pt x="127" y="218"/>
                      </a:lnTo>
                      <a:lnTo>
                        <a:pt x="127" y="217"/>
                      </a:lnTo>
                      <a:lnTo>
                        <a:pt x="128" y="216"/>
                      </a:lnTo>
                      <a:lnTo>
                        <a:pt x="129" y="215"/>
                      </a:lnTo>
                      <a:lnTo>
                        <a:pt x="130" y="215"/>
                      </a:lnTo>
                      <a:lnTo>
                        <a:pt x="130" y="214"/>
                      </a:lnTo>
                      <a:lnTo>
                        <a:pt x="131" y="214"/>
                      </a:lnTo>
                      <a:lnTo>
                        <a:pt x="132" y="214"/>
                      </a:lnTo>
                      <a:lnTo>
                        <a:pt x="132" y="213"/>
                      </a:lnTo>
                      <a:lnTo>
                        <a:pt x="133" y="212"/>
                      </a:lnTo>
                      <a:lnTo>
                        <a:pt x="134" y="212"/>
                      </a:lnTo>
                      <a:lnTo>
                        <a:pt x="134" y="211"/>
                      </a:lnTo>
                      <a:lnTo>
                        <a:pt x="134" y="210"/>
                      </a:lnTo>
                      <a:lnTo>
                        <a:pt x="134" y="209"/>
                      </a:lnTo>
                      <a:lnTo>
                        <a:pt x="135" y="209"/>
                      </a:lnTo>
                      <a:lnTo>
                        <a:pt x="135" y="208"/>
                      </a:lnTo>
                      <a:lnTo>
                        <a:pt x="136" y="208"/>
                      </a:lnTo>
                      <a:lnTo>
                        <a:pt x="136" y="207"/>
                      </a:lnTo>
                      <a:lnTo>
                        <a:pt x="136" y="206"/>
                      </a:lnTo>
                      <a:lnTo>
                        <a:pt x="136" y="205"/>
                      </a:lnTo>
                      <a:lnTo>
                        <a:pt x="136" y="204"/>
                      </a:lnTo>
                      <a:lnTo>
                        <a:pt x="137" y="204"/>
                      </a:lnTo>
                      <a:lnTo>
                        <a:pt x="136" y="204"/>
                      </a:lnTo>
                      <a:lnTo>
                        <a:pt x="137" y="203"/>
                      </a:lnTo>
                      <a:lnTo>
                        <a:pt x="136" y="202"/>
                      </a:lnTo>
                      <a:lnTo>
                        <a:pt x="137" y="201"/>
                      </a:lnTo>
                      <a:lnTo>
                        <a:pt x="137" y="200"/>
                      </a:lnTo>
                      <a:lnTo>
                        <a:pt x="137" y="199"/>
                      </a:lnTo>
                      <a:lnTo>
                        <a:pt x="137" y="198"/>
                      </a:lnTo>
                      <a:lnTo>
                        <a:pt x="138" y="198"/>
                      </a:lnTo>
                      <a:lnTo>
                        <a:pt x="138" y="197"/>
                      </a:lnTo>
                      <a:lnTo>
                        <a:pt x="137" y="198"/>
                      </a:lnTo>
                      <a:lnTo>
                        <a:pt x="137" y="197"/>
                      </a:lnTo>
                      <a:lnTo>
                        <a:pt x="137" y="196"/>
                      </a:lnTo>
                      <a:lnTo>
                        <a:pt x="138" y="196"/>
                      </a:lnTo>
                      <a:lnTo>
                        <a:pt x="138" y="195"/>
                      </a:lnTo>
                      <a:lnTo>
                        <a:pt x="137" y="195"/>
                      </a:lnTo>
                      <a:lnTo>
                        <a:pt x="138" y="194"/>
                      </a:lnTo>
                      <a:lnTo>
                        <a:pt x="138" y="193"/>
                      </a:lnTo>
                      <a:lnTo>
                        <a:pt x="139" y="193"/>
                      </a:lnTo>
                      <a:lnTo>
                        <a:pt x="139" y="192"/>
                      </a:lnTo>
                      <a:lnTo>
                        <a:pt x="139" y="191"/>
                      </a:lnTo>
                      <a:lnTo>
                        <a:pt x="138" y="191"/>
                      </a:lnTo>
                      <a:lnTo>
                        <a:pt x="138" y="190"/>
                      </a:lnTo>
                      <a:lnTo>
                        <a:pt x="139" y="190"/>
                      </a:lnTo>
                      <a:lnTo>
                        <a:pt x="138" y="189"/>
                      </a:lnTo>
                      <a:lnTo>
                        <a:pt x="139" y="189"/>
                      </a:lnTo>
                      <a:lnTo>
                        <a:pt x="140" y="190"/>
                      </a:lnTo>
                      <a:lnTo>
                        <a:pt x="140" y="189"/>
                      </a:lnTo>
                      <a:lnTo>
                        <a:pt x="140" y="188"/>
                      </a:lnTo>
                      <a:lnTo>
                        <a:pt x="141" y="189"/>
                      </a:lnTo>
                      <a:lnTo>
                        <a:pt x="141" y="188"/>
                      </a:lnTo>
                      <a:lnTo>
                        <a:pt x="141" y="187"/>
                      </a:lnTo>
                      <a:lnTo>
                        <a:pt x="142" y="188"/>
                      </a:lnTo>
                      <a:lnTo>
                        <a:pt x="142" y="187"/>
                      </a:lnTo>
                      <a:lnTo>
                        <a:pt x="143" y="187"/>
                      </a:lnTo>
                      <a:lnTo>
                        <a:pt x="143" y="186"/>
                      </a:lnTo>
                      <a:lnTo>
                        <a:pt x="144" y="186"/>
                      </a:lnTo>
                      <a:lnTo>
                        <a:pt x="144" y="185"/>
                      </a:lnTo>
                      <a:lnTo>
                        <a:pt x="143" y="185"/>
                      </a:lnTo>
                      <a:lnTo>
                        <a:pt x="143" y="184"/>
                      </a:lnTo>
                      <a:lnTo>
                        <a:pt x="144" y="184"/>
                      </a:lnTo>
                      <a:lnTo>
                        <a:pt x="145" y="185"/>
                      </a:lnTo>
                      <a:lnTo>
                        <a:pt x="145" y="184"/>
                      </a:lnTo>
                      <a:lnTo>
                        <a:pt x="144" y="184"/>
                      </a:lnTo>
                      <a:lnTo>
                        <a:pt x="144" y="183"/>
                      </a:lnTo>
                      <a:lnTo>
                        <a:pt x="145" y="183"/>
                      </a:lnTo>
                      <a:lnTo>
                        <a:pt x="146" y="183"/>
                      </a:lnTo>
                      <a:lnTo>
                        <a:pt x="146" y="182"/>
                      </a:lnTo>
                      <a:lnTo>
                        <a:pt x="145" y="182"/>
                      </a:lnTo>
                      <a:lnTo>
                        <a:pt x="146" y="182"/>
                      </a:lnTo>
                      <a:lnTo>
                        <a:pt x="146" y="181"/>
                      </a:lnTo>
                      <a:lnTo>
                        <a:pt x="146" y="180"/>
                      </a:lnTo>
                      <a:lnTo>
                        <a:pt x="145" y="179"/>
                      </a:lnTo>
                      <a:lnTo>
                        <a:pt x="146" y="179"/>
                      </a:lnTo>
                      <a:lnTo>
                        <a:pt x="146" y="178"/>
                      </a:lnTo>
                      <a:lnTo>
                        <a:pt x="146" y="177"/>
                      </a:lnTo>
                      <a:lnTo>
                        <a:pt x="147" y="177"/>
                      </a:lnTo>
                      <a:lnTo>
                        <a:pt x="147" y="176"/>
                      </a:lnTo>
                      <a:lnTo>
                        <a:pt x="146" y="176"/>
                      </a:lnTo>
                      <a:lnTo>
                        <a:pt x="147" y="175"/>
                      </a:lnTo>
                      <a:lnTo>
                        <a:pt x="147" y="176"/>
                      </a:lnTo>
                      <a:lnTo>
                        <a:pt x="148" y="176"/>
                      </a:lnTo>
                      <a:lnTo>
                        <a:pt x="148" y="175"/>
                      </a:lnTo>
                      <a:lnTo>
                        <a:pt x="149" y="174"/>
                      </a:lnTo>
                      <a:lnTo>
                        <a:pt x="149" y="175"/>
                      </a:lnTo>
                      <a:lnTo>
                        <a:pt x="149" y="174"/>
                      </a:lnTo>
                      <a:lnTo>
                        <a:pt x="150" y="174"/>
                      </a:lnTo>
                      <a:lnTo>
                        <a:pt x="149" y="174"/>
                      </a:lnTo>
                      <a:lnTo>
                        <a:pt x="150" y="174"/>
                      </a:lnTo>
                      <a:lnTo>
                        <a:pt x="150" y="173"/>
                      </a:lnTo>
                      <a:lnTo>
                        <a:pt x="151" y="173"/>
                      </a:lnTo>
                      <a:lnTo>
                        <a:pt x="151" y="174"/>
                      </a:lnTo>
                      <a:lnTo>
                        <a:pt x="152" y="173"/>
                      </a:lnTo>
                      <a:lnTo>
                        <a:pt x="152" y="172"/>
                      </a:lnTo>
                      <a:lnTo>
                        <a:pt x="153" y="172"/>
                      </a:lnTo>
                      <a:lnTo>
                        <a:pt x="153" y="173"/>
                      </a:lnTo>
                      <a:lnTo>
                        <a:pt x="153" y="172"/>
                      </a:lnTo>
                      <a:lnTo>
                        <a:pt x="153" y="171"/>
                      </a:lnTo>
                      <a:lnTo>
                        <a:pt x="154" y="171"/>
                      </a:lnTo>
                      <a:lnTo>
                        <a:pt x="154" y="172"/>
                      </a:lnTo>
                      <a:lnTo>
                        <a:pt x="155" y="171"/>
                      </a:lnTo>
                      <a:lnTo>
                        <a:pt x="156" y="171"/>
                      </a:lnTo>
                      <a:lnTo>
                        <a:pt x="157" y="171"/>
                      </a:lnTo>
                      <a:lnTo>
                        <a:pt x="157" y="170"/>
                      </a:lnTo>
                      <a:lnTo>
                        <a:pt x="156" y="170"/>
                      </a:lnTo>
                      <a:lnTo>
                        <a:pt x="156" y="169"/>
                      </a:lnTo>
                      <a:lnTo>
                        <a:pt x="157" y="169"/>
                      </a:lnTo>
                      <a:lnTo>
                        <a:pt x="157" y="168"/>
                      </a:lnTo>
                      <a:lnTo>
                        <a:pt x="156" y="168"/>
                      </a:lnTo>
                      <a:lnTo>
                        <a:pt x="156" y="167"/>
                      </a:lnTo>
                      <a:lnTo>
                        <a:pt x="157" y="168"/>
                      </a:lnTo>
                      <a:lnTo>
                        <a:pt x="158" y="167"/>
                      </a:lnTo>
                      <a:lnTo>
                        <a:pt x="157" y="167"/>
                      </a:lnTo>
                      <a:lnTo>
                        <a:pt x="157" y="166"/>
                      </a:lnTo>
                      <a:lnTo>
                        <a:pt x="158" y="165"/>
                      </a:lnTo>
                      <a:lnTo>
                        <a:pt x="159" y="166"/>
                      </a:lnTo>
                      <a:lnTo>
                        <a:pt x="160" y="165"/>
                      </a:lnTo>
                      <a:lnTo>
                        <a:pt x="159" y="164"/>
                      </a:lnTo>
                      <a:lnTo>
                        <a:pt x="160" y="164"/>
                      </a:lnTo>
                      <a:lnTo>
                        <a:pt x="161" y="164"/>
                      </a:lnTo>
                      <a:lnTo>
                        <a:pt x="160" y="163"/>
                      </a:lnTo>
                      <a:lnTo>
                        <a:pt x="160" y="162"/>
                      </a:lnTo>
                      <a:lnTo>
                        <a:pt x="161" y="162"/>
                      </a:lnTo>
                      <a:lnTo>
                        <a:pt x="161" y="161"/>
                      </a:lnTo>
                      <a:lnTo>
                        <a:pt x="160" y="161"/>
                      </a:lnTo>
                      <a:lnTo>
                        <a:pt x="161" y="161"/>
                      </a:lnTo>
                      <a:lnTo>
                        <a:pt x="161" y="162"/>
                      </a:lnTo>
                      <a:lnTo>
                        <a:pt x="162" y="162"/>
                      </a:lnTo>
                      <a:lnTo>
                        <a:pt x="162" y="161"/>
                      </a:lnTo>
                      <a:lnTo>
                        <a:pt x="162" y="160"/>
                      </a:lnTo>
                      <a:lnTo>
                        <a:pt x="163" y="160"/>
                      </a:lnTo>
                      <a:lnTo>
                        <a:pt x="164" y="160"/>
                      </a:lnTo>
                      <a:lnTo>
                        <a:pt x="164" y="159"/>
                      </a:lnTo>
                      <a:lnTo>
                        <a:pt x="163" y="158"/>
                      </a:lnTo>
                      <a:lnTo>
                        <a:pt x="163" y="157"/>
                      </a:lnTo>
                      <a:lnTo>
                        <a:pt x="163" y="158"/>
                      </a:lnTo>
                      <a:lnTo>
                        <a:pt x="162" y="158"/>
                      </a:lnTo>
                      <a:lnTo>
                        <a:pt x="162" y="157"/>
                      </a:lnTo>
                      <a:lnTo>
                        <a:pt x="163" y="157"/>
                      </a:lnTo>
                      <a:lnTo>
                        <a:pt x="164" y="157"/>
                      </a:lnTo>
                      <a:lnTo>
                        <a:pt x="164" y="156"/>
                      </a:lnTo>
                      <a:lnTo>
                        <a:pt x="165" y="156"/>
                      </a:lnTo>
                      <a:lnTo>
                        <a:pt x="165" y="157"/>
                      </a:lnTo>
                      <a:lnTo>
                        <a:pt x="166" y="157"/>
                      </a:lnTo>
                      <a:lnTo>
                        <a:pt x="165" y="155"/>
                      </a:lnTo>
                      <a:lnTo>
                        <a:pt x="166" y="155"/>
                      </a:lnTo>
                      <a:lnTo>
                        <a:pt x="167" y="155"/>
                      </a:lnTo>
                      <a:lnTo>
                        <a:pt x="168" y="155"/>
                      </a:lnTo>
                      <a:lnTo>
                        <a:pt x="168" y="154"/>
                      </a:lnTo>
                      <a:lnTo>
                        <a:pt x="167" y="154"/>
                      </a:lnTo>
                      <a:lnTo>
                        <a:pt x="167" y="153"/>
                      </a:lnTo>
                      <a:lnTo>
                        <a:pt x="168" y="153"/>
                      </a:lnTo>
                      <a:lnTo>
                        <a:pt x="168" y="152"/>
                      </a:lnTo>
                      <a:lnTo>
                        <a:pt x="168" y="151"/>
                      </a:lnTo>
                      <a:lnTo>
                        <a:pt x="168" y="150"/>
                      </a:lnTo>
                      <a:lnTo>
                        <a:pt x="169" y="150"/>
                      </a:lnTo>
                      <a:lnTo>
                        <a:pt x="168" y="149"/>
                      </a:lnTo>
                      <a:lnTo>
                        <a:pt x="169" y="149"/>
                      </a:lnTo>
                      <a:lnTo>
                        <a:pt x="168" y="148"/>
                      </a:lnTo>
                      <a:lnTo>
                        <a:pt x="168" y="147"/>
                      </a:lnTo>
                      <a:lnTo>
                        <a:pt x="169" y="147"/>
                      </a:lnTo>
                      <a:lnTo>
                        <a:pt x="170" y="148"/>
                      </a:lnTo>
                      <a:lnTo>
                        <a:pt x="170" y="147"/>
                      </a:lnTo>
                      <a:lnTo>
                        <a:pt x="170" y="146"/>
                      </a:lnTo>
                      <a:lnTo>
                        <a:pt x="169" y="146"/>
                      </a:lnTo>
                      <a:lnTo>
                        <a:pt x="170" y="146"/>
                      </a:lnTo>
                      <a:lnTo>
                        <a:pt x="171" y="146"/>
                      </a:lnTo>
                      <a:lnTo>
                        <a:pt x="171" y="145"/>
                      </a:lnTo>
                      <a:lnTo>
                        <a:pt x="170" y="144"/>
                      </a:lnTo>
                      <a:lnTo>
                        <a:pt x="169" y="144"/>
                      </a:lnTo>
                      <a:lnTo>
                        <a:pt x="169" y="143"/>
                      </a:lnTo>
                      <a:lnTo>
                        <a:pt x="170" y="142"/>
                      </a:lnTo>
                      <a:lnTo>
                        <a:pt x="169" y="141"/>
                      </a:lnTo>
                      <a:lnTo>
                        <a:pt x="169" y="140"/>
                      </a:lnTo>
                      <a:lnTo>
                        <a:pt x="169" y="139"/>
                      </a:lnTo>
                      <a:lnTo>
                        <a:pt x="168" y="139"/>
                      </a:lnTo>
                      <a:lnTo>
                        <a:pt x="169" y="138"/>
                      </a:lnTo>
                      <a:lnTo>
                        <a:pt x="170" y="138"/>
                      </a:lnTo>
                      <a:lnTo>
                        <a:pt x="171" y="139"/>
                      </a:lnTo>
                      <a:lnTo>
                        <a:pt x="171" y="138"/>
                      </a:lnTo>
                      <a:lnTo>
                        <a:pt x="172" y="138"/>
                      </a:lnTo>
                      <a:lnTo>
                        <a:pt x="171" y="138"/>
                      </a:lnTo>
                      <a:lnTo>
                        <a:pt x="171" y="137"/>
                      </a:lnTo>
                      <a:lnTo>
                        <a:pt x="172" y="137"/>
                      </a:lnTo>
                      <a:lnTo>
                        <a:pt x="171" y="137"/>
                      </a:lnTo>
                      <a:lnTo>
                        <a:pt x="172" y="136"/>
                      </a:lnTo>
                      <a:lnTo>
                        <a:pt x="173" y="137"/>
                      </a:lnTo>
                      <a:lnTo>
                        <a:pt x="174" y="137"/>
                      </a:lnTo>
                      <a:lnTo>
                        <a:pt x="173" y="137"/>
                      </a:lnTo>
                      <a:lnTo>
                        <a:pt x="174" y="136"/>
                      </a:lnTo>
                      <a:lnTo>
                        <a:pt x="173" y="136"/>
                      </a:lnTo>
                      <a:lnTo>
                        <a:pt x="173" y="135"/>
                      </a:lnTo>
                      <a:lnTo>
                        <a:pt x="174" y="135"/>
                      </a:lnTo>
                      <a:lnTo>
                        <a:pt x="175" y="136"/>
                      </a:lnTo>
                      <a:lnTo>
                        <a:pt x="176" y="136"/>
                      </a:lnTo>
                      <a:lnTo>
                        <a:pt x="176" y="135"/>
                      </a:lnTo>
                      <a:lnTo>
                        <a:pt x="175" y="135"/>
                      </a:lnTo>
                      <a:lnTo>
                        <a:pt x="175" y="134"/>
                      </a:lnTo>
                      <a:lnTo>
                        <a:pt x="175" y="133"/>
                      </a:lnTo>
                      <a:lnTo>
                        <a:pt x="175" y="132"/>
                      </a:lnTo>
                      <a:lnTo>
                        <a:pt x="174" y="132"/>
                      </a:lnTo>
                      <a:lnTo>
                        <a:pt x="173" y="133"/>
                      </a:lnTo>
                      <a:lnTo>
                        <a:pt x="172" y="133"/>
                      </a:lnTo>
                      <a:lnTo>
                        <a:pt x="172" y="132"/>
                      </a:lnTo>
                      <a:lnTo>
                        <a:pt x="172" y="131"/>
                      </a:lnTo>
                      <a:lnTo>
                        <a:pt x="172" y="130"/>
                      </a:lnTo>
                      <a:lnTo>
                        <a:pt x="172" y="129"/>
                      </a:lnTo>
                      <a:lnTo>
                        <a:pt x="171" y="129"/>
                      </a:lnTo>
                      <a:lnTo>
                        <a:pt x="171" y="128"/>
                      </a:lnTo>
                      <a:lnTo>
                        <a:pt x="170" y="128"/>
                      </a:lnTo>
                      <a:lnTo>
                        <a:pt x="171" y="127"/>
                      </a:lnTo>
                      <a:lnTo>
                        <a:pt x="169" y="127"/>
                      </a:lnTo>
                      <a:lnTo>
                        <a:pt x="170" y="127"/>
                      </a:lnTo>
                      <a:lnTo>
                        <a:pt x="169" y="126"/>
                      </a:lnTo>
                      <a:lnTo>
                        <a:pt x="169" y="125"/>
                      </a:lnTo>
                      <a:lnTo>
                        <a:pt x="170" y="125"/>
                      </a:lnTo>
                      <a:lnTo>
                        <a:pt x="170" y="124"/>
                      </a:lnTo>
                      <a:lnTo>
                        <a:pt x="171" y="124"/>
                      </a:lnTo>
                      <a:lnTo>
                        <a:pt x="171" y="123"/>
                      </a:lnTo>
                      <a:lnTo>
                        <a:pt x="172" y="123"/>
                      </a:lnTo>
                      <a:lnTo>
                        <a:pt x="172" y="124"/>
                      </a:lnTo>
                      <a:lnTo>
                        <a:pt x="172" y="123"/>
                      </a:lnTo>
                      <a:lnTo>
                        <a:pt x="172" y="122"/>
                      </a:lnTo>
                      <a:lnTo>
                        <a:pt x="173" y="122"/>
                      </a:lnTo>
                      <a:lnTo>
                        <a:pt x="173" y="121"/>
                      </a:lnTo>
                      <a:lnTo>
                        <a:pt x="173" y="120"/>
                      </a:lnTo>
                      <a:lnTo>
                        <a:pt x="174" y="120"/>
                      </a:lnTo>
                      <a:lnTo>
                        <a:pt x="175" y="121"/>
                      </a:lnTo>
                      <a:lnTo>
                        <a:pt x="175" y="122"/>
                      </a:lnTo>
                      <a:lnTo>
                        <a:pt x="176" y="122"/>
                      </a:lnTo>
                      <a:lnTo>
                        <a:pt x="176" y="120"/>
                      </a:lnTo>
                      <a:lnTo>
                        <a:pt x="177" y="119"/>
                      </a:lnTo>
                      <a:lnTo>
                        <a:pt x="178" y="119"/>
                      </a:lnTo>
                      <a:lnTo>
                        <a:pt x="178" y="120"/>
                      </a:lnTo>
                      <a:lnTo>
                        <a:pt x="179" y="119"/>
                      </a:lnTo>
                      <a:lnTo>
                        <a:pt x="180" y="119"/>
                      </a:lnTo>
                      <a:lnTo>
                        <a:pt x="181" y="119"/>
                      </a:lnTo>
                      <a:lnTo>
                        <a:pt x="182" y="119"/>
                      </a:lnTo>
                      <a:lnTo>
                        <a:pt x="183" y="119"/>
                      </a:lnTo>
                      <a:lnTo>
                        <a:pt x="182" y="118"/>
                      </a:lnTo>
                      <a:lnTo>
                        <a:pt x="182" y="117"/>
                      </a:lnTo>
                      <a:lnTo>
                        <a:pt x="183" y="116"/>
                      </a:lnTo>
                      <a:lnTo>
                        <a:pt x="184" y="116"/>
                      </a:lnTo>
                      <a:lnTo>
                        <a:pt x="184" y="115"/>
                      </a:lnTo>
                      <a:lnTo>
                        <a:pt x="183" y="114"/>
                      </a:lnTo>
                      <a:lnTo>
                        <a:pt x="183" y="113"/>
                      </a:lnTo>
                      <a:lnTo>
                        <a:pt x="184" y="113"/>
                      </a:lnTo>
                      <a:lnTo>
                        <a:pt x="184" y="112"/>
                      </a:lnTo>
                      <a:lnTo>
                        <a:pt x="184" y="113"/>
                      </a:lnTo>
                      <a:lnTo>
                        <a:pt x="185" y="113"/>
                      </a:lnTo>
                      <a:lnTo>
                        <a:pt x="186" y="113"/>
                      </a:lnTo>
                      <a:lnTo>
                        <a:pt x="187" y="113"/>
                      </a:lnTo>
                      <a:lnTo>
                        <a:pt x="188" y="113"/>
                      </a:lnTo>
                      <a:lnTo>
                        <a:pt x="189" y="113"/>
                      </a:lnTo>
                      <a:lnTo>
                        <a:pt x="190" y="112"/>
                      </a:lnTo>
                      <a:lnTo>
                        <a:pt x="189" y="112"/>
                      </a:lnTo>
                      <a:lnTo>
                        <a:pt x="188" y="111"/>
                      </a:lnTo>
                      <a:lnTo>
                        <a:pt x="188" y="110"/>
                      </a:lnTo>
                      <a:lnTo>
                        <a:pt x="189" y="110"/>
                      </a:lnTo>
                      <a:lnTo>
                        <a:pt x="188" y="109"/>
                      </a:lnTo>
                      <a:lnTo>
                        <a:pt x="188" y="108"/>
                      </a:lnTo>
                      <a:lnTo>
                        <a:pt x="188" y="107"/>
                      </a:lnTo>
                      <a:lnTo>
                        <a:pt x="189" y="107"/>
                      </a:lnTo>
                      <a:lnTo>
                        <a:pt x="188" y="107"/>
                      </a:lnTo>
                      <a:lnTo>
                        <a:pt x="188" y="106"/>
                      </a:lnTo>
                      <a:lnTo>
                        <a:pt x="188" y="105"/>
                      </a:lnTo>
                      <a:lnTo>
                        <a:pt x="188" y="103"/>
                      </a:lnTo>
                      <a:lnTo>
                        <a:pt x="189" y="102"/>
                      </a:lnTo>
                      <a:lnTo>
                        <a:pt x="189" y="101"/>
                      </a:lnTo>
                      <a:lnTo>
                        <a:pt x="190" y="101"/>
                      </a:lnTo>
                      <a:lnTo>
                        <a:pt x="191" y="100"/>
                      </a:lnTo>
                      <a:lnTo>
                        <a:pt x="190" y="100"/>
                      </a:lnTo>
                      <a:lnTo>
                        <a:pt x="189" y="99"/>
                      </a:lnTo>
                      <a:lnTo>
                        <a:pt x="189" y="100"/>
                      </a:lnTo>
                      <a:lnTo>
                        <a:pt x="188" y="100"/>
                      </a:lnTo>
                      <a:lnTo>
                        <a:pt x="188" y="101"/>
                      </a:lnTo>
                      <a:lnTo>
                        <a:pt x="187" y="101"/>
                      </a:lnTo>
                      <a:lnTo>
                        <a:pt x="186" y="101"/>
                      </a:lnTo>
                      <a:lnTo>
                        <a:pt x="186" y="100"/>
                      </a:lnTo>
                      <a:lnTo>
                        <a:pt x="186" y="99"/>
                      </a:lnTo>
                      <a:lnTo>
                        <a:pt x="188" y="98"/>
                      </a:lnTo>
                      <a:lnTo>
                        <a:pt x="189" y="97"/>
                      </a:lnTo>
                      <a:lnTo>
                        <a:pt x="189" y="96"/>
                      </a:lnTo>
                      <a:lnTo>
                        <a:pt x="189" y="95"/>
                      </a:lnTo>
                      <a:lnTo>
                        <a:pt x="189" y="94"/>
                      </a:lnTo>
                      <a:lnTo>
                        <a:pt x="190" y="94"/>
                      </a:lnTo>
                      <a:lnTo>
                        <a:pt x="190" y="93"/>
                      </a:lnTo>
                      <a:lnTo>
                        <a:pt x="190" y="92"/>
                      </a:lnTo>
                      <a:lnTo>
                        <a:pt x="189" y="91"/>
                      </a:lnTo>
                      <a:lnTo>
                        <a:pt x="189" y="90"/>
                      </a:lnTo>
                      <a:lnTo>
                        <a:pt x="190" y="90"/>
                      </a:lnTo>
                      <a:lnTo>
                        <a:pt x="191" y="90"/>
                      </a:lnTo>
                      <a:lnTo>
                        <a:pt x="191" y="91"/>
                      </a:lnTo>
                      <a:lnTo>
                        <a:pt x="192" y="91"/>
                      </a:lnTo>
                      <a:lnTo>
                        <a:pt x="193" y="91"/>
                      </a:lnTo>
                      <a:lnTo>
                        <a:pt x="194" y="90"/>
                      </a:lnTo>
                      <a:lnTo>
                        <a:pt x="195" y="89"/>
                      </a:lnTo>
                      <a:lnTo>
                        <a:pt x="196" y="89"/>
                      </a:lnTo>
                      <a:lnTo>
                        <a:pt x="196" y="88"/>
                      </a:lnTo>
                      <a:lnTo>
                        <a:pt x="197" y="87"/>
                      </a:lnTo>
                      <a:lnTo>
                        <a:pt x="198" y="86"/>
                      </a:lnTo>
                      <a:lnTo>
                        <a:pt x="199" y="85"/>
                      </a:lnTo>
                      <a:lnTo>
                        <a:pt x="201" y="85"/>
                      </a:lnTo>
                      <a:lnTo>
                        <a:pt x="201" y="84"/>
                      </a:lnTo>
                      <a:lnTo>
                        <a:pt x="200" y="84"/>
                      </a:lnTo>
                      <a:lnTo>
                        <a:pt x="200" y="83"/>
                      </a:lnTo>
                      <a:lnTo>
                        <a:pt x="201" y="83"/>
                      </a:lnTo>
                      <a:lnTo>
                        <a:pt x="201" y="82"/>
                      </a:lnTo>
                      <a:lnTo>
                        <a:pt x="202" y="82"/>
                      </a:lnTo>
                      <a:lnTo>
                        <a:pt x="202" y="81"/>
                      </a:lnTo>
                      <a:lnTo>
                        <a:pt x="202" y="80"/>
                      </a:lnTo>
                      <a:lnTo>
                        <a:pt x="202" y="79"/>
                      </a:lnTo>
                      <a:lnTo>
                        <a:pt x="202" y="78"/>
                      </a:lnTo>
                      <a:lnTo>
                        <a:pt x="202" y="77"/>
                      </a:lnTo>
                      <a:lnTo>
                        <a:pt x="202" y="76"/>
                      </a:lnTo>
                      <a:lnTo>
                        <a:pt x="203" y="76"/>
                      </a:lnTo>
                      <a:lnTo>
                        <a:pt x="203" y="75"/>
                      </a:lnTo>
                      <a:lnTo>
                        <a:pt x="204" y="74"/>
                      </a:lnTo>
                      <a:lnTo>
                        <a:pt x="204" y="73"/>
                      </a:lnTo>
                      <a:lnTo>
                        <a:pt x="204" y="72"/>
                      </a:lnTo>
                      <a:lnTo>
                        <a:pt x="205" y="70"/>
                      </a:lnTo>
                      <a:lnTo>
                        <a:pt x="206" y="69"/>
                      </a:lnTo>
                      <a:lnTo>
                        <a:pt x="206" y="68"/>
                      </a:lnTo>
                      <a:lnTo>
                        <a:pt x="207" y="66"/>
                      </a:lnTo>
                      <a:lnTo>
                        <a:pt x="206" y="65"/>
                      </a:lnTo>
                      <a:lnTo>
                        <a:pt x="206" y="63"/>
                      </a:lnTo>
                      <a:lnTo>
                        <a:pt x="205" y="63"/>
                      </a:lnTo>
                      <a:lnTo>
                        <a:pt x="205" y="62"/>
                      </a:lnTo>
                      <a:lnTo>
                        <a:pt x="207" y="60"/>
                      </a:lnTo>
                      <a:lnTo>
                        <a:pt x="208" y="59"/>
                      </a:lnTo>
                      <a:lnTo>
                        <a:pt x="207" y="58"/>
                      </a:lnTo>
                      <a:lnTo>
                        <a:pt x="206" y="57"/>
                      </a:lnTo>
                      <a:lnTo>
                        <a:pt x="205" y="57"/>
                      </a:lnTo>
                      <a:lnTo>
                        <a:pt x="204" y="56"/>
                      </a:lnTo>
                      <a:lnTo>
                        <a:pt x="203" y="56"/>
                      </a:lnTo>
                      <a:lnTo>
                        <a:pt x="202" y="56"/>
                      </a:lnTo>
                      <a:lnTo>
                        <a:pt x="201" y="56"/>
                      </a:lnTo>
                      <a:lnTo>
                        <a:pt x="200" y="57"/>
                      </a:lnTo>
                      <a:lnTo>
                        <a:pt x="199" y="55"/>
                      </a:lnTo>
                      <a:lnTo>
                        <a:pt x="199" y="54"/>
                      </a:lnTo>
                      <a:lnTo>
                        <a:pt x="199" y="53"/>
                      </a:lnTo>
                      <a:lnTo>
                        <a:pt x="200" y="51"/>
                      </a:lnTo>
                      <a:lnTo>
                        <a:pt x="201" y="50"/>
                      </a:lnTo>
                      <a:lnTo>
                        <a:pt x="203" y="51"/>
                      </a:lnTo>
                      <a:lnTo>
                        <a:pt x="205" y="50"/>
                      </a:lnTo>
                      <a:lnTo>
                        <a:pt x="207" y="51"/>
                      </a:lnTo>
                      <a:lnTo>
                        <a:pt x="208" y="51"/>
                      </a:lnTo>
                      <a:lnTo>
                        <a:pt x="208" y="50"/>
                      </a:lnTo>
                      <a:lnTo>
                        <a:pt x="208" y="49"/>
                      </a:lnTo>
                      <a:lnTo>
                        <a:pt x="209" y="49"/>
                      </a:lnTo>
                      <a:lnTo>
                        <a:pt x="210" y="49"/>
                      </a:lnTo>
                      <a:lnTo>
                        <a:pt x="211" y="49"/>
                      </a:lnTo>
                      <a:lnTo>
                        <a:pt x="211" y="48"/>
                      </a:lnTo>
                      <a:lnTo>
                        <a:pt x="212" y="47"/>
                      </a:lnTo>
                      <a:lnTo>
                        <a:pt x="212" y="46"/>
                      </a:lnTo>
                      <a:lnTo>
                        <a:pt x="212" y="45"/>
                      </a:lnTo>
                      <a:lnTo>
                        <a:pt x="212" y="43"/>
                      </a:lnTo>
                      <a:lnTo>
                        <a:pt x="213" y="42"/>
                      </a:lnTo>
                      <a:lnTo>
                        <a:pt x="213" y="41"/>
                      </a:lnTo>
                      <a:lnTo>
                        <a:pt x="212" y="41"/>
                      </a:lnTo>
                      <a:lnTo>
                        <a:pt x="213" y="41"/>
                      </a:lnTo>
                      <a:lnTo>
                        <a:pt x="214" y="40"/>
                      </a:lnTo>
                      <a:lnTo>
                        <a:pt x="214" y="39"/>
                      </a:lnTo>
                      <a:lnTo>
                        <a:pt x="214" y="37"/>
                      </a:lnTo>
                      <a:lnTo>
                        <a:pt x="214" y="36"/>
                      </a:lnTo>
                      <a:lnTo>
                        <a:pt x="213" y="35"/>
                      </a:lnTo>
                      <a:lnTo>
                        <a:pt x="213" y="34"/>
                      </a:lnTo>
                      <a:lnTo>
                        <a:pt x="212" y="33"/>
                      </a:lnTo>
                      <a:lnTo>
                        <a:pt x="212" y="32"/>
                      </a:lnTo>
                      <a:lnTo>
                        <a:pt x="211" y="32"/>
                      </a:lnTo>
                      <a:lnTo>
                        <a:pt x="211" y="31"/>
                      </a:lnTo>
                      <a:lnTo>
                        <a:pt x="213" y="30"/>
                      </a:lnTo>
                      <a:lnTo>
                        <a:pt x="214" y="29"/>
                      </a:lnTo>
                      <a:lnTo>
                        <a:pt x="213" y="28"/>
                      </a:lnTo>
                      <a:lnTo>
                        <a:pt x="213" y="27"/>
                      </a:lnTo>
                      <a:lnTo>
                        <a:pt x="214" y="27"/>
                      </a:lnTo>
                      <a:lnTo>
                        <a:pt x="215" y="26"/>
                      </a:lnTo>
                      <a:lnTo>
                        <a:pt x="215" y="25"/>
                      </a:lnTo>
                      <a:lnTo>
                        <a:pt x="215" y="24"/>
                      </a:lnTo>
                      <a:lnTo>
                        <a:pt x="216" y="24"/>
                      </a:lnTo>
                      <a:lnTo>
                        <a:pt x="216" y="23"/>
                      </a:lnTo>
                      <a:lnTo>
                        <a:pt x="216" y="22"/>
                      </a:lnTo>
                      <a:lnTo>
                        <a:pt x="217" y="21"/>
                      </a:lnTo>
                      <a:lnTo>
                        <a:pt x="216" y="20"/>
                      </a:lnTo>
                      <a:lnTo>
                        <a:pt x="216" y="21"/>
                      </a:lnTo>
                      <a:lnTo>
                        <a:pt x="215" y="20"/>
                      </a:lnTo>
                      <a:lnTo>
                        <a:pt x="215" y="19"/>
                      </a:lnTo>
                      <a:lnTo>
                        <a:pt x="214" y="18"/>
                      </a:lnTo>
                      <a:lnTo>
                        <a:pt x="213" y="18"/>
                      </a:lnTo>
                      <a:lnTo>
                        <a:pt x="213" y="16"/>
                      </a:lnTo>
                      <a:lnTo>
                        <a:pt x="213" y="15"/>
                      </a:lnTo>
                      <a:lnTo>
                        <a:pt x="214" y="15"/>
                      </a:lnTo>
                      <a:lnTo>
                        <a:pt x="214" y="14"/>
                      </a:lnTo>
                      <a:lnTo>
                        <a:pt x="214" y="13"/>
                      </a:lnTo>
                      <a:lnTo>
                        <a:pt x="214" y="12"/>
                      </a:lnTo>
                      <a:lnTo>
                        <a:pt x="215" y="11"/>
                      </a:lnTo>
                      <a:lnTo>
                        <a:pt x="217" y="11"/>
                      </a:lnTo>
                      <a:lnTo>
                        <a:pt x="218" y="11"/>
                      </a:lnTo>
                      <a:lnTo>
                        <a:pt x="219" y="10"/>
                      </a:lnTo>
                      <a:lnTo>
                        <a:pt x="219" y="9"/>
                      </a:lnTo>
                      <a:lnTo>
                        <a:pt x="219" y="8"/>
                      </a:lnTo>
                      <a:lnTo>
                        <a:pt x="220" y="8"/>
                      </a:lnTo>
                      <a:lnTo>
                        <a:pt x="220" y="7"/>
                      </a:lnTo>
                      <a:lnTo>
                        <a:pt x="220" y="6"/>
                      </a:lnTo>
                      <a:lnTo>
                        <a:pt x="221" y="6"/>
                      </a:lnTo>
                      <a:lnTo>
                        <a:pt x="221" y="7"/>
                      </a:lnTo>
                      <a:lnTo>
                        <a:pt x="221" y="8"/>
                      </a:lnTo>
                      <a:lnTo>
                        <a:pt x="222" y="9"/>
                      </a:lnTo>
                      <a:lnTo>
                        <a:pt x="222" y="8"/>
                      </a:lnTo>
                      <a:lnTo>
                        <a:pt x="221" y="8"/>
                      </a:lnTo>
                      <a:lnTo>
                        <a:pt x="222" y="7"/>
                      </a:lnTo>
                      <a:lnTo>
                        <a:pt x="222" y="6"/>
                      </a:lnTo>
                      <a:lnTo>
                        <a:pt x="221" y="5"/>
                      </a:lnTo>
                      <a:lnTo>
                        <a:pt x="222" y="5"/>
                      </a:lnTo>
                      <a:lnTo>
                        <a:pt x="223" y="4"/>
                      </a:lnTo>
                      <a:lnTo>
                        <a:pt x="223" y="3"/>
                      </a:lnTo>
                      <a:lnTo>
                        <a:pt x="224" y="2"/>
                      </a:lnTo>
                      <a:lnTo>
                        <a:pt x="224" y="1"/>
                      </a:lnTo>
                      <a:lnTo>
                        <a:pt x="224" y="2"/>
                      </a:lnTo>
                      <a:lnTo>
                        <a:pt x="225" y="2"/>
                      </a:lnTo>
                      <a:lnTo>
                        <a:pt x="225" y="3"/>
                      </a:lnTo>
                      <a:lnTo>
                        <a:pt x="225" y="2"/>
                      </a:lnTo>
                      <a:lnTo>
                        <a:pt x="225" y="1"/>
                      </a:lnTo>
                      <a:lnTo>
                        <a:pt x="226" y="1"/>
                      </a:lnTo>
                      <a:lnTo>
                        <a:pt x="225" y="1"/>
                      </a:lnTo>
                      <a:lnTo>
                        <a:pt x="226" y="0"/>
                      </a:lnTo>
                      <a:lnTo>
                        <a:pt x="226" y="1"/>
                      </a:lnTo>
                      <a:lnTo>
                        <a:pt x="226" y="0"/>
                      </a:lnTo>
                      <a:lnTo>
                        <a:pt x="227" y="0"/>
                      </a:lnTo>
                      <a:lnTo>
                        <a:pt x="228" y="0"/>
                      </a:lnTo>
                      <a:lnTo>
                        <a:pt x="228" y="1"/>
                      </a:lnTo>
                      <a:lnTo>
                        <a:pt x="228" y="0"/>
                      </a:lnTo>
                      <a:lnTo>
                        <a:pt x="227" y="1"/>
                      </a:lnTo>
                      <a:lnTo>
                        <a:pt x="228" y="1"/>
                      </a:lnTo>
                      <a:lnTo>
                        <a:pt x="228" y="2"/>
                      </a:lnTo>
                      <a:lnTo>
                        <a:pt x="229" y="2"/>
                      </a:lnTo>
                      <a:lnTo>
                        <a:pt x="229" y="3"/>
                      </a:lnTo>
                      <a:lnTo>
                        <a:pt x="228" y="3"/>
                      </a:lnTo>
                      <a:lnTo>
                        <a:pt x="228" y="4"/>
                      </a:lnTo>
                      <a:lnTo>
                        <a:pt x="228" y="3"/>
                      </a:lnTo>
                      <a:lnTo>
                        <a:pt x="227" y="3"/>
                      </a:lnTo>
                      <a:lnTo>
                        <a:pt x="226" y="3"/>
                      </a:lnTo>
                      <a:lnTo>
                        <a:pt x="227" y="3"/>
                      </a:lnTo>
                      <a:lnTo>
                        <a:pt x="228" y="3"/>
                      </a:lnTo>
                      <a:lnTo>
                        <a:pt x="228" y="4"/>
                      </a:lnTo>
                      <a:lnTo>
                        <a:pt x="228" y="5"/>
                      </a:lnTo>
                      <a:lnTo>
                        <a:pt x="227" y="5"/>
                      </a:lnTo>
                      <a:lnTo>
                        <a:pt x="226" y="6"/>
                      </a:lnTo>
                      <a:lnTo>
                        <a:pt x="227" y="6"/>
                      </a:lnTo>
                      <a:lnTo>
                        <a:pt x="227" y="5"/>
                      </a:lnTo>
                      <a:lnTo>
                        <a:pt x="228" y="5"/>
                      </a:lnTo>
                      <a:lnTo>
                        <a:pt x="229" y="5"/>
                      </a:lnTo>
                      <a:lnTo>
                        <a:pt x="229" y="6"/>
                      </a:lnTo>
                      <a:lnTo>
                        <a:pt x="228" y="6"/>
                      </a:lnTo>
                      <a:lnTo>
                        <a:pt x="227" y="6"/>
                      </a:lnTo>
                      <a:lnTo>
                        <a:pt x="226" y="7"/>
                      </a:lnTo>
                      <a:lnTo>
                        <a:pt x="226" y="8"/>
                      </a:lnTo>
                      <a:lnTo>
                        <a:pt x="225" y="8"/>
                      </a:lnTo>
                      <a:lnTo>
                        <a:pt x="226" y="9"/>
                      </a:lnTo>
                      <a:lnTo>
                        <a:pt x="226" y="8"/>
                      </a:lnTo>
                      <a:lnTo>
                        <a:pt x="226" y="9"/>
                      </a:lnTo>
                      <a:lnTo>
                        <a:pt x="227" y="9"/>
                      </a:lnTo>
                      <a:lnTo>
                        <a:pt x="227" y="8"/>
                      </a:lnTo>
                      <a:lnTo>
                        <a:pt x="227" y="7"/>
                      </a:lnTo>
                      <a:lnTo>
                        <a:pt x="228" y="7"/>
                      </a:lnTo>
                      <a:lnTo>
                        <a:pt x="229" y="7"/>
                      </a:lnTo>
                      <a:lnTo>
                        <a:pt x="230" y="7"/>
                      </a:lnTo>
                      <a:lnTo>
                        <a:pt x="229" y="8"/>
                      </a:lnTo>
                      <a:lnTo>
                        <a:pt x="229" y="9"/>
                      </a:lnTo>
                      <a:lnTo>
                        <a:pt x="229" y="10"/>
                      </a:lnTo>
                      <a:lnTo>
                        <a:pt x="229" y="11"/>
                      </a:lnTo>
                      <a:lnTo>
                        <a:pt x="229" y="12"/>
                      </a:lnTo>
                      <a:lnTo>
                        <a:pt x="229" y="14"/>
                      </a:lnTo>
                      <a:lnTo>
                        <a:pt x="228" y="14"/>
                      </a:lnTo>
                      <a:lnTo>
                        <a:pt x="228" y="15"/>
                      </a:lnTo>
                      <a:lnTo>
                        <a:pt x="229" y="15"/>
                      </a:lnTo>
                      <a:lnTo>
                        <a:pt x="229" y="14"/>
                      </a:lnTo>
                      <a:lnTo>
                        <a:pt x="230" y="14"/>
                      </a:lnTo>
                      <a:lnTo>
                        <a:pt x="230" y="12"/>
                      </a:lnTo>
                      <a:lnTo>
                        <a:pt x="230" y="11"/>
                      </a:lnTo>
                      <a:lnTo>
                        <a:pt x="231" y="10"/>
                      </a:lnTo>
                      <a:lnTo>
                        <a:pt x="232" y="8"/>
                      </a:lnTo>
                      <a:lnTo>
                        <a:pt x="232" y="7"/>
                      </a:lnTo>
                      <a:lnTo>
                        <a:pt x="233" y="7"/>
                      </a:lnTo>
                      <a:lnTo>
                        <a:pt x="234" y="5"/>
                      </a:lnTo>
                      <a:lnTo>
                        <a:pt x="234" y="6"/>
                      </a:lnTo>
                      <a:lnTo>
                        <a:pt x="234" y="5"/>
                      </a:lnTo>
                      <a:lnTo>
                        <a:pt x="234" y="4"/>
                      </a:lnTo>
                      <a:lnTo>
                        <a:pt x="235" y="3"/>
                      </a:lnTo>
                      <a:lnTo>
                        <a:pt x="236" y="2"/>
                      </a:lnTo>
                      <a:lnTo>
                        <a:pt x="235" y="1"/>
                      </a:lnTo>
                      <a:lnTo>
                        <a:pt x="236" y="1"/>
                      </a:lnTo>
                      <a:lnTo>
                        <a:pt x="237" y="1"/>
                      </a:lnTo>
                      <a:lnTo>
                        <a:pt x="237" y="0"/>
                      </a:lnTo>
                      <a:lnTo>
                        <a:pt x="238" y="0"/>
                      </a:lnTo>
                      <a:lnTo>
                        <a:pt x="238" y="1"/>
                      </a:lnTo>
                      <a:lnTo>
                        <a:pt x="238" y="2"/>
                      </a:lnTo>
                      <a:lnTo>
                        <a:pt x="238" y="3"/>
                      </a:lnTo>
                      <a:lnTo>
                        <a:pt x="238" y="4"/>
                      </a:lnTo>
                      <a:lnTo>
                        <a:pt x="238" y="5"/>
                      </a:lnTo>
                      <a:lnTo>
                        <a:pt x="238" y="4"/>
                      </a:lnTo>
                      <a:lnTo>
                        <a:pt x="238" y="5"/>
                      </a:lnTo>
                      <a:lnTo>
                        <a:pt x="237" y="5"/>
                      </a:lnTo>
                      <a:lnTo>
                        <a:pt x="237" y="6"/>
                      </a:lnTo>
                      <a:lnTo>
                        <a:pt x="237" y="7"/>
                      </a:lnTo>
                      <a:lnTo>
                        <a:pt x="236" y="7"/>
                      </a:lnTo>
                      <a:lnTo>
                        <a:pt x="235" y="7"/>
                      </a:lnTo>
                      <a:lnTo>
                        <a:pt x="234" y="8"/>
                      </a:lnTo>
                      <a:lnTo>
                        <a:pt x="233" y="8"/>
                      </a:lnTo>
                      <a:lnTo>
                        <a:pt x="233" y="9"/>
                      </a:lnTo>
                      <a:lnTo>
                        <a:pt x="232" y="10"/>
                      </a:lnTo>
                      <a:lnTo>
                        <a:pt x="232" y="11"/>
                      </a:lnTo>
                      <a:lnTo>
                        <a:pt x="232" y="10"/>
                      </a:lnTo>
                      <a:lnTo>
                        <a:pt x="233" y="10"/>
                      </a:lnTo>
                      <a:lnTo>
                        <a:pt x="233" y="11"/>
                      </a:lnTo>
                      <a:lnTo>
                        <a:pt x="232" y="12"/>
                      </a:lnTo>
                      <a:lnTo>
                        <a:pt x="233" y="12"/>
                      </a:lnTo>
                      <a:lnTo>
                        <a:pt x="233" y="11"/>
                      </a:lnTo>
                      <a:lnTo>
                        <a:pt x="233" y="10"/>
                      </a:lnTo>
                      <a:lnTo>
                        <a:pt x="234" y="9"/>
                      </a:lnTo>
                      <a:lnTo>
                        <a:pt x="234" y="8"/>
                      </a:lnTo>
                      <a:lnTo>
                        <a:pt x="235" y="8"/>
                      </a:lnTo>
                      <a:lnTo>
                        <a:pt x="236" y="8"/>
                      </a:lnTo>
                      <a:lnTo>
                        <a:pt x="236" y="9"/>
                      </a:lnTo>
                      <a:lnTo>
                        <a:pt x="235" y="9"/>
                      </a:lnTo>
                      <a:lnTo>
                        <a:pt x="235" y="10"/>
                      </a:lnTo>
                      <a:lnTo>
                        <a:pt x="234" y="11"/>
                      </a:lnTo>
                      <a:lnTo>
                        <a:pt x="235" y="11"/>
                      </a:lnTo>
                      <a:lnTo>
                        <a:pt x="235" y="10"/>
                      </a:lnTo>
                      <a:lnTo>
                        <a:pt x="236" y="10"/>
                      </a:lnTo>
                      <a:lnTo>
                        <a:pt x="236" y="11"/>
                      </a:lnTo>
                      <a:lnTo>
                        <a:pt x="235" y="12"/>
                      </a:lnTo>
                      <a:lnTo>
                        <a:pt x="236" y="11"/>
                      </a:lnTo>
                      <a:lnTo>
                        <a:pt x="236" y="12"/>
                      </a:lnTo>
                      <a:lnTo>
                        <a:pt x="235" y="13"/>
                      </a:lnTo>
                      <a:lnTo>
                        <a:pt x="234" y="13"/>
                      </a:lnTo>
                      <a:lnTo>
                        <a:pt x="233" y="14"/>
                      </a:lnTo>
                      <a:lnTo>
                        <a:pt x="233" y="15"/>
                      </a:lnTo>
                      <a:lnTo>
                        <a:pt x="232" y="15"/>
                      </a:lnTo>
                      <a:lnTo>
                        <a:pt x="233" y="15"/>
                      </a:lnTo>
                      <a:lnTo>
                        <a:pt x="232" y="16"/>
                      </a:lnTo>
                      <a:lnTo>
                        <a:pt x="233" y="16"/>
                      </a:lnTo>
                      <a:lnTo>
                        <a:pt x="232" y="17"/>
                      </a:lnTo>
                      <a:lnTo>
                        <a:pt x="233" y="17"/>
                      </a:lnTo>
                      <a:lnTo>
                        <a:pt x="233" y="16"/>
                      </a:lnTo>
                      <a:lnTo>
                        <a:pt x="233" y="15"/>
                      </a:lnTo>
                      <a:lnTo>
                        <a:pt x="233" y="14"/>
                      </a:lnTo>
                      <a:lnTo>
                        <a:pt x="234" y="14"/>
                      </a:lnTo>
                      <a:lnTo>
                        <a:pt x="235" y="14"/>
                      </a:lnTo>
                      <a:lnTo>
                        <a:pt x="236" y="14"/>
                      </a:lnTo>
                      <a:lnTo>
                        <a:pt x="236" y="13"/>
                      </a:lnTo>
                      <a:lnTo>
                        <a:pt x="237" y="13"/>
                      </a:lnTo>
                      <a:lnTo>
                        <a:pt x="237" y="14"/>
                      </a:lnTo>
                      <a:lnTo>
                        <a:pt x="237" y="15"/>
                      </a:lnTo>
                      <a:lnTo>
                        <a:pt x="236" y="16"/>
                      </a:lnTo>
                      <a:lnTo>
                        <a:pt x="235" y="17"/>
                      </a:lnTo>
                      <a:lnTo>
                        <a:pt x="236" y="17"/>
                      </a:lnTo>
                      <a:lnTo>
                        <a:pt x="237" y="17"/>
                      </a:lnTo>
                      <a:lnTo>
                        <a:pt x="238" y="14"/>
                      </a:lnTo>
                      <a:lnTo>
                        <a:pt x="238" y="12"/>
                      </a:lnTo>
                      <a:lnTo>
                        <a:pt x="239" y="13"/>
                      </a:lnTo>
                      <a:lnTo>
                        <a:pt x="240" y="14"/>
                      </a:lnTo>
                      <a:lnTo>
                        <a:pt x="240" y="15"/>
                      </a:lnTo>
                      <a:lnTo>
                        <a:pt x="239" y="16"/>
                      </a:lnTo>
                      <a:lnTo>
                        <a:pt x="240" y="15"/>
                      </a:lnTo>
                      <a:lnTo>
                        <a:pt x="240" y="14"/>
                      </a:lnTo>
                      <a:lnTo>
                        <a:pt x="240" y="13"/>
                      </a:lnTo>
                      <a:lnTo>
                        <a:pt x="239" y="12"/>
                      </a:lnTo>
                      <a:lnTo>
                        <a:pt x="239" y="11"/>
                      </a:lnTo>
                      <a:lnTo>
                        <a:pt x="239" y="10"/>
                      </a:lnTo>
                      <a:lnTo>
                        <a:pt x="240" y="10"/>
                      </a:lnTo>
                      <a:lnTo>
                        <a:pt x="241" y="10"/>
                      </a:lnTo>
                      <a:lnTo>
                        <a:pt x="242" y="10"/>
                      </a:lnTo>
                      <a:lnTo>
                        <a:pt x="241" y="11"/>
                      </a:lnTo>
                      <a:lnTo>
                        <a:pt x="241" y="12"/>
                      </a:lnTo>
                      <a:lnTo>
                        <a:pt x="240" y="13"/>
                      </a:lnTo>
                      <a:lnTo>
                        <a:pt x="241" y="14"/>
                      </a:lnTo>
                      <a:lnTo>
                        <a:pt x="240" y="16"/>
                      </a:lnTo>
                      <a:lnTo>
                        <a:pt x="239" y="17"/>
                      </a:lnTo>
                      <a:lnTo>
                        <a:pt x="239" y="18"/>
                      </a:lnTo>
                      <a:lnTo>
                        <a:pt x="240" y="17"/>
                      </a:lnTo>
                      <a:lnTo>
                        <a:pt x="240" y="16"/>
                      </a:lnTo>
                      <a:lnTo>
                        <a:pt x="241" y="17"/>
                      </a:lnTo>
                      <a:lnTo>
                        <a:pt x="242" y="16"/>
                      </a:lnTo>
                      <a:lnTo>
                        <a:pt x="243" y="15"/>
                      </a:lnTo>
                      <a:lnTo>
                        <a:pt x="243" y="14"/>
                      </a:lnTo>
                      <a:lnTo>
                        <a:pt x="243" y="13"/>
                      </a:lnTo>
                      <a:lnTo>
                        <a:pt x="243" y="12"/>
                      </a:lnTo>
                      <a:lnTo>
                        <a:pt x="244" y="13"/>
                      </a:lnTo>
                      <a:lnTo>
                        <a:pt x="244" y="12"/>
                      </a:lnTo>
                      <a:lnTo>
                        <a:pt x="245" y="12"/>
                      </a:lnTo>
                      <a:lnTo>
                        <a:pt x="245" y="11"/>
                      </a:lnTo>
                      <a:lnTo>
                        <a:pt x="245" y="10"/>
                      </a:lnTo>
                      <a:lnTo>
                        <a:pt x="245" y="9"/>
                      </a:lnTo>
                      <a:lnTo>
                        <a:pt x="246" y="9"/>
                      </a:lnTo>
                      <a:lnTo>
                        <a:pt x="246" y="8"/>
                      </a:lnTo>
                      <a:lnTo>
                        <a:pt x="247" y="8"/>
                      </a:lnTo>
                      <a:lnTo>
                        <a:pt x="246" y="8"/>
                      </a:lnTo>
                      <a:lnTo>
                        <a:pt x="248" y="8"/>
                      </a:lnTo>
                      <a:lnTo>
                        <a:pt x="249" y="8"/>
                      </a:lnTo>
                      <a:lnTo>
                        <a:pt x="250" y="8"/>
                      </a:lnTo>
                      <a:lnTo>
                        <a:pt x="250" y="9"/>
                      </a:lnTo>
                      <a:lnTo>
                        <a:pt x="250" y="10"/>
                      </a:lnTo>
                      <a:lnTo>
                        <a:pt x="249" y="10"/>
                      </a:lnTo>
                      <a:lnTo>
                        <a:pt x="249" y="11"/>
                      </a:lnTo>
                      <a:lnTo>
                        <a:pt x="248" y="11"/>
                      </a:lnTo>
                      <a:lnTo>
                        <a:pt x="248" y="12"/>
                      </a:lnTo>
                      <a:lnTo>
                        <a:pt x="247" y="12"/>
                      </a:lnTo>
                      <a:lnTo>
                        <a:pt x="247" y="13"/>
                      </a:lnTo>
                      <a:lnTo>
                        <a:pt x="247" y="14"/>
                      </a:lnTo>
                      <a:lnTo>
                        <a:pt x="246" y="14"/>
                      </a:lnTo>
                      <a:lnTo>
                        <a:pt x="247" y="15"/>
                      </a:lnTo>
                      <a:lnTo>
                        <a:pt x="247" y="16"/>
                      </a:lnTo>
                      <a:lnTo>
                        <a:pt x="247" y="15"/>
                      </a:lnTo>
                      <a:lnTo>
                        <a:pt x="247" y="16"/>
                      </a:lnTo>
                      <a:lnTo>
                        <a:pt x="248" y="18"/>
                      </a:lnTo>
                      <a:lnTo>
                        <a:pt x="249" y="18"/>
                      </a:lnTo>
                      <a:lnTo>
                        <a:pt x="249" y="20"/>
                      </a:lnTo>
                      <a:lnTo>
                        <a:pt x="248" y="21"/>
                      </a:lnTo>
                      <a:lnTo>
                        <a:pt x="249" y="22"/>
                      </a:lnTo>
                      <a:lnTo>
                        <a:pt x="249" y="23"/>
                      </a:lnTo>
                      <a:lnTo>
                        <a:pt x="249" y="24"/>
                      </a:lnTo>
                      <a:lnTo>
                        <a:pt x="250" y="24"/>
                      </a:lnTo>
                      <a:lnTo>
                        <a:pt x="250" y="25"/>
                      </a:lnTo>
                      <a:lnTo>
                        <a:pt x="249" y="25"/>
                      </a:lnTo>
                      <a:lnTo>
                        <a:pt x="248" y="25"/>
                      </a:lnTo>
                      <a:lnTo>
                        <a:pt x="248" y="26"/>
                      </a:lnTo>
                      <a:lnTo>
                        <a:pt x="249" y="26"/>
                      </a:lnTo>
                      <a:lnTo>
                        <a:pt x="250" y="26"/>
                      </a:lnTo>
                      <a:lnTo>
                        <a:pt x="251" y="26"/>
                      </a:lnTo>
                      <a:lnTo>
                        <a:pt x="253" y="27"/>
                      </a:lnTo>
                      <a:lnTo>
                        <a:pt x="254" y="26"/>
                      </a:lnTo>
                      <a:lnTo>
                        <a:pt x="255" y="26"/>
                      </a:lnTo>
                      <a:lnTo>
                        <a:pt x="255" y="24"/>
                      </a:lnTo>
                      <a:lnTo>
                        <a:pt x="255" y="23"/>
                      </a:lnTo>
                      <a:lnTo>
                        <a:pt x="255" y="22"/>
                      </a:lnTo>
                      <a:lnTo>
                        <a:pt x="255" y="21"/>
                      </a:lnTo>
                      <a:lnTo>
                        <a:pt x="255" y="20"/>
                      </a:lnTo>
                      <a:lnTo>
                        <a:pt x="255" y="19"/>
                      </a:lnTo>
                      <a:lnTo>
                        <a:pt x="256" y="19"/>
                      </a:lnTo>
                      <a:lnTo>
                        <a:pt x="257" y="19"/>
                      </a:lnTo>
                      <a:lnTo>
                        <a:pt x="258" y="19"/>
                      </a:lnTo>
                      <a:lnTo>
                        <a:pt x="257" y="19"/>
                      </a:lnTo>
                      <a:lnTo>
                        <a:pt x="258" y="18"/>
                      </a:lnTo>
                      <a:lnTo>
                        <a:pt x="258" y="19"/>
                      </a:lnTo>
                      <a:lnTo>
                        <a:pt x="258" y="20"/>
                      </a:lnTo>
                      <a:lnTo>
                        <a:pt x="258" y="21"/>
                      </a:lnTo>
                      <a:lnTo>
                        <a:pt x="257" y="21"/>
                      </a:lnTo>
                      <a:lnTo>
                        <a:pt x="256" y="21"/>
                      </a:lnTo>
                      <a:lnTo>
                        <a:pt x="256" y="22"/>
                      </a:lnTo>
                      <a:lnTo>
                        <a:pt x="256" y="21"/>
                      </a:lnTo>
                      <a:lnTo>
                        <a:pt x="255" y="22"/>
                      </a:lnTo>
                      <a:lnTo>
                        <a:pt x="256" y="22"/>
                      </a:lnTo>
                      <a:lnTo>
                        <a:pt x="256" y="21"/>
                      </a:lnTo>
                      <a:lnTo>
                        <a:pt x="257" y="21"/>
                      </a:lnTo>
                      <a:lnTo>
                        <a:pt x="257" y="22"/>
                      </a:lnTo>
                      <a:lnTo>
                        <a:pt x="257" y="23"/>
                      </a:lnTo>
                      <a:lnTo>
                        <a:pt x="258" y="23"/>
                      </a:lnTo>
                      <a:lnTo>
                        <a:pt x="257" y="22"/>
                      </a:lnTo>
                      <a:lnTo>
                        <a:pt x="258" y="22"/>
                      </a:lnTo>
                      <a:lnTo>
                        <a:pt x="258" y="21"/>
                      </a:lnTo>
                      <a:lnTo>
                        <a:pt x="259" y="21"/>
                      </a:lnTo>
                      <a:lnTo>
                        <a:pt x="259" y="20"/>
                      </a:lnTo>
                      <a:lnTo>
                        <a:pt x="260" y="20"/>
                      </a:lnTo>
                      <a:lnTo>
                        <a:pt x="259" y="20"/>
                      </a:lnTo>
                      <a:lnTo>
                        <a:pt x="259" y="21"/>
                      </a:lnTo>
                      <a:lnTo>
                        <a:pt x="260" y="21"/>
                      </a:lnTo>
                      <a:lnTo>
                        <a:pt x="260" y="22"/>
                      </a:lnTo>
                      <a:lnTo>
                        <a:pt x="260" y="23"/>
                      </a:lnTo>
                      <a:lnTo>
                        <a:pt x="259" y="24"/>
                      </a:lnTo>
                      <a:lnTo>
                        <a:pt x="260" y="23"/>
                      </a:lnTo>
                      <a:lnTo>
                        <a:pt x="260" y="22"/>
                      </a:lnTo>
                      <a:lnTo>
                        <a:pt x="261" y="22"/>
                      </a:lnTo>
                      <a:lnTo>
                        <a:pt x="262" y="22"/>
                      </a:lnTo>
                      <a:lnTo>
                        <a:pt x="262" y="23"/>
                      </a:lnTo>
                      <a:lnTo>
                        <a:pt x="262" y="24"/>
                      </a:lnTo>
                      <a:lnTo>
                        <a:pt x="262" y="23"/>
                      </a:lnTo>
                      <a:lnTo>
                        <a:pt x="263" y="23"/>
                      </a:lnTo>
                      <a:lnTo>
                        <a:pt x="263" y="22"/>
                      </a:lnTo>
                      <a:lnTo>
                        <a:pt x="263" y="21"/>
                      </a:lnTo>
                      <a:lnTo>
                        <a:pt x="264" y="21"/>
                      </a:lnTo>
                      <a:lnTo>
                        <a:pt x="264" y="22"/>
                      </a:lnTo>
                      <a:lnTo>
                        <a:pt x="263" y="22"/>
                      </a:lnTo>
                      <a:lnTo>
                        <a:pt x="263" y="23"/>
                      </a:lnTo>
                      <a:lnTo>
                        <a:pt x="263" y="24"/>
                      </a:lnTo>
                      <a:lnTo>
                        <a:pt x="263" y="25"/>
                      </a:lnTo>
                      <a:lnTo>
                        <a:pt x="262" y="25"/>
                      </a:lnTo>
                      <a:lnTo>
                        <a:pt x="263" y="25"/>
                      </a:lnTo>
                      <a:lnTo>
                        <a:pt x="263" y="26"/>
                      </a:lnTo>
                      <a:lnTo>
                        <a:pt x="262" y="27"/>
                      </a:lnTo>
                      <a:lnTo>
                        <a:pt x="261" y="27"/>
                      </a:lnTo>
                      <a:lnTo>
                        <a:pt x="262" y="27"/>
                      </a:lnTo>
                      <a:lnTo>
                        <a:pt x="263" y="27"/>
                      </a:lnTo>
                      <a:lnTo>
                        <a:pt x="263" y="26"/>
                      </a:lnTo>
                      <a:lnTo>
                        <a:pt x="263" y="27"/>
                      </a:lnTo>
                      <a:lnTo>
                        <a:pt x="263" y="28"/>
                      </a:lnTo>
                      <a:lnTo>
                        <a:pt x="263" y="29"/>
                      </a:lnTo>
                      <a:lnTo>
                        <a:pt x="262" y="30"/>
                      </a:lnTo>
                      <a:lnTo>
                        <a:pt x="261" y="29"/>
                      </a:lnTo>
                      <a:lnTo>
                        <a:pt x="260" y="29"/>
                      </a:lnTo>
                      <a:lnTo>
                        <a:pt x="260" y="28"/>
                      </a:lnTo>
                      <a:lnTo>
                        <a:pt x="259" y="29"/>
                      </a:lnTo>
                      <a:lnTo>
                        <a:pt x="258" y="29"/>
                      </a:lnTo>
                      <a:lnTo>
                        <a:pt x="258" y="30"/>
                      </a:lnTo>
                      <a:lnTo>
                        <a:pt x="258" y="29"/>
                      </a:lnTo>
                      <a:lnTo>
                        <a:pt x="259" y="29"/>
                      </a:lnTo>
                      <a:lnTo>
                        <a:pt x="260" y="29"/>
                      </a:lnTo>
                      <a:lnTo>
                        <a:pt x="261" y="30"/>
                      </a:lnTo>
                      <a:lnTo>
                        <a:pt x="262" y="30"/>
                      </a:lnTo>
                      <a:lnTo>
                        <a:pt x="262" y="31"/>
                      </a:lnTo>
                      <a:lnTo>
                        <a:pt x="263" y="31"/>
                      </a:lnTo>
                      <a:lnTo>
                        <a:pt x="263" y="32"/>
                      </a:lnTo>
                      <a:lnTo>
                        <a:pt x="263" y="30"/>
                      </a:lnTo>
                      <a:lnTo>
                        <a:pt x="264" y="29"/>
                      </a:lnTo>
                      <a:lnTo>
                        <a:pt x="265" y="27"/>
                      </a:lnTo>
                      <a:lnTo>
                        <a:pt x="266" y="27"/>
                      </a:lnTo>
                      <a:lnTo>
                        <a:pt x="266" y="26"/>
                      </a:lnTo>
                      <a:lnTo>
                        <a:pt x="267" y="26"/>
                      </a:lnTo>
                      <a:lnTo>
                        <a:pt x="267" y="25"/>
                      </a:lnTo>
                      <a:lnTo>
                        <a:pt x="266" y="24"/>
                      </a:lnTo>
                      <a:lnTo>
                        <a:pt x="267" y="24"/>
                      </a:lnTo>
                      <a:lnTo>
                        <a:pt x="267" y="23"/>
                      </a:lnTo>
                      <a:lnTo>
                        <a:pt x="268" y="23"/>
                      </a:lnTo>
                      <a:lnTo>
                        <a:pt x="268" y="24"/>
                      </a:lnTo>
                      <a:lnTo>
                        <a:pt x="268" y="23"/>
                      </a:lnTo>
                      <a:lnTo>
                        <a:pt x="269" y="23"/>
                      </a:lnTo>
                      <a:lnTo>
                        <a:pt x="268" y="22"/>
                      </a:lnTo>
                      <a:lnTo>
                        <a:pt x="268" y="23"/>
                      </a:lnTo>
                      <a:lnTo>
                        <a:pt x="268" y="22"/>
                      </a:lnTo>
                      <a:lnTo>
                        <a:pt x="269" y="22"/>
                      </a:lnTo>
                      <a:lnTo>
                        <a:pt x="270" y="22"/>
                      </a:lnTo>
                      <a:lnTo>
                        <a:pt x="271" y="22"/>
                      </a:lnTo>
                      <a:lnTo>
                        <a:pt x="272" y="23"/>
                      </a:lnTo>
                      <a:lnTo>
                        <a:pt x="271" y="24"/>
                      </a:lnTo>
                      <a:lnTo>
                        <a:pt x="272" y="24"/>
                      </a:lnTo>
                      <a:lnTo>
                        <a:pt x="271" y="24"/>
                      </a:lnTo>
                      <a:lnTo>
                        <a:pt x="271" y="25"/>
                      </a:lnTo>
                      <a:lnTo>
                        <a:pt x="272" y="25"/>
                      </a:lnTo>
                      <a:lnTo>
                        <a:pt x="271" y="25"/>
                      </a:lnTo>
                      <a:lnTo>
                        <a:pt x="271" y="26"/>
                      </a:lnTo>
                      <a:lnTo>
                        <a:pt x="270" y="26"/>
                      </a:lnTo>
                      <a:lnTo>
                        <a:pt x="270" y="25"/>
                      </a:lnTo>
                      <a:lnTo>
                        <a:pt x="269" y="25"/>
                      </a:lnTo>
                      <a:lnTo>
                        <a:pt x="270" y="26"/>
                      </a:lnTo>
                      <a:lnTo>
                        <a:pt x="269" y="26"/>
                      </a:lnTo>
                      <a:lnTo>
                        <a:pt x="269" y="27"/>
                      </a:lnTo>
                      <a:lnTo>
                        <a:pt x="268" y="27"/>
                      </a:lnTo>
                      <a:lnTo>
                        <a:pt x="268" y="26"/>
                      </a:lnTo>
                      <a:lnTo>
                        <a:pt x="268" y="27"/>
                      </a:lnTo>
                      <a:lnTo>
                        <a:pt x="267" y="27"/>
                      </a:lnTo>
                      <a:lnTo>
                        <a:pt x="266" y="28"/>
                      </a:lnTo>
                      <a:lnTo>
                        <a:pt x="266" y="29"/>
                      </a:lnTo>
                      <a:lnTo>
                        <a:pt x="266" y="30"/>
                      </a:lnTo>
                      <a:lnTo>
                        <a:pt x="266" y="31"/>
                      </a:lnTo>
                      <a:lnTo>
                        <a:pt x="265" y="32"/>
                      </a:lnTo>
                      <a:lnTo>
                        <a:pt x="265" y="33"/>
                      </a:lnTo>
                      <a:lnTo>
                        <a:pt x="266" y="33"/>
                      </a:lnTo>
                      <a:lnTo>
                        <a:pt x="266" y="34"/>
                      </a:lnTo>
                      <a:lnTo>
                        <a:pt x="265" y="35"/>
                      </a:lnTo>
                      <a:lnTo>
                        <a:pt x="264" y="34"/>
                      </a:lnTo>
                      <a:lnTo>
                        <a:pt x="263" y="34"/>
                      </a:lnTo>
                      <a:lnTo>
                        <a:pt x="263" y="35"/>
                      </a:lnTo>
                      <a:lnTo>
                        <a:pt x="262" y="35"/>
                      </a:lnTo>
                      <a:lnTo>
                        <a:pt x="261" y="35"/>
                      </a:lnTo>
                      <a:lnTo>
                        <a:pt x="262" y="35"/>
                      </a:lnTo>
                      <a:lnTo>
                        <a:pt x="262" y="36"/>
                      </a:lnTo>
                      <a:lnTo>
                        <a:pt x="261" y="36"/>
                      </a:lnTo>
                      <a:lnTo>
                        <a:pt x="262" y="36"/>
                      </a:lnTo>
                      <a:lnTo>
                        <a:pt x="262" y="35"/>
                      </a:lnTo>
                      <a:lnTo>
                        <a:pt x="263" y="35"/>
                      </a:lnTo>
                      <a:lnTo>
                        <a:pt x="263" y="34"/>
                      </a:lnTo>
                      <a:lnTo>
                        <a:pt x="264" y="34"/>
                      </a:lnTo>
                      <a:lnTo>
                        <a:pt x="264" y="35"/>
                      </a:lnTo>
                      <a:lnTo>
                        <a:pt x="265" y="36"/>
                      </a:lnTo>
                      <a:lnTo>
                        <a:pt x="265" y="37"/>
                      </a:lnTo>
                      <a:lnTo>
                        <a:pt x="264" y="37"/>
                      </a:lnTo>
                      <a:lnTo>
                        <a:pt x="263" y="37"/>
                      </a:lnTo>
                      <a:lnTo>
                        <a:pt x="263" y="38"/>
                      </a:lnTo>
                      <a:lnTo>
                        <a:pt x="262" y="38"/>
                      </a:lnTo>
                      <a:lnTo>
                        <a:pt x="262" y="37"/>
                      </a:lnTo>
                      <a:lnTo>
                        <a:pt x="261" y="37"/>
                      </a:lnTo>
                      <a:lnTo>
                        <a:pt x="261" y="38"/>
                      </a:lnTo>
                      <a:lnTo>
                        <a:pt x="260" y="38"/>
                      </a:lnTo>
                      <a:lnTo>
                        <a:pt x="260" y="39"/>
                      </a:lnTo>
                      <a:lnTo>
                        <a:pt x="261" y="38"/>
                      </a:lnTo>
                      <a:lnTo>
                        <a:pt x="262" y="37"/>
                      </a:lnTo>
                      <a:lnTo>
                        <a:pt x="262" y="38"/>
                      </a:lnTo>
                      <a:lnTo>
                        <a:pt x="263" y="38"/>
                      </a:lnTo>
                      <a:lnTo>
                        <a:pt x="263" y="37"/>
                      </a:lnTo>
                      <a:lnTo>
                        <a:pt x="264" y="37"/>
                      </a:lnTo>
                      <a:lnTo>
                        <a:pt x="265" y="37"/>
                      </a:lnTo>
                      <a:lnTo>
                        <a:pt x="266" y="36"/>
                      </a:lnTo>
                      <a:lnTo>
                        <a:pt x="266" y="37"/>
                      </a:lnTo>
                      <a:lnTo>
                        <a:pt x="267" y="37"/>
                      </a:lnTo>
                      <a:lnTo>
                        <a:pt x="268" y="38"/>
                      </a:lnTo>
                      <a:lnTo>
                        <a:pt x="268" y="37"/>
                      </a:lnTo>
                      <a:lnTo>
                        <a:pt x="267" y="36"/>
                      </a:lnTo>
                      <a:lnTo>
                        <a:pt x="268" y="35"/>
                      </a:lnTo>
                      <a:lnTo>
                        <a:pt x="268" y="34"/>
                      </a:lnTo>
                      <a:lnTo>
                        <a:pt x="268" y="33"/>
                      </a:lnTo>
                      <a:lnTo>
                        <a:pt x="269" y="33"/>
                      </a:lnTo>
                      <a:lnTo>
                        <a:pt x="269" y="32"/>
                      </a:lnTo>
                      <a:lnTo>
                        <a:pt x="270" y="32"/>
                      </a:lnTo>
                      <a:lnTo>
                        <a:pt x="270" y="31"/>
                      </a:lnTo>
                      <a:lnTo>
                        <a:pt x="270" y="32"/>
                      </a:lnTo>
                      <a:lnTo>
                        <a:pt x="271" y="32"/>
                      </a:lnTo>
                      <a:lnTo>
                        <a:pt x="270" y="34"/>
                      </a:lnTo>
                      <a:lnTo>
                        <a:pt x="270" y="35"/>
                      </a:lnTo>
                      <a:lnTo>
                        <a:pt x="269" y="35"/>
                      </a:lnTo>
                      <a:lnTo>
                        <a:pt x="270" y="36"/>
                      </a:lnTo>
                      <a:lnTo>
                        <a:pt x="271" y="37"/>
                      </a:lnTo>
                      <a:lnTo>
                        <a:pt x="271" y="36"/>
                      </a:lnTo>
                      <a:lnTo>
                        <a:pt x="270" y="36"/>
                      </a:lnTo>
                      <a:lnTo>
                        <a:pt x="270" y="35"/>
                      </a:lnTo>
                      <a:lnTo>
                        <a:pt x="270" y="34"/>
                      </a:lnTo>
                      <a:lnTo>
                        <a:pt x="271" y="34"/>
                      </a:lnTo>
                      <a:lnTo>
                        <a:pt x="271" y="33"/>
                      </a:lnTo>
                      <a:lnTo>
                        <a:pt x="271" y="32"/>
                      </a:lnTo>
                      <a:lnTo>
                        <a:pt x="272" y="31"/>
                      </a:lnTo>
                      <a:lnTo>
                        <a:pt x="273" y="32"/>
                      </a:lnTo>
                      <a:lnTo>
                        <a:pt x="274" y="32"/>
                      </a:lnTo>
                      <a:lnTo>
                        <a:pt x="274" y="33"/>
                      </a:lnTo>
                      <a:lnTo>
                        <a:pt x="274" y="32"/>
                      </a:lnTo>
                      <a:lnTo>
                        <a:pt x="275" y="32"/>
                      </a:lnTo>
                      <a:lnTo>
                        <a:pt x="274" y="32"/>
                      </a:lnTo>
                      <a:lnTo>
                        <a:pt x="273" y="32"/>
                      </a:lnTo>
                      <a:lnTo>
                        <a:pt x="273" y="31"/>
                      </a:lnTo>
                      <a:lnTo>
                        <a:pt x="273" y="30"/>
                      </a:lnTo>
                      <a:lnTo>
                        <a:pt x="274" y="30"/>
                      </a:lnTo>
                      <a:lnTo>
                        <a:pt x="274" y="29"/>
                      </a:lnTo>
                      <a:lnTo>
                        <a:pt x="274" y="28"/>
                      </a:lnTo>
                      <a:lnTo>
                        <a:pt x="274" y="27"/>
                      </a:lnTo>
                      <a:lnTo>
                        <a:pt x="275" y="27"/>
                      </a:lnTo>
                      <a:lnTo>
                        <a:pt x="275" y="26"/>
                      </a:lnTo>
                      <a:lnTo>
                        <a:pt x="276" y="26"/>
                      </a:lnTo>
                      <a:lnTo>
                        <a:pt x="277" y="26"/>
                      </a:lnTo>
                      <a:lnTo>
                        <a:pt x="276" y="26"/>
                      </a:lnTo>
                      <a:lnTo>
                        <a:pt x="276" y="25"/>
                      </a:lnTo>
                      <a:lnTo>
                        <a:pt x="275" y="25"/>
                      </a:lnTo>
                      <a:lnTo>
                        <a:pt x="275" y="24"/>
                      </a:lnTo>
                      <a:lnTo>
                        <a:pt x="276" y="24"/>
                      </a:lnTo>
                      <a:lnTo>
                        <a:pt x="276" y="23"/>
                      </a:lnTo>
                      <a:lnTo>
                        <a:pt x="277" y="24"/>
                      </a:lnTo>
                      <a:lnTo>
                        <a:pt x="278" y="24"/>
                      </a:lnTo>
                      <a:lnTo>
                        <a:pt x="279" y="25"/>
                      </a:lnTo>
                      <a:lnTo>
                        <a:pt x="279" y="26"/>
                      </a:lnTo>
                      <a:lnTo>
                        <a:pt x="280" y="27"/>
                      </a:lnTo>
                      <a:lnTo>
                        <a:pt x="279" y="27"/>
                      </a:lnTo>
                      <a:lnTo>
                        <a:pt x="279" y="28"/>
                      </a:lnTo>
                      <a:lnTo>
                        <a:pt x="280" y="28"/>
                      </a:lnTo>
                      <a:lnTo>
                        <a:pt x="279" y="29"/>
                      </a:lnTo>
                      <a:lnTo>
                        <a:pt x="279" y="30"/>
                      </a:lnTo>
                      <a:lnTo>
                        <a:pt x="280" y="29"/>
                      </a:lnTo>
                      <a:lnTo>
                        <a:pt x="280" y="28"/>
                      </a:lnTo>
                      <a:lnTo>
                        <a:pt x="280" y="31"/>
                      </a:lnTo>
                      <a:lnTo>
                        <a:pt x="280" y="32"/>
                      </a:lnTo>
                      <a:lnTo>
                        <a:pt x="280" y="33"/>
                      </a:lnTo>
                      <a:lnTo>
                        <a:pt x="280" y="32"/>
                      </a:lnTo>
                      <a:lnTo>
                        <a:pt x="279" y="33"/>
                      </a:lnTo>
                      <a:lnTo>
                        <a:pt x="279" y="34"/>
                      </a:lnTo>
                      <a:lnTo>
                        <a:pt x="278" y="34"/>
                      </a:lnTo>
                      <a:lnTo>
                        <a:pt x="277" y="34"/>
                      </a:lnTo>
                      <a:lnTo>
                        <a:pt x="276" y="34"/>
                      </a:lnTo>
                      <a:lnTo>
                        <a:pt x="275" y="35"/>
                      </a:lnTo>
                      <a:lnTo>
                        <a:pt x="274" y="35"/>
                      </a:lnTo>
                      <a:lnTo>
                        <a:pt x="273" y="36"/>
                      </a:lnTo>
                      <a:lnTo>
                        <a:pt x="273" y="37"/>
                      </a:lnTo>
                      <a:lnTo>
                        <a:pt x="273" y="38"/>
                      </a:lnTo>
                      <a:lnTo>
                        <a:pt x="273" y="37"/>
                      </a:lnTo>
                      <a:lnTo>
                        <a:pt x="274" y="37"/>
                      </a:lnTo>
                      <a:lnTo>
                        <a:pt x="274" y="36"/>
                      </a:lnTo>
                      <a:lnTo>
                        <a:pt x="275" y="36"/>
                      </a:lnTo>
                      <a:lnTo>
                        <a:pt x="276" y="36"/>
                      </a:lnTo>
                      <a:lnTo>
                        <a:pt x="276" y="37"/>
                      </a:lnTo>
                      <a:lnTo>
                        <a:pt x="275" y="38"/>
                      </a:lnTo>
                      <a:lnTo>
                        <a:pt x="275" y="39"/>
                      </a:lnTo>
                      <a:lnTo>
                        <a:pt x="274" y="39"/>
                      </a:lnTo>
                      <a:lnTo>
                        <a:pt x="274" y="40"/>
                      </a:lnTo>
                      <a:lnTo>
                        <a:pt x="274" y="41"/>
                      </a:lnTo>
                      <a:lnTo>
                        <a:pt x="274" y="42"/>
                      </a:lnTo>
                      <a:lnTo>
                        <a:pt x="273" y="41"/>
                      </a:lnTo>
                      <a:lnTo>
                        <a:pt x="272" y="41"/>
                      </a:lnTo>
                      <a:lnTo>
                        <a:pt x="272" y="42"/>
                      </a:lnTo>
                      <a:lnTo>
                        <a:pt x="272" y="43"/>
                      </a:lnTo>
                      <a:lnTo>
                        <a:pt x="271" y="44"/>
                      </a:lnTo>
                      <a:lnTo>
                        <a:pt x="272" y="44"/>
                      </a:lnTo>
                      <a:lnTo>
                        <a:pt x="272" y="43"/>
                      </a:lnTo>
                      <a:lnTo>
                        <a:pt x="273" y="42"/>
                      </a:lnTo>
                      <a:lnTo>
                        <a:pt x="272" y="42"/>
                      </a:lnTo>
                      <a:lnTo>
                        <a:pt x="272" y="41"/>
                      </a:lnTo>
                      <a:lnTo>
                        <a:pt x="273" y="41"/>
                      </a:lnTo>
                      <a:lnTo>
                        <a:pt x="273" y="42"/>
                      </a:lnTo>
                      <a:lnTo>
                        <a:pt x="274" y="42"/>
                      </a:lnTo>
                      <a:lnTo>
                        <a:pt x="274" y="41"/>
                      </a:lnTo>
                      <a:lnTo>
                        <a:pt x="275" y="40"/>
                      </a:lnTo>
                      <a:lnTo>
                        <a:pt x="275" y="39"/>
                      </a:lnTo>
                      <a:lnTo>
                        <a:pt x="275" y="38"/>
                      </a:lnTo>
                      <a:lnTo>
                        <a:pt x="276" y="38"/>
                      </a:lnTo>
                      <a:lnTo>
                        <a:pt x="276" y="37"/>
                      </a:lnTo>
                      <a:lnTo>
                        <a:pt x="276" y="36"/>
                      </a:lnTo>
                      <a:lnTo>
                        <a:pt x="277" y="36"/>
                      </a:lnTo>
                      <a:lnTo>
                        <a:pt x="277" y="37"/>
                      </a:lnTo>
                      <a:lnTo>
                        <a:pt x="278" y="37"/>
                      </a:lnTo>
                      <a:lnTo>
                        <a:pt x="278" y="36"/>
                      </a:lnTo>
                      <a:lnTo>
                        <a:pt x="278" y="37"/>
                      </a:lnTo>
                      <a:lnTo>
                        <a:pt x="279" y="37"/>
                      </a:lnTo>
                      <a:lnTo>
                        <a:pt x="280" y="38"/>
                      </a:lnTo>
                      <a:lnTo>
                        <a:pt x="279" y="39"/>
                      </a:lnTo>
                      <a:lnTo>
                        <a:pt x="279" y="40"/>
                      </a:lnTo>
                      <a:lnTo>
                        <a:pt x="278" y="41"/>
                      </a:lnTo>
                      <a:lnTo>
                        <a:pt x="278" y="42"/>
                      </a:lnTo>
                      <a:lnTo>
                        <a:pt x="278" y="43"/>
                      </a:lnTo>
                      <a:lnTo>
                        <a:pt x="277" y="43"/>
                      </a:lnTo>
                      <a:lnTo>
                        <a:pt x="277" y="44"/>
                      </a:lnTo>
                      <a:lnTo>
                        <a:pt x="276" y="44"/>
                      </a:lnTo>
                      <a:lnTo>
                        <a:pt x="276" y="45"/>
                      </a:lnTo>
                      <a:lnTo>
                        <a:pt x="276" y="46"/>
                      </a:lnTo>
                      <a:lnTo>
                        <a:pt x="276" y="47"/>
                      </a:lnTo>
                      <a:lnTo>
                        <a:pt x="276" y="48"/>
                      </a:lnTo>
                      <a:lnTo>
                        <a:pt x="276" y="49"/>
                      </a:lnTo>
                      <a:lnTo>
                        <a:pt x="275" y="50"/>
                      </a:lnTo>
                      <a:lnTo>
                        <a:pt x="275" y="51"/>
                      </a:lnTo>
                      <a:lnTo>
                        <a:pt x="274" y="51"/>
                      </a:lnTo>
                      <a:lnTo>
                        <a:pt x="274" y="52"/>
                      </a:lnTo>
                      <a:lnTo>
                        <a:pt x="275" y="52"/>
                      </a:lnTo>
                      <a:lnTo>
                        <a:pt x="274" y="54"/>
                      </a:lnTo>
                      <a:lnTo>
                        <a:pt x="274" y="55"/>
                      </a:lnTo>
                      <a:lnTo>
                        <a:pt x="275" y="56"/>
                      </a:lnTo>
                      <a:lnTo>
                        <a:pt x="275" y="57"/>
                      </a:lnTo>
                      <a:lnTo>
                        <a:pt x="276" y="57"/>
                      </a:lnTo>
                      <a:lnTo>
                        <a:pt x="277" y="58"/>
                      </a:lnTo>
                      <a:lnTo>
                        <a:pt x="277" y="57"/>
                      </a:lnTo>
                      <a:lnTo>
                        <a:pt x="278" y="58"/>
                      </a:lnTo>
                      <a:lnTo>
                        <a:pt x="278" y="57"/>
                      </a:lnTo>
                      <a:lnTo>
                        <a:pt x="278" y="58"/>
                      </a:lnTo>
                      <a:lnTo>
                        <a:pt x="278" y="57"/>
                      </a:lnTo>
                      <a:lnTo>
                        <a:pt x="279" y="57"/>
                      </a:lnTo>
                      <a:lnTo>
                        <a:pt x="280" y="57"/>
                      </a:lnTo>
                      <a:lnTo>
                        <a:pt x="281" y="57"/>
                      </a:lnTo>
                      <a:lnTo>
                        <a:pt x="282" y="57"/>
                      </a:lnTo>
                      <a:lnTo>
                        <a:pt x="282" y="56"/>
                      </a:lnTo>
                      <a:lnTo>
                        <a:pt x="282" y="55"/>
                      </a:lnTo>
                      <a:lnTo>
                        <a:pt x="281" y="54"/>
                      </a:lnTo>
                      <a:lnTo>
                        <a:pt x="282" y="54"/>
                      </a:lnTo>
                      <a:lnTo>
                        <a:pt x="283" y="53"/>
                      </a:lnTo>
                      <a:lnTo>
                        <a:pt x="284" y="53"/>
                      </a:lnTo>
                      <a:lnTo>
                        <a:pt x="285" y="53"/>
                      </a:lnTo>
                      <a:lnTo>
                        <a:pt x="285" y="52"/>
                      </a:lnTo>
                      <a:lnTo>
                        <a:pt x="285" y="51"/>
                      </a:lnTo>
                      <a:lnTo>
                        <a:pt x="285" y="50"/>
                      </a:lnTo>
                      <a:lnTo>
                        <a:pt x="284" y="50"/>
                      </a:lnTo>
                      <a:lnTo>
                        <a:pt x="284" y="48"/>
                      </a:lnTo>
                      <a:lnTo>
                        <a:pt x="283" y="48"/>
                      </a:lnTo>
                      <a:lnTo>
                        <a:pt x="283" y="47"/>
                      </a:lnTo>
                      <a:lnTo>
                        <a:pt x="283" y="46"/>
                      </a:lnTo>
                      <a:lnTo>
                        <a:pt x="283" y="45"/>
                      </a:lnTo>
                      <a:lnTo>
                        <a:pt x="284" y="45"/>
                      </a:lnTo>
                      <a:lnTo>
                        <a:pt x="283" y="45"/>
                      </a:lnTo>
                      <a:lnTo>
                        <a:pt x="284" y="43"/>
                      </a:lnTo>
                      <a:lnTo>
                        <a:pt x="285" y="43"/>
                      </a:lnTo>
                      <a:lnTo>
                        <a:pt x="285" y="42"/>
                      </a:lnTo>
                      <a:lnTo>
                        <a:pt x="286" y="42"/>
                      </a:lnTo>
                      <a:lnTo>
                        <a:pt x="286" y="41"/>
                      </a:lnTo>
                      <a:lnTo>
                        <a:pt x="287" y="41"/>
                      </a:lnTo>
                      <a:lnTo>
                        <a:pt x="288" y="40"/>
                      </a:lnTo>
                      <a:lnTo>
                        <a:pt x="289" y="41"/>
                      </a:lnTo>
                      <a:lnTo>
                        <a:pt x="288" y="41"/>
                      </a:lnTo>
                      <a:lnTo>
                        <a:pt x="288" y="42"/>
                      </a:lnTo>
                      <a:lnTo>
                        <a:pt x="288" y="43"/>
                      </a:lnTo>
                      <a:lnTo>
                        <a:pt x="289" y="43"/>
                      </a:lnTo>
                      <a:lnTo>
                        <a:pt x="289" y="42"/>
                      </a:lnTo>
                      <a:lnTo>
                        <a:pt x="290" y="42"/>
                      </a:lnTo>
                      <a:lnTo>
                        <a:pt x="290" y="41"/>
                      </a:lnTo>
                      <a:lnTo>
                        <a:pt x="289" y="42"/>
                      </a:lnTo>
                      <a:lnTo>
                        <a:pt x="289" y="41"/>
                      </a:lnTo>
                      <a:lnTo>
                        <a:pt x="289" y="40"/>
                      </a:lnTo>
                      <a:lnTo>
                        <a:pt x="290" y="40"/>
                      </a:lnTo>
                      <a:lnTo>
                        <a:pt x="290" y="39"/>
                      </a:lnTo>
                      <a:lnTo>
                        <a:pt x="290" y="38"/>
                      </a:lnTo>
                      <a:lnTo>
                        <a:pt x="291" y="37"/>
                      </a:lnTo>
                      <a:lnTo>
                        <a:pt x="291" y="36"/>
                      </a:lnTo>
                      <a:lnTo>
                        <a:pt x="292" y="36"/>
                      </a:lnTo>
                      <a:lnTo>
                        <a:pt x="292" y="37"/>
                      </a:lnTo>
                      <a:lnTo>
                        <a:pt x="292" y="36"/>
                      </a:lnTo>
                      <a:lnTo>
                        <a:pt x="292" y="37"/>
                      </a:lnTo>
                      <a:lnTo>
                        <a:pt x="292" y="38"/>
                      </a:lnTo>
                      <a:lnTo>
                        <a:pt x="292" y="39"/>
                      </a:lnTo>
                      <a:lnTo>
                        <a:pt x="292" y="40"/>
                      </a:lnTo>
                      <a:lnTo>
                        <a:pt x="293" y="40"/>
                      </a:lnTo>
                      <a:lnTo>
                        <a:pt x="292" y="40"/>
                      </a:lnTo>
                      <a:lnTo>
                        <a:pt x="292" y="41"/>
                      </a:lnTo>
                      <a:lnTo>
                        <a:pt x="293" y="40"/>
                      </a:lnTo>
                      <a:lnTo>
                        <a:pt x="293" y="41"/>
                      </a:lnTo>
                      <a:lnTo>
                        <a:pt x="293" y="42"/>
                      </a:lnTo>
                      <a:lnTo>
                        <a:pt x="293" y="43"/>
                      </a:lnTo>
                      <a:lnTo>
                        <a:pt x="294" y="43"/>
                      </a:lnTo>
                      <a:lnTo>
                        <a:pt x="295" y="44"/>
                      </a:lnTo>
                      <a:lnTo>
                        <a:pt x="295" y="43"/>
                      </a:lnTo>
                      <a:lnTo>
                        <a:pt x="294" y="43"/>
                      </a:lnTo>
                      <a:lnTo>
                        <a:pt x="294" y="42"/>
                      </a:lnTo>
                      <a:lnTo>
                        <a:pt x="293" y="43"/>
                      </a:lnTo>
                      <a:lnTo>
                        <a:pt x="293" y="42"/>
                      </a:lnTo>
                      <a:lnTo>
                        <a:pt x="293" y="41"/>
                      </a:lnTo>
                      <a:lnTo>
                        <a:pt x="293" y="40"/>
                      </a:lnTo>
                      <a:lnTo>
                        <a:pt x="293" y="38"/>
                      </a:lnTo>
                      <a:lnTo>
                        <a:pt x="293" y="36"/>
                      </a:lnTo>
                      <a:lnTo>
                        <a:pt x="294" y="36"/>
                      </a:lnTo>
                      <a:lnTo>
                        <a:pt x="294" y="35"/>
                      </a:lnTo>
                      <a:lnTo>
                        <a:pt x="294" y="34"/>
                      </a:lnTo>
                      <a:lnTo>
                        <a:pt x="295" y="33"/>
                      </a:lnTo>
                      <a:lnTo>
                        <a:pt x="295" y="32"/>
                      </a:lnTo>
                      <a:lnTo>
                        <a:pt x="295" y="30"/>
                      </a:lnTo>
                      <a:lnTo>
                        <a:pt x="295" y="29"/>
                      </a:lnTo>
                      <a:lnTo>
                        <a:pt x="296" y="29"/>
                      </a:lnTo>
                      <a:lnTo>
                        <a:pt x="296" y="30"/>
                      </a:lnTo>
                      <a:lnTo>
                        <a:pt x="296" y="31"/>
                      </a:lnTo>
                      <a:lnTo>
                        <a:pt x="296" y="32"/>
                      </a:lnTo>
                      <a:lnTo>
                        <a:pt x="295" y="33"/>
                      </a:lnTo>
                      <a:lnTo>
                        <a:pt x="295" y="34"/>
                      </a:lnTo>
                      <a:lnTo>
                        <a:pt x="296" y="36"/>
                      </a:lnTo>
                      <a:lnTo>
                        <a:pt x="296" y="37"/>
                      </a:lnTo>
                      <a:lnTo>
                        <a:pt x="295" y="37"/>
                      </a:lnTo>
                      <a:lnTo>
                        <a:pt x="296" y="38"/>
                      </a:lnTo>
                      <a:lnTo>
                        <a:pt x="297" y="38"/>
                      </a:lnTo>
                      <a:lnTo>
                        <a:pt x="298" y="38"/>
                      </a:lnTo>
                      <a:lnTo>
                        <a:pt x="298" y="37"/>
                      </a:lnTo>
                      <a:lnTo>
                        <a:pt x="298" y="36"/>
                      </a:lnTo>
                      <a:lnTo>
                        <a:pt x="297" y="36"/>
                      </a:lnTo>
                      <a:lnTo>
                        <a:pt x="297" y="35"/>
                      </a:lnTo>
                      <a:lnTo>
                        <a:pt x="298" y="34"/>
                      </a:lnTo>
                      <a:lnTo>
                        <a:pt x="298" y="35"/>
                      </a:lnTo>
                      <a:lnTo>
                        <a:pt x="298" y="36"/>
                      </a:lnTo>
                      <a:lnTo>
                        <a:pt x="298" y="37"/>
                      </a:lnTo>
                      <a:lnTo>
                        <a:pt x="298" y="38"/>
                      </a:lnTo>
                      <a:lnTo>
                        <a:pt x="299" y="38"/>
                      </a:lnTo>
                      <a:lnTo>
                        <a:pt x="299" y="39"/>
                      </a:lnTo>
                      <a:lnTo>
                        <a:pt x="300" y="39"/>
                      </a:lnTo>
                      <a:lnTo>
                        <a:pt x="302" y="39"/>
                      </a:lnTo>
                      <a:lnTo>
                        <a:pt x="303" y="39"/>
                      </a:lnTo>
                      <a:lnTo>
                        <a:pt x="304" y="40"/>
                      </a:lnTo>
                      <a:lnTo>
                        <a:pt x="303" y="40"/>
                      </a:lnTo>
                      <a:lnTo>
                        <a:pt x="304" y="40"/>
                      </a:lnTo>
                      <a:lnTo>
                        <a:pt x="305" y="40"/>
                      </a:lnTo>
                      <a:lnTo>
                        <a:pt x="305" y="41"/>
                      </a:lnTo>
                      <a:lnTo>
                        <a:pt x="304" y="41"/>
                      </a:lnTo>
                      <a:lnTo>
                        <a:pt x="304" y="42"/>
                      </a:lnTo>
                      <a:lnTo>
                        <a:pt x="304" y="41"/>
                      </a:lnTo>
                      <a:lnTo>
                        <a:pt x="304" y="42"/>
                      </a:lnTo>
                      <a:lnTo>
                        <a:pt x="303" y="42"/>
                      </a:lnTo>
                      <a:lnTo>
                        <a:pt x="302" y="42"/>
                      </a:lnTo>
                      <a:lnTo>
                        <a:pt x="303" y="43"/>
                      </a:lnTo>
                      <a:lnTo>
                        <a:pt x="304" y="43"/>
                      </a:lnTo>
                      <a:lnTo>
                        <a:pt x="305" y="43"/>
                      </a:lnTo>
                      <a:lnTo>
                        <a:pt x="305" y="42"/>
                      </a:lnTo>
                      <a:lnTo>
                        <a:pt x="306" y="42"/>
                      </a:lnTo>
                      <a:lnTo>
                        <a:pt x="306" y="41"/>
                      </a:lnTo>
                      <a:lnTo>
                        <a:pt x="306" y="40"/>
                      </a:lnTo>
                      <a:lnTo>
                        <a:pt x="306" y="39"/>
                      </a:lnTo>
                      <a:lnTo>
                        <a:pt x="307" y="39"/>
                      </a:lnTo>
                      <a:lnTo>
                        <a:pt x="307" y="38"/>
                      </a:lnTo>
                      <a:lnTo>
                        <a:pt x="308" y="39"/>
                      </a:lnTo>
                      <a:lnTo>
                        <a:pt x="308" y="40"/>
                      </a:lnTo>
                      <a:lnTo>
                        <a:pt x="307" y="39"/>
                      </a:lnTo>
                      <a:lnTo>
                        <a:pt x="307" y="40"/>
                      </a:lnTo>
                      <a:lnTo>
                        <a:pt x="307" y="41"/>
                      </a:lnTo>
                      <a:lnTo>
                        <a:pt x="307" y="40"/>
                      </a:lnTo>
                      <a:lnTo>
                        <a:pt x="308" y="41"/>
                      </a:lnTo>
                      <a:lnTo>
                        <a:pt x="309" y="41"/>
                      </a:lnTo>
                      <a:lnTo>
                        <a:pt x="309" y="42"/>
                      </a:lnTo>
                      <a:lnTo>
                        <a:pt x="309" y="41"/>
                      </a:lnTo>
                      <a:lnTo>
                        <a:pt x="308" y="40"/>
                      </a:lnTo>
                      <a:lnTo>
                        <a:pt x="307" y="40"/>
                      </a:lnTo>
                      <a:lnTo>
                        <a:pt x="308" y="40"/>
                      </a:lnTo>
                      <a:lnTo>
                        <a:pt x="309" y="40"/>
                      </a:lnTo>
                      <a:lnTo>
                        <a:pt x="310" y="40"/>
                      </a:lnTo>
                      <a:lnTo>
                        <a:pt x="310" y="41"/>
                      </a:lnTo>
                      <a:lnTo>
                        <a:pt x="310" y="40"/>
                      </a:lnTo>
                      <a:lnTo>
                        <a:pt x="309" y="40"/>
                      </a:lnTo>
                      <a:lnTo>
                        <a:pt x="309" y="39"/>
                      </a:lnTo>
                      <a:lnTo>
                        <a:pt x="310" y="39"/>
                      </a:lnTo>
                      <a:lnTo>
                        <a:pt x="310" y="38"/>
                      </a:lnTo>
                      <a:lnTo>
                        <a:pt x="310" y="39"/>
                      </a:lnTo>
                      <a:lnTo>
                        <a:pt x="311" y="39"/>
                      </a:lnTo>
                      <a:lnTo>
                        <a:pt x="311" y="38"/>
                      </a:lnTo>
                      <a:lnTo>
                        <a:pt x="311" y="37"/>
                      </a:lnTo>
                      <a:lnTo>
                        <a:pt x="312" y="37"/>
                      </a:lnTo>
                      <a:lnTo>
                        <a:pt x="312" y="38"/>
                      </a:lnTo>
                      <a:lnTo>
                        <a:pt x="312" y="37"/>
                      </a:lnTo>
                      <a:lnTo>
                        <a:pt x="312" y="36"/>
                      </a:lnTo>
                      <a:lnTo>
                        <a:pt x="312" y="37"/>
                      </a:lnTo>
                      <a:lnTo>
                        <a:pt x="313" y="37"/>
                      </a:lnTo>
                      <a:lnTo>
                        <a:pt x="313" y="38"/>
                      </a:lnTo>
                      <a:lnTo>
                        <a:pt x="313" y="37"/>
                      </a:lnTo>
                      <a:lnTo>
                        <a:pt x="313" y="36"/>
                      </a:lnTo>
                      <a:lnTo>
                        <a:pt x="314" y="37"/>
                      </a:lnTo>
                      <a:lnTo>
                        <a:pt x="313" y="36"/>
                      </a:lnTo>
                      <a:lnTo>
                        <a:pt x="313" y="35"/>
                      </a:lnTo>
                      <a:lnTo>
                        <a:pt x="314" y="36"/>
                      </a:lnTo>
                      <a:lnTo>
                        <a:pt x="314" y="35"/>
                      </a:lnTo>
                      <a:lnTo>
                        <a:pt x="315" y="35"/>
                      </a:lnTo>
                      <a:lnTo>
                        <a:pt x="315" y="36"/>
                      </a:lnTo>
                      <a:lnTo>
                        <a:pt x="315" y="35"/>
                      </a:lnTo>
                      <a:lnTo>
                        <a:pt x="316" y="35"/>
                      </a:lnTo>
                      <a:lnTo>
                        <a:pt x="317" y="35"/>
                      </a:lnTo>
                      <a:lnTo>
                        <a:pt x="317" y="36"/>
                      </a:lnTo>
                      <a:lnTo>
                        <a:pt x="317" y="35"/>
                      </a:lnTo>
                      <a:lnTo>
                        <a:pt x="317" y="36"/>
                      </a:lnTo>
                      <a:lnTo>
                        <a:pt x="316" y="36"/>
                      </a:lnTo>
                      <a:lnTo>
                        <a:pt x="316" y="37"/>
                      </a:lnTo>
                      <a:lnTo>
                        <a:pt x="316" y="39"/>
                      </a:lnTo>
                      <a:lnTo>
                        <a:pt x="316" y="40"/>
                      </a:lnTo>
                      <a:lnTo>
                        <a:pt x="315" y="40"/>
                      </a:lnTo>
                      <a:lnTo>
                        <a:pt x="315" y="39"/>
                      </a:lnTo>
                      <a:lnTo>
                        <a:pt x="315" y="38"/>
                      </a:lnTo>
                      <a:lnTo>
                        <a:pt x="315" y="37"/>
                      </a:lnTo>
                      <a:lnTo>
                        <a:pt x="315" y="38"/>
                      </a:lnTo>
                      <a:lnTo>
                        <a:pt x="315" y="40"/>
                      </a:lnTo>
                      <a:lnTo>
                        <a:pt x="314" y="40"/>
                      </a:lnTo>
                      <a:lnTo>
                        <a:pt x="313" y="40"/>
                      </a:lnTo>
                      <a:lnTo>
                        <a:pt x="312" y="39"/>
                      </a:lnTo>
                      <a:lnTo>
                        <a:pt x="312" y="40"/>
                      </a:lnTo>
                      <a:lnTo>
                        <a:pt x="313" y="40"/>
                      </a:lnTo>
                      <a:lnTo>
                        <a:pt x="314" y="40"/>
                      </a:lnTo>
                      <a:lnTo>
                        <a:pt x="314" y="41"/>
                      </a:lnTo>
                      <a:lnTo>
                        <a:pt x="313" y="40"/>
                      </a:lnTo>
                      <a:lnTo>
                        <a:pt x="312" y="41"/>
                      </a:lnTo>
                      <a:lnTo>
                        <a:pt x="312" y="40"/>
                      </a:lnTo>
                      <a:lnTo>
                        <a:pt x="312" y="41"/>
                      </a:lnTo>
                      <a:lnTo>
                        <a:pt x="313" y="41"/>
                      </a:lnTo>
                      <a:lnTo>
                        <a:pt x="313" y="42"/>
                      </a:lnTo>
                      <a:lnTo>
                        <a:pt x="312" y="42"/>
                      </a:lnTo>
                      <a:lnTo>
                        <a:pt x="311" y="42"/>
                      </a:lnTo>
                      <a:lnTo>
                        <a:pt x="310" y="42"/>
                      </a:lnTo>
                      <a:lnTo>
                        <a:pt x="311" y="42"/>
                      </a:lnTo>
                      <a:lnTo>
                        <a:pt x="312" y="42"/>
                      </a:lnTo>
                      <a:lnTo>
                        <a:pt x="312" y="43"/>
                      </a:lnTo>
                      <a:lnTo>
                        <a:pt x="312" y="44"/>
                      </a:lnTo>
                      <a:lnTo>
                        <a:pt x="311" y="44"/>
                      </a:lnTo>
                      <a:lnTo>
                        <a:pt x="310" y="44"/>
                      </a:lnTo>
                      <a:lnTo>
                        <a:pt x="310" y="45"/>
                      </a:lnTo>
                      <a:lnTo>
                        <a:pt x="310" y="46"/>
                      </a:lnTo>
                      <a:lnTo>
                        <a:pt x="310" y="47"/>
                      </a:lnTo>
                      <a:lnTo>
                        <a:pt x="311" y="48"/>
                      </a:lnTo>
                      <a:lnTo>
                        <a:pt x="310" y="48"/>
                      </a:lnTo>
                      <a:lnTo>
                        <a:pt x="311" y="49"/>
                      </a:lnTo>
                      <a:lnTo>
                        <a:pt x="310" y="49"/>
                      </a:lnTo>
                      <a:lnTo>
                        <a:pt x="310" y="48"/>
                      </a:lnTo>
                      <a:lnTo>
                        <a:pt x="309" y="49"/>
                      </a:lnTo>
                      <a:lnTo>
                        <a:pt x="309" y="48"/>
                      </a:lnTo>
                      <a:lnTo>
                        <a:pt x="308" y="48"/>
                      </a:lnTo>
                      <a:lnTo>
                        <a:pt x="307" y="48"/>
                      </a:lnTo>
                      <a:lnTo>
                        <a:pt x="308" y="49"/>
                      </a:lnTo>
                      <a:lnTo>
                        <a:pt x="307" y="49"/>
                      </a:lnTo>
                      <a:lnTo>
                        <a:pt x="307" y="50"/>
                      </a:lnTo>
                      <a:lnTo>
                        <a:pt x="308" y="50"/>
                      </a:lnTo>
                      <a:lnTo>
                        <a:pt x="308" y="49"/>
                      </a:lnTo>
                      <a:lnTo>
                        <a:pt x="308" y="48"/>
                      </a:lnTo>
                      <a:lnTo>
                        <a:pt x="309" y="48"/>
                      </a:lnTo>
                      <a:lnTo>
                        <a:pt x="309" y="49"/>
                      </a:lnTo>
                      <a:lnTo>
                        <a:pt x="309" y="50"/>
                      </a:lnTo>
                      <a:lnTo>
                        <a:pt x="310" y="50"/>
                      </a:lnTo>
                      <a:lnTo>
                        <a:pt x="310" y="51"/>
                      </a:lnTo>
                      <a:lnTo>
                        <a:pt x="311" y="52"/>
                      </a:lnTo>
                      <a:lnTo>
                        <a:pt x="310" y="52"/>
                      </a:lnTo>
                      <a:lnTo>
                        <a:pt x="309" y="52"/>
                      </a:lnTo>
                      <a:lnTo>
                        <a:pt x="308" y="52"/>
                      </a:lnTo>
                      <a:lnTo>
                        <a:pt x="309" y="52"/>
                      </a:lnTo>
                      <a:lnTo>
                        <a:pt x="309" y="53"/>
                      </a:lnTo>
                      <a:lnTo>
                        <a:pt x="310" y="52"/>
                      </a:lnTo>
                      <a:lnTo>
                        <a:pt x="310" y="53"/>
                      </a:lnTo>
                      <a:lnTo>
                        <a:pt x="310" y="52"/>
                      </a:lnTo>
                      <a:lnTo>
                        <a:pt x="311" y="52"/>
                      </a:lnTo>
                      <a:lnTo>
                        <a:pt x="311" y="51"/>
                      </a:lnTo>
                      <a:lnTo>
                        <a:pt x="310" y="51"/>
                      </a:lnTo>
                      <a:lnTo>
                        <a:pt x="310" y="50"/>
                      </a:lnTo>
                      <a:lnTo>
                        <a:pt x="310" y="49"/>
                      </a:lnTo>
                      <a:lnTo>
                        <a:pt x="310" y="50"/>
                      </a:lnTo>
                      <a:lnTo>
                        <a:pt x="311" y="49"/>
                      </a:lnTo>
                      <a:lnTo>
                        <a:pt x="312" y="50"/>
                      </a:lnTo>
                      <a:lnTo>
                        <a:pt x="312" y="49"/>
                      </a:lnTo>
                      <a:lnTo>
                        <a:pt x="313" y="49"/>
                      </a:lnTo>
                      <a:lnTo>
                        <a:pt x="313" y="48"/>
                      </a:lnTo>
                      <a:lnTo>
                        <a:pt x="314" y="49"/>
                      </a:lnTo>
                      <a:lnTo>
                        <a:pt x="314" y="50"/>
                      </a:lnTo>
                      <a:lnTo>
                        <a:pt x="315" y="50"/>
                      </a:lnTo>
                      <a:lnTo>
                        <a:pt x="314" y="51"/>
                      </a:lnTo>
                      <a:lnTo>
                        <a:pt x="313" y="51"/>
                      </a:lnTo>
                      <a:lnTo>
                        <a:pt x="314" y="51"/>
                      </a:lnTo>
                      <a:lnTo>
                        <a:pt x="315" y="51"/>
                      </a:lnTo>
                      <a:lnTo>
                        <a:pt x="316" y="51"/>
                      </a:lnTo>
                      <a:lnTo>
                        <a:pt x="316" y="52"/>
                      </a:lnTo>
                      <a:lnTo>
                        <a:pt x="315" y="53"/>
                      </a:lnTo>
                      <a:lnTo>
                        <a:pt x="316" y="53"/>
                      </a:lnTo>
                      <a:lnTo>
                        <a:pt x="316" y="52"/>
                      </a:lnTo>
                      <a:lnTo>
                        <a:pt x="317" y="51"/>
                      </a:lnTo>
                      <a:lnTo>
                        <a:pt x="317" y="52"/>
                      </a:lnTo>
                      <a:lnTo>
                        <a:pt x="317" y="53"/>
                      </a:lnTo>
                      <a:lnTo>
                        <a:pt x="316" y="53"/>
                      </a:lnTo>
                      <a:lnTo>
                        <a:pt x="316" y="54"/>
                      </a:lnTo>
                      <a:lnTo>
                        <a:pt x="317" y="54"/>
                      </a:lnTo>
                      <a:lnTo>
                        <a:pt x="318" y="54"/>
                      </a:lnTo>
                      <a:lnTo>
                        <a:pt x="318" y="53"/>
                      </a:lnTo>
                      <a:lnTo>
                        <a:pt x="317" y="53"/>
                      </a:lnTo>
                      <a:lnTo>
                        <a:pt x="317" y="54"/>
                      </a:lnTo>
                      <a:lnTo>
                        <a:pt x="317" y="53"/>
                      </a:lnTo>
                      <a:lnTo>
                        <a:pt x="318" y="52"/>
                      </a:lnTo>
                      <a:lnTo>
                        <a:pt x="317" y="51"/>
                      </a:lnTo>
                      <a:lnTo>
                        <a:pt x="316" y="51"/>
                      </a:lnTo>
                      <a:lnTo>
                        <a:pt x="315" y="50"/>
                      </a:lnTo>
                      <a:lnTo>
                        <a:pt x="315" y="49"/>
                      </a:lnTo>
                      <a:lnTo>
                        <a:pt x="316" y="48"/>
                      </a:lnTo>
                      <a:lnTo>
                        <a:pt x="316" y="46"/>
                      </a:lnTo>
                      <a:lnTo>
                        <a:pt x="317" y="46"/>
                      </a:lnTo>
                      <a:lnTo>
                        <a:pt x="317" y="47"/>
                      </a:lnTo>
                      <a:lnTo>
                        <a:pt x="318" y="47"/>
                      </a:lnTo>
                      <a:lnTo>
                        <a:pt x="318" y="48"/>
                      </a:lnTo>
                      <a:lnTo>
                        <a:pt x="318" y="49"/>
                      </a:lnTo>
                      <a:lnTo>
                        <a:pt x="319" y="49"/>
                      </a:lnTo>
                      <a:lnTo>
                        <a:pt x="319" y="50"/>
                      </a:lnTo>
                      <a:lnTo>
                        <a:pt x="319" y="51"/>
                      </a:lnTo>
                      <a:lnTo>
                        <a:pt x="319" y="50"/>
                      </a:lnTo>
                      <a:lnTo>
                        <a:pt x="320" y="50"/>
                      </a:lnTo>
                      <a:lnTo>
                        <a:pt x="320" y="51"/>
                      </a:lnTo>
                      <a:lnTo>
                        <a:pt x="320" y="52"/>
                      </a:lnTo>
                      <a:lnTo>
                        <a:pt x="319" y="53"/>
                      </a:lnTo>
                      <a:lnTo>
                        <a:pt x="319" y="54"/>
                      </a:lnTo>
                      <a:lnTo>
                        <a:pt x="320" y="54"/>
                      </a:lnTo>
                      <a:lnTo>
                        <a:pt x="319" y="55"/>
                      </a:lnTo>
                      <a:lnTo>
                        <a:pt x="320" y="55"/>
                      </a:lnTo>
                      <a:lnTo>
                        <a:pt x="321" y="56"/>
                      </a:lnTo>
                      <a:lnTo>
                        <a:pt x="320" y="56"/>
                      </a:lnTo>
                      <a:lnTo>
                        <a:pt x="319" y="57"/>
                      </a:lnTo>
                      <a:lnTo>
                        <a:pt x="318" y="57"/>
                      </a:lnTo>
                      <a:lnTo>
                        <a:pt x="319" y="57"/>
                      </a:lnTo>
                      <a:lnTo>
                        <a:pt x="320" y="57"/>
                      </a:lnTo>
                      <a:lnTo>
                        <a:pt x="320" y="58"/>
                      </a:lnTo>
                      <a:lnTo>
                        <a:pt x="319" y="58"/>
                      </a:lnTo>
                      <a:lnTo>
                        <a:pt x="318" y="58"/>
                      </a:lnTo>
                      <a:lnTo>
                        <a:pt x="318" y="59"/>
                      </a:lnTo>
                      <a:lnTo>
                        <a:pt x="319" y="58"/>
                      </a:lnTo>
                      <a:lnTo>
                        <a:pt x="320" y="58"/>
                      </a:lnTo>
                      <a:lnTo>
                        <a:pt x="321" y="59"/>
                      </a:lnTo>
                      <a:lnTo>
                        <a:pt x="322" y="59"/>
                      </a:lnTo>
                      <a:lnTo>
                        <a:pt x="322" y="60"/>
                      </a:lnTo>
                      <a:lnTo>
                        <a:pt x="321" y="60"/>
                      </a:lnTo>
                      <a:lnTo>
                        <a:pt x="320" y="60"/>
                      </a:lnTo>
                      <a:lnTo>
                        <a:pt x="320" y="61"/>
                      </a:lnTo>
                      <a:lnTo>
                        <a:pt x="319" y="61"/>
                      </a:lnTo>
                      <a:lnTo>
                        <a:pt x="320" y="61"/>
                      </a:lnTo>
                      <a:lnTo>
                        <a:pt x="320" y="60"/>
                      </a:lnTo>
                      <a:lnTo>
                        <a:pt x="321" y="60"/>
                      </a:lnTo>
                      <a:lnTo>
                        <a:pt x="322" y="60"/>
                      </a:lnTo>
                      <a:lnTo>
                        <a:pt x="322" y="59"/>
                      </a:lnTo>
                      <a:lnTo>
                        <a:pt x="322" y="58"/>
                      </a:lnTo>
                      <a:lnTo>
                        <a:pt x="321" y="58"/>
                      </a:lnTo>
                      <a:lnTo>
                        <a:pt x="321" y="57"/>
                      </a:lnTo>
                      <a:lnTo>
                        <a:pt x="322" y="57"/>
                      </a:lnTo>
                      <a:lnTo>
                        <a:pt x="322" y="58"/>
                      </a:lnTo>
                      <a:lnTo>
                        <a:pt x="323" y="58"/>
                      </a:lnTo>
                      <a:lnTo>
                        <a:pt x="323" y="59"/>
                      </a:lnTo>
                      <a:lnTo>
                        <a:pt x="324" y="59"/>
                      </a:lnTo>
                      <a:lnTo>
                        <a:pt x="325" y="59"/>
                      </a:lnTo>
                      <a:lnTo>
                        <a:pt x="326" y="59"/>
                      </a:lnTo>
                      <a:lnTo>
                        <a:pt x="326" y="58"/>
                      </a:lnTo>
                      <a:lnTo>
                        <a:pt x="326" y="59"/>
                      </a:lnTo>
                      <a:lnTo>
                        <a:pt x="327" y="60"/>
                      </a:lnTo>
                      <a:lnTo>
                        <a:pt x="326" y="60"/>
                      </a:lnTo>
                      <a:lnTo>
                        <a:pt x="325" y="61"/>
                      </a:lnTo>
                      <a:lnTo>
                        <a:pt x="324" y="61"/>
                      </a:lnTo>
                      <a:lnTo>
                        <a:pt x="325" y="61"/>
                      </a:lnTo>
                      <a:lnTo>
                        <a:pt x="325" y="62"/>
                      </a:lnTo>
                      <a:lnTo>
                        <a:pt x="324" y="62"/>
                      </a:lnTo>
                      <a:lnTo>
                        <a:pt x="323" y="62"/>
                      </a:lnTo>
                      <a:lnTo>
                        <a:pt x="323" y="63"/>
                      </a:lnTo>
                      <a:lnTo>
                        <a:pt x="322" y="63"/>
                      </a:lnTo>
                      <a:lnTo>
                        <a:pt x="321" y="64"/>
                      </a:lnTo>
                      <a:lnTo>
                        <a:pt x="320" y="64"/>
                      </a:lnTo>
                      <a:lnTo>
                        <a:pt x="319" y="64"/>
                      </a:lnTo>
                      <a:lnTo>
                        <a:pt x="319" y="65"/>
                      </a:lnTo>
                      <a:lnTo>
                        <a:pt x="318" y="65"/>
                      </a:lnTo>
                      <a:lnTo>
                        <a:pt x="318" y="64"/>
                      </a:lnTo>
                      <a:lnTo>
                        <a:pt x="317" y="64"/>
                      </a:lnTo>
                      <a:lnTo>
                        <a:pt x="317" y="65"/>
                      </a:lnTo>
                      <a:lnTo>
                        <a:pt x="318" y="65"/>
                      </a:lnTo>
                      <a:lnTo>
                        <a:pt x="319" y="65"/>
                      </a:lnTo>
                      <a:lnTo>
                        <a:pt x="318" y="65"/>
                      </a:lnTo>
                      <a:lnTo>
                        <a:pt x="318" y="66"/>
                      </a:lnTo>
                      <a:lnTo>
                        <a:pt x="318" y="65"/>
                      </a:lnTo>
                      <a:lnTo>
                        <a:pt x="319" y="65"/>
                      </a:lnTo>
                      <a:lnTo>
                        <a:pt x="320" y="64"/>
                      </a:lnTo>
                      <a:lnTo>
                        <a:pt x="321" y="64"/>
                      </a:lnTo>
                      <a:lnTo>
                        <a:pt x="322" y="64"/>
                      </a:lnTo>
                      <a:lnTo>
                        <a:pt x="323" y="64"/>
                      </a:lnTo>
                      <a:lnTo>
                        <a:pt x="324" y="63"/>
                      </a:lnTo>
                      <a:lnTo>
                        <a:pt x="325" y="63"/>
                      </a:lnTo>
                      <a:lnTo>
                        <a:pt x="325" y="64"/>
                      </a:lnTo>
                      <a:lnTo>
                        <a:pt x="324" y="65"/>
                      </a:lnTo>
                      <a:lnTo>
                        <a:pt x="322" y="65"/>
                      </a:lnTo>
                      <a:lnTo>
                        <a:pt x="322" y="66"/>
                      </a:lnTo>
                      <a:lnTo>
                        <a:pt x="323" y="65"/>
                      </a:lnTo>
                      <a:lnTo>
                        <a:pt x="324" y="65"/>
                      </a:lnTo>
                      <a:lnTo>
                        <a:pt x="325" y="64"/>
                      </a:lnTo>
                      <a:lnTo>
                        <a:pt x="325" y="65"/>
                      </a:lnTo>
                      <a:lnTo>
                        <a:pt x="326" y="65"/>
                      </a:lnTo>
                      <a:lnTo>
                        <a:pt x="327" y="66"/>
                      </a:lnTo>
                      <a:lnTo>
                        <a:pt x="327" y="67"/>
                      </a:lnTo>
                      <a:lnTo>
                        <a:pt x="326" y="67"/>
                      </a:lnTo>
                      <a:lnTo>
                        <a:pt x="326" y="66"/>
                      </a:lnTo>
                      <a:lnTo>
                        <a:pt x="326" y="67"/>
                      </a:lnTo>
                      <a:lnTo>
                        <a:pt x="327" y="67"/>
                      </a:lnTo>
                      <a:lnTo>
                        <a:pt x="327" y="66"/>
                      </a:lnTo>
                      <a:lnTo>
                        <a:pt x="327" y="65"/>
                      </a:lnTo>
                      <a:lnTo>
                        <a:pt x="328" y="65"/>
                      </a:lnTo>
                      <a:lnTo>
                        <a:pt x="329" y="65"/>
                      </a:lnTo>
                      <a:lnTo>
                        <a:pt x="330" y="63"/>
                      </a:lnTo>
                      <a:lnTo>
                        <a:pt x="331" y="62"/>
                      </a:lnTo>
                      <a:lnTo>
                        <a:pt x="331" y="63"/>
                      </a:lnTo>
                      <a:lnTo>
                        <a:pt x="330" y="63"/>
                      </a:lnTo>
                      <a:lnTo>
                        <a:pt x="330" y="64"/>
                      </a:lnTo>
                      <a:lnTo>
                        <a:pt x="331" y="65"/>
                      </a:lnTo>
                      <a:lnTo>
                        <a:pt x="331" y="64"/>
                      </a:lnTo>
                      <a:lnTo>
                        <a:pt x="330" y="64"/>
                      </a:lnTo>
                      <a:lnTo>
                        <a:pt x="331" y="63"/>
                      </a:lnTo>
                      <a:lnTo>
                        <a:pt x="331" y="62"/>
                      </a:lnTo>
                      <a:lnTo>
                        <a:pt x="330" y="62"/>
                      </a:lnTo>
                      <a:lnTo>
                        <a:pt x="330" y="61"/>
                      </a:lnTo>
                      <a:lnTo>
                        <a:pt x="330" y="60"/>
                      </a:lnTo>
                      <a:lnTo>
                        <a:pt x="331" y="60"/>
                      </a:lnTo>
                      <a:lnTo>
                        <a:pt x="330" y="60"/>
                      </a:lnTo>
                      <a:lnTo>
                        <a:pt x="331" y="60"/>
                      </a:lnTo>
                      <a:lnTo>
                        <a:pt x="332" y="60"/>
                      </a:lnTo>
                      <a:lnTo>
                        <a:pt x="331" y="60"/>
                      </a:lnTo>
                      <a:lnTo>
                        <a:pt x="330" y="60"/>
                      </a:lnTo>
                      <a:lnTo>
                        <a:pt x="330" y="59"/>
                      </a:lnTo>
                      <a:lnTo>
                        <a:pt x="331" y="59"/>
                      </a:lnTo>
                      <a:lnTo>
                        <a:pt x="332" y="60"/>
                      </a:lnTo>
                      <a:lnTo>
                        <a:pt x="332" y="59"/>
                      </a:lnTo>
                      <a:lnTo>
                        <a:pt x="332" y="60"/>
                      </a:lnTo>
                      <a:lnTo>
                        <a:pt x="333" y="60"/>
                      </a:lnTo>
                      <a:lnTo>
                        <a:pt x="334" y="60"/>
                      </a:lnTo>
                      <a:lnTo>
                        <a:pt x="334" y="61"/>
                      </a:lnTo>
                      <a:lnTo>
                        <a:pt x="335" y="61"/>
                      </a:lnTo>
                      <a:lnTo>
                        <a:pt x="334" y="61"/>
                      </a:lnTo>
                      <a:lnTo>
                        <a:pt x="334" y="62"/>
                      </a:lnTo>
                      <a:lnTo>
                        <a:pt x="333" y="62"/>
                      </a:lnTo>
                      <a:lnTo>
                        <a:pt x="332" y="63"/>
                      </a:lnTo>
                      <a:lnTo>
                        <a:pt x="331" y="64"/>
                      </a:lnTo>
                      <a:lnTo>
                        <a:pt x="331" y="65"/>
                      </a:lnTo>
                      <a:lnTo>
                        <a:pt x="332" y="66"/>
                      </a:lnTo>
                      <a:lnTo>
                        <a:pt x="332" y="67"/>
                      </a:lnTo>
                      <a:lnTo>
                        <a:pt x="331" y="67"/>
                      </a:lnTo>
                      <a:lnTo>
                        <a:pt x="332" y="67"/>
                      </a:lnTo>
                      <a:lnTo>
                        <a:pt x="332" y="68"/>
                      </a:lnTo>
                      <a:lnTo>
                        <a:pt x="333" y="67"/>
                      </a:lnTo>
                      <a:lnTo>
                        <a:pt x="333" y="68"/>
                      </a:lnTo>
                      <a:lnTo>
                        <a:pt x="334" y="68"/>
                      </a:lnTo>
                      <a:lnTo>
                        <a:pt x="333" y="69"/>
                      </a:lnTo>
                      <a:lnTo>
                        <a:pt x="333" y="68"/>
                      </a:lnTo>
                      <a:lnTo>
                        <a:pt x="334" y="68"/>
                      </a:lnTo>
                      <a:lnTo>
                        <a:pt x="334" y="69"/>
                      </a:lnTo>
                      <a:lnTo>
                        <a:pt x="335" y="69"/>
                      </a:lnTo>
                      <a:lnTo>
                        <a:pt x="334" y="70"/>
                      </a:lnTo>
                      <a:lnTo>
                        <a:pt x="333" y="70"/>
                      </a:lnTo>
                      <a:lnTo>
                        <a:pt x="334" y="70"/>
                      </a:lnTo>
                      <a:lnTo>
                        <a:pt x="335" y="70"/>
                      </a:lnTo>
                      <a:lnTo>
                        <a:pt x="336" y="70"/>
                      </a:lnTo>
                      <a:lnTo>
                        <a:pt x="337" y="70"/>
                      </a:lnTo>
                      <a:lnTo>
                        <a:pt x="337" y="69"/>
                      </a:lnTo>
                      <a:lnTo>
                        <a:pt x="338" y="69"/>
                      </a:lnTo>
                      <a:lnTo>
                        <a:pt x="338" y="70"/>
                      </a:lnTo>
                      <a:lnTo>
                        <a:pt x="338" y="69"/>
                      </a:lnTo>
                      <a:lnTo>
                        <a:pt x="338" y="68"/>
                      </a:lnTo>
                      <a:lnTo>
                        <a:pt x="339" y="68"/>
                      </a:lnTo>
                      <a:lnTo>
                        <a:pt x="339" y="67"/>
                      </a:lnTo>
                      <a:lnTo>
                        <a:pt x="339" y="68"/>
                      </a:lnTo>
                      <a:lnTo>
                        <a:pt x="340" y="68"/>
                      </a:lnTo>
                      <a:lnTo>
                        <a:pt x="340" y="69"/>
                      </a:lnTo>
                      <a:lnTo>
                        <a:pt x="340" y="70"/>
                      </a:lnTo>
                      <a:lnTo>
                        <a:pt x="339" y="70"/>
                      </a:lnTo>
                      <a:lnTo>
                        <a:pt x="339" y="71"/>
                      </a:lnTo>
                      <a:lnTo>
                        <a:pt x="338" y="71"/>
                      </a:lnTo>
                      <a:lnTo>
                        <a:pt x="338" y="72"/>
                      </a:lnTo>
                      <a:lnTo>
                        <a:pt x="337" y="72"/>
                      </a:lnTo>
                      <a:lnTo>
                        <a:pt x="336" y="72"/>
                      </a:lnTo>
                      <a:lnTo>
                        <a:pt x="335" y="73"/>
                      </a:lnTo>
                      <a:lnTo>
                        <a:pt x="334" y="73"/>
                      </a:lnTo>
                      <a:lnTo>
                        <a:pt x="334" y="74"/>
                      </a:lnTo>
                      <a:lnTo>
                        <a:pt x="333" y="75"/>
                      </a:lnTo>
                      <a:lnTo>
                        <a:pt x="332" y="75"/>
                      </a:lnTo>
                      <a:lnTo>
                        <a:pt x="333" y="75"/>
                      </a:lnTo>
                      <a:lnTo>
                        <a:pt x="334" y="75"/>
                      </a:lnTo>
                      <a:lnTo>
                        <a:pt x="334" y="74"/>
                      </a:lnTo>
                      <a:lnTo>
                        <a:pt x="334" y="73"/>
                      </a:lnTo>
                      <a:lnTo>
                        <a:pt x="335" y="74"/>
                      </a:lnTo>
                      <a:lnTo>
                        <a:pt x="336" y="73"/>
                      </a:lnTo>
                      <a:lnTo>
                        <a:pt x="337" y="73"/>
                      </a:lnTo>
                      <a:lnTo>
                        <a:pt x="336" y="74"/>
                      </a:lnTo>
                      <a:lnTo>
                        <a:pt x="337" y="74"/>
                      </a:lnTo>
                      <a:lnTo>
                        <a:pt x="337" y="75"/>
                      </a:lnTo>
                      <a:lnTo>
                        <a:pt x="337" y="74"/>
                      </a:lnTo>
                      <a:lnTo>
                        <a:pt x="338" y="73"/>
                      </a:lnTo>
                      <a:lnTo>
                        <a:pt x="339" y="73"/>
                      </a:lnTo>
                      <a:lnTo>
                        <a:pt x="338" y="75"/>
                      </a:lnTo>
                      <a:lnTo>
                        <a:pt x="339" y="74"/>
                      </a:lnTo>
                      <a:lnTo>
                        <a:pt x="339" y="73"/>
                      </a:lnTo>
                      <a:lnTo>
                        <a:pt x="340" y="73"/>
                      </a:lnTo>
                      <a:lnTo>
                        <a:pt x="340" y="74"/>
                      </a:lnTo>
                      <a:lnTo>
                        <a:pt x="340" y="75"/>
                      </a:lnTo>
                      <a:lnTo>
                        <a:pt x="340" y="74"/>
                      </a:lnTo>
                      <a:lnTo>
                        <a:pt x="340" y="73"/>
                      </a:lnTo>
                      <a:lnTo>
                        <a:pt x="340" y="72"/>
                      </a:lnTo>
                      <a:lnTo>
                        <a:pt x="340" y="73"/>
                      </a:lnTo>
                      <a:lnTo>
                        <a:pt x="341" y="73"/>
                      </a:lnTo>
                      <a:lnTo>
                        <a:pt x="340" y="73"/>
                      </a:lnTo>
                      <a:lnTo>
                        <a:pt x="341" y="73"/>
                      </a:lnTo>
                      <a:lnTo>
                        <a:pt x="341" y="74"/>
                      </a:lnTo>
                      <a:lnTo>
                        <a:pt x="342" y="75"/>
                      </a:lnTo>
                      <a:lnTo>
                        <a:pt x="342" y="76"/>
                      </a:lnTo>
                      <a:lnTo>
                        <a:pt x="343" y="78"/>
                      </a:lnTo>
                      <a:lnTo>
                        <a:pt x="342" y="79"/>
                      </a:lnTo>
                      <a:lnTo>
                        <a:pt x="342" y="78"/>
                      </a:lnTo>
                      <a:lnTo>
                        <a:pt x="341" y="78"/>
                      </a:lnTo>
                      <a:lnTo>
                        <a:pt x="341" y="77"/>
                      </a:lnTo>
                      <a:lnTo>
                        <a:pt x="341" y="78"/>
                      </a:lnTo>
                      <a:lnTo>
                        <a:pt x="340" y="78"/>
                      </a:lnTo>
                      <a:lnTo>
                        <a:pt x="340" y="79"/>
                      </a:lnTo>
                      <a:lnTo>
                        <a:pt x="341" y="78"/>
                      </a:lnTo>
                      <a:lnTo>
                        <a:pt x="342" y="79"/>
                      </a:lnTo>
                      <a:lnTo>
                        <a:pt x="342" y="80"/>
                      </a:lnTo>
                      <a:lnTo>
                        <a:pt x="343" y="80"/>
                      </a:lnTo>
                      <a:lnTo>
                        <a:pt x="342" y="80"/>
                      </a:lnTo>
                      <a:lnTo>
                        <a:pt x="342" y="81"/>
                      </a:lnTo>
                      <a:lnTo>
                        <a:pt x="342" y="80"/>
                      </a:lnTo>
                      <a:lnTo>
                        <a:pt x="343" y="80"/>
                      </a:lnTo>
                      <a:lnTo>
                        <a:pt x="343" y="81"/>
                      </a:lnTo>
                      <a:lnTo>
                        <a:pt x="343" y="82"/>
                      </a:lnTo>
                      <a:lnTo>
                        <a:pt x="342" y="82"/>
                      </a:lnTo>
                      <a:lnTo>
                        <a:pt x="342" y="83"/>
                      </a:lnTo>
                      <a:lnTo>
                        <a:pt x="343" y="83"/>
                      </a:lnTo>
                      <a:lnTo>
                        <a:pt x="343" y="84"/>
                      </a:lnTo>
                      <a:lnTo>
                        <a:pt x="344" y="83"/>
                      </a:lnTo>
                      <a:lnTo>
                        <a:pt x="344" y="84"/>
                      </a:lnTo>
                      <a:lnTo>
                        <a:pt x="344" y="85"/>
                      </a:lnTo>
                      <a:lnTo>
                        <a:pt x="343" y="85"/>
                      </a:lnTo>
                      <a:lnTo>
                        <a:pt x="342" y="86"/>
                      </a:lnTo>
                      <a:lnTo>
                        <a:pt x="341" y="86"/>
                      </a:lnTo>
                      <a:lnTo>
                        <a:pt x="341" y="90"/>
                      </a:lnTo>
                      <a:lnTo>
                        <a:pt x="341" y="93"/>
                      </a:lnTo>
                      <a:lnTo>
                        <a:pt x="342" y="92"/>
                      </a:lnTo>
                      <a:lnTo>
                        <a:pt x="342" y="93"/>
                      </a:lnTo>
                      <a:lnTo>
                        <a:pt x="343" y="93"/>
                      </a:lnTo>
                      <a:lnTo>
                        <a:pt x="344" y="93"/>
                      </a:lnTo>
                      <a:lnTo>
                        <a:pt x="345" y="94"/>
                      </a:lnTo>
                      <a:lnTo>
                        <a:pt x="346" y="95"/>
                      </a:lnTo>
                      <a:lnTo>
                        <a:pt x="347" y="96"/>
                      </a:lnTo>
                      <a:lnTo>
                        <a:pt x="346" y="96"/>
                      </a:lnTo>
                      <a:lnTo>
                        <a:pt x="346" y="97"/>
                      </a:lnTo>
                      <a:lnTo>
                        <a:pt x="345" y="97"/>
                      </a:lnTo>
                      <a:lnTo>
                        <a:pt x="346" y="97"/>
                      </a:lnTo>
                      <a:lnTo>
                        <a:pt x="346" y="96"/>
                      </a:lnTo>
                      <a:lnTo>
                        <a:pt x="347" y="97"/>
                      </a:lnTo>
                      <a:lnTo>
                        <a:pt x="348" y="98"/>
                      </a:lnTo>
                      <a:lnTo>
                        <a:pt x="349" y="99"/>
                      </a:lnTo>
                      <a:lnTo>
                        <a:pt x="348" y="100"/>
                      </a:lnTo>
                      <a:lnTo>
                        <a:pt x="347" y="100"/>
                      </a:lnTo>
                      <a:lnTo>
                        <a:pt x="348" y="100"/>
                      </a:lnTo>
                      <a:lnTo>
                        <a:pt x="347" y="100"/>
                      </a:lnTo>
                      <a:lnTo>
                        <a:pt x="348" y="100"/>
                      </a:lnTo>
                      <a:lnTo>
                        <a:pt x="349" y="100"/>
                      </a:lnTo>
                      <a:lnTo>
                        <a:pt x="349" y="99"/>
                      </a:lnTo>
                      <a:lnTo>
                        <a:pt x="349" y="100"/>
                      </a:lnTo>
                      <a:lnTo>
                        <a:pt x="349" y="101"/>
                      </a:lnTo>
                      <a:lnTo>
                        <a:pt x="350" y="101"/>
                      </a:lnTo>
                      <a:lnTo>
                        <a:pt x="350" y="103"/>
                      </a:lnTo>
                      <a:lnTo>
                        <a:pt x="350" y="104"/>
                      </a:lnTo>
                      <a:lnTo>
                        <a:pt x="349" y="104"/>
                      </a:lnTo>
                      <a:lnTo>
                        <a:pt x="349" y="105"/>
                      </a:lnTo>
                      <a:lnTo>
                        <a:pt x="349" y="104"/>
                      </a:lnTo>
                      <a:lnTo>
                        <a:pt x="350" y="104"/>
                      </a:lnTo>
                      <a:lnTo>
                        <a:pt x="351" y="104"/>
                      </a:lnTo>
                      <a:lnTo>
                        <a:pt x="351" y="105"/>
                      </a:lnTo>
                      <a:lnTo>
                        <a:pt x="351" y="106"/>
                      </a:lnTo>
                      <a:lnTo>
                        <a:pt x="351" y="107"/>
                      </a:lnTo>
                      <a:lnTo>
                        <a:pt x="352" y="108"/>
                      </a:lnTo>
                      <a:lnTo>
                        <a:pt x="352" y="109"/>
                      </a:lnTo>
                      <a:lnTo>
                        <a:pt x="352" y="110"/>
                      </a:lnTo>
                      <a:lnTo>
                        <a:pt x="351" y="110"/>
                      </a:lnTo>
                      <a:lnTo>
                        <a:pt x="351" y="111"/>
                      </a:lnTo>
                      <a:lnTo>
                        <a:pt x="350" y="110"/>
                      </a:lnTo>
                      <a:lnTo>
                        <a:pt x="349" y="110"/>
                      </a:lnTo>
                      <a:lnTo>
                        <a:pt x="350" y="110"/>
                      </a:lnTo>
                      <a:lnTo>
                        <a:pt x="350" y="111"/>
                      </a:lnTo>
                      <a:lnTo>
                        <a:pt x="351" y="111"/>
                      </a:lnTo>
                      <a:lnTo>
                        <a:pt x="351" y="112"/>
                      </a:lnTo>
                      <a:lnTo>
                        <a:pt x="350" y="113"/>
                      </a:lnTo>
                      <a:lnTo>
                        <a:pt x="350" y="114"/>
                      </a:lnTo>
                      <a:lnTo>
                        <a:pt x="349" y="114"/>
                      </a:lnTo>
                      <a:lnTo>
                        <a:pt x="348" y="115"/>
                      </a:lnTo>
                      <a:lnTo>
                        <a:pt x="348" y="114"/>
                      </a:lnTo>
                      <a:lnTo>
                        <a:pt x="347" y="114"/>
                      </a:lnTo>
                      <a:lnTo>
                        <a:pt x="350" y="118"/>
                      </a:lnTo>
                      <a:lnTo>
                        <a:pt x="354" y="122"/>
                      </a:lnTo>
                      <a:lnTo>
                        <a:pt x="355" y="122"/>
                      </a:lnTo>
                      <a:lnTo>
                        <a:pt x="355" y="121"/>
                      </a:lnTo>
                      <a:lnTo>
                        <a:pt x="356" y="121"/>
                      </a:lnTo>
                      <a:lnTo>
                        <a:pt x="357" y="121"/>
                      </a:lnTo>
                      <a:lnTo>
                        <a:pt x="359" y="121"/>
                      </a:lnTo>
                      <a:lnTo>
                        <a:pt x="360" y="121"/>
                      </a:lnTo>
                      <a:lnTo>
                        <a:pt x="361" y="121"/>
                      </a:lnTo>
                      <a:lnTo>
                        <a:pt x="362" y="121"/>
                      </a:lnTo>
                      <a:lnTo>
                        <a:pt x="362" y="120"/>
                      </a:lnTo>
                      <a:lnTo>
                        <a:pt x="363" y="120"/>
                      </a:lnTo>
                      <a:lnTo>
                        <a:pt x="364" y="120"/>
                      </a:lnTo>
                      <a:lnTo>
                        <a:pt x="365" y="120"/>
                      </a:lnTo>
                      <a:lnTo>
                        <a:pt x="366" y="119"/>
                      </a:lnTo>
                      <a:lnTo>
                        <a:pt x="367" y="119"/>
                      </a:lnTo>
                      <a:lnTo>
                        <a:pt x="368" y="119"/>
                      </a:lnTo>
                      <a:lnTo>
                        <a:pt x="368" y="118"/>
                      </a:lnTo>
                      <a:lnTo>
                        <a:pt x="369" y="118"/>
                      </a:lnTo>
                      <a:lnTo>
                        <a:pt x="369" y="117"/>
                      </a:lnTo>
                      <a:lnTo>
                        <a:pt x="371" y="117"/>
                      </a:lnTo>
                      <a:lnTo>
                        <a:pt x="372" y="116"/>
                      </a:lnTo>
                      <a:lnTo>
                        <a:pt x="372" y="117"/>
                      </a:lnTo>
                      <a:lnTo>
                        <a:pt x="372" y="116"/>
                      </a:lnTo>
                      <a:lnTo>
                        <a:pt x="373" y="117"/>
                      </a:lnTo>
                      <a:lnTo>
                        <a:pt x="372" y="117"/>
                      </a:lnTo>
                      <a:lnTo>
                        <a:pt x="373" y="117"/>
                      </a:lnTo>
                      <a:lnTo>
                        <a:pt x="374" y="117"/>
                      </a:lnTo>
                      <a:lnTo>
                        <a:pt x="373" y="116"/>
                      </a:lnTo>
                      <a:lnTo>
                        <a:pt x="372" y="116"/>
                      </a:lnTo>
                      <a:lnTo>
                        <a:pt x="374" y="116"/>
                      </a:lnTo>
                      <a:lnTo>
                        <a:pt x="375" y="116"/>
                      </a:lnTo>
                      <a:lnTo>
                        <a:pt x="376" y="116"/>
                      </a:lnTo>
                      <a:lnTo>
                        <a:pt x="377" y="116"/>
                      </a:lnTo>
                      <a:lnTo>
                        <a:pt x="378" y="116"/>
                      </a:lnTo>
                      <a:lnTo>
                        <a:pt x="378" y="117"/>
                      </a:lnTo>
                      <a:lnTo>
                        <a:pt x="377" y="117"/>
                      </a:lnTo>
                      <a:lnTo>
                        <a:pt x="378" y="117"/>
                      </a:lnTo>
                      <a:lnTo>
                        <a:pt x="378" y="119"/>
                      </a:lnTo>
                      <a:lnTo>
                        <a:pt x="377" y="120"/>
                      </a:lnTo>
                      <a:lnTo>
                        <a:pt x="377" y="119"/>
                      </a:lnTo>
                      <a:lnTo>
                        <a:pt x="376" y="119"/>
                      </a:lnTo>
                      <a:lnTo>
                        <a:pt x="376" y="118"/>
                      </a:lnTo>
                      <a:lnTo>
                        <a:pt x="375" y="118"/>
                      </a:lnTo>
                      <a:lnTo>
                        <a:pt x="376" y="118"/>
                      </a:lnTo>
                      <a:lnTo>
                        <a:pt x="376" y="119"/>
                      </a:lnTo>
                      <a:lnTo>
                        <a:pt x="375" y="119"/>
                      </a:lnTo>
                      <a:lnTo>
                        <a:pt x="374" y="119"/>
                      </a:lnTo>
                      <a:lnTo>
                        <a:pt x="375" y="119"/>
                      </a:lnTo>
                      <a:lnTo>
                        <a:pt x="374" y="118"/>
                      </a:lnTo>
                      <a:lnTo>
                        <a:pt x="374" y="119"/>
                      </a:lnTo>
                      <a:lnTo>
                        <a:pt x="374" y="118"/>
                      </a:lnTo>
                      <a:lnTo>
                        <a:pt x="374" y="119"/>
                      </a:lnTo>
                      <a:lnTo>
                        <a:pt x="372" y="119"/>
                      </a:lnTo>
                      <a:lnTo>
                        <a:pt x="372" y="120"/>
                      </a:lnTo>
                      <a:lnTo>
                        <a:pt x="371" y="120"/>
                      </a:lnTo>
                      <a:lnTo>
                        <a:pt x="370" y="121"/>
                      </a:lnTo>
                      <a:lnTo>
                        <a:pt x="371" y="121"/>
                      </a:lnTo>
                      <a:lnTo>
                        <a:pt x="371" y="120"/>
                      </a:lnTo>
                      <a:lnTo>
                        <a:pt x="372" y="120"/>
                      </a:lnTo>
                      <a:lnTo>
                        <a:pt x="373" y="120"/>
                      </a:lnTo>
                      <a:lnTo>
                        <a:pt x="374" y="120"/>
                      </a:lnTo>
                      <a:lnTo>
                        <a:pt x="375" y="120"/>
                      </a:lnTo>
                      <a:lnTo>
                        <a:pt x="374" y="121"/>
                      </a:lnTo>
                      <a:lnTo>
                        <a:pt x="373" y="120"/>
                      </a:lnTo>
                      <a:lnTo>
                        <a:pt x="374" y="121"/>
                      </a:lnTo>
                      <a:lnTo>
                        <a:pt x="375" y="122"/>
                      </a:lnTo>
                      <a:lnTo>
                        <a:pt x="375" y="121"/>
                      </a:lnTo>
                      <a:lnTo>
                        <a:pt x="387" y="122"/>
                      </a:lnTo>
                      <a:lnTo>
                        <a:pt x="387" y="121"/>
                      </a:lnTo>
                      <a:lnTo>
                        <a:pt x="388" y="120"/>
                      </a:lnTo>
                      <a:lnTo>
                        <a:pt x="388" y="119"/>
                      </a:lnTo>
                      <a:lnTo>
                        <a:pt x="390" y="117"/>
                      </a:lnTo>
                      <a:lnTo>
                        <a:pt x="391" y="116"/>
                      </a:lnTo>
                      <a:lnTo>
                        <a:pt x="392" y="114"/>
                      </a:lnTo>
                      <a:lnTo>
                        <a:pt x="393" y="114"/>
                      </a:lnTo>
                      <a:lnTo>
                        <a:pt x="395" y="113"/>
                      </a:lnTo>
                      <a:lnTo>
                        <a:pt x="396" y="113"/>
                      </a:lnTo>
                      <a:lnTo>
                        <a:pt x="397" y="112"/>
                      </a:lnTo>
                      <a:lnTo>
                        <a:pt x="397" y="111"/>
                      </a:lnTo>
                      <a:lnTo>
                        <a:pt x="398" y="110"/>
                      </a:lnTo>
                      <a:lnTo>
                        <a:pt x="398" y="109"/>
                      </a:lnTo>
                      <a:lnTo>
                        <a:pt x="399" y="108"/>
                      </a:lnTo>
                      <a:lnTo>
                        <a:pt x="399" y="107"/>
                      </a:lnTo>
                      <a:lnTo>
                        <a:pt x="400" y="106"/>
                      </a:lnTo>
                      <a:lnTo>
                        <a:pt x="401" y="105"/>
                      </a:lnTo>
                      <a:lnTo>
                        <a:pt x="402" y="104"/>
                      </a:lnTo>
                      <a:lnTo>
                        <a:pt x="403" y="103"/>
                      </a:lnTo>
                      <a:lnTo>
                        <a:pt x="404" y="103"/>
                      </a:lnTo>
                      <a:lnTo>
                        <a:pt x="405" y="103"/>
                      </a:lnTo>
                      <a:lnTo>
                        <a:pt x="407" y="103"/>
                      </a:lnTo>
                      <a:lnTo>
                        <a:pt x="408" y="104"/>
                      </a:lnTo>
                      <a:lnTo>
                        <a:pt x="409" y="104"/>
                      </a:lnTo>
                      <a:lnTo>
                        <a:pt x="410" y="103"/>
                      </a:lnTo>
                      <a:lnTo>
                        <a:pt x="411" y="104"/>
                      </a:lnTo>
                      <a:lnTo>
                        <a:pt x="412" y="104"/>
                      </a:lnTo>
                      <a:lnTo>
                        <a:pt x="413" y="104"/>
                      </a:lnTo>
                      <a:lnTo>
                        <a:pt x="414" y="105"/>
                      </a:lnTo>
                      <a:lnTo>
                        <a:pt x="415" y="105"/>
                      </a:lnTo>
                      <a:lnTo>
                        <a:pt x="415" y="106"/>
                      </a:lnTo>
                      <a:lnTo>
                        <a:pt x="416" y="107"/>
                      </a:lnTo>
                      <a:lnTo>
                        <a:pt x="417" y="109"/>
                      </a:lnTo>
                      <a:lnTo>
                        <a:pt x="417" y="110"/>
                      </a:lnTo>
                      <a:lnTo>
                        <a:pt x="418" y="112"/>
                      </a:lnTo>
                      <a:lnTo>
                        <a:pt x="419" y="112"/>
                      </a:lnTo>
                      <a:lnTo>
                        <a:pt x="419" y="113"/>
                      </a:lnTo>
                      <a:lnTo>
                        <a:pt x="419" y="115"/>
                      </a:lnTo>
                      <a:lnTo>
                        <a:pt x="420" y="115"/>
                      </a:lnTo>
                      <a:lnTo>
                        <a:pt x="421" y="116"/>
                      </a:lnTo>
                      <a:lnTo>
                        <a:pt x="422" y="116"/>
                      </a:lnTo>
                      <a:lnTo>
                        <a:pt x="422" y="115"/>
                      </a:lnTo>
                      <a:lnTo>
                        <a:pt x="423" y="115"/>
                      </a:lnTo>
                      <a:lnTo>
                        <a:pt x="423" y="114"/>
                      </a:lnTo>
                      <a:lnTo>
                        <a:pt x="423" y="115"/>
                      </a:lnTo>
                      <a:lnTo>
                        <a:pt x="424" y="115"/>
                      </a:lnTo>
                      <a:lnTo>
                        <a:pt x="424" y="114"/>
                      </a:lnTo>
                      <a:lnTo>
                        <a:pt x="425" y="115"/>
                      </a:lnTo>
                      <a:lnTo>
                        <a:pt x="424" y="116"/>
                      </a:lnTo>
                      <a:lnTo>
                        <a:pt x="425" y="115"/>
                      </a:lnTo>
                      <a:lnTo>
                        <a:pt x="425" y="114"/>
                      </a:lnTo>
                      <a:lnTo>
                        <a:pt x="424" y="114"/>
                      </a:lnTo>
                      <a:lnTo>
                        <a:pt x="424" y="115"/>
                      </a:lnTo>
                      <a:lnTo>
                        <a:pt x="423" y="115"/>
                      </a:lnTo>
                      <a:lnTo>
                        <a:pt x="423" y="114"/>
                      </a:lnTo>
                      <a:lnTo>
                        <a:pt x="424" y="114"/>
                      </a:lnTo>
                      <a:lnTo>
                        <a:pt x="425" y="114"/>
                      </a:lnTo>
                      <a:lnTo>
                        <a:pt x="426" y="114"/>
                      </a:lnTo>
                      <a:lnTo>
                        <a:pt x="427" y="114"/>
                      </a:lnTo>
                      <a:lnTo>
                        <a:pt x="428" y="114"/>
                      </a:lnTo>
                      <a:lnTo>
                        <a:pt x="429" y="114"/>
                      </a:lnTo>
                      <a:lnTo>
                        <a:pt x="428" y="114"/>
                      </a:lnTo>
                      <a:lnTo>
                        <a:pt x="428" y="115"/>
                      </a:lnTo>
                      <a:lnTo>
                        <a:pt x="428" y="116"/>
                      </a:lnTo>
                      <a:lnTo>
                        <a:pt x="427" y="116"/>
                      </a:lnTo>
                      <a:lnTo>
                        <a:pt x="428" y="116"/>
                      </a:lnTo>
                      <a:lnTo>
                        <a:pt x="428" y="115"/>
                      </a:lnTo>
                      <a:lnTo>
                        <a:pt x="429" y="116"/>
                      </a:lnTo>
                      <a:lnTo>
                        <a:pt x="430" y="117"/>
                      </a:lnTo>
                      <a:lnTo>
                        <a:pt x="430" y="116"/>
                      </a:lnTo>
                      <a:lnTo>
                        <a:pt x="431" y="116"/>
                      </a:lnTo>
                      <a:lnTo>
                        <a:pt x="430" y="116"/>
                      </a:lnTo>
                      <a:lnTo>
                        <a:pt x="431" y="116"/>
                      </a:lnTo>
                      <a:lnTo>
                        <a:pt x="432" y="116"/>
                      </a:lnTo>
                      <a:lnTo>
                        <a:pt x="433" y="116"/>
                      </a:lnTo>
                      <a:lnTo>
                        <a:pt x="433" y="117"/>
                      </a:lnTo>
                      <a:lnTo>
                        <a:pt x="433" y="116"/>
                      </a:lnTo>
                      <a:lnTo>
                        <a:pt x="432" y="116"/>
                      </a:lnTo>
                      <a:lnTo>
                        <a:pt x="432" y="115"/>
                      </a:lnTo>
                      <a:lnTo>
                        <a:pt x="431" y="116"/>
                      </a:lnTo>
                      <a:lnTo>
                        <a:pt x="431" y="115"/>
                      </a:lnTo>
                      <a:lnTo>
                        <a:pt x="429" y="116"/>
                      </a:lnTo>
                      <a:lnTo>
                        <a:pt x="429" y="115"/>
                      </a:lnTo>
                      <a:lnTo>
                        <a:pt x="429" y="114"/>
                      </a:lnTo>
                      <a:lnTo>
                        <a:pt x="429" y="115"/>
                      </a:lnTo>
                      <a:lnTo>
                        <a:pt x="430" y="115"/>
                      </a:lnTo>
                      <a:lnTo>
                        <a:pt x="431" y="115"/>
                      </a:lnTo>
                      <a:lnTo>
                        <a:pt x="432" y="115"/>
                      </a:lnTo>
                      <a:lnTo>
                        <a:pt x="433" y="115"/>
                      </a:lnTo>
                      <a:lnTo>
                        <a:pt x="437" y="116"/>
                      </a:lnTo>
                      <a:lnTo>
                        <a:pt x="437" y="117"/>
                      </a:lnTo>
                      <a:lnTo>
                        <a:pt x="440" y="117"/>
                      </a:lnTo>
                      <a:lnTo>
                        <a:pt x="441" y="118"/>
                      </a:lnTo>
                      <a:lnTo>
                        <a:pt x="443" y="119"/>
                      </a:lnTo>
                      <a:lnTo>
                        <a:pt x="444" y="119"/>
                      </a:lnTo>
                      <a:lnTo>
                        <a:pt x="447" y="121"/>
                      </a:lnTo>
                      <a:lnTo>
                        <a:pt x="448" y="122"/>
                      </a:lnTo>
                      <a:lnTo>
                        <a:pt x="449" y="122"/>
                      </a:lnTo>
                      <a:lnTo>
                        <a:pt x="450" y="123"/>
                      </a:lnTo>
                      <a:lnTo>
                        <a:pt x="451" y="123"/>
                      </a:lnTo>
                      <a:lnTo>
                        <a:pt x="452" y="124"/>
                      </a:lnTo>
                      <a:lnTo>
                        <a:pt x="453" y="124"/>
                      </a:lnTo>
                      <a:lnTo>
                        <a:pt x="454" y="125"/>
                      </a:lnTo>
                      <a:lnTo>
                        <a:pt x="456" y="126"/>
                      </a:lnTo>
                      <a:lnTo>
                        <a:pt x="457" y="126"/>
                      </a:lnTo>
                      <a:lnTo>
                        <a:pt x="459" y="127"/>
                      </a:lnTo>
                      <a:lnTo>
                        <a:pt x="460" y="128"/>
                      </a:lnTo>
                      <a:lnTo>
                        <a:pt x="461" y="128"/>
                      </a:lnTo>
                      <a:lnTo>
                        <a:pt x="461" y="129"/>
                      </a:lnTo>
                      <a:lnTo>
                        <a:pt x="462" y="129"/>
                      </a:lnTo>
                      <a:lnTo>
                        <a:pt x="463" y="129"/>
                      </a:lnTo>
                      <a:lnTo>
                        <a:pt x="464" y="130"/>
                      </a:lnTo>
                      <a:lnTo>
                        <a:pt x="466" y="131"/>
                      </a:lnTo>
                      <a:lnTo>
                        <a:pt x="468" y="132"/>
                      </a:lnTo>
                      <a:lnTo>
                        <a:pt x="470" y="133"/>
                      </a:lnTo>
                      <a:lnTo>
                        <a:pt x="473" y="135"/>
                      </a:lnTo>
                      <a:lnTo>
                        <a:pt x="474" y="136"/>
                      </a:lnTo>
                      <a:lnTo>
                        <a:pt x="475" y="136"/>
                      </a:lnTo>
                      <a:lnTo>
                        <a:pt x="476" y="136"/>
                      </a:lnTo>
                      <a:lnTo>
                        <a:pt x="476" y="137"/>
                      </a:lnTo>
                      <a:lnTo>
                        <a:pt x="477" y="136"/>
                      </a:lnTo>
                      <a:lnTo>
                        <a:pt x="478" y="136"/>
                      </a:lnTo>
                      <a:lnTo>
                        <a:pt x="477" y="135"/>
                      </a:lnTo>
                      <a:lnTo>
                        <a:pt x="476" y="136"/>
                      </a:lnTo>
                      <a:lnTo>
                        <a:pt x="476" y="135"/>
                      </a:lnTo>
                      <a:lnTo>
                        <a:pt x="477" y="135"/>
                      </a:lnTo>
                      <a:lnTo>
                        <a:pt x="478" y="136"/>
                      </a:lnTo>
                      <a:lnTo>
                        <a:pt x="478" y="137"/>
                      </a:lnTo>
                      <a:lnTo>
                        <a:pt x="478" y="138"/>
                      </a:lnTo>
                      <a:lnTo>
                        <a:pt x="479" y="138"/>
                      </a:lnTo>
                      <a:lnTo>
                        <a:pt x="479" y="139"/>
                      </a:lnTo>
                      <a:lnTo>
                        <a:pt x="480" y="139"/>
                      </a:lnTo>
                      <a:lnTo>
                        <a:pt x="481" y="139"/>
                      </a:lnTo>
                      <a:lnTo>
                        <a:pt x="481" y="140"/>
                      </a:lnTo>
                      <a:lnTo>
                        <a:pt x="482" y="141"/>
                      </a:lnTo>
                      <a:lnTo>
                        <a:pt x="481" y="142"/>
                      </a:lnTo>
                      <a:lnTo>
                        <a:pt x="481" y="143"/>
                      </a:lnTo>
                      <a:lnTo>
                        <a:pt x="481" y="142"/>
                      </a:lnTo>
                      <a:lnTo>
                        <a:pt x="482" y="141"/>
                      </a:lnTo>
                      <a:lnTo>
                        <a:pt x="482" y="140"/>
                      </a:lnTo>
                      <a:lnTo>
                        <a:pt x="482" y="139"/>
                      </a:lnTo>
                      <a:lnTo>
                        <a:pt x="481" y="139"/>
                      </a:lnTo>
                      <a:lnTo>
                        <a:pt x="481" y="138"/>
                      </a:lnTo>
                      <a:lnTo>
                        <a:pt x="480" y="138"/>
                      </a:lnTo>
                      <a:lnTo>
                        <a:pt x="479" y="138"/>
                      </a:lnTo>
                      <a:lnTo>
                        <a:pt x="479" y="137"/>
                      </a:lnTo>
                      <a:lnTo>
                        <a:pt x="480" y="137"/>
                      </a:lnTo>
                      <a:lnTo>
                        <a:pt x="480" y="136"/>
                      </a:lnTo>
                      <a:lnTo>
                        <a:pt x="479" y="136"/>
                      </a:lnTo>
                      <a:lnTo>
                        <a:pt x="480" y="136"/>
                      </a:lnTo>
                      <a:lnTo>
                        <a:pt x="479" y="136"/>
                      </a:lnTo>
                      <a:lnTo>
                        <a:pt x="478" y="136"/>
                      </a:lnTo>
                      <a:lnTo>
                        <a:pt x="478" y="135"/>
                      </a:lnTo>
                      <a:lnTo>
                        <a:pt x="479" y="135"/>
                      </a:lnTo>
                      <a:lnTo>
                        <a:pt x="479" y="136"/>
                      </a:lnTo>
                      <a:lnTo>
                        <a:pt x="480" y="136"/>
                      </a:lnTo>
                      <a:lnTo>
                        <a:pt x="483" y="139"/>
                      </a:lnTo>
                      <a:lnTo>
                        <a:pt x="483" y="140"/>
                      </a:lnTo>
                      <a:lnTo>
                        <a:pt x="484" y="140"/>
                      </a:lnTo>
                      <a:lnTo>
                        <a:pt x="484" y="141"/>
                      </a:lnTo>
                      <a:lnTo>
                        <a:pt x="485" y="142"/>
                      </a:lnTo>
                      <a:lnTo>
                        <a:pt x="486" y="142"/>
                      </a:lnTo>
                      <a:lnTo>
                        <a:pt x="488" y="144"/>
                      </a:lnTo>
                      <a:lnTo>
                        <a:pt x="489" y="144"/>
                      </a:lnTo>
                      <a:lnTo>
                        <a:pt x="489" y="145"/>
                      </a:lnTo>
                      <a:lnTo>
                        <a:pt x="490" y="146"/>
                      </a:lnTo>
                      <a:lnTo>
                        <a:pt x="491" y="146"/>
                      </a:lnTo>
                      <a:lnTo>
                        <a:pt x="492" y="147"/>
                      </a:lnTo>
                      <a:lnTo>
                        <a:pt x="493" y="147"/>
                      </a:lnTo>
                      <a:lnTo>
                        <a:pt x="494" y="147"/>
                      </a:lnTo>
                      <a:lnTo>
                        <a:pt x="495" y="147"/>
                      </a:lnTo>
                      <a:lnTo>
                        <a:pt x="496" y="147"/>
                      </a:lnTo>
                      <a:lnTo>
                        <a:pt x="497" y="148"/>
                      </a:lnTo>
                      <a:lnTo>
                        <a:pt x="498" y="149"/>
                      </a:lnTo>
                      <a:lnTo>
                        <a:pt x="499" y="149"/>
                      </a:lnTo>
                      <a:lnTo>
                        <a:pt x="500" y="149"/>
                      </a:lnTo>
                      <a:lnTo>
                        <a:pt x="501" y="150"/>
                      </a:lnTo>
                      <a:lnTo>
                        <a:pt x="502" y="150"/>
                      </a:lnTo>
                      <a:lnTo>
                        <a:pt x="504" y="150"/>
                      </a:lnTo>
                      <a:lnTo>
                        <a:pt x="506" y="150"/>
                      </a:lnTo>
                      <a:lnTo>
                        <a:pt x="507" y="151"/>
                      </a:lnTo>
                      <a:lnTo>
                        <a:pt x="507" y="152"/>
                      </a:lnTo>
                      <a:lnTo>
                        <a:pt x="507" y="151"/>
                      </a:lnTo>
                      <a:lnTo>
                        <a:pt x="506" y="151"/>
                      </a:lnTo>
                      <a:lnTo>
                        <a:pt x="506" y="152"/>
                      </a:lnTo>
                      <a:lnTo>
                        <a:pt x="507" y="152"/>
                      </a:lnTo>
                      <a:lnTo>
                        <a:pt x="509" y="153"/>
                      </a:lnTo>
                      <a:lnTo>
                        <a:pt x="510" y="154"/>
                      </a:lnTo>
                      <a:lnTo>
                        <a:pt x="513" y="154"/>
                      </a:lnTo>
                      <a:lnTo>
                        <a:pt x="514" y="154"/>
                      </a:lnTo>
                      <a:lnTo>
                        <a:pt x="515" y="155"/>
                      </a:lnTo>
                      <a:lnTo>
                        <a:pt x="514" y="156"/>
                      </a:lnTo>
                      <a:lnTo>
                        <a:pt x="514" y="155"/>
                      </a:lnTo>
                      <a:lnTo>
                        <a:pt x="513" y="155"/>
                      </a:lnTo>
                      <a:lnTo>
                        <a:pt x="514" y="155"/>
                      </a:lnTo>
                      <a:lnTo>
                        <a:pt x="514" y="156"/>
                      </a:lnTo>
                      <a:lnTo>
                        <a:pt x="514" y="157"/>
                      </a:lnTo>
                      <a:lnTo>
                        <a:pt x="514" y="156"/>
                      </a:lnTo>
                      <a:lnTo>
                        <a:pt x="515" y="156"/>
                      </a:lnTo>
                      <a:lnTo>
                        <a:pt x="516" y="156"/>
                      </a:lnTo>
                      <a:lnTo>
                        <a:pt x="516" y="157"/>
                      </a:lnTo>
                      <a:lnTo>
                        <a:pt x="516" y="158"/>
                      </a:lnTo>
                      <a:lnTo>
                        <a:pt x="515" y="158"/>
                      </a:lnTo>
                      <a:lnTo>
                        <a:pt x="515" y="159"/>
                      </a:lnTo>
                      <a:lnTo>
                        <a:pt x="515" y="158"/>
                      </a:lnTo>
                      <a:lnTo>
                        <a:pt x="516" y="158"/>
                      </a:lnTo>
                      <a:lnTo>
                        <a:pt x="516" y="159"/>
                      </a:lnTo>
                      <a:lnTo>
                        <a:pt x="517" y="159"/>
                      </a:lnTo>
                      <a:lnTo>
                        <a:pt x="517" y="160"/>
                      </a:lnTo>
                      <a:lnTo>
                        <a:pt x="517" y="159"/>
                      </a:lnTo>
                      <a:lnTo>
                        <a:pt x="518" y="159"/>
                      </a:lnTo>
                      <a:lnTo>
                        <a:pt x="518" y="158"/>
                      </a:lnTo>
                      <a:lnTo>
                        <a:pt x="519" y="156"/>
                      </a:lnTo>
                      <a:lnTo>
                        <a:pt x="520" y="155"/>
                      </a:lnTo>
                      <a:lnTo>
                        <a:pt x="521" y="155"/>
                      </a:lnTo>
                      <a:lnTo>
                        <a:pt x="520" y="155"/>
                      </a:lnTo>
                      <a:lnTo>
                        <a:pt x="519" y="155"/>
                      </a:lnTo>
                      <a:lnTo>
                        <a:pt x="519" y="154"/>
                      </a:lnTo>
                      <a:lnTo>
                        <a:pt x="518" y="154"/>
                      </a:lnTo>
                      <a:lnTo>
                        <a:pt x="517" y="154"/>
                      </a:lnTo>
                      <a:lnTo>
                        <a:pt x="516" y="153"/>
                      </a:lnTo>
                      <a:lnTo>
                        <a:pt x="515" y="153"/>
                      </a:lnTo>
                      <a:lnTo>
                        <a:pt x="515" y="152"/>
                      </a:lnTo>
                      <a:lnTo>
                        <a:pt x="515" y="151"/>
                      </a:lnTo>
                      <a:lnTo>
                        <a:pt x="515" y="150"/>
                      </a:lnTo>
                      <a:lnTo>
                        <a:pt x="516" y="150"/>
                      </a:lnTo>
                      <a:lnTo>
                        <a:pt x="516" y="149"/>
                      </a:lnTo>
                      <a:lnTo>
                        <a:pt x="517" y="149"/>
                      </a:lnTo>
                      <a:lnTo>
                        <a:pt x="516" y="149"/>
                      </a:lnTo>
                      <a:lnTo>
                        <a:pt x="517" y="148"/>
                      </a:lnTo>
                      <a:lnTo>
                        <a:pt x="518" y="148"/>
                      </a:lnTo>
                      <a:lnTo>
                        <a:pt x="518" y="150"/>
                      </a:lnTo>
                      <a:lnTo>
                        <a:pt x="519" y="151"/>
                      </a:lnTo>
                      <a:lnTo>
                        <a:pt x="519" y="150"/>
                      </a:lnTo>
                      <a:lnTo>
                        <a:pt x="518" y="150"/>
                      </a:lnTo>
                      <a:lnTo>
                        <a:pt x="518" y="149"/>
                      </a:lnTo>
                      <a:lnTo>
                        <a:pt x="519" y="149"/>
                      </a:lnTo>
                      <a:lnTo>
                        <a:pt x="522" y="150"/>
                      </a:lnTo>
                      <a:lnTo>
                        <a:pt x="523" y="150"/>
                      </a:lnTo>
                      <a:lnTo>
                        <a:pt x="525" y="151"/>
                      </a:lnTo>
                      <a:lnTo>
                        <a:pt x="527" y="151"/>
                      </a:lnTo>
                      <a:lnTo>
                        <a:pt x="528" y="150"/>
                      </a:lnTo>
                      <a:lnTo>
                        <a:pt x="529" y="150"/>
                      </a:lnTo>
                      <a:lnTo>
                        <a:pt x="530" y="150"/>
                      </a:lnTo>
                      <a:lnTo>
                        <a:pt x="531" y="151"/>
                      </a:lnTo>
                      <a:lnTo>
                        <a:pt x="532" y="151"/>
                      </a:lnTo>
                      <a:lnTo>
                        <a:pt x="531" y="151"/>
                      </a:lnTo>
                      <a:lnTo>
                        <a:pt x="531" y="152"/>
                      </a:lnTo>
                      <a:lnTo>
                        <a:pt x="531" y="153"/>
                      </a:lnTo>
                      <a:lnTo>
                        <a:pt x="532" y="154"/>
                      </a:lnTo>
                      <a:lnTo>
                        <a:pt x="533" y="155"/>
                      </a:lnTo>
                      <a:lnTo>
                        <a:pt x="533" y="156"/>
                      </a:lnTo>
                      <a:lnTo>
                        <a:pt x="534" y="156"/>
                      </a:lnTo>
                      <a:lnTo>
                        <a:pt x="534" y="155"/>
                      </a:lnTo>
                      <a:lnTo>
                        <a:pt x="534" y="154"/>
                      </a:lnTo>
                      <a:lnTo>
                        <a:pt x="534" y="153"/>
                      </a:lnTo>
                      <a:lnTo>
                        <a:pt x="535" y="153"/>
                      </a:lnTo>
                      <a:lnTo>
                        <a:pt x="536" y="154"/>
                      </a:lnTo>
                      <a:lnTo>
                        <a:pt x="537" y="154"/>
                      </a:lnTo>
                      <a:lnTo>
                        <a:pt x="538" y="154"/>
                      </a:lnTo>
                      <a:lnTo>
                        <a:pt x="539" y="154"/>
                      </a:lnTo>
                      <a:lnTo>
                        <a:pt x="540" y="154"/>
                      </a:lnTo>
                      <a:lnTo>
                        <a:pt x="541" y="154"/>
                      </a:lnTo>
                      <a:lnTo>
                        <a:pt x="542" y="154"/>
                      </a:lnTo>
                      <a:lnTo>
                        <a:pt x="543" y="154"/>
                      </a:lnTo>
                      <a:lnTo>
                        <a:pt x="544" y="154"/>
                      </a:lnTo>
                      <a:lnTo>
                        <a:pt x="546" y="154"/>
                      </a:lnTo>
                      <a:lnTo>
                        <a:pt x="547" y="154"/>
                      </a:lnTo>
                      <a:lnTo>
                        <a:pt x="548" y="155"/>
                      </a:lnTo>
                      <a:lnTo>
                        <a:pt x="548" y="154"/>
                      </a:lnTo>
                      <a:lnTo>
                        <a:pt x="549" y="154"/>
                      </a:lnTo>
                      <a:lnTo>
                        <a:pt x="549" y="155"/>
                      </a:lnTo>
                      <a:lnTo>
                        <a:pt x="550" y="156"/>
                      </a:lnTo>
                      <a:lnTo>
                        <a:pt x="549" y="157"/>
                      </a:lnTo>
                      <a:lnTo>
                        <a:pt x="547" y="159"/>
                      </a:lnTo>
                      <a:lnTo>
                        <a:pt x="547" y="160"/>
                      </a:lnTo>
                      <a:lnTo>
                        <a:pt x="547" y="161"/>
                      </a:lnTo>
                      <a:lnTo>
                        <a:pt x="547" y="162"/>
                      </a:lnTo>
                      <a:lnTo>
                        <a:pt x="547" y="163"/>
                      </a:lnTo>
                      <a:lnTo>
                        <a:pt x="546" y="163"/>
                      </a:lnTo>
                      <a:lnTo>
                        <a:pt x="546" y="164"/>
                      </a:lnTo>
                      <a:lnTo>
                        <a:pt x="546" y="165"/>
                      </a:lnTo>
                      <a:lnTo>
                        <a:pt x="546" y="166"/>
                      </a:lnTo>
                      <a:lnTo>
                        <a:pt x="545" y="166"/>
                      </a:lnTo>
                      <a:lnTo>
                        <a:pt x="545" y="167"/>
                      </a:lnTo>
                      <a:lnTo>
                        <a:pt x="546" y="167"/>
                      </a:lnTo>
                      <a:lnTo>
                        <a:pt x="546" y="168"/>
                      </a:lnTo>
                      <a:lnTo>
                        <a:pt x="547" y="169"/>
                      </a:lnTo>
                      <a:lnTo>
                        <a:pt x="547" y="170"/>
                      </a:lnTo>
                      <a:lnTo>
                        <a:pt x="549" y="171"/>
                      </a:lnTo>
                      <a:lnTo>
                        <a:pt x="550" y="172"/>
                      </a:lnTo>
                      <a:lnTo>
                        <a:pt x="550" y="173"/>
                      </a:lnTo>
                      <a:lnTo>
                        <a:pt x="551" y="174"/>
                      </a:lnTo>
                      <a:lnTo>
                        <a:pt x="550" y="174"/>
                      </a:lnTo>
                      <a:lnTo>
                        <a:pt x="549" y="175"/>
                      </a:lnTo>
                      <a:lnTo>
                        <a:pt x="549" y="176"/>
                      </a:lnTo>
                      <a:lnTo>
                        <a:pt x="549" y="177"/>
                      </a:lnTo>
                      <a:lnTo>
                        <a:pt x="548" y="177"/>
                      </a:lnTo>
                      <a:lnTo>
                        <a:pt x="548" y="178"/>
                      </a:lnTo>
                      <a:lnTo>
                        <a:pt x="547" y="179"/>
                      </a:lnTo>
                      <a:lnTo>
                        <a:pt x="546" y="179"/>
                      </a:lnTo>
                      <a:lnTo>
                        <a:pt x="545" y="180"/>
                      </a:lnTo>
                      <a:lnTo>
                        <a:pt x="545" y="181"/>
                      </a:lnTo>
                      <a:lnTo>
                        <a:pt x="544" y="181"/>
                      </a:lnTo>
                      <a:lnTo>
                        <a:pt x="543" y="182"/>
                      </a:lnTo>
                      <a:lnTo>
                        <a:pt x="543" y="183"/>
                      </a:lnTo>
                      <a:lnTo>
                        <a:pt x="542" y="184"/>
                      </a:lnTo>
                      <a:lnTo>
                        <a:pt x="541" y="184"/>
                      </a:lnTo>
                      <a:lnTo>
                        <a:pt x="540" y="184"/>
                      </a:lnTo>
                      <a:lnTo>
                        <a:pt x="540" y="185"/>
                      </a:lnTo>
                      <a:lnTo>
                        <a:pt x="540" y="187"/>
                      </a:lnTo>
                      <a:lnTo>
                        <a:pt x="539" y="187"/>
                      </a:lnTo>
                      <a:lnTo>
                        <a:pt x="539" y="188"/>
                      </a:lnTo>
                      <a:lnTo>
                        <a:pt x="539" y="190"/>
                      </a:lnTo>
                      <a:lnTo>
                        <a:pt x="538" y="190"/>
                      </a:lnTo>
                      <a:lnTo>
                        <a:pt x="537" y="189"/>
                      </a:lnTo>
                      <a:lnTo>
                        <a:pt x="536" y="190"/>
                      </a:lnTo>
                      <a:lnTo>
                        <a:pt x="536" y="192"/>
                      </a:lnTo>
                      <a:lnTo>
                        <a:pt x="535" y="192"/>
                      </a:lnTo>
                      <a:lnTo>
                        <a:pt x="535" y="193"/>
                      </a:lnTo>
                      <a:lnTo>
                        <a:pt x="534" y="193"/>
                      </a:lnTo>
                      <a:lnTo>
                        <a:pt x="534" y="194"/>
                      </a:lnTo>
                      <a:lnTo>
                        <a:pt x="533" y="194"/>
                      </a:lnTo>
                      <a:lnTo>
                        <a:pt x="532" y="194"/>
                      </a:lnTo>
                      <a:lnTo>
                        <a:pt x="531" y="194"/>
                      </a:lnTo>
                      <a:lnTo>
                        <a:pt x="530" y="194"/>
                      </a:lnTo>
                      <a:lnTo>
                        <a:pt x="528" y="194"/>
                      </a:lnTo>
                      <a:lnTo>
                        <a:pt x="528" y="195"/>
                      </a:lnTo>
                      <a:lnTo>
                        <a:pt x="527" y="195"/>
                      </a:lnTo>
                      <a:lnTo>
                        <a:pt x="526" y="195"/>
                      </a:lnTo>
                      <a:lnTo>
                        <a:pt x="525" y="195"/>
                      </a:lnTo>
                      <a:lnTo>
                        <a:pt x="524" y="195"/>
                      </a:lnTo>
                      <a:lnTo>
                        <a:pt x="524" y="196"/>
                      </a:lnTo>
                      <a:lnTo>
                        <a:pt x="524" y="197"/>
                      </a:lnTo>
                      <a:lnTo>
                        <a:pt x="526" y="197"/>
                      </a:lnTo>
                      <a:lnTo>
                        <a:pt x="526" y="198"/>
                      </a:lnTo>
                      <a:lnTo>
                        <a:pt x="526" y="199"/>
                      </a:lnTo>
                      <a:lnTo>
                        <a:pt x="525" y="199"/>
                      </a:lnTo>
                      <a:lnTo>
                        <a:pt x="524" y="199"/>
                      </a:lnTo>
                      <a:lnTo>
                        <a:pt x="524" y="200"/>
                      </a:lnTo>
                      <a:lnTo>
                        <a:pt x="523" y="201"/>
                      </a:lnTo>
                      <a:lnTo>
                        <a:pt x="524" y="202"/>
                      </a:lnTo>
                      <a:lnTo>
                        <a:pt x="523" y="202"/>
                      </a:lnTo>
                      <a:lnTo>
                        <a:pt x="522" y="202"/>
                      </a:lnTo>
                      <a:lnTo>
                        <a:pt x="522" y="203"/>
                      </a:lnTo>
                      <a:lnTo>
                        <a:pt x="522" y="204"/>
                      </a:lnTo>
                      <a:lnTo>
                        <a:pt x="521" y="204"/>
                      </a:lnTo>
                      <a:lnTo>
                        <a:pt x="520" y="204"/>
                      </a:lnTo>
                      <a:lnTo>
                        <a:pt x="519" y="204"/>
                      </a:lnTo>
                      <a:lnTo>
                        <a:pt x="518" y="204"/>
                      </a:lnTo>
                      <a:lnTo>
                        <a:pt x="518" y="205"/>
                      </a:lnTo>
                      <a:lnTo>
                        <a:pt x="518" y="206"/>
                      </a:lnTo>
                      <a:lnTo>
                        <a:pt x="518" y="207"/>
                      </a:lnTo>
                      <a:lnTo>
                        <a:pt x="517" y="208"/>
                      </a:lnTo>
                      <a:lnTo>
                        <a:pt x="516" y="208"/>
                      </a:lnTo>
                      <a:lnTo>
                        <a:pt x="515" y="208"/>
                      </a:lnTo>
                      <a:lnTo>
                        <a:pt x="515" y="207"/>
                      </a:lnTo>
                      <a:lnTo>
                        <a:pt x="514" y="207"/>
                      </a:lnTo>
                      <a:lnTo>
                        <a:pt x="513" y="207"/>
                      </a:lnTo>
                      <a:lnTo>
                        <a:pt x="512" y="208"/>
                      </a:lnTo>
                      <a:lnTo>
                        <a:pt x="511" y="208"/>
                      </a:lnTo>
                      <a:lnTo>
                        <a:pt x="510" y="209"/>
                      </a:lnTo>
                      <a:lnTo>
                        <a:pt x="509" y="208"/>
                      </a:lnTo>
                      <a:lnTo>
                        <a:pt x="508" y="207"/>
                      </a:lnTo>
                      <a:lnTo>
                        <a:pt x="507" y="207"/>
                      </a:lnTo>
                      <a:lnTo>
                        <a:pt x="506" y="208"/>
                      </a:lnTo>
                      <a:lnTo>
                        <a:pt x="504" y="208"/>
                      </a:lnTo>
                      <a:lnTo>
                        <a:pt x="503" y="207"/>
                      </a:lnTo>
                      <a:lnTo>
                        <a:pt x="502" y="207"/>
                      </a:lnTo>
                      <a:lnTo>
                        <a:pt x="503" y="208"/>
                      </a:lnTo>
                      <a:lnTo>
                        <a:pt x="502" y="209"/>
                      </a:lnTo>
                      <a:lnTo>
                        <a:pt x="501" y="209"/>
                      </a:lnTo>
                      <a:lnTo>
                        <a:pt x="500" y="209"/>
                      </a:lnTo>
                      <a:lnTo>
                        <a:pt x="500" y="208"/>
                      </a:lnTo>
                      <a:lnTo>
                        <a:pt x="499" y="208"/>
                      </a:lnTo>
                      <a:lnTo>
                        <a:pt x="498" y="209"/>
                      </a:lnTo>
                      <a:lnTo>
                        <a:pt x="497" y="210"/>
                      </a:lnTo>
                      <a:lnTo>
                        <a:pt x="496" y="210"/>
                      </a:lnTo>
                      <a:lnTo>
                        <a:pt x="495" y="209"/>
                      </a:lnTo>
                      <a:lnTo>
                        <a:pt x="495" y="208"/>
                      </a:lnTo>
                      <a:lnTo>
                        <a:pt x="495" y="207"/>
                      </a:lnTo>
                      <a:lnTo>
                        <a:pt x="494" y="207"/>
                      </a:lnTo>
                      <a:lnTo>
                        <a:pt x="494" y="208"/>
                      </a:lnTo>
                      <a:lnTo>
                        <a:pt x="493" y="209"/>
                      </a:lnTo>
                      <a:lnTo>
                        <a:pt x="492" y="210"/>
                      </a:lnTo>
                      <a:lnTo>
                        <a:pt x="491" y="210"/>
                      </a:lnTo>
                      <a:lnTo>
                        <a:pt x="491" y="211"/>
                      </a:lnTo>
                      <a:lnTo>
                        <a:pt x="491" y="212"/>
                      </a:lnTo>
                      <a:lnTo>
                        <a:pt x="490" y="213"/>
                      </a:lnTo>
                      <a:lnTo>
                        <a:pt x="490" y="214"/>
                      </a:lnTo>
                      <a:lnTo>
                        <a:pt x="489" y="215"/>
                      </a:lnTo>
                      <a:lnTo>
                        <a:pt x="488" y="216"/>
                      </a:lnTo>
                      <a:lnTo>
                        <a:pt x="487" y="216"/>
                      </a:lnTo>
                      <a:lnTo>
                        <a:pt x="486" y="216"/>
                      </a:lnTo>
                      <a:lnTo>
                        <a:pt x="485" y="216"/>
                      </a:lnTo>
                      <a:lnTo>
                        <a:pt x="485" y="217"/>
                      </a:lnTo>
                      <a:lnTo>
                        <a:pt x="484" y="219"/>
                      </a:lnTo>
                      <a:lnTo>
                        <a:pt x="484" y="220"/>
                      </a:lnTo>
                      <a:lnTo>
                        <a:pt x="483" y="220"/>
                      </a:lnTo>
                      <a:lnTo>
                        <a:pt x="482" y="220"/>
                      </a:lnTo>
                      <a:lnTo>
                        <a:pt x="482" y="221"/>
                      </a:lnTo>
                      <a:lnTo>
                        <a:pt x="481" y="221"/>
                      </a:lnTo>
                      <a:lnTo>
                        <a:pt x="481" y="222"/>
                      </a:lnTo>
                      <a:lnTo>
                        <a:pt x="480" y="223"/>
                      </a:lnTo>
                      <a:lnTo>
                        <a:pt x="479" y="223"/>
                      </a:lnTo>
                      <a:lnTo>
                        <a:pt x="479" y="225"/>
                      </a:lnTo>
                      <a:lnTo>
                        <a:pt x="480" y="227"/>
                      </a:lnTo>
                      <a:lnTo>
                        <a:pt x="480" y="228"/>
                      </a:lnTo>
                      <a:lnTo>
                        <a:pt x="480" y="229"/>
                      </a:lnTo>
                      <a:lnTo>
                        <a:pt x="479" y="230"/>
                      </a:lnTo>
                      <a:lnTo>
                        <a:pt x="479" y="231"/>
                      </a:lnTo>
                      <a:lnTo>
                        <a:pt x="479" y="232"/>
                      </a:lnTo>
                      <a:lnTo>
                        <a:pt x="480" y="232"/>
                      </a:lnTo>
                      <a:lnTo>
                        <a:pt x="480" y="233"/>
                      </a:lnTo>
                      <a:lnTo>
                        <a:pt x="479" y="233"/>
                      </a:lnTo>
                      <a:lnTo>
                        <a:pt x="478" y="234"/>
                      </a:lnTo>
                      <a:lnTo>
                        <a:pt x="477" y="235"/>
                      </a:lnTo>
                      <a:lnTo>
                        <a:pt x="476" y="237"/>
                      </a:lnTo>
                      <a:lnTo>
                        <a:pt x="476" y="238"/>
                      </a:lnTo>
                      <a:lnTo>
                        <a:pt x="475" y="239"/>
                      </a:lnTo>
                      <a:lnTo>
                        <a:pt x="475" y="240"/>
                      </a:lnTo>
                      <a:lnTo>
                        <a:pt x="475" y="241"/>
                      </a:lnTo>
                      <a:lnTo>
                        <a:pt x="474" y="242"/>
                      </a:lnTo>
                      <a:lnTo>
                        <a:pt x="474" y="243"/>
                      </a:lnTo>
                      <a:lnTo>
                        <a:pt x="473" y="243"/>
                      </a:lnTo>
                      <a:lnTo>
                        <a:pt x="471" y="244"/>
                      </a:lnTo>
                      <a:lnTo>
                        <a:pt x="470" y="244"/>
                      </a:lnTo>
                      <a:lnTo>
                        <a:pt x="470" y="245"/>
                      </a:lnTo>
                      <a:lnTo>
                        <a:pt x="470" y="246"/>
                      </a:lnTo>
                      <a:lnTo>
                        <a:pt x="469" y="246"/>
                      </a:lnTo>
                      <a:lnTo>
                        <a:pt x="469" y="247"/>
                      </a:lnTo>
                      <a:lnTo>
                        <a:pt x="469" y="248"/>
                      </a:lnTo>
                      <a:lnTo>
                        <a:pt x="468" y="247"/>
                      </a:lnTo>
                      <a:lnTo>
                        <a:pt x="467" y="247"/>
                      </a:lnTo>
                      <a:lnTo>
                        <a:pt x="466" y="248"/>
                      </a:lnTo>
                      <a:lnTo>
                        <a:pt x="466" y="249"/>
                      </a:lnTo>
                      <a:lnTo>
                        <a:pt x="465" y="250"/>
                      </a:lnTo>
                      <a:lnTo>
                        <a:pt x="465" y="251"/>
                      </a:lnTo>
                      <a:lnTo>
                        <a:pt x="464" y="254"/>
                      </a:lnTo>
                      <a:lnTo>
                        <a:pt x="464" y="255"/>
                      </a:lnTo>
                      <a:lnTo>
                        <a:pt x="463" y="256"/>
                      </a:lnTo>
                      <a:lnTo>
                        <a:pt x="462" y="256"/>
                      </a:lnTo>
                      <a:lnTo>
                        <a:pt x="461" y="256"/>
                      </a:lnTo>
                      <a:lnTo>
                        <a:pt x="460" y="257"/>
                      </a:lnTo>
                      <a:lnTo>
                        <a:pt x="460" y="258"/>
                      </a:lnTo>
                      <a:lnTo>
                        <a:pt x="461" y="258"/>
                      </a:lnTo>
                      <a:lnTo>
                        <a:pt x="461" y="259"/>
                      </a:lnTo>
                      <a:lnTo>
                        <a:pt x="459" y="259"/>
                      </a:lnTo>
                      <a:lnTo>
                        <a:pt x="458" y="259"/>
                      </a:lnTo>
                      <a:lnTo>
                        <a:pt x="457" y="260"/>
                      </a:lnTo>
                      <a:lnTo>
                        <a:pt x="454" y="263"/>
                      </a:lnTo>
                      <a:lnTo>
                        <a:pt x="454" y="264"/>
                      </a:lnTo>
                      <a:lnTo>
                        <a:pt x="453" y="265"/>
                      </a:lnTo>
                      <a:lnTo>
                        <a:pt x="453" y="268"/>
                      </a:lnTo>
                      <a:lnTo>
                        <a:pt x="454" y="270"/>
                      </a:lnTo>
                      <a:lnTo>
                        <a:pt x="455" y="272"/>
                      </a:lnTo>
                      <a:lnTo>
                        <a:pt x="455" y="273"/>
                      </a:lnTo>
                      <a:lnTo>
                        <a:pt x="455" y="274"/>
                      </a:lnTo>
                      <a:lnTo>
                        <a:pt x="455" y="275"/>
                      </a:lnTo>
                      <a:lnTo>
                        <a:pt x="455" y="276"/>
                      </a:lnTo>
                      <a:lnTo>
                        <a:pt x="456" y="277"/>
                      </a:lnTo>
                      <a:lnTo>
                        <a:pt x="457" y="276"/>
                      </a:lnTo>
                      <a:lnTo>
                        <a:pt x="457" y="277"/>
                      </a:lnTo>
                      <a:lnTo>
                        <a:pt x="459" y="278"/>
                      </a:lnTo>
                      <a:lnTo>
                        <a:pt x="461" y="280"/>
                      </a:lnTo>
                      <a:lnTo>
                        <a:pt x="462" y="281"/>
                      </a:lnTo>
                      <a:lnTo>
                        <a:pt x="461" y="282"/>
                      </a:lnTo>
                      <a:lnTo>
                        <a:pt x="461" y="283"/>
                      </a:lnTo>
                      <a:lnTo>
                        <a:pt x="461" y="284"/>
                      </a:lnTo>
                      <a:lnTo>
                        <a:pt x="463" y="284"/>
                      </a:lnTo>
                      <a:lnTo>
                        <a:pt x="463" y="285"/>
                      </a:lnTo>
                      <a:lnTo>
                        <a:pt x="463" y="286"/>
                      </a:lnTo>
                      <a:lnTo>
                        <a:pt x="462" y="286"/>
                      </a:lnTo>
                      <a:lnTo>
                        <a:pt x="462" y="287"/>
                      </a:lnTo>
                      <a:lnTo>
                        <a:pt x="461" y="288"/>
                      </a:lnTo>
                      <a:lnTo>
                        <a:pt x="461" y="289"/>
                      </a:lnTo>
                      <a:lnTo>
                        <a:pt x="462" y="291"/>
                      </a:lnTo>
                      <a:lnTo>
                        <a:pt x="461" y="292"/>
                      </a:lnTo>
                      <a:lnTo>
                        <a:pt x="461" y="293"/>
                      </a:lnTo>
                      <a:lnTo>
                        <a:pt x="459" y="295"/>
                      </a:lnTo>
                      <a:lnTo>
                        <a:pt x="459" y="296"/>
                      </a:lnTo>
                      <a:lnTo>
                        <a:pt x="458" y="297"/>
                      </a:lnTo>
                      <a:lnTo>
                        <a:pt x="457" y="298"/>
                      </a:lnTo>
                      <a:lnTo>
                        <a:pt x="456" y="299"/>
                      </a:lnTo>
                      <a:lnTo>
                        <a:pt x="455" y="299"/>
                      </a:lnTo>
                      <a:lnTo>
                        <a:pt x="455" y="300"/>
                      </a:lnTo>
                      <a:lnTo>
                        <a:pt x="454" y="300"/>
                      </a:lnTo>
                      <a:lnTo>
                        <a:pt x="454" y="301"/>
                      </a:lnTo>
                      <a:lnTo>
                        <a:pt x="455" y="301"/>
                      </a:lnTo>
                      <a:lnTo>
                        <a:pt x="455" y="302"/>
                      </a:lnTo>
                      <a:lnTo>
                        <a:pt x="456" y="302"/>
                      </a:lnTo>
                      <a:lnTo>
                        <a:pt x="457" y="303"/>
                      </a:lnTo>
                      <a:lnTo>
                        <a:pt x="457" y="304"/>
                      </a:lnTo>
                      <a:lnTo>
                        <a:pt x="457" y="305"/>
                      </a:lnTo>
                      <a:lnTo>
                        <a:pt x="456" y="305"/>
                      </a:lnTo>
                      <a:lnTo>
                        <a:pt x="456" y="306"/>
                      </a:lnTo>
                      <a:lnTo>
                        <a:pt x="455" y="306"/>
                      </a:lnTo>
                      <a:lnTo>
                        <a:pt x="454" y="307"/>
                      </a:lnTo>
                      <a:lnTo>
                        <a:pt x="454" y="309"/>
                      </a:lnTo>
                      <a:lnTo>
                        <a:pt x="455" y="310"/>
                      </a:lnTo>
                      <a:lnTo>
                        <a:pt x="456" y="311"/>
                      </a:lnTo>
                      <a:lnTo>
                        <a:pt x="457" y="312"/>
                      </a:lnTo>
                      <a:lnTo>
                        <a:pt x="458" y="313"/>
                      </a:lnTo>
                      <a:lnTo>
                        <a:pt x="459" y="314"/>
                      </a:lnTo>
                      <a:lnTo>
                        <a:pt x="458" y="316"/>
                      </a:lnTo>
                      <a:lnTo>
                        <a:pt x="459" y="317"/>
                      </a:lnTo>
                      <a:lnTo>
                        <a:pt x="459" y="318"/>
                      </a:lnTo>
                      <a:lnTo>
                        <a:pt x="460" y="319"/>
                      </a:lnTo>
                      <a:lnTo>
                        <a:pt x="460" y="320"/>
                      </a:lnTo>
                      <a:lnTo>
                        <a:pt x="461" y="320"/>
                      </a:lnTo>
                      <a:lnTo>
                        <a:pt x="461" y="321"/>
                      </a:lnTo>
                      <a:lnTo>
                        <a:pt x="461" y="322"/>
                      </a:lnTo>
                      <a:lnTo>
                        <a:pt x="461" y="323"/>
                      </a:lnTo>
                      <a:lnTo>
                        <a:pt x="461" y="324"/>
                      </a:lnTo>
                      <a:lnTo>
                        <a:pt x="461" y="326"/>
                      </a:lnTo>
                      <a:lnTo>
                        <a:pt x="462" y="327"/>
                      </a:lnTo>
                      <a:lnTo>
                        <a:pt x="462" y="328"/>
                      </a:lnTo>
                      <a:lnTo>
                        <a:pt x="462" y="330"/>
                      </a:lnTo>
                      <a:lnTo>
                        <a:pt x="462" y="331"/>
                      </a:lnTo>
                      <a:lnTo>
                        <a:pt x="463" y="333"/>
                      </a:lnTo>
                      <a:lnTo>
                        <a:pt x="464" y="333"/>
                      </a:lnTo>
                      <a:lnTo>
                        <a:pt x="464" y="334"/>
                      </a:lnTo>
                      <a:lnTo>
                        <a:pt x="464" y="336"/>
                      </a:lnTo>
                      <a:lnTo>
                        <a:pt x="464" y="337"/>
                      </a:lnTo>
                      <a:lnTo>
                        <a:pt x="464" y="339"/>
                      </a:lnTo>
                      <a:lnTo>
                        <a:pt x="465" y="340"/>
                      </a:lnTo>
                      <a:lnTo>
                        <a:pt x="465" y="341"/>
                      </a:lnTo>
                      <a:lnTo>
                        <a:pt x="464" y="342"/>
                      </a:lnTo>
                      <a:lnTo>
                        <a:pt x="462" y="344"/>
                      </a:lnTo>
                      <a:lnTo>
                        <a:pt x="463" y="346"/>
                      </a:lnTo>
                      <a:lnTo>
                        <a:pt x="463" y="347"/>
                      </a:lnTo>
                      <a:lnTo>
                        <a:pt x="463" y="348"/>
                      </a:lnTo>
                      <a:lnTo>
                        <a:pt x="463" y="350"/>
                      </a:lnTo>
                      <a:lnTo>
                        <a:pt x="462" y="352"/>
                      </a:lnTo>
                      <a:lnTo>
                        <a:pt x="462" y="353"/>
                      </a:lnTo>
                      <a:lnTo>
                        <a:pt x="461" y="353"/>
                      </a:lnTo>
                      <a:lnTo>
                        <a:pt x="460" y="354"/>
                      </a:lnTo>
                      <a:lnTo>
                        <a:pt x="459" y="354"/>
                      </a:lnTo>
                      <a:lnTo>
                        <a:pt x="458" y="355"/>
                      </a:lnTo>
                      <a:lnTo>
                        <a:pt x="458" y="356"/>
                      </a:lnTo>
                      <a:lnTo>
                        <a:pt x="457" y="356"/>
                      </a:lnTo>
                      <a:lnTo>
                        <a:pt x="456" y="355"/>
                      </a:lnTo>
                      <a:lnTo>
                        <a:pt x="455" y="356"/>
                      </a:lnTo>
                      <a:lnTo>
                        <a:pt x="454" y="358"/>
                      </a:lnTo>
                      <a:lnTo>
                        <a:pt x="454" y="359"/>
                      </a:lnTo>
                      <a:lnTo>
                        <a:pt x="453" y="359"/>
                      </a:lnTo>
                      <a:lnTo>
                        <a:pt x="452" y="359"/>
                      </a:lnTo>
                      <a:lnTo>
                        <a:pt x="451" y="359"/>
                      </a:lnTo>
                      <a:lnTo>
                        <a:pt x="451" y="360"/>
                      </a:lnTo>
                      <a:lnTo>
                        <a:pt x="450" y="360"/>
                      </a:lnTo>
                      <a:lnTo>
                        <a:pt x="450" y="362"/>
                      </a:lnTo>
                      <a:lnTo>
                        <a:pt x="450" y="363"/>
                      </a:lnTo>
                      <a:lnTo>
                        <a:pt x="449" y="363"/>
                      </a:lnTo>
                      <a:lnTo>
                        <a:pt x="448" y="364"/>
                      </a:lnTo>
                      <a:lnTo>
                        <a:pt x="448" y="365"/>
                      </a:lnTo>
                      <a:lnTo>
                        <a:pt x="448" y="366"/>
                      </a:lnTo>
                      <a:lnTo>
                        <a:pt x="447" y="367"/>
                      </a:lnTo>
                      <a:lnTo>
                        <a:pt x="446" y="368"/>
                      </a:lnTo>
                      <a:lnTo>
                        <a:pt x="445" y="369"/>
                      </a:lnTo>
                      <a:lnTo>
                        <a:pt x="445" y="370"/>
                      </a:lnTo>
                      <a:lnTo>
                        <a:pt x="444" y="370"/>
                      </a:lnTo>
                      <a:lnTo>
                        <a:pt x="443" y="370"/>
                      </a:lnTo>
                      <a:lnTo>
                        <a:pt x="443" y="371"/>
                      </a:lnTo>
                      <a:lnTo>
                        <a:pt x="441" y="371"/>
                      </a:lnTo>
                      <a:lnTo>
                        <a:pt x="440" y="371"/>
                      </a:lnTo>
                      <a:lnTo>
                        <a:pt x="440" y="373"/>
                      </a:lnTo>
                      <a:lnTo>
                        <a:pt x="441" y="373"/>
                      </a:lnTo>
                      <a:lnTo>
                        <a:pt x="441" y="374"/>
                      </a:lnTo>
                      <a:lnTo>
                        <a:pt x="441" y="375"/>
                      </a:lnTo>
                      <a:lnTo>
                        <a:pt x="440" y="376"/>
                      </a:lnTo>
                      <a:lnTo>
                        <a:pt x="440" y="377"/>
                      </a:lnTo>
                      <a:lnTo>
                        <a:pt x="441" y="378"/>
                      </a:lnTo>
                      <a:lnTo>
                        <a:pt x="441" y="380"/>
                      </a:lnTo>
                      <a:lnTo>
                        <a:pt x="441" y="381"/>
                      </a:lnTo>
                      <a:lnTo>
                        <a:pt x="441" y="382"/>
                      </a:lnTo>
                      <a:lnTo>
                        <a:pt x="440" y="382"/>
                      </a:lnTo>
                      <a:lnTo>
                        <a:pt x="440" y="381"/>
                      </a:lnTo>
                      <a:lnTo>
                        <a:pt x="439" y="382"/>
                      </a:lnTo>
                      <a:lnTo>
                        <a:pt x="439" y="383"/>
                      </a:lnTo>
                      <a:lnTo>
                        <a:pt x="439" y="384"/>
                      </a:lnTo>
                      <a:lnTo>
                        <a:pt x="439" y="385"/>
                      </a:lnTo>
                      <a:lnTo>
                        <a:pt x="439" y="386"/>
                      </a:lnTo>
                      <a:lnTo>
                        <a:pt x="440" y="387"/>
                      </a:lnTo>
                      <a:lnTo>
                        <a:pt x="439" y="387"/>
                      </a:lnTo>
                      <a:lnTo>
                        <a:pt x="439" y="388"/>
                      </a:lnTo>
                      <a:lnTo>
                        <a:pt x="439" y="389"/>
                      </a:lnTo>
                      <a:lnTo>
                        <a:pt x="440" y="390"/>
                      </a:lnTo>
                      <a:lnTo>
                        <a:pt x="441" y="391"/>
                      </a:lnTo>
                      <a:lnTo>
                        <a:pt x="440" y="392"/>
                      </a:lnTo>
                      <a:lnTo>
                        <a:pt x="439" y="393"/>
                      </a:lnTo>
                      <a:lnTo>
                        <a:pt x="439" y="394"/>
                      </a:lnTo>
                      <a:lnTo>
                        <a:pt x="439" y="395"/>
                      </a:lnTo>
                      <a:lnTo>
                        <a:pt x="439" y="396"/>
                      </a:lnTo>
                      <a:lnTo>
                        <a:pt x="439" y="398"/>
                      </a:lnTo>
                      <a:lnTo>
                        <a:pt x="440" y="399"/>
                      </a:lnTo>
                      <a:lnTo>
                        <a:pt x="441" y="400"/>
                      </a:lnTo>
                      <a:lnTo>
                        <a:pt x="442" y="401"/>
                      </a:lnTo>
                      <a:lnTo>
                        <a:pt x="442" y="402"/>
                      </a:lnTo>
                      <a:lnTo>
                        <a:pt x="442" y="403"/>
                      </a:lnTo>
                      <a:lnTo>
                        <a:pt x="441" y="404"/>
                      </a:lnTo>
                      <a:lnTo>
                        <a:pt x="440" y="405"/>
                      </a:lnTo>
                      <a:lnTo>
                        <a:pt x="440" y="406"/>
                      </a:lnTo>
                      <a:lnTo>
                        <a:pt x="441" y="407"/>
                      </a:lnTo>
                      <a:lnTo>
                        <a:pt x="441" y="408"/>
                      </a:lnTo>
                      <a:lnTo>
                        <a:pt x="442" y="410"/>
                      </a:lnTo>
                      <a:lnTo>
                        <a:pt x="443" y="411"/>
                      </a:lnTo>
                      <a:lnTo>
                        <a:pt x="444" y="411"/>
                      </a:lnTo>
                      <a:lnTo>
                        <a:pt x="445" y="411"/>
                      </a:lnTo>
                      <a:lnTo>
                        <a:pt x="446" y="411"/>
                      </a:lnTo>
                      <a:lnTo>
                        <a:pt x="446" y="412"/>
                      </a:lnTo>
                      <a:lnTo>
                        <a:pt x="447" y="412"/>
                      </a:lnTo>
                      <a:lnTo>
                        <a:pt x="447" y="413"/>
                      </a:lnTo>
                      <a:lnTo>
                        <a:pt x="447" y="414"/>
                      </a:lnTo>
                      <a:lnTo>
                        <a:pt x="447" y="415"/>
                      </a:lnTo>
                      <a:lnTo>
                        <a:pt x="448" y="416"/>
                      </a:lnTo>
                      <a:lnTo>
                        <a:pt x="449" y="417"/>
                      </a:lnTo>
                      <a:lnTo>
                        <a:pt x="450" y="418"/>
                      </a:lnTo>
                      <a:lnTo>
                        <a:pt x="451" y="419"/>
                      </a:lnTo>
                      <a:lnTo>
                        <a:pt x="452" y="420"/>
                      </a:lnTo>
                      <a:lnTo>
                        <a:pt x="453" y="420"/>
                      </a:lnTo>
                      <a:lnTo>
                        <a:pt x="454" y="421"/>
                      </a:lnTo>
                      <a:lnTo>
                        <a:pt x="455" y="421"/>
                      </a:lnTo>
                      <a:lnTo>
                        <a:pt x="456" y="422"/>
                      </a:lnTo>
                      <a:lnTo>
                        <a:pt x="456" y="423"/>
                      </a:lnTo>
                      <a:lnTo>
                        <a:pt x="456" y="424"/>
                      </a:lnTo>
                      <a:lnTo>
                        <a:pt x="457" y="425"/>
                      </a:lnTo>
                      <a:lnTo>
                        <a:pt x="456" y="426"/>
                      </a:lnTo>
                      <a:lnTo>
                        <a:pt x="456" y="427"/>
                      </a:lnTo>
                      <a:lnTo>
                        <a:pt x="456" y="429"/>
                      </a:lnTo>
                      <a:lnTo>
                        <a:pt x="457" y="429"/>
                      </a:lnTo>
                      <a:lnTo>
                        <a:pt x="458" y="429"/>
                      </a:lnTo>
                      <a:lnTo>
                        <a:pt x="458" y="430"/>
                      </a:lnTo>
                      <a:lnTo>
                        <a:pt x="457" y="430"/>
                      </a:lnTo>
                      <a:lnTo>
                        <a:pt x="456" y="431"/>
                      </a:lnTo>
                      <a:lnTo>
                        <a:pt x="456" y="432"/>
                      </a:lnTo>
                      <a:lnTo>
                        <a:pt x="456" y="433"/>
                      </a:lnTo>
                      <a:lnTo>
                        <a:pt x="456" y="434"/>
                      </a:lnTo>
                      <a:lnTo>
                        <a:pt x="455" y="434"/>
                      </a:lnTo>
                      <a:lnTo>
                        <a:pt x="455" y="435"/>
                      </a:lnTo>
                      <a:lnTo>
                        <a:pt x="454" y="436"/>
                      </a:lnTo>
                      <a:lnTo>
                        <a:pt x="454" y="437"/>
                      </a:lnTo>
                      <a:lnTo>
                        <a:pt x="454" y="438"/>
                      </a:lnTo>
                      <a:lnTo>
                        <a:pt x="454" y="439"/>
                      </a:lnTo>
                      <a:lnTo>
                        <a:pt x="454" y="440"/>
                      </a:lnTo>
                      <a:lnTo>
                        <a:pt x="454" y="441"/>
                      </a:lnTo>
                      <a:lnTo>
                        <a:pt x="453" y="442"/>
                      </a:lnTo>
                      <a:lnTo>
                        <a:pt x="453" y="443"/>
                      </a:lnTo>
                      <a:lnTo>
                        <a:pt x="454" y="443"/>
                      </a:lnTo>
                      <a:lnTo>
                        <a:pt x="454" y="444"/>
                      </a:lnTo>
                      <a:lnTo>
                        <a:pt x="453" y="444"/>
                      </a:lnTo>
                      <a:lnTo>
                        <a:pt x="453" y="445"/>
                      </a:lnTo>
                      <a:lnTo>
                        <a:pt x="452" y="445"/>
                      </a:lnTo>
                      <a:lnTo>
                        <a:pt x="452" y="446"/>
                      </a:lnTo>
                      <a:lnTo>
                        <a:pt x="453" y="447"/>
                      </a:lnTo>
                      <a:lnTo>
                        <a:pt x="453" y="448"/>
                      </a:lnTo>
                      <a:lnTo>
                        <a:pt x="452" y="448"/>
                      </a:lnTo>
                      <a:lnTo>
                        <a:pt x="451" y="449"/>
                      </a:lnTo>
                      <a:lnTo>
                        <a:pt x="451" y="450"/>
                      </a:lnTo>
                      <a:lnTo>
                        <a:pt x="451" y="451"/>
                      </a:lnTo>
                      <a:lnTo>
                        <a:pt x="450" y="452"/>
                      </a:lnTo>
                      <a:lnTo>
                        <a:pt x="450" y="453"/>
                      </a:lnTo>
                      <a:lnTo>
                        <a:pt x="450" y="454"/>
                      </a:lnTo>
                      <a:lnTo>
                        <a:pt x="449" y="455"/>
                      </a:lnTo>
                      <a:lnTo>
                        <a:pt x="449" y="456"/>
                      </a:lnTo>
                      <a:lnTo>
                        <a:pt x="448" y="457"/>
                      </a:lnTo>
                      <a:lnTo>
                        <a:pt x="447" y="458"/>
                      </a:lnTo>
                      <a:lnTo>
                        <a:pt x="446" y="458"/>
                      </a:lnTo>
                      <a:lnTo>
                        <a:pt x="445" y="458"/>
                      </a:lnTo>
                      <a:lnTo>
                        <a:pt x="445" y="459"/>
                      </a:lnTo>
                      <a:lnTo>
                        <a:pt x="444" y="459"/>
                      </a:lnTo>
                      <a:lnTo>
                        <a:pt x="444" y="460"/>
                      </a:lnTo>
                      <a:lnTo>
                        <a:pt x="443" y="461"/>
                      </a:lnTo>
                      <a:lnTo>
                        <a:pt x="442" y="462"/>
                      </a:lnTo>
                      <a:lnTo>
                        <a:pt x="441" y="462"/>
                      </a:lnTo>
                      <a:lnTo>
                        <a:pt x="440" y="462"/>
                      </a:lnTo>
                      <a:lnTo>
                        <a:pt x="439" y="461"/>
                      </a:lnTo>
                      <a:lnTo>
                        <a:pt x="438" y="460"/>
                      </a:lnTo>
                      <a:lnTo>
                        <a:pt x="437" y="460"/>
                      </a:lnTo>
                      <a:lnTo>
                        <a:pt x="436" y="460"/>
                      </a:lnTo>
                      <a:lnTo>
                        <a:pt x="436" y="461"/>
                      </a:lnTo>
                      <a:lnTo>
                        <a:pt x="435" y="462"/>
                      </a:lnTo>
                      <a:lnTo>
                        <a:pt x="434" y="462"/>
                      </a:lnTo>
                      <a:lnTo>
                        <a:pt x="433" y="463"/>
                      </a:lnTo>
                      <a:lnTo>
                        <a:pt x="431" y="463"/>
                      </a:lnTo>
                      <a:lnTo>
                        <a:pt x="431" y="462"/>
                      </a:lnTo>
                      <a:lnTo>
                        <a:pt x="430" y="461"/>
                      </a:lnTo>
                      <a:lnTo>
                        <a:pt x="429" y="461"/>
                      </a:lnTo>
                      <a:lnTo>
                        <a:pt x="426" y="460"/>
                      </a:lnTo>
                      <a:lnTo>
                        <a:pt x="424" y="460"/>
                      </a:lnTo>
                      <a:lnTo>
                        <a:pt x="424" y="461"/>
                      </a:lnTo>
                      <a:lnTo>
                        <a:pt x="423" y="462"/>
                      </a:lnTo>
                      <a:lnTo>
                        <a:pt x="422" y="462"/>
                      </a:lnTo>
                      <a:lnTo>
                        <a:pt x="421" y="463"/>
                      </a:lnTo>
                      <a:lnTo>
                        <a:pt x="420" y="463"/>
                      </a:lnTo>
                      <a:lnTo>
                        <a:pt x="419" y="463"/>
                      </a:lnTo>
                      <a:lnTo>
                        <a:pt x="418" y="463"/>
                      </a:lnTo>
                      <a:lnTo>
                        <a:pt x="417" y="463"/>
                      </a:lnTo>
                      <a:lnTo>
                        <a:pt x="416" y="462"/>
                      </a:lnTo>
                      <a:lnTo>
                        <a:pt x="415" y="463"/>
                      </a:lnTo>
                      <a:lnTo>
                        <a:pt x="415" y="464"/>
                      </a:lnTo>
                      <a:lnTo>
                        <a:pt x="414" y="464"/>
                      </a:lnTo>
                      <a:lnTo>
                        <a:pt x="413" y="463"/>
                      </a:lnTo>
                      <a:lnTo>
                        <a:pt x="413" y="464"/>
                      </a:lnTo>
                      <a:lnTo>
                        <a:pt x="412" y="464"/>
                      </a:lnTo>
                      <a:lnTo>
                        <a:pt x="413" y="465"/>
                      </a:lnTo>
                      <a:lnTo>
                        <a:pt x="412" y="465"/>
                      </a:lnTo>
                      <a:lnTo>
                        <a:pt x="411" y="465"/>
                      </a:lnTo>
                      <a:lnTo>
                        <a:pt x="410" y="465"/>
                      </a:lnTo>
                      <a:lnTo>
                        <a:pt x="409" y="465"/>
                      </a:lnTo>
                      <a:lnTo>
                        <a:pt x="408" y="465"/>
                      </a:lnTo>
                      <a:lnTo>
                        <a:pt x="407" y="465"/>
                      </a:lnTo>
                      <a:lnTo>
                        <a:pt x="406" y="465"/>
                      </a:lnTo>
                      <a:lnTo>
                        <a:pt x="405" y="464"/>
                      </a:lnTo>
                      <a:lnTo>
                        <a:pt x="405" y="463"/>
                      </a:lnTo>
                      <a:lnTo>
                        <a:pt x="404" y="462"/>
                      </a:lnTo>
                      <a:lnTo>
                        <a:pt x="404" y="461"/>
                      </a:lnTo>
                      <a:lnTo>
                        <a:pt x="403" y="461"/>
                      </a:lnTo>
                      <a:lnTo>
                        <a:pt x="402" y="461"/>
                      </a:lnTo>
                      <a:lnTo>
                        <a:pt x="401" y="460"/>
                      </a:lnTo>
                      <a:lnTo>
                        <a:pt x="400" y="459"/>
                      </a:lnTo>
                      <a:lnTo>
                        <a:pt x="400" y="458"/>
                      </a:lnTo>
                      <a:lnTo>
                        <a:pt x="400" y="457"/>
                      </a:lnTo>
                      <a:lnTo>
                        <a:pt x="399" y="457"/>
                      </a:lnTo>
                      <a:lnTo>
                        <a:pt x="398" y="458"/>
                      </a:lnTo>
                      <a:lnTo>
                        <a:pt x="397" y="457"/>
                      </a:lnTo>
                      <a:lnTo>
                        <a:pt x="395" y="455"/>
                      </a:lnTo>
                      <a:lnTo>
                        <a:pt x="394" y="454"/>
                      </a:lnTo>
                      <a:lnTo>
                        <a:pt x="391" y="453"/>
                      </a:lnTo>
                      <a:lnTo>
                        <a:pt x="390" y="453"/>
                      </a:lnTo>
                      <a:lnTo>
                        <a:pt x="389" y="453"/>
                      </a:lnTo>
                      <a:lnTo>
                        <a:pt x="385" y="452"/>
                      </a:lnTo>
                      <a:lnTo>
                        <a:pt x="384" y="452"/>
                      </a:lnTo>
                      <a:lnTo>
                        <a:pt x="383" y="453"/>
                      </a:lnTo>
                      <a:lnTo>
                        <a:pt x="382" y="453"/>
                      </a:lnTo>
                      <a:lnTo>
                        <a:pt x="382" y="452"/>
                      </a:lnTo>
                      <a:lnTo>
                        <a:pt x="381" y="453"/>
                      </a:lnTo>
                      <a:lnTo>
                        <a:pt x="380" y="454"/>
                      </a:lnTo>
                      <a:lnTo>
                        <a:pt x="379" y="454"/>
                      </a:lnTo>
                      <a:lnTo>
                        <a:pt x="377" y="454"/>
                      </a:lnTo>
                      <a:lnTo>
                        <a:pt x="375" y="455"/>
                      </a:lnTo>
                      <a:lnTo>
                        <a:pt x="374" y="456"/>
                      </a:lnTo>
                      <a:lnTo>
                        <a:pt x="373" y="455"/>
                      </a:lnTo>
                      <a:lnTo>
                        <a:pt x="372" y="455"/>
                      </a:lnTo>
                      <a:lnTo>
                        <a:pt x="371" y="456"/>
                      </a:lnTo>
                      <a:lnTo>
                        <a:pt x="371" y="457"/>
                      </a:lnTo>
                      <a:lnTo>
                        <a:pt x="370" y="456"/>
                      </a:lnTo>
                      <a:lnTo>
                        <a:pt x="369" y="455"/>
                      </a:lnTo>
                      <a:lnTo>
                        <a:pt x="369" y="454"/>
                      </a:lnTo>
                      <a:lnTo>
                        <a:pt x="368" y="454"/>
                      </a:lnTo>
                      <a:lnTo>
                        <a:pt x="367" y="455"/>
                      </a:lnTo>
                      <a:lnTo>
                        <a:pt x="366" y="455"/>
                      </a:lnTo>
                      <a:lnTo>
                        <a:pt x="365" y="455"/>
                      </a:lnTo>
                      <a:lnTo>
                        <a:pt x="364" y="455"/>
                      </a:lnTo>
                      <a:lnTo>
                        <a:pt x="363" y="455"/>
                      </a:lnTo>
                      <a:lnTo>
                        <a:pt x="362" y="455"/>
                      </a:lnTo>
                      <a:lnTo>
                        <a:pt x="362" y="456"/>
                      </a:lnTo>
                      <a:lnTo>
                        <a:pt x="361" y="455"/>
                      </a:lnTo>
                      <a:lnTo>
                        <a:pt x="361" y="456"/>
                      </a:lnTo>
                      <a:lnTo>
                        <a:pt x="361" y="457"/>
                      </a:lnTo>
                      <a:lnTo>
                        <a:pt x="361" y="459"/>
                      </a:lnTo>
                      <a:lnTo>
                        <a:pt x="360" y="459"/>
                      </a:lnTo>
                      <a:lnTo>
                        <a:pt x="360" y="460"/>
                      </a:lnTo>
                      <a:lnTo>
                        <a:pt x="359" y="459"/>
                      </a:lnTo>
                      <a:lnTo>
                        <a:pt x="359" y="458"/>
                      </a:lnTo>
                      <a:lnTo>
                        <a:pt x="358" y="458"/>
                      </a:lnTo>
                      <a:lnTo>
                        <a:pt x="357" y="458"/>
                      </a:lnTo>
                      <a:lnTo>
                        <a:pt x="356" y="458"/>
                      </a:lnTo>
                      <a:lnTo>
                        <a:pt x="356" y="459"/>
                      </a:lnTo>
                      <a:lnTo>
                        <a:pt x="357" y="459"/>
                      </a:lnTo>
                      <a:lnTo>
                        <a:pt x="357" y="460"/>
                      </a:lnTo>
                      <a:lnTo>
                        <a:pt x="357" y="461"/>
                      </a:lnTo>
                      <a:lnTo>
                        <a:pt x="357" y="462"/>
                      </a:lnTo>
                      <a:lnTo>
                        <a:pt x="356" y="462"/>
                      </a:lnTo>
                      <a:lnTo>
                        <a:pt x="356" y="460"/>
                      </a:lnTo>
                      <a:lnTo>
                        <a:pt x="355" y="460"/>
                      </a:lnTo>
                      <a:lnTo>
                        <a:pt x="355" y="461"/>
                      </a:lnTo>
                      <a:lnTo>
                        <a:pt x="355" y="462"/>
                      </a:lnTo>
                      <a:lnTo>
                        <a:pt x="354" y="463"/>
                      </a:lnTo>
                      <a:lnTo>
                        <a:pt x="353" y="463"/>
                      </a:lnTo>
                      <a:lnTo>
                        <a:pt x="352" y="463"/>
                      </a:lnTo>
                      <a:lnTo>
                        <a:pt x="352" y="464"/>
                      </a:lnTo>
                      <a:lnTo>
                        <a:pt x="351" y="465"/>
                      </a:lnTo>
                      <a:lnTo>
                        <a:pt x="351" y="467"/>
                      </a:lnTo>
                      <a:lnTo>
                        <a:pt x="350" y="467"/>
                      </a:lnTo>
                      <a:lnTo>
                        <a:pt x="349" y="467"/>
                      </a:lnTo>
                      <a:lnTo>
                        <a:pt x="349" y="468"/>
                      </a:lnTo>
                      <a:lnTo>
                        <a:pt x="349" y="469"/>
                      </a:lnTo>
                      <a:lnTo>
                        <a:pt x="349" y="470"/>
                      </a:lnTo>
                      <a:lnTo>
                        <a:pt x="347" y="472"/>
                      </a:lnTo>
                      <a:lnTo>
                        <a:pt x="346" y="472"/>
                      </a:lnTo>
                      <a:lnTo>
                        <a:pt x="345" y="472"/>
                      </a:lnTo>
                      <a:lnTo>
                        <a:pt x="344" y="472"/>
                      </a:lnTo>
                      <a:lnTo>
                        <a:pt x="344" y="473"/>
                      </a:lnTo>
                      <a:lnTo>
                        <a:pt x="344" y="474"/>
                      </a:lnTo>
                      <a:lnTo>
                        <a:pt x="343" y="474"/>
                      </a:lnTo>
                      <a:lnTo>
                        <a:pt x="343" y="475"/>
                      </a:lnTo>
                      <a:lnTo>
                        <a:pt x="343" y="476"/>
                      </a:lnTo>
                      <a:lnTo>
                        <a:pt x="343" y="477"/>
                      </a:lnTo>
                      <a:lnTo>
                        <a:pt x="343" y="478"/>
                      </a:lnTo>
                      <a:lnTo>
                        <a:pt x="342" y="479"/>
                      </a:lnTo>
                      <a:lnTo>
                        <a:pt x="341" y="480"/>
                      </a:lnTo>
                      <a:lnTo>
                        <a:pt x="340" y="481"/>
                      </a:lnTo>
                      <a:lnTo>
                        <a:pt x="339" y="480"/>
                      </a:lnTo>
                      <a:lnTo>
                        <a:pt x="338" y="480"/>
                      </a:lnTo>
                      <a:lnTo>
                        <a:pt x="337" y="481"/>
                      </a:lnTo>
                      <a:lnTo>
                        <a:pt x="336" y="481"/>
                      </a:lnTo>
                      <a:lnTo>
                        <a:pt x="335" y="481"/>
                      </a:lnTo>
                      <a:lnTo>
                        <a:pt x="334" y="481"/>
                      </a:lnTo>
                      <a:lnTo>
                        <a:pt x="333" y="481"/>
                      </a:lnTo>
                      <a:lnTo>
                        <a:pt x="333" y="482"/>
                      </a:lnTo>
                      <a:lnTo>
                        <a:pt x="332" y="482"/>
                      </a:lnTo>
                      <a:lnTo>
                        <a:pt x="331" y="483"/>
                      </a:lnTo>
                      <a:lnTo>
                        <a:pt x="330" y="483"/>
                      </a:lnTo>
                      <a:lnTo>
                        <a:pt x="329" y="483"/>
                      </a:lnTo>
                      <a:lnTo>
                        <a:pt x="329" y="484"/>
                      </a:lnTo>
                      <a:lnTo>
                        <a:pt x="328" y="484"/>
                      </a:lnTo>
                      <a:lnTo>
                        <a:pt x="327" y="484"/>
                      </a:lnTo>
                      <a:lnTo>
                        <a:pt x="326" y="485"/>
                      </a:lnTo>
                      <a:lnTo>
                        <a:pt x="325" y="485"/>
                      </a:lnTo>
                      <a:lnTo>
                        <a:pt x="324" y="486"/>
                      </a:lnTo>
                      <a:lnTo>
                        <a:pt x="324" y="487"/>
                      </a:lnTo>
                      <a:lnTo>
                        <a:pt x="323" y="487"/>
                      </a:lnTo>
                      <a:lnTo>
                        <a:pt x="323" y="488"/>
                      </a:lnTo>
                      <a:lnTo>
                        <a:pt x="320" y="488"/>
                      </a:lnTo>
                      <a:lnTo>
                        <a:pt x="320" y="489"/>
                      </a:lnTo>
                      <a:lnTo>
                        <a:pt x="319" y="490"/>
                      </a:lnTo>
                      <a:lnTo>
                        <a:pt x="318" y="490"/>
                      </a:lnTo>
                      <a:lnTo>
                        <a:pt x="317" y="491"/>
                      </a:lnTo>
                      <a:lnTo>
                        <a:pt x="317" y="492"/>
                      </a:lnTo>
                      <a:lnTo>
                        <a:pt x="316" y="493"/>
                      </a:lnTo>
                      <a:lnTo>
                        <a:pt x="316" y="494"/>
                      </a:lnTo>
                      <a:lnTo>
                        <a:pt x="315" y="494"/>
                      </a:lnTo>
                      <a:lnTo>
                        <a:pt x="314" y="495"/>
                      </a:lnTo>
                      <a:lnTo>
                        <a:pt x="313" y="495"/>
                      </a:lnTo>
                      <a:lnTo>
                        <a:pt x="312" y="495"/>
                      </a:lnTo>
                      <a:lnTo>
                        <a:pt x="312" y="496"/>
                      </a:lnTo>
                      <a:lnTo>
                        <a:pt x="311" y="497"/>
                      </a:lnTo>
                      <a:lnTo>
                        <a:pt x="311" y="498"/>
                      </a:lnTo>
                      <a:lnTo>
                        <a:pt x="310" y="498"/>
                      </a:lnTo>
                      <a:lnTo>
                        <a:pt x="310" y="499"/>
                      </a:lnTo>
                      <a:lnTo>
                        <a:pt x="310" y="500"/>
                      </a:lnTo>
                      <a:lnTo>
                        <a:pt x="309" y="500"/>
                      </a:lnTo>
                      <a:lnTo>
                        <a:pt x="308" y="500"/>
                      </a:lnTo>
                      <a:lnTo>
                        <a:pt x="307" y="500"/>
                      </a:lnTo>
                      <a:lnTo>
                        <a:pt x="306" y="499"/>
                      </a:lnTo>
                      <a:lnTo>
                        <a:pt x="306" y="498"/>
                      </a:lnTo>
                      <a:lnTo>
                        <a:pt x="306" y="497"/>
                      </a:lnTo>
                      <a:lnTo>
                        <a:pt x="305" y="497"/>
                      </a:lnTo>
                      <a:lnTo>
                        <a:pt x="305" y="498"/>
                      </a:lnTo>
                      <a:lnTo>
                        <a:pt x="304" y="498"/>
                      </a:lnTo>
                      <a:lnTo>
                        <a:pt x="303" y="498"/>
                      </a:lnTo>
                      <a:lnTo>
                        <a:pt x="303" y="499"/>
                      </a:lnTo>
                      <a:lnTo>
                        <a:pt x="302" y="498"/>
                      </a:lnTo>
                      <a:lnTo>
                        <a:pt x="300" y="497"/>
                      </a:lnTo>
                      <a:lnTo>
                        <a:pt x="300" y="498"/>
                      </a:lnTo>
                      <a:lnTo>
                        <a:pt x="299" y="498"/>
                      </a:lnTo>
                      <a:lnTo>
                        <a:pt x="298" y="499"/>
                      </a:lnTo>
                      <a:lnTo>
                        <a:pt x="297" y="499"/>
                      </a:lnTo>
                      <a:lnTo>
                        <a:pt x="297" y="500"/>
                      </a:lnTo>
                      <a:lnTo>
                        <a:pt x="296" y="501"/>
                      </a:lnTo>
                      <a:lnTo>
                        <a:pt x="296" y="502"/>
                      </a:lnTo>
                      <a:lnTo>
                        <a:pt x="295" y="502"/>
                      </a:lnTo>
                      <a:lnTo>
                        <a:pt x="294" y="502"/>
                      </a:lnTo>
                      <a:lnTo>
                        <a:pt x="294" y="501"/>
                      </a:lnTo>
                      <a:lnTo>
                        <a:pt x="293" y="502"/>
                      </a:lnTo>
                      <a:lnTo>
                        <a:pt x="292" y="503"/>
                      </a:lnTo>
                      <a:lnTo>
                        <a:pt x="292" y="504"/>
                      </a:lnTo>
                      <a:lnTo>
                        <a:pt x="291" y="504"/>
                      </a:lnTo>
                      <a:lnTo>
                        <a:pt x="291" y="505"/>
                      </a:lnTo>
                      <a:lnTo>
                        <a:pt x="290" y="505"/>
                      </a:lnTo>
                      <a:lnTo>
                        <a:pt x="289" y="505"/>
                      </a:lnTo>
                      <a:lnTo>
                        <a:pt x="288" y="505"/>
                      </a:lnTo>
                      <a:lnTo>
                        <a:pt x="288" y="506"/>
                      </a:lnTo>
                      <a:lnTo>
                        <a:pt x="287" y="506"/>
                      </a:lnTo>
                      <a:lnTo>
                        <a:pt x="287" y="505"/>
                      </a:lnTo>
                      <a:lnTo>
                        <a:pt x="286" y="505"/>
                      </a:lnTo>
                      <a:lnTo>
                        <a:pt x="286" y="506"/>
                      </a:lnTo>
                      <a:lnTo>
                        <a:pt x="285" y="506"/>
                      </a:lnTo>
                      <a:lnTo>
                        <a:pt x="284" y="506"/>
                      </a:lnTo>
                      <a:lnTo>
                        <a:pt x="283" y="507"/>
                      </a:lnTo>
                      <a:lnTo>
                        <a:pt x="282" y="507"/>
                      </a:lnTo>
                      <a:lnTo>
                        <a:pt x="281" y="507"/>
                      </a:lnTo>
                      <a:lnTo>
                        <a:pt x="280" y="507"/>
                      </a:lnTo>
                      <a:lnTo>
                        <a:pt x="279" y="506"/>
                      </a:lnTo>
                      <a:lnTo>
                        <a:pt x="278" y="507"/>
                      </a:lnTo>
                      <a:lnTo>
                        <a:pt x="277" y="507"/>
                      </a:lnTo>
                      <a:lnTo>
                        <a:pt x="276" y="507"/>
                      </a:lnTo>
                      <a:lnTo>
                        <a:pt x="275" y="507"/>
                      </a:lnTo>
                      <a:lnTo>
                        <a:pt x="274" y="507"/>
                      </a:lnTo>
                      <a:lnTo>
                        <a:pt x="273" y="507"/>
                      </a:lnTo>
                      <a:lnTo>
                        <a:pt x="272" y="507"/>
                      </a:lnTo>
                      <a:lnTo>
                        <a:pt x="272" y="508"/>
                      </a:lnTo>
                      <a:lnTo>
                        <a:pt x="271" y="509"/>
                      </a:lnTo>
                      <a:lnTo>
                        <a:pt x="270" y="509"/>
                      </a:lnTo>
                      <a:lnTo>
                        <a:pt x="269" y="509"/>
                      </a:lnTo>
                      <a:lnTo>
                        <a:pt x="268" y="511"/>
                      </a:lnTo>
                      <a:lnTo>
                        <a:pt x="268" y="510"/>
                      </a:lnTo>
                      <a:lnTo>
                        <a:pt x="267" y="509"/>
                      </a:lnTo>
                      <a:lnTo>
                        <a:pt x="266" y="510"/>
                      </a:lnTo>
                      <a:lnTo>
                        <a:pt x="265" y="510"/>
                      </a:lnTo>
                      <a:lnTo>
                        <a:pt x="265" y="511"/>
                      </a:lnTo>
                      <a:lnTo>
                        <a:pt x="264" y="511"/>
                      </a:lnTo>
                      <a:lnTo>
                        <a:pt x="264" y="510"/>
                      </a:lnTo>
                      <a:lnTo>
                        <a:pt x="263" y="510"/>
                      </a:lnTo>
                      <a:lnTo>
                        <a:pt x="262" y="511"/>
                      </a:lnTo>
                      <a:lnTo>
                        <a:pt x="261" y="511"/>
                      </a:lnTo>
                      <a:lnTo>
                        <a:pt x="260" y="511"/>
                      </a:lnTo>
                      <a:lnTo>
                        <a:pt x="259" y="511"/>
                      </a:lnTo>
                      <a:lnTo>
                        <a:pt x="258" y="511"/>
                      </a:lnTo>
                      <a:lnTo>
                        <a:pt x="258" y="512"/>
                      </a:lnTo>
                      <a:lnTo>
                        <a:pt x="257" y="513"/>
                      </a:lnTo>
                      <a:lnTo>
                        <a:pt x="256" y="513"/>
                      </a:lnTo>
                      <a:lnTo>
                        <a:pt x="256" y="514"/>
                      </a:lnTo>
                      <a:lnTo>
                        <a:pt x="255" y="513"/>
                      </a:lnTo>
                      <a:lnTo>
                        <a:pt x="254" y="513"/>
                      </a:lnTo>
                      <a:lnTo>
                        <a:pt x="254" y="514"/>
                      </a:lnTo>
                      <a:lnTo>
                        <a:pt x="254" y="515"/>
                      </a:lnTo>
                      <a:lnTo>
                        <a:pt x="253" y="516"/>
                      </a:lnTo>
                      <a:lnTo>
                        <a:pt x="253" y="515"/>
                      </a:lnTo>
                      <a:lnTo>
                        <a:pt x="252" y="516"/>
                      </a:lnTo>
                      <a:lnTo>
                        <a:pt x="253" y="516"/>
                      </a:lnTo>
                      <a:lnTo>
                        <a:pt x="252" y="517"/>
                      </a:lnTo>
                      <a:lnTo>
                        <a:pt x="251" y="517"/>
                      </a:lnTo>
                      <a:lnTo>
                        <a:pt x="251" y="518"/>
                      </a:lnTo>
                      <a:lnTo>
                        <a:pt x="250" y="518"/>
                      </a:lnTo>
                      <a:lnTo>
                        <a:pt x="249" y="517"/>
                      </a:lnTo>
                      <a:lnTo>
                        <a:pt x="249" y="518"/>
                      </a:lnTo>
                      <a:lnTo>
                        <a:pt x="250" y="518"/>
                      </a:lnTo>
                      <a:lnTo>
                        <a:pt x="250" y="519"/>
                      </a:lnTo>
                      <a:lnTo>
                        <a:pt x="249" y="519"/>
                      </a:lnTo>
                      <a:lnTo>
                        <a:pt x="248" y="519"/>
                      </a:lnTo>
                      <a:lnTo>
                        <a:pt x="248" y="520"/>
                      </a:lnTo>
                      <a:lnTo>
                        <a:pt x="248" y="521"/>
                      </a:lnTo>
                      <a:lnTo>
                        <a:pt x="247" y="521"/>
                      </a:lnTo>
                      <a:lnTo>
                        <a:pt x="247" y="522"/>
                      </a:lnTo>
                      <a:lnTo>
                        <a:pt x="247" y="523"/>
                      </a:lnTo>
                      <a:lnTo>
                        <a:pt x="247" y="524"/>
                      </a:lnTo>
                      <a:lnTo>
                        <a:pt x="246" y="523"/>
                      </a:lnTo>
                      <a:lnTo>
                        <a:pt x="246" y="524"/>
                      </a:lnTo>
                      <a:lnTo>
                        <a:pt x="247" y="525"/>
                      </a:lnTo>
                      <a:lnTo>
                        <a:pt x="246" y="525"/>
                      </a:lnTo>
                      <a:lnTo>
                        <a:pt x="246" y="526"/>
                      </a:lnTo>
                      <a:lnTo>
                        <a:pt x="245" y="526"/>
                      </a:lnTo>
                      <a:lnTo>
                        <a:pt x="245" y="527"/>
                      </a:lnTo>
                      <a:lnTo>
                        <a:pt x="245" y="528"/>
                      </a:lnTo>
                      <a:lnTo>
                        <a:pt x="245" y="529"/>
                      </a:lnTo>
                      <a:lnTo>
                        <a:pt x="244" y="529"/>
                      </a:lnTo>
                      <a:lnTo>
                        <a:pt x="244" y="530"/>
                      </a:lnTo>
                      <a:lnTo>
                        <a:pt x="243" y="530"/>
                      </a:lnTo>
                      <a:lnTo>
                        <a:pt x="243" y="531"/>
                      </a:lnTo>
                      <a:lnTo>
                        <a:pt x="243" y="532"/>
                      </a:lnTo>
                      <a:lnTo>
                        <a:pt x="242" y="532"/>
                      </a:lnTo>
                      <a:lnTo>
                        <a:pt x="242" y="533"/>
                      </a:lnTo>
                      <a:lnTo>
                        <a:pt x="243" y="533"/>
                      </a:lnTo>
                      <a:lnTo>
                        <a:pt x="243" y="534"/>
                      </a:lnTo>
                      <a:lnTo>
                        <a:pt x="242" y="534"/>
                      </a:lnTo>
                      <a:lnTo>
                        <a:pt x="242" y="535"/>
                      </a:lnTo>
                      <a:lnTo>
                        <a:pt x="243" y="535"/>
                      </a:lnTo>
                      <a:lnTo>
                        <a:pt x="243" y="536"/>
                      </a:lnTo>
                      <a:lnTo>
                        <a:pt x="243" y="537"/>
                      </a:lnTo>
                      <a:lnTo>
                        <a:pt x="242" y="536"/>
                      </a:lnTo>
                      <a:lnTo>
                        <a:pt x="242" y="537"/>
                      </a:lnTo>
                      <a:lnTo>
                        <a:pt x="241" y="538"/>
                      </a:lnTo>
                      <a:lnTo>
                        <a:pt x="240" y="539"/>
                      </a:lnTo>
                      <a:lnTo>
                        <a:pt x="241" y="539"/>
                      </a:lnTo>
                      <a:lnTo>
                        <a:pt x="241" y="540"/>
                      </a:lnTo>
                      <a:lnTo>
                        <a:pt x="240" y="540"/>
                      </a:lnTo>
                      <a:lnTo>
                        <a:pt x="240" y="541"/>
                      </a:lnTo>
                      <a:lnTo>
                        <a:pt x="239" y="542"/>
                      </a:lnTo>
                      <a:lnTo>
                        <a:pt x="240" y="542"/>
                      </a:lnTo>
                      <a:lnTo>
                        <a:pt x="240" y="543"/>
                      </a:lnTo>
                      <a:lnTo>
                        <a:pt x="241" y="543"/>
                      </a:lnTo>
                      <a:lnTo>
                        <a:pt x="241" y="544"/>
                      </a:lnTo>
                      <a:lnTo>
                        <a:pt x="240" y="544"/>
                      </a:lnTo>
                      <a:lnTo>
                        <a:pt x="240" y="543"/>
                      </a:lnTo>
                      <a:lnTo>
                        <a:pt x="240" y="544"/>
                      </a:lnTo>
                      <a:lnTo>
                        <a:pt x="239" y="544"/>
                      </a:lnTo>
                      <a:lnTo>
                        <a:pt x="239" y="545"/>
                      </a:lnTo>
                      <a:lnTo>
                        <a:pt x="240" y="546"/>
                      </a:lnTo>
                      <a:lnTo>
                        <a:pt x="239" y="547"/>
                      </a:lnTo>
                      <a:lnTo>
                        <a:pt x="239" y="548"/>
                      </a:lnTo>
                      <a:lnTo>
                        <a:pt x="238" y="549"/>
                      </a:lnTo>
                      <a:lnTo>
                        <a:pt x="238" y="550"/>
                      </a:lnTo>
                      <a:lnTo>
                        <a:pt x="238" y="551"/>
                      </a:lnTo>
                      <a:lnTo>
                        <a:pt x="238" y="552"/>
                      </a:lnTo>
                      <a:lnTo>
                        <a:pt x="238" y="553"/>
                      </a:lnTo>
                      <a:lnTo>
                        <a:pt x="237" y="553"/>
                      </a:lnTo>
                      <a:lnTo>
                        <a:pt x="238" y="554"/>
                      </a:lnTo>
                      <a:lnTo>
                        <a:pt x="238" y="555"/>
                      </a:lnTo>
                      <a:lnTo>
                        <a:pt x="237" y="555"/>
                      </a:lnTo>
                      <a:lnTo>
                        <a:pt x="237" y="556"/>
                      </a:lnTo>
                      <a:lnTo>
                        <a:pt x="236" y="556"/>
                      </a:lnTo>
                      <a:lnTo>
                        <a:pt x="236" y="557"/>
                      </a:lnTo>
                      <a:lnTo>
                        <a:pt x="235" y="557"/>
                      </a:lnTo>
                      <a:lnTo>
                        <a:pt x="235" y="558"/>
                      </a:lnTo>
                      <a:lnTo>
                        <a:pt x="235" y="559"/>
                      </a:lnTo>
                      <a:lnTo>
                        <a:pt x="234" y="559"/>
                      </a:lnTo>
                      <a:lnTo>
                        <a:pt x="233" y="560"/>
                      </a:lnTo>
                      <a:lnTo>
                        <a:pt x="233" y="561"/>
                      </a:lnTo>
                      <a:lnTo>
                        <a:pt x="232" y="561"/>
                      </a:lnTo>
                      <a:lnTo>
                        <a:pt x="231" y="561"/>
                      </a:lnTo>
                      <a:lnTo>
                        <a:pt x="231" y="562"/>
                      </a:lnTo>
                      <a:lnTo>
                        <a:pt x="231" y="563"/>
                      </a:lnTo>
                      <a:lnTo>
                        <a:pt x="231" y="564"/>
                      </a:lnTo>
                      <a:lnTo>
                        <a:pt x="230" y="565"/>
                      </a:lnTo>
                      <a:lnTo>
                        <a:pt x="230" y="566"/>
                      </a:lnTo>
                      <a:lnTo>
                        <a:pt x="230" y="567"/>
                      </a:lnTo>
                      <a:lnTo>
                        <a:pt x="229" y="567"/>
                      </a:lnTo>
                      <a:lnTo>
                        <a:pt x="229" y="568"/>
                      </a:lnTo>
                      <a:lnTo>
                        <a:pt x="229" y="569"/>
                      </a:lnTo>
                      <a:lnTo>
                        <a:pt x="228" y="570"/>
                      </a:lnTo>
                      <a:lnTo>
                        <a:pt x="227" y="571"/>
                      </a:lnTo>
                      <a:lnTo>
                        <a:pt x="228" y="571"/>
                      </a:lnTo>
                      <a:lnTo>
                        <a:pt x="227" y="572"/>
                      </a:lnTo>
                      <a:lnTo>
                        <a:pt x="226" y="572"/>
                      </a:lnTo>
                      <a:lnTo>
                        <a:pt x="226" y="573"/>
                      </a:lnTo>
                      <a:lnTo>
                        <a:pt x="225" y="573"/>
                      </a:lnTo>
                      <a:lnTo>
                        <a:pt x="225" y="574"/>
                      </a:lnTo>
                      <a:lnTo>
                        <a:pt x="225" y="575"/>
                      </a:lnTo>
                      <a:lnTo>
                        <a:pt x="225" y="576"/>
                      </a:lnTo>
                      <a:lnTo>
                        <a:pt x="224" y="576"/>
                      </a:lnTo>
                      <a:lnTo>
                        <a:pt x="224" y="577"/>
                      </a:lnTo>
                      <a:lnTo>
                        <a:pt x="224" y="578"/>
                      </a:lnTo>
                      <a:lnTo>
                        <a:pt x="224" y="579"/>
                      </a:lnTo>
                      <a:lnTo>
                        <a:pt x="224" y="580"/>
                      </a:lnTo>
                      <a:lnTo>
                        <a:pt x="224" y="581"/>
                      </a:lnTo>
                      <a:lnTo>
                        <a:pt x="223" y="582"/>
                      </a:lnTo>
                      <a:lnTo>
                        <a:pt x="223" y="583"/>
                      </a:lnTo>
                      <a:lnTo>
                        <a:pt x="223" y="584"/>
                      </a:lnTo>
                      <a:lnTo>
                        <a:pt x="222" y="584"/>
                      </a:lnTo>
                      <a:lnTo>
                        <a:pt x="222" y="585"/>
                      </a:lnTo>
                      <a:lnTo>
                        <a:pt x="222" y="586"/>
                      </a:lnTo>
                      <a:lnTo>
                        <a:pt x="221" y="586"/>
                      </a:lnTo>
                      <a:lnTo>
                        <a:pt x="220" y="587"/>
                      </a:lnTo>
                      <a:lnTo>
                        <a:pt x="220" y="588"/>
                      </a:lnTo>
                      <a:lnTo>
                        <a:pt x="221" y="588"/>
                      </a:lnTo>
                      <a:lnTo>
                        <a:pt x="222" y="589"/>
                      </a:lnTo>
                      <a:lnTo>
                        <a:pt x="221" y="589"/>
                      </a:lnTo>
                      <a:lnTo>
                        <a:pt x="220" y="589"/>
                      </a:lnTo>
                      <a:lnTo>
                        <a:pt x="219" y="589"/>
                      </a:lnTo>
                      <a:lnTo>
                        <a:pt x="218" y="590"/>
                      </a:lnTo>
                      <a:lnTo>
                        <a:pt x="217" y="591"/>
                      </a:lnTo>
                      <a:lnTo>
                        <a:pt x="217" y="592"/>
                      </a:lnTo>
                      <a:lnTo>
                        <a:pt x="218" y="592"/>
                      </a:lnTo>
                      <a:lnTo>
                        <a:pt x="217" y="593"/>
                      </a:lnTo>
                      <a:lnTo>
                        <a:pt x="216" y="594"/>
                      </a:lnTo>
                      <a:lnTo>
                        <a:pt x="216" y="595"/>
                      </a:lnTo>
                      <a:lnTo>
                        <a:pt x="216" y="596"/>
                      </a:lnTo>
                      <a:lnTo>
                        <a:pt x="216" y="597"/>
                      </a:lnTo>
                      <a:lnTo>
                        <a:pt x="215" y="596"/>
                      </a:lnTo>
                      <a:lnTo>
                        <a:pt x="214" y="596"/>
                      </a:lnTo>
                      <a:lnTo>
                        <a:pt x="214" y="597"/>
                      </a:lnTo>
                      <a:lnTo>
                        <a:pt x="214" y="598"/>
                      </a:lnTo>
                      <a:lnTo>
                        <a:pt x="213" y="598"/>
                      </a:lnTo>
                      <a:lnTo>
                        <a:pt x="212" y="598"/>
                      </a:lnTo>
                      <a:lnTo>
                        <a:pt x="212" y="599"/>
                      </a:lnTo>
                      <a:lnTo>
                        <a:pt x="211" y="599"/>
                      </a:lnTo>
                      <a:lnTo>
                        <a:pt x="211" y="600"/>
                      </a:lnTo>
                      <a:lnTo>
                        <a:pt x="210" y="600"/>
                      </a:lnTo>
                      <a:lnTo>
                        <a:pt x="209" y="600"/>
                      </a:lnTo>
                      <a:lnTo>
                        <a:pt x="208" y="601"/>
                      </a:lnTo>
                      <a:lnTo>
                        <a:pt x="208" y="602"/>
                      </a:lnTo>
                      <a:lnTo>
                        <a:pt x="207" y="603"/>
                      </a:lnTo>
                      <a:lnTo>
                        <a:pt x="206" y="603"/>
                      </a:lnTo>
                      <a:lnTo>
                        <a:pt x="206" y="604"/>
                      </a:lnTo>
                      <a:lnTo>
                        <a:pt x="207" y="605"/>
                      </a:lnTo>
                      <a:lnTo>
                        <a:pt x="207" y="606"/>
                      </a:lnTo>
                      <a:lnTo>
                        <a:pt x="206" y="606"/>
                      </a:lnTo>
                      <a:lnTo>
                        <a:pt x="206" y="607"/>
                      </a:lnTo>
                      <a:lnTo>
                        <a:pt x="205" y="607"/>
                      </a:lnTo>
                      <a:lnTo>
                        <a:pt x="205" y="608"/>
                      </a:lnTo>
                      <a:lnTo>
                        <a:pt x="205" y="609"/>
                      </a:lnTo>
                      <a:lnTo>
                        <a:pt x="204" y="609"/>
                      </a:lnTo>
                      <a:lnTo>
                        <a:pt x="204" y="610"/>
                      </a:lnTo>
                      <a:lnTo>
                        <a:pt x="204" y="611"/>
                      </a:lnTo>
                      <a:lnTo>
                        <a:pt x="203" y="611"/>
                      </a:lnTo>
                      <a:lnTo>
                        <a:pt x="203" y="612"/>
                      </a:lnTo>
                      <a:lnTo>
                        <a:pt x="203" y="613"/>
                      </a:lnTo>
                      <a:lnTo>
                        <a:pt x="203" y="614"/>
                      </a:lnTo>
                      <a:lnTo>
                        <a:pt x="203" y="615"/>
                      </a:lnTo>
                      <a:lnTo>
                        <a:pt x="204" y="615"/>
                      </a:lnTo>
                      <a:lnTo>
                        <a:pt x="205" y="616"/>
                      </a:lnTo>
                      <a:lnTo>
                        <a:pt x="205" y="617"/>
                      </a:lnTo>
                      <a:lnTo>
                        <a:pt x="205" y="618"/>
                      </a:lnTo>
                      <a:lnTo>
                        <a:pt x="206" y="619"/>
                      </a:lnTo>
                      <a:lnTo>
                        <a:pt x="206" y="620"/>
                      </a:lnTo>
                      <a:lnTo>
                        <a:pt x="206" y="621"/>
                      </a:lnTo>
                      <a:lnTo>
                        <a:pt x="207" y="621"/>
                      </a:lnTo>
                      <a:lnTo>
                        <a:pt x="207" y="622"/>
                      </a:lnTo>
                      <a:lnTo>
                        <a:pt x="206" y="623"/>
                      </a:lnTo>
                      <a:lnTo>
                        <a:pt x="207" y="623"/>
                      </a:lnTo>
                      <a:lnTo>
                        <a:pt x="207" y="624"/>
                      </a:lnTo>
                      <a:lnTo>
                        <a:pt x="207" y="625"/>
                      </a:lnTo>
                      <a:lnTo>
                        <a:pt x="208" y="625"/>
                      </a:lnTo>
                      <a:lnTo>
                        <a:pt x="208" y="626"/>
                      </a:lnTo>
                      <a:lnTo>
                        <a:pt x="207" y="626"/>
                      </a:lnTo>
                      <a:lnTo>
                        <a:pt x="208" y="627"/>
                      </a:lnTo>
                      <a:lnTo>
                        <a:pt x="207" y="628"/>
                      </a:lnTo>
                      <a:lnTo>
                        <a:pt x="207" y="629"/>
                      </a:lnTo>
                      <a:lnTo>
                        <a:pt x="208" y="630"/>
                      </a:lnTo>
                      <a:lnTo>
                        <a:pt x="208" y="632"/>
                      </a:lnTo>
                      <a:lnTo>
                        <a:pt x="209" y="632"/>
                      </a:lnTo>
                      <a:lnTo>
                        <a:pt x="209" y="633"/>
                      </a:lnTo>
                      <a:lnTo>
                        <a:pt x="209" y="634"/>
                      </a:lnTo>
                      <a:lnTo>
                        <a:pt x="209" y="635"/>
                      </a:lnTo>
                      <a:lnTo>
                        <a:pt x="209" y="636"/>
                      </a:lnTo>
                      <a:lnTo>
                        <a:pt x="209" y="637"/>
                      </a:lnTo>
                      <a:lnTo>
                        <a:pt x="209" y="638"/>
                      </a:lnTo>
                      <a:lnTo>
                        <a:pt x="209" y="639"/>
                      </a:lnTo>
                      <a:lnTo>
                        <a:pt x="208" y="639"/>
                      </a:lnTo>
                      <a:lnTo>
                        <a:pt x="209" y="640"/>
                      </a:lnTo>
                      <a:lnTo>
                        <a:pt x="209" y="641"/>
                      </a:lnTo>
                      <a:lnTo>
                        <a:pt x="208" y="641"/>
                      </a:lnTo>
                      <a:lnTo>
                        <a:pt x="208" y="642"/>
                      </a:lnTo>
                      <a:lnTo>
                        <a:pt x="208" y="643"/>
                      </a:lnTo>
                      <a:lnTo>
                        <a:pt x="209" y="643"/>
                      </a:lnTo>
                      <a:lnTo>
                        <a:pt x="209" y="644"/>
                      </a:lnTo>
                      <a:lnTo>
                        <a:pt x="209" y="645"/>
                      </a:lnTo>
                      <a:lnTo>
                        <a:pt x="209" y="646"/>
                      </a:lnTo>
                      <a:lnTo>
                        <a:pt x="210" y="646"/>
                      </a:lnTo>
                      <a:lnTo>
                        <a:pt x="211" y="646"/>
                      </a:lnTo>
                      <a:lnTo>
                        <a:pt x="211" y="647"/>
                      </a:lnTo>
                      <a:lnTo>
                        <a:pt x="212" y="646"/>
                      </a:lnTo>
                      <a:lnTo>
                        <a:pt x="213" y="646"/>
                      </a:lnTo>
                      <a:lnTo>
                        <a:pt x="213" y="647"/>
                      </a:lnTo>
                      <a:lnTo>
                        <a:pt x="214" y="648"/>
                      </a:lnTo>
                      <a:lnTo>
                        <a:pt x="215" y="649"/>
                      </a:lnTo>
                      <a:lnTo>
                        <a:pt x="215" y="650"/>
                      </a:lnTo>
                      <a:lnTo>
                        <a:pt x="216" y="651"/>
                      </a:lnTo>
                      <a:lnTo>
                        <a:pt x="216" y="652"/>
                      </a:lnTo>
                      <a:lnTo>
                        <a:pt x="216" y="653"/>
                      </a:lnTo>
                      <a:lnTo>
                        <a:pt x="216" y="654"/>
                      </a:lnTo>
                      <a:lnTo>
                        <a:pt x="216" y="655"/>
                      </a:lnTo>
                      <a:lnTo>
                        <a:pt x="217" y="655"/>
                      </a:lnTo>
                      <a:lnTo>
                        <a:pt x="216" y="655"/>
                      </a:lnTo>
                      <a:lnTo>
                        <a:pt x="217" y="655"/>
                      </a:lnTo>
                      <a:lnTo>
                        <a:pt x="216" y="656"/>
                      </a:lnTo>
                      <a:lnTo>
                        <a:pt x="217" y="656"/>
                      </a:lnTo>
                      <a:lnTo>
                        <a:pt x="217" y="657"/>
                      </a:lnTo>
                      <a:lnTo>
                        <a:pt x="216" y="657"/>
                      </a:lnTo>
                      <a:lnTo>
                        <a:pt x="216" y="658"/>
                      </a:lnTo>
                      <a:lnTo>
                        <a:pt x="215" y="658"/>
                      </a:lnTo>
                      <a:lnTo>
                        <a:pt x="214" y="659"/>
                      </a:lnTo>
                      <a:lnTo>
                        <a:pt x="214" y="660"/>
                      </a:lnTo>
                      <a:lnTo>
                        <a:pt x="213" y="660"/>
                      </a:lnTo>
                      <a:lnTo>
                        <a:pt x="213" y="661"/>
                      </a:lnTo>
                      <a:lnTo>
                        <a:pt x="213" y="662"/>
                      </a:lnTo>
                      <a:lnTo>
                        <a:pt x="212" y="662"/>
                      </a:lnTo>
                      <a:lnTo>
                        <a:pt x="212" y="663"/>
                      </a:lnTo>
                      <a:lnTo>
                        <a:pt x="212" y="664"/>
                      </a:lnTo>
                      <a:lnTo>
                        <a:pt x="213" y="665"/>
                      </a:lnTo>
                      <a:lnTo>
                        <a:pt x="212" y="665"/>
                      </a:lnTo>
                      <a:lnTo>
                        <a:pt x="212" y="666"/>
                      </a:lnTo>
                      <a:lnTo>
                        <a:pt x="213" y="666"/>
                      </a:lnTo>
                      <a:lnTo>
                        <a:pt x="213" y="667"/>
                      </a:lnTo>
                      <a:lnTo>
                        <a:pt x="213" y="668"/>
                      </a:lnTo>
                      <a:lnTo>
                        <a:pt x="213" y="669"/>
                      </a:lnTo>
                      <a:lnTo>
                        <a:pt x="212" y="670"/>
                      </a:lnTo>
                      <a:lnTo>
                        <a:pt x="213" y="670"/>
                      </a:lnTo>
                      <a:lnTo>
                        <a:pt x="212" y="671"/>
                      </a:lnTo>
                      <a:lnTo>
                        <a:pt x="212" y="672"/>
                      </a:lnTo>
                      <a:lnTo>
                        <a:pt x="212" y="673"/>
                      </a:lnTo>
                      <a:lnTo>
                        <a:pt x="212" y="674"/>
                      </a:lnTo>
                      <a:lnTo>
                        <a:pt x="212" y="675"/>
                      </a:lnTo>
                      <a:lnTo>
                        <a:pt x="213" y="675"/>
                      </a:lnTo>
                      <a:lnTo>
                        <a:pt x="212" y="676"/>
                      </a:lnTo>
                      <a:lnTo>
                        <a:pt x="213" y="676"/>
                      </a:lnTo>
                      <a:lnTo>
                        <a:pt x="213" y="677"/>
                      </a:lnTo>
                      <a:lnTo>
                        <a:pt x="212" y="677"/>
                      </a:lnTo>
                      <a:lnTo>
                        <a:pt x="213" y="678"/>
                      </a:lnTo>
                      <a:lnTo>
                        <a:pt x="213" y="679"/>
                      </a:lnTo>
                      <a:lnTo>
                        <a:pt x="213" y="680"/>
                      </a:lnTo>
                      <a:lnTo>
                        <a:pt x="212" y="680"/>
                      </a:lnTo>
                      <a:lnTo>
                        <a:pt x="212" y="681"/>
                      </a:lnTo>
                      <a:lnTo>
                        <a:pt x="211" y="681"/>
                      </a:lnTo>
                      <a:lnTo>
                        <a:pt x="211" y="682"/>
                      </a:lnTo>
                      <a:lnTo>
                        <a:pt x="210" y="683"/>
                      </a:lnTo>
                      <a:lnTo>
                        <a:pt x="210" y="684"/>
                      </a:lnTo>
                      <a:lnTo>
                        <a:pt x="210" y="685"/>
                      </a:lnTo>
                      <a:lnTo>
                        <a:pt x="209" y="685"/>
                      </a:lnTo>
                      <a:lnTo>
                        <a:pt x="209" y="686"/>
                      </a:lnTo>
                      <a:lnTo>
                        <a:pt x="209" y="687"/>
                      </a:lnTo>
                      <a:lnTo>
                        <a:pt x="209" y="688"/>
                      </a:lnTo>
                      <a:lnTo>
                        <a:pt x="209" y="689"/>
                      </a:lnTo>
                      <a:lnTo>
                        <a:pt x="209" y="690"/>
                      </a:lnTo>
                      <a:lnTo>
                        <a:pt x="210" y="690"/>
                      </a:lnTo>
                      <a:lnTo>
                        <a:pt x="210" y="691"/>
                      </a:lnTo>
                      <a:lnTo>
                        <a:pt x="210" y="692"/>
                      </a:lnTo>
                      <a:lnTo>
                        <a:pt x="210" y="693"/>
                      </a:lnTo>
                      <a:lnTo>
                        <a:pt x="210" y="694"/>
                      </a:lnTo>
                      <a:lnTo>
                        <a:pt x="209" y="695"/>
                      </a:lnTo>
                      <a:lnTo>
                        <a:pt x="209" y="696"/>
                      </a:lnTo>
                      <a:lnTo>
                        <a:pt x="209" y="697"/>
                      </a:lnTo>
                      <a:lnTo>
                        <a:pt x="208" y="697"/>
                      </a:lnTo>
                      <a:lnTo>
                        <a:pt x="208" y="698"/>
                      </a:lnTo>
                      <a:lnTo>
                        <a:pt x="208" y="699"/>
                      </a:lnTo>
                      <a:lnTo>
                        <a:pt x="208" y="700"/>
                      </a:lnTo>
                      <a:lnTo>
                        <a:pt x="207" y="700"/>
                      </a:lnTo>
                      <a:lnTo>
                        <a:pt x="207" y="701"/>
                      </a:lnTo>
                      <a:lnTo>
                        <a:pt x="208" y="701"/>
                      </a:lnTo>
                      <a:lnTo>
                        <a:pt x="207" y="701"/>
                      </a:lnTo>
                      <a:lnTo>
                        <a:pt x="207" y="702"/>
                      </a:lnTo>
                      <a:lnTo>
                        <a:pt x="208" y="702"/>
                      </a:lnTo>
                      <a:lnTo>
                        <a:pt x="208" y="703"/>
                      </a:lnTo>
                      <a:lnTo>
                        <a:pt x="207" y="703"/>
                      </a:lnTo>
                      <a:lnTo>
                        <a:pt x="208" y="704"/>
                      </a:lnTo>
                      <a:lnTo>
                        <a:pt x="207" y="704"/>
                      </a:lnTo>
                      <a:lnTo>
                        <a:pt x="207" y="705"/>
                      </a:lnTo>
                      <a:lnTo>
                        <a:pt x="207" y="706"/>
                      </a:lnTo>
                      <a:lnTo>
                        <a:pt x="206" y="706"/>
                      </a:lnTo>
                      <a:lnTo>
                        <a:pt x="206" y="707"/>
                      </a:lnTo>
                      <a:lnTo>
                        <a:pt x="205" y="707"/>
                      </a:lnTo>
                      <a:lnTo>
                        <a:pt x="205" y="708"/>
                      </a:lnTo>
                      <a:lnTo>
                        <a:pt x="205" y="709"/>
                      </a:lnTo>
                      <a:lnTo>
                        <a:pt x="204" y="709"/>
                      </a:lnTo>
                      <a:lnTo>
                        <a:pt x="203" y="710"/>
                      </a:lnTo>
                      <a:lnTo>
                        <a:pt x="203" y="711"/>
                      </a:lnTo>
                      <a:lnTo>
                        <a:pt x="202" y="711"/>
                      </a:lnTo>
                      <a:lnTo>
                        <a:pt x="201" y="712"/>
                      </a:lnTo>
                      <a:lnTo>
                        <a:pt x="202" y="712"/>
                      </a:lnTo>
                      <a:lnTo>
                        <a:pt x="201" y="712"/>
                      </a:lnTo>
                      <a:lnTo>
                        <a:pt x="201" y="713"/>
                      </a:lnTo>
                      <a:lnTo>
                        <a:pt x="201" y="714"/>
                      </a:lnTo>
                      <a:lnTo>
                        <a:pt x="201" y="716"/>
                      </a:lnTo>
                      <a:lnTo>
                        <a:pt x="199" y="716"/>
                      </a:lnTo>
                      <a:lnTo>
                        <a:pt x="197" y="716"/>
                      </a:lnTo>
                      <a:lnTo>
                        <a:pt x="196" y="715"/>
                      </a:lnTo>
                      <a:lnTo>
                        <a:pt x="196" y="714"/>
                      </a:lnTo>
                      <a:lnTo>
                        <a:pt x="196" y="713"/>
                      </a:lnTo>
                      <a:lnTo>
                        <a:pt x="196" y="712"/>
                      </a:lnTo>
                      <a:lnTo>
                        <a:pt x="196" y="711"/>
                      </a:lnTo>
                      <a:lnTo>
                        <a:pt x="196" y="710"/>
                      </a:lnTo>
                      <a:lnTo>
                        <a:pt x="195" y="710"/>
                      </a:lnTo>
                      <a:lnTo>
                        <a:pt x="195" y="709"/>
                      </a:lnTo>
                      <a:lnTo>
                        <a:pt x="194" y="709"/>
                      </a:lnTo>
                      <a:lnTo>
                        <a:pt x="194" y="710"/>
                      </a:lnTo>
                      <a:lnTo>
                        <a:pt x="193" y="710"/>
                      </a:lnTo>
                      <a:lnTo>
                        <a:pt x="192" y="711"/>
                      </a:lnTo>
                      <a:lnTo>
                        <a:pt x="190" y="712"/>
                      </a:lnTo>
                      <a:lnTo>
                        <a:pt x="189" y="712"/>
                      </a:lnTo>
                      <a:lnTo>
                        <a:pt x="187" y="711"/>
                      </a:lnTo>
                      <a:lnTo>
                        <a:pt x="186" y="711"/>
                      </a:lnTo>
                      <a:lnTo>
                        <a:pt x="185" y="712"/>
                      </a:lnTo>
                      <a:lnTo>
                        <a:pt x="184" y="712"/>
                      </a:lnTo>
                      <a:lnTo>
                        <a:pt x="184" y="711"/>
                      </a:lnTo>
                      <a:lnTo>
                        <a:pt x="183" y="711"/>
                      </a:lnTo>
                      <a:lnTo>
                        <a:pt x="183" y="710"/>
                      </a:lnTo>
                      <a:lnTo>
                        <a:pt x="183" y="709"/>
                      </a:lnTo>
                      <a:lnTo>
                        <a:pt x="182" y="709"/>
                      </a:lnTo>
                      <a:lnTo>
                        <a:pt x="182" y="708"/>
                      </a:lnTo>
                      <a:lnTo>
                        <a:pt x="181" y="708"/>
                      </a:lnTo>
                      <a:lnTo>
                        <a:pt x="179" y="708"/>
                      </a:lnTo>
                      <a:lnTo>
                        <a:pt x="177" y="709"/>
                      </a:lnTo>
                      <a:lnTo>
                        <a:pt x="176" y="709"/>
                      </a:lnTo>
                      <a:lnTo>
                        <a:pt x="175" y="708"/>
                      </a:lnTo>
                      <a:lnTo>
                        <a:pt x="174" y="708"/>
                      </a:lnTo>
                      <a:lnTo>
                        <a:pt x="173" y="708"/>
                      </a:lnTo>
                      <a:lnTo>
                        <a:pt x="172" y="709"/>
                      </a:lnTo>
                      <a:lnTo>
                        <a:pt x="172" y="708"/>
                      </a:lnTo>
                      <a:lnTo>
                        <a:pt x="171" y="708"/>
                      </a:lnTo>
                      <a:lnTo>
                        <a:pt x="171" y="707"/>
                      </a:lnTo>
                      <a:lnTo>
                        <a:pt x="170" y="707"/>
                      </a:lnTo>
                      <a:lnTo>
                        <a:pt x="169" y="707"/>
                      </a:lnTo>
                      <a:lnTo>
                        <a:pt x="169" y="706"/>
                      </a:lnTo>
                      <a:lnTo>
                        <a:pt x="168" y="704"/>
                      </a:lnTo>
                      <a:lnTo>
                        <a:pt x="168" y="703"/>
                      </a:lnTo>
                      <a:lnTo>
                        <a:pt x="167" y="702"/>
                      </a:lnTo>
                      <a:lnTo>
                        <a:pt x="166" y="701"/>
                      </a:lnTo>
                      <a:lnTo>
                        <a:pt x="166" y="700"/>
                      </a:lnTo>
                      <a:lnTo>
                        <a:pt x="165" y="700"/>
                      </a:lnTo>
                      <a:lnTo>
                        <a:pt x="164" y="700"/>
                      </a:lnTo>
                      <a:lnTo>
                        <a:pt x="163" y="699"/>
                      </a:lnTo>
                      <a:lnTo>
                        <a:pt x="163" y="698"/>
                      </a:lnTo>
                      <a:lnTo>
                        <a:pt x="163" y="697"/>
                      </a:lnTo>
                      <a:lnTo>
                        <a:pt x="163" y="696"/>
                      </a:lnTo>
                      <a:lnTo>
                        <a:pt x="163" y="695"/>
                      </a:lnTo>
                      <a:lnTo>
                        <a:pt x="163" y="694"/>
                      </a:lnTo>
                      <a:lnTo>
                        <a:pt x="162" y="694"/>
                      </a:lnTo>
                      <a:lnTo>
                        <a:pt x="162" y="693"/>
                      </a:lnTo>
                      <a:lnTo>
                        <a:pt x="161" y="692"/>
                      </a:lnTo>
                      <a:lnTo>
                        <a:pt x="162" y="692"/>
                      </a:lnTo>
                      <a:lnTo>
                        <a:pt x="162" y="691"/>
                      </a:lnTo>
                      <a:lnTo>
                        <a:pt x="162" y="690"/>
                      </a:lnTo>
                      <a:lnTo>
                        <a:pt x="162" y="689"/>
                      </a:lnTo>
                      <a:lnTo>
                        <a:pt x="163" y="689"/>
                      </a:lnTo>
                      <a:lnTo>
                        <a:pt x="162" y="688"/>
                      </a:lnTo>
                      <a:lnTo>
                        <a:pt x="162" y="687"/>
                      </a:lnTo>
                      <a:lnTo>
                        <a:pt x="162" y="686"/>
                      </a:lnTo>
                      <a:lnTo>
                        <a:pt x="162" y="685"/>
                      </a:lnTo>
                      <a:lnTo>
                        <a:pt x="162" y="684"/>
                      </a:lnTo>
                      <a:lnTo>
                        <a:pt x="161" y="684"/>
                      </a:lnTo>
                      <a:lnTo>
                        <a:pt x="161" y="683"/>
                      </a:lnTo>
                      <a:lnTo>
                        <a:pt x="161" y="682"/>
                      </a:lnTo>
                      <a:lnTo>
                        <a:pt x="162" y="682"/>
                      </a:lnTo>
                      <a:lnTo>
                        <a:pt x="161" y="682"/>
                      </a:lnTo>
                      <a:lnTo>
                        <a:pt x="161" y="681"/>
                      </a:lnTo>
                      <a:lnTo>
                        <a:pt x="161" y="680"/>
                      </a:lnTo>
                      <a:lnTo>
                        <a:pt x="160" y="679"/>
                      </a:lnTo>
                      <a:lnTo>
                        <a:pt x="160" y="678"/>
                      </a:lnTo>
                      <a:lnTo>
                        <a:pt x="160" y="677"/>
                      </a:lnTo>
                      <a:lnTo>
                        <a:pt x="159" y="677"/>
                      </a:lnTo>
                      <a:lnTo>
                        <a:pt x="158" y="678"/>
                      </a:lnTo>
                      <a:lnTo>
                        <a:pt x="157" y="678"/>
                      </a:lnTo>
                      <a:lnTo>
                        <a:pt x="156" y="678"/>
                      </a:lnTo>
                      <a:lnTo>
                        <a:pt x="155" y="678"/>
                      </a:lnTo>
                      <a:lnTo>
                        <a:pt x="154" y="678"/>
                      </a:lnTo>
                      <a:lnTo>
                        <a:pt x="154" y="677"/>
                      </a:lnTo>
                      <a:lnTo>
                        <a:pt x="155" y="676"/>
                      </a:lnTo>
                      <a:lnTo>
                        <a:pt x="155" y="675"/>
                      </a:lnTo>
                      <a:lnTo>
                        <a:pt x="155" y="674"/>
                      </a:lnTo>
                      <a:lnTo>
                        <a:pt x="154" y="674"/>
                      </a:lnTo>
                      <a:lnTo>
                        <a:pt x="153" y="673"/>
                      </a:lnTo>
                      <a:lnTo>
                        <a:pt x="151" y="673"/>
                      </a:lnTo>
                      <a:lnTo>
                        <a:pt x="150" y="672"/>
                      </a:lnTo>
                      <a:lnTo>
                        <a:pt x="149" y="672"/>
                      </a:lnTo>
                      <a:lnTo>
                        <a:pt x="149" y="671"/>
                      </a:lnTo>
                      <a:lnTo>
                        <a:pt x="150" y="671"/>
                      </a:lnTo>
                      <a:lnTo>
                        <a:pt x="150" y="670"/>
                      </a:lnTo>
                      <a:lnTo>
                        <a:pt x="149" y="670"/>
                      </a:lnTo>
                      <a:lnTo>
                        <a:pt x="149" y="669"/>
                      </a:lnTo>
                      <a:lnTo>
                        <a:pt x="149" y="668"/>
                      </a:lnTo>
                      <a:lnTo>
                        <a:pt x="150" y="668"/>
                      </a:lnTo>
                      <a:lnTo>
                        <a:pt x="152" y="666"/>
                      </a:lnTo>
                      <a:lnTo>
                        <a:pt x="153" y="666"/>
                      </a:lnTo>
                      <a:lnTo>
                        <a:pt x="153" y="665"/>
                      </a:lnTo>
                      <a:lnTo>
                        <a:pt x="153" y="664"/>
                      </a:lnTo>
                      <a:lnTo>
                        <a:pt x="154" y="663"/>
                      </a:lnTo>
                      <a:lnTo>
                        <a:pt x="154" y="662"/>
                      </a:lnTo>
                      <a:lnTo>
                        <a:pt x="154" y="661"/>
                      </a:lnTo>
                      <a:lnTo>
                        <a:pt x="154" y="660"/>
                      </a:lnTo>
                      <a:lnTo>
                        <a:pt x="155" y="660"/>
                      </a:lnTo>
                      <a:lnTo>
                        <a:pt x="156" y="660"/>
                      </a:lnTo>
                      <a:lnTo>
                        <a:pt x="156" y="659"/>
                      </a:lnTo>
                      <a:lnTo>
                        <a:pt x="158" y="659"/>
                      </a:lnTo>
                      <a:lnTo>
                        <a:pt x="158" y="658"/>
                      </a:lnTo>
                      <a:lnTo>
                        <a:pt x="157" y="657"/>
                      </a:lnTo>
                      <a:lnTo>
                        <a:pt x="157" y="656"/>
                      </a:lnTo>
                      <a:lnTo>
                        <a:pt x="156" y="656"/>
                      </a:lnTo>
                      <a:lnTo>
                        <a:pt x="156" y="655"/>
                      </a:lnTo>
                      <a:lnTo>
                        <a:pt x="156" y="654"/>
                      </a:lnTo>
                      <a:lnTo>
                        <a:pt x="157" y="653"/>
                      </a:lnTo>
                      <a:lnTo>
                        <a:pt x="157" y="652"/>
                      </a:lnTo>
                      <a:lnTo>
                        <a:pt x="156" y="652"/>
                      </a:lnTo>
                      <a:lnTo>
                        <a:pt x="155" y="652"/>
                      </a:lnTo>
                      <a:lnTo>
                        <a:pt x="154" y="652"/>
                      </a:lnTo>
                      <a:lnTo>
                        <a:pt x="154" y="651"/>
                      </a:lnTo>
                      <a:lnTo>
                        <a:pt x="153" y="651"/>
                      </a:lnTo>
                      <a:lnTo>
                        <a:pt x="152" y="651"/>
                      </a:lnTo>
                      <a:lnTo>
                        <a:pt x="152" y="650"/>
                      </a:lnTo>
                      <a:lnTo>
                        <a:pt x="151" y="650"/>
                      </a:lnTo>
                      <a:lnTo>
                        <a:pt x="150" y="649"/>
                      </a:lnTo>
                      <a:lnTo>
                        <a:pt x="151" y="648"/>
                      </a:lnTo>
                      <a:lnTo>
                        <a:pt x="151" y="647"/>
                      </a:lnTo>
                      <a:lnTo>
                        <a:pt x="152" y="647"/>
                      </a:lnTo>
                      <a:lnTo>
                        <a:pt x="152" y="646"/>
                      </a:lnTo>
                      <a:lnTo>
                        <a:pt x="151" y="646"/>
                      </a:lnTo>
                      <a:lnTo>
                        <a:pt x="150" y="646"/>
                      </a:lnTo>
                      <a:lnTo>
                        <a:pt x="150" y="645"/>
                      </a:lnTo>
                      <a:lnTo>
                        <a:pt x="149" y="645"/>
                      </a:lnTo>
                      <a:lnTo>
                        <a:pt x="148" y="645"/>
                      </a:lnTo>
                      <a:lnTo>
                        <a:pt x="147" y="645"/>
                      </a:lnTo>
                      <a:lnTo>
                        <a:pt x="146" y="645"/>
                      </a:lnTo>
                      <a:lnTo>
                        <a:pt x="145" y="645"/>
                      </a:lnTo>
                      <a:lnTo>
                        <a:pt x="144" y="645"/>
                      </a:lnTo>
                      <a:lnTo>
                        <a:pt x="144" y="646"/>
                      </a:lnTo>
                      <a:lnTo>
                        <a:pt x="143" y="646"/>
                      </a:lnTo>
                      <a:lnTo>
                        <a:pt x="142" y="646"/>
                      </a:lnTo>
                      <a:lnTo>
                        <a:pt x="141" y="645"/>
                      </a:lnTo>
                      <a:lnTo>
                        <a:pt x="142" y="644"/>
                      </a:lnTo>
                      <a:lnTo>
                        <a:pt x="142" y="642"/>
                      </a:lnTo>
                      <a:lnTo>
                        <a:pt x="141" y="642"/>
                      </a:lnTo>
                      <a:lnTo>
                        <a:pt x="140" y="641"/>
                      </a:lnTo>
                      <a:lnTo>
                        <a:pt x="139" y="640"/>
                      </a:lnTo>
                      <a:lnTo>
                        <a:pt x="139" y="639"/>
                      </a:lnTo>
                      <a:lnTo>
                        <a:pt x="139" y="638"/>
                      </a:lnTo>
                      <a:lnTo>
                        <a:pt x="138" y="638"/>
                      </a:lnTo>
                      <a:lnTo>
                        <a:pt x="139" y="638"/>
                      </a:lnTo>
                      <a:lnTo>
                        <a:pt x="138" y="637"/>
                      </a:lnTo>
                      <a:lnTo>
                        <a:pt x="137" y="637"/>
                      </a:lnTo>
                      <a:lnTo>
                        <a:pt x="136" y="637"/>
                      </a:lnTo>
                      <a:lnTo>
                        <a:pt x="136" y="636"/>
                      </a:lnTo>
                      <a:lnTo>
                        <a:pt x="136" y="635"/>
                      </a:lnTo>
                      <a:lnTo>
                        <a:pt x="137" y="635"/>
                      </a:lnTo>
                      <a:lnTo>
                        <a:pt x="137" y="634"/>
                      </a:lnTo>
                      <a:lnTo>
                        <a:pt x="138" y="634"/>
                      </a:lnTo>
                      <a:lnTo>
                        <a:pt x="138" y="633"/>
                      </a:lnTo>
                      <a:lnTo>
                        <a:pt x="137" y="633"/>
                      </a:lnTo>
                      <a:lnTo>
                        <a:pt x="137" y="632"/>
                      </a:lnTo>
                      <a:lnTo>
                        <a:pt x="138" y="631"/>
                      </a:lnTo>
                      <a:lnTo>
                        <a:pt x="138" y="630"/>
                      </a:lnTo>
                      <a:lnTo>
                        <a:pt x="138" y="629"/>
                      </a:lnTo>
                      <a:lnTo>
                        <a:pt x="137" y="629"/>
                      </a:lnTo>
                      <a:lnTo>
                        <a:pt x="136" y="628"/>
                      </a:lnTo>
                      <a:lnTo>
                        <a:pt x="136" y="626"/>
                      </a:lnTo>
                      <a:lnTo>
                        <a:pt x="136" y="625"/>
                      </a:lnTo>
                      <a:lnTo>
                        <a:pt x="135" y="625"/>
                      </a:lnTo>
                      <a:lnTo>
                        <a:pt x="134" y="625"/>
                      </a:lnTo>
                      <a:lnTo>
                        <a:pt x="134" y="624"/>
                      </a:lnTo>
                      <a:lnTo>
                        <a:pt x="133" y="624"/>
                      </a:lnTo>
                      <a:lnTo>
                        <a:pt x="133" y="623"/>
                      </a:lnTo>
                      <a:lnTo>
                        <a:pt x="132" y="623"/>
                      </a:lnTo>
                      <a:lnTo>
                        <a:pt x="132" y="624"/>
                      </a:lnTo>
                      <a:lnTo>
                        <a:pt x="131" y="623"/>
                      </a:lnTo>
                      <a:lnTo>
                        <a:pt x="130" y="623"/>
                      </a:lnTo>
                      <a:lnTo>
                        <a:pt x="130" y="622"/>
                      </a:lnTo>
                      <a:lnTo>
                        <a:pt x="130" y="621"/>
                      </a:lnTo>
                      <a:lnTo>
                        <a:pt x="131" y="621"/>
                      </a:lnTo>
                      <a:lnTo>
                        <a:pt x="131" y="620"/>
                      </a:lnTo>
                      <a:lnTo>
                        <a:pt x="130" y="620"/>
                      </a:lnTo>
                      <a:lnTo>
                        <a:pt x="130" y="619"/>
                      </a:lnTo>
                      <a:lnTo>
                        <a:pt x="131" y="620"/>
                      </a:lnTo>
                      <a:lnTo>
                        <a:pt x="131" y="619"/>
                      </a:lnTo>
                      <a:lnTo>
                        <a:pt x="131" y="618"/>
                      </a:lnTo>
                      <a:lnTo>
                        <a:pt x="130" y="618"/>
                      </a:lnTo>
                      <a:lnTo>
                        <a:pt x="129" y="618"/>
                      </a:lnTo>
                      <a:lnTo>
                        <a:pt x="128" y="618"/>
                      </a:lnTo>
                      <a:lnTo>
                        <a:pt x="127" y="619"/>
                      </a:lnTo>
                      <a:lnTo>
                        <a:pt x="126" y="619"/>
                      </a:lnTo>
                      <a:lnTo>
                        <a:pt x="126" y="618"/>
                      </a:lnTo>
                      <a:lnTo>
                        <a:pt x="125" y="619"/>
                      </a:lnTo>
                      <a:lnTo>
                        <a:pt x="124" y="619"/>
                      </a:lnTo>
                      <a:lnTo>
                        <a:pt x="124" y="618"/>
                      </a:lnTo>
                      <a:lnTo>
                        <a:pt x="123" y="618"/>
                      </a:lnTo>
                      <a:lnTo>
                        <a:pt x="122" y="618"/>
                      </a:lnTo>
                      <a:lnTo>
                        <a:pt x="121" y="618"/>
                      </a:lnTo>
                      <a:lnTo>
                        <a:pt x="120" y="617"/>
                      </a:lnTo>
                      <a:lnTo>
                        <a:pt x="119" y="617"/>
                      </a:lnTo>
                      <a:lnTo>
                        <a:pt x="120" y="617"/>
                      </a:lnTo>
                      <a:lnTo>
                        <a:pt x="120" y="616"/>
                      </a:lnTo>
                      <a:lnTo>
                        <a:pt x="120" y="617"/>
                      </a:lnTo>
                      <a:lnTo>
                        <a:pt x="120" y="616"/>
                      </a:lnTo>
                      <a:lnTo>
                        <a:pt x="121" y="616"/>
                      </a:lnTo>
                      <a:lnTo>
                        <a:pt x="121" y="615"/>
                      </a:lnTo>
                      <a:lnTo>
                        <a:pt x="121" y="614"/>
                      </a:lnTo>
                      <a:lnTo>
                        <a:pt x="121" y="613"/>
                      </a:lnTo>
                      <a:lnTo>
                        <a:pt x="121" y="614"/>
                      </a:lnTo>
                      <a:lnTo>
                        <a:pt x="120" y="614"/>
                      </a:lnTo>
                      <a:lnTo>
                        <a:pt x="120" y="613"/>
                      </a:lnTo>
                      <a:lnTo>
                        <a:pt x="121" y="613"/>
                      </a:lnTo>
                      <a:lnTo>
                        <a:pt x="122" y="612"/>
                      </a:lnTo>
                      <a:lnTo>
                        <a:pt x="122" y="611"/>
                      </a:lnTo>
                      <a:lnTo>
                        <a:pt x="123" y="611"/>
                      </a:lnTo>
                      <a:lnTo>
                        <a:pt x="122" y="611"/>
                      </a:lnTo>
                      <a:lnTo>
                        <a:pt x="123" y="611"/>
                      </a:lnTo>
                      <a:lnTo>
                        <a:pt x="123" y="612"/>
                      </a:lnTo>
                      <a:lnTo>
                        <a:pt x="123" y="611"/>
                      </a:lnTo>
                      <a:lnTo>
                        <a:pt x="124" y="611"/>
                      </a:lnTo>
                      <a:lnTo>
                        <a:pt x="124" y="610"/>
                      </a:lnTo>
                      <a:lnTo>
                        <a:pt x="124" y="609"/>
                      </a:lnTo>
                      <a:lnTo>
                        <a:pt x="124" y="608"/>
                      </a:lnTo>
                      <a:lnTo>
                        <a:pt x="125" y="608"/>
                      </a:lnTo>
                      <a:lnTo>
                        <a:pt x="126" y="608"/>
                      </a:lnTo>
                      <a:lnTo>
                        <a:pt x="125" y="608"/>
                      </a:lnTo>
                      <a:lnTo>
                        <a:pt x="125" y="607"/>
                      </a:lnTo>
                      <a:lnTo>
                        <a:pt x="126" y="607"/>
                      </a:lnTo>
                      <a:lnTo>
                        <a:pt x="127" y="607"/>
                      </a:lnTo>
                      <a:lnTo>
                        <a:pt x="127" y="606"/>
                      </a:lnTo>
                      <a:lnTo>
                        <a:pt x="128" y="606"/>
                      </a:lnTo>
                      <a:lnTo>
                        <a:pt x="127" y="605"/>
                      </a:lnTo>
                      <a:lnTo>
                        <a:pt x="126" y="605"/>
                      </a:lnTo>
                      <a:lnTo>
                        <a:pt x="126" y="604"/>
                      </a:lnTo>
                      <a:lnTo>
                        <a:pt x="126" y="603"/>
                      </a:lnTo>
                      <a:lnTo>
                        <a:pt x="127" y="603"/>
                      </a:lnTo>
                      <a:lnTo>
                        <a:pt x="127" y="602"/>
                      </a:lnTo>
                      <a:lnTo>
                        <a:pt x="128" y="602"/>
                      </a:lnTo>
                      <a:lnTo>
                        <a:pt x="129" y="603"/>
                      </a:lnTo>
                      <a:lnTo>
                        <a:pt x="130" y="602"/>
                      </a:lnTo>
                      <a:lnTo>
                        <a:pt x="131" y="602"/>
                      </a:lnTo>
                      <a:lnTo>
                        <a:pt x="132" y="602"/>
                      </a:lnTo>
                      <a:lnTo>
                        <a:pt x="132" y="601"/>
                      </a:lnTo>
                      <a:lnTo>
                        <a:pt x="132" y="600"/>
                      </a:lnTo>
                      <a:lnTo>
                        <a:pt x="133" y="600"/>
                      </a:lnTo>
                      <a:lnTo>
                        <a:pt x="132" y="599"/>
                      </a:lnTo>
                      <a:lnTo>
                        <a:pt x="133" y="599"/>
                      </a:lnTo>
                      <a:lnTo>
                        <a:pt x="133" y="598"/>
                      </a:lnTo>
                      <a:lnTo>
                        <a:pt x="133" y="597"/>
                      </a:lnTo>
                      <a:lnTo>
                        <a:pt x="133" y="596"/>
                      </a:lnTo>
                      <a:lnTo>
                        <a:pt x="133" y="595"/>
                      </a:lnTo>
                      <a:lnTo>
                        <a:pt x="132" y="595"/>
                      </a:lnTo>
                      <a:lnTo>
                        <a:pt x="132" y="594"/>
                      </a:lnTo>
                      <a:lnTo>
                        <a:pt x="132" y="593"/>
                      </a:lnTo>
                      <a:lnTo>
                        <a:pt x="132" y="592"/>
                      </a:lnTo>
                      <a:lnTo>
                        <a:pt x="131" y="592"/>
                      </a:lnTo>
                      <a:lnTo>
                        <a:pt x="131" y="591"/>
                      </a:lnTo>
                      <a:lnTo>
                        <a:pt x="132" y="592"/>
                      </a:lnTo>
                      <a:lnTo>
                        <a:pt x="132" y="591"/>
                      </a:lnTo>
                      <a:lnTo>
                        <a:pt x="133" y="591"/>
                      </a:lnTo>
                      <a:lnTo>
                        <a:pt x="133" y="590"/>
                      </a:lnTo>
                      <a:lnTo>
                        <a:pt x="134" y="590"/>
                      </a:lnTo>
                      <a:lnTo>
                        <a:pt x="134" y="589"/>
                      </a:lnTo>
                      <a:lnTo>
                        <a:pt x="135" y="589"/>
                      </a:lnTo>
                      <a:lnTo>
                        <a:pt x="135" y="588"/>
                      </a:lnTo>
                      <a:lnTo>
                        <a:pt x="135" y="587"/>
                      </a:lnTo>
                      <a:lnTo>
                        <a:pt x="134" y="587"/>
                      </a:lnTo>
                      <a:lnTo>
                        <a:pt x="134" y="586"/>
                      </a:lnTo>
                      <a:lnTo>
                        <a:pt x="133" y="586"/>
                      </a:lnTo>
                      <a:lnTo>
                        <a:pt x="133" y="585"/>
                      </a:lnTo>
                      <a:lnTo>
                        <a:pt x="133" y="584"/>
                      </a:lnTo>
                      <a:lnTo>
                        <a:pt x="133" y="583"/>
                      </a:lnTo>
                      <a:lnTo>
                        <a:pt x="134" y="583"/>
                      </a:lnTo>
                      <a:lnTo>
                        <a:pt x="134" y="582"/>
                      </a:lnTo>
                      <a:lnTo>
                        <a:pt x="133" y="582"/>
                      </a:lnTo>
                      <a:lnTo>
                        <a:pt x="133" y="581"/>
                      </a:lnTo>
                      <a:lnTo>
                        <a:pt x="133" y="582"/>
                      </a:lnTo>
                      <a:lnTo>
                        <a:pt x="133" y="581"/>
                      </a:lnTo>
                      <a:lnTo>
                        <a:pt x="134" y="581"/>
                      </a:lnTo>
                      <a:lnTo>
                        <a:pt x="134" y="580"/>
                      </a:lnTo>
                      <a:lnTo>
                        <a:pt x="135" y="580"/>
                      </a:lnTo>
                      <a:lnTo>
                        <a:pt x="135" y="579"/>
                      </a:lnTo>
                      <a:lnTo>
                        <a:pt x="135" y="580"/>
                      </a:lnTo>
                      <a:lnTo>
                        <a:pt x="136" y="579"/>
                      </a:lnTo>
                      <a:lnTo>
                        <a:pt x="136" y="580"/>
                      </a:lnTo>
                      <a:lnTo>
                        <a:pt x="136" y="579"/>
                      </a:lnTo>
                      <a:lnTo>
                        <a:pt x="137" y="579"/>
                      </a:lnTo>
                      <a:lnTo>
                        <a:pt x="137" y="578"/>
                      </a:lnTo>
                      <a:lnTo>
                        <a:pt x="138" y="578"/>
                      </a:lnTo>
                      <a:lnTo>
                        <a:pt x="137" y="578"/>
                      </a:lnTo>
                      <a:lnTo>
                        <a:pt x="138" y="578"/>
                      </a:lnTo>
                      <a:lnTo>
                        <a:pt x="138" y="577"/>
                      </a:lnTo>
                      <a:lnTo>
                        <a:pt x="139" y="577"/>
                      </a:lnTo>
                      <a:lnTo>
                        <a:pt x="138" y="576"/>
                      </a:lnTo>
                      <a:lnTo>
                        <a:pt x="139" y="576"/>
                      </a:lnTo>
                      <a:lnTo>
                        <a:pt x="138" y="576"/>
                      </a:lnTo>
                      <a:lnTo>
                        <a:pt x="139" y="575"/>
                      </a:lnTo>
                      <a:lnTo>
                        <a:pt x="138" y="575"/>
                      </a:lnTo>
                      <a:lnTo>
                        <a:pt x="138" y="574"/>
                      </a:lnTo>
                      <a:lnTo>
                        <a:pt x="139" y="574"/>
                      </a:lnTo>
                      <a:lnTo>
                        <a:pt x="138" y="574"/>
                      </a:lnTo>
                      <a:lnTo>
                        <a:pt x="139" y="573"/>
                      </a:lnTo>
                      <a:lnTo>
                        <a:pt x="138" y="573"/>
                      </a:lnTo>
                      <a:lnTo>
                        <a:pt x="138" y="572"/>
                      </a:lnTo>
                      <a:lnTo>
                        <a:pt x="139" y="572"/>
                      </a:lnTo>
                      <a:lnTo>
                        <a:pt x="140" y="572"/>
                      </a:lnTo>
                      <a:lnTo>
                        <a:pt x="141" y="572"/>
                      </a:lnTo>
                      <a:lnTo>
                        <a:pt x="142" y="572"/>
                      </a:lnTo>
                      <a:lnTo>
                        <a:pt x="142" y="571"/>
                      </a:lnTo>
                      <a:lnTo>
                        <a:pt x="143" y="571"/>
                      </a:lnTo>
                      <a:lnTo>
                        <a:pt x="143" y="570"/>
                      </a:lnTo>
                      <a:lnTo>
                        <a:pt x="142" y="570"/>
                      </a:lnTo>
                      <a:lnTo>
                        <a:pt x="143" y="569"/>
                      </a:lnTo>
                      <a:lnTo>
                        <a:pt x="143" y="568"/>
                      </a:lnTo>
                      <a:lnTo>
                        <a:pt x="142" y="567"/>
                      </a:lnTo>
                      <a:lnTo>
                        <a:pt x="143" y="567"/>
                      </a:lnTo>
                      <a:lnTo>
                        <a:pt x="144" y="567"/>
                      </a:lnTo>
                      <a:lnTo>
                        <a:pt x="143" y="566"/>
                      </a:lnTo>
                      <a:lnTo>
                        <a:pt x="144" y="565"/>
                      </a:lnTo>
                      <a:lnTo>
                        <a:pt x="144" y="564"/>
                      </a:lnTo>
                      <a:lnTo>
                        <a:pt x="145" y="565"/>
                      </a:lnTo>
                      <a:lnTo>
                        <a:pt x="146" y="565"/>
                      </a:lnTo>
                      <a:lnTo>
                        <a:pt x="147" y="565"/>
                      </a:lnTo>
                      <a:lnTo>
                        <a:pt x="148" y="565"/>
                      </a:lnTo>
                      <a:lnTo>
                        <a:pt x="148" y="566"/>
                      </a:lnTo>
                      <a:lnTo>
                        <a:pt x="149" y="565"/>
                      </a:lnTo>
                      <a:lnTo>
                        <a:pt x="149" y="564"/>
                      </a:lnTo>
                      <a:lnTo>
                        <a:pt x="150" y="564"/>
                      </a:lnTo>
                      <a:lnTo>
                        <a:pt x="151" y="563"/>
                      </a:lnTo>
                      <a:lnTo>
                        <a:pt x="152" y="563"/>
                      </a:lnTo>
                      <a:lnTo>
                        <a:pt x="152" y="562"/>
                      </a:lnTo>
                      <a:lnTo>
                        <a:pt x="153" y="562"/>
                      </a:lnTo>
                      <a:lnTo>
                        <a:pt x="154" y="562"/>
                      </a:lnTo>
                      <a:lnTo>
                        <a:pt x="155" y="562"/>
                      </a:lnTo>
                      <a:lnTo>
                        <a:pt x="156" y="561"/>
                      </a:lnTo>
                      <a:lnTo>
                        <a:pt x="156" y="562"/>
                      </a:lnTo>
                      <a:lnTo>
                        <a:pt x="157" y="562"/>
                      </a:lnTo>
                      <a:lnTo>
                        <a:pt x="158" y="562"/>
                      </a:lnTo>
                      <a:lnTo>
                        <a:pt x="159" y="562"/>
                      </a:lnTo>
                      <a:lnTo>
                        <a:pt x="160" y="562"/>
                      </a:lnTo>
                      <a:lnTo>
                        <a:pt x="161" y="562"/>
                      </a:lnTo>
                      <a:lnTo>
                        <a:pt x="162" y="562"/>
                      </a:lnTo>
                      <a:lnTo>
                        <a:pt x="163" y="562"/>
                      </a:lnTo>
                      <a:lnTo>
                        <a:pt x="163" y="560"/>
                      </a:lnTo>
                      <a:lnTo>
                        <a:pt x="164" y="560"/>
                      </a:lnTo>
                      <a:lnTo>
                        <a:pt x="165" y="560"/>
                      </a:lnTo>
                      <a:lnTo>
                        <a:pt x="165" y="559"/>
                      </a:lnTo>
                      <a:lnTo>
                        <a:pt x="166" y="558"/>
                      </a:lnTo>
                      <a:lnTo>
                        <a:pt x="166" y="557"/>
                      </a:lnTo>
                      <a:lnTo>
                        <a:pt x="166" y="556"/>
                      </a:lnTo>
                      <a:lnTo>
                        <a:pt x="166" y="555"/>
                      </a:lnTo>
                      <a:lnTo>
                        <a:pt x="166" y="554"/>
                      </a:lnTo>
                      <a:lnTo>
                        <a:pt x="167" y="554"/>
                      </a:lnTo>
                      <a:lnTo>
                        <a:pt x="167" y="553"/>
                      </a:lnTo>
                      <a:lnTo>
                        <a:pt x="167" y="552"/>
                      </a:lnTo>
                      <a:lnTo>
                        <a:pt x="166" y="552"/>
                      </a:lnTo>
                      <a:lnTo>
                        <a:pt x="166" y="551"/>
                      </a:lnTo>
                      <a:lnTo>
                        <a:pt x="166" y="550"/>
                      </a:lnTo>
                      <a:lnTo>
                        <a:pt x="166" y="549"/>
                      </a:lnTo>
                      <a:lnTo>
                        <a:pt x="167" y="547"/>
                      </a:lnTo>
                      <a:lnTo>
                        <a:pt x="167" y="546"/>
                      </a:lnTo>
                      <a:lnTo>
                        <a:pt x="168" y="545"/>
                      </a:lnTo>
                      <a:lnTo>
                        <a:pt x="168" y="544"/>
                      </a:lnTo>
                      <a:lnTo>
                        <a:pt x="169" y="544"/>
                      </a:lnTo>
                      <a:lnTo>
                        <a:pt x="170" y="543"/>
                      </a:lnTo>
                      <a:lnTo>
                        <a:pt x="170" y="542"/>
                      </a:lnTo>
                      <a:lnTo>
                        <a:pt x="169" y="542"/>
                      </a:lnTo>
                      <a:lnTo>
                        <a:pt x="169" y="541"/>
                      </a:lnTo>
                      <a:lnTo>
                        <a:pt x="169" y="540"/>
                      </a:lnTo>
                      <a:lnTo>
                        <a:pt x="169" y="539"/>
                      </a:lnTo>
                      <a:lnTo>
                        <a:pt x="169" y="538"/>
                      </a:lnTo>
                      <a:lnTo>
                        <a:pt x="168" y="538"/>
                      </a:lnTo>
                      <a:lnTo>
                        <a:pt x="168" y="537"/>
                      </a:lnTo>
                      <a:lnTo>
                        <a:pt x="168" y="536"/>
                      </a:lnTo>
                      <a:lnTo>
                        <a:pt x="167" y="536"/>
                      </a:lnTo>
                      <a:lnTo>
                        <a:pt x="167" y="535"/>
                      </a:lnTo>
                      <a:lnTo>
                        <a:pt x="166" y="535"/>
                      </a:lnTo>
                      <a:lnTo>
                        <a:pt x="166" y="534"/>
                      </a:lnTo>
                      <a:lnTo>
                        <a:pt x="165" y="533"/>
                      </a:lnTo>
                      <a:lnTo>
                        <a:pt x="164" y="533"/>
                      </a:lnTo>
                      <a:lnTo>
                        <a:pt x="163" y="533"/>
                      </a:lnTo>
                      <a:lnTo>
                        <a:pt x="163" y="532"/>
                      </a:lnTo>
                      <a:lnTo>
                        <a:pt x="163" y="531"/>
                      </a:lnTo>
                      <a:lnTo>
                        <a:pt x="162" y="530"/>
                      </a:lnTo>
                      <a:lnTo>
                        <a:pt x="161" y="530"/>
                      </a:lnTo>
                      <a:lnTo>
                        <a:pt x="161" y="529"/>
                      </a:lnTo>
                      <a:lnTo>
                        <a:pt x="161" y="530"/>
                      </a:lnTo>
                      <a:lnTo>
                        <a:pt x="160" y="529"/>
                      </a:lnTo>
                      <a:lnTo>
                        <a:pt x="159" y="529"/>
                      </a:lnTo>
                      <a:lnTo>
                        <a:pt x="158" y="529"/>
                      </a:lnTo>
                      <a:lnTo>
                        <a:pt x="157" y="529"/>
                      </a:lnTo>
                      <a:lnTo>
                        <a:pt x="156" y="529"/>
                      </a:lnTo>
                      <a:lnTo>
                        <a:pt x="155" y="529"/>
                      </a:lnTo>
                      <a:lnTo>
                        <a:pt x="154" y="529"/>
                      </a:lnTo>
                      <a:lnTo>
                        <a:pt x="154" y="530"/>
                      </a:lnTo>
                      <a:lnTo>
                        <a:pt x="153" y="530"/>
                      </a:lnTo>
                      <a:lnTo>
                        <a:pt x="152" y="530"/>
                      </a:lnTo>
                      <a:lnTo>
                        <a:pt x="152" y="529"/>
                      </a:lnTo>
                      <a:lnTo>
                        <a:pt x="151" y="529"/>
                      </a:lnTo>
                      <a:lnTo>
                        <a:pt x="151" y="530"/>
                      </a:lnTo>
                      <a:lnTo>
                        <a:pt x="151" y="529"/>
                      </a:lnTo>
                      <a:lnTo>
                        <a:pt x="150" y="530"/>
                      </a:lnTo>
                      <a:lnTo>
                        <a:pt x="149" y="530"/>
                      </a:lnTo>
                      <a:lnTo>
                        <a:pt x="148" y="530"/>
                      </a:lnTo>
                      <a:lnTo>
                        <a:pt x="147" y="530"/>
                      </a:lnTo>
                      <a:lnTo>
                        <a:pt x="147" y="531"/>
                      </a:lnTo>
                      <a:lnTo>
                        <a:pt x="146" y="531"/>
                      </a:lnTo>
                      <a:lnTo>
                        <a:pt x="146" y="532"/>
                      </a:lnTo>
                      <a:lnTo>
                        <a:pt x="146" y="531"/>
                      </a:lnTo>
                      <a:lnTo>
                        <a:pt x="146" y="532"/>
                      </a:lnTo>
                      <a:lnTo>
                        <a:pt x="145" y="532"/>
                      </a:lnTo>
                      <a:lnTo>
                        <a:pt x="144" y="532"/>
                      </a:lnTo>
                      <a:lnTo>
                        <a:pt x="143" y="532"/>
                      </a:lnTo>
                      <a:lnTo>
                        <a:pt x="142" y="532"/>
                      </a:lnTo>
                      <a:lnTo>
                        <a:pt x="142" y="533"/>
                      </a:lnTo>
                      <a:lnTo>
                        <a:pt x="141" y="532"/>
                      </a:lnTo>
                      <a:lnTo>
                        <a:pt x="141" y="533"/>
                      </a:lnTo>
                      <a:lnTo>
                        <a:pt x="141" y="532"/>
                      </a:lnTo>
                      <a:lnTo>
                        <a:pt x="140" y="532"/>
                      </a:lnTo>
                      <a:lnTo>
                        <a:pt x="139" y="532"/>
                      </a:lnTo>
                      <a:lnTo>
                        <a:pt x="139" y="533"/>
                      </a:lnTo>
                      <a:lnTo>
                        <a:pt x="139" y="532"/>
                      </a:lnTo>
                      <a:lnTo>
                        <a:pt x="138" y="532"/>
                      </a:lnTo>
                      <a:lnTo>
                        <a:pt x="138" y="533"/>
                      </a:lnTo>
                      <a:lnTo>
                        <a:pt x="137" y="533"/>
                      </a:lnTo>
                      <a:lnTo>
                        <a:pt x="137" y="534"/>
                      </a:lnTo>
                      <a:lnTo>
                        <a:pt x="136" y="534"/>
                      </a:lnTo>
                      <a:lnTo>
                        <a:pt x="135" y="534"/>
                      </a:lnTo>
                      <a:lnTo>
                        <a:pt x="134" y="534"/>
                      </a:lnTo>
                      <a:lnTo>
                        <a:pt x="135" y="534"/>
                      </a:lnTo>
                      <a:lnTo>
                        <a:pt x="135" y="535"/>
                      </a:lnTo>
                      <a:lnTo>
                        <a:pt x="134" y="535"/>
                      </a:lnTo>
                      <a:lnTo>
                        <a:pt x="134" y="534"/>
                      </a:lnTo>
                      <a:lnTo>
                        <a:pt x="134" y="535"/>
                      </a:lnTo>
                      <a:lnTo>
                        <a:pt x="133" y="535"/>
                      </a:lnTo>
                      <a:lnTo>
                        <a:pt x="132" y="535"/>
                      </a:lnTo>
                      <a:lnTo>
                        <a:pt x="132" y="536"/>
                      </a:lnTo>
                      <a:lnTo>
                        <a:pt x="132" y="537"/>
                      </a:lnTo>
                      <a:lnTo>
                        <a:pt x="131" y="537"/>
                      </a:lnTo>
                      <a:lnTo>
                        <a:pt x="131" y="538"/>
                      </a:lnTo>
                      <a:lnTo>
                        <a:pt x="130" y="538"/>
                      </a:lnTo>
                      <a:lnTo>
                        <a:pt x="130" y="539"/>
                      </a:lnTo>
                      <a:lnTo>
                        <a:pt x="129" y="539"/>
                      </a:lnTo>
                      <a:lnTo>
                        <a:pt x="129" y="538"/>
                      </a:lnTo>
                      <a:lnTo>
                        <a:pt x="129" y="539"/>
                      </a:lnTo>
                      <a:lnTo>
                        <a:pt x="129" y="540"/>
                      </a:lnTo>
                      <a:lnTo>
                        <a:pt x="128" y="540"/>
                      </a:lnTo>
                      <a:lnTo>
                        <a:pt x="128" y="539"/>
                      </a:lnTo>
                      <a:lnTo>
                        <a:pt x="127" y="539"/>
                      </a:lnTo>
                      <a:lnTo>
                        <a:pt x="126" y="539"/>
                      </a:lnTo>
                      <a:lnTo>
                        <a:pt x="125" y="539"/>
                      </a:lnTo>
                      <a:lnTo>
                        <a:pt x="125" y="538"/>
                      </a:lnTo>
                      <a:lnTo>
                        <a:pt x="124" y="538"/>
                      </a:lnTo>
                      <a:lnTo>
                        <a:pt x="124" y="537"/>
                      </a:lnTo>
                      <a:lnTo>
                        <a:pt x="124" y="536"/>
                      </a:lnTo>
                      <a:lnTo>
                        <a:pt x="124" y="535"/>
                      </a:lnTo>
                      <a:lnTo>
                        <a:pt x="123" y="534"/>
                      </a:lnTo>
                      <a:lnTo>
                        <a:pt x="122" y="534"/>
                      </a:lnTo>
                      <a:lnTo>
                        <a:pt x="122" y="533"/>
                      </a:lnTo>
                      <a:lnTo>
                        <a:pt x="120" y="533"/>
                      </a:lnTo>
                      <a:lnTo>
                        <a:pt x="121" y="533"/>
                      </a:lnTo>
                      <a:lnTo>
                        <a:pt x="121" y="532"/>
                      </a:lnTo>
                      <a:lnTo>
                        <a:pt x="120" y="532"/>
                      </a:lnTo>
                      <a:lnTo>
                        <a:pt x="121" y="532"/>
                      </a:lnTo>
                      <a:lnTo>
                        <a:pt x="121" y="531"/>
                      </a:lnTo>
                      <a:lnTo>
                        <a:pt x="121" y="530"/>
                      </a:lnTo>
                      <a:lnTo>
                        <a:pt x="120" y="530"/>
                      </a:lnTo>
                      <a:lnTo>
                        <a:pt x="120" y="531"/>
                      </a:lnTo>
                      <a:lnTo>
                        <a:pt x="120" y="530"/>
                      </a:lnTo>
                      <a:lnTo>
                        <a:pt x="120" y="529"/>
                      </a:lnTo>
                      <a:lnTo>
                        <a:pt x="119" y="529"/>
                      </a:lnTo>
                      <a:lnTo>
                        <a:pt x="119" y="528"/>
                      </a:lnTo>
                      <a:lnTo>
                        <a:pt x="118" y="528"/>
                      </a:lnTo>
                      <a:lnTo>
                        <a:pt x="118" y="527"/>
                      </a:lnTo>
                      <a:lnTo>
                        <a:pt x="118" y="526"/>
                      </a:lnTo>
                      <a:lnTo>
                        <a:pt x="117" y="526"/>
                      </a:lnTo>
                      <a:lnTo>
                        <a:pt x="117" y="525"/>
                      </a:lnTo>
                      <a:lnTo>
                        <a:pt x="116" y="525"/>
                      </a:lnTo>
                      <a:lnTo>
                        <a:pt x="116" y="524"/>
                      </a:lnTo>
                      <a:lnTo>
                        <a:pt x="115" y="524"/>
                      </a:lnTo>
                      <a:lnTo>
                        <a:pt x="115" y="523"/>
                      </a:lnTo>
                      <a:lnTo>
                        <a:pt x="115" y="522"/>
                      </a:lnTo>
                      <a:lnTo>
                        <a:pt x="115" y="523"/>
                      </a:lnTo>
                      <a:lnTo>
                        <a:pt x="114" y="522"/>
                      </a:lnTo>
                      <a:lnTo>
                        <a:pt x="114" y="521"/>
                      </a:lnTo>
                      <a:lnTo>
                        <a:pt x="114" y="522"/>
                      </a:lnTo>
                      <a:lnTo>
                        <a:pt x="114" y="521"/>
                      </a:lnTo>
                      <a:lnTo>
                        <a:pt x="113" y="521"/>
                      </a:lnTo>
                      <a:lnTo>
                        <a:pt x="112" y="521"/>
                      </a:lnTo>
                      <a:lnTo>
                        <a:pt x="112" y="520"/>
                      </a:lnTo>
                      <a:lnTo>
                        <a:pt x="111" y="520"/>
                      </a:lnTo>
                      <a:lnTo>
                        <a:pt x="111" y="519"/>
                      </a:lnTo>
                      <a:lnTo>
                        <a:pt x="110" y="519"/>
                      </a:lnTo>
                      <a:lnTo>
                        <a:pt x="110" y="518"/>
                      </a:lnTo>
                      <a:lnTo>
                        <a:pt x="111" y="518"/>
                      </a:lnTo>
                      <a:lnTo>
                        <a:pt x="110" y="518"/>
                      </a:lnTo>
                      <a:lnTo>
                        <a:pt x="111" y="517"/>
                      </a:lnTo>
                      <a:lnTo>
                        <a:pt x="110" y="517"/>
                      </a:lnTo>
                      <a:lnTo>
                        <a:pt x="110" y="516"/>
                      </a:lnTo>
                      <a:lnTo>
                        <a:pt x="110" y="515"/>
                      </a:lnTo>
                      <a:lnTo>
                        <a:pt x="109" y="515"/>
                      </a:lnTo>
                      <a:lnTo>
                        <a:pt x="110" y="515"/>
                      </a:lnTo>
                      <a:lnTo>
                        <a:pt x="109" y="515"/>
                      </a:lnTo>
                      <a:lnTo>
                        <a:pt x="109" y="514"/>
                      </a:lnTo>
                      <a:lnTo>
                        <a:pt x="109" y="515"/>
                      </a:lnTo>
                      <a:lnTo>
                        <a:pt x="109" y="514"/>
                      </a:lnTo>
                      <a:lnTo>
                        <a:pt x="109" y="513"/>
                      </a:lnTo>
                      <a:lnTo>
                        <a:pt x="108" y="513"/>
                      </a:lnTo>
                      <a:lnTo>
                        <a:pt x="108" y="512"/>
                      </a:lnTo>
                      <a:lnTo>
                        <a:pt x="107" y="512"/>
                      </a:lnTo>
                      <a:lnTo>
                        <a:pt x="106" y="512"/>
                      </a:lnTo>
                      <a:lnTo>
                        <a:pt x="105" y="512"/>
                      </a:lnTo>
                      <a:lnTo>
                        <a:pt x="105" y="511"/>
                      </a:lnTo>
                      <a:lnTo>
                        <a:pt x="106" y="511"/>
                      </a:lnTo>
                      <a:lnTo>
                        <a:pt x="106" y="510"/>
                      </a:lnTo>
                      <a:lnTo>
                        <a:pt x="105" y="510"/>
                      </a:lnTo>
                      <a:lnTo>
                        <a:pt x="106" y="510"/>
                      </a:lnTo>
                      <a:lnTo>
                        <a:pt x="106" y="509"/>
                      </a:lnTo>
                      <a:lnTo>
                        <a:pt x="105" y="509"/>
                      </a:lnTo>
                      <a:lnTo>
                        <a:pt x="104" y="508"/>
                      </a:lnTo>
                      <a:lnTo>
                        <a:pt x="104" y="507"/>
                      </a:lnTo>
                      <a:lnTo>
                        <a:pt x="103" y="507"/>
                      </a:lnTo>
                      <a:lnTo>
                        <a:pt x="104" y="507"/>
                      </a:lnTo>
                      <a:lnTo>
                        <a:pt x="105" y="507"/>
                      </a:lnTo>
                      <a:lnTo>
                        <a:pt x="104" y="506"/>
                      </a:lnTo>
                      <a:lnTo>
                        <a:pt x="104" y="505"/>
                      </a:lnTo>
                      <a:lnTo>
                        <a:pt x="103" y="505"/>
                      </a:lnTo>
                      <a:lnTo>
                        <a:pt x="103" y="504"/>
                      </a:lnTo>
                      <a:lnTo>
                        <a:pt x="102" y="503"/>
                      </a:lnTo>
                      <a:lnTo>
                        <a:pt x="101" y="503"/>
                      </a:lnTo>
                      <a:lnTo>
                        <a:pt x="101" y="504"/>
                      </a:lnTo>
                      <a:lnTo>
                        <a:pt x="102" y="505"/>
                      </a:lnTo>
                      <a:lnTo>
                        <a:pt x="102" y="506"/>
                      </a:lnTo>
                      <a:lnTo>
                        <a:pt x="101" y="506"/>
                      </a:lnTo>
                      <a:lnTo>
                        <a:pt x="100" y="506"/>
                      </a:lnTo>
                      <a:lnTo>
                        <a:pt x="100" y="505"/>
                      </a:lnTo>
                      <a:lnTo>
                        <a:pt x="100" y="504"/>
                      </a:lnTo>
                      <a:lnTo>
                        <a:pt x="100" y="503"/>
                      </a:lnTo>
                      <a:lnTo>
                        <a:pt x="100" y="502"/>
                      </a:lnTo>
                      <a:lnTo>
                        <a:pt x="100" y="501"/>
                      </a:lnTo>
                      <a:lnTo>
                        <a:pt x="99" y="500"/>
                      </a:lnTo>
                      <a:lnTo>
                        <a:pt x="99" y="499"/>
                      </a:lnTo>
                      <a:lnTo>
                        <a:pt x="98" y="498"/>
                      </a:lnTo>
                      <a:lnTo>
                        <a:pt x="97" y="498"/>
                      </a:lnTo>
                      <a:lnTo>
                        <a:pt x="96" y="498"/>
                      </a:lnTo>
                      <a:lnTo>
                        <a:pt x="96" y="497"/>
                      </a:lnTo>
                      <a:lnTo>
                        <a:pt x="97" y="497"/>
                      </a:lnTo>
                      <a:lnTo>
                        <a:pt x="97" y="496"/>
                      </a:lnTo>
                      <a:lnTo>
                        <a:pt x="97" y="495"/>
                      </a:lnTo>
                      <a:lnTo>
                        <a:pt x="96" y="495"/>
                      </a:lnTo>
                      <a:lnTo>
                        <a:pt x="95" y="495"/>
                      </a:lnTo>
                      <a:lnTo>
                        <a:pt x="94" y="495"/>
                      </a:lnTo>
                      <a:lnTo>
                        <a:pt x="94" y="496"/>
                      </a:lnTo>
                      <a:lnTo>
                        <a:pt x="93" y="496"/>
                      </a:lnTo>
                      <a:lnTo>
                        <a:pt x="93" y="495"/>
                      </a:lnTo>
                      <a:lnTo>
                        <a:pt x="93" y="494"/>
                      </a:lnTo>
                      <a:lnTo>
                        <a:pt x="93" y="493"/>
                      </a:lnTo>
                      <a:lnTo>
                        <a:pt x="93" y="492"/>
                      </a:lnTo>
                      <a:lnTo>
                        <a:pt x="92" y="492"/>
                      </a:lnTo>
                      <a:lnTo>
                        <a:pt x="91" y="492"/>
                      </a:lnTo>
                      <a:lnTo>
                        <a:pt x="91" y="491"/>
                      </a:lnTo>
                      <a:lnTo>
                        <a:pt x="91" y="490"/>
                      </a:lnTo>
                      <a:lnTo>
                        <a:pt x="91" y="489"/>
                      </a:lnTo>
                      <a:lnTo>
                        <a:pt x="91" y="488"/>
                      </a:lnTo>
                      <a:lnTo>
                        <a:pt x="90" y="488"/>
                      </a:lnTo>
                      <a:lnTo>
                        <a:pt x="89" y="488"/>
                      </a:lnTo>
                      <a:lnTo>
                        <a:pt x="88" y="488"/>
                      </a:lnTo>
                      <a:lnTo>
                        <a:pt x="87" y="489"/>
                      </a:lnTo>
                      <a:lnTo>
                        <a:pt x="86" y="489"/>
                      </a:lnTo>
                      <a:lnTo>
                        <a:pt x="85" y="488"/>
                      </a:lnTo>
                      <a:lnTo>
                        <a:pt x="84" y="488"/>
                      </a:lnTo>
                      <a:lnTo>
                        <a:pt x="85" y="487"/>
                      </a:lnTo>
                      <a:lnTo>
                        <a:pt x="86" y="486"/>
                      </a:lnTo>
                      <a:lnTo>
                        <a:pt x="87" y="486"/>
                      </a:lnTo>
                      <a:lnTo>
                        <a:pt x="87" y="485"/>
                      </a:lnTo>
                      <a:lnTo>
                        <a:pt x="89" y="485"/>
                      </a:lnTo>
                      <a:lnTo>
                        <a:pt x="90" y="485"/>
                      </a:lnTo>
                      <a:lnTo>
                        <a:pt x="92" y="484"/>
                      </a:lnTo>
                      <a:lnTo>
                        <a:pt x="92" y="483"/>
                      </a:lnTo>
                      <a:lnTo>
                        <a:pt x="93" y="483"/>
                      </a:lnTo>
                      <a:lnTo>
                        <a:pt x="93" y="482"/>
                      </a:lnTo>
                      <a:lnTo>
                        <a:pt x="94" y="481"/>
                      </a:lnTo>
                      <a:lnTo>
                        <a:pt x="94" y="480"/>
                      </a:lnTo>
                      <a:lnTo>
                        <a:pt x="93" y="479"/>
                      </a:lnTo>
                      <a:lnTo>
                        <a:pt x="92" y="477"/>
                      </a:lnTo>
                      <a:lnTo>
                        <a:pt x="91" y="476"/>
                      </a:lnTo>
                      <a:lnTo>
                        <a:pt x="90" y="476"/>
                      </a:lnTo>
                      <a:lnTo>
                        <a:pt x="90" y="475"/>
                      </a:lnTo>
                      <a:lnTo>
                        <a:pt x="89" y="475"/>
                      </a:lnTo>
                      <a:lnTo>
                        <a:pt x="88" y="475"/>
                      </a:lnTo>
                      <a:lnTo>
                        <a:pt x="87" y="475"/>
                      </a:lnTo>
                      <a:lnTo>
                        <a:pt x="86" y="475"/>
                      </a:lnTo>
                      <a:lnTo>
                        <a:pt x="85" y="474"/>
                      </a:lnTo>
                      <a:lnTo>
                        <a:pt x="84" y="475"/>
                      </a:lnTo>
                      <a:lnTo>
                        <a:pt x="83" y="475"/>
                      </a:lnTo>
                      <a:lnTo>
                        <a:pt x="83" y="476"/>
                      </a:lnTo>
                      <a:lnTo>
                        <a:pt x="82" y="477"/>
                      </a:lnTo>
                      <a:lnTo>
                        <a:pt x="81" y="477"/>
                      </a:lnTo>
                      <a:lnTo>
                        <a:pt x="80" y="477"/>
                      </a:lnTo>
                      <a:lnTo>
                        <a:pt x="80" y="476"/>
                      </a:lnTo>
                      <a:lnTo>
                        <a:pt x="79" y="475"/>
                      </a:lnTo>
                      <a:lnTo>
                        <a:pt x="79" y="474"/>
                      </a:lnTo>
                      <a:lnTo>
                        <a:pt x="78" y="473"/>
                      </a:lnTo>
                      <a:lnTo>
                        <a:pt x="77" y="472"/>
                      </a:lnTo>
                      <a:lnTo>
                        <a:pt x="76" y="471"/>
                      </a:lnTo>
                      <a:lnTo>
                        <a:pt x="75" y="470"/>
                      </a:lnTo>
                      <a:lnTo>
                        <a:pt x="74" y="470"/>
                      </a:lnTo>
                      <a:lnTo>
                        <a:pt x="73" y="469"/>
                      </a:lnTo>
                      <a:lnTo>
                        <a:pt x="73" y="468"/>
                      </a:lnTo>
                      <a:lnTo>
                        <a:pt x="73" y="467"/>
                      </a:lnTo>
                      <a:lnTo>
                        <a:pt x="73" y="466"/>
                      </a:lnTo>
                      <a:lnTo>
                        <a:pt x="74" y="465"/>
                      </a:lnTo>
                      <a:lnTo>
                        <a:pt x="75" y="465"/>
                      </a:lnTo>
                      <a:lnTo>
                        <a:pt x="76" y="464"/>
                      </a:lnTo>
                      <a:lnTo>
                        <a:pt x="77" y="464"/>
                      </a:lnTo>
                      <a:lnTo>
                        <a:pt x="79" y="465"/>
                      </a:lnTo>
                      <a:lnTo>
                        <a:pt x="80" y="465"/>
                      </a:lnTo>
                      <a:lnTo>
                        <a:pt x="81" y="465"/>
                      </a:lnTo>
                      <a:lnTo>
                        <a:pt x="81" y="464"/>
                      </a:lnTo>
                      <a:lnTo>
                        <a:pt x="82" y="464"/>
                      </a:lnTo>
                      <a:lnTo>
                        <a:pt x="83" y="463"/>
                      </a:lnTo>
                      <a:lnTo>
                        <a:pt x="83" y="462"/>
                      </a:lnTo>
                      <a:lnTo>
                        <a:pt x="83" y="461"/>
                      </a:lnTo>
                      <a:lnTo>
                        <a:pt x="84" y="460"/>
                      </a:lnTo>
                      <a:lnTo>
                        <a:pt x="85" y="458"/>
                      </a:lnTo>
                      <a:lnTo>
                        <a:pt x="86" y="458"/>
                      </a:lnTo>
                      <a:lnTo>
                        <a:pt x="85" y="458"/>
                      </a:lnTo>
                      <a:lnTo>
                        <a:pt x="86" y="457"/>
                      </a:lnTo>
                      <a:lnTo>
                        <a:pt x="86" y="456"/>
                      </a:lnTo>
                      <a:lnTo>
                        <a:pt x="86" y="455"/>
                      </a:lnTo>
                      <a:lnTo>
                        <a:pt x="87" y="455"/>
                      </a:lnTo>
                      <a:lnTo>
                        <a:pt x="88" y="455"/>
                      </a:lnTo>
                      <a:lnTo>
                        <a:pt x="88" y="454"/>
                      </a:lnTo>
                      <a:lnTo>
                        <a:pt x="89" y="454"/>
                      </a:lnTo>
                      <a:lnTo>
                        <a:pt x="90" y="453"/>
                      </a:lnTo>
                      <a:lnTo>
                        <a:pt x="91" y="453"/>
                      </a:lnTo>
                      <a:lnTo>
                        <a:pt x="91" y="452"/>
                      </a:lnTo>
                      <a:lnTo>
                        <a:pt x="91" y="451"/>
                      </a:lnTo>
                      <a:lnTo>
                        <a:pt x="91" y="450"/>
                      </a:lnTo>
                      <a:lnTo>
                        <a:pt x="91" y="449"/>
                      </a:lnTo>
                      <a:lnTo>
                        <a:pt x="92" y="448"/>
                      </a:lnTo>
                      <a:lnTo>
                        <a:pt x="93" y="447"/>
                      </a:lnTo>
                      <a:lnTo>
                        <a:pt x="93" y="445"/>
                      </a:lnTo>
                      <a:lnTo>
                        <a:pt x="93" y="444"/>
                      </a:lnTo>
                      <a:lnTo>
                        <a:pt x="92" y="442"/>
                      </a:lnTo>
                      <a:lnTo>
                        <a:pt x="91" y="442"/>
                      </a:lnTo>
                      <a:lnTo>
                        <a:pt x="91" y="441"/>
                      </a:lnTo>
                      <a:lnTo>
                        <a:pt x="92" y="439"/>
                      </a:lnTo>
                      <a:lnTo>
                        <a:pt x="92" y="438"/>
                      </a:lnTo>
                      <a:lnTo>
                        <a:pt x="94" y="436"/>
                      </a:lnTo>
                      <a:lnTo>
                        <a:pt x="94" y="435"/>
                      </a:lnTo>
                      <a:lnTo>
                        <a:pt x="94" y="434"/>
                      </a:lnTo>
                      <a:lnTo>
                        <a:pt x="94" y="433"/>
                      </a:lnTo>
                      <a:lnTo>
                        <a:pt x="94" y="431"/>
                      </a:lnTo>
                      <a:lnTo>
                        <a:pt x="94" y="430"/>
                      </a:lnTo>
                      <a:lnTo>
                        <a:pt x="94" y="429"/>
                      </a:lnTo>
                      <a:lnTo>
                        <a:pt x="94" y="428"/>
                      </a:lnTo>
                      <a:lnTo>
                        <a:pt x="95" y="427"/>
                      </a:lnTo>
                      <a:lnTo>
                        <a:pt x="96" y="425"/>
                      </a:lnTo>
                      <a:lnTo>
                        <a:pt x="97" y="424"/>
                      </a:lnTo>
                      <a:lnTo>
                        <a:pt x="97" y="423"/>
                      </a:lnTo>
                      <a:lnTo>
                        <a:pt x="97" y="422"/>
                      </a:lnTo>
                      <a:lnTo>
                        <a:pt x="97" y="420"/>
                      </a:lnTo>
                      <a:lnTo>
                        <a:pt x="98" y="419"/>
                      </a:lnTo>
                      <a:lnTo>
                        <a:pt x="99" y="419"/>
                      </a:lnTo>
                      <a:lnTo>
                        <a:pt x="99" y="417"/>
                      </a:lnTo>
                      <a:lnTo>
                        <a:pt x="99" y="416"/>
                      </a:lnTo>
                      <a:lnTo>
                        <a:pt x="100" y="416"/>
                      </a:lnTo>
                      <a:lnTo>
                        <a:pt x="100" y="415"/>
                      </a:lnTo>
                      <a:lnTo>
                        <a:pt x="101" y="415"/>
                      </a:lnTo>
                      <a:lnTo>
                        <a:pt x="101" y="413"/>
                      </a:lnTo>
                      <a:lnTo>
                        <a:pt x="100" y="411"/>
                      </a:lnTo>
                      <a:lnTo>
                        <a:pt x="100" y="410"/>
                      </a:lnTo>
                      <a:lnTo>
                        <a:pt x="101" y="408"/>
                      </a:lnTo>
                      <a:lnTo>
                        <a:pt x="101" y="407"/>
                      </a:lnTo>
                      <a:lnTo>
                        <a:pt x="102" y="406"/>
                      </a:lnTo>
                      <a:lnTo>
                        <a:pt x="102" y="405"/>
                      </a:lnTo>
                      <a:lnTo>
                        <a:pt x="102" y="404"/>
                      </a:lnTo>
                      <a:lnTo>
                        <a:pt x="102" y="403"/>
                      </a:lnTo>
                      <a:lnTo>
                        <a:pt x="103" y="401"/>
                      </a:lnTo>
                      <a:lnTo>
                        <a:pt x="104" y="398"/>
                      </a:lnTo>
                      <a:lnTo>
                        <a:pt x="105" y="398"/>
                      </a:lnTo>
                      <a:lnTo>
                        <a:pt x="104" y="397"/>
                      </a:lnTo>
                      <a:lnTo>
                        <a:pt x="104" y="395"/>
                      </a:lnTo>
                      <a:lnTo>
                        <a:pt x="103" y="394"/>
                      </a:lnTo>
                      <a:lnTo>
                        <a:pt x="103" y="393"/>
                      </a:lnTo>
                      <a:lnTo>
                        <a:pt x="102" y="391"/>
                      </a:lnTo>
                      <a:lnTo>
                        <a:pt x="101" y="389"/>
                      </a:lnTo>
                      <a:lnTo>
                        <a:pt x="101" y="387"/>
                      </a:lnTo>
                      <a:lnTo>
                        <a:pt x="101" y="385"/>
                      </a:lnTo>
                      <a:lnTo>
                        <a:pt x="101" y="384"/>
                      </a:lnTo>
                      <a:lnTo>
                        <a:pt x="101" y="382"/>
                      </a:lnTo>
                      <a:lnTo>
                        <a:pt x="101" y="380"/>
                      </a:lnTo>
                      <a:lnTo>
                        <a:pt x="101" y="379"/>
                      </a:lnTo>
                      <a:lnTo>
                        <a:pt x="101" y="378"/>
                      </a:lnTo>
                      <a:lnTo>
                        <a:pt x="100" y="377"/>
                      </a:lnTo>
                      <a:lnTo>
                        <a:pt x="100" y="376"/>
                      </a:lnTo>
                      <a:lnTo>
                        <a:pt x="100" y="375"/>
                      </a:lnTo>
                      <a:lnTo>
                        <a:pt x="101" y="374"/>
                      </a:lnTo>
                      <a:lnTo>
                        <a:pt x="101" y="373"/>
                      </a:lnTo>
                      <a:lnTo>
                        <a:pt x="101" y="372"/>
                      </a:lnTo>
                      <a:lnTo>
                        <a:pt x="102" y="371"/>
                      </a:lnTo>
                      <a:lnTo>
                        <a:pt x="101" y="369"/>
                      </a:lnTo>
                      <a:lnTo>
                        <a:pt x="101" y="368"/>
                      </a:lnTo>
                      <a:lnTo>
                        <a:pt x="101" y="367"/>
                      </a:lnTo>
                      <a:lnTo>
                        <a:pt x="101" y="366"/>
                      </a:lnTo>
                      <a:lnTo>
                        <a:pt x="101" y="364"/>
                      </a:lnTo>
                      <a:lnTo>
                        <a:pt x="101" y="363"/>
                      </a:lnTo>
                      <a:lnTo>
                        <a:pt x="100" y="362"/>
                      </a:lnTo>
                      <a:lnTo>
                        <a:pt x="100" y="361"/>
                      </a:lnTo>
                      <a:lnTo>
                        <a:pt x="99" y="360"/>
                      </a:lnTo>
                      <a:lnTo>
                        <a:pt x="99" y="359"/>
                      </a:lnTo>
                      <a:lnTo>
                        <a:pt x="98" y="358"/>
                      </a:lnTo>
                      <a:lnTo>
                        <a:pt x="97" y="357"/>
                      </a:lnTo>
                      <a:lnTo>
                        <a:pt x="97" y="356"/>
                      </a:lnTo>
                      <a:lnTo>
                        <a:pt x="97" y="355"/>
                      </a:lnTo>
                      <a:lnTo>
                        <a:pt x="97" y="354"/>
                      </a:lnTo>
                      <a:lnTo>
                        <a:pt x="98" y="352"/>
                      </a:lnTo>
                      <a:lnTo>
                        <a:pt x="99" y="350"/>
                      </a:lnTo>
                      <a:lnTo>
                        <a:pt x="99" y="348"/>
                      </a:lnTo>
                      <a:lnTo>
                        <a:pt x="99" y="347"/>
                      </a:lnTo>
                      <a:lnTo>
                        <a:pt x="98" y="346"/>
                      </a:lnTo>
                      <a:lnTo>
                        <a:pt x="98" y="345"/>
                      </a:lnTo>
                      <a:lnTo>
                        <a:pt x="98" y="343"/>
                      </a:lnTo>
                      <a:lnTo>
                        <a:pt x="98" y="342"/>
                      </a:lnTo>
                      <a:lnTo>
                        <a:pt x="97" y="340"/>
                      </a:lnTo>
                      <a:lnTo>
                        <a:pt x="96" y="338"/>
                      </a:lnTo>
                      <a:lnTo>
                        <a:pt x="95" y="338"/>
                      </a:lnTo>
                      <a:lnTo>
                        <a:pt x="95" y="337"/>
                      </a:lnTo>
                      <a:lnTo>
                        <a:pt x="94" y="336"/>
                      </a:lnTo>
                      <a:lnTo>
                        <a:pt x="94" y="335"/>
                      </a:lnTo>
                      <a:lnTo>
                        <a:pt x="93" y="335"/>
                      </a:lnTo>
                      <a:lnTo>
                        <a:pt x="92" y="334"/>
                      </a:lnTo>
                      <a:lnTo>
                        <a:pt x="92" y="335"/>
                      </a:lnTo>
                      <a:lnTo>
                        <a:pt x="91" y="335"/>
                      </a:lnTo>
                      <a:lnTo>
                        <a:pt x="89" y="334"/>
                      </a:lnTo>
                      <a:lnTo>
                        <a:pt x="88" y="334"/>
                      </a:lnTo>
                      <a:lnTo>
                        <a:pt x="86" y="332"/>
                      </a:lnTo>
                      <a:lnTo>
                        <a:pt x="85" y="331"/>
                      </a:lnTo>
                      <a:lnTo>
                        <a:pt x="84" y="331"/>
                      </a:lnTo>
                      <a:lnTo>
                        <a:pt x="84" y="330"/>
                      </a:lnTo>
                      <a:lnTo>
                        <a:pt x="83" y="330"/>
                      </a:lnTo>
                      <a:lnTo>
                        <a:pt x="80" y="328"/>
                      </a:lnTo>
                      <a:lnTo>
                        <a:pt x="79" y="328"/>
                      </a:lnTo>
                      <a:lnTo>
                        <a:pt x="79" y="327"/>
                      </a:lnTo>
                      <a:lnTo>
                        <a:pt x="78" y="327"/>
                      </a:lnTo>
                      <a:lnTo>
                        <a:pt x="77" y="327"/>
                      </a:lnTo>
                      <a:lnTo>
                        <a:pt x="76" y="327"/>
                      </a:lnTo>
                      <a:lnTo>
                        <a:pt x="75" y="327"/>
                      </a:lnTo>
                      <a:lnTo>
                        <a:pt x="74" y="327"/>
                      </a:lnTo>
                      <a:lnTo>
                        <a:pt x="72" y="327"/>
                      </a:lnTo>
                      <a:lnTo>
                        <a:pt x="71" y="327"/>
                      </a:lnTo>
                      <a:lnTo>
                        <a:pt x="71" y="326"/>
                      </a:lnTo>
                      <a:lnTo>
                        <a:pt x="70" y="325"/>
                      </a:lnTo>
                      <a:lnTo>
                        <a:pt x="69" y="324"/>
                      </a:lnTo>
                      <a:lnTo>
                        <a:pt x="69" y="323"/>
                      </a:lnTo>
                      <a:lnTo>
                        <a:pt x="69" y="322"/>
                      </a:lnTo>
                      <a:lnTo>
                        <a:pt x="69" y="321"/>
                      </a:lnTo>
                      <a:lnTo>
                        <a:pt x="69" y="319"/>
                      </a:lnTo>
                      <a:lnTo>
                        <a:pt x="69" y="318"/>
                      </a:lnTo>
                      <a:lnTo>
                        <a:pt x="68" y="317"/>
                      </a:lnTo>
                      <a:lnTo>
                        <a:pt x="66" y="316"/>
                      </a:lnTo>
                      <a:lnTo>
                        <a:pt x="65" y="316"/>
                      </a:lnTo>
                      <a:lnTo>
                        <a:pt x="64" y="316"/>
                      </a:lnTo>
                      <a:lnTo>
                        <a:pt x="64" y="315"/>
                      </a:lnTo>
                      <a:lnTo>
                        <a:pt x="62" y="315"/>
                      </a:lnTo>
                      <a:lnTo>
                        <a:pt x="60" y="315"/>
                      </a:lnTo>
                      <a:lnTo>
                        <a:pt x="59" y="315"/>
                      </a:lnTo>
                      <a:lnTo>
                        <a:pt x="58" y="315"/>
                      </a:lnTo>
                      <a:lnTo>
                        <a:pt x="57" y="315"/>
                      </a:lnTo>
                      <a:lnTo>
                        <a:pt x="56" y="316"/>
                      </a:lnTo>
                      <a:lnTo>
                        <a:pt x="55" y="317"/>
                      </a:lnTo>
                      <a:lnTo>
                        <a:pt x="53" y="317"/>
                      </a:lnTo>
                      <a:lnTo>
                        <a:pt x="52" y="318"/>
                      </a:lnTo>
                      <a:lnTo>
                        <a:pt x="52" y="317"/>
                      </a:lnTo>
                      <a:lnTo>
                        <a:pt x="50" y="317"/>
                      </a:lnTo>
                      <a:lnTo>
                        <a:pt x="47" y="316"/>
                      </a:lnTo>
                      <a:lnTo>
                        <a:pt x="45" y="316"/>
                      </a:lnTo>
                      <a:lnTo>
                        <a:pt x="44" y="315"/>
                      </a:lnTo>
                      <a:lnTo>
                        <a:pt x="43" y="315"/>
                      </a:lnTo>
                      <a:lnTo>
                        <a:pt x="42" y="314"/>
                      </a:lnTo>
                      <a:lnTo>
                        <a:pt x="41" y="314"/>
                      </a:lnTo>
                      <a:lnTo>
                        <a:pt x="40" y="313"/>
                      </a:lnTo>
                      <a:lnTo>
                        <a:pt x="39" y="313"/>
                      </a:lnTo>
                      <a:lnTo>
                        <a:pt x="37" y="312"/>
                      </a:lnTo>
                      <a:lnTo>
                        <a:pt x="36" y="311"/>
                      </a:lnTo>
                      <a:lnTo>
                        <a:pt x="35" y="311"/>
                      </a:lnTo>
                      <a:lnTo>
                        <a:pt x="34" y="311"/>
                      </a:lnTo>
                      <a:lnTo>
                        <a:pt x="33" y="310"/>
                      </a:lnTo>
                      <a:lnTo>
                        <a:pt x="32" y="309"/>
                      </a:lnTo>
                      <a:lnTo>
                        <a:pt x="31" y="308"/>
                      </a:lnTo>
                      <a:lnTo>
                        <a:pt x="30" y="308"/>
                      </a:lnTo>
                      <a:lnTo>
                        <a:pt x="29" y="308"/>
                      </a:lnTo>
                      <a:lnTo>
                        <a:pt x="28" y="308"/>
                      </a:lnTo>
                      <a:lnTo>
                        <a:pt x="26" y="308"/>
                      </a:lnTo>
                      <a:lnTo>
                        <a:pt x="24" y="309"/>
                      </a:lnTo>
                      <a:lnTo>
                        <a:pt x="23" y="309"/>
                      </a:lnTo>
                      <a:lnTo>
                        <a:pt x="22" y="309"/>
                      </a:lnTo>
                      <a:lnTo>
                        <a:pt x="21" y="309"/>
                      </a:lnTo>
                      <a:lnTo>
                        <a:pt x="20" y="309"/>
                      </a:lnTo>
                      <a:lnTo>
                        <a:pt x="19" y="309"/>
                      </a:lnTo>
                      <a:lnTo>
                        <a:pt x="18" y="309"/>
                      </a:lnTo>
                      <a:lnTo>
                        <a:pt x="17" y="309"/>
                      </a:lnTo>
                      <a:lnTo>
                        <a:pt x="17" y="310"/>
                      </a:lnTo>
                      <a:lnTo>
                        <a:pt x="16" y="311"/>
                      </a:lnTo>
                      <a:lnTo>
                        <a:pt x="15" y="311"/>
                      </a:lnTo>
                      <a:lnTo>
                        <a:pt x="15" y="312"/>
                      </a:lnTo>
                      <a:lnTo>
                        <a:pt x="15" y="313"/>
                      </a:lnTo>
                      <a:lnTo>
                        <a:pt x="14" y="314"/>
                      </a:lnTo>
                      <a:lnTo>
                        <a:pt x="14" y="315"/>
                      </a:lnTo>
                      <a:lnTo>
                        <a:pt x="14" y="316"/>
                      </a:lnTo>
                      <a:lnTo>
                        <a:pt x="13" y="318"/>
                      </a:lnTo>
                      <a:lnTo>
                        <a:pt x="12" y="319"/>
                      </a:lnTo>
                      <a:lnTo>
                        <a:pt x="12" y="320"/>
                      </a:lnTo>
                      <a:lnTo>
                        <a:pt x="11" y="320"/>
                      </a:lnTo>
                      <a:lnTo>
                        <a:pt x="9" y="319"/>
                      </a:lnTo>
                      <a:lnTo>
                        <a:pt x="9" y="318"/>
                      </a:lnTo>
                      <a:lnTo>
                        <a:pt x="8" y="318"/>
                      </a:lnTo>
                      <a:lnTo>
                        <a:pt x="7" y="317"/>
                      </a:lnTo>
                      <a:lnTo>
                        <a:pt x="5" y="317"/>
                      </a:lnTo>
                      <a:lnTo>
                        <a:pt x="5" y="318"/>
                      </a:lnTo>
                      <a:lnTo>
                        <a:pt x="4" y="318"/>
                      </a:lnTo>
                      <a:lnTo>
                        <a:pt x="4" y="319"/>
                      </a:lnTo>
                      <a:lnTo>
                        <a:pt x="3" y="320"/>
                      </a:lnTo>
                      <a:lnTo>
                        <a:pt x="3" y="321"/>
                      </a:lnTo>
                      <a:lnTo>
                        <a:pt x="2" y="321"/>
                      </a:lnTo>
                      <a:lnTo>
                        <a:pt x="1" y="320"/>
                      </a:lnTo>
                      <a:lnTo>
                        <a:pt x="1" y="321"/>
                      </a:lnTo>
                      <a:lnTo>
                        <a:pt x="0" y="320"/>
                      </a:lnTo>
                      <a:close/>
                      <a:moveTo>
                        <a:pt x="250" y="21"/>
                      </a:moveTo>
                      <a:lnTo>
                        <a:pt x="250" y="20"/>
                      </a:lnTo>
                      <a:lnTo>
                        <a:pt x="250" y="19"/>
                      </a:lnTo>
                      <a:lnTo>
                        <a:pt x="250" y="18"/>
                      </a:lnTo>
                      <a:lnTo>
                        <a:pt x="251" y="18"/>
                      </a:lnTo>
                      <a:lnTo>
                        <a:pt x="252" y="18"/>
                      </a:lnTo>
                      <a:lnTo>
                        <a:pt x="252" y="17"/>
                      </a:lnTo>
                      <a:lnTo>
                        <a:pt x="252" y="18"/>
                      </a:lnTo>
                      <a:lnTo>
                        <a:pt x="252" y="19"/>
                      </a:lnTo>
                      <a:lnTo>
                        <a:pt x="253" y="19"/>
                      </a:lnTo>
                      <a:lnTo>
                        <a:pt x="253" y="20"/>
                      </a:lnTo>
                      <a:lnTo>
                        <a:pt x="252" y="20"/>
                      </a:lnTo>
                      <a:lnTo>
                        <a:pt x="252" y="21"/>
                      </a:lnTo>
                      <a:lnTo>
                        <a:pt x="252" y="22"/>
                      </a:lnTo>
                      <a:lnTo>
                        <a:pt x="252" y="21"/>
                      </a:lnTo>
                      <a:lnTo>
                        <a:pt x="252" y="20"/>
                      </a:lnTo>
                      <a:lnTo>
                        <a:pt x="253" y="20"/>
                      </a:lnTo>
                      <a:lnTo>
                        <a:pt x="253" y="19"/>
                      </a:lnTo>
                      <a:lnTo>
                        <a:pt x="253" y="18"/>
                      </a:lnTo>
                      <a:lnTo>
                        <a:pt x="253" y="17"/>
                      </a:lnTo>
                      <a:lnTo>
                        <a:pt x="254" y="17"/>
                      </a:lnTo>
                      <a:lnTo>
                        <a:pt x="254" y="16"/>
                      </a:lnTo>
                      <a:lnTo>
                        <a:pt x="253" y="15"/>
                      </a:lnTo>
                      <a:lnTo>
                        <a:pt x="253" y="14"/>
                      </a:lnTo>
                      <a:lnTo>
                        <a:pt x="254" y="13"/>
                      </a:lnTo>
                      <a:lnTo>
                        <a:pt x="254" y="12"/>
                      </a:lnTo>
                      <a:lnTo>
                        <a:pt x="254" y="11"/>
                      </a:lnTo>
                      <a:lnTo>
                        <a:pt x="254" y="10"/>
                      </a:lnTo>
                      <a:lnTo>
                        <a:pt x="254" y="9"/>
                      </a:lnTo>
                      <a:lnTo>
                        <a:pt x="255" y="9"/>
                      </a:lnTo>
                      <a:lnTo>
                        <a:pt x="255" y="8"/>
                      </a:lnTo>
                      <a:lnTo>
                        <a:pt x="255" y="9"/>
                      </a:lnTo>
                      <a:lnTo>
                        <a:pt x="255" y="8"/>
                      </a:lnTo>
                      <a:lnTo>
                        <a:pt x="254" y="8"/>
                      </a:lnTo>
                      <a:lnTo>
                        <a:pt x="255" y="7"/>
                      </a:lnTo>
                      <a:lnTo>
                        <a:pt x="256" y="7"/>
                      </a:lnTo>
                      <a:lnTo>
                        <a:pt x="256" y="8"/>
                      </a:lnTo>
                      <a:lnTo>
                        <a:pt x="256" y="9"/>
                      </a:lnTo>
                      <a:lnTo>
                        <a:pt x="256" y="10"/>
                      </a:lnTo>
                      <a:lnTo>
                        <a:pt x="256" y="11"/>
                      </a:lnTo>
                      <a:lnTo>
                        <a:pt x="256" y="12"/>
                      </a:lnTo>
                      <a:lnTo>
                        <a:pt x="255" y="12"/>
                      </a:lnTo>
                      <a:lnTo>
                        <a:pt x="255" y="13"/>
                      </a:lnTo>
                      <a:lnTo>
                        <a:pt x="254" y="14"/>
                      </a:lnTo>
                      <a:lnTo>
                        <a:pt x="254" y="15"/>
                      </a:lnTo>
                      <a:lnTo>
                        <a:pt x="254" y="16"/>
                      </a:lnTo>
                      <a:lnTo>
                        <a:pt x="255" y="16"/>
                      </a:lnTo>
                      <a:lnTo>
                        <a:pt x="255" y="17"/>
                      </a:lnTo>
                      <a:lnTo>
                        <a:pt x="255" y="18"/>
                      </a:lnTo>
                      <a:lnTo>
                        <a:pt x="254" y="19"/>
                      </a:lnTo>
                      <a:lnTo>
                        <a:pt x="254" y="21"/>
                      </a:lnTo>
                      <a:lnTo>
                        <a:pt x="253" y="21"/>
                      </a:lnTo>
                      <a:lnTo>
                        <a:pt x="253" y="22"/>
                      </a:lnTo>
                      <a:lnTo>
                        <a:pt x="254" y="22"/>
                      </a:lnTo>
                      <a:lnTo>
                        <a:pt x="254" y="23"/>
                      </a:lnTo>
                      <a:lnTo>
                        <a:pt x="255" y="23"/>
                      </a:lnTo>
                      <a:lnTo>
                        <a:pt x="254" y="24"/>
                      </a:lnTo>
                      <a:lnTo>
                        <a:pt x="254" y="25"/>
                      </a:lnTo>
                      <a:lnTo>
                        <a:pt x="253" y="25"/>
                      </a:lnTo>
                      <a:lnTo>
                        <a:pt x="252" y="26"/>
                      </a:lnTo>
                      <a:lnTo>
                        <a:pt x="251" y="25"/>
                      </a:lnTo>
                      <a:lnTo>
                        <a:pt x="249" y="26"/>
                      </a:lnTo>
                      <a:lnTo>
                        <a:pt x="248" y="25"/>
                      </a:lnTo>
                      <a:lnTo>
                        <a:pt x="249" y="25"/>
                      </a:lnTo>
                      <a:lnTo>
                        <a:pt x="250" y="25"/>
                      </a:lnTo>
                      <a:lnTo>
                        <a:pt x="250" y="24"/>
                      </a:lnTo>
                      <a:lnTo>
                        <a:pt x="249" y="23"/>
                      </a:lnTo>
                      <a:lnTo>
                        <a:pt x="250" y="23"/>
                      </a:lnTo>
                      <a:lnTo>
                        <a:pt x="250" y="22"/>
                      </a:lnTo>
                      <a:lnTo>
                        <a:pt x="251" y="22"/>
                      </a:lnTo>
                      <a:lnTo>
                        <a:pt x="250" y="21"/>
                      </a:lnTo>
                      <a:close/>
                      <a:moveTo>
                        <a:pt x="250" y="21"/>
                      </a:moveTo>
                      <a:lnTo>
                        <a:pt x="250" y="22"/>
                      </a:lnTo>
                      <a:lnTo>
                        <a:pt x="249" y="21"/>
                      </a:lnTo>
                      <a:lnTo>
                        <a:pt x="249" y="20"/>
                      </a:lnTo>
                      <a:lnTo>
                        <a:pt x="250" y="21"/>
                      </a:lnTo>
                      <a:close/>
                      <a:moveTo>
                        <a:pt x="250" y="18"/>
                      </a:moveTo>
                      <a:lnTo>
                        <a:pt x="249" y="17"/>
                      </a:lnTo>
                      <a:lnTo>
                        <a:pt x="249" y="16"/>
                      </a:lnTo>
                      <a:lnTo>
                        <a:pt x="248" y="15"/>
                      </a:lnTo>
                      <a:lnTo>
                        <a:pt x="249" y="15"/>
                      </a:lnTo>
                      <a:lnTo>
                        <a:pt x="249" y="14"/>
                      </a:lnTo>
                      <a:lnTo>
                        <a:pt x="249" y="13"/>
                      </a:lnTo>
                      <a:lnTo>
                        <a:pt x="250" y="13"/>
                      </a:lnTo>
                      <a:lnTo>
                        <a:pt x="250" y="12"/>
                      </a:lnTo>
                      <a:lnTo>
                        <a:pt x="251" y="14"/>
                      </a:lnTo>
                      <a:lnTo>
                        <a:pt x="251" y="15"/>
                      </a:lnTo>
                      <a:lnTo>
                        <a:pt x="252" y="15"/>
                      </a:lnTo>
                      <a:lnTo>
                        <a:pt x="252" y="16"/>
                      </a:lnTo>
                      <a:lnTo>
                        <a:pt x="251" y="16"/>
                      </a:lnTo>
                      <a:lnTo>
                        <a:pt x="252" y="16"/>
                      </a:lnTo>
                      <a:lnTo>
                        <a:pt x="252" y="17"/>
                      </a:lnTo>
                      <a:lnTo>
                        <a:pt x="251" y="17"/>
                      </a:lnTo>
                      <a:lnTo>
                        <a:pt x="251" y="18"/>
                      </a:lnTo>
                      <a:lnTo>
                        <a:pt x="250" y="18"/>
                      </a:lnTo>
                      <a:close/>
                      <a:moveTo>
                        <a:pt x="257" y="17"/>
                      </a:moveTo>
                      <a:lnTo>
                        <a:pt x="257" y="17"/>
                      </a:lnTo>
                      <a:lnTo>
                        <a:pt x="258" y="16"/>
                      </a:lnTo>
                      <a:lnTo>
                        <a:pt x="259" y="15"/>
                      </a:lnTo>
                      <a:lnTo>
                        <a:pt x="259" y="14"/>
                      </a:lnTo>
                      <a:lnTo>
                        <a:pt x="259" y="13"/>
                      </a:lnTo>
                      <a:lnTo>
                        <a:pt x="260" y="13"/>
                      </a:lnTo>
                      <a:lnTo>
                        <a:pt x="261" y="14"/>
                      </a:lnTo>
                      <a:lnTo>
                        <a:pt x="262" y="14"/>
                      </a:lnTo>
                      <a:lnTo>
                        <a:pt x="262" y="15"/>
                      </a:lnTo>
                      <a:lnTo>
                        <a:pt x="263" y="15"/>
                      </a:lnTo>
                      <a:lnTo>
                        <a:pt x="263" y="16"/>
                      </a:lnTo>
                      <a:lnTo>
                        <a:pt x="262" y="16"/>
                      </a:lnTo>
                      <a:lnTo>
                        <a:pt x="262" y="17"/>
                      </a:lnTo>
                      <a:lnTo>
                        <a:pt x="261" y="17"/>
                      </a:lnTo>
                      <a:lnTo>
                        <a:pt x="261" y="16"/>
                      </a:lnTo>
                      <a:lnTo>
                        <a:pt x="260" y="16"/>
                      </a:lnTo>
                      <a:lnTo>
                        <a:pt x="259" y="16"/>
                      </a:lnTo>
                      <a:lnTo>
                        <a:pt x="258" y="17"/>
                      </a:lnTo>
                      <a:lnTo>
                        <a:pt x="257" y="17"/>
                      </a:lnTo>
                      <a:close/>
                      <a:moveTo>
                        <a:pt x="253" y="17"/>
                      </a:moveTo>
                      <a:lnTo>
                        <a:pt x="253" y="17"/>
                      </a:lnTo>
                      <a:close/>
                      <a:moveTo>
                        <a:pt x="259" y="20"/>
                      </a:moveTo>
                      <a:lnTo>
                        <a:pt x="259" y="19"/>
                      </a:lnTo>
                      <a:lnTo>
                        <a:pt x="260" y="18"/>
                      </a:lnTo>
                      <a:lnTo>
                        <a:pt x="260" y="19"/>
                      </a:lnTo>
                      <a:lnTo>
                        <a:pt x="259" y="19"/>
                      </a:lnTo>
                      <a:lnTo>
                        <a:pt x="259" y="20"/>
                      </a:lnTo>
                      <a:close/>
                      <a:moveTo>
                        <a:pt x="260" y="21"/>
                      </a:moveTo>
                      <a:lnTo>
                        <a:pt x="260" y="20"/>
                      </a:lnTo>
                      <a:lnTo>
                        <a:pt x="261" y="20"/>
                      </a:lnTo>
                      <a:lnTo>
                        <a:pt x="262" y="19"/>
                      </a:lnTo>
                      <a:lnTo>
                        <a:pt x="262" y="20"/>
                      </a:lnTo>
                      <a:lnTo>
                        <a:pt x="262" y="21"/>
                      </a:lnTo>
                      <a:lnTo>
                        <a:pt x="261" y="21"/>
                      </a:lnTo>
                      <a:lnTo>
                        <a:pt x="260" y="21"/>
                      </a:lnTo>
                      <a:close/>
                      <a:moveTo>
                        <a:pt x="260" y="22"/>
                      </a:moveTo>
                      <a:lnTo>
                        <a:pt x="260" y="22"/>
                      </a:lnTo>
                      <a:lnTo>
                        <a:pt x="260" y="21"/>
                      </a:lnTo>
                      <a:lnTo>
                        <a:pt x="261" y="21"/>
                      </a:lnTo>
                      <a:lnTo>
                        <a:pt x="261" y="22"/>
                      </a:lnTo>
                      <a:lnTo>
                        <a:pt x="260" y="22"/>
                      </a:lnTo>
                      <a:close/>
                      <a:moveTo>
                        <a:pt x="271" y="32"/>
                      </a:moveTo>
                      <a:lnTo>
                        <a:pt x="271" y="31"/>
                      </a:lnTo>
                      <a:lnTo>
                        <a:pt x="271" y="30"/>
                      </a:lnTo>
                      <a:lnTo>
                        <a:pt x="272" y="30"/>
                      </a:lnTo>
                      <a:lnTo>
                        <a:pt x="272" y="31"/>
                      </a:lnTo>
                      <a:lnTo>
                        <a:pt x="271" y="32"/>
                      </a:lnTo>
                      <a:close/>
                      <a:moveTo>
                        <a:pt x="345" y="85"/>
                      </a:moveTo>
                      <a:lnTo>
                        <a:pt x="345" y="85"/>
                      </a:lnTo>
                      <a:lnTo>
                        <a:pt x="345" y="84"/>
                      </a:lnTo>
                      <a:lnTo>
                        <a:pt x="345" y="83"/>
                      </a:lnTo>
                      <a:lnTo>
                        <a:pt x="346" y="83"/>
                      </a:lnTo>
                      <a:lnTo>
                        <a:pt x="346" y="84"/>
                      </a:lnTo>
                      <a:lnTo>
                        <a:pt x="345" y="85"/>
                      </a:lnTo>
                      <a:close/>
                      <a:moveTo>
                        <a:pt x="343" y="88"/>
                      </a:moveTo>
                      <a:lnTo>
                        <a:pt x="343" y="88"/>
                      </a:lnTo>
                      <a:lnTo>
                        <a:pt x="344" y="87"/>
                      </a:lnTo>
                      <a:lnTo>
                        <a:pt x="345" y="87"/>
                      </a:lnTo>
                      <a:lnTo>
                        <a:pt x="346" y="87"/>
                      </a:lnTo>
                      <a:lnTo>
                        <a:pt x="345" y="87"/>
                      </a:lnTo>
                      <a:lnTo>
                        <a:pt x="345" y="88"/>
                      </a:lnTo>
                      <a:lnTo>
                        <a:pt x="345" y="87"/>
                      </a:lnTo>
                      <a:lnTo>
                        <a:pt x="344" y="88"/>
                      </a:lnTo>
                      <a:lnTo>
                        <a:pt x="343" y="88"/>
                      </a:lnTo>
                      <a:close/>
                      <a:moveTo>
                        <a:pt x="343" y="92"/>
                      </a:moveTo>
                      <a:lnTo>
                        <a:pt x="343" y="92"/>
                      </a:lnTo>
                      <a:lnTo>
                        <a:pt x="343" y="91"/>
                      </a:lnTo>
                      <a:lnTo>
                        <a:pt x="342" y="91"/>
                      </a:lnTo>
                      <a:lnTo>
                        <a:pt x="343" y="90"/>
                      </a:lnTo>
                      <a:lnTo>
                        <a:pt x="343" y="91"/>
                      </a:lnTo>
                      <a:lnTo>
                        <a:pt x="343" y="90"/>
                      </a:lnTo>
                      <a:lnTo>
                        <a:pt x="344" y="90"/>
                      </a:lnTo>
                      <a:lnTo>
                        <a:pt x="344" y="91"/>
                      </a:lnTo>
                      <a:lnTo>
                        <a:pt x="344" y="92"/>
                      </a:lnTo>
                      <a:lnTo>
                        <a:pt x="343" y="92"/>
                      </a:lnTo>
                      <a:close/>
                      <a:moveTo>
                        <a:pt x="345" y="92"/>
                      </a:moveTo>
                      <a:lnTo>
                        <a:pt x="345" y="92"/>
                      </a:lnTo>
                      <a:close/>
                      <a:moveTo>
                        <a:pt x="380" y="115"/>
                      </a:moveTo>
                      <a:lnTo>
                        <a:pt x="380" y="115"/>
                      </a:lnTo>
                      <a:lnTo>
                        <a:pt x="380" y="116"/>
                      </a:lnTo>
                      <a:lnTo>
                        <a:pt x="379" y="116"/>
                      </a:lnTo>
                      <a:lnTo>
                        <a:pt x="378" y="116"/>
                      </a:lnTo>
                      <a:lnTo>
                        <a:pt x="379" y="116"/>
                      </a:lnTo>
                      <a:lnTo>
                        <a:pt x="378" y="116"/>
                      </a:lnTo>
                      <a:lnTo>
                        <a:pt x="379" y="116"/>
                      </a:lnTo>
                      <a:lnTo>
                        <a:pt x="379" y="115"/>
                      </a:lnTo>
                      <a:lnTo>
                        <a:pt x="380" y="115"/>
                      </a:lnTo>
                      <a:close/>
                      <a:moveTo>
                        <a:pt x="307" y="24"/>
                      </a:moveTo>
                      <a:lnTo>
                        <a:pt x="307" y="24"/>
                      </a:lnTo>
                      <a:lnTo>
                        <a:pt x="306" y="24"/>
                      </a:lnTo>
                      <a:lnTo>
                        <a:pt x="306" y="25"/>
                      </a:lnTo>
                      <a:lnTo>
                        <a:pt x="305" y="25"/>
                      </a:lnTo>
                      <a:lnTo>
                        <a:pt x="305" y="24"/>
                      </a:lnTo>
                      <a:lnTo>
                        <a:pt x="305" y="23"/>
                      </a:lnTo>
                      <a:lnTo>
                        <a:pt x="306" y="23"/>
                      </a:lnTo>
                      <a:lnTo>
                        <a:pt x="307" y="23"/>
                      </a:lnTo>
                      <a:lnTo>
                        <a:pt x="307" y="24"/>
                      </a:lnTo>
                      <a:close/>
                      <a:moveTo>
                        <a:pt x="313" y="26"/>
                      </a:moveTo>
                      <a:lnTo>
                        <a:pt x="313" y="26"/>
                      </a:lnTo>
                      <a:lnTo>
                        <a:pt x="312" y="26"/>
                      </a:lnTo>
                      <a:lnTo>
                        <a:pt x="312" y="27"/>
                      </a:lnTo>
                      <a:lnTo>
                        <a:pt x="313" y="26"/>
                      </a:lnTo>
                      <a:lnTo>
                        <a:pt x="313" y="27"/>
                      </a:lnTo>
                      <a:lnTo>
                        <a:pt x="313" y="28"/>
                      </a:lnTo>
                      <a:lnTo>
                        <a:pt x="312" y="28"/>
                      </a:lnTo>
                      <a:lnTo>
                        <a:pt x="311" y="27"/>
                      </a:lnTo>
                      <a:lnTo>
                        <a:pt x="310" y="27"/>
                      </a:lnTo>
                      <a:lnTo>
                        <a:pt x="310" y="26"/>
                      </a:lnTo>
                      <a:lnTo>
                        <a:pt x="311" y="26"/>
                      </a:lnTo>
                      <a:lnTo>
                        <a:pt x="310" y="26"/>
                      </a:lnTo>
                      <a:lnTo>
                        <a:pt x="310" y="25"/>
                      </a:lnTo>
                      <a:lnTo>
                        <a:pt x="309" y="25"/>
                      </a:lnTo>
                      <a:lnTo>
                        <a:pt x="309" y="24"/>
                      </a:lnTo>
                      <a:lnTo>
                        <a:pt x="309" y="23"/>
                      </a:lnTo>
                      <a:lnTo>
                        <a:pt x="310" y="23"/>
                      </a:lnTo>
                      <a:lnTo>
                        <a:pt x="311" y="23"/>
                      </a:lnTo>
                      <a:lnTo>
                        <a:pt x="312" y="23"/>
                      </a:lnTo>
                      <a:lnTo>
                        <a:pt x="312" y="24"/>
                      </a:lnTo>
                      <a:lnTo>
                        <a:pt x="313" y="25"/>
                      </a:lnTo>
                      <a:lnTo>
                        <a:pt x="313" y="26"/>
                      </a:lnTo>
                      <a:close/>
                      <a:moveTo>
                        <a:pt x="313" y="26"/>
                      </a:moveTo>
                      <a:lnTo>
                        <a:pt x="313" y="26"/>
                      </a:lnTo>
                      <a:lnTo>
                        <a:pt x="314" y="26"/>
                      </a:lnTo>
                      <a:lnTo>
                        <a:pt x="314" y="27"/>
                      </a:lnTo>
                      <a:lnTo>
                        <a:pt x="313" y="27"/>
                      </a:lnTo>
                      <a:lnTo>
                        <a:pt x="313" y="26"/>
                      </a:lnTo>
                      <a:close/>
                      <a:moveTo>
                        <a:pt x="307" y="24"/>
                      </a:moveTo>
                      <a:lnTo>
                        <a:pt x="308" y="23"/>
                      </a:lnTo>
                      <a:lnTo>
                        <a:pt x="309" y="23"/>
                      </a:lnTo>
                      <a:lnTo>
                        <a:pt x="309" y="24"/>
                      </a:lnTo>
                      <a:lnTo>
                        <a:pt x="309" y="25"/>
                      </a:lnTo>
                      <a:lnTo>
                        <a:pt x="308" y="25"/>
                      </a:lnTo>
                      <a:lnTo>
                        <a:pt x="308" y="26"/>
                      </a:lnTo>
                      <a:lnTo>
                        <a:pt x="307" y="25"/>
                      </a:lnTo>
                      <a:lnTo>
                        <a:pt x="307" y="26"/>
                      </a:lnTo>
                      <a:lnTo>
                        <a:pt x="307" y="25"/>
                      </a:lnTo>
                      <a:lnTo>
                        <a:pt x="308" y="25"/>
                      </a:lnTo>
                      <a:lnTo>
                        <a:pt x="308" y="24"/>
                      </a:lnTo>
                      <a:lnTo>
                        <a:pt x="307" y="25"/>
                      </a:lnTo>
                      <a:lnTo>
                        <a:pt x="306" y="25"/>
                      </a:lnTo>
                      <a:lnTo>
                        <a:pt x="306" y="26"/>
                      </a:lnTo>
                      <a:lnTo>
                        <a:pt x="305" y="25"/>
                      </a:lnTo>
                      <a:lnTo>
                        <a:pt x="306" y="25"/>
                      </a:lnTo>
                      <a:lnTo>
                        <a:pt x="306" y="24"/>
                      </a:lnTo>
                      <a:lnTo>
                        <a:pt x="307" y="24"/>
                      </a:lnTo>
                      <a:close/>
                      <a:moveTo>
                        <a:pt x="314" y="26"/>
                      </a:moveTo>
                      <a:lnTo>
                        <a:pt x="314" y="25"/>
                      </a:lnTo>
                      <a:lnTo>
                        <a:pt x="314" y="26"/>
                      </a:lnTo>
                      <a:close/>
                      <a:moveTo>
                        <a:pt x="308" y="26"/>
                      </a:moveTo>
                      <a:lnTo>
                        <a:pt x="308" y="25"/>
                      </a:lnTo>
                      <a:lnTo>
                        <a:pt x="309" y="25"/>
                      </a:lnTo>
                      <a:lnTo>
                        <a:pt x="310" y="25"/>
                      </a:lnTo>
                      <a:lnTo>
                        <a:pt x="310" y="26"/>
                      </a:lnTo>
                      <a:lnTo>
                        <a:pt x="311" y="26"/>
                      </a:lnTo>
                      <a:lnTo>
                        <a:pt x="310" y="26"/>
                      </a:lnTo>
                      <a:lnTo>
                        <a:pt x="310" y="27"/>
                      </a:lnTo>
                      <a:lnTo>
                        <a:pt x="311" y="27"/>
                      </a:lnTo>
                      <a:lnTo>
                        <a:pt x="312" y="28"/>
                      </a:lnTo>
                      <a:lnTo>
                        <a:pt x="311" y="28"/>
                      </a:lnTo>
                      <a:lnTo>
                        <a:pt x="310" y="28"/>
                      </a:lnTo>
                      <a:lnTo>
                        <a:pt x="310" y="29"/>
                      </a:lnTo>
                      <a:lnTo>
                        <a:pt x="309" y="29"/>
                      </a:lnTo>
                      <a:lnTo>
                        <a:pt x="309" y="28"/>
                      </a:lnTo>
                      <a:lnTo>
                        <a:pt x="309" y="29"/>
                      </a:lnTo>
                      <a:lnTo>
                        <a:pt x="310" y="29"/>
                      </a:lnTo>
                      <a:lnTo>
                        <a:pt x="311" y="28"/>
                      </a:lnTo>
                      <a:lnTo>
                        <a:pt x="312" y="28"/>
                      </a:lnTo>
                      <a:lnTo>
                        <a:pt x="312" y="29"/>
                      </a:lnTo>
                      <a:lnTo>
                        <a:pt x="311" y="29"/>
                      </a:lnTo>
                      <a:lnTo>
                        <a:pt x="310" y="30"/>
                      </a:lnTo>
                      <a:lnTo>
                        <a:pt x="309" y="30"/>
                      </a:lnTo>
                      <a:lnTo>
                        <a:pt x="309" y="29"/>
                      </a:lnTo>
                      <a:lnTo>
                        <a:pt x="309" y="30"/>
                      </a:lnTo>
                      <a:lnTo>
                        <a:pt x="309" y="31"/>
                      </a:lnTo>
                      <a:lnTo>
                        <a:pt x="308" y="31"/>
                      </a:lnTo>
                      <a:lnTo>
                        <a:pt x="308" y="30"/>
                      </a:lnTo>
                      <a:lnTo>
                        <a:pt x="308" y="31"/>
                      </a:lnTo>
                      <a:lnTo>
                        <a:pt x="307" y="31"/>
                      </a:lnTo>
                      <a:lnTo>
                        <a:pt x="307" y="30"/>
                      </a:lnTo>
                      <a:lnTo>
                        <a:pt x="307" y="29"/>
                      </a:lnTo>
                      <a:lnTo>
                        <a:pt x="308" y="28"/>
                      </a:lnTo>
                      <a:lnTo>
                        <a:pt x="307" y="28"/>
                      </a:lnTo>
                      <a:lnTo>
                        <a:pt x="307" y="27"/>
                      </a:lnTo>
                      <a:lnTo>
                        <a:pt x="306" y="27"/>
                      </a:lnTo>
                      <a:lnTo>
                        <a:pt x="307" y="26"/>
                      </a:lnTo>
                      <a:lnTo>
                        <a:pt x="306" y="26"/>
                      </a:lnTo>
                      <a:lnTo>
                        <a:pt x="307" y="25"/>
                      </a:lnTo>
                      <a:lnTo>
                        <a:pt x="307" y="26"/>
                      </a:lnTo>
                      <a:lnTo>
                        <a:pt x="308" y="26"/>
                      </a:lnTo>
                      <a:close/>
                      <a:moveTo>
                        <a:pt x="315" y="28"/>
                      </a:moveTo>
                      <a:lnTo>
                        <a:pt x="315" y="28"/>
                      </a:lnTo>
                      <a:lnTo>
                        <a:pt x="314" y="28"/>
                      </a:lnTo>
                      <a:lnTo>
                        <a:pt x="314" y="27"/>
                      </a:lnTo>
                      <a:lnTo>
                        <a:pt x="315" y="27"/>
                      </a:lnTo>
                      <a:lnTo>
                        <a:pt x="315" y="28"/>
                      </a:lnTo>
                      <a:close/>
                      <a:moveTo>
                        <a:pt x="304" y="27"/>
                      </a:moveTo>
                      <a:lnTo>
                        <a:pt x="305" y="27"/>
                      </a:lnTo>
                      <a:lnTo>
                        <a:pt x="305" y="28"/>
                      </a:lnTo>
                      <a:lnTo>
                        <a:pt x="305" y="27"/>
                      </a:lnTo>
                      <a:lnTo>
                        <a:pt x="305" y="28"/>
                      </a:lnTo>
                      <a:lnTo>
                        <a:pt x="305" y="29"/>
                      </a:lnTo>
                      <a:lnTo>
                        <a:pt x="304" y="28"/>
                      </a:lnTo>
                      <a:lnTo>
                        <a:pt x="303" y="28"/>
                      </a:lnTo>
                      <a:lnTo>
                        <a:pt x="302" y="28"/>
                      </a:lnTo>
                      <a:lnTo>
                        <a:pt x="301" y="28"/>
                      </a:lnTo>
                      <a:lnTo>
                        <a:pt x="301" y="27"/>
                      </a:lnTo>
                      <a:lnTo>
                        <a:pt x="302" y="27"/>
                      </a:lnTo>
                      <a:lnTo>
                        <a:pt x="302" y="26"/>
                      </a:lnTo>
                      <a:lnTo>
                        <a:pt x="303" y="27"/>
                      </a:lnTo>
                      <a:lnTo>
                        <a:pt x="303" y="26"/>
                      </a:lnTo>
                      <a:lnTo>
                        <a:pt x="304" y="27"/>
                      </a:lnTo>
                      <a:close/>
                      <a:moveTo>
                        <a:pt x="307" y="28"/>
                      </a:moveTo>
                      <a:lnTo>
                        <a:pt x="307" y="28"/>
                      </a:lnTo>
                      <a:lnTo>
                        <a:pt x="308" y="28"/>
                      </a:lnTo>
                      <a:lnTo>
                        <a:pt x="307" y="28"/>
                      </a:lnTo>
                      <a:lnTo>
                        <a:pt x="307" y="29"/>
                      </a:lnTo>
                      <a:lnTo>
                        <a:pt x="307" y="30"/>
                      </a:lnTo>
                      <a:lnTo>
                        <a:pt x="307" y="31"/>
                      </a:lnTo>
                      <a:lnTo>
                        <a:pt x="307" y="32"/>
                      </a:lnTo>
                      <a:lnTo>
                        <a:pt x="306" y="32"/>
                      </a:lnTo>
                      <a:lnTo>
                        <a:pt x="306" y="31"/>
                      </a:lnTo>
                      <a:lnTo>
                        <a:pt x="305" y="31"/>
                      </a:lnTo>
                      <a:lnTo>
                        <a:pt x="305" y="30"/>
                      </a:lnTo>
                      <a:lnTo>
                        <a:pt x="305" y="29"/>
                      </a:lnTo>
                      <a:lnTo>
                        <a:pt x="305" y="28"/>
                      </a:lnTo>
                      <a:lnTo>
                        <a:pt x="306" y="29"/>
                      </a:lnTo>
                      <a:lnTo>
                        <a:pt x="306" y="28"/>
                      </a:lnTo>
                      <a:lnTo>
                        <a:pt x="305" y="28"/>
                      </a:lnTo>
                      <a:lnTo>
                        <a:pt x="305" y="27"/>
                      </a:lnTo>
                      <a:lnTo>
                        <a:pt x="306" y="27"/>
                      </a:lnTo>
                      <a:lnTo>
                        <a:pt x="307" y="27"/>
                      </a:lnTo>
                      <a:lnTo>
                        <a:pt x="307" y="28"/>
                      </a:lnTo>
                      <a:close/>
                      <a:moveTo>
                        <a:pt x="300" y="32"/>
                      </a:moveTo>
                      <a:lnTo>
                        <a:pt x="300" y="32"/>
                      </a:lnTo>
                      <a:lnTo>
                        <a:pt x="300" y="30"/>
                      </a:lnTo>
                      <a:lnTo>
                        <a:pt x="300" y="29"/>
                      </a:lnTo>
                      <a:lnTo>
                        <a:pt x="300" y="28"/>
                      </a:lnTo>
                      <a:lnTo>
                        <a:pt x="299" y="27"/>
                      </a:lnTo>
                      <a:lnTo>
                        <a:pt x="300" y="27"/>
                      </a:lnTo>
                      <a:lnTo>
                        <a:pt x="300" y="28"/>
                      </a:lnTo>
                      <a:lnTo>
                        <a:pt x="300" y="29"/>
                      </a:lnTo>
                      <a:lnTo>
                        <a:pt x="301" y="30"/>
                      </a:lnTo>
                      <a:lnTo>
                        <a:pt x="301" y="31"/>
                      </a:lnTo>
                      <a:lnTo>
                        <a:pt x="301" y="32"/>
                      </a:lnTo>
                      <a:lnTo>
                        <a:pt x="300" y="32"/>
                      </a:lnTo>
                      <a:close/>
                      <a:moveTo>
                        <a:pt x="313" y="30"/>
                      </a:moveTo>
                      <a:lnTo>
                        <a:pt x="313" y="29"/>
                      </a:lnTo>
                      <a:lnTo>
                        <a:pt x="313" y="28"/>
                      </a:lnTo>
                      <a:lnTo>
                        <a:pt x="314" y="28"/>
                      </a:lnTo>
                      <a:lnTo>
                        <a:pt x="314" y="29"/>
                      </a:lnTo>
                      <a:lnTo>
                        <a:pt x="313" y="29"/>
                      </a:lnTo>
                      <a:lnTo>
                        <a:pt x="313" y="30"/>
                      </a:lnTo>
                      <a:close/>
                      <a:moveTo>
                        <a:pt x="312" y="29"/>
                      </a:moveTo>
                      <a:lnTo>
                        <a:pt x="312" y="28"/>
                      </a:lnTo>
                      <a:lnTo>
                        <a:pt x="313" y="28"/>
                      </a:lnTo>
                      <a:lnTo>
                        <a:pt x="313" y="29"/>
                      </a:lnTo>
                      <a:lnTo>
                        <a:pt x="312" y="29"/>
                      </a:lnTo>
                      <a:close/>
                      <a:moveTo>
                        <a:pt x="304" y="32"/>
                      </a:moveTo>
                      <a:lnTo>
                        <a:pt x="303" y="32"/>
                      </a:lnTo>
                      <a:lnTo>
                        <a:pt x="302" y="31"/>
                      </a:lnTo>
                      <a:lnTo>
                        <a:pt x="302" y="30"/>
                      </a:lnTo>
                      <a:lnTo>
                        <a:pt x="302" y="29"/>
                      </a:lnTo>
                      <a:lnTo>
                        <a:pt x="303" y="29"/>
                      </a:lnTo>
                      <a:lnTo>
                        <a:pt x="303" y="28"/>
                      </a:lnTo>
                      <a:lnTo>
                        <a:pt x="304" y="29"/>
                      </a:lnTo>
                      <a:lnTo>
                        <a:pt x="305" y="29"/>
                      </a:lnTo>
                      <a:lnTo>
                        <a:pt x="305" y="30"/>
                      </a:lnTo>
                      <a:lnTo>
                        <a:pt x="305" y="31"/>
                      </a:lnTo>
                      <a:lnTo>
                        <a:pt x="304" y="31"/>
                      </a:lnTo>
                      <a:lnTo>
                        <a:pt x="305" y="31"/>
                      </a:lnTo>
                      <a:lnTo>
                        <a:pt x="305" y="32"/>
                      </a:lnTo>
                      <a:lnTo>
                        <a:pt x="306" y="31"/>
                      </a:lnTo>
                      <a:lnTo>
                        <a:pt x="306" y="32"/>
                      </a:lnTo>
                      <a:lnTo>
                        <a:pt x="305" y="33"/>
                      </a:lnTo>
                      <a:lnTo>
                        <a:pt x="304" y="33"/>
                      </a:lnTo>
                      <a:lnTo>
                        <a:pt x="304" y="32"/>
                      </a:lnTo>
                      <a:close/>
                      <a:moveTo>
                        <a:pt x="303" y="33"/>
                      </a:moveTo>
                      <a:lnTo>
                        <a:pt x="302" y="33"/>
                      </a:lnTo>
                      <a:lnTo>
                        <a:pt x="302" y="32"/>
                      </a:lnTo>
                      <a:lnTo>
                        <a:pt x="303" y="33"/>
                      </a:lnTo>
                      <a:close/>
                      <a:moveTo>
                        <a:pt x="316" y="34"/>
                      </a:moveTo>
                      <a:lnTo>
                        <a:pt x="315" y="34"/>
                      </a:lnTo>
                      <a:lnTo>
                        <a:pt x="317" y="34"/>
                      </a:lnTo>
                      <a:lnTo>
                        <a:pt x="316" y="34"/>
                      </a:lnTo>
                      <a:close/>
                      <a:moveTo>
                        <a:pt x="314" y="35"/>
                      </a:moveTo>
                      <a:lnTo>
                        <a:pt x="313" y="35"/>
                      </a:lnTo>
                      <a:lnTo>
                        <a:pt x="314" y="35"/>
                      </a:lnTo>
                      <a:lnTo>
                        <a:pt x="314" y="34"/>
                      </a:lnTo>
                      <a:lnTo>
                        <a:pt x="315" y="34"/>
                      </a:lnTo>
                      <a:lnTo>
                        <a:pt x="315" y="35"/>
                      </a:lnTo>
                      <a:lnTo>
                        <a:pt x="314" y="35"/>
                      </a:lnTo>
                      <a:close/>
                      <a:moveTo>
                        <a:pt x="320" y="43"/>
                      </a:moveTo>
                      <a:lnTo>
                        <a:pt x="320" y="43"/>
                      </a:lnTo>
                      <a:lnTo>
                        <a:pt x="320" y="42"/>
                      </a:lnTo>
                      <a:lnTo>
                        <a:pt x="322" y="41"/>
                      </a:lnTo>
                      <a:lnTo>
                        <a:pt x="322" y="40"/>
                      </a:lnTo>
                      <a:lnTo>
                        <a:pt x="321" y="40"/>
                      </a:lnTo>
                      <a:lnTo>
                        <a:pt x="321" y="39"/>
                      </a:lnTo>
                      <a:lnTo>
                        <a:pt x="321" y="38"/>
                      </a:lnTo>
                      <a:lnTo>
                        <a:pt x="322" y="38"/>
                      </a:lnTo>
                      <a:lnTo>
                        <a:pt x="322" y="39"/>
                      </a:lnTo>
                      <a:lnTo>
                        <a:pt x="323" y="39"/>
                      </a:lnTo>
                      <a:lnTo>
                        <a:pt x="323" y="40"/>
                      </a:lnTo>
                      <a:lnTo>
                        <a:pt x="323" y="41"/>
                      </a:lnTo>
                      <a:lnTo>
                        <a:pt x="324" y="42"/>
                      </a:lnTo>
                      <a:lnTo>
                        <a:pt x="323" y="43"/>
                      </a:lnTo>
                      <a:lnTo>
                        <a:pt x="322" y="43"/>
                      </a:lnTo>
                      <a:lnTo>
                        <a:pt x="321" y="43"/>
                      </a:lnTo>
                      <a:lnTo>
                        <a:pt x="320" y="43"/>
                      </a:lnTo>
                      <a:close/>
                      <a:moveTo>
                        <a:pt x="318" y="46"/>
                      </a:moveTo>
                      <a:lnTo>
                        <a:pt x="318" y="46"/>
                      </a:lnTo>
                      <a:lnTo>
                        <a:pt x="317" y="46"/>
                      </a:lnTo>
                      <a:lnTo>
                        <a:pt x="317" y="45"/>
                      </a:lnTo>
                      <a:lnTo>
                        <a:pt x="317" y="44"/>
                      </a:lnTo>
                      <a:lnTo>
                        <a:pt x="316" y="44"/>
                      </a:lnTo>
                      <a:lnTo>
                        <a:pt x="317" y="44"/>
                      </a:lnTo>
                      <a:lnTo>
                        <a:pt x="317" y="43"/>
                      </a:lnTo>
                      <a:lnTo>
                        <a:pt x="318" y="43"/>
                      </a:lnTo>
                      <a:lnTo>
                        <a:pt x="319" y="42"/>
                      </a:lnTo>
                      <a:lnTo>
                        <a:pt x="319" y="41"/>
                      </a:lnTo>
                      <a:lnTo>
                        <a:pt x="320" y="41"/>
                      </a:lnTo>
                      <a:lnTo>
                        <a:pt x="321" y="40"/>
                      </a:lnTo>
                      <a:lnTo>
                        <a:pt x="321" y="41"/>
                      </a:lnTo>
                      <a:lnTo>
                        <a:pt x="319" y="43"/>
                      </a:lnTo>
                      <a:lnTo>
                        <a:pt x="318" y="43"/>
                      </a:lnTo>
                      <a:lnTo>
                        <a:pt x="319" y="43"/>
                      </a:lnTo>
                      <a:lnTo>
                        <a:pt x="319" y="44"/>
                      </a:lnTo>
                      <a:lnTo>
                        <a:pt x="319" y="43"/>
                      </a:lnTo>
                      <a:lnTo>
                        <a:pt x="320" y="43"/>
                      </a:lnTo>
                      <a:lnTo>
                        <a:pt x="320" y="44"/>
                      </a:lnTo>
                      <a:lnTo>
                        <a:pt x="320" y="45"/>
                      </a:lnTo>
                      <a:lnTo>
                        <a:pt x="319" y="45"/>
                      </a:lnTo>
                      <a:lnTo>
                        <a:pt x="319" y="46"/>
                      </a:lnTo>
                      <a:lnTo>
                        <a:pt x="318" y="46"/>
                      </a:lnTo>
                      <a:close/>
                      <a:moveTo>
                        <a:pt x="322" y="48"/>
                      </a:moveTo>
                      <a:lnTo>
                        <a:pt x="322" y="47"/>
                      </a:lnTo>
                      <a:lnTo>
                        <a:pt x="322" y="46"/>
                      </a:lnTo>
                      <a:lnTo>
                        <a:pt x="323" y="45"/>
                      </a:lnTo>
                      <a:lnTo>
                        <a:pt x="323" y="44"/>
                      </a:lnTo>
                      <a:lnTo>
                        <a:pt x="324" y="44"/>
                      </a:lnTo>
                      <a:lnTo>
                        <a:pt x="325" y="45"/>
                      </a:lnTo>
                      <a:lnTo>
                        <a:pt x="325" y="46"/>
                      </a:lnTo>
                      <a:lnTo>
                        <a:pt x="324" y="46"/>
                      </a:lnTo>
                      <a:lnTo>
                        <a:pt x="324" y="47"/>
                      </a:lnTo>
                      <a:lnTo>
                        <a:pt x="323" y="47"/>
                      </a:lnTo>
                      <a:lnTo>
                        <a:pt x="322" y="47"/>
                      </a:lnTo>
                      <a:lnTo>
                        <a:pt x="322" y="48"/>
                      </a:lnTo>
                      <a:close/>
                      <a:moveTo>
                        <a:pt x="327" y="47"/>
                      </a:moveTo>
                      <a:lnTo>
                        <a:pt x="326" y="46"/>
                      </a:lnTo>
                      <a:lnTo>
                        <a:pt x="327" y="46"/>
                      </a:lnTo>
                      <a:lnTo>
                        <a:pt x="327" y="45"/>
                      </a:lnTo>
                      <a:lnTo>
                        <a:pt x="327" y="46"/>
                      </a:lnTo>
                      <a:lnTo>
                        <a:pt x="327" y="47"/>
                      </a:lnTo>
                      <a:close/>
                      <a:moveTo>
                        <a:pt x="325" y="47"/>
                      </a:moveTo>
                      <a:lnTo>
                        <a:pt x="325" y="47"/>
                      </a:lnTo>
                      <a:lnTo>
                        <a:pt x="325" y="46"/>
                      </a:lnTo>
                      <a:lnTo>
                        <a:pt x="326" y="46"/>
                      </a:lnTo>
                      <a:lnTo>
                        <a:pt x="326" y="47"/>
                      </a:lnTo>
                      <a:lnTo>
                        <a:pt x="325" y="47"/>
                      </a:lnTo>
                      <a:lnTo>
                        <a:pt x="325" y="46"/>
                      </a:lnTo>
                      <a:lnTo>
                        <a:pt x="325" y="47"/>
                      </a:lnTo>
                      <a:close/>
                      <a:moveTo>
                        <a:pt x="317" y="46"/>
                      </a:moveTo>
                      <a:lnTo>
                        <a:pt x="317" y="46"/>
                      </a:lnTo>
                      <a:lnTo>
                        <a:pt x="316" y="46"/>
                      </a:lnTo>
                      <a:lnTo>
                        <a:pt x="316" y="45"/>
                      </a:lnTo>
                      <a:lnTo>
                        <a:pt x="317" y="45"/>
                      </a:lnTo>
                      <a:lnTo>
                        <a:pt x="317" y="46"/>
                      </a:lnTo>
                      <a:close/>
                      <a:moveTo>
                        <a:pt x="321" y="47"/>
                      </a:moveTo>
                      <a:lnTo>
                        <a:pt x="321" y="47"/>
                      </a:lnTo>
                      <a:lnTo>
                        <a:pt x="322" y="46"/>
                      </a:lnTo>
                      <a:lnTo>
                        <a:pt x="322" y="47"/>
                      </a:lnTo>
                      <a:lnTo>
                        <a:pt x="321" y="47"/>
                      </a:lnTo>
                      <a:close/>
                      <a:moveTo>
                        <a:pt x="320" y="47"/>
                      </a:moveTo>
                      <a:lnTo>
                        <a:pt x="320" y="46"/>
                      </a:lnTo>
                      <a:lnTo>
                        <a:pt x="321" y="46"/>
                      </a:lnTo>
                      <a:lnTo>
                        <a:pt x="320" y="47"/>
                      </a:lnTo>
                      <a:close/>
                      <a:moveTo>
                        <a:pt x="328" y="51"/>
                      </a:moveTo>
                      <a:lnTo>
                        <a:pt x="329" y="52"/>
                      </a:lnTo>
                      <a:lnTo>
                        <a:pt x="329" y="51"/>
                      </a:lnTo>
                      <a:lnTo>
                        <a:pt x="328" y="51"/>
                      </a:lnTo>
                      <a:lnTo>
                        <a:pt x="328" y="52"/>
                      </a:lnTo>
                      <a:lnTo>
                        <a:pt x="327" y="52"/>
                      </a:lnTo>
                      <a:lnTo>
                        <a:pt x="328" y="52"/>
                      </a:lnTo>
                      <a:lnTo>
                        <a:pt x="328" y="53"/>
                      </a:lnTo>
                      <a:lnTo>
                        <a:pt x="327" y="53"/>
                      </a:lnTo>
                      <a:lnTo>
                        <a:pt x="326" y="52"/>
                      </a:lnTo>
                      <a:lnTo>
                        <a:pt x="326" y="53"/>
                      </a:lnTo>
                      <a:lnTo>
                        <a:pt x="325" y="53"/>
                      </a:lnTo>
                      <a:lnTo>
                        <a:pt x="324" y="53"/>
                      </a:lnTo>
                      <a:lnTo>
                        <a:pt x="323" y="54"/>
                      </a:lnTo>
                      <a:lnTo>
                        <a:pt x="323" y="53"/>
                      </a:lnTo>
                      <a:lnTo>
                        <a:pt x="323" y="52"/>
                      </a:lnTo>
                      <a:lnTo>
                        <a:pt x="322" y="52"/>
                      </a:lnTo>
                      <a:lnTo>
                        <a:pt x="322" y="51"/>
                      </a:lnTo>
                      <a:lnTo>
                        <a:pt x="323" y="51"/>
                      </a:lnTo>
                      <a:lnTo>
                        <a:pt x="324" y="51"/>
                      </a:lnTo>
                      <a:lnTo>
                        <a:pt x="325" y="51"/>
                      </a:lnTo>
                      <a:lnTo>
                        <a:pt x="325" y="50"/>
                      </a:lnTo>
                      <a:lnTo>
                        <a:pt x="326" y="49"/>
                      </a:lnTo>
                      <a:lnTo>
                        <a:pt x="327" y="49"/>
                      </a:lnTo>
                      <a:lnTo>
                        <a:pt x="327" y="50"/>
                      </a:lnTo>
                      <a:lnTo>
                        <a:pt x="327" y="51"/>
                      </a:lnTo>
                      <a:lnTo>
                        <a:pt x="326" y="51"/>
                      </a:lnTo>
                      <a:lnTo>
                        <a:pt x="327" y="51"/>
                      </a:lnTo>
                      <a:lnTo>
                        <a:pt x="327" y="50"/>
                      </a:lnTo>
                      <a:lnTo>
                        <a:pt x="327" y="49"/>
                      </a:lnTo>
                      <a:lnTo>
                        <a:pt x="327" y="48"/>
                      </a:lnTo>
                      <a:lnTo>
                        <a:pt x="328" y="49"/>
                      </a:lnTo>
                      <a:lnTo>
                        <a:pt x="327" y="48"/>
                      </a:lnTo>
                      <a:lnTo>
                        <a:pt x="328" y="47"/>
                      </a:lnTo>
                      <a:lnTo>
                        <a:pt x="329" y="47"/>
                      </a:lnTo>
                      <a:lnTo>
                        <a:pt x="329" y="48"/>
                      </a:lnTo>
                      <a:lnTo>
                        <a:pt x="329" y="49"/>
                      </a:lnTo>
                      <a:lnTo>
                        <a:pt x="330" y="49"/>
                      </a:lnTo>
                      <a:lnTo>
                        <a:pt x="329" y="50"/>
                      </a:lnTo>
                      <a:lnTo>
                        <a:pt x="330" y="50"/>
                      </a:lnTo>
                      <a:lnTo>
                        <a:pt x="330" y="51"/>
                      </a:lnTo>
                      <a:lnTo>
                        <a:pt x="330" y="52"/>
                      </a:lnTo>
                      <a:lnTo>
                        <a:pt x="331" y="52"/>
                      </a:lnTo>
                      <a:lnTo>
                        <a:pt x="330" y="53"/>
                      </a:lnTo>
                      <a:lnTo>
                        <a:pt x="330" y="54"/>
                      </a:lnTo>
                      <a:lnTo>
                        <a:pt x="330" y="55"/>
                      </a:lnTo>
                      <a:lnTo>
                        <a:pt x="329" y="54"/>
                      </a:lnTo>
                      <a:lnTo>
                        <a:pt x="329" y="53"/>
                      </a:lnTo>
                      <a:lnTo>
                        <a:pt x="330" y="53"/>
                      </a:lnTo>
                      <a:lnTo>
                        <a:pt x="329" y="53"/>
                      </a:lnTo>
                      <a:lnTo>
                        <a:pt x="329" y="52"/>
                      </a:lnTo>
                      <a:lnTo>
                        <a:pt x="328" y="52"/>
                      </a:lnTo>
                      <a:lnTo>
                        <a:pt x="328" y="51"/>
                      </a:lnTo>
                      <a:close/>
                      <a:moveTo>
                        <a:pt x="325" y="47"/>
                      </a:moveTo>
                      <a:lnTo>
                        <a:pt x="325" y="47"/>
                      </a:lnTo>
                      <a:lnTo>
                        <a:pt x="326" y="48"/>
                      </a:lnTo>
                      <a:lnTo>
                        <a:pt x="325" y="48"/>
                      </a:lnTo>
                      <a:lnTo>
                        <a:pt x="326" y="49"/>
                      </a:lnTo>
                      <a:lnTo>
                        <a:pt x="325" y="49"/>
                      </a:lnTo>
                      <a:lnTo>
                        <a:pt x="325" y="50"/>
                      </a:lnTo>
                      <a:lnTo>
                        <a:pt x="325" y="51"/>
                      </a:lnTo>
                      <a:lnTo>
                        <a:pt x="324" y="51"/>
                      </a:lnTo>
                      <a:lnTo>
                        <a:pt x="324" y="50"/>
                      </a:lnTo>
                      <a:lnTo>
                        <a:pt x="324" y="49"/>
                      </a:lnTo>
                      <a:lnTo>
                        <a:pt x="324" y="50"/>
                      </a:lnTo>
                      <a:lnTo>
                        <a:pt x="323" y="50"/>
                      </a:lnTo>
                      <a:lnTo>
                        <a:pt x="323" y="49"/>
                      </a:lnTo>
                      <a:lnTo>
                        <a:pt x="322" y="48"/>
                      </a:lnTo>
                      <a:lnTo>
                        <a:pt x="323" y="48"/>
                      </a:lnTo>
                      <a:lnTo>
                        <a:pt x="324" y="47"/>
                      </a:lnTo>
                      <a:lnTo>
                        <a:pt x="325" y="47"/>
                      </a:lnTo>
                      <a:close/>
                      <a:moveTo>
                        <a:pt x="320" y="50"/>
                      </a:moveTo>
                      <a:lnTo>
                        <a:pt x="320" y="50"/>
                      </a:lnTo>
                      <a:lnTo>
                        <a:pt x="320" y="49"/>
                      </a:lnTo>
                      <a:lnTo>
                        <a:pt x="320" y="48"/>
                      </a:lnTo>
                      <a:lnTo>
                        <a:pt x="320" y="47"/>
                      </a:lnTo>
                      <a:lnTo>
                        <a:pt x="321" y="47"/>
                      </a:lnTo>
                      <a:lnTo>
                        <a:pt x="322" y="47"/>
                      </a:lnTo>
                      <a:lnTo>
                        <a:pt x="322" y="48"/>
                      </a:lnTo>
                      <a:lnTo>
                        <a:pt x="322" y="49"/>
                      </a:lnTo>
                      <a:lnTo>
                        <a:pt x="321" y="49"/>
                      </a:lnTo>
                      <a:lnTo>
                        <a:pt x="321" y="50"/>
                      </a:lnTo>
                      <a:lnTo>
                        <a:pt x="322" y="50"/>
                      </a:lnTo>
                      <a:lnTo>
                        <a:pt x="322" y="51"/>
                      </a:lnTo>
                      <a:lnTo>
                        <a:pt x="322" y="52"/>
                      </a:lnTo>
                      <a:lnTo>
                        <a:pt x="322" y="53"/>
                      </a:lnTo>
                      <a:lnTo>
                        <a:pt x="323" y="53"/>
                      </a:lnTo>
                      <a:lnTo>
                        <a:pt x="323" y="54"/>
                      </a:lnTo>
                      <a:lnTo>
                        <a:pt x="322" y="55"/>
                      </a:lnTo>
                      <a:lnTo>
                        <a:pt x="321" y="55"/>
                      </a:lnTo>
                      <a:lnTo>
                        <a:pt x="321" y="54"/>
                      </a:lnTo>
                      <a:lnTo>
                        <a:pt x="321" y="53"/>
                      </a:lnTo>
                      <a:lnTo>
                        <a:pt x="320" y="53"/>
                      </a:lnTo>
                      <a:lnTo>
                        <a:pt x="320" y="52"/>
                      </a:lnTo>
                      <a:lnTo>
                        <a:pt x="321" y="52"/>
                      </a:lnTo>
                      <a:lnTo>
                        <a:pt x="321" y="51"/>
                      </a:lnTo>
                      <a:lnTo>
                        <a:pt x="321" y="50"/>
                      </a:lnTo>
                      <a:lnTo>
                        <a:pt x="320" y="50"/>
                      </a:lnTo>
                      <a:close/>
                      <a:moveTo>
                        <a:pt x="322" y="51"/>
                      </a:moveTo>
                      <a:lnTo>
                        <a:pt x="322" y="51"/>
                      </a:lnTo>
                      <a:lnTo>
                        <a:pt x="322" y="50"/>
                      </a:lnTo>
                      <a:lnTo>
                        <a:pt x="322" y="49"/>
                      </a:lnTo>
                      <a:lnTo>
                        <a:pt x="323" y="50"/>
                      </a:lnTo>
                      <a:lnTo>
                        <a:pt x="324" y="50"/>
                      </a:lnTo>
                      <a:lnTo>
                        <a:pt x="323" y="50"/>
                      </a:lnTo>
                      <a:lnTo>
                        <a:pt x="322" y="51"/>
                      </a:lnTo>
                      <a:close/>
                      <a:moveTo>
                        <a:pt x="320" y="50"/>
                      </a:moveTo>
                      <a:lnTo>
                        <a:pt x="319" y="50"/>
                      </a:lnTo>
                      <a:lnTo>
                        <a:pt x="319" y="49"/>
                      </a:lnTo>
                      <a:lnTo>
                        <a:pt x="320" y="49"/>
                      </a:lnTo>
                      <a:lnTo>
                        <a:pt x="320" y="50"/>
                      </a:lnTo>
                      <a:close/>
                      <a:moveTo>
                        <a:pt x="319" y="54"/>
                      </a:moveTo>
                      <a:lnTo>
                        <a:pt x="319" y="54"/>
                      </a:lnTo>
                      <a:lnTo>
                        <a:pt x="319" y="53"/>
                      </a:lnTo>
                      <a:lnTo>
                        <a:pt x="320" y="53"/>
                      </a:lnTo>
                      <a:lnTo>
                        <a:pt x="321" y="54"/>
                      </a:lnTo>
                      <a:lnTo>
                        <a:pt x="321" y="55"/>
                      </a:lnTo>
                      <a:lnTo>
                        <a:pt x="322" y="55"/>
                      </a:lnTo>
                      <a:lnTo>
                        <a:pt x="321" y="55"/>
                      </a:lnTo>
                      <a:lnTo>
                        <a:pt x="320" y="55"/>
                      </a:lnTo>
                      <a:lnTo>
                        <a:pt x="320" y="54"/>
                      </a:lnTo>
                      <a:lnTo>
                        <a:pt x="319" y="54"/>
                      </a:lnTo>
                      <a:close/>
                      <a:moveTo>
                        <a:pt x="325" y="55"/>
                      </a:moveTo>
                      <a:lnTo>
                        <a:pt x="324" y="55"/>
                      </a:lnTo>
                      <a:lnTo>
                        <a:pt x="323" y="55"/>
                      </a:lnTo>
                      <a:lnTo>
                        <a:pt x="324" y="54"/>
                      </a:lnTo>
                      <a:lnTo>
                        <a:pt x="325" y="54"/>
                      </a:lnTo>
                      <a:lnTo>
                        <a:pt x="325" y="55"/>
                      </a:lnTo>
                      <a:close/>
                      <a:moveTo>
                        <a:pt x="323" y="57"/>
                      </a:moveTo>
                      <a:lnTo>
                        <a:pt x="322" y="56"/>
                      </a:lnTo>
                      <a:lnTo>
                        <a:pt x="323" y="56"/>
                      </a:lnTo>
                      <a:lnTo>
                        <a:pt x="323" y="55"/>
                      </a:lnTo>
                      <a:lnTo>
                        <a:pt x="324" y="56"/>
                      </a:lnTo>
                      <a:lnTo>
                        <a:pt x="323" y="57"/>
                      </a:lnTo>
                      <a:close/>
                      <a:moveTo>
                        <a:pt x="296" y="34"/>
                      </a:moveTo>
                      <a:lnTo>
                        <a:pt x="296" y="34"/>
                      </a:lnTo>
                      <a:lnTo>
                        <a:pt x="296" y="33"/>
                      </a:lnTo>
                      <a:lnTo>
                        <a:pt x="296" y="32"/>
                      </a:lnTo>
                      <a:lnTo>
                        <a:pt x="297" y="32"/>
                      </a:lnTo>
                      <a:lnTo>
                        <a:pt x="297" y="31"/>
                      </a:lnTo>
                      <a:lnTo>
                        <a:pt x="297" y="30"/>
                      </a:lnTo>
                      <a:lnTo>
                        <a:pt x="298" y="30"/>
                      </a:lnTo>
                      <a:lnTo>
                        <a:pt x="298" y="31"/>
                      </a:lnTo>
                      <a:lnTo>
                        <a:pt x="297" y="31"/>
                      </a:lnTo>
                      <a:lnTo>
                        <a:pt x="297" y="33"/>
                      </a:lnTo>
                      <a:lnTo>
                        <a:pt x="296" y="33"/>
                      </a:lnTo>
                      <a:lnTo>
                        <a:pt x="296" y="34"/>
                      </a:lnTo>
                      <a:close/>
                      <a:moveTo>
                        <a:pt x="297" y="35"/>
                      </a:moveTo>
                      <a:lnTo>
                        <a:pt x="297" y="35"/>
                      </a:lnTo>
                      <a:lnTo>
                        <a:pt x="296" y="35"/>
                      </a:lnTo>
                      <a:lnTo>
                        <a:pt x="296" y="34"/>
                      </a:lnTo>
                      <a:lnTo>
                        <a:pt x="297" y="34"/>
                      </a:lnTo>
                      <a:lnTo>
                        <a:pt x="297" y="35"/>
                      </a:lnTo>
                      <a:close/>
                      <a:moveTo>
                        <a:pt x="277" y="57"/>
                      </a:moveTo>
                      <a:lnTo>
                        <a:pt x="276" y="57"/>
                      </a:lnTo>
                      <a:lnTo>
                        <a:pt x="276" y="56"/>
                      </a:lnTo>
                      <a:lnTo>
                        <a:pt x="276" y="55"/>
                      </a:lnTo>
                      <a:lnTo>
                        <a:pt x="276" y="54"/>
                      </a:lnTo>
                      <a:lnTo>
                        <a:pt x="277" y="52"/>
                      </a:lnTo>
                      <a:lnTo>
                        <a:pt x="277" y="51"/>
                      </a:lnTo>
                      <a:lnTo>
                        <a:pt x="278" y="50"/>
                      </a:lnTo>
                      <a:lnTo>
                        <a:pt x="278" y="49"/>
                      </a:lnTo>
                      <a:lnTo>
                        <a:pt x="278" y="48"/>
                      </a:lnTo>
                      <a:lnTo>
                        <a:pt x="278" y="47"/>
                      </a:lnTo>
                      <a:lnTo>
                        <a:pt x="279" y="46"/>
                      </a:lnTo>
                      <a:lnTo>
                        <a:pt x="280" y="46"/>
                      </a:lnTo>
                      <a:lnTo>
                        <a:pt x="280" y="45"/>
                      </a:lnTo>
                      <a:lnTo>
                        <a:pt x="281" y="46"/>
                      </a:lnTo>
                      <a:lnTo>
                        <a:pt x="281" y="47"/>
                      </a:lnTo>
                      <a:lnTo>
                        <a:pt x="282" y="48"/>
                      </a:lnTo>
                      <a:lnTo>
                        <a:pt x="282" y="50"/>
                      </a:lnTo>
                      <a:lnTo>
                        <a:pt x="281" y="50"/>
                      </a:lnTo>
                      <a:lnTo>
                        <a:pt x="280" y="49"/>
                      </a:lnTo>
                      <a:lnTo>
                        <a:pt x="279" y="49"/>
                      </a:lnTo>
                      <a:lnTo>
                        <a:pt x="279" y="50"/>
                      </a:lnTo>
                      <a:lnTo>
                        <a:pt x="279" y="51"/>
                      </a:lnTo>
                      <a:lnTo>
                        <a:pt x="279" y="53"/>
                      </a:lnTo>
                      <a:lnTo>
                        <a:pt x="280" y="53"/>
                      </a:lnTo>
                      <a:lnTo>
                        <a:pt x="279" y="53"/>
                      </a:lnTo>
                      <a:lnTo>
                        <a:pt x="279" y="54"/>
                      </a:lnTo>
                      <a:lnTo>
                        <a:pt x="279" y="55"/>
                      </a:lnTo>
                      <a:lnTo>
                        <a:pt x="280" y="55"/>
                      </a:lnTo>
                      <a:lnTo>
                        <a:pt x="278" y="57"/>
                      </a:lnTo>
                      <a:lnTo>
                        <a:pt x="277" y="57"/>
                      </a:lnTo>
                      <a:close/>
                      <a:moveTo>
                        <a:pt x="281" y="56"/>
                      </a:moveTo>
                      <a:lnTo>
                        <a:pt x="281" y="56"/>
                      </a:lnTo>
                      <a:lnTo>
                        <a:pt x="280" y="55"/>
                      </a:lnTo>
                      <a:lnTo>
                        <a:pt x="279" y="54"/>
                      </a:lnTo>
                      <a:lnTo>
                        <a:pt x="280" y="53"/>
                      </a:lnTo>
                      <a:lnTo>
                        <a:pt x="280" y="52"/>
                      </a:lnTo>
                      <a:lnTo>
                        <a:pt x="279" y="52"/>
                      </a:lnTo>
                      <a:lnTo>
                        <a:pt x="279" y="51"/>
                      </a:lnTo>
                      <a:lnTo>
                        <a:pt x="279" y="50"/>
                      </a:lnTo>
                      <a:lnTo>
                        <a:pt x="280" y="50"/>
                      </a:lnTo>
                      <a:lnTo>
                        <a:pt x="281" y="50"/>
                      </a:lnTo>
                      <a:lnTo>
                        <a:pt x="281" y="51"/>
                      </a:lnTo>
                      <a:lnTo>
                        <a:pt x="281" y="50"/>
                      </a:lnTo>
                      <a:lnTo>
                        <a:pt x="282" y="50"/>
                      </a:lnTo>
                      <a:lnTo>
                        <a:pt x="283" y="49"/>
                      </a:lnTo>
                      <a:lnTo>
                        <a:pt x="283" y="48"/>
                      </a:lnTo>
                      <a:lnTo>
                        <a:pt x="284" y="49"/>
                      </a:lnTo>
                      <a:lnTo>
                        <a:pt x="284" y="50"/>
                      </a:lnTo>
                      <a:lnTo>
                        <a:pt x="284" y="51"/>
                      </a:lnTo>
                      <a:lnTo>
                        <a:pt x="284" y="52"/>
                      </a:lnTo>
                      <a:lnTo>
                        <a:pt x="283" y="52"/>
                      </a:lnTo>
                      <a:lnTo>
                        <a:pt x="283" y="53"/>
                      </a:lnTo>
                      <a:lnTo>
                        <a:pt x="282" y="53"/>
                      </a:lnTo>
                      <a:lnTo>
                        <a:pt x="281" y="53"/>
                      </a:lnTo>
                      <a:lnTo>
                        <a:pt x="281" y="54"/>
                      </a:lnTo>
                      <a:lnTo>
                        <a:pt x="281" y="55"/>
                      </a:lnTo>
                      <a:lnTo>
                        <a:pt x="281" y="56"/>
                      </a:lnTo>
                      <a:close/>
                      <a:moveTo>
                        <a:pt x="241" y="16"/>
                      </a:moveTo>
                      <a:lnTo>
                        <a:pt x="241" y="16"/>
                      </a:lnTo>
                      <a:lnTo>
                        <a:pt x="241" y="15"/>
                      </a:lnTo>
                      <a:lnTo>
                        <a:pt x="241" y="16"/>
                      </a:lnTo>
                      <a:close/>
                      <a:moveTo>
                        <a:pt x="240" y="9"/>
                      </a:moveTo>
                      <a:lnTo>
                        <a:pt x="240" y="9"/>
                      </a:lnTo>
                      <a:lnTo>
                        <a:pt x="239" y="8"/>
                      </a:lnTo>
                      <a:lnTo>
                        <a:pt x="240" y="8"/>
                      </a:lnTo>
                      <a:lnTo>
                        <a:pt x="239" y="8"/>
                      </a:lnTo>
                      <a:lnTo>
                        <a:pt x="239" y="7"/>
                      </a:lnTo>
                      <a:lnTo>
                        <a:pt x="240" y="7"/>
                      </a:lnTo>
                      <a:lnTo>
                        <a:pt x="240" y="6"/>
                      </a:lnTo>
                      <a:lnTo>
                        <a:pt x="241" y="6"/>
                      </a:lnTo>
                      <a:lnTo>
                        <a:pt x="241" y="7"/>
                      </a:lnTo>
                      <a:lnTo>
                        <a:pt x="241" y="8"/>
                      </a:lnTo>
                      <a:lnTo>
                        <a:pt x="240" y="9"/>
                      </a:lnTo>
                      <a:lnTo>
                        <a:pt x="240" y="8"/>
                      </a:lnTo>
                      <a:lnTo>
                        <a:pt x="240" y="9"/>
                      </a:lnTo>
                      <a:close/>
                      <a:moveTo>
                        <a:pt x="242" y="15"/>
                      </a:moveTo>
                      <a:lnTo>
                        <a:pt x="242" y="15"/>
                      </a:lnTo>
                      <a:lnTo>
                        <a:pt x="241" y="13"/>
                      </a:lnTo>
                      <a:lnTo>
                        <a:pt x="241" y="12"/>
                      </a:lnTo>
                      <a:lnTo>
                        <a:pt x="242" y="12"/>
                      </a:lnTo>
                      <a:lnTo>
                        <a:pt x="242" y="13"/>
                      </a:lnTo>
                      <a:lnTo>
                        <a:pt x="243" y="13"/>
                      </a:lnTo>
                      <a:lnTo>
                        <a:pt x="242" y="14"/>
                      </a:lnTo>
                      <a:lnTo>
                        <a:pt x="242" y="15"/>
                      </a:lnTo>
                      <a:close/>
                      <a:moveTo>
                        <a:pt x="333" y="67"/>
                      </a:moveTo>
                      <a:lnTo>
                        <a:pt x="333" y="67"/>
                      </a:lnTo>
                      <a:lnTo>
                        <a:pt x="333" y="66"/>
                      </a:lnTo>
                      <a:lnTo>
                        <a:pt x="333" y="65"/>
                      </a:lnTo>
                      <a:lnTo>
                        <a:pt x="334" y="64"/>
                      </a:lnTo>
                      <a:lnTo>
                        <a:pt x="335" y="63"/>
                      </a:lnTo>
                      <a:lnTo>
                        <a:pt x="335" y="64"/>
                      </a:lnTo>
                      <a:lnTo>
                        <a:pt x="336" y="64"/>
                      </a:lnTo>
                      <a:lnTo>
                        <a:pt x="336" y="65"/>
                      </a:lnTo>
                      <a:lnTo>
                        <a:pt x="335" y="65"/>
                      </a:lnTo>
                      <a:lnTo>
                        <a:pt x="334" y="65"/>
                      </a:lnTo>
                      <a:lnTo>
                        <a:pt x="334" y="66"/>
                      </a:lnTo>
                      <a:lnTo>
                        <a:pt x="334" y="67"/>
                      </a:lnTo>
                      <a:lnTo>
                        <a:pt x="333" y="67"/>
                      </a:lnTo>
                      <a:close/>
                      <a:moveTo>
                        <a:pt x="336" y="70"/>
                      </a:moveTo>
                      <a:lnTo>
                        <a:pt x="336" y="70"/>
                      </a:lnTo>
                      <a:lnTo>
                        <a:pt x="335" y="70"/>
                      </a:lnTo>
                      <a:lnTo>
                        <a:pt x="335" y="69"/>
                      </a:lnTo>
                      <a:lnTo>
                        <a:pt x="335" y="68"/>
                      </a:lnTo>
                      <a:lnTo>
                        <a:pt x="335" y="67"/>
                      </a:lnTo>
                      <a:lnTo>
                        <a:pt x="335" y="66"/>
                      </a:lnTo>
                      <a:lnTo>
                        <a:pt x="335" y="67"/>
                      </a:lnTo>
                      <a:lnTo>
                        <a:pt x="336" y="66"/>
                      </a:lnTo>
                      <a:lnTo>
                        <a:pt x="336" y="67"/>
                      </a:lnTo>
                      <a:lnTo>
                        <a:pt x="336" y="66"/>
                      </a:lnTo>
                      <a:lnTo>
                        <a:pt x="337" y="65"/>
                      </a:lnTo>
                      <a:lnTo>
                        <a:pt x="337" y="66"/>
                      </a:lnTo>
                      <a:lnTo>
                        <a:pt x="336" y="67"/>
                      </a:lnTo>
                      <a:lnTo>
                        <a:pt x="337" y="67"/>
                      </a:lnTo>
                      <a:lnTo>
                        <a:pt x="337" y="68"/>
                      </a:lnTo>
                      <a:lnTo>
                        <a:pt x="337" y="69"/>
                      </a:lnTo>
                      <a:lnTo>
                        <a:pt x="337" y="70"/>
                      </a:lnTo>
                      <a:lnTo>
                        <a:pt x="336" y="70"/>
                      </a:lnTo>
                      <a:close/>
                      <a:moveTo>
                        <a:pt x="333" y="67"/>
                      </a:moveTo>
                      <a:lnTo>
                        <a:pt x="333" y="67"/>
                      </a:lnTo>
                      <a:lnTo>
                        <a:pt x="334" y="67"/>
                      </a:lnTo>
                      <a:lnTo>
                        <a:pt x="334" y="68"/>
                      </a:lnTo>
                      <a:lnTo>
                        <a:pt x="334" y="69"/>
                      </a:lnTo>
                      <a:lnTo>
                        <a:pt x="334" y="68"/>
                      </a:lnTo>
                      <a:lnTo>
                        <a:pt x="333" y="68"/>
                      </a:lnTo>
                      <a:lnTo>
                        <a:pt x="333" y="67"/>
                      </a:lnTo>
                      <a:close/>
                      <a:moveTo>
                        <a:pt x="337" y="70"/>
                      </a:moveTo>
                      <a:lnTo>
                        <a:pt x="337" y="70"/>
                      </a:lnTo>
                      <a:lnTo>
                        <a:pt x="336" y="70"/>
                      </a:lnTo>
                      <a:lnTo>
                        <a:pt x="337" y="70"/>
                      </a:lnTo>
                      <a:lnTo>
                        <a:pt x="337" y="69"/>
                      </a:lnTo>
                      <a:lnTo>
                        <a:pt x="337" y="70"/>
                      </a:lnTo>
                      <a:close/>
                      <a:moveTo>
                        <a:pt x="338" y="72"/>
                      </a:moveTo>
                      <a:lnTo>
                        <a:pt x="338" y="72"/>
                      </a:lnTo>
                      <a:close/>
                      <a:moveTo>
                        <a:pt x="337" y="73"/>
                      </a:moveTo>
                      <a:lnTo>
                        <a:pt x="337" y="73"/>
                      </a:lnTo>
                      <a:lnTo>
                        <a:pt x="336" y="73"/>
                      </a:lnTo>
                      <a:lnTo>
                        <a:pt x="337" y="72"/>
                      </a:lnTo>
                      <a:lnTo>
                        <a:pt x="338" y="73"/>
                      </a:lnTo>
                      <a:lnTo>
                        <a:pt x="337" y="73"/>
                      </a:lnTo>
                      <a:close/>
                      <a:moveTo>
                        <a:pt x="327" y="66"/>
                      </a:moveTo>
                      <a:lnTo>
                        <a:pt x="327" y="65"/>
                      </a:lnTo>
                      <a:lnTo>
                        <a:pt x="326" y="65"/>
                      </a:lnTo>
                      <a:lnTo>
                        <a:pt x="325" y="65"/>
                      </a:lnTo>
                      <a:lnTo>
                        <a:pt x="325" y="64"/>
                      </a:lnTo>
                      <a:lnTo>
                        <a:pt x="326" y="64"/>
                      </a:lnTo>
                      <a:lnTo>
                        <a:pt x="326" y="63"/>
                      </a:lnTo>
                      <a:lnTo>
                        <a:pt x="327" y="63"/>
                      </a:lnTo>
                      <a:lnTo>
                        <a:pt x="328" y="63"/>
                      </a:lnTo>
                      <a:lnTo>
                        <a:pt x="328" y="62"/>
                      </a:lnTo>
                      <a:lnTo>
                        <a:pt x="329" y="63"/>
                      </a:lnTo>
                      <a:lnTo>
                        <a:pt x="329" y="62"/>
                      </a:lnTo>
                      <a:lnTo>
                        <a:pt x="330" y="62"/>
                      </a:lnTo>
                      <a:lnTo>
                        <a:pt x="330" y="63"/>
                      </a:lnTo>
                      <a:lnTo>
                        <a:pt x="329" y="65"/>
                      </a:lnTo>
                      <a:lnTo>
                        <a:pt x="328" y="65"/>
                      </a:lnTo>
                      <a:lnTo>
                        <a:pt x="327" y="65"/>
                      </a:lnTo>
                      <a:lnTo>
                        <a:pt x="327" y="66"/>
                      </a:lnTo>
                      <a:close/>
                      <a:moveTo>
                        <a:pt x="332" y="66"/>
                      </a:moveTo>
                      <a:lnTo>
                        <a:pt x="332" y="66"/>
                      </a:lnTo>
                      <a:lnTo>
                        <a:pt x="332" y="65"/>
                      </a:lnTo>
                      <a:lnTo>
                        <a:pt x="332" y="66"/>
                      </a:lnTo>
                      <a:lnTo>
                        <a:pt x="332" y="67"/>
                      </a:lnTo>
                      <a:lnTo>
                        <a:pt x="332" y="6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33" name="Freeform 5000"/>
                <p:cNvSpPr>
                  <a:spLocks noEditPoints="1"/>
                </p:cNvSpPr>
                <p:nvPr/>
              </p:nvSpPr>
              <p:spPr bwMode="auto">
                <a:xfrm>
                  <a:off x="4583113" y="2357438"/>
                  <a:ext cx="1133475" cy="627063"/>
                </a:xfrm>
                <a:custGeom>
                  <a:avLst/>
                  <a:gdLst>
                    <a:gd name="T0" fmla="*/ 2147483646 w 714"/>
                    <a:gd name="T1" fmla="*/ 2147483646 h 395"/>
                    <a:gd name="T2" fmla="*/ 2147483646 w 714"/>
                    <a:gd name="T3" fmla="*/ 2147483646 h 395"/>
                    <a:gd name="T4" fmla="*/ 2147483646 w 714"/>
                    <a:gd name="T5" fmla="*/ 2147483646 h 395"/>
                    <a:gd name="T6" fmla="*/ 2147483646 w 714"/>
                    <a:gd name="T7" fmla="*/ 2147483646 h 395"/>
                    <a:gd name="T8" fmla="*/ 2147483646 w 714"/>
                    <a:gd name="T9" fmla="*/ 2147483646 h 395"/>
                    <a:gd name="T10" fmla="*/ 2147483646 w 714"/>
                    <a:gd name="T11" fmla="*/ 2147483646 h 395"/>
                    <a:gd name="T12" fmla="*/ 2147483646 w 714"/>
                    <a:gd name="T13" fmla="*/ 2147483646 h 395"/>
                    <a:gd name="T14" fmla="*/ 2147483646 w 714"/>
                    <a:gd name="T15" fmla="*/ 2147483646 h 395"/>
                    <a:gd name="T16" fmla="*/ 2147483646 w 714"/>
                    <a:gd name="T17" fmla="*/ 2147483646 h 395"/>
                    <a:gd name="T18" fmla="*/ 2147483646 w 714"/>
                    <a:gd name="T19" fmla="*/ 2147483646 h 395"/>
                    <a:gd name="T20" fmla="*/ 2147483646 w 714"/>
                    <a:gd name="T21" fmla="*/ 2147483646 h 395"/>
                    <a:gd name="T22" fmla="*/ 2147483646 w 714"/>
                    <a:gd name="T23" fmla="*/ 2147483646 h 395"/>
                    <a:gd name="T24" fmla="*/ 2147483646 w 714"/>
                    <a:gd name="T25" fmla="*/ 2147483646 h 395"/>
                    <a:gd name="T26" fmla="*/ 2147483646 w 714"/>
                    <a:gd name="T27" fmla="*/ 2147483646 h 395"/>
                    <a:gd name="T28" fmla="*/ 2147483646 w 714"/>
                    <a:gd name="T29" fmla="*/ 2147483646 h 395"/>
                    <a:gd name="T30" fmla="*/ 2147483646 w 714"/>
                    <a:gd name="T31" fmla="*/ 2147483646 h 395"/>
                    <a:gd name="T32" fmla="*/ 2147483646 w 714"/>
                    <a:gd name="T33" fmla="*/ 2147483646 h 395"/>
                    <a:gd name="T34" fmla="*/ 2147483646 w 714"/>
                    <a:gd name="T35" fmla="*/ 2147483646 h 395"/>
                    <a:gd name="T36" fmla="*/ 2147483646 w 714"/>
                    <a:gd name="T37" fmla="*/ 2147483646 h 395"/>
                    <a:gd name="T38" fmla="*/ 2147483646 w 714"/>
                    <a:gd name="T39" fmla="*/ 2147483646 h 395"/>
                    <a:gd name="T40" fmla="*/ 2147483646 w 714"/>
                    <a:gd name="T41" fmla="*/ 2147483646 h 395"/>
                    <a:gd name="T42" fmla="*/ 2147483646 w 714"/>
                    <a:gd name="T43" fmla="*/ 2147483646 h 395"/>
                    <a:gd name="T44" fmla="*/ 2147483646 w 714"/>
                    <a:gd name="T45" fmla="*/ 2147483646 h 395"/>
                    <a:gd name="T46" fmla="*/ 2147483646 w 714"/>
                    <a:gd name="T47" fmla="*/ 2147483646 h 395"/>
                    <a:gd name="T48" fmla="*/ 2147483646 w 714"/>
                    <a:gd name="T49" fmla="*/ 2147483646 h 395"/>
                    <a:gd name="T50" fmla="*/ 2147483646 w 714"/>
                    <a:gd name="T51" fmla="*/ 2147483646 h 395"/>
                    <a:gd name="T52" fmla="*/ 2147483646 w 714"/>
                    <a:gd name="T53" fmla="*/ 2147483646 h 395"/>
                    <a:gd name="T54" fmla="*/ 2147483646 w 714"/>
                    <a:gd name="T55" fmla="*/ 2147483646 h 395"/>
                    <a:gd name="T56" fmla="*/ 2147483646 w 714"/>
                    <a:gd name="T57" fmla="*/ 2147483646 h 395"/>
                    <a:gd name="T58" fmla="*/ 2147483646 w 714"/>
                    <a:gd name="T59" fmla="*/ 2147483646 h 395"/>
                    <a:gd name="T60" fmla="*/ 2147483646 w 714"/>
                    <a:gd name="T61" fmla="*/ 2147483646 h 395"/>
                    <a:gd name="T62" fmla="*/ 2147483646 w 714"/>
                    <a:gd name="T63" fmla="*/ 2147483646 h 395"/>
                    <a:gd name="T64" fmla="*/ 2147483646 w 714"/>
                    <a:gd name="T65" fmla="*/ 2147483646 h 395"/>
                    <a:gd name="T66" fmla="*/ 2147483646 w 714"/>
                    <a:gd name="T67" fmla="*/ 2147483646 h 395"/>
                    <a:gd name="T68" fmla="*/ 2147483646 w 714"/>
                    <a:gd name="T69" fmla="*/ 2147483646 h 395"/>
                    <a:gd name="T70" fmla="*/ 2147483646 w 714"/>
                    <a:gd name="T71" fmla="*/ 2147483646 h 395"/>
                    <a:gd name="T72" fmla="*/ 2147483646 w 714"/>
                    <a:gd name="T73" fmla="*/ 2147483646 h 395"/>
                    <a:gd name="T74" fmla="*/ 2147483646 w 714"/>
                    <a:gd name="T75" fmla="*/ 2147483646 h 395"/>
                    <a:gd name="T76" fmla="*/ 2147483646 w 714"/>
                    <a:gd name="T77" fmla="*/ 2147483646 h 395"/>
                    <a:gd name="T78" fmla="*/ 2147483646 w 714"/>
                    <a:gd name="T79" fmla="*/ 2147483646 h 395"/>
                    <a:gd name="T80" fmla="*/ 2147483646 w 714"/>
                    <a:gd name="T81" fmla="*/ 2147483646 h 395"/>
                    <a:gd name="T82" fmla="*/ 2147483646 w 714"/>
                    <a:gd name="T83" fmla="*/ 2147483646 h 395"/>
                    <a:gd name="T84" fmla="*/ 2147483646 w 714"/>
                    <a:gd name="T85" fmla="*/ 2147483646 h 395"/>
                    <a:gd name="T86" fmla="*/ 2147483646 w 714"/>
                    <a:gd name="T87" fmla="*/ 2147483646 h 395"/>
                    <a:gd name="T88" fmla="*/ 2147483646 w 714"/>
                    <a:gd name="T89" fmla="*/ 2147483646 h 395"/>
                    <a:gd name="T90" fmla="*/ 2147483646 w 714"/>
                    <a:gd name="T91" fmla="*/ 2147483646 h 395"/>
                    <a:gd name="T92" fmla="*/ 2147483646 w 714"/>
                    <a:gd name="T93" fmla="*/ 2147483646 h 395"/>
                    <a:gd name="T94" fmla="*/ 2147483646 w 714"/>
                    <a:gd name="T95" fmla="*/ 2147483646 h 395"/>
                    <a:gd name="T96" fmla="*/ 2147483646 w 714"/>
                    <a:gd name="T97" fmla="*/ 2147483646 h 395"/>
                    <a:gd name="T98" fmla="*/ 2147483646 w 714"/>
                    <a:gd name="T99" fmla="*/ 2147483646 h 395"/>
                    <a:gd name="T100" fmla="*/ 2147483646 w 714"/>
                    <a:gd name="T101" fmla="*/ 2147483646 h 395"/>
                    <a:gd name="T102" fmla="*/ 2147483646 w 714"/>
                    <a:gd name="T103" fmla="*/ 2147483646 h 395"/>
                    <a:gd name="T104" fmla="*/ 2147483646 w 714"/>
                    <a:gd name="T105" fmla="*/ 2147483646 h 395"/>
                    <a:gd name="T106" fmla="*/ 2147483646 w 714"/>
                    <a:gd name="T107" fmla="*/ 2147483646 h 395"/>
                    <a:gd name="T108" fmla="*/ 2147483646 w 714"/>
                    <a:gd name="T109" fmla="*/ 2147483646 h 395"/>
                    <a:gd name="T110" fmla="*/ 2147483646 w 714"/>
                    <a:gd name="T111" fmla="*/ 2147483646 h 395"/>
                    <a:gd name="T112" fmla="*/ 2147483646 w 714"/>
                    <a:gd name="T113" fmla="*/ 2147483646 h 395"/>
                    <a:gd name="T114" fmla="*/ 2147483646 w 714"/>
                    <a:gd name="T115" fmla="*/ 2147483646 h 395"/>
                    <a:gd name="T116" fmla="*/ 2147483646 w 714"/>
                    <a:gd name="T117" fmla="*/ 2147483646 h 395"/>
                    <a:gd name="T118" fmla="*/ 2147483646 w 714"/>
                    <a:gd name="T119" fmla="*/ 2147483646 h 395"/>
                    <a:gd name="T120" fmla="*/ 2147483646 w 714"/>
                    <a:gd name="T121" fmla="*/ 2147483646 h 395"/>
                    <a:gd name="T122" fmla="*/ 2147483646 w 714"/>
                    <a:gd name="T123" fmla="*/ 2147483646 h 395"/>
                    <a:gd name="T124" fmla="*/ 2147483646 w 714"/>
                    <a:gd name="T125" fmla="*/ 2147483646 h 395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14"/>
                    <a:gd name="T190" fmla="*/ 0 h 395"/>
                    <a:gd name="T191" fmla="*/ 714 w 714"/>
                    <a:gd name="T192" fmla="*/ 395 h 395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14" h="395">
                      <a:moveTo>
                        <a:pt x="225" y="251"/>
                      </a:moveTo>
                      <a:lnTo>
                        <a:pt x="226" y="251"/>
                      </a:lnTo>
                      <a:lnTo>
                        <a:pt x="227" y="252"/>
                      </a:lnTo>
                      <a:lnTo>
                        <a:pt x="228" y="252"/>
                      </a:lnTo>
                      <a:lnTo>
                        <a:pt x="229" y="252"/>
                      </a:lnTo>
                      <a:lnTo>
                        <a:pt x="228" y="252"/>
                      </a:lnTo>
                      <a:lnTo>
                        <a:pt x="229" y="252"/>
                      </a:lnTo>
                      <a:lnTo>
                        <a:pt x="229" y="251"/>
                      </a:lnTo>
                      <a:lnTo>
                        <a:pt x="230" y="252"/>
                      </a:lnTo>
                      <a:lnTo>
                        <a:pt x="230" y="251"/>
                      </a:lnTo>
                      <a:lnTo>
                        <a:pt x="230" y="252"/>
                      </a:lnTo>
                      <a:lnTo>
                        <a:pt x="231" y="251"/>
                      </a:lnTo>
                      <a:lnTo>
                        <a:pt x="232" y="251"/>
                      </a:lnTo>
                      <a:lnTo>
                        <a:pt x="233" y="251"/>
                      </a:lnTo>
                      <a:lnTo>
                        <a:pt x="234" y="251"/>
                      </a:lnTo>
                      <a:lnTo>
                        <a:pt x="235" y="251"/>
                      </a:lnTo>
                      <a:lnTo>
                        <a:pt x="235" y="252"/>
                      </a:lnTo>
                      <a:lnTo>
                        <a:pt x="235" y="253"/>
                      </a:lnTo>
                      <a:lnTo>
                        <a:pt x="236" y="253"/>
                      </a:lnTo>
                      <a:lnTo>
                        <a:pt x="237" y="253"/>
                      </a:lnTo>
                      <a:lnTo>
                        <a:pt x="238" y="253"/>
                      </a:lnTo>
                      <a:lnTo>
                        <a:pt x="239" y="254"/>
                      </a:lnTo>
                      <a:lnTo>
                        <a:pt x="238" y="254"/>
                      </a:lnTo>
                      <a:lnTo>
                        <a:pt x="238" y="255"/>
                      </a:lnTo>
                      <a:lnTo>
                        <a:pt x="238" y="256"/>
                      </a:lnTo>
                      <a:lnTo>
                        <a:pt x="237" y="256"/>
                      </a:lnTo>
                      <a:lnTo>
                        <a:pt x="237" y="257"/>
                      </a:lnTo>
                      <a:lnTo>
                        <a:pt x="238" y="257"/>
                      </a:lnTo>
                      <a:lnTo>
                        <a:pt x="239" y="258"/>
                      </a:lnTo>
                      <a:lnTo>
                        <a:pt x="240" y="258"/>
                      </a:lnTo>
                      <a:lnTo>
                        <a:pt x="245" y="260"/>
                      </a:lnTo>
                      <a:lnTo>
                        <a:pt x="246" y="261"/>
                      </a:lnTo>
                      <a:lnTo>
                        <a:pt x="247" y="261"/>
                      </a:lnTo>
                      <a:lnTo>
                        <a:pt x="247" y="260"/>
                      </a:lnTo>
                      <a:lnTo>
                        <a:pt x="248" y="259"/>
                      </a:lnTo>
                      <a:lnTo>
                        <a:pt x="248" y="258"/>
                      </a:lnTo>
                      <a:lnTo>
                        <a:pt x="249" y="259"/>
                      </a:lnTo>
                      <a:lnTo>
                        <a:pt x="251" y="260"/>
                      </a:lnTo>
                      <a:lnTo>
                        <a:pt x="252" y="260"/>
                      </a:lnTo>
                      <a:lnTo>
                        <a:pt x="252" y="261"/>
                      </a:lnTo>
                      <a:lnTo>
                        <a:pt x="253" y="261"/>
                      </a:lnTo>
                      <a:lnTo>
                        <a:pt x="254" y="262"/>
                      </a:lnTo>
                      <a:lnTo>
                        <a:pt x="255" y="262"/>
                      </a:lnTo>
                      <a:lnTo>
                        <a:pt x="256" y="262"/>
                      </a:lnTo>
                      <a:lnTo>
                        <a:pt x="256" y="261"/>
                      </a:lnTo>
                      <a:lnTo>
                        <a:pt x="256" y="260"/>
                      </a:lnTo>
                      <a:lnTo>
                        <a:pt x="256" y="259"/>
                      </a:lnTo>
                      <a:lnTo>
                        <a:pt x="256" y="258"/>
                      </a:lnTo>
                      <a:lnTo>
                        <a:pt x="257" y="258"/>
                      </a:lnTo>
                      <a:lnTo>
                        <a:pt x="258" y="258"/>
                      </a:lnTo>
                      <a:lnTo>
                        <a:pt x="259" y="258"/>
                      </a:lnTo>
                      <a:lnTo>
                        <a:pt x="259" y="259"/>
                      </a:lnTo>
                      <a:lnTo>
                        <a:pt x="260" y="259"/>
                      </a:lnTo>
                      <a:lnTo>
                        <a:pt x="260" y="258"/>
                      </a:lnTo>
                      <a:lnTo>
                        <a:pt x="261" y="258"/>
                      </a:lnTo>
                      <a:lnTo>
                        <a:pt x="262" y="258"/>
                      </a:lnTo>
                      <a:lnTo>
                        <a:pt x="263" y="258"/>
                      </a:lnTo>
                      <a:lnTo>
                        <a:pt x="264" y="259"/>
                      </a:lnTo>
                      <a:lnTo>
                        <a:pt x="265" y="258"/>
                      </a:lnTo>
                      <a:lnTo>
                        <a:pt x="266" y="258"/>
                      </a:lnTo>
                      <a:lnTo>
                        <a:pt x="266" y="256"/>
                      </a:lnTo>
                      <a:lnTo>
                        <a:pt x="268" y="256"/>
                      </a:lnTo>
                      <a:lnTo>
                        <a:pt x="268" y="255"/>
                      </a:lnTo>
                      <a:lnTo>
                        <a:pt x="268" y="254"/>
                      </a:lnTo>
                      <a:lnTo>
                        <a:pt x="269" y="254"/>
                      </a:lnTo>
                      <a:lnTo>
                        <a:pt x="270" y="255"/>
                      </a:lnTo>
                      <a:lnTo>
                        <a:pt x="270" y="254"/>
                      </a:lnTo>
                      <a:lnTo>
                        <a:pt x="270" y="253"/>
                      </a:lnTo>
                      <a:lnTo>
                        <a:pt x="271" y="252"/>
                      </a:lnTo>
                      <a:lnTo>
                        <a:pt x="272" y="252"/>
                      </a:lnTo>
                      <a:lnTo>
                        <a:pt x="272" y="251"/>
                      </a:lnTo>
                      <a:lnTo>
                        <a:pt x="273" y="250"/>
                      </a:lnTo>
                      <a:lnTo>
                        <a:pt x="275" y="250"/>
                      </a:lnTo>
                      <a:lnTo>
                        <a:pt x="276" y="250"/>
                      </a:lnTo>
                      <a:lnTo>
                        <a:pt x="277" y="250"/>
                      </a:lnTo>
                      <a:lnTo>
                        <a:pt x="278" y="250"/>
                      </a:lnTo>
                      <a:lnTo>
                        <a:pt x="278" y="249"/>
                      </a:lnTo>
                      <a:lnTo>
                        <a:pt x="279" y="249"/>
                      </a:lnTo>
                      <a:lnTo>
                        <a:pt x="279" y="250"/>
                      </a:lnTo>
                      <a:lnTo>
                        <a:pt x="280" y="250"/>
                      </a:lnTo>
                      <a:lnTo>
                        <a:pt x="281" y="250"/>
                      </a:lnTo>
                      <a:lnTo>
                        <a:pt x="281" y="249"/>
                      </a:lnTo>
                      <a:lnTo>
                        <a:pt x="282" y="248"/>
                      </a:lnTo>
                      <a:lnTo>
                        <a:pt x="283" y="247"/>
                      </a:lnTo>
                      <a:lnTo>
                        <a:pt x="283" y="246"/>
                      </a:lnTo>
                      <a:lnTo>
                        <a:pt x="284" y="246"/>
                      </a:lnTo>
                      <a:lnTo>
                        <a:pt x="285" y="245"/>
                      </a:lnTo>
                      <a:lnTo>
                        <a:pt x="286" y="245"/>
                      </a:lnTo>
                      <a:lnTo>
                        <a:pt x="287" y="245"/>
                      </a:lnTo>
                      <a:lnTo>
                        <a:pt x="287" y="244"/>
                      </a:lnTo>
                      <a:lnTo>
                        <a:pt x="287" y="243"/>
                      </a:lnTo>
                      <a:lnTo>
                        <a:pt x="288" y="243"/>
                      </a:lnTo>
                      <a:lnTo>
                        <a:pt x="289" y="242"/>
                      </a:lnTo>
                      <a:lnTo>
                        <a:pt x="290" y="243"/>
                      </a:lnTo>
                      <a:lnTo>
                        <a:pt x="291" y="243"/>
                      </a:lnTo>
                      <a:lnTo>
                        <a:pt x="291" y="242"/>
                      </a:lnTo>
                      <a:lnTo>
                        <a:pt x="292" y="243"/>
                      </a:lnTo>
                      <a:lnTo>
                        <a:pt x="292" y="242"/>
                      </a:lnTo>
                      <a:lnTo>
                        <a:pt x="293" y="242"/>
                      </a:lnTo>
                      <a:lnTo>
                        <a:pt x="292" y="241"/>
                      </a:lnTo>
                      <a:lnTo>
                        <a:pt x="295" y="241"/>
                      </a:lnTo>
                      <a:lnTo>
                        <a:pt x="297" y="239"/>
                      </a:lnTo>
                      <a:lnTo>
                        <a:pt x="298" y="239"/>
                      </a:lnTo>
                      <a:lnTo>
                        <a:pt x="299" y="239"/>
                      </a:lnTo>
                      <a:lnTo>
                        <a:pt x="300" y="238"/>
                      </a:lnTo>
                      <a:lnTo>
                        <a:pt x="300" y="237"/>
                      </a:lnTo>
                      <a:lnTo>
                        <a:pt x="300" y="236"/>
                      </a:lnTo>
                      <a:lnTo>
                        <a:pt x="301" y="236"/>
                      </a:lnTo>
                      <a:lnTo>
                        <a:pt x="300" y="235"/>
                      </a:lnTo>
                      <a:lnTo>
                        <a:pt x="301" y="235"/>
                      </a:lnTo>
                      <a:lnTo>
                        <a:pt x="302" y="235"/>
                      </a:lnTo>
                      <a:lnTo>
                        <a:pt x="302" y="234"/>
                      </a:lnTo>
                      <a:lnTo>
                        <a:pt x="302" y="233"/>
                      </a:lnTo>
                      <a:lnTo>
                        <a:pt x="303" y="233"/>
                      </a:lnTo>
                      <a:lnTo>
                        <a:pt x="302" y="233"/>
                      </a:lnTo>
                      <a:lnTo>
                        <a:pt x="302" y="232"/>
                      </a:lnTo>
                      <a:lnTo>
                        <a:pt x="302" y="231"/>
                      </a:lnTo>
                      <a:lnTo>
                        <a:pt x="304" y="231"/>
                      </a:lnTo>
                      <a:lnTo>
                        <a:pt x="306" y="231"/>
                      </a:lnTo>
                      <a:lnTo>
                        <a:pt x="307" y="231"/>
                      </a:lnTo>
                      <a:lnTo>
                        <a:pt x="308" y="231"/>
                      </a:lnTo>
                      <a:lnTo>
                        <a:pt x="309" y="231"/>
                      </a:lnTo>
                      <a:lnTo>
                        <a:pt x="310" y="231"/>
                      </a:lnTo>
                      <a:lnTo>
                        <a:pt x="311" y="231"/>
                      </a:lnTo>
                      <a:lnTo>
                        <a:pt x="312" y="231"/>
                      </a:lnTo>
                      <a:lnTo>
                        <a:pt x="313" y="231"/>
                      </a:lnTo>
                      <a:lnTo>
                        <a:pt x="314" y="230"/>
                      </a:lnTo>
                      <a:lnTo>
                        <a:pt x="313" y="229"/>
                      </a:lnTo>
                      <a:lnTo>
                        <a:pt x="314" y="228"/>
                      </a:lnTo>
                      <a:lnTo>
                        <a:pt x="315" y="226"/>
                      </a:lnTo>
                      <a:lnTo>
                        <a:pt x="316" y="226"/>
                      </a:lnTo>
                      <a:lnTo>
                        <a:pt x="317" y="227"/>
                      </a:lnTo>
                      <a:lnTo>
                        <a:pt x="317" y="226"/>
                      </a:lnTo>
                      <a:lnTo>
                        <a:pt x="318" y="227"/>
                      </a:lnTo>
                      <a:lnTo>
                        <a:pt x="319" y="226"/>
                      </a:lnTo>
                      <a:lnTo>
                        <a:pt x="320" y="226"/>
                      </a:lnTo>
                      <a:lnTo>
                        <a:pt x="321" y="226"/>
                      </a:lnTo>
                      <a:lnTo>
                        <a:pt x="322" y="226"/>
                      </a:lnTo>
                      <a:lnTo>
                        <a:pt x="323" y="226"/>
                      </a:lnTo>
                      <a:lnTo>
                        <a:pt x="324" y="227"/>
                      </a:lnTo>
                      <a:lnTo>
                        <a:pt x="325" y="228"/>
                      </a:lnTo>
                      <a:lnTo>
                        <a:pt x="326" y="228"/>
                      </a:lnTo>
                      <a:lnTo>
                        <a:pt x="327" y="229"/>
                      </a:lnTo>
                      <a:lnTo>
                        <a:pt x="327" y="230"/>
                      </a:lnTo>
                      <a:lnTo>
                        <a:pt x="328" y="230"/>
                      </a:lnTo>
                      <a:lnTo>
                        <a:pt x="328" y="231"/>
                      </a:lnTo>
                      <a:lnTo>
                        <a:pt x="328" y="232"/>
                      </a:lnTo>
                      <a:lnTo>
                        <a:pt x="329" y="232"/>
                      </a:lnTo>
                      <a:lnTo>
                        <a:pt x="330" y="232"/>
                      </a:lnTo>
                      <a:lnTo>
                        <a:pt x="330" y="233"/>
                      </a:lnTo>
                      <a:lnTo>
                        <a:pt x="331" y="233"/>
                      </a:lnTo>
                      <a:lnTo>
                        <a:pt x="332" y="233"/>
                      </a:lnTo>
                      <a:lnTo>
                        <a:pt x="333" y="234"/>
                      </a:lnTo>
                      <a:lnTo>
                        <a:pt x="334" y="234"/>
                      </a:lnTo>
                      <a:lnTo>
                        <a:pt x="335" y="235"/>
                      </a:lnTo>
                      <a:lnTo>
                        <a:pt x="335" y="236"/>
                      </a:lnTo>
                      <a:lnTo>
                        <a:pt x="336" y="236"/>
                      </a:lnTo>
                      <a:lnTo>
                        <a:pt x="337" y="236"/>
                      </a:lnTo>
                      <a:lnTo>
                        <a:pt x="337" y="237"/>
                      </a:lnTo>
                      <a:lnTo>
                        <a:pt x="338" y="238"/>
                      </a:lnTo>
                      <a:lnTo>
                        <a:pt x="339" y="238"/>
                      </a:lnTo>
                      <a:lnTo>
                        <a:pt x="338" y="239"/>
                      </a:lnTo>
                      <a:lnTo>
                        <a:pt x="338" y="240"/>
                      </a:lnTo>
                      <a:lnTo>
                        <a:pt x="339" y="240"/>
                      </a:lnTo>
                      <a:lnTo>
                        <a:pt x="338" y="241"/>
                      </a:lnTo>
                      <a:lnTo>
                        <a:pt x="339" y="241"/>
                      </a:lnTo>
                      <a:lnTo>
                        <a:pt x="339" y="242"/>
                      </a:lnTo>
                      <a:lnTo>
                        <a:pt x="340" y="242"/>
                      </a:lnTo>
                      <a:lnTo>
                        <a:pt x="340" y="243"/>
                      </a:lnTo>
                      <a:lnTo>
                        <a:pt x="340" y="244"/>
                      </a:lnTo>
                      <a:lnTo>
                        <a:pt x="341" y="244"/>
                      </a:lnTo>
                      <a:lnTo>
                        <a:pt x="341" y="245"/>
                      </a:lnTo>
                      <a:lnTo>
                        <a:pt x="340" y="245"/>
                      </a:lnTo>
                      <a:lnTo>
                        <a:pt x="340" y="246"/>
                      </a:lnTo>
                      <a:lnTo>
                        <a:pt x="339" y="246"/>
                      </a:lnTo>
                      <a:lnTo>
                        <a:pt x="339" y="245"/>
                      </a:lnTo>
                      <a:lnTo>
                        <a:pt x="338" y="246"/>
                      </a:lnTo>
                      <a:lnTo>
                        <a:pt x="337" y="246"/>
                      </a:lnTo>
                      <a:lnTo>
                        <a:pt x="336" y="246"/>
                      </a:lnTo>
                      <a:lnTo>
                        <a:pt x="335" y="246"/>
                      </a:lnTo>
                      <a:lnTo>
                        <a:pt x="334" y="247"/>
                      </a:lnTo>
                      <a:lnTo>
                        <a:pt x="333" y="246"/>
                      </a:lnTo>
                      <a:lnTo>
                        <a:pt x="333" y="247"/>
                      </a:lnTo>
                      <a:lnTo>
                        <a:pt x="332" y="247"/>
                      </a:lnTo>
                      <a:lnTo>
                        <a:pt x="331" y="248"/>
                      </a:lnTo>
                      <a:lnTo>
                        <a:pt x="330" y="248"/>
                      </a:lnTo>
                      <a:lnTo>
                        <a:pt x="329" y="248"/>
                      </a:lnTo>
                      <a:lnTo>
                        <a:pt x="329" y="249"/>
                      </a:lnTo>
                      <a:lnTo>
                        <a:pt x="328" y="250"/>
                      </a:lnTo>
                      <a:lnTo>
                        <a:pt x="327" y="250"/>
                      </a:lnTo>
                      <a:lnTo>
                        <a:pt x="326" y="250"/>
                      </a:lnTo>
                      <a:lnTo>
                        <a:pt x="326" y="251"/>
                      </a:lnTo>
                      <a:lnTo>
                        <a:pt x="327" y="251"/>
                      </a:lnTo>
                      <a:lnTo>
                        <a:pt x="326" y="251"/>
                      </a:lnTo>
                      <a:lnTo>
                        <a:pt x="325" y="252"/>
                      </a:lnTo>
                      <a:lnTo>
                        <a:pt x="325" y="253"/>
                      </a:lnTo>
                      <a:lnTo>
                        <a:pt x="324" y="254"/>
                      </a:lnTo>
                      <a:lnTo>
                        <a:pt x="323" y="255"/>
                      </a:lnTo>
                      <a:lnTo>
                        <a:pt x="323" y="256"/>
                      </a:lnTo>
                      <a:lnTo>
                        <a:pt x="324" y="256"/>
                      </a:lnTo>
                      <a:lnTo>
                        <a:pt x="325" y="257"/>
                      </a:lnTo>
                      <a:lnTo>
                        <a:pt x="325" y="258"/>
                      </a:lnTo>
                      <a:lnTo>
                        <a:pt x="325" y="259"/>
                      </a:lnTo>
                      <a:lnTo>
                        <a:pt x="326" y="260"/>
                      </a:lnTo>
                      <a:lnTo>
                        <a:pt x="327" y="260"/>
                      </a:lnTo>
                      <a:lnTo>
                        <a:pt x="327" y="261"/>
                      </a:lnTo>
                      <a:lnTo>
                        <a:pt x="327" y="262"/>
                      </a:lnTo>
                      <a:lnTo>
                        <a:pt x="327" y="263"/>
                      </a:lnTo>
                      <a:lnTo>
                        <a:pt x="328" y="263"/>
                      </a:lnTo>
                      <a:lnTo>
                        <a:pt x="327" y="264"/>
                      </a:lnTo>
                      <a:lnTo>
                        <a:pt x="328" y="264"/>
                      </a:lnTo>
                      <a:lnTo>
                        <a:pt x="328" y="265"/>
                      </a:lnTo>
                      <a:lnTo>
                        <a:pt x="327" y="265"/>
                      </a:lnTo>
                      <a:lnTo>
                        <a:pt x="326" y="266"/>
                      </a:lnTo>
                      <a:lnTo>
                        <a:pt x="326" y="267"/>
                      </a:lnTo>
                      <a:lnTo>
                        <a:pt x="326" y="268"/>
                      </a:lnTo>
                      <a:lnTo>
                        <a:pt x="325" y="268"/>
                      </a:lnTo>
                      <a:lnTo>
                        <a:pt x="324" y="268"/>
                      </a:lnTo>
                      <a:lnTo>
                        <a:pt x="324" y="267"/>
                      </a:lnTo>
                      <a:lnTo>
                        <a:pt x="323" y="267"/>
                      </a:lnTo>
                      <a:lnTo>
                        <a:pt x="322" y="268"/>
                      </a:lnTo>
                      <a:lnTo>
                        <a:pt x="321" y="268"/>
                      </a:lnTo>
                      <a:lnTo>
                        <a:pt x="320" y="268"/>
                      </a:lnTo>
                      <a:lnTo>
                        <a:pt x="319" y="269"/>
                      </a:lnTo>
                      <a:lnTo>
                        <a:pt x="320" y="269"/>
                      </a:lnTo>
                      <a:lnTo>
                        <a:pt x="320" y="270"/>
                      </a:lnTo>
                      <a:lnTo>
                        <a:pt x="321" y="271"/>
                      </a:lnTo>
                      <a:lnTo>
                        <a:pt x="320" y="271"/>
                      </a:lnTo>
                      <a:lnTo>
                        <a:pt x="319" y="271"/>
                      </a:lnTo>
                      <a:lnTo>
                        <a:pt x="318" y="271"/>
                      </a:lnTo>
                      <a:lnTo>
                        <a:pt x="318" y="272"/>
                      </a:lnTo>
                      <a:lnTo>
                        <a:pt x="319" y="272"/>
                      </a:lnTo>
                      <a:lnTo>
                        <a:pt x="319" y="273"/>
                      </a:lnTo>
                      <a:lnTo>
                        <a:pt x="318" y="273"/>
                      </a:lnTo>
                      <a:lnTo>
                        <a:pt x="318" y="274"/>
                      </a:lnTo>
                      <a:lnTo>
                        <a:pt x="317" y="274"/>
                      </a:lnTo>
                      <a:lnTo>
                        <a:pt x="316" y="275"/>
                      </a:lnTo>
                      <a:lnTo>
                        <a:pt x="315" y="275"/>
                      </a:lnTo>
                      <a:lnTo>
                        <a:pt x="314" y="275"/>
                      </a:lnTo>
                      <a:lnTo>
                        <a:pt x="313" y="275"/>
                      </a:lnTo>
                      <a:lnTo>
                        <a:pt x="312" y="276"/>
                      </a:lnTo>
                      <a:lnTo>
                        <a:pt x="313" y="276"/>
                      </a:lnTo>
                      <a:lnTo>
                        <a:pt x="314" y="276"/>
                      </a:lnTo>
                      <a:lnTo>
                        <a:pt x="313" y="276"/>
                      </a:lnTo>
                      <a:lnTo>
                        <a:pt x="314" y="277"/>
                      </a:lnTo>
                      <a:lnTo>
                        <a:pt x="313" y="277"/>
                      </a:lnTo>
                      <a:lnTo>
                        <a:pt x="313" y="278"/>
                      </a:lnTo>
                      <a:lnTo>
                        <a:pt x="312" y="278"/>
                      </a:lnTo>
                      <a:lnTo>
                        <a:pt x="311" y="278"/>
                      </a:lnTo>
                      <a:lnTo>
                        <a:pt x="310" y="278"/>
                      </a:lnTo>
                      <a:lnTo>
                        <a:pt x="310" y="279"/>
                      </a:lnTo>
                      <a:lnTo>
                        <a:pt x="310" y="280"/>
                      </a:lnTo>
                      <a:lnTo>
                        <a:pt x="311" y="280"/>
                      </a:lnTo>
                      <a:lnTo>
                        <a:pt x="311" y="281"/>
                      </a:lnTo>
                      <a:lnTo>
                        <a:pt x="312" y="280"/>
                      </a:lnTo>
                      <a:lnTo>
                        <a:pt x="313" y="280"/>
                      </a:lnTo>
                      <a:lnTo>
                        <a:pt x="314" y="280"/>
                      </a:lnTo>
                      <a:lnTo>
                        <a:pt x="315" y="280"/>
                      </a:lnTo>
                      <a:lnTo>
                        <a:pt x="315" y="281"/>
                      </a:lnTo>
                      <a:lnTo>
                        <a:pt x="316" y="281"/>
                      </a:lnTo>
                      <a:lnTo>
                        <a:pt x="317" y="281"/>
                      </a:lnTo>
                      <a:lnTo>
                        <a:pt x="318" y="281"/>
                      </a:lnTo>
                      <a:lnTo>
                        <a:pt x="319" y="281"/>
                      </a:lnTo>
                      <a:lnTo>
                        <a:pt x="320" y="281"/>
                      </a:lnTo>
                      <a:lnTo>
                        <a:pt x="320" y="280"/>
                      </a:lnTo>
                      <a:lnTo>
                        <a:pt x="321" y="280"/>
                      </a:lnTo>
                      <a:lnTo>
                        <a:pt x="322" y="281"/>
                      </a:lnTo>
                      <a:lnTo>
                        <a:pt x="322" y="282"/>
                      </a:lnTo>
                      <a:lnTo>
                        <a:pt x="322" y="283"/>
                      </a:lnTo>
                      <a:lnTo>
                        <a:pt x="323" y="283"/>
                      </a:lnTo>
                      <a:lnTo>
                        <a:pt x="324" y="283"/>
                      </a:lnTo>
                      <a:lnTo>
                        <a:pt x="324" y="284"/>
                      </a:lnTo>
                      <a:lnTo>
                        <a:pt x="325" y="284"/>
                      </a:lnTo>
                      <a:lnTo>
                        <a:pt x="325" y="285"/>
                      </a:lnTo>
                      <a:lnTo>
                        <a:pt x="325" y="286"/>
                      </a:lnTo>
                      <a:lnTo>
                        <a:pt x="325" y="287"/>
                      </a:lnTo>
                      <a:lnTo>
                        <a:pt x="325" y="288"/>
                      </a:lnTo>
                      <a:lnTo>
                        <a:pt x="324" y="288"/>
                      </a:lnTo>
                      <a:lnTo>
                        <a:pt x="324" y="289"/>
                      </a:lnTo>
                      <a:lnTo>
                        <a:pt x="325" y="289"/>
                      </a:lnTo>
                      <a:lnTo>
                        <a:pt x="325" y="290"/>
                      </a:lnTo>
                      <a:lnTo>
                        <a:pt x="325" y="291"/>
                      </a:lnTo>
                      <a:lnTo>
                        <a:pt x="325" y="292"/>
                      </a:lnTo>
                      <a:lnTo>
                        <a:pt x="325" y="293"/>
                      </a:lnTo>
                      <a:lnTo>
                        <a:pt x="325" y="294"/>
                      </a:lnTo>
                      <a:lnTo>
                        <a:pt x="324" y="294"/>
                      </a:lnTo>
                      <a:lnTo>
                        <a:pt x="324" y="295"/>
                      </a:lnTo>
                      <a:lnTo>
                        <a:pt x="324" y="296"/>
                      </a:lnTo>
                      <a:lnTo>
                        <a:pt x="323" y="296"/>
                      </a:lnTo>
                      <a:lnTo>
                        <a:pt x="323" y="297"/>
                      </a:lnTo>
                      <a:lnTo>
                        <a:pt x="324" y="298"/>
                      </a:lnTo>
                      <a:lnTo>
                        <a:pt x="325" y="298"/>
                      </a:lnTo>
                      <a:lnTo>
                        <a:pt x="326" y="298"/>
                      </a:lnTo>
                      <a:lnTo>
                        <a:pt x="327" y="298"/>
                      </a:lnTo>
                      <a:lnTo>
                        <a:pt x="326" y="299"/>
                      </a:lnTo>
                      <a:lnTo>
                        <a:pt x="325" y="300"/>
                      </a:lnTo>
                      <a:lnTo>
                        <a:pt x="325" y="301"/>
                      </a:lnTo>
                      <a:lnTo>
                        <a:pt x="324" y="301"/>
                      </a:lnTo>
                      <a:lnTo>
                        <a:pt x="325" y="302"/>
                      </a:lnTo>
                      <a:lnTo>
                        <a:pt x="324" y="303"/>
                      </a:lnTo>
                      <a:lnTo>
                        <a:pt x="325" y="303"/>
                      </a:lnTo>
                      <a:lnTo>
                        <a:pt x="326" y="303"/>
                      </a:lnTo>
                      <a:lnTo>
                        <a:pt x="327" y="303"/>
                      </a:lnTo>
                      <a:lnTo>
                        <a:pt x="328" y="303"/>
                      </a:lnTo>
                      <a:lnTo>
                        <a:pt x="329" y="302"/>
                      </a:lnTo>
                      <a:lnTo>
                        <a:pt x="330" y="303"/>
                      </a:lnTo>
                      <a:lnTo>
                        <a:pt x="329" y="303"/>
                      </a:lnTo>
                      <a:lnTo>
                        <a:pt x="329" y="305"/>
                      </a:lnTo>
                      <a:lnTo>
                        <a:pt x="329" y="306"/>
                      </a:lnTo>
                      <a:lnTo>
                        <a:pt x="331" y="306"/>
                      </a:lnTo>
                      <a:lnTo>
                        <a:pt x="332" y="306"/>
                      </a:lnTo>
                      <a:lnTo>
                        <a:pt x="332" y="307"/>
                      </a:lnTo>
                      <a:lnTo>
                        <a:pt x="333" y="307"/>
                      </a:lnTo>
                      <a:lnTo>
                        <a:pt x="333" y="308"/>
                      </a:lnTo>
                      <a:lnTo>
                        <a:pt x="334" y="308"/>
                      </a:lnTo>
                      <a:lnTo>
                        <a:pt x="334" y="309"/>
                      </a:lnTo>
                      <a:lnTo>
                        <a:pt x="335" y="308"/>
                      </a:lnTo>
                      <a:lnTo>
                        <a:pt x="335" y="309"/>
                      </a:lnTo>
                      <a:lnTo>
                        <a:pt x="336" y="309"/>
                      </a:lnTo>
                      <a:lnTo>
                        <a:pt x="337" y="309"/>
                      </a:lnTo>
                      <a:lnTo>
                        <a:pt x="338" y="309"/>
                      </a:lnTo>
                      <a:lnTo>
                        <a:pt x="339" y="309"/>
                      </a:lnTo>
                      <a:lnTo>
                        <a:pt x="339" y="308"/>
                      </a:lnTo>
                      <a:lnTo>
                        <a:pt x="341" y="307"/>
                      </a:lnTo>
                      <a:lnTo>
                        <a:pt x="342" y="307"/>
                      </a:lnTo>
                      <a:lnTo>
                        <a:pt x="342" y="306"/>
                      </a:lnTo>
                      <a:lnTo>
                        <a:pt x="343" y="305"/>
                      </a:lnTo>
                      <a:lnTo>
                        <a:pt x="344" y="305"/>
                      </a:lnTo>
                      <a:lnTo>
                        <a:pt x="345" y="304"/>
                      </a:lnTo>
                      <a:lnTo>
                        <a:pt x="346" y="304"/>
                      </a:lnTo>
                      <a:lnTo>
                        <a:pt x="347" y="304"/>
                      </a:lnTo>
                      <a:lnTo>
                        <a:pt x="348" y="304"/>
                      </a:lnTo>
                      <a:lnTo>
                        <a:pt x="349" y="303"/>
                      </a:lnTo>
                      <a:lnTo>
                        <a:pt x="350" y="303"/>
                      </a:lnTo>
                      <a:lnTo>
                        <a:pt x="351" y="302"/>
                      </a:lnTo>
                      <a:lnTo>
                        <a:pt x="352" y="302"/>
                      </a:lnTo>
                      <a:lnTo>
                        <a:pt x="353" y="303"/>
                      </a:lnTo>
                      <a:lnTo>
                        <a:pt x="354" y="303"/>
                      </a:lnTo>
                      <a:lnTo>
                        <a:pt x="355" y="302"/>
                      </a:lnTo>
                      <a:lnTo>
                        <a:pt x="355" y="301"/>
                      </a:lnTo>
                      <a:lnTo>
                        <a:pt x="357" y="301"/>
                      </a:lnTo>
                      <a:lnTo>
                        <a:pt x="357" y="300"/>
                      </a:lnTo>
                      <a:lnTo>
                        <a:pt x="358" y="301"/>
                      </a:lnTo>
                      <a:lnTo>
                        <a:pt x="359" y="300"/>
                      </a:lnTo>
                      <a:lnTo>
                        <a:pt x="359" y="301"/>
                      </a:lnTo>
                      <a:lnTo>
                        <a:pt x="359" y="300"/>
                      </a:lnTo>
                      <a:lnTo>
                        <a:pt x="359" y="299"/>
                      </a:lnTo>
                      <a:lnTo>
                        <a:pt x="360" y="299"/>
                      </a:lnTo>
                      <a:lnTo>
                        <a:pt x="361" y="298"/>
                      </a:lnTo>
                      <a:lnTo>
                        <a:pt x="362" y="298"/>
                      </a:lnTo>
                      <a:lnTo>
                        <a:pt x="363" y="298"/>
                      </a:lnTo>
                      <a:lnTo>
                        <a:pt x="364" y="298"/>
                      </a:lnTo>
                      <a:lnTo>
                        <a:pt x="364" y="297"/>
                      </a:lnTo>
                      <a:lnTo>
                        <a:pt x="364" y="296"/>
                      </a:lnTo>
                      <a:lnTo>
                        <a:pt x="363" y="296"/>
                      </a:lnTo>
                      <a:lnTo>
                        <a:pt x="363" y="295"/>
                      </a:lnTo>
                      <a:lnTo>
                        <a:pt x="362" y="295"/>
                      </a:lnTo>
                      <a:lnTo>
                        <a:pt x="362" y="294"/>
                      </a:lnTo>
                      <a:lnTo>
                        <a:pt x="363" y="294"/>
                      </a:lnTo>
                      <a:lnTo>
                        <a:pt x="364" y="294"/>
                      </a:lnTo>
                      <a:lnTo>
                        <a:pt x="364" y="293"/>
                      </a:lnTo>
                      <a:lnTo>
                        <a:pt x="365" y="292"/>
                      </a:lnTo>
                      <a:lnTo>
                        <a:pt x="365" y="291"/>
                      </a:lnTo>
                      <a:lnTo>
                        <a:pt x="365" y="290"/>
                      </a:lnTo>
                      <a:lnTo>
                        <a:pt x="365" y="289"/>
                      </a:lnTo>
                      <a:lnTo>
                        <a:pt x="365" y="288"/>
                      </a:lnTo>
                      <a:lnTo>
                        <a:pt x="366" y="287"/>
                      </a:lnTo>
                      <a:lnTo>
                        <a:pt x="366" y="286"/>
                      </a:lnTo>
                      <a:lnTo>
                        <a:pt x="367" y="285"/>
                      </a:lnTo>
                      <a:lnTo>
                        <a:pt x="369" y="286"/>
                      </a:lnTo>
                      <a:lnTo>
                        <a:pt x="369" y="285"/>
                      </a:lnTo>
                      <a:lnTo>
                        <a:pt x="370" y="284"/>
                      </a:lnTo>
                      <a:lnTo>
                        <a:pt x="369" y="283"/>
                      </a:lnTo>
                      <a:lnTo>
                        <a:pt x="370" y="282"/>
                      </a:lnTo>
                      <a:lnTo>
                        <a:pt x="371" y="282"/>
                      </a:lnTo>
                      <a:lnTo>
                        <a:pt x="372" y="282"/>
                      </a:lnTo>
                      <a:lnTo>
                        <a:pt x="373" y="282"/>
                      </a:lnTo>
                      <a:lnTo>
                        <a:pt x="374" y="283"/>
                      </a:lnTo>
                      <a:lnTo>
                        <a:pt x="375" y="284"/>
                      </a:lnTo>
                      <a:lnTo>
                        <a:pt x="376" y="284"/>
                      </a:lnTo>
                      <a:lnTo>
                        <a:pt x="376" y="283"/>
                      </a:lnTo>
                      <a:lnTo>
                        <a:pt x="377" y="284"/>
                      </a:lnTo>
                      <a:lnTo>
                        <a:pt x="378" y="284"/>
                      </a:lnTo>
                      <a:lnTo>
                        <a:pt x="379" y="284"/>
                      </a:lnTo>
                      <a:lnTo>
                        <a:pt x="379" y="283"/>
                      </a:lnTo>
                      <a:lnTo>
                        <a:pt x="380" y="283"/>
                      </a:lnTo>
                      <a:lnTo>
                        <a:pt x="381" y="282"/>
                      </a:lnTo>
                      <a:lnTo>
                        <a:pt x="381" y="281"/>
                      </a:lnTo>
                      <a:lnTo>
                        <a:pt x="380" y="281"/>
                      </a:lnTo>
                      <a:lnTo>
                        <a:pt x="381" y="281"/>
                      </a:lnTo>
                      <a:lnTo>
                        <a:pt x="381" y="280"/>
                      </a:lnTo>
                      <a:lnTo>
                        <a:pt x="381" y="278"/>
                      </a:lnTo>
                      <a:lnTo>
                        <a:pt x="381" y="277"/>
                      </a:lnTo>
                      <a:lnTo>
                        <a:pt x="381" y="276"/>
                      </a:lnTo>
                      <a:lnTo>
                        <a:pt x="382" y="276"/>
                      </a:lnTo>
                      <a:lnTo>
                        <a:pt x="383" y="276"/>
                      </a:lnTo>
                      <a:lnTo>
                        <a:pt x="384" y="276"/>
                      </a:lnTo>
                      <a:lnTo>
                        <a:pt x="385" y="276"/>
                      </a:lnTo>
                      <a:lnTo>
                        <a:pt x="385" y="277"/>
                      </a:lnTo>
                      <a:lnTo>
                        <a:pt x="386" y="277"/>
                      </a:lnTo>
                      <a:lnTo>
                        <a:pt x="386" y="276"/>
                      </a:lnTo>
                      <a:lnTo>
                        <a:pt x="387" y="276"/>
                      </a:lnTo>
                      <a:lnTo>
                        <a:pt x="388" y="276"/>
                      </a:lnTo>
                      <a:lnTo>
                        <a:pt x="389" y="276"/>
                      </a:lnTo>
                      <a:lnTo>
                        <a:pt x="389" y="277"/>
                      </a:lnTo>
                      <a:lnTo>
                        <a:pt x="390" y="276"/>
                      </a:lnTo>
                      <a:lnTo>
                        <a:pt x="391" y="277"/>
                      </a:lnTo>
                      <a:lnTo>
                        <a:pt x="392" y="277"/>
                      </a:lnTo>
                      <a:lnTo>
                        <a:pt x="392" y="278"/>
                      </a:lnTo>
                      <a:lnTo>
                        <a:pt x="393" y="279"/>
                      </a:lnTo>
                      <a:lnTo>
                        <a:pt x="394" y="278"/>
                      </a:lnTo>
                      <a:lnTo>
                        <a:pt x="393" y="278"/>
                      </a:lnTo>
                      <a:lnTo>
                        <a:pt x="394" y="277"/>
                      </a:lnTo>
                      <a:lnTo>
                        <a:pt x="395" y="276"/>
                      </a:lnTo>
                      <a:lnTo>
                        <a:pt x="396" y="275"/>
                      </a:lnTo>
                      <a:lnTo>
                        <a:pt x="397" y="274"/>
                      </a:lnTo>
                      <a:lnTo>
                        <a:pt x="398" y="274"/>
                      </a:lnTo>
                      <a:lnTo>
                        <a:pt x="398" y="275"/>
                      </a:lnTo>
                      <a:lnTo>
                        <a:pt x="399" y="275"/>
                      </a:lnTo>
                      <a:lnTo>
                        <a:pt x="399" y="276"/>
                      </a:lnTo>
                      <a:lnTo>
                        <a:pt x="398" y="276"/>
                      </a:lnTo>
                      <a:lnTo>
                        <a:pt x="399" y="276"/>
                      </a:lnTo>
                      <a:lnTo>
                        <a:pt x="400" y="276"/>
                      </a:lnTo>
                      <a:lnTo>
                        <a:pt x="401" y="276"/>
                      </a:lnTo>
                      <a:lnTo>
                        <a:pt x="402" y="277"/>
                      </a:lnTo>
                      <a:lnTo>
                        <a:pt x="402" y="278"/>
                      </a:lnTo>
                      <a:lnTo>
                        <a:pt x="402" y="279"/>
                      </a:lnTo>
                      <a:lnTo>
                        <a:pt x="402" y="278"/>
                      </a:lnTo>
                      <a:lnTo>
                        <a:pt x="403" y="278"/>
                      </a:lnTo>
                      <a:lnTo>
                        <a:pt x="404" y="277"/>
                      </a:lnTo>
                      <a:lnTo>
                        <a:pt x="404" y="276"/>
                      </a:lnTo>
                      <a:lnTo>
                        <a:pt x="405" y="277"/>
                      </a:lnTo>
                      <a:lnTo>
                        <a:pt x="406" y="276"/>
                      </a:lnTo>
                      <a:lnTo>
                        <a:pt x="407" y="276"/>
                      </a:lnTo>
                      <a:lnTo>
                        <a:pt x="408" y="277"/>
                      </a:lnTo>
                      <a:lnTo>
                        <a:pt x="409" y="277"/>
                      </a:lnTo>
                      <a:lnTo>
                        <a:pt x="410" y="278"/>
                      </a:lnTo>
                      <a:lnTo>
                        <a:pt x="409" y="278"/>
                      </a:lnTo>
                      <a:lnTo>
                        <a:pt x="409" y="279"/>
                      </a:lnTo>
                      <a:lnTo>
                        <a:pt x="410" y="278"/>
                      </a:lnTo>
                      <a:lnTo>
                        <a:pt x="411" y="278"/>
                      </a:lnTo>
                      <a:lnTo>
                        <a:pt x="412" y="278"/>
                      </a:lnTo>
                      <a:lnTo>
                        <a:pt x="412" y="279"/>
                      </a:lnTo>
                      <a:lnTo>
                        <a:pt x="413" y="279"/>
                      </a:lnTo>
                      <a:lnTo>
                        <a:pt x="413" y="280"/>
                      </a:lnTo>
                      <a:lnTo>
                        <a:pt x="414" y="280"/>
                      </a:lnTo>
                      <a:lnTo>
                        <a:pt x="414" y="279"/>
                      </a:lnTo>
                      <a:lnTo>
                        <a:pt x="415" y="279"/>
                      </a:lnTo>
                      <a:lnTo>
                        <a:pt x="416" y="278"/>
                      </a:lnTo>
                      <a:lnTo>
                        <a:pt x="417" y="278"/>
                      </a:lnTo>
                      <a:lnTo>
                        <a:pt x="418" y="278"/>
                      </a:lnTo>
                      <a:lnTo>
                        <a:pt x="419" y="279"/>
                      </a:lnTo>
                      <a:lnTo>
                        <a:pt x="419" y="278"/>
                      </a:lnTo>
                      <a:lnTo>
                        <a:pt x="420" y="278"/>
                      </a:lnTo>
                      <a:lnTo>
                        <a:pt x="421" y="279"/>
                      </a:lnTo>
                      <a:lnTo>
                        <a:pt x="422" y="279"/>
                      </a:lnTo>
                      <a:lnTo>
                        <a:pt x="422" y="278"/>
                      </a:lnTo>
                      <a:lnTo>
                        <a:pt x="423" y="278"/>
                      </a:lnTo>
                      <a:lnTo>
                        <a:pt x="423" y="277"/>
                      </a:lnTo>
                      <a:lnTo>
                        <a:pt x="424" y="276"/>
                      </a:lnTo>
                      <a:lnTo>
                        <a:pt x="425" y="276"/>
                      </a:lnTo>
                      <a:lnTo>
                        <a:pt x="426" y="276"/>
                      </a:lnTo>
                      <a:lnTo>
                        <a:pt x="427" y="277"/>
                      </a:lnTo>
                      <a:lnTo>
                        <a:pt x="428" y="276"/>
                      </a:lnTo>
                      <a:lnTo>
                        <a:pt x="429" y="276"/>
                      </a:lnTo>
                      <a:lnTo>
                        <a:pt x="430" y="276"/>
                      </a:lnTo>
                      <a:lnTo>
                        <a:pt x="431" y="276"/>
                      </a:lnTo>
                      <a:lnTo>
                        <a:pt x="432" y="276"/>
                      </a:lnTo>
                      <a:lnTo>
                        <a:pt x="433" y="275"/>
                      </a:lnTo>
                      <a:lnTo>
                        <a:pt x="434" y="275"/>
                      </a:lnTo>
                      <a:lnTo>
                        <a:pt x="435" y="274"/>
                      </a:lnTo>
                      <a:lnTo>
                        <a:pt x="436" y="275"/>
                      </a:lnTo>
                      <a:lnTo>
                        <a:pt x="436" y="274"/>
                      </a:lnTo>
                      <a:lnTo>
                        <a:pt x="437" y="274"/>
                      </a:lnTo>
                      <a:lnTo>
                        <a:pt x="438" y="273"/>
                      </a:lnTo>
                      <a:lnTo>
                        <a:pt x="438" y="274"/>
                      </a:lnTo>
                      <a:lnTo>
                        <a:pt x="439" y="274"/>
                      </a:lnTo>
                      <a:lnTo>
                        <a:pt x="440" y="274"/>
                      </a:lnTo>
                      <a:lnTo>
                        <a:pt x="441" y="274"/>
                      </a:lnTo>
                      <a:lnTo>
                        <a:pt x="442" y="274"/>
                      </a:lnTo>
                      <a:lnTo>
                        <a:pt x="442" y="273"/>
                      </a:lnTo>
                      <a:lnTo>
                        <a:pt x="443" y="273"/>
                      </a:lnTo>
                      <a:lnTo>
                        <a:pt x="444" y="272"/>
                      </a:lnTo>
                      <a:lnTo>
                        <a:pt x="445" y="271"/>
                      </a:lnTo>
                      <a:lnTo>
                        <a:pt x="446" y="271"/>
                      </a:lnTo>
                      <a:lnTo>
                        <a:pt x="447" y="271"/>
                      </a:lnTo>
                      <a:lnTo>
                        <a:pt x="447" y="272"/>
                      </a:lnTo>
                      <a:lnTo>
                        <a:pt x="448" y="272"/>
                      </a:lnTo>
                      <a:lnTo>
                        <a:pt x="449" y="272"/>
                      </a:lnTo>
                      <a:lnTo>
                        <a:pt x="450" y="272"/>
                      </a:lnTo>
                      <a:lnTo>
                        <a:pt x="451" y="272"/>
                      </a:lnTo>
                      <a:lnTo>
                        <a:pt x="451" y="271"/>
                      </a:lnTo>
                      <a:lnTo>
                        <a:pt x="452" y="271"/>
                      </a:lnTo>
                      <a:lnTo>
                        <a:pt x="452" y="270"/>
                      </a:lnTo>
                      <a:lnTo>
                        <a:pt x="451" y="270"/>
                      </a:lnTo>
                      <a:lnTo>
                        <a:pt x="451" y="269"/>
                      </a:lnTo>
                      <a:lnTo>
                        <a:pt x="452" y="269"/>
                      </a:lnTo>
                      <a:lnTo>
                        <a:pt x="452" y="268"/>
                      </a:lnTo>
                      <a:lnTo>
                        <a:pt x="452" y="269"/>
                      </a:lnTo>
                      <a:lnTo>
                        <a:pt x="453" y="268"/>
                      </a:lnTo>
                      <a:lnTo>
                        <a:pt x="452" y="268"/>
                      </a:lnTo>
                      <a:lnTo>
                        <a:pt x="452" y="267"/>
                      </a:lnTo>
                      <a:lnTo>
                        <a:pt x="451" y="267"/>
                      </a:lnTo>
                      <a:lnTo>
                        <a:pt x="451" y="266"/>
                      </a:lnTo>
                      <a:lnTo>
                        <a:pt x="451" y="265"/>
                      </a:lnTo>
                      <a:lnTo>
                        <a:pt x="452" y="265"/>
                      </a:lnTo>
                      <a:lnTo>
                        <a:pt x="452" y="264"/>
                      </a:lnTo>
                      <a:lnTo>
                        <a:pt x="452" y="263"/>
                      </a:lnTo>
                      <a:lnTo>
                        <a:pt x="453" y="263"/>
                      </a:lnTo>
                      <a:lnTo>
                        <a:pt x="453" y="262"/>
                      </a:lnTo>
                      <a:lnTo>
                        <a:pt x="453" y="261"/>
                      </a:lnTo>
                      <a:lnTo>
                        <a:pt x="454" y="261"/>
                      </a:lnTo>
                      <a:lnTo>
                        <a:pt x="454" y="260"/>
                      </a:lnTo>
                      <a:lnTo>
                        <a:pt x="454" y="259"/>
                      </a:lnTo>
                      <a:lnTo>
                        <a:pt x="454" y="258"/>
                      </a:lnTo>
                      <a:lnTo>
                        <a:pt x="454" y="257"/>
                      </a:lnTo>
                      <a:lnTo>
                        <a:pt x="455" y="256"/>
                      </a:lnTo>
                      <a:lnTo>
                        <a:pt x="456" y="256"/>
                      </a:lnTo>
                      <a:lnTo>
                        <a:pt x="457" y="256"/>
                      </a:lnTo>
                      <a:lnTo>
                        <a:pt x="457" y="257"/>
                      </a:lnTo>
                      <a:lnTo>
                        <a:pt x="458" y="257"/>
                      </a:lnTo>
                      <a:lnTo>
                        <a:pt x="459" y="258"/>
                      </a:lnTo>
                      <a:lnTo>
                        <a:pt x="459" y="259"/>
                      </a:lnTo>
                      <a:lnTo>
                        <a:pt x="460" y="259"/>
                      </a:lnTo>
                      <a:lnTo>
                        <a:pt x="461" y="259"/>
                      </a:lnTo>
                      <a:lnTo>
                        <a:pt x="461" y="258"/>
                      </a:lnTo>
                      <a:lnTo>
                        <a:pt x="462" y="258"/>
                      </a:lnTo>
                      <a:lnTo>
                        <a:pt x="463" y="257"/>
                      </a:lnTo>
                      <a:lnTo>
                        <a:pt x="464" y="257"/>
                      </a:lnTo>
                      <a:lnTo>
                        <a:pt x="465" y="257"/>
                      </a:lnTo>
                      <a:lnTo>
                        <a:pt x="466" y="257"/>
                      </a:lnTo>
                      <a:lnTo>
                        <a:pt x="466" y="256"/>
                      </a:lnTo>
                      <a:lnTo>
                        <a:pt x="467" y="256"/>
                      </a:lnTo>
                      <a:lnTo>
                        <a:pt x="467" y="255"/>
                      </a:lnTo>
                      <a:lnTo>
                        <a:pt x="467" y="254"/>
                      </a:lnTo>
                      <a:lnTo>
                        <a:pt x="468" y="255"/>
                      </a:lnTo>
                      <a:lnTo>
                        <a:pt x="469" y="255"/>
                      </a:lnTo>
                      <a:lnTo>
                        <a:pt x="470" y="255"/>
                      </a:lnTo>
                      <a:lnTo>
                        <a:pt x="470" y="254"/>
                      </a:lnTo>
                      <a:lnTo>
                        <a:pt x="471" y="254"/>
                      </a:lnTo>
                      <a:lnTo>
                        <a:pt x="472" y="253"/>
                      </a:lnTo>
                      <a:lnTo>
                        <a:pt x="474" y="253"/>
                      </a:lnTo>
                      <a:lnTo>
                        <a:pt x="475" y="253"/>
                      </a:lnTo>
                      <a:lnTo>
                        <a:pt x="476" y="253"/>
                      </a:lnTo>
                      <a:lnTo>
                        <a:pt x="477" y="254"/>
                      </a:lnTo>
                      <a:lnTo>
                        <a:pt x="478" y="254"/>
                      </a:lnTo>
                      <a:lnTo>
                        <a:pt x="478" y="255"/>
                      </a:lnTo>
                      <a:lnTo>
                        <a:pt x="479" y="255"/>
                      </a:lnTo>
                      <a:lnTo>
                        <a:pt x="480" y="255"/>
                      </a:lnTo>
                      <a:lnTo>
                        <a:pt x="481" y="255"/>
                      </a:lnTo>
                      <a:lnTo>
                        <a:pt x="481" y="256"/>
                      </a:lnTo>
                      <a:lnTo>
                        <a:pt x="482" y="255"/>
                      </a:lnTo>
                      <a:lnTo>
                        <a:pt x="482" y="256"/>
                      </a:lnTo>
                      <a:lnTo>
                        <a:pt x="483" y="256"/>
                      </a:lnTo>
                      <a:lnTo>
                        <a:pt x="484" y="256"/>
                      </a:lnTo>
                      <a:lnTo>
                        <a:pt x="484" y="257"/>
                      </a:lnTo>
                      <a:lnTo>
                        <a:pt x="485" y="257"/>
                      </a:lnTo>
                      <a:lnTo>
                        <a:pt x="486" y="257"/>
                      </a:lnTo>
                      <a:lnTo>
                        <a:pt x="486" y="256"/>
                      </a:lnTo>
                      <a:lnTo>
                        <a:pt x="487" y="256"/>
                      </a:lnTo>
                      <a:lnTo>
                        <a:pt x="488" y="257"/>
                      </a:lnTo>
                      <a:lnTo>
                        <a:pt x="489" y="258"/>
                      </a:lnTo>
                      <a:lnTo>
                        <a:pt x="490" y="259"/>
                      </a:lnTo>
                      <a:lnTo>
                        <a:pt x="491" y="260"/>
                      </a:lnTo>
                      <a:lnTo>
                        <a:pt x="492" y="261"/>
                      </a:lnTo>
                      <a:lnTo>
                        <a:pt x="493" y="262"/>
                      </a:lnTo>
                      <a:lnTo>
                        <a:pt x="494" y="262"/>
                      </a:lnTo>
                      <a:lnTo>
                        <a:pt x="494" y="263"/>
                      </a:lnTo>
                      <a:lnTo>
                        <a:pt x="493" y="263"/>
                      </a:lnTo>
                      <a:lnTo>
                        <a:pt x="493" y="264"/>
                      </a:lnTo>
                      <a:lnTo>
                        <a:pt x="493" y="265"/>
                      </a:lnTo>
                      <a:lnTo>
                        <a:pt x="493" y="266"/>
                      </a:lnTo>
                      <a:lnTo>
                        <a:pt x="494" y="266"/>
                      </a:lnTo>
                      <a:lnTo>
                        <a:pt x="494" y="267"/>
                      </a:lnTo>
                      <a:lnTo>
                        <a:pt x="495" y="268"/>
                      </a:lnTo>
                      <a:lnTo>
                        <a:pt x="496" y="268"/>
                      </a:lnTo>
                      <a:lnTo>
                        <a:pt x="497" y="268"/>
                      </a:lnTo>
                      <a:lnTo>
                        <a:pt x="498" y="269"/>
                      </a:lnTo>
                      <a:lnTo>
                        <a:pt x="499" y="269"/>
                      </a:lnTo>
                      <a:lnTo>
                        <a:pt x="499" y="270"/>
                      </a:lnTo>
                      <a:lnTo>
                        <a:pt x="500" y="270"/>
                      </a:lnTo>
                      <a:lnTo>
                        <a:pt x="500" y="269"/>
                      </a:lnTo>
                      <a:lnTo>
                        <a:pt x="501" y="269"/>
                      </a:lnTo>
                      <a:lnTo>
                        <a:pt x="501" y="270"/>
                      </a:lnTo>
                      <a:lnTo>
                        <a:pt x="502" y="270"/>
                      </a:lnTo>
                      <a:lnTo>
                        <a:pt x="503" y="270"/>
                      </a:lnTo>
                      <a:lnTo>
                        <a:pt x="504" y="270"/>
                      </a:lnTo>
                      <a:lnTo>
                        <a:pt x="504" y="271"/>
                      </a:lnTo>
                      <a:lnTo>
                        <a:pt x="504" y="272"/>
                      </a:lnTo>
                      <a:lnTo>
                        <a:pt x="504" y="273"/>
                      </a:lnTo>
                      <a:lnTo>
                        <a:pt x="505" y="274"/>
                      </a:lnTo>
                      <a:lnTo>
                        <a:pt x="505" y="275"/>
                      </a:lnTo>
                      <a:lnTo>
                        <a:pt x="506" y="276"/>
                      </a:lnTo>
                      <a:lnTo>
                        <a:pt x="506" y="277"/>
                      </a:lnTo>
                      <a:lnTo>
                        <a:pt x="505" y="278"/>
                      </a:lnTo>
                      <a:lnTo>
                        <a:pt x="504" y="279"/>
                      </a:lnTo>
                      <a:lnTo>
                        <a:pt x="504" y="280"/>
                      </a:lnTo>
                      <a:lnTo>
                        <a:pt x="504" y="281"/>
                      </a:lnTo>
                      <a:lnTo>
                        <a:pt x="503" y="281"/>
                      </a:lnTo>
                      <a:lnTo>
                        <a:pt x="502" y="282"/>
                      </a:lnTo>
                      <a:lnTo>
                        <a:pt x="503" y="282"/>
                      </a:lnTo>
                      <a:lnTo>
                        <a:pt x="503" y="283"/>
                      </a:lnTo>
                      <a:lnTo>
                        <a:pt x="503" y="284"/>
                      </a:lnTo>
                      <a:lnTo>
                        <a:pt x="503" y="285"/>
                      </a:lnTo>
                      <a:lnTo>
                        <a:pt x="504" y="285"/>
                      </a:lnTo>
                      <a:lnTo>
                        <a:pt x="504" y="286"/>
                      </a:lnTo>
                      <a:lnTo>
                        <a:pt x="504" y="287"/>
                      </a:lnTo>
                      <a:lnTo>
                        <a:pt x="503" y="288"/>
                      </a:lnTo>
                      <a:lnTo>
                        <a:pt x="502" y="290"/>
                      </a:lnTo>
                      <a:lnTo>
                        <a:pt x="502" y="291"/>
                      </a:lnTo>
                      <a:lnTo>
                        <a:pt x="501" y="291"/>
                      </a:lnTo>
                      <a:lnTo>
                        <a:pt x="501" y="292"/>
                      </a:lnTo>
                      <a:lnTo>
                        <a:pt x="502" y="292"/>
                      </a:lnTo>
                      <a:lnTo>
                        <a:pt x="502" y="293"/>
                      </a:lnTo>
                      <a:lnTo>
                        <a:pt x="502" y="294"/>
                      </a:lnTo>
                      <a:lnTo>
                        <a:pt x="502" y="296"/>
                      </a:lnTo>
                      <a:lnTo>
                        <a:pt x="503" y="297"/>
                      </a:lnTo>
                      <a:lnTo>
                        <a:pt x="503" y="298"/>
                      </a:lnTo>
                      <a:lnTo>
                        <a:pt x="503" y="299"/>
                      </a:lnTo>
                      <a:lnTo>
                        <a:pt x="503" y="300"/>
                      </a:lnTo>
                      <a:lnTo>
                        <a:pt x="503" y="301"/>
                      </a:lnTo>
                      <a:lnTo>
                        <a:pt x="503" y="302"/>
                      </a:lnTo>
                      <a:lnTo>
                        <a:pt x="502" y="302"/>
                      </a:lnTo>
                      <a:lnTo>
                        <a:pt x="502" y="303"/>
                      </a:lnTo>
                      <a:lnTo>
                        <a:pt x="502" y="304"/>
                      </a:lnTo>
                      <a:lnTo>
                        <a:pt x="501" y="305"/>
                      </a:lnTo>
                      <a:lnTo>
                        <a:pt x="501" y="306"/>
                      </a:lnTo>
                      <a:lnTo>
                        <a:pt x="501" y="307"/>
                      </a:lnTo>
                      <a:lnTo>
                        <a:pt x="500" y="308"/>
                      </a:lnTo>
                      <a:lnTo>
                        <a:pt x="499" y="308"/>
                      </a:lnTo>
                      <a:lnTo>
                        <a:pt x="499" y="309"/>
                      </a:lnTo>
                      <a:lnTo>
                        <a:pt x="499" y="310"/>
                      </a:lnTo>
                      <a:lnTo>
                        <a:pt x="497" y="313"/>
                      </a:lnTo>
                      <a:lnTo>
                        <a:pt x="497" y="314"/>
                      </a:lnTo>
                      <a:lnTo>
                        <a:pt x="496" y="315"/>
                      </a:lnTo>
                      <a:lnTo>
                        <a:pt x="496" y="316"/>
                      </a:lnTo>
                      <a:lnTo>
                        <a:pt x="495" y="316"/>
                      </a:lnTo>
                      <a:lnTo>
                        <a:pt x="495" y="317"/>
                      </a:lnTo>
                      <a:lnTo>
                        <a:pt x="494" y="318"/>
                      </a:lnTo>
                      <a:lnTo>
                        <a:pt x="494" y="319"/>
                      </a:lnTo>
                      <a:lnTo>
                        <a:pt x="494" y="320"/>
                      </a:lnTo>
                      <a:lnTo>
                        <a:pt x="494" y="321"/>
                      </a:lnTo>
                      <a:lnTo>
                        <a:pt x="494" y="322"/>
                      </a:lnTo>
                      <a:lnTo>
                        <a:pt x="493" y="323"/>
                      </a:lnTo>
                      <a:lnTo>
                        <a:pt x="493" y="324"/>
                      </a:lnTo>
                      <a:lnTo>
                        <a:pt x="492" y="325"/>
                      </a:lnTo>
                      <a:lnTo>
                        <a:pt x="491" y="325"/>
                      </a:lnTo>
                      <a:lnTo>
                        <a:pt x="491" y="326"/>
                      </a:lnTo>
                      <a:lnTo>
                        <a:pt x="491" y="327"/>
                      </a:lnTo>
                      <a:lnTo>
                        <a:pt x="491" y="328"/>
                      </a:lnTo>
                      <a:lnTo>
                        <a:pt x="490" y="328"/>
                      </a:lnTo>
                      <a:lnTo>
                        <a:pt x="491" y="329"/>
                      </a:lnTo>
                      <a:lnTo>
                        <a:pt x="491" y="330"/>
                      </a:lnTo>
                      <a:lnTo>
                        <a:pt x="490" y="330"/>
                      </a:lnTo>
                      <a:lnTo>
                        <a:pt x="490" y="331"/>
                      </a:lnTo>
                      <a:lnTo>
                        <a:pt x="490" y="332"/>
                      </a:lnTo>
                      <a:lnTo>
                        <a:pt x="491" y="332"/>
                      </a:lnTo>
                      <a:lnTo>
                        <a:pt x="491" y="333"/>
                      </a:lnTo>
                      <a:lnTo>
                        <a:pt x="490" y="333"/>
                      </a:lnTo>
                      <a:lnTo>
                        <a:pt x="489" y="333"/>
                      </a:lnTo>
                      <a:lnTo>
                        <a:pt x="489" y="334"/>
                      </a:lnTo>
                      <a:lnTo>
                        <a:pt x="490" y="334"/>
                      </a:lnTo>
                      <a:lnTo>
                        <a:pt x="489" y="337"/>
                      </a:lnTo>
                      <a:lnTo>
                        <a:pt x="487" y="339"/>
                      </a:lnTo>
                      <a:lnTo>
                        <a:pt x="487" y="340"/>
                      </a:lnTo>
                      <a:lnTo>
                        <a:pt x="487" y="341"/>
                      </a:lnTo>
                      <a:lnTo>
                        <a:pt x="486" y="341"/>
                      </a:lnTo>
                      <a:lnTo>
                        <a:pt x="486" y="342"/>
                      </a:lnTo>
                      <a:lnTo>
                        <a:pt x="485" y="344"/>
                      </a:lnTo>
                      <a:lnTo>
                        <a:pt x="485" y="345"/>
                      </a:lnTo>
                      <a:lnTo>
                        <a:pt x="485" y="346"/>
                      </a:lnTo>
                      <a:lnTo>
                        <a:pt x="485" y="347"/>
                      </a:lnTo>
                      <a:lnTo>
                        <a:pt x="485" y="348"/>
                      </a:lnTo>
                      <a:lnTo>
                        <a:pt x="484" y="348"/>
                      </a:lnTo>
                      <a:lnTo>
                        <a:pt x="484" y="349"/>
                      </a:lnTo>
                      <a:lnTo>
                        <a:pt x="484" y="348"/>
                      </a:lnTo>
                      <a:lnTo>
                        <a:pt x="483" y="349"/>
                      </a:lnTo>
                      <a:lnTo>
                        <a:pt x="482" y="350"/>
                      </a:lnTo>
                      <a:lnTo>
                        <a:pt x="481" y="351"/>
                      </a:lnTo>
                      <a:lnTo>
                        <a:pt x="481" y="352"/>
                      </a:lnTo>
                      <a:lnTo>
                        <a:pt x="481" y="353"/>
                      </a:lnTo>
                      <a:lnTo>
                        <a:pt x="480" y="353"/>
                      </a:lnTo>
                      <a:lnTo>
                        <a:pt x="480" y="354"/>
                      </a:lnTo>
                      <a:lnTo>
                        <a:pt x="479" y="355"/>
                      </a:lnTo>
                      <a:lnTo>
                        <a:pt x="479" y="356"/>
                      </a:lnTo>
                      <a:lnTo>
                        <a:pt x="479" y="357"/>
                      </a:lnTo>
                      <a:lnTo>
                        <a:pt x="478" y="357"/>
                      </a:lnTo>
                      <a:lnTo>
                        <a:pt x="478" y="358"/>
                      </a:lnTo>
                      <a:lnTo>
                        <a:pt x="477" y="358"/>
                      </a:lnTo>
                      <a:lnTo>
                        <a:pt x="476" y="358"/>
                      </a:lnTo>
                      <a:lnTo>
                        <a:pt x="477" y="358"/>
                      </a:lnTo>
                      <a:lnTo>
                        <a:pt x="477" y="359"/>
                      </a:lnTo>
                      <a:lnTo>
                        <a:pt x="478" y="359"/>
                      </a:lnTo>
                      <a:lnTo>
                        <a:pt x="478" y="360"/>
                      </a:lnTo>
                      <a:lnTo>
                        <a:pt x="477" y="360"/>
                      </a:lnTo>
                      <a:lnTo>
                        <a:pt x="477" y="361"/>
                      </a:lnTo>
                      <a:lnTo>
                        <a:pt x="477" y="362"/>
                      </a:lnTo>
                      <a:lnTo>
                        <a:pt x="477" y="363"/>
                      </a:lnTo>
                      <a:lnTo>
                        <a:pt x="476" y="363"/>
                      </a:lnTo>
                      <a:lnTo>
                        <a:pt x="476" y="364"/>
                      </a:lnTo>
                      <a:lnTo>
                        <a:pt x="476" y="365"/>
                      </a:lnTo>
                      <a:lnTo>
                        <a:pt x="476" y="366"/>
                      </a:lnTo>
                      <a:lnTo>
                        <a:pt x="475" y="366"/>
                      </a:lnTo>
                      <a:lnTo>
                        <a:pt x="474" y="366"/>
                      </a:lnTo>
                      <a:lnTo>
                        <a:pt x="474" y="367"/>
                      </a:lnTo>
                      <a:lnTo>
                        <a:pt x="474" y="368"/>
                      </a:lnTo>
                      <a:lnTo>
                        <a:pt x="473" y="368"/>
                      </a:lnTo>
                      <a:lnTo>
                        <a:pt x="473" y="369"/>
                      </a:lnTo>
                      <a:lnTo>
                        <a:pt x="473" y="370"/>
                      </a:lnTo>
                      <a:lnTo>
                        <a:pt x="473" y="371"/>
                      </a:lnTo>
                      <a:lnTo>
                        <a:pt x="473" y="372"/>
                      </a:lnTo>
                      <a:lnTo>
                        <a:pt x="472" y="372"/>
                      </a:lnTo>
                      <a:lnTo>
                        <a:pt x="472" y="373"/>
                      </a:lnTo>
                      <a:lnTo>
                        <a:pt x="472" y="374"/>
                      </a:lnTo>
                      <a:lnTo>
                        <a:pt x="471" y="375"/>
                      </a:lnTo>
                      <a:lnTo>
                        <a:pt x="471" y="374"/>
                      </a:lnTo>
                      <a:lnTo>
                        <a:pt x="470" y="373"/>
                      </a:lnTo>
                      <a:lnTo>
                        <a:pt x="469" y="373"/>
                      </a:lnTo>
                      <a:lnTo>
                        <a:pt x="468" y="373"/>
                      </a:lnTo>
                      <a:lnTo>
                        <a:pt x="467" y="373"/>
                      </a:lnTo>
                      <a:lnTo>
                        <a:pt x="466" y="373"/>
                      </a:lnTo>
                      <a:lnTo>
                        <a:pt x="466" y="372"/>
                      </a:lnTo>
                      <a:lnTo>
                        <a:pt x="465" y="372"/>
                      </a:lnTo>
                      <a:lnTo>
                        <a:pt x="464" y="372"/>
                      </a:lnTo>
                      <a:lnTo>
                        <a:pt x="463" y="372"/>
                      </a:lnTo>
                      <a:lnTo>
                        <a:pt x="462" y="371"/>
                      </a:lnTo>
                      <a:lnTo>
                        <a:pt x="461" y="371"/>
                      </a:lnTo>
                      <a:lnTo>
                        <a:pt x="456" y="369"/>
                      </a:lnTo>
                      <a:lnTo>
                        <a:pt x="453" y="368"/>
                      </a:lnTo>
                      <a:lnTo>
                        <a:pt x="452" y="367"/>
                      </a:lnTo>
                      <a:lnTo>
                        <a:pt x="451" y="366"/>
                      </a:lnTo>
                      <a:lnTo>
                        <a:pt x="450" y="366"/>
                      </a:lnTo>
                      <a:lnTo>
                        <a:pt x="449" y="366"/>
                      </a:lnTo>
                      <a:lnTo>
                        <a:pt x="448" y="366"/>
                      </a:lnTo>
                      <a:lnTo>
                        <a:pt x="448" y="365"/>
                      </a:lnTo>
                      <a:lnTo>
                        <a:pt x="448" y="364"/>
                      </a:lnTo>
                      <a:lnTo>
                        <a:pt x="447" y="364"/>
                      </a:lnTo>
                      <a:lnTo>
                        <a:pt x="447" y="365"/>
                      </a:lnTo>
                      <a:lnTo>
                        <a:pt x="446" y="365"/>
                      </a:lnTo>
                      <a:lnTo>
                        <a:pt x="445" y="365"/>
                      </a:lnTo>
                      <a:lnTo>
                        <a:pt x="445" y="364"/>
                      </a:lnTo>
                      <a:lnTo>
                        <a:pt x="444" y="364"/>
                      </a:lnTo>
                      <a:lnTo>
                        <a:pt x="444" y="363"/>
                      </a:lnTo>
                      <a:lnTo>
                        <a:pt x="444" y="364"/>
                      </a:lnTo>
                      <a:lnTo>
                        <a:pt x="443" y="364"/>
                      </a:lnTo>
                      <a:lnTo>
                        <a:pt x="442" y="364"/>
                      </a:lnTo>
                      <a:lnTo>
                        <a:pt x="441" y="364"/>
                      </a:lnTo>
                      <a:lnTo>
                        <a:pt x="440" y="364"/>
                      </a:lnTo>
                      <a:lnTo>
                        <a:pt x="440" y="365"/>
                      </a:lnTo>
                      <a:lnTo>
                        <a:pt x="439" y="365"/>
                      </a:lnTo>
                      <a:lnTo>
                        <a:pt x="438" y="366"/>
                      </a:lnTo>
                      <a:lnTo>
                        <a:pt x="437" y="366"/>
                      </a:lnTo>
                      <a:lnTo>
                        <a:pt x="436" y="367"/>
                      </a:lnTo>
                      <a:lnTo>
                        <a:pt x="436" y="366"/>
                      </a:lnTo>
                      <a:lnTo>
                        <a:pt x="436" y="367"/>
                      </a:lnTo>
                      <a:lnTo>
                        <a:pt x="436" y="366"/>
                      </a:lnTo>
                      <a:lnTo>
                        <a:pt x="435" y="366"/>
                      </a:lnTo>
                      <a:lnTo>
                        <a:pt x="436" y="367"/>
                      </a:lnTo>
                      <a:lnTo>
                        <a:pt x="435" y="368"/>
                      </a:lnTo>
                      <a:lnTo>
                        <a:pt x="434" y="368"/>
                      </a:lnTo>
                      <a:lnTo>
                        <a:pt x="434" y="367"/>
                      </a:lnTo>
                      <a:lnTo>
                        <a:pt x="433" y="367"/>
                      </a:lnTo>
                      <a:lnTo>
                        <a:pt x="433" y="368"/>
                      </a:lnTo>
                      <a:lnTo>
                        <a:pt x="432" y="368"/>
                      </a:lnTo>
                      <a:lnTo>
                        <a:pt x="431" y="368"/>
                      </a:lnTo>
                      <a:lnTo>
                        <a:pt x="430" y="368"/>
                      </a:lnTo>
                      <a:lnTo>
                        <a:pt x="430" y="369"/>
                      </a:lnTo>
                      <a:lnTo>
                        <a:pt x="429" y="369"/>
                      </a:lnTo>
                      <a:lnTo>
                        <a:pt x="429" y="368"/>
                      </a:lnTo>
                      <a:lnTo>
                        <a:pt x="429" y="369"/>
                      </a:lnTo>
                      <a:lnTo>
                        <a:pt x="428" y="369"/>
                      </a:lnTo>
                      <a:lnTo>
                        <a:pt x="427" y="369"/>
                      </a:lnTo>
                      <a:lnTo>
                        <a:pt x="426" y="369"/>
                      </a:lnTo>
                      <a:lnTo>
                        <a:pt x="425" y="369"/>
                      </a:lnTo>
                      <a:lnTo>
                        <a:pt x="425" y="368"/>
                      </a:lnTo>
                      <a:lnTo>
                        <a:pt x="424" y="368"/>
                      </a:lnTo>
                      <a:lnTo>
                        <a:pt x="424" y="367"/>
                      </a:lnTo>
                      <a:lnTo>
                        <a:pt x="424" y="366"/>
                      </a:lnTo>
                      <a:lnTo>
                        <a:pt x="424" y="365"/>
                      </a:lnTo>
                      <a:lnTo>
                        <a:pt x="423" y="364"/>
                      </a:lnTo>
                      <a:lnTo>
                        <a:pt x="423" y="363"/>
                      </a:lnTo>
                      <a:lnTo>
                        <a:pt x="423" y="364"/>
                      </a:lnTo>
                      <a:lnTo>
                        <a:pt x="422" y="364"/>
                      </a:lnTo>
                      <a:lnTo>
                        <a:pt x="422" y="365"/>
                      </a:lnTo>
                      <a:lnTo>
                        <a:pt x="422" y="364"/>
                      </a:lnTo>
                      <a:lnTo>
                        <a:pt x="421" y="364"/>
                      </a:lnTo>
                      <a:lnTo>
                        <a:pt x="420" y="365"/>
                      </a:lnTo>
                      <a:lnTo>
                        <a:pt x="421" y="365"/>
                      </a:lnTo>
                      <a:lnTo>
                        <a:pt x="420" y="365"/>
                      </a:lnTo>
                      <a:lnTo>
                        <a:pt x="419" y="365"/>
                      </a:lnTo>
                      <a:lnTo>
                        <a:pt x="418" y="364"/>
                      </a:lnTo>
                      <a:lnTo>
                        <a:pt x="418" y="363"/>
                      </a:lnTo>
                      <a:lnTo>
                        <a:pt x="417" y="364"/>
                      </a:lnTo>
                      <a:lnTo>
                        <a:pt x="417" y="363"/>
                      </a:lnTo>
                      <a:lnTo>
                        <a:pt x="416" y="364"/>
                      </a:lnTo>
                      <a:lnTo>
                        <a:pt x="416" y="363"/>
                      </a:lnTo>
                      <a:lnTo>
                        <a:pt x="415" y="363"/>
                      </a:lnTo>
                      <a:lnTo>
                        <a:pt x="414" y="364"/>
                      </a:lnTo>
                      <a:lnTo>
                        <a:pt x="414" y="363"/>
                      </a:lnTo>
                      <a:lnTo>
                        <a:pt x="414" y="364"/>
                      </a:lnTo>
                      <a:lnTo>
                        <a:pt x="413" y="365"/>
                      </a:lnTo>
                      <a:lnTo>
                        <a:pt x="412" y="365"/>
                      </a:lnTo>
                      <a:lnTo>
                        <a:pt x="411" y="365"/>
                      </a:lnTo>
                      <a:lnTo>
                        <a:pt x="410" y="365"/>
                      </a:lnTo>
                      <a:lnTo>
                        <a:pt x="410" y="366"/>
                      </a:lnTo>
                      <a:lnTo>
                        <a:pt x="410" y="365"/>
                      </a:lnTo>
                      <a:lnTo>
                        <a:pt x="410" y="366"/>
                      </a:lnTo>
                      <a:lnTo>
                        <a:pt x="409" y="366"/>
                      </a:lnTo>
                      <a:lnTo>
                        <a:pt x="408" y="366"/>
                      </a:lnTo>
                      <a:lnTo>
                        <a:pt x="407" y="366"/>
                      </a:lnTo>
                      <a:lnTo>
                        <a:pt x="406" y="367"/>
                      </a:lnTo>
                      <a:lnTo>
                        <a:pt x="406" y="366"/>
                      </a:lnTo>
                      <a:lnTo>
                        <a:pt x="405" y="366"/>
                      </a:lnTo>
                      <a:lnTo>
                        <a:pt x="404" y="366"/>
                      </a:lnTo>
                      <a:lnTo>
                        <a:pt x="403" y="366"/>
                      </a:lnTo>
                      <a:lnTo>
                        <a:pt x="402" y="366"/>
                      </a:lnTo>
                      <a:lnTo>
                        <a:pt x="400" y="368"/>
                      </a:lnTo>
                      <a:lnTo>
                        <a:pt x="399" y="369"/>
                      </a:lnTo>
                      <a:lnTo>
                        <a:pt x="397" y="369"/>
                      </a:lnTo>
                      <a:lnTo>
                        <a:pt x="397" y="370"/>
                      </a:lnTo>
                      <a:lnTo>
                        <a:pt x="397" y="371"/>
                      </a:lnTo>
                      <a:lnTo>
                        <a:pt x="398" y="372"/>
                      </a:lnTo>
                      <a:lnTo>
                        <a:pt x="398" y="373"/>
                      </a:lnTo>
                      <a:lnTo>
                        <a:pt x="398" y="374"/>
                      </a:lnTo>
                      <a:lnTo>
                        <a:pt x="396" y="375"/>
                      </a:lnTo>
                      <a:lnTo>
                        <a:pt x="395" y="375"/>
                      </a:lnTo>
                      <a:lnTo>
                        <a:pt x="394" y="375"/>
                      </a:lnTo>
                      <a:lnTo>
                        <a:pt x="393" y="375"/>
                      </a:lnTo>
                      <a:lnTo>
                        <a:pt x="392" y="375"/>
                      </a:lnTo>
                      <a:lnTo>
                        <a:pt x="391" y="375"/>
                      </a:lnTo>
                      <a:lnTo>
                        <a:pt x="390" y="376"/>
                      </a:lnTo>
                      <a:lnTo>
                        <a:pt x="390" y="377"/>
                      </a:lnTo>
                      <a:lnTo>
                        <a:pt x="389" y="377"/>
                      </a:lnTo>
                      <a:lnTo>
                        <a:pt x="389" y="378"/>
                      </a:lnTo>
                      <a:lnTo>
                        <a:pt x="388" y="379"/>
                      </a:lnTo>
                      <a:lnTo>
                        <a:pt x="387" y="379"/>
                      </a:lnTo>
                      <a:lnTo>
                        <a:pt x="386" y="379"/>
                      </a:lnTo>
                      <a:lnTo>
                        <a:pt x="385" y="379"/>
                      </a:lnTo>
                      <a:lnTo>
                        <a:pt x="385" y="380"/>
                      </a:lnTo>
                      <a:lnTo>
                        <a:pt x="385" y="381"/>
                      </a:lnTo>
                      <a:lnTo>
                        <a:pt x="386" y="381"/>
                      </a:lnTo>
                      <a:lnTo>
                        <a:pt x="386" y="382"/>
                      </a:lnTo>
                      <a:lnTo>
                        <a:pt x="387" y="383"/>
                      </a:lnTo>
                      <a:lnTo>
                        <a:pt x="387" y="384"/>
                      </a:lnTo>
                      <a:lnTo>
                        <a:pt x="388" y="385"/>
                      </a:lnTo>
                      <a:lnTo>
                        <a:pt x="387" y="385"/>
                      </a:lnTo>
                      <a:lnTo>
                        <a:pt x="386" y="385"/>
                      </a:lnTo>
                      <a:lnTo>
                        <a:pt x="385" y="385"/>
                      </a:lnTo>
                      <a:lnTo>
                        <a:pt x="385" y="384"/>
                      </a:lnTo>
                      <a:lnTo>
                        <a:pt x="384" y="384"/>
                      </a:lnTo>
                      <a:lnTo>
                        <a:pt x="383" y="384"/>
                      </a:lnTo>
                      <a:lnTo>
                        <a:pt x="382" y="384"/>
                      </a:lnTo>
                      <a:lnTo>
                        <a:pt x="382" y="385"/>
                      </a:lnTo>
                      <a:lnTo>
                        <a:pt x="382" y="384"/>
                      </a:lnTo>
                      <a:lnTo>
                        <a:pt x="382" y="385"/>
                      </a:lnTo>
                      <a:lnTo>
                        <a:pt x="382" y="384"/>
                      </a:lnTo>
                      <a:lnTo>
                        <a:pt x="381" y="384"/>
                      </a:lnTo>
                      <a:lnTo>
                        <a:pt x="381" y="385"/>
                      </a:lnTo>
                      <a:lnTo>
                        <a:pt x="380" y="385"/>
                      </a:lnTo>
                      <a:lnTo>
                        <a:pt x="380" y="386"/>
                      </a:lnTo>
                      <a:lnTo>
                        <a:pt x="379" y="386"/>
                      </a:lnTo>
                      <a:lnTo>
                        <a:pt x="379" y="387"/>
                      </a:lnTo>
                      <a:lnTo>
                        <a:pt x="378" y="386"/>
                      </a:lnTo>
                      <a:lnTo>
                        <a:pt x="378" y="387"/>
                      </a:lnTo>
                      <a:lnTo>
                        <a:pt x="378" y="388"/>
                      </a:lnTo>
                      <a:lnTo>
                        <a:pt x="378" y="387"/>
                      </a:lnTo>
                      <a:lnTo>
                        <a:pt x="377" y="388"/>
                      </a:lnTo>
                      <a:lnTo>
                        <a:pt x="377" y="387"/>
                      </a:lnTo>
                      <a:lnTo>
                        <a:pt x="376" y="387"/>
                      </a:lnTo>
                      <a:lnTo>
                        <a:pt x="375" y="387"/>
                      </a:lnTo>
                      <a:lnTo>
                        <a:pt x="375" y="388"/>
                      </a:lnTo>
                      <a:lnTo>
                        <a:pt x="374" y="387"/>
                      </a:lnTo>
                      <a:lnTo>
                        <a:pt x="373" y="388"/>
                      </a:lnTo>
                      <a:lnTo>
                        <a:pt x="372" y="387"/>
                      </a:lnTo>
                      <a:lnTo>
                        <a:pt x="372" y="386"/>
                      </a:lnTo>
                      <a:lnTo>
                        <a:pt x="371" y="387"/>
                      </a:lnTo>
                      <a:lnTo>
                        <a:pt x="370" y="387"/>
                      </a:lnTo>
                      <a:lnTo>
                        <a:pt x="370" y="388"/>
                      </a:lnTo>
                      <a:lnTo>
                        <a:pt x="369" y="388"/>
                      </a:lnTo>
                      <a:lnTo>
                        <a:pt x="368" y="388"/>
                      </a:lnTo>
                      <a:lnTo>
                        <a:pt x="367" y="388"/>
                      </a:lnTo>
                      <a:lnTo>
                        <a:pt x="367" y="390"/>
                      </a:lnTo>
                      <a:lnTo>
                        <a:pt x="366" y="390"/>
                      </a:lnTo>
                      <a:lnTo>
                        <a:pt x="357" y="392"/>
                      </a:lnTo>
                      <a:lnTo>
                        <a:pt x="357" y="393"/>
                      </a:lnTo>
                      <a:lnTo>
                        <a:pt x="357" y="394"/>
                      </a:lnTo>
                      <a:lnTo>
                        <a:pt x="356" y="394"/>
                      </a:lnTo>
                      <a:lnTo>
                        <a:pt x="356" y="393"/>
                      </a:lnTo>
                      <a:lnTo>
                        <a:pt x="355" y="393"/>
                      </a:lnTo>
                      <a:lnTo>
                        <a:pt x="355" y="392"/>
                      </a:lnTo>
                      <a:lnTo>
                        <a:pt x="354" y="392"/>
                      </a:lnTo>
                      <a:lnTo>
                        <a:pt x="354" y="391"/>
                      </a:lnTo>
                      <a:lnTo>
                        <a:pt x="352" y="389"/>
                      </a:lnTo>
                      <a:lnTo>
                        <a:pt x="347" y="388"/>
                      </a:lnTo>
                      <a:lnTo>
                        <a:pt x="344" y="389"/>
                      </a:lnTo>
                      <a:lnTo>
                        <a:pt x="341" y="388"/>
                      </a:lnTo>
                      <a:lnTo>
                        <a:pt x="340" y="388"/>
                      </a:lnTo>
                      <a:lnTo>
                        <a:pt x="340" y="387"/>
                      </a:lnTo>
                      <a:lnTo>
                        <a:pt x="339" y="387"/>
                      </a:lnTo>
                      <a:lnTo>
                        <a:pt x="339" y="386"/>
                      </a:lnTo>
                      <a:lnTo>
                        <a:pt x="338" y="386"/>
                      </a:lnTo>
                      <a:lnTo>
                        <a:pt x="338" y="387"/>
                      </a:lnTo>
                      <a:lnTo>
                        <a:pt x="337" y="387"/>
                      </a:lnTo>
                      <a:lnTo>
                        <a:pt x="336" y="387"/>
                      </a:lnTo>
                      <a:lnTo>
                        <a:pt x="335" y="388"/>
                      </a:lnTo>
                      <a:lnTo>
                        <a:pt x="335" y="389"/>
                      </a:lnTo>
                      <a:lnTo>
                        <a:pt x="334" y="389"/>
                      </a:lnTo>
                      <a:lnTo>
                        <a:pt x="334" y="390"/>
                      </a:lnTo>
                      <a:lnTo>
                        <a:pt x="334" y="391"/>
                      </a:lnTo>
                      <a:lnTo>
                        <a:pt x="334" y="392"/>
                      </a:lnTo>
                      <a:lnTo>
                        <a:pt x="333" y="392"/>
                      </a:lnTo>
                      <a:lnTo>
                        <a:pt x="332" y="392"/>
                      </a:lnTo>
                      <a:lnTo>
                        <a:pt x="332" y="393"/>
                      </a:lnTo>
                      <a:lnTo>
                        <a:pt x="333" y="393"/>
                      </a:lnTo>
                      <a:lnTo>
                        <a:pt x="333" y="394"/>
                      </a:lnTo>
                      <a:lnTo>
                        <a:pt x="332" y="394"/>
                      </a:lnTo>
                      <a:lnTo>
                        <a:pt x="332" y="395"/>
                      </a:lnTo>
                      <a:lnTo>
                        <a:pt x="331" y="395"/>
                      </a:lnTo>
                      <a:lnTo>
                        <a:pt x="330" y="394"/>
                      </a:lnTo>
                      <a:lnTo>
                        <a:pt x="330" y="393"/>
                      </a:lnTo>
                      <a:lnTo>
                        <a:pt x="329" y="393"/>
                      </a:lnTo>
                      <a:lnTo>
                        <a:pt x="329" y="392"/>
                      </a:lnTo>
                      <a:lnTo>
                        <a:pt x="328" y="392"/>
                      </a:lnTo>
                      <a:lnTo>
                        <a:pt x="327" y="390"/>
                      </a:lnTo>
                      <a:lnTo>
                        <a:pt x="327" y="389"/>
                      </a:lnTo>
                      <a:lnTo>
                        <a:pt x="326" y="388"/>
                      </a:lnTo>
                      <a:lnTo>
                        <a:pt x="325" y="388"/>
                      </a:lnTo>
                      <a:lnTo>
                        <a:pt x="324" y="388"/>
                      </a:lnTo>
                      <a:lnTo>
                        <a:pt x="324" y="387"/>
                      </a:lnTo>
                      <a:lnTo>
                        <a:pt x="324" y="386"/>
                      </a:lnTo>
                      <a:lnTo>
                        <a:pt x="324" y="385"/>
                      </a:lnTo>
                      <a:lnTo>
                        <a:pt x="323" y="384"/>
                      </a:lnTo>
                      <a:lnTo>
                        <a:pt x="323" y="383"/>
                      </a:lnTo>
                      <a:lnTo>
                        <a:pt x="322" y="383"/>
                      </a:lnTo>
                      <a:lnTo>
                        <a:pt x="321" y="382"/>
                      </a:lnTo>
                      <a:lnTo>
                        <a:pt x="320" y="382"/>
                      </a:lnTo>
                      <a:lnTo>
                        <a:pt x="319" y="383"/>
                      </a:lnTo>
                      <a:lnTo>
                        <a:pt x="318" y="384"/>
                      </a:lnTo>
                      <a:lnTo>
                        <a:pt x="317" y="384"/>
                      </a:lnTo>
                      <a:lnTo>
                        <a:pt x="316" y="384"/>
                      </a:lnTo>
                      <a:lnTo>
                        <a:pt x="316" y="383"/>
                      </a:lnTo>
                      <a:lnTo>
                        <a:pt x="316" y="382"/>
                      </a:lnTo>
                      <a:lnTo>
                        <a:pt x="317" y="382"/>
                      </a:lnTo>
                      <a:lnTo>
                        <a:pt x="317" y="381"/>
                      </a:lnTo>
                      <a:lnTo>
                        <a:pt x="314" y="379"/>
                      </a:lnTo>
                      <a:lnTo>
                        <a:pt x="313" y="379"/>
                      </a:lnTo>
                      <a:lnTo>
                        <a:pt x="312" y="380"/>
                      </a:lnTo>
                      <a:lnTo>
                        <a:pt x="311" y="380"/>
                      </a:lnTo>
                      <a:lnTo>
                        <a:pt x="311" y="381"/>
                      </a:lnTo>
                      <a:lnTo>
                        <a:pt x="311" y="380"/>
                      </a:lnTo>
                      <a:lnTo>
                        <a:pt x="312" y="380"/>
                      </a:lnTo>
                      <a:lnTo>
                        <a:pt x="311" y="379"/>
                      </a:lnTo>
                      <a:lnTo>
                        <a:pt x="311" y="378"/>
                      </a:lnTo>
                      <a:lnTo>
                        <a:pt x="311" y="377"/>
                      </a:lnTo>
                      <a:lnTo>
                        <a:pt x="310" y="377"/>
                      </a:lnTo>
                      <a:lnTo>
                        <a:pt x="311" y="376"/>
                      </a:lnTo>
                      <a:lnTo>
                        <a:pt x="310" y="376"/>
                      </a:lnTo>
                      <a:lnTo>
                        <a:pt x="310" y="375"/>
                      </a:lnTo>
                      <a:lnTo>
                        <a:pt x="309" y="375"/>
                      </a:lnTo>
                      <a:lnTo>
                        <a:pt x="309" y="374"/>
                      </a:lnTo>
                      <a:lnTo>
                        <a:pt x="308" y="373"/>
                      </a:lnTo>
                      <a:lnTo>
                        <a:pt x="308" y="372"/>
                      </a:lnTo>
                      <a:lnTo>
                        <a:pt x="307" y="371"/>
                      </a:lnTo>
                      <a:lnTo>
                        <a:pt x="307" y="370"/>
                      </a:lnTo>
                      <a:lnTo>
                        <a:pt x="306" y="370"/>
                      </a:lnTo>
                      <a:lnTo>
                        <a:pt x="306" y="369"/>
                      </a:lnTo>
                      <a:lnTo>
                        <a:pt x="306" y="368"/>
                      </a:lnTo>
                      <a:lnTo>
                        <a:pt x="305" y="368"/>
                      </a:lnTo>
                      <a:lnTo>
                        <a:pt x="304" y="367"/>
                      </a:lnTo>
                      <a:lnTo>
                        <a:pt x="302" y="366"/>
                      </a:lnTo>
                      <a:lnTo>
                        <a:pt x="301" y="365"/>
                      </a:lnTo>
                      <a:lnTo>
                        <a:pt x="300" y="364"/>
                      </a:lnTo>
                      <a:lnTo>
                        <a:pt x="298" y="364"/>
                      </a:lnTo>
                      <a:lnTo>
                        <a:pt x="297" y="363"/>
                      </a:lnTo>
                      <a:lnTo>
                        <a:pt x="297" y="362"/>
                      </a:lnTo>
                      <a:lnTo>
                        <a:pt x="296" y="362"/>
                      </a:lnTo>
                      <a:lnTo>
                        <a:pt x="295" y="362"/>
                      </a:lnTo>
                      <a:lnTo>
                        <a:pt x="294" y="361"/>
                      </a:lnTo>
                      <a:lnTo>
                        <a:pt x="294" y="360"/>
                      </a:lnTo>
                      <a:lnTo>
                        <a:pt x="293" y="360"/>
                      </a:lnTo>
                      <a:lnTo>
                        <a:pt x="293" y="359"/>
                      </a:lnTo>
                      <a:lnTo>
                        <a:pt x="293" y="358"/>
                      </a:lnTo>
                      <a:lnTo>
                        <a:pt x="293" y="357"/>
                      </a:lnTo>
                      <a:lnTo>
                        <a:pt x="292" y="357"/>
                      </a:lnTo>
                      <a:lnTo>
                        <a:pt x="291" y="357"/>
                      </a:lnTo>
                      <a:lnTo>
                        <a:pt x="290" y="356"/>
                      </a:lnTo>
                      <a:lnTo>
                        <a:pt x="289" y="356"/>
                      </a:lnTo>
                      <a:lnTo>
                        <a:pt x="288" y="356"/>
                      </a:lnTo>
                      <a:lnTo>
                        <a:pt x="287" y="357"/>
                      </a:lnTo>
                      <a:lnTo>
                        <a:pt x="286" y="356"/>
                      </a:lnTo>
                      <a:lnTo>
                        <a:pt x="285" y="357"/>
                      </a:lnTo>
                      <a:lnTo>
                        <a:pt x="284" y="357"/>
                      </a:lnTo>
                      <a:lnTo>
                        <a:pt x="284" y="358"/>
                      </a:lnTo>
                      <a:lnTo>
                        <a:pt x="283" y="358"/>
                      </a:lnTo>
                      <a:lnTo>
                        <a:pt x="283" y="359"/>
                      </a:lnTo>
                      <a:lnTo>
                        <a:pt x="282" y="360"/>
                      </a:lnTo>
                      <a:lnTo>
                        <a:pt x="282" y="359"/>
                      </a:lnTo>
                      <a:lnTo>
                        <a:pt x="281" y="360"/>
                      </a:lnTo>
                      <a:lnTo>
                        <a:pt x="281" y="359"/>
                      </a:lnTo>
                      <a:lnTo>
                        <a:pt x="280" y="358"/>
                      </a:lnTo>
                      <a:lnTo>
                        <a:pt x="280" y="357"/>
                      </a:lnTo>
                      <a:lnTo>
                        <a:pt x="278" y="358"/>
                      </a:lnTo>
                      <a:lnTo>
                        <a:pt x="278" y="357"/>
                      </a:lnTo>
                      <a:lnTo>
                        <a:pt x="277" y="357"/>
                      </a:lnTo>
                      <a:lnTo>
                        <a:pt x="278" y="356"/>
                      </a:lnTo>
                      <a:lnTo>
                        <a:pt x="278" y="355"/>
                      </a:lnTo>
                      <a:lnTo>
                        <a:pt x="278" y="354"/>
                      </a:lnTo>
                      <a:lnTo>
                        <a:pt x="277" y="353"/>
                      </a:lnTo>
                      <a:lnTo>
                        <a:pt x="277" y="352"/>
                      </a:lnTo>
                      <a:lnTo>
                        <a:pt x="277" y="351"/>
                      </a:lnTo>
                      <a:lnTo>
                        <a:pt x="276" y="351"/>
                      </a:lnTo>
                      <a:lnTo>
                        <a:pt x="276" y="350"/>
                      </a:lnTo>
                      <a:lnTo>
                        <a:pt x="276" y="349"/>
                      </a:lnTo>
                      <a:lnTo>
                        <a:pt x="275" y="349"/>
                      </a:lnTo>
                      <a:lnTo>
                        <a:pt x="275" y="348"/>
                      </a:lnTo>
                      <a:lnTo>
                        <a:pt x="274" y="346"/>
                      </a:lnTo>
                      <a:lnTo>
                        <a:pt x="274" y="345"/>
                      </a:lnTo>
                      <a:lnTo>
                        <a:pt x="273" y="345"/>
                      </a:lnTo>
                      <a:lnTo>
                        <a:pt x="272" y="345"/>
                      </a:lnTo>
                      <a:lnTo>
                        <a:pt x="271" y="346"/>
                      </a:lnTo>
                      <a:lnTo>
                        <a:pt x="271" y="347"/>
                      </a:lnTo>
                      <a:lnTo>
                        <a:pt x="270" y="347"/>
                      </a:lnTo>
                      <a:lnTo>
                        <a:pt x="269" y="347"/>
                      </a:lnTo>
                      <a:lnTo>
                        <a:pt x="268" y="348"/>
                      </a:lnTo>
                      <a:lnTo>
                        <a:pt x="268" y="349"/>
                      </a:lnTo>
                      <a:lnTo>
                        <a:pt x="268" y="350"/>
                      </a:lnTo>
                      <a:lnTo>
                        <a:pt x="268" y="351"/>
                      </a:lnTo>
                      <a:lnTo>
                        <a:pt x="267" y="353"/>
                      </a:lnTo>
                      <a:lnTo>
                        <a:pt x="267" y="355"/>
                      </a:lnTo>
                      <a:lnTo>
                        <a:pt x="266" y="355"/>
                      </a:lnTo>
                      <a:lnTo>
                        <a:pt x="266" y="356"/>
                      </a:lnTo>
                      <a:lnTo>
                        <a:pt x="265" y="356"/>
                      </a:lnTo>
                      <a:lnTo>
                        <a:pt x="264" y="357"/>
                      </a:lnTo>
                      <a:lnTo>
                        <a:pt x="263" y="357"/>
                      </a:lnTo>
                      <a:lnTo>
                        <a:pt x="264" y="358"/>
                      </a:lnTo>
                      <a:lnTo>
                        <a:pt x="263" y="359"/>
                      </a:lnTo>
                      <a:lnTo>
                        <a:pt x="262" y="359"/>
                      </a:lnTo>
                      <a:lnTo>
                        <a:pt x="261" y="359"/>
                      </a:lnTo>
                      <a:lnTo>
                        <a:pt x="261" y="360"/>
                      </a:lnTo>
                      <a:lnTo>
                        <a:pt x="260" y="361"/>
                      </a:lnTo>
                      <a:lnTo>
                        <a:pt x="259" y="361"/>
                      </a:lnTo>
                      <a:lnTo>
                        <a:pt x="259" y="362"/>
                      </a:lnTo>
                      <a:lnTo>
                        <a:pt x="258" y="362"/>
                      </a:lnTo>
                      <a:lnTo>
                        <a:pt x="258" y="363"/>
                      </a:lnTo>
                      <a:lnTo>
                        <a:pt x="257" y="363"/>
                      </a:lnTo>
                      <a:lnTo>
                        <a:pt x="257" y="364"/>
                      </a:lnTo>
                      <a:lnTo>
                        <a:pt x="257" y="365"/>
                      </a:lnTo>
                      <a:lnTo>
                        <a:pt x="256" y="365"/>
                      </a:lnTo>
                      <a:lnTo>
                        <a:pt x="255" y="366"/>
                      </a:lnTo>
                      <a:lnTo>
                        <a:pt x="255" y="367"/>
                      </a:lnTo>
                      <a:lnTo>
                        <a:pt x="254" y="367"/>
                      </a:lnTo>
                      <a:lnTo>
                        <a:pt x="253" y="367"/>
                      </a:lnTo>
                      <a:lnTo>
                        <a:pt x="251" y="367"/>
                      </a:lnTo>
                      <a:lnTo>
                        <a:pt x="251" y="368"/>
                      </a:lnTo>
                      <a:lnTo>
                        <a:pt x="250" y="368"/>
                      </a:lnTo>
                      <a:lnTo>
                        <a:pt x="249" y="368"/>
                      </a:lnTo>
                      <a:lnTo>
                        <a:pt x="248" y="368"/>
                      </a:lnTo>
                      <a:lnTo>
                        <a:pt x="247" y="368"/>
                      </a:lnTo>
                      <a:lnTo>
                        <a:pt x="246" y="368"/>
                      </a:lnTo>
                      <a:lnTo>
                        <a:pt x="245" y="368"/>
                      </a:lnTo>
                      <a:lnTo>
                        <a:pt x="244" y="369"/>
                      </a:lnTo>
                      <a:lnTo>
                        <a:pt x="243" y="370"/>
                      </a:lnTo>
                      <a:lnTo>
                        <a:pt x="242" y="371"/>
                      </a:lnTo>
                      <a:lnTo>
                        <a:pt x="241" y="372"/>
                      </a:lnTo>
                      <a:lnTo>
                        <a:pt x="241" y="373"/>
                      </a:lnTo>
                      <a:lnTo>
                        <a:pt x="241" y="374"/>
                      </a:lnTo>
                      <a:lnTo>
                        <a:pt x="240" y="375"/>
                      </a:lnTo>
                      <a:lnTo>
                        <a:pt x="239" y="376"/>
                      </a:lnTo>
                      <a:lnTo>
                        <a:pt x="238" y="376"/>
                      </a:lnTo>
                      <a:lnTo>
                        <a:pt x="237" y="376"/>
                      </a:lnTo>
                      <a:lnTo>
                        <a:pt x="237" y="377"/>
                      </a:lnTo>
                      <a:lnTo>
                        <a:pt x="236" y="378"/>
                      </a:lnTo>
                      <a:lnTo>
                        <a:pt x="235" y="378"/>
                      </a:lnTo>
                      <a:lnTo>
                        <a:pt x="234" y="379"/>
                      </a:lnTo>
                      <a:lnTo>
                        <a:pt x="234" y="378"/>
                      </a:lnTo>
                      <a:lnTo>
                        <a:pt x="233" y="375"/>
                      </a:lnTo>
                      <a:lnTo>
                        <a:pt x="231" y="370"/>
                      </a:lnTo>
                      <a:lnTo>
                        <a:pt x="231" y="369"/>
                      </a:lnTo>
                      <a:lnTo>
                        <a:pt x="230" y="368"/>
                      </a:lnTo>
                      <a:lnTo>
                        <a:pt x="231" y="368"/>
                      </a:lnTo>
                      <a:lnTo>
                        <a:pt x="232" y="367"/>
                      </a:lnTo>
                      <a:lnTo>
                        <a:pt x="231" y="366"/>
                      </a:lnTo>
                      <a:lnTo>
                        <a:pt x="230" y="365"/>
                      </a:lnTo>
                      <a:lnTo>
                        <a:pt x="230" y="364"/>
                      </a:lnTo>
                      <a:lnTo>
                        <a:pt x="229" y="363"/>
                      </a:lnTo>
                      <a:lnTo>
                        <a:pt x="229" y="362"/>
                      </a:lnTo>
                      <a:lnTo>
                        <a:pt x="229" y="361"/>
                      </a:lnTo>
                      <a:lnTo>
                        <a:pt x="230" y="361"/>
                      </a:lnTo>
                      <a:lnTo>
                        <a:pt x="230" y="360"/>
                      </a:lnTo>
                      <a:lnTo>
                        <a:pt x="229" y="359"/>
                      </a:lnTo>
                      <a:lnTo>
                        <a:pt x="229" y="358"/>
                      </a:lnTo>
                      <a:lnTo>
                        <a:pt x="231" y="357"/>
                      </a:lnTo>
                      <a:lnTo>
                        <a:pt x="232" y="356"/>
                      </a:lnTo>
                      <a:lnTo>
                        <a:pt x="232" y="355"/>
                      </a:lnTo>
                      <a:lnTo>
                        <a:pt x="231" y="354"/>
                      </a:lnTo>
                      <a:lnTo>
                        <a:pt x="231" y="353"/>
                      </a:lnTo>
                      <a:lnTo>
                        <a:pt x="230" y="352"/>
                      </a:lnTo>
                      <a:lnTo>
                        <a:pt x="230" y="351"/>
                      </a:lnTo>
                      <a:lnTo>
                        <a:pt x="229" y="351"/>
                      </a:lnTo>
                      <a:lnTo>
                        <a:pt x="228" y="351"/>
                      </a:lnTo>
                      <a:lnTo>
                        <a:pt x="227" y="352"/>
                      </a:lnTo>
                      <a:lnTo>
                        <a:pt x="225" y="353"/>
                      </a:lnTo>
                      <a:lnTo>
                        <a:pt x="224" y="354"/>
                      </a:lnTo>
                      <a:lnTo>
                        <a:pt x="223" y="354"/>
                      </a:lnTo>
                      <a:lnTo>
                        <a:pt x="222" y="354"/>
                      </a:lnTo>
                      <a:lnTo>
                        <a:pt x="221" y="353"/>
                      </a:lnTo>
                      <a:lnTo>
                        <a:pt x="220" y="353"/>
                      </a:lnTo>
                      <a:lnTo>
                        <a:pt x="218" y="352"/>
                      </a:lnTo>
                      <a:lnTo>
                        <a:pt x="218" y="351"/>
                      </a:lnTo>
                      <a:lnTo>
                        <a:pt x="217" y="350"/>
                      </a:lnTo>
                      <a:lnTo>
                        <a:pt x="216" y="349"/>
                      </a:lnTo>
                      <a:lnTo>
                        <a:pt x="216" y="348"/>
                      </a:lnTo>
                      <a:lnTo>
                        <a:pt x="216" y="347"/>
                      </a:lnTo>
                      <a:lnTo>
                        <a:pt x="215" y="347"/>
                      </a:lnTo>
                      <a:lnTo>
                        <a:pt x="215" y="346"/>
                      </a:lnTo>
                      <a:lnTo>
                        <a:pt x="215" y="345"/>
                      </a:lnTo>
                      <a:lnTo>
                        <a:pt x="216" y="345"/>
                      </a:lnTo>
                      <a:lnTo>
                        <a:pt x="217" y="344"/>
                      </a:lnTo>
                      <a:lnTo>
                        <a:pt x="218" y="344"/>
                      </a:lnTo>
                      <a:lnTo>
                        <a:pt x="218" y="343"/>
                      </a:lnTo>
                      <a:lnTo>
                        <a:pt x="219" y="343"/>
                      </a:lnTo>
                      <a:lnTo>
                        <a:pt x="219" y="342"/>
                      </a:lnTo>
                      <a:lnTo>
                        <a:pt x="219" y="341"/>
                      </a:lnTo>
                      <a:lnTo>
                        <a:pt x="219" y="340"/>
                      </a:lnTo>
                      <a:lnTo>
                        <a:pt x="219" y="339"/>
                      </a:lnTo>
                      <a:lnTo>
                        <a:pt x="217" y="338"/>
                      </a:lnTo>
                      <a:lnTo>
                        <a:pt x="216" y="337"/>
                      </a:lnTo>
                      <a:lnTo>
                        <a:pt x="214" y="336"/>
                      </a:lnTo>
                      <a:lnTo>
                        <a:pt x="213" y="336"/>
                      </a:lnTo>
                      <a:lnTo>
                        <a:pt x="212" y="337"/>
                      </a:lnTo>
                      <a:lnTo>
                        <a:pt x="211" y="337"/>
                      </a:lnTo>
                      <a:lnTo>
                        <a:pt x="211" y="338"/>
                      </a:lnTo>
                      <a:lnTo>
                        <a:pt x="210" y="339"/>
                      </a:lnTo>
                      <a:lnTo>
                        <a:pt x="209" y="340"/>
                      </a:lnTo>
                      <a:lnTo>
                        <a:pt x="209" y="341"/>
                      </a:lnTo>
                      <a:lnTo>
                        <a:pt x="209" y="343"/>
                      </a:lnTo>
                      <a:lnTo>
                        <a:pt x="208" y="344"/>
                      </a:lnTo>
                      <a:lnTo>
                        <a:pt x="208" y="345"/>
                      </a:lnTo>
                      <a:lnTo>
                        <a:pt x="208" y="346"/>
                      </a:lnTo>
                      <a:lnTo>
                        <a:pt x="208" y="347"/>
                      </a:lnTo>
                      <a:lnTo>
                        <a:pt x="207" y="348"/>
                      </a:lnTo>
                      <a:lnTo>
                        <a:pt x="206" y="348"/>
                      </a:lnTo>
                      <a:lnTo>
                        <a:pt x="205" y="348"/>
                      </a:lnTo>
                      <a:lnTo>
                        <a:pt x="204" y="348"/>
                      </a:lnTo>
                      <a:lnTo>
                        <a:pt x="204" y="347"/>
                      </a:lnTo>
                      <a:lnTo>
                        <a:pt x="203" y="347"/>
                      </a:lnTo>
                      <a:lnTo>
                        <a:pt x="203" y="346"/>
                      </a:lnTo>
                      <a:lnTo>
                        <a:pt x="202" y="345"/>
                      </a:lnTo>
                      <a:lnTo>
                        <a:pt x="202" y="343"/>
                      </a:lnTo>
                      <a:lnTo>
                        <a:pt x="202" y="341"/>
                      </a:lnTo>
                      <a:lnTo>
                        <a:pt x="202" y="340"/>
                      </a:lnTo>
                      <a:lnTo>
                        <a:pt x="202" y="339"/>
                      </a:lnTo>
                      <a:lnTo>
                        <a:pt x="201" y="338"/>
                      </a:lnTo>
                      <a:lnTo>
                        <a:pt x="201" y="337"/>
                      </a:lnTo>
                      <a:lnTo>
                        <a:pt x="200" y="337"/>
                      </a:lnTo>
                      <a:lnTo>
                        <a:pt x="199" y="336"/>
                      </a:lnTo>
                      <a:lnTo>
                        <a:pt x="198" y="336"/>
                      </a:lnTo>
                      <a:lnTo>
                        <a:pt x="198" y="335"/>
                      </a:lnTo>
                      <a:lnTo>
                        <a:pt x="197" y="335"/>
                      </a:lnTo>
                      <a:lnTo>
                        <a:pt x="197" y="334"/>
                      </a:lnTo>
                      <a:lnTo>
                        <a:pt x="196" y="333"/>
                      </a:lnTo>
                      <a:lnTo>
                        <a:pt x="196" y="332"/>
                      </a:lnTo>
                      <a:lnTo>
                        <a:pt x="194" y="331"/>
                      </a:lnTo>
                      <a:lnTo>
                        <a:pt x="193" y="331"/>
                      </a:lnTo>
                      <a:lnTo>
                        <a:pt x="192" y="331"/>
                      </a:lnTo>
                      <a:lnTo>
                        <a:pt x="191" y="330"/>
                      </a:lnTo>
                      <a:lnTo>
                        <a:pt x="189" y="330"/>
                      </a:lnTo>
                      <a:lnTo>
                        <a:pt x="188" y="331"/>
                      </a:lnTo>
                      <a:lnTo>
                        <a:pt x="187" y="331"/>
                      </a:lnTo>
                      <a:lnTo>
                        <a:pt x="186" y="331"/>
                      </a:lnTo>
                      <a:lnTo>
                        <a:pt x="185" y="331"/>
                      </a:lnTo>
                      <a:lnTo>
                        <a:pt x="184" y="331"/>
                      </a:lnTo>
                      <a:lnTo>
                        <a:pt x="183" y="331"/>
                      </a:lnTo>
                      <a:lnTo>
                        <a:pt x="182" y="330"/>
                      </a:lnTo>
                      <a:lnTo>
                        <a:pt x="181" y="330"/>
                      </a:lnTo>
                      <a:lnTo>
                        <a:pt x="181" y="329"/>
                      </a:lnTo>
                      <a:lnTo>
                        <a:pt x="180" y="328"/>
                      </a:lnTo>
                      <a:lnTo>
                        <a:pt x="179" y="327"/>
                      </a:lnTo>
                      <a:lnTo>
                        <a:pt x="178" y="326"/>
                      </a:lnTo>
                      <a:lnTo>
                        <a:pt x="177" y="325"/>
                      </a:lnTo>
                      <a:lnTo>
                        <a:pt x="176" y="325"/>
                      </a:lnTo>
                      <a:lnTo>
                        <a:pt x="175" y="325"/>
                      </a:lnTo>
                      <a:lnTo>
                        <a:pt x="172" y="323"/>
                      </a:lnTo>
                      <a:lnTo>
                        <a:pt x="171" y="323"/>
                      </a:lnTo>
                      <a:lnTo>
                        <a:pt x="170" y="323"/>
                      </a:lnTo>
                      <a:lnTo>
                        <a:pt x="168" y="322"/>
                      </a:lnTo>
                      <a:lnTo>
                        <a:pt x="168" y="321"/>
                      </a:lnTo>
                      <a:lnTo>
                        <a:pt x="167" y="321"/>
                      </a:lnTo>
                      <a:lnTo>
                        <a:pt x="166" y="322"/>
                      </a:lnTo>
                      <a:lnTo>
                        <a:pt x="165" y="322"/>
                      </a:lnTo>
                      <a:lnTo>
                        <a:pt x="163" y="322"/>
                      </a:lnTo>
                      <a:lnTo>
                        <a:pt x="162" y="321"/>
                      </a:lnTo>
                      <a:lnTo>
                        <a:pt x="161" y="320"/>
                      </a:lnTo>
                      <a:lnTo>
                        <a:pt x="161" y="319"/>
                      </a:lnTo>
                      <a:lnTo>
                        <a:pt x="161" y="318"/>
                      </a:lnTo>
                      <a:lnTo>
                        <a:pt x="161" y="317"/>
                      </a:lnTo>
                      <a:lnTo>
                        <a:pt x="161" y="316"/>
                      </a:lnTo>
                      <a:lnTo>
                        <a:pt x="162" y="316"/>
                      </a:lnTo>
                      <a:lnTo>
                        <a:pt x="161" y="315"/>
                      </a:lnTo>
                      <a:lnTo>
                        <a:pt x="161" y="314"/>
                      </a:lnTo>
                      <a:lnTo>
                        <a:pt x="160" y="314"/>
                      </a:lnTo>
                      <a:lnTo>
                        <a:pt x="160" y="313"/>
                      </a:lnTo>
                      <a:lnTo>
                        <a:pt x="160" y="312"/>
                      </a:lnTo>
                      <a:lnTo>
                        <a:pt x="160" y="311"/>
                      </a:lnTo>
                      <a:lnTo>
                        <a:pt x="159" y="310"/>
                      </a:lnTo>
                      <a:lnTo>
                        <a:pt x="158" y="309"/>
                      </a:lnTo>
                      <a:lnTo>
                        <a:pt x="157" y="309"/>
                      </a:lnTo>
                      <a:lnTo>
                        <a:pt x="156" y="309"/>
                      </a:lnTo>
                      <a:lnTo>
                        <a:pt x="155" y="309"/>
                      </a:lnTo>
                      <a:lnTo>
                        <a:pt x="154" y="309"/>
                      </a:lnTo>
                      <a:lnTo>
                        <a:pt x="154" y="308"/>
                      </a:lnTo>
                      <a:lnTo>
                        <a:pt x="153" y="308"/>
                      </a:lnTo>
                      <a:lnTo>
                        <a:pt x="153" y="307"/>
                      </a:lnTo>
                      <a:lnTo>
                        <a:pt x="152" y="306"/>
                      </a:lnTo>
                      <a:lnTo>
                        <a:pt x="151" y="306"/>
                      </a:lnTo>
                      <a:lnTo>
                        <a:pt x="150" y="307"/>
                      </a:lnTo>
                      <a:lnTo>
                        <a:pt x="149" y="307"/>
                      </a:lnTo>
                      <a:lnTo>
                        <a:pt x="148" y="308"/>
                      </a:lnTo>
                      <a:lnTo>
                        <a:pt x="147" y="308"/>
                      </a:lnTo>
                      <a:lnTo>
                        <a:pt x="146" y="308"/>
                      </a:lnTo>
                      <a:lnTo>
                        <a:pt x="146" y="309"/>
                      </a:lnTo>
                      <a:lnTo>
                        <a:pt x="145" y="310"/>
                      </a:lnTo>
                      <a:lnTo>
                        <a:pt x="144" y="310"/>
                      </a:lnTo>
                      <a:lnTo>
                        <a:pt x="143" y="311"/>
                      </a:lnTo>
                      <a:lnTo>
                        <a:pt x="142" y="311"/>
                      </a:lnTo>
                      <a:lnTo>
                        <a:pt x="141" y="311"/>
                      </a:lnTo>
                      <a:lnTo>
                        <a:pt x="140" y="311"/>
                      </a:lnTo>
                      <a:lnTo>
                        <a:pt x="139" y="311"/>
                      </a:lnTo>
                      <a:lnTo>
                        <a:pt x="139" y="312"/>
                      </a:lnTo>
                      <a:lnTo>
                        <a:pt x="138" y="312"/>
                      </a:lnTo>
                      <a:lnTo>
                        <a:pt x="137" y="312"/>
                      </a:lnTo>
                      <a:lnTo>
                        <a:pt x="137" y="313"/>
                      </a:lnTo>
                      <a:lnTo>
                        <a:pt x="136" y="313"/>
                      </a:lnTo>
                      <a:lnTo>
                        <a:pt x="135" y="313"/>
                      </a:lnTo>
                      <a:lnTo>
                        <a:pt x="135" y="314"/>
                      </a:lnTo>
                      <a:lnTo>
                        <a:pt x="134" y="314"/>
                      </a:lnTo>
                      <a:lnTo>
                        <a:pt x="132" y="314"/>
                      </a:lnTo>
                      <a:lnTo>
                        <a:pt x="131" y="314"/>
                      </a:lnTo>
                      <a:lnTo>
                        <a:pt x="130" y="314"/>
                      </a:lnTo>
                      <a:lnTo>
                        <a:pt x="128" y="314"/>
                      </a:lnTo>
                      <a:lnTo>
                        <a:pt x="127" y="314"/>
                      </a:lnTo>
                      <a:lnTo>
                        <a:pt x="127" y="316"/>
                      </a:lnTo>
                      <a:lnTo>
                        <a:pt x="128" y="318"/>
                      </a:lnTo>
                      <a:lnTo>
                        <a:pt x="128" y="320"/>
                      </a:lnTo>
                      <a:lnTo>
                        <a:pt x="128" y="321"/>
                      </a:lnTo>
                      <a:lnTo>
                        <a:pt x="128" y="323"/>
                      </a:lnTo>
                      <a:lnTo>
                        <a:pt x="128" y="324"/>
                      </a:lnTo>
                      <a:lnTo>
                        <a:pt x="127" y="324"/>
                      </a:lnTo>
                      <a:lnTo>
                        <a:pt x="126" y="325"/>
                      </a:lnTo>
                      <a:lnTo>
                        <a:pt x="125" y="324"/>
                      </a:lnTo>
                      <a:lnTo>
                        <a:pt x="124" y="324"/>
                      </a:lnTo>
                      <a:lnTo>
                        <a:pt x="123" y="324"/>
                      </a:lnTo>
                      <a:lnTo>
                        <a:pt x="122" y="324"/>
                      </a:lnTo>
                      <a:lnTo>
                        <a:pt x="121" y="324"/>
                      </a:lnTo>
                      <a:lnTo>
                        <a:pt x="121" y="325"/>
                      </a:lnTo>
                      <a:lnTo>
                        <a:pt x="120" y="325"/>
                      </a:lnTo>
                      <a:lnTo>
                        <a:pt x="119" y="325"/>
                      </a:lnTo>
                      <a:lnTo>
                        <a:pt x="118" y="325"/>
                      </a:lnTo>
                      <a:lnTo>
                        <a:pt x="117" y="325"/>
                      </a:lnTo>
                      <a:lnTo>
                        <a:pt x="116" y="325"/>
                      </a:lnTo>
                      <a:lnTo>
                        <a:pt x="115" y="325"/>
                      </a:lnTo>
                      <a:lnTo>
                        <a:pt x="114" y="325"/>
                      </a:lnTo>
                      <a:lnTo>
                        <a:pt x="112" y="325"/>
                      </a:lnTo>
                      <a:lnTo>
                        <a:pt x="111" y="325"/>
                      </a:lnTo>
                      <a:lnTo>
                        <a:pt x="110" y="326"/>
                      </a:lnTo>
                      <a:lnTo>
                        <a:pt x="110" y="327"/>
                      </a:lnTo>
                      <a:lnTo>
                        <a:pt x="110" y="328"/>
                      </a:lnTo>
                      <a:lnTo>
                        <a:pt x="111" y="329"/>
                      </a:lnTo>
                      <a:lnTo>
                        <a:pt x="111" y="330"/>
                      </a:lnTo>
                      <a:lnTo>
                        <a:pt x="111" y="331"/>
                      </a:lnTo>
                      <a:lnTo>
                        <a:pt x="112" y="332"/>
                      </a:lnTo>
                      <a:lnTo>
                        <a:pt x="111" y="333"/>
                      </a:lnTo>
                      <a:lnTo>
                        <a:pt x="112" y="334"/>
                      </a:lnTo>
                      <a:lnTo>
                        <a:pt x="111" y="335"/>
                      </a:lnTo>
                      <a:lnTo>
                        <a:pt x="111" y="336"/>
                      </a:lnTo>
                      <a:lnTo>
                        <a:pt x="110" y="337"/>
                      </a:lnTo>
                      <a:lnTo>
                        <a:pt x="109" y="337"/>
                      </a:lnTo>
                      <a:lnTo>
                        <a:pt x="108" y="338"/>
                      </a:lnTo>
                      <a:lnTo>
                        <a:pt x="108" y="339"/>
                      </a:lnTo>
                      <a:lnTo>
                        <a:pt x="107" y="339"/>
                      </a:lnTo>
                      <a:lnTo>
                        <a:pt x="106" y="340"/>
                      </a:lnTo>
                      <a:lnTo>
                        <a:pt x="106" y="341"/>
                      </a:lnTo>
                      <a:lnTo>
                        <a:pt x="105" y="342"/>
                      </a:lnTo>
                      <a:lnTo>
                        <a:pt x="104" y="342"/>
                      </a:lnTo>
                      <a:lnTo>
                        <a:pt x="103" y="343"/>
                      </a:lnTo>
                      <a:lnTo>
                        <a:pt x="102" y="343"/>
                      </a:lnTo>
                      <a:lnTo>
                        <a:pt x="101" y="343"/>
                      </a:lnTo>
                      <a:lnTo>
                        <a:pt x="100" y="343"/>
                      </a:lnTo>
                      <a:lnTo>
                        <a:pt x="99" y="343"/>
                      </a:lnTo>
                      <a:lnTo>
                        <a:pt x="98" y="342"/>
                      </a:lnTo>
                      <a:lnTo>
                        <a:pt x="96" y="342"/>
                      </a:lnTo>
                      <a:lnTo>
                        <a:pt x="96" y="343"/>
                      </a:lnTo>
                      <a:lnTo>
                        <a:pt x="95" y="343"/>
                      </a:lnTo>
                      <a:lnTo>
                        <a:pt x="94" y="344"/>
                      </a:lnTo>
                      <a:lnTo>
                        <a:pt x="94" y="345"/>
                      </a:lnTo>
                      <a:lnTo>
                        <a:pt x="93" y="345"/>
                      </a:lnTo>
                      <a:lnTo>
                        <a:pt x="92" y="345"/>
                      </a:lnTo>
                      <a:lnTo>
                        <a:pt x="91" y="345"/>
                      </a:lnTo>
                      <a:lnTo>
                        <a:pt x="90" y="345"/>
                      </a:lnTo>
                      <a:lnTo>
                        <a:pt x="89" y="345"/>
                      </a:lnTo>
                      <a:lnTo>
                        <a:pt x="88" y="345"/>
                      </a:lnTo>
                      <a:lnTo>
                        <a:pt x="88" y="344"/>
                      </a:lnTo>
                      <a:lnTo>
                        <a:pt x="87" y="343"/>
                      </a:lnTo>
                      <a:lnTo>
                        <a:pt x="86" y="342"/>
                      </a:lnTo>
                      <a:lnTo>
                        <a:pt x="86" y="341"/>
                      </a:lnTo>
                      <a:lnTo>
                        <a:pt x="85" y="341"/>
                      </a:lnTo>
                      <a:lnTo>
                        <a:pt x="84" y="340"/>
                      </a:lnTo>
                      <a:lnTo>
                        <a:pt x="83" y="340"/>
                      </a:lnTo>
                      <a:lnTo>
                        <a:pt x="82" y="341"/>
                      </a:lnTo>
                      <a:lnTo>
                        <a:pt x="81" y="341"/>
                      </a:lnTo>
                      <a:lnTo>
                        <a:pt x="81" y="342"/>
                      </a:lnTo>
                      <a:lnTo>
                        <a:pt x="80" y="343"/>
                      </a:lnTo>
                      <a:lnTo>
                        <a:pt x="79" y="345"/>
                      </a:lnTo>
                      <a:lnTo>
                        <a:pt x="79" y="347"/>
                      </a:lnTo>
                      <a:lnTo>
                        <a:pt x="79" y="348"/>
                      </a:lnTo>
                      <a:lnTo>
                        <a:pt x="79" y="349"/>
                      </a:lnTo>
                      <a:lnTo>
                        <a:pt x="79" y="350"/>
                      </a:lnTo>
                      <a:lnTo>
                        <a:pt x="79" y="351"/>
                      </a:lnTo>
                      <a:lnTo>
                        <a:pt x="78" y="352"/>
                      </a:lnTo>
                      <a:lnTo>
                        <a:pt x="78" y="353"/>
                      </a:lnTo>
                      <a:lnTo>
                        <a:pt x="78" y="354"/>
                      </a:lnTo>
                      <a:lnTo>
                        <a:pt x="77" y="355"/>
                      </a:lnTo>
                      <a:lnTo>
                        <a:pt x="77" y="356"/>
                      </a:lnTo>
                      <a:lnTo>
                        <a:pt x="77" y="357"/>
                      </a:lnTo>
                      <a:lnTo>
                        <a:pt x="76" y="358"/>
                      </a:lnTo>
                      <a:lnTo>
                        <a:pt x="75" y="359"/>
                      </a:lnTo>
                      <a:lnTo>
                        <a:pt x="75" y="360"/>
                      </a:lnTo>
                      <a:lnTo>
                        <a:pt x="74" y="361"/>
                      </a:lnTo>
                      <a:lnTo>
                        <a:pt x="74" y="362"/>
                      </a:lnTo>
                      <a:lnTo>
                        <a:pt x="74" y="363"/>
                      </a:lnTo>
                      <a:lnTo>
                        <a:pt x="73" y="364"/>
                      </a:lnTo>
                      <a:lnTo>
                        <a:pt x="72" y="365"/>
                      </a:lnTo>
                      <a:lnTo>
                        <a:pt x="71" y="364"/>
                      </a:lnTo>
                      <a:lnTo>
                        <a:pt x="70" y="364"/>
                      </a:lnTo>
                      <a:lnTo>
                        <a:pt x="69" y="363"/>
                      </a:lnTo>
                      <a:lnTo>
                        <a:pt x="68" y="363"/>
                      </a:lnTo>
                      <a:lnTo>
                        <a:pt x="68" y="362"/>
                      </a:lnTo>
                      <a:lnTo>
                        <a:pt x="67" y="362"/>
                      </a:lnTo>
                      <a:lnTo>
                        <a:pt x="67" y="363"/>
                      </a:lnTo>
                      <a:lnTo>
                        <a:pt x="65" y="365"/>
                      </a:lnTo>
                      <a:lnTo>
                        <a:pt x="65" y="366"/>
                      </a:lnTo>
                      <a:lnTo>
                        <a:pt x="64" y="367"/>
                      </a:lnTo>
                      <a:lnTo>
                        <a:pt x="63" y="367"/>
                      </a:lnTo>
                      <a:lnTo>
                        <a:pt x="62" y="367"/>
                      </a:lnTo>
                      <a:lnTo>
                        <a:pt x="62" y="366"/>
                      </a:lnTo>
                      <a:lnTo>
                        <a:pt x="61" y="366"/>
                      </a:lnTo>
                      <a:lnTo>
                        <a:pt x="60" y="366"/>
                      </a:lnTo>
                      <a:lnTo>
                        <a:pt x="59" y="366"/>
                      </a:lnTo>
                      <a:lnTo>
                        <a:pt x="59" y="367"/>
                      </a:lnTo>
                      <a:lnTo>
                        <a:pt x="58" y="367"/>
                      </a:lnTo>
                      <a:lnTo>
                        <a:pt x="58" y="368"/>
                      </a:lnTo>
                      <a:lnTo>
                        <a:pt x="57" y="369"/>
                      </a:lnTo>
                      <a:lnTo>
                        <a:pt x="57" y="370"/>
                      </a:lnTo>
                      <a:lnTo>
                        <a:pt x="56" y="370"/>
                      </a:lnTo>
                      <a:lnTo>
                        <a:pt x="55" y="370"/>
                      </a:lnTo>
                      <a:lnTo>
                        <a:pt x="54" y="370"/>
                      </a:lnTo>
                      <a:lnTo>
                        <a:pt x="53" y="370"/>
                      </a:lnTo>
                      <a:lnTo>
                        <a:pt x="52" y="371"/>
                      </a:lnTo>
                      <a:lnTo>
                        <a:pt x="51" y="371"/>
                      </a:lnTo>
                      <a:lnTo>
                        <a:pt x="50" y="370"/>
                      </a:lnTo>
                      <a:lnTo>
                        <a:pt x="49" y="370"/>
                      </a:lnTo>
                      <a:lnTo>
                        <a:pt x="47" y="369"/>
                      </a:lnTo>
                      <a:lnTo>
                        <a:pt x="46" y="368"/>
                      </a:lnTo>
                      <a:lnTo>
                        <a:pt x="45" y="368"/>
                      </a:lnTo>
                      <a:lnTo>
                        <a:pt x="44" y="367"/>
                      </a:lnTo>
                      <a:lnTo>
                        <a:pt x="42" y="367"/>
                      </a:lnTo>
                      <a:lnTo>
                        <a:pt x="41" y="367"/>
                      </a:lnTo>
                      <a:lnTo>
                        <a:pt x="40" y="368"/>
                      </a:lnTo>
                      <a:lnTo>
                        <a:pt x="41" y="367"/>
                      </a:lnTo>
                      <a:lnTo>
                        <a:pt x="41" y="366"/>
                      </a:lnTo>
                      <a:lnTo>
                        <a:pt x="41" y="365"/>
                      </a:lnTo>
                      <a:lnTo>
                        <a:pt x="41" y="364"/>
                      </a:lnTo>
                      <a:lnTo>
                        <a:pt x="42" y="364"/>
                      </a:lnTo>
                      <a:lnTo>
                        <a:pt x="43" y="364"/>
                      </a:lnTo>
                      <a:lnTo>
                        <a:pt x="43" y="363"/>
                      </a:lnTo>
                      <a:lnTo>
                        <a:pt x="43" y="362"/>
                      </a:lnTo>
                      <a:lnTo>
                        <a:pt x="43" y="361"/>
                      </a:lnTo>
                      <a:lnTo>
                        <a:pt x="43" y="360"/>
                      </a:lnTo>
                      <a:lnTo>
                        <a:pt x="43" y="359"/>
                      </a:lnTo>
                      <a:lnTo>
                        <a:pt x="44" y="359"/>
                      </a:lnTo>
                      <a:lnTo>
                        <a:pt x="44" y="358"/>
                      </a:lnTo>
                      <a:lnTo>
                        <a:pt x="43" y="358"/>
                      </a:lnTo>
                      <a:lnTo>
                        <a:pt x="43" y="357"/>
                      </a:lnTo>
                      <a:lnTo>
                        <a:pt x="42" y="357"/>
                      </a:lnTo>
                      <a:lnTo>
                        <a:pt x="43" y="356"/>
                      </a:lnTo>
                      <a:lnTo>
                        <a:pt x="44" y="355"/>
                      </a:lnTo>
                      <a:lnTo>
                        <a:pt x="44" y="356"/>
                      </a:lnTo>
                      <a:lnTo>
                        <a:pt x="45" y="356"/>
                      </a:lnTo>
                      <a:lnTo>
                        <a:pt x="46" y="355"/>
                      </a:lnTo>
                      <a:lnTo>
                        <a:pt x="47" y="355"/>
                      </a:lnTo>
                      <a:lnTo>
                        <a:pt x="48" y="354"/>
                      </a:lnTo>
                      <a:lnTo>
                        <a:pt x="48" y="353"/>
                      </a:lnTo>
                      <a:lnTo>
                        <a:pt x="48" y="352"/>
                      </a:lnTo>
                      <a:lnTo>
                        <a:pt x="48" y="351"/>
                      </a:lnTo>
                      <a:lnTo>
                        <a:pt x="47" y="351"/>
                      </a:lnTo>
                      <a:lnTo>
                        <a:pt x="49" y="349"/>
                      </a:lnTo>
                      <a:lnTo>
                        <a:pt x="49" y="348"/>
                      </a:lnTo>
                      <a:lnTo>
                        <a:pt x="49" y="347"/>
                      </a:lnTo>
                      <a:lnTo>
                        <a:pt x="50" y="346"/>
                      </a:lnTo>
                      <a:lnTo>
                        <a:pt x="49" y="346"/>
                      </a:lnTo>
                      <a:lnTo>
                        <a:pt x="50" y="346"/>
                      </a:lnTo>
                      <a:lnTo>
                        <a:pt x="50" y="345"/>
                      </a:lnTo>
                      <a:lnTo>
                        <a:pt x="49" y="345"/>
                      </a:lnTo>
                      <a:lnTo>
                        <a:pt x="49" y="344"/>
                      </a:lnTo>
                      <a:lnTo>
                        <a:pt x="49" y="343"/>
                      </a:lnTo>
                      <a:lnTo>
                        <a:pt x="47" y="344"/>
                      </a:lnTo>
                      <a:lnTo>
                        <a:pt x="47" y="343"/>
                      </a:lnTo>
                      <a:lnTo>
                        <a:pt x="46" y="343"/>
                      </a:lnTo>
                      <a:lnTo>
                        <a:pt x="45" y="342"/>
                      </a:lnTo>
                      <a:lnTo>
                        <a:pt x="44" y="342"/>
                      </a:lnTo>
                      <a:lnTo>
                        <a:pt x="44" y="341"/>
                      </a:lnTo>
                      <a:lnTo>
                        <a:pt x="43" y="341"/>
                      </a:lnTo>
                      <a:lnTo>
                        <a:pt x="43" y="340"/>
                      </a:lnTo>
                      <a:lnTo>
                        <a:pt x="42" y="340"/>
                      </a:lnTo>
                      <a:lnTo>
                        <a:pt x="41" y="340"/>
                      </a:lnTo>
                      <a:lnTo>
                        <a:pt x="40" y="339"/>
                      </a:lnTo>
                      <a:lnTo>
                        <a:pt x="39" y="339"/>
                      </a:lnTo>
                      <a:lnTo>
                        <a:pt x="39" y="338"/>
                      </a:lnTo>
                      <a:lnTo>
                        <a:pt x="39" y="337"/>
                      </a:lnTo>
                      <a:lnTo>
                        <a:pt x="39" y="336"/>
                      </a:lnTo>
                      <a:lnTo>
                        <a:pt x="39" y="335"/>
                      </a:lnTo>
                      <a:lnTo>
                        <a:pt x="39" y="334"/>
                      </a:lnTo>
                      <a:lnTo>
                        <a:pt x="38" y="334"/>
                      </a:lnTo>
                      <a:lnTo>
                        <a:pt x="38" y="333"/>
                      </a:lnTo>
                      <a:lnTo>
                        <a:pt x="38" y="332"/>
                      </a:lnTo>
                      <a:lnTo>
                        <a:pt x="37" y="331"/>
                      </a:lnTo>
                      <a:lnTo>
                        <a:pt x="37" y="330"/>
                      </a:lnTo>
                      <a:lnTo>
                        <a:pt x="37" y="328"/>
                      </a:lnTo>
                      <a:lnTo>
                        <a:pt x="37" y="327"/>
                      </a:lnTo>
                      <a:lnTo>
                        <a:pt x="36" y="327"/>
                      </a:lnTo>
                      <a:lnTo>
                        <a:pt x="36" y="326"/>
                      </a:lnTo>
                      <a:lnTo>
                        <a:pt x="36" y="325"/>
                      </a:lnTo>
                      <a:lnTo>
                        <a:pt x="35" y="325"/>
                      </a:lnTo>
                      <a:lnTo>
                        <a:pt x="35" y="324"/>
                      </a:lnTo>
                      <a:lnTo>
                        <a:pt x="35" y="323"/>
                      </a:lnTo>
                      <a:lnTo>
                        <a:pt x="34" y="323"/>
                      </a:lnTo>
                      <a:lnTo>
                        <a:pt x="34" y="322"/>
                      </a:lnTo>
                      <a:lnTo>
                        <a:pt x="34" y="321"/>
                      </a:lnTo>
                      <a:lnTo>
                        <a:pt x="34" y="320"/>
                      </a:lnTo>
                      <a:lnTo>
                        <a:pt x="33" y="320"/>
                      </a:lnTo>
                      <a:lnTo>
                        <a:pt x="33" y="319"/>
                      </a:lnTo>
                      <a:lnTo>
                        <a:pt x="32" y="318"/>
                      </a:lnTo>
                      <a:lnTo>
                        <a:pt x="30" y="318"/>
                      </a:lnTo>
                      <a:lnTo>
                        <a:pt x="29" y="318"/>
                      </a:lnTo>
                      <a:lnTo>
                        <a:pt x="29" y="317"/>
                      </a:lnTo>
                      <a:lnTo>
                        <a:pt x="28" y="317"/>
                      </a:lnTo>
                      <a:lnTo>
                        <a:pt x="28" y="316"/>
                      </a:lnTo>
                      <a:lnTo>
                        <a:pt x="27" y="316"/>
                      </a:lnTo>
                      <a:lnTo>
                        <a:pt x="27" y="317"/>
                      </a:lnTo>
                      <a:lnTo>
                        <a:pt x="26" y="317"/>
                      </a:lnTo>
                      <a:lnTo>
                        <a:pt x="25" y="317"/>
                      </a:lnTo>
                      <a:lnTo>
                        <a:pt x="25" y="318"/>
                      </a:lnTo>
                      <a:lnTo>
                        <a:pt x="24" y="318"/>
                      </a:lnTo>
                      <a:lnTo>
                        <a:pt x="24" y="317"/>
                      </a:lnTo>
                      <a:lnTo>
                        <a:pt x="24" y="316"/>
                      </a:lnTo>
                      <a:lnTo>
                        <a:pt x="24" y="315"/>
                      </a:lnTo>
                      <a:lnTo>
                        <a:pt x="24" y="314"/>
                      </a:lnTo>
                      <a:lnTo>
                        <a:pt x="24" y="313"/>
                      </a:lnTo>
                      <a:lnTo>
                        <a:pt x="23" y="313"/>
                      </a:lnTo>
                      <a:lnTo>
                        <a:pt x="22" y="313"/>
                      </a:lnTo>
                      <a:lnTo>
                        <a:pt x="21" y="313"/>
                      </a:lnTo>
                      <a:lnTo>
                        <a:pt x="20" y="313"/>
                      </a:lnTo>
                      <a:lnTo>
                        <a:pt x="19" y="312"/>
                      </a:lnTo>
                      <a:lnTo>
                        <a:pt x="18" y="311"/>
                      </a:lnTo>
                      <a:lnTo>
                        <a:pt x="18" y="310"/>
                      </a:lnTo>
                      <a:lnTo>
                        <a:pt x="17" y="310"/>
                      </a:lnTo>
                      <a:lnTo>
                        <a:pt x="17" y="309"/>
                      </a:lnTo>
                      <a:lnTo>
                        <a:pt x="17" y="308"/>
                      </a:lnTo>
                      <a:lnTo>
                        <a:pt x="17" y="307"/>
                      </a:lnTo>
                      <a:lnTo>
                        <a:pt x="18" y="307"/>
                      </a:lnTo>
                      <a:lnTo>
                        <a:pt x="18" y="306"/>
                      </a:lnTo>
                      <a:lnTo>
                        <a:pt x="17" y="306"/>
                      </a:lnTo>
                      <a:lnTo>
                        <a:pt x="16" y="306"/>
                      </a:lnTo>
                      <a:lnTo>
                        <a:pt x="15" y="306"/>
                      </a:lnTo>
                      <a:lnTo>
                        <a:pt x="14" y="306"/>
                      </a:lnTo>
                      <a:lnTo>
                        <a:pt x="13" y="306"/>
                      </a:lnTo>
                      <a:lnTo>
                        <a:pt x="12" y="306"/>
                      </a:lnTo>
                      <a:lnTo>
                        <a:pt x="11" y="306"/>
                      </a:lnTo>
                      <a:lnTo>
                        <a:pt x="10" y="306"/>
                      </a:lnTo>
                      <a:lnTo>
                        <a:pt x="9" y="305"/>
                      </a:lnTo>
                      <a:lnTo>
                        <a:pt x="9" y="306"/>
                      </a:lnTo>
                      <a:lnTo>
                        <a:pt x="8" y="306"/>
                      </a:lnTo>
                      <a:lnTo>
                        <a:pt x="7" y="306"/>
                      </a:lnTo>
                      <a:lnTo>
                        <a:pt x="6" y="307"/>
                      </a:lnTo>
                      <a:lnTo>
                        <a:pt x="5" y="307"/>
                      </a:lnTo>
                      <a:lnTo>
                        <a:pt x="4" y="307"/>
                      </a:lnTo>
                      <a:lnTo>
                        <a:pt x="3" y="306"/>
                      </a:lnTo>
                      <a:lnTo>
                        <a:pt x="2" y="306"/>
                      </a:lnTo>
                      <a:lnTo>
                        <a:pt x="1" y="306"/>
                      </a:lnTo>
                      <a:lnTo>
                        <a:pt x="0" y="306"/>
                      </a:lnTo>
                      <a:lnTo>
                        <a:pt x="0" y="305"/>
                      </a:lnTo>
                      <a:lnTo>
                        <a:pt x="1" y="305"/>
                      </a:lnTo>
                      <a:lnTo>
                        <a:pt x="2" y="304"/>
                      </a:lnTo>
                      <a:lnTo>
                        <a:pt x="3" y="304"/>
                      </a:lnTo>
                      <a:lnTo>
                        <a:pt x="4" y="303"/>
                      </a:lnTo>
                      <a:lnTo>
                        <a:pt x="5" y="302"/>
                      </a:lnTo>
                      <a:lnTo>
                        <a:pt x="5" y="301"/>
                      </a:lnTo>
                      <a:lnTo>
                        <a:pt x="6" y="301"/>
                      </a:lnTo>
                      <a:lnTo>
                        <a:pt x="7" y="302"/>
                      </a:lnTo>
                      <a:lnTo>
                        <a:pt x="8" y="302"/>
                      </a:lnTo>
                      <a:lnTo>
                        <a:pt x="8" y="301"/>
                      </a:lnTo>
                      <a:lnTo>
                        <a:pt x="9" y="301"/>
                      </a:lnTo>
                      <a:lnTo>
                        <a:pt x="10" y="301"/>
                      </a:lnTo>
                      <a:lnTo>
                        <a:pt x="11" y="301"/>
                      </a:lnTo>
                      <a:lnTo>
                        <a:pt x="11" y="300"/>
                      </a:lnTo>
                      <a:lnTo>
                        <a:pt x="12" y="300"/>
                      </a:lnTo>
                      <a:lnTo>
                        <a:pt x="12" y="299"/>
                      </a:lnTo>
                      <a:lnTo>
                        <a:pt x="11" y="298"/>
                      </a:lnTo>
                      <a:lnTo>
                        <a:pt x="12" y="298"/>
                      </a:lnTo>
                      <a:lnTo>
                        <a:pt x="11" y="298"/>
                      </a:lnTo>
                      <a:lnTo>
                        <a:pt x="11" y="297"/>
                      </a:lnTo>
                      <a:lnTo>
                        <a:pt x="12" y="297"/>
                      </a:lnTo>
                      <a:lnTo>
                        <a:pt x="14" y="297"/>
                      </a:lnTo>
                      <a:lnTo>
                        <a:pt x="14" y="296"/>
                      </a:lnTo>
                      <a:lnTo>
                        <a:pt x="15" y="296"/>
                      </a:lnTo>
                      <a:lnTo>
                        <a:pt x="15" y="295"/>
                      </a:lnTo>
                      <a:lnTo>
                        <a:pt x="16" y="294"/>
                      </a:lnTo>
                      <a:lnTo>
                        <a:pt x="16" y="293"/>
                      </a:lnTo>
                      <a:lnTo>
                        <a:pt x="16" y="292"/>
                      </a:lnTo>
                      <a:lnTo>
                        <a:pt x="17" y="293"/>
                      </a:lnTo>
                      <a:lnTo>
                        <a:pt x="17" y="292"/>
                      </a:lnTo>
                      <a:lnTo>
                        <a:pt x="17" y="293"/>
                      </a:lnTo>
                      <a:lnTo>
                        <a:pt x="18" y="293"/>
                      </a:lnTo>
                      <a:lnTo>
                        <a:pt x="19" y="293"/>
                      </a:lnTo>
                      <a:lnTo>
                        <a:pt x="20" y="292"/>
                      </a:lnTo>
                      <a:lnTo>
                        <a:pt x="21" y="292"/>
                      </a:lnTo>
                      <a:lnTo>
                        <a:pt x="21" y="291"/>
                      </a:lnTo>
                      <a:lnTo>
                        <a:pt x="22" y="290"/>
                      </a:lnTo>
                      <a:lnTo>
                        <a:pt x="22" y="289"/>
                      </a:lnTo>
                      <a:lnTo>
                        <a:pt x="22" y="288"/>
                      </a:lnTo>
                      <a:lnTo>
                        <a:pt x="23" y="288"/>
                      </a:lnTo>
                      <a:lnTo>
                        <a:pt x="24" y="289"/>
                      </a:lnTo>
                      <a:lnTo>
                        <a:pt x="24" y="288"/>
                      </a:lnTo>
                      <a:lnTo>
                        <a:pt x="24" y="287"/>
                      </a:lnTo>
                      <a:lnTo>
                        <a:pt x="25" y="287"/>
                      </a:lnTo>
                      <a:lnTo>
                        <a:pt x="25" y="286"/>
                      </a:lnTo>
                      <a:lnTo>
                        <a:pt x="25" y="285"/>
                      </a:lnTo>
                      <a:lnTo>
                        <a:pt x="26" y="285"/>
                      </a:lnTo>
                      <a:lnTo>
                        <a:pt x="27" y="285"/>
                      </a:lnTo>
                      <a:lnTo>
                        <a:pt x="28" y="285"/>
                      </a:lnTo>
                      <a:lnTo>
                        <a:pt x="28" y="284"/>
                      </a:lnTo>
                      <a:lnTo>
                        <a:pt x="28" y="283"/>
                      </a:lnTo>
                      <a:lnTo>
                        <a:pt x="29" y="283"/>
                      </a:lnTo>
                      <a:lnTo>
                        <a:pt x="30" y="283"/>
                      </a:lnTo>
                      <a:lnTo>
                        <a:pt x="31" y="284"/>
                      </a:lnTo>
                      <a:lnTo>
                        <a:pt x="31" y="285"/>
                      </a:lnTo>
                      <a:lnTo>
                        <a:pt x="32" y="285"/>
                      </a:lnTo>
                      <a:lnTo>
                        <a:pt x="32" y="286"/>
                      </a:lnTo>
                      <a:lnTo>
                        <a:pt x="33" y="286"/>
                      </a:lnTo>
                      <a:lnTo>
                        <a:pt x="33" y="287"/>
                      </a:lnTo>
                      <a:lnTo>
                        <a:pt x="34" y="287"/>
                      </a:lnTo>
                      <a:lnTo>
                        <a:pt x="35" y="287"/>
                      </a:lnTo>
                      <a:lnTo>
                        <a:pt x="35" y="286"/>
                      </a:lnTo>
                      <a:lnTo>
                        <a:pt x="36" y="286"/>
                      </a:lnTo>
                      <a:lnTo>
                        <a:pt x="36" y="285"/>
                      </a:lnTo>
                      <a:lnTo>
                        <a:pt x="35" y="284"/>
                      </a:lnTo>
                      <a:lnTo>
                        <a:pt x="36" y="284"/>
                      </a:lnTo>
                      <a:lnTo>
                        <a:pt x="36" y="283"/>
                      </a:lnTo>
                      <a:lnTo>
                        <a:pt x="37" y="283"/>
                      </a:lnTo>
                      <a:lnTo>
                        <a:pt x="37" y="282"/>
                      </a:lnTo>
                      <a:lnTo>
                        <a:pt x="37" y="281"/>
                      </a:lnTo>
                      <a:lnTo>
                        <a:pt x="38" y="281"/>
                      </a:lnTo>
                      <a:lnTo>
                        <a:pt x="39" y="281"/>
                      </a:lnTo>
                      <a:lnTo>
                        <a:pt x="39" y="282"/>
                      </a:lnTo>
                      <a:lnTo>
                        <a:pt x="39" y="283"/>
                      </a:lnTo>
                      <a:lnTo>
                        <a:pt x="40" y="283"/>
                      </a:lnTo>
                      <a:lnTo>
                        <a:pt x="41" y="283"/>
                      </a:lnTo>
                      <a:lnTo>
                        <a:pt x="42" y="282"/>
                      </a:lnTo>
                      <a:lnTo>
                        <a:pt x="42" y="281"/>
                      </a:lnTo>
                      <a:lnTo>
                        <a:pt x="43" y="281"/>
                      </a:lnTo>
                      <a:lnTo>
                        <a:pt x="42" y="280"/>
                      </a:lnTo>
                      <a:lnTo>
                        <a:pt x="43" y="279"/>
                      </a:lnTo>
                      <a:lnTo>
                        <a:pt x="43" y="278"/>
                      </a:lnTo>
                      <a:lnTo>
                        <a:pt x="44" y="278"/>
                      </a:lnTo>
                      <a:lnTo>
                        <a:pt x="45" y="278"/>
                      </a:lnTo>
                      <a:lnTo>
                        <a:pt x="45" y="277"/>
                      </a:lnTo>
                      <a:lnTo>
                        <a:pt x="46" y="277"/>
                      </a:lnTo>
                      <a:lnTo>
                        <a:pt x="46" y="276"/>
                      </a:lnTo>
                      <a:lnTo>
                        <a:pt x="46" y="275"/>
                      </a:lnTo>
                      <a:lnTo>
                        <a:pt x="46" y="274"/>
                      </a:lnTo>
                      <a:lnTo>
                        <a:pt x="46" y="273"/>
                      </a:lnTo>
                      <a:lnTo>
                        <a:pt x="47" y="273"/>
                      </a:lnTo>
                      <a:lnTo>
                        <a:pt x="49" y="273"/>
                      </a:lnTo>
                      <a:lnTo>
                        <a:pt x="49" y="272"/>
                      </a:lnTo>
                      <a:lnTo>
                        <a:pt x="50" y="272"/>
                      </a:lnTo>
                      <a:lnTo>
                        <a:pt x="50" y="271"/>
                      </a:lnTo>
                      <a:lnTo>
                        <a:pt x="51" y="271"/>
                      </a:lnTo>
                      <a:lnTo>
                        <a:pt x="51" y="272"/>
                      </a:lnTo>
                      <a:lnTo>
                        <a:pt x="52" y="272"/>
                      </a:lnTo>
                      <a:lnTo>
                        <a:pt x="52" y="271"/>
                      </a:lnTo>
                      <a:lnTo>
                        <a:pt x="52" y="270"/>
                      </a:lnTo>
                      <a:lnTo>
                        <a:pt x="53" y="270"/>
                      </a:lnTo>
                      <a:lnTo>
                        <a:pt x="54" y="269"/>
                      </a:lnTo>
                      <a:lnTo>
                        <a:pt x="55" y="268"/>
                      </a:lnTo>
                      <a:lnTo>
                        <a:pt x="55" y="267"/>
                      </a:lnTo>
                      <a:lnTo>
                        <a:pt x="56" y="267"/>
                      </a:lnTo>
                      <a:lnTo>
                        <a:pt x="57" y="267"/>
                      </a:lnTo>
                      <a:lnTo>
                        <a:pt x="57" y="266"/>
                      </a:lnTo>
                      <a:lnTo>
                        <a:pt x="58" y="266"/>
                      </a:lnTo>
                      <a:lnTo>
                        <a:pt x="59" y="266"/>
                      </a:lnTo>
                      <a:lnTo>
                        <a:pt x="60" y="266"/>
                      </a:lnTo>
                      <a:lnTo>
                        <a:pt x="60" y="267"/>
                      </a:lnTo>
                      <a:lnTo>
                        <a:pt x="60" y="266"/>
                      </a:lnTo>
                      <a:lnTo>
                        <a:pt x="61" y="266"/>
                      </a:lnTo>
                      <a:lnTo>
                        <a:pt x="61" y="265"/>
                      </a:lnTo>
                      <a:lnTo>
                        <a:pt x="61" y="264"/>
                      </a:lnTo>
                      <a:lnTo>
                        <a:pt x="61" y="263"/>
                      </a:lnTo>
                      <a:lnTo>
                        <a:pt x="60" y="263"/>
                      </a:lnTo>
                      <a:lnTo>
                        <a:pt x="61" y="263"/>
                      </a:lnTo>
                      <a:lnTo>
                        <a:pt x="61" y="262"/>
                      </a:lnTo>
                      <a:lnTo>
                        <a:pt x="61" y="261"/>
                      </a:lnTo>
                      <a:lnTo>
                        <a:pt x="63" y="258"/>
                      </a:lnTo>
                      <a:lnTo>
                        <a:pt x="63" y="257"/>
                      </a:lnTo>
                      <a:lnTo>
                        <a:pt x="64" y="255"/>
                      </a:lnTo>
                      <a:lnTo>
                        <a:pt x="66" y="253"/>
                      </a:lnTo>
                      <a:lnTo>
                        <a:pt x="66" y="252"/>
                      </a:lnTo>
                      <a:lnTo>
                        <a:pt x="66" y="251"/>
                      </a:lnTo>
                      <a:lnTo>
                        <a:pt x="67" y="250"/>
                      </a:lnTo>
                      <a:lnTo>
                        <a:pt x="67" y="249"/>
                      </a:lnTo>
                      <a:lnTo>
                        <a:pt x="66" y="248"/>
                      </a:lnTo>
                      <a:lnTo>
                        <a:pt x="65" y="248"/>
                      </a:lnTo>
                      <a:lnTo>
                        <a:pt x="64" y="246"/>
                      </a:lnTo>
                      <a:lnTo>
                        <a:pt x="65" y="246"/>
                      </a:lnTo>
                      <a:lnTo>
                        <a:pt x="65" y="245"/>
                      </a:lnTo>
                      <a:lnTo>
                        <a:pt x="66" y="245"/>
                      </a:lnTo>
                      <a:lnTo>
                        <a:pt x="66" y="244"/>
                      </a:lnTo>
                      <a:lnTo>
                        <a:pt x="67" y="243"/>
                      </a:lnTo>
                      <a:lnTo>
                        <a:pt x="68" y="243"/>
                      </a:lnTo>
                      <a:lnTo>
                        <a:pt x="68" y="242"/>
                      </a:lnTo>
                      <a:lnTo>
                        <a:pt x="69" y="241"/>
                      </a:lnTo>
                      <a:lnTo>
                        <a:pt x="68" y="240"/>
                      </a:lnTo>
                      <a:lnTo>
                        <a:pt x="68" y="239"/>
                      </a:lnTo>
                      <a:lnTo>
                        <a:pt x="67" y="238"/>
                      </a:lnTo>
                      <a:lnTo>
                        <a:pt x="66" y="238"/>
                      </a:lnTo>
                      <a:lnTo>
                        <a:pt x="65" y="238"/>
                      </a:lnTo>
                      <a:lnTo>
                        <a:pt x="65" y="237"/>
                      </a:lnTo>
                      <a:lnTo>
                        <a:pt x="64" y="237"/>
                      </a:lnTo>
                      <a:lnTo>
                        <a:pt x="63" y="237"/>
                      </a:lnTo>
                      <a:lnTo>
                        <a:pt x="62" y="237"/>
                      </a:lnTo>
                      <a:lnTo>
                        <a:pt x="61" y="237"/>
                      </a:lnTo>
                      <a:lnTo>
                        <a:pt x="59" y="237"/>
                      </a:lnTo>
                      <a:lnTo>
                        <a:pt x="58" y="237"/>
                      </a:lnTo>
                      <a:lnTo>
                        <a:pt x="58" y="236"/>
                      </a:lnTo>
                      <a:lnTo>
                        <a:pt x="57" y="236"/>
                      </a:lnTo>
                      <a:lnTo>
                        <a:pt x="57" y="235"/>
                      </a:lnTo>
                      <a:lnTo>
                        <a:pt x="57" y="233"/>
                      </a:lnTo>
                      <a:lnTo>
                        <a:pt x="57" y="232"/>
                      </a:lnTo>
                      <a:lnTo>
                        <a:pt x="57" y="231"/>
                      </a:lnTo>
                      <a:lnTo>
                        <a:pt x="59" y="228"/>
                      </a:lnTo>
                      <a:lnTo>
                        <a:pt x="59" y="227"/>
                      </a:lnTo>
                      <a:lnTo>
                        <a:pt x="60" y="225"/>
                      </a:lnTo>
                      <a:lnTo>
                        <a:pt x="60" y="224"/>
                      </a:lnTo>
                      <a:lnTo>
                        <a:pt x="60" y="223"/>
                      </a:lnTo>
                      <a:lnTo>
                        <a:pt x="59" y="223"/>
                      </a:lnTo>
                      <a:lnTo>
                        <a:pt x="57" y="220"/>
                      </a:lnTo>
                      <a:lnTo>
                        <a:pt x="57" y="218"/>
                      </a:lnTo>
                      <a:lnTo>
                        <a:pt x="56" y="217"/>
                      </a:lnTo>
                      <a:lnTo>
                        <a:pt x="56" y="216"/>
                      </a:lnTo>
                      <a:lnTo>
                        <a:pt x="55" y="215"/>
                      </a:lnTo>
                      <a:lnTo>
                        <a:pt x="55" y="214"/>
                      </a:lnTo>
                      <a:lnTo>
                        <a:pt x="55" y="213"/>
                      </a:lnTo>
                      <a:lnTo>
                        <a:pt x="56" y="212"/>
                      </a:lnTo>
                      <a:lnTo>
                        <a:pt x="56" y="211"/>
                      </a:lnTo>
                      <a:lnTo>
                        <a:pt x="58" y="211"/>
                      </a:lnTo>
                      <a:lnTo>
                        <a:pt x="59" y="211"/>
                      </a:lnTo>
                      <a:lnTo>
                        <a:pt x="60" y="211"/>
                      </a:lnTo>
                      <a:lnTo>
                        <a:pt x="60" y="210"/>
                      </a:lnTo>
                      <a:lnTo>
                        <a:pt x="61" y="209"/>
                      </a:lnTo>
                      <a:lnTo>
                        <a:pt x="62" y="209"/>
                      </a:lnTo>
                      <a:lnTo>
                        <a:pt x="63" y="209"/>
                      </a:lnTo>
                      <a:lnTo>
                        <a:pt x="64" y="209"/>
                      </a:lnTo>
                      <a:lnTo>
                        <a:pt x="65" y="209"/>
                      </a:lnTo>
                      <a:lnTo>
                        <a:pt x="65" y="208"/>
                      </a:lnTo>
                      <a:lnTo>
                        <a:pt x="67" y="207"/>
                      </a:lnTo>
                      <a:lnTo>
                        <a:pt x="68" y="206"/>
                      </a:lnTo>
                      <a:lnTo>
                        <a:pt x="69" y="204"/>
                      </a:lnTo>
                      <a:lnTo>
                        <a:pt x="70" y="203"/>
                      </a:lnTo>
                      <a:lnTo>
                        <a:pt x="71" y="202"/>
                      </a:lnTo>
                      <a:lnTo>
                        <a:pt x="72" y="203"/>
                      </a:lnTo>
                      <a:lnTo>
                        <a:pt x="73" y="203"/>
                      </a:lnTo>
                      <a:lnTo>
                        <a:pt x="74" y="204"/>
                      </a:lnTo>
                      <a:lnTo>
                        <a:pt x="75" y="204"/>
                      </a:lnTo>
                      <a:lnTo>
                        <a:pt x="77" y="205"/>
                      </a:lnTo>
                      <a:lnTo>
                        <a:pt x="78" y="205"/>
                      </a:lnTo>
                      <a:lnTo>
                        <a:pt x="79" y="206"/>
                      </a:lnTo>
                      <a:lnTo>
                        <a:pt x="80" y="207"/>
                      </a:lnTo>
                      <a:lnTo>
                        <a:pt x="81" y="207"/>
                      </a:lnTo>
                      <a:lnTo>
                        <a:pt x="82" y="207"/>
                      </a:lnTo>
                      <a:lnTo>
                        <a:pt x="83" y="206"/>
                      </a:lnTo>
                      <a:lnTo>
                        <a:pt x="84" y="204"/>
                      </a:lnTo>
                      <a:lnTo>
                        <a:pt x="85" y="204"/>
                      </a:lnTo>
                      <a:lnTo>
                        <a:pt x="86" y="203"/>
                      </a:lnTo>
                      <a:lnTo>
                        <a:pt x="86" y="202"/>
                      </a:lnTo>
                      <a:lnTo>
                        <a:pt x="87" y="202"/>
                      </a:lnTo>
                      <a:lnTo>
                        <a:pt x="88" y="202"/>
                      </a:lnTo>
                      <a:lnTo>
                        <a:pt x="89" y="202"/>
                      </a:lnTo>
                      <a:lnTo>
                        <a:pt x="91" y="203"/>
                      </a:lnTo>
                      <a:lnTo>
                        <a:pt x="92" y="203"/>
                      </a:lnTo>
                      <a:lnTo>
                        <a:pt x="92" y="204"/>
                      </a:lnTo>
                      <a:lnTo>
                        <a:pt x="93" y="205"/>
                      </a:lnTo>
                      <a:lnTo>
                        <a:pt x="93" y="206"/>
                      </a:lnTo>
                      <a:lnTo>
                        <a:pt x="94" y="207"/>
                      </a:lnTo>
                      <a:lnTo>
                        <a:pt x="95" y="208"/>
                      </a:lnTo>
                      <a:lnTo>
                        <a:pt x="95" y="209"/>
                      </a:lnTo>
                      <a:lnTo>
                        <a:pt x="96" y="209"/>
                      </a:lnTo>
                      <a:lnTo>
                        <a:pt x="97" y="210"/>
                      </a:lnTo>
                      <a:lnTo>
                        <a:pt x="98" y="210"/>
                      </a:lnTo>
                      <a:lnTo>
                        <a:pt x="99" y="209"/>
                      </a:lnTo>
                      <a:lnTo>
                        <a:pt x="100" y="209"/>
                      </a:lnTo>
                      <a:lnTo>
                        <a:pt x="101" y="209"/>
                      </a:lnTo>
                      <a:lnTo>
                        <a:pt x="102" y="208"/>
                      </a:lnTo>
                      <a:lnTo>
                        <a:pt x="103" y="209"/>
                      </a:lnTo>
                      <a:lnTo>
                        <a:pt x="105" y="208"/>
                      </a:lnTo>
                      <a:lnTo>
                        <a:pt x="106" y="208"/>
                      </a:lnTo>
                      <a:lnTo>
                        <a:pt x="106" y="209"/>
                      </a:lnTo>
                      <a:lnTo>
                        <a:pt x="107" y="209"/>
                      </a:lnTo>
                      <a:lnTo>
                        <a:pt x="108" y="210"/>
                      </a:lnTo>
                      <a:lnTo>
                        <a:pt x="109" y="210"/>
                      </a:lnTo>
                      <a:lnTo>
                        <a:pt x="110" y="210"/>
                      </a:lnTo>
                      <a:lnTo>
                        <a:pt x="111" y="211"/>
                      </a:lnTo>
                      <a:lnTo>
                        <a:pt x="111" y="210"/>
                      </a:lnTo>
                      <a:lnTo>
                        <a:pt x="112" y="209"/>
                      </a:lnTo>
                      <a:lnTo>
                        <a:pt x="113" y="209"/>
                      </a:lnTo>
                      <a:lnTo>
                        <a:pt x="114" y="209"/>
                      </a:lnTo>
                      <a:lnTo>
                        <a:pt x="115" y="209"/>
                      </a:lnTo>
                      <a:lnTo>
                        <a:pt x="117" y="209"/>
                      </a:lnTo>
                      <a:lnTo>
                        <a:pt x="118" y="208"/>
                      </a:lnTo>
                      <a:lnTo>
                        <a:pt x="118" y="209"/>
                      </a:lnTo>
                      <a:lnTo>
                        <a:pt x="119" y="209"/>
                      </a:lnTo>
                      <a:lnTo>
                        <a:pt x="120" y="209"/>
                      </a:lnTo>
                      <a:lnTo>
                        <a:pt x="120" y="208"/>
                      </a:lnTo>
                      <a:lnTo>
                        <a:pt x="121" y="208"/>
                      </a:lnTo>
                      <a:lnTo>
                        <a:pt x="122" y="208"/>
                      </a:lnTo>
                      <a:lnTo>
                        <a:pt x="123" y="208"/>
                      </a:lnTo>
                      <a:lnTo>
                        <a:pt x="124" y="209"/>
                      </a:lnTo>
                      <a:lnTo>
                        <a:pt x="125" y="209"/>
                      </a:lnTo>
                      <a:lnTo>
                        <a:pt x="126" y="209"/>
                      </a:lnTo>
                      <a:lnTo>
                        <a:pt x="127" y="209"/>
                      </a:lnTo>
                      <a:lnTo>
                        <a:pt x="128" y="209"/>
                      </a:lnTo>
                      <a:lnTo>
                        <a:pt x="129" y="208"/>
                      </a:lnTo>
                      <a:lnTo>
                        <a:pt x="130" y="208"/>
                      </a:lnTo>
                      <a:lnTo>
                        <a:pt x="131" y="209"/>
                      </a:lnTo>
                      <a:lnTo>
                        <a:pt x="132" y="208"/>
                      </a:lnTo>
                      <a:lnTo>
                        <a:pt x="133" y="208"/>
                      </a:lnTo>
                      <a:lnTo>
                        <a:pt x="135" y="209"/>
                      </a:lnTo>
                      <a:lnTo>
                        <a:pt x="135" y="208"/>
                      </a:lnTo>
                      <a:lnTo>
                        <a:pt x="136" y="208"/>
                      </a:lnTo>
                      <a:lnTo>
                        <a:pt x="137" y="208"/>
                      </a:lnTo>
                      <a:lnTo>
                        <a:pt x="137" y="209"/>
                      </a:lnTo>
                      <a:lnTo>
                        <a:pt x="138" y="209"/>
                      </a:lnTo>
                      <a:lnTo>
                        <a:pt x="139" y="210"/>
                      </a:lnTo>
                      <a:lnTo>
                        <a:pt x="141" y="211"/>
                      </a:lnTo>
                      <a:lnTo>
                        <a:pt x="142" y="213"/>
                      </a:lnTo>
                      <a:lnTo>
                        <a:pt x="144" y="214"/>
                      </a:lnTo>
                      <a:lnTo>
                        <a:pt x="144" y="215"/>
                      </a:lnTo>
                      <a:lnTo>
                        <a:pt x="145" y="215"/>
                      </a:lnTo>
                      <a:lnTo>
                        <a:pt x="146" y="216"/>
                      </a:lnTo>
                      <a:lnTo>
                        <a:pt x="148" y="217"/>
                      </a:lnTo>
                      <a:lnTo>
                        <a:pt x="149" y="218"/>
                      </a:lnTo>
                      <a:lnTo>
                        <a:pt x="149" y="219"/>
                      </a:lnTo>
                      <a:lnTo>
                        <a:pt x="150" y="220"/>
                      </a:lnTo>
                      <a:lnTo>
                        <a:pt x="152" y="221"/>
                      </a:lnTo>
                      <a:lnTo>
                        <a:pt x="153" y="222"/>
                      </a:lnTo>
                      <a:lnTo>
                        <a:pt x="154" y="222"/>
                      </a:lnTo>
                      <a:lnTo>
                        <a:pt x="155" y="222"/>
                      </a:lnTo>
                      <a:lnTo>
                        <a:pt x="155" y="223"/>
                      </a:lnTo>
                      <a:lnTo>
                        <a:pt x="156" y="223"/>
                      </a:lnTo>
                      <a:lnTo>
                        <a:pt x="157" y="224"/>
                      </a:lnTo>
                      <a:lnTo>
                        <a:pt x="158" y="224"/>
                      </a:lnTo>
                      <a:lnTo>
                        <a:pt x="158" y="225"/>
                      </a:lnTo>
                      <a:lnTo>
                        <a:pt x="159" y="226"/>
                      </a:lnTo>
                      <a:lnTo>
                        <a:pt x="160" y="227"/>
                      </a:lnTo>
                      <a:lnTo>
                        <a:pt x="161" y="228"/>
                      </a:lnTo>
                      <a:lnTo>
                        <a:pt x="161" y="229"/>
                      </a:lnTo>
                      <a:lnTo>
                        <a:pt x="162" y="229"/>
                      </a:lnTo>
                      <a:lnTo>
                        <a:pt x="162" y="230"/>
                      </a:lnTo>
                      <a:lnTo>
                        <a:pt x="162" y="231"/>
                      </a:lnTo>
                      <a:lnTo>
                        <a:pt x="163" y="232"/>
                      </a:lnTo>
                      <a:lnTo>
                        <a:pt x="163" y="233"/>
                      </a:lnTo>
                      <a:lnTo>
                        <a:pt x="163" y="234"/>
                      </a:lnTo>
                      <a:lnTo>
                        <a:pt x="164" y="234"/>
                      </a:lnTo>
                      <a:lnTo>
                        <a:pt x="165" y="235"/>
                      </a:lnTo>
                      <a:lnTo>
                        <a:pt x="164" y="235"/>
                      </a:lnTo>
                      <a:lnTo>
                        <a:pt x="164" y="234"/>
                      </a:lnTo>
                      <a:lnTo>
                        <a:pt x="164" y="235"/>
                      </a:lnTo>
                      <a:lnTo>
                        <a:pt x="163" y="235"/>
                      </a:lnTo>
                      <a:lnTo>
                        <a:pt x="163" y="236"/>
                      </a:lnTo>
                      <a:lnTo>
                        <a:pt x="163" y="237"/>
                      </a:lnTo>
                      <a:lnTo>
                        <a:pt x="162" y="238"/>
                      </a:lnTo>
                      <a:lnTo>
                        <a:pt x="162" y="239"/>
                      </a:lnTo>
                      <a:lnTo>
                        <a:pt x="163" y="239"/>
                      </a:lnTo>
                      <a:lnTo>
                        <a:pt x="164" y="239"/>
                      </a:lnTo>
                      <a:lnTo>
                        <a:pt x="165" y="240"/>
                      </a:lnTo>
                      <a:lnTo>
                        <a:pt x="165" y="239"/>
                      </a:lnTo>
                      <a:lnTo>
                        <a:pt x="165" y="240"/>
                      </a:lnTo>
                      <a:lnTo>
                        <a:pt x="166" y="240"/>
                      </a:lnTo>
                      <a:lnTo>
                        <a:pt x="166" y="241"/>
                      </a:lnTo>
                      <a:lnTo>
                        <a:pt x="167" y="241"/>
                      </a:lnTo>
                      <a:lnTo>
                        <a:pt x="167" y="242"/>
                      </a:lnTo>
                      <a:lnTo>
                        <a:pt x="168" y="242"/>
                      </a:lnTo>
                      <a:lnTo>
                        <a:pt x="169" y="242"/>
                      </a:lnTo>
                      <a:lnTo>
                        <a:pt x="170" y="242"/>
                      </a:lnTo>
                      <a:lnTo>
                        <a:pt x="171" y="242"/>
                      </a:lnTo>
                      <a:lnTo>
                        <a:pt x="171" y="243"/>
                      </a:lnTo>
                      <a:lnTo>
                        <a:pt x="172" y="243"/>
                      </a:lnTo>
                      <a:lnTo>
                        <a:pt x="172" y="244"/>
                      </a:lnTo>
                      <a:lnTo>
                        <a:pt x="173" y="244"/>
                      </a:lnTo>
                      <a:lnTo>
                        <a:pt x="174" y="244"/>
                      </a:lnTo>
                      <a:lnTo>
                        <a:pt x="175" y="245"/>
                      </a:lnTo>
                      <a:lnTo>
                        <a:pt x="176" y="246"/>
                      </a:lnTo>
                      <a:lnTo>
                        <a:pt x="176" y="247"/>
                      </a:lnTo>
                      <a:lnTo>
                        <a:pt x="177" y="248"/>
                      </a:lnTo>
                      <a:lnTo>
                        <a:pt x="177" y="249"/>
                      </a:lnTo>
                      <a:lnTo>
                        <a:pt x="177" y="250"/>
                      </a:lnTo>
                      <a:lnTo>
                        <a:pt x="177" y="251"/>
                      </a:lnTo>
                      <a:lnTo>
                        <a:pt x="178" y="251"/>
                      </a:lnTo>
                      <a:lnTo>
                        <a:pt x="178" y="252"/>
                      </a:lnTo>
                      <a:lnTo>
                        <a:pt x="178" y="253"/>
                      </a:lnTo>
                      <a:lnTo>
                        <a:pt x="178" y="254"/>
                      </a:lnTo>
                      <a:lnTo>
                        <a:pt x="177" y="255"/>
                      </a:lnTo>
                      <a:lnTo>
                        <a:pt x="177" y="256"/>
                      </a:lnTo>
                      <a:lnTo>
                        <a:pt x="178" y="256"/>
                      </a:lnTo>
                      <a:lnTo>
                        <a:pt x="180" y="255"/>
                      </a:lnTo>
                      <a:lnTo>
                        <a:pt x="180" y="254"/>
                      </a:lnTo>
                      <a:lnTo>
                        <a:pt x="181" y="253"/>
                      </a:lnTo>
                      <a:lnTo>
                        <a:pt x="182" y="253"/>
                      </a:lnTo>
                      <a:lnTo>
                        <a:pt x="182" y="254"/>
                      </a:lnTo>
                      <a:lnTo>
                        <a:pt x="183" y="254"/>
                      </a:lnTo>
                      <a:lnTo>
                        <a:pt x="183" y="253"/>
                      </a:lnTo>
                      <a:lnTo>
                        <a:pt x="184" y="253"/>
                      </a:lnTo>
                      <a:lnTo>
                        <a:pt x="184" y="254"/>
                      </a:lnTo>
                      <a:lnTo>
                        <a:pt x="184" y="255"/>
                      </a:lnTo>
                      <a:lnTo>
                        <a:pt x="185" y="255"/>
                      </a:lnTo>
                      <a:lnTo>
                        <a:pt x="186" y="256"/>
                      </a:lnTo>
                      <a:lnTo>
                        <a:pt x="187" y="256"/>
                      </a:lnTo>
                      <a:lnTo>
                        <a:pt x="188" y="256"/>
                      </a:lnTo>
                      <a:lnTo>
                        <a:pt x="188" y="255"/>
                      </a:lnTo>
                      <a:lnTo>
                        <a:pt x="188" y="254"/>
                      </a:lnTo>
                      <a:lnTo>
                        <a:pt x="188" y="253"/>
                      </a:lnTo>
                      <a:lnTo>
                        <a:pt x="189" y="253"/>
                      </a:lnTo>
                      <a:lnTo>
                        <a:pt x="190" y="252"/>
                      </a:lnTo>
                      <a:lnTo>
                        <a:pt x="189" y="251"/>
                      </a:lnTo>
                      <a:lnTo>
                        <a:pt x="190" y="250"/>
                      </a:lnTo>
                      <a:lnTo>
                        <a:pt x="190" y="249"/>
                      </a:lnTo>
                      <a:lnTo>
                        <a:pt x="191" y="249"/>
                      </a:lnTo>
                      <a:lnTo>
                        <a:pt x="192" y="250"/>
                      </a:lnTo>
                      <a:lnTo>
                        <a:pt x="192" y="249"/>
                      </a:lnTo>
                      <a:lnTo>
                        <a:pt x="191" y="249"/>
                      </a:lnTo>
                      <a:lnTo>
                        <a:pt x="192" y="248"/>
                      </a:lnTo>
                      <a:lnTo>
                        <a:pt x="192" y="249"/>
                      </a:lnTo>
                      <a:lnTo>
                        <a:pt x="193" y="248"/>
                      </a:lnTo>
                      <a:lnTo>
                        <a:pt x="193" y="249"/>
                      </a:lnTo>
                      <a:lnTo>
                        <a:pt x="194" y="249"/>
                      </a:lnTo>
                      <a:lnTo>
                        <a:pt x="194" y="248"/>
                      </a:lnTo>
                      <a:lnTo>
                        <a:pt x="195" y="248"/>
                      </a:lnTo>
                      <a:lnTo>
                        <a:pt x="194" y="247"/>
                      </a:lnTo>
                      <a:lnTo>
                        <a:pt x="195" y="247"/>
                      </a:lnTo>
                      <a:lnTo>
                        <a:pt x="195" y="246"/>
                      </a:lnTo>
                      <a:lnTo>
                        <a:pt x="196" y="246"/>
                      </a:lnTo>
                      <a:lnTo>
                        <a:pt x="196" y="247"/>
                      </a:lnTo>
                      <a:lnTo>
                        <a:pt x="197" y="247"/>
                      </a:lnTo>
                      <a:lnTo>
                        <a:pt x="198" y="247"/>
                      </a:lnTo>
                      <a:lnTo>
                        <a:pt x="199" y="247"/>
                      </a:lnTo>
                      <a:lnTo>
                        <a:pt x="199" y="246"/>
                      </a:lnTo>
                      <a:lnTo>
                        <a:pt x="200" y="246"/>
                      </a:lnTo>
                      <a:lnTo>
                        <a:pt x="200" y="245"/>
                      </a:lnTo>
                      <a:lnTo>
                        <a:pt x="199" y="244"/>
                      </a:lnTo>
                      <a:lnTo>
                        <a:pt x="199" y="243"/>
                      </a:lnTo>
                      <a:lnTo>
                        <a:pt x="200" y="243"/>
                      </a:lnTo>
                      <a:lnTo>
                        <a:pt x="201" y="243"/>
                      </a:lnTo>
                      <a:lnTo>
                        <a:pt x="202" y="243"/>
                      </a:lnTo>
                      <a:lnTo>
                        <a:pt x="202" y="244"/>
                      </a:lnTo>
                      <a:lnTo>
                        <a:pt x="202" y="243"/>
                      </a:lnTo>
                      <a:lnTo>
                        <a:pt x="203" y="243"/>
                      </a:lnTo>
                      <a:lnTo>
                        <a:pt x="204" y="243"/>
                      </a:lnTo>
                      <a:lnTo>
                        <a:pt x="205" y="243"/>
                      </a:lnTo>
                      <a:lnTo>
                        <a:pt x="206" y="243"/>
                      </a:lnTo>
                      <a:lnTo>
                        <a:pt x="206" y="242"/>
                      </a:lnTo>
                      <a:lnTo>
                        <a:pt x="206" y="241"/>
                      </a:lnTo>
                      <a:lnTo>
                        <a:pt x="207" y="241"/>
                      </a:lnTo>
                      <a:lnTo>
                        <a:pt x="208" y="241"/>
                      </a:lnTo>
                      <a:lnTo>
                        <a:pt x="208" y="240"/>
                      </a:lnTo>
                      <a:lnTo>
                        <a:pt x="208" y="241"/>
                      </a:lnTo>
                      <a:lnTo>
                        <a:pt x="209" y="241"/>
                      </a:lnTo>
                      <a:lnTo>
                        <a:pt x="210" y="241"/>
                      </a:lnTo>
                      <a:lnTo>
                        <a:pt x="210" y="242"/>
                      </a:lnTo>
                      <a:lnTo>
                        <a:pt x="211" y="243"/>
                      </a:lnTo>
                      <a:lnTo>
                        <a:pt x="211" y="244"/>
                      </a:lnTo>
                      <a:lnTo>
                        <a:pt x="212" y="244"/>
                      </a:lnTo>
                      <a:lnTo>
                        <a:pt x="212" y="245"/>
                      </a:lnTo>
                      <a:lnTo>
                        <a:pt x="213" y="245"/>
                      </a:lnTo>
                      <a:lnTo>
                        <a:pt x="212" y="245"/>
                      </a:lnTo>
                      <a:lnTo>
                        <a:pt x="213" y="246"/>
                      </a:lnTo>
                      <a:lnTo>
                        <a:pt x="214" y="247"/>
                      </a:lnTo>
                      <a:lnTo>
                        <a:pt x="214" y="248"/>
                      </a:lnTo>
                      <a:lnTo>
                        <a:pt x="215" y="248"/>
                      </a:lnTo>
                      <a:lnTo>
                        <a:pt x="215" y="249"/>
                      </a:lnTo>
                      <a:lnTo>
                        <a:pt x="216" y="250"/>
                      </a:lnTo>
                      <a:lnTo>
                        <a:pt x="215" y="250"/>
                      </a:lnTo>
                      <a:lnTo>
                        <a:pt x="215" y="251"/>
                      </a:lnTo>
                      <a:lnTo>
                        <a:pt x="216" y="251"/>
                      </a:lnTo>
                      <a:lnTo>
                        <a:pt x="216" y="252"/>
                      </a:lnTo>
                      <a:lnTo>
                        <a:pt x="217" y="252"/>
                      </a:lnTo>
                      <a:lnTo>
                        <a:pt x="218" y="251"/>
                      </a:lnTo>
                      <a:lnTo>
                        <a:pt x="218" y="252"/>
                      </a:lnTo>
                      <a:lnTo>
                        <a:pt x="219" y="252"/>
                      </a:lnTo>
                      <a:lnTo>
                        <a:pt x="220" y="252"/>
                      </a:lnTo>
                      <a:lnTo>
                        <a:pt x="221" y="252"/>
                      </a:lnTo>
                      <a:lnTo>
                        <a:pt x="221" y="253"/>
                      </a:lnTo>
                      <a:lnTo>
                        <a:pt x="222" y="253"/>
                      </a:lnTo>
                      <a:lnTo>
                        <a:pt x="222" y="252"/>
                      </a:lnTo>
                      <a:lnTo>
                        <a:pt x="223" y="252"/>
                      </a:lnTo>
                      <a:lnTo>
                        <a:pt x="223" y="253"/>
                      </a:lnTo>
                      <a:lnTo>
                        <a:pt x="224" y="252"/>
                      </a:lnTo>
                      <a:lnTo>
                        <a:pt x="224" y="251"/>
                      </a:lnTo>
                      <a:lnTo>
                        <a:pt x="225" y="251"/>
                      </a:lnTo>
                      <a:close/>
                      <a:moveTo>
                        <a:pt x="713" y="1"/>
                      </a:moveTo>
                      <a:lnTo>
                        <a:pt x="713" y="1"/>
                      </a:lnTo>
                      <a:lnTo>
                        <a:pt x="713" y="0"/>
                      </a:lnTo>
                      <a:lnTo>
                        <a:pt x="713" y="1"/>
                      </a:lnTo>
                      <a:lnTo>
                        <a:pt x="713" y="0"/>
                      </a:lnTo>
                      <a:lnTo>
                        <a:pt x="714" y="1"/>
                      </a:lnTo>
                      <a:lnTo>
                        <a:pt x="714" y="0"/>
                      </a:lnTo>
                      <a:lnTo>
                        <a:pt x="714" y="1"/>
                      </a:lnTo>
                      <a:lnTo>
                        <a:pt x="713" y="1"/>
                      </a:lnTo>
                      <a:close/>
                      <a:moveTo>
                        <a:pt x="712" y="2"/>
                      </a:moveTo>
                      <a:lnTo>
                        <a:pt x="712" y="1"/>
                      </a:lnTo>
                      <a:lnTo>
                        <a:pt x="713" y="1"/>
                      </a:lnTo>
                      <a:lnTo>
                        <a:pt x="712" y="2"/>
                      </a:lnTo>
                      <a:close/>
                      <a:moveTo>
                        <a:pt x="712" y="2"/>
                      </a:moveTo>
                      <a:lnTo>
                        <a:pt x="712" y="2"/>
                      </a:lnTo>
                      <a:lnTo>
                        <a:pt x="713" y="2"/>
                      </a:lnTo>
                      <a:lnTo>
                        <a:pt x="712" y="2"/>
                      </a:lnTo>
                      <a:close/>
                      <a:moveTo>
                        <a:pt x="712" y="2"/>
                      </a:moveTo>
                      <a:lnTo>
                        <a:pt x="712" y="2"/>
                      </a:lnTo>
                      <a:close/>
                      <a:moveTo>
                        <a:pt x="712" y="2"/>
                      </a:moveTo>
                      <a:lnTo>
                        <a:pt x="712" y="2"/>
                      </a:lnTo>
                      <a:close/>
                      <a:moveTo>
                        <a:pt x="710" y="3"/>
                      </a:moveTo>
                      <a:lnTo>
                        <a:pt x="711" y="3"/>
                      </a:lnTo>
                      <a:lnTo>
                        <a:pt x="711" y="2"/>
                      </a:lnTo>
                      <a:lnTo>
                        <a:pt x="711" y="3"/>
                      </a:lnTo>
                      <a:lnTo>
                        <a:pt x="711" y="2"/>
                      </a:lnTo>
                      <a:lnTo>
                        <a:pt x="711" y="3"/>
                      </a:lnTo>
                      <a:lnTo>
                        <a:pt x="712" y="2"/>
                      </a:lnTo>
                      <a:lnTo>
                        <a:pt x="712" y="3"/>
                      </a:lnTo>
                      <a:lnTo>
                        <a:pt x="712" y="4"/>
                      </a:lnTo>
                      <a:lnTo>
                        <a:pt x="713" y="4"/>
                      </a:lnTo>
                      <a:lnTo>
                        <a:pt x="712" y="4"/>
                      </a:lnTo>
                      <a:lnTo>
                        <a:pt x="711" y="4"/>
                      </a:lnTo>
                      <a:lnTo>
                        <a:pt x="711" y="5"/>
                      </a:lnTo>
                      <a:lnTo>
                        <a:pt x="710" y="5"/>
                      </a:lnTo>
                      <a:lnTo>
                        <a:pt x="710" y="6"/>
                      </a:lnTo>
                      <a:lnTo>
                        <a:pt x="710" y="5"/>
                      </a:lnTo>
                      <a:lnTo>
                        <a:pt x="709" y="5"/>
                      </a:lnTo>
                      <a:lnTo>
                        <a:pt x="708" y="5"/>
                      </a:lnTo>
                      <a:lnTo>
                        <a:pt x="707" y="5"/>
                      </a:lnTo>
                      <a:lnTo>
                        <a:pt x="706" y="5"/>
                      </a:lnTo>
                      <a:lnTo>
                        <a:pt x="707" y="5"/>
                      </a:lnTo>
                      <a:lnTo>
                        <a:pt x="707" y="4"/>
                      </a:lnTo>
                      <a:lnTo>
                        <a:pt x="708" y="4"/>
                      </a:lnTo>
                      <a:lnTo>
                        <a:pt x="708" y="3"/>
                      </a:lnTo>
                      <a:lnTo>
                        <a:pt x="708" y="4"/>
                      </a:lnTo>
                      <a:lnTo>
                        <a:pt x="709" y="4"/>
                      </a:lnTo>
                      <a:lnTo>
                        <a:pt x="709" y="3"/>
                      </a:lnTo>
                      <a:lnTo>
                        <a:pt x="710" y="3"/>
                      </a:lnTo>
                      <a:close/>
                      <a:moveTo>
                        <a:pt x="709" y="3"/>
                      </a:moveTo>
                      <a:lnTo>
                        <a:pt x="709" y="3"/>
                      </a:lnTo>
                      <a:close/>
                      <a:moveTo>
                        <a:pt x="712" y="4"/>
                      </a:moveTo>
                      <a:lnTo>
                        <a:pt x="712" y="5"/>
                      </a:lnTo>
                      <a:lnTo>
                        <a:pt x="712" y="4"/>
                      </a:lnTo>
                      <a:close/>
                      <a:moveTo>
                        <a:pt x="710" y="5"/>
                      </a:moveTo>
                      <a:lnTo>
                        <a:pt x="710" y="5"/>
                      </a:lnTo>
                      <a:close/>
                      <a:moveTo>
                        <a:pt x="709" y="5"/>
                      </a:moveTo>
                      <a:lnTo>
                        <a:pt x="709" y="5"/>
                      </a:lnTo>
                      <a:close/>
                      <a:moveTo>
                        <a:pt x="709" y="5"/>
                      </a:moveTo>
                      <a:lnTo>
                        <a:pt x="709" y="5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34" name="Freeform 4990"/>
                <p:cNvSpPr>
                  <a:spLocks noEditPoints="1"/>
                </p:cNvSpPr>
                <p:nvPr/>
              </p:nvSpPr>
              <p:spPr bwMode="auto">
                <a:xfrm>
                  <a:off x="3921125" y="2840038"/>
                  <a:ext cx="1119187" cy="1223963"/>
                </a:xfrm>
                <a:custGeom>
                  <a:avLst/>
                  <a:gdLst>
                    <a:gd name="T0" fmla="*/ 2147483646 w 705"/>
                    <a:gd name="T1" fmla="*/ 2147483646 h 771"/>
                    <a:gd name="T2" fmla="*/ 2147483646 w 705"/>
                    <a:gd name="T3" fmla="*/ 2147483646 h 771"/>
                    <a:gd name="T4" fmla="*/ 2147483646 w 705"/>
                    <a:gd name="T5" fmla="*/ 2147483646 h 771"/>
                    <a:gd name="T6" fmla="*/ 2147483646 w 705"/>
                    <a:gd name="T7" fmla="*/ 2147483646 h 771"/>
                    <a:gd name="T8" fmla="*/ 2147483646 w 705"/>
                    <a:gd name="T9" fmla="*/ 2147483646 h 771"/>
                    <a:gd name="T10" fmla="*/ 2147483646 w 705"/>
                    <a:gd name="T11" fmla="*/ 2147483646 h 771"/>
                    <a:gd name="T12" fmla="*/ 2147483646 w 705"/>
                    <a:gd name="T13" fmla="*/ 2147483646 h 771"/>
                    <a:gd name="T14" fmla="*/ 2147483646 w 705"/>
                    <a:gd name="T15" fmla="*/ 2147483646 h 771"/>
                    <a:gd name="T16" fmla="*/ 2147483646 w 705"/>
                    <a:gd name="T17" fmla="*/ 2147483646 h 771"/>
                    <a:gd name="T18" fmla="*/ 2147483646 w 705"/>
                    <a:gd name="T19" fmla="*/ 2147483646 h 771"/>
                    <a:gd name="T20" fmla="*/ 2147483646 w 705"/>
                    <a:gd name="T21" fmla="*/ 2147483646 h 771"/>
                    <a:gd name="T22" fmla="*/ 2147483646 w 705"/>
                    <a:gd name="T23" fmla="*/ 2147483646 h 771"/>
                    <a:gd name="T24" fmla="*/ 2147483646 w 705"/>
                    <a:gd name="T25" fmla="*/ 2147483646 h 771"/>
                    <a:gd name="T26" fmla="*/ 2147483646 w 705"/>
                    <a:gd name="T27" fmla="*/ 2147483646 h 771"/>
                    <a:gd name="T28" fmla="*/ 2147483646 w 705"/>
                    <a:gd name="T29" fmla="*/ 2147483646 h 771"/>
                    <a:gd name="T30" fmla="*/ 2147483646 w 705"/>
                    <a:gd name="T31" fmla="*/ 2147483646 h 771"/>
                    <a:gd name="T32" fmla="*/ 2147483646 w 705"/>
                    <a:gd name="T33" fmla="*/ 2147483646 h 771"/>
                    <a:gd name="T34" fmla="*/ 2147483646 w 705"/>
                    <a:gd name="T35" fmla="*/ 2147483646 h 771"/>
                    <a:gd name="T36" fmla="*/ 2147483646 w 705"/>
                    <a:gd name="T37" fmla="*/ 2147483646 h 771"/>
                    <a:gd name="T38" fmla="*/ 2147483646 w 705"/>
                    <a:gd name="T39" fmla="*/ 2147483646 h 771"/>
                    <a:gd name="T40" fmla="*/ 2147483646 w 705"/>
                    <a:gd name="T41" fmla="*/ 2147483646 h 771"/>
                    <a:gd name="T42" fmla="*/ 2147483646 w 705"/>
                    <a:gd name="T43" fmla="*/ 2147483646 h 771"/>
                    <a:gd name="T44" fmla="*/ 2147483646 w 705"/>
                    <a:gd name="T45" fmla="*/ 2147483646 h 771"/>
                    <a:gd name="T46" fmla="*/ 2147483646 w 705"/>
                    <a:gd name="T47" fmla="*/ 2147483646 h 771"/>
                    <a:gd name="T48" fmla="*/ 2147483646 w 705"/>
                    <a:gd name="T49" fmla="*/ 2147483646 h 771"/>
                    <a:gd name="T50" fmla="*/ 2147483646 w 705"/>
                    <a:gd name="T51" fmla="*/ 2147483646 h 771"/>
                    <a:gd name="T52" fmla="*/ 2147483646 w 705"/>
                    <a:gd name="T53" fmla="*/ 2147483646 h 771"/>
                    <a:gd name="T54" fmla="*/ 2147483646 w 705"/>
                    <a:gd name="T55" fmla="*/ 2147483646 h 771"/>
                    <a:gd name="T56" fmla="*/ 2147483646 w 705"/>
                    <a:gd name="T57" fmla="*/ 2147483646 h 771"/>
                    <a:gd name="T58" fmla="*/ 2147483646 w 705"/>
                    <a:gd name="T59" fmla="*/ 2147483646 h 771"/>
                    <a:gd name="T60" fmla="*/ 2147483646 w 705"/>
                    <a:gd name="T61" fmla="*/ 2147483646 h 771"/>
                    <a:gd name="T62" fmla="*/ 2147483646 w 705"/>
                    <a:gd name="T63" fmla="*/ 2147483646 h 771"/>
                    <a:gd name="T64" fmla="*/ 2147483646 w 705"/>
                    <a:gd name="T65" fmla="*/ 2147483646 h 771"/>
                    <a:gd name="T66" fmla="*/ 2147483646 w 705"/>
                    <a:gd name="T67" fmla="*/ 2147483646 h 771"/>
                    <a:gd name="T68" fmla="*/ 2147483646 w 705"/>
                    <a:gd name="T69" fmla="*/ 2147483646 h 771"/>
                    <a:gd name="T70" fmla="*/ 2147483646 w 705"/>
                    <a:gd name="T71" fmla="*/ 2147483646 h 771"/>
                    <a:gd name="T72" fmla="*/ 2147483646 w 705"/>
                    <a:gd name="T73" fmla="*/ 2147483646 h 771"/>
                    <a:gd name="T74" fmla="*/ 2147483646 w 705"/>
                    <a:gd name="T75" fmla="*/ 2147483646 h 771"/>
                    <a:gd name="T76" fmla="*/ 2147483646 w 705"/>
                    <a:gd name="T77" fmla="*/ 2147483646 h 771"/>
                    <a:gd name="T78" fmla="*/ 2147483646 w 705"/>
                    <a:gd name="T79" fmla="*/ 2147483646 h 771"/>
                    <a:gd name="T80" fmla="*/ 2147483646 w 705"/>
                    <a:gd name="T81" fmla="*/ 2147483646 h 771"/>
                    <a:gd name="T82" fmla="*/ 2147483646 w 705"/>
                    <a:gd name="T83" fmla="*/ 2147483646 h 771"/>
                    <a:gd name="T84" fmla="*/ 2147483646 w 705"/>
                    <a:gd name="T85" fmla="*/ 2147483646 h 771"/>
                    <a:gd name="T86" fmla="*/ 2147483646 w 705"/>
                    <a:gd name="T87" fmla="*/ 2147483646 h 771"/>
                    <a:gd name="T88" fmla="*/ 2147483646 w 705"/>
                    <a:gd name="T89" fmla="*/ 2147483646 h 771"/>
                    <a:gd name="T90" fmla="*/ 2147483646 w 705"/>
                    <a:gd name="T91" fmla="*/ 2147483646 h 771"/>
                    <a:gd name="T92" fmla="*/ 2147483646 w 705"/>
                    <a:gd name="T93" fmla="*/ 2147483646 h 771"/>
                    <a:gd name="T94" fmla="*/ 2147483646 w 705"/>
                    <a:gd name="T95" fmla="*/ 2147483646 h 771"/>
                    <a:gd name="T96" fmla="*/ 2147483646 w 705"/>
                    <a:gd name="T97" fmla="*/ 2147483646 h 771"/>
                    <a:gd name="T98" fmla="*/ 2147483646 w 705"/>
                    <a:gd name="T99" fmla="*/ 2147483646 h 771"/>
                    <a:gd name="T100" fmla="*/ 2147483646 w 705"/>
                    <a:gd name="T101" fmla="*/ 2147483646 h 771"/>
                    <a:gd name="T102" fmla="*/ 2147483646 w 705"/>
                    <a:gd name="T103" fmla="*/ 2147483646 h 771"/>
                    <a:gd name="T104" fmla="*/ 2147483646 w 705"/>
                    <a:gd name="T105" fmla="*/ 2147483646 h 771"/>
                    <a:gd name="T106" fmla="*/ 2147483646 w 705"/>
                    <a:gd name="T107" fmla="*/ 2147483646 h 771"/>
                    <a:gd name="T108" fmla="*/ 2147483646 w 705"/>
                    <a:gd name="T109" fmla="*/ 2147483646 h 771"/>
                    <a:gd name="T110" fmla="*/ 2147483646 w 705"/>
                    <a:gd name="T111" fmla="*/ 2147483646 h 771"/>
                    <a:gd name="T112" fmla="*/ 2147483646 w 705"/>
                    <a:gd name="T113" fmla="*/ 2147483646 h 771"/>
                    <a:gd name="T114" fmla="*/ 2147483646 w 705"/>
                    <a:gd name="T115" fmla="*/ 2147483646 h 771"/>
                    <a:gd name="T116" fmla="*/ 2147483646 w 705"/>
                    <a:gd name="T117" fmla="*/ 2147483646 h 771"/>
                    <a:gd name="T118" fmla="*/ 2147483646 w 705"/>
                    <a:gd name="T119" fmla="*/ 2147483646 h 771"/>
                    <a:gd name="T120" fmla="*/ 2147483646 w 705"/>
                    <a:gd name="T121" fmla="*/ 2147483646 h 771"/>
                    <a:gd name="T122" fmla="*/ 2147483646 w 705"/>
                    <a:gd name="T123" fmla="*/ 2147483646 h 771"/>
                    <a:gd name="T124" fmla="*/ 2147483646 w 705"/>
                    <a:gd name="T125" fmla="*/ 2147483646 h 771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05"/>
                    <a:gd name="T190" fmla="*/ 0 h 771"/>
                    <a:gd name="T191" fmla="*/ 705 w 705"/>
                    <a:gd name="T192" fmla="*/ 771 h 771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05" h="771">
                      <a:moveTo>
                        <a:pt x="417" y="1"/>
                      </a:moveTo>
                      <a:lnTo>
                        <a:pt x="417" y="1"/>
                      </a:lnTo>
                      <a:lnTo>
                        <a:pt x="417" y="2"/>
                      </a:lnTo>
                      <a:lnTo>
                        <a:pt x="418" y="2"/>
                      </a:lnTo>
                      <a:lnTo>
                        <a:pt x="419" y="2"/>
                      </a:lnTo>
                      <a:lnTo>
                        <a:pt x="420" y="2"/>
                      </a:lnTo>
                      <a:lnTo>
                        <a:pt x="421" y="3"/>
                      </a:lnTo>
                      <a:lnTo>
                        <a:pt x="422" y="3"/>
                      </a:lnTo>
                      <a:lnTo>
                        <a:pt x="423" y="3"/>
                      </a:lnTo>
                      <a:lnTo>
                        <a:pt x="424" y="2"/>
                      </a:lnTo>
                      <a:lnTo>
                        <a:pt x="425" y="2"/>
                      </a:lnTo>
                      <a:lnTo>
                        <a:pt x="426" y="2"/>
                      </a:lnTo>
                      <a:lnTo>
                        <a:pt x="426" y="1"/>
                      </a:lnTo>
                      <a:lnTo>
                        <a:pt x="427" y="2"/>
                      </a:lnTo>
                      <a:lnTo>
                        <a:pt x="428" y="2"/>
                      </a:lnTo>
                      <a:lnTo>
                        <a:pt x="429" y="2"/>
                      </a:lnTo>
                      <a:lnTo>
                        <a:pt x="430" y="2"/>
                      </a:lnTo>
                      <a:lnTo>
                        <a:pt x="431" y="2"/>
                      </a:lnTo>
                      <a:lnTo>
                        <a:pt x="432" y="2"/>
                      </a:lnTo>
                      <a:lnTo>
                        <a:pt x="433" y="2"/>
                      </a:lnTo>
                      <a:lnTo>
                        <a:pt x="434" y="2"/>
                      </a:lnTo>
                      <a:lnTo>
                        <a:pt x="435" y="2"/>
                      </a:lnTo>
                      <a:lnTo>
                        <a:pt x="435" y="3"/>
                      </a:lnTo>
                      <a:lnTo>
                        <a:pt x="434" y="3"/>
                      </a:lnTo>
                      <a:lnTo>
                        <a:pt x="434" y="4"/>
                      </a:lnTo>
                      <a:lnTo>
                        <a:pt x="434" y="5"/>
                      </a:lnTo>
                      <a:lnTo>
                        <a:pt x="434" y="6"/>
                      </a:lnTo>
                      <a:lnTo>
                        <a:pt x="435" y="6"/>
                      </a:lnTo>
                      <a:lnTo>
                        <a:pt x="435" y="7"/>
                      </a:lnTo>
                      <a:lnTo>
                        <a:pt x="436" y="8"/>
                      </a:lnTo>
                      <a:lnTo>
                        <a:pt x="437" y="9"/>
                      </a:lnTo>
                      <a:lnTo>
                        <a:pt x="438" y="9"/>
                      </a:lnTo>
                      <a:lnTo>
                        <a:pt x="439" y="9"/>
                      </a:lnTo>
                      <a:lnTo>
                        <a:pt x="440" y="9"/>
                      </a:lnTo>
                      <a:lnTo>
                        <a:pt x="441" y="9"/>
                      </a:lnTo>
                      <a:lnTo>
                        <a:pt x="441" y="10"/>
                      </a:lnTo>
                      <a:lnTo>
                        <a:pt x="441" y="11"/>
                      </a:lnTo>
                      <a:lnTo>
                        <a:pt x="441" y="12"/>
                      </a:lnTo>
                      <a:lnTo>
                        <a:pt x="441" y="13"/>
                      </a:lnTo>
                      <a:lnTo>
                        <a:pt x="441" y="14"/>
                      </a:lnTo>
                      <a:lnTo>
                        <a:pt x="442" y="14"/>
                      </a:lnTo>
                      <a:lnTo>
                        <a:pt x="442" y="13"/>
                      </a:lnTo>
                      <a:lnTo>
                        <a:pt x="443" y="13"/>
                      </a:lnTo>
                      <a:lnTo>
                        <a:pt x="444" y="13"/>
                      </a:lnTo>
                      <a:lnTo>
                        <a:pt x="444" y="12"/>
                      </a:lnTo>
                      <a:lnTo>
                        <a:pt x="445" y="12"/>
                      </a:lnTo>
                      <a:lnTo>
                        <a:pt x="445" y="13"/>
                      </a:lnTo>
                      <a:lnTo>
                        <a:pt x="446" y="13"/>
                      </a:lnTo>
                      <a:lnTo>
                        <a:pt x="446" y="14"/>
                      </a:lnTo>
                      <a:lnTo>
                        <a:pt x="447" y="14"/>
                      </a:lnTo>
                      <a:lnTo>
                        <a:pt x="449" y="14"/>
                      </a:lnTo>
                      <a:lnTo>
                        <a:pt x="450" y="15"/>
                      </a:lnTo>
                      <a:lnTo>
                        <a:pt x="450" y="16"/>
                      </a:lnTo>
                      <a:lnTo>
                        <a:pt x="451" y="16"/>
                      </a:lnTo>
                      <a:lnTo>
                        <a:pt x="451" y="17"/>
                      </a:lnTo>
                      <a:lnTo>
                        <a:pt x="451" y="18"/>
                      </a:lnTo>
                      <a:lnTo>
                        <a:pt x="451" y="19"/>
                      </a:lnTo>
                      <a:lnTo>
                        <a:pt x="452" y="19"/>
                      </a:lnTo>
                      <a:lnTo>
                        <a:pt x="452" y="20"/>
                      </a:lnTo>
                      <a:lnTo>
                        <a:pt x="452" y="21"/>
                      </a:lnTo>
                      <a:lnTo>
                        <a:pt x="453" y="21"/>
                      </a:lnTo>
                      <a:lnTo>
                        <a:pt x="453" y="22"/>
                      </a:lnTo>
                      <a:lnTo>
                        <a:pt x="453" y="23"/>
                      </a:lnTo>
                      <a:lnTo>
                        <a:pt x="454" y="23"/>
                      </a:lnTo>
                      <a:lnTo>
                        <a:pt x="454" y="24"/>
                      </a:lnTo>
                      <a:lnTo>
                        <a:pt x="454" y="26"/>
                      </a:lnTo>
                      <a:lnTo>
                        <a:pt x="454" y="27"/>
                      </a:lnTo>
                      <a:lnTo>
                        <a:pt x="455" y="28"/>
                      </a:lnTo>
                      <a:lnTo>
                        <a:pt x="455" y="29"/>
                      </a:lnTo>
                      <a:lnTo>
                        <a:pt x="455" y="30"/>
                      </a:lnTo>
                      <a:lnTo>
                        <a:pt x="456" y="30"/>
                      </a:lnTo>
                      <a:lnTo>
                        <a:pt x="456" y="31"/>
                      </a:lnTo>
                      <a:lnTo>
                        <a:pt x="456" y="32"/>
                      </a:lnTo>
                      <a:lnTo>
                        <a:pt x="456" y="33"/>
                      </a:lnTo>
                      <a:lnTo>
                        <a:pt x="456" y="34"/>
                      </a:lnTo>
                      <a:lnTo>
                        <a:pt x="456" y="35"/>
                      </a:lnTo>
                      <a:lnTo>
                        <a:pt x="457" y="35"/>
                      </a:lnTo>
                      <a:lnTo>
                        <a:pt x="458" y="36"/>
                      </a:lnTo>
                      <a:lnTo>
                        <a:pt x="459" y="36"/>
                      </a:lnTo>
                      <a:lnTo>
                        <a:pt x="460" y="36"/>
                      </a:lnTo>
                      <a:lnTo>
                        <a:pt x="460" y="37"/>
                      </a:lnTo>
                      <a:lnTo>
                        <a:pt x="461" y="37"/>
                      </a:lnTo>
                      <a:lnTo>
                        <a:pt x="461" y="38"/>
                      </a:lnTo>
                      <a:lnTo>
                        <a:pt x="462" y="38"/>
                      </a:lnTo>
                      <a:lnTo>
                        <a:pt x="463" y="39"/>
                      </a:lnTo>
                      <a:lnTo>
                        <a:pt x="464" y="39"/>
                      </a:lnTo>
                      <a:lnTo>
                        <a:pt x="464" y="40"/>
                      </a:lnTo>
                      <a:lnTo>
                        <a:pt x="466" y="39"/>
                      </a:lnTo>
                      <a:lnTo>
                        <a:pt x="466" y="40"/>
                      </a:lnTo>
                      <a:lnTo>
                        <a:pt x="466" y="41"/>
                      </a:lnTo>
                      <a:lnTo>
                        <a:pt x="467" y="41"/>
                      </a:lnTo>
                      <a:lnTo>
                        <a:pt x="467" y="42"/>
                      </a:lnTo>
                      <a:lnTo>
                        <a:pt x="466" y="42"/>
                      </a:lnTo>
                      <a:lnTo>
                        <a:pt x="467" y="42"/>
                      </a:lnTo>
                      <a:lnTo>
                        <a:pt x="466" y="43"/>
                      </a:lnTo>
                      <a:lnTo>
                        <a:pt x="466" y="44"/>
                      </a:lnTo>
                      <a:lnTo>
                        <a:pt x="466" y="45"/>
                      </a:lnTo>
                      <a:lnTo>
                        <a:pt x="464" y="47"/>
                      </a:lnTo>
                      <a:lnTo>
                        <a:pt x="465" y="47"/>
                      </a:lnTo>
                      <a:lnTo>
                        <a:pt x="465" y="48"/>
                      </a:lnTo>
                      <a:lnTo>
                        <a:pt x="465" y="49"/>
                      </a:lnTo>
                      <a:lnTo>
                        <a:pt x="465" y="50"/>
                      </a:lnTo>
                      <a:lnTo>
                        <a:pt x="464" y="51"/>
                      </a:lnTo>
                      <a:lnTo>
                        <a:pt x="463" y="51"/>
                      </a:lnTo>
                      <a:lnTo>
                        <a:pt x="462" y="52"/>
                      </a:lnTo>
                      <a:lnTo>
                        <a:pt x="461" y="52"/>
                      </a:lnTo>
                      <a:lnTo>
                        <a:pt x="461" y="51"/>
                      </a:lnTo>
                      <a:lnTo>
                        <a:pt x="460" y="52"/>
                      </a:lnTo>
                      <a:lnTo>
                        <a:pt x="459" y="53"/>
                      </a:lnTo>
                      <a:lnTo>
                        <a:pt x="460" y="53"/>
                      </a:lnTo>
                      <a:lnTo>
                        <a:pt x="460" y="54"/>
                      </a:lnTo>
                      <a:lnTo>
                        <a:pt x="461" y="54"/>
                      </a:lnTo>
                      <a:lnTo>
                        <a:pt x="461" y="55"/>
                      </a:lnTo>
                      <a:lnTo>
                        <a:pt x="460" y="55"/>
                      </a:lnTo>
                      <a:lnTo>
                        <a:pt x="460" y="56"/>
                      </a:lnTo>
                      <a:lnTo>
                        <a:pt x="460" y="57"/>
                      </a:lnTo>
                      <a:lnTo>
                        <a:pt x="460" y="58"/>
                      </a:lnTo>
                      <a:lnTo>
                        <a:pt x="460" y="59"/>
                      </a:lnTo>
                      <a:lnTo>
                        <a:pt x="460" y="60"/>
                      </a:lnTo>
                      <a:lnTo>
                        <a:pt x="459" y="60"/>
                      </a:lnTo>
                      <a:lnTo>
                        <a:pt x="458" y="60"/>
                      </a:lnTo>
                      <a:lnTo>
                        <a:pt x="458" y="61"/>
                      </a:lnTo>
                      <a:lnTo>
                        <a:pt x="458" y="62"/>
                      </a:lnTo>
                      <a:lnTo>
                        <a:pt x="458" y="63"/>
                      </a:lnTo>
                      <a:lnTo>
                        <a:pt x="457" y="64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1" y="63"/>
                      </a:lnTo>
                      <a:lnTo>
                        <a:pt x="462" y="64"/>
                      </a:lnTo>
                      <a:lnTo>
                        <a:pt x="463" y="64"/>
                      </a:lnTo>
                      <a:lnTo>
                        <a:pt x="464" y="65"/>
                      </a:lnTo>
                      <a:lnTo>
                        <a:pt x="466" y="66"/>
                      </a:lnTo>
                      <a:lnTo>
                        <a:pt x="467" y="66"/>
                      </a:lnTo>
                      <a:lnTo>
                        <a:pt x="468" y="67"/>
                      </a:lnTo>
                      <a:lnTo>
                        <a:pt x="469" y="67"/>
                      </a:lnTo>
                      <a:lnTo>
                        <a:pt x="470" y="66"/>
                      </a:lnTo>
                      <a:lnTo>
                        <a:pt x="471" y="66"/>
                      </a:lnTo>
                      <a:lnTo>
                        <a:pt x="472" y="66"/>
                      </a:lnTo>
                      <a:lnTo>
                        <a:pt x="473" y="66"/>
                      </a:lnTo>
                      <a:lnTo>
                        <a:pt x="474" y="66"/>
                      </a:lnTo>
                      <a:lnTo>
                        <a:pt x="474" y="65"/>
                      </a:lnTo>
                      <a:lnTo>
                        <a:pt x="475" y="64"/>
                      </a:lnTo>
                      <a:lnTo>
                        <a:pt x="475" y="63"/>
                      </a:lnTo>
                      <a:lnTo>
                        <a:pt x="476" y="63"/>
                      </a:lnTo>
                      <a:lnTo>
                        <a:pt x="476" y="62"/>
                      </a:lnTo>
                      <a:lnTo>
                        <a:pt x="477" y="62"/>
                      </a:lnTo>
                      <a:lnTo>
                        <a:pt x="478" y="62"/>
                      </a:lnTo>
                      <a:lnTo>
                        <a:pt x="479" y="62"/>
                      </a:lnTo>
                      <a:lnTo>
                        <a:pt x="479" y="63"/>
                      </a:lnTo>
                      <a:lnTo>
                        <a:pt x="480" y="63"/>
                      </a:lnTo>
                      <a:lnTo>
                        <a:pt x="481" y="63"/>
                      </a:lnTo>
                      <a:lnTo>
                        <a:pt x="482" y="62"/>
                      </a:lnTo>
                      <a:lnTo>
                        <a:pt x="482" y="61"/>
                      </a:lnTo>
                      <a:lnTo>
                        <a:pt x="484" y="59"/>
                      </a:lnTo>
                      <a:lnTo>
                        <a:pt x="484" y="58"/>
                      </a:lnTo>
                      <a:lnTo>
                        <a:pt x="485" y="58"/>
                      </a:lnTo>
                      <a:lnTo>
                        <a:pt x="485" y="59"/>
                      </a:lnTo>
                      <a:lnTo>
                        <a:pt x="486" y="59"/>
                      </a:lnTo>
                      <a:lnTo>
                        <a:pt x="487" y="60"/>
                      </a:lnTo>
                      <a:lnTo>
                        <a:pt x="488" y="60"/>
                      </a:lnTo>
                      <a:lnTo>
                        <a:pt x="489" y="61"/>
                      </a:lnTo>
                      <a:lnTo>
                        <a:pt x="490" y="60"/>
                      </a:lnTo>
                      <a:lnTo>
                        <a:pt x="491" y="59"/>
                      </a:lnTo>
                      <a:lnTo>
                        <a:pt x="491" y="58"/>
                      </a:lnTo>
                      <a:lnTo>
                        <a:pt x="491" y="57"/>
                      </a:lnTo>
                      <a:lnTo>
                        <a:pt x="492" y="56"/>
                      </a:lnTo>
                      <a:lnTo>
                        <a:pt x="492" y="55"/>
                      </a:lnTo>
                      <a:lnTo>
                        <a:pt x="493" y="54"/>
                      </a:lnTo>
                      <a:lnTo>
                        <a:pt x="494" y="53"/>
                      </a:lnTo>
                      <a:lnTo>
                        <a:pt x="494" y="52"/>
                      </a:lnTo>
                      <a:lnTo>
                        <a:pt x="494" y="51"/>
                      </a:lnTo>
                      <a:lnTo>
                        <a:pt x="495" y="50"/>
                      </a:lnTo>
                      <a:lnTo>
                        <a:pt x="495" y="49"/>
                      </a:lnTo>
                      <a:lnTo>
                        <a:pt x="495" y="48"/>
                      </a:lnTo>
                      <a:lnTo>
                        <a:pt x="496" y="47"/>
                      </a:lnTo>
                      <a:lnTo>
                        <a:pt x="496" y="46"/>
                      </a:lnTo>
                      <a:lnTo>
                        <a:pt x="496" y="45"/>
                      </a:lnTo>
                      <a:lnTo>
                        <a:pt x="496" y="44"/>
                      </a:lnTo>
                      <a:lnTo>
                        <a:pt x="496" y="43"/>
                      </a:lnTo>
                      <a:lnTo>
                        <a:pt x="496" y="41"/>
                      </a:lnTo>
                      <a:lnTo>
                        <a:pt x="497" y="39"/>
                      </a:lnTo>
                      <a:lnTo>
                        <a:pt x="498" y="38"/>
                      </a:lnTo>
                      <a:lnTo>
                        <a:pt x="498" y="37"/>
                      </a:lnTo>
                      <a:lnTo>
                        <a:pt x="499" y="37"/>
                      </a:lnTo>
                      <a:lnTo>
                        <a:pt x="500" y="36"/>
                      </a:lnTo>
                      <a:lnTo>
                        <a:pt x="501" y="36"/>
                      </a:lnTo>
                      <a:lnTo>
                        <a:pt x="502" y="37"/>
                      </a:lnTo>
                      <a:lnTo>
                        <a:pt x="503" y="37"/>
                      </a:lnTo>
                      <a:lnTo>
                        <a:pt x="503" y="38"/>
                      </a:lnTo>
                      <a:lnTo>
                        <a:pt x="504" y="39"/>
                      </a:lnTo>
                      <a:lnTo>
                        <a:pt x="505" y="40"/>
                      </a:lnTo>
                      <a:lnTo>
                        <a:pt x="505" y="41"/>
                      </a:lnTo>
                      <a:lnTo>
                        <a:pt x="506" y="41"/>
                      </a:lnTo>
                      <a:lnTo>
                        <a:pt x="507" y="41"/>
                      </a:lnTo>
                      <a:lnTo>
                        <a:pt x="508" y="41"/>
                      </a:lnTo>
                      <a:lnTo>
                        <a:pt x="509" y="41"/>
                      </a:lnTo>
                      <a:lnTo>
                        <a:pt x="510" y="41"/>
                      </a:lnTo>
                      <a:lnTo>
                        <a:pt x="511" y="41"/>
                      </a:lnTo>
                      <a:lnTo>
                        <a:pt x="511" y="40"/>
                      </a:lnTo>
                      <a:lnTo>
                        <a:pt x="512" y="39"/>
                      </a:lnTo>
                      <a:lnTo>
                        <a:pt x="513" y="39"/>
                      </a:lnTo>
                      <a:lnTo>
                        <a:pt x="513" y="38"/>
                      </a:lnTo>
                      <a:lnTo>
                        <a:pt x="515" y="38"/>
                      </a:lnTo>
                      <a:lnTo>
                        <a:pt x="516" y="39"/>
                      </a:lnTo>
                      <a:lnTo>
                        <a:pt x="517" y="39"/>
                      </a:lnTo>
                      <a:lnTo>
                        <a:pt x="518" y="39"/>
                      </a:lnTo>
                      <a:lnTo>
                        <a:pt x="519" y="39"/>
                      </a:lnTo>
                      <a:lnTo>
                        <a:pt x="520" y="39"/>
                      </a:lnTo>
                      <a:lnTo>
                        <a:pt x="521" y="38"/>
                      </a:lnTo>
                      <a:lnTo>
                        <a:pt x="522" y="38"/>
                      </a:lnTo>
                      <a:lnTo>
                        <a:pt x="523" y="37"/>
                      </a:lnTo>
                      <a:lnTo>
                        <a:pt x="523" y="36"/>
                      </a:lnTo>
                      <a:lnTo>
                        <a:pt x="524" y="35"/>
                      </a:lnTo>
                      <a:lnTo>
                        <a:pt x="525" y="35"/>
                      </a:lnTo>
                      <a:lnTo>
                        <a:pt x="525" y="34"/>
                      </a:lnTo>
                      <a:lnTo>
                        <a:pt x="526" y="33"/>
                      </a:lnTo>
                      <a:lnTo>
                        <a:pt x="527" y="33"/>
                      </a:lnTo>
                      <a:lnTo>
                        <a:pt x="528" y="32"/>
                      </a:lnTo>
                      <a:lnTo>
                        <a:pt x="528" y="31"/>
                      </a:lnTo>
                      <a:lnTo>
                        <a:pt x="529" y="30"/>
                      </a:lnTo>
                      <a:lnTo>
                        <a:pt x="528" y="29"/>
                      </a:lnTo>
                      <a:lnTo>
                        <a:pt x="529" y="28"/>
                      </a:lnTo>
                      <a:lnTo>
                        <a:pt x="528" y="27"/>
                      </a:lnTo>
                      <a:lnTo>
                        <a:pt x="528" y="26"/>
                      </a:lnTo>
                      <a:lnTo>
                        <a:pt x="528" y="25"/>
                      </a:lnTo>
                      <a:lnTo>
                        <a:pt x="527" y="24"/>
                      </a:lnTo>
                      <a:lnTo>
                        <a:pt x="527" y="23"/>
                      </a:lnTo>
                      <a:lnTo>
                        <a:pt x="527" y="22"/>
                      </a:lnTo>
                      <a:lnTo>
                        <a:pt x="528" y="21"/>
                      </a:lnTo>
                      <a:lnTo>
                        <a:pt x="529" y="21"/>
                      </a:lnTo>
                      <a:lnTo>
                        <a:pt x="531" y="21"/>
                      </a:lnTo>
                      <a:lnTo>
                        <a:pt x="532" y="21"/>
                      </a:lnTo>
                      <a:lnTo>
                        <a:pt x="533" y="21"/>
                      </a:lnTo>
                      <a:lnTo>
                        <a:pt x="534" y="21"/>
                      </a:lnTo>
                      <a:lnTo>
                        <a:pt x="535" y="21"/>
                      </a:lnTo>
                      <a:lnTo>
                        <a:pt x="536" y="21"/>
                      </a:lnTo>
                      <a:lnTo>
                        <a:pt x="537" y="21"/>
                      </a:lnTo>
                      <a:lnTo>
                        <a:pt x="538" y="21"/>
                      </a:lnTo>
                      <a:lnTo>
                        <a:pt x="538" y="20"/>
                      </a:lnTo>
                      <a:lnTo>
                        <a:pt x="539" y="20"/>
                      </a:lnTo>
                      <a:lnTo>
                        <a:pt x="540" y="20"/>
                      </a:lnTo>
                      <a:lnTo>
                        <a:pt x="541" y="20"/>
                      </a:lnTo>
                      <a:lnTo>
                        <a:pt x="542" y="20"/>
                      </a:lnTo>
                      <a:lnTo>
                        <a:pt x="543" y="21"/>
                      </a:lnTo>
                      <a:lnTo>
                        <a:pt x="544" y="20"/>
                      </a:lnTo>
                      <a:lnTo>
                        <a:pt x="545" y="20"/>
                      </a:lnTo>
                      <a:lnTo>
                        <a:pt x="545" y="19"/>
                      </a:lnTo>
                      <a:lnTo>
                        <a:pt x="545" y="17"/>
                      </a:lnTo>
                      <a:lnTo>
                        <a:pt x="545" y="16"/>
                      </a:lnTo>
                      <a:lnTo>
                        <a:pt x="545" y="14"/>
                      </a:lnTo>
                      <a:lnTo>
                        <a:pt x="544" y="12"/>
                      </a:lnTo>
                      <a:lnTo>
                        <a:pt x="544" y="10"/>
                      </a:lnTo>
                      <a:lnTo>
                        <a:pt x="545" y="10"/>
                      </a:lnTo>
                      <a:lnTo>
                        <a:pt x="547" y="10"/>
                      </a:lnTo>
                      <a:lnTo>
                        <a:pt x="548" y="10"/>
                      </a:lnTo>
                      <a:lnTo>
                        <a:pt x="549" y="10"/>
                      </a:lnTo>
                      <a:lnTo>
                        <a:pt x="551" y="10"/>
                      </a:lnTo>
                      <a:lnTo>
                        <a:pt x="552" y="10"/>
                      </a:lnTo>
                      <a:lnTo>
                        <a:pt x="552" y="9"/>
                      </a:lnTo>
                      <a:lnTo>
                        <a:pt x="553" y="9"/>
                      </a:lnTo>
                      <a:lnTo>
                        <a:pt x="554" y="9"/>
                      </a:lnTo>
                      <a:lnTo>
                        <a:pt x="554" y="8"/>
                      </a:lnTo>
                      <a:lnTo>
                        <a:pt x="555" y="8"/>
                      </a:lnTo>
                      <a:lnTo>
                        <a:pt x="556" y="8"/>
                      </a:lnTo>
                      <a:lnTo>
                        <a:pt x="556" y="7"/>
                      </a:lnTo>
                      <a:lnTo>
                        <a:pt x="557" y="7"/>
                      </a:lnTo>
                      <a:lnTo>
                        <a:pt x="558" y="7"/>
                      </a:lnTo>
                      <a:lnTo>
                        <a:pt x="559" y="7"/>
                      </a:lnTo>
                      <a:lnTo>
                        <a:pt x="560" y="7"/>
                      </a:lnTo>
                      <a:lnTo>
                        <a:pt x="561" y="6"/>
                      </a:lnTo>
                      <a:lnTo>
                        <a:pt x="562" y="6"/>
                      </a:lnTo>
                      <a:lnTo>
                        <a:pt x="563" y="5"/>
                      </a:lnTo>
                      <a:lnTo>
                        <a:pt x="563" y="4"/>
                      </a:lnTo>
                      <a:lnTo>
                        <a:pt x="564" y="4"/>
                      </a:lnTo>
                      <a:lnTo>
                        <a:pt x="565" y="4"/>
                      </a:lnTo>
                      <a:lnTo>
                        <a:pt x="566" y="3"/>
                      </a:lnTo>
                      <a:lnTo>
                        <a:pt x="567" y="3"/>
                      </a:lnTo>
                      <a:lnTo>
                        <a:pt x="568" y="2"/>
                      </a:lnTo>
                      <a:lnTo>
                        <a:pt x="569" y="2"/>
                      </a:lnTo>
                      <a:lnTo>
                        <a:pt x="570" y="3"/>
                      </a:lnTo>
                      <a:lnTo>
                        <a:pt x="570" y="4"/>
                      </a:lnTo>
                      <a:lnTo>
                        <a:pt x="571" y="4"/>
                      </a:lnTo>
                      <a:lnTo>
                        <a:pt x="571" y="5"/>
                      </a:lnTo>
                      <a:lnTo>
                        <a:pt x="572" y="5"/>
                      </a:lnTo>
                      <a:lnTo>
                        <a:pt x="573" y="5"/>
                      </a:lnTo>
                      <a:lnTo>
                        <a:pt x="574" y="5"/>
                      </a:lnTo>
                      <a:lnTo>
                        <a:pt x="575" y="5"/>
                      </a:lnTo>
                      <a:lnTo>
                        <a:pt x="576" y="6"/>
                      </a:lnTo>
                      <a:lnTo>
                        <a:pt x="577" y="7"/>
                      </a:lnTo>
                      <a:lnTo>
                        <a:pt x="577" y="8"/>
                      </a:lnTo>
                      <a:lnTo>
                        <a:pt x="577" y="9"/>
                      </a:lnTo>
                      <a:lnTo>
                        <a:pt x="577" y="10"/>
                      </a:lnTo>
                      <a:lnTo>
                        <a:pt x="578" y="10"/>
                      </a:lnTo>
                      <a:lnTo>
                        <a:pt x="578" y="11"/>
                      </a:lnTo>
                      <a:lnTo>
                        <a:pt x="579" y="12"/>
                      </a:lnTo>
                      <a:lnTo>
                        <a:pt x="578" y="12"/>
                      </a:lnTo>
                      <a:lnTo>
                        <a:pt x="578" y="13"/>
                      </a:lnTo>
                      <a:lnTo>
                        <a:pt x="578" y="14"/>
                      </a:lnTo>
                      <a:lnTo>
                        <a:pt x="578" y="15"/>
                      </a:lnTo>
                      <a:lnTo>
                        <a:pt x="578" y="16"/>
                      </a:lnTo>
                      <a:lnTo>
                        <a:pt x="579" y="17"/>
                      </a:lnTo>
                      <a:lnTo>
                        <a:pt x="580" y="18"/>
                      </a:lnTo>
                      <a:lnTo>
                        <a:pt x="582" y="18"/>
                      </a:lnTo>
                      <a:lnTo>
                        <a:pt x="583" y="18"/>
                      </a:lnTo>
                      <a:lnTo>
                        <a:pt x="584" y="17"/>
                      </a:lnTo>
                      <a:lnTo>
                        <a:pt x="585" y="17"/>
                      </a:lnTo>
                      <a:lnTo>
                        <a:pt x="585" y="18"/>
                      </a:lnTo>
                      <a:lnTo>
                        <a:pt x="587" y="19"/>
                      </a:lnTo>
                      <a:lnTo>
                        <a:pt x="588" y="19"/>
                      </a:lnTo>
                      <a:lnTo>
                        <a:pt x="589" y="19"/>
                      </a:lnTo>
                      <a:lnTo>
                        <a:pt x="592" y="21"/>
                      </a:lnTo>
                      <a:lnTo>
                        <a:pt x="593" y="21"/>
                      </a:lnTo>
                      <a:lnTo>
                        <a:pt x="594" y="21"/>
                      </a:lnTo>
                      <a:lnTo>
                        <a:pt x="595" y="22"/>
                      </a:lnTo>
                      <a:lnTo>
                        <a:pt x="596" y="23"/>
                      </a:lnTo>
                      <a:lnTo>
                        <a:pt x="597" y="24"/>
                      </a:lnTo>
                      <a:lnTo>
                        <a:pt x="598" y="25"/>
                      </a:lnTo>
                      <a:lnTo>
                        <a:pt x="598" y="26"/>
                      </a:lnTo>
                      <a:lnTo>
                        <a:pt x="599" y="26"/>
                      </a:lnTo>
                      <a:lnTo>
                        <a:pt x="600" y="27"/>
                      </a:lnTo>
                      <a:lnTo>
                        <a:pt x="601" y="27"/>
                      </a:lnTo>
                      <a:lnTo>
                        <a:pt x="602" y="27"/>
                      </a:lnTo>
                      <a:lnTo>
                        <a:pt x="603" y="27"/>
                      </a:lnTo>
                      <a:lnTo>
                        <a:pt x="604" y="27"/>
                      </a:lnTo>
                      <a:lnTo>
                        <a:pt x="605" y="27"/>
                      </a:lnTo>
                      <a:lnTo>
                        <a:pt x="606" y="26"/>
                      </a:lnTo>
                      <a:lnTo>
                        <a:pt x="608" y="26"/>
                      </a:lnTo>
                      <a:lnTo>
                        <a:pt x="609" y="27"/>
                      </a:lnTo>
                      <a:lnTo>
                        <a:pt x="610" y="27"/>
                      </a:lnTo>
                      <a:lnTo>
                        <a:pt x="611" y="27"/>
                      </a:lnTo>
                      <a:lnTo>
                        <a:pt x="613" y="28"/>
                      </a:lnTo>
                      <a:lnTo>
                        <a:pt x="613" y="29"/>
                      </a:lnTo>
                      <a:lnTo>
                        <a:pt x="614" y="30"/>
                      </a:lnTo>
                      <a:lnTo>
                        <a:pt x="614" y="31"/>
                      </a:lnTo>
                      <a:lnTo>
                        <a:pt x="615" y="31"/>
                      </a:lnTo>
                      <a:lnTo>
                        <a:pt x="615" y="32"/>
                      </a:lnTo>
                      <a:lnTo>
                        <a:pt x="616" y="32"/>
                      </a:lnTo>
                      <a:lnTo>
                        <a:pt x="617" y="33"/>
                      </a:lnTo>
                      <a:lnTo>
                        <a:pt x="618" y="33"/>
                      </a:lnTo>
                      <a:lnTo>
                        <a:pt x="618" y="34"/>
                      </a:lnTo>
                      <a:lnTo>
                        <a:pt x="619" y="35"/>
                      </a:lnTo>
                      <a:lnTo>
                        <a:pt x="619" y="36"/>
                      </a:lnTo>
                      <a:lnTo>
                        <a:pt x="619" y="37"/>
                      </a:lnTo>
                      <a:lnTo>
                        <a:pt x="619" y="39"/>
                      </a:lnTo>
                      <a:lnTo>
                        <a:pt x="619" y="41"/>
                      </a:lnTo>
                      <a:lnTo>
                        <a:pt x="620" y="42"/>
                      </a:lnTo>
                      <a:lnTo>
                        <a:pt x="620" y="43"/>
                      </a:lnTo>
                      <a:lnTo>
                        <a:pt x="621" y="43"/>
                      </a:lnTo>
                      <a:lnTo>
                        <a:pt x="621" y="44"/>
                      </a:lnTo>
                      <a:lnTo>
                        <a:pt x="622" y="44"/>
                      </a:lnTo>
                      <a:lnTo>
                        <a:pt x="623" y="44"/>
                      </a:lnTo>
                      <a:lnTo>
                        <a:pt x="624" y="44"/>
                      </a:lnTo>
                      <a:lnTo>
                        <a:pt x="625" y="43"/>
                      </a:lnTo>
                      <a:lnTo>
                        <a:pt x="625" y="42"/>
                      </a:lnTo>
                      <a:lnTo>
                        <a:pt x="625" y="41"/>
                      </a:lnTo>
                      <a:lnTo>
                        <a:pt x="625" y="40"/>
                      </a:lnTo>
                      <a:lnTo>
                        <a:pt x="626" y="39"/>
                      </a:lnTo>
                      <a:lnTo>
                        <a:pt x="626" y="37"/>
                      </a:lnTo>
                      <a:lnTo>
                        <a:pt x="626" y="36"/>
                      </a:lnTo>
                      <a:lnTo>
                        <a:pt x="627" y="35"/>
                      </a:lnTo>
                      <a:lnTo>
                        <a:pt x="628" y="34"/>
                      </a:lnTo>
                      <a:lnTo>
                        <a:pt x="628" y="33"/>
                      </a:lnTo>
                      <a:lnTo>
                        <a:pt x="629" y="33"/>
                      </a:lnTo>
                      <a:lnTo>
                        <a:pt x="630" y="32"/>
                      </a:lnTo>
                      <a:lnTo>
                        <a:pt x="631" y="32"/>
                      </a:lnTo>
                      <a:lnTo>
                        <a:pt x="633" y="33"/>
                      </a:lnTo>
                      <a:lnTo>
                        <a:pt x="634" y="34"/>
                      </a:lnTo>
                      <a:lnTo>
                        <a:pt x="636" y="35"/>
                      </a:lnTo>
                      <a:lnTo>
                        <a:pt x="636" y="36"/>
                      </a:lnTo>
                      <a:lnTo>
                        <a:pt x="636" y="37"/>
                      </a:lnTo>
                      <a:lnTo>
                        <a:pt x="636" y="38"/>
                      </a:lnTo>
                      <a:lnTo>
                        <a:pt x="636" y="39"/>
                      </a:lnTo>
                      <a:lnTo>
                        <a:pt x="635" y="39"/>
                      </a:lnTo>
                      <a:lnTo>
                        <a:pt x="635" y="40"/>
                      </a:lnTo>
                      <a:lnTo>
                        <a:pt x="634" y="40"/>
                      </a:lnTo>
                      <a:lnTo>
                        <a:pt x="633" y="41"/>
                      </a:lnTo>
                      <a:lnTo>
                        <a:pt x="632" y="41"/>
                      </a:lnTo>
                      <a:lnTo>
                        <a:pt x="632" y="42"/>
                      </a:lnTo>
                      <a:lnTo>
                        <a:pt x="632" y="43"/>
                      </a:lnTo>
                      <a:lnTo>
                        <a:pt x="633" y="43"/>
                      </a:lnTo>
                      <a:lnTo>
                        <a:pt x="633" y="44"/>
                      </a:lnTo>
                      <a:lnTo>
                        <a:pt x="633" y="45"/>
                      </a:lnTo>
                      <a:lnTo>
                        <a:pt x="634" y="46"/>
                      </a:lnTo>
                      <a:lnTo>
                        <a:pt x="635" y="47"/>
                      </a:lnTo>
                      <a:lnTo>
                        <a:pt x="635" y="48"/>
                      </a:lnTo>
                      <a:lnTo>
                        <a:pt x="637" y="49"/>
                      </a:lnTo>
                      <a:lnTo>
                        <a:pt x="638" y="49"/>
                      </a:lnTo>
                      <a:lnTo>
                        <a:pt x="639" y="50"/>
                      </a:lnTo>
                      <a:lnTo>
                        <a:pt x="640" y="50"/>
                      </a:lnTo>
                      <a:lnTo>
                        <a:pt x="641" y="50"/>
                      </a:lnTo>
                      <a:lnTo>
                        <a:pt x="642" y="49"/>
                      </a:lnTo>
                      <a:lnTo>
                        <a:pt x="644" y="48"/>
                      </a:lnTo>
                      <a:lnTo>
                        <a:pt x="645" y="47"/>
                      </a:lnTo>
                      <a:lnTo>
                        <a:pt x="646" y="47"/>
                      </a:lnTo>
                      <a:lnTo>
                        <a:pt x="647" y="47"/>
                      </a:lnTo>
                      <a:lnTo>
                        <a:pt x="647" y="48"/>
                      </a:lnTo>
                      <a:lnTo>
                        <a:pt x="648" y="49"/>
                      </a:lnTo>
                      <a:lnTo>
                        <a:pt x="648" y="50"/>
                      </a:lnTo>
                      <a:lnTo>
                        <a:pt x="649" y="51"/>
                      </a:lnTo>
                      <a:lnTo>
                        <a:pt x="649" y="52"/>
                      </a:lnTo>
                      <a:lnTo>
                        <a:pt x="648" y="53"/>
                      </a:lnTo>
                      <a:lnTo>
                        <a:pt x="646" y="54"/>
                      </a:lnTo>
                      <a:lnTo>
                        <a:pt x="646" y="55"/>
                      </a:lnTo>
                      <a:lnTo>
                        <a:pt x="647" y="56"/>
                      </a:lnTo>
                      <a:lnTo>
                        <a:pt x="647" y="57"/>
                      </a:lnTo>
                      <a:lnTo>
                        <a:pt x="646" y="57"/>
                      </a:lnTo>
                      <a:lnTo>
                        <a:pt x="646" y="58"/>
                      </a:lnTo>
                      <a:lnTo>
                        <a:pt x="646" y="59"/>
                      </a:lnTo>
                      <a:lnTo>
                        <a:pt x="647" y="60"/>
                      </a:lnTo>
                      <a:lnTo>
                        <a:pt x="647" y="61"/>
                      </a:lnTo>
                      <a:lnTo>
                        <a:pt x="648" y="62"/>
                      </a:lnTo>
                      <a:lnTo>
                        <a:pt x="649" y="63"/>
                      </a:lnTo>
                      <a:lnTo>
                        <a:pt x="648" y="64"/>
                      </a:lnTo>
                      <a:lnTo>
                        <a:pt x="647" y="64"/>
                      </a:lnTo>
                      <a:lnTo>
                        <a:pt x="648" y="65"/>
                      </a:lnTo>
                      <a:lnTo>
                        <a:pt x="648" y="66"/>
                      </a:lnTo>
                      <a:lnTo>
                        <a:pt x="650" y="71"/>
                      </a:lnTo>
                      <a:lnTo>
                        <a:pt x="651" y="74"/>
                      </a:lnTo>
                      <a:lnTo>
                        <a:pt x="651" y="75"/>
                      </a:lnTo>
                      <a:lnTo>
                        <a:pt x="652" y="76"/>
                      </a:lnTo>
                      <a:lnTo>
                        <a:pt x="653" y="77"/>
                      </a:lnTo>
                      <a:lnTo>
                        <a:pt x="653" y="78"/>
                      </a:lnTo>
                      <a:lnTo>
                        <a:pt x="653" y="79"/>
                      </a:lnTo>
                      <a:lnTo>
                        <a:pt x="654" y="79"/>
                      </a:lnTo>
                      <a:lnTo>
                        <a:pt x="654" y="80"/>
                      </a:lnTo>
                      <a:lnTo>
                        <a:pt x="653" y="81"/>
                      </a:lnTo>
                      <a:lnTo>
                        <a:pt x="653" y="82"/>
                      </a:lnTo>
                      <a:lnTo>
                        <a:pt x="654" y="83"/>
                      </a:lnTo>
                      <a:lnTo>
                        <a:pt x="655" y="83"/>
                      </a:lnTo>
                      <a:lnTo>
                        <a:pt x="656" y="84"/>
                      </a:lnTo>
                      <a:lnTo>
                        <a:pt x="657" y="84"/>
                      </a:lnTo>
                      <a:lnTo>
                        <a:pt x="658" y="84"/>
                      </a:lnTo>
                      <a:lnTo>
                        <a:pt x="659" y="84"/>
                      </a:lnTo>
                      <a:lnTo>
                        <a:pt x="660" y="85"/>
                      </a:lnTo>
                      <a:lnTo>
                        <a:pt x="660" y="84"/>
                      </a:lnTo>
                      <a:lnTo>
                        <a:pt x="661" y="84"/>
                      </a:lnTo>
                      <a:lnTo>
                        <a:pt x="662" y="85"/>
                      </a:lnTo>
                      <a:lnTo>
                        <a:pt x="663" y="85"/>
                      </a:lnTo>
                      <a:lnTo>
                        <a:pt x="663" y="86"/>
                      </a:lnTo>
                      <a:lnTo>
                        <a:pt x="664" y="86"/>
                      </a:lnTo>
                      <a:lnTo>
                        <a:pt x="664" y="87"/>
                      </a:lnTo>
                      <a:lnTo>
                        <a:pt x="665" y="87"/>
                      </a:lnTo>
                      <a:lnTo>
                        <a:pt x="666" y="87"/>
                      </a:lnTo>
                      <a:lnTo>
                        <a:pt x="667" y="88"/>
                      </a:lnTo>
                      <a:lnTo>
                        <a:pt x="667" y="89"/>
                      </a:lnTo>
                      <a:lnTo>
                        <a:pt x="668" y="90"/>
                      </a:lnTo>
                      <a:lnTo>
                        <a:pt x="668" y="91"/>
                      </a:lnTo>
                      <a:lnTo>
                        <a:pt x="668" y="92"/>
                      </a:lnTo>
                      <a:lnTo>
                        <a:pt x="667" y="92"/>
                      </a:lnTo>
                      <a:lnTo>
                        <a:pt x="667" y="93"/>
                      </a:lnTo>
                      <a:lnTo>
                        <a:pt x="666" y="93"/>
                      </a:lnTo>
                      <a:lnTo>
                        <a:pt x="666" y="94"/>
                      </a:lnTo>
                      <a:lnTo>
                        <a:pt x="666" y="95"/>
                      </a:lnTo>
                      <a:lnTo>
                        <a:pt x="666" y="96"/>
                      </a:lnTo>
                      <a:lnTo>
                        <a:pt x="665" y="96"/>
                      </a:lnTo>
                      <a:lnTo>
                        <a:pt x="665" y="95"/>
                      </a:lnTo>
                      <a:lnTo>
                        <a:pt x="665" y="96"/>
                      </a:lnTo>
                      <a:lnTo>
                        <a:pt x="665" y="97"/>
                      </a:lnTo>
                      <a:lnTo>
                        <a:pt x="665" y="98"/>
                      </a:lnTo>
                      <a:lnTo>
                        <a:pt x="665" y="99"/>
                      </a:lnTo>
                      <a:lnTo>
                        <a:pt x="666" y="100"/>
                      </a:lnTo>
                      <a:lnTo>
                        <a:pt x="667" y="101"/>
                      </a:lnTo>
                      <a:lnTo>
                        <a:pt x="668" y="101"/>
                      </a:lnTo>
                      <a:lnTo>
                        <a:pt x="668" y="102"/>
                      </a:lnTo>
                      <a:lnTo>
                        <a:pt x="668" y="103"/>
                      </a:lnTo>
                      <a:lnTo>
                        <a:pt x="667" y="103"/>
                      </a:lnTo>
                      <a:lnTo>
                        <a:pt x="667" y="102"/>
                      </a:lnTo>
                      <a:lnTo>
                        <a:pt x="666" y="102"/>
                      </a:lnTo>
                      <a:lnTo>
                        <a:pt x="666" y="103"/>
                      </a:lnTo>
                      <a:lnTo>
                        <a:pt x="665" y="103"/>
                      </a:lnTo>
                      <a:lnTo>
                        <a:pt x="665" y="104"/>
                      </a:lnTo>
                      <a:lnTo>
                        <a:pt x="664" y="105"/>
                      </a:lnTo>
                      <a:lnTo>
                        <a:pt x="663" y="105"/>
                      </a:lnTo>
                      <a:lnTo>
                        <a:pt x="664" y="106"/>
                      </a:lnTo>
                      <a:lnTo>
                        <a:pt x="663" y="106"/>
                      </a:lnTo>
                      <a:lnTo>
                        <a:pt x="663" y="107"/>
                      </a:lnTo>
                      <a:lnTo>
                        <a:pt x="664" y="108"/>
                      </a:lnTo>
                      <a:lnTo>
                        <a:pt x="664" y="109"/>
                      </a:lnTo>
                      <a:lnTo>
                        <a:pt x="664" y="110"/>
                      </a:lnTo>
                      <a:lnTo>
                        <a:pt x="664" y="111"/>
                      </a:lnTo>
                      <a:lnTo>
                        <a:pt x="664" y="112"/>
                      </a:lnTo>
                      <a:lnTo>
                        <a:pt x="665" y="112"/>
                      </a:lnTo>
                      <a:lnTo>
                        <a:pt x="665" y="113"/>
                      </a:lnTo>
                      <a:lnTo>
                        <a:pt x="666" y="113"/>
                      </a:lnTo>
                      <a:lnTo>
                        <a:pt x="666" y="114"/>
                      </a:lnTo>
                      <a:lnTo>
                        <a:pt x="667" y="114"/>
                      </a:lnTo>
                      <a:lnTo>
                        <a:pt x="667" y="115"/>
                      </a:lnTo>
                      <a:lnTo>
                        <a:pt x="668" y="115"/>
                      </a:lnTo>
                      <a:lnTo>
                        <a:pt x="669" y="115"/>
                      </a:lnTo>
                      <a:lnTo>
                        <a:pt x="669" y="116"/>
                      </a:lnTo>
                      <a:lnTo>
                        <a:pt x="668" y="116"/>
                      </a:lnTo>
                      <a:lnTo>
                        <a:pt x="668" y="117"/>
                      </a:lnTo>
                      <a:lnTo>
                        <a:pt x="668" y="118"/>
                      </a:lnTo>
                      <a:lnTo>
                        <a:pt x="667" y="119"/>
                      </a:lnTo>
                      <a:lnTo>
                        <a:pt x="667" y="120"/>
                      </a:lnTo>
                      <a:lnTo>
                        <a:pt x="667" y="121"/>
                      </a:lnTo>
                      <a:lnTo>
                        <a:pt x="666" y="121"/>
                      </a:lnTo>
                      <a:lnTo>
                        <a:pt x="666" y="122"/>
                      </a:lnTo>
                      <a:lnTo>
                        <a:pt x="666" y="123"/>
                      </a:lnTo>
                      <a:lnTo>
                        <a:pt x="666" y="124"/>
                      </a:lnTo>
                      <a:lnTo>
                        <a:pt x="667" y="125"/>
                      </a:lnTo>
                      <a:lnTo>
                        <a:pt x="667" y="126"/>
                      </a:lnTo>
                      <a:lnTo>
                        <a:pt x="667" y="127"/>
                      </a:lnTo>
                      <a:lnTo>
                        <a:pt x="668" y="127"/>
                      </a:lnTo>
                      <a:lnTo>
                        <a:pt x="669" y="128"/>
                      </a:lnTo>
                      <a:lnTo>
                        <a:pt x="670" y="127"/>
                      </a:lnTo>
                      <a:lnTo>
                        <a:pt x="671" y="128"/>
                      </a:lnTo>
                      <a:lnTo>
                        <a:pt x="672" y="128"/>
                      </a:lnTo>
                      <a:lnTo>
                        <a:pt x="672" y="129"/>
                      </a:lnTo>
                      <a:lnTo>
                        <a:pt x="673" y="129"/>
                      </a:lnTo>
                      <a:lnTo>
                        <a:pt x="674" y="129"/>
                      </a:lnTo>
                      <a:lnTo>
                        <a:pt x="675" y="129"/>
                      </a:lnTo>
                      <a:lnTo>
                        <a:pt x="675" y="130"/>
                      </a:lnTo>
                      <a:lnTo>
                        <a:pt x="676" y="130"/>
                      </a:lnTo>
                      <a:lnTo>
                        <a:pt x="677" y="131"/>
                      </a:lnTo>
                      <a:lnTo>
                        <a:pt x="678" y="131"/>
                      </a:lnTo>
                      <a:lnTo>
                        <a:pt x="678" y="132"/>
                      </a:lnTo>
                      <a:lnTo>
                        <a:pt x="678" y="133"/>
                      </a:lnTo>
                      <a:lnTo>
                        <a:pt x="679" y="133"/>
                      </a:lnTo>
                      <a:lnTo>
                        <a:pt x="678" y="133"/>
                      </a:lnTo>
                      <a:lnTo>
                        <a:pt x="678" y="134"/>
                      </a:lnTo>
                      <a:lnTo>
                        <a:pt x="678" y="135"/>
                      </a:lnTo>
                      <a:lnTo>
                        <a:pt x="678" y="136"/>
                      </a:lnTo>
                      <a:lnTo>
                        <a:pt x="679" y="138"/>
                      </a:lnTo>
                      <a:lnTo>
                        <a:pt x="679" y="139"/>
                      </a:lnTo>
                      <a:lnTo>
                        <a:pt x="680" y="141"/>
                      </a:lnTo>
                      <a:lnTo>
                        <a:pt x="681" y="142"/>
                      </a:lnTo>
                      <a:lnTo>
                        <a:pt x="682" y="147"/>
                      </a:lnTo>
                      <a:lnTo>
                        <a:pt x="683" y="158"/>
                      </a:lnTo>
                      <a:lnTo>
                        <a:pt x="682" y="158"/>
                      </a:lnTo>
                      <a:lnTo>
                        <a:pt x="681" y="158"/>
                      </a:lnTo>
                      <a:lnTo>
                        <a:pt x="681" y="159"/>
                      </a:lnTo>
                      <a:lnTo>
                        <a:pt x="680" y="159"/>
                      </a:lnTo>
                      <a:lnTo>
                        <a:pt x="679" y="159"/>
                      </a:lnTo>
                      <a:lnTo>
                        <a:pt x="678" y="160"/>
                      </a:lnTo>
                      <a:lnTo>
                        <a:pt x="677" y="160"/>
                      </a:lnTo>
                      <a:lnTo>
                        <a:pt x="676" y="160"/>
                      </a:lnTo>
                      <a:lnTo>
                        <a:pt x="676" y="161"/>
                      </a:lnTo>
                      <a:lnTo>
                        <a:pt x="675" y="161"/>
                      </a:lnTo>
                      <a:lnTo>
                        <a:pt x="674" y="162"/>
                      </a:lnTo>
                      <a:lnTo>
                        <a:pt x="675" y="162"/>
                      </a:lnTo>
                      <a:lnTo>
                        <a:pt x="675" y="163"/>
                      </a:lnTo>
                      <a:lnTo>
                        <a:pt x="674" y="163"/>
                      </a:lnTo>
                      <a:lnTo>
                        <a:pt x="673" y="163"/>
                      </a:lnTo>
                      <a:lnTo>
                        <a:pt x="673" y="164"/>
                      </a:lnTo>
                      <a:lnTo>
                        <a:pt x="673" y="165"/>
                      </a:lnTo>
                      <a:lnTo>
                        <a:pt x="673" y="166"/>
                      </a:lnTo>
                      <a:lnTo>
                        <a:pt x="674" y="167"/>
                      </a:lnTo>
                      <a:lnTo>
                        <a:pt x="675" y="169"/>
                      </a:lnTo>
                      <a:lnTo>
                        <a:pt x="675" y="170"/>
                      </a:lnTo>
                      <a:lnTo>
                        <a:pt x="675" y="171"/>
                      </a:lnTo>
                      <a:lnTo>
                        <a:pt x="676" y="171"/>
                      </a:lnTo>
                      <a:lnTo>
                        <a:pt x="675" y="172"/>
                      </a:lnTo>
                      <a:lnTo>
                        <a:pt x="675" y="173"/>
                      </a:lnTo>
                      <a:lnTo>
                        <a:pt x="675" y="174"/>
                      </a:lnTo>
                      <a:lnTo>
                        <a:pt x="675" y="173"/>
                      </a:lnTo>
                      <a:lnTo>
                        <a:pt x="675" y="174"/>
                      </a:lnTo>
                      <a:lnTo>
                        <a:pt x="674" y="174"/>
                      </a:lnTo>
                      <a:lnTo>
                        <a:pt x="673" y="174"/>
                      </a:lnTo>
                      <a:lnTo>
                        <a:pt x="673" y="175"/>
                      </a:lnTo>
                      <a:lnTo>
                        <a:pt x="674" y="175"/>
                      </a:lnTo>
                      <a:lnTo>
                        <a:pt x="674" y="176"/>
                      </a:lnTo>
                      <a:lnTo>
                        <a:pt x="674" y="177"/>
                      </a:lnTo>
                      <a:lnTo>
                        <a:pt x="675" y="177"/>
                      </a:lnTo>
                      <a:lnTo>
                        <a:pt x="674" y="186"/>
                      </a:lnTo>
                      <a:lnTo>
                        <a:pt x="662" y="189"/>
                      </a:lnTo>
                      <a:lnTo>
                        <a:pt x="660" y="190"/>
                      </a:lnTo>
                      <a:lnTo>
                        <a:pt x="659" y="189"/>
                      </a:lnTo>
                      <a:lnTo>
                        <a:pt x="657" y="188"/>
                      </a:lnTo>
                      <a:lnTo>
                        <a:pt x="655" y="187"/>
                      </a:lnTo>
                      <a:lnTo>
                        <a:pt x="654" y="186"/>
                      </a:lnTo>
                      <a:lnTo>
                        <a:pt x="654" y="185"/>
                      </a:lnTo>
                      <a:lnTo>
                        <a:pt x="653" y="184"/>
                      </a:lnTo>
                      <a:lnTo>
                        <a:pt x="651" y="184"/>
                      </a:lnTo>
                      <a:lnTo>
                        <a:pt x="650" y="184"/>
                      </a:lnTo>
                      <a:lnTo>
                        <a:pt x="649" y="183"/>
                      </a:lnTo>
                      <a:lnTo>
                        <a:pt x="648" y="184"/>
                      </a:lnTo>
                      <a:lnTo>
                        <a:pt x="647" y="183"/>
                      </a:lnTo>
                      <a:lnTo>
                        <a:pt x="646" y="183"/>
                      </a:lnTo>
                      <a:lnTo>
                        <a:pt x="645" y="183"/>
                      </a:lnTo>
                      <a:lnTo>
                        <a:pt x="644" y="183"/>
                      </a:lnTo>
                      <a:lnTo>
                        <a:pt x="643" y="184"/>
                      </a:lnTo>
                      <a:lnTo>
                        <a:pt x="643" y="185"/>
                      </a:lnTo>
                      <a:lnTo>
                        <a:pt x="644" y="185"/>
                      </a:lnTo>
                      <a:lnTo>
                        <a:pt x="643" y="186"/>
                      </a:lnTo>
                      <a:lnTo>
                        <a:pt x="642" y="188"/>
                      </a:lnTo>
                      <a:lnTo>
                        <a:pt x="641" y="188"/>
                      </a:lnTo>
                      <a:lnTo>
                        <a:pt x="641" y="189"/>
                      </a:lnTo>
                      <a:lnTo>
                        <a:pt x="641" y="190"/>
                      </a:lnTo>
                      <a:lnTo>
                        <a:pt x="641" y="191"/>
                      </a:lnTo>
                      <a:lnTo>
                        <a:pt x="641" y="192"/>
                      </a:lnTo>
                      <a:lnTo>
                        <a:pt x="641" y="193"/>
                      </a:lnTo>
                      <a:lnTo>
                        <a:pt x="641" y="194"/>
                      </a:lnTo>
                      <a:lnTo>
                        <a:pt x="641" y="196"/>
                      </a:lnTo>
                      <a:lnTo>
                        <a:pt x="641" y="198"/>
                      </a:lnTo>
                      <a:lnTo>
                        <a:pt x="642" y="199"/>
                      </a:lnTo>
                      <a:lnTo>
                        <a:pt x="643" y="199"/>
                      </a:lnTo>
                      <a:lnTo>
                        <a:pt x="643" y="200"/>
                      </a:lnTo>
                      <a:lnTo>
                        <a:pt x="644" y="200"/>
                      </a:lnTo>
                      <a:lnTo>
                        <a:pt x="645" y="201"/>
                      </a:lnTo>
                      <a:lnTo>
                        <a:pt x="644" y="202"/>
                      </a:lnTo>
                      <a:lnTo>
                        <a:pt x="644" y="203"/>
                      </a:lnTo>
                      <a:lnTo>
                        <a:pt x="645" y="204"/>
                      </a:lnTo>
                      <a:lnTo>
                        <a:pt x="646" y="205"/>
                      </a:lnTo>
                      <a:lnTo>
                        <a:pt x="647" y="205"/>
                      </a:lnTo>
                      <a:lnTo>
                        <a:pt x="647" y="207"/>
                      </a:lnTo>
                      <a:lnTo>
                        <a:pt x="647" y="208"/>
                      </a:lnTo>
                      <a:lnTo>
                        <a:pt x="648" y="208"/>
                      </a:lnTo>
                      <a:lnTo>
                        <a:pt x="649" y="208"/>
                      </a:lnTo>
                      <a:lnTo>
                        <a:pt x="650" y="208"/>
                      </a:lnTo>
                      <a:lnTo>
                        <a:pt x="650" y="209"/>
                      </a:lnTo>
                      <a:lnTo>
                        <a:pt x="650" y="210"/>
                      </a:lnTo>
                      <a:lnTo>
                        <a:pt x="650" y="211"/>
                      </a:lnTo>
                      <a:lnTo>
                        <a:pt x="651" y="212"/>
                      </a:lnTo>
                      <a:lnTo>
                        <a:pt x="650" y="213"/>
                      </a:lnTo>
                      <a:lnTo>
                        <a:pt x="650" y="214"/>
                      </a:lnTo>
                      <a:lnTo>
                        <a:pt x="651" y="215"/>
                      </a:lnTo>
                      <a:lnTo>
                        <a:pt x="652" y="216"/>
                      </a:lnTo>
                      <a:lnTo>
                        <a:pt x="651" y="218"/>
                      </a:lnTo>
                      <a:lnTo>
                        <a:pt x="651" y="219"/>
                      </a:lnTo>
                      <a:lnTo>
                        <a:pt x="651" y="220"/>
                      </a:lnTo>
                      <a:lnTo>
                        <a:pt x="652" y="221"/>
                      </a:lnTo>
                      <a:lnTo>
                        <a:pt x="653" y="221"/>
                      </a:lnTo>
                      <a:lnTo>
                        <a:pt x="654" y="221"/>
                      </a:lnTo>
                      <a:lnTo>
                        <a:pt x="654" y="222"/>
                      </a:lnTo>
                      <a:lnTo>
                        <a:pt x="655" y="223"/>
                      </a:lnTo>
                      <a:lnTo>
                        <a:pt x="656" y="224"/>
                      </a:lnTo>
                      <a:lnTo>
                        <a:pt x="657" y="223"/>
                      </a:lnTo>
                      <a:lnTo>
                        <a:pt x="658" y="224"/>
                      </a:lnTo>
                      <a:lnTo>
                        <a:pt x="658" y="223"/>
                      </a:lnTo>
                      <a:lnTo>
                        <a:pt x="659" y="224"/>
                      </a:lnTo>
                      <a:lnTo>
                        <a:pt x="658" y="224"/>
                      </a:lnTo>
                      <a:lnTo>
                        <a:pt x="658" y="225"/>
                      </a:lnTo>
                      <a:lnTo>
                        <a:pt x="658" y="226"/>
                      </a:lnTo>
                      <a:lnTo>
                        <a:pt x="657" y="226"/>
                      </a:lnTo>
                      <a:lnTo>
                        <a:pt x="657" y="227"/>
                      </a:lnTo>
                      <a:lnTo>
                        <a:pt x="657" y="228"/>
                      </a:lnTo>
                      <a:lnTo>
                        <a:pt x="658" y="228"/>
                      </a:lnTo>
                      <a:lnTo>
                        <a:pt x="657" y="228"/>
                      </a:lnTo>
                      <a:lnTo>
                        <a:pt x="657" y="229"/>
                      </a:lnTo>
                      <a:lnTo>
                        <a:pt x="657" y="230"/>
                      </a:lnTo>
                      <a:lnTo>
                        <a:pt x="656" y="230"/>
                      </a:lnTo>
                      <a:lnTo>
                        <a:pt x="656" y="229"/>
                      </a:lnTo>
                      <a:lnTo>
                        <a:pt x="655" y="230"/>
                      </a:lnTo>
                      <a:lnTo>
                        <a:pt x="654" y="230"/>
                      </a:lnTo>
                      <a:lnTo>
                        <a:pt x="654" y="231"/>
                      </a:lnTo>
                      <a:lnTo>
                        <a:pt x="653" y="232"/>
                      </a:lnTo>
                      <a:lnTo>
                        <a:pt x="653" y="233"/>
                      </a:lnTo>
                      <a:lnTo>
                        <a:pt x="653" y="234"/>
                      </a:lnTo>
                      <a:lnTo>
                        <a:pt x="652" y="235"/>
                      </a:lnTo>
                      <a:lnTo>
                        <a:pt x="653" y="236"/>
                      </a:lnTo>
                      <a:lnTo>
                        <a:pt x="654" y="237"/>
                      </a:lnTo>
                      <a:lnTo>
                        <a:pt x="654" y="238"/>
                      </a:lnTo>
                      <a:lnTo>
                        <a:pt x="655" y="239"/>
                      </a:lnTo>
                      <a:lnTo>
                        <a:pt x="655" y="240"/>
                      </a:lnTo>
                      <a:lnTo>
                        <a:pt x="656" y="239"/>
                      </a:lnTo>
                      <a:lnTo>
                        <a:pt x="657" y="239"/>
                      </a:lnTo>
                      <a:lnTo>
                        <a:pt x="658" y="239"/>
                      </a:lnTo>
                      <a:lnTo>
                        <a:pt x="658" y="240"/>
                      </a:lnTo>
                      <a:lnTo>
                        <a:pt x="659" y="240"/>
                      </a:lnTo>
                      <a:lnTo>
                        <a:pt x="659" y="241"/>
                      </a:lnTo>
                      <a:lnTo>
                        <a:pt x="660" y="242"/>
                      </a:lnTo>
                      <a:lnTo>
                        <a:pt x="659" y="242"/>
                      </a:lnTo>
                      <a:lnTo>
                        <a:pt x="660" y="242"/>
                      </a:lnTo>
                      <a:lnTo>
                        <a:pt x="660" y="241"/>
                      </a:lnTo>
                      <a:lnTo>
                        <a:pt x="661" y="241"/>
                      </a:lnTo>
                      <a:lnTo>
                        <a:pt x="661" y="240"/>
                      </a:lnTo>
                      <a:lnTo>
                        <a:pt x="661" y="241"/>
                      </a:lnTo>
                      <a:lnTo>
                        <a:pt x="662" y="241"/>
                      </a:lnTo>
                      <a:lnTo>
                        <a:pt x="662" y="242"/>
                      </a:lnTo>
                      <a:lnTo>
                        <a:pt x="662" y="243"/>
                      </a:lnTo>
                      <a:lnTo>
                        <a:pt x="663" y="243"/>
                      </a:lnTo>
                      <a:lnTo>
                        <a:pt x="664" y="243"/>
                      </a:lnTo>
                      <a:lnTo>
                        <a:pt x="665" y="243"/>
                      </a:lnTo>
                      <a:lnTo>
                        <a:pt x="664" y="243"/>
                      </a:lnTo>
                      <a:lnTo>
                        <a:pt x="665" y="244"/>
                      </a:lnTo>
                      <a:lnTo>
                        <a:pt x="666" y="244"/>
                      </a:lnTo>
                      <a:lnTo>
                        <a:pt x="666" y="245"/>
                      </a:lnTo>
                      <a:lnTo>
                        <a:pt x="665" y="245"/>
                      </a:lnTo>
                      <a:lnTo>
                        <a:pt x="665" y="246"/>
                      </a:lnTo>
                      <a:lnTo>
                        <a:pt x="666" y="246"/>
                      </a:lnTo>
                      <a:lnTo>
                        <a:pt x="666" y="247"/>
                      </a:lnTo>
                      <a:lnTo>
                        <a:pt x="667" y="247"/>
                      </a:lnTo>
                      <a:lnTo>
                        <a:pt x="667" y="248"/>
                      </a:lnTo>
                      <a:lnTo>
                        <a:pt x="668" y="248"/>
                      </a:lnTo>
                      <a:lnTo>
                        <a:pt x="668" y="249"/>
                      </a:lnTo>
                      <a:lnTo>
                        <a:pt x="669" y="249"/>
                      </a:lnTo>
                      <a:lnTo>
                        <a:pt x="668" y="250"/>
                      </a:lnTo>
                      <a:lnTo>
                        <a:pt x="669" y="250"/>
                      </a:lnTo>
                      <a:lnTo>
                        <a:pt x="670" y="251"/>
                      </a:lnTo>
                      <a:lnTo>
                        <a:pt x="671" y="251"/>
                      </a:lnTo>
                      <a:lnTo>
                        <a:pt x="671" y="252"/>
                      </a:lnTo>
                      <a:lnTo>
                        <a:pt x="672" y="252"/>
                      </a:lnTo>
                      <a:lnTo>
                        <a:pt x="673" y="252"/>
                      </a:lnTo>
                      <a:lnTo>
                        <a:pt x="673" y="253"/>
                      </a:lnTo>
                      <a:lnTo>
                        <a:pt x="674" y="253"/>
                      </a:lnTo>
                      <a:lnTo>
                        <a:pt x="675" y="253"/>
                      </a:lnTo>
                      <a:lnTo>
                        <a:pt x="675" y="254"/>
                      </a:lnTo>
                      <a:lnTo>
                        <a:pt x="676" y="254"/>
                      </a:lnTo>
                      <a:lnTo>
                        <a:pt x="677" y="253"/>
                      </a:lnTo>
                      <a:lnTo>
                        <a:pt x="677" y="254"/>
                      </a:lnTo>
                      <a:lnTo>
                        <a:pt x="677" y="255"/>
                      </a:lnTo>
                      <a:lnTo>
                        <a:pt x="678" y="256"/>
                      </a:lnTo>
                      <a:lnTo>
                        <a:pt x="678" y="255"/>
                      </a:lnTo>
                      <a:lnTo>
                        <a:pt x="678" y="256"/>
                      </a:lnTo>
                      <a:lnTo>
                        <a:pt x="679" y="256"/>
                      </a:lnTo>
                      <a:lnTo>
                        <a:pt x="679" y="255"/>
                      </a:lnTo>
                      <a:lnTo>
                        <a:pt x="680" y="255"/>
                      </a:lnTo>
                      <a:lnTo>
                        <a:pt x="680" y="254"/>
                      </a:lnTo>
                      <a:lnTo>
                        <a:pt x="680" y="253"/>
                      </a:lnTo>
                      <a:lnTo>
                        <a:pt x="681" y="252"/>
                      </a:lnTo>
                      <a:lnTo>
                        <a:pt x="681" y="253"/>
                      </a:lnTo>
                      <a:lnTo>
                        <a:pt x="682" y="252"/>
                      </a:lnTo>
                      <a:lnTo>
                        <a:pt x="682" y="253"/>
                      </a:lnTo>
                      <a:lnTo>
                        <a:pt x="683" y="254"/>
                      </a:lnTo>
                      <a:lnTo>
                        <a:pt x="684" y="254"/>
                      </a:lnTo>
                      <a:lnTo>
                        <a:pt x="685" y="254"/>
                      </a:lnTo>
                      <a:lnTo>
                        <a:pt x="685" y="253"/>
                      </a:lnTo>
                      <a:lnTo>
                        <a:pt x="686" y="254"/>
                      </a:lnTo>
                      <a:lnTo>
                        <a:pt x="685" y="255"/>
                      </a:lnTo>
                      <a:lnTo>
                        <a:pt x="686" y="255"/>
                      </a:lnTo>
                      <a:lnTo>
                        <a:pt x="687" y="255"/>
                      </a:lnTo>
                      <a:lnTo>
                        <a:pt x="686" y="255"/>
                      </a:lnTo>
                      <a:lnTo>
                        <a:pt x="687" y="255"/>
                      </a:lnTo>
                      <a:lnTo>
                        <a:pt x="688" y="255"/>
                      </a:lnTo>
                      <a:lnTo>
                        <a:pt x="689" y="255"/>
                      </a:lnTo>
                      <a:lnTo>
                        <a:pt x="689" y="256"/>
                      </a:lnTo>
                      <a:lnTo>
                        <a:pt x="690" y="255"/>
                      </a:lnTo>
                      <a:lnTo>
                        <a:pt x="690" y="256"/>
                      </a:lnTo>
                      <a:lnTo>
                        <a:pt x="691" y="256"/>
                      </a:lnTo>
                      <a:lnTo>
                        <a:pt x="691" y="255"/>
                      </a:lnTo>
                      <a:lnTo>
                        <a:pt x="692" y="254"/>
                      </a:lnTo>
                      <a:lnTo>
                        <a:pt x="693" y="254"/>
                      </a:lnTo>
                      <a:lnTo>
                        <a:pt x="694" y="254"/>
                      </a:lnTo>
                      <a:lnTo>
                        <a:pt x="695" y="254"/>
                      </a:lnTo>
                      <a:lnTo>
                        <a:pt x="696" y="254"/>
                      </a:lnTo>
                      <a:lnTo>
                        <a:pt x="697" y="254"/>
                      </a:lnTo>
                      <a:lnTo>
                        <a:pt x="700" y="252"/>
                      </a:lnTo>
                      <a:lnTo>
                        <a:pt x="701" y="251"/>
                      </a:lnTo>
                      <a:lnTo>
                        <a:pt x="702" y="250"/>
                      </a:lnTo>
                      <a:lnTo>
                        <a:pt x="703" y="249"/>
                      </a:lnTo>
                      <a:lnTo>
                        <a:pt x="704" y="249"/>
                      </a:lnTo>
                      <a:lnTo>
                        <a:pt x="705" y="249"/>
                      </a:lnTo>
                      <a:lnTo>
                        <a:pt x="704" y="249"/>
                      </a:lnTo>
                      <a:lnTo>
                        <a:pt x="704" y="250"/>
                      </a:lnTo>
                      <a:lnTo>
                        <a:pt x="701" y="253"/>
                      </a:lnTo>
                      <a:lnTo>
                        <a:pt x="700" y="254"/>
                      </a:lnTo>
                      <a:lnTo>
                        <a:pt x="699" y="256"/>
                      </a:lnTo>
                      <a:lnTo>
                        <a:pt x="698" y="258"/>
                      </a:lnTo>
                      <a:lnTo>
                        <a:pt x="696" y="260"/>
                      </a:lnTo>
                      <a:lnTo>
                        <a:pt x="696" y="261"/>
                      </a:lnTo>
                      <a:lnTo>
                        <a:pt x="694" y="264"/>
                      </a:lnTo>
                      <a:lnTo>
                        <a:pt x="693" y="266"/>
                      </a:lnTo>
                      <a:lnTo>
                        <a:pt x="692" y="266"/>
                      </a:lnTo>
                      <a:lnTo>
                        <a:pt x="692" y="268"/>
                      </a:lnTo>
                      <a:lnTo>
                        <a:pt x="691" y="269"/>
                      </a:lnTo>
                      <a:lnTo>
                        <a:pt x="690" y="270"/>
                      </a:lnTo>
                      <a:lnTo>
                        <a:pt x="690" y="271"/>
                      </a:lnTo>
                      <a:lnTo>
                        <a:pt x="689" y="271"/>
                      </a:lnTo>
                      <a:lnTo>
                        <a:pt x="689" y="272"/>
                      </a:lnTo>
                      <a:lnTo>
                        <a:pt x="687" y="275"/>
                      </a:lnTo>
                      <a:lnTo>
                        <a:pt x="686" y="278"/>
                      </a:lnTo>
                      <a:lnTo>
                        <a:pt x="685" y="278"/>
                      </a:lnTo>
                      <a:lnTo>
                        <a:pt x="685" y="280"/>
                      </a:lnTo>
                      <a:lnTo>
                        <a:pt x="684" y="281"/>
                      </a:lnTo>
                      <a:lnTo>
                        <a:pt x="682" y="285"/>
                      </a:lnTo>
                      <a:lnTo>
                        <a:pt x="681" y="286"/>
                      </a:lnTo>
                      <a:lnTo>
                        <a:pt x="681" y="287"/>
                      </a:lnTo>
                      <a:lnTo>
                        <a:pt x="680" y="287"/>
                      </a:lnTo>
                      <a:lnTo>
                        <a:pt x="680" y="288"/>
                      </a:lnTo>
                      <a:lnTo>
                        <a:pt x="679" y="290"/>
                      </a:lnTo>
                      <a:lnTo>
                        <a:pt x="677" y="293"/>
                      </a:lnTo>
                      <a:lnTo>
                        <a:pt x="676" y="295"/>
                      </a:lnTo>
                      <a:lnTo>
                        <a:pt x="675" y="295"/>
                      </a:lnTo>
                      <a:lnTo>
                        <a:pt x="675" y="296"/>
                      </a:lnTo>
                      <a:lnTo>
                        <a:pt x="674" y="297"/>
                      </a:lnTo>
                      <a:lnTo>
                        <a:pt x="673" y="298"/>
                      </a:lnTo>
                      <a:lnTo>
                        <a:pt x="673" y="299"/>
                      </a:lnTo>
                      <a:lnTo>
                        <a:pt x="672" y="300"/>
                      </a:lnTo>
                      <a:lnTo>
                        <a:pt x="672" y="301"/>
                      </a:lnTo>
                      <a:lnTo>
                        <a:pt x="669" y="304"/>
                      </a:lnTo>
                      <a:lnTo>
                        <a:pt x="667" y="306"/>
                      </a:lnTo>
                      <a:lnTo>
                        <a:pt x="667" y="307"/>
                      </a:lnTo>
                      <a:lnTo>
                        <a:pt x="666" y="307"/>
                      </a:lnTo>
                      <a:lnTo>
                        <a:pt x="665" y="309"/>
                      </a:lnTo>
                      <a:lnTo>
                        <a:pt x="664" y="310"/>
                      </a:lnTo>
                      <a:lnTo>
                        <a:pt x="663" y="312"/>
                      </a:lnTo>
                      <a:lnTo>
                        <a:pt x="661" y="313"/>
                      </a:lnTo>
                      <a:lnTo>
                        <a:pt x="660" y="314"/>
                      </a:lnTo>
                      <a:lnTo>
                        <a:pt x="660" y="315"/>
                      </a:lnTo>
                      <a:lnTo>
                        <a:pt x="659" y="315"/>
                      </a:lnTo>
                      <a:lnTo>
                        <a:pt x="658" y="316"/>
                      </a:lnTo>
                      <a:lnTo>
                        <a:pt x="658" y="317"/>
                      </a:lnTo>
                      <a:lnTo>
                        <a:pt x="657" y="317"/>
                      </a:lnTo>
                      <a:lnTo>
                        <a:pt x="657" y="318"/>
                      </a:lnTo>
                      <a:lnTo>
                        <a:pt x="657" y="319"/>
                      </a:lnTo>
                      <a:lnTo>
                        <a:pt x="655" y="320"/>
                      </a:lnTo>
                      <a:lnTo>
                        <a:pt x="654" y="321"/>
                      </a:lnTo>
                      <a:lnTo>
                        <a:pt x="652" y="323"/>
                      </a:lnTo>
                      <a:lnTo>
                        <a:pt x="652" y="324"/>
                      </a:lnTo>
                      <a:lnTo>
                        <a:pt x="651" y="325"/>
                      </a:lnTo>
                      <a:lnTo>
                        <a:pt x="650" y="327"/>
                      </a:lnTo>
                      <a:lnTo>
                        <a:pt x="649" y="329"/>
                      </a:lnTo>
                      <a:lnTo>
                        <a:pt x="648" y="329"/>
                      </a:lnTo>
                      <a:lnTo>
                        <a:pt x="648" y="330"/>
                      </a:lnTo>
                      <a:lnTo>
                        <a:pt x="647" y="331"/>
                      </a:lnTo>
                      <a:lnTo>
                        <a:pt x="647" y="332"/>
                      </a:lnTo>
                      <a:lnTo>
                        <a:pt x="646" y="332"/>
                      </a:lnTo>
                      <a:lnTo>
                        <a:pt x="645" y="333"/>
                      </a:lnTo>
                      <a:lnTo>
                        <a:pt x="644" y="333"/>
                      </a:lnTo>
                      <a:lnTo>
                        <a:pt x="644" y="334"/>
                      </a:lnTo>
                      <a:lnTo>
                        <a:pt x="643" y="335"/>
                      </a:lnTo>
                      <a:lnTo>
                        <a:pt x="643" y="336"/>
                      </a:lnTo>
                      <a:lnTo>
                        <a:pt x="642" y="336"/>
                      </a:lnTo>
                      <a:lnTo>
                        <a:pt x="642" y="337"/>
                      </a:lnTo>
                      <a:lnTo>
                        <a:pt x="641" y="337"/>
                      </a:lnTo>
                      <a:lnTo>
                        <a:pt x="640" y="338"/>
                      </a:lnTo>
                      <a:lnTo>
                        <a:pt x="640" y="339"/>
                      </a:lnTo>
                      <a:lnTo>
                        <a:pt x="639" y="339"/>
                      </a:lnTo>
                      <a:lnTo>
                        <a:pt x="638" y="340"/>
                      </a:lnTo>
                      <a:lnTo>
                        <a:pt x="637" y="341"/>
                      </a:lnTo>
                      <a:lnTo>
                        <a:pt x="636" y="341"/>
                      </a:lnTo>
                      <a:lnTo>
                        <a:pt x="636" y="342"/>
                      </a:lnTo>
                      <a:lnTo>
                        <a:pt x="635" y="343"/>
                      </a:lnTo>
                      <a:lnTo>
                        <a:pt x="633" y="345"/>
                      </a:lnTo>
                      <a:lnTo>
                        <a:pt x="632" y="346"/>
                      </a:lnTo>
                      <a:lnTo>
                        <a:pt x="631" y="347"/>
                      </a:lnTo>
                      <a:lnTo>
                        <a:pt x="630" y="347"/>
                      </a:lnTo>
                      <a:lnTo>
                        <a:pt x="630" y="348"/>
                      </a:lnTo>
                      <a:lnTo>
                        <a:pt x="629" y="349"/>
                      </a:lnTo>
                      <a:lnTo>
                        <a:pt x="628" y="350"/>
                      </a:lnTo>
                      <a:lnTo>
                        <a:pt x="627" y="350"/>
                      </a:lnTo>
                      <a:lnTo>
                        <a:pt x="626" y="352"/>
                      </a:lnTo>
                      <a:lnTo>
                        <a:pt x="625" y="352"/>
                      </a:lnTo>
                      <a:lnTo>
                        <a:pt x="625" y="353"/>
                      </a:lnTo>
                      <a:lnTo>
                        <a:pt x="624" y="353"/>
                      </a:lnTo>
                      <a:lnTo>
                        <a:pt x="623" y="353"/>
                      </a:lnTo>
                      <a:lnTo>
                        <a:pt x="623" y="354"/>
                      </a:lnTo>
                      <a:lnTo>
                        <a:pt x="622" y="355"/>
                      </a:lnTo>
                      <a:lnTo>
                        <a:pt x="620" y="356"/>
                      </a:lnTo>
                      <a:lnTo>
                        <a:pt x="620" y="357"/>
                      </a:lnTo>
                      <a:lnTo>
                        <a:pt x="619" y="357"/>
                      </a:lnTo>
                      <a:lnTo>
                        <a:pt x="619" y="358"/>
                      </a:lnTo>
                      <a:lnTo>
                        <a:pt x="618" y="358"/>
                      </a:lnTo>
                      <a:lnTo>
                        <a:pt x="618" y="359"/>
                      </a:lnTo>
                      <a:lnTo>
                        <a:pt x="617" y="359"/>
                      </a:lnTo>
                      <a:lnTo>
                        <a:pt x="616" y="358"/>
                      </a:lnTo>
                      <a:lnTo>
                        <a:pt x="615" y="358"/>
                      </a:lnTo>
                      <a:lnTo>
                        <a:pt x="614" y="359"/>
                      </a:lnTo>
                      <a:lnTo>
                        <a:pt x="613" y="359"/>
                      </a:lnTo>
                      <a:lnTo>
                        <a:pt x="613" y="360"/>
                      </a:lnTo>
                      <a:lnTo>
                        <a:pt x="612" y="360"/>
                      </a:lnTo>
                      <a:lnTo>
                        <a:pt x="611" y="360"/>
                      </a:lnTo>
                      <a:lnTo>
                        <a:pt x="610" y="361"/>
                      </a:lnTo>
                      <a:lnTo>
                        <a:pt x="610" y="362"/>
                      </a:lnTo>
                      <a:lnTo>
                        <a:pt x="609" y="362"/>
                      </a:lnTo>
                      <a:lnTo>
                        <a:pt x="608" y="362"/>
                      </a:lnTo>
                      <a:lnTo>
                        <a:pt x="607" y="362"/>
                      </a:lnTo>
                      <a:lnTo>
                        <a:pt x="606" y="362"/>
                      </a:lnTo>
                      <a:lnTo>
                        <a:pt x="605" y="362"/>
                      </a:lnTo>
                      <a:lnTo>
                        <a:pt x="605" y="361"/>
                      </a:lnTo>
                      <a:lnTo>
                        <a:pt x="605" y="362"/>
                      </a:lnTo>
                      <a:lnTo>
                        <a:pt x="604" y="361"/>
                      </a:lnTo>
                      <a:lnTo>
                        <a:pt x="604" y="362"/>
                      </a:lnTo>
                      <a:lnTo>
                        <a:pt x="604" y="361"/>
                      </a:lnTo>
                      <a:lnTo>
                        <a:pt x="603" y="361"/>
                      </a:lnTo>
                      <a:lnTo>
                        <a:pt x="603" y="360"/>
                      </a:lnTo>
                      <a:lnTo>
                        <a:pt x="604" y="360"/>
                      </a:lnTo>
                      <a:lnTo>
                        <a:pt x="605" y="359"/>
                      </a:lnTo>
                      <a:lnTo>
                        <a:pt x="605" y="358"/>
                      </a:lnTo>
                      <a:lnTo>
                        <a:pt x="606" y="358"/>
                      </a:lnTo>
                      <a:lnTo>
                        <a:pt x="606" y="357"/>
                      </a:lnTo>
                      <a:lnTo>
                        <a:pt x="606" y="356"/>
                      </a:lnTo>
                      <a:lnTo>
                        <a:pt x="605" y="355"/>
                      </a:lnTo>
                      <a:lnTo>
                        <a:pt x="606" y="355"/>
                      </a:lnTo>
                      <a:lnTo>
                        <a:pt x="607" y="354"/>
                      </a:lnTo>
                      <a:lnTo>
                        <a:pt x="607" y="353"/>
                      </a:lnTo>
                      <a:lnTo>
                        <a:pt x="608" y="352"/>
                      </a:lnTo>
                      <a:lnTo>
                        <a:pt x="608" y="351"/>
                      </a:lnTo>
                      <a:lnTo>
                        <a:pt x="609" y="351"/>
                      </a:lnTo>
                      <a:lnTo>
                        <a:pt x="608" y="350"/>
                      </a:lnTo>
                      <a:lnTo>
                        <a:pt x="609" y="350"/>
                      </a:lnTo>
                      <a:lnTo>
                        <a:pt x="609" y="349"/>
                      </a:lnTo>
                      <a:lnTo>
                        <a:pt x="609" y="348"/>
                      </a:lnTo>
                      <a:lnTo>
                        <a:pt x="608" y="348"/>
                      </a:lnTo>
                      <a:lnTo>
                        <a:pt x="608" y="347"/>
                      </a:lnTo>
                      <a:lnTo>
                        <a:pt x="608" y="346"/>
                      </a:lnTo>
                      <a:lnTo>
                        <a:pt x="607" y="346"/>
                      </a:lnTo>
                      <a:lnTo>
                        <a:pt x="608" y="345"/>
                      </a:lnTo>
                      <a:lnTo>
                        <a:pt x="608" y="344"/>
                      </a:lnTo>
                      <a:lnTo>
                        <a:pt x="606" y="344"/>
                      </a:lnTo>
                      <a:lnTo>
                        <a:pt x="606" y="345"/>
                      </a:lnTo>
                      <a:lnTo>
                        <a:pt x="605" y="345"/>
                      </a:lnTo>
                      <a:lnTo>
                        <a:pt x="605" y="344"/>
                      </a:lnTo>
                      <a:lnTo>
                        <a:pt x="605" y="343"/>
                      </a:lnTo>
                      <a:lnTo>
                        <a:pt x="605" y="342"/>
                      </a:lnTo>
                      <a:lnTo>
                        <a:pt x="605" y="341"/>
                      </a:lnTo>
                      <a:lnTo>
                        <a:pt x="605" y="340"/>
                      </a:lnTo>
                      <a:lnTo>
                        <a:pt x="604" y="340"/>
                      </a:lnTo>
                      <a:lnTo>
                        <a:pt x="603" y="340"/>
                      </a:lnTo>
                      <a:lnTo>
                        <a:pt x="603" y="339"/>
                      </a:lnTo>
                      <a:lnTo>
                        <a:pt x="602" y="339"/>
                      </a:lnTo>
                      <a:lnTo>
                        <a:pt x="601" y="339"/>
                      </a:lnTo>
                      <a:lnTo>
                        <a:pt x="600" y="339"/>
                      </a:lnTo>
                      <a:lnTo>
                        <a:pt x="601" y="340"/>
                      </a:lnTo>
                      <a:lnTo>
                        <a:pt x="600" y="340"/>
                      </a:lnTo>
                      <a:lnTo>
                        <a:pt x="599" y="340"/>
                      </a:lnTo>
                      <a:lnTo>
                        <a:pt x="599" y="341"/>
                      </a:lnTo>
                      <a:lnTo>
                        <a:pt x="599" y="342"/>
                      </a:lnTo>
                      <a:lnTo>
                        <a:pt x="598" y="343"/>
                      </a:lnTo>
                      <a:lnTo>
                        <a:pt x="598" y="344"/>
                      </a:lnTo>
                      <a:lnTo>
                        <a:pt x="598" y="345"/>
                      </a:lnTo>
                      <a:lnTo>
                        <a:pt x="597" y="345"/>
                      </a:lnTo>
                      <a:lnTo>
                        <a:pt x="596" y="344"/>
                      </a:lnTo>
                      <a:lnTo>
                        <a:pt x="597" y="344"/>
                      </a:lnTo>
                      <a:lnTo>
                        <a:pt x="597" y="343"/>
                      </a:lnTo>
                      <a:lnTo>
                        <a:pt x="596" y="342"/>
                      </a:lnTo>
                      <a:lnTo>
                        <a:pt x="596" y="341"/>
                      </a:lnTo>
                      <a:lnTo>
                        <a:pt x="596" y="340"/>
                      </a:lnTo>
                      <a:lnTo>
                        <a:pt x="597" y="340"/>
                      </a:lnTo>
                      <a:lnTo>
                        <a:pt x="597" y="339"/>
                      </a:lnTo>
                      <a:lnTo>
                        <a:pt x="597" y="338"/>
                      </a:lnTo>
                      <a:lnTo>
                        <a:pt x="598" y="338"/>
                      </a:lnTo>
                      <a:lnTo>
                        <a:pt x="597" y="337"/>
                      </a:lnTo>
                      <a:lnTo>
                        <a:pt x="597" y="336"/>
                      </a:lnTo>
                      <a:lnTo>
                        <a:pt x="598" y="336"/>
                      </a:lnTo>
                      <a:lnTo>
                        <a:pt x="597" y="335"/>
                      </a:lnTo>
                      <a:lnTo>
                        <a:pt x="597" y="334"/>
                      </a:lnTo>
                      <a:lnTo>
                        <a:pt x="597" y="333"/>
                      </a:lnTo>
                      <a:lnTo>
                        <a:pt x="598" y="333"/>
                      </a:lnTo>
                      <a:lnTo>
                        <a:pt x="598" y="332"/>
                      </a:lnTo>
                      <a:lnTo>
                        <a:pt x="598" y="331"/>
                      </a:lnTo>
                      <a:lnTo>
                        <a:pt x="597" y="331"/>
                      </a:lnTo>
                      <a:lnTo>
                        <a:pt x="597" y="330"/>
                      </a:lnTo>
                      <a:lnTo>
                        <a:pt x="596" y="330"/>
                      </a:lnTo>
                      <a:lnTo>
                        <a:pt x="595" y="330"/>
                      </a:lnTo>
                      <a:lnTo>
                        <a:pt x="595" y="331"/>
                      </a:lnTo>
                      <a:lnTo>
                        <a:pt x="595" y="332"/>
                      </a:lnTo>
                      <a:lnTo>
                        <a:pt x="594" y="333"/>
                      </a:lnTo>
                      <a:lnTo>
                        <a:pt x="594" y="334"/>
                      </a:lnTo>
                      <a:lnTo>
                        <a:pt x="593" y="334"/>
                      </a:lnTo>
                      <a:lnTo>
                        <a:pt x="593" y="335"/>
                      </a:lnTo>
                      <a:lnTo>
                        <a:pt x="592" y="335"/>
                      </a:lnTo>
                      <a:lnTo>
                        <a:pt x="592" y="334"/>
                      </a:lnTo>
                      <a:lnTo>
                        <a:pt x="591" y="334"/>
                      </a:lnTo>
                      <a:lnTo>
                        <a:pt x="590" y="334"/>
                      </a:lnTo>
                      <a:lnTo>
                        <a:pt x="590" y="335"/>
                      </a:lnTo>
                      <a:lnTo>
                        <a:pt x="589" y="335"/>
                      </a:lnTo>
                      <a:lnTo>
                        <a:pt x="589" y="336"/>
                      </a:lnTo>
                      <a:lnTo>
                        <a:pt x="589" y="337"/>
                      </a:lnTo>
                      <a:lnTo>
                        <a:pt x="590" y="337"/>
                      </a:lnTo>
                      <a:lnTo>
                        <a:pt x="589" y="338"/>
                      </a:lnTo>
                      <a:lnTo>
                        <a:pt x="590" y="338"/>
                      </a:lnTo>
                      <a:lnTo>
                        <a:pt x="589" y="338"/>
                      </a:lnTo>
                      <a:lnTo>
                        <a:pt x="589" y="339"/>
                      </a:lnTo>
                      <a:lnTo>
                        <a:pt x="589" y="340"/>
                      </a:lnTo>
                      <a:lnTo>
                        <a:pt x="588" y="340"/>
                      </a:lnTo>
                      <a:lnTo>
                        <a:pt x="588" y="341"/>
                      </a:lnTo>
                      <a:lnTo>
                        <a:pt x="587" y="341"/>
                      </a:lnTo>
                      <a:lnTo>
                        <a:pt x="587" y="342"/>
                      </a:lnTo>
                      <a:lnTo>
                        <a:pt x="587" y="343"/>
                      </a:lnTo>
                      <a:lnTo>
                        <a:pt x="587" y="344"/>
                      </a:lnTo>
                      <a:lnTo>
                        <a:pt x="586" y="345"/>
                      </a:lnTo>
                      <a:lnTo>
                        <a:pt x="590" y="348"/>
                      </a:lnTo>
                      <a:lnTo>
                        <a:pt x="591" y="347"/>
                      </a:lnTo>
                      <a:lnTo>
                        <a:pt x="591" y="348"/>
                      </a:lnTo>
                      <a:lnTo>
                        <a:pt x="592" y="348"/>
                      </a:lnTo>
                      <a:lnTo>
                        <a:pt x="594" y="350"/>
                      </a:lnTo>
                      <a:lnTo>
                        <a:pt x="594" y="351"/>
                      </a:lnTo>
                      <a:lnTo>
                        <a:pt x="595" y="351"/>
                      </a:lnTo>
                      <a:lnTo>
                        <a:pt x="596" y="352"/>
                      </a:lnTo>
                      <a:lnTo>
                        <a:pt x="597" y="352"/>
                      </a:lnTo>
                      <a:lnTo>
                        <a:pt x="597" y="353"/>
                      </a:lnTo>
                      <a:lnTo>
                        <a:pt x="597" y="354"/>
                      </a:lnTo>
                      <a:lnTo>
                        <a:pt x="598" y="354"/>
                      </a:lnTo>
                      <a:lnTo>
                        <a:pt x="598" y="355"/>
                      </a:lnTo>
                      <a:lnTo>
                        <a:pt x="598" y="356"/>
                      </a:lnTo>
                      <a:lnTo>
                        <a:pt x="598" y="357"/>
                      </a:lnTo>
                      <a:lnTo>
                        <a:pt x="598" y="358"/>
                      </a:lnTo>
                      <a:lnTo>
                        <a:pt x="598" y="359"/>
                      </a:lnTo>
                      <a:lnTo>
                        <a:pt x="597" y="359"/>
                      </a:lnTo>
                      <a:lnTo>
                        <a:pt x="596" y="360"/>
                      </a:lnTo>
                      <a:lnTo>
                        <a:pt x="595" y="361"/>
                      </a:lnTo>
                      <a:lnTo>
                        <a:pt x="594" y="362"/>
                      </a:lnTo>
                      <a:lnTo>
                        <a:pt x="593" y="362"/>
                      </a:lnTo>
                      <a:lnTo>
                        <a:pt x="593" y="363"/>
                      </a:lnTo>
                      <a:lnTo>
                        <a:pt x="592" y="363"/>
                      </a:lnTo>
                      <a:lnTo>
                        <a:pt x="591" y="364"/>
                      </a:lnTo>
                      <a:lnTo>
                        <a:pt x="590" y="364"/>
                      </a:lnTo>
                      <a:lnTo>
                        <a:pt x="589" y="364"/>
                      </a:lnTo>
                      <a:lnTo>
                        <a:pt x="589" y="365"/>
                      </a:lnTo>
                      <a:lnTo>
                        <a:pt x="588" y="365"/>
                      </a:lnTo>
                      <a:lnTo>
                        <a:pt x="588" y="366"/>
                      </a:lnTo>
                      <a:lnTo>
                        <a:pt x="587" y="366"/>
                      </a:lnTo>
                      <a:lnTo>
                        <a:pt x="586" y="367"/>
                      </a:lnTo>
                      <a:lnTo>
                        <a:pt x="585" y="367"/>
                      </a:lnTo>
                      <a:lnTo>
                        <a:pt x="585" y="368"/>
                      </a:lnTo>
                      <a:lnTo>
                        <a:pt x="584" y="369"/>
                      </a:lnTo>
                      <a:lnTo>
                        <a:pt x="583" y="369"/>
                      </a:lnTo>
                      <a:lnTo>
                        <a:pt x="582" y="370"/>
                      </a:lnTo>
                      <a:lnTo>
                        <a:pt x="581" y="370"/>
                      </a:lnTo>
                      <a:lnTo>
                        <a:pt x="580" y="370"/>
                      </a:lnTo>
                      <a:lnTo>
                        <a:pt x="579" y="371"/>
                      </a:lnTo>
                      <a:lnTo>
                        <a:pt x="578" y="371"/>
                      </a:lnTo>
                      <a:lnTo>
                        <a:pt x="577" y="372"/>
                      </a:lnTo>
                      <a:lnTo>
                        <a:pt x="576" y="373"/>
                      </a:lnTo>
                      <a:lnTo>
                        <a:pt x="575" y="373"/>
                      </a:lnTo>
                      <a:lnTo>
                        <a:pt x="574" y="374"/>
                      </a:lnTo>
                      <a:lnTo>
                        <a:pt x="573" y="374"/>
                      </a:lnTo>
                      <a:lnTo>
                        <a:pt x="572" y="374"/>
                      </a:lnTo>
                      <a:lnTo>
                        <a:pt x="571" y="375"/>
                      </a:lnTo>
                      <a:lnTo>
                        <a:pt x="570" y="376"/>
                      </a:lnTo>
                      <a:lnTo>
                        <a:pt x="570" y="378"/>
                      </a:lnTo>
                      <a:lnTo>
                        <a:pt x="569" y="380"/>
                      </a:lnTo>
                      <a:lnTo>
                        <a:pt x="568" y="382"/>
                      </a:lnTo>
                      <a:lnTo>
                        <a:pt x="568" y="384"/>
                      </a:lnTo>
                      <a:lnTo>
                        <a:pt x="569" y="386"/>
                      </a:lnTo>
                      <a:lnTo>
                        <a:pt x="570" y="387"/>
                      </a:lnTo>
                      <a:lnTo>
                        <a:pt x="570" y="388"/>
                      </a:lnTo>
                      <a:lnTo>
                        <a:pt x="571" y="388"/>
                      </a:lnTo>
                      <a:lnTo>
                        <a:pt x="571" y="387"/>
                      </a:lnTo>
                      <a:lnTo>
                        <a:pt x="572" y="387"/>
                      </a:lnTo>
                      <a:lnTo>
                        <a:pt x="573" y="387"/>
                      </a:lnTo>
                      <a:lnTo>
                        <a:pt x="573" y="388"/>
                      </a:lnTo>
                      <a:lnTo>
                        <a:pt x="573" y="389"/>
                      </a:lnTo>
                      <a:lnTo>
                        <a:pt x="573" y="390"/>
                      </a:lnTo>
                      <a:lnTo>
                        <a:pt x="573" y="391"/>
                      </a:lnTo>
                      <a:lnTo>
                        <a:pt x="573" y="392"/>
                      </a:lnTo>
                      <a:lnTo>
                        <a:pt x="574" y="392"/>
                      </a:lnTo>
                      <a:lnTo>
                        <a:pt x="573" y="393"/>
                      </a:lnTo>
                      <a:lnTo>
                        <a:pt x="574" y="393"/>
                      </a:lnTo>
                      <a:lnTo>
                        <a:pt x="573" y="393"/>
                      </a:lnTo>
                      <a:lnTo>
                        <a:pt x="573" y="394"/>
                      </a:lnTo>
                      <a:lnTo>
                        <a:pt x="572" y="395"/>
                      </a:lnTo>
                      <a:lnTo>
                        <a:pt x="571" y="394"/>
                      </a:lnTo>
                      <a:lnTo>
                        <a:pt x="571" y="395"/>
                      </a:lnTo>
                      <a:lnTo>
                        <a:pt x="572" y="395"/>
                      </a:lnTo>
                      <a:lnTo>
                        <a:pt x="572" y="396"/>
                      </a:lnTo>
                      <a:lnTo>
                        <a:pt x="572" y="397"/>
                      </a:lnTo>
                      <a:lnTo>
                        <a:pt x="571" y="397"/>
                      </a:lnTo>
                      <a:lnTo>
                        <a:pt x="570" y="397"/>
                      </a:lnTo>
                      <a:lnTo>
                        <a:pt x="570" y="399"/>
                      </a:lnTo>
                      <a:lnTo>
                        <a:pt x="569" y="400"/>
                      </a:lnTo>
                      <a:lnTo>
                        <a:pt x="569" y="401"/>
                      </a:lnTo>
                      <a:lnTo>
                        <a:pt x="569" y="402"/>
                      </a:lnTo>
                      <a:lnTo>
                        <a:pt x="570" y="402"/>
                      </a:lnTo>
                      <a:lnTo>
                        <a:pt x="570" y="403"/>
                      </a:lnTo>
                      <a:lnTo>
                        <a:pt x="570" y="402"/>
                      </a:lnTo>
                      <a:lnTo>
                        <a:pt x="571" y="403"/>
                      </a:lnTo>
                      <a:lnTo>
                        <a:pt x="570" y="403"/>
                      </a:lnTo>
                      <a:lnTo>
                        <a:pt x="570" y="404"/>
                      </a:lnTo>
                      <a:lnTo>
                        <a:pt x="571" y="404"/>
                      </a:lnTo>
                      <a:lnTo>
                        <a:pt x="571" y="405"/>
                      </a:lnTo>
                      <a:lnTo>
                        <a:pt x="571" y="406"/>
                      </a:lnTo>
                      <a:lnTo>
                        <a:pt x="571" y="407"/>
                      </a:lnTo>
                      <a:lnTo>
                        <a:pt x="572" y="407"/>
                      </a:lnTo>
                      <a:lnTo>
                        <a:pt x="572" y="406"/>
                      </a:lnTo>
                      <a:lnTo>
                        <a:pt x="572" y="407"/>
                      </a:lnTo>
                      <a:lnTo>
                        <a:pt x="572" y="408"/>
                      </a:lnTo>
                      <a:lnTo>
                        <a:pt x="572" y="409"/>
                      </a:lnTo>
                      <a:lnTo>
                        <a:pt x="571" y="409"/>
                      </a:lnTo>
                      <a:lnTo>
                        <a:pt x="571" y="410"/>
                      </a:lnTo>
                      <a:lnTo>
                        <a:pt x="570" y="410"/>
                      </a:lnTo>
                      <a:lnTo>
                        <a:pt x="570" y="409"/>
                      </a:lnTo>
                      <a:lnTo>
                        <a:pt x="569" y="409"/>
                      </a:lnTo>
                      <a:lnTo>
                        <a:pt x="570" y="409"/>
                      </a:lnTo>
                      <a:lnTo>
                        <a:pt x="569" y="409"/>
                      </a:lnTo>
                      <a:lnTo>
                        <a:pt x="568" y="409"/>
                      </a:lnTo>
                      <a:lnTo>
                        <a:pt x="567" y="409"/>
                      </a:lnTo>
                      <a:lnTo>
                        <a:pt x="566" y="409"/>
                      </a:lnTo>
                      <a:lnTo>
                        <a:pt x="566" y="410"/>
                      </a:lnTo>
                      <a:lnTo>
                        <a:pt x="566" y="411"/>
                      </a:lnTo>
                      <a:lnTo>
                        <a:pt x="565" y="412"/>
                      </a:lnTo>
                      <a:lnTo>
                        <a:pt x="564" y="413"/>
                      </a:lnTo>
                      <a:lnTo>
                        <a:pt x="564" y="414"/>
                      </a:lnTo>
                      <a:lnTo>
                        <a:pt x="563" y="415"/>
                      </a:lnTo>
                      <a:lnTo>
                        <a:pt x="563" y="416"/>
                      </a:lnTo>
                      <a:lnTo>
                        <a:pt x="563" y="418"/>
                      </a:lnTo>
                      <a:lnTo>
                        <a:pt x="563" y="419"/>
                      </a:lnTo>
                      <a:lnTo>
                        <a:pt x="564" y="422"/>
                      </a:lnTo>
                      <a:lnTo>
                        <a:pt x="565" y="423"/>
                      </a:lnTo>
                      <a:lnTo>
                        <a:pt x="566" y="425"/>
                      </a:lnTo>
                      <a:lnTo>
                        <a:pt x="566" y="426"/>
                      </a:lnTo>
                      <a:lnTo>
                        <a:pt x="566" y="427"/>
                      </a:lnTo>
                      <a:lnTo>
                        <a:pt x="567" y="427"/>
                      </a:lnTo>
                      <a:lnTo>
                        <a:pt x="567" y="428"/>
                      </a:lnTo>
                      <a:lnTo>
                        <a:pt x="567" y="429"/>
                      </a:lnTo>
                      <a:lnTo>
                        <a:pt x="567" y="430"/>
                      </a:lnTo>
                      <a:lnTo>
                        <a:pt x="567" y="431"/>
                      </a:lnTo>
                      <a:lnTo>
                        <a:pt x="567" y="432"/>
                      </a:lnTo>
                      <a:lnTo>
                        <a:pt x="566" y="432"/>
                      </a:lnTo>
                      <a:lnTo>
                        <a:pt x="566" y="433"/>
                      </a:lnTo>
                      <a:lnTo>
                        <a:pt x="566" y="434"/>
                      </a:lnTo>
                      <a:lnTo>
                        <a:pt x="565" y="436"/>
                      </a:lnTo>
                      <a:lnTo>
                        <a:pt x="565" y="437"/>
                      </a:lnTo>
                      <a:lnTo>
                        <a:pt x="565" y="438"/>
                      </a:lnTo>
                      <a:lnTo>
                        <a:pt x="564" y="439"/>
                      </a:lnTo>
                      <a:lnTo>
                        <a:pt x="564" y="440"/>
                      </a:lnTo>
                      <a:lnTo>
                        <a:pt x="564" y="441"/>
                      </a:lnTo>
                      <a:lnTo>
                        <a:pt x="564" y="442"/>
                      </a:lnTo>
                      <a:lnTo>
                        <a:pt x="563" y="442"/>
                      </a:lnTo>
                      <a:lnTo>
                        <a:pt x="563" y="443"/>
                      </a:lnTo>
                      <a:lnTo>
                        <a:pt x="563" y="444"/>
                      </a:lnTo>
                      <a:lnTo>
                        <a:pt x="562" y="445"/>
                      </a:lnTo>
                      <a:lnTo>
                        <a:pt x="562" y="446"/>
                      </a:lnTo>
                      <a:lnTo>
                        <a:pt x="562" y="447"/>
                      </a:lnTo>
                      <a:lnTo>
                        <a:pt x="561" y="448"/>
                      </a:lnTo>
                      <a:lnTo>
                        <a:pt x="561" y="449"/>
                      </a:lnTo>
                      <a:lnTo>
                        <a:pt x="560" y="450"/>
                      </a:lnTo>
                      <a:lnTo>
                        <a:pt x="560" y="451"/>
                      </a:lnTo>
                      <a:lnTo>
                        <a:pt x="560" y="452"/>
                      </a:lnTo>
                      <a:lnTo>
                        <a:pt x="560" y="453"/>
                      </a:lnTo>
                      <a:lnTo>
                        <a:pt x="559" y="454"/>
                      </a:lnTo>
                      <a:lnTo>
                        <a:pt x="559" y="455"/>
                      </a:lnTo>
                      <a:lnTo>
                        <a:pt x="559" y="456"/>
                      </a:lnTo>
                      <a:lnTo>
                        <a:pt x="559" y="457"/>
                      </a:lnTo>
                      <a:lnTo>
                        <a:pt x="560" y="457"/>
                      </a:lnTo>
                      <a:lnTo>
                        <a:pt x="560" y="458"/>
                      </a:lnTo>
                      <a:lnTo>
                        <a:pt x="560" y="459"/>
                      </a:lnTo>
                      <a:lnTo>
                        <a:pt x="559" y="459"/>
                      </a:lnTo>
                      <a:lnTo>
                        <a:pt x="559" y="460"/>
                      </a:lnTo>
                      <a:lnTo>
                        <a:pt x="559" y="461"/>
                      </a:lnTo>
                      <a:lnTo>
                        <a:pt x="558" y="462"/>
                      </a:lnTo>
                      <a:lnTo>
                        <a:pt x="558" y="464"/>
                      </a:lnTo>
                      <a:lnTo>
                        <a:pt x="557" y="466"/>
                      </a:lnTo>
                      <a:lnTo>
                        <a:pt x="557" y="468"/>
                      </a:lnTo>
                      <a:lnTo>
                        <a:pt x="556" y="471"/>
                      </a:lnTo>
                      <a:lnTo>
                        <a:pt x="556" y="472"/>
                      </a:lnTo>
                      <a:lnTo>
                        <a:pt x="555" y="472"/>
                      </a:lnTo>
                      <a:lnTo>
                        <a:pt x="555" y="473"/>
                      </a:lnTo>
                      <a:lnTo>
                        <a:pt x="555" y="474"/>
                      </a:lnTo>
                      <a:lnTo>
                        <a:pt x="555" y="475"/>
                      </a:lnTo>
                      <a:lnTo>
                        <a:pt x="554" y="476"/>
                      </a:lnTo>
                      <a:lnTo>
                        <a:pt x="554" y="477"/>
                      </a:lnTo>
                      <a:lnTo>
                        <a:pt x="554" y="478"/>
                      </a:lnTo>
                      <a:lnTo>
                        <a:pt x="553" y="479"/>
                      </a:lnTo>
                      <a:lnTo>
                        <a:pt x="553" y="480"/>
                      </a:lnTo>
                      <a:lnTo>
                        <a:pt x="553" y="481"/>
                      </a:lnTo>
                      <a:lnTo>
                        <a:pt x="552" y="482"/>
                      </a:lnTo>
                      <a:lnTo>
                        <a:pt x="551" y="484"/>
                      </a:lnTo>
                      <a:lnTo>
                        <a:pt x="551" y="485"/>
                      </a:lnTo>
                      <a:lnTo>
                        <a:pt x="551" y="484"/>
                      </a:lnTo>
                      <a:lnTo>
                        <a:pt x="551" y="485"/>
                      </a:lnTo>
                      <a:lnTo>
                        <a:pt x="551" y="489"/>
                      </a:lnTo>
                      <a:lnTo>
                        <a:pt x="551" y="490"/>
                      </a:lnTo>
                      <a:lnTo>
                        <a:pt x="551" y="491"/>
                      </a:lnTo>
                      <a:lnTo>
                        <a:pt x="551" y="494"/>
                      </a:lnTo>
                      <a:lnTo>
                        <a:pt x="551" y="495"/>
                      </a:lnTo>
                      <a:lnTo>
                        <a:pt x="551" y="496"/>
                      </a:lnTo>
                      <a:lnTo>
                        <a:pt x="552" y="496"/>
                      </a:lnTo>
                      <a:lnTo>
                        <a:pt x="553" y="496"/>
                      </a:lnTo>
                      <a:lnTo>
                        <a:pt x="553" y="495"/>
                      </a:lnTo>
                      <a:lnTo>
                        <a:pt x="553" y="496"/>
                      </a:lnTo>
                      <a:lnTo>
                        <a:pt x="553" y="497"/>
                      </a:lnTo>
                      <a:lnTo>
                        <a:pt x="552" y="498"/>
                      </a:lnTo>
                      <a:lnTo>
                        <a:pt x="552" y="499"/>
                      </a:lnTo>
                      <a:lnTo>
                        <a:pt x="553" y="499"/>
                      </a:lnTo>
                      <a:lnTo>
                        <a:pt x="553" y="498"/>
                      </a:lnTo>
                      <a:lnTo>
                        <a:pt x="553" y="500"/>
                      </a:lnTo>
                      <a:lnTo>
                        <a:pt x="553" y="501"/>
                      </a:lnTo>
                      <a:lnTo>
                        <a:pt x="553" y="503"/>
                      </a:lnTo>
                      <a:lnTo>
                        <a:pt x="552" y="504"/>
                      </a:lnTo>
                      <a:lnTo>
                        <a:pt x="552" y="505"/>
                      </a:lnTo>
                      <a:lnTo>
                        <a:pt x="552" y="508"/>
                      </a:lnTo>
                      <a:lnTo>
                        <a:pt x="553" y="509"/>
                      </a:lnTo>
                      <a:lnTo>
                        <a:pt x="553" y="510"/>
                      </a:lnTo>
                      <a:lnTo>
                        <a:pt x="553" y="511"/>
                      </a:lnTo>
                      <a:lnTo>
                        <a:pt x="553" y="512"/>
                      </a:lnTo>
                      <a:lnTo>
                        <a:pt x="553" y="513"/>
                      </a:lnTo>
                      <a:lnTo>
                        <a:pt x="553" y="514"/>
                      </a:lnTo>
                      <a:lnTo>
                        <a:pt x="553" y="518"/>
                      </a:lnTo>
                      <a:lnTo>
                        <a:pt x="553" y="519"/>
                      </a:lnTo>
                      <a:lnTo>
                        <a:pt x="553" y="520"/>
                      </a:lnTo>
                      <a:lnTo>
                        <a:pt x="553" y="521"/>
                      </a:lnTo>
                      <a:lnTo>
                        <a:pt x="553" y="524"/>
                      </a:lnTo>
                      <a:lnTo>
                        <a:pt x="552" y="524"/>
                      </a:lnTo>
                      <a:lnTo>
                        <a:pt x="552" y="527"/>
                      </a:lnTo>
                      <a:lnTo>
                        <a:pt x="552" y="530"/>
                      </a:lnTo>
                      <a:lnTo>
                        <a:pt x="552" y="531"/>
                      </a:lnTo>
                      <a:lnTo>
                        <a:pt x="551" y="532"/>
                      </a:lnTo>
                      <a:lnTo>
                        <a:pt x="552" y="532"/>
                      </a:lnTo>
                      <a:lnTo>
                        <a:pt x="552" y="533"/>
                      </a:lnTo>
                      <a:lnTo>
                        <a:pt x="551" y="535"/>
                      </a:lnTo>
                      <a:lnTo>
                        <a:pt x="551" y="537"/>
                      </a:lnTo>
                      <a:lnTo>
                        <a:pt x="552" y="538"/>
                      </a:lnTo>
                      <a:lnTo>
                        <a:pt x="552" y="539"/>
                      </a:lnTo>
                      <a:lnTo>
                        <a:pt x="552" y="543"/>
                      </a:lnTo>
                      <a:lnTo>
                        <a:pt x="552" y="544"/>
                      </a:lnTo>
                      <a:lnTo>
                        <a:pt x="552" y="546"/>
                      </a:lnTo>
                      <a:lnTo>
                        <a:pt x="553" y="550"/>
                      </a:lnTo>
                      <a:lnTo>
                        <a:pt x="553" y="551"/>
                      </a:lnTo>
                      <a:lnTo>
                        <a:pt x="553" y="553"/>
                      </a:lnTo>
                      <a:lnTo>
                        <a:pt x="553" y="554"/>
                      </a:lnTo>
                      <a:lnTo>
                        <a:pt x="553" y="556"/>
                      </a:lnTo>
                      <a:lnTo>
                        <a:pt x="553" y="558"/>
                      </a:lnTo>
                      <a:lnTo>
                        <a:pt x="553" y="559"/>
                      </a:lnTo>
                      <a:lnTo>
                        <a:pt x="553" y="560"/>
                      </a:lnTo>
                      <a:lnTo>
                        <a:pt x="553" y="561"/>
                      </a:lnTo>
                      <a:lnTo>
                        <a:pt x="552" y="561"/>
                      </a:lnTo>
                      <a:lnTo>
                        <a:pt x="553" y="562"/>
                      </a:lnTo>
                      <a:lnTo>
                        <a:pt x="553" y="563"/>
                      </a:lnTo>
                      <a:lnTo>
                        <a:pt x="553" y="567"/>
                      </a:lnTo>
                      <a:lnTo>
                        <a:pt x="553" y="568"/>
                      </a:lnTo>
                      <a:lnTo>
                        <a:pt x="553" y="569"/>
                      </a:lnTo>
                      <a:lnTo>
                        <a:pt x="553" y="570"/>
                      </a:lnTo>
                      <a:lnTo>
                        <a:pt x="553" y="571"/>
                      </a:lnTo>
                      <a:lnTo>
                        <a:pt x="554" y="571"/>
                      </a:lnTo>
                      <a:lnTo>
                        <a:pt x="554" y="573"/>
                      </a:lnTo>
                      <a:lnTo>
                        <a:pt x="554" y="574"/>
                      </a:lnTo>
                      <a:lnTo>
                        <a:pt x="554" y="575"/>
                      </a:lnTo>
                      <a:lnTo>
                        <a:pt x="555" y="575"/>
                      </a:lnTo>
                      <a:lnTo>
                        <a:pt x="555" y="576"/>
                      </a:lnTo>
                      <a:lnTo>
                        <a:pt x="555" y="577"/>
                      </a:lnTo>
                      <a:lnTo>
                        <a:pt x="556" y="580"/>
                      </a:lnTo>
                      <a:lnTo>
                        <a:pt x="557" y="581"/>
                      </a:lnTo>
                      <a:lnTo>
                        <a:pt x="556" y="581"/>
                      </a:lnTo>
                      <a:lnTo>
                        <a:pt x="556" y="582"/>
                      </a:lnTo>
                      <a:lnTo>
                        <a:pt x="557" y="582"/>
                      </a:lnTo>
                      <a:lnTo>
                        <a:pt x="557" y="583"/>
                      </a:lnTo>
                      <a:lnTo>
                        <a:pt x="556" y="583"/>
                      </a:lnTo>
                      <a:lnTo>
                        <a:pt x="556" y="584"/>
                      </a:lnTo>
                      <a:lnTo>
                        <a:pt x="554" y="587"/>
                      </a:lnTo>
                      <a:lnTo>
                        <a:pt x="552" y="591"/>
                      </a:lnTo>
                      <a:lnTo>
                        <a:pt x="551" y="593"/>
                      </a:lnTo>
                      <a:lnTo>
                        <a:pt x="551" y="594"/>
                      </a:lnTo>
                      <a:lnTo>
                        <a:pt x="550" y="596"/>
                      </a:lnTo>
                      <a:lnTo>
                        <a:pt x="548" y="598"/>
                      </a:lnTo>
                      <a:lnTo>
                        <a:pt x="548" y="599"/>
                      </a:lnTo>
                      <a:lnTo>
                        <a:pt x="548" y="600"/>
                      </a:lnTo>
                      <a:lnTo>
                        <a:pt x="548" y="601"/>
                      </a:lnTo>
                      <a:lnTo>
                        <a:pt x="547" y="603"/>
                      </a:lnTo>
                      <a:lnTo>
                        <a:pt x="547" y="604"/>
                      </a:lnTo>
                      <a:lnTo>
                        <a:pt x="547" y="605"/>
                      </a:lnTo>
                      <a:lnTo>
                        <a:pt x="547" y="606"/>
                      </a:lnTo>
                      <a:lnTo>
                        <a:pt x="546" y="606"/>
                      </a:lnTo>
                      <a:lnTo>
                        <a:pt x="546" y="607"/>
                      </a:lnTo>
                      <a:lnTo>
                        <a:pt x="546" y="608"/>
                      </a:lnTo>
                      <a:lnTo>
                        <a:pt x="545" y="608"/>
                      </a:lnTo>
                      <a:lnTo>
                        <a:pt x="545" y="609"/>
                      </a:lnTo>
                      <a:lnTo>
                        <a:pt x="544" y="610"/>
                      </a:lnTo>
                      <a:lnTo>
                        <a:pt x="542" y="611"/>
                      </a:lnTo>
                      <a:lnTo>
                        <a:pt x="542" y="612"/>
                      </a:lnTo>
                      <a:lnTo>
                        <a:pt x="541" y="613"/>
                      </a:lnTo>
                      <a:lnTo>
                        <a:pt x="541" y="614"/>
                      </a:lnTo>
                      <a:lnTo>
                        <a:pt x="542" y="613"/>
                      </a:lnTo>
                      <a:lnTo>
                        <a:pt x="541" y="615"/>
                      </a:lnTo>
                      <a:lnTo>
                        <a:pt x="541" y="616"/>
                      </a:lnTo>
                      <a:lnTo>
                        <a:pt x="541" y="617"/>
                      </a:lnTo>
                      <a:lnTo>
                        <a:pt x="541" y="618"/>
                      </a:lnTo>
                      <a:lnTo>
                        <a:pt x="542" y="618"/>
                      </a:lnTo>
                      <a:lnTo>
                        <a:pt x="541" y="619"/>
                      </a:lnTo>
                      <a:lnTo>
                        <a:pt x="542" y="619"/>
                      </a:lnTo>
                      <a:lnTo>
                        <a:pt x="541" y="620"/>
                      </a:lnTo>
                      <a:lnTo>
                        <a:pt x="541" y="621"/>
                      </a:lnTo>
                      <a:lnTo>
                        <a:pt x="541" y="622"/>
                      </a:lnTo>
                      <a:lnTo>
                        <a:pt x="540" y="622"/>
                      </a:lnTo>
                      <a:lnTo>
                        <a:pt x="539" y="622"/>
                      </a:lnTo>
                      <a:lnTo>
                        <a:pt x="539" y="623"/>
                      </a:lnTo>
                      <a:lnTo>
                        <a:pt x="538" y="624"/>
                      </a:lnTo>
                      <a:lnTo>
                        <a:pt x="537" y="625"/>
                      </a:lnTo>
                      <a:lnTo>
                        <a:pt x="537" y="626"/>
                      </a:lnTo>
                      <a:lnTo>
                        <a:pt x="537" y="627"/>
                      </a:lnTo>
                      <a:lnTo>
                        <a:pt x="536" y="628"/>
                      </a:lnTo>
                      <a:lnTo>
                        <a:pt x="537" y="628"/>
                      </a:lnTo>
                      <a:lnTo>
                        <a:pt x="536" y="629"/>
                      </a:lnTo>
                      <a:lnTo>
                        <a:pt x="536" y="630"/>
                      </a:lnTo>
                      <a:lnTo>
                        <a:pt x="536" y="631"/>
                      </a:lnTo>
                      <a:lnTo>
                        <a:pt x="535" y="632"/>
                      </a:lnTo>
                      <a:lnTo>
                        <a:pt x="534" y="633"/>
                      </a:lnTo>
                      <a:lnTo>
                        <a:pt x="534" y="634"/>
                      </a:lnTo>
                      <a:lnTo>
                        <a:pt x="534" y="635"/>
                      </a:lnTo>
                      <a:lnTo>
                        <a:pt x="534" y="636"/>
                      </a:lnTo>
                      <a:lnTo>
                        <a:pt x="534" y="637"/>
                      </a:lnTo>
                      <a:lnTo>
                        <a:pt x="533" y="637"/>
                      </a:lnTo>
                      <a:lnTo>
                        <a:pt x="533" y="639"/>
                      </a:lnTo>
                      <a:lnTo>
                        <a:pt x="533" y="640"/>
                      </a:lnTo>
                      <a:lnTo>
                        <a:pt x="533" y="641"/>
                      </a:lnTo>
                      <a:lnTo>
                        <a:pt x="533" y="642"/>
                      </a:lnTo>
                      <a:lnTo>
                        <a:pt x="532" y="642"/>
                      </a:lnTo>
                      <a:lnTo>
                        <a:pt x="532" y="643"/>
                      </a:lnTo>
                      <a:lnTo>
                        <a:pt x="532" y="644"/>
                      </a:lnTo>
                      <a:lnTo>
                        <a:pt x="531" y="644"/>
                      </a:lnTo>
                      <a:lnTo>
                        <a:pt x="531" y="645"/>
                      </a:lnTo>
                      <a:lnTo>
                        <a:pt x="531" y="646"/>
                      </a:lnTo>
                      <a:lnTo>
                        <a:pt x="531" y="647"/>
                      </a:lnTo>
                      <a:lnTo>
                        <a:pt x="530" y="647"/>
                      </a:lnTo>
                      <a:lnTo>
                        <a:pt x="530" y="648"/>
                      </a:lnTo>
                      <a:lnTo>
                        <a:pt x="529" y="649"/>
                      </a:lnTo>
                      <a:lnTo>
                        <a:pt x="529" y="650"/>
                      </a:lnTo>
                      <a:lnTo>
                        <a:pt x="528" y="650"/>
                      </a:lnTo>
                      <a:lnTo>
                        <a:pt x="528" y="651"/>
                      </a:lnTo>
                      <a:lnTo>
                        <a:pt x="528" y="652"/>
                      </a:lnTo>
                      <a:lnTo>
                        <a:pt x="528" y="653"/>
                      </a:lnTo>
                      <a:lnTo>
                        <a:pt x="528" y="654"/>
                      </a:lnTo>
                      <a:lnTo>
                        <a:pt x="527" y="655"/>
                      </a:lnTo>
                      <a:lnTo>
                        <a:pt x="527" y="657"/>
                      </a:lnTo>
                      <a:lnTo>
                        <a:pt x="527" y="658"/>
                      </a:lnTo>
                      <a:lnTo>
                        <a:pt x="527" y="659"/>
                      </a:lnTo>
                      <a:lnTo>
                        <a:pt x="528" y="661"/>
                      </a:lnTo>
                      <a:lnTo>
                        <a:pt x="529" y="661"/>
                      </a:lnTo>
                      <a:lnTo>
                        <a:pt x="529" y="662"/>
                      </a:lnTo>
                      <a:lnTo>
                        <a:pt x="528" y="662"/>
                      </a:lnTo>
                      <a:lnTo>
                        <a:pt x="527" y="663"/>
                      </a:lnTo>
                      <a:lnTo>
                        <a:pt x="526" y="664"/>
                      </a:lnTo>
                      <a:lnTo>
                        <a:pt x="526" y="665"/>
                      </a:lnTo>
                      <a:lnTo>
                        <a:pt x="525" y="667"/>
                      </a:lnTo>
                      <a:lnTo>
                        <a:pt x="525" y="668"/>
                      </a:lnTo>
                      <a:lnTo>
                        <a:pt x="525" y="669"/>
                      </a:lnTo>
                      <a:lnTo>
                        <a:pt x="524" y="669"/>
                      </a:lnTo>
                      <a:lnTo>
                        <a:pt x="523" y="670"/>
                      </a:lnTo>
                      <a:lnTo>
                        <a:pt x="523" y="671"/>
                      </a:lnTo>
                      <a:lnTo>
                        <a:pt x="523" y="672"/>
                      </a:lnTo>
                      <a:lnTo>
                        <a:pt x="523" y="673"/>
                      </a:lnTo>
                      <a:lnTo>
                        <a:pt x="523" y="674"/>
                      </a:lnTo>
                      <a:lnTo>
                        <a:pt x="524" y="674"/>
                      </a:lnTo>
                      <a:lnTo>
                        <a:pt x="523" y="674"/>
                      </a:lnTo>
                      <a:lnTo>
                        <a:pt x="523" y="675"/>
                      </a:lnTo>
                      <a:lnTo>
                        <a:pt x="522" y="675"/>
                      </a:lnTo>
                      <a:lnTo>
                        <a:pt x="522" y="676"/>
                      </a:lnTo>
                      <a:lnTo>
                        <a:pt x="522" y="677"/>
                      </a:lnTo>
                      <a:lnTo>
                        <a:pt x="522" y="678"/>
                      </a:lnTo>
                      <a:lnTo>
                        <a:pt x="522" y="679"/>
                      </a:lnTo>
                      <a:lnTo>
                        <a:pt x="521" y="679"/>
                      </a:lnTo>
                      <a:lnTo>
                        <a:pt x="520" y="680"/>
                      </a:lnTo>
                      <a:lnTo>
                        <a:pt x="519" y="681"/>
                      </a:lnTo>
                      <a:lnTo>
                        <a:pt x="519" y="682"/>
                      </a:lnTo>
                      <a:lnTo>
                        <a:pt x="519" y="683"/>
                      </a:lnTo>
                      <a:lnTo>
                        <a:pt x="519" y="684"/>
                      </a:lnTo>
                      <a:lnTo>
                        <a:pt x="519" y="685"/>
                      </a:lnTo>
                      <a:lnTo>
                        <a:pt x="519" y="687"/>
                      </a:lnTo>
                      <a:lnTo>
                        <a:pt x="519" y="688"/>
                      </a:lnTo>
                      <a:lnTo>
                        <a:pt x="518" y="688"/>
                      </a:lnTo>
                      <a:lnTo>
                        <a:pt x="518" y="689"/>
                      </a:lnTo>
                      <a:lnTo>
                        <a:pt x="518" y="690"/>
                      </a:lnTo>
                      <a:lnTo>
                        <a:pt x="518" y="691"/>
                      </a:lnTo>
                      <a:lnTo>
                        <a:pt x="517" y="694"/>
                      </a:lnTo>
                      <a:lnTo>
                        <a:pt x="517" y="696"/>
                      </a:lnTo>
                      <a:lnTo>
                        <a:pt x="518" y="697"/>
                      </a:lnTo>
                      <a:lnTo>
                        <a:pt x="518" y="698"/>
                      </a:lnTo>
                      <a:lnTo>
                        <a:pt x="518" y="700"/>
                      </a:lnTo>
                      <a:lnTo>
                        <a:pt x="518" y="701"/>
                      </a:lnTo>
                      <a:lnTo>
                        <a:pt x="518" y="703"/>
                      </a:lnTo>
                      <a:lnTo>
                        <a:pt x="518" y="704"/>
                      </a:lnTo>
                      <a:lnTo>
                        <a:pt x="518" y="706"/>
                      </a:lnTo>
                      <a:lnTo>
                        <a:pt x="518" y="709"/>
                      </a:lnTo>
                      <a:lnTo>
                        <a:pt x="518" y="710"/>
                      </a:lnTo>
                      <a:lnTo>
                        <a:pt x="518" y="711"/>
                      </a:lnTo>
                      <a:lnTo>
                        <a:pt x="518" y="712"/>
                      </a:lnTo>
                      <a:lnTo>
                        <a:pt x="518" y="713"/>
                      </a:lnTo>
                      <a:lnTo>
                        <a:pt x="517" y="714"/>
                      </a:lnTo>
                      <a:lnTo>
                        <a:pt x="517" y="715"/>
                      </a:lnTo>
                      <a:lnTo>
                        <a:pt x="517" y="716"/>
                      </a:lnTo>
                      <a:lnTo>
                        <a:pt x="518" y="718"/>
                      </a:lnTo>
                      <a:lnTo>
                        <a:pt x="518" y="720"/>
                      </a:lnTo>
                      <a:lnTo>
                        <a:pt x="519" y="721"/>
                      </a:lnTo>
                      <a:lnTo>
                        <a:pt x="520" y="723"/>
                      </a:lnTo>
                      <a:lnTo>
                        <a:pt x="520" y="724"/>
                      </a:lnTo>
                      <a:lnTo>
                        <a:pt x="520" y="725"/>
                      </a:lnTo>
                      <a:lnTo>
                        <a:pt x="519" y="725"/>
                      </a:lnTo>
                      <a:lnTo>
                        <a:pt x="517" y="726"/>
                      </a:lnTo>
                      <a:lnTo>
                        <a:pt x="517" y="727"/>
                      </a:lnTo>
                      <a:lnTo>
                        <a:pt x="516" y="727"/>
                      </a:lnTo>
                      <a:lnTo>
                        <a:pt x="516" y="728"/>
                      </a:lnTo>
                      <a:lnTo>
                        <a:pt x="516" y="729"/>
                      </a:lnTo>
                      <a:lnTo>
                        <a:pt x="515" y="729"/>
                      </a:lnTo>
                      <a:lnTo>
                        <a:pt x="514" y="730"/>
                      </a:lnTo>
                      <a:lnTo>
                        <a:pt x="512" y="732"/>
                      </a:lnTo>
                      <a:lnTo>
                        <a:pt x="510" y="734"/>
                      </a:lnTo>
                      <a:lnTo>
                        <a:pt x="509" y="735"/>
                      </a:lnTo>
                      <a:lnTo>
                        <a:pt x="509" y="736"/>
                      </a:lnTo>
                      <a:lnTo>
                        <a:pt x="509" y="737"/>
                      </a:lnTo>
                      <a:lnTo>
                        <a:pt x="507" y="737"/>
                      </a:lnTo>
                      <a:lnTo>
                        <a:pt x="505" y="738"/>
                      </a:lnTo>
                      <a:lnTo>
                        <a:pt x="504" y="738"/>
                      </a:lnTo>
                      <a:lnTo>
                        <a:pt x="503" y="738"/>
                      </a:lnTo>
                      <a:lnTo>
                        <a:pt x="502" y="738"/>
                      </a:lnTo>
                      <a:lnTo>
                        <a:pt x="502" y="739"/>
                      </a:lnTo>
                      <a:lnTo>
                        <a:pt x="501" y="739"/>
                      </a:lnTo>
                      <a:lnTo>
                        <a:pt x="499" y="739"/>
                      </a:lnTo>
                      <a:lnTo>
                        <a:pt x="497" y="740"/>
                      </a:lnTo>
                      <a:lnTo>
                        <a:pt x="496" y="741"/>
                      </a:lnTo>
                      <a:lnTo>
                        <a:pt x="495" y="742"/>
                      </a:lnTo>
                      <a:lnTo>
                        <a:pt x="493" y="743"/>
                      </a:lnTo>
                      <a:lnTo>
                        <a:pt x="491" y="745"/>
                      </a:lnTo>
                      <a:lnTo>
                        <a:pt x="491" y="746"/>
                      </a:lnTo>
                      <a:lnTo>
                        <a:pt x="489" y="748"/>
                      </a:lnTo>
                      <a:lnTo>
                        <a:pt x="488" y="750"/>
                      </a:lnTo>
                      <a:lnTo>
                        <a:pt x="487" y="751"/>
                      </a:lnTo>
                      <a:lnTo>
                        <a:pt x="487" y="752"/>
                      </a:lnTo>
                      <a:lnTo>
                        <a:pt x="486" y="752"/>
                      </a:lnTo>
                      <a:lnTo>
                        <a:pt x="486" y="751"/>
                      </a:lnTo>
                      <a:lnTo>
                        <a:pt x="485" y="751"/>
                      </a:lnTo>
                      <a:lnTo>
                        <a:pt x="485" y="752"/>
                      </a:lnTo>
                      <a:lnTo>
                        <a:pt x="485" y="751"/>
                      </a:lnTo>
                      <a:lnTo>
                        <a:pt x="484" y="751"/>
                      </a:lnTo>
                      <a:lnTo>
                        <a:pt x="485" y="752"/>
                      </a:lnTo>
                      <a:lnTo>
                        <a:pt x="486" y="752"/>
                      </a:lnTo>
                      <a:lnTo>
                        <a:pt x="485" y="752"/>
                      </a:lnTo>
                      <a:lnTo>
                        <a:pt x="485" y="753"/>
                      </a:lnTo>
                      <a:lnTo>
                        <a:pt x="486" y="753"/>
                      </a:lnTo>
                      <a:lnTo>
                        <a:pt x="486" y="752"/>
                      </a:lnTo>
                      <a:lnTo>
                        <a:pt x="486" y="753"/>
                      </a:lnTo>
                      <a:lnTo>
                        <a:pt x="485" y="754"/>
                      </a:lnTo>
                      <a:lnTo>
                        <a:pt x="484" y="755"/>
                      </a:lnTo>
                      <a:lnTo>
                        <a:pt x="483" y="756"/>
                      </a:lnTo>
                      <a:lnTo>
                        <a:pt x="481" y="759"/>
                      </a:lnTo>
                      <a:lnTo>
                        <a:pt x="480" y="761"/>
                      </a:lnTo>
                      <a:lnTo>
                        <a:pt x="479" y="762"/>
                      </a:lnTo>
                      <a:lnTo>
                        <a:pt x="479" y="763"/>
                      </a:lnTo>
                      <a:lnTo>
                        <a:pt x="478" y="764"/>
                      </a:lnTo>
                      <a:lnTo>
                        <a:pt x="477" y="766"/>
                      </a:lnTo>
                      <a:lnTo>
                        <a:pt x="477" y="767"/>
                      </a:lnTo>
                      <a:lnTo>
                        <a:pt x="477" y="768"/>
                      </a:lnTo>
                      <a:lnTo>
                        <a:pt x="476" y="769"/>
                      </a:lnTo>
                      <a:lnTo>
                        <a:pt x="476" y="770"/>
                      </a:lnTo>
                      <a:lnTo>
                        <a:pt x="475" y="771"/>
                      </a:lnTo>
                      <a:lnTo>
                        <a:pt x="476" y="771"/>
                      </a:lnTo>
                      <a:lnTo>
                        <a:pt x="476" y="770"/>
                      </a:lnTo>
                      <a:lnTo>
                        <a:pt x="476" y="769"/>
                      </a:lnTo>
                      <a:lnTo>
                        <a:pt x="475" y="769"/>
                      </a:lnTo>
                      <a:lnTo>
                        <a:pt x="474" y="769"/>
                      </a:lnTo>
                      <a:lnTo>
                        <a:pt x="464" y="760"/>
                      </a:lnTo>
                      <a:lnTo>
                        <a:pt x="438" y="737"/>
                      </a:lnTo>
                      <a:lnTo>
                        <a:pt x="438" y="736"/>
                      </a:lnTo>
                      <a:lnTo>
                        <a:pt x="438" y="735"/>
                      </a:lnTo>
                      <a:lnTo>
                        <a:pt x="437" y="735"/>
                      </a:lnTo>
                      <a:lnTo>
                        <a:pt x="436" y="734"/>
                      </a:lnTo>
                      <a:lnTo>
                        <a:pt x="436" y="733"/>
                      </a:lnTo>
                      <a:lnTo>
                        <a:pt x="436" y="732"/>
                      </a:lnTo>
                      <a:lnTo>
                        <a:pt x="440" y="731"/>
                      </a:lnTo>
                      <a:lnTo>
                        <a:pt x="443" y="728"/>
                      </a:lnTo>
                      <a:lnTo>
                        <a:pt x="443" y="727"/>
                      </a:lnTo>
                      <a:lnTo>
                        <a:pt x="442" y="726"/>
                      </a:lnTo>
                      <a:lnTo>
                        <a:pt x="442" y="725"/>
                      </a:lnTo>
                      <a:lnTo>
                        <a:pt x="441" y="725"/>
                      </a:lnTo>
                      <a:lnTo>
                        <a:pt x="441" y="726"/>
                      </a:lnTo>
                      <a:lnTo>
                        <a:pt x="441" y="725"/>
                      </a:lnTo>
                      <a:lnTo>
                        <a:pt x="441" y="724"/>
                      </a:lnTo>
                      <a:lnTo>
                        <a:pt x="441" y="723"/>
                      </a:lnTo>
                      <a:lnTo>
                        <a:pt x="440" y="723"/>
                      </a:lnTo>
                      <a:lnTo>
                        <a:pt x="440" y="722"/>
                      </a:lnTo>
                      <a:lnTo>
                        <a:pt x="441" y="721"/>
                      </a:lnTo>
                      <a:lnTo>
                        <a:pt x="440" y="721"/>
                      </a:lnTo>
                      <a:lnTo>
                        <a:pt x="440" y="720"/>
                      </a:lnTo>
                      <a:lnTo>
                        <a:pt x="441" y="720"/>
                      </a:lnTo>
                      <a:lnTo>
                        <a:pt x="441" y="719"/>
                      </a:lnTo>
                      <a:lnTo>
                        <a:pt x="441" y="718"/>
                      </a:lnTo>
                      <a:lnTo>
                        <a:pt x="440" y="718"/>
                      </a:lnTo>
                      <a:lnTo>
                        <a:pt x="439" y="718"/>
                      </a:lnTo>
                      <a:lnTo>
                        <a:pt x="439" y="717"/>
                      </a:lnTo>
                      <a:lnTo>
                        <a:pt x="438" y="717"/>
                      </a:lnTo>
                      <a:lnTo>
                        <a:pt x="438" y="716"/>
                      </a:lnTo>
                      <a:lnTo>
                        <a:pt x="437" y="717"/>
                      </a:lnTo>
                      <a:lnTo>
                        <a:pt x="436" y="717"/>
                      </a:lnTo>
                      <a:lnTo>
                        <a:pt x="436" y="716"/>
                      </a:lnTo>
                      <a:lnTo>
                        <a:pt x="436" y="715"/>
                      </a:lnTo>
                      <a:lnTo>
                        <a:pt x="435" y="715"/>
                      </a:lnTo>
                      <a:lnTo>
                        <a:pt x="435" y="714"/>
                      </a:lnTo>
                      <a:lnTo>
                        <a:pt x="435" y="713"/>
                      </a:lnTo>
                      <a:lnTo>
                        <a:pt x="435" y="712"/>
                      </a:lnTo>
                      <a:lnTo>
                        <a:pt x="434" y="712"/>
                      </a:lnTo>
                      <a:lnTo>
                        <a:pt x="434" y="711"/>
                      </a:lnTo>
                      <a:lnTo>
                        <a:pt x="434" y="710"/>
                      </a:lnTo>
                      <a:lnTo>
                        <a:pt x="433" y="709"/>
                      </a:lnTo>
                      <a:lnTo>
                        <a:pt x="433" y="708"/>
                      </a:lnTo>
                      <a:lnTo>
                        <a:pt x="432" y="707"/>
                      </a:lnTo>
                      <a:lnTo>
                        <a:pt x="432" y="708"/>
                      </a:lnTo>
                      <a:lnTo>
                        <a:pt x="432" y="709"/>
                      </a:lnTo>
                      <a:lnTo>
                        <a:pt x="431" y="710"/>
                      </a:lnTo>
                      <a:lnTo>
                        <a:pt x="431" y="709"/>
                      </a:lnTo>
                      <a:lnTo>
                        <a:pt x="431" y="708"/>
                      </a:lnTo>
                      <a:lnTo>
                        <a:pt x="430" y="707"/>
                      </a:lnTo>
                      <a:lnTo>
                        <a:pt x="429" y="708"/>
                      </a:lnTo>
                      <a:lnTo>
                        <a:pt x="428" y="707"/>
                      </a:lnTo>
                      <a:lnTo>
                        <a:pt x="428" y="706"/>
                      </a:lnTo>
                      <a:lnTo>
                        <a:pt x="427" y="706"/>
                      </a:lnTo>
                      <a:lnTo>
                        <a:pt x="427" y="705"/>
                      </a:lnTo>
                      <a:lnTo>
                        <a:pt x="428" y="705"/>
                      </a:lnTo>
                      <a:lnTo>
                        <a:pt x="428" y="704"/>
                      </a:lnTo>
                      <a:lnTo>
                        <a:pt x="428" y="703"/>
                      </a:lnTo>
                      <a:lnTo>
                        <a:pt x="427" y="703"/>
                      </a:lnTo>
                      <a:lnTo>
                        <a:pt x="426" y="703"/>
                      </a:lnTo>
                      <a:lnTo>
                        <a:pt x="426" y="704"/>
                      </a:lnTo>
                      <a:lnTo>
                        <a:pt x="425" y="704"/>
                      </a:lnTo>
                      <a:lnTo>
                        <a:pt x="425" y="703"/>
                      </a:lnTo>
                      <a:lnTo>
                        <a:pt x="424" y="703"/>
                      </a:lnTo>
                      <a:lnTo>
                        <a:pt x="424" y="702"/>
                      </a:lnTo>
                      <a:lnTo>
                        <a:pt x="424" y="700"/>
                      </a:lnTo>
                      <a:lnTo>
                        <a:pt x="423" y="700"/>
                      </a:lnTo>
                      <a:lnTo>
                        <a:pt x="423" y="699"/>
                      </a:lnTo>
                      <a:lnTo>
                        <a:pt x="423" y="698"/>
                      </a:lnTo>
                      <a:lnTo>
                        <a:pt x="423" y="697"/>
                      </a:lnTo>
                      <a:lnTo>
                        <a:pt x="423" y="696"/>
                      </a:lnTo>
                      <a:lnTo>
                        <a:pt x="422" y="696"/>
                      </a:lnTo>
                      <a:lnTo>
                        <a:pt x="422" y="695"/>
                      </a:lnTo>
                      <a:lnTo>
                        <a:pt x="422" y="694"/>
                      </a:lnTo>
                      <a:lnTo>
                        <a:pt x="421" y="694"/>
                      </a:lnTo>
                      <a:lnTo>
                        <a:pt x="421" y="693"/>
                      </a:lnTo>
                      <a:lnTo>
                        <a:pt x="420" y="693"/>
                      </a:lnTo>
                      <a:lnTo>
                        <a:pt x="420" y="692"/>
                      </a:lnTo>
                      <a:lnTo>
                        <a:pt x="419" y="692"/>
                      </a:lnTo>
                      <a:lnTo>
                        <a:pt x="418" y="691"/>
                      </a:lnTo>
                      <a:lnTo>
                        <a:pt x="418" y="690"/>
                      </a:lnTo>
                      <a:lnTo>
                        <a:pt x="417" y="690"/>
                      </a:lnTo>
                      <a:lnTo>
                        <a:pt x="416" y="690"/>
                      </a:lnTo>
                      <a:lnTo>
                        <a:pt x="415" y="690"/>
                      </a:lnTo>
                      <a:lnTo>
                        <a:pt x="414" y="689"/>
                      </a:lnTo>
                      <a:lnTo>
                        <a:pt x="414" y="688"/>
                      </a:lnTo>
                      <a:lnTo>
                        <a:pt x="415" y="688"/>
                      </a:lnTo>
                      <a:lnTo>
                        <a:pt x="416" y="688"/>
                      </a:lnTo>
                      <a:lnTo>
                        <a:pt x="415" y="687"/>
                      </a:lnTo>
                      <a:lnTo>
                        <a:pt x="416" y="687"/>
                      </a:lnTo>
                      <a:lnTo>
                        <a:pt x="416" y="686"/>
                      </a:lnTo>
                      <a:lnTo>
                        <a:pt x="416" y="685"/>
                      </a:lnTo>
                      <a:lnTo>
                        <a:pt x="415" y="685"/>
                      </a:lnTo>
                      <a:lnTo>
                        <a:pt x="417" y="684"/>
                      </a:lnTo>
                      <a:lnTo>
                        <a:pt x="416" y="684"/>
                      </a:lnTo>
                      <a:lnTo>
                        <a:pt x="416" y="683"/>
                      </a:lnTo>
                      <a:lnTo>
                        <a:pt x="415" y="683"/>
                      </a:lnTo>
                      <a:lnTo>
                        <a:pt x="416" y="683"/>
                      </a:lnTo>
                      <a:lnTo>
                        <a:pt x="416" y="682"/>
                      </a:lnTo>
                      <a:lnTo>
                        <a:pt x="416" y="683"/>
                      </a:lnTo>
                      <a:lnTo>
                        <a:pt x="417" y="683"/>
                      </a:lnTo>
                      <a:lnTo>
                        <a:pt x="417" y="682"/>
                      </a:lnTo>
                      <a:lnTo>
                        <a:pt x="418" y="681"/>
                      </a:lnTo>
                      <a:lnTo>
                        <a:pt x="418" y="680"/>
                      </a:lnTo>
                      <a:lnTo>
                        <a:pt x="419" y="680"/>
                      </a:lnTo>
                      <a:lnTo>
                        <a:pt x="420" y="680"/>
                      </a:lnTo>
                      <a:lnTo>
                        <a:pt x="420" y="679"/>
                      </a:lnTo>
                      <a:lnTo>
                        <a:pt x="419" y="679"/>
                      </a:lnTo>
                      <a:lnTo>
                        <a:pt x="419" y="678"/>
                      </a:lnTo>
                      <a:lnTo>
                        <a:pt x="419" y="677"/>
                      </a:lnTo>
                      <a:lnTo>
                        <a:pt x="419" y="676"/>
                      </a:lnTo>
                      <a:lnTo>
                        <a:pt x="420" y="676"/>
                      </a:lnTo>
                      <a:lnTo>
                        <a:pt x="420" y="675"/>
                      </a:lnTo>
                      <a:lnTo>
                        <a:pt x="420" y="674"/>
                      </a:lnTo>
                      <a:lnTo>
                        <a:pt x="420" y="673"/>
                      </a:lnTo>
                      <a:lnTo>
                        <a:pt x="421" y="673"/>
                      </a:lnTo>
                      <a:lnTo>
                        <a:pt x="420" y="673"/>
                      </a:lnTo>
                      <a:lnTo>
                        <a:pt x="421" y="672"/>
                      </a:lnTo>
                      <a:lnTo>
                        <a:pt x="420" y="672"/>
                      </a:lnTo>
                      <a:lnTo>
                        <a:pt x="419" y="672"/>
                      </a:lnTo>
                      <a:lnTo>
                        <a:pt x="419" y="671"/>
                      </a:lnTo>
                      <a:lnTo>
                        <a:pt x="419" y="670"/>
                      </a:lnTo>
                      <a:lnTo>
                        <a:pt x="419" y="669"/>
                      </a:lnTo>
                      <a:lnTo>
                        <a:pt x="419" y="668"/>
                      </a:lnTo>
                      <a:lnTo>
                        <a:pt x="420" y="668"/>
                      </a:lnTo>
                      <a:lnTo>
                        <a:pt x="420" y="667"/>
                      </a:lnTo>
                      <a:lnTo>
                        <a:pt x="421" y="667"/>
                      </a:lnTo>
                      <a:lnTo>
                        <a:pt x="420" y="667"/>
                      </a:lnTo>
                      <a:lnTo>
                        <a:pt x="421" y="666"/>
                      </a:lnTo>
                      <a:lnTo>
                        <a:pt x="421" y="665"/>
                      </a:lnTo>
                      <a:lnTo>
                        <a:pt x="421" y="664"/>
                      </a:lnTo>
                      <a:lnTo>
                        <a:pt x="420" y="664"/>
                      </a:lnTo>
                      <a:lnTo>
                        <a:pt x="420" y="663"/>
                      </a:lnTo>
                      <a:lnTo>
                        <a:pt x="420" y="662"/>
                      </a:lnTo>
                      <a:lnTo>
                        <a:pt x="421" y="662"/>
                      </a:lnTo>
                      <a:lnTo>
                        <a:pt x="421" y="661"/>
                      </a:lnTo>
                      <a:lnTo>
                        <a:pt x="422" y="660"/>
                      </a:lnTo>
                      <a:lnTo>
                        <a:pt x="422" y="659"/>
                      </a:lnTo>
                      <a:lnTo>
                        <a:pt x="422" y="658"/>
                      </a:lnTo>
                      <a:lnTo>
                        <a:pt x="423" y="657"/>
                      </a:lnTo>
                      <a:lnTo>
                        <a:pt x="423" y="656"/>
                      </a:lnTo>
                      <a:lnTo>
                        <a:pt x="424" y="656"/>
                      </a:lnTo>
                      <a:lnTo>
                        <a:pt x="424" y="655"/>
                      </a:lnTo>
                      <a:lnTo>
                        <a:pt x="425" y="655"/>
                      </a:lnTo>
                      <a:lnTo>
                        <a:pt x="426" y="654"/>
                      </a:lnTo>
                      <a:lnTo>
                        <a:pt x="426" y="652"/>
                      </a:lnTo>
                      <a:lnTo>
                        <a:pt x="427" y="651"/>
                      </a:lnTo>
                      <a:lnTo>
                        <a:pt x="427" y="650"/>
                      </a:lnTo>
                      <a:lnTo>
                        <a:pt x="428" y="650"/>
                      </a:lnTo>
                      <a:lnTo>
                        <a:pt x="428" y="649"/>
                      </a:lnTo>
                      <a:lnTo>
                        <a:pt x="428" y="648"/>
                      </a:lnTo>
                      <a:lnTo>
                        <a:pt x="429" y="648"/>
                      </a:lnTo>
                      <a:lnTo>
                        <a:pt x="430" y="649"/>
                      </a:lnTo>
                      <a:lnTo>
                        <a:pt x="431" y="650"/>
                      </a:lnTo>
                      <a:lnTo>
                        <a:pt x="432" y="650"/>
                      </a:lnTo>
                      <a:lnTo>
                        <a:pt x="433" y="650"/>
                      </a:lnTo>
                      <a:lnTo>
                        <a:pt x="433" y="651"/>
                      </a:lnTo>
                      <a:lnTo>
                        <a:pt x="433" y="650"/>
                      </a:lnTo>
                      <a:lnTo>
                        <a:pt x="434" y="651"/>
                      </a:lnTo>
                      <a:lnTo>
                        <a:pt x="434" y="650"/>
                      </a:lnTo>
                      <a:lnTo>
                        <a:pt x="435" y="650"/>
                      </a:lnTo>
                      <a:lnTo>
                        <a:pt x="436" y="650"/>
                      </a:lnTo>
                      <a:lnTo>
                        <a:pt x="436" y="649"/>
                      </a:lnTo>
                      <a:lnTo>
                        <a:pt x="437" y="649"/>
                      </a:lnTo>
                      <a:lnTo>
                        <a:pt x="438" y="650"/>
                      </a:lnTo>
                      <a:lnTo>
                        <a:pt x="438" y="651"/>
                      </a:lnTo>
                      <a:lnTo>
                        <a:pt x="439" y="651"/>
                      </a:lnTo>
                      <a:lnTo>
                        <a:pt x="439" y="652"/>
                      </a:lnTo>
                      <a:lnTo>
                        <a:pt x="440" y="652"/>
                      </a:lnTo>
                      <a:lnTo>
                        <a:pt x="441" y="651"/>
                      </a:lnTo>
                      <a:lnTo>
                        <a:pt x="442" y="651"/>
                      </a:lnTo>
                      <a:lnTo>
                        <a:pt x="442" y="652"/>
                      </a:lnTo>
                      <a:lnTo>
                        <a:pt x="443" y="652"/>
                      </a:lnTo>
                      <a:lnTo>
                        <a:pt x="443" y="651"/>
                      </a:lnTo>
                      <a:lnTo>
                        <a:pt x="444" y="651"/>
                      </a:lnTo>
                      <a:lnTo>
                        <a:pt x="444" y="650"/>
                      </a:lnTo>
                      <a:lnTo>
                        <a:pt x="444" y="649"/>
                      </a:lnTo>
                      <a:lnTo>
                        <a:pt x="445" y="649"/>
                      </a:lnTo>
                      <a:lnTo>
                        <a:pt x="446" y="648"/>
                      </a:lnTo>
                      <a:lnTo>
                        <a:pt x="446" y="647"/>
                      </a:lnTo>
                      <a:lnTo>
                        <a:pt x="446" y="646"/>
                      </a:lnTo>
                      <a:lnTo>
                        <a:pt x="445" y="646"/>
                      </a:lnTo>
                      <a:lnTo>
                        <a:pt x="445" y="645"/>
                      </a:lnTo>
                      <a:lnTo>
                        <a:pt x="446" y="645"/>
                      </a:lnTo>
                      <a:lnTo>
                        <a:pt x="445" y="644"/>
                      </a:lnTo>
                      <a:lnTo>
                        <a:pt x="444" y="644"/>
                      </a:lnTo>
                      <a:lnTo>
                        <a:pt x="443" y="644"/>
                      </a:lnTo>
                      <a:lnTo>
                        <a:pt x="441" y="644"/>
                      </a:lnTo>
                      <a:lnTo>
                        <a:pt x="441" y="643"/>
                      </a:lnTo>
                      <a:lnTo>
                        <a:pt x="440" y="643"/>
                      </a:lnTo>
                      <a:lnTo>
                        <a:pt x="439" y="643"/>
                      </a:lnTo>
                      <a:lnTo>
                        <a:pt x="439" y="642"/>
                      </a:lnTo>
                      <a:lnTo>
                        <a:pt x="440" y="642"/>
                      </a:lnTo>
                      <a:lnTo>
                        <a:pt x="440" y="641"/>
                      </a:lnTo>
                      <a:lnTo>
                        <a:pt x="441" y="641"/>
                      </a:lnTo>
                      <a:lnTo>
                        <a:pt x="441" y="640"/>
                      </a:lnTo>
                      <a:lnTo>
                        <a:pt x="441" y="639"/>
                      </a:lnTo>
                      <a:lnTo>
                        <a:pt x="442" y="639"/>
                      </a:lnTo>
                      <a:lnTo>
                        <a:pt x="442" y="638"/>
                      </a:lnTo>
                      <a:lnTo>
                        <a:pt x="442" y="637"/>
                      </a:lnTo>
                      <a:lnTo>
                        <a:pt x="443" y="637"/>
                      </a:lnTo>
                      <a:lnTo>
                        <a:pt x="443" y="636"/>
                      </a:lnTo>
                      <a:lnTo>
                        <a:pt x="442" y="636"/>
                      </a:lnTo>
                      <a:lnTo>
                        <a:pt x="442" y="635"/>
                      </a:lnTo>
                      <a:lnTo>
                        <a:pt x="443" y="635"/>
                      </a:lnTo>
                      <a:lnTo>
                        <a:pt x="442" y="634"/>
                      </a:lnTo>
                      <a:lnTo>
                        <a:pt x="443" y="633"/>
                      </a:lnTo>
                      <a:lnTo>
                        <a:pt x="444" y="632"/>
                      </a:lnTo>
                      <a:lnTo>
                        <a:pt x="444" y="631"/>
                      </a:lnTo>
                      <a:lnTo>
                        <a:pt x="444" y="630"/>
                      </a:lnTo>
                      <a:lnTo>
                        <a:pt x="445" y="629"/>
                      </a:lnTo>
                      <a:lnTo>
                        <a:pt x="445" y="628"/>
                      </a:lnTo>
                      <a:lnTo>
                        <a:pt x="445" y="627"/>
                      </a:lnTo>
                      <a:lnTo>
                        <a:pt x="446" y="627"/>
                      </a:lnTo>
                      <a:lnTo>
                        <a:pt x="446" y="626"/>
                      </a:lnTo>
                      <a:lnTo>
                        <a:pt x="447" y="626"/>
                      </a:lnTo>
                      <a:lnTo>
                        <a:pt x="448" y="626"/>
                      </a:lnTo>
                      <a:lnTo>
                        <a:pt x="449" y="626"/>
                      </a:lnTo>
                      <a:lnTo>
                        <a:pt x="449" y="625"/>
                      </a:lnTo>
                      <a:lnTo>
                        <a:pt x="449" y="626"/>
                      </a:lnTo>
                      <a:lnTo>
                        <a:pt x="450" y="626"/>
                      </a:lnTo>
                      <a:lnTo>
                        <a:pt x="451" y="627"/>
                      </a:lnTo>
                      <a:lnTo>
                        <a:pt x="452" y="627"/>
                      </a:lnTo>
                      <a:lnTo>
                        <a:pt x="453" y="627"/>
                      </a:lnTo>
                      <a:lnTo>
                        <a:pt x="453" y="628"/>
                      </a:lnTo>
                      <a:lnTo>
                        <a:pt x="454" y="628"/>
                      </a:lnTo>
                      <a:lnTo>
                        <a:pt x="454" y="627"/>
                      </a:lnTo>
                      <a:lnTo>
                        <a:pt x="454" y="628"/>
                      </a:lnTo>
                      <a:lnTo>
                        <a:pt x="455" y="628"/>
                      </a:lnTo>
                      <a:lnTo>
                        <a:pt x="455" y="627"/>
                      </a:lnTo>
                      <a:lnTo>
                        <a:pt x="454" y="627"/>
                      </a:lnTo>
                      <a:lnTo>
                        <a:pt x="455" y="627"/>
                      </a:lnTo>
                      <a:lnTo>
                        <a:pt x="455" y="626"/>
                      </a:lnTo>
                      <a:lnTo>
                        <a:pt x="455" y="625"/>
                      </a:lnTo>
                      <a:lnTo>
                        <a:pt x="454" y="625"/>
                      </a:lnTo>
                      <a:lnTo>
                        <a:pt x="454" y="624"/>
                      </a:lnTo>
                      <a:lnTo>
                        <a:pt x="454" y="623"/>
                      </a:lnTo>
                      <a:lnTo>
                        <a:pt x="455" y="623"/>
                      </a:lnTo>
                      <a:lnTo>
                        <a:pt x="456" y="622"/>
                      </a:lnTo>
                      <a:lnTo>
                        <a:pt x="457" y="621"/>
                      </a:lnTo>
                      <a:lnTo>
                        <a:pt x="458" y="620"/>
                      </a:lnTo>
                      <a:lnTo>
                        <a:pt x="458" y="619"/>
                      </a:lnTo>
                      <a:lnTo>
                        <a:pt x="459" y="619"/>
                      </a:lnTo>
                      <a:lnTo>
                        <a:pt x="459" y="618"/>
                      </a:lnTo>
                      <a:lnTo>
                        <a:pt x="460" y="617"/>
                      </a:lnTo>
                      <a:lnTo>
                        <a:pt x="460" y="616"/>
                      </a:lnTo>
                      <a:lnTo>
                        <a:pt x="461" y="616"/>
                      </a:lnTo>
                      <a:lnTo>
                        <a:pt x="461" y="617"/>
                      </a:lnTo>
                      <a:lnTo>
                        <a:pt x="461" y="618"/>
                      </a:lnTo>
                      <a:lnTo>
                        <a:pt x="460" y="618"/>
                      </a:lnTo>
                      <a:lnTo>
                        <a:pt x="461" y="618"/>
                      </a:lnTo>
                      <a:lnTo>
                        <a:pt x="461" y="619"/>
                      </a:lnTo>
                      <a:lnTo>
                        <a:pt x="462" y="619"/>
                      </a:lnTo>
                      <a:lnTo>
                        <a:pt x="463" y="619"/>
                      </a:lnTo>
                      <a:lnTo>
                        <a:pt x="463" y="618"/>
                      </a:lnTo>
                      <a:lnTo>
                        <a:pt x="463" y="617"/>
                      </a:lnTo>
                      <a:lnTo>
                        <a:pt x="464" y="617"/>
                      </a:lnTo>
                      <a:lnTo>
                        <a:pt x="464" y="616"/>
                      </a:lnTo>
                      <a:lnTo>
                        <a:pt x="465" y="616"/>
                      </a:lnTo>
                      <a:lnTo>
                        <a:pt x="465" y="615"/>
                      </a:lnTo>
                      <a:lnTo>
                        <a:pt x="465" y="614"/>
                      </a:lnTo>
                      <a:lnTo>
                        <a:pt x="466" y="614"/>
                      </a:lnTo>
                      <a:lnTo>
                        <a:pt x="466" y="612"/>
                      </a:lnTo>
                      <a:lnTo>
                        <a:pt x="466" y="611"/>
                      </a:lnTo>
                      <a:lnTo>
                        <a:pt x="467" y="611"/>
                      </a:lnTo>
                      <a:lnTo>
                        <a:pt x="467" y="610"/>
                      </a:lnTo>
                      <a:lnTo>
                        <a:pt x="468" y="610"/>
                      </a:lnTo>
                      <a:lnTo>
                        <a:pt x="469" y="610"/>
                      </a:lnTo>
                      <a:lnTo>
                        <a:pt x="469" y="609"/>
                      </a:lnTo>
                      <a:lnTo>
                        <a:pt x="469" y="608"/>
                      </a:lnTo>
                      <a:lnTo>
                        <a:pt x="470" y="608"/>
                      </a:lnTo>
                      <a:lnTo>
                        <a:pt x="470" y="609"/>
                      </a:lnTo>
                      <a:lnTo>
                        <a:pt x="471" y="609"/>
                      </a:lnTo>
                      <a:lnTo>
                        <a:pt x="471" y="610"/>
                      </a:lnTo>
                      <a:lnTo>
                        <a:pt x="471" y="609"/>
                      </a:lnTo>
                      <a:lnTo>
                        <a:pt x="472" y="609"/>
                      </a:lnTo>
                      <a:lnTo>
                        <a:pt x="472" y="608"/>
                      </a:lnTo>
                      <a:lnTo>
                        <a:pt x="472" y="607"/>
                      </a:lnTo>
                      <a:lnTo>
                        <a:pt x="473" y="607"/>
                      </a:lnTo>
                      <a:lnTo>
                        <a:pt x="474" y="607"/>
                      </a:lnTo>
                      <a:lnTo>
                        <a:pt x="474" y="606"/>
                      </a:lnTo>
                      <a:lnTo>
                        <a:pt x="474" y="607"/>
                      </a:lnTo>
                      <a:lnTo>
                        <a:pt x="475" y="607"/>
                      </a:lnTo>
                      <a:lnTo>
                        <a:pt x="475" y="606"/>
                      </a:lnTo>
                      <a:lnTo>
                        <a:pt x="475" y="605"/>
                      </a:lnTo>
                      <a:lnTo>
                        <a:pt x="474" y="604"/>
                      </a:lnTo>
                      <a:lnTo>
                        <a:pt x="474" y="603"/>
                      </a:lnTo>
                      <a:lnTo>
                        <a:pt x="475" y="602"/>
                      </a:lnTo>
                      <a:lnTo>
                        <a:pt x="476" y="601"/>
                      </a:lnTo>
                      <a:lnTo>
                        <a:pt x="477" y="601"/>
                      </a:lnTo>
                      <a:lnTo>
                        <a:pt x="477" y="600"/>
                      </a:lnTo>
                      <a:lnTo>
                        <a:pt x="478" y="600"/>
                      </a:lnTo>
                      <a:lnTo>
                        <a:pt x="478" y="599"/>
                      </a:lnTo>
                      <a:lnTo>
                        <a:pt x="478" y="598"/>
                      </a:lnTo>
                      <a:lnTo>
                        <a:pt x="478" y="597"/>
                      </a:lnTo>
                      <a:lnTo>
                        <a:pt x="478" y="596"/>
                      </a:lnTo>
                      <a:lnTo>
                        <a:pt x="478" y="595"/>
                      </a:lnTo>
                      <a:lnTo>
                        <a:pt x="478" y="596"/>
                      </a:lnTo>
                      <a:lnTo>
                        <a:pt x="479" y="596"/>
                      </a:lnTo>
                      <a:lnTo>
                        <a:pt x="480" y="595"/>
                      </a:lnTo>
                      <a:lnTo>
                        <a:pt x="481" y="594"/>
                      </a:lnTo>
                      <a:lnTo>
                        <a:pt x="481" y="593"/>
                      </a:lnTo>
                      <a:lnTo>
                        <a:pt x="480" y="593"/>
                      </a:lnTo>
                      <a:lnTo>
                        <a:pt x="480" y="592"/>
                      </a:lnTo>
                      <a:lnTo>
                        <a:pt x="479" y="592"/>
                      </a:lnTo>
                      <a:lnTo>
                        <a:pt x="479" y="591"/>
                      </a:lnTo>
                      <a:lnTo>
                        <a:pt x="480" y="591"/>
                      </a:lnTo>
                      <a:lnTo>
                        <a:pt x="479" y="590"/>
                      </a:lnTo>
                      <a:lnTo>
                        <a:pt x="479" y="589"/>
                      </a:lnTo>
                      <a:lnTo>
                        <a:pt x="478" y="589"/>
                      </a:lnTo>
                      <a:lnTo>
                        <a:pt x="478" y="588"/>
                      </a:lnTo>
                      <a:lnTo>
                        <a:pt x="477" y="587"/>
                      </a:lnTo>
                      <a:lnTo>
                        <a:pt x="476" y="586"/>
                      </a:lnTo>
                      <a:lnTo>
                        <a:pt x="476" y="585"/>
                      </a:lnTo>
                      <a:lnTo>
                        <a:pt x="477" y="585"/>
                      </a:lnTo>
                      <a:lnTo>
                        <a:pt x="477" y="584"/>
                      </a:lnTo>
                      <a:lnTo>
                        <a:pt x="476" y="584"/>
                      </a:lnTo>
                      <a:lnTo>
                        <a:pt x="475" y="583"/>
                      </a:lnTo>
                      <a:lnTo>
                        <a:pt x="474" y="583"/>
                      </a:lnTo>
                      <a:lnTo>
                        <a:pt x="474" y="584"/>
                      </a:lnTo>
                      <a:lnTo>
                        <a:pt x="473" y="584"/>
                      </a:lnTo>
                      <a:lnTo>
                        <a:pt x="472" y="584"/>
                      </a:lnTo>
                      <a:lnTo>
                        <a:pt x="473" y="584"/>
                      </a:lnTo>
                      <a:lnTo>
                        <a:pt x="473" y="583"/>
                      </a:lnTo>
                      <a:lnTo>
                        <a:pt x="472" y="583"/>
                      </a:lnTo>
                      <a:lnTo>
                        <a:pt x="471" y="584"/>
                      </a:lnTo>
                      <a:lnTo>
                        <a:pt x="471" y="583"/>
                      </a:lnTo>
                      <a:lnTo>
                        <a:pt x="470" y="582"/>
                      </a:lnTo>
                      <a:lnTo>
                        <a:pt x="469" y="582"/>
                      </a:lnTo>
                      <a:lnTo>
                        <a:pt x="469" y="583"/>
                      </a:lnTo>
                      <a:lnTo>
                        <a:pt x="469" y="582"/>
                      </a:lnTo>
                      <a:lnTo>
                        <a:pt x="469" y="581"/>
                      </a:lnTo>
                      <a:lnTo>
                        <a:pt x="468" y="581"/>
                      </a:lnTo>
                      <a:lnTo>
                        <a:pt x="468" y="580"/>
                      </a:lnTo>
                      <a:lnTo>
                        <a:pt x="467" y="580"/>
                      </a:lnTo>
                      <a:lnTo>
                        <a:pt x="466" y="580"/>
                      </a:lnTo>
                      <a:lnTo>
                        <a:pt x="467" y="579"/>
                      </a:lnTo>
                      <a:lnTo>
                        <a:pt x="466" y="579"/>
                      </a:lnTo>
                      <a:lnTo>
                        <a:pt x="467" y="578"/>
                      </a:lnTo>
                      <a:lnTo>
                        <a:pt x="466" y="578"/>
                      </a:lnTo>
                      <a:lnTo>
                        <a:pt x="467" y="578"/>
                      </a:lnTo>
                      <a:lnTo>
                        <a:pt x="466" y="578"/>
                      </a:lnTo>
                      <a:lnTo>
                        <a:pt x="467" y="577"/>
                      </a:lnTo>
                      <a:lnTo>
                        <a:pt x="466" y="577"/>
                      </a:lnTo>
                      <a:lnTo>
                        <a:pt x="467" y="576"/>
                      </a:lnTo>
                      <a:lnTo>
                        <a:pt x="466" y="576"/>
                      </a:lnTo>
                      <a:lnTo>
                        <a:pt x="466" y="577"/>
                      </a:lnTo>
                      <a:lnTo>
                        <a:pt x="465" y="577"/>
                      </a:lnTo>
                      <a:lnTo>
                        <a:pt x="465" y="576"/>
                      </a:lnTo>
                      <a:lnTo>
                        <a:pt x="466" y="576"/>
                      </a:lnTo>
                      <a:lnTo>
                        <a:pt x="466" y="575"/>
                      </a:lnTo>
                      <a:lnTo>
                        <a:pt x="465" y="575"/>
                      </a:lnTo>
                      <a:lnTo>
                        <a:pt x="465" y="576"/>
                      </a:lnTo>
                      <a:lnTo>
                        <a:pt x="464" y="576"/>
                      </a:lnTo>
                      <a:lnTo>
                        <a:pt x="463" y="576"/>
                      </a:lnTo>
                      <a:lnTo>
                        <a:pt x="463" y="575"/>
                      </a:lnTo>
                      <a:lnTo>
                        <a:pt x="462" y="575"/>
                      </a:lnTo>
                      <a:lnTo>
                        <a:pt x="461" y="575"/>
                      </a:lnTo>
                      <a:lnTo>
                        <a:pt x="461" y="574"/>
                      </a:lnTo>
                      <a:lnTo>
                        <a:pt x="461" y="575"/>
                      </a:lnTo>
                      <a:lnTo>
                        <a:pt x="460" y="574"/>
                      </a:lnTo>
                      <a:lnTo>
                        <a:pt x="460" y="575"/>
                      </a:lnTo>
                      <a:lnTo>
                        <a:pt x="459" y="575"/>
                      </a:lnTo>
                      <a:lnTo>
                        <a:pt x="459" y="574"/>
                      </a:lnTo>
                      <a:lnTo>
                        <a:pt x="460" y="574"/>
                      </a:lnTo>
                      <a:lnTo>
                        <a:pt x="460" y="573"/>
                      </a:lnTo>
                      <a:lnTo>
                        <a:pt x="460" y="572"/>
                      </a:lnTo>
                      <a:lnTo>
                        <a:pt x="459" y="572"/>
                      </a:lnTo>
                      <a:lnTo>
                        <a:pt x="459" y="571"/>
                      </a:lnTo>
                      <a:lnTo>
                        <a:pt x="458" y="571"/>
                      </a:lnTo>
                      <a:lnTo>
                        <a:pt x="457" y="571"/>
                      </a:lnTo>
                      <a:lnTo>
                        <a:pt x="457" y="570"/>
                      </a:lnTo>
                      <a:lnTo>
                        <a:pt x="457" y="569"/>
                      </a:lnTo>
                      <a:lnTo>
                        <a:pt x="456" y="569"/>
                      </a:lnTo>
                      <a:lnTo>
                        <a:pt x="456" y="568"/>
                      </a:lnTo>
                      <a:lnTo>
                        <a:pt x="456" y="567"/>
                      </a:lnTo>
                      <a:lnTo>
                        <a:pt x="455" y="566"/>
                      </a:lnTo>
                      <a:lnTo>
                        <a:pt x="456" y="566"/>
                      </a:lnTo>
                      <a:lnTo>
                        <a:pt x="455" y="566"/>
                      </a:lnTo>
                      <a:lnTo>
                        <a:pt x="454" y="566"/>
                      </a:lnTo>
                      <a:lnTo>
                        <a:pt x="453" y="566"/>
                      </a:lnTo>
                      <a:lnTo>
                        <a:pt x="453" y="567"/>
                      </a:lnTo>
                      <a:lnTo>
                        <a:pt x="453" y="566"/>
                      </a:lnTo>
                      <a:lnTo>
                        <a:pt x="452" y="567"/>
                      </a:lnTo>
                      <a:lnTo>
                        <a:pt x="452" y="566"/>
                      </a:lnTo>
                      <a:lnTo>
                        <a:pt x="451" y="566"/>
                      </a:lnTo>
                      <a:lnTo>
                        <a:pt x="451" y="567"/>
                      </a:lnTo>
                      <a:lnTo>
                        <a:pt x="450" y="567"/>
                      </a:lnTo>
                      <a:lnTo>
                        <a:pt x="450" y="566"/>
                      </a:lnTo>
                      <a:lnTo>
                        <a:pt x="449" y="566"/>
                      </a:lnTo>
                      <a:lnTo>
                        <a:pt x="449" y="567"/>
                      </a:lnTo>
                      <a:lnTo>
                        <a:pt x="448" y="566"/>
                      </a:lnTo>
                      <a:lnTo>
                        <a:pt x="448" y="567"/>
                      </a:lnTo>
                      <a:lnTo>
                        <a:pt x="447" y="567"/>
                      </a:lnTo>
                      <a:lnTo>
                        <a:pt x="447" y="566"/>
                      </a:lnTo>
                      <a:lnTo>
                        <a:pt x="446" y="566"/>
                      </a:lnTo>
                      <a:lnTo>
                        <a:pt x="445" y="566"/>
                      </a:lnTo>
                      <a:lnTo>
                        <a:pt x="444" y="566"/>
                      </a:lnTo>
                      <a:lnTo>
                        <a:pt x="443" y="566"/>
                      </a:lnTo>
                      <a:lnTo>
                        <a:pt x="442" y="565"/>
                      </a:lnTo>
                      <a:lnTo>
                        <a:pt x="441" y="565"/>
                      </a:lnTo>
                      <a:lnTo>
                        <a:pt x="441" y="564"/>
                      </a:lnTo>
                      <a:lnTo>
                        <a:pt x="441" y="563"/>
                      </a:lnTo>
                      <a:lnTo>
                        <a:pt x="440" y="562"/>
                      </a:lnTo>
                      <a:lnTo>
                        <a:pt x="440" y="561"/>
                      </a:lnTo>
                      <a:lnTo>
                        <a:pt x="439" y="561"/>
                      </a:lnTo>
                      <a:lnTo>
                        <a:pt x="439" y="560"/>
                      </a:lnTo>
                      <a:lnTo>
                        <a:pt x="438" y="561"/>
                      </a:lnTo>
                      <a:lnTo>
                        <a:pt x="438" y="562"/>
                      </a:lnTo>
                      <a:lnTo>
                        <a:pt x="437" y="562"/>
                      </a:lnTo>
                      <a:lnTo>
                        <a:pt x="436" y="561"/>
                      </a:lnTo>
                      <a:lnTo>
                        <a:pt x="435" y="561"/>
                      </a:lnTo>
                      <a:lnTo>
                        <a:pt x="434" y="562"/>
                      </a:lnTo>
                      <a:lnTo>
                        <a:pt x="434" y="563"/>
                      </a:lnTo>
                      <a:lnTo>
                        <a:pt x="433" y="563"/>
                      </a:lnTo>
                      <a:lnTo>
                        <a:pt x="432" y="563"/>
                      </a:lnTo>
                      <a:lnTo>
                        <a:pt x="431" y="563"/>
                      </a:lnTo>
                      <a:lnTo>
                        <a:pt x="430" y="562"/>
                      </a:lnTo>
                      <a:lnTo>
                        <a:pt x="431" y="561"/>
                      </a:lnTo>
                      <a:lnTo>
                        <a:pt x="430" y="561"/>
                      </a:lnTo>
                      <a:lnTo>
                        <a:pt x="429" y="561"/>
                      </a:lnTo>
                      <a:lnTo>
                        <a:pt x="429" y="560"/>
                      </a:lnTo>
                      <a:lnTo>
                        <a:pt x="428" y="560"/>
                      </a:lnTo>
                      <a:lnTo>
                        <a:pt x="429" y="559"/>
                      </a:lnTo>
                      <a:lnTo>
                        <a:pt x="429" y="558"/>
                      </a:lnTo>
                      <a:lnTo>
                        <a:pt x="428" y="558"/>
                      </a:lnTo>
                      <a:lnTo>
                        <a:pt x="427" y="556"/>
                      </a:lnTo>
                      <a:lnTo>
                        <a:pt x="426" y="556"/>
                      </a:lnTo>
                      <a:lnTo>
                        <a:pt x="426" y="557"/>
                      </a:lnTo>
                      <a:lnTo>
                        <a:pt x="425" y="557"/>
                      </a:lnTo>
                      <a:lnTo>
                        <a:pt x="425" y="556"/>
                      </a:lnTo>
                      <a:lnTo>
                        <a:pt x="424" y="555"/>
                      </a:lnTo>
                      <a:lnTo>
                        <a:pt x="424" y="554"/>
                      </a:lnTo>
                      <a:lnTo>
                        <a:pt x="423" y="554"/>
                      </a:lnTo>
                      <a:lnTo>
                        <a:pt x="423" y="553"/>
                      </a:lnTo>
                      <a:lnTo>
                        <a:pt x="422" y="553"/>
                      </a:lnTo>
                      <a:lnTo>
                        <a:pt x="422" y="552"/>
                      </a:lnTo>
                      <a:lnTo>
                        <a:pt x="422" y="551"/>
                      </a:lnTo>
                      <a:lnTo>
                        <a:pt x="421" y="551"/>
                      </a:lnTo>
                      <a:lnTo>
                        <a:pt x="421" y="552"/>
                      </a:lnTo>
                      <a:lnTo>
                        <a:pt x="420" y="552"/>
                      </a:lnTo>
                      <a:lnTo>
                        <a:pt x="419" y="552"/>
                      </a:lnTo>
                      <a:lnTo>
                        <a:pt x="418" y="553"/>
                      </a:lnTo>
                      <a:lnTo>
                        <a:pt x="419" y="553"/>
                      </a:lnTo>
                      <a:lnTo>
                        <a:pt x="419" y="554"/>
                      </a:lnTo>
                      <a:lnTo>
                        <a:pt x="418" y="554"/>
                      </a:lnTo>
                      <a:lnTo>
                        <a:pt x="417" y="555"/>
                      </a:lnTo>
                      <a:lnTo>
                        <a:pt x="416" y="555"/>
                      </a:lnTo>
                      <a:lnTo>
                        <a:pt x="416" y="554"/>
                      </a:lnTo>
                      <a:lnTo>
                        <a:pt x="415" y="554"/>
                      </a:lnTo>
                      <a:lnTo>
                        <a:pt x="415" y="553"/>
                      </a:lnTo>
                      <a:lnTo>
                        <a:pt x="416" y="552"/>
                      </a:lnTo>
                      <a:lnTo>
                        <a:pt x="415" y="551"/>
                      </a:lnTo>
                      <a:lnTo>
                        <a:pt x="414" y="550"/>
                      </a:lnTo>
                      <a:lnTo>
                        <a:pt x="414" y="549"/>
                      </a:lnTo>
                      <a:lnTo>
                        <a:pt x="413" y="549"/>
                      </a:lnTo>
                      <a:lnTo>
                        <a:pt x="412" y="549"/>
                      </a:lnTo>
                      <a:lnTo>
                        <a:pt x="412" y="551"/>
                      </a:lnTo>
                      <a:lnTo>
                        <a:pt x="411" y="551"/>
                      </a:lnTo>
                      <a:lnTo>
                        <a:pt x="411" y="552"/>
                      </a:lnTo>
                      <a:lnTo>
                        <a:pt x="411" y="551"/>
                      </a:lnTo>
                      <a:lnTo>
                        <a:pt x="410" y="551"/>
                      </a:lnTo>
                      <a:lnTo>
                        <a:pt x="410" y="552"/>
                      </a:lnTo>
                      <a:lnTo>
                        <a:pt x="408" y="552"/>
                      </a:lnTo>
                      <a:lnTo>
                        <a:pt x="407" y="552"/>
                      </a:lnTo>
                      <a:lnTo>
                        <a:pt x="406" y="551"/>
                      </a:lnTo>
                      <a:lnTo>
                        <a:pt x="406" y="550"/>
                      </a:lnTo>
                      <a:lnTo>
                        <a:pt x="406" y="549"/>
                      </a:lnTo>
                      <a:lnTo>
                        <a:pt x="405" y="549"/>
                      </a:lnTo>
                      <a:lnTo>
                        <a:pt x="404" y="549"/>
                      </a:lnTo>
                      <a:lnTo>
                        <a:pt x="403" y="549"/>
                      </a:lnTo>
                      <a:lnTo>
                        <a:pt x="403" y="548"/>
                      </a:lnTo>
                      <a:lnTo>
                        <a:pt x="402" y="548"/>
                      </a:lnTo>
                      <a:lnTo>
                        <a:pt x="402" y="549"/>
                      </a:lnTo>
                      <a:lnTo>
                        <a:pt x="401" y="550"/>
                      </a:lnTo>
                      <a:lnTo>
                        <a:pt x="401" y="551"/>
                      </a:lnTo>
                      <a:lnTo>
                        <a:pt x="400" y="551"/>
                      </a:lnTo>
                      <a:lnTo>
                        <a:pt x="399" y="552"/>
                      </a:lnTo>
                      <a:lnTo>
                        <a:pt x="399" y="553"/>
                      </a:lnTo>
                      <a:lnTo>
                        <a:pt x="398" y="553"/>
                      </a:lnTo>
                      <a:lnTo>
                        <a:pt x="397" y="552"/>
                      </a:lnTo>
                      <a:lnTo>
                        <a:pt x="396" y="553"/>
                      </a:lnTo>
                      <a:lnTo>
                        <a:pt x="395" y="553"/>
                      </a:lnTo>
                      <a:lnTo>
                        <a:pt x="394" y="553"/>
                      </a:lnTo>
                      <a:lnTo>
                        <a:pt x="393" y="553"/>
                      </a:lnTo>
                      <a:lnTo>
                        <a:pt x="392" y="553"/>
                      </a:lnTo>
                      <a:lnTo>
                        <a:pt x="392" y="554"/>
                      </a:lnTo>
                      <a:lnTo>
                        <a:pt x="391" y="554"/>
                      </a:lnTo>
                      <a:lnTo>
                        <a:pt x="390" y="554"/>
                      </a:lnTo>
                      <a:lnTo>
                        <a:pt x="389" y="554"/>
                      </a:lnTo>
                      <a:lnTo>
                        <a:pt x="389" y="555"/>
                      </a:lnTo>
                      <a:lnTo>
                        <a:pt x="389" y="556"/>
                      </a:lnTo>
                      <a:lnTo>
                        <a:pt x="388" y="556"/>
                      </a:lnTo>
                      <a:lnTo>
                        <a:pt x="387" y="555"/>
                      </a:lnTo>
                      <a:lnTo>
                        <a:pt x="386" y="555"/>
                      </a:lnTo>
                      <a:lnTo>
                        <a:pt x="385" y="554"/>
                      </a:lnTo>
                      <a:lnTo>
                        <a:pt x="384" y="554"/>
                      </a:lnTo>
                      <a:lnTo>
                        <a:pt x="383" y="553"/>
                      </a:lnTo>
                      <a:lnTo>
                        <a:pt x="382" y="553"/>
                      </a:lnTo>
                      <a:lnTo>
                        <a:pt x="381" y="553"/>
                      </a:lnTo>
                      <a:lnTo>
                        <a:pt x="380" y="553"/>
                      </a:lnTo>
                      <a:lnTo>
                        <a:pt x="379" y="553"/>
                      </a:lnTo>
                      <a:lnTo>
                        <a:pt x="378" y="553"/>
                      </a:lnTo>
                      <a:lnTo>
                        <a:pt x="377" y="552"/>
                      </a:lnTo>
                      <a:lnTo>
                        <a:pt x="376" y="553"/>
                      </a:lnTo>
                      <a:lnTo>
                        <a:pt x="375" y="553"/>
                      </a:lnTo>
                      <a:lnTo>
                        <a:pt x="375" y="552"/>
                      </a:lnTo>
                      <a:lnTo>
                        <a:pt x="374" y="552"/>
                      </a:lnTo>
                      <a:lnTo>
                        <a:pt x="374" y="553"/>
                      </a:lnTo>
                      <a:lnTo>
                        <a:pt x="374" y="544"/>
                      </a:lnTo>
                      <a:lnTo>
                        <a:pt x="374" y="533"/>
                      </a:lnTo>
                      <a:lnTo>
                        <a:pt x="373" y="531"/>
                      </a:lnTo>
                      <a:lnTo>
                        <a:pt x="369" y="526"/>
                      </a:lnTo>
                      <a:lnTo>
                        <a:pt x="367" y="525"/>
                      </a:lnTo>
                      <a:lnTo>
                        <a:pt x="364" y="522"/>
                      </a:lnTo>
                      <a:lnTo>
                        <a:pt x="344" y="498"/>
                      </a:lnTo>
                      <a:lnTo>
                        <a:pt x="343" y="498"/>
                      </a:lnTo>
                      <a:lnTo>
                        <a:pt x="343" y="499"/>
                      </a:lnTo>
                      <a:lnTo>
                        <a:pt x="341" y="499"/>
                      </a:lnTo>
                      <a:lnTo>
                        <a:pt x="340" y="499"/>
                      </a:lnTo>
                      <a:lnTo>
                        <a:pt x="339" y="499"/>
                      </a:lnTo>
                      <a:lnTo>
                        <a:pt x="338" y="499"/>
                      </a:lnTo>
                      <a:lnTo>
                        <a:pt x="338" y="500"/>
                      </a:lnTo>
                      <a:lnTo>
                        <a:pt x="338" y="501"/>
                      </a:lnTo>
                      <a:lnTo>
                        <a:pt x="337" y="501"/>
                      </a:lnTo>
                      <a:lnTo>
                        <a:pt x="335" y="502"/>
                      </a:lnTo>
                      <a:lnTo>
                        <a:pt x="334" y="502"/>
                      </a:lnTo>
                      <a:lnTo>
                        <a:pt x="334" y="503"/>
                      </a:lnTo>
                      <a:lnTo>
                        <a:pt x="333" y="503"/>
                      </a:lnTo>
                      <a:lnTo>
                        <a:pt x="332" y="503"/>
                      </a:lnTo>
                      <a:lnTo>
                        <a:pt x="331" y="502"/>
                      </a:lnTo>
                      <a:lnTo>
                        <a:pt x="330" y="502"/>
                      </a:lnTo>
                      <a:lnTo>
                        <a:pt x="329" y="501"/>
                      </a:lnTo>
                      <a:lnTo>
                        <a:pt x="328" y="501"/>
                      </a:lnTo>
                      <a:lnTo>
                        <a:pt x="327" y="501"/>
                      </a:lnTo>
                      <a:lnTo>
                        <a:pt x="327" y="502"/>
                      </a:lnTo>
                      <a:lnTo>
                        <a:pt x="326" y="502"/>
                      </a:lnTo>
                      <a:lnTo>
                        <a:pt x="324" y="502"/>
                      </a:lnTo>
                      <a:lnTo>
                        <a:pt x="323" y="502"/>
                      </a:lnTo>
                      <a:lnTo>
                        <a:pt x="322" y="502"/>
                      </a:lnTo>
                      <a:lnTo>
                        <a:pt x="322" y="503"/>
                      </a:lnTo>
                      <a:lnTo>
                        <a:pt x="321" y="502"/>
                      </a:lnTo>
                      <a:lnTo>
                        <a:pt x="321" y="501"/>
                      </a:lnTo>
                      <a:lnTo>
                        <a:pt x="321" y="500"/>
                      </a:lnTo>
                      <a:lnTo>
                        <a:pt x="320" y="499"/>
                      </a:lnTo>
                      <a:lnTo>
                        <a:pt x="319" y="498"/>
                      </a:lnTo>
                      <a:lnTo>
                        <a:pt x="318" y="498"/>
                      </a:lnTo>
                      <a:lnTo>
                        <a:pt x="318" y="497"/>
                      </a:lnTo>
                      <a:lnTo>
                        <a:pt x="318" y="496"/>
                      </a:lnTo>
                      <a:lnTo>
                        <a:pt x="318" y="495"/>
                      </a:lnTo>
                      <a:lnTo>
                        <a:pt x="317" y="495"/>
                      </a:lnTo>
                      <a:lnTo>
                        <a:pt x="316" y="494"/>
                      </a:lnTo>
                      <a:lnTo>
                        <a:pt x="315" y="495"/>
                      </a:lnTo>
                      <a:lnTo>
                        <a:pt x="314" y="495"/>
                      </a:lnTo>
                      <a:lnTo>
                        <a:pt x="313" y="496"/>
                      </a:lnTo>
                      <a:lnTo>
                        <a:pt x="312" y="495"/>
                      </a:lnTo>
                      <a:lnTo>
                        <a:pt x="311" y="496"/>
                      </a:lnTo>
                      <a:lnTo>
                        <a:pt x="310" y="496"/>
                      </a:lnTo>
                      <a:lnTo>
                        <a:pt x="309" y="497"/>
                      </a:lnTo>
                      <a:lnTo>
                        <a:pt x="309" y="496"/>
                      </a:lnTo>
                      <a:lnTo>
                        <a:pt x="308" y="496"/>
                      </a:lnTo>
                      <a:lnTo>
                        <a:pt x="307" y="495"/>
                      </a:lnTo>
                      <a:lnTo>
                        <a:pt x="306" y="494"/>
                      </a:lnTo>
                      <a:lnTo>
                        <a:pt x="305" y="494"/>
                      </a:lnTo>
                      <a:lnTo>
                        <a:pt x="305" y="493"/>
                      </a:lnTo>
                      <a:lnTo>
                        <a:pt x="305" y="492"/>
                      </a:lnTo>
                      <a:lnTo>
                        <a:pt x="304" y="492"/>
                      </a:lnTo>
                      <a:lnTo>
                        <a:pt x="304" y="493"/>
                      </a:lnTo>
                      <a:lnTo>
                        <a:pt x="303" y="494"/>
                      </a:lnTo>
                      <a:lnTo>
                        <a:pt x="302" y="494"/>
                      </a:lnTo>
                      <a:lnTo>
                        <a:pt x="302" y="493"/>
                      </a:lnTo>
                      <a:lnTo>
                        <a:pt x="302" y="492"/>
                      </a:lnTo>
                      <a:lnTo>
                        <a:pt x="301" y="491"/>
                      </a:lnTo>
                      <a:lnTo>
                        <a:pt x="300" y="492"/>
                      </a:lnTo>
                      <a:lnTo>
                        <a:pt x="299" y="492"/>
                      </a:lnTo>
                      <a:lnTo>
                        <a:pt x="299" y="491"/>
                      </a:lnTo>
                      <a:lnTo>
                        <a:pt x="298" y="491"/>
                      </a:lnTo>
                      <a:lnTo>
                        <a:pt x="297" y="491"/>
                      </a:lnTo>
                      <a:lnTo>
                        <a:pt x="296" y="490"/>
                      </a:lnTo>
                      <a:lnTo>
                        <a:pt x="297" y="488"/>
                      </a:lnTo>
                      <a:lnTo>
                        <a:pt x="297" y="487"/>
                      </a:lnTo>
                      <a:lnTo>
                        <a:pt x="295" y="487"/>
                      </a:lnTo>
                      <a:lnTo>
                        <a:pt x="294" y="486"/>
                      </a:lnTo>
                      <a:lnTo>
                        <a:pt x="293" y="485"/>
                      </a:lnTo>
                      <a:lnTo>
                        <a:pt x="292" y="485"/>
                      </a:lnTo>
                      <a:lnTo>
                        <a:pt x="292" y="484"/>
                      </a:lnTo>
                      <a:lnTo>
                        <a:pt x="291" y="484"/>
                      </a:lnTo>
                      <a:lnTo>
                        <a:pt x="290" y="483"/>
                      </a:lnTo>
                      <a:lnTo>
                        <a:pt x="290" y="482"/>
                      </a:lnTo>
                      <a:lnTo>
                        <a:pt x="289" y="481"/>
                      </a:lnTo>
                      <a:lnTo>
                        <a:pt x="288" y="482"/>
                      </a:lnTo>
                      <a:lnTo>
                        <a:pt x="288" y="481"/>
                      </a:lnTo>
                      <a:lnTo>
                        <a:pt x="287" y="481"/>
                      </a:lnTo>
                      <a:lnTo>
                        <a:pt x="287" y="480"/>
                      </a:lnTo>
                      <a:lnTo>
                        <a:pt x="287" y="479"/>
                      </a:lnTo>
                      <a:lnTo>
                        <a:pt x="286" y="479"/>
                      </a:lnTo>
                      <a:lnTo>
                        <a:pt x="286" y="478"/>
                      </a:lnTo>
                      <a:lnTo>
                        <a:pt x="285" y="478"/>
                      </a:lnTo>
                      <a:lnTo>
                        <a:pt x="285" y="479"/>
                      </a:lnTo>
                      <a:lnTo>
                        <a:pt x="284" y="479"/>
                      </a:lnTo>
                      <a:lnTo>
                        <a:pt x="284" y="480"/>
                      </a:lnTo>
                      <a:lnTo>
                        <a:pt x="283" y="480"/>
                      </a:lnTo>
                      <a:lnTo>
                        <a:pt x="283" y="479"/>
                      </a:lnTo>
                      <a:lnTo>
                        <a:pt x="282" y="479"/>
                      </a:lnTo>
                      <a:lnTo>
                        <a:pt x="282" y="478"/>
                      </a:lnTo>
                      <a:lnTo>
                        <a:pt x="281" y="478"/>
                      </a:lnTo>
                      <a:lnTo>
                        <a:pt x="282" y="478"/>
                      </a:lnTo>
                      <a:lnTo>
                        <a:pt x="281" y="478"/>
                      </a:lnTo>
                      <a:lnTo>
                        <a:pt x="281" y="477"/>
                      </a:lnTo>
                      <a:lnTo>
                        <a:pt x="280" y="477"/>
                      </a:lnTo>
                      <a:lnTo>
                        <a:pt x="280" y="476"/>
                      </a:lnTo>
                      <a:lnTo>
                        <a:pt x="279" y="476"/>
                      </a:lnTo>
                      <a:lnTo>
                        <a:pt x="278" y="475"/>
                      </a:lnTo>
                      <a:lnTo>
                        <a:pt x="278" y="474"/>
                      </a:lnTo>
                      <a:lnTo>
                        <a:pt x="277" y="474"/>
                      </a:lnTo>
                      <a:lnTo>
                        <a:pt x="276" y="474"/>
                      </a:lnTo>
                      <a:lnTo>
                        <a:pt x="277" y="474"/>
                      </a:lnTo>
                      <a:lnTo>
                        <a:pt x="276" y="474"/>
                      </a:lnTo>
                      <a:lnTo>
                        <a:pt x="275" y="473"/>
                      </a:lnTo>
                      <a:lnTo>
                        <a:pt x="275" y="472"/>
                      </a:lnTo>
                      <a:lnTo>
                        <a:pt x="275" y="471"/>
                      </a:lnTo>
                      <a:lnTo>
                        <a:pt x="274" y="471"/>
                      </a:lnTo>
                      <a:lnTo>
                        <a:pt x="273" y="471"/>
                      </a:lnTo>
                      <a:lnTo>
                        <a:pt x="272" y="470"/>
                      </a:lnTo>
                      <a:lnTo>
                        <a:pt x="271" y="469"/>
                      </a:lnTo>
                      <a:lnTo>
                        <a:pt x="270" y="469"/>
                      </a:lnTo>
                      <a:lnTo>
                        <a:pt x="270" y="468"/>
                      </a:lnTo>
                      <a:lnTo>
                        <a:pt x="269" y="468"/>
                      </a:lnTo>
                      <a:lnTo>
                        <a:pt x="269" y="467"/>
                      </a:lnTo>
                      <a:lnTo>
                        <a:pt x="268" y="466"/>
                      </a:lnTo>
                      <a:lnTo>
                        <a:pt x="267" y="466"/>
                      </a:lnTo>
                      <a:lnTo>
                        <a:pt x="267" y="465"/>
                      </a:lnTo>
                      <a:lnTo>
                        <a:pt x="266" y="465"/>
                      </a:lnTo>
                      <a:lnTo>
                        <a:pt x="266" y="464"/>
                      </a:lnTo>
                      <a:lnTo>
                        <a:pt x="267" y="464"/>
                      </a:lnTo>
                      <a:lnTo>
                        <a:pt x="266" y="464"/>
                      </a:lnTo>
                      <a:lnTo>
                        <a:pt x="265" y="464"/>
                      </a:lnTo>
                      <a:lnTo>
                        <a:pt x="264" y="464"/>
                      </a:lnTo>
                      <a:lnTo>
                        <a:pt x="264" y="463"/>
                      </a:lnTo>
                      <a:lnTo>
                        <a:pt x="263" y="462"/>
                      </a:lnTo>
                      <a:lnTo>
                        <a:pt x="262" y="462"/>
                      </a:lnTo>
                      <a:lnTo>
                        <a:pt x="263" y="462"/>
                      </a:lnTo>
                      <a:lnTo>
                        <a:pt x="263" y="461"/>
                      </a:lnTo>
                      <a:lnTo>
                        <a:pt x="262" y="461"/>
                      </a:lnTo>
                      <a:lnTo>
                        <a:pt x="262" y="460"/>
                      </a:lnTo>
                      <a:lnTo>
                        <a:pt x="262" y="459"/>
                      </a:lnTo>
                      <a:lnTo>
                        <a:pt x="261" y="459"/>
                      </a:lnTo>
                      <a:lnTo>
                        <a:pt x="259" y="458"/>
                      </a:lnTo>
                      <a:lnTo>
                        <a:pt x="258" y="458"/>
                      </a:lnTo>
                      <a:lnTo>
                        <a:pt x="257" y="458"/>
                      </a:lnTo>
                      <a:lnTo>
                        <a:pt x="256" y="458"/>
                      </a:lnTo>
                      <a:lnTo>
                        <a:pt x="256" y="457"/>
                      </a:lnTo>
                      <a:lnTo>
                        <a:pt x="255" y="457"/>
                      </a:lnTo>
                      <a:lnTo>
                        <a:pt x="255" y="456"/>
                      </a:lnTo>
                      <a:lnTo>
                        <a:pt x="254" y="456"/>
                      </a:lnTo>
                      <a:lnTo>
                        <a:pt x="253" y="457"/>
                      </a:lnTo>
                      <a:lnTo>
                        <a:pt x="253" y="456"/>
                      </a:lnTo>
                      <a:lnTo>
                        <a:pt x="252" y="456"/>
                      </a:lnTo>
                      <a:lnTo>
                        <a:pt x="252" y="457"/>
                      </a:lnTo>
                      <a:lnTo>
                        <a:pt x="251" y="457"/>
                      </a:lnTo>
                      <a:lnTo>
                        <a:pt x="250" y="457"/>
                      </a:lnTo>
                      <a:lnTo>
                        <a:pt x="250" y="456"/>
                      </a:lnTo>
                      <a:lnTo>
                        <a:pt x="250" y="455"/>
                      </a:lnTo>
                      <a:lnTo>
                        <a:pt x="249" y="455"/>
                      </a:lnTo>
                      <a:lnTo>
                        <a:pt x="248" y="455"/>
                      </a:lnTo>
                      <a:lnTo>
                        <a:pt x="248" y="454"/>
                      </a:lnTo>
                      <a:lnTo>
                        <a:pt x="247" y="454"/>
                      </a:lnTo>
                      <a:lnTo>
                        <a:pt x="246" y="454"/>
                      </a:lnTo>
                      <a:lnTo>
                        <a:pt x="245" y="454"/>
                      </a:lnTo>
                      <a:lnTo>
                        <a:pt x="245" y="453"/>
                      </a:lnTo>
                      <a:lnTo>
                        <a:pt x="244" y="453"/>
                      </a:lnTo>
                      <a:lnTo>
                        <a:pt x="244" y="454"/>
                      </a:lnTo>
                      <a:lnTo>
                        <a:pt x="243" y="453"/>
                      </a:lnTo>
                      <a:lnTo>
                        <a:pt x="243" y="452"/>
                      </a:lnTo>
                      <a:lnTo>
                        <a:pt x="242" y="453"/>
                      </a:lnTo>
                      <a:lnTo>
                        <a:pt x="241" y="453"/>
                      </a:lnTo>
                      <a:lnTo>
                        <a:pt x="240" y="453"/>
                      </a:lnTo>
                      <a:lnTo>
                        <a:pt x="239" y="453"/>
                      </a:lnTo>
                      <a:lnTo>
                        <a:pt x="238" y="453"/>
                      </a:lnTo>
                      <a:lnTo>
                        <a:pt x="237" y="453"/>
                      </a:lnTo>
                      <a:lnTo>
                        <a:pt x="236" y="453"/>
                      </a:lnTo>
                      <a:lnTo>
                        <a:pt x="236" y="454"/>
                      </a:lnTo>
                      <a:lnTo>
                        <a:pt x="235" y="454"/>
                      </a:lnTo>
                      <a:lnTo>
                        <a:pt x="234" y="454"/>
                      </a:lnTo>
                      <a:lnTo>
                        <a:pt x="234" y="453"/>
                      </a:lnTo>
                      <a:lnTo>
                        <a:pt x="234" y="454"/>
                      </a:lnTo>
                      <a:lnTo>
                        <a:pt x="233" y="454"/>
                      </a:lnTo>
                      <a:lnTo>
                        <a:pt x="232" y="454"/>
                      </a:lnTo>
                      <a:lnTo>
                        <a:pt x="232" y="455"/>
                      </a:lnTo>
                      <a:lnTo>
                        <a:pt x="231" y="455"/>
                      </a:lnTo>
                      <a:lnTo>
                        <a:pt x="230" y="455"/>
                      </a:lnTo>
                      <a:lnTo>
                        <a:pt x="229" y="455"/>
                      </a:lnTo>
                      <a:lnTo>
                        <a:pt x="229" y="456"/>
                      </a:lnTo>
                      <a:lnTo>
                        <a:pt x="228" y="456"/>
                      </a:lnTo>
                      <a:lnTo>
                        <a:pt x="227" y="456"/>
                      </a:lnTo>
                      <a:lnTo>
                        <a:pt x="226" y="457"/>
                      </a:lnTo>
                      <a:lnTo>
                        <a:pt x="225" y="457"/>
                      </a:lnTo>
                      <a:lnTo>
                        <a:pt x="224" y="457"/>
                      </a:lnTo>
                      <a:lnTo>
                        <a:pt x="223" y="458"/>
                      </a:lnTo>
                      <a:lnTo>
                        <a:pt x="222" y="458"/>
                      </a:lnTo>
                      <a:lnTo>
                        <a:pt x="222" y="459"/>
                      </a:lnTo>
                      <a:lnTo>
                        <a:pt x="223" y="459"/>
                      </a:lnTo>
                      <a:lnTo>
                        <a:pt x="222" y="459"/>
                      </a:lnTo>
                      <a:lnTo>
                        <a:pt x="222" y="460"/>
                      </a:lnTo>
                      <a:lnTo>
                        <a:pt x="221" y="459"/>
                      </a:lnTo>
                      <a:lnTo>
                        <a:pt x="221" y="460"/>
                      </a:lnTo>
                      <a:lnTo>
                        <a:pt x="221" y="461"/>
                      </a:lnTo>
                      <a:lnTo>
                        <a:pt x="222" y="461"/>
                      </a:lnTo>
                      <a:lnTo>
                        <a:pt x="221" y="461"/>
                      </a:lnTo>
                      <a:lnTo>
                        <a:pt x="221" y="462"/>
                      </a:lnTo>
                      <a:lnTo>
                        <a:pt x="220" y="462"/>
                      </a:lnTo>
                      <a:lnTo>
                        <a:pt x="219" y="462"/>
                      </a:lnTo>
                      <a:lnTo>
                        <a:pt x="218" y="462"/>
                      </a:lnTo>
                      <a:lnTo>
                        <a:pt x="218" y="463"/>
                      </a:lnTo>
                      <a:lnTo>
                        <a:pt x="218" y="462"/>
                      </a:lnTo>
                      <a:lnTo>
                        <a:pt x="217" y="462"/>
                      </a:lnTo>
                      <a:lnTo>
                        <a:pt x="217" y="463"/>
                      </a:lnTo>
                      <a:lnTo>
                        <a:pt x="216" y="463"/>
                      </a:lnTo>
                      <a:lnTo>
                        <a:pt x="216" y="462"/>
                      </a:lnTo>
                      <a:lnTo>
                        <a:pt x="216" y="461"/>
                      </a:lnTo>
                      <a:lnTo>
                        <a:pt x="217" y="461"/>
                      </a:lnTo>
                      <a:lnTo>
                        <a:pt x="216" y="461"/>
                      </a:lnTo>
                      <a:lnTo>
                        <a:pt x="216" y="460"/>
                      </a:lnTo>
                      <a:lnTo>
                        <a:pt x="215" y="460"/>
                      </a:lnTo>
                      <a:lnTo>
                        <a:pt x="215" y="459"/>
                      </a:lnTo>
                      <a:lnTo>
                        <a:pt x="214" y="459"/>
                      </a:lnTo>
                      <a:lnTo>
                        <a:pt x="213" y="459"/>
                      </a:lnTo>
                      <a:lnTo>
                        <a:pt x="213" y="458"/>
                      </a:lnTo>
                      <a:lnTo>
                        <a:pt x="212" y="458"/>
                      </a:lnTo>
                      <a:lnTo>
                        <a:pt x="211" y="458"/>
                      </a:lnTo>
                      <a:lnTo>
                        <a:pt x="210" y="458"/>
                      </a:lnTo>
                      <a:lnTo>
                        <a:pt x="210" y="457"/>
                      </a:lnTo>
                      <a:lnTo>
                        <a:pt x="209" y="457"/>
                      </a:lnTo>
                      <a:lnTo>
                        <a:pt x="208" y="457"/>
                      </a:lnTo>
                      <a:lnTo>
                        <a:pt x="207" y="456"/>
                      </a:lnTo>
                      <a:lnTo>
                        <a:pt x="206" y="456"/>
                      </a:lnTo>
                      <a:lnTo>
                        <a:pt x="207" y="455"/>
                      </a:lnTo>
                      <a:lnTo>
                        <a:pt x="206" y="455"/>
                      </a:lnTo>
                      <a:lnTo>
                        <a:pt x="206" y="456"/>
                      </a:lnTo>
                      <a:lnTo>
                        <a:pt x="206" y="455"/>
                      </a:lnTo>
                      <a:lnTo>
                        <a:pt x="205" y="455"/>
                      </a:lnTo>
                      <a:lnTo>
                        <a:pt x="206" y="455"/>
                      </a:lnTo>
                      <a:lnTo>
                        <a:pt x="205" y="455"/>
                      </a:lnTo>
                      <a:lnTo>
                        <a:pt x="204" y="455"/>
                      </a:lnTo>
                      <a:lnTo>
                        <a:pt x="203" y="455"/>
                      </a:lnTo>
                      <a:lnTo>
                        <a:pt x="203" y="454"/>
                      </a:lnTo>
                      <a:lnTo>
                        <a:pt x="204" y="454"/>
                      </a:lnTo>
                      <a:lnTo>
                        <a:pt x="203" y="454"/>
                      </a:lnTo>
                      <a:lnTo>
                        <a:pt x="203" y="453"/>
                      </a:lnTo>
                      <a:lnTo>
                        <a:pt x="201" y="453"/>
                      </a:lnTo>
                      <a:lnTo>
                        <a:pt x="200" y="452"/>
                      </a:lnTo>
                      <a:lnTo>
                        <a:pt x="199" y="452"/>
                      </a:lnTo>
                      <a:lnTo>
                        <a:pt x="198" y="452"/>
                      </a:lnTo>
                      <a:lnTo>
                        <a:pt x="198" y="451"/>
                      </a:lnTo>
                      <a:lnTo>
                        <a:pt x="197" y="451"/>
                      </a:lnTo>
                      <a:lnTo>
                        <a:pt x="196" y="451"/>
                      </a:lnTo>
                      <a:lnTo>
                        <a:pt x="196" y="450"/>
                      </a:lnTo>
                      <a:lnTo>
                        <a:pt x="195" y="450"/>
                      </a:lnTo>
                      <a:lnTo>
                        <a:pt x="194" y="450"/>
                      </a:lnTo>
                      <a:lnTo>
                        <a:pt x="193" y="450"/>
                      </a:lnTo>
                      <a:lnTo>
                        <a:pt x="193" y="449"/>
                      </a:lnTo>
                      <a:lnTo>
                        <a:pt x="192" y="449"/>
                      </a:lnTo>
                      <a:lnTo>
                        <a:pt x="192" y="448"/>
                      </a:lnTo>
                      <a:lnTo>
                        <a:pt x="191" y="448"/>
                      </a:lnTo>
                      <a:lnTo>
                        <a:pt x="191" y="447"/>
                      </a:lnTo>
                      <a:lnTo>
                        <a:pt x="192" y="447"/>
                      </a:lnTo>
                      <a:lnTo>
                        <a:pt x="191" y="447"/>
                      </a:lnTo>
                      <a:lnTo>
                        <a:pt x="192" y="447"/>
                      </a:lnTo>
                      <a:lnTo>
                        <a:pt x="191" y="446"/>
                      </a:lnTo>
                      <a:lnTo>
                        <a:pt x="192" y="446"/>
                      </a:lnTo>
                      <a:lnTo>
                        <a:pt x="192" y="445"/>
                      </a:lnTo>
                      <a:lnTo>
                        <a:pt x="192" y="444"/>
                      </a:lnTo>
                      <a:lnTo>
                        <a:pt x="192" y="443"/>
                      </a:lnTo>
                      <a:lnTo>
                        <a:pt x="192" y="444"/>
                      </a:lnTo>
                      <a:lnTo>
                        <a:pt x="191" y="444"/>
                      </a:lnTo>
                      <a:lnTo>
                        <a:pt x="191" y="443"/>
                      </a:lnTo>
                      <a:lnTo>
                        <a:pt x="192" y="443"/>
                      </a:lnTo>
                      <a:lnTo>
                        <a:pt x="191" y="443"/>
                      </a:lnTo>
                      <a:lnTo>
                        <a:pt x="191" y="442"/>
                      </a:lnTo>
                      <a:lnTo>
                        <a:pt x="192" y="441"/>
                      </a:lnTo>
                      <a:lnTo>
                        <a:pt x="192" y="440"/>
                      </a:lnTo>
                      <a:lnTo>
                        <a:pt x="193" y="439"/>
                      </a:lnTo>
                      <a:lnTo>
                        <a:pt x="193" y="438"/>
                      </a:lnTo>
                      <a:lnTo>
                        <a:pt x="193" y="437"/>
                      </a:lnTo>
                      <a:lnTo>
                        <a:pt x="194" y="436"/>
                      </a:lnTo>
                      <a:lnTo>
                        <a:pt x="196" y="432"/>
                      </a:lnTo>
                      <a:lnTo>
                        <a:pt x="197" y="431"/>
                      </a:lnTo>
                      <a:lnTo>
                        <a:pt x="198" y="428"/>
                      </a:lnTo>
                      <a:lnTo>
                        <a:pt x="198" y="427"/>
                      </a:lnTo>
                      <a:lnTo>
                        <a:pt x="199" y="427"/>
                      </a:lnTo>
                      <a:lnTo>
                        <a:pt x="199" y="426"/>
                      </a:lnTo>
                      <a:lnTo>
                        <a:pt x="200" y="425"/>
                      </a:lnTo>
                      <a:lnTo>
                        <a:pt x="200" y="424"/>
                      </a:lnTo>
                      <a:lnTo>
                        <a:pt x="201" y="424"/>
                      </a:lnTo>
                      <a:lnTo>
                        <a:pt x="200" y="424"/>
                      </a:lnTo>
                      <a:lnTo>
                        <a:pt x="199" y="424"/>
                      </a:lnTo>
                      <a:lnTo>
                        <a:pt x="199" y="423"/>
                      </a:lnTo>
                      <a:lnTo>
                        <a:pt x="198" y="423"/>
                      </a:lnTo>
                      <a:lnTo>
                        <a:pt x="198" y="422"/>
                      </a:lnTo>
                      <a:lnTo>
                        <a:pt x="198" y="423"/>
                      </a:lnTo>
                      <a:lnTo>
                        <a:pt x="198" y="422"/>
                      </a:lnTo>
                      <a:lnTo>
                        <a:pt x="197" y="422"/>
                      </a:lnTo>
                      <a:lnTo>
                        <a:pt x="196" y="422"/>
                      </a:lnTo>
                      <a:lnTo>
                        <a:pt x="195" y="422"/>
                      </a:lnTo>
                      <a:lnTo>
                        <a:pt x="196" y="422"/>
                      </a:lnTo>
                      <a:lnTo>
                        <a:pt x="196" y="421"/>
                      </a:lnTo>
                      <a:lnTo>
                        <a:pt x="195" y="421"/>
                      </a:lnTo>
                      <a:lnTo>
                        <a:pt x="195" y="422"/>
                      </a:lnTo>
                      <a:lnTo>
                        <a:pt x="194" y="421"/>
                      </a:lnTo>
                      <a:lnTo>
                        <a:pt x="194" y="422"/>
                      </a:lnTo>
                      <a:lnTo>
                        <a:pt x="194" y="421"/>
                      </a:lnTo>
                      <a:lnTo>
                        <a:pt x="194" y="422"/>
                      </a:lnTo>
                      <a:lnTo>
                        <a:pt x="194" y="421"/>
                      </a:lnTo>
                      <a:lnTo>
                        <a:pt x="193" y="421"/>
                      </a:lnTo>
                      <a:lnTo>
                        <a:pt x="193" y="420"/>
                      </a:lnTo>
                      <a:lnTo>
                        <a:pt x="192" y="420"/>
                      </a:lnTo>
                      <a:lnTo>
                        <a:pt x="191" y="420"/>
                      </a:lnTo>
                      <a:lnTo>
                        <a:pt x="191" y="421"/>
                      </a:lnTo>
                      <a:lnTo>
                        <a:pt x="191" y="420"/>
                      </a:lnTo>
                      <a:lnTo>
                        <a:pt x="190" y="420"/>
                      </a:lnTo>
                      <a:lnTo>
                        <a:pt x="190" y="421"/>
                      </a:lnTo>
                      <a:lnTo>
                        <a:pt x="190" y="420"/>
                      </a:lnTo>
                      <a:lnTo>
                        <a:pt x="189" y="420"/>
                      </a:lnTo>
                      <a:lnTo>
                        <a:pt x="189" y="419"/>
                      </a:lnTo>
                      <a:lnTo>
                        <a:pt x="188" y="419"/>
                      </a:lnTo>
                      <a:lnTo>
                        <a:pt x="188" y="420"/>
                      </a:lnTo>
                      <a:lnTo>
                        <a:pt x="188" y="419"/>
                      </a:lnTo>
                      <a:lnTo>
                        <a:pt x="187" y="419"/>
                      </a:lnTo>
                      <a:lnTo>
                        <a:pt x="187" y="418"/>
                      </a:lnTo>
                      <a:lnTo>
                        <a:pt x="186" y="418"/>
                      </a:lnTo>
                      <a:lnTo>
                        <a:pt x="186" y="417"/>
                      </a:lnTo>
                      <a:lnTo>
                        <a:pt x="185" y="417"/>
                      </a:lnTo>
                      <a:lnTo>
                        <a:pt x="184" y="417"/>
                      </a:lnTo>
                      <a:lnTo>
                        <a:pt x="183" y="417"/>
                      </a:lnTo>
                      <a:lnTo>
                        <a:pt x="183" y="418"/>
                      </a:lnTo>
                      <a:lnTo>
                        <a:pt x="183" y="417"/>
                      </a:lnTo>
                      <a:lnTo>
                        <a:pt x="183" y="418"/>
                      </a:lnTo>
                      <a:lnTo>
                        <a:pt x="182" y="418"/>
                      </a:lnTo>
                      <a:lnTo>
                        <a:pt x="182" y="419"/>
                      </a:lnTo>
                      <a:lnTo>
                        <a:pt x="182" y="418"/>
                      </a:lnTo>
                      <a:lnTo>
                        <a:pt x="181" y="418"/>
                      </a:lnTo>
                      <a:lnTo>
                        <a:pt x="180" y="418"/>
                      </a:lnTo>
                      <a:lnTo>
                        <a:pt x="181" y="418"/>
                      </a:lnTo>
                      <a:lnTo>
                        <a:pt x="180" y="417"/>
                      </a:lnTo>
                      <a:lnTo>
                        <a:pt x="180" y="418"/>
                      </a:lnTo>
                      <a:lnTo>
                        <a:pt x="180" y="417"/>
                      </a:lnTo>
                      <a:lnTo>
                        <a:pt x="179" y="418"/>
                      </a:lnTo>
                      <a:lnTo>
                        <a:pt x="179" y="417"/>
                      </a:lnTo>
                      <a:lnTo>
                        <a:pt x="178" y="417"/>
                      </a:lnTo>
                      <a:lnTo>
                        <a:pt x="177" y="417"/>
                      </a:lnTo>
                      <a:lnTo>
                        <a:pt x="177" y="416"/>
                      </a:lnTo>
                      <a:lnTo>
                        <a:pt x="176" y="416"/>
                      </a:lnTo>
                      <a:lnTo>
                        <a:pt x="175" y="417"/>
                      </a:lnTo>
                      <a:lnTo>
                        <a:pt x="174" y="417"/>
                      </a:lnTo>
                      <a:lnTo>
                        <a:pt x="175" y="417"/>
                      </a:lnTo>
                      <a:lnTo>
                        <a:pt x="175" y="416"/>
                      </a:lnTo>
                      <a:lnTo>
                        <a:pt x="174" y="416"/>
                      </a:lnTo>
                      <a:lnTo>
                        <a:pt x="173" y="415"/>
                      </a:lnTo>
                      <a:lnTo>
                        <a:pt x="173" y="416"/>
                      </a:lnTo>
                      <a:lnTo>
                        <a:pt x="172" y="416"/>
                      </a:lnTo>
                      <a:lnTo>
                        <a:pt x="171" y="415"/>
                      </a:lnTo>
                      <a:lnTo>
                        <a:pt x="170" y="415"/>
                      </a:lnTo>
                      <a:lnTo>
                        <a:pt x="170" y="414"/>
                      </a:lnTo>
                      <a:lnTo>
                        <a:pt x="169" y="414"/>
                      </a:lnTo>
                      <a:lnTo>
                        <a:pt x="169" y="413"/>
                      </a:lnTo>
                      <a:lnTo>
                        <a:pt x="168" y="413"/>
                      </a:lnTo>
                      <a:lnTo>
                        <a:pt x="169" y="414"/>
                      </a:lnTo>
                      <a:lnTo>
                        <a:pt x="168" y="414"/>
                      </a:lnTo>
                      <a:lnTo>
                        <a:pt x="167" y="413"/>
                      </a:lnTo>
                      <a:lnTo>
                        <a:pt x="167" y="414"/>
                      </a:lnTo>
                      <a:lnTo>
                        <a:pt x="167" y="415"/>
                      </a:lnTo>
                      <a:lnTo>
                        <a:pt x="167" y="414"/>
                      </a:lnTo>
                      <a:lnTo>
                        <a:pt x="166" y="414"/>
                      </a:lnTo>
                      <a:lnTo>
                        <a:pt x="166" y="415"/>
                      </a:lnTo>
                      <a:lnTo>
                        <a:pt x="166" y="414"/>
                      </a:lnTo>
                      <a:lnTo>
                        <a:pt x="165" y="414"/>
                      </a:lnTo>
                      <a:lnTo>
                        <a:pt x="164" y="414"/>
                      </a:lnTo>
                      <a:lnTo>
                        <a:pt x="163" y="414"/>
                      </a:lnTo>
                      <a:lnTo>
                        <a:pt x="162" y="414"/>
                      </a:lnTo>
                      <a:lnTo>
                        <a:pt x="161" y="413"/>
                      </a:lnTo>
                      <a:lnTo>
                        <a:pt x="159" y="413"/>
                      </a:lnTo>
                      <a:lnTo>
                        <a:pt x="159" y="414"/>
                      </a:lnTo>
                      <a:lnTo>
                        <a:pt x="158" y="414"/>
                      </a:lnTo>
                      <a:lnTo>
                        <a:pt x="159" y="414"/>
                      </a:lnTo>
                      <a:lnTo>
                        <a:pt x="158" y="414"/>
                      </a:lnTo>
                      <a:lnTo>
                        <a:pt x="158" y="415"/>
                      </a:lnTo>
                      <a:lnTo>
                        <a:pt x="157" y="415"/>
                      </a:lnTo>
                      <a:lnTo>
                        <a:pt x="156" y="415"/>
                      </a:lnTo>
                      <a:lnTo>
                        <a:pt x="155" y="415"/>
                      </a:lnTo>
                      <a:lnTo>
                        <a:pt x="154" y="415"/>
                      </a:lnTo>
                      <a:lnTo>
                        <a:pt x="152" y="416"/>
                      </a:lnTo>
                      <a:lnTo>
                        <a:pt x="151" y="417"/>
                      </a:lnTo>
                      <a:lnTo>
                        <a:pt x="150" y="417"/>
                      </a:lnTo>
                      <a:lnTo>
                        <a:pt x="150" y="418"/>
                      </a:lnTo>
                      <a:lnTo>
                        <a:pt x="150" y="417"/>
                      </a:lnTo>
                      <a:lnTo>
                        <a:pt x="149" y="417"/>
                      </a:lnTo>
                      <a:lnTo>
                        <a:pt x="149" y="418"/>
                      </a:lnTo>
                      <a:lnTo>
                        <a:pt x="149" y="417"/>
                      </a:lnTo>
                      <a:lnTo>
                        <a:pt x="149" y="418"/>
                      </a:lnTo>
                      <a:lnTo>
                        <a:pt x="148" y="418"/>
                      </a:lnTo>
                      <a:lnTo>
                        <a:pt x="148" y="419"/>
                      </a:lnTo>
                      <a:lnTo>
                        <a:pt x="147" y="418"/>
                      </a:lnTo>
                      <a:lnTo>
                        <a:pt x="146" y="418"/>
                      </a:lnTo>
                      <a:lnTo>
                        <a:pt x="145" y="419"/>
                      </a:lnTo>
                      <a:lnTo>
                        <a:pt x="145" y="418"/>
                      </a:lnTo>
                      <a:lnTo>
                        <a:pt x="144" y="418"/>
                      </a:lnTo>
                      <a:lnTo>
                        <a:pt x="144" y="419"/>
                      </a:lnTo>
                      <a:lnTo>
                        <a:pt x="143" y="419"/>
                      </a:lnTo>
                      <a:lnTo>
                        <a:pt x="142" y="419"/>
                      </a:lnTo>
                      <a:lnTo>
                        <a:pt x="142" y="420"/>
                      </a:lnTo>
                      <a:lnTo>
                        <a:pt x="141" y="419"/>
                      </a:lnTo>
                      <a:lnTo>
                        <a:pt x="141" y="420"/>
                      </a:lnTo>
                      <a:lnTo>
                        <a:pt x="140" y="420"/>
                      </a:lnTo>
                      <a:lnTo>
                        <a:pt x="139" y="421"/>
                      </a:lnTo>
                      <a:lnTo>
                        <a:pt x="138" y="421"/>
                      </a:lnTo>
                      <a:lnTo>
                        <a:pt x="138" y="422"/>
                      </a:lnTo>
                      <a:lnTo>
                        <a:pt x="137" y="421"/>
                      </a:lnTo>
                      <a:lnTo>
                        <a:pt x="137" y="422"/>
                      </a:lnTo>
                      <a:lnTo>
                        <a:pt x="136" y="422"/>
                      </a:lnTo>
                      <a:lnTo>
                        <a:pt x="136" y="423"/>
                      </a:lnTo>
                      <a:lnTo>
                        <a:pt x="136" y="422"/>
                      </a:lnTo>
                      <a:lnTo>
                        <a:pt x="136" y="423"/>
                      </a:lnTo>
                      <a:lnTo>
                        <a:pt x="135" y="423"/>
                      </a:lnTo>
                      <a:lnTo>
                        <a:pt x="134" y="423"/>
                      </a:lnTo>
                      <a:lnTo>
                        <a:pt x="134" y="424"/>
                      </a:lnTo>
                      <a:lnTo>
                        <a:pt x="134" y="425"/>
                      </a:lnTo>
                      <a:lnTo>
                        <a:pt x="134" y="424"/>
                      </a:lnTo>
                      <a:lnTo>
                        <a:pt x="133" y="425"/>
                      </a:lnTo>
                      <a:lnTo>
                        <a:pt x="132" y="424"/>
                      </a:lnTo>
                      <a:lnTo>
                        <a:pt x="132" y="425"/>
                      </a:lnTo>
                      <a:lnTo>
                        <a:pt x="132" y="424"/>
                      </a:lnTo>
                      <a:lnTo>
                        <a:pt x="132" y="425"/>
                      </a:lnTo>
                      <a:lnTo>
                        <a:pt x="131" y="425"/>
                      </a:lnTo>
                      <a:lnTo>
                        <a:pt x="131" y="426"/>
                      </a:lnTo>
                      <a:lnTo>
                        <a:pt x="131" y="427"/>
                      </a:lnTo>
                      <a:lnTo>
                        <a:pt x="131" y="426"/>
                      </a:lnTo>
                      <a:lnTo>
                        <a:pt x="130" y="427"/>
                      </a:lnTo>
                      <a:lnTo>
                        <a:pt x="130" y="426"/>
                      </a:lnTo>
                      <a:lnTo>
                        <a:pt x="130" y="427"/>
                      </a:lnTo>
                      <a:lnTo>
                        <a:pt x="129" y="427"/>
                      </a:lnTo>
                      <a:lnTo>
                        <a:pt x="128" y="427"/>
                      </a:lnTo>
                      <a:lnTo>
                        <a:pt x="128" y="428"/>
                      </a:lnTo>
                      <a:lnTo>
                        <a:pt x="127" y="427"/>
                      </a:lnTo>
                      <a:lnTo>
                        <a:pt x="127" y="428"/>
                      </a:lnTo>
                      <a:lnTo>
                        <a:pt x="127" y="429"/>
                      </a:lnTo>
                      <a:lnTo>
                        <a:pt x="126" y="428"/>
                      </a:lnTo>
                      <a:lnTo>
                        <a:pt x="126" y="429"/>
                      </a:lnTo>
                      <a:lnTo>
                        <a:pt x="126" y="428"/>
                      </a:lnTo>
                      <a:lnTo>
                        <a:pt x="125" y="429"/>
                      </a:lnTo>
                      <a:lnTo>
                        <a:pt x="124" y="429"/>
                      </a:lnTo>
                      <a:lnTo>
                        <a:pt x="124" y="430"/>
                      </a:lnTo>
                      <a:lnTo>
                        <a:pt x="123" y="430"/>
                      </a:lnTo>
                      <a:lnTo>
                        <a:pt x="123" y="429"/>
                      </a:lnTo>
                      <a:lnTo>
                        <a:pt x="122" y="429"/>
                      </a:lnTo>
                      <a:lnTo>
                        <a:pt x="123" y="430"/>
                      </a:lnTo>
                      <a:lnTo>
                        <a:pt x="122" y="430"/>
                      </a:lnTo>
                      <a:lnTo>
                        <a:pt x="121" y="430"/>
                      </a:lnTo>
                      <a:lnTo>
                        <a:pt x="121" y="431"/>
                      </a:lnTo>
                      <a:lnTo>
                        <a:pt x="120" y="431"/>
                      </a:lnTo>
                      <a:lnTo>
                        <a:pt x="121" y="432"/>
                      </a:lnTo>
                      <a:lnTo>
                        <a:pt x="120" y="432"/>
                      </a:lnTo>
                      <a:lnTo>
                        <a:pt x="121" y="433"/>
                      </a:lnTo>
                      <a:lnTo>
                        <a:pt x="121" y="432"/>
                      </a:lnTo>
                      <a:lnTo>
                        <a:pt x="121" y="433"/>
                      </a:lnTo>
                      <a:lnTo>
                        <a:pt x="120" y="433"/>
                      </a:lnTo>
                      <a:lnTo>
                        <a:pt x="119" y="433"/>
                      </a:lnTo>
                      <a:lnTo>
                        <a:pt x="119" y="434"/>
                      </a:lnTo>
                      <a:lnTo>
                        <a:pt x="119" y="435"/>
                      </a:lnTo>
                      <a:lnTo>
                        <a:pt x="119" y="436"/>
                      </a:lnTo>
                      <a:lnTo>
                        <a:pt x="119" y="435"/>
                      </a:lnTo>
                      <a:lnTo>
                        <a:pt x="120" y="435"/>
                      </a:lnTo>
                      <a:lnTo>
                        <a:pt x="119" y="436"/>
                      </a:lnTo>
                      <a:lnTo>
                        <a:pt x="118" y="436"/>
                      </a:lnTo>
                      <a:lnTo>
                        <a:pt x="118" y="437"/>
                      </a:lnTo>
                      <a:lnTo>
                        <a:pt x="117" y="437"/>
                      </a:lnTo>
                      <a:lnTo>
                        <a:pt x="118" y="437"/>
                      </a:lnTo>
                      <a:lnTo>
                        <a:pt x="117" y="437"/>
                      </a:lnTo>
                      <a:lnTo>
                        <a:pt x="116" y="437"/>
                      </a:lnTo>
                      <a:lnTo>
                        <a:pt x="115" y="438"/>
                      </a:lnTo>
                      <a:lnTo>
                        <a:pt x="115" y="437"/>
                      </a:lnTo>
                      <a:lnTo>
                        <a:pt x="114" y="437"/>
                      </a:lnTo>
                      <a:lnTo>
                        <a:pt x="115" y="438"/>
                      </a:lnTo>
                      <a:lnTo>
                        <a:pt x="114" y="438"/>
                      </a:lnTo>
                      <a:lnTo>
                        <a:pt x="114" y="439"/>
                      </a:lnTo>
                      <a:lnTo>
                        <a:pt x="113" y="439"/>
                      </a:lnTo>
                      <a:lnTo>
                        <a:pt x="112" y="439"/>
                      </a:lnTo>
                      <a:lnTo>
                        <a:pt x="111" y="439"/>
                      </a:lnTo>
                      <a:lnTo>
                        <a:pt x="112" y="439"/>
                      </a:lnTo>
                      <a:lnTo>
                        <a:pt x="111" y="439"/>
                      </a:lnTo>
                      <a:lnTo>
                        <a:pt x="111" y="440"/>
                      </a:lnTo>
                      <a:lnTo>
                        <a:pt x="111" y="439"/>
                      </a:lnTo>
                      <a:lnTo>
                        <a:pt x="110" y="439"/>
                      </a:lnTo>
                      <a:lnTo>
                        <a:pt x="110" y="440"/>
                      </a:lnTo>
                      <a:lnTo>
                        <a:pt x="109" y="440"/>
                      </a:lnTo>
                      <a:lnTo>
                        <a:pt x="109" y="441"/>
                      </a:lnTo>
                      <a:lnTo>
                        <a:pt x="108" y="442"/>
                      </a:lnTo>
                      <a:lnTo>
                        <a:pt x="108" y="441"/>
                      </a:lnTo>
                      <a:lnTo>
                        <a:pt x="107" y="441"/>
                      </a:lnTo>
                      <a:lnTo>
                        <a:pt x="108" y="442"/>
                      </a:lnTo>
                      <a:lnTo>
                        <a:pt x="107" y="442"/>
                      </a:lnTo>
                      <a:lnTo>
                        <a:pt x="105" y="442"/>
                      </a:lnTo>
                      <a:lnTo>
                        <a:pt x="104" y="442"/>
                      </a:lnTo>
                      <a:lnTo>
                        <a:pt x="104" y="443"/>
                      </a:lnTo>
                      <a:lnTo>
                        <a:pt x="104" y="444"/>
                      </a:lnTo>
                      <a:lnTo>
                        <a:pt x="104" y="443"/>
                      </a:lnTo>
                      <a:lnTo>
                        <a:pt x="104" y="444"/>
                      </a:lnTo>
                      <a:lnTo>
                        <a:pt x="103" y="444"/>
                      </a:lnTo>
                      <a:lnTo>
                        <a:pt x="103" y="445"/>
                      </a:lnTo>
                      <a:lnTo>
                        <a:pt x="102" y="446"/>
                      </a:lnTo>
                      <a:lnTo>
                        <a:pt x="101" y="447"/>
                      </a:lnTo>
                      <a:lnTo>
                        <a:pt x="101" y="448"/>
                      </a:lnTo>
                      <a:lnTo>
                        <a:pt x="100" y="448"/>
                      </a:lnTo>
                      <a:lnTo>
                        <a:pt x="99" y="448"/>
                      </a:lnTo>
                      <a:lnTo>
                        <a:pt x="98" y="447"/>
                      </a:lnTo>
                      <a:lnTo>
                        <a:pt x="97" y="447"/>
                      </a:lnTo>
                      <a:lnTo>
                        <a:pt x="96" y="447"/>
                      </a:lnTo>
                      <a:lnTo>
                        <a:pt x="95" y="447"/>
                      </a:lnTo>
                      <a:lnTo>
                        <a:pt x="95" y="446"/>
                      </a:lnTo>
                      <a:lnTo>
                        <a:pt x="94" y="446"/>
                      </a:lnTo>
                      <a:lnTo>
                        <a:pt x="95" y="446"/>
                      </a:lnTo>
                      <a:lnTo>
                        <a:pt x="94" y="446"/>
                      </a:lnTo>
                      <a:lnTo>
                        <a:pt x="94" y="447"/>
                      </a:lnTo>
                      <a:lnTo>
                        <a:pt x="94" y="446"/>
                      </a:lnTo>
                      <a:lnTo>
                        <a:pt x="93" y="447"/>
                      </a:lnTo>
                      <a:lnTo>
                        <a:pt x="92" y="447"/>
                      </a:lnTo>
                      <a:lnTo>
                        <a:pt x="91" y="447"/>
                      </a:lnTo>
                      <a:lnTo>
                        <a:pt x="90" y="447"/>
                      </a:lnTo>
                      <a:lnTo>
                        <a:pt x="91" y="447"/>
                      </a:lnTo>
                      <a:lnTo>
                        <a:pt x="90" y="448"/>
                      </a:lnTo>
                      <a:lnTo>
                        <a:pt x="89" y="448"/>
                      </a:lnTo>
                      <a:lnTo>
                        <a:pt x="89" y="449"/>
                      </a:lnTo>
                      <a:lnTo>
                        <a:pt x="88" y="449"/>
                      </a:lnTo>
                      <a:lnTo>
                        <a:pt x="87" y="450"/>
                      </a:lnTo>
                      <a:lnTo>
                        <a:pt x="87" y="451"/>
                      </a:lnTo>
                      <a:lnTo>
                        <a:pt x="86" y="451"/>
                      </a:lnTo>
                      <a:lnTo>
                        <a:pt x="86" y="450"/>
                      </a:lnTo>
                      <a:lnTo>
                        <a:pt x="86" y="451"/>
                      </a:lnTo>
                      <a:lnTo>
                        <a:pt x="85" y="452"/>
                      </a:lnTo>
                      <a:lnTo>
                        <a:pt x="85" y="453"/>
                      </a:lnTo>
                      <a:lnTo>
                        <a:pt x="84" y="452"/>
                      </a:lnTo>
                      <a:lnTo>
                        <a:pt x="83" y="453"/>
                      </a:lnTo>
                      <a:lnTo>
                        <a:pt x="83" y="454"/>
                      </a:lnTo>
                      <a:lnTo>
                        <a:pt x="82" y="454"/>
                      </a:lnTo>
                      <a:lnTo>
                        <a:pt x="81" y="455"/>
                      </a:lnTo>
                      <a:lnTo>
                        <a:pt x="80" y="455"/>
                      </a:lnTo>
                      <a:lnTo>
                        <a:pt x="80" y="456"/>
                      </a:lnTo>
                      <a:lnTo>
                        <a:pt x="79" y="456"/>
                      </a:lnTo>
                      <a:lnTo>
                        <a:pt x="79" y="455"/>
                      </a:lnTo>
                      <a:lnTo>
                        <a:pt x="79" y="456"/>
                      </a:lnTo>
                      <a:lnTo>
                        <a:pt x="78" y="456"/>
                      </a:lnTo>
                      <a:lnTo>
                        <a:pt x="78" y="457"/>
                      </a:lnTo>
                      <a:lnTo>
                        <a:pt x="77" y="457"/>
                      </a:lnTo>
                      <a:lnTo>
                        <a:pt x="77" y="458"/>
                      </a:lnTo>
                      <a:lnTo>
                        <a:pt x="76" y="458"/>
                      </a:lnTo>
                      <a:lnTo>
                        <a:pt x="76" y="459"/>
                      </a:lnTo>
                      <a:lnTo>
                        <a:pt x="75" y="459"/>
                      </a:lnTo>
                      <a:lnTo>
                        <a:pt x="74" y="459"/>
                      </a:lnTo>
                      <a:lnTo>
                        <a:pt x="73" y="459"/>
                      </a:lnTo>
                      <a:lnTo>
                        <a:pt x="73" y="460"/>
                      </a:lnTo>
                      <a:lnTo>
                        <a:pt x="72" y="460"/>
                      </a:lnTo>
                      <a:lnTo>
                        <a:pt x="72" y="461"/>
                      </a:lnTo>
                      <a:lnTo>
                        <a:pt x="71" y="461"/>
                      </a:lnTo>
                      <a:lnTo>
                        <a:pt x="70" y="461"/>
                      </a:lnTo>
                      <a:lnTo>
                        <a:pt x="69" y="461"/>
                      </a:lnTo>
                      <a:lnTo>
                        <a:pt x="69" y="462"/>
                      </a:lnTo>
                      <a:lnTo>
                        <a:pt x="69" y="461"/>
                      </a:lnTo>
                      <a:lnTo>
                        <a:pt x="68" y="460"/>
                      </a:lnTo>
                      <a:lnTo>
                        <a:pt x="68" y="461"/>
                      </a:lnTo>
                      <a:lnTo>
                        <a:pt x="67" y="461"/>
                      </a:lnTo>
                      <a:lnTo>
                        <a:pt x="67" y="460"/>
                      </a:lnTo>
                      <a:lnTo>
                        <a:pt x="66" y="460"/>
                      </a:lnTo>
                      <a:lnTo>
                        <a:pt x="66" y="459"/>
                      </a:lnTo>
                      <a:lnTo>
                        <a:pt x="65" y="460"/>
                      </a:lnTo>
                      <a:lnTo>
                        <a:pt x="65" y="459"/>
                      </a:lnTo>
                      <a:lnTo>
                        <a:pt x="64" y="460"/>
                      </a:lnTo>
                      <a:lnTo>
                        <a:pt x="63" y="460"/>
                      </a:lnTo>
                      <a:lnTo>
                        <a:pt x="63" y="461"/>
                      </a:lnTo>
                      <a:lnTo>
                        <a:pt x="62" y="462"/>
                      </a:lnTo>
                      <a:lnTo>
                        <a:pt x="61" y="462"/>
                      </a:lnTo>
                      <a:lnTo>
                        <a:pt x="61" y="463"/>
                      </a:lnTo>
                      <a:lnTo>
                        <a:pt x="60" y="463"/>
                      </a:lnTo>
                      <a:lnTo>
                        <a:pt x="61" y="464"/>
                      </a:lnTo>
                      <a:lnTo>
                        <a:pt x="60" y="464"/>
                      </a:lnTo>
                      <a:lnTo>
                        <a:pt x="59" y="465"/>
                      </a:lnTo>
                      <a:lnTo>
                        <a:pt x="58" y="466"/>
                      </a:lnTo>
                      <a:lnTo>
                        <a:pt x="58" y="465"/>
                      </a:lnTo>
                      <a:lnTo>
                        <a:pt x="58" y="466"/>
                      </a:lnTo>
                      <a:lnTo>
                        <a:pt x="57" y="466"/>
                      </a:lnTo>
                      <a:lnTo>
                        <a:pt x="57" y="465"/>
                      </a:lnTo>
                      <a:lnTo>
                        <a:pt x="57" y="466"/>
                      </a:lnTo>
                      <a:lnTo>
                        <a:pt x="56" y="466"/>
                      </a:lnTo>
                      <a:lnTo>
                        <a:pt x="56" y="467"/>
                      </a:lnTo>
                      <a:lnTo>
                        <a:pt x="56" y="468"/>
                      </a:lnTo>
                      <a:lnTo>
                        <a:pt x="55" y="468"/>
                      </a:lnTo>
                      <a:lnTo>
                        <a:pt x="55" y="469"/>
                      </a:lnTo>
                      <a:lnTo>
                        <a:pt x="54" y="470"/>
                      </a:lnTo>
                      <a:lnTo>
                        <a:pt x="53" y="470"/>
                      </a:lnTo>
                      <a:lnTo>
                        <a:pt x="53" y="471"/>
                      </a:lnTo>
                      <a:lnTo>
                        <a:pt x="52" y="471"/>
                      </a:lnTo>
                      <a:lnTo>
                        <a:pt x="51" y="471"/>
                      </a:lnTo>
                      <a:lnTo>
                        <a:pt x="50" y="471"/>
                      </a:lnTo>
                      <a:lnTo>
                        <a:pt x="51" y="472"/>
                      </a:lnTo>
                      <a:lnTo>
                        <a:pt x="50" y="472"/>
                      </a:lnTo>
                      <a:lnTo>
                        <a:pt x="49" y="472"/>
                      </a:lnTo>
                      <a:lnTo>
                        <a:pt x="49" y="473"/>
                      </a:lnTo>
                      <a:lnTo>
                        <a:pt x="49" y="472"/>
                      </a:lnTo>
                      <a:lnTo>
                        <a:pt x="49" y="473"/>
                      </a:lnTo>
                      <a:lnTo>
                        <a:pt x="48" y="472"/>
                      </a:lnTo>
                      <a:lnTo>
                        <a:pt x="48" y="473"/>
                      </a:lnTo>
                      <a:lnTo>
                        <a:pt x="48" y="472"/>
                      </a:lnTo>
                      <a:lnTo>
                        <a:pt x="47" y="472"/>
                      </a:lnTo>
                      <a:lnTo>
                        <a:pt x="46" y="472"/>
                      </a:lnTo>
                      <a:lnTo>
                        <a:pt x="45" y="472"/>
                      </a:lnTo>
                      <a:lnTo>
                        <a:pt x="44" y="472"/>
                      </a:lnTo>
                      <a:lnTo>
                        <a:pt x="44" y="471"/>
                      </a:lnTo>
                      <a:lnTo>
                        <a:pt x="44" y="472"/>
                      </a:lnTo>
                      <a:lnTo>
                        <a:pt x="43" y="472"/>
                      </a:lnTo>
                      <a:lnTo>
                        <a:pt x="42" y="472"/>
                      </a:lnTo>
                      <a:lnTo>
                        <a:pt x="43" y="472"/>
                      </a:lnTo>
                      <a:lnTo>
                        <a:pt x="42" y="472"/>
                      </a:lnTo>
                      <a:lnTo>
                        <a:pt x="42" y="473"/>
                      </a:lnTo>
                      <a:lnTo>
                        <a:pt x="42" y="474"/>
                      </a:lnTo>
                      <a:lnTo>
                        <a:pt x="41" y="474"/>
                      </a:lnTo>
                      <a:lnTo>
                        <a:pt x="40" y="474"/>
                      </a:lnTo>
                      <a:lnTo>
                        <a:pt x="39" y="474"/>
                      </a:lnTo>
                      <a:lnTo>
                        <a:pt x="39" y="475"/>
                      </a:lnTo>
                      <a:lnTo>
                        <a:pt x="38" y="474"/>
                      </a:lnTo>
                      <a:lnTo>
                        <a:pt x="37" y="474"/>
                      </a:lnTo>
                      <a:lnTo>
                        <a:pt x="37" y="473"/>
                      </a:lnTo>
                      <a:lnTo>
                        <a:pt x="36" y="473"/>
                      </a:lnTo>
                      <a:lnTo>
                        <a:pt x="35" y="473"/>
                      </a:lnTo>
                      <a:lnTo>
                        <a:pt x="34" y="473"/>
                      </a:lnTo>
                      <a:lnTo>
                        <a:pt x="33" y="473"/>
                      </a:lnTo>
                      <a:lnTo>
                        <a:pt x="32" y="473"/>
                      </a:lnTo>
                      <a:lnTo>
                        <a:pt x="32" y="474"/>
                      </a:lnTo>
                      <a:lnTo>
                        <a:pt x="32" y="475"/>
                      </a:lnTo>
                      <a:lnTo>
                        <a:pt x="31" y="475"/>
                      </a:lnTo>
                      <a:lnTo>
                        <a:pt x="31" y="476"/>
                      </a:lnTo>
                      <a:lnTo>
                        <a:pt x="30" y="477"/>
                      </a:lnTo>
                      <a:lnTo>
                        <a:pt x="29" y="477"/>
                      </a:lnTo>
                      <a:lnTo>
                        <a:pt x="28" y="477"/>
                      </a:lnTo>
                      <a:lnTo>
                        <a:pt x="27" y="477"/>
                      </a:lnTo>
                      <a:lnTo>
                        <a:pt x="27" y="478"/>
                      </a:lnTo>
                      <a:lnTo>
                        <a:pt x="26" y="478"/>
                      </a:lnTo>
                      <a:lnTo>
                        <a:pt x="26" y="479"/>
                      </a:lnTo>
                      <a:lnTo>
                        <a:pt x="26" y="480"/>
                      </a:lnTo>
                      <a:lnTo>
                        <a:pt x="25" y="480"/>
                      </a:lnTo>
                      <a:lnTo>
                        <a:pt x="25" y="481"/>
                      </a:lnTo>
                      <a:lnTo>
                        <a:pt x="25" y="482"/>
                      </a:lnTo>
                      <a:lnTo>
                        <a:pt x="24" y="482"/>
                      </a:lnTo>
                      <a:lnTo>
                        <a:pt x="23" y="482"/>
                      </a:lnTo>
                      <a:lnTo>
                        <a:pt x="23" y="481"/>
                      </a:lnTo>
                      <a:lnTo>
                        <a:pt x="23" y="480"/>
                      </a:lnTo>
                      <a:lnTo>
                        <a:pt x="22" y="481"/>
                      </a:lnTo>
                      <a:lnTo>
                        <a:pt x="22" y="480"/>
                      </a:lnTo>
                      <a:lnTo>
                        <a:pt x="22" y="479"/>
                      </a:lnTo>
                      <a:lnTo>
                        <a:pt x="22" y="478"/>
                      </a:lnTo>
                      <a:lnTo>
                        <a:pt x="21" y="477"/>
                      </a:lnTo>
                      <a:lnTo>
                        <a:pt x="20" y="477"/>
                      </a:lnTo>
                      <a:lnTo>
                        <a:pt x="20" y="476"/>
                      </a:lnTo>
                      <a:lnTo>
                        <a:pt x="21" y="476"/>
                      </a:lnTo>
                      <a:lnTo>
                        <a:pt x="22" y="476"/>
                      </a:lnTo>
                      <a:lnTo>
                        <a:pt x="23" y="475"/>
                      </a:lnTo>
                      <a:lnTo>
                        <a:pt x="24" y="475"/>
                      </a:lnTo>
                      <a:lnTo>
                        <a:pt x="25" y="475"/>
                      </a:lnTo>
                      <a:lnTo>
                        <a:pt x="26" y="474"/>
                      </a:lnTo>
                      <a:lnTo>
                        <a:pt x="26" y="473"/>
                      </a:lnTo>
                      <a:lnTo>
                        <a:pt x="26" y="472"/>
                      </a:lnTo>
                      <a:lnTo>
                        <a:pt x="26" y="471"/>
                      </a:lnTo>
                      <a:lnTo>
                        <a:pt x="27" y="471"/>
                      </a:lnTo>
                      <a:lnTo>
                        <a:pt x="28" y="470"/>
                      </a:lnTo>
                      <a:lnTo>
                        <a:pt x="28" y="469"/>
                      </a:lnTo>
                      <a:lnTo>
                        <a:pt x="29" y="468"/>
                      </a:lnTo>
                      <a:lnTo>
                        <a:pt x="29" y="467"/>
                      </a:lnTo>
                      <a:lnTo>
                        <a:pt x="30" y="466"/>
                      </a:lnTo>
                      <a:lnTo>
                        <a:pt x="31" y="466"/>
                      </a:lnTo>
                      <a:lnTo>
                        <a:pt x="31" y="465"/>
                      </a:lnTo>
                      <a:lnTo>
                        <a:pt x="32" y="465"/>
                      </a:lnTo>
                      <a:lnTo>
                        <a:pt x="32" y="464"/>
                      </a:lnTo>
                      <a:lnTo>
                        <a:pt x="32" y="462"/>
                      </a:lnTo>
                      <a:lnTo>
                        <a:pt x="32" y="461"/>
                      </a:lnTo>
                      <a:lnTo>
                        <a:pt x="33" y="461"/>
                      </a:lnTo>
                      <a:lnTo>
                        <a:pt x="33" y="460"/>
                      </a:lnTo>
                      <a:lnTo>
                        <a:pt x="33" y="459"/>
                      </a:lnTo>
                      <a:lnTo>
                        <a:pt x="33" y="458"/>
                      </a:lnTo>
                      <a:lnTo>
                        <a:pt x="32" y="458"/>
                      </a:lnTo>
                      <a:lnTo>
                        <a:pt x="32" y="457"/>
                      </a:lnTo>
                      <a:lnTo>
                        <a:pt x="31" y="457"/>
                      </a:lnTo>
                      <a:lnTo>
                        <a:pt x="31" y="456"/>
                      </a:lnTo>
                      <a:lnTo>
                        <a:pt x="30" y="456"/>
                      </a:lnTo>
                      <a:lnTo>
                        <a:pt x="30" y="455"/>
                      </a:lnTo>
                      <a:lnTo>
                        <a:pt x="31" y="454"/>
                      </a:lnTo>
                      <a:lnTo>
                        <a:pt x="30" y="454"/>
                      </a:lnTo>
                      <a:lnTo>
                        <a:pt x="30" y="453"/>
                      </a:lnTo>
                      <a:lnTo>
                        <a:pt x="29" y="452"/>
                      </a:lnTo>
                      <a:lnTo>
                        <a:pt x="28" y="452"/>
                      </a:lnTo>
                      <a:lnTo>
                        <a:pt x="28" y="451"/>
                      </a:lnTo>
                      <a:lnTo>
                        <a:pt x="29" y="451"/>
                      </a:lnTo>
                      <a:lnTo>
                        <a:pt x="29" y="450"/>
                      </a:lnTo>
                      <a:lnTo>
                        <a:pt x="28" y="449"/>
                      </a:lnTo>
                      <a:lnTo>
                        <a:pt x="27" y="449"/>
                      </a:lnTo>
                      <a:lnTo>
                        <a:pt x="27" y="448"/>
                      </a:lnTo>
                      <a:lnTo>
                        <a:pt x="28" y="447"/>
                      </a:lnTo>
                      <a:lnTo>
                        <a:pt x="29" y="447"/>
                      </a:lnTo>
                      <a:lnTo>
                        <a:pt x="30" y="447"/>
                      </a:lnTo>
                      <a:lnTo>
                        <a:pt x="30" y="446"/>
                      </a:lnTo>
                      <a:lnTo>
                        <a:pt x="31" y="446"/>
                      </a:lnTo>
                      <a:lnTo>
                        <a:pt x="31" y="445"/>
                      </a:lnTo>
                      <a:lnTo>
                        <a:pt x="31" y="444"/>
                      </a:lnTo>
                      <a:lnTo>
                        <a:pt x="31" y="443"/>
                      </a:lnTo>
                      <a:lnTo>
                        <a:pt x="31" y="442"/>
                      </a:lnTo>
                      <a:lnTo>
                        <a:pt x="31" y="441"/>
                      </a:lnTo>
                      <a:lnTo>
                        <a:pt x="32" y="440"/>
                      </a:lnTo>
                      <a:lnTo>
                        <a:pt x="32" y="439"/>
                      </a:lnTo>
                      <a:lnTo>
                        <a:pt x="31" y="439"/>
                      </a:lnTo>
                      <a:lnTo>
                        <a:pt x="31" y="438"/>
                      </a:lnTo>
                      <a:lnTo>
                        <a:pt x="30" y="437"/>
                      </a:lnTo>
                      <a:lnTo>
                        <a:pt x="30" y="436"/>
                      </a:lnTo>
                      <a:lnTo>
                        <a:pt x="30" y="435"/>
                      </a:lnTo>
                      <a:lnTo>
                        <a:pt x="31" y="435"/>
                      </a:lnTo>
                      <a:lnTo>
                        <a:pt x="32" y="435"/>
                      </a:lnTo>
                      <a:lnTo>
                        <a:pt x="33" y="435"/>
                      </a:lnTo>
                      <a:lnTo>
                        <a:pt x="33" y="434"/>
                      </a:lnTo>
                      <a:lnTo>
                        <a:pt x="33" y="433"/>
                      </a:lnTo>
                      <a:lnTo>
                        <a:pt x="33" y="432"/>
                      </a:lnTo>
                      <a:lnTo>
                        <a:pt x="34" y="432"/>
                      </a:lnTo>
                      <a:lnTo>
                        <a:pt x="33" y="432"/>
                      </a:lnTo>
                      <a:lnTo>
                        <a:pt x="33" y="431"/>
                      </a:lnTo>
                      <a:lnTo>
                        <a:pt x="32" y="431"/>
                      </a:lnTo>
                      <a:lnTo>
                        <a:pt x="32" y="430"/>
                      </a:lnTo>
                      <a:lnTo>
                        <a:pt x="33" y="430"/>
                      </a:lnTo>
                      <a:lnTo>
                        <a:pt x="33" y="429"/>
                      </a:lnTo>
                      <a:lnTo>
                        <a:pt x="34" y="428"/>
                      </a:lnTo>
                      <a:lnTo>
                        <a:pt x="33" y="428"/>
                      </a:lnTo>
                      <a:lnTo>
                        <a:pt x="33" y="427"/>
                      </a:lnTo>
                      <a:lnTo>
                        <a:pt x="34" y="427"/>
                      </a:lnTo>
                      <a:lnTo>
                        <a:pt x="33" y="426"/>
                      </a:lnTo>
                      <a:lnTo>
                        <a:pt x="34" y="426"/>
                      </a:lnTo>
                      <a:lnTo>
                        <a:pt x="34" y="425"/>
                      </a:lnTo>
                      <a:lnTo>
                        <a:pt x="33" y="424"/>
                      </a:lnTo>
                      <a:lnTo>
                        <a:pt x="33" y="423"/>
                      </a:lnTo>
                      <a:lnTo>
                        <a:pt x="34" y="422"/>
                      </a:lnTo>
                      <a:lnTo>
                        <a:pt x="33" y="422"/>
                      </a:lnTo>
                      <a:lnTo>
                        <a:pt x="33" y="421"/>
                      </a:lnTo>
                      <a:lnTo>
                        <a:pt x="32" y="421"/>
                      </a:lnTo>
                      <a:lnTo>
                        <a:pt x="32" y="420"/>
                      </a:lnTo>
                      <a:lnTo>
                        <a:pt x="32" y="419"/>
                      </a:lnTo>
                      <a:lnTo>
                        <a:pt x="33" y="419"/>
                      </a:lnTo>
                      <a:lnTo>
                        <a:pt x="33" y="417"/>
                      </a:lnTo>
                      <a:lnTo>
                        <a:pt x="32" y="416"/>
                      </a:lnTo>
                      <a:lnTo>
                        <a:pt x="32" y="415"/>
                      </a:lnTo>
                      <a:lnTo>
                        <a:pt x="33" y="415"/>
                      </a:lnTo>
                      <a:lnTo>
                        <a:pt x="33" y="416"/>
                      </a:lnTo>
                      <a:lnTo>
                        <a:pt x="33" y="417"/>
                      </a:lnTo>
                      <a:lnTo>
                        <a:pt x="34" y="417"/>
                      </a:lnTo>
                      <a:lnTo>
                        <a:pt x="35" y="417"/>
                      </a:lnTo>
                      <a:lnTo>
                        <a:pt x="36" y="417"/>
                      </a:lnTo>
                      <a:lnTo>
                        <a:pt x="37" y="417"/>
                      </a:lnTo>
                      <a:lnTo>
                        <a:pt x="37" y="416"/>
                      </a:lnTo>
                      <a:lnTo>
                        <a:pt x="38" y="416"/>
                      </a:lnTo>
                      <a:lnTo>
                        <a:pt x="39" y="416"/>
                      </a:lnTo>
                      <a:lnTo>
                        <a:pt x="39" y="415"/>
                      </a:lnTo>
                      <a:lnTo>
                        <a:pt x="39" y="414"/>
                      </a:lnTo>
                      <a:lnTo>
                        <a:pt x="40" y="413"/>
                      </a:lnTo>
                      <a:lnTo>
                        <a:pt x="41" y="412"/>
                      </a:lnTo>
                      <a:lnTo>
                        <a:pt x="41" y="411"/>
                      </a:lnTo>
                      <a:lnTo>
                        <a:pt x="40" y="411"/>
                      </a:lnTo>
                      <a:lnTo>
                        <a:pt x="39" y="411"/>
                      </a:lnTo>
                      <a:lnTo>
                        <a:pt x="38" y="411"/>
                      </a:lnTo>
                      <a:lnTo>
                        <a:pt x="38" y="410"/>
                      </a:lnTo>
                      <a:lnTo>
                        <a:pt x="38" y="409"/>
                      </a:lnTo>
                      <a:lnTo>
                        <a:pt x="37" y="409"/>
                      </a:lnTo>
                      <a:lnTo>
                        <a:pt x="37" y="408"/>
                      </a:lnTo>
                      <a:lnTo>
                        <a:pt x="37" y="407"/>
                      </a:lnTo>
                      <a:lnTo>
                        <a:pt x="37" y="406"/>
                      </a:lnTo>
                      <a:lnTo>
                        <a:pt x="36" y="406"/>
                      </a:lnTo>
                      <a:lnTo>
                        <a:pt x="36" y="405"/>
                      </a:lnTo>
                      <a:lnTo>
                        <a:pt x="35" y="405"/>
                      </a:lnTo>
                      <a:lnTo>
                        <a:pt x="34" y="405"/>
                      </a:lnTo>
                      <a:lnTo>
                        <a:pt x="35" y="404"/>
                      </a:lnTo>
                      <a:lnTo>
                        <a:pt x="34" y="404"/>
                      </a:lnTo>
                      <a:lnTo>
                        <a:pt x="34" y="403"/>
                      </a:lnTo>
                      <a:lnTo>
                        <a:pt x="33" y="404"/>
                      </a:lnTo>
                      <a:lnTo>
                        <a:pt x="32" y="404"/>
                      </a:lnTo>
                      <a:lnTo>
                        <a:pt x="32" y="403"/>
                      </a:lnTo>
                      <a:lnTo>
                        <a:pt x="32" y="402"/>
                      </a:lnTo>
                      <a:lnTo>
                        <a:pt x="31" y="402"/>
                      </a:lnTo>
                      <a:lnTo>
                        <a:pt x="30" y="402"/>
                      </a:lnTo>
                      <a:lnTo>
                        <a:pt x="30" y="401"/>
                      </a:lnTo>
                      <a:lnTo>
                        <a:pt x="30" y="400"/>
                      </a:lnTo>
                      <a:lnTo>
                        <a:pt x="31" y="399"/>
                      </a:lnTo>
                      <a:lnTo>
                        <a:pt x="30" y="399"/>
                      </a:lnTo>
                      <a:lnTo>
                        <a:pt x="30" y="398"/>
                      </a:lnTo>
                      <a:lnTo>
                        <a:pt x="29" y="398"/>
                      </a:lnTo>
                      <a:lnTo>
                        <a:pt x="28" y="399"/>
                      </a:lnTo>
                      <a:lnTo>
                        <a:pt x="27" y="399"/>
                      </a:lnTo>
                      <a:lnTo>
                        <a:pt x="27" y="398"/>
                      </a:lnTo>
                      <a:lnTo>
                        <a:pt x="26" y="398"/>
                      </a:lnTo>
                      <a:lnTo>
                        <a:pt x="26" y="397"/>
                      </a:lnTo>
                      <a:lnTo>
                        <a:pt x="26" y="396"/>
                      </a:lnTo>
                      <a:lnTo>
                        <a:pt x="26" y="395"/>
                      </a:lnTo>
                      <a:lnTo>
                        <a:pt x="25" y="395"/>
                      </a:lnTo>
                      <a:lnTo>
                        <a:pt x="24" y="395"/>
                      </a:lnTo>
                      <a:lnTo>
                        <a:pt x="23" y="395"/>
                      </a:lnTo>
                      <a:lnTo>
                        <a:pt x="21" y="394"/>
                      </a:lnTo>
                      <a:lnTo>
                        <a:pt x="20" y="394"/>
                      </a:lnTo>
                      <a:lnTo>
                        <a:pt x="20" y="393"/>
                      </a:lnTo>
                      <a:lnTo>
                        <a:pt x="20" y="392"/>
                      </a:lnTo>
                      <a:lnTo>
                        <a:pt x="19" y="392"/>
                      </a:lnTo>
                      <a:lnTo>
                        <a:pt x="18" y="392"/>
                      </a:lnTo>
                      <a:lnTo>
                        <a:pt x="18" y="391"/>
                      </a:lnTo>
                      <a:lnTo>
                        <a:pt x="17" y="390"/>
                      </a:lnTo>
                      <a:lnTo>
                        <a:pt x="16" y="390"/>
                      </a:lnTo>
                      <a:lnTo>
                        <a:pt x="15" y="389"/>
                      </a:lnTo>
                      <a:lnTo>
                        <a:pt x="16" y="389"/>
                      </a:lnTo>
                      <a:lnTo>
                        <a:pt x="17" y="389"/>
                      </a:lnTo>
                      <a:lnTo>
                        <a:pt x="18" y="388"/>
                      </a:lnTo>
                      <a:lnTo>
                        <a:pt x="18" y="387"/>
                      </a:lnTo>
                      <a:lnTo>
                        <a:pt x="17" y="387"/>
                      </a:lnTo>
                      <a:lnTo>
                        <a:pt x="17" y="386"/>
                      </a:lnTo>
                      <a:lnTo>
                        <a:pt x="18" y="386"/>
                      </a:lnTo>
                      <a:lnTo>
                        <a:pt x="18" y="385"/>
                      </a:lnTo>
                      <a:lnTo>
                        <a:pt x="19" y="384"/>
                      </a:lnTo>
                      <a:lnTo>
                        <a:pt x="20" y="383"/>
                      </a:lnTo>
                      <a:lnTo>
                        <a:pt x="19" y="383"/>
                      </a:lnTo>
                      <a:lnTo>
                        <a:pt x="19" y="382"/>
                      </a:lnTo>
                      <a:lnTo>
                        <a:pt x="19" y="381"/>
                      </a:lnTo>
                      <a:lnTo>
                        <a:pt x="19" y="380"/>
                      </a:lnTo>
                      <a:lnTo>
                        <a:pt x="18" y="380"/>
                      </a:lnTo>
                      <a:lnTo>
                        <a:pt x="18" y="379"/>
                      </a:lnTo>
                      <a:lnTo>
                        <a:pt x="17" y="378"/>
                      </a:lnTo>
                      <a:lnTo>
                        <a:pt x="16" y="378"/>
                      </a:lnTo>
                      <a:lnTo>
                        <a:pt x="16" y="377"/>
                      </a:lnTo>
                      <a:lnTo>
                        <a:pt x="16" y="376"/>
                      </a:lnTo>
                      <a:lnTo>
                        <a:pt x="16" y="374"/>
                      </a:lnTo>
                      <a:lnTo>
                        <a:pt x="17" y="373"/>
                      </a:lnTo>
                      <a:lnTo>
                        <a:pt x="18" y="372"/>
                      </a:lnTo>
                      <a:lnTo>
                        <a:pt x="18" y="371"/>
                      </a:lnTo>
                      <a:lnTo>
                        <a:pt x="19" y="370"/>
                      </a:lnTo>
                      <a:lnTo>
                        <a:pt x="18" y="370"/>
                      </a:lnTo>
                      <a:lnTo>
                        <a:pt x="18" y="369"/>
                      </a:lnTo>
                      <a:lnTo>
                        <a:pt x="17" y="369"/>
                      </a:lnTo>
                      <a:lnTo>
                        <a:pt x="16" y="369"/>
                      </a:lnTo>
                      <a:lnTo>
                        <a:pt x="16" y="368"/>
                      </a:lnTo>
                      <a:lnTo>
                        <a:pt x="17" y="367"/>
                      </a:lnTo>
                      <a:lnTo>
                        <a:pt x="16" y="366"/>
                      </a:lnTo>
                      <a:lnTo>
                        <a:pt x="15" y="366"/>
                      </a:lnTo>
                      <a:lnTo>
                        <a:pt x="15" y="365"/>
                      </a:lnTo>
                      <a:lnTo>
                        <a:pt x="16" y="365"/>
                      </a:lnTo>
                      <a:lnTo>
                        <a:pt x="17" y="365"/>
                      </a:lnTo>
                      <a:lnTo>
                        <a:pt x="18" y="365"/>
                      </a:lnTo>
                      <a:lnTo>
                        <a:pt x="19" y="365"/>
                      </a:lnTo>
                      <a:lnTo>
                        <a:pt x="20" y="364"/>
                      </a:lnTo>
                      <a:lnTo>
                        <a:pt x="19" y="363"/>
                      </a:lnTo>
                      <a:lnTo>
                        <a:pt x="19" y="362"/>
                      </a:lnTo>
                      <a:lnTo>
                        <a:pt x="18" y="362"/>
                      </a:lnTo>
                      <a:lnTo>
                        <a:pt x="17" y="362"/>
                      </a:lnTo>
                      <a:lnTo>
                        <a:pt x="17" y="361"/>
                      </a:lnTo>
                      <a:lnTo>
                        <a:pt x="18" y="360"/>
                      </a:lnTo>
                      <a:lnTo>
                        <a:pt x="19" y="360"/>
                      </a:lnTo>
                      <a:lnTo>
                        <a:pt x="19" y="359"/>
                      </a:lnTo>
                      <a:lnTo>
                        <a:pt x="19" y="358"/>
                      </a:lnTo>
                      <a:lnTo>
                        <a:pt x="18" y="358"/>
                      </a:lnTo>
                      <a:lnTo>
                        <a:pt x="17" y="358"/>
                      </a:lnTo>
                      <a:lnTo>
                        <a:pt x="17" y="357"/>
                      </a:lnTo>
                      <a:lnTo>
                        <a:pt x="18" y="357"/>
                      </a:lnTo>
                      <a:lnTo>
                        <a:pt x="19" y="356"/>
                      </a:lnTo>
                      <a:lnTo>
                        <a:pt x="19" y="355"/>
                      </a:lnTo>
                      <a:lnTo>
                        <a:pt x="20" y="354"/>
                      </a:lnTo>
                      <a:lnTo>
                        <a:pt x="21" y="354"/>
                      </a:lnTo>
                      <a:lnTo>
                        <a:pt x="21" y="353"/>
                      </a:lnTo>
                      <a:lnTo>
                        <a:pt x="22" y="353"/>
                      </a:lnTo>
                      <a:lnTo>
                        <a:pt x="23" y="352"/>
                      </a:lnTo>
                      <a:lnTo>
                        <a:pt x="24" y="352"/>
                      </a:lnTo>
                      <a:lnTo>
                        <a:pt x="25" y="351"/>
                      </a:lnTo>
                      <a:lnTo>
                        <a:pt x="25" y="350"/>
                      </a:lnTo>
                      <a:lnTo>
                        <a:pt x="24" y="349"/>
                      </a:lnTo>
                      <a:lnTo>
                        <a:pt x="22" y="349"/>
                      </a:lnTo>
                      <a:lnTo>
                        <a:pt x="21" y="349"/>
                      </a:lnTo>
                      <a:lnTo>
                        <a:pt x="21" y="348"/>
                      </a:lnTo>
                      <a:lnTo>
                        <a:pt x="20" y="348"/>
                      </a:lnTo>
                      <a:lnTo>
                        <a:pt x="20" y="347"/>
                      </a:lnTo>
                      <a:lnTo>
                        <a:pt x="20" y="346"/>
                      </a:lnTo>
                      <a:lnTo>
                        <a:pt x="20" y="345"/>
                      </a:lnTo>
                      <a:lnTo>
                        <a:pt x="21" y="344"/>
                      </a:lnTo>
                      <a:lnTo>
                        <a:pt x="22" y="343"/>
                      </a:lnTo>
                      <a:lnTo>
                        <a:pt x="21" y="343"/>
                      </a:lnTo>
                      <a:lnTo>
                        <a:pt x="22" y="342"/>
                      </a:lnTo>
                      <a:lnTo>
                        <a:pt x="21" y="342"/>
                      </a:lnTo>
                      <a:lnTo>
                        <a:pt x="21" y="341"/>
                      </a:lnTo>
                      <a:lnTo>
                        <a:pt x="22" y="341"/>
                      </a:lnTo>
                      <a:lnTo>
                        <a:pt x="23" y="340"/>
                      </a:lnTo>
                      <a:lnTo>
                        <a:pt x="22" y="340"/>
                      </a:lnTo>
                      <a:lnTo>
                        <a:pt x="22" y="339"/>
                      </a:lnTo>
                      <a:lnTo>
                        <a:pt x="22" y="338"/>
                      </a:lnTo>
                      <a:lnTo>
                        <a:pt x="21" y="338"/>
                      </a:lnTo>
                      <a:lnTo>
                        <a:pt x="20" y="338"/>
                      </a:lnTo>
                      <a:lnTo>
                        <a:pt x="20" y="337"/>
                      </a:lnTo>
                      <a:lnTo>
                        <a:pt x="21" y="337"/>
                      </a:lnTo>
                      <a:lnTo>
                        <a:pt x="22" y="336"/>
                      </a:lnTo>
                      <a:lnTo>
                        <a:pt x="22" y="335"/>
                      </a:lnTo>
                      <a:lnTo>
                        <a:pt x="23" y="335"/>
                      </a:lnTo>
                      <a:lnTo>
                        <a:pt x="24" y="335"/>
                      </a:lnTo>
                      <a:lnTo>
                        <a:pt x="25" y="335"/>
                      </a:lnTo>
                      <a:lnTo>
                        <a:pt x="26" y="334"/>
                      </a:lnTo>
                      <a:lnTo>
                        <a:pt x="27" y="334"/>
                      </a:lnTo>
                      <a:lnTo>
                        <a:pt x="28" y="334"/>
                      </a:lnTo>
                      <a:lnTo>
                        <a:pt x="29" y="334"/>
                      </a:lnTo>
                      <a:lnTo>
                        <a:pt x="29" y="333"/>
                      </a:lnTo>
                      <a:lnTo>
                        <a:pt x="30" y="333"/>
                      </a:lnTo>
                      <a:lnTo>
                        <a:pt x="31" y="332"/>
                      </a:lnTo>
                      <a:lnTo>
                        <a:pt x="32" y="331"/>
                      </a:lnTo>
                      <a:lnTo>
                        <a:pt x="33" y="331"/>
                      </a:lnTo>
                      <a:lnTo>
                        <a:pt x="33" y="330"/>
                      </a:lnTo>
                      <a:lnTo>
                        <a:pt x="34" y="330"/>
                      </a:lnTo>
                      <a:lnTo>
                        <a:pt x="35" y="330"/>
                      </a:lnTo>
                      <a:lnTo>
                        <a:pt x="35" y="329"/>
                      </a:lnTo>
                      <a:lnTo>
                        <a:pt x="36" y="329"/>
                      </a:lnTo>
                      <a:lnTo>
                        <a:pt x="36" y="328"/>
                      </a:lnTo>
                      <a:lnTo>
                        <a:pt x="36" y="327"/>
                      </a:lnTo>
                      <a:lnTo>
                        <a:pt x="36" y="326"/>
                      </a:lnTo>
                      <a:lnTo>
                        <a:pt x="35" y="326"/>
                      </a:lnTo>
                      <a:lnTo>
                        <a:pt x="35" y="325"/>
                      </a:lnTo>
                      <a:lnTo>
                        <a:pt x="34" y="325"/>
                      </a:lnTo>
                      <a:lnTo>
                        <a:pt x="33" y="326"/>
                      </a:lnTo>
                      <a:lnTo>
                        <a:pt x="32" y="326"/>
                      </a:lnTo>
                      <a:lnTo>
                        <a:pt x="31" y="327"/>
                      </a:lnTo>
                      <a:lnTo>
                        <a:pt x="30" y="327"/>
                      </a:lnTo>
                      <a:lnTo>
                        <a:pt x="29" y="327"/>
                      </a:lnTo>
                      <a:lnTo>
                        <a:pt x="28" y="327"/>
                      </a:lnTo>
                      <a:lnTo>
                        <a:pt x="27" y="328"/>
                      </a:lnTo>
                      <a:lnTo>
                        <a:pt x="26" y="329"/>
                      </a:lnTo>
                      <a:lnTo>
                        <a:pt x="24" y="329"/>
                      </a:lnTo>
                      <a:lnTo>
                        <a:pt x="23" y="329"/>
                      </a:lnTo>
                      <a:lnTo>
                        <a:pt x="22" y="329"/>
                      </a:lnTo>
                      <a:lnTo>
                        <a:pt x="21" y="330"/>
                      </a:lnTo>
                      <a:lnTo>
                        <a:pt x="20" y="330"/>
                      </a:lnTo>
                      <a:lnTo>
                        <a:pt x="19" y="331"/>
                      </a:lnTo>
                      <a:lnTo>
                        <a:pt x="18" y="331"/>
                      </a:lnTo>
                      <a:lnTo>
                        <a:pt x="17" y="330"/>
                      </a:lnTo>
                      <a:lnTo>
                        <a:pt x="17" y="329"/>
                      </a:lnTo>
                      <a:lnTo>
                        <a:pt x="17" y="328"/>
                      </a:lnTo>
                      <a:lnTo>
                        <a:pt x="16" y="328"/>
                      </a:lnTo>
                      <a:lnTo>
                        <a:pt x="15" y="327"/>
                      </a:lnTo>
                      <a:lnTo>
                        <a:pt x="17" y="326"/>
                      </a:lnTo>
                      <a:lnTo>
                        <a:pt x="17" y="325"/>
                      </a:lnTo>
                      <a:lnTo>
                        <a:pt x="16" y="324"/>
                      </a:lnTo>
                      <a:lnTo>
                        <a:pt x="17" y="324"/>
                      </a:lnTo>
                      <a:lnTo>
                        <a:pt x="17" y="323"/>
                      </a:lnTo>
                      <a:lnTo>
                        <a:pt x="16" y="323"/>
                      </a:lnTo>
                      <a:lnTo>
                        <a:pt x="15" y="323"/>
                      </a:lnTo>
                      <a:lnTo>
                        <a:pt x="14" y="323"/>
                      </a:lnTo>
                      <a:lnTo>
                        <a:pt x="14" y="322"/>
                      </a:lnTo>
                      <a:lnTo>
                        <a:pt x="15" y="322"/>
                      </a:lnTo>
                      <a:lnTo>
                        <a:pt x="16" y="321"/>
                      </a:lnTo>
                      <a:lnTo>
                        <a:pt x="16" y="320"/>
                      </a:lnTo>
                      <a:lnTo>
                        <a:pt x="17" y="320"/>
                      </a:lnTo>
                      <a:lnTo>
                        <a:pt x="17" y="319"/>
                      </a:lnTo>
                      <a:lnTo>
                        <a:pt x="17" y="318"/>
                      </a:lnTo>
                      <a:lnTo>
                        <a:pt x="16" y="318"/>
                      </a:lnTo>
                      <a:lnTo>
                        <a:pt x="16" y="317"/>
                      </a:lnTo>
                      <a:lnTo>
                        <a:pt x="17" y="317"/>
                      </a:lnTo>
                      <a:lnTo>
                        <a:pt x="17" y="316"/>
                      </a:lnTo>
                      <a:lnTo>
                        <a:pt x="16" y="316"/>
                      </a:lnTo>
                      <a:lnTo>
                        <a:pt x="17" y="316"/>
                      </a:lnTo>
                      <a:lnTo>
                        <a:pt x="17" y="315"/>
                      </a:lnTo>
                      <a:lnTo>
                        <a:pt x="18" y="315"/>
                      </a:lnTo>
                      <a:lnTo>
                        <a:pt x="18" y="314"/>
                      </a:lnTo>
                      <a:lnTo>
                        <a:pt x="17" y="314"/>
                      </a:lnTo>
                      <a:lnTo>
                        <a:pt x="17" y="313"/>
                      </a:lnTo>
                      <a:lnTo>
                        <a:pt x="16" y="313"/>
                      </a:lnTo>
                      <a:lnTo>
                        <a:pt x="16" y="312"/>
                      </a:lnTo>
                      <a:lnTo>
                        <a:pt x="16" y="311"/>
                      </a:lnTo>
                      <a:lnTo>
                        <a:pt x="17" y="310"/>
                      </a:lnTo>
                      <a:lnTo>
                        <a:pt x="17" y="309"/>
                      </a:lnTo>
                      <a:lnTo>
                        <a:pt x="18" y="309"/>
                      </a:lnTo>
                      <a:lnTo>
                        <a:pt x="18" y="308"/>
                      </a:lnTo>
                      <a:lnTo>
                        <a:pt x="18" y="307"/>
                      </a:lnTo>
                      <a:lnTo>
                        <a:pt x="19" y="307"/>
                      </a:lnTo>
                      <a:lnTo>
                        <a:pt x="19" y="306"/>
                      </a:lnTo>
                      <a:lnTo>
                        <a:pt x="19" y="305"/>
                      </a:lnTo>
                      <a:lnTo>
                        <a:pt x="20" y="305"/>
                      </a:lnTo>
                      <a:lnTo>
                        <a:pt x="21" y="305"/>
                      </a:lnTo>
                      <a:lnTo>
                        <a:pt x="21" y="304"/>
                      </a:lnTo>
                      <a:lnTo>
                        <a:pt x="22" y="304"/>
                      </a:lnTo>
                      <a:lnTo>
                        <a:pt x="23" y="304"/>
                      </a:lnTo>
                      <a:lnTo>
                        <a:pt x="24" y="304"/>
                      </a:lnTo>
                      <a:lnTo>
                        <a:pt x="25" y="304"/>
                      </a:lnTo>
                      <a:lnTo>
                        <a:pt x="26" y="304"/>
                      </a:lnTo>
                      <a:lnTo>
                        <a:pt x="26" y="303"/>
                      </a:lnTo>
                      <a:lnTo>
                        <a:pt x="27" y="303"/>
                      </a:lnTo>
                      <a:lnTo>
                        <a:pt x="28" y="302"/>
                      </a:lnTo>
                      <a:lnTo>
                        <a:pt x="29" y="302"/>
                      </a:lnTo>
                      <a:lnTo>
                        <a:pt x="30" y="302"/>
                      </a:lnTo>
                      <a:lnTo>
                        <a:pt x="31" y="302"/>
                      </a:lnTo>
                      <a:lnTo>
                        <a:pt x="32" y="301"/>
                      </a:lnTo>
                      <a:lnTo>
                        <a:pt x="32" y="300"/>
                      </a:lnTo>
                      <a:lnTo>
                        <a:pt x="32" y="299"/>
                      </a:lnTo>
                      <a:lnTo>
                        <a:pt x="32" y="298"/>
                      </a:lnTo>
                      <a:lnTo>
                        <a:pt x="32" y="297"/>
                      </a:lnTo>
                      <a:lnTo>
                        <a:pt x="31" y="297"/>
                      </a:lnTo>
                      <a:lnTo>
                        <a:pt x="30" y="297"/>
                      </a:lnTo>
                      <a:lnTo>
                        <a:pt x="29" y="298"/>
                      </a:lnTo>
                      <a:lnTo>
                        <a:pt x="28" y="298"/>
                      </a:lnTo>
                      <a:lnTo>
                        <a:pt x="27" y="298"/>
                      </a:lnTo>
                      <a:lnTo>
                        <a:pt x="26" y="298"/>
                      </a:lnTo>
                      <a:lnTo>
                        <a:pt x="25" y="299"/>
                      </a:lnTo>
                      <a:lnTo>
                        <a:pt x="24" y="299"/>
                      </a:lnTo>
                      <a:lnTo>
                        <a:pt x="23" y="299"/>
                      </a:lnTo>
                      <a:lnTo>
                        <a:pt x="22" y="299"/>
                      </a:lnTo>
                      <a:lnTo>
                        <a:pt x="21" y="299"/>
                      </a:lnTo>
                      <a:lnTo>
                        <a:pt x="21" y="298"/>
                      </a:lnTo>
                      <a:lnTo>
                        <a:pt x="20" y="299"/>
                      </a:lnTo>
                      <a:lnTo>
                        <a:pt x="19" y="299"/>
                      </a:lnTo>
                      <a:lnTo>
                        <a:pt x="18" y="300"/>
                      </a:lnTo>
                      <a:lnTo>
                        <a:pt x="18" y="299"/>
                      </a:lnTo>
                      <a:lnTo>
                        <a:pt x="18" y="298"/>
                      </a:lnTo>
                      <a:lnTo>
                        <a:pt x="19" y="297"/>
                      </a:lnTo>
                      <a:lnTo>
                        <a:pt x="18" y="296"/>
                      </a:lnTo>
                      <a:lnTo>
                        <a:pt x="19" y="296"/>
                      </a:lnTo>
                      <a:lnTo>
                        <a:pt x="19" y="295"/>
                      </a:lnTo>
                      <a:lnTo>
                        <a:pt x="19" y="294"/>
                      </a:lnTo>
                      <a:lnTo>
                        <a:pt x="19" y="293"/>
                      </a:lnTo>
                      <a:lnTo>
                        <a:pt x="19" y="292"/>
                      </a:lnTo>
                      <a:lnTo>
                        <a:pt x="20" y="292"/>
                      </a:lnTo>
                      <a:lnTo>
                        <a:pt x="21" y="291"/>
                      </a:lnTo>
                      <a:lnTo>
                        <a:pt x="22" y="291"/>
                      </a:lnTo>
                      <a:lnTo>
                        <a:pt x="21" y="290"/>
                      </a:lnTo>
                      <a:lnTo>
                        <a:pt x="21" y="289"/>
                      </a:lnTo>
                      <a:lnTo>
                        <a:pt x="20" y="289"/>
                      </a:lnTo>
                      <a:lnTo>
                        <a:pt x="20" y="288"/>
                      </a:lnTo>
                      <a:lnTo>
                        <a:pt x="20" y="287"/>
                      </a:lnTo>
                      <a:lnTo>
                        <a:pt x="21" y="286"/>
                      </a:lnTo>
                      <a:lnTo>
                        <a:pt x="21" y="285"/>
                      </a:lnTo>
                      <a:lnTo>
                        <a:pt x="20" y="284"/>
                      </a:lnTo>
                      <a:lnTo>
                        <a:pt x="21" y="284"/>
                      </a:lnTo>
                      <a:lnTo>
                        <a:pt x="22" y="283"/>
                      </a:lnTo>
                      <a:lnTo>
                        <a:pt x="22" y="282"/>
                      </a:lnTo>
                      <a:lnTo>
                        <a:pt x="22" y="281"/>
                      </a:lnTo>
                      <a:lnTo>
                        <a:pt x="21" y="281"/>
                      </a:lnTo>
                      <a:lnTo>
                        <a:pt x="21" y="280"/>
                      </a:lnTo>
                      <a:lnTo>
                        <a:pt x="20" y="280"/>
                      </a:lnTo>
                      <a:lnTo>
                        <a:pt x="20" y="279"/>
                      </a:lnTo>
                      <a:lnTo>
                        <a:pt x="20" y="278"/>
                      </a:lnTo>
                      <a:lnTo>
                        <a:pt x="21" y="278"/>
                      </a:lnTo>
                      <a:lnTo>
                        <a:pt x="22" y="278"/>
                      </a:lnTo>
                      <a:lnTo>
                        <a:pt x="23" y="277"/>
                      </a:lnTo>
                      <a:lnTo>
                        <a:pt x="23" y="276"/>
                      </a:lnTo>
                      <a:lnTo>
                        <a:pt x="22" y="276"/>
                      </a:lnTo>
                      <a:lnTo>
                        <a:pt x="22" y="275"/>
                      </a:lnTo>
                      <a:lnTo>
                        <a:pt x="21" y="275"/>
                      </a:lnTo>
                      <a:lnTo>
                        <a:pt x="20" y="275"/>
                      </a:lnTo>
                      <a:lnTo>
                        <a:pt x="21" y="274"/>
                      </a:lnTo>
                      <a:lnTo>
                        <a:pt x="21" y="273"/>
                      </a:lnTo>
                      <a:lnTo>
                        <a:pt x="22" y="272"/>
                      </a:lnTo>
                      <a:lnTo>
                        <a:pt x="21" y="271"/>
                      </a:lnTo>
                      <a:lnTo>
                        <a:pt x="22" y="271"/>
                      </a:lnTo>
                      <a:lnTo>
                        <a:pt x="22" y="270"/>
                      </a:lnTo>
                      <a:lnTo>
                        <a:pt x="22" y="269"/>
                      </a:lnTo>
                      <a:lnTo>
                        <a:pt x="23" y="269"/>
                      </a:lnTo>
                      <a:lnTo>
                        <a:pt x="23" y="268"/>
                      </a:lnTo>
                      <a:lnTo>
                        <a:pt x="24" y="268"/>
                      </a:lnTo>
                      <a:lnTo>
                        <a:pt x="26" y="268"/>
                      </a:lnTo>
                      <a:lnTo>
                        <a:pt x="27" y="267"/>
                      </a:lnTo>
                      <a:lnTo>
                        <a:pt x="29" y="268"/>
                      </a:lnTo>
                      <a:lnTo>
                        <a:pt x="30" y="268"/>
                      </a:lnTo>
                      <a:lnTo>
                        <a:pt x="31" y="268"/>
                      </a:lnTo>
                      <a:lnTo>
                        <a:pt x="31" y="267"/>
                      </a:lnTo>
                      <a:lnTo>
                        <a:pt x="31" y="266"/>
                      </a:lnTo>
                      <a:lnTo>
                        <a:pt x="31" y="265"/>
                      </a:lnTo>
                      <a:lnTo>
                        <a:pt x="31" y="264"/>
                      </a:lnTo>
                      <a:lnTo>
                        <a:pt x="31" y="263"/>
                      </a:lnTo>
                      <a:lnTo>
                        <a:pt x="30" y="263"/>
                      </a:lnTo>
                      <a:lnTo>
                        <a:pt x="29" y="263"/>
                      </a:lnTo>
                      <a:lnTo>
                        <a:pt x="28" y="264"/>
                      </a:lnTo>
                      <a:lnTo>
                        <a:pt x="27" y="264"/>
                      </a:lnTo>
                      <a:lnTo>
                        <a:pt x="26" y="265"/>
                      </a:lnTo>
                      <a:lnTo>
                        <a:pt x="25" y="265"/>
                      </a:lnTo>
                      <a:lnTo>
                        <a:pt x="24" y="265"/>
                      </a:lnTo>
                      <a:lnTo>
                        <a:pt x="24" y="264"/>
                      </a:lnTo>
                      <a:lnTo>
                        <a:pt x="23" y="264"/>
                      </a:lnTo>
                      <a:lnTo>
                        <a:pt x="24" y="263"/>
                      </a:lnTo>
                      <a:lnTo>
                        <a:pt x="24" y="262"/>
                      </a:lnTo>
                      <a:lnTo>
                        <a:pt x="24" y="261"/>
                      </a:lnTo>
                      <a:lnTo>
                        <a:pt x="24" y="260"/>
                      </a:lnTo>
                      <a:lnTo>
                        <a:pt x="24" y="259"/>
                      </a:lnTo>
                      <a:lnTo>
                        <a:pt x="23" y="258"/>
                      </a:lnTo>
                      <a:lnTo>
                        <a:pt x="22" y="258"/>
                      </a:lnTo>
                      <a:lnTo>
                        <a:pt x="21" y="258"/>
                      </a:lnTo>
                      <a:lnTo>
                        <a:pt x="20" y="258"/>
                      </a:lnTo>
                      <a:lnTo>
                        <a:pt x="20" y="257"/>
                      </a:lnTo>
                      <a:lnTo>
                        <a:pt x="21" y="256"/>
                      </a:lnTo>
                      <a:lnTo>
                        <a:pt x="21" y="255"/>
                      </a:lnTo>
                      <a:lnTo>
                        <a:pt x="22" y="255"/>
                      </a:lnTo>
                      <a:lnTo>
                        <a:pt x="21" y="254"/>
                      </a:lnTo>
                      <a:lnTo>
                        <a:pt x="20" y="253"/>
                      </a:lnTo>
                      <a:lnTo>
                        <a:pt x="19" y="253"/>
                      </a:lnTo>
                      <a:lnTo>
                        <a:pt x="18" y="252"/>
                      </a:lnTo>
                      <a:lnTo>
                        <a:pt x="18" y="251"/>
                      </a:lnTo>
                      <a:lnTo>
                        <a:pt x="17" y="252"/>
                      </a:lnTo>
                      <a:lnTo>
                        <a:pt x="17" y="251"/>
                      </a:lnTo>
                      <a:lnTo>
                        <a:pt x="17" y="250"/>
                      </a:lnTo>
                      <a:lnTo>
                        <a:pt x="18" y="250"/>
                      </a:lnTo>
                      <a:lnTo>
                        <a:pt x="19" y="250"/>
                      </a:lnTo>
                      <a:lnTo>
                        <a:pt x="19" y="249"/>
                      </a:lnTo>
                      <a:lnTo>
                        <a:pt x="19" y="248"/>
                      </a:lnTo>
                      <a:lnTo>
                        <a:pt x="18" y="248"/>
                      </a:lnTo>
                      <a:lnTo>
                        <a:pt x="17" y="248"/>
                      </a:lnTo>
                      <a:lnTo>
                        <a:pt x="16" y="248"/>
                      </a:lnTo>
                      <a:lnTo>
                        <a:pt x="15" y="248"/>
                      </a:lnTo>
                      <a:lnTo>
                        <a:pt x="15" y="247"/>
                      </a:lnTo>
                      <a:lnTo>
                        <a:pt x="16" y="247"/>
                      </a:lnTo>
                      <a:lnTo>
                        <a:pt x="16" y="246"/>
                      </a:lnTo>
                      <a:lnTo>
                        <a:pt x="16" y="245"/>
                      </a:lnTo>
                      <a:lnTo>
                        <a:pt x="15" y="245"/>
                      </a:lnTo>
                      <a:lnTo>
                        <a:pt x="15" y="244"/>
                      </a:lnTo>
                      <a:lnTo>
                        <a:pt x="16" y="244"/>
                      </a:lnTo>
                      <a:lnTo>
                        <a:pt x="17" y="243"/>
                      </a:lnTo>
                      <a:lnTo>
                        <a:pt x="17" y="242"/>
                      </a:lnTo>
                      <a:lnTo>
                        <a:pt x="16" y="242"/>
                      </a:lnTo>
                      <a:lnTo>
                        <a:pt x="16" y="241"/>
                      </a:lnTo>
                      <a:lnTo>
                        <a:pt x="16" y="240"/>
                      </a:lnTo>
                      <a:lnTo>
                        <a:pt x="15" y="240"/>
                      </a:lnTo>
                      <a:lnTo>
                        <a:pt x="15" y="239"/>
                      </a:lnTo>
                      <a:lnTo>
                        <a:pt x="15" y="238"/>
                      </a:lnTo>
                      <a:lnTo>
                        <a:pt x="16" y="238"/>
                      </a:lnTo>
                      <a:lnTo>
                        <a:pt x="16" y="237"/>
                      </a:lnTo>
                      <a:lnTo>
                        <a:pt x="16" y="236"/>
                      </a:lnTo>
                      <a:lnTo>
                        <a:pt x="17" y="235"/>
                      </a:lnTo>
                      <a:lnTo>
                        <a:pt x="17" y="234"/>
                      </a:lnTo>
                      <a:lnTo>
                        <a:pt x="17" y="233"/>
                      </a:lnTo>
                      <a:lnTo>
                        <a:pt x="16" y="232"/>
                      </a:lnTo>
                      <a:lnTo>
                        <a:pt x="15" y="232"/>
                      </a:lnTo>
                      <a:lnTo>
                        <a:pt x="16" y="232"/>
                      </a:lnTo>
                      <a:lnTo>
                        <a:pt x="16" y="231"/>
                      </a:lnTo>
                      <a:lnTo>
                        <a:pt x="15" y="231"/>
                      </a:lnTo>
                      <a:lnTo>
                        <a:pt x="15" y="230"/>
                      </a:lnTo>
                      <a:lnTo>
                        <a:pt x="16" y="230"/>
                      </a:lnTo>
                      <a:lnTo>
                        <a:pt x="16" y="229"/>
                      </a:lnTo>
                      <a:lnTo>
                        <a:pt x="15" y="228"/>
                      </a:lnTo>
                      <a:lnTo>
                        <a:pt x="15" y="227"/>
                      </a:lnTo>
                      <a:lnTo>
                        <a:pt x="17" y="226"/>
                      </a:lnTo>
                      <a:lnTo>
                        <a:pt x="17" y="225"/>
                      </a:lnTo>
                      <a:lnTo>
                        <a:pt x="18" y="224"/>
                      </a:lnTo>
                      <a:lnTo>
                        <a:pt x="19" y="223"/>
                      </a:lnTo>
                      <a:lnTo>
                        <a:pt x="20" y="222"/>
                      </a:lnTo>
                      <a:lnTo>
                        <a:pt x="21" y="222"/>
                      </a:lnTo>
                      <a:lnTo>
                        <a:pt x="22" y="222"/>
                      </a:lnTo>
                      <a:lnTo>
                        <a:pt x="23" y="221"/>
                      </a:lnTo>
                      <a:lnTo>
                        <a:pt x="24" y="221"/>
                      </a:lnTo>
                      <a:lnTo>
                        <a:pt x="26" y="222"/>
                      </a:lnTo>
                      <a:lnTo>
                        <a:pt x="27" y="222"/>
                      </a:lnTo>
                      <a:lnTo>
                        <a:pt x="27" y="221"/>
                      </a:lnTo>
                      <a:lnTo>
                        <a:pt x="28" y="221"/>
                      </a:lnTo>
                      <a:lnTo>
                        <a:pt x="29" y="221"/>
                      </a:lnTo>
                      <a:lnTo>
                        <a:pt x="30" y="220"/>
                      </a:lnTo>
                      <a:lnTo>
                        <a:pt x="31" y="220"/>
                      </a:lnTo>
                      <a:lnTo>
                        <a:pt x="32" y="220"/>
                      </a:lnTo>
                      <a:lnTo>
                        <a:pt x="32" y="219"/>
                      </a:lnTo>
                      <a:lnTo>
                        <a:pt x="33" y="218"/>
                      </a:lnTo>
                      <a:lnTo>
                        <a:pt x="32" y="218"/>
                      </a:lnTo>
                      <a:lnTo>
                        <a:pt x="32" y="217"/>
                      </a:lnTo>
                      <a:lnTo>
                        <a:pt x="31" y="217"/>
                      </a:lnTo>
                      <a:lnTo>
                        <a:pt x="30" y="217"/>
                      </a:lnTo>
                      <a:lnTo>
                        <a:pt x="30" y="218"/>
                      </a:lnTo>
                      <a:lnTo>
                        <a:pt x="29" y="218"/>
                      </a:lnTo>
                      <a:lnTo>
                        <a:pt x="28" y="218"/>
                      </a:lnTo>
                      <a:lnTo>
                        <a:pt x="27" y="218"/>
                      </a:lnTo>
                      <a:lnTo>
                        <a:pt x="26" y="218"/>
                      </a:lnTo>
                      <a:lnTo>
                        <a:pt x="25" y="217"/>
                      </a:lnTo>
                      <a:lnTo>
                        <a:pt x="24" y="217"/>
                      </a:lnTo>
                      <a:lnTo>
                        <a:pt x="23" y="217"/>
                      </a:lnTo>
                      <a:lnTo>
                        <a:pt x="22" y="217"/>
                      </a:lnTo>
                      <a:lnTo>
                        <a:pt x="21" y="217"/>
                      </a:lnTo>
                      <a:lnTo>
                        <a:pt x="20" y="217"/>
                      </a:lnTo>
                      <a:lnTo>
                        <a:pt x="20" y="216"/>
                      </a:lnTo>
                      <a:lnTo>
                        <a:pt x="19" y="216"/>
                      </a:lnTo>
                      <a:lnTo>
                        <a:pt x="18" y="216"/>
                      </a:lnTo>
                      <a:lnTo>
                        <a:pt x="17" y="215"/>
                      </a:lnTo>
                      <a:lnTo>
                        <a:pt x="18" y="214"/>
                      </a:lnTo>
                      <a:lnTo>
                        <a:pt x="17" y="213"/>
                      </a:lnTo>
                      <a:lnTo>
                        <a:pt x="18" y="212"/>
                      </a:lnTo>
                      <a:lnTo>
                        <a:pt x="19" y="213"/>
                      </a:lnTo>
                      <a:lnTo>
                        <a:pt x="19" y="212"/>
                      </a:lnTo>
                      <a:lnTo>
                        <a:pt x="19" y="211"/>
                      </a:lnTo>
                      <a:lnTo>
                        <a:pt x="20" y="211"/>
                      </a:lnTo>
                      <a:lnTo>
                        <a:pt x="21" y="210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8"/>
                      </a:lnTo>
                      <a:lnTo>
                        <a:pt x="22" y="207"/>
                      </a:lnTo>
                      <a:lnTo>
                        <a:pt x="21" y="207"/>
                      </a:lnTo>
                      <a:lnTo>
                        <a:pt x="20" y="207"/>
                      </a:lnTo>
                      <a:lnTo>
                        <a:pt x="20" y="206"/>
                      </a:lnTo>
                      <a:lnTo>
                        <a:pt x="19" y="206"/>
                      </a:lnTo>
                      <a:lnTo>
                        <a:pt x="18" y="206"/>
                      </a:lnTo>
                      <a:lnTo>
                        <a:pt x="18" y="205"/>
                      </a:lnTo>
                      <a:lnTo>
                        <a:pt x="19" y="205"/>
                      </a:lnTo>
                      <a:lnTo>
                        <a:pt x="21" y="205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2" y="203"/>
                      </a:lnTo>
                      <a:lnTo>
                        <a:pt x="23" y="202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4" y="200"/>
                      </a:lnTo>
                      <a:lnTo>
                        <a:pt x="24" y="199"/>
                      </a:lnTo>
                      <a:lnTo>
                        <a:pt x="23" y="198"/>
                      </a:lnTo>
                      <a:lnTo>
                        <a:pt x="23" y="197"/>
                      </a:lnTo>
                      <a:lnTo>
                        <a:pt x="23" y="196"/>
                      </a:lnTo>
                      <a:lnTo>
                        <a:pt x="24" y="196"/>
                      </a:lnTo>
                      <a:lnTo>
                        <a:pt x="25" y="196"/>
                      </a:lnTo>
                      <a:lnTo>
                        <a:pt x="26" y="196"/>
                      </a:lnTo>
                      <a:lnTo>
                        <a:pt x="27" y="196"/>
                      </a:lnTo>
                      <a:lnTo>
                        <a:pt x="28" y="196"/>
                      </a:lnTo>
                      <a:lnTo>
                        <a:pt x="30" y="198"/>
                      </a:lnTo>
                      <a:lnTo>
                        <a:pt x="31" y="198"/>
                      </a:lnTo>
                      <a:lnTo>
                        <a:pt x="32" y="199"/>
                      </a:lnTo>
                      <a:lnTo>
                        <a:pt x="33" y="199"/>
                      </a:lnTo>
                      <a:lnTo>
                        <a:pt x="34" y="199"/>
                      </a:lnTo>
                      <a:lnTo>
                        <a:pt x="35" y="199"/>
                      </a:lnTo>
                      <a:lnTo>
                        <a:pt x="36" y="199"/>
                      </a:lnTo>
                      <a:lnTo>
                        <a:pt x="37" y="199"/>
                      </a:lnTo>
                      <a:lnTo>
                        <a:pt x="38" y="199"/>
                      </a:lnTo>
                      <a:lnTo>
                        <a:pt x="39" y="199"/>
                      </a:lnTo>
                      <a:lnTo>
                        <a:pt x="40" y="199"/>
                      </a:lnTo>
                      <a:lnTo>
                        <a:pt x="41" y="198"/>
                      </a:lnTo>
                      <a:lnTo>
                        <a:pt x="40" y="198"/>
                      </a:lnTo>
                      <a:lnTo>
                        <a:pt x="40" y="197"/>
                      </a:lnTo>
                      <a:lnTo>
                        <a:pt x="39" y="196"/>
                      </a:lnTo>
                      <a:lnTo>
                        <a:pt x="37" y="195"/>
                      </a:lnTo>
                      <a:lnTo>
                        <a:pt x="36" y="196"/>
                      </a:lnTo>
                      <a:lnTo>
                        <a:pt x="36" y="195"/>
                      </a:lnTo>
                      <a:lnTo>
                        <a:pt x="35" y="195"/>
                      </a:lnTo>
                      <a:lnTo>
                        <a:pt x="34" y="195"/>
                      </a:lnTo>
                      <a:lnTo>
                        <a:pt x="33" y="195"/>
                      </a:lnTo>
                      <a:lnTo>
                        <a:pt x="32" y="195"/>
                      </a:lnTo>
                      <a:lnTo>
                        <a:pt x="31" y="194"/>
                      </a:lnTo>
                      <a:lnTo>
                        <a:pt x="31" y="193"/>
                      </a:lnTo>
                      <a:lnTo>
                        <a:pt x="30" y="193"/>
                      </a:lnTo>
                      <a:lnTo>
                        <a:pt x="30" y="192"/>
                      </a:lnTo>
                      <a:lnTo>
                        <a:pt x="29" y="192"/>
                      </a:lnTo>
                      <a:lnTo>
                        <a:pt x="28" y="191"/>
                      </a:lnTo>
                      <a:lnTo>
                        <a:pt x="27" y="191"/>
                      </a:lnTo>
                      <a:lnTo>
                        <a:pt x="26" y="191"/>
                      </a:lnTo>
                      <a:lnTo>
                        <a:pt x="25" y="191"/>
                      </a:lnTo>
                      <a:lnTo>
                        <a:pt x="24" y="190"/>
                      </a:lnTo>
                      <a:lnTo>
                        <a:pt x="23" y="189"/>
                      </a:lnTo>
                      <a:lnTo>
                        <a:pt x="22" y="189"/>
                      </a:lnTo>
                      <a:lnTo>
                        <a:pt x="21" y="190"/>
                      </a:lnTo>
                      <a:lnTo>
                        <a:pt x="20" y="189"/>
                      </a:lnTo>
                      <a:lnTo>
                        <a:pt x="19" y="189"/>
                      </a:lnTo>
                      <a:lnTo>
                        <a:pt x="18" y="188"/>
                      </a:lnTo>
                      <a:lnTo>
                        <a:pt x="17" y="188"/>
                      </a:lnTo>
                      <a:lnTo>
                        <a:pt x="17" y="189"/>
                      </a:lnTo>
                      <a:lnTo>
                        <a:pt x="16" y="189"/>
                      </a:lnTo>
                      <a:lnTo>
                        <a:pt x="15" y="188"/>
                      </a:lnTo>
                      <a:lnTo>
                        <a:pt x="14" y="187"/>
                      </a:lnTo>
                      <a:lnTo>
                        <a:pt x="12" y="187"/>
                      </a:lnTo>
                      <a:lnTo>
                        <a:pt x="11" y="187"/>
                      </a:lnTo>
                      <a:lnTo>
                        <a:pt x="11" y="186"/>
                      </a:lnTo>
                      <a:lnTo>
                        <a:pt x="10" y="186"/>
                      </a:lnTo>
                      <a:lnTo>
                        <a:pt x="9" y="185"/>
                      </a:lnTo>
                      <a:lnTo>
                        <a:pt x="8" y="184"/>
                      </a:lnTo>
                      <a:lnTo>
                        <a:pt x="7" y="182"/>
                      </a:lnTo>
                      <a:lnTo>
                        <a:pt x="8" y="181"/>
                      </a:lnTo>
                      <a:lnTo>
                        <a:pt x="8" y="180"/>
                      </a:lnTo>
                      <a:lnTo>
                        <a:pt x="8" y="179"/>
                      </a:lnTo>
                      <a:lnTo>
                        <a:pt x="7" y="179"/>
                      </a:lnTo>
                      <a:lnTo>
                        <a:pt x="7" y="178"/>
                      </a:lnTo>
                      <a:lnTo>
                        <a:pt x="6" y="178"/>
                      </a:lnTo>
                      <a:lnTo>
                        <a:pt x="6" y="176"/>
                      </a:lnTo>
                      <a:lnTo>
                        <a:pt x="6" y="175"/>
                      </a:lnTo>
                      <a:lnTo>
                        <a:pt x="5" y="175"/>
                      </a:lnTo>
                      <a:lnTo>
                        <a:pt x="4" y="175"/>
                      </a:lnTo>
                      <a:lnTo>
                        <a:pt x="3" y="174"/>
                      </a:lnTo>
                      <a:lnTo>
                        <a:pt x="3" y="173"/>
                      </a:lnTo>
                      <a:lnTo>
                        <a:pt x="2" y="173"/>
                      </a:lnTo>
                      <a:lnTo>
                        <a:pt x="2" y="172"/>
                      </a:lnTo>
                      <a:lnTo>
                        <a:pt x="2" y="171"/>
                      </a:lnTo>
                      <a:lnTo>
                        <a:pt x="1" y="170"/>
                      </a:lnTo>
                      <a:lnTo>
                        <a:pt x="1" y="169"/>
                      </a:lnTo>
                      <a:lnTo>
                        <a:pt x="0" y="169"/>
                      </a:lnTo>
                      <a:lnTo>
                        <a:pt x="0" y="168"/>
                      </a:lnTo>
                      <a:lnTo>
                        <a:pt x="1" y="168"/>
                      </a:lnTo>
                      <a:lnTo>
                        <a:pt x="2" y="167"/>
                      </a:lnTo>
                      <a:lnTo>
                        <a:pt x="2" y="166"/>
                      </a:lnTo>
                      <a:lnTo>
                        <a:pt x="2" y="165"/>
                      </a:lnTo>
                      <a:lnTo>
                        <a:pt x="3" y="165"/>
                      </a:lnTo>
                      <a:lnTo>
                        <a:pt x="4" y="164"/>
                      </a:lnTo>
                      <a:lnTo>
                        <a:pt x="5" y="163"/>
                      </a:lnTo>
                      <a:lnTo>
                        <a:pt x="6" y="162"/>
                      </a:lnTo>
                      <a:lnTo>
                        <a:pt x="6" y="161"/>
                      </a:lnTo>
                      <a:lnTo>
                        <a:pt x="7" y="161"/>
                      </a:lnTo>
                      <a:lnTo>
                        <a:pt x="8" y="160"/>
                      </a:lnTo>
                      <a:lnTo>
                        <a:pt x="8" y="159"/>
                      </a:lnTo>
                      <a:lnTo>
                        <a:pt x="9" y="159"/>
                      </a:lnTo>
                      <a:lnTo>
                        <a:pt x="10" y="159"/>
                      </a:lnTo>
                      <a:lnTo>
                        <a:pt x="11" y="159"/>
                      </a:lnTo>
                      <a:lnTo>
                        <a:pt x="11" y="158"/>
                      </a:lnTo>
                      <a:lnTo>
                        <a:pt x="12" y="157"/>
                      </a:lnTo>
                      <a:lnTo>
                        <a:pt x="12" y="156"/>
                      </a:lnTo>
                      <a:lnTo>
                        <a:pt x="12" y="155"/>
                      </a:lnTo>
                      <a:lnTo>
                        <a:pt x="12" y="154"/>
                      </a:lnTo>
                      <a:lnTo>
                        <a:pt x="12" y="153"/>
                      </a:lnTo>
                      <a:lnTo>
                        <a:pt x="11" y="153"/>
                      </a:lnTo>
                      <a:lnTo>
                        <a:pt x="10" y="153"/>
                      </a:lnTo>
                      <a:lnTo>
                        <a:pt x="10" y="152"/>
                      </a:lnTo>
                      <a:lnTo>
                        <a:pt x="11" y="152"/>
                      </a:lnTo>
                      <a:lnTo>
                        <a:pt x="11" y="151"/>
                      </a:lnTo>
                      <a:lnTo>
                        <a:pt x="10" y="151"/>
                      </a:lnTo>
                      <a:lnTo>
                        <a:pt x="11" y="150"/>
                      </a:lnTo>
                      <a:lnTo>
                        <a:pt x="11" y="149"/>
                      </a:lnTo>
                      <a:lnTo>
                        <a:pt x="12" y="148"/>
                      </a:lnTo>
                      <a:lnTo>
                        <a:pt x="13" y="147"/>
                      </a:lnTo>
                      <a:lnTo>
                        <a:pt x="14" y="147"/>
                      </a:lnTo>
                      <a:lnTo>
                        <a:pt x="14" y="146"/>
                      </a:lnTo>
                      <a:lnTo>
                        <a:pt x="15" y="146"/>
                      </a:lnTo>
                      <a:lnTo>
                        <a:pt x="16" y="146"/>
                      </a:lnTo>
                      <a:lnTo>
                        <a:pt x="16" y="145"/>
                      </a:lnTo>
                      <a:lnTo>
                        <a:pt x="17" y="145"/>
                      </a:lnTo>
                      <a:lnTo>
                        <a:pt x="18" y="144"/>
                      </a:lnTo>
                      <a:lnTo>
                        <a:pt x="19" y="143"/>
                      </a:lnTo>
                      <a:lnTo>
                        <a:pt x="20" y="143"/>
                      </a:lnTo>
                      <a:lnTo>
                        <a:pt x="21" y="143"/>
                      </a:lnTo>
                      <a:lnTo>
                        <a:pt x="21" y="142"/>
                      </a:lnTo>
                      <a:lnTo>
                        <a:pt x="22" y="141"/>
                      </a:lnTo>
                      <a:lnTo>
                        <a:pt x="23" y="141"/>
                      </a:lnTo>
                      <a:lnTo>
                        <a:pt x="24" y="141"/>
                      </a:lnTo>
                      <a:lnTo>
                        <a:pt x="25" y="141"/>
                      </a:lnTo>
                      <a:lnTo>
                        <a:pt x="26" y="141"/>
                      </a:lnTo>
                      <a:lnTo>
                        <a:pt x="27" y="141"/>
                      </a:lnTo>
                      <a:lnTo>
                        <a:pt x="28" y="141"/>
                      </a:lnTo>
                      <a:lnTo>
                        <a:pt x="28" y="140"/>
                      </a:lnTo>
                      <a:lnTo>
                        <a:pt x="27" y="139"/>
                      </a:lnTo>
                      <a:lnTo>
                        <a:pt x="27" y="138"/>
                      </a:lnTo>
                      <a:lnTo>
                        <a:pt x="27" y="137"/>
                      </a:lnTo>
                      <a:lnTo>
                        <a:pt x="27" y="136"/>
                      </a:lnTo>
                      <a:lnTo>
                        <a:pt x="28" y="135"/>
                      </a:lnTo>
                      <a:lnTo>
                        <a:pt x="28" y="134"/>
                      </a:lnTo>
                      <a:lnTo>
                        <a:pt x="29" y="133"/>
                      </a:lnTo>
                      <a:lnTo>
                        <a:pt x="30" y="133"/>
                      </a:lnTo>
                      <a:lnTo>
                        <a:pt x="31" y="133"/>
                      </a:lnTo>
                      <a:lnTo>
                        <a:pt x="33" y="132"/>
                      </a:lnTo>
                      <a:lnTo>
                        <a:pt x="34" y="131"/>
                      </a:lnTo>
                      <a:lnTo>
                        <a:pt x="33" y="131"/>
                      </a:lnTo>
                      <a:lnTo>
                        <a:pt x="32" y="131"/>
                      </a:lnTo>
                      <a:lnTo>
                        <a:pt x="31" y="131"/>
                      </a:lnTo>
                      <a:lnTo>
                        <a:pt x="31" y="130"/>
                      </a:lnTo>
                      <a:lnTo>
                        <a:pt x="30" y="129"/>
                      </a:lnTo>
                      <a:lnTo>
                        <a:pt x="30" y="128"/>
                      </a:lnTo>
                      <a:lnTo>
                        <a:pt x="31" y="128"/>
                      </a:lnTo>
                      <a:lnTo>
                        <a:pt x="32" y="127"/>
                      </a:lnTo>
                      <a:lnTo>
                        <a:pt x="33" y="127"/>
                      </a:lnTo>
                      <a:lnTo>
                        <a:pt x="34" y="126"/>
                      </a:lnTo>
                      <a:lnTo>
                        <a:pt x="35" y="126"/>
                      </a:lnTo>
                      <a:lnTo>
                        <a:pt x="36" y="125"/>
                      </a:lnTo>
                      <a:lnTo>
                        <a:pt x="37" y="124"/>
                      </a:lnTo>
                      <a:lnTo>
                        <a:pt x="37" y="123"/>
                      </a:lnTo>
                      <a:lnTo>
                        <a:pt x="36" y="122"/>
                      </a:lnTo>
                      <a:lnTo>
                        <a:pt x="35" y="122"/>
                      </a:lnTo>
                      <a:lnTo>
                        <a:pt x="35" y="121"/>
                      </a:lnTo>
                      <a:lnTo>
                        <a:pt x="36" y="120"/>
                      </a:lnTo>
                      <a:lnTo>
                        <a:pt x="36" y="119"/>
                      </a:lnTo>
                      <a:lnTo>
                        <a:pt x="37" y="119"/>
                      </a:lnTo>
                      <a:lnTo>
                        <a:pt x="38" y="119"/>
                      </a:lnTo>
                      <a:lnTo>
                        <a:pt x="38" y="118"/>
                      </a:lnTo>
                      <a:lnTo>
                        <a:pt x="39" y="118"/>
                      </a:lnTo>
                      <a:lnTo>
                        <a:pt x="39" y="119"/>
                      </a:lnTo>
                      <a:lnTo>
                        <a:pt x="41" y="119"/>
                      </a:lnTo>
                      <a:lnTo>
                        <a:pt x="42" y="119"/>
                      </a:lnTo>
                      <a:lnTo>
                        <a:pt x="43" y="118"/>
                      </a:lnTo>
                      <a:lnTo>
                        <a:pt x="44" y="118"/>
                      </a:lnTo>
                      <a:lnTo>
                        <a:pt x="46" y="118"/>
                      </a:lnTo>
                      <a:lnTo>
                        <a:pt x="47" y="118"/>
                      </a:lnTo>
                      <a:lnTo>
                        <a:pt x="47" y="117"/>
                      </a:lnTo>
                      <a:lnTo>
                        <a:pt x="47" y="116"/>
                      </a:lnTo>
                      <a:lnTo>
                        <a:pt x="47" y="115"/>
                      </a:lnTo>
                      <a:lnTo>
                        <a:pt x="49" y="115"/>
                      </a:lnTo>
                      <a:lnTo>
                        <a:pt x="50" y="115"/>
                      </a:lnTo>
                      <a:lnTo>
                        <a:pt x="50" y="114"/>
                      </a:lnTo>
                      <a:lnTo>
                        <a:pt x="50" y="113"/>
                      </a:lnTo>
                      <a:lnTo>
                        <a:pt x="51" y="113"/>
                      </a:lnTo>
                      <a:lnTo>
                        <a:pt x="52" y="113"/>
                      </a:lnTo>
                      <a:lnTo>
                        <a:pt x="53" y="113"/>
                      </a:lnTo>
                      <a:lnTo>
                        <a:pt x="53" y="112"/>
                      </a:lnTo>
                      <a:lnTo>
                        <a:pt x="54" y="112"/>
                      </a:lnTo>
                      <a:lnTo>
                        <a:pt x="54" y="111"/>
                      </a:lnTo>
                      <a:lnTo>
                        <a:pt x="55" y="111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10"/>
                      </a:lnTo>
                      <a:lnTo>
                        <a:pt x="59" y="108"/>
                      </a:lnTo>
                      <a:lnTo>
                        <a:pt x="60" y="108"/>
                      </a:lnTo>
                      <a:lnTo>
                        <a:pt x="60" y="107"/>
                      </a:lnTo>
                      <a:lnTo>
                        <a:pt x="61" y="107"/>
                      </a:lnTo>
                      <a:lnTo>
                        <a:pt x="62" y="106"/>
                      </a:lnTo>
                      <a:lnTo>
                        <a:pt x="63" y="106"/>
                      </a:lnTo>
                      <a:lnTo>
                        <a:pt x="64" y="106"/>
                      </a:lnTo>
                      <a:lnTo>
                        <a:pt x="65" y="106"/>
                      </a:lnTo>
                      <a:lnTo>
                        <a:pt x="66" y="105"/>
                      </a:lnTo>
                      <a:lnTo>
                        <a:pt x="66" y="104"/>
                      </a:lnTo>
                      <a:lnTo>
                        <a:pt x="66" y="103"/>
                      </a:lnTo>
                      <a:lnTo>
                        <a:pt x="65" y="103"/>
                      </a:lnTo>
                      <a:lnTo>
                        <a:pt x="65" y="102"/>
                      </a:lnTo>
                      <a:lnTo>
                        <a:pt x="66" y="101"/>
                      </a:lnTo>
                      <a:lnTo>
                        <a:pt x="66" y="100"/>
                      </a:lnTo>
                      <a:lnTo>
                        <a:pt x="67" y="100"/>
                      </a:lnTo>
                      <a:lnTo>
                        <a:pt x="68" y="100"/>
                      </a:lnTo>
                      <a:lnTo>
                        <a:pt x="69" y="100"/>
                      </a:lnTo>
                      <a:lnTo>
                        <a:pt x="72" y="100"/>
                      </a:lnTo>
                      <a:lnTo>
                        <a:pt x="72" y="99"/>
                      </a:lnTo>
                      <a:lnTo>
                        <a:pt x="73" y="99"/>
                      </a:lnTo>
                      <a:lnTo>
                        <a:pt x="74" y="97"/>
                      </a:lnTo>
                      <a:lnTo>
                        <a:pt x="74" y="96"/>
                      </a:lnTo>
                      <a:lnTo>
                        <a:pt x="75" y="95"/>
                      </a:lnTo>
                      <a:lnTo>
                        <a:pt x="76" y="94"/>
                      </a:lnTo>
                      <a:lnTo>
                        <a:pt x="76" y="93"/>
                      </a:lnTo>
                      <a:lnTo>
                        <a:pt x="76" y="91"/>
                      </a:lnTo>
                      <a:lnTo>
                        <a:pt x="76" y="90"/>
                      </a:lnTo>
                      <a:lnTo>
                        <a:pt x="76" y="89"/>
                      </a:lnTo>
                      <a:lnTo>
                        <a:pt x="76" y="87"/>
                      </a:lnTo>
                      <a:lnTo>
                        <a:pt x="76" y="86"/>
                      </a:lnTo>
                      <a:lnTo>
                        <a:pt x="75" y="86"/>
                      </a:lnTo>
                      <a:lnTo>
                        <a:pt x="75" y="85"/>
                      </a:lnTo>
                      <a:lnTo>
                        <a:pt x="75" y="84"/>
                      </a:lnTo>
                      <a:lnTo>
                        <a:pt x="76" y="84"/>
                      </a:lnTo>
                      <a:lnTo>
                        <a:pt x="76" y="85"/>
                      </a:lnTo>
                      <a:lnTo>
                        <a:pt x="78" y="85"/>
                      </a:lnTo>
                      <a:lnTo>
                        <a:pt x="79" y="84"/>
                      </a:lnTo>
                      <a:lnTo>
                        <a:pt x="80" y="83"/>
                      </a:lnTo>
                      <a:lnTo>
                        <a:pt x="81" y="83"/>
                      </a:lnTo>
                      <a:lnTo>
                        <a:pt x="83" y="82"/>
                      </a:lnTo>
                      <a:lnTo>
                        <a:pt x="84" y="82"/>
                      </a:lnTo>
                      <a:lnTo>
                        <a:pt x="85" y="82"/>
                      </a:lnTo>
                      <a:lnTo>
                        <a:pt x="86" y="83"/>
                      </a:lnTo>
                      <a:lnTo>
                        <a:pt x="86" y="84"/>
                      </a:lnTo>
                      <a:lnTo>
                        <a:pt x="87" y="84"/>
                      </a:lnTo>
                      <a:lnTo>
                        <a:pt x="87" y="85"/>
                      </a:lnTo>
                      <a:lnTo>
                        <a:pt x="87" y="86"/>
                      </a:lnTo>
                      <a:lnTo>
                        <a:pt x="86" y="87"/>
                      </a:lnTo>
                      <a:lnTo>
                        <a:pt x="86" y="88"/>
                      </a:lnTo>
                      <a:lnTo>
                        <a:pt x="86" y="89"/>
                      </a:lnTo>
                      <a:lnTo>
                        <a:pt x="87" y="90"/>
                      </a:lnTo>
                      <a:lnTo>
                        <a:pt x="87" y="91"/>
                      </a:lnTo>
                      <a:lnTo>
                        <a:pt x="88" y="91"/>
                      </a:lnTo>
                      <a:lnTo>
                        <a:pt x="89" y="92"/>
                      </a:lnTo>
                      <a:lnTo>
                        <a:pt x="90" y="93"/>
                      </a:lnTo>
                      <a:lnTo>
                        <a:pt x="90" y="95"/>
                      </a:lnTo>
                      <a:lnTo>
                        <a:pt x="90" y="96"/>
                      </a:lnTo>
                      <a:lnTo>
                        <a:pt x="92" y="98"/>
                      </a:lnTo>
                      <a:lnTo>
                        <a:pt x="93" y="99"/>
                      </a:lnTo>
                      <a:lnTo>
                        <a:pt x="94" y="100"/>
                      </a:lnTo>
                      <a:lnTo>
                        <a:pt x="94" y="101"/>
                      </a:lnTo>
                      <a:lnTo>
                        <a:pt x="96" y="102"/>
                      </a:lnTo>
                      <a:lnTo>
                        <a:pt x="96" y="103"/>
                      </a:lnTo>
                      <a:lnTo>
                        <a:pt x="96" y="104"/>
                      </a:lnTo>
                      <a:lnTo>
                        <a:pt x="96" y="105"/>
                      </a:lnTo>
                      <a:lnTo>
                        <a:pt x="96" y="106"/>
                      </a:lnTo>
                      <a:lnTo>
                        <a:pt x="96" y="107"/>
                      </a:lnTo>
                      <a:lnTo>
                        <a:pt x="96" y="108"/>
                      </a:lnTo>
                      <a:lnTo>
                        <a:pt x="97" y="108"/>
                      </a:lnTo>
                      <a:lnTo>
                        <a:pt x="98" y="109"/>
                      </a:lnTo>
                      <a:lnTo>
                        <a:pt x="99" y="109"/>
                      </a:lnTo>
                      <a:lnTo>
                        <a:pt x="99" y="110"/>
                      </a:lnTo>
                      <a:lnTo>
                        <a:pt x="98" y="111"/>
                      </a:lnTo>
                      <a:lnTo>
                        <a:pt x="97" y="111"/>
                      </a:lnTo>
                      <a:lnTo>
                        <a:pt x="96" y="112"/>
                      </a:lnTo>
                      <a:lnTo>
                        <a:pt x="94" y="113"/>
                      </a:lnTo>
                      <a:lnTo>
                        <a:pt x="94" y="114"/>
                      </a:lnTo>
                      <a:lnTo>
                        <a:pt x="95" y="115"/>
                      </a:lnTo>
                      <a:lnTo>
                        <a:pt x="95" y="116"/>
                      </a:lnTo>
                      <a:lnTo>
                        <a:pt x="95" y="117"/>
                      </a:lnTo>
                      <a:lnTo>
                        <a:pt x="94" y="117"/>
                      </a:lnTo>
                      <a:lnTo>
                        <a:pt x="94" y="118"/>
                      </a:lnTo>
                      <a:lnTo>
                        <a:pt x="95" y="119"/>
                      </a:lnTo>
                      <a:lnTo>
                        <a:pt x="95" y="122"/>
                      </a:lnTo>
                      <a:lnTo>
                        <a:pt x="95" y="123"/>
                      </a:lnTo>
                      <a:lnTo>
                        <a:pt x="95" y="124"/>
                      </a:lnTo>
                      <a:lnTo>
                        <a:pt x="96" y="125"/>
                      </a:lnTo>
                      <a:lnTo>
                        <a:pt x="98" y="125"/>
                      </a:lnTo>
                      <a:lnTo>
                        <a:pt x="99" y="126"/>
                      </a:lnTo>
                      <a:lnTo>
                        <a:pt x="99" y="127"/>
                      </a:lnTo>
                      <a:lnTo>
                        <a:pt x="99" y="128"/>
                      </a:lnTo>
                      <a:lnTo>
                        <a:pt x="100" y="129"/>
                      </a:lnTo>
                      <a:lnTo>
                        <a:pt x="100" y="130"/>
                      </a:lnTo>
                      <a:lnTo>
                        <a:pt x="100" y="131"/>
                      </a:lnTo>
                      <a:lnTo>
                        <a:pt x="100" y="132"/>
                      </a:lnTo>
                      <a:lnTo>
                        <a:pt x="101" y="133"/>
                      </a:lnTo>
                      <a:lnTo>
                        <a:pt x="102" y="134"/>
                      </a:lnTo>
                      <a:lnTo>
                        <a:pt x="103" y="134"/>
                      </a:lnTo>
                      <a:lnTo>
                        <a:pt x="103" y="135"/>
                      </a:lnTo>
                      <a:lnTo>
                        <a:pt x="105" y="135"/>
                      </a:lnTo>
                      <a:lnTo>
                        <a:pt x="107" y="136"/>
                      </a:lnTo>
                      <a:lnTo>
                        <a:pt x="107" y="137"/>
                      </a:lnTo>
                      <a:lnTo>
                        <a:pt x="107" y="139"/>
                      </a:lnTo>
                      <a:lnTo>
                        <a:pt x="108" y="139"/>
                      </a:lnTo>
                      <a:lnTo>
                        <a:pt x="108" y="140"/>
                      </a:lnTo>
                      <a:lnTo>
                        <a:pt x="109" y="139"/>
                      </a:lnTo>
                      <a:lnTo>
                        <a:pt x="110" y="139"/>
                      </a:lnTo>
                      <a:lnTo>
                        <a:pt x="110" y="140"/>
                      </a:lnTo>
                      <a:lnTo>
                        <a:pt x="111" y="141"/>
                      </a:lnTo>
                      <a:lnTo>
                        <a:pt x="112" y="141"/>
                      </a:lnTo>
                      <a:lnTo>
                        <a:pt x="113" y="141"/>
                      </a:lnTo>
                      <a:lnTo>
                        <a:pt x="114" y="141"/>
                      </a:lnTo>
                      <a:lnTo>
                        <a:pt x="115" y="141"/>
                      </a:lnTo>
                      <a:lnTo>
                        <a:pt x="117" y="142"/>
                      </a:lnTo>
                      <a:lnTo>
                        <a:pt x="118" y="142"/>
                      </a:lnTo>
                      <a:lnTo>
                        <a:pt x="119" y="142"/>
                      </a:lnTo>
                      <a:lnTo>
                        <a:pt x="120" y="142"/>
                      </a:lnTo>
                      <a:lnTo>
                        <a:pt x="121" y="142"/>
                      </a:lnTo>
                      <a:lnTo>
                        <a:pt x="122" y="142"/>
                      </a:lnTo>
                      <a:lnTo>
                        <a:pt x="122" y="143"/>
                      </a:lnTo>
                      <a:lnTo>
                        <a:pt x="123" y="143"/>
                      </a:lnTo>
                      <a:lnTo>
                        <a:pt x="124" y="144"/>
                      </a:lnTo>
                      <a:lnTo>
                        <a:pt x="125" y="145"/>
                      </a:lnTo>
                      <a:lnTo>
                        <a:pt x="125" y="146"/>
                      </a:lnTo>
                      <a:lnTo>
                        <a:pt x="126" y="146"/>
                      </a:lnTo>
                      <a:lnTo>
                        <a:pt x="127" y="146"/>
                      </a:lnTo>
                      <a:lnTo>
                        <a:pt x="128" y="146"/>
                      </a:lnTo>
                      <a:lnTo>
                        <a:pt x="129" y="146"/>
                      </a:lnTo>
                      <a:lnTo>
                        <a:pt x="129" y="147"/>
                      </a:lnTo>
                      <a:lnTo>
                        <a:pt x="129" y="148"/>
                      </a:lnTo>
                      <a:lnTo>
                        <a:pt x="130" y="148"/>
                      </a:lnTo>
                      <a:lnTo>
                        <a:pt x="131" y="148"/>
                      </a:lnTo>
                      <a:lnTo>
                        <a:pt x="131" y="149"/>
                      </a:lnTo>
                      <a:lnTo>
                        <a:pt x="132" y="150"/>
                      </a:lnTo>
                      <a:lnTo>
                        <a:pt x="133" y="149"/>
                      </a:lnTo>
                      <a:lnTo>
                        <a:pt x="134" y="149"/>
                      </a:lnTo>
                      <a:lnTo>
                        <a:pt x="134" y="148"/>
                      </a:lnTo>
                      <a:lnTo>
                        <a:pt x="134" y="149"/>
                      </a:lnTo>
                      <a:lnTo>
                        <a:pt x="134" y="148"/>
                      </a:lnTo>
                      <a:lnTo>
                        <a:pt x="135" y="148"/>
                      </a:lnTo>
                      <a:lnTo>
                        <a:pt x="136" y="148"/>
                      </a:lnTo>
                      <a:lnTo>
                        <a:pt x="137" y="147"/>
                      </a:lnTo>
                      <a:lnTo>
                        <a:pt x="138" y="147"/>
                      </a:lnTo>
                      <a:lnTo>
                        <a:pt x="138" y="148"/>
                      </a:lnTo>
                      <a:lnTo>
                        <a:pt x="139" y="148"/>
                      </a:lnTo>
                      <a:lnTo>
                        <a:pt x="140" y="147"/>
                      </a:lnTo>
                      <a:lnTo>
                        <a:pt x="140" y="146"/>
                      </a:lnTo>
                      <a:lnTo>
                        <a:pt x="141" y="146"/>
                      </a:lnTo>
                      <a:lnTo>
                        <a:pt x="142" y="145"/>
                      </a:lnTo>
                      <a:lnTo>
                        <a:pt x="141" y="144"/>
                      </a:lnTo>
                      <a:lnTo>
                        <a:pt x="142" y="143"/>
                      </a:lnTo>
                      <a:lnTo>
                        <a:pt x="143" y="142"/>
                      </a:lnTo>
                      <a:lnTo>
                        <a:pt x="143" y="141"/>
                      </a:lnTo>
                      <a:lnTo>
                        <a:pt x="144" y="141"/>
                      </a:lnTo>
                      <a:lnTo>
                        <a:pt x="145" y="141"/>
                      </a:lnTo>
                      <a:lnTo>
                        <a:pt x="146" y="141"/>
                      </a:lnTo>
                      <a:lnTo>
                        <a:pt x="146" y="140"/>
                      </a:lnTo>
                      <a:lnTo>
                        <a:pt x="146" y="139"/>
                      </a:lnTo>
                      <a:lnTo>
                        <a:pt x="147" y="139"/>
                      </a:lnTo>
                      <a:lnTo>
                        <a:pt x="148" y="139"/>
                      </a:lnTo>
                      <a:lnTo>
                        <a:pt x="149" y="138"/>
                      </a:lnTo>
                      <a:lnTo>
                        <a:pt x="150" y="138"/>
                      </a:lnTo>
                      <a:lnTo>
                        <a:pt x="151" y="139"/>
                      </a:lnTo>
                      <a:lnTo>
                        <a:pt x="152" y="139"/>
                      </a:lnTo>
                      <a:lnTo>
                        <a:pt x="153" y="138"/>
                      </a:lnTo>
                      <a:lnTo>
                        <a:pt x="153" y="136"/>
                      </a:lnTo>
                      <a:lnTo>
                        <a:pt x="153" y="135"/>
                      </a:lnTo>
                      <a:lnTo>
                        <a:pt x="153" y="134"/>
                      </a:lnTo>
                      <a:lnTo>
                        <a:pt x="153" y="133"/>
                      </a:lnTo>
                      <a:lnTo>
                        <a:pt x="153" y="132"/>
                      </a:lnTo>
                      <a:lnTo>
                        <a:pt x="154" y="132"/>
                      </a:lnTo>
                      <a:lnTo>
                        <a:pt x="155" y="132"/>
                      </a:lnTo>
                      <a:lnTo>
                        <a:pt x="156" y="132"/>
                      </a:lnTo>
                      <a:lnTo>
                        <a:pt x="157" y="132"/>
                      </a:lnTo>
                      <a:lnTo>
                        <a:pt x="157" y="131"/>
                      </a:lnTo>
                      <a:lnTo>
                        <a:pt x="158" y="130"/>
                      </a:lnTo>
                      <a:lnTo>
                        <a:pt x="159" y="130"/>
                      </a:lnTo>
                      <a:lnTo>
                        <a:pt x="159" y="129"/>
                      </a:lnTo>
                      <a:lnTo>
                        <a:pt x="160" y="128"/>
                      </a:lnTo>
                      <a:lnTo>
                        <a:pt x="161" y="128"/>
                      </a:lnTo>
                      <a:lnTo>
                        <a:pt x="162" y="128"/>
                      </a:lnTo>
                      <a:lnTo>
                        <a:pt x="163" y="129"/>
                      </a:lnTo>
                      <a:lnTo>
                        <a:pt x="164" y="130"/>
                      </a:lnTo>
                      <a:lnTo>
                        <a:pt x="165" y="131"/>
                      </a:lnTo>
                      <a:lnTo>
                        <a:pt x="166" y="131"/>
                      </a:lnTo>
                      <a:lnTo>
                        <a:pt x="167" y="130"/>
                      </a:lnTo>
                      <a:lnTo>
                        <a:pt x="168" y="130"/>
                      </a:lnTo>
                      <a:lnTo>
                        <a:pt x="169" y="128"/>
                      </a:lnTo>
                      <a:lnTo>
                        <a:pt x="170" y="128"/>
                      </a:lnTo>
                      <a:lnTo>
                        <a:pt x="171" y="128"/>
                      </a:lnTo>
                      <a:lnTo>
                        <a:pt x="172" y="128"/>
                      </a:lnTo>
                      <a:lnTo>
                        <a:pt x="173" y="128"/>
                      </a:lnTo>
                      <a:lnTo>
                        <a:pt x="174" y="128"/>
                      </a:lnTo>
                      <a:lnTo>
                        <a:pt x="175" y="127"/>
                      </a:lnTo>
                      <a:lnTo>
                        <a:pt x="177" y="125"/>
                      </a:lnTo>
                      <a:lnTo>
                        <a:pt x="178" y="124"/>
                      </a:lnTo>
                      <a:lnTo>
                        <a:pt x="179" y="124"/>
                      </a:lnTo>
                      <a:lnTo>
                        <a:pt x="180" y="124"/>
                      </a:lnTo>
                      <a:lnTo>
                        <a:pt x="181" y="125"/>
                      </a:lnTo>
                      <a:lnTo>
                        <a:pt x="182" y="126"/>
                      </a:lnTo>
                      <a:lnTo>
                        <a:pt x="182" y="128"/>
                      </a:lnTo>
                      <a:lnTo>
                        <a:pt x="183" y="128"/>
                      </a:lnTo>
                      <a:lnTo>
                        <a:pt x="183" y="129"/>
                      </a:lnTo>
                      <a:lnTo>
                        <a:pt x="184" y="130"/>
                      </a:lnTo>
                      <a:lnTo>
                        <a:pt x="185" y="131"/>
                      </a:lnTo>
                      <a:lnTo>
                        <a:pt x="186" y="131"/>
                      </a:lnTo>
                      <a:lnTo>
                        <a:pt x="187" y="130"/>
                      </a:lnTo>
                      <a:lnTo>
                        <a:pt x="188" y="130"/>
                      </a:lnTo>
                      <a:lnTo>
                        <a:pt x="189" y="130"/>
                      </a:lnTo>
                      <a:lnTo>
                        <a:pt x="190" y="131"/>
                      </a:lnTo>
                      <a:lnTo>
                        <a:pt x="191" y="131"/>
                      </a:lnTo>
                      <a:lnTo>
                        <a:pt x="191" y="132"/>
                      </a:lnTo>
                      <a:lnTo>
                        <a:pt x="192" y="132"/>
                      </a:lnTo>
                      <a:lnTo>
                        <a:pt x="193" y="133"/>
                      </a:lnTo>
                      <a:lnTo>
                        <a:pt x="194" y="132"/>
                      </a:lnTo>
                      <a:lnTo>
                        <a:pt x="195" y="132"/>
                      </a:lnTo>
                      <a:lnTo>
                        <a:pt x="195" y="131"/>
                      </a:lnTo>
                      <a:lnTo>
                        <a:pt x="196" y="130"/>
                      </a:lnTo>
                      <a:lnTo>
                        <a:pt x="196" y="129"/>
                      </a:lnTo>
                      <a:lnTo>
                        <a:pt x="197" y="129"/>
                      </a:lnTo>
                      <a:lnTo>
                        <a:pt x="198" y="129"/>
                      </a:lnTo>
                      <a:lnTo>
                        <a:pt x="199" y="128"/>
                      </a:lnTo>
                      <a:lnTo>
                        <a:pt x="200" y="127"/>
                      </a:lnTo>
                      <a:lnTo>
                        <a:pt x="200" y="126"/>
                      </a:lnTo>
                      <a:lnTo>
                        <a:pt x="200" y="125"/>
                      </a:lnTo>
                      <a:lnTo>
                        <a:pt x="201" y="125"/>
                      </a:lnTo>
                      <a:lnTo>
                        <a:pt x="201" y="124"/>
                      </a:lnTo>
                      <a:lnTo>
                        <a:pt x="201" y="122"/>
                      </a:lnTo>
                      <a:lnTo>
                        <a:pt x="202" y="121"/>
                      </a:lnTo>
                      <a:lnTo>
                        <a:pt x="203" y="121"/>
                      </a:lnTo>
                      <a:lnTo>
                        <a:pt x="203" y="120"/>
                      </a:lnTo>
                      <a:lnTo>
                        <a:pt x="203" y="118"/>
                      </a:lnTo>
                      <a:lnTo>
                        <a:pt x="203" y="117"/>
                      </a:lnTo>
                      <a:lnTo>
                        <a:pt x="203" y="116"/>
                      </a:lnTo>
                      <a:lnTo>
                        <a:pt x="203" y="115"/>
                      </a:lnTo>
                      <a:lnTo>
                        <a:pt x="204" y="115"/>
                      </a:lnTo>
                      <a:lnTo>
                        <a:pt x="205" y="115"/>
                      </a:lnTo>
                      <a:lnTo>
                        <a:pt x="206" y="115"/>
                      </a:lnTo>
                      <a:lnTo>
                        <a:pt x="207" y="116"/>
                      </a:lnTo>
                      <a:lnTo>
                        <a:pt x="208" y="116"/>
                      </a:lnTo>
                      <a:lnTo>
                        <a:pt x="208" y="117"/>
                      </a:lnTo>
                      <a:lnTo>
                        <a:pt x="209" y="117"/>
                      </a:lnTo>
                      <a:lnTo>
                        <a:pt x="210" y="117"/>
                      </a:lnTo>
                      <a:lnTo>
                        <a:pt x="211" y="117"/>
                      </a:lnTo>
                      <a:lnTo>
                        <a:pt x="212" y="117"/>
                      </a:lnTo>
                      <a:lnTo>
                        <a:pt x="212" y="116"/>
                      </a:lnTo>
                      <a:lnTo>
                        <a:pt x="212" y="114"/>
                      </a:lnTo>
                      <a:lnTo>
                        <a:pt x="212" y="113"/>
                      </a:lnTo>
                      <a:lnTo>
                        <a:pt x="213" y="113"/>
                      </a:lnTo>
                      <a:lnTo>
                        <a:pt x="214" y="112"/>
                      </a:lnTo>
                      <a:lnTo>
                        <a:pt x="214" y="111"/>
                      </a:lnTo>
                      <a:lnTo>
                        <a:pt x="215" y="111"/>
                      </a:lnTo>
                      <a:lnTo>
                        <a:pt x="216" y="110"/>
                      </a:lnTo>
                      <a:lnTo>
                        <a:pt x="216" y="109"/>
                      </a:lnTo>
                      <a:lnTo>
                        <a:pt x="217" y="109"/>
                      </a:lnTo>
                      <a:lnTo>
                        <a:pt x="218" y="109"/>
                      </a:lnTo>
                      <a:lnTo>
                        <a:pt x="218" y="108"/>
                      </a:lnTo>
                      <a:lnTo>
                        <a:pt x="219" y="107"/>
                      </a:lnTo>
                      <a:lnTo>
                        <a:pt x="219" y="106"/>
                      </a:lnTo>
                      <a:lnTo>
                        <a:pt x="219" y="105"/>
                      </a:lnTo>
                      <a:lnTo>
                        <a:pt x="219" y="104"/>
                      </a:lnTo>
                      <a:lnTo>
                        <a:pt x="220" y="103"/>
                      </a:lnTo>
                      <a:lnTo>
                        <a:pt x="221" y="102"/>
                      </a:lnTo>
                      <a:lnTo>
                        <a:pt x="222" y="101"/>
                      </a:lnTo>
                      <a:lnTo>
                        <a:pt x="223" y="100"/>
                      </a:lnTo>
                      <a:lnTo>
                        <a:pt x="224" y="99"/>
                      </a:lnTo>
                      <a:lnTo>
                        <a:pt x="224" y="96"/>
                      </a:lnTo>
                      <a:lnTo>
                        <a:pt x="225" y="95"/>
                      </a:lnTo>
                      <a:lnTo>
                        <a:pt x="225" y="94"/>
                      </a:lnTo>
                      <a:lnTo>
                        <a:pt x="225" y="93"/>
                      </a:lnTo>
                      <a:lnTo>
                        <a:pt x="224" y="92"/>
                      </a:lnTo>
                      <a:lnTo>
                        <a:pt x="225" y="92"/>
                      </a:lnTo>
                      <a:lnTo>
                        <a:pt x="225" y="91"/>
                      </a:lnTo>
                      <a:lnTo>
                        <a:pt x="226" y="91"/>
                      </a:lnTo>
                      <a:lnTo>
                        <a:pt x="227" y="91"/>
                      </a:lnTo>
                      <a:lnTo>
                        <a:pt x="228" y="91"/>
                      </a:lnTo>
                      <a:lnTo>
                        <a:pt x="230" y="91"/>
                      </a:lnTo>
                      <a:lnTo>
                        <a:pt x="231" y="91"/>
                      </a:lnTo>
                      <a:lnTo>
                        <a:pt x="231" y="90"/>
                      </a:lnTo>
                      <a:lnTo>
                        <a:pt x="231" y="89"/>
                      </a:lnTo>
                      <a:lnTo>
                        <a:pt x="231" y="88"/>
                      </a:lnTo>
                      <a:lnTo>
                        <a:pt x="232" y="88"/>
                      </a:lnTo>
                      <a:lnTo>
                        <a:pt x="233" y="88"/>
                      </a:lnTo>
                      <a:lnTo>
                        <a:pt x="233" y="87"/>
                      </a:lnTo>
                      <a:lnTo>
                        <a:pt x="233" y="86"/>
                      </a:lnTo>
                      <a:lnTo>
                        <a:pt x="233" y="85"/>
                      </a:lnTo>
                      <a:lnTo>
                        <a:pt x="233" y="84"/>
                      </a:lnTo>
                      <a:lnTo>
                        <a:pt x="232" y="84"/>
                      </a:lnTo>
                      <a:lnTo>
                        <a:pt x="231" y="84"/>
                      </a:lnTo>
                      <a:lnTo>
                        <a:pt x="231" y="83"/>
                      </a:lnTo>
                      <a:lnTo>
                        <a:pt x="230" y="83"/>
                      </a:lnTo>
                      <a:lnTo>
                        <a:pt x="230" y="82"/>
                      </a:lnTo>
                      <a:lnTo>
                        <a:pt x="232" y="80"/>
                      </a:lnTo>
                      <a:lnTo>
                        <a:pt x="232" y="79"/>
                      </a:lnTo>
                      <a:lnTo>
                        <a:pt x="231" y="79"/>
                      </a:lnTo>
                      <a:lnTo>
                        <a:pt x="230" y="79"/>
                      </a:lnTo>
                      <a:lnTo>
                        <a:pt x="230" y="78"/>
                      </a:lnTo>
                      <a:lnTo>
                        <a:pt x="231" y="78"/>
                      </a:lnTo>
                      <a:lnTo>
                        <a:pt x="231" y="77"/>
                      </a:lnTo>
                      <a:lnTo>
                        <a:pt x="232" y="76"/>
                      </a:lnTo>
                      <a:lnTo>
                        <a:pt x="233" y="76"/>
                      </a:lnTo>
                      <a:lnTo>
                        <a:pt x="233" y="75"/>
                      </a:lnTo>
                      <a:lnTo>
                        <a:pt x="234" y="75"/>
                      </a:lnTo>
                      <a:lnTo>
                        <a:pt x="234" y="74"/>
                      </a:lnTo>
                      <a:lnTo>
                        <a:pt x="235" y="73"/>
                      </a:lnTo>
                      <a:lnTo>
                        <a:pt x="234" y="71"/>
                      </a:lnTo>
                      <a:lnTo>
                        <a:pt x="233" y="71"/>
                      </a:lnTo>
                      <a:lnTo>
                        <a:pt x="233" y="70"/>
                      </a:lnTo>
                      <a:lnTo>
                        <a:pt x="232" y="70"/>
                      </a:lnTo>
                      <a:lnTo>
                        <a:pt x="231" y="70"/>
                      </a:lnTo>
                      <a:lnTo>
                        <a:pt x="230" y="70"/>
                      </a:lnTo>
                      <a:lnTo>
                        <a:pt x="230" y="69"/>
                      </a:lnTo>
                      <a:lnTo>
                        <a:pt x="229" y="69"/>
                      </a:lnTo>
                      <a:lnTo>
                        <a:pt x="227" y="67"/>
                      </a:lnTo>
                      <a:lnTo>
                        <a:pt x="226" y="67"/>
                      </a:lnTo>
                      <a:lnTo>
                        <a:pt x="226" y="66"/>
                      </a:lnTo>
                      <a:lnTo>
                        <a:pt x="225" y="66"/>
                      </a:lnTo>
                      <a:lnTo>
                        <a:pt x="225" y="65"/>
                      </a:lnTo>
                      <a:lnTo>
                        <a:pt x="225" y="64"/>
                      </a:lnTo>
                      <a:lnTo>
                        <a:pt x="224" y="63"/>
                      </a:lnTo>
                      <a:lnTo>
                        <a:pt x="225" y="63"/>
                      </a:lnTo>
                      <a:lnTo>
                        <a:pt x="225" y="62"/>
                      </a:lnTo>
                      <a:lnTo>
                        <a:pt x="225" y="61"/>
                      </a:lnTo>
                      <a:lnTo>
                        <a:pt x="223" y="59"/>
                      </a:lnTo>
                      <a:lnTo>
                        <a:pt x="223" y="57"/>
                      </a:lnTo>
                      <a:lnTo>
                        <a:pt x="222" y="57"/>
                      </a:lnTo>
                      <a:lnTo>
                        <a:pt x="222" y="56"/>
                      </a:lnTo>
                      <a:lnTo>
                        <a:pt x="221" y="56"/>
                      </a:lnTo>
                      <a:lnTo>
                        <a:pt x="222" y="55"/>
                      </a:lnTo>
                      <a:lnTo>
                        <a:pt x="222" y="54"/>
                      </a:lnTo>
                      <a:lnTo>
                        <a:pt x="221" y="54"/>
                      </a:lnTo>
                      <a:lnTo>
                        <a:pt x="222" y="53"/>
                      </a:lnTo>
                      <a:lnTo>
                        <a:pt x="222" y="52"/>
                      </a:lnTo>
                      <a:lnTo>
                        <a:pt x="222" y="51"/>
                      </a:lnTo>
                      <a:lnTo>
                        <a:pt x="221" y="51"/>
                      </a:lnTo>
                      <a:lnTo>
                        <a:pt x="221" y="50"/>
                      </a:lnTo>
                      <a:lnTo>
                        <a:pt x="221" y="49"/>
                      </a:lnTo>
                      <a:lnTo>
                        <a:pt x="222" y="48"/>
                      </a:lnTo>
                      <a:lnTo>
                        <a:pt x="222" y="47"/>
                      </a:lnTo>
                      <a:lnTo>
                        <a:pt x="223" y="46"/>
                      </a:lnTo>
                      <a:lnTo>
                        <a:pt x="223" y="45"/>
                      </a:lnTo>
                      <a:lnTo>
                        <a:pt x="224" y="45"/>
                      </a:lnTo>
                      <a:lnTo>
                        <a:pt x="225" y="44"/>
                      </a:lnTo>
                      <a:lnTo>
                        <a:pt x="226" y="43"/>
                      </a:lnTo>
                      <a:lnTo>
                        <a:pt x="227" y="42"/>
                      </a:lnTo>
                      <a:lnTo>
                        <a:pt x="227" y="41"/>
                      </a:lnTo>
                      <a:lnTo>
                        <a:pt x="228" y="41"/>
                      </a:lnTo>
                      <a:lnTo>
                        <a:pt x="229" y="41"/>
                      </a:lnTo>
                      <a:lnTo>
                        <a:pt x="232" y="40"/>
                      </a:lnTo>
                      <a:lnTo>
                        <a:pt x="233" y="40"/>
                      </a:lnTo>
                      <a:lnTo>
                        <a:pt x="234" y="40"/>
                      </a:lnTo>
                      <a:lnTo>
                        <a:pt x="235" y="39"/>
                      </a:lnTo>
                      <a:lnTo>
                        <a:pt x="237" y="38"/>
                      </a:lnTo>
                      <a:lnTo>
                        <a:pt x="238" y="38"/>
                      </a:lnTo>
                      <a:lnTo>
                        <a:pt x="238" y="37"/>
                      </a:lnTo>
                      <a:lnTo>
                        <a:pt x="239" y="37"/>
                      </a:lnTo>
                      <a:lnTo>
                        <a:pt x="240" y="37"/>
                      </a:lnTo>
                      <a:lnTo>
                        <a:pt x="240" y="36"/>
                      </a:lnTo>
                      <a:lnTo>
                        <a:pt x="240" y="34"/>
                      </a:lnTo>
                      <a:lnTo>
                        <a:pt x="241" y="33"/>
                      </a:lnTo>
                      <a:lnTo>
                        <a:pt x="241" y="32"/>
                      </a:lnTo>
                      <a:lnTo>
                        <a:pt x="243" y="31"/>
                      </a:lnTo>
                      <a:lnTo>
                        <a:pt x="243" y="32"/>
                      </a:lnTo>
                      <a:lnTo>
                        <a:pt x="245" y="32"/>
                      </a:lnTo>
                      <a:lnTo>
                        <a:pt x="246" y="32"/>
                      </a:lnTo>
                      <a:lnTo>
                        <a:pt x="248" y="31"/>
                      </a:lnTo>
                      <a:lnTo>
                        <a:pt x="248" y="30"/>
                      </a:lnTo>
                      <a:lnTo>
                        <a:pt x="249" y="30"/>
                      </a:lnTo>
                      <a:lnTo>
                        <a:pt x="249" y="29"/>
                      </a:lnTo>
                      <a:lnTo>
                        <a:pt x="250" y="29"/>
                      </a:lnTo>
                      <a:lnTo>
                        <a:pt x="251" y="29"/>
                      </a:lnTo>
                      <a:lnTo>
                        <a:pt x="252" y="29"/>
                      </a:lnTo>
                      <a:lnTo>
                        <a:pt x="253" y="29"/>
                      </a:lnTo>
                      <a:lnTo>
                        <a:pt x="254" y="29"/>
                      </a:lnTo>
                      <a:lnTo>
                        <a:pt x="255" y="30"/>
                      </a:lnTo>
                      <a:lnTo>
                        <a:pt x="255" y="31"/>
                      </a:lnTo>
                      <a:lnTo>
                        <a:pt x="256" y="31"/>
                      </a:lnTo>
                      <a:lnTo>
                        <a:pt x="257" y="34"/>
                      </a:lnTo>
                      <a:lnTo>
                        <a:pt x="258" y="35"/>
                      </a:lnTo>
                      <a:lnTo>
                        <a:pt x="258" y="36"/>
                      </a:lnTo>
                      <a:lnTo>
                        <a:pt x="259" y="37"/>
                      </a:lnTo>
                      <a:lnTo>
                        <a:pt x="260" y="38"/>
                      </a:lnTo>
                      <a:lnTo>
                        <a:pt x="261" y="38"/>
                      </a:lnTo>
                      <a:lnTo>
                        <a:pt x="262" y="38"/>
                      </a:lnTo>
                      <a:lnTo>
                        <a:pt x="262" y="39"/>
                      </a:lnTo>
                      <a:lnTo>
                        <a:pt x="263" y="40"/>
                      </a:lnTo>
                      <a:lnTo>
                        <a:pt x="264" y="40"/>
                      </a:lnTo>
                      <a:lnTo>
                        <a:pt x="264" y="41"/>
                      </a:lnTo>
                      <a:lnTo>
                        <a:pt x="265" y="41"/>
                      </a:lnTo>
                      <a:lnTo>
                        <a:pt x="265" y="42"/>
                      </a:lnTo>
                      <a:lnTo>
                        <a:pt x="265" y="43"/>
                      </a:lnTo>
                      <a:lnTo>
                        <a:pt x="266" y="43"/>
                      </a:lnTo>
                      <a:lnTo>
                        <a:pt x="266" y="42"/>
                      </a:lnTo>
                      <a:lnTo>
                        <a:pt x="267" y="42"/>
                      </a:lnTo>
                      <a:lnTo>
                        <a:pt x="268" y="42"/>
                      </a:lnTo>
                      <a:lnTo>
                        <a:pt x="269" y="42"/>
                      </a:lnTo>
                      <a:lnTo>
                        <a:pt x="270" y="41"/>
                      </a:lnTo>
                      <a:lnTo>
                        <a:pt x="271" y="41"/>
                      </a:lnTo>
                      <a:lnTo>
                        <a:pt x="271" y="42"/>
                      </a:lnTo>
                      <a:lnTo>
                        <a:pt x="272" y="42"/>
                      </a:lnTo>
                      <a:lnTo>
                        <a:pt x="272" y="43"/>
                      </a:lnTo>
                      <a:lnTo>
                        <a:pt x="273" y="43"/>
                      </a:lnTo>
                      <a:lnTo>
                        <a:pt x="274" y="43"/>
                      </a:lnTo>
                      <a:lnTo>
                        <a:pt x="275" y="41"/>
                      </a:lnTo>
                      <a:lnTo>
                        <a:pt x="275" y="40"/>
                      </a:lnTo>
                      <a:lnTo>
                        <a:pt x="276" y="40"/>
                      </a:lnTo>
                      <a:lnTo>
                        <a:pt x="277" y="41"/>
                      </a:lnTo>
                      <a:lnTo>
                        <a:pt x="277" y="40"/>
                      </a:lnTo>
                      <a:lnTo>
                        <a:pt x="278" y="40"/>
                      </a:lnTo>
                      <a:lnTo>
                        <a:pt x="279" y="41"/>
                      </a:lnTo>
                      <a:lnTo>
                        <a:pt x="280" y="41"/>
                      </a:lnTo>
                      <a:lnTo>
                        <a:pt x="281" y="42"/>
                      </a:lnTo>
                      <a:lnTo>
                        <a:pt x="282" y="42"/>
                      </a:lnTo>
                      <a:lnTo>
                        <a:pt x="283" y="42"/>
                      </a:lnTo>
                      <a:lnTo>
                        <a:pt x="283" y="43"/>
                      </a:lnTo>
                      <a:lnTo>
                        <a:pt x="283" y="44"/>
                      </a:lnTo>
                      <a:lnTo>
                        <a:pt x="284" y="44"/>
                      </a:lnTo>
                      <a:lnTo>
                        <a:pt x="285" y="44"/>
                      </a:lnTo>
                      <a:lnTo>
                        <a:pt x="286" y="44"/>
                      </a:lnTo>
                      <a:lnTo>
                        <a:pt x="287" y="44"/>
                      </a:lnTo>
                      <a:lnTo>
                        <a:pt x="287" y="43"/>
                      </a:lnTo>
                      <a:lnTo>
                        <a:pt x="288" y="43"/>
                      </a:lnTo>
                      <a:lnTo>
                        <a:pt x="289" y="44"/>
                      </a:lnTo>
                      <a:lnTo>
                        <a:pt x="290" y="45"/>
                      </a:lnTo>
                      <a:lnTo>
                        <a:pt x="290" y="46"/>
                      </a:lnTo>
                      <a:lnTo>
                        <a:pt x="290" y="47"/>
                      </a:lnTo>
                      <a:lnTo>
                        <a:pt x="290" y="48"/>
                      </a:lnTo>
                      <a:lnTo>
                        <a:pt x="290" y="49"/>
                      </a:lnTo>
                      <a:lnTo>
                        <a:pt x="290" y="50"/>
                      </a:lnTo>
                      <a:lnTo>
                        <a:pt x="290" y="51"/>
                      </a:lnTo>
                      <a:lnTo>
                        <a:pt x="290" y="52"/>
                      </a:lnTo>
                      <a:lnTo>
                        <a:pt x="291" y="53"/>
                      </a:lnTo>
                      <a:lnTo>
                        <a:pt x="292" y="53"/>
                      </a:lnTo>
                      <a:lnTo>
                        <a:pt x="293" y="53"/>
                      </a:lnTo>
                      <a:lnTo>
                        <a:pt x="294" y="53"/>
                      </a:lnTo>
                      <a:lnTo>
                        <a:pt x="294" y="54"/>
                      </a:lnTo>
                      <a:lnTo>
                        <a:pt x="295" y="56"/>
                      </a:lnTo>
                      <a:lnTo>
                        <a:pt x="296" y="56"/>
                      </a:lnTo>
                      <a:lnTo>
                        <a:pt x="296" y="57"/>
                      </a:lnTo>
                      <a:lnTo>
                        <a:pt x="297" y="56"/>
                      </a:lnTo>
                      <a:lnTo>
                        <a:pt x="298" y="56"/>
                      </a:lnTo>
                      <a:lnTo>
                        <a:pt x="299" y="56"/>
                      </a:lnTo>
                      <a:lnTo>
                        <a:pt x="300" y="57"/>
                      </a:lnTo>
                      <a:lnTo>
                        <a:pt x="299" y="58"/>
                      </a:lnTo>
                      <a:lnTo>
                        <a:pt x="299" y="59"/>
                      </a:lnTo>
                      <a:lnTo>
                        <a:pt x="300" y="59"/>
                      </a:lnTo>
                      <a:lnTo>
                        <a:pt x="300" y="60"/>
                      </a:lnTo>
                      <a:lnTo>
                        <a:pt x="300" y="61"/>
                      </a:lnTo>
                      <a:lnTo>
                        <a:pt x="301" y="62"/>
                      </a:lnTo>
                      <a:lnTo>
                        <a:pt x="304" y="62"/>
                      </a:lnTo>
                      <a:lnTo>
                        <a:pt x="304" y="61"/>
                      </a:lnTo>
                      <a:lnTo>
                        <a:pt x="305" y="60"/>
                      </a:lnTo>
                      <a:lnTo>
                        <a:pt x="305" y="59"/>
                      </a:lnTo>
                      <a:lnTo>
                        <a:pt x="306" y="59"/>
                      </a:lnTo>
                      <a:lnTo>
                        <a:pt x="307" y="58"/>
                      </a:lnTo>
                      <a:lnTo>
                        <a:pt x="308" y="57"/>
                      </a:lnTo>
                      <a:lnTo>
                        <a:pt x="308" y="56"/>
                      </a:lnTo>
                      <a:lnTo>
                        <a:pt x="308" y="55"/>
                      </a:lnTo>
                      <a:lnTo>
                        <a:pt x="309" y="55"/>
                      </a:lnTo>
                      <a:lnTo>
                        <a:pt x="310" y="56"/>
                      </a:lnTo>
                      <a:lnTo>
                        <a:pt x="311" y="57"/>
                      </a:lnTo>
                      <a:lnTo>
                        <a:pt x="312" y="57"/>
                      </a:lnTo>
                      <a:lnTo>
                        <a:pt x="313" y="56"/>
                      </a:lnTo>
                      <a:lnTo>
                        <a:pt x="314" y="57"/>
                      </a:lnTo>
                      <a:lnTo>
                        <a:pt x="315" y="56"/>
                      </a:lnTo>
                      <a:lnTo>
                        <a:pt x="315" y="57"/>
                      </a:lnTo>
                      <a:lnTo>
                        <a:pt x="315" y="56"/>
                      </a:lnTo>
                      <a:lnTo>
                        <a:pt x="316" y="56"/>
                      </a:lnTo>
                      <a:lnTo>
                        <a:pt x="317" y="55"/>
                      </a:lnTo>
                      <a:lnTo>
                        <a:pt x="317" y="54"/>
                      </a:lnTo>
                      <a:lnTo>
                        <a:pt x="318" y="54"/>
                      </a:lnTo>
                      <a:lnTo>
                        <a:pt x="318" y="53"/>
                      </a:lnTo>
                      <a:lnTo>
                        <a:pt x="319" y="54"/>
                      </a:lnTo>
                      <a:lnTo>
                        <a:pt x="320" y="54"/>
                      </a:lnTo>
                      <a:lnTo>
                        <a:pt x="321" y="54"/>
                      </a:lnTo>
                      <a:lnTo>
                        <a:pt x="322" y="54"/>
                      </a:lnTo>
                      <a:lnTo>
                        <a:pt x="323" y="54"/>
                      </a:lnTo>
                      <a:lnTo>
                        <a:pt x="324" y="54"/>
                      </a:lnTo>
                      <a:lnTo>
                        <a:pt x="325" y="54"/>
                      </a:lnTo>
                      <a:lnTo>
                        <a:pt x="326" y="53"/>
                      </a:lnTo>
                      <a:lnTo>
                        <a:pt x="326" y="52"/>
                      </a:lnTo>
                      <a:lnTo>
                        <a:pt x="326" y="51"/>
                      </a:lnTo>
                      <a:lnTo>
                        <a:pt x="327" y="51"/>
                      </a:lnTo>
                      <a:lnTo>
                        <a:pt x="329" y="51"/>
                      </a:lnTo>
                      <a:lnTo>
                        <a:pt x="330" y="51"/>
                      </a:lnTo>
                      <a:lnTo>
                        <a:pt x="331" y="50"/>
                      </a:lnTo>
                      <a:lnTo>
                        <a:pt x="331" y="49"/>
                      </a:lnTo>
                      <a:lnTo>
                        <a:pt x="331" y="48"/>
                      </a:lnTo>
                      <a:lnTo>
                        <a:pt x="332" y="48"/>
                      </a:lnTo>
                      <a:lnTo>
                        <a:pt x="333" y="47"/>
                      </a:lnTo>
                      <a:lnTo>
                        <a:pt x="334" y="46"/>
                      </a:lnTo>
                      <a:lnTo>
                        <a:pt x="335" y="46"/>
                      </a:lnTo>
                      <a:lnTo>
                        <a:pt x="336" y="46"/>
                      </a:lnTo>
                      <a:lnTo>
                        <a:pt x="337" y="45"/>
                      </a:lnTo>
                      <a:lnTo>
                        <a:pt x="337" y="44"/>
                      </a:lnTo>
                      <a:lnTo>
                        <a:pt x="337" y="43"/>
                      </a:lnTo>
                      <a:lnTo>
                        <a:pt x="339" y="42"/>
                      </a:lnTo>
                      <a:lnTo>
                        <a:pt x="340" y="41"/>
                      </a:lnTo>
                      <a:lnTo>
                        <a:pt x="341" y="41"/>
                      </a:lnTo>
                      <a:lnTo>
                        <a:pt x="342" y="41"/>
                      </a:lnTo>
                      <a:lnTo>
                        <a:pt x="343" y="41"/>
                      </a:lnTo>
                      <a:lnTo>
                        <a:pt x="344" y="41"/>
                      </a:lnTo>
                      <a:lnTo>
                        <a:pt x="346" y="39"/>
                      </a:lnTo>
                      <a:lnTo>
                        <a:pt x="347" y="39"/>
                      </a:lnTo>
                      <a:lnTo>
                        <a:pt x="348" y="40"/>
                      </a:lnTo>
                      <a:lnTo>
                        <a:pt x="349" y="40"/>
                      </a:lnTo>
                      <a:lnTo>
                        <a:pt x="350" y="40"/>
                      </a:lnTo>
                      <a:lnTo>
                        <a:pt x="351" y="40"/>
                      </a:lnTo>
                      <a:lnTo>
                        <a:pt x="352" y="40"/>
                      </a:lnTo>
                      <a:lnTo>
                        <a:pt x="353" y="40"/>
                      </a:lnTo>
                      <a:lnTo>
                        <a:pt x="355" y="40"/>
                      </a:lnTo>
                      <a:lnTo>
                        <a:pt x="357" y="40"/>
                      </a:lnTo>
                      <a:lnTo>
                        <a:pt x="359" y="38"/>
                      </a:lnTo>
                      <a:lnTo>
                        <a:pt x="360" y="38"/>
                      </a:lnTo>
                      <a:lnTo>
                        <a:pt x="361" y="39"/>
                      </a:lnTo>
                      <a:lnTo>
                        <a:pt x="362" y="39"/>
                      </a:lnTo>
                      <a:lnTo>
                        <a:pt x="363" y="38"/>
                      </a:lnTo>
                      <a:lnTo>
                        <a:pt x="364" y="39"/>
                      </a:lnTo>
                      <a:lnTo>
                        <a:pt x="365" y="39"/>
                      </a:lnTo>
                      <a:lnTo>
                        <a:pt x="366" y="38"/>
                      </a:lnTo>
                      <a:lnTo>
                        <a:pt x="367" y="38"/>
                      </a:lnTo>
                      <a:lnTo>
                        <a:pt x="367" y="39"/>
                      </a:lnTo>
                      <a:lnTo>
                        <a:pt x="368" y="39"/>
                      </a:lnTo>
                      <a:lnTo>
                        <a:pt x="368" y="40"/>
                      </a:lnTo>
                      <a:lnTo>
                        <a:pt x="369" y="40"/>
                      </a:lnTo>
                      <a:lnTo>
                        <a:pt x="370" y="41"/>
                      </a:lnTo>
                      <a:lnTo>
                        <a:pt x="371" y="41"/>
                      </a:lnTo>
                      <a:lnTo>
                        <a:pt x="372" y="41"/>
                      </a:lnTo>
                      <a:lnTo>
                        <a:pt x="372" y="40"/>
                      </a:lnTo>
                      <a:lnTo>
                        <a:pt x="372" y="39"/>
                      </a:lnTo>
                      <a:lnTo>
                        <a:pt x="373" y="39"/>
                      </a:lnTo>
                      <a:lnTo>
                        <a:pt x="374" y="39"/>
                      </a:lnTo>
                      <a:lnTo>
                        <a:pt x="374" y="38"/>
                      </a:lnTo>
                      <a:lnTo>
                        <a:pt x="375" y="38"/>
                      </a:lnTo>
                      <a:lnTo>
                        <a:pt x="376" y="39"/>
                      </a:lnTo>
                      <a:lnTo>
                        <a:pt x="377" y="39"/>
                      </a:lnTo>
                      <a:lnTo>
                        <a:pt x="377" y="38"/>
                      </a:lnTo>
                      <a:lnTo>
                        <a:pt x="378" y="37"/>
                      </a:lnTo>
                      <a:lnTo>
                        <a:pt x="379" y="35"/>
                      </a:lnTo>
                      <a:lnTo>
                        <a:pt x="379" y="34"/>
                      </a:lnTo>
                      <a:lnTo>
                        <a:pt x="380" y="33"/>
                      </a:lnTo>
                      <a:lnTo>
                        <a:pt x="380" y="32"/>
                      </a:lnTo>
                      <a:lnTo>
                        <a:pt x="381" y="31"/>
                      </a:lnTo>
                      <a:lnTo>
                        <a:pt x="382" y="30"/>
                      </a:lnTo>
                      <a:lnTo>
                        <a:pt x="384" y="29"/>
                      </a:lnTo>
                      <a:lnTo>
                        <a:pt x="385" y="29"/>
                      </a:lnTo>
                      <a:lnTo>
                        <a:pt x="385" y="28"/>
                      </a:lnTo>
                      <a:lnTo>
                        <a:pt x="386" y="28"/>
                      </a:lnTo>
                      <a:lnTo>
                        <a:pt x="386" y="27"/>
                      </a:lnTo>
                      <a:lnTo>
                        <a:pt x="386" y="26"/>
                      </a:lnTo>
                      <a:lnTo>
                        <a:pt x="386" y="24"/>
                      </a:lnTo>
                      <a:lnTo>
                        <a:pt x="386" y="23"/>
                      </a:lnTo>
                      <a:lnTo>
                        <a:pt x="387" y="22"/>
                      </a:lnTo>
                      <a:lnTo>
                        <a:pt x="388" y="22"/>
                      </a:lnTo>
                      <a:lnTo>
                        <a:pt x="389" y="22"/>
                      </a:lnTo>
                      <a:lnTo>
                        <a:pt x="390" y="22"/>
                      </a:lnTo>
                      <a:lnTo>
                        <a:pt x="391" y="22"/>
                      </a:lnTo>
                      <a:lnTo>
                        <a:pt x="391" y="21"/>
                      </a:lnTo>
                      <a:lnTo>
                        <a:pt x="391" y="20"/>
                      </a:lnTo>
                      <a:lnTo>
                        <a:pt x="392" y="20"/>
                      </a:lnTo>
                      <a:lnTo>
                        <a:pt x="393" y="20"/>
                      </a:lnTo>
                      <a:lnTo>
                        <a:pt x="394" y="20"/>
                      </a:lnTo>
                      <a:lnTo>
                        <a:pt x="395" y="20"/>
                      </a:lnTo>
                      <a:lnTo>
                        <a:pt x="395" y="19"/>
                      </a:lnTo>
                      <a:lnTo>
                        <a:pt x="396" y="19"/>
                      </a:lnTo>
                      <a:lnTo>
                        <a:pt x="396" y="18"/>
                      </a:lnTo>
                      <a:lnTo>
                        <a:pt x="397" y="18"/>
                      </a:lnTo>
                      <a:lnTo>
                        <a:pt x="399" y="18"/>
                      </a:lnTo>
                      <a:lnTo>
                        <a:pt x="399" y="19"/>
                      </a:lnTo>
                      <a:lnTo>
                        <a:pt x="400" y="19"/>
                      </a:lnTo>
                      <a:lnTo>
                        <a:pt x="401" y="19"/>
                      </a:lnTo>
                      <a:lnTo>
                        <a:pt x="401" y="18"/>
                      </a:lnTo>
                      <a:lnTo>
                        <a:pt x="401" y="17"/>
                      </a:lnTo>
                      <a:lnTo>
                        <a:pt x="402" y="17"/>
                      </a:lnTo>
                      <a:lnTo>
                        <a:pt x="403" y="15"/>
                      </a:lnTo>
                      <a:lnTo>
                        <a:pt x="403" y="14"/>
                      </a:lnTo>
                      <a:lnTo>
                        <a:pt x="404" y="14"/>
                      </a:lnTo>
                      <a:lnTo>
                        <a:pt x="404" y="13"/>
                      </a:lnTo>
                      <a:lnTo>
                        <a:pt x="404" y="12"/>
                      </a:lnTo>
                      <a:lnTo>
                        <a:pt x="405" y="12"/>
                      </a:lnTo>
                      <a:lnTo>
                        <a:pt x="405" y="11"/>
                      </a:lnTo>
                      <a:lnTo>
                        <a:pt x="406" y="11"/>
                      </a:lnTo>
                      <a:lnTo>
                        <a:pt x="406" y="10"/>
                      </a:lnTo>
                      <a:lnTo>
                        <a:pt x="407" y="10"/>
                      </a:lnTo>
                      <a:lnTo>
                        <a:pt x="408" y="9"/>
                      </a:lnTo>
                      <a:lnTo>
                        <a:pt x="409" y="8"/>
                      </a:lnTo>
                      <a:lnTo>
                        <a:pt x="410" y="7"/>
                      </a:lnTo>
                      <a:lnTo>
                        <a:pt x="411" y="7"/>
                      </a:lnTo>
                      <a:lnTo>
                        <a:pt x="412" y="6"/>
                      </a:lnTo>
                      <a:lnTo>
                        <a:pt x="412" y="5"/>
                      </a:lnTo>
                      <a:lnTo>
                        <a:pt x="412" y="4"/>
                      </a:lnTo>
                      <a:lnTo>
                        <a:pt x="413" y="4"/>
                      </a:lnTo>
                      <a:lnTo>
                        <a:pt x="413" y="2"/>
                      </a:lnTo>
                      <a:lnTo>
                        <a:pt x="414" y="1"/>
                      </a:lnTo>
                      <a:lnTo>
                        <a:pt x="415" y="0"/>
                      </a:lnTo>
                      <a:lnTo>
                        <a:pt x="416" y="0"/>
                      </a:lnTo>
                      <a:lnTo>
                        <a:pt x="417" y="1"/>
                      </a:lnTo>
                      <a:close/>
                      <a:moveTo>
                        <a:pt x="486" y="752"/>
                      </a:moveTo>
                      <a:lnTo>
                        <a:pt x="486" y="752"/>
                      </a:lnTo>
                      <a:lnTo>
                        <a:pt x="486" y="751"/>
                      </a:lnTo>
                      <a:lnTo>
                        <a:pt x="486" y="752"/>
                      </a:lnTo>
                      <a:close/>
                      <a:moveTo>
                        <a:pt x="486" y="752"/>
                      </a:moveTo>
                      <a:lnTo>
                        <a:pt x="486" y="752"/>
                      </a:lnTo>
                      <a:close/>
                      <a:moveTo>
                        <a:pt x="542" y="613"/>
                      </a:moveTo>
                      <a:lnTo>
                        <a:pt x="542" y="612"/>
                      </a:lnTo>
                      <a:lnTo>
                        <a:pt x="542" y="613"/>
                      </a:lnTo>
                      <a:close/>
                      <a:moveTo>
                        <a:pt x="541" y="613"/>
                      </a:moveTo>
                      <a:lnTo>
                        <a:pt x="541" y="612"/>
                      </a:lnTo>
                      <a:lnTo>
                        <a:pt x="542" y="612"/>
                      </a:lnTo>
                      <a:lnTo>
                        <a:pt x="542" y="613"/>
                      </a:lnTo>
                      <a:lnTo>
                        <a:pt x="541" y="613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35" name="Freeform 5015"/>
                <p:cNvSpPr>
                  <a:spLocks noEditPoints="1"/>
                </p:cNvSpPr>
                <p:nvPr/>
              </p:nvSpPr>
              <p:spPr bwMode="auto">
                <a:xfrm>
                  <a:off x="4911725" y="2560638"/>
                  <a:ext cx="481012" cy="287338"/>
                </a:xfrm>
                <a:custGeom>
                  <a:avLst/>
                  <a:gdLst>
                    <a:gd name="T0" fmla="*/ 2147483646 w 303"/>
                    <a:gd name="T1" fmla="*/ 2147483646 h 181"/>
                    <a:gd name="T2" fmla="*/ 2147483646 w 303"/>
                    <a:gd name="T3" fmla="*/ 2147483646 h 181"/>
                    <a:gd name="T4" fmla="*/ 2147483646 w 303"/>
                    <a:gd name="T5" fmla="*/ 2147483646 h 181"/>
                    <a:gd name="T6" fmla="*/ 2147483646 w 303"/>
                    <a:gd name="T7" fmla="*/ 2147483646 h 181"/>
                    <a:gd name="T8" fmla="*/ 2147483646 w 303"/>
                    <a:gd name="T9" fmla="*/ 2147483646 h 181"/>
                    <a:gd name="T10" fmla="*/ 2147483646 w 303"/>
                    <a:gd name="T11" fmla="*/ 2147483646 h 181"/>
                    <a:gd name="T12" fmla="*/ 2147483646 w 303"/>
                    <a:gd name="T13" fmla="*/ 2147483646 h 181"/>
                    <a:gd name="T14" fmla="*/ 2147483646 w 303"/>
                    <a:gd name="T15" fmla="*/ 2147483646 h 181"/>
                    <a:gd name="T16" fmla="*/ 2147483646 w 303"/>
                    <a:gd name="T17" fmla="*/ 2147483646 h 181"/>
                    <a:gd name="T18" fmla="*/ 2147483646 w 303"/>
                    <a:gd name="T19" fmla="*/ 2147483646 h 181"/>
                    <a:gd name="T20" fmla="*/ 2147483646 w 303"/>
                    <a:gd name="T21" fmla="*/ 2147483646 h 181"/>
                    <a:gd name="T22" fmla="*/ 2147483646 w 303"/>
                    <a:gd name="T23" fmla="*/ 2147483646 h 181"/>
                    <a:gd name="T24" fmla="*/ 2147483646 w 303"/>
                    <a:gd name="T25" fmla="*/ 2147483646 h 181"/>
                    <a:gd name="T26" fmla="*/ 2147483646 w 303"/>
                    <a:gd name="T27" fmla="*/ 2147483646 h 181"/>
                    <a:gd name="T28" fmla="*/ 2147483646 w 303"/>
                    <a:gd name="T29" fmla="*/ 2147483646 h 181"/>
                    <a:gd name="T30" fmla="*/ 2147483646 w 303"/>
                    <a:gd name="T31" fmla="*/ 2147483646 h 181"/>
                    <a:gd name="T32" fmla="*/ 2147483646 w 303"/>
                    <a:gd name="T33" fmla="*/ 2147483646 h 181"/>
                    <a:gd name="T34" fmla="*/ 2147483646 w 303"/>
                    <a:gd name="T35" fmla="*/ 2147483646 h 181"/>
                    <a:gd name="T36" fmla="*/ 2147483646 w 303"/>
                    <a:gd name="T37" fmla="*/ 2147483646 h 181"/>
                    <a:gd name="T38" fmla="*/ 2147483646 w 303"/>
                    <a:gd name="T39" fmla="*/ 2147483646 h 181"/>
                    <a:gd name="T40" fmla="*/ 2147483646 w 303"/>
                    <a:gd name="T41" fmla="*/ 2147483646 h 181"/>
                    <a:gd name="T42" fmla="*/ 2147483646 w 303"/>
                    <a:gd name="T43" fmla="*/ 2147483646 h 181"/>
                    <a:gd name="T44" fmla="*/ 2147483646 w 303"/>
                    <a:gd name="T45" fmla="*/ 2147483646 h 181"/>
                    <a:gd name="T46" fmla="*/ 2147483646 w 303"/>
                    <a:gd name="T47" fmla="*/ 2147483646 h 181"/>
                    <a:gd name="T48" fmla="*/ 2147483646 w 303"/>
                    <a:gd name="T49" fmla="*/ 2147483646 h 181"/>
                    <a:gd name="T50" fmla="*/ 2147483646 w 303"/>
                    <a:gd name="T51" fmla="*/ 2147483646 h 181"/>
                    <a:gd name="T52" fmla="*/ 2147483646 w 303"/>
                    <a:gd name="T53" fmla="*/ 2147483646 h 181"/>
                    <a:gd name="T54" fmla="*/ 2147483646 w 303"/>
                    <a:gd name="T55" fmla="*/ 2147483646 h 181"/>
                    <a:gd name="T56" fmla="*/ 2147483646 w 303"/>
                    <a:gd name="T57" fmla="*/ 2147483646 h 181"/>
                    <a:gd name="T58" fmla="*/ 2147483646 w 303"/>
                    <a:gd name="T59" fmla="*/ 2147483646 h 181"/>
                    <a:gd name="T60" fmla="*/ 2147483646 w 303"/>
                    <a:gd name="T61" fmla="*/ 2147483646 h 181"/>
                    <a:gd name="T62" fmla="*/ 2147483646 w 303"/>
                    <a:gd name="T63" fmla="*/ 2147483646 h 181"/>
                    <a:gd name="T64" fmla="*/ 2147483646 w 303"/>
                    <a:gd name="T65" fmla="*/ 2147483646 h 181"/>
                    <a:gd name="T66" fmla="*/ 2147483646 w 303"/>
                    <a:gd name="T67" fmla="*/ 2147483646 h 181"/>
                    <a:gd name="T68" fmla="*/ 2147483646 w 303"/>
                    <a:gd name="T69" fmla="*/ 2147483646 h 181"/>
                    <a:gd name="T70" fmla="*/ 2147483646 w 303"/>
                    <a:gd name="T71" fmla="*/ 2147483646 h 181"/>
                    <a:gd name="T72" fmla="*/ 2147483646 w 303"/>
                    <a:gd name="T73" fmla="*/ 2147483646 h 181"/>
                    <a:gd name="T74" fmla="*/ 2147483646 w 303"/>
                    <a:gd name="T75" fmla="*/ 2147483646 h 181"/>
                    <a:gd name="T76" fmla="*/ 2147483646 w 303"/>
                    <a:gd name="T77" fmla="*/ 2147483646 h 181"/>
                    <a:gd name="T78" fmla="*/ 2147483646 w 303"/>
                    <a:gd name="T79" fmla="*/ 2147483646 h 181"/>
                    <a:gd name="T80" fmla="*/ 2147483646 w 303"/>
                    <a:gd name="T81" fmla="*/ 2147483646 h 181"/>
                    <a:gd name="T82" fmla="*/ 2147483646 w 303"/>
                    <a:gd name="T83" fmla="*/ 2147483646 h 181"/>
                    <a:gd name="T84" fmla="*/ 2147483646 w 303"/>
                    <a:gd name="T85" fmla="*/ 2147483646 h 181"/>
                    <a:gd name="T86" fmla="*/ 2147483646 w 303"/>
                    <a:gd name="T87" fmla="*/ 2147483646 h 181"/>
                    <a:gd name="T88" fmla="*/ 2147483646 w 303"/>
                    <a:gd name="T89" fmla="*/ 2147483646 h 181"/>
                    <a:gd name="T90" fmla="*/ 2147483646 w 303"/>
                    <a:gd name="T91" fmla="*/ 2147483646 h 181"/>
                    <a:gd name="T92" fmla="*/ 2147483646 w 303"/>
                    <a:gd name="T93" fmla="*/ 2147483646 h 181"/>
                    <a:gd name="T94" fmla="*/ 2147483646 w 303"/>
                    <a:gd name="T95" fmla="*/ 2147483646 h 181"/>
                    <a:gd name="T96" fmla="*/ 2147483646 w 303"/>
                    <a:gd name="T97" fmla="*/ 2147483646 h 181"/>
                    <a:gd name="T98" fmla="*/ 2147483646 w 303"/>
                    <a:gd name="T99" fmla="*/ 2147483646 h 181"/>
                    <a:gd name="T100" fmla="*/ 2147483646 w 303"/>
                    <a:gd name="T101" fmla="*/ 2147483646 h 181"/>
                    <a:gd name="T102" fmla="*/ 2147483646 w 303"/>
                    <a:gd name="T103" fmla="*/ 2147483646 h 181"/>
                    <a:gd name="T104" fmla="*/ 2147483646 w 303"/>
                    <a:gd name="T105" fmla="*/ 2147483646 h 181"/>
                    <a:gd name="T106" fmla="*/ 2147483646 w 303"/>
                    <a:gd name="T107" fmla="*/ 2147483646 h 181"/>
                    <a:gd name="T108" fmla="*/ 2147483646 w 303"/>
                    <a:gd name="T109" fmla="*/ 2147483646 h 181"/>
                    <a:gd name="T110" fmla="*/ 2147483646 w 303"/>
                    <a:gd name="T111" fmla="*/ 2147483646 h 181"/>
                    <a:gd name="T112" fmla="*/ 2147483646 w 303"/>
                    <a:gd name="T113" fmla="*/ 2147483646 h 181"/>
                    <a:gd name="T114" fmla="*/ 2147483646 w 303"/>
                    <a:gd name="T115" fmla="*/ 2147483646 h 181"/>
                    <a:gd name="T116" fmla="*/ 2147483646 w 303"/>
                    <a:gd name="T117" fmla="*/ 2147483646 h 181"/>
                    <a:gd name="T118" fmla="*/ 2147483646 w 303"/>
                    <a:gd name="T119" fmla="*/ 2147483646 h 181"/>
                    <a:gd name="T120" fmla="*/ 2147483646 w 303"/>
                    <a:gd name="T121" fmla="*/ 2147483646 h 181"/>
                    <a:gd name="T122" fmla="*/ 2147483646 w 303"/>
                    <a:gd name="T123" fmla="*/ 2147483646 h 181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303"/>
                    <a:gd name="T187" fmla="*/ 0 h 181"/>
                    <a:gd name="T188" fmla="*/ 303 w 303"/>
                    <a:gd name="T189" fmla="*/ 181 h 181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303" h="181">
                      <a:moveTo>
                        <a:pt x="297" y="143"/>
                      </a:moveTo>
                      <a:lnTo>
                        <a:pt x="297" y="142"/>
                      </a:lnTo>
                      <a:lnTo>
                        <a:pt x="296" y="142"/>
                      </a:lnTo>
                      <a:lnTo>
                        <a:pt x="295" y="142"/>
                      </a:lnTo>
                      <a:lnTo>
                        <a:pt x="294" y="142"/>
                      </a:lnTo>
                      <a:lnTo>
                        <a:pt x="294" y="141"/>
                      </a:lnTo>
                      <a:lnTo>
                        <a:pt x="293" y="141"/>
                      </a:lnTo>
                      <a:lnTo>
                        <a:pt x="293" y="142"/>
                      </a:lnTo>
                      <a:lnTo>
                        <a:pt x="292" y="142"/>
                      </a:lnTo>
                      <a:lnTo>
                        <a:pt x="292" y="141"/>
                      </a:lnTo>
                      <a:lnTo>
                        <a:pt x="291" y="141"/>
                      </a:lnTo>
                      <a:lnTo>
                        <a:pt x="290" y="140"/>
                      </a:lnTo>
                      <a:lnTo>
                        <a:pt x="289" y="140"/>
                      </a:lnTo>
                      <a:lnTo>
                        <a:pt x="288" y="140"/>
                      </a:lnTo>
                      <a:lnTo>
                        <a:pt x="287" y="139"/>
                      </a:lnTo>
                      <a:lnTo>
                        <a:pt x="287" y="138"/>
                      </a:lnTo>
                      <a:lnTo>
                        <a:pt x="286" y="138"/>
                      </a:lnTo>
                      <a:lnTo>
                        <a:pt x="286" y="137"/>
                      </a:lnTo>
                      <a:lnTo>
                        <a:pt x="286" y="136"/>
                      </a:lnTo>
                      <a:lnTo>
                        <a:pt x="286" y="135"/>
                      </a:lnTo>
                      <a:lnTo>
                        <a:pt x="287" y="135"/>
                      </a:lnTo>
                      <a:lnTo>
                        <a:pt x="287" y="134"/>
                      </a:lnTo>
                      <a:lnTo>
                        <a:pt x="286" y="134"/>
                      </a:lnTo>
                      <a:lnTo>
                        <a:pt x="285" y="133"/>
                      </a:lnTo>
                      <a:lnTo>
                        <a:pt x="284" y="132"/>
                      </a:lnTo>
                      <a:lnTo>
                        <a:pt x="283" y="131"/>
                      </a:lnTo>
                      <a:lnTo>
                        <a:pt x="282" y="130"/>
                      </a:lnTo>
                      <a:lnTo>
                        <a:pt x="281" y="129"/>
                      </a:lnTo>
                      <a:lnTo>
                        <a:pt x="280" y="128"/>
                      </a:lnTo>
                      <a:lnTo>
                        <a:pt x="279" y="128"/>
                      </a:lnTo>
                      <a:lnTo>
                        <a:pt x="279" y="129"/>
                      </a:lnTo>
                      <a:lnTo>
                        <a:pt x="278" y="129"/>
                      </a:lnTo>
                      <a:lnTo>
                        <a:pt x="277" y="129"/>
                      </a:lnTo>
                      <a:lnTo>
                        <a:pt x="277" y="128"/>
                      </a:lnTo>
                      <a:lnTo>
                        <a:pt x="276" y="128"/>
                      </a:lnTo>
                      <a:lnTo>
                        <a:pt x="275" y="128"/>
                      </a:lnTo>
                      <a:lnTo>
                        <a:pt x="275" y="127"/>
                      </a:lnTo>
                      <a:lnTo>
                        <a:pt x="274" y="128"/>
                      </a:lnTo>
                      <a:lnTo>
                        <a:pt x="274" y="127"/>
                      </a:lnTo>
                      <a:lnTo>
                        <a:pt x="273" y="127"/>
                      </a:lnTo>
                      <a:lnTo>
                        <a:pt x="272" y="127"/>
                      </a:lnTo>
                      <a:lnTo>
                        <a:pt x="271" y="127"/>
                      </a:lnTo>
                      <a:lnTo>
                        <a:pt x="271" y="126"/>
                      </a:lnTo>
                      <a:lnTo>
                        <a:pt x="270" y="126"/>
                      </a:lnTo>
                      <a:lnTo>
                        <a:pt x="269" y="125"/>
                      </a:lnTo>
                      <a:lnTo>
                        <a:pt x="268" y="125"/>
                      </a:lnTo>
                      <a:lnTo>
                        <a:pt x="267" y="125"/>
                      </a:lnTo>
                      <a:lnTo>
                        <a:pt x="265" y="125"/>
                      </a:lnTo>
                      <a:lnTo>
                        <a:pt x="264" y="126"/>
                      </a:lnTo>
                      <a:lnTo>
                        <a:pt x="263" y="126"/>
                      </a:lnTo>
                      <a:lnTo>
                        <a:pt x="263" y="127"/>
                      </a:lnTo>
                      <a:lnTo>
                        <a:pt x="262" y="127"/>
                      </a:lnTo>
                      <a:lnTo>
                        <a:pt x="261" y="127"/>
                      </a:lnTo>
                      <a:lnTo>
                        <a:pt x="260" y="126"/>
                      </a:lnTo>
                      <a:lnTo>
                        <a:pt x="260" y="127"/>
                      </a:lnTo>
                      <a:lnTo>
                        <a:pt x="260" y="128"/>
                      </a:lnTo>
                      <a:lnTo>
                        <a:pt x="259" y="128"/>
                      </a:lnTo>
                      <a:lnTo>
                        <a:pt x="259" y="129"/>
                      </a:lnTo>
                      <a:lnTo>
                        <a:pt x="258" y="129"/>
                      </a:lnTo>
                      <a:lnTo>
                        <a:pt x="257" y="129"/>
                      </a:lnTo>
                      <a:lnTo>
                        <a:pt x="256" y="129"/>
                      </a:lnTo>
                      <a:lnTo>
                        <a:pt x="255" y="130"/>
                      </a:lnTo>
                      <a:lnTo>
                        <a:pt x="254" y="130"/>
                      </a:lnTo>
                      <a:lnTo>
                        <a:pt x="254" y="131"/>
                      </a:lnTo>
                      <a:lnTo>
                        <a:pt x="253" y="131"/>
                      </a:lnTo>
                      <a:lnTo>
                        <a:pt x="252" y="131"/>
                      </a:lnTo>
                      <a:lnTo>
                        <a:pt x="252" y="130"/>
                      </a:lnTo>
                      <a:lnTo>
                        <a:pt x="251" y="129"/>
                      </a:lnTo>
                      <a:lnTo>
                        <a:pt x="250" y="129"/>
                      </a:lnTo>
                      <a:lnTo>
                        <a:pt x="250" y="128"/>
                      </a:lnTo>
                      <a:lnTo>
                        <a:pt x="249" y="128"/>
                      </a:lnTo>
                      <a:lnTo>
                        <a:pt x="248" y="128"/>
                      </a:lnTo>
                      <a:lnTo>
                        <a:pt x="247" y="129"/>
                      </a:lnTo>
                      <a:lnTo>
                        <a:pt x="247" y="130"/>
                      </a:lnTo>
                      <a:lnTo>
                        <a:pt x="247" y="131"/>
                      </a:lnTo>
                      <a:lnTo>
                        <a:pt x="247" y="132"/>
                      </a:lnTo>
                      <a:lnTo>
                        <a:pt x="247" y="133"/>
                      </a:lnTo>
                      <a:lnTo>
                        <a:pt x="246" y="133"/>
                      </a:lnTo>
                      <a:lnTo>
                        <a:pt x="246" y="134"/>
                      </a:lnTo>
                      <a:lnTo>
                        <a:pt x="246" y="135"/>
                      </a:lnTo>
                      <a:lnTo>
                        <a:pt x="245" y="135"/>
                      </a:lnTo>
                      <a:lnTo>
                        <a:pt x="245" y="136"/>
                      </a:lnTo>
                      <a:lnTo>
                        <a:pt x="245" y="137"/>
                      </a:lnTo>
                      <a:lnTo>
                        <a:pt x="244" y="137"/>
                      </a:lnTo>
                      <a:lnTo>
                        <a:pt x="244" y="138"/>
                      </a:lnTo>
                      <a:lnTo>
                        <a:pt x="244" y="139"/>
                      </a:lnTo>
                      <a:lnTo>
                        <a:pt x="245" y="139"/>
                      </a:lnTo>
                      <a:lnTo>
                        <a:pt x="245" y="140"/>
                      </a:lnTo>
                      <a:lnTo>
                        <a:pt x="246" y="140"/>
                      </a:lnTo>
                      <a:lnTo>
                        <a:pt x="245" y="141"/>
                      </a:lnTo>
                      <a:lnTo>
                        <a:pt x="245" y="140"/>
                      </a:lnTo>
                      <a:lnTo>
                        <a:pt x="245" y="141"/>
                      </a:lnTo>
                      <a:lnTo>
                        <a:pt x="244" y="141"/>
                      </a:lnTo>
                      <a:lnTo>
                        <a:pt x="244" y="142"/>
                      </a:lnTo>
                      <a:lnTo>
                        <a:pt x="245" y="142"/>
                      </a:lnTo>
                      <a:lnTo>
                        <a:pt x="245" y="143"/>
                      </a:lnTo>
                      <a:lnTo>
                        <a:pt x="244" y="143"/>
                      </a:lnTo>
                      <a:lnTo>
                        <a:pt x="244" y="144"/>
                      </a:lnTo>
                      <a:lnTo>
                        <a:pt x="243" y="144"/>
                      </a:lnTo>
                      <a:lnTo>
                        <a:pt x="242" y="144"/>
                      </a:lnTo>
                      <a:lnTo>
                        <a:pt x="241" y="144"/>
                      </a:lnTo>
                      <a:lnTo>
                        <a:pt x="240" y="144"/>
                      </a:lnTo>
                      <a:lnTo>
                        <a:pt x="240" y="143"/>
                      </a:lnTo>
                      <a:lnTo>
                        <a:pt x="239" y="143"/>
                      </a:lnTo>
                      <a:lnTo>
                        <a:pt x="238" y="143"/>
                      </a:lnTo>
                      <a:lnTo>
                        <a:pt x="237" y="144"/>
                      </a:lnTo>
                      <a:lnTo>
                        <a:pt x="236" y="145"/>
                      </a:lnTo>
                      <a:lnTo>
                        <a:pt x="235" y="145"/>
                      </a:lnTo>
                      <a:lnTo>
                        <a:pt x="235" y="146"/>
                      </a:lnTo>
                      <a:lnTo>
                        <a:pt x="234" y="146"/>
                      </a:lnTo>
                      <a:lnTo>
                        <a:pt x="233" y="146"/>
                      </a:lnTo>
                      <a:lnTo>
                        <a:pt x="232" y="146"/>
                      </a:lnTo>
                      <a:lnTo>
                        <a:pt x="231" y="146"/>
                      </a:lnTo>
                      <a:lnTo>
                        <a:pt x="231" y="145"/>
                      </a:lnTo>
                      <a:lnTo>
                        <a:pt x="230" y="146"/>
                      </a:lnTo>
                      <a:lnTo>
                        <a:pt x="229" y="146"/>
                      </a:lnTo>
                      <a:lnTo>
                        <a:pt x="229" y="147"/>
                      </a:lnTo>
                      <a:lnTo>
                        <a:pt x="228" y="146"/>
                      </a:lnTo>
                      <a:lnTo>
                        <a:pt x="227" y="147"/>
                      </a:lnTo>
                      <a:lnTo>
                        <a:pt x="226" y="147"/>
                      </a:lnTo>
                      <a:lnTo>
                        <a:pt x="225" y="148"/>
                      </a:lnTo>
                      <a:lnTo>
                        <a:pt x="224" y="148"/>
                      </a:lnTo>
                      <a:lnTo>
                        <a:pt x="223" y="148"/>
                      </a:lnTo>
                      <a:lnTo>
                        <a:pt x="222" y="148"/>
                      </a:lnTo>
                      <a:lnTo>
                        <a:pt x="221" y="148"/>
                      </a:lnTo>
                      <a:lnTo>
                        <a:pt x="220" y="149"/>
                      </a:lnTo>
                      <a:lnTo>
                        <a:pt x="219" y="148"/>
                      </a:lnTo>
                      <a:lnTo>
                        <a:pt x="218" y="148"/>
                      </a:lnTo>
                      <a:lnTo>
                        <a:pt x="217" y="148"/>
                      </a:lnTo>
                      <a:lnTo>
                        <a:pt x="216" y="149"/>
                      </a:lnTo>
                      <a:lnTo>
                        <a:pt x="216" y="150"/>
                      </a:lnTo>
                      <a:lnTo>
                        <a:pt x="215" y="150"/>
                      </a:lnTo>
                      <a:lnTo>
                        <a:pt x="215" y="151"/>
                      </a:lnTo>
                      <a:lnTo>
                        <a:pt x="214" y="151"/>
                      </a:lnTo>
                      <a:lnTo>
                        <a:pt x="213" y="150"/>
                      </a:lnTo>
                      <a:lnTo>
                        <a:pt x="212" y="150"/>
                      </a:lnTo>
                      <a:lnTo>
                        <a:pt x="212" y="151"/>
                      </a:lnTo>
                      <a:lnTo>
                        <a:pt x="211" y="150"/>
                      </a:lnTo>
                      <a:lnTo>
                        <a:pt x="210" y="150"/>
                      </a:lnTo>
                      <a:lnTo>
                        <a:pt x="209" y="150"/>
                      </a:lnTo>
                      <a:lnTo>
                        <a:pt x="208" y="151"/>
                      </a:lnTo>
                      <a:lnTo>
                        <a:pt x="207" y="151"/>
                      </a:lnTo>
                      <a:lnTo>
                        <a:pt x="207" y="152"/>
                      </a:lnTo>
                      <a:lnTo>
                        <a:pt x="206" y="152"/>
                      </a:lnTo>
                      <a:lnTo>
                        <a:pt x="206" y="151"/>
                      </a:lnTo>
                      <a:lnTo>
                        <a:pt x="205" y="151"/>
                      </a:lnTo>
                      <a:lnTo>
                        <a:pt x="205" y="150"/>
                      </a:lnTo>
                      <a:lnTo>
                        <a:pt x="204" y="150"/>
                      </a:lnTo>
                      <a:lnTo>
                        <a:pt x="203" y="150"/>
                      </a:lnTo>
                      <a:lnTo>
                        <a:pt x="202" y="151"/>
                      </a:lnTo>
                      <a:lnTo>
                        <a:pt x="202" y="150"/>
                      </a:lnTo>
                      <a:lnTo>
                        <a:pt x="203" y="150"/>
                      </a:lnTo>
                      <a:lnTo>
                        <a:pt x="202" y="149"/>
                      </a:lnTo>
                      <a:lnTo>
                        <a:pt x="201" y="149"/>
                      </a:lnTo>
                      <a:lnTo>
                        <a:pt x="200" y="148"/>
                      </a:lnTo>
                      <a:lnTo>
                        <a:pt x="199" y="148"/>
                      </a:lnTo>
                      <a:lnTo>
                        <a:pt x="198" y="149"/>
                      </a:lnTo>
                      <a:lnTo>
                        <a:pt x="197" y="148"/>
                      </a:lnTo>
                      <a:lnTo>
                        <a:pt x="197" y="149"/>
                      </a:lnTo>
                      <a:lnTo>
                        <a:pt x="196" y="150"/>
                      </a:lnTo>
                      <a:lnTo>
                        <a:pt x="195" y="150"/>
                      </a:lnTo>
                      <a:lnTo>
                        <a:pt x="195" y="151"/>
                      </a:lnTo>
                      <a:lnTo>
                        <a:pt x="195" y="150"/>
                      </a:lnTo>
                      <a:lnTo>
                        <a:pt x="195" y="149"/>
                      </a:lnTo>
                      <a:lnTo>
                        <a:pt x="194" y="148"/>
                      </a:lnTo>
                      <a:lnTo>
                        <a:pt x="193" y="148"/>
                      </a:lnTo>
                      <a:lnTo>
                        <a:pt x="192" y="148"/>
                      </a:lnTo>
                      <a:lnTo>
                        <a:pt x="191" y="148"/>
                      </a:lnTo>
                      <a:lnTo>
                        <a:pt x="192" y="148"/>
                      </a:lnTo>
                      <a:lnTo>
                        <a:pt x="192" y="147"/>
                      </a:lnTo>
                      <a:lnTo>
                        <a:pt x="191" y="147"/>
                      </a:lnTo>
                      <a:lnTo>
                        <a:pt x="191" y="146"/>
                      </a:lnTo>
                      <a:lnTo>
                        <a:pt x="190" y="146"/>
                      </a:lnTo>
                      <a:lnTo>
                        <a:pt x="189" y="147"/>
                      </a:lnTo>
                      <a:lnTo>
                        <a:pt x="188" y="148"/>
                      </a:lnTo>
                      <a:lnTo>
                        <a:pt x="187" y="149"/>
                      </a:lnTo>
                      <a:lnTo>
                        <a:pt x="186" y="150"/>
                      </a:lnTo>
                      <a:lnTo>
                        <a:pt x="187" y="150"/>
                      </a:lnTo>
                      <a:lnTo>
                        <a:pt x="186" y="151"/>
                      </a:lnTo>
                      <a:lnTo>
                        <a:pt x="185" y="150"/>
                      </a:lnTo>
                      <a:lnTo>
                        <a:pt x="185" y="149"/>
                      </a:lnTo>
                      <a:lnTo>
                        <a:pt x="184" y="149"/>
                      </a:lnTo>
                      <a:lnTo>
                        <a:pt x="183" y="148"/>
                      </a:lnTo>
                      <a:lnTo>
                        <a:pt x="182" y="149"/>
                      </a:lnTo>
                      <a:lnTo>
                        <a:pt x="182" y="148"/>
                      </a:lnTo>
                      <a:lnTo>
                        <a:pt x="181" y="148"/>
                      </a:lnTo>
                      <a:lnTo>
                        <a:pt x="180" y="148"/>
                      </a:lnTo>
                      <a:lnTo>
                        <a:pt x="179" y="148"/>
                      </a:lnTo>
                      <a:lnTo>
                        <a:pt x="179" y="149"/>
                      </a:lnTo>
                      <a:lnTo>
                        <a:pt x="178" y="149"/>
                      </a:lnTo>
                      <a:lnTo>
                        <a:pt x="178" y="148"/>
                      </a:lnTo>
                      <a:lnTo>
                        <a:pt x="177" y="148"/>
                      </a:lnTo>
                      <a:lnTo>
                        <a:pt x="176" y="148"/>
                      </a:lnTo>
                      <a:lnTo>
                        <a:pt x="175" y="148"/>
                      </a:lnTo>
                      <a:lnTo>
                        <a:pt x="174" y="148"/>
                      </a:lnTo>
                      <a:lnTo>
                        <a:pt x="174" y="149"/>
                      </a:lnTo>
                      <a:lnTo>
                        <a:pt x="174" y="150"/>
                      </a:lnTo>
                      <a:lnTo>
                        <a:pt x="174" y="152"/>
                      </a:lnTo>
                      <a:lnTo>
                        <a:pt x="174" y="153"/>
                      </a:lnTo>
                      <a:lnTo>
                        <a:pt x="173" y="153"/>
                      </a:lnTo>
                      <a:lnTo>
                        <a:pt x="174" y="153"/>
                      </a:lnTo>
                      <a:lnTo>
                        <a:pt x="174" y="154"/>
                      </a:lnTo>
                      <a:lnTo>
                        <a:pt x="173" y="155"/>
                      </a:lnTo>
                      <a:lnTo>
                        <a:pt x="172" y="155"/>
                      </a:lnTo>
                      <a:lnTo>
                        <a:pt x="172" y="156"/>
                      </a:lnTo>
                      <a:lnTo>
                        <a:pt x="171" y="156"/>
                      </a:lnTo>
                      <a:lnTo>
                        <a:pt x="170" y="156"/>
                      </a:lnTo>
                      <a:lnTo>
                        <a:pt x="169" y="155"/>
                      </a:lnTo>
                      <a:lnTo>
                        <a:pt x="169" y="156"/>
                      </a:lnTo>
                      <a:lnTo>
                        <a:pt x="168" y="156"/>
                      </a:lnTo>
                      <a:lnTo>
                        <a:pt x="167" y="155"/>
                      </a:lnTo>
                      <a:lnTo>
                        <a:pt x="166" y="154"/>
                      </a:lnTo>
                      <a:lnTo>
                        <a:pt x="165" y="154"/>
                      </a:lnTo>
                      <a:lnTo>
                        <a:pt x="164" y="154"/>
                      </a:lnTo>
                      <a:lnTo>
                        <a:pt x="163" y="154"/>
                      </a:lnTo>
                      <a:lnTo>
                        <a:pt x="162" y="155"/>
                      </a:lnTo>
                      <a:lnTo>
                        <a:pt x="163" y="156"/>
                      </a:lnTo>
                      <a:lnTo>
                        <a:pt x="162" y="157"/>
                      </a:lnTo>
                      <a:lnTo>
                        <a:pt x="162" y="158"/>
                      </a:lnTo>
                      <a:lnTo>
                        <a:pt x="160" y="157"/>
                      </a:lnTo>
                      <a:lnTo>
                        <a:pt x="159" y="158"/>
                      </a:lnTo>
                      <a:lnTo>
                        <a:pt x="159" y="159"/>
                      </a:lnTo>
                      <a:lnTo>
                        <a:pt x="158" y="160"/>
                      </a:lnTo>
                      <a:lnTo>
                        <a:pt x="158" y="161"/>
                      </a:lnTo>
                      <a:lnTo>
                        <a:pt x="158" y="162"/>
                      </a:lnTo>
                      <a:lnTo>
                        <a:pt x="158" y="163"/>
                      </a:lnTo>
                      <a:lnTo>
                        <a:pt x="158" y="164"/>
                      </a:lnTo>
                      <a:lnTo>
                        <a:pt x="157" y="165"/>
                      </a:lnTo>
                      <a:lnTo>
                        <a:pt x="157" y="166"/>
                      </a:lnTo>
                      <a:lnTo>
                        <a:pt x="156" y="166"/>
                      </a:lnTo>
                      <a:lnTo>
                        <a:pt x="155" y="166"/>
                      </a:lnTo>
                      <a:lnTo>
                        <a:pt x="155" y="167"/>
                      </a:lnTo>
                      <a:lnTo>
                        <a:pt x="156" y="167"/>
                      </a:lnTo>
                      <a:lnTo>
                        <a:pt x="156" y="168"/>
                      </a:lnTo>
                      <a:lnTo>
                        <a:pt x="157" y="168"/>
                      </a:lnTo>
                      <a:lnTo>
                        <a:pt x="157" y="169"/>
                      </a:lnTo>
                      <a:lnTo>
                        <a:pt x="157" y="170"/>
                      </a:lnTo>
                      <a:lnTo>
                        <a:pt x="156" y="170"/>
                      </a:lnTo>
                      <a:lnTo>
                        <a:pt x="155" y="170"/>
                      </a:lnTo>
                      <a:lnTo>
                        <a:pt x="154" y="170"/>
                      </a:lnTo>
                      <a:lnTo>
                        <a:pt x="153" y="171"/>
                      </a:lnTo>
                      <a:lnTo>
                        <a:pt x="152" y="171"/>
                      </a:lnTo>
                      <a:lnTo>
                        <a:pt x="152" y="172"/>
                      </a:lnTo>
                      <a:lnTo>
                        <a:pt x="152" y="173"/>
                      </a:lnTo>
                      <a:lnTo>
                        <a:pt x="152" y="172"/>
                      </a:lnTo>
                      <a:lnTo>
                        <a:pt x="151" y="173"/>
                      </a:lnTo>
                      <a:lnTo>
                        <a:pt x="150" y="172"/>
                      </a:lnTo>
                      <a:lnTo>
                        <a:pt x="150" y="173"/>
                      </a:lnTo>
                      <a:lnTo>
                        <a:pt x="148" y="173"/>
                      </a:lnTo>
                      <a:lnTo>
                        <a:pt x="148" y="174"/>
                      </a:lnTo>
                      <a:lnTo>
                        <a:pt x="147" y="175"/>
                      </a:lnTo>
                      <a:lnTo>
                        <a:pt x="146" y="175"/>
                      </a:lnTo>
                      <a:lnTo>
                        <a:pt x="145" y="174"/>
                      </a:lnTo>
                      <a:lnTo>
                        <a:pt x="144" y="174"/>
                      </a:lnTo>
                      <a:lnTo>
                        <a:pt x="143" y="175"/>
                      </a:lnTo>
                      <a:lnTo>
                        <a:pt x="142" y="175"/>
                      </a:lnTo>
                      <a:lnTo>
                        <a:pt x="141" y="176"/>
                      </a:lnTo>
                      <a:lnTo>
                        <a:pt x="140" y="176"/>
                      </a:lnTo>
                      <a:lnTo>
                        <a:pt x="139" y="176"/>
                      </a:lnTo>
                      <a:lnTo>
                        <a:pt x="138" y="176"/>
                      </a:lnTo>
                      <a:lnTo>
                        <a:pt x="137" y="177"/>
                      </a:lnTo>
                      <a:lnTo>
                        <a:pt x="136" y="177"/>
                      </a:lnTo>
                      <a:lnTo>
                        <a:pt x="135" y="178"/>
                      </a:lnTo>
                      <a:lnTo>
                        <a:pt x="135" y="179"/>
                      </a:lnTo>
                      <a:lnTo>
                        <a:pt x="134" y="179"/>
                      </a:lnTo>
                      <a:lnTo>
                        <a:pt x="132" y="180"/>
                      </a:lnTo>
                      <a:lnTo>
                        <a:pt x="132" y="181"/>
                      </a:lnTo>
                      <a:lnTo>
                        <a:pt x="131" y="181"/>
                      </a:lnTo>
                      <a:lnTo>
                        <a:pt x="130" y="181"/>
                      </a:lnTo>
                      <a:lnTo>
                        <a:pt x="129" y="181"/>
                      </a:lnTo>
                      <a:lnTo>
                        <a:pt x="128" y="181"/>
                      </a:lnTo>
                      <a:lnTo>
                        <a:pt x="128" y="180"/>
                      </a:lnTo>
                      <a:lnTo>
                        <a:pt x="127" y="181"/>
                      </a:lnTo>
                      <a:lnTo>
                        <a:pt x="127" y="180"/>
                      </a:lnTo>
                      <a:lnTo>
                        <a:pt x="126" y="180"/>
                      </a:lnTo>
                      <a:lnTo>
                        <a:pt x="126" y="179"/>
                      </a:lnTo>
                      <a:lnTo>
                        <a:pt x="125" y="179"/>
                      </a:lnTo>
                      <a:lnTo>
                        <a:pt x="125" y="178"/>
                      </a:lnTo>
                      <a:lnTo>
                        <a:pt x="124" y="178"/>
                      </a:lnTo>
                      <a:lnTo>
                        <a:pt x="122" y="178"/>
                      </a:lnTo>
                      <a:lnTo>
                        <a:pt x="122" y="177"/>
                      </a:lnTo>
                      <a:lnTo>
                        <a:pt x="122" y="175"/>
                      </a:lnTo>
                      <a:lnTo>
                        <a:pt x="123" y="175"/>
                      </a:lnTo>
                      <a:lnTo>
                        <a:pt x="122" y="174"/>
                      </a:lnTo>
                      <a:lnTo>
                        <a:pt x="121" y="175"/>
                      </a:lnTo>
                      <a:lnTo>
                        <a:pt x="120" y="175"/>
                      </a:lnTo>
                      <a:lnTo>
                        <a:pt x="119" y="175"/>
                      </a:lnTo>
                      <a:lnTo>
                        <a:pt x="118" y="175"/>
                      </a:lnTo>
                      <a:lnTo>
                        <a:pt x="117" y="175"/>
                      </a:lnTo>
                      <a:lnTo>
                        <a:pt x="118" y="174"/>
                      </a:lnTo>
                      <a:lnTo>
                        <a:pt x="117" y="173"/>
                      </a:lnTo>
                      <a:lnTo>
                        <a:pt x="118" y="173"/>
                      </a:lnTo>
                      <a:lnTo>
                        <a:pt x="118" y="172"/>
                      </a:lnTo>
                      <a:lnTo>
                        <a:pt x="119" y="171"/>
                      </a:lnTo>
                      <a:lnTo>
                        <a:pt x="120" y="170"/>
                      </a:lnTo>
                      <a:lnTo>
                        <a:pt x="119" y="170"/>
                      </a:lnTo>
                      <a:lnTo>
                        <a:pt x="118" y="170"/>
                      </a:lnTo>
                      <a:lnTo>
                        <a:pt x="117" y="170"/>
                      </a:lnTo>
                      <a:lnTo>
                        <a:pt x="116" y="169"/>
                      </a:lnTo>
                      <a:lnTo>
                        <a:pt x="116" y="168"/>
                      </a:lnTo>
                      <a:lnTo>
                        <a:pt x="117" y="168"/>
                      </a:lnTo>
                      <a:lnTo>
                        <a:pt x="117" y="167"/>
                      </a:lnTo>
                      <a:lnTo>
                        <a:pt x="117" y="166"/>
                      </a:lnTo>
                      <a:lnTo>
                        <a:pt x="118" y="166"/>
                      </a:lnTo>
                      <a:lnTo>
                        <a:pt x="118" y="165"/>
                      </a:lnTo>
                      <a:lnTo>
                        <a:pt x="118" y="164"/>
                      </a:lnTo>
                      <a:lnTo>
                        <a:pt x="118" y="163"/>
                      </a:lnTo>
                      <a:lnTo>
                        <a:pt x="118" y="162"/>
                      </a:lnTo>
                      <a:lnTo>
                        <a:pt x="118" y="161"/>
                      </a:lnTo>
                      <a:lnTo>
                        <a:pt x="117" y="161"/>
                      </a:lnTo>
                      <a:lnTo>
                        <a:pt x="117" y="160"/>
                      </a:lnTo>
                      <a:lnTo>
                        <a:pt x="118" y="160"/>
                      </a:lnTo>
                      <a:lnTo>
                        <a:pt x="118" y="159"/>
                      </a:lnTo>
                      <a:lnTo>
                        <a:pt x="118" y="158"/>
                      </a:lnTo>
                      <a:lnTo>
                        <a:pt x="118" y="157"/>
                      </a:lnTo>
                      <a:lnTo>
                        <a:pt x="118" y="156"/>
                      </a:lnTo>
                      <a:lnTo>
                        <a:pt x="117" y="156"/>
                      </a:lnTo>
                      <a:lnTo>
                        <a:pt x="117" y="155"/>
                      </a:lnTo>
                      <a:lnTo>
                        <a:pt x="116" y="155"/>
                      </a:lnTo>
                      <a:lnTo>
                        <a:pt x="115" y="155"/>
                      </a:lnTo>
                      <a:lnTo>
                        <a:pt x="115" y="154"/>
                      </a:lnTo>
                      <a:lnTo>
                        <a:pt x="115" y="153"/>
                      </a:lnTo>
                      <a:lnTo>
                        <a:pt x="114" y="152"/>
                      </a:lnTo>
                      <a:lnTo>
                        <a:pt x="113" y="152"/>
                      </a:lnTo>
                      <a:lnTo>
                        <a:pt x="113" y="153"/>
                      </a:lnTo>
                      <a:lnTo>
                        <a:pt x="112" y="153"/>
                      </a:lnTo>
                      <a:lnTo>
                        <a:pt x="111" y="153"/>
                      </a:lnTo>
                      <a:lnTo>
                        <a:pt x="110" y="153"/>
                      </a:lnTo>
                      <a:lnTo>
                        <a:pt x="109" y="153"/>
                      </a:lnTo>
                      <a:lnTo>
                        <a:pt x="108" y="153"/>
                      </a:lnTo>
                      <a:lnTo>
                        <a:pt x="108" y="152"/>
                      </a:lnTo>
                      <a:lnTo>
                        <a:pt x="107" y="152"/>
                      </a:lnTo>
                      <a:lnTo>
                        <a:pt x="106" y="152"/>
                      </a:lnTo>
                      <a:lnTo>
                        <a:pt x="105" y="152"/>
                      </a:lnTo>
                      <a:lnTo>
                        <a:pt x="104" y="153"/>
                      </a:lnTo>
                      <a:lnTo>
                        <a:pt x="104" y="152"/>
                      </a:lnTo>
                      <a:lnTo>
                        <a:pt x="103" y="152"/>
                      </a:lnTo>
                      <a:lnTo>
                        <a:pt x="103" y="151"/>
                      </a:lnTo>
                      <a:lnTo>
                        <a:pt x="103" y="150"/>
                      </a:lnTo>
                      <a:lnTo>
                        <a:pt x="104" y="150"/>
                      </a:lnTo>
                      <a:lnTo>
                        <a:pt x="105" y="150"/>
                      </a:lnTo>
                      <a:lnTo>
                        <a:pt x="106" y="150"/>
                      </a:lnTo>
                      <a:lnTo>
                        <a:pt x="106" y="149"/>
                      </a:lnTo>
                      <a:lnTo>
                        <a:pt x="107" y="149"/>
                      </a:lnTo>
                      <a:lnTo>
                        <a:pt x="106" y="148"/>
                      </a:lnTo>
                      <a:lnTo>
                        <a:pt x="107" y="148"/>
                      </a:lnTo>
                      <a:lnTo>
                        <a:pt x="106" y="148"/>
                      </a:lnTo>
                      <a:lnTo>
                        <a:pt x="105" y="148"/>
                      </a:lnTo>
                      <a:lnTo>
                        <a:pt x="106" y="147"/>
                      </a:lnTo>
                      <a:lnTo>
                        <a:pt x="107" y="147"/>
                      </a:lnTo>
                      <a:lnTo>
                        <a:pt x="108" y="147"/>
                      </a:lnTo>
                      <a:lnTo>
                        <a:pt x="109" y="147"/>
                      </a:lnTo>
                      <a:lnTo>
                        <a:pt x="110" y="146"/>
                      </a:lnTo>
                      <a:lnTo>
                        <a:pt x="111" y="146"/>
                      </a:lnTo>
                      <a:lnTo>
                        <a:pt x="111" y="145"/>
                      </a:lnTo>
                      <a:lnTo>
                        <a:pt x="112" y="145"/>
                      </a:lnTo>
                      <a:lnTo>
                        <a:pt x="112" y="144"/>
                      </a:lnTo>
                      <a:lnTo>
                        <a:pt x="111" y="144"/>
                      </a:lnTo>
                      <a:lnTo>
                        <a:pt x="111" y="143"/>
                      </a:lnTo>
                      <a:lnTo>
                        <a:pt x="112" y="143"/>
                      </a:lnTo>
                      <a:lnTo>
                        <a:pt x="113" y="143"/>
                      </a:lnTo>
                      <a:lnTo>
                        <a:pt x="114" y="143"/>
                      </a:lnTo>
                      <a:lnTo>
                        <a:pt x="113" y="142"/>
                      </a:lnTo>
                      <a:lnTo>
                        <a:pt x="113" y="141"/>
                      </a:lnTo>
                      <a:lnTo>
                        <a:pt x="112" y="141"/>
                      </a:lnTo>
                      <a:lnTo>
                        <a:pt x="113" y="140"/>
                      </a:lnTo>
                      <a:lnTo>
                        <a:pt x="114" y="140"/>
                      </a:lnTo>
                      <a:lnTo>
                        <a:pt x="115" y="140"/>
                      </a:lnTo>
                      <a:lnTo>
                        <a:pt x="116" y="139"/>
                      </a:lnTo>
                      <a:lnTo>
                        <a:pt x="117" y="139"/>
                      </a:lnTo>
                      <a:lnTo>
                        <a:pt x="117" y="140"/>
                      </a:lnTo>
                      <a:lnTo>
                        <a:pt x="118" y="140"/>
                      </a:lnTo>
                      <a:lnTo>
                        <a:pt x="119" y="140"/>
                      </a:lnTo>
                      <a:lnTo>
                        <a:pt x="119" y="139"/>
                      </a:lnTo>
                      <a:lnTo>
                        <a:pt x="119" y="138"/>
                      </a:lnTo>
                      <a:lnTo>
                        <a:pt x="120" y="137"/>
                      </a:lnTo>
                      <a:lnTo>
                        <a:pt x="121" y="137"/>
                      </a:lnTo>
                      <a:lnTo>
                        <a:pt x="121" y="136"/>
                      </a:lnTo>
                      <a:lnTo>
                        <a:pt x="120" y="136"/>
                      </a:lnTo>
                      <a:lnTo>
                        <a:pt x="121" y="135"/>
                      </a:lnTo>
                      <a:lnTo>
                        <a:pt x="120" y="135"/>
                      </a:lnTo>
                      <a:lnTo>
                        <a:pt x="120" y="134"/>
                      </a:lnTo>
                      <a:lnTo>
                        <a:pt x="120" y="133"/>
                      </a:lnTo>
                      <a:lnTo>
                        <a:pt x="120" y="132"/>
                      </a:lnTo>
                      <a:lnTo>
                        <a:pt x="119" y="132"/>
                      </a:lnTo>
                      <a:lnTo>
                        <a:pt x="118" y="131"/>
                      </a:lnTo>
                      <a:lnTo>
                        <a:pt x="118" y="130"/>
                      </a:lnTo>
                      <a:lnTo>
                        <a:pt x="118" y="129"/>
                      </a:lnTo>
                      <a:lnTo>
                        <a:pt x="117" y="128"/>
                      </a:lnTo>
                      <a:lnTo>
                        <a:pt x="116" y="128"/>
                      </a:lnTo>
                      <a:lnTo>
                        <a:pt x="116" y="127"/>
                      </a:lnTo>
                      <a:lnTo>
                        <a:pt x="117" y="126"/>
                      </a:lnTo>
                      <a:lnTo>
                        <a:pt x="118" y="125"/>
                      </a:lnTo>
                      <a:lnTo>
                        <a:pt x="118" y="124"/>
                      </a:lnTo>
                      <a:lnTo>
                        <a:pt x="119" y="123"/>
                      </a:lnTo>
                      <a:lnTo>
                        <a:pt x="120" y="123"/>
                      </a:lnTo>
                      <a:lnTo>
                        <a:pt x="119" y="123"/>
                      </a:lnTo>
                      <a:lnTo>
                        <a:pt x="119" y="122"/>
                      </a:lnTo>
                      <a:lnTo>
                        <a:pt x="120" y="122"/>
                      </a:lnTo>
                      <a:lnTo>
                        <a:pt x="121" y="122"/>
                      </a:lnTo>
                      <a:lnTo>
                        <a:pt x="122" y="121"/>
                      </a:lnTo>
                      <a:lnTo>
                        <a:pt x="122" y="120"/>
                      </a:lnTo>
                      <a:lnTo>
                        <a:pt x="123" y="120"/>
                      </a:lnTo>
                      <a:lnTo>
                        <a:pt x="124" y="120"/>
                      </a:lnTo>
                      <a:lnTo>
                        <a:pt x="125" y="119"/>
                      </a:lnTo>
                      <a:lnTo>
                        <a:pt x="126" y="119"/>
                      </a:lnTo>
                      <a:lnTo>
                        <a:pt x="126" y="118"/>
                      </a:lnTo>
                      <a:lnTo>
                        <a:pt x="127" y="119"/>
                      </a:lnTo>
                      <a:lnTo>
                        <a:pt x="128" y="118"/>
                      </a:lnTo>
                      <a:lnTo>
                        <a:pt x="129" y="118"/>
                      </a:lnTo>
                      <a:lnTo>
                        <a:pt x="130" y="118"/>
                      </a:lnTo>
                      <a:lnTo>
                        <a:pt x="131" y="118"/>
                      </a:lnTo>
                      <a:lnTo>
                        <a:pt x="132" y="117"/>
                      </a:lnTo>
                      <a:lnTo>
                        <a:pt x="132" y="118"/>
                      </a:lnTo>
                      <a:lnTo>
                        <a:pt x="133" y="118"/>
                      </a:lnTo>
                      <a:lnTo>
                        <a:pt x="133" y="117"/>
                      </a:lnTo>
                      <a:lnTo>
                        <a:pt x="134" y="117"/>
                      </a:lnTo>
                      <a:lnTo>
                        <a:pt x="134" y="116"/>
                      </a:lnTo>
                      <a:lnTo>
                        <a:pt x="133" y="116"/>
                      </a:lnTo>
                      <a:lnTo>
                        <a:pt x="133" y="115"/>
                      </a:lnTo>
                      <a:lnTo>
                        <a:pt x="133" y="114"/>
                      </a:lnTo>
                      <a:lnTo>
                        <a:pt x="132" y="114"/>
                      </a:lnTo>
                      <a:lnTo>
                        <a:pt x="132" y="113"/>
                      </a:lnTo>
                      <a:lnTo>
                        <a:pt x="131" y="113"/>
                      </a:lnTo>
                      <a:lnTo>
                        <a:pt x="132" y="112"/>
                      </a:lnTo>
                      <a:lnTo>
                        <a:pt x="131" y="112"/>
                      </a:lnTo>
                      <a:lnTo>
                        <a:pt x="131" y="111"/>
                      </a:lnTo>
                      <a:lnTo>
                        <a:pt x="132" y="110"/>
                      </a:lnTo>
                      <a:lnTo>
                        <a:pt x="131" y="110"/>
                      </a:lnTo>
                      <a:lnTo>
                        <a:pt x="130" y="109"/>
                      </a:lnTo>
                      <a:lnTo>
                        <a:pt x="130" y="108"/>
                      </a:lnTo>
                      <a:lnTo>
                        <a:pt x="129" y="108"/>
                      </a:lnTo>
                      <a:lnTo>
                        <a:pt x="128" y="108"/>
                      </a:lnTo>
                      <a:lnTo>
                        <a:pt x="128" y="107"/>
                      </a:lnTo>
                      <a:lnTo>
                        <a:pt x="127" y="106"/>
                      </a:lnTo>
                      <a:lnTo>
                        <a:pt x="126" y="106"/>
                      </a:lnTo>
                      <a:lnTo>
                        <a:pt x="125" y="105"/>
                      </a:lnTo>
                      <a:lnTo>
                        <a:pt x="124" y="105"/>
                      </a:lnTo>
                      <a:lnTo>
                        <a:pt x="123" y="105"/>
                      </a:lnTo>
                      <a:lnTo>
                        <a:pt x="123" y="104"/>
                      </a:lnTo>
                      <a:lnTo>
                        <a:pt x="122" y="104"/>
                      </a:lnTo>
                      <a:lnTo>
                        <a:pt x="121" y="104"/>
                      </a:lnTo>
                      <a:lnTo>
                        <a:pt x="121" y="103"/>
                      </a:lnTo>
                      <a:lnTo>
                        <a:pt x="121" y="102"/>
                      </a:lnTo>
                      <a:lnTo>
                        <a:pt x="120" y="102"/>
                      </a:lnTo>
                      <a:lnTo>
                        <a:pt x="120" y="101"/>
                      </a:lnTo>
                      <a:lnTo>
                        <a:pt x="119" y="100"/>
                      </a:lnTo>
                      <a:lnTo>
                        <a:pt x="118" y="100"/>
                      </a:lnTo>
                      <a:lnTo>
                        <a:pt x="117" y="99"/>
                      </a:lnTo>
                      <a:lnTo>
                        <a:pt x="116" y="98"/>
                      </a:lnTo>
                      <a:lnTo>
                        <a:pt x="115" y="98"/>
                      </a:lnTo>
                      <a:lnTo>
                        <a:pt x="114" y="98"/>
                      </a:lnTo>
                      <a:lnTo>
                        <a:pt x="113" y="98"/>
                      </a:lnTo>
                      <a:lnTo>
                        <a:pt x="112" y="98"/>
                      </a:lnTo>
                      <a:lnTo>
                        <a:pt x="111" y="99"/>
                      </a:lnTo>
                      <a:lnTo>
                        <a:pt x="110" y="98"/>
                      </a:lnTo>
                      <a:lnTo>
                        <a:pt x="110" y="99"/>
                      </a:lnTo>
                      <a:lnTo>
                        <a:pt x="109" y="98"/>
                      </a:lnTo>
                      <a:lnTo>
                        <a:pt x="108" y="98"/>
                      </a:lnTo>
                      <a:lnTo>
                        <a:pt x="107" y="100"/>
                      </a:lnTo>
                      <a:lnTo>
                        <a:pt x="106" y="101"/>
                      </a:lnTo>
                      <a:lnTo>
                        <a:pt x="107" y="102"/>
                      </a:lnTo>
                      <a:lnTo>
                        <a:pt x="106" y="103"/>
                      </a:lnTo>
                      <a:lnTo>
                        <a:pt x="105" y="103"/>
                      </a:lnTo>
                      <a:lnTo>
                        <a:pt x="104" y="103"/>
                      </a:lnTo>
                      <a:lnTo>
                        <a:pt x="103" y="103"/>
                      </a:lnTo>
                      <a:lnTo>
                        <a:pt x="102" y="103"/>
                      </a:lnTo>
                      <a:lnTo>
                        <a:pt x="101" y="103"/>
                      </a:lnTo>
                      <a:lnTo>
                        <a:pt x="100" y="103"/>
                      </a:lnTo>
                      <a:lnTo>
                        <a:pt x="99" y="103"/>
                      </a:lnTo>
                      <a:lnTo>
                        <a:pt x="97" y="103"/>
                      </a:lnTo>
                      <a:lnTo>
                        <a:pt x="95" y="103"/>
                      </a:lnTo>
                      <a:lnTo>
                        <a:pt x="95" y="104"/>
                      </a:lnTo>
                      <a:lnTo>
                        <a:pt x="95" y="105"/>
                      </a:lnTo>
                      <a:lnTo>
                        <a:pt x="96" y="105"/>
                      </a:lnTo>
                      <a:lnTo>
                        <a:pt x="95" y="105"/>
                      </a:lnTo>
                      <a:lnTo>
                        <a:pt x="95" y="106"/>
                      </a:lnTo>
                      <a:lnTo>
                        <a:pt x="95" y="107"/>
                      </a:lnTo>
                      <a:lnTo>
                        <a:pt x="94" y="107"/>
                      </a:lnTo>
                      <a:lnTo>
                        <a:pt x="93" y="107"/>
                      </a:lnTo>
                      <a:lnTo>
                        <a:pt x="94" y="108"/>
                      </a:lnTo>
                      <a:lnTo>
                        <a:pt x="93" y="108"/>
                      </a:lnTo>
                      <a:lnTo>
                        <a:pt x="93" y="109"/>
                      </a:lnTo>
                      <a:lnTo>
                        <a:pt x="93" y="110"/>
                      </a:lnTo>
                      <a:lnTo>
                        <a:pt x="92" y="111"/>
                      </a:lnTo>
                      <a:lnTo>
                        <a:pt x="91" y="111"/>
                      </a:lnTo>
                      <a:lnTo>
                        <a:pt x="90" y="111"/>
                      </a:lnTo>
                      <a:lnTo>
                        <a:pt x="88" y="113"/>
                      </a:lnTo>
                      <a:lnTo>
                        <a:pt x="85" y="113"/>
                      </a:lnTo>
                      <a:lnTo>
                        <a:pt x="86" y="114"/>
                      </a:lnTo>
                      <a:lnTo>
                        <a:pt x="85" y="114"/>
                      </a:lnTo>
                      <a:lnTo>
                        <a:pt x="85" y="115"/>
                      </a:lnTo>
                      <a:lnTo>
                        <a:pt x="84" y="114"/>
                      </a:lnTo>
                      <a:lnTo>
                        <a:pt x="84" y="115"/>
                      </a:lnTo>
                      <a:lnTo>
                        <a:pt x="83" y="115"/>
                      </a:lnTo>
                      <a:lnTo>
                        <a:pt x="82" y="114"/>
                      </a:lnTo>
                      <a:lnTo>
                        <a:pt x="81" y="115"/>
                      </a:lnTo>
                      <a:lnTo>
                        <a:pt x="80" y="115"/>
                      </a:lnTo>
                      <a:lnTo>
                        <a:pt x="80" y="116"/>
                      </a:lnTo>
                      <a:lnTo>
                        <a:pt x="80" y="117"/>
                      </a:lnTo>
                      <a:lnTo>
                        <a:pt x="79" y="117"/>
                      </a:lnTo>
                      <a:lnTo>
                        <a:pt x="78" y="117"/>
                      </a:lnTo>
                      <a:lnTo>
                        <a:pt x="77" y="118"/>
                      </a:lnTo>
                      <a:lnTo>
                        <a:pt x="76" y="118"/>
                      </a:lnTo>
                      <a:lnTo>
                        <a:pt x="76" y="119"/>
                      </a:lnTo>
                      <a:lnTo>
                        <a:pt x="75" y="120"/>
                      </a:lnTo>
                      <a:lnTo>
                        <a:pt x="74" y="121"/>
                      </a:lnTo>
                      <a:lnTo>
                        <a:pt x="74" y="122"/>
                      </a:lnTo>
                      <a:lnTo>
                        <a:pt x="73" y="122"/>
                      </a:lnTo>
                      <a:lnTo>
                        <a:pt x="72" y="122"/>
                      </a:lnTo>
                      <a:lnTo>
                        <a:pt x="72" y="121"/>
                      </a:lnTo>
                      <a:lnTo>
                        <a:pt x="71" y="121"/>
                      </a:lnTo>
                      <a:lnTo>
                        <a:pt x="71" y="122"/>
                      </a:lnTo>
                      <a:lnTo>
                        <a:pt x="70" y="122"/>
                      </a:lnTo>
                      <a:lnTo>
                        <a:pt x="69" y="122"/>
                      </a:lnTo>
                      <a:lnTo>
                        <a:pt x="68" y="122"/>
                      </a:lnTo>
                      <a:lnTo>
                        <a:pt x="66" y="122"/>
                      </a:lnTo>
                      <a:lnTo>
                        <a:pt x="65" y="123"/>
                      </a:lnTo>
                      <a:lnTo>
                        <a:pt x="65" y="124"/>
                      </a:lnTo>
                      <a:lnTo>
                        <a:pt x="64" y="124"/>
                      </a:lnTo>
                      <a:lnTo>
                        <a:pt x="63" y="125"/>
                      </a:lnTo>
                      <a:lnTo>
                        <a:pt x="63" y="126"/>
                      </a:lnTo>
                      <a:lnTo>
                        <a:pt x="63" y="127"/>
                      </a:lnTo>
                      <a:lnTo>
                        <a:pt x="62" y="126"/>
                      </a:lnTo>
                      <a:lnTo>
                        <a:pt x="61" y="126"/>
                      </a:lnTo>
                      <a:lnTo>
                        <a:pt x="61" y="127"/>
                      </a:lnTo>
                      <a:lnTo>
                        <a:pt x="61" y="128"/>
                      </a:lnTo>
                      <a:lnTo>
                        <a:pt x="59" y="128"/>
                      </a:lnTo>
                      <a:lnTo>
                        <a:pt x="59" y="130"/>
                      </a:lnTo>
                      <a:lnTo>
                        <a:pt x="58" y="130"/>
                      </a:lnTo>
                      <a:lnTo>
                        <a:pt x="57" y="131"/>
                      </a:lnTo>
                      <a:lnTo>
                        <a:pt x="56" y="130"/>
                      </a:lnTo>
                      <a:lnTo>
                        <a:pt x="55" y="130"/>
                      </a:lnTo>
                      <a:lnTo>
                        <a:pt x="54" y="130"/>
                      </a:lnTo>
                      <a:lnTo>
                        <a:pt x="53" y="130"/>
                      </a:lnTo>
                      <a:lnTo>
                        <a:pt x="53" y="131"/>
                      </a:lnTo>
                      <a:lnTo>
                        <a:pt x="52" y="131"/>
                      </a:lnTo>
                      <a:lnTo>
                        <a:pt x="52" y="130"/>
                      </a:lnTo>
                      <a:lnTo>
                        <a:pt x="51" y="130"/>
                      </a:lnTo>
                      <a:lnTo>
                        <a:pt x="50" y="130"/>
                      </a:lnTo>
                      <a:lnTo>
                        <a:pt x="49" y="130"/>
                      </a:lnTo>
                      <a:lnTo>
                        <a:pt x="49" y="131"/>
                      </a:lnTo>
                      <a:lnTo>
                        <a:pt x="49" y="132"/>
                      </a:lnTo>
                      <a:lnTo>
                        <a:pt x="49" y="133"/>
                      </a:lnTo>
                      <a:lnTo>
                        <a:pt x="49" y="134"/>
                      </a:lnTo>
                      <a:lnTo>
                        <a:pt x="48" y="134"/>
                      </a:lnTo>
                      <a:lnTo>
                        <a:pt x="47" y="134"/>
                      </a:lnTo>
                      <a:lnTo>
                        <a:pt x="46" y="133"/>
                      </a:lnTo>
                      <a:lnTo>
                        <a:pt x="45" y="133"/>
                      </a:lnTo>
                      <a:lnTo>
                        <a:pt x="45" y="132"/>
                      </a:lnTo>
                      <a:lnTo>
                        <a:pt x="44" y="132"/>
                      </a:lnTo>
                      <a:lnTo>
                        <a:pt x="42" y="131"/>
                      </a:lnTo>
                      <a:lnTo>
                        <a:pt x="41" y="130"/>
                      </a:lnTo>
                      <a:lnTo>
                        <a:pt x="41" y="131"/>
                      </a:lnTo>
                      <a:lnTo>
                        <a:pt x="40" y="132"/>
                      </a:lnTo>
                      <a:lnTo>
                        <a:pt x="40" y="133"/>
                      </a:lnTo>
                      <a:lnTo>
                        <a:pt x="39" y="133"/>
                      </a:lnTo>
                      <a:lnTo>
                        <a:pt x="38" y="132"/>
                      </a:lnTo>
                      <a:lnTo>
                        <a:pt x="33" y="130"/>
                      </a:lnTo>
                      <a:lnTo>
                        <a:pt x="32" y="130"/>
                      </a:lnTo>
                      <a:lnTo>
                        <a:pt x="31" y="129"/>
                      </a:lnTo>
                      <a:lnTo>
                        <a:pt x="30" y="129"/>
                      </a:lnTo>
                      <a:lnTo>
                        <a:pt x="30" y="128"/>
                      </a:lnTo>
                      <a:lnTo>
                        <a:pt x="31" y="128"/>
                      </a:lnTo>
                      <a:lnTo>
                        <a:pt x="31" y="127"/>
                      </a:lnTo>
                      <a:lnTo>
                        <a:pt x="31" y="126"/>
                      </a:lnTo>
                      <a:lnTo>
                        <a:pt x="32" y="126"/>
                      </a:lnTo>
                      <a:lnTo>
                        <a:pt x="31" y="125"/>
                      </a:lnTo>
                      <a:lnTo>
                        <a:pt x="30" y="125"/>
                      </a:lnTo>
                      <a:lnTo>
                        <a:pt x="29" y="125"/>
                      </a:lnTo>
                      <a:lnTo>
                        <a:pt x="28" y="125"/>
                      </a:lnTo>
                      <a:lnTo>
                        <a:pt x="28" y="124"/>
                      </a:lnTo>
                      <a:lnTo>
                        <a:pt x="28" y="123"/>
                      </a:lnTo>
                      <a:lnTo>
                        <a:pt x="27" y="123"/>
                      </a:lnTo>
                      <a:lnTo>
                        <a:pt x="26" y="123"/>
                      </a:lnTo>
                      <a:lnTo>
                        <a:pt x="25" y="123"/>
                      </a:lnTo>
                      <a:lnTo>
                        <a:pt x="24" y="123"/>
                      </a:lnTo>
                      <a:lnTo>
                        <a:pt x="23" y="124"/>
                      </a:lnTo>
                      <a:lnTo>
                        <a:pt x="23" y="123"/>
                      </a:lnTo>
                      <a:lnTo>
                        <a:pt x="23" y="124"/>
                      </a:lnTo>
                      <a:lnTo>
                        <a:pt x="22" y="123"/>
                      </a:lnTo>
                      <a:lnTo>
                        <a:pt x="22" y="124"/>
                      </a:lnTo>
                      <a:lnTo>
                        <a:pt x="21" y="124"/>
                      </a:lnTo>
                      <a:lnTo>
                        <a:pt x="22" y="124"/>
                      </a:lnTo>
                      <a:lnTo>
                        <a:pt x="21" y="124"/>
                      </a:lnTo>
                      <a:lnTo>
                        <a:pt x="20" y="124"/>
                      </a:lnTo>
                      <a:lnTo>
                        <a:pt x="19" y="123"/>
                      </a:lnTo>
                      <a:lnTo>
                        <a:pt x="18" y="123"/>
                      </a:lnTo>
                      <a:lnTo>
                        <a:pt x="17" y="123"/>
                      </a:lnTo>
                      <a:lnTo>
                        <a:pt x="17" y="124"/>
                      </a:lnTo>
                      <a:lnTo>
                        <a:pt x="16" y="125"/>
                      </a:lnTo>
                      <a:lnTo>
                        <a:pt x="16" y="124"/>
                      </a:lnTo>
                      <a:lnTo>
                        <a:pt x="15" y="124"/>
                      </a:lnTo>
                      <a:lnTo>
                        <a:pt x="15" y="125"/>
                      </a:lnTo>
                      <a:lnTo>
                        <a:pt x="14" y="125"/>
                      </a:lnTo>
                      <a:lnTo>
                        <a:pt x="14" y="124"/>
                      </a:lnTo>
                      <a:lnTo>
                        <a:pt x="13" y="124"/>
                      </a:lnTo>
                      <a:lnTo>
                        <a:pt x="12" y="124"/>
                      </a:lnTo>
                      <a:lnTo>
                        <a:pt x="11" y="124"/>
                      </a:lnTo>
                      <a:lnTo>
                        <a:pt x="11" y="123"/>
                      </a:lnTo>
                      <a:lnTo>
                        <a:pt x="10" y="124"/>
                      </a:lnTo>
                      <a:lnTo>
                        <a:pt x="9" y="124"/>
                      </a:lnTo>
                      <a:lnTo>
                        <a:pt x="9" y="123"/>
                      </a:lnTo>
                      <a:lnTo>
                        <a:pt x="8" y="123"/>
                      </a:lnTo>
                      <a:lnTo>
                        <a:pt x="8" y="122"/>
                      </a:lnTo>
                      <a:lnTo>
                        <a:pt x="9" y="122"/>
                      </a:lnTo>
                      <a:lnTo>
                        <a:pt x="8" y="121"/>
                      </a:lnTo>
                      <a:lnTo>
                        <a:pt x="8" y="120"/>
                      </a:lnTo>
                      <a:lnTo>
                        <a:pt x="7" y="120"/>
                      </a:lnTo>
                      <a:lnTo>
                        <a:pt x="7" y="119"/>
                      </a:lnTo>
                      <a:lnTo>
                        <a:pt x="6" y="118"/>
                      </a:lnTo>
                      <a:lnTo>
                        <a:pt x="5" y="117"/>
                      </a:lnTo>
                      <a:lnTo>
                        <a:pt x="6" y="117"/>
                      </a:lnTo>
                      <a:lnTo>
                        <a:pt x="5" y="117"/>
                      </a:lnTo>
                      <a:lnTo>
                        <a:pt x="5" y="116"/>
                      </a:lnTo>
                      <a:lnTo>
                        <a:pt x="4" y="116"/>
                      </a:lnTo>
                      <a:lnTo>
                        <a:pt x="4" y="115"/>
                      </a:lnTo>
                      <a:lnTo>
                        <a:pt x="3" y="114"/>
                      </a:lnTo>
                      <a:lnTo>
                        <a:pt x="3" y="113"/>
                      </a:lnTo>
                      <a:lnTo>
                        <a:pt x="2" y="113"/>
                      </a:lnTo>
                      <a:lnTo>
                        <a:pt x="1" y="113"/>
                      </a:lnTo>
                      <a:lnTo>
                        <a:pt x="1" y="112"/>
                      </a:lnTo>
                      <a:lnTo>
                        <a:pt x="1" y="111"/>
                      </a:lnTo>
                      <a:lnTo>
                        <a:pt x="1" y="110"/>
                      </a:lnTo>
                      <a:lnTo>
                        <a:pt x="2" y="109"/>
                      </a:lnTo>
                      <a:lnTo>
                        <a:pt x="3" y="110"/>
                      </a:lnTo>
                      <a:lnTo>
                        <a:pt x="4" y="109"/>
                      </a:lnTo>
                      <a:lnTo>
                        <a:pt x="5" y="109"/>
                      </a:lnTo>
                      <a:lnTo>
                        <a:pt x="6" y="109"/>
                      </a:lnTo>
                      <a:lnTo>
                        <a:pt x="6" y="108"/>
                      </a:lnTo>
                      <a:lnTo>
                        <a:pt x="5" y="108"/>
                      </a:lnTo>
                      <a:lnTo>
                        <a:pt x="6" y="108"/>
                      </a:lnTo>
                      <a:lnTo>
                        <a:pt x="6" y="107"/>
                      </a:lnTo>
                      <a:lnTo>
                        <a:pt x="6" y="106"/>
                      </a:lnTo>
                      <a:lnTo>
                        <a:pt x="6" y="105"/>
                      </a:lnTo>
                      <a:lnTo>
                        <a:pt x="7" y="105"/>
                      </a:lnTo>
                      <a:lnTo>
                        <a:pt x="7" y="104"/>
                      </a:lnTo>
                      <a:lnTo>
                        <a:pt x="7" y="103"/>
                      </a:lnTo>
                      <a:lnTo>
                        <a:pt x="8" y="103"/>
                      </a:lnTo>
                      <a:lnTo>
                        <a:pt x="8" y="102"/>
                      </a:lnTo>
                      <a:lnTo>
                        <a:pt x="8" y="101"/>
                      </a:lnTo>
                      <a:lnTo>
                        <a:pt x="7" y="101"/>
                      </a:lnTo>
                      <a:lnTo>
                        <a:pt x="7" y="100"/>
                      </a:lnTo>
                      <a:lnTo>
                        <a:pt x="8" y="100"/>
                      </a:lnTo>
                      <a:lnTo>
                        <a:pt x="8" y="101"/>
                      </a:lnTo>
                      <a:lnTo>
                        <a:pt x="9" y="101"/>
                      </a:lnTo>
                      <a:lnTo>
                        <a:pt x="9" y="100"/>
                      </a:lnTo>
                      <a:lnTo>
                        <a:pt x="10" y="101"/>
                      </a:lnTo>
                      <a:lnTo>
                        <a:pt x="10" y="100"/>
                      </a:lnTo>
                      <a:lnTo>
                        <a:pt x="11" y="100"/>
                      </a:lnTo>
                      <a:lnTo>
                        <a:pt x="10" y="100"/>
                      </a:lnTo>
                      <a:lnTo>
                        <a:pt x="10" y="99"/>
                      </a:lnTo>
                      <a:lnTo>
                        <a:pt x="11" y="99"/>
                      </a:lnTo>
                      <a:lnTo>
                        <a:pt x="12" y="99"/>
                      </a:lnTo>
                      <a:lnTo>
                        <a:pt x="12" y="98"/>
                      </a:lnTo>
                      <a:lnTo>
                        <a:pt x="12" y="97"/>
                      </a:lnTo>
                      <a:lnTo>
                        <a:pt x="11" y="97"/>
                      </a:lnTo>
                      <a:lnTo>
                        <a:pt x="11" y="96"/>
                      </a:lnTo>
                      <a:lnTo>
                        <a:pt x="12" y="96"/>
                      </a:lnTo>
                      <a:lnTo>
                        <a:pt x="13" y="95"/>
                      </a:lnTo>
                      <a:lnTo>
                        <a:pt x="13" y="94"/>
                      </a:lnTo>
                      <a:lnTo>
                        <a:pt x="14" y="93"/>
                      </a:lnTo>
                      <a:lnTo>
                        <a:pt x="14" y="92"/>
                      </a:lnTo>
                      <a:lnTo>
                        <a:pt x="15" y="92"/>
                      </a:lnTo>
                      <a:lnTo>
                        <a:pt x="15" y="91"/>
                      </a:lnTo>
                      <a:lnTo>
                        <a:pt x="15" y="90"/>
                      </a:lnTo>
                      <a:lnTo>
                        <a:pt x="16" y="90"/>
                      </a:lnTo>
                      <a:lnTo>
                        <a:pt x="16" y="89"/>
                      </a:lnTo>
                      <a:lnTo>
                        <a:pt x="16" y="88"/>
                      </a:lnTo>
                      <a:lnTo>
                        <a:pt x="16" y="87"/>
                      </a:lnTo>
                      <a:lnTo>
                        <a:pt x="16" y="86"/>
                      </a:lnTo>
                      <a:lnTo>
                        <a:pt x="15" y="86"/>
                      </a:lnTo>
                      <a:lnTo>
                        <a:pt x="15" y="85"/>
                      </a:lnTo>
                      <a:lnTo>
                        <a:pt x="15" y="84"/>
                      </a:lnTo>
                      <a:lnTo>
                        <a:pt x="14" y="84"/>
                      </a:lnTo>
                      <a:lnTo>
                        <a:pt x="13" y="84"/>
                      </a:lnTo>
                      <a:lnTo>
                        <a:pt x="13" y="85"/>
                      </a:lnTo>
                      <a:lnTo>
                        <a:pt x="12" y="84"/>
                      </a:lnTo>
                      <a:lnTo>
                        <a:pt x="12" y="83"/>
                      </a:lnTo>
                      <a:lnTo>
                        <a:pt x="11" y="83"/>
                      </a:lnTo>
                      <a:lnTo>
                        <a:pt x="10" y="83"/>
                      </a:lnTo>
                      <a:lnTo>
                        <a:pt x="11" y="82"/>
                      </a:lnTo>
                      <a:lnTo>
                        <a:pt x="10" y="82"/>
                      </a:lnTo>
                      <a:lnTo>
                        <a:pt x="10" y="81"/>
                      </a:lnTo>
                      <a:lnTo>
                        <a:pt x="10" y="80"/>
                      </a:lnTo>
                      <a:lnTo>
                        <a:pt x="10" y="79"/>
                      </a:lnTo>
                      <a:lnTo>
                        <a:pt x="9" y="80"/>
                      </a:lnTo>
                      <a:lnTo>
                        <a:pt x="9" y="79"/>
                      </a:lnTo>
                      <a:lnTo>
                        <a:pt x="8" y="79"/>
                      </a:lnTo>
                      <a:lnTo>
                        <a:pt x="8" y="78"/>
                      </a:lnTo>
                      <a:lnTo>
                        <a:pt x="7" y="78"/>
                      </a:lnTo>
                      <a:lnTo>
                        <a:pt x="7" y="79"/>
                      </a:lnTo>
                      <a:lnTo>
                        <a:pt x="6" y="79"/>
                      </a:lnTo>
                      <a:lnTo>
                        <a:pt x="5" y="79"/>
                      </a:lnTo>
                      <a:lnTo>
                        <a:pt x="5" y="78"/>
                      </a:lnTo>
                      <a:lnTo>
                        <a:pt x="6" y="78"/>
                      </a:lnTo>
                      <a:lnTo>
                        <a:pt x="6" y="77"/>
                      </a:lnTo>
                      <a:lnTo>
                        <a:pt x="6" y="76"/>
                      </a:lnTo>
                      <a:lnTo>
                        <a:pt x="6" y="75"/>
                      </a:lnTo>
                      <a:lnTo>
                        <a:pt x="6" y="74"/>
                      </a:lnTo>
                      <a:lnTo>
                        <a:pt x="7" y="74"/>
                      </a:lnTo>
                      <a:lnTo>
                        <a:pt x="7" y="73"/>
                      </a:lnTo>
                      <a:lnTo>
                        <a:pt x="8" y="73"/>
                      </a:lnTo>
                      <a:lnTo>
                        <a:pt x="8" y="72"/>
                      </a:lnTo>
                      <a:lnTo>
                        <a:pt x="8" y="71"/>
                      </a:lnTo>
                      <a:lnTo>
                        <a:pt x="7" y="71"/>
                      </a:lnTo>
                      <a:lnTo>
                        <a:pt x="7" y="70"/>
                      </a:lnTo>
                      <a:lnTo>
                        <a:pt x="7" y="69"/>
                      </a:lnTo>
                      <a:lnTo>
                        <a:pt x="7" y="68"/>
                      </a:lnTo>
                      <a:lnTo>
                        <a:pt x="6" y="68"/>
                      </a:lnTo>
                      <a:lnTo>
                        <a:pt x="6" y="67"/>
                      </a:lnTo>
                      <a:lnTo>
                        <a:pt x="6" y="66"/>
                      </a:lnTo>
                      <a:lnTo>
                        <a:pt x="5" y="66"/>
                      </a:lnTo>
                      <a:lnTo>
                        <a:pt x="4" y="65"/>
                      </a:lnTo>
                      <a:lnTo>
                        <a:pt x="3" y="65"/>
                      </a:lnTo>
                      <a:lnTo>
                        <a:pt x="2" y="64"/>
                      </a:lnTo>
                      <a:lnTo>
                        <a:pt x="2" y="63"/>
                      </a:lnTo>
                      <a:lnTo>
                        <a:pt x="1" y="63"/>
                      </a:lnTo>
                      <a:lnTo>
                        <a:pt x="0" y="63"/>
                      </a:lnTo>
                      <a:lnTo>
                        <a:pt x="1" y="63"/>
                      </a:lnTo>
                      <a:lnTo>
                        <a:pt x="2" y="62"/>
                      </a:lnTo>
                      <a:lnTo>
                        <a:pt x="2" y="61"/>
                      </a:lnTo>
                      <a:lnTo>
                        <a:pt x="2" y="60"/>
                      </a:lnTo>
                      <a:lnTo>
                        <a:pt x="1" y="60"/>
                      </a:lnTo>
                      <a:lnTo>
                        <a:pt x="1" y="59"/>
                      </a:lnTo>
                      <a:lnTo>
                        <a:pt x="1" y="58"/>
                      </a:lnTo>
                      <a:lnTo>
                        <a:pt x="1" y="57"/>
                      </a:lnTo>
                      <a:lnTo>
                        <a:pt x="1" y="56"/>
                      </a:lnTo>
                      <a:lnTo>
                        <a:pt x="2" y="56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4" y="55"/>
                      </a:lnTo>
                      <a:lnTo>
                        <a:pt x="5" y="55"/>
                      </a:lnTo>
                      <a:lnTo>
                        <a:pt x="5" y="54"/>
                      </a:lnTo>
                      <a:lnTo>
                        <a:pt x="6" y="54"/>
                      </a:lnTo>
                      <a:lnTo>
                        <a:pt x="7" y="54"/>
                      </a:lnTo>
                      <a:lnTo>
                        <a:pt x="7" y="53"/>
                      </a:lnTo>
                      <a:lnTo>
                        <a:pt x="8" y="53"/>
                      </a:lnTo>
                      <a:lnTo>
                        <a:pt x="8" y="52"/>
                      </a:lnTo>
                      <a:lnTo>
                        <a:pt x="8" y="51"/>
                      </a:lnTo>
                      <a:lnTo>
                        <a:pt x="9" y="50"/>
                      </a:lnTo>
                      <a:lnTo>
                        <a:pt x="9" y="51"/>
                      </a:lnTo>
                      <a:lnTo>
                        <a:pt x="10" y="51"/>
                      </a:lnTo>
                      <a:lnTo>
                        <a:pt x="10" y="50"/>
                      </a:lnTo>
                      <a:lnTo>
                        <a:pt x="10" y="49"/>
                      </a:lnTo>
                      <a:lnTo>
                        <a:pt x="11" y="49"/>
                      </a:lnTo>
                      <a:lnTo>
                        <a:pt x="11" y="48"/>
                      </a:lnTo>
                      <a:lnTo>
                        <a:pt x="12" y="48"/>
                      </a:lnTo>
                      <a:lnTo>
                        <a:pt x="13" y="48"/>
                      </a:lnTo>
                      <a:lnTo>
                        <a:pt x="13" y="47"/>
                      </a:lnTo>
                      <a:lnTo>
                        <a:pt x="12" y="47"/>
                      </a:lnTo>
                      <a:lnTo>
                        <a:pt x="11" y="46"/>
                      </a:lnTo>
                      <a:lnTo>
                        <a:pt x="10" y="46"/>
                      </a:lnTo>
                      <a:lnTo>
                        <a:pt x="10" y="45"/>
                      </a:lnTo>
                      <a:lnTo>
                        <a:pt x="10" y="44"/>
                      </a:lnTo>
                      <a:lnTo>
                        <a:pt x="10" y="43"/>
                      </a:lnTo>
                      <a:lnTo>
                        <a:pt x="9" y="43"/>
                      </a:lnTo>
                      <a:lnTo>
                        <a:pt x="9" y="42"/>
                      </a:lnTo>
                      <a:lnTo>
                        <a:pt x="9" y="41"/>
                      </a:lnTo>
                      <a:lnTo>
                        <a:pt x="9" y="40"/>
                      </a:lnTo>
                      <a:lnTo>
                        <a:pt x="10" y="39"/>
                      </a:lnTo>
                      <a:lnTo>
                        <a:pt x="10" y="38"/>
                      </a:lnTo>
                      <a:lnTo>
                        <a:pt x="11" y="38"/>
                      </a:lnTo>
                      <a:lnTo>
                        <a:pt x="11" y="37"/>
                      </a:lnTo>
                      <a:lnTo>
                        <a:pt x="11" y="36"/>
                      </a:lnTo>
                      <a:lnTo>
                        <a:pt x="10" y="36"/>
                      </a:lnTo>
                      <a:lnTo>
                        <a:pt x="11" y="35"/>
                      </a:lnTo>
                      <a:lnTo>
                        <a:pt x="11" y="34"/>
                      </a:lnTo>
                      <a:lnTo>
                        <a:pt x="12" y="34"/>
                      </a:lnTo>
                      <a:lnTo>
                        <a:pt x="13" y="34"/>
                      </a:lnTo>
                      <a:lnTo>
                        <a:pt x="13" y="33"/>
                      </a:lnTo>
                      <a:lnTo>
                        <a:pt x="13" y="32"/>
                      </a:lnTo>
                      <a:lnTo>
                        <a:pt x="12" y="31"/>
                      </a:lnTo>
                      <a:lnTo>
                        <a:pt x="13" y="31"/>
                      </a:lnTo>
                      <a:lnTo>
                        <a:pt x="13" y="30"/>
                      </a:lnTo>
                      <a:lnTo>
                        <a:pt x="13" y="29"/>
                      </a:lnTo>
                      <a:lnTo>
                        <a:pt x="14" y="29"/>
                      </a:lnTo>
                      <a:lnTo>
                        <a:pt x="14" y="28"/>
                      </a:lnTo>
                      <a:lnTo>
                        <a:pt x="15" y="28"/>
                      </a:lnTo>
                      <a:lnTo>
                        <a:pt x="14" y="28"/>
                      </a:lnTo>
                      <a:lnTo>
                        <a:pt x="14" y="27"/>
                      </a:lnTo>
                      <a:lnTo>
                        <a:pt x="14" y="26"/>
                      </a:lnTo>
                      <a:lnTo>
                        <a:pt x="15" y="26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17" y="24"/>
                      </a:lnTo>
                      <a:lnTo>
                        <a:pt x="18" y="24"/>
                      </a:lnTo>
                      <a:lnTo>
                        <a:pt x="18" y="23"/>
                      </a:lnTo>
                      <a:lnTo>
                        <a:pt x="18" y="22"/>
                      </a:lnTo>
                      <a:lnTo>
                        <a:pt x="19" y="22"/>
                      </a:lnTo>
                      <a:lnTo>
                        <a:pt x="19" y="21"/>
                      </a:lnTo>
                      <a:lnTo>
                        <a:pt x="20" y="20"/>
                      </a:lnTo>
                      <a:lnTo>
                        <a:pt x="21" y="20"/>
                      </a:lnTo>
                      <a:lnTo>
                        <a:pt x="21" y="19"/>
                      </a:lnTo>
                      <a:lnTo>
                        <a:pt x="22" y="19"/>
                      </a:lnTo>
                      <a:lnTo>
                        <a:pt x="22" y="18"/>
                      </a:lnTo>
                      <a:lnTo>
                        <a:pt x="21" y="18"/>
                      </a:lnTo>
                      <a:lnTo>
                        <a:pt x="20" y="18"/>
                      </a:lnTo>
                      <a:lnTo>
                        <a:pt x="19" y="18"/>
                      </a:lnTo>
                      <a:lnTo>
                        <a:pt x="18" y="18"/>
                      </a:lnTo>
                      <a:lnTo>
                        <a:pt x="17" y="18"/>
                      </a:lnTo>
                      <a:lnTo>
                        <a:pt x="18" y="18"/>
                      </a:lnTo>
                      <a:lnTo>
                        <a:pt x="17" y="17"/>
                      </a:lnTo>
                      <a:lnTo>
                        <a:pt x="16" y="17"/>
                      </a:lnTo>
                      <a:lnTo>
                        <a:pt x="17" y="16"/>
                      </a:lnTo>
                      <a:lnTo>
                        <a:pt x="18" y="16"/>
                      </a:lnTo>
                      <a:lnTo>
                        <a:pt x="19" y="15"/>
                      </a:lnTo>
                      <a:lnTo>
                        <a:pt x="19" y="16"/>
                      </a:lnTo>
                      <a:lnTo>
                        <a:pt x="20" y="16"/>
                      </a:lnTo>
                      <a:lnTo>
                        <a:pt x="20" y="17"/>
                      </a:lnTo>
                      <a:lnTo>
                        <a:pt x="21" y="17"/>
                      </a:lnTo>
                      <a:lnTo>
                        <a:pt x="22" y="16"/>
                      </a:lnTo>
                      <a:lnTo>
                        <a:pt x="22" y="15"/>
                      </a:lnTo>
                      <a:lnTo>
                        <a:pt x="23" y="15"/>
                      </a:lnTo>
                      <a:lnTo>
                        <a:pt x="23" y="14"/>
                      </a:lnTo>
                      <a:lnTo>
                        <a:pt x="23" y="15"/>
                      </a:lnTo>
                      <a:lnTo>
                        <a:pt x="24" y="15"/>
                      </a:lnTo>
                      <a:lnTo>
                        <a:pt x="24" y="14"/>
                      </a:lnTo>
                      <a:lnTo>
                        <a:pt x="25" y="14"/>
                      </a:lnTo>
                      <a:lnTo>
                        <a:pt x="26" y="14"/>
                      </a:lnTo>
                      <a:lnTo>
                        <a:pt x="25" y="14"/>
                      </a:lnTo>
                      <a:lnTo>
                        <a:pt x="25" y="15"/>
                      </a:lnTo>
                      <a:lnTo>
                        <a:pt x="25" y="16"/>
                      </a:lnTo>
                      <a:lnTo>
                        <a:pt x="25" y="17"/>
                      </a:lnTo>
                      <a:lnTo>
                        <a:pt x="25" y="18"/>
                      </a:lnTo>
                      <a:lnTo>
                        <a:pt x="25" y="19"/>
                      </a:lnTo>
                      <a:lnTo>
                        <a:pt x="25" y="20"/>
                      </a:lnTo>
                      <a:lnTo>
                        <a:pt x="24" y="20"/>
                      </a:lnTo>
                      <a:lnTo>
                        <a:pt x="25" y="20"/>
                      </a:lnTo>
                      <a:lnTo>
                        <a:pt x="25" y="21"/>
                      </a:lnTo>
                      <a:lnTo>
                        <a:pt x="26" y="21"/>
                      </a:lnTo>
                      <a:lnTo>
                        <a:pt x="27" y="21"/>
                      </a:lnTo>
                      <a:lnTo>
                        <a:pt x="28" y="21"/>
                      </a:lnTo>
                      <a:lnTo>
                        <a:pt x="29" y="20"/>
                      </a:lnTo>
                      <a:lnTo>
                        <a:pt x="30" y="20"/>
                      </a:lnTo>
                      <a:lnTo>
                        <a:pt x="31" y="20"/>
                      </a:lnTo>
                      <a:lnTo>
                        <a:pt x="32" y="20"/>
                      </a:lnTo>
                      <a:lnTo>
                        <a:pt x="32" y="21"/>
                      </a:lnTo>
                      <a:lnTo>
                        <a:pt x="33" y="21"/>
                      </a:lnTo>
                      <a:lnTo>
                        <a:pt x="33" y="22"/>
                      </a:lnTo>
                      <a:lnTo>
                        <a:pt x="33" y="23"/>
                      </a:lnTo>
                      <a:lnTo>
                        <a:pt x="33" y="24"/>
                      </a:lnTo>
                      <a:lnTo>
                        <a:pt x="34" y="24"/>
                      </a:lnTo>
                      <a:lnTo>
                        <a:pt x="35" y="23"/>
                      </a:lnTo>
                      <a:lnTo>
                        <a:pt x="36" y="23"/>
                      </a:lnTo>
                      <a:lnTo>
                        <a:pt x="36" y="24"/>
                      </a:lnTo>
                      <a:lnTo>
                        <a:pt x="37" y="25"/>
                      </a:lnTo>
                      <a:lnTo>
                        <a:pt x="37" y="26"/>
                      </a:lnTo>
                      <a:lnTo>
                        <a:pt x="37" y="27"/>
                      </a:lnTo>
                      <a:lnTo>
                        <a:pt x="38" y="27"/>
                      </a:lnTo>
                      <a:lnTo>
                        <a:pt x="39" y="27"/>
                      </a:lnTo>
                      <a:lnTo>
                        <a:pt x="39" y="28"/>
                      </a:lnTo>
                      <a:lnTo>
                        <a:pt x="40" y="28"/>
                      </a:lnTo>
                      <a:lnTo>
                        <a:pt x="42" y="28"/>
                      </a:lnTo>
                      <a:lnTo>
                        <a:pt x="43" y="28"/>
                      </a:lnTo>
                      <a:lnTo>
                        <a:pt x="44" y="28"/>
                      </a:lnTo>
                      <a:lnTo>
                        <a:pt x="44" y="27"/>
                      </a:lnTo>
                      <a:lnTo>
                        <a:pt x="45" y="27"/>
                      </a:lnTo>
                      <a:lnTo>
                        <a:pt x="45" y="28"/>
                      </a:lnTo>
                      <a:lnTo>
                        <a:pt x="46" y="28"/>
                      </a:lnTo>
                      <a:lnTo>
                        <a:pt x="47" y="28"/>
                      </a:lnTo>
                      <a:lnTo>
                        <a:pt x="47" y="29"/>
                      </a:lnTo>
                      <a:lnTo>
                        <a:pt x="48" y="29"/>
                      </a:lnTo>
                      <a:lnTo>
                        <a:pt x="48" y="28"/>
                      </a:lnTo>
                      <a:lnTo>
                        <a:pt x="49" y="28"/>
                      </a:lnTo>
                      <a:lnTo>
                        <a:pt x="50" y="28"/>
                      </a:lnTo>
                      <a:lnTo>
                        <a:pt x="50" y="29"/>
                      </a:lnTo>
                      <a:lnTo>
                        <a:pt x="50" y="30"/>
                      </a:lnTo>
                      <a:lnTo>
                        <a:pt x="51" y="31"/>
                      </a:lnTo>
                      <a:lnTo>
                        <a:pt x="51" y="32"/>
                      </a:lnTo>
                      <a:lnTo>
                        <a:pt x="52" y="32"/>
                      </a:lnTo>
                      <a:lnTo>
                        <a:pt x="53" y="31"/>
                      </a:lnTo>
                      <a:lnTo>
                        <a:pt x="54" y="31"/>
                      </a:lnTo>
                      <a:lnTo>
                        <a:pt x="55" y="30"/>
                      </a:lnTo>
                      <a:lnTo>
                        <a:pt x="54" y="30"/>
                      </a:lnTo>
                      <a:lnTo>
                        <a:pt x="55" y="29"/>
                      </a:lnTo>
                      <a:lnTo>
                        <a:pt x="56" y="28"/>
                      </a:lnTo>
                      <a:lnTo>
                        <a:pt x="56" y="27"/>
                      </a:lnTo>
                      <a:lnTo>
                        <a:pt x="57" y="27"/>
                      </a:lnTo>
                      <a:lnTo>
                        <a:pt x="57" y="26"/>
                      </a:lnTo>
                      <a:lnTo>
                        <a:pt x="58" y="26"/>
                      </a:lnTo>
                      <a:lnTo>
                        <a:pt x="59" y="26"/>
                      </a:lnTo>
                      <a:lnTo>
                        <a:pt x="58" y="26"/>
                      </a:lnTo>
                      <a:lnTo>
                        <a:pt x="59" y="26"/>
                      </a:lnTo>
                      <a:lnTo>
                        <a:pt x="59" y="27"/>
                      </a:lnTo>
                      <a:lnTo>
                        <a:pt x="59" y="28"/>
                      </a:lnTo>
                      <a:lnTo>
                        <a:pt x="60" y="28"/>
                      </a:lnTo>
                      <a:lnTo>
                        <a:pt x="61" y="28"/>
                      </a:lnTo>
                      <a:lnTo>
                        <a:pt x="61" y="27"/>
                      </a:lnTo>
                      <a:lnTo>
                        <a:pt x="61" y="26"/>
                      </a:lnTo>
                      <a:lnTo>
                        <a:pt x="60" y="26"/>
                      </a:lnTo>
                      <a:lnTo>
                        <a:pt x="61" y="26"/>
                      </a:lnTo>
                      <a:lnTo>
                        <a:pt x="61" y="25"/>
                      </a:lnTo>
                      <a:lnTo>
                        <a:pt x="62" y="25"/>
                      </a:lnTo>
                      <a:lnTo>
                        <a:pt x="63" y="25"/>
                      </a:lnTo>
                      <a:lnTo>
                        <a:pt x="64" y="25"/>
                      </a:lnTo>
                      <a:lnTo>
                        <a:pt x="65" y="24"/>
                      </a:lnTo>
                      <a:lnTo>
                        <a:pt x="65" y="23"/>
                      </a:lnTo>
                      <a:lnTo>
                        <a:pt x="66" y="23"/>
                      </a:lnTo>
                      <a:lnTo>
                        <a:pt x="67" y="23"/>
                      </a:lnTo>
                      <a:lnTo>
                        <a:pt x="68" y="23"/>
                      </a:lnTo>
                      <a:lnTo>
                        <a:pt x="69" y="23"/>
                      </a:lnTo>
                      <a:lnTo>
                        <a:pt x="70" y="23"/>
                      </a:lnTo>
                      <a:lnTo>
                        <a:pt x="71" y="24"/>
                      </a:lnTo>
                      <a:lnTo>
                        <a:pt x="71" y="23"/>
                      </a:lnTo>
                      <a:lnTo>
                        <a:pt x="72" y="23"/>
                      </a:lnTo>
                      <a:lnTo>
                        <a:pt x="72" y="22"/>
                      </a:lnTo>
                      <a:lnTo>
                        <a:pt x="72" y="21"/>
                      </a:lnTo>
                      <a:lnTo>
                        <a:pt x="73" y="21"/>
                      </a:lnTo>
                      <a:lnTo>
                        <a:pt x="73" y="22"/>
                      </a:lnTo>
                      <a:lnTo>
                        <a:pt x="73" y="21"/>
                      </a:lnTo>
                      <a:lnTo>
                        <a:pt x="74" y="21"/>
                      </a:lnTo>
                      <a:lnTo>
                        <a:pt x="74" y="20"/>
                      </a:lnTo>
                      <a:lnTo>
                        <a:pt x="75" y="20"/>
                      </a:lnTo>
                      <a:lnTo>
                        <a:pt x="75" y="19"/>
                      </a:lnTo>
                      <a:lnTo>
                        <a:pt x="74" y="19"/>
                      </a:lnTo>
                      <a:lnTo>
                        <a:pt x="75" y="19"/>
                      </a:lnTo>
                      <a:lnTo>
                        <a:pt x="75" y="18"/>
                      </a:lnTo>
                      <a:lnTo>
                        <a:pt x="76" y="18"/>
                      </a:lnTo>
                      <a:lnTo>
                        <a:pt x="76" y="17"/>
                      </a:lnTo>
                      <a:lnTo>
                        <a:pt x="77" y="17"/>
                      </a:lnTo>
                      <a:lnTo>
                        <a:pt x="77" y="16"/>
                      </a:lnTo>
                      <a:lnTo>
                        <a:pt x="78" y="16"/>
                      </a:lnTo>
                      <a:lnTo>
                        <a:pt x="79" y="16"/>
                      </a:lnTo>
                      <a:lnTo>
                        <a:pt x="79" y="17"/>
                      </a:lnTo>
                      <a:lnTo>
                        <a:pt x="80" y="17"/>
                      </a:lnTo>
                      <a:lnTo>
                        <a:pt x="80" y="16"/>
                      </a:lnTo>
                      <a:lnTo>
                        <a:pt x="81" y="16"/>
                      </a:lnTo>
                      <a:lnTo>
                        <a:pt x="82" y="16"/>
                      </a:lnTo>
                      <a:lnTo>
                        <a:pt x="82" y="15"/>
                      </a:lnTo>
                      <a:lnTo>
                        <a:pt x="83" y="15"/>
                      </a:lnTo>
                      <a:lnTo>
                        <a:pt x="82" y="15"/>
                      </a:lnTo>
                      <a:lnTo>
                        <a:pt x="81" y="15"/>
                      </a:lnTo>
                      <a:lnTo>
                        <a:pt x="81" y="14"/>
                      </a:lnTo>
                      <a:lnTo>
                        <a:pt x="80" y="13"/>
                      </a:lnTo>
                      <a:lnTo>
                        <a:pt x="80" y="12"/>
                      </a:lnTo>
                      <a:lnTo>
                        <a:pt x="81" y="12"/>
                      </a:lnTo>
                      <a:lnTo>
                        <a:pt x="81" y="11"/>
                      </a:lnTo>
                      <a:lnTo>
                        <a:pt x="80" y="11"/>
                      </a:lnTo>
                      <a:lnTo>
                        <a:pt x="81" y="11"/>
                      </a:lnTo>
                      <a:lnTo>
                        <a:pt x="82" y="10"/>
                      </a:lnTo>
                      <a:lnTo>
                        <a:pt x="82" y="9"/>
                      </a:lnTo>
                      <a:lnTo>
                        <a:pt x="83" y="9"/>
                      </a:lnTo>
                      <a:lnTo>
                        <a:pt x="83" y="8"/>
                      </a:lnTo>
                      <a:lnTo>
                        <a:pt x="84" y="9"/>
                      </a:lnTo>
                      <a:lnTo>
                        <a:pt x="84" y="8"/>
                      </a:lnTo>
                      <a:lnTo>
                        <a:pt x="85" y="8"/>
                      </a:lnTo>
                      <a:lnTo>
                        <a:pt x="86" y="9"/>
                      </a:lnTo>
                      <a:lnTo>
                        <a:pt x="87" y="9"/>
                      </a:lnTo>
                      <a:lnTo>
                        <a:pt x="88" y="10"/>
                      </a:lnTo>
                      <a:lnTo>
                        <a:pt x="89" y="10"/>
                      </a:lnTo>
                      <a:lnTo>
                        <a:pt x="90" y="11"/>
                      </a:lnTo>
                      <a:lnTo>
                        <a:pt x="92" y="10"/>
                      </a:lnTo>
                      <a:lnTo>
                        <a:pt x="92" y="9"/>
                      </a:lnTo>
                      <a:lnTo>
                        <a:pt x="93" y="9"/>
                      </a:lnTo>
                      <a:lnTo>
                        <a:pt x="94" y="9"/>
                      </a:lnTo>
                      <a:lnTo>
                        <a:pt x="95" y="8"/>
                      </a:lnTo>
                      <a:lnTo>
                        <a:pt x="95" y="7"/>
                      </a:lnTo>
                      <a:lnTo>
                        <a:pt x="96" y="7"/>
                      </a:lnTo>
                      <a:lnTo>
                        <a:pt x="97" y="7"/>
                      </a:lnTo>
                      <a:lnTo>
                        <a:pt x="97" y="8"/>
                      </a:lnTo>
                      <a:lnTo>
                        <a:pt x="98" y="8"/>
                      </a:lnTo>
                      <a:lnTo>
                        <a:pt x="99" y="7"/>
                      </a:lnTo>
                      <a:lnTo>
                        <a:pt x="102" y="6"/>
                      </a:lnTo>
                      <a:lnTo>
                        <a:pt x="104" y="7"/>
                      </a:lnTo>
                      <a:lnTo>
                        <a:pt x="107" y="6"/>
                      </a:lnTo>
                      <a:lnTo>
                        <a:pt x="110" y="6"/>
                      </a:lnTo>
                      <a:lnTo>
                        <a:pt x="111" y="3"/>
                      </a:lnTo>
                      <a:lnTo>
                        <a:pt x="111" y="4"/>
                      </a:lnTo>
                      <a:lnTo>
                        <a:pt x="112" y="4"/>
                      </a:lnTo>
                      <a:lnTo>
                        <a:pt x="112" y="3"/>
                      </a:lnTo>
                      <a:lnTo>
                        <a:pt x="113" y="3"/>
                      </a:lnTo>
                      <a:lnTo>
                        <a:pt x="113" y="4"/>
                      </a:lnTo>
                      <a:lnTo>
                        <a:pt x="114" y="3"/>
                      </a:lnTo>
                      <a:lnTo>
                        <a:pt x="115" y="3"/>
                      </a:lnTo>
                      <a:lnTo>
                        <a:pt x="115" y="2"/>
                      </a:lnTo>
                      <a:lnTo>
                        <a:pt x="116" y="2"/>
                      </a:lnTo>
                      <a:lnTo>
                        <a:pt x="117" y="2"/>
                      </a:lnTo>
                      <a:lnTo>
                        <a:pt x="118" y="2"/>
                      </a:lnTo>
                      <a:lnTo>
                        <a:pt x="119" y="2"/>
                      </a:lnTo>
                      <a:lnTo>
                        <a:pt x="120" y="2"/>
                      </a:lnTo>
                      <a:lnTo>
                        <a:pt x="120" y="1"/>
                      </a:lnTo>
                      <a:lnTo>
                        <a:pt x="121" y="1"/>
                      </a:lnTo>
                      <a:lnTo>
                        <a:pt x="121" y="0"/>
                      </a:lnTo>
                      <a:lnTo>
                        <a:pt x="122" y="0"/>
                      </a:lnTo>
                      <a:lnTo>
                        <a:pt x="123" y="0"/>
                      </a:lnTo>
                      <a:lnTo>
                        <a:pt x="123" y="1"/>
                      </a:lnTo>
                      <a:lnTo>
                        <a:pt x="124" y="1"/>
                      </a:lnTo>
                      <a:lnTo>
                        <a:pt x="123" y="1"/>
                      </a:lnTo>
                      <a:lnTo>
                        <a:pt x="124" y="2"/>
                      </a:lnTo>
                      <a:lnTo>
                        <a:pt x="125" y="1"/>
                      </a:lnTo>
                      <a:lnTo>
                        <a:pt x="126" y="1"/>
                      </a:lnTo>
                      <a:lnTo>
                        <a:pt x="126" y="2"/>
                      </a:lnTo>
                      <a:lnTo>
                        <a:pt x="127" y="2"/>
                      </a:lnTo>
                      <a:lnTo>
                        <a:pt x="128" y="2"/>
                      </a:lnTo>
                      <a:lnTo>
                        <a:pt x="126" y="6"/>
                      </a:lnTo>
                      <a:lnTo>
                        <a:pt x="128" y="11"/>
                      </a:lnTo>
                      <a:lnTo>
                        <a:pt x="127" y="11"/>
                      </a:lnTo>
                      <a:lnTo>
                        <a:pt x="126" y="10"/>
                      </a:lnTo>
                      <a:lnTo>
                        <a:pt x="121" y="14"/>
                      </a:lnTo>
                      <a:lnTo>
                        <a:pt x="118" y="16"/>
                      </a:lnTo>
                      <a:lnTo>
                        <a:pt x="118" y="18"/>
                      </a:lnTo>
                      <a:lnTo>
                        <a:pt x="116" y="20"/>
                      </a:lnTo>
                      <a:lnTo>
                        <a:pt x="114" y="21"/>
                      </a:lnTo>
                      <a:lnTo>
                        <a:pt x="112" y="23"/>
                      </a:lnTo>
                      <a:lnTo>
                        <a:pt x="108" y="28"/>
                      </a:lnTo>
                      <a:lnTo>
                        <a:pt x="108" y="29"/>
                      </a:lnTo>
                      <a:lnTo>
                        <a:pt x="108" y="30"/>
                      </a:lnTo>
                      <a:lnTo>
                        <a:pt x="108" y="31"/>
                      </a:lnTo>
                      <a:lnTo>
                        <a:pt x="108" y="32"/>
                      </a:lnTo>
                      <a:lnTo>
                        <a:pt x="108" y="33"/>
                      </a:lnTo>
                      <a:lnTo>
                        <a:pt x="108" y="34"/>
                      </a:lnTo>
                      <a:lnTo>
                        <a:pt x="108" y="35"/>
                      </a:lnTo>
                      <a:lnTo>
                        <a:pt x="108" y="36"/>
                      </a:lnTo>
                      <a:lnTo>
                        <a:pt x="108" y="37"/>
                      </a:lnTo>
                      <a:lnTo>
                        <a:pt x="108" y="38"/>
                      </a:lnTo>
                      <a:lnTo>
                        <a:pt x="107" y="38"/>
                      </a:lnTo>
                      <a:lnTo>
                        <a:pt x="107" y="39"/>
                      </a:lnTo>
                      <a:lnTo>
                        <a:pt x="107" y="40"/>
                      </a:lnTo>
                      <a:lnTo>
                        <a:pt x="106" y="40"/>
                      </a:lnTo>
                      <a:lnTo>
                        <a:pt x="106" y="39"/>
                      </a:lnTo>
                      <a:lnTo>
                        <a:pt x="106" y="38"/>
                      </a:lnTo>
                      <a:lnTo>
                        <a:pt x="105" y="39"/>
                      </a:lnTo>
                      <a:lnTo>
                        <a:pt x="104" y="39"/>
                      </a:lnTo>
                      <a:lnTo>
                        <a:pt x="103" y="38"/>
                      </a:lnTo>
                      <a:lnTo>
                        <a:pt x="102" y="38"/>
                      </a:lnTo>
                      <a:lnTo>
                        <a:pt x="101" y="38"/>
                      </a:lnTo>
                      <a:lnTo>
                        <a:pt x="101" y="39"/>
                      </a:lnTo>
                      <a:lnTo>
                        <a:pt x="101" y="40"/>
                      </a:lnTo>
                      <a:lnTo>
                        <a:pt x="101" y="41"/>
                      </a:lnTo>
                      <a:lnTo>
                        <a:pt x="101" y="42"/>
                      </a:lnTo>
                      <a:lnTo>
                        <a:pt x="101" y="43"/>
                      </a:lnTo>
                      <a:lnTo>
                        <a:pt x="101" y="44"/>
                      </a:lnTo>
                      <a:lnTo>
                        <a:pt x="101" y="46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1" y="49"/>
                      </a:lnTo>
                      <a:lnTo>
                        <a:pt x="101" y="50"/>
                      </a:lnTo>
                      <a:lnTo>
                        <a:pt x="101" y="51"/>
                      </a:lnTo>
                      <a:lnTo>
                        <a:pt x="103" y="51"/>
                      </a:lnTo>
                      <a:lnTo>
                        <a:pt x="105" y="51"/>
                      </a:lnTo>
                      <a:lnTo>
                        <a:pt x="106" y="50"/>
                      </a:lnTo>
                      <a:lnTo>
                        <a:pt x="107" y="50"/>
                      </a:lnTo>
                      <a:lnTo>
                        <a:pt x="107" y="51"/>
                      </a:lnTo>
                      <a:lnTo>
                        <a:pt x="108" y="50"/>
                      </a:lnTo>
                      <a:lnTo>
                        <a:pt x="108" y="51"/>
                      </a:lnTo>
                      <a:lnTo>
                        <a:pt x="109" y="51"/>
                      </a:lnTo>
                      <a:lnTo>
                        <a:pt x="110" y="52"/>
                      </a:lnTo>
                      <a:lnTo>
                        <a:pt x="111" y="52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4" y="53"/>
                      </a:lnTo>
                      <a:lnTo>
                        <a:pt x="115" y="53"/>
                      </a:lnTo>
                      <a:lnTo>
                        <a:pt x="115" y="54"/>
                      </a:lnTo>
                      <a:lnTo>
                        <a:pt x="116" y="55"/>
                      </a:lnTo>
                      <a:lnTo>
                        <a:pt x="117" y="55"/>
                      </a:lnTo>
                      <a:lnTo>
                        <a:pt x="117" y="56"/>
                      </a:lnTo>
                      <a:lnTo>
                        <a:pt x="116" y="56"/>
                      </a:lnTo>
                      <a:lnTo>
                        <a:pt x="116" y="57"/>
                      </a:lnTo>
                      <a:lnTo>
                        <a:pt x="116" y="58"/>
                      </a:lnTo>
                      <a:lnTo>
                        <a:pt x="117" y="58"/>
                      </a:lnTo>
                      <a:lnTo>
                        <a:pt x="117" y="59"/>
                      </a:lnTo>
                      <a:lnTo>
                        <a:pt x="117" y="60"/>
                      </a:lnTo>
                      <a:lnTo>
                        <a:pt x="117" y="61"/>
                      </a:lnTo>
                      <a:lnTo>
                        <a:pt x="118" y="62"/>
                      </a:lnTo>
                      <a:lnTo>
                        <a:pt x="118" y="63"/>
                      </a:lnTo>
                      <a:lnTo>
                        <a:pt x="119" y="63"/>
                      </a:lnTo>
                      <a:lnTo>
                        <a:pt x="120" y="63"/>
                      </a:lnTo>
                      <a:lnTo>
                        <a:pt x="121" y="63"/>
                      </a:lnTo>
                      <a:lnTo>
                        <a:pt x="122" y="63"/>
                      </a:lnTo>
                      <a:lnTo>
                        <a:pt x="123" y="63"/>
                      </a:lnTo>
                      <a:lnTo>
                        <a:pt x="123" y="62"/>
                      </a:lnTo>
                      <a:lnTo>
                        <a:pt x="123" y="61"/>
                      </a:lnTo>
                      <a:lnTo>
                        <a:pt x="124" y="61"/>
                      </a:lnTo>
                      <a:lnTo>
                        <a:pt x="125" y="61"/>
                      </a:lnTo>
                      <a:lnTo>
                        <a:pt x="126" y="60"/>
                      </a:lnTo>
                      <a:lnTo>
                        <a:pt x="126" y="61"/>
                      </a:lnTo>
                      <a:lnTo>
                        <a:pt x="127" y="61"/>
                      </a:lnTo>
                      <a:lnTo>
                        <a:pt x="128" y="62"/>
                      </a:lnTo>
                      <a:lnTo>
                        <a:pt x="128" y="63"/>
                      </a:lnTo>
                      <a:lnTo>
                        <a:pt x="129" y="63"/>
                      </a:lnTo>
                      <a:lnTo>
                        <a:pt x="130" y="63"/>
                      </a:lnTo>
                      <a:lnTo>
                        <a:pt x="131" y="62"/>
                      </a:lnTo>
                      <a:lnTo>
                        <a:pt x="132" y="61"/>
                      </a:lnTo>
                      <a:lnTo>
                        <a:pt x="133" y="61"/>
                      </a:lnTo>
                      <a:lnTo>
                        <a:pt x="133" y="60"/>
                      </a:lnTo>
                      <a:lnTo>
                        <a:pt x="133" y="59"/>
                      </a:lnTo>
                      <a:lnTo>
                        <a:pt x="132" y="59"/>
                      </a:lnTo>
                      <a:lnTo>
                        <a:pt x="134" y="57"/>
                      </a:lnTo>
                      <a:lnTo>
                        <a:pt x="137" y="56"/>
                      </a:lnTo>
                      <a:lnTo>
                        <a:pt x="139" y="55"/>
                      </a:lnTo>
                      <a:lnTo>
                        <a:pt x="140" y="62"/>
                      </a:lnTo>
                      <a:lnTo>
                        <a:pt x="140" y="63"/>
                      </a:lnTo>
                      <a:lnTo>
                        <a:pt x="144" y="60"/>
                      </a:lnTo>
                      <a:lnTo>
                        <a:pt x="147" y="60"/>
                      </a:lnTo>
                      <a:lnTo>
                        <a:pt x="150" y="59"/>
                      </a:lnTo>
                      <a:lnTo>
                        <a:pt x="151" y="59"/>
                      </a:lnTo>
                      <a:lnTo>
                        <a:pt x="151" y="60"/>
                      </a:lnTo>
                      <a:lnTo>
                        <a:pt x="150" y="60"/>
                      </a:lnTo>
                      <a:lnTo>
                        <a:pt x="151" y="61"/>
                      </a:lnTo>
                      <a:lnTo>
                        <a:pt x="151" y="62"/>
                      </a:lnTo>
                      <a:lnTo>
                        <a:pt x="152" y="62"/>
                      </a:lnTo>
                      <a:lnTo>
                        <a:pt x="152" y="61"/>
                      </a:lnTo>
                      <a:lnTo>
                        <a:pt x="153" y="61"/>
                      </a:lnTo>
                      <a:lnTo>
                        <a:pt x="154" y="62"/>
                      </a:lnTo>
                      <a:lnTo>
                        <a:pt x="154" y="63"/>
                      </a:lnTo>
                      <a:lnTo>
                        <a:pt x="154" y="64"/>
                      </a:lnTo>
                      <a:lnTo>
                        <a:pt x="154" y="65"/>
                      </a:lnTo>
                      <a:lnTo>
                        <a:pt x="154" y="66"/>
                      </a:lnTo>
                      <a:lnTo>
                        <a:pt x="155" y="66"/>
                      </a:lnTo>
                      <a:lnTo>
                        <a:pt x="155" y="67"/>
                      </a:lnTo>
                      <a:lnTo>
                        <a:pt x="156" y="66"/>
                      </a:lnTo>
                      <a:lnTo>
                        <a:pt x="157" y="66"/>
                      </a:lnTo>
                      <a:lnTo>
                        <a:pt x="157" y="67"/>
                      </a:lnTo>
                      <a:lnTo>
                        <a:pt x="157" y="68"/>
                      </a:lnTo>
                      <a:lnTo>
                        <a:pt x="157" y="69"/>
                      </a:lnTo>
                      <a:lnTo>
                        <a:pt x="156" y="70"/>
                      </a:lnTo>
                      <a:lnTo>
                        <a:pt x="154" y="71"/>
                      </a:lnTo>
                      <a:lnTo>
                        <a:pt x="154" y="72"/>
                      </a:lnTo>
                      <a:lnTo>
                        <a:pt x="155" y="73"/>
                      </a:lnTo>
                      <a:lnTo>
                        <a:pt x="154" y="73"/>
                      </a:lnTo>
                      <a:lnTo>
                        <a:pt x="154" y="74"/>
                      </a:lnTo>
                      <a:lnTo>
                        <a:pt x="154" y="75"/>
                      </a:lnTo>
                      <a:lnTo>
                        <a:pt x="154" y="76"/>
                      </a:lnTo>
                      <a:lnTo>
                        <a:pt x="154" y="77"/>
                      </a:lnTo>
                      <a:lnTo>
                        <a:pt x="154" y="78"/>
                      </a:lnTo>
                      <a:lnTo>
                        <a:pt x="155" y="78"/>
                      </a:lnTo>
                      <a:lnTo>
                        <a:pt x="155" y="79"/>
                      </a:lnTo>
                      <a:lnTo>
                        <a:pt x="156" y="79"/>
                      </a:lnTo>
                      <a:lnTo>
                        <a:pt x="157" y="79"/>
                      </a:lnTo>
                      <a:lnTo>
                        <a:pt x="157" y="80"/>
                      </a:lnTo>
                      <a:lnTo>
                        <a:pt x="158" y="80"/>
                      </a:lnTo>
                      <a:lnTo>
                        <a:pt x="158" y="79"/>
                      </a:lnTo>
                      <a:lnTo>
                        <a:pt x="159" y="79"/>
                      </a:lnTo>
                      <a:lnTo>
                        <a:pt x="160" y="79"/>
                      </a:lnTo>
                      <a:lnTo>
                        <a:pt x="160" y="78"/>
                      </a:lnTo>
                      <a:lnTo>
                        <a:pt x="160" y="77"/>
                      </a:lnTo>
                      <a:lnTo>
                        <a:pt x="159" y="77"/>
                      </a:lnTo>
                      <a:lnTo>
                        <a:pt x="159" y="76"/>
                      </a:lnTo>
                      <a:lnTo>
                        <a:pt x="160" y="76"/>
                      </a:lnTo>
                      <a:lnTo>
                        <a:pt x="161" y="76"/>
                      </a:lnTo>
                      <a:lnTo>
                        <a:pt x="162" y="76"/>
                      </a:lnTo>
                      <a:lnTo>
                        <a:pt x="163" y="77"/>
                      </a:lnTo>
                      <a:lnTo>
                        <a:pt x="164" y="77"/>
                      </a:lnTo>
                      <a:lnTo>
                        <a:pt x="165" y="77"/>
                      </a:lnTo>
                      <a:lnTo>
                        <a:pt x="166" y="77"/>
                      </a:lnTo>
                      <a:lnTo>
                        <a:pt x="167" y="78"/>
                      </a:lnTo>
                      <a:lnTo>
                        <a:pt x="168" y="77"/>
                      </a:lnTo>
                      <a:lnTo>
                        <a:pt x="169" y="76"/>
                      </a:lnTo>
                      <a:lnTo>
                        <a:pt x="170" y="77"/>
                      </a:lnTo>
                      <a:lnTo>
                        <a:pt x="170" y="76"/>
                      </a:lnTo>
                      <a:lnTo>
                        <a:pt x="170" y="75"/>
                      </a:lnTo>
                      <a:lnTo>
                        <a:pt x="170" y="74"/>
                      </a:lnTo>
                      <a:lnTo>
                        <a:pt x="172" y="73"/>
                      </a:lnTo>
                      <a:lnTo>
                        <a:pt x="172" y="72"/>
                      </a:lnTo>
                      <a:lnTo>
                        <a:pt x="172" y="71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2" y="70"/>
                      </a:lnTo>
                      <a:lnTo>
                        <a:pt x="172" y="69"/>
                      </a:lnTo>
                      <a:lnTo>
                        <a:pt x="173" y="69"/>
                      </a:lnTo>
                      <a:lnTo>
                        <a:pt x="174" y="68"/>
                      </a:lnTo>
                      <a:lnTo>
                        <a:pt x="175" y="67"/>
                      </a:lnTo>
                      <a:lnTo>
                        <a:pt x="175" y="66"/>
                      </a:lnTo>
                      <a:lnTo>
                        <a:pt x="175" y="65"/>
                      </a:lnTo>
                      <a:lnTo>
                        <a:pt x="175" y="64"/>
                      </a:lnTo>
                      <a:lnTo>
                        <a:pt x="174" y="63"/>
                      </a:lnTo>
                      <a:lnTo>
                        <a:pt x="173" y="63"/>
                      </a:lnTo>
                      <a:lnTo>
                        <a:pt x="173" y="62"/>
                      </a:lnTo>
                      <a:lnTo>
                        <a:pt x="172" y="62"/>
                      </a:lnTo>
                      <a:lnTo>
                        <a:pt x="171" y="61"/>
                      </a:lnTo>
                      <a:lnTo>
                        <a:pt x="171" y="60"/>
                      </a:lnTo>
                      <a:lnTo>
                        <a:pt x="172" y="59"/>
                      </a:lnTo>
                      <a:lnTo>
                        <a:pt x="172" y="58"/>
                      </a:lnTo>
                      <a:lnTo>
                        <a:pt x="172" y="57"/>
                      </a:lnTo>
                      <a:lnTo>
                        <a:pt x="172" y="56"/>
                      </a:lnTo>
                      <a:lnTo>
                        <a:pt x="173" y="56"/>
                      </a:lnTo>
                      <a:lnTo>
                        <a:pt x="173" y="55"/>
                      </a:lnTo>
                      <a:lnTo>
                        <a:pt x="173" y="54"/>
                      </a:lnTo>
                      <a:lnTo>
                        <a:pt x="174" y="53"/>
                      </a:lnTo>
                      <a:lnTo>
                        <a:pt x="174" y="52"/>
                      </a:lnTo>
                      <a:lnTo>
                        <a:pt x="174" y="51"/>
                      </a:lnTo>
                      <a:lnTo>
                        <a:pt x="175" y="51"/>
                      </a:lnTo>
                      <a:lnTo>
                        <a:pt x="176" y="52"/>
                      </a:lnTo>
                      <a:lnTo>
                        <a:pt x="177" y="52"/>
                      </a:lnTo>
                      <a:lnTo>
                        <a:pt x="177" y="53"/>
                      </a:lnTo>
                      <a:lnTo>
                        <a:pt x="178" y="53"/>
                      </a:lnTo>
                      <a:lnTo>
                        <a:pt x="178" y="54"/>
                      </a:lnTo>
                      <a:lnTo>
                        <a:pt x="179" y="55"/>
                      </a:lnTo>
                      <a:lnTo>
                        <a:pt x="179" y="54"/>
                      </a:lnTo>
                      <a:lnTo>
                        <a:pt x="180" y="54"/>
                      </a:lnTo>
                      <a:lnTo>
                        <a:pt x="181" y="55"/>
                      </a:lnTo>
                      <a:lnTo>
                        <a:pt x="181" y="54"/>
                      </a:lnTo>
                      <a:lnTo>
                        <a:pt x="180" y="54"/>
                      </a:lnTo>
                      <a:lnTo>
                        <a:pt x="180" y="53"/>
                      </a:lnTo>
                      <a:lnTo>
                        <a:pt x="181" y="53"/>
                      </a:lnTo>
                      <a:lnTo>
                        <a:pt x="180" y="53"/>
                      </a:lnTo>
                      <a:lnTo>
                        <a:pt x="181" y="52"/>
                      </a:lnTo>
                      <a:lnTo>
                        <a:pt x="181" y="51"/>
                      </a:lnTo>
                      <a:lnTo>
                        <a:pt x="181" y="49"/>
                      </a:lnTo>
                      <a:lnTo>
                        <a:pt x="180" y="49"/>
                      </a:lnTo>
                      <a:lnTo>
                        <a:pt x="179" y="48"/>
                      </a:lnTo>
                      <a:lnTo>
                        <a:pt x="180" y="48"/>
                      </a:lnTo>
                      <a:lnTo>
                        <a:pt x="179" y="48"/>
                      </a:lnTo>
                      <a:lnTo>
                        <a:pt x="179" y="47"/>
                      </a:lnTo>
                      <a:lnTo>
                        <a:pt x="178" y="47"/>
                      </a:lnTo>
                      <a:lnTo>
                        <a:pt x="178" y="46"/>
                      </a:lnTo>
                      <a:lnTo>
                        <a:pt x="177" y="45"/>
                      </a:lnTo>
                      <a:lnTo>
                        <a:pt x="176" y="45"/>
                      </a:lnTo>
                      <a:lnTo>
                        <a:pt x="175" y="44"/>
                      </a:lnTo>
                      <a:lnTo>
                        <a:pt x="174" y="44"/>
                      </a:lnTo>
                      <a:lnTo>
                        <a:pt x="174" y="43"/>
                      </a:lnTo>
                      <a:lnTo>
                        <a:pt x="175" y="43"/>
                      </a:lnTo>
                      <a:lnTo>
                        <a:pt x="175" y="42"/>
                      </a:lnTo>
                      <a:lnTo>
                        <a:pt x="174" y="41"/>
                      </a:lnTo>
                      <a:lnTo>
                        <a:pt x="175" y="41"/>
                      </a:lnTo>
                      <a:lnTo>
                        <a:pt x="174" y="40"/>
                      </a:lnTo>
                      <a:lnTo>
                        <a:pt x="175" y="40"/>
                      </a:lnTo>
                      <a:lnTo>
                        <a:pt x="175" y="39"/>
                      </a:lnTo>
                      <a:lnTo>
                        <a:pt x="175" y="38"/>
                      </a:lnTo>
                      <a:lnTo>
                        <a:pt x="176" y="37"/>
                      </a:lnTo>
                      <a:lnTo>
                        <a:pt x="177" y="36"/>
                      </a:lnTo>
                      <a:lnTo>
                        <a:pt x="177" y="35"/>
                      </a:lnTo>
                      <a:lnTo>
                        <a:pt x="177" y="34"/>
                      </a:lnTo>
                      <a:lnTo>
                        <a:pt x="177" y="33"/>
                      </a:lnTo>
                      <a:lnTo>
                        <a:pt x="183" y="34"/>
                      </a:lnTo>
                      <a:lnTo>
                        <a:pt x="186" y="29"/>
                      </a:lnTo>
                      <a:lnTo>
                        <a:pt x="189" y="31"/>
                      </a:lnTo>
                      <a:lnTo>
                        <a:pt x="189" y="30"/>
                      </a:lnTo>
                      <a:lnTo>
                        <a:pt x="190" y="30"/>
                      </a:lnTo>
                      <a:lnTo>
                        <a:pt x="191" y="30"/>
                      </a:lnTo>
                      <a:lnTo>
                        <a:pt x="191" y="29"/>
                      </a:lnTo>
                      <a:lnTo>
                        <a:pt x="192" y="29"/>
                      </a:lnTo>
                      <a:lnTo>
                        <a:pt x="193" y="29"/>
                      </a:lnTo>
                      <a:lnTo>
                        <a:pt x="194" y="30"/>
                      </a:lnTo>
                      <a:lnTo>
                        <a:pt x="194" y="31"/>
                      </a:lnTo>
                      <a:lnTo>
                        <a:pt x="195" y="31"/>
                      </a:lnTo>
                      <a:lnTo>
                        <a:pt x="195" y="32"/>
                      </a:lnTo>
                      <a:lnTo>
                        <a:pt x="195" y="33"/>
                      </a:lnTo>
                      <a:lnTo>
                        <a:pt x="194" y="35"/>
                      </a:lnTo>
                      <a:lnTo>
                        <a:pt x="193" y="36"/>
                      </a:lnTo>
                      <a:lnTo>
                        <a:pt x="193" y="37"/>
                      </a:lnTo>
                      <a:lnTo>
                        <a:pt x="193" y="38"/>
                      </a:lnTo>
                      <a:lnTo>
                        <a:pt x="194" y="38"/>
                      </a:lnTo>
                      <a:lnTo>
                        <a:pt x="195" y="38"/>
                      </a:lnTo>
                      <a:lnTo>
                        <a:pt x="195" y="39"/>
                      </a:lnTo>
                      <a:lnTo>
                        <a:pt x="196" y="39"/>
                      </a:lnTo>
                      <a:lnTo>
                        <a:pt x="196" y="40"/>
                      </a:lnTo>
                      <a:lnTo>
                        <a:pt x="196" y="41"/>
                      </a:lnTo>
                      <a:lnTo>
                        <a:pt x="198" y="41"/>
                      </a:lnTo>
                      <a:lnTo>
                        <a:pt x="202" y="41"/>
                      </a:lnTo>
                      <a:lnTo>
                        <a:pt x="204" y="42"/>
                      </a:lnTo>
                      <a:lnTo>
                        <a:pt x="205" y="42"/>
                      </a:lnTo>
                      <a:lnTo>
                        <a:pt x="207" y="43"/>
                      </a:lnTo>
                      <a:lnTo>
                        <a:pt x="208" y="43"/>
                      </a:lnTo>
                      <a:lnTo>
                        <a:pt x="208" y="42"/>
                      </a:lnTo>
                      <a:lnTo>
                        <a:pt x="209" y="42"/>
                      </a:lnTo>
                      <a:lnTo>
                        <a:pt x="209" y="41"/>
                      </a:lnTo>
                      <a:lnTo>
                        <a:pt x="210" y="42"/>
                      </a:lnTo>
                      <a:lnTo>
                        <a:pt x="210" y="43"/>
                      </a:lnTo>
                      <a:lnTo>
                        <a:pt x="210" y="44"/>
                      </a:lnTo>
                      <a:lnTo>
                        <a:pt x="210" y="45"/>
                      </a:lnTo>
                      <a:lnTo>
                        <a:pt x="211" y="45"/>
                      </a:lnTo>
                      <a:lnTo>
                        <a:pt x="210" y="44"/>
                      </a:lnTo>
                      <a:lnTo>
                        <a:pt x="211" y="44"/>
                      </a:lnTo>
                      <a:lnTo>
                        <a:pt x="211" y="43"/>
                      </a:lnTo>
                      <a:lnTo>
                        <a:pt x="212" y="43"/>
                      </a:lnTo>
                      <a:lnTo>
                        <a:pt x="212" y="44"/>
                      </a:lnTo>
                      <a:lnTo>
                        <a:pt x="213" y="44"/>
                      </a:lnTo>
                      <a:lnTo>
                        <a:pt x="213" y="45"/>
                      </a:lnTo>
                      <a:lnTo>
                        <a:pt x="213" y="44"/>
                      </a:lnTo>
                      <a:lnTo>
                        <a:pt x="214" y="45"/>
                      </a:lnTo>
                      <a:lnTo>
                        <a:pt x="214" y="46"/>
                      </a:lnTo>
                      <a:lnTo>
                        <a:pt x="215" y="46"/>
                      </a:lnTo>
                      <a:lnTo>
                        <a:pt x="215" y="47"/>
                      </a:lnTo>
                      <a:lnTo>
                        <a:pt x="216" y="48"/>
                      </a:lnTo>
                      <a:lnTo>
                        <a:pt x="217" y="48"/>
                      </a:lnTo>
                      <a:lnTo>
                        <a:pt x="218" y="48"/>
                      </a:lnTo>
                      <a:lnTo>
                        <a:pt x="219" y="48"/>
                      </a:lnTo>
                      <a:lnTo>
                        <a:pt x="223" y="49"/>
                      </a:lnTo>
                      <a:lnTo>
                        <a:pt x="224" y="49"/>
                      </a:lnTo>
                      <a:lnTo>
                        <a:pt x="227" y="49"/>
                      </a:lnTo>
                      <a:lnTo>
                        <a:pt x="229" y="49"/>
                      </a:lnTo>
                      <a:lnTo>
                        <a:pt x="233" y="49"/>
                      </a:lnTo>
                      <a:lnTo>
                        <a:pt x="234" y="49"/>
                      </a:lnTo>
                      <a:lnTo>
                        <a:pt x="235" y="49"/>
                      </a:lnTo>
                      <a:lnTo>
                        <a:pt x="236" y="49"/>
                      </a:lnTo>
                      <a:lnTo>
                        <a:pt x="237" y="49"/>
                      </a:lnTo>
                      <a:lnTo>
                        <a:pt x="238" y="49"/>
                      </a:lnTo>
                      <a:lnTo>
                        <a:pt x="239" y="48"/>
                      </a:lnTo>
                      <a:lnTo>
                        <a:pt x="240" y="48"/>
                      </a:lnTo>
                      <a:lnTo>
                        <a:pt x="241" y="48"/>
                      </a:lnTo>
                      <a:lnTo>
                        <a:pt x="242" y="48"/>
                      </a:lnTo>
                      <a:lnTo>
                        <a:pt x="243" y="48"/>
                      </a:lnTo>
                      <a:lnTo>
                        <a:pt x="244" y="49"/>
                      </a:lnTo>
                      <a:lnTo>
                        <a:pt x="245" y="49"/>
                      </a:lnTo>
                      <a:lnTo>
                        <a:pt x="246" y="49"/>
                      </a:lnTo>
                      <a:lnTo>
                        <a:pt x="246" y="50"/>
                      </a:lnTo>
                      <a:lnTo>
                        <a:pt x="246" y="51"/>
                      </a:lnTo>
                      <a:lnTo>
                        <a:pt x="247" y="51"/>
                      </a:lnTo>
                      <a:lnTo>
                        <a:pt x="247" y="52"/>
                      </a:lnTo>
                      <a:lnTo>
                        <a:pt x="248" y="52"/>
                      </a:lnTo>
                      <a:lnTo>
                        <a:pt x="249" y="52"/>
                      </a:lnTo>
                      <a:lnTo>
                        <a:pt x="249" y="51"/>
                      </a:lnTo>
                      <a:lnTo>
                        <a:pt x="250" y="51"/>
                      </a:lnTo>
                      <a:lnTo>
                        <a:pt x="250" y="52"/>
                      </a:lnTo>
                      <a:lnTo>
                        <a:pt x="250" y="51"/>
                      </a:lnTo>
                      <a:lnTo>
                        <a:pt x="251" y="52"/>
                      </a:lnTo>
                      <a:lnTo>
                        <a:pt x="251" y="51"/>
                      </a:lnTo>
                      <a:lnTo>
                        <a:pt x="252" y="52"/>
                      </a:lnTo>
                      <a:lnTo>
                        <a:pt x="252" y="51"/>
                      </a:lnTo>
                      <a:lnTo>
                        <a:pt x="252" y="52"/>
                      </a:lnTo>
                      <a:lnTo>
                        <a:pt x="253" y="52"/>
                      </a:lnTo>
                      <a:lnTo>
                        <a:pt x="254" y="52"/>
                      </a:lnTo>
                      <a:lnTo>
                        <a:pt x="255" y="53"/>
                      </a:lnTo>
                      <a:lnTo>
                        <a:pt x="255" y="52"/>
                      </a:lnTo>
                      <a:lnTo>
                        <a:pt x="256" y="52"/>
                      </a:lnTo>
                      <a:lnTo>
                        <a:pt x="257" y="52"/>
                      </a:lnTo>
                      <a:lnTo>
                        <a:pt x="257" y="53"/>
                      </a:lnTo>
                      <a:lnTo>
                        <a:pt x="257" y="52"/>
                      </a:lnTo>
                      <a:lnTo>
                        <a:pt x="258" y="52"/>
                      </a:lnTo>
                      <a:lnTo>
                        <a:pt x="258" y="53"/>
                      </a:lnTo>
                      <a:lnTo>
                        <a:pt x="259" y="53"/>
                      </a:lnTo>
                      <a:lnTo>
                        <a:pt x="260" y="53"/>
                      </a:lnTo>
                      <a:lnTo>
                        <a:pt x="261" y="54"/>
                      </a:lnTo>
                      <a:lnTo>
                        <a:pt x="262" y="55"/>
                      </a:lnTo>
                      <a:lnTo>
                        <a:pt x="262" y="56"/>
                      </a:lnTo>
                      <a:lnTo>
                        <a:pt x="262" y="57"/>
                      </a:lnTo>
                      <a:lnTo>
                        <a:pt x="263" y="57"/>
                      </a:lnTo>
                      <a:lnTo>
                        <a:pt x="264" y="57"/>
                      </a:lnTo>
                      <a:lnTo>
                        <a:pt x="264" y="58"/>
                      </a:lnTo>
                      <a:lnTo>
                        <a:pt x="265" y="58"/>
                      </a:lnTo>
                      <a:lnTo>
                        <a:pt x="266" y="58"/>
                      </a:lnTo>
                      <a:lnTo>
                        <a:pt x="270" y="59"/>
                      </a:lnTo>
                      <a:lnTo>
                        <a:pt x="272" y="58"/>
                      </a:lnTo>
                      <a:lnTo>
                        <a:pt x="273" y="59"/>
                      </a:lnTo>
                      <a:lnTo>
                        <a:pt x="274" y="58"/>
                      </a:lnTo>
                      <a:lnTo>
                        <a:pt x="274" y="57"/>
                      </a:lnTo>
                      <a:lnTo>
                        <a:pt x="274" y="58"/>
                      </a:lnTo>
                      <a:lnTo>
                        <a:pt x="275" y="58"/>
                      </a:lnTo>
                      <a:lnTo>
                        <a:pt x="275" y="59"/>
                      </a:lnTo>
                      <a:lnTo>
                        <a:pt x="276" y="60"/>
                      </a:lnTo>
                      <a:lnTo>
                        <a:pt x="277" y="60"/>
                      </a:lnTo>
                      <a:lnTo>
                        <a:pt x="277" y="61"/>
                      </a:lnTo>
                      <a:lnTo>
                        <a:pt x="278" y="61"/>
                      </a:lnTo>
                      <a:lnTo>
                        <a:pt x="279" y="61"/>
                      </a:lnTo>
                      <a:lnTo>
                        <a:pt x="280" y="61"/>
                      </a:lnTo>
                      <a:lnTo>
                        <a:pt x="280" y="60"/>
                      </a:lnTo>
                      <a:lnTo>
                        <a:pt x="281" y="60"/>
                      </a:lnTo>
                      <a:lnTo>
                        <a:pt x="282" y="59"/>
                      </a:lnTo>
                      <a:lnTo>
                        <a:pt x="282" y="58"/>
                      </a:lnTo>
                      <a:lnTo>
                        <a:pt x="283" y="58"/>
                      </a:lnTo>
                      <a:lnTo>
                        <a:pt x="284" y="57"/>
                      </a:lnTo>
                      <a:lnTo>
                        <a:pt x="284" y="58"/>
                      </a:lnTo>
                      <a:lnTo>
                        <a:pt x="285" y="58"/>
                      </a:lnTo>
                      <a:lnTo>
                        <a:pt x="286" y="59"/>
                      </a:lnTo>
                      <a:lnTo>
                        <a:pt x="286" y="60"/>
                      </a:lnTo>
                      <a:lnTo>
                        <a:pt x="287" y="60"/>
                      </a:lnTo>
                      <a:lnTo>
                        <a:pt x="288" y="60"/>
                      </a:lnTo>
                      <a:lnTo>
                        <a:pt x="289" y="59"/>
                      </a:lnTo>
                      <a:lnTo>
                        <a:pt x="289" y="58"/>
                      </a:lnTo>
                      <a:lnTo>
                        <a:pt x="290" y="58"/>
                      </a:lnTo>
                      <a:lnTo>
                        <a:pt x="290" y="59"/>
                      </a:lnTo>
                      <a:lnTo>
                        <a:pt x="291" y="58"/>
                      </a:lnTo>
                      <a:lnTo>
                        <a:pt x="292" y="58"/>
                      </a:lnTo>
                      <a:lnTo>
                        <a:pt x="293" y="58"/>
                      </a:lnTo>
                      <a:lnTo>
                        <a:pt x="293" y="57"/>
                      </a:lnTo>
                      <a:lnTo>
                        <a:pt x="294" y="57"/>
                      </a:lnTo>
                      <a:lnTo>
                        <a:pt x="294" y="58"/>
                      </a:lnTo>
                      <a:lnTo>
                        <a:pt x="294" y="59"/>
                      </a:lnTo>
                      <a:lnTo>
                        <a:pt x="294" y="63"/>
                      </a:lnTo>
                      <a:lnTo>
                        <a:pt x="293" y="66"/>
                      </a:lnTo>
                      <a:lnTo>
                        <a:pt x="293" y="67"/>
                      </a:lnTo>
                      <a:lnTo>
                        <a:pt x="293" y="70"/>
                      </a:lnTo>
                      <a:lnTo>
                        <a:pt x="294" y="72"/>
                      </a:lnTo>
                      <a:lnTo>
                        <a:pt x="294" y="73"/>
                      </a:lnTo>
                      <a:lnTo>
                        <a:pt x="295" y="73"/>
                      </a:lnTo>
                      <a:lnTo>
                        <a:pt x="295" y="74"/>
                      </a:lnTo>
                      <a:lnTo>
                        <a:pt x="295" y="75"/>
                      </a:lnTo>
                      <a:lnTo>
                        <a:pt x="295" y="76"/>
                      </a:lnTo>
                      <a:lnTo>
                        <a:pt x="295" y="77"/>
                      </a:lnTo>
                      <a:lnTo>
                        <a:pt x="295" y="78"/>
                      </a:lnTo>
                      <a:lnTo>
                        <a:pt x="294" y="79"/>
                      </a:lnTo>
                      <a:lnTo>
                        <a:pt x="295" y="79"/>
                      </a:lnTo>
                      <a:lnTo>
                        <a:pt x="295" y="80"/>
                      </a:lnTo>
                      <a:lnTo>
                        <a:pt x="295" y="81"/>
                      </a:lnTo>
                      <a:lnTo>
                        <a:pt x="296" y="81"/>
                      </a:lnTo>
                      <a:lnTo>
                        <a:pt x="296" y="82"/>
                      </a:lnTo>
                      <a:lnTo>
                        <a:pt x="296" y="83"/>
                      </a:lnTo>
                      <a:lnTo>
                        <a:pt x="296" y="84"/>
                      </a:lnTo>
                      <a:lnTo>
                        <a:pt x="296" y="86"/>
                      </a:lnTo>
                      <a:lnTo>
                        <a:pt x="296" y="87"/>
                      </a:lnTo>
                      <a:lnTo>
                        <a:pt x="296" y="88"/>
                      </a:lnTo>
                      <a:lnTo>
                        <a:pt x="297" y="88"/>
                      </a:lnTo>
                      <a:lnTo>
                        <a:pt x="297" y="89"/>
                      </a:lnTo>
                      <a:lnTo>
                        <a:pt x="298" y="90"/>
                      </a:lnTo>
                      <a:lnTo>
                        <a:pt x="299" y="91"/>
                      </a:lnTo>
                      <a:lnTo>
                        <a:pt x="300" y="91"/>
                      </a:lnTo>
                      <a:lnTo>
                        <a:pt x="299" y="92"/>
                      </a:lnTo>
                      <a:lnTo>
                        <a:pt x="299" y="93"/>
                      </a:lnTo>
                      <a:lnTo>
                        <a:pt x="299" y="94"/>
                      </a:lnTo>
                      <a:lnTo>
                        <a:pt x="299" y="96"/>
                      </a:lnTo>
                      <a:lnTo>
                        <a:pt x="299" y="97"/>
                      </a:lnTo>
                      <a:lnTo>
                        <a:pt x="300" y="97"/>
                      </a:lnTo>
                      <a:lnTo>
                        <a:pt x="299" y="97"/>
                      </a:lnTo>
                      <a:lnTo>
                        <a:pt x="298" y="97"/>
                      </a:lnTo>
                      <a:lnTo>
                        <a:pt x="298" y="98"/>
                      </a:lnTo>
                      <a:lnTo>
                        <a:pt x="298" y="100"/>
                      </a:lnTo>
                      <a:lnTo>
                        <a:pt x="299" y="101"/>
                      </a:lnTo>
                      <a:lnTo>
                        <a:pt x="300" y="100"/>
                      </a:lnTo>
                      <a:lnTo>
                        <a:pt x="300" y="99"/>
                      </a:lnTo>
                      <a:lnTo>
                        <a:pt x="301" y="99"/>
                      </a:lnTo>
                      <a:lnTo>
                        <a:pt x="301" y="98"/>
                      </a:lnTo>
                      <a:lnTo>
                        <a:pt x="301" y="97"/>
                      </a:lnTo>
                      <a:lnTo>
                        <a:pt x="300" y="97"/>
                      </a:lnTo>
                      <a:lnTo>
                        <a:pt x="301" y="97"/>
                      </a:lnTo>
                      <a:lnTo>
                        <a:pt x="301" y="100"/>
                      </a:lnTo>
                      <a:lnTo>
                        <a:pt x="301" y="101"/>
                      </a:lnTo>
                      <a:lnTo>
                        <a:pt x="301" y="102"/>
                      </a:lnTo>
                      <a:lnTo>
                        <a:pt x="300" y="103"/>
                      </a:lnTo>
                      <a:lnTo>
                        <a:pt x="300" y="104"/>
                      </a:lnTo>
                      <a:lnTo>
                        <a:pt x="300" y="105"/>
                      </a:lnTo>
                      <a:lnTo>
                        <a:pt x="301" y="105"/>
                      </a:lnTo>
                      <a:lnTo>
                        <a:pt x="300" y="107"/>
                      </a:lnTo>
                      <a:lnTo>
                        <a:pt x="301" y="108"/>
                      </a:lnTo>
                      <a:lnTo>
                        <a:pt x="301" y="109"/>
                      </a:lnTo>
                      <a:lnTo>
                        <a:pt x="301" y="110"/>
                      </a:lnTo>
                      <a:lnTo>
                        <a:pt x="302" y="111"/>
                      </a:lnTo>
                      <a:lnTo>
                        <a:pt x="303" y="111"/>
                      </a:lnTo>
                      <a:lnTo>
                        <a:pt x="303" y="112"/>
                      </a:lnTo>
                      <a:lnTo>
                        <a:pt x="303" y="113"/>
                      </a:lnTo>
                      <a:lnTo>
                        <a:pt x="303" y="115"/>
                      </a:lnTo>
                      <a:lnTo>
                        <a:pt x="302" y="116"/>
                      </a:lnTo>
                      <a:lnTo>
                        <a:pt x="302" y="118"/>
                      </a:lnTo>
                      <a:lnTo>
                        <a:pt x="301" y="118"/>
                      </a:lnTo>
                      <a:lnTo>
                        <a:pt x="301" y="119"/>
                      </a:lnTo>
                      <a:lnTo>
                        <a:pt x="301" y="120"/>
                      </a:lnTo>
                      <a:lnTo>
                        <a:pt x="302" y="122"/>
                      </a:lnTo>
                      <a:lnTo>
                        <a:pt x="301" y="123"/>
                      </a:lnTo>
                      <a:lnTo>
                        <a:pt x="302" y="123"/>
                      </a:lnTo>
                      <a:lnTo>
                        <a:pt x="301" y="124"/>
                      </a:lnTo>
                      <a:lnTo>
                        <a:pt x="301" y="125"/>
                      </a:lnTo>
                      <a:lnTo>
                        <a:pt x="302" y="125"/>
                      </a:lnTo>
                      <a:lnTo>
                        <a:pt x="301" y="125"/>
                      </a:lnTo>
                      <a:lnTo>
                        <a:pt x="302" y="125"/>
                      </a:lnTo>
                      <a:lnTo>
                        <a:pt x="302" y="126"/>
                      </a:lnTo>
                      <a:lnTo>
                        <a:pt x="301" y="127"/>
                      </a:lnTo>
                      <a:lnTo>
                        <a:pt x="301" y="128"/>
                      </a:lnTo>
                      <a:lnTo>
                        <a:pt x="301" y="129"/>
                      </a:lnTo>
                      <a:lnTo>
                        <a:pt x="301" y="130"/>
                      </a:lnTo>
                      <a:lnTo>
                        <a:pt x="300" y="132"/>
                      </a:lnTo>
                      <a:lnTo>
                        <a:pt x="300" y="133"/>
                      </a:lnTo>
                      <a:lnTo>
                        <a:pt x="300" y="134"/>
                      </a:lnTo>
                      <a:lnTo>
                        <a:pt x="300" y="135"/>
                      </a:lnTo>
                      <a:lnTo>
                        <a:pt x="300" y="136"/>
                      </a:lnTo>
                      <a:lnTo>
                        <a:pt x="300" y="137"/>
                      </a:lnTo>
                      <a:lnTo>
                        <a:pt x="299" y="137"/>
                      </a:lnTo>
                      <a:lnTo>
                        <a:pt x="299" y="138"/>
                      </a:lnTo>
                      <a:lnTo>
                        <a:pt x="299" y="140"/>
                      </a:lnTo>
                      <a:lnTo>
                        <a:pt x="299" y="141"/>
                      </a:lnTo>
                      <a:lnTo>
                        <a:pt x="298" y="143"/>
                      </a:lnTo>
                      <a:lnTo>
                        <a:pt x="297" y="143"/>
                      </a:lnTo>
                      <a:close/>
                      <a:moveTo>
                        <a:pt x="299" y="100"/>
                      </a:moveTo>
                      <a:lnTo>
                        <a:pt x="299" y="100"/>
                      </a:lnTo>
                      <a:lnTo>
                        <a:pt x="298" y="99"/>
                      </a:lnTo>
                      <a:lnTo>
                        <a:pt x="298" y="98"/>
                      </a:lnTo>
                      <a:lnTo>
                        <a:pt x="299" y="98"/>
                      </a:lnTo>
                      <a:lnTo>
                        <a:pt x="300" y="98"/>
                      </a:lnTo>
                      <a:lnTo>
                        <a:pt x="300" y="99"/>
                      </a:lnTo>
                      <a:lnTo>
                        <a:pt x="299" y="10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36" name="Freeform 5085"/>
                <p:cNvSpPr>
                  <a:spLocks/>
                </p:cNvSpPr>
                <p:nvPr/>
              </p:nvSpPr>
              <p:spPr bwMode="auto">
                <a:xfrm>
                  <a:off x="4613275" y="2116138"/>
                  <a:ext cx="501650" cy="647700"/>
                </a:xfrm>
                <a:custGeom>
                  <a:avLst/>
                  <a:gdLst>
                    <a:gd name="T0" fmla="*/ 2147483646 w 316"/>
                    <a:gd name="T1" fmla="*/ 2147483646 h 408"/>
                    <a:gd name="T2" fmla="*/ 2147483646 w 316"/>
                    <a:gd name="T3" fmla="*/ 2147483646 h 408"/>
                    <a:gd name="T4" fmla="*/ 2147483646 w 316"/>
                    <a:gd name="T5" fmla="*/ 2147483646 h 408"/>
                    <a:gd name="T6" fmla="*/ 2147483646 w 316"/>
                    <a:gd name="T7" fmla="*/ 2147483646 h 408"/>
                    <a:gd name="T8" fmla="*/ 2147483646 w 316"/>
                    <a:gd name="T9" fmla="*/ 2147483646 h 408"/>
                    <a:gd name="T10" fmla="*/ 2147483646 w 316"/>
                    <a:gd name="T11" fmla="*/ 2147483646 h 408"/>
                    <a:gd name="T12" fmla="*/ 2147483646 w 316"/>
                    <a:gd name="T13" fmla="*/ 2147483646 h 408"/>
                    <a:gd name="T14" fmla="*/ 2147483646 w 316"/>
                    <a:gd name="T15" fmla="*/ 2147483646 h 408"/>
                    <a:gd name="T16" fmla="*/ 2147483646 w 316"/>
                    <a:gd name="T17" fmla="*/ 2147483646 h 408"/>
                    <a:gd name="T18" fmla="*/ 2147483646 w 316"/>
                    <a:gd name="T19" fmla="*/ 2147483646 h 408"/>
                    <a:gd name="T20" fmla="*/ 2147483646 w 316"/>
                    <a:gd name="T21" fmla="*/ 2147483646 h 408"/>
                    <a:gd name="T22" fmla="*/ 2147483646 w 316"/>
                    <a:gd name="T23" fmla="*/ 2147483646 h 408"/>
                    <a:gd name="T24" fmla="*/ 2147483646 w 316"/>
                    <a:gd name="T25" fmla="*/ 2147483646 h 408"/>
                    <a:gd name="T26" fmla="*/ 2147483646 w 316"/>
                    <a:gd name="T27" fmla="*/ 2147483646 h 408"/>
                    <a:gd name="T28" fmla="*/ 2147483646 w 316"/>
                    <a:gd name="T29" fmla="*/ 2147483646 h 408"/>
                    <a:gd name="T30" fmla="*/ 2147483646 w 316"/>
                    <a:gd name="T31" fmla="*/ 2147483646 h 408"/>
                    <a:gd name="T32" fmla="*/ 2147483646 w 316"/>
                    <a:gd name="T33" fmla="*/ 2147483646 h 408"/>
                    <a:gd name="T34" fmla="*/ 2147483646 w 316"/>
                    <a:gd name="T35" fmla="*/ 2147483646 h 408"/>
                    <a:gd name="T36" fmla="*/ 2147483646 w 316"/>
                    <a:gd name="T37" fmla="*/ 2147483646 h 408"/>
                    <a:gd name="T38" fmla="*/ 2147483646 w 316"/>
                    <a:gd name="T39" fmla="*/ 2147483646 h 408"/>
                    <a:gd name="T40" fmla="*/ 2147483646 w 316"/>
                    <a:gd name="T41" fmla="*/ 2147483646 h 408"/>
                    <a:gd name="T42" fmla="*/ 2147483646 w 316"/>
                    <a:gd name="T43" fmla="*/ 2147483646 h 408"/>
                    <a:gd name="T44" fmla="*/ 2147483646 w 316"/>
                    <a:gd name="T45" fmla="*/ 2147483646 h 408"/>
                    <a:gd name="T46" fmla="*/ 2147483646 w 316"/>
                    <a:gd name="T47" fmla="*/ 2147483646 h 408"/>
                    <a:gd name="T48" fmla="*/ 2147483646 w 316"/>
                    <a:gd name="T49" fmla="*/ 2147483646 h 408"/>
                    <a:gd name="T50" fmla="*/ 2147483646 w 316"/>
                    <a:gd name="T51" fmla="*/ 2147483646 h 408"/>
                    <a:gd name="T52" fmla="*/ 2147483646 w 316"/>
                    <a:gd name="T53" fmla="*/ 2147483646 h 408"/>
                    <a:gd name="T54" fmla="*/ 2147483646 w 316"/>
                    <a:gd name="T55" fmla="*/ 2147483646 h 408"/>
                    <a:gd name="T56" fmla="*/ 2147483646 w 316"/>
                    <a:gd name="T57" fmla="*/ 2147483646 h 408"/>
                    <a:gd name="T58" fmla="*/ 2147483646 w 316"/>
                    <a:gd name="T59" fmla="*/ 0 h 408"/>
                    <a:gd name="T60" fmla="*/ 2147483646 w 316"/>
                    <a:gd name="T61" fmla="*/ 2147483646 h 408"/>
                    <a:gd name="T62" fmla="*/ 2147483646 w 316"/>
                    <a:gd name="T63" fmla="*/ 2147483646 h 408"/>
                    <a:gd name="T64" fmla="*/ 2147483646 w 316"/>
                    <a:gd name="T65" fmla="*/ 2147483646 h 408"/>
                    <a:gd name="T66" fmla="*/ 2147483646 w 316"/>
                    <a:gd name="T67" fmla="*/ 2147483646 h 408"/>
                    <a:gd name="T68" fmla="*/ 2147483646 w 316"/>
                    <a:gd name="T69" fmla="*/ 2147483646 h 408"/>
                    <a:gd name="T70" fmla="*/ 2147483646 w 316"/>
                    <a:gd name="T71" fmla="*/ 2147483646 h 408"/>
                    <a:gd name="T72" fmla="*/ 2147483646 w 316"/>
                    <a:gd name="T73" fmla="*/ 2147483646 h 408"/>
                    <a:gd name="T74" fmla="*/ 2147483646 w 316"/>
                    <a:gd name="T75" fmla="*/ 2147483646 h 408"/>
                    <a:gd name="T76" fmla="*/ 2147483646 w 316"/>
                    <a:gd name="T77" fmla="*/ 2147483646 h 408"/>
                    <a:gd name="T78" fmla="*/ 2147483646 w 316"/>
                    <a:gd name="T79" fmla="*/ 2147483646 h 408"/>
                    <a:gd name="T80" fmla="*/ 2147483646 w 316"/>
                    <a:gd name="T81" fmla="*/ 2147483646 h 408"/>
                    <a:gd name="T82" fmla="*/ 2147483646 w 316"/>
                    <a:gd name="T83" fmla="*/ 2147483646 h 408"/>
                    <a:gd name="T84" fmla="*/ 2147483646 w 316"/>
                    <a:gd name="T85" fmla="*/ 2147483646 h 408"/>
                    <a:gd name="T86" fmla="*/ 2147483646 w 316"/>
                    <a:gd name="T87" fmla="*/ 2147483646 h 408"/>
                    <a:gd name="T88" fmla="*/ 2147483646 w 316"/>
                    <a:gd name="T89" fmla="*/ 2147483646 h 408"/>
                    <a:gd name="T90" fmla="*/ 2147483646 w 316"/>
                    <a:gd name="T91" fmla="*/ 2147483646 h 408"/>
                    <a:gd name="T92" fmla="*/ 2147483646 w 316"/>
                    <a:gd name="T93" fmla="*/ 2147483646 h 408"/>
                    <a:gd name="T94" fmla="*/ 2147483646 w 316"/>
                    <a:gd name="T95" fmla="*/ 2147483646 h 408"/>
                    <a:gd name="T96" fmla="*/ 2147483646 w 316"/>
                    <a:gd name="T97" fmla="*/ 2147483646 h 408"/>
                    <a:gd name="T98" fmla="*/ 2147483646 w 316"/>
                    <a:gd name="T99" fmla="*/ 2147483646 h 408"/>
                    <a:gd name="T100" fmla="*/ 2147483646 w 316"/>
                    <a:gd name="T101" fmla="*/ 2147483646 h 408"/>
                    <a:gd name="T102" fmla="*/ 2147483646 w 316"/>
                    <a:gd name="T103" fmla="*/ 2147483646 h 408"/>
                    <a:gd name="T104" fmla="*/ 2147483646 w 316"/>
                    <a:gd name="T105" fmla="*/ 2147483646 h 408"/>
                    <a:gd name="T106" fmla="*/ 2147483646 w 316"/>
                    <a:gd name="T107" fmla="*/ 2147483646 h 408"/>
                    <a:gd name="T108" fmla="*/ 2147483646 w 316"/>
                    <a:gd name="T109" fmla="*/ 2147483646 h 408"/>
                    <a:gd name="T110" fmla="*/ 2147483646 w 316"/>
                    <a:gd name="T111" fmla="*/ 2147483646 h 408"/>
                    <a:gd name="T112" fmla="*/ 2147483646 w 316"/>
                    <a:gd name="T113" fmla="*/ 2147483646 h 408"/>
                    <a:gd name="T114" fmla="*/ 2147483646 w 316"/>
                    <a:gd name="T115" fmla="*/ 2147483646 h 408"/>
                    <a:gd name="T116" fmla="*/ 2147483646 w 316"/>
                    <a:gd name="T117" fmla="*/ 2147483646 h 408"/>
                    <a:gd name="T118" fmla="*/ 2147483646 w 316"/>
                    <a:gd name="T119" fmla="*/ 2147483646 h 408"/>
                    <a:gd name="T120" fmla="*/ 2147483646 w 316"/>
                    <a:gd name="T121" fmla="*/ 2147483646 h 408"/>
                    <a:gd name="T122" fmla="*/ 2147483646 w 316"/>
                    <a:gd name="T123" fmla="*/ 2147483646 h 408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316"/>
                    <a:gd name="T187" fmla="*/ 0 h 408"/>
                    <a:gd name="T188" fmla="*/ 316 w 316"/>
                    <a:gd name="T189" fmla="*/ 408 h 408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316" h="408">
                      <a:moveTo>
                        <a:pt x="189" y="392"/>
                      </a:moveTo>
                      <a:lnTo>
                        <a:pt x="189" y="393"/>
                      </a:lnTo>
                      <a:lnTo>
                        <a:pt x="188" y="393"/>
                      </a:lnTo>
                      <a:lnTo>
                        <a:pt x="187" y="393"/>
                      </a:lnTo>
                      <a:lnTo>
                        <a:pt x="187" y="394"/>
                      </a:lnTo>
                      <a:lnTo>
                        <a:pt x="187" y="395"/>
                      </a:lnTo>
                      <a:lnTo>
                        <a:pt x="186" y="395"/>
                      </a:lnTo>
                      <a:lnTo>
                        <a:pt x="185" y="395"/>
                      </a:lnTo>
                      <a:lnTo>
                        <a:pt x="184" y="395"/>
                      </a:lnTo>
                      <a:lnTo>
                        <a:pt x="183" y="395"/>
                      </a:lnTo>
                      <a:lnTo>
                        <a:pt x="183" y="396"/>
                      </a:lnTo>
                      <a:lnTo>
                        <a:pt x="183" y="395"/>
                      </a:lnTo>
                      <a:lnTo>
                        <a:pt x="182" y="395"/>
                      </a:lnTo>
                      <a:lnTo>
                        <a:pt x="181" y="395"/>
                      </a:lnTo>
                      <a:lnTo>
                        <a:pt x="180" y="395"/>
                      </a:lnTo>
                      <a:lnTo>
                        <a:pt x="180" y="396"/>
                      </a:lnTo>
                      <a:lnTo>
                        <a:pt x="181" y="397"/>
                      </a:lnTo>
                      <a:lnTo>
                        <a:pt x="181" y="398"/>
                      </a:lnTo>
                      <a:lnTo>
                        <a:pt x="180" y="398"/>
                      </a:lnTo>
                      <a:lnTo>
                        <a:pt x="180" y="399"/>
                      </a:lnTo>
                      <a:lnTo>
                        <a:pt x="179" y="399"/>
                      </a:lnTo>
                      <a:lnTo>
                        <a:pt x="178" y="399"/>
                      </a:lnTo>
                      <a:lnTo>
                        <a:pt x="177" y="399"/>
                      </a:lnTo>
                      <a:lnTo>
                        <a:pt x="177" y="398"/>
                      </a:lnTo>
                      <a:lnTo>
                        <a:pt x="176" y="398"/>
                      </a:lnTo>
                      <a:lnTo>
                        <a:pt x="176" y="399"/>
                      </a:lnTo>
                      <a:lnTo>
                        <a:pt x="175" y="399"/>
                      </a:lnTo>
                      <a:lnTo>
                        <a:pt x="176" y="400"/>
                      </a:lnTo>
                      <a:lnTo>
                        <a:pt x="175" y="400"/>
                      </a:lnTo>
                      <a:lnTo>
                        <a:pt x="175" y="401"/>
                      </a:lnTo>
                      <a:lnTo>
                        <a:pt x="174" y="401"/>
                      </a:lnTo>
                      <a:lnTo>
                        <a:pt x="174" y="400"/>
                      </a:lnTo>
                      <a:lnTo>
                        <a:pt x="173" y="401"/>
                      </a:lnTo>
                      <a:lnTo>
                        <a:pt x="173" y="400"/>
                      </a:lnTo>
                      <a:lnTo>
                        <a:pt x="172" y="401"/>
                      </a:lnTo>
                      <a:lnTo>
                        <a:pt x="173" y="401"/>
                      </a:lnTo>
                      <a:lnTo>
                        <a:pt x="173" y="402"/>
                      </a:lnTo>
                      <a:lnTo>
                        <a:pt x="172" y="401"/>
                      </a:lnTo>
                      <a:lnTo>
                        <a:pt x="171" y="401"/>
                      </a:lnTo>
                      <a:lnTo>
                        <a:pt x="171" y="402"/>
                      </a:lnTo>
                      <a:lnTo>
                        <a:pt x="170" y="403"/>
                      </a:lnTo>
                      <a:lnTo>
                        <a:pt x="171" y="404"/>
                      </a:lnTo>
                      <a:lnTo>
                        <a:pt x="170" y="405"/>
                      </a:lnTo>
                      <a:lnTo>
                        <a:pt x="169" y="405"/>
                      </a:lnTo>
                      <a:lnTo>
                        <a:pt x="169" y="406"/>
                      </a:lnTo>
                      <a:lnTo>
                        <a:pt x="169" y="407"/>
                      </a:lnTo>
                      <a:lnTo>
                        <a:pt x="169" y="408"/>
                      </a:lnTo>
                      <a:lnTo>
                        <a:pt x="168" y="408"/>
                      </a:lnTo>
                      <a:lnTo>
                        <a:pt x="167" y="408"/>
                      </a:lnTo>
                      <a:lnTo>
                        <a:pt x="166" y="407"/>
                      </a:lnTo>
                      <a:lnTo>
                        <a:pt x="165" y="407"/>
                      </a:lnTo>
                      <a:lnTo>
                        <a:pt x="165" y="406"/>
                      </a:lnTo>
                      <a:lnTo>
                        <a:pt x="165" y="405"/>
                      </a:lnTo>
                      <a:lnTo>
                        <a:pt x="164" y="405"/>
                      </a:lnTo>
                      <a:lnTo>
                        <a:pt x="164" y="406"/>
                      </a:lnTo>
                      <a:lnTo>
                        <a:pt x="163" y="406"/>
                      </a:lnTo>
                      <a:lnTo>
                        <a:pt x="163" y="405"/>
                      </a:lnTo>
                      <a:lnTo>
                        <a:pt x="162" y="405"/>
                      </a:lnTo>
                      <a:lnTo>
                        <a:pt x="161" y="406"/>
                      </a:lnTo>
                      <a:lnTo>
                        <a:pt x="161" y="407"/>
                      </a:lnTo>
                      <a:lnTo>
                        <a:pt x="159" y="408"/>
                      </a:lnTo>
                      <a:lnTo>
                        <a:pt x="158" y="408"/>
                      </a:lnTo>
                      <a:lnTo>
                        <a:pt x="158" y="407"/>
                      </a:lnTo>
                      <a:lnTo>
                        <a:pt x="159" y="406"/>
                      </a:lnTo>
                      <a:lnTo>
                        <a:pt x="159" y="405"/>
                      </a:lnTo>
                      <a:lnTo>
                        <a:pt x="159" y="404"/>
                      </a:lnTo>
                      <a:lnTo>
                        <a:pt x="159" y="403"/>
                      </a:lnTo>
                      <a:lnTo>
                        <a:pt x="158" y="403"/>
                      </a:lnTo>
                      <a:lnTo>
                        <a:pt x="158" y="402"/>
                      </a:lnTo>
                      <a:lnTo>
                        <a:pt x="158" y="401"/>
                      </a:lnTo>
                      <a:lnTo>
                        <a:pt x="158" y="400"/>
                      </a:lnTo>
                      <a:lnTo>
                        <a:pt x="157" y="399"/>
                      </a:lnTo>
                      <a:lnTo>
                        <a:pt x="157" y="398"/>
                      </a:lnTo>
                      <a:lnTo>
                        <a:pt x="156" y="397"/>
                      </a:lnTo>
                      <a:lnTo>
                        <a:pt x="155" y="396"/>
                      </a:lnTo>
                      <a:lnTo>
                        <a:pt x="154" y="396"/>
                      </a:lnTo>
                      <a:lnTo>
                        <a:pt x="153" y="396"/>
                      </a:lnTo>
                      <a:lnTo>
                        <a:pt x="153" y="395"/>
                      </a:lnTo>
                      <a:lnTo>
                        <a:pt x="152" y="395"/>
                      </a:lnTo>
                      <a:lnTo>
                        <a:pt x="152" y="394"/>
                      </a:lnTo>
                      <a:lnTo>
                        <a:pt x="151" y="394"/>
                      </a:lnTo>
                      <a:lnTo>
                        <a:pt x="150" y="394"/>
                      </a:lnTo>
                      <a:lnTo>
                        <a:pt x="149" y="394"/>
                      </a:lnTo>
                      <a:lnTo>
                        <a:pt x="148" y="394"/>
                      </a:lnTo>
                      <a:lnTo>
                        <a:pt x="148" y="393"/>
                      </a:lnTo>
                      <a:lnTo>
                        <a:pt x="147" y="393"/>
                      </a:lnTo>
                      <a:lnTo>
                        <a:pt x="147" y="392"/>
                      </a:lnTo>
                      <a:lnTo>
                        <a:pt x="146" y="392"/>
                      </a:lnTo>
                      <a:lnTo>
                        <a:pt x="146" y="391"/>
                      </a:lnTo>
                      <a:lnTo>
                        <a:pt x="146" y="392"/>
                      </a:lnTo>
                      <a:lnTo>
                        <a:pt x="145" y="391"/>
                      </a:lnTo>
                      <a:lnTo>
                        <a:pt x="144" y="391"/>
                      </a:lnTo>
                      <a:lnTo>
                        <a:pt x="143" y="391"/>
                      </a:lnTo>
                      <a:lnTo>
                        <a:pt x="143" y="390"/>
                      </a:lnTo>
                      <a:lnTo>
                        <a:pt x="144" y="389"/>
                      </a:lnTo>
                      <a:lnTo>
                        <a:pt x="144" y="388"/>
                      </a:lnTo>
                      <a:lnTo>
                        <a:pt x="144" y="387"/>
                      </a:lnTo>
                      <a:lnTo>
                        <a:pt x="145" y="387"/>
                      </a:lnTo>
                      <a:lnTo>
                        <a:pt x="145" y="386"/>
                      </a:lnTo>
                      <a:lnTo>
                        <a:pt x="145" y="387"/>
                      </a:lnTo>
                      <a:lnTo>
                        <a:pt x="146" y="387"/>
                      </a:lnTo>
                      <a:lnTo>
                        <a:pt x="145" y="386"/>
                      </a:lnTo>
                      <a:lnTo>
                        <a:pt x="144" y="386"/>
                      </a:lnTo>
                      <a:lnTo>
                        <a:pt x="144" y="385"/>
                      </a:lnTo>
                      <a:lnTo>
                        <a:pt x="144" y="384"/>
                      </a:lnTo>
                      <a:lnTo>
                        <a:pt x="143" y="383"/>
                      </a:lnTo>
                      <a:lnTo>
                        <a:pt x="143" y="382"/>
                      </a:lnTo>
                      <a:lnTo>
                        <a:pt x="143" y="381"/>
                      </a:lnTo>
                      <a:lnTo>
                        <a:pt x="142" y="381"/>
                      </a:lnTo>
                      <a:lnTo>
                        <a:pt x="142" y="380"/>
                      </a:lnTo>
                      <a:lnTo>
                        <a:pt x="141" y="379"/>
                      </a:lnTo>
                      <a:lnTo>
                        <a:pt x="140" y="378"/>
                      </a:lnTo>
                      <a:lnTo>
                        <a:pt x="139" y="377"/>
                      </a:lnTo>
                      <a:lnTo>
                        <a:pt x="139" y="376"/>
                      </a:lnTo>
                      <a:lnTo>
                        <a:pt x="138" y="376"/>
                      </a:lnTo>
                      <a:lnTo>
                        <a:pt x="137" y="375"/>
                      </a:lnTo>
                      <a:lnTo>
                        <a:pt x="136" y="375"/>
                      </a:lnTo>
                      <a:lnTo>
                        <a:pt x="136" y="374"/>
                      </a:lnTo>
                      <a:lnTo>
                        <a:pt x="135" y="374"/>
                      </a:lnTo>
                      <a:lnTo>
                        <a:pt x="134" y="374"/>
                      </a:lnTo>
                      <a:lnTo>
                        <a:pt x="133" y="373"/>
                      </a:lnTo>
                      <a:lnTo>
                        <a:pt x="131" y="372"/>
                      </a:lnTo>
                      <a:lnTo>
                        <a:pt x="130" y="371"/>
                      </a:lnTo>
                      <a:lnTo>
                        <a:pt x="130" y="370"/>
                      </a:lnTo>
                      <a:lnTo>
                        <a:pt x="129" y="369"/>
                      </a:lnTo>
                      <a:lnTo>
                        <a:pt x="127" y="368"/>
                      </a:lnTo>
                      <a:lnTo>
                        <a:pt x="126" y="367"/>
                      </a:lnTo>
                      <a:lnTo>
                        <a:pt x="125" y="367"/>
                      </a:lnTo>
                      <a:lnTo>
                        <a:pt x="125" y="366"/>
                      </a:lnTo>
                      <a:lnTo>
                        <a:pt x="123" y="365"/>
                      </a:lnTo>
                      <a:lnTo>
                        <a:pt x="122" y="363"/>
                      </a:lnTo>
                      <a:lnTo>
                        <a:pt x="120" y="362"/>
                      </a:lnTo>
                      <a:lnTo>
                        <a:pt x="119" y="361"/>
                      </a:lnTo>
                      <a:lnTo>
                        <a:pt x="118" y="361"/>
                      </a:lnTo>
                      <a:lnTo>
                        <a:pt x="118" y="360"/>
                      </a:lnTo>
                      <a:lnTo>
                        <a:pt x="117" y="360"/>
                      </a:lnTo>
                      <a:lnTo>
                        <a:pt x="116" y="360"/>
                      </a:lnTo>
                      <a:lnTo>
                        <a:pt x="116" y="361"/>
                      </a:lnTo>
                      <a:lnTo>
                        <a:pt x="114" y="360"/>
                      </a:lnTo>
                      <a:lnTo>
                        <a:pt x="113" y="360"/>
                      </a:lnTo>
                      <a:lnTo>
                        <a:pt x="112" y="361"/>
                      </a:lnTo>
                      <a:lnTo>
                        <a:pt x="111" y="360"/>
                      </a:lnTo>
                      <a:lnTo>
                        <a:pt x="110" y="360"/>
                      </a:lnTo>
                      <a:lnTo>
                        <a:pt x="109" y="361"/>
                      </a:lnTo>
                      <a:lnTo>
                        <a:pt x="108" y="361"/>
                      </a:lnTo>
                      <a:lnTo>
                        <a:pt x="107" y="361"/>
                      </a:lnTo>
                      <a:lnTo>
                        <a:pt x="106" y="361"/>
                      </a:lnTo>
                      <a:lnTo>
                        <a:pt x="105" y="361"/>
                      </a:lnTo>
                      <a:lnTo>
                        <a:pt x="104" y="360"/>
                      </a:lnTo>
                      <a:lnTo>
                        <a:pt x="103" y="360"/>
                      </a:lnTo>
                      <a:lnTo>
                        <a:pt x="102" y="360"/>
                      </a:lnTo>
                      <a:lnTo>
                        <a:pt x="101" y="360"/>
                      </a:lnTo>
                      <a:lnTo>
                        <a:pt x="101" y="361"/>
                      </a:lnTo>
                      <a:lnTo>
                        <a:pt x="100" y="361"/>
                      </a:lnTo>
                      <a:lnTo>
                        <a:pt x="99" y="361"/>
                      </a:lnTo>
                      <a:lnTo>
                        <a:pt x="99" y="360"/>
                      </a:lnTo>
                      <a:lnTo>
                        <a:pt x="98" y="361"/>
                      </a:lnTo>
                      <a:lnTo>
                        <a:pt x="96" y="361"/>
                      </a:lnTo>
                      <a:lnTo>
                        <a:pt x="95" y="361"/>
                      </a:lnTo>
                      <a:lnTo>
                        <a:pt x="94" y="361"/>
                      </a:lnTo>
                      <a:lnTo>
                        <a:pt x="93" y="361"/>
                      </a:lnTo>
                      <a:lnTo>
                        <a:pt x="92" y="362"/>
                      </a:lnTo>
                      <a:lnTo>
                        <a:pt x="92" y="363"/>
                      </a:lnTo>
                      <a:lnTo>
                        <a:pt x="91" y="362"/>
                      </a:lnTo>
                      <a:lnTo>
                        <a:pt x="90" y="362"/>
                      </a:lnTo>
                      <a:lnTo>
                        <a:pt x="89" y="362"/>
                      </a:lnTo>
                      <a:lnTo>
                        <a:pt x="88" y="361"/>
                      </a:lnTo>
                      <a:lnTo>
                        <a:pt x="87" y="361"/>
                      </a:lnTo>
                      <a:lnTo>
                        <a:pt x="87" y="360"/>
                      </a:lnTo>
                      <a:lnTo>
                        <a:pt x="86" y="360"/>
                      </a:lnTo>
                      <a:lnTo>
                        <a:pt x="84" y="361"/>
                      </a:lnTo>
                      <a:lnTo>
                        <a:pt x="83" y="360"/>
                      </a:lnTo>
                      <a:lnTo>
                        <a:pt x="82" y="361"/>
                      </a:lnTo>
                      <a:lnTo>
                        <a:pt x="81" y="361"/>
                      </a:lnTo>
                      <a:lnTo>
                        <a:pt x="80" y="361"/>
                      </a:lnTo>
                      <a:lnTo>
                        <a:pt x="79" y="362"/>
                      </a:lnTo>
                      <a:lnTo>
                        <a:pt x="78" y="362"/>
                      </a:lnTo>
                      <a:lnTo>
                        <a:pt x="77" y="361"/>
                      </a:lnTo>
                      <a:lnTo>
                        <a:pt x="76" y="361"/>
                      </a:lnTo>
                      <a:lnTo>
                        <a:pt x="76" y="360"/>
                      </a:lnTo>
                      <a:lnTo>
                        <a:pt x="75" y="359"/>
                      </a:lnTo>
                      <a:lnTo>
                        <a:pt x="74" y="358"/>
                      </a:lnTo>
                      <a:lnTo>
                        <a:pt x="74" y="357"/>
                      </a:lnTo>
                      <a:lnTo>
                        <a:pt x="73" y="356"/>
                      </a:lnTo>
                      <a:lnTo>
                        <a:pt x="73" y="355"/>
                      </a:lnTo>
                      <a:lnTo>
                        <a:pt x="72" y="355"/>
                      </a:lnTo>
                      <a:lnTo>
                        <a:pt x="70" y="354"/>
                      </a:lnTo>
                      <a:lnTo>
                        <a:pt x="69" y="354"/>
                      </a:lnTo>
                      <a:lnTo>
                        <a:pt x="68" y="354"/>
                      </a:lnTo>
                      <a:lnTo>
                        <a:pt x="67" y="354"/>
                      </a:lnTo>
                      <a:lnTo>
                        <a:pt x="67" y="355"/>
                      </a:lnTo>
                      <a:lnTo>
                        <a:pt x="66" y="356"/>
                      </a:lnTo>
                      <a:lnTo>
                        <a:pt x="65" y="356"/>
                      </a:lnTo>
                      <a:lnTo>
                        <a:pt x="64" y="358"/>
                      </a:lnTo>
                      <a:lnTo>
                        <a:pt x="63" y="359"/>
                      </a:lnTo>
                      <a:lnTo>
                        <a:pt x="62" y="359"/>
                      </a:lnTo>
                      <a:lnTo>
                        <a:pt x="61" y="359"/>
                      </a:lnTo>
                      <a:lnTo>
                        <a:pt x="60" y="358"/>
                      </a:lnTo>
                      <a:lnTo>
                        <a:pt x="59" y="357"/>
                      </a:lnTo>
                      <a:lnTo>
                        <a:pt x="58" y="357"/>
                      </a:lnTo>
                      <a:lnTo>
                        <a:pt x="56" y="356"/>
                      </a:lnTo>
                      <a:lnTo>
                        <a:pt x="55" y="356"/>
                      </a:lnTo>
                      <a:lnTo>
                        <a:pt x="54" y="355"/>
                      </a:lnTo>
                      <a:lnTo>
                        <a:pt x="53" y="355"/>
                      </a:lnTo>
                      <a:lnTo>
                        <a:pt x="52" y="354"/>
                      </a:lnTo>
                      <a:lnTo>
                        <a:pt x="52" y="353"/>
                      </a:lnTo>
                      <a:lnTo>
                        <a:pt x="53" y="353"/>
                      </a:lnTo>
                      <a:lnTo>
                        <a:pt x="53" y="352"/>
                      </a:lnTo>
                      <a:lnTo>
                        <a:pt x="53" y="350"/>
                      </a:lnTo>
                      <a:lnTo>
                        <a:pt x="53" y="349"/>
                      </a:lnTo>
                      <a:lnTo>
                        <a:pt x="53" y="347"/>
                      </a:lnTo>
                      <a:lnTo>
                        <a:pt x="54" y="345"/>
                      </a:lnTo>
                      <a:lnTo>
                        <a:pt x="54" y="344"/>
                      </a:lnTo>
                      <a:lnTo>
                        <a:pt x="54" y="343"/>
                      </a:lnTo>
                      <a:lnTo>
                        <a:pt x="55" y="342"/>
                      </a:lnTo>
                      <a:lnTo>
                        <a:pt x="55" y="340"/>
                      </a:lnTo>
                      <a:lnTo>
                        <a:pt x="55" y="339"/>
                      </a:lnTo>
                      <a:lnTo>
                        <a:pt x="55" y="338"/>
                      </a:lnTo>
                      <a:lnTo>
                        <a:pt x="57" y="337"/>
                      </a:lnTo>
                      <a:lnTo>
                        <a:pt x="57" y="336"/>
                      </a:lnTo>
                      <a:lnTo>
                        <a:pt x="58" y="336"/>
                      </a:lnTo>
                      <a:lnTo>
                        <a:pt x="59" y="334"/>
                      </a:lnTo>
                      <a:lnTo>
                        <a:pt x="59" y="333"/>
                      </a:lnTo>
                      <a:lnTo>
                        <a:pt x="60" y="333"/>
                      </a:lnTo>
                      <a:lnTo>
                        <a:pt x="60" y="332"/>
                      </a:lnTo>
                      <a:lnTo>
                        <a:pt x="60" y="331"/>
                      </a:lnTo>
                      <a:lnTo>
                        <a:pt x="61" y="331"/>
                      </a:lnTo>
                      <a:lnTo>
                        <a:pt x="62" y="331"/>
                      </a:lnTo>
                      <a:lnTo>
                        <a:pt x="62" y="330"/>
                      </a:lnTo>
                      <a:lnTo>
                        <a:pt x="61" y="330"/>
                      </a:lnTo>
                      <a:lnTo>
                        <a:pt x="60" y="330"/>
                      </a:lnTo>
                      <a:lnTo>
                        <a:pt x="60" y="329"/>
                      </a:lnTo>
                      <a:lnTo>
                        <a:pt x="60" y="328"/>
                      </a:lnTo>
                      <a:lnTo>
                        <a:pt x="61" y="327"/>
                      </a:lnTo>
                      <a:lnTo>
                        <a:pt x="61" y="326"/>
                      </a:lnTo>
                      <a:lnTo>
                        <a:pt x="61" y="325"/>
                      </a:lnTo>
                      <a:lnTo>
                        <a:pt x="61" y="324"/>
                      </a:lnTo>
                      <a:lnTo>
                        <a:pt x="61" y="323"/>
                      </a:lnTo>
                      <a:lnTo>
                        <a:pt x="60" y="323"/>
                      </a:lnTo>
                      <a:lnTo>
                        <a:pt x="60" y="322"/>
                      </a:lnTo>
                      <a:lnTo>
                        <a:pt x="60" y="321"/>
                      </a:lnTo>
                      <a:lnTo>
                        <a:pt x="61" y="321"/>
                      </a:lnTo>
                      <a:lnTo>
                        <a:pt x="61" y="320"/>
                      </a:lnTo>
                      <a:lnTo>
                        <a:pt x="61" y="319"/>
                      </a:lnTo>
                      <a:lnTo>
                        <a:pt x="62" y="319"/>
                      </a:lnTo>
                      <a:lnTo>
                        <a:pt x="63" y="319"/>
                      </a:lnTo>
                      <a:lnTo>
                        <a:pt x="63" y="318"/>
                      </a:lnTo>
                      <a:lnTo>
                        <a:pt x="64" y="317"/>
                      </a:lnTo>
                      <a:lnTo>
                        <a:pt x="65" y="317"/>
                      </a:lnTo>
                      <a:lnTo>
                        <a:pt x="65" y="316"/>
                      </a:lnTo>
                      <a:lnTo>
                        <a:pt x="66" y="315"/>
                      </a:lnTo>
                      <a:lnTo>
                        <a:pt x="65" y="314"/>
                      </a:lnTo>
                      <a:lnTo>
                        <a:pt x="64" y="314"/>
                      </a:lnTo>
                      <a:lnTo>
                        <a:pt x="63" y="315"/>
                      </a:lnTo>
                      <a:lnTo>
                        <a:pt x="62" y="315"/>
                      </a:lnTo>
                      <a:lnTo>
                        <a:pt x="61" y="315"/>
                      </a:lnTo>
                      <a:lnTo>
                        <a:pt x="60" y="314"/>
                      </a:lnTo>
                      <a:lnTo>
                        <a:pt x="60" y="313"/>
                      </a:lnTo>
                      <a:lnTo>
                        <a:pt x="59" y="311"/>
                      </a:lnTo>
                      <a:lnTo>
                        <a:pt x="59" y="310"/>
                      </a:lnTo>
                      <a:lnTo>
                        <a:pt x="58" y="310"/>
                      </a:lnTo>
                      <a:lnTo>
                        <a:pt x="58" y="309"/>
                      </a:lnTo>
                      <a:lnTo>
                        <a:pt x="58" y="308"/>
                      </a:lnTo>
                      <a:lnTo>
                        <a:pt x="57" y="308"/>
                      </a:lnTo>
                      <a:lnTo>
                        <a:pt x="56" y="308"/>
                      </a:lnTo>
                      <a:lnTo>
                        <a:pt x="55" y="308"/>
                      </a:lnTo>
                      <a:lnTo>
                        <a:pt x="54" y="308"/>
                      </a:lnTo>
                      <a:lnTo>
                        <a:pt x="52" y="307"/>
                      </a:lnTo>
                      <a:lnTo>
                        <a:pt x="50" y="306"/>
                      </a:lnTo>
                      <a:lnTo>
                        <a:pt x="47" y="306"/>
                      </a:lnTo>
                      <a:lnTo>
                        <a:pt x="46" y="305"/>
                      </a:lnTo>
                      <a:lnTo>
                        <a:pt x="45" y="303"/>
                      </a:lnTo>
                      <a:lnTo>
                        <a:pt x="44" y="303"/>
                      </a:lnTo>
                      <a:lnTo>
                        <a:pt x="43" y="303"/>
                      </a:lnTo>
                      <a:lnTo>
                        <a:pt x="42" y="303"/>
                      </a:lnTo>
                      <a:lnTo>
                        <a:pt x="40" y="303"/>
                      </a:lnTo>
                      <a:lnTo>
                        <a:pt x="39" y="302"/>
                      </a:lnTo>
                      <a:lnTo>
                        <a:pt x="39" y="301"/>
                      </a:lnTo>
                      <a:lnTo>
                        <a:pt x="38" y="301"/>
                      </a:lnTo>
                      <a:lnTo>
                        <a:pt x="38" y="300"/>
                      </a:lnTo>
                      <a:lnTo>
                        <a:pt x="38" y="299"/>
                      </a:lnTo>
                      <a:lnTo>
                        <a:pt x="38" y="297"/>
                      </a:lnTo>
                      <a:lnTo>
                        <a:pt x="38" y="296"/>
                      </a:lnTo>
                      <a:lnTo>
                        <a:pt x="38" y="294"/>
                      </a:lnTo>
                      <a:lnTo>
                        <a:pt x="37" y="293"/>
                      </a:lnTo>
                      <a:lnTo>
                        <a:pt x="37" y="292"/>
                      </a:lnTo>
                      <a:lnTo>
                        <a:pt x="36" y="291"/>
                      </a:lnTo>
                      <a:lnTo>
                        <a:pt x="35" y="290"/>
                      </a:lnTo>
                      <a:lnTo>
                        <a:pt x="34" y="289"/>
                      </a:lnTo>
                      <a:lnTo>
                        <a:pt x="35" y="288"/>
                      </a:lnTo>
                      <a:lnTo>
                        <a:pt x="35" y="287"/>
                      </a:lnTo>
                      <a:lnTo>
                        <a:pt x="35" y="286"/>
                      </a:lnTo>
                      <a:lnTo>
                        <a:pt x="35" y="285"/>
                      </a:lnTo>
                      <a:lnTo>
                        <a:pt x="35" y="283"/>
                      </a:lnTo>
                      <a:lnTo>
                        <a:pt x="35" y="282"/>
                      </a:lnTo>
                      <a:lnTo>
                        <a:pt x="34" y="281"/>
                      </a:lnTo>
                      <a:lnTo>
                        <a:pt x="34" y="279"/>
                      </a:lnTo>
                      <a:lnTo>
                        <a:pt x="35" y="278"/>
                      </a:lnTo>
                      <a:lnTo>
                        <a:pt x="36" y="277"/>
                      </a:lnTo>
                      <a:lnTo>
                        <a:pt x="36" y="276"/>
                      </a:lnTo>
                      <a:lnTo>
                        <a:pt x="37" y="274"/>
                      </a:lnTo>
                      <a:lnTo>
                        <a:pt x="36" y="274"/>
                      </a:lnTo>
                      <a:lnTo>
                        <a:pt x="36" y="273"/>
                      </a:lnTo>
                      <a:lnTo>
                        <a:pt x="36" y="272"/>
                      </a:lnTo>
                      <a:lnTo>
                        <a:pt x="35" y="272"/>
                      </a:lnTo>
                      <a:lnTo>
                        <a:pt x="34" y="271"/>
                      </a:lnTo>
                      <a:lnTo>
                        <a:pt x="34" y="270"/>
                      </a:lnTo>
                      <a:lnTo>
                        <a:pt x="33" y="269"/>
                      </a:lnTo>
                      <a:lnTo>
                        <a:pt x="33" y="268"/>
                      </a:lnTo>
                      <a:lnTo>
                        <a:pt x="32" y="267"/>
                      </a:lnTo>
                      <a:lnTo>
                        <a:pt x="31" y="266"/>
                      </a:lnTo>
                      <a:lnTo>
                        <a:pt x="31" y="265"/>
                      </a:lnTo>
                      <a:lnTo>
                        <a:pt x="32" y="265"/>
                      </a:lnTo>
                      <a:lnTo>
                        <a:pt x="32" y="264"/>
                      </a:lnTo>
                      <a:lnTo>
                        <a:pt x="32" y="263"/>
                      </a:lnTo>
                      <a:lnTo>
                        <a:pt x="32" y="262"/>
                      </a:lnTo>
                      <a:lnTo>
                        <a:pt x="32" y="261"/>
                      </a:lnTo>
                      <a:lnTo>
                        <a:pt x="33" y="260"/>
                      </a:lnTo>
                      <a:lnTo>
                        <a:pt x="33" y="259"/>
                      </a:lnTo>
                      <a:lnTo>
                        <a:pt x="32" y="259"/>
                      </a:lnTo>
                      <a:lnTo>
                        <a:pt x="32" y="257"/>
                      </a:lnTo>
                      <a:lnTo>
                        <a:pt x="31" y="256"/>
                      </a:lnTo>
                      <a:lnTo>
                        <a:pt x="31" y="255"/>
                      </a:lnTo>
                      <a:lnTo>
                        <a:pt x="31" y="253"/>
                      </a:lnTo>
                      <a:lnTo>
                        <a:pt x="30" y="252"/>
                      </a:lnTo>
                      <a:lnTo>
                        <a:pt x="29" y="252"/>
                      </a:lnTo>
                      <a:lnTo>
                        <a:pt x="28" y="252"/>
                      </a:lnTo>
                      <a:lnTo>
                        <a:pt x="28" y="251"/>
                      </a:lnTo>
                      <a:lnTo>
                        <a:pt x="28" y="250"/>
                      </a:lnTo>
                      <a:lnTo>
                        <a:pt x="29" y="248"/>
                      </a:lnTo>
                      <a:lnTo>
                        <a:pt x="30" y="247"/>
                      </a:lnTo>
                      <a:lnTo>
                        <a:pt x="31" y="246"/>
                      </a:lnTo>
                      <a:lnTo>
                        <a:pt x="31" y="245"/>
                      </a:lnTo>
                      <a:lnTo>
                        <a:pt x="30" y="243"/>
                      </a:lnTo>
                      <a:lnTo>
                        <a:pt x="30" y="242"/>
                      </a:lnTo>
                      <a:lnTo>
                        <a:pt x="29" y="240"/>
                      </a:lnTo>
                      <a:lnTo>
                        <a:pt x="29" y="239"/>
                      </a:lnTo>
                      <a:lnTo>
                        <a:pt x="29" y="237"/>
                      </a:lnTo>
                      <a:lnTo>
                        <a:pt x="29" y="236"/>
                      </a:lnTo>
                      <a:lnTo>
                        <a:pt x="29" y="235"/>
                      </a:lnTo>
                      <a:lnTo>
                        <a:pt x="29" y="234"/>
                      </a:lnTo>
                      <a:lnTo>
                        <a:pt x="29" y="233"/>
                      </a:lnTo>
                      <a:lnTo>
                        <a:pt x="29" y="232"/>
                      </a:lnTo>
                      <a:lnTo>
                        <a:pt x="29" y="231"/>
                      </a:lnTo>
                      <a:lnTo>
                        <a:pt x="29" y="229"/>
                      </a:lnTo>
                      <a:lnTo>
                        <a:pt x="28" y="229"/>
                      </a:lnTo>
                      <a:lnTo>
                        <a:pt x="28" y="228"/>
                      </a:lnTo>
                      <a:lnTo>
                        <a:pt x="28" y="227"/>
                      </a:lnTo>
                      <a:lnTo>
                        <a:pt x="28" y="226"/>
                      </a:lnTo>
                      <a:lnTo>
                        <a:pt x="28" y="224"/>
                      </a:lnTo>
                      <a:lnTo>
                        <a:pt x="28" y="223"/>
                      </a:lnTo>
                      <a:lnTo>
                        <a:pt x="28" y="222"/>
                      </a:lnTo>
                      <a:lnTo>
                        <a:pt x="28" y="221"/>
                      </a:lnTo>
                      <a:lnTo>
                        <a:pt x="29" y="221"/>
                      </a:lnTo>
                      <a:lnTo>
                        <a:pt x="29" y="220"/>
                      </a:lnTo>
                      <a:lnTo>
                        <a:pt x="30" y="219"/>
                      </a:lnTo>
                      <a:lnTo>
                        <a:pt x="30" y="218"/>
                      </a:lnTo>
                      <a:lnTo>
                        <a:pt x="30" y="217"/>
                      </a:lnTo>
                      <a:lnTo>
                        <a:pt x="29" y="216"/>
                      </a:lnTo>
                      <a:lnTo>
                        <a:pt x="29" y="215"/>
                      </a:lnTo>
                      <a:lnTo>
                        <a:pt x="29" y="214"/>
                      </a:lnTo>
                      <a:lnTo>
                        <a:pt x="28" y="213"/>
                      </a:lnTo>
                      <a:lnTo>
                        <a:pt x="28" y="212"/>
                      </a:lnTo>
                      <a:lnTo>
                        <a:pt x="28" y="211"/>
                      </a:lnTo>
                      <a:lnTo>
                        <a:pt x="28" y="210"/>
                      </a:lnTo>
                      <a:lnTo>
                        <a:pt x="28" y="209"/>
                      </a:lnTo>
                      <a:lnTo>
                        <a:pt x="28" y="208"/>
                      </a:lnTo>
                      <a:lnTo>
                        <a:pt x="28" y="207"/>
                      </a:lnTo>
                      <a:lnTo>
                        <a:pt x="29" y="207"/>
                      </a:lnTo>
                      <a:lnTo>
                        <a:pt x="30" y="207"/>
                      </a:lnTo>
                      <a:lnTo>
                        <a:pt x="30" y="206"/>
                      </a:lnTo>
                      <a:lnTo>
                        <a:pt x="30" y="205"/>
                      </a:lnTo>
                      <a:lnTo>
                        <a:pt x="29" y="205"/>
                      </a:lnTo>
                      <a:lnTo>
                        <a:pt x="28" y="205"/>
                      </a:lnTo>
                      <a:lnTo>
                        <a:pt x="28" y="204"/>
                      </a:lnTo>
                      <a:lnTo>
                        <a:pt x="27" y="202"/>
                      </a:lnTo>
                      <a:lnTo>
                        <a:pt x="28" y="202"/>
                      </a:lnTo>
                      <a:lnTo>
                        <a:pt x="29" y="202"/>
                      </a:lnTo>
                      <a:lnTo>
                        <a:pt x="30" y="202"/>
                      </a:lnTo>
                      <a:lnTo>
                        <a:pt x="30" y="201"/>
                      </a:lnTo>
                      <a:lnTo>
                        <a:pt x="30" y="200"/>
                      </a:lnTo>
                      <a:lnTo>
                        <a:pt x="29" y="200"/>
                      </a:lnTo>
                      <a:lnTo>
                        <a:pt x="29" y="199"/>
                      </a:lnTo>
                      <a:lnTo>
                        <a:pt x="28" y="199"/>
                      </a:lnTo>
                      <a:lnTo>
                        <a:pt x="28" y="198"/>
                      </a:lnTo>
                      <a:lnTo>
                        <a:pt x="29" y="197"/>
                      </a:lnTo>
                      <a:lnTo>
                        <a:pt x="30" y="197"/>
                      </a:lnTo>
                      <a:lnTo>
                        <a:pt x="30" y="196"/>
                      </a:lnTo>
                      <a:lnTo>
                        <a:pt x="30" y="195"/>
                      </a:lnTo>
                      <a:lnTo>
                        <a:pt x="30" y="194"/>
                      </a:lnTo>
                      <a:lnTo>
                        <a:pt x="31" y="194"/>
                      </a:lnTo>
                      <a:lnTo>
                        <a:pt x="30" y="194"/>
                      </a:lnTo>
                      <a:lnTo>
                        <a:pt x="30" y="193"/>
                      </a:lnTo>
                      <a:lnTo>
                        <a:pt x="30" y="192"/>
                      </a:lnTo>
                      <a:lnTo>
                        <a:pt x="30" y="191"/>
                      </a:lnTo>
                      <a:lnTo>
                        <a:pt x="30" y="190"/>
                      </a:lnTo>
                      <a:lnTo>
                        <a:pt x="30" y="189"/>
                      </a:lnTo>
                      <a:lnTo>
                        <a:pt x="29" y="189"/>
                      </a:lnTo>
                      <a:lnTo>
                        <a:pt x="29" y="188"/>
                      </a:lnTo>
                      <a:lnTo>
                        <a:pt x="30" y="188"/>
                      </a:lnTo>
                      <a:lnTo>
                        <a:pt x="30" y="187"/>
                      </a:lnTo>
                      <a:lnTo>
                        <a:pt x="30" y="186"/>
                      </a:lnTo>
                      <a:lnTo>
                        <a:pt x="30" y="185"/>
                      </a:lnTo>
                      <a:lnTo>
                        <a:pt x="30" y="184"/>
                      </a:lnTo>
                      <a:lnTo>
                        <a:pt x="30" y="183"/>
                      </a:lnTo>
                      <a:lnTo>
                        <a:pt x="29" y="183"/>
                      </a:lnTo>
                      <a:lnTo>
                        <a:pt x="29" y="182"/>
                      </a:lnTo>
                      <a:lnTo>
                        <a:pt x="30" y="182"/>
                      </a:lnTo>
                      <a:lnTo>
                        <a:pt x="30" y="181"/>
                      </a:lnTo>
                      <a:lnTo>
                        <a:pt x="30" y="180"/>
                      </a:lnTo>
                      <a:lnTo>
                        <a:pt x="30" y="179"/>
                      </a:lnTo>
                      <a:lnTo>
                        <a:pt x="30" y="178"/>
                      </a:lnTo>
                      <a:lnTo>
                        <a:pt x="30" y="177"/>
                      </a:lnTo>
                      <a:lnTo>
                        <a:pt x="29" y="176"/>
                      </a:lnTo>
                      <a:lnTo>
                        <a:pt x="28" y="175"/>
                      </a:lnTo>
                      <a:lnTo>
                        <a:pt x="28" y="174"/>
                      </a:lnTo>
                      <a:lnTo>
                        <a:pt x="28" y="173"/>
                      </a:lnTo>
                      <a:lnTo>
                        <a:pt x="27" y="172"/>
                      </a:lnTo>
                      <a:lnTo>
                        <a:pt x="27" y="171"/>
                      </a:lnTo>
                      <a:lnTo>
                        <a:pt x="27" y="170"/>
                      </a:lnTo>
                      <a:lnTo>
                        <a:pt x="27" y="168"/>
                      </a:lnTo>
                      <a:lnTo>
                        <a:pt x="27" y="167"/>
                      </a:lnTo>
                      <a:lnTo>
                        <a:pt x="26" y="165"/>
                      </a:lnTo>
                      <a:lnTo>
                        <a:pt x="26" y="164"/>
                      </a:lnTo>
                      <a:lnTo>
                        <a:pt x="26" y="163"/>
                      </a:lnTo>
                      <a:lnTo>
                        <a:pt x="26" y="162"/>
                      </a:lnTo>
                      <a:lnTo>
                        <a:pt x="26" y="160"/>
                      </a:lnTo>
                      <a:lnTo>
                        <a:pt x="26" y="159"/>
                      </a:lnTo>
                      <a:lnTo>
                        <a:pt x="26" y="158"/>
                      </a:lnTo>
                      <a:lnTo>
                        <a:pt x="28" y="157"/>
                      </a:lnTo>
                      <a:lnTo>
                        <a:pt x="29" y="156"/>
                      </a:lnTo>
                      <a:lnTo>
                        <a:pt x="29" y="155"/>
                      </a:lnTo>
                      <a:lnTo>
                        <a:pt x="29" y="154"/>
                      </a:lnTo>
                      <a:lnTo>
                        <a:pt x="29" y="152"/>
                      </a:lnTo>
                      <a:lnTo>
                        <a:pt x="28" y="151"/>
                      </a:lnTo>
                      <a:lnTo>
                        <a:pt x="28" y="148"/>
                      </a:lnTo>
                      <a:lnTo>
                        <a:pt x="28" y="147"/>
                      </a:lnTo>
                      <a:lnTo>
                        <a:pt x="28" y="146"/>
                      </a:lnTo>
                      <a:lnTo>
                        <a:pt x="27" y="145"/>
                      </a:lnTo>
                      <a:lnTo>
                        <a:pt x="25" y="144"/>
                      </a:lnTo>
                      <a:lnTo>
                        <a:pt x="25" y="143"/>
                      </a:lnTo>
                      <a:lnTo>
                        <a:pt x="24" y="142"/>
                      </a:lnTo>
                      <a:lnTo>
                        <a:pt x="23" y="141"/>
                      </a:lnTo>
                      <a:lnTo>
                        <a:pt x="23" y="140"/>
                      </a:lnTo>
                      <a:lnTo>
                        <a:pt x="23" y="139"/>
                      </a:lnTo>
                      <a:lnTo>
                        <a:pt x="23" y="138"/>
                      </a:lnTo>
                      <a:lnTo>
                        <a:pt x="23" y="137"/>
                      </a:lnTo>
                      <a:lnTo>
                        <a:pt x="23" y="136"/>
                      </a:lnTo>
                      <a:lnTo>
                        <a:pt x="23" y="135"/>
                      </a:lnTo>
                      <a:lnTo>
                        <a:pt x="24" y="135"/>
                      </a:lnTo>
                      <a:lnTo>
                        <a:pt x="25" y="133"/>
                      </a:lnTo>
                      <a:lnTo>
                        <a:pt x="26" y="132"/>
                      </a:lnTo>
                      <a:lnTo>
                        <a:pt x="26" y="131"/>
                      </a:lnTo>
                      <a:lnTo>
                        <a:pt x="27" y="130"/>
                      </a:lnTo>
                      <a:lnTo>
                        <a:pt x="28" y="129"/>
                      </a:lnTo>
                      <a:lnTo>
                        <a:pt x="28" y="128"/>
                      </a:lnTo>
                      <a:lnTo>
                        <a:pt x="29" y="127"/>
                      </a:lnTo>
                      <a:lnTo>
                        <a:pt x="30" y="126"/>
                      </a:lnTo>
                      <a:lnTo>
                        <a:pt x="30" y="125"/>
                      </a:lnTo>
                      <a:lnTo>
                        <a:pt x="31" y="124"/>
                      </a:lnTo>
                      <a:lnTo>
                        <a:pt x="31" y="123"/>
                      </a:lnTo>
                      <a:lnTo>
                        <a:pt x="31" y="122"/>
                      </a:lnTo>
                      <a:lnTo>
                        <a:pt x="30" y="122"/>
                      </a:lnTo>
                      <a:lnTo>
                        <a:pt x="30" y="121"/>
                      </a:lnTo>
                      <a:lnTo>
                        <a:pt x="30" y="120"/>
                      </a:lnTo>
                      <a:lnTo>
                        <a:pt x="28" y="119"/>
                      </a:lnTo>
                      <a:lnTo>
                        <a:pt x="27" y="119"/>
                      </a:lnTo>
                      <a:lnTo>
                        <a:pt x="26" y="119"/>
                      </a:lnTo>
                      <a:lnTo>
                        <a:pt x="25" y="119"/>
                      </a:lnTo>
                      <a:lnTo>
                        <a:pt x="24" y="118"/>
                      </a:lnTo>
                      <a:lnTo>
                        <a:pt x="23" y="117"/>
                      </a:lnTo>
                      <a:lnTo>
                        <a:pt x="23" y="116"/>
                      </a:lnTo>
                      <a:lnTo>
                        <a:pt x="22" y="115"/>
                      </a:lnTo>
                      <a:lnTo>
                        <a:pt x="23" y="112"/>
                      </a:lnTo>
                      <a:lnTo>
                        <a:pt x="23" y="110"/>
                      </a:lnTo>
                      <a:lnTo>
                        <a:pt x="23" y="109"/>
                      </a:lnTo>
                      <a:lnTo>
                        <a:pt x="24" y="109"/>
                      </a:lnTo>
                      <a:lnTo>
                        <a:pt x="25" y="108"/>
                      </a:lnTo>
                      <a:lnTo>
                        <a:pt x="25" y="106"/>
                      </a:lnTo>
                      <a:lnTo>
                        <a:pt x="24" y="104"/>
                      </a:lnTo>
                      <a:lnTo>
                        <a:pt x="24" y="103"/>
                      </a:lnTo>
                      <a:lnTo>
                        <a:pt x="24" y="102"/>
                      </a:lnTo>
                      <a:lnTo>
                        <a:pt x="23" y="101"/>
                      </a:lnTo>
                      <a:lnTo>
                        <a:pt x="23" y="100"/>
                      </a:lnTo>
                      <a:lnTo>
                        <a:pt x="22" y="100"/>
                      </a:lnTo>
                      <a:lnTo>
                        <a:pt x="22" y="99"/>
                      </a:lnTo>
                      <a:lnTo>
                        <a:pt x="20" y="96"/>
                      </a:lnTo>
                      <a:lnTo>
                        <a:pt x="20" y="95"/>
                      </a:lnTo>
                      <a:lnTo>
                        <a:pt x="20" y="94"/>
                      </a:lnTo>
                      <a:lnTo>
                        <a:pt x="20" y="93"/>
                      </a:lnTo>
                      <a:lnTo>
                        <a:pt x="20" y="92"/>
                      </a:lnTo>
                      <a:lnTo>
                        <a:pt x="21" y="91"/>
                      </a:lnTo>
                      <a:lnTo>
                        <a:pt x="21" y="90"/>
                      </a:lnTo>
                      <a:lnTo>
                        <a:pt x="20" y="89"/>
                      </a:lnTo>
                      <a:lnTo>
                        <a:pt x="20" y="88"/>
                      </a:lnTo>
                      <a:lnTo>
                        <a:pt x="19" y="88"/>
                      </a:lnTo>
                      <a:lnTo>
                        <a:pt x="19" y="87"/>
                      </a:lnTo>
                      <a:lnTo>
                        <a:pt x="19" y="86"/>
                      </a:lnTo>
                      <a:lnTo>
                        <a:pt x="19" y="85"/>
                      </a:lnTo>
                      <a:lnTo>
                        <a:pt x="18" y="84"/>
                      </a:lnTo>
                      <a:lnTo>
                        <a:pt x="18" y="83"/>
                      </a:lnTo>
                      <a:lnTo>
                        <a:pt x="18" y="82"/>
                      </a:lnTo>
                      <a:lnTo>
                        <a:pt x="17" y="82"/>
                      </a:lnTo>
                      <a:lnTo>
                        <a:pt x="17" y="81"/>
                      </a:lnTo>
                      <a:lnTo>
                        <a:pt x="17" y="80"/>
                      </a:lnTo>
                      <a:lnTo>
                        <a:pt x="17" y="79"/>
                      </a:lnTo>
                      <a:lnTo>
                        <a:pt x="18" y="78"/>
                      </a:lnTo>
                      <a:lnTo>
                        <a:pt x="19" y="78"/>
                      </a:lnTo>
                      <a:lnTo>
                        <a:pt x="19" y="77"/>
                      </a:lnTo>
                      <a:lnTo>
                        <a:pt x="19" y="76"/>
                      </a:lnTo>
                      <a:lnTo>
                        <a:pt x="18" y="75"/>
                      </a:lnTo>
                      <a:lnTo>
                        <a:pt x="17" y="74"/>
                      </a:lnTo>
                      <a:lnTo>
                        <a:pt x="16" y="74"/>
                      </a:lnTo>
                      <a:lnTo>
                        <a:pt x="16" y="73"/>
                      </a:lnTo>
                      <a:lnTo>
                        <a:pt x="15" y="71"/>
                      </a:lnTo>
                      <a:lnTo>
                        <a:pt x="15" y="70"/>
                      </a:lnTo>
                      <a:lnTo>
                        <a:pt x="15" y="69"/>
                      </a:lnTo>
                      <a:lnTo>
                        <a:pt x="14" y="69"/>
                      </a:lnTo>
                      <a:lnTo>
                        <a:pt x="13" y="68"/>
                      </a:lnTo>
                      <a:lnTo>
                        <a:pt x="13" y="67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4"/>
                      </a:lnTo>
                      <a:lnTo>
                        <a:pt x="13" y="64"/>
                      </a:lnTo>
                      <a:lnTo>
                        <a:pt x="12" y="64"/>
                      </a:lnTo>
                      <a:lnTo>
                        <a:pt x="11" y="63"/>
                      </a:lnTo>
                      <a:lnTo>
                        <a:pt x="9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60"/>
                      </a:lnTo>
                      <a:lnTo>
                        <a:pt x="4" y="59"/>
                      </a:lnTo>
                      <a:lnTo>
                        <a:pt x="3" y="57"/>
                      </a:lnTo>
                      <a:lnTo>
                        <a:pt x="0" y="57"/>
                      </a:lnTo>
                      <a:lnTo>
                        <a:pt x="0" y="53"/>
                      </a:lnTo>
                      <a:lnTo>
                        <a:pt x="1" y="53"/>
                      </a:lnTo>
                      <a:lnTo>
                        <a:pt x="2" y="54"/>
                      </a:lnTo>
                      <a:lnTo>
                        <a:pt x="3" y="54"/>
                      </a:lnTo>
                      <a:lnTo>
                        <a:pt x="4" y="54"/>
                      </a:lnTo>
                      <a:lnTo>
                        <a:pt x="5" y="51"/>
                      </a:lnTo>
                      <a:lnTo>
                        <a:pt x="5" y="49"/>
                      </a:lnTo>
                      <a:lnTo>
                        <a:pt x="6" y="48"/>
                      </a:lnTo>
                      <a:lnTo>
                        <a:pt x="6" y="47"/>
                      </a:lnTo>
                      <a:lnTo>
                        <a:pt x="6" y="46"/>
                      </a:lnTo>
                      <a:lnTo>
                        <a:pt x="5" y="45"/>
                      </a:lnTo>
                      <a:lnTo>
                        <a:pt x="5" y="43"/>
                      </a:lnTo>
                      <a:lnTo>
                        <a:pt x="6" y="42"/>
                      </a:lnTo>
                      <a:lnTo>
                        <a:pt x="6" y="41"/>
                      </a:lnTo>
                      <a:lnTo>
                        <a:pt x="5" y="41"/>
                      </a:lnTo>
                      <a:lnTo>
                        <a:pt x="4" y="41"/>
                      </a:lnTo>
                      <a:lnTo>
                        <a:pt x="3" y="41"/>
                      </a:lnTo>
                      <a:lnTo>
                        <a:pt x="2" y="41"/>
                      </a:lnTo>
                      <a:lnTo>
                        <a:pt x="1" y="41"/>
                      </a:lnTo>
                      <a:lnTo>
                        <a:pt x="0" y="40"/>
                      </a:lnTo>
                      <a:lnTo>
                        <a:pt x="0" y="39"/>
                      </a:lnTo>
                      <a:lnTo>
                        <a:pt x="0" y="38"/>
                      </a:lnTo>
                      <a:lnTo>
                        <a:pt x="0" y="37"/>
                      </a:lnTo>
                      <a:lnTo>
                        <a:pt x="0" y="36"/>
                      </a:lnTo>
                      <a:lnTo>
                        <a:pt x="0" y="35"/>
                      </a:lnTo>
                      <a:lnTo>
                        <a:pt x="0" y="34"/>
                      </a:lnTo>
                      <a:lnTo>
                        <a:pt x="7" y="25"/>
                      </a:lnTo>
                      <a:lnTo>
                        <a:pt x="6" y="25"/>
                      </a:lnTo>
                      <a:lnTo>
                        <a:pt x="7" y="24"/>
                      </a:lnTo>
                      <a:lnTo>
                        <a:pt x="6" y="23"/>
                      </a:lnTo>
                      <a:lnTo>
                        <a:pt x="7" y="23"/>
                      </a:lnTo>
                      <a:lnTo>
                        <a:pt x="7" y="22"/>
                      </a:lnTo>
                      <a:lnTo>
                        <a:pt x="8" y="22"/>
                      </a:lnTo>
                      <a:lnTo>
                        <a:pt x="8" y="21"/>
                      </a:lnTo>
                      <a:lnTo>
                        <a:pt x="9" y="21"/>
                      </a:lnTo>
                      <a:lnTo>
                        <a:pt x="9" y="20"/>
                      </a:lnTo>
                      <a:lnTo>
                        <a:pt x="10" y="20"/>
                      </a:lnTo>
                      <a:lnTo>
                        <a:pt x="10" y="19"/>
                      </a:lnTo>
                      <a:lnTo>
                        <a:pt x="11" y="19"/>
                      </a:lnTo>
                      <a:lnTo>
                        <a:pt x="11" y="18"/>
                      </a:lnTo>
                      <a:lnTo>
                        <a:pt x="12" y="18"/>
                      </a:lnTo>
                      <a:lnTo>
                        <a:pt x="12" y="17"/>
                      </a:lnTo>
                      <a:lnTo>
                        <a:pt x="12" y="16"/>
                      </a:lnTo>
                      <a:lnTo>
                        <a:pt x="12" y="15"/>
                      </a:lnTo>
                      <a:lnTo>
                        <a:pt x="13" y="14"/>
                      </a:lnTo>
                      <a:lnTo>
                        <a:pt x="13" y="13"/>
                      </a:lnTo>
                      <a:lnTo>
                        <a:pt x="12" y="13"/>
                      </a:lnTo>
                      <a:lnTo>
                        <a:pt x="12" y="12"/>
                      </a:lnTo>
                      <a:lnTo>
                        <a:pt x="12" y="10"/>
                      </a:lnTo>
                      <a:lnTo>
                        <a:pt x="11" y="10"/>
                      </a:lnTo>
                      <a:lnTo>
                        <a:pt x="11" y="9"/>
                      </a:lnTo>
                      <a:lnTo>
                        <a:pt x="10" y="9"/>
                      </a:lnTo>
                      <a:lnTo>
                        <a:pt x="9" y="8"/>
                      </a:lnTo>
                      <a:lnTo>
                        <a:pt x="8" y="8"/>
                      </a:lnTo>
                      <a:lnTo>
                        <a:pt x="8" y="7"/>
                      </a:lnTo>
                      <a:lnTo>
                        <a:pt x="8" y="6"/>
                      </a:lnTo>
                      <a:lnTo>
                        <a:pt x="8" y="5"/>
                      </a:lnTo>
                      <a:lnTo>
                        <a:pt x="10" y="3"/>
                      </a:lnTo>
                      <a:lnTo>
                        <a:pt x="12" y="3"/>
                      </a:lnTo>
                      <a:lnTo>
                        <a:pt x="12" y="2"/>
                      </a:lnTo>
                      <a:lnTo>
                        <a:pt x="13" y="2"/>
                      </a:lnTo>
                      <a:lnTo>
                        <a:pt x="13" y="3"/>
                      </a:lnTo>
                      <a:lnTo>
                        <a:pt x="14" y="3"/>
                      </a:lnTo>
                      <a:lnTo>
                        <a:pt x="15" y="3"/>
                      </a:lnTo>
                      <a:lnTo>
                        <a:pt x="17" y="3"/>
                      </a:lnTo>
                      <a:lnTo>
                        <a:pt x="18" y="3"/>
                      </a:lnTo>
                      <a:lnTo>
                        <a:pt x="19" y="3"/>
                      </a:lnTo>
                      <a:lnTo>
                        <a:pt x="21" y="3"/>
                      </a:lnTo>
                      <a:lnTo>
                        <a:pt x="23" y="4"/>
                      </a:lnTo>
                      <a:lnTo>
                        <a:pt x="25" y="4"/>
                      </a:lnTo>
                      <a:lnTo>
                        <a:pt x="25" y="5"/>
                      </a:lnTo>
                      <a:lnTo>
                        <a:pt x="25" y="4"/>
                      </a:lnTo>
                      <a:lnTo>
                        <a:pt x="26" y="4"/>
                      </a:lnTo>
                      <a:lnTo>
                        <a:pt x="27" y="5"/>
                      </a:lnTo>
                      <a:lnTo>
                        <a:pt x="29" y="5"/>
                      </a:lnTo>
                      <a:lnTo>
                        <a:pt x="30" y="5"/>
                      </a:lnTo>
                      <a:lnTo>
                        <a:pt x="32" y="5"/>
                      </a:lnTo>
                      <a:lnTo>
                        <a:pt x="33" y="5"/>
                      </a:lnTo>
                      <a:lnTo>
                        <a:pt x="33" y="4"/>
                      </a:lnTo>
                      <a:lnTo>
                        <a:pt x="34" y="4"/>
                      </a:lnTo>
                      <a:lnTo>
                        <a:pt x="35" y="4"/>
                      </a:lnTo>
                      <a:lnTo>
                        <a:pt x="36" y="4"/>
                      </a:lnTo>
                      <a:lnTo>
                        <a:pt x="36" y="3"/>
                      </a:lnTo>
                      <a:lnTo>
                        <a:pt x="37" y="3"/>
                      </a:lnTo>
                      <a:lnTo>
                        <a:pt x="38" y="4"/>
                      </a:lnTo>
                      <a:lnTo>
                        <a:pt x="39" y="4"/>
                      </a:lnTo>
                      <a:lnTo>
                        <a:pt x="40" y="4"/>
                      </a:lnTo>
                      <a:lnTo>
                        <a:pt x="40" y="3"/>
                      </a:lnTo>
                      <a:lnTo>
                        <a:pt x="42" y="3"/>
                      </a:lnTo>
                      <a:lnTo>
                        <a:pt x="43" y="3"/>
                      </a:lnTo>
                      <a:lnTo>
                        <a:pt x="44" y="3"/>
                      </a:lnTo>
                      <a:lnTo>
                        <a:pt x="44" y="4"/>
                      </a:lnTo>
                      <a:lnTo>
                        <a:pt x="45" y="5"/>
                      </a:lnTo>
                      <a:lnTo>
                        <a:pt x="46" y="5"/>
                      </a:lnTo>
                      <a:lnTo>
                        <a:pt x="47" y="5"/>
                      </a:lnTo>
                      <a:lnTo>
                        <a:pt x="48" y="5"/>
                      </a:lnTo>
                      <a:lnTo>
                        <a:pt x="49" y="4"/>
                      </a:lnTo>
                      <a:lnTo>
                        <a:pt x="50" y="4"/>
                      </a:lnTo>
                      <a:lnTo>
                        <a:pt x="50" y="3"/>
                      </a:lnTo>
                      <a:lnTo>
                        <a:pt x="51" y="3"/>
                      </a:lnTo>
                      <a:lnTo>
                        <a:pt x="52" y="3"/>
                      </a:lnTo>
                      <a:lnTo>
                        <a:pt x="53" y="3"/>
                      </a:lnTo>
                      <a:lnTo>
                        <a:pt x="54" y="3"/>
                      </a:lnTo>
                      <a:lnTo>
                        <a:pt x="55" y="3"/>
                      </a:lnTo>
                      <a:lnTo>
                        <a:pt x="56" y="4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59" y="4"/>
                      </a:lnTo>
                      <a:lnTo>
                        <a:pt x="60" y="4"/>
                      </a:lnTo>
                      <a:lnTo>
                        <a:pt x="61" y="4"/>
                      </a:lnTo>
                      <a:lnTo>
                        <a:pt x="63" y="4"/>
                      </a:lnTo>
                      <a:lnTo>
                        <a:pt x="65" y="4"/>
                      </a:lnTo>
                      <a:lnTo>
                        <a:pt x="66" y="4"/>
                      </a:lnTo>
                      <a:lnTo>
                        <a:pt x="66" y="3"/>
                      </a:lnTo>
                      <a:lnTo>
                        <a:pt x="67" y="3"/>
                      </a:lnTo>
                      <a:lnTo>
                        <a:pt x="69" y="2"/>
                      </a:lnTo>
                      <a:lnTo>
                        <a:pt x="70" y="2"/>
                      </a:lnTo>
                      <a:lnTo>
                        <a:pt x="70" y="1"/>
                      </a:lnTo>
                      <a:lnTo>
                        <a:pt x="71" y="1"/>
                      </a:lnTo>
                      <a:lnTo>
                        <a:pt x="70" y="0"/>
                      </a:lnTo>
                      <a:lnTo>
                        <a:pt x="71" y="0"/>
                      </a:lnTo>
                      <a:lnTo>
                        <a:pt x="72" y="0"/>
                      </a:lnTo>
                      <a:lnTo>
                        <a:pt x="73" y="1"/>
                      </a:lnTo>
                      <a:lnTo>
                        <a:pt x="76" y="2"/>
                      </a:lnTo>
                      <a:lnTo>
                        <a:pt x="77" y="3"/>
                      </a:lnTo>
                      <a:lnTo>
                        <a:pt x="78" y="3"/>
                      </a:lnTo>
                      <a:lnTo>
                        <a:pt x="80" y="3"/>
                      </a:lnTo>
                      <a:lnTo>
                        <a:pt x="81" y="3"/>
                      </a:lnTo>
                      <a:lnTo>
                        <a:pt x="82" y="3"/>
                      </a:lnTo>
                      <a:lnTo>
                        <a:pt x="85" y="3"/>
                      </a:lnTo>
                      <a:lnTo>
                        <a:pt x="86" y="3"/>
                      </a:lnTo>
                      <a:lnTo>
                        <a:pt x="88" y="3"/>
                      </a:lnTo>
                      <a:lnTo>
                        <a:pt x="90" y="3"/>
                      </a:lnTo>
                      <a:lnTo>
                        <a:pt x="91" y="4"/>
                      </a:lnTo>
                      <a:lnTo>
                        <a:pt x="92" y="4"/>
                      </a:lnTo>
                      <a:lnTo>
                        <a:pt x="94" y="4"/>
                      </a:lnTo>
                      <a:lnTo>
                        <a:pt x="95" y="4"/>
                      </a:lnTo>
                      <a:lnTo>
                        <a:pt x="95" y="5"/>
                      </a:lnTo>
                      <a:lnTo>
                        <a:pt x="95" y="4"/>
                      </a:lnTo>
                      <a:lnTo>
                        <a:pt x="96" y="5"/>
                      </a:lnTo>
                      <a:lnTo>
                        <a:pt x="96" y="4"/>
                      </a:lnTo>
                      <a:lnTo>
                        <a:pt x="97" y="5"/>
                      </a:lnTo>
                      <a:lnTo>
                        <a:pt x="98" y="6"/>
                      </a:lnTo>
                      <a:lnTo>
                        <a:pt x="99" y="6"/>
                      </a:lnTo>
                      <a:lnTo>
                        <a:pt x="99" y="7"/>
                      </a:lnTo>
                      <a:lnTo>
                        <a:pt x="100" y="7"/>
                      </a:lnTo>
                      <a:lnTo>
                        <a:pt x="100" y="6"/>
                      </a:lnTo>
                      <a:lnTo>
                        <a:pt x="100" y="7"/>
                      </a:lnTo>
                      <a:lnTo>
                        <a:pt x="101" y="6"/>
                      </a:lnTo>
                      <a:lnTo>
                        <a:pt x="100" y="6"/>
                      </a:lnTo>
                      <a:lnTo>
                        <a:pt x="101" y="6"/>
                      </a:lnTo>
                      <a:lnTo>
                        <a:pt x="102" y="6"/>
                      </a:lnTo>
                      <a:lnTo>
                        <a:pt x="103" y="6"/>
                      </a:lnTo>
                      <a:lnTo>
                        <a:pt x="104" y="7"/>
                      </a:lnTo>
                      <a:lnTo>
                        <a:pt x="105" y="7"/>
                      </a:lnTo>
                      <a:lnTo>
                        <a:pt x="105" y="8"/>
                      </a:lnTo>
                      <a:lnTo>
                        <a:pt x="105" y="7"/>
                      </a:lnTo>
                      <a:lnTo>
                        <a:pt x="106" y="8"/>
                      </a:lnTo>
                      <a:lnTo>
                        <a:pt x="106" y="7"/>
                      </a:lnTo>
                      <a:lnTo>
                        <a:pt x="107" y="7"/>
                      </a:lnTo>
                      <a:lnTo>
                        <a:pt x="107" y="8"/>
                      </a:lnTo>
                      <a:lnTo>
                        <a:pt x="108" y="8"/>
                      </a:lnTo>
                      <a:lnTo>
                        <a:pt x="109" y="8"/>
                      </a:lnTo>
                      <a:lnTo>
                        <a:pt x="110" y="8"/>
                      </a:lnTo>
                      <a:lnTo>
                        <a:pt x="109" y="8"/>
                      </a:lnTo>
                      <a:lnTo>
                        <a:pt x="109" y="7"/>
                      </a:lnTo>
                      <a:lnTo>
                        <a:pt x="110" y="8"/>
                      </a:lnTo>
                      <a:lnTo>
                        <a:pt x="111" y="8"/>
                      </a:lnTo>
                      <a:lnTo>
                        <a:pt x="112" y="9"/>
                      </a:lnTo>
                      <a:lnTo>
                        <a:pt x="113" y="9"/>
                      </a:lnTo>
                      <a:lnTo>
                        <a:pt x="112" y="9"/>
                      </a:lnTo>
                      <a:lnTo>
                        <a:pt x="112" y="8"/>
                      </a:lnTo>
                      <a:lnTo>
                        <a:pt x="111" y="8"/>
                      </a:lnTo>
                      <a:lnTo>
                        <a:pt x="112" y="8"/>
                      </a:lnTo>
                      <a:lnTo>
                        <a:pt x="115" y="10"/>
                      </a:lnTo>
                      <a:lnTo>
                        <a:pt x="114" y="10"/>
                      </a:lnTo>
                      <a:lnTo>
                        <a:pt x="114" y="9"/>
                      </a:lnTo>
                      <a:lnTo>
                        <a:pt x="113" y="9"/>
                      </a:lnTo>
                      <a:lnTo>
                        <a:pt x="114" y="9"/>
                      </a:lnTo>
                      <a:lnTo>
                        <a:pt x="115" y="10"/>
                      </a:lnTo>
                      <a:lnTo>
                        <a:pt x="117" y="12"/>
                      </a:lnTo>
                      <a:lnTo>
                        <a:pt x="118" y="11"/>
                      </a:lnTo>
                      <a:lnTo>
                        <a:pt x="119" y="12"/>
                      </a:lnTo>
                      <a:lnTo>
                        <a:pt x="120" y="13"/>
                      </a:lnTo>
                      <a:lnTo>
                        <a:pt x="122" y="14"/>
                      </a:lnTo>
                      <a:lnTo>
                        <a:pt x="123" y="15"/>
                      </a:lnTo>
                      <a:lnTo>
                        <a:pt x="124" y="16"/>
                      </a:lnTo>
                      <a:lnTo>
                        <a:pt x="125" y="17"/>
                      </a:lnTo>
                      <a:lnTo>
                        <a:pt x="126" y="18"/>
                      </a:lnTo>
                      <a:lnTo>
                        <a:pt x="127" y="18"/>
                      </a:lnTo>
                      <a:lnTo>
                        <a:pt x="128" y="19"/>
                      </a:lnTo>
                      <a:lnTo>
                        <a:pt x="129" y="20"/>
                      </a:lnTo>
                      <a:lnTo>
                        <a:pt x="130" y="21"/>
                      </a:lnTo>
                      <a:lnTo>
                        <a:pt x="131" y="21"/>
                      </a:lnTo>
                      <a:lnTo>
                        <a:pt x="132" y="22"/>
                      </a:lnTo>
                      <a:lnTo>
                        <a:pt x="132" y="23"/>
                      </a:lnTo>
                      <a:lnTo>
                        <a:pt x="133" y="23"/>
                      </a:lnTo>
                      <a:lnTo>
                        <a:pt x="134" y="23"/>
                      </a:lnTo>
                      <a:lnTo>
                        <a:pt x="134" y="22"/>
                      </a:lnTo>
                      <a:lnTo>
                        <a:pt x="135" y="22"/>
                      </a:lnTo>
                      <a:lnTo>
                        <a:pt x="135" y="23"/>
                      </a:lnTo>
                      <a:lnTo>
                        <a:pt x="136" y="24"/>
                      </a:lnTo>
                      <a:lnTo>
                        <a:pt x="137" y="25"/>
                      </a:lnTo>
                      <a:lnTo>
                        <a:pt x="138" y="25"/>
                      </a:lnTo>
                      <a:lnTo>
                        <a:pt x="139" y="25"/>
                      </a:lnTo>
                      <a:lnTo>
                        <a:pt x="140" y="26"/>
                      </a:lnTo>
                      <a:lnTo>
                        <a:pt x="140" y="27"/>
                      </a:lnTo>
                      <a:lnTo>
                        <a:pt x="141" y="28"/>
                      </a:lnTo>
                      <a:lnTo>
                        <a:pt x="142" y="29"/>
                      </a:lnTo>
                      <a:lnTo>
                        <a:pt x="143" y="29"/>
                      </a:lnTo>
                      <a:lnTo>
                        <a:pt x="144" y="30"/>
                      </a:lnTo>
                      <a:lnTo>
                        <a:pt x="145" y="30"/>
                      </a:lnTo>
                      <a:lnTo>
                        <a:pt x="146" y="31"/>
                      </a:lnTo>
                      <a:lnTo>
                        <a:pt x="147" y="32"/>
                      </a:lnTo>
                      <a:lnTo>
                        <a:pt x="148" y="32"/>
                      </a:lnTo>
                      <a:lnTo>
                        <a:pt x="148" y="33"/>
                      </a:lnTo>
                      <a:lnTo>
                        <a:pt x="149" y="33"/>
                      </a:lnTo>
                      <a:lnTo>
                        <a:pt x="150" y="34"/>
                      </a:lnTo>
                      <a:lnTo>
                        <a:pt x="151" y="35"/>
                      </a:lnTo>
                      <a:lnTo>
                        <a:pt x="152" y="36"/>
                      </a:lnTo>
                      <a:lnTo>
                        <a:pt x="154" y="36"/>
                      </a:lnTo>
                      <a:lnTo>
                        <a:pt x="154" y="37"/>
                      </a:lnTo>
                      <a:lnTo>
                        <a:pt x="155" y="37"/>
                      </a:lnTo>
                      <a:lnTo>
                        <a:pt x="156" y="37"/>
                      </a:lnTo>
                      <a:lnTo>
                        <a:pt x="156" y="38"/>
                      </a:lnTo>
                      <a:lnTo>
                        <a:pt x="157" y="39"/>
                      </a:lnTo>
                      <a:lnTo>
                        <a:pt x="158" y="39"/>
                      </a:lnTo>
                      <a:lnTo>
                        <a:pt x="159" y="39"/>
                      </a:lnTo>
                      <a:lnTo>
                        <a:pt x="160" y="39"/>
                      </a:lnTo>
                      <a:lnTo>
                        <a:pt x="161" y="40"/>
                      </a:lnTo>
                      <a:lnTo>
                        <a:pt x="162" y="40"/>
                      </a:lnTo>
                      <a:lnTo>
                        <a:pt x="162" y="41"/>
                      </a:lnTo>
                      <a:lnTo>
                        <a:pt x="163" y="42"/>
                      </a:lnTo>
                      <a:lnTo>
                        <a:pt x="164" y="42"/>
                      </a:lnTo>
                      <a:lnTo>
                        <a:pt x="164" y="43"/>
                      </a:lnTo>
                      <a:lnTo>
                        <a:pt x="165" y="43"/>
                      </a:lnTo>
                      <a:lnTo>
                        <a:pt x="166" y="43"/>
                      </a:lnTo>
                      <a:lnTo>
                        <a:pt x="167" y="43"/>
                      </a:lnTo>
                      <a:lnTo>
                        <a:pt x="168" y="43"/>
                      </a:lnTo>
                      <a:lnTo>
                        <a:pt x="169" y="45"/>
                      </a:lnTo>
                      <a:lnTo>
                        <a:pt x="171" y="47"/>
                      </a:lnTo>
                      <a:lnTo>
                        <a:pt x="172" y="48"/>
                      </a:lnTo>
                      <a:lnTo>
                        <a:pt x="172" y="49"/>
                      </a:lnTo>
                      <a:lnTo>
                        <a:pt x="174" y="52"/>
                      </a:lnTo>
                      <a:lnTo>
                        <a:pt x="174" y="53"/>
                      </a:lnTo>
                      <a:lnTo>
                        <a:pt x="175" y="53"/>
                      </a:lnTo>
                      <a:lnTo>
                        <a:pt x="175" y="54"/>
                      </a:lnTo>
                      <a:lnTo>
                        <a:pt x="176" y="54"/>
                      </a:lnTo>
                      <a:lnTo>
                        <a:pt x="177" y="54"/>
                      </a:lnTo>
                      <a:lnTo>
                        <a:pt x="178" y="54"/>
                      </a:lnTo>
                      <a:lnTo>
                        <a:pt x="178" y="55"/>
                      </a:lnTo>
                      <a:lnTo>
                        <a:pt x="179" y="57"/>
                      </a:lnTo>
                      <a:lnTo>
                        <a:pt x="180" y="58"/>
                      </a:lnTo>
                      <a:lnTo>
                        <a:pt x="181" y="59"/>
                      </a:lnTo>
                      <a:lnTo>
                        <a:pt x="182" y="59"/>
                      </a:lnTo>
                      <a:lnTo>
                        <a:pt x="181" y="59"/>
                      </a:lnTo>
                      <a:lnTo>
                        <a:pt x="182" y="59"/>
                      </a:lnTo>
                      <a:lnTo>
                        <a:pt x="182" y="60"/>
                      </a:lnTo>
                      <a:lnTo>
                        <a:pt x="183" y="60"/>
                      </a:lnTo>
                      <a:lnTo>
                        <a:pt x="184" y="60"/>
                      </a:lnTo>
                      <a:lnTo>
                        <a:pt x="185" y="60"/>
                      </a:lnTo>
                      <a:lnTo>
                        <a:pt x="186" y="59"/>
                      </a:lnTo>
                      <a:lnTo>
                        <a:pt x="187" y="59"/>
                      </a:lnTo>
                      <a:lnTo>
                        <a:pt x="188" y="60"/>
                      </a:lnTo>
                      <a:lnTo>
                        <a:pt x="189" y="61"/>
                      </a:lnTo>
                      <a:lnTo>
                        <a:pt x="190" y="62"/>
                      </a:lnTo>
                      <a:lnTo>
                        <a:pt x="190" y="63"/>
                      </a:lnTo>
                      <a:lnTo>
                        <a:pt x="191" y="64"/>
                      </a:lnTo>
                      <a:lnTo>
                        <a:pt x="191" y="65"/>
                      </a:lnTo>
                      <a:lnTo>
                        <a:pt x="192" y="65"/>
                      </a:lnTo>
                      <a:lnTo>
                        <a:pt x="192" y="67"/>
                      </a:lnTo>
                      <a:lnTo>
                        <a:pt x="193" y="68"/>
                      </a:lnTo>
                      <a:lnTo>
                        <a:pt x="194" y="68"/>
                      </a:lnTo>
                      <a:lnTo>
                        <a:pt x="195" y="68"/>
                      </a:lnTo>
                      <a:lnTo>
                        <a:pt x="195" y="69"/>
                      </a:lnTo>
                      <a:lnTo>
                        <a:pt x="196" y="70"/>
                      </a:lnTo>
                      <a:lnTo>
                        <a:pt x="197" y="71"/>
                      </a:lnTo>
                      <a:lnTo>
                        <a:pt x="198" y="72"/>
                      </a:lnTo>
                      <a:lnTo>
                        <a:pt x="199" y="72"/>
                      </a:lnTo>
                      <a:lnTo>
                        <a:pt x="200" y="72"/>
                      </a:lnTo>
                      <a:lnTo>
                        <a:pt x="201" y="72"/>
                      </a:lnTo>
                      <a:lnTo>
                        <a:pt x="201" y="73"/>
                      </a:lnTo>
                      <a:lnTo>
                        <a:pt x="202" y="74"/>
                      </a:lnTo>
                      <a:lnTo>
                        <a:pt x="202" y="75"/>
                      </a:lnTo>
                      <a:lnTo>
                        <a:pt x="203" y="75"/>
                      </a:lnTo>
                      <a:lnTo>
                        <a:pt x="204" y="77"/>
                      </a:lnTo>
                      <a:lnTo>
                        <a:pt x="205" y="78"/>
                      </a:lnTo>
                      <a:lnTo>
                        <a:pt x="205" y="79"/>
                      </a:lnTo>
                      <a:lnTo>
                        <a:pt x="206" y="79"/>
                      </a:lnTo>
                      <a:lnTo>
                        <a:pt x="207" y="79"/>
                      </a:lnTo>
                      <a:lnTo>
                        <a:pt x="207" y="80"/>
                      </a:lnTo>
                      <a:lnTo>
                        <a:pt x="208" y="80"/>
                      </a:lnTo>
                      <a:lnTo>
                        <a:pt x="209" y="80"/>
                      </a:lnTo>
                      <a:lnTo>
                        <a:pt x="209" y="81"/>
                      </a:lnTo>
                      <a:lnTo>
                        <a:pt x="210" y="82"/>
                      </a:lnTo>
                      <a:lnTo>
                        <a:pt x="211" y="83"/>
                      </a:lnTo>
                      <a:lnTo>
                        <a:pt x="211" y="84"/>
                      </a:lnTo>
                      <a:lnTo>
                        <a:pt x="213" y="85"/>
                      </a:lnTo>
                      <a:lnTo>
                        <a:pt x="214" y="85"/>
                      </a:lnTo>
                      <a:lnTo>
                        <a:pt x="215" y="85"/>
                      </a:lnTo>
                      <a:lnTo>
                        <a:pt x="216" y="85"/>
                      </a:lnTo>
                      <a:lnTo>
                        <a:pt x="217" y="86"/>
                      </a:lnTo>
                      <a:lnTo>
                        <a:pt x="217" y="85"/>
                      </a:lnTo>
                      <a:lnTo>
                        <a:pt x="217" y="86"/>
                      </a:lnTo>
                      <a:lnTo>
                        <a:pt x="218" y="86"/>
                      </a:lnTo>
                      <a:lnTo>
                        <a:pt x="219" y="87"/>
                      </a:lnTo>
                      <a:lnTo>
                        <a:pt x="220" y="87"/>
                      </a:lnTo>
                      <a:lnTo>
                        <a:pt x="221" y="88"/>
                      </a:lnTo>
                      <a:lnTo>
                        <a:pt x="222" y="88"/>
                      </a:lnTo>
                      <a:lnTo>
                        <a:pt x="223" y="88"/>
                      </a:lnTo>
                      <a:lnTo>
                        <a:pt x="224" y="89"/>
                      </a:lnTo>
                      <a:lnTo>
                        <a:pt x="226" y="89"/>
                      </a:lnTo>
                      <a:lnTo>
                        <a:pt x="226" y="88"/>
                      </a:lnTo>
                      <a:lnTo>
                        <a:pt x="226" y="87"/>
                      </a:lnTo>
                      <a:lnTo>
                        <a:pt x="226" y="88"/>
                      </a:lnTo>
                      <a:lnTo>
                        <a:pt x="227" y="89"/>
                      </a:lnTo>
                      <a:lnTo>
                        <a:pt x="227" y="90"/>
                      </a:lnTo>
                      <a:lnTo>
                        <a:pt x="229" y="92"/>
                      </a:lnTo>
                      <a:lnTo>
                        <a:pt x="229" y="93"/>
                      </a:lnTo>
                      <a:lnTo>
                        <a:pt x="229" y="94"/>
                      </a:lnTo>
                      <a:lnTo>
                        <a:pt x="230" y="95"/>
                      </a:lnTo>
                      <a:lnTo>
                        <a:pt x="231" y="97"/>
                      </a:lnTo>
                      <a:lnTo>
                        <a:pt x="231" y="98"/>
                      </a:lnTo>
                      <a:lnTo>
                        <a:pt x="234" y="102"/>
                      </a:lnTo>
                      <a:lnTo>
                        <a:pt x="235" y="104"/>
                      </a:lnTo>
                      <a:lnTo>
                        <a:pt x="236" y="105"/>
                      </a:lnTo>
                      <a:lnTo>
                        <a:pt x="237" y="106"/>
                      </a:lnTo>
                      <a:lnTo>
                        <a:pt x="238" y="107"/>
                      </a:lnTo>
                      <a:lnTo>
                        <a:pt x="239" y="107"/>
                      </a:lnTo>
                      <a:lnTo>
                        <a:pt x="238" y="107"/>
                      </a:lnTo>
                      <a:lnTo>
                        <a:pt x="239" y="108"/>
                      </a:lnTo>
                      <a:lnTo>
                        <a:pt x="239" y="107"/>
                      </a:lnTo>
                      <a:lnTo>
                        <a:pt x="240" y="107"/>
                      </a:lnTo>
                      <a:lnTo>
                        <a:pt x="240" y="108"/>
                      </a:lnTo>
                      <a:lnTo>
                        <a:pt x="241" y="108"/>
                      </a:lnTo>
                      <a:lnTo>
                        <a:pt x="242" y="110"/>
                      </a:lnTo>
                      <a:lnTo>
                        <a:pt x="243" y="111"/>
                      </a:lnTo>
                      <a:lnTo>
                        <a:pt x="243" y="112"/>
                      </a:lnTo>
                      <a:lnTo>
                        <a:pt x="244" y="112"/>
                      </a:lnTo>
                      <a:lnTo>
                        <a:pt x="244" y="113"/>
                      </a:lnTo>
                      <a:lnTo>
                        <a:pt x="246" y="115"/>
                      </a:lnTo>
                      <a:lnTo>
                        <a:pt x="246" y="116"/>
                      </a:lnTo>
                      <a:lnTo>
                        <a:pt x="247" y="117"/>
                      </a:lnTo>
                      <a:lnTo>
                        <a:pt x="249" y="120"/>
                      </a:lnTo>
                      <a:lnTo>
                        <a:pt x="250" y="121"/>
                      </a:lnTo>
                      <a:lnTo>
                        <a:pt x="251" y="123"/>
                      </a:lnTo>
                      <a:lnTo>
                        <a:pt x="252" y="125"/>
                      </a:lnTo>
                      <a:lnTo>
                        <a:pt x="253" y="126"/>
                      </a:lnTo>
                      <a:lnTo>
                        <a:pt x="254" y="127"/>
                      </a:lnTo>
                      <a:lnTo>
                        <a:pt x="255" y="129"/>
                      </a:lnTo>
                      <a:lnTo>
                        <a:pt x="256" y="130"/>
                      </a:lnTo>
                      <a:lnTo>
                        <a:pt x="257" y="131"/>
                      </a:lnTo>
                      <a:lnTo>
                        <a:pt x="258" y="132"/>
                      </a:lnTo>
                      <a:lnTo>
                        <a:pt x="259" y="134"/>
                      </a:lnTo>
                      <a:lnTo>
                        <a:pt x="260" y="134"/>
                      </a:lnTo>
                      <a:lnTo>
                        <a:pt x="261" y="134"/>
                      </a:lnTo>
                      <a:lnTo>
                        <a:pt x="261" y="135"/>
                      </a:lnTo>
                      <a:lnTo>
                        <a:pt x="262" y="136"/>
                      </a:lnTo>
                      <a:lnTo>
                        <a:pt x="264" y="138"/>
                      </a:lnTo>
                      <a:lnTo>
                        <a:pt x="265" y="139"/>
                      </a:lnTo>
                      <a:lnTo>
                        <a:pt x="267" y="142"/>
                      </a:lnTo>
                      <a:lnTo>
                        <a:pt x="269" y="143"/>
                      </a:lnTo>
                      <a:lnTo>
                        <a:pt x="270" y="144"/>
                      </a:lnTo>
                      <a:lnTo>
                        <a:pt x="271" y="146"/>
                      </a:lnTo>
                      <a:lnTo>
                        <a:pt x="272" y="146"/>
                      </a:lnTo>
                      <a:lnTo>
                        <a:pt x="273" y="146"/>
                      </a:lnTo>
                      <a:lnTo>
                        <a:pt x="274" y="147"/>
                      </a:lnTo>
                      <a:lnTo>
                        <a:pt x="275" y="147"/>
                      </a:lnTo>
                      <a:lnTo>
                        <a:pt x="276" y="147"/>
                      </a:lnTo>
                      <a:lnTo>
                        <a:pt x="277" y="148"/>
                      </a:lnTo>
                      <a:lnTo>
                        <a:pt x="278" y="148"/>
                      </a:lnTo>
                      <a:lnTo>
                        <a:pt x="278" y="149"/>
                      </a:lnTo>
                      <a:lnTo>
                        <a:pt x="278" y="150"/>
                      </a:lnTo>
                      <a:lnTo>
                        <a:pt x="278" y="151"/>
                      </a:lnTo>
                      <a:lnTo>
                        <a:pt x="279" y="151"/>
                      </a:lnTo>
                      <a:lnTo>
                        <a:pt x="279" y="152"/>
                      </a:lnTo>
                      <a:lnTo>
                        <a:pt x="279" y="154"/>
                      </a:lnTo>
                      <a:lnTo>
                        <a:pt x="280" y="156"/>
                      </a:lnTo>
                      <a:lnTo>
                        <a:pt x="281" y="156"/>
                      </a:lnTo>
                      <a:lnTo>
                        <a:pt x="281" y="157"/>
                      </a:lnTo>
                      <a:lnTo>
                        <a:pt x="282" y="158"/>
                      </a:lnTo>
                      <a:lnTo>
                        <a:pt x="283" y="158"/>
                      </a:lnTo>
                      <a:lnTo>
                        <a:pt x="283" y="159"/>
                      </a:lnTo>
                      <a:lnTo>
                        <a:pt x="286" y="163"/>
                      </a:lnTo>
                      <a:lnTo>
                        <a:pt x="289" y="166"/>
                      </a:lnTo>
                      <a:lnTo>
                        <a:pt x="290" y="167"/>
                      </a:lnTo>
                      <a:lnTo>
                        <a:pt x="291" y="167"/>
                      </a:lnTo>
                      <a:lnTo>
                        <a:pt x="292" y="168"/>
                      </a:lnTo>
                      <a:lnTo>
                        <a:pt x="293" y="169"/>
                      </a:lnTo>
                      <a:lnTo>
                        <a:pt x="294" y="169"/>
                      </a:lnTo>
                      <a:lnTo>
                        <a:pt x="295" y="169"/>
                      </a:lnTo>
                      <a:lnTo>
                        <a:pt x="296" y="169"/>
                      </a:lnTo>
                      <a:lnTo>
                        <a:pt x="296" y="168"/>
                      </a:lnTo>
                      <a:lnTo>
                        <a:pt x="297" y="168"/>
                      </a:lnTo>
                      <a:lnTo>
                        <a:pt x="298" y="168"/>
                      </a:lnTo>
                      <a:lnTo>
                        <a:pt x="299" y="169"/>
                      </a:lnTo>
                      <a:lnTo>
                        <a:pt x="299" y="170"/>
                      </a:lnTo>
                      <a:lnTo>
                        <a:pt x="300" y="170"/>
                      </a:lnTo>
                      <a:lnTo>
                        <a:pt x="301" y="170"/>
                      </a:lnTo>
                      <a:lnTo>
                        <a:pt x="302" y="171"/>
                      </a:lnTo>
                      <a:lnTo>
                        <a:pt x="303" y="171"/>
                      </a:lnTo>
                      <a:lnTo>
                        <a:pt x="304" y="172"/>
                      </a:lnTo>
                      <a:lnTo>
                        <a:pt x="305" y="173"/>
                      </a:lnTo>
                      <a:lnTo>
                        <a:pt x="307" y="173"/>
                      </a:lnTo>
                      <a:lnTo>
                        <a:pt x="308" y="174"/>
                      </a:lnTo>
                      <a:lnTo>
                        <a:pt x="309" y="174"/>
                      </a:lnTo>
                      <a:lnTo>
                        <a:pt x="310" y="175"/>
                      </a:lnTo>
                      <a:lnTo>
                        <a:pt x="311" y="175"/>
                      </a:lnTo>
                      <a:lnTo>
                        <a:pt x="311" y="177"/>
                      </a:lnTo>
                      <a:lnTo>
                        <a:pt x="313" y="178"/>
                      </a:lnTo>
                      <a:lnTo>
                        <a:pt x="314" y="180"/>
                      </a:lnTo>
                      <a:lnTo>
                        <a:pt x="314" y="182"/>
                      </a:lnTo>
                      <a:lnTo>
                        <a:pt x="314" y="183"/>
                      </a:lnTo>
                      <a:lnTo>
                        <a:pt x="315" y="183"/>
                      </a:lnTo>
                      <a:lnTo>
                        <a:pt x="315" y="185"/>
                      </a:lnTo>
                      <a:lnTo>
                        <a:pt x="316" y="186"/>
                      </a:lnTo>
                      <a:lnTo>
                        <a:pt x="307" y="187"/>
                      </a:lnTo>
                      <a:lnTo>
                        <a:pt x="300" y="188"/>
                      </a:lnTo>
                      <a:lnTo>
                        <a:pt x="299" y="189"/>
                      </a:lnTo>
                      <a:lnTo>
                        <a:pt x="285" y="190"/>
                      </a:lnTo>
                      <a:lnTo>
                        <a:pt x="281" y="196"/>
                      </a:lnTo>
                      <a:lnTo>
                        <a:pt x="279" y="199"/>
                      </a:lnTo>
                      <a:lnTo>
                        <a:pt x="272" y="212"/>
                      </a:lnTo>
                      <a:lnTo>
                        <a:pt x="270" y="217"/>
                      </a:lnTo>
                      <a:lnTo>
                        <a:pt x="270" y="218"/>
                      </a:lnTo>
                      <a:lnTo>
                        <a:pt x="269" y="218"/>
                      </a:lnTo>
                      <a:lnTo>
                        <a:pt x="269" y="219"/>
                      </a:lnTo>
                      <a:lnTo>
                        <a:pt x="268" y="219"/>
                      </a:lnTo>
                      <a:lnTo>
                        <a:pt x="267" y="220"/>
                      </a:lnTo>
                      <a:lnTo>
                        <a:pt x="267" y="221"/>
                      </a:lnTo>
                      <a:lnTo>
                        <a:pt x="266" y="222"/>
                      </a:lnTo>
                      <a:lnTo>
                        <a:pt x="266" y="223"/>
                      </a:lnTo>
                      <a:lnTo>
                        <a:pt x="266" y="224"/>
                      </a:lnTo>
                      <a:lnTo>
                        <a:pt x="265" y="224"/>
                      </a:lnTo>
                      <a:lnTo>
                        <a:pt x="264" y="225"/>
                      </a:lnTo>
                      <a:lnTo>
                        <a:pt x="263" y="226"/>
                      </a:lnTo>
                      <a:lnTo>
                        <a:pt x="263" y="227"/>
                      </a:lnTo>
                      <a:lnTo>
                        <a:pt x="263" y="228"/>
                      </a:lnTo>
                      <a:lnTo>
                        <a:pt x="263" y="229"/>
                      </a:lnTo>
                      <a:lnTo>
                        <a:pt x="262" y="229"/>
                      </a:lnTo>
                      <a:lnTo>
                        <a:pt x="261" y="229"/>
                      </a:lnTo>
                      <a:lnTo>
                        <a:pt x="260" y="230"/>
                      </a:lnTo>
                      <a:lnTo>
                        <a:pt x="259" y="230"/>
                      </a:lnTo>
                      <a:lnTo>
                        <a:pt x="257" y="230"/>
                      </a:lnTo>
                      <a:lnTo>
                        <a:pt x="256" y="230"/>
                      </a:lnTo>
                      <a:lnTo>
                        <a:pt x="256" y="231"/>
                      </a:lnTo>
                      <a:lnTo>
                        <a:pt x="256" y="232"/>
                      </a:lnTo>
                      <a:lnTo>
                        <a:pt x="256" y="233"/>
                      </a:lnTo>
                      <a:lnTo>
                        <a:pt x="256" y="234"/>
                      </a:lnTo>
                      <a:lnTo>
                        <a:pt x="256" y="235"/>
                      </a:lnTo>
                      <a:lnTo>
                        <a:pt x="257" y="236"/>
                      </a:lnTo>
                      <a:lnTo>
                        <a:pt x="256" y="236"/>
                      </a:lnTo>
                      <a:lnTo>
                        <a:pt x="255" y="237"/>
                      </a:lnTo>
                      <a:lnTo>
                        <a:pt x="254" y="238"/>
                      </a:lnTo>
                      <a:lnTo>
                        <a:pt x="254" y="239"/>
                      </a:lnTo>
                      <a:lnTo>
                        <a:pt x="253" y="239"/>
                      </a:lnTo>
                      <a:lnTo>
                        <a:pt x="252" y="239"/>
                      </a:lnTo>
                      <a:lnTo>
                        <a:pt x="252" y="240"/>
                      </a:lnTo>
                      <a:lnTo>
                        <a:pt x="252" y="241"/>
                      </a:lnTo>
                      <a:lnTo>
                        <a:pt x="251" y="242"/>
                      </a:lnTo>
                      <a:lnTo>
                        <a:pt x="251" y="243"/>
                      </a:lnTo>
                      <a:lnTo>
                        <a:pt x="250" y="243"/>
                      </a:lnTo>
                      <a:lnTo>
                        <a:pt x="249" y="244"/>
                      </a:lnTo>
                      <a:lnTo>
                        <a:pt x="248" y="244"/>
                      </a:lnTo>
                      <a:lnTo>
                        <a:pt x="248" y="245"/>
                      </a:lnTo>
                      <a:lnTo>
                        <a:pt x="247" y="246"/>
                      </a:lnTo>
                      <a:lnTo>
                        <a:pt x="247" y="247"/>
                      </a:lnTo>
                      <a:lnTo>
                        <a:pt x="247" y="248"/>
                      </a:lnTo>
                      <a:lnTo>
                        <a:pt x="247" y="249"/>
                      </a:lnTo>
                      <a:lnTo>
                        <a:pt x="248" y="249"/>
                      </a:lnTo>
                      <a:lnTo>
                        <a:pt x="249" y="249"/>
                      </a:lnTo>
                      <a:lnTo>
                        <a:pt x="250" y="250"/>
                      </a:lnTo>
                      <a:lnTo>
                        <a:pt x="249" y="251"/>
                      </a:lnTo>
                      <a:lnTo>
                        <a:pt x="249" y="252"/>
                      </a:lnTo>
                      <a:lnTo>
                        <a:pt x="248" y="253"/>
                      </a:lnTo>
                      <a:lnTo>
                        <a:pt x="247" y="254"/>
                      </a:lnTo>
                      <a:lnTo>
                        <a:pt x="246" y="254"/>
                      </a:lnTo>
                      <a:lnTo>
                        <a:pt x="246" y="255"/>
                      </a:lnTo>
                      <a:lnTo>
                        <a:pt x="246" y="256"/>
                      </a:lnTo>
                      <a:lnTo>
                        <a:pt x="245" y="256"/>
                      </a:lnTo>
                      <a:lnTo>
                        <a:pt x="244" y="256"/>
                      </a:lnTo>
                      <a:lnTo>
                        <a:pt x="244" y="257"/>
                      </a:lnTo>
                      <a:lnTo>
                        <a:pt x="244" y="258"/>
                      </a:lnTo>
                      <a:lnTo>
                        <a:pt x="244" y="259"/>
                      </a:lnTo>
                      <a:lnTo>
                        <a:pt x="243" y="259"/>
                      </a:lnTo>
                      <a:lnTo>
                        <a:pt x="244" y="260"/>
                      </a:lnTo>
                      <a:lnTo>
                        <a:pt x="244" y="261"/>
                      </a:lnTo>
                      <a:lnTo>
                        <a:pt x="243" y="262"/>
                      </a:lnTo>
                      <a:lnTo>
                        <a:pt x="242" y="263"/>
                      </a:lnTo>
                      <a:lnTo>
                        <a:pt x="241" y="263"/>
                      </a:lnTo>
                      <a:lnTo>
                        <a:pt x="242" y="263"/>
                      </a:lnTo>
                      <a:lnTo>
                        <a:pt x="241" y="263"/>
                      </a:lnTo>
                      <a:lnTo>
                        <a:pt x="241" y="264"/>
                      </a:lnTo>
                      <a:lnTo>
                        <a:pt x="240" y="264"/>
                      </a:lnTo>
                      <a:lnTo>
                        <a:pt x="240" y="265"/>
                      </a:lnTo>
                      <a:lnTo>
                        <a:pt x="240" y="266"/>
                      </a:lnTo>
                      <a:lnTo>
                        <a:pt x="239" y="266"/>
                      </a:lnTo>
                      <a:lnTo>
                        <a:pt x="238" y="266"/>
                      </a:lnTo>
                      <a:lnTo>
                        <a:pt x="237" y="267"/>
                      </a:lnTo>
                      <a:lnTo>
                        <a:pt x="236" y="267"/>
                      </a:lnTo>
                      <a:lnTo>
                        <a:pt x="236" y="268"/>
                      </a:lnTo>
                      <a:lnTo>
                        <a:pt x="235" y="268"/>
                      </a:lnTo>
                      <a:lnTo>
                        <a:pt x="234" y="269"/>
                      </a:lnTo>
                      <a:lnTo>
                        <a:pt x="233" y="269"/>
                      </a:lnTo>
                      <a:lnTo>
                        <a:pt x="233" y="270"/>
                      </a:lnTo>
                      <a:lnTo>
                        <a:pt x="232" y="273"/>
                      </a:lnTo>
                      <a:lnTo>
                        <a:pt x="231" y="274"/>
                      </a:lnTo>
                      <a:lnTo>
                        <a:pt x="230" y="274"/>
                      </a:lnTo>
                      <a:lnTo>
                        <a:pt x="229" y="275"/>
                      </a:lnTo>
                      <a:lnTo>
                        <a:pt x="228" y="276"/>
                      </a:lnTo>
                      <a:lnTo>
                        <a:pt x="228" y="275"/>
                      </a:lnTo>
                      <a:lnTo>
                        <a:pt x="227" y="275"/>
                      </a:lnTo>
                      <a:lnTo>
                        <a:pt x="226" y="275"/>
                      </a:lnTo>
                      <a:lnTo>
                        <a:pt x="226" y="274"/>
                      </a:lnTo>
                      <a:lnTo>
                        <a:pt x="225" y="274"/>
                      </a:lnTo>
                      <a:lnTo>
                        <a:pt x="225" y="275"/>
                      </a:lnTo>
                      <a:lnTo>
                        <a:pt x="224" y="275"/>
                      </a:lnTo>
                      <a:lnTo>
                        <a:pt x="223" y="275"/>
                      </a:lnTo>
                      <a:lnTo>
                        <a:pt x="223" y="274"/>
                      </a:lnTo>
                      <a:lnTo>
                        <a:pt x="223" y="273"/>
                      </a:lnTo>
                      <a:lnTo>
                        <a:pt x="222" y="273"/>
                      </a:lnTo>
                      <a:lnTo>
                        <a:pt x="223" y="272"/>
                      </a:lnTo>
                      <a:lnTo>
                        <a:pt x="222" y="272"/>
                      </a:lnTo>
                      <a:lnTo>
                        <a:pt x="221" y="272"/>
                      </a:lnTo>
                      <a:lnTo>
                        <a:pt x="220" y="272"/>
                      </a:lnTo>
                      <a:lnTo>
                        <a:pt x="220" y="273"/>
                      </a:lnTo>
                      <a:lnTo>
                        <a:pt x="219" y="273"/>
                      </a:lnTo>
                      <a:lnTo>
                        <a:pt x="219" y="274"/>
                      </a:lnTo>
                      <a:lnTo>
                        <a:pt x="218" y="274"/>
                      </a:lnTo>
                      <a:lnTo>
                        <a:pt x="217" y="274"/>
                      </a:lnTo>
                      <a:lnTo>
                        <a:pt x="217" y="275"/>
                      </a:lnTo>
                      <a:lnTo>
                        <a:pt x="218" y="275"/>
                      </a:lnTo>
                      <a:lnTo>
                        <a:pt x="218" y="276"/>
                      </a:lnTo>
                      <a:lnTo>
                        <a:pt x="217" y="276"/>
                      </a:lnTo>
                      <a:lnTo>
                        <a:pt x="216" y="276"/>
                      </a:lnTo>
                      <a:lnTo>
                        <a:pt x="216" y="277"/>
                      </a:lnTo>
                      <a:lnTo>
                        <a:pt x="215" y="277"/>
                      </a:lnTo>
                      <a:lnTo>
                        <a:pt x="215" y="278"/>
                      </a:lnTo>
                      <a:lnTo>
                        <a:pt x="215" y="279"/>
                      </a:lnTo>
                      <a:lnTo>
                        <a:pt x="215" y="280"/>
                      </a:lnTo>
                      <a:lnTo>
                        <a:pt x="214" y="280"/>
                      </a:lnTo>
                      <a:lnTo>
                        <a:pt x="213" y="281"/>
                      </a:lnTo>
                      <a:lnTo>
                        <a:pt x="213" y="282"/>
                      </a:lnTo>
                      <a:lnTo>
                        <a:pt x="212" y="282"/>
                      </a:lnTo>
                      <a:lnTo>
                        <a:pt x="211" y="282"/>
                      </a:lnTo>
                      <a:lnTo>
                        <a:pt x="211" y="283"/>
                      </a:lnTo>
                      <a:lnTo>
                        <a:pt x="211" y="284"/>
                      </a:lnTo>
                      <a:lnTo>
                        <a:pt x="211" y="285"/>
                      </a:lnTo>
                      <a:lnTo>
                        <a:pt x="210" y="286"/>
                      </a:lnTo>
                      <a:lnTo>
                        <a:pt x="209" y="286"/>
                      </a:lnTo>
                      <a:lnTo>
                        <a:pt x="209" y="287"/>
                      </a:lnTo>
                      <a:lnTo>
                        <a:pt x="208" y="287"/>
                      </a:lnTo>
                      <a:lnTo>
                        <a:pt x="208" y="288"/>
                      </a:lnTo>
                      <a:lnTo>
                        <a:pt x="207" y="288"/>
                      </a:lnTo>
                      <a:lnTo>
                        <a:pt x="206" y="288"/>
                      </a:lnTo>
                      <a:lnTo>
                        <a:pt x="206" y="289"/>
                      </a:lnTo>
                      <a:lnTo>
                        <a:pt x="207" y="289"/>
                      </a:lnTo>
                      <a:lnTo>
                        <a:pt x="207" y="290"/>
                      </a:lnTo>
                      <a:lnTo>
                        <a:pt x="206" y="291"/>
                      </a:lnTo>
                      <a:lnTo>
                        <a:pt x="206" y="292"/>
                      </a:lnTo>
                      <a:lnTo>
                        <a:pt x="206" y="293"/>
                      </a:lnTo>
                      <a:lnTo>
                        <a:pt x="206" y="294"/>
                      </a:lnTo>
                      <a:lnTo>
                        <a:pt x="207" y="294"/>
                      </a:lnTo>
                      <a:lnTo>
                        <a:pt x="207" y="295"/>
                      </a:lnTo>
                      <a:lnTo>
                        <a:pt x="206" y="295"/>
                      </a:lnTo>
                      <a:lnTo>
                        <a:pt x="206" y="296"/>
                      </a:lnTo>
                      <a:lnTo>
                        <a:pt x="205" y="296"/>
                      </a:lnTo>
                      <a:lnTo>
                        <a:pt x="204" y="297"/>
                      </a:lnTo>
                      <a:lnTo>
                        <a:pt x="205" y="297"/>
                      </a:lnTo>
                      <a:lnTo>
                        <a:pt x="206" y="298"/>
                      </a:lnTo>
                      <a:lnTo>
                        <a:pt x="205" y="298"/>
                      </a:lnTo>
                      <a:lnTo>
                        <a:pt x="206" y="298"/>
                      </a:lnTo>
                      <a:lnTo>
                        <a:pt x="207" y="298"/>
                      </a:lnTo>
                      <a:lnTo>
                        <a:pt x="208" y="298"/>
                      </a:lnTo>
                      <a:lnTo>
                        <a:pt x="209" y="298"/>
                      </a:lnTo>
                      <a:lnTo>
                        <a:pt x="210" y="298"/>
                      </a:lnTo>
                      <a:lnTo>
                        <a:pt x="210" y="299"/>
                      </a:lnTo>
                      <a:lnTo>
                        <a:pt x="209" y="299"/>
                      </a:lnTo>
                      <a:lnTo>
                        <a:pt x="209" y="300"/>
                      </a:lnTo>
                      <a:lnTo>
                        <a:pt x="208" y="300"/>
                      </a:lnTo>
                      <a:lnTo>
                        <a:pt x="207" y="301"/>
                      </a:lnTo>
                      <a:lnTo>
                        <a:pt x="207" y="302"/>
                      </a:lnTo>
                      <a:lnTo>
                        <a:pt x="206" y="302"/>
                      </a:lnTo>
                      <a:lnTo>
                        <a:pt x="206" y="303"/>
                      </a:lnTo>
                      <a:lnTo>
                        <a:pt x="206" y="304"/>
                      </a:lnTo>
                      <a:lnTo>
                        <a:pt x="205" y="304"/>
                      </a:lnTo>
                      <a:lnTo>
                        <a:pt x="204" y="305"/>
                      </a:lnTo>
                      <a:lnTo>
                        <a:pt x="204" y="306"/>
                      </a:lnTo>
                      <a:lnTo>
                        <a:pt x="203" y="306"/>
                      </a:lnTo>
                      <a:lnTo>
                        <a:pt x="202" y="306"/>
                      </a:lnTo>
                      <a:lnTo>
                        <a:pt x="202" y="307"/>
                      </a:lnTo>
                      <a:lnTo>
                        <a:pt x="202" y="308"/>
                      </a:lnTo>
                      <a:lnTo>
                        <a:pt x="203" y="308"/>
                      </a:lnTo>
                      <a:lnTo>
                        <a:pt x="202" y="308"/>
                      </a:lnTo>
                      <a:lnTo>
                        <a:pt x="202" y="309"/>
                      </a:lnTo>
                      <a:lnTo>
                        <a:pt x="201" y="309"/>
                      </a:lnTo>
                      <a:lnTo>
                        <a:pt x="201" y="310"/>
                      </a:lnTo>
                      <a:lnTo>
                        <a:pt x="201" y="311"/>
                      </a:lnTo>
                      <a:lnTo>
                        <a:pt x="200" y="311"/>
                      </a:lnTo>
                      <a:lnTo>
                        <a:pt x="201" y="312"/>
                      </a:lnTo>
                      <a:lnTo>
                        <a:pt x="201" y="313"/>
                      </a:lnTo>
                      <a:lnTo>
                        <a:pt x="201" y="314"/>
                      </a:lnTo>
                      <a:lnTo>
                        <a:pt x="200" y="314"/>
                      </a:lnTo>
                      <a:lnTo>
                        <a:pt x="199" y="314"/>
                      </a:lnTo>
                      <a:lnTo>
                        <a:pt x="199" y="315"/>
                      </a:lnTo>
                      <a:lnTo>
                        <a:pt x="198" y="316"/>
                      </a:lnTo>
                      <a:lnTo>
                        <a:pt x="199" y="316"/>
                      </a:lnTo>
                      <a:lnTo>
                        <a:pt x="199" y="317"/>
                      </a:lnTo>
                      <a:lnTo>
                        <a:pt x="199" y="318"/>
                      </a:lnTo>
                      <a:lnTo>
                        <a:pt x="198" y="318"/>
                      </a:lnTo>
                      <a:lnTo>
                        <a:pt x="198" y="319"/>
                      </a:lnTo>
                      <a:lnTo>
                        <a:pt x="197" y="320"/>
                      </a:lnTo>
                      <a:lnTo>
                        <a:pt x="197" y="321"/>
                      </a:lnTo>
                      <a:lnTo>
                        <a:pt x="197" y="322"/>
                      </a:lnTo>
                      <a:lnTo>
                        <a:pt x="197" y="323"/>
                      </a:lnTo>
                      <a:lnTo>
                        <a:pt x="198" y="323"/>
                      </a:lnTo>
                      <a:lnTo>
                        <a:pt x="198" y="324"/>
                      </a:lnTo>
                      <a:lnTo>
                        <a:pt x="198" y="325"/>
                      </a:lnTo>
                      <a:lnTo>
                        <a:pt x="198" y="326"/>
                      </a:lnTo>
                      <a:lnTo>
                        <a:pt x="199" y="326"/>
                      </a:lnTo>
                      <a:lnTo>
                        <a:pt x="200" y="327"/>
                      </a:lnTo>
                      <a:lnTo>
                        <a:pt x="201" y="327"/>
                      </a:lnTo>
                      <a:lnTo>
                        <a:pt x="201" y="328"/>
                      </a:lnTo>
                      <a:lnTo>
                        <a:pt x="200" y="328"/>
                      </a:lnTo>
                      <a:lnTo>
                        <a:pt x="199" y="328"/>
                      </a:lnTo>
                      <a:lnTo>
                        <a:pt x="199" y="329"/>
                      </a:lnTo>
                      <a:lnTo>
                        <a:pt x="198" y="329"/>
                      </a:lnTo>
                      <a:lnTo>
                        <a:pt x="198" y="330"/>
                      </a:lnTo>
                      <a:lnTo>
                        <a:pt x="198" y="331"/>
                      </a:lnTo>
                      <a:lnTo>
                        <a:pt x="197" y="331"/>
                      </a:lnTo>
                      <a:lnTo>
                        <a:pt x="197" y="330"/>
                      </a:lnTo>
                      <a:lnTo>
                        <a:pt x="196" y="331"/>
                      </a:lnTo>
                      <a:lnTo>
                        <a:pt x="196" y="332"/>
                      </a:lnTo>
                      <a:lnTo>
                        <a:pt x="196" y="333"/>
                      </a:lnTo>
                      <a:lnTo>
                        <a:pt x="195" y="333"/>
                      </a:lnTo>
                      <a:lnTo>
                        <a:pt x="195" y="334"/>
                      </a:lnTo>
                      <a:lnTo>
                        <a:pt x="194" y="334"/>
                      </a:lnTo>
                      <a:lnTo>
                        <a:pt x="193" y="334"/>
                      </a:lnTo>
                      <a:lnTo>
                        <a:pt x="193" y="335"/>
                      </a:lnTo>
                      <a:lnTo>
                        <a:pt x="192" y="335"/>
                      </a:lnTo>
                      <a:lnTo>
                        <a:pt x="191" y="335"/>
                      </a:lnTo>
                      <a:lnTo>
                        <a:pt x="191" y="336"/>
                      </a:lnTo>
                      <a:lnTo>
                        <a:pt x="190" y="336"/>
                      </a:lnTo>
                      <a:lnTo>
                        <a:pt x="189" y="336"/>
                      </a:lnTo>
                      <a:lnTo>
                        <a:pt x="189" y="337"/>
                      </a:lnTo>
                      <a:lnTo>
                        <a:pt x="189" y="338"/>
                      </a:lnTo>
                      <a:lnTo>
                        <a:pt x="189" y="339"/>
                      </a:lnTo>
                      <a:lnTo>
                        <a:pt x="189" y="340"/>
                      </a:lnTo>
                      <a:lnTo>
                        <a:pt x="190" y="340"/>
                      </a:lnTo>
                      <a:lnTo>
                        <a:pt x="190" y="341"/>
                      </a:lnTo>
                      <a:lnTo>
                        <a:pt x="190" y="342"/>
                      </a:lnTo>
                      <a:lnTo>
                        <a:pt x="189" y="343"/>
                      </a:lnTo>
                      <a:lnTo>
                        <a:pt x="188" y="343"/>
                      </a:lnTo>
                      <a:lnTo>
                        <a:pt x="189" y="343"/>
                      </a:lnTo>
                      <a:lnTo>
                        <a:pt x="190" y="343"/>
                      </a:lnTo>
                      <a:lnTo>
                        <a:pt x="190" y="344"/>
                      </a:lnTo>
                      <a:lnTo>
                        <a:pt x="191" y="345"/>
                      </a:lnTo>
                      <a:lnTo>
                        <a:pt x="192" y="345"/>
                      </a:lnTo>
                      <a:lnTo>
                        <a:pt x="193" y="346"/>
                      </a:lnTo>
                      <a:lnTo>
                        <a:pt x="194" y="346"/>
                      </a:lnTo>
                      <a:lnTo>
                        <a:pt x="194" y="347"/>
                      </a:lnTo>
                      <a:lnTo>
                        <a:pt x="194" y="348"/>
                      </a:lnTo>
                      <a:lnTo>
                        <a:pt x="195" y="348"/>
                      </a:lnTo>
                      <a:lnTo>
                        <a:pt x="195" y="349"/>
                      </a:lnTo>
                      <a:lnTo>
                        <a:pt x="195" y="350"/>
                      </a:lnTo>
                      <a:lnTo>
                        <a:pt x="195" y="351"/>
                      </a:lnTo>
                      <a:lnTo>
                        <a:pt x="196" y="351"/>
                      </a:lnTo>
                      <a:lnTo>
                        <a:pt x="196" y="352"/>
                      </a:lnTo>
                      <a:lnTo>
                        <a:pt x="196" y="353"/>
                      </a:lnTo>
                      <a:lnTo>
                        <a:pt x="195" y="353"/>
                      </a:lnTo>
                      <a:lnTo>
                        <a:pt x="195" y="354"/>
                      </a:lnTo>
                      <a:lnTo>
                        <a:pt x="194" y="354"/>
                      </a:lnTo>
                      <a:lnTo>
                        <a:pt x="194" y="355"/>
                      </a:lnTo>
                      <a:lnTo>
                        <a:pt x="194" y="356"/>
                      </a:lnTo>
                      <a:lnTo>
                        <a:pt x="194" y="357"/>
                      </a:lnTo>
                      <a:lnTo>
                        <a:pt x="194" y="358"/>
                      </a:lnTo>
                      <a:lnTo>
                        <a:pt x="193" y="358"/>
                      </a:lnTo>
                      <a:lnTo>
                        <a:pt x="193" y="359"/>
                      </a:lnTo>
                      <a:lnTo>
                        <a:pt x="194" y="359"/>
                      </a:lnTo>
                      <a:lnTo>
                        <a:pt x="195" y="359"/>
                      </a:lnTo>
                      <a:lnTo>
                        <a:pt x="195" y="358"/>
                      </a:lnTo>
                      <a:lnTo>
                        <a:pt x="196" y="358"/>
                      </a:lnTo>
                      <a:lnTo>
                        <a:pt x="196" y="359"/>
                      </a:lnTo>
                      <a:lnTo>
                        <a:pt x="197" y="359"/>
                      </a:lnTo>
                      <a:lnTo>
                        <a:pt x="197" y="360"/>
                      </a:lnTo>
                      <a:lnTo>
                        <a:pt x="198" y="359"/>
                      </a:lnTo>
                      <a:lnTo>
                        <a:pt x="198" y="360"/>
                      </a:lnTo>
                      <a:lnTo>
                        <a:pt x="198" y="361"/>
                      </a:lnTo>
                      <a:lnTo>
                        <a:pt x="198" y="362"/>
                      </a:lnTo>
                      <a:lnTo>
                        <a:pt x="199" y="362"/>
                      </a:lnTo>
                      <a:lnTo>
                        <a:pt x="198" y="363"/>
                      </a:lnTo>
                      <a:lnTo>
                        <a:pt x="199" y="363"/>
                      </a:lnTo>
                      <a:lnTo>
                        <a:pt x="200" y="363"/>
                      </a:lnTo>
                      <a:lnTo>
                        <a:pt x="200" y="364"/>
                      </a:lnTo>
                      <a:lnTo>
                        <a:pt x="201" y="365"/>
                      </a:lnTo>
                      <a:lnTo>
                        <a:pt x="201" y="364"/>
                      </a:lnTo>
                      <a:lnTo>
                        <a:pt x="202" y="364"/>
                      </a:lnTo>
                      <a:lnTo>
                        <a:pt x="203" y="364"/>
                      </a:lnTo>
                      <a:lnTo>
                        <a:pt x="203" y="365"/>
                      </a:lnTo>
                      <a:lnTo>
                        <a:pt x="203" y="366"/>
                      </a:lnTo>
                      <a:lnTo>
                        <a:pt x="204" y="366"/>
                      </a:lnTo>
                      <a:lnTo>
                        <a:pt x="204" y="367"/>
                      </a:lnTo>
                      <a:lnTo>
                        <a:pt x="204" y="368"/>
                      </a:lnTo>
                      <a:lnTo>
                        <a:pt x="204" y="369"/>
                      </a:lnTo>
                      <a:lnTo>
                        <a:pt x="204" y="370"/>
                      </a:lnTo>
                      <a:lnTo>
                        <a:pt x="203" y="370"/>
                      </a:lnTo>
                      <a:lnTo>
                        <a:pt x="203" y="371"/>
                      </a:lnTo>
                      <a:lnTo>
                        <a:pt x="203" y="372"/>
                      </a:lnTo>
                      <a:lnTo>
                        <a:pt x="202" y="372"/>
                      </a:lnTo>
                      <a:lnTo>
                        <a:pt x="202" y="373"/>
                      </a:lnTo>
                      <a:lnTo>
                        <a:pt x="201" y="374"/>
                      </a:lnTo>
                      <a:lnTo>
                        <a:pt x="201" y="375"/>
                      </a:lnTo>
                      <a:lnTo>
                        <a:pt x="200" y="376"/>
                      </a:lnTo>
                      <a:lnTo>
                        <a:pt x="199" y="376"/>
                      </a:lnTo>
                      <a:lnTo>
                        <a:pt x="199" y="377"/>
                      </a:lnTo>
                      <a:lnTo>
                        <a:pt x="200" y="377"/>
                      </a:lnTo>
                      <a:lnTo>
                        <a:pt x="200" y="378"/>
                      </a:lnTo>
                      <a:lnTo>
                        <a:pt x="200" y="379"/>
                      </a:lnTo>
                      <a:lnTo>
                        <a:pt x="199" y="379"/>
                      </a:lnTo>
                      <a:lnTo>
                        <a:pt x="198" y="379"/>
                      </a:lnTo>
                      <a:lnTo>
                        <a:pt x="198" y="380"/>
                      </a:lnTo>
                      <a:lnTo>
                        <a:pt x="199" y="380"/>
                      </a:lnTo>
                      <a:lnTo>
                        <a:pt x="198" y="380"/>
                      </a:lnTo>
                      <a:lnTo>
                        <a:pt x="198" y="381"/>
                      </a:lnTo>
                      <a:lnTo>
                        <a:pt x="197" y="380"/>
                      </a:lnTo>
                      <a:lnTo>
                        <a:pt x="197" y="381"/>
                      </a:lnTo>
                      <a:lnTo>
                        <a:pt x="196" y="381"/>
                      </a:lnTo>
                      <a:lnTo>
                        <a:pt x="196" y="380"/>
                      </a:lnTo>
                      <a:lnTo>
                        <a:pt x="195" y="380"/>
                      </a:lnTo>
                      <a:lnTo>
                        <a:pt x="195" y="381"/>
                      </a:lnTo>
                      <a:lnTo>
                        <a:pt x="196" y="381"/>
                      </a:lnTo>
                      <a:lnTo>
                        <a:pt x="196" y="382"/>
                      </a:lnTo>
                      <a:lnTo>
                        <a:pt x="196" y="383"/>
                      </a:lnTo>
                      <a:lnTo>
                        <a:pt x="195" y="383"/>
                      </a:lnTo>
                      <a:lnTo>
                        <a:pt x="195" y="384"/>
                      </a:lnTo>
                      <a:lnTo>
                        <a:pt x="195" y="385"/>
                      </a:lnTo>
                      <a:lnTo>
                        <a:pt x="194" y="385"/>
                      </a:lnTo>
                      <a:lnTo>
                        <a:pt x="194" y="386"/>
                      </a:lnTo>
                      <a:lnTo>
                        <a:pt x="194" y="387"/>
                      </a:lnTo>
                      <a:lnTo>
                        <a:pt x="194" y="388"/>
                      </a:lnTo>
                      <a:lnTo>
                        <a:pt x="193" y="388"/>
                      </a:lnTo>
                      <a:lnTo>
                        <a:pt x="194" y="388"/>
                      </a:lnTo>
                      <a:lnTo>
                        <a:pt x="194" y="389"/>
                      </a:lnTo>
                      <a:lnTo>
                        <a:pt x="193" y="389"/>
                      </a:lnTo>
                      <a:lnTo>
                        <a:pt x="192" y="389"/>
                      </a:lnTo>
                      <a:lnTo>
                        <a:pt x="191" y="390"/>
                      </a:lnTo>
                      <a:lnTo>
                        <a:pt x="190" y="389"/>
                      </a:lnTo>
                      <a:lnTo>
                        <a:pt x="189" y="390"/>
                      </a:lnTo>
                      <a:lnTo>
                        <a:pt x="189" y="391"/>
                      </a:lnTo>
                      <a:lnTo>
                        <a:pt x="189" y="392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37" name="Freeform 5087"/>
                <p:cNvSpPr>
                  <a:spLocks/>
                </p:cNvSpPr>
                <p:nvPr/>
              </p:nvSpPr>
              <p:spPr bwMode="auto">
                <a:xfrm>
                  <a:off x="4940300" y="2411413"/>
                  <a:ext cx="438150" cy="276225"/>
                </a:xfrm>
                <a:custGeom>
                  <a:avLst/>
                  <a:gdLst>
                    <a:gd name="T0" fmla="*/ 2147483646 w 276"/>
                    <a:gd name="T1" fmla="*/ 2147483646 h 174"/>
                    <a:gd name="T2" fmla="*/ 2147483646 w 276"/>
                    <a:gd name="T3" fmla="*/ 2147483646 h 174"/>
                    <a:gd name="T4" fmla="*/ 2147483646 w 276"/>
                    <a:gd name="T5" fmla="*/ 2147483646 h 174"/>
                    <a:gd name="T6" fmla="*/ 2147483646 w 276"/>
                    <a:gd name="T7" fmla="*/ 2147483646 h 174"/>
                    <a:gd name="T8" fmla="*/ 2147483646 w 276"/>
                    <a:gd name="T9" fmla="*/ 2147483646 h 174"/>
                    <a:gd name="T10" fmla="*/ 2147483646 w 276"/>
                    <a:gd name="T11" fmla="*/ 2147483646 h 174"/>
                    <a:gd name="T12" fmla="*/ 2147483646 w 276"/>
                    <a:gd name="T13" fmla="*/ 2147483646 h 174"/>
                    <a:gd name="T14" fmla="*/ 2147483646 w 276"/>
                    <a:gd name="T15" fmla="*/ 2147483646 h 174"/>
                    <a:gd name="T16" fmla="*/ 2147483646 w 276"/>
                    <a:gd name="T17" fmla="*/ 2147483646 h 174"/>
                    <a:gd name="T18" fmla="*/ 2147483646 w 276"/>
                    <a:gd name="T19" fmla="*/ 2147483646 h 174"/>
                    <a:gd name="T20" fmla="*/ 2147483646 w 276"/>
                    <a:gd name="T21" fmla="*/ 2147483646 h 174"/>
                    <a:gd name="T22" fmla="*/ 2147483646 w 276"/>
                    <a:gd name="T23" fmla="*/ 2147483646 h 174"/>
                    <a:gd name="T24" fmla="*/ 2147483646 w 276"/>
                    <a:gd name="T25" fmla="*/ 2147483646 h 174"/>
                    <a:gd name="T26" fmla="*/ 2147483646 w 276"/>
                    <a:gd name="T27" fmla="*/ 2147483646 h 174"/>
                    <a:gd name="T28" fmla="*/ 2147483646 w 276"/>
                    <a:gd name="T29" fmla="*/ 2147483646 h 174"/>
                    <a:gd name="T30" fmla="*/ 2147483646 w 276"/>
                    <a:gd name="T31" fmla="*/ 2147483646 h 174"/>
                    <a:gd name="T32" fmla="*/ 2147483646 w 276"/>
                    <a:gd name="T33" fmla="*/ 2147483646 h 174"/>
                    <a:gd name="T34" fmla="*/ 2147483646 w 276"/>
                    <a:gd name="T35" fmla="*/ 2147483646 h 174"/>
                    <a:gd name="T36" fmla="*/ 2147483646 w 276"/>
                    <a:gd name="T37" fmla="*/ 2147483646 h 174"/>
                    <a:gd name="T38" fmla="*/ 2147483646 w 276"/>
                    <a:gd name="T39" fmla="*/ 2147483646 h 174"/>
                    <a:gd name="T40" fmla="*/ 2147483646 w 276"/>
                    <a:gd name="T41" fmla="*/ 2147483646 h 174"/>
                    <a:gd name="T42" fmla="*/ 2147483646 w 276"/>
                    <a:gd name="T43" fmla="*/ 2147483646 h 174"/>
                    <a:gd name="T44" fmla="*/ 2147483646 w 276"/>
                    <a:gd name="T45" fmla="*/ 2147483646 h 174"/>
                    <a:gd name="T46" fmla="*/ 2147483646 w 276"/>
                    <a:gd name="T47" fmla="*/ 2147483646 h 174"/>
                    <a:gd name="T48" fmla="*/ 2147483646 w 276"/>
                    <a:gd name="T49" fmla="*/ 2147483646 h 174"/>
                    <a:gd name="T50" fmla="*/ 2147483646 w 276"/>
                    <a:gd name="T51" fmla="*/ 2147483646 h 174"/>
                    <a:gd name="T52" fmla="*/ 2147483646 w 276"/>
                    <a:gd name="T53" fmla="*/ 2147483646 h 174"/>
                    <a:gd name="T54" fmla="*/ 2147483646 w 276"/>
                    <a:gd name="T55" fmla="*/ 2147483646 h 174"/>
                    <a:gd name="T56" fmla="*/ 2147483646 w 276"/>
                    <a:gd name="T57" fmla="*/ 2147483646 h 174"/>
                    <a:gd name="T58" fmla="*/ 2147483646 w 276"/>
                    <a:gd name="T59" fmla="*/ 2147483646 h 174"/>
                    <a:gd name="T60" fmla="*/ 2147483646 w 276"/>
                    <a:gd name="T61" fmla="*/ 2147483646 h 174"/>
                    <a:gd name="T62" fmla="*/ 2147483646 w 276"/>
                    <a:gd name="T63" fmla="*/ 2147483646 h 174"/>
                    <a:gd name="T64" fmla="*/ 2147483646 w 276"/>
                    <a:gd name="T65" fmla="*/ 2147483646 h 174"/>
                    <a:gd name="T66" fmla="*/ 2147483646 w 276"/>
                    <a:gd name="T67" fmla="*/ 2147483646 h 174"/>
                    <a:gd name="T68" fmla="*/ 2147483646 w 276"/>
                    <a:gd name="T69" fmla="*/ 2147483646 h 174"/>
                    <a:gd name="T70" fmla="*/ 2147483646 w 276"/>
                    <a:gd name="T71" fmla="*/ 2147483646 h 174"/>
                    <a:gd name="T72" fmla="*/ 2147483646 w 276"/>
                    <a:gd name="T73" fmla="*/ 2147483646 h 174"/>
                    <a:gd name="T74" fmla="*/ 2147483646 w 276"/>
                    <a:gd name="T75" fmla="*/ 2147483646 h 174"/>
                    <a:gd name="T76" fmla="*/ 2147483646 w 276"/>
                    <a:gd name="T77" fmla="*/ 2147483646 h 174"/>
                    <a:gd name="T78" fmla="*/ 2147483646 w 276"/>
                    <a:gd name="T79" fmla="*/ 2147483646 h 174"/>
                    <a:gd name="T80" fmla="*/ 2147483646 w 276"/>
                    <a:gd name="T81" fmla="*/ 2147483646 h 174"/>
                    <a:gd name="T82" fmla="*/ 2147483646 w 276"/>
                    <a:gd name="T83" fmla="*/ 2147483646 h 174"/>
                    <a:gd name="T84" fmla="*/ 2147483646 w 276"/>
                    <a:gd name="T85" fmla="*/ 2147483646 h 174"/>
                    <a:gd name="T86" fmla="*/ 2147483646 w 276"/>
                    <a:gd name="T87" fmla="*/ 2147483646 h 174"/>
                    <a:gd name="T88" fmla="*/ 2147483646 w 276"/>
                    <a:gd name="T89" fmla="*/ 2147483646 h 174"/>
                    <a:gd name="T90" fmla="*/ 2147483646 w 276"/>
                    <a:gd name="T91" fmla="*/ 2147483646 h 174"/>
                    <a:gd name="T92" fmla="*/ 2147483646 w 276"/>
                    <a:gd name="T93" fmla="*/ 2147483646 h 174"/>
                    <a:gd name="T94" fmla="*/ 2147483646 w 276"/>
                    <a:gd name="T95" fmla="*/ 2147483646 h 174"/>
                    <a:gd name="T96" fmla="*/ 2147483646 w 276"/>
                    <a:gd name="T97" fmla="*/ 2147483646 h 174"/>
                    <a:gd name="T98" fmla="*/ 2147483646 w 276"/>
                    <a:gd name="T99" fmla="*/ 2147483646 h 174"/>
                    <a:gd name="T100" fmla="*/ 2147483646 w 276"/>
                    <a:gd name="T101" fmla="*/ 2147483646 h 174"/>
                    <a:gd name="T102" fmla="*/ 2147483646 w 276"/>
                    <a:gd name="T103" fmla="*/ 2147483646 h 174"/>
                    <a:gd name="T104" fmla="*/ 2147483646 w 276"/>
                    <a:gd name="T105" fmla="*/ 2147483646 h 174"/>
                    <a:gd name="T106" fmla="*/ 2147483646 w 276"/>
                    <a:gd name="T107" fmla="*/ 2147483646 h 174"/>
                    <a:gd name="T108" fmla="*/ 2147483646 w 276"/>
                    <a:gd name="T109" fmla="*/ 2147483646 h 174"/>
                    <a:gd name="T110" fmla="*/ 2147483646 w 276"/>
                    <a:gd name="T111" fmla="*/ 2147483646 h 174"/>
                    <a:gd name="T112" fmla="*/ 2147483646 w 276"/>
                    <a:gd name="T113" fmla="*/ 2147483646 h 174"/>
                    <a:gd name="T114" fmla="*/ 2147483646 w 276"/>
                    <a:gd name="T115" fmla="*/ 2147483646 h 174"/>
                    <a:gd name="T116" fmla="*/ 2147483646 w 276"/>
                    <a:gd name="T117" fmla="*/ 2147483646 h 174"/>
                    <a:gd name="T118" fmla="*/ 2147483646 w 276"/>
                    <a:gd name="T119" fmla="*/ 2147483646 h 174"/>
                    <a:gd name="T120" fmla="*/ 2147483646 w 276"/>
                    <a:gd name="T121" fmla="*/ 2147483646 h 174"/>
                    <a:gd name="T122" fmla="*/ 2147483646 w 276"/>
                    <a:gd name="T123" fmla="*/ 2147483646 h 174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276"/>
                    <a:gd name="T187" fmla="*/ 0 h 174"/>
                    <a:gd name="T188" fmla="*/ 276 w 276"/>
                    <a:gd name="T189" fmla="*/ 174 h 174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276" h="174">
                      <a:moveTo>
                        <a:pt x="0" y="110"/>
                      </a:moveTo>
                      <a:lnTo>
                        <a:pt x="0" y="109"/>
                      </a:lnTo>
                      <a:lnTo>
                        <a:pt x="1" y="109"/>
                      </a:lnTo>
                      <a:lnTo>
                        <a:pt x="1" y="108"/>
                      </a:lnTo>
                      <a:lnTo>
                        <a:pt x="0" y="108"/>
                      </a:lnTo>
                      <a:lnTo>
                        <a:pt x="0" y="107"/>
                      </a:lnTo>
                      <a:lnTo>
                        <a:pt x="0" y="106"/>
                      </a:lnTo>
                      <a:lnTo>
                        <a:pt x="0" y="105"/>
                      </a:lnTo>
                      <a:lnTo>
                        <a:pt x="1" y="104"/>
                      </a:lnTo>
                      <a:lnTo>
                        <a:pt x="1" y="103"/>
                      </a:lnTo>
                      <a:lnTo>
                        <a:pt x="0" y="103"/>
                      </a:lnTo>
                      <a:lnTo>
                        <a:pt x="0" y="102"/>
                      </a:lnTo>
                      <a:lnTo>
                        <a:pt x="1" y="102"/>
                      </a:lnTo>
                      <a:lnTo>
                        <a:pt x="2" y="102"/>
                      </a:lnTo>
                      <a:lnTo>
                        <a:pt x="2" y="101"/>
                      </a:lnTo>
                      <a:lnTo>
                        <a:pt x="3" y="101"/>
                      </a:lnTo>
                      <a:lnTo>
                        <a:pt x="3" y="100"/>
                      </a:lnTo>
                      <a:lnTo>
                        <a:pt x="4" y="100"/>
                      </a:lnTo>
                      <a:lnTo>
                        <a:pt x="5" y="99"/>
                      </a:lnTo>
                      <a:lnTo>
                        <a:pt x="5" y="98"/>
                      </a:lnTo>
                      <a:lnTo>
                        <a:pt x="5" y="97"/>
                      </a:lnTo>
                      <a:lnTo>
                        <a:pt x="5" y="96"/>
                      </a:lnTo>
                      <a:lnTo>
                        <a:pt x="6" y="96"/>
                      </a:lnTo>
                      <a:lnTo>
                        <a:pt x="7" y="96"/>
                      </a:lnTo>
                      <a:lnTo>
                        <a:pt x="7" y="95"/>
                      </a:lnTo>
                      <a:lnTo>
                        <a:pt x="8" y="94"/>
                      </a:lnTo>
                      <a:lnTo>
                        <a:pt x="9" y="94"/>
                      </a:lnTo>
                      <a:lnTo>
                        <a:pt x="9" y="93"/>
                      </a:lnTo>
                      <a:lnTo>
                        <a:pt x="9" y="92"/>
                      </a:lnTo>
                      <a:lnTo>
                        <a:pt x="9" y="91"/>
                      </a:lnTo>
                      <a:lnTo>
                        <a:pt x="10" y="91"/>
                      </a:lnTo>
                      <a:lnTo>
                        <a:pt x="10" y="90"/>
                      </a:lnTo>
                      <a:lnTo>
                        <a:pt x="11" y="90"/>
                      </a:lnTo>
                      <a:lnTo>
                        <a:pt x="12" y="90"/>
                      </a:lnTo>
                      <a:lnTo>
                        <a:pt x="12" y="89"/>
                      </a:lnTo>
                      <a:lnTo>
                        <a:pt x="11" y="89"/>
                      </a:lnTo>
                      <a:lnTo>
                        <a:pt x="11" y="88"/>
                      </a:lnTo>
                      <a:lnTo>
                        <a:pt x="12" y="88"/>
                      </a:lnTo>
                      <a:lnTo>
                        <a:pt x="13" y="88"/>
                      </a:lnTo>
                      <a:lnTo>
                        <a:pt x="13" y="87"/>
                      </a:lnTo>
                      <a:lnTo>
                        <a:pt x="14" y="87"/>
                      </a:lnTo>
                      <a:lnTo>
                        <a:pt x="14" y="86"/>
                      </a:lnTo>
                      <a:lnTo>
                        <a:pt x="15" y="86"/>
                      </a:lnTo>
                      <a:lnTo>
                        <a:pt x="16" y="86"/>
                      </a:lnTo>
                      <a:lnTo>
                        <a:pt x="17" y="86"/>
                      </a:lnTo>
                      <a:lnTo>
                        <a:pt x="16" y="87"/>
                      </a:lnTo>
                      <a:lnTo>
                        <a:pt x="17" y="87"/>
                      </a:lnTo>
                      <a:lnTo>
                        <a:pt x="17" y="88"/>
                      </a:lnTo>
                      <a:lnTo>
                        <a:pt x="17" y="89"/>
                      </a:lnTo>
                      <a:lnTo>
                        <a:pt x="18" y="89"/>
                      </a:lnTo>
                      <a:lnTo>
                        <a:pt x="19" y="89"/>
                      </a:lnTo>
                      <a:lnTo>
                        <a:pt x="19" y="88"/>
                      </a:lnTo>
                      <a:lnTo>
                        <a:pt x="20" y="88"/>
                      </a:lnTo>
                      <a:lnTo>
                        <a:pt x="20" y="89"/>
                      </a:lnTo>
                      <a:lnTo>
                        <a:pt x="21" y="89"/>
                      </a:lnTo>
                      <a:lnTo>
                        <a:pt x="22" y="89"/>
                      </a:lnTo>
                      <a:lnTo>
                        <a:pt x="22" y="90"/>
                      </a:lnTo>
                      <a:lnTo>
                        <a:pt x="23" y="89"/>
                      </a:lnTo>
                      <a:lnTo>
                        <a:pt x="24" y="88"/>
                      </a:lnTo>
                      <a:lnTo>
                        <a:pt x="25" y="88"/>
                      </a:lnTo>
                      <a:lnTo>
                        <a:pt x="26" y="87"/>
                      </a:lnTo>
                      <a:lnTo>
                        <a:pt x="27" y="84"/>
                      </a:lnTo>
                      <a:lnTo>
                        <a:pt x="27" y="83"/>
                      </a:lnTo>
                      <a:lnTo>
                        <a:pt x="28" y="83"/>
                      </a:lnTo>
                      <a:lnTo>
                        <a:pt x="29" y="82"/>
                      </a:lnTo>
                      <a:lnTo>
                        <a:pt x="30" y="82"/>
                      </a:lnTo>
                      <a:lnTo>
                        <a:pt x="30" y="81"/>
                      </a:lnTo>
                      <a:lnTo>
                        <a:pt x="31" y="81"/>
                      </a:lnTo>
                      <a:lnTo>
                        <a:pt x="32" y="80"/>
                      </a:lnTo>
                      <a:lnTo>
                        <a:pt x="33" y="80"/>
                      </a:lnTo>
                      <a:lnTo>
                        <a:pt x="34" y="80"/>
                      </a:lnTo>
                      <a:lnTo>
                        <a:pt x="34" y="79"/>
                      </a:lnTo>
                      <a:lnTo>
                        <a:pt x="34" y="78"/>
                      </a:lnTo>
                      <a:lnTo>
                        <a:pt x="35" y="78"/>
                      </a:lnTo>
                      <a:lnTo>
                        <a:pt x="35" y="77"/>
                      </a:lnTo>
                      <a:lnTo>
                        <a:pt x="36" y="77"/>
                      </a:lnTo>
                      <a:lnTo>
                        <a:pt x="35" y="77"/>
                      </a:lnTo>
                      <a:lnTo>
                        <a:pt x="36" y="77"/>
                      </a:lnTo>
                      <a:lnTo>
                        <a:pt x="37" y="76"/>
                      </a:lnTo>
                      <a:lnTo>
                        <a:pt x="38" y="75"/>
                      </a:lnTo>
                      <a:lnTo>
                        <a:pt x="38" y="74"/>
                      </a:lnTo>
                      <a:lnTo>
                        <a:pt x="37" y="73"/>
                      </a:lnTo>
                      <a:lnTo>
                        <a:pt x="38" y="73"/>
                      </a:lnTo>
                      <a:lnTo>
                        <a:pt x="38" y="72"/>
                      </a:lnTo>
                      <a:lnTo>
                        <a:pt x="38" y="71"/>
                      </a:lnTo>
                      <a:lnTo>
                        <a:pt x="38" y="70"/>
                      </a:lnTo>
                      <a:lnTo>
                        <a:pt x="39" y="70"/>
                      </a:lnTo>
                      <a:lnTo>
                        <a:pt x="40" y="70"/>
                      </a:lnTo>
                      <a:lnTo>
                        <a:pt x="40" y="69"/>
                      </a:lnTo>
                      <a:lnTo>
                        <a:pt x="40" y="68"/>
                      </a:lnTo>
                      <a:lnTo>
                        <a:pt x="41" y="68"/>
                      </a:lnTo>
                      <a:lnTo>
                        <a:pt x="42" y="67"/>
                      </a:lnTo>
                      <a:lnTo>
                        <a:pt x="43" y="66"/>
                      </a:lnTo>
                      <a:lnTo>
                        <a:pt x="43" y="65"/>
                      </a:lnTo>
                      <a:lnTo>
                        <a:pt x="44" y="64"/>
                      </a:lnTo>
                      <a:lnTo>
                        <a:pt x="43" y="63"/>
                      </a:lnTo>
                      <a:lnTo>
                        <a:pt x="42" y="63"/>
                      </a:lnTo>
                      <a:lnTo>
                        <a:pt x="41" y="63"/>
                      </a:lnTo>
                      <a:lnTo>
                        <a:pt x="41" y="62"/>
                      </a:lnTo>
                      <a:lnTo>
                        <a:pt x="41" y="61"/>
                      </a:lnTo>
                      <a:lnTo>
                        <a:pt x="41" y="60"/>
                      </a:lnTo>
                      <a:lnTo>
                        <a:pt x="42" y="59"/>
                      </a:lnTo>
                      <a:lnTo>
                        <a:pt x="42" y="58"/>
                      </a:lnTo>
                      <a:lnTo>
                        <a:pt x="43" y="58"/>
                      </a:lnTo>
                      <a:lnTo>
                        <a:pt x="44" y="57"/>
                      </a:lnTo>
                      <a:lnTo>
                        <a:pt x="45" y="57"/>
                      </a:lnTo>
                      <a:lnTo>
                        <a:pt x="45" y="56"/>
                      </a:lnTo>
                      <a:lnTo>
                        <a:pt x="46" y="55"/>
                      </a:lnTo>
                      <a:lnTo>
                        <a:pt x="46" y="54"/>
                      </a:lnTo>
                      <a:lnTo>
                        <a:pt x="46" y="53"/>
                      </a:lnTo>
                      <a:lnTo>
                        <a:pt x="47" y="53"/>
                      </a:lnTo>
                      <a:lnTo>
                        <a:pt x="48" y="53"/>
                      </a:lnTo>
                      <a:lnTo>
                        <a:pt x="48" y="52"/>
                      </a:lnTo>
                      <a:lnTo>
                        <a:pt x="49" y="51"/>
                      </a:lnTo>
                      <a:lnTo>
                        <a:pt x="50" y="50"/>
                      </a:lnTo>
                      <a:lnTo>
                        <a:pt x="51" y="50"/>
                      </a:lnTo>
                      <a:lnTo>
                        <a:pt x="50" y="49"/>
                      </a:lnTo>
                      <a:lnTo>
                        <a:pt x="50" y="48"/>
                      </a:lnTo>
                      <a:lnTo>
                        <a:pt x="50" y="47"/>
                      </a:lnTo>
                      <a:lnTo>
                        <a:pt x="50" y="46"/>
                      </a:lnTo>
                      <a:lnTo>
                        <a:pt x="50" y="45"/>
                      </a:lnTo>
                      <a:lnTo>
                        <a:pt x="50" y="44"/>
                      </a:lnTo>
                      <a:lnTo>
                        <a:pt x="51" y="44"/>
                      </a:lnTo>
                      <a:lnTo>
                        <a:pt x="53" y="44"/>
                      </a:lnTo>
                      <a:lnTo>
                        <a:pt x="54" y="44"/>
                      </a:lnTo>
                      <a:lnTo>
                        <a:pt x="55" y="43"/>
                      </a:lnTo>
                      <a:lnTo>
                        <a:pt x="56" y="43"/>
                      </a:lnTo>
                      <a:lnTo>
                        <a:pt x="57" y="43"/>
                      </a:lnTo>
                      <a:lnTo>
                        <a:pt x="57" y="42"/>
                      </a:lnTo>
                      <a:lnTo>
                        <a:pt x="57" y="41"/>
                      </a:lnTo>
                      <a:lnTo>
                        <a:pt x="57" y="40"/>
                      </a:lnTo>
                      <a:lnTo>
                        <a:pt x="58" y="39"/>
                      </a:lnTo>
                      <a:lnTo>
                        <a:pt x="59" y="38"/>
                      </a:lnTo>
                      <a:lnTo>
                        <a:pt x="60" y="38"/>
                      </a:lnTo>
                      <a:lnTo>
                        <a:pt x="60" y="37"/>
                      </a:lnTo>
                      <a:lnTo>
                        <a:pt x="60" y="36"/>
                      </a:lnTo>
                      <a:lnTo>
                        <a:pt x="61" y="35"/>
                      </a:lnTo>
                      <a:lnTo>
                        <a:pt x="61" y="34"/>
                      </a:lnTo>
                      <a:lnTo>
                        <a:pt x="62" y="33"/>
                      </a:lnTo>
                      <a:lnTo>
                        <a:pt x="63" y="33"/>
                      </a:lnTo>
                      <a:lnTo>
                        <a:pt x="63" y="32"/>
                      </a:lnTo>
                      <a:lnTo>
                        <a:pt x="64" y="32"/>
                      </a:lnTo>
                      <a:lnTo>
                        <a:pt x="64" y="31"/>
                      </a:lnTo>
                      <a:lnTo>
                        <a:pt x="66" y="26"/>
                      </a:lnTo>
                      <a:lnTo>
                        <a:pt x="73" y="13"/>
                      </a:lnTo>
                      <a:lnTo>
                        <a:pt x="75" y="10"/>
                      </a:lnTo>
                      <a:lnTo>
                        <a:pt x="79" y="4"/>
                      </a:lnTo>
                      <a:lnTo>
                        <a:pt x="93" y="3"/>
                      </a:lnTo>
                      <a:lnTo>
                        <a:pt x="94" y="2"/>
                      </a:lnTo>
                      <a:lnTo>
                        <a:pt x="101" y="1"/>
                      </a:lnTo>
                      <a:lnTo>
                        <a:pt x="110" y="0"/>
                      </a:lnTo>
                      <a:lnTo>
                        <a:pt x="110" y="2"/>
                      </a:lnTo>
                      <a:lnTo>
                        <a:pt x="111" y="3"/>
                      </a:lnTo>
                      <a:lnTo>
                        <a:pt x="112" y="5"/>
                      </a:lnTo>
                      <a:lnTo>
                        <a:pt x="113" y="6"/>
                      </a:lnTo>
                      <a:lnTo>
                        <a:pt x="114" y="7"/>
                      </a:lnTo>
                      <a:lnTo>
                        <a:pt x="115" y="8"/>
                      </a:lnTo>
                      <a:lnTo>
                        <a:pt x="115" y="9"/>
                      </a:lnTo>
                      <a:lnTo>
                        <a:pt x="116" y="9"/>
                      </a:lnTo>
                      <a:lnTo>
                        <a:pt x="117" y="9"/>
                      </a:lnTo>
                      <a:lnTo>
                        <a:pt x="118" y="9"/>
                      </a:lnTo>
                      <a:lnTo>
                        <a:pt x="119" y="9"/>
                      </a:lnTo>
                      <a:lnTo>
                        <a:pt x="120" y="9"/>
                      </a:lnTo>
                      <a:lnTo>
                        <a:pt x="120" y="8"/>
                      </a:lnTo>
                      <a:lnTo>
                        <a:pt x="120" y="9"/>
                      </a:lnTo>
                      <a:lnTo>
                        <a:pt x="121" y="9"/>
                      </a:lnTo>
                      <a:lnTo>
                        <a:pt x="122" y="9"/>
                      </a:lnTo>
                      <a:lnTo>
                        <a:pt x="122" y="10"/>
                      </a:lnTo>
                      <a:lnTo>
                        <a:pt x="122" y="9"/>
                      </a:lnTo>
                      <a:lnTo>
                        <a:pt x="123" y="10"/>
                      </a:lnTo>
                      <a:lnTo>
                        <a:pt x="124" y="11"/>
                      </a:lnTo>
                      <a:lnTo>
                        <a:pt x="125" y="11"/>
                      </a:lnTo>
                      <a:lnTo>
                        <a:pt x="126" y="11"/>
                      </a:lnTo>
                      <a:lnTo>
                        <a:pt x="127" y="11"/>
                      </a:lnTo>
                      <a:lnTo>
                        <a:pt x="128" y="11"/>
                      </a:lnTo>
                      <a:lnTo>
                        <a:pt x="128" y="10"/>
                      </a:lnTo>
                      <a:lnTo>
                        <a:pt x="129" y="10"/>
                      </a:lnTo>
                      <a:lnTo>
                        <a:pt x="130" y="11"/>
                      </a:lnTo>
                      <a:lnTo>
                        <a:pt x="131" y="10"/>
                      </a:lnTo>
                      <a:lnTo>
                        <a:pt x="132" y="10"/>
                      </a:lnTo>
                      <a:lnTo>
                        <a:pt x="134" y="12"/>
                      </a:lnTo>
                      <a:lnTo>
                        <a:pt x="135" y="13"/>
                      </a:lnTo>
                      <a:lnTo>
                        <a:pt x="137" y="13"/>
                      </a:lnTo>
                      <a:lnTo>
                        <a:pt x="138" y="13"/>
                      </a:lnTo>
                      <a:lnTo>
                        <a:pt x="139" y="14"/>
                      </a:lnTo>
                      <a:lnTo>
                        <a:pt x="140" y="15"/>
                      </a:lnTo>
                      <a:lnTo>
                        <a:pt x="140" y="16"/>
                      </a:lnTo>
                      <a:lnTo>
                        <a:pt x="141" y="18"/>
                      </a:lnTo>
                      <a:lnTo>
                        <a:pt x="142" y="18"/>
                      </a:lnTo>
                      <a:lnTo>
                        <a:pt x="143" y="20"/>
                      </a:lnTo>
                      <a:lnTo>
                        <a:pt x="144" y="20"/>
                      </a:lnTo>
                      <a:lnTo>
                        <a:pt x="144" y="21"/>
                      </a:lnTo>
                      <a:lnTo>
                        <a:pt x="145" y="22"/>
                      </a:lnTo>
                      <a:lnTo>
                        <a:pt x="145" y="23"/>
                      </a:lnTo>
                      <a:lnTo>
                        <a:pt x="146" y="23"/>
                      </a:lnTo>
                      <a:lnTo>
                        <a:pt x="146" y="22"/>
                      </a:lnTo>
                      <a:lnTo>
                        <a:pt x="147" y="23"/>
                      </a:lnTo>
                      <a:lnTo>
                        <a:pt x="148" y="23"/>
                      </a:lnTo>
                      <a:lnTo>
                        <a:pt x="149" y="24"/>
                      </a:lnTo>
                      <a:lnTo>
                        <a:pt x="150" y="24"/>
                      </a:lnTo>
                      <a:lnTo>
                        <a:pt x="150" y="23"/>
                      </a:lnTo>
                      <a:lnTo>
                        <a:pt x="151" y="23"/>
                      </a:lnTo>
                      <a:lnTo>
                        <a:pt x="151" y="24"/>
                      </a:lnTo>
                      <a:lnTo>
                        <a:pt x="150" y="25"/>
                      </a:lnTo>
                      <a:lnTo>
                        <a:pt x="151" y="25"/>
                      </a:lnTo>
                      <a:lnTo>
                        <a:pt x="152" y="26"/>
                      </a:lnTo>
                      <a:lnTo>
                        <a:pt x="152" y="27"/>
                      </a:lnTo>
                      <a:lnTo>
                        <a:pt x="152" y="26"/>
                      </a:lnTo>
                      <a:lnTo>
                        <a:pt x="153" y="27"/>
                      </a:lnTo>
                      <a:lnTo>
                        <a:pt x="153" y="26"/>
                      </a:lnTo>
                      <a:lnTo>
                        <a:pt x="152" y="26"/>
                      </a:lnTo>
                      <a:lnTo>
                        <a:pt x="152" y="25"/>
                      </a:lnTo>
                      <a:lnTo>
                        <a:pt x="153" y="25"/>
                      </a:lnTo>
                      <a:lnTo>
                        <a:pt x="154" y="25"/>
                      </a:lnTo>
                      <a:lnTo>
                        <a:pt x="155" y="26"/>
                      </a:lnTo>
                      <a:lnTo>
                        <a:pt x="156" y="26"/>
                      </a:lnTo>
                      <a:lnTo>
                        <a:pt x="157" y="27"/>
                      </a:lnTo>
                      <a:lnTo>
                        <a:pt x="158" y="27"/>
                      </a:lnTo>
                      <a:lnTo>
                        <a:pt x="157" y="27"/>
                      </a:lnTo>
                      <a:lnTo>
                        <a:pt x="158" y="27"/>
                      </a:lnTo>
                      <a:lnTo>
                        <a:pt x="157" y="26"/>
                      </a:lnTo>
                      <a:lnTo>
                        <a:pt x="157" y="25"/>
                      </a:lnTo>
                      <a:lnTo>
                        <a:pt x="158" y="25"/>
                      </a:lnTo>
                      <a:lnTo>
                        <a:pt x="158" y="26"/>
                      </a:lnTo>
                      <a:lnTo>
                        <a:pt x="158" y="25"/>
                      </a:lnTo>
                      <a:lnTo>
                        <a:pt x="159" y="25"/>
                      </a:lnTo>
                      <a:lnTo>
                        <a:pt x="159" y="26"/>
                      </a:lnTo>
                      <a:lnTo>
                        <a:pt x="160" y="26"/>
                      </a:lnTo>
                      <a:lnTo>
                        <a:pt x="162" y="26"/>
                      </a:lnTo>
                      <a:lnTo>
                        <a:pt x="163" y="26"/>
                      </a:lnTo>
                      <a:lnTo>
                        <a:pt x="164" y="26"/>
                      </a:lnTo>
                      <a:lnTo>
                        <a:pt x="166" y="26"/>
                      </a:lnTo>
                      <a:lnTo>
                        <a:pt x="165" y="26"/>
                      </a:lnTo>
                      <a:lnTo>
                        <a:pt x="166" y="26"/>
                      </a:lnTo>
                      <a:lnTo>
                        <a:pt x="166" y="25"/>
                      </a:lnTo>
                      <a:lnTo>
                        <a:pt x="167" y="26"/>
                      </a:lnTo>
                      <a:lnTo>
                        <a:pt x="167" y="25"/>
                      </a:lnTo>
                      <a:lnTo>
                        <a:pt x="168" y="26"/>
                      </a:lnTo>
                      <a:lnTo>
                        <a:pt x="168" y="25"/>
                      </a:lnTo>
                      <a:lnTo>
                        <a:pt x="167" y="25"/>
                      </a:lnTo>
                      <a:lnTo>
                        <a:pt x="166" y="25"/>
                      </a:lnTo>
                      <a:lnTo>
                        <a:pt x="165" y="25"/>
                      </a:lnTo>
                      <a:lnTo>
                        <a:pt x="166" y="25"/>
                      </a:lnTo>
                      <a:lnTo>
                        <a:pt x="168" y="25"/>
                      </a:lnTo>
                      <a:lnTo>
                        <a:pt x="169" y="25"/>
                      </a:lnTo>
                      <a:lnTo>
                        <a:pt x="171" y="26"/>
                      </a:lnTo>
                      <a:lnTo>
                        <a:pt x="172" y="26"/>
                      </a:lnTo>
                      <a:lnTo>
                        <a:pt x="172" y="27"/>
                      </a:lnTo>
                      <a:lnTo>
                        <a:pt x="175" y="28"/>
                      </a:lnTo>
                      <a:lnTo>
                        <a:pt x="176" y="28"/>
                      </a:lnTo>
                      <a:lnTo>
                        <a:pt x="177" y="28"/>
                      </a:lnTo>
                      <a:lnTo>
                        <a:pt x="178" y="28"/>
                      </a:lnTo>
                      <a:lnTo>
                        <a:pt x="179" y="28"/>
                      </a:lnTo>
                      <a:lnTo>
                        <a:pt x="180" y="29"/>
                      </a:lnTo>
                      <a:lnTo>
                        <a:pt x="181" y="30"/>
                      </a:lnTo>
                      <a:lnTo>
                        <a:pt x="182" y="30"/>
                      </a:lnTo>
                      <a:lnTo>
                        <a:pt x="183" y="30"/>
                      </a:lnTo>
                      <a:lnTo>
                        <a:pt x="184" y="30"/>
                      </a:lnTo>
                      <a:lnTo>
                        <a:pt x="184" y="31"/>
                      </a:lnTo>
                      <a:lnTo>
                        <a:pt x="184" y="30"/>
                      </a:lnTo>
                      <a:lnTo>
                        <a:pt x="185" y="31"/>
                      </a:lnTo>
                      <a:lnTo>
                        <a:pt x="185" y="30"/>
                      </a:lnTo>
                      <a:lnTo>
                        <a:pt x="184" y="30"/>
                      </a:lnTo>
                      <a:lnTo>
                        <a:pt x="185" y="30"/>
                      </a:lnTo>
                      <a:lnTo>
                        <a:pt x="184" y="30"/>
                      </a:lnTo>
                      <a:lnTo>
                        <a:pt x="182" y="29"/>
                      </a:lnTo>
                      <a:lnTo>
                        <a:pt x="183" y="29"/>
                      </a:lnTo>
                      <a:lnTo>
                        <a:pt x="184" y="29"/>
                      </a:lnTo>
                      <a:lnTo>
                        <a:pt x="184" y="30"/>
                      </a:lnTo>
                      <a:lnTo>
                        <a:pt x="185" y="30"/>
                      </a:lnTo>
                      <a:lnTo>
                        <a:pt x="186" y="30"/>
                      </a:lnTo>
                      <a:lnTo>
                        <a:pt x="187" y="30"/>
                      </a:lnTo>
                      <a:lnTo>
                        <a:pt x="189" y="30"/>
                      </a:lnTo>
                      <a:lnTo>
                        <a:pt x="190" y="30"/>
                      </a:lnTo>
                      <a:lnTo>
                        <a:pt x="191" y="30"/>
                      </a:lnTo>
                      <a:lnTo>
                        <a:pt x="192" y="30"/>
                      </a:lnTo>
                      <a:lnTo>
                        <a:pt x="193" y="31"/>
                      </a:lnTo>
                      <a:lnTo>
                        <a:pt x="194" y="31"/>
                      </a:lnTo>
                      <a:lnTo>
                        <a:pt x="195" y="30"/>
                      </a:lnTo>
                      <a:lnTo>
                        <a:pt x="196" y="30"/>
                      </a:lnTo>
                      <a:lnTo>
                        <a:pt x="197" y="30"/>
                      </a:lnTo>
                      <a:lnTo>
                        <a:pt x="198" y="29"/>
                      </a:lnTo>
                      <a:lnTo>
                        <a:pt x="199" y="29"/>
                      </a:lnTo>
                      <a:lnTo>
                        <a:pt x="200" y="29"/>
                      </a:lnTo>
                      <a:lnTo>
                        <a:pt x="201" y="29"/>
                      </a:lnTo>
                      <a:lnTo>
                        <a:pt x="202" y="28"/>
                      </a:lnTo>
                      <a:lnTo>
                        <a:pt x="205" y="28"/>
                      </a:lnTo>
                      <a:lnTo>
                        <a:pt x="206" y="28"/>
                      </a:lnTo>
                      <a:lnTo>
                        <a:pt x="207" y="28"/>
                      </a:lnTo>
                      <a:lnTo>
                        <a:pt x="208" y="28"/>
                      </a:lnTo>
                      <a:lnTo>
                        <a:pt x="208" y="29"/>
                      </a:lnTo>
                      <a:lnTo>
                        <a:pt x="209" y="29"/>
                      </a:lnTo>
                      <a:lnTo>
                        <a:pt x="210" y="29"/>
                      </a:lnTo>
                      <a:lnTo>
                        <a:pt x="211" y="30"/>
                      </a:lnTo>
                      <a:lnTo>
                        <a:pt x="212" y="30"/>
                      </a:lnTo>
                      <a:lnTo>
                        <a:pt x="214" y="31"/>
                      </a:lnTo>
                      <a:lnTo>
                        <a:pt x="215" y="31"/>
                      </a:lnTo>
                      <a:lnTo>
                        <a:pt x="216" y="31"/>
                      </a:lnTo>
                      <a:lnTo>
                        <a:pt x="217" y="32"/>
                      </a:lnTo>
                      <a:lnTo>
                        <a:pt x="218" y="32"/>
                      </a:lnTo>
                      <a:lnTo>
                        <a:pt x="220" y="32"/>
                      </a:lnTo>
                      <a:lnTo>
                        <a:pt x="220" y="33"/>
                      </a:lnTo>
                      <a:lnTo>
                        <a:pt x="221" y="33"/>
                      </a:lnTo>
                      <a:lnTo>
                        <a:pt x="222" y="33"/>
                      </a:lnTo>
                      <a:lnTo>
                        <a:pt x="223" y="34"/>
                      </a:lnTo>
                      <a:lnTo>
                        <a:pt x="224" y="34"/>
                      </a:lnTo>
                      <a:lnTo>
                        <a:pt x="225" y="35"/>
                      </a:lnTo>
                      <a:lnTo>
                        <a:pt x="226" y="35"/>
                      </a:lnTo>
                      <a:lnTo>
                        <a:pt x="227" y="35"/>
                      </a:lnTo>
                      <a:lnTo>
                        <a:pt x="227" y="36"/>
                      </a:lnTo>
                      <a:lnTo>
                        <a:pt x="228" y="35"/>
                      </a:lnTo>
                      <a:lnTo>
                        <a:pt x="229" y="36"/>
                      </a:lnTo>
                      <a:lnTo>
                        <a:pt x="230" y="36"/>
                      </a:lnTo>
                      <a:lnTo>
                        <a:pt x="230" y="37"/>
                      </a:lnTo>
                      <a:lnTo>
                        <a:pt x="231" y="37"/>
                      </a:lnTo>
                      <a:lnTo>
                        <a:pt x="232" y="37"/>
                      </a:lnTo>
                      <a:lnTo>
                        <a:pt x="232" y="38"/>
                      </a:lnTo>
                      <a:lnTo>
                        <a:pt x="233" y="38"/>
                      </a:lnTo>
                      <a:lnTo>
                        <a:pt x="234" y="38"/>
                      </a:lnTo>
                      <a:lnTo>
                        <a:pt x="234" y="37"/>
                      </a:lnTo>
                      <a:lnTo>
                        <a:pt x="235" y="38"/>
                      </a:lnTo>
                      <a:lnTo>
                        <a:pt x="236" y="38"/>
                      </a:lnTo>
                      <a:lnTo>
                        <a:pt x="237" y="39"/>
                      </a:lnTo>
                      <a:lnTo>
                        <a:pt x="238" y="40"/>
                      </a:lnTo>
                      <a:lnTo>
                        <a:pt x="239" y="40"/>
                      </a:lnTo>
                      <a:lnTo>
                        <a:pt x="240" y="40"/>
                      </a:lnTo>
                      <a:lnTo>
                        <a:pt x="241" y="41"/>
                      </a:lnTo>
                      <a:lnTo>
                        <a:pt x="242" y="41"/>
                      </a:lnTo>
                      <a:lnTo>
                        <a:pt x="243" y="42"/>
                      </a:lnTo>
                      <a:lnTo>
                        <a:pt x="244" y="42"/>
                      </a:lnTo>
                      <a:lnTo>
                        <a:pt x="244" y="43"/>
                      </a:lnTo>
                      <a:lnTo>
                        <a:pt x="245" y="44"/>
                      </a:lnTo>
                      <a:lnTo>
                        <a:pt x="245" y="45"/>
                      </a:lnTo>
                      <a:lnTo>
                        <a:pt x="246" y="45"/>
                      </a:lnTo>
                      <a:lnTo>
                        <a:pt x="246" y="46"/>
                      </a:lnTo>
                      <a:lnTo>
                        <a:pt x="247" y="46"/>
                      </a:lnTo>
                      <a:lnTo>
                        <a:pt x="247" y="47"/>
                      </a:lnTo>
                      <a:lnTo>
                        <a:pt x="249" y="48"/>
                      </a:lnTo>
                      <a:lnTo>
                        <a:pt x="249" y="49"/>
                      </a:lnTo>
                      <a:lnTo>
                        <a:pt x="250" y="49"/>
                      </a:lnTo>
                      <a:lnTo>
                        <a:pt x="250" y="50"/>
                      </a:lnTo>
                      <a:lnTo>
                        <a:pt x="251" y="50"/>
                      </a:lnTo>
                      <a:lnTo>
                        <a:pt x="251" y="51"/>
                      </a:lnTo>
                      <a:lnTo>
                        <a:pt x="251" y="52"/>
                      </a:lnTo>
                      <a:lnTo>
                        <a:pt x="252" y="53"/>
                      </a:lnTo>
                      <a:lnTo>
                        <a:pt x="252" y="54"/>
                      </a:lnTo>
                      <a:lnTo>
                        <a:pt x="252" y="55"/>
                      </a:lnTo>
                      <a:lnTo>
                        <a:pt x="252" y="56"/>
                      </a:lnTo>
                      <a:lnTo>
                        <a:pt x="252" y="58"/>
                      </a:lnTo>
                      <a:lnTo>
                        <a:pt x="253" y="59"/>
                      </a:lnTo>
                      <a:lnTo>
                        <a:pt x="254" y="60"/>
                      </a:lnTo>
                      <a:lnTo>
                        <a:pt x="254" y="61"/>
                      </a:lnTo>
                      <a:lnTo>
                        <a:pt x="255" y="61"/>
                      </a:lnTo>
                      <a:lnTo>
                        <a:pt x="256" y="62"/>
                      </a:lnTo>
                      <a:lnTo>
                        <a:pt x="256" y="63"/>
                      </a:lnTo>
                      <a:lnTo>
                        <a:pt x="256" y="64"/>
                      </a:lnTo>
                      <a:lnTo>
                        <a:pt x="257" y="65"/>
                      </a:lnTo>
                      <a:lnTo>
                        <a:pt x="257" y="66"/>
                      </a:lnTo>
                      <a:lnTo>
                        <a:pt x="257" y="68"/>
                      </a:lnTo>
                      <a:lnTo>
                        <a:pt x="258" y="68"/>
                      </a:lnTo>
                      <a:lnTo>
                        <a:pt x="258" y="69"/>
                      </a:lnTo>
                      <a:lnTo>
                        <a:pt x="259" y="70"/>
                      </a:lnTo>
                      <a:lnTo>
                        <a:pt x="259" y="71"/>
                      </a:lnTo>
                      <a:lnTo>
                        <a:pt x="259" y="72"/>
                      </a:lnTo>
                      <a:lnTo>
                        <a:pt x="259" y="73"/>
                      </a:lnTo>
                      <a:lnTo>
                        <a:pt x="260" y="73"/>
                      </a:lnTo>
                      <a:lnTo>
                        <a:pt x="260" y="75"/>
                      </a:lnTo>
                      <a:lnTo>
                        <a:pt x="260" y="76"/>
                      </a:lnTo>
                      <a:lnTo>
                        <a:pt x="261" y="77"/>
                      </a:lnTo>
                      <a:lnTo>
                        <a:pt x="261" y="78"/>
                      </a:lnTo>
                      <a:lnTo>
                        <a:pt x="261" y="79"/>
                      </a:lnTo>
                      <a:lnTo>
                        <a:pt x="261" y="80"/>
                      </a:lnTo>
                      <a:lnTo>
                        <a:pt x="261" y="81"/>
                      </a:lnTo>
                      <a:lnTo>
                        <a:pt x="261" y="82"/>
                      </a:lnTo>
                      <a:lnTo>
                        <a:pt x="262" y="82"/>
                      </a:lnTo>
                      <a:lnTo>
                        <a:pt x="261" y="83"/>
                      </a:lnTo>
                      <a:lnTo>
                        <a:pt x="261" y="84"/>
                      </a:lnTo>
                      <a:lnTo>
                        <a:pt x="261" y="85"/>
                      </a:lnTo>
                      <a:lnTo>
                        <a:pt x="261" y="86"/>
                      </a:lnTo>
                      <a:lnTo>
                        <a:pt x="262" y="87"/>
                      </a:lnTo>
                      <a:lnTo>
                        <a:pt x="263" y="87"/>
                      </a:lnTo>
                      <a:lnTo>
                        <a:pt x="263" y="88"/>
                      </a:lnTo>
                      <a:lnTo>
                        <a:pt x="262" y="89"/>
                      </a:lnTo>
                      <a:lnTo>
                        <a:pt x="262" y="90"/>
                      </a:lnTo>
                      <a:lnTo>
                        <a:pt x="262" y="91"/>
                      </a:lnTo>
                      <a:lnTo>
                        <a:pt x="262" y="92"/>
                      </a:lnTo>
                      <a:lnTo>
                        <a:pt x="263" y="92"/>
                      </a:lnTo>
                      <a:lnTo>
                        <a:pt x="262" y="92"/>
                      </a:lnTo>
                      <a:lnTo>
                        <a:pt x="263" y="93"/>
                      </a:lnTo>
                      <a:lnTo>
                        <a:pt x="262" y="93"/>
                      </a:lnTo>
                      <a:lnTo>
                        <a:pt x="263" y="94"/>
                      </a:lnTo>
                      <a:lnTo>
                        <a:pt x="263" y="95"/>
                      </a:lnTo>
                      <a:lnTo>
                        <a:pt x="264" y="95"/>
                      </a:lnTo>
                      <a:lnTo>
                        <a:pt x="264" y="96"/>
                      </a:lnTo>
                      <a:lnTo>
                        <a:pt x="263" y="98"/>
                      </a:lnTo>
                      <a:lnTo>
                        <a:pt x="263" y="100"/>
                      </a:lnTo>
                      <a:lnTo>
                        <a:pt x="263" y="101"/>
                      </a:lnTo>
                      <a:lnTo>
                        <a:pt x="264" y="102"/>
                      </a:lnTo>
                      <a:lnTo>
                        <a:pt x="265" y="102"/>
                      </a:lnTo>
                      <a:lnTo>
                        <a:pt x="265" y="103"/>
                      </a:lnTo>
                      <a:lnTo>
                        <a:pt x="265" y="104"/>
                      </a:lnTo>
                      <a:lnTo>
                        <a:pt x="265" y="105"/>
                      </a:lnTo>
                      <a:lnTo>
                        <a:pt x="265" y="106"/>
                      </a:lnTo>
                      <a:lnTo>
                        <a:pt x="265" y="107"/>
                      </a:lnTo>
                      <a:lnTo>
                        <a:pt x="265" y="108"/>
                      </a:lnTo>
                      <a:lnTo>
                        <a:pt x="265" y="109"/>
                      </a:lnTo>
                      <a:lnTo>
                        <a:pt x="266" y="109"/>
                      </a:lnTo>
                      <a:lnTo>
                        <a:pt x="267" y="110"/>
                      </a:lnTo>
                      <a:lnTo>
                        <a:pt x="267" y="111"/>
                      </a:lnTo>
                      <a:lnTo>
                        <a:pt x="268" y="111"/>
                      </a:lnTo>
                      <a:lnTo>
                        <a:pt x="267" y="111"/>
                      </a:lnTo>
                      <a:lnTo>
                        <a:pt x="268" y="112"/>
                      </a:lnTo>
                      <a:lnTo>
                        <a:pt x="268" y="113"/>
                      </a:lnTo>
                      <a:lnTo>
                        <a:pt x="267" y="114"/>
                      </a:lnTo>
                      <a:lnTo>
                        <a:pt x="267" y="116"/>
                      </a:lnTo>
                      <a:lnTo>
                        <a:pt x="268" y="116"/>
                      </a:lnTo>
                      <a:lnTo>
                        <a:pt x="268" y="117"/>
                      </a:lnTo>
                      <a:lnTo>
                        <a:pt x="268" y="118"/>
                      </a:lnTo>
                      <a:lnTo>
                        <a:pt x="268" y="119"/>
                      </a:lnTo>
                      <a:lnTo>
                        <a:pt x="268" y="121"/>
                      </a:lnTo>
                      <a:lnTo>
                        <a:pt x="268" y="122"/>
                      </a:lnTo>
                      <a:lnTo>
                        <a:pt x="268" y="124"/>
                      </a:lnTo>
                      <a:lnTo>
                        <a:pt x="268" y="125"/>
                      </a:lnTo>
                      <a:lnTo>
                        <a:pt x="268" y="126"/>
                      </a:lnTo>
                      <a:lnTo>
                        <a:pt x="268" y="127"/>
                      </a:lnTo>
                      <a:lnTo>
                        <a:pt x="269" y="127"/>
                      </a:lnTo>
                      <a:lnTo>
                        <a:pt x="269" y="128"/>
                      </a:lnTo>
                      <a:lnTo>
                        <a:pt x="269" y="129"/>
                      </a:lnTo>
                      <a:lnTo>
                        <a:pt x="269" y="130"/>
                      </a:lnTo>
                      <a:lnTo>
                        <a:pt x="270" y="130"/>
                      </a:lnTo>
                      <a:lnTo>
                        <a:pt x="271" y="130"/>
                      </a:lnTo>
                      <a:lnTo>
                        <a:pt x="272" y="131"/>
                      </a:lnTo>
                      <a:lnTo>
                        <a:pt x="272" y="132"/>
                      </a:lnTo>
                      <a:lnTo>
                        <a:pt x="272" y="133"/>
                      </a:lnTo>
                      <a:lnTo>
                        <a:pt x="272" y="134"/>
                      </a:lnTo>
                      <a:lnTo>
                        <a:pt x="272" y="135"/>
                      </a:lnTo>
                      <a:lnTo>
                        <a:pt x="272" y="136"/>
                      </a:lnTo>
                      <a:lnTo>
                        <a:pt x="272" y="137"/>
                      </a:lnTo>
                      <a:lnTo>
                        <a:pt x="271" y="137"/>
                      </a:lnTo>
                      <a:lnTo>
                        <a:pt x="272" y="137"/>
                      </a:lnTo>
                      <a:lnTo>
                        <a:pt x="272" y="138"/>
                      </a:lnTo>
                      <a:lnTo>
                        <a:pt x="272" y="140"/>
                      </a:lnTo>
                      <a:lnTo>
                        <a:pt x="272" y="141"/>
                      </a:lnTo>
                      <a:lnTo>
                        <a:pt x="273" y="142"/>
                      </a:lnTo>
                      <a:lnTo>
                        <a:pt x="274" y="142"/>
                      </a:lnTo>
                      <a:lnTo>
                        <a:pt x="275" y="142"/>
                      </a:lnTo>
                      <a:lnTo>
                        <a:pt x="275" y="143"/>
                      </a:lnTo>
                      <a:lnTo>
                        <a:pt x="275" y="144"/>
                      </a:lnTo>
                      <a:lnTo>
                        <a:pt x="275" y="145"/>
                      </a:lnTo>
                      <a:lnTo>
                        <a:pt x="276" y="146"/>
                      </a:lnTo>
                      <a:lnTo>
                        <a:pt x="276" y="147"/>
                      </a:lnTo>
                      <a:lnTo>
                        <a:pt x="276" y="148"/>
                      </a:lnTo>
                      <a:lnTo>
                        <a:pt x="276" y="150"/>
                      </a:lnTo>
                      <a:lnTo>
                        <a:pt x="276" y="151"/>
                      </a:lnTo>
                      <a:lnTo>
                        <a:pt x="276" y="152"/>
                      </a:lnTo>
                      <a:lnTo>
                        <a:pt x="276" y="151"/>
                      </a:lnTo>
                      <a:lnTo>
                        <a:pt x="275" y="151"/>
                      </a:lnTo>
                      <a:lnTo>
                        <a:pt x="275" y="152"/>
                      </a:lnTo>
                      <a:lnTo>
                        <a:pt x="274" y="152"/>
                      </a:lnTo>
                      <a:lnTo>
                        <a:pt x="273" y="152"/>
                      </a:lnTo>
                      <a:lnTo>
                        <a:pt x="272" y="153"/>
                      </a:lnTo>
                      <a:lnTo>
                        <a:pt x="272" y="152"/>
                      </a:lnTo>
                      <a:lnTo>
                        <a:pt x="271" y="152"/>
                      </a:lnTo>
                      <a:lnTo>
                        <a:pt x="271" y="153"/>
                      </a:lnTo>
                      <a:lnTo>
                        <a:pt x="270" y="154"/>
                      </a:lnTo>
                      <a:lnTo>
                        <a:pt x="269" y="154"/>
                      </a:lnTo>
                      <a:lnTo>
                        <a:pt x="268" y="154"/>
                      </a:lnTo>
                      <a:lnTo>
                        <a:pt x="268" y="153"/>
                      </a:lnTo>
                      <a:lnTo>
                        <a:pt x="267" y="152"/>
                      </a:lnTo>
                      <a:lnTo>
                        <a:pt x="266" y="152"/>
                      </a:lnTo>
                      <a:lnTo>
                        <a:pt x="266" y="151"/>
                      </a:lnTo>
                      <a:lnTo>
                        <a:pt x="265" y="152"/>
                      </a:lnTo>
                      <a:lnTo>
                        <a:pt x="264" y="152"/>
                      </a:lnTo>
                      <a:lnTo>
                        <a:pt x="264" y="153"/>
                      </a:lnTo>
                      <a:lnTo>
                        <a:pt x="263" y="154"/>
                      </a:lnTo>
                      <a:lnTo>
                        <a:pt x="262" y="154"/>
                      </a:lnTo>
                      <a:lnTo>
                        <a:pt x="262" y="155"/>
                      </a:lnTo>
                      <a:lnTo>
                        <a:pt x="261" y="155"/>
                      </a:lnTo>
                      <a:lnTo>
                        <a:pt x="260" y="155"/>
                      </a:lnTo>
                      <a:lnTo>
                        <a:pt x="259" y="155"/>
                      </a:lnTo>
                      <a:lnTo>
                        <a:pt x="259" y="154"/>
                      </a:lnTo>
                      <a:lnTo>
                        <a:pt x="258" y="154"/>
                      </a:lnTo>
                      <a:lnTo>
                        <a:pt x="257" y="153"/>
                      </a:lnTo>
                      <a:lnTo>
                        <a:pt x="257" y="152"/>
                      </a:lnTo>
                      <a:lnTo>
                        <a:pt x="256" y="152"/>
                      </a:lnTo>
                      <a:lnTo>
                        <a:pt x="256" y="151"/>
                      </a:lnTo>
                      <a:lnTo>
                        <a:pt x="256" y="152"/>
                      </a:lnTo>
                      <a:lnTo>
                        <a:pt x="255" y="153"/>
                      </a:lnTo>
                      <a:lnTo>
                        <a:pt x="254" y="152"/>
                      </a:lnTo>
                      <a:lnTo>
                        <a:pt x="252" y="153"/>
                      </a:lnTo>
                      <a:lnTo>
                        <a:pt x="248" y="152"/>
                      </a:lnTo>
                      <a:lnTo>
                        <a:pt x="247" y="152"/>
                      </a:lnTo>
                      <a:lnTo>
                        <a:pt x="246" y="152"/>
                      </a:lnTo>
                      <a:lnTo>
                        <a:pt x="246" y="151"/>
                      </a:lnTo>
                      <a:lnTo>
                        <a:pt x="245" y="151"/>
                      </a:lnTo>
                      <a:lnTo>
                        <a:pt x="244" y="151"/>
                      </a:lnTo>
                      <a:lnTo>
                        <a:pt x="244" y="150"/>
                      </a:lnTo>
                      <a:lnTo>
                        <a:pt x="244" y="149"/>
                      </a:lnTo>
                      <a:lnTo>
                        <a:pt x="243" y="148"/>
                      </a:lnTo>
                      <a:lnTo>
                        <a:pt x="242" y="147"/>
                      </a:lnTo>
                      <a:lnTo>
                        <a:pt x="241" y="147"/>
                      </a:lnTo>
                      <a:lnTo>
                        <a:pt x="240" y="147"/>
                      </a:lnTo>
                      <a:lnTo>
                        <a:pt x="240" y="146"/>
                      </a:lnTo>
                      <a:lnTo>
                        <a:pt x="239" y="146"/>
                      </a:lnTo>
                      <a:lnTo>
                        <a:pt x="239" y="147"/>
                      </a:lnTo>
                      <a:lnTo>
                        <a:pt x="239" y="146"/>
                      </a:lnTo>
                      <a:lnTo>
                        <a:pt x="238" y="146"/>
                      </a:lnTo>
                      <a:lnTo>
                        <a:pt x="237" y="146"/>
                      </a:lnTo>
                      <a:lnTo>
                        <a:pt x="237" y="147"/>
                      </a:lnTo>
                      <a:lnTo>
                        <a:pt x="236" y="146"/>
                      </a:lnTo>
                      <a:lnTo>
                        <a:pt x="235" y="146"/>
                      </a:lnTo>
                      <a:lnTo>
                        <a:pt x="234" y="146"/>
                      </a:lnTo>
                      <a:lnTo>
                        <a:pt x="234" y="145"/>
                      </a:lnTo>
                      <a:lnTo>
                        <a:pt x="234" y="146"/>
                      </a:lnTo>
                      <a:lnTo>
                        <a:pt x="233" y="145"/>
                      </a:lnTo>
                      <a:lnTo>
                        <a:pt x="233" y="146"/>
                      </a:lnTo>
                      <a:lnTo>
                        <a:pt x="232" y="145"/>
                      </a:lnTo>
                      <a:lnTo>
                        <a:pt x="232" y="146"/>
                      </a:lnTo>
                      <a:lnTo>
                        <a:pt x="232" y="145"/>
                      </a:lnTo>
                      <a:lnTo>
                        <a:pt x="231" y="145"/>
                      </a:lnTo>
                      <a:lnTo>
                        <a:pt x="231" y="146"/>
                      </a:lnTo>
                      <a:lnTo>
                        <a:pt x="230" y="146"/>
                      </a:lnTo>
                      <a:lnTo>
                        <a:pt x="229" y="146"/>
                      </a:lnTo>
                      <a:lnTo>
                        <a:pt x="229" y="145"/>
                      </a:lnTo>
                      <a:lnTo>
                        <a:pt x="228" y="145"/>
                      </a:lnTo>
                      <a:lnTo>
                        <a:pt x="228" y="144"/>
                      </a:lnTo>
                      <a:lnTo>
                        <a:pt x="228" y="143"/>
                      </a:lnTo>
                      <a:lnTo>
                        <a:pt x="227" y="143"/>
                      </a:lnTo>
                      <a:lnTo>
                        <a:pt x="226" y="143"/>
                      </a:lnTo>
                      <a:lnTo>
                        <a:pt x="225" y="142"/>
                      </a:lnTo>
                      <a:lnTo>
                        <a:pt x="224" y="142"/>
                      </a:lnTo>
                      <a:lnTo>
                        <a:pt x="223" y="142"/>
                      </a:lnTo>
                      <a:lnTo>
                        <a:pt x="222" y="142"/>
                      </a:lnTo>
                      <a:lnTo>
                        <a:pt x="221" y="142"/>
                      </a:lnTo>
                      <a:lnTo>
                        <a:pt x="220" y="143"/>
                      </a:lnTo>
                      <a:lnTo>
                        <a:pt x="219" y="143"/>
                      </a:lnTo>
                      <a:lnTo>
                        <a:pt x="218" y="143"/>
                      </a:lnTo>
                      <a:lnTo>
                        <a:pt x="217" y="143"/>
                      </a:lnTo>
                      <a:lnTo>
                        <a:pt x="216" y="143"/>
                      </a:lnTo>
                      <a:lnTo>
                        <a:pt x="215" y="143"/>
                      </a:lnTo>
                      <a:lnTo>
                        <a:pt x="211" y="143"/>
                      </a:lnTo>
                      <a:lnTo>
                        <a:pt x="209" y="143"/>
                      </a:lnTo>
                      <a:lnTo>
                        <a:pt x="206" y="143"/>
                      </a:lnTo>
                      <a:lnTo>
                        <a:pt x="205" y="143"/>
                      </a:lnTo>
                      <a:lnTo>
                        <a:pt x="201" y="142"/>
                      </a:lnTo>
                      <a:lnTo>
                        <a:pt x="200" y="142"/>
                      </a:lnTo>
                      <a:lnTo>
                        <a:pt x="199" y="142"/>
                      </a:lnTo>
                      <a:lnTo>
                        <a:pt x="198" y="142"/>
                      </a:lnTo>
                      <a:lnTo>
                        <a:pt x="197" y="141"/>
                      </a:lnTo>
                      <a:lnTo>
                        <a:pt x="197" y="140"/>
                      </a:lnTo>
                      <a:lnTo>
                        <a:pt x="196" y="140"/>
                      </a:lnTo>
                      <a:lnTo>
                        <a:pt x="196" y="139"/>
                      </a:lnTo>
                      <a:lnTo>
                        <a:pt x="195" y="138"/>
                      </a:lnTo>
                      <a:lnTo>
                        <a:pt x="195" y="139"/>
                      </a:lnTo>
                      <a:lnTo>
                        <a:pt x="195" y="138"/>
                      </a:lnTo>
                      <a:lnTo>
                        <a:pt x="194" y="138"/>
                      </a:lnTo>
                      <a:lnTo>
                        <a:pt x="194" y="137"/>
                      </a:lnTo>
                      <a:lnTo>
                        <a:pt x="193" y="137"/>
                      </a:lnTo>
                      <a:lnTo>
                        <a:pt x="193" y="138"/>
                      </a:lnTo>
                      <a:lnTo>
                        <a:pt x="192" y="138"/>
                      </a:lnTo>
                      <a:lnTo>
                        <a:pt x="193" y="139"/>
                      </a:lnTo>
                      <a:lnTo>
                        <a:pt x="192" y="139"/>
                      </a:lnTo>
                      <a:lnTo>
                        <a:pt x="192" y="138"/>
                      </a:lnTo>
                      <a:lnTo>
                        <a:pt x="192" y="137"/>
                      </a:lnTo>
                      <a:lnTo>
                        <a:pt x="192" y="136"/>
                      </a:lnTo>
                      <a:lnTo>
                        <a:pt x="191" y="135"/>
                      </a:lnTo>
                      <a:lnTo>
                        <a:pt x="191" y="136"/>
                      </a:lnTo>
                      <a:lnTo>
                        <a:pt x="190" y="136"/>
                      </a:lnTo>
                      <a:lnTo>
                        <a:pt x="190" y="137"/>
                      </a:lnTo>
                      <a:lnTo>
                        <a:pt x="189" y="137"/>
                      </a:lnTo>
                      <a:lnTo>
                        <a:pt x="187" y="136"/>
                      </a:lnTo>
                      <a:lnTo>
                        <a:pt x="186" y="136"/>
                      </a:lnTo>
                      <a:lnTo>
                        <a:pt x="184" y="135"/>
                      </a:lnTo>
                      <a:lnTo>
                        <a:pt x="180" y="135"/>
                      </a:lnTo>
                      <a:lnTo>
                        <a:pt x="178" y="135"/>
                      </a:lnTo>
                      <a:lnTo>
                        <a:pt x="178" y="134"/>
                      </a:lnTo>
                      <a:lnTo>
                        <a:pt x="178" y="133"/>
                      </a:lnTo>
                      <a:lnTo>
                        <a:pt x="177" y="133"/>
                      </a:lnTo>
                      <a:lnTo>
                        <a:pt x="177" y="132"/>
                      </a:lnTo>
                      <a:lnTo>
                        <a:pt x="176" y="132"/>
                      </a:lnTo>
                      <a:lnTo>
                        <a:pt x="175" y="132"/>
                      </a:lnTo>
                      <a:lnTo>
                        <a:pt x="175" y="131"/>
                      </a:lnTo>
                      <a:lnTo>
                        <a:pt x="175" y="130"/>
                      </a:lnTo>
                      <a:lnTo>
                        <a:pt x="176" y="129"/>
                      </a:lnTo>
                      <a:lnTo>
                        <a:pt x="177" y="127"/>
                      </a:lnTo>
                      <a:lnTo>
                        <a:pt x="177" y="126"/>
                      </a:lnTo>
                      <a:lnTo>
                        <a:pt x="177" y="125"/>
                      </a:lnTo>
                      <a:lnTo>
                        <a:pt x="176" y="125"/>
                      </a:lnTo>
                      <a:lnTo>
                        <a:pt x="176" y="124"/>
                      </a:lnTo>
                      <a:lnTo>
                        <a:pt x="175" y="123"/>
                      </a:lnTo>
                      <a:lnTo>
                        <a:pt x="174" y="123"/>
                      </a:lnTo>
                      <a:lnTo>
                        <a:pt x="173" y="123"/>
                      </a:lnTo>
                      <a:lnTo>
                        <a:pt x="173" y="124"/>
                      </a:lnTo>
                      <a:lnTo>
                        <a:pt x="172" y="124"/>
                      </a:lnTo>
                      <a:lnTo>
                        <a:pt x="171" y="124"/>
                      </a:lnTo>
                      <a:lnTo>
                        <a:pt x="171" y="125"/>
                      </a:lnTo>
                      <a:lnTo>
                        <a:pt x="168" y="123"/>
                      </a:lnTo>
                      <a:lnTo>
                        <a:pt x="165" y="128"/>
                      </a:lnTo>
                      <a:lnTo>
                        <a:pt x="159" y="127"/>
                      </a:lnTo>
                      <a:lnTo>
                        <a:pt x="159" y="128"/>
                      </a:lnTo>
                      <a:lnTo>
                        <a:pt x="159" y="129"/>
                      </a:lnTo>
                      <a:lnTo>
                        <a:pt x="159" y="130"/>
                      </a:lnTo>
                      <a:lnTo>
                        <a:pt x="158" y="131"/>
                      </a:lnTo>
                      <a:lnTo>
                        <a:pt x="157" y="132"/>
                      </a:lnTo>
                      <a:lnTo>
                        <a:pt x="157" y="133"/>
                      </a:lnTo>
                      <a:lnTo>
                        <a:pt x="157" y="134"/>
                      </a:lnTo>
                      <a:lnTo>
                        <a:pt x="156" y="134"/>
                      </a:lnTo>
                      <a:lnTo>
                        <a:pt x="157" y="135"/>
                      </a:lnTo>
                      <a:lnTo>
                        <a:pt x="156" y="135"/>
                      </a:lnTo>
                      <a:lnTo>
                        <a:pt x="157" y="136"/>
                      </a:lnTo>
                      <a:lnTo>
                        <a:pt x="157" y="137"/>
                      </a:lnTo>
                      <a:lnTo>
                        <a:pt x="156" y="137"/>
                      </a:lnTo>
                      <a:lnTo>
                        <a:pt x="156" y="138"/>
                      </a:lnTo>
                      <a:lnTo>
                        <a:pt x="157" y="138"/>
                      </a:lnTo>
                      <a:lnTo>
                        <a:pt x="158" y="139"/>
                      </a:lnTo>
                      <a:lnTo>
                        <a:pt x="159" y="139"/>
                      </a:lnTo>
                      <a:lnTo>
                        <a:pt x="160" y="140"/>
                      </a:lnTo>
                      <a:lnTo>
                        <a:pt x="160" y="141"/>
                      </a:lnTo>
                      <a:lnTo>
                        <a:pt x="161" y="141"/>
                      </a:lnTo>
                      <a:lnTo>
                        <a:pt x="161" y="142"/>
                      </a:lnTo>
                      <a:lnTo>
                        <a:pt x="162" y="142"/>
                      </a:lnTo>
                      <a:lnTo>
                        <a:pt x="161" y="142"/>
                      </a:lnTo>
                      <a:lnTo>
                        <a:pt x="162" y="143"/>
                      </a:lnTo>
                      <a:lnTo>
                        <a:pt x="163" y="143"/>
                      </a:lnTo>
                      <a:lnTo>
                        <a:pt x="163" y="145"/>
                      </a:lnTo>
                      <a:lnTo>
                        <a:pt x="163" y="146"/>
                      </a:lnTo>
                      <a:lnTo>
                        <a:pt x="162" y="147"/>
                      </a:lnTo>
                      <a:lnTo>
                        <a:pt x="163" y="147"/>
                      </a:lnTo>
                      <a:lnTo>
                        <a:pt x="162" y="147"/>
                      </a:lnTo>
                      <a:lnTo>
                        <a:pt x="162" y="148"/>
                      </a:lnTo>
                      <a:lnTo>
                        <a:pt x="163" y="148"/>
                      </a:lnTo>
                      <a:lnTo>
                        <a:pt x="163" y="149"/>
                      </a:lnTo>
                      <a:lnTo>
                        <a:pt x="162" y="148"/>
                      </a:lnTo>
                      <a:lnTo>
                        <a:pt x="161" y="148"/>
                      </a:lnTo>
                      <a:lnTo>
                        <a:pt x="161" y="149"/>
                      </a:lnTo>
                      <a:lnTo>
                        <a:pt x="160" y="148"/>
                      </a:lnTo>
                      <a:lnTo>
                        <a:pt x="160" y="147"/>
                      </a:lnTo>
                      <a:lnTo>
                        <a:pt x="159" y="147"/>
                      </a:lnTo>
                      <a:lnTo>
                        <a:pt x="159" y="146"/>
                      </a:lnTo>
                      <a:lnTo>
                        <a:pt x="158" y="146"/>
                      </a:lnTo>
                      <a:lnTo>
                        <a:pt x="157" y="145"/>
                      </a:lnTo>
                      <a:lnTo>
                        <a:pt x="156" y="145"/>
                      </a:lnTo>
                      <a:lnTo>
                        <a:pt x="156" y="146"/>
                      </a:lnTo>
                      <a:lnTo>
                        <a:pt x="156" y="147"/>
                      </a:lnTo>
                      <a:lnTo>
                        <a:pt x="155" y="148"/>
                      </a:lnTo>
                      <a:lnTo>
                        <a:pt x="155" y="149"/>
                      </a:lnTo>
                      <a:lnTo>
                        <a:pt x="155" y="150"/>
                      </a:lnTo>
                      <a:lnTo>
                        <a:pt x="154" y="150"/>
                      </a:lnTo>
                      <a:lnTo>
                        <a:pt x="154" y="151"/>
                      </a:lnTo>
                      <a:lnTo>
                        <a:pt x="154" y="152"/>
                      </a:lnTo>
                      <a:lnTo>
                        <a:pt x="154" y="153"/>
                      </a:lnTo>
                      <a:lnTo>
                        <a:pt x="153" y="154"/>
                      </a:lnTo>
                      <a:lnTo>
                        <a:pt x="153" y="155"/>
                      </a:lnTo>
                      <a:lnTo>
                        <a:pt x="154" y="156"/>
                      </a:lnTo>
                      <a:lnTo>
                        <a:pt x="155" y="156"/>
                      </a:lnTo>
                      <a:lnTo>
                        <a:pt x="155" y="157"/>
                      </a:lnTo>
                      <a:lnTo>
                        <a:pt x="156" y="157"/>
                      </a:lnTo>
                      <a:lnTo>
                        <a:pt x="157" y="158"/>
                      </a:lnTo>
                      <a:lnTo>
                        <a:pt x="157" y="159"/>
                      </a:lnTo>
                      <a:lnTo>
                        <a:pt x="157" y="160"/>
                      </a:lnTo>
                      <a:lnTo>
                        <a:pt x="157" y="161"/>
                      </a:lnTo>
                      <a:lnTo>
                        <a:pt x="156" y="162"/>
                      </a:lnTo>
                      <a:lnTo>
                        <a:pt x="155" y="163"/>
                      </a:lnTo>
                      <a:lnTo>
                        <a:pt x="154" y="163"/>
                      </a:lnTo>
                      <a:lnTo>
                        <a:pt x="154" y="164"/>
                      </a:lnTo>
                      <a:lnTo>
                        <a:pt x="154" y="165"/>
                      </a:lnTo>
                      <a:lnTo>
                        <a:pt x="153" y="165"/>
                      </a:lnTo>
                      <a:lnTo>
                        <a:pt x="154" y="165"/>
                      </a:lnTo>
                      <a:lnTo>
                        <a:pt x="154" y="166"/>
                      </a:lnTo>
                      <a:lnTo>
                        <a:pt x="154" y="167"/>
                      </a:lnTo>
                      <a:lnTo>
                        <a:pt x="152" y="168"/>
                      </a:lnTo>
                      <a:lnTo>
                        <a:pt x="152" y="169"/>
                      </a:lnTo>
                      <a:lnTo>
                        <a:pt x="152" y="170"/>
                      </a:lnTo>
                      <a:lnTo>
                        <a:pt x="152" y="171"/>
                      </a:lnTo>
                      <a:lnTo>
                        <a:pt x="151" y="170"/>
                      </a:lnTo>
                      <a:lnTo>
                        <a:pt x="150" y="171"/>
                      </a:lnTo>
                      <a:lnTo>
                        <a:pt x="149" y="172"/>
                      </a:lnTo>
                      <a:lnTo>
                        <a:pt x="148" y="171"/>
                      </a:lnTo>
                      <a:lnTo>
                        <a:pt x="147" y="171"/>
                      </a:lnTo>
                      <a:lnTo>
                        <a:pt x="146" y="171"/>
                      </a:lnTo>
                      <a:lnTo>
                        <a:pt x="145" y="171"/>
                      </a:lnTo>
                      <a:lnTo>
                        <a:pt x="144" y="170"/>
                      </a:lnTo>
                      <a:lnTo>
                        <a:pt x="143" y="170"/>
                      </a:lnTo>
                      <a:lnTo>
                        <a:pt x="142" y="170"/>
                      </a:lnTo>
                      <a:lnTo>
                        <a:pt x="141" y="170"/>
                      </a:lnTo>
                      <a:lnTo>
                        <a:pt x="141" y="171"/>
                      </a:lnTo>
                      <a:lnTo>
                        <a:pt x="142" y="171"/>
                      </a:lnTo>
                      <a:lnTo>
                        <a:pt x="142" y="172"/>
                      </a:lnTo>
                      <a:lnTo>
                        <a:pt x="142" y="173"/>
                      </a:lnTo>
                      <a:lnTo>
                        <a:pt x="141" y="173"/>
                      </a:lnTo>
                      <a:lnTo>
                        <a:pt x="140" y="173"/>
                      </a:lnTo>
                      <a:lnTo>
                        <a:pt x="140" y="174"/>
                      </a:lnTo>
                      <a:lnTo>
                        <a:pt x="139" y="174"/>
                      </a:lnTo>
                      <a:lnTo>
                        <a:pt x="139" y="173"/>
                      </a:lnTo>
                      <a:lnTo>
                        <a:pt x="138" y="173"/>
                      </a:lnTo>
                      <a:lnTo>
                        <a:pt x="137" y="173"/>
                      </a:lnTo>
                      <a:lnTo>
                        <a:pt x="137" y="172"/>
                      </a:lnTo>
                      <a:lnTo>
                        <a:pt x="136" y="172"/>
                      </a:lnTo>
                      <a:lnTo>
                        <a:pt x="136" y="171"/>
                      </a:lnTo>
                      <a:lnTo>
                        <a:pt x="136" y="170"/>
                      </a:lnTo>
                      <a:lnTo>
                        <a:pt x="136" y="169"/>
                      </a:lnTo>
                      <a:lnTo>
                        <a:pt x="136" y="168"/>
                      </a:lnTo>
                      <a:lnTo>
                        <a:pt x="136" y="167"/>
                      </a:lnTo>
                      <a:lnTo>
                        <a:pt x="137" y="167"/>
                      </a:lnTo>
                      <a:lnTo>
                        <a:pt x="136" y="166"/>
                      </a:lnTo>
                      <a:lnTo>
                        <a:pt x="136" y="165"/>
                      </a:lnTo>
                      <a:lnTo>
                        <a:pt x="138" y="164"/>
                      </a:lnTo>
                      <a:lnTo>
                        <a:pt x="139" y="163"/>
                      </a:lnTo>
                      <a:lnTo>
                        <a:pt x="139" y="162"/>
                      </a:lnTo>
                      <a:lnTo>
                        <a:pt x="139" y="161"/>
                      </a:lnTo>
                      <a:lnTo>
                        <a:pt x="139" y="160"/>
                      </a:lnTo>
                      <a:lnTo>
                        <a:pt x="138" y="160"/>
                      </a:lnTo>
                      <a:lnTo>
                        <a:pt x="137" y="161"/>
                      </a:lnTo>
                      <a:lnTo>
                        <a:pt x="137" y="160"/>
                      </a:lnTo>
                      <a:lnTo>
                        <a:pt x="136" y="160"/>
                      </a:lnTo>
                      <a:lnTo>
                        <a:pt x="136" y="159"/>
                      </a:lnTo>
                      <a:lnTo>
                        <a:pt x="136" y="158"/>
                      </a:lnTo>
                      <a:lnTo>
                        <a:pt x="136" y="157"/>
                      </a:lnTo>
                      <a:lnTo>
                        <a:pt x="136" y="156"/>
                      </a:lnTo>
                      <a:lnTo>
                        <a:pt x="135" y="155"/>
                      </a:lnTo>
                      <a:lnTo>
                        <a:pt x="134" y="155"/>
                      </a:lnTo>
                      <a:lnTo>
                        <a:pt x="134" y="156"/>
                      </a:lnTo>
                      <a:lnTo>
                        <a:pt x="133" y="156"/>
                      </a:lnTo>
                      <a:lnTo>
                        <a:pt x="133" y="155"/>
                      </a:lnTo>
                      <a:lnTo>
                        <a:pt x="132" y="154"/>
                      </a:lnTo>
                      <a:lnTo>
                        <a:pt x="133" y="154"/>
                      </a:lnTo>
                      <a:lnTo>
                        <a:pt x="133" y="153"/>
                      </a:lnTo>
                      <a:lnTo>
                        <a:pt x="132" y="153"/>
                      </a:lnTo>
                      <a:lnTo>
                        <a:pt x="129" y="154"/>
                      </a:lnTo>
                      <a:lnTo>
                        <a:pt x="126" y="154"/>
                      </a:lnTo>
                      <a:lnTo>
                        <a:pt x="122" y="157"/>
                      </a:lnTo>
                      <a:lnTo>
                        <a:pt x="122" y="156"/>
                      </a:lnTo>
                      <a:lnTo>
                        <a:pt x="121" y="149"/>
                      </a:lnTo>
                      <a:lnTo>
                        <a:pt x="119" y="150"/>
                      </a:lnTo>
                      <a:lnTo>
                        <a:pt x="116" y="151"/>
                      </a:lnTo>
                      <a:lnTo>
                        <a:pt x="114" y="153"/>
                      </a:lnTo>
                      <a:lnTo>
                        <a:pt x="115" y="153"/>
                      </a:lnTo>
                      <a:lnTo>
                        <a:pt x="115" y="154"/>
                      </a:lnTo>
                      <a:lnTo>
                        <a:pt x="115" y="155"/>
                      </a:lnTo>
                      <a:lnTo>
                        <a:pt x="114" y="155"/>
                      </a:lnTo>
                      <a:lnTo>
                        <a:pt x="113" y="156"/>
                      </a:lnTo>
                      <a:lnTo>
                        <a:pt x="112" y="157"/>
                      </a:lnTo>
                      <a:lnTo>
                        <a:pt x="111" y="157"/>
                      </a:lnTo>
                      <a:lnTo>
                        <a:pt x="110" y="157"/>
                      </a:lnTo>
                      <a:lnTo>
                        <a:pt x="110" y="156"/>
                      </a:lnTo>
                      <a:lnTo>
                        <a:pt x="109" y="155"/>
                      </a:lnTo>
                      <a:lnTo>
                        <a:pt x="108" y="155"/>
                      </a:lnTo>
                      <a:lnTo>
                        <a:pt x="108" y="154"/>
                      </a:lnTo>
                      <a:lnTo>
                        <a:pt x="107" y="155"/>
                      </a:lnTo>
                      <a:lnTo>
                        <a:pt x="106" y="155"/>
                      </a:lnTo>
                      <a:lnTo>
                        <a:pt x="105" y="155"/>
                      </a:lnTo>
                      <a:lnTo>
                        <a:pt x="105" y="156"/>
                      </a:lnTo>
                      <a:lnTo>
                        <a:pt x="105" y="157"/>
                      </a:lnTo>
                      <a:lnTo>
                        <a:pt x="104" y="157"/>
                      </a:lnTo>
                      <a:lnTo>
                        <a:pt x="103" y="157"/>
                      </a:lnTo>
                      <a:lnTo>
                        <a:pt x="102" y="157"/>
                      </a:lnTo>
                      <a:lnTo>
                        <a:pt x="101" y="157"/>
                      </a:lnTo>
                      <a:lnTo>
                        <a:pt x="100" y="157"/>
                      </a:lnTo>
                      <a:lnTo>
                        <a:pt x="100" y="156"/>
                      </a:lnTo>
                      <a:lnTo>
                        <a:pt x="99" y="155"/>
                      </a:lnTo>
                      <a:lnTo>
                        <a:pt x="99" y="154"/>
                      </a:lnTo>
                      <a:lnTo>
                        <a:pt x="99" y="153"/>
                      </a:lnTo>
                      <a:lnTo>
                        <a:pt x="99" y="152"/>
                      </a:lnTo>
                      <a:lnTo>
                        <a:pt x="98" y="152"/>
                      </a:lnTo>
                      <a:lnTo>
                        <a:pt x="98" y="151"/>
                      </a:lnTo>
                      <a:lnTo>
                        <a:pt x="98" y="150"/>
                      </a:lnTo>
                      <a:lnTo>
                        <a:pt x="99" y="150"/>
                      </a:lnTo>
                      <a:lnTo>
                        <a:pt x="99" y="149"/>
                      </a:lnTo>
                      <a:lnTo>
                        <a:pt x="98" y="149"/>
                      </a:lnTo>
                      <a:lnTo>
                        <a:pt x="97" y="148"/>
                      </a:lnTo>
                      <a:lnTo>
                        <a:pt x="97" y="147"/>
                      </a:lnTo>
                      <a:lnTo>
                        <a:pt x="96" y="147"/>
                      </a:lnTo>
                      <a:lnTo>
                        <a:pt x="96" y="146"/>
                      </a:lnTo>
                      <a:lnTo>
                        <a:pt x="95" y="146"/>
                      </a:lnTo>
                      <a:lnTo>
                        <a:pt x="93" y="146"/>
                      </a:lnTo>
                      <a:lnTo>
                        <a:pt x="92" y="146"/>
                      </a:lnTo>
                      <a:lnTo>
                        <a:pt x="91" y="145"/>
                      </a:lnTo>
                      <a:lnTo>
                        <a:pt x="90" y="145"/>
                      </a:lnTo>
                      <a:lnTo>
                        <a:pt x="90" y="144"/>
                      </a:lnTo>
                      <a:lnTo>
                        <a:pt x="89" y="145"/>
                      </a:lnTo>
                      <a:lnTo>
                        <a:pt x="89" y="144"/>
                      </a:lnTo>
                      <a:lnTo>
                        <a:pt x="88" y="144"/>
                      </a:lnTo>
                      <a:lnTo>
                        <a:pt x="87" y="145"/>
                      </a:lnTo>
                      <a:lnTo>
                        <a:pt x="85" y="145"/>
                      </a:lnTo>
                      <a:lnTo>
                        <a:pt x="83" y="145"/>
                      </a:lnTo>
                      <a:lnTo>
                        <a:pt x="83" y="144"/>
                      </a:lnTo>
                      <a:lnTo>
                        <a:pt x="83" y="143"/>
                      </a:lnTo>
                      <a:lnTo>
                        <a:pt x="84" y="142"/>
                      </a:lnTo>
                      <a:lnTo>
                        <a:pt x="83" y="141"/>
                      </a:lnTo>
                      <a:lnTo>
                        <a:pt x="83" y="140"/>
                      </a:lnTo>
                      <a:lnTo>
                        <a:pt x="83" y="138"/>
                      </a:lnTo>
                      <a:lnTo>
                        <a:pt x="83" y="137"/>
                      </a:lnTo>
                      <a:lnTo>
                        <a:pt x="83" y="136"/>
                      </a:lnTo>
                      <a:lnTo>
                        <a:pt x="83" y="135"/>
                      </a:lnTo>
                      <a:lnTo>
                        <a:pt x="83" y="134"/>
                      </a:lnTo>
                      <a:lnTo>
                        <a:pt x="83" y="133"/>
                      </a:lnTo>
                      <a:lnTo>
                        <a:pt x="83" y="132"/>
                      </a:lnTo>
                      <a:lnTo>
                        <a:pt x="84" y="132"/>
                      </a:lnTo>
                      <a:lnTo>
                        <a:pt x="85" y="132"/>
                      </a:lnTo>
                      <a:lnTo>
                        <a:pt x="86" y="133"/>
                      </a:lnTo>
                      <a:lnTo>
                        <a:pt x="87" y="133"/>
                      </a:lnTo>
                      <a:lnTo>
                        <a:pt x="88" y="132"/>
                      </a:lnTo>
                      <a:lnTo>
                        <a:pt x="88" y="133"/>
                      </a:lnTo>
                      <a:lnTo>
                        <a:pt x="88" y="134"/>
                      </a:lnTo>
                      <a:lnTo>
                        <a:pt x="89" y="134"/>
                      </a:lnTo>
                      <a:lnTo>
                        <a:pt x="89" y="133"/>
                      </a:lnTo>
                      <a:lnTo>
                        <a:pt x="89" y="132"/>
                      </a:lnTo>
                      <a:lnTo>
                        <a:pt x="90" y="132"/>
                      </a:lnTo>
                      <a:lnTo>
                        <a:pt x="90" y="131"/>
                      </a:lnTo>
                      <a:lnTo>
                        <a:pt x="90" y="130"/>
                      </a:lnTo>
                      <a:lnTo>
                        <a:pt x="90" y="129"/>
                      </a:lnTo>
                      <a:lnTo>
                        <a:pt x="90" y="128"/>
                      </a:lnTo>
                      <a:lnTo>
                        <a:pt x="90" y="127"/>
                      </a:lnTo>
                      <a:lnTo>
                        <a:pt x="90" y="126"/>
                      </a:lnTo>
                      <a:lnTo>
                        <a:pt x="90" y="125"/>
                      </a:lnTo>
                      <a:lnTo>
                        <a:pt x="90" y="124"/>
                      </a:lnTo>
                      <a:lnTo>
                        <a:pt x="90" y="123"/>
                      </a:lnTo>
                      <a:lnTo>
                        <a:pt x="90" y="122"/>
                      </a:lnTo>
                      <a:lnTo>
                        <a:pt x="94" y="117"/>
                      </a:lnTo>
                      <a:lnTo>
                        <a:pt x="96" y="115"/>
                      </a:lnTo>
                      <a:lnTo>
                        <a:pt x="98" y="114"/>
                      </a:lnTo>
                      <a:lnTo>
                        <a:pt x="100" y="112"/>
                      </a:lnTo>
                      <a:lnTo>
                        <a:pt x="100" y="110"/>
                      </a:lnTo>
                      <a:lnTo>
                        <a:pt x="103" y="108"/>
                      </a:lnTo>
                      <a:lnTo>
                        <a:pt x="108" y="104"/>
                      </a:lnTo>
                      <a:lnTo>
                        <a:pt x="109" y="105"/>
                      </a:lnTo>
                      <a:lnTo>
                        <a:pt x="110" y="105"/>
                      </a:lnTo>
                      <a:lnTo>
                        <a:pt x="108" y="100"/>
                      </a:lnTo>
                      <a:lnTo>
                        <a:pt x="110" y="96"/>
                      </a:lnTo>
                      <a:lnTo>
                        <a:pt x="109" y="96"/>
                      </a:lnTo>
                      <a:lnTo>
                        <a:pt x="108" y="96"/>
                      </a:lnTo>
                      <a:lnTo>
                        <a:pt x="108" y="95"/>
                      </a:lnTo>
                      <a:lnTo>
                        <a:pt x="107" y="95"/>
                      </a:lnTo>
                      <a:lnTo>
                        <a:pt x="106" y="96"/>
                      </a:lnTo>
                      <a:lnTo>
                        <a:pt x="105" y="95"/>
                      </a:lnTo>
                      <a:lnTo>
                        <a:pt x="106" y="95"/>
                      </a:lnTo>
                      <a:lnTo>
                        <a:pt x="105" y="95"/>
                      </a:lnTo>
                      <a:lnTo>
                        <a:pt x="105" y="94"/>
                      </a:lnTo>
                      <a:lnTo>
                        <a:pt x="104" y="94"/>
                      </a:lnTo>
                      <a:lnTo>
                        <a:pt x="103" y="94"/>
                      </a:lnTo>
                      <a:lnTo>
                        <a:pt x="103" y="95"/>
                      </a:lnTo>
                      <a:lnTo>
                        <a:pt x="102" y="95"/>
                      </a:lnTo>
                      <a:lnTo>
                        <a:pt x="102" y="96"/>
                      </a:lnTo>
                      <a:lnTo>
                        <a:pt x="101" y="96"/>
                      </a:lnTo>
                      <a:lnTo>
                        <a:pt x="100" y="96"/>
                      </a:lnTo>
                      <a:lnTo>
                        <a:pt x="99" y="96"/>
                      </a:lnTo>
                      <a:lnTo>
                        <a:pt x="98" y="96"/>
                      </a:lnTo>
                      <a:lnTo>
                        <a:pt x="97" y="96"/>
                      </a:lnTo>
                      <a:lnTo>
                        <a:pt x="97" y="97"/>
                      </a:lnTo>
                      <a:lnTo>
                        <a:pt x="96" y="97"/>
                      </a:lnTo>
                      <a:lnTo>
                        <a:pt x="95" y="98"/>
                      </a:lnTo>
                      <a:lnTo>
                        <a:pt x="95" y="97"/>
                      </a:lnTo>
                      <a:lnTo>
                        <a:pt x="94" y="97"/>
                      </a:lnTo>
                      <a:lnTo>
                        <a:pt x="94" y="98"/>
                      </a:lnTo>
                      <a:lnTo>
                        <a:pt x="93" y="98"/>
                      </a:lnTo>
                      <a:lnTo>
                        <a:pt x="93" y="97"/>
                      </a:lnTo>
                      <a:lnTo>
                        <a:pt x="92" y="100"/>
                      </a:lnTo>
                      <a:lnTo>
                        <a:pt x="89" y="100"/>
                      </a:lnTo>
                      <a:lnTo>
                        <a:pt x="86" y="101"/>
                      </a:lnTo>
                      <a:lnTo>
                        <a:pt x="84" y="100"/>
                      </a:lnTo>
                      <a:lnTo>
                        <a:pt x="81" y="101"/>
                      </a:lnTo>
                      <a:lnTo>
                        <a:pt x="80" y="102"/>
                      </a:lnTo>
                      <a:lnTo>
                        <a:pt x="79" y="102"/>
                      </a:lnTo>
                      <a:lnTo>
                        <a:pt x="79" y="101"/>
                      </a:lnTo>
                      <a:lnTo>
                        <a:pt x="78" y="101"/>
                      </a:lnTo>
                      <a:lnTo>
                        <a:pt x="77" y="101"/>
                      </a:lnTo>
                      <a:lnTo>
                        <a:pt x="77" y="102"/>
                      </a:lnTo>
                      <a:lnTo>
                        <a:pt x="76" y="103"/>
                      </a:lnTo>
                      <a:lnTo>
                        <a:pt x="75" y="103"/>
                      </a:lnTo>
                      <a:lnTo>
                        <a:pt x="74" y="103"/>
                      </a:lnTo>
                      <a:lnTo>
                        <a:pt x="74" y="104"/>
                      </a:lnTo>
                      <a:lnTo>
                        <a:pt x="72" y="105"/>
                      </a:lnTo>
                      <a:lnTo>
                        <a:pt x="71" y="104"/>
                      </a:lnTo>
                      <a:lnTo>
                        <a:pt x="70" y="104"/>
                      </a:lnTo>
                      <a:lnTo>
                        <a:pt x="69" y="103"/>
                      </a:lnTo>
                      <a:lnTo>
                        <a:pt x="68" y="103"/>
                      </a:lnTo>
                      <a:lnTo>
                        <a:pt x="67" y="102"/>
                      </a:lnTo>
                      <a:lnTo>
                        <a:pt x="66" y="102"/>
                      </a:lnTo>
                      <a:lnTo>
                        <a:pt x="66" y="103"/>
                      </a:lnTo>
                      <a:lnTo>
                        <a:pt x="65" y="102"/>
                      </a:lnTo>
                      <a:lnTo>
                        <a:pt x="65" y="103"/>
                      </a:lnTo>
                      <a:lnTo>
                        <a:pt x="64" y="103"/>
                      </a:lnTo>
                      <a:lnTo>
                        <a:pt x="64" y="104"/>
                      </a:lnTo>
                      <a:lnTo>
                        <a:pt x="63" y="105"/>
                      </a:lnTo>
                      <a:lnTo>
                        <a:pt x="62" y="105"/>
                      </a:lnTo>
                      <a:lnTo>
                        <a:pt x="63" y="105"/>
                      </a:lnTo>
                      <a:lnTo>
                        <a:pt x="63" y="106"/>
                      </a:lnTo>
                      <a:lnTo>
                        <a:pt x="62" y="106"/>
                      </a:lnTo>
                      <a:lnTo>
                        <a:pt x="62" y="107"/>
                      </a:lnTo>
                      <a:lnTo>
                        <a:pt x="63" y="108"/>
                      </a:lnTo>
                      <a:lnTo>
                        <a:pt x="63" y="109"/>
                      </a:lnTo>
                      <a:lnTo>
                        <a:pt x="64" y="109"/>
                      </a:lnTo>
                      <a:lnTo>
                        <a:pt x="65" y="109"/>
                      </a:lnTo>
                      <a:lnTo>
                        <a:pt x="64" y="109"/>
                      </a:lnTo>
                      <a:lnTo>
                        <a:pt x="64" y="110"/>
                      </a:lnTo>
                      <a:lnTo>
                        <a:pt x="63" y="110"/>
                      </a:lnTo>
                      <a:lnTo>
                        <a:pt x="62" y="110"/>
                      </a:lnTo>
                      <a:lnTo>
                        <a:pt x="62" y="111"/>
                      </a:lnTo>
                      <a:lnTo>
                        <a:pt x="61" y="111"/>
                      </a:lnTo>
                      <a:lnTo>
                        <a:pt x="61" y="110"/>
                      </a:lnTo>
                      <a:lnTo>
                        <a:pt x="60" y="110"/>
                      </a:lnTo>
                      <a:lnTo>
                        <a:pt x="59" y="110"/>
                      </a:lnTo>
                      <a:lnTo>
                        <a:pt x="59" y="111"/>
                      </a:lnTo>
                      <a:lnTo>
                        <a:pt x="58" y="111"/>
                      </a:lnTo>
                      <a:lnTo>
                        <a:pt x="58" y="112"/>
                      </a:lnTo>
                      <a:lnTo>
                        <a:pt x="57" y="112"/>
                      </a:lnTo>
                      <a:lnTo>
                        <a:pt x="57" y="113"/>
                      </a:lnTo>
                      <a:lnTo>
                        <a:pt x="56" y="113"/>
                      </a:lnTo>
                      <a:lnTo>
                        <a:pt x="57" y="113"/>
                      </a:lnTo>
                      <a:lnTo>
                        <a:pt x="57" y="114"/>
                      </a:lnTo>
                      <a:lnTo>
                        <a:pt x="56" y="114"/>
                      </a:lnTo>
                      <a:lnTo>
                        <a:pt x="56" y="115"/>
                      </a:lnTo>
                      <a:lnTo>
                        <a:pt x="55" y="115"/>
                      </a:lnTo>
                      <a:lnTo>
                        <a:pt x="55" y="116"/>
                      </a:lnTo>
                      <a:lnTo>
                        <a:pt x="55" y="115"/>
                      </a:lnTo>
                      <a:lnTo>
                        <a:pt x="54" y="115"/>
                      </a:lnTo>
                      <a:lnTo>
                        <a:pt x="54" y="116"/>
                      </a:lnTo>
                      <a:lnTo>
                        <a:pt x="54" y="117"/>
                      </a:lnTo>
                      <a:lnTo>
                        <a:pt x="53" y="117"/>
                      </a:lnTo>
                      <a:lnTo>
                        <a:pt x="53" y="118"/>
                      </a:lnTo>
                      <a:lnTo>
                        <a:pt x="52" y="117"/>
                      </a:lnTo>
                      <a:lnTo>
                        <a:pt x="51" y="117"/>
                      </a:lnTo>
                      <a:lnTo>
                        <a:pt x="50" y="117"/>
                      </a:lnTo>
                      <a:lnTo>
                        <a:pt x="49" y="117"/>
                      </a:lnTo>
                      <a:lnTo>
                        <a:pt x="48" y="117"/>
                      </a:lnTo>
                      <a:lnTo>
                        <a:pt x="47" y="117"/>
                      </a:lnTo>
                      <a:lnTo>
                        <a:pt x="47" y="118"/>
                      </a:lnTo>
                      <a:lnTo>
                        <a:pt x="46" y="119"/>
                      </a:lnTo>
                      <a:lnTo>
                        <a:pt x="45" y="119"/>
                      </a:lnTo>
                      <a:lnTo>
                        <a:pt x="44" y="119"/>
                      </a:lnTo>
                      <a:lnTo>
                        <a:pt x="43" y="119"/>
                      </a:lnTo>
                      <a:lnTo>
                        <a:pt x="43" y="120"/>
                      </a:lnTo>
                      <a:lnTo>
                        <a:pt x="42" y="120"/>
                      </a:lnTo>
                      <a:lnTo>
                        <a:pt x="43" y="120"/>
                      </a:lnTo>
                      <a:lnTo>
                        <a:pt x="43" y="121"/>
                      </a:lnTo>
                      <a:lnTo>
                        <a:pt x="43" y="122"/>
                      </a:lnTo>
                      <a:lnTo>
                        <a:pt x="42" y="122"/>
                      </a:lnTo>
                      <a:lnTo>
                        <a:pt x="41" y="122"/>
                      </a:lnTo>
                      <a:lnTo>
                        <a:pt x="41" y="121"/>
                      </a:lnTo>
                      <a:lnTo>
                        <a:pt x="41" y="120"/>
                      </a:lnTo>
                      <a:lnTo>
                        <a:pt x="40" y="120"/>
                      </a:lnTo>
                      <a:lnTo>
                        <a:pt x="41" y="120"/>
                      </a:lnTo>
                      <a:lnTo>
                        <a:pt x="40" y="120"/>
                      </a:lnTo>
                      <a:lnTo>
                        <a:pt x="39" y="120"/>
                      </a:lnTo>
                      <a:lnTo>
                        <a:pt x="39" y="121"/>
                      </a:lnTo>
                      <a:lnTo>
                        <a:pt x="38" y="121"/>
                      </a:lnTo>
                      <a:lnTo>
                        <a:pt x="38" y="122"/>
                      </a:lnTo>
                      <a:lnTo>
                        <a:pt x="37" y="123"/>
                      </a:lnTo>
                      <a:lnTo>
                        <a:pt x="36" y="124"/>
                      </a:lnTo>
                      <a:lnTo>
                        <a:pt x="37" y="124"/>
                      </a:lnTo>
                      <a:lnTo>
                        <a:pt x="36" y="125"/>
                      </a:lnTo>
                      <a:lnTo>
                        <a:pt x="35" y="125"/>
                      </a:lnTo>
                      <a:lnTo>
                        <a:pt x="34" y="126"/>
                      </a:lnTo>
                      <a:lnTo>
                        <a:pt x="33" y="126"/>
                      </a:lnTo>
                      <a:lnTo>
                        <a:pt x="33" y="125"/>
                      </a:lnTo>
                      <a:lnTo>
                        <a:pt x="32" y="124"/>
                      </a:lnTo>
                      <a:lnTo>
                        <a:pt x="32" y="123"/>
                      </a:lnTo>
                      <a:lnTo>
                        <a:pt x="32" y="122"/>
                      </a:lnTo>
                      <a:lnTo>
                        <a:pt x="31" y="122"/>
                      </a:lnTo>
                      <a:lnTo>
                        <a:pt x="30" y="122"/>
                      </a:lnTo>
                      <a:lnTo>
                        <a:pt x="30" y="123"/>
                      </a:lnTo>
                      <a:lnTo>
                        <a:pt x="29" y="123"/>
                      </a:lnTo>
                      <a:lnTo>
                        <a:pt x="29" y="122"/>
                      </a:lnTo>
                      <a:lnTo>
                        <a:pt x="28" y="122"/>
                      </a:lnTo>
                      <a:lnTo>
                        <a:pt x="27" y="122"/>
                      </a:lnTo>
                      <a:lnTo>
                        <a:pt x="27" y="121"/>
                      </a:lnTo>
                      <a:lnTo>
                        <a:pt x="26" y="121"/>
                      </a:lnTo>
                      <a:lnTo>
                        <a:pt x="26" y="122"/>
                      </a:lnTo>
                      <a:lnTo>
                        <a:pt x="25" y="122"/>
                      </a:lnTo>
                      <a:lnTo>
                        <a:pt x="24" y="122"/>
                      </a:lnTo>
                      <a:lnTo>
                        <a:pt x="22" y="122"/>
                      </a:lnTo>
                      <a:lnTo>
                        <a:pt x="21" y="122"/>
                      </a:lnTo>
                      <a:lnTo>
                        <a:pt x="21" y="121"/>
                      </a:lnTo>
                      <a:lnTo>
                        <a:pt x="20" y="121"/>
                      </a:lnTo>
                      <a:lnTo>
                        <a:pt x="19" y="121"/>
                      </a:lnTo>
                      <a:lnTo>
                        <a:pt x="19" y="120"/>
                      </a:lnTo>
                      <a:lnTo>
                        <a:pt x="19" y="119"/>
                      </a:lnTo>
                      <a:lnTo>
                        <a:pt x="18" y="118"/>
                      </a:lnTo>
                      <a:lnTo>
                        <a:pt x="18" y="117"/>
                      </a:lnTo>
                      <a:lnTo>
                        <a:pt x="17" y="117"/>
                      </a:lnTo>
                      <a:lnTo>
                        <a:pt x="16" y="118"/>
                      </a:lnTo>
                      <a:lnTo>
                        <a:pt x="15" y="118"/>
                      </a:lnTo>
                      <a:lnTo>
                        <a:pt x="15" y="117"/>
                      </a:lnTo>
                      <a:lnTo>
                        <a:pt x="15" y="116"/>
                      </a:lnTo>
                      <a:lnTo>
                        <a:pt x="15" y="115"/>
                      </a:lnTo>
                      <a:lnTo>
                        <a:pt x="14" y="115"/>
                      </a:lnTo>
                      <a:lnTo>
                        <a:pt x="14" y="114"/>
                      </a:lnTo>
                      <a:lnTo>
                        <a:pt x="13" y="114"/>
                      </a:lnTo>
                      <a:lnTo>
                        <a:pt x="12" y="114"/>
                      </a:lnTo>
                      <a:lnTo>
                        <a:pt x="11" y="114"/>
                      </a:lnTo>
                      <a:lnTo>
                        <a:pt x="10" y="115"/>
                      </a:lnTo>
                      <a:lnTo>
                        <a:pt x="9" y="115"/>
                      </a:lnTo>
                      <a:lnTo>
                        <a:pt x="8" y="115"/>
                      </a:lnTo>
                      <a:lnTo>
                        <a:pt x="7" y="115"/>
                      </a:lnTo>
                      <a:lnTo>
                        <a:pt x="7" y="114"/>
                      </a:lnTo>
                      <a:lnTo>
                        <a:pt x="6" y="114"/>
                      </a:lnTo>
                      <a:lnTo>
                        <a:pt x="7" y="114"/>
                      </a:lnTo>
                      <a:lnTo>
                        <a:pt x="7" y="113"/>
                      </a:lnTo>
                      <a:lnTo>
                        <a:pt x="7" y="112"/>
                      </a:lnTo>
                      <a:lnTo>
                        <a:pt x="7" y="111"/>
                      </a:lnTo>
                      <a:lnTo>
                        <a:pt x="7" y="110"/>
                      </a:lnTo>
                      <a:lnTo>
                        <a:pt x="7" y="109"/>
                      </a:lnTo>
                      <a:lnTo>
                        <a:pt x="7" y="108"/>
                      </a:lnTo>
                      <a:lnTo>
                        <a:pt x="8" y="108"/>
                      </a:lnTo>
                      <a:lnTo>
                        <a:pt x="7" y="108"/>
                      </a:lnTo>
                      <a:lnTo>
                        <a:pt x="6" y="108"/>
                      </a:lnTo>
                      <a:lnTo>
                        <a:pt x="6" y="109"/>
                      </a:lnTo>
                      <a:lnTo>
                        <a:pt x="5" y="109"/>
                      </a:lnTo>
                      <a:lnTo>
                        <a:pt x="5" y="108"/>
                      </a:lnTo>
                      <a:lnTo>
                        <a:pt x="5" y="109"/>
                      </a:lnTo>
                      <a:lnTo>
                        <a:pt x="4" y="109"/>
                      </a:lnTo>
                      <a:lnTo>
                        <a:pt x="4" y="110"/>
                      </a:lnTo>
                      <a:lnTo>
                        <a:pt x="3" y="111"/>
                      </a:lnTo>
                      <a:lnTo>
                        <a:pt x="2" y="111"/>
                      </a:lnTo>
                      <a:lnTo>
                        <a:pt x="2" y="110"/>
                      </a:lnTo>
                      <a:lnTo>
                        <a:pt x="1" y="110"/>
                      </a:lnTo>
                      <a:lnTo>
                        <a:pt x="1" y="109"/>
                      </a:lnTo>
                      <a:lnTo>
                        <a:pt x="0" y="11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38" name="Freeform 5013"/>
                <p:cNvSpPr>
                  <a:spLocks/>
                </p:cNvSpPr>
                <p:nvPr/>
              </p:nvSpPr>
              <p:spPr bwMode="auto">
                <a:xfrm>
                  <a:off x="4953600" y="2905200"/>
                  <a:ext cx="376237" cy="227013"/>
                </a:xfrm>
                <a:custGeom>
                  <a:avLst/>
                  <a:gdLst>
                    <a:gd name="T0" fmla="*/ 2147483646 w 237"/>
                    <a:gd name="T1" fmla="*/ 2147483646 h 143"/>
                    <a:gd name="T2" fmla="*/ 2147483646 w 237"/>
                    <a:gd name="T3" fmla="*/ 2147483646 h 143"/>
                    <a:gd name="T4" fmla="*/ 2147483646 w 237"/>
                    <a:gd name="T5" fmla="*/ 2147483646 h 143"/>
                    <a:gd name="T6" fmla="*/ 2147483646 w 237"/>
                    <a:gd name="T7" fmla="*/ 2147483646 h 143"/>
                    <a:gd name="T8" fmla="*/ 2147483646 w 237"/>
                    <a:gd name="T9" fmla="*/ 2147483646 h 143"/>
                    <a:gd name="T10" fmla="*/ 2147483646 w 237"/>
                    <a:gd name="T11" fmla="*/ 2147483646 h 143"/>
                    <a:gd name="T12" fmla="*/ 2147483646 w 237"/>
                    <a:gd name="T13" fmla="*/ 2147483646 h 143"/>
                    <a:gd name="T14" fmla="*/ 2147483646 w 237"/>
                    <a:gd name="T15" fmla="*/ 2147483646 h 143"/>
                    <a:gd name="T16" fmla="*/ 2147483646 w 237"/>
                    <a:gd name="T17" fmla="*/ 2147483646 h 143"/>
                    <a:gd name="T18" fmla="*/ 2147483646 w 237"/>
                    <a:gd name="T19" fmla="*/ 2147483646 h 143"/>
                    <a:gd name="T20" fmla="*/ 2147483646 w 237"/>
                    <a:gd name="T21" fmla="*/ 2147483646 h 143"/>
                    <a:gd name="T22" fmla="*/ 2147483646 w 237"/>
                    <a:gd name="T23" fmla="*/ 2147483646 h 143"/>
                    <a:gd name="T24" fmla="*/ 2147483646 w 237"/>
                    <a:gd name="T25" fmla="*/ 2147483646 h 143"/>
                    <a:gd name="T26" fmla="*/ 2147483646 w 237"/>
                    <a:gd name="T27" fmla="*/ 2147483646 h 143"/>
                    <a:gd name="T28" fmla="*/ 2147483646 w 237"/>
                    <a:gd name="T29" fmla="*/ 2147483646 h 143"/>
                    <a:gd name="T30" fmla="*/ 2147483646 w 237"/>
                    <a:gd name="T31" fmla="*/ 2147483646 h 143"/>
                    <a:gd name="T32" fmla="*/ 2147483646 w 237"/>
                    <a:gd name="T33" fmla="*/ 2147483646 h 143"/>
                    <a:gd name="T34" fmla="*/ 2147483646 w 237"/>
                    <a:gd name="T35" fmla="*/ 2147483646 h 143"/>
                    <a:gd name="T36" fmla="*/ 2147483646 w 237"/>
                    <a:gd name="T37" fmla="*/ 2147483646 h 143"/>
                    <a:gd name="T38" fmla="*/ 2147483646 w 237"/>
                    <a:gd name="T39" fmla="*/ 2147483646 h 143"/>
                    <a:gd name="T40" fmla="*/ 2147483646 w 237"/>
                    <a:gd name="T41" fmla="*/ 2147483646 h 143"/>
                    <a:gd name="T42" fmla="*/ 2147483646 w 237"/>
                    <a:gd name="T43" fmla="*/ 2147483646 h 143"/>
                    <a:gd name="T44" fmla="*/ 2147483646 w 237"/>
                    <a:gd name="T45" fmla="*/ 2147483646 h 143"/>
                    <a:gd name="T46" fmla="*/ 2147483646 w 237"/>
                    <a:gd name="T47" fmla="*/ 2147483646 h 143"/>
                    <a:gd name="T48" fmla="*/ 2147483646 w 237"/>
                    <a:gd name="T49" fmla="*/ 2147483646 h 143"/>
                    <a:gd name="T50" fmla="*/ 2147483646 w 237"/>
                    <a:gd name="T51" fmla="*/ 2147483646 h 143"/>
                    <a:gd name="T52" fmla="*/ 2147483646 w 237"/>
                    <a:gd name="T53" fmla="*/ 2147483646 h 143"/>
                    <a:gd name="T54" fmla="*/ 2147483646 w 237"/>
                    <a:gd name="T55" fmla="*/ 2147483646 h 143"/>
                    <a:gd name="T56" fmla="*/ 2147483646 w 237"/>
                    <a:gd name="T57" fmla="*/ 2147483646 h 143"/>
                    <a:gd name="T58" fmla="*/ 2147483646 w 237"/>
                    <a:gd name="T59" fmla="*/ 2147483646 h 143"/>
                    <a:gd name="T60" fmla="*/ 2147483646 w 237"/>
                    <a:gd name="T61" fmla="*/ 2147483646 h 143"/>
                    <a:gd name="T62" fmla="*/ 2147483646 w 237"/>
                    <a:gd name="T63" fmla="*/ 2147483646 h 143"/>
                    <a:gd name="T64" fmla="*/ 2147483646 w 237"/>
                    <a:gd name="T65" fmla="*/ 2147483646 h 143"/>
                    <a:gd name="T66" fmla="*/ 2147483646 w 237"/>
                    <a:gd name="T67" fmla="*/ 2147483646 h 143"/>
                    <a:gd name="T68" fmla="*/ 2147483646 w 237"/>
                    <a:gd name="T69" fmla="*/ 2147483646 h 143"/>
                    <a:gd name="T70" fmla="*/ 2147483646 w 237"/>
                    <a:gd name="T71" fmla="*/ 2147483646 h 143"/>
                    <a:gd name="T72" fmla="*/ 2147483646 w 237"/>
                    <a:gd name="T73" fmla="*/ 2147483646 h 143"/>
                    <a:gd name="T74" fmla="*/ 2147483646 w 237"/>
                    <a:gd name="T75" fmla="*/ 2147483646 h 143"/>
                    <a:gd name="T76" fmla="*/ 2147483646 w 237"/>
                    <a:gd name="T77" fmla="*/ 2147483646 h 143"/>
                    <a:gd name="T78" fmla="*/ 2147483646 w 237"/>
                    <a:gd name="T79" fmla="*/ 2147483646 h 143"/>
                    <a:gd name="T80" fmla="*/ 2147483646 w 237"/>
                    <a:gd name="T81" fmla="*/ 2147483646 h 143"/>
                    <a:gd name="T82" fmla="*/ 2147483646 w 237"/>
                    <a:gd name="T83" fmla="*/ 2147483646 h 143"/>
                    <a:gd name="T84" fmla="*/ 2147483646 w 237"/>
                    <a:gd name="T85" fmla="*/ 2147483646 h 143"/>
                    <a:gd name="T86" fmla="*/ 2147483646 w 237"/>
                    <a:gd name="T87" fmla="*/ 2147483646 h 143"/>
                    <a:gd name="T88" fmla="*/ 2147483646 w 237"/>
                    <a:gd name="T89" fmla="*/ 2147483646 h 143"/>
                    <a:gd name="T90" fmla="*/ 2147483646 w 237"/>
                    <a:gd name="T91" fmla="*/ 2147483646 h 143"/>
                    <a:gd name="T92" fmla="*/ 2147483646 w 237"/>
                    <a:gd name="T93" fmla="*/ 2147483646 h 143"/>
                    <a:gd name="T94" fmla="*/ 2147483646 w 237"/>
                    <a:gd name="T95" fmla="*/ 2147483646 h 143"/>
                    <a:gd name="T96" fmla="*/ 2147483646 w 237"/>
                    <a:gd name="T97" fmla="*/ 2147483646 h 143"/>
                    <a:gd name="T98" fmla="*/ 2147483646 w 237"/>
                    <a:gd name="T99" fmla="*/ 2147483646 h 143"/>
                    <a:gd name="T100" fmla="*/ 2147483646 w 237"/>
                    <a:gd name="T101" fmla="*/ 2147483646 h 143"/>
                    <a:gd name="T102" fmla="*/ 2147483646 w 237"/>
                    <a:gd name="T103" fmla="*/ 2147483646 h 143"/>
                    <a:gd name="T104" fmla="*/ 2147483646 w 237"/>
                    <a:gd name="T105" fmla="*/ 2147483646 h 143"/>
                    <a:gd name="T106" fmla="*/ 2147483646 w 237"/>
                    <a:gd name="T107" fmla="*/ 2147483646 h 143"/>
                    <a:gd name="T108" fmla="*/ 2147483646 w 237"/>
                    <a:gd name="T109" fmla="*/ 2147483646 h 143"/>
                    <a:gd name="T110" fmla="*/ 2147483646 w 237"/>
                    <a:gd name="T111" fmla="*/ 2147483646 h 143"/>
                    <a:gd name="T112" fmla="*/ 2147483646 w 237"/>
                    <a:gd name="T113" fmla="*/ 2147483646 h 143"/>
                    <a:gd name="T114" fmla="*/ 2147483646 w 237"/>
                    <a:gd name="T115" fmla="*/ 2147483646 h 143"/>
                    <a:gd name="T116" fmla="*/ 2147483646 w 237"/>
                    <a:gd name="T117" fmla="*/ 2147483646 h 143"/>
                    <a:gd name="T118" fmla="*/ 2147483646 w 237"/>
                    <a:gd name="T119" fmla="*/ 2147483646 h 143"/>
                    <a:gd name="T120" fmla="*/ 2147483646 w 237"/>
                    <a:gd name="T121" fmla="*/ 2147483646 h 143"/>
                    <a:gd name="T122" fmla="*/ 0 w 237"/>
                    <a:gd name="T123" fmla="*/ 2147483646 h 143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237"/>
                    <a:gd name="T187" fmla="*/ 0 h 143"/>
                    <a:gd name="T188" fmla="*/ 237 w 237"/>
                    <a:gd name="T189" fmla="*/ 143 h 143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237" h="143">
                      <a:moveTo>
                        <a:pt x="0" y="34"/>
                      </a:moveTo>
                      <a:lnTo>
                        <a:pt x="1" y="33"/>
                      </a:lnTo>
                      <a:lnTo>
                        <a:pt x="2" y="33"/>
                      </a:lnTo>
                      <a:lnTo>
                        <a:pt x="3" y="32"/>
                      </a:lnTo>
                      <a:lnTo>
                        <a:pt x="3" y="31"/>
                      </a:lnTo>
                      <a:lnTo>
                        <a:pt x="4" y="31"/>
                      </a:lnTo>
                      <a:lnTo>
                        <a:pt x="5" y="31"/>
                      </a:lnTo>
                      <a:lnTo>
                        <a:pt x="6" y="30"/>
                      </a:lnTo>
                      <a:lnTo>
                        <a:pt x="7" y="29"/>
                      </a:lnTo>
                      <a:lnTo>
                        <a:pt x="7" y="28"/>
                      </a:lnTo>
                      <a:lnTo>
                        <a:pt x="7" y="27"/>
                      </a:lnTo>
                      <a:lnTo>
                        <a:pt x="8" y="26"/>
                      </a:lnTo>
                      <a:lnTo>
                        <a:pt x="9" y="25"/>
                      </a:lnTo>
                      <a:lnTo>
                        <a:pt x="10" y="24"/>
                      </a:lnTo>
                      <a:lnTo>
                        <a:pt x="11" y="23"/>
                      </a:lnTo>
                      <a:lnTo>
                        <a:pt x="12" y="23"/>
                      </a:lnTo>
                      <a:lnTo>
                        <a:pt x="13" y="23"/>
                      </a:lnTo>
                      <a:lnTo>
                        <a:pt x="14" y="23"/>
                      </a:lnTo>
                      <a:lnTo>
                        <a:pt x="15" y="23"/>
                      </a:lnTo>
                      <a:lnTo>
                        <a:pt x="16" y="23"/>
                      </a:lnTo>
                      <a:lnTo>
                        <a:pt x="17" y="23"/>
                      </a:lnTo>
                      <a:lnTo>
                        <a:pt x="17" y="22"/>
                      </a:lnTo>
                      <a:lnTo>
                        <a:pt x="19" y="22"/>
                      </a:lnTo>
                      <a:lnTo>
                        <a:pt x="20" y="22"/>
                      </a:lnTo>
                      <a:lnTo>
                        <a:pt x="21" y="22"/>
                      </a:lnTo>
                      <a:lnTo>
                        <a:pt x="21" y="21"/>
                      </a:lnTo>
                      <a:lnTo>
                        <a:pt x="22" y="20"/>
                      </a:lnTo>
                      <a:lnTo>
                        <a:pt x="23" y="20"/>
                      </a:lnTo>
                      <a:lnTo>
                        <a:pt x="23" y="19"/>
                      </a:lnTo>
                      <a:lnTo>
                        <a:pt x="23" y="18"/>
                      </a:lnTo>
                      <a:lnTo>
                        <a:pt x="24" y="18"/>
                      </a:lnTo>
                      <a:lnTo>
                        <a:pt x="24" y="17"/>
                      </a:lnTo>
                      <a:lnTo>
                        <a:pt x="25" y="17"/>
                      </a:lnTo>
                      <a:lnTo>
                        <a:pt x="25" y="16"/>
                      </a:lnTo>
                      <a:lnTo>
                        <a:pt x="26" y="16"/>
                      </a:lnTo>
                      <a:lnTo>
                        <a:pt x="27" y="15"/>
                      </a:lnTo>
                      <a:lnTo>
                        <a:pt x="27" y="14"/>
                      </a:lnTo>
                      <a:lnTo>
                        <a:pt x="28" y="14"/>
                      </a:lnTo>
                      <a:lnTo>
                        <a:pt x="29" y="14"/>
                      </a:lnTo>
                      <a:lnTo>
                        <a:pt x="30" y="13"/>
                      </a:lnTo>
                      <a:lnTo>
                        <a:pt x="29" y="12"/>
                      </a:lnTo>
                      <a:lnTo>
                        <a:pt x="30" y="12"/>
                      </a:lnTo>
                      <a:lnTo>
                        <a:pt x="31" y="11"/>
                      </a:lnTo>
                      <a:lnTo>
                        <a:pt x="32" y="11"/>
                      </a:lnTo>
                      <a:lnTo>
                        <a:pt x="32" y="10"/>
                      </a:lnTo>
                      <a:lnTo>
                        <a:pt x="33" y="10"/>
                      </a:lnTo>
                      <a:lnTo>
                        <a:pt x="33" y="8"/>
                      </a:lnTo>
                      <a:lnTo>
                        <a:pt x="34" y="6"/>
                      </a:lnTo>
                      <a:lnTo>
                        <a:pt x="34" y="5"/>
                      </a:lnTo>
                      <a:lnTo>
                        <a:pt x="34" y="4"/>
                      </a:lnTo>
                      <a:lnTo>
                        <a:pt x="34" y="3"/>
                      </a:lnTo>
                      <a:lnTo>
                        <a:pt x="35" y="2"/>
                      </a:lnTo>
                      <a:lnTo>
                        <a:pt x="36" y="2"/>
                      </a:lnTo>
                      <a:lnTo>
                        <a:pt x="37" y="2"/>
                      </a:lnTo>
                      <a:lnTo>
                        <a:pt x="37" y="1"/>
                      </a:lnTo>
                      <a:lnTo>
                        <a:pt x="38" y="0"/>
                      </a:lnTo>
                      <a:lnTo>
                        <a:pt x="39" y="0"/>
                      </a:lnTo>
                      <a:lnTo>
                        <a:pt x="40" y="0"/>
                      </a:lnTo>
                      <a:lnTo>
                        <a:pt x="40" y="1"/>
                      </a:lnTo>
                      <a:lnTo>
                        <a:pt x="41" y="3"/>
                      </a:lnTo>
                      <a:lnTo>
                        <a:pt x="41" y="4"/>
                      </a:lnTo>
                      <a:lnTo>
                        <a:pt x="42" y="4"/>
                      </a:lnTo>
                      <a:lnTo>
                        <a:pt x="42" y="5"/>
                      </a:lnTo>
                      <a:lnTo>
                        <a:pt x="42" y="6"/>
                      </a:lnTo>
                      <a:lnTo>
                        <a:pt x="43" y="6"/>
                      </a:lnTo>
                      <a:lnTo>
                        <a:pt x="43" y="7"/>
                      </a:lnTo>
                      <a:lnTo>
                        <a:pt x="43" y="8"/>
                      </a:lnTo>
                      <a:lnTo>
                        <a:pt x="44" y="9"/>
                      </a:lnTo>
                      <a:lnTo>
                        <a:pt x="44" y="10"/>
                      </a:lnTo>
                      <a:lnTo>
                        <a:pt x="44" y="11"/>
                      </a:lnTo>
                      <a:lnTo>
                        <a:pt x="43" y="12"/>
                      </a:lnTo>
                      <a:lnTo>
                        <a:pt x="44" y="12"/>
                      </a:lnTo>
                      <a:lnTo>
                        <a:pt x="44" y="13"/>
                      </a:lnTo>
                      <a:lnTo>
                        <a:pt x="46" y="12"/>
                      </a:lnTo>
                      <a:lnTo>
                        <a:pt x="46" y="13"/>
                      </a:lnTo>
                      <a:lnTo>
                        <a:pt x="47" y="14"/>
                      </a:lnTo>
                      <a:lnTo>
                        <a:pt x="47" y="15"/>
                      </a:lnTo>
                      <a:lnTo>
                        <a:pt x="48" y="14"/>
                      </a:lnTo>
                      <a:lnTo>
                        <a:pt x="48" y="15"/>
                      </a:lnTo>
                      <a:lnTo>
                        <a:pt x="49" y="14"/>
                      </a:lnTo>
                      <a:lnTo>
                        <a:pt x="49" y="13"/>
                      </a:lnTo>
                      <a:lnTo>
                        <a:pt x="50" y="13"/>
                      </a:lnTo>
                      <a:lnTo>
                        <a:pt x="50" y="12"/>
                      </a:lnTo>
                      <a:lnTo>
                        <a:pt x="51" y="12"/>
                      </a:lnTo>
                      <a:lnTo>
                        <a:pt x="52" y="11"/>
                      </a:lnTo>
                      <a:lnTo>
                        <a:pt x="53" y="12"/>
                      </a:lnTo>
                      <a:lnTo>
                        <a:pt x="54" y="11"/>
                      </a:lnTo>
                      <a:lnTo>
                        <a:pt x="55" y="11"/>
                      </a:lnTo>
                      <a:lnTo>
                        <a:pt x="56" y="11"/>
                      </a:lnTo>
                      <a:lnTo>
                        <a:pt x="57" y="12"/>
                      </a:lnTo>
                      <a:lnTo>
                        <a:pt x="58" y="12"/>
                      </a:lnTo>
                      <a:lnTo>
                        <a:pt x="59" y="12"/>
                      </a:lnTo>
                      <a:lnTo>
                        <a:pt x="59" y="13"/>
                      </a:lnTo>
                      <a:lnTo>
                        <a:pt x="59" y="14"/>
                      </a:lnTo>
                      <a:lnTo>
                        <a:pt x="59" y="15"/>
                      </a:lnTo>
                      <a:lnTo>
                        <a:pt x="60" y="15"/>
                      </a:lnTo>
                      <a:lnTo>
                        <a:pt x="60" y="16"/>
                      </a:lnTo>
                      <a:lnTo>
                        <a:pt x="61" y="17"/>
                      </a:lnTo>
                      <a:lnTo>
                        <a:pt x="62" y="17"/>
                      </a:lnTo>
                      <a:lnTo>
                        <a:pt x="63" y="17"/>
                      </a:lnTo>
                      <a:lnTo>
                        <a:pt x="63" y="18"/>
                      </a:lnTo>
                      <a:lnTo>
                        <a:pt x="64" y="19"/>
                      </a:lnTo>
                      <a:lnTo>
                        <a:pt x="66" y="19"/>
                      </a:lnTo>
                      <a:lnTo>
                        <a:pt x="67" y="20"/>
                      </a:lnTo>
                      <a:lnTo>
                        <a:pt x="68" y="21"/>
                      </a:lnTo>
                      <a:lnTo>
                        <a:pt x="70" y="22"/>
                      </a:lnTo>
                      <a:lnTo>
                        <a:pt x="71" y="23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5"/>
                      </a:lnTo>
                      <a:lnTo>
                        <a:pt x="73" y="25"/>
                      </a:lnTo>
                      <a:lnTo>
                        <a:pt x="73" y="26"/>
                      </a:lnTo>
                      <a:lnTo>
                        <a:pt x="74" y="27"/>
                      </a:lnTo>
                      <a:lnTo>
                        <a:pt x="74" y="28"/>
                      </a:lnTo>
                      <a:lnTo>
                        <a:pt x="75" y="29"/>
                      </a:lnTo>
                      <a:lnTo>
                        <a:pt x="75" y="30"/>
                      </a:lnTo>
                      <a:lnTo>
                        <a:pt x="76" y="30"/>
                      </a:lnTo>
                      <a:lnTo>
                        <a:pt x="76" y="31"/>
                      </a:lnTo>
                      <a:lnTo>
                        <a:pt x="77" y="31"/>
                      </a:lnTo>
                      <a:lnTo>
                        <a:pt x="76" y="32"/>
                      </a:lnTo>
                      <a:lnTo>
                        <a:pt x="77" y="32"/>
                      </a:lnTo>
                      <a:lnTo>
                        <a:pt x="77" y="33"/>
                      </a:lnTo>
                      <a:lnTo>
                        <a:pt x="77" y="34"/>
                      </a:lnTo>
                      <a:lnTo>
                        <a:pt x="78" y="35"/>
                      </a:lnTo>
                      <a:lnTo>
                        <a:pt x="77" y="35"/>
                      </a:lnTo>
                      <a:lnTo>
                        <a:pt x="77" y="36"/>
                      </a:lnTo>
                      <a:lnTo>
                        <a:pt x="77" y="35"/>
                      </a:lnTo>
                      <a:lnTo>
                        <a:pt x="78" y="35"/>
                      </a:lnTo>
                      <a:lnTo>
                        <a:pt x="79" y="34"/>
                      </a:lnTo>
                      <a:lnTo>
                        <a:pt x="80" y="34"/>
                      </a:lnTo>
                      <a:lnTo>
                        <a:pt x="83" y="36"/>
                      </a:lnTo>
                      <a:lnTo>
                        <a:pt x="83" y="37"/>
                      </a:lnTo>
                      <a:lnTo>
                        <a:pt x="82" y="37"/>
                      </a:lnTo>
                      <a:lnTo>
                        <a:pt x="82" y="38"/>
                      </a:lnTo>
                      <a:lnTo>
                        <a:pt x="82" y="39"/>
                      </a:lnTo>
                      <a:lnTo>
                        <a:pt x="83" y="39"/>
                      </a:lnTo>
                      <a:lnTo>
                        <a:pt x="84" y="39"/>
                      </a:lnTo>
                      <a:lnTo>
                        <a:pt x="85" y="38"/>
                      </a:lnTo>
                      <a:lnTo>
                        <a:pt x="86" y="37"/>
                      </a:lnTo>
                      <a:lnTo>
                        <a:pt x="87" y="37"/>
                      </a:lnTo>
                      <a:lnTo>
                        <a:pt x="88" y="38"/>
                      </a:lnTo>
                      <a:lnTo>
                        <a:pt x="89" y="38"/>
                      </a:lnTo>
                      <a:lnTo>
                        <a:pt x="89" y="39"/>
                      </a:lnTo>
                      <a:lnTo>
                        <a:pt x="90" y="40"/>
                      </a:lnTo>
                      <a:lnTo>
                        <a:pt x="90" y="41"/>
                      </a:lnTo>
                      <a:lnTo>
                        <a:pt x="90" y="42"/>
                      </a:lnTo>
                      <a:lnTo>
                        <a:pt x="90" y="43"/>
                      </a:lnTo>
                      <a:lnTo>
                        <a:pt x="91" y="43"/>
                      </a:lnTo>
                      <a:lnTo>
                        <a:pt x="92" y="43"/>
                      </a:lnTo>
                      <a:lnTo>
                        <a:pt x="93" y="44"/>
                      </a:lnTo>
                      <a:lnTo>
                        <a:pt x="93" y="45"/>
                      </a:lnTo>
                      <a:lnTo>
                        <a:pt x="94" y="47"/>
                      </a:lnTo>
                      <a:lnTo>
                        <a:pt x="95" y="47"/>
                      </a:lnTo>
                      <a:lnTo>
                        <a:pt x="95" y="48"/>
                      </a:lnTo>
                      <a:lnTo>
                        <a:pt x="96" y="48"/>
                      </a:lnTo>
                      <a:lnTo>
                        <a:pt x="96" y="49"/>
                      </a:lnTo>
                      <a:lnTo>
                        <a:pt x="97" y="50"/>
                      </a:lnTo>
                      <a:lnTo>
                        <a:pt x="98" y="50"/>
                      </a:lnTo>
                      <a:lnTo>
                        <a:pt x="98" y="49"/>
                      </a:lnTo>
                      <a:lnTo>
                        <a:pt x="99" y="49"/>
                      </a:lnTo>
                      <a:lnTo>
                        <a:pt x="99" y="48"/>
                      </a:lnTo>
                      <a:lnTo>
                        <a:pt x="98" y="48"/>
                      </a:lnTo>
                      <a:lnTo>
                        <a:pt x="98" y="47"/>
                      </a:lnTo>
                      <a:lnTo>
                        <a:pt x="99" y="47"/>
                      </a:lnTo>
                      <a:lnTo>
                        <a:pt x="100" y="47"/>
                      </a:lnTo>
                      <a:lnTo>
                        <a:pt x="100" y="46"/>
                      </a:lnTo>
                      <a:lnTo>
                        <a:pt x="100" y="45"/>
                      </a:lnTo>
                      <a:lnTo>
                        <a:pt x="100" y="44"/>
                      </a:lnTo>
                      <a:lnTo>
                        <a:pt x="101" y="44"/>
                      </a:lnTo>
                      <a:lnTo>
                        <a:pt x="101" y="43"/>
                      </a:lnTo>
                      <a:lnTo>
                        <a:pt x="102" y="42"/>
                      </a:lnTo>
                      <a:lnTo>
                        <a:pt x="103" y="42"/>
                      </a:lnTo>
                      <a:lnTo>
                        <a:pt x="104" y="42"/>
                      </a:lnTo>
                      <a:lnTo>
                        <a:pt x="104" y="41"/>
                      </a:lnTo>
                      <a:lnTo>
                        <a:pt x="105" y="41"/>
                      </a:lnTo>
                      <a:lnTo>
                        <a:pt x="105" y="42"/>
                      </a:lnTo>
                      <a:lnTo>
                        <a:pt x="106" y="42"/>
                      </a:lnTo>
                      <a:lnTo>
                        <a:pt x="106" y="43"/>
                      </a:lnTo>
                      <a:lnTo>
                        <a:pt x="107" y="43"/>
                      </a:lnTo>
                      <a:lnTo>
                        <a:pt x="110" y="44"/>
                      </a:lnTo>
                      <a:lnTo>
                        <a:pt x="113" y="43"/>
                      </a:lnTo>
                      <a:lnTo>
                        <a:pt x="118" y="44"/>
                      </a:lnTo>
                      <a:lnTo>
                        <a:pt x="120" y="46"/>
                      </a:lnTo>
                      <a:lnTo>
                        <a:pt x="120" y="47"/>
                      </a:lnTo>
                      <a:lnTo>
                        <a:pt x="121" y="47"/>
                      </a:lnTo>
                      <a:lnTo>
                        <a:pt x="121" y="48"/>
                      </a:lnTo>
                      <a:lnTo>
                        <a:pt x="122" y="48"/>
                      </a:lnTo>
                      <a:lnTo>
                        <a:pt x="122" y="49"/>
                      </a:lnTo>
                      <a:lnTo>
                        <a:pt x="123" y="49"/>
                      </a:lnTo>
                      <a:lnTo>
                        <a:pt x="123" y="48"/>
                      </a:lnTo>
                      <a:lnTo>
                        <a:pt x="123" y="47"/>
                      </a:lnTo>
                      <a:lnTo>
                        <a:pt x="132" y="45"/>
                      </a:lnTo>
                      <a:lnTo>
                        <a:pt x="133" y="45"/>
                      </a:lnTo>
                      <a:lnTo>
                        <a:pt x="133" y="43"/>
                      </a:lnTo>
                      <a:lnTo>
                        <a:pt x="134" y="43"/>
                      </a:lnTo>
                      <a:lnTo>
                        <a:pt x="135" y="43"/>
                      </a:lnTo>
                      <a:lnTo>
                        <a:pt x="136" y="43"/>
                      </a:lnTo>
                      <a:lnTo>
                        <a:pt x="136" y="42"/>
                      </a:lnTo>
                      <a:lnTo>
                        <a:pt x="137" y="42"/>
                      </a:lnTo>
                      <a:lnTo>
                        <a:pt x="138" y="41"/>
                      </a:lnTo>
                      <a:lnTo>
                        <a:pt x="138" y="42"/>
                      </a:lnTo>
                      <a:lnTo>
                        <a:pt x="139" y="43"/>
                      </a:lnTo>
                      <a:lnTo>
                        <a:pt x="140" y="42"/>
                      </a:lnTo>
                      <a:lnTo>
                        <a:pt x="141" y="43"/>
                      </a:lnTo>
                      <a:lnTo>
                        <a:pt x="141" y="42"/>
                      </a:lnTo>
                      <a:lnTo>
                        <a:pt x="142" y="42"/>
                      </a:lnTo>
                      <a:lnTo>
                        <a:pt x="143" y="42"/>
                      </a:lnTo>
                      <a:lnTo>
                        <a:pt x="143" y="43"/>
                      </a:lnTo>
                      <a:lnTo>
                        <a:pt x="144" y="42"/>
                      </a:lnTo>
                      <a:lnTo>
                        <a:pt x="144" y="43"/>
                      </a:lnTo>
                      <a:lnTo>
                        <a:pt x="144" y="42"/>
                      </a:lnTo>
                      <a:lnTo>
                        <a:pt x="144" y="41"/>
                      </a:lnTo>
                      <a:lnTo>
                        <a:pt x="145" y="42"/>
                      </a:lnTo>
                      <a:lnTo>
                        <a:pt x="145" y="41"/>
                      </a:lnTo>
                      <a:lnTo>
                        <a:pt x="146" y="41"/>
                      </a:lnTo>
                      <a:lnTo>
                        <a:pt x="146" y="40"/>
                      </a:lnTo>
                      <a:lnTo>
                        <a:pt x="147" y="40"/>
                      </a:lnTo>
                      <a:lnTo>
                        <a:pt x="147" y="39"/>
                      </a:lnTo>
                      <a:lnTo>
                        <a:pt x="148" y="39"/>
                      </a:lnTo>
                      <a:lnTo>
                        <a:pt x="148" y="40"/>
                      </a:lnTo>
                      <a:lnTo>
                        <a:pt x="148" y="39"/>
                      </a:lnTo>
                      <a:lnTo>
                        <a:pt x="148" y="40"/>
                      </a:lnTo>
                      <a:lnTo>
                        <a:pt x="148" y="39"/>
                      </a:lnTo>
                      <a:lnTo>
                        <a:pt x="149" y="39"/>
                      </a:lnTo>
                      <a:lnTo>
                        <a:pt x="150" y="39"/>
                      </a:lnTo>
                      <a:lnTo>
                        <a:pt x="151" y="39"/>
                      </a:lnTo>
                      <a:lnTo>
                        <a:pt x="151" y="40"/>
                      </a:lnTo>
                      <a:lnTo>
                        <a:pt x="152" y="40"/>
                      </a:lnTo>
                      <a:lnTo>
                        <a:pt x="153" y="40"/>
                      </a:lnTo>
                      <a:lnTo>
                        <a:pt x="154" y="40"/>
                      </a:lnTo>
                      <a:lnTo>
                        <a:pt x="153" y="39"/>
                      </a:lnTo>
                      <a:lnTo>
                        <a:pt x="153" y="38"/>
                      </a:lnTo>
                      <a:lnTo>
                        <a:pt x="152" y="37"/>
                      </a:lnTo>
                      <a:lnTo>
                        <a:pt x="152" y="36"/>
                      </a:lnTo>
                      <a:lnTo>
                        <a:pt x="151" y="36"/>
                      </a:lnTo>
                      <a:lnTo>
                        <a:pt x="151" y="35"/>
                      </a:lnTo>
                      <a:lnTo>
                        <a:pt x="151" y="34"/>
                      </a:lnTo>
                      <a:lnTo>
                        <a:pt x="152" y="34"/>
                      </a:lnTo>
                      <a:lnTo>
                        <a:pt x="153" y="34"/>
                      </a:lnTo>
                      <a:lnTo>
                        <a:pt x="154" y="34"/>
                      </a:lnTo>
                      <a:lnTo>
                        <a:pt x="155" y="33"/>
                      </a:lnTo>
                      <a:lnTo>
                        <a:pt x="155" y="32"/>
                      </a:lnTo>
                      <a:lnTo>
                        <a:pt x="156" y="32"/>
                      </a:lnTo>
                      <a:lnTo>
                        <a:pt x="156" y="31"/>
                      </a:lnTo>
                      <a:lnTo>
                        <a:pt x="157" y="30"/>
                      </a:lnTo>
                      <a:lnTo>
                        <a:pt x="158" y="30"/>
                      </a:lnTo>
                      <a:lnTo>
                        <a:pt x="159" y="30"/>
                      </a:lnTo>
                      <a:lnTo>
                        <a:pt x="160" y="30"/>
                      </a:lnTo>
                      <a:lnTo>
                        <a:pt x="161" y="30"/>
                      </a:lnTo>
                      <a:lnTo>
                        <a:pt x="162" y="30"/>
                      </a:lnTo>
                      <a:lnTo>
                        <a:pt x="164" y="29"/>
                      </a:lnTo>
                      <a:lnTo>
                        <a:pt x="164" y="28"/>
                      </a:lnTo>
                      <a:lnTo>
                        <a:pt x="164" y="27"/>
                      </a:lnTo>
                      <a:lnTo>
                        <a:pt x="163" y="26"/>
                      </a:lnTo>
                      <a:lnTo>
                        <a:pt x="163" y="25"/>
                      </a:lnTo>
                      <a:lnTo>
                        <a:pt x="163" y="24"/>
                      </a:lnTo>
                      <a:lnTo>
                        <a:pt x="165" y="24"/>
                      </a:lnTo>
                      <a:lnTo>
                        <a:pt x="166" y="23"/>
                      </a:lnTo>
                      <a:lnTo>
                        <a:pt x="168" y="21"/>
                      </a:lnTo>
                      <a:lnTo>
                        <a:pt x="169" y="21"/>
                      </a:lnTo>
                      <a:lnTo>
                        <a:pt x="170" y="21"/>
                      </a:lnTo>
                      <a:lnTo>
                        <a:pt x="171" y="21"/>
                      </a:lnTo>
                      <a:lnTo>
                        <a:pt x="172" y="21"/>
                      </a:lnTo>
                      <a:lnTo>
                        <a:pt x="172" y="22"/>
                      </a:lnTo>
                      <a:lnTo>
                        <a:pt x="173" y="21"/>
                      </a:lnTo>
                      <a:lnTo>
                        <a:pt x="174" y="21"/>
                      </a:lnTo>
                      <a:lnTo>
                        <a:pt x="175" y="21"/>
                      </a:lnTo>
                      <a:lnTo>
                        <a:pt x="176" y="21"/>
                      </a:lnTo>
                      <a:lnTo>
                        <a:pt x="176" y="20"/>
                      </a:lnTo>
                      <a:lnTo>
                        <a:pt x="176" y="21"/>
                      </a:lnTo>
                      <a:lnTo>
                        <a:pt x="176" y="20"/>
                      </a:lnTo>
                      <a:lnTo>
                        <a:pt x="177" y="20"/>
                      </a:lnTo>
                      <a:lnTo>
                        <a:pt x="178" y="20"/>
                      </a:lnTo>
                      <a:lnTo>
                        <a:pt x="179" y="20"/>
                      </a:lnTo>
                      <a:lnTo>
                        <a:pt x="180" y="19"/>
                      </a:lnTo>
                      <a:lnTo>
                        <a:pt x="180" y="18"/>
                      </a:lnTo>
                      <a:lnTo>
                        <a:pt x="180" y="19"/>
                      </a:lnTo>
                      <a:lnTo>
                        <a:pt x="181" y="18"/>
                      </a:lnTo>
                      <a:lnTo>
                        <a:pt x="182" y="18"/>
                      </a:lnTo>
                      <a:lnTo>
                        <a:pt x="182" y="19"/>
                      </a:lnTo>
                      <a:lnTo>
                        <a:pt x="183" y="18"/>
                      </a:lnTo>
                      <a:lnTo>
                        <a:pt x="183" y="19"/>
                      </a:lnTo>
                      <a:lnTo>
                        <a:pt x="184" y="18"/>
                      </a:lnTo>
                      <a:lnTo>
                        <a:pt x="184" y="19"/>
                      </a:lnTo>
                      <a:lnTo>
                        <a:pt x="185" y="20"/>
                      </a:lnTo>
                      <a:lnTo>
                        <a:pt x="186" y="20"/>
                      </a:lnTo>
                      <a:lnTo>
                        <a:pt x="187" y="20"/>
                      </a:lnTo>
                      <a:lnTo>
                        <a:pt x="186" y="20"/>
                      </a:lnTo>
                      <a:lnTo>
                        <a:pt x="187" y="19"/>
                      </a:lnTo>
                      <a:lnTo>
                        <a:pt x="188" y="19"/>
                      </a:lnTo>
                      <a:lnTo>
                        <a:pt x="188" y="20"/>
                      </a:lnTo>
                      <a:lnTo>
                        <a:pt x="188" y="19"/>
                      </a:lnTo>
                      <a:lnTo>
                        <a:pt x="189" y="19"/>
                      </a:lnTo>
                      <a:lnTo>
                        <a:pt x="189" y="18"/>
                      </a:lnTo>
                      <a:lnTo>
                        <a:pt x="189" y="19"/>
                      </a:lnTo>
                      <a:lnTo>
                        <a:pt x="190" y="20"/>
                      </a:lnTo>
                      <a:lnTo>
                        <a:pt x="190" y="21"/>
                      </a:lnTo>
                      <a:lnTo>
                        <a:pt x="190" y="22"/>
                      </a:lnTo>
                      <a:lnTo>
                        <a:pt x="190" y="23"/>
                      </a:lnTo>
                      <a:lnTo>
                        <a:pt x="191" y="23"/>
                      </a:lnTo>
                      <a:lnTo>
                        <a:pt x="191" y="24"/>
                      </a:lnTo>
                      <a:lnTo>
                        <a:pt x="192" y="24"/>
                      </a:lnTo>
                      <a:lnTo>
                        <a:pt x="193" y="24"/>
                      </a:lnTo>
                      <a:lnTo>
                        <a:pt x="194" y="24"/>
                      </a:lnTo>
                      <a:lnTo>
                        <a:pt x="195" y="24"/>
                      </a:lnTo>
                      <a:lnTo>
                        <a:pt x="195" y="23"/>
                      </a:lnTo>
                      <a:lnTo>
                        <a:pt x="195" y="24"/>
                      </a:lnTo>
                      <a:lnTo>
                        <a:pt x="196" y="24"/>
                      </a:lnTo>
                      <a:lnTo>
                        <a:pt x="196" y="23"/>
                      </a:lnTo>
                      <a:lnTo>
                        <a:pt x="197" y="23"/>
                      </a:lnTo>
                      <a:lnTo>
                        <a:pt x="198" y="23"/>
                      </a:lnTo>
                      <a:lnTo>
                        <a:pt x="199" y="23"/>
                      </a:lnTo>
                      <a:lnTo>
                        <a:pt x="199" y="22"/>
                      </a:lnTo>
                      <a:lnTo>
                        <a:pt x="200" y="22"/>
                      </a:lnTo>
                      <a:lnTo>
                        <a:pt x="200" y="23"/>
                      </a:lnTo>
                      <a:lnTo>
                        <a:pt x="201" y="23"/>
                      </a:lnTo>
                      <a:lnTo>
                        <a:pt x="202" y="22"/>
                      </a:lnTo>
                      <a:lnTo>
                        <a:pt x="201" y="21"/>
                      </a:lnTo>
                      <a:lnTo>
                        <a:pt x="202" y="21"/>
                      </a:lnTo>
                      <a:lnTo>
                        <a:pt x="202" y="22"/>
                      </a:lnTo>
                      <a:lnTo>
                        <a:pt x="202" y="21"/>
                      </a:lnTo>
                      <a:lnTo>
                        <a:pt x="202" y="22"/>
                      </a:lnTo>
                      <a:lnTo>
                        <a:pt x="203" y="21"/>
                      </a:lnTo>
                      <a:lnTo>
                        <a:pt x="204" y="21"/>
                      </a:lnTo>
                      <a:lnTo>
                        <a:pt x="205" y="20"/>
                      </a:lnTo>
                      <a:lnTo>
                        <a:pt x="206" y="20"/>
                      </a:lnTo>
                      <a:lnTo>
                        <a:pt x="206" y="19"/>
                      </a:lnTo>
                      <a:lnTo>
                        <a:pt x="207" y="19"/>
                      </a:lnTo>
                      <a:lnTo>
                        <a:pt x="208" y="19"/>
                      </a:lnTo>
                      <a:lnTo>
                        <a:pt x="209" y="19"/>
                      </a:lnTo>
                      <a:lnTo>
                        <a:pt x="210" y="19"/>
                      </a:lnTo>
                      <a:lnTo>
                        <a:pt x="210" y="18"/>
                      </a:lnTo>
                      <a:lnTo>
                        <a:pt x="210" y="19"/>
                      </a:lnTo>
                      <a:lnTo>
                        <a:pt x="211" y="19"/>
                      </a:lnTo>
                      <a:lnTo>
                        <a:pt x="211" y="20"/>
                      </a:lnTo>
                      <a:lnTo>
                        <a:pt x="212" y="20"/>
                      </a:lnTo>
                      <a:lnTo>
                        <a:pt x="213" y="20"/>
                      </a:lnTo>
                      <a:lnTo>
                        <a:pt x="213" y="19"/>
                      </a:lnTo>
                      <a:lnTo>
                        <a:pt x="214" y="19"/>
                      </a:lnTo>
                      <a:lnTo>
                        <a:pt x="214" y="20"/>
                      </a:lnTo>
                      <a:lnTo>
                        <a:pt x="214" y="21"/>
                      </a:lnTo>
                      <a:lnTo>
                        <a:pt x="215" y="21"/>
                      </a:lnTo>
                      <a:lnTo>
                        <a:pt x="216" y="21"/>
                      </a:lnTo>
                      <a:lnTo>
                        <a:pt x="217" y="21"/>
                      </a:lnTo>
                      <a:lnTo>
                        <a:pt x="218" y="22"/>
                      </a:lnTo>
                      <a:lnTo>
                        <a:pt x="219" y="23"/>
                      </a:lnTo>
                      <a:lnTo>
                        <a:pt x="222" y="24"/>
                      </a:lnTo>
                      <a:lnTo>
                        <a:pt x="227" y="26"/>
                      </a:lnTo>
                      <a:lnTo>
                        <a:pt x="228" y="26"/>
                      </a:lnTo>
                      <a:lnTo>
                        <a:pt x="229" y="27"/>
                      </a:lnTo>
                      <a:lnTo>
                        <a:pt x="230" y="27"/>
                      </a:lnTo>
                      <a:lnTo>
                        <a:pt x="231" y="27"/>
                      </a:lnTo>
                      <a:lnTo>
                        <a:pt x="232" y="27"/>
                      </a:lnTo>
                      <a:lnTo>
                        <a:pt x="232" y="28"/>
                      </a:lnTo>
                      <a:lnTo>
                        <a:pt x="233" y="28"/>
                      </a:lnTo>
                      <a:lnTo>
                        <a:pt x="234" y="28"/>
                      </a:lnTo>
                      <a:lnTo>
                        <a:pt x="235" y="28"/>
                      </a:lnTo>
                      <a:lnTo>
                        <a:pt x="236" y="28"/>
                      </a:lnTo>
                      <a:lnTo>
                        <a:pt x="237" y="29"/>
                      </a:lnTo>
                      <a:lnTo>
                        <a:pt x="237" y="30"/>
                      </a:lnTo>
                      <a:lnTo>
                        <a:pt x="237" y="31"/>
                      </a:lnTo>
                      <a:lnTo>
                        <a:pt x="236" y="31"/>
                      </a:lnTo>
                      <a:lnTo>
                        <a:pt x="236" y="32"/>
                      </a:lnTo>
                      <a:lnTo>
                        <a:pt x="235" y="33"/>
                      </a:lnTo>
                      <a:lnTo>
                        <a:pt x="235" y="34"/>
                      </a:lnTo>
                      <a:lnTo>
                        <a:pt x="234" y="35"/>
                      </a:lnTo>
                      <a:lnTo>
                        <a:pt x="232" y="36"/>
                      </a:lnTo>
                      <a:lnTo>
                        <a:pt x="232" y="37"/>
                      </a:lnTo>
                      <a:lnTo>
                        <a:pt x="231" y="38"/>
                      </a:lnTo>
                      <a:lnTo>
                        <a:pt x="230" y="39"/>
                      </a:lnTo>
                      <a:lnTo>
                        <a:pt x="230" y="40"/>
                      </a:lnTo>
                      <a:lnTo>
                        <a:pt x="229" y="40"/>
                      </a:lnTo>
                      <a:lnTo>
                        <a:pt x="230" y="41"/>
                      </a:lnTo>
                      <a:lnTo>
                        <a:pt x="229" y="41"/>
                      </a:lnTo>
                      <a:lnTo>
                        <a:pt x="229" y="42"/>
                      </a:lnTo>
                      <a:lnTo>
                        <a:pt x="228" y="43"/>
                      </a:lnTo>
                      <a:lnTo>
                        <a:pt x="228" y="44"/>
                      </a:lnTo>
                      <a:lnTo>
                        <a:pt x="227" y="45"/>
                      </a:lnTo>
                      <a:lnTo>
                        <a:pt x="226" y="45"/>
                      </a:lnTo>
                      <a:lnTo>
                        <a:pt x="226" y="46"/>
                      </a:lnTo>
                      <a:lnTo>
                        <a:pt x="225" y="47"/>
                      </a:lnTo>
                      <a:lnTo>
                        <a:pt x="225" y="48"/>
                      </a:lnTo>
                      <a:lnTo>
                        <a:pt x="224" y="48"/>
                      </a:lnTo>
                      <a:lnTo>
                        <a:pt x="224" y="49"/>
                      </a:lnTo>
                      <a:lnTo>
                        <a:pt x="224" y="50"/>
                      </a:lnTo>
                      <a:lnTo>
                        <a:pt x="223" y="51"/>
                      </a:lnTo>
                      <a:lnTo>
                        <a:pt x="222" y="51"/>
                      </a:lnTo>
                      <a:lnTo>
                        <a:pt x="222" y="52"/>
                      </a:lnTo>
                      <a:lnTo>
                        <a:pt x="221" y="53"/>
                      </a:lnTo>
                      <a:lnTo>
                        <a:pt x="220" y="53"/>
                      </a:lnTo>
                      <a:lnTo>
                        <a:pt x="220" y="54"/>
                      </a:lnTo>
                      <a:lnTo>
                        <a:pt x="219" y="55"/>
                      </a:lnTo>
                      <a:lnTo>
                        <a:pt x="218" y="56"/>
                      </a:lnTo>
                      <a:lnTo>
                        <a:pt x="218" y="57"/>
                      </a:lnTo>
                      <a:lnTo>
                        <a:pt x="217" y="57"/>
                      </a:lnTo>
                      <a:lnTo>
                        <a:pt x="217" y="58"/>
                      </a:lnTo>
                      <a:lnTo>
                        <a:pt x="216" y="58"/>
                      </a:lnTo>
                      <a:lnTo>
                        <a:pt x="215" y="59"/>
                      </a:lnTo>
                      <a:lnTo>
                        <a:pt x="214" y="59"/>
                      </a:lnTo>
                      <a:lnTo>
                        <a:pt x="214" y="60"/>
                      </a:lnTo>
                      <a:lnTo>
                        <a:pt x="213" y="60"/>
                      </a:lnTo>
                      <a:lnTo>
                        <a:pt x="212" y="60"/>
                      </a:lnTo>
                      <a:lnTo>
                        <a:pt x="212" y="61"/>
                      </a:lnTo>
                      <a:lnTo>
                        <a:pt x="211" y="61"/>
                      </a:lnTo>
                      <a:lnTo>
                        <a:pt x="210" y="61"/>
                      </a:lnTo>
                      <a:lnTo>
                        <a:pt x="210" y="62"/>
                      </a:lnTo>
                      <a:lnTo>
                        <a:pt x="209" y="63"/>
                      </a:lnTo>
                      <a:lnTo>
                        <a:pt x="208" y="64"/>
                      </a:lnTo>
                      <a:lnTo>
                        <a:pt x="207" y="65"/>
                      </a:lnTo>
                      <a:lnTo>
                        <a:pt x="207" y="66"/>
                      </a:lnTo>
                      <a:lnTo>
                        <a:pt x="207" y="67"/>
                      </a:lnTo>
                      <a:lnTo>
                        <a:pt x="207" y="66"/>
                      </a:lnTo>
                      <a:lnTo>
                        <a:pt x="207" y="67"/>
                      </a:lnTo>
                      <a:lnTo>
                        <a:pt x="206" y="67"/>
                      </a:lnTo>
                      <a:lnTo>
                        <a:pt x="206" y="68"/>
                      </a:lnTo>
                      <a:lnTo>
                        <a:pt x="205" y="68"/>
                      </a:lnTo>
                      <a:lnTo>
                        <a:pt x="205" y="69"/>
                      </a:lnTo>
                      <a:lnTo>
                        <a:pt x="204" y="69"/>
                      </a:lnTo>
                      <a:lnTo>
                        <a:pt x="203" y="70"/>
                      </a:lnTo>
                      <a:lnTo>
                        <a:pt x="202" y="71"/>
                      </a:lnTo>
                      <a:lnTo>
                        <a:pt x="201" y="72"/>
                      </a:lnTo>
                      <a:lnTo>
                        <a:pt x="200" y="72"/>
                      </a:lnTo>
                      <a:lnTo>
                        <a:pt x="200" y="73"/>
                      </a:lnTo>
                      <a:lnTo>
                        <a:pt x="200" y="74"/>
                      </a:lnTo>
                      <a:lnTo>
                        <a:pt x="199" y="74"/>
                      </a:lnTo>
                      <a:lnTo>
                        <a:pt x="198" y="74"/>
                      </a:lnTo>
                      <a:lnTo>
                        <a:pt x="198" y="75"/>
                      </a:lnTo>
                      <a:lnTo>
                        <a:pt x="197" y="75"/>
                      </a:lnTo>
                      <a:lnTo>
                        <a:pt x="197" y="76"/>
                      </a:lnTo>
                      <a:lnTo>
                        <a:pt x="196" y="76"/>
                      </a:lnTo>
                      <a:lnTo>
                        <a:pt x="195" y="76"/>
                      </a:lnTo>
                      <a:lnTo>
                        <a:pt x="195" y="77"/>
                      </a:lnTo>
                      <a:lnTo>
                        <a:pt x="194" y="77"/>
                      </a:lnTo>
                      <a:lnTo>
                        <a:pt x="194" y="78"/>
                      </a:lnTo>
                      <a:lnTo>
                        <a:pt x="193" y="78"/>
                      </a:lnTo>
                      <a:lnTo>
                        <a:pt x="192" y="79"/>
                      </a:lnTo>
                      <a:lnTo>
                        <a:pt x="192" y="80"/>
                      </a:lnTo>
                      <a:lnTo>
                        <a:pt x="191" y="81"/>
                      </a:lnTo>
                      <a:lnTo>
                        <a:pt x="191" y="82"/>
                      </a:lnTo>
                      <a:lnTo>
                        <a:pt x="190" y="83"/>
                      </a:lnTo>
                      <a:lnTo>
                        <a:pt x="191" y="84"/>
                      </a:lnTo>
                      <a:lnTo>
                        <a:pt x="190" y="84"/>
                      </a:lnTo>
                      <a:lnTo>
                        <a:pt x="189" y="85"/>
                      </a:lnTo>
                      <a:lnTo>
                        <a:pt x="188" y="85"/>
                      </a:lnTo>
                      <a:lnTo>
                        <a:pt x="188" y="84"/>
                      </a:lnTo>
                      <a:lnTo>
                        <a:pt x="187" y="84"/>
                      </a:lnTo>
                      <a:lnTo>
                        <a:pt x="186" y="84"/>
                      </a:lnTo>
                      <a:lnTo>
                        <a:pt x="186" y="85"/>
                      </a:lnTo>
                      <a:lnTo>
                        <a:pt x="185" y="85"/>
                      </a:lnTo>
                      <a:lnTo>
                        <a:pt x="184" y="85"/>
                      </a:lnTo>
                      <a:lnTo>
                        <a:pt x="184" y="86"/>
                      </a:lnTo>
                      <a:lnTo>
                        <a:pt x="183" y="86"/>
                      </a:lnTo>
                      <a:lnTo>
                        <a:pt x="183" y="87"/>
                      </a:lnTo>
                      <a:lnTo>
                        <a:pt x="181" y="88"/>
                      </a:lnTo>
                      <a:lnTo>
                        <a:pt x="181" y="89"/>
                      </a:lnTo>
                      <a:lnTo>
                        <a:pt x="181" y="88"/>
                      </a:lnTo>
                      <a:lnTo>
                        <a:pt x="181" y="89"/>
                      </a:lnTo>
                      <a:lnTo>
                        <a:pt x="180" y="90"/>
                      </a:lnTo>
                      <a:lnTo>
                        <a:pt x="179" y="91"/>
                      </a:lnTo>
                      <a:lnTo>
                        <a:pt x="178" y="92"/>
                      </a:lnTo>
                      <a:lnTo>
                        <a:pt x="176" y="94"/>
                      </a:lnTo>
                      <a:lnTo>
                        <a:pt x="176" y="95"/>
                      </a:lnTo>
                      <a:lnTo>
                        <a:pt x="175" y="96"/>
                      </a:lnTo>
                      <a:lnTo>
                        <a:pt x="173" y="98"/>
                      </a:lnTo>
                      <a:lnTo>
                        <a:pt x="173" y="99"/>
                      </a:lnTo>
                      <a:lnTo>
                        <a:pt x="172" y="99"/>
                      </a:lnTo>
                      <a:lnTo>
                        <a:pt x="171" y="100"/>
                      </a:lnTo>
                      <a:lnTo>
                        <a:pt x="170" y="100"/>
                      </a:lnTo>
                      <a:lnTo>
                        <a:pt x="169" y="102"/>
                      </a:lnTo>
                      <a:lnTo>
                        <a:pt x="168" y="103"/>
                      </a:lnTo>
                      <a:lnTo>
                        <a:pt x="167" y="105"/>
                      </a:lnTo>
                      <a:lnTo>
                        <a:pt x="166" y="106"/>
                      </a:lnTo>
                      <a:lnTo>
                        <a:pt x="165" y="107"/>
                      </a:lnTo>
                      <a:lnTo>
                        <a:pt x="165" y="108"/>
                      </a:lnTo>
                      <a:lnTo>
                        <a:pt x="164" y="109"/>
                      </a:lnTo>
                      <a:lnTo>
                        <a:pt x="163" y="110"/>
                      </a:lnTo>
                      <a:lnTo>
                        <a:pt x="163" y="111"/>
                      </a:lnTo>
                      <a:lnTo>
                        <a:pt x="162" y="111"/>
                      </a:lnTo>
                      <a:lnTo>
                        <a:pt x="162" y="112"/>
                      </a:lnTo>
                      <a:lnTo>
                        <a:pt x="161" y="112"/>
                      </a:lnTo>
                      <a:lnTo>
                        <a:pt x="161" y="113"/>
                      </a:lnTo>
                      <a:lnTo>
                        <a:pt x="160" y="113"/>
                      </a:lnTo>
                      <a:lnTo>
                        <a:pt x="159" y="113"/>
                      </a:lnTo>
                      <a:lnTo>
                        <a:pt x="158" y="114"/>
                      </a:lnTo>
                      <a:lnTo>
                        <a:pt x="157" y="115"/>
                      </a:lnTo>
                      <a:lnTo>
                        <a:pt x="156" y="116"/>
                      </a:lnTo>
                      <a:lnTo>
                        <a:pt x="156" y="117"/>
                      </a:lnTo>
                      <a:lnTo>
                        <a:pt x="155" y="117"/>
                      </a:lnTo>
                      <a:lnTo>
                        <a:pt x="154" y="119"/>
                      </a:lnTo>
                      <a:lnTo>
                        <a:pt x="154" y="118"/>
                      </a:lnTo>
                      <a:lnTo>
                        <a:pt x="153" y="118"/>
                      </a:lnTo>
                      <a:lnTo>
                        <a:pt x="152" y="119"/>
                      </a:lnTo>
                      <a:lnTo>
                        <a:pt x="151" y="119"/>
                      </a:lnTo>
                      <a:lnTo>
                        <a:pt x="150" y="120"/>
                      </a:lnTo>
                      <a:lnTo>
                        <a:pt x="150" y="121"/>
                      </a:lnTo>
                      <a:lnTo>
                        <a:pt x="149" y="121"/>
                      </a:lnTo>
                      <a:lnTo>
                        <a:pt x="148" y="122"/>
                      </a:lnTo>
                      <a:lnTo>
                        <a:pt x="147" y="123"/>
                      </a:lnTo>
                      <a:lnTo>
                        <a:pt x="146" y="124"/>
                      </a:lnTo>
                      <a:lnTo>
                        <a:pt x="145" y="124"/>
                      </a:lnTo>
                      <a:lnTo>
                        <a:pt x="145" y="125"/>
                      </a:lnTo>
                      <a:lnTo>
                        <a:pt x="144" y="125"/>
                      </a:lnTo>
                      <a:lnTo>
                        <a:pt x="143" y="126"/>
                      </a:lnTo>
                      <a:lnTo>
                        <a:pt x="142" y="127"/>
                      </a:lnTo>
                      <a:lnTo>
                        <a:pt x="141" y="128"/>
                      </a:lnTo>
                      <a:lnTo>
                        <a:pt x="140" y="129"/>
                      </a:lnTo>
                      <a:lnTo>
                        <a:pt x="140" y="130"/>
                      </a:lnTo>
                      <a:lnTo>
                        <a:pt x="140" y="131"/>
                      </a:lnTo>
                      <a:lnTo>
                        <a:pt x="140" y="132"/>
                      </a:lnTo>
                      <a:lnTo>
                        <a:pt x="140" y="133"/>
                      </a:lnTo>
                      <a:lnTo>
                        <a:pt x="139" y="133"/>
                      </a:lnTo>
                      <a:lnTo>
                        <a:pt x="138" y="134"/>
                      </a:lnTo>
                      <a:lnTo>
                        <a:pt x="138" y="135"/>
                      </a:lnTo>
                      <a:lnTo>
                        <a:pt x="136" y="137"/>
                      </a:lnTo>
                      <a:lnTo>
                        <a:pt x="135" y="138"/>
                      </a:lnTo>
                      <a:lnTo>
                        <a:pt x="135" y="139"/>
                      </a:lnTo>
                      <a:lnTo>
                        <a:pt x="133" y="141"/>
                      </a:lnTo>
                      <a:lnTo>
                        <a:pt x="133" y="142"/>
                      </a:lnTo>
                      <a:lnTo>
                        <a:pt x="133" y="143"/>
                      </a:lnTo>
                      <a:lnTo>
                        <a:pt x="132" y="143"/>
                      </a:lnTo>
                      <a:lnTo>
                        <a:pt x="131" y="143"/>
                      </a:lnTo>
                      <a:lnTo>
                        <a:pt x="131" y="141"/>
                      </a:lnTo>
                      <a:lnTo>
                        <a:pt x="130" y="137"/>
                      </a:lnTo>
                      <a:lnTo>
                        <a:pt x="128" y="135"/>
                      </a:lnTo>
                      <a:lnTo>
                        <a:pt x="127" y="135"/>
                      </a:lnTo>
                      <a:lnTo>
                        <a:pt x="126" y="136"/>
                      </a:lnTo>
                      <a:lnTo>
                        <a:pt x="125" y="136"/>
                      </a:lnTo>
                      <a:lnTo>
                        <a:pt x="124" y="136"/>
                      </a:lnTo>
                      <a:lnTo>
                        <a:pt x="124" y="137"/>
                      </a:lnTo>
                      <a:lnTo>
                        <a:pt x="123" y="136"/>
                      </a:lnTo>
                      <a:lnTo>
                        <a:pt x="124" y="135"/>
                      </a:lnTo>
                      <a:lnTo>
                        <a:pt x="123" y="135"/>
                      </a:lnTo>
                      <a:lnTo>
                        <a:pt x="122" y="135"/>
                      </a:lnTo>
                      <a:lnTo>
                        <a:pt x="121" y="135"/>
                      </a:lnTo>
                      <a:lnTo>
                        <a:pt x="121" y="136"/>
                      </a:lnTo>
                      <a:lnTo>
                        <a:pt x="121" y="135"/>
                      </a:lnTo>
                      <a:lnTo>
                        <a:pt x="120" y="134"/>
                      </a:lnTo>
                      <a:lnTo>
                        <a:pt x="120" y="132"/>
                      </a:lnTo>
                      <a:lnTo>
                        <a:pt x="120" y="131"/>
                      </a:lnTo>
                      <a:lnTo>
                        <a:pt x="120" y="130"/>
                      </a:lnTo>
                      <a:lnTo>
                        <a:pt x="120" y="129"/>
                      </a:lnTo>
                      <a:lnTo>
                        <a:pt x="120" y="128"/>
                      </a:lnTo>
                      <a:lnTo>
                        <a:pt x="120" y="127"/>
                      </a:lnTo>
                      <a:lnTo>
                        <a:pt x="119" y="126"/>
                      </a:lnTo>
                      <a:lnTo>
                        <a:pt x="119" y="125"/>
                      </a:lnTo>
                      <a:lnTo>
                        <a:pt x="118" y="125"/>
                      </a:lnTo>
                      <a:lnTo>
                        <a:pt x="118" y="124"/>
                      </a:lnTo>
                      <a:lnTo>
                        <a:pt x="118" y="123"/>
                      </a:lnTo>
                      <a:lnTo>
                        <a:pt x="116" y="122"/>
                      </a:lnTo>
                      <a:lnTo>
                        <a:pt x="116" y="121"/>
                      </a:lnTo>
                      <a:lnTo>
                        <a:pt x="115" y="121"/>
                      </a:lnTo>
                      <a:lnTo>
                        <a:pt x="114" y="121"/>
                      </a:lnTo>
                      <a:lnTo>
                        <a:pt x="113" y="122"/>
                      </a:lnTo>
                      <a:lnTo>
                        <a:pt x="112" y="122"/>
                      </a:lnTo>
                      <a:lnTo>
                        <a:pt x="111" y="122"/>
                      </a:lnTo>
                      <a:lnTo>
                        <a:pt x="110" y="122"/>
                      </a:lnTo>
                      <a:lnTo>
                        <a:pt x="109" y="121"/>
                      </a:lnTo>
                      <a:lnTo>
                        <a:pt x="108" y="121"/>
                      </a:lnTo>
                      <a:lnTo>
                        <a:pt x="108" y="120"/>
                      </a:lnTo>
                      <a:lnTo>
                        <a:pt x="108" y="119"/>
                      </a:lnTo>
                      <a:lnTo>
                        <a:pt x="107" y="118"/>
                      </a:lnTo>
                      <a:lnTo>
                        <a:pt x="106" y="118"/>
                      </a:lnTo>
                      <a:lnTo>
                        <a:pt x="106" y="117"/>
                      </a:lnTo>
                      <a:lnTo>
                        <a:pt x="105" y="117"/>
                      </a:lnTo>
                      <a:lnTo>
                        <a:pt x="104" y="117"/>
                      </a:lnTo>
                      <a:lnTo>
                        <a:pt x="103" y="117"/>
                      </a:lnTo>
                      <a:lnTo>
                        <a:pt x="102" y="117"/>
                      </a:lnTo>
                      <a:lnTo>
                        <a:pt x="102" y="116"/>
                      </a:lnTo>
                      <a:lnTo>
                        <a:pt x="101" y="115"/>
                      </a:lnTo>
                      <a:lnTo>
                        <a:pt x="100" y="114"/>
                      </a:lnTo>
                      <a:lnTo>
                        <a:pt x="100" y="113"/>
                      </a:lnTo>
                      <a:lnTo>
                        <a:pt x="100" y="112"/>
                      </a:lnTo>
                      <a:lnTo>
                        <a:pt x="99" y="112"/>
                      </a:lnTo>
                      <a:lnTo>
                        <a:pt x="99" y="111"/>
                      </a:lnTo>
                      <a:lnTo>
                        <a:pt x="99" y="112"/>
                      </a:lnTo>
                      <a:lnTo>
                        <a:pt x="98" y="111"/>
                      </a:lnTo>
                      <a:lnTo>
                        <a:pt x="98" y="110"/>
                      </a:lnTo>
                      <a:lnTo>
                        <a:pt x="97" y="110"/>
                      </a:lnTo>
                      <a:lnTo>
                        <a:pt x="96" y="110"/>
                      </a:lnTo>
                      <a:lnTo>
                        <a:pt x="95" y="109"/>
                      </a:lnTo>
                      <a:lnTo>
                        <a:pt x="94" y="108"/>
                      </a:lnTo>
                      <a:lnTo>
                        <a:pt x="94" y="107"/>
                      </a:lnTo>
                      <a:lnTo>
                        <a:pt x="93" y="105"/>
                      </a:lnTo>
                      <a:lnTo>
                        <a:pt x="93" y="104"/>
                      </a:lnTo>
                      <a:lnTo>
                        <a:pt x="93" y="103"/>
                      </a:lnTo>
                      <a:lnTo>
                        <a:pt x="92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2" y="98"/>
                      </a:lnTo>
                      <a:lnTo>
                        <a:pt x="93" y="98"/>
                      </a:lnTo>
                      <a:lnTo>
                        <a:pt x="92" y="97"/>
                      </a:lnTo>
                      <a:lnTo>
                        <a:pt x="91" y="97"/>
                      </a:lnTo>
                      <a:lnTo>
                        <a:pt x="90" y="96"/>
                      </a:lnTo>
                      <a:lnTo>
                        <a:pt x="88" y="96"/>
                      </a:lnTo>
                      <a:lnTo>
                        <a:pt x="87" y="97"/>
                      </a:lnTo>
                      <a:lnTo>
                        <a:pt x="86" y="96"/>
                      </a:lnTo>
                      <a:lnTo>
                        <a:pt x="84" y="95"/>
                      </a:lnTo>
                      <a:lnTo>
                        <a:pt x="84" y="94"/>
                      </a:lnTo>
                      <a:lnTo>
                        <a:pt x="83" y="93"/>
                      </a:lnTo>
                      <a:lnTo>
                        <a:pt x="83" y="92"/>
                      </a:lnTo>
                      <a:lnTo>
                        <a:pt x="81" y="91"/>
                      </a:lnTo>
                      <a:lnTo>
                        <a:pt x="80" y="90"/>
                      </a:lnTo>
                      <a:lnTo>
                        <a:pt x="79" y="89"/>
                      </a:lnTo>
                      <a:lnTo>
                        <a:pt x="78" y="88"/>
                      </a:lnTo>
                      <a:lnTo>
                        <a:pt x="76" y="88"/>
                      </a:lnTo>
                      <a:lnTo>
                        <a:pt x="73" y="88"/>
                      </a:lnTo>
                      <a:lnTo>
                        <a:pt x="73" y="87"/>
                      </a:lnTo>
                      <a:lnTo>
                        <a:pt x="72" y="87"/>
                      </a:lnTo>
                      <a:lnTo>
                        <a:pt x="71" y="86"/>
                      </a:lnTo>
                      <a:lnTo>
                        <a:pt x="71" y="84"/>
                      </a:lnTo>
                      <a:lnTo>
                        <a:pt x="70" y="82"/>
                      </a:lnTo>
                      <a:lnTo>
                        <a:pt x="69" y="82"/>
                      </a:lnTo>
                      <a:lnTo>
                        <a:pt x="68" y="81"/>
                      </a:lnTo>
                      <a:lnTo>
                        <a:pt x="67" y="81"/>
                      </a:lnTo>
                      <a:lnTo>
                        <a:pt x="66" y="81"/>
                      </a:lnTo>
                      <a:lnTo>
                        <a:pt x="66" y="80"/>
                      </a:lnTo>
                      <a:lnTo>
                        <a:pt x="65" y="78"/>
                      </a:lnTo>
                      <a:lnTo>
                        <a:pt x="64" y="78"/>
                      </a:lnTo>
                      <a:lnTo>
                        <a:pt x="63" y="77"/>
                      </a:lnTo>
                      <a:lnTo>
                        <a:pt x="61" y="77"/>
                      </a:lnTo>
                      <a:lnTo>
                        <a:pt x="60" y="75"/>
                      </a:lnTo>
                      <a:lnTo>
                        <a:pt x="59" y="75"/>
                      </a:lnTo>
                      <a:lnTo>
                        <a:pt x="56" y="74"/>
                      </a:lnTo>
                      <a:lnTo>
                        <a:pt x="56" y="73"/>
                      </a:lnTo>
                      <a:lnTo>
                        <a:pt x="55" y="73"/>
                      </a:lnTo>
                      <a:lnTo>
                        <a:pt x="53" y="73"/>
                      </a:lnTo>
                      <a:lnTo>
                        <a:pt x="52" y="73"/>
                      </a:lnTo>
                      <a:lnTo>
                        <a:pt x="51" y="72"/>
                      </a:lnTo>
                      <a:lnTo>
                        <a:pt x="49" y="72"/>
                      </a:lnTo>
                      <a:lnTo>
                        <a:pt x="48" y="72"/>
                      </a:lnTo>
                      <a:lnTo>
                        <a:pt x="47" y="71"/>
                      </a:lnTo>
                      <a:lnTo>
                        <a:pt x="46" y="70"/>
                      </a:lnTo>
                      <a:lnTo>
                        <a:pt x="45" y="69"/>
                      </a:lnTo>
                      <a:lnTo>
                        <a:pt x="44" y="68"/>
                      </a:lnTo>
                      <a:lnTo>
                        <a:pt x="43" y="68"/>
                      </a:lnTo>
                      <a:lnTo>
                        <a:pt x="42" y="67"/>
                      </a:lnTo>
                      <a:lnTo>
                        <a:pt x="42" y="66"/>
                      </a:lnTo>
                      <a:lnTo>
                        <a:pt x="41" y="65"/>
                      </a:lnTo>
                      <a:lnTo>
                        <a:pt x="40" y="63"/>
                      </a:lnTo>
                      <a:lnTo>
                        <a:pt x="39" y="63"/>
                      </a:lnTo>
                      <a:lnTo>
                        <a:pt x="38" y="62"/>
                      </a:lnTo>
                      <a:lnTo>
                        <a:pt x="37" y="62"/>
                      </a:lnTo>
                      <a:lnTo>
                        <a:pt x="36" y="61"/>
                      </a:lnTo>
                      <a:lnTo>
                        <a:pt x="35" y="61"/>
                      </a:lnTo>
                      <a:lnTo>
                        <a:pt x="34" y="62"/>
                      </a:lnTo>
                      <a:lnTo>
                        <a:pt x="33" y="62"/>
                      </a:lnTo>
                      <a:lnTo>
                        <a:pt x="32" y="62"/>
                      </a:lnTo>
                      <a:lnTo>
                        <a:pt x="32" y="61"/>
                      </a:lnTo>
                      <a:lnTo>
                        <a:pt x="31" y="60"/>
                      </a:lnTo>
                      <a:lnTo>
                        <a:pt x="31" y="59"/>
                      </a:lnTo>
                      <a:lnTo>
                        <a:pt x="30" y="58"/>
                      </a:lnTo>
                      <a:lnTo>
                        <a:pt x="29" y="58"/>
                      </a:lnTo>
                      <a:lnTo>
                        <a:pt x="29" y="57"/>
                      </a:lnTo>
                      <a:lnTo>
                        <a:pt x="28" y="56"/>
                      </a:lnTo>
                      <a:lnTo>
                        <a:pt x="27" y="56"/>
                      </a:lnTo>
                      <a:lnTo>
                        <a:pt x="27" y="55"/>
                      </a:lnTo>
                      <a:lnTo>
                        <a:pt x="26" y="55"/>
                      </a:lnTo>
                      <a:lnTo>
                        <a:pt x="25" y="54"/>
                      </a:lnTo>
                      <a:lnTo>
                        <a:pt x="25" y="53"/>
                      </a:lnTo>
                      <a:lnTo>
                        <a:pt x="24" y="53"/>
                      </a:lnTo>
                      <a:lnTo>
                        <a:pt x="24" y="54"/>
                      </a:lnTo>
                      <a:lnTo>
                        <a:pt x="23" y="54"/>
                      </a:lnTo>
                      <a:lnTo>
                        <a:pt x="22" y="53"/>
                      </a:lnTo>
                      <a:lnTo>
                        <a:pt x="21" y="53"/>
                      </a:lnTo>
                      <a:lnTo>
                        <a:pt x="20" y="52"/>
                      </a:lnTo>
                      <a:lnTo>
                        <a:pt x="19" y="52"/>
                      </a:lnTo>
                      <a:lnTo>
                        <a:pt x="18" y="51"/>
                      </a:lnTo>
                      <a:lnTo>
                        <a:pt x="17" y="51"/>
                      </a:lnTo>
                      <a:lnTo>
                        <a:pt x="17" y="50"/>
                      </a:lnTo>
                      <a:lnTo>
                        <a:pt x="17" y="49"/>
                      </a:lnTo>
                      <a:lnTo>
                        <a:pt x="16" y="48"/>
                      </a:lnTo>
                      <a:lnTo>
                        <a:pt x="16" y="47"/>
                      </a:lnTo>
                      <a:lnTo>
                        <a:pt x="15" y="46"/>
                      </a:lnTo>
                      <a:lnTo>
                        <a:pt x="14" y="46"/>
                      </a:lnTo>
                      <a:lnTo>
                        <a:pt x="13" y="46"/>
                      </a:lnTo>
                      <a:lnTo>
                        <a:pt x="13" y="45"/>
                      </a:lnTo>
                      <a:lnTo>
                        <a:pt x="12" y="45"/>
                      </a:lnTo>
                      <a:lnTo>
                        <a:pt x="12" y="44"/>
                      </a:lnTo>
                      <a:lnTo>
                        <a:pt x="11" y="44"/>
                      </a:lnTo>
                      <a:lnTo>
                        <a:pt x="10" y="43"/>
                      </a:lnTo>
                      <a:lnTo>
                        <a:pt x="9" y="43"/>
                      </a:lnTo>
                      <a:lnTo>
                        <a:pt x="9" y="44"/>
                      </a:lnTo>
                      <a:lnTo>
                        <a:pt x="8" y="43"/>
                      </a:lnTo>
                      <a:lnTo>
                        <a:pt x="7" y="43"/>
                      </a:lnTo>
                      <a:lnTo>
                        <a:pt x="6" y="43"/>
                      </a:lnTo>
                      <a:lnTo>
                        <a:pt x="5" y="43"/>
                      </a:lnTo>
                      <a:lnTo>
                        <a:pt x="4" y="42"/>
                      </a:lnTo>
                      <a:lnTo>
                        <a:pt x="3" y="42"/>
                      </a:lnTo>
                      <a:lnTo>
                        <a:pt x="2" y="41"/>
                      </a:lnTo>
                      <a:lnTo>
                        <a:pt x="2" y="40"/>
                      </a:lnTo>
                      <a:lnTo>
                        <a:pt x="3" y="39"/>
                      </a:lnTo>
                      <a:lnTo>
                        <a:pt x="3" y="38"/>
                      </a:lnTo>
                      <a:lnTo>
                        <a:pt x="2" y="38"/>
                      </a:lnTo>
                      <a:lnTo>
                        <a:pt x="2" y="37"/>
                      </a:lnTo>
                      <a:lnTo>
                        <a:pt x="2" y="36"/>
                      </a:lnTo>
                      <a:lnTo>
                        <a:pt x="1" y="35"/>
                      </a:lnTo>
                      <a:lnTo>
                        <a:pt x="0" y="3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39" name="Freeform 4998"/>
                <p:cNvSpPr>
                  <a:spLocks/>
                </p:cNvSpPr>
                <p:nvPr/>
              </p:nvSpPr>
              <p:spPr bwMode="auto">
                <a:xfrm>
                  <a:off x="4939200" y="2984400"/>
                  <a:ext cx="225425" cy="261938"/>
                </a:xfrm>
                <a:custGeom>
                  <a:avLst/>
                  <a:gdLst>
                    <a:gd name="T0" fmla="*/ 2147483646 w 142"/>
                    <a:gd name="T1" fmla="*/ 2147483646 h 165"/>
                    <a:gd name="T2" fmla="*/ 2147483646 w 142"/>
                    <a:gd name="T3" fmla="*/ 2147483646 h 165"/>
                    <a:gd name="T4" fmla="*/ 2147483646 w 142"/>
                    <a:gd name="T5" fmla="*/ 2147483646 h 165"/>
                    <a:gd name="T6" fmla="*/ 2147483646 w 142"/>
                    <a:gd name="T7" fmla="*/ 2147483646 h 165"/>
                    <a:gd name="T8" fmla="*/ 2147483646 w 142"/>
                    <a:gd name="T9" fmla="*/ 2147483646 h 165"/>
                    <a:gd name="T10" fmla="*/ 2147483646 w 142"/>
                    <a:gd name="T11" fmla="*/ 2147483646 h 165"/>
                    <a:gd name="T12" fmla="*/ 2147483646 w 142"/>
                    <a:gd name="T13" fmla="*/ 2147483646 h 165"/>
                    <a:gd name="T14" fmla="*/ 2147483646 w 142"/>
                    <a:gd name="T15" fmla="*/ 2147483646 h 165"/>
                    <a:gd name="T16" fmla="*/ 2147483646 w 142"/>
                    <a:gd name="T17" fmla="*/ 2147483646 h 165"/>
                    <a:gd name="T18" fmla="*/ 2147483646 w 142"/>
                    <a:gd name="T19" fmla="*/ 2147483646 h 165"/>
                    <a:gd name="T20" fmla="*/ 2147483646 w 142"/>
                    <a:gd name="T21" fmla="*/ 2147483646 h 165"/>
                    <a:gd name="T22" fmla="*/ 2147483646 w 142"/>
                    <a:gd name="T23" fmla="*/ 2147483646 h 165"/>
                    <a:gd name="T24" fmla="*/ 2147483646 w 142"/>
                    <a:gd name="T25" fmla="*/ 2147483646 h 165"/>
                    <a:gd name="T26" fmla="*/ 2147483646 w 142"/>
                    <a:gd name="T27" fmla="*/ 2147483646 h 165"/>
                    <a:gd name="T28" fmla="*/ 2147483646 w 142"/>
                    <a:gd name="T29" fmla="*/ 2147483646 h 165"/>
                    <a:gd name="T30" fmla="*/ 2147483646 w 142"/>
                    <a:gd name="T31" fmla="*/ 2147483646 h 165"/>
                    <a:gd name="T32" fmla="*/ 2147483646 w 142"/>
                    <a:gd name="T33" fmla="*/ 2147483646 h 165"/>
                    <a:gd name="T34" fmla="*/ 2147483646 w 142"/>
                    <a:gd name="T35" fmla="*/ 2147483646 h 165"/>
                    <a:gd name="T36" fmla="*/ 2147483646 w 142"/>
                    <a:gd name="T37" fmla="*/ 2147483646 h 165"/>
                    <a:gd name="T38" fmla="*/ 2147483646 w 142"/>
                    <a:gd name="T39" fmla="*/ 2147483646 h 165"/>
                    <a:gd name="T40" fmla="*/ 2147483646 w 142"/>
                    <a:gd name="T41" fmla="*/ 2147483646 h 165"/>
                    <a:gd name="T42" fmla="*/ 2147483646 w 142"/>
                    <a:gd name="T43" fmla="*/ 2147483646 h 165"/>
                    <a:gd name="T44" fmla="*/ 0 w 142"/>
                    <a:gd name="T45" fmla="*/ 2147483646 h 165"/>
                    <a:gd name="T46" fmla="*/ 2147483646 w 142"/>
                    <a:gd name="T47" fmla="*/ 2147483646 h 165"/>
                    <a:gd name="T48" fmla="*/ 2147483646 w 142"/>
                    <a:gd name="T49" fmla="*/ 2147483646 h 165"/>
                    <a:gd name="T50" fmla="*/ 2147483646 w 142"/>
                    <a:gd name="T51" fmla="*/ 2147483646 h 165"/>
                    <a:gd name="T52" fmla="*/ 2147483646 w 142"/>
                    <a:gd name="T53" fmla="*/ 2147483646 h 165"/>
                    <a:gd name="T54" fmla="*/ 2147483646 w 142"/>
                    <a:gd name="T55" fmla="*/ 2147483646 h 165"/>
                    <a:gd name="T56" fmla="*/ 2147483646 w 142"/>
                    <a:gd name="T57" fmla="*/ 2147483646 h 165"/>
                    <a:gd name="T58" fmla="*/ 2147483646 w 142"/>
                    <a:gd name="T59" fmla="*/ 2147483646 h 165"/>
                    <a:gd name="T60" fmla="*/ 2147483646 w 142"/>
                    <a:gd name="T61" fmla="*/ 2147483646 h 165"/>
                    <a:gd name="T62" fmla="*/ 2147483646 w 142"/>
                    <a:gd name="T63" fmla="*/ 2147483646 h 165"/>
                    <a:gd name="T64" fmla="*/ 2147483646 w 142"/>
                    <a:gd name="T65" fmla="*/ 2147483646 h 165"/>
                    <a:gd name="T66" fmla="*/ 2147483646 w 142"/>
                    <a:gd name="T67" fmla="*/ 2147483646 h 165"/>
                    <a:gd name="T68" fmla="*/ 2147483646 w 142"/>
                    <a:gd name="T69" fmla="*/ 2147483646 h 165"/>
                    <a:gd name="T70" fmla="*/ 2147483646 w 142"/>
                    <a:gd name="T71" fmla="*/ 2147483646 h 165"/>
                    <a:gd name="T72" fmla="*/ 2147483646 w 142"/>
                    <a:gd name="T73" fmla="*/ 2147483646 h 165"/>
                    <a:gd name="T74" fmla="*/ 2147483646 w 142"/>
                    <a:gd name="T75" fmla="*/ 2147483646 h 165"/>
                    <a:gd name="T76" fmla="*/ 2147483646 w 142"/>
                    <a:gd name="T77" fmla="*/ 2147483646 h 165"/>
                    <a:gd name="T78" fmla="*/ 2147483646 w 142"/>
                    <a:gd name="T79" fmla="*/ 2147483646 h 165"/>
                    <a:gd name="T80" fmla="*/ 2147483646 w 142"/>
                    <a:gd name="T81" fmla="*/ 2147483646 h 165"/>
                    <a:gd name="T82" fmla="*/ 2147483646 w 142"/>
                    <a:gd name="T83" fmla="*/ 2147483646 h 165"/>
                    <a:gd name="T84" fmla="*/ 2147483646 w 142"/>
                    <a:gd name="T85" fmla="*/ 2147483646 h 165"/>
                    <a:gd name="T86" fmla="*/ 2147483646 w 142"/>
                    <a:gd name="T87" fmla="*/ 2147483646 h 165"/>
                    <a:gd name="T88" fmla="*/ 2147483646 w 142"/>
                    <a:gd name="T89" fmla="*/ 2147483646 h 165"/>
                    <a:gd name="T90" fmla="*/ 2147483646 w 142"/>
                    <a:gd name="T91" fmla="*/ 2147483646 h 165"/>
                    <a:gd name="T92" fmla="*/ 2147483646 w 142"/>
                    <a:gd name="T93" fmla="*/ 2147483646 h 165"/>
                    <a:gd name="T94" fmla="*/ 2147483646 w 142"/>
                    <a:gd name="T95" fmla="*/ 2147483646 h 165"/>
                    <a:gd name="T96" fmla="*/ 2147483646 w 142"/>
                    <a:gd name="T97" fmla="*/ 2147483646 h 165"/>
                    <a:gd name="T98" fmla="*/ 2147483646 w 142"/>
                    <a:gd name="T99" fmla="*/ 2147483646 h 165"/>
                    <a:gd name="T100" fmla="*/ 2147483646 w 142"/>
                    <a:gd name="T101" fmla="*/ 2147483646 h 165"/>
                    <a:gd name="T102" fmla="*/ 2147483646 w 142"/>
                    <a:gd name="T103" fmla="*/ 2147483646 h 165"/>
                    <a:gd name="T104" fmla="*/ 2147483646 w 142"/>
                    <a:gd name="T105" fmla="*/ 2147483646 h 165"/>
                    <a:gd name="T106" fmla="*/ 2147483646 w 142"/>
                    <a:gd name="T107" fmla="*/ 2147483646 h 165"/>
                    <a:gd name="T108" fmla="*/ 2147483646 w 142"/>
                    <a:gd name="T109" fmla="*/ 2147483646 h 165"/>
                    <a:gd name="T110" fmla="*/ 2147483646 w 142"/>
                    <a:gd name="T111" fmla="*/ 2147483646 h 165"/>
                    <a:gd name="T112" fmla="*/ 2147483646 w 142"/>
                    <a:gd name="T113" fmla="*/ 2147483646 h 165"/>
                    <a:gd name="T114" fmla="*/ 2147483646 w 142"/>
                    <a:gd name="T115" fmla="*/ 2147483646 h 165"/>
                    <a:gd name="T116" fmla="*/ 2147483646 w 142"/>
                    <a:gd name="T117" fmla="*/ 2147483646 h 165"/>
                    <a:gd name="T118" fmla="*/ 2147483646 w 142"/>
                    <a:gd name="T119" fmla="*/ 2147483646 h 165"/>
                    <a:gd name="T120" fmla="*/ 2147483646 w 142"/>
                    <a:gd name="T121" fmla="*/ 2147483646 h 165"/>
                    <a:gd name="T122" fmla="*/ 2147483646 w 142"/>
                    <a:gd name="T123" fmla="*/ 2147483646 h 165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142"/>
                    <a:gd name="T187" fmla="*/ 0 h 165"/>
                    <a:gd name="T188" fmla="*/ 142 w 142"/>
                    <a:gd name="T189" fmla="*/ 165 h 165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142" h="165">
                      <a:moveTo>
                        <a:pt x="64" y="158"/>
                      </a:moveTo>
                      <a:lnTo>
                        <a:pt x="63" y="158"/>
                      </a:lnTo>
                      <a:lnTo>
                        <a:pt x="62" y="158"/>
                      </a:lnTo>
                      <a:lnTo>
                        <a:pt x="61" y="159"/>
                      </a:lnTo>
                      <a:lnTo>
                        <a:pt x="60" y="160"/>
                      </a:lnTo>
                      <a:lnTo>
                        <a:pt x="59" y="161"/>
                      </a:lnTo>
                      <a:lnTo>
                        <a:pt x="56" y="163"/>
                      </a:lnTo>
                      <a:lnTo>
                        <a:pt x="55" y="163"/>
                      </a:lnTo>
                      <a:lnTo>
                        <a:pt x="54" y="163"/>
                      </a:lnTo>
                      <a:lnTo>
                        <a:pt x="53" y="163"/>
                      </a:lnTo>
                      <a:lnTo>
                        <a:pt x="52" y="163"/>
                      </a:lnTo>
                      <a:lnTo>
                        <a:pt x="51" y="163"/>
                      </a:lnTo>
                      <a:lnTo>
                        <a:pt x="50" y="164"/>
                      </a:lnTo>
                      <a:lnTo>
                        <a:pt x="50" y="165"/>
                      </a:lnTo>
                      <a:lnTo>
                        <a:pt x="49" y="165"/>
                      </a:lnTo>
                      <a:lnTo>
                        <a:pt x="49" y="164"/>
                      </a:lnTo>
                      <a:lnTo>
                        <a:pt x="48" y="165"/>
                      </a:lnTo>
                      <a:lnTo>
                        <a:pt x="48" y="164"/>
                      </a:lnTo>
                      <a:lnTo>
                        <a:pt x="47" y="164"/>
                      </a:lnTo>
                      <a:lnTo>
                        <a:pt x="46" y="164"/>
                      </a:lnTo>
                      <a:lnTo>
                        <a:pt x="45" y="164"/>
                      </a:lnTo>
                      <a:lnTo>
                        <a:pt x="46" y="164"/>
                      </a:lnTo>
                      <a:lnTo>
                        <a:pt x="45" y="164"/>
                      </a:lnTo>
                      <a:lnTo>
                        <a:pt x="44" y="164"/>
                      </a:lnTo>
                      <a:lnTo>
                        <a:pt x="45" y="163"/>
                      </a:lnTo>
                      <a:lnTo>
                        <a:pt x="44" y="162"/>
                      </a:lnTo>
                      <a:lnTo>
                        <a:pt x="44" y="163"/>
                      </a:lnTo>
                      <a:lnTo>
                        <a:pt x="43" y="163"/>
                      </a:lnTo>
                      <a:lnTo>
                        <a:pt x="42" y="163"/>
                      </a:lnTo>
                      <a:lnTo>
                        <a:pt x="41" y="162"/>
                      </a:lnTo>
                      <a:lnTo>
                        <a:pt x="41" y="161"/>
                      </a:lnTo>
                      <a:lnTo>
                        <a:pt x="40" y="162"/>
                      </a:lnTo>
                      <a:lnTo>
                        <a:pt x="40" y="161"/>
                      </a:lnTo>
                      <a:lnTo>
                        <a:pt x="39" y="162"/>
                      </a:lnTo>
                      <a:lnTo>
                        <a:pt x="39" y="163"/>
                      </a:lnTo>
                      <a:lnTo>
                        <a:pt x="39" y="164"/>
                      </a:lnTo>
                      <a:lnTo>
                        <a:pt x="38" y="164"/>
                      </a:lnTo>
                      <a:lnTo>
                        <a:pt x="38" y="165"/>
                      </a:lnTo>
                      <a:lnTo>
                        <a:pt x="37" y="165"/>
                      </a:lnTo>
                      <a:lnTo>
                        <a:pt x="37" y="164"/>
                      </a:lnTo>
                      <a:lnTo>
                        <a:pt x="37" y="165"/>
                      </a:lnTo>
                      <a:lnTo>
                        <a:pt x="36" y="164"/>
                      </a:lnTo>
                      <a:lnTo>
                        <a:pt x="36" y="163"/>
                      </a:lnTo>
                      <a:lnTo>
                        <a:pt x="36" y="162"/>
                      </a:lnTo>
                      <a:lnTo>
                        <a:pt x="35" y="163"/>
                      </a:lnTo>
                      <a:lnTo>
                        <a:pt x="34" y="163"/>
                      </a:lnTo>
                      <a:lnTo>
                        <a:pt x="34" y="162"/>
                      </a:lnTo>
                      <a:lnTo>
                        <a:pt x="33" y="162"/>
                      </a:lnTo>
                      <a:lnTo>
                        <a:pt x="32" y="162"/>
                      </a:lnTo>
                      <a:lnTo>
                        <a:pt x="32" y="161"/>
                      </a:lnTo>
                      <a:lnTo>
                        <a:pt x="31" y="161"/>
                      </a:lnTo>
                      <a:lnTo>
                        <a:pt x="30" y="161"/>
                      </a:lnTo>
                      <a:lnTo>
                        <a:pt x="30" y="160"/>
                      </a:lnTo>
                      <a:lnTo>
                        <a:pt x="29" y="160"/>
                      </a:lnTo>
                      <a:lnTo>
                        <a:pt x="28" y="159"/>
                      </a:lnTo>
                      <a:lnTo>
                        <a:pt x="27" y="159"/>
                      </a:lnTo>
                      <a:lnTo>
                        <a:pt x="28" y="158"/>
                      </a:lnTo>
                      <a:lnTo>
                        <a:pt x="27" y="158"/>
                      </a:lnTo>
                      <a:lnTo>
                        <a:pt x="27" y="157"/>
                      </a:lnTo>
                      <a:lnTo>
                        <a:pt x="26" y="157"/>
                      </a:lnTo>
                      <a:lnTo>
                        <a:pt x="26" y="156"/>
                      </a:lnTo>
                      <a:lnTo>
                        <a:pt x="25" y="156"/>
                      </a:lnTo>
                      <a:lnTo>
                        <a:pt x="25" y="155"/>
                      </a:lnTo>
                      <a:lnTo>
                        <a:pt x="24" y="155"/>
                      </a:lnTo>
                      <a:lnTo>
                        <a:pt x="24" y="154"/>
                      </a:lnTo>
                      <a:lnTo>
                        <a:pt x="25" y="154"/>
                      </a:lnTo>
                      <a:lnTo>
                        <a:pt x="25" y="153"/>
                      </a:lnTo>
                      <a:lnTo>
                        <a:pt x="24" y="153"/>
                      </a:lnTo>
                      <a:lnTo>
                        <a:pt x="23" y="152"/>
                      </a:lnTo>
                      <a:lnTo>
                        <a:pt x="24" y="152"/>
                      </a:lnTo>
                      <a:lnTo>
                        <a:pt x="23" y="152"/>
                      </a:lnTo>
                      <a:lnTo>
                        <a:pt x="22" y="152"/>
                      </a:lnTo>
                      <a:lnTo>
                        <a:pt x="21" y="152"/>
                      </a:lnTo>
                      <a:lnTo>
                        <a:pt x="21" y="151"/>
                      </a:lnTo>
                      <a:lnTo>
                        <a:pt x="21" y="150"/>
                      </a:lnTo>
                      <a:lnTo>
                        <a:pt x="20" y="150"/>
                      </a:lnTo>
                      <a:lnTo>
                        <a:pt x="20" y="149"/>
                      </a:lnTo>
                      <a:lnTo>
                        <a:pt x="20" y="150"/>
                      </a:lnTo>
                      <a:lnTo>
                        <a:pt x="19" y="150"/>
                      </a:lnTo>
                      <a:lnTo>
                        <a:pt x="19" y="151"/>
                      </a:lnTo>
                      <a:lnTo>
                        <a:pt x="18" y="151"/>
                      </a:lnTo>
                      <a:lnTo>
                        <a:pt x="19" y="151"/>
                      </a:lnTo>
                      <a:lnTo>
                        <a:pt x="18" y="150"/>
                      </a:lnTo>
                      <a:lnTo>
                        <a:pt x="18" y="149"/>
                      </a:lnTo>
                      <a:lnTo>
                        <a:pt x="17" y="149"/>
                      </a:lnTo>
                      <a:lnTo>
                        <a:pt x="17" y="148"/>
                      </a:lnTo>
                      <a:lnTo>
                        <a:pt x="16" y="148"/>
                      </a:lnTo>
                      <a:lnTo>
                        <a:pt x="15" y="148"/>
                      </a:lnTo>
                      <a:lnTo>
                        <a:pt x="14" y="149"/>
                      </a:lnTo>
                      <a:lnTo>
                        <a:pt x="14" y="148"/>
                      </a:lnTo>
                      <a:lnTo>
                        <a:pt x="13" y="147"/>
                      </a:lnTo>
                      <a:lnTo>
                        <a:pt x="13" y="146"/>
                      </a:lnTo>
                      <a:lnTo>
                        <a:pt x="12" y="145"/>
                      </a:lnTo>
                      <a:lnTo>
                        <a:pt x="11" y="144"/>
                      </a:lnTo>
                      <a:lnTo>
                        <a:pt x="12" y="143"/>
                      </a:lnTo>
                      <a:lnTo>
                        <a:pt x="12" y="142"/>
                      </a:lnTo>
                      <a:lnTo>
                        <a:pt x="12" y="141"/>
                      </a:lnTo>
                      <a:lnTo>
                        <a:pt x="13" y="140"/>
                      </a:lnTo>
                      <a:lnTo>
                        <a:pt x="13" y="139"/>
                      </a:lnTo>
                      <a:lnTo>
                        <a:pt x="14" y="139"/>
                      </a:lnTo>
                      <a:lnTo>
                        <a:pt x="15" y="138"/>
                      </a:lnTo>
                      <a:lnTo>
                        <a:pt x="15" y="139"/>
                      </a:lnTo>
                      <a:lnTo>
                        <a:pt x="16" y="139"/>
                      </a:lnTo>
                      <a:lnTo>
                        <a:pt x="16" y="138"/>
                      </a:lnTo>
                      <a:lnTo>
                        <a:pt x="16" y="137"/>
                      </a:lnTo>
                      <a:lnTo>
                        <a:pt x="17" y="137"/>
                      </a:lnTo>
                      <a:lnTo>
                        <a:pt x="16" y="137"/>
                      </a:lnTo>
                      <a:lnTo>
                        <a:pt x="16" y="136"/>
                      </a:lnTo>
                      <a:lnTo>
                        <a:pt x="16" y="135"/>
                      </a:lnTo>
                      <a:lnTo>
                        <a:pt x="17" y="135"/>
                      </a:lnTo>
                      <a:lnTo>
                        <a:pt x="17" y="134"/>
                      </a:lnTo>
                      <a:lnTo>
                        <a:pt x="17" y="133"/>
                      </a:lnTo>
                      <a:lnTo>
                        <a:pt x="18" y="133"/>
                      </a:lnTo>
                      <a:lnTo>
                        <a:pt x="17" y="132"/>
                      </a:lnTo>
                      <a:lnTo>
                        <a:pt x="17" y="133"/>
                      </a:lnTo>
                      <a:lnTo>
                        <a:pt x="16" y="132"/>
                      </a:lnTo>
                      <a:lnTo>
                        <a:pt x="15" y="133"/>
                      </a:lnTo>
                      <a:lnTo>
                        <a:pt x="14" y="132"/>
                      </a:lnTo>
                      <a:lnTo>
                        <a:pt x="13" y="131"/>
                      </a:lnTo>
                      <a:lnTo>
                        <a:pt x="13" y="130"/>
                      </a:lnTo>
                      <a:lnTo>
                        <a:pt x="12" y="130"/>
                      </a:lnTo>
                      <a:lnTo>
                        <a:pt x="11" y="130"/>
                      </a:lnTo>
                      <a:lnTo>
                        <a:pt x="10" y="129"/>
                      </a:lnTo>
                      <a:lnTo>
                        <a:pt x="10" y="128"/>
                      </a:lnTo>
                      <a:lnTo>
                        <a:pt x="10" y="127"/>
                      </a:lnTo>
                      <a:lnTo>
                        <a:pt x="11" y="125"/>
                      </a:lnTo>
                      <a:lnTo>
                        <a:pt x="10" y="124"/>
                      </a:lnTo>
                      <a:lnTo>
                        <a:pt x="9" y="123"/>
                      </a:lnTo>
                      <a:lnTo>
                        <a:pt x="9" y="122"/>
                      </a:lnTo>
                      <a:lnTo>
                        <a:pt x="10" y="121"/>
                      </a:lnTo>
                      <a:lnTo>
                        <a:pt x="9" y="120"/>
                      </a:lnTo>
                      <a:lnTo>
                        <a:pt x="9" y="119"/>
                      </a:lnTo>
                      <a:lnTo>
                        <a:pt x="9" y="118"/>
                      </a:lnTo>
                      <a:lnTo>
                        <a:pt x="9" y="117"/>
                      </a:lnTo>
                      <a:lnTo>
                        <a:pt x="8" y="117"/>
                      </a:lnTo>
                      <a:lnTo>
                        <a:pt x="7" y="117"/>
                      </a:lnTo>
                      <a:lnTo>
                        <a:pt x="6" y="117"/>
                      </a:lnTo>
                      <a:lnTo>
                        <a:pt x="6" y="116"/>
                      </a:lnTo>
                      <a:lnTo>
                        <a:pt x="6" y="114"/>
                      </a:lnTo>
                      <a:lnTo>
                        <a:pt x="5" y="114"/>
                      </a:lnTo>
                      <a:lnTo>
                        <a:pt x="4" y="113"/>
                      </a:lnTo>
                      <a:lnTo>
                        <a:pt x="3" y="112"/>
                      </a:lnTo>
                      <a:lnTo>
                        <a:pt x="3" y="111"/>
                      </a:lnTo>
                      <a:lnTo>
                        <a:pt x="4" y="110"/>
                      </a:lnTo>
                      <a:lnTo>
                        <a:pt x="3" y="109"/>
                      </a:lnTo>
                      <a:lnTo>
                        <a:pt x="2" y="109"/>
                      </a:lnTo>
                      <a:lnTo>
                        <a:pt x="2" y="108"/>
                      </a:lnTo>
                      <a:lnTo>
                        <a:pt x="1" y="108"/>
                      </a:lnTo>
                      <a:lnTo>
                        <a:pt x="0" y="107"/>
                      </a:lnTo>
                      <a:lnTo>
                        <a:pt x="0" y="105"/>
                      </a:lnTo>
                      <a:lnTo>
                        <a:pt x="0" y="103"/>
                      </a:lnTo>
                      <a:lnTo>
                        <a:pt x="0" y="102"/>
                      </a:lnTo>
                      <a:lnTo>
                        <a:pt x="0" y="101"/>
                      </a:lnTo>
                      <a:lnTo>
                        <a:pt x="0" y="100"/>
                      </a:lnTo>
                      <a:lnTo>
                        <a:pt x="0" y="99"/>
                      </a:lnTo>
                      <a:lnTo>
                        <a:pt x="0" y="98"/>
                      </a:lnTo>
                      <a:lnTo>
                        <a:pt x="0" y="97"/>
                      </a:lnTo>
                      <a:lnTo>
                        <a:pt x="1" y="97"/>
                      </a:lnTo>
                      <a:lnTo>
                        <a:pt x="2" y="95"/>
                      </a:lnTo>
                      <a:lnTo>
                        <a:pt x="3" y="94"/>
                      </a:lnTo>
                      <a:lnTo>
                        <a:pt x="2" y="94"/>
                      </a:lnTo>
                      <a:lnTo>
                        <a:pt x="2" y="93"/>
                      </a:lnTo>
                      <a:lnTo>
                        <a:pt x="3" y="92"/>
                      </a:lnTo>
                      <a:lnTo>
                        <a:pt x="4" y="92"/>
                      </a:lnTo>
                      <a:lnTo>
                        <a:pt x="5" y="92"/>
                      </a:lnTo>
                      <a:lnTo>
                        <a:pt x="6" y="92"/>
                      </a:lnTo>
                      <a:lnTo>
                        <a:pt x="7" y="93"/>
                      </a:lnTo>
                      <a:lnTo>
                        <a:pt x="8" y="92"/>
                      </a:lnTo>
                      <a:lnTo>
                        <a:pt x="9" y="93"/>
                      </a:lnTo>
                      <a:lnTo>
                        <a:pt x="10" y="93"/>
                      </a:lnTo>
                      <a:lnTo>
                        <a:pt x="12" y="93"/>
                      </a:lnTo>
                      <a:lnTo>
                        <a:pt x="13" y="94"/>
                      </a:lnTo>
                      <a:lnTo>
                        <a:pt x="13" y="95"/>
                      </a:lnTo>
                      <a:lnTo>
                        <a:pt x="14" y="96"/>
                      </a:lnTo>
                      <a:lnTo>
                        <a:pt x="16" y="97"/>
                      </a:lnTo>
                      <a:lnTo>
                        <a:pt x="18" y="98"/>
                      </a:lnTo>
                      <a:lnTo>
                        <a:pt x="19" y="99"/>
                      </a:lnTo>
                      <a:lnTo>
                        <a:pt x="21" y="98"/>
                      </a:lnTo>
                      <a:lnTo>
                        <a:pt x="33" y="95"/>
                      </a:lnTo>
                      <a:lnTo>
                        <a:pt x="34" y="86"/>
                      </a:lnTo>
                      <a:lnTo>
                        <a:pt x="33" y="86"/>
                      </a:lnTo>
                      <a:lnTo>
                        <a:pt x="33" y="85"/>
                      </a:lnTo>
                      <a:lnTo>
                        <a:pt x="33" y="84"/>
                      </a:lnTo>
                      <a:lnTo>
                        <a:pt x="32" y="84"/>
                      </a:lnTo>
                      <a:lnTo>
                        <a:pt x="32" y="83"/>
                      </a:lnTo>
                      <a:lnTo>
                        <a:pt x="33" y="83"/>
                      </a:lnTo>
                      <a:lnTo>
                        <a:pt x="34" y="83"/>
                      </a:lnTo>
                      <a:lnTo>
                        <a:pt x="34" y="82"/>
                      </a:lnTo>
                      <a:lnTo>
                        <a:pt x="34" y="83"/>
                      </a:lnTo>
                      <a:lnTo>
                        <a:pt x="34" y="82"/>
                      </a:lnTo>
                      <a:lnTo>
                        <a:pt x="34" y="81"/>
                      </a:lnTo>
                      <a:lnTo>
                        <a:pt x="35" y="80"/>
                      </a:lnTo>
                      <a:lnTo>
                        <a:pt x="34" y="80"/>
                      </a:lnTo>
                      <a:lnTo>
                        <a:pt x="34" y="79"/>
                      </a:lnTo>
                      <a:lnTo>
                        <a:pt x="34" y="78"/>
                      </a:lnTo>
                      <a:lnTo>
                        <a:pt x="33" y="76"/>
                      </a:lnTo>
                      <a:lnTo>
                        <a:pt x="32" y="75"/>
                      </a:lnTo>
                      <a:lnTo>
                        <a:pt x="32" y="74"/>
                      </a:lnTo>
                      <a:lnTo>
                        <a:pt x="32" y="73"/>
                      </a:lnTo>
                      <a:lnTo>
                        <a:pt x="32" y="72"/>
                      </a:lnTo>
                      <a:lnTo>
                        <a:pt x="33" y="72"/>
                      </a:lnTo>
                      <a:lnTo>
                        <a:pt x="34" y="72"/>
                      </a:lnTo>
                      <a:lnTo>
                        <a:pt x="34" y="71"/>
                      </a:lnTo>
                      <a:lnTo>
                        <a:pt x="33" y="71"/>
                      </a:lnTo>
                      <a:lnTo>
                        <a:pt x="34" y="70"/>
                      </a:lnTo>
                      <a:lnTo>
                        <a:pt x="35" y="70"/>
                      </a:lnTo>
                      <a:lnTo>
                        <a:pt x="35" y="69"/>
                      </a:lnTo>
                      <a:lnTo>
                        <a:pt x="36" y="69"/>
                      </a:lnTo>
                      <a:lnTo>
                        <a:pt x="37" y="69"/>
                      </a:lnTo>
                      <a:lnTo>
                        <a:pt x="38" y="68"/>
                      </a:lnTo>
                      <a:lnTo>
                        <a:pt x="39" y="68"/>
                      </a:lnTo>
                      <a:lnTo>
                        <a:pt x="40" y="68"/>
                      </a:lnTo>
                      <a:lnTo>
                        <a:pt x="40" y="67"/>
                      </a:lnTo>
                      <a:lnTo>
                        <a:pt x="41" y="67"/>
                      </a:lnTo>
                      <a:lnTo>
                        <a:pt x="42" y="67"/>
                      </a:lnTo>
                      <a:lnTo>
                        <a:pt x="41" y="56"/>
                      </a:lnTo>
                      <a:lnTo>
                        <a:pt x="40" y="51"/>
                      </a:lnTo>
                      <a:lnTo>
                        <a:pt x="39" y="50"/>
                      </a:lnTo>
                      <a:lnTo>
                        <a:pt x="38" y="48"/>
                      </a:lnTo>
                      <a:lnTo>
                        <a:pt x="38" y="47"/>
                      </a:lnTo>
                      <a:lnTo>
                        <a:pt x="37" y="45"/>
                      </a:lnTo>
                      <a:lnTo>
                        <a:pt x="37" y="44"/>
                      </a:lnTo>
                      <a:lnTo>
                        <a:pt x="37" y="43"/>
                      </a:lnTo>
                      <a:lnTo>
                        <a:pt x="37" y="42"/>
                      </a:lnTo>
                      <a:lnTo>
                        <a:pt x="38" y="42"/>
                      </a:lnTo>
                      <a:lnTo>
                        <a:pt x="37" y="42"/>
                      </a:lnTo>
                      <a:lnTo>
                        <a:pt x="37" y="41"/>
                      </a:lnTo>
                      <a:lnTo>
                        <a:pt x="37" y="40"/>
                      </a:lnTo>
                      <a:lnTo>
                        <a:pt x="36" y="40"/>
                      </a:lnTo>
                      <a:lnTo>
                        <a:pt x="35" y="39"/>
                      </a:lnTo>
                      <a:lnTo>
                        <a:pt x="34" y="39"/>
                      </a:lnTo>
                      <a:lnTo>
                        <a:pt x="34" y="38"/>
                      </a:lnTo>
                      <a:lnTo>
                        <a:pt x="33" y="38"/>
                      </a:lnTo>
                      <a:lnTo>
                        <a:pt x="32" y="38"/>
                      </a:lnTo>
                      <a:lnTo>
                        <a:pt x="31" y="38"/>
                      </a:lnTo>
                      <a:lnTo>
                        <a:pt x="31" y="37"/>
                      </a:lnTo>
                      <a:lnTo>
                        <a:pt x="30" y="37"/>
                      </a:lnTo>
                      <a:lnTo>
                        <a:pt x="29" y="36"/>
                      </a:lnTo>
                      <a:lnTo>
                        <a:pt x="28" y="37"/>
                      </a:lnTo>
                      <a:lnTo>
                        <a:pt x="27" y="36"/>
                      </a:lnTo>
                      <a:lnTo>
                        <a:pt x="26" y="36"/>
                      </a:lnTo>
                      <a:lnTo>
                        <a:pt x="26" y="35"/>
                      </a:lnTo>
                      <a:lnTo>
                        <a:pt x="26" y="34"/>
                      </a:lnTo>
                      <a:lnTo>
                        <a:pt x="25" y="33"/>
                      </a:lnTo>
                      <a:lnTo>
                        <a:pt x="25" y="32"/>
                      </a:lnTo>
                      <a:lnTo>
                        <a:pt x="25" y="31"/>
                      </a:lnTo>
                      <a:lnTo>
                        <a:pt x="25" y="30"/>
                      </a:lnTo>
                      <a:lnTo>
                        <a:pt x="26" y="30"/>
                      </a:lnTo>
                      <a:lnTo>
                        <a:pt x="26" y="29"/>
                      </a:lnTo>
                      <a:lnTo>
                        <a:pt x="26" y="28"/>
                      </a:lnTo>
                      <a:lnTo>
                        <a:pt x="27" y="27"/>
                      </a:lnTo>
                      <a:lnTo>
                        <a:pt x="27" y="26"/>
                      </a:lnTo>
                      <a:lnTo>
                        <a:pt x="27" y="25"/>
                      </a:lnTo>
                      <a:lnTo>
                        <a:pt x="28" y="25"/>
                      </a:lnTo>
                      <a:lnTo>
                        <a:pt x="28" y="24"/>
                      </a:lnTo>
                      <a:lnTo>
                        <a:pt x="27" y="24"/>
                      </a:lnTo>
                      <a:lnTo>
                        <a:pt x="26" y="24"/>
                      </a:lnTo>
                      <a:lnTo>
                        <a:pt x="26" y="23"/>
                      </a:lnTo>
                      <a:lnTo>
                        <a:pt x="25" y="23"/>
                      </a:lnTo>
                      <a:lnTo>
                        <a:pt x="25" y="22"/>
                      </a:lnTo>
                      <a:lnTo>
                        <a:pt x="24" y="22"/>
                      </a:lnTo>
                      <a:lnTo>
                        <a:pt x="24" y="21"/>
                      </a:lnTo>
                      <a:lnTo>
                        <a:pt x="23" y="21"/>
                      </a:lnTo>
                      <a:lnTo>
                        <a:pt x="23" y="20"/>
                      </a:lnTo>
                      <a:lnTo>
                        <a:pt x="23" y="19"/>
                      </a:lnTo>
                      <a:lnTo>
                        <a:pt x="23" y="18"/>
                      </a:lnTo>
                      <a:lnTo>
                        <a:pt x="23" y="17"/>
                      </a:lnTo>
                      <a:lnTo>
                        <a:pt x="22" y="16"/>
                      </a:lnTo>
                      <a:lnTo>
                        <a:pt x="22" y="15"/>
                      </a:lnTo>
                      <a:lnTo>
                        <a:pt x="23" y="15"/>
                      </a:lnTo>
                      <a:lnTo>
                        <a:pt x="22" y="14"/>
                      </a:lnTo>
                      <a:lnTo>
                        <a:pt x="23" y="14"/>
                      </a:lnTo>
                      <a:lnTo>
                        <a:pt x="24" y="13"/>
                      </a:lnTo>
                      <a:lnTo>
                        <a:pt x="24" y="12"/>
                      </a:lnTo>
                      <a:lnTo>
                        <a:pt x="25" y="12"/>
                      </a:lnTo>
                      <a:lnTo>
                        <a:pt x="25" y="11"/>
                      </a:lnTo>
                      <a:lnTo>
                        <a:pt x="26" y="11"/>
                      </a:lnTo>
                      <a:lnTo>
                        <a:pt x="26" y="12"/>
                      </a:lnTo>
                      <a:lnTo>
                        <a:pt x="27" y="12"/>
                      </a:lnTo>
                      <a:lnTo>
                        <a:pt x="27" y="11"/>
                      </a:lnTo>
                      <a:lnTo>
                        <a:pt x="27" y="10"/>
                      </a:lnTo>
                      <a:lnTo>
                        <a:pt x="26" y="10"/>
                      </a:lnTo>
                      <a:lnTo>
                        <a:pt x="25" y="9"/>
                      </a:lnTo>
                      <a:lnTo>
                        <a:pt x="24" y="8"/>
                      </a:lnTo>
                      <a:lnTo>
                        <a:pt x="24" y="7"/>
                      </a:lnTo>
                      <a:lnTo>
                        <a:pt x="24" y="6"/>
                      </a:lnTo>
                      <a:lnTo>
                        <a:pt x="24" y="5"/>
                      </a:lnTo>
                      <a:lnTo>
                        <a:pt x="24" y="4"/>
                      </a:lnTo>
                      <a:lnTo>
                        <a:pt x="24" y="5"/>
                      </a:lnTo>
                      <a:lnTo>
                        <a:pt x="25" y="5"/>
                      </a:lnTo>
                      <a:lnTo>
                        <a:pt x="25" y="4"/>
                      </a:lnTo>
                      <a:lnTo>
                        <a:pt x="25" y="3"/>
                      </a:lnTo>
                      <a:lnTo>
                        <a:pt x="25" y="2"/>
                      </a:lnTo>
                      <a:lnTo>
                        <a:pt x="26" y="2"/>
                      </a:lnTo>
                      <a:lnTo>
                        <a:pt x="26" y="1"/>
                      </a:lnTo>
                      <a:lnTo>
                        <a:pt x="27" y="1"/>
                      </a:lnTo>
                      <a:lnTo>
                        <a:pt x="27" y="0"/>
                      </a:lnTo>
                      <a:lnTo>
                        <a:pt x="27" y="1"/>
                      </a:lnTo>
                      <a:lnTo>
                        <a:pt x="28" y="1"/>
                      </a:lnTo>
                      <a:lnTo>
                        <a:pt x="29" y="2"/>
                      </a:lnTo>
                      <a:lnTo>
                        <a:pt x="30" y="2"/>
                      </a:lnTo>
                      <a:lnTo>
                        <a:pt x="31" y="3"/>
                      </a:lnTo>
                      <a:lnTo>
                        <a:pt x="32" y="3"/>
                      </a:lnTo>
                      <a:lnTo>
                        <a:pt x="33" y="4"/>
                      </a:lnTo>
                      <a:lnTo>
                        <a:pt x="34" y="4"/>
                      </a:lnTo>
                      <a:lnTo>
                        <a:pt x="34" y="3"/>
                      </a:lnTo>
                      <a:lnTo>
                        <a:pt x="35" y="3"/>
                      </a:lnTo>
                      <a:lnTo>
                        <a:pt x="35" y="4"/>
                      </a:lnTo>
                      <a:lnTo>
                        <a:pt x="36" y="5"/>
                      </a:lnTo>
                      <a:lnTo>
                        <a:pt x="37" y="5"/>
                      </a:lnTo>
                      <a:lnTo>
                        <a:pt x="37" y="6"/>
                      </a:lnTo>
                      <a:lnTo>
                        <a:pt x="38" y="6"/>
                      </a:lnTo>
                      <a:lnTo>
                        <a:pt x="39" y="7"/>
                      </a:lnTo>
                      <a:lnTo>
                        <a:pt x="39" y="8"/>
                      </a:lnTo>
                      <a:lnTo>
                        <a:pt x="40" y="8"/>
                      </a:lnTo>
                      <a:lnTo>
                        <a:pt x="41" y="9"/>
                      </a:lnTo>
                      <a:lnTo>
                        <a:pt x="41" y="10"/>
                      </a:lnTo>
                      <a:lnTo>
                        <a:pt x="42" y="11"/>
                      </a:lnTo>
                      <a:lnTo>
                        <a:pt x="42" y="12"/>
                      </a:lnTo>
                      <a:lnTo>
                        <a:pt x="43" y="12"/>
                      </a:lnTo>
                      <a:lnTo>
                        <a:pt x="44" y="12"/>
                      </a:lnTo>
                      <a:lnTo>
                        <a:pt x="45" y="11"/>
                      </a:lnTo>
                      <a:lnTo>
                        <a:pt x="46" y="11"/>
                      </a:lnTo>
                      <a:lnTo>
                        <a:pt x="47" y="12"/>
                      </a:lnTo>
                      <a:lnTo>
                        <a:pt x="48" y="12"/>
                      </a:lnTo>
                      <a:lnTo>
                        <a:pt x="49" y="13"/>
                      </a:lnTo>
                      <a:lnTo>
                        <a:pt x="50" y="13"/>
                      </a:lnTo>
                      <a:lnTo>
                        <a:pt x="51" y="15"/>
                      </a:lnTo>
                      <a:lnTo>
                        <a:pt x="52" y="16"/>
                      </a:lnTo>
                      <a:lnTo>
                        <a:pt x="52" y="17"/>
                      </a:lnTo>
                      <a:lnTo>
                        <a:pt x="53" y="18"/>
                      </a:lnTo>
                      <a:lnTo>
                        <a:pt x="54" y="18"/>
                      </a:lnTo>
                      <a:lnTo>
                        <a:pt x="55" y="19"/>
                      </a:lnTo>
                      <a:lnTo>
                        <a:pt x="56" y="20"/>
                      </a:lnTo>
                      <a:lnTo>
                        <a:pt x="57" y="21"/>
                      </a:lnTo>
                      <a:lnTo>
                        <a:pt x="58" y="22"/>
                      </a:lnTo>
                      <a:lnTo>
                        <a:pt x="59" y="22"/>
                      </a:lnTo>
                      <a:lnTo>
                        <a:pt x="61" y="22"/>
                      </a:lnTo>
                      <a:lnTo>
                        <a:pt x="62" y="23"/>
                      </a:lnTo>
                      <a:lnTo>
                        <a:pt x="63" y="23"/>
                      </a:lnTo>
                      <a:lnTo>
                        <a:pt x="65" y="23"/>
                      </a:lnTo>
                      <a:lnTo>
                        <a:pt x="66" y="23"/>
                      </a:lnTo>
                      <a:lnTo>
                        <a:pt x="66" y="24"/>
                      </a:lnTo>
                      <a:lnTo>
                        <a:pt x="69" y="25"/>
                      </a:lnTo>
                      <a:lnTo>
                        <a:pt x="70" y="25"/>
                      </a:lnTo>
                      <a:lnTo>
                        <a:pt x="71" y="27"/>
                      </a:lnTo>
                      <a:lnTo>
                        <a:pt x="73" y="27"/>
                      </a:lnTo>
                      <a:lnTo>
                        <a:pt x="74" y="28"/>
                      </a:lnTo>
                      <a:lnTo>
                        <a:pt x="75" y="28"/>
                      </a:lnTo>
                      <a:lnTo>
                        <a:pt x="76" y="30"/>
                      </a:lnTo>
                      <a:lnTo>
                        <a:pt x="76" y="31"/>
                      </a:lnTo>
                      <a:lnTo>
                        <a:pt x="77" y="31"/>
                      </a:lnTo>
                      <a:lnTo>
                        <a:pt x="78" y="31"/>
                      </a:lnTo>
                      <a:lnTo>
                        <a:pt x="79" y="32"/>
                      </a:lnTo>
                      <a:lnTo>
                        <a:pt x="80" y="32"/>
                      </a:lnTo>
                      <a:lnTo>
                        <a:pt x="81" y="34"/>
                      </a:lnTo>
                      <a:lnTo>
                        <a:pt x="81" y="36"/>
                      </a:lnTo>
                      <a:lnTo>
                        <a:pt x="82" y="37"/>
                      </a:lnTo>
                      <a:lnTo>
                        <a:pt x="83" y="37"/>
                      </a:lnTo>
                      <a:lnTo>
                        <a:pt x="83" y="38"/>
                      </a:lnTo>
                      <a:lnTo>
                        <a:pt x="86" y="38"/>
                      </a:lnTo>
                      <a:lnTo>
                        <a:pt x="88" y="38"/>
                      </a:lnTo>
                      <a:lnTo>
                        <a:pt x="89" y="39"/>
                      </a:lnTo>
                      <a:lnTo>
                        <a:pt x="90" y="40"/>
                      </a:lnTo>
                      <a:lnTo>
                        <a:pt x="91" y="41"/>
                      </a:lnTo>
                      <a:lnTo>
                        <a:pt x="93" y="42"/>
                      </a:lnTo>
                      <a:lnTo>
                        <a:pt x="93" y="43"/>
                      </a:lnTo>
                      <a:lnTo>
                        <a:pt x="94" y="44"/>
                      </a:lnTo>
                      <a:lnTo>
                        <a:pt x="94" y="45"/>
                      </a:lnTo>
                      <a:lnTo>
                        <a:pt x="96" y="46"/>
                      </a:lnTo>
                      <a:lnTo>
                        <a:pt x="97" y="47"/>
                      </a:lnTo>
                      <a:lnTo>
                        <a:pt x="98" y="46"/>
                      </a:lnTo>
                      <a:lnTo>
                        <a:pt x="100" y="46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3" y="48"/>
                      </a:lnTo>
                      <a:lnTo>
                        <a:pt x="102" y="48"/>
                      </a:lnTo>
                      <a:lnTo>
                        <a:pt x="103" y="49"/>
                      </a:lnTo>
                      <a:lnTo>
                        <a:pt x="103" y="50"/>
                      </a:lnTo>
                      <a:lnTo>
                        <a:pt x="102" y="52"/>
                      </a:lnTo>
                      <a:lnTo>
                        <a:pt x="103" y="53"/>
                      </a:lnTo>
                      <a:lnTo>
                        <a:pt x="103" y="54"/>
                      </a:lnTo>
                      <a:lnTo>
                        <a:pt x="103" y="55"/>
                      </a:lnTo>
                      <a:lnTo>
                        <a:pt x="104" y="57"/>
                      </a:lnTo>
                      <a:lnTo>
                        <a:pt x="104" y="58"/>
                      </a:lnTo>
                      <a:lnTo>
                        <a:pt x="105" y="59"/>
                      </a:lnTo>
                      <a:lnTo>
                        <a:pt x="106" y="60"/>
                      </a:lnTo>
                      <a:lnTo>
                        <a:pt x="107" y="60"/>
                      </a:lnTo>
                      <a:lnTo>
                        <a:pt x="108" y="60"/>
                      </a:lnTo>
                      <a:lnTo>
                        <a:pt x="108" y="61"/>
                      </a:lnTo>
                      <a:lnTo>
                        <a:pt x="109" y="62"/>
                      </a:lnTo>
                      <a:lnTo>
                        <a:pt x="109" y="61"/>
                      </a:lnTo>
                      <a:lnTo>
                        <a:pt x="109" y="62"/>
                      </a:lnTo>
                      <a:lnTo>
                        <a:pt x="110" y="62"/>
                      </a:lnTo>
                      <a:lnTo>
                        <a:pt x="110" y="63"/>
                      </a:lnTo>
                      <a:lnTo>
                        <a:pt x="110" y="64"/>
                      </a:lnTo>
                      <a:lnTo>
                        <a:pt x="111" y="65"/>
                      </a:lnTo>
                      <a:lnTo>
                        <a:pt x="112" y="66"/>
                      </a:lnTo>
                      <a:lnTo>
                        <a:pt x="112" y="67"/>
                      </a:lnTo>
                      <a:lnTo>
                        <a:pt x="113" y="67"/>
                      </a:lnTo>
                      <a:lnTo>
                        <a:pt x="114" y="67"/>
                      </a:lnTo>
                      <a:lnTo>
                        <a:pt x="115" y="67"/>
                      </a:lnTo>
                      <a:lnTo>
                        <a:pt x="116" y="67"/>
                      </a:lnTo>
                      <a:lnTo>
                        <a:pt x="116" y="68"/>
                      </a:lnTo>
                      <a:lnTo>
                        <a:pt x="117" y="68"/>
                      </a:lnTo>
                      <a:lnTo>
                        <a:pt x="118" y="69"/>
                      </a:lnTo>
                      <a:lnTo>
                        <a:pt x="118" y="70"/>
                      </a:lnTo>
                      <a:lnTo>
                        <a:pt x="118" y="71"/>
                      </a:lnTo>
                      <a:lnTo>
                        <a:pt x="119" y="71"/>
                      </a:lnTo>
                      <a:lnTo>
                        <a:pt x="120" y="72"/>
                      </a:lnTo>
                      <a:lnTo>
                        <a:pt x="121" y="72"/>
                      </a:lnTo>
                      <a:lnTo>
                        <a:pt x="122" y="72"/>
                      </a:lnTo>
                      <a:lnTo>
                        <a:pt x="123" y="72"/>
                      </a:lnTo>
                      <a:lnTo>
                        <a:pt x="124" y="71"/>
                      </a:lnTo>
                      <a:lnTo>
                        <a:pt x="125" y="71"/>
                      </a:lnTo>
                      <a:lnTo>
                        <a:pt x="126" y="71"/>
                      </a:lnTo>
                      <a:lnTo>
                        <a:pt x="126" y="72"/>
                      </a:lnTo>
                      <a:lnTo>
                        <a:pt x="128" y="73"/>
                      </a:lnTo>
                      <a:lnTo>
                        <a:pt x="128" y="74"/>
                      </a:lnTo>
                      <a:lnTo>
                        <a:pt x="128" y="75"/>
                      </a:lnTo>
                      <a:lnTo>
                        <a:pt x="129" y="75"/>
                      </a:lnTo>
                      <a:lnTo>
                        <a:pt x="129" y="76"/>
                      </a:lnTo>
                      <a:lnTo>
                        <a:pt x="130" y="77"/>
                      </a:lnTo>
                      <a:lnTo>
                        <a:pt x="130" y="78"/>
                      </a:lnTo>
                      <a:lnTo>
                        <a:pt x="130" y="79"/>
                      </a:lnTo>
                      <a:lnTo>
                        <a:pt x="130" y="80"/>
                      </a:lnTo>
                      <a:lnTo>
                        <a:pt x="130" y="81"/>
                      </a:lnTo>
                      <a:lnTo>
                        <a:pt x="130" y="82"/>
                      </a:lnTo>
                      <a:lnTo>
                        <a:pt x="130" y="84"/>
                      </a:lnTo>
                      <a:lnTo>
                        <a:pt x="131" y="85"/>
                      </a:lnTo>
                      <a:lnTo>
                        <a:pt x="131" y="86"/>
                      </a:lnTo>
                      <a:lnTo>
                        <a:pt x="131" y="85"/>
                      </a:lnTo>
                      <a:lnTo>
                        <a:pt x="132" y="85"/>
                      </a:lnTo>
                      <a:lnTo>
                        <a:pt x="133" y="85"/>
                      </a:lnTo>
                      <a:lnTo>
                        <a:pt x="134" y="85"/>
                      </a:lnTo>
                      <a:lnTo>
                        <a:pt x="133" y="86"/>
                      </a:lnTo>
                      <a:lnTo>
                        <a:pt x="134" y="87"/>
                      </a:lnTo>
                      <a:lnTo>
                        <a:pt x="134" y="86"/>
                      </a:lnTo>
                      <a:lnTo>
                        <a:pt x="135" y="86"/>
                      </a:lnTo>
                      <a:lnTo>
                        <a:pt x="136" y="86"/>
                      </a:lnTo>
                      <a:lnTo>
                        <a:pt x="137" y="85"/>
                      </a:lnTo>
                      <a:lnTo>
                        <a:pt x="138" y="85"/>
                      </a:lnTo>
                      <a:lnTo>
                        <a:pt x="140" y="87"/>
                      </a:lnTo>
                      <a:lnTo>
                        <a:pt x="141" y="91"/>
                      </a:lnTo>
                      <a:lnTo>
                        <a:pt x="141" y="93"/>
                      </a:lnTo>
                      <a:lnTo>
                        <a:pt x="142" y="93"/>
                      </a:lnTo>
                      <a:lnTo>
                        <a:pt x="141" y="93"/>
                      </a:lnTo>
                      <a:lnTo>
                        <a:pt x="141" y="94"/>
                      </a:lnTo>
                      <a:lnTo>
                        <a:pt x="140" y="94"/>
                      </a:lnTo>
                      <a:lnTo>
                        <a:pt x="139" y="94"/>
                      </a:lnTo>
                      <a:lnTo>
                        <a:pt x="138" y="94"/>
                      </a:lnTo>
                      <a:lnTo>
                        <a:pt x="137" y="94"/>
                      </a:lnTo>
                      <a:lnTo>
                        <a:pt x="136" y="95"/>
                      </a:lnTo>
                      <a:lnTo>
                        <a:pt x="135" y="95"/>
                      </a:lnTo>
                      <a:lnTo>
                        <a:pt x="134" y="95"/>
                      </a:lnTo>
                      <a:lnTo>
                        <a:pt x="133" y="95"/>
                      </a:lnTo>
                      <a:lnTo>
                        <a:pt x="132" y="95"/>
                      </a:lnTo>
                      <a:lnTo>
                        <a:pt x="131" y="96"/>
                      </a:lnTo>
                      <a:lnTo>
                        <a:pt x="130" y="96"/>
                      </a:lnTo>
                      <a:lnTo>
                        <a:pt x="127" y="97"/>
                      </a:lnTo>
                      <a:lnTo>
                        <a:pt x="126" y="97"/>
                      </a:lnTo>
                      <a:lnTo>
                        <a:pt x="125" y="97"/>
                      </a:lnTo>
                      <a:lnTo>
                        <a:pt x="124" y="98"/>
                      </a:lnTo>
                      <a:lnTo>
                        <a:pt x="123" y="98"/>
                      </a:lnTo>
                      <a:lnTo>
                        <a:pt x="123" y="99"/>
                      </a:lnTo>
                      <a:lnTo>
                        <a:pt x="122" y="99"/>
                      </a:lnTo>
                      <a:lnTo>
                        <a:pt x="120" y="100"/>
                      </a:lnTo>
                      <a:lnTo>
                        <a:pt x="119" y="101"/>
                      </a:lnTo>
                      <a:lnTo>
                        <a:pt x="117" y="101"/>
                      </a:lnTo>
                      <a:lnTo>
                        <a:pt x="115" y="102"/>
                      </a:lnTo>
                      <a:lnTo>
                        <a:pt x="113" y="103"/>
                      </a:lnTo>
                      <a:lnTo>
                        <a:pt x="112" y="104"/>
                      </a:lnTo>
                      <a:lnTo>
                        <a:pt x="111" y="104"/>
                      </a:lnTo>
                      <a:lnTo>
                        <a:pt x="108" y="106"/>
                      </a:lnTo>
                      <a:lnTo>
                        <a:pt x="106" y="107"/>
                      </a:lnTo>
                      <a:lnTo>
                        <a:pt x="105" y="108"/>
                      </a:lnTo>
                      <a:lnTo>
                        <a:pt x="104" y="109"/>
                      </a:lnTo>
                      <a:lnTo>
                        <a:pt x="103" y="110"/>
                      </a:lnTo>
                      <a:lnTo>
                        <a:pt x="101" y="112"/>
                      </a:lnTo>
                      <a:lnTo>
                        <a:pt x="100" y="112"/>
                      </a:lnTo>
                      <a:lnTo>
                        <a:pt x="99" y="113"/>
                      </a:lnTo>
                      <a:lnTo>
                        <a:pt x="98" y="114"/>
                      </a:lnTo>
                      <a:lnTo>
                        <a:pt x="97" y="115"/>
                      </a:lnTo>
                      <a:lnTo>
                        <a:pt x="97" y="116"/>
                      </a:lnTo>
                      <a:lnTo>
                        <a:pt x="95" y="117"/>
                      </a:lnTo>
                      <a:lnTo>
                        <a:pt x="93" y="120"/>
                      </a:lnTo>
                      <a:lnTo>
                        <a:pt x="91" y="122"/>
                      </a:lnTo>
                      <a:lnTo>
                        <a:pt x="90" y="122"/>
                      </a:lnTo>
                      <a:lnTo>
                        <a:pt x="90" y="123"/>
                      </a:lnTo>
                      <a:lnTo>
                        <a:pt x="90" y="124"/>
                      </a:lnTo>
                      <a:lnTo>
                        <a:pt x="88" y="126"/>
                      </a:lnTo>
                      <a:lnTo>
                        <a:pt x="87" y="127"/>
                      </a:lnTo>
                      <a:lnTo>
                        <a:pt x="87" y="128"/>
                      </a:lnTo>
                      <a:lnTo>
                        <a:pt x="85" y="130"/>
                      </a:lnTo>
                      <a:lnTo>
                        <a:pt x="83" y="132"/>
                      </a:lnTo>
                      <a:lnTo>
                        <a:pt x="82" y="133"/>
                      </a:lnTo>
                      <a:lnTo>
                        <a:pt x="82" y="134"/>
                      </a:lnTo>
                      <a:lnTo>
                        <a:pt x="81" y="135"/>
                      </a:lnTo>
                      <a:lnTo>
                        <a:pt x="80" y="135"/>
                      </a:lnTo>
                      <a:lnTo>
                        <a:pt x="80" y="136"/>
                      </a:lnTo>
                      <a:lnTo>
                        <a:pt x="79" y="137"/>
                      </a:lnTo>
                      <a:lnTo>
                        <a:pt x="78" y="137"/>
                      </a:lnTo>
                      <a:lnTo>
                        <a:pt x="79" y="138"/>
                      </a:lnTo>
                      <a:lnTo>
                        <a:pt x="78" y="140"/>
                      </a:lnTo>
                      <a:lnTo>
                        <a:pt x="75" y="143"/>
                      </a:lnTo>
                      <a:lnTo>
                        <a:pt x="71" y="146"/>
                      </a:lnTo>
                      <a:lnTo>
                        <a:pt x="70" y="147"/>
                      </a:lnTo>
                      <a:lnTo>
                        <a:pt x="69" y="149"/>
                      </a:lnTo>
                      <a:lnTo>
                        <a:pt x="68" y="151"/>
                      </a:lnTo>
                      <a:lnTo>
                        <a:pt x="67" y="152"/>
                      </a:lnTo>
                      <a:lnTo>
                        <a:pt x="66" y="155"/>
                      </a:lnTo>
                      <a:lnTo>
                        <a:pt x="66" y="156"/>
                      </a:lnTo>
                      <a:lnTo>
                        <a:pt x="66" y="157"/>
                      </a:lnTo>
                      <a:lnTo>
                        <a:pt x="65" y="157"/>
                      </a:lnTo>
                      <a:lnTo>
                        <a:pt x="64" y="158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sp>
        <p:nvSpPr>
          <p:cNvPr id="78" name="CaixaDeTexto 60"/>
          <p:cNvSpPr txBox="1">
            <a:spLocks noChangeArrowheads="1"/>
          </p:cNvSpPr>
          <p:nvPr/>
        </p:nvSpPr>
        <p:spPr bwMode="auto">
          <a:xfrm>
            <a:off x="7200900" y="2192338"/>
            <a:ext cx="625475" cy="2825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pt-BR" sz="1230" b="0" dirty="0">
                <a:solidFill>
                  <a:srgbClr val="62E2FC"/>
                </a:solidFill>
                <a:latin typeface="Arial" charset="0"/>
                <a:cs typeface="Arial" charset="0"/>
              </a:rPr>
              <a:t>12%</a:t>
            </a:r>
          </a:p>
        </p:txBody>
      </p:sp>
      <p:sp>
        <p:nvSpPr>
          <p:cNvPr id="46105" name="Oval 341"/>
          <p:cNvSpPr>
            <a:spLocks noChangeAspect="1" noChangeArrowheads="1"/>
          </p:cNvSpPr>
          <p:nvPr/>
        </p:nvSpPr>
        <p:spPr bwMode="auto">
          <a:xfrm>
            <a:off x="2935288" y="4564063"/>
            <a:ext cx="107950" cy="114300"/>
          </a:xfrm>
          <a:prstGeom prst="ellipse">
            <a:avLst/>
          </a:prstGeom>
          <a:solidFill>
            <a:srgbClr val="008000"/>
          </a:solidFill>
          <a:ln w="9525">
            <a:solidFill>
              <a:srgbClr val="003300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cs typeface="Arial" panose="020B0604020202020204" pitchFamily="34" charset="0"/>
              </a:rPr>
              <a:t>2</a:t>
            </a:r>
          </a:p>
        </p:txBody>
      </p:sp>
      <p:sp>
        <p:nvSpPr>
          <p:cNvPr id="46106" name="Oval 341"/>
          <p:cNvSpPr>
            <a:spLocks noChangeAspect="1" noChangeArrowheads="1"/>
          </p:cNvSpPr>
          <p:nvPr/>
        </p:nvSpPr>
        <p:spPr bwMode="auto">
          <a:xfrm>
            <a:off x="3116263" y="4421188"/>
            <a:ext cx="107950" cy="114300"/>
          </a:xfrm>
          <a:prstGeom prst="ellipse">
            <a:avLst/>
          </a:prstGeom>
          <a:solidFill>
            <a:srgbClr val="008000"/>
          </a:solidFill>
          <a:ln w="9525">
            <a:solidFill>
              <a:srgbClr val="003300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cs typeface="Arial" panose="020B0604020202020204" pitchFamily="34" charset="0"/>
              </a:rPr>
              <a:t>1</a:t>
            </a:r>
          </a:p>
        </p:txBody>
      </p:sp>
      <p:sp>
        <p:nvSpPr>
          <p:cNvPr id="46107" name="Oval 341"/>
          <p:cNvSpPr>
            <a:spLocks noChangeAspect="1" noChangeArrowheads="1"/>
          </p:cNvSpPr>
          <p:nvPr/>
        </p:nvSpPr>
        <p:spPr bwMode="auto">
          <a:xfrm>
            <a:off x="3725863" y="4144963"/>
            <a:ext cx="107950" cy="114300"/>
          </a:xfrm>
          <a:prstGeom prst="ellipse">
            <a:avLst/>
          </a:prstGeom>
          <a:solidFill>
            <a:srgbClr val="008000"/>
          </a:solidFill>
          <a:ln w="9525">
            <a:solidFill>
              <a:srgbClr val="003300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cs typeface="Arial" panose="020B0604020202020204" pitchFamily="34" charset="0"/>
              </a:rPr>
              <a:t>3</a:t>
            </a:r>
          </a:p>
        </p:txBody>
      </p:sp>
      <p:sp>
        <p:nvSpPr>
          <p:cNvPr id="46108" name="Oval 341"/>
          <p:cNvSpPr>
            <a:spLocks noChangeAspect="1" noChangeArrowheads="1"/>
          </p:cNvSpPr>
          <p:nvPr/>
        </p:nvSpPr>
        <p:spPr bwMode="auto">
          <a:xfrm>
            <a:off x="1871663" y="2479675"/>
            <a:ext cx="107950" cy="114300"/>
          </a:xfrm>
          <a:prstGeom prst="ellipse">
            <a:avLst/>
          </a:prstGeom>
          <a:solidFill>
            <a:srgbClr val="008000"/>
          </a:solidFill>
          <a:ln w="9525">
            <a:solidFill>
              <a:srgbClr val="003300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cs typeface="Arial" panose="020B0604020202020204" pitchFamily="34" charset="0"/>
              </a:rPr>
              <a:t>4</a:t>
            </a:r>
          </a:p>
        </p:txBody>
      </p:sp>
      <p:sp>
        <p:nvSpPr>
          <p:cNvPr id="84" name="Text Box 34"/>
          <p:cNvSpPr txBox="1">
            <a:spLocks noChangeArrowheads="1"/>
          </p:cNvSpPr>
          <p:nvPr/>
        </p:nvSpPr>
        <p:spPr bwMode="auto">
          <a:xfrm>
            <a:off x="5564188" y="2066925"/>
            <a:ext cx="1562100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pt-BR" sz="1200" b="0" dirty="0">
                <a:latin typeface="+mn-lt"/>
                <a:cs typeface="Times New Roman" pitchFamily="18" charset="0"/>
              </a:rPr>
              <a:t>Santarém - PA</a:t>
            </a:r>
          </a:p>
        </p:txBody>
      </p:sp>
      <p:sp>
        <p:nvSpPr>
          <p:cNvPr id="46110" name="Oval 341"/>
          <p:cNvSpPr>
            <a:spLocks noChangeAspect="1" noChangeArrowheads="1"/>
          </p:cNvSpPr>
          <p:nvPr/>
        </p:nvSpPr>
        <p:spPr bwMode="auto">
          <a:xfrm>
            <a:off x="2897188" y="4706938"/>
            <a:ext cx="107950" cy="114300"/>
          </a:xfrm>
          <a:prstGeom prst="ellipse">
            <a:avLst/>
          </a:prstGeom>
          <a:solidFill>
            <a:srgbClr val="008000"/>
          </a:solidFill>
          <a:ln w="9525">
            <a:solidFill>
              <a:srgbClr val="003300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cs typeface="Arial" panose="020B0604020202020204" pitchFamily="34" charset="0"/>
              </a:rPr>
              <a:t>5</a:t>
            </a:r>
          </a:p>
        </p:txBody>
      </p:sp>
      <p:sp>
        <p:nvSpPr>
          <p:cNvPr id="46111" name="Oval 341"/>
          <p:cNvSpPr>
            <a:spLocks noChangeAspect="1" noChangeArrowheads="1"/>
          </p:cNvSpPr>
          <p:nvPr/>
        </p:nvSpPr>
        <p:spPr bwMode="auto">
          <a:xfrm>
            <a:off x="2481263" y="2422525"/>
            <a:ext cx="107950" cy="114300"/>
          </a:xfrm>
          <a:prstGeom prst="ellipse">
            <a:avLst/>
          </a:prstGeom>
          <a:solidFill>
            <a:srgbClr val="008000"/>
          </a:solidFill>
          <a:ln w="9525">
            <a:solidFill>
              <a:srgbClr val="003300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cs typeface="Arial" panose="020B0604020202020204" pitchFamily="34" charset="0"/>
              </a:rPr>
              <a:t>6</a:t>
            </a:r>
          </a:p>
        </p:txBody>
      </p:sp>
      <p:sp>
        <p:nvSpPr>
          <p:cNvPr id="46112" name="Oval 341"/>
          <p:cNvSpPr>
            <a:spLocks noChangeAspect="1" noChangeArrowheads="1"/>
          </p:cNvSpPr>
          <p:nvPr/>
        </p:nvSpPr>
        <p:spPr bwMode="auto">
          <a:xfrm>
            <a:off x="9598025" y="3419475"/>
            <a:ext cx="144463" cy="152400"/>
          </a:xfrm>
          <a:prstGeom prst="ellipse">
            <a:avLst/>
          </a:prstGeom>
          <a:solidFill>
            <a:srgbClr val="008000"/>
          </a:solidFill>
          <a:ln w="9525">
            <a:solidFill>
              <a:srgbClr val="003300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cs typeface="Arial" panose="020B0604020202020204" pitchFamily="34" charset="0"/>
              </a:rPr>
              <a:t>1</a:t>
            </a:r>
          </a:p>
        </p:txBody>
      </p:sp>
      <p:cxnSp>
        <p:nvCxnSpPr>
          <p:cNvPr id="46113" name="Conector reto 3"/>
          <p:cNvCxnSpPr>
            <a:cxnSpLocks noChangeShapeType="1"/>
          </p:cNvCxnSpPr>
          <p:nvPr/>
        </p:nvCxnSpPr>
        <p:spPr bwMode="auto">
          <a:xfrm>
            <a:off x="6904038" y="2038350"/>
            <a:ext cx="100012" cy="295275"/>
          </a:xfrm>
          <a:prstGeom prst="line">
            <a:avLst/>
          </a:prstGeom>
          <a:noFill/>
          <a:ln w="9525" algn="ctr">
            <a:solidFill>
              <a:srgbClr val="00B0F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6114" name="Conector reto 91"/>
          <p:cNvCxnSpPr>
            <a:cxnSpLocks noChangeShapeType="1"/>
          </p:cNvCxnSpPr>
          <p:nvPr/>
        </p:nvCxnSpPr>
        <p:spPr bwMode="auto">
          <a:xfrm>
            <a:off x="6521450" y="2222500"/>
            <a:ext cx="315913" cy="147638"/>
          </a:xfrm>
          <a:prstGeom prst="line">
            <a:avLst/>
          </a:prstGeom>
          <a:noFill/>
          <a:ln w="9525" algn="ctr">
            <a:solidFill>
              <a:srgbClr val="00B0F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6115" name="Conector reto 92"/>
          <p:cNvCxnSpPr>
            <a:cxnSpLocks noChangeShapeType="1"/>
          </p:cNvCxnSpPr>
          <p:nvPr/>
        </p:nvCxnSpPr>
        <p:spPr bwMode="auto">
          <a:xfrm>
            <a:off x="6132513" y="2479675"/>
            <a:ext cx="546100" cy="15875"/>
          </a:xfrm>
          <a:prstGeom prst="line">
            <a:avLst/>
          </a:prstGeom>
          <a:noFill/>
          <a:ln w="9525" algn="ctr">
            <a:solidFill>
              <a:srgbClr val="00B0F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6116" name="Conector reto 93"/>
          <p:cNvCxnSpPr>
            <a:cxnSpLocks noChangeShapeType="1"/>
          </p:cNvCxnSpPr>
          <p:nvPr/>
        </p:nvCxnSpPr>
        <p:spPr bwMode="auto">
          <a:xfrm flipV="1">
            <a:off x="6191250" y="2713038"/>
            <a:ext cx="330200" cy="63500"/>
          </a:xfrm>
          <a:prstGeom prst="line">
            <a:avLst/>
          </a:prstGeom>
          <a:noFill/>
          <a:ln w="9525" algn="ctr">
            <a:solidFill>
              <a:srgbClr val="00B0F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46117" name="Chave direita 8"/>
          <p:cNvSpPr>
            <a:spLocks/>
          </p:cNvSpPr>
          <p:nvPr/>
        </p:nvSpPr>
        <p:spPr bwMode="auto">
          <a:xfrm rot="5400000">
            <a:off x="7295357" y="3706019"/>
            <a:ext cx="303212" cy="2203450"/>
          </a:xfrm>
          <a:prstGeom prst="rightBrace">
            <a:avLst>
              <a:gd name="adj1" fmla="val 91544"/>
              <a:gd name="adj2" fmla="val 50394"/>
            </a:avLst>
          </a:prstGeom>
          <a:noFill/>
          <a:ln w="9525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>
              <a:cs typeface="Arial" panose="020B0604020202020204" pitchFamily="34" charset="0"/>
            </a:endParaRPr>
          </a:p>
        </p:txBody>
      </p:sp>
      <p:sp>
        <p:nvSpPr>
          <p:cNvPr id="96" name="Text Box 14"/>
          <p:cNvSpPr txBox="1">
            <a:spLocks noChangeArrowheads="1"/>
          </p:cNvSpPr>
          <p:nvPr/>
        </p:nvSpPr>
        <p:spPr bwMode="auto">
          <a:xfrm>
            <a:off x="6692900" y="4921250"/>
            <a:ext cx="1506538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pt-BR" sz="1200" b="0" dirty="0">
                <a:latin typeface="+mn-lt"/>
                <a:cs typeface="Times New Roman" pitchFamily="18" charset="0"/>
              </a:rPr>
              <a:t>86%</a:t>
            </a:r>
          </a:p>
        </p:txBody>
      </p:sp>
      <p:sp>
        <p:nvSpPr>
          <p:cNvPr id="46119" name="Oval 341"/>
          <p:cNvSpPr>
            <a:spLocks noChangeAspect="1" noChangeArrowheads="1"/>
          </p:cNvSpPr>
          <p:nvPr/>
        </p:nvSpPr>
        <p:spPr bwMode="auto">
          <a:xfrm>
            <a:off x="5289550" y="4097338"/>
            <a:ext cx="144463" cy="152400"/>
          </a:xfrm>
          <a:prstGeom prst="ellipse">
            <a:avLst/>
          </a:prstGeom>
          <a:solidFill>
            <a:srgbClr val="008000"/>
          </a:solidFill>
          <a:ln w="9525">
            <a:solidFill>
              <a:srgbClr val="003300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cs typeface="Arial" panose="020B0604020202020204" pitchFamily="34" charset="0"/>
              </a:rPr>
              <a:t>2</a:t>
            </a:r>
          </a:p>
        </p:txBody>
      </p:sp>
      <p:sp>
        <p:nvSpPr>
          <p:cNvPr id="46120" name="Oval 341"/>
          <p:cNvSpPr>
            <a:spLocks noChangeAspect="1" noChangeArrowheads="1"/>
          </p:cNvSpPr>
          <p:nvPr/>
        </p:nvSpPr>
        <p:spPr bwMode="auto">
          <a:xfrm>
            <a:off x="5310188" y="3086100"/>
            <a:ext cx="142875" cy="152400"/>
          </a:xfrm>
          <a:prstGeom prst="ellipse">
            <a:avLst/>
          </a:prstGeom>
          <a:solidFill>
            <a:srgbClr val="008000"/>
          </a:solidFill>
          <a:ln w="9525">
            <a:solidFill>
              <a:srgbClr val="003300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cs typeface="Arial" panose="020B0604020202020204" pitchFamily="34" charset="0"/>
              </a:rPr>
              <a:t>3</a:t>
            </a:r>
          </a:p>
        </p:txBody>
      </p:sp>
      <p:sp>
        <p:nvSpPr>
          <p:cNvPr id="46121" name="Oval 341"/>
          <p:cNvSpPr>
            <a:spLocks noChangeAspect="1" noChangeArrowheads="1"/>
          </p:cNvSpPr>
          <p:nvPr/>
        </p:nvSpPr>
        <p:spPr bwMode="auto">
          <a:xfrm>
            <a:off x="4933950" y="2713038"/>
            <a:ext cx="142875" cy="150812"/>
          </a:xfrm>
          <a:prstGeom prst="ellipse">
            <a:avLst/>
          </a:prstGeom>
          <a:solidFill>
            <a:srgbClr val="008000"/>
          </a:solidFill>
          <a:ln w="9525">
            <a:solidFill>
              <a:srgbClr val="003300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cs typeface="Arial" panose="020B0604020202020204" pitchFamily="34" charset="0"/>
              </a:rPr>
              <a:t>4</a:t>
            </a:r>
          </a:p>
        </p:txBody>
      </p:sp>
      <p:sp>
        <p:nvSpPr>
          <p:cNvPr id="46122" name="Oval 341"/>
          <p:cNvSpPr>
            <a:spLocks noChangeAspect="1" noChangeArrowheads="1"/>
          </p:cNvSpPr>
          <p:nvPr/>
        </p:nvSpPr>
        <p:spPr bwMode="auto">
          <a:xfrm>
            <a:off x="4954588" y="2330450"/>
            <a:ext cx="142875" cy="150813"/>
          </a:xfrm>
          <a:prstGeom prst="ellipse">
            <a:avLst/>
          </a:prstGeom>
          <a:solidFill>
            <a:srgbClr val="008000"/>
          </a:solidFill>
          <a:ln w="9525">
            <a:solidFill>
              <a:srgbClr val="003300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cs typeface="Arial" panose="020B0604020202020204" pitchFamily="34" charset="0"/>
              </a:rPr>
              <a:t>5</a:t>
            </a:r>
          </a:p>
        </p:txBody>
      </p:sp>
      <p:sp>
        <p:nvSpPr>
          <p:cNvPr id="46123" name="Oval 341"/>
          <p:cNvSpPr>
            <a:spLocks noChangeAspect="1" noChangeArrowheads="1"/>
          </p:cNvSpPr>
          <p:nvPr/>
        </p:nvSpPr>
        <p:spPr bwMode="auto">
          <a:xfrm>
            <a:off x="5467350" y="2101850"/>
            <a:ext cx="142875" cy="152400"/>
          </a:xfrm>
          <a:prstGeom prst="ellipse">
            <a:avLst/>
          </a:prstGeom>
          <a:solidFill>
            <a:srgbClr val="008000"/>
          </a:solidFill>
          <a:ln w="9525">
            <a:solidFill>
              <a:srgbClr val="003300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cs typeface="Arial" panose="020B0604020202020204" pitchFamily="34" charset="0"/>
              </a:rPr>
              <a:t>6</a:t>
            </a:r>
          </a:p>
        </p:txBody>
      </p:sp>
    </p:spTree>
    <p:extLst>
      <p:ext uri="{BB962C8B-B14F-4D97-AF65-F5344CB8AC3E}">
        <p14:creationId xmlns:p14="http://schemas.microsoft.com/office/powerpoint/2010/main" val="40733890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00025" y="6524625"/>
            <a:ext cx="902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585788" indent="-585788" defTabSz="912813">
              <a:buClr>
                <a:schemeClr val="tx2"/>
              </a:buClr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281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2813">
              <a:buClr>
                <a:schemeClr val="tx2"/>
              </a:buClr>
              <a:buFont typeface="Wingdings" panose="05000000000000000000" pitchFamily="2" charset="2"/>
              <a:buChar char="§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281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2813"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  <a:buClrTx/>
            </a:pPr>
            <a:r>
              <a:rPr lang="pt-BR" sz="1000" b="0">
                <a:cs typeface="Arial" panose="020B0604020202020204" pitchFamily="34" charset="0"/>
              </a:rPr>
              <a:t>	</a:t>
            </a:r>
          </a:p>
          <a:p>
            <a:pPr eaLnBrk="1" hangingPunct="1">
              <a:lnSpc>
                <a:spcPct val="95000"/>
              </a:lnSpc>
              <a:buClrTx/>
            </a:pPr>
            <a:r>
              <a:rPr lang="pt-BR" sz="1000" b="0">
                <a:cs typeface="Arial" panose="020B0604020202020204" pitchFamily="34" charset="0"/>
              </a:rPr>
              <a:t>	Fonte:	 Antaq, AHIPAR, análise Macrologística</a:t>
            </a:r>
          </a:p>
        </p:txBody>
      </p:sp>
      <p:sp>
        <p:nvSpPr>
          <p:cNvPr id="47107" name="Rectangle 4"/>
          <p:cNvSpPr>
            <a:spLocks noChangeArrowheads="1"/>
          </p:cNvSpPr>
          <p:nvPr/>
        </p:nvSpPr>
        <p:spPr bwMode="auto">
          <a:xfrm>
            <a:off x="4738688" y="1481138"/>
            <a:ext cx="4889500" cy="2130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marL="342900" indent="-342900" defTabSz="860425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146050" indent="-144463" defTabSz="860425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0425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0425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0425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0425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0425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0425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0425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just" eaLnBrk="1" hangingPunct="1">
              <a:spcAft>
                <a:spcPts val="600"/>
              </a:spcAft>
            </a:pPr>
            <a:r>
              <a:rPr lang="pt-BR" sz="1200" b="0">
                <a:cs typeface="Arial" panose="020B0604020202020204" pitchFamily="34" charset="0"/>
              </a:rPr>
              <a:t>O terminal de uso privativo Gregório Curvo está localizado na margem esquerda da hidrovia do Paraguai no município Porto Esperança e é administrado pela Vale</a:t>
            </a:r>
          </a:p>
          <a:p>
            <a:pPr lvl="1" algn="just" eaLnBrk="1" hangingPunct="1">
              <a:spcAft>
                <a:spcPts val="600"/>
              </a:spcAft>
            </a:pPr>
            <a:r>
              <a:rPr lang="pt-BR" sz="1200" b="0">
                <a:cs typeface="Arial" panose="020B0604020202020204" pitchFamily="34" charset="0"/>
              </a:rPr>
              <a:t>O acesso rodoviário ao terminal é feito a partir da rodovia BR-262 que faz a ligação entre Campo Grande e Corumbá, enquanto que o acesso ferroviário é feito por ramal da ferrovia ALL Malha Oeste</a:t>
            </a:r>
          </a:p>
          <a:p>
            <a:pPr lvl="1" algn="just" eaLnBrk="1" hangingPunct="1">
              <a:spcAft>
                <a:spcPts val="600"/>
              </a:spcAft>
            </a:pPr>
            <a:r>
              <a:rPr lang="pt-BR" sz="1200" b="0">
                <a:cs typeface="Arial" panose="020B0604020202020204" pitchFamily="34" charset="0"/>
              </a:rPr>
              <a:t>O Terminal possui 1 berço de aproximadamente 80 metros com calado médio de 3,0 metros</a:t>
            </a:r>
          </a:p>
          <a:p>
            <a:pPr lvl="1" algn="just" eaLnBrk="1" hangingPunct="1">
              <a:spcAft>
                <a:spcPts val="600"/>
              </a:spcAft>
            </a:pPr>
            <a:r>
              <a:rPr lang="pt-BR" sz="1200" b="0">
                <a:cs typeface="Arial" panose="020B0604020202020204" pitchFamily="34" charset="0"/>
              </a:rPr>
              <a:t>A área total das instalações inclui:</a:t>
            </a:r>
          </a:p>
          <a:p>
            <a:pPr lvl="1" algn="just" eaLnBrk="1" hangingPunct="1">
              <a:spcAft>
                <a:spcPts val="600"/>
              </a:spcAft>
            </a:pPr>
            <a:endParaRPr lang="pt-BR" sz="1200" b="0">
              <a:cs typeface="Arial" panose="020B0604020202020204" pitchFamily="34" charset="0"/>
            </a:endParaRPr>
          </a:p>
        </p:txBody>
      </p:sp>
      <p:sp>
        <p:nvSpPr>
          <p:cNvPr id="47108" name="Rectangle 8"/>
          <p:cNvSpPr>
            <a:spLocks noChangeArrowheads="1"/>
          </p:cNvSpPr>
          <p:nvPr/>
        </p:nvSpPr>
        <p:spPr bwMode="auto">
          <a:xfrm>
            <a:off x="252413" y="1117600"/>
            <a:ext cx="4357687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>
                <a:solidFill>
                  <a:schemeClr val="tx2"/>
                </a:solidFill>
                <a:cs typeface="Arial" panose="020B0604020202020204" pitchFamily="34" charset="0"/>
              </a:rPr>
              <a:t>Foto de satélite do Terminal de Gregório Curvo</a:t>
            </a:r>
          </a:p>
        </p:txBody>
      </p:sp>
      <p:sp>
        <p:nvSpPr>
          <p:cNvPr id="62471" name="Line 9"/>
          <p:cNvSpPr>
            <a:spLocks noChangeShapeType="1"/>
          </p:cNvSpPr>
          <p:nvPr/>
        </p:nvSpPr>
        <p:spPr bwMode="auto">
          <a:xfrm>
            <a:off x="4641850" y="1374775"/>
            <a:ext cx="5072063" cy="1588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1" hangingPunct="1">
              <a:defRPr/>
            </a:pPr>
            <a:endParaRPr lang="pt-BR" sz="2000" b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Arial" charset="0"/>
            </a:endParaRPr>
          </a:p>
        </p:txBody>
      </p:sp>
      <p:sp>
        <p:nvSpPr>
          <p:cNvPr id="47110" name="Rectangle 10"/>
          <p:cNvSpPr>
            <a:spLocks noChangeArrowheads="1"/>
          </p:cNvSpPr>
          <p:nvPr/>
        </p:nvSpPr>
        <p:spPr bwMode="auto">
          <a:xfrm>
            <a:off x="4719638" y="1117600"/>
            <a:ext cx="44259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>
                <a:solidFill>
                  <a:schemeClr val="tx2"/>
                </a:solidFill>
                <a:cs typeface="Arial" panose="020B0604020202020204" pitchFamily="34" charset="0"/>
              </a:rPr>
              <a:t>Características Gerais</a:t>
            </a:r>
          </a:p>
        </p:txBody>
      </p:sp>
      <p:sp>
        <p:nvSpPr>
          <p:cNvPr id="62495" name="Line 33"/>
          <p:cNvSpPr>
            <a:spLocks noChangeShapeType="1"/>
          </p:cNvSpPr>
          <p:nvPr/>
        </p:nvSpPr>
        <p:spPr bwMode="auto">
          <a:xfrm>
            <a:off x="271463" y="1374775"/>
            <a:ext cx="4291012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1" hangingPunct="1">
              <a:defRPr/>
            </a:pPr>
            <a:endParaRPr lang="pt-BR" sz="2000" b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Arial" charset="0"/>
            </a:endParaRPr>
          </a:p>
        </p:txBody>
      </p:sp>
      <p:sp>
        <p:nvSpPr>
          <p:cNvPr id="47112" name="AutoShape 33"/>
          <p:cNvSpPr>
            <a:spLocks noChangeArrowheads="1"/>
          </p:cNvSpPr>
          <p:nvPr/>
        </p:nvSpPr>
        <p:spPr bwMode="auto">
          <a:xfrm rot="10800000">
            <a:off x="3298825" y="5578475"/>
            <a:ext cx="3313113" cy="249238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sz="1400" b="0">
              <a:cs typeface="Arial" panose="020B0604020202020204" pitchFamily="34" charset="0"/>
            </a:endParaRPr>
          </a:p>
        </p:txBody>
      </p:sp>
      <p:sp>
        <p:nvSpPr>
          <p:cNvPr id="47113" name="Rectangle 3"/>
          <p:cNvSpPr txBox="1">
            <a:spLocks noChangeArrowheads="1"/>
          </p:cNvSpPr>
          <p:nvPr/>
        </p:nvSpPr>
        <p:spPr bwMode="auto">
          <a:xfrm>
            <a:off x="2595563" y="174625"/>
            <a:ext cx="7040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Tx/>
            </a:pPr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Perfil do Terminal Privativo Gregório Curvo-MS</a:t>
            </a:r>
          </a:p>
        </p:txBody>
      </p:sp>
      <p:graphicFrame>
        <p:nvGraphicFramePr>
          <p:cNvPr id="8520717" name="Group 13"/>
          <p:cNvGraphicFramePr>
            <a:graphicFrameLocks noGrp="1"/>
          </p:cNvGraphicFramePr>
          <p:nvPr/>
        </p:nvGraphicFramePr>
        <p:xfrm>
          <a:off x="4783138" y="3516313"/>
          <a:ext cx="4786313" cy="965200"/>
        </p:xfrm>
        <a:graphic>
          <a:graphicData uri="http://schemas.openxmlformats.org/drawingml/2006/table">
            <a:tbl>
              <a:tblPr/>
              <a:tblGrid>
                <a:gridCol w="1214438"/>
                <a:gridCol w="928687"/>
                <a:gridCol w="1127125"/>
                <a:gridCol w="1516063"/>
              </a:tblGrid>
              <a:tr h="482600"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67" marB="45767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Nr. Berços</a:t>
                      </a:r>
                    </a:p>
                  </a:txBody>
                  <a:tcPr marT="45767" marB="4576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Nr Armazéns/ Tanques/Pátios</a:t>
                      </a:r>
                    </a:p>
                  </a:txBody>
                  <a:tcPr marT="45767" marB="4576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Área / Capacidade de Armazenagem</a:t>
                      </a:r>
                    </a:p>
                  </a:txBody>
                  <a:tcPr marT="45767" marB="4576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600"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Granéis Sólidos</a:t>
                      </a:r>
                    </a:p>
                  </a:txBody>
                  <a:tcPr marT="45767" marB="45767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T="45767" marB="4576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1 Pátio</a:t>
                      </a:r>
                    </a:p>
                  </a:txBody>
                  <a:tcPr marT="45767" marB="4576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250.000 tons</a:t>
                      </a:r>
                      <a:endParaRPr kumimoji="0" lang="pt-BR" sz="1000" b="0" i="0" u="none" strike="noStrike" cap="none" normalizeH="0" baseline="3000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67" marB="4576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47131" name="Text Box 339"/>
          <p:cNvSpPr txBox="1">
            <a:spLocks noChangeAspect="1" noChangeArrowheads="1"/>
          </p:cNvSpPr>
          <p:nvPr/>
        </p:nvSpPr>
        <p:spPr bwMode="auto">
          <a:xfrm>
            <a:off x="9442450" y="182563"/>
            <a:ext cx="373063" cy="374650"/>
          </a:xfrm>
          <a:prstGeom prst="rect">
            <a:avLst/>
          </a:prstGeom>
          <a:solidFill>
            <a:srgbClr val="002060"/>
          </a:solidFill>
          <a:ln w="9525">
            <a:solidFill>
              <a:srgbClr val="FFFFFF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</a:pPr>
            <a:r>
              <a:rPr lang="pt-BR" sz="2400" b="0">
                <a:solidFill>
                  <a:srgbClr val="FFFFCC"/>
                </a:solidFill>
                <a:cs typeface="Arial" panose="020B0604020202020204" pitchFamily="34" charset="0"/>
              </a:rPr>
              <a:t>5</a:t>
            </a:r>
          </a:p>
        </p:txBody>
      </p:sp>
      <p:pic>
        <p:nvPicPr>
          <p:cNvPr id="47132" name="Imagem 1" descr="Recorte de Tela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4163" y="1511300"/>
            <a:ext cx="4278312" cy="1873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7133" name="Imagem 2" descr="Recorte de Tela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4163" y="3429000"/>
            <a:ext cx="4278312" cy="2005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7134" name="AutoShape 31"/>
          <p:cNvSpPr>
            <a:spLocks noChangeArrowheads="1"/>
          </p:cNvSpPr>
          <p:nvPr/>
        </p:nvSpPr>
        <p:spPr bwMode="auto">
          <a:xfrm>
            <a:off x="266700" y="6100763"/>
            <a:ext cx="9450388" cy="434975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 algn="ctr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/>
          </a:p>
        </p:txBody>
      </p:sp>
      <p:sp>
        <p:nvSpPr>
          <p:cNvPr id="47135" name="AutoShape 5"/>
          <p:cNvSpPr>
            <a:spLocks noChangeArrowheads="1"/>
          </p:cNvSpPr>
          <p:nvPr/>
        </p:nvSpPr>
        <p:spPr bwMode="auto">
          <a:xfrm>
            <a:off x="273050" y="6164263"/>
            <a:ext cx="9364663" cy="238125"/>
          </a:xfrm>
          <a:prstGeom prst="roundRect">
            <a:avLst>
              <a:gd name="adj" fmla="val 16231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400">
                <a:cs typeface="Arial" panose="020B0604020202020204" pitchFamily="34" charset="0"/>
              </a:rPr>
              <a:t>Para cada um, fizemos uma caracterização geral das condições dos berços e armazenagem...</a:t>
            </a:r>
          </a:p>
        </p:txBody>
      </p:sp>
    </p:spTree>
    <p:extLst>
      <p:ext uri="{BB962C8B-B14F-4D97-AF65-F5344CB8AC3E}">
        <p14:creationId xmlns:p14="http://schemas.microsoft.com/office/powerpoint/2010/main" val="32702849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154" name="Objeto 1"/>
          <p:cNvGraphicFramePr>
            <a:graphicFrameLocks/>
          </p:cNvGraphicFramePr>
          <p:nvPr/>
        </p:nvGraphicFramePr>
        <p:xfrm>
          <a:off x="6338888" y="1844675"/>
          <a:ext cx="2249487" cy="34099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4948" name="Gráfico" r:id="rId5" imgW="7782082" imgH="11744445" progId="MSGraph.Chart.8">
                  <p:embed followColorScheme="full"/>
                </p:oleObj>
              </mc:Choice>
              <mc:Fallback>
                <p:oleObj name="Gráfico" r:id="rId5" imgW="7782082" imgH="11744445" progId="MSGraph.Chart.8">
                  <p:embed followColorScheme="full"/>
                  <p:pic>
                    <p:nvPicPr>
                      <p:cNvPr id="0" name=""/>
                      <p:cNvPicPr>
                        <a:picLocks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 l="1718" r="2051"/>
                      <a:stretch>
                        <a:fillRect/>
                      </a:stretch>
                    </p:blipFill>
                    <p:spPr bwMode="blackWhite">
                      <a:xfrm>
                        <a:off x="6338888" y="1844675"/>
                        <a:ext cx="2249487" cy="34099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9155" name="Object 15"/>
          <p:cNvGraphicFramePr>
            <a:graphicFrameLocks/>
          </p:cNvGraphicFramePr>
          <p:nvPr/>
        </p:nvGraphicFramePr>
        <p:xfrm>
          <a:off x="344488" y="1795463"/>
          <a:ext cx="3667125" cy="3657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4949" name="Gráfico" r:id="rId7" imgW="3771990" imgH="3772020" progId="MSGraph.Chart.8">
                  <p:embed followColorScheme="full"/>
                </p:oleObj>
              </mc:Choice>
              <mc:Fallback>
                <p:oleObj name="Gráfico" r:id="rId7" imgW="3771990" imgH="3772020" progId="MSGraph.Chart.8">
                  <p:embed followColorScheme="full"/>
                  <p:pic>
                    <p:nvPicPr>
                      <p:cNvPr id="0" name=""/>
                      <p:cNvPicPr>
                        <a:picLocks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 l="1718" r="2051"/>
                      <a:stretch>
                        <a:fillRect/>
                      </a:stretch>
                    </p:blipFill>
                    <p:spPr bwMode="blackWhite">
                      <a:xfrm>
                        <a:off x="344488" y="1795463"/>
                        <a:ext cx="3667125" cy="36576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9156" name="Oval 21"/>
          <p:cNvSpPr>
            <a:spLocks noChangeArrowheads="1"/>
          </p:cNvSpPr>
          <p:nvPr/>
        </p:nvSpPr>
        <p:spPr bwMode="auto">
          <a:xfrm>
            <a:off x="4265613" y="2208213"/>
            <a:ext cx="468312" cy="2159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>
            <a:spAutoFit/>
          </a:bodyPr>
          <a:lstStyle>
            <a:lvl1pPr defTabSz="9334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cs typeface="Arial" panose="020B0604020202020204" pitchFamily="34" charset="0"/>
              </a:rPr>
              <a:t>-0,1%</a:t>
            </a:r>
          </a:p>
        </p:txBody>
      </p:sp>
      <p:sp>
        <p:nvSpPr>
          <p:cNvPr id="49157" name="Oval 23"/>
          <p:cNvSpPr>
            <a:spLocks noChangeArrowheads="1"/>
          </p:cNvSpPr>
          <p:nvPr/>
        </p:nvSpPr>
        <p:spPr bwMode="auto">
          <a:xfrm>
            <a:off x="4154488" y="3001963"/>
            <a:ext cx="631825" cy="225425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lIns="0" tIns="0" rIns="0" bIns="0" anchor="ctr">
            <a:spAutoFit/>
          </a:bodyPr>
          <a:lstStyle>
            <a:lvl1pPr defTabSz="9334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cs typeface="Arial" panose="020B0604020202020204" pitchFamily="34" charset="0"/>
              </a:rPr>
              <a:t>-8,7%</a:t>
            </a:r>
          </a:p>
        </p:txBody>
      </p:sp>
      <p:sp>
        <p:nvSpPr>
          <p:cNvPr id="49158" name="Oval 24"/>
          <p:cNvSpPr>
            <a:spLocks noChangeArrowheads="1"/>
          </p:cNvSpPr>
          <p:nvPr/>
        </p:nvSpPr>
        <p:spPr bwMode="auto">
          <a:xfrm>
            <a:off x="4265613" y="2598738"/>
            <a:ext cx="468312" cy="215900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>
            <a:spAutoFit/>
          </a:bodyPr>
          <a:lstStyle>
            <a:lvl1pPr defTabSz="9334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cs typeface="Arial" panose="020B0604020202020204" pitchFamily="34" charset="0"/>
              </a:rPr>
              <a:t>-1,2%</a:t>
            </a:r>
          </a:p>
        </p:txBody>
      </p:sp>
      <p:sp>
        <p:nvSpPr>
          <p:cNvPr id="49159" name="AutoShape 39"/>
          <p:cNvSpPr>
            <a:spLocks noChangeArrowheads="1"/>
          </p:cNvSpPr>
          <p:nvPr/>
        </p:nvSpPr>
        <p:spPr bwMode="auto">
          <a:xfrm rot="10800000">
            <a:off x="3297238" y="5595938"/>
            <a:ext cx="3313112" cy="206375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sz="1400" b="0">
              <a:cs typeface="Arial" panose="020B0604020202020204" pitchFamily="34" charset="0"/>
            </a:endParaRPr>
          </a:p>
        </p:txBody>
      </p:sp>
      <p:sp>
        <p:nvSpPr>
          <p:cNvPr id="49160" name="Rectangle 29"/>
          <p:cNvSpPr>
            <a:spLocks noChangeArrowheads="1"/>
          </p:cNvSpPr>
          <p:nvPr/>
        </p:nvSpPr>
        <p:spPr bwMode="auto">
          <a:xfrm>
            <a:off x="6067425" y="5211763"/>
            <a:ext cx="1247775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s-ES_tradnl" sz="1200" b="0">
                <a:cs typeface="Arial" panose="020B0604020202020204" pitchFamily="34" charset="0"/>
              </a:rPr>
              <a:t>Embarque</a:t>
            </a:r>
          </a:p>
        </p:txBody>
      </p:sp>
      <p:sp>
        <p:nvSpPr>
          <p:cNvPr id="49161" name="Rectangle 30"/>
          <p:cNvSpPr>
            <a:spLocks noChangeArrowheads="1"/>
          </p:cNvSpPr>
          <p:nvPr/>
        </p:nvSpPr>
        <p:spPr bwMode="auto">
          <a:xfrm>
            <a:off x="7612063" y="5211763"/>
            <a:ext cx="1247775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s-ES_tradnl" sz="1200" b="0">
                <a:cs typeface="Arial" panose="020B0604020202020204" pitchFamily="34" charset="0"/>
              </a:rPr>
              <a:t>Desembarque</a:t>
            </a:r>
          </a:p>
        </p:txBody>
      </p:sp>
      <p:sp>
        <p:nvSpPr>
          <p:cNvPr id="49162" name="Rectangle 4"/>
          <p:cNvSpPr>
            <a:spLocks noChangeArrowheads="1"/>
          </p:cNvSpPr>
          <p:nvPr/>
        </p:nvSpPr>
        <p:spPr bwMode="auto">
          <a:xfrm>
            <a:off x="2559050" y="176213"/>
            <a:ext cx="573087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Tx/>
            </a:pPr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Movimentação de Cargas do Porto de Paranaguá – PR por tipo</a:t>
            </a:r>
          </a:p>
        </p:txBody>
      </p:sp>
      <p:sp>
        <p:nvSpPr>
          <p:cNvPr id="49163" name="McK Footnote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196850" y="6496050"/>
            <a:ext cx="902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585788" indent="-585788" defTabSz="912813">
              <a:buClr>
                <a:schemeClr val="tx2"/>
              </a:buClr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281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2813">
              <a:buClr>
                <a:schemeClr val="tx2"/>
              </a:buClr>
              <a:buFont typeface="Wingdings" panose="05000000000000000000" pitchFamily="2" charset="2"/>
              <a:buChar char="§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281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2813"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  <a:buClrTx/>
            </a:pPr>
            <a:r>
              <a:rPr lang="pt-BR" sz="1000">
                <a:cs typeface="Arial" panose="020B0604020202020204" pitchFamily="34" charset="0"/>
              </a:rPr>
              <a:t> 		</a:t>
            </a:r>
            <a:r>
              <a:rPr lang="pt-BR" sz="1000" b="0">
                <a:cs typeface="Arial" panose="020B0604020202020204" pitchFamily="34" charset="0"/>
              </a:rPr>
              <a:t>1) Inclui carga geral e contêineres</a:t>
            </a:r>
            <a:r>
              <a:rPr lang="pt-BR" sz="1000">
                <a:cs typeface="Arial" panose="020B0604020202020204" pitchFamily="34" charset="0"/>
              </a:rPr>
              <a:t> </a:t>
            </a:r>
            <a:r>
              <a:rPr lang="pt-BR" sz="1000" b="0">
                <a:cs typeface="Arial" panose="020B0604020202020204" pitchFamily="34" charset="0"/>
              </a:rPr>
              <a:t>		</a:t>
            </a:r>
          </a:p>
          <a:p>
            <a:pPr eaLnBrk="1" hangingPunct="1">
              <a:lnSpc>
                <a:spcPct val="95000"/>
              </a:lnSpc>
              <a:buClrTx/>
            </a:pPr>
            <a:r>
              <a:rPr lang="pt-BR" sz="1000" b="0">
                <a:cs typeface="Arial" panose="020B0604020202020204" pitchFamily="34" charset="0"/>
              </a:rPr>
              <a:t>	Fonte:	Antaq, APPA, análise Macrologistica</a:t>
            </a:r>
          </a:p>
        </p:txBody>
      </p:sp>
      <p:sp>
        <p:nvSpPr>
          <p:cNvPr id="49164" name="Rectangle 31"/>
          <p:cNvSpPr>
            <a:spLocks noChangeArrowheads="1"/>
          </p:cNvSpPr>
          <p:nvPr/>
        </p:nvSpPr>
        <p:spPr bwMode="auto">
          <a:xfrm>
            <a:off x="5075238" y="2921000"/>
            <a:ext cx="1252537" cy="153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334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buClrTx/>
            </a:pPr>
            <a:r>
              <a:rPr lang="pt-BR" sz="1000" b="0">
                <a:cs typeface="Arial" panose="020B0604020202020204" pitchFamily="34" charset="0"/>
              </a:rPr>
              <a:t>Contêineres</a:t>
            </a:r>
          </a:p>
        </p:txBody>
      </p:sp>
      <p:sp>
        <p:nvSpPr>
          <p:cNvPr id="49165" name="Rectangle 31"/>
          <p:cNvSpPr>
            <a:spLocks noChangeArrowheads="1"/>
          </p:cNvSpPr>
          <p:nvPr/>
        </p:nvSpPr>
        <p:spPr bwMode="auto">
          <a:xfrm>
            <a:off x="5092700" y="4000500"/>
            <a:ext cx="1252538" cy="153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334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buClrTx/>
            </a:pPr>
            <a:r>
              <a:rPr lang="pt-BR" sz="1000" b="0">
                <a:cs typeface="Arial" panose="020B0604020202020204" pitchFamily="34" charset="0"/>
              </a:rPr>
              <a:t>Farelo de Soja</a:t>
            </a:r>
          </a:p>
        </p:txBody>
      </p:sp>
      <p:sp>
        <p:nvSpPr>
          <p:cNvPr id="49166" name="Rectangle 31"/>
          <p:cNvSpPr>
            <a:spLocks noChangeArrowheads="1"/>
          </p:cNvSpPr>
          <p:nvPr/>
        </p:nvSpPr>
        <p:spPr bwMode="auto">
          <a:xfrm>
            <a:off x="5075238" y="3578225"/>
            <a:ext cx="1252537" cy="153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334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buClrTx/>
            </a:pPr>
            <a:r>
              <a:rPr lang="pt-BR" sz="1000" b="0">
                <a:cs typeface="Arial" panose="020B0604020202020204" pitchFamily="34" charset="0"/>
              </a:rPr>
              <a:t>Açúcar</a:t>
            </a:r>
          </a:p>
        </p:txBody>
      </p:sp>
      <p:sp>
        <p:nvSpPr>
          <p:cNvPr id="49167" name="Rectangle 17"/>
          <p:cNvSpPr>
            <a:spLocks noChangeArrowheads="1"/>
          </p:cNvSpPr>
          <p:nvPr/>
        </p:nvSpPr>
        <p:spPr bwMode="auto">
          <a:xfrm>
            <a:off x="533400" y="2216150"/>
            <a:ext cx="29845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334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buClrTx/>
            </a:pPr>
            <a:r>
              <a:rPr lang="pt-BR" sz="1200" b="0">
                <a:cs typeface="Arial" panose="020B0604020202020204" pitchFamily="34" charset="0"/>
              </a:rPr>
              <a:t>37,6</a:t>
            </a:r>
          </a:p>
        </p:txBody>
      </p:sp>
      <p:sp>
        <p:nvSpPr>
          <p:cNvPr id="49168" name="Rectangle 17"/>
          <p:cNvSpPr>
            <a:spLocks noChangeArrowheads="1"/>
          </p:cNvSpPr>
          <p:nvPr/>
        </p:nvSpPr>
        <p:spPr bwMode="auto">
          <a:xfrm>
            <a:off x="1263650" y="2211388"/>
            <a:ext cx="29845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334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buClrTx/>
            </a:pPr>
            <a:r>
              <a:rPr lang="pt-BR" sz="1200" b="0">
                <a:cs typeface="Arial" panose="020B0604020202020204" pitchFamily="34" charset="0"/>
              </a:rPr>
              <a:t>32,3</a:t>
            </a:r>
          </a:p>
        </p:txBody>
      </p:sp>
      <p:sp>
        <p:nvSpPr>
          <p:cNvPr id="49169" name="Rectangle 17"/>
          <p:cNvSpPr>
            <a:spLocks noChangeArrowheads="1"/>
          </p:cNvSpPr>
          <p:nvPr/>
        </p:nvSpPr>
        <p:spPr bwMode="auto">
          <a:xfrm>
            <a:off x="1993900" y="2216150"/>
            <a:ext cx="29845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334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buClrTx/>
            </a:pPr>
            <a:r>
              <a:rPr lang="pt-BR" sz="1200" b="0">
                <a:cs typeface="Arial" panose="020B0604020202020204" pitchFamily="34" charset="0"/>
              </a:rPr>
              <a:t>30,6</a:t>
            </a:r>
          </a:p>
        </p:txBody>
      </p:sp>
      <p:sp>
        <p:nvSpPr>
          <p:cNvPr id="49170" name="Rectangle 17"/>
          <p:cNvSpPr>
            <a:spLocks noChangeArrowheads="1"/>
          </p:cNvSpPr>
          <p:nvPr/>
        </p:nvSpPr>
        <p:spPr bwMode="auto">
          <a:xfrm>
            <a:off x="2714625" y="2211388"/>
            <a:ext cx="29845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334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buClrTx/>
            </a:pPr>
            <a:r>
              <a:rPr lang="pt-BR" sz="1200" b="0">
                <a:cs typeface="Arial" panose="020B0604020202020204" pitchFamily="34" charset="0"/>
              </a:rPr>
              <a:t>34,3</a:t>
            </a:r>
          </a:p>
        </p:txBody>
      </p:sp>
      <p:sp>
        <p:nvSpPr>
          <p:cNvPr id="49171" name="Rectangle 31"/>
          <p:cNvSpPr>
            <a:spLocks noChangeArrowheads="1"/>
          </p:cNvSpPr>
          <p:nvPr/>
        </p:nvSpPr>
        <p:spPr bwMode="auto">
          <a:xfrm>
            <a:off x="5078413" y="4600575"/>
            <a:ext cx="1252537" cy="153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334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buClrTx/>
            </a:pPr>
            <a:r>
              <a:rPr lang="pt-BR" sz="1000" b="0">
                <a:cs typeface="Arial" panose="020B0604020202020204" pitchFamily="34" charset="0"/>
              </a:rPr>
              <a:t>Soja em grãos</a:t>
            </a:r>
          </a:p>
        </p:txBody>
      </p:sp>
      <p:sp>
        <p:nvSpPr>
          <p:cNvPr id="49172" name="Rectangle 31"/>
          <p:cNvSpPr>
            <a:spLocks noChangeArrowheads="1"/>
          </p:cNvSpPr>
          <p:nvPr/>
        </p:nvSpPr>
        <p:spPr bwMode="auto">
          <a:xfrm>
            <a:off x="5083175" y="2633663"/>
            <a:ext cx="1252538" cy="153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334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buClrTx/>
            </a:pPr>
            <a:r>
              <a:rPr lang="pt-BR" sz="1000" b="0">
                <a:cs typeface="Arial" panose="020B0604020202020204" pitchFamily="34" charset="0"/>
              </a:rPr>
              <a:t>Açúcar em Sacas</a:t>
            </a:r>
          </a:p>
        </p:txBody>
      </p:sp>
      <p:sp>
        <p:nvSpPr>
          <p:cNvPr id="49173" name="Rectangle 31"/>
          <p:cNvSpPr>
            <a:spLocks noChangeArrowheads="1"/>
          </p:cNvSpPr>
          <p:nvPr/>
        </p:nvSpPr>
        <p:spPr bwMode="auto">
          <a:xfrm>
            <a:off x="5092700" y="2463800"/>
            <a:ext cx="1252538" cy="153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334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buClrTx/>
            </a:pPr>
            <a:r>
              <a:rPr lang="pt-BR" sz="1000" b="0">
                <a:cs typeface="Arial" panose="020B0604020202020204" pitchFamily="34" charset="0"/>
              </a:rPr>
              <a:t>Outros</a:t>
            </a:r>
          </a:p>
        </p:txBody>
      </p:sp>
      <p:sp>
        <p:nvSpPr>
          <p:cNvPr id="49174" name="Rectangle 31"/>
          <p:cNvSpPr>
            <a:spLocks noChangeArrowheads="1"/>
          </p:cNvSpPr>
          <p:nvPr/>
        </p:nvSpPr>
        <p:spPr bwMode="auto">
          <a:xfrm>
            <a:off x="8634413" y="3973513"/>
            <a:ext cx="1511300" cy="153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334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Tx/>
            </a:pPr>
            <a:r>
              <a:rPr lang="pt-BR" sz="1000" b="0">
                <a:cs typeface="Arial" panose="020B0604020202020204" pitchFamily="34" charset="0"/>
              </a:rPr>
              <a:t>Contêineres</a:t>
            </a:r>
          </a:p>
        </p:txBody>
      </p:sp>
      <p:sp>
        <p:nvSpPr>
          <p:cNvPr id="49175" name="Rectangle 31"/>
          <p:cNvSpPr>
            <a:spLocks noChangeArrowheads="1"/>
          </p:cNvSpPr>
          <p:nvPr/>
        </p:nvSpPr>
        <p:spPr bwMode="auto">
          <a:xfrm>
            <a:off x="8628063" y="4500563"/>
            <a:ext cx="1512887" cy="153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334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Tx/>
            </a:pPr>
            <a:r>
              <a:rPr lang="pt-BR" sz="1000" b="0">
                <a:cs typeface="Arial" panose="020B0604020202020204" pitchFamily="34" charset="0"/>
              </a:rPr>
              <a:t>Fertilizantes</a:t>
            </a:r>
          </a:p>
        </p:txBody>
      </p:sp>
      <p:sp>
        <p:nvSpPr>
          <p:cNvPr id="49176" name="Rectangle 31"/>
          <p:cNvSpPr>
            <a:spLocks noChangeArrowheads="1"/>
          </p:cNvSpPr>
          <p:nvPr/>
        </p:nvSpPr>
        <p:spPr bwMode="auto">
          <a:xfrm>
            <a:off x="8640763" y="3587750"/>
            <a:ext cx="1512887" cy="153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334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Tx/>
            </a:pPr>
            <a:r>
              <a:rPr lang="pt-BR" sz="1000" b="0">
                <a:cs typeface="Arial" panose="020B0604020202020204" pitchFamily="34" charset="0"/>
              </a:rPr>
              <a:t>Outros</a:t>
            </a:r>
          </a:p>
        </p:txBody>
      </p:sp>
      <p:sp>
        <p:nvSpPr>
          <p:cNvPr id="49177" name="Rectangle 31"/>
          <p:cNvSpPr>
            <a:spLocks noChangeArrowheads="1"/>
          </p:cNvSpPr>
          <p:nvPr/>
        </p:nvSpPr>
        <p:spPr bwMode="auto">
          <a:xfrm>
            <a:off x="8640763" y="3770313"/>
            <a:ext cx="1512887" cy="153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334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Tx/>
            </a:pPr>
            <a:r>
              <a:rPr lang="pt-BR" sz="1000" b="0">
                <a:cs typeface="Arial" panose="020B0604020202020204" pitchFamily="34" charset="0"/>
              </a:rPr>
              <a:t>Combustíveis</a:t>
            </a:r>
          </a:p>
        </p:txBody>
      </p:sp>
      <p:sp>
        <p:nvSpPr>
          <p:cNvPr id="49178" name="Oval 24"/>
          <p:cNvSpPr>
            <a:spLocks noChangeArrowheads="1"/>
          </p:cNvSpPr>
          <p:nvPr/>
        </p:nvSpPr>
        <p:spPr bwMode="auto">
          <a:xfrm>
            <a:off x="4211638" y="4014788"/>
            <a:ext cx="576262" cy="2159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/>
          <a:lstStyle>
            <a:lvl1pPr defTabSz="9334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cs typeface="Arial" panose="020B0604020202020204" pitchFamily="34" charset="0"/>
              </a:rPr>
              <a:t>1,3%</a:t>
            </a:r>
          </a:p>
        </p:txBody>
      </p:sp>
      <p:sp>
        <p:nvSpPr>
          <p:cNvPr id="49179" name="CaixaDeTexto 33"/>
          <p:cNvSpPr txBox="1">
            <a:spLocks noChangeArrowheads="1"/>
          </p:cNvSpPr>
          <p:nvPr/>
        </p:nvSpPr>
        <p:spPr bwMode="auto">
          <a:xfrm>
            <a:off x="6418263" y="2420938"/>
            <a:ext cx="5746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000" b="0">
                <a:cs typeface="Arial" panose="020B0604020202020204" pitchFamily="34" charset="0"/>
              </a:rPr>
              <a:t>9%</a:t>
            </a:r>
          </a:p>
        </p:txBody>
      </p:sp>
      <p:sp>
        <p:nvSpPr>
          <p:cNvPr id="49180" name="CaixaDeTexto 33"/>
          <p:cNvSpPr txBox="1">
            <a:spLocks noChangeArrowheads="1"/>
          </p:cNvSpPr>
          <p:nvPr/>
        </p:nvSpPr>
        <p:spPr bwMode="auto">
          <a:xfrm>
            <a:off x="7934325" y="3619500"/>
            <a:ext cx="57626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000" b="0">
                <a:cs typeface="Arial" panose="020B0604020202020204" pitchFamily="34" charset="0"/>
              </a:rPr>
              <a:t>8%</a:t>
            </a:r>
          </a:p>
        </p:txBody>
      </p:sp>
      <p:sp>
        <p:nvSpPr>
          <p:cNvPr id="49181" name="CaixaDeTexto 33"/>
          <p:cNvSpPr txBox="1">
            <a:spLocks noChangeArrowheads="1"/>
          </p:cNvSpPr>
          <p:nvPr/>
        </p:nvSpPr>
        <p:spPr bwMode="auto">
          <a:xfrm>
            <a:off x="7939088" y="4432300"/>
            <a:ext cx="576262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000" b="0">
                <a:cs typeface="Arial" panose="020B0604020202020204" pitchFamily="34" charset="0"/>
              </a:rPr>
              <a:t>61%</a:t>
            </a:r>
          </a:p>
        </p:txBody>
      </p:sp>
      <p:sp>
        <p:nvSpPr>
          <p:cNvPr id="49182" name="CaixaDeTexto 33"/>
          <p:cNvSpPr txBox="1">
            <a:spLocks noChangeArrowheads="1"/>
          </p:cNvSpPr>
          <p:nvPr/>
        </p:nvSpPr>
        <p:spPr bwMode="auto">
          <a:xfrm>
            <a:off x="7896225" y="3951288"/>
            <a:ext cx="6477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000" b="0">
                <a:cs typeface="Arial" panose="020B0604020202020204" pitchFamily="34" charset="0"/>
              </a:rPr>
              <a:t>20%</a:t>
            </a:r>
          </a:p>
        </p:txBody>
      </p:sp>
      <p:sp>
        <p:nvSpPr>
          <p:cNvPr id="49183" name="CaixaDeTexto 33"/>
          <p:cNvSpPr txBox="1">
            <a:spLocks noChangeArrowheads="1"/>
          </p:cNvSpPr>
          <p:nvPr/>
        </p:nvSpPr>
        <p:spPr bwMode="auto">
          <a:xfrm>
            <a:off x="6415088" y="2598738"/>
            <a:ext cx="576262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000" b="0">
                <a:cs typeface="Arial" panose="020B0604020202020204" pitchFamily="34" charset="0"/>
              </a:rPr>
              <a:t>5%</a:t>
            </a:r>
          </a:p>
        </p:txBody>
      </p:sp>
      <p:sp>
        <p:nvSpPr>
          <p:cNvPr id="49184" name="CaixaDeTexto 33"/>
          <p:cNvSpPr txBox="1">
            <a:spLocks noChangeArrowheads="1"/>
          </p:cNvSpPr>
          <p:nvPr/>
        </p:nvSpPr>
        <p:spPr bwMode="auto">
          <a:xfrm>
            <a:off x="6392863" y="2881313"/>
            <a:ext cx="576262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000" b="0">
                <a:cs typeface="Arial" panose="020B0604020202020204" pitchFamily="34" charset="0"/>
              </a:rPr>
              <a:t>16%</a:t>
            </a:r>
          </a:p>
        </p:txBody>
      </p:sp>
      <p:sp>
        <p:nvSpPr>
          <p:cNvPr id="49185" name="CaixaDeTexto 33"/>
          <p:cNvSpPr txBox="1">
            <a:spLocks noChangeArrowheads="1"/>
          </p:cNvSpPr>
          <p:nvPr/>
        </p:nvSpPr>
        <p:spPr bwMode="auto">
          <a:xfrm>
            <a:off x="6403975" y="4554538"/>
            <a:ext cx="5746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000" b="0">
                <a:cs typeface="Arial" panose="020B0604020202020204" pitchFamily="34" charset="0"/>
              </a:rPr>
              <a:t>30%</a:t>
            </a:r>
          </a:p>
        </p:txBody>
      </p:sp>
      <p:sp>
        <p:nvSpPr>
          <p:cNvPr id="49186" name="CaixaDeTexto 33"/>
          <p:cNvSpPr txBox="1">
            <a:spLocks noChangeArrowheads="1"/>
          </p:cNvSpPr>
          <p:nvPr/>
        </p:nvSpPr>
        <p:spPr bwMode="auto">
          <a:xfrm>
            <a:off x="6415088" y="3563938"/>
            <a:ext cx="576262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000" b="0">
                <a:cs typeface="Arial" panose="020B0604020202020204" pitchFamily="34" charset="0"/>
              </a:rPr>
              <a:t>13%</a:t>
            </a:r>
          </a:p>
        </p:txBody>
      </p:sp>
      <p:sp>
        <p:nvSpPr>
          <p:cNvPr id="49187" name="CaixaDeTexto 33"/>
          <p:cNvSpPr txBox="1">
            <a:spLocks noChangeArrowheads="1"/>
          </p:cNvSpPr>
          <p:nvPr/>
        </p:nvSpPr>
        <p:spPr bwMode="auto">
          <a:xfrm>
            <a:off x="6418263" y="3957638"/>
            <a:ext cx="5746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000" b="0">
                <a:cs typeface="Arial" panose="020B0604020202020204" pitchFamily="34" charset="0"/>
              </a:rPr>
              <a:t>16%</a:t>
            </a:r>
          </a:p>
        </p:txBody>
      </p:sp>
      <p:sp>
        <p:nvSpPr>
          <p:cNvPr id="49188" name="Rectangle 31"/>
          <p:cNvSpPr>
            <a:spLocks noChangeArrowheads="1"/>
          </p:cNvSpPr>
          <p:nvPr/>
        </p:nvSpPr>
        <p:spPr bwMode="auto">
          <a:xfrm>
            <a:off x="8643938" y="4143375"/>
            <a:ext cx="1511300" cy="153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334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Tx/>
            </a:pPr>
            <a:r>
              <a:rPr lang="pt-BR" sz="1000" b="0">
                <a:cs typeface="Arial" panose="020B0604020202020204" pitchFamily="34" charset="0"/>
              </a:rPr>
              <a:t>Sal 2%</a:t>
            </a:r>
          </a:p>
        </p:txBody>
      </p:sp>
      <p:sp>
        <p:nvSpPr>
          <p:cNvPr id="49189" name="CaixaDeTexto 33"/>
          <p:cNvSpPr txBox="1">
            <a:spLocks noChangeArrowheads="1"/>
          </p:cNvSpPr>
          <p:nvPr/>
        </p:nvSpPr>
        <p:spPr bwMode="auto">
          <a:xfrm>
            <a:off x="7939088" y="3748088"/>
            <a:ext cx="576262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000" b="0">
                <a:cs typeface="Arial" panose="020B0604020202020204" pitchFamily="34" charset="0"/>
              </a:rPr>
              <a:t>9%</a:t>
            </a:r>
          </a:p>
        </p:txBody>
      </p:sp>
      <p:sp>
        <p:nvSpPr>
          <p:cNvPr id="49190" name="Rectangle 17"/>
          <p:cNvSpPr>
            <a:spLocks noChangeArrowheads="1"/>
          </p:cNvSpPr>
          <p:nvPr/>
        </p:nvSpPr>
        <p:spPr bwMode="auto">
          <a:xfrm>
            <a:off x="6553200" y="1998663"/>
            <a:ext cx="29845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334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buClrTx/>
            </a:pPr>
            <a:r>
              <a:rPr lang="pt-BR" sz="1200" b="0">
                <a:cs typeface="Arial" panose="020B0604020202020204" pitchFamily="34" charset="0"/>
              </a:rPr>
              <a:t>24,6</a:t>
            </a:r>
          </a:p>
        </p:txBody>
      </p:sp>
      <p:sp>
        <p:nvSpPr>
          <p:cNvPr id="49191" name="Rectangle 17"/>
          <p:cNvSpPr>
            <a:spLocks noChangeArrowheads="1"/>
          </p:cNvSpPr>
          <p:nvPr/>
        </p:nvSpPr>
        <p:spPr bwMode="auto">
          <a:xfrm>
            <a:off x="8061325" y="3384550"/>
            <a:ext cx="29845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334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buClrTx/>
            </a:pPr>
            <a:r>
              <a:rPr lang="pt-BR" sz="1200" b="0">
                <a:cs typeface="Arial" panose="020B0604020202020204" pitchFamily="34" charset="0"/>
              </a:rPr>
              <a:t>12,8</a:t>
            </a:r>
          </a:p>
        </p:txBody>
      </p:sp>
      <p:sp>
        <p:nvSpPr>
          <p:cNvPr id="49192" name="Rectangle 31"/>
          <p:cNvSpPr>
            <a:spLocks noChangeArrowheads="1"/>
          </p:cNvSpPr>
          <p:nvPr/>
        </p:nvSpPr>
        <p:spPr bwMode="auto">
          <a:xfrm>
            <a:off x="5084763" y="3260725"/>
            <a:ext cx="1252537" cy="153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334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buClrTx/>
            </a:pPr>
            <a:r>
              <a:rPr lang="pt-BR" sz="1000" b="0">
                <a:cs typeface="Arial" panose="020B0604020202020204" pitchFamily="34" charset="0"/>
              </a:rPr>
              <a:t>Milho</a:t>
            </a:r>
          </a:p>
        </p:txBody>
      </p:sp>
      <p:sp>
        <p:nvSpPr>
          <p:cNvPr id="49193" name="Rectangle 17"/>
          <p:cNvSpPr>
            <a:spLocks noChangeArrowheads="1"/>
          </p:cNvSpPr>
          <p:nvPr/>
        </p:nvSpPr>
        <p:spPr bwMode="auto">
          <a:xfrm>
            <a:off x="3454400" y="2212975"/>
            <a:ext cx="296863" cy="185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334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buClrTx/>
            </a:pPr>
            <a:r>
              <a:rPr lang="pt-BR" sz="1200" b="0">
                <a:cs typeface="Arial" panose="020B0604020202020204" pitchFamily="34" charset="0"/>
              </a:rPr>
              <a:t>37,4</a:t>
            </a:r>
          </a:p>
        </p:txBody>
      </p:sp>
      <p:sp>
        <p:nvSpPr>
          <p:cNvPr id="49194" name="CaixaDeTexto 33"/>
          <p:cNvSpPr txBox="1">
            <a:spLocks noChangeArrowheads="1"/>
          </p:cNvSpPr>
          <p:nvPr/>
        </p:nvSpPr>
        <p:spPr bwMode="auto">
          <a:xfrm>
            <a:off x="6418263" y="3238500"/>
            <a:ext cx="576262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000" b="0">
                <a:cs typeface="Arial" panose="020B0604020202020204" pitchFamily="34" charset="0"/>
              </a:rPr>
              <a:t>11%</a:t>
            </a:r>
          </a:p>
        </p:txBody>
      </p:sp>
      <p:grpSp>
        <p:nvGrpSpPr>
          <p:cNvPr id="49195" name="Group 5"/>
          <p:cNvGrpSpPr>
            <a:grpSpLocks/>
          </p:cNvGrpSpPr>
          <p:nvPr/>
        </p:nvGrpSpPr>
        <p:grpSpPr bwMode="auto">
          <a:xfrm>
            <a:off x="8524875" y="177800"/>
            <a:ext cx="1333500" cy="557213"/>
            <a:chOff x="4943" y="108"/>
            <a:chExt cx="776" cy="351"/>
          </a:xfrm>
        </p:grpSpPr>
        <p:sp>
          <p:nvSpPr>
            <p:cNvPr id="49204" name="Rectangle 6"/>
            <p:cNvSpPr>
              <a:spLocks noChangeArrowheads="1"/>
            </p:cNvSpPr>
            <p:nvPr/>
          </p:nvSpPr>
          <p:spPr bwMode="auto">
            <a:xfrm>
              <a:off x="4943" y="108"/>
              <a:ext cx="177" cy="102"/>
            </a:xfrm>
            <a:prstGeom prst="rect">
              <a:avLst/>
            </a:prstGeom>
            <a:solidFill>
              <a:schemeClr val="accent1"/>
            </a:solidFill>
            <a:ln w="9525" algn="ctr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sz="1000" b="0">
                <a:cs typeface="Arial" panose="020B0604020202020204" pitchFamily="34" charset="0"/>
              </a:endParaRPr>
            </a:p>
          </p:txBody>
        </p:sp>
        <p:sp>
          <p:nvSpPr>
            <p:cNvPr id="49205" name="Rectangle 7"/>
            <p:cNvSpPr>
              <a:spLocks noChangeArrowheads="1"/>
            </p:cNvSpPr>
            <p:nvPr/>
          </p:nvSpPr>
          <p:spPr bwMode="auto">
            <a:xfrm>
              <a:off x="4943" y="237"/>
              <a:ext cx="177" cy="102"/>
            </a:xfrm>
            <a:prstGeom prst="rect">
              <a:avLst/>
            </a:prstGeom>
            <a:solidFill>
              <a:schemeClr val="accent2"/>
            </a:solidFill>
            <a:ln w="9525" algn="ctr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sz="1000" b="0">
                <a:cs typeface="Arial" panose="020B0604020202020204" pitchFamily="34" charset="0"/>
              </a:endParaRPr>
            </a:p>
          </p:txBody>
        </p:sp>
        <p:sp>
          <p:nvSpPr>
            <p:cNvPr id="49206" name="Rectangle 8"/>
            <p:cNvSpPr>
              <a:spLocks noChangeArrowheads="1"/>
            </p:cNvSpPr>
            <p:nvPr/>
          </p:nvSpPr>
          <p:spPr bwMode="auto">
            <a:xfrm>
              <a:off x="4943" y="356"/>
              <a:ext cx="177" cy="102"/>
            </a:xfrm>
            <a:prstGeom prst="rect">
              <a:avLst/>
            </a:prstGeom>
            <a:solidFill>
              <a:schemeClr val="hlink"/>
            </a:solidFill>
            <a:ln w="9525" algn="ctr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sz="1000" b="0">
                <a:cs typeface="Arial" panose="020B0604020202020204" pitchFamily="34" charset="0"/>
              </a:endParaRPr>
            </a:p>
          </p:txBody>
        </p:sp>
        <p:sp>
          <p:nvSpPr>
            <p:cNvPr id="49207" name="Rectangle 9"/>
            <p:cNvSpPr>
              <a:spLocks noChangeArrowheads="1"/>
            </p:cNvSpPr>
            <p:nvPr/>
          </p:nvSpPr>
          <p:spPr bwMode="auto">
            <a:xfrm>
              <a:off x="5164" y="108"/>
              <a:ext cx="519" cy="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marL="342900" indent="-34290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sz="1000" b="0">
                  <a:cs typeface="Arial" panose="020B0604020202020204" pitchFamily="34" charset="0"/>
                </a:rPr>
                <a:t>Granéis Sólidos</a:t>
              </a:r>
            </a:p>
          </p:txBody>
        </p:sp>
        <p:sp>
          <p:nvSpPr>
            <p:cNvPr id="49208" name="Rectangle 10"/>
            <p:cNvSpPr>
              <a:spLocks noChangeArrowheads="1"/>
            </p:cNvSpPr>
            <p:nvPr/>
          </p:nvSpPr>
          <p:spPr bwMode="auto">
            <a:xfrm>
              <a:off x="5164" y="236"/>
              <a:ext cx="555" cy="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sz="1000" b="0">
                  <a:cs typeface="Arial" panose="020B0604020202020204" pitchFamily="34" charset="0"/>
                </a:rPr>
                <a:t>Granéis Líquidos</a:t>
              </a:r>
            </a:p>
          </p:txBody>
        </p:sp>
        <p:sp>
          <p:nvSpPr>
            <p:cNvPr id="49209" name="Rectangle 11"/>
            <p:cNvSpPr>
              <a:spLocks noChangeArrowheads="1"/>
            </p:cNvSpPr>
            <p:nvPr/>
          </p:nvSpPr>
          <p:spPr bwMode="auto">
            <a:xfrm>
              <a:off x="5164" y="363"/>
              <a:ext cx="503" cy="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marL="342900" indent="-34290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sz="1000" b="0">
                  <a:cs typeface="Arial" panose="020B0604020202020204" pitchFamily="34" charset="0"/>
                </a:rPr>
                <a:t>Cargas Gerais</a:t>
              </a:r>
              <a:r>
                <a:rPr lang="pt-BR" sz="1000" b="0" baseline="30000">
                  <a:cs typeface="Arial" panose="020B0604020202020204" pitchFamily="34" charset="0"/>
                </a:rPr>
                <a:t>1</a:t>
              </a:r>
            </a:p>
          </p:txBody>
        </p:sp>
      </p:grpSp>
      <p:sp>
        <p:nvSpPr>
          <p:cNvPr id="49196" name="Rectangle 4"/>
          <p:cNvSpPr>
            <a:spLocks noChangeArrowheads="1"/>
          </p:cNvSpPr>
          <p:nvPr/>
        </p:nvSpPr>
        <p:spPr bwMode="auto">
          <a:xfrm>
            <a:off x="214313" y="962025"/>
            <a:ext cx="5321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s-ES_tradnl" b="0">
                <a:cs typeface="Arial" panose="020B0604020202020204" pitchFamily="34" charset="0"/>
              </a:rPr>
              <a:t> Milhões de tons</a:t>
            </a:r>
          </a:p>
        </p:txBody>
      </p:sp>
      <p:sp>
        <p:nvSpPr>
          <p:cNvPr id="69" name="Line 26"/>
          <p:cNvSpPr>
            <a:spLocks noChangeShapeType="1"/>
          </p:cNvSpPr>
          <p:nvPr/>
        </p:nvSpPr>
        <p:spPr bwMode="auto">
          <a:xfrm>
            <a:off x="271463" y="1552575"/>
            <a:ext cx="4681537" cy="1588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1" hangingPunct="1">
              <a:defRPr/>
            </a:pPr>
            <a:endParaRPr lang="pt-BR" sz="2000" b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Arial" charset="0"/>
            </a:endParaRPr>
          </a:p>
        </p:txBody>
      </p:sp>
      <p:sp>
        <p:nvSpPr>
          <p:cNvPr id="49198" name="Rectangle 27"/>
          <p:cNvSpPr>
            <a:spLocks noChangeArrowheads="1"/>
          </p:cNvSpPr>
          <p:nvPr/>
        </p:nvSpPr>
        <p:spPr bwMode="auto">
          <a:xfrm>
            <a:off x="271463" y="1265238"/>
            <a:ext cx="4681537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>
                <a:solidFill>
                  <a:schemeClr val="tx2"/>
                </a:solidFill>
                <a:cs typeface="Arial" panose="020B0604020202020204" pitchFamily="34" charset="0"/>
              </a:rPr>
              <a:t>Evolução da Movimentação por Tipo de Carga</a:t>
            </a:r>
          </a:p>
        </p:txBody>
      </p:sp>
      <p:sp>
        <p:nvSpPr>
          <p:cNvPr id="71" name="Line 39"/>
          <p:cNvSpPr>
            <a:spLocks noChangeShapeType="1"/>
          </p:cNvSpPr>
          <p:nvPr/>
        </p:nvSpPr>
        <p:spPr bwMode="auto">
          <a:xfrm>
            <a:off x="5186363" y="1552575"/>
            <a:ext cx="4681537" cy="1588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1" hangingPunct="1">
              <a:defRPr/>
            </a:pPr>
            <a:endParaRPr lang="pt-BR" sz="2000" b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Arial" charset="0"/>
            </a:endParaRPr>
          </a:p>
        </p:txBody>
      </p:sp>
      <p:sp>
        <p:nvSpPr>
          <p:cNvPr id="49200" name="Rectangle 40"/>
          <p:cNvSpPr>
            <a:spLocks noChangeArrowheads="1"/>
          </p:cNvSpPr>
          <p:nvPr/>
        </p:nvSpPr>
        <p:spPr bwMode="auto">
          <a:xfrm>
            <a:off x="5186363" y="1265238"/>
            <a:ext cx="4427537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>
                <a:solidFill>
                  <a:schemeClr val="tx2"/>
                </a:solidFill>
                <a:cs typeface="Arial" panose="020B0604020202020204" pitchFamily="34" charset="0"/>
              </a:rPr>
              <a:t>Movimentação por Produto e Fluxo - 2011</a:t>
            </a:r>
          </a:p>
        </p:txBody>
      </p:sp>
      <p:sp>
        <p:nvSpPr>
          <p:cNvPr id="49201" name="Rectangle 20"/>
          <p:cNvSpPr>
            <a:spLocks noChangeArrowheads="1"/>
          </p:cNvSpPr>
          <p:nvPr/>
        </p:nvSpPr>
        <p:spPr bwMode="auto">
          <a:xfrm>
            <a:off x="3810000" y="1703388"/>
            <a:ext cx="13144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342900" indent="-342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300">
                <a:cs typeface="Arial" panose="020B0604020202020204" pitchFamily="34" charset="0"/>
              </a:rPr>
              <a:t>TACC </a:t>
            </a:r>
          </a:p>
          <a:p>
            <a:pPr algn="ctr" eaLnBrk="1" hangingPunct="1"/>
            <a:r>
              <a:rPr lang="pt-BR" sz="1300">
                <a:cs typeface="Arial" panose="020B0604020202020204" pitchFamily="34" charset="0"/>
              </a:rPr>
              <a:t>(07-11)</a:t>
            </a:r>
          </a:p>
        </p:txBody>
      </p:sp>
      <p:sp>
        <p:nvSpPr>
          <p:cNvPr id="49202" name="AutoShape 57"/>
          <p:cNvSpPr>
            <a:spLocks noChangeArrowheads="1"/>
          </p:cNvSpPr>
          <p:nvPr/>
        </p:nvSpPr>
        <p:spPr bwMode="auto">
          <a:xfrm>
            <a:off x="266700" y="6021388"/>
            <a:ext cx="9450388" cy="434975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 algn="ctr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/>
          </a:p>
        </p:txBody>
      </p:sp>
      <p:sp>
        <p:nvSpPr>
          <p:cNvPr id="49203" name="AutoShape 5"/>
          <p:cNvSpPr>
            <a:spLocks noChangeArrowheads="1"/>
          </p:cNvSpPr>
          <p:nvPr/>
        </p:nvSpPr>
        <p:spPr bwMode="auto">
          <a:xfrm>
            <a:off x="295275" y="6083300"/>
            <a:ext cx="9312275" cy="238125"/>
          </a:xfrm>
          <a:prstGeom prst="roundRect">
            <a:avLst>
              <a:gd name="adj" fmla="val 16231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400">
                <a:cs typeface="Arial" panose="020B0604020202020204" pitchFamily="34" charset="0"/>
              </a:rPr>
              <a:t>... e levantamos o histórico de movimentação por tipo de produto</a:t>
            </a:r>
          </a:p>
        </p:txBody>
      </p:sp>
    </p:spTree>
    <p:extLst>
      <p:ext uri="{BB962C8B-B14F-4D97-AF65-F5344CB8AC3E}">
        <p14:creationId xmlns:p14="http://schemas.microsoft.com/office/powerpoint/2010/main" val="29487448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Rectangle 4"/>
          <p:cNvSpPr>
            <a:spLocks noChangeArrowheads="1"/>
          </p:cNvSpPr>
          <p:nvPr/>
        </p:nvSpPr>
        <p:spPr bwMode="auto">
          <a:xfrm>
            <a:off x="4746625" y="1368425"/>
            <a:ext cx="5132388" cy="3571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marL="342900" indent="-342900" defTabSz="860425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146050" indent="-144463" defTabSz="860425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355600" indent="-177800" defTabSz="860425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0425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0425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0425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0425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0425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0425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eaLnBrk="1" hangingPunct="1">
              <a:lnSpc>
                <a:spcPct val="130000"/>
              </a:lnSpc>
            </a:pPr>
            <a:r>
              <a:rPr lang="pt-BR" sz="1200" b="0">
                <a:cs typeface="Arial" panose="020B0604020202020204" pitchFamily="34" charset="0"/>
              </a:rPr>
              <a:t>O Aeroporto Internacional Presidente Juscelino Kubistchek se localiza no município de Brasília-DF e é administrado pelo consórcio Inframerica Aeroportos, composta pelas empresas: Infravix Participações S.A. e Corporacion America S.A.</a:t>
            </a:r>
          </a:p>
          <a:p>
            <a:pPr lvl="1" eaLnBrk="1" hangingPunct="1">
              <a:lnSpc>
                <a:spcPct val="130000"/>
              </a:lnSpc>
            </a:pPr>
            <a:r>
              <a:rPr lang="pt-BR" sz="1200" b="0">
                <a:cs typeface="Arial" panose="020B0604020202020204" pitchFamily="34" charset="0"/>
              </a:rPr>
              <a:t>Características:</a:t>
            </a:r>
          </a:p>
          <a:p>
            <a:pPr lvl="2" eaLnBrk="1" hangingPunct="1">
              <a:lnSpc>
                <a:spcPct val="130000"/>
              </a:lnSpc>
              <a:buSzPct val="70000"/>
            </a:pPr>
            <a:r>
              <a:rPr lang="pt-BR" sz="1200" b="0">
                <a:cs typeface="Arial" panose="020B0604020202020204" pitchFamily="34" charset="0"/>
              </a:rPr>
              <a:t>Área total: 28,9 milhões m²</a:t>
            </a:r>
          </a:p>
          <a:p>
            <a:pPr lvl="2" eaLnBrk="1" hangingPunct="1">
              <a:lnSpc>
                <a:spcPct val="130000"/>
              </a:lnSpc>
              <a:buSzPct val="70000"/>
            </a:pPr>
            <a:r>
              <a:rPr lang="pt-BR" sz="1200" b="0">
                <a:cs typeface="Arial" panose="020B0604020202020204" pitchFamily="34" charset="0"/>
              </a:rPr>
              <a:t>Comprimento de pista: 3.200 metros e 3.300 metros. </a:t>
            </a:r>
          </a:p>
          <a:p>
            <a:pPr lvl="2" eaLnBrk="1" hangingPunct="1">
              <a:lnSpc>
                <a:spcPct val="130000"/>
              </a:lnSpc>
              <a:buSzPct val="70000"/>
            </a:pPr>
            <a:r>
              <a:rPr lang="pt-BR" sz="1200" b="0">
                <a:cs typeface="Arial" panose="020B0604020202020204" pitchFamily="34" charset="0"/>
              </a:rPr>
              <a:t>Estacionamento de aeronaves: 13 Hangares – 59.600 m²</a:t>
            </a:r>
          </a:p>
          <a:p>
            <a:pPr lvl="1" eaLnBrk="1" hangingPunct="1">
              <a:lnSpc>
                <a:spcPct val="130000"/>
              </a:lnSpc>
            </a:pPr>
            <a:r>
              <a:rPr lang="pt-BR" sz="1200" b="0">
                <a:cs typeface="Arial" panose="020B0604020202020204" pitchFamily="34" charset="0"/>
              </a:rPr>
              <a:t>O aeroporto é capaz de atender aeronaves até o tipo B777-300</a:t>
            </a:r>
          </a:p>
          <a:p>
            <a:pPr lvl="1" eaLnBrk="1" hangingPunct="1">
              <a:lnSpc>
                <a:spcPct val="130000"/>
              </a:lnSpc>
            </a:pPr>
            <a:r>
              <a:rPr lang="pt-BR" sz="1200" b="0">
                <a:cs typeface="Arial" panose="020B0604020202020204" pitchFamily="34" charset="0"/>
              </a:rPr>
              <a:t>As principais companhias aéreas de passageiros que operam são:  Avianca, Azul, Delta Airlines, Gol, TACA Peru, Tam e Tap, além das empresas cargueiras RIO Linhas Aéreas e Total Cargo</a:t>
            </a:r>
          </a:p>
          <a:p>
            <a:pPr lvl="1" eaLnBrk="1" hangingPunct="1">
              <a:lnSpc>
                <a:spcPct val="130000"/>
              </a:lnSpc>
            </a:pPr>
            <a:r>
              <a:rPr lang="pt-BR" sz="1200" b="0">
                <a:cs typeface="Arial" panose="020B0604020202020204" pitchFamily="34" charset="0"/>
              </a:rPr>
              <a:t>Principais cargas movimentadas: eletroeletrônicos, peças de reposição para indústria e consumo de bordo</a:t>
            </a:r>
          </a:p>
          <a:p>
            <a:pPr lvl="1" eaLnBrk="1" hangingPunct="1">
              <a:lnSpc>
                <a:spcPct val="130000"/>
              </a:lnSpc>
            </a:pPr>
            <a:r>
              <a:rPr lang="pt-BR" sz="1200" b="0">
                <a:cs typeface="Arial" panose="020B0604020202020204" pitchFamily="34" charset="0"/>
              </a:rPr>
              <a:t>A sua área total inclui:</a:t>
            </a:r>
          </a:p>
        </p:txBody>
      </p:sp>
      <p:sp>
        <p:nvSpPr>
          <p:cNvPr id="51203" name="Rectangle 5"/>
          <p:cNvSpPr>
            <a:spLocks noChangeArrowheads="1"/>
          </p:cNvSpPr>
          <p:nvPr/>
        </p:nvSpPr>
        <p:spPr bwMode="auto">
          <a:xfrm>
            <a:off x="2574925" y="171450"/>
            <a:ext cx="6902450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Tx/>
            </a:pPr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Perfil do Aeroporto Internacional Pres. Juscelino Kubistchek (SBBR) em Brasília - DF</a:t>
            </a:r>
          </a:p>
        </p:txBody>
      </p:sp>
      <p:grpSp>
        <p:nvGrpSpPr>
          <p:cNvPr id="51204" name="Group 5"/>
          <p:cNvGrpSpPr>
            <a:grpSpLocks/>
          </p:cNvGrpSpPr>
          <p:nvPr/>
        </p:nvGrpSpPr>
        <p:grpSpPr bwMode="auto">
          <a:xfrm>
            <a:off x="271463" y="1055688"/>
            <a:ext cx="9442450" cy="274637"/>
            <a:chOff x="171" y="763"/>
            <a:chExt cx="5948" cy="173"/>
          </a:xfrm>
        </p:grpSpPr>
        <p:sp>
          <p:nvSpPr>
            <p:cNvPr id="51229" name="Rectangle 8"/>
            <p:cNvSpPr>
              <a:spLocks noChangeArrowheads="1"/>
            </p:cNvSpPr>
            <p:nvPr/>
          </p:nvSpPr>
          <p:spPr bwMode="auto">
            <a:xfrm>
              <a:off x="179" y="763"/>
              <a:ext cx="2469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>
                  <a:solidFill>
                    <a:schemeClr val="tx2"/>
                  </a:solidFill>
                  <a:cs typeface="Arial" panose="020B0604020202020204" pitchFamily="34" charset="0"/>
                </a:rPr>
                <a:t>Foto de satélite do aeroporto</a:t>
              </a:r>
            </a:p>
          </p:txBody>
        </p:sp>
        <p:sp>
          <p:nvSpPr>
            <p:cNvPr id="51230" name="Line 9"/>
            <p:cNvSpPr>
              <a:spLocks noChangeShapeType="1"/>
            </p:cNvSpPr>
            <p:nvPr/>
          </p:nvSpPr>
          <p:spPr bwMode="auto">
            <a:xfrm>
              <a:off x="2924" y="935"/>
              <a:ext cx="3195" cy="1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1" name="Rectangle 10"/>
            <p:cNvSpPr>
              <a:spLocks noChangeArrowheads="1"/>
            </p:cNvSpPr>
            <p:nvPr/>
          </p:nvSpPr>
          <p:spPr bwMode="auto">
            <a:xfrm>
              <a:off x="2973" y="773"/>
              <a:ext cx="2788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>
                  <a:solidFill>
                    <a:schemeClr val="tx2"/>
                  </a:solidFill>
                  <a:cs typeface="Arial" panose="020B0604020202020204" pitchFamily="34" charset="0"/>
                </a:rPr>
                <a:t>Características gerais</a:t>
              </a:r>
            </a:p>
          </p:txBody>
        </p:sp>
        <p:sp>
          <p:nvSpPr>
            <p:cNvPr id="51232" name="Line 33"/>
            <p:cNvSpPr>
              <a:spLocks noChangeShapeType="1"/>
            </p:cNvSpPr>
            <p:nvPr/>
          </p:nvSpPr>
          <p:spPr bwMode="auto">
            <a:xfrm>
              <a:off x="171" y="935"/>
              <a:ext cx="2703" cy="0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1205" name="Rectangle 3"/>
          <p:cNvSpPr>
            <a:spLocks noChangeArrowheads="1"/>
          </p:cNvSpPr>
          <p:nvPr/>
        </p:nvSpPr>
        <p:spPr bwMode="auto">
          <a:xfrm>
            <a:off x="217488" y="6618288"/>
            <a:ext cx="9359900" cy="146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585788" indent="-585788" defTabSz="912813">
              <a:buClr>
                <a:schemeClr val="tx2"/>
              </a:buClr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281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2813">
              <a:buClr>
                <a:schemeClr val="tx2"/>
              </a:buClr>
              <a:buFont typeface="Wingdings" panose="05000000000000000000" pitchFamily="2" charset="2"/>
              <a:buChar char="§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281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2813"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  <a:buClrTx/>
            </a:pPr>
            <a:r>
              <a:rPr lang="en-US" sz="1000" b="0">
                <a:cs typeface="Arial" panose="020B0604020202020204" pitchFamily="34" charset="0"/>
              </a:rPr>
              <a:t>	Fonte:	INFRAERO, ANAC, a</a:t>
            </a:r>
            <a:r>
              <a:rPr lang="pt-BR" sz="1000" b="0">
                <a:cs typeface="Arial" panose="020B0604020202020204" pitchFamily="34" charset="0"/>
              </a:rPr>
              <a:t>nálise Macrologística.</a:t>
            </a:r>
            <a:endParaRPr lang="en-US" sz="1000" b="0">
              <a:cs typeface="Arial" panose="020B0604020202020204" pitchFamily="34" charset="0"/>
            </a:endParaRPr>
          </a:p>
        </p:txBody>
      </p:sp>
      <p:sp>
        <p:nvSpPr>
          <p:cNvPr id="51206" name="Oval 341"/>
          <p:cNvSpPr>
            <a:spLocks noChangeAspect="1" noChangeArrowheads="1"/>
          </p:cNvSpPr>
          <p:nvPr/>
        </p:nvSpPr>
        <p:spPr bwMode="auto">
          <a:xfrm>
            <a:off x="9509125" y="184150"/>
            <a:ext cx="333375" cy="293688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600">
                <a:solidFill>
                  <a:srgbClr val="FFFFCC"/>
                </a:solidFill>
                <a:cs typeface="Arial" panose="020B0604020202020204" pitchFamily="34" charset="0"/>
              </a:rPr>
              <a:t>1</a:t>
            </a:r>
          </a:p>
        </p:txBody>
      </p:sp>
      <p:sp>
        <p:nvSpPr>
          <p:cNvPr id="51207" name="AutoShape 47"/>
          <p:cNvSpPr>
            <a:spLocks noChangeArrowheads="1"/>
          </p:cNvSpPr>
          <p:nvPr/>
        </p:nvSpPr>
        <p:spPr bwMode="auto">
          <a:xfrm rot="10800000">
            <a:off x="3062288" y="5600700"/>
            <a:ext cx="3313112" cy="179388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sz="1400" b="0">
              <a:cs typeface="Arial" panose="020B0604020202020204" pitchFamily="34" charset="0"/>
            </a:endParaRPr>
          </a:p>
        </p:txBody>
      </p:sp>
      <p:pic>
        <p:nvPicPr>
          <p:cNvPr id="51208" name="Imagem 4" descr="Recorte de Tela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4325" y="1420813"/>
            <a:ext cx="4248150" cy="3765550"/>
          </a:xfrm>
          <a:prstGeom prst="rect">
            <a:avLst/>
          </a:prstGeom>
          <a:noFill/>
          <a:ln w="9525">
            <a:solidFill>
              <a:srgbClr val="62E2F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19" name="Group 13"/>
          <p:cNvGraphicFramePr>
            <a:graphicFrameLocks noGrp="1"/>
          </p:cNvGraphicFramePr>
          <p:nvPr/>
        </p:nvGraphicFramePr>
        <p:xfrm>
          <a:off x="6548438" y="4676775"/>
          <a:ext cx="3114675" cy="1128712"/>
        </p:xfrm>
        <a:graphic>
          <a:graphicData uri="http://schemas.openxmlformats.org/drawingml/2006/table">
            <a:tbl>
              <a:tblPr/>
              <a:tblGrid>
                <a:gridCol w="923911"/>
                <a:gridCol w="885157"/>
                <a:gridCol w="1305607"/>
              </a:tblGrid>
              <a:tr h="396637"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TECA</a:t>
                      </a:r>
                    </a:p>
                  </a:txBody>
                  <a:tcPr marL="91430" marR="91430" marT="45707" marB="45707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Nr.</a:t>
                      </a:r>
                    </a:p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Terminais</a:t>
                      </a:r>
                    </a:p>
                  </a:txBody>
                  <a:tcPr marL="91430" marR="91430" marT="45707" marB="4570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Armazenagem</a:t>
                      </a:r>
                    </a:p>
                  </a:txBody>
                  <a:tcPr marL="91430" marR="91430" marT="45707" marB="4570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44025"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Importação</a:t>
                      </a:r>
                    </a:p>
                  </a:txBody>
                  <a:tcPr marL="91430" marR="91430" marT="45707" marB="45707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4</a:t>
                      </a:r>
                    </a:p>
                  </a:txBody>
                  <a:tcPr marL="91430" marR="91430" marT="45707" marB="4570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+mn-cs"/>
                        </a:rPr>
                        <a:t>4.789 m²</a:t>
                      </a:r>
                    </a:p>
                  </a:txBody>
                  <a:tcPr marL="91430" marR="91430" marT="45707" marB="4570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44025"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Exportação</a:t>
                      </a:r>
                    </a:p>
                  </a:txBody>
                  <a:tcPr marL="91430" marR="91430" marT="45707" marB="45707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91430" marR="91430" marT="45654" marB="45654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+mn-cs"/>
                      </a:endParaRPr>
                    </a:p>
                  </a:txBody>
                  <a:tcPr marL="91430" marR="91430" marT="45654" marB="45654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44025"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Doméstico</a:t>
                      </a:r>
                    </a:p>
                  </a:txBody>
                  <a:tcPr marL="91430" marR="91430" marT="45707" marB="45707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91430" marR="91430" marT="45654" marB="45654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+mn-cs"/>
                      </a:endParaRPr>
                    </a:p>
                  </a:txBody>
                  <a:tcPr marL="91430" marR="91430" marT="45654" marB="45654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51227" name="AutoShape 32"/>
          <p:cNvSpPr>
            <a:spLocks noChangeArrowheads="1"/>
          </p:cNvSpPr>
          <p:nvPr/>
        </p:nvSpPr>
        <p:spPr bwMode="auto">
          <a:xfrm>
            <a:off x="266700" y="6096000"/>
            <a:ext cx="9450388" cy="466725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 algn="ctr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/>
          </a:p>
        </p:txBody>
      </p:sp>
      <p:sp>
        <p:nvSpPr>
          <p:cNvPr id="51228" name="AutoShape 27"/>
          <p:cNvSpPr>
            <a:spLocks noChangeArrowheads="1"/>
          </p:cNvSpPr>
          <p:nvPr/>
        </p:nvSpPr>
        <p:spPr bwMode="auto">
          <a:xfrm>
            <a:off x="493713" y="6080125"/>
            <a:ext cx="8362950" cy="473075"/>
          </a:xfrm>
          <a:prstGeom prst="roundRect">
            <a:avLst>
              <a:gd name="adj" fmla="val 16231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400">
                <a:cs typeface="Arial" panose="020B0604020202020204" pitchFamily="34" charset="0"/>
              </a:rPr>
              <a:t>Este mesmo levantamento foi feito também com os principais aeroportos caracterizando-se a situação atual dos mesmos...</a:t>
            </a:r>
          </a:p>
        </p:txBody>
      </p:sp>
    </p:spTree>
    <p:extLst>
      <p:ext uri="{BB962C8B-B14F-4D97-AF65-F5344CB8AC3E}">
        <p14:creationId xmlns:p14="http://schemas.microsoft.com/office/powerpoint/2010/main" val="39789289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250" name="Group 117"/>
          <p:cNvGrpSpPr>
            <a:grpSpLocks noChangeAspect="1"/>
          </p:cNvGrpSpPr>
          <p:nvPr/>
        </p:nvGrpSpPr>
        <p:grpSpPr bwMode="auto">
          <a:xfrm>
            <a:off x="5835650" y="1787525"/>
            <a:ext cx="3265488" cy="3573463"/>
            <a:chOff x="1735" y="626"/>
            <a:chExt cx="2790" cy="3054"/>
          </a:xfrm>
        </p:grpSpPr>
        <p:sp>
          <p:nvSpPr>
            <p:cNvPr id="53304" name="Freeform 120"/>
            <p:cNvSpPr>
              <a:spLocks/>
            </p:cNvSpPr>
            <p:nvPr/>
          </p:nvSpPr>
          <p:spPr bwMode="auto">
            <a:xfrm>
              <a:off x="2346" y="2414"/>
              <a:ext cx="1249" cy="1266"/>
            </a:xfrm>
            <a:custGeom>
              <a:avLst/>
              <a:gdLst>
                <a:gd name="T0" fmla="*/ 1224 w 1249"/>
                <a:gd name="T1" fmla="*/ 580 h 1266"/>
                <a:gd name="T2" fmla="*/ 1095 w 1249"/>
                <a:gd name="T3" fmla="*/ 725 h 1266"/>
                <a:gd name="T4" fmla="*/ 1036 w 1249"/>
                <a:gd name="T5" fmla="*/ 838 h 1266"/>
                <a:gd name="T6" fmla="*/ 923 w 1249"/>
                <a:gd name="T7" fmla="*/ 956 h 1266"/>
                <a:gd name="T8" fmla="*/ 764 w 1249"/>
                <a:gd name="T9" fmla="*/ 1067 h 1266"/>
                <a:gd name="T10" fmla="*/ 676 w 1249"/>
                <a:gd name="T11" fmla="*/ 1219 h 1266"/>
                <a:gd name="T12" fmla="*/ 600 w 1249"/>
                <a:gd name="T13" fmla="*/ 1229 h 1266"/>
                <a:gd name="T14" fmla="*/ 539 w 1249"/>
                <a:gd name="T15" fmla="*/ 1234 h 1266"/>
                <a:gd name="T16" fmla="*/ 476 w 1249"/>
                <a:gd name="T17" fmla="*/ 1246 h 1266"/>
                <a:gd name="T18" fmla="*/ 443 w 1249"/>
                <a:gd name="T19" fmla="*/ 1182 h 1266"/>
                <a:gd name="T20" fmla="*/ 435 w 1249"/>
                <a:gd name="T21" fmla="*/ 1097 h 1266"/>
                <a:gd name="T22" fmla="*/ 420 w 1249"/>
                <a:gd name="T23" fmla="*/ 1026 h 1266"/>
                <a:gd name="T24" fmla="*/ 398 w 1249"/>
                <a:gd name="T25" fmla="*/ 952 h 1266"/>
                <a:gd name="T26" fmla="*/ 343 w 1249"/>
                <a:gd name="T27" fmla="*/ 929 h 1266"/>
                <a:gd name="T28" fmla="*/ 308 w 1249"/>
                <a:gd name="T29" fmla="*/ 917 h 1266"/>
                <a:gd name="T30" fmla="*/ 287 w 1249"/>
                <a:gd name="T31" fmla="*/ 893 h 1266"/>
                <a:gd name="T32" fmla="*/ 258 w 1249"/>
                <a:gd name="T33" fmla="*/ 922 h 1266"/>
                <a:gd name="T34" fmla="*/ 236 w 1249"/>
                <a:gd name="T35" fmla="*/ 922 h 1266"/>
                <a:gd name="T36" fmla="*/ 204 w 1249"/>
                <a:gd name="T37" fmla="*/ 923 h 1266"/>
                <a:gd name="T38" fmla="*/ 161 w 1249"/>
                <a:gd name="T39" fmla="*/ 917 h 1266"/>
                <a:gd name="T40" fmla="*/ 132 w 1249"/>
                <a:gd name="T41" fmla="*/ 918 h 1266"/>
                <a:gd name="T42" fmla="*/ 95 w 1249"/>
                <a:gd name="T43" fmla="*/ 902 h 1266"/>
                <a:gd name="T44" fmla="*/ 48 w 1249"/>
                <a:gd name="T45" fmla="*/ 899 h 1266"/>
                <a:gd name="T46" fmla="*/ 38 w 1249"/>
                <a:gd name="T47" fmla="*/ 832 h 1266"/>
                <a:gd name="T48" fmla="*/ 53 w 1249"/>
                <a:gd name="T49" fmla="*/ 711 h 1266"/>
                <a:gd name="T50" fmla="*/ 40 w 1249"/>
                <a:gd name="T51" fmla="*/ 631 h 1266"/>
                <a:gd name="T52" fmla="*/ 5 w 1249"/>
                <a:gd name="T53" fmla="*/ 548 h 1266"/>
                <a:gd name="T54" fmla="*/ 125 w 1249"/>
                <a:gd name="T55" fmla="*/ 186 h 1266"/>
                <a:gd name="T56" fmla="*/ 81 w 1249"/>
                <a:gd name="T57" fmla="*/ 61 h 1266"/>
                <a:gd name="T58" fmla="*/ 103 w 1249"/>
                <a:gd name="T59" fmla="*/ 106 h 1266"/>
                <a:gd name="T60" fmla="*/ 154 w 1249"/>
                <a:gd name="T61" fmla="*/ 115 h 1266"/>
                <a:gd name="T62" fmla="*/ 203 w 1249"/>
                <a:gd name="T63" fmla="*/ 93 h 1266"/>
                <a:gd name="T64" fmla="*/ 238 w 1249"/>
                <a:gd name="T65" fmla="*/ 49 h 1266"/>
                <a:gd name="T66" fmla="*/ 270 w 1249"/>
                <a:gd name="T67" fmla="*/ 27 h 1266"/>
                <a:gd name="T68" fmla="*/ 307 w 1249"/>
                <a:gd name="T69" fmla="*/ 28 h 1266"/>
                <a:gd name="T70" fmla="*/ 344 w 1249"/>
                <a:gd name="T71" fmla="*/ 11 h 1266"/>
                <a:gd name="T72" fmla="*/ 383 w 1249"/>
                <a:gd name="T73" fmla="*/ 8 h 1266"/>
                <a:gd name="T74" fmla="*/ 410 w 1249"/>
                <a:gd name="T75" fmla="*/ 21 h 1266"/>
                <a:gd name="T76" fmla="*/ 446 w 1249"/>
                <a:gd name="T77" fmla="*/ 33 h 1266"/>
                <a:gd name="T78" fmla="*/ 470 w 1249"/>
                <a:gd name="T79" fmla="*/ 60 h 1266"/>
                <a:gd name="T80" fmla="*/ 507 w 1249"/>
                <a:gd name="T81" fmla="*/ 73 h 1266"/>
                <a:gd name="T82" fmla="*/ 527 w 1249"/>
                <a:gd name="T83" fmla="*/ 90 h 1266"/>
                <a:gd name="T84" fmla="*/ 559 w 1249"/>
                <a:gd name="T85" fmla="*/ 89 h 1266"/>
                <a:gd name="T86" fmla="*/ 601 w 1249"/>
                <a:gd name="T87" fmla="*/ 72 h 1266"/>
                <a:gd name="T88" fmla="*/ 642 w 1249"/>
                <a:gd name="T89" fmla="*/ 64 h 1266"/>
                <a:gd name="T90" fmla="*/ 665 w 1249"/>
                <a:gd name="T91" fmla="*/ 92 h 1266"/>
                <a:gd name="T92" fmla="*/ 699 w 1249"/>
                <a:gd name="T93" fmla="*/ 89 h 1266"/>
                <a:gd name="T94" fmla="*/ 723 w 1249"/>
                <a:gd name="T95" fmla="*/ 72 h 1266"/>
                <a:gd name="T96" fmla="*/ 775 w 1249"/>
                <a:gd name="T97" fmla="*/ 28 h 1266"/>
                <a:gd name="T98" fmla="*/ 748 w 1249"/>
                <a:gd name="T99" fmla="*/ 123 h 1266"/>
                <a:gd name="T100" fmla="*/ 747 w 1249"/>
                <a:gd name="T101" fmla="*/ 146 h 1266"/>
                <a:gd name="T102" fmla="*/ 774 w 1249"/>
                <a:gd name="T103" fmla="*/ 163 h 1266"/>
                <a:gd name="T104" fmla="*/ 805 w 1249"/>
                <a:gd name="T105" fmla="*/ 166 h 1266"/>
                <a:gd name="T106" fmla="*/ 834 w 1249"/>
                <a:gd name="T107" fmla="*/ 166 h 1266"/>
                <a:gd name="T108" fmla="*/ 897 w 1249"/>
                <a:gd name="T109" fmla="*/ 232 h 1266"/>
                <a:gd name="T110" fmla="*/ 930 w 1249"/>
                <a:gd name="T111" fmla="*/ 292 h 1266"/>
                <a:gd name="T112" fmla="*/ 992 w 1249"/>
                <a:gd name="T113" fmla="*/ 298 h 1266"/>
                <a:gd name="T114" fmla="*/ 1021 w 1249"/>
                <a:gd name="T115" fmla="*/ 325 h 1266"/>
                <a:gd name="T116" fmla="*/ 1050 w 1249"/>
                <a:gd name="T117" fmla="*/ 343 h 1266"/>
                <a:gd name="T118" fmla="*/ 1081 w 1249"/>
                <a:gd name="T119" fmla="*/ 356 h 1266"/>
                <a:gd name="T120" fmla="*/ 1128 w 1249"/>
                <a:gd name="T121" fmla="*/ 385 h 1266"/>
                <a:gd name="T122" fmla="*/ 1184 w 1249"/>
                <a:gd name="T123" fmla="*/ 404 h 1266"/>
                <a:gd name="T124" fmla="*/ 1231 w 1249"/>
                <a:gd name="T125" fmla="*/ 433 h 126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249" h="1266">
                  <a:moveTo>
                    <a:pt x="1248" y="453"/>
                  </a:moveTo>
                  <a:lnTo>
                    <a:pt x="1247" y="453"/>
                  </a:lnTo>
                  <a:lnTo>
                    <a:pt x="1245" y="453"/>
                  </a:lnTo>
                  <a:lnTo>
                    <a:pt x="1244" y="454"/>
                  </a:lnTo>
                  <a:lnTo>
                    <a:pt x="1243" y="455"/>
                  </a:lnTo>
                  <a:lnTo>
                    <a:pt x="1242" y="456"/>
                  </a:lnTo>
                  <a:lnTo>
                    <a:pt x="1243" y="459"/>
                  </a:lnTo>
                  <a:lnTo>
                    <a:pt x="1245" y="463"/>
                  </a:lnTo>
                  <a:lnTo>
                    <a:pt x="1248" y="467"/>
                  </a:lnTo>
                  <a:lnTo>
                    <a:pt x="1248" y="470"/>
                  </a:lnTo>
                  <a:lnTo>
                    <a:pt x="1249" y="472"/>
                  </a:lnTo>
                  <a:lnTo>
                    <a:pt x="1248" y="473"/>
                  </a:lnTo>
                  <a:lnTo>
                    <a:pt x="1248" y="475"/>
                  </a:lnTo>
                  <a:lnTo>
                    <a:pt x="1247" y="475"/>
                  </a:lnTo>
                  <a:lnTo>
                    <a:pt x="1246" y="475"/>
                  </a:lnTo>
                  <a:lnTo>
                    <a:pt x="1245" y="476"/>
                  </a:lnTo>
                  <a:lnTo>
                    <a:pt x="1244" y="475"/>
                  </a:lnTo>
                  <a:lnTo>
                    <a:pt x="1243" y="475"/>
                  </a:lnTo>
                  <a:lnTo>
                    <a:pt x="1243" y="474"/>
                  </a:lnTo>
                  <a:lnTo>
                    <a:pt x="1242" y="473"/>
                  </a:lnTo>
                  <a:lnTo>
                    <a:pt x="1241" y="473"/>
                  </a:lnTo>
                  <a:lnTo>
                    <a:pt x="1239" y="473"/>
                  </a:lnTo>
                  <a:lnTo>
                    <a:pt x="1238" y="474"/>
                  </a:lnTo>
                  <a:lnTo>
                    <a:pt x="1237" y="475"/>
                  </a:lnTo>
                  <a:lnTo>
                    <a:pt x="1237" y="477"/>
                  </a:lnTo>
                  <a:lnTo>
                    <a:pt x="1236" y="479"/>
                  </a:lnTo>
                  <a:lnTo>
                    <a:pt x="1234" y="482"/>
                  </a:lnTo>
                  <a:lnTo>
                    <a:pt x="1234" y="483"/>
                  </a:lnTo>
                  <a:lnTo>
                    <a:pt x="1234" y="485"/>
                  </a:lnTo>
                  <a:lnTo>
                    <a:pt x="1232" y="489"/>
                  </a:lnTo>
                  <a:lnTo>
                    <a:pt x="1231" y="490"/>
                  </a:lnTo>
                  <a:lnTo>
                    <a:pt x="1230" y="492"/>
                  </a:lnTo>
                  <a:lnTo>
                    <a:pt x="1229" y="493"/>
                  </a:lnTo>
                  <a:lnTo>
                    <a:pt x="1227" y="495"/>
                  </a:lnTo>
                  <a:lnTo>
                    <a:pt x="1227" y="497"/>
                  </a:lnTo>
                  <a:lnTo>
                    <a:pt x="1227" y="498"/>
                  </a:lnTo>
                  <a:lnTo>
                    <a:pt x="1227" y="499"/>
                  </a:lnTo>
                  <a:lnTo>
                    <a:pt x="1227" y="500"/>
                  </a:lnTo>
                  <a:lnTo>
                    <a:pt x="1226" y="501"/>
                  </a:lnTo>
                  <a:lnTo>
                    <a:pt x="1226" y="502"/>
                  </a:lnTo>
                  <a:lnTo>
                    <a:pt x="1226" y="503"/>
                  </a:lnTo>
                  <a:lnTo>
                    <a:pt x="1228" y="505"/>
                  </a:lnTo>
                  <a:lnTo>
                    <a:pt x="1229" y="506"/>
                  </a:lnTo>
                  <a:lnTo>
                    <a:pt x="1227" y="509"/>
                  </a:lnTo>
                  <a:lnTo>
                    <a:pt x="1227" y="510"/>
                  </a:lnTo>
                  <a:lnTo>
                    <a:pt x="1227" y="511"/>
                  </a:lnTo>
                  <a:lnTo>
                    <a:pt x="1228" y="512"/>
                  </a:lnTo>
                  <a:lnTo>
                    <a:pt x="1229" y="515"/>
                  </a:lnTo>
                  <a:lnTo>
                    <a:pt x="1229" y="518"/>
                  </a:lnTo>
                  <a:lnTo>
                    <a:pt x="1230" y="520"/>
                  </a:lnTo>
                  <a:lnTo>
                    <a:pt x="1229" y="524"/>
                  </a:lnTo>
                  <a:lnTo>
                    <a:pt x="1229" y="526"/>
                  </a:lnTo>
                  <a:lnTo>
                    <a:pt x="1230" y="528"/>
                  </a:lnTo>
                  <a:lnTo>
                    <a:pt x="1232" y="531"/>
                  </a:lnTo>
                  <a:lnTo>
                    <a:pt x="1232" y="533"/>
                  </a:lnTo>
                  <a:lnTo>
                    <a:pt x="1232" y="534"/>
                  </a:lnTo>
                  <a:lnTo>
                    <a:pt x="1231" y="536"/>
                  </a:lnTo>
                  <a:lnTo>
                    <a:pt x="1230" y="538"/>
                  </a:lnTo>
                  <a:lnTo>
                    <a:pt x="1229" y="540"/>
                  </a:lnTo>
                  <a:lnTo>
                    <a:pt x="1228" y="541"/>
                  </a:lnTo>
                  <a:lnTo>
                    <a:pt x="1228" y="543"/>
                  </a:lnTo>
                  <a:lnTo>
                    <a:pt x="1229" y="545"/>
                  </a:lnTo>
                  <a:lnTo>
                    <a:pt x="1229" y="546"/>
                  </a:lnTo>
                  <a:lnTo>
                    <a:pt x="1230" y="548"/>
                  </a:lnTo>
                  <a:lnTo>
                    <a:pt x="1231" y="549"/>
                  </a:lnTo>
                  <a:lnTo>
                    <a:pt x="1230" y="553"/>
                  </a:lnTo>
                  <a:lnTo>
                    <a:pt x="1230" y="554"/>
                  </a:lnTo>
                  <a:lnTo>
                    <a:pt x="1229" y="555"/>
                  </a:lnTo>
                  <a:lnTo>
                    <a:pt x="1228" y="557"/>
                  </a:lnTo>
                  <a:lnTo>
                    <a:pt x="1228" y="558"/>
                  </a:lnTo>
                  <a:lnTo>
                    <a:pt x="1229" y="562"/>
                  </a:lnTo>
                  <a:lnTo>
                    <a:pt x="1230" y="564"/>
                  </a:lnTo>
                  <a:lnTo>
                    <a:pt x="1230" y="565"/>
                  </a:lnTo>
                  <a:lnTo>
                    <a:pt x="1230" y="567"/>
                  </a:lnTo>
                  <a:lnTo>
                    <a:pt x="1229" y="569"/>
                  </a:lnTo>
                  <a:lnTo>
                    <a:pt x="1228" y="571"/>
                  </a:lnTo>
                  <a:lnTo>
                    <a:pt x="1227" y="572"/>
                  </a:lnTo>
                  <a:lnTo>
                    <a:pt x="1225" y="577"/>
                  </a:lnTo>
                  <a:lnTo>
                    <a:pt x="1224" y="580"/>
                  </a:lnTo>
                  <a:lnTo>
                    <a:pt x="1221" y="585"/>
                  </a:lnTo>
                  <a:lnTo>
                    <a:pt x="1220" y="589"/>
                  </a:lnTo>
                  <a:lnTo>
                    <a:pt x="1219" y="592"/>
                  </a:lnTo>
                  <a:lnTo>
                    <a:pt x="1217" y="594"/>
                  </a:lnTo>
                  <a:lnTo>
                    <a:pt x="1215" y="596"/>
                  </a:lnTo>
                  <a:lnTo>
                    <a:pt x="1211" y="598"/>
                  </a:lnTo>
                  <a:lnTo>
                    <a:pt x="1207" y="601"/>
                  </a:lnTo>
                  <a:lnTo>
                    <a:pt x="1206" y="602"/>
                  </a:lnTo>
                  <a:lnTo>
                    <a:pt x="1204" y="603"/>
                  </a:lnTo>
                  <a:lnTo>
                    <a:pt x="1201" y="604"/>
                  </a:lnTo>
                  <a:lnTo>
                    <a:pt x="1198" y="604"/>
                  </a:lnTo>
                  <a:lnTo>
                    <a:pt x="1194" y="605"/>
                  </a:lnTo>
                  <a:lnTo>
                    <a:pt x="1187" y="605"/>
                  </a:lnTo>
                  <a:lnTo>
                    <a:pt x="1177" y="607"/>
                  </a:lnTo>
                  <a:lnTo>
                    <a:pt x="1176" y="607"/>
                  </a:lnTo>
                  <a:lnTo>
                    <a:pt x="1173" y="608"/>
                  </a:lnTo>
                  <a:lnTo>
                    <a:pt x="1169" y="611"/>
                  </a:lnTo>
                  <a:lnTo>
                    <a:pt x="1168" y="612"/>
                  </a:lnTo>
                  <a:lnTo>
                    <a:pt x="1167" y="613"/>
                  </a:lnTo>
                  <a:lnTo>
                    <a:pt x="1166" y="616"/>
                  </a:lnTo>
                  <a:lnTo>
                    <a:pt x="1164" y="618"/>
                  </a:lnTo>
                  <a:lnTo>
                    <a:pt x="1163" y="618"/>
                  </a:lnTo>
                  <a:lnTo>
                    <a:pt x="1159" y="627"/>
                  </a:lnTo>
                  <a:lnTo>
                    <a:pt x="1157" y="630"/>
                  </a:lnTo>
                  <a:lnTo>
                    <a:pt x="1155" y="631"/>
                  </a:lnTo>
                  <a:lnTo>
                    <a:pt x="1152" y="632"/>
                  </a:lnTo>
                  <a:lnTo>
                    <a:pt x="1150" y="633"/>
                  </a:lnTo>
                  <a:lnTo>
                    <a:pt x="1149" y="634"/>
                  </a:lnTo>
                  <a:lnTo>
                    <a:pt x="1148" y="636"/>
                  </a:lnTo>
                  <a:lnTo>
                    <a:pt x="1147" y="637"/>
                  </a:lnTo>
                  <a:lnTo>
                    <a:pt x="1147" y="638"/>
                  </a:lnTo>
                  <a:lnTo>
                    <a:pt x="1142" y="644"/>
                  </a:lnTo>
                  <a:lnTo>
                    <a:pt x="1141" y="648"/>
                  </a:lnTo>
                  <a:lnTo>
                    <a:pt x="1140" y="649"/>
                  </a:lnTo>
                  <a:lnTo>
                    <a:pt x="1137" y="651"/>
                  </a:lnTo>
                  <a:lnTo>
                    <a:pt x="1137" y="652"/>
                  </a:lnTo>
                  <a:lnTo>
                    <a:pt x="1135" y="653"/>
                  </a:lnTo>
                  <a:lnTo>
                    <a:pt x="1128" y="657"/>
                  </a:lnTo>
                  <a:lnTo>
                    <a:pt x="1127" y="658"/>
                  </a:lnTo>
                  <a:lnTo>
                    <a:pt x="1124" y="660"/>
                  </a:lnTo>
                  <a:lnTo>
                    <a:pt x="1124" y="662"/>
                  </a:lnTo>
                  <a:lnTo>
                    <a:pt x="1122" y="665"/>
                  </a:lnTo>
                  <a:lnTo>
                    <a:pt x="1120" y="669"/>
                  </a:lnTo>
                  <a:lnTo>
                    <a:pt x="1118" y="674"/>
                  </a:lnTo>
                  <a:lnTo>
                    <a:pt x="1117" y="676"/>
                  </a:lnTo>
                  <a:lnTo>
                    <a:pt x="1116" y="680"/>
                  </a:lnTo>
                  <a:lnTo>
                    <a:pt x="1115" y="681"/>
                  </a:lnTo>
                  <a:lnTo>
                    <a:pt x="1116" y="682"/>
                  </a:lnTo>
                  <a:lnTo>
                    <a:pt x="1117" y="684"/>
                  </a:lnTo>
                  <a:lnTo>
                    <a:pt x="1117" y="685"/>
                  </a:lnTo>
                  <a:lnTo>
                    <a:pt x="1117" y="687"/>
                  </a:lnTo>
                  <a:lnTo>
                    <a:pt x="1116" y="688"/>
                  </a:lnTo>
                  <a:lnTo>
                    <a:pt x="1117" y="688"/>
                  </a:lnTo>
                  <a:lnTo>
                    <a:pt x="1117" y="689"/>
                  </a:lnTo>
                  <a:lnTo>
                    <a:pt x="1115" y="694"/>
                  </a:lnTo>
                  <a:lnTo>
                    <a:pt x="1115" y="696"/>
                  </a:lnTo>
                  <a:lnTo>
                    <a:pt x="1115" y="701"/>
                  </a:lnTo>
                  <a:lnTo>
                    <a:pt x="1116" y="702"/>
                  </a:lnTo>
                  <a:lnTo>
                    <a:pt x="1116" y="703"/>
                  </a:lnTo>
                  <a:lnTo>
                    <a:pt x="1117" y="704"/>
                  </a:lnTo>
                  <a:lnTo>
                    <a:pt x="1118" y="705"/>
                  </a:lnTo>
                  <a:lnTo>
                    <a:pt x="1118" y="706"/>
                  </a:lnTo>
                  <a:lnTo>
                    <a:pt x="1118" y="707"/>
                  </a:lnTo>
                  <a:lnTo>
                    <a:pt x="1117" y="710"/>
                  </a:lnTo>
                  <a:lnTo>
                    <a:pt x="1117" y="714"/>
                  </a:lnTo>
                  <a:lnTo>
                    <a:pt x="1116" y="715"/>
                  </a:lnTo>
                  <a:lnTo>
                    <a:pt x="1116" y="716"/>
                  </a:lnTo>
                  <a:lnTo>
                    <a:pt x="1115" y="717"/>
                  </a:lnTo>
                  <a:lnTo>
                    <a:pt x="1114" y="717"/>
                  </a:lnTo>
                  <a:lnTo>
                    <a:pt x="1112" y="718"/>
                  </a:lnTo>
                  <a:lnTo>
                    <a:pt x="1111" y="719"/>
                  </a:lnTo>
                  <a:lnTo>
                    <a:pt x="1110" y="719"/>
                  </a:lnTo>
                  <a:lnTo>
                    <a:pt x="1109" y="720"/>
                  </a:lnTo>
                  <a:lnTo>
                    <a:pt x="1106" y="721"/>
                  </a:lnTo>
                  <a:lnTo>
                    <a:pt x="1105" y="721"/>
                  </a:lnTo>
                  <a:lnTo>
                    <a:pt x="1103" y="720"/>
                  </a:lnTo>
                  <a:lnTo>
                    <a:pt x="1102" y="720"/>
                  </a:lnTo>
                  <a:lnTo>
                    <a:pt x="1100" y="720"/>
                  </a:lnTo>
                  <a:lnTo>
                    <a:pt x="1099" y="721"/>
                  </a:lnTo>
                  <a:lnTo>
                    <a:pt x="1098" y="722"/>
                  </a:lnTo>
                  <a:lnTo>
                    <a:pt x="1096" y="724"/>
                  </a:lnTo>
                  <a:lnTo>
                    <a:pt x="1095" y="725"/>
                  </a:lnTo>
                  <a:lnTo>
                    <a:pt x="1094" y="726"/>
                  </a:lnTo>
                  <a:lnTo>
                    <a:pt x="1094" y="727"/>
                  </a:lnTo>
                  <a:lnTo>
                    <a:pt x="1093" y="727"/>
                  </a:lnTo>
                  <a:lnTo>
                    <a:pt x="1092" y="729"/>
                  </a:lnTo>
                  <a:lnTo>
                    <a:pt x="1090" y="732"/>
                  </a:lnTo>
                  <a:lnTo>
                    <a:pt x="1090" y="733"/>
                  </a:lnTo>
                  <a:lnTo>
                    <a:pt x="1090" y="734"/>
                  </a:lnTo>
                  <a:lnTo>
                    <a:pt x="1089" y="737"/>
                  </a:lnTo>
                  <a:lnTo>
                    <a:pt x="1089" y="738"/>
                  </a:lnTo>
                  <a:lnTo>
                    <a:pt x="1087" y="742"/>
                  </a:lnTo>
                  <a:lnTo>
                    <a:pt x="1086" y="743"/>
                  </a:lnTo>
                  <a:lnTo>
                    <a:pt x="1085" y="744"/>
                  </a:lnTo>
                  <a:lnTo>
                    <a:pt x="1083" y="744"/>
                  </a:lnTo>
                  <a:lnTo>
                    <a:pt x="1083" y="745"/>
                  </a:lnTo>
                  <a:lnTo>
                    <a:pt x="1082" y="747"/>
                  </a:lnTo>
                  <a:lnTo>
                    <a:pt x="1081" y="747"/>
                  </a:lnTo>
                  <a:lnTo>
                    <a:pt x="1080" y="748"/>
                  </a:lnTo>
                  <a:lnTo>
                    <a:pt x="1079" y="748"/>
                  </a:lnTo>
                  <a:lnTo>
                    <a:pt x="1076" y="748"/>
                  </a:lnTo>
                  <a:lnTo>
                    <a:pt x="1074" y="748"/>
                  </a:lnTo>
                  <a:lnTo>
                    <a:pt x="1073" y="748"/>
                  </a:lnTo>
                  <a:lnTo>
                    <a:pt x="1071" y="749"/>
                  </a:lnTo>
                  <a:lnTo>
                    <a:pt x="1070" y="750"/>
                  </a:lnTo>
                  <a:lnTo>
                    <a:pt x="1070" y="751"/>
                  </a:lnTo>
                  <a:lnTo>
                    <a:pt x="1071" y="756"/>
                  </a:lnTo>
                  <a:lnTo>
                    <a:pt x="1070" y="758"/>
                  </a:lnTo>
                  <a:lnTo>
                    <a:pt x="1070" y="759"/>
                  </a:lnTo>
                  <a:lnTo>
                    <a:pt x="1070" y="760"/>
                  </a:lnTo>
                  <a:lnTo>
                    <a:pt x="1071" y="762"/>
                  </a:lnTo>
                  <a:lnTo>
                    <a:pt x="1072" y="765"/>
                  </a:lnTo>
                  <a:lnTo>
                    <a:pt x="1073" y="768"/>
                  </a:lnTo>
                  <a:lnTo>
                    <a:pt x="1073" y="770"/>
                  </a:lnTo>
                  <a:lnTo>
                    <a:pt x="1073" y="771"/>
                  </a:lnTo>
                  <a:lnTo>
                    <a:pt x="1073" y="773"/>
                  </a:lnTo>
                  <a:lnTo>
                    <a:pt x="1073" y="776"/>
                  </a:lnTo>
                  <a:lnTo>
                    <a:pt x="1072" y="782"/>
                  </a:lnTo>
                  <a:lnTo>
                    <a:pt x="1072" y="786"/>
                  </a:lnTo>
                  <a:lnTo>
                    <a:pt x="1071" y="787"/>
                  </a:lnTo>
                  <a:lnTo>
                    <a:pt x="1071" y="788"/>
                  </a:lnTo>
                  <a:lnTo>
                    <a:pt x="1070" y="789"/>
                  </a:lnTo>
                  <a:lnTo>
                    <a:pt x="1067" y="791"/>
                  </a:lnTo>
                  <a:lnTo>
                    <a:pt x="1065" y="793"/>
                  </a:lnTo>
                  <a:lnTo>
                    <a:pt x="1063" y="794"/>
                  </a:lnTo>
                  <a:lnTo>
                    <a:pt x="1062" y="796"/>
                  </a:lnTo>
                  <a:lnTo>
                    <a:pt x="1061" y="799"/>
                  </a:lnTo>
                  <a:lnTo>
                    <a:pt x="1061" y="801"/>
                  </a:lnTo>
                  <a:lnTo>
                    <a:pt x="1060" y="804"/>
                  </a:lnTo>
                  <a:lnTo>
                    <a:pt x="1059" y="807"/>
                  </a:lnTo>
                  <a:lnTo>
                    <a:pt x="1058" y="808"/>
                  </a:lnTo>
                  <a:lnTo>
                    <a:pt x="1056" y="808"/>
                  </a:lnTo>
                  <a:lnTo>
                    <a:pt x="1055" y="809"/>
                  </a:lnTo>
                  <a:lnTo>
                    <a:pt x="1054" y="811"/>
                  </a:lnTo>
                  <a:lnTo>
                    <a:pt x="1053" y="814"/>
                  </a:lnTo>
                  <a:lnTo>
                    <a:pt x="1052" y="814"/>
                  </a:lnTo>
                  <a:lnTo>
                    <a:pt x="1052" y="815"/>
                  </a:lnTo>
                  <a:lnTo>
                    <a:pt x="1048" y="817"/>
                  </a:lnTo>
                  <a:lnTo>
                    <a:pt x="1046" y="817"/>
                  </a:lnTo>
                  <a:lnTo>
                    <a:pt x="1044" y="816"/>
                  </a:lnTo>
                  <a:lnTo>
                    <a:pt x="1040" y="815"/>
                  </a:lnTo>
                  <a:lnTo>
                    <a:pt x="1039" y="815"/>
                  </a:lnTo>
                  <a:lnTo>
                    <a:pt x="1037" y="814"/>
                  </a:lnTo>
                  <a:lnTo>
                    <a:pt x="1036" y="814"/>
                  </a:lnTo>
                  <a:lnTo>
                    <a:pt x="1035" y="814"/>
                  </a:lnTo>
                  <a:lnTo>
                    <a:pt x="1034" y="815"/>
                  </a:lnTo>
                  <a:lnTo>
                    <a:pt x="1033" y="816"/>
                  </a:lnTo>
                  <a:lnTo>
                    <a:pt x="1033" y="817"/>
                  </a:lnTo>
                  <a:lnTo>
                    <a:pt x="1032" y="819"/>
                  </a:lnTo>
                  <a:lnTo>
                    <a:pt x="1031" y="819"/>
                  </a:lnTo>
                  <a:lnTo>
                    <a:pt x="1030" y="820"/>
                  </a:lnTo>
                  <a:lnTo>
                    <a:pt x="1030" y="821"/>
                  </a:lnTo>
                  <a:lnTo>
                    <a:pt x="1029" y="823"/>
                  </a:lnTo>
                  <a:lnTo>
                    <a:pt x="1028" y="824"/>
                  </a:lnTo>
                  <a:lnTo>
                    <a:pt x="1028" y="825"/>
                  </a:lnTo>
                  <a:lnTo>
                    <a:pt x="1028" y="826"/>
                  </a:lnTo>
                  <a:lnTo>
                    <a:pt x="1029" y="827"/>
                  </a:lnTo>
                  <a:lnTo>
                    <a:pt x="1030" y="827"/>
                  </a:lnTo>
                  <a:lnTo>
                    <a:pt x="1030" y="828"/>
                  </a:lnTo>
                  <a:lnTo>
                    <a:pt x="1032" y="829"/>
                  </a:lnTo>
                  <a:lnTo>
                    <a:pt x="1033" y="831"/>
                  </a:lnTo>
                  <a:lnTo>
                    <a:pt x="1034" y="831"/>
                  </a:lnTo>
                  <a:lnTo>
                    <a:pt x="1035" y="835"/>
                  </a:lnTo>
                  <a:lnTo>
                    <a:pt x="1035" y="836"/>
                  </a:lnTo>
                  <a:lnTo>
                    <a:pt x="1036" y="838"/>
                  </a:lnTo>
                  <a:lnTo>
                    <a:pt x="1037" y="840"/>
                  </a:lnTo>
                  <a:lnTo>
                    <a:pt x="1037" y="842"/>
                  </a:lnTo>
                  <a:lnTo>
                    <a:pt x="1036" y="843"/>
                  </a:lnTo>
                  <a:lnTo>
                    <a:pt x="1035" y="846"/>
                  </a:lnTo>
                  <a:lnTo>
                    <a:pt x="1033" y="850"/>
                  </a:lnTo>
                  <a:lnTo>
                    <a:pt x="1032" y="853"/>
                  </a:lnTo>
                  <a:lnTo>
                    <a:pt x="1031" y="853"/>
                  </a:lnTo>
                  <a:lnTo>
                    <a:pt x="1028" y="855"/>
                  </a:lnTo>
                  <a:lnTo>
                    <a:pt x="1028" y="857"/>
                  </a:lnTo>
                  <a:lnTo>
                    <a:pt x="1027" y="858"/>
                  </a:lnTo>
                  <a:lnTo>
                    <a:pt x="1025" y="859"/>
                  </a:lnTo>
                  <a:lnTo>
                    <a:pt x="1024" y="858"/>
                  </a:lnTo>
                  <a:lnTo>
                    <a:pt x="1023" y="858"/>
                  </a:lnTo>
                  <a:lnTo>
                    <a:pt x="1023" y="859"/>
                  </a:lnTo>
                  <a:lnTo>
                    <a:pt x="1021" y="860"/>
                  </a:lnTo>
                  <a:lnTo>
                    <a:pt x="1019" y="860"/>
                  </a:lnTo>
                  <a:lnTo>
                    <a:pt x="1017" y="862"/>
                  </a:lnTo>
                  <a:lnTo>
                    <a:pt x="1016" y="863"/>
                  </a:lnTo>
                  <a:lnTo>
                    <a:pt x="1015" y="865"/>
                  </a:lnTo>
                  <a:lnTo>
                    <a:pt x="1013" y="870"/>
                  </a:lnTo>
                  <a:lnTo>
                    <a:pt x="1012" y="871"/>
                  </a:lnTo>
                  <a:lnTo>
                    <a:pt x="1012" y="872"/>
                  </a:lnTo>
                  <a:lnTo>
                    <a:pt x="1012" y="873"/>
                  </a:lnTo>
                  <a:lnTo>
                    <a:pt x="1011" y="876"/>
                  </a:lnTo>
                  <a:lnTo>
                    <a:pt x="1008" y="878"/>
                  </a:lnTo>
                  <a:lnTo>
                    <a:pt x="1004" y="882"/>
                  </a:lnTo>
                  <a:lnTo>
                    <a:pt x="1003" y="883"/>
                  </a:lnTo>
                  <a:lnTo>
                    <a:pt x="1001" y="885"/>
                  </a:lnTo>
                  <a:lnTo>
                    <a:pt x="999" y="886"/>
                  </a:lnTo>
                  <a:lnTo>
                    <a:pt x="998" y="887"/>
                  </a:lnTo>
                  <a:lnTo>
                    <a:pt x="997" y="887"/>
                  </a:lnTo>
                  <a:lnTo>
                    <a:pt x="996" y="888"/>
                  </a:lnTo>
                  <a:lnTo>
                    <a:pt x="995" y="889"/>
                  </a:lnTo>
                  <a:lnTo>
                    <a:pt x="994" y="890"/>
                  </a:lnTo>
                  <a:lnTo>
                    <a:pt x="992" y="892"/>
                  </a:lnTo>
                  <a:lnTo>
                    <a:pt x="990" y="894"/>
                  </a:lnTo>
                  <a:lnTo>
                    <a:pt x="989" y="896"/>
                  </a:lnTo>
                  <a:lnTo>
                    <a:pt x="989" y="897"/>
                  </a:lnTo>
                  <a:lnTo>
                    <a:pt x="988" y="898"/>
                  </a:lnTo>
                  <a:lnTo>
                    <a:pt x="987" y="902"/>
                  </a:lnTo>
                  <a:lnTo>
                    <a:pt x="986" y="903"/>
                  </a:lnTo>
                  <a:lnTo>
                    <a:pt x="987" y="903"/>
                  </a:lnTo>
                  <a:lnTo>
                    <a:pt x="986" y="906"/>
                  </a:lnTo>
                  <a:lnTo>
                    <a:pt x="984" y="911"/>
                  </a:lnTo>
                  <a:lnTo>
                    <a:pt x="983" y="914"/>
                  </a:lnTo>
                  <a:lnTo>
                    <a:pt x="981" y="916"/>
                  </a:lnTo>
                  <a:lnTo>
                    <a:pt x="978" y="920"/>
                  </a:lnTo>
                  <a:lnTo>
                    <a:pt x="977" y="922"/>
                  </a:lnTo>
                  <a:lnTo>
                    <a:pt x="975" y="923"/>
                  </a:lnTo>
                  <a:lnTo>
                    <a:pt x="974" y="924"/>
                  </a:lnTo>
                  <a:lnTo>
                    <a:pt x="973" y="925"/>
                  </a:lnTo>
                  <a:lnTo>
                    <a:pt x="972" y="928"/>
                  </a:lnTo>
                  <a:lnTo>
                    <a:pt x="971" y="928"/>
                  </a:lnTo>
                  <a:lnTo>
                    <a:pt x="970" y="930"/>
                  </a:lnTo>
                  <a:lnTo>
                    <a:pt x="967" y="932"/>
                  </a:lnTo>
                  <a:lnTo>
                    <a:pt x="966" y="933"/>
                  </a:lnTo>
                  <a:lnTo>
                    <a:pt x="965" y="934"/>
                  </a:lnTo>
                  <a:lnTo>
                    <a:pt x="963" y="935"/>
                  </a:lnTo>
                  <a:lnTo>
                    <a:pt x="959" y="938"/>
                  </a:lnTo>
                  <a:lnTo>
                    <a:pt x="958" y="940"/>
                  </a:lnTo>
                  <a:lnTo>
                    <a:pt x="957" y="941"/>
                  </a:lnTo>
                  <a:lnTo>
                    <a:pt x="955" y="942"/>
                  </a:lnTo>
                  <a:lnTo>
                    <a:pt x="953" y="942"/>
                  </a:lnTo>
                  <a:lnTo>
                    <a:pt x="951" y="943"/>
                  </a:lnTo>
                  <a:lnTo>
                    <a:pt x="950" y="944"/>
                  </a:lnTo>
                  <a:lnTo>
                    <a:pt x="947" y="945"/>
                  </a:lnTo>
                  <a:lnTo>
                    <a:pt x="943" y="946"/>
                  </a:lnTo>
                  <a:lnTo>
                    <a:pt x="942" y="946"/>
                  </a:lnTo>
                  <a:lnTo>
                    <a:pt x="940" y="947"/>
                  </a:lnTo>
                  <a:lnTo>
                    <a:pt x="939" y="949"/>
                  </a:lnTo>
                  <a:lnTo>
                    <a:pt x="938" y="950"/>
                  </a:lnTo>
                  <a:lnTo>
                    <a:pt x="934" y="951"/>
                  </a:lnTo>
                  <a:lnTo>
                    <a:pt x="933" y="951"/>
                  </a:lnTo>
                  <a:lnTo>
                    <a:pt x="932" y="952"/>
                  </a:lnTo>
                  <a:lnTo>
                    <a:pt x="931" y="953"/>
                  </a:lnTo>
                  <a:lnTo>
                    <a:pt x="930" y="954"/>
                  </a:lnTo>
                  <a:lnTo>
                    <a:pt x="928" y="955"/>
                  </a:lnTo>
                  <a:lnTo>
                    <a:pt x="927" y="956"/>
                  </a:lnTo>
                  <a:lnTo>
                    <a:pt x="924" y="956"/>
                  </a:lnTo>
                  <a:lnTo>
                    <a:pt x="923" y="956"/>
                  </a:lnTo>
                  <a:lnTo>
                    <a:pt x="922" y="957"/>
                  </a:lnTo>
                  <a:lnTo>
                    <a:pt x="919" y="958"/>
                  </a:lnTo>
                  <a:lnTo>
                    <a:pt x="918" y="959"/>
                  </a:lnTo>
                  <a:lnTo>
                    <a:pt x="917" y="960"/>
                  </a:lnTo>
                  <a:lnTo>
                    <a:pt x="913" y="962"/>
                  </a:lnTo>
                  <a:lnTo>
                    <a:pt x="910" y="964"/>
                  </a:lnTo>
                  <a:lnTo>
                    <a:pt x="907" y="966"/>
                  </a:lnTo>
                  <a:lnTo>
                    <a:pt x="905" y="967"/>
                  </a:lnTo>
                  <a:lnTo>
                    <a:pt x="904" y="968"/>
                  </a:lnTo>
                  <a:lnTo>
                    <a:pt x="903" y="969"/>
                  </a:lnTo>
                  <a:lnTo>
                    <a:pt x="901" y="970"/>
                  </a:lnTo>
                  <a:lnTo>
                    <a:pt x="900" y="972"/>
                  </a:lnTo>
                  <a:lnTo>
                    <a:pt x="897" y="973"/>
                  </a:lnTo>
                  <a:lnTo>
                    <a:pt x="896" y="974"/>
                  </a:lnTo>
                  <a:lnTo>
                    <a:pt x="895" y="976"/>
                  </a:lnTo>
                  <a:lnTo>
                    <a:pt x="894" y="978"/>
                  </a:lnTo>
                  <a:lnTo>
                    <a:pt x="893" y="979"/>
                  </a:lnTo>
                  <a:lnTo>
                    <a:pt x="892" y="980"/>
                  </a:lnTo>
                  <a:lnTo>
                    <a:pt x="887" y="981"/>
                  </a:lnTo>
                  <a:lnTo>
                    <a:pt x="885" y="982"/>
                  </a:lnTo>
                  <a:lnTo>
                    <a:pt x="884" y="983"/>
                  </a:lnTo>
                  <a:lnTo>
                    <a:pt x="877" y="984"/>
                  </a:lnTo>
                  <a:lnTo>
                    <a:pt x="871" y="986"/>
                  </a:lnTo>
                  <a:lnTo>
                    <a:pt x="869" y="987"/>
                  </a:lnTo>
                  <a:lnTo>
                    <a:pt x="867" y="991"/>
                  </a:lnTo>
                  <a:lnTo>
                    <a:pt x="866" y="992"/>
                  </a:lnTo>
                  <a:lnTo>
                    <a:pt x="864" y="993"/>
                  </a:lnTo>
                  <a:lnTo>
                    <a:pt x="862" y="993"/>
                  </a:lnTo>
                  <a:lnTo>
                    <a:pt x="858" y="995"/>
                  </a:lnTo>
                  <a:lnTo>
                    <a:pt x="856" y="997"/>
                  </a:lnTo>
                  <a:lnTo>
                    <a:pt x="853" y="1000"/>
                  </a:lnTo>
                  <a:lnTo>
                    <a:pt x="851" y="1003"/>
                  </a:lnTo>
                  <a:lnTo>
                    <a:pt x="850" y="1005"/>
                  </a:lnTo>
                  <a:lnTo>
                    <a:pt x="849" y="1006"/>
                  </a:lnTo>
                  <a:lnTo>
                    <a:pt x="849" y="1008"/>
                  </a:lnTo>
                  <a:lnTo>
                    <a:pt x="849" y="1009"/>
                  </a:lnTo>
                  <a:lnTo>
                    <a:pt x="850" y="1010"/>
                  </a:lnTo>
                  <a:lnTo>
                    <a:pt x="848" y="1012"/>
                  </a:lnTo>
                  <a:lnTo>
                    <a:pt x="845" y="1017"/>
                  </a:lnTo>
                  <a:lnTo>
                    <a:pt x="843" y="1019"/>
                  </a:lnTo>
                  <a:lnTo>
                    <a:pt x="842" y="1020"/>
                  </a:lnTo>
                  <a:lnTo>
                    <a:pt x="840" y="1022"/>
                  </a:lnTo>
                  <a:lnTo>
                    <a:pt x="839" y="1023"/>
                  </a:lnTo>
                  <a:lnTo>
                    <a:pt x="835" y="1027"/>
                  </a:lnTo>
                  <a:lnTo>
                    <a:pt x="834" y="1028"/>
                  </a:lnTo>
                  <a:lnTo>
                    <a:pt x="833" y="1029"/>
                  </a:lnTo>
                  <a:lnTo>
                    <a:pt x="830" y="1029"/>
                  </a:lnTo>
                  <a:lnTo>
                    <a:pt x="829" y="1029"/>
                  </a:lnTo>
                  <a:lnTo>
                    <a:pt x="827" y="1029"/>
                  </a:lnTo>
                  <a:lnTo>
                    <a:pt x="825" y="1030"/>
                  </a:lnTo>
                  <a:lnTo>
                    <a:pt x="818" y="1032"/>
                  </a:lnTo>
                  <a:lnTo>
                    <a:pt x="811" y="1035"/>
                  </a:lnTo>
                  <a:lnTo>
                    <a:pt x="809" y="1035"/>
                  </a:lnTo>
                  <a:lnTo>
                    <a:pt x="807" y="1036"/>
                  </a:lnTo>
                  <a:lnTo>
                    <a:pt x="806" y="1037"/>
                  </a:lnTo>
                  <a:lnTo>
                    <a:pt x="804" y="1039"/>
                  </a:lnTo>
                  <a:lnTo>
                    <a:pt x="803" y="1040"/>
                  </a:lnTo>
                  <a:lnTo>
                    <a:pt x="803" y="1041"/>
                  </a:lnTo>
                  <a:lnTo>
                    <a:pt x="802" y="1041"/>
                  </a:lnTo>
                  <a:lnTo>
                    <a:pt x="799" y="1042"/>
                  </a:lnTo>
                  <a:lnTo>
                    <a:pt x="798" y="1042"/>
                  </a:lnTo>
                  <a:lnTo>
                    <a:pt x="797" y="1042"/>
                  </a:lnTo>
                  <a:lnTo>
                    <a:pt x="795" y="1045"/>
                  </a:lnTo>
                  <a:lnTo>
                    <a:pt x="793" y="1046"/>
                  </a:lnTo>
                  <a:lnTo>
                    <a:pt x="790" y="1049"/>
                  </a:lnTo>
                  <a:lnTo>
                    <a:pt x="785" y="1051"/>
                  </a:lnTo>
                  <a:lnTo>
                    <a:pt x="784" y="1051"/>
                  </a:lnTo>
                  <a:lnTo>
                    <a:pt x="781" y="1052"/>
                  </a:lnTo>
                  <a:lnTo>
                    <a:pt x="781" y="1053"/>
                  </a:lnTo>
                  <a:lnTo>
                    <a:pt x="780" y="1053"/>
                  </a:lnTo>
                  <a:lnTo>
                    <a:pt x="777" y="1055"/>
                  </a:lnTo>
                  <a:lnTo>
                    <a:pt x="776" y="1056"/>
                  </a:lnTo>
                  <a:lnTo>
                    <a:pt x="775" y="1058"/>
                  </a:lnTo>
                  <a:lnTo>
                    <a:pt x="774" y="1058"/>
                  </a:lnTo>
                  <a:lnTo>
                    <a:pt x="773" y="1059"/>
                  </a:lnTo>
                  <a:lnTo>
                    <a:pt x="770" y="1062"/>
                  </a:lnTo>
                  <a:lnTo>
                    <a:pt x="767" y="1065"/>
                  </a:lnTo>
                  <a:lnTo>
                    <a:pt x="766" y="1066"/>
                  </a:lnTo>
                  <a:lnTo>
                    <a:pt x="764" y="1067"/>
                  </a:lnTo>
                  <a:lnTo>
                    <a:pt x="762" y="1069"/>
                  </a:lnTo>
                  <a:lnTo>
                    <a:pt x="758" y="1075"/>
                  </a:lnTo>
                  <a:lnTo>
                    <a:pt x="758" y="1076"/>
                  </a:lnTo>
                  <a:lnTo>
                    <a:pt x="758" y="1077"/>
                  </a:lnTo>
                  <a:lnTo>
                    <a:pt x="758" y="1078"/>
                  </a:lnTo>
                  <a:lnTo>
                    <a:pt x="758" y="1080"/>
                  </a:lnTo>
                  <a:lnTo>
                    <a:pt x="758" y="1081"/>
                  </a:lnTo>
                  <a:lnTo>
                    <a:pt x="758" y="1083"/>
                  </a:lnTo>
                  <a:lnTo>
                    <a:pt x="758" y="1088"/>
                  </a:lnTo>
                  <a:lnTo>
                    <a:pt x="757" y="1090"/>
                  </a:lnTo>
                  <a:lnTo>
                    <a:pt x="756" y="1094"/>
                  </a:lnTo>
                  <a:lnTo>
                    <a:pt x="756" y="1095"/>
                  </a:lnTo>
                  <a:lnTo>
                    <a:pt x="757" y="1096"/>
                  </a:lnTo>
                  <a:lnTo>
                    <a:pt x="756" y="1097"/>
                  </a:lnTo>
                  <a:lnTo>
                    <a:pt x="756" y="1098"/>
                  </a:lnTo>
                  <a:lnTo>
                    <a:pt x="754" y="1099"/>
                  </a:lnTo>
                  <a:lnTo>
                    <a:pt x="753" y="1101"/>
                  </a:lnTo>
                  <a:lnTo>
                    <a:pt x="753" y="1103"/>
                  </a:lnTo>
                  <a:lnTo>
                    <a:pt x="752" y="1105"/>
                  </a:lnTo>
                  <a:lnTo>
                    <a:pt x="750" y="1108"/>
                  </a:lnTo>
                  <a:lnTo>
                    <a:pt x="750" y="1109"/>
                  </a:lnTo>
                  <a:lnTo>
                    <a:pt x="749" y="1109"/>
                  </a:lnTo>
                  <a:lnTo>
                    <a:pt x="748" y="1110"/>
                  </a:lnTo>
                  <a:lnTo>
                    <a:pt x="747" y="1112"/>
                  </a:lnTo>
                  <a:lnTo>
                    <a:pt x="746" y="1115"/>
                  </a:lnTo>
                  <a:lnTo>
                    <a:pt x="744" y="1120"/>
                  </a:lnTo>
                  <a:lnTo>
                    <a:pt x="743" y="1124"/>
                  </a:lnTo>
                  <a:lnTo>
                    <a:pt x="742" y="1126"/>
                  </a:lnTo>
                  <a:lnTo>
                    <a:pt x="742" y="1127"/>
                  </a:lnTo>
                  <a:lnTo>
                    <a:pt x="738" y="1135"/>
                  </a:lnTo>
                  <a:lnTo>
                    <a:pt x="736" y="1137"/>
                  </a:lnTo>
                  <a:lnTo>
                    <a:pt x="734" y="1139"/>
                  </a:lnTo>
                  <a:lnTo>
                    <a:pt x="733" y="1140"/>
                  </a:lnTo>
                  <a:lnTo>
                    <a:pt x="733" y="1141"/>
                  </a:lnTo>
                  <a:lnTo>
                    <a:pt x="733" y="1142"/>
                  </a:lnTo>
                  <a:lnTo>
                    <a:pt x="732" y="1142"/>
                  </a:lnTo>
                  <a:lnTo>
                    <a:pt x="731" y="1143"/>
                  </a:lnTo>
                  <a:lnTo>
                    <a:pt x="729" y="1143"/>
                  </a:lnTo>
                  <a:lnTo>
                    <a:pt x="726" y="1144"/>
                  </a:lnTo>
                  <a:lnTo>
                    <a:pt x="724" y="1144"/>
                  </a:lnTo>
                  <a:lnTo>
                    <a:pt x="723" y="1145"/>
                  </a:lnTo>
                  <a:lnTo>
                    <a:pt x="717" y="1148"/>
                  </a:lnTo>
                  <a:lnTo>
                    <a:pt x="714" y="1150"/>
                  </a:lnTo>
                  <a:lnTo>
                    <a:pt x="711" y="1151"/>
                  </a:lnTo>
                  <a:lnTo>
                    <a:pt x="709" y="1152"/>
                  </a:lnTo>
                  <a:lnTo>
                    <a:pt x="707" y="1153"/>
                  </a:lnTo>
                  <a:lnTo>
                    <a:pt x="704" y="1155"/>
                  </a:lnTo>
                  <a:lnTo>
                    <a:pt x="702" y="1154"/>
                  </a:lnTo>
                  <a:lnTo>
                    <a:pt x="700" y="1154"/>
                  </a:lnTo>
                  <a:lnTo>
                    <a:pt x="697" y="1155"/>
                  </a:lnTo>
                  <a:lnTo>
                    <a:pt x="696" y="1157"/>
                  </a:lnTo>
                  <a:lnTo>
                    <a:pt x="695" y="1158"/>
                  </a:lnTo>
                  <a:lnTo>
                    <a:pt x="694" y="1162"/>
                  </a:lnTo>
                  <a:lnTo>
                    <a:pt x="693" y="1164"/>
                  </a:lnTo>
                  <a:lnTo>
                    <a:pt x="692" y="1166"/>
                  </a:lnTo>
                  <a:lnTo>
                    <a:pt x="691" y="1169"/>
                  </a:lnTo>
                  <a:lnTo>
                    <a:pt x="691" y="1173"/>
                  </a:lnTo>
                  <a:lnTo>
                    <a:pt x="690" y="1175"/>
                  </a:lnTo>
                  <a:lnTo>
                    <a:pt x="689" y="1177"/>
                  </a:lnTo>
                  <a:lnTo>
                    <a:pt x="689" y="1178"/>
                  </a:lnTo>
                  <a:lnTo>
                    <a:pt x="688" y="1179"/>
                  </a:lnTo>
                  <a:lnTo>
                    <a:pt x="688" y="1181"/>
                  </a:lnTo>
                  <a:lnTo>
                    <a:pt x="687" y="1184"/>
                  </a:lnTo>
                  <a:lnTo>
                    <a:pt x="687" y="1186"/>
                  </a:lnTo>
                  <a:lnTo>
                    <a:pt x="687" y="1187"/>
                  </a:lnTo>
                  <a:lnTo>
                    <a:pt x="686" y="1188"/>
                  </a:lnTo>
                  <a:lnTo>
                    <a:pt x="685" y="1191"/>
                  </a:lnTo>
                  <a:lnTo>
                    <a:pt x="684" y="1193"/>
                  </a:lnTo>
                  <a:lnTo>
                    <a:pt x="683" y="1195"/>
                  </a:lnTo>
                  <a:lnTo>
                    <a:pt x="682" y="1198"/>
                  </a:lnTo>
                  <a:lnTo>
                    <a:pt x="682" y="1203"/>
                  </a:lnTo>
                  <a:lnTo>
                    <a:pt x="682" y="1204"/>
                  </a:lnTo>
                  <a:lnTo>
                    <a:pt x="682" y="1206"/>
                  </a:lnTo>
                  <a:lnTo>
                    <a:pt x="680" y="1208"/>
                  </a:lnTo>
                  <a:lnTo>
                    <a:pt x="679" y="1210"/>
                  </a:lnTo>
                  <a:lnTo>
                    <a:pt x="679" y="1211"/>
                  </a:lnTo>
                  <a:lnTo>
                    <a:pt x="678" y="1212"/>
                  </a:lnTo>
                  <a:lnTo>
                    <a:pt x="677" y="1215"/>
                  </a:lnTo>
                  <a:lnTo>
                    <a:pt x="676" y="1219"/>
                  </a:lnTo>
                  <a:lnTo>
                    <a:pt x="676" y="1222"/>
                  </a:lnTo>
                  <a:lnTo>
                    <a:pt x="676" y="1223"/>
                  </a:lnTo>
                  <a:lnTo>
                    <a:pt x="676" y="1224"/>
                  </a:lnTo>
                  <a:lnTo>
                    <a:pt x="676" y="1225"/>
                  </a:lnTo>
                  <a:lnTo>
                    <a:pt x="675" y="1226"/>
                  </a:lnTo>
                  <a:lnTo>
                    <a:pt x="675" y="1228"/>
                  </a:lnTo>
                  <a:lnTo>
                    <a:pt x="676" y="1229"/>
                  </a:lnTo>
                  <a:lnTo>
                    <a:pt x="676" y="1230"/>
                  </a:lnTo>
                  <a:lnTo>
                    <a:pt x="677" y="1233"/>
                  </a:lnTo>
                  <a:lnTo>
                    <a:pt x="676" y="1235"/>
                  </a:lnTo>
                  <a:lnTo>
                    <a:pt x="675" y="1238"/>
                  </a:lnTo>
                  <a:lnTo>
                    <a:pt x="672" y="1245"/>
                  </a:lnTo>
                  <a:lnTo>
                    <a:pt x="672" y="1246"/>
                  </a:lnTo>
                  <a:lnTo>
                    <a:pt x="671" y="1247"/>
                  </a:lnTo>
                  <a:lnTo>
                    <a:pt x="669" y="1249"/>
                  </a:lnTo>
                  <a:lnTo>
                    <a:pt x="668" y="1251"/>
                  </a:lnTo>
                  <a:lnTo>
                    <a:pt x="667" y="1251"/>
                  </a:lnTo>
                  <a:lnTo>
                    <a:pt x="666" y="1252"/>
                  </a:lnTo>
                  <a:lnTo>
                    <a:pt x="664" y="1252"/>
                  </a:lnTo>
                  <a:lnTo>
                    <a:pt x="660" y="1254"/>
                  </a:lnTo>
                  <a:lnTo>
                    <a:pt x="655" y="1258"/>
                  </a:lnTo>
                  <a:lnTo>
                    <a:pt x="653" y="1259"/>
                  </a:lnTo>
                  <a:lnTo>
                    <a:pt x="652" y="1261"/>
                  </a:lnTo>
                  <a:lnTo>
                    <a:pt x="649" y="1262"/>
                  </a:lnTo>
                  <a:lnTo>
                    <a:pt x="647" y="1263"/>
                  </a:lnTo>
                  <a:lnTo>
                    <a:pt x="646" y="1264"/>
                  </a:lnTo>
                  <a:lnTo>
                    <a:pt x="645" y="1264"/>
                  </a:lnTo>
                  <a:lnTo>
                    <a:pt x="644" y="1265"/>
                  </a:lnTo>
                  <a:lnTo>
                    <a:pt x="643" y="1265"/>
                  </a:lnTo>
                  <a:lnTo>
                    <a:pt x="640" y="1266"/>
                  </a:lnTo>
                  <a:lnTo>
                    <a:pt x="639" y="1264"/>
                  </a:lnTo>
                  <a:lnTo>
                    <a:pt x="638" y="1263"/>
                  </a:lnTo>
                  <a:lnTo>
                    <a:pt x="638" y="1262"/>
                  </a:lnTo>
                  <a:lnTo>
                    <a:pt x="637" y="1261"/>
                  </a:lnTo>
                  <a:lnTo>
                    <a:pt x="636" y="1259"/>
                  </a:lnTo>
                  <a:lnTo>
                    <a:pt x="635" y="1258"/>
                  </a:lnTo>
                  <a:lnTo>
                    <a:pt x="635" y="1256"/>
                  </a:lnTo>
                  <a:lnTo>
                    <a:pt x="635" y="1255"/>
                  </a:lnTo>
                  <a:lnTo>
                    <a:pt x="635" y="1254"/>
                  </a:lnTo>
                  <a:lnTo>
                    <a:pt x="632" y="1254"/>
                  </a:lnTo>
                  <a:lnTo>
                    <a:pt x="630" y="1254"/>
                  </a:lnTo>
                  <a:lnTo>
                    <a:pt x="629" y="1254"/>
                  </a:lnTo>
                  <a:lnTo>
                    <a:pt x="627" y="1252"/>
                  </a:lnTo>
                  <a:lnTo>
                    <a:pt x="627" y="1251"/>
                  </a:lnTo>
                  <a:lnTo>
                    <a:pt x="625" y="1251"/>
                  </a:lnTo>
                  <a:lnTo>
                    <a:pt x="624" y="1250"/>
                  </a:lnTo>
                  <a:lnTo>
                    <a:pt x="623" y="1248"/>
                  </a:lnTo>
                  <a:lnTo>
                    <a:pt x="622" y="1246"/>
                  </a:lnTo>
                  <a:lnTo>
                    <a:pt x="620" y="1246"/>
                  </a:lnTo>
                  <a:lnTo>
                    <a:pt x="620" y="1245"/>
                  </a:lnTo>
                  <a:lnTo>
                    <a:pt x="619" y="1242"/>
                  </a:lnTo>
                  <a:lnTo>
                    <a:pt x="618" y="1239"/>
                  </a:lnTo>
                  <a:lnTo>
                    <a:pt x="618" y="1238"/>
                  </a:lnTo>
                  <a:lnTo>
                    <a:pt x="617" y="1237"/>
                  </a:lnTo>
                  <a:lnTo>
                    <a:pt x="617" y="1236"/>
                  </a:lnTo>
                  <a:lnTo>
                    <a:pt x="616" y="1235"/>
                  </a:lnTo>
                  <a:lnTo>
                    <a:pt x="614" y="1234"/>
                  </a:lnTo>
                  <a:lnTo>
                    <a:pt x="611" y="1234"/>
                  </a:lnTo>
                  <a:lnTo>
                    <a:pt x="610" y="1233"/>
                  </a:lnTo>
                  <a:lnTo>
                    <a:pt x="609" y="1233"/>
                  </a:lnTo>
                  <a:lnTo>
                    <a:pt x="607" y="1232"/>
                  </a:lnTo>
                  <a:lnTo>
                    <a:pt x="607" y="1230"/>
                  </a:lnTo>
                  <a:lnTo>
                    <a:pt x="606" y="1229"/>
                  </a:lnTo>
                  <a:lnTo>
                    <a:pt x="606" y="1230"/>
                  </a:lnTo>
                  <a:lnTo>
                    <a:pt x="605" y="1231"/>
                  </a:lnTo>
                  <a:lnTo>
                    <a:pt x="604" y="1231"/>
                  </a:lnTo>
                  <a:lnTo>
                    <a:pt x="603" y="1231"/>
                  </a:lnTo>
                  <a:lnTo>
                    <a:pt x="602" y="1230"/>
                  </a:lnTo>
                  <a:lnTo>
                    <a:pt x="602" y="1229"/>
                  </a:lnTo>
                  <a:lnTo>
                    <a:pt x="600" y="1229"/>
                  </a:lnTo>
                  <a:lnTo>
                    <a:pt x="599" y="1228"/>
                  </a:lnTo>
                  <a:lnTo>
                    <a:pt x="598" y="1228"/>
                  </a:lnTo>
                  <a:lnTo>
                    <a:pt x="597" y="1229"/>
                  </a:lnTo>
                  <a:lnTo>
                    <a:pt x="596" y="1228"/>
                  </a:lnTo>
                  <a:lnTo>
                    <a:pt x="594" y="1229"/>
                  </a:lnTo>
                  <a:lnTo>
                    <a:pt x="594" y="1228"/>
                  </a:lnTo>
                  <a:lnTo>
                    <a:pt x="595" y="1226"/>
                  </a:lnTo>
                  <a:lnTo>
                    <a:pt x="595" y="1225"/>
                  </a:lnTo>
                  <a:lnTo>
                    <a:pt x="593" y="1224"/>
                  </a:lnTo>
                  <a:lnTo>
                    <a:pt x="592" y="1223"/>
                  </a:lnTo>
                  <a:lnTo>
                    <a:pt x="592" y="1222"/>
                  </a:lnTo>
                  <a:lnTo>
                    <a:pt x="591" y="1222"/>
                  </a:lnTo>
                  <a:lnTo>
                    <a:pt x="591" y="1223"/>
                  </a:lnTo>
                  <a:lnTo>
                    <a:pt x="590" y="1223"/>
                  </a:lnTo>
                  <a:lnTo>
                    <a:pt x="590" y="1224"/>
                  </a:lnTo>
                  <a:lnTo>
                    <a:pt x="589" y="1224"/>
                  </a:lnTo>
                  <a:lnTo>
                    <a:pt x="588" y="1224"/>
                  </a:lnTo>
                  <a:lnTo>
                    <a:pt x="587" y="1221"/>
                  </a:lnTo>
                  <a:lnTo>
                    <a:pt x="585" y="1221"/>
                  </a:lnTo>
                  <a:lnTo>
                    <a:pt x="584" y="1220"/>
                  </a:lnTo>
                  <a:lnTo>
                    <a:pt x="583" y="1220"/>
                  </a:lnTo>
                  <a:lnTo>
                    <a:pt x="582" y="1221"/>
                  </a:lnTo>
                  <a:lnTo>
                    <a:pt x="581" y="1219"/>
                  </a:lnTo>
                  <a:lnTo>
                    <a:pt x="581" y="1218"/>
                  </a:lnTo>
                  <a:lnTo>
                    <a:pt x="580" y="1218"/>
                  </a:lnTo>
                  <a:lnTo>
                    <a:pt x="579" y="1218"/>
                  </a:lnTo>
                  <a:lnTo>
                    <a:pt x="578" y="1218"/>
                  </a:lnTo>
                  <a:lnTo>
                    <a:pt x="578" y="1217"/>
                  </a:lnTo>
                  <a:lnTo>
                    <a:pt x="577" y="1219"/>
                  </a:lnTo>
                  <a:lnTo>
                    <a:pt x="576" y="1219"/>
                  </a:lnTo>
                  <a:lnTo>
                    <a:pt x="575" y="1220"/>
                  </a:lnTo>
                  <a:lnTo>
                    <a:pt x="574" y="1221"/>
                  </a:lnTo>
                  <a:lnTo>
                    <a:pt x="573" y="1222"/>
                  </a:lnTo>
                  <a:lnTo>
                    <a:pt x="573" y="1225"/>
                  </a:lnTo>
                  <a:lnTo>
                    <a:pt x="572" y="1226"/>
                  </a:lnTo>
                  <a:lnTo>
                    <a:pt x="571" y="1226"/>
                  </a:lnTo>
                  <a:lnTo>
                    <a:pt x="569" y="1226"/>
                  </a:lnTo>
                  <a:lnTo>
                    <a:pt x="567" y="1227"/>
                  </a:lnTo>
                  <a:lnTo>
                    <a:pt x="567" y="1226"/>
                  </a:lnTo>
                  <a:lnTo>
                    <a:pt x="565" y="1226"/>
                  </a:lnTo>
                  <a:lnTo>
                    <a:pt x="565" y="1225"/>
                  </a:lnTo>
                  <a:lnTo>
                    <a:pt x="563" y="1224"/>
                  </a:lnTo>
                  <a:lnTo>
                    <a:pt x="562" y="1225"/>
                  </a:lnTo>
                  <a:lnTo>
                    <a:pt x="562" y="1226"/>
                  </a:lnTo>
                  <a:lnTo>
                    <a:pt x="560" y="1226"/>
                  </a:lnTo>
                  <a:lnTo>
                    <a:pt x="560" y="1227"/>
                  </a:lnTo>
                  <a:lnTo>
                    <a:pt x="559" y="1226"/>
                  </a:lnTo>
                  <a:lnTo>
                    <a:pt x="558" y="1226"/>
                  </a:lnTo>
                  <a:lnTo>
                    <a:pt x="557" y="1226"/>
                  </a:lnTo>
                  <a:lnTo>
                    <a:pt x="556" y="1227"/>
                  </a:lnTo>
                  <a:lnTo>
                    <a:pt x="556" y="1228"/>
                  </a:lnTo>
                  <a:lnTo>
                    <a:pt x="555" y="1228"/>
                  </a:lnTo>
                  <a:lnTo>
                    <a:pt x="555" y="1229"/>
                  </a:lnTo>
                  <a:lnTo>
                    <a:pt x="554" y="1229"/>
                  </a:lnTo>
                  <a:lnTo>
                    <a:pt x="553" y="1230"/>
                  </a:lnTo>
                  <a:lnTo>
                    <a:pt x="552" y="1230"/>
                  </a:lnTo>
                  <a:lnTo>
                    <a:pt x="551" y="1229"/>
                  </a:lnTo>
                  <a:lnTo>
                    <a:pt x="550" y="1229"/>
                  </a:lnTo>
                  <a:lnTo>
                    <a:pt x="549" y="1229"/>
                  </a:lnTo>
                  <a:lnTo>
                    <a:pt x="548" y="1230"/>
                  </a:lnTo>
                  <a:lnTo>
                    <a:pt x="548" y="1231"/>
                  </a:lnTo>
                  <a:lnTo>
                    <a:pt x="548" y="1232"/>
                  </a:lnTo>
                  <a:lnTo>
                    <a:pt x="548" y="1233"/>
                  </a:lnTo>
                  <a:lnTo>
                    <a:pt x="546" y="1232"/>
                  </a:lnTo>
                  <a:lnTo>
                    <a:pt x="545" y="1233"/>
                  </a:lnTo>
                  <a:lnTo>
                    <a:pt x="544" y="1233"/>
                  </a:lnTo>
                  <a:lnTo>
                    <a:pt x="543" y="1233"/>
                  </a:lnTo>
                  <a:lnTo>
                    <a:pt x="542" y="1232"/>
                  </a:lnTo>
                  <a:lnTo>
                    <a:pt x="542" y="1231"/>
                  </a:lnTo>
                  <a:lnTo>
                    <a:pt x="541" y="1231"/>
                  </a:lnTo>
                  <a:lnTo>
                    <a:pt x="540" y="1233"/>
                  </a:lnTo>
                  <a:lnTo>
                    <a:pt x="539" y="1234"/>
                  </a:lnTo>
                  <a:lnTo>
                    <a:pt x="538" y="1233"/>
                  </a:lnTo>
                  <a:lnTo>
                    <a:pt x="537" y="1234"/>
                  </a:lnTo>
                  <a:lnTo>
                    <a:pt x="537" y="1235"/>
                  </a:lnTo>
                  <a:lnTo>
                    <a:pt x="535" y="1236"/>
                  </a:lnTo>
                  <a:lnTo>
                    <a:pt x="535" y="1237"/>
                  </a:lnTo>
                  <a:lnTo>
                    <a:pt x="535" y="1238"/>
                  </a:lnTo>
                  <a:lnTo>
                    <a:pt x="534" y="1239"/>
                  </a:lnTo>
                  <a:lnTo>
                    <a:pt x="534" y="1240"/>
                  </a:lnTo>
                  <a:lnTo>
                    <a:pt x="534" y="1241"/>
                  </a:lnTo>
                  <a:lnTo>
                    <a:pt x="535" y="1241"/>
                  </a:lnTo>
                  <a:lnTo>
                    <a:pt x="535" y="1242"/>
                  </a:lnTo>
                  <a:lnTo>
                    <a:pt x="533" y="1243"/>
                  </a:lnTo>
                  <a:lnTo>
                    <a:pt x="533" y="1242"/>
                  </a:lnTo>
                  <a:lnTo>
                    <a:pt x="532" y="1243"/>
                  </a:lnTo>
                  <a:lnTo>
                    <a:pt x="531" y="1243"/>
                  </a:lnTo>
                  <a:lnTo>
                    <a:pt x="530" y="1243"/>
                  </a:lnTo>
                  <a:lnTo>
                    <a:pt x="528" y="1243"/>
                  </a:lnTo>
                  <a:lnTo>
                    <a:pt x="527" y="1243"/>
                  </a:lnTo>
                  <a:lnTo>
                    <a:pt x="527" y="1242"/>
                  </a:lnTo>
                  <a:lnTo>
                    <a:pt x="526" y="1241"/>
                  </a:lnTo>
                  <a:lnTo>
                    <a:pt x="524" y="1242"/>
                  </a:lnTo>
                  <a:lnTo>
                    <a:pt x="523" y="1242"/>
                  </a:lnTo>
                  <a:lnTo>
                    <a:pt x="523" y="1241"/>
                  </a:lnTo>
                  <a:lnTo>
                    <a:pt x="522" y="1241"/>
                  </a:lnTo>
                  <a:lnTo>
                    <a:pt x="522" y="1242"/>
                  </a:lnTo>
                  <a:lnTo>
                    <a:pt x="519" y="1244"/>
                  </a:lnTo>
                  <a:lnTo>
                    <a:pt x="517" y="1244"/>
                  </a:lnTo>
                  <a:lnTo>
                    <a:pt x="516" y="1244"/>
                  </a:lnTo>
                  <a:lnTo>
                    <a:pt x="516" y="1245"/>
                  </a:lnTo>
                  <a:lnTo>
                    <a:pt x="514" y="1246"/>
                  </a:lnTo>
                  <a:lnTo>
                    <a:pt x="513" y="1246"/>
                  </a:lnTo>
                  <a:lnTo>
                    <a:pt x="512" y="1248"/>
                  </a:lnTo>
                  <a:lnTo>
                    <a:pt x="511" y="1248"/>
                  </a:lnTo>
                  <a:lnTo>
                    <a:pt x="511" y="1247"/>
                  </a:lnTo>
                  <a:lnTo>
                    <a:pt x="510" y="1247"/>
                  </a:lnTo>
                  <a:lnTo>
                    <a:pt x="510" y="1246"/>
                  </a:lnTo>
                  <a:lnTo>
                    <a:pt x="510" y="1245"/>
                  </a:lnTo>
                  <a:lnTo>
                    <a:pt x="509" y="1246"/>
                  </a:lnTo>
                  <a:lnTo>
                    <a:pt x="508" y="1246"/>
                  </a:lnTo>
                  <a:lnTo>
                    <a:pt x="507" y="1246"/>
                  </a:lnTo>
                  <a:lnTo>
                    <a:pt x="506" y="1244"/>
                  </a:lnTo>
                  <a:lnTo>
                    <a:pt x="505" y="1244"/>
                  </a:lnTo>
                  <a:lnTo>
                    <a:pt x="506" y="1243"/>
                  </a:lnTo>
                  <a:lnTo>
                    <a:pt x="505" y="1243"/>
                  </a:lnTo>
                  <a:lnTo>
                    <a:pt x="504" y="1242"/>
                  </a:lnTo>
                  <a:lnTo>
                    <a:pt x="502" y="1244"/>
                  </a:lnTo>
                  <a:lnTo>
                    <a:pt x="501" y="1245"/>
                  </a:lnTo>
                  <a:lnTo>
                    <a:pt x="501" y="1244"/>
                  </a:lnTo>
                  <a:lnTo>
                    <a:pt x="501" y="1245"/>
                  </a:lnTo>
                  <a:lnTo>
                    <a:pt x="500" y="1245"/>
                  </a:lnTo>
                  <a:lnTo>
                    <a:pt x="499" y="1246"/>
                  </a:lnTo>
                  <a:lnTo>
                    <a:pt x="497" y="1246"/>
                  </a:lnTo>
                  <a:lnTo>
                    <a:pt x="496" y="1245"/>
                  </a:lnTo>
                  <a:lnTo>
                    <a:pt x="495" y="1246"/>
                  </a:lnTo>
                  <a:lnTo>
                    <a:pt x="494" y="1246"/>
                  </a:lnTo>
                  <a:lnTo>
                    <a:pt x="492" y="1247"/>
                  </a:lnTo>
                  <a:lnTo>
                    <a:pt x="491" y="1246"/>
                  </a:lnTo>
                  <a:lnTo>
                    <a:pt x="490" y="1246"/>
                  </a:lnTo>
                  <a:lnTo>
                    <a:pt x="489" y="1246"/>
                  </a:lnTo>
                  <a:lnTo>
                    <a:pt x="488" y="1246"/>
                  </a:lnTo>
                  <a:lnTo>
                    <a:pt x="488" y="1247"/>
                  </a:lnTo>
                  <a:lnTo>
                    <a:pt x="487" y="1249"/>
                  </a:lnTo>
                  <a:lnTo>
                    <a:pt x="481" y="1248"/>
                  </a:lnTo>
                  <a:lnTo>
                    <a:pt x="480" y="1248"/>
                  </a:lnTo>
                  <a:lnTo>
                    <a:pt x="479" y="1247"/>
                  </a:lnTo>
                  <a:lnTo>
                    <a:pt x="478" y="1247"/>
                  </a:lnTo>
                  <a:lnTo>
                    <a:pt x="478" y="1246"/>
                  </a:lnTo>
                  <a:lnTo>
                    <a:pt x="477" y="1246"/>
                  </a:lnTo>
                  <a:lnTo>
                    <a:pt x="476" y="1246"/>
                  </a:lnTo>
                  <a:lnTo>
                    <a:pt x="476" y="1245"/>
                  </a:lnTo>
                  <a:lnTo>
                    <a:pt x="475" y="1245"/>
                  </a:lnTo>
                  <a:lnTo>
                    <a:pt x="474" y="1244"/>
                  </a:lnTo>
                  <a:lnTo>
                    <a:pt x="473" y="1242"/>
                  </a:lnTo>
                  <a:lnTo>
                    <a:pt x="471" y="1241"/>
                  </a:lnTo>
                  <a:lnTo>
                    <a:pt x="470" y="1241"/>
                  </a:lnTo>
                  <a:lnTo>
                    <a:pt x="469" y="1241"/>
                  </a:lnTo>
                  <a:lnTo>
                    <a:pt x="468" y="1242"/>
                  </a:lnTo>
                  <a:lnTo>
                    <a:pt x="467" y="1243"/>
                  </a:lnTo>
                  <a:lnTo>
                    <a:pt x="465" y="1246"/>
                  </a:lnTo>
                  <a:lnTo>
                    <a:pt x="464" y="1247"/>
                  </a:lnTo>
                  <a:lnTo>
                    <a:pt x="463" y="1246"/>
                  </a:lnTo>
                  <a:lnTo>
                    <a:pt x="462" y="1246"/>
                  </a:lnTo>
                  <a:lnTo>
                    <a:pt x="461" y="1244"/>
                  </a:lnTo>
                  <a:lnTo>
                    <a:pt x="460" y="1244"/>
                  </a:lnTo>
                  <a:lnTo>
                    <a:pt x="459" y="1244"/>
                  </a:lnTo>
                  <a:lnTo>
                    <a:pt x="459" y="1243"/>
                  </a:lnTo>
                  <a:lnTo>
                    <a:pt x="459" y="1242"/>
                  </a:lnTo>
                  <a:lnTo>
                    <a:pt x="457" y="1241"/>
                  </a:lnTo>
                  <a:lnTo>
                    <a:pt x="457" y="1242"/>
                  </a:lnTo>
                  <a:lnTo>
                    <a:pt x="456" y="1243"/>
                  </a:lnTo>
                  <a:lnTo>
                    <a:pt x="455" y="1243"/>
                  </a:lnTo>
                  <a:lnTo>
                    <a:pt x="455" y="1242"/>
                  </a:lnTo>
                  <a:lnTo>
                    <a:pt x="454" y="1241"/>
                  </a:lnTo>
                  <a:lnTo>
                    <a:pt x="453" y="1241"/>
                  </a:lnTo>
                  <a:lnTo>
                    <a:pt x="452" y="1240"/>
                  </a:lnTo>
                  <a:lnTo>
                    <a:pt x="452" y="1238"/>
                  </a:lnTo>
                  <a:lnTo>
                    <a:pt x="452" y="1237"/>
                  </a:lnTo>
                  <a:lnTo>
                    <a:pt x="451" y="1236"/>
                  </a:lnTo>
                  <a:lnTo>
                    <a:pt x="450" y="1236"/>
                  </a:lnTo>
                  <a:lnTo>
                    <a:pt x="451" y="1234"/>
                  </a:lnTo>
                  <a:lnTo>
                    <a:pt x="450" y="1234"/>
                  </a:lnTo>
                  <a:lnTo>
                    <a:pt x="449" y="1233"/>
                  </a:lnTo>
                  <a:lnTo>
                    <a:pt x="448" y="1232"/>
                  </a:lnTo>
                  <a:lnTo>
                    <a:pt x="448" y="1231"/>
                  </a:lnTo>
                  <a:lnTo>
                    <a:pt x="449" y="1230"/>
                  </a:lnTo>
                  <a:lnTo>
                    <a:pt x="450" y="1224"/>
                  </a:lnTo>
                  <a:lnTo>
                    <a:pt x="449" y="1223"/>
                  </a:lnTo>
                  <a:lnTo>
                    <a:pt x="449" y="1221"/>
                  </a:lnTo>
                  <a:lnTo>
                    <a:pt x="449" y="1216"/>
                  </a:lnTo>
                  <a:lnTo>
                    <a:pt x="449" y="1215"/>
                  </a:lnTo>
                  <a:lnTo>
                    <a:pt x="448" y="1215"/>
                  </a:lnTo>
                  <a:lnTo>
                    <a:pt x="448" y="1214"/>
                  </a:lnTo>
                  <a:lnTo>
                    <a:pt x="449" y="1212"/>
                  </a:lnTo>
                  <a:lnTo>
                    <a:pt x="450" y="1210"/>
                  </a:lnTo>
                  <a:lnTo>
                    <a:pt x="451" y="1209"/>
                  </a:lnTo>
                  <a:lnTo>
                    <a:pt x="451" y="1206"/>
                  </a:lnTo>
                  <a:lnTo>
                    <a:pt x="449" y="1205"/>
                  </a:lnTo>
                  <a:lnTo>
                    <a:pt x="449" y="1204"/>
                  </a:lnTo>
                  <a:lnTo>
                    <a:pt x="449" y="1203"/>
                  </a:lnTo>
                  <a:lnTo>
                    <a:pt x="449" y="1202"/>
                  </a:lnTo>
                  <a:lnTo>
                    <a:pt x="449" y="1200"/>
                  </a:lnTo>
                  <a:lnTo>
                    <a:pt x="449" y="1199"/>
                  </a:lnTo>
                  <a:lnTo>
                    <a:pt x="450" y="1198"/>
                  </a:lnTo>
                  <a:lnTo>
                    <a:pt x="450" y="1197"/>
                  </a:lnTo>
                  <a:lnTo>
                    <a:pt x="451" y="1196"/>
                  </a:lnTo>
                  <a:lnTo>
                    <a:pt x="450" y="1194"/>
                  </a:lnTo>
                  <a:lnTo>
                    <a:pt x="450" y="1195"/>
                  </a:lnTo>
                  <a:lnTo>
                    <a:pt x="449" y="1195"/>
                  </a:lnTo>
                  <a:lnTo>
                    <a:pt x="448" y="1196"/>
                  </a:lnTo>
                  <a:lnTo>
                    <a:pt x="447" y="1195"/>
                  </a:lnTo>
                  <a:lnTo>
                    <a:pt x="446" y="1195"/>
                  </a:lnTo>
                  <a:lnTo>
                    <a:pt x="446" y="1194"/>
                  </a:lnTo>
                  <a:lnTo>
                    <a:pt x="446" y="1193"/>
                  </a:lnTo>
                  <a:lnTo>
                    <a:pt x="446" y="1192"/>
                  </a:lnTo>
                  <a:lnTo>
                    <a:pt x="446" y="1190"/>
                  </a:lnTo>
                  <a:lnTo>
                    <a:pt x="445" y="1188"/>
                  </a:lnTo>
                  <a:lnTo>
                    <a:pt x="444" y="1188"/>
                  </a:lnTo>
                  <a:lnTo>
                    <a:pt x="445" y="1186"/>
                  </a:lnTo>
                  <a:lnTo>
                    <a:pt x="444" y="1185"/>
                  </a:lnTo>
                  <a:lnTo>
                    <a:pt x="445" y="1183"/>
                  </a:lnTo>
                  <a:lnTo>
                    <a:pt x="443" y="1182"/>
                  </a:lnTo>
                  <a:lnTo>
                    <a:pt x="443" y="1181"/>
                  </a:lnTo>
                  <a:lnTo>
                    <a:pt x="442" y="1182"/>
                  </a:lnTo>
                  <a:lnTo>
                    <a:pt x="441" y="1181"/>
                  </a:lnTo>
                  <a:lnTo>
                    <a:pt x="439" y="1180"/>
                  </a:lnTo>
                  <a:lnTo>
                    <a:pt x="439" y="1179"/>
                  </a:lnTo>
                  <a:lnTo>
                    <a:pt x="439" y="1178"/>
                  </a:lnTo>
                  <a:lnTo>
                    <a:pt x="435" y="1179"/>
                  </a:lnTo>
                  <a:lnTo>
                    <a:pt x="434" y="1179"/>
                  </a:lnTo>
                  <a:lnTo>
                    <a:pt x="435" y="1177"/>
                  </a:lnTo>
                  <a:lnTo>
                    <a:pt x="434" y="1176"/>
                  </a:lnTo>
                  <a:lnTo>
                    <a:pt x="434" y="1174"/>
                  </a:lnTo>
                  <a:lnTo>
                    <a:pt x="434" y="1172"/>
                  </a:lnTo>
                  <a:lnTo>
                    <a:pt x="436" y="1171"/>
                  </a:lnTo>
                  <a:lnTo>
                    <a:pt x="436" y="1169"/>
                  </a:lnTo>
                  <a:lnTo>
                    <a:pt x="437" y="1168"/>
                  </a:lnTo>
                  <a:lnTo>
                    <a:pt x="435" y="1166"/>
                  </a:lnTo>
                  <a:lnTo>
                    <a:pt x="435" y="1165"/>
                  </a:lnTo>
                  <a:lnTo>
                    <a:pt x="435" y="1164"/>
                  </a:lnTo>
                  <a:lnTo>
                    <a:pt x="435" y="1163"/>
                  </a:lnTo>
                  <a:lnTo>
                    <a:pt x="434" y="1161"/>
                  </a:lnTo>
                  <a:lnTo>
                    <a:pt x="434" y="1160"/>
                  </a:lnTo>
                  <a:lnTo>
                    <a:pt x="433" y="1160"/>
                  </a:lnTo>
                  <a:lnTo>
                    <a:pt x="433" y="1156"/>
                  </a:lnTo>
                  <a:lnTo>
                    <a:pt x="432" y="1154"/>
                  </a:lnTo>
                  <a:lnTo>
                    <a:pt x="432" y="1153"/>
                  </a:lnTo>
                  <a:lnTo>
                    <a:pt x="431" y="1153"/>
                  </a:lnTo>
                  <a:lnTo>
                    <a:pt x="431" y="1152"/>
                  </a:lnTo>
                  <a:lnTo>
                    <a:pt x="431" y="1151"/>
                  </a:lnTo>
                  <a:lnTo>
                    <a:pt x="432" y="1151"/>
                  </a:lnTo>
                  <a:lnTo>
                    <a:pt x="433" y="1151"/>
                  </a:lnTo>
                  <a:lnTo>
                    <a:pt x="434" y="1147"/>
                  </a:lnTo>
                  <a:lnTo>
                    <a:pt x="433" y="1146"/>
                  </a:lnTo>
                  <a:lnTo>
                    <a:pt x="435" y="1144"/>
                  </a:lnTo>
                  <a:lnTo>
                    <a:pt x="437" y="1142"/>
                  </a:lnTo>
                  <a:lnTo>
                    <a:pt x="439" y="1139"/>
                  </a:lnTo>
                  <a:lnTo>
                    <a:pt x="439" y="1137"/>
                  </a:lnTo>
                  <a:lnTo>
                    <a:pt x="440" y="1136"/>
                  </a:lnTo>
                  <a:lnTo>
                    <a:pt x="441" y="1133"/>
                  </a:lnTo>
                  <a:lnTo>
                    <a:pt x="440" y="1132"/>
                  </a:lnTo>
                  <a:lnTo>
                    <a:pt x="439" y="1131"/>
                  </a:lnTo>
                  <a:lnTo>
                    <a:pt x="438" y="1131"/>
                  </a:lnTo>
                  <a:lnTo>
                    <a:pt x="438" y="1129"/>
                  </a:lnTo>
                  <a:lnTo>
                    <a:pt x="437" y="1128"/>
                  </a:lnTo>
                  <a:lnTo>
                    <a:pt x="437" y="1127"/>
                  </a:lnTo>
                  <a:lnTo>
                    <a:pt x="436" y="1126"/>
                  </a:lnTo>
                  <a:lnTo>
                    <a:pt x="436" y="1125"/>
                  </a:lnTo>
                  <a:lnTo>
                    <a:pt x="435" y="1124"/>
                  </a:lnTo>
                  <a:lnTo>
                    <a:pt x="433" y="1123"/>
                  </a:lnTo>
                  <a:lnTo>
                    <a:pt x="432" y="1123"/>
                  </a:lnTo>
                  <a:lnTo>
                    <a:pt x="432" y="1122"/>
                  </a:lnTo>
                  <a:lnTo>
                    <a:pt x="433" y="1120"/>
                  </a:lnTo>
                  <a:lnTo>
                    <a:pt x="433" y="1117"/>
                  </a:lnTo>
                  <a:lnTo>
                    <a:pt x="433" y="1116"/>
                  </a:lnTo>
                  <a:lnTo>
                    <a:pt x="433" y="1115"/>
                  </a:lnTo>
                  <a:lnTo>
                    <a:pt x="434" y="1115"/>
                  </a:lnTo>
                  <a:lnTo>
                    <a:pt x="434" y="1114"/>
                  </a:lnTo>
                  <a:lnTo>
                    <a:pt x="435" y="1114"/>
                  </a:lnTo>
                  <a:lnTo>
                    <a:pt x="437" y="1113"/>
                  </a:lnTo>
                  <a:lnTo>
                    <a:pt x="438" y="1112"/>
                  </a:lnTo>
                  <a:lnTo>
                    <a:pt x="438" y="1111"/>
                  </a:lnTo>
                  <a:lnTo>
                    <a:pt x="437" y="1110"/>
                  </a:lnTo>
                  <a:lnTo>
                    <a:pt x="436" y="1110"/>
                  </a:lnTo>
                  <a:lnTo>
                    <a:pt x="435" y="1109"/>
                  </a:lnTo>
                  <a:lnTo>
                    <a:pt x="436" y="1107"/>
                  </a:lnTo>
                  <a:lnTo>
                    <a:pt x="435" y="1107"/>
                  </a:lnTo>
                  <a:lnTo>
                    <a:pt x="435" y="1105"/>
                  </a:lnTo>
                  <a:lnTo>
                    <a:pt x="435" y="1104"/>
                  </a:lnTo>
                  <a:lnTo>
                    <a:pt x="436" y="1105"/>
                  </a:lnTo>
                  <a:lnTo>
                    <a:pt x="437" y="1104"/>
                  </a:lnTo>
                  <a:lnTo>
                    <a:pt x="438" y="1102"/>
                  </a:lnTo>
                  <a:lnTo>
                    <a:pt x="439" y="1100"/>
                  </a:lnTo>
                  <a:lnTo>
                    <a:pt x="438" y="1100"/>
                  </a:lnTo>
                  <a:lnTo>
                    <a:pt x="437" y="1099"/>
                  </a:lnTo>
                  <a:lnTo>
                    <a:pt x="437" y="1098"/>
                  </a:lnTo>
                  <a:lnTo>
                    <a:pt x="435" y="1097"/>
                  </a:lnTo>
                  <a:lnTo>
                    <a:pt x="436" y="1096"/>
                  </a:lnTo>
                  <a:lnTo>
                    <a:pt x="436" y="1095"/>
                  </a:lnTo>
                  <a:lnTo>
                    <a:pt x="435" y="1095"/>
                  </a:lnTo>
                  <a:lnTo>
                    <a:pt x="436" y="1094"/>
                  </a:lnTo>
                  <a:lnTo>
                    <a:pt x="436" y="1093"/>
                  </a:lnTo>
                  <a:lnTo>
                    <a:pt x="434" y="1093"/>
                  </a:lnTo>
                  <a:lnTo>
                    <a:pt x="434" y="1092"/>
                  </a:lnTo>
                  <a:lnTo>
                    <a:pt x="432" y="1091"/>
                  </a:lnTo>
                  <a:lnTo>
                    <a:pt x="430" y="1090"/>
                  </a:lnTo>
                  <a:lnTo>
                    <a:pt x="429" y="1091"/>
                  </a:lnTo>
                  <a:lnTo>
                    <a:pt x="428" y="1092"/>
                  </a:lnTo>
                  <a:lnTo>
                    <a:pt x="427" y="1092"/>
                  </a:lnTo>
                  <a:lnTo>
                    <a:pt x="427" y="1088"/>
                  </a:lnTo>
                  <a:lnTo>
                    <a:pt x="426" y="1086"/>
                  </a:lnTo>
                  <a:lnTo>
                    <a:pt x="427" y="1086"/>
                  </a:lnTo>
                  <a:lnTo>
                    <a:pt x="426" y="1083"/>
                  </a:lnTo>
                  <a:lnTo>
                    <a:pt x="424" y="1081"/>
                  </a:lnTo>
                  <a:lnTo>
                    <a:pt x="424" y="1080"/>
                  </a:lnTo>
                  <a:lnTo>
                    <a:pt x="424" y="1079"/>
                  </a:lnTo>
                  <a:lnTo>
                    <a:pt x="425" y="1078"/>
                  </a:lnTo>
                  <a:lnTo>
                    <a:pt x="424" y="1075"/>
                  </a:lnTo>
                  <a:lnTo>
                    <a:pt x="424" y="1074"/>
                  </a:lnTo>
                  <a:lnTo>
                    <a:pt x="425" y="1073"/>
                  </a:lnTo>
                  <a:lnTo>
                    <a:pt x="424" y="1072"/>
                  </a:lnTo>
                  <a:lnTo>
                    <a:pt x="423" y="1070"/>
                  </a:lnTo>
                  <a:lnTo>
                    <a:pt x="422" y="1070"/>
                  </a:lnTo>
                  <a:lnTo>
                    <a:pt x="421" y="1069"/>
                  </a:lnTo>
                  <a:lnTo>
                    <a:pt x="420" y="1069"/>
                  </a:lnTo>
                  <a:lnTo>
                    <a:pt x="421" y="1066"/>
                  </a:lnTo>
                  <a:lnTo>
                    <a:pt x="422" y="1064"/>
                  </a:lnTo>
                  <a:lnTo>
                    <a:pt x="421" y="1064"/>
                  </a:lnTo>
                  <a:lnTo>
                    <a:pt x="421" y="1063"/>
                  </a:lnTo>
                  <a:lnTo>
                    <a:pt x="422" y="1062"/>
                  </a:lnTo>
                  <a:lnTo>
                    <a:pt x="423" y="1062"/>
                  </a:lnTo>
                  <a:lnTo>
                    <a:pt x="423" y="1061"/>
                  </a:lnTo>
                  <a:lnTo>
                    <a:pt x="422" y="1060"/>
                  </a:lnTo>
                  <a:lnTo>
                    <a:pt x="422" y="1059"/>
                  </a:lnTo>
                  <a:lnTo>
                    <a:pt x="421" y="1058"/>
                  </a:lnTo>
                  <a:lnTo>
                    <a:pt x="421" y="1057"/>
                  </a:lnTo>
                  <a:lnTo>
                    <a:pt x="421" y="1056"/>
                  </a:lnTo>
                  <a:lnTo>
                    <a:pt x="421" y="1055"/>
                  </a:lnTo>
                  <a:lnTo>
                    <a:pt x="420" y="1055"/>
                  </a:lnTo>
                  <a:lnTo>
                    <a:pt x="419" y="1055"/>
                  </a:lnTo>
                  <a:lnTo>
                    <a:pt x="419" y="1054"/>
                  </a:lnTo>
                  <a:lnTo>
                    <a:pt x="419" y="1053"/>
                  </a:lnTo>
                  <a:lnTo>
                    <a:pt x="419" y="1052"/>
                  </a:lnTo>
                  <a:lnTo>
                    <a:pt x="418" y="1052"/>
                  </a:lnTo>
                  <a:lnTo>
                    <a:pt x="419" y="1051"/>
                  </a:lnTo>
                  <a:lnTo>
                    <a:pt x="419" y="1050"/>
                  </a:lnTo>
                  <a:lnTo>
                    <a:pt x="419" y="1048"/>
                  </a:lnTo>
                  <a:lnTo>
                    <a:pt x="419" y="1047"/>
                  </a:lnTo>
                  <a:lnTo>
                    <a:pt x="419" y="1046"/>
                  </a:lnTo>
                  <a:lnTo>
                    <a:pt x="419" y="1045"/>
                  </a:lnTo>
                  <a:lnTo>
                    <a:pt x="419" y="1044"/>
                  </a:lnTo>
                  <a:lnTo>
                    <a:pt x="417" y="1043"/>
                  </a:lnTo>
                  <a:lnTo>
                    <a:pt x="417" y="1042"/>
                  </a:lnTo>
                  <a:lnTo>
                    <a:pt x="417" y="1040"/>
                  </a:lnTo>
                  <a:lnTo>
                    <a:pt x="417" y="1039"/>
                  </a:lnTo>
                  <a:lnTo>
                    <a:pt x="416" y="1037"/>
                  </a:lnTo>
                  <a:lnTo>
                    <a:pt x="417" y="1036"/>
                  </a:lnTo>
                  <a:lnTo>
                    <a:pt x="418" y="1035"/>
                  </a:lnTo>
                  <a:lnTo>
                    <a:pt x="418" y="1033"/>
                  </a:lnTo>
                  <a:lnTo>
                    <a:pt x="419" y="1031"/>
                  </a:lnTo>
                  <a:lnTo>
                    <a:pt x="419" y="1030"/>
                  </a:lnTo>
                  <a:lnTo>
                    <a:pt x="418" y="1029"/>
                  </a:lnTo>
                  <a:lnTo>
                    <a:pt x="419" y="1028"/>
                  </a:lnTo>
                  <a:lnTo>
                    <a:pt x="419" y="1027"/>
                  </a:lnTo>
                  <a:lnTo>
                    <a:pt x="419" y="1026"/>
                  </a:lnTo>
                  <a:lnTo>
                    <a:pt x="420" y="1026"/>
                  </a:lnTo>
                  <a:lnTo>
                    <a:pt x="421" y="1025"/>
                  </a:lnTo>
                  <a:lnTo>
                    <a:pt x="422" y="1024"/>
                  </a:lnTo>
                  <a:lnTo>
                    <a:pt x="422" y="1023"/>
                  </a:lnTo>
                  <a:lnTo>
                    <a:pt x="422" y="1022"/>
                  </a:lnTo>
                  <a:lnTo>
                    <a:pt x="423" y="1022"/>
                  </a:lnTo>
                  <a:lnTo>
                    <a:pt x="425" y="1022"/>
                  </a:lnTo>
                  <a:lnTo>
                    <a:pt x="424" y="1020"/>
                  </a:lnTo>
                  <a:lnTo>
                    <a:pt x="425" y="1019"/>
                  </a:lnTo>
                  <a:lnTo>
                    <a:pt x="425" y="1017"/>
                  </a:lnTo>
                  <a:lnTo>
                    <a:pt x="426" y="1017"/>
                  </a:lnTo>
                  <a:lnTo>
                    <a:pt x="426" y="1016"/>
                  </a:lnTo>
                  <a:lnTo>
                    <a:pt x="425" y="1016"/>
                  </a:lnTo>
                  <a:lnTo>
                    <a:pt x="426" y="1014"/>
                  </a:lnTo>
                  <a:lnTo>
                    <a:pt x="426" y="1013"/>
                  </a:lnTo>
                  <a:lnTo>
                    <a:pt x="426" y="1012"/>
                  </a:lnTo>
                  <a:lnTo>
                    <a:pt x="426" y="1011"/>
                  </a:lnTo>
                  <a:lnTo>
                    <a:pt x="426" y="1010"/>
                  </a:lnTo>
                  <a:lnTo>
                    <a:pt x="426" y="1008"/>
                  </a:lnTo>
                  <a:lnTo>
                    <a:pt x="427" y="1008"/>
                  </a:lnTo>
                  <a:lnTo>
                    <a:pt x="427" y="1007"/>
                  </a:lnTo>
                  <a:lnTo>
                    <a:pt x="426" y="1006"/>
                  </a:lnTo>
                  <a:lnTo>
                    <a:pt x="426" y="1005"/>
                  </a:lnTo>
                  <a:lnTo>
                    <a:pt x="426" y="1004"/>
                  </a:lnTo>
                  <a:lnTo>
                    <a:pt x="426" y="1002"/>
                  </a:lnTo>
                  <a:lnTo>
                    <a:pt x="426" y="1001"/>
                  </a:lnTo>
                  <a:lnTo>
                    <a:pt x="425" y="1001"/>
                  </a:lnTo>
                  <a:lnTo>
                    <a:pt x="425" y="997"/>
                  </a:lnTo>
                  <a:lnTo>
                    <a:pt x="424" y="996"/>
                  </a:lnTo>
                  <a:lnTo>
                    <a:pt x="424" y="995"/>
                  </a:lnTo>
                  <a:lnTo>
                    <a:pt x="422" y="994"/>
                  </a:lnTo>
                  <a:lnTo>
                    <a:pt x="420" y="993"/>
                  </a:lnTo>
                  <a:lnTo>
                    <a:pt x="418" y="991"/>
                  </a:lnTo>
                  <a:lnTo>
                    <a:pt x="417" y="990"/>
                  </a:lnTo>
                  <a:lnTo>
                    <a:pt x="415" y="989"/>
                  </a:lnTo>
                  <a:lnTo>
                    <a:pt x="414" y="988"/>
                  </a:lnTo>
                  <a:lnTo>
                    <a:pt x="413" y="987"/>
                  </a:lnTo>
                  <a:lnTo>
                    <a:pt x="413" y="985"/>
                  </a:lnTo>
                  <a:lnTo>
                    <a:pt x="413" y="984"/>
                  </a:lnTo>
                  <a:lnTo>
                    <a:pt x="412" y="984"/>
                  </a:lnTo>
                  <a:lnTo>
                    <a:pt x="410" y="983"/>
                  </a:lnTo>
                  <a:lnTo>
                    <a:pt x="409" y="982"/>
                  </a:lnTo>
                  <a:lnTo>
                    <a:pt x="407" y="979"/>
                  </a:lnTo>
                  <a:lnTo>
                    <a:pt x="406" y="977"/>
                  </a:lnTo>
                  <a:lnTo>
                    <a:pt x="406" y="975"/>
                  </a:lnTo>
                  <a:lnTo>
                    <a:pt x="405" y="973"/>
                  </a:lnTo>
                  <a:lnTo>
                    <a:pt x="404" y="973"/>
                  </a:lnTo>
                  <a:lnTo>
                    <a:pt x="404" y="970"/>
                  </a:lnTo>
                  <a:lnTo>
                    <a:pt x="404" y="969"/>
                  </a:lnTo>
                  <a:lnTo>
                    <a:pt x="404" y="968"/>
                  </a:lnTo>
                  <a:lnTo>
                    <a:pt x="404" y="967"/>
                  </a:lnTo>
                  <a:lnTo>
                    <a:pt x="405" y="967"/>
                  </a:lnTo>
                  <a:lnTo>
                    <a:pt x="405" y="966"/>
                  </a:lnTo>
                  <a:lnTo>
                    <a:pt x="406" y="965"/>
                  </a:lnTo>
                  <a:lnTo>
                    <a:pt x="407" y="965"/>
                  </a:lnTo>
                  <a:lnTo>
                    <a:pt x="406" y="964"/>
                  </a:lnTo>
                  <a:lnTo>
                    <a:pt x="406" y="963"/>
                  </a:lnTo>
                  <a:lnTo>
                    <a:pt x="407" y="961"/>
                  </a:lnTo>
                  <a:lnTo>
                    <a:pt x="407" y="960"/>
                  </a:lnTo>
                  <a:lnTo>
                    <a:pt x="407" y="959"/>
                  </a:lnTo>
                  <a:lnTo>
                    <a:pt x="407" y="956"/>
                  </a:lnTo>
                  <a:lnTo>
                    <a:pt x="405" y="955"/>
                  </a:lnTo>
                  <a:lnTo>
                    <a:pt x="406" y="953"/>
                  </a:lnTo>
                  <a:lnTo>
                    <a:pt x="405" y="952"/>
                  </a:lnTo>
                  <a:lnTo>
                    <a:pt x="404" y="952"/>
                  </a:lnTo>
                  <a:lnTo>
                    <a:pt x="403" y="952"/>
                  </a:lnTo>
                  <a:lnTo>
                    <a:pt x="402" y="951"/>
                  </a:lnTo>
                  <a:lnTo>
                    <a:pt x="400" y="952"/>
                  </a:lnTo>
                  <a:lnTo>
                    <a:pt x="399" y="951"/>
                  </a:lnTo>
                  <a:lnTo>
                    <a:pt x="399" y="952"/>
                  </a:lnTo>
                  <a:lnTo>
                    <a:pt x="398" y="952"/>
                  </a:lnTo>
                  <a:lnTo>
                    <a:pt x="398" y="951"/>
                  </a:lnTo>
                  <a:lnTo>
                    <a:pt x="396" y="949"/>
                  </a:lnTo>
                  <a:lnTo>
                    <a:pt x="396" y="948"/>
                  </a:lnTo>
                  <a:lnTo>
                    <a:pt x="397" y="948"/>
                  </a:lnTo>
                  <a:lnTo>
                    <a:pt x="396" y="946"/>
                  </a:lnTo>
                  <a:lnTo>
                    <a:pt x="395" y="945"/>
                  </a:lnTo>
                  <a:lnTo>
                    <a:pt x="394" y="944"/>
                  </a:lnTo>
                  <a:lnTo>
                    <a:pt x="393" y="944"/>
                  </a:lnTo>
                  <a:lnTo>
                    <a:pt x="392" y="943"/>
                  </a:lnTo>
                  <a:lnTo>
                    <a:pt x="391" y="940"/>
                  </a:lnTo>
                  <a:lnTo>
                    <a:pt x="391" y="939"/>
                  </a:lnTo>
                  <a:lnTo>
                    <a:pt x="390" y="938"/>
                  </a:lnTo>
                  <a:lnTo>
                    <a:pt x="390" y="936"/>
                  </a:lnTo>
                  <a:lnTo>
                    <a:pt x="390" y="935"/>
                  </a:lnTo>
                  <a:lnTo>
                    <a:pt x="389" y="933"/>
                  </a:lnTo>
                  <a:lnTo>
                    <a:pt x="388" y="933"/>
                  </a:lnTo>
                  <a:lnTo>
                    <a:pt x="388" y="932"/>
                  </a:lnTo>
                  <a:lnTo>
                    <a:pt x="386" y="933"/>
                  </a:lnTo>
                  <a:lnTo>
                    <a:pt x="382" y="932"/>
                  </a:lnTo>
                  <a:lnTo>
                    <a:pt x="380" y="933"/>
                  </a:lnTo>
                  <a:lnTo>
                    <a:pt x="379" y="933"/>
                  </a:lnTo>
                  <a:lnTo>
                    <a:pt x="378" y="931"/>
                  </a:lnTo>
                  <a:lnTo>
                    <a:pt x="377" y="931"/>
                  </a:lnTo>
                  <a:lnTo>
                    <a:pt x="377" y="932"/>
                  </a:lnTo>
                  <a:lnTo>
                    <a:pt x="375" y="931"/>
                  </a:lnTo>
                  <a:lnTo>
                    <a:pt x="372" y="932"/>
                  </a:lnTo>
                  <a:lnTo>
                    <a:pt x="371" y="934"/>
                  </a:lnTo>
                  <a:lnTo>
                    <a:pt x="370" y="933"/>
                  </a:lnTo>
                  <a:lnTo>
                    <a:pt x="369" y="933"/>
                  </a:lnTo>
                  <a:lnTo>
                    <a:pt x="368" y="933"/>
                  </a:lnTo>
                  <a:lnTo>
                    <a:pt x="367" y="932"/>
                  </a:lnTo>
                  <a:lnTo>
                    <a:pt x="366" y="931"/>
                  </a:lnTo>
                  <a:lnTo>
                    <a:pt x="365" y="931"/>
                  </a:lnTo>
                  <a:lnTo>
                    <a:pt x="365" y="932"/>
                  </a:lnTo>
                  <a:lnTo>
                    <a:pt x="364" y="931"/>
                  </a:lnTo>
                  <a:lnTo>
                    <a:pt x="363" y="932"/>
                  </a:lnTo>
                  <a:lnTo>
                    <a:pt x="363" y="933"/>
                  </a:lnTo>
                  <a:lnTo>
                    <a:pt x="362" y="933"/>
                  </a:lnTo>
                  <a:lnTo>
                    <a:pt x="362" y="934"/>
                  </a:lnTo>
                  <a:lnTo>
                    <a:pt x="361" y="934"/>
                  </a:lnTo>
                  <a:lnTo>
                    <a:pt x="361" y="933"/>
                  </a:lnTo>
                  <a:lnTo>
                    <a:pt x="360" y="933"/>
                  </a:lnTo>
                  <a:lnTo>
                    <a:pt x="360" y="932"/>
                  </a:lnTo>
                  <a:lnTo>
                    <a:pt x="358" y="932"/>
                  </a:lnTo>
                  <a:lnTo>
                    <a:pt x="357" y="932"/>
                  </a:lnTo>
                  <a:lnTo>
                    <a:pt x="356" y="932"/>
                  </a:lnTo>
                  <a:lnTo>
                    <a:pt x="355" y="931"/>
                  </a:lnTo>
                  <a:lnTo>
                    <a:pt x="353" y="930"/>
                  </a:lnTo>
                  <a:lnTo>
                    <a:pt x="353" y="931"/>
                  </a:lnTo>
                  <a:lnTo>
                    <a:pt x="352" y="930"/>
                  </a:lnTo>
                  <a:lnTo>
                    <a:pt x="351" y="932"/>
                  </a:lnTo>
                  <a:lnTo>
                    <a:pt x="350" y="932"/>
                  </a:lnTo>
                  <a:lnTo>
                    <a:pt x="349" y="932"/>
                  </a:lnTo>
                  <a:lnTo>
                    <a:pt x="348" y="932"/>
                  </a:lnTo>
                  <a:lnTo>
                    <a:pt x="347" y="932"/>
                  </a:lnTo>
                  <a:lnTo>
                    <a:pt x="346" y="932"/>
                  </a:lnTo>
                  <a:lnTo>
                    <a:pt x="346" y="931"/>
                  </a:lnTo>
                  <a:lnTo>
                    <a:pt x="345" y="930"/>
                  </a:lnTo>
                  <a:lnTo>
                    <a:pt x="344" y="930"/>
                  </a:lnTo>
                  <a:lnTo>
                    <a:pt x="343" y="930"/>
                  </a:lnTo>
                  <a:lnTo>
                    <a:pt x="343" y="929"/>
                  </a:lnTo>
                  <a:lnTo>
                    <a:pt x="342" y="930"/>
                  </a:lnTo>
                  <a:lnTo>
                    <a:pt x="342" y="929"/>
                  </a:lnTo>
                  <a:lnTo>
                    <a:pt x="342" y="930"/>
                  </a:lnTo>
                  <a:lnTo>
                    <a:pt x="341" y="930"/>
                  </a:lnTo>
                  <a:lnTo>
                    <a:pt x="341" y="931"/>
                  </a:lnTo>
                  <a:lnTo>
                    <a:pt x="340" y="931"/>
                  </a:lnTo>
                  <a:lnTo>
                    <a:pt x="340" y="932"/>
                  </a:lnTo>
                  <a:lnTo>
                    <a:pt x="339" y="932"/>
                  </a:lnTo>
                  <a:lnTo>
                    <a:pt x="338" y="932"/>
                  </a:lnTo>
                  <a:lnTo>
                    <a:pt x="338" y="931"/>
                  </a:lnTo>
                  <a:lnTo>
                    <a:pt x="337" y="931"/>
                  </a:lnTo>
                  <a:lnTo>
                    <a:pt x="336" y="932"/>
                  </a:lnTo>
                  <a:lnTo>
                    <a:pt x="336" y="931"/>
                  </a:lnTo>
                  <a:lnTo>
                    <a:pt x="335" y="931"/>
                  </a:lnTo>
                  <a:lnTo>
                    <a:pt x="335" y="932"/>
                  </a:lnTo>
                  <a:lnTo>
                    <a:pt x="334" y="932"/>
                  </a:lnTo>
                  <a:lnTo>
                    <a:pt x="333" y="932"/>
                  </a:lnTo>
                  <a:lnTo>
                    <a:pt x="333" y="931"/>
                  </a:lnTo>
                  <a:lnTo>
                    <a:pt x="333" y="930"/>
                  </a:lnTo>
                  <a:lnTo>
                    <a:pt x="332" y="931"/>
                  </a:lnTo>
                  <a:lnTo>
                    <a:pt x="332" y="930"/>
                  </a:lnTo>
                  <a:lnTo>
                    <a:pt x="331" y="930"/>
                  </a:lnTo>
                  <a:lnTo>
                    <a:pt x="331" y="931"/>
                  </a:lnTo>
                  <a:lnTo>
                    <a:pt x="331" y="930"/>
                  </a:lnTo>
                  <a:lnTo>
                    <a:pt x="331" y="929"/>
                  </a:lnTo>
                  <a:lnTo>
                    <a:pt x="330" y="929"/>
                  </a:lnTo>
                  <a:lnTo>
                    <a:pt x="329" y="930"/>
                  </a:lnTo>
                  <a:lnTo>
                    <a:pt x="328" y="930"/>
                  </a:lnTo>
                  <a:lnTo>
                    <a:pt x="327" y="930"/>
                  </a:lnTo>
                  <a:lnTo>
                    <a:pt x="327" y="929"/>
                  </a:lnTo>
                  <a:lnTo>
                    <a:pt x="326" y="929"/>
                  </a:lnTo>
                  <a:lnTo>
                    <a:pt x="326" y="928"/>
                  </a:lnTo>
                  <a:lnTo>
                    <a:pt x="325" y="928"/>
                  </a:lnTo>
                  <a:lnTo>
                    <a:pt x="325" y="927"/>
                  </a:lnTo>
                  <a:lnTo>
                    <a:pt x="324" y="927"/>
                  </a:lnTo>
                  <a:lnTo>
                    <a:pt x="323" y="926"/>
                  </a:lnTo>
                  <a:lnTo>
                    <a:pt x="324" y="925"/>
                  </a:lnTo>
                  <a:lnTo>
                    <a:pt x="323" y="925"/>
                  </a:lnTo>
                  <a:lnTo>
                    <a:pt x="324" y="925"/>
                  </a:lnTo>
                  <a:lnTo>
                    <a:pt x="324" y="924"/>
                  </a:lnTo>
                  <a:lnTo>
                    <a:pt x="323" y="923"/>
                  </a:lnTo>
                  <a:lnTo>
                    <a:pt x="323" y="922"/>
                  </a:lnTo>
                  <a:lnTo>
                    <a:pt x="322" y="922"/>
                  </a:lnTo>
                  <a:lnTo>
                    <a:pt x="321" y="923"/>
                  </a:lnTo>
                  <a:lnTo>
                    <a:pt x="320" y="923"/>
                  </a:lnTo>
                  <a:lnTo>
                    <a:pt x="319" y="923"/>
                  </a:lnTo>
                  <a:lnTo>
                    <a:pt x="318" y="922"/>
                  </a:lnTo>
                  <a:lnTo>
                    <a:pt x="317" y="922"/>
                  </a:lnTo>
                  <a:lnTo>
                    <a:pt x="316" y="922"/>
                  </a:lnTo>
                  <a:lnTo>
                    <a:pt x="316" y="921"/>
                  </a:lnTo>
                  <a:lnTo>
                    <a:pt x="315" y="921"/>
                  </a:lnTo>
                  <a:lnTo>
                    <a:pt x="315" y="920"/>
                  </a:lnTo>
                  <a:lnTo>
                    <a:pt x="314" y="920"/>
                  </a:lnTo>
                  <a:lnTo>
                    <a:pt x="312" y="918"/>
                  </a:lnTo>
                  <a:lnTo>
                    <a:pt x="310" y="918"/>
                  </a:lnTo>
                  <a:lnTo>
                    <a:pt x="310" y="919"/>
                  </a:lnTo>
                  <a:lnTo>
                    <a:pt x="309" y="918"/>
                  </a:lnTo>
                  <a:lnTo>
                    <a:pt x="309" y="917"/>
                  </a:lnTo>
                  <a:lnTo>
                    <a:pt x="308" y="917"/>
                  </a:lnTo>
                  <a:lnTo>
                    <a:pt x="308" y="916"/>
                  </a:lnTo>
                  <a:lnTo>
                    <a:pt x="307" y="916"/>
                  </a:lnTo>
                  <a:lnTo>
                    <a:pt x="307" y="915"/>
                  </a:lnTo>
                  <a:lnTo>
                    <a:pt x="306" y="915"/>
                  </a:lnTo>
                  <a:lnTo>
                    <a:pt x="306" y="914"/>
                  </a:lnTo>
                  <a:lnTo>
                    <a:pt x="305" y="913"/>
                  </a:lnTo>
                  <a:lnTo>
                    <a:pt x="305" y="912"/>
                  </a:lnTo>
                  <a:lnTo>
                    <a:pt x="304" y="912"/>
                  </a:lnTo>
                  <a:lnTo>
                    <a:pt x="304" y="911"/>
                  </a:lnTo>
                  <a:lnTo>
                    <a:pt x="303" y="911"/>
                  </a:lnTo>
                  <a:lnTo>
                    <a:pt x="302" y="910"/>
                  </a:lnTo>
                  <a:lnTo>
                    <a:pt x="302" y="909"/>
                  </a:lnTo>
                  <a:lnTo>
                    <a:pt x="301" y="909"/>
                  </a:lnTo>
                  <a:lnTo>
                    <a:pt x="301" y="908"/>
                  </a:lnTo>
                  <a:lnTo>
                    <a:pt x="301" y="907"/>
                  </a:lnTo>
                  <a:lnTo>
                    <a:pt x="300" y="907"/>
                  </a:lnTo>
                  <a:lnTo>
                    <a:pt x="300" y="906"/>
                  </a:lnTo>
                  <a:lnTo>
                    <a:pt x="300" y="905"/>
                  </a:lnTo>
                  <a:lnTo>
                    <a:pt x="301" y="904"/>
                  </a:lnTo>
                  <a:lnTo>
                    <a:pt x="301" y="903"/>
                  </a:lnTo>
                  <a:lnTo>
                    <a:pt x="300" y="903"/>
                  </a:lnTo>
                  <a:lnTo>
                    <a:pt x="300" y="902"/>
                  </a:lnTo>
                  <a:lnTo>
                    <a:pt x="299" y="901"/>
                  </a:lnTo>
                  <a:lnTo>
                    <a:pt x="299" y="900"/>
                  </a:lnTo>
                  <a:lnTo>
                    <a:pt x="298" y="899"/>
                  </a:lnTo>
                  <a:lnTo>
                    <a:pt x="299" y="899"/>
                  </a:lnTo>
                  <a:lnTo>
                    <a:pt x="299" y="898"/>
                  </a:lnTo>
                  <a:lnTo>
                    <a:pt x="298" y="898"/>
                  </a:lnTo>
                  <a:lnTo>
                    <a:pt x="298" y="897"/>
                  </a:lnTo>
                  <a:lnTo>
                    <a:pt x="298" y="898"/>
                  </a:lnTo>
                  <a:lnTo>
                    <a:pt x="297" y="897"/>
                  </a:lnTo>
                  <a:lnTo>
                    <a:pt x="297" y="896"/>
                  </a:lnTo>
                  <a:lnTo>
                    <a:pt x="298" y="896"/>
                  </a:lnTo>
                  <a:lnTo>
                    <a:pt x="298" y="895"/>
                  </a:lnTo>
                  <a:lnTo>
                    <a:pt x="298" y="894"/>
                  </a:lnTo>
                  <a:lnTo>
                    <a:pt x="297" y="894"/>
                  </a:lnTo>
                  <a:lnTo>
                    <a:pt x="297" y="892"/>
                  </a:lnTo>
                  <a:lnTo>
                    <a:pt x="296" y="893"/>
                  </a:lnTo>
                  <a:lnTo>
                    <a:pt x="295" y="893"/>
                  </a:lnTo>
                  <a:lnTo>
                    <a:pt x="294" y="893"/>
                  </a:lnTo>
                  <a:lnTo>
                    <a:pt x="293" y="893"/>
                  </a:lnTo>
                  <a:lnTo>
                    <a:pt x="293" y="894"/>
                  </a:lnTo>
                  <a:lnTo>
                    <a:pt x="292" y="894"/>
                  </a:lnTo>
                  <a:lnTo>
                    <a:pt x="291" y="893"/>
                  </a:lnTo>
                  <a:lnTo>
                    <a:pt x="291" y="894"/>
                  </a:lnTo>
                  <a:lnTo>
                    <a:pt x="290" y="894"/>
                  </a:lnTo>
                  <a:lnTo>
                    <a:pt x="289" y="893"/>
                  </a:lnTo>
                  <a:lnTo>
                    <a:pt x="289" y="894"/>
                  </a:lnTo>
                  <a:lnTo>
                    <a:pt x="288" y="894"/>
                  </a:lnTo>
                  <a:lnTo>
                    <a:pt x="288" y="893"/>
                  </a:lnTo>
                  <a:lnTo>
                    <a:pt x="287" y="893"/>
                  </a:lnTo>
                  <a:lnTo>
                    <a:pt x="287" y="894"/>
                  </a:lnTo>
                  <a:lnTo>
                    <a:pt x="286" y="894"/>
                  </a:lnTo>
                  <a:lnTo>
                    <a:pt x="286" y="893"/>
                  </a:lnTo>
                  <a:lnTo>
                    <a:pt x="285" y="893"/>
                  </a:lnTo>
                  <a:lnTo>
                    <a:pt x="286" y="894"/>
                  </a:lnTo>
                  <a:lnTo>
                    <a:pt x="285" y="894"/>
                  </a:lnTo>
                  <a:lnTo>
                    <a:pt x="284" y="893"/>
                  </a:lnTo>
                  <a:lnTo>
                    <a:pt x="283" y="894"/>
                  </a:lnTo>
                  <a:lnTo>
                    <a:pt x="283" y="895"/>
                  </a:lnTo>
                  <a:lnTo>
                    <a:pt x="283" y="896"/>
                  </a:lnTo>
                  <a:lnTo>
                    <a:pt x="282" y="896"/>
                  </a:lnTo>
                  <a:lnTo>
                    <a:pt x="281" y="896"/>
                  </a:lnTo>
                  <a:lnTo>
                    <a:pt x="280" y="896"/>
                  </a:lnTo>
                  <a:lnTo>
                    <a:pt x="278" y="896"/>
                  </a:lnTo>
                  <a:lnTo>
                    <a:pt x="278" y="897"/>
                  </a:lnTo>
                  <a:lnTo>
                    <a:pt x="276" y="898"/>
                  </a:lnTo>
                  <a:lnTo>
                    <a:pt x="275" y="900"/>
                  </a:lnTo>
                  <a:lnTo>
                    <a:pt x="275" y="901"/>
                  </a:lnTo>
                  <a:lnTo>
                    <a:pt x="275" y="902"/>
                  </a:lnTo>
                  <a:lnTo>
                    <a:pt x="274" y="902"/>
                  </a:lnTo>
                  <a:lnTo>
                    <a:pt x="275" y="903"/>
                  </a:lnTo>
                  <a:lnTo>
                    <a:pt x="276" y="903"/>
                  </a:lnTo>
                  <a:lnTo>
                    <a:pt x="276" y="904"/>
                  </a:lnTo>
                  <a:lnTo>
                    <a:pt x="275" y="904"/>
                  </a:lnTo>
                  <a:lnTo>
                    <a:pt x="274" y="904"/>
                  </a:lnTo>
                  <a:lnTo>
                    <a:pt x="274" y="905"/>
                  </a:lnTo>
                  <a:lnTo>
                    <a:pt x="274" y="906"/>
                  </a:lnTo>
                  <a:lnTo>
                    <a:pt x="272" y="905"/>
                  </a:lnTo>
                  <a:lnTo>
                    <a:pt x="272" y="906"/>
                  </a:lnTo>
                  <a:lnTo>
                    <a:pt x="272" y="907"/>
                  </a:lnTo>
                  <a:lnTo>
                    <a:pt x="273" y="907"/>
                  </a:lnTo>
                  <a:lnTo>
                    <a:pt x="272" y="908"/>
                  </a:lnTo>
                  <a:lnTo>
                    <a:pt x="271" y="908"/>
                  </a:lnTo>
                  <a:lnTo>
                    <a:pt x="271" y="909"/>
                  </a:lnTo>
                  <a:lnTo>
                    <a:pt x="269" y="909"/>
                  </a:lnTo>
                  <a:lnTo>
                    <a:pt x="269" y="910"/>
                  </a:lnTo>
                  <a:lnTo>
                    <a:pt x="270" y="911"/>
                  </a:lnTo>
                  <a:lnTo>
                    <a:pt x="269" y="911"/>
                  </a:lnTo>
                  <a:lnTo>
                    <a:pt x="270" y="912"/>
                  </a:lnTo>
                  <a:lnTo>
                    <a:pt x="269" y="913"/>
                  </a:lnTo>
                  <a:lnTo>
                    <a:pt x="269" y="914"/>
                  </a:lnTo>
                  <a:lnTo>
                    <a:pt x="268" y="914"/>
                  </a:lnTo>
                  <a:lnTo>
                    <a:pt x="268" y="915"/>
                  </a:lnTo>
                  <a:lnTo>
                    <a:pt x="267" y="916"/>
                  </a:lnTo>
                  <a:lnTo>
                    <a:pt x="266" y="916"/>
                  </a:lnTo>
                  <a:lnTo>
                    <a:pt x="266" y="915"/>
                  </a:lnTo>
                  <a:lnTo>
                    <a:pt x="265" y="915"/>
                  </a:lnTo>
                  <a:lnTo>
                    <a:pt x="265" y="916"/>
                  </a:lnTo>
                  <a:lnTo>
                    <a:pt x="265" y="917"/>
                  </a:lnTo>
                  <a:lnTo>
                    <a:pt x="263" y="917"/>
                  </a:lnTo>
                  <a:lnTo>
                    <a:pt x="263" y="918"/>
                  </a:lnTo>
                  <a:lnTo>
                    <a:pt x="262" y="917"/>
                  </a:lnTo>
                  <a:lnTo>
                    <a:pt x="262" y="918"/>
                  </a:lnTo>
                  <a:lnTo>
                    <a:pt x="261" y="918"/>
                  </a:lnTo>
                  <a:lnTo>
                    <a:pt x="260" y="918"/>
                  </a:lnTo>
                  <a:lnTo>
                    <a:pt x="260" y="919"/>
                  </a:lnTo>
                  <a:lnTo>
                    <a:pt x="261" y="920"/>
                  </a:lnTo>
                  <a:lnTo>
                    <a:pt x="259" y="921"/>
                  </a:lnTo>
                  <a:lnTo>
                    <a:pt x="258" y="922"/>
                  </a:lnTo>
                  <a:lnTo>
                    <a:pt x="257" y="922"/>
                  </a:lnTo>
                  <a:lnTo>
                    <a:pt x="257" y="923"/>
                  </a:lnTo>
                  <a:lnTo>
                    <a:pt x="256" y="923"/>
                  </a:lnTo>
                  <a:lnTo>
                    <a:pt x="256" y="922"/>
                  </a:lnTo>
                  <a:lnTo>
                    <a:pt x="255" y="922"/>
                  </a:lnTo>
                  <a:lnTo>
                    <a:pt x="254" y="923"/>
                  </a:lnTo>
                  <a:lnTo>
                    <a:pt x="255" y="924"/>
                  </a:lnTo>
                  <a:lnTo>
                    <a:pt x="255" y="925"/>
                  </a:lnTo>
                  <a:lnTo>
                    <a:pt x="255" y="926"/>
                  </a:lnTo>
                  <a:lnTo>
                    <a:pt x="254" y="926"/>
                  </a:lnTo>
                  <a:lnTo>
                    <a:pt x="254" y="925"/>
                  </a:lnTo>
                  <a:lnTo>
                    <a:pt x="253" y="925"/>
                  </a:lnTo>
                  <a:lnTo>
                    <a:pt x="253" y="924"/>
                  </a:lnTo>
                  <a:lnTo>
                    <a:pt x="252" y="924"/>
                  </a:lnTo>
                  <a:lnTo>
                    <a:pt x="251" y="924"/>
                  </a:lnTo>
                  <a:lnTo>
                    <a:pt x="250" y="923"/>
                  </a:lnTo>
                  <a:lnTo>
                    <a:pt x="249" y="923"/>
                  </a:lnTo>
                  <a:lnTo>
                    <a:pt x="248" y="922"/>
                  </a:lnTo>
                  <a:lnTo>
                    <a:pt x="248" y="923"/>
                  </a:lnTo>
                  <a:lnTo>
                    <a:pt x="248" y="921"/>
                  </a:lnTo>
                  <a:lnTo>
                    <a:pt x="248" y="920"/>
                  </a:lnTo>
                  <a:lnTo>
                    <a:pt x="247" y="920"/>
                  </a:lnTo>
                  <a:lnTo>
                    <a:pt x="248" y="919"/>
                  </a:lnTo>
                  <a:lnTo>
                    <a:pt x="248" y="918"/>
                  </a:lnTo>
                  <a:lnTo>
                    <a:pt x="247" y="918"/>
                  </a:lnTo>
                  <a:lnTo>
                    <a:pt x="246" y="918"/>
                  </a:lnTo>
                  <a:lnTo>
                    <a:pt x="245" y="918"/>
                  </a:lnTo>
                  <a:lnTo>
                    <a:pt x="244" y="917"/>
                  </a:lnTo>
                  <a:lnTo>
                    <a:pt x="244" y="918"/>
                  </a:lnTo>
                  <a:lnTo>
                    <a:pt x="244" y="919"/>
                  </a:lnTo>
                  <a:lnTo>
                    <a:pt x="246" y="919"/>
                  </a:lnTo>
                  <a:lnTo>
                    <a:pt x="246" y="920"/>
                  </a:lnTo>
                  <a:lnTo>
                    <a:pt x="245" y="920"/>
                  </a:lnTo>
                  <a:lnTo>
                    <a:pt x="244" y="921"/>
                  </a:lnTo>
                  <a:lnTo>
                    <a:pt x="244" y="922"/>
                  </a:lnTo>
                  <a:lnTo>
                    <a:pt x="243" y="922"/>
                  </a:lnTo>
                  <a:lnTo>
                    <a:pt x="243" y="923"/>
                  </a:lnTo>
                  <a:lnTo>
                    <a:pt x="242" y="924"/>
                  </a:lnTo>
                  <a:lnTo>
                    <a:pt x="241" y="924"/>
                  </a:lnTo>
                  <a:lnTo>
                    <a:pt x="241" y="926"/>
                  </a:lnTo>
                  <a:lnTo>
                    <a:pt x="239" y="925"/>
                  </a:lnTo>
                  <a:lnTo>
                    <a:pt x="239" y="924"/>
                  </a:lnTo>
                  <a:lnTo>
                    <a:pt x="238" y="924"/>
                  </a:lnTo>
                  <a:lnTo>
                    <a:pt x="239" y="923"/>
                  </a:lnTo>
                  <a:lnTo>
                    <a:pt x="238" y="922"/>
                  </a:lnTo>
                  <a:lnTo>
                    <a:pt x="237" y="921"/>
                  </a:lnTo>
                  <a:lnTo>
                    <a:pt x="237" y="920"/>
                  </a:lnTo>
                  <a:lnTo>
                    <a:pt x="236" y="921"/>
                  </a:lnTo>
                  <a:lnTo>
                    <a:pt x="236" y="922"/>
                  </a:lnTo>
                  <a:lnTo>
                    <a:pt x="236" y="923"/>
                  </a:lnTo>
                  <a:lnTo>
                    <a:pt x="235" y="922"/>
                  </a:lnTo>
                  <a:lnTo>
                    <a:pt x="234" y="922"/>
                  </a:lnTo>
                  <a:lnTo>
                    <a:pt x="233" y="922"/>
                  </a:lnTo>
                  <a:lnTo>
                    <a:pt x="234" y="922"/>
                  </a:lnTo>
                  <a:lnTo>
                    <a:pt x="234" y="923"/>
                  </a:lnTo>
                  <a:lnTo>
                    <a:pt x="233" y="923"/>
                  </a:lnTo>
                  <a:lnTo>
                    <a:pt x="233" y="924"/>
                  </a:lnTo>
                  <a:lnTo>
                    <a:pt x="232" y="924"/>
                  </a:lnTo>
                  <a:lnTo>
                    <a:pt x="232" y="925"/>
                  </a:lnTo>
                  <a:lnTo>
                    <a:pt x="231" y="925"/>
                  </a:lnTo>
                  <a:lnTo>
                    <a:pt x="231" y="924"/>
                  </a:lnTo>
                  <a:lnTo>
                    <a:pt x="230" y="924"/>
                  </a:lnTo>
                  <a:lnTo>
                    <a:pt x="230" y="923"/>
                  </a:lnTo>
                  <a:lnTo>
                    <a:pt x="229" y="922"/>
                  </a:lnTo>
                  <a:lnTo>
                    <a:pt x="230" y="922"/>
                  </a:lnTo>
                  <a:lnTo>
                    <a:pt x="230" y="921"/>
                  </a:lnTo>
                  <a:lnTo>
                    <a:pt x="229" y="922"/>
                  </a:lnTo>
                  <a:lnTo>
                    <a:pt x="227" y="923"/>
                  </a:lnTo>
                  <a:lnTo>
                    <a:pt x="227" y="924"/>
                  </a:lnTo>
                  <a:lnTo>
                    <a:pt x="227" y="926"/>
                  </a:lnTo>
                  <a:lnTo>
                    <a:pt x="226" y="927"/>
                  </a:lnTo>
                  <a:lnTo>
                    <a:pt x="227" y="928"/>
                  </a:lnTo>
                  <a:lnTo>
                    <a:pt x="227" y="929"/>
                  </a:lnTo>
                  <a:lnTo>
                    <a:pt x="226" y="929"/>
                  </a:lnTo>
                  <a:lnTo>
                    <a:pt x="226" y="930"/>
                  </a:lnTo>
                  <a:lnTo>
                    <a:pt x="224" y="930"/>
                  </a:lnTo>
                  <a:lnTo>
                    <a:pt x="223" y="932"/>
                  </a:lnTo>
                  <a:lnTo>
                    <a:pt x="222" y="932"/>
                  </a:lnTo>
                  <a:lnTo>
                    <a:pt x="220" y="933"/>
                  </a:lnTo>
                  <a:lnTo>
                    <a:pt x="219" y="931"/>
                  </a:lnTo>
                  <a:lnTo>
                    <a:pt x="218" y="930"/>
                  </a:lnTo>
                  <a:lnTo>
                    <a:pt x="217" y="930"/>
                  </a:lnTo>
                  <a:lnTo>
                    <a:pt x="216" y="930"/>
                  </a:lnTo>
                  <a:lnTo>
                    <a:pt x="216" y="929"/>
                  </a:lnTo>
                  <a:lnTo>
                    <a:pt x="214" y="928"/>
                  </a:lnTo>
                  <a:lnTo>
                    <a:pt x="214" y="927"/>
                  </a:lnTo>
                  <a:lnTo>
                    <a:pt x="215" y="926"/>
                  </a:lnTo>
                  <a:lnTo>
                    <a:pt x="215" y="925"/>
                  </a:lnTo>
                  <a:lnTo>
                    <a:pt x="214" y="924"/>
                  </a:lnTo>
                  <a:lnTo>
                    <a:pt x="214" y="923"/>
                  </a:lnTo>
                  <a:lnTo>
                    <a:pt x="214" y="922"/>
                  </a:lnTo>
                  <a:lnTo>
                    <a:pt x="213" y="922"/>
                  </a:lnTo>
                  <a:lnTo>
                    <a:pt x="212" y="922"/>
                  </a:lnTo>
                  <a:lnTo>
                    <a:pt x="211" y="923"/>
                  </a:lnTo>
                  <a:lnTo>
                    <a:pt x="210" y="924"/>
                  </a:lnTo>
                  <a:lnTo>
                    <a:pt x="210" y="925"/>
                  </a:lnTo>
                  <a:lnTo>
                    <a:pt x="210" y="926"/>
                  </a:lnTo>
                  <a:lnTo>
                    <a:pt x="209" y="926"/>
                  </a:lnTo>
                  <a:lnTo>
                    <a:pt x="209" y="925"/>
                  </a:lnTo>
                  <a:lnTo>
                    <a:pt x="208" y="924"/>
                  </a:lnTo>
                  <a:lnTo>
                    <a:pt x="207" y="924"/>
                  </a:lnTo>
                  <a:lnTo>
                    <a:pt x="206" y="923"/>
                  </a:lnTo>
                  <a:lnTo>
                    <a:pt x="205" y="923"/>
                  </a:lnTo>
                  <a:lnTo>
                    <a:pt x="204" y="923"/>
                  </a:lnTo>
                  <a:lnTo>
                    <a:pt x="203" y="924"/>
                  </a:lnTo>
                  <a:lnTo>
                    <a:pt x="201" y="923"/>
                  </a:lnTo>
                  <a:lnTo>
                    <a:pt x="201" y="922"/>
                  </a:lnTo>
                  <a:lnTo>
                    <a:pt x="201" y="921"/>
                  </a:lnTo>
                  <a:lnTo>
                    <a:pt x="201" y="920"/>
                  </a:lnTo>
                  <a:lnTo>
                    <a:pt x="200" y="921"/>
                  </a:lnTo>
                  <a:lnTo>
                    <a:pt x="199" y="921"/>
                  </a:lnTo>
                  <a:lnTo>
                    <a:pt x="198" y="921"/>
                  </a:lnTo>
                  <a:lnTo>
                    <a:pt x="196" y="921"/>
                  </a:lnTo>
                  <a:lnTo>
                    <a:pt x="196" y="920"/>
                  </a:lnTo>
                  <a:lnTo>
                    <a:pt x="195" y="920"/>
                  </a:lnTo>
                  <a:lnTo>
                    <a:pt x="196" y="919"/>
                  </a:lnTo>
                  <a:lnTo>
                    <a:pt x="195" y="918"/>
                  </a:lnTo>
                  <a:lnTo>
                    <a:pt x="194" y="918"/>
                  </a:lnTo>
                  <a:lnTo>
                    <a:pt x="193" y="919"/>
                  </a:lnTo>
                  <a:lnTo>
                    <a:pt x="192" y="920"/>
                  </a:lnTo>
                  <a:lnTo>
                    <a:pt x="191" y="919"/>
                  </a:lnTo>
                  <a:lnTo>
                    <a:pt x="190" y="919"/>
                  </a:lnTo>
                  <a:lnTo>
                    <a:pt x="190" y="920"/>
                  </a:lnTo>
                  <a:lnTo>
                    <a:pt x="188" y="919"/>
                  </a:lnTo>
                  <a:lnTo>
                    <a:pt x="187" y="920"/>
                  </a:lnTo>
                  <a:lnTo>
                    <a:pt x="186" y="921"/>
                  </a:lnTo>
                  <a:lnTo>
                    <a:pt x="185" y="920"/>
                  </a:lnTo>
                  <a:lnTo>
                    <a:pt x="186" y="919"/>
                  </a:lnTo>
                  <a:lnTo>
                    <a:pt x="185" y="919"/>
                  </a:lnTo>
                  <a:lnTo>
                    <a:pt x="184" y="918"/>
                  </a:lnTo>
                  <a:lnTo>
                    <a:pt x="184" y="919"/>
                  </a:lnTo>
                  <a:lnTo>
                    <a:pt x="184" y="920"/>
                  </a:lnTo>
                  <a:lnTo>
                    <a:pt x="184" y="921"/>
                  </a:lnTo>
                  <a:lnTo>
                    <a:pt x="183" y="921"/>
                  </a:lnTo>
                  <a:lnTo>
                    <a:pt x="182" y="921"/>
                  </a:lnTo>
                  <a:lnTo>
                    <a:pt x="181" y="921"/>
                  </a:lnTo>
                  <a:lnTo>
                    <a:pt x="180" y="921"/>
                  </a:lnTo>
                  <a:lnTo>
                    <a:pt x="180" y="922"/>
                  </a:lnTo>
                  <a:lnTo>
                    <a:pt x="179" y="922"/>
                  </a:lnTo>
                  <a:lnTo>
                    <a:pt x="179" y="921"/>
                  </a:lnTo>
                  <a:lnTo>
                    <a:pt x="179" y="920"/>
                  </a:lnTo>
                  <a:lnTo>
                    <a:pt x="178" y="920"/>
                  </a:lnTo>
                  <a:lnTo>
                    <a:pt x="178" y="922"/>
                  </a:lnTo>
                  <a:lnTo>
                    <a:pt x="176" y="922"/>
                  </a:lnTo>
                  <a:lnTo>
                    <a:pt x="176" y="921"/>
                  </a:lnTo>
                  <a:lnTo>
                    <a:pt x="175" y="920"/>
                  </a:lnTo>
                  <a:lnTo>
                    <a:pt x="175" y="919"/>
                  </a:lnTo>
                  <a:lnTo>
                    <a:pt x="176" y="918"/>
                  </a:lnTo>
                  <a:lnTo>
                    <a:pt x="175" y="918"/>
                  </a:lnTo>
                  <a:lnTo>
                    <a:pt x="174" y="918"/>
                  </a:lnTo>
                  <a:lnTo>
                    <a:pt x="173" y="918"/>
                  </a:lnTo>
                  <a:lnTo>
                    <a:pt x="171" y="918"/>
                  </a:lnTo>
                  <a:lnTo>
                    <a:pt x="170" y="918"/>
                  </a:lnTo>
                  <a:lnTo>
                    <a:pt x="169" y="919"/>
                  </a:lnTo>
                  <a:lnTo>
                    <a:pt x="168" y="919"/>
                  </a:lnTo>
                  <a:lnTo>
                    <a:pt x="168" y="918"/>
                  </a:lnTo>
                  <a:lnTo>
                    <a:pt x="167" y="918"/>
                  </a:lnTo>
                  <a:lnTo>
                    <a:pt x="166" y="919"/>
                  </a:lnTo>
                  <a:lnTo>
                    <a:pt x="166" y="918"/>
                  </a:lnTo>
                  <a:lnTo>
                    <a:pt x="165" y="918"/>
                  </a:lnTo>
                  <a:lnTo>
                    <a:pt x="165" y="919"/>
                  </a:lnTo>
                  <a:lnTo>
                    <a:pt x="164" y="918"/>
                  </a:lnTo>
                  <a:lnTo>
                    <a:pt x="163" y="919"/>
                  </a:lnTo>
                  <a:lnTo>
                    <a:pt x="163" y="918"/>
                  </a:lnTo>
                  <a:lnTo>
                    <a:pt x="162" y="918"/>
                  </a:lnTo>
                  <a:lnTo>
                    <a:pt x="162" y="917"/>
                  </a:lnTo>
                  <a:lnTo>
                    <a:pt x="161" y="917"/>
                  </a:lnTo>
                  <a:lnTo>
                    <a:pt x="161" y="916"/>
                  </a:lnTo>
                  <a:lnTo>
                    <a:pt x="162" y="916"/>
                  </a:lnTo>
                  <a:lnTo>
                    <a:pt x="162" y="915"/>
                  </a:lnTo>
                  <a:lnTo>
                    <a:pt x="161" y="915"/>
                  </a:lnTo>
                  <a:lnTo>
                    <a:pt x="160" y="915"/>
                  </a:lnTo>
                  <a:lnTo>
                    <a:pt x="159" y="915"/>
                  </a:lnTo>
                  <a:lnTo>
                    <a:pt x="159" y="916"/>
                  </a:lnTo>
                  <a:lnTo>
                    <a:pt x="158" y="916"/>
                  </a:lnTo>
                  <a:lnTo>
                    <a:pt x="159" y="915"/>
                  </a:lnTo>
                  <a:lnTo>
                    <a:pt x="158" y="915"/>
                  </a:lnTo>
                  <a:lnTo>
                    <a:pt x="158" y="916"/>
                  </a:lnTo>
                  <a:lnTo>
                    <a:pt x="157" y="916"/>
                  </a:lnTo>
                  <a:lnTo>
                    <a:pt x="157" y="917"/>
                  </a:lnTo>
                  <a:lnTo>
                    <a:pt x="159" y="917"/>
                  </a:lnTo>
                  <a:lnTo>
                    <a:pt x="159" y="918"/>
                  </a:lnTo>
                  <a:lnTo>
                    <a:pt x="157" y="918"/>
                  </a:lnTo>
                  <a:lnTo>
                    <a:pt x="157" y="920"/>
                  </a:lnTo>
                  <a:lnTo>
                    <a:pt x="155" y="921"/>
                  </a:lnTo>
                  <a:lnTo>
                    <a:pt x="154" y="921"/>
                  </a:lnTo>
                  <a:lnTo>
                    <a:pt x="153" y="922"/>
                  </a:lnTo>
                  <a:lnTo>
                    <a:pt x="152" y="921"/>
                  </a:lnTo>
                  <a:lnTo>
                    <a:pt x="151" y="921"/>
                  </a:lnTo>
                  <a:lnTo>
                    <a:pt x="151" y="920"/>
                  </a:lnTo>
                  <a:lnTo>
                    <a:pt x="150" y="919"/>
                  </a:lnTo>
                  <a:lnTo>
                    <a:pt x="148" y="919"/>
                  </a:lnTo>
                  <a:lnTo>
                    <a:pt x="148" y="918"/>
                  </a:lnTo>
                  <a:lnTo>
                    <a:pt x="147" y="918"/>
                  </a:lnTo>
                  <a:lnTo>
                    <a:pt x="147" y="919"/>
                  </a:lnTo>
                  <a:lnTo>
                    <a:pt x="147" y="918"/>
                  </a:lnTo>
                  <a:lnTo>
                    <a:pt x="147" y="917"/>
                  </a:lnTo>
                  <a:lnTo>
                    <a:pt x="145" y="917"/>
                  </a:lnTo>
                  <a:lnTo>
                    <a:pt x="145" y="916"/>
                  </a:lnTo>
                  <a:lnTo>
                    <a:pt x="144" y="917"/>
                  </a:lnTo>
                  <a:lnTo>
                    <a:pt x="144" y="916"/>
                  </a:lnTo>
                  <a:lnTo>
                    <a:pt x="143" y="916"/>
                  </a:lnTo>
                  <a:lnTo>
                    <a:pt x="142" y="916"/>
                  </a:lnTo>
                  <a:lnTo>
                    <a:pt x="142" y="917"/>
                  </a:lnTo>
                  <a:lnTo>
                    <a:pt x="142" y="918"/>
                  </a:lnTo>
                  <a:lnTo>
                    <a:pt x="141" y="917"/>
                  </a:lnTo>
                  <a:lnTo>
                    <a:pt x="141" y="918"/>
                  </a:lnTo>
                  <a:lnTo>
                    <a:pt x="140" y="919"/>
                  </a:lnTo>
                  <a:lnTo>
                    <a:pt x="140" y="920"/>
                  </a:lnTo>
                  <a:lnTo>
                    <a:pt x="139" y="920"/>
                  </a:lnTo>
                  <a:lnTo>
                    <a:pt x="138" y="919"/>
                  </a:lnTo>
                  <a:lnTo>
                    <a:pt x="137" y="918"/>
                  </a:lnTo>
                  <a:lnTo>
                    <a:pt x="136" y="918"/>
                  </a:lnTo>
                  <a:lnTo>
                    <a:pt x="135" y="918"/>
                  </a:lnTo>
                  <a:lnTo>
                    <a:pt x="133" y="917"/>
                  </a:lnTo>
                  <a:lnTo>
                    <a:pt x="133" y="918"/>
                  </a:lnTo>
                  <a:lnTo>
                    <a:pt x="132" y="918"/>
                  </a:lnTo>
                  <a:lnTo>
                    <a:pt x="132" y="917"/>
                  </a:lnTo>
                  <a:lnTo>
                    <a:pt x="131" y="917"/>
                  </a:lnTo>
                  <a:lnTo>
                    <a:pt x="131" y="918"/>
                  </a:lnTo>
                  <a:lnTo>
                    <a:pt x="130" y="918"/>
                  </a:lnTo>
                  <a:lnTo>
                    <a:pt x="131" y="917"/>
                  </a:lnTo>
                  <a:lnTo>
                    <a:pt x="130" y="917"/>
                  </a:lnTo>
                  <a:lnTo>
                    <a:pt x="129" y="917"/>
                  </a:lnTo>
                  <a:lnTo>
                    <a:pt x="130" y="915"/>
                  </a:lnTo>
                  <a:lnTo>
                    <a:pt x="129" y="914"/>
                  </a:lnTo>
                  <a:lnTo>
                    <a:pt x="128" y="914"/>
                  </a:lnTo>
                  <a:lnTo>
                    <a:pt x="128" y="913"/>
                  </a:lnTo>
                  <a:lnTo>
                    <a:pt x="127" y="913"/>
                  </a:lnTo>
                  <a:lnTo>
                    <a:pt x="127" y="914"/>
                  </a:lnTo>
                  <a:lnTo>
                    <a:pt x="126" y="913"/>
                  </a:lnTo>
                  <a:lnTo>
                    <a:pt x="127" y="913"/>
                  </a:lnTo>
                  <a:lnTo>
                    <a:pt x="126" y="913"/>
                  </a:lnTo>
                  <a:lnTo>
                    <a:pt x="125" y="912"/>
                  </a:lnTo>
                  <a:lnTo>
                    <a:pt x="123" y="911"/>
                  </a:lnTo>
                  <a:lnTo>
                    <a:pt x="122" y="913"/>
                  </a:lnTo>
                  <a:lnTo>
                    <a:pt x="121" y="913"/>
                  </a:lnTo>
                  <a:lnTo>
                    <a:pt x="121" y="912"/>
                  </a:lnTo>
                  <a:lnTo>
                    <a:pt x="122" y="912"/>
                  </a:lnTo>
                  <a:lnTo>
                    <a:pt x="122" y="911"/>
                  </a:lnTo>
                  <a:lnTo>
                    <a:pt x="121" y="911"/>
                  </a:lnTo>
                  <a:lnTo>
                    <a:pt x="121" y="912"/>
                  </a:lnTo>
                  <a:lnTo>
                    <a:pt x="120" y="912"/>
                  </a:lnTo>
                  <a:lnTo>
                    <a:pt x="120" y="911"/>
                  </a:lnTo>
                  <a:lnTo>
                    <a:pt x="119" y="911"/>
                  </a:lnTo>
                  <a:lnTo>
                    <a:pt x="118" y="910"/>
                  </a:lnTo>
                  <a:lnTo>
                    <a:pt x="117" y="910"/>
                  </a:lnTo>
                  <a:lnTo>
                    <a:pt x="117" y="911"/>
                  </a:lnTo>
                  <a:lnTo>
                    <a:pt x="116" y="911"/>
                  </a:lnTo>
                  <a:lnTo>
                    <a:pt x="116" y="910"/>
                  </a:lnTo>
                  <a:lnTo>
                    <a:pt x="115" y="911"/>
                  </a:lnTo>
                  <a:lnTo>
                    <a:pt x="114" y="909"/>
                  </a:lnTo>
                  <a:lnTo>
                    <a:pt x="113" y="910"/>
                  </a:lnTo>
                  <a:lnTo>
                    <a:pt x="112" y="910"/>
                  </a:lnTo>
                  <a:lnTo>
                    <a:pt x="111" y="910"/>
                  </a:lnTo>
                  <a:lnTo>
                    <a:pt x="111" y="909"/>
                  </a:lnTo>
                  <a:lnTo>
                    <a:pt x="111" y="908"/>
                  </a:lnTo>
                  <a:lnTo>
                    <a:pt x="110" y="908"/>
                  </a:lnTo>
                  <a:lnTo>
                    <a:pt x="109" y="909"/>
                  </a:lnTo>
                  <a:lnTo>
                    <a:pt x="108" y="909"/>
                  </a:lnTo>
                  <a:lnTo>
                    <a:pt x="107" y="908"/>
                  </a:lnTo>
                  <a:lnTo>
                    <a:pt x="106" y="907"/>
                  </a:lnTo>
                  <a:lnTo>
                    <a:pt x="105" y="906"/>
                  </a:lnTo>
                  <a:lnTo>
                    <a:pt x="105" y="907"/>
                  </a:lnTo>
                  <a:lnTo>
                    <a:pt x="102" y="908"/>
                  </a:lnTo>
                  <a:lnTo>
                    <a:pt x="101" y="908"/>
                  </a:lnTo>
                  <a:lnTo>
                    <a:pt x="100" y="908"/>
                  </a:lnTo>
                  <a:lnTo>
                    <a:pt x="99" y="908"/>
                  </a:lnTo>
                  <a:lnTo>
                    <a:pt x="98" y="908"/>
                  </a:lnTo>
                  <a:lnTo>
                    <a:pt x="97" y="907"/>
                  </a:lnTo>
                  <a:lnTo>
                    <a:pt x="96" y="907"/>
                  </a:lnTo>
                  <a:lnTo>
                    <a:pt x="95" y="907"/>
                  </a:lnTo>
                  <a:lnTo>
                    <a:pt x="94" y="906"/>
                  </a:lnTo>
                  <a:lnTo>
                    <a:pt x="94" y="905"/>
                  </a:lnTo>
                  <a:lnTo>
                    <a:pt x="94" y="904"/>
                  </a:lnTo>
                  <a:lnTo>
                    <a:pt x="95" y="903"/>
                  </a:lnTo>
                  <a:lnTo>
                    <a:pt x="95" y="902"/>
                  </a:lnTo>
                  <a:lnTo>
                    <a:pt x="95" y="901"/>
                  </a:lnTo>
                  <a:lnTo>
                    <a:pt x="94" y="901"/>
                  </a:lnTo>
                  <a:lnTo>
                    <a:pt x="93" y="901"/>
                  </a:lnTo>
                  <a:lnTo>
                    <a:pt x="94" y="900"/>
                  </a:lnTo>
                  <a:lnTo>
                    <a:pt x="93" y="900"/>
                  </a:lnTo>
                  <a:lnTo>
                    <a:pt x="92" y="901"/>
                  </a:lnTo>
                  <a:lnTo>
                    <a:pt x="93" y="900"/>
                  </a:lnTo>
                  <a:lnTo>
                    <a:pt x="93" y="899"/>
                  </a:lnTo>
                  <a:lnTo>
                    <a:pt x="92" y="899"/>
                  </a:lnTo>
                  <a:lnTo>
                    <a:pt x="91" y="899"/>
                  </a:lnTo>
                  <a:lnTo>
                    <a:pt x="91" y="898"/>
                  </a:lnTo>
                  <a:lnTo>
                    <a:pt x="91" y="897"/>
                  </a:lnTo>
                  <a:lnTo>
                    <a:pt x="90" y="898"/>
                  </a:lnTo>
                  <a:lnTo>
                    <a:pt x="91" y="896"/>
                  </a:lnTo>
                  <a:lnTo>
                    <a:pt x="90" y="895"/>
                  </a:lnTo>
                  <a:lnTo>
                    <a:pt x="91" y="893"/>
                  </a:lnTo>
                  <a:lnTo>
                    <a:pt x="90" y="892"/>
                  </a:lnTo>
                  <a:lnTo>
                    <a:pt x="89" y="893"/>
                  </a:lnTo>
                  <a:lnTo>
                    <a:pt x="88" y="893"/>
                  </a:lnTo>
                  <a:lnTo>
                    <a:pt x="86" y="894"/>
                  </a:lnTo>
                  <a:lnTo>
                    <a:pt x="85" y="894"/>
                  </a:lnTo>
                  <a:lnTo>
                    <a:pt x="84" y="894"/>
                  </a:lnTo>
                  <a:lnTo>
                    <a:pt x="83" y="894"/>
                  </a:lnTo>
                  <a:lnTo>
                    <a:pt x="82" y="894"/>
                  </a:lnTo>
                  <a:lnTo>
                    <a:pt x="81" y="894"/>
                  </a:lnTo>
                  <a:lnTo>
                    <a:pt x="80" y="894"/>
                  </a:lnTo>
                  <a:lnTo>
                    <a:pt x="79" y="893"/>
                  </a:lnTo>
                  <a:lnTo>
                    <a:pt x="77" y="891"/>
                  </a:lnTo>
                  <a:lnTo>
                    <a:pt x="76" y="892"/>
                  </a:lnTo>
                  <a:lnTo>
                    <a:pt x="74" y="891"/>
                  </a:lnTo>
                  <a:lnTo>
                    <a:pt x="74" y="892"/>
                  </a:lnTo>
                  <a:lnTo>
                    <a:pt x="75" y="893"/>
                  </a:lnTo>
                  <a:lnTo>
                    <a:pt x="74" y="893"/>
                  </a:lnTo>
                  <a:lnTo>
                    <a:pt x="73" y="894"/>
                  </a:lnTo>
                  <a:lnTo>
                    <a:pt x="73" y="895"/>
                  </a:lnTo>
                  <a:lnTo>
                    <a:pt x="73" y="896"/>
                  </a:lnTo>
                  <a:lnTo>
                    <a:pt x="72" y="895"/>
                  </a:lnTo>
                  <a:lnTo>
                    <a:pt x="70" y="893"/>
                  </a:lnTo>
                  <a:lnTo>
                    <a:pt x="69" y="894"/>
                  </a:lnTo>
                  <a:lnTo>
                    <a:pt x="68" y="896"/>
                  </a:lnTo>
                  <a:lnTo>
                    <a:pt x="69" y="896"/>
                  </a:lnTo>
                  <a:lnTo>
                    <a:pt x="70" y="897"/>
                  </a:lnTo>
                  <a:lnTo>
                    <a:pt x="69" y="898"/>
                  </a:lnTo>
                  <a:lnTo>
                    <a:pt x="69" y="899"/>
                  </a:lnTo>
                  <a:lnTo>
                    <a:pt x="68" y="900"/>
                  </a:lnTo>
                  <a:lnTo>
                    <a:pt x="66" y="899"/>
                  </a:lnTo>
                  <a:lnTo>
                    <a:pt x="65" y="899"/>
                  </a:lnTo>
                  <a:lnTo>
                    <a:pt x="64" y="898"/>
                  </a:lnTo>
                  <a:lnTo>
                    <a:pt x="62" y="898"/>
                  </a:lnTo>
                  <a:lnTo>
                    <a:pt x="60" y="898"/>
                  </a:lnTo>
                  <a:lnTo>
                    <a:pt x="60" y="900"/>
                  </a:lnTo>
                  <a:lnTo>
                    <a:pt x="59" y="901"/>
                  </a:lnTo>
                  <a:lnTo>
                    <a:pt x="59" y="902"/>
                  </a:lnTo>
                  <a:lnTo>
                    <a:pt x="58" y="902"/>
                  </a:lnTo>
                  <a:lnTo>
                    <a:pt x="57" y="901"/>
                  </a:lnTo>
                  <a:lnTo>
                    <a:pt x="57" y="900"/>
                  </a:lnTo>
                  <a:lnTo>
                    <a:pt x="55" y="900"/>
                  </a:lnTo>
                  <a:lnTo>
                    <a:pt x="55" y="898"/>
                  </a:lnTo>
                  <a:lnTo>
                    <a:pt x="55" y="897"/>
                  </a:lnTo>
                  <a:lnTo>
                    <a:pt x="54" y="896"/>
                  </a:lnTo>
                  <a:lnTo>
                    <a:pt x="53" y="896"/>
                  </a:lnTo>
                  <a:lnTo>
                    <a:pt x="51" y="898"/>
                  </a:lnTo>
                  <a:lnTo>
                    <a:pt x="50" y="898"/>
                  </a:lnTo>
                  <a:lnTo>
                    <a:pt x="48" y="898"/>
                  </a:lnTo>
                  <a:lnTo>
                    <a:pt x="48" y="899"/>
                  </a:lnTo>
                  <a:lnTo>
                    <a:pt x="47" y="898"/>
                  </a:lnTo>
                  <a:lnTo>
                    <a:pt x="45" y="898"/>
                  </a:lnTo>
                  <a:lnTo>
                    <a:pt x="44" y="898"/>
                  </a:lnTo>
                  <a:lnTo>
                    <a:pt x="44" y="897"/>
                  </a:lnTo>
                  <a:lnTo>
                    <a:pt x="43" y="897"/>
                  </a:lnTo>
                  <a:lnTo>
                    <a:pt x="41" y="897"/>
                  </a:lnTo>
                  <a:lnTo>
                    <a:pt x="39" y="897"/>
                  </a:lnTo>
                  <a:lnTo>
                    <a:pt x="37" y="897"/>
                  </a:lnTo>
                  <a:lnTo>
                    <a:pt x="36" y="896"/>
                  </a:lnTo>
                  <a:lnTo>
                    <a:pt x="37" y="896"/>
                  </a:lnTo>
                  <a:lnTo>
                    <a:pt x="38" y="895"/>
                  </a:lnTo>
                  <a:lnTo>
                    <a:pt x="38" y="894"/>
                  </a:lnTo>
                  <a:lnTo>
                    <a:pt x="37" y="894"/>
                  </a:lnTo>
                  <a:lnTo>
                    <a:pt x="36" y="893"/>
                  </a:lnTo>
                  <a:lnTo>
                    <a:pt x="35" y="891"/>
                  </a:lnTo>
                  <a:lnTo>
                    <a:pt x="35" y="890"/>
                  </a:lnTo>
                  <a:lnTo>
                    <a:pt x="34" y="890"/>
                  </a:lnTo>
                  <a:lnTo>
                    <a:pt x="33" y="890"/>
                  </a:lnTo>
                  <a:lnTo>
                    <a:pt x="32" y="889"/>
                  </a:lnTo>
                  <a:lnTo>
                    <a:pt x="31" y="889"/>
                  </a:lnTo>
                  <a:lnTo>
                    <a:pt x="31" y="890"/>
                  </a:lnTo>
                  <a:lnTo>
                    <a:pt x="30" y="891"/>
                  </a:lnTo>
                  <a:lnTo>
                    <a:pt x="28" y="891"/>
                  </a:lnTo>
                  <a:lnTo>
                    <a:pt x="28" y="890"/>
                  </a:lnTo>
                  <a:lnTo>
                    <a:pt x="27" y="890"/>
                  </a:lnTo>
                  <a:lnTo>
                    <a:pt x="26" y="891"/>
                  </a:lnTo>
                  <a:lnTo>
                    <a:pt x="26" y="889"/>
                  </a:lnTo>
                  <a:lnTo>
                    <a:pt x="27" y="888"/>
                  </a:lnTo>
                  <a:lnTo>
                    <a:pt x="27" y="887"/>
                  </a:lnTo>
                  <a:lnTo>
                    <a:pt x="27" y="886"/>
                  </a:lnTo>
                  <a:lnTo>
                    <a:pt x="27" y="885"/>
                  </a:lnTo>
                  <a:lnTo>
                    <a:pt x="26" y="884"/>
                  </a:lnTo>
                  <a:lnTo>
                    <a:pt x="24" y="883"/>
                  </a:lnTo>
                  <a:lnTo>
                    <a:pt x="23" y="882"/>
                  </a:lnTo>
                  <a:lnTo>
                    <a:pt x="23" y="881"/>
                  </a:lnTo>
                  <a:lnTo>
                    <a:pt x="24" y="880"/>
                  </a:lnTo>
                  <a:lnTo>
                    <a:pt x="25" y="879"/>
                  </a:lnTo>
                  <a:lnTo>
                    <a:pt x="27" y="878"/>
                  </a:lnTo>
                  <a:lnTo>
                    <a:pt x="29" y="877"/>
                  </a:lnTo>
                  <a:lnTo>
                    <a:pt x="30" y="876"/>
                  </a:lnTo>
                  <a:lnTo>
                    <a:pt x="31" y="874"/>
                  </a:lnTo>
                  <a:lnTo>
                    <a:pt x="31" y="871"/>
                  </a:lnTo>
                  <a:lnTo>
                    <a:pt x="31" y="870"/>
                  </a:lnTo>
                  <a:lnTo>
                    <a:pt x="33" y="868"/>
                  </a:lnTo>
                  <a:lnTo>
                    <a:pt x="34" y="865"/>
                  </a:lnTo>
                  <a:lnTo>
                    <a:pt x="35" y="862"/>
                  </a:lnTo>
                  <a:lnTo>
                    <a:pt x="36" y="861"/>
                  </a:lnTo>
                  <a:lnTo>
                    <a:pt x="36" y="860"/>
                  </a:lnTo>
                  <a:lnTo>
                    <a:pt x="36" y="859"/>
                  </a:lnTo>
                  <a:lnTo>
                    <a:pt x="36" y="858"/>
                  </a:lnTo>
                  <a:lnTo>
                    <a:pt x="34" y="857"/>
                  </a:lnTo>
                  <a:lnTo>
                    <a:pt x="34" y="856"/>
                  </a:lnTo>
                  <a:lnTo>
                    <a:pt x="35" y="855"/>
                  </a:lnTo>
                  <a:lnTo>
                    <a:pt x="37" y="854"/>
                  </a:lnTo>
                  <a:lnTo>
                    <a:pt x="39" y="854"/>
                  </a:lnTo>
                  <a:lnTo>
                    <a:pt x="40" y="853"/>
                  </a:lnTo>
                  <a:lnTo>
                    <a:pt x="39" y="851"/>
                  </a:lnTo>
                  <a:lnTo>
                    <a:pt x="35" y="850"/>
                  </a:lnTo>
                  <a:lnTo>
                    <a:pt x="33" y="848"/>
                  </a:lnTo>
                  <a:lnTo>
                    <a:pt x="31" y="847"/>
                  </a:lnTo>
                  <a:lnTo>
                    <a:pt x="30" y="847"/>
                  </a:lnTo>
                  <a:lnTo>
                    <a:pt x="30" y="846"/>
                  </a:lnTo>
                  <a:lnTo>
                    <a:pt x="31" y="846"/>
                  </a:lnTo>
                  <a:lnTo>
                    <a:pt x="33" y="845"/>
                  </a:lnTo>
                  <a:lnTo>
                    <a:pt x="36" y="844"/>
                  </a:lnTo>
                  <a:lnTo>
                    <a:pt x="37" y="843"/>
                  </a:lnTo>
                  <a:lnTo>
                    <a:pt x="38" y="841"/>
                  </a:lnTo>
                  <a:lnTo>
                    <a:pt x="38" y="840"/>
                  </a:lnTo>
                  <a:lnTo>
                    <a:pt x="40" y="837"/>
                  </a:lnTo>
                  <a:lnTo>
                    <a:pt x="41" y="833"/>
                  </a:lnTo>
                  <a:lnTo>
                    <a:pt x="41" y="832"/>
                  </a:lnTo>
                  <a:lnTo>
                    <a:pt x="40" y="832"/>
                  </a:lnTo>
                  <a:lnTo>
                    <a:pt x="38" y="832"/>
                  </a:lnTo>
                  <a:lnTo>
                    <a:pt x="37" y="831"/>
                  </a:lnTo>
                  <a:lnTo>
                    <a:pt x="36" y="830"/>
                  </a:lnTo>
                  <a:lnTo>
                    <a:pt x="35" y="829"/>
                  </a:lnTo>
                  <a:lnTo>
                    <a:pt x="34" y="828"/>
                  </a:lnTo>
                  <a:lnTo>
                    <a:pt x="35" y="828"/>
                  </a:lnTo>
                  <a:lnTo>
                    <a:pt x="35" y="826"/>
                  </a:lnTo>
                  <a:lnTo>
                    <a:pt x="36" y="826"/>
                  </a:lnTo>
                  <a:lnTo>
                    <a:pt x="39" y="823"/>
                  </a:lnTo>
                  <a:lnTo>
                    <a:pt x="41" y="822"/>
                  </a:lnTo>
                  <a:lnTo>
                    <a:pt x="43" y="821"/>
                  </a:lnTo>
                  <a:lnTo>
                    <a:pt x="44" y="819"/>
                  </a:lnTo>
                  <a:lnTo>
                    <a:pt x="45" y="819"/>
                  </a:lnTo>
                  <a:lnTo>
                    <a:pt x="45" y="818"/>
                  </a:lnTo>
                  <a:lnTo>
                    <a:pt x="45" y="817"/>
                  </a:lnTo>
                  <a:lnTo>
                    <a:pt x="45" y="816"/>
                  </a:lnTo>
                  <a:lnTo>
                    <a:pt x="44" y="816"/>
                  </a:lnTo>
                  <a:lnTo>
                    <a:pt x="43" y="816"/>
                  </a:lnTo>
                  <a:lnTo>
                    <a:pt x="42" y="815"/>
                  </a:lnTo>
                  <a:lnTo>
                    <a:pt x="38" y="813"/>
                  </a:lnTo>
                  <a:lnTo>
                    <a:pt x="37" y="811"/>
                  </a:lnTo>
                  <a:lnTo>
                    <a:pt x="36" y="807"/>
                  </a:lnTo>
                  <a:lnTo>
                    <a:pt x="36" y="806"/>
                  </a:lnTo>
                  <a:lnTo>
                    <a:pt x="36" y="804"/>
                  </a:lnTo>
                  <a:lnTo>
                    <a:pt x="38" y="802"/>
                  </a:lnTo>
                  <a:lnTo>
                    <a:pt x="40" y="801"/>
                  </a:lnTo>
                  <a:lnTo>
                    <a:pt x="40" y="800"/>
                  </a:lnTo>
                  <a:lnTo>
                    <a:pt x="40" y="799"/>
                  </a:lnTo>
                  <a:lnTo>
                    <a:pt x="39" y="798"/>
                  </a:lnTo>
                  <a:lnTo>
                    <a:pt x="37" y="797"/>
                  </a:lnTo>
                  <a:lnTo>
                    <a:pt x="34" y="796"/>
                  </a:lnTo>
                  <a:lnTo>
                    <a:pt x="33" y="795"/>
                  </a:lnTo>
                  <a:lnTo>
                    <a:pt x="32" y="794"/>
                  </a:lnTo>
                  <a:lnTo>
                    <a:pt x="31" y="790"/>
                  </a:lnTo>
                  <a:lnTo>
                    <a:pt x="31" y="788"/>
                  </a:lnTo>
                  <a:lnTo>
                    <a:pt x="32" y="786"/>
                  </a:lnTo>
                  <a:lnTo>
                    <a:pt x="33" y="785"/>
                  </a:lnTo>
                  <a:lnTo>
                    <a:pt x="33" y="784"/>
                  </a:lnTo>
                  <a:lnTo>
                    <a:pt x="34" y="784"/>
                  </a:lnTo>
                  <a:lnTo>
                    <a:pt x="35" y="784"/>
                  </a:lnTo>
                  <a:lnTo>
                    <a:pt x="37" y="781"/>
                  </a:lnTo>
                  <a:lnTo>
                    <a:pt x="38" y="780"/>
                  </a:lnTo>
                  <a:lnTo>
                    <a:pt x="39" y="778"/>
                  </a:lnTo>
                  <a:lnTo>
                    <a:pt x="39" y="777"/>
                  </a:lnTo>
                  <a:lnTo>
                    <a:pt x="38" y="775"/>
                  </a:lnTo>
                  <a:lnTo>
                    <a:pt x="38" y="774"/>
                  </a:lnTo>
                  <a:lnTo>
                    <a:pt x="42" y="768"/>
                  </a:lnTo>
                  <a:lnTo>
                    <a:pt x="43" y="765"/>
                  </a:lnTo>
                  <a:lnTo>
                    <a:pt x="43" y="764"/>
                  </a:lnTo>
                  <a:lnTo>
                    <a:pt x="45" y="762"/>
                  </a:lnTo>
                  <a:lnTo>
                    <a:pt x="48" y="759"/>
                  </a:lnTo>
                  <a:lnTo>
                    <a:pt x="50" y="757"/>
                  </a:lnTo>
                  <a:lnTo>
                    <a:pt x="50" y="756"/>
                  </a:lnTo>
                  <a:lnTo>
                    <a:pt x="51" y="753"/>
                  </a:lnTo>
                  <a:lnTo>
                    <a:pt x="52" y="751"/>
                  </a:lnTo>
                  <a:lnTo>
                    <a:pt x="51" y="750"/>
                  </a:lnTo>
                  <a:lnTo>
                    <a:pt x="48" y="749"/>
                  </a:lnTo>
                  <a:lnTo>
                    <a:pt x="47" y="749"/>
                  </a:lnTo>
                  <a:lnTo>
                    <a:pt x="45" y="749"/>
                  </a:lnTo>
                  <a:lnTo>
                    <a:pt x="43" y="748"/>
                  </a:lnTo>
                  <a:lnTo>
                    <a:pt x="42" y="746"/>
                  </a:lnTo>
                  <a:lnTo>
                    <a:pt x="40" y="744"/>
                  </a:lnTo>
                  <a:lnTo>
                    <a:pt x="40" y="743"/>
                  </a:lnTo>
                  <a:lnTo>
                    <a:pt x="42" y="741"/>
                  </a:lnTo>
                  <a:lnTo>
                    <a:pt x="44" y="739"/>
                  </a:lnTo>
                  <a:lnTo>
                    <a:pt x="47" y="738"/>
                  </a:lnTo>
                  <a:lnTo>
                    <a:pt x="49" y="736"/>
                  </a:lnTo>
                  <a:lnTo>
                    <a:pt x="51" y="735"/>
                  </a:lnTo>
                  <a:lnTo>
                    <a:pt x="52" y="734"/>
                  </a:lnTo>
                  <a:lnTo>
                    <a:pt x="52" y="732"/>
                  </a:lnTo>
                  <a:lnTo>
                    <a:pt x="52" y="731"/>
                  </a:lnTo>
                  <a:lnTo>
                    <a:pt x="53" y="728"/>
                  </a:lnTo>
                  <a:lnTo>
                    <a:pt x="53" y="727"/>
                  </a:lnTo>
                  <a:lnTo>
                    <a:pt x="51" y="723"/>
                  </a:lnTo>
                  <a:lnTo>
                    <a:pt x="50" y="718"/>
                  </a:lnTo>
                  <a:lnTo>
                    <a:pt x="50" y="716"/>
                  </a:lnTo>
                  <a:lnTo>
                    <a:pt x="52" y="714"/>
                  </a:lnTo>
                  <a:lnTo>
                    <a:pt x="52" y="712"/>
                  </a:lnTo>
                  <a:lnTo>
                    <a:pt x="53" y="711"/>
                  </a:lnTo>
                  <a:lnTo>
                    <a:pt x="53" y="710"/>
                  </a:lnTo>
                  <a:lnTo>
                    <a:pt x="53" y="709"/>
                  </a:lnTo>
                  <a:lnTo>
                    <a:pt x="52" y="708"/>
                  </a:lnTo>
                  <a:lnTo>
                    <a:pt x="51" y="706"/>
                  </a:lnTo>
                  <a:lnTo>
                    <a:pt x="50" y="706"/>
                  </a:lnTo>
                  <a:lnTo>
                    <a:pt x="50" y="704"/>
                  </a:lnTo>
                  <a:lnTo>
                    <a:pt x="50" y="702"/>
                  </a:lnTo>
                  <a:lnTo>
                    <a:pt x="50" y="700"/>
                  </a:lnTo>
                  <a:lnTo>
                    <a:pt x="50" y="699"/>
                  </a:lnTo>
                  <a:lnTo>
                    <a:pt x="51" y="698"/>
                  </a:lnTo>
                  <a:lnTo>
                    <a:pt x="53" y="697"/>
                  </a:lnTo>
                  <a:lnTo>
                    <a:pt x="53" y="696"/>
                  </a:lnTo>
                  <a:lnTo>
                    <a:pt x="54" y="694"/>
                  </a:lnTo>
                  <a:lnTo>
                    <a:pt x="55" y="694"/>
                  </a:lnTo>
                  <a:lnTo>
                    <a:pt x="57" y="691"/>
                  </a:lnTo>
                  <a:lnTo>
                    <a:pt x="58" y="689"/>
                  </a:lnTo>
                  <a:lnTo>
                    <a:pt x="58" y="688"/>
                  </a:lnTo>
                  <a:lnTo>
                    <a:pt x="58" y="687"/>
                  </a:lnTo>
                  <a:lnTo>
                    <a:pt x="57" y="686"/>
                  </a:lnTo>
                  <a:lnTo>
                    <a:pt x="57" y="685"/>
                  </a:lnTo>
                  <a:lnTo>
                    <a:pt x="58" y="683"/>
                  </a:lnTo>
                  <a:lnTo>
                    <a:pt x="58" y="682"/>
                  </a:lnTo>
                  <a:lnTo>
                    <a:pt x="57" y="681"/>
                  </a:lnTo>
                  <a:lnTo>
                    <a:pt x="56" y="681"/>
                  </a:lnTo>
                  <a:lnTo>
                    <a:pt x="55" y="681"/>
                  </a:lnTo>
                  <a:lnTo>
                    <a:pt x="54" y="682"/>
                  </a:lnTo>
                  <a:lnTo>
                    <a:pt x="53" y="683"/>
                  </a:lnTo>
                  <a:lnTo>
                    <a:pt x="52" y="683"/>
                  </a:lnTo>
                  <a:lnTo>
                    <a:pt x="51" y="683"/>
                  </a:lnTo>
                  <a:lnTo>
                    <a:pt x="50" y="682"/>
                  </a:lnTo>
                  <a:lnTo>
                    <a:pt x="49" y="681"/>
                  </a:lnTo>
                  <a:lnTo>
                    <a:pt x="48" y="680"/>
                  </a:lnTo>
                  <a:lnTo>
                    <a:pt x="48" y="678"/>
                  </a:lnTo>
                  <a:lnTo>
                    <a:pt x="47" y="677"/>
                  </a:lnTo>
                  <a:lnTo>
                    <a:pt x="45" y="675"/>
                  </a:lnTo>
                  <a:lnTo>
                    <a:pt x="44" y="674"/>
                  </a:lnTo>
                  <a:lnTo>
                    <a:pt x="43" y="674"/>
                  </a:lnTo>
                  <a:lnTo>
                    <a:pt x="42" y="675"/>
                  </a:lnTo>
                  <a:lnTo>
                    <a:pt x="41" y="675"/>
                  </a:lnTo>
                  <a:lnTo>
                    <a:pt x="40" y="674"/>
                  </a:lnTo>
                  <a:lnTo>
                    <a:pt x="39" y="673"/>
                  </a:lnTo>
                  <a:lnTo>
                    <a:pt x="41" y="672"/>
                  </a:lnTo>
                  <a:lnTo>
                    <a:pt x="44" y="670"/>
                  </a:lnTo>
                  <a:lnTo>
                    <a:pt x="47" y="668"/>
                  </a:lnTo>
                  <a:lnTo>
                    <a:pt x="50" y="666"/>
                  </a:lnTo>
                  <a:lnTo>
                    <a:pt x="51" y="664"/>
                  </a:lnTo>
                  <a:lnTo>
                    <a:pt x="51" y="662"/>
                  </a:lnTo>
                  <a:lnTo>
                    <a:pt x="51" y="661"/>
                  </a:lnTo>
                  <a:lnTo>
                    <a:pt x="51" y="660"/>
                  </a:lnTo>
                  <a:lnTo>
                    <a:pt x="51" y="659"/>
                  </a:lnTo>
                  <a:lnTo>
                    <a:pt x="49" y="657"/>
                  </a:lnTo>
                  <a:lnTo>
                    <a:pt x="47" y="655"/>
                  </a:lnTo>
                  <a:lnTo>
                    <a:pt x="46" y="655"/>
                  </a:lnTo>
                  <a:lnTo>
                    <a:pt x="45" y="654"/>
                  </a:lnTo>
                  <a:lnTo>
                    <a:pt x="44" y="654"/>
                  </a:lnTo>
                  <a:lnTo>
                    <a:pt x="43" y="654"/>
                  </a:lnTo>
                  <a:lnTo>
                    <a:pt x="41" y="655"/>
                  </a:lnTo>
                  <a:lnTo>
                    <a:pt x="39" y="656"/>
                  </a:lnTo>
                  <a:lnTo>
                    <a:pt x="38" y="656"/>
                  </a:lnTo>
                  <a:lnTo>
                    <a:pt x="36" y="656"/>
                  </a:lnTo>
                  <a:lnTo>
                    <a:pt x="35" y="655"/>
                  </a:lnTo>
                  <a:lnTo>
                    <a:pt x="34" y="654"/>
                  </a:lnTo>
                  <a:lnTo>
                    <a:pt x="36" y="649"/>
                  </a:lnTo>
                  <a:lnTo>
                    <a:pt x="38" y="647"/>
                  </a:lnTo>
                  <a:lnTo>
                    <a:pt x="39" y="646"/>
                  </a:lnTo>
                  <a:lnTo>
                    <a:pt x="40" y="646"/>
                  </a:lnTo>
                  <a:lnTo>
                    <a:pt x="42" y="646"/>
                  </a:lnTo>
                  <a:lnTo>
                    <a:pt x="44" y="646"/>
                  </a:lnTo>
                  <a:lnTo>
                    <a:pt x="49" y="647"/>
                  </a:lnTo>
                  <a:lnTo>
                    <a:pt x="50" y="647"/>
                  </a:lnTo>
                  <a:lnTo>
                    <a:pt x="51" y="646"/>
                  </a:lnTo>
                  <a:lnTo>
                    <a:pt x="51" y="645"/>
                  </a:lnTo>
                  <a:lnTo>
                    <a:pt x="50" y="644"/>
                  </a:lnTo>
                  <a:lnTo>
                    <a:pt x="49" y="641"/>
                  </a:lnTo>
                  <a:lnTo>
                    <a:pt x="48" y="640"/>
                  </a:lnTo>
                  <a:lnTo>
                    <a:pt x="46" y="637"/>
                  </a:lnTo>
                  <a:lnTo>
                    <a:pt x="44" y="635"/>
                  </a:lnTo>
                  <a:lnTo>
                    <a:pt x="43" y="632"/>
                  </a:lnTo>
                  <a:lnTo>
                    <a:pt x="42" y="632"/>
                  </a:lnTo>
                  <a:lnTo>
                    <a:pt x="41" y="631"/>
                  </a:lnTo>
                  <a:lnTo>
                    <a:pt x="40" y="631"/>
                  </a:lnTo>
                  <a:lnTo>
                    <a:pt x="39" y="632"/>
                  </a:lnTo>
                  <a:lnTo>
                    <a:pt x="38" y="633"/>
                  </a:lnTo>
                  <a:lnTo>
                    <a:pt x="36" y="637"/>
                  </a:lnTo>
                  <a:lnTo>
                    <a:pt x="36" y="638"/>
                  </a:lnTo>
                  <a:lnTo>
                    <a:pt x="34" y="638"/>
                  </a:lnTo>
                  <a:lnTo>
                    <a:pt x="33" y="638"/>
                  </a:lnTo>
                  <a:lnTo>
                    <a:pt x="31" y="638"/>
                  </a:lnTo>
                  <a:lnTo>
                    <a:pt x="30" y="638"/>
                  </a:lnTo>
                  <a:lnTo>
                    <a:pt x="30" y="637"/>
                  </a:lnTo>
                  <a:lnTo>
                    <a:pt x="30" y="636"/>
                  </a:lnTo>
                  <a:lnTo>
                    <a:pt x="30" y="635"/>
                  </a:lnTo>
                  <a:lnTo>
                    <a:pt x="30" y="634"/>
                  </a:lnTo>
                  <a:lnTo>
                    <a:pt x="31" y="632"/>
                  </a:lnTo>
                  <a:lnTo>
                    <a:pt x="32" y="631"/>
                  </a:lnTo>
                  <a:lnTo>
                    <a:pt x="33" y="627"/>
                  </a:lnTo>
                  <a:lnTo>
                    <a:pt x="32" y="627"/>
                  </a:lnTo>
                  <a:lnTo>
                    <a:pt x="29" y="626"/>
                  </a:lnTo>
                  <a:lnTo>
                    <a:pt x="28" y="624"/>
                  </a:lnTo>
                  <a:lnTo>
                    <a:pt x="27" y="623"/>
                  </a:lnTo>
                  <a:lnTo>
                    <a:pt x="26" y="622"/>
                  </a:lnTo>
                  <a:lnTo>
                    <a:pt x="26" y="621"/>
                  </a:lnTo>
                  <a:lnTo>
                    <a:pt x="26" y="618"/>
                  </a:lnTo>
                  <a:lnTo>
                    <a:pt x="27" y="617"/>
                  </a:lnTo>
                  <a:lnTo>
                    <a:pt x="28" y="615"/>
                  </a:lnTo>
                  <a:lnTo>
                    <a:pt x="28" y="614"/>
                  </a:lnTo>
                  <a:lnTo>
                    <a:pt x="28" y="613"/>
                  </a:lnTo>
                  <a:lnTo>
                    <a:pt x="28" y="612"/>
                  </a:lnTo>
                  <a:lnTo>
                    <a:pt x="26" y="607"/>
                  </a:lnTo>
                  <a:lnTo>
                    <a:pt x="25" y="604"/>
                  </a:lnTo>
                  <a:lnTo>
                    <a:pt x="25" y="603"/>
                  </a:lnTo>
                  <a:lnTo>
                    <a:pt x="26" y="601"/>
                  </a:lnTo>
                  <a:lnTo>
                    <a:pt x="26" y="599"/>
                  </a:lnTo>
                  <a:lnTo>
                    <a:pt x="26" y="598"/>
                  </a:lnTo>
                  <a:lnTo>
                    <a:pt x="29" y="593"/>
                  </a:lnTo>
                  <a:lnTo>
                    <a:pt x="29" y="592"/>
                  </a:lnTo>
                  <a:lnTo>
                    <a:pt x="29" y="591"/>
                  </a:lnTo>
                  <a:lnTo>
                    <a:pt x="29" y="589"/>
                  </a:lnTo>
                  <a:lnTo>
                    <a:pt x="28" y="588"/>
                  </a:lnTo>
                  <a:lnTo>
                    <a:pt x="26" y="586"/>
                  </a:lnTo>
                  <a:lnTo>
                    <a:pt x="25" y="583"/>
                  </a:lnTo>
                  <a:lnTo>
                    <a:pt x="24" y="583"/>
                  </a:lnTo>
                  <a:lnTo>
                    <a:pt x="23" y="583"/>
                  </a:lnTo>
                  <a:lnTo>
                    <a:pt x="21" y="583"/>
                  </a:lnTo>
                  <a:lnTo>
                    <a:pt x="20" y="582"/>
                  </a:lnTo>
                  <a:lnTo>
                    <a:pt x="18" y="582"/>
                  </a:lnTo>
                  <a:lnTo>
                    <a:pt x="16" y="580"/>
                  </a:lnTo>
                  <a:lnTo>
                    <a:pt x="14" y="577"/>
                  </a:lnTo>
                  <a:lnTo>
                    <a:pt x="13" y="575"/>
                  </a:lnTo>
                  <a:lnTo>
                    <a:pt x="12" y="571"/>
                  </a:lnTo>
                  <a:lnTo>
                    <a:pt x="11" y="569"/>
                  </a:lnTo>
                  <a:lnTo>
                    <a:pt x="11" y="568"/>
                  </a:lnTo>
                  <a:lnTo>
                    <a:pt x="12" y="565"/>
                  </a:lnTo>
                  <a:lnTo>
                    <a:pt x="13" y="565"/>
                  </a:lnTo>
                  <a:lnTo>
                    <a:pt x="13" y="560"/>
                  </a:lnTo>
                  <a:lnTo>
                    <a:pt x="13" y="558"/>
                  </a:lnTo>
                  <a:lnTo>
                    <a:pt x="13" y="557"/>
                  </a:lnTo>
                  <a:lnTo>
                    <a:pt x="11" y="556"/>
                  </a:lnTo>
                  <a:lnTo>
                    <a:pt x="10" y="555"/>
                  </a:lnTo>
                  <a:lnTo>
                    <a:pt x="8" y="555"/>
                  </a:lnTo>
                  <a:lnTo>
                    <a:pt x="7" y="556"/>
                  </a:lnTo>
                  <a:lnTo>
                    <a:pt x="6" y="557"/>
                  </a:lnTo>
                  <a:lnTo>
                    <a:pt x="5" y="559"/>
                  </a:lnTo>
                  <a:lnTo>
                    <a:pt x="4" y="560"/>
                  </a:lnTo>
                  <a:lnTo>
                    <a:pt x="3" y="559"/>
                  </a:lnTo>
                  <a:lnTo>
                    <a:pt x="2" y="559"/>
                  </a:lnTo>
                  <a:lnTo>
                    <a:pt x="1" y="558"/>
                  </a:lnTo>
                  <a:lnTo>
                    <a:pt x="1" y="557"/>
                  </a:lnTo>
                  <a:lnTo>
                    <a:pt x="1" y="556"/>
                  </a:lnTo>
                  <a:lnTo>
                    <a:pt x="0" y="553"/>
                  </a:lnTo>
                  <a:lnTo>
                    <a:pt x="0" y="552"/>
                  </a:lnTo>
                  <a:lnTo>
                    <a:pt x="1" y="551"/>
                  </a:lnTo>
                  <a:lnTo>
                    <a:pt x="1" y="550"/>
                  </a:lnTo>
                  <a:lnTo>
                    <a:pt x="2" y="549"/>
                  </a:lnTo>
                  <a:lnTo>
                    <a:pt x="4" y="548"/>
                  </a:lnTo>
                  <a:lnTo>
                    <a:pt x="5" y="548"/>
                  </a:lnTo>
                  <a:lnTo>
                    <a:pt x="6" y="547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7" y="544"/>
                  </a:lnTo>
                  <a:lnTo>
                    <a:pt x="5" y="543"/>
                  </a:lnTo>
                  <a:lnTo>
                    <a:pt x="4" y="543"/>
                  </a:lnTo>
                  <a:lnTo>
                    <a:pt x="2" y="543"/>
                  </a:lnTo>
                  <a:lnTo>
                    <a:pt x="1" y="543"/>
                  </a:lnTo>
                  <a:lnTo>
                    <a:pt x="1" y="542"/>
                  </a:lnTo>
                  <a:lnTo>
                    <a:pt x="0" y="542"/>
                  </a:lnTo>
                  <a:lnTo>
                    <a:pt x="0" y="541"/>
                  </a:lnTo>
                  <a:lnTo>
                    <a:pt x="1" y="539"/>
                  </a:lnTo>
                  <a:lnTo>
                    <a:pt x="3" y="538"/>
                  </a:lnTo>
                  <a:lnTo>
                    <a:pt x="3" y="537"/>
                  </a:lnTo>
                  <a:lnTo>
                    <a:pt x="5" y="538"/>
                  </a:lnTo>
                  <a:lnTo>
                    <a:pt x="6" y="537"/>
                  </a:lnTo>
                  <a:lnTo>
                    <a:pt x="8" y="537"/>
                  </a:lnTo>
                  <a:lnTo>
                    <a:pt x="9" y="536"/>
                  </a:lnTo>
                  <a:lnTo>
                    <a:pt x="11" y="533"/>
                  </a:lnTo>
                  <a:lnTo>
                    <a:pt x="12" y="531"/>
                  </a:lnTo>
                  <a:lnTo>
                    <a:pt x="13" y="530"/>
                  </a:lnTo>
                  <a:lnTo>
                    <a:pt x="14" y="529"/>
                  </a:lnTo>
                  <a:lnTo>
                    <a:pt x="16" y="529"/>
                  </a:lnTo>
                  <a:lnTo>
                    <a:pt x="19" y="530"/>
                  </a:lnTo>
                  <a:lnTo>
                    <a:pt x="21" y="529"/>
                  </a:lnTo>
                  <a:lnTo>
                    <a:pt x="21" y="528"/>
                  </a:lnTo>
                  <a:lnTo>
                    <a:pt x="22" y="525"/>
                  </a:lnTo>
                  <a:lnTo>
                    <a:pt x="23" y="523"/>
                  </a:lnTo>
                  <a:lnTo>
                    <a:pt x="23" y="522"/>
                  </a:lnTo>
                  <a:lnTo>
                    <a:pt x="25" y="521"/>
                  </a:lnTo>
                  <a:lnTo>
                    <a:pt x="26" y="520"/>
                  </a:lnTo>
                  <a:lnTo>
                    <a:pt x="28" y="521"/>
                  </a:lnTo>
                  <a:lnTo>
                    <a:pt x="29" y="520"/>
                  </a:lnTo>
                  <a:lnTo>
                    <a:pt x="31" y="521"/>
                  </a:lnTo>
                  <a:lnTo>
                    <a:pt x="32" y="521"/>
                  </a:lnTo>
                  <a:lnTo>
                    <a:pt x="33" y="520"/>
                  </a:lnTo>
                  <a:lnTo>
                    <a:pt x="34" y="519"/>
                  </a:lnTo>
                  <a:lnTo>
                    <a:pt x="34" y="518"/>
                  </a:lnTo>
                  <a:lnTo>
                    <a:pt x="35" y="516"/>
                  </a:lnTo>
                  <a:lnTo>
                    <a:pt x="36" y="514"/>
                  </a:lnTo>
                  <a:lnTo>
                    <a:pt x="37" y="514"/>
                  </a:lnTo>
                  <a:lnTo>
                    <a:pt x="38" y="514"/>
                  </a:lnTo>
                  <a:lnTo>
                    <a:pt x="40" y="514"/>
                  </a:lnTo>
                  <a:lnTo>
                    <a:pt x="42" y="514"/>
                  </a:lnTo>
                  <a:lnTo>
                    <a:pt x="44" y="516"/>
                  </a:lnTo>
                  <a:lnTo>
                    <a:pt x="45" y="518"/>
                  </a:lnTo>
                  <a:lnTo>
                    <a:pt x="46" y="518"/>
                  </a:lnTo>
                  <a:lnTo>
                    <a:pt x="49" y="513"/>
                  </a:lnTo>
                  <a:lnTo>
                    <a:pt x="51" y="510"/>
                  </a:lnTo>
                  <a:lnTo>
                    <a:pt x="53" y="508"/>
                  </a:lnTo>
                  <a:lnTo>
                    <a:pt x="54" y="505"/>
                  </a:lnTo>
                  <a:lnTo>
                    <a:pt x="7" y="466"/>
                  </a:lnTo>
                  <a:lnTo>
                    <a:pt x="29" y="419"/>
                  </a:lnTo>
                  <a:lnTo>
                    <a:pt x="69" y="335"/>
                  </a:lnTo>
                  <a:lnTo>
                    <a:pt x="81" y="335"/>
                  </a:lnTo>
                  <a:lnTo>
                    <a:pt x="82" y="333"/>
                  </a:lnTo>
                  <a:lnTo>
                    <a:pt x="83" y="331"/>
                  </a:lnTo>
                  <a:lnTo>
                    <a:pt x="85" y="331"/>
                  </a:lnTo>
                  <a:lnTo>
                    <a:pt x="84" y="330"/>
                  </a:lnTo>
                  <a:lnTo>
                    <a:pt x="83" y="330"/>
                  </a:lnTo>
                  <a:lnTo>
                    <a:pt x="84" y="329"/>
                  </a:lnTo>
                  <a:lnTo>
                    <a:pt x="84" y="328"/>
                  </a:lnTo>
                  <a:lnTo>
                    <a:pt x="83" y="327"/>
                  </a:lnTo>
                  <a:lnTo>
                    <a:pt x="83" y="326"/>
                  </a:lnTo>
                  <a:lnTo>
                    <a:pt x="81" y="325"/>
                  </a:lnTo>
                  <a:lnTo>
                    <a:pt x="81" y="324"/>
                  </a:lnTo>
                  <a:lnTo>
                    <a:pt x="80" y="324"/>
                  </a:lnTo>
                  <a:lnTo>
                    <a:pt x="80" y="310"/>
                  </a:lnTo>
                  <a:lnTo>
                    <a:pt x="72" y="310"/>
                  </a:lnTo>
                  <a:lnTo>
                    <a:pt x="110" y="191"/>
                  </a:lnTo>
                  <a:lnTo>
                    <a:pt x="120" y="190"/>
                  </a:lnTo>
                  <a:lnTo>
                    <a:pt x="128" y="189"/>
                  </a:lnTo>
                  <a:lnTo>
                    <a:pt x="127" y="189"/>
                  </a:lnTo>
                  <a:lnTo>
                    <a:pt x="127" y="188"/>
                  </a:lnTo>
                  <a:lnTo>
                    <a:pt x="126" y="188"/>
                  </a:lnTo>
                  <a:lnTo>
                    <a:pt x="125" y="187"/>
                  </a:lnTo>
                  <a:lnTo>
                    <a:pt x="124" y="187"/>
                  </a:lnTo>
                  <a:lnTo>
                    <a:pt x="125" y="186"/>
                  </a:lnTo>
                  <a:lnTo>
                    <a:pt x="124" y="185"/>
                  </a:lnTo>
                  <a:lnTo>
                    <a:pt x="123" y="185"/>
                  </a:lnTo>
                  <a:lnTo>
                    <a:pt x="124" y="184"/>
                  </a:lnTo>
                  <a:lnTo>
                    <a:pt x="123" y="183"/>
                  </a:lnTo>
                  <a:lnTo>
                    <a:pt x="122" y="183"/>
                  </a:lnTo>
                  <a:lnTo>
                    <a:pt x="122" y="184"/>
                  </a:lnTo>
                  <a:lnTo>
                    <a:pt x="121" y="184"/>
                  </a:lnTo>
                  <a:lnTo>
                    <a:pt x="121" y="183"/>
                  </a:lnTo>
                  <a:lnTo>
                    <a:pt x="120" y="183"/>
                  </a:lnTo>
                  <a:lnTo>
                    <a:pt x="119" y="184"/>
                  </a:lnTo>
                  <a:lnTo>
                    <a:pt x="107" y="171"/>
                  </a:lnTo>
                  <a:lnTo>
                    <a:pt x="103" y="155"/>
                  </a:lnTo>
                  <a:lnTo>
                    <a:pt x="99" y="147"/>
                  </a:lnTo>
                  <a:lnTo>
                    <a:pt x="97" y="144"/>
                  </a:lnTo>
                  <a:lnTo>
                    <a:pt x="83" y="115"/>
                  </a:lnTo>
                  <a:lnTo>
                    <a:pt x="89" y="115"/>
                  </a:lnTo>
                  <a:lnTo>
                    <a:pt x="89" y="112"/>
                  </a:lnTo>
                  <a:lnTo>
                    <a:pt x="83" y="105"/>
                  </a:lnTo>
                  <a:lnTo>
                    <a:pt x="85" y="98"/>
                  </a:lnTo>
                  <a:lnTo>
                    <a:pt x="83" y="96"/>
                  </a:lnTo>
                  <a:lnTo>
                    <a:pt x="82" y="96"/>
                  </a:lnTo>
                  <a:lnTo>
                    <a:pt x="81" y="95"/>
                  </a:lnTo>
                  <a:lnTo>
                    <a:pt x="80" y="94"/>
                  </a:lnTo>
                  <a:lnTo>
                    <a:pt x="80" y="92"/>
                  </a:lnTo>
                  <a:lnTo>
                    <a:pt x="79" y="91"/>
                  </a:lnTo>
                  <a:lnTo>
                    <a:pt x="78" y="91"/>
                  </a:lnTo>
                  <a:lnTo>
                    <a:pt x="76" y="86"/>
                  </a:lnTo>
                  <a:lnTo>
                    <a:pt x="75" y="85"/>
                  </a:lnTo>
                  <a:lnTo>
                    <a:pt x="73" y="84"/>
                  </a:lnTo>
                  <a:lnTo>
                    <a:pt x="73" y="83"/>
                  </a:lnTo>
                  <a:lnTo>
                    <a:pt x="72" y="81"/>
                  </a:lnTo>
                  <a:lnTo>
                    <a:pt x="72" y="80"/>
                  </a:lnTo>
                  <a:lnTo>
                    <a:pt x="74" y="78"/>
                  </a:lnTo>
                  <a:lnTo>
                    <a:pt x="74" y="76"/>
                  </a:lnTo>
                  <a:lnTo>
                    <a:pt x="73" y="76"/>
                  </a:lnTo>
                  <a:lnTo>
                    <a:pt x="72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3"/>
                  </a:lnTo>
                  <a:lnTo>
                    <a:pt x="73" y="73"/>
                  </a:lnTo>
                  <a:lnTo>
                    <a:pt x="72" y="73"/>
                  </a:lnTo>
                  <a:lnTo>
                    <a:pt x="71" y="72"/>
                  </a:lnTo>
                  <a:lnTo>
                    <a:pt x="72" y="72"/>
                  </a:lnTo>
                  <a:lnTo>
                    <a:pt x="73" y="71"/>
                  </a:lnTo>
                  <a:lnTo>
                    <a:pt x="71" y="71"/>
                  </a:lnTo>
                  <a:lnTo>
                    <a:pt x="71" y="70"/>
                  </a:lnTo>
                  <a:lnTo>
                    <a:pt x="72" y="70"/>
                  </a:lnTo>
                  <a:lnTo>
                    <a:pt x="73" y="70"/>
                  </a:lnTo>
                  <a:lnTo>
                    <a:pt x="73" y="69"/>
                  </a:lnTo>
                  <a:lnTo>
                    <a:pt x="72" y="69"/>
                  </a:lnTo>
                  <a:lnTo>
                    <a:pt x="72" y="68"/>
                  </a:lnTo>
                  <a:lnTo>
                    <a:pt x="70" y="67"/>
                  </a:lnTo>
                  <a:lnTo>
                    <a:pt x="70" y="66"/>
                  </a:lnTo>
                  <a:lnTo>
                    <a:pt x="70" y="65"/>
                  </a:lnTo>
                  <a:lnTo>
                    <a:pt x="72" y="65"/>
                  </a:lnTo>
                  <a:lnTo>
                    <a:pt x="73" y="66"/>
                  </a:lnTo>
                  <a:lnTo>
                    <a:pt x="75" y="66"/>
                  </a:lnTo>
                  <a:lnTo>
                    <a:pt x="76" y="67"/>
                  </a:lnTo>
                  <a:lnTo>
                    <a:pt x="78" y="67"/>
                  </a:lnTo>
                  <a:lnTo>
                    <a:pt x="78" y="66"/>
                  </a:lnTo>
                  <a:lnTo>
                    <a:pt x="79" y="63"/>
                  </a:lnTo>
                  <a:lnTo>
                    <a:pt x="80" y="63"/>
                  </a:lnTo>
                  <a:lnTo>
                    <a:pt x="80" y="62"/>
                  </a:lnTo>
                  <a:lnTo>
                    <a:pt x="81" y="61"/>
                  </a:lnTo>
                  <a:lnTo>
                    <a:pt x="82" y="61"/>
                  </a:lnTo>
                  <a:lnTo>
                    <a:pt x="83" y="62"/>
                  </a:lnTo>
                  <a:lnTo>
                    <a:pt x="84" y="63"/>
                  </a:lnTo>
                  <a:lnTo>
                    <a:pt x="85" y="63"/>
                  </a:lnTo>
                  <a:lnTo>
                    <a:pt x="85" y="66"/>
                  </a:lnTo>
                  <a:lnTo>
                    <a:pt x="85" y="67"/>
                  </a:lnTo>
                  <a:lnTo>
                    <a:pt x="85" y="68"/>
                  </a:lnTo>
                  <a:lnTo>
                    <a:pt x="85" y="69"/>
                  </a:lnTo>
                  <a:lnTo>
                    <a:pt x="86" y="70"/>
                  </a:lnTo>
                  <a:lnTo>
                    <a:pt x="87" y="71"/>
                  </a:lnTo>
                  <a:lnTo>
                    <a:pt x="86" y="72"/>
                  </a:lnTo>
                  <a:lnTo>
                    <a:pt x="86" y="73"/>
                  </a:lnTo>
                  <a:lnTo>
                    <a:pt x="87" y="74"/>
                  </a:lnTo>
                  <a:lnTo>
                    <a:pt x="86" y="74"/>
                  </a:lnTo>
                  <a:lnTo>
                    <a:pt x="87" y="75"/>
                  </a:lnTo>
                  <a:lnTo>
                    <a:pt x="87" y="76"/>
                  </a:lnTo>
                  <a:lnTo>
                    <a:pt x="87" y="77"/>
                  </a:lnTo>
                  <a:lnTo>
                    <a:pt x="87" y="78"/>
                  </a:lnTo>
                  <a:lnTo>
                    <a:pt x="88" y="79"/>
                  </a:lnTo>
                  <a:lnTo>
                    <a:pt x="89" y="79"/>
                  </a:lnTo>
                  <a:lnTo>
                    <a:pt x="89" y="80"/>
                  </a:lnTo>
                  <a:lnTo>
                    <a:pt x="89" y="81"/>
                  </a:lnTo>
                  <a:lnTo>
                    <a:pt x="88" y="81"/>
                  </a:lnTo>
                  <a:lnTo>
                    <a:pt x="89" y="82"/>
                  </a:lnTo>
                  <a:lnTo>
                    <a:pt x="90" y="82"/>
                  </a:lnTo>
                  <a:lnTo>
                    <a:pt x="90" y="83"/>
                  </a:lnTo>
                  <a:lnTo>
                    <a:pt x="90" y="84"/>
                  </a:lnTo>
                  <a:lnTo>
                    <a:pt x="91" y="85"/>
                  </a:lnTo>
                  <a:lnTo>
                    <a:pt x="91" y="86"/>
                  </a:lnTo>
                  <a:lnTo>
                    <a:pt x="91" y="87"/>
                  </a:lnTo>
                  <a:lnTo>
                    <a:pt x="92" y="87"/>
                  </a:lnTo>
                  <a:lnTo>
                    <a:pt x="91" y="88"/>
                  </a:lnTo>
                  <a:lnTo>
                    <a:pt x="91" y="89"/>
                  </a:lnTo>
                  <a:lnTo>
                    <a:pt x="90" y="89"/>
                  </a:lnTo>
                  <a:lnTo>
                    <a:pt x="89" y="91"/>
                  </a:lnTo>
                  <a:lnTo>
                    <a:pt x="90" y="93"/>
                  </a:lnTo>
                  <a:lnTo>
                    <a:pt x="89" y="94"/>
                  </a:lnTo>
                  <a:lnTo>
                    <a:pt x="89" y="95"/>
                  </a:lnTo>
                  <a:lnTo>
                    <a:pt x="90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2" y="97"/>
                  </a:lnTo>
                  <a:lnTo>
                    <a:pt x="93" y="98"/>
                  </a:lnTo>
                  <a:lnTo>
                    <a:pt x="95" y="97"/>
                  </a:lnTo>
                  <a:lnTo>
                    <a:pt x="96" y="97"/>
                  </a:lnTo>
                  <a:lnTo>
                    <a:pt x="96" y="96"/>
                  </a:lnTo>
                  <a:lnTo>
                    <a:pt x="96" y="95"/>
                  </a:lnTo>
                  <a:lnTo>
                    <a:pt x="97" y="95"/>
                  </a:lnTo>
                  <a:lnTo>
                    <a:pt x="99" y="98"/>
                  </a:lnTo>
                  <a:lnTo>
                    <a:pt x="100" y="99"/>
                  </a:lnTo>
                  <a:lnTo>
                    <a:pt x="100" y="101"/>
                  </a:lnTo>
                  <a:lnTo>
                    <a:pt x="101" y="101"/>
                  </a:lnTo>
                  <a:lnTo>
                    <a:pt x="102" y="101"/>
                  </a:lnTo>
                  <a:lnTo>
                    <a:pt x="102" y="102"/>
                  </a:lnTo>
                  <a:lnTo>
                    <a:pt x="101" y="102"/>
                  </a:lnTo>
                  <a:lnTo>
                    <a:pt x="100" y="102"/>
                  </a:lnTo>
                  <a:lnTo>
                    <a:pt x="101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6"/>
                  </a:lnTo>
                  <a:lnTo>
                    <a:pt x="103" y="107"/>
                  </a:lnTo>
                  <a:lnTo>
                    <a:pt x="102" y="106"/>
                  </a:lnTo>
                  <a:lnTo>
                    <a:pt x="101" y="107"/>
                  </a:lnTo>
                  <a:lnTo>
                    <a:pt x="101" y="108"/>
                  </a:lnTo>
                  <a:lnTo>
                    <a:pt x="102" y="109"/>
                  </a:lnTo>
                  <a:lnTo>
                    <a:pt x="102" y="110"/>
                  </a:lnTo>
                  <a:lnTo>
                    <a:pt x="102" y="111"/>
                  </a:lnTo>
                  <a:lnTo>
                    <a:pt x="103" y="111"/>
                  </a:lnTo>
                  <a:lnTo>
                    <a:pt x="106" y="111"/>
                  </a:lnTo>
                  <a:lnTo>
                    <a:pt x="108" y="111"/>
                  </a:lnTo>
                  <a:lnTo>
                    <a:pt x="108" y="113"/>
                  </a:lnTo>
                  <a:lnTo>
                    <a:pt x="109" y="114"/>
                  </a:lnTo>
                  <a:lnTo>
                    <a:pt x="110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2" y="116"/>
                  </a:lnTo>
                  <a:lnTo>
                    <a:pt x="114" y="117"/>
                  </a:lnTo>
                  <a:lnTo>
                    <a:pt x="115" y="117"/>
                  </a:lnTo>
                  <a:lnTo>
                    <a:pt x="115" y="118"/>
                  </a:lnTo>
                  <a:lnTo>
                    <a:pt x="115" y="120"/>
                  </a:lnTo>
                  <a:lnTo>
                    <a:pt x="115" y="121"/>
                  </a:lnTo>
                  <a:lnTo>
                    <a:pt x="117" y="121"/>
                  </a:lnTo>
                  <a:lnTo>
                    <a:pt x="117" y="122"/>
                  </a:lnTo>
                  <a:lnTo>
                    <a:pt x="119" y="122"/>
                  </a:lnTo>
                  <a:lnTo>
                    <a:pt x="120" y="122"/>
                  </a:lnTo>
                  <a:lnTo>
                    <a:pt x="121" y="122"/>
                  </a:lnTo>
                  <a:lnTo>
                    <a:pt x="123" y="122"/>
                  </a:lnTo>
                  <a:lnTo>
                    <a:pt x="125" y="122"/>
                  </a:lnTo>
                  <a:lnTo>
                    <a:pt x="124" y="123"/>
                  </a:lnTo>
                  <a:lnTo>
                    <a:pt x="125" y="125"/>
                  </a:lnTo>
                  <a:lnTo>
                    <a:pt x="126" y="126"/>
                  </a:lnTo>
                  <a:lnTo>
                    <a:pt x="127" y="127"/>
                  </a:lnTo>
                  <a:lnTo>
                    <a:pt x="127" y="128"/>
                  </a:lnTo>
                  <a:lnTo>
                    <a:pt x="127" y="129"/>
                  </a:lnTo>
                  <a:lnTo>
                    <a:pt x="128" y="129"/>
                  </a:lnTo>
                  <a:lnTo>
                    <a:pt x="129" y="130"/>
                  </a:lnTo>
                  <a:lnTo>
                    <a:pt x="130" y="128"/>
                  </a:lnTo>
                  <a:lnTo>
                    <a:pt x="130" y="127"/>
                  </a:lnTo>
                  <a:lnTo>
                    <a:pt x="130" y="125"/>
                  </a:lnTo>
                  <a:lnTo>
                    <a:pt x="130" y="124"/>
                  </a:lnTo>
                  <a:lnTo>
                    <a:pt x="131" y="124"/>
                  </a:lnTo>
                  <a:lnTo>
                    <a:pt x="132" y="124"/>
                  </a:lnTo>
                  <a:lnTo>
                    <a:pt x="134" y="121"/>
                  </a:lnTo>
                  <a:lnTo>
                    <a:pt x="135" y="121"/>
                  </a:lnTo>
                  <a:lnTo>
                    <a:pt x="136" y="121"/>
                  </a:lnTo>
                  <a:lnTo>
                    <a:pt x="136" y="122"/>
                  </a:lnTo>
                  <a:lnTo>
                    <a:pt x="137" y="121"/>
                  </a:lnTo>
                  <a:lnTo>
                    <a:pt x="137" y="120"/>
                  </a:lnTo>
                  <a:lnTo>
                    <a:pt x="138" y="120"/>
                  </a:lnTo>
                  <a:lnTo>
                    <a:pt x="139" y="118"/>
                  </a:lnTo>
                  <a:lnTo>
                    <a:pt x="140" y="119"/>
                  </a:lnTo>
                  <a:lnTo>
                    <a:pt x="141" y="119"/>
                  </a:lnTo>
                  <a:lnTo>
                    <a:pt x="141" y="118"/>
                  </a:lnTo>
                  <a:lnTo>
                    <a:pt x="142" y="116"/>
                  </a:lnTo>
                  <a:lnTo>
                    <a:pt x="144" y="116"/>
                  </a:lnTo>
                  <a:lnTo>
                    <a:pt x="145" y="117"/>
                  </a:lnTo>
                  <a:lnTo>
                    <a:pt x="146" y="118"/>
                  </a:lnTo>
                  <a:lnTo>
                    <a:pt x="147" y="118"/>
                  </a:lnTo>
                  <a:lnTo>
                    <a:pt x="148" y="117"/>
                  </a:lnTo>
                  <a:lnTo>
                    <a:pt x="148" y="118"/>
                  </a:lnTo>
                  <a:lnTo>
                    <a:pt x="148" y="117"/>
                  </a:lnTo>
                  <a:lnTo>
                    <a:pt x="149" y="117"/>
                  </a:lnTo>
                  <a:lnTo>
                    <a:pt x="150" y="117"/>
                  </a:lnTo>
                  <a:lnTo>
                    <a:pt x="151" y="117"/>
                  </a:lnTo>
                  <a:lnTo>
                    <a:pt x="152" y="116"/>
                  </a:lnTo>
                  <a:lnTo>
                    <a:pt x="152" y="115"/>
                  </a:lnTo>
                  <a:lnTo>
                    <a:pt x="153" y="115"/>
                  </a:lnTo>
                  <a:lnTo>
                    <a:pt x="154" y="115"/>
                  </a:lnTo>
                  <a:lnTo>
                    <a:pt x="154" y="113"/>
                  </a:lnTo>
                  <a:lnTo>
                    <a:pt x="155" y="113"/>
                  </a:lnTo>
                  <a:lnTo>
                    <a:pt x="156" y="114"/>
                  </a:lnTo>
                  <a:lnTo>
                    <a:pt x="157" y="114"/>
                  </a:lnTo>
                  <a:lnTo>
                    <a:pt x="157" y="113"/>
                  </a:lnTo>
                  <a:lnTo>
                    <a:pt x="158" y="114"/>
                  </a:lnTo>
                  <a:lnTo>
                    <a:pt x="157" y="115"/>
                  </a:lnTo>
                  <a:lnTo>
                    <a:pt x="158" y="115"/>
                  </a:lnTo>
                  <a:lnTo>
                    <a:pt x="159" y="115"/>
                  </a:lnTo>
                  <a:lnTo>
                    <a:pt x="158" y="114"/>
                  </a:lnTo>
                  <a:lnTo>
                    <a:pt x="159" y="114"/>
                  </a:lnTo>
                  <a:lnTo>
                    <a:pt x="160" y="114"/>
                  </a:lnTo>
                  <a:lnTo>
                    <a:pt x="160" y="115"/>
                  </a:lnTo>
                  <a:lnTo>
                    <a:pt x="161" y="115"/>
                  </a:lnTo>
                  <a:lnTo>
                    <a:pt x="162" y="115"/>
                  </a:lnTo>
                  <a:lnTo>
                    <a:pt x="163" y="115"/>
                  </a:lnTo>
                  <a:lnTo>
                    <a:pt x="163" y="114"/>
                  </a:lnTo>
                  <a:lnTo>
                    <a:pt x="164" y="113"/>
                  </a:lnTo>
                  <a:lnTo>
                    <a:pt x="167" y="114"/>
                  </a:lnTo>
                  <a:lnTo>
                    <a:pt x="168" y="113"/>
                  </a:lnTo>
                  <a:lnTo>
                    <a:pt x="167" y="113"/>
                  </a:lnTo>
                  <a:lnTo>
                    <a:pt x="165" y="112"/>
                  </a:lnTo>
                  <a:lnTo>
                    <a:pt x="164" y="111"/>
                  </a:lnTo>
                  <a:lnTo>
                    <a:pt x="164" y="110"/>
                  </a:lnTo>
                  <a:lnTo>
                    <a:pt x="166" y="111"/>
                  </a:lnTo>
                  <a:lnTo>
                    <a:pt x="167" y="110"/>
                  </a:lnTo>
                  <a:lnTo>
                    <a:pt x="167" y="109"/>
                  </a:lnTo>
                  <a:lnTo>
                    <a:pt x="168" y="110"/>
                  </a:lnTo>
                  <a:lnTo>
                    <a:pt x="169" y="110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71" y="109"/>
                  </a:lnTo>
                  <a:lnTo>
                    <a:pt x="172" y="110"/>
                  </a:lnTo>
                  <a:lnTo>
                    <a:pt x="175" y="109"/>
                  </a:lnTo>
                  <a:lnTo>
                    <a:pt x="178" y="107"/>
                  </a:lnTo>
                  <a:lnTo>
                    <a:pt x="180" y="108"/>
                  </a:lnTo>
                  <a:lnTo>
                    <a:pt x="181" y="108"/>
                  </a:lnTo>
                  <a:lnTo>
                    <a:pt x="181" y="107"/>
                  </a:lnTo>
                  <a:lnTo>
                    <a:pt x="183" y="106"/>
                  </a:lnTo>
                  <a:lnTo>
                    <a:pt x="185" y="107"/>
                  </a:lnTo>
                  <a:lnTo>
                    <a:pt x="186" y="107"/>
                  </a:lnTo>
                  <a:lnTo>
                    <a:pt x="187" y="108"/>
                  </a:lnTo>
                  <a:lnTo>
                    <a:pt x="188" y="108"/>
                  </a:lnTo>
                  <a:lnTo>
                    <a:pt x="188" y="107"/>
                  </a:lnTo>
                  <a:lnTo>
                    <a:pt x="189" y="107"/>
                  </a:lnTo>
                  <a:lnTo>
                    <a:pt x="190" y="107"/>
                  </a:lnTo>
                  <a:lnTo>
                    <a:pt x="191" y="107"/>
                  </a:lnTo>
                  <a:lnTo>
                    <a:pt x="191" y="106"/>
                  </a:lnTo>
                  <a:lnTo>
                    <a:pt x="191" y="105"/>
                  </a:lnTo>
                  <a:lnTo>
                    <a:pt x="192" y="103"/>
                  </a:lnTo>
                  <a:lnTo>
                    <a:pt x="193" y="103"/>
                  </a:lnTo>
                  <a:lnTo>
                    <a:pt x="194" y="103"/>
                  </a:lnTo>
                  <a:lnTo>
                    <a:pt x="195" y="102"/>
                  </a:lnTo>
                  <a:lnTo>
                    <a:pt x="195" y="100"/>
                  </a:lnTo>
                  <a:lnTo>
                    <a:pt x="197" y="100"/>
                  </a:lnTo>
                  <a:lnTo>
                    <a:pt x="198" y="99"/>
                  </a:lnTo>
                  <a:lnTo>
                    <a:pt x="199" y="100"/>
                  </a:lnTo>
                  <a:lnTo>
                    <a:pt x="200" y="100"/>
                  </a:lnTo>
                  <a:lnTo>
                    <a:pt x="201" y="99"/>
                  </a:lnTo>
                  <a:lnTo>
                    <a:pt x="201" y="98"/>
                  </a:lnTo>
                  <a:lnTo>
                    <a:pt x="201" y="97"/>
                  </a:lnTo>
                  <a:lnTo>
                    <a:pt x="202" y="96"/>
                  </a:lnTo>
                  <a:lnTo>
                    <a:pt x="202" y="95"/>
                  </a:lnTo>
                  <a:lnTo>
                    <a:pt x="203" y="93"/>
                  </a:lnTo>
                  <a:lnTo>
                    <a:pt x="204" y="93"/>
                  </a:lnTo>
                  <a:lnTo>
                    <a:pt x="205" y="93"/>
                  </a:lnTo>
                  <a:lnTo>
                    <a:pt x="205" y="91"/>
                  </a:lnTo>
                  <a:lnTo>
                    <a:pt x="206" y="90"/>
                  </a:lnTo>
                  <a:lnTo>
                    <a:pt x="206" y="89"/>
                  </a:lnTo>
                  <a:lnTo>
                    <a:pt x="207" y="88"/>
                  </a:lnTo>
                  <a:lnTo>
                    <a:pt x="208" y="89"/>
                  </a:lnTo>
                  <a:lnTo>
                    <a:pt x="211" y="87"/>
                  </a:lnTo>
                  <a:lnTo>
                    <a:pt x="211" y="86"/>
                  </a:lnTo>
                  <a:lnTo>
                    <a:pt x="211" y="85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3" y="81"/>
                  </a:lnTo>
                  <a:lnTo>
                    <a:pt x="214" y="80"/>
                  </a:lnTo>
                  <a:lnTo>
                    <a:pt x="216" y="78"/>
                  </a:lnTo>
                  <a:lnTo>
                    <a:pt x="216" y="77"/>
                  </a:lnTo>
                  <a:lnTo>
                    <a:pt x="214" y="77"/>
                  </a:lnTo>
                  <a:lnTo>
                    <a:pt x="213" y="78"/>
                  </a:lnTo>
                  <a:lnTo>
                    <a:pt x="212" y="78"/>
                  </a:lnTo>
                  <a:lnTo>
                    <a:pt x="212" y="77"/>
                  </a:lnTo>
                  <a:lnTo>
                    <a:pt x="212" y="76"/>
                  </a:lnTo>
                  <a:lnTo>
                    <a:pt x="213" y="75"/>
                  </a:lnTo>
                  <a:lnTo>
                    <a:pt x="213" y="74"/>
                  </a:lnTo>
                  <a:lnTo>
                    <a:pt x="212" y="73"/>
                  </a:lnTo>
                  <a:lnTo>
                    <a:pt x="212" y="72"/>
                  </a:lnTo>
                  <a:lnTo>
                    <a:pt x="213" y="72"/>
                  </a:lnTo>
                  <a:lnTo>
                    <a:pt x="214" y="72"/>
                  </a:lnTo>
                  <a:lnTo>
                    <a:pt x="214" y="71"/>
                  </a:lnTo>
                  <a:lnTo>
                    <a:pt x="215" y="71"/>
                  </a:lnTo>
                  <a:lnTo>
                    <a:pt x="217" y="70"/>
                  </a:lnTo>
                  <a:lnTo>
                    <a:pt x="218" y="70"/>
                  </a:lnTo>
                  <a:lnTo>
                    <a:pt x="218" y="69"/>
                  </a:lnTo>
                  <a:lnTo>
                    <a:pt x="218" y="68"/>
                  </a:lnTo>
                  <a:lnTo>
                    <a:pt x="219" y="67"/>
                  </a:lnTo>
                  <a:lnTo>
                    <a:pt x="221" y="67"/>
                  </a:lnTo>
                  <a:lnTo>
                    <a:pt x="222" y="65"/>
                  </a:lnTo>
                  <a:lnTo>
                    <a:pt x="223" y="65"/>
                  </a:lnTo>
                  <a:lnTo>
                    <a:pt x="225" y="64"/>
                  </a:lnTo>
                  <a:lnTo>
                    <a:pt x="226" y="65"/>
                  </a:lnTo>
                  <a:lnTo>
                    <a:pt x="227" y="65"/>
                  </a:lnTo>
                  <a:lnTo>
                    <a:pt x="228" y="65"/>
                  </a:lnTo>
                  <a:lnTo>
                    <a:pt x="229" y="65"/>
                  </a:lnTo>
                  <a:lnTo>
                    <a:pt x="230" y="64"/>
                  </a:lnTo>
                  <a:lnTo>
                    <a:pt x="231" y="64"/>
                  </a:lnTo>
                  <a:lnTo>
                    <a:pt x="231" y="63"/>
                  </a:lnTo>
                  <a:lnTo>
                    <a:pt x="232" y="62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3" y="59"/>
                  </a:lnTo>
                  <a:lnTo>
                    <a:pt x="233" y="58"/>
                  </a:lnTo>
                  <a:lnTo>
                    <a:pt x="232" y="58"/>
                  </a:lnTo>
                  <a:lnTo>
                    <a:pt x="232" y="57"/>
                  </a:lnTo>
                  <a:lnTo>
                    <a:pt x="233" y="56"/>
                  </a:lnTo>
                  <a:lnTo>
                    <a:pt x="233" y="55"/>
                  </a:lnTo>
                  <a:lnTo>
                    <a:pt x="234" y="55"/>
                  </a:lnTo>
                  <a:lnTo>
                    <a:pt x="235" y="56"/>
                  </a:lnTo>
                  <a:lnTo>
                    <a:pt x="235" y="55"/>
                  </a:lnTo>
                  <a:lnTo>
                    <a:pt x="236" y="55"/>
                  </a:lnTo>
                  <a:lnTo>
                    <a:pt x="236" y="54"/>
                  </a:lnTo>
                  <a:lnTo>
                    <a:pt x="235" y="53"/>
                  </a:lnTo>
                  <a:lnTo>
                    <a:pt x="236" y="51"/>
                  </a:lnTo>
                  <a:lnTo>
                    <a:pt x="238" y="51"/>
                  </a:lnTo>
                  <a:lnTo>
                    <a:pt x="239" y="51"/>
                  </a:lnTo>
                  <a:lnTo>
                    <a:pt x="240" y="50"/>
                  </a:lnTo>
                  <a:lnTo>
                    <a:pt x="239" y="49"/>
                  </a:lnTo>
                  <a:lnTo>
                    <a:pt x="238" y="49"/>
                  </a:lnTo>
                  <a:lnTo>
                    <a:pt x="238" y="48"/>
                  </a:lnTo>
                  <a:lnTo>
                    <a:pt x="237" y="48"/>
                  </a:lnTo>
                  <a:lnTo>
                    <a:pt x="237" y="47"/>
                  </a:lnTo>
                  <a:lnTo>
                    <a:pt x="238" y="46"/>
                  </a:lnTo>
                  <a:lnTo>
                    <a:pt x="239" y="47"/>
                  </a:lnTo>
                  <a:lnTo>
                    <a:pt x="240" y="47"/>
                  </a:lnTo>
                  <a:lnTo>
                    <a:pt x="241" y="46"/>
                  </a:lnTo>
                  <a:lnTo>
                    <a:pt x="241" y="45"/>
                  </a:lnTo>
                  <a:lnTo>
                    <a:pt x="240" y="44"/>
                  </a:lnTo>
                  <a:lnTo>
                    <a:pt x="239" y="44"/>
                  </a:lnTo>
                  <a:lnTo>
                    <a:pt x="238" y="44"/>
                  </a:lnTo>
                  <a:lnTo>
                    <a:pt x="237" y="44"/>
                  </a:lnTo>
                  <a:lnTo>
                    <a:pt x="237" y="43"/>
                  </a:lnTo>
                  <a:lnTo>
                    <a:pt x="239" y="42"/>
                  </a:lnTo>
                  <a:lnTo>
                    <a:pt x="239" y="41"/>
                  </a:lnTo>
                  <a:lnTo>
                    <a:pt x="239" y="40"/>
                  </a:lnTo>
                  <a:lnTo>
                    <a:pt x="239" y="39"/>
                  </a:lnTo>
                  <a:lnTo>
                    <a:pt x="239" y="38"/>
                  </a:lnTo>
                  <a:lnTo>
                    <a:pt x="241" y="38"/>
                  </a:lnTo>
                  <a:lnTo>
                    <a:pt x="243" y="38"/>
                  </a:lnTo>
                  <a:lnTo>
                    <a:pt x="245" y="38"/>
                  </a:lnTo>
                  <a:lnTo>
                    <a:pt x="246" y="38"/>
                  </a:lnTo>
                  <a:lnTo>
                    <a:pt x="247" y="38"/>
                  </a:lnTo>
                  <a:lnTo>
                    <a:pt x="246" y="36"/>
                  </a:lnTo>
                  <a:lnTo>
                    <a:pt x="246" y="35"/>
                  </a:lnTo>
                  <a:lnTo>
                    <a:pt x="247" y="35"/>
                  </a:lnTo>
                  <a:lnTo>
                    <a:pt x="247" y="34"/>
                  </a:lnTo>
                  <a:lnTo>
                    <a:pt x="249" y="34"/>
                  </a:lnTo>
                  <a:lnTo>
                    <a:pt x="250" y="34"/>
                  </a:lnTo>
                  <a:lnTo>
                    <a:pt x="251" y="33"/>
                  </a:lnTo>
                  <a:lnTo>
                    <a:pt x="251" y="31"/>
                  </a:lnTo>
                  <a:lnTo>
                    <a:pt x="250" y="30"/>
                  </a:lnTo>
                  <a:lnTo>
                    <a:pt x="250" y="29"/>
                  </a:lnTo>
                  <a:lnTo>
                    <a:pt x="251" y="29"/>
                  </a:lnTo>
                  <a:lnTo>
                    <a:pt x="252" y="29"/>
                  </a:lnTo>
                  <a:lnTo>
                    <a:pt x="252" y="27"/>
                  </a:lnTo>
                  <a:lnTo>
                    <a:pt x="252" y="26"/>
                  </a:lnTo>
                  <a:lnTo>
                    <a:pt x="253" y="27"/>
                  </a:lnTo>
                  <a:lnTo>
                    <a:pt x="254" y="27"/>
                  </a:lnTo>
                  <a:lnTo>
                    <a:pt x="256" y="26"/>
                  </a:lnTo>
                  <a:lnTo>
                    <a:pt x="256" y="24"/>
                  </a:lnTo>
                  <a:lnTo>
                    <a:pt x="258" y="24"/>
                  </a:lnTo>
                  <a:lnTo>
                    <a:pt x="258" y="23"/>
                  </a:lnTo>
                  <a:lnTo>
                    <a:pt x="259" y="23"/>
                  </a:lnTo>
                  <a:lnTo>
                    <a:pt x="259" y="24"/>
                  </a:lnTo>
                  <a:lnTo>
                    <a:pt x="259" y="25"/>
                  </a:lnTo>
                  <a:lnTo>
                    <a:pt x="260" y="25"/>
                  </a:lnTo>
                  <a:lnTo>
                    <a:pt x="261" y="25"/>
                  </a:lnTo>
                  <a:lnTo>
                    <a:pt x="262" y="26"/>
                  </a:lnTo>
                  <a:lnTo>
                    <a:pt x="263" y="25"/>
                  </a:lnTo>
                  <a:lnTo>
                    <a:pt x="263" y="26"/>
                  </a:lnTo>
                  <a:lnTo>
                    <a:pt x="263" y="27"/>
                  </a:lnTo>
                  <a:lnTo>
                    <a:pt x="265" y="25"/>
                  </a:lnTo>
                  <a:lnTo>
                    <a:pt x="266" y="27"/>
                  </a:lnTo>
                  <a:lnTo>
                    <a:pt x="266" y="28"/>
                  </a:lnTo>
                  <a:lnTo>
                    <a:pt x="268" y="29"/>
                  </a:lnTo>
                  <a:lnTo>
                    <a:pt x="269" y="29"/>
                  </a:lnTo>
                  <a:lnTo>
                    <a:pt x="270" y="28"/>
                  </a:lnTo>
                  <a:lnTo>
                    <a:pt x="268" y="27"/>
                  </a:lnTo>
                  <a:lnTo>
                    <a:pt x="269" y="26"/>
                  </a:lnTo>
                  <a:lnTo>
                    <a:pt x="270" y="26"/>
                  </a:lnTo>
                  <a:lnTo>
                    <a:pt x="270" y="27"/>
                  </a:lnTo>
                  <a:lnTo>
                    <a:pt x="271" y="29"/>
                  </a:lnTo>
                  <a:lnTo>
                    <a:pt x="272" y="29"/>
                  </a:lnTo>
                  <a:lnTo>
                    <a:pt x="272" y="28"/>
                  </a:lnTo>
                  <a:lnTo>
                    <a:pt x="272" y="27"/>
                  </a:lnTo>
                  <a:lnTo>
                    <a:pt x="271" y="27"/>
                  </a:lnTo>
                  <a:lnTo>
                    <a:pt x="271" y="26"/>
                  </a:lnTo>
                  <a:lnTo>
                    <a:pt x="271" y="25"/>
                  </a:lnTo>
                  <a:lnTo>
                    <a:pt x="272" y="26"/>
                  </a:lnTo>
                  <a:lnTo>
                    <a:pt x="272" y="27"/>
                  </a:lnTo>
                  <a:lnTo>
                    <a:pt x="274" y="28"/>
                  </a:lnTo>
                  <a:lnTo>
                    <a:pt x="274" y="27"/>
                  </a:lnTo>
                  <a:lnTo>
                    <a:pt x="275" y="26"/>
                  </a:lnTo>
                  <a:lnTo>
                    <a:pt x="276" y="26"/>
                  </a:lnTo>
                  <a:lnTo>
                    <a:pt x="276" y="27"/>
                  </a:lnTo>
                  <a:lnTo>
                    <a:pt x="277" y="28"/>
                  </a:lnTo>
                  <a:lnTo>
                    <a:pt x="278" y="28"/>
                  </a:lnTo>
                  <a:lnTo>
                    <a:pt x="280" y="28"/>
                  </a:lnTo>
                  <a:lnTo>
                    <a:pt x="282" y="28"/>
                  </a:lnTo>
                  <a:lnTo>
                    <a:pt x="283" y="28"/>
                  </a:lnTo>
                  <a:lnTo>
                    <a:pt x="284" y="28"/>
                  </a:lnTo>
                  <a:lnTo>
                    <a:pt x="283" y="27"/>
                  </a:lnTo>
                  <a:lnTo>
                    <a:pt x="283" y="26"/>
                  </a:lnTo>
                  <a:lnTo>
                    <a:pt x="285" y="25"/>
                  </a:lnTo>
                  <a:lnTo>
                    <a:pt x="286" y="25"/>
                  </a:lnTo>
                  <a:lnTo>
                    <a:pt x="288" y="27"/>
                  </a:lnTo>
                  <a:lnTo>
                    <a:pt x="290" y="26"/>
                  </a:lnTo>
                  <a:lnTo>
                    <a:pt x="290" y="25"/>
                  </a:lnTo>
                  <a:lnTo>
                    <a:pt x="291" y="25"/>
                  </a:lnTo>
                  <a:lnTo>
                    <a:pt x="292" y="26"/>
                  </a:lnTo>
                  <a:lnTo>
                    <a:pt x="293" y="25"/>
                  </a:lnTo>
                  <a:lnTo>
                    <a:pt x="293" y="24"/>
                  </a:lnTo>
                  <a:lnTo>
                    <a:pt x="294" y="25"/>
                  </a:lnTo>
                  <a:lnTo>
                    <a:pt x="295" y="24"/>
                  </a:lnTo>
                  <a:lnTo>
                    <a:pt x="296" y="24"/>
                  </a:lnTo>
                  <a:lnTo>
                    <a:pt x="295" y="23"/>
                  </a:lnTo>
                  <a:lnTo>
                    <a:pt x="295" y="22"/>
                  </a:lnTo>
                  <a:lnTo>
                    <a:pt x="294" y="21"/>
                  </a:lnTo>
                  <a:lnTo>
                    <a:pt x="295" y="22"/>
                  </a:lnTo>
                  <a:lnTo>
                    <a:pt x="296" y="22"/>
                  </a:lnTo>
                  <a:lnTo>
                    <a:pt x="296" y="21"/>
                  </a:lnTo>
                  <a:lnTo>
                    <a:pt x="297" y="20"/>
                  </a:lnTo>
                  <a:lnTo>
                    <a:pt x="297" y="21"/>
                  </a:lnTo>
                  <a:lnTo>
                    <a:pt x="297" y="22"/>
                  </a:lnTo>
                  <a:lnTo>
                    <a:pt x="297" y="23"/>
                  </a:lnTo>
                  <a:lnTo>
                    <a:pt x="299" y="23"/>
                  </a:lnTo>
                  <a:lnTo>
                    <a:pt x="301" y="24"/>
                  </a:lnTo>
                  <a:lnTo>
                    <a:pt x="302" y="25"/>
                  </a:lnTo>
                  <a:lnTo>
                    <a:pt x="302" y="23"/>
                  </a:lnTo>
                  <a:lnTo>
                    <a:pt x="303" y="23"/>
                  </a:lnTo>
                  <a:lnTo>
                    <a:pt x="303" y="24"/>
                  </a:lnTo>
                  <a:lnTo>
                    <a:pt x="303" y="25"/>
                  </a:lnTo>
                  <a:lnTo>
                    <a:pt x="303" y="26"/>
                  </a:lnTo>
                  <a:lnTo>
                    <a:pt x="304" y="26"/>
                  </a:lnTo>
                  <a:lnTo>
                    <a:pt x="305" y="25"/>
                  </a:lnTo>
                  <a:lnTo>
                    <a:pt x="305" y="28"/>
                  </a:lnTo>
                  <a:lnTo>
                    <a:pt x="306" y="28"/>
                  </a:lnTo>
                  <a:lnTo>
                    <a:pt x="307" y="29"/>
                  </a:lnTo>
                  <a:lnTo>
                    <a:pt x="307" y="28"/>
                  </a:lnTo>
                  <a:lnTo>
                    <a:pt x="308" y="27"/>
                  </a:lnTo>
                  <a:lnTo>
                    <a:pt x="309" y="26"/>
                  </a:lnTo>
                  <a:lnTo>
                    <a:pt x="310" y="26"/>
                  </a:lnTo>
                  <a:lnTo>
                    <a:pt x="311" y="25"/>
                  </a:lnTo>
                  <a:lnTo>
                    <a:pt x="312" y="26"/>
                  </a:lnTo>
                  <a:lnTo>
                    <a:pt x="313" y="26"/>
                  </a:lnTo>
                  <a:lnTo>
                    <a:pt x="313" y="25"/>
                  </a:lnTo>
                  <a:lnTo>
                    <a:pt x="314" y="24"/>
                  </a:lnTo>
                  <a:lnTo>
                    <a:pt x="315" y="24"/>
                  </a:lnTo>
                  <a:lnTo>
                    <a:pt x="316" y="23"/>
                  </a:lnTo>
                  <a:lnTo>
                    <a:pt x="317" y="23"/>
                  </a:lnTo>
                  <a:lnTo>
                    <a:pt x="317" y="21"/>
                  </a:lnTo>
                  <a:lnTo>
                    <a:pt x="319" y="20"/>
                  </a:lnTo>
                  <a:lnTo>
                    <a:pt x="320" y="20"/>
                  </a:lnTo>
                  <a:lnTo>
                    <a:pt x="321" y="20"/>
                  </a:lnTo>
                  <a:lnTo>
                    <a:pt x="321" y="19"/>
                  </a:lnTo>
                  <a:lnTo>
                    <a:pt x="321" y="18"/>
                  </a:lnTo>
                  <a:lnTo>
                    <a:pt x="322" y="17"/>
                  </a:lnTo>
                  <a:lnTo>
                    <a:pt x="323" y="17"/>
                  </a:lnTo>
                  <a:lnTo>
                    <a:pt x="323" y="18"/>
                  </a:lnTo>
                  <a:lnTo>
                    <a:pt x="325" y="18"/>
                  </a:lnTo>
                  <a:lnTo>
                    <a:pt x="325" y="19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4" y="20"/>
                  </a:lnTo>
                  <a:lnTo>
                    <a:pt x="324" y="21"/>
                  </a:lnTo>
                  <a:lnTo>
                    <a:pt x="326" y="21"/>
                  </a:lnTo>
                  <a:lnTo>
                    <a:pt x="326" y="20"/>
                  </a:lnTo>
                  <a:lnTo>
                    <a:pt x="327" y="20"/>
                  </a:lnTo>
                  <a:lnTo>
                    <a:pt x="327" y="21"/>
                  </a:lnTo>
                  <a:lnTo>
                    <a:pt x="328" y="21"/>
                  </a:lnTo>
                  <a:lnTo>
                    <a:pt x="328" y="19"/>
                  </a:lnTo>
                  <a:lnTo>
                    <a:pt x="329" y="18"/>
                  </a:lnTo>
                  <a:lnTo>
                    <a:pt x="330" y="18"/>
                  </a:lnTo>
                  <a:lnTo>
                    <a:pt x="331" y="18"/>
                  </a:lnTo>
                  <a:lnTo>
                    <a:pt x="332" y="19"/>
                  </a:lnTo>
                  <a:lnTo>
                    <a:pt x="333" y="18"/>
                  </a:lnTo>
                  <a:lnTo>
                    <a:pt x="334" y="18"/>
                  </a:lnTo>
                  <a:lnTo>
                    <a:pt x="335" y="17"/>
                  </a:lnTo>
                  <a:lnTo>
                    <a:pt x="335" y="16"/>
                  </a:lnTo>
                  <a:lnTo>
                    <a:pt x="334" y="15"/>
                  </a:lnTo>
                  <a:lnTo>
                    <a:pt x="334" y="14"/>
                  </a:lnTo>
                  <a:lnTo>
                    <a:pt x="335" y="14"/>
                  </a:lnTo>
                  <a:lnTo>
                    <a:pt x="337" y="14"/>
                  </a:lnTo>
                  <a:lnTo>
                    <a:pt x="338" y="14"/>
                  </a:lnTo>
                  <a:lnTo>
                    <a:pt x="337" y="14"/>
                  </a:lnTo>
                  <a:lnTo>
                    <a:pt x="337" y="13"/>
                  </a:lnTo>
                  <a:lnTo>
                    <a:pt x="339" y="13"/>
                  </a:lnTo>
                  <a:lnTo>
                    <a:pt x="340" y="13"/>
                  </a:lnTo>
                  <a:lnTo>
                    <a:pt x="339" y="12"/>
                  </a:lnTo>
                  <a:lnTo>
                    <a:pt x="339" y="11"/>
                  </a:lnTo>
                  <a:lnTo>
                    <a:pt x="340" y="11"/>
                  </a:lnTo>
                  <a:lnTo>
                    <a:pt x="340" y="12"/>
                  </a:lnTo>
                  <a:lnTo>
                    <a:pt x="340" y="11"/>
                  </a:lnTo>
                  <a:lnTo>
                    <a:pt x="340" y="10"/>
                  </a:lnTo>
                  <a:lnTo>
                    <a:pt x="341" y="9"/>
                  </a:lnTo>
                  <a:lnTo>
                    <a:pt x="343" y="10"/>
                  </a:lnTo>
                  <a:lnTo>
                    <a:pt x="344" y="11"/>
                  </a:lnTo>
                  <a:lnTo>
                    <a:pt x="345" y="11"/>
                  </a:lnTo>
                  <a:lnTo>
                    <a:pt x="346" y="11"/>
                  </a:lnTo>
                  <a:lnTo>
                    <a:pt x="346" y="10"/>
                  </a:lnTo>
                  <a:lnTo>
                    <a:pt x="345" y="9"/>
                  </a:lnTo>
                  <a:lnTo>
                    <a:pt x="346" y="9"/>
                  </a:lnTo>
                  <a:lnTo>
                    <a:pt x="347" y="10"/>
                  </a:lnTo>
                  <a:lnTo>
                    <a:pt x="348" y="11"/>
                  </a:lnTo>
                  <a:lnTo>
                    <a:pt x="348" y="10"/>
                  </a:lnTo>
                  <a:lnTo>
                    <a:pt x="347" y="9"/>
                  </a:lnTo>
                  <a:lnTo>
                    <a:pt x="347" y="8"/>
                  </a:lnTo>
                  <a:lnTo>
                    <a:pt x="347" y="7"/>
                  </a:lnTo>
                  <a:lnTo>
                    <a:pt x="349" y="8"/>
                  </a:lnTo>
                  <a:lnTo>
                    <a:pt x="349" y="7"/>
                  </a:lnTo>
                  <a:lnTo>
                    <a:pt x="350" y="7"/>
                  </a:lnTo>
                  <a:lnTo>
                    <a:pt x="351" y="8"/>
                  </a:lnTo>
                  <a:lnTo>
                    <a:pt x="352" y="8"/>
                  </a:lnTo>
                  <a:lnTo>
                    <a:pt x="352" y="6"/>
                  </a:lnTo>
                  <a:lnTo>
                    <a:pt x="352" y="5"/>
                  </a:lnTo>
                  <a:lnTo>
                    <a:pt x="352" y="4"/>
                  </a:lnTo>
                  <a:lnTo>
                    <a:pt x="353" y="4"/>
                  </a:lnTo>
                  <a:lnTo>
                    <a:pt x="353" y="5"/>
                  </a:lnTo>
                  <a:lnTo>
                    <a:pt x="354" y="5"/>
                  </a:lnTo>
                  <a:lnTo>
                    <a:pt x="355" y="4"/>
                  </a:lnTo>
                  <a:lnTo>
                    <a:pt x="356" y="5"/>
                  </a:lnTo>
                  <a:lnTo>
                    <a:pt x="357" y="3"/>
                  </a:lnTo>
                  <a:lnTo>
                    <a:pt x="358" y="3"/>
                  </a:lnTo>
                  <a:lnTo>
                    <a:pt x="359" y="3"/>
                  </a:lnTo>
                  <a:lnTo>
                    <a:pt x="360" y="4"/>
                  </a:lnTo>
                  <a:lnTo>
                    <a:pt x="361" y="4"/>
                  </a:lnTo>
                  <a:lnTo>
                    <a:pt x="361" y="3"/>
                  </a:lnTo>
                  <a:lnTo>
                    <a:pt x="360" y="3"/>
                  </a:lnTo>
                  <a:lnTo>
                    <a:pt x="360" y="2"/>
                  </a:lnTo>
                  <a:lnTo>
                    <a:pt x="361" y="2"/>
                  </a:lnTo>
                  <a:lnTo>
                    <a:pt x="362" y="2"/>
                  </a:lnTo>
                  <a:lnTo>
                    <a:pt x="362" y="1"/>
                  </a:lnTo>
                  <a:lnTo>
                    <a:pt x="363" y="1"/>
                  </a:lnTo>
                  <a:lnTo>
                    <a:pt x="364" y="1"/>
                  </a:lnTo>
                  <a:lnTo>
                    <a:pt x="365" y="0"/>
                  </a:lnTo>
                  <a:lnTo>
                    <a:pt x="366" y="0"/>
                  </a:lnTo>
                  <a:lnTo>
                    <a:pt x="367" y="1"/>
                  </a:lnTo>
                  <a:lnTo>
                    <a:pt x="368" y="1"/>
                  </a:lnTo>
                  <a:lnTo>
                    <a:pt x="370" y="2"/>
                  </a:lnTo>
                  <a:lnTo>
                    <a:pt x="371" y="1"/>
                  </a:lnTo>
                  <a:lnTo>
                    <a:pt x="372" y="1"/>
                  </a:lnTo>
                  <a:lnTo>
                    <a:pt x="373" y="1"/>
                  </a:lnTo>
                  <a:lnTo>
                    <a:pt x="373" y="2"/>
                  </a:lnTo>
                  <a:lnTo>
                    <a:pt x="374" y="1"/>
                  </a:lnTo>
                  <a:lnTo>
                    <a:pt x="375" y="1"/>
                  </a:lnTo>
                  <a:lnTo>
                    <a:pt x="375" y="3"/>
                  </a:lnTo>
                  <a:lnTo>
                    <a:pt x="375" y="4"/>
                  </a:lnTo>
                  <a:lnTo>
                    <a:pt x="376" y="4"/>
                  </a:lnTo>
                  <a:lnTo>
                    <a:pt x="377" y="3"/>
                  </a:lnTo>
                  <a:lnTo>
                    <a:pt x="376" y="1"/>
                  </a:lnTo>
                  <a:lnTo>
                    <a:pt x="377" y="1"/>
                  </a:lnTo>
                  <a:lnTo>
                    <a:pt x="377" y="2"/>
                  </a:lnTo>
                  <a:lnTo>
                    <a:pt x="378" y="2"/>
                  </a:lnTo>
                  <a:lnTo>
                    <a:pt x="379" y="3"/>
                  </a:lnTo>
                  <a:lnTo>
                    <a:pt x="379" y="4"/>
                  </a:lnTo>
                  <a:lnTo>
                    <a:pt x="380" y="4"/>
                  </a:lnTo>
                  <a:lnTo>
                    <a:pt x="382" y="5"/>
                  </a:lnTo>
                  <a:lnTo>
                    <a:pt x="383" y="6"/>
                  </a:lnTo>
                  <a:lnTo>
                    <a:pt x="384" y="7"/>
                  </a:lnTo>
                  <a:lnTo>
                    <a:pt x="383" y="8"/>
                  </a:lnTo>
                  <a:lnTo>
                    <a:pt x="381" y="8"/>
                  </a:lnTo>
                  <a:lnTo>
                    <a:pt x="381" y="9"/>
                  </a:lnTo>
                  <a:lnTo>
                    <a:pt x="381" y="10"/>
                  </a:lnTo>
                  <a:lnTo>
                    <a:pt x="382" y="10"/>
                  </a:lnTo>
                  <a:lnTo>
                    <a:pt x="382" y="9"/>
                  </a:lnTo>
                  <a:lnTo>
                    <a:pt x="383" y="9"/>
                  </a:lnTo>
                  <a:lnTo>
                    <a:pt x="383" y="10"/>
                  </a:lnTo>
                  <a:lnTo>
                    <a:pt x="382" y="10"/>
                  </a:lnTo>
                  <a:lnTo>
                    <a:pt x="382" y="11"/>
                  </a:lnTo>
                  <a:lnTo>
                    <a:pt x="382" y="13"/>
                  </a:lnTo>
                  <a:lnTo>
                    <a:pt x="383" y="13"/>
                  </a:lnTo>
                  <a:lnTo>
                    <a:pt x="384" y="13"/>
                  </a:lnTo>
                  <a:lnTo>
                    <a:pt x="384" y="15"/>
                  </a:lnTo>
                  <a:lnTo>
                    <a:pt x="385" y="15"/>
                  </a:lnTo>
                  <a:lnTo>
                    <a:pt x="385" y="14"/>
                  </a:lnTo>
                  <a:lnTo>
                    <a:pt x="386" y="14"/>
                  </a:lnTo>
                  <a:lnTo>
                    <a:pt x="387" y="14"/>
                  </a:lnTo>
                  <a:lnTo>
                    <a:pt x="386" y="16"/>
                  </a:lnTo>
                  <a:lnTo>
                    <a:pt x="386" y="17"/>
                  </a:lnTo>
                  <a:lnTo>
                    <a:pt x="387" y="17"/>
                  </a:lnTo>
                  <a:lnTo>
                    <a:pt x="387" y="16"/>
                  </a:lnTo>
                  <a:lnTo>
                    <a:pt x="388" y="15"/>
                  </a:lnTo>
                  <a:lnTo>
                    <a:pt x="389" y="16"/>
                  </a:lnTo>
                  <a:lnTo>
                    <a:pt x="390" y="16"/>
                  </a:lnTo>
                  <a:lnTo>
                    <a:pt x="391" y="16"/>
                  </a:lnTo>
                  <a:lnTo>
                    <a:pt x="393" y="16"/>
                  </a:lnTo>
                  <a:lnTo>
                    <a:pt x="392" y="16"/>
                  </a:lnTo>
                  <a:lnTo>
                    <a:pt x="392" y="17"/>
                  </a:lnTo>
                  <a:lnTo>
                    <a:pt x="393" y="18"/>
                  </a:lnTo>
                  <a:lnTo>
                    <a:pt x="394" y="20"/>
                  </a:lnTo>
                  <a:lnTo>
                    <a:pt x="394" y="21"/>
                  </a:lnTo>
                  <a:lnTo>
                    <a:pt x="395" y="21"/>
                  </a:lnTo>
                  <a:lnTo>
                    <a:pt x="396" y="20"/>
                  </a:lnTo>
                  <a:lnTo>
                    <a:pt x="397" y="20"/>
                  </a:lnTo>
                  <a:lnTo>
                    <a:pt x="396" y="18"/>
                  </a:lnTo>
                  <a:lnTo>
                    <a:pt x="397" y="18"/>
                  </a:lnTo>
                  <a:lnTo>
                    <a:pt x="397" y="17"/>
                  </a:lnTo>
                  <a:lnTo>
                    <a:pt x="398" y="18"/>
                  </a:lnTo>
                  <a:lnTo>
                    <a:pt x="399" y="18"/>
                  </a:lnTo>
                  <a:lnTo>
                    <a:pt x="399" y="19"/>
                  </a:lnTo>
                  <a:lnTo>
                    <a:pt x="400" y="18"/>
                  </a:lnTo>
                  <a:lnTo>
                    <a:pt x="402" y="18"/>
                  </a:lnTo>
                  <a:lnTo>
                    <a:pt x="404" y="18"/>
                  </a:lnTo>
                  <a:lnTo>
                    <a:pt x="404" y="19"/>
                  </a:lnTo>
                  <a:lnTo>
                    <a:pt x="402" y="19"/>
                  </a:lnTo>
                  <a:lnTo>
                    <a:pt x="402" y="20"/>
                  </a:lnTo>
                  <a:lnTo>
                    <a:pt x="402" y="21"/>
                  </a:lnTo>
                  <a:lnTo>
                    <a:pt x="403" y="20"/>
                  </a:lnTo>
                  <a:lnTo>
                    <a:pt x="404" y="20"/>
                  </a:lnTo>
                  <a:lnTo>
                    <a:pt x="403" y="21"/>
                  </a:lnTo>
                  <a:lnTo>
                    <a:pt x="404" y="22"/>
                  </a:lnTo>
                  <a:lnTo>
                    <a:pt x="405" y="22"/>
                  </a:lnTo>
                  <a:lnTo>
                    <a:pt x="406" y="22"/>
                  </a:lnTo>
                  <a:lnTo>
                    <a:pt x="406" y="21"/>
                  </a:lnTo>
                  <a:lnTo>
                    <a:pt x="405" y="21"/>
                  </a:lnTo>
                  <a:lnTo>
                    <a:pt x="405" y="20"/>
                  </a:lnTo>
                  <a:lnTo>
                    <a:pt x="406" y="20"/>
                  </a:lnTo>
                  <a:lnTo>
                    <a:pt x="406" y="19"/>
                  </a:lnTo>
                  <a:lnTo>
                    <a:pt x="407" y="20"/>
                  </a:lnTo>
                  <a:lnTo>
                    <a:pt x="407" y="21"/>
                  </a:lnTo>
                  <a:lnTo>
                    <a:pt x="408" y="21"/>
                  </a:lnTo>
                  <a:lnTo>
                    <a:pt x="409" y="22"/>
                  </a:lnTo>
                  <a:lnTo>
                    <a:pt x="410" y="21"/>
                  </a:lnTo>
                  <a:lnTo>
                    <a:pt x="410" y="23"/>
                  </a:lnTo>
                  <a:lnTo>
                    <a:pt x="411" y="24"/>
                  </a:lnTo>
                  <a:lnTo>
                    <a:pt x="411" y="25"/>
                  </a:lnTo>
                  <a:lnTo>
                    <a:pt x="412" y="25"/>
                  </a:lnTo>
                  <a:lnTo>
                    <a:pt x="413" y="24"/>
                  </a:lnTo>
                  <a:lnTo>
                    <a:pt x="414" y="23"/>
                  </a:lnTo>
                  <a:lnTo>
                    <a:pt x="415" y="23"/>
                  </a:lnTo>
                  <a:lnTo>
                    <a:pt x="415" y="24"/>
                  </a:lnTo>
                  <a:lnTo>
                    <a:pt x="414" y="25"/>
                  </a:lnTo>
                  <a:lnTo>
                    <a:pt x="414" y="27"/>
                  </a:lnTo>
                  <a:lnTo>
                    <a:pt x="415" y="27"/>
                  </a:lnTo>
                  <a:lnTo>
                    <a:pt x="415" y="26"/>
                  </a:lnTo>
                  <a:lnTo>
                    <a:pt x="416" y="25"/>
                  </a:lnTo>
                  <a:lnTo>
                    <a:pt x="417" y="25"/>
                  </a:lnTo>
                  <a:lnTo>
                    <a:pt x="418" y="25"/>
                  </a:lnTo>
                  <a:lnTo>
                    <a:pt x="419" y="26"/>
                  </a:lnTo>
                  <a:lnTo>
                    <a:pt x="418" y="27"/>
                  </a:lnTo>
                  <a:lnTo>
                    <a:pt x="419" y="28"/>
                  </a:lnTo>
                  <a:lnTo>
                    <a:pt x="421" y="30"/>
                  </a:lnTo>
                  <a:lnTo>
                    <a:pt x="421" y="31"/>
                  </a:lnTo>
                  <a:lnTo>
                    <a:pt x="422" y="31"/>
                  </a:lnTo>
                  <a:lnTo>
                    <a:pt x="422" y="30"/>
                  </a:lnTo>
                  <a:lnTo>
                    <a:pt x="422" y="29"/>
                  </a:lnTo>
                  <a:lnTo>
                    <a:pt x="423" y="30"/>
                  </a:lnTo>
                  <a:lnTo>
                    <a:pt x="424" y="31"/>
                  </a:lnTo>
                  <a:lnTo>
                    <a:pt x="424" y="30"/>
                  </a:lnTo>
                  <a:lnTo>
                    <a:pt x="425" y="30"/>
                  </a:lnTo>
                  <a:lnTo>
                    <a:pt x="426" y="30"/>
                  </a:lnTo>
                  <a:lnTo>
                    <a:pt x="428" y="31"/>
                  </a:lnTo>
                  <a:lnTo>
                    <a:pt x="429" y="31"/>
                  </a:lnTo>
                  <a:lnTo>
                    <a:pt x="429" y="33"/>
                  </a:lnTo>
                  <a:lnTo>
                    <a:pt x="431" y="33"/>
                  </a:lnTo>
                  <a:lnTo>
                    <a:pt x="432" y="34"/>
                  </a:lnTo>
                  <a:lnTo>
                    <a:pt x="432" y="35"/>
                  </a:lnTo>
                  <a:lnTo>
                    <a:pt x="433" y="35"/>
                  </a:lnTo>
                  <a:lnTo>
                    <a:pt x="434" y="34"/>
                  </a:lnTo>
                  <a:lnTo>
                    <a:pt x="435" y="33"/>
                  </a:lnTo>
                  <a:lnTo>
                    <a:pt x="435" y="34"/>
                  </a:lnTo>
                  <a:lnTo>
                    <a:pt x="436" y="35"/>
                  </a:lnTo>
                  <a:lnTo>
                    <a:pt x="436" y="36"/>
                  </a:lnTo>
                  <a:lnTo>
                    <a:pt x="437" y="35"/>
                  </a:lnTo>
                  <a:lnTo>
                    <a:pt x="436" y="35"/>
                  </a:lnTo>
                  <a:lnTo>
                    <a:pt x="437" y="35"/>
                  </a:lnTo>
                  <a:lnTo>
                    <a:pt x="438" y="33"/>
                  </a:lnTo>
                  <a:lnTo>
                    <a:pt x="439" y="35"/>
                  </a:lnTo>
                  <a:lnTo>
                    <a:pt x="439" y="33"/>
                  </a:lnTo>
                  <a:lnTo>
                    <a:pt x="440" y="33"/>
                  </a:lnTo>
                  <a:lnTo>
                    <a:pt x="441" y="33"/>
                  </a:lnTo>
                  <a:lnTo>
                    <a:pt x="441" y="35"/>
                  </a:lnTo>
                  <a:lnTo>
                    <a:pt x="442" y="35"/>
                  </a:lnTo>
                  <a:lnTo>
                    <a:pt x="444" y="33"/>
                  </a:lnTo>
                  <a:lnTo>
                    <a:pt x="444" y="35"/>
                  </a:lnTo>
                  <a:lnTo>
                    <a:pt x="445" y="36"/>
                  </a:lnTo>
                  <a:lnTo>
                    <a:pt x="445" y="37"/>
                  </a:lnTo>
                  <a:lnTo>
                    <a:pt x="446" y="37"/>
                  </a:lnTo>
                  <a:lnTo>
                    <a:pt x="447" y="36"/>
                  </a:lnTo>
                  <a:lnTo>
                    <a:pt x="447" y="35"/>
                  </a:lnTo>
                  <a:lnTo>
                    <a:pt x="446" y="34"/>
                  </a:lnTo>
                  <a:lnTo>
                    <a:pt x="446" y="33"/>
                  </a:lnTo>
                  <a:lnTo>
                    <a:pt x="447" y="33"/>
                  </a:lnTo>
                  <a:lnTo>
                    <a:pt x="447" y="34"/>
                  </a:lnTo>
                  <a:lnTo>
                    <a:pt x="447" y="35"/>
                  </a:lnTo>
                  <a:lnTo>
                    <a:pt x="448" y="36"/>
                  </a:lnTo>
                  <a:lnTo>
                    <a:pt x="449" y="38"/>
                  </a:lnTo>
                  <a:lnTo>
                    <a:pt x="451" y="38"/>
                  </a:lnTo>
                  <a:lnTo>
                    <a:pt x="451" y="39"/>
                  </a:lnTo>
                  <a:lnTo>
                    <a:pt x="452" y="38"/>
                  </a:lnTo>
                  <a:lnTo>
                    <a:pt x="451" y="38"/>
                  </a:lnTo>
                  <a:lnTo>
                    <a:pt x="451" y="37"/>
                  </a:lnTo>
                  <a:lnTo>
                    <a:pt x="454" y="39"/>
                  </a:lnTo>
                  <a:lnTo>
                    <a:pt x="455" y="39"/>
                  </a:lnTo>
                  <a:lnTo>
                    <a:pt x="455" y="40"/>
                  </a:lnTo>
                  <a:lnTo>
                    <a:pt x="456" y="40"/>
                  </a:lnTo>
                  <a:lnTo>
                    <a:pt x="456" y="41"/>
                  </a:lnTo>
                  <a:lnTo>
                    <a:pt x="457" y="41"/>
                  </a:lnTo>
                  <a:lnTo>
                    <a:pt x="456" y="43"/>
                  </a:lnTo>
                  <a:lnTo>
                    <a:pt x="457" y="43"/>
                  </a:lnTo>
                  <a:lnTo>
                    <a:pt x="456" y="44"/>
                  </a:lnTo>
                  <a:lnTo>
                    <a:pt x="457" y="45"/>
                  </a:lnTo>
                  <a:lnTo>
                    <a:pt x="456" y="45"/>
                  </a:lnTo>
                  <a:lnTo>
                    <a:pt x="456" y="46"/>
                  </a:lnTo>
                  <a:lnTo>
                    <a:pt x="456" y="47"/>
                  </a:lnTo>
                  <a:lnTo>
                    <a:pt x="456" y="48"/>
                  </a:lnTo>
                  <a:lnTo>
                    <a:pt x="456" y="49"/>
                  </a:lnTo>
                  <a:lnTo>
                    <a:pt x="456" y="48"/>
                  </a:lnTo>
                  <a:lnTo>
                    <a:pt x="457" y="48"/>
                  </a:lnTo>
                  <a:lnTo>
                    <a:pt x="458" y="48"/>
                  </a:lnTo>
                  <a:lnTo>
                    <a:pt x="458" y="49"/>
                  </a:lnTo>
                  <a:lnTo>
                    <a:pt x="458" y="50"/>
                  </a:lnTo>
                  <a:lnTo>
                    <a:pt x="458" y="51"/>
                  </a:lnTo>
                  <a:lnTo>
                    <a:pt x="459" y="51"/>
                  </a:lnTo>
                  <a:lnTo>
                    <a:pt x="459" y="52"/>
                  </a:lnTo>
                  <a:lnTo>
                    <a:pt x="460" y="52"/>
                  </a:lnTo>
                  <a:lnTo>
                    <a:pt x="461" y="52"/>
                  </a:lnTo>
                  <a:lnTo>
                    <a:pt x="461" y="53"/>
                  </a:lnTo>
                  <a:lnTo>
                    <a:pt x="462" y="53"/>
                  </a:lnTo>
                  <a:lnTo>
                    <a:pt x="462" y="54"/>
                  </a:lnTo>
                  <a:lnTo>
                    <a:pt x="461" y="53"/>
                  </a:lnTo>
                  <a:lnTo>
                    <a:pt x="461" y="54"/>
                  </a:lnTo>
                  <a:lnTo>
                    <a:pt x="461" y="55"/>
                  </a:lnTo>
                  <a:lnTo>
                    <a:pt x="462" y="55"/>
                  </a:lnTo>
                  <a:lnTo>
                    <a:pt x="464" y="55"/>
                  </a:lnTo>
                  <a:lnTo>
                    <a:pt x="463" y="56"/>
                  </a:lnTo>
                  <a:lnTo>
                    <a:pt x="464" y="56"/>
                  </a:lnTo>
                  <a:lnTo>
                    <a:pt x="464" y="57"/>
                  </a:lnTo>
                  <a:lnTo>
                    <a:pt x="465" y="57"/>
                  </a:lnTo>
                  <a:lnTo>
                    <a:pt x="466" y="58"/>
                  </a:lnTo>
                  <a:lnTo>
                    <a:pt x="467" y="58"/>
                  </a:lnTo>
                  <a:lnTo>
                    <a:pt x="466" y="59"/>
                  </a:lnTo>
                  <a:lnTo>
                    <a:pt x="467" y="60"/>
                  </a:lnTo>
                  <a:lnTo>
                    <a:pt x="468" y="60"/>
                  </a:lnTo>
                  <a:lnTo>
                    <a:pt x="469" y="60"/>
                  </a:lnTo>
                  <a:lnTo>
                    <a:pt x="470" y="60"/>
                  </a:lnTo>
                  <a:lnTo>
                    <a:pt x="470" y="61"/>
                  </a:lnTo>
                  <a:lnTo>
                    <a:pt x="471" y="60"/>
                  </a:lnTo>
                  <a:lnTo>
                    <a:pt x="471" y="61"/>
                  </a:lnTo>
                  <a:lnTo>
                    <a:pt x="472" y="60"/>
                  </a:lnTo>
                  <a:lnTo>
                    <a:pt x="473" y="60"/>
                  </a:lnTo>
                  <a:lnTo>
                    <a:pt x="474" y="59"/>
                  </a:lnTo>
                  <a:lnTo>
                    <a:pt x="474" y="60"/>
                  </a:lnTo>
                  <a:lnTo>
                    <a:pt x="475" y="60"/>
                  </a:lnTo>
                  <a:lnTo>
                    <a:pt x="476" y="60"/>
                  </a:lnTo>
                  <a:lnTo>
                    <a:pt x="477" y="61"/>
                  </a:lnTo>
                  <a:lnTo>
                    <a:pt x="477" y="62"/>
                  </a:lnTo>
                  <a:lnTo>
                    <a:pt x="478" y="62"/>
                  </a:lnTo>
                  <a:lnTo>
                    <a:pt x="478" y="63"/>
                  </a:lnTo>
                  <a:lnTo>
                    <a:pt x="479" y="63"/>
                  </a:lnTo>
                  <a:lnTo>
                    <a:pt x="479" y="65"/>
                  </a:lnTo>
                  <a:lnTo>
                    <a:pt x="481" y="65"/>
                  </a:lnTo>
                  <a:lnTo>
                    <a:pt x="480" y="65"/>
                  </a:lnTo>
                  <a:lnTo>
                    <a:pt x="481" y="64"/>
                  </a:lnTo>
                  <a:lnTo>
                    <a:pt x="481" y="65"/>
                  </a:lnTo>
                  <a:lnTo>
                    <a:pt x="482" y="66"/>
                  </a:lnTo>
                  <a:lnTo>
                    <a:pt x="483" y="65"/>
                  </a:lnTo>
                  <a:lnTo>
                    <a:pt x="484" y="65"/>
                  </a:lnTo>
                  <a:lnTo>
                    <a:pt x="484" y="66"/>
                  </a:lnTo>
                  <a:lnTo>
                    <a:pt x="485" y="66"/>
                  </a:lnTo>
                  <a:lnTo>
                    <a:pt x="487" y="66"/>
                  </a:lnTo>
                  <a:lnTo>
                    <a:pt x="488" y="66"/>
                  </a:lnTo>
                  <a:lnTo>
                    <a:pt x="489" y="67"/>
                  </a:lnTo>
                  <a:lnTo>
                    <a:pt x="489" y="68"/>
                  </a:lnTo>
                  <a:lnTo>
                    <a:pt x="490" y="68"/>
                  </a:lnTo>
                  <a:lnTo>
                    <a:pt x="490" y="67"/>
                  </a:lnTo>
                  <a:lnTo>
                    <a:pt x="491" y="67"/>
                  </a:lnTo>
                  <a:lnTo>
                    <a:pt x="491" y="68"/>
                  </a:lnTo>
                  <a:lnTo>
                    <a:pt x="492" y="66"/>
                  </a:lnTo>
                  <a:lnTo>
                    <a:pt x="492" y="67"/>
                  </a:lnTo>
                  <a:lnTo>
                    <a:pt x="493" y="68"/>
                  </a:lnTo>
                  <a:lnTo>
                    <a:pt x="494" y="68"/>
                  </a:lnTo>
                  <a:lnTo>
                    <a:pt x="495" y="69"/>
                  </a:lnTo>
                  <a:lnTo>
                    <a:pt x="496" y="70"/>
                  </a:lnTo>
                  <a:lnTo>
                    <a:pt x="496" y="71"/>
                  </a:lnTo>
                  <a:lnTo>
                    <a:pt x="496" y="72"/>
                  </a:lnTo>
                  <a:lnTo>
                    <a:pt x="496" y="73"/>
                  </a:lnTo>
                  <a:lnTo>
                    <a:pt x="497" y="72"/>
                  </a:lnTo>
                  <a:lnTo>
                    <a:pt x="498" y="73"/>
                  </a:lnTo>
                  <a:lnTo>
                    <a:pt x="499" y="72"/>
                  </a:lnTo>
                  <a:lnTo>
                    <a:pt x="499" y="73"/>
                  </a:lnTo>
                  <a:lnTo>
                    <a:pt x="500" y="73"/>
                  </a:lnTo>
                  <a:lnTo>
                    <a:pt x="501" y="73"/>
                  </a:lnTo>
                  <a:lnTo>
                    <a:pt x="501" y="74"/>
                  </a:lnTo>
                  <a:lnTo>
                    <a:pt x="501" y="73"/>
                  </a:lnTo>
                  <a:lnTo>
                    <a:pt x="500" y="73"/>
                  </a:lnTo>
                  <a:lnTo>
                    <a:pt x="501" y="72"/>
                  </a:lnTo>
                  <a:lnTo>
                    <a:pt x="502" y="72"/>
                  </a:lnTo>
                  <a:lnTo>
                    <a:pt x="503" y="72"/>
                  </a:lnTo>
                  <a:lnTo>
                    <a:pt x="504" y="72"/>
                  </a:lnTo>
                  <a:lnTo>
                    <a:pt x="506" y="72"/>
                  </a:lnTo>
                  <a:lnTo>
                    <a:pt x="507" y="72"/>
                  </a:lnTo>
                  <a:lnTo>
                    <a:pt x="506" y="73"/>
                  </a:lnTo>
                  <a:lnTo>
                    <a:pt x="507" y="73"/>
                  </a:lnTo>
                  <a:lnTo>
                    <a:pt x="508" y="74"/>
                  </a:lnTo>
                  <a:lnTo>
                    <a:pt x="507" y="75"/>
                  </a:lnTo>
                  <a:lnTo>
                    <a:pt x="508" y="75"/>
                  </a:lnTo>
                  <a:lnTo>
                    <a:pt x="509" y="76"/>
                  </a:lnTo>
                  <a:lnTo>
                    <a:pt x="510" y="76"/>
                  </a:lnTo>
                  <a:lnTo>
                    <a:pt x="510" y="75"/>
                  </a:lnTo>
                  <a:lnTo>
                    <a:pt x="511" y="75"/>
                  </a:lnTo>
                  <a:lnTo>
                    <a:pt x="512" y="76"/>
                  </a:lnTo>
                  <a:lnTo>
                    <a:pt x="511" y="76"/>
                  </a:lnTo>
                  <a:lnTo>
                    <a:pt x="511" y="77"/>
                  </a:lnTo>
                  <a:lnTo>
                    <a:pt x="512" y="77"/>
                  </a:lnTo>
                  <a:lnTo>
                    <a:pt x="511" y="78"/>
                  </a:lnTo>
                  <a:lnTo>
                    <a:pt x="512" y="78"/>
                  </a:lnTo>
                  <a:lnTo>
                    <a:pt x="513" y="78"/>
                  </a:lnTo>
                  <a:lnTo>
                    <a:pt x="513" y="79"/>
                  </a:lnTo>
                  <a:lnTo>
                    <a:pt x="514" y="80"/>
                  </a:lnTo>
                  <a:lnTo>
                    <a:pt x="513" y="81"/>
                  </a:lnTo>
                  <a:lnTo>
                    <a:pt x="514" y="81"/>
                  </a:lnTo>
                  <a:lnTo>
                    <a:pt x="515" y="81"/>
                  </a:lnTo>
                  <a:lnTo>
                    <a:pt x="514" y="81"/>
                  </a:lnTo>
                  <a:lnTo>
                    <a:pt x="514" y="82"/>
                  </a:lnTo>
                  <a:lnTo>
                    <a:pt x="515" y="82"/>
                  </a:lnTo>
                  <a:lnTo>
                    <a:pt x="514" y="82"/>
                  </a:lnTo>
                  <a:lnTo>
                    <a:pt x="515" y="83"/>
                  </a:lnTo>
                  <a:lnTo>
                    <a:pt x="515" y="82"/>
                  </a:lnTo>
                  <a:lnTo>
                    <a:pt x="516" y="83"/>
                  </a:lnTo>
                  <a:lnTo>
                    <a:pt x="516" y="82"/>
                  </a:lnTo>
                  <a:lnTo>
                    <a:pt x="517" y="82"/>
                  </a:lnTo>
                  <a:lnTo>
                    <a:pt x="517" y="83"/>
                  </a:lnTo>
                  <a:lnTo>
                    <a:pt x="518" y="83"/>
                  </a:lnTo>
                  <a:lnTo>
                    <a:pt x="519" y="84"/>
                  </a:lnTo>
                  <a:lnTo>
                    <a:pt x="519" y="85"/>
                  </a:lnTo>
                  <a:lnTo>
                    <a:pt x="518" y="84"/>
                  </a:lnTo>
                  <a:lnTo>
                    <a:pt x="518" y="85"/>
                  </a:lnTo>
                  <a:lnTo>
                    <a:pt x="519" y="86"/>
                  </a:lnTo>
                  <a:lnTo>
                    <a:pt x="521" y="86"/>
                  </a:lnTo>
                  <a:lnTo>
                    <a:pt x="522" y="85"/>
                  </a:lnTo>
                  <a:lnTo>
                    <a:pt x="522" y="86"/>
                  </a:lnTo>
                  <a:lnTo>
                    <a:pt x="523" y="86"/>
                  </a:lnTo>
                  <a:lnTo>
                    <a:pt x="523" y="87"/>
                  </a:lnTo>
                  <a:lnTo>
                    <a:pt x="523" y="88"/>
                  </a:lnTo>
                  <a:lnTo>
                    <a:pt x="524" y="88"/>
                  </a:lnTo>
                  <a:lnTo>
                    <a:pt x="525" y="87"/>
                  </a:lnTo>
                  <a:lnTo>
                    <a:pt x="525" y="86"/>
                  </a:lnTo>
                  <a:lnTo>
                    <a:pt x="525" y="87"/>
                  </a:lnTo>
                  <a:lnTo>
                    <a:pt x="526" y="87"/>
                  </a:lnTo>
                  <a:lnTo>
                    <a:pt x="526" y="88"/>
                  </a:lnTo>
                  <a:lnTo>
                    <a:pt x="527" y="88"/>
                  </a:lnTo>
                  <a:lnTo>
                    <a:pt x="526" y="89"/>
                  </a:lnTo>
                  <a:lnTo>
                    <a:pt x="527" y="89"/>
                  </a:lnTo>
                  <a:lnTo>
                    <a:pt x="527" y="90"/>
                  </a:lnTo>
                  <a:lnTo>
                    <a:pt x="528" y="89"/>
                  </a:lnTo>
                  <a:lnTo>
                    <a:pt x="527" y="90"/>
                  </a:lnTo>
                  <a:lnTo>
                    <a:pt x="528" y="90"/>
                  </a:lnTo>
                  <a:lnTo>
                    <a:pt x="529" y="90"/>
                  </a:lnTo>
                  <a:lnTo>
                    <a:pt x="529" y="91"/>
                  </a:lnTo>
                  <a:lnTo>
                    <a:pt x="530" y="91"/>
                  </a:lnTo>
                  <a:lnTo>
                    <a:pt x="531" y="91"/>
                  </a:lnTo>
                  <a:lnTo>
                    <a:pt x="533" y="90"/>
                  </a:lnTo>
                  <a:lnTo>
                    <a:pt x="532" y="91"/>
                  </a:lnTo>
                  <a:lnTo>
                    <a:pt x="533" y="91"/>
                  </a:lnTo>
                  <a:lnTo>
                    <a:pt x="533" y="92"/>
                  </a:lnTo>
                  <a:lnTo>
                    <a:pt x="535" y="93"/>
                  </a:lnTo>
                  <a:lnTo>
                    <a:pt x="536" y="92"/>
                  </a:lnTo>
                  <a:lnTo>
                    <a:pt x="537" y="92"/>
                  </a:lnTo>
                  <a:lnTo>
                    <a:pt x="537" y="91"/>
                  </a:lnTo>
                  <a:lnTo>
                    <a:pt x="538" y="89"/>
                  </a:lnTo>
                  <a:lnTo>
                    <a:pt x="538" y="88"/>
                  </a:lnTo>
                  <a:lnTo>
                    <a:pt x="539" y="88"/>
                  </a:lnTo>
                  <a:lnTo>
                    <a:pt x="540" y="89"/>
                  </a:lnTo>
                  <a:lnTo>
                    <a:pt x="540" y="88"/>
                  </a:lnTo>
                  <a:lnTo>
                    <a:pt x="540" y="89"/>
                  </a:lnTo>
                  <a:lnTo>
                    <a:pt x="541" y="90"/>
                  </a:lnTo>
                  <a:lnTo>
                    <a:pt x="542" y="89"/>
                  </a:lnTo>
                  <a:lnTo>
                    <a:pt x="543" y="90"/>
                  </a:lnTo>
                  <a:lnTo>
                    <a:pt x="544" y="89"/>
                  </a:lnTo>
                  <a:lnTo>
                    <a:pt x="545" y="89"/>
                  </a:lnTo>
                  <a:lnTo>
                    <a:pt x="545" y="90"/>
                  </a:lnTo>
                  <a:lnTo>
                    <a:pt x="546" y="91"/>
                  </a:lnTo>
                  <a:lnTo>
                    <a:pt x="546" y="90"/>
                  </a:lnTo>
                  <a:lnTo>
                    <a:pt x="547" y="91"/>
                  </a:lnTo>
                  <a:lnTo>
                    <a:pt x="548" y="91"/>
                  </a:lnTo>
                  <a:lnTo>
                    <a:pt x="548" y="90"/>
                  </a:lnTo>
                  <a:lnTo>
                    <a:pt x="549" y="91"/>
                  </a:lnTo>
                  <a:lnTo>
                    <a:pt x="549" y="90"/>
                  </a:lnTo>
                  <a:lnTo>
                    <a:pt x="550" y="91"/>
                  </a:lnTo>
                  <a:lnTo>
                    <a:pt x="551" y="90"/>
                  </a:lnTo>
                  <a:lnTo>
                    <a:pt x="551" y="91"/>
                  </a:lnTo>
                  <a:lnTo>
                    <a:pt x="552" y="91"/>
                  </a:lnTo>
                  <a:lnTo>
                    <a:pt x="553" y="90"/>
                  </a:lnTo>
                  <a:lnTo>
                    <a:pt x="554" y="90"/>
                  </a:lnTo>
                  <a:lnTo>
                    <a:pt x="554" y="89"/>
                  </a:lnTo>
                  <a:lnTo>
                    <a:pt x="555" y="90"/>
                  </a:lnTo>
                  <a:lnTo>
                    <a:pt x="555" y="89"/>
                  </a:lnTo>
                  <a:lnTo>
                    <a:pt x="556" y="89"/>
                  </a:lnTo>
                  <a:lnTo>
                    <a:pt x="556" y="90"/>
                  </a:lnTo>
                  <a:lnTo>
                    <a:pt x="557" y="90"/>
                  </a:lnTo>
                  <a:lnTo>
                    <a:pt x="558" y="90"/>
                  </a:lnTo>
                  <a:lnTo>
                    <a:pt x="558" y="91"/>
                  </a:lnTo>
                  <a:lnTo>
                    <a:pt x="559" y="91"/>
                  </a:lnTo>
                  <a:lnTo>
                    <a:pt x="559" y="90"/>
                  </a:lnTo>
                  <a:lnTo>
                    <a:pt x="558" y="90"/>
                  </a:lnTo>
                  <a:lnTo>
                    <a:pt x="559" y="90"/>
                  </a:lnTo>
                  <a:lnTo>
                    <a:pt x="559" y="89"/>
                  </a:lnTo>
                  <a:lnTo>
                    <a:pt x="560" y="89"/>
                  </a:lnTo>
                  <a:lnTo>
                    <a:pt x="560" y="88"/>
                  </a:lnTo>
                  <a:lnTo>
                    <a:pt x="560" y="89"/>
                  </a:lnTo>
                  <a:lnTo>
                    <a:pt x="561" y="88"/>
                  </a:lnTo>
                  <a:lnTo>
                    <a:pt x="562" y="88"/>
                  </a:lnTo>
                  <a:lnTo>
                    <a:pt x="562" y="87"/>
                  </a:lnTo>
                  <a:lnTo>
                    <a:pt x="562" y="88"/>
                  </a:lnTo>
                  <a:lnTo>
                    <a:pt x="563" y="88"/>
                  </a:lnTo>
                  <a:lnTo>
                    <a:pt x="563" y="87"/>
                  </a:lnTo>
                  <a:lnTo>
                    <a:pt x="564" y="87"/>
                  </a:lnTo>
                  <a:lnTo>
                    <a:pt x="565" y="87"/>
                  </a:lnTo>
                  <a:lnTo>
                    <a:pt x="565" y="86"/>
                  </a:lnTo>
                  <a:lnTo>
                    <a:pt x="566" y="87"/>
                  </a:lnTo>
                  <a:lnTo>
                    <a:pt x="567" y="86"/>
                  </a:lnTo>
                  <a:lnTo>
                    <a:pt x="568" y="86"/>
                  </a:lnTo>
                  <a:lnTo>
                    <a:pt x="569" y="86"/>
                  </a:lnTo>
                  <a:lnTo>
                    <a:pt x="570" y="86"/>
                  </a:lnTo>
                  <a:lnTo>
                    <a:pt x="571" y="86"/>
                  </a:lnTo>
                  <a:lnTo>
                    <a:pt x="572" y="86"/>
                  </a:lnTo>
                  <a:lnTo>
                    <a:pt x="573" y="86"/>
                  </a:lnTo>
                  <a:lnTo>
                    <a:pt x="574" y="86"/>
                  </a:lnTo>
                  <a:lnTo>
                    <a:pt x="575" y="87"/>
                  </a:lnTo>
                  <a:lnTo>
                    <a:pt x="575" y="88"/>
                  </a:lnTo>
                  <a:lnTo>
                    <a:pt x="576" y="88"/>
                  </a:lnTo>
                  <a:lnTo>
                    <a:pt x="577" y="88"/>
                  </a:lnTo>
                  <a:lnTo>
                    <a:pt x="578" y="88"/>
                  </a:lnTo>
                  <a:lnTo>
                    <a:pt x="579" y="88"/>
                  </a:lnTo>
                  <a:lnTo>
                    <a:pt x="580" y="88"/>
                  </a:lnTo>
                  <a:lnTo>
                    <a:pt x="581" y="89"/>
                  </a:lnTo>
                  <a:lnTo>
                    <a:pt x="582" y="89"/>
                  </a:lnTo>
                  <a:lnTo>
                    <a:pt x="583" y="88"/>
                  </a:lnTo>
                  <a:lnTo>
                    <a:pt x="583" y="87"/>
                  </a:lnTo>
                  <a:lnTo>
                    <a:pt x="585" y="87"/>
                  </a:lnTo>
                  <a:lnTo>
                    <a:pt x="587" y="86"/>
                  </a:lnTo>
                  <a:lnTo>
                    <a:pt x="587" y="87"/>
                  </a:lnTo>
                  <a:lnTo>
                    <a:pt x="588" y="86"/>
                  </a:lnTo>
                  <a:lnTo>
                    <a:pt x="589" y="85"/>
                  </a:lnTo>
                  <a:lnTo>
                    <a:pt x="589" y="84"/>
                  </a:lnTo>
                  <a:lnTo>
                    <a:pt x="590" y="84"/>
                  </a:lnTo>
                  <a:lnTo>
                    <a:pt x="591" y="83"/>
                  </a:lnTo>
                  <a:lnTo>
                    <a:pt x="592" y="82"/>
                  </a:lnTo>
                  <a:lnTo>
                    <a:pt x="593" y="81"/>
                  </a:lnTo>
                  <a:lnTo>
                    <a:pt x="593" y="82"/>
                  </a:lnTo>
                  <a:lnTo>
                    <a:pt x="594" y="82"/>
                  </a:lnTo>
                  <a:lnTo>
                    <a:pt x="595" y="81"/>
                  </a:lnTo>
                  <a:lnTo>
                    <a:pt x="596" y="80"/>
                  </a:lnTo>
                  <a:lnTo>
                    <a:pt x="598" y="79"/>
                  </a:lnTo>
                  <a:lnTo>
                    <a:pt x="599" y="79"/>
                  </a:lnTo>
                  <a:lnTo>
                    <a:pt x="600" y="79"/>
                  </a:lnTo>
                  <a:lnTo>
                    <a:pt x="600" y="78"/>
                  </a:lnTo>
                  <a:lnTo>
                    <a:pt x="600" y="77"/>
                  </a:lnTo>
                  <a:lnTo>
                    <a:pt x="599" y="77"/>
                  </a:lnTo>
                  <a:lnTo>
                    <a:pt x="600" y="75"/>
                  </a:lnTo>
                  <a:lnTo>
                    <a:pt x="600" y="74"/>
                  </a:lnTo>
                  <a:lnTo>
                    <a:pt x="600" y="73"/>
                  </a:lnTo>
                  <a:lnTo>
                    <a:pt x="601" y="72"/>
                  </a:lnTo>
                  <a:lnTo>
                    <a:pt x="601" y="71"/>
                  </a:lnTo>
                  <a:lnTo>
                    <a:pt x="602" y="71"/>
                  </a:lnTo>
                  <a:lnTo>
                    <a:pt x="602" y="70"/>
                  </a:lnTo>
                  <a:lnTo>
                    <a:pt x="603" y="71"/>
                  </a:lnTo>
                  <a:lnTo>
                    <a:pt x="603" y="70"/>
                  </a:lnTo>
                  <a:lnTo>
                    <a:pt x="604" y="70"/>
                  </a:lnTo>
                  <a:lnTo>
                    <a:pt x="605" y="70"/>
                  </a:lnTo>
                  <a:lnTo>
                    <a:pt x="607" y="70"/>
                  </a:lnTo>
                  <a:lnTo>
                    <a:pt x="607" y="69"/>
                  </a:lnTo>
                  <a:lnTo>
                    <a:pt x="608" y="69"/>
                  </a:lnTo>
                  <a:lnTo>
                    <a:pt x="609" y="69"/>
                  </a:lnTo>
                  <a:lnTo>
                    <a:pt x="610" y="68"/>
                  </a:lnTo>
                  <a:lnTo>
                    <a:pt x="610" y="67"/>
                  </a:lnTo>
                  <a:lnTo>
                    <a:pt x="611" y="68"/>
                  </a:lnTo>
                  <a:lnTo>
                    <a:pt x="612" y="68"/>
                  </a:lnTo>
                  <a:lnTo>
                    <a:pt x="613" y="68"/>
                  </a:lnTo>
                  <a:lnTo>
                    <a:pt x="614" y="68"/>
                  </a:lnTo>
                  <a:lnTo>
                    <a:pt x="615" y="68"/>
                  </a:lnTo>
                  <a:lnTo>
                    <a:pt x="616" y="68"/>
                  </a:lnTo>
                  <a:lnTo>
                    <a:pt x="616" y="67"/>
                  </a:lnTo>
                  <a:lnTo>
                    <a:pt x="617" y="67"/>
                  </a:lnTo>
                  <a:lnTo>
                    <a:pt x="618" y="67"/>
                  </a:lnTo>
                  <a:lnTo>
                    <a:pt x="618" y="66"/>
                  </a:lnTo>
                  <a:lnTo>
                    <a:pt x="618" y="65"/>
                  </a:lnTo>
                  <a:lnTo>
                    <a:pt x="619" y="65"/>
                  </a:lnTo>
                  <a:lnTo>
                    <a:pt x="619" y="66"/>
                  </a:lnTo>
                  <a:lnTo>
                    <a:pt x="620" y="66"/>
                  </a:lnTo>
                  <a:lnTo>
                    <a:pt x="621" y="67"/>
                  </a:lnTo>
                  <a:lnTo>
                    <a:pt x="623" y="66"/>
                  </a:lnTo>
                  <a:lnTo>
                    <a:pt x="624" y="65"/>
                  </a:lnTo>
                  <a:lnTo>
                    <a:pt x="625" y="65"/>
                  </a:lnTo>
                  <a:lnTo>
                    <a:pt x="625" y="66"/>
                  </a:lnTo>
                  <a:lnTo>
                    <a:pt x="625" y="65"/>
                  </a:lnTo>
                  <a:lnTo>
                    <a:pt x="626" y="65"/>
                  </a:lnTo>
                  <a:lnTo>
                    <a:pt x="628" y="65"/>
                  </a:lnTo>
                  <a:lnTo>
                    <a:pt x="629" y="64"/>
                  </a:lnTo>
                  <a:lnTo>
                    <a:pt x="630" y="63"/>
                  </a:lnTo>
                  <a:lnTo>
                    <a:pt x="631" y="62"/>
                  </a:lnTo>
                  <a:lnTo>
                    <a:pt x="631" y="63"/>
                  </a:lnTo>
                  <a:lnTo>
                    <a:pt x="632" y="63"/>
                  </a:lnTo>
                  <a:lnTo>
                    <a:pt x="633" y="63"/>
                  </a:lnTo>
                  <a:lnTo>
                    <a:pt x="634" y="63"/>
                  </a:lnTo>
                  <a:lnTo>
                    <a:pt x="633" y="64"/>
                  </a:lnTo>
                  <a:lnTo>
                    <a:pt x="633" y="65"/>
                  </a:lnTo>
                  <a:lnTo>
                    <a:pt x="634" y="64"/>
                  </a:lnTo>
                  <a:lnTo>
                    <a:pt x="635" y="65"/>
                  </a:lnTo>
                  <a:lnTo>
                    <a:pt x="635" y="66"/>
                  </a:lnTo>
                  <a:lnTo>
                    <a:pt x="636" y="66"/>
                  </a:lnTo>
                  <a:lnTo>
                    <a:pt x="636" y="65"/>
                  </a:lnTo>
                  <a:lnTo>
                    <a:pt x="637" y="65"/>
                  </a:lnTo>
                  <a:lnTo>
                    <a:pt x="638" y="65"/>
                  </a:lnTo>
                  <a:lnTo>
                    <a:pt x="639" y="64"/>
                  </a:lnTo>
                  <a:lnTo>
                    <a:pt x="640" y="64"/>
                  </a:lnTo>
                  <a:lnTo>
                    <a:pt x="641" y="65"/>
                  </a:lnTo>
                  <a:lnTo>
                    <a:pt x="642" y="64"/>
                  </a:lnTo>
                  <a:lnTo>
                    <a:pt x="643" y="65"/>
                  </a:lnTo>
                  <a:lnTo>
                    <a:pt x="644" y="65"/>
                  </a:lnTo>
                  <a:lnTo>
                    <a:pt x="645" y="65"/>
                  </a:lnTo>
                  <a:lnTo>
                    <a:pt x="646" y="65"/>
                  </a:lnTo>
                  <a:lnTo>
                    <a:pt x="646" y="66"/>
                  </a:lnTo>
                  <a:lnTo>
                    <a:pt x="647" y="66"/>
                  </a:lnTo>
                  <a:lnTo>
                    <a:pt x="648" y="66"/>
                  </a:lnTo>
                  <a:lnTo>
                    <a:pt x="649" y="66"/>
                  </a:lnTo>
                  <a:lnTo>
                    <a:pt x="648" y="67"/>
                  </a:lnTo>
                  <a:lnTo>
                    <a:pt x="649" y="68"/>
                  </a:lnTo>
                  <a:lnTo>
                    <a:pt x="650" y="68"/>
                  </a:lnTo>
                  <a:lnTo>
                    <a:pt x="649" y="69"/>
                  </a:lnTo>
                  <a:lnTo>
                    <a:pt x="649" y="70"/>
                  </a:lnTo>
                  <a:lnTo>
                    <a:pt x="650" y="70"/>
                  </a:lnTo>
                  <a:lnTo>
                    <a:pt x="649" y="70"/>
                  </a:lnTo>
                  <a:lnTo>
                    <a:pt x="649" y="71"/>
                  </a:lnTo>
                  <a:lnTo>
                    <a:pt x="650" y="72"/>
                  </a:lnTo>
                  <a:lnTo>
                    <a:pt x="650" y="73"/>
                  </a:lnTo>
                  <a:lnTo>
                    <a:pt x="651" y="74"/>
                  </a:lnTo>
                  <a:lnTo>
                    <a:pt x="652" y="74"/>
                  </a:lnTo>
                  <a:lnTo>
                    <a:pt x="653" y="75"/>
                  </a:lnTo>
                  <a:lnTo>
                    <a:pt x="654" y="74"/>
                  </a:lnTo>
                  <a:lnTo>
                    <a:pt x="655" y="75"/>
                  </a:lnTo>
                  <a:lnTo>
                    <a:pt x="656" y="75"/>
                  </a:lnTo>
                  <a:lnTo>
                    <a:pt x="657" y="75"/>
                  </a:lnTo>
                  <a:lnTo>
                    <a:pt x="657" y="76"/>
                  </a:lnTo>
                  <a:lnTo>
                    <a:pt x="658" y="75"/>
                  </a:lnTo>
                  <a:lnTo>
                    <a:pt x="659" y="75"/>
                  </a:lnTo>
                  <a:lnTo>
                    <a:pt x="659" y="76"/>
                  </a:lnTo>
                  <a:lnTo>
                    <a:pt x="659" y="77"/>
                  </a:lnTo>
                  <a:lnTo>
                    <a:pt x="660" y="77"/>
                  </a:lnTo>
                  <a:lnTo>
                    <a:pt x="660" y="78"/>
                  </a:lnTo>
                  <a:lnTo>
                    <a:pt x="661" y="79"/>
                  </a:lnTo>
                  <a:lnTo>
                    <a:pt x="661" y="78"/>
                  </a:lnTo>
                  <a:lnTo>
                    <a:pt x="661" y="79"/>
                  </a:lnTo>
                  <a:lnTo>
                    <a:pt x="661" y="80"/>
                  </a:lnTo>
                  <a:lnTo>
                    <a:pt x="662" y="80"/>
                  </a:lnTo>
                  <a:lnTo>
                    <a:pt x="662" y="81"/>
                  </a:lnTo>
                  <a:lnTo>
                    <a:pt x="663" y="81"/>
                  </a:lnTo>
                  <a:lnTo>
                    <a:pt x="664" y="82"/>
                  </a:lnTo>
                  <a:lnTo>
                    <a:pt x="665" y="82"/>
                  </a:lnTo>
                  <a:lnTo>
                    <a:pt x="665" y="83"/>
                  </a:lnTo>
                  <a:lnTo>
                    <a:pt x="664" y="84"/>
                  </a:lnTo>
                  <a:lnTo>
                    <a:pt x="665" y="84"/>
                  </a:lnTo>
                  <a:lnTo>
                    <a:pt x="664" y="85"/>
                  </a:lnTo>
                  <a:lnTo>
                    <a:pt x="665" y="85"/>
                  </a:lnTo>
                  <a:lnTo>
                    <a:pt x="665" y="86"/>
                  </a:lnTo>
                  <a:lnTo>
                    <a:pt x="665" y="87"/>
                  </a:lnTo>
                  <a:lnTo>
                    <a:pt x="665" y="88"/>
                  </a:lnTo>
                  <a:lnTo>
                    <a:pt x="666" y="88"/>
                  </a:lnTo>
                  <a:lnTo>
                    <a:pt x="666" y="89"/>
                  </a:lnTo>
                  <a:lnTo>
                    <a:pt x="666" y="90"/>
                  </a:lnTo>
                  <a:lnTo>
                    <a:pt x="665" y="91"/>
                  </a:lnTo>
                  <a:lnTo>
                    <a:pt x="665" y="92"/>
                  </a:lnTo>
                  <a:lnTo>
                    <a:pt x="664" y="92"/>
                  </a:lnTo>
                  <a:lnTo>
                    <a:pt x="665" y="92"/>
                  </a:lnTo>
                  <a:lnTo>
                    <a:pt x="664" y="93"/>
                  </a:lnTo>
                  <a:lnTo>
                    <a:pt x="664" y="94"/>
                  </a:lnTo>
                  <a:lnTo>
                    <a:pt x="665" y="94"/>
                  </a:lnTo>
                  <a:lnTo>
                    <a:pt x="666" y="94"/>
                  </a:lnTo>
                  <a:lnTo>
                    <a:pt x="666" y="95"/>
                  </a:lnTo>
                  <a:lnTo>
                    <a:pt x="667" y="95"/>
                  </a:lnTo>
                  <a:lnTo>
                    <a:pt x="669" y="96"/>
                  </a:lnTo>
                  <a:lnTo>
                    <a:pt x="669" y="97"/>
                  </a:lnTo>
                  <a:lnTo>
                    <a:pt x="669" y="96"/>
                  </a:lnTo>
                  <a:lnTo>
                    <a:pt x="670" y="97"/>
                  </a:lnTo>
                  <a:lnTo>
                    <a:pt x="670" y="98"/>
                  </a:lnTo>
                  <a:lnTo>
                    <a:pt x="671" y="98"/>
                  </a:lnTo>
                  <a:lnTo>
                    <a:pt x="672" y="98"/>
                  </a:lnTo>
                  <a:lnTo>
                    <a:pt x="673" y="98"/>
                  </a:lnTo>
                  <a:lnTo>
                    <a:pt x="673" y="99"/>
                  </a:lnTo>
                  <a:lnTo>
                    <a:pt x="673" y="98"/>
                  </a:lnTo>
                  <a:lnTo>
                    <a:pt x="674" y="99"/>
                  </a:lnTo>
                  <a:lnTo>
                    <a:pt x="674" y="98"/>
                  </a:lnTo>
                  <a:lnTo>
                    <a:pt x="675" y="98"/>
                  </a:lnTo>
                  <a:lnTo>
                    <a:pt x="676" y="99"/>
                  </a:lnTo>
                  <a:lnTo>
                    <a:pt x="677" y="99"/>
                  </a:lnTo>
                  <a:lnTo>
                    <a:pt x="677" y="98"/>
                  </a:lnTo>
                  <a:lnTo>
                    <a:pt x="678" y="99"/>
                  </a:lnTo>
                  <a:lnTo>
                    <a:pt x="679" y="98"/>
                  </a:lnTo>
                  <a:lnTo>
                    <a:pt x="679" y="99"/>
                  </a:lnTo>
                  <a:lnTo>
                    <a:pt x="680" y="98"/>
                  </a:lnTo>
                  <a:lnTo>
                    <a:pt x="681" y="97"/>
                  </a:lnTo>
                  <a:lnTo>
                    <a:pt x="681" y="98"/>
                  </a:lnTo>
                  <a:lnTo>
                    <a:pt x="682" y="97"/>
                  </a:lnTo>
                  <a:lnTo>
                    <a:pt x="683" y="98"/>
                  </a:lnTo>
                  <a:lnTo>
                    <a:pt x="684" y="97"/>
                  </a:lnTo>
                  <a:lnTo>
                    <a:pt x="685" y="97"/>
                  </a:lnTo>
                  <a:lnTo>
                    <a:pt x="684" y="97"/>
                  </a:lnTo>
                  <a:lnTo>
                    <a:pt x="685" y="97"/>
                  </a:lnTo>
                  <a:lnTo>
                    <a:pt x="686" y="96"/>
                  </a:lnTo>
                  <a:lnTo>
                    <a:pt x="687" y="96"/>
                  </a:lnTo>
                  <a:lnTo>
                    <a:pt x="686" y="96"/>
                  </a:lnTo>
                  <a:lnTo>
                    <a:pt x="687" y="95"/>
                  </a:lnTo>
                  <a:lnTo>
                    <a:pt x="688" y="95"/>
                  </a:lnTo>
                  <a:lnTo>
                    <a:pt x="688" y="94"/>
                  </a:lnTo>
                  <a:lnTo>
                    <a:pt x="689" y="94"/>
                  </a:lnTo>
                  <a:lnTo>
                    <a:pt x="689" y="93"/>
                  </a:lnTo>
                  <a:lnTo>
                    <a:pt x="691" y="93"/>
                  </a:lnTo>
                  <a:lnTo>
                    <a:pt x="691" y="92"/>
                  </a:lnTo>
                  <a:lnTo>
                    <a:pt x="692" y="92"/>
                  </a:lnTo>
                  <a:lnTo>
                    <a:pt x="693" y="92"/>
                  </a:lnTo>
                  <a:lnTo>
                    <a:pt x="694" y="92"/>
                  </a:lnTo>
                  <a:lnTo>
                    <a:pt x="695" y="91"/>
                  </a:lnTo>
                  <a:lnTo>
                    <a:pt x="696" y="90"/>
                  </a:lnTo>
                  <a:lnTo>
                    <a:pt x="697" y="91"/>
                  </a:lnTo>
                  <a:lnTo>
                    <a:pt x="697" y="90"/>
                  </a:lnTo>
                  <a:lnTo>
                    <a:pt x="698" y="90"/>
                  </a:lnTo>
                  <a:lnTo>
                    <a:pt x="698" y="89"/>
                  </a:lnTo>
                  <a:lnTo>
                    <a:pt x="699" y="89"/>
                  </a:lnTo>
                  <a:lnTo>
                    <a:pt x="700" y="89"/>
                  </a:lnTo>
                  <a:lnTo>
                    <a:pt x="701" y="89"/>
                  </a:lnTo>
                  <a:lnTo>
                    <a:pt x="702" y="89"/>
                  </a:lnTo>
                  <a:lnTo>
                    <a:pt x="702" y="90"/>
                  </a:lnTo>
                  <a:lnTo>
                    <a:pt x="703" y="90"/>
                  </a:lnTo>
                  <a:lnTo>
                    <a:pt x="704" y="89"/>
                  </a:lnTo>
                  <a:lnTo>
                    <a:pt x="704" y="90"/>
                  </a:lnTo>
                  <a:lnTo>
                    <a:pt x="705" y="90"/>
                  </a:lnTo>
                  <a:lnTo>
                    <a:pt x="706" y="91"/>
                  </a:lnTo>
                  <a:lnTo>
                    <a:pt x="707" y="91"/>
                  </a:lnTo>
                  <a:lnTo>
                    <a:pt x="707" y="90"/>
                  </a:lnTo>
                  <a:lnTo>
                    <a:pt x="707" y="91"/>
                  </a:lnTo>
                  <a:lnTo>
                    <a:pt x="708" y="92"/>
                  </a:lnTo>
                  <a:lnTo>
                    <a:pt x="709" y="91"/>
                  </a:lnTo>
                  <a:lnTo>
                    <a:pt x="709" y="92"/>
                  </a:lnTo>
                  <a:lnTo>
                    <a:pt x="710" y="91"/>
                  </a:lnTo>
                  <a:lnTo>
                    <a:pt x="711" y="92"/>
                  </a:lnTo>
                  <a:lnTo>
                    <a:pt x="712" y="92"/>
                  </a:lnTo>
                  <a:lnTo>
                    <a:pt x="712" y="91"/>
                  </a:lnTo>
                  <a:lnTo>
                    <a:pt x="713" y="91"/>
                  </a:lnTo>
                  <a:lnTo>
                    <a:pt x="714" y="91"/>
                  </a:lnTo>
                  <a:lnTo>
                    <a:pt x="715" y="91"/>
                  </a:lnTo>
                  <a:lnTo>
                    <a:pt x="716" y="92"/>
                  </a:lnTo>
                  <a:lnTo>
                    <a:pt x="717" y="92"/>
                  </a:lnTo>
                  <a:lnTo>
                    <a:pt x="718" y="92"/>
                  </a:lnTo>
                  <a:lnTo>
                    <a:pt x="718" y="91"/>
                  </a:lnTo>
                  <a:lnTo>
                    <a:pt x="718" y="90"/>
                  </a:lnTo>
                  <a:lnTo>
                    <a:pt x="718" y="89"/>
                  </a:lnTo>
                  <a:lnTo>
                    <a:pt x="719" y="89"/>
                  </a:lnTo>
                  <a:lnTo>
                    <a:pt x="719" y="88"/>
                  </a:lnTo>
                  <a:lnTo>
                    <a:pt x="719" y="87"/>
                  </a:lnTo>
                  <a:lnTo>
                    <a:pt x="720" y="85"/>
                  </a:lnTo>
                  <a:lnTo>
                    <a:pt x="721" y="85"/>
                  </a:lnTo>
                  <a:lnTo>
                    <a:pt x="722" y="84"/>
                  </a:lnTo>
                  <a:lnTo>
                    <a:pt x="722" y="83"/>
                  </a:lnTo>
                  <a:lnTo>
                    <a:pt x="723" y="82"/>
                  </a:lnTo>
                  <a:lnTo>
                    <a:pt x="723" y="80"/>
                  </a:lnTo>
                  <a:lnTo>
                    <a:pt x="723" y="79"/>
                  </a:lnTo>
                  <a:lnTo>
                    <a:pt x="724" y="78"/>
                  </a:lnTo>
                  <a:lnTo>
                    <a:pt x="724" y="76"/>
                  </a:lnTo>
                  <a:lnTo>
                    <a:pt x="723" y="76"/>
                  </a:lnTo>
                  <a:lnTo>
                    <a:pt x="722" y="76"/>
                  </a:lnTo>
                  <a:lnTo>
                    <a:pt x="723" y="75"/>
                  </a:lnTo>
                  <a:lnTo>
                    <a:pt x="722" y="75"/>
                  </a:lnTo>
                  <a:lnTo>
                    <a:pt x="722" y="74"/>
                  </a:lnTo>
                  <a:lnTo>
                    <a:pt x="722" y="73"/>
                  </a:lnTo>
                  <a:lnTo>
                    <a:pt x="723" y="73"/>
                  </a:lnTo>
                  <a:lnTo>
                    <a:pt x="723" y="72"/>
                  </a:lnTo>
                  <a:lnTo>
                    <a:pt x="724" y="72"/>
                  </a:lnTo>
                  <a:lnTo>
                    <a:pt x="725" y="71"/>
                  </a:lnTo>
                  <a:lnTo>
                    <a:pt x="726" y="69"/>
                  </a:lnTo>
                  <a:lnTo>
                    <a:pt x="726" y="68"/>
                  </a:lnTo>
                  <a:lnTo>
                    <a:pt x="727" y="68"/>
                  </a:lnTo>
                  <a:lnTo>
                    <a:pt x="728" y="67"/>
                  </a:lnTo>
                  <a:lnTo>
                    <a:pt x="731" y="66"/>
                  </a:lnTo>
                  <a:lnTo>
                    <a:pt x="732" y="66"/>
                  </a:lnTo>
                  <a:lnTo>
                    <a:pt x="733" y="66"/>
                  </a:lnTo>
                  <a:lnTo>
                    <a:pt x="733" y="65"/>
                  </a:lnTo>
                  <a:lnTo>
                    <a:pt x="734" y="66"/>
                  </a:lnTo>
                  <a:lnTo>
                    <a:pt x="735" y="66"/>
                  </a:lnTo>
                  <a:lnTo>
                    <a:pt x="736" y="66"/>
                  </a:lnTo>
                  <a:lnTo>
                    <a:pt x="737" y="66"/>
                  </a:lnTo>
                  <a:lnTo>
                    <a:pt x="737" y="65"/>
                  </a:lnTo>
                  <a:lnTo>
                    <a:pt x="738" y="65"/>
                  </a:lnTo>
                  <a:lnTo>
                    <a:pt x="739" y="64"/>
                  </a:lnTo>
                  <a:lnTo>
                    <a:pt x="741" y="64"/>
                  </a:lnTo>
                  <a:lnTo>
                    <a:pt x="742" y="63"/>
                  </a:lnTo>
                  <a:lnTo>
                    <a:pt x="742" y="62"/>
                  </a:lnTo>
                  <a:lnTo>
                    <a:pt x="743" y="62"/>
                  </a:lnTo>
                  <a:lnTo>
                    <a:pt x="745" y="60"/>
                  </a:lnTo>
                  <a:lnTo>
                    <a:pt x="745" y="59"/>
                  </a:lnTo>
                  <a:lnTo>
                    <a:pt x="746" y="59"/>
                  </a:lnTo>
                  <a:lnTo>
                    <a:pt x="746" y="58"/>
                  </a:lnTo>
                  <a:lnTo>
                    <a:pt x="747" y="58"/>
                  </a:lnTo>
                  <a:lnTo>
                    <a:pt x="747" y="57"/>
                  </a:lnTo>
                  <a:lnTo>
                    <a:pt x="748" y="56"/>
                  </a:lnTo>
                  <a:lnTo>
                    <a:pt x="750" y="54"/>
                  </a:lnTo>
                  <a:lnTo>
                    <a:pt x="751" y="53"/>
                  </a:lnTo>
                  <a:lnTo>
                    <a:pt x="752" y="52"/>
                  </a:lnTo>
                  <a:lnTo>
                    <a:pt x="753" y="51"/>
                  </a:lnTo>
                  <a:lnTo>
                    <a:pt x="753" y="50"/>
                  </a:lnTo>
                  <a:lnTo>
                    <a:pt x="754" y="49"/>
                  </a:lnTo>
                  <a:lnTo>
                    <a:pt x="755" y="49"/>
                  </a:lnTo>
                  <a:lnTo>
                    <a:pt x="756" y="48"/>
                  </a:lnTo>
                  <a:lnTo>
                    <a:pt x="758" y="48"/>
                  </a:lnTo>
                  <a:lnTo>
                    <a:pt x="758" y="47"/>
                  </a:lnTo>
                  <a:lnTo>
                    <a:pt x="760" y="47"/>
                  </a:lnTo>
                  <a:lnTo>
                    <a:pt x="761" y="46"/>
                  </a:lnTo>
                  <a:lnTo>
                    <a:pt x="762" y="46"/>
                  </a:lnTo>
                  <a:lnTo>
                    <a:pt x="763" y="46"/>
                  </a:lnTo>
                  <a:lnTo>
                    <a:pt x="763" y="45"/>
                  </a:lnTo>
                  <a:lnTo>
                    <a:pt x="763" y="44"/>
                  </a:lnTo>
                  <a:lnTo>
                    <a:pt x="762" y="44"/>
                  </a:lnTo>
                  <a:lnTo>
                    <a:pt x="762" y="43"/>
                  </a:lnTo>
                  <a:lnTo>
                    <a:pt x="762" y="42"/>
                  </a:lnTo>
                  <a:lnTo>
                    <a:pt x="762" y="41"/>
                  </a:lnTo>
                  <a:lnTo>
                    <a:pt x="763" y="40"/>
                  </a:lnTo>
                  <a:lnTo>
                    <a:pt x="763" y="39"/>
                  </a:lnTo>
                  <a:lnTo>
                    <a:pt x="764" y="38"/>
                  </a:lnTo>
                  <a:lnTo>
                    <a:pt x="765" y="35"/>
                  </a:lnTo>
                  <a:lnTo>
                    <a:pt x="766" y="34"/>
                  </a:lnTo>
                  <a:lnTo>
                    <a:pt x="767" y="34"/>
                  </a:lnTo>
                  <a:lnTo>
                    <a:pt x="768" y="34"/>
                  </a:lnTo>
                  <a:lnTo>
                    <a:pt x="769" y="34"/>
                  </a:lnTo>
                  <a:lnTo>
                    <a:pt x="770" y="34"/>
                  </a:lnTo>
                  <a:lnTo>
                    <a:pt x="771" y="34"/>
                  </a:lnTo>
                  <a:lnTo>
                    <a:pt x="772" y="32"/>
                  </a:lnTo>
                  <a:lnTo>
                    <a:pt x="773" y="31"/>
                  </a:lnTo>
                  <a:lnTo>
                    <a:pt x="773" y="30"/>
                  </a:lnTo>
                  <a:lnTo>
                    <a:pt x="774" y="29"/>
                  </a:lnTo>
                  <a:lnTo>
                    <a:pt x="775" y="29"/>
                  </a:lnTo>
                  <a:lnTo>
                    <a:pt x="775" y="28"/>
                  </a:lnTo>
                  <a:lnTo>
                    <a:pt x="775" y="27"/>
                  </a:lnTo>
                  <a:lnTo>
                    <a:pt x="775" y="26"/>
                  </a:lnTo>
                  <a:lnTo>
                    <a:pt x="776" y="26"/>
                  </a:lnTo>
                  <a:lnTo>
                    <a:pt x="777" y="26"/>
                  </a:lnTo>
                  <a:lnTo>
                    <a:pt x="778" y="26"/>
                  </a:lnTo>
                  <a:lnTo>
                    <a:pt x="780" y="24"/>
                  </a:lnTo>
                  <a:lnTo>
                    <a:pt x="781" y="24"/>
                  </a:lnTo>
                  <a:lnTo>
                    <a:pt x="782" y="24"/>
                  </a:lnTo>
                  <a:lnTo>
                    <a:pt x="783" y="23"/>
                  </a:lnTo>
                  <a:lnTo>
                    <a:pt x="784" y="24"/>
                  </a:lnTo>
                  <a:lnTo>
                    <a:pt x="785" y="23"/>
                  </a:lnTo>
                  <a:lnTo>
                    <a:pt x="786" y="24"/>
                  </a:lnTo>
                  <a:lnTo>
                    <a:pt x="787" y="25"/>
                  </a:lnTo>
                  <a:lnTo>
                    <a:pt x="787" y="26"/>
                  </a:lnTo>
                  <a:lnTo>
                    <a:pt x="787" y="27"/>
                  </a:lnTo>
                  <a:lnTo>
                    <a:pt x="789" y="28"/>
                  </a:lnTo>
                  <a:lnTo>
                    <a:pt x="790" y="28"/>
                  </a:lnTo>
                  <a:lnTo>
                    <a:pt x="786" y="73"/>
                  </a:lnTo>
                  <a:lnTo>
                    <a:pt x="783" y="102"/>
                  </a:lnTo>
                  <a:lnTo>
                    <a:pt x="783" y="103"/>
                  </a:lnTo>
                  <a:lnTo>
                    <a:pt x="780" y="104"/>
                  </a:lnTo>
                  <a:lnTo>
                    <a:pt x="780" y="103"/>
                  </a:lnTo>
                  <a:lnTo>
                    <a:pt x="779" y="103"/>
                  </a:lnTo>
                  <a:lnTo>
                    <a:pt x="778" y="103"/>
                  </a:lnTo>
                  <a:lnTo>
                    <a:pt x="777" y="103"/>
                  </a:lnTo>
                  <a:lnTo>
                    <a:pt x="776" y="103"/>
                  </a:lnTo>
                  <a:lnTo>
                    <a:pt x="775" y="104"/>
                  </a:lnTo>
                  <a:lnTo>
                    <a:pt x="775" y="103"/>
                  </a:lnTo>
                  <a:lnTo>
                    <a:pt x="773" y="104"/>
                  </a:lnTo>
                  <a:lnTo>
                    <a:pt x="772" y="104"/>
                  </a:lnTo>
                  <a:lnTo>
                    <a:pt x="771" y="104"/>
                  </a:lnTo>
                  <a:lnTo>
                    <a:pt x="770" y="104"/>
                  </a:lnTo>
                  <a:lnTo>
                    <a:pt x="768" y="105"/>
                  </a:lnTo>
                  <a:lnTo>
                    <a:pt x="768" y="104"/>
                  </a:lnTo>
                  <a:lnTo>
                    <a:pt x="767" y="104"/>
                  </a:lnTo>
                  <a:lnTo>
                    <a:pt x="766" y="103"/>
                  </a:lnTo>
                  <a:lnTo>
                    <a:pt x="766" y="104"/>
                  </a:lnTo>
                  <a:lnTo>
                    <a:pt x="765" y="104"/>
                  </a:lnTo>
                  <a:lnTo>
                    <a:pt x="764" y="104"/>
                  </a:lnTo>
                  <a:lnTo>
                    <a:pt x="764" y="105"/>
                  </a:lnTo>
                  <a:lnTo>
                    <a:pt x="763" y="106"/>
                  </a:lnTo>
                  <a:lnTo>
                    <a:pt x="762" y="106"/>
                  </a:lnTo>
                  <a:lnTo>
                    <a:pt x="761" y="106"/>
                  </a:lnTo>
                  <a:lnTo>
                    <a:pt x="761" y="107"/>
                  </a:lnTo>
                  <a:lnTo>
                    <a:pt x="760" y="107"/>
                  </a:lnTo>
                  <a:lnTo>
                    <a:pt x="759" y="107"/>
                  </a:lnTo>
                  <a:lnTo>
                    <a:pt x="758" y="107"/>
                  </a:lnTo>
                  <a:lnTo>
                    <a:pt x="758" y="108"/>
                  </a:lnTo>
                  <a:lnTo>
                    <a:pt x="757" y="108"/>
                  </a:lnTo>
                  <a:lnTo>
                    <a:pt x="757" y="109"/>
                  </a:lnTo>
                  <a:lnTo>
                    <a:pt x="756" y="109"/>
                  </a:lnTo>
                  <a:lnTo>
                    <a:pt x="756" y="110"/>
                  </a:lnTo>
                  <a:lnTo>
                    <a:pt x="755" y="112"/>
                  </a:lnTo>
                  <a:lnTo>
                    <a:pt x="754" y="113"/>
                  </a:lnTo>
                  <a:lnTo>
                    <a:pt x="753" y="114"/>
                  </a:lnTo>
                  <a:lnTo>
                    <a:pt x="752" y="114"/>
                  </a:lnTo>
                  <a:lnTo>
                    <a:pt x="752" y="115"/>
                  </a:lnTo>
                  <a:lnTo>
                    <a:pt x="752" y="116"/>
                  </a:lnTo>
                  <a:lnTo>
                    <a:pt x="751" y="116"/>
                  </a:lnTo>
                  <a:lnTo>
                    <a:pt x="750" y="117"/>
                  </a:lnTo>
                  <a:lnTo>
                    <a:pt x="750" y="118"/>
                  </a:lnTo>
                  <a:lnTo>
                    <a:pt x="749" y="119"/>
                  </a:lnTo>
                  <a:lnTo>
                    <a:pt x="749" y="120"/>
                  </a:lnTo>
                  <a:lnTo>
                    <a:pt x="749" y="121"/>
                  </a:lnTo>
                  <a:lnTo>
                    <a:pt x="749" y="122"/>
                  </a:lnTo>
                  <a:lnTo>
                    <a:pt x="748" y="123"/>
                  </a:lnTo>
                  <a:lnTo>
                    <a:pt x="748" y="124"/>
                  </a:lnTo>
                  <a:lnTo>
                    <a:pt x="747" y="124"/>
                  </a:lnTo>
                  <a:lnTo>
                    <a:pt x="747" y="125"/>
                  </a:lnTo>
                  <a:lnTo>
                    <a:pt x="746" y="126"/>
                  </a:lnTo>
                  <a:lnTo>
                    <a:pt x="746" y="127"/>
                  </a:lnTo>
                  <a:lnTo>
                    <a:pt x="746" y="128"/>
                  </a:lnTo>
                  <a:lnTo>
                    <a:pt x="745" y="128"/>
                  </a:lnTo>
                  <a:lnTo>
                    <a:pt x="744" y="130"/>
                  </a:lnTo>
                  <a:lnTo>
                    <a:pt x="743" y="130"/>
                  </a:lnTo>
                  <a:lnTo>
                    <a:pt x="742" y="131"/>
                  </a:lnTo>
                  <a:lnTo>
                    <a:pt x="742" y="132"/>
                  </a:lnTo>
                  <a:lnTo>
                    <a:pt x="741" y="132"/>
                  </a:lnTo>
                  <a:lnTo>
                    <a:pt x="741" y="133"/>
                  </a:lnTo>
                  <a:lnTo>
                    <a:pt x="740" y="134"/>
                  </a:lnTo>
                  <a:lnTo>
                    <a:pt x="740" y="135"/>
                  </a:lnTo>
                  <a:lnTo>
                    <a:pt x="739" y="136"/>
                  </a:lnTo>
                  <a:lnTo>
                    <a:pt x="739" y="137"/>
                  </a:lnTo>
                  <a:lnTo>
                    <a:pt x="739" y="138"/>
                  </a:lnTo>
                  <a:lnTo>
                    <a:pt x="738" y="138"/>
                  </a:lnTo>
                  <a:lnTo>
                    <a:pt x="738" y="139"/>
                  </a:lnTo>
                  <a:lnTo>
                    <a:pt x="738" y="138"/>
                  </a:lnTo>
                  <a:lnTo>
                    <a:pt x="738" y="139"/>
                  </a:lnTo>
                  <a:lnTo>
                    <a:pt x="738" y="140"/>
                  </a:lnTo>
                  <a:lnTo>
                    <a:pt x="738" y="141"/>
                  </a:lnTo>
                  <a:lnTo>
                    <a:pt x="738" y="142"/>
                  </a:lnTo>
                  <a:lnTo>
                    <a:pt x="738" y="143"/>
                  </a:lnTo>
                  <a:lnTo>
                    <a:pt x="739" y="143"/>
                  </a:lnTo>
                  <a:lnTo>
                    <a:pt x="738" y="143"/>
                  </a:lnTo>
                  <a:lnTo>
                    <a:pt x="739" y="144"/>
                  </a:lnTo>
                  <a:lnTo>
                    <a:pt x="738" y="144"/>
                  </a:lnTo>
                  <a:lnTo>
                    <a:pt x="738" y="145"/>
                  </a:lnTo>
                  <a:lnTo>
                    <a:pt x="739" y="145"/>
                  </a:lnTo>
                  <a:lnTo>
                    <a:pt x="739" y="146"/>
                  </a:lnTo>
                  <a:lnTo>
                    <a:pt x="738" y="147"/>
                  </a:lnTo>
                  <a:lnTo>
                    <a:pt x="739" y="147"/>
                  </a:lnTo>
                  <a:lnTo>
                    <a:pt x="739" y="148"/>
                  </a:lnTo>
                  <a:lnTo>
                    <a:pt x="739" y="147"/>
                  </a:lnTo>
                  <a:lnTo>
                    <a:pt x="741" y="148"/>
                  </a:lnTo>
                  <a:lnTo>
                    <a:pt x="741" y="147"/>
                  </a:lnTo>
                  <a:lnTo>
                    <a:pt x="742" y="147"/>
                  </a:lnTo>
                  <a:lnTo>
                    <a:pt x="743" y="148"/>
                  </a:lnTo>
                  <a:lnTo>
                    <a:pt x="744" y="147"/>
                  </a:lnTo>
                  <a:lnTo>
                    <a:pt x="744" y="148"/>
                  </a:lnTo>
                  <a:lnTo>
                    <a:pt x="745" y="147"/>
                  </a:lnTo>
                  <a:lnTo>
                    <a:pt x="746" y="147"/>
                  </a:lnTo>
                  <a:lnTo>
                    <a:pt x="747" y="148"/>
                  </a:lnTo>
                  <a:lnTo>
                    <a:pt x="747" y="147"/>
                  </a:lnTo>
                  <a:lnTo>
                    <a:pt x="746" y="147"/>
                  </a:lnTo>
                  <a:lnTo>
                    <a:pt x="747" y="146"/>
                  </a:lnTo>
                  <a:lnTo>
                    <a:pt x="749" y="147"/>
                  </a:lnTo>
                  <a:lnTo>
                    <a:pt x="750" y="147"/>
                  </a:lnTo>
                  <a:lnTo>
                    <a:pt x="750" y="148"/>
                  </a:lnTo>
                  <a:lnTo>
                    <a:pt x="751" y="148"/>
                  </a:lnTo>
                  <a:lnTo>
                    <a:pt x="751" y="149"/>
                  </a:lnTo>
                  <a:lnTo>
                    <a:pt x="752" y="149"/>
                  </a:lnTo>
                  <a:lnTo>
                    <a:pt x="751" y="148"/>
                  </a:lnTo>
                  <a:lnTo>
                    <a:pt x="752" y="148"/>
                  </a:lnTo>
                  <a:lnTo>
                    <a:pt x="752" y="149"/>
                  </a:lnTo>
                  <a:lnTo>
                    <a:pt x="752" y="150"/>
                  </a:lnTo>
                  <a:lnTo>
                    <a:pt x="753" y="150"/>
                  </a:lnTo>
                  <a:lnTo>
                    <a:pt x="753" y="149"/>
                  </a:lnTo>
                  <a:lnTo>
                    <a:pt x="754" y="149"/>
                  </a:lnTo>
                  <a:lnTo>
                    <a:pt x="755" y="150"/>
                  </a:lnTo>
                  <a:lnTo>
                    <a:pt x="756" y="150"/>
                  </a:lnTo>
                  <a:lnTo>
                    <a:pt x="756" y="151"/>
                  </a:lnTo>
                  <a:lnTo>
                    <a:pt x="757" y="151"/>
                  </a:lnTo>
                  <a:lnTo>
                    <a:pt x="757" y="152"/>
                  </a:lnTo>
                  <a:lnTo>
                    <a:pt x="758" y="151"/>
                  </a:lnTo>
                  <a:lnTo>
                    <a:pt x="758" y="152"/>
                  </a:lnTo>
                  <a:lnTo>
                    <a:pt x="758" y="153"/>
                  </a:lnTo>
                  <a:lnTo>
                    <a:pt x="758" y="154"/>
                  </a:lnTo>
                  <a:lnTo>
                    <a:pt x="759" y="153"/>
                  </a:lnTo>
                  <a:lnTo>
                    <a:pt x="760" y="154"/>
                  </a:lnTo>
                  <a:lnTo>
                    <a:pt x="760" y="155"/>
                  </a:lnTo>
                  <a:lnTo>
                    <a:pt x="761" y="156"/>
                  </a:lnTo>
                  <a:lnTo>
                    <a:pt x="763" y="156"/>
                  </a:lnTo>
                  <a:lnTo>
                    <a:pt x="762" y="156"/>
                  </a:lnTo>
                  <a:lnTo>
                    <a:pt x="762" y="157"/>
                  </a:lnTo>
                  <a:lnTo>
                    <a:pt x="763" y="158"/>
                  </a:lnTo>
                  <a:lnTo>
                    <a:pt x="763" y="157"/>
                  </a:lnTo>
                  <a:lnTo>
                    <a:pt x="763" y="158"/>
                  </a:lnTo>
                  <a:lnTo>
                    <a:pt x="763" y="159"/>
                  </a:lnTo>
                  <a:lnTo>
                    <a:pt x="764" y="159"/>
                  </a:lnTo>
                  <a:lnTo>
                    <a:pt x="765" y="159"/>
                  </a:lnTo>
                  <a:lnTo>
                    <a:pt x="764" y="159"/>
                  </a:lnTo>
                  <a:lnTo>
                    <a:pt x="765" y="160"/>
                  </a:lnTo>
                  <a:lnTo>
                    <a:pt x="765" y="159"/>
                  </a:lnTo>
                  <a:lnTo>
                    <a:pt x="765" y="160"/>
                  </a:lnTo>
                  <a:lnTo>
                    <a:pt x="766" y="160"/>
                  </a:lnTo>
                  <a:lnTo>
                    <a:pt x="766" y="161"/>
                  </a:lnTo>
                  <a:lnTo>
                    <a:pt x="766" y="162"/>
                  </a:lnTo>
                  <a:lnTo>
                    <a:pt x="767" y="163"/>
                  </a:lnTo>
                  <a:lnTo>
                    <a:pt x="768" y="164"/>
                  </a:lnTo>
                  <a:lnTo>
                    <a:pt x="769" y="164"/>
                  </a:lnTo>
                  <a:lnTo>
                    <a:pt x="770" y="163"/>
                  </a:lnTo>
                  <a:lnTo>
                    <a:pt x="772" y="163"/>
                  </a:lnTo>
                  <a:lnTo>
                    <a:pt x="774" y="163"/>
                  </a:lnTo>
                  <a:lnTo>
                    <a:pt x="775" y="163"/>
                  </a:lnTo>
                  <a:lnTo>
                    <a:pt x="776" y="163"/>
                  </a:lnTo>
                  <a:lnTo>
                    <a:pt x="777" y="165"/>
                  </a:lnTo>
                  <a:lnTo>
                    <a:pt x="777" y="164"/>
                  </a:lnTo>
                  <a:lnTo>
                    <a:pt x="778" y="164"/>
                  </a:lnTo>
                  <a:lnTo>
                    <a:pt x="779" y="164"/>
                  </a:lnTo>
                  <a:lnTo>
                    <a:pt x="779" y="165"/>
                  </a:lnTo>
                  <a:lnTo>
                    <a:pt x="780" y="165"/>
                  </a:lnTo>
                  <a:lnTo>
                    <a:pt x="781" y="165"/>
                  </a:lnTo>
                  <a:lnTo>
                    <a:pt x="782" y="166"/>
                  </a:lnTo>
                  <a:lnTo>
                    <a:pt x="782" y="167"/>
                  </a:lnTo>
                  <a:lnTo>
                    <a:pt x="783" y="167"/>
                  </a:lnTo>
                  <a:lnTo>
                    <a:pt x="783" y="166"/>
                  </a:lnTo>
                  <a:lnTo>
                    <a:pt x="783" y="165"/>
                  </a:lnTo>
                  <a:lnTo>
                    <a:pt x="784" y="165"/>
                  </a:lnTo>
                  <a:lnTo>
                    <a:pt x="785" y="164"/>
                  </a:lnTo>
                  <a:lnTo>
                    <a:pt x="785" y="163"/>
                  </a:lnTo>
                  <a:lnTo>
                    <a:pt x="786" y="162"/>
                  </a:lnTo>
                  <a:lnTo>
                    <a:pt x="785" y="162"/>
                  </a:lnTo>
                  <a:lnTo>
                    <a:pt x="786" y="162"/>
                  </a:lnTo>
                  <a:lnTo>
                    <a:pt x="786" y="163"/>
                  </a:lnTo>
                  <a:lnTo>
                    <a:pt x="786" y="162"/>
                  </a:lnTo>
                  <a:lnTo>
                    <a:pt x="787" y="162"/>
                  </a:lnTo>
                  <a:lnTo>
                    <a:pt x="788" y="162"/>
                  </a:lnTo>
                  <a:lnTo>
                    <a:pt x="788" y="160"/>
                  </a:lnTo>
                  <a:lnTo>
                    <a:pt x="789" y="160"/>
                  </a:lnTo>
                  <a:lnTo>
                    <a:pt x="790" y="160"/>
                  </a:lnTo>
                  <a:lnTo>
                    <a:pt x="791" y="160"/>
                  </a:lnTo>
                  <a:lnTo>
                    <a:pt x="792" y="160"/>
                  </a:lnTo>
                  <a:lnTo>
                    <a:pt x="793" y="161"/>
                  </a:lnTo>
                  <a:lnTo>
                    <a:pt x="793" y="160"/>
                  </a:lnTo>
                  <a:lnTo>
                    <a:pt x="794" y="160"/>
                  </a:lnTo>
                  <a:lnTo>
                    <a:pt x="794" y="161"/>
                  </a:lnTo>
                  <a:lnTo>
                    <a:pt x="795" y="160"/>
                  </a:lnTo>
                  <a:lnTo>
                    <a:pt x="795" y="161"/>
                  </a:lnTo>
                  <a:lnTo>
                    <a:pt x="796" y="161"/>
                  </a:lnTo>
                  <a:lnTo>
                    <a:pt x="796" y="160"/>
                  </a:lnTo>
                  <a:lnTo>
                    <a:pt x="797" y="161"/>
                  </a:lnTo>
                  <a:lnTo>
                    <a:pt x="797" y="162"/>
                  </a:lnTo>
                  <a:lnTo>
                    <a:pt x="797" y="163"/>
                  </a:lnTo>
                  <a:lnTo>
                    <a:pt x="798" y="164"/>
                  </a:lnTo>
                  <a:lnTo>
                    <a:pt x="800" y="165"/>
                  </a:lnTo>
                  <a:lnTo>
                    <a:pt x="801" y="166"/>
                  </a:lnTo>
                  <a:lnTo>
                    <a:pt x="801" y="167"/>
                  </a:lnTo>
                  <a:lnTo>
                    <a:pt x="800" y="167"/>
                  </a:lnTo>
                  <a:lnTo>
                    <a:pt x="801" y="167"/>
                  </a:lnTo>
                  <a:lnTo>
                    <a:pt x="802" y="167"/>
                  </a:lnTo>
                  <a:lnTo>
                    <a:pt x="803" y="167"/>
                  </a:lnTo>
                  <a:lnTo>
                    <a:pt x="804" y="167"/>
                  </a:lnTo>
                  <a:lnTo>
                    <a:pt x="804" y="166"/>
                  </a:lnTo>
                  <a:lnTo>
                    <a:pt x="805" y="166"/>
                  </a:lnTo>
                  <a:lnTo>
                    <a:pt x="806" y="166"/>
                  </a:lnTo>
                  <a:lnTo>
                    <a:pt x="806" y="167"/>
                  </a:lnTo>
                  <a:lnTo>
                    <a:pt x="806" y="168"/>
                  </a:lnTo>
                  <a:lnTo>
                    <a:pt x="807" y="168"/>
                  </a:lnTo>
                  <a:lnTo>
                    <a:pt x="808" y="168"/>
                  </a:lnTo>
                  <a:lnTo>
                    <a:pt x="811" y="169"/>
                  </a:lnTo>
                  <a:lnTo>
                    <a:pt x="812" y="169"/>
                  </a:lnTo>
                  <a:lnTo>
                    <a:pt x="813" y="169"/>
                  </a:lnTo>
                  <a:lnTo>
                    <a:pt x="813" y="170"/>
                  </a:lnTo>
                  <a:lnTo>
                    <a:pt x="814" y="170"/>
                  </a:lnTo>
                  <a:lnTo>
                    <a:pt x="815" y="170"/>
                  </a:lnTo>
                  <a:lnTo>
                    <a:pt x="815" y="171"/>
                  </a:lnTo>
                  <a:lnTo>
                    <a:pt x="816" y="170"/>
                  </a:lnTo>
                  <a:lnTo>
                    <a:pt x="816" y="172"/>
                  </a:lnTo>
                  <a:lnTo>
                    <a:pt x="818" y="172"/>
                  </a:lnTo>
                  <a:lnTo>
                    <a:pt x="818" y="173"/>
                  </a:lnTo>
                  <a:lnTo>
                    <a:pt x="819" y="172"/>
                  </a:lnTo>
                  <a:lnTo>
                    <a:pt x="820" y="172"/>
                  </a:lnTo>
                  <a:lnTo>
                    <a:pt x="820" y="173"/>
                  </a:lnTo>
                  <a:lnTo>
                    <a:pt x="821" y="173"/>
                  </a:lnTo>
                  <a:lnTo>
                    <a:pt x="821" y="172"/>
                  </a:lnTo>
                  <a:lnTo>
                    <a:pt x="822" y="172"/>
                  </a:lnTo>
                  <a:lnTo>
                    <a:pt x="822" y="171"/>
                  </a:lnTo>
                  <a:lnTo>
                    <a:pt x="821" y="171"/>
                  </a:lnTo>
                  <a:lnTo>
                    <a:pt x="822" y="171"/>
                  </a:lnTo>
                  <a:lnTo>
                    <a:pt x="822" y="170"/>
                  </a:lnTo>
                  <a:lnTo>
                    <a:pt x="823" y="170"/>
                  </a:lnTo>
                  <a:lnTo>
                    <a:pt x="823" y="169"/>
                  </a:lnTo>
                  <a:lnTo>
                    <a:pt x="823" y="168"/>
                  </a:lnTo>
                  <a:lnTo>
                    <a:pt x="824" y="167"/>
                  </a:lnTo>
                  <a:lnTo>
                    <a:pt x="823" y="167"/>
                  </a:lnTo>
                  <a:lnTo>
                    <a:pt x="824" y="167"/>
                  </a:lnTo>
                  <a:lnTo>
                    <a:pt x="824" y="166"/>
                  </a:lnTo>
                  <a:lnTo>
                    <a:pt x="824" y="165"/>
                  </a:lnTo>
                  <a:lnTo>
                    <a:pt x="825" y="165"/>
                  </a:lnTo>
                  <a:lnTo>
                    <a:pt x="825" y="164"/>
                  </a:lnTo>
                  <a:lnTo>
                    <a:pt x="826" y="165"/>
                  </a:lnTo>
                  <a:lnTo>
                    <a:pt x="826" y="164"/>
                  </a:lnTo>
                  <a:lnTo>
                    <a:pt x="827" y="164"/>
                  </a:lnTo>
                  <a:lnTo>
                    <a:pt x="827" y="163"/>
                  </a:lnTo>
                  <a:lnTo>
                    <a:pt x="828" y="163"/>
                  </a:lnTo>
                  <a:lnTo>
                    <a:pt x="828" y="164"/>
                  </a:lnTo>
                  <a:lnTo>
                    <a:pt x="829" y="164"/>
                  </a:lnTo>
                  <a:lnTo>
                    <a:pt x="830" y="163"/>
                  </a:lnTo>
                  <a:lnTo>
                    <a:pt x="830" y="165"/>
                  </a:lnTo>
                  <a:lnTo>
                    <a:pt x="831" y="164"/>
                  </a:lnTo>
                  <a:lnTo>
                    <a:pt x="832" y="165"/>
                  </a:lnTo>
                  <a:lnTo>
                    <a:pt x="833" y="165"/>
                  </a:lnTo>
                  <a:lnTo>
                    <a:pt x="834" y="165"/>
                  </a:lnTo>
                  <a:lnTo>
                    <a:pt x="834" y="166"/>
                  </a:lnTo>
                  <a:lnTo>
                    <a:pt x="837" y="168"/>
                  </a:lnTo>
                  <a:lnTo>
                    <a:pt x="838" y="168"/>
                  </a:lnTo>
                  <a:lnTo>
                    <a:pt x="838" y="167"/>
                  </a:lnTo>
                  <a:lnTo>
                    <a:pt x="839" y="168"/>
                  </a:lnTo>
                  <a:lnTo>
                    <a:pt x="839" y="167"/>
                  </a:lnTo>
                  <a:lnTo>
                    <a:pt x="840" y="167"/>
                  </a:lnTo>
                  <a:lnTo>
                    <a:pt x="841" y="167"/>
                  </a:lnTo>
                  <a:lnTo>
                    <a:pt x="842" y="167"/>
                  </a:lnTo>
                  <a:lnTo>
                    <a:pt x="843" y="167"/>
                  </a:lnTo>
                  <a:lnTo>
                    <a:pt x="843" y="168"/>
                  </a:lnTo>
                  <a:lnTo>
                    <a:pt x="844" y="167"/>
                  </a:lnTo>
                  <a:lnTo>
                    <a:pt x="845" y="168"/>
                  </a:lnTo>
                  <a:lnTo>
                    <a:pt x="845" y="167"/>
                  </a:lnTo>
                  <a:lnTo>
                    <a:pt x="846" y="167"/>
                  </a:lnTo>
                  <a:lnTo>
                    <a:pt x="847" y="167"/>
                  </a:lnTo>
                  <a:lnTo>
                    <a:pt x="848" y="167"/>
                  </a:lnTo>
                  <a:lnTo>
                    <a:pt x="848" y="166"/>
                  </a:lnTo>
                  <a:lnTo>
                    <a:pt x="849" y="166"/>
                  </a:lnTo>
                  <a:lnTo>
                    <a:pt x="850" y="166"/>
                  </a:lnTo>
                  <a:lnTo>
                    <a:pt x="851" y="166"/>
                  </a:lnTo>
                  <a:lnTo>
                    <a:pt x="853" y="166"/>
                  </a:lnTo>
                  <a:lnTo>
                    <a:pt x="853" y="167"/>
                  </a:lnTo>
                  <a:lnTo>
                    <a:pt x="861" y="168"/>
                  </a:lnTo>
                  <a:lnTo>
                    <a:pt x="862" y="168"/>
                  </a:lnTo>
                  <a:lnTo>
                    <a:pt x="863" y="169"/>
                  </a:lnTo>
                  <a:lnTo>
                    <a:pt x="865" y="170"/>
                  </a:lnTo>
                  <a:lnTo>
                    <a:pt x="866" y="170"/>
                  </a:lnTo>
                  <a:lnTo>
                    <a:pt x="867" y="171"/>
                  </a:lnTo>
                  <a:lnTo>
                    <a:pt x="868" y="171"/>
                  </a:lnTo>
                  <a:lnTo>
                    <a:pt x="869" y="172"/>
                  </a:lnTo>
                  <a:lnTo>
                    <a:pt x="869" y="173"/>
                  </a:lnTo>
                  <a:lnTo>
                    <a:pt x="870" y="174"/>
                  </a:lnTo>
                  <a:lnTo>
                    <a:pt x="871" y="174"/>
                  </a:lnTo>
                  <a:lnTo>
                    <a:pt x="871" y="175"/>
                  </a:lnTo>
                  <a:lnTo>
                    <a:pt x="872" y="175"/>
                  </a:lnTo>
                  <a:lnTo>
                    <a:pt x="890" y="175"/>
                  </a:lnTo>
                  <a:lnTo>
                    <a:pt x="889" y="177"/>
                  </a:lnTo>
                  <a:lnTo>
                    <a:pt x="888" y="178"/>
                  </a:lnTo>
                  <a:lnTo>
                    <a:pt x="887" y="178"/>
                  </a:lnTo>
                  <a:lnTo>
                    <a:pt x="885" y="179"/>
                  </a:lnTo>
                  <a:lnTo>
                    <a:pt x="882" y="178"/>
                  </a:lnTo>
                  <a:lnTo>
                    <a:pt x="881" y="179"/>
                  </a:lnTo>
                  <a:lnTo>
                    <a:pt x="880" y="179"/>
                  </a:lnTo>
                  <a:lnTo>
                    <a:pt x="878" y="180"/>
                  </a:lnTo>
                  <a:lnTo>
                    <a:pt x="878" y="181"/>
                  </a:lnTo>
                  <a:lnTo>
                    <a:pt x="877" y="183"/>
                  </a:lnTo>
                  <a:lnTo>
                    <a:pt x="878" y="189"/>
                  </a:lnTo>
                  <a:lnTo>
                    <a:pt x="880" y="193"/>
                  </a:lnTo>
                  <a:lnTo>
                    <a:pt x="880" y="195"/>
                  </a:lnTo>
                  <a:lnTo>
                    <a:pt x="879" y="196"/>
                  </a:lnTo>
                  <a:lnTo>
                    <a:pt x="879" y="197"/>
                  </a:lnTo>
                  <a:lnTo>
                    <a:pt x="882" y="208"/>
                  </a:lnTo>
                  <a:lnTo>
                    <a:pt x="882" y="209"/>
                  </a:lnTo>
                  <a:lnTo>
                    <a:pt x="882" y="211"/>
                  </a:lnTo>
                  <a:lnTo>
                    <a:pt x="882" y="213"/>
                  </a:lnTo>
                  <a:lnTo>
                    <a:pt x="882" y="215"/>
                  </a:lnTo>
                  <a:lnTo>
                    <a:pt x="883" y="218"/>
                  </a:lnTo>
                  <a:lnTo>
                    <a:pt x="883" y="222"/>
                  </a:lnTo>
                  <a:lnTo>
                    <a:pt x="883" y="224"/>
                  </a:lnTo>
                  <a:lnTo>
                    <a:pt x="884" y="225"/>
                  </a:lnTo>
                  <a:lnTo>
                    <a:pt x="886" y="228"/>
                  </a:lnTo>
                  <a:lnTo>
                    <a:pt x="888" y="229"/>
                  </a:lnTo>
                  <a:lnTo>
                    <a:pt x="888" y="230"/>
                  </a:lnTo>
                  <a:lnTo>
                    <a:pt x="888" y="231"/>
                  </a:lnTo>
                  <a:lnTo>
                    <a:pt x="889" y="231"/>
                  </a:lnTo>
                  <a:lnTo>
                    <a:pt x="891" y="231"/>
                  </a:lnTo>
                  <a:lnTo>
                    <a:pt x="893" y="231"/>
                  </a:lnTo>
                  <a:lnTo>
                    <a:pt x="896" y="232"/>
                  </a:lnTo>
                  <a:lnTo>
                    <a:pt x="897" y="232"/>
                  </a:lnTo>
                  <a:lnTo>
                    <a:pt x="897" y="231"/>
                  </a:lnTo>
                  <a:lnTo>
                    <a:pt x="898" y="229"/>
                  </a:lnTo>
                  <a:lnTo>
                    <a:pt x="898" y="228"/>
                  </a:lnTo>
                  <a:lnTo>
                    <a:pt x="900" y="227"/>
                  </a:lnTo>
                  <a:lnTo>
                    <a:pt x="901" y="226"/>
                  </a:lnTo>
                  <a:lnTo>
                    <a:pt x="904" y="225"/>
                  </a:lnTo>
                  <a:lnTo>
                    <a:pt x="907" y="224"/>
                  </a:lnTo>
                  <a:lnTo>
                    <a:pt x="908" y="223"/>
                  </a:lnTo>
                  <a:lnTo>
                    <a:pt x="909" y="223"/>
                  </a:lnTo>
                  <a:lnTo>
                    <a:pt x="912" y="223"/>
                  </a:lnTo>
                  <a:lnTo>
                    <a:pt x="913" y="224"/>
                  </a:lnTo>
                  <a:lnTo>
                    <a:pt x="916" y="224"/>
                  </a:lnTo>
                  <a:lnTo>
                    <a:pt x="923" y="227"/>
                  </a:lnTo>
                  <a:lnTo>
                    <a:pt x="926" y="227"/>
                  </a:lnTo>
                  <a:lnTo>
                    <a:pt x="932" y="227"/>
                  </a:lnTo>
                  <a:lnTo>
                    <a:pt x="933" y="227"/>
                  </a:lnTo>
                  <a:lnTo>
                    <a:pt x="936" y="228"/>
                  </a:lnTo>
                  <a:lnTo>
                    <a:pt x="938" y="229"/>
                  </a:lnTo>
                  <a:lnTo>
                    <a:pt x="939" y="230"/>
                  </a:lnTo>
                  <a:lnTo>
                    <a:pt x="941" y="232"/>
                  </a:lnTo>
                  <a:lnTo>
                    <a:pt x="942" y="234"/>
                  </a:lnTo>
                  <a:lnTo>
                    <a:pt x="942" y="236"/>
                  </a:lnTo>
                  <a:lnTo>
                    <a:pt x="942" y="237"/>
                  </a:lnTo>
                  <a:lnTo>
                    <a:pt x="942" y="238"/>
                  </a:lnTo>
                  <a:lnTo>
                    <a:pt x="941" y="239"/>
                  </a:lnTo>
                  <a:lnTo>
                    <a:pt x="938" y="241"/>
                  </a:lnTo>
                  <a:lnTo>
                    <a:pt x="937" y="241"/>
                  </a:lnTo>
                  <a:lnTo>
                    <a:pt x="937" y="242"/>
                  </a:lnTo>
                  <a:lnTo>
                    <a:pt x="936" y="244"/>
                  </a:lnTo>
                  <a:lnTo>
                    <a:pt x="935" y="246"/>
                  </a:lnTo>
                  <a:lnTo>
                    <a:pt x="934" y="246"/>
                  </a:lnTo>
                  <a:lnTo>
                    <a:pt x="930" y="246"/>
                  </a:lnTo>
                  <a:lnTo>
                    <a:pt x="928" y="247"/>
                  </a:lnTo>
                  <a:lnTo>
                    <a:pt x="926" y="247"/>
                  </a:lnTo>
                  <a:lnTo>
                    <a:pt x="924" y="247"/>
                  </a:lnTo>
                  <a:lnTo>
                    <a:pt x="922" y="247"/>
                  </a:lnTo>
                  <a:lnTo>
                    <a:pt x="921" y="248"/>
                  </a:lnTo>
                  <a:lnTo>
                    <a:pt x="921" y="250"/>
                  </a:lnTo>
                  <a:lnTo>
                    <a:pt x="921" y="253"/>
                  </a:lnTo>
                  <a:lnTo>
                    <a:pt x="920" y="254"/>
                  </a:lnTo>
                  <a:lnTo>
                    <a:pt x="918" y="256"/>
                  </a:lnTo>
                  <a:lnTo>
                    <a:pt x="917" y="256"/>
                  </a:lnTo>
                  <a:lnTo>
                    <a:pt x="916" y="257"/>
                  </a:lnTo>
                  <a:lnTo>
                    <a:pt x="915" y="259"/>
                  </a:lnTo>
                  <a:lnTo>
                    <a:pt x="914" y="261"/>
                  </a:lnTo>
                  <a:lnTo>
                    <a:pt x="914" y="262"/>
                  </a:lnTo>
                  <a:lnTo>
                    <a:pt x="913" y="262"/>
                  </a:lnTo>
                  <a:lnTo>
                    <a:pt x="909" y="263"/>
                  </a:lnTo>
                  <a:lnTo>
                    <a:pt x="909" y="264"/>
                  </a:lnTo>
                  <a:lnTo>
                    <a:pt x="907" y="266"/>
                  </a:lnTo>
                  <a:lnTo>
                    <a:pt x="906" y="267"/>
                  </a:lnTo>
                  <a:lnTo>
                    <a:pt x="905" y="269"/>
                  </a:lnTo>
                  <a:lnTo>
                    <a:pt x="907" y="272"/>
                  </a:lnTo>
                  <a:lnTo>
                    <a:pt x="907" y="274"/>
                  </a:lnTo>
                  <a:lnTo>
                    <a:pt x="908" y="275"/>
                  </a:lnTo>
                  <a:lnTo>
                    <a:pt x="909" y="276"/>
                  </a:lnTo>
                  <a:lnTo>
                    <a:pt x="910" y="278"/>
                  </a:lnTo>
                  <a:lnTo>
                    <a:pt x="909" y="280"/>
                  </a:lnTo>
                  <a:lnTo>
                    <a:pt x="909" y="281"/>
                  </a:lnTo>
                  <a:lnTo>
                    <a:pt x="912" y="281"/>
                  </a:lnTo>
                  <a:lnTo>
                    <a:pt x="913" y="281"/>
                  </a:lnTo>
                  <a:lnTo>
                    <a:pt x="913" y="282"/>
                  </a:lnTo>
                  <a:lnTo>
                    <a:pt x="913" y="284"/>
                  </a:lnTo>
                  <a:lnTo>
                    <a:pt x="913" y="285"/>
                  </a:lnTo>
                  <a:lnTo>
                    <a:pt x="913" y="286"/>
                  </a:lnTo>
                  <a:lnTo>
                    <a:pt x="914" y="286"/>
                  </a:lnTo>
                  <a:lnTo>
                    <a:pt x="917" y="287"/>
                  </a:lnTo>
                  <a:lnTo>
                    <a:pt x="920" y="287"/>
                  </a:lnTo>
                  <a:lnTo>
                    <a:pt x="922" y="288"/>
                  </a:lnTo>
                  <a:lnTo>
                    <a:pt x="922" y="289"/>
                  </a:lnTo>
                  <a:lnTo>
                    <a:pt x="924" y="290"/>
                  </a:lnTo>
                  <a:lnTo>
                    <a:pt x="925" y="291"/>
                  </a:lnTo>
                  <a:lnTo>
                    <a:pt x="927" y="291"/>
                  </a:lnTo>
                  <a:lnTo>
                    <a:pt x="927" y="292"/>
                  </a:lnTo>
                  <a:lnTo>
                    <a:pt x="928" y="292"/>
                  </a:lnTo>
                  <a:lnTo>
                    <a:pt x="929" y="292"/>
                  </a:lnTo>
                  <a:lnTo>
                    <a:pt x="930" y="292"/>
                  </a:lnTo>
                  <a:lnTo>
                    <a:pt x="931" y="292"/>
                  </a:lnTo>
                  <a:lnTo>
                    <a:pt x="931" y="291"/>
                  </a:lnTo>
                  <a:lnTo>
                    <a:pt x="932" y="292"/>
                  </a:lnTo>
                  <a:lnTo>
                    <a:pt x="934" y="293"/>
                  </a:lnTo>
                  <a:lnTo>
                    <a:pt x="934" y="294"/>
                  </a:lnTo>
                  <a:lnTo>
                    <a:pt x="935" y="294"/>
                  </a:lnTo>
                  <a:lnTo>
                    <a:pt x="938" y="294"/>
                  </a:lnTo>
                  <a:lnTo>
                    <a:pt x="939" y="294"/>
                  </a:lnTo>
                  <a:lnTo>
                    <a:pt x="941" y="296"/>
                  </a:lnTo>
                  <a:lnTo>
                    <a:pt x="942" y="296"/>
                  </a:lnTo>
                  <a:lnTo>
                    <a:pt x="944" y="296"/>
                  </a:lnTo>
                  <a:lnTo>
                    <a:pt x="945" y="296"/>
                  </a:lnTo>
                  <a:lnTo>
                    <a:pt x="946" y="297"/>
                  </a:lnTo>
                  <a:lnTo>
                    <a:pt x="949" y="296"/>
                  </a:lnTo>
                  <a:lnTo>
                    <a:pt x="950" y="296"/>
                  </a:lnTo>
                  <a:lnTo>
                    <a:pt x="951" y="295"/>
                  </a:lnTo>
                  <a:lnTo>
                    <a:pt x="952" y="295"/>
                  </a:lnTo>
                  <a:lnTo>
                    <a:pt x="953" y="295"/>
                  </a:lnTo>
                  <a:lnTo>
                    <a:pt x="954" y="295"/>
                  </a:lnTo>
                  <a:lnTo>
                    <a:pt x="956" y="296"/>
                  </a:lnTo>
                  <a:lnTo>
                    <a:pt x="958" y="296"/>
                  </a:lnTo>
                  <a:lnTo>
                    <a:pt x="960" y="297"/>
                  </a:lnTo>
                  <a:lnTo>
                    <a:pt x="961" y="297"/>
                  </a:lnTo>
                  <a:lnTo>
                    <a:pt x="961" y="298"/>
                  </a:lnTo>
                  <a:lnTo>
                    <a:pt x="962" y="298"/>
                  </a:lnTo>
                  <a:lnTo>
                    <a:pt x="963" y="297"/>
                  </a:lnTo>
                  <a:lnTo>
                    <a:pt x="965" y="297"/>
                  </a:lnTo>
                  <a:lnTo>
                    <a:pt x="966" y="297"/>
                  </a:lnTo>
                  <a:lnTo>
                    <a:pt x="968" y="297"/>
                  </a:lnTo>
                  <a:lnTo>
                    <a:pt x="969" y="297"/>
                  </a:lnTo>
                  <a:lnTo>
                    <a:pt x="970" y="296"/>
                  </a:lnTo>
                  <a:lnTo>
                    <a:pt x="971" y="295"/>
                  </a:lnTo>
                  <a:lnTo>
                    <a:pt x="973" y="293"/>
                  </a:lnTo>
                  <a:lnTo>
                    <a:pt x="974" y="293"/>
                  </a:lnTo>
                  <a:lnTo>
                    <a:pt x="974" y="292"/>
                  </a:lnTo>
                  <a:lnTo>
                    <a:pt x="975" y="292"/>
                  </a:lnTo>
                  <a:lnTo>
                    <a:pt x="976" y="292"/>
                  </a:lnTo>
                  <a:lnTo>
                    <a:pt x="977" y="292"/>
                  </a:lnTo>
                  <a:lnTo>
                    <a:pt x="978" y="292"/>
                  </a:lnTo>
                  <a:lnTo>
                    <a:pt x="979" y="292"/>
                  </a:lnTo>
                  <a:lnTo>
                    <a:pt x="980" y="293"/>
                  </a:lnTo>
                  <a:lnTo>
                    <a:pt x="981" y="293"/>
                  </a:lnTo>
                  <a:lnTo>
                    <a:pt x="981" y="294"/>
                  </a:lnTo>
                  <a:lnTo>
                    <a:pt x="982" y="294"/>
                  </a:lnTo>
                  <a:lnTo>
                    <a:pt x="983" y="294"/>
                  </a:lnTo>
                  <a:lnTo>
                    <a:pt x="983" y="295"/>
                  </a:lnTo>
                  <a:lnTo>
                    <a:pt x="984" y="295"/>
                  </a:lnTo>
                  <a:lnTo>
                    <a:pt x="985" y="295"/>
                  </a:lnTo>
                  <a:lnTo>
                    <a:pt x="985" y="296"/>
                  </a:lnTo>
                  <a:lnTo>
                    <a:pt x="986" y="296"/>
                  </a:lnTo>
                  <a:lnTo>
                    <a:pt x="987" y="296"/>
                  </a:lnTo>
                  <a:lnTo>
                    <a:pt x="988" y="297"/>
                  </a:lnTo>
                  <a:lnTo>
                    <a:pt x="989" y="297"/>
                  </a:lnTo>
                  <a:lnTo>
                    <a:pt x="990" y="298"/>
                  </a:lnTo>
                  <a:lnTo>
                    <a:pt x="991" y="298"/>
                  </a:lnTo>
                  <a:lnTo>
                    <a:pt x="992" y="298"/>
                  </a:lnTo>
                  <a:lnTo>
                    <a:pt x="993" y="299"/>
                  </a:lnTo>
                  <a:lnTo>
                    <a:pt x="994" y="300"/>
                  </a:lnTo>
                  <a:lnTo>
                    <a:pt x="994" y="301"/>
                  </a:lnTo>
                  <a:lnTo>
                    <a:pt x="995" y="301"/>
                  </a:lnTo>
                  <a:lnTo>
                    <a:pt x="995" y="302"/>
                  </a:lnTo>
                  <a:lnTo>
                    <a:pt x="996" y="303"/>
                  </a:lnTo>
                  <a:lnTo>
                    <a:pt x="996" y="304"/>
                  </a:lnTo>
                  <a:lnTo>
                    <a:pt x="997" y="306"/>
                  </a:lnTo>
                  <a:lnTo>
                    <a:pt x="999" y="307"/>
                  </a:lnTo>
                  <a:lnTo>
                    <a:pt x="999" y="308"/>
                  </a:lnTo>
                  <a:lnTo>
                    <a:pt x="999" y="309"/>
                  </a:lnTo>
                  <a:lnTo>
                    <a:pt x="1000" y="309"/>
                  </a:lnTo>
                  <a:lnTo>
                    <a:pt x="1000" y="311"/>
                  </a:lnTo>
                  <a:lnTo>
                    <a:pt x="1001" y="311"/>
                  </a:lnTo>
                  <a:lnTo>
                    <a:pt x="1002" y="311"/>
                  </a:lnTo>
                  <a:lnTo>
                    <a:pt x="1001" y="313"/>
                  </a:lnTo>
                  <a:lnTo>
                    <a:pt x="1002" y="314"/>
                  </a:lnTo>
                  <a:lnTo>
                    <a:pt x="1003" y="314"/>
                  </a:lnTo>
                  <a:lnTo>
                    <a:pt x="1003" y="315"/>
                  </a:lnTo>
                  <a:lnTo>
                    <a:pt x="1004" y="315"/>
                  </a:lnTo>
                  <a:lnTo>
                    <a:pt x="1004" y="316"/>
                  </a:lnTo>
                  <a:lnTo>
                    <a:pt x="1005" y="316"/>
                  </a:lnTo>
                  <a:lnTo>
                    <a:pt x="1005" y="317"/>
                  </a:lnTo>
                  <a:lnTo>
                    <a:pt x="1005" y="318"/>
                  </a:lnTo>
                  <a:lnTo>
                    <a:pt x="1006" y="317"/>
                  </a:lnTo>
                  <a:lnTo>
                    <a:pt x="1006" y="318"/>
                  </a:lnTo>
                  <a:lnTo>
                    <a:pt x="1007" y="318"/>
                  </a:lnTo>
                  <a:lnTo>
                    <a:pt x="1006" y="319"/>
                  </a:lnTo>
                  <a:lnTo>
                    <a:pt x="1007" y="319"/>
                  </a:lnTo>
                  <a:lnTo>
                    <a:pt x="1008" y="319"/>
                  </a:lnTo>
                  <a:lnTo>
                    <a:pt x="1009" y="319"/>
                  </a:lnTo>
                  <a:lnTo>
                    <a:pt x="1009" y="320"/>
                  </a:lnTo>
                  <a:lnTo>
                    <a:pt x="1009" y="321"/>
                  </a:lnTo>
                  <a:lnTo>
                    <a:pt x="1009" y="322"/>
                  </a:lnTo>
                  <a:lnTo>
                    <a:pt x="1010" y="322"/>
                  </a:lnTo>
                  <a:lnTo>
                    <a:pt x="1010" y="323"/>
                  </a:lnTo>
                  <a:lnTo>
                    <a:pt x="1011" y="323"/>
                  </a:lnTo>
                  <a:lnTo>
                    <a:pt x="1010" y="323"/>
                  </a:lnTo>
                  <a:lnTo>
                    <a:pt x="1011" y="324"/>
                  </a:lnTo>
                  <a:lnTo>
                    <a:pt x="1011" y="323"/>
                  </a:lnTo>
                  <a:lnTo>
                    <a:pt x="1012" y="324"/>
                  </a:lnTo>
                  <a:lnTo>
                    <a:pt x="1013" y="325"/>
                  </a:lnTo>
                  <a:lnTo>
                    <a:pt x="1014" y="325"/>
                  </a:lnTo>
                  <a:lnTo>
                    <a:pt x="1015" y="326"/>
                  </a:lnTo>
                  <a:lnTo>
                    <a:pt x="1016" y="327"/>
                  </a:lnTo>
                  <a:lnTo>
                    <a:pt x="1017" y="327"/>
                  </a:lnTo>
                  <a:lnTo>
                    <a:pt x="1018" y="326"/>
                  </a:lnTo>
                  <a:lnTo>
                    <a:pt x="1019" y="325"/>
                  </a:lnTo>
                  <a:lnTo>
                    <a:pt x="1020" y="325"/>
                  </a:lnTo>
                  <a:lnTo>
                    <a:pt x="1021" y="325"/>
                  </a:lnTo>
                  <a:lnTo>
                    <a:pt x="1022" y="325"/>
                  </a:lnTo>
                  <a:lnTo>
                    <a:pt x="1023" y="325"/>
                  </a:lnTo>
                  <a:lnTo>
                    <a:pt x="1023" y="326"/>
                  </a:lnTo>
                  <a:lnTo>
                    <a:pt x="1023" y="325"/>
                  </a:lnTo>
                  <a:lnTo>
                    <a:pt x="1024" y="325"/>
                  </a:lnTo>
                  <a:lnTo>
                    <a:pt x="1024" y="326"/>
                  </a:lnTo>
                  <a:lnTo>
                    <a:pt x="1024" y="325"/>
                  </a:lnTo>
                  <a:lnTo>
                    <a:pt x="1025" y="325"/>
                  </a:lnTo>
                  <a:lnTo>
                    <a:pt x="1025" y="326"/>
                  </a:lnTo>
                  <a:lnTo>
                    <a:pt x="1026" y="327"/>
                  </a:lnTo>
                  <a:lnTo>
                    <a:pt x="1027" y="327"/>
                  </a:lnTo>
                  <a:lnTo>
                    <a:pt x="1028" y="327"/>
                  </a:lnTo>
                  <a:lnTo>
                    <a:pt x="1029" y="328"/>
                  </a:lnTo>
                  <a:lnTo>
                    <a:pt x="1031" y="328"/>
                  </a:lnTo>
                  <a:lnTo>
                    <a:pt x="1032" y="328"/>
                  </a:lnTo>
                  <a:lnTo>
                    <a:pt x="1033" y="329"/>
                  </a:lnTo>
                  <a:lnTo>
                    <a:pt x="1034" y="329"/>
                  </a:lnTo>
                  <a:lnTo>
                    <a:pt x="1035" y="329"/>
                  </a:lnTo>
                  <a:lnTo>
                    <a:pt x="1035" y="330"/>
                  </a:lnTo>
                  <a:lnTo>
                    <a:pt x="1035" y="329"/>
                  </a:lnTo>
                  <a:lnTo>
                    <a:pt x="1036" y="329"/>
                  </a:lnTo>
                  <a:lnTo>
                    <a:pt x="1037" y="329"/>
                  </a:lnTo>
                  <a:lnTo>
                    <a:pt x="1038" y="330"/>
                  </a:lnTo>
                  <a:lnTo>
                    <a:pt x="1038" y="329"/>
                  </a:lnTo>
                  <a:lnTo>
                    <a:pt x="1038" y="330"/>
                  </a:lnTo>
                  <a:lnTo>
                    <a:pt x="1039" y="331"/>
                  </a:lnTo>
                  <a:lnTo>
                    <a:pt x="1040" y="331"/>
                  </a:lnTo>
                  <a:lnTo>
                    <a:pt x="1040" y="332"/>
                  </a:lnTo>
                  <a:lnTo>
                    <a:pt x="1040" y="333"/>
                  </a:lnTo>
                  <a:lnTo>
                    <a:pt x="1041" y="333"/>
                  </a:lnTo>
                  <a:lnTo>
                    <a:pt x="1041" y="334"/>
                  </a:lnTo>
                  <a:lnTo>
                    <a:pt x="1041" y="335"/>
                  </a:lnTo>
                  <a:lnTo>
                    <a:pt x="1042" y="335"/>
                  </a:lnTo>
                  <a:lnTo>
                    <a:pt x="1042" y="336"/>
                  </a:lnTo>
                  <a:lnTo>
                    <a:pt x="1043" y="336"/>
                  </a:lnTo>
                  <a:lnTo>
                    <a:pt x="1042" y="337"/>
                  </a:lnTo>
                  <a:lnTo>
                    <a:pt x="1044" y="338"/>
                  </a:lnTo>
                  <a:lnTo>
                    <a:pt x="1045" y="338"/>
                  </a:lnTo>
                  <a:lnTo>
                    <a:pt x="1045" y="337"/>
                  </a:lnTo>
                  <a:lnTo>
                    <a:pt x="1046" y="337"/>
                  </a:lnTo>
                  <a:lnTo>
                    <a:pt x="1046" y="338"/>
                  </a:lnTo>
                  <a:lnTo>
                    <a:pt x="1047" y="339"/>
                  </a:lnTo>
                  <a:lnTo>
                    <a:pt x="1048" y="339"/>
                  </a:lnTo>
                  <a:lnTo>
                    <a:pt x="1049" y="339"/>
                  </a:lnTo>
                  <a:lnTo>
                    <a:pt x="1050" y="340"/>
                  </a:lnTo>
                  <a:lnTo>
                    <a:pt x="1050" y="339"/>
                  </a:lnTo>
                  <a:lnTo>
                    <a:pt x="1050" y="340"/>
                  </a:lnTo>
                  <a:lnTo>
                    <a:pt x="1051" y="340"/>
                  </a:lnTo>
                  <a:lnTo>
                    <a:pt x="1051" y="341"/>
                  </a:lnTo>
                  <a:lnTo>
                    <a:pt x="1051" y="343"/>
                  </a:lnTo>
                  <a:lnTo>
                    <a:pt x="1050" y="343"/>
                  </a:lnTo>
                  <a:lnTo>
                    <a:pt x="1051" y="343"/>
                  </a:lnTo>
                  <a:lnTo>
                    <a:pt x="1051" y="344"/>
                  </a:lnTo>
                  <a:lnTo>
                    <a:pt x="1050" y="344"/>
                  </a:lnTo>
                  <a:lnTo>
                    <a:pt x="1051" y="344"/>
                  </a:lnTo>
                  <a:lnTo>
                    <a:pt x="1051" y="345"/>
                  </a:lnTo>
                  <a:lnTo>
                    <a:pt x="1052" y="345"/>
                  </a:lnTo>
                  <a:lnTo>
                    <a:pt x="1052" y="346"/>
                  </a:lnTo>
                  <a:lnTo>
                    <a:pt x="1053" y="346"/>
                  </a:lnTo>
                  <a:lnTo>
                    <a:pt x="1054" y="346"/>
                  </a:lnTo>
                  <a:lnTo>
                    <a:pt x="1053" y="347"/>
                  </a:lnTo>
                  <a:lnTo>
                    <a:pt x="1053" y="348"/>
                  </a:lnTo>
                  <a:lnTo>
                    <a:pt x="1053" y="347"/>
                  </a:lnTo>
                  <a:lnTo>
                    <a:pt x="1054" y="347"/>
                  </a:lnTo>
                  <a:lnTo>
                    <a:pt x="1054" y="348"/>
                  </a:lnTo>
                  <a:lnTo>
                    <a:pt x="1055" y="349"/>
                  </a:lnTo>
                  <a:lnTo>
                    <a:pt x="1056" y="349"/>
                  </a:lnTo>
                  <a:lnTo>
                    <a:pt x="1057" y="349"/>
                  </a:lnTo>
                  <a:lnTo>
                    <a:pt x="1058" y="349"/>
                  </a:lnTo>
                  <a:lnTo>
                    <a:pt x="1059" y="348"/>
                  </a:lnTo>
                  <a:lnTo>
                    <a:pt x="1060" y="349"/>
                  </a:lnTo>
                  <a:lnTo>
                    <a:pt x="1061" y="349"/>
                  </a:lnTo>
                  <a:lnTo>
                    <a:pt x="1061" y="351"/>
                  </a:lnTo>
                  <a:lnTo>
                    <a:pt x="1062" y="351"/>
                  </a:lnTo>
                  <a:lnTo>
                    <a:pt x="1063" y="351"/>
                  </a:lnTo>
                  <a:lnTo>
                    <a:pt x="1064" y="352"/>
                  </a:lnTo>
                  <a:lnTo>
                    <a:pt x="1065" y="352"/>
                  </a:lnTo>
                  <a:lnTo>
                    <a:pt x="1066" y="353"/>
                  </a:lnTo>
                  <a:lnTo>
                    <a:pt x="1066" y="354"/>
                  </a:lnTo>
                  <a:lnTo>
                    <a:pt x="1065" y="354"/>
                  </a:lnTo>
                  <a:lnTo>
                    <a:pt x="1065" y="355"/>
                  </a:lnTo>
                  <a:lnTo>
                    <a:pt x="1066" y="355"/>
                  </a:lnTo>
                  <a:lnTo>
                    <a:pt x="1066" y="354"/>
                  </a:lnTo>
                  <a:lnTo>
                    <a:pt x="1067" y="354"/>
                  </a:lnTo>
                  <a:lnTo>
                    <a:pt x="1068" y="353"/>
                  </a:lnTo>
                  <a:lnTo>
                    <a:pt x="1069" y="353"/>
                  </a:lnTo>
                  <a:lnTo>
                    <a:pt x="1069" y="354"/>
                  </a:lnTo>
                  <a:lnTo>
                    <a:pt x="1070" y="354"/>
                  </a:lnTo>
                  <a:lnTo>
                    <a:pt x="1072" y="353"/>
                  </a:lnTo>
                  <a:lnTo>
                    <a:pt x="1072" y="355"/>
                  </a:lnTo>
                  <a:lnTo>
                    <a:pt x="1073" y="355"/>
                  </a:lnTo>
                  <a:lnTo>
                    <a:pt x="1073" y="354"/>
                  </a:lnTo>
                  <a:lnTo>
                    <a:pt x="1074" y="355"/>
                  </a:lnTo>
                  <a:lnTo>
                    <a:pt x="1074" y="354"/>
                  </a:lnTo>
                  <a:lnTo>
                    <a:pt x="1074" y="353"/>
                  </a:lnTo>
                  <a:lnTo>
                    <a:pt x="1075" y="354"/>
                  </a:lnTo>
                  <a:lnTo>
                    <a:pt x="1075" y="353"/>
                  </a:lnTo>
                  <a:lnTo>
                    <a:pt x="1076" y="355"/>
                  </a:lnTo>
                  <a:lnTo>
                    <a:pt x="1077" y="355"/>
                  </a:lnTo>
                  <a:lnTo>
                    <a:pt x="1077" y="354"/>
                  </a:lnTo>
                  <a:lnTo>
                    <a:pt x="1078" y="354"/>
                  </a:lnTo>
                  <a:lnTo>
                    <a:pt x="1079" y="354"/>
                  </a:lnTo>
                  <a:lnTo>
                    <a:pt x="1078" y="354"/>
                  </a:lnTo>
                  <a:lnTo>
                    <a:pt x="1079" y="353"/>
                  </a:lnTo>
                  <a:lnTo>
                    <a:pt x="1080" y="354"/>
                  </a:lnTo>
                  <a:lnTo>
                    <a:pt x="1080" y="355"/>
                  </a:lnTo>
                  <a:lnTo>
                    <a:pt x="1081" y="355"/>
                  </a:lnTo>
                  <a:lnTo>
                    <a:pt x="1082" y="355"/>
                  </a:lnTo>
                  <a:lnTo>
                    <a:pt x="1081" y="355"/>
                  </a:lnTo>
                  <a:lnTo>
                    <a:pt x="1081" y="356"/>
                  </a:lnTo>
                  <a:lnTo>
                    <a:pt x="1083" y="356"/>
                  </a:lnTo>
                  <a:lnTo>
                    <a:pt x="1084" y="357"/>
                  </a:lnTo>
                  <a:lnTo>
                    <a:pt x="1084" y="358"/>
                  </a:lnTo>
                  <a:lnTo>
                    <a:pt x="1085" y="359"/>
                  </a:lnTo>
                  <a:lnTo>
                    <a:pt x="1086" y="358"/>
                  </a:lnTo>
                  <a:lnTo>
                    <a:pt x="1087" y="359"/>
                  </a:lnTo>
                  <a:lnTo>
                    <a:pt x="1087" y="361"/>
                  </a:lnTo>
                  <a:lnTo>
                    <a:pt x="1087" y="362"/>
                  </a:lnTo>
                  <a:lnTo>
                    <a:pt x="1088" y="363"/>
                  </a:lnTo>
                  <a:lnTo>
                    <a:pt x="1089" y="364"/>
                  </a:lnTo>
                  <a:lnTo>
                    <a:pt x="1090" y="365"/>
                  </a:lnTo>
                  <a:lnTo>
                    <a:pt x="1090" y="366"/>
                  </a:lnTo>
                  <a:lnTo>
                    <a:pt x="1092" y="367"/>
                  </a:lnTo>
                  <a:lnTo>
                    <a:pt x="1092" y="368"/>
                  </a:lnTo>
                  <a:lnTo>
                    <a:pt x="1092" y="369"/>
                  </a:lnTo>
                  <a:lnTo>
                    <a:pt x="1093" y="369"/>
                  </a:lnTo>
                  <a:lnTo>
                    <a:pt x="1094" y="368"/>
                  </a:lnTo>
                  <a:lnTo>
                    <a:pt x="1095" y="368"/>
                  </a:lnTo>
                  <a:lnTo>
                    <a:pt x="1096" y="368"/>
                  </a:lnTo>
                  <a:lnTo>
                    <a:pt x="1095" y="369"/>
                  </a:lnTo>
                  <a:lnTo>
                    <a:pt x="1095" y="370"/>
                  </a:lnTo>
                  <a:lnTo>
                    <a:pt x="1096" y="370"/>
                  </a:lnTo>
                  <a:lnTo>
                    <a:pt x="1097" y="370"/>
                  </a:lnTo>
                  <a:lnTo>
                    <a:pt x="1098" y="370"/>
                  </a:lnTo>
                  <a:lnTo>
                    <a:pt x="1099" y="370"/>
                  </a:lnTo>
                  <a:lnTo>
                    <a:pt x="1101" y="371"/>
                  </a:lnTo>
                  <a:lnTo>
                    <a:pt x="1103" y="372"/>
                  </a:lnTo>
                  <a:lnTo>
                    <a:pt x="1103" y="373"/>
                  </a:lnTo>
                  <a:lnTo>
                    <a:pt x="1103" y="374"/>
                  </a:lnTo>
                  <a:lnTo>
                    <a:pt x="1104" y="374"/>
                  </a:lnTo>
                  <a:lnTo>
                    <a:pt x="1105" y="375"/>
                  </a:lnTo>
                  <a:lnTo>
                    <a:pt x="1106" y="375"/>
                  </a:lnTo>
                  <a:lnTo>
                    <a:pt x="1106" y="374"/>
                  </a:lnTo>
                  <a:lnTo>
                    <a:pt x="1107" y="375"/>
                  </a:lnTo>
                  <a:lnTo>
                    <a:pt x="1108" y="376"/>
                  </a:lnTo>
                  <a:lnTo>
                    <a:pt x="1109" y="377"/>
                  </a:lnTo>
                  <a:lnTo>
                    <a:pt x="1110" y="376"/>
                  </a:lnTo>
                  <a:lnTo>
                    <a:pt x="1112" y="376"/>
                  </a:lnTo>
                  <a:lnTo>
                    <a:pt x="1112" y="377"/>
                  </a:lnTo>
                  <a:lnTo>
                    <a:pt x="1111" y="377"/>
                  </a:lnTo>
                  <a:lnTo>
                    <a:pt x="1111" y="378"/>
                  </a:lnTo>
                  <a:lnTo>
                    <a:pt x="1112" y="379"/>
                  </a:lnTo>
                  <a:lnTo>
                    <a:pt x="1113" y="379"/>
                  </a:lnTo>
                  <a:lnTo>
                    <a:pt x="1114" y="379"/>
                  </a:lnTo>
                  <a:lnTo>
                    <a:pt x="1114" y="381"/>
                  </a:lnTo>
                  <a:lnTo>
                    <a:pt x="1116" y="380"/>
                  </a:lnTo>
                  <a:lnTo>
                    <a:pt x="1117" y="380"/>
                  </a:lnTo>
                  <a:lnTo>
                    <a:pt x="1118" y="380"/>
                  </a:lnTo>
                  <a:lnTo>
                    <a:pt x="1118" y="381"/>
                  </a:lnTo>
                  <a:lnTo>
                    <a:pt x="1117" y="381"/>
                  </a:lnTo>
                  <a:lnTo>
                    <a:pt x="1119" y="383"/>
                  </a:lnTo>
                  <a:lnTo>
                    <a:pt x="1120" y="383"/>
                  </a:lnTo>
                  <a:lnTo>
                    <a:pt x="1121" y="383"/>
                  </a:lnTo>
                  <a:lnTo>
                    <a:pt x="1122" y="383"/>
                  </a:lnTo>
                  <a:lnTo>
                    <a:pt x="1123" y="384"/>
                  </a:lnTo>
                  <a:lnTo>
                    <a:pt x="1124" y="385"/>
                  </a:lnTo>
                  <a:lnTo>
                    <a:pt x="1126" y="386"/>
                  </a:lnTo>
                  <a:lnTo>
                    <a:pt x="1127" y="386"/>
                  </a:lnTo>
                  <a:lnTo>
                    <a:pt x="1128" y="385"/>
                  </a:lnTo>
                  <a:lnTo>
                    <a:pt x="1129" y="385"/>
                  </a:lnTo>
                  <a:lnTo>
                    <a:pt x="1130" y="385"/>
                  </a:lnTo>
                  <a:lnTo>
                    <a:pt x="1132" y="387"/>
                  </a:lnTo>
                  <a:lnTo>
                    <a:pt x="1134" y="387"/>
                  </a:lnTo>
                  <a:lnTo>
                    <a:pt x="1135" y="387"/>
                  </a:lnTo>
                  <a:lnTo>
                    <a:pt x="1137" y="387"/>
                  </a:lnTo>
                  <a:lnTo>
                    <a:pt x="1138" y="385"/>
                  </a:lnTo>
                  <a:lnTo>
                    <a:pt x="1139" y="385"/>
                  </a:lnTo>
                  <a:lnTo>
                    <a:pt x="1140" y="386"/>
                  </a:lnTo>
                  <a:lnTo>
                    <a:pt x="1140" y="385"/>
                  </a:lnTo>
                  <a:lnTo>
                    <a:pt x="1140" y="386"/>
                  </a:lnTo>
                  <a:lnTo>
                    <a:pt x="1141" y="387"/>
                  </a:lnTo>
                  <a:lnTo>
                    <a:pt x="1142" y="386"/>
                  </a:lnTo>
                  <a:lnTo>
                    <a:pt x="1143" y="386"/>
                  </a:lnTo>
                  <a:lnTo>
                    <a:pt x="1144" y="386"/>
                  </a:lnTo>
                  <a:lnTo>
                    <a:pt x="1145" y="388"/>
                  </a:lnTo>
                  <a:lnTo>
                    <a:pt x="1147" y="388"/>
                  </a:lnTo>
                  <a:lnTo>
                    <a:pt x="1149" y="388"/>
                  </a:lnTo>
                  <a:lnTo>
                    <a:pt x="1151" y="390"/>
                  </a:lnTo>
                  <a:lnTo>
                    <a:pt x="1152" y="390"/>
                  </a:lnTo>
                  <a:lnTo>
                    <a:pt x="1153" y="389"/>
                  </a:lnTo>
                  <a:lnTo>
                    <a:pt x="1153" y="390"/>
                  </a:lnTo>
                  <a:lnTo>
                    <a:pt x="1153" y="391"/>
                  </a:lnTo>
                  <a:lnTo>
                    <a:pt x="1154" y="392"/>
                  </a:lnTo>
                  <a:lnTo>
                    <a:pt x="1155" y="392"/>
                  </a:lnTo>
                  <a:lnTo>
                    <a:pt x="1157" y="392"/>
                  </a:lnTo>
                  <a:lnTo>
                    <a:pt x="1157" y="391"/>
                  </a:lnTo>
                  <a:lnTo>
                    <a:pt x="1158" y="391"/>
                  </a:lnTo>
                  <a:lnTo>
                    <a:pt x="1159" y="392"/>
                  </a:lnTo>
                  <a:lnTo>
                    <a:pt x="1159" y="393"/>
                  </a:lnTo>
                  <a:lnTo>
                    <a:pt x="1160" y="393"/>
                  </a:lnTo>
                  <a:lnTo>
                    <a:pt x="1161" y="393"/>
                  </a:lnTo>
                  <a:lnTo>
                    <a:pt x="1162" y="393"/>
                  </a:lnTo>
                  <a:lnTo>
                    <a:pt x="1162" y="392"/>
                  </a:lnTo>
                  <a:lnTo>
                    <a:pt x="1163" y="393"/>
                  </a:lnTo>
                  <a:lnTo>
                    <a:pt x="1163" y="394"/>
                  </a:lnTo>
                  <a:lnTo>
                    <a:pt x="1164" y="394"/>
                  </a:lnTo>
                  <a:lnTo>
                    <a:pt x="1165" y="394"/>
                  </a:lnTo>
                  <a:lnTo>
                    <a:pt x="1166" y="393"/>
                  </a:lnTo>
                  <a:lnTo>
                    <a:pt x="1167" y="394"/>
                  </a:lnTo>
                  <a:lnTo>
                    <a:pt x="1167" y="395"/>
                  </a:lnTo>
                  <a:lnTo>
                    <a:pt x="1168" y="395"/>
                  </a:lnTo>
                  <a:lnTo>
                    <a:pt x="1169" y="396"/>
                  </a:lnTo>
                  <a:lnTo>
                    <a:pt x="1168" y="396"/>
                  </a:lnTo>
                  <a:lnTo>
                    <a:pt x="1168" y="397"/>
                  </a:lnTo>
                  <a:lnTo>
                    <a:pt x="1169" y="397"/>
                  </a:lnTo>
                  <a:lnTo>
                    <a:pt x="1170" y="398"/>
                  </a:lnTo>
                  <a:lnTo>
                    <a:pt x="1170" y="399"/>
                  </a:lnTo>
                  <a:lnTo>
                    <a:pt x="1171" y="399"/>
                  </a:lnTo>
                  <a:lnTo>
                    <a:pt x="1172" y="399"/>
                  </a:lnTo>
                  <a:lnTo>
                    <a:pt x="1174" y="399"/>
                  </a:lnTo>
                  <a:lnTo>
                    <a:pt x="1175" y="400"/>
                  </a:lnTo>
                  <a:lnTo>
                    <a:pt x="1175" y="401"/>
                  </a:lnTo>
                  <a:lnTo>
                    <a:pt x="1175" y="402"/>
                  </a:lnTo>
                  <a:lnTo>
                    <a:pt x="1176" y="403"/>
                  </a:lnTo>
                  <a:lnTo>
                    <a:pt x="1175" y="404"/>
                  </a:lnTo>
                  <a:lnTo>
                    <a:pt x="1176" y="404"/>
                  </a:lnTo>
                  <a:lnTo>
                    <a:pt x="1177" y="404"/>
                  </a:lnTo>
                  <a:lnTo>
                    <a:pt x="1179" y="403"/>
                  </a:lnTo>
                  <a:lnTo>
                    <a:pt x="1180" y="403"/>
                  </a:lnTo>
                  <a:lnTo>
                    <a:pt x="1180" y="404"/>
                  </a:lnTo>
                  <a:lnTo>
                    <a:pt x="1181" y="405"/>
                  </a:lnTo>
                  <a:lnTo>
                    <a:pt x="1184" y="404"/>
                  </a:lnTo>
                  <a:lnTo>
                    <a:pt x="1186" y="404"/>
                  </a:lnTo>
                  <a:lnTo>
                    <a:pt x="1186" y="405"/>
                  </a:lnTo>
                  <a:lnTo>
                    <a:pt x="1186" y="406"/>
                  </a:lnTo>
                  <a:lnTo>
                    <a:pt x="1186" y="407"/>
                  </a:lnTo>
                  <a:lnTo>
                    <a:pt x="1186" y="408"/>
                  </a:lnTo>
                  <a:lnTo>
                    <a:pt x="1187" y="408"/>
                  </a:lnTo>
                  <a:lnTo>
                    <a:pt x="1187" y="409"/>
                  </a:lnTo>
                  <a:lnTo>
                    <a:pt x="1188" y="409"/>
                  </a:lnTo>
                  <a:lnTo>
                    <a:pt x="1189" y="409"/>
                  </a:lnTo>
                  <a:lnTo>
                    <a:pt x="1189" y="410"/>
                  </a:lnTo>
                  <a:lnTo>
                    <a:pt x="1189" y="411"/>
                  </a:lnTo>
                  <a:lnTo>
                    <a:pt x="1190" y="411"/>
                  </a:lnTo>
                  <a:lnTo>
                    <a:pt x="1191" y="410"/>
                  </a:lnTo>
                  <a:lnTo>
                    <a:pt x="1191" y="412"/>
                  </a:lnTo>
                  <a:lnTo>
                    <a:pt x="1194" y="413"/>
                  </a:lnTo>
                  <a:lnTo>
                    <a:pt x="1194" y="414"/>
                  </a:lnTo>
                  <a:lnTo>
                    <a:pt x="1195" y="415"/>
                  </a:lnTo>
                  <a:lnTo>
                    <a:pt x="1196" y="413"/>
                  </a:lnTo>
                  <a:lnTo>
                    <a:pt x="1196" y="414"/>
                  </a:lnTo>
                  <a:lnTo>
                    <a:pt x="1197" y="414"/>
                  </a:lnTo>
                  <a:lnTo>
                    <a:pt x="1199" y="413"/>
                  </a:lnTo>
                  <a:lnTo>
                    <a:pt x="1200" y="412"/>
                  </a:lnTo>
                  <a:lnTo>
                    <a:pt x="1201" y="412"/>
                  </a:lnTo>
                  <a:lnTo>
                    <a:pt x="1202" y="413"/>
                  </a:lnTo>
                  <a:lnTo>
                    <a:pt x="1202" y="414"/>
                  </a:lnTo>
                  <a:lnTo>
                    <a:pt x="1203" y="414"/>
                  </a:lnTo>
                  <a:lnTo>
                    <a:pt x="1203" y="413"/>
                  </a:lnTo>
                  <a:lnTo>
                    <a:pt x="1204" y="413"/>
                  </a:lnTo>
                  <a:lnTo>
                    <a:pt x="1206" y="414"/>
                  </a:lnTo>
                  <a:lnTo>
                    <a:pt x="1206" y="415"/>
                  </a:lnTo>
                  <a:lnTo>
                    <a:pt x="1206" y="416"/>
                  </a:lnTo>
                  <a:lnTo>
                    <a:pt x="1207" y="417"/>
                  </a:lnTo>
                  <a:lnTo>
                    <a:pt x="1208" y="417"/>
                  </a:lnTo>
                  <a:lnTo>
                    <a:pt x="1209" y="418"/>
                  </a:lnTo>
                  <a:lnTo>
                    <a:pt x="1210" y="418"/>
                  </a:lnTo>
                  <a:lnTo>
                    <a:pt x="1211" y="418"/>
                  </a:lnTo>
                  <a:lnTo>
                    <a:pt x="1213" y="418"/>
                  </a:lnTo>
                  <a:lnTo>
                    <a:pt x="1214" y="418"/>
                  </a:lnTo>
                  <a:lnTo>
                    <a:pt x="1214" y="420"/>
                  </a:lnTo>
                  <a:lnTo>
                    <a:pt x="1215" y="420"/>
                  </a:lnTo>
                  <a:lnTo>
                    <a:pt x="1216" y="421"/>
                  </a:lnTo>
                  <a:lnTo>
                    <a:pt x="1218" y="421"/>
                  </a:lnTo>
                  <a:lnTo>
                    <a:pt x="1218" y="422"/>
                  </a:lnTo>
                  <a:lnTo>
                    <a:pt x="1219" y="422"/>
                  </a:lnTo>
                  <a:lnTo>
                    <a:pt x="1220" y="422"/>
                  </a:lnTo>
                  <a:lnTo>
                    <a:pt x="1221" y="422"/>
                  </a:lnTo>
                  <a:lnTo>
                    <a:pt x="1223" y="423"/>
                  </a:lnTo>
                  <a:lnTo>
                    <a:pt x="1223" y="424"/>
                  </a:lnTo>
                  <a:lnTo>
                    <a:pt x="1224" y="424"/>
                  </a:lnTo>
                  <a:lnTo>
                    <a:pt x="1224" y="425"/>
                  </a:lnTo>
                  <a:lnTo>
                    <a:pt x="1225" y="425"/>
                  </a:lnTo>
                  <a:lnTo>
                    <a:pt x="1225" y="426"/>
                  </a:lnTo>
                  <a:lnTo>
                    <a:pt x="1226" y="426"/>
                  </a:lnTo>
                  <a:lnTo>
                    <a:pt x="1226" y="427"/>
                  </a:lnTo>
                  <a:lnTo>
                    <a:pt x="1227" y="427"/>
                  </a:lnTo>
                  <a:lnTo>
                    <a:pt x="1228" y="427"/>
                  </a:lnTo>
                  <a:lnTo>
                    <a:pt x="1228" y="428"/>
                  </a:lnTo>
                  <a:lnTo>
                    <a:pt x="1229" y="428"/>
                  </a:lnTo>
                  <a:lnTo>
                    <a:pt x="1229" y="429"/>
                  </a:lnTo>
                  <a:lnTo>
                    <a:pt x="1230" y="430"/>
                  </a:lnTo>
                  <a:lnTo>
                    <a:pt x="1230" y="432"/>
                  </a:lnTo>
                  <a:lnTo>
                    <a:pt x="1230" y="433"/>
                  </a:lnTo>
                  <a:lnTo>
                    <a:pt x="1231" y="433"/>
                  </a:lnTo>
                  <a:lnTo>
                    <a:pt x="1232" y="433"/>
                  </a:lnTo>
                  <a:lnTo>
                    <a:pt x="1232" y="434"/>
                  </a:lnTo>
                  <a:lnTo>
                    <a:pt x="1232" y="435"/>
                  </a:lnTo>
                  <a:lnTo>
                    <a:pt x="1233" y="435"/>
                  </a:lnTo>
                  <a:lnTo>
                    <a:pt x="1233" y="436"/>
                  </a:lnTo>
                  <a:lnTo>
                    <a:pt x="1234" y="437"/>
                  </a:lnTo>
                  <a:lnTo>
                    <a:pt x="1234" y="438"/>
                  </a:lnTo>
                  <a:lnTo>
                    <a:pt x="1233" y="438"/>
                  </a:lnTo>
                  <a:lnTo>
                    <a:pt x="1232" y="439"/>
                  </a:lnTo>
                  <a:lnTo>
                    <a:pt x="1231" y="439"/>
                  </a:lnTo>
                  <a:lnTo>
                    <a:pt x="1231" y="440"/>
                  </a:lnTo>
                  <a:lnTo>
                    <a:pt x="1232" y="440"/>
                  </a:lnTo>
                  <a:lnTo>
                    <a:pt x="1233" y="440"/>
                  </a:lnTo>
                  <a:lnTo>
                    <a:pt x="1234" y="440"/>
                  </a:lnTo>
                  <a:lnTo>
                    <a:pt x="1235" y="440"/>
                  </a:lnTo>
                  <a:lnTo>
                    <a:pt x="1236" y="440"/>
                  </a:lnTo>
                  <a:lnTo>
                    <a:pt x="1237" y="441"/>
                  </a:lnTo>
                  <a:lnTo>
                    <a:pt x="1236" y="442"/>
                  </a:lnTo>
                  <a:lnTo>
                    <a:pt x="1237" y="442"/>
                  </a:lnTo>
                  <a:lnTo>
                    <a:pt x="1238" y="443"/>
                  </a:lnTo>
                  <a:lnTo>
                    <a:pt x="1239" y="442"/>
                  </a:lnTo>
                  <a:lnTo>
                    <a:pt x="1240" y="442"/>
                  </a:lnTo>
                  <a:lnTo>
                    <a:pt x="1240" y="443"/>
                  </a:lnTo>
                  <a:lnTo>
                    <a:pt x="1239" y="444"/>
                  </a:lnTo>
                  <a:lnTo>
                    <a:pt x="1239" y="446"/>
                  </a:lnTo>
                  <a:lnTo>
                    <a:pt x="1240" y="446"/>
                  </a:lnTo>
                  <a:lnTo>
                    <a:pt x="1242" y="447"/>
                  </a:lnTo>
                  <a:lnTo>
                    <a:pt x="1245" y="448"/>
                  </a:lnTo>
                  <a:lnTo>
                    <a:pt x="1245" y="449"/>
                  </a:lnTo>
                  <a:lnTo>
                    <a:pt x="1246" y="450"/>
                  </a:lnTo>
                  <a:lnTo>
                    <a:pt x="1247" y="450"/>
                  </a:lnTo>
                  <a:lnTo>
                    <a:pt x="1247" y="451"/>
                  </a:lnTo>
                  <a:lnTo>
                    <a:pt x="1248" y="452"/>
                  </a:lnTo>
                  <a:lnTo>
                    <a:pt x="1248" y="453"/>
                  </a:ln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62E2FC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305" name="Freeform 122"/>
            <p:cNvSpPr>
              <a:spLocks/>
            </p:cNvSpPr>
            <p:nvPr/>
          </p:nvSpPr>
          <p:spPr bwMode="auto">
            <a:xfrm>
              <a:off x="1735" y="626"/>
              <a:ext cx="2063" cy="1963"/>
            </a:xfrm>
            <a:custGeom>
              <a:avLst/>
              <a:gdLst>
                <a:gd name="T0" fmla="*/ 600 w 2063"/>
                <a:gd name="T1" fmla="*/ 112 h 1963"/>
                <a:gd name="T2" fmla="*/ 713 w 2063"/>
                <a:gd name="T3" fmla="*/ 148 h 1963"/>
                <a:gd name="T4" fmla="*/ 765 w 2063"/>
                <a:gd name="T5" fmla="*/ 274 h 1963"/>
                <a:gd name="T6" fmla="*/ 882 w 2063"/>
                <a:gd name="T7" fmla="*/ 370 h 1963"/>
                <a:gd name="T8" fmla="*/ 2006 w 2063"/>
                <a:gd name="T9" fmla="*/ 613 h 1963"/>
                <a:gd name="T10" fmla="*/ 1975 w 2063"/>
                <a:gd name="T11" fmla="*/ 738 h 1963"/>
                <a:gd name="T12" fmla="*/ 1966 w 2063"/>
                <a:gd name="T13" fmla="*/ 881 h 1963"/>
                <a:gd name="T14" fmla="*/ 1961 w 2063"/>
                <a:gd name="T15" fmla="*/ 987 h 1963"/>
                <a:gd name="T16" fmla="*/ 1976 w 2063"/>
                <a:gd name="T17" fmla="*/ 1066 h 1963"/>
                <a:gd name="T18" fmla="*/ 1920 w 2063"/>
                <a:gd name="T19" fmla="*/ 1198 h 1963"/>
                <a:gd name="T20" fmla="*/ 1897 w 2063"/>
                <a:gd name="T21" fmla="*/ 1341 h 1963"/>
                <a:gd name="T22" fmla="*/ 1811 w 2063"/>
                <a:gd name="T23" fmla="*/ 1424 h 1963"/>
                <a:gd name="T24" fmla="*/ 1740 w 2063"/>
                <a:gd name="T25" fmla="*/ 1551 h 1963"/>
                <a:gd name="T26" fmla="*/ 1630 w 2063"/>
                <a:gd name="T27" fmla="*/ 1615 h 1963"/>
                <a:gd name="T28" fmla="*/ 1586 w 2063"/>
                <a:gd name="T29" fmla="*/ 1669 h 1963"/>
                <a:gd name="T30" fmla="*/ 1573 w 2063"/>
                <a:gd name="T31" fmla="*/ 1711 h 1963"/>
                <a:gd name="T32" fmla="*/ 1534 w 2063"/>
                <a:gd name="T33" fmla="*/ 1745 h 1963"/>
                <a:gd name="T34" fmla="*/ 1511 w 2063"/>
                <a:gd name="T35" fmla="*/ 1778 h 1963"/>
                <a:gd name="T36" fmla="*/ 1492 w 2063"/>
                <a:gd name="T37" fmla="*/ 1806 h 1963"/>
                <a:gd name="T38" fmla="*/ 1482 w 2063"/>
                <a:gd name="T39" fmla="*/ 1844 h 1963"/>
                <a:gd name="T40" fmla="*/ 1476 w 2063"/>
                <a:gd name="T41" fmla="*/ 1866 h 1963"/>
                <a:gd name="T42" fmla="*/ 1474 w 2063"/>
                <a:gd name="T43" fmla="*/ 1899 h 1963"/>
                <a:gd name="T44" fmla="*/ 1491 w 2063"/>
                <a:gd name="T45" fmla="*/ 1927 h 1963"/>
                <a:gd name="T46" fmla="*/ 1441 w 2063"/>
                <a:gd name="T47" fmla="*/ 1951 h 1963"/>
                <a:gd name="T48" fmla="*/ 1405 w 2063"/>
                <a:gd name="T49" fmla="*/ 1948 h 1963"/>
                <a:gd name="T50" fmla="*/ 1367 w 2063"/>
                <a:gd name="T51" fmla="*/ 1939 h 1963"/>
                <a:gd name="T52" fmla="*/ 1360 w 2063"/>
                <a:gd name="T53" fmla="*/ 1910 h 1963"/>
                <a:gd name="T54" fmla="*/ 1373 w 2063"/>
                <a:gd name="T55" fmla="*/ 1834 h 1963"/>
                <a:gd name="T56" fmla="*/ 1323 w 2063"/>
                <a:gd name="T57" fmla="*/ 1880 h 1963"/>
                <a:gd name="T58" fmla="*/ 1276 w 2063"/>
                <a:gd name="T59" fmla="*/ 1882 h 1963"/>
                <a:gd name="T60" fmla="*/ 1244 w 2063"/>
                <a:gd name="T61" fmla="*/ 1852 h 1963"/>
                <a:gd name="T62" fmla="*/ 1186 w 2063"/>
                <a:gd name="T63" fmla="*/ 1875 h 1963"/>
                <a:gd name="T64" fmla="*/ 1146 w 2063"/>
                <a:gd name="T65" fmla="*/ 1881 h 1963"/>
                <a:gd name="T66" fmla="*/ 1113 w 2063"/>
                <a:gd name="T67" fmla="*/ 1860 h 1963"/>
                <a:gd name="T68" fmla="*/ 1071 w 2063"/>
                <a:gd name="T69" fmla="*/ 1840 h 1963"/>
                <a:gd name="T70" fmla="*/ 1030 w 2063"/>
                <a:gd name="T71" fmla="*/ 1816 h 1963"/>
                <a:gd name="T72" fmla="*/ 994 w 2063"/>
                <a:gd name="T73" fmla="*/ 1794 h 1963"/>
                <a:gd name="T74" fmla="*/ 945 w 2063"/>
                <a:gd name="T75" fmla="*/ 1803 h 1963"/>
                <a:gd name="T76" fmla="*/ 894 w 2063"/>
                <a:gd name="T77" fmla="*/ 1814 h 1963"/>
                <a:gd name="T78" fmla="*/ 850 w 2063"/>
                <a:gd name="T79" fmla="*/ 1835 h 1963"/>
                <a:gd name="T80" fmla="*/ 802 w 2063"/>
                <a:gd name="T81" fmla="*/ 1893 h 1963"/>
                <a:gd name="T82" fmla="*/ 738 w 2063"/>
                <a:gd name="T83" fmla="*/ 1915 h 1963"/>
                <a:gd name="T84" fmla="*/ 697 w 2063"/>
                <a:gd name="T85" fmla="*/ 1860 h 1963"/>
                <a:gd name="T86" fmla="*/ 600 w 2063"/>
                <a:gd name="T87" fmla="*/ 1812 h 1963"/>
                <a:gd name="T88" fmla="*/ 568 w 2063"/>
                <a:gd name="T89" fmla="*/ 1745 h 1963"/>
                <a:gd name="T90" fmla="*/ 579 w 2063"/>
                <a:gd name="T91" fmla="*/ 1618 h 1963"/>
                <a:gd name="T92" fmla="*/ 225 w 2063"/>
                <a:gd name="T93" fmla="*/ 1278 h 1963"/>
                <a:gd name="T94" fmla="*/ 212 w 2063"/>
                <a:gd name="T95" fmla="*/ 1228 h 1963"/>
                <a:gd name="T96" fmla="*/ 213 w 2063"/>
                <a:gd name="T97" fmla="*/ 1185 h 1963"/>
                <a:gd name="T98" fmla="*/ 176 w 2063"/>
                <a:gd name="T99" fmla="*/ 1154 h 1963"/>
                <a:gd name="T100" fmla="*/ 197 w 2063"/>
                <a:gd name="T101" fmla="*/ 1123 h 1963"/>
                <a:gd name="T102" fmla="*/ 232 w 2063"/>
                <a:gd name="T103" fmla="*/ 1078 h 1963"/>
                <a:gd name="T104" fmla="*/ 258 w 2063"/>
                <a:gd name="T105" fmla="*/ 1028 h 1963"/>
                <a:gd name="T106" fmla="*/ 325 w 2063"/>
                <a:gd name="T107" fmla="*/ 918 h 1963"/>
                <a:gd name="T108" fmla="*/ 299 w 2063"/>
                <a:gd name="T109" fmla="*/ 827 h 1963"/>
                <a:gd name="T110" fmla="*/ 277 w 2063"/>
                <a:gd name="T111" fmla="*/ 802 h 1963"/>
                <a:gd name="T112" fmla="*/ 286 w 2063"/>
                <a:gd name="T113" fmla="*/ 758 h 1963"/>
                <a:gd name="T114" fmla="*/ 300 w 2063"/>
                <a:gd name="T115" fmla="*/ 682 h 1963"/>
                <a:gd name="T116" fmla="*/ 223 w 2063"/>
                <a:gd name="T117" fmla="*/ 672 h 1963"/>
                <a:gd name="T118" fmla="*/ 28 w 2063"/>
                <a:gd name="T119" fmla="*/ 602 h 1963"/>
                <a:gd name="T120" fmla="*/ 12 w 2063"/>
                <a:gd name="T121" fmla="*/ 510 h 1963"/>
                <a:gd name="T122" fmla="*/ 23 w 2063"/>
                <a:gd name="T123" fmla="*/ 424 h 1963"/>
                <a:gd name="T124" fmla="*/ 2 w 2063"/>
                <a:gd name="T125" fmla="*/ 359 h 196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2063" h="1963">
                  <a:moveTo>
                    <a:pt x="9" y="262"/>
                  </a:moveTo>
                  <a:lnTo>
                    <a:pt x="24" y="262"/>
                  </a:lnTo>
                  <a:lnTo>
                    <a:pt x="220" y="261"/>
                  </a:lnTo>
                  <a:lnTo>
                    <a:pt x="296" y="261"/>
                  </a:lnTo>
                  <a:lnTo>
                    <a:pt x="387" y="262"/>
                  </a:lnTo>
                  <a:lnTo>
                    <a:pt x="455" y="262"/>
                  </a:lnTo>
                  <a:lnTo>
                    <a:pt x="569" y="263"/>
                  </a:lnTo>
                  <a:lnTo>
                    <a:pt x="579" y="262"/>
                  </a:lnTo>
                  <a:lnTo>
                    <a:pt x="581" y="260"/>
                  </a:lnTo>
                  <a:lnTo>
                    <a:pt x="583" y="260"/>
                  </a:lnTo>
                  <a:lnTo>
                    <a:pt x="584" y="261"/>
                  </a:lnTo>
                  <a:lnTo>
                    <a:pt x="588" y="259"/>
                  </a:lnTo>
                  <a:lnTo>
                    <a:pt x="589" y="258"/>
                  </a:lnTo>
                  <a:lnTo>
                    <a:pt x="590" y="257"/>
                  </a:lnTo>
                  <a:lnTo>
                    <a:pt x="592" y="255"/>
                  </a:lnTo>
                  <a:lnTo>
                    <a:pt x="593" y="253"/>
                  </a:lnTo>
                  <a:lnTo>
                    <a:pt x="594" y="252"/>
                  </a:lnTo>
                  <a:lnTo>
                    <a:pt x="595" y="251"/>
                  </a:lnTo>
                  <a:lnTo>
                    <a:pt x="596" y="250"/>
                  </a:lnTo>
                  <a:lnTo>
                    <a:pt x="599" y="249"/>
                  </a:lnTo>
                  <a:lnTo>
                    <a:pt x="600" y="248"/>
                  </a:lnTo>
                  <a:lnTo>
                    <a:pt x="600" y="247"/>
                  </a:lnTo>
                  <a:lnTo>
                    <a:pt x="599" y="246"/>
                  </a:lnTo>
                  <a:lnTo>
                    <a:pt x="596" y="245"/>
                  </a:lnTo>
                  <a:lnTo>
                    <a:pt x="593" y="245"/>
                  </a:lnTo>
                  <a:lnTo>
                    <a:pt x="591" y="245"/>
                  </a:lnTo>
                  <a:lnTo>
                    <a:pt x="590" y="245"/>
                  </a:lnTo>
                  <a:lnTo>
                    <a:pt x="589" y="246"/>
                  </a:lnTo>
                  <a:lnTo>
                    <a:pt x="586" y="247"/>
                  </a:lnTo>
                  <a:lnTo>
                    <a:pt x="585" y="248"/>
                  </a:lnTo>
                  <a:lnTo>
                    <a:pt x="582" y="247"/>
                  </a:lnTo>
                  <a:lnTo>
                    <a:pt x="581" y="246"/>
                  </a:lnTo>
                  <a:lnTo>
                    <a:pt x="580" y="245"/>
                  </a:lnTo>
                  <a:lnTo>
                    <a:pt x="580" y="243"/>
                  </a:lnTo>
                  <a:lnTo>
                    <a:pt x="581" y="242"/>
                  </a:lnTo>
                  <a:lnTo>
                    <a:pt x="582" y="240"/>
                  </a:lnTo>
                  <a:lnTo>
                    <a:pt x="585" y="234"/>
                  </a:lnTo>
                  <a:lnTo>
                    <a:pt x="586" y="232"/>
                  </a:lnTo>
                  <a:lnTo>
                    <a:pt x="587" y="229"/>
                  </a:lnTo>
                  <a:lnTo>
                    <a:pt x="587" y="228"/>
                  </a:lnTo>
                  <a:lnTo>
                    <a:pt x="589" y="227"/>
                  </a:lnTo>
                  <a:lnTo>
                    <a:pt x="589" y="225"/>
                  </a:lnTo>
                  <a:lnTo>
                    <a:pt x="588" y="224"/>
                  </a:lnTo>
                  <a:lnTo>
                    <a:pt x="587" y="222"/>
                  </a:lnTo>
                  <a:lnTo>
                    <a:pt x="586" y="222"/>
                  </a:lnTo>
                  <a:lnTo>
                    <a:pt x="585" y="221"/>
                  </a:lnTo>
                  <a:lnTo>
                    <a:pt x="585" y="220"/>
                  </a:lnTo>
                  <a:lnTo>
                    <a:pt x="585" y="218"/>
                  </a:lnTo>
                  <a:lnTo>
                    <a:pt x="586" y="217"/>
                  </a:lnTo>
                  <a:lnTo>
                    <a:pt x="586" y="215"/>
                  </a:lnTo>
                  <a:lnTo>
                    <a:pt x="586" y="214"/>
                  </a:lnTo>
                  <a:lnTo>
                    <a:pt x="585" y="212"/>
                  </a:lnTo>
                  <a:lnTo>
                    <a:pt x="585" y="211"/>
                  </a:lnTo>
                  <a:lnTo>
                    <a:pt x="584" y="210"/>
                  </a:lnTo>
                  <a:lnTo>
                    <a:pt x="584" y="208"/>
                  </a:lnTo>
                  <a:lnTo>
                    <a:pt x="584" y="207"/>
                  </a:lnTo>
                  <a:lnTo>
                    <a:pt x="586" y="202"/>
                  </a:lnTo>
                  <a:lnTo>
                    <a:pt x="587" y="202"/>
                  </a:lnTo>
                  <a:lnTo>
                    <a:pt x="588" y="199"/>
                  </a:lnTo>
                  <a:lnTo>
                    <a:pt x="589" y="197"/>
                  </a:lnTo>
                  <a:lnTo>
                    <a:pt x="590" y="197"/>
                  </a:lnTo>
                  <a:lnTo>
                    <a:pt x="592" y="195"/>
                  </a:lnTo>
                  <a:lnTo>
                    <a:pt x="593" y="193"/>
                  </a:lnTo>
                  <a:lnTo>
                    <a:pt x="594" y="191"/>
                  </a:lnTo>
                  <a:lnTo>
                    <a:pt x="596" y="189"/>
                  </a:lnTo>
                  <a:lnTo>
                    <a:pt x="596" y="187"/>
                  </a:lnTo>
                  <a:lnTo>
                    <a:pt x="596" y="186"/>
                  </a:lnTo>
                  <a:lnTo>
                    <a:pt x="597" y="185"/>
                  </a:lnTo>
                  <a:lnTo>
                    <a:pt x="596" y="182"/>
                  </a:lnTo>
                  <a:lnTo>
                    <a:pt x="597" y="180"/>
                  </a:lnTo>
                  <a:lnTo>
                    <a:pt x="598" y="179"/>
                  </a:lnTo>
                  <a:lnTo>
                    <a:pt x="599" y="179"/>
                  </a:lnTo>
                  <a:lnTo>
                    <a:pt x="601" y="178"/>
                  </a:lnTo>
                  <a:lnTo>
                    <a:pt x="602" y="178"/>
                  </a:lnTo>
                  <a:lnTo>
                    <a:pt x="603" y="176"/>
                  </a:lnTo>
                  <a:lnTo>
                    <a:pt x="603" y="175"/>
                  </a:lnTo>
                  <a:lnTo>
                    <a:pt x="603" y="173"/>
                  </a:lnTo>
                  <a:lnTo>
                    <a:pt x="602" y="172"/>
                  </a:lnTo>
                  <a:lnTo>
                    <a:pt x="601" y="171"/>
                  </a:lnTo>
                  <a:lnTo>
                    <a:pt x="601" y="169"/>
                  </a:lnTo>
                  <a:lnTo>
                    <a:pt x="601" y="168"/>
                  </a:lnTo>
                  <a:lnTo>
                    <a:pt x="602" y="167"/>
                  </a:lnTo>
                  <a:lnTo>
                    <a:pt x="602" y="164"/>
                  </a:lnTo>
                  <a:lnTo>
                    <a:pt x="602" y="163"/>
                  </a:lnTo>
                  <a:lnTo>
                    <a:pt x="602" y="160"/>
                  </a:lnTo>
                  <a:lnTo>
                    <a:pt x="602" y="158"/>
                  </a:lnTo>
                  <a:lnTo>
                    <a:pt x="603" y="157"/>
                  </a:lnTo>
                  <a:lnTo>
                    <a:pt x="603" y="155"/>
                  </a:lnTo>
                  <a:lnTo>
                    <a:pt x="603" y="153"/>
                  </a:lnTo>
                  <a:lnTo>
                    <a:pt x="602" y="151"/>
                  </a:lnTo>
                  <a:lnTo>
                    <a:pt x="602" y="150"/>
                  </a:lnTo>
                  <a:lnTo>
                    <a:pt x="602" y="148"/>
                  </a:lnTo>
                  <a:lnTo>
                    <a:pt x="603" y="146"/>
                  </a:lnTo>
                  <a:lnTo>
                    <a:pt x="604" y="145"/>
                  </a:lnTo>
                  <a:lnTo>
                    <a:pt x="607" y="143"/>
                  </a:lnTo>
                  <a:lnTo>
                    <a:pt x="608" y="142"/>
                  </a:lnTo>
                  <a:lnTo>
                    <a:pt x="608" y="141"/>
                  </a:lnTo>
                  <a:lnTo>
                    <a:pt x="608" y="140"/>
                  </a:lnTo>
                  <a:lnTo>
                    <a:pt x="607" y="138"/>
                  </a:lnTo>
                  <a:lnTo>
                    <a:pt x="607" y="137"/>
                  </a:lnTo>
                  <a:lnTo>
                    <a:pt x="608" y="135"/>
                  </a:lnTo>
                  <a:lnTo>
                    <a:pt x="608" y="134"/>
                  </a:lnTo>
                  <a:lnTo>
                    <a:pt x="608" y="132"/>
                  </a:lnTo>
                  <a:lnTo>
                    <a:pt x="602" y="122"/>
                  </a:lnTo>
                  <a:lnTo>
                    <a:pt x="601" y="120"/>
                  </a:lnTo>
                  <a:lnTo>
                    <a:pt x="602" y="116"/>
                  </a:lnTo>
                  <a:lnTo>
                    <a:pt x="601" y="113"/>
                  </a:lnTo>
                  <a:lnTo>
                    <a:pt x="600" y="112"/>
                  </a:lnTo>
                  <a:lnTo>
                    <a:pt x="597" y="109"/>
                  </a:lnTo>
                  <a:lnTo>
                    <a:pt x="596" y="108"/>
                  </a:lnTo>
                  <a:lnTo>
                    <a:pt x="594" y="103"/>
                  </a:lnTo>
                  <a:lnTo>
                    <a:pt x="593" y="101"/>
                  </a:lnTo>
                  <a:lnTo>
                    <a:pt x="592" y="99"/>
                  </a:lnTo>
                  <a:lnTo>
                    <a:pt x="593" y="95"/>
                  </a:lnTo>
                  <a:lnTo>
                    <a:pt x="592" y="93"/>
                  </a:lnTo>
                  <a:lnTo>
                    <a:pt x="591" y="91"/>
                  </a:lnTo>
                  <a:lnTo>
                    <a:pt x="591" y="89"/>
                  </a:lnTo>
                  <a:lnTo>
                    <a:pt x="591" y="88"/>
                  </a:lnTo>
                  <a:lnTo>
                    <a:pt x="592" y="86"/>
                  </a:lnTo>
                  <a:lnTo>
                    <a:pt x="593" y="85"/>
                  </a:lnTo>
                  <a:lnTo>
                    <a:pt x="594" y="85"/>
                  </a:lnTo>
                  <a:lnTo>
                    <a:pt x="599" y="83"/>
                  </a:lnTo>
                  <a:lnTo>
                    <a:pt x="600" y="82"/>
                  </a:lnTo>
                  <a:lnTo>
                    <a:pt x="604" y="79"/>
                  </a:lnTo>
                  <a:lnTo>
                    <a:pt x="606" y="78"/>
                  </a:lnTo>
                  <a:lnTo>
                    <a:pt x="607" y="76"/>
                  </a:lnTo>
                  <a:lnTo>
                    <a:pt x="608" y="75"/>
                  </a:lnTo>
                  <a:lnTo>
                    <a:pt x="609" y="72"/>
                  </a:lnTo>
                  <a:lnTo>
                    <a:pt x="609" y="71"/>
                  </a:lnTo>
                  <a:lnTo>
                    <a:pt x="609" y="66"/>
                  </a:lnTo>
                  <a:lnTo>
                    <a:pt x="610" y="65"/>
                  </a:lnTo>
                  <a:lnTo>
                    <a:pt x="611" y="63"/>
                  </a:lnTo>
                  <a:lnTo>
                    <a:pt x="615" y="59"/>
                  </a:lnTo>
                  <a:lnTo>
                    <a:pt x="617" y="55"/>
                  </a:lnTo>
                  <a:lnTo>
                    <a:pt x="622" y="51"/>
                  </a:lnTo>
                  <a:lnTo>
                    <a:pt x="623" y="50"/>
                  </a:lnTo>
                  <a:lnTo>
                    <a:pt x="624" y="49"/>
                  </a:lnTo>
                  <a:lnTo>
                    <a:pt x="624" y="48"/>
                  </a:lnTo>
                  <a:lnTo>
                    <a:pt x="624" y="45"/>
                  </a:lnTo>
                  <a:lnTo>
                    <a:pt x="624" y="43"/>
                  </a:lnTo>
                  <a:lnTo>
                    <a:pt x="622" y="38"/>
                  </a:lnTo>
                  <a:lnTo>
                    <a:pt x="621" y="36"/>
                  </a:lnTo>
                  <a:lnTo>
                    <a:pt x="621" y="35"/>
                  </a:lnTo>
                  <a:lnTo>
                    <a:pt x="621" y="32"/>
                  </a:lnTo>
                  <a:lnTo>
                    <a:pt x="622" y="26"/>
                  </a:lnTo>
                  <a:lnTo>
                    <a:pt x="622" y="25"/>
                  </a:lnTo>
                  <a:lnTo>
                    <a:pt x="622" y="21"/>
                  </a:lnTo>
                  <a:lnTo>
                    <a:pt x="622" y="20"/>
                  </a:lnTo>
                  <a:lnTo>
                    <a:pt x="625" y="16"/>
                  </a:lnTo>
                  <a:lnTo>
                    <a:pt x="630" y="9"/>
                  </a:lnTo>
                  <a:lnTo>
                    <a:pt x="632" y="6"/>
                  </a:lnTo>
                  <a:lnTo>
                    <a:pt x="634" y="4"/>
                  </a:lnTo>
                  <a:lnTo>
                    <a:pt x="636" y="3"/>
                  </a:lnTo>
                  <a:lnTo>
                    <a:pt x="636" y="2"/>
                  </a:lnTo>
                  <a:lnTo>
                    <a:pt x="636" y="0"/>
                  </a:lnTo>
                  <a:lnTo>
                    <a:pt x="638" y="1"/>
                  </a:lnTo>
                  <a:lnTo>
                    <a:pt x="640" y="1"/>
                  </a:lnTo>
                  <a:lnTo>
                    <a:pt x="645" y="5"/>
                  </a:lnTo>
                  <a:lnTo>
                    <a:pt x="648" y="7"/>
                  </a:lnTo>
                  <a:lnTo>
                    <a:pt x="650" y="9"/>
                  </a:lnTo>
                  <a:lnTo>
                    <a:pt x="652" y="14"/>
                  </a:lnTo>
                  <a:lnTo>
                    <a:pt x="654" y="18"/>
                  </a:lnTo>
                  <a:lnTo>
                    <a:pt x="655" y="19"/>
                  </a:lnTo>
                  <a:lnTo>
                    <a:pt x="658" y="23"/>
                  </a:lnTo>
                  <a:lnTo>
                    <a:pt x="661" y="26"/>
                  </a:lnTo>
                  <a:lnTo>
                    <a:pt x="662" y="28"/>
                  </a:lnTo>
                  <a:lnTo>
                    <a:pt x="663" y="29"/>
                  </a:lnTo>
                  <a:lnTo>
                    <a:pt x="664" y="31"/>
                  </a:lnTo>
                  <a:lnTo>
                    <a:pt x="666" y="33"/>
                  </a:lnTo>
                  <a:lnTo>
                    <a:pt x="666" y="35"/>
                  </a:lnTo>
                  <a:lnTo>
                    <a:pt x="668" y="38"/>
                  </a:lnTo>
                  <a:lnTo>
                    <a:pt x="670" y="42"/>
                  </a:lnTo>
                  <a:lnTo>
                    <a:pt x="671" y="46"/>
                  </a:lnTo>
                  <a:lnTo>
                    <a:pt x="671" y="49"/>
                  </a:lnTo>
                  <a:lnTo>
                    <a:pt x="671" y="54"/>
                  </a:lnTo>
                  <a:lnTo>
                    <a:pt x="672" y="56"/>
                  </a:lnTo>
                  <a:lnTo>
                    <a:pt x="673" y="56"/>
                  </a:lnTo>
                  <a:lnTo>
                    <a:pt x="675" y="56"/>
                  </a:lnTo>
                  <a:lnTo>
                    <a:pt x="676" y="56"/>
                  </a:lnTo>
                  <a:lnTo>
                    <a:pt x="678" y="57"/>
                  </a:lnTo>
                  <a:lnTo>
                    <a:pt x="679" y="58"/>
                  </a:lnTo>
                  <a:lnTo>
                    <a:pt x="679" y="59"/>
                  </a:lnTo>
                  <a:lnTo>
                    <a:pt x="680" y="60"/>
                  </a:lnTo>
                  <a:lnTo>
                    <a:pt x="681" y="66"/>
                  </a:lnTo>
                  <a:lnTo>
                    <a:pt x="681" y="69"/>
                  </a:lnTo>
                  <a:lnTo>
                    <a:pt x="682" y="73"/>
                  </a:lnTo>
                  <a:lnTo>
                    <a:pt x="683" y="79"/>
                  </a:lnTo>
                  <a:lnTo>
                    <a:pt x="683" y="80"/>
                  </a:lnTo>
                  <a:lnTo>
                    <a:pt x="684" y="83"/>
                  </a:lnTo>
                  <a:lnTo>
                    <a:pt x="685" y="85"/>
                  </a:lnTo>
                  <a:lnTo>
                    <a:pt x="687" y="88"/>
                  </a:lnTo>
                  <a:lnTo>
                    <a:pt x="689" y="93"/>
                  </a:lnTo>
                  <a:lnTo>
                    <a:pt x="691" y="97"/>
                  </a:lnTo>
                  <a:lnTo>
                    <a:pt x="691" y="100"/>
                  </a:lnTo>
                  <a:lnTo>
                    <a:pt x="691" y="102"/>
                  </a:lnTo>
                  <a:lnTo>
                    <a:pt x="691" y="106"/>
                  </a:lnTo>
                  <a:lnTo>
                    <a:pt x="691" y="110"/>
                  </a:lnTo>
                  <a:lnTo>
                    <a:pt x="691" y="112"/>
                  </a:lnTo>
                  <a:lnTo>
                    <a:pt x="692" y="113"/>
                  </a:lnTo>
                  <a:lnTo>
                    <a:pt x="692" y="114"/>
                  </a:lnTo>
                  <a:lnTo>
                    <a:pt x="694" y="116"/>
                  </a:lnTo>
                  <a:lnTo>
                    <a:pt x="696" y="119"/>
                  </a:lnTo>
                  <a:lnTo>
                    <a:pt x="697" y="120"/>
                  </a:lnTo>
                  <a:lnTo>
                    <a:pt x="698" y="124"/>
                  </a:lnTo>
                  <a:lnTo>
                    <a:pt x="701" y="128"/>
                  </a:lnTo>
                  <a:lnTo>
                    <a:pt x="706" y="132"/>
                  </a:lnTo>
                  <a:lnTo>
                    <a:pt x="709" y="135"/>
                  </a:lnTo>
                  <a:lnTo>
                    <a:pt x="710" y="136"/>
                  </a:lnTo>
                  <a:lnTo>
                    <a:pt x="710" y="137"/>
                  </a:lnTo>
                  <a:lnTo>
                    <a:pt x="710" y="140"/>
                  </a:lnTo>
                  <a:lnTo>
                    <a:pt x="711" y="143"/>
                  </a:lnTo>
                  <a:lnTo>
                    <a:pt x="711" y="145"/>
                  </a:lnTo>
                  <a:lnTo>
                    <a:pt x="712" y="146"/>
                  </a:lnTo>
                  <a:lnTo>
                    <a:pt x="712" y="148"/>
                  </a:lnTo>
                  <a:lnTo>
                    <a:pt x="713" y="148"/>
                  </a:lnTo>
                  <a:lnTo>
                    <a:pt x="714" y="149"/>
                  </a:lnTo>
                  <a:lnTo>
                    <a:pt x="716" y="150"/>
                  </a:lnTo>
                  <a:lnTo>
                    <a:pt x="718" y="150"/>
                  </a:lnTo>
                  <a:lnTo>
                    <a:pt x="719" y="150"/>
                  </a:lnTo>
                  <a:lnTo>
                    <a:pt x="720" y="150"/>
                  </a:lnTo>
                  <a:lnTo>
                    <a:pt x="721" y="151"/>
                  </a:lnTo>
                  <a:lnTo>
                    <a:pt x="723" y="153"/>
                  </a:lnTo>
                  <a:lnTo>
                    <a:pt x="725" y="156"/>
                  </a:lnTo>
                  <a:lnTo>
                    <a:pt x="725" y="158"/>
                  </a:lnTo>
                  <a:lnTo>
                    <a:pt x="726" y="159"/>
                  </a:lnTo>
                  <a:lnTo>
                    <a:pt x="725" y="161"/>
                  </a:lnTo>
                  <a:lnTo>
                    <a:pt x="722" y="166"/>
                  </a:lnTo>
                  <a:lnTo>
                    <a:pt x="722" y="168"/>
                  </a:lnTo>
                  <a:lnTo>
                    <a:pt x="721" y="169"/>
                  </a:lnTo>
                  <a:lnTo>
                    <a:pt x="721" y="172"/>
                  </a:lnTo>
                  <a:lnTo>
                    <a:pt x="721" y="173"/>
                  </a:lnTo>
                  <a:lnTo>
                    <a:pt x="719" y="174"/>
                  </a:lnTo>
                  <a:lnTo>
                    <a:pt x="719" y="176"/>
                  </a:lnTo>
                  <a:lnTo>
                    <a:pt x="718" y="177"/>
                  </a:lnTo>
                  <a:lnTo>
                    <a:pt x="718" y="179"/>
                  </a:lnTo>
                  <a:lnTo>
                    <a:pt x="719" y="181"/>
                  </a:lnTo>
                  <a:lnTo>
                    <a:pt x="720" y="184"/>
                  </a:lnTo>
                  <a:lnTo>
                    <a:pt x="721" y="185"/>
                  </a:lnTo>
                  <a:lnTo>
                    <a:pt x="721" y="187"/>
                  </a:lnTo>
                  <a:lnTo>
                    <a:pt x="720" y="188"/>
                  </a:lnTo>
                  <a:lnTo>
                    <a:pt x="718" y="191"/>
                  </a:lnTo>
                  <a:lnTo>
                    <a:pt x="717" y="193"/>
                  </a:lnTo>
                  <a:lnTo>
                    <a:pt x="717" y="194"/>
                  </a:lnTo>
                  <a:lnTo>
                    <a:pt x="718" y="196"/>
                  </a:lnTo>
                  <a:lnTo>
                    <a:pt x="718" y="197"/>
                  </a:lnTo>
                  <a:lnTo>
                    <a:pt x="719" y="199"/>
                  </a:lnTo>
                  <a:lnTo>
                    <a:pt x="720" y="200"/>
                  </a:lnTo>
                  <a:lnTo>
                    <a:pt x="721" y="202"/>
                  </a:lnTo>
                  <a:lnTo>
                    <a:pt x="723" y="203"/>
                  </a:lnTo>
                  <a:lnTo>
                    <a:pt x="723" y="204"/>
                  </a:lnTo>
                  <a:lnTo>
                    <a:pt x="723" y="205"/>
                  </a:lnTo>
                  <a:lnTo>
                    <a:pt x="723" y="206"/>
                  </a:lnTo>
                  <a:lnTo>
                    <a:pt x="723" y="207"/>
                  </a:lnTo>
                  <a:lnTo>
                    <a:pt x="722" y="208"/>
                  </a:lnTo>
                  <a:lnTo>
                    <a:pt x="722" y="209"/>
                  </a:lnTo>
                  <a:lnTo>
                    <a:pt x="722" y="210"/>
                  </a:lnTo>
                  <a:lnTo>
                    <a:pt x="724" y="211"/>
                  </a:lnTo>
                  <a:lnTo>
                    <a:pt x="726" y="212"/>
                  </a:lnTo>
                  <a:lnTo>
                    <a:pt x="726" y="213"/>
                  </a:lnTo>
                  <a:lnTo>
                    <a:pt x="727" y="214"/>
                  </a:lnTo>
                  <a:lnTo>
                    <a:pt x="726" y="217"/>
                  </a:lnTo>
                  <a:lnTo>
                    <a:pt x="724" y="218"/>
                  </a:lnTo>
                  <a:lnTo>
                    <a:pt x="723" y="219"/>
                  </a:lnTo>
                  <a:lnTo>
                    <a:pt x="723" y="220"/>
                  </a:lnTo>
                  <a:lnTo>
                    <a:pt x="724" y="222"/>
                  </a:lnTo>
                  <a:lnTo>
                    <a:pt x="724" y="223"/>
                  </a:lnTo>
                  <a:lnTo>
                    <a:pt x="724" y="224"/>
                  </a:lnTo>
                  <a:lnTo>
                    <a:pt x="726" y="225"/>
                  </a:lnTo>
                  <a:lnTo>
                    <a:pt x="727" y="225"/>
                  </a:lnTo>
                  <a:lnTo>
                    <a:pt x="728" y="226"/>
                  </a:lnTo>
                  <a:lnTo>
                    <a:pt x="729" y="228"/>
                  </a:lnTo>
                  <a:lnTo>
                    <a:pt x="728" y="232"/>
                  </a:lnTo>
                  <a:lnTo>
                    <a:pt x="728" y="235"/>
                  </a:lnTo>
                  <a:lnTo>
                    <a:pt x="728" y="236"/>
                  </a:lnTo>
                  <a:lnTo>
                    <a:pt x="729" y="236"/>
                  </a:lnTo>
                  <a:lnTo>
                    <a:pt x="731" y="238"/>
                  </a:lnTo>
                  <a:lnTo>
                    <a:pt x="731" y="239"/>
                  </a:lnTo>
                  <a:lnTo>
                    <a:pt x="732" y="241"/>
                  </a:lnTo>
                  <a:lnTo>
                    <a:pt x="732" y="242"/>
                  </a:lnTo>
                  <a:lnTo>
                    <a:pt x="733" y="244"/>
                  </a:lnTo>
                  <a:lnTo>
                    <a:pt x="733" y="247"/>
                  </a:lnTo>
                  <a:lnTo>
                    <a:pt x="733" y="248"/>
                  </a:lnTo>
                  <a:lnTo>
                    <a:pt x="733" y="249"/>
                  </a:lnTo>
                  <a:lnTo>
                    <a:pt x="732" y="253"/>
                  </a:lnTo>
                  <a:lnTo>
                    <a:pt x="733" y="254"/>
                  </a:lnTo>
                  <a:lnTo>
                    <a:pt x="733" y="255"/>
                  </a:lnTo>
                  <a:lnTo>
                    <a:pt x="734" y="256"/>
                  </a:lnTo>
                  <a:lnTo>
                    <a:pt x="735" y="257"/>
                  </a:lnTo>
                  <a:lnTo>
                    <a:pt x="737" y="257"/>
                  </a:lnTo>
                  <a:lnTo>
                    <a:pt x="739" y="257"/>
                  </a:lnTo>
                  <a:lnTo>
                    <a:pt x="740" y="257"/>
                  </a:lnTo>
                  <a:lnTo>
                    <a:pt x="743" y="255"/>
                  </a:lnTo>
                  <a:lnTo>
                    <a:pt x="744" y="255"/>
                  </a:lnTo>
                  <a:lnTo>
                    <a:pt x="745" y="255"/>
                  </a:lnTo>
                  <a:lnTo>
                    <a:pt x="746" y="255"/>
                  </a:lnTo>
                  <a:lnTo>
                    <a:pt x="748" y="256"/>
                  </a:lnTo>
                  <a:lnTo>
                    <a:pt x="749" y="257"/>
                  </a:lnTo>
                  <a:lnTo>
                    <a:pt x="753" y="259"/>
                  </a:lnTo>
                  <a:lnTo>
                    <a:pt x="755" y="260"/>
                  </a:lnTo>
                  <a:lnTo>
                    <a:pt x="756" y="261"/>
                  </a:lnTo>
                  <a:lnTo>
                    <a:pt x="757" y="261"/>
                  </a:lnTo>
                  <a:lnTo>
                    <a:pt x="759" y="262"/>
                  </a:lnTo>
                  <a:lnTo>
                    <a:pt x="761" y="261"/>
                  </a:lnTo>
                  <a:lnTo>
                    <a:pt x="764" y="261"/>
                  </a:lnTo>
                  <a:lnTo>
                    <a:pt x="765" y="262"/>
                  </a:lnTo>
                  <a:lnTo>
                    <a:pt x="765" y="263"/>
                  </a:lnTo>
                  <a:lnTo>
                    <a:pt x="766" y="264"/>
                  </a:lnTo>
                  <a:lnTo>
                    <a:pt x="766" y="267"/>
                  </a:lnTo>
                  <a:lnTo>
                    <a:pt x="766" y="269"/>
                  </a:lnTo>
                  <a:lnTo>
                    <a:pt x="766" y="270"/>
                  </a:lnTo>
                  <a:lnTo>
                    <a:pt x="765" y="272"/>
                  </a:lnTo>
                  <a:lnTo>
                    <a:pt x="765" y="273"/>
                  </a:lnTo>
                  <a:lnTo>
                    <a:pt x="765" y="274"/>
                  </a:lnTo>
                  <a:lnTo>
                    <a:pt x="765" y="275"/>
                  </a:lnTo>
                  <a:lnTo>
                    <a:pt x="766" y="275"/>
                  </a:lnTo>
                  <a:lnTo>
                    <a:pt x="767" y="275"/>
                  </a:lnTo>
                  <a:lnTo>
                    <a:pt x="768" y="276"/>
                  </a:lnTo>
                  <a:lnTo>
                    <a:pt x="771" y="279"/>
                  </a:lnTo>
                  <a:lnTo>
                    <a:pt x="772" y="279"/>
                  </a:lnTo>
                  <a:lnTo>
                    <a:pt x="773" y="279"/>
                  </a:lnTo>
                  <a:lnTo>
                    <a:pt x="775" y="279"/>
                  </a:lnTo>
                  <a:lnTo>
                    <a:pt x="776" y="279"/>
                  </a:lnTo>
                  <a:lnTo>
                    <a:pt x="778" y="279"/>
                  </a:lnTo>
                  <a:lnTo>
                    <a:pt x="783" y="280"/>
                  </a:lnTo>
                  <a:lnTo>
                    <a:pt x="784" y="280"/>
                  </a:lnTo>
                  <a:lnTo>
                    <a:pt x="784" y="281"/>
                  </a:lnTo>
                  <a:lnTo>
                    <a:pt x="785" y="281"/>
                  </a:lnTo>
                  <a:lnTo>
                    <a:pt x="785" y="283"/>
                  </a:lnTo>
                  <a:lnTo>
                    <a:pt x="785" y="285"/>
                  </a:lnTo>
                  <a:lnTo>
                    <a:pt x="786" y="285"/>
                  </a:lnTo>
                  <a:lnTo>
                    <a:pt x="787" y="285"/>
                  </a:lnTo>
                  <a:lnTo>
                    <a:pt x="788" y="286"/>
                  </a:lnTo>
                  <a:lnTo>
                    <a:pt x="789" y="286"/>
                  </a:lnTo>
                  <a:lnTo>
                    <a:pt x="793" y="284"/>
                  </a:lnTo>
                  <a:lnTo>
                    <a:pt x="796" y="284"/>
                  </a:lnTo>
                  <a:lnTo>
                    <a:pt x="798" y="284"/>
                  </a:lnTo>
                  <a:lnTo>
                    <a:pt x="799" y="285"/>
                  </a:lnTo>
                  <a:lnTo>
                    <a:pt x="802" y="286"/>
                  </a:lnTo>
                  <a:lnTo>
                    <a:pt x="804" y="287"/>
                  </a:lnTo>
                  <a:lnTo>
                    <a:pt x="806" y="288"/>
                  </a:lnTo>
                  <a:lnTo>
                    <a:pt x="808" y="290"/>
                  </a:lnTo>
                  <a:lnTo>
                    <a:pt x="811" y="296"/>
                  </a:lnTo>
                  <a:lnTo>
                    <a:pt x="812" y="297"/>
                  </a:lnTo>
                  <a:lnTo>
                    <a:pt x="814" y="298"/>
                  </a:lnTo>
                  <a:lnTo>
                    <a:pt x="816" y="300"/>
                  </a:lnTo>
                  <a:lnTo>
                    <a:pt x="817" y="301"/>
                  </a:lnTo>
                  <a:lnTo>
                    <a:pt x="821" y="303"/>
                  </a:lnTo>
                  <a:lnTo>
                    <a:pt x="822" y="304"/>
                  </a:lnTo>
                  <a:lnTo>
                    <a:pt x="824" y="304"/>
                  </a:lnTo>
                  <a:lnTo>
                    <a:pt x="824" y="305"/>
                  </a:lnTo>
                  <a:lnTo>
                    <a:pt x="824" y="307"/>
                  </a:lnTo>
                  <a:lnTo>
                    <a:pt x="825" y="308"/>
                  </a:lnTo>
                  <a:lnTo>
                    <a:pt x="825" y="309"/>
                  </a:lnTo>
                  <a:lnTo>
                    <a:pt x="825" y="310"/>
                  </a:lnTo>
                  <a:lnTo>
                    <a:pt x="827" y="311"/>
                  </a:lnTo>
                  <a:lnTo>
                    <a:pt x="830" y="312"/>
                  </a:lnTo>
                  <a:lnTo>
                    <a:pt x="830" y="313"/>
                  </a:lnTo>
                  <a:lnTo>
                    <a:pt x="829" y="316"/>
                  </a:lnTo>
                  <a:lnTo>
                    <a:pt x="830" y="316"/>
                  </a:lnTo>
                  <a:lnTo>
                    <a:pt x="832" y="318"/>
                  </a:lnTo>
                  <a:lnTo>
                    <a:pt x="834" y="319"/>
                  </a:lnTo>
                  <a:lnTo>
                    <a:pt x="834" y="321"/>
                  </a:lnTo>
                  <a:lnTo>
                    <a:pt x="833" y="322"/>
                  </a:lnTo>
                  <a:lnTo>
                    <a:pt x="832" y="324"/>
                  </a:lnTo>
                  <a:lnTo>
                    <a:pt x="831" y="324"/>
                  </a:lnTo>
                  <a:lnTo>
                    <a:pt x="830" y="326"/>
                  </a:lnTo>
                  <a:lnTo>
                    <a:pt x="830" y="327"/>
                  </a:lnTo>
                  <a:lnTo>
                    <a:pt x="830" y="328"/>
                  </a:lnTo>
                  <a:lnTo>
                    <a:pt x="831" y="329"/>
                  </a:lnTo>
                  <a:lnTo>
                    <a:pt x="831" y="330"/>
                  </a:lnTo>
                  <a:lnTo>
                    <a:pt x="831" y="331"/>
                  </a:lnTo>
                  <a:lnTo>
                    <a:pt x="830" y="332"/>
                  </a:lnTo>
                  <a:lnTo>
                    <a:pt x="830" y="334"/>
                  </a:lnTo>
                  <a:lnTo>
                    <a:pt x="830" y="335"/>
                  </a:lnTo>
                  <a:lnTo>
                    <a:pt x="832" y="336"/>
                  </a:lnTo>
                  <a:lnTo>
                    <a:pt x="832" y="337"/>
                  </a:lnTo>
                  <a:lnTo>
                    <a:pt x="833" y="337"/>
                  </a:lnTo>
                  <a:lnTo>
                    <a:pt x="833" y="338"/>
                  </a:lnTo>
                  <a:lnTo>
                    <a:pt x="834" y="339"/>
                  </a:lnTo>
                  <a:lnTo>
                    <a:pt x="836" y="341"/>
                  </a:lnTo>
                  <a:lnTo>
                    <a:pt x="839" y="342"/>
                  </a:lnTo>
                  <a:lnTo>
                    <a:pt x="840" y="343"/>
                  </a:lnTo>
                  <a:lnTo>
                    <a:pt x="841" y="344"/>
                  </a:lnTo>
                  <a:lnTo>
                    <a:pt x="842" y="344"/>
                  </a:lnTo>
                  <a:lnTo>
                    <a:pt x="843" y="343"/>
                  </a:lnTo>
                  <a:lnTo>
                    <a:pt x="845" y="343"/>
                  </a:lnTo>
                  <a:lnTo>
                    <a:pt x="847" y="342"/>
                  </a:lnTo>
                  <a:lnTo>
                    <a:pt x="848" y="342"/>
                  </a:lnTo>
                  <a:lnTo>
                    <a:pt x="849" y="342"/>
                  </a:lnTo>
                  <a:lnTo>
                    <a:pt x="851" y="343"/>
                  </a:lnTo>
                  <a:lnTo>
                    <a:pt x="852" y="344"/>
                  </a:lnTo>
                  <a:lnTo>
                    <a:pt x="854" y="344"/>
                  </a:lnTo>
                  <a:lnTo>
                    <a:pt x="855" y="344"/>
                  </a:lnTo>
                  <a:lnTo>
                    <a:pt x="857" y="344"/>
                  </a:lnTo>
                  <a:lnTo>
                    <a:pt x="859" y="344"/>
                  </a:lnTo>
                  <a:lnTo>
                    <a:pt x="861" y="345"/>
                  </a:lnTo>
                  <a:lnTo>
                    <a:pt x="862" y="345"/>
                  </a:lnTo>
                  <a:lnTo>
                    <a:pt x="864" y="345"/>
                  </a:lnTo>
                  <a:lnTo>
                    <a:pt x="865" y="344"/>
                  </a:lnTo>
                  <a:lnTo>
                    <a:pt x="866" y="344"/>
                  </a:lnTo>
                  <a:lnTo>
                    <a:pt x="869" y="346"/>
                  </a:lnTo>
                  <a:lnTo>
                    <a:pt x="870" y="346"/>
                  </a:lnTo>
                  <a:lnTo>
                    <a:pt x="873" y="347"/>
                  </a:lnTo>
                  <a:lnTo>
                    <a:pt x="874" y="348"/>
                  </a:lnTo>
                  <a:lnTo>
                    <a:pt x="876" y="351"/>
                  </a:lnTo>
                  <a:lnTo>
                    <a:pt x="877" y="353"/>
                  </a:lnTo>
                  <a:lnTo>
                    <a:pt x="877" y="354"/>
                  </a:lnTo>
                  <a:lnTo>
                    <a:pt x="878" y="356"/>
                  </a:lnTo>
                  <a:lnTo>
                    <a:pt x="879" y="360"/>
                  </a:lnTo>
                  <a:lnTo>
                    <a:pt x="880" y="360"/>
                  </a:lnTo>
                  <a:lnTo>
                    <a:pt x="881" y="362"/>
                  </a:lnTo>
                  <a:lnTo>
                    <a:pt x="881" y="363"/>
                  </a:lnTo>
                  <a:lnTo>
                    <a:pt x="881" y="366"/>
                  </a:lnTo>
                  <a:lnTo>
                    <a:pt x="881" y="369"/>
                  </a:lnTo>
                  <a:lnTo>
                    <a:pt x="882" y="370"/>
                  </a:lnTo>
                  <a:lnTo>
                    <a:pt x="882" y="371"/>
                  </a:lnTo>
                  <a:lnTo>
                    <a:pt x="882" y="372"/>
                  </a:lnTo>
                  <a:lnTo>
                    <a:pt x="881" y="373"/>
                  </a:lnTo>
                  <a:lnTo>
                    <a:pt x="882" y="374"/>
                  </a:lnTo>
                  <a:lnTo>
                    <a:pt x="883" y="376"/>
                  </a:lnTo>
                  <a:lnTo>
                    <a:pt x="884" y="376"/>
                  </a:lnTo>
                  <a:lnTo>
                    <a:pt x="886" y="375"/>
                  </a:lnTo>
                  <a:lnTo>
                    <a:pt x="888" y="374"/>
                  </a:lnTo>
                  <a:lnTo>
                    <a:pt x="890" y="373"/>
                  </a:lnTo>
                  <a:lnTo>
                    <a:pt x="891" y="372"/>
                  </a:lnTo>
                  <a:lnTo>
                    <a:pt x="892" y="372"/>
                  </a:lnTo>
                  <a:lnTo>
                    <a:pt x="892" y="371"/>
                  </a:lnTo>
                  <a:lnTo>
                    <a:pt x="892" y="370"/>
                  </a:lnTo>
                  <a:lnTo>
                    <a:pt x="893" y="370"/>
                  </a:lnTo>
                  <a:lnTo>
                    <a:pt x="895" y="370"/>
                  </a:lnTo>
                  <a:lnTo>
                    <a:pt x="896" y="370"/>
                  </a:lnTo>
                  <a:lnTo>
                    <a:pt x="897" y="370"/>
                  </a:lnTo>
                  <a:lnTo>
                    <a:pt x="899" y="369"/>
                  </a:lnTo>
                  <a:lnTo>
                    <a:pt x="900" y="369"/>
                  </a:lnTo>
                  <a:lnTo>
                    <a:pt x="972" y="376"/>
                  </a:lnTo>
                  <a:lnTo>
                    <a:pt x="993" y="379"/>
                  </a:lnTo>
                  <a:lnTo>
                    <a:pt x="1059" y="386"/>
                  </a:lnTo>
                  <a:lnTo>
                    <a:pt x="1203" y="401"/>
                  </a:lnTo>
                  <a:lnTo>
                    <a:pt x="1272" y="408"/>
                  </a:lnTo>
                  <a:lnTo>
                    <a:pt x="1363" y="417"/>
                  </a:lnTo>
                  <a:lnTo>
                    <a:pt x="1457" y="427"/>
                  </a:lnTo>
                  <a:lnTo>
                    <a:pt x="1539" y="436"/>
                  </a:lnTo>
                  <a:lnTo>
                    <a:pt x="1632" y="447"/>
                  </a:lnTo>
                  <a:lnTo>
                    <a:pt x="1697" y="454"/>
                  </a:lnTo>
                  <a:lnTo>
                    <a:pt x="1743" y="459"/>
                  </a:lnTo>
                  <a:lnTo>
                    <a:pt x="1869" y="473"/>
                  </a:lnTo>
                  <a:lnTo>
                    <a:pt x="1952" y="482"/>
                  </a:lnTo>
                  <a:lnTo>
                    <a:pt x="2013" y="489"/>
                  </a:lnTo>
                  <a:lnTo>
                    <a:pt x="2063" y="495"/>
                  </a:lnTo>
                  <a:lnTo>
                    <a:pt x="2062" y="496"/>
                  </a:lnTo>
                  <a:lnTo>
                    <a:pt x="2063" y="496"/>
                  </a:lnTo>
                  <a:lnTo>
                    <a:pt x="2063" y="497"/>
                  </a:lnTo>
                  <a:lnTo>
                    <a:pt x="2061" y="499"/>
                  </a:lnTo>
                  <a:lnTo>
                    <a:pt x="2060" y="499"/>
                  </a:lnTo>
                  <a:lnTo>
                    <a:pt x="2059" y="500"/>
                  </a:lnTo>
                  <a:lnTo>
                    <a:pt x="2057" y="503"/>
                  </a:lnTo>
                  <a:lnTo>
                    <a:pt x="2055" y="507"/>
                  </a:lnTo>
                  <a:lnTo>
                    <a:pt x="2055" y="508"/>
                  </a:lnTo>
                  <a:lnTo>
                    <a:pt x="2055" y="510"/>
                  </a:lnTo>
                  <a:lnTo>
                    <a:pt x="2055" y="511"/>
                  </a:lnTo>
                  <a:lnTo>
                    <a:pt x="2054" y="513"/>
                  </a:lnTo>
                  <a:lnTo>
                    <a:pt x="2052" y="515"/>
                  </a:lnTo>
                  <a:lnTo>
                    <a:pt x="2052" y="516"/>
                  </a:lnTo>
                  <a:lnTo>
                    <a:pt x="2052" y="518"/>
                  </a:lnTo>
                  <a:lnTo>
                    <a:pt x="2052" y="520"/>
                  </a:lnTo>
                  <a:lnTo>
                    <a:pt x="2050" y="521"/>
                  </a:lnTo>
                  <a:lnTo>
                    <a:pt x="2050" y="523"/>
                  </a:lnTo>
                  <a:lnTo>
                    <a:pt x="2049" y="526"/>
                  </a:lnTo>
                  <a:lnTo>
                    <a:pt x="2048" y="529"/>
                  </a:lnTo>
                  <a:lnTo>
                    <a:pt x="2046" y="531"/>
                  </a:lnTo>
                  <a:lnTo>
                    <a:pt x="2043" y="532"/>
                  </a:lnTo>
                  <a:lnTo>
                    <a:pt x="2041" y="533"/>
                  </a:lnTo>
                  <a:lnTo>
                    <a:pt x="2038" y="537"/>
                  </a:lnTo>
                  <a:lnTo>
                    <a:pt x="2038" y="539"/>
                  </a:lnTo>
                  <a:lnTo>
                    <a:pt x="2037" y="540"/>
                  </a:lnTo>
                  <a:lnTo>
                    <a:pt x="2036" y="541"/>
                  </a:lnTo>
                  <a:lnTo>
                    <a:pt x="2035" y="542"/>
                  </a:lnTo>
                  <a:lnTo>
                    <a:pt x="2034" y="543"/>
                  </a:lnTo>
                  <a:lnTo>
                    <a:pt x="2033" y="544"/>
                  </a:lnTo>
                  <a:lnTo>
                    <a:pt x="2031" y="547"/>
                  </a:lnTo>
                  <a:lnTo>
                    <a:pt x="2030" y="550"/>
                  </a:lnTo>
                  <a:lnTo>
                    <a:pt x="2030" y="552"/>
                  </a:lnTo>
                  <a:lnTo>
                    <a:pt x="2030" y="553"/>
                  </a:lnTo>
                  <a:lnTo>
                    <a:pt x="2031" y="554"/>
                  </a:lnTo>
                  <a:lnTo>
                    <a:pt x="2032" y="561"/>
                  </a:lnTo>
                  <a:lnTo>
                    <a:pt x="2032" y="562"/>
                  </a:lnTo>
                  <a:lnTo>
                    <a:pt x="2031" y="565"/>
                  </a:lnTo>
                  <a:lnTo>
                    <a:pt x="2030" y="567"/>
                  </a:lnTo>
                  <a:lnTo>
                    <a:pt x="2029" y="568"/>
                  </a:lnTo>
                  <a:lnTo>
                    <a:pt x="2028" y="571"/>
                  </a:lnTo>
                  <a:lnTo>
                    <a:pt x="2028" y="573"/>
                  </a:lnTo>
                  <a:lnTo>
                    <a:pt x="2027" y="574"/>
                  </a:lnTo>
                  <a:lnTo>
                    <a:pt x="2026" y="579"/>
                  </a:lnTo>
                  <a:lnTo>
                    <a:pt x="2024" y="582"/>
                  </a:lnTo>
                  <a:lnTo>
                    <a:pt x="2024" y="583"/>
                  </a:lnTo>
                  <a:lnTo>
                    <a:pt x="2024" y="584"/>
                  </a:lnTo>
                  <a:lnTo>
                    <a:pt x="2025" y="586"/>
                  </a:lnTo>
                  <a:lnTo>
                    <a:pt x="2025" y="587"/>
                  </a:lnTo>
                  <a:lnTo>
                    <a:pt x="2024" y="587"/>
                  </a:lnTo>
                  <a:lnTo>
                    <a:pt x="2023" y="588"/>
                  </a:lnTo>
                  <a:lnTo>
                    <a:pt x="2020" y="590"/>
                  </a:lnTo>
                  <a:lnTo>
                    <a:pt x="2020" y="591"/>
                  </a:lnTo>
                  <a:lnTo>
                    <a:pt x="2020" y="592"/>
                  </a:lnTo>
                  <a:lnTo>
                    <a:pt x="2019" y="593"/>
                  </a:lnTo>
                  <a:lnTo>
                    <a:pt x="2018" y="593"/>
                  </a:lnTo>
                  <a:lnTo>
                    <a:pt x="2016" y="594"/>
                  </a:lnTo>
                  <a:lnTo>
                    <a:pt x="2014" y="595"/>
                  </a:lnTo>
                  <a:lnTo>
                    <a:pt x="2014" y="597"/>
                  </a:lnTo>
                  <a:lnTo>
                    <a:pt x="2013" y="600"/>
                  </a:lnTo>
                  <a:lnTo>
                    <a:pt x="2012" y="605"/>
                  </a:lnTo>
                  <a:lnTo>
                    <a:pt x="2011" y="606"/>
                  </a:lnTo>
                  <a:lnTo>
                    <a:pt x="2011" y="607"/>
                  </a:lnTo>
                  <a:lnTo>
                    <a:pt x="2012" y="610"/>
                  </a:lnTo>
                  <a:lnTo>
                    <a:pt x="2011" y="611"/>
                  </a:lnTo>
                  <a:lnTo>
                    <a:pt x="2008" y="611"/>
                  </a:lnTo>
                  <a:lnTo>
                    <a:pt x="2007" y="612"/>
                  </a:lnTo>
                  <a:lnTo>
                    <a:pt x="2006" y="613"/>
                  </a:lnTo>
                  <a:lnTo>
                    <a:pt x="2006" y="615"/>
                  </a:lnTo>
                  <a:lnTo>
                    <a:pt x="2006" y="616"/>
                  </a:lnTo>
                  <a:lnTo>
                    <a:pt x="2006" y="617"/>
                  </a:lnTo>
                  <a:lnTo>
                    <a:pt x="2005" y="619"/>
                  </a:lnTo>
                  <a:lnTo>
                    <a:pt x="2005" y="621"/>
                  </a:lnTo>
                  <a:lnTo>
                    <a:pt x="2005" y="622"/>
                  </a:lnTo>
                  <a:lnTo>
                    <a:pt x="2005" y="623"/>
                  </a:lnTo>
                  <a:lnTo>
                    <a:pt x="2005" y="624"/>
                  </a:lnTo>
                  <a:lnTo>
                    <a:pt x="2004" y="625"/>
                  </a:lnTo>
                  <a:lnTo>
                    <a:pt x="2002" y="627"/>
                  </a:lnTo>
                  <a:lnTo>
                    <a:pt x="2002" y="628"/>
                  </a:lnTo>
                  <a:lnTo>
                    <a:pt x="2002" y="629"/>
                  </a:lnTo>
                  <a:lnTo>
                    <a:pt x="2002" y="630"/>
                  </a:lnTo>
                  <a:lnTo>
                    <a:pt x="2001" y="632"/>
                  </a:lnTo>
                  <a:lnTo>
                    <a:pt x="2000" y="632"/>
                  </a:lnTo>
                  <a:lnTo>
                    <a:pt x="1998" y="631"/>
                  </a:lnTo>
                  <a:lnTo>
                    <a:pt x="1997" y="632"/>
                  </a:lnTo>
                  <a:lnTo>
                    <a:pt x="1995" y="633"/>
                  </a:lnTo>
                  <a:lnTo>
                    <a:pt x="1995" y="634"/>
                  </a:lnTo>
                  <a:lnTo>
                    <a:pt x="1994" y="635"/>
                  </a:lnTo>
                  <a:lnTo>
                    <a:pt x="1993" y="636"/>
                  </a:lnTo>
                  <a:lnTo>
                    <a:pt x="1993" y="638"/>
                  </a:lnTo>
                  <a:lnTo>
                    <a:pt x="1992" y="638"/>
                  </a:lnTo>
                  <a:lnTo>
                    <a:pt x="1990" y="640"/>
                  </a:lnTo>
                  <a:lnTo>
                    <a:pt x="1989" y="640"/>
                  </a:lnTo>
                  <a:lnTo>
                    <a:pt x="1989" y="642"/>
                  </a:lnTo>
                  <a:lnTo>
                    <a:pt x="1989" y="643"/>
                  </a:lnTo>
                  <a:lnTo>
                    <a:pt x="1990" y="643"/>
                  </a:lnTo>
                  <a:lnTo>
                    <a:pt x="1991" y="644"/>
                  </a:lnTo>
                  <a:lnTo>
                    <a:pt x="1992" y="645"/>
                  </a:lnTo>
                  <a:lnTo>
                    <a:pt x="1992" y="646"/>
                  </a:lnTo>
                  <a:lnTo>
                    <a:pt x="1992" y="647"/>
                  </a:lnTo>
                  <a:lnTo>
                    <a:pt x="1992" y="648"/>
                  </a:lnTo>
                  <a:lnTo>
                    <a:pt x="1993" y="649"/>
                  </a:lnTo>
                  <a:lnTo>
                    <a:pt x="1993" y="650"/>
                  </a:lnTo>
                  <a:lnTo>
                    <a:pt x="1994" y="651"/>
                  </a:lnTo>
                  <a:lnTo>
                    <a:pt x="1994" y="652"/>
                  </a:lnTo>
                  <a:lnTo>
                    <a:pt x="1993" y="654"/>
                  </a:lnTo>
                  <a:lnTo>
                    <a:pt x="1994" y="655"/>
                  </a:lnTo>
                  <a:lnTo>
                    <a:pt x="1995" y="657"/>
                  </a:lnTo>
                  <a:lnTo>
                    <a:pt x="1994" y="658"/>
                  </a:lnTo>
                  <a:lnTo>
                    <a:pt x="1993" y="659"/>
                  </a:lnTo>
                  <a:lnTo>
                    <a:pt x="1993" y="661"/>
                  </a:lnTo>
                  <a:lnTo>
                    <a:pt x="1992" y="662"/>
                  </a:lnTo>
                  <a:lnTo>
                    <a:pt x="1991" y="663"/>
                  </a:lnTo>
                  <a:lnTo>
                    <a:pt x="1991" y="664"/>
                  </a:lnTo>
                  <a:lnTo>
                    <a:pt x="1991" y="665"/>
                  </a:lnTo>
                  <a:lnTo>
                    <a:pt x="1990" y="666"/>
                  </a:lnTo>
                  <a:lnTo>
                    <a:pt x="1990" y="667"/>
                  </a:lnTo>
                  <a:lnTo>
                    <a:pt x="1988" y="667"/>
                  </a:lnTo>
                  <a:lnTo>
                    <a:pt x="1987" y="667"/>
                  </a:lnTo>
                  <a:lnTo>
                    <a:pt x="1987" y="670"/>
                  </a:lnTo>
                  <a:lnTo>
                    <a:pt x="1986" y="670"/>
                  </a:lnTo>
                  <a:lnTo>
                    <a:pt x="1986" y="671"/>
                  </a:lnTo>
                  <a:lnTo>
                    <a:pt x="1985" y="673"/>
                  </a:lnTo>
                  <a:lnTo>
                    <a:pt x="1985" y="677"/>
                  </a:lnTo>
                  <a:lnTo>
                    <a:pt x="1986" y="678"/>
                  </a:lnTo>
                  <a:lnTo>
                    <a:pt x="1987" y="678"/>
                  </a:lnTo>
                  <a:lnTo>
                    <a:pt x="1988" y="679"/>
                  </a:lnTo>
                  <a:lnTo>
                    <a:pt x="1988" y="680"/>
                  </a:lnTo>
                  <a:lnTo>
                    <a:pt x="1988" y="681"/>
                  </a:lnTo>
                  <a:lnTo>
                    <a:pt x="1988" y="684"/>
                  </a:lnTo>
                  <a:lnTo>
                    <a:pt x="1986" y="686"/>
                  </a:lnTo>
                  <a:lnTo>
                    <a:pt x="1985" y="686"/>
                  </a:lnTo>
                  <a:lnTo>
                    <a:pt x="1983" y="689"/>
                  </a:lnTo>
                  <a:lnTo>
                    <a:pt x="1982" y="689"/>
                  </a:lnTo>
                  <a:lnTo>
                    <a:pt x="1982" y="690"/>
                  </a:lnTo>
                  <a:lnTo>
                    <a:pt x="1983" y="691"/>
                  </a:lnTo>
                  <a:lnTo>
                    <a:pt x="1983" y="693"/>
                  </a:lnTo>
                  <a:lnTo>
                    <a:pt x="1984" y="695"/>
                  </a:lnTo>
                  <a:lnTo>
                    <a:pt x="1984" y="696"/>
                  </a:lnTo>
                  <a:lnTo>
                    <a:pt x="1983" y="698"/>
                  </a:lnTo>
                  <a:lnTo>
                    <a:pt x="1983" y="699"/>
                  </a:lnTo>
                  <a:lnTo>
                    <a:pt x="1984" y="700"/>
                  </a:lnTo>
                  <a:lnTo>
                    <a:pt x="1984" y="702"/>
                  </a:lnTo>
                  <a:lnTo>
                    <a:pt x="1984" y="703"/>
                  </a:lnTo>
                  <a:lnTo>
                    <a:pt x="1984" y="704"/>
                  </a:lnTo>
                  <a:lnTo>
                    <a:pt x="1985" y="705"/>
                  </a:lnTo>
                  <a:lnTo>
                    <a:pt x="1985" y="706"/>
                  </a:lnTo>
                  <a:lnTo>
                    <a:pt x="1984" y="707"/>
                  </a:lnTo>
                  <a:lnTo>
                    <a:pt x="1984" y="708"/>
                  </a:lnTo>
                  <a:lnTo>
                    <a:pt x="1985" y="709"/>
                  </a:lnTo>
                  <a:lnTo>
                    <a:pt x="1985" y="710"/>
                  </a:lnTo>
                  <a:lnTo>
                    <a:pt x="1986" y="714"/>
                  </a:lnTo>
                  <a:lnTo>
                    <a:pt x="1985" y="715"/>
                  </a:lnTo>
                  <a:lnTo>
                    <a:pt x="1985" y="717"/>
                  </a:lnTo>
                  <a:lnTo>
                    <a:pt x="1984" y="717"/>
                  </a:lnTo>
                  <a:lnTo>
                    <a:pt x="1982" y="719"/>
                  </a:lnTo>
                  <a:lnTo>
                    <a:pt x="1981" y="719"/>
                  </a:lnTo>
                  <a:lnTo>
                    <a:pt x="1980" y="720"/>
                  </a:lnTo>
                  <a:lnTo>
                    <a:pt x="1979" y="724"/>
                  </a:lnTo>
                  <a:lnTo>
                    <a:pt x="1978" y="725"/>
                  </a:lnTo>
                  <a:lnTo>
                    <a:pt x="1976" y="725"/>
                  </a:lnTo>
                  <a:lnTo>
                    <a:pt x="1976" y="726"/>
                  </a:lnTo>
                  <a:lnTo>
                    <a:pt x="1976" y="728"/>
                  </a:lnTo>
                  <a:lnTo>
                    <a:pt x="1975" y="729"/>
                  </a:lnTo>
                  <a:lnTo>
                    <a:pt x="1975" y="732"/>
                  </a:lnTo>
                  <a:lnTo>
                    <a:pt x="1976" y="736"/>
                  </a:lnTo>
                  <a:lnTo>
                    <a:pt x="1975" y="738"/>
                  </a:lnTo>
                  <a:lnTo>
                    <a:pt x="1976" y="739"/>
                  </a:lnTo>
                  <a:lnTo>
                    <a:pt x="1976" y="741"/>
                  </a:lnTo>
                  <a:lnTo>
                    <a:pt x="1976" y="745"/>
                  </a:lnTo>
                  <a:lnTo>
                    <a:pt x="1975" y="748"/>
                  </a:lnTo>
                  <a:lnTo>
                    <a:pt x="1974" y="750"/>
                  </a:lnTo>
                  <a:lnTo>
                    <a:pt x="1974" y="752"/>
                  </a:lnTo>
                  <a:lnTo>
                    <a:pt x="1973" y="754"/>
                  </a:lnTo>
                  <a:lnTo>
                    <a:pt x="1971" y="755"/>
                  </a:lnTo>
                  <a:lnTo>
                    <a:pt x="1968" y="757"/>
                  </a:lnTo>
                  <a:lnTo>
                    <a:pt x="1968" y="758"/>
                  </a:lnTo>
                  <a:lnTo>
                    <a:pt x="1966" y="761"/>
                  </a:lnTo>
                  <a:lnTo>
                    <a:pt x="1966" y="762"/>
                  </a:lnTo>
                  <a:lnTo>
                    <a:pt x="1966" y="763"/>
                  </a:lnTo>
                  <a:lnTo>
                    <a:pt x="1965" y="767"/>
                  </a:lnTo>
                  <a:lnTo>
                    <a:pt x="1964" y="767"/>
                  </a:lnTo>
                  <a:lnTo>
                    <a:pt x="1962" y="770"/>
                  </a:lnTo>
                  <a:lnTo>
                    <a:pt x="1962" y="772"/>
                  </a:lnTo>
                  <a:lnTo>
                    <a:pt x="1962" y="775"/>
                  </a:lnTo>
                  <a:lnTo>
                    <a:pt x="1962" y="776"/>
                  </a:lnTo>
                  <a:lnTo>
                    <a:pt x="1962" y="777"/>
                  </a:lnTo>
                  <a:lnTo>
                    <a:pt x="1960" y="780"/>
                  </a:lnTo>
                  <a:lnTo>
                    <a:pt x="1959" y="782"/>
                  </a:lnTo>
                  <a:lnTo>
                    <a:pt x="1959" y="784"/>
                  </a:lnTo>
                  <a:lnTo>
                    <a:pt x="1959" y="787"/>
                  </a:lnTo>
                  <a:lnTo>
                    <a:pt x="1959" y="792"/>
                  </a:lnTo>
                  <a:lnTo>
                    <a:pt x="1960" y="792"/>
                  </a:lnTo>
                  <a:lnTo>
                    <a:pt x="1960" y="794"/>
                  </a:lnTo>
                  <a:lnTo>
                    <a:pt x="1960" y="796"/>
                  </a:lnTo>
                  <a:lnTo>
                    <a:pt x="1959" y="797"/>
                  </a:lnTo>
                  <a:lnTo>
                    <a:pt x="1959" y="798"/>
                  </a:lnTo>
                  <a:lnTo>
                    <a:pt x="1959" y="800"/>
                  </a:lnTo>
                  <a:lnTo>
                    <a:pt x="1960" y="801"/>
                  </a:lnTo>
                  <a:lnTo>
                    <a:pt x="1961" y="802"/>
                  </a:lnTo>
                  <a:lnTo>
                    <a:pt x="1961" y="804"/>
                  </a:lnTo>
                  <a:lnTo>
                    <a:pt x="1962" y="805"/>
                  </a:lnTo>
                  <a:lnTo>
                    <a:pt x="1963" y="806"/>
                  </a:lnTo>
                  <a:lnTo>
                    <a:pt x="1964" y="807"/>
                  </a:lnTo>
                  <a:lnTo>
                    <a:pt x="1966" y="807"/>
                  </a:lnTo>
                  <a:lnTo>
                    <a:pt x="1967" y="807"/>
                  </a:lnTo>
                  <a:lnTo>
                    <a:pt x="1968" y="807"/>
                  </a:lnTo>
                  <a:lnTo>
                    <a:pt x="1969" y="807"/>
                  </a:lnTo>
                  <a:lnTo>
                    <a:pt x="1971" y="807"/>
                  </a:lnTo>
                  <a:lnTo>
                    <a:pt x="1972" y="807"/>
                  </a:lnTo>
                  <a:lnTo>
                    <a:pt x="1972" y="808"/>
                  </a:lnTo>
                  <a:lnTo>
                    <a:pt x="1973" y="809"/>
                  </a:lnTo>
                  <a:lnTo>
                    <a:pt x="1973" y="810"/>
                  </a:lnTo>
                  <a:lnTo>
                    <a:pt x="1973" y="811"/>
                  </a:lnTo>
                  <a:lnTo>
                    <a:pt x="1973" y="812"/>
                  </a:lnTo>
                  <a:lnTo>
                    <a:pt x="1973" y="814"/>
                  </a:lnTo>
                  <a:lnTo>
                    <a:pt x="1972" y="815"/>
                  </a:lnTo>
                  <a:lnTo>
                    <a:pt x="1972" y="816"/>
                  </a:lnTo>
                  <a:lnTo>
                    <a:pt x="1972" y="817"/>
                  </a:lnTo>
                  <a:lnTo>
                    <a:pt x="1972" y="822"/>
                  </a:lnTo>
                  <a:lnTo>
                    <a:pt x="1972" y="823"/>
                  </a:lnTo>
                  <a:lnTo>
                    <a:pt x="1971" y="825"/>
                  </a:lnTo>
                  <a:lnTo>
                    <a:pt x="1970" y="827"/>
                  </a:lnTo>
                  <a:lnTo>
                    <a:pt x="1969" y="827"/>
                  </a:lnTo>
                  <a:lnTo>
                    <a:pt x="1967" y="828"/>
                  </a:lnTo>
                  <a:lnTo>
                    <a:pt x="1966" y="829"/>
                  </a:lnTo>
                  <a:lnTo>
                    <a:pt x="1964" y="830"/>
                  </a:lnTo>
                  <a:lnTo>
                    <a:pt x="1962" y="833"/>
                  </a:lnTo>
                  <a:lnTo>
                    <a:pt x="1961" y="833"/>
                  </a:lnTo>
                  <a:lnTo>
                    <a:pt x="1961" y="834"/>
                  </a:lnTo>
                  <a:lnTo>
                    <a:pt x="1961" y="835"/>
                  </a:lnTo>
                  <a:lnTo>
                    <a:pt x="1961" y="838"/>
                  </a:lnTo>
                  <a:lnTo>
                    <a:pt x="1962" y="839"/>
                  </a:lnTo>
                  <a:lnTo>
                    <a:pt x="1963" y="841"/>
                  </a:lnTo>
                  <a:lnTo>
                    <a:pt x="1963" y="846"/>
                  </a:lnTo>
                  <a:lnTo>
                    <a:pt x="1964" y="847"/>
                  </a:lnTo>
                  <a:lnTo>
                    <a:pt x="1965" y="849"/>
                  </a:lnTo>
                  <a:lnTo>
                    <a:pt x="1966" y="851"/>
                  </a:lnTo>
                  <a:lnTo>
                    <a:pt x="1966" y="854"/>
                  </a:lnTo>
                  <a:lnTo>
                    <a:pt x="1966" y="855"/>
                  </a:lnTo>
                  <a:lnTo>
                    <a:pt x="1966" y="857"/>
                  </a:lnTo>
                  <a:lnTo>
                    <a:pt x="1967" y="858"/>
                  </a:lnTo>
                  <a:lnTo>
                    <a:pt x="1968" y="859"/>
                  </a:lnTo>
                  <a:lnTo>
                    <a:pt x="1970" y="859"/>
                  </a:lnTo>
                  <a:lnTo>
                    <a:pt x="1971" y="859"/>
                  </a:lnTo>
                  <a:lnTo>
                    <a:pt x="1972" y="860"/>
                  </a:lnTo>
                  <a:lnTo>
                    <a:pt x="1973" y="861"/>
                  </a:lnTo>
                  <a:lnTo>
                    <a:pt x="1974" y="862"/>
                  </a:lnTo>
                  <a:lnTo>
                    <a:pt x="1974" y="863"/>
                  </a:lnTo>
                  <a:lnTo>
                    <a:pt x="1975" y="864"/>
                  </a:lnTo>
                  <a:lnTo>
                    <a:pt x="1974" y="865"/>
                  </a:lnTo>
                  <a:lnTo>
                    <a:pt x="1974" y="866"/>
                  </a:lnTo>
                  <a:lnTo>
                    <a:pt x="1973" y="866"/>
                  </a:lnTo>
                  <a:lnTo>
                    <a:pt x="1972" y="866"/>
                  </a:lnTo>
                  <a:lnTo>
                    <a:pt x="1971" y="868"/>
                  </a:lnTo>
                  <a:lnTo>
                    <a:pt x="1969" y="870"/>
                  </a:lnTo>
                  <a:lnTo>
                    <a:pt x="1969" y="871"/>
                  </a:lnTo>
                  <a:lnTo>
                    <a:pt x="1970" y="872"/>
                  </a:lnTo>
                  <a:lnTo>
                    <a:pt x="1971" y="874"/>
                  </a:lnTo>
                  <a:lnTo>
                    <a:pt x="1971" y="877"/>
                  </a:lnTo>
                  <a:lnTo>
                    <a:pt x="1970" y="879"/>
                  </a:lnTo>
                  <a:lnTo>
                    <a:pt x="1968" y="880"/>
                  </a:lnTo>
                  <a:lnTo>
                    <a:pt x="1967" y="881"/>
                  </a:lnTo>
                  <a:lnTo>
                    <a:pt x="1966" y="881"/>
                  </a:lnTo>
                  <a:lnTo>
                    <a:pt x="1966" y="884"/>
                  </a:lnTo>
                  <a:lnTo>
                    <a:pt x="1966" y="885"/>
                  </a:lnTo>
                  <a:lnTo>
                    <a:pt x="1966" y="886"/>
                  </a:lnTo>
                  <a:lnTo>
                    <a:pt x="1967" y="887"/>
                  </a:lnTo>
                  <a:lnTo>
                    <a:pt x="1966" y="887"/>
                  </a:lnTo>
                  <a:lnTo>
                    <a:pt x="1966" y="888"/>
                  </a:lnTo>
                  <a:lnTo>
                    <a:pt x="1965" y="889"/>
                  </a:lnTo>
                  <a:lnTo>
                    <a:pt x="1965" y="890"/>
                  </a:lnTo>
                  <a:lnTo>
                    <a:pt x="1965" y="891"/>
                  </a:lnTo>
                  <a:lnTo>
                    <a:pt x="1966" y="893"/>
                  </a:lnTo>
                  <a:lnTo>
                    <a:pt x="1967" y="894"/>
                  </a:lnTo>
                  <a:lnTo>
                    <a:pt x="1968" y="894"/>
                  </a:lnTo>
                  <a:lnTo>
                    <a:pt x="1968" y="895"/>
                  </a:lnTo>
                  <a:lnTo>
                    <a:pt x="1968" y="897"/>
                  </a:lnTo>
                  <a:lnTo>
                    <a:pt x="1968" y="898"/>
                  </a:lnTo>
                  <a:lnTo>
                    <a:pt x="1967" y="899"/>
                  </a:lnTo>
                  <a:lnTo>
                    <a:pt x="1968" y="900"/>
                  </a:lnTo>
                  <a:lnTo>
                    <a:pt x="1967" y="901"/>
                  </a:lnTo>
                  <a:lnTo>
                    <a:pt x="1967" y="902"/>
                  </a:lnTo>
                  <a:lnTo>
                    <a:pt x="1967" y="903"/>
                  </a:lnTo>
                  <a:lnTo>
                    <a:pt x="1967" y="904"/>
                  </a:lnTo>
                  <a:lnTo>
                    <a:pt x="1966" y="904"/>
                  </a:lnTo>
                  <a:lnTo>
                    <a:pt x="1966" y="906"/>
                  </a:lnTo>
                  <a:lnTo>
                    <a:pt x="1967" y="908"/>
                  </a:lnTo>
                  <a:lnTo>
                    <a:pt x="1967" y="909"/>
                  </a:lnTo>
                  <a:lnTo>
                    <a:pt x="1967" y="910"/>
                  </a:lnTo>
                  <a:lnTo>
                    <a:pt x="1966" y="910"/>
                  </a:lnTo>
                  <a:lnTo>
                    <a:pt x="1965" y="911"/>
                  </a:lnTo>
                  <a:lnTo>
                    <a:pt x="1965" y="912"/>
                  </a:lnTo>
                  <a:lnTo>
                    <a:pt x="1966" y="913"/>
                  </a:lnTo>
                  <a:lnTo>
                    <a:pt x="1965" y="914"/>
                  </a:lnTo>
                  <a:lnTo>
                    <a:pt x="1965" y="917"/>
                  </a:lnTo>
                  <a:lnTo>
                    <a:pt x="1965" y="918"/>
                  </a:lnTo>
                  <a:lnTo>
                    <a:pt x="1964" y="919"/>
                  </a:lnTo>
                  <a:lnTo>
                    <a:pt x="1964" y="920"/>
                  </a:lnTo>
                  <a:lnTo>
                    <a:pt x="1964" y="922"/>
                  </a:lnTo>
                  <a:lnTo>
                    <a:pt x="1964" y="923"/>
                  </a:lnTo>
                  <a:lnTo>
                    <a:pt x="1965" y="923"/>
                  </a:lnTo>
                  <a:lnTo>
                    <a:pt x="1966" y="923"/>
                  </a:lnTo>
                  <a:lnTo>
                    <a:pt x="1967" y="923"/>
                  </a:lnTo>
                  <a:lnTo>
                    <a:pt x="1969" y="923"/>
                  </a:lnTo>
                  <a:lnTo>
                    <a:pt x="1971" y="923"/>
                  </a:lnTo>
                  <a:lnTo>
                    <a:pt x="1971" y="924"/>
                  </a:lnTo>
                  <a:lnTo>
                    <a:pt x="1971" y="925"/>
                  </a:lnTo>
                  <a:lnTo>
                    <a:pt x="1970" y="926"/>
                  </a:lnTo>
                  <a:lnTo>
                    <a:pt x="1970" y="928"/>
                  </a:lnTo>
                  <a:lnTo>
                    <a:pt x="1970" y="929"/>
                  </a:lnTo>
                  <a:lnTo>
                    <a:pt x="1971" y="930"/>
                  </a:lnTo>
                  <a:lnTo>
                    <a:pt x="1973" y="933"/>
                  </a:lnTo>
                  <a:lnTo>
                    <a:pt x="1973" y="934"/>
                  </a:lnTo>
                  <a:lnTo>
                    <a:pt x="1973" y="935"/>
                  </a:lnTo>
                  <a:lnTo>
                    <a:pt x="1970" y="937"/>
                  </a:lnTo>
                  <a:lnTo>
                    <a:pt x="1970" y="938"/>
                  </a:lnTo>
                  <a:lnTo>
                    <a:pt x="1970" y="939"/>
                  </a:lnTo>
                  <a:lnTo>
                    <a:pt x="1970" y="940"/>
                  </a:lnTo>
                  <a:lnTo>
                    <a:pt x="1971" y="941"/>
                  </a:lnTo>
                  <a:lnTo>
                    <a:pt x="1971" y="943"/>
                  </a:lnTo>
                  <a:lnTo>
                    <a:pt x="1971" y="944"/>
                  </a:lnTo>
                  <a:lnTo>
                    <a:pt x="1971" y="945"/>
                  </a:lnTo>
                  <a:lnTo>
                    <a:pt x="1970" y="946"/>
                  </a:lnTo>
                  <a:lnTo>
                    <a:pt x="1970" y="947"/>
                  </a:lnTo>
                  <a:lnTo>
                    <a:pt x="1971" y="949"/>
                  </a:lnTo>
                  <a:lnTo>
                    <a:pt x="1972" y="950"/>
                  </a:lnTo>
                  <a:lnTo>
                    <a:pt x="1972" y="951"/>
                  </a:lnTo>
                  <a:lnTo>
                    <a:pt x="1973" y="953"/>
                  </a:lnTo>
                  <a:lnTo>
                    <a:pt x="1973" y="954"/>
                  </a:lnTo>
                  <a:lnTo>
                    <a:pt x="1973" y="956"/>
                  </a:lnTo>
                  <a:lnTo>
                    <a:pt x="1972" y="958"/>
                  </a:lnTo>
                  <a:lnTo>
                    <a:pt x="1972" y="959"/>
                  </a:lnTo>
                  <a:lnTo>
                    <a:pt x="1972" y="960"/>
                  </a:lnTo>
                  <a:lnTo>
                    <a:pt x="1973" y="960"/>
                  </a:lnTo>
                  <a:lnTo>
                    <a:pt x="1974" y="961"/>
                  </a:lnTo>
                  <a:lnTo>
                    <a:pt x="1974" y="962"/>
                  </a:lnTo>
                  <a:lnTo>
                    <a:pt x="1974" y="963"/>
                  </a:lnTo>
                  <a:lnTo>
                    <a:pt x="1974" y="964"/>
                  </a:lnTo>
                  <a:lnTo>
                    <a:pt x="1973" y="965"/>
                  </a:lnTo>
                  <a:lnTo>
                    <a:pt x="1973" y="966"/>
                  </a:lnTo>
                  <a:lnTo>
                    <a:pt x="1972" y="967"/>
                  </a:lnTo>
                  <a:lnTo>
                    <a:pt x="1971" y="966"/>
                  </a:lnTo>
                  <a:lnTo>
                    <a:pt x="1970" y="966"/>
                  </a:lnTo>
                  <a:lnTo>
                    <a:pt x="1969" y="966"/>
                  </a:lnTo>
                  <a:lnTo>
                    <a:pt x="1968" y="967"/>
                  </a:lnTo>
                  <a:lnTo>
                    <a:pt x="1968" y="968"/>
                  </a:lnTo>
                  <a:lnTo>
                    <a:pt x="1969" y="970"/>
                  </a:lnTo>
                  <a:lnTo>
                    <a:pt x="1969" y="971"/>
                  </a:lnTo>
                  <a:lnTo>
                    <a:pt x="1969" y="972"/>
                  </a:lnTo>
                  <a:lnTo>
                    <a:pt x="1968" y="973"/>
                  </a:lnTo>
                  <a:lnTo>
                    <a:pt x="1967" y="974"/>
                  </a:lnTo>
                  <a:lnTo>
                    <a:pt x="1966" y="975"/>
                  </a:lnTo>
                  <a:lnTo>
                    <a:pt x="1966" y="976"/>
                  </a:lnTo>
                  <a:lnTo>
                    <a:pt x="1966" y="980"/>
                  </a:lnTo>
                  <a:lnTo>
                    <a:pt x="1965" y="981"/>
                  </a:lnTo>
                  <a:lnTo>
                    <a:pt x="1965" y="982"/>
                  </a:lnTo>
                  <a:lnTo>
                    <a:pt x="1963" y="984"/>
                  </a:lnTo>
                  <a:lnTo>
                    <a:pt x="1961" y="987"/>
                  </a:lnTo>
                  <a:lnTo>
                    <a:pt x="1963" y="988"/>
                  </a:lnTo>
                  <a:lnTo>
                    <a:pt x="1964" y="989"/>
                  </a:lnTo>
                  <a:lnTo>
                    <a:pt x="1964" y="990"/>
                  </a:lnTo>
                  <a:lnTo>
                    <a:pt x="1964" y="992"/>
                  </a:lnTo>
                  <a:lnTo>
                    <a:pt x="1963" y="992"/>
                  </a:lnTo>
                  <a:lnTo>
                    <a:pt x="1962" y="992"/>
                  </a:lnTo>
                  <a:lnTo>
                    <a:pt x="1960" y="991"/>
                  </a:lnTo>
                  <a:lnTo>
                    <a:pt x="1959" y="991"/>
                  </a:lnTo>
                  <a:lnTo>
                    <a:pt x="1958" y="991"/>
                  </a:lnTo>
                  <a:lnTo>
                    <a:pt x="1958" y="992"/>
                  </a:lnTo>
                  <a:lnTo>
                    <a:pt x="1957" y="993"/>
                  </a:lnTo>
                  <a:lnTo>
                    <a:pt x="1957" y="994"/>
                  </a:lnTo>
                  <a:lnTo>
                    <a:pt x="1958" y="996"/>
                  </a:lnTo>
                  <a:lnTo>
                    <a:pt x="1958" y="998"/>
                  </a:lnTo>
                  <a:lnTo>
                    <a:pt x="1958" y="1000"/>
                  </a:lnTo>
                  <a:lnTo>
                    <a:pt x="1958" y="1001"/>
                  </a:lnTo>
                  <a:lnTo>
                    <a:pt x="1959" y="1001"/>
                  </a:lnTo>
                  <a:lnTo>
                    <a:pt x="1960" y="1001"/>
                  </a:lnTo>
                  <a:lnTo>
                    <a:pt x="1961" y="1001"/>
                  </a:lnTo>
                  <a:lnTo>
                    <a:pt x="1962" y="1001"/>
                  </a:lnTo>
                  <a:lnTo>
                    <a:pt x="1964" y="1001"/>
                  </a:lnTo>
                  <a:lnTo>
                    <a:pt x="1966" y="1001"/>
                  </a:lnTo>
                  <a:lnTo>
                    <a:pt x="1967" y="1001"/>
                  </a:lnTo>
                  <a:lnTo>
                    <a:pt x="1967" y="1002"/>
                  </a:lnTo>
                  <a:lnTo>
                    <a:pt x="1968" y="1003"/>
                  </a:lnTo>
                  <a:lnTo>
                    <a:pt x="1968" y="1004"/>
                  </a:lnTo>
                  <a:lnTo>
                    <a:pt x="1966" y="1006"/>
                  </a:lnTo>
                  <a:lnTo>
                    <a:pt x="1966" y="1007"/>
                  </a:lnTo>
                  <a:lnTo>
                    <a:pt x="1967" y="1009"/>
                  </a:lnTo>
                  <a:lnTo>
                    <a:pt x="1967" y="1011"/>
                  </a:lnTo>
                  <a:lnTo>
                    <a:pt x="1968" y="1011"/>
                  </a:lnTo>
                  <a:lnTo>
                    <a:pt x="1970" y="1011"/>
                  </a:lnTo>
                  <a:lnTo>
                    <a:pt x="1970" y="1012"/>
                  </a:lnTo>
                  <a:lnTo>
                    <a:pt x="1970" y="1013"/>
                  </a:lnTo>
                  <a:lnTo>
                    <a:pt x="1969" y="1014"/>
                  </a:lnTo>
                  <a:lnTo>
                    <a:pt x="1969" y="1015"/>
                  </a:lnTo>
                  <a:lnTo>
                    <a:pt x="1970" y="1016"/>
                  </a:lnTo>
                  <a:lnTo>
                    <a:pt x="1971" y="1017"/>
                  </a:lnTo>
                  <a:lnTo>
                    <a:pt x="1970" y="1020"/>
                  </a:lnTo>
                  <a:lnTo>
                    <a:pt x="1970" y="1022"/>
                  </a:lnTo>
                  <a:lnTo>
                    <a:pt x="1970" y="1023"/>
                  </a:lnTo>
                  <a:lnTo>
                    <a:pt x="1969" y="1023"/>
                  </a:lnTo>
                  <a:lnTo>
                    <a:pt x="1968" y="1024"/>
                  </a:lnTo>
                  <a:lnTo>
                    <a:pt x="1969" y="1025"/>
                  </a:lnTo>
                  <a:lnTo>
                    <a:pt x="1972" y="1024"/>
                  </a:lnTo>
                  <a:lnTo>
                    <a:pt x="1973" y="1025"/>
                  </a:lnTo>
                  <a:lnTo>
                    <a:pt x="1972" y="1027"/>
                  </a:lnTo>
                  <a:lnTo>
                    <a:pt x="1971" y="1028"/>
                  </a:lnTo>
                  <a:lnTo>
                    <a:pt x="1970" y="1029"/>
                  </a:lnTo>
                  <a:lnTo>
                    <a:pt x="1970" y="1031"/>
                  </a:lnTo>
                  <a:lnTo>
                    <a:pt x="1971" y="1033"/>
                  </a:lnTo>
                  <a:lnTo>
                    <a:pt x="1972" y="1033"/>
                  </a:lnTo>
                  <a:lnTo>
                    <a:pt x="1973" y="1031"/>
                  </a:lnTo>
                  <a:lnTo>
                    <a:pt x="1974" y="1030"/>
                  </a:lnTo>
                  <a:lnTo>
                    <a:pt x="1974" y="1029"/>
                  </a:lnTo>
                  <a:lnTo>
                    <a:pt x="1976" y="1029"/>
                  </a:lnTo>
                  <a:lnTo>
                    <a:pt x="1976" y="1030"/>
                  </a:lnTo>
                  <a:lnTo>
                    <a:pt x="1978" y="1029"/>
                  </a:lnTo>
                  <a:lnTo>
                    <a:pt x="1978" y="1030"/>
                  </a:lnTo>
                  <a:lnTo>
                    <a:pt x="1978" y="1031"/>
                  </a:lnTo>
                  <a:lnTo>
                    <a:pt x="1977" y="1032"/>
                  </a:lnTo>
                  <a:lnTo>
                    <a:pt x="1976" y="1032"/>
                  </a:lnTo>
                  <a:lnTo>
                    <a:pt x="1974" y="1033"/>
                  </a:lnTo>
                  <a:lnTo>
                    <a:pt x="1974" y="1034"/>
                  </a:lnTo>
                  <a:lnTo>
                    <a:pt x="1975" y="1034"/>
                  </a:lnTo>
                  <a:lnTo>
                    <a:pt x="1977" y="1036"/>
                  </a:lnTo>
                  <a:lnTo>
                    <a:pt x="1980" y="1038"/>
                  </a:lnTo>
                  <a:lnTo>
                    <a:pt x="1984" y="1038"/>
                  </a:lnTo>
                  <a:lnTo>
                    <a:pt x="1986" y="1038"/>
                  </a:lnTo>
                  <a:lnTo>
                    <a:pt x="1987" y="1038"/>
                  </a:lnTo>
                  <a:lnTo>
                    <a:pt x="1989" y="1037"/>
                  </a:lnTo>
                  <a:lnTo>
                    <a:pt x="1990" y="1038"/>
                  </a:lnTo>
                  <a:lnTo>
                    <a:pt x="1990" y="1040"/>
                  </a:lnTo>
                  <a:lnTo>
                    <a:pt x="1990" y="1041"/>
                  </a:lnTo>
                  <a:lnTo>
                    <a:pt x="1991" y="1044"/>
                  </a:lnTo>
                  <a:lnTo>
                    <a:pt x="1992" y="1045"/>
                  </a:lnTo>
                  <a:lnTo>
                    <a:pt x="1991" y="1046"/>
                  </a:lnTo>
                  <a:lnTo>
                    <a:pt x="1990" y="1048"/>
                  </a:lnTo>
                  <a:lnTo>
                    <a:pt x="1989" y="1048"/>
                  </a:lnTo>
                  <a:lnTo>
                    <a:pt x="1989" y="1050"/>
                  </a:lnTo>
                  <a:lnTo>
                    <a:pt x="1989" y="1052"/>
                  </a:lnTo>
                  <a:lnTo>
                    <a:pt x="1987" y="1055"/>
                  </a:lnTo>
                  <a:lnTo>
                    <a:pt x="1987" y="1057"/>
                  </a:lnTo>
                  <a:lnTo>
                    <a:pt x="1987" y="1061"/>
                  </a:lnTo>
                  <a:lnTo>
                    <a:pt x="1987" y="1062"/>
                  </a:lnTo>
                  <a:lnTo>
                    <a:pt x="1986" y="1063"/>
                  </a:lnTo>
                  <a:lnTo>
                    <a:pt x="1985" y="1063"/>
                  </a:lnTo>
                  <a:lnTo>
                    <a:pt x="1984" y="1063"/>
                  </a:lnTo>
                  <a:lnTo>
                    <a:pt x="1983" y="1063"/>
                  </a:lnTo>
                  <a:lnTo>
                    <a:pt x="1983" y="1064"/>
                  </a:lnTo>
                  <a:lnTo>
                    <a:pt x="1982" y="1065"/>
                  </a:lnTo>
                  <a:lnTo>
                    <a:pt x="1981" y="1067"/>
                  </a:lnTo>
                  <a:lnTo>
                    <a:pt x="1979" y="1067"/>
                  </a:lnTo>
                  <a:lnTo>
                    <a:pt x="1978" y="1066"/>
                  </a:lnTo>
                  <a:lnTo>
                    <a:pt x="1977" y="1066"/>
                  </a:lnTo>
                  <a:lnTo>
                    <a:pt x="1976" y="1066"/>
                  </a:lnTo>
                  <a:lnTo>
                    <a:pt x="1974" y="1066"/>
                  </a:lnTo>
                  <a:lnTo>
                    <a:pt x="1974" y="1067"/>
                  </a:lnTo>
                  <a:lnTo>
                    <a:pt x="1975" y="1070"/>
                  </a:lnTo>
                  <a:lnTo>
                    <a:pt x="1977" y="1071"/>
                  </a:lnTo>
                  <a:lnTo>
                    <a:pt x="1978" y="1072"/>
                  </a:lnTo>
                  <a:lnTo>
                    <a:pt x="1978" y="1073"/>
                  </a:lnTo>
                  <a:lnTo>
                    <a:pt x="1978" y="1074"/>
                  </a:lnTo>
                  <a:lnTo>
                    <a:pt x="1977" y="1075"/>
                  </a:lnTo>
                  <a:lnTo>
                    <a:pt x="1976" y="1076"/>
                  </a:lnTo>
                  <a:lnTo>
                    <a:pt x="1975" y="1076"/>
                  </a:lnTo>
                  <a:lnTo>
                    <a:pt x="1973" y="1076"/>
                  </a:lnTo>
                  <a:lnTo>
                    <a:pt x="1972" y="1076"/>
                  </a:lnTo>
                  <a:lnTo>
                    <a:pt x="1971" y="1076"/>
                  </a:lnTo>
                  <a:lnTo>
                    <a:pt x="1971" y="1077"/>
                  </a:lnTo>
                  <a:lnTo>
                    <a:pt x="1971" y="1078"/>
                  </a:lnTo>
                  <a:lnTo>
                    <a:pt x="1971" y="1079"/>
                  </a:lnTo>
                  <a:lnTo>
                    <a:pt x="1972" y="1080"/>
                  </a:lnTo>
                  <a:lnTo>
                    <a:pt x="1972" y="1082"/>
                  </a:lnTo>
                  <a:lnTo>
                    <a:pt x="1973" y="1082"/>
                  </a:lnTo>
                  <a:lnTo>
                    <a:pt x="1973" y="1083"/>
                  </a:lnTo>
                  <a:lnTo>
                    <a:pt x="1974" y="1084"/>
                  </a:lnTo>
                  <a:lnTo>
                    <a:pt x="1974" y="1086"/>
                  </a:lnTo>
                  <a:lnTo>
                    <a:pt x="1973" y="1088"/>
                  </a:lnTo>
                  <a:lnTo>
                    <a:pt x="1973" y="1090"/>
                  </a:lnTo>
                  <a:lnTo>
                    <a:pt x="1972" y="1092"/>
                  </a:lnTo>
                  <a:lnTo>
                    <a:pt x="1973" y="1095"/>
                  </a:lnTo>
                  <a:lnTo>
                    <a:pt x="1973" y="1097"/>
                  </a:lnTo>
                  <a:lnTo>
                    <a:pt x="1971" y="1099"/>
                  </a:lnTo>
                  <a:lnTo>
                    <a:pt x="1971" y="1101"/>
                  </a:lnTo>
                  <a:lnTo>
                    <a:pt x="1971" y="1102"/>
                  </a:lnTo>
                  <a:lnTo>
                    <a:pt x="1972" y="1103"/>
                  </a:lnTo>
                  <a:lnTo>
                    <a:pt x="1973" y="1104"/>
                  </a:lnTo>
                  <a:lnTo>
                    <a:pt x="1974" y="1105"/>
                  </a:lnTo>
                  <a:lnTo>
                    <a:pt x="1974" y="1106"/>
                  </a:lnTo>
                  <a:lnTo>
                    <a:pt x="1974" y="1108"/>
                  </a:lnTo>
                  <a:lnTo>
                    <a:pt x="1974" y="1109"/>
                  </a:lnTo>
                  <a:lnTo>
                    <a:pt x="1973" y="1111"/>
                  </a:lnTo>
                  <a:lnTo>
                    <a:pt x="1973" y="1112"/>
                  </a:lnTo>
                  <a:lnTo>
                    <a:pt x="1972" y="1113"/>
                  </a:lnTo>
                  <a:lnTo>
                    <a:pt x="1970" y="1115"/>
                  </a:lnTo>
                  <a:lnTo>
                    <a:pt x="1970" y="1117"/>
                  </a:lnTo>
                  <a:lnTo>
                    <a:pt x="1970" y="1121"/>
                  </a:lnTo>
                  <a:lnTo>
                    <a:pt x="1970" y="1122"/>
                  </a:lnTo>
                  <a:lnTo>
                    <a:pt x="1968" y="1123"/>
                  </a:lnTo>
                  <a:lnTo>
                    <a:pt x="1967" y="1125"/>
                  </a:lnTo>
                  <a:lnTo>
                    <a:pt x="1967" y="1126"/>
                  </a:lnTo>
                  <a:lnTo>
                    <a:pt x="1966" y="1127"/>
                  </a:lnTo>
                  <a:lnTo>
                    <a:pt x="1964" y="1128"/>
                  </a:lnTo>
                  <a:lnTo>
                    <a:pt x="1963" y="1130"/>
                  </a:lnTo>
                  <a:lnTo>
                    <a:pt x="1962" y="1131"/>
                  </a:lnTo>
                  <a:lnTo>
                    <a:pt x="1960" y="1133"/>
                  </a:lnTo>
                  <a:lnTo>
                    <a:pt x="1959" y="1133"/>
                  </a:lnTo>
                  <a:lnTo>
                    <a:pt x="1959" y="1134"/>
                  </a:lnTo>
                  <a:lnTo>
                    <a:pt x="1959" y="1135"/>
                  </a:lnTo>
                  <a:lnTo>
                    <a:pt x="1958" y="1136"/>
                  </a:lnTo>
                  <a:lnTo>
                    <a:pt x="1958" y="1138"/>
                  </a:lnTo>
                  <a:lnTo>
                    <a:pt x="1959" y="1142"/>
                  </a:lnTo>
                  <a:lnTo>
                    <a:pt x="1959" y="1145"/>
                  </a:lnTo>
                  <a:lnTo>
                    <a:pt x="1958" y="1145"/>
                  </a:lnTo>
                  <a:lnTo>
                    <a:pt x="1958" y="1146"/>
                  </a:lnTo>
                  <a:lnTo>
                    <a:pt x="1956" y="1146"/>
                  </a:lnTo>
                  <a:lnTo>
                    <a:pt x="1955" y="1146"/>
                  </a:lnTo>
                  <a:lnTo>
                    <a:pt x="1954" y="1148"/>
                  </a:lnTo>
                  <a:lnTo>
                    <a:pt x="1953" y="1151"/>
                  </a:lnTo>
                  <a:lnTo>
                    <a:pt x="1952" y="1152"/>
                  </a:lnTo>
                  <a:lnTo>
                    <a:pt x="1951" y="1152"/>
                  </a:lnTo>
                  <a:lnTo>
                    <a:pt x="1949" y="1154"/>
                  </a:lnTo>
                  <a:lnTo>
                    <a:pt x="1947" y="1155"/>
                  </a:lnTo>
                  <a:lnTo>
                    <a:pt x="1946" y="1156"/>
                  </a:lnTo>
                  <a:lnTo>
                    <a:pt x="1944" y="1156"/>
                  </a:lnTo>
                  <a:lnTo>
                    <a:pt x="1944" y="1157"/>
                  </a:lnTo>
                  <a:lnTo>
                    <a:pt x="1941" y="1159"/>
                  </a:lnTo>
                  <a:lnTo>
                    <a:pt x="1940" y="1160"/>
                  </a:lnTo>
                  <a:lnTo>
                    <a:pt x="1940" y="1162"/>
                  </a:lnTo>
                  <a:lnTo>
                    <a:pt x="1939" y="1166"/>
                  </a:lnTo>
                  <a:lnTo>
                    <a:pt x="1939" y="1168"/>
                  </a:lnTo>
                  <a:lnTo>
                    <a:pt x="1939" y="1170"/>
                  </a:lnTo>
                  <a:lnTo>
                    <a:pt x="1939" y="1172"/>
                  </a:lnTo>
                  <a:lnTo>
                    <a:pt x="1939" y="1173"/>
                  </a:lnTo>
                  <a:lnTo>
                    <a:pt x="1938" y="1174"/>
                  </a:lnTo>
                  <a:lnTo>
                    <a:pt x="1937" y="1176"/>
                  </a:lnTo>
                  <a:lnTo>
                    <a:pt x="1936" y="1177"/>
                  </a:lnTo>
                  <a:lnTo>
                    <a:pt x="1935" y="1182"/>
                  </a:lnTo>
                  <a:lnTo>
                    <a:pt x="1934" y="1185"/>
                  </a:lnTo>
                  <a:lnTo>
                    <a:pt x="1932" y="1187"/>
                  </a:lnTo>
                  <a:lnTo>
                    <a:pt x="1932" y="1190"/>
                  </a:lnTo>
                  <a:lnTo>
                    <a:pt x="1930" y="1191"/>
                  </a:lnTo>
                  <a:lnTo>
                    <a:pt x="1930" y="1192"/>
                  </a:lnTo>
                  <a:lnTo>
                    <a:pt x="1929" y="1192"/>
                  </a:lnTo>
                  <a:lnTo>
                    <a:pt x="1928" y="1194"/>
                  </a:lnTo>
                  <a:lnTo>
                    <a:pt x="1926" y="1193"/>
                  </a:lnTo>
                  <a:lnTo>
                    <a:pt x="1925" y="1193"/>
                  </a:lnTo>
                  <a:lnTo>
                    <a:pt x="1923" y="1194"/>
                  </a:lnTo>
                  <a:lnTo>
                    <a:pt x="1921" y="1194"/>
                  </a:lnTo>
                  <a:lnTo>
                    <a:pt x="1920" y="1196"/>
                  </a:lnTo>
                  <a:lnTo>
                    <a:pt x="1919" y="1197"/>
                  </a:lnTo>
                  <a:lnTo>
                    <a:pt x="1919" y="1198"/>
                  </a:lnTo>
                  <a:lnTo>
                    <a:pt x="1920" y="1198"/>
                  </a:lnTo>
                  <a:lnTo>
                    <a:pt x="1921" y="1200"/>
                  </a:lnTo>
                  <a:lnTo>
                    <a:pt x="1921" y="1201"/>
                  </a:lnTo>
                  <a:lnTo>
                    <a:pt x="1922" y="1203"/>
                  </a:lnTo>
                  <a:lnTo>
                    <a:pt x="1922" y="1204"/>
                  </a:lnTo>
                  <a:lnTo>
                    <a:pt x="1922" y="1205"/>
                  </a:lnTo>
                  <a:lnTo>
                    <a:pt x="1921" y="1207"/>
                  </a:lnTo>
                  <a:lnTo>
                    <a:pt x="1921" y="1208"/>
                  </a:lnTo>
                  <a:lnTo>
                    <a:pt x="1922" y="1210"/>
                  </a:lnTo>
                  <a:lnTo>
                    <a:pt x="1922" y="1211"/>
                  </a:lnTo>
                  <a:lnTo>
                    <a:pt x="1922" y="1212"/>
                  </a:lnTo>
                  <a:lnTo>
                    <a:pt x="1921" y="1213"/>
                  </a:lnTo>
                  <a:lnTo>
                    <a:pt x="1921" y="1215"/>
                  </a:lnTo>
                  <a:lnTo>
                    <a:pt x="1922" y="1217"/>
                  </a:lnTo>
                  <a:lnTo>
                    <a:pt x="1923" y="1219"/>
                  </a:lnTo>
                  <a:lnTo>
                    <a:pt x="1924" y="1220"/>
                  </a:lnTo>
                  <a:lnTo>
                    <a:pt x="1924" y="1221"/>
                  </a:lnTo>
                  <a:lnTo>
                    <a:pt x="1924" y="1226"/>
                  </a:lnTo>
                  <a:lnTo>
                    <a:pt x="1923" y="1227"/>
                  </a:lnTo>
                  <a:lnTo>
                    <a:pt x="1923" y="1228"/>
                  </a:lnTo>
                  <a:lnTo>
                    <a:pt x="1923" y="1230"/>
                  </a:lnTo>
                  <a:lnTo>
                    <a:pt x="1923" y="1232"/>
                  </a:lnTo>
                  <a:lnTo>
                    <a:pt x="1923" y="1234"/>
                  </a:lnTo>
                  <a:lnTo>
                    <a:pt x="1922" y="1235"/>
                  </a:lnTo>
                  <a:lnTo>
                    <a:pt x="1921" y="1236"/>
                  </a:lnTo>
                  <a:lnTo>
                    <a:pt x="1919" y="1238"/>
                  </a:lnTo>
                  <a:lnTo>
                    <a:pt x="1919" y="1239"/>
                  </a:lnTo>
                  <a:lnTo>
                    <a:pt x="1919" y="1241"/>
                  </a:lnTo>
                  <a:lnTo>
                    <a:pt x="1919" y="1242"/>
                  </a:lnTo>
                  <a:lnTo>
                    <a:pt x="1919" y="1243"/>
                  </a:lnTo>
                  <a:lnTo>
                    <a:pt x="1920" y="1244"/>
                  </a:lnTo>
                  <a:lnTo>
                    <a:pt x="1921" y="1246"/>
                  </a:lnTo>
                  <a:lnTo>
                    <a:pt x="1921" y="1247"/>
                  </a:lnTo>
                  <a:lnTo>
                    <a:pt x="1921" y="1249"/>
                  </a:lnTo>
                  <a:lnTo>
                    <a:pt x="1921" y="1250"/>
                  </a:lnTo>
                  <a:lnTo>
                    <a:pt x="1921" y="1251"/>
                  </a:lnTo>
                  <a:lnTo>
                    <a:pt x="1921" y="1253"/>
                  </a:lnTo>
                  <a:lnTo>
                    <a:pt x="1923" y="1255"/>
                  </a:lnTo>
                  <a:lnTo>
                    <a:pt x="1923" y="1257"/>
                  </a:lnTo>
                  <a:lnTo>
                    <a:pt x="1924" y="1258"/>
                  </a:lnTo>
                  <a:lnTo>
                    <a:pt x="1924" y="1259"/>
                  </a:lnTo>
                  <a:lnTo>
                    <a:pt x="1924" y="1260"/>
                  </a:lnTo>
                  <a:lnTo>
                    <a:pt x="1923" y="1262"/>
                  </a:lnTo>
                  <a:lnTo>
                    <a:pt x="1922" y="1265"/>
                  </a:lnTo>
                  <a:lnTo>
                    <a:pt x="1920" y="1266"/>
                  </a:lnTo>
                  <a:lnTo>
                    <a:pt x="1917" y="1268"/>
                  </a:lnTo>
                  <a:lnTo>
                    <a:pt x="1915" y="1268"/>
                  </a:lnTo>
                  <a:lnTo>
                    <a:pt x="1913" y="1269"/>
                  </a:lnTo>
                  <a:lnTo>
                    <a:pt x="1913" y="1268"/>
                  </a:lnTo>
                  <a:lnTo>
                    <a:pt x="1911" y="1267"/>
                  </a:lnTo>
                  <a:lnTo>
                    <a:pt x="1911" y="1266"/>
                  </a:lnTo>
                  <a:lnTo>
                    <a:pt x="1910" y="1265"/>
                  </a:lnTo>
                  <a:lnTo>
                    <a:pt x="1909" y="1265"/>
                  </a:lnTo>
                  <a:lnTo>
                    <a:pt x="1908" y="1266"/>
                  </a:lnTo>
                  <a:lnTo>
                    <a:pt x="1908" y="1267"/>
                  </a:lnTo>
                  <a:lnTo>
                    <a:pt x="1908" y="1268"/>
                  </a:lnTo>
                  <a:lnTo>
                    <a:pt x="1909" y="1272"/>
                  </a:lnTo>
                  <a:lnTo>
                    <a:pt x="1909" y="1273"/>
                  </a:lnTo>
                  <a:lnTo>
                    <a:pt x="1909" y="1274"/>
                  </a:lnTo>
                  <a:lnTo>
                    <a:pt x="1909" y="1276"/>
                  </a:lnTo>
                  <a:lnTo>
                    <a:pt x="1908" y="1276"/>
                  </a:lnTo>
                  <a:lnTo>
                    <a:pt x="1906" y="1279"/>
                  </a:lnTo>
                  <a:lnTo>
                    <a:pt x="1905" y="1280"/>
                  </a:lnTo>
                  <a:lnTo>
                    <a:pt x="1905" y="1281"/>
                  </a:lnTo>
                  <a:lnTo>
                    <a:pt x="1904" y="1282"/>
                  </a:lnTo>
                  <a:lnTo>
                    <a:pt x="1904" y="1283"/>
                  </a:lnTo>
                  <a:lnTo>
                    <a:pt x="1903" y="1284"/>
                  </a:lnTo>
                  <a:lnTo>
                    <a:pt x="1903" y="1285"/>
                  </a:lnTo>
                  <a:lnTo>
                    <a:pt x="1900" y="1289"/>
                  </a:lnTo>
                  <a:lnTo>
                    <a:pt x="1899" y="1290"/>
                  </a:lnTo>
                  <a:lnTo>
                    <a:pt x="1899" y="1291"/>
                  </a:lnTo>
                  <a:lnTo>
                    <a:pt x="1898" y="1294"/>
                  </a:lnTo>
                  <a:lnTo>
                    <a:pt x="1897" y="1295"/>
                  </a:lnTo>
                  <a:lnTo>
                    <a:pt x="1897" y="1297"/>
                  </a:lnTo>
                  <a:lnTo>
                    <a:pt x="1896" y="1299"/>
                  </a:lnTo>
                  <a:lnTo>
                    <a:pt x="1897" y="1301"/>
                  </a:lnTo>
                  <a:lnTo>
                    <a:pt x="1897" y="1304"/>
                  </a:lnTo>
                  <a:lnTo>
                    <a:pt x="1897" y="1305"/>
                  </a:lnTo>
                  <a:lnTo>
                    <a:pt x="1897" y="1306"/>
                  </a:lnTo>
                  <a:lnTo>
                    <a:pt x="1896" y="1307"/>
                  </a:lnTo>
                  <a:lnTo>
                    <a:pt x="1895" y="1309"/>
                  </a:lnTo>
                  <a:lnTo>
                    <a:pt x="1894" y="1310"/>
                  </a:lnTo>
                  <a:lnTo>
                    <a:pt x="1894" y="1312"/>
                  </a:lnTo>
                  <a:lnTo>
                    <a:pt x="1894" y="1313"/>
                  </a:lnTo>
                  <a:lnTo>
                    <a:pt x="1894" y="1316"/>
                  </a:lnTo>
                  <a:lnTo>
                    <a:pt x="1893" y="1317"/>
                  </a:lnTo>
                  <a:lnTo>
                    <a:pt x="1892" y="1318"/>
                  </a:lnTo>
                  <a:lnTo>
                    <a:pt x="1892" y="1320"/>
                  </a:lnTo>
                  <a:lnTo>
                    <a:pt x="1892" y="1321"/>
                  </a:lnTo>
                  <a:lnTo>
                    <a:pt x="1893" y="1323"/>
                  </a:lnTo>
                  <a:lnTo>
                    <a:pt x="1894" y="1324"/>
                  </a:lnTo>
                  <a:lnTo>
                    <a:pt x="1894" y="1325"/>
                  </a:lnTo>
                  <a:lnTo>
                    <a:pt x="1893" y="1326"/>
                  </a:lnTo>
                  <a:lnTo>
                    <a:pt x="1893" y="1327"/>
                  </a:lnTo>
                  <a:lnTo>
                    <a:pt x="1894" y="1328"/>
                  </a:lnTo>
                  <a:lnTo>
                    <a:pt x="1895" y="1329"/>
                  </a:lnTo>
                  <a:lnTo>
                    <a:pt x="1896" y="1332"/>
                  </a:lnTo>
                  <a:lnTo>
                    <a:pt x="1896" y="1334"/>
                  </a:lnTo>
                  <a:lnTo>
                    <a:pt x="1895" y="1336"/>
                  </a:lnTo>
                  <a:lnTo>
                    <a:pt x="1896" y="1339"/>
                  </a:lnTo>
                  <a:lnTo>
                    <a:pt x="1897" y="1340"/>
                  </a:lnTo>
                  <a:lnTo>
                    <a:pt x="1897" y="1341"/>
                  </a:lnTo>
                  <a:lnTo>
                    <a:pt x="1896" y="1342"/>
                  </a:lnTo>
                  <a:lnTo>
                    <a:pt x="1895" y="1343"/>
                  </a:lnTo>
                  <a:lnTo>
                    <a:pt x="1894" y="1344"/>
                  </a:lnTo>
                  <a:lnTo>
                    <a:pt x="1892" y="1348"/>
                  </a:lnTo>
                  <a:lnTo>
                    <a:pt x="1891" y="1349"/>
                  </a:lnTo>
                  <a:lnTo>
                    <a:pt x="1890" y="1351"/>
                  </a:lnTo>
                  <a:lnTo>
                    <a:pt x="1891" y="1351"/>
                  </a:lnTo>
                  <a:lnTo>
                    <a:pt x="1891" y="1352"/>
                  </a:lnTo>
                  <a:lnTo>
                    <a:pt x="1891" y="1355"/>
                  </a:lnTo>
                  <a:lnTo>
                    <a:pt x="1891" y="1356"/>
                  </a:lnTo>
                  <a:lnTo>
                    <a:pt x="1890" y="1359"/>
                  </a:lnTo>
                  <a:lnTo>
                    <a:pt x="1889" y="1360"/>
                  </a:lnTo>
                  <a:lnTo>
                    <a:pt x="1887" y="1362"/>
                  </a:lnTo>
                  <a:lnTo>
                    <a:pt x="1887" y="1363"/>
                  </a:lnTo>
                  <a:lnTo>
                    <a:pt x="1886" y="1364"/>
                  </a:lnTo>
                  <a:lnTo>
                    <a:pt x="1886" y="1365"/>
                  </a:lnTo>
                  <a:lnTo>
                    <a:pt x="1885" y="1365"/>
                  </a:lnTo>
                  <a:lnTo>
                    <a:pt x="1884" y="1368"/>
                  </a:lnTo>
                  <a:lnTo>
                    <a:pt x="1884" y="1371"/>
                  </a:lnTo>
                  <a:lnTo>
                    <a:pt x="1884" y="1372"/>
                  </a:lnTo>
                  <a:lnTo>
                    <a:pt x="1884" y="1373"/>
                  </a:lnTo>
                  <a:lnTo>
                    <a:pt x="1882" y="1375"/>
                  </a:lnTo>
                  <a:lnTo>
                    <a:pt x="1882" y="1376"/>
                  </a:lnTo>
                  <a:lnTo>
                    <a:pt x="1880" y="1378"/>
                  </a:lnTo>
                  <a:lnTo>
                    <a:pt x="1879" y="1380"/>
                  </a:lnTo>
                  <a:lnTo>
                    <a:pt x="1879" y="1381"/>
                  </a:lnTo>
                  <a:lnTo>
                    <a:pt x="1879" y="1383"/>
                  </a:lnTo>
                  <a:lnTo>
                    <a:pt x="1880" y="1384"/>
                  </a:lnTo>
                  <a:lnTo>
                    <a:pt x="1880" y="1385"/>
                  </a:lnTo>
                  <a:lnTo>
                    <a:pt x="1881" y="1387"/>
                  </a:lnTo>
                  <a:lnTo>
                    <a:pt x="1881" y="1388"/>
                  </a:lnTo>
                  <a:lnTo>
                    <a:pt x="1880" y="1389"/>
                  </a:lnTo>
                  <a:lnTo>
                    <a:pt x="1877" y="1390"/>
                  </a:lnTo>
                  <a:lnTo>
                    <a:pt x="1876" y="1391"/>
                  </a:lnTo>
                  <a:lnTo>
                    <a:pt x="1875" y="1392"/>
                  </a:lnTo>
                  <a:lnTo>
                    <a:pt x="1874" y="1394"/>
                  </a:lnTo>
                  <a:lnTo>
                    <a:pt x="1873" y="1395"/>
                  </a:lnTo>
                  <a:lnTo>
                    <a:pt x="1872" y="1397"/>
                  </a:lnTo>
                  <a:lnTo>
                    <a:pt x="1872" y="1398"/>
                  </a:lnTo>
                  <a:lnTo>
                    <a:pt x="1872" y="1401"/>
                  </a:lnTo>
                  <a:lnTo>
                    <a:pt x="1872" y="1402"/>
                  </a:lnTo>
                  <a:lnTo>
                    <a:pt x="1872" y="1406"/>
                  </a:lnTo>
                  <a:lnTo>
                    <a:pt x="1873" y="1408"/>
                  </a:lnTo>
                  <a:lnTo>
                    <a:pt x="1873" y="1409"/>
                  </a:lnTo>
                  <a:lnTo>
                    <a:pt x="1873" y="1410"/>
                  </a:lnTo>
                  <a:lnTo>
                    <a:pt x="1872" y="1411"/>
                  </a:lnTo>
                  <a:lnTo>
                    <a:pt x="1870" y="1412"/>
                  </a:lnTo>
                  <a:lnTo>
                    <a:pt x="1868" y="1413"/>
                  </a:lnTo>
                  <a:lnTo>
                    <a:pt x="1867" y="1413"/>
                  </a:lnTo>
                  <a:lnTo>
                    <a:pt x="1866" y="1413"/>
                  </a:lnTo>
                  <a:lnTo>
                    <a:pt x="1865" y="1414"/>
                  </a:lnTo>
                  <a:lnTo>
                    <a:pt x="1864" y="1414"/>
                  </a:lnTo>
                  <a:lnTo>
                    <a:pt x="1861" y="1418"/>
                  </a:lnTo>
                  <a:lnTo>
                    <a:pt x="1861" y="1419"/>
                  </a:lnTo>
                  <a:lnTo>
                    <a:pt x="1861" y="1421"/>
                  </a:lnTo>
                  <a:lnTo>
                    <a:pt x="1861" y="1422"/>
                  </a:lnTo>
                  <a:lnTo>
                    <a:pt x="1860" y="1422"/>
                  </a:lnTo>
                  <a:lnTo>
                    <a:pt x="1859" y="1423"/>
                  </a:lnTo>
                  <a:lnTo>
                    <a:pt x="1856" y="1423"/>
                  </a:lnTo>
                  <a:lnTo>
                    <a:pt x="1856" y="1424"/>
                  </a:lnTo>
                  <a:lnTo>
                    <a:pt x="1854" y="1424"/>
                  </a:lnTo>
                  <a:lnTo>
                    <a:pt x="1853" y="1425"/>
                  </a:lnTo>
                  <a:lnTo>
                    <a:pt x="1852" y="1426"/>
                  </a:lnTo>
                  <a:lnTo>
                    <a:pt x="1851" y="1426"/>
                  </a:lnTo>
                  <a:lnTo>
                    <a:pt x="1849" y="1427"/>
                  </a:lnTo>
                  <a:lnTo>
                    <a:pt x="1848" y="1428"/>
                  </a:lnTo>
                  <a:lnTo>
                    <a:pt x="1845" y="1430"/>
                  </a:lnTo>
                  <a:lnTo>
                    <a:pt x="1844" y="1431"/>
                  </a:lnTo>
                  <a:lnTo>
                    <a:pt x="1842" y="1431"/>
                  </a:lnTo>
                  <a:lnTo>
                    <a:pt x="1839" y="1431"/>
                  </a:lnTo>
                  <a:lnTo>
                    <a:pt x="1837" y="1431"/>
                  </a:lnTo>
                  <a:lnTo>
                    <a:pt x="1835" y="1430"/>
                  </a:lnTo>
                  <a:lnTo>
                    <a:pt x="1835" y="1429"/>
                  </a:lnTo>
                  <a:lnTo>
                    <a:pt x="1834" y="1428"/>
                  </a:lnTo>
                  <a:lnTo>
                    <a:pt x="1834" y="1426"/>
                  </a:lnTo>
                  <a:lnTo>
                    <a:pt x="1834" y="1423"/>
                  </a:lnTo>
                  <a:lnTo>
                    <a:pt x="1834" y="1421"/>
                  </a:lnTo>
                  <a:lnTo>
                    <a:pt x="1833" y="1421"/>
                  </a:lnTo>
                  <a:lnTo>
                    <a:pt x="1833" y="1420"/>
                  </a:lnTo>
                  <a:lnTo>
                    <a:pt x="1832" y="1420"/>
                  </a:lnTo>
                  <a:lnTo>
                    <a:pt x="1830" y="1418"/>
                  </a:lnTo>
                  <a:lnTo>
                    <a:pt x="1829" y="1418"/>
                  </a:lnTo>
                  <a:lnTo>
                    <a:pt x="1828" y="1418"/>
                  </a:lnTo>
                  <a:lnTo>
                    <a:pt x="1827" y="1418"/>
                  </a:lnTo>
                  <a:lnTo>
                    <a:pt x="1826" y="1421"/>
                  </a:lnTo>
                  <a:lnTo>
                    <a:pt x="1825" y="1423"/>
                  </a:lnTo>
                  <a:lnTo>
                    <a:pt x="1824" y="1424"/>
                  </a:lnTo>
                  <a:lnTo>
                    <a:pt x="1822" y="1424"/>
                  </a:lnTo>
                  <a:lnTo>
                    <a:pt x="1821" y="1425"/>
                  </a:lnTo>
                  <a:lnTo>
                    <a:pt x="1820" y="1425"/>
                  </a:lnTo>
                  <a:lnTo>
                    <a:pt x="1818" y="1424"/>
                  </a:lnTo>
                  <a:lnTo>
                    <a:pt x="1817" y="1423"/>
                  </a:lnTo>
                  <a:lnTo>
                    <a:pt x="1814" y="1423"/>
                  </a:lnTo>
                  <a:lnTo>
                    <a:pt x="1813" y="1424"/>
                  </a:lnTo>
                  <a:lnTo>
                    <a:pt x="1812" y="1424"/>
                  </a:lnTo>
                  <a:lnTo>
                    <a:pt x="1811" y="1424"/>
                  </a:lnTo>
                  <a:lnTo>
                    <a:pt x="1809" y="1428"/>
                  </a:lnTo>
                  <a:lnTo>
                    <a:pt x="1807" y="1428"/>
                  </a:lnTo>
                  <a:lnTo>
                    <a:pt x="1805" y="1431"/>
                  </a:lnTo>
                  <a:lnTo>
                    <a:pt x="1803" y="1432"/>
                  </a:lnTo>
                  <a:lnTo>
                    <a:pt x="1802" y="1433"/>
                  </a:lnTo>
                  <a:lnTo>
                    <a:pt x="1801" y="1433"/>
                  </a:lnTo>
                  <a:lnTo>
                    <a:pt x="1800" y="1432"/>
                  </a:lnTo>
                  <a:lnTo>
                    <a:pt x="1798" y="1432"/>
                  </a:lnTo>
                  <a:lnTo>
                    <a:pt x="1797" y="1432"/>
                  </a:lnTo>
                  <a:lnTo>
                    <a:pt x="1796" y="1432"/>
                  </a:lnTo>
                  <a:lnTo>
                    <a:pt x="1794" y="1432"/>
                  </a:lnTo>
                  <a:lnTo>
                    <a:pt x="1793" y="1433"/>
                  </a:lnTo>
                  <a:lnTo>
                    <a:pt x="1792" y="1434"/>
                  </a:lnTo>
                  <a:lnTo>
                    <a:pt x="1791" y="1436"/>
                  </a:lnTo>
                  <a:lnTo>
                    <a:pt x="1790" y="1437"/>
                  </a:lnTo>
                  <a:lnTo>
                    <a:pt x="1790" y="1438"/>
                  </a:lnTo>
                  <a:lnTo>
                    <a:pt x="1790" y="1439"/>
                  </a:lnTo>
                  <a:lnTo>
                    <a:pt x="1788" y="1441"/>
                  </a:lnTo>
                  <a:lnTo>
                    <a:pt x="1785" y="1442"/>
                  </a:lnTo>
                  <a:lnTo>
                    <a:pt x="1784" y="1443"/>
                  </a:lnTo>
                  <a:lnTo>
                    <a:pt x="1784" y="1444"/>
                  </a:lnTo>
                  <a:lnTo>
                    <a:pt x="1782" y="1447"/>
                  </a:lnTo>
                  <a:lnTo>
                    <a:pt x="1781" y="1449"/>
                  </a:lnTo>
                  <a:lnTo>
                    <a:pt x="1780" y="1450"/>
                  </a:lnTo>
                  <a:lnTo>
                    <a:pt x="1778" y="1451"/>
                  </a:lnTo>
                  <a:lnTo>
                    <a:pt x="1776" y="1451"/>
                  </a:lnTo>
                  <a:lnTo>
                    <a:pt x="1775" y="1451"/>
                  </a:lnTo>
                  <a:lnTo>
                    <a:pt x="1773" y="1452"/>
                  </a:lnTo>
                  <a:lnTo>
                    <a:pt x="1770" y="1453"/>
                  </a:lnTo>
                  <a:lnTo>
                    <a:pt x="1770" y="1454"/>
                  </a:lnTo>
                  <a:lnTo>
                    <a:pt x="1770" y="1456"/>
                  </a:lnTo>
                  <a:lnTo>
                    <a:pt x="1770" y="1458"/>
                  </a:lnTo>
                  <a:lnTo>
                    <a:pt x="1770" y="1460"/>
                  </a:lnTo>
                  <a:lnTo>
                    <a:pt x="1768" y="1461"/>
                  </a:lnTo>
                  <a:lnTo>
                    <a:pt x="1767" y="1463"/>
                  </a:lnTo>
                  <a:lnTo>
                    <a:pt x="1767" y="1465"/>
                  </a:lnTo>
                  <a:lnTo>
                    <a:pt x="1768" y="1466"/>
                  </a:lnTo>
                  <a:lnTo>
                    <a:pt x="1768" y="1467"/>
                  </a:lnTo>
                  <a:lnTo>
                    <a:pt x="1770" y="1468"/>
                  </a:lnTo>
                  <a:lnTo>
                    <a:pt x="1771" y="1468"/>
                  </a:lnTo>
                  <a:lnTo>
                    <a:pt x="1771" y="1470"/>
                  </a:lnTo>
                  <a:lnTo>
                    <a:pt x="1770" y="1470"/>
                  </a:lnTo>
                  <a:lnTo>
                    <a:pt x="1768" y="1472"/>
                  </a:lnTo>
                  <a:lnTo>
                    <a:pt x="1766" y="1473"/>
                  </a:lnTo>
                  <a:lnTo>
                    <a:pt x="1765" y="1473"/>
                  </a:lnTo>
                  <a:lnTo>
                    <a:pt x="1764" y="1475"/>
                  </a:lnTo>
                  <a:lnTo>
                    <a:pt x="1763" y="1475"/>
                  </a:lnTo>
                  <a:lnTo>
                    <a:pt x="1763" y="1477"/>
                  </a:lnTo>
                  <a:lnTo>
                    <a:pt x="1763" y="1479"/>
                  </a:lnTo>
                  <a:lnTo>
                    <a:pt x="1763" y="1481"/>
                  </a:lnTo>
                  <a:lnTo>
                    <a:pt x="1763" y="1483"/>
                  </a:lnTo>
                  <a:lnTo>
                    <a:pt x="1765" y="1485"/>
                  </a:lnTo>
                  <a:lnTo>
                    <a:pt x="1765" y="1486"/>
                  </a:lnTo>
                  <a:lnTo>
                    <a:pt x="1765" y="1488"/>
                  </a:lnTo>
                  <a:lnTo>
                    <a:pt x="1765" y="1489"/>
                  </a:lnTo>
                  <a:lnTo>
                    <a:pt x="1764" y="1490"/>
                  </a:lnTo>
                  <a:lnTo>
                    <a:pt x="1763" y="1492"/>
                  </a:lnTo>
                  <a:lnTo>
                    <a:pt x="1761" y="1493"/>
                  </a:lnTo>
                  <a:lnTo>
                    <a:pt x="1761" y="1495"/>
                  </a:lnTo>
                  <a:lnTo>
                    <a:pt x="1760" y="1496"/>
                  </a:lnTo>
                  <a:lnTo>
                    <a:pt x="1762" y="1498"/>
                  </a:lnTo>
                  <a:lnTo>
                    <a:pt x="1761" y="1499"/>
                  </a:lnTo>
                  <a:lnTo>
                    <a:pt x="1760" y="1501"/>
                  </a:lnTo>
                  <a:lnTo>
                    <a:pt x="1758" y="1503"/>
                  </a:lnTo>
                  <a:lnTo>
                    <a:pt x="1759" y="1505"/>
                  </a:lnTo>
                  <a:lnTo>
                    <a:pt x="1760" y="1507"/>
                  </a:lnTo>
                  <a:lnTo>
                    <a:pt x="1760" y="1509"/>
                  </a:lnTo>
                  <a:lnTo>
                    <a:pt x="1760" y="1510"/>
                  </a:lnTo>
                  <a:lnTo>
                    <a:pt x="1759" y="1511"/>
                  </a:lnTo>
                  <a:lnTo>
                    <a:pt x="1758" y="1511"/>
                  </a:lnTo>
                  <a:lnTo>
                    <a:pt x="1756" y="1511"/>
                  </a:lnTo>
                  <a:lnTo>
                    <a:pt x="1755" y="1512"/>
                  </a:lnTo>
                  <a:lnTo>
                    <a:pt x="1754" y="1512"/>
                  </a:lnTo>
                  <a:lnTo>
                    <a:pt x="1753" y="1513"/>
                  </a:lnTo>
                  <a:lnTo>
                    <a:pt x="1753" y="1514"/>
                  </a:lnTo>
                  <a:lnTo>
                    <a:pt x="1753" y="1515"/>
                  </a:lnTo>
                  <a:lnTo>
                    <a:pt x="1753" y="1517"/>
                  </a:lnTo>
                  <a:lnTo>
                    <a:pt x="1755" y="1519"/>
                  </a:lnTo>
                  <a:lnTo>
                    <a:pt x="1755" y="1520"/>
                  </a:lnTo>
                  <a:lnTo>
                    <a:pt x="1754" y="1520"/>
                  </a:lnTo>
                  <a:lnTo>
                    <a:pt x="1753" y="1521"/>
                  </a:lnTo>
                  <a:lnTo>
                    <a:pt x="1752" y="1521"/>
                  </a:lnTo>
                  <a:lnTo>
                    <a:pt x="1751" y="1521"/>
                  </a:lnTo>
                  <a:lnTo>
                    <a:pt x="1750" y="1521"/>
                  </a:lnTo>
                  <a:lnTo>
                    <a:pt x="1750" y="1520"/>
                  </a:lnTo>
                  <a:lnTo>
                    <a:pt x="1749" y="1519"/>
                  </a:lnTo>
                  <a:lnTo>
                    <a:pt x="1749" y="1517"/>
                  </a:lnTo>
                  <a:lnTo>
                    <a:pt x="1748" y="1517"/>
                  </a:lnTo>
                  <a:lnTo>
                    <a:pt x="1748" y="1516"/>
                  </a:lnTo>
                  <a:lnTo>
                    <a:pt x="1747" y="1517"/>
                  </a:lnTo>
                  <a:lnTo>
                    <a:pt x="1746" y="1518"/>
                  </a:lnTo>
                  <a:lnTo>
                    <a:pt x="1745" y="1519"/>
                  </a:lnTo>
                  <a:lnTo>
                    <a:pt x="1746" y="1520"/>
                  </a:lnTo>
                  <a:lnTo>
                    <a:pt x="1749" y="1531"/>
                  </a:lnTo>
                  <a:lnTo>
                    <a:pt x="1749" y="1532"/>
                  </a:lnTo>
                  <a:lnTo>
                    <a:pt x="1748" y="1536"/>
                  </a:lnTo>
                  <a:lnTo>
                    <a:pt x="1747" y="1538"/>
                  </a:lnTo>
                  <a:lnTo>
                    <a:pt x="1741" y="1547"/>
                  </a:lnTo>
                  <a:lnTo>
                    <a:pt x="1740" y="1549"/>
                  </a:lnTo>
                  <a:lnTo>
                    <a:pt x="1740" y="1551"/>
                  </a:lnTo>
                  <a:lnTo>
                    <a:pt x="1739" y="1552"/>
                  </a:lnTo>
                  <a:lnTo>
                    <a:pt x="1737" y="1552"/>
                  </a:lnTo>
                  <a:lnTo>
                    <a:pt x="1736" y="1553"/>
                  </a:lnTo>
                  <a:lnTo>
                    <a:pt x="1733" y="1556"/>
                  </a:lnTo>
                  <a:lnTo>
                    <a:pt x="1732" y="1559"/>
                  </a:lnTo>
                  <a:lnTo>
                    <a:pt x="1729" y="1562"/>
                  </a:lnTo>
                  <a:lnTo>
                    <a:pt x="1728" y="1564"/>
                  </a:lnTo>
                  <a:lnTo>
                    <a:pt x="1727" y="1564"/>
                  </a:lnTo>
                  <a:lnTo>
                    <a:pt x="1727" y="1565"/>
                  </a:lnTo>
                  <a:lnTo>
                    <a:pt x="1726" y="1567"/>
                  </a:lnTo>
                  <a:lnTo>
                    <a:pt x="1726" y="1569"/>
                  </a:lnTo>
                  <a:lnTo>
                    <a:pt x="1725" y="1570"/>
                  </a:lnTo>
                  <a:lnTo>
                    <a:pt x="1724" y="1570"/>
                  </a:lnTo>
                  <a:lnTo>
                    <a:pt x="1723" y="1570"/>
                  </a:lnTo>
                  <a:lnTo>
                    <a:pt x="1721" y="1568"/>
                  </a:lnTo>
                  <a:lnTo>
                    <a:pt x="1720" y="1567"/>
                  </a:lnTo>
                  <a:lnTo>
                    <a:pt x="1717" y="1566"/>
                  </a:lnTo>
                  <a:lnTo>
                    <a:pt x="1713" y="1566"/>
                  </a:lnTo>
                  <a:lnTo>
                    <a:pt x="1712" y="1568"/>
                  </a:lnTo>
                  <a:lnTo>
                    <a:pt x="1712" y="1569"/>
                  </a:lnTo>
                  <a:lnTo>
                    <a:pt x="1713" y="1570"/>
                  </a:lnTo>
                  <a:lnTo>
                    <a:pt x="1712" y="1571"/>
                  </a:lnTo>
                  <a:lnTo>
                    <a:pt x="1711" y="1571"/>
                  </a:lnTo>
                  <a:lnTo>
                    <a:pt x="1710" y="1571"/>
                  </a:lnTo>
                  <a:lnTo>
                    <a:pt x="1709" y="1571"/>
                  </a:lnTo>
                  <a:lnTo>
                    <a:pt x="1708" y="1571"/>
                  </a:lnTo>
                  <a:lnTo>
                    <a:pt x="1707" y="1572"/>
                  </a:lnTo>
                  <a:lnTo>
                    <a:pt x="1706" y="1574"/>
                  </a:lnTo>
                  <a:lnTo>
                    <a:pt x="1705" y="1576"/>
                  </a:lnTo>
                  <a:lnTo>
                    <a:pt x="1705" y="1577"/>
                  </a:lnTo>
                  <a:lnTo>
                    <a:pt x="1703" y="1578"/>
                  </a:lnTo>
                  <a:lnTo>
                    <a:pt x="1703" y="1579"/>
                  </a:lnTo>
                  <a:lnTo>
                    <a:pt x="1702" y="1579"/>
                  </a:lnTo>
                  <a:lnTo>
                    <a:pt x="1700" y="1579"/>
                  </a:lnTo>
                  <a:lnTo>
                    <a:pt x="1699" y="1579"/>
                  </a:lnTo>
                  <a:lnTo>
                    <a:pt x="1698" y="1579"/>
                  </a:lnTo>
                  <a:lnTo>
                    <a:pt x="1696" y="1579"/>
                  </a:lnTo>
                  <a:lnTo>
                    <a:pt x="1694" y="1579"/>
                  </a:lnTo>
                  <a:lnTo>
                    <a:pt x="1693" y="1579"/>
                  </a:lnTo>
                  <a:lnTo>
                    <a:pt x="1691" y="1578"/>
                  </a:lnTo>
                  <a:lnTo>
                    <a:pt x="1690" y="1577"/>
                  </a:lnTo>
                  <a:lnTo>
                    <a:pt x="1688" y="1578"/>
                  </a:lnTo>
                  <a:lnTo>
                    <a:pt x="1687" y="1579"/>
                  </a:lnTo>
                  <a:lnTo>
                    <a:pt x="1686" y="1579"/>
                  </a:lnTo>
                  <a:lnTo>
                    <a:pt x="1685" y="1578"/>
                  </a:lnTo>
                  <a:lnTo>
                    <a:pt x="1684" y="1578"/>
                  </a:lnTo>
                  <a:lnTo>
                    <a:pt x="1682" y="1580"/>
                  </a:lnTo>
                  <a:lnTo>
                    <a:pt x="1681" y="1580"/>
                  </a:lnTo>
                  <a:lnTo>
                    <a:pt x="1680" y="1580"/>
                  </a:lnTo>
                  <a:lnTo>
                    <a:pt x="1679" y="1579"/>
                  </a:lnTo>
                  <a:lnTo>
                    <a:pt x="1677" y="1579"/>
                  </a:lnTo>
                  <a:lnTo>
                    <a:pt x="1674" y="1578"/>
                  </a:lnTo>
                  <a:lnTo>
                    <a:pt x="1673" y="1578"/>
                  </a:lnTo>
                  <a:lnTo>
                    <a:pt x="1671" y="1577"/>
                  </a:lnTo>
                  <a:lnTo>
                    <a:pt x="1670" y="1577"/>
                  </a:lnTo>
                  <a:lnTo>
                    <a:pt x="1669" y="1577"/>
                  </a:lnTo>
                  <a:lnTo>
                    <a:pt x="1668" y="1578"/>
                  </a:lnTo>
                  <a:lnTo>
                    <a:pt x="1666" y="1578"/>
                  </a:lnTo>
                  <a:lnTo>
                    <a:pt x="1665" y="1578"/>
                  </a:lnTo>
                  <a:lnTo>
                    <a:pt x="1663" y="1578"/>
                  </a:lnTo>
                  <a:lnTo>
                    <a:pt x="1660" y="1578"/>
                  </a:lnTo>
                  <a:lnTo>
                    <a:pt x="1659" y="1578"/>
                  </a:lnTo>
                  <a:lnTo>
                    <a:pt x="1659" y="1579"/>
                  </a:lnTo>
                  <a:lnTo>
                    <a:pt x="1660" y="1580"/>
                  </a:lnTo>
                  <a:lnTo>
                    <a:pt x="1660" y="1581"/>
                  </a:lnTo>
                  <a:lnTo>
                    <a:pt x="1659" y="1583"/>
                  </a:lnTo>
                  <a:lnTo>
                    <a:pt x="1659" y="1585"/>
                  </a:lnTo>
                  <a:lnTo>
                    <a:pt x="1659" y="1586"/>
                  </a:lnTo>
                  <a:lnTo>
                    <a:pt x="1657" y="1587"/>
                  </a:lnTo>
                  <a:lnTo>
                    <a:pt x="1657" y="1588"/>
                  </a:lnTo>
                  <a:lnTo>
                    <a:pt x="1654" y="1590"/>
                  </a:lnTo>
                  <a:lnTo>
                    <a:pt x="1653" y="1592"/>
                  </a:lnTo>
                  <a:lnTo>
                    <a:pt x="1652" y="1592"/>
                  </a:lnTo>
                  <a:lnTo>
                    <a:pt x="1653" y="1594"/>
                  </a:lnTo>
                  <a:lnTo>
                    <a:pt x="1652" y="1595"/>
                  </a:lnTo>
                  <a:lnTo>
                    <a:pt x="1651" y="1597"/>
                  </a:lnTo>
                  <a:lnTo>
                    <a:pt x="1649" y="1599"/>
                  </a:lnTo>
                  <a:lnTo>
                    <a:pt x="1648" y="1600"/>
                  </a:lnTo>
                  <a:lnTo>
                    <a:pt x="1648" y="1602"/>
                  </a:lnTo>
                  <a:lnTo>
                    <a:pt x="1647" y="1603"/>
                  </a:lnTo>
                  <a:lnTo>
                    <a:pt x="1646" y="1604"/>
                  </a:lnTo>
                  <a:lnTo>
                    <a:pt x="1646" y="1605"/>
                  </a:lnTo>
                  <a:lnTo>
                    <a:pt x="1646" y="1606"/>
                  </a:lnTo>
                  <a:lnTo>
                    <a:pt x="1646" y="1607"/>
                  </a:lnTo>
                  <a:lnTo>
                    <a:pt x="1645" y="1610"/>
                  </a:lnTo>
                  <a:lnTo>
                    <a:pt x="1644" y="1611"/>
                  </a:lnTo>
                  <a:lnTo>
                    <a:pt x="1642" y="1612"/>
                  </a:lnTo>
                  <a:lnTo>
                    <a:pt x="1641" y="1612"/>
                  </a:lnTo>
                  <a:lnTo>
                    <a:pt x="1640" y="1612"/>
                  </a:lnTo>
                  <a:lnTo>
                    <a:pt x="1639" y="1612"/>
                  </a:lnTo>
                  <a:lnTo>
                    <a:pt x="1638" y="1612"/>
                  </a:lnTo>
                  <a:lnTo>
                    <a:pt x="1638" y="1613"/>
                  </a:lnTo>
                  <a:lnTo>
                    <a:pt x="1637" y="1615"/>
                  </a:lnTo>
                  <a:lnTo>
                    <a:pt x="1636" y="1615"/>
                  </a:lnTo>
                  <a:lnTo>
                    <a:pt x="1634" y="1614"/>
                  </a:lnTo>
                  <a:lnTo>
                    <a:pt x="1633" y="1614"/>
                  </a:lnTo>
                  <a:lnTo>
                    <a:pt x="1632" y="1614"/>
                  </a:lnTo>
                  <a:lnTo>
                    <a:pt x="1630" y="1615"/>
                  </a:lnTo>
                  <a:lnTo>
                    <a:pt x="1629" y="1615"/>
                  </a:lnTo>
                  <a:lnTo>
                    <a:pt x="1627" y="1616"/>
                  </a:lnTo>
                  <a:lnTo>
                    <a:pt x="1626" y="1617"/>
                  </a:lnTo>
                  <a:lnTo>
                    <a:pt x="1624" y="1618"/>
                  </a:lnTo>
                  <a:lnTo>
                    <a:pt x="1623" y="1619"/>
                  </a:lnTo>
                  <a:lnTo>
                    <a:pt x="1622" y="1620"/>
                  </a:lnTo>
                  <a:lnTo>
                    <a:pt x="1621" y="1620"/>
                  </a:lnTo>
                  <a:lnTo>
                    <a:pt x="1619" y="1619"/>
                  </a:lnTo>
                  <a:lnTo>
                    <a:pt x="1617" y="1620"/>
                  </a:lnTo>
                  <a:lnTo>
                    <a:pt x="1616" y="1621"/>
                  </a:lnTo>
                  <a:lnTo>
                    <a:pt x="1614" y="1622"/>
                  </a:lnTo>
                  <a:lnTo>
                    <a:pt x="1613" y="1622"/>
                  </a:lnTo>
                  <a:lnTo>
                    <a:pt x="1613" y="1621"/>
                  </a:lnTo>
                  <a:lnTo>
                    <a:pt x="1612" y="1620"/>
                  </a:lnTo>
                  <a:lnTo>
                    <a:pt x="1611" y="1621"/>
                  </a:lnTo>
                  <a:lnTo>
                    <a:pt x="1611" y="1622"/>
                  </a:lnTo>
                  <a:lnTo>
                    <a:pt x="1610" y="1622"/>
                  </a:lnTo>
                  <a:lnTo>
                    <a:pt x="1610" y="1624"/>
                  </a:lnTo>
                  <a:lnTo>
                    <a:pt x="1609" y="1624"/>
                  </a:lnTo>
                  <a:lnTo>
                    <a:pt x="1609" y="1625"/>
                  </a:lnTo>
                  <a:lnTo>
                    <a:pt x="1608" y="1625"/>
                  </a:lnTo>
                  <a:lnTo>
                    <a:pt x="1606" y="1626"/>
                  </a:lnTo>
                  <a:lnTo>
                    <a:pt x="1606" y="1627"/>
                  </a:lnTo>
                  <a:lnTo>
                    <a:pt x="1607" y="1629"/>
                  </a:lnTo>
                  <a:lnTo>
                    <a:pt x="1606" y="1629"/>
                  </a:lnTo>
                  <a:lnTo>
                    <a:pt x="1605" y="1629"/>
                  </a:lnTo>
                  <a:lnTo>
                    <a:pt x="1605" y="1630"/>
                  </a:lnTo>
                  <a:lnTo>
                    <a:pt x="1605" y="1632"/>
                  </a:lnTo>
                  <a:lnTo>
                    <a:pt x="1605" y="1634"/>
                  </a:lnTo>
                  <a:lnTo>
                    <a:pt x="1606" y="1635"/>
                  </a:lnTo>
                  <a:lnTo>
                    <a:pt x="1606" y="1636"/>
                  </a:lnTo>
                  <a:lnTo>
                    <a:pt x="1605" y="1637"/>
                  </a:lnTo>
                  <a:lnTo>
                    <a:pt x="1604" y="1637"/>
                  </a:lnTo>
                  <a:lnTo>
                    <a:pt x="1603" y="1637"/>
                  </a:lnTo>
                  <a:lnTo>
                    <a:pt x="1602" y="1637"/>
                  </a:lnTo>
                  <a:lnTo>
                    <a:pt x="1602" y="1638"/>
                  </a:lnTo>
                  <a:lnTo>
                    <a:pt x="1603" y="1639"/>
                  </a:lnTo>
                  <a:lnTo>
                    <a:pt x="1604" y="1641"/>
                  </a:lnTo>
                  <a:lnTo>
                    <a:pt x="1604" y="1642"/>
                  </a:lnTo>
                  <a:lnTo>
                    <a:pt x="1605" y="1643"/>
                  </a:lnTo>
                  <a:lnTo>
                    <a:pt x="1606" y="1643"/>
                  </a:lnTo>
                  <a:lnTo>
                    <a:pt x="1605" y="1643"/>
                  </a:lnTo>
                  <a:lnTo>
                    <a:pt x="1605" y="1644"/>
                  </a:lnTo>
                  <a:lnTo>
                    <a:pt x="1604" y="1644"/>
                  </a:lnTo>
                  <a:lnTo>
                    <a:pt x="1603" y="1644"/>
                  </a:lnTo>
                  <a:lnTo>
                    <a:pt x="1602" y="1644"/>
                  </a:lnTo>
                  <a:lnTo>
                    <a:pt x="1601" y="1642"/>
                  </a:lnTo>
                  <a:lnTo>
                    <a:pt x="1600" y="1641"/>
                  </a:lnTo>
                  <a:lnTo>
                    <a:pt x="1599" y="1641"/>
                  </a:lnTo>
                  <a:lnTo>
                    <a:pt x="1599" y="1642"/>
                  </a:lnTo>
                  <a:lnTo>
                    <a:pt x="1599" y="1643"/>
                  </a:lnTo>
                  <a:lnTo>
                    <a:pt x="1598" y="1644"/>
                  </a:lnTo>
                  <a:lnTo>
                    <a:pt x="1595" y="1644"/>
                  </a:lnTo>
                  <a:lnTo>
                    <a:pt x="1594" y="1645"/>
                  </a:lnTo>
                  <a:lnTo>
                    <a:pt x="1593" y="1647"/>
                  </a:lnTo>
                  <a:lnTo>
                    <a:pt x="1592" y="1647"/>
                  </a:lnTo>
                  <a:lnTo>
                    <a:pt x="1591" y="1647"/>
                  </a:lnTo>
                  <a:lnTo>
                    <a:pt x="1590" y="1647"/>
                  </a:lnTo>
                  <a:lnTo>
                    <a:pt x="1589" y="1647"/>
                  </a:lnTo>
                  <a:lnTo>
                    <a:pt x="1587" y="1647"/>
                  </a:lnTo>
                  <a:lnTo>
                    <a:pt x="1587" y="1646"/>
                  </a:lnTo>
                  <a:lnTo>
                    <a:pt x="1586" y="1646"/>
                  </a:lnTo>
                  <a:lnTo>
                    <a:pt x="1585" y="1647"/>
                  </a:lnTo>
                  <a:lnTo>
                    <a:pt x="1584" y="1648"/>
                  </a:lnTo>
                  <a:lnTo>
                    <a:pt x="1583" y="1648"/>
                  </a:lnTo>
                  <a:lnTo>
                    <a:pt x="1582" y="1650"/>
                  </a:lnTo>
                  <a:lnTo>
                    <a:pt x="1581" y="1650"/>
                  </a:lnTo>
                  <a:lnTo>
                    <a:pt x="1581" y="1652"/>
                  </a:lnTo>
                  <a:lnTo>
                    <a:pt x="1580" y="1652"/>
                  </a:lnTo>
                  <a:lnTo>
                    <a:pt x="1581" y="1653"/>
                  </a:lnTo>
                  <a:lnTo>
                    <a:pt x="1581" y="1654"/>
                  </a:lnTo>
                  <a:lnTo>
                    <a:pt x="1580" y="1654"/>
                  </a:lnTo>
                  <a:lnTo>
                    <a:pt x="1580" y="1656"/>
                  </a:lnTo>
                  <a:lnTo>
                    <a:pt x="1581" y="1657"/>
                  </a:lnTo>
                  <a:lnTo>
                    <a:pt x="1581" y="1658"/>
                  </a:lnTo>
                  <a:lnTo>
                    <a:pt x="1579" y="1658"/>
                  </a:lnTo>
                  <a:lnTo>
                    <a:pt x="1579" y="1659"/>
                  </a:lnTo>
                  <a:lnTo>
                    <a:pt x="1580" y="1660"/>
                  </a:lnTo>
                  <a:lnTo>
                    <a:pt x="1579" y="1662"/>
                  </a:lnTo>
                  <a:lnTo>
                    <a:pt x="1580" y="1662"/>
                  </a:lnTo>
                  <a:lnTo>
                    <a:pt x="1581" y="1663"/>
                  </a:lnTo>
                  <a:lnTo>
                    <a:pt x="1582" y="1664"/>
                  </a:lnTo>
                  <a:lnTo>
                    <a:pt x="1581" y="1665"/>
                  </a:lnTo>
                  <a:lnTo>
                    <a:pt x="1580" y="1666"/>
                  </a:lnTo>
                  <a:lnTo>
                    <a:pt x="1580" y="1667"/>
                  </a:lnTo>
                  <a:lnTo>
                    <a:pt x="1582" y="1670"/>
                  </a:lnTo>
                  <a:lnTo>
                    <a:pt x="1586" y="1669"/>
                  </a:lnTo>
                  <a:lnTo>
                    <a:pt x="1587" y="1670"/>
                  </a:lnTo>
                  <a:lnTo>
                    <a:pt x="1588" y="1671"/>
                  </a:lnTo>
                  <a:lnTo>
                    <a:pt x="1587" y="1673"/>
                  </a:lnTo>
                  <a:lnTo>
                    <a:pt x="1588" y="1674"/>
                  </a:lnTo>
                  <a:lnTo>
                    <a:pt x="1588" y="1675"/>
                  </a:lnTo>
                  <a:lnTo>
                    <a:pt x="1590" y="1675"/>
                  </a:lnTo>
                  <a:lnTo>
                    <a:pt x="1590" y="1676"/>
                  </a:lnTo>
                  <a:lnTo>
                    <a:pt x="1591" y="1677"/>
                  </a:lnTo>
                  <a:lnTo>
                    <a:pt x="1592" y="1677"/>
                  </a:lnTo>
                  <a:lnTo>
                    <a:pt x="1592" y="1678"/>
                  </a:lnTo>
                  <a:lnTo>
                    <a:pt x="1591" y="1678"/>
                  </a:lnTo>
                  <a:lnTo>
                    <a:pt x="1591" y="1679"/>
                  </a:lnTo>
                  <a:lnTo>
                    <a:pt x="1591" y="1680"/>
                  </a:lnTo>
                  <a:lnTo>
                    <a:pt x="1592" y="1680"/>
                  </a:lnTo>
                  <a:lnTo>
                    <a:pt x="1592" y="1679"/>
                  </a:lnTo>
                  <a:lnTo>
                    <a:pt x="1593" y="1679"/>
                  </a:lnTo>
                  <a:lnTo>
                    <a:pt x="1594" y="1680"/>
                  </a:lnTo>
                  <a:lnTo>
                    <a:pt x="1593" y="1680"/>
                  </a:lnTo>
                  <a:lnTo>
                    <a:pt x="1592" y="1681"/>
                  </a:lnTo>
                  <a:lnTo>
                    <a:pt x="1592" y="1682"/>
                  </a:lnTo>
                  <a:lnTo>
                    <a:pt x="1593" y="1682"/>
                  </a:lnTo>
                  <a:lnTo>
                    <a:pt x="1593" y="1683"/>
                  </a:lnTo>
                  <a:lnTo>
                    <a:pt x="1593" y="1684"/>
                  </a:lnTo>
                  <a:lnTo>
                    <a:pt x="1593" y="1685"/>
                  </a:lnTo>
                  <a:lnTo>
                    <a:pt x="1592" y="1687"/>
                  </a:lnTo>
                  <a:lnTo>
                    <a:pt x="1591" y="1687"/>
                  </a:lnTo>
                  <a:lnTo>
                    <a:pt x="1590" y="1687"/>
                  </a:lnTo>
                  <a:lnTo>
                    <a:pt x="1589" y="1687"/>
                  </a:lnTo>
                  <a:lnTo>
                    <a:pt x="1589" y="1686"/>
                  </a:lnTo>
                  <a:lnTo>
                    <a:pt x="1588" y="1686"/>
                  </a:lnTo>
                  <a:lnTo>
                    <a:pt x="1588" y="1687"/>
                  </a:lnTo>
                  <a:lnTo>
                    <a:pt x="1588" y="1688"/>
                  </a:lnTo>
                  <a:lnTo>
                    <a:pt x="1589" y="1689"/>
                  </a:lnTo>
                  <a:lnTo>
                    <a:pt x="1590" y="1690"/>
                  </a:lnTo>
                  <a:lnTo>
                    <a:pt x="1590" y="1692"/>
                  </a:lnTo>
                  <a:lnTo>
                    <a:pt x="1589" y="1693"/>
                  </a:lnTo>
                  <a:lnTo>
                    <a:pt x="1588" y="1693"/>
                  </a:lnTo>
                  <a:lnTo>
                    <a:pt x="1588" y="1696"/>
                  </a:lnTo>
                  <a:lnTo>
                    <a:pt x="1587" y="1695"/>
                  </a:lnTo>
                  <a:lnTo>
                    <a:pt x="1586" y="1695"/>
                  </a:lnTo>
                  <a:lnTo>
                    <a:pt x="1586" y="1694"/>
                  </a:lnTo>
                  <a:lnTo>
                    <a:pt x="1585" y="1695"/>
                  </a:lnTo>
                  <a:lnTo>
                    <a:pt x="1585" y="1697"/>
                  </a:lnTo>
                  <a:lnTo>
                    <a:pt x="1583" y="1695"/>
                  </a:lnTo>
                  <a:lnTo>
                    <a:pt x="1582" y="1695"/>
                  </a:lnTo>
                  <a:lnTo>
                    <a:pt x="1582" y="1696"/>
                  </a:lnTo>
                  <a:lnTo>
                    <a:pt x="1582" y="1697"/>
                  </a:lnTo>
                  <a:lnTo>
                    <a:pt x="1583" y="1698"/>
                  </a:lnTo>
                  <a:lnTo>
                    <a:pt x="1583" y="1699"/>
                  </a:lnTo>
                  <a:lnTo>
                    <a:pt x="1582" y="1699"/>
                  </a:lnTo>
                  <a:lnTo>
                    <a:pt x="1581" y="1698"/>
                  </a:lnTo>
                  <a:lnTo>
                    <a:pt x="1581" y="1700"/>
                  </a:lnTo>
                  <a:lnTo>
                    <a:pt x="1581" y="1701"/>
                  </a:lnTo>
                  <a:lnTo>
                    <a:pt x="1580" y="1701"/>
                  </a:lnTo>
                  <a:lnTo>
                    <a:pt x="1578" y="1701"/>
                  </a:lnTo>
                  <a:lnTo>
                    <a:pt x="1577" y="1701"/>
                  </a:lnTo>
                  <a:lnTo>
                    <a:pt x="1576" y="1699"/>
                  </a:lnTo>
                  <a:lnTo>
                    <a:pt x="1575" y="1699"/>
                  </a:lnTo>
                  <a:lnTo>
                    <a:pt x="1575" y="1700"/>
                  </a:lnTo>
                  <a:lnTo>
                    <a:pt x="1575" y="1702"/>
                  </a:lnTo>
                  <a:lnTo>
                    <a:pt x="1575" y="1703"/>
                  </a:lnTo>
                  <a:lnTo>
                    <a:pt x="1575" y="1704"/>
                  </a:lnTo>
                  <a:lnTo>
                    <a:pt x="1574" y="1703"/>
                  </a:lnTo>
                  <a:lnTo>
                    <a:pt x="1572" y="1702"/>
                  </a:lnTo>
                  <a:lnTo>
                    <a:pt x="1572" y="1701"/>
                  </a:lnTo>
                  <a:lnTo>
                    <a:pt x="1571" y="1701"/>
                  </a:lnTo>
                  <a:lnTo>
                    <a:pt x="1570" y="1701"/>
                  </a:lnTo>
                  <a:lnTo>
                    <a:pt x="1570" y="1702"/>
                  </a:lnTo>
                  <a:lnTo>
                    <a:pt x="1569" y="1702"/>
                  </a:lnTo>
                  <a:lnTo>
                    <a:pt x="1570" y="1702"/>
                  </a:lnTo>
                  <a:lnTo>
                    <a:pt x="1571" y="1703"/>
                  </a:lnTo>
                  <a:lnTo>
                    <a:pt x="1570" y="1704"/>
                  </a:lnTo>
                  <a:lnTo>
                    <a:pt x="1569" y="1704"/>
                  </a:lnTo>
                  <a:lnTo>
                    <a:pt x="1569" y="1705"/>
                  </a:lnTo>
                  <a:lnTo>
                    <a:pt x="1569" y="1706"/>
                  </a:lnTo>
                  <a:lnTo>
                    <a:pt x="1570" y="1706"/>
                  </a:lnTo>
                  <a:lnTo>
                    <a:pt x="1571" y="1706"/>
                  </a:lnTo>
                  <a:lnTo>
                    <a:pt x="1572" y="1709"/>
                  </a:lnTo>
                  <a:lnTo>
                    <a:pt x="1573" y="1710"/>
                  </a:lnTo>
                  <a:lnTo>
                    <a:pt x="1573" y="1711"/>
                  </a:lnTo>
                  <a:lnTo>
                    <a:pt x="1572" y="1712"/>
                  </a:lnTo>
                  <a:lnTo>
                    <a:pt x="1571" y="1712"/>
                  </a:lnTo>
                  <a:lnTo>
                    <a:pt x="1570" y="1710"/>
                  </a:lnTo>
                  <a:lnTo>
                    <a:pt x="1570" y="1709"/>
                  </a:lnTo>
                  <a:lnTo>
                    <a:pt x="1569" y="1709"/>
                  </a:lnTo>
                  <a:lnTo>
                    <a:pt x="1568" y="1709"/>
                  </a:lnTo>
                  <a:lnTo>
                    <a:pt x="1567" y="1710"/>
                  </a:lnTo>
                  <a:lnTo>
                    <a:pt x="1567" y="1711"/>
                  </a:lnTo>
                  <a:lnTo>
                    <a:pt x="1568" y="1711"/>
                  </a:lnTo>
                  <a:lnTo>
                    <a:pt x="1569" y="1713"/>
                  </a:lnTo>
                  <a:lnTo>
                    <a:pt x="1569" y="1714"/>
                  </a:lnTo>
                  <a:lnTo>
                    <a:pt x="1568" y="1714"/>
                  </a:lnTo>
                  <a:lnTo>
                    <a:pt x="1567" y="1714"/>
                  </a:lnTo>
                  <a:lnTo>
                    <a:pt x="1567" y="1715"/>
                  </a:lnTo>
                  <a:lnTo>
                    <a:pt x="1566" y="1715"/>
                  </a:lnTo>
                  <a:lnTo>
                    <a:pt x="1565" y="1715"/>
                  </a:lnTo>
                  <a:lnTo>
                    <a:pt x="1564" y="1716"/>
                  </a:lnTo>
                  <a:lnTo>
                    <a:pt x="1563" y="1716"/>
                  </a:lnTo>
                  <a:lnTo>
                    <a:pt x="1564" y="1716"/>
                  </a:lnTo>
                  <a:lnTo>
                    <a:pt x="1564" y="1717"/>
                  </a:lnTo>
                  <a:lnTo>
                    <a:pt x="1565" y="1716"/>
                  </a:lnTo>
                  <a:lnTo>
                    <a:pt x="1566" y="1717"/>
                  </a:lnTo>
                  <a:lnTo>
                    <a:pt x="1565" y="1718"/>
                  </a:lnTo>
                  <a:lnTo>
                    <a:pt x="1564" y="1721"/>
                  </a:lnTo>
                  <a:lnTo>
                    <a:pt x="1565" y="1721"/>
                  </a:lnTo>
                  <a:lnTo>
                    <a:pt x="1565" y="1722"/>
                  </a:lnTo>
                  <a:lnTo>
                    <a:pt x="1565" y="1723"/>
                  </a:lnTo>
                  <a:lnTo>
                    <a:pt x="1564" y="1723"/>
                  </a:lnTo>
                  <a:lnTo>
                    <a:pt x="1563" y="1723"/>
                  </a:lnTo>
                  <a:lnTo>
                    <a:pt x="1561" y="1723"/>
                  </a:lnTo>
                  <a:lnTo>
                    <a:pt x="1561" y="1724"/>
                  </a:lnTo>
                  <a:lnTo>
                    <a:pt x="1560" y="1724"/>
                  </a:lnTo>
                  <a:lnTo>
                    <a:pt x="1560" y="1725"/>
                  </a:lnTo>
                  <a:lnTo>
                    <a:pt x="1560" y="1726"/>
                  </a:lnTo>
                  <a:lnTo>
                    <a:pt x="1560" y="1729"/>
                  </a:lnTo>
                  <a:lnTo>
                    <a:pt x="1559" y="1729"/>
                  </a:lnTo>
                  <a:lnTo>
                    <a:pt x="1558" y="1730"/>
                  </a:lnTo>
                  <a:lnTo>
                    <a:pt x="1557" y="1730"/>
                  </a:lnTo>
                  <a:lnTo>
                    <a:pt x="1557" y="1729"/>
                  </a:lnTo>
                  <a:lnTo>
                    <a:pt x="1556" y="1729"/>
                  </a:lnTo>
                  <a:lnTo>
                    <a:pt x="1555" y="1730"/>
                  </a:lnTo>
                  <a:lnTo>
                    <a:pt x="1553" y="1732"/>
                  </a:lnTo>
                  <a:lnTo>
                    <a:pt x="1552" y="1732"/>
                  </a:lnTo>
                  <a:lnTo>
                    <a:pt x="1552" y="1734"/>
                  </a:lnTo>
                  <a:lnTo>
                    <a:pt x="1551" y="1734"/>
                  </a:lnTo>
                  <a:lnTo>
                    <a:pt x="1550" y="1733"/>
                  </a:lnTo>
                  <a:lnTo>
                    <a:pt x="1549" y="1733"/>
                  </a:lnTo>
                  <a:lnTo>
                    <a:pt x="1548" y="1734"/>
                  </a:lnTo>
                  <a:lnTo>
                    <a:pt x="1547" y="1734"/>
                  </a:lnTo>
                  <a:lnTo>
                    <a:pt x="1547" y="1733"/>
                  </a:lnTo>
                  <a:lnTo>
                    <a:pt x="1547" y="1734"/>
                  </a:lnTo>
                  <a:lnTo>
                    <a:pt x="1546" y="1734"/>
                  </a:lnTo>
                  <a:lnTo>
                    <a:pt x="1547" y="1735"/>
                  </a:lnTo>
                  <a:lnTo>
                    <a:pt x="1546" y="1735"/>
                  </a:lnTo>
                  <a:lnTo>
                    <a:pt x="1546" y="1736"/>
                  </a:lnTo>
                  <a:lnTo>
                    <a:pt x="1544" y="1736"/>
                  </a:lnTo>
                  <a:lnTo>
                    <a:pt x="1544" y="1735"/>
                  </a:lnTo>
                  <a:lnTo>
                    <a:pt x="1543" y="1735"/>
                  </a:lnTo>
                  <a:lnTo>
                    <a:pt x="1542" y="1735"/>
                  </a:lnTo>
                  <a:lnTo>
                    <a:pt x="1542" y="1736"/>
                  </a:lnTo>
                  <a:lnTo>
                    <a:pt x="1541" y="1736"/>
                  </a:lnTo>
                  <a:lnTo>
                    <a:pt x="1542" y="1737"/>
                  </a:lnTo>
                  <a:lnTo>
                    <a:pt x="1541" y="1737"/>
                  </a:lnTo>
                  <a:lnTo>
                    <a:pt x="1541" y="1738"/>
                  </a:lnTo>
                  <a:lnTo>
                    <a:pt x="1540" y="1738"/>
                  </a:lnTo>
                  <a:lnTo>
                    <a:pt x="1539" y="1738"/>
                  </a:lnTo>
                  <a:lnTo>
                    <a:pt x="1538" y="1739"/>
                  </a:lnTo>
                  <a:lnTo>
                    <a:pt x="1538" y="1740"/>
                  </a:lnTo>
                  <a:lnTo>
                    <a:pt x="1538" y="1741"/>
                  </a:lnTo>
                  <a:lnTo>
                    <a:pt x="1537" y="1741"/>
                  </a:lnTo>
                  <a:lnTo>
                    <a:pt x="1536" y="1742"/>
                  </a:lnTo>
                  <a:lnTo>
                    <a:pt x="1535" y="1742"/>
                  </a:lnTo>
                  <a:lnTo>
                    <a:pt x="1535" y="1741"/>
                  </a:lnTo>
                  <a:lnTo>
                    <a:pt x="1535" y="1740"/>
                  </a:lnTo>
                  <a:lnTo>
                    <a:pt x="1535" y="1739"/>
                  </a:lnTo>
                  <a:lnTo>
                    <a:pt x="1534" y="1739"/>
                  </a:lnTo>
                  <a:lnTo>
                    <a:pt x="1534" y="1740"/>
                  </a:lnTo>
                  <a:lnTo>
                    <a:pt x="1533" y="1741"/>
                  </a:lnTo>
                  <a:lnTo>
                    <a:pt x="1532" y="1741"/>
                  </a:lnTo>
                  <a:lnTo>
                    <a:pt x="1533" y="1741"/>
                  </a:lnTo>
                  <a:lnTo>
                    <a:pt x="1534" y="1743"/>
                  </a:lnTo>
                  <a:lnTo>
                    <a:pt x="1535" y="1744"/>
                  </a:lnTo>
                  <a:lnTo>
                    <a:pt x="1534" y="1745"/>
                  </a:lnTo>
                  <a:lnTo>
                    <a:pt x="1534" y="1746"/>
                  </a:lnTo>
                  <a:lnTo>
                    <a:pt x="1535" y="1746"/>
                  </a:lnTo>
                  <a:lnTo>
                    <a:pt x="1534" y="1746"/>
                  </a:lnTo>
                  <a:lnTo>
                    <a:pt x="1533" y="1746"/>
                  </a:lnTo>
                  <a:lnTo>
                    <a:pt x="1532" y="1746"/>
                  </a:lnTo>
                  <a:lnTo>
                    <a:pt x="1531" y="1746"/>
                  </a:lnTo>
                  <a:lnTo>
                    <a:pt x="1530" y="1746"/>
                  </a:lnTo>
                  <a:lnTo>
                    <a:pt x="1531" y="1747"/>
                  </a:lnTo>
                  <a:lnTo>
                    <a:pt x="1532" y="1748"/>
                  </a:lnTo>
                  <a:lnTo>
                    <a:pt x="1532" y="1749"/>
                  </a:lnTo>
                  <a:lnTo>
                    <a:pt x="1530" y="1749"/>
                  </a:lnTo>
                  <a:lnTo>
                    <a:pt x="1531" y="1749"/>
                  </a:lnTo>
                  <a:lnTo>
                    <a:pt x="1531" y="1748"/>
                  </a:lnTo>
                  <a:lnTo>
                    <a:pt x="1530" y="1748"/>
                  </a:lnTo>
                  <a:lnTo>
                    <a:pt x="1529" y="1748"/>
                  </a:lnTo>
                  <a:lnTo>
                    <a:pt x="1530" y="1749"/>
                  </a:lnTo>
                  <a:lnTo>
                    <a:pt x="1530" y="1750"/>
                  </a:lnTo>
                  <a:lnTo>
                    <a:pt x="1529" y="1749"/>
                  </a:lnTo>
                  <a:lnTo>
                    <a:pt x="1528" y="1749"/>
                  </a:lnTo>
                  <a:lnTo>
                    <a:pt x="1528" y="1750"/>
                  </a:lnTo>
                  <a:lnTo>
                    <a:pt x="1528" y="1751"/>
                  </a:lnTo>
                  <a:lnTo>
                    <a:pt x="1527" y="1751"/>
                  </a:lnTo>
                  <a:lnTo>
                    <a:pt x="1526" y="1750"/>
                  </a:lnTo>
                  <a:lnTo>
                    <a:pt x="1525" y="1750"/>
                  </a:lnTo>
                  <a:lnTo>
                    <a:pt x="1524" y="1750"/>
                  </a:lnTo>
                  <a:lnTo>
                    <a:pt x="1523" y="1750"/>
                  </a:lnTo>
                  <a:lnTo>
                    <a:pt x="1522" y="1750"/>
                  </a:lnTo>
                  <a:lnTo>
                    <a:pt x="1522" y="1749"/>
                  </a:lnTo>
                  <a:lnTo>
                    <a:pt x="1521" y="1750"/>
                  </a:lnTo>
                  <a:lnTo>
                    <a:pt x="1520" y="1749"/>
                  </a:lnTo>
                  <a:lnTo>
                    <a:pt x="1519" y="1749"/>
                  </a:lnTo>
                  <a:lnTo>
                    <a:pt x="1519" y="1750"/>
                  </a:lnTo>
                  <a:lnTo>
                    <a:pt x="1520" y="1752"/>
                  </a:lnTo>
                  <a:lnTo>
                    <a:pt x="1519" y="1752"/>
                  </a:lnTo>
                  <a:lnTo>
                    <a:pt x="1520" y="1753"/>
                  </a:lnTo>
                  <a:lnTo>
                    <a:pt x="1519" y="1754"/>
                  </a:lnTo>
                  <a:lnTo>
                    <a:pt x="1518" y="1755"/>
                  </a:lnTo>
                  <a:lnTo>
                    <a:pt x="1518" y="1756"/>
                  </a:lnTo>
                  <a:lnTo>
                    <a:pt x="1518" y="1757"/>
                  </a:lnTo>
                  <a:lnTo>
                    <a:pt x="1517" y="1757"/>
                  </a:lnTo>
                  <a:lnTo>
                    <a:pt x="1516" y="1757"/>
                  </a:lnTo>
                  <a:lnTo>
                    <a:pt x="1517" y="1758"/>
                  </a:lnTo>
                  <a:lnTo>
                    <a:pt x="1516" y="1758"/>
                  </a:lnTo>
                  <a:lnTo>
                    <a:pt x="1515" y="1758"/>
                  </a:lnTo>
                  <a:lnTo>
                    <a:pt x="1515" y="1759"/>
                  </a:lnTo>
                  <a:lnTo>
                    <a:pt x="1515" y="1760"/>
                  </a:lnTo>
                  <a:lnTo>
                    <a:pt x="1515" y="1762"/>
                  </a:lnTo>
                  <a:lnTo>
                    <a:pt x="1516" y="1762"/>
                  </a:lnTo>
                  <a:lnTo>
                    <a:pt x="1515" y="1763"/>
                  </a:lnTo>
                  <a:lnTo>
                    <a:pt x="1515" y="1764"/>
                  </a:lnTo>
                  <a:lnTo>
                    <a:pt x="1513" y="1765"/>
                  </a:lnTo>
                  <a:lnTo>
                    <a:pt x="1513" y="1766"/>
                  </a:lnTo>
                  <a:lnTo>
                    <a:pt x="1513" y="1768"/>
                  </a:lnTo>
                  <a:lnTo>
                    <a:pt x="1512" y="1768"/>
                  </a:lnTo>
                  <a:lnTo>
                    <a:pt x="1512" y="1767"/>
                  </a:lnTo>
                  <a:lnTo>
                    <a:pt x="1512" y="1768"/>
                  </a:lnTo>
                  <a:lnTo>
                    <a:pt x="1512" y="1770"/>
                  </a:lnTo>
                  <a:lnTo>
                    <a:pt x="1512" y="1772"/>
                  </a:lnTo>
                  <a:lnTo>
                    <a:pt x="1512" y="1773"/>
                  </a:lnTo>
                  <a:lnTo>
                    <a:pt x="1511" y="1774"/>
                  </a:lnTo>
                  <a:lnTo>
                    <a:pt x="1511" y="1775"/>
                  </a:lnTo>
                  <a:lnTo>
                    <a:pt x="1512" y="1775"/>
                  </a:lnTo>
                  <a:lnTo>
                    <a:pt x="1511" y="1776"/>
                  </a:lnTo>
                  <a:lnTo>
                    <a:pt x="1511" y="1777"/>
                  </a:lnTo>
                  <a:lnTo>
                    <a:pt x="1510" y="1776"/>
                  </a:lnTo>
                  <a:lnTo>
                    <a:pt x="1510" y="1777"/>
                  </a:lnTo>
                  <a:lnTo>
                    <a:pt x="1511" y="1777"/>
                  </a:lnTo>
                  <a:lnTo>
                    <a:pt x="1511" y="1778"/>
                  </a:lnTo>
                  <a:lnTo>
                    <a:pt x="1510" y="1778"/>
                  </a:lnTo>
                  <a:lnTo>
                    <a:pt x="1510" y="1779"/>
                  </a:lnTo>
                  <a:lnTo>
                    <a:pt x="1510" y="1780"/>
                  </a:lnTo>
                  <a:lnTo>
                    <a:pt x="1509" y="1780"/>
                  </a:lnTo>
                  <a:lnTo>
                    <a:pt x="1509" y="1781"/>
                  </a:lnTo>
                  <a:lnTo>
                    <a:pt x="1508" y="1782"/>
                  </a:lnTo>
                  <a:lnTo>
                    <a:pt x="1508" y="1783"/>
                  </a:lnTo>
                  <a:lnTo>
                    <a:pt x="1509" y="1783"/>
                  </a:lnTo>
                  <a:lnTo>
                    <a:pt x="1510" y="1782"/>
                  </a:lnTo>
                  <a:lnTo>
                    <a:pt x="1510" y="1783"/>
                  </a:lnTo>
                  <a:lnTo>
                    <a:pt x="1510" y="1784"/>
                  </a:lnTo>
                  <a:lnTo>
                    <a:pt x="1509" y="1784"/>
                  </a:lnTo>
                  <a:lnTo>
                    <a:pt x="1509" y="1785"/>
                  </a:lnTo>
                  <a:lnTo>
                    <a:pt x="1510" y="1784"/>
                  </a:lnTo>
                  <a:lnTo>
                    <a:pt x="1510" y="1785"/>
                  </a:lnTo>
                  <a:lnTo>
                    <a:pt x="1511" y="1786"/>
                  </a:lnTo>
                  <a:lnTo>
                    <a:pt x="1510" y="1786"/>
                  </a:lnTo>
                  <a:lnTo>
                    <a:pt x="1511" y="1787"/>
                  </a:lnTo>
                  <a:lnTo>
                    <a:pt x="1510" y="1787"/>
                  </a:lnTo>
                  <a:lnTo>
                    <a:pt x="1510" y="1788"/>
                  </a:lnTo>
                  <a:lnTo>
                    <a:pt x="1509" y="1788"/>
                  </a:lnTo>
                  <a:lnTo>
                    <a:pt x="1509" y="1787"/>
                  </a:lnTo>
                  <a:lnTo>
                    <a:pt x="1508" y="1788"/>
                  </a:lnTo>
                  <a:lnTo>
                    <a:pt x="1508" y="1789"/>
                  </a:lnTo>
                  <a:lnTo>
                    <a:pt x="1508" y="1790"/>
                  </a:lnTo>
                  <a:lnTo>
                    <a:pt x="1507" y="1789"/>
                  </a:lnTo>
                  <a:lnTo>
                    <a:pt x="1506" y="1789"/>
                  </a:lnTo>
                  <a:lnTo>
                    <a:pt x="1506" y="1790"/>
                  </a:lnTo>
                  <a:lnTo>
                    <a:pt x="1505" y="1790"/>
                  </a:lnTo>
                  <a:lnTo>
                    <a:pt x="1505" y="1789"/>
                  </a:lnTo>
                  <a:lnTo>
                    <a:pt x="1505" y="1790"/>
                  </a:lnTo>
                  <a:lnTo>
                    <a:pt x="1505" y="1791"/>
                  </a:lnTo>
                  <a:lnTo>
                    <a:pt x="1504" y="1791"/>
                  </a:lnTo>
                  <a:lnTo>
                    <a:pt x="1505" y="1791"/>
                  </a:lnTo>
                  <a:lnTo>
                    <a:pt x="1505" y="1792"/>
                  </a:lnTo>
                  <a:lnTo>
                    <a:pt x="1504" y="1792"/>
                  </a:lnTo>
                  <a:lnTo>
                    <a:pt x="1503" y="1792"/>
                  </a:lnTo>
                  <a:lnTo>
                    <a:pt x="1502" y="1792"/>
                  </a:lnTo>
                  <a:lnTo>
                    <a:pt x="1502" y="1793"/>
                  </a:lnTo>
                  <a:lnTo>
                    <a:pt x="1503" y="1793"/>
                  </a:lnTo>
                  <a:lnTo>
                    <a:pt x="1503" y="1794"/>
                  </a:lnTo>
                  <a:lnTo>
                    <a:pt x="1502" y="1794"/>
                  </a:lnTo>
                  <a:lnTo>
                    <a:pt x="1502" y="1793"/>
                  </a:lnTo>
                  <a:lnTo>
                    <a:pt x="1501" y="1794"/>
                  </a:lnTo>
                  <a:lnTo>
                    <a:pt x="1500" y="1794"/>
                  </a:lnTo>
                  <a:lnTo>
                    <a:pt x="1499" y="1794"/>
                  </a:lnTo>
                  <a:lnTo>
                    <a:pt x="1500" y="1795"/>
                  </a:lnTo>
                  <a:lnTo>
                    <a:pt x="1499" y="1795"/>
                  </a:lnTo>
                  <a:lnTo>
                    <a:pt x="1499" y="1796"/>
                  </a:lnTo>
                  <a:lnTo>
                    <a:pt x="1500" y="1797"/>
                  </a:lnTo>
                  <a:lnTo>
                    <a:pt x="1499" y="1798"/>
                  </a:lnTo>
                  <a:lnTo>
                    <a:pt x="1498" y="1799"/>
                  </a:lnTo>
                  <a:lnTo>
                    <a:pt x="1498" y="1800"/>
                  </a:lnTo>
                  <a:lnTo>
                    <a:pt x="1497" y="1800"/>
                  </a:lnTo>
                  <a:lnTo>
                    <a:pt x="1497" y="1801"/>
                  </a:lnTo>
                  <a:lnTo>
                    <a:pt x="1498" y="1802"/>
                  </a:lnTo>
                  <a:lnTo>
                    <a:pt x="1497" y="1802"/>
                  </a:lnTo>
                  <a:lnTo>
                    <a:pt x="1496" y="1802"/>
                  </a:lnTo>
                  <a:lnTo>
                    <a:pt x="1496" y="1803"/>
                  </a:lnTo>
                  <a:lnTo>
                    <a:pt x="1495" y="1803"/>
                  </a:lnTo>
                  <a:lnTo>
                    <a:pt x="1495" y="1804"/>
                  </a:lnTo>
                  <a:lnTo>
                    <a:pt x="1495" y="1805"/>
                  </a:lnTo>
                  <a:lnTo>
                    <a:pt x="1494" y="1804"/>
                  </a:lnTo>
                  <a:lnTo>
                    <a:pt x="1493" y="1804"/>
                  </a:lnTo>
                  <a:lnTo>
                    <a:pt x="1492" y="1805"/>
                  </a:lnTo>
                  <a:lnTo>
                    <a:pt x="1492" y="1806"/>
                  </a:lnTo>
                  <a:lnTo>
                    <a:pt x="1492" y="1807"/>
                  </a:lnTo>
                  <a:lnTo>
                    <a:pt x="1492" y="1808"/>
                  </a:lnTo>
                  <a:lnTo>
                    <a:pt x="1492" y="1809"/>
                  </a:lnTo>
                  <a:lnTo>
                    <a:pt x="1491" y="1811"/>
                  </a:lnTo>
                  <a:lnTo>
                    <a:pt x="1490" y="1812"/>
                  </a:lnTo>
                  <a:lnTo>
                    <a:pt x="1490" y="1813"/>
                  </a:lnTo>
                  <a:lnTo>
                    <a:pt x="1491" y="1813"/>
                  </a:lnTo>
                  <a:lnTo>
                    <a:pt x="1490" y="1814"/>
                  </a:lnTo>
                  <a:lnTo>
                    <a:pt x="1489" y="1816"/>
                  </a:lnTo>
                  <a:lnTo>
                    <a:pt x="1489" y="1817"/>
                  </a:lnTo>
                  <a:lnTo>
                    <a:pt x="1488" y="1818"/>
                  </a:lnTo>
                  <a:lnTo>
                    <a:pt x="1488" y="1819"/>
                  </a:lnTo>
                  <a:lnTo>
                    <a:pt x="1487" y="1819"/>
                  </a:lnTo>
                  <a:lnTo>
                    <a:pt x="1487" y="1820"/>
                  </a:lnTo>
                  <a:lnTo>
                    <a:pt x="1486" y="1821"/>
                  </a:lnTo>
                  <a:lnTo>
                    <a:pt x="1486" y="1820"/>
                  </a:lnTo>
                  <a:lnTo>
                    <a:pt x="1485" y="1821"/>
                  </a:lnTo>
                  <a:lnTo>
                    <a:pt x="1485" y="1822"/>
                  </a:lnTo>
                  <a:lnTo>
                    <a:pt x="1485" y="1823"/>
                  </a:lnTo>
                  <a:lnTo>
                    <a:pt x="1484" y="1824"/>
                  </a:lnTo>
                  <a:lnTo>
                    <a:pt x="1483" y="1825"/>
                  </a:lnTo>
                  <a:lnTo>
                    <a:pt x="1483" y="1826"/>
                  </a:lnTo>
                  <a:lnTo>
                    <a:pt x="1482" y="1826"/>
                  </a:lnTo>
                  <a:lnTo>
                    <a:pt x="1482" y="1827"/>
                  </a:lnTo>
                  <a:lnTo>
                    <a:pt x="1481" y="1827"/>
                  </a:lnTo>
                  <a:lnTo>
                    <a:pt x="1481" y="1828"/>
                  </a:lnTo>
                  <a:lnTo>
                    <a:pt x="1481" y="1829"/>
                  </a:lnTo>
                  <a:lnTo>
                    <a:pt x="1482" y="1829"/>
                  </a:lnTo>
                  <a:lnTo>
                    <a:pt x="1482" y="1830"/>
                  </a:lnTo>
                  <a:lnTo>
                    <a:pt x="1481" y="1830"/>
                  </a:lnTo>
                  <a:lnTo>
                    <a:pt x="1482" y="1830"/>
                  </a:lnTo>
                  <a:lnTo>
                    <a:pt x="1482" y="1831"/>
                  </a:lnTo>
                  <a:lnTo>
                    <a:pt x="1481" y="1831"/>
                  </a:lnTo>
                  <a:lnTo>
                    <a:pt x="1481" y="1832"/>
                  </a:lnTo>
                  <a:lnTo>
                    <a:pt x="1481" y="1833"/>
                  </a:lnTo>
                  <a:lnTo>
                    <a:pt x="1482" y="1833"/>
                  </a:lnTo>
                  <a:lnTo>
                    <a:pt x="1483" y="1833"/>
                  </a:lnTo>
                  <a:lnTo>
                    <a:pt x="1483" y="1835"/>
                  </a:lnTo>
                  <a:lnTo>
                    <a:pt x="1483" y="1836"/>
                  </a:lnTo>
                  <a:lnTo>
                    <a:pt x="1483" y="1837"/>
                  </a:lnTo>
                  <a:lnTo>
                    <a:pt x="1483" y="1838"/>
                  </a:lnTo>
                  <a:lnTo>
                    <a:pt x="1483" y="1839"/>
                  </a:lnTo>
                  <a:lnTo>
                    <a:pt x="1482" y="1839"/>
                  </a:lnTo>
                  <a:lnTo>
                    <a:pt x="1483" y="1839"/>
                  </a:lnTo>
                  <a:lnTo>
                    <a:pt x="1484" y="1839"/>
                  </a:lnTo>
                  <a:lnTo>
                    <a:pt x="1484" y="1840"/>
                  </a:lnTo>
                  <a:lnTo>
                    <a:pt x="1483" y="1840"/>
                  </a:lnTo>
                  <a:lnTo>
                    <a:pt x="1482" y="1841"/>
                  </a:lnTo>
                  <a:lnTo>
                    <a:pt x="1483" y="1841"/>
                  </a:lnTo>
                  <a:lnTo>
                    <a:pt x="1484" y="1842"/>
                  </a:lnTo>
                  <a:lnTo>
                    <a:pt x="1484" y="1843"/>
                  </a:lnTo>
                  <a:lnTo>
                    <a:pt x="1483" y="1843"/>
                  </a:lnTo>
                  <a:lnTo>
                    <a:pt x="1483" y="1844"/>
                  </a:lnTo>
                  <a:lnTo>
                    <a:pt x="1483" y="1843"/>
                  </a:lnTo>
                  <a:lnTo>
                    <a:pt x="1482" y="1843"/>
                  </a:lnTo>
                  <a:lnTo>
                    <a:pt x="1482" y="1844"/>
                  </a:lnTo>
                  <a:lnTo>
                    <a:pt x="1482" y="1845"/>
                  </a:lnTo>
                  <a:lnTo>
                    <a:pt x="1481" y="1845"/>
                  </a:lnTo>
                  <a:lnTo>
                    <a:pt x="1482" y="1845"/>
                  </a:lnTo>
                  <a:lnTo>
                    <a:pt x="1482" y="1846"/>
                  </a:lnTo>
                  <a:lnTo>
                    <a:pt x="1481" y="1847"/>
                  </a:lnTo>
                  <a:lnTo>
                    <a:pt x="1481" y="1846"/>
                  </a:lnTo>
                  <a:lnTo>
                    <a:pt x="1481" y="1847"/>
                  </a:lnTo>
                  <a:lnTo>
                    <a:pt x="1481" y="1848"/>
                  </a:lnTo>
                  <a:lnTo>
                    <a:pt x="1480" y="1848"/>
                  </a:lnTo>
                  <a:lnTo>
                    <a:pt x="1480" y="1849"/>
                  </a:lnTo>
                  <a:lnTo>
                    <a:pt x="1479" y="1849"/>
                  </a:lnTo>
                  <a:lnTo>
                    <a:pt x="1479" y="1850"/>
                  </a:lnTo>
                  <a:lnTo>
                    <a:pt x="1479" y="1851"/>
                  </a:lnTo>
                  <a:lnTo>
                    <a:pt x="1478" y="1851"/>
                  </a:lnTo>
                  <a:lnTo>
                    <a:pt x="1478" y="1852"/>
                  </a:lnTo>
                  <a:lnTo>
                    <a:pt x="1478" y="1853"/>
                  </a:lnTo>
                  <a:lnTo>
                    <a:pt x="1477" y="1853"/>
                  </a:lnTo>
                  <a:lnTo>
                    <a:pt x="1478" y="1853"/>
                  </a:lnTo>
                  <a:lnTo>
                    <a:pt x="1478" y="1854"/>
                  </a:lnTo>
                  <a:lnTo>
                    <a:pt x="1478" y="1855"/>
                  </a:lnTo>
                  <a:lnTo>
                    <a:pt x="1478" y="1856"/>
                  </a:lnTo>
                  <a:lnTo>
                    <a:pt x="1479" y="1857"/>
                  </a:lnTo>
                  <a:lnTo>
                    <a:pt x="1478" y="1857"/>
                  </a:lnTo>
                  <a:lnTo>
                    <a:pt x="1478" y="1858"/>
                  </a:lnTo>
                  <a:lnTo>
                    <a:pt x="1478" y="1857"/>
                  </a:lnTo>
                  <a:lnTo>
                    <a:pt x="1478" y="1858"/>
                  </a:lnTo>
                  <a:lnTo>
                    <a:pt x="1478" y="1859"/>
                  </a:lnTo>
                  <a:lnTo>
                    <a:pt x="1477" y="1859"/>
                  </a:lnTo>
                  <a:lnTo>
                    <a:pt x="1477" y="1860"/>
                  </a:lnTo>
                  <a:lnTo>
                    <a:pt x="1477" y="1861"/>
                  </a:lnTo>
                  <a:lnTo>
                    <a:pt x="1476" y="1861"/>
                  </a:lnTo>
                  <a:lnTo>
                    <a:pt x="1477" y="1861"/>
                  </a:lnTo>
                  <a:lnTo>
                    <a:pt x="1476" y="1861"/>
                  </a:lnTo>
                  <a:lnTo>
                    <a:pt x="1476" y="1862"/>
                  </a:lnTo>
                  <a:lnTo>
                    <a:pt x="1476" y="1863"/>
                  </a:lnTo>
                  <a:lnTo>
                    <a:pt x="1476" y="1864"/>
                  </a:lnTo>
                  <a:lnTo>
                    <a:pt x="1476" y="1865"/>
                  </a:lnTo>
                  <a:lnTo>
                    <a:pt x="1475" y="1864"/>
                  </a:lnTo>
                  <a:lnTo>
                    <a:pt x="1475" y="1865"/>
                  </a:lnTo>
                  <a:lnTo>
                    <a:pt x="1475" y="1866"/>
                  </a:lnTo>
                  <a:lnTo>
                    <a:pt x="1476" y="1866"/>
                  </a:lnTo>
                  <a:lnTo>
                    <a:pt x="1475" y="1866"/>
                  </a:lnTo>
                  <a:lnTo>
                    <a:pt x="1476" y="1867"/>
                  </a:lnTo>
                  <a:lnTo>
                    <a:pt x="1475" y="1867"/>
                  </a:lnTo>
                  <a:lnTo>
                    <a:pt x="1475" y="1868"/>
                  </a:lnTo>
                  <a:lnTo>
                    <a:pt x="1474" y="1868"/>
                  </a:lnTo>
                  <a:lnTo>
                    <a:pt x="1474" y="1869"/>
                  </a:lnTo>
                  <a:lnTo>
                    <a:pt x="1475" y="1869"/>
                  </a:lnTo>
                  <a:lnTo>
                    <a:pt x="1474" y="1869"/>
                  </a:lnTo>
                  <a:lnTo>
                    <a:pt x="1475" y="1870"/>
                  </a:lnTo>
                  <a:lnTo>
                    <a:pt x="1474" y="1870"/>
                  </a:lnTo>
                  <a:lnTo>
                    <a:pt x="1475" y="1870"/>
                  </a:lnTo>
                  <a:lnTo>
                    <a:pt x="1474" y="1870"/>
                  </a:lnTo>
                  <a:lnTo>
                    <a:pt x="1474" y="1871"/>
                  </a:lnTo>
                  <a:lnTo>
                    <a:pt x="1475" y="1871"/>
                  </a:lnTo>
                  <a:lnTo>
                    <a:pt x="1475" y="1872"/>
                  </a:lnTo>
                  <a:lnTo>
                    <a:pt x="1474" y="1873"/>
                  </a:lnTo>
                  <a:lnTo>
                    <a:pt x="1475" y="1873"/>
                  </a:lnTo>
                  <a:lnTo>
                    <a:pt x="1475" y="1874"/>
                  </a:lnTo>
                  <a:lnTo>
                    <a:pt x="1474" y="1874"/>
                  </a:lnTo>
                  <a:lnTo>
                    <a:pt x="1474" y="1875"/>
                  </a:lnTo>
                  <a:lnTo>
                    <a:pt x="1474" y="1876"/>
                  </a:lnTo>
                  <a:lnTo>
                    <a:pt x="1475" y="1877"/>
                  </a:lnTo>
                  <a:lnTo>
                    <a:pt x="1475" y="1879"/>
                  </a:lnTo>
                  <a:lnTo>
                    <a:pt x="1475" y="1880"/>
                  </a:lnTo>
                  <a:lnTo>
                    <a:pt x="1475" y="1881"/>
                  </a:lnTo>
                  <a:lnTo>
                    <a:pt x="1474" y="1881"/>
                  </a:lnTo>
                  <a:lnTo>
                    <a:pt x="1475" y="1882"/>
                  </a:lnTo>
                  <a:lnTo>
                    <a:pt x="1474" y="1882"/>
                  </a:lnTo>
                  <a:lnTo>
                    <a:pt x="1475" y="1883"/>
                  </a:lnTo>
                  <a:lnTo>
                    <a:pt x="1473" y="1883"/>
                  </a:lnTo>
                  <a:lnTo>
                    <a:pt x="1474" y="1884"/>
                  </a:lnTo>
                  <a:lnTo>
                    <a:pt x="1474" y="1885"/>
                  </a:lnTo>
                  <a:lnTo>
                    <a:pt x="1473" y="1885"/>
                  </a:lnTo>
                  <a:lnTo>
                    <a:pt x="1474" y="1885"/>
                  </a:lnTo>
                  <a:lnTo>
                    <a:pt x="1473" y="1886"/>
                  </a:lnTo>
                  <a:lnTo>
                    <a:pt x="1474" y="1886"/>
                  </a:lnTo>
                  <a:lnTo>
                    <a:pt x="1473" y="1887"/>
                  </a:lnTo>
                  <a:lnTo>
                    <a:pt x="1473" y="1888"/>
                  </a:lnTo>
                  <a:lnTo>
                    <a:pt x="1473" y="1889"/>
                  </a:lnTo>
                  <a:lnTo>
                    <a:pt x="1473" y="1890"/>
                  </a:lnTo>
                  <a:lnTo>
                    <a:pt x="1473" y="1891"/>
                  </a:lnTo>
                  <a:lnTo>
                    <a:pt x="1473" y="1892"/>
                  </a:lnTo>
                  <a:lnTo>
                    <a:pt x="1474" y="1891"/>
                  </a:lnTo>
                  <a:lnTo>
                    <a:pt x="1474" y="1892"/>
                  </a:lnTo>
                  <a:lnTo>
                    <a:pt x="1473" y="1892"/>
                  </a:lnTo>
                  <a:lnTo>
                    <a:pt x="1474" y="1892"/>
                  </a:lnTo>
                  <a:lnTo>
                    <a:pt x="1474" y="1893"/>
                  </a:lnTo>
                  <a:lnTo>
                    <a:pt x="1474" y="1894"/>
                  </a:lnTo>
                  <a:lnTo>
                    <a:pt x="1475" y="1895"/>
                  </a:lnTo>
                  <a:lnTo>
                    <a:pt x="1474" y="1895"/>
                  </a:lnTo>
                  <a:lnTo>
                    <a:pt x="1473" y="1895"/>
                  </a:lnTo>
                  <a:lnTo>
                    <a:pt x="1474" y="1896"/>
                  </a:lnTo>
                  <a:lnTo>
                    <a:pt x="1474" y="1897"/>
                  </a:lnTo>
                  <a:lnTo>
                    <a:pt x="1474" y="1898"/>
                  </a:lnTo>
                  <a:lnTo>
                    <a:pt x="1473" y="1898"/>
                  </a:lnTo>
                  <a:lnTo>
                    <a:pt x="1473" y="1899"/>
                  </a:lnTo>
                  <a:lnTo>
                    <a:pt x="1474" y="1899"/>
                  </a:lnTo>
                  <a:lnTo>
                    <a:pt x="1475" y="1899"/>
                  </a:lnTo>
                  <a:lnTo>
                    <a:pt x="1475" y="1900"/>
                  </a:lnTo>
                  <a:lnTo>
                    <a:pt x="1474" y="1900"/>
                  </a:lnTo>
                  <a:lnTo>
                    <a:pt x="1475" y="1900"/>
                  </a:lnTo>
                  <a:lnTo>
                    <a:pt x="1474" y="1900"/>
                  </a:lnTo>
                  <a:lnTo>
                    <a:pt x="1474" y="1901"/>
                  </a:lnTo>
                  <a:lnTo>
                    <a:pt x="1475" y="1901"/>
                  </a:lnTo>
                  <a:lnTo>
                    <a:pt x="1475" y="1902"/>
                  </a:lnTo>
                  <a:lnTo>
                    <a:pt x="1475" y="1903"/>
                  </a:lnTo>
                  <a:lnTo>
                    <a:pt x="1476" y="1904"/>
                  </a:lnTo>
                  <a:lnTo>
                    <a:pt x="1477" y="1904"/>
                  </a:lnTo>
                  <a:lnTo>
                    <a:pt x="1477" y="1905"/>
                  </a:lnTo>
                  <a:lnTo>
                    <a:pt x="1478" y="1905"/>
                  </a:lnTo>
                  <a:lnTo>
                    <a:pt x="1478" y="1904"/>
                  </a:lnTo>
                  <a:lnTo>
                    <a:pt x="1478" y="1905"/>
                  </a:lnTo>
                  <a:lnTo>
                    <a:pt x="1479" y="1905"/>
                  </a:lnTo>
                  <a:lnTo>
                    <a:pt x="1480" y="1905"/>
                  </a:lnTo>
                  <a:lnTo>
                    <a:pt x="1480" y="1906"/>
                  </a:lnTo>
                  <a:lnTo>
                    <a:pt x="1480" y="1905"/>
                  </a:lnTo>
                  <a:lnTo>
                    <a:pt x="1480" y="1906"/>
                  </a:lnTo>
                  <a:lnTo>
                    <a:pt x="1481" y="1906"/>
                  </a:lnTo>
                  <a:lnTo>
                    <a:pt x="1481" y="1907"/>
                  </a:lnTo>
                  <a:lnTo>
                    <a:pt x="1482" y="1907"/>
                  </a:lnTo>
                  <a:lnTo>
                    <a:pt x="1482" y="1908"/>
                  </a:lnTo>
                  <a:lnTo>
                    <a:pt x="1481" y="1908"/>
                  </a:lnTo>
                  <a:lnTo>
                    <a:pt x="1482" y="1908"/>
                  </a:lnTo>
                  <a:lnTo>
                    <a:pt x="1482" y="1909"/>
                  </a:lnTo>
                  <a:lnTo>
                    <a:pt x="1483" y="1909"/>
                  </a:lnTo>
                  <a:lnTo>
                    <a:pt x="1483" y="1910"/>
                  </a:lnTo>
                  <a:lnTo>
                    <a:pt x="1484" y="1910"/>
                  </a:lnTo>
                  <a:lnTo>
                    <a:pt x="1485" y="1911"/>
                  </a:lnTo>
                  <a:lnTo>
                    <a:pt x="1485" y="1912"/>
                  </a:lnTo>
                  <a:lnTo>
                    <a:pt x="1485" y="1913"/>
                  </a:lnTo>
                  <a:lnTo>
                    <a:pt x="1486" y="1913"/>
                  </a:lnTo>
                  <a:lnTo>
                    <a:pt x="1486" y="1914"/>
                  </a:lnTo>
                  <a:lnTo>
                    <a:pt x="1487" y="1915"/>
                  </a:lnTo>
                  <a:lnTo>
                    <a:pt x="1487" y="1916"/>
                  </a:lnTo>
                  <a:lnTo>
                    <a:pt x="1488" y="1916"/>
                  </a:lnTo>
                  <a:lnTo>
                    <a:pt x="1488" y="1917"/>
                  </a:lnTo>
                  <a:lnTo>
                    <a:pt x="1487" y="1917"/>
                  </a:lnTo>
                  <a:lnTo>
                    <a:pt x="1488" y="1918"/>
                  </a:lnTo>
                  <a:lnTo>
                    <a:pt x="1487" y="1918"/>
                  </a:lnTo>
                  <a:lnTo>
                    <a:pt x="1487" y="1919"/>
                  </a:lnTo>
                  <a:lnTo>
                    <a:pt x="1488" y="1919"/>
                  </a:lnTo>
                  <a:lnTo>
                    <a:pt x="1488" y="1920"/>
                  </a:lnTo>
                  <a:lnTo>
                    <a:pt x="1488" y="1921"/>
                  </a:lnTo>
                  <a:lnTo>
                    <a:pt x="1489" y="1921"/>
                  </a:lnTo>
                  <a:lnTo>
                    <a:pt x="1489" y="1922"/>
                  </a:lnTo>
                  <a:lnTo>
                    <a:pt x="1490" y="1922"/>
                  </a:lnTo>
                  <a:lnTo>
                    <a:pt x="1490" y="1923"/>
                  </a:lnTo>
                  <a:lnTo>
                    <a:pt x="1490" y="1922"/>
                  </a:lnTo>
                  <a:lnTo>
                    <a:pt x="1490" y="1923"/>
                  </a:lnTo>
                  <a:lnTo>
                    <a:pt x="1490" y="1924"/>
                  </a:lnTo>
                  <a:lnTo>
                    <a:pt x="1491" y="1925"/>
                  </a:lnTo>
                  <a:lnTo>
                    <a:pt x="1491" y="1926"/>
                  </a:lnTo>
                  <a:lnTo>
                    <a:pt x="1491" y="1927"/>
                  </a:lnTo>
                  <a:lnTo>
                    <a:pt x="1492" y="1927"/>
                  </a:lnTo>
                  <a:lnTo>
                    <a:pt x="1491" y="1927"/>
                  </a:lnTo>
                  <a:lnTo>
                    <a:pt x="1491" y="1928"/>
                  </a:lnTo>
                  <a:lnTo>
                    <a:pt x="1491" y="1929"/>
                  </a:lnTo>
                  <a:lnTo>
                    <a:pt x="1491" y="1930"/>
                  </a:lnTo>
                  <a:lnTo>
                    <a:pt x="1491" y="1931"/>
                  </a:lnTo>
                  <a:lnTo>
                    <a:pt x="1490" y="1931"/>
                  </a:lnTo>
                  <a:lnTo>
                    <a:pt x="1490" y="1932"/>
                  </a:lnTo>
                  <a:lnTo>
                    <a:pt x="1491" y="1933"/>
                  </a:lnTo>
                  <a:lnTo>
                    <a:pt x="1492" y="1934"/>
                  </a:lnTo>
                  <a:lnTo>
                    <a:pt x="1492" y="1935"/>
                  </a:lnTo>
                  <a:lnTo>
                    <a:pt x="1492" y="1936"/>
                  </a:lnTo>
                  <a:lnTo>
                    <a:pt x="1492" y="1937"/>
                  </a:lnTo>
                  <a:lnTo>
                    <a:pt x="1493" y="1938"/>
                  </a:lnTo>
                  <a:lnTo>
                    <a:pt x="1492" y="1939"/>
                  </a:lnTo>
                  <a:lnTo>
                    <a:pt x="1492" y="1940"/>
                  </a:lnTo>
                  <a:lnTo>
                    <a:pt x="1492" y="1941"/>
                  </a:lnTo>
                  <a:lnTo>
                    <a:pt x="1493" y="1942"/>
                  </a:lnTo>
                  <a:lnTo>
                    <a:pt x="1494" y="1942"/>
                  </a:lnTo>
                  <a:lnTo>
                    <a:pt x="1494" y="1943"/>
                  </a:lnTo>
                  <a:lnTo>
                    <a:pt x="1496" y="1943"/>
                  </a:lnTo>
                  <a:lnTo>
                    <a:pt x="1496" y="1944"/>
                  </a:lnTo>
                  <a:lnTo>
                    <a:pt x="1497" y="1945"/>
                  </a:lnTo>
                  <a:lnTo>
                    <a:pt x="1498" y="1947"/>
                  </a:lnTo>
                  <a:lnTo>
                    <a:pt x="1499" y="1949"/>
                  </a:lnTo>
                  <a:lnTo>
                    <a:pt x="1501" y="1950"/>
                  </a:lnTo>
                  <a:lnTo>
                    <a:pt x="1501" y="1951"/>
                  </a:lnTo>
                  <a:lnTo>
                    <a:pt x="1501" y="1952"/>
                  </a:lnTo>
                  <a:lnTo>
                    <a:pt x="1502" y="1954"/>
                  </a:lnTo>
                  <a:lnTo>
                    <a:pt x="1501" y="1956"/>
                  </a:lnTo>
                  <a:lnTo>
                    <a:pt x="1502" y="1957"/>
                  </a:lnTo>
                  <a:lnTo>
                    <a:pt x="1501" y="1959"/>
                  </a:lnTo>
                  <a:lnTo>
                    <a:pt x="1501" y="1960"/>
                  </a:lnTo>
                  <a:lnTo>
                    <a:pt x="1501" y="1961"/>
                  </a:lnTo>
                  <a:lnTo>
                    <a:pt x="1501" y="1963"/>
                  </a:lnTo>
                  <a:lnTo>
                    <a:pt x="1483" y="1963"/>
                  </a:lnTo>
                  <a:lnTo>
                    <a:pt x="1482" y="1963"/>
                  </a:lnTo>
                  <a:lnTo>
                    <a:pt x="1482" y="1962"/>
                  </a:lnTo>
                  <a:lnTo>
                    <a:pt x="1481" y="1962"/>
                  </a:lnTo>
                  <a:lnTo>
                    <a:pt x="1480" y="1961"/>
                  </a:lnTo>
                  <a:lnTo>
                    <a:pt x="1480" y="1960"/>
                  </a:lnTo>
                  <a:lnTo>
                    <a:pt x="1479" y="1959"/>
                  </a:lnTo>
                  <a:lnTo>
                    <a:pt x="1478" y="1959"/>
                  </a:lnTo>
                  <a:lnTo>
                    <a:pt x="1477" y="1958"/>
                  </a:lnTo>
                  <a:lnTo>
                    <a:pt x="1476" y="1958"/>
                  </a:lnTo>
                  <a:lnTo>
                    <a:pt x="1474" y="1957"/>
                  </a:lnTo>
                  <a:lnTo>
                    <a:pt x="1473" y="1956"/>
                  </a:lnTo>
                  <a:lnTo>
                    <a:pt x="1472" y="1956"/>
                  </a:lnTo>
                  <a:lnTo>
                    <a:pt x="1464" y="1955"/>
                  </a:lnTo>
                  <a:lnTo>
                    <a:pt x="1464" y="1954"/>
                  </a:lnTo>
                  <a:lnTo>
                    <a:pt x="1462" y="1954"/>
                  </a:lnTo>
                  <a:lnTo>
                    <a:pt x="1461" y="1954"/>
                  </a:lnTo>
                  <a:lnTo>
                    <a:pt x="1460" y="1954"/>
                  </a:lnTo>
                  <a:lnTo>
                    <a:pt x="1459" y="1954"/>
                  </a:lnTo>
                  <a:lnTo>
                    <a:pt x="1459" y="1955"/>
                  </a:lnTo>
                  <a:lnTo>
                    <a:pt x="1458" y="1955"/>
                  </a:lnTo>
                  <a:lnTo>
                    <a:pt x="1457" y="1955"/>
                  </a:lnTo>
                  <a:lnTo>
                    <a:pt x="1456" y="1955"/>
                  </a:lnTo>
                  <a:lnTo>
                    <a:pt x="1456" y="1956"/>
                  </a:lnTo>
                  <a:lnTo>
                    <a:pt x="1455" y="1955"/>
                  </a:lnTo>
                  <a:lnTo>
                    <a:pt x="1454" y="1956"/>
                  </a:lnTo>
                  <a:lnTo>
                    <a:pt x="1454" y="1955"/>
                  </a:lnTo>
                  <a:lnTo>
                    <a:pt x="1453" y="1955"/>
                  </a:lnTo>
                  <a:lnTo>
                    <a:pt x="1452" y="1955"/>
                  </a:lnTo>
                  <a:lnTo>
                    <a:pt x="1451" y="1955"/>
                  </a:lnTo>
                  <a:lnTo>
                    <a:pt x="1450" y="1955"/>
                  </a:lnTo>
                  <a:lnTo>
                    <a:pt x="1450" y="1956"/>
                  </a:lnTo>
                  <a:lnTo>
                    <a:pt x="1449" y="1955"/>
                  </a:lnTo>
                  <a:lnTo>
                    <a:pt x="1449" y="1956"/>
                  </a:lnTo>
                  <a:lnTo>
                    <a:pt x="1448" y="1956"/>
                  </a:lnTo>
                  <a:lnTo>
                    <a:pt x="1445" y="1954"/>
                  </a:lnTo>
                  <a:lnTo>
                    <a:pt x="1445" y="1953"/>
                  </a:lnTo>
                  <a:lnTo>
                    <a:pt x="1444" y="1953"/>
                  </a:lnTo>
                  <a:lnTo>
                    <a:pt x="1443" y="1953"/>
                  </a:lnTo>
                  <a:lnTo>
                    <a:pt x="1442" y="1952"/>
                  </a:lnTo>
                  <a:lnTo>
                    <a:pt x="1441" y="1953"/>
                  </a:lnTo>
                  <a:lnTo>
                    <a:pt x="1441" y="1951"/>
                  </a:lnTo>
                  <a:lnTo>
                    <a:pt x="1440" y="1952"/>
                  </a:lnTo>
                  <a:lnTo>
                    <a:pt x="1439" y="1952"/>
                  </a:lnTo>
                  <a:lnTo>
                    <a:pt x="1439" y="1951"/>
                  </a:lnTo>
                  <a:lnTo>
                    <a:pt x="1438" y="1951"/>
                  </a:lnTo>
                  <a:lnTo>
                    <a:pt x="1438" y="1952"/>
                  </a:lnTo>
                  <a:lnTo>
                    <a:pt x="1437" y="1952"/>
                  </a:lnTo>
                  <a:lnTo>
                    <a:pt x="1437" y="1953"/>
                  </a:lnTo>
                  <a:lnTo>
                    <a:pt x="1436" y="1952"/>
                  </a:lnTo>
                  <a:lnTo>
                    <a:pt x="1436" y="1953"/>
                  </a:lnTo>
                  <a:lnTo>
                    <a:pt x="1435" y="1953"/>
                  </a:lnTo>
                  <a:lnTo>
                    <a:pt x="1435" y="1954"/>
                  </a:lnTo>
                  <a:lnTo>
                    <a:pt x="1435" y="1955"/>
                  </a:lnTo>
                  <a:lnTo>
                    <a:pt x="1434" y="1955"/>
                  </a:lnTo>
                  <a:lnTo>
                    <a:pt x="1435" y="1955"/>
                  </a:lnTo>
                  <a:lnTo>
                    <a:pt x="1434" y="1956"/>
                  </a:lnTo>
                  <a:lnTo>
                    <a:pt x="1434" y="1957"/>
                  </a:lnTo>
                  <a:lnTo>
                    <a:pt x="1434" y="1958"/>
                  </a:lnTo>
                  <a:lnTo>
                    <a:pt x="1433" y="1958"/>
                  </a:lnTo>
                  <a:lnTo>
                    <a:pt x="1433" y="1959"/>
                  </a:lnTo>
                  <a:lnTo>
                    <a:pt x="1432" y="1959"/>
                  </a:lnTo>
                  <a:lnTo>
                    <a:pt x="1433" y="1959"/>
                  </a:lnTo>
                  <a:lnTo>
                    <a:pt x="1433" y="1960"/>
                  </a:lnTo>
                  <a:lnTo>
                    <a:pt x="1432" y="1960"/>
                  </a:lnTo>
                  <a:lnTo>
                    <a:pt x="1432" y="1961"/>
                  </a:lnTo>
                  <a:lnTo>
                    <a:pt x="1431" y="1961"/>
                  </a:lnTo>
                  <a:lnTo>
                    <a:pt x="1431" y="1960"/>
                  </a:lnTo>
                  <a:lnTo>
                    <a:pt x="1430" y="1960"/>
                  </a:lnTo>
                  <a:lnTo>
                    <a:pt x="1429" y="1961"/>
                  </a:lnTo>
                  <a:lnTo>
                    <a:pt x="1429" y="1960"/>
                  </a:lnTo>
                  <a:lnTo>
                    <a:pt x="1427" y="1960"/>
                  </a:lnTo>
                  <a:lnTo>
                    <a:pt x="1427" y="1958"/>
                  </a:lnTo>
                  <a:lnTo>
                    <a:pt x="1426" y="1959"/>
                  </a:lnTo>
                  <a:lnTo>
                    <a:pt x="1426" y="1958"/>
                  </a:lnTo>
                  <a:lnTo>
                    <a:pt x="1425" y="1958"/>
                  </a:lnTo>
                  <a:lnTo>
                    <a:pt x="1424" y="1958"/>
                  </a:lnTo>
                  <a:lnTo>
                    <a:pt x="1424" y="1957"/>
                  </a:lnTo>
                  <a:lnTo>
                    <a:pt x="1423" y="1957"/>
                  </a:lnTo>
                  <a:lnTo>
                    <a:pt x="1422" y="1957"/>
                  </a:lnTo>
                  <a:lnTo>
                    <a:pt x="1419" y="1956"/>
                  </a:lnTo>
                  <a:lnTo>
                    <a:pt x="1418" y="1956"/>
                  </a:lnTo>
                  <a:lnTo>
                    <a:pt x="1417" y="1956"/>
                  </a:lnTo>
                  <a:lnTo>
                    <a:pt x="1417" y="1955"/>
                  </a:lnTo>
                  <a:lnTo>
                    <a:pt x="1417" y="1954"/>
                  </a:lnTo>
                  <a:lnTo>
                    <a:pt x="1416" y="1954"/>
                  </a:lnTo>
                  <a:lnTo>
                    <a:pt x="1415" y="1954"/>
                  </a:lnTo>
                  <a:lnTo>
                    <a:pt x="1415" y="1955"/>
                  </a:lnTo>
                  <a:lnTo>
                    <a:pt x="1414" y="1955"/>
                  </a:lnTo>
                  <a:lnTo>
                    <a:pt x="1413" y="1955"/>
                  </a:lnTo>
                  <a:lnTo>
                    <a:pt x="1412" y="1955"/>
                  </a:lnTo>
                  <a:lnTo>
                    <a:pt x="1411" y="1955"/>
                  </a:lnTo>
                  <a:lnTo>
                    <a:pt x="1412" y="1955"/>
                  </a:lnTo>
                  <a:lnTo>
                    <a:pt x="1412" y="1954"/>
                  </a:lnTo>
                  <a:lnTo>
                    <a:pt x="1411" y="1953"/>
                  </a:lnTo>
                  <a:lnTo>
                    <a:pt x="1409" y="1952"/>
                  </a:lnTo>
                  <a:lnTo>
                    <a:pt x="1408" y="1951"/>
                  </a:lnTo>
                  <a:lnTo>
                    <a:pt x="1408" y="1950"/>
                  </a:lnTo>
                  <a:lnTo>
                    <a:pt x="1408" y="1949"/>
                  </a:lnTo>
                  <a:lnTo>
                    <a:pt x="1407" y="1948"/>
                  </a:lnTo>
                  <a:lnTo>
                    <a:pt x="1407" y="1949"/>
                  </a:lnTo>
                  <a:lnTo>
                    <a:pt x="1406" y="1949"/>
                  </a:lnTo>
                  <a:lnTo>
                    <a:pt x="1406" y="1948"/>
                  </a:lnTo>
                  <a:lnTo>
                    <a:pt x="1405" y="1949"/>
                  </a:lnTo>
                  <a:lnTo>
                    <a:pt x="1405" y="1948"/>
                  </a:lnTo>
                  <a:lnTo>
                    <a:pt x="1404" y="1948"/>
                  </a:lnTo>
                  <a:lnTo>
                    <a:pt x="1404" y="1949"/>
                  </a:lnTo>
                  <a:lnTo>
                    <a:pt x="1403" y="1948"/>
                  </a:lnTo>
                  <a:lnTo>
                    <a:pt x="1402" y="1948"/>
                  </a:lnTo>
                  <a:lnTo>
                    <a:pt x="1401" y="1948"/>
                  </a:lnTo>
                  <a:lnTo>
                    <a:pt x="1400" y="1948"/>
                  </a:lnTo>
                  <a:lnTo>
                    <a:pt x="1399" y="1948"/>
                  </a:lnTo>
                  <a:lnTo>
                    <a:pt x="1399" y="1950"/>
                  </a:lnTo>
                  <a:lnTo>
                    <a:pt x="1398" y="1950"/>
                  </a:lnTo>
                  <a:lnTo>
                    <a:pt x="1397" y="1950"/>
                  </a:lnTo>
                  <a:lnTo>
                    <a:pt x="1397" y="1951"/>
                  </a:lnTo>
                  <a:lnTo>
                    <a:pt x="1397" y="1950"/>
                  </a:lnTo>
                  <a:lnTo>
                    <a:pt x="1396" y="1950"/>
                  </a:lnTo>
                  <a:lnTo>
                    <a:pt x="1397" y="1950"/>
                  </a:lnTo>
                  <a:lnTo>
                    <a:pt x="1396" y="1951"/>
                  </a:lnTo>
                  <a:lnTo>
                    <a:pt x="1396" y="1952"/>
                  </a:lnTo>
                  <a:lnTo>
                    <a:pt x="1395" y="1953"/>
                  </a:lnTo>
                  <a:lnTo>
                    <a:pt x="1394" y="1953"/>
                  </a:lnTo>
                  <a:lnTo>
                    <a:pt x="1394" y="1954"/>
                  </a:lnTo>
                  <a:lnTo>
                    <a:pt x="1394" y="1955"/>
                  </a:lnTo>
                  <a:lnTo>
                    <a:pt x="1393" y="1955"/>
                  </a:lnTo>
                  <a:lnTo>
                    <a:pt x="1393" y="1954"/>
                  </a:lnTo>
                  <a:lnTo>
                    <a:pt x="1392" y="1953"/>
                  </a:lnTo>
                  <a:lnTo>
                    <a:pt x="1391" y="1953"/>
                  </a:lnTo>
                  <a:lnTo>
                    <a:pt x="1390" y="1953"/>
                  </a:lnTo>
                  <a:lnTo>
                    <a:pt x="1390" y="1952"/>
                  </a:lnTo>
                  <a:lnTo>
                    <a:pt x="1389" y="1952"/>
                  </a:lnTo>
                  <a:lnTo>
                    <a:pt x="1388" y="1952"/>
                  </a:lnTo>
                  <a:lnTo>
                    <a:pt x="1388" y="1953"/>
                  </a:lnTo>
                  <a:lnTo>
                    <a:pt x="1387" y="1951"/>
                  </a:lnTo>
                  <a:lnTo>
                    <a:pt x="1386" y="1951"/>
                  </a:lnTo>
                  <a:lnTo>
                    <a:pt x="1385" y="1951"/>
                  </a:lnTo>
                  <a:lnTo>
                    <a:pt x="1383" y="1951"/>
                  </a:lnTo>
                  <a:lnTo>
                    <a:pt x="1381" y="1951"/>
                  </a:lnTo>
                  <a:lnTo>
                    <a:pt x="1380" y="1952"/>
                  </a:lnTo>
                  <a:lnTo>
                    <a:pt x="1379" y="1952"/>
                  </a:lnTo>
                  <a:lnTo>
                    <a:pt x="1378" y="1951"/>
                  </a:lnTo>
                  <a:lnTo>
                    <a:pt x="1377" y="1950"/>
                  </a:lnTo>
                  <a:lnTo>
                    <a:pt x="1377" y="1949"/>
                  </a:lnTo>
                  <a:lnTo>
                    <a:pt x="1377" y="1948"/>
                  </a:lnTo>
                  <a:lnTo>
                    <a:pt x="1376" y="1948"/>
                  </a:lnTo>
                  <a:lnTo>
                    <a:pt x="1376" y="1947"/>
                  </a:lnTo>
                  <a:lnTo>
                    <a:pt x="1376" y="1948"/>
                  </a:lnTo>
                  <a:lnTo>
                    <a:pt x="1375" y="1947"/>
                  </a:lnTo>
                  <a:lnTo>
                    <a:pt x="1376" y="1947"/>
                  </a:lnTo>
                  <a:lnTo>
                    <a:pt x="1375" y="1947"/>
                  </a:lnTo>
                  <a:lnTo>
                    <a:pt x="1374" y="1947"/>
                  </a:lnTo>
                  <a:lnTo>
                    <a:pt x="1374" y="1946"/>
                  </a:lnTo>
                  <a:lnTo>
                    <a:pt x="1374" y="1945"/>
                  </a:lnTo>
                  <a:lnTo>
                    <a:pt x="1374" y="1946"/>
                  </a:lnTo>
                  <a:lnTo>
                    <a:pt x="1373" y="1945"/>
                  </a:lnTo>
                  <a:lnTo>
                    <a:pt x="1373" y="1944"/>
                  </a:lnTo>
                  <a:lnTo>
                    <a:pt x="1374" y="1944"/>
                  </a:lnTo>
                  <a:lnTo>
                    <a:pt x="1372" y="1944"/>
                  </a:lnTo>
                  <a:lnTo>
                    <a:pt x="1371" y="1943"/>
                  </a:lnTo>
                  <a:lnTo>
                    <a:pt x="1371" y="1942"/>
                  </a:lnTo>
                  <a:lnTo>
                    <a:pt x="1370" y="1941"/>
                  </a:lnTo>
                  <a:lnTo>
                    <a:pt x="1369" y="1942"/>
                  </a:lnTo>
                  <a:lnTo>
                    <a:pt x="1369" y="1941"/>
                  </a:lnTo>
                  <a:lnTo>
                    <a:pt x="1369" y="1940"/>
                  </a:lnTo>
                  <a:lnTo>
                    <a:pt x="1369" y="1939"/>
                  </a:lnTo>
                  <a:lnTo>
                    <a:pt x="1368" y="1940"/>
                  </a:lnTo>
                  <a:lnTo>
                    <a:pt x="1368" y="1939"/>
                  </a:lnTo>
                  <a:lnTo>
                    <a:pt x="1367" y="1939"/>
                  </a:lnTo>
                  <a:lnTo>
                    <a:pt x="1367" y="1938"/>
                  </a:lnTo>
                  <a:lnTo>
                    <a:pt x="1366" y="1938"/>
                  </a:lnTo>
                  <a:lnTo>
                    <a:pt x="1365" y="1937"/>
                  </a:lnTo>
                  <a:lnTo>
                    <a:pt x="1364" y="1937"/>
                  </a:lnTo>
                  <a:lnTo>
                    <a:pt x="1364" y="1938"/>
                  </a:lnTo>
                  <a:lnTo>
                    <a:pt x="1363" y="1938"/>
                  </a:lnTo>
                  <a:lnTo>
                    <a:pt x="1363" y="1937"/>
                  </a:lnTo>
                  <a:lnTo>
                    <a:pt x="1363" y="1936"/>
                  </a:lnTo>
                  <a:lnTo>
                    <a:pt x="1362" y="1936"/>
                  </a:lnTo>
                  <a:lnTo>
                    <a:pt x="1363" y="1937"/>
                  </a:lnTo>
                  <a:lnTo>
                    <a:pt x="1362" y="1937"/>
                  </a:lnTo>
                  <a:lnTo>
                    <a:pt x="1362" y="1936"/>
                  </a:lnTo>
                  <a:lnTo>
                    <a:pt x="1361" y="1936"/>
                  </a:lnTo>
                  <a:lnTo>
                    <a:pt x="1361" y="1935"/>
                  </a:lnTo>
                  <a:lnTo>
                    <a:pt x="1360" y="1935"/>
                  </a:lnTo>
                  <a:lnTo>
                    <a:pt x="1358" y="1934"/>
                  </a:lnTo>
                  <a:lnTo>
                    <a:pt x="1357" y="1935"/>
                  </a:lnTo>
                  <a:lnTo>
                    <a:pt x="1358" y="1935"/>
                  </a:lnTo>
                  <a:lnTo>
                    <a:pt x="1358" y="1936"/>
                  </a:lnTo>
                  <a:lnTo>
                    <a:pt x="1357" y="1935"/>
                  </a:lnTo>
                  <a:lnTo>
                    <a:pt x="1356" y="1935"/>
                  </a:lnTo>
                  <a:lnTo>
                    <a:pt x="1355" y="1936"/>
                  </a:lnTo>
                  <a:lnTo>
                    <a:pt x="1355" y="1935"/>
                  </a:lnTo>
                  <a:lnTo>
                    <a:pt x="1354" y="1936"/>
                  </a:lnTo>
                  <a:lnTo>
                    <a:pt x="1353" y="1935"/>
                  </a:lnTo>
                  <a:lnTo>
                    <a:pt x="1352" y="1935"/>
                  </a:lnTo>
                  <a:lnTo>
                    <a:pt x="1352" y="1936"/>
                  </a:lnTo>
                  <a:lnTo>
                    <a:pt x="1350" y="1935"/>
                  </a:lnTo>
                  <a:lnTo>
                    <a:pt x="1350" y="1936"/>
                  </a:lnTo>
                  <a:lnTo>
                    <a:pt x="1350" y="1935"/>
                  </a:lnTo>
                  <a:lnTo>
                    <a:pt x="1349" y="1935"/>
                  </a:lnTo>
                  <a:lnTo>
                    <a:pt x="1350" y="1934"/>
                  </a:lnTo>
                  <a:lnTo>
                    <a:pt x="1350" y="1933"/>
                  </a:lnTo>
                  <a:lnTo>
                    <a:pt x="1349" y="1933"/>
                  </a:lnTo>
                  <a:lnTo>
                    <a:pt x="1349" y="1932"/>
                  </a:lnTo>
                  <a:lnTo>
                    <a:pt x="1350" y="1932"/>
                  </a:lnTo>
                  <a:lnTo>
                    <a:pt x="1349" y="1931"/>
                  </a:lnTo>
                  <a:lnTo>
                    <a:pt x="1350" y="1931"/>
                  </a:lnTo>
                  <a:lnTo>
                    <a:pt x="1349" y="1931"/>
                  </a:lnTo>
                  <a:lnTo>
                    <a:pt x="1349" y="1930"/>
                  </a:lnTo>
                  <a:lnTo>
                    <a:pt x="1349" y="1929"/>
                  </a:lnTo>
                  <a:lnTo>
                    <a:pt x="1349" y="1928"/>
                  </a:lnTo>
                  <a:lnTo>
                    <a:pt x="1349" y="1927"/>
                  </a:lnTo>
                  <a:lnTo>
                    <a:pt x="1349" y="1926"/>
                  </a:lnTo>
                  <a:lnTo>
                    <a:pt x="1349" y="1927"/>
                  </a:lnTo>
                  <a:lnTo>
                    <a:pt x="1349" y="1926"/>
                  </a:lnTo>
                  <a:lnTo>
                    <a:pt x="1350" y="1926"/>
                  </a:lnTo>
                  <a:lnTo>
                    <a:pt x="1350" y="1925"/>
                  </a:lnTo>
                  <a:lnTo>
                    <a:pt x="1350" y="1924"/>
                  </a:lnTo>
                  <a:lnTo>
                    <a:pt x="1351" y="1923"/>
                  </a:lnTo>
                  <a:lnTo>
                    <a:pt x="1351" y="1922"/>
                  </a:lnTo>
                  <a:lnTo>
                    <a:pt x="1352" y="1921"/>
                  </a:lnTo>
                  <a:lnTo>
                    <a:pt x="1352" y="1920"/>
                  </a:lnTo>
                  <a:lnTo>
                    <a:pt x="1353" y="1920"/>
                  </a:lnTo>
                  <a:lnTo>
                    <a:pt x="1353" y="1919"/>
                  </a:lnTo>
                  <a:lnTo>
                    <a:pt x="1354" y="1918"/>
                  </a:lnTo>
                  <a:lnTo>
                    <a:pt x="1355" y="1918"/>
                  </a:lnTo>
                  <a:lnTo>
                    <a:pt x="1356" y="1916"/>
                  </a:lnTo>
                  <a:lnTo>
                    <a:pt x="1357" y="1916"/>
                  </a:lnTo>
                  <a:lnTo>
                    <a:pt x="1357" y="1915"/>
                  </a:lnTo>
                  <a:lnTo>
                    <a:pt x="1357" y="1914"/>
                  </a:lnTo>
                  <a:lnTo>
                    <a:pt x="1358" y="1913"/>
                  </a:lnTo>
                  <a:lnTo>
                    <a:pt x="1358" y="1912"/>
                  </a:lnTo>
                  <a:lnTo>
                    <a:pt x="1359" y="1912"/>
                  </a:lnTo>
                  <a:lnTo>
                    <a:pt x="1359" y="1911"/>
                  </a:lnTo>
                  <a:lnTo>
                    <a:pt x="1360" y="1910"/>
                  </a:lnTo>
                  <a:lnTo>
                    <a:pt x="1360" y="1909"/>
                  </a:lnTo>
                  <a:lnTo>
                    <a:pt x="1360" y="1908"/>
                  </a:lnTo>
                  <a:lnTo>
                    <a:pt x="1360" y="1907"/>
                  </a:lnTo>
                  <a:lnTo>
                    <a:pt x="1361" y="1906"/>
                  </a:lnTo>
                  <a:lnTo>
                    <a:pt x="1361" y="1905"/>
                  </a:lnTo>
                  <a:lnTo>
                    <a:pt x="1362" y="1904"/>
                  </a:lnTo>
                  <a:lnTo>
                    <a:pt x="1363" y="1904"/>
                  </a:lnTo>
                  <a:lnTo>
                    <a:pt x="1363" y="1903"/>
                  </a:lnTo>
                  <a:lnTo>
                    <a:pt x="1363" y="1902"/>
                  </a:lnTo>
                  <a:lnTo>
                    <a:pt x="1364" y="1902"/>
                  </a:lnTo>
                  <a:lnTo>
                    <a:pt x="1365" y="1901"/>
                  </a:lnTo>
                  <a:lnTo>
                    <a:pt x="1366" y="1900"/>
                  </a:lnTo>
                  <a:lnTo>
                    <a:pt x="1367" y="1898"/>
                  </a:lnTo>
                  <a:lnTo>
                    <a:pt x="1367" y="1897"/>
                  </a:lnTo>
                  <a:lnTo>
                    <a:pt x="1368" y="1897"/>
                  </a:lnTo>
                  <a:lnTo>
                    <a:pt x="1368" y="1896"/>
                  </a:lnTo>
                  <a:lnTo>
                    <a:pt x="1369" y="1896"/>
                  </a:lnTo>
                  <a:lnTo>
                    <a:pt x="1369" y="1895"/>
                  </a:lnTo>
                  <a:lnTo>
                    <a:pt x="1370" y="1895"/>
                  </a:lnTo>
                  <a:lnTo>
                    <a:pt x="1371" y="1895"/>
                  </a:lnTo>
                  <a:lnTo>
                    <a:pt x="1372" y="1895"/>
                  </a:lnTo>
                  <a:lnTo>
                    <a:pt x="1372" y="1894"/>
                  </a:lnTo>
                  <a:lnTo>
                    <a:pt x="1373" y="1894"/>
                  </a:lnTo>
                  <a:lnTo>
                    <a:pt x="1374" y="1894"/>
                  </a:lnTo>
                  <a:lnTo>
                    <a:pt x="1375" y="1893"/>
                  </a:lnTo>
                  <a:lnTo>
                    <a:pt x="1375" y="1892"/>
                  </a:lnTo>
                  <a:lnTo>
                    <a:pt x="1376" y="1892"/>
                  </a:lnTo>
                  <a:lnTo>
                    <a:pt x="1377" y="1892"/>
                  </a:lnTo>
                  <a:lnTo>
                    <a:pt x="1377" y="1891"/>
                  </a:lnTo>
                  <a:lnTo>
                    <a:pt x="1378" y="1892"/>
                  </a:lnTo>
                  <a:lnTo>
                    <a:pt x="1379" y="1892"/>
                  </a:lnTo>
                  <a:lnTo>
                    <a:pt x="1379" y="1893"/>
                  </a:lnTo>
                  <a:lnTo>
                    <a:pt x="1381" y="1892"/>
                  </a:lnTo>
                  <a:lnTo>
                    <a:pt x="1382" y="1892"/>
                  </a:lnTo>
                  <a:lnTo>
                    <a:pt x="1383" y="1892"/>
                  </a:lnTo>
                  <a:lnTo>
                    <a:pt x="1384" y="1892"/>
                  </a:lnTo>
                  <a:lnTo>
                    <a:pt x="1386" y="1891"/>
                  </a:lnTo>
                  <a:lnTo>
                    <a:pt x="1386" y="1892"/>
                  </a:lnTo>
                  <a:lnTo>
                    <a:pt x="1387" y="1891"/>
                  </a:lnTo>
                  <a:lnTo>
                    <a:pt x="1388" y="1891"/>
                  </a:lnTo>
                  <a:lnTo>
                    <a:pt x="1389" y="1891"/>
                  </a:lnTo>
                  <a:lnTo>
                    <a:pt x="1390" y="1891"/>
                  </a:lnTo>
                  <a:lnTo>
                    <a:pt x="1391" y="1891"/>
                  </a:lnTo>
                  <a:lnTo>
                    <a:pt x="1391" y="1892"/>
                  </a:lnTo>
                  <a:lnTo>
                    <a:pt x="1394" y="1891"/>
                  </a:lnTo>
                  <a:lnTo>
                    <a:pt x="1394" y="1890"/>
                  </a:lnTo>
                  <a:lnTo>
                    <a:pt x="1397" y="1861"/>
                  </a:lnTo>
                  <a:lnTo>
                    <a:pt x="1401" y="1816"/>
                  </a:lnTo>
                  <a:lnTo>
                    <a:pt x="1400" y="1816"/>
                  </a:lnTo>
                  <a:lnTo>
                    <a:pt x="1398" y="1815"/>
                  </a:lnTo>
                  <a:lnTo>
                    <a:pt x="1398" y="1814"/>
                  </a:lnTo>
                  <a:lnTo>
                    <a:pt x="1398" y="1813"/>
                  </a:lnTo>
                  <a:lnTo>
                    <a:pt x="1397" y="1812"/>
                  </a:lnTo>
                  <a:lnTo>
                    <a:pt x="1396" y="1811"/>
                  </a:lnTo>
                  <a:lnTo>
                    <a:pt x="1395" y="1812"/>
                  </a:lnTo>
                  <a:lnTo>
                    <a:pt x="1394" y="1811"/>
                  </a:lnTo>
                  <a:lnTo>
                    <a:pt x="1393" y="1812"/>
                  </a:lnTo>
                  <a:lnTo>
                    <a:pt x="1392" y="1812"/>
                  </a:lnTo>
                  <a:lnTo>
                    <a:pt x="1391" y="1812"/>
                  </a:lnTo>
                  <a:lnTo>
                    <a:pt x="1389" y="1814"/>
                  </a:lnTo>
                  <a:lnTo>
                    <a:pt x="1388" y="1814"/>
                  </a:lnTo>
                  <a:lnTo>
                    <a:pt x="1387" y="1814"/>
                  </a:lnTo>
                  <a:lnTo>
                    <a:pt x="1386" y="1814"/>
                  </a:lnTo>
                  <a:lnTo>
                    <a:pt x="1386" y="1815"/>
                  </a:lnTo>
                  <a:lnTo>
                    <a:pt x="1386" y="1816"/>
                  </a:lnTo>
                  <a:lnTo>
                    <a:pt x="1386" y="1817"/>
                  </a:lnTo>
                  <a:lnTo>
                    <a:pt x="1385" y="1817"/>
                  </a:lnTo>
                  <a:lnTo>
                    <a:pt x="1384" y="1818"/>
                  </a:lnTo>
                  <a:lnTo>
                    <a:pt x="1384" y="1819"/>
                  </a:lnTo>
                  <a:lnTo>
                    <a:pt x="1383" y="1820"/>
                  </a:lnTo>
                  <a:lnTo>
                    <a:pt x="1382" y="1822"/>
                  </a:lnTo>
                  <a:lnTo>
                    <a:pt x="1381" y="1822"/>
                  </a:lnTo>
                  <a:lnTo>
                    <a:pt x="1380" y="1822"/>
                  </a:lnTo>
                  <a:lnTo>
                    <a:pt x="1379" y="1822"/>
                  </a:lnTo>
                  <a:lnTo>
                    <a:pt x="1378" y="1822"/>
                  </a:lnTo>
                  <a:lnTo>
                    <a:pt x="1377" y="1822"/>
                  </a:lnTo>
                  <a:lnTo>
                    <a:pt x="1376" y="1823"/>
                  </a:lnTo>
                  <a:lnTo>
                    <a:pt x="1375" y="1826"/>
                  </a:lnTo>
                  <a:lnTo>
                    <a:pt x="1374" y="1827"/>
                  </a:lnTo>
                  <a:lnTo>
                    <a:pt x="1374" y="1828"/>
                  </a:lnTo>
                  <a:lnTo>
                    <a:pt x="1373" y="1829"/>
                  </a:lnTo>
                  <a:lnTo>
                    <a:pt x="1373" y="1830"/>
                  </a:lnTo>
                  <a:lnTo>
                    <a:pt x="1373" y="1831"/>
                  </a:lnTo>
                  <a:lnTo>
                    <a:pt x="1373" y="1832"/>
                  </a:lnTo>
                  <a:lnTo>
                    <a:pt x="1374" y="1832"/>
                  </a:lnTo>
                  <a:lnTo>
                    <a:pt x="1374" y="1833"/>
                  </a:lnTo>
                  <a:lnTo>
                    <a:pt x="1374" y="1834"/>
                  </a:lnTo>
                  <a:lnTo>
                    <a:pt x="1373" y="1834"/>
                  </a:lnTo>
                  <a:lnTo>
                    <a:pt x="1372" y="1834"/>
                  </a:lnTo>
                  <a:lnTo>
                    <a:pt x="1371" y="1835"/>
                  </a:lnTo>
                  <a:lnTo>
                    <a:pt x="1369" y="1835"/>
                  </a:lnTo>
                  <a:lnTo>
                    <a:pt x="1369" y="1836"/>
                  </a:lnTo>
                  <a:lnTo>
                    <a:pt x="1367" y="1836"/>
                  </a:lnTo>
                  <a:lnTo>
                    <a:pt x="1366" y="1837"/>
                  </a:lnTo>
                  <a:lnTo>
                    <a:pt x="1365" y="1837"/>
                  </a:lnTo>
                  <a:lnTo>
                    <a:pt x="1364" y="1838"/>
                  </a:lnTo>
                  <a:lnTo>
                    <a:pt x="1364" y="1839"/>
                  </a:lnTo>
                  <a:lnTo>
                    <a:pt x="1363" y="1840"/>
                  </a:lnTo>
                  <a:lnTo>
                    <a:pt x="1362" y="1841"/>
                  </a:lnTo>
                  <a:lnTo>
                    <a:pt x="1361" y="1842"/>
                  </a:lnTo>
                  <a:lnTo>
                    <a:pt x="1359" y="1844"/>
                  </a:lnTo>
                  <a:lnTo>
                    <a:pt x="1358" y="1845"/>
                  </a:lnTo>
                  <a:lnTo>
                    <a:pt x="1358" y="1846"/>
                  </a:lnTo>
                  <a:lnTo>
                    <a:pt x="1357" y="1846"/>
                  </a:lnTo>
                  <a:lnTo>
                    <a:pt x="1357" y="1847"/>
                  </a:lnTo>
                  <a:lnTo>
                    <a:pt x="1356" y="1847"/>
                  </a:lnTo>
                  <a:lnTo>
                    <a:pt x="1356" y="1848"/>
                  </a:lnTo>
                  <a:lnTo>
                    <a:pt x="1354" y="1850"/>
                  </a:lnTo>
                  <a:lnTo>
                    <a:pt x="1353" y="1850"/>
                  </a:lnTo>
                  <a:lnTo>
                    <a:pt x="1353" y="1851"/>
                  </a:lnTo>
                  <a:lnTo>
                    <a:pt x="1352" y="1852"/>
                  </a:lnTo>
                  <a:lnTo>
                    <a:pt x="1350" y="1852"/>
                  </a:lnTo>
                  <a:lnTo>
                    <a:pt x="1349" y="1853"/>
                  </a:lnTo>
                  <a:lnTo>
                    <a:pt x="1348" y="1853"/>
                  </a:lnTo>
                  <a:lnTo>
                    <a:pt x="1348" y="1854"/>
                  </a:lnTo>
                  <a:lnTo>
                    <a:pt x="1347" y="1854"/>
                  </a:lnTo>
                  <a:lnTo>
                    <a:pt x="1346" y="1854"/>
                  </a:lnTo>
                  <a:lnTo>
                    <a:pt x="1345" y="1854"/>
                  </a:lnTo>
                  <a:lnTo>
                    <a:pt x="1344" y="1853"/>
                  </a:lnTo>
                  <a:lnTo>
                    <a:pt x="1344" y="1854"/>
                  </a:lnTo>
                  <a:lnTo>
                    <a:pt x="1343" y="1854"/>
                  </a:lnTo>
                  <a:lnTo>
                    <a:pt x="1342" y="1854"/>
                  </a:lnTo>
                  <a:lnTo>
                    <a:pt x="1339" y="1855"/>
                  </a:lnTo>
                  <a:lnTo>
                    <a:pt x="1338" y="1856"/>
                  </a:lnTo>
                  <a:lnTo>
                    <a:pt x="1337" y="1856"/>
                  </a:lnTo>
                  <a:lnTo>
                    <a:pt x="1337" y="1857"/>
                  </a:lnTo>
                  <a:lnTo>
                    <a:pt x="1336" y="1859"/>
                  </a:lnTo>
                  <a:lnTo>
                    <a:pt x="1335" y="1860"/>
                  </a:lnTo>
                  <a:lnTo>
                    <a:pt x="1334" y="1860"/>
                  </a:lnTo>
                  <a:lnTo>
                    <a:pt x="1334" y="1861"/>
                  </a:lnTo>
                  <a:lnTo>
                    <a:pt x="1333" y="1861"/>
                  </a:lnTo>
                  <a:lnTo>
                    <a:pt x="1333" y="1862"/>
                  </a:lnTo>
                  <a:lnTo>
                    <a:pt x="1333" y="1863"/>
                  </a:lnTo>
                  <a:lnTo>
                    <a:pt x="1334" y="1863"/>
                  </a:lnTo>
                  <a:lnTo>
                    <a:pt x="1333" y="1864"/>
                  </a:lnTo>
                  <a:lnTo>
                    <a:pt x="1334" y="1864"/>
                  </a:lnTo>
                  <a:lnTo>
                    <a:pt x="1335" y="1864"/>
                  </a:lnTo>
                  <a:lnTo>
                    <a:pt x="1335" y="1866"/>
                  </a:lnTo>
                  <a:lnTo>
                    <a:pt x="1334" y="1867"/>
                  </a:lnTo>
                  <a:lnTo>
                    <a:pt x="1334" y="1868"/>
                  </a:lnTo>
                  <a:lnTo>
                    <a:pt x="1334" y="1870"/>
                  </a:lnTo>
                  <a:lnTo>
                    <a:pt x="1333" y="1871"/>
                  </a:lnTo>
                  <a:lnTo>
                    <a:pt x="1333" y="1872"/>
                  </a:lnTo>
                  <a:lnTo>
                    <a:pt x="1332" y="1873"/>
                  </a:lnTo>
                  <a:lnTo>
                    <a:pt x="1331" y="1873"/>
                  </a:lnTo>
                  <a:lnTo>
                    <a:pt x="1330" y="1875"/>
                  </a:lnTo>
                  <a:lnTo>
                    <a:pt x="1330" y="1876"/>
                  </a:lnTo>
                  <a:lnTo>
                    <a:pt x="1330" y="1877"/>
                  </a:lnTo>
                  <a:lnTo>
                    <a:pt x="1329" y="1877"/>
                  </a:lnTo>
                  <a:lnTo>
                    <a:pt x="1329" y="1878"/>
                  </a:lnTo>
                  <a:lnTo>
                    <a:pt x="1329" y="1879"/>
                  </a:lnTo>
                  <a:lnTo>
                    <a:pt x="1329" y="1880"/>
                  </a:lnTo>
                  <a:lnTo>
                    <a:pt x="1328" y="1880"/>
                  </a:lnTo>
                  <a:lnTo>
                    <a:pt x="1327" y="1880"/>
                  </a:lnTo>
                  <a:lnTo>
                    <a:pt x="1326" y="1879"/>
                  </a:lnTo>
                  <a:lnTo>
                    <a:pt x="1325" y="1879"/>
                  </a:lnTo>
                  <a:lnTo>
                    <a:pt x="1324" y="1879"/>
                  </a:lnTo>
                  <a:lnTo>
                    <a:pt x="1323" y="1879"/>
                  </a:lnTo>
                  <a:lnTo>
                    <a:pt x="1323" y="1880"/>
                  </a:lnTo>
                  <a:lnTo>
                    <a:pt x="1322" y="1880"/>
                  </a:lnTo>
                  <a:lnTo>
                    <a:pt x="1321" y="1879"/>
                  </a:lnTo>
                  <a:lnTo>
                    <a:pt x="1320" y="1880"/>
                  </a:lnTo>
                  <a:lnTo>
                    <a:pt x="1320" y="1879"/>
                  </a:lnTo>
                  <a:lnTo>
                    <a:pt x="1319" y="1880"/>
                  </a:lnTo>
                  <a:lnTo>
                    <a:pt x="1318" y="1879"/>
                  </a:lnTo>
                  <a:lnTo>
                    <a:pt x="1318" y="1878"/>
                  </a:lnTo>
                  <a:lnTo>
                    <a:pt x="1318" y="1879"/>
                  </a:lnTo>
                  <a:lnTo>
                    <a:pt x="1317" y="1879"/>
                  </a:lnTo>
                  <a:lnTo>
                    <a:pt x="1316" y="1878"/>
                  </a:lnTo>
                  <a:lnTo>
                    <a:pt x="1315" y="1878"/>
                  </a:lnTo>
                  <a:lnTo>
                    <a:pt x="1315" y="1877"/>
                  </a:lnTo>
                  <a:lnTo>
                    <a:pt x="1314" y="1878"/>
                  </a:lnTo>
                  <a:lnTo>
                    <a:pt x="1313" y="1878"/>
                  </a:lnTo>
                  <a:lnTo>
                    <a:pt x="1313" y="1877"/>
                  </a:lnTo>
                  <a:lnTo>
                    <a:pt x="1312" y="1877"/>
                  </a:lnTo>
                  <a:lnTo>
                    <a:pt x="1311" y="1877"/>
                  </a:lnTo>
                  <a:lnTo>
                    <a:pt x="1310" y="1877"/>
                  </a:lnTo>
                  <a:lnTo>
                    <a:pt x="1309" y="1877"/>
                  </a:lnTo>
                  <a:lnTo>
                    <a:pt x="1309" y="1878"/>
                  </a:lnTo>
                  <a:lnTo>
                    <a:pt x="1308" y="1878"/>
                  </a:lnTo>
                  <a:lnTo>
                    <a:pt x="1308" y="1879"/>
                  </a:lnTo>
                  <a:lnTo>
                    <a:pt x="1307" y="1878"/>
                  </a:lnTo>
                  <a:lnTo>
                    <a:pt x="1306" y="1879"/>
                  </a:lnTo>
                  <a:lnTo>
                    <a:pt x="1305" y="1880"/>
                  </a:lnTo>
                  <a:lnTo>
                    <a:pt x="1304" y="1880"/>
                  </a:lnTo>
                  <a:lnTo>
                    <a:pt x="1303" y="1880"/>
                  </a:lnTo>
                  <a:lnTo>
                    <a:pt x="1302" y="1880"/>
                  </a:lnTo>
                  <a:lnTo>
                    <a:pt x="1302" y="1881"/>
                  </a:lnTo>
                  <a:lnTo>
                    <a:pt x="1300" y="1881"/>
                  </a:lnTo>
                  <a:lnTo>
                    <a:pt x="1300" y="1882"/>
                  </a:lnTo>
                  <a:lnTo>
                    <a:pt x="1299" y="1882"/>
                  </a:lnTo>
                  <a:lnTo>
                    <a:pt x="1299" y="1883"/>
                  </a:lnTo>
                  <a:lnTo>
                    <a:pt x="1298" y="1883"/>
                  </a:lnTo>
                  <a:lnTo>
                    <a:pt x="1297" y="1884"/>
                  </a:lnTo>
                  <a:lnTo>
                    <a:pt x="1298" y="1884"/>
                  </a:lnTo>
                  <a:lnTo>
                    <a:pt x="1297" y="1884"/>
                  </a:lnTo>
                  <a:lnTo>
                    <a:pt x="1296" y="1885"/>
                  </a:lnTo>
                  <a:lnTo>
                    <a:pt x="1295" y="1885"/>
                  </a:lnTo>
                  <a:lnTo>
                    <a:pt x="1296" y="1885"/>
                  </a:lnTo>
                  <a:lnTo>
                    <a:pt x="1295" y="1885"/>
                  </a:lnTo>
                  <a:lnTo>
                    <a:pt x="1294" y="1886"/>
                  </a:lnTo>
                  <a:lnTo>
                    <a:pt x="1293" y="1885"/>
                  </a:lnTo>
                  <a:lnTo>
                    <a:pt x="1292" y="1886"/>
                  </a:lnTo>
                  <a:lnTo>
                    <a:pt x="1292" y="1885"/>
                  </a:lnTo>
                  <a:lnTo>
                    <a:pt x="1291" y="1886"/>
                  </a:lnTo>
                  <a:lnTo>
                    <a:pt x="1290" y="1887"/>
                  </a:lnTo>
                  <a:lnTo>
                    <a:pt x="1290" y="1886"/>
                  </a:lnTo>
                  <a:lnTo>
                    <a:pt x="1289" y="1887"/>
                  </a:lnTo>
                  <a:lnTo>
                    <a:pt x="1288" y="1886"/>
                  </a:lnTo>
                  <a:lnTo>
                    <a:pt x="1288" y="1887"/>
                  </a:lnTo>
                  <a:lnTo>
                    <a:pt x="1287" y="1887"/>
                  </a:lnTo>
                  <a:lnTo>
                    <a:pt x="1286" y="1886"/>
                  </a:lnTo>
                  <a:lnTo>
                    <a:pt x="1285" y="1886"/>
                  </a:lnTo>
                  <a:lnTo>
                    <a:pt x="1285" y="1887"/>
                  </a:lnTo>
                  <a:lnTo>
                    <a:pt x="1284" y="1886"/>
                  </a:lnTo>
                  <a:lnTo>
                    <a:pt x="1284" y="1887"/>
                  </a:lnTo>
                  <a:lnTo>
                    <a:pt x="1284" y="1886"/>
                  </a:lnTo>
                  <a:lnTo>
                    <a:pt x="1283" y="1886"/>
                  </a:lnTo>
                  <a:lnTo>
                    <a:pt x="1282" y="1886"/>
                  </a:lnTo>
                  <a:lnTo>
                    <a:pt x="1281" y="1886"/>
                  </a:lnTo>
                  <a:lnTo>
                    <a:pt x="1281" y="1885"/>
                  </a:lnTo>
                  <a:lnTo>
                    <a:pt x="1280" y="1884"/>
                  </a:lnTo>
                  <a:lnTo>
                    <a:pt x="1280" y="1885"/>
                  </a:lnTo>
                  <a:lnTo>
                    <a:pt x="1280" y="1884"/>
                  </a:lnTo>
                  <a:lnTo>
                    <a:pt x="1278" y="1883"/>
                  </a:lnTo>
                  <a:lnTo>
                    <a:pt x="1277" y="1883"/>
                  </a:lnTo>
                  <a:lnTo>
                    <a:pt x="1277" y="1882"/>
                  </a:lnTo>
                  <a:lnTo>
                    <a:pt x="1276" y="1882"/>
                  </a:lnTo>
                  <a:lnTo>
                    <a:pt x="1275" y="1882"/>
                  </a:lnTo>
                  <a:lnTo>
                    <a:pt x="1275" y="1881"/>
                  </a:lnTo>
                  <a:lnTo>
                    <a:pt x="1276" y="1880"/>
                  </a:lnTo>
                  <a:lnTo>
                    <a:pt x="1275" y="1880"/>
                  </a:lnTo>
                  <a:lnTo>
                    <a:pt x="1276" y="1880"/>
                  </a:lnTo>
                  <a:lnTo>
                    <a:pt x="1276" y="1879"/>
                  </a:lnTo>
                  <a:lnTo>
                    <a:pt x="1277" y="1878"/>
                  </a:lnTo>
                  <a:lnTo>
                    <a:pt x="1277" y="1877"/>
                  </a:lnTo>
                  <a:lnTo>
                    <a:pt x="1277" y="1876"/>
                  </a:lnTo>
                  <a:lnTo>
                    <a:pt x="1276" y="1876"/>
                  </a:lnTo>
                  <a:lnTo>
                    <a:pt x="1276" y="1875"/>
                  </a:lnTo>
                  <a:lnTo>
                    <a:pt x="1276" y="1874"/>
                  </a:lnTo>
                  <a:lnTo>
                    <a:pt x="1276" y="1873"/>
                  </a:lnTo>
                  <a:lnTo>
                    <a:pt x="1275" y="1873"/>
                  </a:lnTo>
                  <a:lnTo>
                    <a:pt x="1276" y="1872"/>
                  </a:lnTo>
                  <a:lnTo>
                    <a:pt x="1275" y="1872"/>
                  </a:lnTo>
                  <a:lnTo>
                    <a:pt x="1276" y="1871"/>
                  </a:lnTo>
                  <a:lnTo>
                    <a:pt x="1276" y="1870"/>
                  </a:lnTo>
                  <a:lnTo>
                    <a:pt x="1275" y="1870"/>
                  </a:lnTo>
                  <a:lnTo>
                    <a:pt x="1274" y="1869"/>
                  </a:lnTo>
                  <a:lnTo>
                    <a:pt x="1273" y="1869"/>
                  </a:lnTo>
                  <a:lnTo>
                    <a:pt x="1273" y="1868"/>
                  </a:lnTo>
                  <a:lnTo>
                    <a:pt x="1272" y="1868"/>
                  </a:lnTo>
                  <a:lnTo>
                    <a:pt x="1272" y="1867"/>
                  </a:lnTo>
                  <a:lnTo>
                    <a:pt x="1272" y="1866"/>
                  </a:lnTo>
                  <a:lnTo>
                    <a:pt x="1272" y="1867"/>
                  </a:lnTo>
                  <a:lnTo>
                    <a:pt x="1271" y="1866"/>
                  </a:lnTo>
                  <a:lnTo>
                    <a:pt x="1271" y="1865"/>
                  </a:lnTo>
                  <a:lnTo>
                    <a:pt x="1270" y="1865"/>
                  </a:lnTo>
                  <a:lnTo>
                    <a:pt x="1270" y="1864"/>
                  </a:lnTo>
                  <a:lnTo>
                    <a:pt x="1270" y="1863"/>
                  </a:lnTo>
                  <a:lnTo>
                    <a:pt x="1269" y="1863"/>
                  </a:lnTo>
                  <a:lnTo>
                    <a:pt x="1268" y="1864"/>
                  </a:lnTo>
                  <a:lnTo>
                    <a:pt x="1268" y="1863"/>
                  </a:lnTo>
                  <a:lnTo>
                    <a:pt x="1267" y="1863"/>
                  </a:lnTo>
                  <a:lnTo>
                    <a:pt x="1266" y="1863"/>
                  </a:lnTo>
                  <a:lnTo>
                    <a:pt x="1265" y="1862"/>
                  </a:lnTo>
                  <a:lnTo>
                    <a:pt x="1264" y="1863"/>
                  </a:lnTo>
                  <a:lnTo>
                    <a:pt x="1263" y="1862"/>
                  </a:lnTo>
                  <a:lnTo>
                    <a:pt x="1262" y="1862"/>
                  </a:lnTo>
                  <a:lnTo>
                    <a:pt x="1261" y="1861"/>
                  </a:lnTo>
                  <a:lnTo>
                    <a:pt x="1261" y="1860"/>
                  </a:lnTo>
                  <a:lnTo>
                    <a:pt x="1260" y="1859"/>
                  </a:lnTo>
                  <a:lnTo>
                    <a:pt x="1260" y="1858"/>
                  </a:lnTo>
                  <a:lnTo>
                    <a:pt x="1261" y="1858"/>
                  </a:lnTo>
                  <a:lnTo>
                    <a:pt x="1260" y="1858"/>
                  </a:lnTo>
                  <a:lnTo>
                    <a:pt x="1260" y="1857"/>
                  </a:lnTo>
                  <a:lnTo>
                    <a:pt x="1261" y="1856"/>
                  </a:lnTo>
                  <a:lnTo>
                    <a:pt x="1260" y="1856"/>
                  </a:lnTo>
                  <a:lnTo>
                    <a:pt x="1259" y="1855"/>
                  </a:lnTo>
                  <a:lnTo>
                    <a:pt x="1260" y="1854"/>
                  </a:lnTo>
                  <a:lnTo>
                    <a:pt x="1259" y="1854"/>
                  </a:lnTo>
                  <a:lnTo>
                    <a:pt x="1258" y="1854"/>
                  </a:lnTo>
                  <a:lnTo>
                    <a:pt x="1257" y="1854"/>
                  </a:lnTo>
                  <a:lnTo>
                    <a:pt x="1257" y="1853"/>
                  </a:lnTo>
                  <a:lnTo>
                    <a:pt x="1256" y="1853"/>
                  </a:lnTo>
                  <a:lnTo>
                    <a:pt x="1255" y="1853"/>
                  </a:lnTo>
                  <a:lnTo>
                    <a:pt x="1254" y="1853"/>
                  </a:lnTo>
                  <a:lnTo>
                    <a:pt x="1253" y="1852"/>
                  </a:lnTo>
                  <a:lnTo>
                    <a:pt x="1252" y="1853"/>
                  </a:lnTo>
                  <a:lnTo>
                    <a:pt x="1251" y="1852"/>
                  </a:lnTo>
                  <a:lnTo>
                    <a:pt x="1250" y="1852"/>
                  </a:lnTo>
                  <a:lnTo>
                    <a:pt x="1249" y="1853"/>
                  </a:lnTo>
                  <a:lnTo>
                    <a:pt x="1248" y="1853"/>
                  </a:lnTo>
                  <a:lnTo>
                    <a:pt x="1247" y="1853"/>
                  </a:lnTo>
                  <a:lnTo>
                    <a:pt x="1247" y="1854"/>
                  </a:lnTo>
                  <a:lnTo>
                    <a:pt x="1246" y="1854"/>
                  </a:lnTo>
                  <a:lnTo>
                    <a:pt x="1246" y="1853"/>
                  </a:lnTo>
                  <a:lnTo>
                    <a:pt x="1245" y="1852"/>
                  </a:lnTo>
                  <a:lnTo>
                    <a:pt x="1244" y="1853"/>
                  </a:lnTo>
                  <a:lnTo>
                    <a:pt x="1244" y="1852"/>
                  </a:lnTo>
                  <a:lnTo>
                    <a:pt x="1245" y="1851"/>
                  </a:lnTo>
                  <a:lnTo>
                    <a:pt x="1244" y="1851"/>
                  </a:lnTo>
                  <a:lnTo>
                    <a:pt x="1243" y="1851"/>
                  </a:lnTo>
                  <a:lnTo>
                    <a:pt x="1242" y="1851"/>
                  </a:lnTo>
                  <a:lnTo>
                    <a:pt x="1242" y="1850"/>
                  </a:lnTo>
                  <a:lnTo>
                    <a:pt x="1241" y="1851"/>
                  </a:lnTo>
                  <a:lnTo>
                    <a:pt x="1240" y="1852"/>
                  </a:lnTo>
                  <a:lnTo>
                    <a:pt x="1239" y="1853"/>
                  </a:lnTo>
                  <a:lnTo>
                    <a:pt x="1237" y="1853"/>
                  </a:lnTo>
                  <a:lnTo>
                    <a:pt x="1236" y="1853"/>
                  </a:lnTo>
                  <a:lnTo>
                    <a:pt x="1236" y="1854"/>
                  </a:lnTo>
                  <a:lnTo>
                    <a:pt x="1236" y="1853"/>
                  </a:lnTo>
                  <a:lnTo>
                    <a:pt x="1235" y="1853"/>
                  </a:lnTo>
                  <a:lnTo>
                    <a:pt x="1234" y="1854"/>
                  </a:lnTo>
                  <a:lnTo>
                    <a:pt x="1232" y="1855"/>
                  </a:lnTo>
                  <a:lnTo>
                    <a:pt x="1231" y="1854"/>
                  </a:lnTo>
                  <a:lnTo>
                    <a:pt x="1230" y="1854"/>
                  </a:lnTo>
                  <a:lnTo>
                    <a:pt x="1230" y="1853"/>
                  </a:lnTo>
                  <a:lnTo>
                    <a:pt x="1229" y="1853"/>
                  </a:lnTo>
                  <a:lnTo>
                    <a:pt x="1229" y="1854"/>
                  </a:lnTo>
                  <a:lnTo>
                    <a:pt x="1229" y="1855"/>
                  </a:lnTo>
                  <a:lnTo>
                    <a:pt x="1228" y="1855"/>
                  </a:lnTo>
                  <a:lnTo>
                    <a:pt x="1227" y="1855"/>
                  </a:lnTo>
                  <a:lnTo>
                    <a:pt x="1227" y="1856"/>
                  </a:lnTo>
                  <a:lnTo>
                    <a:pt x="1226" y="1856"/>
                  </a:lnTo>
                  <a:lnTo>
                    <a:pt x="1225" y="1856"/>
                  </a:lnTo>
                  <a:lnTo>
                    <a:pt x="1224" y="1856"/>
                  </a:lnTo>
                  <a:lnTo>
                    <a:pt x="1223" y="1856"/>
                  </a:lnTo>
                  <a:lnTo>
                    <a:pt x="1222" y="1856"/>
                  </a:lnTo>
                  <a:lnTo>
                    <a:pt x="1221" y="1855"/>
                  </a:lnTo>
                  <a:lnTo>
                    <a:pt x="1221" y="1856"/>
                  </a:lnTo>
                  <a:lnTo>
                    <a:pt x="1220" y="1857"/>
                  </a:lnTo>
                  <a:lnTo>
                    <a:pt x="1219" y="1857"/>
                  </a:lnTo>
                  <a:lnTo>
                    <a:pt x="1218" y="1857"/>
                  </a:lnTo>
                  <a:lnTo>
                    <a:pt x="1218" y="1858"/>
                  </a:lnTo>
                  <a:lnTo>
                    <a:pt x="1216" y="1858"/>
                  </a:lnTo>
                  <a:lnTo>
                    <a:pt x="1215" y="1858"/>
                  </a:lnTo>
                  <a:lnTo>
                    <a:pt x="1214" y="1858"/>
                  </a:lnTo>
                  <a:lnTo>
                    <a:pt x="1214" y="1859"/>
                  </a:lnTo>
                  <a:lnTo>
                    <a:pt x="1213" y="1858"/>
                  </a:lnTo>
                  <a:lnTo>
                    <a:pt x="1213" y="1859"/>
                  </a:lnTo>
                  <a:lnTo>
                    <a:pt x="1212" y="1859"/>
                  </a:lnTo>
                  <a:lnTo>
                    <a:pt x="1212" y="1860"/>
                  </a:lnTo>
                  <a:lnTo>
                    <a:pt x="1211" y="1861"/>
                  </a:lnTo>
                  <a:lnTo>
                    <a:pt x="1211" y="1862"/>
                  </a:lnTo>
                  <a:lnTo>
                    <a:pt x="1211" y="1863"/>
                  </a:lnTo>
                  <a:lnTo>
                    <a:pt x="1210" y="1865"/>
                  </a:lnTo>
                  <a:lnTo>
                    <a:pt x="1211" y="1865"/>
                  </a:lnTo>
                  <a:lnTo>
                    <a:pt x="1211" y="1866"/>
                  </a:lnTo>
                  <a:lnTo>
                    <a:pt x="1211" y="1867"/>
                  </a:lnTo>
                  <a:lnTo>
                    <a:pt x="1210" y="1867"/>
                  </a:lnTo>
                  <a:lnTo>
                    <a:pt x="1209" y="1867"/>
                  </a:lnTo>
                  <a:lnTo>
                    <a:pt x="1207" y="1868"/>
                  </a:lnTo>
                  <a:lnTo>
                    <a:pt x="1206" y="1869"/>
                  </a:lnTo>
                  <a:lnTo>
                    <a:pt x="1205" y="1870"/>
                  </a:lnTo>
                  <a:lnTo>
                    <a:pt x="1204" y="1870"/>
                  </a:lnTo>
                  <a:lnTo>
                    <a:pt x="1204" y="1869"/>
                  </a:lnTo>
                  <a:lnTo>
                    <a:pt x="1203" y="1870"/>
                  </a:lnTo>
                  <a:lnTo>
                    <a:pt x="1202" y="1871"/>
                  </a:lnTo>
                  <a:lnTo>
                    <a:pt x="1201" y="1872"/>
                  </a:lnTo>
                  <a:lnTo>
                    <a:pt x="1200" y="1872"/>
                  </a:lnTo>
                  <a:lnTo>
                    <a:pt x="1200" y="1873"/>
                  </a:lnTo>
                  <a:lnTo>
                    <a:pt x="1199" y="1874"/>
                  </a:lnTo>
                  <a:lnTo>
                    <a:pt x="1198" y="1875"/>
                  </a:lnTo>
                  <a:lnTo>
                    <a:pt x="1198" y="1874"/>
                  </a:lnTo>
                  <a:lnTo>
                    <a:pt x="1196" y="1875"/>
                  </a:lnTo>
                  <a:lnTo>
                    <a:pt x="1194" y="1875"/>
                  </a:lnTo>
                  <a:lnTo>
                    <a:pt x="1194" y="1876"/>
                  </a:lnTo>
                  <a:lnTo>
                    <a:pt x="1193" y="1877"/>
                  </a:lnTo>
                  <a:lnTo>
                    <a:pt x="1192" y="1877"/>
                  </a:lnTo>
                  <a:lnTo>
                    <a:pt x="1191" y="1876"/>
                  </a:lnTo>
                  <a:lnTo>
                    <a:pt x="1190" y="1876"/>
                  </a:lnTo>
                  <a:lnTo>
                    <a:pt x="1189" y="1876"/>
                  </a:lnTo>
                  <a:lnTo>
                    <a:pt x="1188" y="1876"/>
                  </a:lnTo>
                  <a:lnTo>
                    <a:pt x="1187" y="1876"/>
                  </a:lnTo>
                  <a:lnTo>
                    <a:pt x="1186" y="1876"/>
                  </a:lnTo>
                  <a:lnTo>
                    <a:pt x="1186" y="1875"/>
                  </a:lnTo>
                  <a:lnTo>
                    <a:pt x="1185" y="1874"/>
                  </a:lnTo>
                  <a:lnTo>
                    <a:pt x="1184" y="1874"/>
                  </a:lnTo>
                  <a:lnTo>
                    <a:pt x="1183" y="1874"/>
                  </a:lnTo>
                  <a:lnTo>
                    <a:pt x="1182" y="1874"/>
                  </a:lnTo>
                  <a:lnTo>
                    <a:pt x="1181" y="1874"/>
                  </a:lnTo>
                  <a:lnTo>
                    <a:pt x="1180" y="1874"/>
                  </a:lnTo>
                  <a:lnTo>
                    <a:pt x="1179" y="1874"/>
                  </a:lnTo>
                  <a:lnTo>
                    <a:pt x="1178" y="1874"/>
                  </a:lnTo>
                  <a:lnTo>
                    <a:pt x="1177" y="1875"/>
                  </a:lnTo>
                  <a:lnTo>
                    <a:pt x="1176" y="1874"/>
                  </a:lnTo>
                  <a:lnTo>
                    <a:pt x="1176" y="1875"/>
                  </a:lnTo>
                  <a:lnTo>
                    <a:pt x="1175" y="1875"/>
                  </a:lnTo>
                  <a:lnTo>
                    <a:pt x="1174" y="1875"/>
                  </a:lnTo>
                  <a:lnTo>
                    <a:pt x="1174" y="1876"/>
                  </a:lnTo>
                  <a:lnTo>
                    <a:pt x="1173" y="1876"/>
                  </a:lnTo>
                  <a:lnTo>
                    <a:pt x="1173" y="1875"/>
                  </a:lnTo>
                  <a:lnTo>
                    <a:pt x="1173" y="1876"/>
                  </a:lnTo>
                  <a:lnTo>
                    <a:pt x="1172" y="1876"/>
                  </a:lnTo>
                  <a:lnTo>
                    <a:pt x="1171" y="1877"/>
                  </a:lnTo>
                  <a:lnTo>
                    <a:pt x="1171" y="1876"/>
                  </a:lnTo>
                  <a:lnTo>
                    <a:pt x="1171" y="1877"/>
                  </a:lnTo>
                  <a:lnTo>
                    <a:pt x="1170" y="1877"/>
                  </a:lnTo>
                  <a:lnTo>
                    <a:pt x="1170" y="1878"/>
                  </a:lnTo>
                  <a:lnTo>
                    <a:pt x="1169" y="1878"/>
                  </a:lnTo>
                  <a:lnTo>
                    <a:pt x="1170" y="1878"/>
                  </a:lnTo>
                  <a:lnTo>
                    <a:pt x="1170" y="1879"/>
                  </a:lnTo>
                  <a:lnTo>
                    <a:pt x="1169" y="1879"/>
                  </a:lnTo>
                  <a:lnTo>
                    <a:pt x="1169" y="1878"/>
                  </a:lnTo>
                  <a:lnTo>
                    <a:pt x="1168" y="1878"/>
                  </a:lnTo>
                  <a:lnTo>
                    <a:pt x="1167" y="1878"/>
                  </a:lnTo>
                  <a:lnTo>
                    <a:pt x="1167" y="1877"/>
                  </a:lnTo>
                  <a:lnTo>
                    <a:pt x="1166" y="1877"/>
                  </a:lnTo>
                  <a:lnTo>
                    <a:pt x="1166" y="1878"/>
                  </a:lnTo>
                  <a:lnTo>
                    <a:pt x="1165" y="1877"/>
                  </a:lnTo>
                  <a:lnTo>
                    <a:pt x="1165" y="1878"/>
                  </a:lnTo>
                  <a:lnTo>
                    <a:pt x="1164" y="1878"/>
                  </a:lnTo>
                  <a:lnTo>
                    <a:pt x="1163" y="1879"/>
                  </a:lnTo>
                  <a:lnTo>
                    <a:pt x="1162" y="1879"/>
                  </a:lnTo>
                  <a:lnTo>
                    <a:pt x="1162" y="1878"/>
                  </a:lnTo>
                  <a:lnTo>
                    <a:pt x="1161" y="1879"/>
                  </a:lnTo>
                  <a:lnTo>
                    <a:pt x="1160" y="1878"/>
                  </a:lnTo>
                  <a:lnTo>
                    <a:pt x="1160" y="1879"/>
                  </a:lnTo>
                  <a:lnTo>
                    <a:pt x="1159" y="1878"/>
                  </a:lnTo>
                  <a:lnTo>
                    <a:pt x="1159" y="1879"/>
                  </a:lnTo>
                  <a:lnTo>
                    <a:pt x="1158" y="1879"/>
                  </a:lnTo>
                  <a:lnTo>
                    <a:pt x="1157" y="1878"/>
                  </a:lnTo>
                  <a:lnTo>
                    <a:pt x="1157" y="1879"/>
                  </a:lnTo>
                  <a:lnTo>
                    <a:pt x="1156" y="1878"/>
                  </a:lnTo>
                  <a:lnTo>
                    <a:pt x="1156" y="1877"/>
                  </a:lnTo>
                  <a:lnTo>
                    <a:pt x="1155" y="1877"/>
                  </a:lnTo>
                  <a:lnTo>
                    <a:pt x="1154" y="1878"/>
                  </a:lnTo>
                  <a:lnTo>
                    <a:pt x="1153" y="1877"/>
                  </a:lnTo>
                  <a:lnTo>
                    <a:pt x="1152" y="1878"/>
                  </a:lnTo>
                  <a:lnTo>
                    <a:pt x="1151" y="1877"/>
                  </a:lnTo>
                  <a:lnTo>
                    <a:pt x="1151" y="1876"/>
                  </a:lnTo>
                  <a:lnTo>
                    <a:pt x="1151" y="1877"/>
                  </a:lnTo>
                  <a:lnTo>
                    <a:pt x="1150" y="1876"/>
                  </a:lnTo>
                  <a:lnTo>
                    <a:pt x="1149" y="1876"/>
                  </a:lnTo>
                  <a:lnTo>
                    <a:pt x="1149" y="1877"/>
                  </a:lnTo>
                  <a:lnTo>
                    <a:pt x="1148" y="1879"/>
                  </a:lnTo>
                  <a:lnTo>
                    <a:pt x="1148" y="1880"/>
                  </a:lnTo>
                  <a:lnTo>
                    <a:pt x="1147" y="1880"/>
                  </a:lnTo>
                  <a:lnTo>
                    <a:pt x="1146" y="1881"/>
                  </a:lnTo>
                  <a:lnTo>
                    <a:pt x="1144" y="1880"/>
                  </a:lnTo>
                  <a:lnTo>
                    <a:pt x="1144" y="1879"/>
                  </a:lnTo>
                  <a:lnTo>
                    <a:pt x="1143" y="1879"/>
                  </a:lnTo>
                  <a:lnTo>
                    <a:pt x="1144" y="1878"/>
                  </a:lnTo>
                  <a:lnTo>
                    <a:pt x="1142" y="1879"/>
                  </a:lnTo>
                  <a:lnTo>
                    <a:pt x="1141" y="1879"/>
                  </a:lnTo>
                  <a:lnTo>
                    <a:pt x="1140" y="1879"/>
                  </a:lnTo>
                  <a:lnTo>
                    <a:pt x="1140" y="1878"/>
                  </a:lnTo>
                  <a:lnTo>
                    <a:pt x="1139" y="1878"/>
                  </a:lnTo>
                  <a:lnTo>
                    <a:pt x="1138" y="1878"/>
                  </a:lnTo>
                  <a:lnTo>
                    <a:pt x="1139" y="1877"/>
                  </a:lnTo>
                  <a:lnTo>
                    <a:pt x="1138" y="1878"/>
                  </a:lnTo>
                  <a:lnTo>
                    <a:pt x="1138" y="1877"/>
                  </a:lnTo>
                  <a:lnTo>
                    <a:pt x="1137" y="1877"/>
                  </a:lnTo>
                  <a:lnTo>
                    <a:pt x="1138" y="1876"/>
                  </a:lnTo>
                  <a:lnTo>
                    <a:pt x="1137" y="1876"/>
                  </a:lnTo>
                  <a:lnTo>
                    <a:pt x="1137" y="1875"/>
                  </a:lnTo>
                  <a:lnTo>
                    <a:pt x="1136" y="1875"/>
                  </a:lnTo>
                  <a:lnTo>
                    <a:pt x="1136" y="1874"/>
                  </a:lnTo>
                  <a:lnTo>
                    <a:pt x="1136" y="1875"/>
                  </a:lnTo>
                  <a:lnTo>
                    <a:pt x="1135" y="1876"/>
                  </a:lnTo>
                  <a:lnTo>
                    <a:pt x="1134" y="1876"/>
                  </a:lnTo>
                  <a:lnTo>
                    <a:pt x="1134" y="1875"/>
                  </a:lnTo>
                  <a:lnTo>
                    <a:pt x="1134" y="1874"/>
                  </a:lnTo>
                  <a:lnTo>
                    <a:pt x="1133" y="1874"/>
                  </a:lnTo>
                  <a:lnTo>
                    <a:pt x="1133" y="1873"/>
                  </a:lnTo>
                  <a:lnTo>
                    <a:pt x="1132" y="1874"/>
                  </a:lnTo>
                  <a:lnTo>
                    <a:pt x="1130" y="1874"/>
                  </a:lnTo>
                  <a:lnTo>
                    <a:pt x="1129" y="1873"/>
                  </a:lnTo>
                  <a:lnTo>
                    <a:pt x="1129" y="1872"/>
                  </a:lnTo>
                  <a:lnTo>
                    <a:pt x="1130" y="1873"/>
                  </a:lnTo>
                  <a:lnTo>
                    <a:pt x="1130" y="1872"/>
                  </a:lnTo>
                  <a:lnTo>
                    <a:pt x="1129" y="1871"/>
                  </a:lnTo>
                  <a:lnTo>
                    <a:pt x="1128" y="1871"/>
                  </a:lnTo>
                  <a:lnTo>
                    <a:pt x="1128" y="1870"/>
                  </a:lnTo>
                  <a:lnTo>
                    <a:pt x="1127" y="1870"/>
                  </a:lnTo>
                  <a:lnTo>
                    <a:pt x="1127" y="1871"/>
                  </a:lnTo>
                  <a:lnTo>
                    <a:pt x="1126" y="1870"/>
                  </a:lnTo>
                  <a:lnTo>
                    <a:pt x="1126" y="1871"/>
                  </a:lnTo>
                  <a:lnTo>
                    <a:pt x="1125" y="1870"/>
                  </a:lnTo>
                  <a:lnTo>
                    <a:pt x="1126" y="1870"/>
                  </a:lnTo>
                  <a:lnTo>
                    <a:pt x="1125" y="1870"/>
                  </a:lnTo>
                  <a:lnTo>
                    <a:pt x="1125" y="1869"/>
                  </a:lnTo>
                  <a:lnTo>
                    <a:pt x="1126" y="1869"/>
                  </a:lnTo>
                  <a:lnTo>
                    <a:pt x="1125" y="1869"/>
                  </a:lnTo>
                  <a:lnTo>
                    <a:pt x="1124" y="1869"/>
                  </a:lnTo>
                  <a:lnTo>
                    <a:pt x="1125" y="1868"/>
                  </a:lnTo>
                  <a:lnTo>
                    <a:pt x="1124" y="1867"/>
                  </a:lnTo>
                  <a:lnTo>
                    <a:pt x="1124" y="1866"/>
                  </a:lnTo>
                  <a:lnTo>
                    <a:pt x="1123" y="1866"/>
                  </a:lnTo>
                  <a:lnTo>
                    <a:pt x="1122" y="1866"/>
                  </a:lnTo>
                  <a:lnTo>
                    <a:pt x="1123" y="1865"/>
                  </a:lnTo>
                  <a:lnTo>
                    <a:pt x="1122" y="1865"/>
                  </a:lnTo>
                  <a:lnTo>
                    <a:pt x="1122" y="1864"/>
                  </a:lnTo>
                  <a:lnTo>
                    <a:pt x="1123" y="1864"/>
                  </a:lnTo>
                  <a:lnTo>
                    <a:pt x="1122" y="1863"/>
                  </a:lnTo>
                  <a:lnTo>
                    <a:pt x="1121" y="1863"/>
                  </a:lnTo>
                  <a:lnTo>
                    <a:pt x="1121" y="1864"/>
                  </a:lnTo>
                  <a:lnTo>
                    <a:pt x="1120" y="1864"/>
                  </a:lnTo>
                  <a:lnTo>
                    <a:pt x="1119" y="1863"/>
                  </a:lnTo>
                  <a:lnTo>
                    <a:pt x="1118" y="1863"/>
                  </a:lnTo>
                  <a:lnTo>
                    <a:pt x="1119" y="1862"/>
                  </a:lnTo>
                  <a:lnTo>
                    <a:pt x="1118" y="1861"/>
                  </a:lnTo>
                  <a:lnTo>
                    <a:pt x="1117" y="1861"/>
                  </a:lnTo>
                  <a:lnTo>
                    <a:pt x="1118" y="1860"/>
                  </a:lnTo>
                  <a:lnTo>
                    <a:pt x="1117" y="1860"/>
                  </a:lnTo>
                  <a:lnTo>
                    <a:pt x="1115" y="1860"/>
                  </a:lnTo>
                  <a:lnTo>
                    <a:pt x="1114" y="1860"/>
                  </a:lnTo>
                  <a:lnTo>
                    <a:pt x="1113" y="1860"/>
                  </a:lnTo>
                  <a:lnTo>
                    <a:pt x="1112" y="1860"/>
                  </a:lnTo>
                  <a:lnTo>
                    <a:pt x="1111" y="1861"/>
                  </a:lnTo>
                  <a:lnTo>
                    <a:pt x="1112" y="1861"/>
                  </a:lnTo>
                  <a:lnTo>
                    <a:pt x="1112" y="1862"/>
                  </a:lnTo>
                  <a:lnTo>
                    <a:pt x="1112" y="1861"/>
                  </a:lnTo>
                  <a:lnTo>
                    <a:pt x="1111" y="1861"/>
                  </a:lnTo>
                  <a:lnTo>
                    <a:pt x="1110" y="1861"/>
                  </a:lnTo>
                  <a:lnTo>
                    <a:pt x="1110" y="1860"/>
                  </a:lnTo>
                  <a:lnTo>
                    <a:pt x="1109" y="1861"/>
                  </a:lnTo>
                  <a:lnTo>
                    <a:pt x="1108" y="1860"/>
                  </a:lnTo>
                  <a:lnTo>
                    <a:pt x="1107" y="1861"/>
                  </a:lnTo>
                  <a:lnTo>
                    <a:pt x="1107" y="1860"/>
                  </a:lnTo>
                  <a:lnTo>
                    <a:pt x="1107" y="1859"/>
                  </a:lnTo>
                  <a:lnTo>
                    <a:pt x="1107" y="1858"/>
                  </a:lnTo>
                  <a:lnTo>
                    <a:pt x="1106" y="1857"/>
                  </a:lnTo>
                  <a:lnTo>
                    <a:pt x="1105" y="1856"/>
                  </a:lnTo>
                  <a:lnTo>
                    <a:pt x="1104" y="1856"/>
                  </a:lnTo>
                  <a:lnTo>
                    <a:pt x="1103" y="1855"/>
                  </a:lnTo>
                  <a:lnTo>
                    <a:pt x="1103" y="1854"/>
                  </a:lnTo>
                  <a:lnTo>
                    <a:pt x="1102" y="1856"/>
                  </a:lnTo>
                  <a:lnTo>
                    <a:pt x="1102" y="1855"/>
                  </a:lnTo>
                  <a:lnTo>
                    <a:pt x="1101" y="1855"/>
                  </a:lnTo>
                  <a:lnTo>
                    <a:pt x="1101" y="1856"/>
                  </a:lnTo>
                  <a:lnTo>
                    <a:pt x="1100" y="1856"/>
                  </a:lnTo>
                  <a:lnTo>
                    <a:pt x="1100" y="1855"/>
                  </a:lnTo>
                  <a:lnTo>
                    <a:pt x="1099" y="1854"/>
                  </a:lnTo>
                  <a:lnTo>
                    <a:pt x="1098" y="1854"/>
                  </a:lnTo>
                  <a:lnTo>
                    <a:pt x="1096" y="1854"/>
                  </a:lnTo>
                  <a:lnTo>
                    <a:pt x="1095" y="1854"/>
                  </a:lnTo>
                  <a:lnTo>
                    <a:pt x="1095" y="1853"/>
                  </a:lnTo>
                  <a:lnTo>
                    <a:pt x="1094" y="1853"/>
                  </a:lnTo>
                  <a:lnTo>
                    <a:pt x="1093" y="1854"/>
                  </a:lnTo>
                  <a:lnTo>
                    <a:pt x="1092" y="1853"/>
                  </a:lnTo>
                  <a:lnTo>
                    <a:pt x="1092" y="1852"/>
                  </a:lnTo>
                  <a:lnTo>
                    <a:pt x="1091" y="1853"/>
                  </a:lnTo>
                  <a:lnTo>
                    <a:pt x="1092" y="1853"/>
                  </a:lnTo>
                  <a:lnTo>
                    <a:pt x="1090" y="1853"/>
                  </a:lnTo>
                  <a:lnTo>
                    <a:pt x="1090" y="1851"/>
                  </a:lnTo>
                  <a:lnTo>
                    <a:pt x="1089" y="1851"/>
                  </a:lnTo>
                  <a:lnTo>
                    <a:pt x="1089" y="1850"/>
                  </a:lnTo>
                  <a:lnTo>
                    <a:pt x="1088" y="1850"/>
                  </a:lnTo>
                  <a:lnTo>
                    <a:pt x="1088" y="1849"/>
                  </a:lnTo>
                  <a:lnTo>
                    <a:pt x="1087" y="1848"/>
                  </a:lnTo>
                  <a:lnTo>
                    <a:pt x="1086" y="1848"/>
                  </a:lnTo>
                  <a:lnTo>
                    <a:pt x="1085" y="1848"/>
                  </a:lnTo>
                  <a:lnTo>
                    <a:pt x="1085" y="1847"/>
                  </a:lnTo>
                  <a:lnTo>
                    <a:pt x="1084" y="1848"/>
                  </a:lnTo>
                  <a:lnTo>
                    <a:pt x="1083" y="1848"/>
                  </a:lnTo>
                  <a:lnTo>
                    <a:pt x="1082" y="1849"/>
                  </a:lnTo>
                  <a:lnTo>
                    <a:pt x="1082" y="1848"/>
                  </a:lnTo>
                  <a:lnTo>
                    <a:pt x="1081" y="1849"/>
                  </a:lnTo>
                  <a:lnTo>
                    <a:pt x="1081" y="1848"/>
                  </a:lnTo>
                  <a:lnTo>
                    <a:pt x="1080" y="1848"/>
                  </a:lnTo>
                  <a:lnTo>
                    <a:pt x="1079" y="1848"/>
                  </a:lnTo>
                  <a:lnTo>
                    <a:pt x="1078" y="1848"/>
                  </a:lnTo>
                  <a:lnTo>
                    <a:pt x="1077" y="1847"/>
                  </a:lnTo>
                  <a:lnTo>
                    <a:pt x="1078" y="1846"/>
                  </a:lnTo>
                  <a:lnTo>
                    <a:pt x="1077" y="1846"/>
                  </a:lnTo>
                  <a:lnTo>
                    <a:pt x="1076" y="1845"/>
                  </a:lnTo>
                  <a:lnTo>
                    <a:pt x="1075" y="1845"/>
                  </a:lnTo>
                  <a:lnTo>
                    <a:pt x="1075" y="1844"/>
                  </a:lnTo>
                  <a:lnTo>
                    <a:pt x="1074" y="1844"/>
                  </a:lnTo>
                  <a:lnTo>
                    <a:pt x="1075" y="1843"/>
                  </a:lnTo>
                  <a:lnTo>
                    <a:pt x="1073" y="1843"/>
                  </a:lnTo>
                  <a:lnTo>
                    <a:pt x="1072" y="1843"/>
                  </a:lnTo>
                  <a:lnTo>
                    <a:pt x="1072" y="1842"/>
                  </a:lnTo>
                  <a:lnTo>
                    <a:pt x="1072" y="1841"/>
                  </a:lnTo>
                  <a:lnTo>
                    <a:pt x="1073" y="1842"/>
                  </a:lnTo>
                  <a:lnTo>
                    <a:pt x="1073" y="1841"/>
                  </a:lnTo>
                  <a:lnTo>
                    <a:pt x="1072" y="1841"/>
                  </a:lnTo>
                  <a:lnTo>
                    <a:pt x="1072" y="1840"/>
                  </a:lnTo>
                  <a:lnTo>
                    <a:pt x="1071" y="1840"/>
                  </a:lnTo>
                  <a:lnTo>
                    <a:pt x="1070" y="1840"/>
                  </a:lnTo>
                  <a:lnTo>
                    <a:pt x="1070" y="1839"/>
                  </a:lnTo>
                  <a:lnTo>
                    <a:pt x="1069" y="1839"/>
                  </a:lnTo>
                  <a:lnTo>
                    <a:pt x="1069" y="1838"/>
                  </a:lnTo>
                  <a:lnTo>
                    <a:pt x="1069" y="1837"/>
                  </a:lnTo>
                  <a:lnTo>
                    <a:pt x="1069" y="1836"/>
                  </a:lnTo>
                  <a:lnTo>
                    <a:pt x="1068" y="1836"/>
                  </a:lnTo>
                  <a:lnTo>
                    <a:pt x="1067" y="1836"/>
                  </a:lnTo>
                  <a:lnTo>
                    <a:pt x="1067" y="1837"/>
                  </a:lnTo>
                  <a:lnTo>
                    <a:pt x="1067" y="1836"/>
                  </a:lnTo>
                  <a:lnTo>
                    <a:pt x="1067" y="1835"/>
                  </a:lnTo>
                  <a:lnTo>
                    <a:pt x="1067" y="1834"/>
                  </a:lnTo>
                  <a:lnTo>
                    <a:pt x="1067" y="1833"/>
                  </a:lnTo>
                  <a:lnTo>
                    <a:pt x="1068" y="1833"/>
                  </a:lnTo>
                  <a:lnTo>
                    <a:pt x="1067" y="1832"/>
                  </a:lnTo>
                  <a:lnTo>
                    <a:pt x="1068" y="1831"/>
                  </a:lnTo>
                  <a:lnTo>
                    <a:pt x="1067" y="1831"/>
                  </a:lnTo>
                  <a:lnTo>
                    <a:pt x="1068" y="1829"/>
                  </a:lnTo>
                  <a:lnTo>
                    <a:pt x="1067" y="1829"/>
                  </a:lnTo>
                  <a:lnTo>
                    <a:pt x="1067" y="1828"/>
                  </a:lnTo>
                  <a:lnTo>
                    <a:pt x="1066" y="1828"/>
                  </a:lnTo>
                  <a:lnTo>
                    <a:pt x="1066" y="1827"/>
                  </a:lnTo>
                  <a:lnTo>
                    <a:pt x="1065" y="1827"/>
                  </a:lnTo>
                  <a:lnTo>
                    <a:pt x="1062" y="1825"/>
                  </a:lnTo>
                  <a:lnTo>
                    <a:pt x="1062" y="1826"/>
                  </a:lnTo>
                  <a:lnTo>
                    <a:pt x="1063" y="1826"/>
                  </a:lnTo>
                  <a:lnTo>
                    <a:pt x="1062" y="1827"/>
                  </a:lnTo>
                  <a:lnTo>
                    <a:pt x="1062" y="1826"/>
                  </a:lnTo>
                  <a:lnTo>
                    <a:pt x="1060" y="1826"/>
                  </a:lnTo>
                  <a:lnTo>
                    <a:pt x="1059" y="1824"/>
                  </a:lnTo>
                  <a:lnTo>
                    <a:pt x="1058" y="1823"/>
                  </a:lnTo>
                  <a:lnTo>
                    <a:pt x="1058" y="1822"/>
                  </a:lnTo>
                  <a:lnTo>
                    <a:pt x="1058" y="1821"/>
                  </a:lnTo>
                  <a:lnTo>
                    <a:pt x="1057" y="1821"/>
                  </a:lnTo>
                  <a:lnTo>
                    <a:pt x="1057" y="1822"/>
                  </a:lnTo>
                  <a:lnTo>
                    <a:pt x="1058" y="1823"/>
                  </a:lnTo>
                  <a:lnTo>
                    <a:pt x="1058" y="1824"/>
                  </a:lnTo>
                  <a:lnTo>
                    <a:pt x="1057" y="1825"/>
                  </a:lnTo>
                  <a:lnTo>
                    <a:pt x="1056" y="1825"/>
                  </a:lnTo>
                  <a:lnTo>
                    <a:pt x="1056" y="1824"/>
                  </a:lnTo>
                  <a:lnTo>
                    <a:pt x="1055" y="1823"/>
                  </a:lnTo>
                  <a:lnTo>
                    <a:pt x="1055" y="1821"/>
                  </a:lnTo>
                  <a:lnTo>
                    <a:pt x="1053" y="1823"/>
                  </a:lnTo>
                  <a:lnTo>
                    <a:pt x="1052" y="1823"/>
                  </a:lnTo>
                  <a:lnTo>
                    <a:pt x="1052" y="1821"/>
                  </a:lnTo>
                  <a:lnTo>
                    <a:pt x="1051" y="1821"/>
                  </a:lnTo>
                  <a:lnTo>
                    <a:pt x="1050" y="1821"/>
                  </a:lnTo>
                  <a:lnTo>
                    <a:pt x="1050" y="1823"/>
                  </a:lnTo>
                  <a:lnTo>
                    <a:pt x="1049" y="1821"/>
                  </a:lnTo>
                  <a:lnTo>
                    <a:pt x="1048" y="1823"/>
                  </a:lnTo>
                  <a:lnTo>
                    <a:pt x="1047" y="1823"/>
                  </a:lnTo>
                  <a:lnTo>
                    <a:pt x="1048" y="1823"/>
                  </a:lnTo>
                  <a:lnTo>
                    <a:pt x="1047" y="1824"/>
                  </a:lnTo>
                  <a:lnTo>
                    <a:pt x="1047" y="1823"/>
                  </a:lnTo>
                  <a:lnTo>
                    <a:pt x="1046" y="1822"/>
                  </a:lnTo>
                  <a:lnTo>
                    <a:pt x="1046" y="1821"/>
                  </a:lnTo>
                  <a:lnTo>
                    <a:pt x="1045" y="1822"/>
                  </a:lnTo>
                  <a:lnTo>
                    <a:pt x="1044" y="1823"/>
                  </a:lnTo>
                  <a:lnTo>
                    <a:pt x="1043" y="1823"/>
                  </a:lnTo>
                  <a:lnTo>
                    <a:pt x="1043" y="1822"/>
                  </a:lnTo>
                  <a:lnTo>
                    <a:pt x="1042" y="1821"/>
                  </a:lnTo>
                  <a:lnTo>
                    <a:pt x="1040" y="1821"/>
                  </a:lnTo>
                  <a:lnTo>
                    <a:pt x="1040" y="1819"/>
                  </a:lnTo>
                  <a:lnTo>
                    <a:pt x="1039" y="1819"/>
                  </a:lnTo>
                  <a:lnTo>
                    <a:pt x="1037" y="1818"/>
                  </a:lnTo>
                  <a:lnTo>
                    <a:pt x="1036" y="1818"/>
                  </a:lnTo>
                  <a:lnTo>
                    <a:pt x="1035" y="1818"/>
                  </a:lnTo>
                  <a:lnTo>
                    <a:pt x="1035" y="1819"/>
                  </a:lnTo>
                  <a:lnTo>
                    <a:pt x="1034" y="1818"/>
                  </a:lnTo>
                  <a:lnTo>
                    <a:pt x="1033" y="1817"/>
                  </a:lnTo>
                  <a:lnTo>
                    <a:pt x="1033" y="1818"/>
                  </a:lnTo>
                  <a:lnTo>
                    <a:pt x="1033" y="1819"/>
                  </a:lnTo>
                  <a:lnTo>
                    <a:pt x="1032" y="1819"/>
                  </a:lnTo>
                  <a:lnTo>
                    <a:pt x="1032" y="1818"/>
                  </a:lnTo>
                  <a:lnTo>
                    <a:pt x="1030" y="1816"/>
                  </a:lnTo>
                  <a:lnTo>
                    <a:pt x="1029" y="1815"/>
                  </a:lnTo>
                  <a:lnTo>
                    <a:pt x="1030" y="1814"/>
                  </a:lnTo>
                  <a:lnTo>
                    <a:pt x="1029" y="1813"/>
                  </a:lnTo>
                  <a:lnTo>
                    <a:pt x="1028" y="1813"/>
                  </a:lnTo>
                  <a:lnTo>
                    <a:pt x="1027" y="1813"/>
                  </a:lnTo>
                  <a:lnTo>
                    <a:pt x="1026" y="1814"/>
                  </a:lnTo>
                  <a:lnTo>
                    <a:pt x="1026" y="1815"/>
                  </a:lnTo>
                  <a:lnTo>
                    <a:pt x="1025" y="1815"/>
                  </a:lnTo>
                  <a:lnTo>
                    <a:pt x="1025" y="1813"/>
                  </a:lnTo>
                  <a:lnTo>
                    <a:pt x="1026" y="1812"/>
                  </a:lnTo>
                  <a:lnTo>
                    <a:pt x="1026" y="1811"/>
                  </a:lnTo>
                  <a:lnTo>
                    <a:pt x="1025" y="1811"/>
                  </a:lnTo>
                  <a:lnTo>
                    <a:pt x="1024" y="1812"/>
                  </a:lnTo>
                  <a:lnTo>
                    <a:pt x="1023" y="1813"/>
                  </a:lnTo>
                  <a:lnTo>
                    <a:pt x="1022" y="1813"/>
                  </a:lnTo>
                  <a:lnTo>
                    <a:pt x="1022" y="1812"/>
                  </a:lnTo>
                  <a:lnTo>
                    <a:pt x="1021" y="1811"/>
                  </a:lnTo>
                  <a:lnTo>
                    <a:pt x="1021" y="1809"/>
                  </a:lnTo>
                  <a:lnTo>
                    <a:pt x="1020" y="1810"/>
                  </a:lnTo>
                  <a:lnTo>
                    <a:pt x="1019" y="1809"/>
                  </a:lnTo>
                  <a:lnTo>
                    <a:pt x="1018" y="1809"/>
                  </a:lnTo>
                  <a:lnTo>
                    <a:pt x="1018" y="1808"/>
                  </a:lnTo>
                  <a:lnTo>
                    <a:pt x="1017" y="1807"/>
                  </a:lnTo>
                  <a:lnTo>
                    <a:pt x="1017" y="1808"/>
                  </a:lnTo>
                  <a:lnTo>
                    <a:pt x="1016" y="1808"/>
                  </a:lnTo>
                  <a:lnTo>
                    <a:pt x="1016" y="1809"/>
                  </a:lnTo>
                  <a:lnTo>
                    <a:pt x="1017" y="1809"/>
                  </a:lnTo>
                  <a:lnTo>
                    <a:pt x="1017" y="1810"/>
                  </a:lnTo>
                  <a:lnTo>
                    <a:pt x="1016" y="1810"/>
                  </a:lnTo>
                  <a:lnTo>
                    <a:pt x="1015" y="1810"/>
                  </a:lnTo>
                  <a:lnTo>
                    <a:pt x="1014" y="1809"/>
                  </a:lnTo>
                  <a:lnTo>
                    <a:pt x="1015" y="1808"/>
                  </a:lnTo>
                  <a:lnTo>
                    <a:pt x="1014" y="1808"/>
                  </a:lnTo>
                  <a:lnTo>
                    <a:pt x="1013" y="1809"/>
                  </a:lnTo>
                  <a:lnTo>
                    <a:pt x="1013" y="1808"/>
                  </a:lnTo>
                  <a:lnTo>
                    <a:pt x="1013" y="1807"/>
                  </a:lnTo>
                  <a:lnTo>
                    <a:pt x="1015" y="1807"/>
                  </a:lnTo>
                  <a:lnTo>
                    <a:pt x="1015" y="1806"/>
                  </a:lnTo>
                  <a:lnTo>
                    <a:pt x="1013" y="1806"/>
                  </a:lnTo>
                  <a:lnTo>
                    <a:pt x="1011" y="1806"/>
                  </a:lnTo>
                  <a:lnTo>
                    <a:pt x="1010" y="1807"/>
                  </a:lnTo>
                  <a:lnTo>
                    <a:pt x="1010" y="1806"/>
                  </a:lnTo>
                  <a:lnTo>
                    <a:pt x="1009" y="1806"/>
                  </a:lnTo>
                  <a:lnTo>
                    <a:pt x="1008" y="1805"/>
                  </a:lnTo>
                  <a:lnTo>
                    <a:pt x="1008" y="1806"/>
                  </a:lnTo>
                  <a:lnTo>
                    <a:pt x="1007" y="1806"/>
                  </a:lnTo>
                  <a:lnTo>
                    <a:pt x="1008" y="1808"/>
                  </a:lnTo>
                  <a:lnTo>
                    <a:pt x="1007" y="1808"/>
                  </a:lnTo>
                  <a:lnTo>
                    <a:pt x="1006" y="1809"/>
                  </a:lnTo>
                  <a:lnTo>
                    <a:pt x="1005" y="1809"/>
                  </a:lnTo>
                  <a:lnTo>
                    <a:pt x="1005" y="1808"/>
                  </a:lnTo>
                  <a:lnTo>
                    <a:pt x="1004" y="1806"/>
                  </a:lnTo>
                  <a:lnTo>
                    <a:pt x="1003" y="1805"/>
                  </a:lnTo>
                  <a:lnTo>
                    <a:pt x="1003" y="1804"/>
                  </a:lnTo>
                  <a:lnTo>
                    <a:pt x="1004" y="1804"/>
                  </a:lnTo>
                  <a:lnTo>
                    <a:pt x="1002" y="1804"/>
                  </a:lnTo>
                  <a:lnTo>
                    <a:pt x="1001" y="1804"/>
                  </a:lnTo>
                  <a:lnTo>
                    <a:pt x="1000" y="1804"/>
                  </a:lnTo>
                  <a:lnTo>
                    <a:pt x="999" y="1803"/>
                  </a:lnTo>
                  <a:lnTo>
                    <a:pt x="998" y="1804"/>
                  </a:lnTo>
                  <a:lnTo>
                    <a:pt x="998" y="1805"/>
                  </a:lnTo>
                  <a:lnTo>
                    <a:pt x="997" y="1805"/>
                  </a:lnTo>
                  <a:lnTo>
                    <a:pt x="997" y="1804"/>
                  </a:lnTo>
                  <a:lnTo>
                    <a:pt x="998" y="1802"/>
                  </a:lnTo>
                  <a:lnTo>
                    <a:pt x="997" y="1802"/>
                  </a:lnTo>
                  <a:lnTo>
                    <a:pt x="996" y="1802"/>
                  </a:lnTo>
                  <a:lnTo>
                    <a:pt x="996" y="1803"/>
                  </a:lnTo>
                  <a:lnTo>
                    <a:pt x="995" y="1803"/>
                  </a:lnTo>
                  <a:lnTo>
                    <a:pt x="995" y="1801"/>
                  </a:lnTo>
                  <a:lnTo>
                    <a:pt x="994" y="1801"/>
                  </a:lnTo>
                  <a:lnTo>
                    <a:pt x="993" y="1801"/>
                  </a:lnTo>
                  <a:lnTo>
                    <a:pt x="993" y="1799"/>
                  </a:lnTo>
                  <a:lnTo>
                    <a:pt x="993" y="1798"/>
                  </a:lnTo>
                  <a:lnTo>
                    <a:pt x="994" y="1798"/>
                  </a:lnTo>
                  <a:lnTo>
                    <a:pt x="994" y="1797"/>
                  </a:lnTo>
                  <a:lnTo>
                    <a:pt x="993" y="1797"/>
                  </a:lnTo>
                  <a:lnTo>
                    <a:pt x="993" y="1798"/>
                  </a:lnTo>
                  <a:lnTo>
                    <a:pt x="992" y="1798"/>
                  </a:lnTo>
                  <a:lnTo>
                    <a:pt x="992" y="1797"/>
                  </a:lnTo>
                  <a:lnTo>
                    <a:pt x="992" y="1796"/>
                  </a:lnTo>
                  <a:lnTo>
                    <a:pt x="994" y="1796"/>
                  </a:lnTo>
                  <a:lnTo>
                    <a:pt x="995" y="1795"/>
                  </a:lnTo>
                  <a:lnTo>
                    <a:pt x="994" y="1794"/>
                  </a:lnTo>
                  <a:lnTo>
                    <a:pt x="993" y="1793"/>
                  </a:lnTo>
                  <a:lnTo>
                    <a:pt x="991" y="1792"/>
                  </a:lnTo>
                  <a:lnTo>
                    <a:pt x="990" y="1792"/>
                  </a:lnTo>
                  <a:lnTo>
                    <a:pt x="990" y="1791"/>
                  </a:lnTo>
                  <a:lnTo>
                    <a:pt x="989" y="1790"/>
                  </a:lnTo>
                  <a:lnTo>
                    <a:pt x="988" y="1790"/>
                  </a:lnTo>
                  <a:lnTo>
                    <a:pt x="988" y="1789"/>
                  </a:lnTo>
                  <a:lnTo>
                    <a:pt x="987" y="1789"/>
                  </a:lnTo>
                  <a:lnTo>
                    <a:pt x="988" y="1791"/>
                  </a:lnTo>
                  <a:lnTo>
                    <a:pt x="987" y="1792"/>
                  </a:lnTo>
                  <a:lnTo>
                    <a:pt x="986" y="1792"/>
                  </a:lnTo>
                  <a:lnTo>
                    <a:pt x="986" y="1791"/>
                  </a:lnTo>
                  <a:lnTo>
                    <a:pt x="986" y="1789"/>
                  </a:lnTo>
                  <a:lnTo>
                    <a:pt x="985" y="1789"/>
                  </a:lnTo>
                  <a:lnTo>
                    <a:pt x="984" y="1790"/>
                  </a:lnTo>
                  <a:lnTo>
                    <a:pt x="984" y="1789"/>
                  </a:lnTo>
                  <a:lnTo>
                    <a:pt x="983" y="1789"/>
                  </a:lnTo>
                  <a:lnTo>
                    <a:pt x="982" y="1789"/>
                  </a:lnTo>
                  <a:lnTo>
                    <a:pt x="981" y="1790"/>
                  </a:lnTo>
                  <a:lnTo>
                    <a:pt x="979" y="1789"/>
                  </a:lnTo>
                  <a:lnTo>
                    <a:pt x="978" y="1789"/>
                  </a:lnTo>
                  <a:lnTo>
                    <a:pt x="977" y="1788"/>
                  </a:lnTo>
                  <a:lnTo>
                    <a:pt x="976" y="1788"/>
                  </a:lnTo>
                  <a:lnTo>
                    <a:pt x="975" y="1789"/>
                  </a:lnTo>
                  <a:lnTo>
                    <a:pt x="974" y="1789"/>
                  </a:lnTo>
                  <a:lnTo>
                    <a:pt x="973" y="1789"/>
                  </a:lnTo>
                  <a:lnTo>
                    <a:pt x="973" y="1790"/>
                  </a:lnTo>
                  <a:lnTo>
                    <a:pt x="972" y="1790"/>
                  </a:lnTo>
                  <a:lnTo>
                    <a:pt x="971" y="1790"/>
                  </a:lnTo>
                  <a:lnTo>
                    <a:pt x="971" y="1791"/>
                  </a:lnTo>
                  <a:lnTo>
                    <a:pt x="972" y="1791"/>
                  </a:lnTo>
                  <a:lnTo>
                    <a:pt x="972" y="1792"/>
                  </a:lnTo>
                  <a:lnTo>
                    <a:pt x="971" y="1792"/>
                  </a:lnTo>
                  <a:lnTo>
                    <a:pt x="970" y="1791"/>
                  </a:lnTo>
                  <a:lnTo>
                    <a:pt x="969" y="1791"/>
                  </a:lnTo>
                  <a:lnTo>
                    <a:pt x="968" y="1791"/>
                  </a:lnTo>
                  <a:lnTo>
                    <a:pt x="967" y="1793"/>
                  </a:lnTo>
                  <a:lnTo>
                    <a:pt x="966" y="1792"/>
                  </a:lnTo>
                  <a:lnTo>
                    <a:pt x="965" y="1793"/>
                  </a:lnTo>
                  <a:lnTo>
                    <a:pt x="964" y="1793"/>
                  </a:lnTo>
                  <a:lnTo>
                    <a:pt x="964" y="1792"/>
                  </a:lnTo>
                  <a:lnTo>
                    <a:pt x="963" y="1792"/>
                  </a:lnTo>
                  <a:lnTo>
                    <a:pt x="963" y="1793"/>
                  </a:lnTo>
                  <a:lnTo>
                    <a:pt x="963" y="1794"/>
                  </a:lnTo>
                  <a:lnTo>
                    <a:pt x="963" y="1796"/>
                  </a:lnTo>
                  <a:lnTo>
                    <a:pt x="962" y="1796"/>
                  </a:lnTo>
                  <a:lnTo>
                    <a:pt x="961" y="1795"/>
                  </a:lnTo>
                  <a:lnTo>
                    <a:pt x="960" y="1795"/>
                  </a:lnTo>
                  <a:lnTo>
                    <a:pt x="960" y="1796"/>
                  </a:lnTo>
                  <a:lnTo>
                    <a:pt x="958" y="1795"/>
                  </a:lnTo>
                  <a:lnTo>
                    <a:pt x="958" y="1796"/>
                  </a:lnTo>
                  <a:lnTo>
                    <a:pt x="958" y="1797"/>
                  </a:lnTo>
                  <a:lnTo>
                    <a:pt x="959" y="1798"/>
                  </a:lnTo>
                  <a:lnTo>
                    <a:pt x="959" y="1799"/>
                  </a:lnTo>
                  <a:lnTo>
                    <a:pt x="958" y="1798"/>
                  </a:lnTo>
                  <a:lnTo>
                    <a:pt x="957" y="1797"/>
                  </a:lnTo>
                  <a:lnTo>
                    <a:pt x="956" y="1797"/>
                  </a:lnTo>
                  <a:lnTo>
                    <a:pt x="957" y="1798"/>
                  </a:lnTo>
                  <a:lnTo>
                    <a:pt x="957" y="1799"/>
                  </a:lnTo>
                  <a:lnTo>
                    <a:pt x="956" y="1799"/>
                  </a:lnTo>
                  <a:lnTo>
                    <a:pt x="955" y="1799"/>
                  </a:lnTo>
                  <a:lnTo>
                    <a:pt x="954" y="1798"/>
                  </a:lnTo>
                  <a:lnTo>
                    <a:pt x="952" y="1797"/>
                  </a:lnTo>
                  <a:lnTo>
                    <a:pt x="951" y="1798"/>
                  </a:lnTo>
                  <a:lnTo>
                    <a:pt x="951" y="1799"/>
                  </a:lnTo>
                  <a:lnTo>
                    <a:pt x="951" y="1800"/>
                  </a:lnTo>
                  <a:lnTo>
                    <a:pt x="951" y="1799"/>
                  </a:lnTo>
                  <a:lnTo>
                    <a:pt x="950" y="1799"/>
                  </a:lnTo>
                  <a:lnTo>
                    <a:pt x="950" y="1800"/>
                  </a:lnTo>
                  <a:lnTo>
                    <a:pt x="951" y="1801"/>
                  </a:lnTo>
                  <a:lnTo>
                    <a:pt x="950" y="1801"/>
                  </a:lnTo>
                  <a:lnTo>
                    <a:pt x="948" y="1801"/>
                  </a:lnTo>
                  <a:lnTo>
                    <a:pt x="948" y="1802"/>
                  </a:lnTo>
                  <a:lnTo>
                    <a:pt x="949" y="1802"/>
                  </a:lnTo>
                  <a:lnTo>
                    <a:pt x="948" y="1802"/>
                  </a:lnTo>
                  <a:lnTo>
                    <a:pt x="946" y="1802"/>
                  </a:lnTo>
                  <a:lnTo>
                    <a:pt x="945" y="1802"/>
                  </a:lnTo>
                  <a:lnTo>
                    <a:pt x="945" y="1803"/>
                  </a:lnTo>
                  <a:lnTo>
                    <a:pt x="946" y="1804"/>
                  </a:lnTo>
                  <a:lnTo>
                    <a:pt x="946" y="1805"/>
                  </a:lnTo>
                  <a:lnTo>
                    <a:pt x="945" y="1806"/>
                  </a:lnTo>
                  <a:lnTo>
                    <a:pt x="944" y="1806"/>
                  </a:lnTo>
                  <a:lnTo>
                    <a:pt x="943" y="1807"/>
                  </a:lnTo>
                  <a:lnTo>
                    <a:pt x="942" y="1806"/>
                  </a:lnTo>
                  <a:lnTo>
                    <a:pt x="941" y="1806"/>
                  </a:lnTo>
                  <a:lnTo>
                    <a:pt x="940" y="1806"/>
                  </a:lnTo>
                  <a:lnTo>
                    <a:pt x="939" y="1807"/>
                  </a:lnTo>
                  <a:lnTo>
                    <a:pt x="939" y="1809"/>
                  </a:lnTo>
                  <a:lnTo>
                    <a:pt x="938" y="1809"/>
                  </a:lnTo>
                  <a:lnTo>
                    <a:pt x="938" y="1808"/>
                  </a:lnTo>
                  <a:lnTo>
                    <a:pt x="937" y="1808"/>
                  </a:lnTo>
                  <a:lnTo>
                    <a:pt x="937" y="1809"/>
                  </a:lnTo>
                  <a:lnTo>
                    <a:pt x="935" y="1809"/>
                  </a:lnTo>
                  <a:lnTo>
                    <a:pt x="935" y="1808"/>
                  </a:lnTo>
                  <a:lnTo>
                    <a:pt x="934" y="1807"/>
                  </a:lnTo>
                  <a:lnTo>
                    <a:pt x="935" y="1807"/>
                  </a:lnTo>
                  <a:lnTo>
                    <a:pt x="936" y="1807"/>
                  </a:lnTo>
                  <a:lnTo>
                    <a:pt x="936" y="1806"/>
                  </a:lnTo>
                  <a:lnTo>
                    <a:pt x="934" y="1806"/>
                  </a:lnTo>
                  <a:lnTo>
                    <a:pt x="934" y="1805"/>
                  </a:lnTo>
                  <a:lnTo>
                    <a:pt x="933" y="1805"/>
                  </a:lnTo>
                  <a:lnTo>
                    <a:pt x="932" y="1806"/>
                  </a:lnTo>
                  <a:lnTo>
                    <a:pt x="932" y="1807"/>
                  </a:lnTo>
                  <a:lnTo>
                    <a:pt x="932" y="1808"/>
                  </a:lnTo>
                  <a:lnTo>
                    <a:pt x="931" y="1808"/>
                  </a:lnTo>
                  <a:lnTo>
                    <a:pt x="930" y="1808"/>
                  </a:lnTo>
                  <a:lnTo>
                    <a:pt x="928" y="1809"/>
                  </a:lnTo>
                  <a:lnTo>
                    <a:pt x="928" y="1811"/>
                  </a:lnTo>
                  <a:lnTo>
                    <a:pt x="927" y="1811"/>
                  </a:lnTo>
                  <a:lnTo>
                    <a:pt x="926" y="1812"/>
                  </a:lnTo>
                  <a:lnTo>
                    <a:pt x="925" y="1812"/>
                  </a:lnTo>
                  <a:lnTo>
                    <a:pt x="924" y="1813"/>
                  </a:lnTo>
                  <a:lnTo>
                    <a:pt x="924" y="1814"/>
                  </a:lnTo>
                  <a:lnTo>
                    <a:pt x="923" y="1814"/>
                  </a:lnTo>
                  <a:lnTo>
                    <a:pt x="922" y="1813"/>
                  </a:lnTo>
                  <a:lnTo>
                    <a:pt x="921" y="1814"/>
                  </a:lnTo>
                  <a:lnTo>
                    <a:pt x="920" y="1814"/>
                  </a:lnTo>
                  <a:lnTo>
                    <a:pt x="919" y="1815"/>
                  </a:lnTo>
                  <a:lnTo>
                    <a:pt x="918" y="1816"/>
                  </a:lnTo>
                  <a:lnTo>
                    <a:pt x="918" y="1817"/>
                  </a:lnTo>
                  <a:lnTo>
                    <a:pt x="917" y="1816"/>
                  </a:lnTo>
                  <a:lnTo>
                    <a:pt x="916" y="1816"/>
                  </a:lnTo>
                  <a:lnTo>
                    <a:pt x="916" y="1813"/>
                  </a:lnTo>
                  <a:lnTo>
                    <a:pt x="915" y="1814"/>
                  </a:lnTo>
                  <a:lnTo>
                    <a:pt x="914" y="1814"/>
                  </a:lnTo>
                  <a:lnTo>
                    <a:pt x="914" y="1813"/>
                  </a:lnTo>
                  <a:lnTo>
                    <a:pt x="914" y="1812"/>
                  </a:lnTo>
                  <a:lnTo>
                    <a:pt x="914" y="1811"/>
                  </a:lnTo>
                  <a:lnTo>
                    <a:pt x="913" y="1811"/>
                  </a:lnTo>
                  <a:lnTo>
                    <a:pt x="913" y="1813"/>
                  </a:lnTo>
                  <a:lnTo>
                    <a:pt x="912" y="1812"/>
                  </a:lnTo>
                  <a:lnTo>
                    <a:pt x="910" y="1811"/>
                  </a:lnTo>
                  <a:lnTo>
                    <a:pt x="908" y="1811"/>
                  </a:lnTo>
                  <a:lnTo>
                    <a:pt x="908" y="1810"/>
                  </a:lnTo>
                  <a:lnTo>
                    <a:pt x="908" y="1809"/>
                  </a:lnTo>
                  <a:lnTo>
                    <a:pt x="908" y="1808"/>
                  </a:lnTo>
                  <a:lnTo>
                    <a:pt x="907" y="1809"/>
                  </a:lnTo>
                  <a:lnTo>
                    <a:pt x="907" y="1810"/>
                  </a:lnTo>
                  <a:lnTo>
                    <a:pt x="906" y="1810"/>
                  </a:lnTo>
                  <a:lnTo>
                    <a:pt x="905" y="1809"/>
                  </a:lnTo>
                  <a:lnTo>
                    <a:pt x="906" y="1810"/>
                  </a:lnTo>
                  <a:lnTo>
                    <a:pt x="906" y="1811"/>
                  </a:lnTo>
                  <a:lnTo>
                    <a:pt x="907" y="1812"/>
                  </a:lnTo>
                  <a:lnTo>
                    <a:pt x="906" y="1812"/>
                  </a:lnTo>
                  <a:lnTo>
                    <a:pt x="905" y="1813"/>
                  </a:lnTo>
                  <a:lnTo>
                    <a:pt x="904" y="1812"/>
                  </a:lnTo>
                  <a:lnTo>
                    <a:pt x="904" y="1813"/>
                  </a:lnTo>
                  <a:lnTo>
                    <a:pt x="903" y="1814"/>
                  </a:lnTo>
                  <a:lnTo>
                    <a:pt x="902" y="1813"/>
                  </a:lnTo>
                  <a:lnTo>
                    <a:pt x="901" y="1813"/>
                  </a:lnTo>
                  <a:lnTo>
                    <a:pt x="901" y="1814"/>
                  </a:lnTo>
                  <a:lnTo>
                    <a:pt x="899" y="1815"/>
                  </a:lnTo>
                  <a:lnTo>
                    <a:pt x="897" y="1813"/>
                  </a:lnTo>
                  <a:lnTo>
                    <a:pt x="896" y="1813"/>
                  </a:lnTo>
                  <a:lnTo>
                    <a:pt x="894" y="1814"/>
                  </a:lnTo>
                  <a:lnTo>
                    <a:pt x="894" y="1815"/>
                  </a:lnTo>
                  <a:lnTo>
                    <a:pt x="895" y="1816"/>
                  </a:lnTo>
                  <a:lnTo>
                    <a:pt x="894" y="1816"/>
                  </a:lnTo>
                  <a:lnTo>
                    <a:pt x="893" y="1816"/>
                  </a:lnTo>
                  <a:lnTo>
                    <a:pt x="891" y="1816"/>
                  </a:lnTo>
                  <a:lnTo>
                    <a:pt x="889" y="1816"/>
                  </a:lnTo>
                  <a:lnTo>
                    <a:pt x="888" y="1816"/>
                  </a:lnTo>
                  <a:lnTo>
                    <a:pt x="887" y="1815"/>
                  </a:lnTo>
                  <a:lnTo>
                    <a:pt x="887" y="1814"/>
                  </a:lnTo>
                  <a:lnTo>
                    <a:pt x="886" y="1814"/>
                  </a:lnTo>
                  <a:lnTo>
                    <a:pt x="885" y="1815"/>
                  </a:lnTo>
                  <a:lnTo>
                    <a:pt x="885" y="1816"/>
                  </a:lnTo>
                  <a:lnTo>
                    <a:pt x="883" y="1815"/>
                  </a:lnTo>
                  <a:lnTo>
                    <a:pt x="883" y="1814"/>
                  </a:lnTo>
                  <a:lnTo>
                    <a:pt x="882" y="1813"/>
                  </a:lnTo>
                  <a:lnTo>
                    <a:pt x="882" y="1814"/>
                  </a:lnTo>
                  <a:lnTo>
                    <a:pt x="882" y="1815"/>
                  </a:lnTo>
                  <a:lnTo>
                    <a:pt x="883" y="1815"/>
                  </a:lnTo>
                  <a:lnTo>
                    <a:pt x="883" y="1816"/>
                  </a:lnTo>
                  <a:lnTo>
                    <a:pt x="883" y="1817"/>
                  </a:lnTo>
                  <a:lnTo>
                    <a:pt x="882" y="1817"/>
                  </a:lnTo>
                  <a:lnTo>
                    <a:pt x="881" y="1815"/>
                  </a:lnTo>
                  <a:lnTo>
                    <a:pt x="881" y="1814"/>
                  </a:lnTo>
                  <a:lnTo>
                    <a:pt x="880" y="1814"/>
                  </a:lnTo>
                  <a:lnTo>
                    <a:pt x="879" y="1815"/>
                  </a:lnTo>
                  <a:lnTo>
                    <a:pt x="881" y="1816"/>
                  </a:lnTo>
                  <a:lnTo>
                    <a:pt x="880" y="1817"/>
                  </a:lnTo>
                  <a:lnTo>
                    <a:pt x="879" y="1817"/>
                  </a:lnTo>
                  <a:lnTo>
                    <a:pt x="877" y="1816"/>
                  </a:lnTo>
                  <a:lnTo>
                    <a:pt x="877" y="1815"/>
                  </a:lnTo>
                  <a:lnTo>
                    <a:pt x="876" y="1813"/>
                  </a:lnTo>
                  <a:lnTo>
                    <a:pt x="874" y="1815"/>
                  </a:lnTo>
                  <a:lnTo>
                    <a:pt x="874" y="1814"/>
                  </a:lnTo>
                  <a:lnTo>
                    <a:pt x="874" y="1813"/>
                  </a:lnTo>
                  <a:lnTo>
                    <a:pt x="873" y="1814"/>
                  </a:lnTo>
                  <a:lnTo>
                    <a:pt x="872" y="1813"/>
                  </a:lnTo>
                  <a:lnTo>
                    <a:pt x="871" y="1813"/>
                  </a:lnTo>
                  <a:lnTo>
                    <a:pt x="870" y="1813"/>
                  </a:lnTo>
                  <a:lnTo>
                    <a:pt x="870" y="1812"/>
                  </a:lnTo>
                  <a:lnTo>
                    <a:pt x="870" y="1811"/>
                  </a:lnTo>
                  <a:lnTo>
                    <a:pt x="869" y="1811"/>
                  </a:lnTo>
                  <a:lnTo>
                    <a:pt x="869" y="1812"/>
                  </a:lnTo>
                  <a:lnTo>
                    <a:pt x="867" y="1812"/>
                  </a:lnTo>
                  <a:lnTo>
                    <a:pt x="867" y="1814"/>
                  </a:lnTo>
                  <a:lnTo>
                    <a:pt x="865" y="1815"/>
                  </a:lnTo>
                  <a:lnTo>
                    <a:pt x="864" y="1815"/>
                  </a:lnTo>
                  <a:lnTo>
                    <a:pt x="863" y="1814"/>
                  </a:lnTo>
                  <a:lnTo>
                    <a:pt x="863" y="1815"/>
                  </a:lnTo>
                  <a:lnTo>
                    <a:pt x="863" y="1817"/>
                  </a:lnTo>
                  <a:lnTo>
                    <a:pt x="862" y="1817"/>
                  </a:lnTo>
                  <a:lnTo>
                    <a:pt x="861" y="1817"/>
                  </a:lnTo>
                  <a:lnTo>
                    <a:pt x="861" y="1818"/>
                  </a:lnTo>
                  <a:lnTo>
                    <a:pt x="862" y="1819"/>
                  </a:lnTo>
                  <a:lnTo>
                    <a:pt x="862" y="1821"/>
                  </a:lnTo>
                  <a:lnTo>
                    <a:pt x="861" y="1822"/>
                  </a:lnTo>
                  <a:lnTo>
                    <a:pt x="860" y="1822"/>
                  </a:lnTo>
                  <a:lnTo>
                    <a:pt x="858" y="1822"/>
                  </a:lnTo>
                  <a:lnTo>
                    <a:pt x="858" y="1823"/>
                  </a:lnTo>
                  <a:lnTo>
                    <a:pt x="857" y="1823"/>
                  </a:lnTo>
                  <a:lnTo>
                    <a:pt x="857" y="1824"/>
                  </a:lnTo>
                  <a:lnTo>
                    <a:pt x="858" y="1826"/>
                  </a:lnTo>
                  <a:lnTo>
                    <a:pt x="857" y="1826"/>
                  </a:lnTo>
                  <a:lnTo>
                    <a:pt x="856" y="1826"/>
                  </a:lnTo>
                  <a:lnTo>
                    <a:pt x="854" y="1826"/>
                  </a:lnTo>
                  <a:lnTo>
                    <a:pt x="852" y="1826"/>
                  </a:lnTo>
                  <a:lnTo>
                    <a:pt x="850" y="1826"/>
                  </a:lnTo>
                  <a:lnTo>
                    <a:pt x="850" y="1827"/>
                  </a:lnTo>
                  <a:lnTo>
                    <a:pt x="850" y="1828"/>
                  </a:lnTo>
                  <a:lnTo>
                    <a:pt x="850" y="1829"/>
                  </a:lnTo>
                  <a:lnTo>
                    <a:pt x="850" y="1830"/>
                  </a:lnTo>
                  <a:lnTo>
                    <a:pt x="848" y="1831"/>
                  </a:lnTo>
                  <a:lnTo>
                    <a:pt x="848" y="1832"/>
                  </a:lnTo>
                  <a:lnTo>
                    <a:pt x="849" y="1832"/>
                  </a:lnTo>
                  <a:lnTo>
                    <a:pt x="850" y="1832"/>
                  </a:lnTo>
                  <a:lnTo>
                    <a:pt x="851" y="1832"/>
                  </a:lnTo>
                  <a:lnTo>
                    <a:pt x="852" y="1833"/>
                  </a:lnTo>
                  <a:lnTo>
                    <a:pt x="852" y="1834"/>
                  </a:lnTo>
                  <a:lnTo>
                    <a:pt x="851" y="1835"/>
                  </a:lnTo>
                  <a:lnTo>
                    <a:pt x="850" y="1835"/>
                  </a:lnTo>
                  <a:lnTo>
                    <a:pt x="849" y="1834"/>
                  </a:lnTo>
                  <a:lnTo>
                    <a:pt x="848" y="1835"/>
                  </a:lnTo>
                  <a:lnTo>
                    <a:pt x="848" y="1836"/>
                  </a:lnTo>
                  <a:lnTo>
                    <a:pt x="849" y="1836"/>
                  </a:lnTo>
                  <a:lnTo>
                    <a:pt x="849" y="1837"/>
                  </a:lnTo>
                  <a:lnTo>
                    <a:pt x="850" y="1837"/>
                  </a:lnTo>
                  <a:lnTo>
                    <a:pt x="851" y="1838"/>
                  </a:lnTo>
                  <a:lnTo>
                    <a:pt x="850" y="1839"/>
                  </a:lnTo>
                  <a:lnTo>
                    <a:pt x="849" y="1839"/>
                  </a:lnTo>
                  <a:lnTo>
                    <a:pt x="847" y="1839"/>
                  </a:lnTo>
                  <a:lnTo>
                    <a:pt x="846" y="1841"/>
                  </a:lnTo>
                  <a:lnTo>
                    <a:pt x="847" y="1842"/>
                  </a:lnTo>
                  <a:lnTo>
                    <a:pt x="847" y="1843"/>
                  </a:lnTo>
                  <a:lnTo>
                    <a:pt x="846" y="1843"/>
                  </a:lnTo>
                  <a:lnTo>
                    <a:pt x="846" y="1844"/>
                  </a:lnTo>
                  <a:lnTo>
                    <a:pt x="845" y="1843"/>
                  </a:lnTo>
                  <a:lnTo>
                    <a:pt x="844" y="1843"/>
                  </a:lnTo>
                  <a:lnTo>
                    <a:pt x="844" y="1844"/>
                  </a:lnTo>
                  <a:lnTo>
                    <a:pt x="843" y="1845"/>
                  </a:lnTo>
                  <a:lnTo>
                    <a:pt x="843" y="1846"/>
                  </a:lnTo>
                  <a:lnTo>
                    <a:pt x="844" y="1846"/>
                  </a:lnTo>
                  <a:lnTo>
                    <a:pt x="844" y="1847"/>
                  </a:lnTo>
                  <a:lnTo>
                    <a:pt x="843" y="1849"/>
                  </a:lnTo>
                  <a:lnTo>
                    <a:pt x="842" y="1849"/>
                  </a:lnTo>
                  <a:lnTo>
                    <a:pt x="843" y="1850"/>
                  </a:lnTo>
                  <a:lnTo>
                    <a:pt x="842" y="1851"/>
                  </a:lnTo>
                  <a:lnTo>
                    <a:pt x="842" y="1852"/>
                  </a:lnTo>
                  <a:lnTo>
                    <a:pt x="841" y="1852"/>
                  </a:lnTo>
                  <a:lnTo>
                    <a:pt x="840" y="1853"/>
                  </a:lnTo>
                  <a:lnTo>
                    <a:pt x="839" y="1853"/>
                  </a:lnTo>
                  <a:lnTo>
                    <a:pt x="838" y="1853"/>
                  </a:lnTo>
                  <a:lnTo>
                    <a:pt x="837" y="1853"/>
                  </a:lnTo>
                  <a:lnTo>
                    <a:pt x="836" y="1852"/>
                  </a:lnTo>
                  <a:lnTo>
                    <a:pt x="834" y="1853"/>
                  </a:lnTo>
                  <a:lnTo>
                    <a:pt x="833" y="1853"/>
                  </a:lnTo>
                  <a:lnTo>
                    <a:pt x="832" y="1855"/>
                  </a:lnTo>
                  <a:lnTo>
                    <a:pt x="830" y="1855"/>
                  </a:lnTo>
                  <a:lnTo>
                    <a:pt x="829" y="1856"/>
                  </a:lnTo>
                  <a:lnTo>
                    <a:pt x="829" y="1857"/>
                  </a:lnTo>
                  <a:lnTo>
                    <a:pt x="829" y="1858"/>
                  </a:lnTo>
                  <a:lnTo>
                    <a:pt x="828" y="1858"/>
                  </a:lnTo>
                  <a:lnTo>
                    <a:pt x="826" y="1859"/>
                  </a:lnTo>
                  <a:lnTo>
                    <a:pt x="825" y="1859"/>
                  </a:lnTo>
                  <a:lnTo>
                    <a:pt x="825" y="1860"/>
                  </a:lnTo>
                  <a:lnTo>
                    <a:pt x="824" y="1860"/>
                  </a:lnTo>
                  <a:lnTo>
                    <a:pt x="823" y="1860"/>
                  </a:lnTo>
                  <a:lnTo>
                    <a:pt x="823" y="1861"/>
                  </a:lnTo>
                  <a:lnTo>
                    <a:pt x="824" y="1862"/>
                  </a:lnTo>
                  <a:lnTo>
                    <a:pt x="824" y="1863"/>
                  </a:lnTo>
                  <a:lnTo>
                    <a:pt x="823" y="1864"/>
                  </a:lnTo>
                  <a:lnTo>
                    <a:pt x="823" y="1865"/>
                  </a:lnTo>
                  <a:lnTo>
                    <a:pt x="823" y="1866"/>
                  </a:lnTo>
                  <a:lnTo>
                    <a:pt x="824" y="1866"/>
                  </a:lnTo>
                  <a:lnTo>
                    <a:pt x="825" y="1865"/>
                  </a:lnTo>
                  <a:lnTo>
                    <a:pt x="827" y="1865"/>
                  </a:lnTo>
                  <a:lnTo>
                    <a:pt x="827" y="1866"/>
                  </a:lnTo>
                  <a:lnTo>
                    <a:pt x="825" y="1868"/>
                  </a:lnTo>
                  <a:lnTo>
                    <a:pt x="824" y="1869"/>
                  </a:lnTo>
                  <a:lnTo>
                    <a:pt x="824" y="1871"/>
                  </a:lnTo>
                  <a:lnTo>
                    <a:pt x="823" y="1871"/>
                  </a:lnTo>
                  <a:lnTo>
                    <a:pt x="822" y="1871"/>
                  </a:lnTo>
                  <a:lnTo>
                    <a:pt x="822" y="1873"/>
                  </a:lnTo>
                  <a:lnTo>
                    <a:pt x="822" y="1874"/>
                  </a:lnTo>
                  <a:lnTo>
                    <a:pt x="822" y="1875"/>
                  </a:lnTo>
                  <a:lnTo>
                    <a:pt x="819" y="1877"/>
                  </a:lnTo>
                  <a:lnTo>
                    <a:pt x="818" y="1876"/>
                  </a:lnTo>
                  <a:lnTo>
                    <a:pt x="817" y="1877"/>
                  </a:lnTo>
                  <a:lnTo>
                    <a:pt x="817" y="1878"/>
                  </a:lnTo>
                  <a:lnTo>
                    <a:pt x="816" y="1879"/>
                  </a:lnTo>
                  <a:lnTo>
                    <a:pt x="816" y="1881"/>
                  </a:lnTo>
                  <a:lnTo>
                    <a:pt x="815" y="1881"/>
                  </a:lnTo>
                  <a:lnTo>
                    <a:pt x="814" y="1881"/>
                  </a:lnTo>
                  <a:lnTo>
                    <a:pt x="813" y="1883"/>
                  </a:lnTo>
                  <a:lnTo>
                    <a:pt x="813" y="1884"/>
                  </a:lnTo>
                  <a:lnTo>
                    <a:pt x="812" y="1885"/>
                  </a:lnTo>
                  <a:lnTo>
                    <a:pt x="812" y="1886"/>
                  </a:lnTo>
                  <a:lnTo>
                    <a:pt x="812" y="1887"/>
                  </a:lnTo>
                  <a:lnTo>
                    <a:pt x="811" y="1888"/>
                  </a:lnTo>
                  <a:lnTo>
                    <a:pt x="810" y="1888"/>
                  </a:lnTo>
                  <a:lnTo>
                    <a:pt x="809" y="1887"/>
                  </a:lnTo>
                  <a:lnTo>
                    <a:pt x="808" y="1888"/>
                  </a:lnTo>
                  <a:lnTo>
                    <a:pt x="806" y="1888"/>
                  </a:lnTo>
                  <a:lnTo>
                    <a:pt x="806" y="1890"/>
                  </a:lnTo>
                  <a:lnTo>
                    <a:pt x="805" y="1891"/>
                  </a:lnTo>
                  <a:lnTo>
                    <a:pt x="804" y="1891"/>
                  </a:lnTo>
                  <a:lnTo>
                    <a:pt x="803" y="1891"/>
                  </a:lnTo>
                  <a:lnTo>
                    <a:pt x="802" y="1893"/>
                  </a:lnTo>
                  <a:lnTo>
                    <a:pt x="802" y="1894"/>
                  </a:lnTo>
                  <a:lnTo>
                    <a:pt x="802" y="1895"/>
                  </a:lnTo>
                  <a:lnTo>
                    <a:pt x="801" y="1895"/>
                  </a:lnTo>
                  <a:lnTo>
                    <a:pt x="800" y="1895"/>
                  </a:lnTo>
                  <a:lnTo>
                    <a:pt x="799" y="1895"/>
                  </a:lnTo>
                  <a:lnTo>
                    <a:pt x="799" y="1896"/>
                  </a:lnTo>
                  <a:lnTo>
                    <a:pt x="798" y="1896"/>
                  </a:lnTo>
                  <a:lnTo>
                    <a:pt x="797" y="1895"/>
                  </a:lnTo>
                  <a:lnTo>
                    <a:pt x="796" y="1895"/>
                  </a:lnTo>
                  <a:lnTo>
                    <a:pt x="794" y="1894"/>
                  </a:lnTo>
                  <a:lnTo>
                    <a:pt x="792" y="1895"/>
                  </a:lnTo>
                  <a:lnTo>
                    <a:pt x="792" y="1896"/>
                  </a:lnTo>
                  <a:lnTo>
                    <a:pt x="791" y="1896"/>
                  </a:lnTo>
                  <a:lnTo>
                    <a:pt x="789" y="1895"/>
                  </a:lnTo>
                  <a:lnTo>
                    <a:pt x="786" y="1897"/>
                  </a:lnTo>
                  <a:lnTo>
                    <a:pt x="783" y="1898"/>
                  </a:lnTo>
                  <a:lnTo>
                    <a:pt x="782" y="1897"/>
                  </a:lnTo>
                  <a:lnTo>
                    <a:pt x="780" y="1896"/>
                  </a:lnTo>
                  <a:lnTo>
                    <a:pt x="779" y="1897"/>
                  </a:lnTo>
                  <a:lnTo>
                    <a:pt x="780" y="1898"/>
                  </a:lnTo>
                  <a:lnTo>
                    <a:pt x="779" y="1898"/>
                  </a:lnTo>
                  <a:lnTo>
                    <a:pt x="778" y="1897"/>
                  </a:lnTo>
                  <a:lnTo>
                    <a:pt x="778" y="1898"/>
                  </a:lnTo>
                  <a:lnTo>
                    <a:pt x="777" y="1899"/>
                  </a:lnTo>
                  <a:lnTo>
                    <a:pt x="775" y="1898"/>
                  </a:lnTo>
                  <a:lnTo>
                    <a:pt x="775" y="1899"/>
                  </a:lnTo>
                  <a:lnTo>
                    <a:pt x="776" y="1900"/>
                  </a:lnTo>
                  <a:lnTo>
                    <a:pt x="778" y="1901"/>
                  </a:lnTo>
                  <a:lnTo>
                    <a:pt x="779" y="1901"/>
                  </a:lnTo>
                  <a:lnTo>
                    <a:pt x="778" y="1902"/>
                  </a:lnTo>
                  <a:lnTo>
                    <a:pt x="775" y="1901"/>
                  </a:lnTo>
                  <a:lnTo>
                    <a:pt x="774" y="1902"/>
                  </a:lnTo>
                  <a:lnTo>
                    <a:pt x="774" y="1903"/>
                  </a:lnTo>
                  <a:lnTo>
                    <a:pt x="773" y="1903"/>
                  </a:lnTo>
                  <a:lnTo>
                    <a:pt x="772" y="1903"/>
                  </a:lnTo>
                  <a:lnTo>
                    <a:pt x="771" y="1903"/>
                  </a:lnTo>
                  <a:lnTo>
                    <a:pt x="771" y="1902"/>
                  </a:lnTo>
                  <a:lnTo>
                    <a:pt x="770" y="1902"/>
                  </a:lnTo>
                  <a:lnTo>
                    <a:pt x="769" y="1902"/>
                  </a:lnTo>
                  <a:lnTo>
                    <a:pt x="770" y="1903"/>
                  </a:lnTo>
                  <a:lnTo>
                    <a:pt x="769" y="1903"/>
                  </a:lnTo>
                  <a:lnTo>
                    <a:pt x="768" y="1903"/>
                  </a:lnTo>
                  <a:lnTo>
                    <a:pt x="769" y="1902"/>
                  </a:lnTo>
                  <a:lnTo>
                    <a:pt x="768" y="1901"/>
                  </a:lnTo>
                  <a:lnTo>
                    <a:pt x="768" y="1902"/>
                  </a:lnTo>
                  <a:lnTo>
                    <a:pt x="767" y="1902"/>
                  </a:lnTo>
                  <a:lnTo>
                    <a:pt x="766" y="1901"/>
                  </a:lnTo>
                  <a:lnTo>
                    <a:pt x="765" y="1901"/>
                  </a:lnTo>
                  <a:lnTo>
                    <a:pt x="765" y="1903"/>
                  </a:lnTo>
                  <a:lnTo>
                    <a:pt x="764" y="1903"/>
                  </a:lnTo>
                  <a:lnTo>
                    <a:pt x="763" y="1903"/>
                  </a:lnTo>
                  <a:lnTo>
                    <a:pt x="763" y="1904"/>
                  </a:lnTo>
                  <a:lnTo>
                    <a:pt x="762" y="1905"/>
                  </a:lnTo>
                  <a:lnTo>
                    <a:pt x="761" y="1905"/>
                  </a:lnTo>
                  <a:lnTo>
                    <a:pt x="760" y="1905"/>
                  </a:lnTo>
                  <a:lnTo>
                    <a:pt x="759" y="1905"/>
                  </a:lnTo>
                  <a:lnTo>
                    <a:pt x="759" y="1906"/>
                  </a:lnTo>
                  <a:lnTo>
                    <a:pt x="759" y="1905"/>
                  </a:lnTo>
                  <a:lnTo>
                    <a:pt x="758" y="1906"/>
                  </a:lnTo>
                  <a:lnTo>
                    <a:pt x="757" y="1906"/>
                  </a:lnTo>
                  <a:lnTo>
                    <a:pt x="756" y="1905"/>
                  </a:lnTo>
                  <a:lnTo>
                    <a:pt x="755" y="1904"/>
                  </a:lnTo>
                  <a:lnTo>
                    <a:pt x="753" y="1904"/>
                  </a:lnTo>
                  <a:lnTo>
                    <a:pt x="752" y="1906"/>
                  </a:lnTo>
                  <a:lnTo>
                    <a:pt x="752" y="1907"/>
                  </a:lnTo>
                  <a:lnTo>
                    <a:pt x="751" y="1907"/>
                  </a:lnTo>
                  <a:lnTo>
                    <a:pt x="750" y="1906"/>
                  </a:lnTo>
                  <a:lnTo>
                    <a:pt x="749" y="1908"/>
                  </a:lnTo>
                  <a:lnTo>
                    <a:pt x="748" y="1908"/>
                  </a:lnTo>
                  <a:lnTo>
                    <a:pt x="748" y="1909"/>
                  </a:lnTo>
                  <a:lnTo>
                    <a:pt x="747" y="1910"/>
                  </a:lnTo>
                  <a:lnTo>
                    <a:pt x="747" y="1909"/>
                  </a:lnTo>
                  <a:lnTo>
                    <a:pt x="746" y="1909"/>
                  </a:lnTo>
                  <a:lnTo>
                    <a:pt x="745" y="1909"/>
                  </a:lnTo>
                  <a:lnTo>
                    <a:pt x="743" y="1912"/>
                  </a:lnTo>
                  <a:lnTo>
                    <a:pt x="742" y="1912"/>
                  </a:lnTo>
                  <a:lnTo>
                    <a:pt x="741" y="1912"/>
                  </a:lnTo>
                  <a:lnTo>
                    <a:pt x="741" y="1913"/>
                  </a:lnTo>
                  <a:lnTo>
                    <a:pt x="741" y="1915"/>
                  </a:lnTo>
                  <a:lnTo>
                    <a:pt x="741" y="1916"/>
                  </a:lnTo>
                  <a:lnTo>
                    <a:pt x="740" y="1918"/>
                  </a:lnTo>
                  <a:lnTo>
                    <a:pt x="739" y="1917"/>
                  </a:lnTo>
                  <a:lnTo>
                    <a:pt x="738" y="1917"/>
                  </a:lnTo>
                  <a:lnTo>
                    <a:pt x="738" y="1916"/>
                  </a:lnTo>
                  <a:lnTo>
                    <a:pt x="738" y="1915"/>
                  </a:lnTo>
                  <a:lnTo>
                    <a:pt x="737" y="1914"/>
                  </a:lnTo>
                  <a:lnTo>
                    <a:pt x="736" y="1913"/>
                  </a:lnTo>
                  <a:lnTo>
                    <a:pt x="735" y="1911"/>
                  </a:lnTo>
                  <a:lnTo>
                    <a:pt x="736" y="1910"/>
                  </a:lnTo>
                  <a:lnTo>
                    <a:pt x="734" y="1910"/>
                  </a:lnTo>
                  <a:lnTo>
                    <a:pt x="732" y="1910"/>
                  </a:lnTo>
                  <a:lnTo>
                    <a:pt x="731" y="1910"/>
                  </a:lnTo>
                  <a:lnTo>
                    <a:pt x="730" y="1910"/>
                  </a:lnTo>
                  <a:lnTo>
                    <a:pt x="728" y="1910"/>
                  </a:lnTo>
                  <a:lnTo>
                    <a:pt x="728" y="1909"/>
                  </a:lnTo>
                  <a:lnTo>
                    <a:pt x="726" y="1909"/>
                  </a:lnTo>
                  <a:lnTo>
                    <a:pt x="726" y="1908"/>
                  </a:lnTo>
                  <a:lnTo>
                    <a:pt x="726" y="1906"/>
                  </a:lnTo>
                  <a:lnTo>
                    <a:pt x="726" y="1905"/>
                  </a:lnTo>
                  <a:lnTo>
                    <a:pt x="725" y="1905"/>
                  </a:lnTo>
                  <a:lnTo>
                    <a:pt x="723" y="1904"/>
                  </a:lnTo>
                  <a:lnTo>
                    <a:pt x="722" y="1903"/>
                  </a:lnTo>
                  <a:lnTo>
                    <a:pt x="722" y="1901"/>
                  </a:lnTo>
                  <a:lnTo>
                    <a:pt x="721" y="1901"/>
                  </a:lnTo>
                  <a:lnTo>
                    <a:pt x="720" y="1902"/>
                  </a:lnTo>
                  <a:lnTo>
                    <a:pt x="719" y="1901"/>
                  </a:lnTo>
                  <a:lnTo>
                    <a:pt x="719" y="1899"/>
                  </a:lnTo>
                  <a:lnTo>
                    <a:pt x="717" y="1899"/>
                  </a:lnTo>
                  <a:lnTo>
                    <a:pt x="714" y="1899"/>
                  </a:lnTo>
                  <a:lnTo>
                    <a:pt x="713" y="1899"/>
                  </a:lnTo>
                  <a:lnTo>
                    <a:pt x="713" y="1898"/>
                  </a:lnTo>
                  <a:lnTo>
                    <a:pt x="713" y="1897"/>
                  </a:lnTo>
                  <a:lnTo>
                    <a:pt x="712" y="1896"/>
                  </a:lnTo>
                  <a:lnTo>
                    <a:pt x="712" y="1895"/>
                  </a:lnTo>
                  <a:lnTo>
                    <a:pt x="713" y="1894"/>
                  </a:lnTo>
                  <a:lnTo>
                    <a:pt x="714" y="1895"/>
                  </a:lnTo>
                  <a:lnTo>
                    <a:pt x="714" y="1894"/>
                  </a:lnTo>
                  <a:lnTo>
                    <a:pt x="714" y="1893"/>
                  </a:lnTo>
                  <a:lnTo>
                    <a:pt x="713" y="1893"/>
                  </a:lnTo>
                  <a:lnTo>
                    <a:pt x="712" y="1893"/>
                  </a:lnTo>
                  <a:lnTo>
                    <a:pt x="711" y="1890"/>
                  </a:lnTo>
                  <a:lnTo>
                    <a:pt x="712" y="1890"/>
                  </a:lnTo>
                  <a:lnTo>
                    <a:pt x="713" y="1890"/>
                  </a:lnTo>
                  <a:lnTo>
                    <a:pt x="713" y="1889"/>
                  </a:lnTo>
                  <a:lnTo>
                    <a:pt x="712" y="1889"/>
                  </a:lnTo>
                  <a:lnTo>
                    <a:pt x="711" y="1889"/>
                  </a:lnTo>
                  <a:lnTo>
                    <a:pt x="711" y="1887"/>
                  </a:lnTo>
                  <a:lnTo>
                    <a:pt x="710" y="1886"/>
                  </a:lnTo>
                  <a:lnTo>
                    <a:pt x="708" y="1883"/>
                  </a:lnTo>
                  <a:lnTo>
                    <a:pt x="707" y="1883"/>
                  </a:lnTo>
                  <a:lnTo>
                    <a:pt x="707" y="1884"/>
                  </a:lnTo>
                  <a:lnTo>
                    <a:pt x="707" y="1885"/>
                  </a:lnTo>
                  <a:lnTo>
                    <a:pt x="706" y="1885"/>
                  </a:lnTo>
                  <a:lnTo>
                    <a:pt x="704" y="1886"/>
                  </a:lnTo>
                  <a:lnTo>
                    <a:pt x="703" y="1885"/>
                  </a:lnTo>
                  <a:lnTo>
                    <a:pt x="702" y="1885"/>
                  </a:lnTo>
                  <a:lnTo>
                    <a:pt x="702" y="1884"/>
                  </a:lnTo>
                  <a:lnTo>
                    <a:pt x="701" y="1884"/>
                  </a:lnTo>
                  <a:lnTo>
                    <a:pt x="700" y="1883"/>
                  </a:lnTo>
                  <a:lnTo>
                    <a:pt x="700" y="1882"/>
                  </a:lnTo>
                  <a:lnTo>
                    <a:pt x="701" y="1881"/>
                  </a:lnTo>
                  <a:lnTo>
                    <a:pt x="700" y="1879"/>
                  </a:lnTo>
                  <a:lnTo>
                    <a:pt x="701" y="1877"/>
                  </a:lnTo>
                  <a:lnTo>
                    <a:pt x="702" y="1877"/>
                  </a:lnTo>
                  <a:lnTo>
                    <a:pt x="702" y="1876"/>
                  </a:lnTo>
                  <a:lnTo>
                    <a:pt x="703" y="1875"/>
                  </a:lnTo>
                  <a:lnTo>
                    <a:pt x="702" y="1875"/>
                  </a:lnTo>
                  <a:lnTo>
                    <a:pt x="702" y="1874"/>
                  </a:lnTo>
                  <a:lnTo>
                    <a:pt x="702" y="1873"/>
                  </a:lnTo>
                  <a:lnTo>
                    <a:pt x="701" y="1872"/>
                  </a:lnTo>
                  <a:lnTo>
                    <a:pt x="701" y="1871"/>
                  </a:lnTo>
                  <a:lnTo>
                    <a:pt x="701" y="1870"/>
                  </a:lnTo>
                  <a:lnTo>
                    <a:pt x="700" y="1870"/>
                  </a:lnTo>
                  <a:lnTo>
                    <a:pt x="699" y="1869"/>
                  </a:lnTo>
                  <a:lnTo>
                    <a:pt x="700" y="1869"/>
                  </a:lnTo>
                  <a:lnTo>
                    <a:pt x="700" y="1868"/>
                  </a:lnTo>
                  <a:lnTo>
                    <a:pt x="700" y="1867"/>
                  </a:lnTo>
                  <a:lnTo>
                    <a:pt x="699" y="1867"/>
                  </a:lnTo>
                  <a:lnTo>
                    <a:pt x="698" y="1866"/>
                  </a:lnTo>
                  <a:lnTo>
                    <a:pt x="698" y="1865"/>
                  </a:lnTo>
                  <a:lnTo>
                    <a:pt x="698" y="1864"/>
                  </a:lnTo>
                  <a:lnTo>
                    <a:pt x="698" y="1863"/>
                  </a:lnTo>
                  <a:lnTo>
                    <a:pt x="697" y="1862"/>
                  </a:lnTo>
                  <a:lnTo>
                    <a:pt x="698" y="1862"/>
                  </a:lnTo>
                  <a:lnTo>
                    <a:pt x="697" y="1861"/>
                  </a:lnTo>
                  <a:lnTo>
                    <a:pt x="697" y="1860"/>
                  </a:lnTo>
                  <a:lnTo>
                    <a:pt x="698" y="1859"/>
                  </a:lnTo>
                  <a:lnTo>
                    <a:pt x="697" y="1858"/>
                  </a:lnTo>
                  <a:lnTo>
                    <a:pt x="696" y="1857"/>
                  </a:lnTo>
                  <a:lnTo>
                    <a:pt x="696" y="1856"/>
                  </a:lnTo>
                  <a:lnTo>
                    <a:pt x="696" y="1855"/>
                  </a:lnTo>
                  <a:lnTo>
                    <a:pt x="696" y="1854"/>
                  </a:lnTo>
                  <a:lnTo>
                    <a:pt x="696" y="1851"/>
                  </a:lnTo>
                  <a:lnTo>
                    <a:pt x="695" y="1851"/>
                  </a:lnTo>
                  <a:lnTo>
                    <a:pt x="694" y="1850"/>
                  </a:lnTo>
                  <a:lnTo>
                    <a:pt x="693" y="1849"/>
                  </a:lnTo>
                  <a:lnTo>
                    <a:pt x="692" y="1849"/>
                  </a:lnTo>
                  <a:lnTo>
                    <a:pt x="691" y="1850"/>
                  </a:lnTo>
                  <a:lnTo>
                    <a:pt x="691" y="1851"/>
                  </a:lnTo>
                  <a:lnTo>
                    <a:pt x="690" y="1851"/>
                  </a:lnTo>
                  <a:lnTo>
                    <a:pt x="689" y="1854"/>
                  </a:lnTo>
                  <a:lnTo>
                    <a:pt x="689" y="1855"/>
                  </a:lnTo>
                  <a:lnTo>
                    <a:pt x="666" y="1834"/>
                  </a:lnTo>
                  <a:lnTo>
                    <a:pt x="651" y="1844"/>
                  </a:lnTo>
                  <a:lnTo>
                    <a:pt x="650" y="1844"/>
                  </a:lnTo>
                  <a:lnTo>
                    <a:pt x="649" y="1845"/>
                  </a:lnTo>
                  <a:lnTo>
                    <a:pt x="648" y="1845"/>
                  </a:lnTo>
                  <a:lnTo>
                    <a:pt x="646" y="1846"/>
                  </a:lnTo>
                  <a:lnTo>
                    <a:pt x="645" y="1844"/>
                  </a:lnTo>
                  <a:lnTo>
                    <a:pt x="644" y="1844"/>
                  </a:lnTo>
                  <a:lnTo>
                    <a:pt x="644" y="1843"/>
                  </a:lnTo>
                  <a:lnTo>
                    <a:pt x="643" y="1843"/>
                  </a:lnTo>
                  <a:lnTo>
                    <a:pt x="641" y="1842"/>
                  </a:lnTo>
                  <a:lnTo>
                    <a:pt x="640" y="1842"/>
                  </a:lnTo>
                  <a:lnTo>
                    <a:pt x="639" y="1842"/>
                  </a:lnTo>
                  <a:lnTo>
                    <a:pt x="638" y="1842"/>
                  </a:lnTo>
                  <a:lnTo>
                    <a:pt x="638" y="1841"/>
                  </a:lnTo>
                  <a:lnTo>
                    <a:pt x="638" y="1840"/>
                  </a:lnTo>
                  <a:lnTo>
                    <a:pt x="638" y="1839"/>
                  </a:lnTo>
                  <a:lnTo>
                    <a:pt x="637" y="1838"/>
                  </a:lnTo>
                  <a:lnTo>
                    <a:pt x="637" y="1836"/>
                  </a:lnTo>
                  <a:lnTo>
                    <a:pt x="636" y="1835"/>
                  </a:lnTo>
                  <a:lnTo>
                    <a:pt x="635" y="1835"/>
                  </a:lnTo>
                  <a:lnTo>
                    <a:pt x="635" y="1834"/>
                  </a:lnTo>
                  <a:lnTo>
                    <a:pt x="634" y="1834"/>
                  </a:lnTo>
                  <a:lnTo>
                    <a:pt x="633" y="1834"/>
                  </a:lnTo>
                  <a:lnTo>
                    <a:pt x="632" y="1835"/>
                  </a:lnTo>
                  <a:lnTo>
                    <a:pt x="630" y="1836"/>
                  </a:lnTo>
                  <a:lnTo>
                    <a:pt x="629" y="1836"/>
                  </a:lnTo>
                  <a:lnTo>
                    <a:pt x="628" y="1835"/>
                  </a:lnTo>
                  <a:lnTo>
                    <a:pt x="626" y="1834"/>
                  </a:lnTo>
                  <a:lnTo>
                    <a:pt x="625" y="1834"/>
                  </a:lnTo>
                  <a:lnTo>
                    <a:pt x="624" y="1833"/>
                  </a:lnTo>
                  <a:lnTo>
                    <a:pt x="625" y="1832"/>
                  </a:lnTo>
                  <a:lnTo>
                    <a:pt x="625" y="1831"/>
                  </a:lnTo>
                  <a:lnTo>
                    <a:pt x="624" y="1828"/>
                  </a:lnTo>
                  <a:lnTo>
                    <a:pt x="624" y="1827"/>
                  </a:lnTo>
                  <a:lnTo>
                    <a:pt x="623" y="1827"/>
                  </a:lnTo>
                  <a:lnTo>
                    <a:pt x="621" y="1827"/>
                  </a:lnTo>
                  <a:lnTo>
                    <a:pt x="620" y="1827"/>
                  </a:lnTo>
                  <a:lnTo>
                    <a:pt x="619" y="1826"/>
                  </a:lnTo>
                  <a:lnTo>
                    <a:pt x="619" y="1825"/>
                  </a:lnTo>
                  <a:lnTo>
                    <a:pt x="619" y="1822"/>
                  </a:lnTo>
                  <a:lnTo>
                    <a:pt x="619" y="1821"/>
                  </a:lnTo>
                  <a:lnTo>
                    <a:pt x="618" y="1822"/>
                  </a:lnTo>
                  <a:lnTo>
                    <a:pt x="616" y="1823"/>
                  </a:lnTo>
                  <a:lnTo>
                    <a:pt x="615" y="1823"/>
                  </a:lnTo>
                  <a:lnTo>
                    <a:pt x="613" y="1823"/>
                  </a:lnTo>
                  <a:lnTo>
                    <a:pt x="612" y="1823"/>
                  </a:lnTo>
                  <a:lnTo>
                    <a:pt x="611" y="1822"/>
                  </a:lnTo>
                  <a:lnTo>
                    <a:pt x="611" y="1821"/>
                  </a:lnTo>
                  <a:lnTo>
                    <a:pt x="611" y="1819"/>
                  </a:lnTo>
                  <a:lnTo>
                    <a:pt x="612" y="1819"/>
                  </a:lnTo>
                  <a:lnTo>
                    <a:pt x="611" y="1818"/>
                  </a:lnTo>
                  <a:lnTo>
                    <a:pt x="610" y="1817"/>
                  </a:lnTo>
                  <a:lnTo>
                    <a:pt x="610" y="1816"/>
                  </a:lnTo>
                  <a:lnTo>
                    <a:pt x="609" y="1816"/>
                  </a:lnTo>
                  <a:lnTo>
                    <a:pt x="607" y="1817"/>
                  </a:lnTo>
                  <a:lnTo>
                    <a:pt x="606" y="1817"/>
                  </a:lnTo>
                  <a:lnTo>
                    <a:pt x="606" y="1816"/>
                  </a:lnTo>
                  <a:lnTo>
                    <a:pt x="606" y="1815"/>
                  </a:lnTo>
                  <a:lnTo>
                    <a:pt x="605" y="1816"/>
                  </a:lnTo>
                  <a:lnTo>
                    <a:pt x="604" y="1815"/>
                  </a:lnTo>
                  <a:lnTo>
                    <a:pt x="603" y="1816"/>
                  </a:lnTo>
                  <a:lnTo>
                    <a:pt x="602" y="1816"/>
                  </a:lnTo>
                  <a:lnTo>
                    <a:pt x="601" y="1816"/>
                  </a:lnTo>
                  <a:lnTo>
                    <a:pt x="601" y="1815"/>
                  </a:lnTo>
                  <a:lnTo>
                    <a:pt x="601" y="1814"/>
                  </a:lnTo>
                  <a:lnTo>
                    <a:pt x="600" y="1814"/>
                  </a:lnTo>
                  <a:lnTo>
                    <a:pt x="600" y="1812"/>
                  </a:lnTo>
                  <a:lnTo>
                    <a:pt x="599" y="1811"/>
                  </a:lnTo>
                  <a:lnTo>
                    <a:pt x="597" y="1810"/>
                  </a:lnTo>
                  <a:lnTo>
                    <a:pt x="597" y="1809"/>
                  </a:lnTo>
                  <a:lnTo>
                    <a:pt x="598" y="1807"/>
                  </a:lnTo>
                  <a:lnTo>
                    <a:pt x="597" y="1806"/>
                  </a:lnTo>
                  <a:lnTo>
                    <a:pt x="596" y="1806"/>
                  </a:lnTo>
                  <a:lnTo>
                    <a:pt x="595" y="1806"/>
                  </a:lnTo>
                  <a:lnTo>
                    <a:pt x="594" y="1806"/>
                  </a:lnTo>
                  <a:lnTo>
                    <a:pt x="594" y="1805"/>
                  </a:lnTo>
                  <a:lnTo>
                    <a:pt x="594" y="1804"/>
                  </a:lnTo>
                  <a:lnTo>
                    <a:pt x="595" y="1804"/>
                  </a:lnTo>
                  <a:lnTo>
                    <a:pt x="595" y="1803"/>
                  </a:lnTo>
                  <a:lnTo>
                    <a:pt x="593" y="1802"/>
                  </a:lnTo>
                  <a:lnTo>
                    <a:pt x="593" y="1801"/>
                  </a:lnTo>
                  <a:lnTo>
                    <a:pt x="592" y="1800"/>
                  </a:lnTo>
                  <a:lnTo>
                    <a:pt x="590" y="1800"/>
                  </a:lnTo>
                  <a:lnTo>
                    <a:pt x="590" y="1799"/>
                  </a:lnTo>
                  <a:lnTo>
                    <a:pt x="590" y="1798"/>
                  </a:lnTo>
                  <a:lnTo>
                    <a:pt x="589" y="1797"/>
                  </a:lnTo>
                  <a:lnTo>
                    <a:pt x="589" y="1796"/>
                  </a:lnTo>
                  <a:lnTo>
                    <a:pt x="587" y="1796"/>
                  </a:lnTo>
                  <a:lnTo>
                    <a:pt x="587" y="1795"/>
                  </a:lnTo>
                  <a:lnTo>
                    <a:pt x="587" y="1794"/>
                  </a:lnTo>
                  <a:lnTo>
                    <a:pt x="585" y="1794"/>
                  </a:lnTo>
                  <a:lnTo>
                    <a:pt x="585" y="1793"/>
                  </a:lnTo>
                  <a:lnTo>
                    <a:pt x="585" y="1792"/>
                  </a:lnTo>
                  <a:lnTo>
                    <a:pt x="585" y="1791"/>
                  </a:lnTo>
                  <a:lnTo>
                    <a:pt x="584" y="1790"/>
                  </a:lnTo>
                  <a:lnTo>
                    <a:pt x="583" y="1790"/>
                  </a:lnTo>
                  <a:lnTo>
                    <a:pt x="583" y="1791"/>
                  </a:lnTo>
                  <a:lnTo>
                    <a:pt x="582" y="1790"/>
                  </a:lnTo>
                  <a:lnTo>
                    <a:pt x="582" y="1789"/>
                  </a:lnTo>
                  <a:lnTo>
                    <a:pt x="582" y="1788"/>
                  </a:lnTo>
                  <a:lnTo>
                    <a:pt x="581" y="1788"/>
                  </a:lnTo>
                  <a:lnTo>
                    <a:pt x="580" y="1786"/>
                  </a:lnTo>
                  <a:lnTo>
                    <a:pt x="579" y="1786"/>
                  </a:lnTo>
                  <a:lnTo>
                    <a:pt x="577" y="1785"/>
                  </a:lnTo>
                  <a:lnTo>
                    <a:pt x="577" y="1784"/>
                  </a:lnTo>
                  <a:lnTo>
                    <a:pt x="577" y="1779"/>
                  </a:lnTo>
                  <a:lnTo>
                    <a:pt x="577" y="1776"/>
                  </a:lnTo>
                  <a:lnTo>
                    <a:pt x="577" y="1775"/>
                  </a:lnTo>
                  <a:lnTo>
                    <a:pt x="578" y="1773"/>
                  </a:lnTo>
                  <a:lnTo>
                    <a:pt x="579" y="1772"/>
                  </a:lnTo>
                  <a:lnTo>
                    <a:pt x="579" y="1771"/>
                  </a:lnTo>
                  <a:lnTo>
                    <a:pt x="578" y="1771"/>
                  </a:lnTo>
                  <a:lnTo>
                    <a:pt x="577" y="1770"/>
                  </a:lnTo>
                  <a:lnTo>
                    <a:pt x="576" y="1771"/>
                  </a:lnTo>
                  <a:lnTo>
                    <a:pt x="575" y="1771"/>
                  </a:lnTo>
                  <a:lnTo>
                    <a:pt x="574" y="1771"/>
                  </a:lnTo>
                  <a:lnTo>
                    <a:pt x="573" y="1772"/>
                  </a:lnTo>
                  <a:lnTo>
                    <a:pt x="572" y="1772"/>
                  </a:lnTo>
                  <a:lnTo>
                    <a:pt x="571" y="1770"/>
                  </a:lnTo>
                  <a:lnTo>
                    <a:pt x="571" y="1769"/>
                  </a:lnTo>
                  <a:lnTo>
                    <a:pt x="572" y="1769"/>
                  </a:lnTo>
                  <a:lnTo>
                    <a:pt x="572" y="1768"/>
                  </a:lnTo>
                  <a:lnTo>
                    <a:pt x="572" y="1767"/>
                  </a:lnTo>
                  <a:lnTo>
                    <a:pt x="570" y="1767"/>
                  </a:lnTo>
                  <a:lnTo>
                    <a:pt x="570" y="1766"/>
                  </a:lnTo>
                  <a:lnTo>
                    <a:pt x="571" y="1764"/>
                  </a:lnTo>
                  <a:lnTo>
                    <a:pt x="570" y="1763"/>
                  </a:lnTo>
                  <a:lnTo>
                    <a:pt x="571" y="1762"/>
                  </a:lnTo>
                  <a:lnTo>
                    <a:pt x="572" y="1761"/>
                  </a:lnTo>
                  <a:lnTo>
                    <a:pt x="572" y="1760"/>
                  </a:lnTo>
                  <a:lnTo>
                    <a:pt x="571" y="1760"/>
                  </a:lnTo>
                  <a:lnTo>
                    <a:pt x="570" y="1760"/>
                  </a:lnTo>
                  <a:lnTo>
                    <a:pt x="570" y="1759"/>
                  </a:lnTo>
                  <a:lnTo>
                    <a:pt x="570" y="1758"/>
                  </a:lnTo>
                  <a:lnTo>
                    <a:pt x="571" y="1758"/>
                  </a:lnTo>
                  <a:lnTo>
                    <a:pt x="573" y="1758"/>
                  </a:lnTo>
                  <a:lnTo>
                    <a:pt x="573" y="1757"/>
                  </a:lnTo>
                  <a:lnTo>
                    <a:pt x="572" y="1756"/>
                  </a:lnTo>
                  <a:lnTo>
                    <a:pt x="571" y="1757"/>
                  </a:lnTo>
                  <a:lnTo>
                    <a:pt x="570" y="1756"/>
                  </a:lnTo>
                  <a:lnTo>
                    <a:pt x="570" y="1755"/>
                  </a:lnTo>
                  <a:lnTo>
                    <a:pt x="570" y="1753"/>
                  </a:lnTo>
                  <a:lnTo>
                    <a:pt x="570" y="1752"/>
                  </a:lnTo>
                  <a:lnTo>
                    <a:pt x="571" y="1751"/>
                  </a:lnTo>
                  <a:lnTo>
                    <a:pt x="572" y="1751"/>
                  </a:lnTo>
                  <a:lnTo>
                    <a:pt x="572" y="1749"/>
                  </a:lnTo>
                  <a:lnTo>
                    <a:pt x="571" y="1750"/>
                  </a:lnTo>
                  <a:lnTo>
                    <a:pt x="570" y="1749"/>
                  </a:lnTo>
                  <a:lnTo>
                    <a:pt x="569" y="1748"/>
                  </a:lnTo>
                  <a:lnTo>
                    <a:pt x="568" y="1747"/>
                  </a:lnTo>
                  <a:lnTo>
                    <a:pt x="568" y="1746"/>
                  </a:lnTo>
                  <a:lnTo>
                    <a:pt x="568" y="1745"/>
                  </a:lnTo>
                  <a:lnTo>
                    <a:pt x="567" y="1746"/>
                  </a:lnTo>
                  <a:lnTo>
                    <a:pt x="566" y="1745"/>
                  </a:lnTo>
                  <a:lnTo>
                    <a:pt x="566" y="1743"/>
                  </a:lnTo>
                  <a:lnTo>
                    <a:pt x="566" y="1742"/>
                  </a:lnTo>
                  <a:lnTo>
                    <a:pt x="566" y="1741"/>
                  </a:lnTo>
                  <a:lnTo>
                    <a:pt x="567" y="1740"/>
                  </a:lnTo>
                  <a:lnTo>
                    <a:pt x="566" y="1740"/>
                  </a:lnTo>
                  <a:lnTo>
                    <a:pt x="565" y="1741"/>
                  </a:lnTo>
                  <a:lnTo>
                    <a:pt x="564" y="1740"/>
                  </a:lnTo>
                  <a:lnTo>
                    <a:pt x="563" y="1739"/>
                  </a:lnTo>
                  <a:lnTo>
                    <a:pt x="564" y="1739"/>
                  </a:lnTo>
                  <a:lnTo>
                    <a:pt x="565" y="1737"/>
                  </a:lnTo>
                  <a:lnTo>
                    <a:pt x="564" y="1737"/>
                  </a:lnTo>
                  <a:lnTo>
                    <a:pt x="563" y="1736"/>
                  </a:lnTo>
                  <a:lnTo>
                    <a:pt x="565" y="1735"/>
                  </a:lnTo>
                  <a:lnTo>
                    <a:pt x="566" y="1734"/>
                  </a:lnTo>
                  <a:lnTo>
                    <a:pt x="566" y="1733"/>
                  </a:lnTo>
                  <a:lnTo>
                    <a:pt x="565" y="1733"/>
                  </a:lnTo>
                  <a:lnTo>
                    <a:pt x="565" y="1731"/>
                  </a:lnTo>
                  <a:lnTo>
                    <a:pt x="565" y="1730"/>
                  </a:lnTo>
                  <a:lnTo>
                    <a:pt x="565" y="1729"/>
                  </a:lnTo>
                  <a:lnTo>
                    <a:pt x="565" y="1728"/>
                  </a:lnTo>
                  <a:lnTo>
                    <a:pt x="565" y="1727"/>
                  </a:lnTo>
                  <a:lnTo>
                    <a:pt x="566" y="1726"/>
                  </a:lnTo>
                  <a:lnTo>
                    <a:pt x="565" y="1725"/>
                  </a:lnTo>
                  <a:lnTo>
                    <a:pt x="566" y="1724"/>
                  </a:lnTo>
                  <a:lnTo>
                    <a:pt x="565" y="1724"/>
                  </a:lnTo>
                  <a:lnTo>
                    <a:pt x="565" y="1723"/>
                  </a:lnTo>
                  <a:lnTo>
                    <a:pt x="566" y="1722"/>
                  </a:lnTo>
                  <a:lnTo>
                    <a:pt x="564" y="1721"/>
                  </a:lnTo>
                  <a:lnTo>
                    <a:pt x="563" y="1720"/>
                  </a:lnTo>
                  <a:lnTo>
                    <a:pt x="563" y="1718"/>
                  </a:lnTo>
                  <a:lnTo>
                    <a:pt x="563" y="1715"/>
                  </a:lnTo>
                  <a:lnTo>
                    <a:pt x="564" y="1714"/>
                  </a:lnTo>
                  <a:lnTo>
                    <a:pt x="564" y="1713"/>
                  </a:lnTo>
                  <a:lnTo>
                    <a:pt x="566" y="1713"/>
                  </a:lnTo>
                  <a:lnTo>
                    <a:pt x="566" y="1712"/>
                  </a:lnTo>
                  <a:lnTo>
                    <a:pt x="566" y="1711"/>
                  </a:lnTo>
                  <a:lnTo>
                    <a:pt x="566" y="1709"/>
                  </a:lnTo>
                  <a:lnTo>
                    <a:pt x="565" y="1707"/>
                  </a:lnTo>
                  <a:lnTo>
                    <a:pt x="564" y="1705"/>
                  </a:lnTo>
                  <a:lnTo>
                    <a:pt x="564" y="1704"/>
                  </a:lnTo>
                  <a:lnTo>
                    <a:pt x="565" y="1702"/>
                  </a:lnTo>
                  <a:lnTo>
                    <a:pt x="565" y="1700"/>
                  </a:lnTo>
                  <a:lnTo>
                    <a:pt x="565" y="1698"/>
                  </a:lnTo>
                  <a:lnTo>
                    <a:pt x="565" y="1697"/>
                  </a:lnTo>
                  <a:lnTo>
                    <a:pt x="566" y="1691"/>
                  </a:lnTo>
                  <a:lnTo>
                    <a:pt x="566" y="1688"/>
                  </a:lnTo>
                  <a:lnTo>
                    <a:pt x="568" y="1684"/>
                  </a:lnTo>
                  <a:lnTo>
                    <a:pt x="571" y="1677"/>
                  </a:lnTo>
                  <a:lnTo>
                    <a:pt x="572" y="1676"/>
                  </a:lnTo>
                  <a:lnTo>
                    <a:pt x="573" y="1674"/>
                  </a:lnTo>
                  <a:lnTo>
                    <a:pt x="578" y="1672"/>
                  </a:lnTo>
                  <a:lnTo>
                    <a:pt x="579" y="1670"/>
                  </a:lnTo>
                  <a:lnTo>
                    <a:pt x="580" y="1668"/>
                  </a:lnTo>
                  <a:lnTo>
                    <a:pt x="585" y="1666"/>
                  </a:lnTo>
                  <a:lnTo>
                    <a:pt x="585" y="1665"/>
                  </a:lnTo>
                  <a:lnTo>
                    <a:pt x="587" y="1664"/>
                  </a:lnTo>
                  <a:lnTo>
                    <a:pt x="589" y="1659"/>
                  </a:lnTo>
                  <a:lnTo>
                    <a:pt x="589" y="1658"/>
                  </a:lnTo>
                  <a:lnTo>
                    <a:pt x="589" y="1657"/>
                  </a:lnTo>
                  <a:lnTo>
                    <a:pt x="586" y="1652"/>
                  </a:lnTo>
                  <a:lnTo>
                    <a:pt x="586" y="1650"/>
                  </a:lnTo>
                  <a:lnTo>
                    <a:pt x="585" y="1649"/>
                  </a:lnTo>
                  <a:lnTo>
                    <a:pt x="585" y="1647"/>
                  </a:lnTo>
                  <a:lnTo>
                    <a:pt x="586" y="1646"/>
                  </a:lnTo>
                  <a:lnTo>
                    <a:pt x="586" y="1644"/>
                  </a:lnTo>
                  <a:lnTo>
                    <a:pt x="587" y="1642"/>
                  </a:lnTo>
                  <a:lnTo>
                    <a:pt x="587" y="1641"/>
                  </a:lnTo>
                  <a:lnTo>
                    <a:pt x="587" y="1640"/>
                  </a:lnTo>
                  <a:lnTo>
                    <a:pt x="588" y="1640"/>
                  </a:lnTo>
                  <a:lnTo>
                    <a:pt x="589" y="1640"/>
                  </a:lnTo>
                  <a:lnTo>
                    <a:pt x="591" y="1638"/>
                  </a:lnTo>
                  <a:lnTo>
                    <a:pt x="592" y="1638"/>
                  </a:lnTo>
                  <a:lnTo>
                    <a:pt x="592" y="1637"/>
                  </a:lnTo>
                  <a:lnTo>
                    <a:pt x="593" y="1637"/>
                  </a:lnTo>
                  <a:lnTo>
                    <a:pt x="594" y="1637"/>
                  </a:lnTo>
                  <a:lnTo>
                    <a:pt x="593" y="1635"/>
                  </a:lnTo>
                  <a:lnTo>
                    <a:pt x="594" y="1631"/>
                  </a:lnTo>
                  <a:lnTo>
                    <a:pt x="595" y="1629"/>
                  </a:lnTo>
                  <a:lnTo>
                    <a:pt x="595" y="1625"/>
                  </a:lnTo>
                  <a:lnTo>
                    <a:pt x="592" y="1622"/>
                  </a:lnTo>
                  <a:lnTo>
                    <a:pt x="591" y="1618"/>
                  </a:lnTo>
                  <a:lnTo>
                    <a:pt x="590" y="1618"/>
                  </a:lnTo>
                  <a:lnTo>
                    <a:pt x="590" y="1619"/>
                  </a:lnTo>
                  <a:lnTo>
                    <a:pt x="588" y="1619"/>
                  </a:lnTo>
                  <a:lnTo>
                    <a:pt x="587" y="1619"/>
                  </a:lnTo>
                  <a:lnTo>
                    <a:pt x="586" y="1618"/>
                  </a:lnTo>
                  <a:lnTo>
                    <a:pt x="584" y="1619"/>
                  </a:lnTo>
                  <a:lnTo>
                    <a:pt x="580" y="1617"/>
                  </a:lnTo>
                  <a:lnTo>
                    <a:pt x="579" y="1618"/>
                  </a:lnTo>
                  <a:lnTo>
                    <a:pt x="579" y="1619"/>
                  </a:lnTo>
                  <a:lnTo>
                    <a:pt x="579" y="1621"/>
                  </a:lnTo>
                  <a:lnTo>
                    <a:pt x="578" y="1623"/>
                  </a:lnTo>
                  <a:lnTo>
                    <a:pt x="577" y="1625"/>
                  </a:lnTo>
                  <a:lnTo>
                    <a:pt x="576" y="1626"/>
                  </a:lnTo>
                  <a:lnTo>
                    <a:pt x="573" y="1627"/>
                  </a:lnTo>
                  <a:lnTo>
                    <a:pt x="572" y="1628"/>
                  </a:lnTo>
                  <a:lnTo>
                    <a:pt x="510" y="1625"/>
                  </a:lnTo>
                  <a:lnTo>
                    <a:pt x="389" y="1619"/>
                  </a:lnTo>
                  <a:lnTo>
                    <a:pt x="378" y="1619"/>
                  </a:lnTo>
                  <a:lnTo>
                    <a:pt x="327" y="1618"/>
                  </a:lnTo>
                  <a:lnTo>
                    <a:pt x="290" y="1617"/>
                  </a:lnTo>
                  <a:lnTo>
                    <a:pt x="266" y="1617"/>
                  </a:lnTo>
                  <a:lnTo>
                    <a:pt x="256" y="1493"/>
                  </a:lnTo>
                  <a:lnTo>
                    <a:pt x="254" y="1473"/>
                  </a:lnTo>
                  <a:lnTo>
                    <a:pt x="208" y="1419"/>
                  </a:lnTo>
                  <a:lnTo>
                    <a:pt x="202" y="1413"/>
                  </a:lnTo>
                  <a:lnTo>
                    <a:pt x="196" y="1406"/>
                  </a:lnTo>
                  <a:lnTo>
                    <a:pt x="208" y="1404"/>
                  </a:lnTo>
                  <a:lnTo>
                    <a:pt x="253" y="1404"/>
                  </a:lnTo>
                  <a:lnTo>
                    <a:pt x="248" y="1317"/>
                  </a:lnTo>
                  <a:lnTo>
                    <a:pt x="247" y="1318"/>
                  </a:lnTo>
                  <a:lnTo>
                    <a:pt x="245" y="1318"/>
                  </a:lnTo>
                  <a:lnTo>
                    <a:pt x="244" y="1318"/>
                  </a:lnTo>
                  <a:lnTo>
                    <a:pt x="242" y="1317"/>
                  </a:lnTo>
                  <a:lnTo>
                    <a:pt x="240" y="1316"/>
                  </a:lnTo>
                  <a:lnTo>
                    <a:pt x="239" y="1315"/>
                  </a:lnTo>
                  <a:lnTo>
                    <a:pt x="239" y="1314"/>
                  </a:lnTo>
                  <a:lnTo>
                    <a:pt x="238" y="1312"/>
                  </a:lnTo>
                  <a:lnTo>
                    <a:pt x="238" y="1310"/>
                  </a:lnTo>
                  <a:lnTo>
                    <a:pt x="237" y="1308"/>
                  </a:lnTo>
                  <a:lnTo>
                    <a:pt x="238" y="1307"/>
                  </a:lnTo>
                  <a:lnTo>
                    <a:pt x="238" y="1306"/>
                  </a:lnTo>
                  <a:lnTo>
                    <a:pt x="237" y="1305"/>
                  </a:lnTo>
                  <a:lnTo>
                    <a:pt x="237" y="1304"/>
                  </a:lnTo>
                  <a:lnTo>
                    <a:pt x="237" y="1303"/>
                  </a:lnTo>
                  <a:lnTo>
                    <a:pt x="237" y="1302"/>
                  </a:lnTo>
                  <a:lnTo>
                    <a:pt x="236" y="1302"/>
                  </a:lnTo>
                  <a:lnTo>
                    <a:pt x="235" y="1301"/>
                  </a:lnTo>
                  <a:lnTo>
                    <a:pt x="236" y="1301"/>
                  </a:lnTo>
                  <a:lnTo>
                    <a:pt x="237" y="1301"/>
                  </a:lnTo>
                  <a:lnTo>
                    <a:pt x="236" y="1301"/>
                  </a:lnTo>
                  <a:lnTo>
                    <a:pt x="236" y="1300"/>
                  </a:lnTo>
                  <a:lnTo>
                    <a:pt x="236" y="1299"/>
                  </a:lnTo>
                  <a:lnTo>
                    <a:pt x="236" y="1298"/>
                  </a:lnTo>
                  <a:lnTo>
                    <a:pt x="236" y="1297"/>
                  </a:lnTo>
                  <a:lnTo>
                    <a:pt x="235" y="1297"/>
                  </a:lnTo>
                  <a:lnTo>
                    <a:pt x="235" y="1296"/>
                  </a:lnTo>
                  <a:lnTo>
                    <a:pt x="234" y="1295"/>
                  </a:lnTo>
                  <a:lnTo>
                    <a:pt x="231" y="1293"/>
                  </a:lnTo>
                  <a:lnTo>
                    <a:pt x="231" y="1292"/>
                  </a:lnTo>
                  <a:lnTo>
                    <a:pt x="232" y="1293"/>
                  </a:lnTo>
                  <a:lnTo>
                    <a:pt x="232" y="1291"/>
                  </a:lnTo>
                  <a:lnTo>
                    <a:pt x="232" y="1290"/>
                  </a:lnTo>
                  <a:lnTo>
                    <a:pt x="231" y="1290"/>
                  </a:lnTo>
                  <a:lnTo>
                    <a:pt x="230" y="1290"/>
                  </a:lnTo>
                  <a:lnTo>
                    <a:pt x="229" y="1289"/>
                  </a:lnTo>
                  <a:lnTo>
                    <a:pt x="229" y="1288"/>
                  </a:lnTo>
                  <a:lnTo>
                    <a:pt x="229" y="1287"/>
                  </a:lnTo>
                  <a:lnTo>
                    <a:pt x="228" y="1287"/>
                  </a:lnTo>
                  <a:lnTo>
                    <a:pt x="228" y="1285"/>
                  </a:lnTo>
                  <a:lnTo>
                    <a:pt x="228" y="1284"/>
                  </a:lnTo>
                  <a:lnTo>
                    <a:pt x="227" y="1284"/>
                  </a:lnTo>
                  <a:lnTo>
                    <a:pt x="226" y="1284"/>
                  </a:lnTo>
                  <a:lnTo>
                    <a:pt x="225" y="1283"/>
                  </a:lnTo>
                  <a:lnTo>
                    <a:pt x="226" y="1283"/>
                  </a:lnTo>
                  <a:lnTo>
                    <a:pt x="226" y="1282"/>
                  </a:lnTo>
                  <a:lnTo>
                    <a:pt x="226" y="1281"/>
                  </a:lnTo>
                  <a:lnTo>
                    <a:pt x="225" y="1281"/>
                  </a:lnTo>
                  <a:lnTo>
                    <a:pt x="225" y="1280"/>
                  </a:lnTo>
                  <a:lnTo>
                    <a:pt x="224" y="1280"/>
                  </a:lnTo>
                  <a:lnTo>
                    <a:pt x="224" y="1279"/>
                  </a:lnTo>
                  <a:lnTo>
                    <a:pt x="225" y="1279"/>
                  </a:lnTo>
                  <a:lnTo>
                    <a:pt x="225" y="1278"/>
                  </a:lnTo>
                  <a:lnTo>
                    <a:pt x="225" y="1277"/>
                  </a:lnTo>
                  <a:lnTo>
                    <a:pt x="225" y="1276"/>
                  </a:lnTo>
                  <a:lnTo>
                    <a:pt x="224" y="1275"/>
                  </a:lnTo>
                  <a:lnTo>
                    <a:pt x="225" y="1274"/>
                  </a:lnTo>
                  <a:lnTo>
                    <a:pt x="225" y="1275"/>
                  </a:lnTo>
                  <a:lnTo>
                    <a:pt x="226" y="1275"/>
                  </a:lnTo>
                  <a:lnTo>
                    <a:pt x="226" y="1274"/>
                  </a:lnTo>
                  <a:lnTo>
                    <a:pt x="226" y="1273"/>
                  </a:lnTo>
                  <a:lnTo>
                    <a:pt x="226" y="1272"/>
                  </a:lnTo>
                  <a:lnTo>
                    <a:pt x="226" y="1271"/>
                  </a:lnTo>
                  <a:lnTo>
                    <a:pt x="225" y="1271"/>
                  </a:lnTo>
                  <a:lnTo>
                    <a:pt x="224" y="1271"/>
                  </a:lnTo>
                  <a:lnTo>
                    <a:pt x="223" y="1271"/>
                  </a:lnTo>
                  <a:lnTo>
                    <a:pt x="224" y="1270"/>
                  </a:lnTo>
                  <a:lnTo>
                    <a:pt x="224" y="1269"/>
                  </a:lnTo>
                  <a:lnTo>
                    <a:pt x="223" y="1269"/>
                  </a:lnTo>
                  <a:lnTo>
                    <a:pt x="223" y="1270"/>
                  </a:lnTo>
                  <a:lnTo>
                    <a:pt x="222" y="1269"/>
                  </a:lnTo>
                  <a:lnTo>
                    <a:pt x="223" y="1268"/>
                  </a:lnTo>
                  <a:lnTo>
                    <a:pt x="222" y="1268"/>
                  </a:lnTo>
                  <a:lnTo>
                    <a:pt x="222" y="1269"/>
                  </a:lnTo>
                  <a:lnTo>
                    <a:pt x="221" y="1269"/>
                  </a:lnTo>
                  <a:lnTo>
                    <a:pt x="220" y="1268"/>
                  </a:lnTo>
                  <a:lnTo>
                    <a:pt x="221" y="1267"/>
                  </a:lnTo>
                  <a:lnTo>
                    <a:pt x="219" y="1266"/>
                  </a:lnTo>
                  <a:lnTo>
                    <a:pt x="219" y="1265"/>
                  </a:lnTo>
                  <a:lnTo>
                    <a:pt x="219" y="1264"/>
                  </a:lnTo>
                  <a:lnTo>
                    <a:pt x="218" y="1264"/>
                  </a:lnTo>
                  <a:lnTo>
                    <a:pt x="218" y="1263"/>
                  </a:lnTo>
                  <a:lnTo>
                    <a:pt x="217" y="1263"/>
                  </a:lnTo>
                  <a:lnTo>
                    <a:pt x="217" y="1262"/>
                  </a:lnTo>
                  <a:lnTo>
                    <a:pt x="216" y="1262"/>
                  </a:lnTo>
                  <a:lnTo>
                    <a:pt x="216" y="1261"/>
                  </a:lnTo>
                  <a:lnTo>
                    <a:pt x="216" y="1260"/>
                  </a:lnTo>
                  <a:lnTo>
                    <a:pt x="215" y="1260"/>
                  </a:lnTo>
                  <a:lnTo>
                    <a:pt x="215" y="1259"/>
                  </a:lnTo>
                  <a:lnTo>
                    <a:pt x="215" y="1258"/>
                  </a:lnTo>
                  <a:lnTo>
                    <a:pt x="215" y="1257"/>
                  </a:lnTo>
                  <a:lnTo>
                    <a:pt x="214" y="1256"/>
                  </a:lnTo>
                  <a:lnTo>
                    <a:pt x="214" y="1255"/>
                  </a:lnTo>
                  <a:lnTo>
                    <a:pt x="214" y="1254"/>
                  </a:lnTo>
                  <a:lnTo>
                    <a:pt x="214" y="1253"/>
                  </a:lnTo>
                  <a:lnTo>
                    <a:pt x="214" y="1252"/>
                  </a:lnTo>
                  <a:lnTo>
                    <a:pt x="216" y="1250"/>
                  </a:lnTo>
                  <a:lnTo>
                    <a:pt x="216" y="1249"/>
                  </a:lnTo>
                  <a:lnTo>
                    <a:pt x="216" y="1248"/>
                  </a:lnTo>
                  <a:lnTo>
                    <a:pt x="215" y="1248"/>
                  </a:lnTo>
                  <a:lnTo>
                    <a:pt x="215" y="1247"/>
                  </a:lnTo>
                  <a:lnTo>
                    <a:pt x="214" y="1247"/>
                  </a:lnTo>
                  <a:lnTo>
                    <a:pt x="213" y="1246"/>
                  </a:lnTo>
                  <a:lnTo>
                    <a:pt x="214" y="1245"/>
                  </a:lnTo>
                  <a:lnTo>
                    <a:pt x="213" y="1244"/>
                  </a:lnTo>
                  <a:lnTo>
                    <a:pt x="213" y="1243"/>
                  </a:lnTo>
                  <a:lnTo>
                    <a:pt x="213" y="1242"/>
                  </a:lnTo>
                  <a:lnTo>
                    <a:pt x="213" y="1241"/>
                  </a:lnTo>
                  <a:lnTo>
                    <a:pt x="212" y="1240"/>
                  </a:lnTo>
                  <a:lnTo>
                    <a:pt x="212" y="1239"/>
                  </a:lnTo>
                  <a:lnTo>
                    <a:pt x="211" y="1240"/>
                  </a:lnTo>
                  <a:lnTo>
                    <a:pt x="210" y="1240"/>
                  </a:lnTo>
                  <a:lnTo>
                    <a:pt x="209" y="1239"/>
                  </a:lnTo>
                  <a:lnTo>
                    <a:pt x="209" y="1238"/>
                  </a:lnTo>
                  <a:lnTo>
                    <a:pt x="210" y="1237"/>
                  </a:lnTo>
                  <a:lnTo>
                    <a:pt x="209" y="1237"/>
                  </a:lnTo>
                  <a:lnTo>
                    <a:pt x="209" y="1236"/>
                  </a:lnTo>
                  <a:lnTo>
                    <a:pt x="211" y="1234"/>
                  </a:lnTo>
                  <a:lnTo>
                    <a:pt x="212" y="1234"/>
                  </a:lnTo>
                  <a:lnTo>
                    <a:pt x="212" y="1233"/>
                  </a:lnTo>
                  <a:lnTo>
                    <a:pt x="212" y="1232"/>
                  </a:lnTo>
                  <a:lnTo>
                    <a:pt x="211" y="1232"/>
                  </a:lnTo>
                  <a:lnTo>
                    <a:pt x="211" y="1229"/>
                  </a:lnTo>
                  <a:lnTo>
                    <a:pt x="212" y="1229"/>
                  </a:lnTo>
                  <a:lnTo>
                    <a:pt x="212" y="1228"/>
                  </a:lnTo>
                  <a:lnTo>
                    <a:pt x="211" y="1227"/>
                  </a:lnTo>
                  <a:lnTo>
                    <a:pt x="210" y="1226"/>
                  </a:lnTo>
                  <a:lnTo>
                    <a:pt x="211" y="1225"/>
                  </a:lnTo>
                  <a:lnTo>
                    <a:pt x="212" y="1225"/>
                  </a:lnTo>
                  <a:lnTo>
                    <a:pt x="212" y="1224"/>
                  </a:lnTo>
                  <a:lnTo>
                    <a:pt x="211" y="1224"/>
                  </a:lnTo>
                  <a:lnTo>
                    <a:pt x="211" y="1223"/>
                  </a:lnTo>
                  <a:lnTo>
                    <a:pt x="211" y="1222"/>
                  </a:lnTo>
                  <a:lnTo>
                    <a:pt x="213" y="1221"/>
                  </a:lnTo>
                  <a:lnTo>
                    <a:pt x="213" y="1222"/>
                  </a:lnTo>
                  <a:lnTo>
                    <a:pt x="214" y="1222"/>
                  </a:lnTo>
                  <a:lnTo>
                    <a:pt x="216" y="1221"/>
                  </a:lnTo>
                  <a:lnTo>
                    <a:pt x="216" y="1220"/>
                  </a:lnTo>
                  <a:lnTo>
                    <a:pt x="217" y="1220"/>
                  </a:lnTo>
                  <a:lnTo>
                    <a:pt x="217" y="1219"/>
                  </a:lnTo>
                  <a:lnTo>
                    <a:pt x="218" y="1219"/>
                  </a:lnTo>
                  <a:lnTo>
                    <a:pt x="219" y="1217"/>
                  </a:lnTo>
                  <a:lnTo>
                    <a:pt x="220" y="1217"/>
                  </a:lnTo>
                  <a:lnTo>
                    <a:pt x="220" y="1216"/>
                  </a:lnTo>
                  <a:lnTo>
                    <a:pt x="220" y="1215"/>
                  </a:lnTo>
                  <a:lnTo>
                    <a:pt x="220" y="1214"/>
                  </a:lnTo>
                  <a:lnTo>
                    <a:pt x="221" y="1214"/>
                  </a:lnTo>
                  <a:lnTo>
                    <a:pt x="221" y="1213"/>
                  </a:lnTo>
                  <a:lnTo>
                    <a:pt x="221" y="1212"/>
                  </a:lnTo>
                  <a:lnTo>
                    <a:pt x="222" y="1212"/>
                  </a:lnTo>
                  <a:lnTo>
                    <a:pt x="224" y="1210"/>
                  </a:lnTo>
                  <a:lnTo>
                    <a:pt x="224" y="1209"/>
                  </a:lnTo>
                  <a:lnTo>
                    <a:pt x="225" y="1208"/>
                  </a:lnTo>
                  <a:lnTo>
                    <a:pt x="225" y="1207"/>
                  </a:lnTo>
                  <a:lnTo>
                    <a:pt x="225" y="1206"/>
                  </a:lnTo>
                  <a:lnTo>
                    <a:pt x="225" y="1205"/>
                  </a:lnTo>
                  <a:lnTo>
                    <a:pt x="225" y="1204"/>
                  </a:lnTo>
                  <a:lnTo>
                    <a:pt x="226" y="1204"/>
                  </a:lnTo>
                  <a:lnTo>
                    <a:pt x="226" y="1203"/>
                  </a:lnTo>
                  <a:lnTo>
                    <a:pt x="227" y="1203"/>
                  </a:lnTo>
                  <a:lnTo>
                    <a:pt x="228" y="1203"/>
                  </a:lnTo>
                  <a:lnTo>
                    <a:pt x="228" y="1202"/>
                  </a:lnTo>
                  <a:lnTo>
                    <a:pt x="227" y="1201"/>
                  </a:lnTo>
                  <a:lnTo>
                    <a:pt x="225" y="1201"/>
                  </a:lnTo>
                  <a:lnTo>
                    <a:pt x="223" y="1201"/>
                  </a:lnTo>
                  <a:lnTo>
                    <a:pt x="222" y="1201"/>
                  </a:lnTo>
                  <a:lnTo>
                    <a:pt x="222" y="1200"/>
                  </a:lnTo>
                  <a:lnTo>
                    <a:pt x="221" y="1199"/>
                  </a:lnTo>
                  <a:lnTo>
                    <a:pt x="221" y="1198"/>
                  </a:lnTo>
                  <a:lnTo>
                    <a:pt x="220" y="1198"/>
                  </a:lnTo>
                  <a:lnTo>
                    <a:pt x="221" y="1197"/>
                  </a:lnTo>
                  <a:lnTo>
                    <a:pt x="221" y="1198"/>
                  </a:lnTo>
                  <a:lnTo>
                    <a:pt x="222" y="1197"/>
                  </a:lnTo>
                  <a:lnTo>
                    <a:pt x="222" y="1196"/>
                  </a:lnTo>
                  <a:lnTo>
                    <a:pt x="223" y="1196"/>
                  </a:lnTo>
                  <a:lnTo>
                    <a:pt x="223" y="1195"/>
                  </a:lnTo>
                  <a:lnTo>
                    <a:pt x="222" y="1195"/>
                  </a:lnTo>
                  <a:lnTo>
                    <a:pt x="222" y="1194"/>
                  </a:lnTo>
                  <a:lnTo>
                    <a:pt x="222" y="1193"/>
                  </a:lnTo>
                  <a:lnTo>
                    <a:pt x="221" y="1193"/>
                  </a:lnTo>
                  <a:lnTo>
                    <a:pt x="221" y="1194"/>
                  </a:lnTo>
                  <a:lnTo>
                    <a:pt x="220" y="1194"/>
                  </a:lnTo>
                  <a:lnTo>
                    <a:pt x="219" y="1193"/>
                  </a:lnTo>
                  <a:lnTo>
                    <a:pt x="217" y="1192"/>
                  </a:lnTo>
                  <a:lnTo>
                    <a:pt x="217" y="1194"/>
                  </a:lnTo>
                  <a:lnTo>
                    <a:pt x="216" y="1193"/>
                  </a:lnTo>
                  <a:lnTo>
                    <a:pt x="216" y="1192"/>
                  </a:lnTo>
                  <a:lnTo>
                    <a:pt x="216" y="1189"/>
                  </a:lnTo>
                  <a:lnTo>
                    <a:pt x="216" y="1187"/>
                  </a:lnTo>
                  <a:lnTo>
                    <a:pt x="215" y="1186"/>
                  </a:lnTo>
                  <a:lnTo>
                    <a:pt x="215" y="1185"/>
                  </a:lnTo>
                  <a:lnTo>
                    <a:pt x="216" y="1184"/>
                  </a:lnTo>
                  <a:lnTo>
                    <a:pt x="216" y="1183"/>
                  </a:lnTo>
                  <a:lnTo>
                    <a:pt x="215" y="1183"/>
                  </a:lnTo>
                  <a:lnTo>
                    <a:pt x="214" y="1183"/>
                  </a:lnTo>
                  <a:lnTo>
                    <a:pt x="213" y="1184"/>
                  </a:lnTo>
                  <a:lnTo>
                    <a:pt x="213" y="1185"/>
                  </a:lnTo>
                  <a:lnTo>
                    <a:pt x="212" y="1184"/>
                  </a:lnTo>
                  <a:lnTo>
                    <a:pt x="211" y="1184"/>
                  </a:lnTo>
                  <a:lnTo>
                    <a:pt x="212" y="1183"/>
                  </a:lnTo>
                  <a:lnTo>
                    <a:pt x="213" y="1182"/>
                  </a:lnTo>
                  <a:lnTo>
                    <a:pt x="214" y="1180"/>
                  </a:lnTo>
                  <a:lnTo>
                    <a:pt x="215" y="1179"/>
                  </a:lnTo>
                  <a:lnTo>
                    <a:pt x="215" y="1178"/>
                  </a:lnTo>
                  <a:lnTo>
                    <a:pt x="214" y="1178"/>
                  </a:lnTo>
                  <a:lnTo>
                    <a:pt x="213" y="1178"/>
                  </a:lnTo>
                  <a:lnTo>
                    <a:pt x="211" y="1178"/>
                  </a:lnTo>
                  <a:lnTo>
                    <a:pt x="210" y="1179"/>
                  </a:lnTo>
                  <a:lnTo>
                    <a:pt x="209" y="1179"/>
                  </a:lnTo>
                  <a:lnTo>
                    <a:pt x="208" y="1179"/>
                  </a:lnTo>
                  <a:lnTo>
                    <a:pt x="209" y="1178"/>
                  </a:lnTo>
                  <a:lnTo>
                    <a:pt x="210" y="1177"/>
                  </a:lnTo>
                  <a:lnTo>
                    <a:pt x="211" y="1176"/>
                  </a:lnTo>
                  <a:lnTo>
                    <a:pt x="211" y="1175"/>
                  </a:lnTo>
                  <a:lnTo>
                    <a:pt x="213" y="1174"/>
                  </a:lnTo>
                  <a:lnTo>
                    <a:pt x="212" y="1174"/>
                  </a:lnTo>
                  <a:lnTo>
                    <a:pt x="211" y="1174"/>
                  </a:lnTo>
                  <a:lnTo>
                    <a:pt x="210" y="1174"/>
                  </a:lnTo>
                  <a:lnTo>
                    <a:pt x="210" y="1173"/>
                  </a:lnTo>
                  <a:lnTo>
                    <a:pt x="209" y="1173"/>
                  </a:lnTo>
                  <a:lnTo>
                    <a:pt x="209" y="1172"/>
                  </a:lnTo>
                  <a:lnTo>
                    <a:pt x="210" y="1172"/>
                  </a:lnTo>
                  <a:lnTo>
                    <a:pt x="211" y="1173"/>
                  </a:lnTo>
                  <a:lnTo>
                    <a:pt x="212" y="1173"/>
                  </a:lnTo>
                  <a:lnTo>
                    <a:pt x="213" y="1172"/>
                  </a:lnTo>
                  <a:lnTo>
                    <a:pt x="213" y="1171"/>
                  </a:lnTo>
                  <a:lnTo>
                    <a:pt x="213" y="1170"/>
                  </a:lnTo>
                  <a:lnTo>
                    <a:pt x="211" y="1170"/>
                  </a:lnTo>
                  <a:lnTo>
                    <a:pt x="211" y="1169"/>
                  </a:lnTo>
                  <a:lnTo>
                    <a:pt x="212" y="1168"/>
                  </a:lnTo>
                  <a:lnTo>
                    <a:pt x="213" y="1169"/>
                  </a:lnTo>
                  <a:lnTo>
                    <a:pt x="213" y="1168"/>
                  </a:lnTo>
                  <a:lnTo>
                    <a:pt x="213" y="1167"/>
                  </a:lnTo>
                  <a:lnTo>
                    <a:pt x="212" y="1167"/>
                  </a:lnTo>
                  <a:lnTo>
                    <a:pt x="210" y="1167"/>
                  </a:lnTo>
                  <a:lnTo>
                    <a:pt x="209" y="1167"/>
                  </a:lnTo>
                  <a:lnTo>
                    <a:pt x="208" y="1167"/>
                  </a:lnTo>
                  <a:lnTo>
                    <a:pt x="207" y="1166"/>
                  </a:lnTo>
                  <a:lnTo>
                    <a:pt x="206" y="1167"/>
                  </a:lnTo>
                  <a:lnTo>
                    <a:pt x="205" y="1167"/>
                  </a:lnTo>
                  <a:lnTo>
                    <a:pt x="203" y="1167"/>
                  </a:lnTo>
                  <a:lnTo>
                    <a:pt x="202" y="1167"/>
                  </a:lnTo>
                  <a:lnTo>
                    <a:pt x="203" y="1165"/>
                  </a:lnTo>
                  <a:lnTo>
                    <a:pt x="204" y="1165"/>
                  </a:lnTo>
                  <a:lnTo>
                    <a:pt x="204" y="1164"/>
                  </a:lnTo>
                  <a:lnTo>
                    <a:pt x="204" y="1163"/>
                  </a:lnTo>
                  <a:lnTo>
                    <a:pt x="203" y="1163"/>
                  </a:lnTo>
                  <a:lnTo>
                    <a:pt x="202" y="1163"/>
                  </a:lnTo>
                  <a:lnTo>
                    <a:pt x="201" y="1163"/>
                  </a:lnTo>
                  <a:lnTo>
                    <a:pt x="200" y="1163"/>
                  </a:lnTo>
                  <a:lnTo>
                    <a:pt x="199" y="1163"/>
                  </a:lnTo>
                  <a:lnTo>
                    <a:pt x="199" y="1164"/>
                  </a:lnTo>
                  <a:lnTo>
                    <a:pt x="199" y="1165"/>
                  </a:lnTo>
                  <a:lnTo>
                    <a:pt x="198" y="1165"/>
                  </a:lnTo>
                  <a:lnTo>
                    <a:pt x="197" y="1163"/>
                  </a:lnTo>
                  <a:lnTo>
                    <a:pt x="196" y="1163"/>
                  </a:lnTo>
                  <a:lnTo>
                    <a:pt x="195" y="1163"/>
                  </a:lnTo>
                  <a:lnTo>
                    <a:pt x="195" y="1162"/>
                  </a:lnTo>
                  <a:lnTo>
                    <a:pt x="195" y="1161"/>
                  </a:lnTo>
                  <a:lnTo>
                    <a:pt x="193" y="1160"/>
                  </a:lnTo>
                  <a:lnTo>
                    <a:pt x="194" y="1159"/>
                  </a:lnTo>
                  <a:lnTo>
                    <a:pt x="193" y="1159"/>
                  </a:lnTo>
                  <a:lnTo>
                    <a:pt x="192" y="1159"/>
                  </a:lnTo>
                  <a:lnTo>
                    <a:pt x="191" y="1158"/>
                  </a:lnTo>
                  <a:lnTo>
                    <a:pt x="190" y="1158"/>
                  </a:lnTo>
                  <a:lnTo>
                    <a:pt x="189" y="1159"/>
                  </a:lnTo>
                  <a:lnTo>
                    <a:pt x="188" y="1159"/>
                  </a:lnTo>
                  <a:lnTo>
                    <a:pt x="188" y="1157"/>
                  </a:lnTo>
                  <a:lnTo>
                    <a:pt x="187" y="1157"/>
                  </a:lnTo>
                  <a:lnTo>
                    <a:pt x="188" y="1156"/>
                  </a:lnTo>
                  <a:lnTo>
                    <a:pt x="187" y="1155"/>
                  </a:lnTo>
                  <a:lnTo>
                    <a:pt x="186" y="1155"/>
                  </a:lnTo>
                  <a:lnTo>
                    <a:pt x="186" y="1154"/>
                  </a:lnTo>
                  <a:lnTo>
                    <a:pt x="185" y="1154"/>
                  </a:lnTo>
                  <a:lnTo>
                    <a:pt x="184" y="1155"/>
                  </a:lnTo>
                  <a:lnTo>
                    <a:pt x="183" y="1155"/>
                  </a:lnTo>
                  <a:lnTo>
                    <a:pt x="182" y="1156"/>
                  </a:lnTo>
                  <a:lnTo>
                    <a:pt x="182" y="1157"/>
                  </a:lnTo>
                  <a:lnTo>
                    <a:pt x="181" y="1157"/>
                  </a:lnTo>
                  <a:lnTo>
                    <a:pt x="180" y="1157"/>
                  </a:lnTo>
                  <a:lnTo>
                    <a:pt x="180" y="1156"/>
                  </a:lnTo>
                  <a:lnTo>
                    <a:pt x="179" y="1156"/>
                  </a:lnTo>
                  <a:lnTo>
                    <a:pt x="180" y="1157"/>
                  </a:lnTo>
                  <a:lnTo>
                    <a:pt x="179" y="1157"/>
                  </a:lnTo>
                  <a:lnTo>
                    <a:pt x="179" y="1156"/>
                  </a:lnTo>
                  <a:lnTo>
                    <a:pt x="178" y="1156"/>
                  </a:lnTo>
                  <a:lnTo>
                    <a:pt x="176" y="1155"/>
                  </a:lnTo>
                  <a:lnTo>
                    <a:pt x="176" y="1154"/>
                  </a:lnTo>
                  <a:lnTo>
                    <a:pt x="175" y="1154"/>
                  </a:lnTo>
                  <a:lnTo>
                    <a:pt x="174" y="1153"/>
                  </a:lnTo>
                  <a:lnTo>
                    <a:pt x="174" y="1152"/>
                  </a:lnTo>
                  <a:lnTo>
                    <a:pt x="174" y="1151"/>
                  </a:lnTo>
                  <a:lnTo>
                    <a:pt x="173" y="1150"/>
                  </a:lnTo>
                  <a:lnTo>
                    <a:pt x="172" y="1150"/>
                  </a:lnTo>
                  <a:lnTo>
                    <a:pt x="173" y="1153"/>
                  </a:lnTo>
                  <a:lnTo>
                    <a:pt x="172" y="1153"/>
                  </a:lnTo>
                  <a:lnTo>
                    <a:pt x="171" y="1151"/>
                  </a:lnTo>
                  <a:lnTo>
                    <a:pt x="171" y="1150"/>
                  </a:lnTo>
                  <a:lnTo>
                    <a:pt x="171" y="1149"/>
                  </a:lnTo>
                  <a:lnTo>
                    <a:pt x="170" y="1149"/>
                  </a:lnTo>
                  <a:lnTo>
                    <a:pt x="170" y="1148"/>
                  </a:lnTo>
                  <a:lnTo>
                    <a:pt x="169" y="1148"/>
                  </a:lnTo>
                  <a:lnTo>
                    <a:pt x="169" y="1147"/>
                  </a:lnTo>
                  <a:lnTo>
                    <a:pt x="169" y="1146"/>
                  </a:lnTo>
                  <a:lnTo>
                    <a:pt x="170" y="1146"/>
                  </a:lnTo>
                  <a:lnTo>
                    <a:pt x="170" y="1145"/>
                  </a:lnTo>
                  <a:lnTo>
                    <a:pt x="171" y="1145"/>
                  </a:lnTo>
                  <a:lnTo>
                    <a:pt x="172" y="1145"/>
                  </a:lnTo>
                  <a:lnTo>
                    <a:pt x="172" y="1144"/>
                  </a:lnTo>
                  <a:lnTo>
                    <a:pt x="172" y="1143"/>
                  </a:lnTo>
                  <a:lnTo>
                    <a:pt x="171" y="1143"/>
                  </a:lnTo>
                  <a:lnTo>
                    <a:pt x="171" y="1142"/>
                  </a:lnTo>
                  <a:lnTo>
                    <a:pt x="172" y="1142"/>
                  </a:lnTo>
                  <a:lnTo>
                    <a:pt x="173" y="1142"/>
                  </a:lnTo>
                  <a:lnTo>
                    <a:pt x="173" y="1141"/>
                  </a:lnTo>
                  <a:lnTo>
                    <a:pt x="173" y="1140"/>
                  </a:lnTo>
                  <a:lnTo>
                    <a:pt x="174" y="1139"/>
                  </a:lnTo>
                  <a:lnTo>
                    <a:pt x="174" y="1138"/>
                  </a:lnTo>
                  <a:lnTo>
                    <a:pt x="174" y="1137"/>
                  </a:lnTo>
                  <a:lnTo>
                    <a:pt x="175" y="1136"/>
                  </a:lnTo>
                  <a:lnTo>
                    <a:pt x="175" y="1135"/>
                  </a:lnTo>
                  <a:lnTo>
                    <a:pt x="176" y="1135"/>
                  </a:lnTo>
                  <a:lnTo>
                    <a:pt x="176" y="1134"/>
                  </a:lnTo>
                  <a:lnTo>
                    <a:pt x="177" y="1135"/>
                  </a:lnTo>
                  <a:lnTo>
                    <a:pt x="177" y="1134"/>
                  </a:lnTo>
                  <a:lnTo>
                    <a:pt x="178" y="1134"/>
                  </a:lnTo>
                  <a:lnTo>
                    <a:pt x="178" y="1133"/>
                  </a:lnTo>
                  <a:lnTo>
                    <a:pt x="179" y="1133"/>
                  </a:lnTo>
                  <a:lnTo>
                    <a:pt x="179" y="1132"/>
                  </a:lnTo>
                  <a:lnTo>
                    <a:pt x="181" y="1131"/>
                  </a:lnTo>
                  <a:lnTo>
                    <a:pt x="182" y="1131"/>
                  </a:lnTo>
                  <a:lnTo>
                    <a:pt x="183" y="1131"/>
                  </a:lnTo>
                  <a:lnTo>
                    <a:pt x="182" y="1130"/>
                  </a:lnTo>
                  <a:lnTo>
                    <a:pt x="182" y="1129"/>
                  </a:lnTo>
                  <a:lnTo>
                    <a:pt x="183" y="1129"/>
                  </a:lnTo>
                  <a:lnTo>
                    <a:pt x="183" y="1128"/>
                  </a:lnTo>
                  <a:lnTo>
                    <a:pt x="183" y="1127"/>
                  </a:lnTo>
                  <a:lnTo>
                    <a:pt x="184" y="1127"/>
                  </a:lnTo>
                  <a:lnTo>
                    <a:pt x="185" y="1126"/>
                  </a:lnTo>
                  <a:lnTo>
                    <a:pt x="187" y="1126"/>
                  </a:lnTo>
                  <a:lnTo>
                    <a:pt x="188" y="1126"/>
                  </a:lnTo>
                  <a:lnTo>
                    <a:pt x="189" y="1126"/>
                  </a:lnTo>
                  <a:lnTo>
                    <a:pt x="189" y="1127"/>
                  </a:lnTo>
                  <a:lnTo>
                    <a:pt x="190" y="1127"/>
                  </a:lnTo>
                  <a:lnTo>
                    <a:pt x="191" y="1127"/>
                  </a:lnTo>
                  <a:lnTo>
                    <a:pt x="191" y="1126"/>
                  </a:lnTo>
                  <a:lnTo>
                    <a:pt x="192" y="1125"/>
                  </a:lnTo>
                  <a:lnTo>
                    <a:pt x="193" y="1126"/>
                  </a:lnTo>
                  <a:lnTo>
                    <a:pt x="194" y="1125"/>
                  </a:lnTo>
                  <a:lnTo>
                    <a:pt x="195" y="1125"/>
                  </a:lnTo>
                  <a:lnTo>
                    <a:pt x="195" y="1124"/>
                  </a:lnTo>
                  <a:lnTo>
                    <a:pt x="196" y="1125"/>
                  </a:lnTo>
                  <a:lnTo>
                    <a:pt x="196" y="1124"/>
                  </a:lnTo>
                  <a:lnTo>
                    <a:pt x="197" y="1123"/>
                  </a:lnTo>
                  <a:lnTo>
                    <a:pt x="197" y="1122"/>
                  </a:lnTo>
                  <a:lnTo>
                    <a:pt x="199" y="1122"/>
                  </a:lnTo>
                  <a:lnTo>
                    <a:pt x="199" y="1121"/>
                  </a:lnTo>
                  <a:lnTo>
                    <a:pt x="199" y="1120"/>
                  </a:lnTo>
                  <a:lnTo>
                    <a:pt x="201" y="1121"/>
                  </a:lnTo>
                  <a:lnTo>
                    <a:pt x="201" y="1120"/>
                  </a:lnTo>
                  <a:lnTo>
                    <a:pt x="202" y="1119"/>
                  </a:lnTo>
                  <a:lnTo>
                    <a:pt x="201" y="1118"/>
                  </a:lnTo>
                  <a:lnTo>
                    <a:pt x="201" y="1117"/>
                  </a:lnTo>
                  <a:lnTo>
                    <a:pt x="203" y="1116"/>
                  </a:lnTo>
                  <a:lnTo>
                    <a:pt x="205" y="1115"/>
                  </a:lnTo>
                  <a:lnTo>
                    <a:pt x="206" y="1114"/>
                  </a:lnTo>
                  <a:lnTo>
                    <a:pt x="207" y="1113"/>
                  </a:lnTo>
                  <a:lnTo>
                    <a:pt x="208" y="1114"/>
                  </a:lnTo>
                  <a:lnTo>
                    <a:pt x="208" y="1113"/>
                  </a:lnTo>
                  <a:lnTo>
                    <a:pt x="209" y="1113"/>
                  </a:lnTo>
                  <a:lnTo>
                    <a:pt x="210" y="1113"/>
                  </a:lnTo>
                  <a:lnTo>
                    <a:pt x="211" y="1112"/>
                  </a:lnTo>
                  <a:lnTo>
                    <a:pt x="213" y="1112"/>
                  </a:lnTo>
                  <a:lnTo>
                    <a:pt x="215" y="1112"/>
                  </a:lnTo>
                  <a:lnTo>
                    <a:pt x="218" y="1112"/>
                  </a:lnTo>
                  <a:lnTo>
                    <a:pt x="219" y="1112"/>
                  </a:lnTo>
                  <a:lnTo>
                    <a:pt x="220" y="1110"/>
                  </a:lnTo>
                  <a:lnTo>
                    <a:pt x="221" y="1109"/>
                  </a:lnTo>
                  <a:lnTo>
                    <a:pt x="222" y="1108"/>
                  </a:lnTo>
                  <a:lnTo>
                    <a:pt x="223" y="1107"/>
                  </a:lnTo>
                  <a:lnTo>
                    <a:pt x="224" y="1107"/>
                  </a:lnTo>
                  <a:lnTo>
                    <a:pt x="225" y="1107"/>
                  </a:lnTo>
                  <a:lnTo>
                    <a:pt x="225" y="1106"/>
                  </a:lnTo>
                  <a:lnTo>
                    <a:pt x="226" y="1105"/>
                  </a:lnTo>
                  <a:lnTo>
                    <a:pt x="227" y="1106"/>
                  </a:lnTo>
                  <a:lnTo>
                    <a:pt x="227" y="1105"/>
                  </a:lnTo>
                  <a:lnTo>
                    <a:pt x="228" y="1105"/>
                  </a:lnTo>
                  <a:lnTo>
                    <a:pt x="228" y="1104"/>
                  </a:lnTo>
                  <a:lnTo>
                    <a:pt x="228" y="1103"/>
                  </a:lnTo>
                  <a:lnTo>
                    <a:pt x="228" y="1102"/>
                  </a:lnTo>
                  <a:lnTo>
                    <a:pt x="228" y="1101"/>
                  </a:lnTo>
                  <a:lnTo>
                    <a:pt x="229" y="1100"/>
                  </a:lnTo>
                  <a:lnTo>
                    <a:pt x="229" y="1099"/>
                  </a:lnTo>
                  <a:lnTo>
                    <a:pt x="228" y="1099"/>
                  </a:lnTo>
                  <a:lnTo>
                    <a:pt x="229" y="1098"/>
                  </a:lnTo>
                  <a:lnTo>
                    <a:pt x="230" y="1098"/>
                  </a:lnTo>
                  <a:lnTo>
                    <a:pt x="229" y="1097"/>
                  </a:lnTo>
                  <a:lnTo>
                    <a:pt x="230" y="1097"/>
                  </a:lnTo>
                  <a:lnTo>
                    <a:pt x="230" y="1096"/>
                  </a:lnTo>
                  <a:lnTo>
                    <a:pt x="229" y="1096"/>
                  </a:lnTo>
                  <a:lnTo>
                    <a:pt x="229" y="1095"/>
                  </a:lnTo>
                  <a:lnTo>
                    <a:pt x="229" y="1094"/>
                  </a:lnTo>
                  <a:lnTo>
                    <a:pt x="228" y="1094"/>
                  </a:lnTo>
                  <a:lnTo>
                    <a:pt x="228" y="1093"/>
                  </a:lnTo>
                  <a:lnTo>
                    <a:pt x="229" y="1092"/>
                  </a:lnTo>
                  <a:lnTo>
                    <a:pt x="228" y="1092"/>
                  </a:lnTo>
                  <a:lnTo>
                    <a:pt x="228" y="1091"/>
                  </a:lnTo>
                  <a:lnTo>
                    <a:pt x="229" y="1091"/>
                  </a:lnTo>
                  <a:lnTo>
                    <a:pt x="229" y="1090"/>
                  </a:lnTo>
                  <a:lnTo>
                    <a:pt x="230" y="1090"/>
                  </a:lnTo>
                  <a:lnTo>
                    <a:pt x="230" y="1089"/>
                  </a:lnTo>
                  <a:lnTo>
                    <a:pt x="231" y="1088"/>
                  </a:lnTo>
                  <a:lnTo>
                    <a:pt x="230" y="1088"/>
                  </a:lnTo>
                  <a:lnTo>
                    <a:pt x="230" y="1087"/>
                  </a:lnTo>
                  <a:lnTo>
                    <a:pt x="230" y="1086"/>
                  </a:lnTo>
                  <a:lnTo>
                    <a:pt x="231" y="1085"/>
                  </a:lnTo>
                  <a:lnTo>
                    <a:pt x="231" y="1084"/>
                  </a:lnTo>
                  <a:lnTo>
                    <a:pt x="231" y="1083"/>
                  </a:lnTo>
                  <a:lnTo>
                    <a:pt x="230" y="1082"/>
                  </a:lnTo>
                  <a:lnTo>
                    <a:pt x="230" y="1080"/>
                  </a:lnTo>
                  <a:lnTo>
                    <a:pt x="231" y="1080"/>
                  </a:lnTo>
                  <a:lnTo>
                    <a:pt x="231" y="1079"/>
                  </a:lnTo>
                  <a:lnTo>
                    <a:pt x="232" y="1079"/>
                  </a:lnTo>
                  <a:lnTo>
                    <a:pt x="231" y="1078"/>
                  </a:lnTo>
                  <a:lnTo>
                    <a:pt x="232" y="1078"/>
                  </a:lnTo>
                  <a:lnTo>
                    <a:pt x="231" y="1077"/>
                  </a:lnTo>
                  <a:lnTo>
                    <a:pt x="232" y="1077"/>
                  </a:lnTo>
                  <a:lnTo>
                    <a:pt x="233" y="1076"/>
                  </a:lnTo>
                  <a:lnTo>
                    <a:pt x="233" y="1073"/>
                  </a:lnTo>
                  <a:lnTo>
                    <a:pt x="235" y="1072"/>
                  </a:lnTo>
                  <a:lnTo>
                    <a:pt x="236" y="1072"/>
                  </a:lnTo>
                  <a:lnTo>
                    <a:pt x="236" y="1071"/>
                  </a:lnTo>
                  <a:lnTo>
                    <a:pt x="236" y="1070"/>
                  </a:lnTo>
                  <a:lnTo>
                    <a:pt x="237" y="1070"/>
                  </a:lnTo>
                  <a:lnTo>
                    <a:pt x="238" y="1069"/>
                  </a:lnTo>
                  <a:lnTo>
                    <a:pt x="238" y="1068"/>
                  </a:lnTo>
                  <a:lnTo>
                    <a:pt x="238" y="1067"/>
                  </a:lnTo>
                  <a:lnTo>
                    <a:pt x="237" y="1066"/>
                  </a:lnTo>
                  <a:lnTo>
                    <a:pt x="238" y="1065"/>
                  </a:lnTo>
                  <a:lnTo>
                    <a:pt x="238" y="1064"/>
                  </a:lnTo>
                  <a:lnTo>
                    <a:pt x="238" y="1063"/>
                  </a:lnTo>
                  <a:lnTo>
                    <a:pt x="239" y="1063"/>
                  </a:lnTo>
                  <a:lnTo>
                    <a:pt x="239" y="1062"/>
                  </a:lnTo>
                  <a:lnTo>
                    <a:pt x="240" y="1061"/>
                  </a:lnTo>
                  <a:lnTo>
                    <a:pt x="241" y="1060"/>
                  </a:lnTo>
                  <a:lnTo>
                    <a:pt x="240" y="1060"/>
                  </a:lnTo>
                  <a:lnTo>
                    <a:pt x="241" y="1059"/>
                  </a:lnTo>
                  <a:lnTo>
                    <a:pt x="241" y="1058"/>
                  </a:lnTo>
                  <a:lnTo>
                    <a:pt x="241" y="1057"/>
                  </a:lnTo>
                  <a:lnTo>
                    <a:pt x="242" y="1056"/>
                  </a:lnTo>
                  <a:lnTo>
                    <a:pt x="241" y="1056"/>
                  </a:lnTo>
                  <a:lnTo>
                    <a:pt x="242" y="1055"/>
                  </a:lnTo>
                  <a:lnTo>
                    <a:pt x="243" y="1055"/>
                  </a:lnTo>
                  <a:lnTo>
                    <a:pt x="244" y="1055"/>
                  </a:lnTo>
                  <a:lnTo>
                    <a:pt x="244" y="1054"/>
                  </a:lnTo>
                  <a:lnTo>
                    <a:pt x="245" y="1054"/>
                  </a:lnTo>
                  <a:lnTo>
                    <a:pt x="245" y="1053"/>
                  </a:lnTo>
                  <a:lnTo>
                    <a:pt x="246" y="1053"/>
                  </a:lnTo>
                  <a:lnTo>
                    <a:pt x="245" y="1053"/>
                  </a:lnTo>
                  <a:lnTo>
                    <a:pt x="246" y="1052"/>
                  </a:lnTo>
                  <a:lnTo>
                    <a:pt x="247" y="1050"/>
                  </a:lnTo>
                  <a:lnTo>
                    <a:pt x="248" y="1050"/>
                  </a:lnTo>
                  <a:lnTo>
                    <a:pt x="248" y="1049"/>
                  </a:lnTo>
                  <a:lnTo>
                    <a:pt x="248" y="1048"/>
                  </a:lnTo>
                  <a:lnTo>
                    <a:pt x="246" y="1048"/>
                  </a:lnTo>
                  <a:lnTo>
                    <a:pt x="246" y="1047"/>
                  </a:lnTo>
                  <a:lnTo>
                    <a:pt x="247" y="1047"/>
                  </a:lnTo>
                  <a:lnTo>
                    <a:pt x="247" y="1046"/>
                  </a:lnTo>
                  <a:lnTo>
                    <a:pt x="246" y="1046"/>
                  </a:lnTo>
                  <a:lnTo>
                    <a:pt x="246" y="1045"/>
                  </a:lnTo>
                  <a:lnTo>
                    <a:pt x="246" y="1044"/>
                  </a:lnTo>
                  <a:lnTo>
                    <a:pt x="247" y="1043"/>
                  </a:lnTo>
                  <a:lnTo>
                    <a:pt x="246" y="1043"/>
                  </a:lnTo>
                  <a:lnTo>
                    <a:pt x="246" y="1042"/>
                  </a:lnTo>
                  <a:lnTo>
                    <a:pt x="246" y="1041"/>
                  </a:lnTo>
                  <a:lnTo>
                    <a:pt x="245" y="1041"/>
                  </a:lnTo>
                  <a:lnTo>
                    <a:pt x="246" y="1040"/>
                  </a:lnTo>
                  <a:lnTo>
                    <a:pt x="245" y="1040"/>
                  </a:lnTo>
                  <a:lnTo>
                    <a:pt x="246" y="1039"/>
                  </a:lnTo>
                  <a:lnTo>
                    <a:pt x="245" y="1039"/>
                  </a:lnTo>
                  <a:lnTo>
                    <a:pt x="246" y="1039"/>
                  </a:lnTo>
                  <a:lnTo>
                    <a:pt x="245" y="1038"/>
                  </a:lnTo>
                  <a:lnTo>
                    <a:pt x="246" y="1038"/>
                  </a:lnTo>
                  <a:lnTo>
                    <a:pt x="246" y="1037"/>
                  </a:lnTo>
                  <a:lnTo>
                    <a:pt x="247" y="1037"/>
                  </a:lnTo>
                  <a:lnTo>
                    <a:pt x="248" y="1037"/>
                  </a:lnTo>
                  <a:lnTo>
                    <a:pt x="249" y="1036"/>
                  </a:lnTo>
                  <a:lnTo>
                    <a:pt x="249" y="1035"/>
                  </a:lnTo>
                  <a:lnTo>
                    <a:pt x="250" y="1034"/>
                  </a:lnTo>
                  <a:lnTo>
                    <a:pt x="250" y="1033"/>
                  </a:lnTo>
                  <a:lnTo>
                    <a:pt x="251" y="1033"/>
                  </a:lnTo>
                  <a:lnTo>
                    <a:pt x="252" y="1033"/>
                  </a:lnTo>
                  <a:lnTo>
                    <a:pt x="252" y="1032"/>
                  </a:lnTo>
                  <a:lnTo>
                    <a:pt x="252" y="1031"/>
                  </a:lnTo>
                  <a:lnTo>
                    <a:pt x="253" y="1031"/>
                  </a:lnTo>
                  <a:lnTo>
                    <a:pt x="253" y="1030"/>
                  </a:lnTo>
                  <a:lnTo>
                    <a:pt x="254" y="1029"/>
                  </a:lnTo>
                  <a:lnTo>
                    <a:pt x="254" y="1030"/>
                  </a:lnTo>
                  <a:lnTo>
                    <a:pt x="254" y="1029"/>
                  </a:lnTo>
                  <a:lnTo>
                    <a:pt x="256" y="1029"/>
                  </a:lnTo>
                  <a:lnTo>
                    <a:pt x="257" y="1028"/>
                  </a:lnTo>
                  <a:lnTo>
                    <a:pt x="258" y="1028"/>
                  </a:lnTo>
                  <a:lnTo>
                    <a:pt x="258" y="1027"/>
                  </a:lnTo>
                  <a:lnTo>
                    <a:pt x="258" y="1026"/>
                  </a:lnTo>
                  <a:lnTo>
                    <a:pt x="258" y="1025"/>
                  </a:lnTo>
                  <a:lnTo>
                    <a:pt x="258" y="1024"/>
                  </a:lnTo>
                  <a:lnTo>
                    <a:pt x="259" y="1023"/>
                  </a:lnTo>
                  <a:lnTo>
                    <a:pt x="260" y="1021"/>
                  </a:lnTo>
                  <a:lnTo>
                    <a:pt x="261" y="1020"/>
                  </a:lnTo>
                  <a:lnTo>
                    <a:pt x="262" y="1020"/>
                  </a:lnTo>
                  <a:lnTo>
                    <a:pt x="262" y="1018"/>
                  </a:lnTo>
                  <a:lnTo>
                    <a:pt x="263" y="1017"/>
                  </a:lnTo>
                  <a:lnTo>
                    <a:pt x="265" y="1017"/>
                  </a:lnTo>
                  <a:lnTo>
                    <a:pt x="266" y="1018"/>
                  </a:lnTo>
                  <a:lnTo>
                    <a:pt x="268" y="1017"/>
                  </a:lnTo>
                  <a:lnTo>
                    <a:pt x="269" y="1016"/>
                  </a:lnTo>
                  <a:lnTo>
                    <a:pt x="271" y="1018"/>
                  </a:lnTo>
                  <a:lnTo>
                    <a:pt x="271" y="1017"/>
                  </a:lnTo>
                  <a:lnTo>
                    <a:pt x="272" y="1016"/>
                  </a:lnTo>
                  <a:lnTo>
                    <a:pt x="273" y="1016"/>
                  </a:lnTo>
                  <a:lnTo>
                    <a:pt x="274" y="1015"/>
                  </a:lnTo>
                  <a:lnTo>
                    <a:pt x="275" y="1015"/>
                  </a:lnTo>
                  <a:lnTo>
                    <a:pt x="275" y="1013"/>
                  </a:lnTo>
                  <a:lnTo>
                    <a:pt x="277" y="1010"/>
                  </a:lnTo>
                  <a:lnTo>
                    <a:pt x="277" y="1009"/>
                  </a:lnTo>
                  <a:lnTo>
                    <a:pt x="278" y="1008"/>
                  </a:lnTo>
                  <a:lnTo>
                    <a:pt x="278" y="1007"/>
                  </a:lnTo>
                  <a:lnTo>
                    <a:pt x="280" y="1005"/>
                  </a:lnTo>
                  <a:lnTo>
                    <a:pt x="281" y="1004"/>
                  </a:lnTo>
                  <a:lnTo>
                    <a:pt x="282" y="1003"/>
                  </a:lnTo>
                  <a:lnTo>
                    <a:pt x="282" y="1001"/>
                  </a:lnTo>
                  <a:lnTo>
                    <a:pt x="282" y="1000"/>
                  </a:lnTo>
                  <a:lnTo>
                    <a:pt x="281" y="993"/>
                  </a:lnTo>
                  <a:lnTo>
                    <a:pt x="281" y="991"/>
                  </a:lnTo>
                  <a:lnTo>
                    <a:pt x="282" y="989"/>
                  </a:lnTo>
                  <a:lnTo>
                    <a:pt x="283" y="986"/>
                  </a:lnTo>
                  <a:lnTo>
                    <a:pt x="283" y="983"/>
                  </a:lnTo>
                  <a:lnTo>
                    <a:pt x="283" y="982"/>
                  </a:lnTo>
                  <a:lnTo>
                    <a:pt x="282" y="980"/>
                  </a:lnTo>
                  <a:lnTo>
                    <a:pt x="280" y="976"/>
                  </a:lnTo>
                  <a:lnTo>
                    <a:pt x="280" y="975"/>
                  </a:lnTo>
                  <a:lnTo>
                    <a:pt x="280" y="973"/>
                  </a:lnTo>
                  <a:lnTo>
                    <a:pt x="281" y="971"/>
                  </a:lnTo>
                  <a:lnTo>
                    <a:pt x="282" y="969"/>
                  </a:lnTo>
                  <a:lnTo>
                    <a:pt x="282" y="968"/>
                  </a:lnTo>
                  <a:lnTo>
                    <a:pt x="283" y="966"/>
                  </a:lnTo>
                  <a:lnTo>
                    <a:pt x="282" y="963"/>
                  </a:lnTo>
                  <a:lnTo>
                    <a:pt x="282" y="962"/>
                  </a:lnTo>
                  <a:lnTo>
                    <a:pt x="283" y="961"/>
                  </a:lnTo>
                  <a:lnTo>
                    <a:pt x="284" y="959"/>
                  </a:lnTo>
                  <a:lnTo>
                    <a:pt x="285" y="958"/>
                  </a:lnTo>
                  <a:lnTo>
                    <a:pt x="285" y="957"/>
                  </a:lnTo>
                  <a:lnTo>
                    <a:pt x="285" y="956"/>
                  </a:lnTo>
                  <a:lnTo>
                    <a:pt x="284" y="954"/>
                  </a:lnTo>
                  <a:lnTo>
                    <a:pt x="284" y="953"/>
                  </a:lnTo>
                  <a:lnTo>
                    <a:pt x="285" y="952"/>
                  </a:lnTo>
                  <a:lnTo>
                    <a:pt x="286" y="951"/>
                  </a:lnTo>
                  <a:lnTo>
                    <a:pt x="288" y="950"/>
                  </a:lnTo>
                  <a:lnTo>
                    <a:pt x="289" y="950"/>
                  </a:lnTo>
                  <a:lnTo>
                    <a:pt x="290" y="949"/>
                  </a:lnTo>
                  <a:lnTo>
                    <a:pt x="290" y="948"/>
                  </a:lnTo>
                  <a:lnTo>
                    <a:pt x="291" y="946"/>
                  </a:lnTo>
                  <a:lnTo>
                    <a:pt x="291" y="945"/>
                  </a:lnTo>
                  <a:lnTo>
                    <a:pt x="291" y="943"/>
                  </a:lnTo>
                  <a:lnTo>
                    <a:pt x="292" y="942"/>
                  </a:lnTo>
                  <a:lnTo>
                    <a:pt x="294" y="941"/>
                  </a:lnTo>
                  <a:lnTo>
                    <a:pt x="295" y="940"/>
                  </a:lnTo>
                  <a:lnTo>
                    <a:pt x="296" y="939"/>
                  </a:lnTo>
                  <a:lnTo>
                    <a:pt x="297" y="938"/>
                  </a:lnTo>
                  <a:lnTo>
                    <a:pt x="298" y="938"/>
                  </a:lnTo>
                  <a:lnTo>
                    <a:pt x="300" y="938"/>
                  </a:lnTo>
                  <a:lnTo>
                    <a:pt x="301" y="938"/>
                  </a:lnTo>
                  <a:lnTo>
                    <a:pt x="302" y="936"/>
                  </a:lnTo>
                  <a:lnTo>
                    <a:pt x="303" y="935"/>
                  </a:lnTo>
                  <a:lnTo>
                    <a:pt x="303" y="934"/>
                  </a:lnTo>
                  <a:lnTo>
                    <a:pt x="304" y="932"/>
                  </a:lnTo>
                  <a:lnTo>
                    <a:pt x="305" y="932"/>
                  </a:lnTo>
                  <a:lnTo>
                    <a:pt x="308" y="931"/>
                  </a:lnTo>
                  <a:lnTo>
                    <a:pt x="308" y="930"/>
                  </a:lnTo>
                  <a:lnTo>
                    <a:pt x="309" y="930"/>
                  </a:lnTo>
                  <a:lnTo>
                    <a:pt x="310" y="929"/>
                  </a:lnTo>
                  <a:lnTo>
                    <a:pt x="310" y="928"/>
                  </a:lnTo>
                  <a:lnTo>
                    <a:pt x="311" y="928"/>
                  </a:lnTo>
                  <a:lnTo>
                    <a:pt x="312" y="928"/>
                  </a:lnTo>
                  <a:lnTo>
                    <a:pt x="313" y="928"/>
                  </a:lnTo>
                  <a:lnTo>
                    <a:pt x="314" y="927"/>
                  </a:lnTo>
                  <a:lnTo>
                    <a:pt x="315" y="927"/>
                  </a:lnTo>
                  <a:lnTo>
                    <a:pt x="315" y="928"/>
                  </a:lnTo>
                  <a:lnTo>
                    <a:pt x="316" y="928"/>
                  </a:lnTo>
                  <a:lnTo>
                    <a:pt x="318" y="928"/>
                  </a:lnTo>
                  <a:lnTo>
                    <a:pt x="320" y="929"/>
                  </a:lnTo>
                  <a:lnTo>
                    <a:pt x="321" y="928"/>
                  </a:lnTo>
                  <a:lnTo>
                    <a:pt x="322" y="928"/>
                  </a:lnTo>
                  <a:lnTo>
                    <a:pt x="323" y="927"/>
                  </a:lnTo>
                  <a:lnTo>
                    <a:pt x="324" y="926"/>
                  </a:lnTo>
                  <a:lnTo>
                    <a:pt x="325" y="925"/>
                  </a:lnTo>
                  <a:lnTo>
                    <a:pt x="324" y="922"/>
                  </a:lnTo>
                  <a:lnTo>
                    <a:pt x="325" y="921"/>
                  </a:lnTo>
                  <a:lnTo>
                    <a:pt x="324" y="921"/>
                  </a:lnTo>
                  <a:lnTo>
                    <a:pt x="324" y="920"/>
                  </a:lnTo>
                  <a:lnTo>
                    <a:pt x="325" y="918"/>
                  </a:lnTo>
                  <a:lnTo>
                    <a:pt x="326" y="916"/>
                  </a:lnTo>
                  <a:lnTo>
                    <a:pt x="326" y="915"/>
                  </a:lnTo>
                  <a:lnTo>
                    <a:pt x="326" y="914"/>
                  </a:lnTo>
                  <a:lnTo>
                    <a:pt x="327" y="913"/>
                  </a:lnTo>
                  <a:lnTo>
                    <a:pt x="328" y="912"/>
                  </a:lnTo>
                  <a:lnTo>
                    <a:pt x="329" y="912"/>
                  </a:lnTo>
                  <a:lnTo>
                    <a:pt x="329" y="911"/>
                  </a:lnTo>
                  <a:lnTo>
                    <a:pt x="328" y="911"/>
                  </a:lnTo>
                  <a:lnTo>
                    <a:pt x="329" y="910"/>
                  </a:lnTo>
                  <a:lnTo>
                    <a:pt x="330" y="910"/>
                  </a:lnTo>
                  <a:lnTo>
                    <a:pt x="330" y="909"/>
                  </a:lnTo>
                  <a:lnTo>
                    <a:pt x="331" y="908"/>
                  </a:lnTo>
                  <a:lnTo>
                    <a:pt x="331" y="907"/>
                  </a:lnTo>
                  <a:lnTo>
                    <a:pt x="332" y="906"/>
                  </a:lnTo>
                  <a:lnTo>
                    <a:pt x="333" y="905"/>
                  </a:lnTo>
                  <a:lnTo>
                    <a:pt x="333" y="904"/>
                  </a:lnTo>
                  <a:lnTo>
                    <a:pt x="336" y="903"/>
                  </a:lnTo>
                  <a:lnTo>
                    <a:pt x="337" y="903"/>
                  </a:lnTo>
                  <a:lnTo>
                    <a:pt x="317" y="886"/>
                  </a:lnTo>
                  <a:lnTo>
                    <a:pt x="315" y="886"/>
                  </a:lnTo>
                  <a:lnTo>
                    <a:pt x="315" y="884"/>
                  </a:lnTo>
                  <a:lnTo>
                    <a:pt x="315" y="883"/>
                  </a:lnTo>
                  <a:lnTo>
                    <a:pt x="314" y="882"/>
                  </a:lnTo>
                  <a:lnTo>
                    <a:pt x="314" y="881"/>
                  </a:lnTo>
                  <a:lnTo>
                    <a:pt x="314" y="880"/>
                  </a:lnTo>
                  <a:lnTo>
                    <a:pt x="313" y="879"/>
                  </a:lnTo>
                  <a:lnTo>
                    <a:pt x="312" y="875"/>
                  </a:lnTo>
                  <a:lnTo>
                    <a:pt x="312" y="874"/>
                  </a:lnTo>
                  <a:lnTo>
                    <a:pt x="314" y="873"/>
                  </a:lnTo>
                  <a:lnTo>
                    <a:pt x="314" y="872"/>
                  </a:lnTo>
                  <a:lnTo>
                    <a:pt x="314" y="871"/>
                  </a:lnTo>
                  <a:lnTo>
                    <a:pt x="314" y="870"/>
                  </a:lnTo>
                  <a:lnTo>
                    <a:pt x="314" y="868"/>
                  </a:lnTo>
                  <a:lnTo>
                    <a:pt x="314" y="864"/>
                  </a:lnTo>
                  <a:lnTo>
                    <a:pt x="314" y="863"/>
                  </a:lnTo>
                  <a:lnTo>
                    <a:pt x="314" y="862"/>
                  </a:lnTo>
                  <a:lnTo>
                    <a:pt x="312" y="859"/>
                  </a:lnTo>
                  <a:lnTo>
                    <a:pt x="310" y="858"/>
                  </a:lnTo>
                  <a:lnTo>
                    <a:pt x="309" y="857"/>
                  </a:lnTo>
                  <a:lnTo>
                    <a:pt x="309" y="856"/>
                  </a:lnTo>
                  <a:lnTo>
                    <a:pt x="307" y="855"/>
                  </a:lnTo>
                  <a:lnTo>
                    <a:pt x="306" y="854"/>
                  </a:lnTo>
                  <a:lnTo>
                    <a:pt x="306" y="853"/>
                  </a:lnTo>
                  <a:lnTo>
                    <a:pt x="305" y="853"/>
                  </a:lnTo>
                  <a:lnTo>
                    <a:pt x="305" y="852"/>
                  </a:lnTo>
                  <a:lnTo>
                    <a:pt x="304" y="851"/>
                  </a:lnTo>
                  <a:lnTo>
                    <a:pt x="303" y="851"/>
                  </a:lnTo>
                  <a:lnTo>
                    <a:pt x="303" y="850"/>
                  </a:lnTo>
                  <a:lnTo>
                    <a:pt x="302" y="850"/>
                  </a:lnTo>
                  <a:lnTo>
                    <a:pt x="302" y="848"/>
                  </a:lnTo>
                  <a:lnTo>
                    <a:pt x="302" y="847"/>
                  </a:lnTo>
                  <a:lnTo>
                    <a:pt x="300" y="847"/>
                  </a:lnTo>
                  <a:lnTo>
                    <a:pt x="300" y="846"/>
                  </a:lnTo>
                  <a:lnTo>
                    <a:pt x="301" y="844"/>
                  </a:lnTo>
                  <a:lnTo>
                    <a:pt x="302" y="844"/>
                  </a:lnTo>
                  <a:lnTo>
                    <a:pt x="302" y="843"/>
                  </a:lnTo>
                  <a:lnTo>
                    <a:pt x="302" y="842"/>
                  </a:lnTo>
                  <a:lnTo>
                    <a:pt x="302" y="841"/>
                  </a:lnTo>
                  <a:lnTo>
                    <a:pt x="301" y="841"/>
                  </a:lnTo>
                  <a:lnTo>
                    <a:pt x="301" y="840"/>
                  </a:lnTo>
                  <a:lnTo>
                    <a:pt x="301" y="841"/>
                  </a:lnTo>
                  <a:lnTo>
                    <a:pt x="300" y="841"/>
                  </a:lnTo>
                  <a:lnTo>
                    <a:pt x="300" y="840"/>
                  </a:lnTo>
                  <a:lnTo>
                    <a:pt x="301" y="839"/>
                  </a:lnTo>
                  <a:lnTo>
                    <a:pt x="302" y="839"/>
                  </a:lnTo>
                  <a:lnTo>
                    <a:pt x="302" y="838"/>
                  </a:lnTo>
                  <a:lnTo>
                    <a:pt x="301" y="837"/>
                  </a:lnTo>
                  <a:lnTo>
                    <a:pt x="301" y="836"/>
                  </a:lnTo>
                  <a:lnTo>
                    <a:pt x="301" y="835"/>
                  </a:lnTo>
                  <a:lnTo>
                    <a:pt x="300" y="835"/>
                  </a:lnTo>
                  <a:lnTo>
                    <a:pt x="299" y="835"/>
                  </a:lnTo>
                  <a:lnTo>
                    <a:pt x="299" y="834"/>
                  </a:lnTo>
                  <a:lnTo>
                    <a:pt x="299" y="833"/>
                  </a:lnTo>
                  <a:lnTo>
                    <a:pt x="299" y="832"/>
                  </a:lnTo>
                  <a:lnTo>
                    <a:pt x="300" y="832"/>
                  </a:lnTo>
                  <a:lnTo>
                    <a:pt x="300" y="831"/>
                  </a:lnTo>
                  <a:lnTo>
                    <a:pt x="299" y="831"/>
                  </a:lnTo>
                  <a:lnTo>
                    <a:pt x="299" y="830"/>
                  </a:lnTo>
                  <a:lnTo>
                    <a:pt x="299" y="829"/>
                  </a:lnTo>
                  <a:lnTo>
                    <a:pt x="298" y="829"/>
                  </a:lnTo>
                  <a:lnTo>
                    <a:pt x="299" y="827"/>
                  </a:lnTo>
                  <a:lnTo>
                    <a:pt x="299" y="826"/>
                  </a:lnTo>
                  <a:lnTo>
                    <a:pt x="299" y="825"/>
                  </a:lnTo>
                  <a:lnTo>
                    <a:pt x="298" y="825"/>
                  </a:lnTo>
                  <a:lnTo>
                    <a:pt x="297" y="825"/>
                  </a:lnTo>
                  <a:lnTo>
                    <a:pt x="297" y="824"/>
                  </a:lnTo>
                  <a:lnTo>
                    <a:pt x="296" y="824"/>
                  </a:lnTo>
                  <a:lnTo>
                    <a:pt x="295" y="822"/>
                  </a:lnTo>
                  <a:lnTo>
                    <a:pt x="294" y="822"/>
                  </a:lnTo>
                  <a:lnTo>
                    <a:pt x="293" y="822"/>
                  </a:lnTo>
                  <a:lnTo>
                    <a:pt x="292" y="823"/>
                  </a:lnTo>
                  <a:lnTo>
                    <a:pt x="292" y="822"/>
                  </a:lnTo>
                  <a:lnTo>
                    <a:pt x="291" y="822"/>
                  </a:lnTo>
                  <a:lnTo>
                    <a:pt x="291" y="823"/>
                  </a:lnTo>
                  <a:lnTo>
                    <a:pt x="290" y="823"/>
                  </a:lnTo>
                  <a:lnTo>
                    <a:pt x="290" y="822"/>
                  </a:lnTo>
                  <a:lnTo>
                    <a:pt x="289" y="822"/>
                  </a:lnTo>
                  <a:lnTo>
                    <a:pt x="288" y="822"/>
                  </a:lnTo>
                  <a:lnTo>
                    <a:pt x="288" y="823"/>
                  </a:lnTo>
                  <a:lnTo>
                    <a:pt x="287" y="822"/>
                  </a:lnTo>
                  <a:lnTo>
                    <a:pt x="287" y="823"/>
                  </a:lnTo>
                  <a:lnTo>
                    <a:pt x="286" y="823"/>
                  </a:lnTo>
                  <a:lnTo>
                    <a:pt x="287" y="822"/>
                  </a:lnTo>
                  <a:lnTo>
                    <a:pt x="286" y="822"/>
                  </a:lnTo>
                  <a:lnTo>
                    <a:pt x="285" y="822"/>
                  </a:lnTo>
                  <a:lnTo>
                    <a:pt x="284" y="822"/>
                  </a:lnTo>
                  <a:lnTo>
                    <a:pt x="284" y="821"/>
                  </a:lnTo>
                  <a:lnTo>
                    <a:pt x="283" y="821"/>
                  </a:lnTo>
                  <a:lnTo>
                    <a:pt x="283" y="820"/>
                  </a:lnTo>
                  <a:lnTo>
                    <a:pt x="283" y="819"/>
                  </a:lnTo>
                  <a:lnTo>
                    <a:pt x="282" y="818"/>
                  </a:lnTo>
                  <a:lnTo>
                    <a:pt x="281" y="817"/>
                  </a:lnTo>
                  <a:lnTo>
                    <a:pt x="282" y="817"/>
                  </a:lnTo>
                  <a:lnTo>
                    <a:pt x="282" y="816"/>
                  </a:lnTo>
                  <a:lnTo>
                    <a:pt x="281" y="816"/>
                  </a:lnTo>
                  <a:lnTo>
                    <a:pt x="280" y="816"/>
                  </a:lnTo>
                  <a:lnTo>
                    <a:pt x="280" y="815"/>
                  </a:lnTo>
                  <a:lnTo>
                    <a:pt x="279" y="815"/>
                  </a:lnTo>
                  <a:lnTo>
                    <a:pt x="280" y="815"/>
                  </a:lnTo>
                  <a:lnTo>
                    <a:pt x="279" y="816"/>
                  </a:lnTo>
                  <a:lnTo>
                    <a:pt x="279" y="815"/>
                  </a:lnTo>
                  <a:lnTo>
                    <a:pt x="279" y="814"/>
                  </a:lnTo>
                  <a:lnTo>
                    <a:pt x="278" y="813"/>
                  </a:lnTo>
                  <a:lnTo>
                    <a:pt x="279" y="812"/>
                  </a:lnTo>
                  <a:lnTo>
                    <a:pt x="278" y="812"/>
                  </a:lnTo>
                  <a:lnTo>
                    <a:pt x="277" y="812"/>
                  </a:lnTo>
                  <a:lnTo>
                    <a:pt x="278" y="811"/>
                  </a:lnTo>
                  <a:lnTo>
                    <a:pt x="278" y="810"/>
                  </a:lnTo>
                  <a:lnTo>
                    <a:pt x="278" y="809"/>
                  </a:lnTo>
                  <a:lnTo>
                    <a:pt x="279" y="808"/>
                  </a:lnTo>
                  <a:lnTo>
                    <a:pt x="278" y="808"/>
                  </a:lnTo>
                  <a:lnTo>
                    <a:pt x="278" y="806"/>
                  </a:lnTo>
                  <a:lnTo>
                    <a:pt x="278" y="805"/>
                  </a:lnTo>
                  <a:lnTo>
                    <a:pt x="279" y="805"/>
                  </a:lnTo>
                  <a:lnTo>
                    <a:pt x="279" y="804"/>
                  </a:lnTo>
                  <a:lnTo>
                    <a:pt x="278" y="804"/>
                  </a:lnTo>
                  <a:lnTo>
                    <a:pt x="277" y="804"/>
                  </a:lnTo>
                  <a:lnTo>
                    <a:pt x="277" y="803"/>
                  </a:lnTo>
                  <a:lnTo>
                    <a:pt x="278" y="803"/>
                  </a:lnTo>
                  <a:lnTo>
                    <a:pt x="277" y="802"/>
                  </a:lnTo>
                  <a:lnTo>
                    <a:pt x="278" y="802"/>
                  </a:lnTo>
                  <a:lnTo>
                    <a:pt x="278" y="801"/>
                  </a:lnTo>
                  <a:lnTo>
                    <a:pt x="277" y="802"/>
                  </a:lnTo>
                  <a:lnTo>
                    <a:pt x="277" y="801"/>
                  </a:lnTo>
                  <a:lnTo>
                    <a:pt x="278" y="801"/>
                  </a:lnTo>
                  <a:lnTo>
                    <a:pt x="278" y="800"/>
                  </a:lnTo>
                  <a:lnTo>
                    <a:pt x="277" y="799"/>
                  </a:lnTo>
                  <a:lnTo>
                    <a:pt x="277" y="798"/>
                  </a:lnTo>
                  <a:lnTo>
                    <a:pt x="276" y="798"/>
                  </a:lnTo>
                  <a:lnTo>
                    <a:pt x="276" y="797"/>
                  </a:lnTo>
                  <a:lnTo>
                    <a:pt x="277" y="796"/>
                  </a:lnTo>
                  <a:lnTo>
                    <a:pt x="276" y="796"/>
                  </a:lnTo>
                  <a:lnTo>
                    <a:pt x="276" y="795"/>
                  </a:lnTo>
                  <a:lnTo>
                    <a:pt x="276" y="794"/>
                  </a:lnTo>
                  <a:lnTo>
                    <a:pt x="276" y="793"/>
                  </a:lnTo>
                  <a:lnTo>
                    <a:pt x="275" y="793"/>
                  </a:lnTo>
                  <a:lnTo>
                    <a:pt x="275" y="792"/>
                  </a:lnTo>
                  <a:lnTo>
                    <a:pt x="276" y="791"/>
                  </a:lnTo>
                  <a:lnTo>
                    <a:pt x="275" y="790"/>
                  </a:lnTo>
                  <a:lnTo>
                    <a:pt x="274" y="789"/>
                  </a:lnTo>
                  <a:lnTo>
                    <a:pt x="275" y="789"/>
                  </a:lnTo>
                  <a:lnTo>
                    <a:pt x="275" y="788"/>
                  </a:lnTo>
                  <a:lnTo>
                    <a:pt x="275" y="787"/>
                  </a:lnTo>
                  <a:lnTo>
                    <a:pt x="275" y="786"/>
                  </a:lnTo>
                  <a:lnTo>
                    <a:pt x="275" y="785"/>
                  </a:lnTo>
                  <a:lnTo>
                    <a:pt x="275" y="784"/>
                  </a:lnTo>
                  <a:lnTo>
                    <a:pt x="274" y="784"/>
                  </a:lnTo>
                  <a:lnTo>
                    <a:pt x="275" y="783"/>
                  </a:lnTo>
                  <a:lnTo>
                    <a:pt x="275" y="782"/>
                  </a:lnTo>
                  <a:lnTo>
                    <a:pt x="275" y="781"/>
                  </a:lnTo>
                  <a:lnTo>
                    <a:pt x="275" y="780"/>
                  </a:lnTo>
                  <a:lnTo>
                    <a:pt x="276" y="780"/>
                  </a:lnTo>
                  <a:lnTo>
                    <a:pt x="275" y="779"/>
                  </a:lnTo>
                  <a:lnTo>
                    <a:pt x="276" y="779"/>
                  </a:lnTo>
                  <a:lnTo>
                    <a:pt x="275" y="779"/>
                  </a:lnTo>
                  <a:lnTo>
                    <a:pt x="275" y="778"/>
                  </a:lnTo>
                  <a:lnTo>
                    <a:pt x="275" y="777"/>
                  </a:lnTo>
                  <a:lnTo>
                    <a:pt x="276" y="777"/>
                  </a:lnTo>
                  <a:lnTo>
                    <a:pt x="276" y="776"/>
                  </a:lnTo>
                  <a:lnTo>
                    <a:pt x="276" y="775"/>
                  </a:lnTo>
                  <a:lnTo>
                    <a:pt x="276" y="774"/>
                  </a:lnTo>
                  <a:lnTo>
                    <a:pt x="276" y="773"/>
                  </a:lnTo>
                  <a:lnTo>
                    <a:pt x="276" y="772"/>
                  </a:lnTo>
                  <a:lnTo>
                    <a:pt x="275" y="772"/>
                  </a:lnTo>
                  <a:lnTo>
                    <a:pt x="276" y="772"/>
                  </a:lnTo>
                  <a:lnTo>
                    <a:pt x="276" y="770"/>
                  </a:lnTo>
                  <a:lnTo>
                    <a:pt x="276" y="769"/>
                  </a:lnTo>
                  <a:lnTo>
                    <a:pt x="276" y="768"/>
                  </a:lnTo>
                  <a:lnTo>
                    <a:pt x="276" y="767"/>
                  </a:lnTo>
                  <a:lnTo>
                    <a:pt x="275" y="767"/>
                  </a:lnTo>
                  <a:lnTo>
                    <a:pt x="276" y="767"/>
                  </a:lnTo>
                  <a:lnTo>
                    <a:pt x="276" y="766"/>
                  </a:lnTo>
                  <a:lnTo>
                    <a:pt x="277" y="766"/>
                  </a:lnTo>
                  <a:lnTo>
                    <a:pt x="279" y="766"/>
                  </a:lnTo>
                  <a:lnTo>
                    <a:pt x="278" y="764"/>
                  </a:lnTo>
                  <a:lnTo>
                    <a:pt x="279" y="765"/>
                  </a:lnTo>
                  <a:lnTo>
                    <a:pt x="280" y="765"/>
                  </a:lnTo>
                  <a:lnTo>
                    <a:pt x="280" y="764"/>
                  </a:lnTo>
                  <a:lnTo>
                    <a:pt x="279" y="764"/>
                  </a:lnTo>
                  <a:lnTo>
                    <a:pt x="278" y="763"/>
                  </a:lnTo>
                  <a:lnTo>
                    <a:pt x="279" y="763"/>
                  </a:lnTo>
                  <a:lnTo>
                    <a:pt x="280" y="763"/>
                  </a:lnTo>
                  <a:lnTo>
                    <a:pt x="281" y="763"/>
                  </a:lnTo>
                  <a:lnTo>
                    <a:pt x="280" y="763"/>
                  </a:lnTo>
                  <a:lnTo>
                    <a:pt x="280" y="762"/>
                  </a:lnTo>
                  <a:lnTo>
                    <a:pt x="279" y="762"/>
                  </a:lnTo>
                  <a:lnTo>
                    <a:pt x="280" y="761"/>
                  </a:lnTo>
                  <a:lnTo>
                    <a:pt x="280" y="762"/>
                  </a:lnTo>
                  <a:lnTo>
                    <a:pt x="281" y="762"/>
                  </a:lnTo>
                  <a:lnTo>
                    <a:pt x="282" y="761"/>
                  </a:lnTo>
                  <a:lnTo>
                    <a:pt x="282" y="760"/>
                  </a:lnTo>
                  <a:lnTo>
                    <a:pt x="283" y="760"/>
                  </a:lnTo>
                  <a:lnTo>
                    <a:pt x="284" y="759"/>
                  </a:lnTo>
                  <a:lnTo>
                    <a:pt x="285" y="759"/>
                  </a:lnTo>
                  <a:lnTo>
                    <a:pt x="286" y="758"/>
                  </a:lnTo>
                  <a:lnTo>
                    <a:pt x="287" y="756"/>
                  </a:lnTo>
                  <a:lnTo>
                    <a:pt x="287" y="755"/>
                  </a:lnTo>
                  <a:lnTo>
                    <a:pt x="289" y="754"/>
                  </a:lnTo>
                  <a:lnTo>
                    <a:pt x="290" y="753"/>
                  </a:lnTo>
                  <a:lnTo>
                    <a:pt x="291" y="753"/>
                  </a:lnTo>
                  <a:lnTo>
                    <a:pt x="291" y="752"/>
                  </a:lnTo>
                  <a:lnTo>
                    <a:pt x="291" y="751"/>
                  </a:lnTo>
                  <a:lnTo>
                    <a:pt x="290" y="751"/>
                  </a:lnTo>
                  <a:lnTo>
                    <a:pt x="290" y="750"/>
                  </a:lnTo>
                  <a:lnTo>
                    <a:pt x="291" y="750"/>
                  </a:lnTo>
                  <a:lnTo>
                    <a:pt x="291" y="749"/>
                  </a:lnTo>
                  <a:lnTo>
                    <a:pt x="291" y="750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3" y="749"/>
                  </a:lnTo>
                  <a:lnTo>
                    <a:pt x="295" y="748"/>
                  </a:lnTo>
                  <a:lnTo>
                    <a:pt x="295" y="747"/>
                  </a:lnTo>
                  <a:lnTo>
                    <a:pt x="296" y="747"/>
                  </a:lnTo>
                  <a:lnTo>
                    <a:pt x="297" y="746"/>
                  </a:lnTo>
                  <a:lnTo>
                    <a:pt x="299" y="745"/>
                  </a:lnTo>
                  <a:lnTo>
                    <a:pt x="299" y="744"/>
                  </a:lnTo>
                  <a:lnTo>
                    <a:pt x="300" y="742"/>
                  </a:lnTo>
                  <a:lnTo>
                    <a:pt x="300" y="739"/>
                  </a:lnTo>
                  <a:lnTo>
                    <a:pt x="302" y="739"/>
                  </a:lnTo>
                  <a:lnTo>
                    <a:pt x="304" y="739"/>
                  </a:lnTo>
                  <a:lnTo>
                    <a:pt x="305" y="739"/>
                  </a:lnTo>
                  <a:lnTo>
                    <a:pt x="306" y="738"/>
                  </a:lnTo>
                  <a:lnTo>
                    <a:pt x="307" y="737"/>
                  </a:lnTo>
                  <a:lnTo>
                    <a:pt x="308" y="737"/>
                  </a:lnTo>
                  <a:lnTo>
                    <a:pt x="310" y="735"/>
                  </a:lnTo>
                  <a:lnTo>
                    <a:pt x="309" y="735"/>
                  </a:lnTo>
                  <a:lnTo>
                    <a:pt x="310" y="733"/>
                  </a:lnTo>
                  <a:lnTo>
                    <a:pt x="310" y="732"/>
                  </a:lnTo>
                  <a:lnTo>
                    <a:pt x="310" y="731"/>
                  </a:lnTo>
                  <a:lnTo>
                    <a:pt x="311" y="728"/>
                  </a:lnTo>
                  <a:lnTo>
                    <a:pt x="310" y="725"/>
                  </a:lnTo>
                  <a:lnTo>
                    <a:pt x="310" y="724"/>
                  </a:lnTo>
                  <a:lnTo>
                    <a:pt x="311" y="723"/>
                  </a:lnTo>
                  <a:lnTo>
                    <a:pt x="311" y="721"/>
                  </a:lnTo>
                  <a:lnTo>
                    <a:pt x="310" y="719"/>
                  </a:lnTo>
                  <a:lnTo>
                    <a:pt x="310" y="718"/>
                  </a:lnTo>
                  <a:lnTo>
                    <a:pt x="310" y="717"/>
                  </a:lnTo>
                  <a:lnTo>
                    <a:pt x="309" y="716"/>
                  </a:lnTo>
                  <a:lnTo>
                    <a:pt x="308" y="716"/>
                  </a:lnTo>
                  <a:lnTo>
                    <a:pt x="305" y="715"/>
                  </a:lnTo>
                  <a:lnTo>
                    <a:pt x="304" y="713"/>
                  </a:lnTo>
                  <a:lnTo>
                    <a:pt x="304" y="712"/>
                  </a:lnTo>
                  <a:lnTo>
                    <a:pt x="304" y="711"/>
                  </a:lnTo>
                  <a:lnTo>
                    <a:pt x="303" y="710"/>
                  </a:lnTo>
                  <a:lnTo>
                    <a:pt x="302" y="708"/>
                  </a:lnTo>
                  <a:lnTo>
                    <a:pt x="302" y="707"/>
                  </a:lnTo>
                  <a:lnTo>
                    <a:pt x="302" y="706"/>
                  </a:lnTo>
                  <a:lnTo>
                    <a:pt x="301" y="705"/>
                  </a:lnTo>
                  <a:lnTo>
                    <a:pt x="301" y="704"/>
                  </a:lnTo>
                  <a:lnTo>
                    <a:pt x="300" y="703"/>
                  </a:lnTo>
                  <a:lnTo>
                    <a:pt x="300" y="702"/>
                  </a:lnTo>
                  <a:lnTo>
                    <a:pt x="299" y="701"/>
                  </a:lnTo>
                  <a:lnTo>
                    <a:pt x="300" y="700"/>
                  </a:lnTo>
                  <a:lnTo>
                    <a:pt x="299" y="699"/>
                  </a:lnTo>
                  <a:lnTo>
                    <a:pt x="300" y="699"/>
                  </a:lnTo>
                  <a:lnTo>
                    <a:pt x="299" y="698"/>
                  </a:lnTo>
                  <a:lnTo>
                    <a:pt x="300" y="697"/>
                  </a:lnTo>
                  <a:lnTo>
                    <a:pt x="301" y="696"/>
                  </a:lnTo>
                  <a:lnTo>
                    <a:pt x="302" y="696"/>
                  </a:lnTo>
                  <a:lnTo>
                    <a:pt x="303" y="695"/>
                  </a:lnTo>
                  <a:lnTo>
                    <a:pt x="303" y="694"/>
                  </a:lnTo>
                  <a:lnTo>
                    <a:pt x="302" y="694"/>
                  </a:lnTo>
                  <a:lnTo>
                    <a:pt x="302" y="693"/>
                  </a:lnTo>
                  <a:lnTo>
                    <a:pt x="301" y="692"/>
                  </a:lnTo>
                  <a:lnTo>
                    <a:pt x="300" y="692"/>
                  </a:lnTo>
                  <a:lnTo>
                    <a:pt x="299" y="692"/>
                  </a:lnTo>
                  <a:lnTo>
                    <a:pt x="298" y="691"/>
                  </a:lnTo>
                  <a:lnTo>
                    <a:pt x="298" y="690"/>
                  </a:lnTo>
                  <a:lnTo>
                    <a:pt x="298" y="689"/>
                  </a:lnTo>
                  <a:lnTo>
                    <a:pt x="297" y="688"/>
                  </a:lnTo>
                  <a:lnTo>
                    <a:pt x="297" y="687"/>
                  </a:lnTo>
                  <a:lnTo>
                    <a:pt x="299" y="687"/>
                  </a:lnTo>
                  <a:lnTo>
                    <a:pt x="299" y="686"/>
                  </a:lnTo>
                  <a:lnTo>
                    <a:pt x="298" y="685"/>
                  </a:lnTo>
                  <a:lnTo>
                    <a:pt x="300" y="685"/>
                  </a:lnTo>
                  <a:lnTo>
                    <a:pt x="300" y="684"/>
                  </a:lnTo>
                  <a:lnTo>
                    <a:pt x="300" y="683"/>
                  </a:lnTo>
                  <a:lnTo>
                    <a:pt x="300" y="682"/>
                  </a:lnTo>
                  <a:lnTo>
                    <a:pt x="299" y="681"/>
                  </a:lnTo>
                  <a:lnTo>
                    <a:pt x="298" y="682"/>
                  </a:lnTo>
                  <a:lnTo>
                    <a:pt x="297" y="682"/>
                  </a:lnTo>
                  <a:lnTo>
                    <a:pt x="296" y="682"/>
                  </a:lnTo>
                  <a:lnTo>
                    <a:pt x="295" y="682"/>
                  </a:lnTo>
                  <a:lnTo>
                    <a:pt x="294" y="682"/>
                  </a:lnTo>
                  <a:lnTo>
                    <a:pt x="293" y="681"/>
                  </a:lnTo>
                  <a:lnTo>
                    <a:pt x="293" y="682"/>
                  </a:lnTo>
                  <a:lnTo>
                    <a:pt x="293" y="683"/>
                  </a:lnTo>
                  <a:lnTo>
                    <a:pt x="292" y="684"/>
                  </a:lnTo>
                  <a:lnTo>
                    <a:pt x="290" y="683"/>
                  </a:lnTo>
                  <a:lnTo>
                    <a:pt x="290" y="682"/>
                  </a:lnTo>
                  <a:lnTo>
                    <a:pt x="290" y="681"/>
                  </a:lnTo>
                  <a:lnTo>
                    <a:pt x="289" y="682"/>
                  </a:lnTo>
                  <a:lnTo>
                    <a:pt x="288" y="682"/>
                  </a:lnTo>
                  <a:lnTo>
                    <a:pt x="287" y="683"/>
                  </a:lnTo>
                  <a:lnTo>
                    <a:pt x="286" y="682"/>
                  </a:lnTo>
                  <a:lnTo>
                    <a:pt x="284" y="683"/>
                  </a:lnTo>
                  <a:lnTo>
                    <a:pt x="284" y="682"/>
                  </a:lnTo>
                  <a:lnTo>
                    <a:pt x="283" y="679"/>
                  </a:lnTo>
                  <a:lnTo>
                    <a:pt x="282" y="678"/>
                  </a:lnTo>
                  <a:lnTo>
                    <a:pt x="281" y="677"/>
                  </a:lnTo>
                  <a:lnTo>
                    <a:pt x="280" y="678"/>
                  </a:lnTo>
                  <a:lnTo>
                    <a:pt x="280" y="679"/>
                  </a:lnTo>
                  <a:lnTo>
                    <a:pt x="280" y="680"/>
                  </a:lnTo>
                  <a:lnTo>
                    <a:pt x="279" y="680"/>
                  </a:lnTo>
                  <a:lnTo>
                    <a:pt x="277" y="680"/>
                  </a:lnTo>
                  <a:lnTo>
                    <a:pt x="277" y="679"/>
                  </a:lnTo>
                  <a:lnTo>
                    <a:pt x="276" y="678"/>
                  </a:lnTo>
                  <a:lnTo>
                    <a:pt x="275" y="679"/>
                  </a:lnTo>
                  <a:lnTo>
                    <a:pt x="273" y="678"/>
                  </a:lnTo>
                  <a:lnTo>
                    <a:pt x="272" y="678"/>
                  </a:lnTo>
                  <a:lnTo>
                    <a:pt x="271" y="678"/>
                  </a:lnTo>
                  <a:lnTo>
                    <a:pt x="270" y="679"/>
                  </a:lnTo>
                  <a:lnTo>
                    <a:pt x="270" y="678"/>
                  </a:lnTo>
                  <a:lnTo>
                    <a:pt x="269" y="678"/>
                  </a:lnTo>
                  <a:lnTo>
                    <a:pt x="268" y="677"/>
                  </a:lnTo>
                  <a:lnTo>
                    <a:pt x="266" y="678"/>
                  </a:lnTo>
                  <a:lnTo>
                    <a:pt x="264" y="678"/>
                  </a:lnTo>
                  <a:lnTo>
                    <a:pt x="263" y="679"/>
                  </a:lnTo>
                  <a:lnTo>
                    <a:pt x="262" y="680"/>
                  </a:lnTo>
                  <a:lnTo>
                    <a:pt x="263" y="680"/>
                  </a:lnTo>
                  <a:lnTo>
                    <a:pt x="262" y="681"/>
                  </a:lnTo>
                  <a:lnTo>
                    <a:pt x="261" y="680"/>
                  </a:lnTo>
                  <a:lnTo>
                    <a:pt x="260" y="681"/>
                  </a:lnTo>
                  <a:lnTo>
                    <a:pt x="260" y="680"/>
                  </a:lnTo>
                  <a:lnTo>
                    <a:pt x="259" y="680"/>
                  </a:lnTo>
                  <a:lnTo>
                    <a:pt x="258" y="679"/>
                  </a:lnTo>
                  <a:lnTo>
                    <a:pt x="255" y="679"/>
                  </a:lnTo>
                  <a:lnTo>
                    <a:pt x="253" y="677"/>
                  </a:lnTo>
                  <a:lnTo>
                    <a:pt x="251" y="677"/>
                  </a:lnTo>
                  <a:lnTo>
                    <a:pt x="248" y="677"/>
                  </a:lnTo>
                  <a:lnTo>
                    <a:pt x="247" y="678"/>
                  </a:lnTo>
                  <a:lnTo>
                    <a:pt x="246" y="677"/>
                  </a:lnTo>
                  <a:lnTo>
                    <a:pt x="246" y="674"/>
                  </a:lnTo>
                  <a:lnTo>
                    <a:pt x="246" y="672"/>
                  </a:lnTo>
                  <a:lnTo>
                    <a:pt x="245" y="672"/>
                  </a:lnTo>
                  <a:lnTo>
                    <a:pt x="244" y="672"/>
                  </a:lnTo>
                  <a:lnTo>
                    <a:pt x="243" y="671"/>
                  </a:lnTo>
                  <a:lnTo>
                    <a:pt x="242" y="670"/>
                  </a:lnTo>
                  <a:lnTo>
                    <a:pt x="241" y="672"/>
                  </a:lnTo>
                  <a:lnTo>
                    <a:pt x="239" y="672"/>
                  </a:lnTo>
                  <a:lnTo>
                    <a:pt x="238" y="672"/>
                  </a:lnTo>
                  <a:lnTo>
                    <a:pt x="238" y="673"/>
                  </a:lnTo>
                  <a:lnTo>
                    <a:pt x="237" y="674"/>
                  </a:lnTo>
                  <a:lnTo>
                    <a:pt x="237" y="675"/>
                  </a:lnTo>
                  <a:lnTo>
                    <a:pt x="236" y="675"/>
                  </a:lnTo>
                  <a:lnTo>
                    <a:pt x="234" y="673"/>
                  </a:lnTo>
                  <a:lnTo>
                    <a:pt x="233" y="673"/>
                  </a:lnTo>
                  <a:lnTo>
                    <a:pt x="233" y="674"/>
                  </a:lnTo>
                  <a:lnTo>
                    <a:pt x="234" y="675"/>
                  </a:lnTo>
                  <a:lnTo>
                    <a:pt x="235" y="675"/>
                  </a:lnTo>
                  <a:lnTo>
                    <a:pt x="234" y="677"/>
                  </a:lnTo>
                  <a:lnTo>
                    <a:pt x="234" y="678"/>
                  </a:lnTo>
                  <a:lnTo>
                    <a:pt x="234" y="679"/>
                  </a:lnTo>
                  <a:lnTo>
                    <a:pt x="234" y="680"/>
                  </a:lnTo>
                  <a:lnTo>
                    <a:pt x="233" y="680"/>
                  </a:lnTo>
                  <a:lnTo>
                    <a:pt x="232" y="679"/>
                  </a:lnTo>
                  <a:lnTo>
                    <a:pt x="231" y="678"/>
                  </a:lnTo>
                  <a:lnTo>
                    <a:pt x="230" y="678"/>
                  </a:lnTo>
                  <a:lnTo>
                    <a:pt x="229" y="677"/>
                  </a:lnTo>
                  <a:lnTo>
                    <a:pt x="228" y="677"/>
                  </a:lnTo>
                  <a:lnTo>
                    <a:pt x="227" y="677"/>
                  </a:lnTo>
                  <a:lnTo>
                    <a:pt x="226" y="677"/>
                  </a:lnTo>
                  <a:lnTo>
                    <a:pt x="225" y="675"/>
                  </a:lnTo>
                  <a:lnTo>
                    <a:pt x="225" y="674"/>
                  </a:lnTo>
                  <a:lnTo>
                    <a:pt x="224" y="674"/>
                  </a:lnTo>
                  <a:lnTo>
                    <a:pt x="223" y="672"/>
                  </a:lnTo>
                  <a:lnTo>
                    <a:pt x="223" y="673"/>
                  </a:lnTo>
                  <a:lnTo>
                    <a:pt x="222" y="672"/>
                  </a:lnTo>
                  <a:lnTo>
                    <a:pt x="221" y="671"/>
                  </a:lnTo>
                  <a:lnTo>
                    <a:pt x="222" y="669"/>
                  </a:lnTo>
                  <a:lnTo>
                    <a:pt x="222" y="668"/>
                  </a:lnTo>
                  <a:lnTo>
                    <a:pt x="221" y="667"/>
                  </a:lnTo>
                  <a:lnTo>
                    <a:pt x="219" y="667"/>
                  </a:lnTo>
                  <a:lnTo>
                    <a:pt x="218" y="667"/>
                  </a:lnTo>
                  <a:lnTo>
                    <a:pt x="216" y="667"/>
                  </a:lnTo>
                  <a:lnTo>
                    <a:pt x="216" y="665"/>
                  </a:lnTo>
                  <a:lnTo>
                    <a:pt x="217" y="664"/>
                  </a:lnTo>
                  <a:lnTo>
                    <a:pt x="217" y="663"/>
                  </a:lnTo>
                  <a:lnTo>
                    <a:pt x="216" y="662"/>
                  </a:lnTo>
                  <a:lnTo>
                    <a:pt x="215" y="662"/>
                  </a:lnTo>
                  <a:lnTo>
                    <a:pt x="215" y="659"/>
                  </a:lnTo>
                  <a:lnTo>
                    <a:pt x="213" y="658"/>
                  </a:lnTo>
                  <a:lnTo>
                    <a:pt x="116" y="659"/>
                  </a:lnTo>
                  <a:lnTo>
                    <a:pt x="39" y="659"/>
                  </a:lnTo>
                  <a:lnTo>
                    <a:pt x="17" y="658"/>
                  </a:lnTo>
                  <a:lnTo>
                    <a:pt x="17" y="657"/>
                  </a:lnTo>
                  <a:lnTo>
                    <a:pt x="18" y="657"/>
                  </a:lnTo>
                  <a:lnTo>
                    <a:pt x="19" y="657"/>
                  </a:lnTo>
                  <a:lnTo>
                    <a:pt x="20" y="657"/>
                  </a:lnTo>
                  <a:lnTo>
                    <a:pt x="21" y="656"/>
                  </a:lnTo>
                  <a:lnTo>
                    <a:pt x="21" y="655"/>
                  </a:lnTo>
                  <a:lnTo>
                    <a:pt x="21" y="654"/>
                  </a:lnTo>
                  <a:lnTo>
                    <a:pt x="21" y="653"/>
                  </a:lnTo>
                  <a:lnTo>
                    <a:pt x="22" y="652"/>
                  </a:lnTo>
                  <a:lnTo>
                    <a:pt x="22" y="651"/>
                  </a:lnTo>
                  <a:lnTo>
                    <a:pt x="22" y="650"/>
                  </a:lnTo>
                  <a:lnTo>
                    <a:pt x="22" y="649"/>
                  </a:lnTo>
                  <a:lnTo>
                    <a:pt x="22" y="648"/>
                  </a:lnTo>
                  <a:lnTo>
                    <a:pt x="22" y="647"/>
                  </a:lnTo>
                  <a:lnTo>
                    <a:pt x="23" y="645"/>
                  </a:lnTo>
                  <a:lnTo>
                    <a:pt x="23" y="644"/>
                  </a:lnTo>
                  <a:lnTo>
                    <a:pt x="22" y="644"/>
                  </a:lnTo>
                  <a:lnTo>
                    <a:pt x="21" y="644"/>
                  </a:lnTo>
                  <a:lnTo>
                    <a:pt x="21" y="643"/>
                  </a:lnTo>
                  <a:lnTo>
                    <a:pt x="22" y="643"/>
                  </a:lnTo>
                  <a:lnTo>
                    <a:pt x="22" y="642"/>
                  </a:lnTo>
                  <a:lnTo>
                    <a:pt x="22" y="641"/>
                  </a:lnTo>
                  <a:lnTo>
                    <a:pt x="21" y="640"/>
                  </a:lnTo>
                  <a:lnTo>
                    <a:pt x="22" y="640"/>
                  </a:lnTo>
                  <a:lnTo>
                    <a:pt x="22" y="639"/>
                  </a:lnTo>
                  <a:lnTo>
                    <a:pt x="21" y="635"/>
                  </a:lnTo>
                  <a:lnTo>
                    <a:pt x="22" y="633"/>
                  </a:lnTo>
                  <a:lnTo>
                    <a:pt x="22" y="632"/>
                  </a:lnTo>
                  <a:lnTo>
                    <a:pt x="24" y="632"/>
                  </a:lnTo>
                  <a:lnTo>
                    <a:pt x="24" y="631"/>
                  </a:lnTo>
                  <a:lnTo>
                    <a:pt x="23" y="629"/>
                  </a:lnTo>
                  <a:lnTo>
                    <a:pt x="24" y="628"/>
                  </a:lnTo>
                  <a:lnTo>
                    <a:pt x="25" y="626"/>
                  </a:lnTo>
                  <a:lnTo>
                    <a:pt x="24" y="624"/>
                  </a:lnTo>
                  <a:lnTo>
                    <a:pt x="24" y="623"/>
                  </a:lnTo>
                  <a:lnTo>
                    <a:pt x="25" y="623"/>
                  </a:lnTo>
                  <a:lnTo>
                    <a:pt x="25" y="622"/>
                  </a:lnTo>
                  <a:lnTo>
                    <a:pt x="26" y="622"/>
                  </a:lnTo>
                  <a:lnTo>
                    <a:pt x="26" y="621"/>
                  </a:lnTo>
                  <a:lnTo>
                    <a:pt x="27" y="622"/>
                  </a:lnTo>
                  <a:lnTo>
                    <a:pt x="27" y="624"/>
                  </a:lnTo>
                  <a:lnTo>
                    <a:pt x="28" y="625"/>
                  </a:lnTo>
                  <a:lnTo>
                    <a:pt x="29" y="625"/>
                  </a:lnTo>
                  <a:lnTo>
                    <a:pt x="30" y="624"/>
                  </a:lnTo>
                  <a:lnTo>
                    <a:pt x="30" y="623"/>
                  </a:lnTo>
                  <a:lnTo>
                    <a:pt x="29" y="622"/>
                  </a:lnTo>
                  <a:lnTo>
                    <a:pt x="29" y="621"/>
                  </a:lnTo>
                  <a:lnTo>
                    <a:pt x="30" y="621"/>
                  </a:lnTo>
                  <a:lnTo>
                    <a:pt x="30" y="619"/>
                  </a:lnTo>
                  <a:lnTo>
                    <a:pt x="30" y="618"/>
                  </a:lnTo>
                  <a:lnTo>
                    <a:pt x="29" y="618"/>
                  </a:lnTo>
                  <a:lnTo>
                    <a:pt x="29" y="617"/>
                  </a:lnTo>
                  <a:lnTo>
                    <a:pt x="29" y="616"/>
                  </a:lnTo>
                  <a:lnTo>
                    <a:pt x="29" y="615"/>
                  </a:lnTo>
                  <a:lnTo>
                    <a:pt x="29" y="614"/>
                  </a:lnTo>
                  <a:lnTo>
                    <a:pt x="28" y="614"/>
                  </a:lnTo>
                  <a:lnTo>
                    <a:pt x="28" y="613"/>
                  </a:lnTo>
                  <a:lnTo>
                    <a:pt x="28" y="611"/>
                  </a:lnTo>
                  <a:lnTo>
                    <a:pt x="29" y="611"/>
                  </a:lnTo>
                  <a:lnTo>
                    <a:pt x="30" y="610"/>
                  </a:lnTo>
                  <a:lnTo>
                    <a:pt x="31" y="609"/>
                  </a:lnTo>
                  <a:lnTo>
                    <a:pt x="30" y="609"/>
                  </a:lnTo>
                  <a:lnTo>
                    <a:pt x="29" y="609"/>
                  </a:lnTo>
                  <a:lnTo>
                    <a:pt x="28" y="608"/>
                  </a:lnTo>
                  <a:lnTo>
                    <a:pt x="27" y="608"/>
                  </a:lnTo>
                  <a:lnTo>
                    <a:pt x="26" y="607"/>
                  </a:lnTo>
                  <a:lnTo>
                    <a:pt x="26" y="606"/>
                  </a:lnTo>
                  <a:lnTo>
                    <a:pt x="26" y="604"/>
                  </a:lnTo>
                  <a:lnTo>
                    <a:pt x="27" y="602"/>
                  </a:lnTo>
                  <a:lnTo>
                    <a:pt x="28" y="602"/>
                  </a:lnTo>
                  <a:lnTo>
                    <a:pt x="29" y="601"/>
                  </a:lnTo>
                  <a:lnTo>
                    <a:pt x="29" y="599"/>
                  </a:lnTo>
                  <a:lnTo>
                    <a:pt x="29" y="598"/>
                  </a:lnTo>
                  <a:lnTo>
                    <a:pt x="29" y="597"/>
                  </a:lnTo>
                  <a:lnTo>
                    <a:pt x="29" y="596"/>
                  </a:lnTo>
                  <a:lnTo>
                    <a:pt x="28" y="594"/>
                  </a:lnTo>
                  <a:lnTo>
                    <a:pt x="28" y="593"/>
                  </a:lnTo>
                  <a:lnTo>
                    <a:pt x="29" y="592"/>
                  </a:lnTo>
                  <a:lnTo>
                    <a:pt x="30" y="591"/>
                  </a:lnTo>
                  <a:lnTo>
                    <a:pt x="30" y="590"/>
                  </a:lnTo>
                  <a:lnTo>
                    <a:pt x="30" y="589"/>
                  </a:lnTo>
                  <a:lnTo>
                    <a:pt x="29" y="588"/>
                  </a:lnTo>
                  <a:lnTo>
                    <a:pt x="30" y="587"/>
                  </a:lnTo>
                  <a:lnTo>
                    <a:pt x="30" y="586"/>
                  </a:lnTo>
                  <a:lnTo>
                    <a:pt x="29" y="586"/>
                  </a:lnTo>
                  <a:lnTo>
                    <a:pt x="29" y="584"/>
                  </a:lnTo>
                  <a:lnTo>
                    <a:pt x="29" y="582"/>
                  </a:lnTo>
                  <a:lnTo>
                    <a:pt x="30" y="581"/>
                  </a:lnTo>
                  <a:lnTo>
                    <a:pt x="31" y="580"/>
                  </a:lnTo>
                  <a:lnTo>
                    <a:pt x="31" y="579"/>
                  </a:lnTo>
                  <a:lnTo>
                    <a:pt x="32" y="578"/>
                  </a:lnTo>
                  <a:lnTo>
                    <a:pt x="30" y="576"/>
                  </a:lnTo>
                  <a:lnTo>
                    <a:pt x="29" y="576"/>
                  </a:lnTo>
                  <a:lnTo>
                    <a:pt x="29" y="573"/>
                  </a:lnTo>
                  <a:lnTo>
                    <a:pt x="29" y="570"/>
                  </a:lnTo>
                  <a:lnTo>
                    <a:pt x="29" y="569"/>
                  </a:lnTo>
                  <a:lnTo>
                    <a:pt x="29" y="568"/>
                  </a:lnTo>
                  <a:lnTo>
                    <a:pt x="30" y="567"/>
                  </a:lnTo>
                  <a:lnTo>
                    <a:pt x="30" y="566"/>
                  </a:lnTo>
                  <a:lnTo>
                    <a:pt x="30" y="564"/>
                  </a:lnTo>
                  <a:lnTo>
                    <a:pt x="31" y="563"/>
                  </a:lnTo>
                  <a:lnTo>
                    <a:pt x="30" y="563"/>
                  </a:lnTo>
                  <a:lnTo>
                    <a:pt x="30" y="562"/>
                  </a:lnTo>
                  <a:lnTo>
                    <a:pt x="31" y="561"/>
                  </a:lnTo>
                  <a:lnTo>
                    <a:pt x="32" y="559"/>
                  </a:lnTo>
                  <a:lnTo>
                    <a:pt x="31" y="558"/>
                  </a:lnTo>
                  <a:lnTo>
                    <a:pt x="32" y="557"/>
                  </a:lnTo>
                  <a:lnTo>
                    <a:pt x="32" y="556"/>
                  </a:lnTo>
                  <a:lnTo>
                    <a:pt x="32" y="555"/>
                  </a:lnTo>
                  <a:lnTo>
                    <a:pt x="31" y="555"/>
                  </a:lnTo>
                  <a:lnTo>
                    <a:pt x="30" y="555"/>
                  </a:lnTo>
                  <a:lnTo>
                    <a:pt x="29" y="555"/>
                  </a:lnTo>
                  <a:lnTo>
                    <a:pt x="30" y="554"/>
                  </a:lnTo>
                  <a:lnTo>
                    <a:pt x="30" y="553"/>
                  </a:lnTo>
                  <a:lnTo>
                    <a:pt x="29" y="553"/>
                  </a:lnTo>
                  <a:lnTo>
                    <a:pt x="28" y="552"/>
                  </a:lnTo>
                  <a:lnTo>
                    <a:pt x="27" y="550"/>
                  </a:lnTo>
                  <a:lnTo>
                    <a:pt x="26" y="550"/>
                  </a:lnTo>
                  <a:lnTo>
                    <a:pt x="26" y="549"/>
                  </a:lnTo>
                  <a:lnTo>
                    <a:pt x="25" y="548"/>
                  </a:lnTo>
                  <a:lnTo>
                    <a:pt x="25" y="546"/>
                  </a:lnTo>
                  <a:lnTo>
                    <a:pt x="25" y="544"/>
                  </a:lnTo>
                  <a:lnTo>
                    <a:pt x="24" y="543"/>
                  </a:lnTo>
                  <a:lnTo>
                    <a:pt x="23" y="543"/>
                  </a:lnTo>
                  <a:lnTo>
                    <a:pt x="23" y="541"/>
                  </a:lnTo>
                  <a:lnTo>
                    <a:pt x="22" y="540"/>
                  </a:lnTo>
                  <a:lnTo>
                    <a:pt x="21" y="540"/>
                  </a:lnTo>
                  <a:lnTo>
                    <a:pt x="20" y="540"/>
                  </a:lnTo>
                  <a:lnTo>
                    <a:pt x="19" y="540"/>
                  </a:lnTo>
                  <a:lnTo>
                    <a:pt x="18" y="539"/>
                  </a:lnTo>
                  <a:lnTo>
                    <a:pt x="18" y="538"/>
                  </a:lnTo>
                  <a:lnTo>
                    <a:pt x="17" y="537"/>
                  </a:lnTo>
                  <a:lnTo>
                    <a:pt x="16" y="537"/>
                  </a:lnTo>
                  <a:lnTo>
                    <a:pt x="16" y="536"/>
                  </a:lnTo>
                  <a:lnTo>
                    <a:pt x="15" y="535"/>
                  </a:lnTo>
                  <a:lnTo>
                    <a:pt x="16" y="535"/>
                  </a:lnTo>
                  <a:lnTo>
                    <a:pt x="17" y="535"/>
                  </a:lnTo>
                  <a:lnTo>
                    <a:pt x="17" y="534"/>
                  </a:lnTo>
                  <a:lnTo>
                    <a:pt x="16" y="532"/>
                  </a:lnTo>
                  <a:lnTo>
                    <a:pt x="16" y="531"/>
                  </a:lnTo>
                  <a:lnTo>
                    <a:pt x="15" y="530"/>
                  </a:lnTo>
                  <a:lnTo>
                    <a:pt x="14" y="528"/>
                  </a:lnTo>
                  <a:lnTo>
                    <a:pt x="13" y="527"/>
                  </a:lnTo>
                  <a:lnTo>
                    <a:pt x="12" y="527"/>
                  </a:lnTo>
                  <a:lnTo>
                    <a:pt x="11" y="525"/>
                  </a:lnTo>
                  <a:lnTo>
                    <a:pt x="11" y="524"/>
                  </a:lnTo>
                  <a:lnTo>
                    <a:pt x="11" y="523"/>
                  </a:lnTo>
                  <a:lnTo>
                    <a:pt x="11" y="522"/>
                  </a:lnTo>
                  <a:lnTo>
                    <a:pt x="11" y="521"/>
                  </a:lnTo>
                  <a:lnTo>
                    <a:pt x="12" y="519"/>
                  </a:lnTo>
                  <a:lnTo>
                    <a:pt x="12" y="518"/>
                  </a:lnTo>
                  <a:lnTo>
                    <a:pt x="12" y="517"/>
                  </a:lnTo>
                  <a:lnTo>
                    <a:pt x="13" y="517"/>
                  </a:lnTo>
                  <a:lnTo>
                    <a:pt x="13" y="516"/>
                  </a:lnTo>
                  <a:lnTo>
                    <a:pt x="14" y="516"/>
                  </a:lnTo>
                  <a:lnTo>
                    <a:pt x="15" y="516"/>
                  </a:lnTo>
                  <a:lnTo>
                    <a:pt x="16" y="516"/>
                  </a:lnTo>
                  <a:lnTo>
                    <a:pt x="14" y="515"/>
                  </a:lnTo>
                  <a:lnTo>
                    <a:pt x="14" y="514"/>
                  </a:lnTo>
                  <a:lnTo>
                    <a:pt x="15" y="513"/>
                  </a:lnTo>
                  <a:lnTo>
                    <a:pt x="15" y="512"/>
                  </a:lnTo>
                  <a:lnTo>
                    <a:pt x="14" y="511"/>
                  </a:lnTo>
                  <a:lnTo>
                    <a:pt x="12" y="510"/>
                  </a:lnTo>
                  <a:lnTo>
                    <a:pt x="11" y="509"/>
                  </a:lnTo>
                  <a:lnTo>
                    <a:pt x="10" y="509"/>
                  </a:lnTo>
                  <a:lnTo>
                    <a:pt x="9" y="509"/>
                  </a:lnTo>
                  <a:lnTo>
                    <a:pt x="8" y="509"/>
                  </a:lnTo>
                  <a:lnTo>
                    <a:pt x="7" y="508"/>
                  </a:lnTo>
                  <a:lnTo>
                    <a:pt x="7" y="507"/>
                  </a:lnTo>
                  <a:lnTo>
                    <a:pt x="8" y="506"/>
                  </a:lnTo>
                  <a:lnTo>
                    <a:pt x="8" y="505"/>
                  </a:lnTo>
                  <a:lnTo>
                    <a:pt x="8" y="503"/>
                  </a:lnTo>
                  <a:lnTo>
                    <a:pt x="9" y="502"/>
                  </a:lnTo>
                  <a:lnTo>
                    <a:pt x="8" y="501"/>
                  </a:lnTo>
                  <a:lnTo>
                    <a:pt x="8" y="500"/>
                  </a:lnTo>
                  <a:lnTo>
                    <a:pt x="9" y="499"/>
                  </a:lnTo>
                  <a:lnTo>
                    <a:pt x="10" y="497"/>
                  </a:lnTo>
                  <a:lnTo>
                    <a:pt x="10" y="496"/>
                  </a:lnTo>
                  <a:lnTo>
                    <a:pt x="10" y="495"/>
                  </a:lnTo>
                  <a:lnTo>
                    <a:pt x="11" y="494"/>
                  </a:lnTo>
                  <a:lnTo>
                    <a:pt x="11" y="493"/>
                  </a:lnTo>
                  <a:lnTo>
                    <a:pt x="10" y="492"/>
                  </a:lnTo>
                  <a:lnTo>
                    <a:pt x="10" y="491"/>
                  </a:lnTo>
                  <a:lnTo>
                    <a:pt x="10" y="490"/>
                  </a:lnTo>
                  <a:lnTo>
                    <a:pt x="11" y="489"/>
                  </a:lnTo>
                  <a:lnTo>
                    <a:pt x="12" y="488"/>
                  </a:lnTo>
                  <a:lnTo>
                    <a:pt x="14" y="487"/>
                  </a:lnTo>
                  <a:lnTo>
                    <a:pt x="15" y="487"/>
                  </a:lnTo>
                  <a:lnTo>
                    <a:pt x="15" y="485"/>
                  </a:lnTo>
                  <a:lnTo>
                    <a:pt x="17" y="483"/>
                  </a:lnTo>
                  <a:lnTo>
                    <a:pt x="17" y="482"/>
                  </a:lnTo>
                  <a:lnTo>
                    <a:pt x="17" y="481"/>
                  </a:lnTo>
                  <a:lnTo>
                    <a:pt x="18" y="480"/>
                  </a:lnTo>
                  <a:lnTo>
                    <a:pt x="17" y="479"/>
                  </a:lnTo>
                  <a:lnTo>
                    <a:pt x="18" y="479"/>
                  </a:lnTo>
                  <a:lnTo>
                    <a:pt x="19" y="478"/>
                  </a:lnTo>
                  <a:lnTo>
                    <a:pt x="20" y="476"/>
                  </a:lnTo>
                  <a:lnTo>
                    <a:pt x="20" y="474"/>
                  </a:lnTo>
                  <a:lnTo>
                    <a:pt x="19" y="474"/>
                  </a:lnTo>
                  <a:lnTo>
                    <a:pt x="18" y="473"/>
                  </a:lnTo>
                  <a:lnTo>
                    <a:pt x="18" y="472"/>
                  </a:lnTo>
                  <a:lnTo>
                    <a:pt x="19" y="471"/>
                  </a:lnTo>
                  <a:lnTo>
                    <a:pt x="20" y="471"/>
                  </a:lnTo>
                  <a:lnTo>
                    <a:pt x="21" y="470"/>
                  </a:lnTo>
                  <a:lnTo>
                    <a:pt x="20" y="469"/>
                  </a:lnTo>
                  <a:lnTo>
                    <a:pt x="20" y="468"/>
                  </a:lnTo>
                  <a:lnTo>
                    <a:pt x="20" y="467"/>
                  </a:lnTo>
                  <a:lnTo>
                    <a:pt x="21" y="467"/>
                  </a:lnTo>
                  <a:lnTo>
                    <a:pt x="20" y="464"/>
                  </a:lnTo>
                  <a:lnTo>
                    <a:pt x="20" y="463"/>
                  </a:lnTo>
                  <a:lnTo>
                    <a:pt x="21" y="461"/>
                  </a:lnTo>
                  <a:lnTo>
                    <a:pt x="23" y="461"/>
                  </a:lnTo>
                  <a:lnTo>
                    <a:pt x="23" y="460"/>
                  </a:lnTo>
                  <a:lnTo>
                    <a:pt x="23" y="459"/>
                  </a:lnTo>
                  <a:lnTo>
                    <a:pt x="23" y="458"/>
                  </a:lnTo>
                  <a:lnTo>
                    <a:pt x="23" y="457"/>
                  </a:lnTo>
                  <a:lnTo>
                    <a:pt x="23" y="456"/>
                  </a:lnTo>
                  <a:lnTo>
                    <a:pt x="23" y="454"/>
                  </a:lnTo>
                  <a:lnTo>
                    <a:pt x="23" y="453"/>
                  </a:lnTo>
                  <a:lnTo>
                    <a:pt x="22" y="451"/>
                  </a:lnTo>
                  <a:lnTo>
                    <a:pt x="22" y="450"/>
                  </a:lnTo>
                  <a:lnTo>
                    <a:pt x="22" y="449"/>
                  </a:lnTo>
                  <a:lnTo>
                    <a:pt x="21" y="448"/>
                  </a:lnTo>
                  <a:lnTo>
                    <a:pt x="21" y="447"/>
                  </a:lnTo>
                  <a:lnTo>
                    <a:pt x="19" y="447"/>
                  </a:lnTo>
                  <a:lnTo>
                    <a:pt x="19" y="446"/>
                  </a:lnTo>
                  <a:lnTo>
                    <a:pt x="20" y="445"/>
                  </a:lnTo>
                  <a:lnTo>
                    <a:pt x="20" y="443"/>
                  </a:lnTo>
                  <a:lnTo>
                    <a:pt x="20" y="442"/>
                  </a:lnTo>
                  <a:lnTo>
                    <a:pt x="18" y="442"/>
                  </a:lnTo>
                  <a:lnTo>
                    <a:pt x="17" y="441"/>
                  </a:lnTo>
                  <a:lnTo>
                    <a:pt x="16" y="441"/>
                  </a:lnTo>
                  <a:lnTo>
                    <a:pt x="17" y="440"/>
                  </a:lnTo>
                  <a:lnTo>
                    <a:pt x="18" y="438"/>
                  </a:lnTo>
                  <a:lnTo>
                    <a:pt x="19" y="436"/>
                  </a:lnTo>
                  <a:lnTo>
                    <a:pt x="19" y="434"/>
                  </a:lnTo>
                  <a:lnTo>
                    <a:pt x="19" y="433"/>
                  </a:lnTo>
                  <a:lnTo>
                    <a:pt x="18" y="432"/>
                  </a:lnTo>
                  <a:lnTo>
                    <a:pt x="15" y="431"/>
                  </a:lnTo>
                  <a:lnTo>
                    <a:pt x="14" y="431"/>
                  </a:lnTo>
                  <a:lnTo>
                    <a:pt x="13" y="431"/>
                  </a:lnTo>
                  <a:lnTo>
                    <a:pt x="11" y="430"/>
                  </a:lnTo>
                  <a:lnTo>
                    <a:pt x="11" y="429"/>
                  </a:lnTo>
                  <a:lnTo>
                    <a:pt x="13" y="428"/>
                  </a:lnTo>
                  <a:lnTo>
                    <a:pt x="14" y="427"/>
                  </a:lnTo>
                  <a:lnTo>
                    <a:pt x="15" y="427"/>
                  </a:lnTo>
                  <a:lnTo>
                    <a:pt x="16" y="428"/>
                  </a:lnTo>
                  <a:lnTo>
                    <a:pt x="19" y="427"/>
                  </a:lnTo>
                  <a:lnTo>
                    <a:pt x="20" y="427"/>
                  </a:lnTo>
                  <a:lnTo>
                    <a:pt x="20" y="426"/>
                  </a:lnTo>
                  <a:lnTo>
                    <a:pt x="21" y="425"/>
                  </a:lnTo>
                  <a:lnTo>
                    <a:pt x="23" y="424"/>
                  </a:lnTo>
                  <a:lnTo>
                    <a:pt x="24" y="423"/>
                  </a:lnTo>
                  <a:lnTo>
                    <a:pt x="24" y="422"/>
                  </a:lnTo>
                  <a:lnTo>
                    <a:pt x="24" y="419"/>
                  </a:lnTo>
                  <a:lnTo>
                    <a:pt x="23" y="419"/>
                  </a:lnTo>
                  <a:lnTo>
                    <a:pt x="23" y="418"/>
                  </a:lnTo>
                  <a:lnTo>
                    <a:pt x="25" y="418"/>
                  </a:lnTo>
                  <a:lnTo>
                    <a:pt x="26" y="418"/>
                  </a:lnTo>
                  <a:lnTo>
                    <a:pt x="27" y="416"/>
                  </a:lnTo>
                  <a:lnTo>
                    <a:pt x="27" y="415"/>
                  </a:lnTo>
                  <a:lnTo>
                    <a:pt x="28" y="414"/>
                  </a:lnTo>
                  <a:lnTo>
                    <a:pt x="28" y="413"/>
                  </a:lnTo>
                  <a:lnTo>
                    <a:pt x="29" y="412"/>
                  </a:lnTo>
                  <a:lnTo>
                    <a:pt x="28" y="411"/>
                  </a:lnTo>
                  <a:lnTo>
                    <a:pt x="27" y="412"/>
                  </a:lnTo>
                  <a:lnTo>
                    <a:pt x="26" y="412"/>
                  </a:lnTo>
                  <a:lnTo>
                    <a:pt x="25" y="411"/>
                  </a:lnTo>
                  <a:lnTo>
                    <a:pt x="24" y="411"/>
                  </a:lnTo>
                  <a:lnTo>
                    <a:pt x="24" y="410"/>
                  </a:lnTo>
                  <a:lnTo>
                    <a:pt x="24" y="409"/>
                  </a:lnTo>
                  <a:lnTo>
                    <a:pt x="25" y="408"/>
                  </a:lnTo>
                  <a:lnTo>
                    <a:pt x="25" y="407"/>
                  </a:lnTo>
                  <a:lnTo>
                    <a:pt x="25" y="405"/>
                  </a:lnTo>
                  <a:lnTo>
                    <a:pt x="25" y="404"/>
                  </a:lnTo>
                  <a:lnTo>
                    <a:pt x="25" y="402"/>
                  </a:lnTo>
                  <a:lnTo>
                    <a:pt x="24" y="402"/>
                  </a:lnTo>
                  <a:lnTo>
                    <a:pt x="24" y="401"/>
                  </a:lnTo>
                  <a:lnTo>
                    <a:pt x="23" y="401"/>
                  </a:lnTo>
                  <a:lnTo>
                    <a:pt x="23" y="399"/>
                  </a:lnTo>
                  <a:lnTo>
                    <a:pt x="23" y="398"/>
                  </a:lnTo>
                  <a:lnTo>
                    <a:pt x="23" y="396"/>
                  </a:lnTo>
                  <a:lnTo>
                    <a:pt x="22" y="396"/>
                  </a:lnTo>
                  <a:lnTo>
                    <a:pt x="22" y="394"/>
                  </a:lnTo>
                  <a:lnTo>
                    <a:pt x="20" y="395"/>
                  </a:lnTo>
                  <a:lnTo>
                    <a:pt x="19" y="394"/>
                  </a:lnTo>
                  <a:lnTo>
                    <a:pt x="18" y="394"/>
                  </a:lnTo>
                  <a:lnTo>
                    <a:pt x="16" y="393"/>
                  </a:lnTo>
                  <a:lnTo>
                    <a:pt x="15" y="392"/>
                  </a:lnTo>
                  <a:lnTo>
                    <a:pt x="15" y="391"/>
                  </a:lnTo>
                  <a:lnTo>
                    <a:pt x="16" y="391"/>
                  </a:lnTo>
                  <a:lnTo>
                    <a:pt x="17" y="391"/>
                  </a:lnTo>
                  <a:lnTo>
                    <a:pt x="18" y="390"/>
                  </a:lnTo>
                  <a:lnTo>
                    <a:pt x="20" y="390"/>
                  </a:lnTo>
                  <a:lnTo>
                    <a:pt x="20" y="389"/>
                  </a:lnTo>
                  <a:lnTo>
                    <a:pt x="19" y="389"/>
                  </a:lnTo>
                  <a:lnTo>
                    <a:pt x="17" y="389"/>
                  </a:lnTo>
                  <a:lnTo>
                    <a:pt x="17" y="388"/>
                  </a:lnTo>
                  <a:lnTo>
                    <a:pt x="15" y="387"/>
                  </a:lnTo>
                  <a:lnTo>
                    <a:pt x="13" y="387"/>
                  </a:lnTo>
                  <a:lnTo>
                    <a:pt x="13" y="386"/>
                  </a:lnTo>
                  <a:lnTo>
                    <a:pt x="12" y="386"/>
                  </a:lnTo>
                  <a:lnTo>
                    <a:pt x="12" y="385"/>
                  </a:lnTo>
                  <a:lnTo>
                    <a:pt x="11" y="384"/>
                  </a:lnTo>
                  <a:lnTo>
                    <a:pt x="10" y="384"/>
                  </a:lnTo>
                  <a:lnTo>
                    <a:pt x="11" y="383"/>
                  </a:lnTo>
                  <a:lnTo>
                    <a:pt x="11" y="382"/>
                  </a:lnTo>
                  <a:lnTo>
                    <a:pt x="10" y="382"/>
                  </a:lnTo>
                  <a:lnTo>
                    <a:pt x="10" y="381"/>
                  </a:lnTo>
                  <a:lnTo>
                    <a:pt x="11" y="380"/>
                  </a:lnTo>
                  <a:lnTo>
                    <a:pt x="11" y="379"/>
                  </a:lnTo>
                  <a:lnTo>
                    <a:pt x="12" y="379"/>
                  </a:lnTo>
                  <a:lnTo>
                    <a:pt x="13" y="378"/>
                  </a:lnTo>
                  <a:lnTo>
                    <a:pt x="14" y="378"/>
                  </a:lnTo>
                  <a:lnTo>
                    <a:pt x="14" y="377"/>
                  </a:lnTo>
                  <a:lnTo>
                    <a:pt x="14" y="375"/>
                  </a:lnTo>
                  <a:lnTo>
                    <a:pt x="15" y="374"/>
                  </a:lnTo>
                  <a:lnTo>
                    <a:pt x="15" y="373"/>
                  </a:lnTo>
                  <a:lnTo>
                    <a:pt x="13" y="372"/>
                  </a:lnTo>
                  <a:lnTo>
                    <a:pt x="13" y="371"/>
                  </a:lnTo>
                  <a:lnTo>
                    <a:pt x="13" y="370"/>
                  </a:lnTo>
                  <a:lnTo>
                    <a:pt x="15" y="369"/>
                  </a:lnTo>
                  <a:lnTo>
                    <a:pt x="14" y="368"/>
                  </a:lnTo>
                  <a:lnTo>
                    <a:pt x="13" y="367"/>
                  </a:lnTo>
                  <a:lnTo>
                    <a:pt x="11" y="366"/>
                  </a:lnTo>
                  <a:lnTo>
                    <a:pt x="10" y="365"/>
                  </a:lnTo>
                  <a:lnTo>
                    <a:pt x="7" y="365"/>
                  </a:lnTo>
                  <a:lnTo>
                    <a:pt x="6" y="365"/>
                  </a:lnTo>
                  <a:lnTo>
                    <a:pt x="4" y="364"/>
                  </a:lnTo>
                  <a:lnTo>
                    <a:pt x="4" y="363"/>
                  </a:lnTo>
                  <a:lnTo>
                    <a:pt x="3" y="363"/>
                  </a:lnTo>
                  <a:lnTo>
                    <a:pt x="2" y="364"/>
                  </a:lnTo>
                  <a:lnTo>
                    <a:pt x="1" y="364"/>
                  </a:lnTo>
                  <a:lnTo>
                    <a:pt x="1" y="363"/>
                  </a:lnTo>
                  <a:lnTo>
                    <a:pt x="1" y="361"/>
                  </a:lnTo>
                  <a:lnTo>
                    <a:pt x="2" y="359"/>
                  </a:lnTo>
                  <a:lnTo>
                    <a:pt x="3" y="358"/>
                  </a:lnTo>
                  <a:lnTo>
                    <a:pt x="4" y="356"/>
                  </a:lnTo>
                  <a:lnTo>
                    <a:pt x="3" y="354"/>
                  </a:lnTo>
                  <a:lnTo>
                    <a:pt x="4" y="352"/>
                  </a:lnTo>
                  <a:lnTo>
                    <a:pt x="4" y="350"/>
                  </a:lnTo>
                  <a:lnTo>
                    <a:pt x="4" y="349"/>
                  </a:lnTo>
                  <a:lnTo>
                    <a:pt x="3" y="349"/>
                  </a:lnTo>
                  <a:lnTo>
                    <a:pt x="2" y="350"/>
                  </a:lnTo>
                  <a:lnTo>
                    <a:pt x="1" y="350"/>
                  </a:lnTo>
                  <a:lnTo>
                    <a:pt x="0" y="349"/>
                  </a:lnTo>
                  <a:lnTo>
                    <a:pt x="0" y="347"/>
                  </a:lnTo>
                  <a:lnTo>
                    <a:pt x="1" y="345"/>
                  </a:lnTo>
                  <a:lnTo>
                    <a:pt x="3" y="345"/>
                  </a:lnTo>
                  <a:lnTo>
                    <a:pt x="5" y="345"/>
                  </a:lnTo>
                  <a:lnTo>
                    <a:pt x="6" y="345"/>
                  </a:lnTo>
                  <a:lnTo>
                    <a:pt x="7" y="344"/>
                  </a:lnTo>
                  <a:lnTo>
                    <a:pt x="8" y="343"/>
                  </a:lnTo>
                  <a:lnTo>
                    <a:pt x="9" y="342"/>
                  </a:lnTo>
                  <a:lnTo>
                    <a:pt x="11" y="342"/>
                  </a:lnTo>
                  <a:lnTo>
                    <a:pt x="12" y="342"/>
                  </a:lnTo>
                  <a:lnTo>
                    <a:pt x="15" y="343"/>
                  </a:lnTo>
                  <a:lnTo>
                    <a:pt x="16" y="343"/>
                  </a:lnTo>
                  <a:lnTo>
                    <a:pt x="17" y="343"/>
                  </a:lnTo>
                  <a:lnTo>
                    <a:pt x="18" y="344"/>
                  </a:lnTo>
                  <a:lnTo>
                    <a:pt x="19" y="344"/>
                  </a:lnTo>
                  <a:lnTo>
                    <a:pt x="20" y="343"/>
                  </a:lnTo>
                  <a:lnTo>
                    <a:pt x="20" y="342"/>
                  </a:lnTo>
                  <a:lnTo>
                    <a:pt x="19" y="341"/>
                  </a:lnTo>
                  <a:lnTo>
                    <a:pt x="19" y="340"/>
                  </a:lnTo>
                  <a:lnTo>
                    <a:pt x="19" y="339"/>
                  </a:lnTo>
                  <a:lnTo>
                    <a:pt x="20" y="337"/>
                  </a:lnTo>
                  <a:lnTo>
                    <a:pt x="20" y="334"/>
                  </a:lnTo>
                  <a:lnTo>
                    <a:pt x="20" y="333"/>
                  </a:lnTo>
                  <a:lnTo>
                    <a:pt x="20" y="332"/>
                  </a:lnTo>
                  <a:lnTo>
                    <a:pt x="20" y="331"/>
                  </a:lnTo>
                  <a:lnTo>
                    <a:pt x="18" y="329"/>
                  </a:lnTo>
                  <a:lnTo>
                    <a:pt x="18" y="328"/>
                  </a:lnTo>
                  <a:lnTo>
                    <a:pt x="17" y="326"/>
                  </a:lnTo>
                  <a:lnTo>
                    <a:pt x="16" y="325"/>
                  </a:lnTo>
                  <a:lnTo>
                    <a:pt x="15" y="324"/>
                  </a:lnTo>
                  <a:lnTo>
                    <a:pt x="14" y="322"/>
                  </a:lnTo>
                  <a:lnTo>
                    <a:pt x="13" y="319"/>
                  </a:lnTo>
                  <a:lnTo>
                    <a:pt x="14" y="318"/>
                  </a:lnTo>
                  <a:lnTo>
                    <a:pt x="14" y="315"/>
                  </a:lnTo>
                  <a:lnTo>
                    <a:pt x="15" y="313"/>
                  </a:lnTo>
                  <a:lnTo>
                    <a:pt x="15" y="310"/>
                  </a:lnTo>
                  <a:lnTo>
                    <a:pt x="16" y="309"/>
                  </a:lnTo>
                  <a:lnTo>
                    <a:pt x="17" y="308"/>
                  </a:lnTo>
                  <a:lnTo>
                    <a:pt x="17" y="307"/>
                  </a:lnTo>
                  <a:lnTo>
                    <a:pt x="18" y="307"/>
                  </a:lnTo>
                  <a:lnTo>
                    <a:pt x="18" y="306"/>
                  </a:lnTo>
                  <a:lnTo>
                    <a:pt x="19" y="302"/>
                  </a:lnTo>
                  <a:lnTo>
                    <a:pt x="20" y="300"/>
                  </a:lnTo>
                  <a:lnTo>
                    <a:pt x="20" y="298"/>
                  </a:lnTo>
                  <a:lnTo>
                    <a:pt x="21" y="297"/>
                  </a:lnTo>
                  <a:lnTo>
                    <a:pt x="22" y="296"/>
                  </a:lnTo>
                  <a:lnTo>
                    <a:pt x="22" y="294"/>
                  </a:lnTo>
                  <a:lnTo>
                    <a:pt x="23" y="292"/>
                  </a:lnTo>
                  <a:lnTo>
                    <a:pt x="24" y="291"/>
                  </a:lnTo>
                  <a:lnTo>
                    <a:pt x="24" y="290"/>
                  </a:lnTo>
                  <a:lnTo>
                    <a:pt x="25" y="288"/>
                  </a:lnTo>
                  <a:lnTo>
                    <a:pt x="27" y="286"/>
                  </a:lnTo>
                  <a:lnTo>
                    <a:pt x="28" y="286"/>
                  </a:lnTo>
                  <a:lnTo>
                    <a:pt x="29" y="284"/>
                  </a:lnTo>
                  <a:lnTo>
                    <a:pt x="30" y="283"/>
                  </a:lnTo>
                  <a:lnTo>
                    <a:pt x="29" y="283"/>
                  </a:lnTo>
                  <a:lnTo>
                    <a:pt x="27" y="282"/>
                  </a:lnTo>
                  <a:lnTo>
                    <a:pt x="26" y="281"/>
                  </a:lnTo>
                  <a:lnTo>
                    <a:pt x="25" y="278"/>
                  </a:lnTo>
                  <a:lnTo>
                    <a:pt x="24" y="276"/>
                  </a:lnTo>
                  <a:lnTo>
                    <a:pt x="23" y="276"/>
                  </a:lnTo>
                  <a:lnTo>
                    <a:pt x="23" y="275"/>
                  </a:lnTo>
                  <a:lnTo>
                    <a:pt x="22" y="274"/>
                  </a:lnTo>
                  <a:lnTo>
                    <a:pt x="21" y="273"/>
                  </a:lnTo>
                  <a:lnTo>
                    <a:pt x="22" y="272"/>
                  </a:lnTo>
                  <a:lnTo>
                    <a:pt x="21" y="271"/>
                  </a:lnTo>
                  <a:lnTo>
                    <a:pt x="21" y="269"/>
                  </a:lnTo>
                  <a:lnTo>
                    <a:pt x="20" y="267"/>
                  </a:lnTo>
                  <a:lnTo>
                    <a:pt x="20" y="266"/>
                  </a:lnTo>
                  <a:lnTo>
                    <a:pt x="19" y="266"/>
                  </a:lnTo>
                  <a:lnTo>
                    <a:pt x="19" y="265"/>
                  </a:lnTo>
                  <a:lnTo>
                    <a:pt x="18" y="266"/>
                  </a:lnTo>
                  <a:lnTo>
                    <a:pt x="16" y="266"/>
                  </a:lnTo>
                  <a:lnTo>
                    <a:pt x="14" y="264"/>
                  </a:lnTo>
                  <a:lnTo>
                    <a:pt x="13" y="264"/>
                  </a:lnTo>
                  <a:lnTo>
                    <a:pt x="12" y="264"/>
                  </a:lnTo>
                  <a:lnTo>
                    <a:pt x="11" y="262"/>
                  </a:lnTo>
                  <a:lnTo>
                    <a:pt x="9" y="263"/>
                  </a:lnTo>
                  <a:lnTo>
                    <a:pt x="9" y="262"/>
                  </a:ln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62E2FC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306" name="Freeform 124"/>
            <p:cNvSpPr>
              <a:spLocks/>
            </p:cNvSpPr>
            <p:nvPr/>
          </p:nvSpPr>
          <p:spPr bwMode="auto">
            <a:xfrm>
              <a:off x="3208" y="1586"/>
              <a:ext cx="1317" cy="1288"/>
            </a:xfrm>
            <a:custGeom>
              <a:avLst/>
              <a:gdLst>
                <a:gd name="T0" fmla="*/ 553 w 1317"/>
                <a:gd name="T1" fmla="*/ 19 h 1288"/>
                <a:gd name="T2" fmla="*/ 565 w 1317"/>
                <a:gd name="T3" fmla="*/ 42 h 1288"/>
                <a:gd name="T4" fmla="*/ 567 w 1317"/>
                <a:gd name="T5" fmla="*/ 83 h 1288"/>
                <a:gd name="T6" fmla="*/ 723 w 1317"/>
                <a:gd name="T7" fmla="*/ 141 h 1288"/>
                <a:gd name="T8" fmla="*/ 784 w 1317"/>
                <a:gd name="T9" fmla="*/ 109 h 1288"/>
                <a:gd name="T10" fmla="*/ 831 w 1317"/>
                <a:gd name="T11" fmla="*/ 110 h 1288"/>
                <a:gd name="T12" fmla="*/ 855 w 1317"/>
                <a:gd name="T13" fmla="*/ 139 h 1288"/>
                <a:gd name="T14" fmla="*/ 862 w 1317"/>
                <a:gd name="T15" fmla="*/ 169 h 1288"/>
                <a:gd name="T16" fmla="*/ 889 w 1317"/>
                <a:gd name="T17" fmla="*/ 177 h 1288"/>
                <a:gd name="T18" fmla="*/ 926 w 1317"/>
                <a:gd name="T19" fmla="*/ 160 h 1288"/>
                <a:gd name="T20" fmla="*/ 950 w 1317"/>
                <a:gd name="T21" fmla="*/ 177 h 1288"/>
                <a:gd name="T22" fmla="*/ 1023 w 1317"/>
                <a:gd name="T23" fmla="*/ 208 h 1288"/>
                <a:gd name="T24" fmla="*/ 1038 w 1317"/>
                <a:gd name="T25" fmla="*/ 167 h 1288"/>
                <a:gd name="T26" fmla="*/ 1109 w 1317"/>
                <a:gd name="T27" fmla="*/ 181 h 1288"/>
                <a:gd name="T28" fmla="*/ 1166 w 1317"/>
                <a:gd name="T29" fmla="*/ 156 h 1288"/>
                <a:gd name="T30" fmla="*/ 1262 w 1317"/>
                <a:gd name="T31" fmla="*/ 150 h 1288"/>
                <a:gd name="T32" fmla="*/ 1261 w 1317"/>
                <a:gd name="T33" fmla="*/ 190 h 1288"/>
                <a:gd name="T34" fmla="*/ 1272 w 1317"/>
                <a:gd name="T35" fmla="*/ 246 h 1288"/>
                <a:gd name="T36" fmla="*/ 1259 w 1317"/>
                <a:gd name="T37" fmla="*/ 356 h 1288"/>
                <a:gd name="T38" fmla="*/ 1299 w 1317"/>
                <a:gd name="T39" fmla="*/ 433 h 1288"/>
                <a:gd name="T40" fmla="*/ 1273 w 1317"/>
                <a:gd name="T41" fmla="*/ 507 h 1288"/>
                <a:gd name="T42" fmla="*/ 1202 w 1317"/>
                <a:gd name="T43" fmla="*/ 487 h 1288"/>
                <a:gd name="T44" fmla="*/ 1128 w 1317"/>
                <a:gd name="T45" fmla="*/ 557 h 1288"/>
                <a:gd name="T46" fmla="*/ 1086 w 1317"/>
                <a:gd name="T47" fmla="*/ 682 h 1288"/>
                <a:gd name="T48" fmla="*/ 1069 w 1317"/>
                <a:gd name="T49" fmla="*/ 690 h 1288"/>
                <a:gd name="T50" fmla="*/ 1040 w 1317"/>
                <a:gd name="T51" fmla="*/ 684 h 1288"/>
                <a:gd name="T52" fmla="*/ 1051 w 1317"/>
                <a:gd name="T53" fmla="*/ 647 h 1288"/>
                <a:gd name="T54" fmla="*/ 892 w 1317"/>
                <a:gd name="T55" fmla="*/ 624 h 1288"/>
                <a:gd name="T56" fmla="*/ 1049 w 1317"/>
                <a:gd name="T57" fmla="*/ 704 h 1288"/>
                <a:gd name="T58" fmla="*/ 1035 w 1317"/>
                <a:gd name="T59" fmla="*/ 750 h 1288"/>
                <a:gd name="T60" fmla="*/ 1027 w 1317"/>
                <a:gd name="T61" fmla="*/ 789 h 1288"/>
                <a:gd name="T62" fmla="*/ 1053 w 1317"/>
                <a:gd name="T63" fmla="*/ 818 h 1288"/>
                <a:gd name="T64" fmla="*/ 1066 w 1317"/>
                <a:gd name="T65" fmla="*/ 866 h 1288"/>
                <a:gd name="T66" fmla="*/ 1048 w 1317"/>
                <a:gd name="T67" fmla="*/ 889 h 1288"/>
                <a:gd name="T68" fmla="*/ 1021 w 1317"/>
                <a:gd name="T69" fmla="*/ 914 h 1288"/>
                <a:gd name="T70" fmla="*/ 997 w 1317"/>
                <a:gd name="T71" fmla="*/ 943 h 1288"/>
                <a:gd name="T72" fmla="*/ 1033 w 1317"/>
                <a:gd name="T73" fmla="*/ 996 h 1288"/>
                <a:gd name="T74" fmla="*/ 1021 w 1317"/>
                <a:gd name="T75" fmla="*/ 1028 h 1288"/>
                <a:gd name="T76" fmla="*/ 1031 w 1317"/>
                <a:gd name="T77" fmla="*/ 1063 h 1288"/>
                <a:gd name="T78" fmla="*/ 977 w 1317"/>
                <a:gd name="T79" fmla="*/ 1091 h 1288"/>
                <a:gd name="T80" fmla="*/ 925 w 1317"/>
                <a:gd name="T81" fmla="*/ 1128 h 1288"/>
                <a:gd name="T82" fmla="*/ 849 w 1317"/>
                <a:gd name="T83" fmla="*/ 1110 h 1288"/>
                <a:gd name="T84" fmla="*/ 726 w 1317"/>
                <a:gd name="T85" fmla="*/ 1099 h 1288"/>
                <a:gd name="T86" fmla="*/ 635 w 1317"/>
                <a:gd name="T87" fmla="*/ 1123 h 1288"/>
                <a:gd name="T88" fmla="*/ 463 w 1317"/>
                <a:gd name="T89" fmla="*/ 1191 h 1288"/>
                <a:gd name="T90" fmla="*/ 367 w 1317"/>
                <a:gd name="T91" fmla="*/ 1257 h 1288"/>
                <a:gd name="T92" fmla="*/ 293 w 1317"/>
                <a:gd name="T93" fmla="*/ 1220 h 1288"/>
                <a:gd name="T94" fmla="*/ 215 w 1317"/>
                <a:gd name="T95" fmla="*/ 1182 h 1288"/>
                <a:gd name="T96" fmla="*/ 173 w 1317"/>
                <a:gd name="T97" fmla="*/ 1157 h 1288"/>
                <a:gd name="T98" fmla="*/ 120 w 1317"/>
                <a:gd name="T99" fmla="*/ 1122 h 1288"/>
                <a:gd name="T100" fmla="*/ 80 w 1317"/>
                <a:gd name="T101" fmla="*/ 1065 h 1288"/>
                <a:gd name="T102" fmla="*/ 15 w 1317"/>
                <a:gd name="T103" fmla="*/ 961 h 1288"/>
                <a:gd name="T104" fmla="*/ 0 w 1317"/>
                <a:gd name="T105" fmla="*/ 929 h 1288"/>
                <a:gd name="T106" fmla="*/ 5 w 1317"/>
                <a:gd name="T107" fmla="*/ 892 h 1288"/>
                <a:gd name="T108" fmla="*/ 10 w 1317"/>
                <a:gd name="T109" fmla="*/ 865 h 1288"/>
                <a:gd name="T110" fmla="*/ 35 w 1317"/>
                <a:gd name="T111" fmla="*/ 822 h 1288"/>
                <a:gd name="T112" fmla="*/ 60 w 1317"/>
                <a:gd name="T113" fmla="*/ 781 h 1288"/>
                <a:gd name="T114" fmla="*/ 102 w 1317"/>
                <a:gd name="T115" fmla="*/ 743 h 1288"/>
                <a:gd name="T116" fmla="*/ 126 w 1317"/>
                <a:gd name="T117" fmla="*/ 683 h 1288"/>
                <a:gd name="T118" fmla="*/ 220 w 1317"/>
                <a:gd name="T119" fmla="*/ 619 h 1288"/>
                <a:gd name="T120" fmla="*/ 311 w 1317"/>
                <a:gd name="T121" fmla="*/ 484 h 1288"/>
                <a:gd name="T122" fmla="*/ 417 w 1317"/>
                <a:gd name="T123" fmla="*/ 391 h 1288"/>
                <a:gd name="T124" fmla="*/ 459 w 1317"/>
                <a:gd name="T125" fmla="*/ 230 h 128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317" h="1288">
                  <a:moveTo>
                    <a:pt x="517" y="81"/>
                  </a:moveTo>
                  <a:lnTo>
                    <a:pt x="518" y="80"/>
                  </a:lnTo>
                  <a:lnTo>
                    <a:pt x="520" y="78"/>
                  </a:lnTo>
                  <a:lnTo>
                    <a:pt x="520" y="77"/>
                  </a:lnTo>
                  <a:lnTo>
                    <a:pt x="521" y="76"/>
                  </a:lnTo>
                  <a:lnTo>
                    <a:pt x="520" y="74"/>
                  </a:lnTo>
                  <a:lnTo>
                    <a:pt x="521" y="73"/>
                  </a:lnTo>
                  <a:lnTo>
                    <a:pt x="522" y="73"/>
                  </a:lnTo>
                  <a:lnTo>
                    <a:pt x="521" y="71"/>
                  </a:lnTo>
                  <a:lnTo>
                    <a:pt x="521" y="70"/>
                  </a:lnTo>
                  <a:lnTo>
                    <a:pt x="521" y="69"/>
                  </a:lnTo>
                  <a:lnTo>
                    <a:pt x="521" y="68"/>
                  </a:lnTo>
                  <a:lnTo>
                    <a:pt x="521" y="67"/>
                  </a:lnTo>
                  <a:lnTo>
                    <a:pt x="523" y="66"/>
                  </a:lnTo>
                  <a:lnTo>
                    <a:pt x="524" y="65"/>
                  </a:lnTo>
                  <a:lnTo>
                    <a:pt x="524" y="64"/>
                  </a:lnTo>
                  <a:lnTo>
                    <a:pt x="524" y="63"/>
                  </a:lnTo>
                  <a:lnTo>
                    <a:pt x="525" y="63"/>
                  </a:lnTo>
                  <a:lnTo>
                    <a:pt x="525" y="62"/>
                  </a:lnTo>
                  <a:lnTo>
                    <a:pt x="524" y="62"/>
                  </a:lnTo>
                  <a:lnTo>
                    <a:pt x="523" y="62"/>
                  </a:lnTo>
                  <a:lnTo>
                    <a:pt x="522" y="61"/>
                  </a:lnTo>
                  <a:lnTo>
                    <a:pt x="523" y="60"/>
                  </a:lnTo>
                  <a:lnTo>
                    <a:pt x="523" y="59"/>
                  </a:lnTo>
                  <a:lnTo>
                    <a:pt x="524" y="59"/>
                  </a:lnTo>
                  <a:lnTo>
                    <a:pt x="525" y="59"/>
                  </a:lnTo>
                  <a:lnTo>
                    <a:pt x="526" y="59"/>
                  </a:lnTo>
                  <a:lnTo>
                    <a:pt x="526" y="58"/>
                  </a:lnTo>
                  <a:lnTo>
                    <a:pt x="526" y="56"/>
                  </a:lnTo>
                  <a:lnTo>
                    <a:pt x="524" y="55"/>
                  </a:lnTo>
                  <a:lnTo>
                    <a:pt x="524" y="54"/>
                  </a:lnTo>
                  <a:lnTo>
                    <a:pt x="525" y="53"/>
                  </a:lnTo>
                  <a:lnTo>
                    <a:pt x="526" y="53"/>
                  </a:lnTo>
                  <a:lnTo>
                    <a:pt x="527" y="53"/>
                  </a:lnTo>
                  <a:lnTo>
                    <a:pt x="527" y="51"/>
                  </a:lnTo>
                  <a:lnTo>
                    <a:pt x="528" y="51"/>
                  </a:lnTo>
                  <a:lnTo>
                    <a:pt x="529" y="52"/>
                  </a:lnTo>
                  <a:lnTo>
                    <a:pt x="531" y="52"/>
                  </a:lnTo>
                  <a:lnTo>
                    <a:pt x="532" y="52"/>
                  </a:lnTo>
                  <a:lnTo>
                    <a:pt x="532" y="51"/>
                  </a:lnTo>
                  <a:lnTo>
                    <a:pt x="532" y="50"/>
                  </a:lnTo>
                  <a:lnTo>
                    <a:pt x="532" y="49"/>
                  </a:lnTo>
                  <a:lnTo>
                    <a:pt x="532" y="48"/>
                  </a:lnTo>
                  <a:lnTo>
                    <a:pt x="532" y="47"/>
                  </a:lnTo>
                  <a:lnTo>
                    <a:pt x="532" y="46"/>
                  </a:lnTo>
                  <a:lnTo>
                    <a:pt x="532" y="45"/>
                  </a:lnTo>
                  <a:lnTo>
                    <a:pt x="533" y="45"/>
                  </a:lnTo>
                  <a:lnTo>
                    <a:pt x="533" y="44"/>
                  </a:lnTo>
                  <a:lnTo>
                    <a:pt x="532" y="44"/>
                  </a:lnTo>
                  <a:lnTo>
                    <a:pt x="532" y="45"/>
                  </a:lnTo>
                  <a:lnTo>
                    <a:pt x="531" y="45"/>
                  </a:lnTo>
                  <a:lnTo>
                    <a:pt x="531" y="44"/>
                  </a:lnTo>
                  <a:lnTo>
                    <a:pt x="532" y="43"/>
                  </a:lnTo>
                  <a:lnTo>
                    <a:pt x="534" y="42"/>
                  </a:lnTo>
                  <a:lnTo>
                    <a:pt x="535" y="43"/>
                  </a:lnTo>
                  <a:lnTo>
                    <a:pt x="535" y="44"/>
                  </a:lnTo>
                  <a:lnTo>
                    <a:pt x="536" y="44"/>
                  </a:lnTo>
                  <a:lnTo>
                    <a:pt x="536" y="43"/>
                  </a:lnTo>
                  <a:lnTo>
                    <a:pt x="535" y="41"/>
                  </a:lnTo>
                  <a:lnTo>
                    <a:pt x="535" y="39"/>
                  </a:lnTo>
                  <a:lnTo>
                    <a:pt x="536" y="38"/>
                  </a:lnTo>
                  <a:lnTo>
                    <a:pt x="537" y="38"/>
                  </a:lnTo>
                  <a:lnTo>
                    <a:pt x="539" y="37"/>
                  </a:lnTo>
                  <a:lnTo>
                    <a:pt x="540" y="38"/>
                  </a:lnTo>
                  <a:lnTo>
                    <a:pt x="540" y="37"/>
                  </a:lnTo>
                  <a:lnTo>
                    <a:pt x="540" y="36"/>
                  </a:lnTo>
                  <a:lnTo>
                    <a:pt x="539" y="35"/>
                  </a:lnTo>
                  <a:lnTo>
                    <a:pt x="541" y="33"/>
                  </a:lnTo>
                  <a:lnTo>
                    <a:pt x="542" y="32"/>
                  </a:lnTo>
                  <a:lnTo>
                    <a:pt x="542" y="31"/>
                  </a:lnTo>
                  <a:lnTo>
                    <a:pt x="543" y="31"/>
                  </a:lnTo>
                  <a:lnTo>
                    <a:pt x="544" y="31"/>
                  </a:lnTo>
                  <a:lnTo>
                    <a:pt x="545" y="31"/>
                  </a:lnTo>
                  <a:lnTo>
                    <a:pt x="545" y="30"/>
                  </a:lnTo>
                  <a:lnTo>
                    <a:pt x="545" y="29"/>
                  </a:lnTo>
                  <a:lnTo>
                    <a:pt x="545" y="28"/>
                  </a:lnTo>
                  <a:lnTo>
                    <a:pt x="545" y="27"/>
                  </a:lnTo>
                  <a:lnTo>
                    <a:pt x="546" y="27"/>
                  </a:lnTo>
                  <a:lnTo>
                    <a:pt x="547" y="27"/>
                  </a:lnTo>
                  <a:lnTo>
                    <a:pt x="546" y="26"/>
                  </a:lnTo>
                  <a:lnTo>
                    <a:pt x="545" y="26"/>
                  </a:lnTo>
                  <a:lnTo>
                    <a:pt x="545" y="25"/>
                  </a:lnTo>
                  <a:lnTo>
                    <a:pt x="546" y="25"/>
                  </a:lnTo>
                  <a:lnTo>
                    <a:pt x="547" y="25"/>
                  </a:lnTo>
                  <a:lnTo>
                    <a:pt x="548" y="25"/>
                  </a:lnTo>
                  <a:lnTo>
                    <a:pt x="549" y="25"/>
                  </a:lnTo>
                  <a:lnTo>
                    <a:pt x="549" y="23"/>
                  </a:lnTo>
                  <a:lnTo>
                    <a:pt x="550" y="23"/>
                  </a:lnTo>
                  <a:lnTo>
                    <a:pt x="551" y="24"/>
                  </a:lnTo>
                  <a:lnTo>
                    <a:pt x="552" y="24"/>
                  </a:lnTo>
                  <a:lnTo>
                    <a:pt x="552" y="23"/>
                  </a:lnTo>
                  <a:lnTo>
                    <a:pt x="552" y="22"/>
                  </a:lnTo>
                  <a:lnTo>
                    <a:pt x="551" y="21"/>
                  </a:lnTo>
                  <a:lnTo>
                    <a:pt x="552" y="20"/>
                  </a:lnTo>
                  <a:lnTo>
                    <a:pt x="553" y="21"/>
                  </a:lnTo>
                  <a:lnTo>
                    <a:pt x="554" y="21"/>
                  </a:lnTo>
                  <a:lnTo>
                    <a:pt x="555" y="21"/>
                  </a:lnTo>
                  <a:lnTo>
                    <a:pt x="555" y="20"/>
                  </a:lnTo>
                  <a:lnTo>
                    <a:pt x="554" y="19"/>
                  </a:lnTo>
                  <a:lnTo>
                    <a:pt x="553" y="19"/>
                  </a:lnTo>
                  <a:lnTo>
                    <a:pt x="554" y="18"/>
                  </a:lnTo>
                  <a:lnTo>
                    <a:pt x="555" y="17"/>
                  </a:lnTo>
                  <a:lnTo>
                    <a:pt x="558" y="16"/>
                  </a:lnTo>
                  <a:lnTo>
                    <a:pt x="559" y="16"/>
                  </a:lnTo>
                  <a:lnTo>
                    <a:pt x="560" y="15"/>
                  </a:lnTo>
                  <a:lnTo>
                    <a:pt x="560" y="14"/>
                  </a:lnTo>
                  <a:lnTo>
                    <a:pt x="561" y="14"/>
                  </a:lnTo>
                  <a:lnTo>
                    <a:pt x="562" y="14"/>
                  </a:lnTo>
                  <a:lnTo>
                    <a:pt x="564" y="14"/>
                  </a:lnTo>
                  <a:lnTo>
                    <a:pt x="565" y="13"/>
                  </a:lnTo>
                  <a:lnTo>
                    <a:pt x="566" y="11"/>
                  </a:lnTo>
                  <a:lnTo>
                    <a:pt x="567" y="11"/>
                  </a:lnTo>
                  <a:lnTo>
                    <a:pt x="570" y="10"/>
                  </a:lnTo>
                  <a:lnTo>
                    <a:pt x="571" y="10"/>
                  </a:lnTo>
                  <a:lnTo>
                    <a:pt x="571" y="9"/>
                  </a:lnTo>
                  <a:lnTo>
                    <a:pt x="572" y="8"/>
                  </a:lnTo>
                  <a:lnTo>
                    <a:pt x="574" y="9"/>
                  </a:lnTo>
                  <a:lnTo>
                    <a:pt x="574" y="8"/>
                  </a:lnTo>
                  <a:lnTo>
                    <a:pt x="573" y="8"/>
                  </a:lnTo>
                  <a:lnTo>
                    <a:pt x="574" y="7"/>
                  </a:lnTo>
                  <a:lnTo>
                    <a:pt x="576" y="6"/>
                  </a:lnTo>
                  <a:lnTo>
                    <a:pt x="577" y="6"/>
                  </a:lnTo>
                  <a:lnTo>
                    <a:pt x="578" y="6"/>
                  </a:lnTo>
                  <a:lnTo>
                    <a:pt x="579" y="6"/>
                  </a:lnTo>
                  <a:lnTo>
                    <a:pt x="579" y="5"/>
                  </a:lnTo>
                  <a:lnTo>
                    <a:pt x="578" y="5"/>
                  </a:lnTo>
                  <a:lnTo>
                    <a:pt x="577" y="4"/>
                  </a:lnTo>
                  <a:lnTo>
                    <a:pt x="576" y="4"/>
                  </a:lnTo>
                  <a:lnTo>
                    <a:pt x="576" y="3"/>
                  </a:lnTo>
                  <a:lnTo>
                    <a:pt x="577" y="3"/>
                  </a:lnTo>
                  <a:lnTo>
                    <a:pt x="578" y="3"/>
                  </a:lnTo>
                  <a:lnTo>
                    <a:pt x="578" y="4"/>
                  </a:lnTo>
                  <a:lnTo>
                    <a:pt x="579" y="5"/>
                  </a:lnTo>
                  <a:lnTo>
                    <a:pt x="580" y="5"/>
                  </a:lnTo>
                  <a:lnTo>
                    <a:pt x="581" y="4"/>
                  </a:lnTo>
                  <a:lnTo>
                    <a:pt x="581" y="3"/>
                  </a:lnTo>
                  <a:lnTo>
                    <a:pt x="581" y="2"/>
                  </a:lnTo>
                  <a:lnTo>
                    <a:pt x="583" y="2"/>
                  </a:lnTo>
                  <a:lnTo>
                    <a:pt x="583" y="1"/>
                  </a:lnTo>
                  <a:lnTo>
                    <a:pt x="584" y="1"/>
                  </a:lnTo>
                  <a:lnTo>
                    <a:pt x="585" y="1"/>
                  </a:lnTo>
                  <a:lnTo>
                    <a:pt x="586" y="0"/>
                  </a:lnTo>
                  <a:lnTo>
                    <a:pt x="585" y="1"/>
                  </a:lnTo>
                  <a:lnTo>
                    <a:pt x="583" y="3"/>
                  </a:lnTo>
                  <a:lnTo>
                    <a:pt x="583" y="4"/>
                  </a:lnTo>
                  <a:lnTo>
                    <a:pt x="583" y="5"/>
                  </a:lnTo>
                  <a:lnTo>
                    <a:pt x="583" y="6"/>
                  </a:lnTo>
                  <a:lnTo>
                    <a:pt x="582" y="8"/>
                  </a:lnTo>
                  <a:lnTo>
                    <a:pt x="579" y="8"/>
                  </a:lnTo>
                  <a:lnTo>
                    <a:pt x="579" y="9"/>
                  </a:lnTo>
                  <a:lnTo>
                    <a:pt x="579" y="10"/>
                  </a:lnTo>
                  <a:lnTo>
                    <a:pt x="578" y="11"/>
                  </a:lnTo>
                  <a:lnTo>
                    <a:pt x="576" y="11"/>
                  </a:lnTo>
                  <a:lnTo>
                    <a:pt x="575" y="11"/>
                  </a:lnTo>
                  <a:lnTo>
                    <a:pt x="574" y="12"/>
                  </a:lnTo>
                  <a:lnTo>
                    <a:pt x="575" y="13"/>
                  </a:lnTo>
                  <a:lnTo>
                    <a:pt x="574" y="14"/>
                  </a:lnTo>
                  <a:lnTo>
                    <a:pt x="574" y="15"/>
                  </a:lnTo>
                  <a:lnTo>
                    <a:pt x="573" y="15"/>
                  </a:lnTo>
                  <a:lnTo>
                    <a:pt x="572" y="16"/>
                  </a:lnTo>
                  <a:lnTo>
                    <a:pt x="572" y="18"/>
                  </a:lnTo>
                  <a:lnTo>
                    <a:pt x="572" y="19"/>
                  </a:lnTo>
                  <a:lnTo>
                    <a:pt x="572" y="21"/>
                  </a:lnTo>
                  <a:lnTo>
                    <a:pt x="572" y="22"/>
                  </a:lnTo>
                  <a:lnTo>
                    <a:pt x="570" y="24"/>
                  </a:lnTo>
                  <a:lnTo>
                    <a:pt x="570" y="25"/>
                  </a:lnTo>
                  <a:lnTo>
                    <a:pt x="571" y="26"/>
                  </a:lnTo>
                  <a:lnTo>
                    <a:pt x="572" y="26"/>
                  </a:lnTo>
                  <a:lnTo>
                    <a:pt x="572" y="27"/>
                  </a:lnTo>
                  <a:lnTo>
                    <a:pt x="572" y="28"/>
                  </a:lnTo>
                  <a:lnTo>
                    <a:pt x="573" y="29"/>
                  </a:lnTo>
                  <a:lnTo>
                    <a:pt x="573" y="30"/>
                  </a:lnTo>
                  <a:lnTo>
                    <a:pt x="574" y="30"/>
                  </a:lnTo>
                  <a:lnTo>
                    <a:pt x="574" y="29"/>
                  </a:lnTo>
                  <a:lnTo>
                    <a:pt x="574" y="28"/>
                  </a:lnTo>
                  <a:lnTo>
                    <a:pt x="574" y="29"/>
                  </a:lnTo>
                  <a:lnTo>
                    <a:pt x="575" y="29"/>
                  </a:lnTo>
                  <a:lnTo>
                    <a:pt x="576" y="29"/>
                  </a:lnTo>
                  <a:lnTo>
                    <a:pt x="576" y="30"/>
                  </a:lnTo>
                  <a:lnTo>
                    <a:pt x="575" y="31"/>
                  </a:lnTo>
                  <a:lnTo>
                    <a:pt x="574" y="30"/>
                  </a:lnTo>
                  <a:lnTo>
                    <a:pt x="573" y="31"/>
                  </a:lnTo>
                  <a:lnTo>
                    <a:pt x="573" y="32"/>
                  </a:lnTo>
                  <a:lnTo>
                    <a:pt x="572" y="32"/>
                  </a:lnTo>
                  <a:lnTo>
                    <a:pt x="571" y="33"/>
                  </a:lnTo>
                  <a:lnTo>
                    <a:pt x="570" y="34"/>
                  </a:lnTo>
                  <a:lnTo>
                    <a:pt x="569" y="34"/>
                  </a:lnTo>
                  <a:lnTo>
                    <a:pt x="568" y="32"/>
                  </a:lnTo>
                  <a:lnTo>
                    <a:pt x="568" y="33"/>
                  </a:lnTo>
                  <a:lnTo>
                    <a:pt x="567" y="35"/>
                  </a:lnTo>
                  <a:lnTo>
                    <a:pt x="566" y="36"/>
                  </a:lnTo>
                  <a:lnTo>
                    <a:pt x="567" y="37"/>
                  </a:lnTo>
                  <a:lnTo>
                    <a:pt x="567" y="38"/>
                  </a:lnTo>
                  <a:lnTo>
                    <a:pt x="567" y="40"/>
                  </a:lnTo>
                  <a:lnTo>
                    <a:pt x="568" y="41"/>
                  </a:lnTo>
                  <a:lnTo>
                    <a:pt x="567" y="41"/>
                  </a:lnTo>
                  <a:lnTo>
                    <a:pt x="566" y="41"/>
                  </a:lnTo>
                  <a:lnTo>
                    <a:pt x="566" y="42"/>
                  </a:lnTo>
                  <a:lnTo>
                    <a:pt x="565" y="42"/>
                  </a:lnTo>
                  <a:lnTo>
                    <a:pt x="565" y="41"/>
                  </a:lnTo>
                  <a:lnTo>
                    <a:pt x="565" y="42"/>
                  </a:lnTo>
                  <a:lnTo>
                    <a:pt x="564" y="43"/>
                  </a:lnTo>
                  <a:lnTo>
                    <a:pt x="563" y="43"/>
                  </a:lnTo>
                  <a:lnTo>
                    <a:pt x="564" y="45"/>
                  </a:lnTo>
                  <a:lnTo>
                    <a:pt x="562" y="45"/>
                  </a:lnTo>
                  <a:lnTo>
                    <a:pt x="562" y="46"/>
                  </a:lnTo>
                  <a:lnTo>
                    <a:pt x="562" y="47"/>
                  </a:lnTo>
                  <a:lnTo>
                    <a:pt x="562" y="48"/>
                  </a:lnTo>
                  <a:lnTo>
                    <a:pt x="561" y="50"/>
                  </a:lnTo>
                  <a:lnTo>
                    <a:pt x="562" y="51"/>
                  </a:lnTo>
                  <a:lnTo>
                    <a:pt x="561" y="51"/>
                  </a:lnTo>
                  <a:lnTo>
                    <a:pt x="560" y="50"/>
                  </a:lnTo>
                  <a:lnTo>
                    <a:pt x="559" y="51"/>
                  </a:lnTo>
                  <a:lnTo>
                    <a:pt x="560" y="52"/>
                  </a:lnTo>
                  <a:lnTo>
                    <a:pt x="559" y="52"/>
                  </a:lnTo>
                  <a:lnTo>
                    <a:pt x="559" y="51"/>
                  </a:lnTo>
                  <a:lnTo>
                    <a:pt x="558" y="51"/>
                  </a:lnTo>
                  <a:lnTo>
                    <a:pt x="558" y="52"/>
                  </a:lnTo>
                  <a:lnTo>
                    <a:pt x="557" y="52"/>
                  </a:lnTo>
                  <a:lnTo>
                    <a:pt x="557" y="51"/>
                  </a:lnTo>
                  <a:lnTo>
                    <a:pt x="557" y="50"/>
                  </a:lnTo>
                  <a:lnTo>
                    <a:pt x="556" y="50"/>
                  </a:lnTo>
                  <a:lnTo>
                    <a:pt x="556" y="51"/>
                  </a:lnTo>
                  <a:lnTo>
                    <a:pt x="557" y="53"/>
                  </a:lnTo>
                  <a:lnTo>
                    <a:pt x="556" y="55"/>
                  </a:lnTo>
                  <a:lnTo>
                    <a:pt x="557" y="55"/>
                  </a:lnTo>
                  <a:lnTo>
                    <a:pt x="556" y="55"/>
                  </a:lnTo>
                  <a:lnTo>
                    <a:pt x="556" y="56"/>
                  </a:lnTo>
                  <a:lnTo>
                    <a:pt x="557" y="56"/>
                  </a:lnTo>
                  <a:lnTo>
                    <a:pt x="558" y="57"/>
                  </a:lnTo>
                  <a:lnTo>
                    <a:pt x="559" y="58"/>
                  </a:lnTo>
                  <a:lnTo>
                    <a:pt x="558" y="58"/>
                  </a:lnTo>
                  <a:lnTo>
                    <a:pt x="558" y="59"/>
                  </a:lnTo>
                  <a:lnTo>
                    <a:pt x="558" y="60"/>
                  </a:lnTo>
                  <a:lnTo>
                    <a:pt x="557" y="61"/>
                  </a:lnTo>
                  <a:lnTo>
                    <a:pt x="556" y="61"/>
                  </a:lnTo>
                  <a:lnTo>
                    <a:pt x="556" y="62"/>
                  </a:lnTo>
                  <a:lnTo>
                    <a:pt x="555" y="62"/>
                  </a:lnTo>
                  <a:lnTo>
                    <a:pt x="555" y="63"/>
                  </a:lnTo>
                  <a:lnTo>
                    <a:pt x="556" y="63"/>
                  </a:lnTo>
                  <a:lnTo>
                    <a:pt x="556" y="64"/>
                  </a:lnTo>
                  <a:lnTo>
                    <a:pt x="555" y="65"/>
                  </a:lnTo>
                  <a:lnTo>
                    <a:pt x="554" y="66"/>
                  </a:lnTo>
                  <a:lnTo>
                    <a:pt x="555" y="67"/>
                  </a:lnTo>
                  <a:lnTo>
                    <a:pt x="554" y="68"/>
                  </a:lnTo>
                  <a:lnTo>
                    <a:pt x="555" y="69"/>
                  </a:lnTo>
                  <a:lnTo>
                    <a:pt x="554" y="69"/>
                  </a:lnTo>
                  <a:lnTo>
                    <a:pt x="555" y="70"/>
                  </a:lnTo>
                  <a:lnTo>
                    <a:pt x="554" y="70"/>
                  </a:lnTo>
                  <a:lnTo>
                    <a:pt x="553" y="70"/>
                  </a:lnTo>
                  <a:lnTo>
                    <a:pt x="553" y="71"/>
                  </a:lnTo>
                  <a:lnTo>
                    <a:pt x="553" y="72"/>
                  </a:lnTo>
                  <a:lnTo>
                    <a:pt x="553" y="73"/>
                  </a:lnTo>
                  <a:lnTo>
                    <a:pt x="554" y="73"/>
                  </a:lnTo>
                  <a:lnTo>
                    <a:pt x="554" y="75"/>
                  </a:lnTo>
                  <a:lnTo>
                    <a:pt x="554" y="76"/>
                  </a:lnTo>
                  <a:lnTo>
                    <a:pt x="555" y="76"/>
                  </a:lnTo>
                  <a:lnTo>
                    <a:pt x="555" y="77"/>
                  </a:lnTo>
                  <a:lnTo>
                    <a:pt x="555" y="78"/>
                  </a:lnTo>
                  <a:lnTo>
                    <a:pt x="555" y="77"/>
                  </a:lnTo>
                  <a:lnTo>
                    <a:pt x="556" y="77"/>
                  </a:lnTo>
                  <a:lnTo>
                    <a:pt x="556" y="78"/>
                  </a:lnTo>
                  <a:lnTo>
                    <a:pt x="556" y="80"/>
                  </a:lnTo>
                  <a:lnTo>
                    <a:pt x="556" y="79"/>
                  </a:lnTo>
                  <a:lnTo>
                    <a:pt x="557" y="79"/>
                  </a:lnTo>
                  <a:lnTo>
                    <a:pt x="557" y="80"/>
                  </a:lnTo>
                  <a:lnTo>
                    <a:pt x="558" y="80"/>
                  </a:lnTo>
                  <a:lnTo>
                    <a:pt x="559" y="80"/>
                  </a:lnTo>
                  <a:lnTo>
                    <a:pt x="560" y="80"/>
                  </a:lnTo>
                  <a:lnTo>
                    <a:pt x="562" y="81"/>
                  </a:lnTo>
                  <a:lnTo>
                    <a:pt x="561" y="81"/>
                  </a:lnTo>
                  <a:lnTo>
                    <a:pt x="562" y="81"/>
                  </a:lnTo>
                  <a:lnTo>
                    <a:pt x="563" y="82"/>
                  </a:lnTo>
                  <a:lnTo>
                    <a:pt x="563" y="83"/>
                  </a:lnTo>
                  <a:lnTo>
                    <a:pt x="565" y="82"/>
                  </a:lnTo>
                  <a:lnTo>
                    <a:pt x="565" y="83"/>
                  </a:lnTo>
                  <a:lnTo>
                    <a:pt x="566" y="83"/>
                  </a:lnTo>
                  <a:lnTo>
                    <a:pt x="567" y="83"/>
                  </a:lnTo>
                  <a:lnTo>
                    <a:pt x="567" y="84"/>
                  </a:lnTo>
                  <a:lnTo>
                    <a:pt x="568" y="84"/>
                  </a:lnTo>
                  <a:lnTo>
                    <a:pt x="568" y="86"/>
                  </a:lnTo>
                  <a:lnTo>
                    <a:pt x="568" y="87"/>
                  </a:lnTo>
                  <a:lnTo>
                    <a:pt x="570" y="87"/>
                  </a:lnTo>
                  <a:lnTo>
                    <a:pt x="571" y="88"/>
                  </a:lnTo>
                  <a:lnTo>
                    <a:pt x="571" y="89"/>
                  </a:lnTo>
                  <a:lnTo>
                    <a:pt x="572" y="88"/>
                  </a:lnTo>
                  <a:lnTo>
                    <a:pt x="573" y="89"/>
                  </a:lnTo>
                  <a:lnTo>
                    <a:pt x="573" y="90"/>
                  </a:lnTo>
                  <a:lnTo>
                    <a:pt x="574" y="90"/>
                  </a:lnTo>
                  <a:lnTo>
                    <a:pt x="575" y="91"/>
                  </a:lnTo>
                  <a:lnTo>
                    <a:pt x="575" y="90"/>
                  </a:lnTo>
                  <a:lnTo>
                    <a:pt x="576" y="90"/>
                  </a:lnTo>
                  <a:lnTo>
                    <a:pt x="577" y="90"/>
                  </a:lnTo>
                  <a:lnTo>
                    <a:pt x="577" y="91"/>
                  </a:lnTo>
                  <a:lnTo>
                    <a:pt x="578" y="91"/>
                  </a:lnTo>
                  <a:lnTo>
                    <a:pt x="578" y="90"/>
                  </a:lnTo>
                  <a:lnTo>
                    <a:pt x="579" y="90"/>
                  </a:lnTo>
                  <a:lnTo>
                    <a:pt x="580" y="91"/>
                  </a:lnTo>
                  <a:lnTo>
                    <a:pt x="580" y="92"/>
                  </a:lnTo>
                  <a:lnTo>
                    <a:pt x="581" y="92"/>
                  </a:lnTo>
                  <a:lnTo>
                    <a:pt x="582" y="92"/>
                  </a:lnTo>
                  <a:lnTo>
                    <a:pt x="582" y="93"/>
                  </a:lnTo>
                  <a:lnTo>
                    <a:pt x="583" y="93"/>
                  </a:lnTo>
                  <a:lnTo>
                    <a:pt x="584" y="93"/>
                  </a:lnTo>
                  <a:lnTo>
                    <a:pt x="585" y="93"/>
                  </a:lnTo>
                  <a:lnTo>
                    <a:pt x="586" y="93"/>
                  </a:lnTo>
                  <a:lnTo>
                    <a:pt x="587" y="94"/>
                  </a:lnTo>
                  <a:lnTo>
                    <a:pt x="588" y="94"/>
                  </a:lnTo>
                  <a:lnTo>
                    <a:pt x="589" y="94"/>
                  </a:lnTo>
                  <a:lnTo>
                    <a:pt x="590" y="94"/>
                  </a:lnTo>
                  <a:lnTo>
                    <a:pt x="592" y="94"/>
                  </a:lnTo>
                  <a:lnTo>
                    <a:pt x="593" y="94"/>
                  </a:lnTo>
                  <a:lnTo>
                    <a:pt x="594" y="94"/>
                  </a:lnTo>
                  <a:lnTo>
                    <a:pt x="594" y="95"/>
                  </a:lnTo>
                  <a:lnTo>
                    <a:pt x="595" y="96"/>
                  </a:lnTo>
                  <a:lnTo>
                    <a:pt x="596" y="96"/>
                  </a:lnTo>
                  <a:lnTo>
                    <a:pt x="597" y="96"/>
                  </a:lnTo>
                  <a:lnTo>
                    <a:pt x="598" y="97"/>
                  </a:lnTo>
                  <a:lnTo>
                    <a:pt x="599" y="97"/>
                  </a:lnTo>
                  <a:lnTo>
                    <a:pt x="599" y="98"/>
                  </a:lnTo>
                  <a:lnTo>
                    <a:pt x="599" y="99"/>
                  </a:lnTo>
                  <a:lnTo>
                    <a:pt x="600" y="99"/>
                  </a:lnTo>
                  <a:lnTo>
                    <a:pt x="602" y="99"/>
                  </a:lnTo>
                  <a:lnTo>
                    <a:pt x="603" y="99"/>
                  </a:lnTo>
                  <a:lnTo>
                    <a:pt x="603" y="98"/>
                  </a:lnTo>
                  <a:lnTo>
                    <a:pt x="604" y="98"/>
                  </a:lnTo>
                  <a:lnTo>
                    <a:pt x="605" y="99"/>
                  </a:lnTo>
                  <a:lnTo>
                    <a:pt x="606" y="99"/>
                  </a:lnTo>
                  <a:lnTo>
                    <a:pt x="607" y="99"/>
                  </a:lnTo>
                  <a:lnTo>
                    <a:pt x="608" y="101"/>
                  </a:lnTo>
                  <a:lnTo>
                    <a:pt x="609" y="101"/>
                  </a:lnTo>
                  <a:lnTo>
                    <a:pt x="609" y="102"/>
                  </a:lnTo>
                  <a:lnTo>
                    <a:pt x="609" y="101"/>
                  </a:lnTo>
                  <a:lnTo>
                    <a:pt x="610" y="101"/>
                  </a:lnTo>
                  <a:lnTo>
                    <a:pt x="611" y="101"/>
                  </a:lnTo>
                  <a:lnTo>
                    <a:pt x="612" y="101"/>
                  </a:lnTo>
                  <a:lnTo>
                    <a:pt x="612" y="102"/>
                  </a:lnTo>
                  <a:lnTo>
                    <a:pt x="613" y="103"/>
                  </a:lnTo>
                  <a:lnTo>
                    <a:pt x="614" y="104"/>
                  </a:lnTo>
                  <a:lnTo>
                    <a:pt x="615" y="104"/>
                  </a:lnTo>
                  <a:lnTo>
                    <a:pt x="616" y="105"/>
                  </a:lnTo>
                  <a:lnTo>
                    <a:pt x="618" y="104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2" y="106"/>
                  </a:lnTo>
                  <a:lnTo>
                    <a:pt x="623" y="106"/>
                  </a:lnTo>
                  <a:lnTo>
                    <a:pt x="623" y="107"/>
                  </a:lnTo>
                  <a:lnTo>
                    <a:pt x="623" y="108"/>
                  </a:lnTo>
                  <a:lnTo>
                    <a:pt x="694" y="154"/>
                  </a:lnTo>
                  <a:lnTo>
                    <a:pt x="717" y="168"/>
                  </a:lnTo>
                  <a:lnTo>
                    <a:pt x="720" y="166"/>
                  </a:lnTo>
                  <a:lnTo>
                    <a:pt x="722" y="165"/>
                  </a:lnTo>
                  <a:lnTo>
                    <a:pt x="722" y="164"/>
                  </a:lnTo>
                  <a:lnTo>
                    <a:pt x="722" y="161"/>
                  </a:lnTo>
                  <a:lnTo>
                    <a:pt x="721" y="160"/>
                  </a:lnTo>
                  <a:lnTo>
                    <a:pt x="721" y="157"/>
                  </a:lnTo>
                  <a:lnTo>
                    <a:pt x="721" y="156"/>
                  </a:lnTo>
                  <a:lnTo>
                    <a:pt x="722" y="155"/>
                  </a:lnTo>
                  <a:lnTo>
                    <a:pt x="722" y="154"/>
                  </a:lnTo>
                  <a:lnTo>
                    <a:pt x="721" y="153"/>
                  </a:lnTo>
                  <a:lnTo>
                    <a:pt x="721" y="152"/>
                  </a:lnTo>
                  <a:lnTo>
                    <a:pt x="722" y="151"/>
                  </a:lnTo>
                  <a:lnTo>
                    <a:pt x="722" y="150"/>
                  </a:lnTo>
                  <a:lnTo>
                    <a:pt x="721" y="149"/>
                  </a:lnTo>
                  <a:lnTo>
                    <a:pt x="720" y="147"/>
                  </a:lnTo>
                  <a:lnTo>
                    <a:pt x="720" y="146"/>
                  </a:lnTo>
                  <a:lnTo>
                    <a:pt x="721" y="145"/>
                  </a:lnTo>
                  <a:lnTo>
                    <a:pt x="721" y="144"/>
                  </a:lnTo>
                  <a:lnTo>
                    <a:pt x="722" y="143"/>
                  </a:lnTo>
                  <a:lnTo>
                    <a:pt x="723" y="142"/>
                  </a:lnTo>
                  <a:lnTo>
                    <a:pt x="723" y="141"/>
                  </a:lnTo>
                  <a:lnTo>
                    <a:pt x="723" y="140"/>
                  </a:lnTo>
                  <a:lnTo>
                    <a:pt x="722" y="139"/>
                  </a:lnTo>
                  <a:lnTo>
                    <a:pt x="721" y="139"/>
                  </a:lnTo>
                  <a:lnTo>
                    <a:pt x="721" y="138"/>
                  </a:lnTo>
                  <a:lnTo>
                    <a:pt x="721" y="136"/>
                  </a:lnTo>
                  <a:lnTo>
                    <a:pt x="721" y="135"/>
                  </a:lnTo>
                  <a:lnTo>
                    <a:pt x="722" y="134"/>
                  </a:lnTo>
                  <a:lnTo>
                    <a:pt x="723" y="132"/>
                  </a:lnTo>
                  <a:lnTo>
                    <a:pt x="724" y="131"/>
                  </a:lnTo>
                  <a:lnTo>
                    <a:pt x="724" y="130"/>
                  </a:lnTo>
                  <a:lnTo>
                    <a:pt x="725" y="129"/>
                  </a:lnTo>
                  <a:lnTo>
                    <a:pt x="726" y="128"/>
                  </a:lnTo>
                  <a:lnTo>
                    <a:pt x="727" y="128"/>
                  </a:lnTo>
                  <a:lnTo>
                    <a:pt x="728" y="126"/>
                  </a:lnTo>
                  <a:lnTo>
                    <a:pt x="729" y="125"/>
                  </a:lnTo>
                  <a:lnTo>
                    <a:pt x="730" y="124"/>
                  </a:lnTo>
                  <a:lnTo>
                    <a:pt x="730" y="123"/>
                  </a:lnTo>
                  <a:lnTo>
                    <a:pt x="731" y="123"/>
                  </a:lnTo>
                  <a:lnTo>
                    <a:pt x="732" y="121"/>
                  </a:lnTo>
                  <a:lnTo>
                    <a:pt x="733" y="120"/>
                  </a:lnTo>
                  <a:lnTo>
                    <a:pt x="733" y="119"/>
                  </a:lnTo>
                  <a:lnTo>
                    <a:pt x="734" y="117"/>
                  </a:lnTo>
                  <a:lnTo>
                    <a:pt x="735" y="117"/>
                  </a:lnTo>
                  <a:lnTo>
                    <a:pt x="735" y="116"/>
                  </a:lnTo>
                  <a:lnTo>
                    <a:pt x="736" y="115"/>
                  </a:lnTo>
                  <a:lnTo>
                    <a:pt x="735" y="115"/>
                  </a:lnTo>
                  <a:lnTo>
                    <a:pt x="735" y="113"/>
                  </a:lnTo>
                  <a:lnTo>
                    <a:pt x="737" y="110"/>
                  </a:lnTo>
                  <a:lnTo>
                    <a:pt x="738" y="109"/>
                  </a:lnTo>
                  <a:lnTo>
                    <a:pt x="738" y="108"/>
                  </a:lnTo>
                  <a:lnTo>
                    <a:pt x="739" y="108"/>
                  </a:lnTo>
                  <a:lnTo>
                    <a:pt x="740" y="107"/>
                  </a:lnTo>
                  <a:lnTo>
                    <a:pt x="740" y="106"/>
                  </a:lnTo>
                  <a:lnTo>
                    <a:pt x="741" y="105"/>
                  </a:lnTo>
                  <a:lnTo>
                    <a:pt x="742" y="104"/>
                  </a:lnTo>
                  <a:lnTo>
                    <a:pt x="741" y="103"/>
                  </a:lnTo>
                  <a:lnTo>
                    <a:pt x="742" y="102"/>
                  </a:lnTo>
                  <a:lnTo>
                    <a:pt x="741" y="101"/>
                  </a:lnTo>
                  <a:lnTo>
                    <a:pt x="742" y="101"/>
                  </a:lnTo>
                  <a:lnTo>
                    <a:pt x="743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3" y="98"/>
                  </a:lnTo>
                  <a:lnTo>
                    <a:pt x="744" y="98"/>
                  </a:lnTo>
                  <a:lnTo>
                    <a:pt x="745" y="98"/>
                  </a:lnTo>
                  <a:lnTo>
                    <a:pt x="745" y="97"/>
                  </a:lnTo>
                  <a:lnTo>
                    <a:pt x="746" y="97"/>
                  </a:lnTo>
                  <a:lnTo>
                    <a:pt x="747" y="97"/>
                  </a:lnTo>
                  <a:lnTo>
                    <a:pt x="748" y="97"/>
                  </a:lnTo>
                  <a:lnTo>
                    <a:pt x="749" y="96"/>
                  </a:lnTo>
                  <a:lnTo>
                    <a:pt x="750" y="96"/>
                  </a:lnTo>
                  <a:lnTo>
                    <a:pt x="751" y="95"/>
                  </a:lnTo>
                  <a:lnTo>
                    <a:pt x="751" y="94"/>
                  </a:lnTo>
                  <a:lnTo>
                    <a:pt x="752" y="94"/>
                  </a:lnTo>
                  <a:lnTo>
                    <a:pt x="753" y="93"/>
                  </a:lnTo>
                  <a:lnTo>
                    <a:pt x="753" y="92"/>
                  </a:lnTo>
                  <a:lnTo>
                    <a:pt x="754" y="92"/>
                  </a:lnTo>
                  <a:lnTo>
                    <a:pt x="755" y="91"/>
                  </a:lnTo>
                  <a:lnTo>
                    <a:pt x="756" y="90"/>
                  </a:lnTo>
                  <a:lnTo>
                    <a:pt x="757" y="90"/>
                  </a:lnTo>
                  <a:lnTo>
                    <a:pt x="758" y="89"/>
                  </a:lnTo>
                  <a:lnTo>
                    <a:pt x="759" y="88"/>
                  </a:lnTo>
                  <a:lnTo>
                    <a:pt x="760" y="87"/>
                  </a:lnTo>
                  <a:lnTo>
                    <a:pt x="761" y="87"/>
                  </a:lnTo>
                  <a:lnTo>
                    <a:pt x="761" y="86"/>
                  </a:lnTo>
                  <a:lnTo>
                    <a:pt x="761" y="85"/>
                  </a:lnTo>
                  <a:lnTo>
                    <a:pt x="762" y="84"/>
                  </a:lnTo>
                  <a:lnTo>
                    <a:pt x="764" y="83"/>
                  </a:lnTo>
                  <a:lnTo>
                    <a:pt x="765" y="82"/>
                  </a:lnTo>
                  <a:lnTo>
                    <a:pt x="767" y="91"/>
                  </a:lnTo>
                  <a:lnTo>
                    <a:pt x="769" y="91"/>
                  </a:lnTo>
                  <a:lnTo>
                    <a:pt x="771" y="93"/>
                  </a:lnTo>
                  <a:lnTo>
                    <a:pt x="774" y="93"/>
                  </a:lnTo>
                  <a:lnTo>
                    <a:pt x="773" y="93"/>
                  </a:lnTo>
                  <a:lnTo>
                    <a:pt x="773" y="94"/>
                  </a:lnTo>
                  <a:lnTo>
                    <a:pt x="773" y="95"/>
                  </a:lnTo>
                  <a:lnTo>
                    <a:pt x="773" y="96"/>
                  </a:lnTo>
                  <a:lnTo>
                    <a:pt x="773" y="97"/>
                  </a:lnTo>
                  <a:lnTo>
                    <a:pt x="772" y="97"/>
                  </a:lnTo>
                  <a:lnTo>
                    <a:pt x="772" y="98"/>
                  </a:lnTo>
                  <a:lnTo>
                    <a:pt x="771" y="98"/>
                  </a:lnTo>
                  <a:lnTo>
                    <a:pt x="770" y="99"/>
                  </a:lnTo>
                  <a:lnTo>
                    <a:pt x="771" y="99"/>
                  </a:lnTo>
                  <a:lnTo>
                    <a:pt x="771" y="100"/>
                  </a:lnTo>
                  <a:lnTo>
                    <a:pt x="770" y="100"/>
                  </a:lnTo>
                  <a:lnTo>
                    <a:pt x="770" y="101"/>
                  </a:lnTo>
                  <a:lnTo>
                    <a:pt x="771" y="101"/>
                  </a:lnTo>
                  <a:lnTo>
                    <a:pt x="770" y="102"/>
                  </a:lnTo>
                  <a:lnTo>
                    <a:pt x="771" y="102"/>
                  </a:lnTo>
                  <a:lnTo>
                    <a:pt x="771" y="103"/>
                  </a:lnTo>
                  <a:lnTo>
                    <a:pt x="773" y="103"/>
                  </a:lnTo>
                  <a:lnTo>
                    <a:pt x="775" y="104"/>
                  </a:lnTo>
                  <a:lnTo>
                    <a:pt x="776" y="105"/>
                  </a:lnTo>
                  <a:lnTo>
                    <a:pt x="777" y="105"/>
                  </a:lnTo>
                  <a:lnTo>
                    <a:pt x="778" y="105"/>
                  </a:lnTo>
                  <a:lnTo>
                    <a:pt x="778" y="104"/>
                  </a:lnTo>
                  <a:lnTo>
                    <a:pt x="779" y="104"/>
                  </a:lnTo>
                  <a:lnTo>
                    <a:pt x="780" y="104"/>
                  </a:lnTo>
                  <a:lnTo>
                    <a:pt x="781" y="105"/>
                  </a:lnTo>
                  <a:lnTo>
                    <a:pt x="782" y="105"/>
                  </a:lnTo>
                  <a:lnTo>
                    <a:pt x="783" y="106"/>
                  </a:lnTo>
                  <a:lnTo>
                    <a:pt x="784" y="106"/>
                  </a:lnTo>
                  <a:lnTo>
                    <a:pt x="784" y="108"/>
                  </a:lnTo>
                  <a:lnTo>
                    <a:pt x="784" y="109"/>
                  </a:lnTo>
                  <a:lnTo>
                    <a:pt x="785" y="110"/>
                  </a:lnTo>
                  <a:lnTo>
                    <a:pt x="786" y="110"/>
                  </a:lnTo>
                  <a:lnTo>
                    <a:pt x="787" y="111"/>
                  </a:lnTo>
                  <a:lnTo>
                    <a:pt x="788" y="112"/>
                  </a:lnTo>
                  <a:lnTo>
                    <a:pt x="789" y="113"/>
                  </a:lnTo>
                  <a:lnTo>
                    <a:pt x="789" y="114"/>
                  </a:lnTo>
                  <a:lnTo>
                    <a:pt x="807" y="90"/>
                  </a:lnTo>
                  <a:lnTo>
                    <a:pt x="808" y="90"/>
                  </a:lnTo>
                  <a:lnTo>
                    <a:pt x="808" y="89"/>
                  </a:lnTo>
                  <a:lnTo>
                    <a:pt x="809" y="90"/>
                  </a:lnTo>
                  <a:lnTo>
                    <a:pt x="810" y="90"/>
                  </a:lnTo>
                  <a:lnTo>
                    <a:pt x="810" y="89"/>
                  </a:lnTo>
                  <a:lnTo>
                    <a:pt x="809" y="88"/>
                  </a:lnTo>
                  <a:lnTo>
                    <a:pt x="809" y="87"/>
                  </a:lnTo>
                  <a:lnTo>
                    <a:pt x="810" y="87"/>
                  </a:lnTo>
                  <a:lnTo>
                    <a:pt x="810" y="88"/>
                  </a:lnTo>
                  <a:lnTo>
                    <a:pt x="811" y="88"/>
                  </a:lnTo>
                  <a:lnTo>
                    <a:pt x="811" y="89"/>
                  </a:lnTo>
                  <a:lnTo>
                    <a:pt x="812" y="88"/>
                  </a:lnTo>
                  <a:lnTo>
                    <a:pt x="813" y="88"/>
                  </a:lnTo>
                  <a:lnTo>
                    <a:pt x="814" y="89"/>
                  </a:lnTo>
                  <a:lnTo>
                    <a:pt x="813" y="89"/>
                  </a:lnTo>
                  <a:lnTo>
                    <a:pt x="814" y="89"/>
                  </a:lnTo>
                  <a:lnTo>
                    <a:pt x="813" y="90"/>
                  </a:lnTo>
                  <a:lnTo>
                    <a:pt x="814" y="90"/>
                  </a:lnTo>
                  <a:lnTo>
                    <a:pt x="814" y="91"/>
                  </a:lnTo>
                  <a:lnTo>
                    <a:pt x="814" y="92"/>
                  </a:lnTo>
                  <a:lnTo>
                    <a:pt x="814" y="93"/>
                  </a:lnTo>
                  <a:lnTo>
                    <a:pt x="814" y="94"/>
                  </a:lnTo>
                  <a:lnTo>
                    <a:pt x="814" y="95"/>
                  </a:lnTo>
                  <a:lnTo>
                    <a:pt x="815" y="95"/>
                  </a:lnTo>
                  <a:lnTo>
                    <a:pt x="816" y="95"/>
                  </a:lnTo>
                  <a:lnTo>
                    <a:pt x="817" y="95"/>
                  </a:lnTo>
                  <a:lnTo>
                    <a:pt x="818" y="95"/>
                  </a:lnTo>
                  <a:lnTo>
                    <a:pt x="818" y="96"/>
                  </a:lnTo>
                  <a:lnTo>
                    <a:pt x="818" y="97"/>
                  </a:lnTo>
                  <a:lnTo>
                    <a:pt x="819" y="97"/>
                  </a:lnTo>
                  <a:lnTo>
                    <a:pt x="819" y="98"/>
                  </a:lnTo>
                  <a:lnTo>
                    <a:pt x="819" y="99"/>
                  </a:lnTo>
                  <a:lnTo>
                    <a:pt x="820" y="100"/>
                  </a:lnTo>
                  <a:lnTo>
                    <a:pt x="821" y="101"/>
                  </a:lnTo>
                  <a:lnTo>
                    <a:pt x="822" y="101"/>
                  </a:lnTo>
                  <a:lnTo>
                    <a:pt x="822" y="102"/>
                  </a:lnTo>
                  <a:lnTo>
                    <a:pt x="822" y="101"/>
                  </a:lnTo>
                  <a:lnTo>
                    <a:pt x="822" y="102"/>
                  </a:lnTo>
                  <a:lnTo>
                    <a:pt x="823" y="103"/>
                  </a:lnTo>
                  <a:lnTo>
                    <a:pt x="824" y="103"/>
                  </a:lnTo>
                  <a:lnTo>
                    <a:pt x="823" y="102"/>
                  </a:lnTo>
                  <a:lnTo>
                    <a:pt x="824" y="102"/>
                  </a:lnTo>
                  <a:lnTo>
                    <a:pt x="824" y="103"/>
                  </a:lnTo>
                  <a:lnTo>
                    <a:pt x="825" y="103"/>
                  </a:lnTo>
                  <a:lnTo>
                    <a:pt x="825" y="104"/>
                  </a:lnTo>
                  <a:lnTo>
                    <a:pt x="826" y="104"/>
                  </a:lnTo>
                  <a:lnTo>
                    <a:pt x="826" y="105"/>
                  </a:lnTo>
                  <a:lnTo>
                    <a:pt x="827" y="106"/>
                  </a:lnTo>
                  <a:lnTo>
                    <a:pt x="828" y="107"/>
                  </a:lnTo>
                  <a:lnTo>
                    <a:pt x="828" y="108"/>
                  </a:lnTo>
                  <a:lnTo>
                    <a:pt x="829" y="108"/>
                  </a:lnTo>
                  <a:lnTo>
                    <a:pt x="829" y="109"/>
                  </a:lnTo>
                  <a:lnTo>
                    <a:pt x="830" y="109"/>
                  </a:lnTo>
                  <a:lnTo>
                    <a:pt x="830" y="110"/>
                  </a:lnTo>
                  <a:lnTo>
                    <a:pt x="831" y="110"/>
                  </a:lnTo>
                  <a:lnTo>
                    <a:pt x="831" y="109"/>
                  </a:lnTo>
                  <a:lnTo>
                    <a:pt x="831" y="110"/>
                  </a:lnTo>
                  <a:lnTo>
                    <a:pt x="832" y="110"/>
                  </a:lnTo>
                  <a:lnTo>
                    <a:pt x="832" y="111"/>
                  </a:lnTo>
                  <a:lnTo>
                    <a:pt x="832" y="112"/>
                  </a:lnTo>
                  <a:lnTo>
                    <a:pt x="832" y="113"/>
                  </a:lnTo>
                  <a:lnTo>
                    <a:pt x="832" y="114"/>
                  </a:lnTo>
                  <a:lnTo>
                    <a:pt x="831" y="115"/>
                  </a:lnTo>
                  <a:lnTo>
                    <a:pt x="832" y="115"/>
                  </a:lnTo>
                  <a:lnTo>
                    <a:pt x="832" y="116"/>
                  </a:lnTo>
                  <a:lnTo>
                    <a:pt x="832" y="117"/>
                  </a:lnTo>
                  <a:lnTo>
                    <a:pt x="833" y="118"/>
                  </a:lnTo>
                  <a:lnTo>
                    <a:pt x="832" y="119"/>
                  </a:lnTo>
                  <a:lnTo>
                    <a:pt x="832" y="120"/>
                  </a:lnTo>
                  <a:lnTo>
                    <a:pt x="832" y="121"/>
                  </a:lnTo>
                  <a:lnTo>
                    <a:pt x="832" y="122"/>
                  </a:lnTo>
                  <a:lnTo>
                    <a:pt x="832" y="123"/>
                  </a:lnTo>
                  <a:lnTo>
                    <a:pt x="833" y="123"/>
                  </a:lnTo>
                  <a:lnTo>
                    <a:pt x="834" y="123"/>
                  </a:lnTo>
                  <a:lnTo>
                    <a:pt x="833" y="124"/>
                  </a:lnTo>
                  <a:lnTo>
                    <a:pt x="834" y="124"/>
                  </a:lnTo>
                  <a:lnTo>
                    <a:pt x="834" y="125"/>
                  </a:lnTo>
                  <a:lnTo>
                    <a:pt x="835" y="125"/>
                  </a:lnTo>
                  <a:lnTo>
                    <a:pt x="836" y="125"/>
                  </a:lnTo>
                  <a:lnTo>
                    <a:pt x="837" y="126"/>
                  </a:lnTo>
                  <a:lnTo>
                    <a:pt x="837" y="125"/>
                  </a:lnTo>
                  <a:lnTo>
                    <a:pt x="838" y="125"/>
                  </a:lnTo>
                  <a:lnTo>
                    <a:pt x="839" y="124"/>
                  </a:lnTo>
                  <a:lnTo>
                    <a:pt x="839" y="125"/>
                  </a:lnTo>
                  <a:lnTo>
                    <a:pt x="840" y="125"/>
                  </a:lnTo>
                  <a:lnTo>
                    <a:pt x="841" y="124"/>
                  </a:lnTo>
                  <a:lnTo>
                    <a:pt x="842" y="124"/>
                  </a:lnTo>
                  <a:lnTo>
                    <a:pt x="843" y="125"/>
                  </a:lnTo>
                  <a:lnTo>
                    <a:pt x="844" y="125"/>
                  </a:lnTo>
                  <a:lnTo>
                    <a:pt x="844" y="126"/>
                  </a:lnTo>
                  <a:lnTo>
                    <a:pt x="845" y="126"/>
                  </a:lnTo>
                  <a:lnTo>
                    <a:pt x="845" y="127"/>
                  </a:lnTo>
                  <a:lnTo>
                    <a:pt x="845" y="128"/>
                  </a:lnTo>
                  <a:lnTo>
                    <a:pt x="846" y="128"/>
                  </a:lnTo>
                  <a:lnTo>
                    <a:pt x="847" y="128"/>
                  </a:lnTo>
                  <a:lnTo>
                    <a:pt x="848" y="128"/>
                  </a:lnTo>
                  <a:lnTo>
                    <a:pt x="849" y="128"/>
                  </a:lnTo>
                  <a:lnTo>
                    <a:pt x="848" y="129"/>
                  </a:lnTo>
                  <a:lnTo>
                    <a:pt x="849" y="129"/>
                  </a:lnTo>
                  <a:lnTo>
                    <a:pt x="849" y="130"/>
                  </a:lnTo>
                  <a:lnTo>
                    <a:pt x="849" y="131"/>
                  </a:lnTo>
                  <a:lnTo>
                    <a:pt x="849" y="132"/>
                  </a:lnTo>
                  <a:lnTo>
                    <a:pt x="849" y="133"/>
                  </a:lnTo>
                  <a:lnTo>
                    <a:pt x="850" y="134"/>
                  </a:lnTo>
                  <a:lnTo>
                    <a:pt x="849" y="134"/>
                  </a:lnTo>
                  <a:lnTo>
                    <a:pt x="850" y="134"/>
                  </a:lnTo>
                  <a:lnTo>
                    <a:pt x="850" y="135"/>
                  </a:lnTo>
                  <a:lnTo>
                    <a:pt x="851" y="135"/>
                  </a:lnTo>
                  <a:lnTo>
                    <a:pt x="851" y="136"/>
                  </a:lnTo>
                  <a:lnTo>
                    <a:pt x="851" y="135"/>
                  </a:lnTo>
                  <a:lnTo>
                    <a:pt x="852" y="135"/>
                  </a:lnTo>
                  <a:lnTo>
                    <a:pt x="852" y="136"/>
                  </a:lnTo>
                  <a:lnTo>
                    <a:pt x="852" y="137"/>
                  </a:lnTo>
                  <a:lnTo>
                    <a:pt x="853" y="137"/>
                  </a:lnTo>
                  <a:lnTo>
                    <a:pt x="854" y="137"/>
                  </a:lnTo>
                  <a:lnTo>
                    <a:pt x="855" y="137"/>
                  </a:lnTo>
                  <a:lnTo>
                    <a:pt x="855" y="138"/>
                  </a:lnTo>
                  <a:lnTo>
                    <a:pt x="855" y="139"/>
                  </a:lnTo>
                  <a:lnTo>
                    <a:pt x="855" y="140"/>
                  </a:lnTo>
                  <a:lnTo>
                    <a:pt x="854" y="140"/>
                  </a:lnTo>
                  <a:lnTo>
                    <a:pt x="855" y="140"/>
                  </a:lnTo>
                  <a:lnTo>
                    <a:pt x="856" y="140"/>
                  </a:lnTo>
                  <a:lnTo>
                    <a:pt x="855" y="141"/>
                  </a:lnTo>
                  <a:lnTo>
                    <a:pt x="856" y="141"/>
                  </a:lnTo>
                  <a:lnTo>
                    <a:pt x="856" y="142"/>
                  </a:lnTo>
                  <a:lnTo>
                    <a:pt x="856" y="143"/>
                  </a:lnTo>
                  <a:lnTo>
                    <a:pt x="857" y="144"/>
                  </a:lnTo>
                  <a:lnTo>
                    <a:pt x="856" y="145"/>
                  </a:lnTo>
                  <a:lnTo>
                    <a:pt x="855" y="145"/>
                  </a:lnTo>
                  <a:lnTo>
                    <a:pt x="856" y="146"/>
                  </a:lnTo>
                  <a:lnTo>
                    <a:pt x="856" y="145"/>
                  </a:lnTo>
                  <a:lnTo>
                    <a:pt x="857" y="145"/>
                  </a:lnTo>
                  <a:lnTo>
                    <a:pt x="858" y="146"/>
                  </a:lnTo>
                  <a:lnTo>
                    <a:pt x="858" y="147"/>
                  </a:lnTo>
                  <a:lnTo>
                    <a:pt x="858" y="148"/>
                  </a:lnTo>
                  <a:lnTo>
                    <a:pt x="859" y="149"/>
                  </a:lnTo>
                  <a:lnTo>
                    <a:pt x="858" y="150"/>
                  </a:lnTo>
                  <a:lnTo>
                    <a:pt x="858" y="151"/>
                  </a:lnTo>
                  <a:lnTo>
                    <a:pt x="857" y="152"/>
                  </a:lnTo>
                  <a:lnTo>
                    <a:pt x="856" y="152"/>
                  </a:lnTo>
                  <a:lnTo>
                    <a:pt x="856" y="153"/>
                  </a:lnTo>
                  <a:lnTo>
                    <a:pt x="856" y="154"/>
                  </a:lnTo>
                  <a:lnTo>
                    <a:pt x="855" y="154"/>
                  </a:lnTo>
                  <a:lnTo>
                    <a:pt x="855" y="155"/>
                  </a:lnTo>
                  <a:lnTo>
                    <a:pt x="856" y="155"/>
                  </a:lnTo>
                  <a:lnTo>
                    <a:pt x="855" y="155"/>
                  </a:lnTo>
                  <a:lnTo>
                    <a:pt x="856" y="155"/>
                  </a:lnTo>
                  <a:lnTo>
                    <a:pt x="857" y="155"/>
                  </a:lnTo>
                  <a:lnTo>
                    <a:pt x="857" y="156"/>
                  </a:lnTo>
                  <a:lnTo>
                    <a:pt x="856" y="157"/>
                  </a:lnTo>
                  <a:lnTo>
                    <a:pt x="857" y="157"/>
                  </a:lnTo>
                  <a:lnTo>
                    <a:pt x="858" y="157"/>
                  </a:lnTo>
                  <a:lnTo>
                    <a:pt x="858" y="158"/>
                  </a:lnTo>
                  <a:lnTo>
                    <a:pt x="858" y="159"/>
                  </a:lnTo>
                  <a:lnTo>
                    <a:pt x="857" y="159"/>
                  </a:lnTo>
                  <a:lnTo>
                    <a:pt x="857" y="160"/>
                  </a:lnTo>
                  <a:lnTo>
                    <a:pt x="858" y="160"/>
                  </a:lnTo>
                  <a:lnTo>
                    <a:pt x="858" y="161"/>
                  </a:lnTo>
                  <a:lnTo>
                    <a:pt x="857" y="161"/>
                  </a:lnTo>
                  <a:lnTo>
                    <a:pt x="858" y="162"/>
                  </a:lnTo>
                  <a:lnTo>
                    <a:pt x="857" y="163"/>
                  </a:lnTo>
                  <a:lnTo>
                    <a:pt x="857" y="164"/>
                  </a:lnTo>
                  <a:lnTo>
                    <a:pt x="857" y="165"/>
                  </a:lnTo>
                  <a:lnTo>
                    <a:pt x="857" y="166"/>
                  </a:lnTo>
                  <a:lnTo>
                    <a:pt x="856" y="167"/>
                  </a:lnTo>
                  <a:lnTo>
                    <a:pt x="855" y="168"/>
                  </a:lnTo>
                  <a:lnTo>
                    <a:pt x="854" y="169"/>
                  </a:lnTo>
                  <a:lnTo>
                    <a:pt x="853" y="170"/>
                  </a:lnTo>
                  <a:lnTo>
                    <a:pt x="854" y="170"/>
                  </a:lnTo>
                  <a:lnTo>
                    <a:pt x="854" y="171"/>
                  </a:lnTo>
                  <a:lnTo>
                    <a:pt x="854" y="172"/>
                  </a:lnTo>
                  <a:lnTo>
                    <a:pt x="855" y="172"/>
                  </a:lnTo>
                  <a:lnTo>
                    <a:pt x="855" y="173"/>
                  </a:lnTo>
                  <a:lnTo>
                    <a:pt x="855" y="174"/>
                  </a:lnTo>
                  <a:lnTo>
                    <a:pt x="854" y="175"/>
                  </a:lnTo>
                  <a:lnTo>
                    <a:pt x="854" y="176"/>
                  </a:lnTo>
                  <a:lnTo>
                    <a:pt x="854" y="177"/>
                  </a:lnTo>
                  <a:lnTo>
                    <a:pt x="853" y="178"/>
                  </a:lnTo>
                  <a:lnTo>
                    <a:pt x="853" y="180"/>
                  </a:lnTo>
                  <a:lnTo>
                    <a:pt x="853" y="181"/>
                  </a:lnTo>
                  <a:lnTo>
                    <a:pt x="854" y="182"/>
                  </a:lnTo>
                  <a:lnTo>
                    <a:pt x="855" y="182"/>
                  </a:lnTo>
                  <a:lnTo>
                    <a:pt x="855" y="184"/>
                  </a:lnTo>
                  <a:lnTo>
                    <a:pt x="857" y="184"/>
                  </a:lnTo>
                  <a:lnTo>
                    <a:pt x="858" y="183"/>
                  </a:lnTo>
                  <a:lnTo>
                    <a:pt x="859" y="183"/>
                  </a:lnTo>
                  <a:lnTo>
                    <a:pt x="861" y="182"/>
                  </a:lnTo>
                  <a:lnTo>
                    <a:pt x="861" y="180"/>
                  </a:lnTo>
                  <a:lnTo>
                    <a:pt x="861" y="178"/>
                  </a:lnTo>
                  <a:lnTo>
                    <a:pt x="861" y="177"/>
                  </a:lnTo>
                  <a:lnTo>
                    <a:pt x="860" y="177"/>
                  </a:lnTo>
                  <a:lnTo>
                    <a:pt x="860" y="176"/>
                  </a:lnTo>
                  <a:lnTo>
                    <a:pt x="861" y="175"/>
                  </a:lnTo>
                  <a:lnTo>
                    <a:pt x="861" y="174"/>
                  </a:lnTo>
                  <a:lnTo>
                    <a:pt x="861" y="173"/>
                  </a:lnTo>
                  <a:lnTo>
                    <a:pt x="861" y="172"/>
                  </a:lnTo>
                  <a:lnTo>
                    <a:pt x="861" y="171"/>
                  </a:lnTo>
                  <a:lnTo>
                    <a:pt x="861" y="170"/>
                  </a:lnTo>
                  <a:lnTo>
                    <a:pt x="862" y="169"/>
                  </a:lnTo>
                  <a:lnTo>
                    <a:pt x="862" y="168"/>
                  </a:lnTo>
                  <a:lnTo>
                    <a:pt x="862" y="167"/>
                  </a:lnTo>
                  <a:lnTo>
                    <a:pt x="862" y="165"/>
                  </a:lnTo>
                  <a:lnTo>
                    <a:pt x="862" y="164"/>
                  </a:lnTo>
                  <a:lnTo>
                    <a:pt x="862" y="163"/>
                  </a:lnTo>
                  <a:lnTo>
                    <a:pt x="863" y="162"/>
                  </a:lnTo>
                  <a:lnTo>
                    <a:pt x="864" y="162"/>
                  </a:lnTo>
                  <a:lnTo>
                    <a:pt x="866" y="162"/>
                  </a:lnTo>
                  <a:lnTo>
                    <a:pt x="866" y="160"/>
                  </a:lnTo>
                  <a:lnTo>
                    <a:pt x="867" y="159"/>
                  </a:lnTo>
                  <a:lnTo>
                    <a:pt x="868" y="157"/>
                  </a:lnTo>
                  <a:lnTo>
                    <a:pt x="868" y="155"/>
                  </a:lnTo>
                  <a:lnTo>
                    <a:pt x="868" y="154"/>
                  </a:lnTo>
                  <a:lnTo>
                    <a:pt x="869" y="154"/>
                  </a:lnTo>
                  <a:lnTo>
                    <a:pt x="868" y="153"/>
                  </a:lnTo>
                  <a:lnTo>
                    <a:pt x="868" y="152"/>
                  </a:lnTo>
                  <a:lnTo>
                    <a:pt x="869" y="152"/>
                  </a:lnTo>
                  <a:lnTo>
                    <a:pt x="870" y="151"/>
                  </a:lnTo>
                  <a:lnTo>
                    <a:pt x="871" y="150"/>
                  </a:lnTo>
                  <a:lnTo>
                    <a:pt x="871" y="151"/>
                  </a:lnTo>
                  <a:lnTo>
                    <a:pt x="872" y="151"/>
                  </a:lnTo>
                  <a:lnTo>
                    <a:pt x="873" y="152"/>
                  </a:lnTo>
                  <a:lnTo>
                    <a:pt x="874" y="153"/>
                  </a:lnTo>
                  <a:lnTo>
                    <a:pt x="875" y="153"/>
                  </a:lnTo>
                  <a:lnTo>
                    <a:pt x="876" y="153"/>
                  </a:lnTo>
                  <a:lnTo>
                    <a:pt x="876" y="152"/>
                  </a:lnTo>
                  <a:lnTo>
                    <a:pt x="877" y="152"/>
                  </a:lnTo>
                  <a:lnTo>
                    <a:pt x="877" y="155"/>
                  </a:lnTo>
                  <a:lnTo>
                    <a:pt x="877" y="157"/>
                  </a:lnTo>
                  <a:lnTo>
                    <a:pt x="877" y="158"/>
                  </a:lnTo>
                  <a:lnTo>
                    <a:pt x="877" y="159"/>
                  </a:lnTo>
                  <a:lnTo>
                    <a:pt x="876" y="160"/>
                  </a:lnTo>
                  <a:lnTo>
                    <a:pt x="876" y="161"/>
                  </a:lnTo>
                  <a:lnTo>
                    <a:pt x="876" y="162"/>
                  </a:lnTo>
                  <a:lnTo>
                    <a:pt x="876" y="163"/>
                  </a:lnTo>
                  <a:lnTo>
                    <a:pt x="876" y="164"/>
                  </a:lnTo>
                  <a:lnTo>
                    <a:pt x="876" y="165"/>
                  </a:lnTo>
                  <a:lnTo>
                    <a:pt x="876" y="166"/>
                  </a:lnTo>
                  <a:lnTo>
                    <a:pt x="876" y="167"/>
                  </a:lnTo>
                  <a:lnTo>
                    <a:pt x="876" y="168"/>
                  </a:lnTo>
                  <a:lnTo>
                    <a:pt x="876" y="170"/>
                  </a:lnTo>
                  <a:lnTo>
                    <a:pt x="876" y="171"/>
                  </a:lnTo>
                  <a:lnTo>
                    <a:pt x="877" y="171"/>
                  </a:lnTo>
                  <a:lnTo>
                    <a:pt x="876" y="172"/>
                  </a:lnTo>
                  <a:lnTo>
                    <a:pt x="877" y="172"/>
                  </a:lnTo>
                  <a:lnTo>
                    <a:pt x="878" y="172"/>
                  </a:lnTo>
                  <a:lnTo>
                    <a:pt x="879" y="173"/>
                  </a:lnTo>
                  <a:lnTo>
                    <a:pt x="878" y="173"/>
                  </a:lnTo>
                  <a:lnTo>
                    <a:pt x="878" y="174"/>
                  </a:lnTo>
                  <a:lnTo>
                    <a:pt x="878" y="175"/>
                  </a:lnTo>
                  <a:lnTo>
                    <a:pt x="879" y="175"/>
                  </a:lnTo>
                  <a:lnTo>
                    <a:pt x="878" y="175"/>
                  </a:lnTo>
                  <a:lnTo>
                    <a:pt x="878" y="176"/>
                  </a:lnTo>
                  <a:lnTo>
                    <a:pt x="878" y="177"/>
                  </a:lnTo>
                  <a:lnTo>
                    <a:pt x="878" y="178"/>
                  </a:lnTo>
                  <a:lnTo>
                    <a:pt x="878" y="179"/>
                  </a:lnTo>
                  <a:lnTo>
                    <a:pt x="879" y="179"/>
                  </a:lnTo>
                  <a:lnTo>
                    <a:pt x="880" y="180"/>
                  </a:lnTo>
                  <a:lnTo>
                    <a:pt x="881" y="180"/>
                  </a:lnTo>
                  <a:lnTo>
                    <a:pt x="881" y="181"/>
                  </a:lnTo>
                  <a:lnTo>
                    <a:pt x="882" y="181"/>
                  </a:lnTo>
                  <a:lnTo>
                    <a:pt x="882" y="180"/>
                  </a:lnTo>
                  <a:lnTo>
                    <a:pt x="882" y="179"/>
                  </a:lnTo>
                  <a:lnTo>
                    <a:pt x="883" y="179"/>
                  </a:lnTo>
                  <a:lnTo>
                    <a:pt x="883" y="178"/>
                  </a:lnTo>
                  <a:lnTo>
                    <a:pt x="883" y="177"/>
                  </a:lnTo>
                  <a:lnTo>
                    <a:pt x="884" y="177"/>
                  </a:lnTo>
                  <a:lnTo>
                    <a:pt x="885" y="178"/>
                  </a:lnTo>
                  <a:lnTo>
                    <a:pt x="886" y="178"/>
                  </a:lnTo>
                  <a:lnTo>
                    <a:pt x="886" y="177"/>
                  </a:lnTo>
                  <a:lnTo>
                    <a:pt x="886" y="178"/>
                  </a:lnTo>
                  <a:lnTo>
                    <a:pt x="887" y="177"/>
                  </a:lnTo>
                  <a:lnTo>
                    <a:pt x="888" y="177"/>
                  </a:lnTo>
                  <a:lnTo>
                    <a:pt x="889" y="177"/>
                  </a:lnTo>
                  <a:lnTo>
                    <a:pt x="890" y="177"/>
                  </a:lnTo>
                  <a:lnTo>
                    <a:pt x="890" y="176"/>
                  </a:lnTo>
                  <a:lnTo>
                    <a:pt x="891" y="176"/>
                  </a:lnTo>
                  <a:lnTo>
                    <a:pt x="891" y="177"/>
                  </a:lnTo>
                  <a:lnTo>
                    <a:pt x="892" y="176"/>
                  </a:lnTo>
                  <a:lnTo>
                    <a:pt x="892" y="175"/>
                  </a:lnTo>
                  <a:lnTo>
                    <a:pt x="893" y="175"/>
                  </a:lnTo>
                  <a:lnTo>
                    <a:pt x="894" y="174"/>
                  </a:lnTo>
                  <a:lnTo>
                    <a:pt x="895" y="174"/>
                  </a:lnTo>
                  <a:lnTo>
                    <a:pt x="895" y="173"/>
                  </a:lnTo>
                  <a:lnTo>
                    <a:pt x="896" y="173"/>
                  </a:lnTo>
                  <a:lnTo>
                    <a:pt x="897" y="173"/>
                  </a:lnTo>
                  <a:lnTo>
                    <a:pt x="898" y="173"/>
                  </a:lnTo>
                  <a:lnTo>
                    <a:pt x="898" y="174"/>
                  </a:lnTo>
                  <a:lnTo>
                    <a:pt x="899" y="174"/>
                  </a:lnTo>
                  <a:lnTo>
                    <a:pt x="899" y="175"/>
                  </a:lnTo>
                  <a:lnTo>
                    <a:pt x="899" y="174"/>
                  </a:lnTo>
                  <a:lnTo>
                    <a:pt x="900" y="174"/>
                  </a:lnTo>
                  <a:lnTo>
                    <a:pt x="899" y="174"/>
                  </a:lnTo>
                  <a:lnTo>
                    <a:pt x="899" y="173"/>
                  </a:lnTo>
                  <a:lnTo>
                    <a:pt x="899" y="172"/>
                  </a:lnTo>
                  <a:lnTo>
                    <a:pt x="899" y="170"/>
                  </a:lnTo>
                  <a:lnTo>
                    <a:pt x="900" y="171"/>
                  </a:lnTo>
                  <a:lnTo>
                    <a:pt x="901" y="171"/>
                  </a:lnTo>
                  <a:lnTo>
                    <a:pt x="902" y="171"/>
                  </a:lnTo>
                  <a:lnTo>
                    <a:pt x="903" y="171"/>
                  </a:lnTo>
                  <a:lnTo>
                    <a:pt x="903" y="172"/>
                  </a:lnTo>
                  <a:lnTo>
                    <a:pt x="904" y="171"/>
                  </a:lnTo>
                  <a:lnTo>
                    <a:pt x="904" y="172"/>
                  </a:lnTo>
                  <a:lnTo>
                    <a:pt x="905" y="172"/>
                  </a:lnTo>
                  <a:lnTo>
                    <a:pt x="906" y="172"/>
                  </a:lnTo>
                  <a:lnTo>
                    <a:pt x="905" y="172"/>
                  </a:lnTo>
                  <a:lnTo>
                    <a:pt x="905" y="171"/>
                  </a:lnTo>
                  <a:lnTo>
                    <a:pt x="906" y="171"/>
                  </a:lnTo>
                  <a:lnTo>
                    <a:pt x="905" y="171"/>
                  </a:lnTo>
                  <a:lnTo>
                    <a:pt x="906" y="170"/>
                  </a:lnTo>
                  <a:lnTo>
                    <a:pt x="908" y="169"/>
                  </a:lnTo>
                  <a:lnTo>
                    <a:pt x="908" y="170"/>
                  </a:lnTo>
                  <a:lnTo>
                    <a:pt x="908" y="169"/>
                  </a:lnTo>
                  <a:lnTo>
                    <a:pt x="909" y="169"/>
                  </a:lnTo>
                  <a:lnTo>
                    <a:pt x="909" y="168"/>
                  </a:lnTo>
                  <a:lnTo>
                    <a:pt x="909" y="167"/>
                  </a:lnTo>
                  <a:lnTo>
                    <a:pt x="910" y="167"/>
                  </a:lnTo>
                  <a:lnTo>
                    <a:pt x="910" y="166"/>
                  </a:lnTo>
                  <a:lnTo>
                    <a:pt x="911" y="166"/>
                  </a:lnTo>
                  <a:lnTo>
                    <a:pt x="911" y="167"/>
                  </a:lnTo>
                  <a:lnTo>
                    <a:pt x="912" y="167"/>
                  </a:lnTo>
                  <a:lnTo>
                    <a:pt x="913" y="167"/>
                  </a:lnTo>
                  <a:lnTo>
                    <a:pt x="914" y="167"/>
                  </a:lnTo>
                  <a:lnTo>
                    <a:pt x="914" y="166"/>
                  </a:lnTo>
                  <a:lnTo>
                    <a:pt x="915" y="166"/>
                  </a:lnTo>
                  <a:lnTo>
                    <a:pt x="916" y="166"/>
                  </a:lnTo>
                  <a:lnTo>
                    <a:pt x="916" y="165"/>
                  </a:lnTo>
                  <a:lnTo>
                    <a:pt x="917" y="165"/>
                  </a:lnTo>
                  <a:lnTo>
                    <a:pt x="917" y="164"/>
                  </a:lnTo>
                  <a:lnTo>
                    <a:pt x="918" y="163"/>
                  </a:lnTo>
                  <a:lnTo>
                    <a:pt x="918" y="162"/>
                  </a:lnTo>
                  <a:lnTo>
                    <a:pt x="919" y="162"/>
                  </a:lnTo>
                  <a:lnTo>
                    <a:pt x="919" y="161"/>
                  </a:lnTo>
                  <a:lnTo>
                    <a:pt x="920" y="161"/>
                  </a:lnTo>
                  <a:lnTo>
                    <a:pt x="920" y="162"/>
                  </a:lnTo>
                  <a:lnTo>
                    <a:pt x="921" y="162"/>
                  </a:lnTo>
                  <a:lnTo>
                    <a:pt x="921" y="161"/>
                  </a:lnTo>
                  <a:lnTo>
                    <a:pt x="922" y="161"/>
                  </a:lnTo>
                  <a:lnTo>
                    <a:pt x="922" y="162"/>
                  </a:lnTo>
                  <a:lnTo>
                    <a:pt x="923" y="162"/>
                  </a:lnTo>
                  <a:lnTo>
                    <a:pt x="924" y="162"/>
                  </a:lnTo>
                  <a:lnTo>
                    <a:pt x="925" y="162"/>
                  </a:lnTo>
                  <a:lnTo>
                    <a:pt x="926" y="162"/>
                  </a:lnTo>
                  <a:lnTo>
                    <a:pt x="926" y="161"/>
                  </a:lnTo>
                  <a:lnTo>
                    <a:pt x="926" y="160"/>
                  </a:lnTo>
                  <a:lnTo>
                    <a:pt x="927" y="160"/>
                  </a:lnTo>
                  <a:lnTo>
                    <a:pt x="928" y="159"/>
                  </a:lnTo>
                  <a:lnTo>
                    <a:pt x="927" y="159"/>
                  </a:lnTo>
                  <a:lnTo>
                    <a:pt x="928" y="159"/>
                  </a:lnTo>
                  <a:lnTo>
                    <a:pt x="929" y="158"/>
                  </a:lnTo>
                  <a:lnTo>
                    <a:pt x="929" y="159"/>
                  </a:lnTo>
                  <a:lnTo>
                    <a:pt x="929" y="158"/>
                  </a:lnTo>
                  <a:lnTo>
                    <a:pt x="930" y="158"/>
                  </a:lnTo>
                  <a:lnTo>
                    <a:pt x="931" y="160"/>
                  </a:lnTo>
                  <a:lnTo>
                    <a:pt x="932" y="159"/>
                  </a:lnTo>
                  <a:lnTo>
                    <a:pt x="932" y="160"/>
                  </a:lnTo>
                  <a:lnTo>
                    <a:pt x="933" y="160"/>
                  </a:lnTo>
                  <a:lnTo>
                    <a:pt x="933" y="159"/>
                  </a:lnTo>
                  <a:lnTo>
                    <a:pt x="934" y="159"/>
                  </a:lnTo>
                  <a:lnTo>
                    <a:pt x="935" y="159"/>
                  </a:lnTo>
                  <a:lnTo>
                    <a:pt x="933" y="161"/>
                  </a:lnTo>
                  <a:lnTo>
                    <a:pt x="933" y="162"/>
                  </a:lnTo>
                  <a:lnTo>
                    <a:pt x="933" y="163"/>
                  </a:lnTo>
                  <a:lnTo>
                    <a:pt x="931" y="164"/>
                  </a:lnTo>
                  <a:lnTo>
                    <a:pt x="931" y="166"/>
                  </a:lnTo>
                  <a:lnTo>
                    <a:pt x="931" y="167"/>
                  </a:lnTo>
                  <a:lnTo>
                    <a:pt x="931" y="169"/>
                  </a:lnTo>
                  <a:lnTo>
                    <a:pt x="933" y="170"/>
                  </a:lnTo>
                  <a:lnTo>
                    <a:pt x="933" y="171"/>
                  </a:lnTo>
                  <a:lnTo>
                    <a:pt x="930" y="173"/>
                  </a:lnTo>
                  <a:lnTo>
                    <a:pt x="930" y="174"/>
                  </a:lnTo>
                  <a:lnTo>
                    <a:pt x="930" y="175"/>
                  </a:lnTo>
                  <a:lnTo>
                    <a:pt x="931" y="176"/>
                  </a:lnTo>
                  <a:lnTo>
                    <a:pt x="932" y="176"/>
                  </a:lnTo>
                  <a:lnTo>
                    <a:pt x="932" y="177"/>
                  </a:lnTo>
                  <a:lnTo>
                    <a:pt x="932" y="178"/>
                  </a:lnTo>
                  <a:lnTo>
                    <a:pt x="932" y="179"/>
                  </a:lnTo>
                  <a:lnTo>
                    <a:pt x="932" y="182"/>
                  </a:lnTo>
                  <a:lnTo>
                    <a:pt x="931" y="183"/>
                  </a:lnTo>
                  <a:lnTo>
                    <a:pt x="930" y="184"/>
                  </a:lnTo>
                  <a:lnTo>
                    <a:pt x="929" y="185"/>
                  </a:lnTo>
                  <a:lnTo>
                    <a:pt x="930" y="186"/>
                  </a:lnTo>
                  <a:lnTo>
                    <a:pt x="930" y="187"/>
                  </a:lnTo>
                  <a:lnTo>
                    <a:pt x="931" y="187"/>
                  </a:lnTo>
                  <a:lnTo>
                    <a:pt x="931" y="186"/>
                  </a:lnTo>
                  <a:lnTo>
                    <a:pt x="931" y="187"/>
                  </a:lnTo>
                  <a:lnTo>
                    <a:pt x="931" y="188"/>
                  </a:lnTo>
                  <a:lnTo>
                    <a:pt x="931" y="187"/>
                  </a:lnTo>
                  <a:lnTo>
                    <a:pt x="931" y="186"/>
                  </a:lnTo>
                  <a:lnTo>
                    <a:pt x="932" y="186"/>
                  </a:lnTo>
                  <a:lnTo>
                    <a:pt x="932" y="187"/>
                  </a:lnTo>
                  <a:lnTo>
                    <a:pt x="933" y="187"/>
                  </a:lnTo>
                  <a:lnTo>
                    <a:pt x="934" y="187"/>
                  </a:lnTo>
                  <a:lnTo>
                    <a:pt x="934" y="186"/>
                  </a:lnTo>
                  <a:lnTo>
                    <a:pt x="935" y="186"/>
                  </a:lnTo>
                  <a:lnTo>
                    <a:pt x="938" y="186"/>
                  </a:lnTo>
                  <a:lnTo>
                    <a:pt x="938" y="185"/>
                  </a:lnTo>
                  <a:lnTo>
                    <a:pt x="939" y="185"/>
                  </a:lnTo>
                  <a:lnTo>
                    <a:pt x="940" y="184"/>
                  </a:lnTo>
                  <a:lnTo>
                    <a:pt x="940" y="185"/>
                  </a:lnTo>
                  <a:lnTo>
                    <a:pt x="940" y="184"/>
                  </a:lnTo>
                  <a:lnTo>
                    <a:pt x="941" y="184"/>
                  </a:lnTo>
                  <a:lnTo>
                    <a:pt x="941" y="185"/>
                  </a:lnTo>
                  <a:lnTo>
                    <a:pt x="942" y="185"/>
                  </a:lnTo>
                  <a:lnTo>
                    <a:pt x="943" y="185"/>
                  </a:lnTo>
                  <a:lnTo>
                    <a:pt x="942" y="184"/>
                  </a:lnTo>
                  <a:lnTo>
                    <a:pt x="943" y="184"/>
                  </a:lnTo>
                  <a:lnTo>
                    <a:pt x="943" y="185"/>
                  </a:lnTo>
                  <a:lnTo>
                    <a:pt x="944" y="184"/>
                  </a:lnTo>
                  <a:lnTo>
                    <a:pt x="945" y="185"/>
                  </a:lnTo>
                  <a:lnTo>
                    <a:pt x="945" y="184"/>
                  </a:lnTo>
                  <a:lnTo>
                    <a:pt x="946" y="183"/>
                  </a:lnTo>
                  <a:lnTo>
                    <a:pt x="945" y="183"/>
                  </a:lnTo>
                  <a:lnTo>
                    <a:pt x="946" y="183"/>
                  </a:lnTo>
                  <a:lnTo>
                    <a:pt x="946" y="182"/>
                  </a:lnTo>
                  <a:lnTo>
                    <a:pt x="945" y="182"/>
                  </a:lnTo>
                  <a:lnTo>
                    <a:pt x="946" y="182"/>
                  </a:lnTo>
                  <a:lnTo>
                    <a:pt x="946" y="180"/>
                  </a:lnTo>
                  <a:lnTo>
                    <a:pt x="947" y="181"/>
                  </a:lnTo>
                  <a:lnTo>
                    <a:pt x="947" y="179"/>
                  </a:lnTo>
                  <a:lnTo>
                    <a:pt x="946" y="179"/>
                  </a:lnTo>
                  <a:lnTo>
                    <a:pt x="946" y="178"/>
                  </a:lnTo>
                  <a:lnTo>
                    <a:pt x="946" y="177"/>
                  </a:lnTo>
                  <a:lnTo>
                    <a:pt x="946" y="176"/>
                  </a:lnTo>
                  <a:lnTo>
                    <a:pt x="946" y="175"/>
                  </a:lnTo>
                  <a:lnTo>
                    <a:pt x="946" y="176"/>
                  </a:lnTo>
                  <a:lnTo>
                    <a:pt x="947" y="175"/>
                  </a:lnTo>
                  <a:lnTo>
                    <a:pt x="947" y="176"/>
                  </a:lnTo>
                  <a:lnTo>
                    <a:pt x="948" y="176"/>
                  </a:lnTo>
                  <a:lnTo>
                    <a:pt x="949" y="175"/>
                  </a:lnTo>
                  <a:lnTo>
                    <a:pt x="949" y="176"/>
                  </a:lnTo>
                  <a:lnTo>
                    <a:pt x="950" y="176"/>
                  </a:lnTo>
                  <a:lnTo>
                    <a:pt x="950" y="177"/>
                  </a:lnTo>
                  <a:lnTo>
                    <a:pt x="950" y="178"/>
                  </a:lnTo>
                  <a:lnTo>
                    <a:pt x="951" y="178"/>
                  </a:lnTo>
                  <a:lnTo>
                    <a:pt x="950" y="179"/>
                  </a:lnTo>
                  <a:lnTo>
                    <a:pt x="951" y="179"/>
                  </a:lnTo>
                  <a:lnTo>
                    <a:pt x="953" y="179"/>
                  </a:lnTo>
                  <a:lnTo>
                    <a:pt x="954" y="179"/>
                  </a:lnTo>
                  <a:lnTo>
                    <a:pt x="954" y="180"/>
                  </a:lnTo>
                  <a:lnTo>
                    <a:pt x="954" y="181"/>
                  </a:lnTo>
                  <a:lnTo>
                    <a:pt x="953" y="181"/>
                  </a:lnTo>
                  <a:lnTo>
                    <a:pt x="954" y="182"/>
                  </a:lnTo>
                  <a:lnTo>
                    <a:pt x="955" y="182"/>
                  </a:lnTo>
                  <a:lnTo>
                    <a:pt x="954" y="182"/>
                  </a:lnTo>
                  <a:lnTo>
                    <a:pt x="955" y="183"/>
                  </a:lnTo>
                  <a:lnTo>
                    <a:pt x="955" y="182"/>
                  </a:lnTo>
                  <a:lnTo>
                    <a:pt x="955" y="183"/>
                  </a:lnTo>
                  <a:lnTo>
                    <a:pt x="956" y="184"/>
                  </a:lnTo>
                  <a:lnTo>
                    <a:pt x="957" y="183"/>
                  </a:lnTo>
                  <a:lnTo>
                    <a:pt x="960" y="183"/>
                  </a:lnTo>
                  <a:lnTo>
                    <a:pt x="961" y="183"/>
                  </a:lnTo>
                  <a:lnTo>
                    <a:pt x="962" y="183"/>
                  </a:lnTo>
                  <a:lnTo>
                    <a:pt x="962" y="184"/>
                  </a:lnTo>
                  <a:lnTo>
                    <a:pt x="963" y="185"/>
                  </a:lnTo>
                  <a:lnTo>
                    <a:pt x="963" y="186"/>
                  </a:lnTo>
                  <a:lnTo>
                    <a:pt x="963" y="187"/>
                  </a:lnTo>
                  <a:lnTo>
                    <a:pt x="964" y="187"/>
                  </a:lnTo>
                  <a:lnTo>
                    <a:pt x="964" y="188"/>
                  </a:lnTo>
                  <a:lnTo>
                    <a:pt x="964" y="190"/>
                  </a:lnTo>
                  <a:lnTo>
                    <a:pt x="965" y="190"/>
                  </a:lnTo>
                  <a:lnTo>
                    <a:pt x="965" y="191"/>
                  </a:lnTo>
                  <a:lnTo>
                    <a:pt x="965" y="190"/>
                  </a:lnTo>
                  <a:lnTo>
                    <a:pt x="967" y="190"/>
                  </a:lnTo>
                  <a:lnTo>
                    <a:pt x="968" y="190"/>
                  </a:lnTo>
                  <a:lnTo>
                    <a:pt x="968" y="189"/>
                  </a:lnTo>
                  <a:lnTo>
                    <a:pt x="969" y="190"/>
                  </a:lnTo>
                  <a:lnTo>
                    <a:pt x="969" y="189"/>
                  </a:lnTo>
                  <a:lnTo>
                    <a:pt x="969" y="188"/>
                  </a:lnTo>
                  <a:lnTo>
                    <a:pt x="970" y="188"/>
                  </a:lnTo>
                  <a:lnTo>
                    <a:pt x="970" y="187"/>
                  </a:lnTo>
                  <a:lnTo>
                    <a:pt x="971" y="187"/>
                  </a:lnTo>
                  <a:lnTo>
                    <a:pt x="972" y="187"/>
                  </a:lnTo>
                  <a:lnTo>
                    <a:pt x="973" y="187"/>
                  </a:lnTo>
                  <a:lnTo>
                    <a:pt x="973" y="188"/>
                  </a:lnTo>
                  <a:lnTo>
                    <a:pt x="974" y="188"/>
                  </a:lnTo>
                  <a:lnTo>
                    <a:pt x="973" y="188"/>
                  </a:lnTo>
                  <a:lnTo>
                    <a:pt x="974" y="188"/>
                  </a:lnTo>
                  <a:lnTo>
                    <a:pt x="975" y="188"/>
                  </a:lnTo>
                  <a:lnTo>
                    <a:pt x="974" y="188"/>
                  </a:lnTo>
                  <a:lnTo>
                    <a:pt x="975" y="188"/>
                  </a:lnTo>
                  <a:lnTo>
                    <a:pt x="976" y="189"/>
                  </a:lnTo>
                  <a:lnTo>
                    <a:pt x="976" y="190"/>
                  </a:lnTo>
                  <a:lnTo>
                    <a:pt x="976" y="191"/>
                  </a:lnTo>
                  <a:lnTo>
                    <a:pt x="977" y="191"/>
                  </a:lnTo>
                  <a:lnTo>
                    <a:pt x="978" y="190"/>
                  </a:lnTo>
                  <a:lnTo>
                    <a:pt x="978" y="191"/>
                  </a:lnTo>
                  <a:lnTo>
                    <a:pt x="979" y="191"/>
                  </a:lnTo>
                  <a:lnTo>
                    <a:pt x="979" y="192"/>
                  </a:lnTo>
                  <a:lnTo>
                    <a:pt x="980" y="193"/>
                  </a:lnTo>
                  <a:lnTo>
                    <a:pt x="980" y="192"/>
                  </a:lnTo>
                  <a:lnTo>
                    <a:pt x="981" y="192"/>
                  </a:lnTo>
                  <a:lnTo>
                    <a:pt x="981" y="193"/>
                  </a:lnTo>
                  <a:lnTo>
                    <a:pt x="982" y="193"/>
                  </a:lnTo>
                  <a:lnTo>
                    <a:pt x="983" y="192"/>
                  </a:lnTo>
                  <a:lnTo>
                    <a:pt x="984" y="192"/>
                  </a:lnTo>
                  <a:lnTo>
                    <a:pt x="985" y="192"/>
                  </a:lnTo>
                  <a:lnTo>
                    <a:pt x="987" y="193"/>
                  </a:lnTo>
                  <a:lnTo>
                    <a:pt x="990" y="192"/>
                  </a:lnTo>
                  <a:lnTo>
                    <a:pt x="991" y="192"/>
                  </a:lnTo>
                  <a:lnTo>
                    <a:pt x="991" y="193"/>
                  </a:lnTo>
                  <a:lnTo>
                    <a:pt x="993" y="194"/>
                  </a:lnTo>
                  <a:lnTo>
                    <a:pt x="994" y="195"/>
                  </a:lnTo>
                  <a:lnTo>
                    <a:pt x="994" y="196"/>
                  </a:lnTo>
                  <a:lnTo>
                    <a:pt x="1014" y="222"/>
                  </a:lnTo>
                  <a:lnTo>
                    <a:pt x="1015" y="222"/>
                  </a:lnTo>
                  <a:lnTo>
                    <a:pt x="1015" y="219"/>
                  </a:lnTo>
                  <a:lnTo>
                    <a:pt x="1016" y="217"/>
                  </a:lnTo>
                  <a:lnTo>
                    <a:pt x="1017" y="216"/>
                  </a:lnTo>
                  <a:lnTo>
                    <a:pt x="1018" y="216"/>
                  </a:lnTo>
                  <a:lnTo>
                    <a:pt x="1018" y="215"/>
                  </a:lnTo>
                  <a:lnTo>
                    <a:pt x="1019" y="215"/>
                  </a:lnTo>
                  <a:lnTo>
                    <a:pt x="1019" y="214"/>
                  </a:lnTo>
                  <a:lnTo>
                    <a:pt x="1019" y="213"/>
                  </a:lnTo>
                  <a:lnTo>
                    <a:pt x="1020" y="211"/>
                  </a:lnTo>
                  <a:lnTo>
                    <a:pt x="1021" y="211"/>
                  </a:lnTo>
                  <a:lnTo>
                    <a:pt x="1022" y="210"/>
                  </a:lnTo>
                  <a:lnTo>
                    <a:pt x="1022" y="208"/>
                  </a:lnTo>
                  <a:lnTo>
                    <a:pt x="1023" y="209"/>
                  </a:lnTo>
                  <a:lnTo>
                    <a:pt x="1023" y="208"/>
                  </a:lnTo>
                  <a:lnTo>
                    <a:pt x="1024" y="208"/>
                  </a:lnTo>
                  <a:lnTo>
                    <a:pt x="1024" y="207"/>
                  </a:lnTo>
                  <a:lnTo>
                    <a:pt x="1025" y="207"/>
                  </a:lnTo>
                  <a:lnTo>
                    <a:pt x="1025" y="206"/>
                  </a:lnTo>
                  <a:lnTo>
                    <a:pt x="1025" y="205"/>
                  </a:lnTo>
                  <a:lnTo>
                    <a:pt x="1025" y="204"/>
                  </a:lnTo>
                  <a:lnTo>
                    <a:pt x="1025" y="205"/>
                  </a:lnTo>
                  <a:lnTo>
                    <a:pt x="1023" y="204"/>
                  </a:lnTo>
                  <a:lnTo>
                    <a:pt x="1022" y="203"/>
                  </a:lnTo>
                  <a:lnTo>
                    <a:pt x="1022" y="202"/>
                  </a:lnTo>
                  <a:lnTo>
                    <a:pt x="1021" y="201"/>
                  </a:lnTo>
                  <a:lnTo>
                    <a:pt x="1021" y="200"/>
                  </a:lnTo>
                  <a:lnTo>
                    <a:pt x="1020" y="197"/>
                  </a:lnTo>
                  <a:lnTo>
                    <a:pt x="1020" y="196"/>
                  </a:lnTo>
                  <a:lnTo>
                    <a:pt x="1020" y="195"/>
                  </a:lnTo>
                  <a:lnTo>
                    <a:pt x="1020" y="193"/>
                  </a:lnTo>
                  <a:lnTo>
                    <a:pt x="1019" y="192"/>
                  </a:lnTo>
                  <a:lnTo>
                    <a:pt x="1020" y="192"/>
                  </a:lnTo>
                  <a:lnTo>
                    <a:pt x="1020" y="191"/>
                  </a:lnTo>
                  <a:lnTo>
                    <a:pt x="1020" y="189"/>
                  </a:lnTo>
                  <a:lnTo>
                    <a:pt x="1020" y="187"/>
                  </a:lnTo>
                  <a:lnTo>
                    <a:pt x="1022" y="187"/>
                  </a:lnTo>
                  <a:lnTo>
                    <a:pt x="1022" y="186"/>
                  </a:lnTo>
                  <a:lnTo>
                    <a:pt x="1023" y="185"/>
                  </a:lnTo>
                  <a:lnTo>
                    <a:pt x="1022" y="183"/>
                  </a:lnTo>
                  <a:lnTo>
                    <a:pt x="1022" y="181"/>
                  </a:lnTo>
                  <a:lnTo>
                    <a:pt x="1021" y="180"/>
                  </a:lnTo>
                  <a:lnTo>
                    <a:pt x="1020" y="180"/>
                  </a:lnTo>
                  <a:lnTo>
                    <a:pt x="1021" y="180"/>
                  </a:lnTo>
                  <a:lnTo>
                    <a:pt x="1021" y="179"/>
                  </a:lnTo>
                  <a:lnTo>
                    <a:pt x="1021" y="178"/>
                  </a:lnTo>
                  <a:lnTo>
                    <a:pt x="1021" y="177"/>
                  </a:lnTo>
                  <a:lnTo>
                    <a:pt x="1020" y="177"/>
                  </a:lnTo>
                  <a:lnTo>
                    <a:pt x="1019" y="177"/>
                  </a:lnTo>
                  <a:lnTo>
                    <a:pt x="1019" y="176"/>
                  </a:lnTo>
                  <a:lnTo>
                    <a:pt x="1019" y="175"/>
                  </a:lnTo>
                  <a:lnTo>
                    <a:pt x="1020" y="175"/>
                  </a:lnTo>
                  <a:lnTo>
                    <a:pt x="1020" y="174"/>
                  </a:lnTo>
                  <a:lnTo>
                    <a:pt x="1020" y="173"/>
                  </a:lnTo>
                  <a:lnTo>
                    <a:pt x="1019" y="173"/>
                  </a:lnTo>
                  <a:lnTo>
                    <a:pt x="1020" y="172"/>
                  </a:lnTo>
                  <a:lnTo>
                    <a:pt x="1021" y="172"/>
                  </a:lnTo>
                  <a:lnTo>
                    <a:pt x="1021" y="171"/>
                  </a:lnTo>
                  <a:lnTo>
                    <a:pt x="1021" y="170"/>
                  </a:lnTo>
                  <a:lnTo>
                    <a:pt x="1022" y="169"/>
                  </a:lnTo>
                  <a:lnTo>
                    <a:pt x="1021" y="169"/>
                  </a:lnTo>
                  <a:lnTo>
                    <a:pt x="1020" y="168"/>
                  </a:lnTo>
                  <a:lnTo>
                    <a:pt x="1019" y="168"/>
                  </a:lnTo>
                  <a:lnTo>
                    <a:pt x="1019" y="167"/>
                  </a:lnTo>
                  <a:lnTo>
                    <a:pt x="1020" y="166"/>
                  </a:lnTo>
                  <a:lnTo>
                    <a:pt x="1022" y="166"/>
                  </a:lnTo>
                  <a:lnTo>
                    <a:pt x="1022" y="165"/>
                  </a:lnTo>
                  <a:lnTo>
                    <a:pt x="1022" y="164"/>
                  </a:lnTo>
                  <a:lnTo>
                    <a:pt x="1023" y="165"/>
                  </a:lnTo>
                  <a:lnTo>
                    <a:pt x="1024" y="164"/>
                  </a:lnTo>
                  <a:lnTo>
                    <a:pt x="1023" y="163"/>
                  </a:lnTo>
                  <a:lnTo>
                    <a:pt x="1023" y="162"/>
                  </a:lnTo>
                  <a:lnTo>
                    <a:pt x="1024" y="162"/>
                  </a:lnTo>
                  <a:lnTo>
                    <a:pt x="1023" y="162"/>
                  </a:lnTo>
                  <a:lnTo>
                    <a:pt x="1023" y="161"/>
                  </a:lnTo>
                  <a:lnTo>
                    <a:pt x="1024" y="160"/>
                  </a:lnTo>
                  <a:lnTo>
                    <a:pt x="1024" y="159"/>
                  </a:lnTo>
                  <a:lnTo>
                    <a:pt x="1025" y="158"/>
                  </a:lnTo>
                  <a:lnTo>
                    <a:pt x="1026" y="158"/>
                  </a:lnTo>
                  <a:lnTo>
                    <a:pt x="1026" y="156"/>
                  </a:lnTo>
                  <a:lnTo>
                    <a:pt x="1026" y="157"/>
                  </a:lnTo>
                  <a:lnTo>
                    <a:pt x="1027" y="157"/>
                  </a:lnTo>
                  <a:lnTo>
                    <a:pt x="1028" y="157"/>
                  </a:lnTo>
                  <a:lnTo>
                    <a:pt x="1029" y="157"/>
                  </a:lnTo>
                  <a:lnTo>
                    <a:pt x="1030" y="157"/>
                  </a:lnTo>
                  <a:lnTo>
                    <a:pt x="1032" y="158"/>
                  </a:lnTo>
                  <a:lnTo>
                    <a:pt x="1033" y="159"/>
                  </a:lnTo>
                  <a:lnTo>
                    <a:pt x="1035" y="159"/>
                  </a:lnTo>
                  <a:lnTo>
                    <a:pt x="1037" y="159"/>
                  </a:lnTo>
                  <a:lnTo>
                    <a:pt x="1038" y="160"/>
                  </a:lnTo>
                  <a:lnTo>
                    <a:pt x="1039" y="161"/>
                  </a:lnTo>
                  <a:lnTo>
                    <a:pt x="1038" y="164"/>
                  </a:lnTo>
                  <a:lnTo>
                    <a:pt x="1037" y="165"/>
                  </a:lnTo>
                  <a:lnTo>
                    <a:pt x="1037" y="166"/>
                  </a:lnTo>
                  <a:lnTo>
                    <a:pt x="1038" y="167"/>
                  </a:lnTo>
                  <a:lnTo>
                    <a:pt x="1037" y="170"/>
                  </a:lnTo>
                  <a:lnTo>
                    <a:pt x="1037" y="171"/>
                  </a:lnTo>
                  <a:lnTo>
                    <a:pt x="1038" y="172"/>
                  </a:lnTo>
                  <a:lnTo>
                    <a:pt x="1041" y="173"/>
                  </a:lnTo>
                  <a:lnTo>
                    <a:pt x="1042" y="173"/>
                  </a:lnTo>
                  <a:lnTo>
                    <a:pt x="1043" y="172"/>
                  </a:lnTo>
                  <a:lnTo>
                    <a:pt x="1045" y="172"/>
                  </a:lnTo>
                  <a:lnTo>
                    <a:pt x="1046" y="172"/>
                  </a:lnTo>
                  <a:lnTo>
                    <a:pt x="1047" y="173"/>
                  </a:lnTo>
                  <a:lnTo>
                    <a:pt x="1049" y="173"/>
                  </a:lnTo>
                  <a:lnTo>
                    <a:pt x="1050" y="172"/>
                  </a:lnTo>
                  <a:lnTo>
                    <a:pt x="1051" y="172"/>
                  </a:lnTo>
                  <a:lnTo>
                    <a:pt x="1052" y="172"/>
                  </a:lnTo>
                  <a:lnTo>
                    <a:pt x="1053" y="173"/>
                  </a:lnTo>
                  <a:lnTo>
                    <a:pt x="1052" y="174"/>
                  </a:lnTo>
                  <a:lnTo>
                    <a:pt x="1052" y="175"/>
                  </a:lnTo>
                  <a:lnTo>
                    <a:pt x="1051" y="177"/>
                  </a:lnTo>
                  <a:lnTo>
                    <a:pt x="1051" y="179"/>
                  </a:lnTo>
                  <a:lnTo>
                    <a:pt x="1051" y="180"/>
                  </a:lnTo>
                  <a:lnTo>
                    <a:pt x="1053" y="180"/>
                  </a:lnTo>
                  <a:lnTo>
                    <a:pt x="1055" y="181"/>
                  </a:lnTo>
                  <a:lnTo>
                    <a:pt x="1057" y="180"/>
                  </a:lnTo>
                  <a:lnTo>
                    <a:pt x="1059" y="180"/>
                  </a:lnTo>
                  <a:lnTo>
                    <a:pt x="1060" y="181"/>
                  </a:lnTo>
                  <a:lnTo>
                    <a:pt x="1060" y="182"/>
                  </a:lnTo>
                  <a:lnTo>
                    <a:pt x="1061" y="183"/>
                  </a:lnTo>
                  <a:lnTo>
                    <a:pt x="1057" y="183"/>
                  </a:lnTo>
                  <a:lnTo>
                    <a:pt x="1057" y="184"/>
                  </a:lnTo>
                  <a:lnTo>
                    <a:pt x="1056" y="185"/>
                  </a:lnTo>
                  <a:lnTo>
                    <a:pt x="1057" y="186"/>
                  </a:lnTo>
                  <a:lnTo>
                    <a:pt x="1060" y="189"/>
                  </a:lnTo>
                  <a:lnTo>
                    <a:pt x="1060" y="190"/>
                  </a:lnTo>
                  <a:lnTo>
                    <a:pt x="1059" y="190"/>
                  </a:lnTo>
                  <a:lnTo>
                    <a:pt x="1059" y="192"/>
                  </a:lnTo>
                  <a:lnTo>
                    <a:pt x="1060" y="192"/>
                  </a:lnTo>
                  <a:lnTo>
                    <a:pt x="1060" y="193"/>
                  </a:lnTo>
                  <a:lnTo>
                    <a:pt x="1061" y="193"/>
                  </a:lnTo>
                  <a:lnTo>
                    <a:pt x="1062" y="192"/>
                  </a:lnTo>
                  <a:lnTo>
                    <a:pt x="1062" y="191"/>
                  </a:lnTo>
                  <a:lnTo>
                    <a:pt x="1062" y="190"/>
                  </a:lnTo>
                  <a:lnTo>
                    <a:pt x="1063" y="189"/>
                  </a:lnTo>
                  <a:lnTo>
                    <a:pt x="1066" y="188"/>
                  </a:lnTo>
                  <a:lnTo>
                    <a:pt x="1067" y="188"/>
                  </a:lnTo>
                  <a:lnTo>
                    <a:pt x="1067" y="187"/>
                  </a:lnTo>
                  <a:lnTo>
                    <a:pt x="1067" y="186"/>
                  </a:lnTo>
                  <a:lnTo>
                    <a:pt x="1067" y="185"/>
                  </a:lnTo>
                  <a:lnTo>
                    <a:pt x="1068" y="184"/>
                  </a:lnTo>
                  <a:lnTo>
                    <a:pt x="1069" y="184"/>
                  </a:lnTo>
                  <a:lnTo>
                    <a:pt x="1070" y="182"/>
                  </a:lnTo>
                  <a:lnTo>
                    <a:pt x="1071" y="182"/>
                  </a:lnTo>
                  <a:lnTo>
                    <a:pt x="1072" y="183"/>
                  </a:lnTo>
                  <a:lnTo>
                    <a:pt x="1074" y="185"/>
                  </a:lnTo>
                  <a:lnTo>
                    <a:pt x="1074" y="186"/>
                  </a:lnTo>
                  <a:lnTo>
                    <a:pt x="1076" y="186"/>
                  </a:lnTo>
                  <a:lnTo>
                    <a:pt x="1077" y="186"/>
                  </a:lnTo>
                  <a:lnTo>
                    <a:pt x="1078" y="186"/>
                  </a:lnTo>
                  <a:lnTo>
                    <a:pt x="1079" y="187"/>
                  </a:lnTo>
                  <a:lnTo>
                    <a:pt x="1079" y="188"/>
                  </a:lnTo>
                  <a:lnTo>
                    <a:pt x="1080" y="187"/>
                  </a:lnTo>
                  <a:lnTo>
                    <a:pt x="1081" y="187"/>
                  </a:lnTo>
                  <a:lnTo>
                    <a:pt x="1083" y="187"/>
                  </a:lnTo>
                  <a:lnTo>
                    <a:pt x="1084" y="187"/>
                  </a:lnTo>
                  <a:lnTo>
                    <a:pt x="1085" y="187"/>
                  </a:lnTo>
                  <a:lnTo>
                    <a:pt x="1085" y="188"/>
                  </a:lnTo>
                  <a:lnTo>
                    <a:pt x="1086" y="188"/>
                  </a:lnTo>
                  <a:lnTo>
                    <a:pt x="1086" y="189"/>
                  </a:lnTo>
                  <a:lnTo>
                    <a:pt x="1085" y="189"/>
                  </a:lnTo>
                  <a:lnTo>
                    <a:pt x="1086" y="190"/>
                  </a:lnTo>
                  <a:lnTo>
                    <a:pt x="1087" y="190"/>
                  </a:lnTo>
                  <a:lnTo>
                    <a:pt x="1087" y="188"/>
                  </a:lnTo>
                  <a:lnTo>
                    <a:pt x="1088" y="188"/>
                  </a:lnTo>
                  <a:lnTo>
                    <a:pt x="1088" y="187"/>
                  </a:lnTo>
                  <a:lnTo>
                    <a:pt x="1089" y="187"/>
                  </a:lnTo>
                  <a:lnTo>
                    <a:pt x="1089" y="185"/>
                  </a:lnTo>
                  <a:lnTo>
                    <a:pt x="1090" y="185"/>
                  </a:lnTo>
                  <a:lnTo>
                    <a:pt x="1091" y="185"/>
                  </a:lnTo>
                  <a:lnTo>
                    <a:pt x="1092" y="185"/>
                  </a:lnTo>
                  <a:lnTo>
                    <a:pt x="1092" y="184"/>
                  </a:lnTo>
                  <a:lnTo>
                    <a:pt x="1093" y="184"/>
                  </a:lnTo>
                  <a:lnTo>
                    <a:pt x="1093" y="183"/>
                  </a:lnTo>
                  <a:lnTo>
                    <a:pt x="1092" y="181"/>
                  </a:lnTo>
                  <a:lnTo>
                    <a:pt x="1093" y="181"/>
                  </a:lnTo>
                  <a:lnTo>
                    <a:pt x="1093" y="180"/>
                  </a:lnTo>
                  <a:lnTo>
                    <a:pt x="1094" y="180"/>
                  </a:lnTo>
                  <a:lnTo>
                    <a:pt x="1095" y="180"/>
                  </a:lnTo>
                  <a:lnTo>
                    <a:pt x="1096" y="180"/>
                  </a:lnTo>
                  <a:lnTo>
                    <a:pt x="1096" y="179"/>
                  </a:lnTo>
                  <a:lnTo>
                    <a:pt x="1096" y="178"/>
                  </a:lnTo>
                  <a:lnTo>
                    <a:pt x="1097" y="178"/>
                  </a:lnTo>
                  <a:lnTo>
                    <a:pt x="1097" y="177"/>
                  </a:lnTo>
                  <a:lnTo>
                    <a:pt x="1098" y="177"/>
                  </a:lnTo>
                  <a:lnTo>
                    <a:pt x="1098" y="178"/>
                  </a:lnTo>
                  <a:lnTo>
                    <a:pt x="1099" y="178"/>
                  </a:lnTo>
                  <a:lnTo>
                    <a:pt x="1100" y="177"/>
                  </a:lnTo>
                  <a:lnTo>
                    <a:pt x="1103" y="178"/>
                  </a:lnTo>
                  <a:lnTo>
                    <a:pt x="1103" y="177"/>
                  </a:lnTo>
                  <a:lnTo>
                    <a:pt x="1105" y="177"/>
                  </a:lnTo>
                  <a:lnTo>
                    <a:pt x="1106" y="178"/>
                  </a:lnTo>
                  <a:lnTo>
                    <a:pt x="1106" y="179"/>
                  </a:lnTo>
                  <a:lnTo>
                    <a:pt x="1105" y="180"/>
                  </a:lnTo>
                  <a:lnTo>
                    <a:pt x="1106" y="181"/>
                  </a:lnTo>
                  <a:lnTo>
                    <a:pt x="1107" y="180"/>
                  </a:lnTo>
                  <a:lnTo>
                    <a:pt x="1107" y="181"/>
                  </a:lnTo>
                  <a:lnTo>
                    <a:pt x="1108" y="181"/>
                  </a:lnTo>
                  <a:lnTo>
                    <a:pt x="1109" y="180"/>
                  </a:lnTo>
                  <a:lnTo>
                    <a:pt x="1109" y="181"/>
                  </a:lnTo>
                  <a:lnTo>
                    <a:pt x="1110" y="181"/>
                  </a:lnTo>
                  <a:lnTo>
                    <a:pt x="1111" y="181"/>
                  </a:lnTo>
                  <a:lnTo>
                    <a:pt x="1113" y="180"/>
                  </a:lnTo>
                  <a:lnTo>
                    <a:pt x="1114" y="180"/>
                  </a:lnTo>
                  <a:lnTo>
                    <a:pt x="1114" y="179"/>
                  </a:lnTo>
                  <a:lnTo>
                    <a:pt x="1114" y="178"/>
                  </a:lnTo>
                  <a:lnTo>
                    <a:pt x="1114" y="177"/>
                  </a:lnTo>
                  <a:lnTo>
                    <a:pt x="1113" y="178"/>
                  </a:lnTo>
                  <a:lnTo>
                    <a:pt x="1113" y="177"/>
                  </a:lnTo>
                  <a:lnTo>
                    <a:pt x="1114" y="176"/>
                  </a:lnTo>
                  <a:lnTo>
                    <a:pt x="1115" y="176"/>
                  </a:lnTo>
                  <a:lnTo>
                    <a:pt x="1116" y="176"/>
                  </a:lnTo>
                  <a:lnTo>
                    <a:pt x="1117" y="176"/>
                  </a:lnTo>
                  <a:lnTo>
                    <a:pt x="1118" y="175"/>
                  </a:lnTo>
                  <a:lnTo>
                    <a:pt x="1119" y="175"/>
                  </a:lnTo>
                  <a:lnTo>
                    <a:pt x="1118" y="177"/>
                  </a:lnTo>
                  <a:lnTo>
                    <a:pt x="1119" y="177"/>
                  </a:lnTo>
                  <a:lnTo>
                    <a:pt x="1119" y="176"/>
                  </a:lnTo>
                  <a:lnTo>
                    <a:pt x="1120" y="175"/>
                  </a:lnTo>
                  <a:lnTo>
                    <a:pt x="1121" y="175"/>
                  </a:lnTo>
                  <a:lnTo>
                    <a:pt x="1122" y="176"/>
                  </a:lnTo>
                  <a:lnTo>
                    <a:pt x="1121" y="177"/>
                  </a:lnTo>
                  <a:lnTo>
                    <a:pt x="1122" y="177"/>
                  </a:lnTo>
                  <a:lnTo>
                    <a:pt x="1123" y="177"/>
                  </a:lnTo>
                  <a:lnTo>
                    <a:pt x="1123" y="176"/>
                  </a:lnTo>
                  <a:lnTo>
                    <a:pt x="1123" y="175"/>
                  </a:lnTo>
                  <a:lnTo>
                    <a:pt x="1124" y="174"/>
                  </a:lnTo>
                  <a:lnTo>
                    <a:pt x="1123" y="174"/>
                  </a:lnTo>
                  <a:lnTo>
                    <a:pt x="1125" y="173"/>
                  </a:lnTo>
                  <a:lnTo>
                    <a:pt x="1126" y="172"/>
                  </a:lnTo>
                  <a:lnTo>
                    <a:pt x="1126" y="173"/>
                  </a:lnTo>
                  <a:lnTo>
                    <a:pt x="1126" y="174"/>
                  </a:lnTo>
                  <a:lnTo>
                    <a:pt x="1127" y="174"/>
                  </a:lnTo>
                  <a:lnTo>
                    <a:pt x="1127" y="173"/>
                  </a:lnTo>
                  <a:lnTo>
                    <a:pt x="1128" y="173"/>
                  </a:lnTo>
                  <a:lnTo>
                    <a:pt x="1129" y="173"/>
                  </a:lnTo>
                  <a:lnTo>
                    <a:pt x="1129" y="172"/>
                  </a:lnTo>
                  <a:lnTo>
                    <a:pt x="1130" y="172"/>
                  </a:lnTo>
                  <a:lnTo>
                    <a:pt x="1131" y="172"/>
                  </a:lnTo>
                  <a:lnTo>
                    <a:pt x="1132" y="172"/>
                  </a:lnTo>
                  <a:lnTo>
                    <a:pt x="1133" y="171"/>
                  </a:lnTo>
                  <a:lnTo>
                    <a:pt x="1134" y="171"/>
                  </a:lnTo>
                  <a:lnTo>
                    <a:pt x="1135" y="171"/>
                  </a:lnTo>
                  <a:lnTo>
                    <a:pt x="1136" y="171"/>
                  </a:lnTo>
                  <a:lnTo>
                    <a:pt x="1136" y="170"/>
                  </a:lnTo>
                  <a:lnTo>
                    <a:pt x="1137" y="170"/>
                  </a:lnTo>
                  <a:lnTo>
                    <a:pt x="1137" y="169"/>
                  </a:lnTo>
                  <a:lnTo>
                    <a:pt x="1137" y="168"/>
                  </a:lnTo>
                  <a:lnTo>
                    <a:pt x="1138" y="167"/>
                  </a:lnTo>
                  <a:lnTo>
                    <a:pt x="1139" y="167"/>
                  </a:lnTo>
                  <a:lnTo>
                    <a:pt x="1140" y="168"/>
                  </a:lnTo>
                  <a:lnTo>
                    <a:pt x="1140" y="167"/>
                  </a:lnTo>
                  <a:lnTo>
                    <a:pt x="1141" y="168"/>
                  </a:lnTo>
                  <a:lnTo>
                    <a:pt x="1140" y="169"/>
                  </a:lnTo>
                  <a:lnTo>
                    <a:pt x="1142" y="169"/>
                  </a:lnTo>
                  <a:lnTo>
                    <a:pt x="1142" y="168"/>
                  </a:lnTo>
                  <a:lnTo>
                    <a:pt x="1142" y="167"/>
                  </a:lnTo>
                  <a:lnTo>
                    <a:pt x="1143" y="167"/>
                  </a:lnTo>
                  <a:lnTo>
                    <a:pt x="1144" y="166"/>
                  </a:lnTo>
                  <a:lnTo>
                    <a:pt x="1145" y="166"/>
                  </a:lnTo>
                  <a:lnTo>
                    <a:pt x="1146" y="166"/>
                  </a:lnTo>
                  <a:lnTo>
                    <a:pt x="1146" y="165"/>
                  </a:lnTo>
                  <a:lnTo>
                    <a:pt x="1147" y="165"/>
                  </a:lnTo>
                  <a:lnTo>
                    <a:pt x="1148" y="164"/>
                  </a:lnTo>
                  <a:lnTo>
                    <a:pt x="1149" y="163"/>
                  </a:lnTo>
                  <a:lnTo>
                    <a:pt x="1150" y="163"/>
                  </a:lnTo>
                  <a:lnTo>
                    <a:pt x="1151" y="163"/>
                  </a:lnTo>
                  <a:lnTo>
                    <a:pt x="1151" y="162"/>
                  </a:lnTo>
                  <a:lnTo>
                    <a:pt x="1151" y="161"/>
                  </a:lnTo>
                  <a:lnTo>
                    <a:pt x="1153" y="160"/>
                  </a:lnTo>
                  <a:lnTo>
                    <a:pt x="1154" y="159"/>
                  </a:lnTo>
                  <a:lnTo>
                    <a:pt x="1155" y="159"/>
                  </a:lnTo>
                  <a:lnTo>
                    <a:pt x="1155" y="158"/>
                  </a:lnTo>
                  <a:lnTo>
                    <a:pt x="1156" y="159"/>
                  </a:lnTo>
                  <a:lnTo>
                    <a:pt x="1156" y="158"/>
                  </a:lnTo>
                  <a:lnTo>
                    <a:pt x="1157" y="157"/>
                  </a:lnTo>
                  <a:lnTo>
                    <a:pt x="1158" y="156"/>
                  </a:lnTo>
                  <a:lnTo>
                    <a:pt x="1159" y="156"/>
                  </a:lnTo>
                  <a:lnTo>
                    <a:pt x="1160" y="156"/>
                  </a:lnTo>
                  <a:lnTo>
                    <a:pt x="1160" y="155"/>
                  </a:lnTo>
                  <a:lnTo>
                    <a:pt x="1161" y="156"/>
                  </a:lnTo>
                  <a:lnTo>
                    <a:pt x="1160" y="157"/>
                  </a:lnTo>
                  <a:lnTo>
                    <a:pt x="1161" y="158"/>
                  </a:lnTo>
                  <a:lnTo>
                    <a:pt x="1162" y="158"/>
                  </a:lnTo>
                  <a:lnTo>
                    <a:pt x="1162" y="159"/>
                  </a:lnTo>
                  <a:lnTo>
                    <a:pt x="1164" y="159"/>
                  </a:lnTo>
                  <a:lnTo>
                    <a:pt x="1165" y="159"/>
                  </a:lnTo>
                  <a:lnTo>
                    <a:pt x="1164" y="158"/>
                  </a:lnTo>
                  <a:lnTo>
                    <a:pt x="1164" y="157"/>
                  </a:lnTo>
                  <a:lnTo>
                    <a:pt x="1165" y="157"/>
                  </a:lnTo>
                  <a:lnTo>
                    <a:pt x="1166" y="156"/>
                  </a:lnTo>
                  <a:lnTo>
                    <a:pt x="1166" y="157"/>
                  </a:lnTo>
                  <a:lnTo>
                    <a:pt x="1166" y="156"/>
                  </a:lnTo>
                  <a:lnTo>
                    <a:pt x="1166" y="155"/>
                  </a:lnTo>
                  <a:lnTo>
                    <a:pt x="1167" y="155"/>
                  </a:lnTo>
                  <a:lnTo>
                    <a:pt x="1167" y="154"/>
                  </a:lnTo>
                  <a:lnTo>
                    <a:pt x="1167" y="153"/>
                  </a:lnTo>
                  <a:lnTo>
                    <a:pt x="1168" y="153"/>
                  </a:lnTo>
                  <a:lnTo>
                    <a:pt x="1169" y="153"/>
                  </a:lnTo>
                  <a:lnTo>
                    <a:pt x="1169" y="152"/>
                  </a:lnTo>
                  <a:lnTo>
                    <a:pt x="1169" y="151"/>
                  </a:lnTo>
                  <a:lnTo>
                    <a:pt x="1170" y="150"/>
                  </a:lnTo>
                  <a:lnTo>
                    <a:pt x="1171" y="150"/>
                  </a:lnTo>
                  <a:lnTo>
                    <a:pt x="1171" y="149"/>
                  </a:lnTo>
                  <a:lnTo>
                    <a:pt x="1171" y="148"/>
                  </a:lnTo>
                  <a:lnTo>
                    <a:pt x="1173" y="148"/>
                  </a:lnTo>
                  <a:lnTo>
                    <a:pt x="1173" y="147"/>
                  </a:lnTo>
                  <a:lnTo>
                    <a:pt x="1209" y="140"/>
                  </a:lnTo>
                  <a:lnTo>
                    <a:pt x="1213" y="141"/>
                  </a:lnTo>
                  <a:lnTo>
                    <a:pt x="1234" y="144"/>
                  </a:lnTo>
                  <a:lnTo>
                    <a:pt x="1236" y="139"/>
                  </a:lnTo>
                  <a:lnTo>
                    <a:pt x="1245" y="120"/>
                  </a:lnTo>
                  <a:lnTo>
                    <a:pt x="1245" y="121"/>
                  </a:lnTo>
                  <a:lnTo>
                    <a:pt x="1246" y="121"/>
                  </a:lnTo>
                  <a:lnTo>
                    <a:pt x="1245" y="122"/>
                  </a:lnTo>
                  <a:lnTo>
                    <a:pt x="1245" y="124"/>
                  </a:lnTo>
                  <a:lnTo>
                    <a:pt x="1246" y="124"/>
                  </a:lnTo>
                  <a:lnTo>
                    <a:pt x="1246" y="123"/>
                  </a:lnTo>
                  <a:lnTo>
                    <a:pt x="1246" y="124"/>
                  </a:lnTo>
                  <a:lnTo>
                    <a:pt x="1246" y="125"/>
                  </a:lnTo>
                  <a:lnTo>
                    <a:pt x="1247" y="125"/>
                  </a:lnTo>
                  <a:lnTo>
                    <a:pt x="1248" y="126"/>
                  </a:lnTo>
                  <a:lnTo>
                    <a:pt x="1249" y="125"/>
                  </a:lnTo>
                  <a:lnTo>
                    <a:pt x="1250" y="126"/>
                  </a:lnTo>
                  <a:lnTo>
                    <a:pt x="1250" y="125"/>
                  </a:lnTo>
                  <a:lnTo>
                    <a:pt x="1251" y="126"/>
                  </a:lnTo>
                  <a:lnTo>
                    <a:pt x="1252" y="126"/>
                  </a:lnTo>
                  <a:lnTo>
                    <a:pt x="1252" y="127"/>
                  </a:lnTo>
                  <a:lnTo>
                    <a:pt x="1252" y="128"/>
                  </a:lnTo>
                  <a:lnTo>
                    <a:pt x="1253" y="128"/>
                  </a:lnTo>
                  <a:lnTo>
                    <a:pt x="1253" y="129"/>
                  </a:lnTo>
                  <a:lnTo>
                    <a:pt x="1253" y="130"/>
                  </a:lnTo>
                  <a:lnTo>
                    <a:pt x="1253" y="131"/>
                  </a:lnTo>
                  <a:lnTo>
                    <a:pt x="1253" y="132"/>
                  </a:lnTo>
                  <a:lnTo>
                    <a:pt x="1253" y="133"/>
                  </a:lnTo>
                  <a:lnTo>
                    <a:pt x="1254" y="133"/>
                  </a:lnTo>
                  <a:lnTo>
                    <a:pt x="1253" y="134"/>
                  </a:lnTo>
                  <a:lnTo>
                    <a:pt x="1253" y="135"/>
                  </a:lnTo>
                  <a:lnTo>
                    <a:pt x="1254" y="137"/>
                  </a:lnTo>
                  <a:lnTo>
                    <a:pt x="1253" y="137"/>
                  </a:lnTo>
                  <a:lnTo>
                    <a:pt x="1253" y="139"/>
                  </a:lnTo>
                  <a:lnTo>
                    <a:pt x="1253" y="140"/>
                  </a:lnTo>
                  <a:lnTo>
                    <a:pt x="1253" y="141"/>
                  </a:lnTo>
                  <a:lnTo>
                    <a:pt x="1252" y="142"/>
                  </a:lnTo>
                  <a:lnTo>
                    <a:pt x="1251" y="143"/>
                  </a:lnTo>
                  <a:lnTo>
                    <a:pt x="1251" y="144"/>
                  </a:lnTo>
                  <a:lnTo>
                    <a:pt x="1252" y="144"/>
                  </a:lnTo>
                  <a:lnTo>
                    <a:pt x="1251" y="145"/>
                  </a:lnTo>
                  <a:lnTo>
                    <a:pt x="1251" y="146"/>
                  </a:lnTo>
                  <a:lnTo>
                    <a:pt x="1250" y="146"/>
                  </a:lnTo>
                  <a:lnTo>
                    <a:pt x="1250" y="147"/>
                  </a:lnTo>
                  <a:lnTo>
                    <a:pt x="1251" y="147"/>
                  </a:lnTo>
                  <a:lnTo>
                    <a:pt x="1252" y="148"/>
                  </a:lnTo>
                  <a:lnTo>
                    <a:pt x="1251" y="148"/>
                  </a:lnTo>
                  <a:lnTo>
                    <a:pt x="1251" y="149"/>
                  </a:lnTo>
                  <a:lnTo>
                    <a:pt x="1251" y="150"/>
                  </a:lnTo>
                  <a:lnTo>
                    <a:pt x="1251" y="151"/>
                  </a:lnTo>
                  <a:lnTo>
                    <a:pt x="1252" y="152"/>
                  </a:lnTo>
                  <a:lnTo>
                    <a:pt x="1253" y="151"/>
                  </a:lnTo>
                  <a:lnTo>
                    <a:pt x="1254" y="151"/>
                  </a:lnTo>
                  <a:lnTo>
                    <a:pt x="1255" y="151"/>
                  </a:lnTo>
                  <a:lnTo>
                    <a:pt x="1256" y="151"/>
                  </a:lnTo>
                  <a:lnTo>
                    <a:pt x="1257" y="151"/>
                  </a:lnTo>
                  <a:lnTo>
                    <a:pt x="1257" y="150"/>
                  </a:lnTo>
                  <a:lnTo>
                    <a:pt x="1257" y="151"/>
                  </a:lnTo>
                  <a:lnTo>
                    <a:pt x="1258" y="150"/>
                  </a:lnTo>
                  <a:lnTo>
                    <a:pt x="1258" y="151"/>
                  </a:lnTo>
                  <a:lnTo>
                    <a:pt x="1258" y="150"/>
                  </a:lnTo>
                  <a:lnTo>
                    <a:pt x="1260" y="150"/>
                  </a:lnTo>
                  <a:lnTo>
                    <a:pt x="1261" y="150"/>
                  </a:lnTo>
                  <a:lnTo>
                    <a:pt x="1262" y="150"/>
                  </a:lnTo>
                  <a:lnTo>
                    <a:pt x="1263" y="150"/>
                  </a:lnTo>
                  <a:lnTo>
                    <a:pt x="1264" y="150"/>
                  </a:lnTo>
                  <a:lnTo>
                    <a:pt x="1265" y="150"/>
                  </a:lnTo>
                  <a:lnTo>
                    <a:pt x="1265" y="149"/>
                  </a:lnTo>
                  <a:lnTo>
                    <a:pt x="1266" y="150"/>
                  </a:lnTo>
                  <a:lnTo>
                    <a:pt x="1266" y="149"/>
                  </a:lnTo>
                  <a:lnTo>
                    <a:pt x="1267" y="149"/>
                  </a:lnTo>
                  <a:lnTo>
                    <a:pt x="1268" y="149"/>
                  </a:lnTo>
                  <a:lnTo>
                    <a:pt x="1269" y="149"/>
                  </a:lnTo>
                  <a:lnTo>
                    <a:pt x="1270" y="148"/>
                  </a:lnTo>
                  <a:lnTo>
                    <a:pt x="1271" y="148"/>
                  </a:lnTo>
                  <a:lnTo>
                    <a:pt x="1272" y="148"/>
                  </a:lnTo>
                  <a:lnTo>
                    <a:pt x="1274" y="148"/>
                  </a:lnTo>
                  <a:lnTo>
                    <a:pt x="1275" y="148"/>
                  </a:lnTo>
                  <a:lnTo>
                    <a:pt x="1277" y="147"/>
                  </a:lnTo>
                  <a:lnTo>
                    <a:pt x="1279" y="148"/>
                  </a:lnTo>
                  <a:lnTo>
                    <a:pt x="1282" y="148"/>
                  </a:lnTo>
                  <a:lnTo>
                    <a:pt x="1283" y="147"/>
                  </a:lnTo>
                  <a:lnTo>
                    <a:pt x="1284" y="147"/>
                  </a:lnTo>
                  <a:lnTo>
                    <a:pt x="1285" y="146"/>
                  </a:lnTo>
                  <a:lnTo>
                    <a:pt x="1286" y="145"/>
                  </a:lnTo>
                  <a:lnTo>
                    <a:pt x="1287" y="145"/>
                  </a:lnTo>
                  <a:lnTo>
                    <a:pt x="1287" y="144"/>
                  </a:lnTo>
                  <a:lnTo>
                    <a:pt x="1289" y="144"/>
                  </a:lnTo>
                  <a:lnTo>
                    <a:pt x="1290" y="145"/>
                  </a:lnTo>
                  <a:lnTo>
                    <a:pt x="1291" y="145"/>
                  </a:lnTo>
                  <a:lnTo>
                    <a:pt x="1292" y="144"/>
                  </a:lnTo>
                  <a:lnTo>
                    <a:pt x="1294" y="143"/>
                  </a:lnTo>
                  <a:lnTo>
                    <a:pt x="1295" y="143"/>
                  </a:lnTo>
                  <a:lnTo>
                    <a:pt x="1296" y="143"/>
                  </a:lnTo>
                  <a:lnTo>
                    <a:pt x="1297" y="142"/>
                  </a:lnTo>
                  <a:lnTo>
                    <a:pt x="1298" y="143"/>
                  </a:lnTo>
                  <a:lnTo>
                    <a:pt x="1297" y="145"/>
                  </a:lnTo>
                  <a:lnTo>
                    <a:pt x="1296" y="147"/>
                  </a:lnTo>
                  <a:lnTo>
                    <a:pt x="1295" y="147"/>
                  </a:lnTo>
                  <a:lnTo>
                    <a:pt x="1296" y="148"/>
                  </a:lnTo>
                  <a:lnTo>
                    <a:pt x="1295" y="149"/>
                  </a:lnTo>
                  <a:lnTo>
                    <a:pt x="1295" y="150"/>
                  </a:lnTo>
                  <a:lnTo>
                    <a:pt x="1292" y="150"/>
                  </a:lnTo>
                  <a:lnTo>
                    <a:pt x="1291" y="151"/>
                  </a:lnTo>
                  <a:lnTo>
                    <a:pt x="1290" y="152"/>
                  </a:lnTo>
                  <a:lnTo>
                    <a:pt x="1287" y="152"/>
                  </a:lnTo>
                  <a:lnTo>
                    <a:pt x="1286" y="153"/>
                  </a:lnTo>
                  <a:lnTo>
                    <a:pt x="1283" y="154"/>
                  </a:lnTo>
                  <a:lnTo>
                    <a:pt x="1282" y="154"/>
                  </a:lnTo>
                  <a:lnTo>
                    <a:pt x="1282" y="155"/>
                  </a:lnTo>
                  <a:lnTo>
                    <a:pt x="1280" y="155"/>
                  </a:lnTo>
                  <a:lnTo>
                    <a:pt x="1279" y="155"/>
                  </a:lnTo>
                  <a:lnTo>
                    <a:pt x="1279" y="156"/>
                  </a:lnTo>
                  <a:lnTo>
                    <a:pt x="1277" y="156"/>
                  </a:lnTo>
                  <a:lnTo>
                    <a:pt x="1277" y="155"/>
                  </a:lnTo>
                  <a:lnTo>
                    <a:pt x="1276" y="155"/>
                  </a:lnTo>
                  <a:lnTo>
                    <a:pt x="1275" y="154"/>
                  </a:lnTo>
                  <a:lnTo>
                    <a:pt x="1274" y="155"/>
                  </a:lnTo>
                  <a:lnTo>
                    <a:pt x="1273" y="155"/>
                  </a:lnTo>
                  <a:lnTo>
                    <a:pt x="1272" y="155"/>
                  </a:lnTo>
                  <a:lnTo>
                    <a:pt x="1272" y="156"/>
                  </a:lnTo>
                  <a:lnTo>
                    <a:pt x="1270" y="156"/>
                  </a:lnTo>
                  <a:lnTo>
                    <a:pt x="1268" y="157"/>
                  </a:lnTo>
                  <a:lnTo>
                    <a:pt x="1268" y="158"/>
                  </a:lnTo>
                  <a:lnTo>
                    <a:pt x="1268" y="159"/>
                  </a:lnTo>
                  <a:lnTo>
                    <a:pt x="1268" y="160"/>
                  </a:lnTo>
                  <a:lnTo>
                    <a:pt x="1267" y="160"/>
                  </a:lnTo>
                  <a:lnTo>
                    <a:pt x="1266" y="161"/>
                  </a:lnTo>
                  <a:lnTo>
                    <a:pt x="1267" y="161"/>
                  </a:lnTo>
                  <a:lnTo>
                    <a:pt x="1266" y="162"/>
                  </a:lnTo>
                  <a:lnTo>
                    <a:pt x="1265" y="164"/>
                  </a:lnTo>
                  <a:lnTo>
                    <a:pt x="1264" y="164"/>
                  </a:lnTo>
                  <a:lnTo>
                    <a:pt x="1264" y="165"/>
                  </a:lnTo>
                  <a:lnTo>
                    <a:pt x="1263" y="166"/>
                  </a:lnTo>
                  <a:lnTo>
                    <a:pt x="1262" y="168"/>
                  </a:lnTo>
                  <a:lnTo>
                    <a:pt x="1261" y="169"/>
                  </a:lnTo>
                  <a:lnTo>
                    <a:pt x="1260" y="171"/>
                  </a:lnTo>
                  <a:lnTo>
                    <a:pt x="1259" y="171"/>
                  </a:lnTo>
                  <a:lnTo>
                    <a:pt x="1258" y="172"/>
                  </a:lnTo>
                  <a:lnTo>
                    <a:pt x="1259" y="172"/>
                  </a:lnTo>
                  <a:lnTo>
                    <a:pt x="1260" y="174"/>
                  </a:lnTo>
                  <a:lnTo>
                    <a:pt x="1260" y="176"/>
                  </a:lnTo>
                  <a:lnTo>
                    <a:pt x="1261" y="177"/>
                  </a:lnTo>
                  <a:lnTo>
                    <a:pt x="1262" y="177"/>
                  </a:lnTo>
                  <a:lnTo>
                    <a:pt x="1263" y="178"/>
                  </a:lnTo>
                  <a:lnTo>
                    <a:pt x="1263" y="180"/>
                  </a:lnTo>
                  <a:lnTo>
                    <a:pt x="1263" y="181"/>
                  </a:lnTo>
                  <a:lnTo>
                    <a:pt x="1263" y="182"/>
                  </a:lnTo>
                  <a:lnTo>
                    <a:pt x="1262" y="182"/>
                  </a:lnTo>
                  <a:lnTo>
                    <a:pt x="1260" y="182"/>
                  </a:lnTo>
                  <a:lnTo>
                    <a:pt x="1260" y="183"/>
                  </a:lnTo>
                  <a:lnTo>
                    <a:pt x="1261" y="184"/>
                  </a:lnTo>
                  <a:lnTo>
                    <a:pt x="1261" y="185"/>
                  </a:lnTo>
                  <a:lnTo>
                    <a:pt x="1260" y="185"/>
                  </a:lnTo>
                  <a:lnTo>
                    <a:pt x="1259" y="186"/>
                  </a:lnTo>
                  <a:lnTo>
                    <a:pt x="1259" y="187"/>
                  </a:lnTo>
                  <a:lnTo>
                    <a:pt x="1260" y="187"/>
                  </a:lnTo>
                  <a:lnTo>
                    <a:pt x="1261" y="187"/>
                  </a:lnTo>
                  <a:lnTo>
                    <a:pt x="1261" y="188"/>
                  </a:lnTo>
                  <a:lnTo>
                    <a:pt x="1261" y="190"/>
                  </a:lnTo>
                  <a:lnTo>
                    <a:pt x="1261" y="191"/>
                  </a:lnTo>
                  <a:lnTo>
                    <a:pt x="1260" y="192"/>
                  </a:lnTo>
                  <a:lnTo>
                    <a:pt x="1259" y="192"/>
                  </a:lnTo>
                  <a:lnTo>
                    <a:pt x="1259" y="193"/>
                  </a:lnTo>
                  <a:lnTo>
                    <a:pt x="1259" y="195"/>
                  </a:lnTo>
                  <a:lnTo>
                    <a:pt x="1258" y="195"/>
                  </a:lnTo>
                  <a:lnTo>
                    <a:pt x="1257" y="196"/>
                  </a:lnTo>
                  <a:lnTo>
                    <a:pt x="1257" y="197"/>
                  </a:lnTo>
                  <a:lnTo>
                    <a:pt x="1257" y="198"/>
                  </a:lnTo>
                  <a:lnTo>
                    <a:pt x="1256" y="199"/>
                  </a:lnTo>
                  <a:lnTo>
                    <a:pt x="1255" y="199"/>
                  </a:lnTo>
                  <a:lnTo>
                    <a:pt x="1255" y="200"/>
                  </a:lnTo>
                  <a:lnTo>
                    <a:pt x="1256" y="200"/>
                  </a:lnTo>
                  <a:lnTo>
                    <a:pt x="1257" y="200"/>
                  </a:lnTo>
                  <a:lnTo>
                    <a:pt x="1258" y="200"/>
                  </a:lnTo>
                  <a:lnTo>
                    <a:pt x="1260" y="200"/>
                  </a:lnTo>
                  <a:lnTo>
                    <a:pt x="1261" y="200"/>
                  </a:lnTo>
                  <a:lnTo>
                    <a:pt x="1261" y="201"/>
                  </a:lnTo>
                  <a:lnTo>
                    <a:pt x="1260" y="202"/>
                  </a:lnTo>
                  <a:lnTo>
                    <a:pt x="1260" y="203"/>
                  </a:lnTo>
                  <a:lnTo>
                    <a:pt x="1261" y="205"/>
                  </a:lnTo>
                  <a:lnTo>
                    <a:pt x="1260" y="206"/>
                  </a:lnTo>
                  <a:lnTo>
                    <a:pt x="1258" y="208"/>
                  </a:lnTo>
                  <a:lnTo>
                    <a:pt x="1257" y="209"/>
                  </a:lnTo>
                  <a:lnTo>
                    <a:pt x="1257" y="210"/>
                  </a:lnTo>
                  <a:lnTo>
                    <a:pt x="1258" y="210"/>
                  </a:lnTo>
                  <a:lnTo>
                    <a:pt x="1259" y="210"/>
                  </a:lnTo>
                  <a:lnTo>
                    <a:pt x="1260" y="211"/>
                  </a:lnTo>
                  <a:lnTo>
                    <a:pt x="1262" y="212"/>
                  </a:lnTo>
                  <a:lnTo>
                    <a:pt x="1262" y="213"/>
                  </a:lnTo>
                  <a:lnTo>
                    <a:pt x="1262" y="214"/>
                  </a:lnTo>
                  <a:lnTo>
                    <a:pt x="1263" y="215"/>
                  </a:lnTo>
                  <a:lnTo>
                    <a:pt x="1263" y="217"/>
                  </a:lnTo>
                  <a:lnTo>
                    <a:pt x="1263" y="218"/>
                  </a:lnTo>
                  <a:lnTo>
                    <a:pt x="1264" y="217"/>
                  </a:lnTo>
                  <a:lnTo>
                    <a:pt x="1265" y="217"/>
                  </a:lnTo>
                  <a:lnTo>
                    <a:pt x="1265" y="218"/>
                  </a:lnTo>
                  <a:lnTo>
                    <a:pt x="1266" y="218"/>
                  </a:lnTo>
                  <a:lnTo>
                    <a:pt x="1267" y="217"/>
                  </a:lnTo>
                  <a:lnTo>
                    <a:pt x="1269" y="217"/>
                  </a:lnTo>
                  <a:lnTo>
                    <a:pt x="1271" y="216"/>
                  </a:lnTo>
                  <a:lnTo>
                    <a:pt x="1273" y="214"/>
                  </a:lnTo>
                  <a:lnTo>
                    <a:pt x="1274" y="213"/>
                  </a:lnTo>
                  <a:lnTo>
                    <a:pt x="1275" y="213"/>
                  </a:lnTo>
                  <a:lnTo>
                    <a:pt x="1277" y="214"/>
                  </a:lnTo>
                  <a:lnTo>
                    <a:pt x="1278" y="213"/>
                  </a:lnTo>
                  <a:lnTo>
                    <a:pt x="1279" y="213"/>
                  </a:lnTo>
                  <a:lnTo>
                    <a:pt x="1282" y="213"/>
                  </a:lnTo>
                  <a:lnTo>
                    <a:pt x="1285" y="212"/>
                  </a:lnTo>
                  <a:lnTo>
                    <a:pt x="1286" y="211"/>
                  </a:lnTo>
                  <a:lnTo>
                    <a:pt x="1288" y="210"/>
                  </a:lnTo>
                  <a:lnTo>
                    <a:pt x="1290" y="210"/>
                  </a:lnTo>
                  <a:lnTo>
                    <a:pt x="1292" y="208"/>
                  </a:lnTo>
                  <a:lnTo>
                    <a:pt x="1293" y="209"/>
                  </a:lnTo>
                  <a:lnTo>
                    <a:pt x="1294" y="208"/>
                  </a:lnTo>
                  <a:lnTo>
                    <a:pt x="1295" y="208"/>
                  </a:lnTo>
                  <a:lnTo>
                    <a:pt x="1296" y="207"/>
                  </a:lnTo>
                  <a:lnTo>
                    <a:pt x="1298" y="206"/>
                  </a:lnTo>
                  <a:lnTo>
                    <a:pt x="1298" y="207"/>
                  </a:lnTo>
                  <a:lnTo>
                    <a:pt x="1299" y="206"/>
                  </a:lnTo>
                  <a:lnTo>
                    <a:pt x="1301" y="205"/>
                  </a:lnTo>
                  <a:lnTo>
                    <a:pt x="1302" y="205"/>
                  </a:lnTo>
                  <a:lnTo>
                    <a:pt x="1303" y="205"/>
                  </a:lnTo>
                  <a:lnTo>
                    <a:pt x="1304" y="206"/>
                  </a:lnTo>
                  <a:lnTo>
                    <a:pt x="1305" y="207"/>
                  </a:lnTo>
                  <a:lnTo>
                    <a:pt x="1306" y="207"/>
                  </a:lnTo>
                  <a:lnTo>
                    <a:pt x="1306" y="208"/>
                  </a:lnTo>
                  <a:lnTo>
                    <a:pt x="1306" y="209"/>
                  </a:lnTo>
                  <a:lnTo>
                    <a:pt x="1306" y="210"/>
                  </a:lnTo>
                  <a:lnTo>
                    <a:pt x="1305" y="211"/>
                  </a:lnTo>
                  <a:lnTo>
                    <a:pt x="1305" y="213"/>
                  </a:lnTo>
                  <a:lnTo>
                    <a:pt x="1305" y="214"/>
                  </a:lnTo>
                  <a:lnTo>
                    <a:pt x="1303" y="215"/>
                  </a:lnTo>
                  <a:lnTo>
                    <a:pt x="1302" y="215"/>
                  </a:lnTo>
                  <a:lnTo>
                    <a:pt x="1301" y="216"/>
                  </a:lnTo>
                  <a:lnTo>
                    <a:pt x="1299" y="217"/>
                  </a:lnTo>
                  <a:lnTo>
                    <a:pt x="1298" y="217"/>
                  </a:lnTo>
                  <a:lnTo>
                    <a:pt x="1297" y="217"/>
                  </a:lnTo>
                  <a:lnTo>
                    <a:pt x="1296" y="217"/>
                  </a:lnTo>
                  <a:lnTo>
                    <a:pt x="1295" y="218"/>
                  </a:lnTo>
                  <a:lnTo>
                    <a:pt x="1294" y="220"/>
                  </a:lnTo>
                  <a:lnTo>
                    <a:pt x="1292" y="222"/>
                  </a:lnTo>
                  <a:lnTo>
                    <a:pt x="1290" y="223"/>
                  </a:lnTo>
                  <a:lnTo>
                    <a:pt x="1289" y="224"/>
                  </a:lnTo>
                  <a:lnTo>
                    <a:pt x="1289" y="225"/>
                  </a:lnTo>
                  <a:lnTo>
                    <a:pt x="1287" y="225"/>
                  </a:lnTo>
                  <a:lnTo>
                    <a:pt x="1285" y="226"/>
                  </a:lnTo>
                  <a:lnTo>
                    <a:pt x="1282" y="226"/>
                  </a:lnTo>
                  <a:lnTo>
                    <a:pt x="1280" y="227"/>
                  </a:lnTo>
                  <a:lnTo>
                    <a:pt x="1278" y="227"/>
                  </a:lnTo>
                  <a:lnTo>
                    <a:pt x="1275" y="228"/>
                  </a:lnTo>
                  <a:lnTo>
                    <a:pt x="1274" y="228"/>
                  </a:lnTo>
                  <a:lnTo>
                    <a:pt x="1274" y="230"/>
                  </a:lnTo>
                  <a:lnTo>
                    <a:pt x="1273" y="230"/>
                  </a:lnTo>
                  <a:lnTo>
                    <a:pt x="1272" y="231"/>
                  </a:lnTo>
                  <a:lnTo>
                    <a:pt x="1271" y="232"/>
                  </a:lnTo>
                  <a:lnTo>
                    <a:pt x="1270" y="232"/>
                  </a:lnTo>
                  <a:lnTo>
                    <a:pt x="1269" y="233"/>
                  </a:lnTo>
                  <a:lnTo>
                    <a:pt x="1268" y="234"/>
                  </a:lnTo>
                  <a:lnTo>
                    <a:pt x="1269" y="235"/>
                  </a:lnTo>
                  <a:lnTo>
                    <a:pt x="1271" y="234"/>
                  </a:lnTo>
                  <a:lnTo>
                    <a:pt x="1272" y="234"/>
                  </a:lnTo>
                  <a:lnTo>
                    <a:pt x="1272" y="235"/>
                  </a:lnTo>
                  <a:lnTo>
                    <a:pt x="1272" y="236"/>
                  </a:lnTo>
                  <a:lnTo>
                    <a:pt x="1272" y="237"/>
                  </a:lnTo>
                  <a:lnTo>
                    <a:pt x="1273" y="237"/>
                  </a:lnTo>
                  <a:lnTo>
                    <a:pt x="1273" y="239"/>
                  </a:lnTo>
                  <a:lnTo>
                    <a:pt x="1275" y="239"/>
                  </a:lnTo>
                  <a:lnTo>
                    <a:pt x="1275" y="240"/>
                  </a:lnTo>
                  <a:lnTo>
                    <a:pt x="1274" y="242"/>
                  </a:lnTo>
                  <a:lnTo>
                    <a:pt x="1273" y="242"/>
                  </a:lnTo>
                  <a:lnTo>
                    <a:pt x="1271" y="242"/>
                  </a:lnTo>
                  <a:lnTo>
                    <a:pt x="1270" y="243"/>
                  </a:lnTo>
                  <a:lnTo>
                    <a:pt x="1271" y="244"/>
                  </a:lnTo>
                  <a:lnTo>
                    <a:pt x="1272" y="244"/>
                  </a:lnTo>
                  <a:lnTo>
                    <a:pt x="1272" y="245"/>
                  </a:lnTo>
                  <a:lnTo>
                    <a:pt x="1272" y="246"/>
                  </a:lnTo>
                  <a:lnTo>
                    <a:pt x="1272" y="247"/>
                  </a:lnTo>
                  <a:lnTo>
                    <a:pt x="1271" y="249"/>
                  </a:lnTo>
                  <a:lnTo>
                    <a:pt x="1268" y="250"/>
                  </a:lnTo>
                  <a:lnTo>
                    <a:pt x="1268" y="251"/>
                  </a:lnTo>
                  <a:lnTo>
                    <a:pt x="1268" y="252"/>
                  </a:lnTo>
                  <a:lnTo>
                    <a:pt x="1269" y="254"/>
                  </a:lnTo>
                  <a:lnTo>
                    <a:pt x="1268" y="256"/>
                  </a:lnTo>
                  <a:lnTo>
                    <a:pt x="1268" y="258"/>
                  </a:lnTo>
                  <a:lnTo>
                    <a:pt x="1269" y="259"/>
                  </a:lnTo>
                  <a:lnTo>
                    <a:pt x="1270" y="259"/>
                  </a:lnTo>
                  <a:lnTo>
                    <a:pt x="1271" y="259"/>
                  </a:lnTo>
                  <a:lnTo>
                    <a:pt x="1272" y="259"/>
                  </a:lnTo>
                  <a:lnTo>
                    <a:pt x="1272" y="260"/>
                  </a:lnTo>
                  <a:lnTo>
                    <a:pt x="1274" y="259"/>
                  </a:lnTo>
                  <a:lnTo>
                    <a:pt x="1277" y="259"/>
                  </a:lnTo>
                  <a:lnTo>
                    <a:pt x="1279" y="261"/>
                  </a:lnTo>
                  <a:lnTo>
                    <a:pt x="1280" y="262"/>
                  </a:lnTo>
                  <a:lnTo>
                    <a:pt x="1281" y="264"/>
                  </a:lnTo>
                  <a:lnTo>
                    <a:pt x="1279" y="266"/>
                  </a:lnTo>
                  <a:lnTo>
                    <a:pt x="1278" y="267"/>
                  </a:lnTo>
                  <a:lnTo>
                    <a:pt x="1276" y="268"/>
                  </a:lnTo>
                  <a:lnTo>
                    <a:pt x="1274" y="269"/>
                  </a:lnTo>
                  <a:lnTo>
                    <a:pt x="1272" y="270"/>
                  </a:lnTo>
                  <a:lnTo>
                    <a:pt x="1271" y="271"/>
                  </a:lnTo>
                  <a:lnTo>
                    <a:pt x="1270" y="273"/>
                  </a:lnTo>
                  <a:lnTo>
                    <a:pt x="1266" y="275"/>
                  </a:lnTo>
                  <a:lnTo>
                    <a:pt x="1265" y="277"/>
                  </a:lnTo>
                  <a:lnTo>
                    <a:pt x="1264" y="278"/>
                  </a:lnTo>
                  <a:lnTo>
                    <a:pt x="1264" y="279"/>
                  </a:lnTo>
                  <a:lnTo>
                    <a:pt x="1263" y="280"/>
                  </a:lnTo>
                  <a:lnTo>
                    <a:pt x="1263" y="281"/>
                  </a:lnTo>
                  <a:lnTo>
                    <a:pt x="1265" y="282"/>
                  </a:lnTo>
                  <a:lnTo>
                    <a:pt x="1266" y="283"/>
                  </a:lnTo>
                  <a:lnTo>
                    <a:pt x="1267" y="284"/>
                  </a:lnTo>
                  <a:lnTo>
                    <a:pt x="1267" y="285"/>
                  </a:lnTo>
                  <a:lnTo>
                    <a:pt x="1266" y="286"/>
                  </a:lnTo>
                  <a:lnTo>
                    <a:pt x="1264" y="287"/>
                  </a:lnTo>
                  <a:lnTo>
                    <a:pt x="1261" y="288"/>
                  </a:lnTo>
                  <a:lnTo>
                    <a:pt x="1261" y="289"/>
                  </a:lnTo>
                  <a:lnTo>
                    <a:pt x="1261" y="290"/>
                  </a:lnTo>
                  <a:lnTo>
                    <a:pt x="1263" y="291"/>
                  </a:lnTo>
                  <a:lnTo>
                    <a:pt x="1264" y="291"/>
                  </a:lnTo>
                  <a:lnTo>
                    <a:pt x="1265" y="291"/>
                  </a:lnTo>
                  <a:lnTo>
                    <a:pt x="1266" y="291"/>
                  </a:lnTo>
                  <a:lnTo>
                    <a:pt x="1267" y="292"/>
                  </a:lnTo>
                  <a:lnTo>
                    <a:pt x="1268" y="295"/>
                  </a:lnTo>
                  <a:lnTo>
                    <a:pt x="1268" y="296"/>
                  </a:lnTo>
                  <a:lnTo>
                    <a:pt x="1267" y="297"/>
                  </a:lnTo>
                  <a:lnTo>
                    <a:pt x="1266" y="297"/>
                  </a:lnTo>
                  <a:lnTo>
                    <a:pt x="1263" y="297"/>
                  </a:lnTo>
                  <a:lnTo>
                    <a:pt x="1261" y="298"/>
                  </a:lnTo>
                  <a:lnTo>
                    <a:pt x="1260" y="298"/>
                  </a:lnTo>
                  <a:lnTo>
                    <a:pt x="1258" y="299"/>
                  </a:lnTo>
                  <a:lnTo>
                    <a:pt x="1258" y="300"/>
                  </a:lnTo>
                  <a:lnTo>
                    <a:pt x="1260" y="301"/>
                  </a:lnTo>
                  <a:lnTo>
                    <a:pt x="1260" y="302"/>
                  </a:lnTo>
                  <a:lnTo>
                    <a:pt x="1261" y="302"/>
                  </a:lnTo>
                  <a:lnTo>
                    <a:pt x="1261" y="303"/>
                  </a:lnTo>
                  <a:lnTo>
                    <a:pt x="1259" y="304"/>
                  </a:lnTo>
                  <a:lnTo>
                    <a:pt x="1259" y="305"/>
                  </a:lnTo>
                  <a:lnTo>
                    <a:pt x="1259" y="306"/>
                  </a:lnTo>
                  <a:lnTo>
                    <a:pt x="1262" y="306"/>
                  </a:lnTo>
                  <a:lnTo>
                    <a:pt x="1263" y="307"/>
                  </a:lnTo>
                  <a:lnTo>
                    <a:pt x="1264" y="307"/>
                  </a:lnTo>
                  <a:lnTo>
                    <a:pt x="1265" y="308"/>
                  </a:lnTo>
                  <a:lnTo>
                    <a:pt x="1265" y="309"/>
                  </a:lnTo>
                  <a:lnTo>
                    <a:pt x="1265" y="310"/>
                  </a:lnTo>
                  <a:lnTo>
                    <a:pt x="1265" y="312"/>
                  </a:lnTo>
                  <a:lnTo>
                    <a:pt x="1264" y="313"/>
                  </a:lnTo>
                  <a:lnTo>
                    <a:pt x="1262" y="315"/>
                  </a:lnTo>
                  <a:lnTo>
                    <a:pt x="1261" y="317"/>
                  </a:lnTo>
                  <a:lnTo>
                    <a:pt x="1260" y="319"/>
                  </a:lnTo>
                  <a:lnTo>
                    <a:pt x="1260" y="324"/>
                  </a:lnTo>
                  <a:lnTo>
                    <a:pt x="1258" y="326"/>
                  </a:lnTo>
                  <a:lnTo>
                    <a:pt x="1258" y="327"/>
                  </a:lnTo>
                  <a:lnTo>
                    <a:pt x="1259" y="327"/>
                  </a:lnTo>
                  <a:lnTo>
                    <a:pt x="1261" y="328"/>
                  </a:lnTo>
                  <a:lnTo>
                    <a:pt x="1264" y="331"/>
                  </a:lnTo>
                  <a:lnTo>
                    <a:pt x="1265" y="332"/>
                  </a:lnTo>
                  <a:lnTo>
                    <a:pt x="1266" y="332"/>
                  </a:lnTo>
                  <a:lnTo>
                    <a:pt x="1267" y="333"/>
                  </a:lnTo>
                  <a:lnTo>
                    <a:pt x="1267" y="334"/>
                  </a:lnTo>
                  <a:lnTo>
                    <a:pt x="1267" y="337"/>
                  </a:lnTo>
                  <a:lnTo>
                    <a:pt x="1267" y="338"/>
                  </a:lnTo>
                  <a:lnTo>
                    <a:pt x="1266" y="338"/>
                  </a:lnTo>
                  <a:lnTo>
                    <a:pt x="1267" y="339"/>
                  </a:lnTo>
                  <a:lnTo>
                    <a:pt x="1268" y="340"/>
                  </a:lnTo>
                  <a:lnTo>
                    <a:pt x="1268" y="341"/>
                  </a:lnTo>
                  <a:lnTo>
                    <a:pt x="1267" y="342"/>
                  </a:lnTo>
                  <a:lnTo>
                    <a:pt x="1265" y="345"/>
                  </a:lnTo>
                  <a:lnTo>
                    <a:pt x="1263" y="346"/>
                  </a:lnTo>
                  <a:lnTo>
                    <a:pt x="1261" y="347"/>
                  </a:lnTo>
                  <a:lnTo>
                    <a:pt x="1260" y="348"/>
                  </a:lnTo>
                  <a:lnTo>
                    <a:pt x="1261" y="348"/>
                  </a:lnTo>
                  <a:lnTo>
                    <a:pt x="1262" y="348"/>
                  </a:lnTo>
                  <a:lnTo>
                    <a:pt x="1263" y="348"/>
                  </a:lnTo>
                  <a:lnTo>
                    <a:pt x="1264" y="348"/>
                  </a:lnTo>
                  <a:lnTo>
                    <a:pt x="1264" y="349"/>
                  </a:lnTo>
                  <a:lnTo>
                    <a:pt x="1264" y="350"/>
                  </a:lnTo>
                  <a:lnTo>
                    <a:pt x="1264" y="351"/>
                  </a:lnTo>
                  <a:lnTo>
                    <a:pt x="1263" y="352"/>
                  </a:lnTo>
                  <a:lnTo>
                    <a:pt x="1263" y="353"/>
                  </a:lnTo>
                  <a:lnTo>
                    <a:pt x="1262" y="353"/>
                  </a:lnTo>
                  <a:lnTo>
                    <a:pt x="1262" y="354"/>
                  </a:lnTo>
                  <a:lnTo>
                    <a:pt x="1261" y="354"/>
                  </a:lnTo>
                  <a:lnTo>
                    <a:pt x="1260" y="354"/>
                  </a:lnTo>
                  <a:lnTo>
                    <a:pt x="1259" y="353"/>
                  </a:lnTo>
                  <a:lnTo>
                    <a:pt x="1258" y="353"/>
                  </a:lnTo>
                  <a:lnTo>
                    <a:pt x="1257" y="355"/>
                  </a:lnTo>
                  <a:lnTo>
                    <a:pt x="1258" y="356"/>
                  </a:lnTo>
                  <a:lnTo>
                    <a:pt x="1259" y="356"/>
                  </a:lnTo>
                  <a:lnTo>
                    <a:pt x="1262" y="357"/>
                  </a:lnTo>
                  <a:lnTo>
                    <a:pt x="1263" y="358"/>
                  </a:lnTo>
                  <a:lnTo>
                    <a:pt x="1265" y="359"/>
                  </a:lnTo>
                  <a:lnTo>
                    <a:pt x="1265" y="360"/>
                  </a:lnTo>
                  <a:lnTo>
                    <a:pt x="1267" y="359"/>
                  </a:lnTo>
                  <a:lnTo>
                    <a:pt x="1268" y="360"/>
                  </a:lnTo>
                  <a:lnTo>
                    <a:pt x="1269" y="361"/>
                  </a:lnTo>
                  <a:lnTo>
                    <a:pt x="1268" y="362"/>
                  </a:lnTo>
                  <a:lnTo>
                    <a:pt x="1268" y="364"/>
                  </a:lnTo>
                  <a:lnTo>
                    <a:pt x="1270" y="365"/>
                  </a:lnTo>
                  <a:lnTo>
                    <a:pt x="1270" y="366"/>
                  </a:lnTo>
                  <a:lnTo>
                    <a:pt x="1276" y="368"/>
                  </a:lnTo>
                  <a:lnTo>
                    <a:pt x="1277" y="368"/>
                  </a:lnTo>
                  <a:lnTo>
                    <a:pt x="1278" y="367"/>
                  </a:lnTo>
                  <a:lnTo>
                    <a:pt x="1280" y="367"/>
                  </a:lnTo>
                  <a:lnTo>
                    <a:pt x="1280" y="368"/>
                  </a:lnTo>
                  <a:lnTo>
                    <a:pt x="1282" y="368"/>
                  </a:lnTo>
                  <a:lnTo>
                    <a:pt x="1283" y="369"/>
                  </a:lnTo>
                  <a:lnTo>
                    <a:pt x="1283" y="370"/>
                  </a:lnTo>
                  <a:lnTo>
                    <a:pt x="1283" y="371"/>
                  </a:lnTo>
                  <a:lnTo>
                    <a:pt x="1283" y="372"/>
                  </a:lnTo>
                  <a:lnTo>
                    <a:pt x="1282" y="373"/>
                  </a:lnTo>
                  <a:lnTo>
                    <a:pt x="1282" y="374"/>
                  </a:lnTo>
                  <a:lnTo>
                    <a:pt x="1283" y="374"/>
                  </a:lnTo>
                  <a:lnTo>
                    <a:pt x="1285" y="374"/>
                  </a:lnTo>
                  <a:lnTo>
                    <a:pt x="1285" y="375"/>
                  </a:lnTo>
                  <a:lnTo>
                    <a:pt x="1285" y="376"/>
                  </a:lnTo>
                  <a:lnTo>
                    <a:pt x="1285" y="377"/>
                  </a:lnTo>
                  <a:lnTo>
                    <a:pt x="1286" y="377"/>
                  </a:lnTo>
                  <a:lnTo>
                    <a:pt x="1289" y="375"/>
                  </a:lnTo>
                  <a:lnTo>
                    <a:pt x="1291" y="375"/>
                  </a:lnTo>
                  <a:lnTo>
                    <a:pt x="1292" y="376"/>
                  </a:lnTo>
                  <a:lnTo>
                    <a:pt x="1293" y="377"/>
                  </a:lnTo>
                  <a:lnTo>
                    <a:pt x="1293" y="379"/>
                  </a:lnTo>
                  <a:lnTo>
                    <a:pt x="1292" y="381"/>
                  </a:lnTo>
                  <a:lnTo>
                    <a:pt x="1291" y="382"/>
                  </a:lnTo>
                  <a:lnTo>
                    <a:pt x="1292" y="384"/>
                  </a:lnTo>
                  <a:lnTo>
                    <a:pt x="1294" y="385"/>
                  </a:lnTo>
                  <a:lnTo>
                    <a:pt x="1295" y="385"/>
                  </a:lnTo>
                  <a:lnTo>
                    <a:pt x="1297" y="385"/>
                  </a:lnTo>
                  <a:lnTo>
                    <a:pt x="1297" y="386"/>
                  </a:lnTo>
                  <a:lnTo>
                    <a:pt x="1297" y="387"/>
                  </a:lnTo>
                  <a:lnTo>
                    <a:pt x="1298" y="388"/>
                  </a:lnTo>
                  <a:lnTo>
                    <a:pt x="1299" y="388"/>
                  </a:lnTo>
                  <a:lnTo>
                    <a:pt x="1300" y="387"/>
                  </a:lnTo>
                  <a:lnTo>
                    <a:pt x="1301" y="387"/>
                  </a:lnTo>
                  <a:lnTo>
                    <a:pt x="1302" y="388"/>
                  </a:lnTo>
                  <a:lnTo>
                    <a:pt x="1303" y="389"/>
                  </a:lnTo>
                  <a:lnTo>
                    <a:pt x="1302" y="391"/>
                  </a:lnTo>
                  <a:lnTo>
                    <a:pt x="1302" y="392"/>
                  </a:lnTo>
                  <a:lnTo>
                    <a:pt x="1303" y="392"/>
                  </a:lnTo>
                  <a:lnTo>
                    <a:pt x="1305" y="391"/>
                  </a:lnTo>
                  <a:lnTo>
                    <a:pt x="1306" y="392"/>
                  </a:lnTo>
                  <a:lnTo>
                    <a:pt x="1307" y="393"/>
                  </a:lnTo>
                  <a:lnTo>
                    <a:pt x="1308" y="393"/>
                  </a:lnTo>
                  <a:lnTo>
                    <a:pt x="1308" y="394"/>
                  </a:lnTo>
                  <a:lnTo>
                    <a:pt x="1308" y="396"/>
                  </a:lnTo>
                  <a:lnTo>
                    <a:pt x="1309" y="398"/>
                  </a:lnTo>
                  <a:lnTo>
                    <a:pt x="1309" y="400"/>
                  </a:lnTo>
                  <a:lnTo>
                    <a:pt x="1309" y="401"/>
                  </a:lnTo>
                  <a:lnTo>
                    <a:pt x="1310" y="402"/>
                  </a:lnTo>
                  <a:lnTo>
                    <a:pt x="1310" y="404"/>
                  </a:lnTo>
                  <a:lnTo>
                    <a:pt x="1311" y="404"/>
                  </a:lnTo>
                  <a:lnTo>
                    <a:pt x="1312" y="405"/>
                  </a:lnTo>
                  <a:lnTo>
                    <a:pt x="1313" y="406"/>
                  </a:lnTo>
                  <a:lnTo>
                    <a:pt x="1316" y="405"/>
                  </a:lnTo>
                  <a:lnTo>
                    <a:pt x="1317" y="406"/>
                  </a:lnTo>
                  <a:lnTo>
                    <a:pt x="1317" y="407"/>
                  </a:lnTo>
                  <a:lnTo>
                    <a:pt x="1316" y="409"/>
                  </a:lnTo>
                  <a:lnTo>
                    <a:pt x="1316" y="410"/>
                  </a:lnTo>
                  <a:lnTo>
                    <a:pt x="1314" y="411"/>
                  </a:lnTo>
                  <a:lnTo>
                    <a:pt x="1313" y="412"/>
                  </a:lnTo>
                  <a:lnTo>
                    <a:pt x="1313" y="414"/>
                  </a:lnTo>
                  <a:lnTo>
                    <a:pt x="1313" y="416"/>
                  </a:lnTo>
                  <a:lnTo>
                    <a:pt x="1311" y="417"/>
                  </a:lnTo>
                  <a:lnTo>
                    <a:pt x="1309" y="417"/>
                  </a:lnTo>
                  <a:lnTo>
                    <a:pt x="1308" y="418"/>
                  </a:lnTo>
                  <a:lnTo>
                    <a:pt x="1307" y="419"/>
                  </a:lnTo>
                  <a:lnTo>
                    <a:pt x="1305" y="420"/>
                  </a:lnTo>
                  <a:lnTo>
                    <a:pt x="1303" y="420"/>
                  </a:lnTo>
                  <a:lnTo>
                    <a:pt x="1302" y="419"/>
                  </a:lnTo>
                  <a:lnTo>
                    <a:pt x="1300" y="419"/>
                  </a:lnTo>
                  <a:lnTo>
                    <a:pt x="1300" y="418"/>
                  </a:lnTo>
                  <a:lnTo>
                    <a:pt x="1299" y="418"/>
                  </a:lnTo>
                  <a:lnTo>
                    <a:pt x="1299" y="417"/>
                  </a:lnTo>
                  <a:lnTo>
                    <a:pt x="1299" y="415"/>
                  </a:lnTo>
                  <a:lnTo>
                    <a:pt x="1298" y="415"/>
                  </a:lnTo>
                  <a:lnTo>
                    <a:pt x="1297" y="416"/>
                  </a:lnTo>
                  <a:lnTo>
                    <a:pt x="1297" y="417"/>
                  </a:lnTo>
                  <a:lnTo>
                    <a:pt x="1298" y="417"/>
                  </a:lnTo>
                  <a:lnTo>
                    <a:pt x="1298" y="418"/>
                  </a:lnTo>
                  <a:lnTo>
                    <a:pt x="1299" y="419"/>
                  </a:lnTo>
                  <a:lnTo>
                    <a:pt x="1300" y="420"/>
                  </a:lnTo>
                  <a:lnTo>
                    <a:pt x="1299" y="423"/>
                  </a:lnTo>
                  <a:lnTo>
                    <a:pt x="1298" y="423"/>
                  </a:lnTo>
                  <a:lnTo>
                    <a:pt x="1297" y="423"/>
                  </a:lnTo>
                  <a:lnTo>
                    <a:pt x="1297" y="424"/>
                  </a:lnTo>
                  <a:lnTo>
                    <a:pt x="1296" y="426"/>
                  </a:lnTo>
                  <a:lnTo>
                    <a:pt x="1297" y="428"/>
                  </a:lnTo>
                  <a:lnTo>
                    <a:pt x="1298" y="429"/>
                  </a:lnTo>
                  <a:lnTo>
                    <a:pt x="1299" y="429"/>
                  </a:lnTo>
                  <a:lnTo>
                    <a:pt x="1300" y="430"/>
                  </a:lnTo>
                  <a:lnTo>
                    <a:pt x="1300" y="431"/>
                  </a:lnTo>
                  <a:lnTo>
                    <a:pt x="1300" y="432"/>
                  </a:lnTo>
                  <a:lnTo>
                    <a:pt x="1299" y="433"/>
                  </a:lnTo>
                  <a:lnTo>
                    <a:pt x="1299" y="434"/>
                  </a:lnTo>
                  <a:lnTo>
                    <a:pt x="1298" y="434"/>
                  </a:lnTo>
                  <a:lnTo>
                    <a:pt x="1298" y="435"/>
                  </a:lnTo>
                  <a:lnTo>
                    <a:pt x="1299" y="436"/>
                  </a:lnTo>
                  <a:lnTo>
                    <a:pt x="1300" y="437"/>
                  </a:lnTo>
                  <a:lnTo>
                    <a:pt x="1302" y="437"/>
                  </a:lnTo>
                  <a:lnTo>
                    <a:pt x="1302" y="438"/>
                  </a:lnTo>
                  <a:lnTo>
                    <a:pt x="1302" y="439"/>
                  </a:lnTo>
                  <a:lnTo>
                    <a:pt x="1302" y="440"/>
                  </a:lnTo>
                  <a:lnTo>
                    <a:pt x="1302" y="441"/>
                  </a:lnTo>
                  <a:lnTo>
                    <a:pt x="1301" y="441"/>
                  </a:lnTo>
                  <a:lnTo>
                    <a:pt x="1301" y="440"/>
                  </a:lnTo>
                  <a:lnTo>
                    <a:pt x="1300" y="440"/>
                  </a:lnTo>
                  <a:lnTo>
                    <a:pt x="1299" y="440"/>
                  </a:lnTo>
                  <a:lnTo>
                    <a:pt x="1300" y="440"/>
                  </a:lnTo>
                  <a:lnTo>
                    <a:pt x="1300" y="441"/>
                  </a:lnTo>
                  <a:lnTo>
                    <a:pt x="1299" y="442"/>
                  </a:lnTo>
                  <a:lnTo>
                    <a:pt x="1300" y="442"/>
                  </a:lnTo>
                  <a:lnTo>
                    <a:pt x="1300" y="444"/>
                  </a:lnTo>
                  <a:lnTo>
                    <a:pt x="1299" y="444"/>
                  </a:lnTo>
                  <a:lnTo>
                    <a:pt x="1300" y="444"/>
                  </a:lnTo>
                  <a:lnTo>
                    <a:pt x="1300" y="445"/>
                  </a:lnTo>
                  <a:lnTo>
                    <a:pt x="1301" y="446"/>
                  </a:lnTo>
                  <a:lnTo>
                    <a:pt x="1300" y="448"/>
                  </a:lnTo>
                  <a:lnTo>
                    <a:pt x="1299" y="449"/>
                  </a:lnTo>
                  <a:lnTo>
                    <a:pt x="1298" y="450"/>
                  </a:lnTo>
                  <a:lnTo>
                    <a:pt x="1297" y="451"/>
                  </a:lnTo>
                  <a:lnTo>
                    <a:pt x="1298" y="451"/>
                  </a:lnTo>
                  <a:lnTo>
                    <a:pt x="1298" y="452"/>
                  </a:lnTo>
                  <a:lnTo>
                    <a:pt x="1300" y="453"/>
                  </a:lnTo>
                  <a:lnTo>
                    <a:pt x="1300" y="454"/>
                  </a:lnTo>
                  <a:lnTo>
                    <a:pt x="1300" y="455"/>
                  </a:lnTo>
                  <a:lnTo>
                    <a:pt x="1299" y="456"/>
                  </a:lnTo>
                  <a:lnTo>
                    <a:pt x="1298" y="457"/>
                  </a:lnTo>
                  <a:lnTo>
                    <a:pt x="1299" y="458"/>
                  </a:lnTo>
                  <a:lnTo>
                    <a:pt x="1299" y="459"/>
                  </a:lnTo>
                  <a:lnTo>
                    <a:pt x="1299" y="460"/>
                  </a:lnTo>
                  <a:lnTo>
                    <a:pt x="1299" y="461"/>
                  </a:lnTo>
                  <a:lnTo>
                    <a:pt x="1298" y="461"/>
                  </a:lnTo>
                  <a:lnTo>
                    <a:pt x="1297" y="462"/>
                  </a:lnTo>
                  <a:lnTo>
                    <a:pt x="1296" y="462"/>
                  </a:lnTo>
                  <a:lnTo>
                    <a:pt x="1295" y="461"/>
                  </a:lnTo>
                  <a:lnTo>
                    <a:pt x="1293" y="461"/>
                  </a:lnTo>
                  <a:lnTo>
                    <a:pt x="1293" y="462"/>
                  </a:lnTo>
                  <a:lnTo>
                    <a:pt x="1292" y="462"/>
                  </a:lnTo>
                  <a:lnTo>
                    <a:pt x="1293" y="463"/>
                  </a:lnTo>
                  <a:lnTo>
                    <a:pt x="1292" y="464"/>
                  </a:lnTo>
                  <a:lnTo>
                    <a:pt x="1292" y="465"/>
                  </a:lnTo>
                  <a:lnTo>
                    <a:pt x="1291" y="465"/>
                  </a:lnTo>
                  <a:lnTo>
                    <a:pt x="1292" y="466"/>
                  </a:lnTo>
                  <a:lnTo>
                    <a:pt x="1292" y="467"/>
                  </a:lnTo>
                  <a:lnTo>
                    <a:pt x="1295" y="469"/>
                  </a:lnTo>
                  <a:lnTo>
                    <a:pt x="1295" y="470"/>
                  </a:lnTo>
                  <a:lnTo>
                    <a:pt x="1296" y="470"/>
                  </a:lnTo>
                  <a:lnTo>
                    <a:pt x="1296" y="471"/>
                  </a:lnTo>
                  <a:lnTo>
                    <a:pt x="1296" y="472"/>
                  </a:lnTo>
                  <a:lnTo>
                    <a:pt x="1295" y="473"/>
                  </a:lnTo>
                  <a:lnTo>
                    <a:pt x="1295" y="474"/>
                  </a:lnTo>
                  <a:lnTo>
                    <a:pt x="1294" y="474"/>
                  </a:lnTo>
                  <a:lnTo>
                    <a:pt x="1295" y="475"/>
                  </a:lnTo>
                  <a:lnTo>
                    <a:pt x="1295" y="476"/>
                  </a:lnTo>
                  <a:lnTo>
                    <a:pt x="1295" y="477"/>
                  </a:lnTo>
                  <a:lnTo>
                    <a:pt x="1294" y="478"/>
                  </a:lnTo>
                  <a:lnTo>
                    <a:pt x="1295" y="478"/>
                  </a:lnTo>
                  <a:lnTo>
                    <a:pt x="1294" y="480"/>
                  </a:lnTo>
                  <a:lnTo>
                    <a:pt x="1294" y="481"/>
                  </a:lnTo>
                  <a:lnTo>
                    <a:pt x="1293" y="481"/>
                  </a:lnTo>
                  <a:lnTo>
                    <a:pt x="1294" y="482"/>
                  </a:lnTo>
                  <a:lnTo>
                    <a:pt x="1294" y="483"/>
                  </a:lnTo>
                  <a:lnTo>
                    <a:pt x="1294" y="484"/>
                  </a:lnTo>
                  <a:lnTo>
                    <a:pt x="1294" y="485"/>
                  </a:lnTo>
                  <a:lnTo>
                    <a:pt x="1294" y="486"/>
                  </a:lnTo>
                  <a:lnTo>
                    <a:pt x="1292" y="487"/>
                  </a:lnTo>
                  <a:lnTo>
                    <a:pt x="1292" y="488"/>
                  </a:lnTo>
                  <a:lnTo>
                    <a:pt x="1291" y="489"/>
                  </a:lnTo>
                  <a:lnTo>
                    <a:pt x="1291" y="490"/>
                  </a:lnTo>
                  <a:lnTo>
                    <a:pt x="1290" y="490"/>
                  </a:lnTo>
                  <a:lnTo>
                    <a:pt x="1288" y="490"/>
                  </a:lnTo>
                  <a:lnTo>
                    <a:pt x="1286" y="491"/>
                  </a:lnTo>
                  <a:lnTo>
                    <a:pt x="1285" y="492"/>
                  </a:lnTo>
                  <a:lnTo>
                    <a:pt x="1286" y="492"/>
                  </a:lnTo>
                  <a:lnTo>
                    <a:pt x="1286" y="493"/>
                  </a:lnTo>
                  <a:lnTo>
                    <a:pt x="1287" y="493"/>
                  </a:lnTo>
                  <a:lnTo>
                    <a:pt x="1288" y="494"/>
                  </a:lnTo>
                  <a:lnTo>
                    <a:pt x="1289" y="497"/>
                  </a:lnTo>
                  <a:lnTo>
                    <a:pt x="1289" y="498"/>
                  </a:lnTo>
                  <a:lnTo>
                    <a:pt x="1288" y="498"/>
                  </a:lnTo>
                  <a:lnTo>
                    <a:pt x="1288" y="500"/>
                  </a:lnTo>
                  <a:lnTo>
                    <a:pt x="1287" y="499"/>
                  </a:lnTo>
                  <a:lnTo>
                    <a:pt x="1287" y="500"/>
                  </a:lnTo>
                  <a:lnTo>
                    <a:pt x="1285" y="501"/>
                  </a:lnTo>
                  <a:lnTo>
                    <a:pt x="1284" y="502"/>
                  </a:lnTo>
                  <a:lnTo>
                    <a:pt x="1284" y="503"/>
                  </a:lnTo>
                  <a:lnTo>
                    <a:pt x="1283" y="504"/>
                  </a:lnTo>
                  <a:lnTo>
                    <a:pt x="1283" y="505"/>
                  </a:lnTo>
                  <a:lnTo>
                    <a:pt x="1282" y="506"/>
                  </a:lnTo>
                  <a:lnTo>
                    <a:pt x="1281" y="505"/>
                  </a:lnTo>
                  <a:lnTo>
                    <a:pt x="1280" y="505"/>
                  </a:lnTo>
                  <a:lnTo>
                    <a:pt x="1279" y="506"/>
                  </a:lnTo>
                  <a:lnTo>
                    <a:pt x="1279" y="509"/>
                  </a:lnTo>
                  <a:lnTo>
                    <a:pt x="1278" y="510"/>
                  </a:lnTo>
                  <a:lnTo>
                    <a:pt x="1277" y="510"/>
                  </a:lnTo>
                  <a:lnTo>
                    <a:pt x="1276" y="511"/>
                  </a:lnTo>
                  <a:lnTo>
                    <a:pt x="1275" y="510"/>
                  </a:lnTo>
                  <a:lnTo>
                    <a:pt x="1274" y="510"/>
                  </a:lnTo>
                  <a:lnTo>
                    <a:pt x="1273" y="509"/>
                  </a:lnTo>
                  <a:lnTo>
                    <a:pt x="1273" y="507"/>
                  </a:lnTo>
                  <a:lnTo>
                    <a:pt x="1272" y="507"/>
                  </a:lnTo>
                  <a:lnTo>
                    <a:pt x="1271" y="507"/>
                  </a:lnTo>
                  <a:lnTo>
                    <a:pt x="1270" y="507"/>
                  </a:lnTo>
                  <a:lnTo>
                    <a:pt x="1269" y="508"/>
                  </a:lnTo>
                  <a:lnTo>
                    <a:pt x="1268" y="508"/>
                  </a:lnTo>
                  <a:lnTo>
                    <a:pt x="1267" y="507"/>
                  </a:lnTo>
                  <a:lnTo>
                    <a:pt x="1267" y="506"/>
                  </a:lnTo>
                  <a:lnTo>
                    <a:pt x="1266" y="505"/>
                  </a:lnTo>
                  <a:lnTo>
                    <a:pt x="1266" y="504"/>
                  </a:lnTo>
                  <a:lnTo>
                    <a:pt x="1265" y="504"/>
                  </a:lnTo>
                  <a:lnTo>
                    <a:pt x="1265" y="505"/>
                  </a:lnTo>
                  <a:lnTo>
                    <a:pt x="1265" y="507"/>
                  </a:lnTo>
                  <a:lnTo>
                    <a:pt x="1265" y="508"/>
                  </a:lnTo>
                  <a:lnTo>
                    <a:pt x="1264" y="510"/>
                  </a:lnTo>
                  <a:lnTo>
                    <a:pt x="1263" y="511"/>
                  </a:lnTo>
                  <a:lnTo>
                    <a:pt x="1262" y="512"/>
                  </a:lnTo>
                  <a:lnTo>
                    <a:pt x="1260" y="510"/>
                  </a:lnTo>
                  <a:lnTo>
                    <a:pt x="1259" y="510"/>
                  </a:lnTo>
                  <a:lnTo>
                    <a:pt x="1258" y="509"/>
                  </a:lnTo>
                  <a:lnTo>
                    <a:pt x="1256" y="509"/>
                  </a:lnTo>
                  <a:lnTo>
                    <a:pt x="1256" y="510"/>
                  </a:lnTo>
                  <a:lnTo>
                    <a:pt x="1254" y="509"/>
                  </a:lnTo>
                  <a:lnTo>
                    <a:pt x="1254" y="508"/>
                  </a:lnTo>
                  <a:lnTo>
                    <a:pt x="1253" y="506"/>
                  </a:lnTo>
                  <a:lnTo>
                    <a:pt x="1252" y="506"/>
                  </a:lnTo>
                  <a:lnTo>
                    <a:pt x="1250" y="505"/>
                  </a:lnTo>
                  <a:lnTo>
                    <a:pt x="1250" y="506"/>
                  </a:lnTo>
                  <a:lnTo>
                    <a:pt x="1248" y="507"/>
                  </a:lnTo>
                  <a:lnTo>
                    <a:pt x="1247" y="506"/>
                  </a:lnTo>
                  <a:lnTo>
                    <a:pt x="1246" y="506"/>
                  </a:lnTo>
                  <a:lnTo>
                    <a:pt x="1246" y="507"/>
                  </a:lnTo>
                  <a:lnTo>
                    <a:pt x="1243" y="506"/>
                  </a:lnTo>
                  <a:lnTo>
                    <a:pt x="1243" y="505"/>
                  </a:lnTo>
                  <a:lnTo>
                    <a:pt x="1242" y="503"/>
                  </a:lnTo>
                  <a:lnTo>
                    <a:pt x="1242" y="502"/>
                  </a:lnTo>
                  <a:lnTo>
                    <a:pt x="1240" y="503"/>
                  </a:lnTo>
                  <a:lnTo>
                    <a:pt x="1240" y="502"/>
                  </a:lnTo>
                  <a:lnTo>
                    <a:pt x="1239" y="501"/>
                  </a:lnTo>
                  <a:lnTo>
                    <a:pt x="1238" y="501"/>
                  </a:lnTo>
                  <a:lnTo>
                    <a:pt x="1238" y="500"/>
                  </a:lnTo>
                  <a:lnTo>
                    <a:pt x="1238" y="498"/>
                  </a:lnTo>
                  <a:lnTo>
                    <a:pt x="1239" y="497"/>
                  </a:lnTo>
                  <a:lnTo>
                    <a:pt x="1240" y="497"/>
                  </a:lnTo>
                  <a:lnTo>
                    <a:pt x="1240" y="495"/>
                  </a:lnTo>
                  <a:lnTo>
                    <a:pt x="1241" y="494"/>
                  </a:lnTo>
                  <a:lnTo>
                    <a:pt x="1242" y="493"/>
                  </a:lnTo>
                  <a:lnTo>
                    <a:pt x="1241" y="493"/>
                  </a:lnTo>
                  <a:lnTo>
                    <a:pt x="1240" y="493"/>
                  </a:lnTo>
                  <a:lnTo>
                    <a:pt x="1239" y="492"/>
                  </a:lnTo>
                  <a:lnTo>
                    <a:pt x="1239" y="491"/>
                  </a:lnTo>
                  <a:lnTo>
                    <a:pt x="1238" y="491"/>
                  </a:lnTo>
                  <a:lnTo>
                    <a:pt x="1238" y="490"/>
                  </a:lnTo>
                  <a:lnTo>
                    <a:pt x="1239" y="489"/>
                  </a:lnTo>
                  <a:lnTo>
                    <a:pt x="1238" y="487"/>
                  </a:lnTo>
                  <a:lnTo>
                    <a:pt x="1239" y="486"/>
                  </a:lnTo>
                  <a:lnTo>
                    <a:pt x="1238" y="485"/>
                  </a:lnTo>
                  <a:lnTo>
                    <a:pt x="1237" y="485"/>
                  </a:lnTo>
                  <a:lnTo>
                    <a:pt x="1236" y="484"/>
                  </a:lnTo>
                  <a:lnTo>
                    <a:pt x="1236" y="483"/>
                  </a:lnTo>
                  <a:lnTo>
                    <a:pt x="1234" y="482"/>
                  </a:lnTo>
                  <a:lnTo>
                    <a:pt x="1233" y="481"/>
                  </a:lnTo>
                  <a:lnTo>
                    <a:pt x="1232" y="481"/>
                  </a:lnTo>
                  <a:lnTo>
                    <a:pt x="1231" y="481"/>
                  </a:lnTo>
                  <a:lnTo>
                    <a:pt x="1231" y="480"/>
                  </a:lnTo>
                  <a:lnTo>
                    <a:pt x="1229" y="479"/>
                  </a:lnTo>
                  <a:lnTo>
                    <a:pt x="1228" y="478"/>
                  </a:lnTo>
                  <a:lnTo>
                    <a:pt x="1228" y="477"/>
                  </a:lnTo>
                  <a:lnTo>
                    <a:pt x="1226" y="476"/>
                  </a:lnTo>
                  <a:lnTo>
                    <a:pt x="1225" y="474"/>
                  </a:lnTo>
                  <a:lnTo>
                    <a:pt x="1221" y="473"/>
                  </a:lnTo>
                  <a:lnTo>
                    <a:pt x="1220" y="472"/>
                  </a:lnTo>
                  <a:lnTo>
                    <a:pt x="1218" y="470"/>
                  </a:lnTo>
                  <a:lnTo>
                    <a:pt x="1218" y="468"/>
                  </a:lnTo>
                  <a:lnTo>
                    <a:pt x="1217" y="468"/>
                  </a:lnTo>
                  <a:lnTo>
                    <a:pt x="1216" y="468"/>
                  </a:lnTo>
                  <a:lnTo>
                    <a:pt x="1215" y="468"/>
                  </a:lnTo>
                  <a:lnTo>
                    <a:pt x="1215" y="467"/>
                  </a:lnTo>
                  <a:lnTo>
                    <a:pt x="1215" y="466"/>
                  </a:lnTo>
                  <a:lnTo>
                    <a:pt x="1214" y="465"/>
                  </a:lnTo>
                  <a:lnTo>
                    <a:pt x="1214" y="464"/>
                  </a:lnTo>
                  <a:lnTo>
                    <a:pt x="1214" y="463"/>
                  </a:lnTo>
                  <a:lnTo>
                    <a:pt x="1213" y="463"/>
                  </a:lnTo>
                  <a:lnTo>
                    <a:pt x="1212" y="463"/>
                  </a:lnTo>
                  <a:lnTo>
                    <a:pt x="1211" y="463"/>
                  </a:lnTo>
                  <a:lnTo>
                    <a:pt x="1210" y="463"/>
                  </a:lnTo>
                  <a:lnTo>
                    <a:pt x="1209" y="463"/>
                  </a:lnTo>
                  <a:lnTo>
                    <a:pt x="1208" y="462"/>
                  </a:lnTo>
                  <a:lnTo>
                    <a:pt x="1207" y="464"/>
                  </a:lnTo>
                  <a:lnTo>
                    <a:pt x="1207" y="466"/>
                  </a:lnTo>
                  <a:lnTo>
                    <a:pt x="1207" y="467"/>
                  </a:lnTo>
                  <a:lnTo>
                    <a:pt x="1206" y="468"/>
                  </a:lnTo>
                  <a:lnTo>
                    <a:pt x="1204" y="470"/>
                  </a:lnTo>
                  <a:lnTo>
                    <a:pt x="1202" y="470"/>
                  </a:lnTo>
                  <a:lnTo>
                    <a:pt x="1200" y="471"/>
                  </a:lnTo>
                  <a:lnTo>
                    <a:pt x="1200" y="472"/>
                  </a:lnTo>
                  <a:lnTo>
                    <a:pt x="1200" y="474"/>
                  </a:lnTo>
                  <a:lnTo>
                    <a:pt x="1199" y="475"/>
                  </a:lnTo>
                  <a:lnTo>
                    <a:pt x="1196" y="476"/>
                  </a:lnTo>
                  <a:lnTo>
                    <a:pt x="1196" y="477"/>
                  </a:lnTo>
                  <a:lnTo>
                    <a:pt x="1196" y="478"/>
                  </a:lnTo>
                  <a:lnTo>
                    <a:pt x="1196" y="479"/>
                  </a:lnTo>
                  <a:lnTo>
                    <a:pt x="1197" y="481"/>
                  </a:lnTo>
                  <a:lnTo>
                    <a:pt x="1197" y="482"/>
                  </a:lnTo>
                  <a:lnTo>
                    <a:pt x="1197" y="483"/>
                  </a:lnTo>
                  <a:lnTo>
                    <a:pt x="1199" y="483"/>
                  </a:lnTo>
                  <a:lnTo>
                    <a:pt x="1201" y="485"/>
                  </a:lnTo>
                  <a:lnTo>
                    <a:pt x="1202" y="487"/>
                  </a:lnTo>
                  <a:lnTo>
                    <a:pt x="1202" y="488"/>
                  </a:lnTo>
                  <a:lnTo>
                    <a:pt x="1203" y="489"/>
                  </a:lnTo>
                  <a:lnTo>
                    <a:pt x="1203" y="490"/>
                  </a:lnTo>
                  <a:lnTo>
                    <a:pt x="1202" y="493"/>
                  </a:lnTo>
                  <a:lnTo>
                    <a:pt x="1201" y="495"/>
                  </a:lnTo>
                  <a:lnTo>
                    <a:pt x="1199" y="496"/>
                  </a:lnTo>
                  <a:lnTo>
                    <a:pt x="1199" y="497"/>
                  </a:lnTo>
                  <a:lnTo>
                    <a:pt x="1198" y="498"/>
                  </a:lnTo>
                  <a:lnTo>
                    <a:pt x="1198" y="500"/>
                  </a:lnTo>
                  <a:lnTo>
                    <a:pt x="1198" y="501"/>
                  </a:lnTo>
                  <a:lnTo>
                    <a:pt x="1198" y="502"/>
                  </a:lnTo>
                  <a:lnTo>
                    <a:pt x="1198" y="503"/>
                  </a:lnTo>
                  <a:lnTo>
                    <a:pt x="1198" y="504"/>
                  </a:lnTo>
                  <a:lnTo>
                    <a:pt x="1199" y="505"/>
                  </a:lnTo>
                  <a:lnTo>
                    <a:pt x="1198" y="507"/>
                  </a:lnTo>
                  <a:lnTo>
                    <a:pt x="1199" y="508"/>
                  </a:lnTo>
                  <a:lnTo>
                    <a:pt x="1200" y="508"/>
                  </a:lnTo>
                  <a:lnTo>
                    <a:pt x="1200" y="509"/>
                  </a:lnTo>
                  <a:lnTo>
                    <a:pt x="1201" y="510"/>
                  </a:lnTo>
                  <a:lnTo>
                    <a:pt x="1202" y="510"/>
                  </a:lnTo>
                  <a:lnTo>
                    <a:pt x="1202" y="511"/>
                  </a:lnTo>
                  <a:lnTo>
                    <a:pt x="1202" y="513"/>
                  </a:lnTo>
                  <a:lnTo>
                    <a:pt x="1201" y="513"/>
                  </a:lnTo>
                  <a:lnTo>
                    <a:pt x="1200" y="514"/>
                  </a:lnTo>
                  <a:lnTo>
                    <a:pt x="1200" y="515"/>
                  </a:lnTo>
                  <a:lnTo>
                    <a:pt x="1200" y="517"/>
                  </a:lnTo>
                  <a:lnTo>
                    <a:pt x="1201" y="519"/>
                  </a:lnTo>
                  <a:lnTo>
                    <a:pt x="1201" y="520"/>
                  </a:lnTo>
                  <a:lnTo>
                    <a:pt x="1202" y="520"/>
                  </a:lnTo>
                  <a:lnTo>
                    <a:pt x="1202" y="521"/>
                  </a:lnTo>
                  <a:lnTo>
                    <a:pt x="1203" y="522"/>
                  </a:lnTo>
                  <a:lnTo>
                    <a:pt x="1203" y="523"/>
                  </a:lnTo>
                  <a:lnTo>
                    <a:pt x="1203" y="524"/>
                  </a:lnTo>
                  <a:lnTo>
                    <a:pt x="1204" y="525"/>
                  </a:lnTo>
                  <a:lnTo>
                    <a:pt x="1204" y="526"/>
                  </a:lnTo>
                  <a:lnTo>
                    <a:pt x="1203" y="526"/>
                  </a:lnTo>
                  <a:lnTo>
                    <a:pt x="1202" y="527"/>
                  </a:lnTo>
                  <a:lnTo>
                    <a:pt x="1202" y="528"/>
                  </a:lnTo>
                  <a:lnTo>
                    <a:pt x="1201" y="527"/>
                  </a:lnTo>
                  <a:lnTo>
                    <a:pt x="1201" y="526"/>
                  </a:lnTo>
                  <a:lnTo>
                    <a:pt x="1200" y="526"/>
                  </a:lnTo>
                  <a:lnTo>
                    <a:pt x="1199" y="526"/>
                  </a:lnTo>
                  <a:lnTo>
                    <a:pt x="1198" y="527"/>
                  </a:lnTo>
                  <a:lnTo>
                    <a:pt x="1197" y="527"/>
                  </a:lnTo>
                  <a:lnTo>
                    <a:pt x="1196" y="528"/>
                  </a:lnTo>
                  <a:lnTo>
                    <a:pt x="1195" y="527"/>
                  </a:lnTo>
                  <a:lnTo>
                    <a:pt x="1193" y="529"/>
                  </a:lnTo>
                  <a:lnTo>
                    <a:pt x="1192" y="530"/>
                  </a:lnTo>
                  <a:lnTo>
                    <a:pt x="1191" y="531"/>
                  </a:lnTo>
                  <a:lnTo>
                    <a:pt x="1190" y="530"/>
                  </a:lnTo>
                  <a:lnTo>
                    <a:pt x="1189" y="530"/>
                  </a:lnTo>
                  <a:lnTo>
                    <a:pt x="1187" y="530"/>
                  </a:lnTo>
                  <a:lnTo>
                    <a:pt x="1186" y="531"/>
                  </a:lnTo>
                  <a:lnTo>
                    <a:pt x="1185" y="530"/>
                  </a:lnTo>
                  <a:lnTo>
                    <a:pt x="1182" y="531"/>
                  </a:lnTo>
                  <a:lnTo>
                    <a:pt x="1179" y="530"/>
                  </a:lnTo>
                  <a:lnTo>
                    <a:pt x="1177" y="530"/>
                  </a:lnTo>
                  <a:lnTo>
                    <a:pt x="1177" y="529"/>
                  </a:lnTo>
                  <a:lnTo>
                    <a:pt x="1174" y="526"/>
                  </a:lnTo>
                  <a:lnTo>
                    <a:pt x="1173" y="525"/>
                  </a:lnTo>
                  <a:lnTo>
                    <a:pt x="1169" y="523"/>
                  </a:lnTo>
                  <a:lnTo>
                    <a:pt x="1168" y="523"/>
                  </a:lnTo>
                  <a:lnTo>
                    <a:pt x="1167" y="521"/>
                  </a:lnTo>
                  <a:lnTo>
                    <a:pt x="1165" y="520"/>
                  </a:lnTo>
                  <a:lnTo>
                    <a:pt x="1164" y="520"/>
                  </a:lnTo>
                  <a:lnTo>
                    <a:pt x="1160" y="519"/>
                  </a:lnTo>
                  <a:lnTo>
                    <a:pt x="1158" y="517"/>
                  </a:lnTo>
                  <a:lnTo>
                    <a:pt x="1155" y="516"/>
                  </a:lnTo>
                  <a:lnTo>
                    <a:pt x="1152" y="515"/>
                  </a:lnTo>
                  <a:lnTo>
                    <a:pt x="1150" y="515"/>
                  </a:lnTo>
                  <a:lnTo>
                    <a:pt x="1149" y="514"/>
                  </a:lnTo>
                  <a:lnTo>
                    <a:pt x="1148" y="514"/>
                  </a:lnTo>
                  <a:lnTo>
                    <a:pt x="1145" y="513"/>
                  </a:lnTo>
                  <a:lnTo>
                    <a:pt x="1142" y="513"/>
                  </a:lnTo>
                  <a:lnTo>
                    <a:pt x="1142" y="514"/>
                  </a:lnTo>
                  <a:lnTo>
                    <a:pt x="1141" y="515"/>
                  </a:lnTo>
                  <a:lnTo>
                    <a:pt x="1138" y="516"/>
                  </a:lnTo>
                  <a:lnTo>
                    <a:pt x="1135" y="518"/>
                  </a:lnTo>
                  <a:lnTo>
                    <a:pt x="1133" y="519"/>
                  </a:lnTo>
                  <a:lnTo>
                    <a:pt x="1131" y="520"/>
                  </a:lnTo>
                  <a:lnTo>
                    <a:pt x="1130" y="521"/>
                  </a:lnTo>
                  <a:lnTo>
                    <a:pt x="1129" y="523"/>
                  </a:lnTo>
                  <a:lnTo>
                    <a:pt x="1129" y="524"/>
                  </a:lnTo>
                  <a:lnTo>
                    <a:pt x="1130" y="525"/>
                  </a:lnTo>
                  <a:lnTo>
                    <a:pt x="1131" y="525"/>
                  </a:lnTo>
                  <a:lnTo>
                    <a:pt x="1131" y="526"/>
                  </a:lnTo>
                  <a:lnTo>
                    <a:pt x="1132" y="527"/>
                  </a:lnTo>
                  <a:lnTo>
                    <a:pt x="1134" y="528"/>
                  </a:lnTo>
                  <a:lnTo>
                    <a:pt x="1134" y="530"/>
                  </a:lnTo>
                  <a:lnTo>
                    <a:pt x="1136" y="532"/>
                  </a:lnTo>
                  <a:lnTo>
                    <a:pt x="1133" y="536"/>
                  </a:lnTo>
                  <a:lnTo>
                    <a:pt x="1133" y="537"/>
                  </a:lnTo>
                  <a:lnTo>
                    <a:pt x="1132" y="537"/>
                  </a:lnTo>
                  <a:lnTo>
                    <a:pt x="1131" y="539"/>
                  </a:lnTo>
                  <a:lnTo>
                    <a:pt x="1131" y="540"/>
                  </a:lnTo>
                  <a:lnTo>
                    <a:pt x="1130" y="541"/>
                  </a:lnTo>
                  <a:lnTo>
                    <a:pt x="1129" y="543"/>
                  </a:lnTo>
                  <a:lnTo>
                    <a:pt x="1128" y="545"/>
                  </a:lnTo>
                  <a:lnTo>
                    <a:pt x="1126" y="548"/>
                  </a:lnTo>
                  <a:lnTo>
                    <a:pt x="1126" y="549"/>
                  </a:lnTo>
                  <a:lnTo>
                    <a:pt x="1126" y="550"/>
                  </a:lnTo>
                  <a:lnTo>
                    <a:pt x="1126" y="551"/>
                  </a:lnTo>
                  <a:lnTo>
                    <a:pt x="1126" y="552"/>
                  </a:lnTo>
                  <a:lnTo>
                    <a:pt x="1125" y="552"/>
                  </a:lnTo>
                  <a:lnTo>
                    <a:pt x="1125" y="553"/>
                  </a:lnTo>
                  <a:lnTo>
                    <a:pt x="1126" y="554"/>
                  </a:lnTo>
                  <a:lnTo>
                    <a:pt x="1126" y="556"/>
                  </a:lnTo>
                  <a:lnTo>
                    <a:pt x="1126" y="557"/>
                  </a:lnTo>
                  <a:lnTo>
                    <a:pt x="1127" y="557"/>
                  </a:lnTo>
                  <a:lnTo>
                    <a:pt x="1128" y="557"/>
                  </a:lnTo>
                  <a:lnTo>
                    <a:pt x="1130" y="556"/>
                  </a:lnTo>
                  <a:lnTo>
                    <a:pt x="1131" y="554"/>
                  </a:lnTo>
                  <a:lnTo>
                    <a:pt x="1133" y="554"/>
                  </a:lnTo>
                  <a:lnTo>
                    <a:pt x="1134" y="554"/>
                  </a:lnTo>
                  <a:lnTo>
                    <a:pt x="1134" y="555"/>
                  </a:lnTo>
                  <a:lnTo>
                    <a:pt x="1134" y="558"/>
                  </a:lnTo>
                  <a:lnTo>
                    <a:pt x="1134" y="560"/>
                  </a:lnTo>
                  <a:lnTo>
                    <a:pt x="1133" y="561"/>
                  </a:lnTo>
                  <a:lnTo>
                    <a:pt x="1133" y="562"/>
                  </a:lnTo>
                  <a:lnTo>
                    <a:pt x="1134" y="563"/>
                  </a:lnTo>
                  <a:lnTo>
                    <a:pt x="1136" y="563"/>
                  </a:lnTo>
                  <a:lnTo>
                    <a:pt x="1139" y="568"/>
                  </a:lnTo>
                  <a:lnTo>
                    <a:pt x="1141" y="569"/>
                  </a:lnTo>
                  <a:lnTo>
                    <a:pt x="1142" y="570"/>
                  </a:lnTo>
                  <a:lnTo>
                    <a:pt x="1142" y="571"/>
                  </a:lnTo>
                  <a:lnTo>
                    <a:pt x="1142" y="572"/>
                  </a:lnTo>
                  <a:lnTo>
                    <a:pt x="1140" y="575"/>
                  </a:lnTo>
                  <a:lnTo>
                    <a:pt x="1138" y="576"/>
                  </a:lnTo>
                  <a:lnTo>
                    <a:pt x="1136" y="577"/>
                  </a:lnTo>
                  <a:lnTo>
                    <a:pt x="1136" y="578"/>
                  </a:lnTo>
                  <a:lnTo>
                    <a:pt x="1138" y="579"/>
                  </a:lnTo>
                  <a:lnTo>
                    <a:pt x="1139" y="579"/>
                  </a:lnTo>
                  <a:lnTo>
                    <a:pt x="1139" y="580"/>
                  </a:lnTo>
                  <a:lnTo>
                    <a:pt x="1136" y="582"/>
                  </a:lnTo>
                  <a:lnTo>
                    <a:pt x="1135" y="582"/>
                  </a:lnTo>
                  <a:lnTo>
                    <a:pt x="1133" y="583"/>
                  </a:lnTo>
                  <a:lnTo>
                    <a:pt x="1132" y="584"/>
                  </a:lnTo>
                  <a:lnTo>
                    <a:pt x="1131" y="585"/>
                  </a:lnTo>
                  <a:lnTo>
                    <a:pt x="1128" y="586"/>
                  </a:lnTo>
                  <a:lnTo>
                    <a:pt x="1127" y="587"/>
                  </a:lnTo>
                  <a:lnTo>
                    <a:pt x="1126" y="589"/>
                  </a:lnTo>
                  <a:lnTo>
                    <a:pt x="1124" y="591"/>
                  </a:lnTo>
                  <a:lnTo>
                    <a:pt x="1124" y="595"/>
                  </a:lnTo>
                  <a:lnTo>
                    <a:pt x="1124" y="598"/>
                  </a:lnTo>
                  <a:lnTo>
                    <a:pt x="1123" y="599"/>
                  </a:lnTo>
                  <a:lnTo>
                    <a:pt x="1123" y="600"/>
                  </a:lnTo>
                  <a:lnTo>
                    <a:pt x="1122" y="602"/>
                  </a:lnTo>
                  <a:lnTo>
                    <a:pt x="1122" y="603"/>
                  </a:lnTo>
                  <a:lnTo>
                    <a:pt x="1121" y="605"/>
                  </a:lnTo>
                  <a:lnTo>
                    <a:pt x="1120" y="611"/>
                  </a:lnTo>
                  <a:lnTo>
                    <a:pt x="1120" y="612"/>
                  </a:lnTo>
                  <a:lnTo>
                    <a:pt x="1120" y="613"/>
                  </a:lnTo>
                  <a:lnTo>
                    <a:pt x="1122" y="616"/>
                  </a:lnTo>
                  <a:lnTo>
                    <a:pt x="1124" y="618"/>
                  </a:lnTo>
                  <a:lnTo>
                    <a:pt x="1125" y="619"/>
                  </a:lnTo>
                  <a:lnTo>
                    <a:pt x="1127" y="619"/>
                  </a:lnTo>
                  <a:lnTo>
                    <a:pt x="1128" y="619"/>
                  </a:lnTo>
                  <a:lnTo>
                    <a:pt x="1129" y="621"/>
                  </a:lnTo>
                  <a:lnTo>
                    <a:pt x="1130" y="622"/>
                  </a:lnTo>
                  <a:lnTo>
                    <a:pt x="1131" y="623"/>
                  </a:lnTo>
                  <a:lnTo>
                    <a:pt x="1132" y="623"/>
                  </a:lnTo>
                  <a:lnTo>
                    <a:pt x="1135" y="625"/>
                  </a:lnTo>
                  <a:lnTo>
                    <a:pt x="1136" y="625"/>
                  </a:lnTo>
                  <a:lnTo>
                    <a:pt x="1135" y="626"/>
                  </a:lnTo>
                  <a:lnTo>
                    <a:pt x="1135" y="628"/>
                  </a:lnTo>
                  <a:lnTo>
                    <a:pt x="1134" y="628"/>
                  </a:lnTo>
                  <a:lnTo>
                    <a:pt x="1135" y="629"/>
                  </a:lnTo>
                  <a:lnTo>
                    <a:pt x="1135" y="630"/>
                  </a:lnTo>
                  <a:lnTo>
                    <a:pt x="1135" y="631"/>
                  </a:lnTo>
                  <a:lnTo>
                    <a:pt x="1135" y="634"/>
                  </a:lnTo>
                  <a:lnTo>
                    <a:pt x="1135" y="635"/>
                  </a:lnTo>
                  <a:lnTo>
                    <a:pt x="1134" y="636"/>
                  </a:lnTo>
                  <a:lnTo>
                    <a:pt x="1136" y="638"/>
                  </a:lnTo>
                  <a:lnTo>
                    <a:pt x="1136" y="642"/>
                  </a:lnTo>
                  <a:lnTo>
                    <a:pt x="1137" y="643"/>
                  </a:lnTo>
                  <a:lnTo>
                    <a:pt x="1138" y="644"/>
                  </a:lnTo>
                  <a:lnTo>
                    <a:pt x="1139" y="645"/>
                  </a:lnTo>
                  <a:lnTo>
                    <a:pt x="1139" y="646"/>
                  </a:lnTo>
                  <a:lnTo>
                    <a:pt x="1139" y="648"/>
                  </a:lnTo>
                  <a:lnTo>
                    <a:pt x="1139" y="649"/>
                  </a:lnTo>
                  <a:lnTo>
                    <a:pt x="1140" y="652"/>
                  </a:lnTo>
                  <a:lnTo>
                    <a:pt x="1140" y="654"/>
                  </a:lnTo>
                  <a:lnTo>
                    <a:pt x="1141" y="656"/>
                  </a:lnTo>
                  <a:lnTo>
                    <a:pt x="1140" y="657"/>
                  </a:lnTo>
                  <a:lnTo>
                    <a:pt x="1140" y="658"/>
                  </a:lnTo>
                  <a:lnTo>
                    <a:pt x="1139" y="659"/>
                  </a:lnTo>
                  <a:lnTo>
                    <a:pt x="1139" y="660"/>
                  </a:lnTo>
                  <a:lnTo>
                    <a:pt x="1138" y="660"/>
                  </a:lnTo>
                  <a:lnTo>
                    <a:pt x="1139" y="661"/>
                  </a:lnTo>
                  <a:lnTo>
                    <a:pt x="1139" y="662"/>
                  </a:lnTo>
                  <a:lnTo>
                    <a:pt x="1139" y="663"/>
                  </a:lnTo>
                  <a:lnTo>
                    <a:pt x="1139" y="664"/>
                  </a:lnTo>
                  <a:lnTo>
                    <a:pt x="1139" y="665"/>
                  </a:lnTo>
                  <a:lnTo>
                    <a:pt x="1140" y="666"/>
                  </a:lnTo>
                  <a:lnTo>
                    <a:pt x="1141" y="669"/>
                  </a:lnTo>
                  <a:lnTo>
                    <a:pt x="1141" y="670"/>
                  </a:lnTo>
                  <a:lnTo>
                    <a:pt x="1141" y="672"/>
                  </a:lnTo>
                  <a:lnTo>
                    <a:pt x="1140" y="672"/>
                  </a:lnTo>
                  <a:lnTo>
                    <a:pt x="1140" y="673"/>
                  </a:lnTo>
                  <a:lnTo>
                    <a:pt x="1138" y="672"/>
                  </a:lnTo>
                  <a:lnTo>
                    <a:pt x="1136" y="673"/>
                  </a:lnTo>
                  <a:lnTo>
                    <a:pt x="1130" y="674"/>
                  </a:lnTo>
                  <a:lnTo>
                    <a:pt x="1126" y="675"/>
                  </a:lnTo>
                  <a:lnTo>
                    <a:pt x="1120" y="676"/>
                  </a:lnTo>
                  <a:lnTo>
                    <a:pt x="1117" y="677"/>
                  </a:lnTo>
                  <a:lnTo>
                    <a:pt x="1114" y="677"/>
                  </a:lnTo>
                  <a:lnTo>
                    <a:pt x="1105" y="679"/>
                  </a:lnTo>
                  <a:lnTo>
                    <a:pt x="1102" y="679"/>
                  </a:lnTo>
                  <a:lnTo>
                    <a:pt x="1101" y="679"/>
                  </a:lnTo>
                  <a:lnTo>
                    <a:pt x="1100" y="680"/>
                  </a:lnTo>
                  <a:lnTo>
                    <a:pt x="1099" y="680"/>
                  </a:lnTo>
                  <a:lnTo>
                    <a:pt x="1098" y="680"/>
                  </a:lnTo>
                  <a:lnTo>
                    <a:pt x="1097" y="680"/>
                  </a:lnTo>
                  <a:lnTo>
                    <a:pt x="1095" y="681"/>
                  </a:lnTo>
                  <a:lnTo>
                    <a:pt x="1095" y="682"/>
                  </a:lnTo>
                  <a:lnTo>
                    <a:pt x="1094" y="682"/>
                  </a:lnTo>
                  <a:lnTo>
                    <a:pt x="1093" y="684"/>
                  </a:lnTo>
                  <a:lnTo>
                    <a:pt x="1091" y="684"/>
                  </a:lnTo>
                  <a:lnTo>
                    <a:pt x="1090" y="684"/>
                  </a:lnTo>
                  <a:lnTo>
                    <a:pt x="1089" y="683"/>
                  </a:lnTo>
                  <a:lnTo>
                    <a:pt x="1088" y="683"/>
                  </a:lnTo>
                  <a:lnTo>
                    <a:pt x="1087" y="683"/>
                  </a:lnTo>
                  <a:lnTo>
                    <a:pt x="1086" y="683"/>
                  </a:lnTo>
                  <a:lnTo>
                    <a:pt x="1086" y="682"/>
                  </a:lnTo>
                  <a:lnTo>
                    <a:pt x="1085" y="682"/>
                  </a:lnTo>
                  <a:lnTo>
                    <a:pt x="1084" y="681"/>
                  </a:lnTo>
                  <a:lnTo>
                    <a:pt x="1083" y="682"/>
                  </a:lnTo>
                  <a:lnTo>
                    <a:pt x="1083" y="680"/>
                  </a:lnTo>
                  <a:lnTo>
                    <a:pt x="1083" y="679"/>
                  </a:lnTo>
                  <a:lnTo>
                    <a:pt x="1083" y="677"/>
                  </a:lnTo>
                  <a:lnTo>
                    <a:pt x="1082" y="677"/>
                  </a:lnTo>
                  <a:lnTo>
                    <a:pt x="1082" y="678"/>
                  </a:lnTo>
                  <a:lnTo>
                    <a:pt x="1081" y="678"/>
                  </a:lnTo>
                  <a:lnTo>
                    <a:pt x="1080" y="678"/>
                  </a:lnTo>
                  <a:lnTo>
                    <a:pt x="1080" y="679"/>
                  </a:lnTo>
                  <a:lnTo>
                    <a:pt x="1081" y="679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9" y="680"/>
                  </a:lnTo>
                  <a:lnTo>
                    <a:pt x="1078" y="680"/>
                  </a:lnTo>
                  <a:lnTo>
                    <a:pt x="1077" y="680"/>
                  </a:lnTo>
                  <a:lnTo>
                    <a:pt x="1077" y="681"/>
                  </a:lnTo>
                  <a:lnTo>
                    <a:pt x="1077" y="682"/>
                  </a:lnTo>
                  <a:lnTo>
                    <a:pt x="1076" y="682"/>
                  </a:lnTo>
                  <a:lnTo>
                    <a:pt x="1077" y="682"/>
                  </a:lnTo>
                  <a:lnTo>
                    <a:pt x="1076" y="682"/>
                  </a:lnTo>
                  <a:lnTo>
                    <a:pt x="1076" y="683"/>
                  </a:lnTo>
                  <a:lnTo>
                    <a:pt x="1077" y="683"/>
                  </a:lnTo>
                  <a:lnTo>
                    <a:pt x="1076" y="683"/>
                  </a:lnTo>
                  <a:lnTo>
                    <a:pt x="1077" y="683"/>
                  </a:lnTo>
                  <a:lnTo>
                    <a:pt x="1077" y="684"/>
                  </a:lnTo>
                  <a:lnTo>
                    <a:pt x="1077" y="685"/>
                  </a:lnTo>
                  <a:lnTo>
                    <a:pt x="1076" y="685"/>
                  </a:lnTo>
                  <a:lnTo>
                    <a:pt x="1077" y="685"/>
                  </a:lnTo>
                  <a:lnTo>
                    <a:pt x="1076" y="685"/>
                  </a:lnTo>
                  <a:lnTo>
                    <a:pt x="1075" y="685"/>
                  </a:lnTo>
                  <a:lnTo>
                    <a:pt x="1075" y="686"/>
                  </a:lnTo>
                  <a:lnTo>
                    <a:pt x="1075" y="685"/>
                  </a:lnTo>
                  <a:lnTo>
                    <a:pt x="1075" y="684"/>
                  </a:lnTo>
                  <a:lnTo>
                    <a:pt x="1074" y="684"/>
                  </a:lnTo>
                  <a:lnTo>
                    <a:pt x="1074" y="685"/>
                  </a:lnTo>
                  <a:lnTo>
                    <a:pt x="1074" y="684"/>
                  </a:lnTo>
                  <a:lnTo>
                    <a:pt x="1074" y="685"/>
                  </a:lnTo>
                  <a:lnTo>
                    <a:pt x="1074" y="684"/>
                  </a:lnTo>
                  <a:lnTo>
                    <a:pt x="1073" y="685"/>
                  </a:lnTo>
                  <a:lnTo>
                    <a:pt x="1074" y="685"/>
                  </a:lnTo>
                  <a:lnTo>
                    <a:pt x="1074" y="686"/>
                  </a:lnTo>
                  <a:lnTo>
                    <a:pt x="1074" y="687"/>
                  </a:lnTo>
                  <a:lnTo>
                    <a:pt x="1073" y="686"/>
                  </a:lnTo>
                  <a:lnTo>
                    <a:pt x="1073" y="687"/>
                  </a:lnTo>
                  <a:lnTo>
                    <a:pt x="1073" y="686"/>
                  </a:lnTo>
                  <a:lnTo>
                    <a:pt x="1072" y="686"/>
                  </a:lnTo>
                  <a:lnTo>
                    <a:pt x="1072" y="687"/>
                  </a:lnTo>
                  <a:lnTo>
                    <a:pt x="1071" y="687"/>
                  </a:lnTo>
                  <a:lnTo>
                    <a:pt x="1070" y="687"/>
                  </a:lnTo>
                  <a:lnTo>
                    <a:pt x="1070" y="688"/>
                  </a:lnTo>
                  <a:lnTo>
                    <a:pt x="1070" y="689"/>
                  </a:lnTo>
                  <a:lnTo>
                    <a:pt x="1069" y="689"/>
                  </a:lnTo>
                  <a:lnTo>
                    <a:pt x="1069" y="690"/>
                  </a:lnTo>
                  <a:lnTo>
                    <a:pt x="1068" y="690"/>
                  </a:lnTo>
                  <a:lnTo>
                    <a:pt x="1068" y="691"/>
                  </a:lnTo>
                  <a:lnTo>
                    <a:pt x="1068" y="692"/>
                  </a:lnTo>
                  <a:lnTo>
                    <a:pt x="1067" y="692"/>
                  </a:lnTo>
                  <a:lnTo>
                    <a:pt x="1066" y="692"/>
                  </a:lnTo>
                  <a:lnTo>
                    <a:pt x="1065" y="692"/>
                  </a:lnTo>
                  <a:lnTo>
                    <a:pt x="1064" y="692"/>
                  </a:lnTo>
                  <a:lnTo>
                    <a:pt x="1063" y="692"/>
                  </a:lnTo>
                  <a:lnTo>
                    <a:pt x="1062" y="692"/>
                  </a:lnTo>
                  <a:lnTo>
                    <a:pt x="1061" y="692"/>
                  </a:lnTo>
                  <a:lnTo>
                    <a:pt x="1060" y="692"/>
                  </a:lnTo>
                  <a:lnTo>
                    <a:pt x="1060" y="691"/>
                  </a:lnTo>
                  <a:lnTo>
                    <a:pt x="1059" y="691"/>
                  </a:lnTo>
                  <a:lnTo>
                    <a:pt x="1059" y="692"/>
                  </a:lnTo>
                  <a:lnTo>
                    <a:pt x="1059" y="691"/>
                  </a:lnTo>
                  <a:lnTo>
                    <a:pt x="1058" y="691"/>
                  </a:lnTo>
                  <a:lnTo>
                    <a:pt x="1057" y="691"/>
                  </a:lnTo>
                  <a:lnTo>
                    <a:pt x="1057" y="690"/>
                  </a:lnTo>
                  <a:lnTo>
                    <a:pt x="1056" y="690"/>
                  </a:lnTo>
                  <a:lnTo>
                    <a:pt x="1056" y="691"/>
                  </a:lnTo>
                  <a:lnTo>
                    <a:pt x="1056" y="690"/>
                  </a:lnTo>
                  <a:lnTo>
                    <a:pt x="1055" y="690"/>
                  </a:lnTo>
                  <a:lnTo>
                    <a:pt x="1055" y="691"/>
                  </a:lnTo>
                  <a:lnTo>
                    <a:pt x="1055" y="692"/>
                  </a:lnTo>
                  <a:lnTo>
                    <a:pt x="1055" y="691"/>
                  </a:lnTo>
                  <a:lnTo>
                    <a:pt x="1054" y="691"/>
                  </a:lnTo>
                  <a:lnTo>
                    <a:pt x="1054" y="692"/>
                  </a:lnTo>
                  <a:lnTo>
                    <a:pt x="1053" y="692"/>
                  </a:lnTo>
                  <a:lnTo>
                    <a:pt x="1053" y="693"/>
                  </a:lnTo>
                  <a:lnTo>
                    <a:pt x="1052" y="693"/>
                  </a:lnTo>
                  <a:lnTo>
                    <a:pt x="1052" y="694"/>
                  </a:lnTo>
                  <a:lnTo>
                    <a:pt x="1051" y="694"/>
                  </a:lnTo>
                  <a:lnTo>
                    <a:pt x="1051" y="695"/>
                  </a:lnTo>
                  <a:lnTo>
                    <a:pt x="1050" y="695"/>
                  </a:lnTo>
                  <a:lnTo>
                    <a:pt x="1049" y="695"/>
                  </a:lnTo>
                  <a:lnTo>
                    <a:pt x="1049" y="694"/>
                  </a:lnTo>
                  <a:lnTo>
                    <a:pt x="1050" y="694"/>
                  </a:lnTo>
                  <a:lnTo>
                    <a:pt x="1049" y="694"/>
                  </a:lnTo>
                  <a:lnTo>
                    <a:pt x="1049" y="693"/>
                  </a:lnTo>
                  <a:lnTo>
                    <a:pt x="1048" y="693"/>
                  </a:lnTo>
                  <a:lnTo>
                    <a:pt x="1047" y="692"/>
                  </a:lnTo>
                  <a:lnTo>
                    <a:pt x="1047" y="691"/>
                  </a:lnTo>
                  <a:lnTo>
                    <a:pt x="1046" y="691"/>
                  </a:lnTo>
                  <a:lnTo>
                    <a:pt x="1046" y="690"/>
                  </a:lnTo>
                  <a:lnTo>
                    <a:pt x="1045" y="690"/>
                  </a:lnTo>
                  <a:lnTo>
                    <a:pt x="1045" y="689"/>
                  </a:lnTo>
                  <a:lnTo>
                    <a:pt x="1043" y="689"/>
                  </a:lnTo>
                  <a:lnTo>
                    <a:pt x="1042" y="689"/>
                  </a:lnTo>
                  <a:lnTo>
                    <a:pt x="1043" y="689"/>
                  </a:lnTo>
                  <a:lnTo>
                    <a:pt x="1042" y="689"/>
                  </a:lnTo>
                  <a:lnTo>
                    <a:pt x="1042" y="688"/>
                  </a:lnTo>
                  <a:lnTo>
                    <a:pt x="1041" y="688"/>
                  </a:lnTo>
                  <a:lnTo>
                    <a:pt x="1041" y="687"/>
                  </a:lnTo>
                  <a:lnTo>
                    <a:pt x="1040" y="685"/>
                  </a:lnTo>
                  <a:lnTo>
                    <a:pt x="1040" y="684"/>
                  </a:lnTo>
                  <a:lnTo>
                    <a:pt x="1041" y="684"/>
                  </a:lnTo>
                  <a:lnTo>
                    <a:pt x="1040" y="684"/>
                  </a:lnTo>
                  <a:lnTo>
                    <a:pt x="1040" y="683"/>
                  </a:lnTo>
                  <a:lnTo>
                    <a:pt x="1040" y="682"/>
                  </a:lnTo>
                  <a:lnTo>
                    <a:pt x="1041" y="682"/>
                  </a:lnTo>
                  <a:lnTo>
                    <a:pt x="1040" y="681"/>
                  </a:lnTo>
                  <a:lnTo>
                    <a:pt x="1041" y="680"/>
                  </a:lnTo>
                  <a:lnTo>
                    <a:pt x="1041" y="679"/>
                  </a:lnTo>
                  <a:lnTo>
                    <a:pt x="1042" y="679"/>
                  </a:lnTo>
                  <a:lnTo>
                    <a:pt x="1042" y="678"/>
                  </a:lnTo>
                  <a:lnTo>
                    <a:pt x="1042" y="677"/>
                  </a:lnTo>
                  <a:lnTo>
                    <a:pt x="1041" y="677"/>
                  </a:lnTo>
                  <a:lnTo>
                    <a:pt x="1042" y="676"/>
                  </a:lnTo>
                  <a:lnTo>
                    <a:pt x="1041" y="676"/>
                  </a:lnTo>
                  <a:lnTo>
                    <a:pt x="1042" y="675"/>
                  </a:lnTo>
                  <a:lnTo>
                    <a:pt x="1043" y="675"/>
                  </a:lnTo>
                  <a:lnTo>
                    <a:pt x="1043" y="674"/>
                  </a:lnTo>
                  <a:lnTo>
                    <a:pt x="1044" y="674"/>
                  </a:lnTo>
                  <a:lnTo>
                    <a:pt x="1043" y="673"/>
                  </a:lnTo>
                  <a:lnTo>
                    <a:pt x="1042" y="673"/>
                  </a:lnTo>
                  <a:lnTo>
                    <a:pt x="1042" y="672"/>
                  </a:lnTo>
                  <a:lnTo>
                    <a:pt x="1043" y="672"/>
                  </a:lnTo>
                  <a:lnTo>
                    <a:pt x="1042" y="671"/>
                  </a:lnTo>
                  <a:lnTo>
                    <a:pt x="1043" y="671"/>
                  </a:lnTo>
                  <a:lnTo>
                    <a:pt x="1042" y="670"/>
                  </a:lnTo>
                  <a:lnTo>
                    <a:pt x="1042" y="669"/>
                  </a:lnTo>
                  <a:lnTo>
                    <a:pt x="1041" y="669"/>
                  </a:lnTo>
                  <a:lnTo>
                    <a:pt x="1041" y="668"/>
                  </a:lnTo>
                  <a:lnTo>
                    <a:pt x="1041" y="667"/>
                  </a:lnTo>
                  <a:lnTo>
                    <a:pt x="1041" y="666"/>
                  </a:lnTo>
                  <a:lnTo>
                    <a:pt x="1042" y="665"/>
                  </a:lnTo>
                  <a:lnTo>
                    <a:pt x="1042" y="664"/>
                  </a:lnTo>
                  <a:lnTo>
                    <a:pt x="1042" y="663"/>
                  </a:lnTo>
                  <a:lnTo>
                    <a:pt x="1043" y="662"/>
                  </a:lnTo>
                  <a:lnTo>
                    <a:pt x="1043" y="661"/>
                  </a:lnTo>
                  <a:lnTo>
                    <a:pt x="1043" y="660"/>
                  </a:lnTo>
                  <a:lnTo>
                    <a:pt x="1043" y="659"/>
                  </a:lnTo>
                  <a:lnTo>
                    <a:pt x="1043" y="658"/>
                  </a:lnTo>
                  <a:lnTo>
                    <a:pt x="1044" y="658"/>
                  </a:lnTo>
                  <a:lnTo>
                    <a:pt x="1044" y="657"/>
                  </a:lnTo>
                  <a:lnTo>
                    <a:pt x="1044" y="656"/>
                  </a:lnTo>
                  <a:lnTo>
                    <a:pt x="1045" y="655"/>
                  </a:lnTo>
                  <a:lnTo>
                    <a:pt x="1045" y="656"/>
                  </a:lnTo>
                  <a:lnTo>
                    <a:pt x="1045" y="655"/>
                  </a:lnTo>
                  <a:lnTo>
                    <a:pt x="1046" y="655"/>
                  </a:lnTo>
                  <a:lnTo>
                    <a:pt x="1046" y="654"/>
                  </a:lnTo>
                  <a:lnTo>
                    <a:pt x="1047" y="653"/>
                  </a:lnTo>
                  <a:lnTo>
                    <a:pt x="1047" y="652"/>
                  </a:lnTo>
                  <a:lnTo>
                    <a:pt x="1048" y="652"/>
                  </a:lnTo>
                  <a:lnTo>
                    <a:pt x="1048" y="651"/>
                  </a:lnTo>
                  <a:lnTo>
                    <a:pt x="1048" y="650"/>
                  </a:lnTo>
                  <a:lnTo>
                    <a:pt x="1049" y="650"/>
                  </a:lnTo>
                  <a:lnTo>
                    <a:pt x="1049" y="649"/>
                  </a:lnTo>
                  <a:lnTo>
                    <a:pt x="1050" y="649"/>
                  </a:lnTo>
                  <a:lnTo>
                    <a:pt x="1050" y="648"/>
                  </a:lnTo>
                  <a:lnTo>
                    <a:pt x="1050" y="647"/>
                  </a:lnTo>
                  <a:lnTo>
                    <a:pt x="1051" y="647"/>
                  </a:lnTo>
                  <a:lnTo>
                    <a:pt x="1051" y="646"/>
                  </a:lnTo>
                  <a:lnTo>
                    <a:pt x="1051" y="645"/>
                  </a:lnTo>
                  <a:lnTo>
                    <a:pt x="1052" y="645"/>
                  </a:lnTo>
                  <a:lnTo>
                    <a:pt x="1052" y="644"/>
                  </a:lnTo>
                  <a:lnTo>
                    <a:pt x="1052" y="643"/>
                  </a:lnTo>
                  <a:lnTo>
                    <a:pt x="1053" y="643"/>
                  </a:lnTo>
                  <a:lnTo>
                    <a:pt x="1053" y="642"/>
                  </a:lnTo>
                  <a:lnTo>
                    <a:pt x="1054" y="642"/>
                  </a:lnTo>
                  <a:lnTo>
                    <a:pt x="1054" y="641"/>
                  </a:lnTo>
                  <a:lnTo>
                    <a:pt x="1054" y="640"/>
                  </a:lnTo>
                  <a:lnTo>
                    <a:pt x="1053" y="640"/>
                  </a:lnTo>
                  <a:lnTo>
                    <a:pt x="1053" y="639"/>
                  </a:lnTo>
                  <a:lnTo>
                    <a:pt x="1053" y="638"/>
                  </a:lnTo>
                  <a:lnTo>
                    <a:pt x="1053" y="637"/>
                  </a:lnTo>
                  <a:lnTo>
                    <a:pt x="1054" y="636"/>
                  </a:lnTo>
                  <a:lnTo>
                    <a:pt x="1054" y="635"/>
                  </a:lnTo>
                  <a:lnTo>
                    <a:pt x="1054" y="634"/>
                  </a:lnTo>
                  <a:lnTo>
                    <a:pt x="1054" y="633"/>
                  </a:lnTo>
                  <a:lnTo>
                    <a:pt x="1055" y="633"/>
                  </a:lnTo>
                  <a:lnTo>
                    <a:pt x="1055" y="632"/>
                  </a:lnTo>
                  <a:lnTo>
                    <a:pt x="1054" y="632"/>
                  </a:lnTo>
                  <a:lnTo>
                    <a:pt x="1053" y="631"/>
                  </a:lnTo>
                  <a:lnTo>
                    <a:pt x="1052" y="631"/>
                  </a:lnTo>
                  <a:lnTo>
                    <a:pt x="1051" y="630"/>
                  </a:lnTo>
                  <a:lnTo>
                    <a:pt x="1052" y="630"/>
                  </a:lnTo>
                  <a:lnTo>
                    <a:pt x="1052" y="629"/>
                  </a:lnTo>
                  <a:lnTo>
                    <a:pt x="1052" y="628"/>
                  </a:lnTo>
                  <a:lnTo>
                    <a:pt x="1052" y="627"/>
                  </a:lnTo>
                  <a:lnTo>
                    <a:pt x="1052" y="626"/>
                  </a:lnTo>
                  <a:lnTo>
                    <a:pt x="1052" y="625"/>
                  </a:lnTo>
                  <a:lnTo>
                    <a:pt x="1052" y="624"/>
                  </a:lnTo>
                  <a:lnTo>
                    <a:pt x="1052" y="623"/>
                  </a:lnTo>
                  <a:lnTo>
                    <a:pt x="1052" y="622"/>
                  </a:lnTo>
                  <a:lnTo>
                    <a:pt x="1052" y="621"/>
                  </a:lnTo>
                  <a:lnTo>
                    <a:pt x="1052" y="620"/>
                  </a:lnTo>
                  <a:lnTo>
                    <a:pt x="1052" y="619"/>
                  </a:lnTo>
                  <a:lnTo>
                    <a:pt x="1053" y="617"/>
                  </a:lnTo>
                  <a:lnTo>
                    <a:pt x="1054" y="615"/>
                  </a:lnTo>
                  <a:lnTo>
                    <a:pt x="1055" y="615"/>
                  </a:lnTo>
                  <a:lnTo>
                    <a:pt x="1055" y="614"/>
                  </a:lnTo>
                  <a:lnTo>
                    <a:pt x="1055" y="613"/>
                  </a:lnTo>
                  <a:lnTo>
                    <a:pt x="1054" y="613"/>
                  </a:lnTo>
                  <a:lnTo>
                    <a:pt x="1053" y="613"/>
                  </a:lnTo>
                  <a:lnTo>
                    <a:pt x="1052" y="613"/>
                  </a:lnTo>
                  <a:lnTo>
                    <a:pt x="1050" y="611"/>
                  </a:lnTo>
                  <a:lnTo>
                    <a:pt x="1049" y="611"/>
                  </a:lnTo>
                  <a:lnTo>
                    <a:pt x="1048" y="611"/>
                  </a:lnTo>
                  <a:lnTo>
                    <a:pt x="1047" y="611"/>
                  </a:lnTo>
                  <a:lnTo>
                    <a:pt x="1046" y="611"/>
                  </a:lnTo>
                  <a:lnTo>
                    <a:pt x="1045" y="610"/>
                  </a:lnTo>
                  <a:lnTo>
                    <a:pt x="1044" y="610"/>
                  </a:lnTo>
                  <a:lnTo>
                    <a:pt x="1044" y="608"/>
                  </a:lnTo>
                  <a:lnTo>
                    <a:pt x="1043" y="608"/>
                  </a:lnTo>
                  <a:lnTo>
                    <a:pt x="1042" y="608"/>
                  </a:lnTo>
                  <a:lnTo>
                    <a:pt x="1042" y="607"/>
                  </a:lnTo>
                  <a:lnTo>
                    <a:pt x="1041" y="607"/>
                  </a:lnTo>
                  <a:lnTo>
                    <a:pt x="1041" y="606"/>
                  </a:lnTo>
                  <a:lnTo>
                    <a:pt x="1041" y="605"/>
                  </a:lnTo>
                  <a:lnTo>
                    <a:pt x="1040" y="604"/>
                  </a:lnTo>
                  <a:lnTo>
                    <a:pt x="1039" y="605"/>
                  </a:lnTo>
                  <a:lnTo>
                    <a:pt x="1038" y="604"/>
                  </a:lnTo>
                  <a:lnTo>
                    <a:pt x="1038" y="596"/>
                  </a:lnTo>
                  <a:lnTo>
                    <a:pt x="1025" y="595"/>
                  </a:lnTo>
                  <a:lnTo>
                    <a:pt x="927" y="588"/>
                  </a:lnTo>
                  <a:lnTo>
                    <a:pt x="901" y="586"/>
                  </a:lnTo>
                  <a:lnTo>
                    <a:pt x="900" y="606"/>
                  </a:lnTo>
                  <a:lnTo>
                    <a:pt x="900" y="608"/>
                  </a:lnTo>
                  <a:lnTo>
                    <a:pt x="898" y="608"/>
                  </a:lnTo>
                  <a:lnTo>
                    <a:pt x="897" y="608"/>
                  </a:lnTo>
                  <a:lnTo>
                    <a:pt x="896" y="609"/>
                  </a:lnTo>
                  <a:lnTo>
                    <a:pt x="895" y="610"/>
                  </a:lnTo>
                  <a:lnTo>
                    <a:pt x="894" y="611"/>
                  </a:lnTo>
                  <a:lnTo>
                    <a:pt x="894" y="612"/>
                  </a:lnTo>
                  <a:lnTo>
                    <a:pt x="893" y="613"/>
                  </a:lnTo>
                  <a:lnTo>
                    <a:pt x="894" y="615"/>
                  </a:lnTo>
                  <a:lnTo>
                    <a:pt x="893" y="617"/>
                  </a:lnTo>
                  <a:lnTo>
                    <a:pt x="892" y="620"/>
                  </a:lnTo>
                  <a:lnTo>
                    <a:pt x="892" y="621"/>
                  </a:lnTo>
                  <a:lnTo>
                    <a:pt x="892" y="623"/>
                  </a:lnTo>
                  <a:lnTo>
                    <a:pt x="892" y="624"/>
                  </a:lnTo>
                  <a:lnTo>
                    <a:pt x="893" y="624"/>
                  </a:lnTo>
                  <a:lnTo>
                    <a:pt x="896" y="624"/>
                  </a:lnTo>
                  <a:lnTo>
                    <a:pt x="897" y="625"/>
                  </a:lnTo>
                  <a:lnTo>
                    <a:pt x="898" y="626"/>
                  </a:lnTo>
                  <a:lnTo>
                    <a:pt x="898" y="628"/>
                  </a:lnTo>
                  <a:lnTo>
                    <a:pt x="897" y="630"/>
                  </a:lnTo>
                  <a:lnTo>
                    <a:pt x="898" y="630"/>
                  </a:lnTo>
                  <a:lnTo>
                    <a:pt x="897" y="631"/>
                  </a:lnTo>
                  <a:lnTo>
                    <a:pt x="897" y="632"/>
                  </a:lnTo>
                  <a:lnTo>
                    <a:pt x="896" y="634"/>
                  </a:lnTo>
                  <a:lnTo>
                    <a:pt x="895" y="635"/>
                  </a:lnTo>
                  <a:lnTo>
                    <a:pt x="894" y="635"/>
                  </a:lnTo>
                  <a:lnTo>
                    <a:pt x="894" y="636"/>
                  </a:lnTo>
                  <a:lnTo>
                    <a:pt x="893" y="636"/>
                  </a:lnTo>
                  <a:lnTo>
                    <a:pt x="893" y="637"/>
                  </a:lnTo>
                  <a:lnTo>
                    <a:pt x="892" y="637"/>
                  </a:lnTo>
                  <a:lnTo>
                    <a:pt x="891" y="638"/>
                  </a:lnTo>
                  <a:lnTo>
                    <a:pt x="891" y="639"/>
                  </a:lnTo>
                  <a:lnTo>
                    <a:pt x="891" y="640"/>
                  </a:lnTo>
                  <a:lnTo>
                    <a:pt x="890" y="640"/>
                  </a:lnTo>
                  <a:lnTo>
                    <a:pt x="889" y="640"/>
                  </a:lnTo>
                  <a:lnTo>
                    <a:pt x="888" y="641"/>
                  </a:lnTo>
                  <a:lnTo>
                    <a:pt x="887" y="641"/>
                  </a:lnTo>
                  <a:lnTo>
                    <a:pt x="886" y="642"/>
                  </a:lnTo>
                  <a:lnTo>
                    <a:pt x="886" y="641"/>
                  </a:lnTo>
                  <a:lnTo>
                    <a:pt x="885" y="643"/>
                  </a:lnTo>
                  <a:lnTo>
                    <a:pt x="884" y="643"/>
                  </a:lnTo>
                  <a:lnTo>
                    <a:pt x="884" y="644"/>
                  </a:lnTo>
                  <a:lnTo>
                    <a:pt x="883" y="645"/>
                  </a:lnTo>
                  <a:lnTo>
                    <a:pt x="882" y="647"/>
                  </a:lnTo>
                  <a:lnTo>
                    <a:pt x="883" y="647"/>
                  </a:lnTo>
                  <a:lnTo>
                    <a:pt x="882" y="648"/>
                  </a:lnTo>
                  <a:lnTo>
                    <a:pt x="883" y="648"/>
                  </a:lnTo>
                  <a:lnTo>
                    <a:pt x="883" y="649"/>
                  </a:lnTo>
                  <a:lnTo>
                    <a:pt x="883" y="650"/>
                  </a:lnTo>
                  <a:lnTo>
                    <a:pt x="883" y="651"/>
                  </a:lnTo>
                  <a:lnTo>
                    <a:pt x="883" y="652"/>
                  </a:lnTo>
                  <a:lnTo>
                    <a:pt x="884" y="653"/>
                  </a:lnTo>
                  <a:lnTo>
                    <a:pt x="884" y="654"/>
                  </a:lnTo>
                  <a:lnTo>
                    <a:pt x="884" y="655"/>
                  </a:lnTo>
                  <a:lnTo>
                    <a:pt x="884" y="656"/>
                  </a:lnTo>
                  <a:lnTo>
                    <a:pt x="884" y="657"/>
                  </a:lnTo>
                  <a:lnTo>
                    <a:pt x="884" y="658"/>
                  </a:lnTo>
                  <a:lnTo>
                    <a:pt x="883" y="659"/>
                  </a:lnTo>
                  <a:lnTo>
                    <a:pt x="884" y="659"/>
                  </a:lnTo>
                  <a:lnTo>
                    <a:pt x="883" y="660"/>
                  </a:lnTo>
                  <a:lnTo>
                    <a:pt x="884" y="660"/>
                  </a:lnTo>
                  <a:lnTo>
                    <a:pt x="884" y="662"/>
                  </a:lnTo>
                  <a:lnTo>
                    <a:pt x="883" y="662"/>
                  </a:lnTo>
                  <a:lnTo>
                    <a:pt x="883" y="663"/>
                  </a:lnTo>
                  <a:lnTo>
                    <a:pt x="883" y="664"/>
                  </a:lnTo>
                  <a:lnTo>
                    <a:pt x="884" y="664"/>
                  </a:lnTo>
                  <a:lnTo>
                    <a:pt x="885" y="665"/>
                  </a:lnTo>
                  <a:lnTo>
                    <a:pt x="885" y="664"/>
                  </a:lnTo>
                  <a:lnTo>
                    <a:pt x="886" y="664"/>
                  </a:lnTo>
                  <a:lnTo>
                    <a:pt x="887" y="665"/>
                  </a:lnTo>
                  <a:lnTo>
                    <a:pt x="887" y="666"/>
                  </a:lnTo>
                  <a:lnTo>
                    <a:pt x="887" y="667"/>
                  </a:lnTo>
                  <a:lnTo>
                    <a:pt x="887" y="668"/>
                  </a:lnTo>
                  <a:lnTo>
                    <a:pt x="887" y="669"/>
                  </a:lnTo>
                  <a:lnTo>
                    <a:pt x="886" y="670"/>
                  </a:lnTo>
                  <a:lnTo>
                    <a:pt x="886" y="671"/>
                  </a:lnTo>
                  <a:lnTo>
                    <a:pt x="886" y="672"/>
                  </a:lnTo>
                  <a:lnTo>
                    <a:pt x="885" y="673"/>
                  </a:lnTo>
                  <a:lnTo>
                    <a:pt x="886" y="674"/>
                  </a:lnTo>
                  <a:lnTo>
                    <a:pt x="885" y="674"/>
                  </a:lnTo>
                  <a:lnTo>
                    <a:pt x="884" y="676"/>
                  </a:lnTo>
                  <a:lnTo>
                    <a:pt x="884" y="677"/>
                  </a:lnTo>
                  <a:lnTo>
                    <a:pt x="883" y="678"/>
                  </a:lnTo>
                  <a:lnTo>
                    <a:pt x="883" y="680"/>
                  </a:lnTo>
                  <a:lnTo>
                    <a:pt x="883" y="681"/>
                  </a:lnTo>
                  <a:lnTo>
                    <a:pt x="883" y="682"/>
                  </a:lnTo>
                  <a:lnTo>
                    <a:pt x="882" y="683"/>
                  </a:lnTo>
                  <a:lnTo>
                    <a:pt x="882" y="684"/>
                  </a:lnTo>
                  <a:lnTo>
                    <a:pt x="881" y="685"/>
                  </a:lnTo>
                  <a:lnTo>
                    <a:pt x="881" y="686"/>
                  </a:lnTo>
                  <a:lnTo>
                    <a:pt x="915" y="688"/>
                  </a:lnTo>
                  <a:lnTo>
                    <a:pt x="926" y="689"/>
                  </a:lnTo>
                  <a:lnTo>
                    <a:pt x="941" y="690"/>
                  </a:lnTo>
                  <a:lnTo>
                    <a:pt x="985" y="693"/>
                  </a:lnTo>
                  <a:lnTo>
                    <a:pt x="1051" y="698"/>
                  </a:lnTo>
                  <a:lnTo>
                    <a:pt x="1051" y="699"/>
                  </a:lnTo>
                  <a:lnTo>
                    <a:pt x="1052" y="699"/>
                  </a:lnTo>
                  <a:lnTo>
                    <a:pt x="1051" y="700"/>
                  </a:lnTo>
                  <a:lnTo>
                    <a:pt x="1050" y="700"/>
                  </a:lnTo>
                  <a:lnTo>
                    <a:pt x="1050" y="701"/>
                  </a:lnTo>
                  <a:lnTo>
                    <a:pt x="1051" y="702"/>
                  </a:lnTo>
                  <a:lnTo>
                    <a:pt x="1051" y="703"/>
                  </a:lnTo>
                  <a:lnTo>
                    <a:pt x="1050" y="703"/>
                  </a:lnTo>
                  <a:lnTo>
                    <a:pt x="1051" y="703"/>
                  </a:lnTo>
                  <a:lnTo>
                    <a:pt x="1050" y="704"/>
                  </a:lnTo>
                  <a:lnTo>
                    <a:pt x="1049" y="704"/>
                  </a:lnTo>
                  <a:lnTo>
                    <a:pt x="1049" y="705"/>
                  </a:lnTo>
                  <a:lnTo>
                    <a:pt x="1048" y="705"/>
                  </a:lnTo>
                  <a:lnTo>
                    <a:pt x="1048" y="704"/>
                  </a:lnTo>
                  <a:lnTo>
                    <a:pt x="1049" y="704"/>
                  </a:lnTo>
                  <a:lnTo>
                    <a:pt x="1048" y="704"/>
                  </a:lnTo>
                  <a:lnTo>
                    <a:pt x="1047" y="704"/>
                  </a:lnTo>
                  <a:lnTo>
                    <a:pt x="1046" y="705"/>
                  </a:lnTo>
                  <a:lnTo>
                    <a:pt x="1047" y="705"/>
                  </a:lnTo>
                  <a:lnTo>
                    <a:pt x="1046" y="706"/>
                  </a:lnTo>
                  <a:lnTo>
                    <a:pt x="1047" y="707"/>
                  </a:lnTo>
                  <a:lnTo>
                    <a:pt x="1046" y="707"/>
                  </a:lnTo>
                  <a:lnTo>
                    <a:pt x="1047" y="708"/>
                  </a:lnTo>
                  <a:lnTo>
                    <a:pt x="1046" y="708"/>
                  </a:lnTo>
                  <a:lnTo>
                    <a:pt x="1046" y="709"/>
                  </a:lnTo>
                  <a:lnTo>
                    <a:pt x="1045" y="709"/>
                  </a:lnTo>
                  <a:lnTo>
                    <a:pt x="1046" y="709"/>
                  </a:lnTo>
                  <a:lnTo>
                    <a:pt x="1045" y="710"/>
                  </a:lnTo>
                  <a:lnTo>
                    <a:pt x="1045" y="711"/>
                  </a:lnTo>
                  <a:lnTo>
                    <a:pt x="1044" y="711"/>
                  </a:lnTo>
                  <a:lnTo>
                    <a:pt x="1045" y="711"/>
                  </a:lnTo>
                  <a:lnTo>
                    <a:pt x="1044" y="712"/>
                  </a:lnTo>
                  <a:lnTo>
                    <a:pt x="1043" y="712"/>
                  </a:lnTo>
                  <a:lnTo>
                    <a:pt x="1042" y="712"/>
                  </a:lnTo>
                  <a:lnTo>
                    <a:pt x="1043" y="713"/>
                  </a:lnTo>
                  <a:lnTo>
                    <a:pt x="1043" y="714"/>
                  </a:lnTo>
                  <a:lnTo>
                    <a:pt x="1043" y="715"/>
                  </a:lnTo>
                  <a:lnTo>
                    <a:pt x="1044" y="715"/>
                  </a:lnTo>
                  <a:lnTo>
                    <a:pt x="1044" y="716"/>
                  </a:lnTo>
                  <a:lnTo>
                    <a:pt x="1043" y="716"/>
                  </a:lnTo>
                  <a:lnTo>
                    <a:pt x="1044" y="717"/>
                  </a:lnTo>
                  <a:lnTo>
                    <a:pt x="1043" y="717"/>
                  </a:lnTo>
                  <a:lnTo>
                    <a:pt x="1043" y="718"/>
                  </a:lnTo>
                  <a:lnTo>
                    <a:pt x="1044" y="718"/>
                  </a:lnTo>
                  <a:lnTo>
                    <a:pt x="1045" y="719"/>
                  </a:lnTo>
                  <a:lnTo>
                    <a:pt x="1045" y="720"/>
                  </a:lnTo>
                  <a:lnTo>
                    <a:pt x="1045" y="721"/>
                  </a:lnTo>
                  <a:lnTo>
                    <a:pt x="1044" y="722"/>
                  </a:lnTo>
                  <a:lnTo>
                    <a:pt x="1045" y="722"/>
                  </a:lnTo>
                  <a:lnTo>
                    <a:pt x="1046" y="722"/>
                  </a:lnTo>
                  <a:lnTo>
                    <a:pt x="1045" y="723"/>
                  </a:lnTo>
                  <a:lnTo>
                    <a:pt x="1046" y="723"/>
                  </a:lnTo>
                  <a:lnTo>
                    <a:pt x="1046" y="724"/>
                  </a:lnTo>
                  <a:lnTo>
                    <a:pt x="1045" y="725"/>
                  </a:lnTo>
                  <a:lnTo>
                    <a:pt x="1046" y="725"/>
                  </a:lnTo>
                  <a:lnTo>
                    <a:pt x="1047" y="726"/>
                  </a:lnTo>
                  <a:lnTo>
                    <a:pt x="1047" y="727"/>
                  </a:lnTo>
                  <a:lnTo>
                    <a:pt x="1046" y="727"/>
                  </a:lnTo>
                  <a:lnTo>
                    <a:pt x="1045" y="728"/>
                  </a:lnTo>
                  <a:lnTo>
                    <a:pt x="1046" y="728"/>
                  </a:lnTo>
                  <a:lnTo>
                    <a:pt x="1046" y="729"/>
                  </a:lnTo>
                  <a:lnTo>
                    <a:pt x="1047" y="730"/>
                  </a:lnTo>
                  <a:lnTo>
                    <a:pt x="1047" y="731"/>
                  </a:lnTo>
                  <a:lnTo>
                    <a:pt x="1046" y="731"/>
                  </a:lnTo>
                  <a:lnTo>
                    <a:pt x="1046" y="732"/>
                  </a:lnTo>
                  <a:lnTo>
                    <a:pt x="1046" y="733"/>
                  </a:lnTo>
                  <a:lnTo>
                    <a:pt x="1046" y="734"/>
                  </a:lnTo>
                  <a:lnTo>
                    <a:pt x="1045" y="734"/>
                  </a:lnTo>
                  <a:lnTo>
                    <a:pt x="1045" y="733"/>
                  </a:lnTo>
                  <a:lnTo>
                    <a:pt x="1044" y="734"/>
                  </a:lnTo>
                  <a:lnTo>
                    <a:pt x="1044" y="735"/>
                  </a:lnTo>
                  <a:lnTo>
                    <a:pt x="1043" y="736"/>
                  </a:lnTo>
                  <a:lnTo>
                    <a:pt x="1042" y="736"/>
                  </a:lnTo>
                  <a:lnTo>
                    <a:pt x="1042" y="737"/>
                  </a:lnTo>
                  <a:lnTo>
                    <a:pt x="1042" y="738"/>
                  </a:lnTo>
                  <a:lnTo>
                    <a:pt x="1041" y="739"/>
                  </a:lnTo>
                  <a:lnTo>
                    <a:pt x="1042" y="739"/>
                  </a:lnTo>
                  <a:lnTo>
                    <a:pt x="1042" y="740"/>
                  </a:lnTo>
                  <a:lnTo>
                    <a:pt x="1040" y="741"/>
                  </a:lnTo>
                  <a:lnTo>
                    <a:pt x="1040" y="742"/>
                  </a:lnTo>
                  <a:lnTo>
                    <a:pt x="1040" y="743"/>
                  </a:lnTo>
                  <a:lnTo>
                    <a:pt x="1041" y="743"/>
                  </a:lnTo>
                  <a:lnTo>
                    <a:pt x="1040" y="744"/>
                  </a:lnTo>
                  <a:lnTo>
                    <a:pt x="1040" y="745"/>
                  </a:lnTo>
                  <a:lnTo>
                    <a:pt x="1039" y="747"/>
                  </a:lnTo>
                  <a:lnTo>
                    <a:pt x="1038" y="747"/>
                  </a:lnTo>
                  <a:lnTo>
                    <a:pt x="1038" y="748"/>
                  </a:lnTo>
                  <a:lnTo>
                    <a:pt x="1036" y="749"/>
                  </a:lnTo>
                  <a:lnTo>
                    <a:pt x="1035" y="750"/>
                  </a:lnTo>
                  <a:lnTo>
                    <a:pt x="1035" y="751"/>
                  </a:lnTo>
                  <a:lnTo>
                    <a:pt x="1034" y="752"/>
                  </a:lnTo>
                  <a:lnTo>
                    <a:pt x="1034" y="753"/>
                  </a:lnTo>
                  <a:lnTo>
                    <a:pt x="1033" y="754"/>
                  </a:lnTo>
                  <a:lnTo>
                    <a:pt x="1032" y="755"/>
                  </a:lnTo>
                  <a:lnTo>
                    <a:pt x="1031" y="755"/>
                  </a:lnTo>
                  <a:lnTo>
                    <a:pt x="1031" y="756"/>
                  </a:lnTo>
                  <a:lnTo>
                    <a:pt x="1030" y="756"/>
                  </a:lnTo>
                  <a:lnTo>
                    <a:pt x="1029" y="756"/>
                  </a:lnTo>
                  <a:lnTo>
                    <a:pt x="1028" y="757"/>
                  </a:lnTo>
                  <a:lnTo>
                    <a:pt x="1028" y="756"/>
                  </a:lnTo>
                  <a:lnTo>
                    <a:pt x="1028" y="757"/>
                  </a:lnTo>
                  <a:lnTo>
                    <a:pt x="1028" y="758"/>
                  </a:lnTo>
                  <a:lnTo>
                    <a:pt x="1027" y="758"/>
                  </a:lnTo>
                  <a:lnTo>
                    <a:pt x="1027" y="759"/>
                  </a:lnTo>
                  <a:lnTo>
                    <a:pt x="1026" y="759"/>
                  </a:lnTo>
                  <a:lnTo>
                    <a:pt x="1027" y="759"/>
                  </a:lnTo>
                  <a:lnTo>
                    <a:pt x="1026" y="760"/>
                  </a:lnTo>
                  <a:lnTo>
                    <a:pt x="1027" y="761"/>
                  </a:lnTo>
                  <a:lnTo>
                    <a:pt x="1027" y="762"/>
                  </a:lnTo>
                  <a:lnTo>
                    <a:pt x="1027" y="763"/>
                  </a:lnTo>
                  <a:lnTo>
                    <a:pt x="1027" y="764"/>
                  </a:lnTo>
                  <a:lnTo>
                    <a:pt x="1026" y="764"/>
                  </a:lnTo>
                  <a:lnTo>
                    <a:pt x="1026" y="765"/>
                  </a:lnTo>
                  <a:lnTo>
                    <a:pt x="1025" y="766"/>
                  </a:lnTo>
                  <a:lnTo>
                    <a:pt x="1025" y="767"/>
                  </a:lnTo>
                  <a:lnTo>
                    <a:pt x="1025" y="768"/>
                  </a:lnTo>
                  <a:lnTo>
                    <a:pt x="1024" y="768"/>
                  </a:lnTo>
                  <a:lnTo>
                    <a:pt x="1024" y="769"/>
                  </a:lnTo>
                  <a:lnTo>
                    <a:pt x="1023" y="769"/>
                  </a:lnTo>
                  <a:lnTo>
                    <a:pt x="1022" y="769"/>
                  </a:lnTo>
                  <a:lnTo>
                    <a:pt x="1022" y="770"/>
                  </a:lnTo>
                  <a:lnTo>
                    <a:pt x="1022" y="771"/>
                  </a:lnTo>
                  <a:lnTo>
                    <a:pt x="1021" y="771"/>
                  </a:lnTo>
                  <a:lnTo>
                    <a:pt x="1020" y="772"/>
                  </a:lnTo>
                  <a:lnTo>
                    <a:pt x="1021" y="772"/>
                  </a:lnTo>
                  <a:lnTo>
                    <a:pt x="1020" y="772"/>
                  </a:lnTo>
                  <a:lnTo>
                    <a:pt x="1021" y="773"/>
                  </a:lnTo>
                  <a:lnTo>
                    <a:pt x="1020" y="774"/>
                  </a:lnTo>
                  <a:lnTo>
                    <a:pt x="1020" y="775"/>
                  </a:lnTo>
                  <a:lnTo>
                    <a:pt x="1020" y="776"/>
                  </a:lnTo>
                  <a:lnTo>
                    <a:pt x="1021" y="776"/>
                  </a:lnTo>
                  <a:lnTo>
                    <a:pt x="1020" y="776"/>
                  </a:lnTo>
                  <a:lnTo>
                    <a:pt x="1020" y="777"/>
                  </a:lnTo>
                  <a:lnTo>
                    <a:pt x="1019" y="778"/>
                  </a:lnTo>
                  <a:lnTo>
                    <a:pt x="1019" y="779"/>
                  </a:lnTo>
                  <a:lnTo>
                    <a:pt x="1020" y="779"/>
                  </a:lnTo>
                  <a:lnTo>
                    <a:pt x="1020" y="780"/>
                  </a:lnTo>
                  <a:lnTo>
                    <a:pt x="1021" y="781"/>
                  </a:lnTo>
                  <a:lnTo>
                    <a:pt x="1021" y="782"/>
                  </a:lnTo>
                  <a:lnTo>
                    <a:pt x="1022" y="782"/>
                  </a:lnTo>
                  <a:lnTo>
                    <a:pt x="1022" y="783"/>
                  </a:lnTo>
                  <a:lnTo>
                    <a:pt x="1021" y="783"/>
                  </a:lnTo>
                  <a:lnTo>
                    <a:pt x="1022" y="783"/>
                  </a:lnTo>
                  <a:lnTo>
                    <a:pt x="1022" y="784"/>
                  </a:lnTo>
                  <a:lnTo>
                    <a:pt x="1021" y="785"/>
                  </a:lnTo>
                  <a:lnTo>
                    <a:pt x="1022" y="785"/>
                  </a:lnTo>
                  <a:lnTo>
                    <a:pt x="1022" y="786"/>
                  </a:lnTo>
                  <a:lnTo>
                    <a:pt x="1023" y="786"/>
                  </a:lnTo>
                  <a:lnTo>
                    <a:pt x="1024" y="786"/>
                  </a:lnTo>
                  <a:lnTo>
                    <a:pt x="1023" y="786"/>
                  </a:lnTo>
                  <a:lnTo>
                    <a:pt x="1023" y="787"/>
                  </a:lnTo>
                  <a:lnTo>
                    <a:pt x="1024" y="787"/>
                  </a:lnTo>
                  <a:lnTo>
                    <a:pt x="1024" y="788"/>
                  </a:lnTo>
                  <a:lnTo>
                    <a:pt x="1025" y="787"/>
                  </a:lnTo>
                  <a:lnTo>
                    <a:pt x="1025" y="788"/>
                  </a:lnTo>
                  <a:lnTo>
                    <a:pt x="1026" y="787"/>
                  </a:lnTo>
                  <a:lnTo>
                    <a:pt x="1027" y="787"/>
                  </a:lnTo>
                  <a:lnTo>
                    <a:pt x="1027" y="788"/>
                  </a:lnTo>
                  <a:lnTo>
                    <a:pt x="1028" y="789"/>
                  </a:lnTo>
                  <a:lnTo>
                    <a:pt x="1027" y="789"/>
                  </a:lnTo>
                  <a:lnTo>
                    <a:pt x="1027" y="790"/>
                  </a:lnTo>
                  <a:lnTo>
                    <a:pt x="1027" y="789"/>
                  </a:lnTo>
                  <a:lnTo>
                    <a:pt x="1027" y="790"/>
                  </a:lnTo>
                  <a:lnTo>
                    <a:pt x="1027" y="791"/>
                  </a:lnTo>
                  <a:lnTo>
                    <a:pt x="1027" y="792"/>
                  </a:lnTo>
                  <a:lnTo>
                    <a:pt x="1028" y="792"/>
                  </a:lnTo>
                  <a:lnTo>
                    <a:pt x="1029" y="791"/>
                  </a:lnTo>
                  <a:lnTo>
                    <a:pt x="1030" y="792"/>
                  </a:lnTo>
                  <a:lnTo>
                    <a:pt x="1029" y="793"/>
                  </a:lnTo>
                  <a:lnTo>
                    <a:pt x="1030" y="794"/>
                  </a:lnTo>
                  <a:lnTo>
                    <a:pt x="1031" y="794"/>
                  </a:lnTo>
                  <a:lnTo>
                    <a:pt x="1031" y="795"/>
                  </a:lnTo>
                  <a:lnTo>
                    <a:pt x="1031" y="794"/>
                  </a:lnTo>
                  <a:lnTo>
                    <a:pt x="1031" y="793"/>
                  </a:lnTo>
                  <a:lnTo>
                    <a:pt x="1032" y="793"/>
                  </a:lnTo>
                  <a:lnTo>
                    <a:pt x="1033" y="793"/>
                  </a:lnTo>
                  <a:lnTo>
                    <a:pt x="1033" y="794"/>
                  </a:lnTo>
                  <a:lnTo>
                    <a:pt x="1033" y="795"/>
                  </a:lnTo>
                  <a:lnTo>
                    <a:pt x="1033" y="796"/>
                  </a:lnTo>
                  <a:lnTo>
                    <a:pt x="1032" y="797"/>
                  </a:lnTo>
                  <a:lnTo>
                    <a:pt x="1033" y="797"/>
                  </a:lnTo>
                  <a:lnTo>
                    <a:pt x="1034" y="797"/>
                  </a:lnTo>
                  <a:lnTo>
                    <a:pt x="1035" y="796"/>
                  </a:lnTo>
                  <a:lnTo>
                    <a:pt x="1036" y="796"/>
                  </a:lnTo>
                  <a:lnTo>
                    <a:pt x="1036" y="795"/>
                  </a:lnTo>
                  <a:lnTo>
                    <a:pt x="1037" y="795"/>
                  </a:lnTo>
                  <a:lnTo>
                    <a:pt x="1037" y="796"/>
                  </a:lnTo>
                  <a:lnTo>
                    <a:pt x="1038" y="796"/>
                  </a:lnTo>
                  <a:lnTo>
                    <a:pt x="1039" y="796"/>
                  </a:lnTo>
                  <a:lnTo>
                    <a:pt x="1038" y="796"/>
                  </a:lnTo>
                  <a:lnTo>
                    <a:pt x="1038" y="797"/>
                  </a:lnTo>
                  <a:lnTo>
                    <a:pt x="1039" y="797"/>
                  </a:lnTo>
                  <a:lnTo>
                    <a:pt x="1040" y="797"/>
                  </a:lnTo>
                  <a:lnTo>
                    <a:pt x="1039" y="798"/>
                  </a:lnTo>
                  <a:lnTo>
                    <a:pt x="1040" y="798"/>
                  </a:lnTo>
                  <a:lnTo>
                    <a:pt x="1040" y="799"/>
                  </a:lnTo>
                  <a:lnTo>
                    <a:pt x="1039" y="800"/>
                  </a:lnTo>
                  <a:lnTo>
                    <a:pt x="1040" y="801"/>
                  </a:lnTo>
                  <a:lnTo>
                    <a:pt x="1040" y="800"/>
                  </a:lnTo>
                  <a:lnTo>
                    <a:pt x="1041" y="799"/>
                  </a:lnTo>
                  <a:lnTo>
                    <a:pt x="1042" y="799"/>
                  </a:lnTo>
                  <a:lnTo>
                    <a:pt x="1042" y="798"/>
                  </a:lnTo>
                  <a:lnTo>
                    <a:pt x="1043" y="798"/>
                  </a:lnTo>
                  <a:lnTo>
                    <a:pt x="1043" y="799"/>
                  </a:lnTo>
                  <a:lnTo>
                    <a:pt x="1043" y="800"/>
                  </a:lnTo>
                  <a:lnTo>
                    <a:pt x="1042" y="801"/>
                  </a:lnTo>
                  <a:lnTo>
                    <a:pt x="1043" y="801"/>
                  </a:lnTo>
                  <a:lnTo>
                    <a:pt x="1044" y="801"/>
                  </a:lnTo>
                  <a:lnTo>
                    <a:pt x="1044" y="802"/>
                  </a:lnTo>
                  <a:lnTo>
                    <a:pt x="1045" y="802"/>
                  </a:lnTo>
                  <a:lnTo>
                    <a:pt x="1045" y="803"/>
                  </a:lnTo>
                  <a:lnTo>
                    <a:pt x="1044" y="803"/>
                  </a:lnTo>
                  <a:lnTo>
                    <a:pt x="1044" y="804"/>
                  </a:lnTo>
                  <a:lnTo>
                    <a:pt x="1045" y="803"/>
                  </a:lnTo>
                  <a:lnTo>
                    <a:pt x="1046" y="803"/>
                  </a:lnTo>
                  <a:lnTo>
                    <a:pt x="1047" y="803"/>
                  </a:lnTo>
                  <a:lnTo>
                    <a:pt x="1046" y="804"/>
                  </a:lnTo>
                  <a:lnTo>
                    <a:pt x="1047" y="805"/>
                  </a:lnTo>
                  <a:lnTo>
                    <a:pt x="1047" y="804"/>
                  </a:lnTo>
                  <a:lnTo>
                    <a:pt x="1048" y="804"/>
                  </a:lnTo>
                  <a:lnTo>
                    <a:pt x="1048" y="805"/>
                  </a:lnTo>
                  <a:lnTo>
                    <a:pt x="1048" y="806"/>
                  </a:lnTo>
                  <a:lnTo>
                    <a:pt x="1048" y="807"/>
                  </a:lnTo>
                  <a:lnTo>
                    <a:pt x="1049" y="807"/>
                  </a:lnTo>
                  <a:lnTo>
                    <a:pt x="1049" y="808"/>
                  </a:lnTo>
                  <a:lnTo>
                    <a:pt x="1049" y="809"/>
                  </a:lnTo>
                  <a:lnTo>
                    <a:pt x="1050" y="809"/>
                  </a:lnTo>
                  <a:lnTo>
                    <a:pt x="1050" y="810"/>
                  </a:lnTo>
                  <a:lnTo>
                    <a:pt x="1051" y="810"/>
                  </a:lnTo>
                  <a:lnTo>
                    <a:pt x="1051" y="809"/>
                  </a:lnTo>
                  <a:lnTo>
                    <a:pt x="1052" y="810"/>
                  </a:lnTo>
                  <a:lnTo>
                    <a:pt x="1052" y="809"/>
                  </a:lnTo>
                  <a:lnTo>
                    <a:pt x="1053" y="810"/>
                  </a:lnTo>
                  <a:lnTo>
                    <a:pt x="1052" y="810"/>
                  </a:lnTo>
                  <a:lnTo>
                    <a:pt x="1052" y="811"/>
                  </a:lnTo>
                  <a:lnTo>
                    <a:pt x="1054" y="811"/>
                  </a:lnTo>
                  <a:lnTo>
                    <a:pt x="1054" y="812"/>
                  </a:lnTo>
                  <a:lnTo>
                    <a:pt x="1052" y="813"/>
                  </a:lnTo>
                  <a:lnTo>
                    <a:pt x="1052" y="814"/>
                  </a:lnTo>
                  <a:lnTo>
                    <a:pt x="1053" y="814"/>
                  </a:lnTo>
                  <a:lnTo>
                    <a:pt x="1054" y="814"/>
                  </a:lnTo>
                  <a:lnTo>
                    <a:pt x="1054" y="817"/>
                  </a:lnTo>
                  <a:lnTo>
                    <a:pt x="1053" y="818"/>
                  </a:lnTo>
                  <a:lnTo>
                    <a:pt x="1054" y="819"/>
                  </a:lnTo>
                  <a:lnTo>
                    <a:pt x="1055" y="818"/>
                  </a:lnTo>
                  <a:lnTo>
                    <a:pt x="1055" y="819"/>
                  </a:lnTo>
                  <a:lnTo>
                    <a:pt x="1057" y="820"/>
                  </a:lnTo>
                  <a:lnTo>
                    <a:pt x="1057" y="821"/>
                  </a:lnTo>
                  <a:lnTo>
                    <a:pt x="1058" y="821"/>
                  </a:lnTo>
                  <a:lnTo>
                    <a:pt x="1058" y="822"/>
                  </a:lnTo>
                  <a:lnTo>
                    <a:pt x="1058" y="823"/>
                  </a:lnTo>
                  <a:lnTo>
                    <a:pt x="1056" y="823"/>
                  </a:lnTo>
                  <a:lnTo>
                    <a:pt x="1056" y="824"/>
                  </a:lnTo>
                  <a:lnTo>
                    <a:pt x="1057" y="825"/>
                  </a:lnTo>
                  <a:lnTo>
                    <a:pt x="1056" y="825"/>
                  </a:lnTo>
                  <a:lnTo>
                    <a:pt x="1056" y="826"/>
                  </a:lnTo>
                  <a:lnTo>
                    <a:pt x="1055" y="827"/>
                  </a:lnTo>
                  <a:lnTo>
                    <a:pt x="1056" y="828"/>
                  </a:lnTo>
                  <a:lnTo>
                    <a:pt x="1056" y="829"/>
                  </a:lnTo>
                  <a:lnTo>
                    <a:pt x="1057" y="828"/>
                  </a:lnTo>
                  <a:lnTo>
                    <a:pt x="1057" y="829"/>
                  </a:lnTo>
                  <a:lnTo>
                    <a:pt x="1056" y="829"/>
                  </a:lnTo>
                  <a:lnTo>
                    <a:pt x="1056" y="831"/>
                  </a:lnTo>
                  <a:lnTo>
                    <a:pt x="1058" y="831"/>
                  </a:lnTo>
                  <a:lnTo>
                    <a:pt x="1058" y="832"/>
                  </a:lnTo>
                  <a:lnTo>
                    <a:pt x="1058" y="833"/>
                  </a:lnTo>
                  <a:lnTo>
                    <a:pt x="1058" y="834"/>
                  </a:lnTo>
                  <a:lnTo>
                    <a:pt x="1058" y="835"/>
                  </a:lnTo>
                  <a:lnTo>
                    <a:pt x="1058" y="836"/>
                  </a:lnTo>
                  <a:lnTo>
                    <a:pt x="1057" y="836"/>
                  </a:lnTo>
                  <a:lnTo>
                    <a:pt x="1057" y="837"/>
                  </a:lnTo>
                  <a:lnTo>
                    <a:pt x="1059" y="838"/>
                  </a:lnTo>
                  <a:lnTo>
                    <a:pt x="1059" y="839"/>
                  </a:lnTo>
                  <a:lnTo>
                    <a:pt x="1059" y="840"/>
                  </a:lnTo>
                  <a:lnTo>
                    <a:pt x="1058" y="840"/>
                  </a:lnTo>
                  <a:lnTo>
                    <a:pt x="1058" y="841"/>
                  </a:lnTo>
                  <a:lnTo>
                    <a:pt x="1059" y="841"/>
                  </a:lnTo>
                  <a:lnTo>
                    <a:pt x="1060" y="841"/>
                  </a:lnTo>
                  <a:lnTo>
                    <a:pt x="1061" y="840"/>
                  </a:lnTo>
                  <a:lnTo>
                    <a:pt x="1062" y="840"/>
                  </a:lnTo>
                  <a:lnTo>
                    <a:pt x="1062" y="841"/>
                  </a:lnTo>
                  <a:lnTo>
                    <a:pt x="1060" y="841"/>
                  </a:lnTo>
                  <a:lnTo>
                    <a:pt x="1060" y="843"/>
                  </a:lnTo>
                  <a:lnTo>
                    <a:pt x="1059" y="843"/>
                  </a:lnTo>
                  <a:lnTo>
                    <a:pt x="1060" y="844"/>
                  </a:lnTo>
                  <a:lnTo>
                    <a:pt x="1060" y="846"/>
                  </a:lnTo>
                  <a:lnTo>
                    <a:pt x="1060" y="847"/>
                  </a:lnTo>
                  <a:lnTo>
                    <a:pt x="1059" y="848"/>
                  </a:lnTo>
                  <a:lnTo>
                    <a:pt x="1059" y="847"/>
                  </a:lnTo>
                  <a:lnTo>
                    <a:pt x="1058" y="848"/>
                  </a:lnTo>
                  <a:lnTo>
                    <a:pt x="1059" y="848"/>
                  </a:lnTo>
                  <a:lnTo>
                    <a:pt x="1059" y="849"/>
                  </a:lnTo>
                  <a:lnTo>
                    <a:pt x="1060" y="849"/>
                  </a:lnTo>
                  <a:lnTo>
                    <a:pt x="1060" y="850"/>
                  </a:lnTo>
                  <a:lnTo>
                    <a:pt x="1060" y="851"/>
                  </a:lnTo>
                  <a:lnTo>
                    <a:pt x="1061" y="851"/>
                  </a:lnTo>
                  <a:lnTo>
                    <a:pt x="1061" y="852"/>
                  </a:lnTo>
                  <a:lnTo>
                    <a:pt x="1060" y="852"/>
                  </a:lnTo>
                  <a:lnTo>
                    <a:pt x="1059" y="852"/>
                  </a:lnTo>
                  <a:lnTo>
                    <a:pt x="1060" y="853"/>
                  </a:lnTo>
                  <a:lnTo>
                    <a:pt x="1061" y="853"/>
                  </a:lnTo>
                  <a:lnTo>
                    <a:pt x="1061" y="855"/>
                  </a:lnTo>
                  <a:lnTo>
                    <a:pt x="1060" y="856"/>
                  </a:lnTo>
                  <a:lnTo>
                    <a:pt x="1061" y="856"/>
                  </a:lnTo>
                  <a:lnTo>
                    <a:pt x="1062" y="855"/>
                  </a:lnTo>
                  <a:lnTo>
                    <a:pt x="1063" y="855"/>
                  </a:lnTo>
                  <a:lnTo>
                    <a:pt x="1064" y="856"/>
                  </a:lnTo>
                  <a:lnTo>
                    <a:pt x="1064" y="858"/>
                  </a:lnTo>
                  <a:lnTo>
                    <a:pt x="1065" y="858"/>
                  </a:lnTo>
                  <a:lnTo>
                    <a:pt x="1065" y="857"/>
                  </a:lnTo>
                  <a:lnTo>
                    <a:pt x="1066" y="858"/>
                  </a:lnTo>
                  <a:lnTo>
                    <a:pt x="1066" y="859"/>
                  </a:lnTo>
                  <a:lnTo>
                    <a:pt x="1065" y="860"/>
                  </a:lnTo>
                  <a:lnTo>
                    <a:pt x="1064" y="860"/>
                  </a:lnTo>
                  <a:lnTo>
                    <a:pt x="1065" y="861"/>
                  </a:lnTo>
                  <a:lnTo>
                    <a:pt x="1065" y="862"/>
                  </a:lnTo>
                  <a:lnTo>
                    <a:pt x="1065" y="861"/>
                  </a:lnTo>
                  <a:lnTo>
                    <a:pt x="1066" y="862"/>
                  </a:lnTo>
                  <a:lnTo>
                    <a:pt x="1067" y="862"/>
                  </a:lnTo>
                  <a:lnTo>
                    <a:pt x="1066" y="863"/>
                  </a:lnTo>
                  <a:lnTo>
                    <a:pt x="1065" y="863"/>
                  </a:lnTo>
                  <a:lnTo>
                    <a:pt x="1065" y="864"/>
                  </a:lnTo>
                  <a:lnTo>
                    <a:pt x="1067" y="864"/>
                  </a:lnTo>
                  <a:lnTo>
                    <a:pt x="1067" y="865"/>
                  </a:lnTo>
                  <a:lnTo>
                    <a:pt x="1066" y="866"/>
                  </a:lnTo>
                  <a:lnTo>
                    <a:pt x="1067" y="867"/>
                  </a:lnTo>
                  <a:lnTo>
                    <a:pt x="1069" y="866"/>
                  </a:lnTo>
                  <a:lnTo>
                    <a:pt x="1069" y="867"/>
                  </a:lnTo>
                  <a:lnTo>
                    <a:pt x="1068" y="867"/>
                  </a:lnTo>
                  <a:lnTo>
                    <a:pt x="1069" y="868"/>
                  </a:lnTo>
                  <a:lnTo>
                    <a:pt x="1071" y="869"/>
                  </a:lnTo>
                  <a:lnTo>
                    <a:pt x="1072" y="869"/>
                  </a:lnTo>
                  <a:lnTo>
                    <a:pt x="1072" y="870"/>
                  </a:lnTo>
                  <a:lnTo>
                    <a:pt x="1071" y="871"/>
                  </a:lnTo>
                  <a:lnTo>
                    <a:pt x="1070" y="871"/>
                  </a:lnTo>
                  <a:lnTo>
                    <a:pt x="1068" y="872"/>
                  </a:lnTo>
                  <a:lnTo>
                    <a:pt x="1067" y="873"/>
                  </a:lnTo>
                  <a:lnTo>
                    <a:pt x="1068" y="872"/>
                  </a:lnTo>
                  <a:lnTo>
                    <a:pt x="1068" y="873"/>
                  </a:lnTo>
                  <a:lnTo>
                    <a:pt x="1069" y="872"/>
                  </a:lnTo>
                  <a:lnTo>
                    <a:pt x="1069" y="874"/>
                  </a:lnTo>
                  <a:lnTo>
                    <a:pt x="1068" y="873"/>
                  </a:lnTo>
                  <a:lnTo>
                    <a:pt x="1068" y="874"/>
                  </a:lnTo>
                  <a:lnTo>
                    <a:pt x="1068" y="875"/>
                  </a:lnTo>
                  <a:lnTo>
                    <a:pt x="1069" y="874"/>
                  </a:lnTo>
                  <a:lnTo>
                    <a:pt x="1070" y="874"/>
                  </a:lnTo>
                  <a:lnTo>
                    <a:pt x="1070" y="875"/>
                  </a:lnTo>
                  <a:lnTo>
                    <a:pt x="1069" y="876"/>
                  </a:lnTo>
                  <a:lnTo>
                    <a:pt x="1069" y="877"/>
                  </a:lnTo>
                  <a:lnTo>
                    <a:pt x="1068" y="877"/>
                  </a:lnTo>
                  <a:lnTo>
                    <a:pt x="1068" y="878"/>
                  </a:lnTo>
                  <a:lnTo>
                    <a:pt x="1067" y="877"/>
                  </a:lnTo>
                  <a:lnTo>
                    <a:pt x="1067" y="878"/>
                  </a:lnTo>
                  <a:lnTo>
                    <a:pt x="1066" y="879"/>
                  </a:lnTo>
                  <a:lnTo>
                    <a:pt x="1066" y="878"/>
                  </a:lnTo>
                  <a:lnTo>
                    <a:pt x="1065" y="879"/>
                  </a:lnTo>
                  <a:lnTo>
                    <a:pt x="1065" y="878"/>
                  </a:lnTo>
                  <a:lnTo>
                    <a:pt x="1065" y="880"/>
                  </a:lnTo>
                  <a:lnTo>
                    <a:pt x="1064" y="880"/>
                  </a:lnTo>
                  <a:lnTo>
                    <a:pt x="1063" y="880"/>
                  </a:lnTo>
                  <a:lnTo>
                    <a:pt x="1063" y="881"/>
                  </a:lnTo>
                  <a:lnTo>
                    <a:pt x="1064" y="881"/>
                  </a:lnTo>
                  <a:lnTo>
                    <a:pt x="1063" y="881"/>
                  </a:lnTo>
                  <a:lnTo>
                    <a:pt x="1062" y="880"/>
                  </a:lnTo>
                  <a:lnTo>
                    <a:pt x="1061" y="879"/>
                  </a:lnTo>
                  <a:lnTo>
                    <a:pt x="1060" y="880"/>
                  </a:lnTo>
                  <a:lnTo>
                    <a:pt x="1061" y="881"/>
                  </a:lnTo>
                  <a:lnTo>
                    <a:pt x="1061" y="882"/>
                  </a:lnTo>
                  <a:lnTo>
                    <a:pt x="1062" y="882"/>
                  </a:lnTo>
                  <a:lnTo>
                    <a:pt x="1062" y="883"/>
                  </a:lnTo>
                  <a:lnTo>
                    <a:pt x="1061" y="884"/>
                  </a:lnTo>
                  <a:lnTo>
                    <a:pt x="1060" y="884"/>
                  </a:lnTo>
                  <a:lnTo>
                    <a:pt x="1060" y="883"/>
                  </a:lnTo>
                  <a:lnTo>
                    <a:pt x="1059" y="883"/>
                  </a:lnTo>
                  <a:lnTo>
                    <a:pt x="1058" y="883"/>
                  </a:lnTo>
                  <a:lnTo>
                    <a:pt x="1058" y="884"/>
                  </a:lnTo>
                  <a:lnTo>
                    <a:pt x="1059" y="885"/>
                  </a:lnTo>
                  <a:lnTo>
                    <a:pt x="1059" y="884"/>
                  </a:lnTo>
                  <a:lnTo>
                    <a:pt x="1059" y="885"/>
                  </a:lnTo>
                  <a:lnTo>
                    <a:pt x="1058" y="885"/>
                  </a:lnTo>
                  <a:lnTo>
                    <a:pt x="1057" y="885"/>
                  </a:lnTo>
                  <a:lnTo>
                    <a:pt x="1057" y="884"/>
                  </a:lnTo>
                  <a:lnTo>
                    <a:pt x="1056" y="884"/>
                  </a:lnTo>
                  <a:lnTo>
                    <a:pt x="1056" y="885"/>
                  </a:lnTo>
                  <a:lnTo>
                    <a:pt x="1056" y="886"/>
                  </a:lnTo>
                  <a:lnTo>
                    <a:pt x="1056" y="887"/>
                  </a:lnTo>
                  <a:lnTo>
                    <a:pt x="1055" y="887"/>
                  </a:lnTo>
                  <a:lnTo>
                    <a:pt x="1055" y="886"/>
                  </a:lnTo>
                  <a:lnTo>
                    <a:pt x="1054" y="886"/>
                  </a:lnTo>
                  <a:lnTo>
                    <a:pt x="1053" y="886"/>
                  </a:lnTo>
                  <a:lnTo>
                    <a:pt x="1053" y="887"/>
                  </a:lnTo>
                  <a:lnTo>
                    <a:pt x="1052" y="886"/>
                  </a:lnTo>
                  <a:lnTo>
                    <a:pt x="1052" y="887"/>
                  </a:lnTo>
                  <a:lnTo>
                    <a:pt x="1052" y="888"/>
                  </a:lnTo>
                  <a:lnTo>
                    <a:pt x="1053" y="887"/>
                  </a:lnTo>
                  <a:lnTo>
                    <a:pt x="1053" y="888"/>
                  </a:lnTo>
                  <a:lnTo>
                    <a:pt x="1052" y="888"/>
                  </a:lnTo>
                  <a:lnTo>
                    <a:pt x="1051" y="888"/>
                  </a:lnTo>
                  <a:lnTo>
                    <a:pt x="1050" y="887"/>
                  </a:lnTo>
                  <a:lnTo>
                    <a:pt x="1050" y="888"/>
                  </a:lnTo>
                  <a:lnTo>
                    <a:pt x="1050" y="887"/>
                  </a:lnTo>
                  <a:lnTo>
                    <a:pt x="1049" y="886"/>
                  </a:lnTo>
                  <a:lnTo>
                    <a:pt x="1049" y="890"/>
                  </a:lnTo>
                  <a:lnTo>
                    <a:pt x="1048" y="889"/>
                  </a:lnTo>
                  <a:lnTo>
                    <a:pt x="1048" y="890"/>
                  </a:lnTo>
                  <a:lnTo>
                    <a:pt x="1048" y="889"/>
                  </a:lnTo>
                  <a:lnTo>
                    <a:pt x="1048" y="888"/>
                  </a:lnTo>
                  <a:lnTo>
                    <a:pt x="1047" y="888"/>
                  </a:lnTo>
                  <a:lnTo>
                    <a:pt x="1047" y="890"/>
                  </a:lnTo>
                  <a:lnTo>
                    <a:pt x="1046" y="889"/>
                  </a:lnTo>
                  <a:lnTo>
                    <a:pt x="1046" y="891"/>
                  </a:lnTo>
                  <a:lnTo>
                    <a:pt x="1045" y="891"/>
                  </a:lnTo>
                  <a:lnTo>
                    <a:pt x="1046" y="892"/>
                  </a:lnTo>
                  <a:lnTo>
                    <a:pt x="1045" y="892"/>
                  </a:lnTo>
                  <a:lnTo>
                    <a:pt x="1045" y="891"/>
                  </a:lnTo>
                  <a:lnTo>
                    <a:pt x="1044" y="890"/>
                  </a:lnTo>
                  <a:lnTo>
                    <a:pt x="1044" y="891"/>
                  </a:lnTo>
                  <a:lnTo>
                    <a:pt x="1043" y="892"/>
                  </a:lnTo>
                  <a:lnTo>
                    <a:pt x="1043" y="893"/>
                  </a:lnTo>
                  <a:lnTo>
                    <a:pt x="1044" y="892"/>
                  </a:lnTo>
                  <a:lnTo>
                    <a:pt x="1044" y="893"/>
                  </a:lnTo>
                  <a:lnTo>
                    <a:pt x="1044" y="894"/>
                  </a:lnTo>
                  <a:lnTo>
                    <a:pt x="1043" y="893"/>
                  </a:lnTo>
                  <a:lnTo>
                    <a:pt x="1043" y="894"/>
                  </a:lnTo>
                  <a:lnTo>
                    <a:pt x="1044" y="894"/>
                  </a:lnTo>
                  <a:lnTo>
                    <a:pt x="1043" y="895"/>
                  </a:lnTo>
                  <a:lnTo>
                    <a:pt x="1042" y="894"/>
                  </a:lnTo>
                  <a:lnTo>
                    <a:pt x="1042" y="895"/>
                  </a:lnTo>
                  <a:lnTo>
                    <a:pt x="1042" y="896"/>
                  </a:lnTo>
                  <a:lnTo>
                    <a:pt x="1042" y="897"/>
                  </a:lnTo>
                  <a:lnTo>
                    <a:pt x="1042" y="898"/>
                  </a:lnTo>
                  <a:lnTo>
                    <a:pt x="1042" y="897"/>
                  </a:lnTo>
                  <a:lnTo>
                    <a:pt x="1040" y="896"/>
                  </a:lnTo>
                  <a:lnTo>
                    <a:pt x="1040" y="897"/>
                  </a:lnTo>
                  <a:lnTo>
                    <a:pt x="1038" y="898"/>
                  </a:lnTo>
                  <a:lnTo>
                    <a:pt x="1039" y="899"/>
                  </a:lnTo>
                  <a:lnTo>
                    <a:pt x="1038" y="900"/>
                  </a:lnTo>
                  <a:lnTo>
                    <a:pt x="1037" y="900"/>
                  </a:lnTo>
                  <a:lnTo>
                    <a:pt x="1038" y="898"/>
                  </a:lnTo>
                  <a:lnTo>
                    <a:pt x="1037" y="898"/>
                  </a:lnTo>
                  <a:lnTo>
                    <a:pt x="1036" y="898"/>
                  </a:lnTo>
                  <a:lnTo>
                    <a:pt x="1035" y="898"/>
                  </a:lnTo>
                  <a:lnTo>
                    <a:pt x="1035" y="899"/>
                  </a:lnTo>
                  <a:lnTo>
                    <a:pt x="1035" y="898"/>
                  </a:lnTo>
                  <a:lnTo>
                    <a:pt x="1034" y="898"/>
                  </a:lnTo>
                  <a:lnTo>
                    <a:pt x="1034" y="899"/>
                  </a:lnTo>
                  <a:lnTo>
                    <a:pt x="1034" y="900"/>
                  </a:lnTo>
                  <a:lnTo>
                    <a:pt x="1033" y="901"/>
                  </a:lnTo>
                  <a:lnTo>
                    <a:pt x="1032" y="900"/>
                  </a:lnTo>
                  <a:lnTo>
                    <a:pt x="1032" y="901"/>
                  </a:lnTo>
                  <a:lnTo>
                    <a:pt x="1030" y="901"/>
                  </a:lnTo>
                  <a:lnTo>
                    <a:pt x="1030" y="903"/>
                  </a:lnTo>
                  <a:lnTo>
                    <a:pt x="1030" y="904"/>
                  </a:lnTo>
                  <a:lnTo>
                    <a:pt x="1032" y="904"/>
                  </a:lnTo>
                  <a:lnTo>
                    <a:pt x="1032" y="905"/>
                  </a:lnTo>
                  <a:lnTo>
                    <a:pt x="1031" y="905"/>
                  </a:lnTo>
                  <a:lnTo>
                    <a:pt x="1030" y="904"/>
                  </a:lnTo>
                  <a:lnTo>
                    <a:pt x="1029" y="905"/>
                  </a:lnTo>
                  <a:lnTo>
                    <a:pt x="1028" y="904"/>
                  </a:lnTo>
                  <a:lnTo>
                    <a:pt x="1029" y="906"/>
                  </a:lnTo>
                  <a:lnTo>
                    <a:pt x="1030" y="906"/>
                  </a:lnTo>
                  <a:lnTo>
                    <a:pt x="1030" y="907"/>
                  </a:lnTo>
                  <a:lnTo>
                    <a:pt x="1030" y="908"/>
                  </a:lnTo>
                  <a:lnTo>
                    <a:pt x="1029" y="908"/>
                  </a:lnTo>
                  <a:lnTo>
                    <a:pt x="1029" y="907"/>
                  </a:lnTo>
                  <a:lnTo>
                    <a:pt x="1028" y="908"/>
                  </a:lnTo>
                  <a:lnTo>
                    <a:pt x="1027" y="908"/>
                  </a:lnTo>
                  <a:lnTo>
                    <a:pt x="1027" y="909"/>
                  </a:lnTo>
                  <a:lnTo>
                    <a:pt x="1027" y="910"/>
                  </a:lnTo>
                  <a:lnTo>
                    <a:pt x="1027" y="911"/>
                  </a:lnTo>
                  <a:lnTo>
                    <a:pt x="1027" y="910"/>
                  </a:lnTo>
                  <a:lnTo>
                    <a:pt x="1026" y="910"/>
                  </a:lnTo>
                  <a:lnTo>
                    <a:pt x="1025" y="909"/>
                  </a:lnTo>
                  <a:lnTo>
                    <a:pt x="1025" y="910"/>
                  </a:lnTo>
                  <a:lnTo>
                    <a:pt x="1025" y="911"/>
                  </a:lnTo>
                  <a:lnTo>
                    <a:pt x="1025" y="910"/>
                  </a:lnTo>
                  <a:lnTo>
                    <a:pt x="1024" y="911"/>
                  </a:lnTo>
                  <a:lnTo>
                    <a:pt x="1023" y="911"/>
                  </a:lnTo>
                  <a:lnTo>
                    <a:pt x="1024" y="912"/>
                  </a:lnTo>
                  <a:lnTo>
                    <a:pt x="1024" y="913"/>
                  </a:lnTo>
                  <a:lnTo>
                    <a:pt x="1023" y="913"/>
                  </a:lnTo>
                  <a:lnTo>
                    <a:pt x="1023" y="914"/>
                  </a:lnTo>
                  <a:lnTo>
                    <a:pt x="1024" y="914"/>
                  </a:lnTo>
                  <a:lnTo>
                    <a:pt x="1023" y="915"/>
                  </a:lnTo>
                  <a:lnTo>
                    <a:pt x="1023" y="916"/>
                  </a:lnTo>
                  <a:lnTo>
                    <a:pt x="1022" y="915"/>
                  </a:lnTo>
                  <a:lnTo>
                    <a:pt x="1021" y="914"/>
                  </a:lnTo>
                  <a:lnTo>
                    <a:pt x="1019" y="914"/>
                  </a:lnTo>
                  <a:lnTo>
                    <a:pt x="1019" y="915"/>
                  </a:lnTo>
                  <a:lnTo>
                    <a:pt x="1019" y="916"/>
                  </a:lnTo>
                  <a:lnTo>
                    <a:pt x="1019" y="917"/>
                  </a:lnTo>
                  <a:lnTo>
                    <a:pt x="1018" y="916"/>
                  </a:lnTo>
                  <a:lnTo>
                    <a:pt x="1017" y="917"/>
                  </a:lnTo>
                  <a:lnTo>
                    <a:pt x="1016" y="917"/>
                  </a:lnTo>
                  <a:lnTo>
                    <a:pt x="1017" y="917"/>
                  </a:lnTo>
                  <a:lnTo>
                    <a:pt x="1018" y="918"/>
                  </a:lnTo>
                  <a:lnTo>
                    <a:pt x="1017" y="919"/>
                  </a:lnTo>
                  <a:lnTo>
                    <a:pt x="1015" y="919"/>
                  </a:lnTo>
                  <a:lnTo>
                    <a:pt x="1014" y="920"/>
                  </a:lnTo>
                  <a:lnTo>
                    <a:pt x="1014" y="921"/>
                  </a:lnTo>
                  <a:lnTo>
                    <a:pt x="1015" y="921"/>
                  </a:lnTo>
                  <a:lnTo>
                    <a:pt x="1016" y="921"/>
                  </a:lnTo>
                  <a:lnTo>
                    <a:pt x="1016" y="922"/>
                  </a:lnTo>
                  <a:lnTo>
                    <a:pt x="1017" y="923"/>
                  </a:lnTo>
                  <a:lnTo>
                    <a:pt x="1017" y="924"/>
                  </a:lnTo>
                  <a:lnTo>
                    <a:pt x="1016" y="925"/>
                  </a:lnTo>
                  <a:lnTo>
                    <a:pt x="1015" y="925"/>
                  </a:lnTo>
                  <a:lnTo>
                    <a:pt x="1015" y="926"/>
                  </a:lnTo>
                  <a:lnTo>
                    <a:pt x="1016" y="927"/>
                  </a:lnTo>
                  <a:lnTo>
                    <a:pt x="1016" y="928"/>
                  </a:lnTo>
                  <a:lnTo>
                    <a:pt x="1015" y="928"/>
                  </a:lnTo>
                  <a:lnTo>
                    <a:pt x="1014" y="927"/>
                  </a:lnTo>
                  <a:lnTo>
                    <a:pt x="1013" y="927"/>
                  </a:lnTo>
                  <a:lnTo>
                    <a:pt x="1013" y="928"/>
                  </a:lnTo>
                  <a:lnTo>
                    <a:pt x="1012" y="928"/>
                  </a:lnTo>
                  <a:lnTo>
                    <a:pt x="1011" y="928"/>
                  </a:lnTo>
                  <a:lnTo>
                    <a:pt x="1011" y="929"/>
                  </a:lnTo>
                  <a:lnTo>
                    <a:pt x="1010" y="929"/>
                  </a:lnTo>
                  <a:lnTo>
                    <a:pt x="1010" y="930"/>
                  </a:lnTo>
                  <a:lnTo>
                    <a:pt x="1011" y="930"/>
                  </a:lnTo>
                  <a:lnTo>
                    <a:pt x="1011" y="931"/>
                  </a:lnTo>
                  <a:lnTo>
                    <a:pt x="1012" y="931"/>
                  </a:lnTo>
                  <a:lnTo>
                    <a:pt x="1012" y="932"/>
                  </a:lnTo>
                  <a:lnTo>
                    <a:pt x="1012" y="933"/>
                  </a:lnTo>
                  <a:lnTo>
                    <a:pt x="1011" y="933"/>
                  </a:lnTo>
                  <a:lnTo>
                    <a:pt x="1011" y="932"/>
                  </a:lnTo>
                  <a:lnTo>
                    <a:pt x="1010" y="932"/>
                  </a:lnTo>
                  <a:lnTo>
                    <a:pt x="1009" y="932"/>
                  </a:lnTo>
                  <a:lnTo>
                    <a:pt x="1009" y="933"/>
                  </a:lnTo>
                  <a:lnTo>
                    <a:pt x="1010" y="933"/>
                  </a:lnTo>
                  <a:lnTo>
                    <a:pt x="1009" y="933"/>
                  </a:lnTo>
                  <a:lnTo>
                    <a:pt x="1008" y="934"/>
                  </a:lnTo>
                  <a:lnTo>
                    <a:pt x="1008" y="933"/>
                  </a:lnTo>
                  <a:lnTo>
                    <a:pt x="1007" y="932"/>
                  </a:lnTo>
                  <a:lnTo>
                    <a:pt x="1006" y="932"/>
                  </a:lnTo>
                  <a:lnTo>
                    <a:pt x="1005" y="932"/>
                  </a:lnTo>
                  <a:lnTo>
                    <a:pt x="1004" y="932"/>
                  </a:lnTo>
                  <a:lnTo>
                    <a:pt x="1004" y="931"/>
                  </a:lnTo>
                  <a:lnTo>
                    <a:pt x="1003" y="931"/>
                  </a:lnTo>
                  <a:lnTo>
                    <a:pt x="1003" y="930"/>
                  </a:lnTo>
                  <a:lnTo>
                    <a:pt x="1001" y="929"/>
                  </a:lnTo>
                  <a:lnTo>
                    <a:pt x="1000" y="929"/>
                  </a:lnTo>
                  <a:lnTo>
                    <a:pt x="1000" y="928"/>
                  </a:lnTo>
                  <a:lnTo>
                    <a:pt x="1001" y="928"/>
                  </a:lnTo>
                  <a:lnTo>
                    <a:pt x="1000" y="928"/>
                  </a:lnTo>
                  <a:lnTo>
                    <a:pt x="1000" y="929"/>
                  </a:lnTo>
                  <a:lnTo>
                    <a:pt x="1000" y="930"/>
                  </a:lnTo>
                  <a:lnTo>
                    <a:pt x="1001" y="930"/>
                  </a:lnTo>
                  <a:lnTo>
                    <a:pt x="1001" y="931"/>
                  </a:lnTo>
                  <a:lnTo>
                    <a:pt x="1000" y="931"/>
                  </a:lnTo>
                  <a:lnTo>
                    <a:pt x="999" y="931"/>
                  </a:lnTo>
                  <a:lnTo>
                    <a:pt x="998" y="933"/>
                  </a:lnTo>
                  <a:lnTo>
                    <a:pt x="999" y="933"/>
                  </a:lnTo>
                  <a:lnTo>
                    <a:pt x="1000" y="933"/>
                  </a:lnTo>
                  <a:lnTo>
                    <a:pt x="999" y="935"/>
                  </a:lnTo>
                  <a:lnTo>
                    <a:pt x="999" y="936"/>
                  </a:lnTo>
                  <a:lnTo>
                    <a:pt x="999" y="937"/>
                  </a:lnTo>
                  <a:lnTo>
                    <a:pt x="998" y="937"/>
                  </a:lnTo>
                  <a:lnTo>
                    <a:pt x="998" y="938"/>
                  </a:lnTo>
                  <a:lnTo>
                    <a:pt x="997" y="938"/>
                  </a:lnTo>
                  <a:lnTo>
                    <a:pt x="997" y="937"/>
                  </a:lnTo>
                  <a:lnTo>
                    <a:pt x="996" y="937"/>
                  </a:lnTo>
                  <a:lnTo>
                    <a:pt x="997" y="938"/>
                  </a:lnTo>
                  <a:lnTo>
                    <a:pt x="997" y="939"/>
                  </a:lnTo>
                  <a:lnTo>
                    <a:pt x="996" y="939"/>
                  </a:lnTo>
                  <a:lnTo>
                    <a:pt x="995" y="939"/>
                  </a:lnTo>
                  <a:lnTo>
                    <a:pt x="995" y="940"/>
                  </a:lnTo>
                  <a:lnTo>
                    <a:pt x="996" y="940"/>
                  </a:lnTo>
                  <a:lnTo>
                    <a:pt x="996" y="941"/>
                  </a:lnTo>
                  <a:lnTo>
                    <a:pt x="997" y="942"/>
                  </a:lnTo>
                  <a:lnTo>
                    <a:pt x="997" y="943"/>
                  </a:lnTo>
                  <a:lnTo>
                    <a:pt x="997" y="944"/>
                  </a:lnTo>
                  <a:lnTo>
                    <a:pt x="997" y="943"/>
                  </a:lnTo>
                  <a:lnTo>
                    <a:pt x="995" y="942"/>
                  </a:lnTo>
                  <a:lnTo>
                    <a:pt x="995" y="943"/>
                  </a:lnTo>
                  <a:lnTo>
                    <a:pt x="996" y="943"/>
                  </a:lnTo>
                  <a:lnTo>
                    <a:pt x="996" y="945"/>
                  </a:lnTo>
                  <a:lnTo>
                    <a:pt x="997" y="945"/>
                  </a:lnTo>
                  <a:lnTo>
                    <a:pt x="997" y="946"/>
                  </a:lnTo>
                  <a:lnTo>
                    <a:pt x="996" y="946"/>
                  </a:lnTo>
                  <a:lnTo>
                    <a:pt x="996" y="948"/>
                  </a:lnTo>
                  <a:lnTo>
                    <a:pt x="996" y="949"/>
                  </a:lnTo>
                  <a:lnTo>
                    <a:pt x="995" y="949"/>
                  </a:lnTo>
                  <a:lnTo>
                    <a:pt x="994" y="949"/>
                  </a:lnTo>
                  <a:lnTo>
                    <a:pt x="994" y="950"/>
                  </a:lnTo>
                  <a:lnTo>
                    <a:pt x="994" y="951"/>
                  </a:lnTo>
                  <a:lnTo>
                    <a:pt x="995" y="951"/>
                  </a:lnTo>
                  <a:lnTo>
                    <a:pt x="996" y="952"/>
                  </a:lnTo>
                  <a:lnTo>
                    <a:pt x="997" y="952"/>
                  </a:lnTo>
                  <a:lnTo>
                    <a:pt x="998" y="952"/>
                  </a:lnTo>
                  <a:lnTo>
                    <a:pt x="998" y="953"/>
                  </a:lnTo>
                  <a:lnTo>
                    <a:pt x="998" y="955"/>
                  </a:lnTo>
                  <a:lnTo>
                    <a:pt x="1000" y="955"/>
                  </a:lnTo>
                  <a:lnTo>
                    <a:pt x="1000" y="956"/>
                  </a:lnTo>
                  <a:lnTo>
                    <a:pt x="1000" y="957"/>
                  </a:lnTo>
                  <a:lnTo>
                    <a:pt x="999" y="958"/>
                  </a:lnTo>
                  <a:lnTo>
                    <a:pt x="999" y="959"/>
                  </a:lnTo>
                  <a:lnTo>
                    <a:pt x="1000" y="960"/>
                  </a:lnTo>
                  <a:lnTo>
                    <a:pt x="999" y="961"/>
                  </a:lnTo>
                  <a:lnTo>
                    <a:pt x="999" y="963"/>
                  </a:lnTo>
                  <a:lnTo>
                    <a:pt x="1000" y="963"/>
                  </a:lnTo>
                  <a:lnTo>
                    <a:pt x="1001" y="965"/>
                  </a:lnTo>
                  <a:lnTo>
                    <a:pt x="1003" y="962"/>
                  </a:lnTo>
                  <a:lnTo>
                    <a:pt x="1004" y="962"/>
                  </a:lnTo>
                  <a:lnTo>
                    <a:pt x="1004" y="963"/>
                  </a:lnTo>
                  <a:lnTo>
                    <a:pt x="1004" y="964"/>
                  </a:lnTo>
                  <a:lnTo>
                    <a:pt x="1005" y="964"/>
                  </a:lnTo>
                  <a:lnTo>
                    <a:pt x="1005" y="965"/>
                  </a:lnTo>
                  <a:lnTo>
                    <a:pt x="1005" y="966"/>
                  </a:lnTo>
                  <a:lnTo>
                    <a:pt x="1007" y="967"/>
                  </a:lnTo>
                  <a:lnTo>
                    <a:pt x="1008" y="967"/>
                  </a:lnTo>
                  <a:lnTo>
                    <a:pt x="1009" y="966"/>
                  </a:lnTo>
                  <a:lnTo>
                    <a:pt x="1010" y="966"/>
                  </a:lnTo>
                  <a:lnTo>
                    <a:pt x="1010" y="965"/>
                  </a:lnTo>
                  <a:lnTo>
                    <a:pt x="1012" y="965"/>
                  </a:lnTo>
                  <a:lnTo>
                    <a:pt x="1013" y="965"/>
                  </a:lnTo>
                  <a:lnTo>
                    <a:pt x="1015" y="965"/>
                  </a:lnTo>
                  <a:lnTo>
                    <a:pt x="1015" y="964"/>
                  </a:lnTo>
                  <a:lnTo>
                    <a:pt x="1016" y="964"/>
                  </a:lnTo>
                  <a:lnTo>
                    <a:pt x="1017" y="963"/>
                  </a:lnTo>
                  <a:lnTo>
                    <a:pt x="1018" y="963"/>
                  </a:lnTo>
                  <a:lnTo>
                    <a:pt x="1019" y="963"/>
                  </a:lnTo>
                  <a:lnTo>
                    <a:pt x="1019" y="964"/>
                  </a:lnTo>
                  <a:lnTo>
                    <a:pt x="1020" y="964"/>
                  </a:lnTo>
                  <a:lnTo>
                    <a:pt x="1021" y="965"/>
                  </a:lnTo>
                  <a:lnTo>
                    <a:pt x="1022" y="965"/>
                  </a:lnTo>
                  <a:lnTo>
                    <a:pt x="1025" y="966"/>
                  </a:lnTo>
                  <a:lnTo>
                    <a:pt x="1026" y="966"/>
                  </a:lnTo>
                  <a:lnTo>
                    <a:pt x="1027" y="966"/>
                  </a:lnTo>
                  <a:lnTo>
                    <a:pt x="1028" y="966"/>
                  </a:lnTo>
                  <a:lnTo>
                    <a:pt x="1029" y="966"/>
                  </a:lnTo>
                  <a:lnTo>
                    <a:pt x="1030" y="967"/>
                  </a:lnTo>
                  <a:lnTo>
                    <a:pt x="1031" y="968"/>
                  </a:lnTo>
                  <a:lnTo>
                    <a:pt x="1032" y="969"/>
                  </a:lnTo>
                  <a:lnTo>
                    <a:pt x="1032" y="970"/>
                  </a:lnTo>
                  <a:lnTo>
                    <a:pt x="1032" y="971"/>
                  </a:lnTo>
                  <a:lnTo>
                    <a:pt x="1033" y="973"/>
                  </a:lnTo>
                  <a:lnTo>
                    <a:pt x="1036" y="975"/>
                  </a:lnTo>
                  <a:lnTo>
                    <a:pt x="1037" y="977"/>
                  </a:lnTo>
                  <a:lnTo>
                    <a:pt x="1037" y="978"/>
                  </a:lnTo>
                  <a:lnTo>
                    <a:pt x="1037" y="979"/>
                  </a:lnTo>
                  <a:lnTo>
                    <a:pt x="1038" y="980"/>
                  </a:lnTo>
                  <a:lnTo>
                    <a:pt x="1038" y="981"/>
                  </a:lnTo>
                  <a:lnTo>
                    <a:pt x="1039" y="983"/>
                  </a:lnTo>
                  <a:lnTo>
                    <a:pt x="1039" y="984"/>
                  </a:lnTo>
                  <a:lnTo>
                    <a:pt x="1040" y="985"/>
                  </a:lnTo>
                  <a:lnTo>
                    <a:pt x="1039" y="986"/>
                  </a:lnTo>
                  <a:lnTo>
                    <a:pt x="1039" y="987"/>
                  </a:lnTo>
                  <a:lnTo>
                    <a:pt x="1039" y="988"/>
                  </a:lnTo>
                  <a:lnTo>
                    <a:pt x="1038" y="988"/>
                  </a:lnTo>
                  <a:lnTo>
                    <a:pt x="1037" y="988"/>
                  </a:lnTo>
                  <a:lnTo>
                    <a:pt x="1037" y="989"/>
                  </a:lnTo>
                  <a:lnTo>
                    <a:pt x="1036" y="990"/>
                  </a:lnTo>
                  <a:lnTo>
                    <a:pt x="1037" y="991"/>
                  </a:lnTo>
                  <a:lnTo>
                    <a:pt x="1036" y="991"/>
                  </a:lnTo>
                  <a:lnTo>
                    <a:pt x="1036" y="992"/>
                  </a:lnTo>
                  <a:lnTo>
                    <a:pt x="1037" y="992"/>
                  </a:lnTo>
                  <a:lnTo>
                    <a:pt x="1038" y="993"/>
                  </a:lnTo>
                  <a:lnTo>
                    <a:pt x="1038" y="994"/>
                  </a:lnTo>
                  <a:lnTo>
                    <a:pt x="1038" y="995"/>
                  </a:lnTo>
                  <a:lnTo>
                    <a:pt x="1037" y="994"/>
                  </a:lnTo>
                  <a:lnTo>
                    <a:pt x="1037" y="995"/>
                  </a:lnTo>
                  <a:lnTo>
                    <a:pt x="1036" y="995"/>
                  </a:lnTo>
                  <a:lnTo>
                    <a:pt x="1035" y="995"/>
                  </a:lnTo>
                  <a:lnTo>
                    <a:pt x="1035" y="996"/>
                  </a:lnTo>
                  <a:lnTo>
                    <a:pt x="1034" y="996"/>
                  </a:lnTo>
                  <a:lnTo>
                    <a:pt x="1033" y="996"/>
                  </a:lnTo>
                  <a:lnTo>
                    <a:pt x="1032" y="997"/>
                  </a:lnTo>
                  <a:lnTo>
                    <a:pt x="1031" y="997"/>
                  </a:lnTo>
                  <a:lnTo>
                    <a:pt x="1030" y="998"/>
                  </a:lnTo>
                  <a:lnTo>
                    <a:pt x="1030" y="999"/>
                  </a:lnTo>
                  <a:lnTo>
                    <a:pt x="1030" y="1000"/>
                  </a:lnTo>
                  <a:lnTo>
                    <a:pt x="1030" y="1001"/>
                  </a:lnTo>
                  <a:lnTo>
                    <a:pt x="1030" y="1003"/>
                  </a:lnTo>
                  <a:lnTo>
                    <a:pt x="1029" y="1003"/>
                  </a:lnTo>
                  <a:lnTo>
                    <a:pt x="1029" y="1004"/>
                  </a:lnTo>
                  <a:lnTo>
                    <a:pt x="1028" y="1003"/>
                  </a:lnTo>
                  <a:lnTo>
                    <a:pt x="1028" y="1004"/>
                  </a:lnTo>
                  <a:lnTo>
                    <a:pt x="1027" y="1004"/>
                  </a:lnTo>
                  <a:lnTo>
                    <a:pt x="1027" y="1005"/>
                  </a:lnTo>
                  <a:lnTo>
                    <a:pt x="1026" y="1004"/>
                  </a:lnTo>
                  <a:lnTo>
                    <a:pt x="1026" y="1005"/>
                  </a:lnTo>
                  <a:lnTo>
                    <a:pt x="1025" y="1005"/>
                  </a:lnTo>
                  <a:lnTo>
                    <a:pt x="1025" y="1006"/>
                  </a:lnTo>
                  <a:lnTo>
                    <a:pt x="1024" y="1006"/>
                  </a:lnTo>
                  <a:lnTo>
                    <a:pt x="1025" y="1007"/>
                  </a:lnTo>
                  <a:lnTo>
                    <a:pt x="1024" y="1007"/>
                  </a:lnTo>
                  <a:lnTo>
                    <a:pt x="1025" y="1007"/>
                  </a:lnTo>
                  <a:lnTo>
                    <a:pt x="1024" y="1008"/>
                  </a:lnTo>
                  <a:lnTo>
                    <a:pt x="1025" y="1008"/>
                  </a:lnTo>
                  <a:lnTo>
                    <a:pt x="1026" y="1009"/>
                  </a:lnTo>
                  <a:lnTo>
                    <a:pt x="1025" y="1009"/>
                  </a:lnTo>
                  <a:lnTo>
                    <a:pt x="1025" y="1010"/>
                  </a:lnTo>
                  <a:lnTo>
                    <a:pt x="1026" y="1010"/>
                  </a:lnTo>
                  <a:lnTo>
                    <a:pt x="1026" y="1011"/>
                  </a:lnTo>
                  <a:lnTo>
                    <a:pt x="1025" y="1011"/>
                  </a:lnTo>
                  <a:lnTo>
                    <a:pt x="1024" y="1012"/>
                  </a:lnTo>
                  <a:lnTo>
                    <a:pt x="1024" y="1013"/>
                  </a:lnTo>
                  <a:lnTo>
                    <a:pt x="1023" y="1013"/>
                  </a:lnTo>
                  <a:lnTo>
                    <a:pt x="1022" y="1013"/>
                  </a:lnTo>
                  <a:lnTo>
                    <a:pt x="1023" y="1013"/>
                  </a:lnTo>
                  <a:lnTo>
                    <a:pt x="1023" y="1014"/>
                  </a:lnTo>
                  <a:lnTo>
                    <a:pt x="1022" y="1014"/>
                  </a:lnTo>
                  <a:lnTo>
                    <a:pt x="1022" y="1015"/>
                  </a:lnTo>
                  <a:lnTo>
                    <a:pt x="1023" y="1016"/>
                  </a:lnTo>
                  <a:lnTo>
                    <a:pt x="1022" y="1016"/>
                  </a:lnTo>
                  <a:lnTo>
                    <a:pt x="1022" y="1017"/>
                  </a:lnTo>
                  <a:lnTo>
                    <a:pt x="1021" y="1017"/>
                  </a:lnTo>
                  <a:lnTo>
                    <a:pt x="1021" y="1018"/>
                  </a:lnTo>
                  <a:lnTo>
                    <a:pt x="1022" y="1018"/>
                  </a:lnTo>
                  <a:lnTo>
                    <a:pt x="1022" y="1019"/>
                  </a:lnTo>
                  <a:lnTo>
                    <a:pt x="1021" y="1019"/>
                  </a:lnTo>
                  <a:lnTo>
                    <a:pt x="1020" y="1019"/>
                  </a:lnTo>
                  <a:lnTo>
                    <a:pt x="1020" y="1020"/>
                  </a:lnTo>
                  <a:lnTo>
                    <a:pt x="1020" y="1021"/>
                  </a:lnTo>
                  <a:lnTo>
                    <a:pt x="1019" y="1021"/>
                  </a:lnTo>
                  <a:lnTo>
                    <a:pt x="1018" y="1021"/>
                  </a:lnTo>
                  <a:lnTo>
                    <a:pt x="1018" y="1022"/>
                  </a:lnTo>
                  <a:lnTo>
                    <a:pt x="1019" y="1022"/>
                  </a:lnTo>
                  <a:lnTo>
                    <a:pt x="1019" y="1023"/>
                  </a:lnTo>
                  <a:lnTo>
                    <a:pt x="1019" y="1024"/>
                  </a:lnTo>
                  <a:lnTo>
                    <a:pt x="1019" y="1025"/>
                  </a:lnTo>
                  <a:lnTo>
                    <a:pt x="1020" y="1025"/>
                  </a:lnTo>
                  <a:lnTo>
                    <a:pt x="1020" y="1026"/>
                  </a:lnTo>
                  <a:lnTo>
                    <a:pt x="1020" y="1027"/>
                  </a:lnTo>
                  <a:lnTo>
                    <a:pt x="1020" y="1028"/>
                  </a:lnTo>
                  <a:lnTo>
                    <a:pt x="1021" y="1028"/>
                  </a:lnTo>
                  <a:lnTo>
                    <a:pt x="1021" y="1029"/>
                  </a:lnTo>
                  <a:lnTo>
                    <a:pt x="1021" y="1030"/>
                  </a:lnTo>
                  <a:lnTo>
                    <a:pt x="1020" y="1030"/>
                  </a:lnTo>
                  <a:lnTo>
                    <a:pt x="1020" y="1031"/>
                  </a:lnTo>
                  <a:lnTo>
                    <a:pt x="1020" y="1032"/>
                  </a:lnTo>
                  <a:lnTo>
                    <a:pt x="1020" y="1033"/>
                  </a:lnTo>
                  <a:lnTo>
                    <a:pt x="1020" y="1034"/>
                  </a:lnTo>
                  <a:lnTo>
                    <a:pt x="1021" y="1034"/>
                  </a:lnTo>
                  <a:lnTo>
                    <a:pt x="1022" y="1034"/>
                  </a:lnTo>
                  <a:lnTo>
                    <a:pt x="1022" y="1035"/>
                  </a:lnTo>
                  <a:lnTo>
                    <a:pt x="1022" y="1036"/>
                  </a:lnTo>
                  <a:lnTo>
                    <a:pt x="1022" y="1037"/>
                  </a:lnTo>
                  <a:lnTo>
                    <a:pt x="1023" y="1037"/>
                  </a:lnTo>
                  <a:lnTo>
                    <a:pt x="1022" y="1037"/>
                  </a:lnTo>
                  <a:lnTo>
                    <a:pt x="1022" y="1038"/>
                  </a:lnTo>
                  <a:lnTo>
                    <a:pt x="1022" y="1039"/>
                  </a:lnTo>
                  <a:lnTo>
                    <a:pt x="1022" y="1038"/>
                  </a:lnTo>
                  <a:lnTo>
                    <a:pt x="1022" y="1039"/>
                  </a:lnTo>
                  <a:lnTo>
                    <a:pt x="1022" y="1040"/>
                  </a:lnTo>
                  <a:lnTo>
                    <a:pt x="1022" y="1041"/>
                  </a:lnTo>
                  <a:lnTo>
                    <a:pt x="1022" y="1042"/>
                  </a:lnTo>
                  <a:lnTo>
                    <a:pt x="1023" y="1042"/>
                  </a:lnTo>
                  <a:lnTo>
                    <a:pt x="1023" y="1041"/>
                  </a:lnTo>
                  <a:lnTo>
                    <a:pt x="1023" y="1042"/>
                  </a:lnTo>
                  <a:lnTo>
                    <a:pt x="1024" y="1043"/>
                  </a:lnTo>
                  <a:lnTo>
                    <a:pt x="1023" y="1043"/>
                  </a:lnTo>
                  <a:lnTo>
                    <a:pt x="1023" y="1044"/>
                  </a:lnTo>
                  <a:lnTo>
                    <a:pt x="1024" y="1044"/>
                  </a:lnTo>
                  <a:lnTo>
                    <a:pt x="1024" y="1045"/>
                  </a:lnTo>
                  <a:lnTo>
                    <a:pt x="1025" y="1045"/>
                  </a:lnTo>
                  <a:lnTo>
                    <a:pt x="1025" y="1046"/>
                  </a:lnTo>
                  <a:lnTo>
                    <a:pt x="1026" y="1046"/>
                  </a:lnTo>
                  <a:lnTo>
                    <a:pt x="1027" y="1047"/>
                  </a:lnTo>
                  <a:lnTo>
                    <a:pt x="1026" y="1047"/>
                  </a:lnTo>
                  <a:lnTo>
                    <a:pt x="1027" y="1048"/>
                  </a:lnTo>
                  <a:lnTo>
                    <a:pt x="1026" y="1049"/>
                  </a:lnTo>
                  <a:lnTo>
                    <a:pt x="1026" y="1050"/>
                  </a:lnTo>
                  <a:lnTo>
                    <a:pt x="1025" y="1050"/>
                  </a:lnTo>
                  <a:lnTo>
                    <a:pt x="1025" y="1051"/>
                  </a:lnTo>
                  <a:lnTo>
                    <a:pt x="1025" y="1052"/>
                  </a:lnTo>
                  <a:lnTo>
                    <a:pt x="1026" y="1052"/>
                  </a:lnTo>
                  <a:lnTo>
                    <a:pt x="1026" y="1054"/>
                  </a:lnTo>
                  <a:lnTo>
                    <a:pt x="1027" y="1055"/>
                  </a:lnTo>
                  <a:lnTo>
                    <a:pt x="1028" y="1055"/>
                  </a:lnTo>
                  <a:lnTo>
                    <a:pt x="1029" y="1055"/>
                  </a:lnTo>
                  <a:lnTo>
                    <a:pt x="1029" y="1057"/>
                  </a:lnTo>
                  <a:lnTo>
                    <a:pt x="1029" y="1058"/>
                  </a:lnTo>
                  <a:lnTo>
                    <a:pt x="1028" y="1058"/>
                  </a:lnTo>
                  <a:lnTo>
                    <a:pt x="1029" y="1059"/>
                  </a:lnTo>
                  <a:lnTo>
                    <a:pt x="1030" y="1061"/>
                  </a:lnTo>
                  <a:lnTo>
                    <a:pt x="1031" y="1061"/>
                  </a:lnTo>
                  <a:lnTo>
                    <a:pt x="1031" y="1062"/>
                  </a:lnTo>
                  <a:lnTo>
                    <a:pt x="1030" y="1063"/>
                  </a:lnTo>
                  <a:lnTo>
                    <a:pt x="1031" y="1063"/>
                  </a:lnTo>
                  <a:lnTo>
                    <a:pt x="1031" y="1064"/>
                  </a:lnTo>
                  <a:lnTo>
                    <a:pt x="1030" y="1065"/>
                  </a:lnTo>
                  <a:lnTo>
                    <a:pt x="1029" y="1065"/>
                  </a:lnTo>
                  <a:lnTo>
                    <a:pt x="1028" y="1065"/>
                  </a:lnTo>
                  <a:lnTo>
                    <a:pt x="1027" y="1065"/>
                  </a:lnTo>
                  <a:lnTo>
                    <a:pt x="1027" y="1066"/>
                  </a:lnTo>
                  <a:lnTo>
                    <a:pt x="1027" y="1067"/>
                  </a:lnTo>
                  <a:lnTo>
                    <a:pt x="1026" y="1067"/>
                  </a:lnTo>
                  <a:lnTo>
                    <a:pt x="1026" y="1066"/>
                  </a:lnTo>
                  <a:lnTo>
                    <a:pt x="1024" y="1066"/>
                  </a:lnTo>
                  <a:lnTo>
                    <a:pt x="1022" y="1067"/>
                  </a:lnTo>
                  <a:lnTo>
                    <a:pt x="1021" y="1067"/>
                  </a:lnTo>
                  <a:lnTo>
                    <a:pt x="1021" y="1068"/>
                  </a:lnTo>
                  <a:lnTo>
                    <a:pt x="1020" y="1068"/>
                  </a:lnTo>
                  <a:lnTo>
                    <a:pt x="1019" y="1069"/>
                  </a:lnTo>
                  <a:lnTo>
                    <a:pt x="1018" y="1068"/>
                  </a:lnTo>
                  <a:lnTo>
                    <a:pt x="1017" y="1070"/>
                  </a:lnTo>
                  <a:lnTo>
                    <a:pt x="1018" y="1070"/>
                  </a:lnTo>
                  <a:lnTo>
                    <a:pt x="1018" y="1072"/>
                  </a:lnTo>
                  <a:lnTo>
                    <a:pt x="1017" y="1072"/>
                  </a:lnTo>
                  <a:lnTo>
                    <a:pt x="1016" y="1072"/>
                  </a:lnTo>
                  <a:lnTo>
                    <a:pt x="1015" y="1073"/>
                  </a:lnTo>
                  <a:lnTo>
                    <a:pt x="1015" y="1074"/>
                  </a:lnTo>
                  <a:lnTo>
                    <a:pt x="1014" y="1074"/>
                  </a:lnTo>
                  <a:lnTo>
                    <a:pt x="1013" y="1074"/>
                  </a:lnTo>
                  <a:lnTo>
                    <a:pt x="1012" y="1074"/>
                  </a:lnTo>
                  <a:lnTo>
                    <a:pt x="1012" y="1075"/>
                  </a:lnTo>
                  <a:lnTo>
                    <a:pt x="1011" y="1074"/>
                  </a:lnTo>
                  <a:lnTo>
                    <a:pt x="1011" y="1073"/>
                  </a:lnTo>
                  <a:lnTo>
                    <a:pt x="1011" y="1074"/>
                  </a:lnTo>
                  <a:lnTo>
                    <a:pt x="1010" y="1075"/>
                  </a:lnTo>
                  <a:lnTo>
                    <a:pt x="1009" y="1076"/>
                  </a:lnTo>
                  <a:lnTo>
                    <a:pt x="1008" y="1076"/>
                  </a:lnTo>
                  <a:lnTo>
                    <a:pt x="1009" y="1077"/>
                  </a:lnTo>
                  <a:lnTo>
                    <a:pt x="1010" y="1077"/>
                  </a:lnTo>
                  <a:lnTo>
                    <a:pt x="1010" y="1078"/>
                  </a:lnTo>
                  <a:lnTo>
                    <a:pt x="1008" y="1078"/>
                  </a:lnTo>
                  <a:lnTo>
                    <a:pt x="1008" y="1079"/>
                  </a:lnTo>
                  <a:lnTo>
                    <a:pt x="1007" y="1079"/>
                  </a:lnTo>
                  <a:lnTo>
                    <a:pt x="1007" y="1078"/>
                  </a:lnTo>
                  <a:lnTo>
                    <a:pt x="1006" y="1078"/>
                  </a:lnTo>
                  <a:lnTo>
                    <a:pt x="1006" y="1077"/>
                  </a:lnTo>
                  <a:lnTo>
                    <a:pt x="1005" y="1077"/>
                  </a:lnTo>
                  <a:lnTo>
                    <a:pt x="1004" y="1077"/>
                  </a:lnTo>
                  <a:lnTo>
                    <a:pt x="1004" y="1078"/>
                  </a:lnTo>
                  <a:lnTo>
                    <a:pt x="1003" y="1080"/>
                  </a:lnTo>
                  <a:lnTo>
                    <a:pt x="1004" y="1081"/>
                  </a:lnTo>
                  <a:lnTo>
                    <a:pt x="1004" y="1082"/>
                  </a:lnTo>
                  <a:lnTo>
                    <a:pt x="1003" y="1082"/>
                  </a:lnTo>
                  <a:lnTo>
                    <a:pt x="1002" y="1081"/>
                  </a:lnTo>
                  <a:lnTo>
                    <a:pt x="1000" y="1081"/>
                  </a:lnTo>
                  <a:lnTo>
                    <a:pt x="999" y="1082"/>
                  </a:lnTo>
                  <a:lnTo>
                    <a:pt x="998" y="1084"/>
                  </a:lnTo>
                  <a:lnTo>
                    <a:pt x="998" y="1083"/>
                  </a:lnTo>
                  <a:lnTo>
                    <a:pt x="997" y="1083"/>
                  </a:lnTo>
                  <a:lnTo>
                    <a:pt x="997" y="1084"/>
                  </a:lnTo>
                  <a:lnTo>
                    <a:pt x="996" y="1084"/>
                  </a:lnTo>
                  <a:lnTo>
                    <a:pt x="995" y="1083"/>
                  </a:lnTo>
                  <a:lnTo>
                    <a:pt x="994" y="1084"/>
                  </a:lnTo>
                  <a:lnTo>
                    <a:pt x="994" y="1085"/>
                  </a:lnTo>
                  <a:lnTo>
                    <a:pt x="994" y="1086"/>
                  </a:lnTo>
                  <a:lnTo>
                    <a:pt x="993" y="1086"/>
                  </a:lnTo>
                  <a:lnTo>
                    <a:pt x="993" y="1087"/>
                  </a:lnTo>
                  <a:lnTo>
                    <a:pt x="992" y="1087"/>
                  </a:lnTo>
                  <a:lnTo>
                    <a:pt x="991" y="1086"/>
                  </a:lnTo>
                  <a:lnTo>
                    <a:pt x="990" y="1086"/>
                  </a:lnTo>
                  <a:lnTo>
                    <a:pt x="989" y="1087"/>
                  </a:lnTo>
                  <a:lnTo>
                    <a:pt x="988" y="1087"/>
                  </a:lnTo>
                  <a:lnTo>
                    <a:pt x="988" y="1088"/>
                  </a:lnTo>
                  <a:lnTo>
                    <a:pt x="988" y="1089"/>
                  </a:lnTo>
                  <a:lnTo>
                    <a:pt x="988" y="1090"/>
                  </a:lnTo>
                  <a:lnTo>
                    <a:pt x="986" y="1090"/>
                  </a:lnTo>
                  <a:lnTo>
                    <a:pt x="986" y="1091"/>
                  </a:lnTo>
                  <a:lnTo>
                    <a:pt x="986" y="1092"/>
                  </a:lnTo>
                  <a:lnTo>
                    <a:pt x="985" y="1092"/>
                  </a:lnTo>
                  <a:lnTo>
                    <a:pt x="985" y="1093"/>
                  </a:lnTo>
                  <a:lnTo>
                    <a:pt x="984" y="1092"/>
                  </a:lnTo>
                  <a:lnTo>
                    <a:pt x="984" y="1090"/>
                  </a:lnTo>
                  <a:lnTo>
                    <a:pt x="984" y="1089"/>
                  </a:lnTo>
                  <a:lnTo>
                    <a:pt x="985" y="1089"/>
                  </a:lnTo>
                  <a:lnTo>
                    <a:pt x="985" y="1088"/>
                  </a:lnTo>
                  <a:lnTo>
                    <a:pt x="985" y="1087"/>
                  </a:lnTo>
                  <a:lnTo>
                    <a:pt x="985" y="1086"/>
                  </a:lnTo>
                  <a:lnTo>
                    <a:pt x="984" y="1086"/>
                  </a:lnTo>
                  <a:lnTo>
                    <a:pt x="983" y="1086"/>
                  </a:lnTo>
                  <a:lnTo>
                    <a:pt x="983" y="1087"/>
                  </a:lnTo>
                  <a:lnTo>
                    <a:pt x="982" y="1088"/>
                  </a:lnTo>
                  <a:lnTo>
                    <a:pt x="981" y="1088"/>
                  </a:lnTo>
                  <a:lnTo>
                    <a:pt x="980" y="1087"/>
                  </a:lnTo>
                  <a:lnTo>
                    <a:pt x="979" y="1087"/>
                  </a:lnTo>
                  <a:lnTo>
                    <a:pt x="980" y="1089"/>
                  </a:lnTo>
                  <a:lnTo>
                    <a:pt x="979" y="1090"/>
                  </a:lnTo>
                  <a:lnTo>
                    <a:pt x="978" y="1090"/>
                  </a:lnTo>
                  <a:lnTo>
                    <a:pt x="978" y="1091"/>
                  </a:lnTo>
                  <a:lnTo>
                    <a:pt x="977" y="1091"/>
                  </a:lnTo>
                  <a:lnTo>
                    <a:pt x="976" y="1091"/>
                  </a:lnTo>
                  <a:lnTo>
                    <a:pt x="976" y="1092"/>
                  </a:lnTo>
                  <a:lnTo>
                    <a:pt x="977" y="1092"/>
                  </a:lnTo>
                  <a:lnTo>
                    <a:pt x="977" y="1093"/>
                  </a:lnTo>
                  <a:lnTo>
                    <a:pt x="975" y="1093"/>
                  </a:lnTo>
                  <a:lnTo>
                    <a:pt x="973" y="1094"/>
                  </a:lnTo>
                  <a:lnTo>
                    <a:pt x="972" y="1094"/>
                  </a:lnTo>
                  <a:lnTo>
                    <a:pt x="972" y="1095"/>
                  </a:lnTo>
                  <a:lnTo>
                    <a:pt x="973" y="1095"/>
                  </a:lnTo>
                  <a:lnTo>
                    <a:pt x="973" y="1096"/>
                  </a:lnTo>
                  <a:lnTo>
                    <a:pt x="973" y="1097"/>
                  </a:lnTo>
                  <a:lnTo>
                    <a:pt x="972" y="1098"/>
                  </a:lnTo>
                  <a:lnTo>
                    <a:pt x="971" y="1098"/>
                  </a:lnTo>
                  <a:lnTo>
                    <a:pt x="971" y="1097"/>
                  </a:lnTo>
                  <a:lnTo>
                    <a:pt x="971" y="1096"/>
                  </a:lnTo>
                  <a:lnTo>
                    <a:pt x="971" y="1095"/>
                  </a:lnTo>
                  <a:lnTo>
                    <a:pt x="970" y="1096"/>
                  </a:lnTo>
                  <a:lnTo>
                    <a:pt x="969" y="1097"/>
                  </a:lnTo>
                  <a:lnTo>
                    <a:pt x="970" y="1098"/>
                  </a:lnTo>
                  <a:lnTo>
                    <a:pt x="970" y="1099"/>
                  </a:lnTo>
                  <a:lnTo>
                    <a:pt x="968" y="1100"/>
                  </a:lnTo>
                  <a:lnTo>
                    <a:pt x="967" y="1101"/>
                  </a:lnTo>
                  <a:lnTo>
                    <a:pt x="966" y="1102"/>
                  </a:lnTo>
                  <a:lnTo>
                    <a:pt x="967" y="1102"/>
                  </a:lnTo>
                  <a:lnTo>
                    <a:pt x="968" y="1105"/>
                  </a:lnTo>
                  <a:lnTo>
                    <a:pt x="970" y="1106"/>
                  </a:lnTo>
                  <a:lnTo>
                    <a:pt x="971" y="1107"/>
                  </a:lnTo>
                  <a:lnTo>
                    <a:pt x="970" y="1107"/>
                  </a:lnTo>
                  <a:lnTo>
                    <a:pt x="969" y="1108"/>
                  </a:lnTo>
                  <a:lnTo>
                    <a:pt x="968" y="1108"/>
                  </a:lnTo>
                  <a:lnTo>
                    <a:pt x="968" y="1110"/>
                  </a:lnTo>
                  <a:lnTo>
                    <a:pt x="967" y="1110"/>
                  </a:lnTo>
                  <a:lnTo>
                    <a:pt x="964" y="1111"/>
                  </a:lnTo>
                  <a:lnTo>
                    <a:pt x="964" y="1110"/>
                  </a:lnTo>
                  <a:lnTo>
                    <a:pt x="964" y="1109"/>
                  </a:lnTo>
                  <a:lnTo>
                    <a:pt x="963" y="1109"/>
                  </a:lnTo>
                  <a:lnTo>
                    <a:pt x="962" y="1110"/>
                  </a:lnTo>
                  <a:lnTo>
                    <a:pt x="961" y="1112"/>
                  </a:lnTo>
                  <a:lnTo>
                    <a:pt x="960" y="1114"/>
                  </a:lnTo>
                  <a:lnTo>
                    <a:pt x="958" y="1114"/>
                  </a:lnTo>
                  <a:lnTo>
                    <a:pt x="958" y="1113"/>
                  </a:lnTo>
                  <a:lnTo>
                    <a:pt x="957" y="1114"/>
                  </a:lnTo>
                  <a:lnTo>
                    <a:pt x="957" y="1115"/>
                  </a:lnTo>
                  <a:lnTo>
                    <a:pt x="956" y="1117"/>
                  </a:lnTo>
                  <a:lnTo>
                    <a:pt x="955" y="1117"/>
                  </a:lnTo>
                  <a:lnTo>
                    <a:pt x="954" y="1118"/>
                  </a:lnTo>
                  <a:lnTo>
                    <a:pt x="953" y="1117"/>
                  </a:lnTo>
                  <a:lnTo>
                    <a:pt x="952" y="1114"/>
                  </a:lnTo>
                  <a:lnTo>
                    <a:pt x="951" y="1114"/>
                  </a:lnTo>
                  <a:lnTo>
                    <a:pt x="948" y="1114"/>
                  </a:lnTo>
                  <a:lnTo>
                    <a:pt x="948" y="1115"/>
                  </a:lnTo>
                  <a:lnTo>
                    <a:pt x="948" y="1116"/>
                  </a:lnTo>
                  <a:lnTo>
                    <a:pt x="949" y="1117"/>
                  </a:lnTo>
                  <a:lnTo>
                    <a:pt x="948" y="1117"/>
                  </a:lnTo>
                  <a:lnTo>
                    <a:pt x="947" y="1117"/>
                  </a:lnTo>
                  <a:lnTo>
                    <a:pt x="946" y="1118"/>
                  </a:lnTo>
                  <a:lnTo>
                    <a:pt x="945" y="1119"/>
                  </a:lnTo>
                  <a:lnTo>
                    <a:pt x="945" y="1120"/>
                  </a:lnTo>
                  <a:lnTo>
                    <a:pt x="945" y="1121"/>
                  </a:lnTo>
                  <a:lnTo>
                    <a:pt x="946" y="1122"/>
                  </a:lnTo>
                  <a:lnTo>
                    <a:pt x="946" y="1123"/>
                  </a:lnTo>
                  <a:lnTo>
                    <a:pt x="944" y="1122"/>
                  </a:lnTo>
                  <a:lnTo>
                    <a:pt x="943" y="1123"/>
                  </a:lnTo>
                  <a:lnTo>
                    <a:pt x="942" y="1124"/>
                  </a:lnTo>
                  <a:lnTo>
                    <a:pt x="941" y="1124"/>
                  </a:lnTo>
                  <a:lnTo>
                    <a:pt x="941" y="1125"/>
                  </a:lnTo>
                  <a:lnTo>
                    <a:pt x="940" y="1124"/>
                  </a:lnTo>
                  <a:lnTo>
                    <a:pt x="939" y="1124"/>
                  </a:lnTo>
                  <a:lnTo>
                    <a:pt x="938" y="1123"/>
                  </a:lnTo>
                  <a:lnTo>
                    <a:pt x="937" y="1123"/>
                  </a:lnTo>
                  <a:lnTo>
                    <a:pt x="937" y="1122"/>
                  </a:lnTo>
                  <a:lnTo>
                    <a:pt x="938" y="1122"/>
                  </a:lnTo>
                  <a:lnTo>
                    <a:pt x="938" y="1121"/>
                  </a:lnTo>
                  <a:lnTo>
                    <a:pt x="937" y="1121"/>
                  </a:lnTo>
                  <a:lnTo>
                    <a:pt x="936" y="1120"/>
                  </a:lnTo>
                  <a:lnTo>
                    <a:pt x="935" y="1120"/>
                  </a:lnTo>
                  <a:lnTo>
                    <a:pt x="934" y="1121"/>
                  </a:lnTo>
                  <a:lnTo>
                    <a:pt x="932" y="1122"/>
                  </a:lnTo>
                  <a:lnTo>
                    <a:pt x="932" y="1123"/>
                  </a:lnTo>
                  <a:lnTo>
                    <a:pt x="931" y="1124"/>
                  </a:lnTo>
                  <a:lnTo>
                    <a:pt x="931" y="1125"/>
                  </a:lnTo>
                  <a:lnTo>
                    <a:pt x="931" y="1126"/>
                  </a:lnTo>
                  <a:lnTo>
                    <a:pt x="930" y="1126"/>
                  </a:lnTo>
                  <a:lnTo>
                    <a:pt x="931" y="1128"/>
                  </a:lnTo>
                  <a:lnTo>
                    <a:pt x="931" y="1129"/>
                  </a:lnTo>
                  <a:lnTo>
                    <a:pt x="930" y="1129"/>
                  </a:lnTo>
                  <a:lnTo>
                    <a:pt x="928" y="1127"/>
                  </a:lnTo>
                  <a:lnTo>
                    <a:pt x="927" y="1127"/>
                  </a:lnTo>
                  <a:lnTo>
                    <a:pt x="926" y="1127"/>
                  </a:lnTo>
                  <a:lnTo>
                    <a:pt x="925" y="1128"/>
                  </a:lnTo>
                  <a:lnTo>
                    <a:pt x="925" y="1129"/>
                  </a:lnTo>
                  <a:lnTo>
                    <a:pt x="924" y="1129"/>
                  </a:lnTo>
                  <a:lnTo>
                    <a:pt x="924" y="1130"/>
                  </a:lnTo>
                  <a:lnTo>
                    <a:pt x="925" y="1131"/>
                  </a:lnTo>
                  <a:lnTo>
                    <a:pt x="925" y="1132"/>
                  </a:lnTo>
                  <a:lnTo>
                    <a:pt x="924" y="1133"/>
                  </a:lnTo>
                  <a:lnTo>
                    <a:pt x="923" y="1133"/>
                  </a:lnTo>
                  <a:lnTo>
                    <a:pt x="922" y="1132"/>
                  </a:lnTo>
                  <a:lnTo>
                    <a:pt x="921" y="1132"/>
                  </a:lnTo>
                  <a:lnTo>
                    <a:pt x="921" y="1133"/>
                  </a:lnTo>
                  <a:lnTo>
                    <a:pt x="920" y="1132"/>
                  </a:lnTo>
                  <a:lnTo>
                    <a:pt x="919" y="1132"/>
                  </a:lnTo>
                  <a:lnTo>
                    <a:pt x="918" y="1131"/>
                  </a:lnTo>
                  <a:lnTo>
                    <a:pt x="917" y="1131"/>
                  </a:lnTo>
                  <a:lnTo>
                    <a:pt x="916" y="1131"/>
                  </a:lnTo>
                  <a:lnTo>
                    <a:pt x="915" y="1132"/>
                  </a:lnTo>
                  <a:lnTo>
                    <a:pt x="914" y="1132"/>
                  </a:lnTo>
                  <a:lnTo>
                    <a:pt x="914" y="1133"/>
                  </a:lnTo>
                  <a:lnTo>
                    <a:pt x="914" y="1134"/>
                  </a:lnTo>
                  <a:lnTo>
                    <a:pt x="913" y="1134"/>
                  </a:lnTo>
                  <a:lnTo>
                    <a:pt x="912" y="1134"/>
                  </a:lnTo>
                  <a:lnTo>
                    <a:pt x="910" y="1135"/>
                  </a:lnTo>
                  <a:lnTo>
                    <a:pt x="910" y="1136"/>
                  </a:lnTo>
                  <a:lnTo>
                    <a:pt x="909" y="1137"/>
                  </a:lnTo>
                  <a:lnTo>
                    <a:pt x="909" y="1136"/>
                  </a:lnTo>
                  <a:lnTo>
                    <a:pt x="908" y="1136"/>
                  </a:lnTo>
                  <a:lnTo>
                    <a:pt x="908" y="1135"/>
                  </a:lnTo>
                  <a:lnTo>
                    <a:pt x="908" y="1134"/>
                  </a:lnTo>
                  <a:lnTo>
                    <a:pt x="908" y="1133"/>
                  </a:lnTo>
                  <a:lnTo>
                    <a:pt x="908" y="1132"/>
                  </a:lnTo>
                  <a:lnTo>
                    <a:pt x="907" y="1132"/>
                  </a:lnTo>
                  <a:lnTo>
                    <a:pt x="906" y="1132"/>
                  </a:lnTo>
                  <a:lnTo>
                    <a:pt x="905" y="1132"/>
                  </a:lnTo>
                  <a:lnTo>
                    <a:pt x="905" y="1131"/>
                  </a:lnTo>
                  <a:lnTo>
                    <a:pt x="906" y="1131"/>
                  </a:lnTo>
                  <a:lnTo>
                    <a:pt x="905" y="1130"/>
                  </a:lnTo>
                  <a:lnTo>
                    <a:pt x="905" y="1129"/>
                  </a:lnTo>
                  <a:lnTo>
                    <a:pt x="906" y="1128"/>
                  </a:lnTo>
                  <a:lnTo>
                    <a:pt x="906" y="1126"/>
                  </a:lnTo>
                  <a:lnTo>
                    <a:pt x="905" y="1126"/>
                  </a:lnTo>
                  <a:lnTo>
                    <a:pt x="904" y="1127"/>
                  </a:lnTo>
                  <a:lnTo>
                    <a:pt x="902" y="1128"/>
                  </a:lnTo>
                  <a:lnTo>
                    <a:pt x="901" y="1128"/>
                  </a:lnTo>
                  <a:lnTo>
                    <a:pt x="900" y="1127"/>
                  </a:lnTo>
                  <a:lnTo>
                    <a:pt x="900" y="1126"/>
                  </a:lnTo>
                  <a:lnTo>
                    <a:pt x="900" y="1125"/>
                  </a:lnTo>
                  <a:lnTo>
                    <a:pt x="898" y="1124"/>
                  </a:lnTo>
                  <a:lnTo>
                    <a:pt x="897" y="1124"/>
                  </a:lnTo>
                  <a:lnTo>
                    <a:pt x="896" y="1124"/>
                  </a:lnTo>
                  <a:lnTo>
                    <a:pt x="895" y="1123"/>
                  </a:lnTo>
                  <a:lnTo>
                    <a:pt x="895" y="1122"/>
                  </a:lnTo>
                  <a:lnTo>
                    <a:pt x="894" y="1119"/>
                  </a:lnTo>
                  <a:lnTo>
                    <a:pt x="892" y="1119"/>
                  </a:lnTo>
                  <a:lnTo>
                    <a:pt x="892" y="1120"/>
                  </a:lnTo>
                  <a:lnTo>
                    <a:pt x="891" y="1121"/>
                  </a:lnTo>
                  <a:lnTo>
                    <a:pt x="890" y="1121"/>
                  </a:lnTo>
                  <a:lnTo>
                    <a:pt x="889" y="1122"/>
                  </a:lnTo>
                  <a:lnTo>
                    <a:pt x="886" y="1122"/>
                  </a:lnTo>
                  <a:lnTo>
                    <a:pt x="886" y="1121"/>
                  </a:lnTo>
                  <a:lnTo>
                    <a:pt x="885" y="1121"/>
                  </a:lnTo>
                  <a:lnTo>
                    <a:pt x="884" y="1121"/>
                  </a:lnTo>
                  <a:lnTo>
                    <a:pt x="882" y="1120"/>
                  </a:lnTo>
                  <a:lnTo>
                    <a:pt x="882" y="1119"/>
                  </a:lnTo>
                  <a:lnTo>
                    <a:pt x="880" y="1118"/>
                  </a:lnTo>
                  <a:lnTo>
                    <a:pt x="879" y="1118"/>
                  </a:lnTo>
                  <a:lnTo>
                    <a:pt x="878" y="1117"/>
                  </a:lnTo>
                  <a:lnTo>
                    <a:pt x="877" y="1117"/>
                  </a:lnTo>
                  <a:lnTo>
                    <a:pt x="877" y="1114"/>
                  </a:lnTo>
                  <a:lnTo>
                    <a:pt x="875" y="1113"/>
                  </a:lnTo>
                  <a:lnTo>
                    <a:pt x="876" y="1111"/>
                  </a:lnTo>
                  <a:lnTo>
                    <a:pt x="876" y="1110"/>
                  </a:lnTo>
                  <a:lnTo>
                    <a:pt x="875" y="1110"/>
                  </a:lnTo>
                  <a:lnTo>
                    <a:pt x="874" y="1111"/>
                  </a:lnTo>
                  <a:lnTo>
                    <a:pt x="873" y="1110"/>
                  </a:lnTo>
                  <a:lnTo>
                    <a:pt x="871" y="1110"/>
                  </a:lnTo>
                  <a:lnTo>
                    <a:pt x="870" y="1108"/>
                  </a:lnTo>
                  <a:lnTo>
                    <a:pt x="869" y="1108"/>
                  </a:lnTo>
                  <a:lnTo>
                    <a:pt x="868" y="1108"/>
                  </a:lnTo>
                  <a:lnTo>
                    <a:pt x="867" y="1108"/>
                  </a:lnTo>
                  <a:lnTo>
                    <a:pt x="865" y="1107"/>
                  </a:lnTo>
                  <a:lnTo>
                    <a:pt x="864" y="1107"/>
                  </a:lnTo>
                  <a:lnTo>
                    <a:pt x="864" y="1106"/>
                  </a:lnTo>
                  <a:lnTo>
                    <a:pt x="865" y="1105"/>
                  </a:lnTo>
                  <a:lnTo>
                    <a:pt x="865" y="1104"/>
                  </a:lnTo>
                  <a:lnTo>
                    <a:pt x="859" y="1104"/>
                  </a:lnTo>
                  <a:lnTo>
                    <a:pt x="859" y="1103"/>
                  </a:lnTo>
                  <a:lnTo>
                    <a:pt x="859" y="1102"/>
                  </a:lnTo>
                  <a:lnTo>
                    <a:pt x="858" y="1102"/>
                  </a:lnTo>
                  <a:lnTo>
                    <a:pt x="857" y="1101"/>
                  </a:lnTo>
                  <a:lnTo>
                    <a:pt x="856" y="1102"/>
                  </a:lnTo>
                  <a:lnTo>
                    <a:pt x="855" y="1103"/>
                  </a:lnTo>
                  <a:lnTo>
                    <a:pt x="854" y="1104"/>
                  </a:lnTo>
                  <a:lnTo>
                    <a:pt x="853" y="1105"/>
                  </a:lnTo>
                  <a:lnTo>
                    <a:pt x="850" y="1107"/>
                  </a:lnTo>
                  <a:lnTo>
                    <a:pt x="849" y="1107"/>
                  </a:lnTo>
                  <a:lnTo>
                    <a:pt x="848" y="1108"/>
                  </a:lnTo>
                  <a:lnTo>
                    <a:pt x="849" y="1109"/>
                  </a:lnTo>
                  <a:lnTo>
                    <a:pt x="849" y="1110"/>
                  </a:lnTo>
                  <a:lnTo>
                    <a:pt x="850" y="1110"/>
                  </a:lnTo>
                  <a:lnTo>
                    <a:pt x="850" y="1111"/>
                  </a:lnTo>
                  <a:lnTo>
                    <a:pt x="849" y="1111"/>
                  </a:lnTo>
                  <a:lnTo>
                    <a:pt x="848" y="1111"/>
                  </a:lnTo>
                  <a:lnTo>
                    <a:pt x="847" y="1110"/>
                  </a:lnTo>
                  <a:lnTo>
                    <a:pt x="844" y="1108"/>
                  </a:lnTo>
                  <a:lnTo>
                    <a:pt x="843" y="1107"/>
                  </a:lnTo>
                  <a:lnTo>
                    <a:pt x="842" y="1107"/>
                  </a:lnTo>
                  <a:lnTo>
                    <a:pt x="840" y="1108"/>
                  </a:lnTo>
                  <a:lnTo>
                    <a:pt x="839" y="1108"/>
                  </a:lnTo>
                  <a:lnTo>
                    <a:pt x="837" y="1108"/>
                  </a:lnTo>
                  <a:lnTo>
                    <a:pt x="836" y="1108"/>
                  </a:lnTo>
                  <a:lnTo>
                    <a:pt x="834" y="1108"/>
                  </a:lnTo>
                  <a:lnTo>
                    <a:pt x="833" y="1108"/>
                  </a:lnTo>
                  <a:lnTo>
                    <a:pt x="833" y="1107"/>
                  </a:lnTo>
                  <a:lnTo>
                    <a:pt x="834" y="1106"/>
                  </a:lnTo>
                  <a:lnTo>
                    <a:pt x="833" y="1105"/>
                  </a:lnTo>
                  <a:lnTo>
                    <a:pt x="832" y="1105"/>
                  </a:lnTo>
                  <a:lnTo>
                    <a:pt x="831" y="1105"/>
                  </a:lnTo>
                  <a:lnTo>
                    <a:pt x="831" y="1106"/>
                  </a:lnTo>
                  <a:lnTo>
                    <a:pt x="829" y="1106"/>
                  </a:lnTo>
                  <a:lnTo>
                    <a:pt x="828" y="1106"/>
                  </a:lnTo>
                  <a:lnTo>
                    <a:pt x="827" y="1106"/>
                  </a:lnTo>
                  <a:lnTo>
                    <a:pt x="827" y="1105"/>
                  </a:lnTo>
                  <a:lnTo>
                    <a:pt x="826" y="1104"/>
                  </a:lnTo>
                  <a:lnTo>
                    <a:pt x="826" y="1105"/>
                  </a:lnTo>
                  <a:lnTo>
                    <a:pt x="824" y="1106"/>
                  </a:lnTo>
                  <a:lnTo>
                    <a:pt x="822" y="1107"/>
                  </a:lnTo>
                  <a:lnTo>
                    <a:pt x="821" y="1108"/>
                  </a:lnTo>
                  <a:lnTo>
                    <a:pt x="820" y="1109"/>
                  </a:lnTo>
                  <a:lnTo>
                    <a:pt x="820" y="1108"/>
                  </a:lnTo>
                  <a:lnTo>
                    <a:pt x="819" y="1107"/>
                  </a:lnTo>
                  <a:lnTo>
                    <a:pt x="819" y="1106"/>
                  </a:lnTo>
                  <a:lnTo>
                    <a:pt x="820" y="1105"/>
                  </a:lnTo>
                  <a:lnTo>
                    <a:pt x="820" y="1104"/>
                  </a:lnTo>
                  <a:lnTo>
                    <a:pt x="819" y="1103"/>
                  </a:lnTo>
                  <a:lnTo>
                    <a:pt x="818" y="1103"/>
                  </a:lnTo>
                  <a:lnTo>
                    <a:pt x="816" y="1104"/>
                  </a:lnTo>
                  <a:lnTo>
                    <a:pt x="815" y="1105"/>
                  </a:lnTo>
                  <a:lnTo>
                    <a:pt x="813" y="1105"/>
                  </a:lnTo>
                  <a:lnTo>
                    <a:pt x="812" y="1102"/>
                  </a:lnTo>
                  <a:lnTo>
                    <a:pt x="810" y="1102"/>
                  </a:lnTo>
                  <a:lnTo>
                    <a:pt x="808" y="1102"/>
                  </a:lnTo>
                  <a:lnTo>
                    <a:pt x="807" y="1100"/>
                  </a:lnTo>
                  <a:lnTo>
                    <a:pt x="808" y="1098"/>
                  </a:lnTo>
                  <a:lnTo>
                    <a:pt x="807" y="1096"/>
                  </a:lnTo>
                  <a:lnTo>
                    <a:pt x="803" y="1097"/>
                  </a:lnTo>
                  <a:lnTo>
                    <a:pt x="802" y="1098"/>
                  </a:lnTo>
                  <a:lnTo>
                    <a:pt x="800" y="1098"/>
                  </a:lnTo>
                  <a:lnTo>
                    <a:pt x="799" y="1098"/>
                  </a:lnTo>
                  <a:lnTo>
                    <a:pt x="798" y="1097"/>
                  </a:lnTo>
                  <a:lnTo>
                    <a:pt x="795" y="1097"/>
                  </a:lnTo>
                  <a:lnTo>
                    <a:pt x="794" y="1097"/>
                  </a:lnTo>
                  <a:lnTo>
                    <a:pt x="793" y="1097"/>
                  </a:lnTo>
                  <a:lnTo>
                    <a:pt x="793" y="1099"/>
                  </a:lnTo>
                  <a:lnTo>
                    <a:pt x="792" y="1099"/>
                  </a:lnTo>
                  <a:lnTo>
                    <a:pt x="790" y="1099"/>
                  </a:lnTo>
                  <a:lnTo>
                    <a:pt x="790" y="1100"/>
                  </a:lnTo>
                  <a:lnTo>
                    <a:pt x="788" y="1100"/>
                  </a:lnTo>
                  <a:lnTo>
                    <a:pt x="786" y="1099"/>
                  </a:lnTo>
                  <a:lnTo>
                    <a:pt x="785" y="1099"/>
                  </a:lnTo>
                  <a:lnTo>
                    <a:pt x="784" y="1100"/>
                  </a:lnTo>
                  <a:lnTo>
                    <a:pt x="783" y="1100"/>
                  </a:lnTo>
                  <a:lnTo>
                    <a:pt x="781" y="1099"/>
                  </a:lnTo>
                  <a:lnTo>
                    <a:pt x="777" y="1101"/>
                  </a:lnTo>
                  <a:lnTo>
                    <a:pt x="775" y="1100"/>
                  </a:lnTo>
                  <a:lnTo>
                    <a:pt x="773" y="1099"/>
                  </a:lnTo>
                  <a:lnTo>
                    <a:pt x="772" y="1099"/>
                  </a:lnTo>
                  <a:lnTo>
                    <a:pt x="770" y="1100"/>
                  </a:lnTo>
                  <a:lnTo>
                    <a:pt x="768" y="1100"/>
                  </a:lnTo>
                  <a:lnTo>
                    <a:pt x="767" y="1100"/>
                  </a:lnTo>
                  <a:lnTo>
                    <a:pt x="765" y="1101"/>
                  </a:lnTo>
                  <a:lnTo>
                    <a:pt x="764" y="1102"/>
                  </a:lnTo>
                  <a:lnTo>
                    <a:pt x="763" y="1104"/>
                  </a:lnTo>
                  <a:lnTo>
                    <a:pt x="762" y="1104"/>
                  </a:lnTo>
                  <a:lnTo>
                    <a:pt x="761" y="1104"/>
                  </a:lnTo>
                  <a:lnTo>
                    <a:pt x="760" y="1103"/>
                  </a:lnTo>
                  <a:lnTo>
                    <a:pt x="760" y="1099"/>
                  </a:lnTo>
                  <a:lnTo>
                    <a:pt x="760" y="1098"/>
                  </a:lnTo>
                  <a:lnTo>
                    <a:pt x="759" y="1097"/>
                  </a:lnTo>
                  <a:lnTo>
                    <a:pt x="756" y="1097"/>
                  </a:lnTo>
                  <a:lnTo>
                    <a:pt x="755" y="1096"/>
                  </a:lnTo>
                  <a:lnTo>
                    <a:pt x="754" y="1095"/>
                  </a:lnTo>
                  <a:lnTo>
                    <a:pt x="753" y="1095"/>
                  </a:lnTo>
                  <a:lnTo>
                    <a:pt x="752" y="1094"/>
                  </a:lnTo>
                  <a:lnTo>
                    <a:pt x="752" y="1093"/>
                  </a:lnTo>
                  <a:lnTo>
                    <a:pt x="751" y="1092"/>
                  </a:lnTo>
                  <a:lnTo>
                    <a:pt x="750" y="1092"/>
                  </a:lnTo>
                  <a:lnTo>
                    <a:pt x="747" y="1092"/>
                  </a:lnTo>
                  <a:lnTo>
                    <a:pt x="746" y="1090"/>
                  </a:lnTo>
                  <a:lnTo>
                    <a:pt x="745" y="1090"/>
                  </a:lnTo>
                  <a:lnTo>
                    <a:pt x="743" y="1090"/>
                  </a:lnTo>
                  <a:lnTo>
                    <a:pt x="742" y="1090"/>
                  </a:lnTo>
                  <a:lnTo>
                    <a:pt x="741" y="1091"/>
                  </a:lnTo>
                  <a:lnTo>
                    <a:pt x="739" y="1092"/>
                  </a:lnTo>
                  <a:lnTo>
                    <a:pt x="738" y="1092"/>
                  </a:lnTo>
                  <a:lnTo>
                    <a:pt x="736" y="1093"/>
                  </a:lnTo>
                  <a:lnTo>
                    <a:pt x="736" y="1094"/>
                  </a:lnTo>
                  <a:lnTo>
                    <a:pt x="735" y="1095"/>
                  </a:lnTo>
                  <a:lnTo>
                    <a:pt x="735" y="1096"/>
                  </a:lnTo>
                  <a:lnTo>
                    <a:pt x="733" y="1095"/>
                  </a:lnTo>
                  <a:lnTo>
                    <a:pt x="734" y="1096"/>
                  </a:lnTo>
                  <a:lnTo>
                    <a:pt x="734" y="1098"/>
                  </a:lnTo>
                  <a:lnTo>
                    <a:pt x="733" y="1099"/>
                  </a:lnTo>
                  <a:lnTo>
                    <a:pt x="732" y="1098"/>
                  </a:lnTo>
                  <a:lnTo>
                    <a:pt x="732" y="1099"/>
                  </a:lnTo>
                  <a:lnTo>
                    <a:pt x="731" y="1100"/>
                  </a:lnTo>
                  <a:lnTo>
                    <a:pt x="731" y="1101"/>
                  </a:lnTo>
                  <a:lnTo>
                    <a:pt x="730" y="1101"/>
                  </a:lnTo>
                  <a:lnTo>
                    <a:pt x="730" y="1100"/>
                  </a:lnTo>
                  <a:lnTo>
                    <a:pt x="729" y="1100"/>
                  </a:lnTo>
                  <a:lnTo>
                    <a:pt x="727" y="1100"/>
                  </a:lnTo>
                  <a:lnTo>
                    <a:pt x="726" y="1099"/>
                  </a:lnTo>
                  <a:lnTo>
                    <a:pt x="726" y="1100"/>
                  </a:lnTo>
                  <a:lnTo>
                    <a:pt x="725" y="1100"/>
                  </a:lnTo>
                  <a:lnTo>
                    <a:pt x="724" y="1100"/>
                  </a:lnTo>
                  <a:lnTo>
                    <a:pt x="723" y="1101"/>
                  </a:lnTo>
                  <a:lnTo>
                    <a:pt x="723" y="1102"/>
                  </a:lnTo>
                  <a:lnTo>
                    <a:pt x="723" y="1103"/>
                  </a:lnTo>
                  <a:lnTo>
                    <a:pt x="722" y="1103"/>
                  </a:lnTo>
                  <a:lnTo>
                    <a:pt x="722" y="1104"/>
                  </a:lnTo>
                  <a:lnTo>
                    <a:pt x="722" y="1105"/>
                  </a:lnTo>
                  <a:lnTo>
                    <a:pt x="721" y="1105"/>
                  </a:lnTo>
                  <a:lnTo>
                    <a:pt x="721" y="1106"/>
                  </a:lnTo>
                  <a:lnTo>
                    <a:pt x="719" y="1106"/>
                  </a:lnTo>
                  <a:lnTo>
                    <a:pt x="718" y="1107"/>
                  </a:lnTo>
                  <a:lnTo>
                    <a:pt x="717" y="1107"/>
                  </a:lnTo>
                  <a:lnTo>
                    <a:pt x="716" y="1107"/>
                  </a:lnTo>
                  <a:lnTo>
                    <a:pt x="717" y="1107"/>
                  </a:lnTo>
                  <a:lnTo>
                    <a:pt x="716" y="1107"/>
                  </a:lnTo>
                  <a:lnTo>
                    <a:pt x="714" y="1107"/>
                  </a:lnTo>
                  <a:lnTo>
                    <a:pt x="714" y="1106"/>
                  </a:lnTo>
                  <a:lnTo>
                    <a:pt x="714" y="1105"/>
                  </a:lnTo>
                  <a:lnTo>
                    <a:pt x="713" y="1105"/>
                  </a:lnTo>
                  <a:lnTo>
                    <a:pt x="712" y="1105"/>
                  </a:lnTo>
                  <a:lnTo>
                    <a:pt x="711" y="1104"/>
                  </a:lnTo>
                  <a:lnTo>
                    <a:pt x="711" y="1103"/>
                  </a:lnTo>
                  <a:lnTo>
                    <a:pt x="712" y="1102"/>
                  </a:lnTo>
                  <a:lnTo>
                    <a:pt x="711" y="1102"/>
                  </a:lnTo>
                  <a:lnTo>
                    <a:pt x="709" y="1102"/>
                  </a:lnTo>
                  <a:lnTo>
                    <a:pt x="708" y="1101"/>
                  </a:lnTo>
                  <a:lnTo>
                    <a:pt x="708" y="1102"/>
                  </a:lnTo>
                  <a:lnTo>
                    <a:pt x="706" y="1104"/>
                  </a:lnTo>
                  <a:lnTo>
                    <a:pt x="704" y="1104"/>
                  </a:lnTo>
                  <a:lnTo>
                    <a:pt x="703" y="1105"/>
                  </a:lnTo>
                  <a:lnTo>
                    <a:pt x="703" y="1107"/>
                  </a:lnTo>
                  <a:lnTo>
                    <a:pt x="702" y="1107"/>
                  </a:lnTo>
                  <a:lnTo>
                    <a:pt x="700" y="1107"/>
                  </a:lnTo>
                  <a:lnTo>
                    <a:pt x="699" y="1107"/>
                  </a:lnTo>
                  <a:lnTo>
                    <a:pt x="698" y="1107"/>
                  </a:lnTo>
                  <a:lnTo>
                    <a:pt x="696" y="1107"/>
                  </a:lnTo>
                  <a:lnTo>
                    <a:pt x="695" y="1106"/>
                  </a:lnTo>
                  <a:lnTo>
                    <a:pt x="694" y="1106"/>
                  </a:lnTo>
                  <a:lnTo>
                    <a:pt x="693" y="1107"/>
                  </a:lnTo>
                  <a:lnTo>
                    <a:pt x="696" y="1109"/>
                  </a:lnTo>
                  <a:lnTo>
                    <a:pt x="696" y="1110"/>
                  </a:lnTo>
                  <a:lnTo>
                    <a:pt x="697" y="1112"/>
                  </a:lnTo>
                  <a:lnTo>
                    <a:pt x="696" y="1112"/>
                  </a:lnTo>
                  <a:lnTo>
                    <a:pt x="696" y="1113"/>
                  </a:lnTo>
                  <a:lnTo>
                    <a:pt x="695" y="1114"/>
                  </a:lnTo>
                  <a:lnTo>
                    <a:pt x="693" y="1115"/>
                  </a:lnTo>
                  <a:lnTo>
                    <a:pt x="691" y="1116"/>
                  </a:lnTo>
                  <a:lnTo>
                    <a:pt x="691" y="1117"/>
                  </a:lnTo>
                  <a:lnTo>
                    <a:pt x="690" y="1118"/>
                  </a:lnTo>
                  <a:lnTo>
                    <a:pt x="689" y="1119"/>
                  </a:lnTo>
                  <a:lnTo>
                    <a:pt x="688" y="1121"/>
                  </a:lnTo>
                  <a:lnTo>
                    <a:pt x="686" y="1123"/>
                  </a:lnTo>
                  <a:lnTo>
                    <a:pt x="686" y="1125"/>
                  </a:lnTo>
                  <a:lnTo>
                    <a:pt x="686" y="1126"/>
                  </a:lnTo>
                  <a:lnTo>
                    <a:pt x="685" y="1126"/>
                  </a:lnTo>
                  <a:lnTo>
                    <a:pt x="683" y="1126"/>
                  </a:lnTo>
                  <a:lnTo>
                    <a:pt x="682" y="1126"/>
                  </a:lnTo>
                  <a:lnTo>
                    <a:pt x="680" y="1127"/>
                  </a:lnTo>
                  <a:lnTo>
                    <a:pt x="680" y="1128"/>
                  </a:lnTo>
                  <a:lnTo>
                    <a:pt x="678" y="1129"/>
                  </a:lnTo>
                  <a:lnTo>
                    <a:pt x="678" y="1132"/>
                  </a:lnTo>
                  <a:lnTo>
                    <a:pt x="678" y="1133"/>
                  </a:lnTo>
                  <a:lnTo>
                    <a:pt x="677" y="1133"/>
                  </a:lnTo>
                  <a:lnTo>
                    <a:pt x="676" y="1133"/>
                  </a:lnTo>
                  <a:lnTo>
                    <a:pt x="674" y="1132"/>
                  </a:lnTo>
                  <a:lnTo>
                    <a:pt x="673" y="1132"/>
                  </a:lnTo>
                  <a:lnTo>
                    <a:pt x="672" y="1132"/>
                  </a:lnTo>
                  <a:lnTo>
                    <a:pt x="671" y="1132"/>
                  </a:lnTo>
                  <a:lnTo>
                    <a:pt x="671" y="1133"/>
                  </a:lnTo>
                  <a:lnTo>
                    <a:pt x="670" y="1135"/>
                  </a:lnTo>
                  <a:lnTo>
                    <a:pt x="669" y="1138"/>
                  </a:lnTo>
                  <a:lnTo>
                    <a:pt x="668" y="1139"/>
                  </a:lnTo>
                  <a:lnTo>
                    <a:pt x="666" y="1140"/>
                  </a:lnTo>
                  <a:lnTo>
                    <a:pt x="665" y="1142"/>
                  </a:lnTo>
                  <a:lnTo>
                    <a:pt x="664" y="1143"/>
                  </a:lnTo>
                  <a:lnTo>
                    <a:pt x="663" y="1145"/>
                  </a:lnTo>
                  <a:lnTo>
                    <a:pt x="662" y="1146"/>
                  </a:lnTo>
                  <a:lnTo>
                    <a:pt x="661" y="1147"/>
                  </a:lnTo>
                  <a:lnTo>
                    <a:pt x="660" y="1147"/>
                  </a:lnTo>
                  <a:lnTo>
                    <a:pt x="659" y="1147"/>
                  </a:lnTo>
                  <a:lnTo>
                    <a:pt x="658" y="1146"/>
                  </a:lnTo>
                  <a:lnTo>
                    <a:pt x="657" y="1146"/>
                  </a:lnTo>
                  <a:lnTo>
                    <a:pt x="656" y="1146"/>
                  </a:lnTo>
                  <a:lnTo>
                    <a:pt x="656" y="1145"/>
                  </a:lnTo>
                  <a:lnTo>
                    <a:pt x="655" y="1144"/>
                  </a:lnTo>
                  <a:lnTo>
                    <a:pt x="654" y="1140"/>
                  </a:lnTo>
                  <a:lnTo>
                    <a:pt x="653" y="1139"/>
                  </a:lnTo>
                  <a:lnTo>
                    <a:pt x="651" y="1137"/>
                  </a:lnTo>
                  <a:lnTo>
                    <a:pt x="650" y="1136"/>
                  </a:lnTo>
                  <a:lnTo>
                    <a:pt x="648" y="1133"/>
                  </a:lnTo>
                  <a:lnTo>
                    <a:pt x="645" y="1130"/>
                  </a:lnTo>
                  <a:lnTo>
                    <a:pt x="645" y="1128"/>
                  </a:lnTo>
                  <a:lnTo>
                    <a:pt x="645" y="1125"/>
                  </a:lnTo>
                  <a:lnTo>
                    <a:pt x="645" y="1124"/>
                  </a:lnTo>
                  <a:lnTo>
                    <a:pt x="645" y="1121"/>
                  </a:lnTo>
                  <a:lnTo>
                    <a:pt x="645" y="1120"/>
                  </a:lnTo>
                  <a:lnTo>
                    <a:pt x="645" y="1119"/>
                  </a:lnTo>
                  <a:lnTo>
                    <a:pt x="644" y="1119"/>
                  </a:lnTo>
                  <a:lnTo>
                    <a:pt x="644" y="1118"/>
                  </a:lnTo>
                  <a:lnTo>
                    <a:pt x="643" y="1117"/>
                  </a:lnTo>
                  <a:lnTo>
                    <a:pt x="642" y="1117"/>
                  </a:lnTo>
                  <a:lnTo>
                    <a:pt x="641" y="1117"/>
                  </a:lnTo>
                  <a:lnTo>
                    <a:pt x="640" y="1117"/>
                  </a:lnTo>
                  <a:lnTo>
                    <a:pt x="637" y="1117"/>
                  </a:lnTo>
                  <a:lnTo>
                    <a:pt x="635" y="1118"/>
                  </a:lnTo>
                  <a:lnTo>
                    <a:pt x="634" y="1119"/>
                  </a:lnTo>
                  <a:lnTo>
                    <a:pt x="634" y="1120"/>
                  </a:lnTo>
                  <a:lnTo>
                    <a:pt x="635" y="1122"/>
                  </a:lnTo>
                  <a:lnTo>
                    <a:pt x="635" y="1123"/>
                  </a:lnTo>
                  <a:lnTo>
                    <a:pt x="635" y="1124"/>
                  </a:lnTo>
                  <a:lnTo>
                    <a:pt x="634" y="1126"/>
                  </a:lnTo>
                  <a:lnTo>
                    <a:pt x="632" y="1127"/>
                  </a:lnTo>
                  <a:lnTo>
                    <a:pt x="630" y="1126"/>
                  </a:lnTo>
                  <a:lnTo>
                    <a:pt x="629" y="1126"/>
                  </a:lnTo>
                  <a:lnTo>
                    <a:pt x="626" y="1126"/>
                  </a:lnTo>
                  <a:lnTo>
                    <a:pt x="624" y="1126"/>
                  </a:lnTo>
                  <a:lnTo>
                    <a:pt x="618" y="1127"/>
                  </a:lnTo>
                  <a:lnTo>
                    <a:pt x="617" y="1128"/>
                  </a:lnTo>
                  <a:lnTo>
                    <a:pt x="616" y="1129"/>
                  </a:lnTo>
                  <a:lnTo>
                    <a:pt x="615" y="1129"/>
                  </a:lnTo>
                  <a:lnTo>
                    <a:pt x="615" y="1130"/>
                  </a:lnTo>
                  <a:lnTo>
                    <a:pt x="616" y="1131"/>
                  </a:lnTo>
                  <a:lnTo>
                    <a:pt x="618" y="1133"/>
                  </a:lnTo>
                  <a:lnTo>
                    <a:pt x="618" y="1134"/>
                  </a:lnTo>
                  <a:lnTo>
                    <a:pt x="618" y="1135"/>
                  </a:lnTo>
                  <a:lnTo>
                    <a:pt x="617" y="1136"/>
                  </a:lnTo>
                  <a:lnTo>
                    <a:pt x="616" y="1136"/>
                  </a:lnTo>
                  <a:lnTo>
                    <a:pt x="614" y="1135"/>
                  </a:lnTo>
                  <a:lnTo>
                    <a:pt x="613" y="1134"/>
                  </a:lnTo>
                  <a:lnTo>
                    <a:pt x="612" y="1133"/>
                  </a:lnTo>
                  <a:lnTo>
                    <a:pt x="610" y="1133"/>
                  </a:lnTo>
                  <a:lnTo>
                    <a:pt x="608" y="1133"/>
                  </a:lnTo>
                  <a:lnTo>
                    <a:pt x="606" y="1134"/>
                  </a:lnTo>
                  <a:lnTo>
                    <a:pt x="605" y="1135"/>
                  </a:lnTo>
                  <a:lnTo>
                    <a:pt x="603" y="1137"/>
                  </a:lnTo>
                  <a:lnTo>
                    <a:pt x="601" y="1137"/>
                  </a:lnTo>
                  <a:lnTo>
                    <a:pt x="600" y="1138"/>
                  </a:lnTo>
                  <a:lnTo>
                    <a:pt x="599" y="1137"/>
                  </a:lnTo>
                  <a:lnTo>
                    <a:pt x="597" y="1136"/>
                  </a:lnTo>
                  <a:lnTo>
                    <a:pt x="596" y="1136"/>
                  </a:lnTo>
                  <a:lnTo>
                    <a:pt x="594" y="1137"/>
                  </a:lnTo>
                  <a:lnTo>
                    <a:pt x="594" y="1138"/>
                  </a:lnTo>
                  <a:lnTo>
                    <a:pt x="594" y="1139"/>
                  </a:lnTo>
                  <a:lnTo>
                    <a:pt x="593" y="1141"/>
                  </a:lnTo>
                  <a:lnTo>
                    <a:pt x="592" y="1142"/>
                  </a:lnTo>
                  <a:lnTo>
                    <a:pt x="590" y="1142"/>
                  </a:lnTo>
                  <a:lnTo>
                    <a:pt x="589" y="1142"/>
                  </a:lnTo>
                  <a:lnTo>
                    <a:pt x="586" y="1140"/>
                  </a:lnTo>
                  <a:lnTo>
                    <a:pt x="586" y="1139"/>
                  </a:lnTo>
                  <a:lnTo>
                    <a:pt x="584" y="1140"/>
                  </a:lnTo>
                  <a:lnTo>
                    <a:pt x="583" y="1140"/>
                  </a:lnTo>
                  <a:lnTo>
                    <a:pt x="580" y="1138"/>
                  </a:lnTo>
                  <a:lnTo>
                    <a:pt x="580" y="1137"/>
                  </a:lnTo>
                  <a:lnTo>
                    <a:pt x="578" y="1138"/>
                  </a:lnTo>
                  <a:lnTo>
                    <a:pt x="578" y="1137"/>
                  </a:lnTo>
                  <a:lnTo>
                    <a:pt x="578" y="1136"/>
                  </a:lnTo>
                  <a:lnTo>
                    <a:pt x="577" y="1135"/>
                  </a:lnTo>
                  <a:lnTo>
                    <a:pt x="576" y="1135"/>
                  </a:lnTo>
                  <a:lnTo>
                    <a:pt x="575" y="1135"/>
                  </a:lnTo>
                  <a:lnTo>
                    <a:pt x="574" y="1135"/>
                  </a:lnTo>
                  <a:lnTo>
                    <a:pt x="573" y="1136"/>
                  </a:lnTo>
                  <a:lnTo>
                    <a:pt x="572" y="1137"/>
                  </a:lnTo>
                  <a:lnTo>
                    <a:pt x="570" y="1136"/>
                  </a:lnTo>
                  <a:lnTo>
                    <a:pt x="567" y="1137"/>
                  </a:lnTo>
                  <a:lnTo>
                    <a:pt x="565" y="1136"/>
                  </a:lnTo>
                  <a:lnTo>
                    <a:pt x="563" y="1136"/>
                  </a:lnTo>
                  <a:lnTo>
                    <a:pt x="560" y="1135"/>
                  </a:lnTo>
                  <a:lnTo>
                    <a:pt x="558" y="1133"/>
                  </a:lnTo>
                  <a:lnTo>
                    <a:pt x="557" y="1132"/>
                  </a:lnTo>
                  <a:lnTo>
                    <a:pt x="556" y="1132"/>
                  </a:lnTo>
                  <a:lnTo>
                    <a:pt x="555" y="1132"/>
                  </a:lnTo>
                  <a:lnTo>
                    <a:pt x="553" y="1132"/>
                  </a:lnTo>
                  <a:lnTo>
                    <a:pt x="552" y="1132"/>
                  </a:lnTo>
                  <a:lnTo>
                    <a:pt x="550" y="1132"/>
                  </a:lnTo>
                  <a:lnTo>
                    <a:pt x="548" y="1134"/>
                  </a:lnTo>
                  <a:lnTo>
                    <a:pt x="548" y="1135"/>
                  </a:lnTo>
                  <a:lnTo>
                    <a:pt x="547" y="1137"/>
                  </a:lnTo>
                  <a:lnTo>
                    <a:pt x="546" y="1139"/>
                  </a:lnTo>
                  <a:lnTo>
                    <a:pt x="546" y="1140"/>
                  </a:lnTo>
                  <a:lnTo>
                    <a:pt x="543" y="1141"/>
                  </a:lnTo>
                  <a:lnTo>
                    <a:pt x="541" y="1144"/>
                  </a:lnTo>
                  <a:lnTo>
                    <a:pt x="538" y="1144"/>
                  </a:lnTo>
                  <a:lnTo>
                    <a:pt x="537" y="1144"/>
                  </a:lnTo>
                  <a:lnTo>
                    <a:pt x="533" y="1143"/>
                  </a:lnTo>
                  <a:lnTo>
                    <a:pt x="529" y="1142"/>
                  </a:lnTo>
                  <a:lnTo>
                    <a:pt x="526" y="1142"/>
                  </a:lnTo>
                  <a:lnTo>
                    <a:pt x="525" y="1142"/>
                  </a:lnTo>
                  <a:lnTo>
                    <a:pt x="524" y="1142"/>
                  </a:lnTo>
                  <a:lnTo>
                    <a:pt x="520" y="1144"/>
                  </a:lnTo>
                  <a:lnTo>
                    <a:pt x="519" y="1144"/>
                  </a:lnTo>
                  <a:lnTo>
                    <a:pt x="516" y="1144"/>
                  </a:lnTo>
                  <a:lnTo>
                    <a:pt x="513" y="1144"/>
                  </a:lnTo>
                  <a:lnTo>
                    <a:pt x="511" y="1144"/>
                  </a:lnTo>
                  <a:lnTo>
                    <a:pt x="510" y="1144"/>
                  </a:lnTo>
                  <a:lnTo>
                    <a:pt x="508" y="1144"/>
                  </a:lnTo>
                  <a:lnTo>
                    <a:pt x="507" y="1145"/>
                  </a:lnTo>
                  <a:lnTo>
                    <a:pt x="504" y="1145"/>
                  </a:lnTo>
                  <a:lnTo>
                    <a:pt x="503" y="1146"/>
                  </a:lnTo>
                  <a:lnTo>
                    <a:pt x="501" y="1146"/>
                  </a:lnTo>
                  <a:lnTo>
                    <a:pt x="500" y="1147"/>
                  </a:lnTo>
                  <a:lnTo>
                    <a:pt x="498" y="1149"/>
                  </a:lnTo>
                  <a:lnTo>
                    <a:pt x="497" y="1151"/>
                  </a:lnTo>
                  <a:lnTo>
                    <a:pt x="494" y="1156"/>
                  </a:lnTo>
                  <a:lnTo>
                    <a:pt x="493" y="1158"/>
                  </a:lnTo>
                  <a:lnTo>
                    <a:pt x="491" y="1161"/>
                  </a:lnTo>
                  <a:lnTo>
                    <a:pt x="490" y="1164"/>
                  </a:lnTo>
                  <a:lnTo>
                    <a:pt x="490" y="1165"/>
                  </a:lnTo>
                  <a:lnTo>
                    <a:pt x="489" y="1166"/>
                  </a:lnTo>
                  <a:lnTo>
                    <a:pt x="488" y="1167"/>
                  </a:lnTo>
                  <a:lnTo>
                    <a:pt x="486" y="1168"/>
                  </a:lnTo>
                  <a:lnTo>
                    <a:pt x="485" y="1169"/>
                  </a:lnTo>
                  <a:lnTo>
                    <a:pt x="483" y="1169"/>
                  </a:lnTo>
                  <a:lnTo>
                    <a:pt x="481" y="1169"/>
                  </a:lnTo>
                  <a:lnTo>
                    <a:pt x="480" y="1170"/>
                  </a:lnTo>
                  <a:lnTo>
                    <a:pt x="477" y="1178"/>
                  </a:lnTo>
                  <a:lnTo>
                    <a:pt x="476" y="1180"/>
                  </a:lnTo>
                  <a:lnTo>
                    <a:pt x="475" y="1182"/>
                  </a:lnTo>
                  <a:lnTo>
                    <a:pt x="473" y="1184"/>
                  </a:lnTo>
                  <a:lnTo>
                    <a:pt x="471" y="1185"/>
                  </a:lnTo>
                  <a:lnTo>
                    <a:pt x="471" y="1186"/>
                  </a:lnTo>
                  <a:lnTo>
                    <a:pt x="467" y="1187"/>
                  </a:lnTo>
                  <a:lnTo>
                    <a:pt x="466" y="1187"/>
                  </a:lnTo>
                  <a:lnTo>
                    <a:pt x="465" y="1187"/>
                  </a:lnTo>
                  <a:lnTo>
                    <a:pt x="464" y="1188"/>
                  </a:lnTo>
                  <a:lnTo>
                    <a:pt x="464" y="1189"/>
                  </a:lnTo>
                  <a:lnTo>
                    <a:pt x="463" y="1190"/>
                  </a:lnTo>
                  <a:lnTo>
                    <a:pt x="463" y="1191"/>
                  </a:lnTo>
                  <a:lnTo>
                    <a:pt x="465" y="1194"/>
                  </a:lnTo>
                  <a:lnTo>
                    <a:pt x="465" y="1196"/>
                  </a:lnTo>
                  <a:lnTo>
                    <a:pt x="465" y="1197"/>
                  </a:lnTo>
                  <a:lnTo>
                    <a:pt x="465" y="1199"/>
                  </a:lnTo>
                  <a:lnTo>
                    <a:pt x="464" y="1201"/>
                  </a:lnTo>
                  <a:lnTo>
                    <a:pt x="466" y="1202"/>
                  </a:lnTo>
                  <a:lnTo>
                    <a:pt x="465" y="1205"/>
                  </a:lnTo>
                  <a:lnTo>
                    <a:pt x="465" y="1206"/>
                  </a:lnTo>
                  <a:lnTo>
                    <a:pt x="463" y="1209"/>
                  </a:lnTo>
                  <a:lnTo>
                    <a:pt x="461" y="1213"/>
                  </a:lnTo>
                  <a:lnTo>
                    <a:pt x="460" y="1214"/>
                  </a:lnTo>
                  <a:lnTo>
                    <a:pt x="458" y="1217"/>
                  </a:lnTo>
                  <a:lnTo>
                    <a:pt x="457" y="1219"/>
                  </a:lnTo>
                  <a:lnTo>
                    <a:pt x="455" y="1220"/>
                  </a:lnTo>
                  <a:lnTo>
                    <a:pt x="451" y="1221"/>
                  </a:lnTo>
                  <a:lnTo>
                    <a:pt x="451" y="1223"/>
                  </a:lnTo>
                  <a:lnTo>
                    <a:pt x="450" y="1223"/>
                  </a:lnTo>
                  <a:lnTo>
                    <a:pt x="449" y="1224"/>
                  </a:lnTo>
                  <a:lnTo>
                    <a:pt x="447" y="1224"/>
                  </a:lnTo>
                  <a:lnTo>
                    <a:pt x="445" y="1223"/>
                  </a:lnTo>
                  <a:lnTo>
                    <a:pt x="441" y="1223"/>
                  </a:lnTo>
                  <a:lnTo>
                    <a:pt x="439" y="1223"/>
                  </a:lnTo>
                  <a:lnTo>
                    <a:pt x="437" y="1223"/>
                  </a:lnTo>
                  <a:lnTo>
                    <a:pt x="435" y="1223"/>
                  </a:lnTo>
                  <a:lnTo>
                    <a:pt x="434" y="1223"/>
                  </a:lnTo>
                  <a:lnTo>
                    <a:pt x="433" y="1223"/>
                  </a:lnTo>
                  <a:lnTo>
                    <a:pt x="433" y="1224"/>
                  </a:lnTo>
                  <a:lnTo>
                    <a:pt x="434" y="1228"/>
                  </a:lnTo>
                  <a:lnTo>
                    <a:pt x="433" y="1229"/>
                  </a:lnTo>
                  <a:lnTo>
                    <a:pt x="432" y="1230"/>
                  </a:lnTo>
                  <a:lnTo>
                    <a:pt x="429" y="1230"/>
                  </a:lnTo>
                  <a:lnTo>
                    <a:pt x="426" y="1231"/>
                  </a:lnTo>
                  <a:lnTo>
                    <a:pt x="423" y="1231"/>
                  </a:lnTo>
                  <a:lnTo>
                    <a:pt x="422" y="1232"/>
                  </a:lnTo>
                  <a:lnTo>
                    <a:pt x="421" y="1233"/>
                  </a:lnTo>
                  <a:lnTo>
                    <a:pt x="421" y="1234"/>
                  </a:lnTo>
                  <a:lnTo>
                    <a:pt x="421" y="1236"/>
                  </a:lnTo>
                  <a:lnTo>
                    <a:pt x="421" y="1240"/>
                  </a:lnTo>
                  <a:lnTo>
                    <a:pt x="420" y="1241"/>
                  </a:lnTo>
                  <a:lnTo>
                    <a:pt x="417" y="1243"/>
                  </a:lnTo>
                  <a:lnTo>
                    <a:pt x="416" y="1244"/>
                  </a:lnTo>
                  <a:lnTo>
                    <a:pt x="415" y="1245"/>
                  </a:lnTo>
                  <a:lnTo>
                    <a:pt x="414" y="1244"/>
                  </a:lnTo>
                  <a:lnTo>
                    <a:pt x="413" y="1245"/>
                  </a:lnTo>
                  <a:lnTo>
                    <a:pt x="412" y="1246"/>
                  </a:lnTo>
                  <a:lnTo>
                    <a:pt x="411" y="1247"/>
                  </a:lnTo>
                  <a:lnTo>
                    <a:pt x="408" y="1249"/>
                  </a:lnTo>
                  <a:lnTo>
                    <a:pt x="407" y="1249"/>
                  </a:lnTo>
                  <a:lnTo>
                    <a:pt x="406" y="1251"/>
                  </a:lnTo>
                  <a:lnTo>
                    <a:pt x="405" y="1253"/>
                  </a:lnTo>
                  <a:lnTo>
                    <a:pt x="404" y="1256"/>
                  </a:lnTo>
                  <a:lnTo>
                    <a:pt x="404" y="1259"/>
                  </a:lnTo>
                  <a:lnTo>
                    <a:pt x="403" y="1261"/>
                  </a:lnTo>
                  <a:lnTo>
                    <a:pt x="402" y="1262"/>
                  </a:lnTo>
                  <a:lnTo>
                    <a:pt x="401" y="1265"/>
                  </a:lnTo>
                  <a:lnTo>
                    <a:pt x="399" y="1268"/>
                  </a:lnTo>
                  <a:lnTo>
                    <a:pt x="397" y="1269"/>
                  </a:lnTo>
                  <a:lnTo>
                    <a:pt x="397" y="1271"/>
                  </a:lnTo>
                  <a:lnTo>
                    <a:pt x="396" y="1271"/>
                  </a:lnTo>
                  <a:lnTo>
                    <a:pt x="396" y="1272"/>
                  </a:lnTo>
                  <a:lnTo>
                    <a:pt x="396" y="1274"/>
                  </a:lnTo>
                  <a:lnTo>
                    <a:pt x="397" y="1275"/>
                  </a:lnTo>
                  <a:lnTo>
                    <a:pt x="399" y="1277"/>
                  </a:lnTo>
                  <a:lnTo>
                    <a:pt x="402" y="1280"/>
                  </a:lnTo>
                  <a:lnTo>
                    <a:pt x="404" y="1282"/>
                  </a:lnTo>
                  <a:lnTo>
                    <a:pt x="404" y="1283"/>
                  </a:lnTo>
                  <a:lnTo>
                    <a:pt x="404" y="1285"/>
                  </a:lnTo>
                  <a:lnTo>
                    <a:pt x="404" y="1286"/>
                  </a:lnTo>
                  <a:lnTo>
                    <a:pt x="403" y="1287"/>
                  </a:lnTo>
                  <a:lnTo>
                    <a:pt x="402" y="1288"/>
                  </a:lnTo>
                  <a:lnTo>
                    <a:pt x="401" y="1288"/>
                  </a:lnTo>
                  <a:lnTo>
                    <a:pt x="400" y="1287"/>
                  </a:lnTo>
                  <a:lnTo>
                    <a:pt x="399" y="1287"/>
                  </a:lnTo>
                  <a:lnTo>
                    <a:pt x="393" y="1284"/>
                  </a:lnTo>
                  <a:lnTo>
                    <a:pt x="391" y="1283"/>
                  </a:lnTo>
                  <a:lnTo>
                    <a:pt x="388" y="1282"/>
                  </a:lnTo>
                  <a:lnTo>
                    <a:pt x="386" y="1281"/>
                  </a:lnTo>
                  <a:lnTo>
                    <a:pt x="386" y="1280"/>
                  </a:lnTo>
                  <a:lnTo>
                    <a:pt x="385" y="1279"/>
                  </a:lnTo>
                  <a:lnTo>
                    <a:pt x="385" y="1278"/>
                  </a:lnTo>
                  <a:lnTo>
                    <a:pt x="384" y="1278"/>
                  </a:lnTo>
                  <a:lnTo>
                    <a:pt x="383" y="1277"/>
                  </a:lnTo>
                  <a:lnTo>
                    <a:pt x="383" y="1276"/>
                  </a:lnTo>
                  <a:lnTo>
                    <a:pt x="380" y="1275"/>
                  </a:lnTo>
                  <a:lnTo>
                    <a:pt x="378" y="1274"/>
                  </a:lnTo>
                  <a:lnTo>
                    <a:pt x="377" y="1274"/>
                  </a:lnTo>
                  <a:lnTo>
                    <a:pt x="377" y="1272"/>
                  </a:lnTo>
                  <a:lnTo>
                    <a:pt x="378" y="1271"/>
                  </a:lnTo>
                  <a:lnTo>
                    <a:pt x="378" y="1270"/>
                  </a:lnTo>
                  <a:lnTo>
                    <a:pt x="377" y="1270"/>
                  </a:lnTo>
                  <a:lnTo>
                    <a:pt x="376" y="1271"/>
                  </a:lnTo>
                  <a:lnTo>
                    <a:pt x="375" y="1270"/>
                  </a:lnTo>
                  <a:lnTo>
                    <a:pt x="374" y="1270"/>
                  </a:lnTo>
                  <a:lnTo>
                    <a:pt x="375" y="1269"/>
                  </a:lnTo>
                  <a:lnTo>
                    <a:pt x="374" y="1268"/>
                  </a:lnTo>
                  <a:lnTo>
                    <a:pt x="373" y="1268"/>
                  </a:lnTo>
                  <a:lnTo>
                    <a:pt x="372" y="1268"/>
                  </a:lnTo>
                  <a:lnTo>
                    <a:pt x="371" y="1268"/>
                  </a:lnTo>
                  <a:lnTo>
                    <a:pt x="370" y="1268"/>
                  </a:lnTo>
                  <a:lnTo>
                    <a:pt x="369" y="1268"/>
                  </a:lnTo>
                  <a:lnTo>
                    <a:pt x="369" y="1267"/>
                  </a:lnTo>
                  <a:lnTo>
                    <a:pt x="370" y="1267"/>
                  </a:lnTo>
                  <a:lnTo>
                    <a:pt x="371" y="1266"/>
                  </a:lnTo>
                  <a:lnTo>
                    <a:pt x="372" y="1266"/>
                  </a:lnTo>
                  <a:lnTo>
                    <a:pt x="372" y="1265"/>
                  </a:lnTo>
                  <a:lnTo>
                    <a:pt x="371" y="1264"/>
                  </a:lnTo>
                  <a:lnTo>
                    <a:pt x="371" y="1263"/>
                  </a:lnTo>
                  <a:lnTo>
                    <a:pt x="370" y="1263"/>
                  </a:lnTo>
                  <a:lnTo>
                    <a:pt x="370" y="1262"/>
                  </a:lnTo>
                  <a:lnTo>
                    <a:pt x="370" y="1261"/>
                  </a:lnTo>
                  <a:lnTo>
                    <a:pt x="369" y="1261"/>
                  </a:lnTo>
                  <a:lnTo>
                    <a:pt x="368" y="1261"/>
                  </a:lnTo>
                  <a:lnTo>
                    <a:pt x="368" y="1260"/>
                  </a:lnTo>
                  <a:lnTo>
                    <a:pt x="368" y="1258"/>
                  </a:lnTo>
                  <a:lnTo>
                    <a:pt x="367" y="1257"/>
                  </a:lnTo>
                  <a:lnTo>
                    <a:pt x="367" y="1256"/>
                  </a:lnTo>
                  <a:lnTo>
                    <a:pt x="366" y="1256"/>
                  </a:lnTo>
                  <a:lnTo>
                    <a:pt x="366" y="1255"/>
                  </a:lnTo>
                  <a:lnTo>
                    <a:pt x="365" y="1255"/>
                  </a:lnTo>
                  <a:lnTo>
                    <a:pt x="364" y="1255"/>
                  </a:lnTo>
                  <a:lnTo>
                    <a:pt x="364" y="1254"/>
                  </a:lnTo>
                  <a:lnTo>
                    <a:pt x="363" y="1254"/>
                  </a:lnTo>
                  <a:lnTo>
                    <a:pt x="363" y="1253"/>
                  </a:lnTo>
                  <a:lnTo>
                    <a:pt x="362" y="1253"/>
                  </a:lnTo>
                  <a:lnTo>
                    <a:pt x="362" y="1252"/>
                  </a:lnTo>
                  <a:lnTo>
                    <a:pt x="361" y="1252"/>
                  </a:lnTo>
                  <a:lnTo>
                    <a:pt x="361" y="1251"/>
                  </a:lnTo>
                  <a:lnTo>
                    <a:pt x="359" y="1250"/>
                  </a:lnTo>
                  <a:lnTo>
                    <a:pt x="358" y="1250"/>
                  </a:lnTo>
                  <a:lnTo>
                    <a:pt x="357" y="1250"/>
                  </a:lnTo>
                  <a:lnTo>
                    <a:pt x="356" y="1250"/>
                  </a:lnTo>
                  <a:lnTo>
                    <a:pt x="356" y="1249"/>
                  </a:lnTo>
                  <a:lnTo>
                    <a:pt x="354" y="1249"/>
                  </a:lnTo>
                  <a:lnTo>
                    <a:pt x="353" y="1248"/>
                  </a:lnTo>
                  <a:lnTo>
                    <a:pt x="352" y="1248"/>
                  </a:lnTo>
                  <a:lnTo>
                    <a:pt x="352" y="1246"/>
                  </a:lnTo>
                  <a:lnTo>
                    <a:pt x="351" y="1246"/>
                  </a:lnTo>
                  <a:lnTo>
                    <a:pt x="349" y="1246"/>
                  </a:lnTo>
                  <a:lnTo>
                    <a:pt x="348" y="1246"/>
                  </a:lnTo>
                  <a:lnTo>
                    <a:pt x="347" y="1246"/>
                  </a:lnTo>
                  <a:lnTo>
                    <a:pt x="346" y="1245"/>
                  </a:lnTo>
                  <a:lnTo>
                    <a:pt x="345" y="1245"/>
                  </a:lnTo>
                  <a:lnTo>
                    <a:pt x="344" y="1244"/>
                  </a:lnTo>
                  <a:lnTo>
                    <a:pt x="344" y="1243"/>
                  </a:lnTo>
                  <a:lnTo>
                    <a:pt x="344" y="1242"/>
                  </a:lnTo>
                  <a:lnTo>
                    <a:pt x="342" y="1241"/>
                  </a:lnTo>
                  <a:lnTo>
                    <a:pt x="341" y="1241"/>
                  </a:lnTo>
                  <a:lnTo>
                    <a:pt x="341" y="1242"/>
                  </a:lnTo>
                  <a:lnTo>
                    <a:pt x="340" y="1242"/>
                  </a:lnTo>
                  <a:lnTo>
                    <a:pt x="340" y="1241"/>
                  </a:lnTo>
                  <a:lnTo>
                    <a:pt x="339" y="1240"/>
                  </a:lnTo>
                  <a:lnTo>
                    <a:pt x="338" y="1240"/>
                  </a:lnTo>
                  <a:lnTo>
                    <a:pt x="337" y="1241"/>
                  </a:lnTo>
                  <a:lnTo>
                    <a:pt x="335" y="1242"/>
                  </a:lnTo>
                  <a:lnTo>
                    <a:pt x="334" y="1242"/>
                  </a:lnTo>
                  <a:lnTo>
                    <a:pt x="334" y="1241"/>
                  </a:lnTo>
                  <a:lnTo>
                    <a:pt x="333" y="1243"/>
                  </a:lnTo>
                  <a:lnTo>
                    <a:pt x="332" y="1242"/>
                  </a:lnTo>
                  <a:lnTo>
                    <a:pt x="332" y="1241"/>
                  </a:lnTo>
                  <a:lnTo>
                    <a:pt x="329" y="1240"/>
                  </a:lnTo>
                  <a:lnTo>
                    <a:pt x="329" y="1238"/>
                  </a:lnTo>
                  <a:lnTo>
                    <a:pt x="328" y="1239"/>
                  </a:lnTo>
                  <a:lnTo>
                    <a:pt x="327" y="1239"/>
                  </a:lnTo>
                  <a:lnTo>
                    <a:pt x="327" y="1238"/>
                  </a:lnTo>
                  <a:lnTo>
                    <a:pt x="327" y="1237"/>
                  </a:lnTo>
                  <a:lnTo>
                    <a:pt x="326" y="1237"/>
                  </a:lnTo>
                  <a:lnTo>
                    <a:pt x="325" y="1237"/>
                  </a:lnTo>
                  <a:lnTo>
                    <a:pt x="325" y="1236"/>
                  </a:lnTo>
                  <a:lnTo>
                    <a:pt x="324" y="1236"/>
                  </a:lnTo>
                  <a:lnTo>
                    <a:pt x="324" y="1235"/>
                  </a:lnTo>
                  <a:lnTo>
                    <a:pt x="324" y="1234"/>
                  </a:lnTo>
                  <a:lnTo>
                    <a:pt x="324" y="1233"/>
                  </a:lnTo>
                  <a:lnTo>
                    <a:pt x="324" y="1232"/>
                  </a:lnTo>
                  <a:lnTo>
                    <a:pt x="322" y="1232"/>
                  </a:lnTo>
                  <a:lnTo>
                    <a:pt x="319" y="1233"/>
                  </a:lnTo>
                  <a:lnTo>
                    <a:pt x="318" y="1232"/>
                  </a:lnTo>
                  <a:lnTo>
                    <a:pt x="318" y="1231"/>
                  </a:lnTo>
                  <a:lnTo>
                    <a:pt x="317" y="1231"/>
                  </a:lnTo>
                  <a:lnTo>
                    <a:pt x="315" y="1232"/>
                  </a:lnTo>
                  <a:lnTo>
                    <a:pt x="314" y="1232"/>
                  </a:lnTo>
                  <a:lnTo>
                    <a:pt x="313" y="1232"/>
                  </a:lnTo>
                  <a:lnTo>
                    <a:pt x="314" y="1231"/>
                  </a:lnTo>
                  <a:lnTo>
                    <a:pt x="313" y="1230"/>
                  </a:lnTo>
                  <a:lnTo>
                    <a:pt x="313" y="1229"/>
                  </a:lnTo>
                  <a:lnTo>
                    <a:pt x="313" y="1228"/>
                  </a:lnTo>
                  <a:lnTo>
                    <a:pt x="312" y="1227"/>
                  </a:lnTo>
                  <a:lnTo>
                    <a:pt x="310" y="1227"/>
                  </a:lnTo>
                  <a:lnTo>
                    <a:pt x="309" y="1227"/>
                  </a:lnTo>
                  <a:lnTo>
                    <a:pt x="308" y="1227"/>
                  </a:lnTo>
                  <a:lnTo>
                    <a:pt x="308" y="1226"/>
                  </a:lnTo>
                  <a:lnTo>
                    <a:pt x="307" y="1225"/>
                  </a:lnTo>
                  <a:lnTo>
                    <a:pt x="306" y="1225"/>
                  </a:lnTo>
                  <a:lnTo>
                    <a:pt x="306" y="1224"/>
                  </a:lnTo>
                  <a:lnTo>
                    <a:pt x="307" y="1224"/>
                  </a:lnTo>
                  <a:lnTo>
                    <a:pt x="306" y="1223"/>
                  </a:lnTo>
                  <a:lnTo>
                    <a:pt x="305" y="1223"/>
                  </a:lnTo>
                  <a:lnTo>
                    <a:pt x="305" y="1222"/>
                  </a:lnTo>
                  <a:lnTo>
                    <a:pt x="304" y="1221"/>
                  </a:lnTo>
                  <a:lnTo>
                    <a:pt x="303" y="1222"/>
                  </a:lnTo>
                  <a:lnTo>
                    <a:pt x="302" y="1222"/>
                  </a:lnTo>
                  <a:lnTo>
                    <a:pt x="301" y="1222"/>
                  </a:lnTo>
                  <a:lnTo>
                    <a:pt x="301" y="1221"/>
                  </a:lnTo>
                  <a:lnTo>
                    <a:pt x="300" y="1220"/>
                  </a:lnTo>
                  <a:lnTo>
                    <a:pt x="300" y="1221"/>
                  </a:lnTo>
                  <a:lnTo>
                    <a:pt x="299" y="1221"/>
                  </a:lnTo>
                  <a:lnTo>
                    <a:pt x="298" y="1221"/>
                  </a:lnTo>
                  <a:lnTo>
                    <a:pt x="297" y="1221"/>
                  </a:lnTo>
                  <a:lnTo>
                    <a:pt x="297" y="1220"/>
                  </a:lnTo>
                  <a:lnTo>
                    <a:pt x="296" y="1219"/>
                  </a:lnTo>
                  <a:lnTo>
                    <a:pt x="295" y="1219"/>
                  </a:lnTo>
                  <a:lnTo>
                    <a:pt x="295" y="1220"/>
                  </a:lnTo>
                  <a:lnTo>
                    <a:pt x="293" y="1220"/>
                  </a:lnTo>
                  <a:lnTo>
                    <a:pt x="292" y="1220"/>
                  </a:lnTo>
                  <a:lnTo>
                    <a:pt x="291" y="1219"/>
                  </a:lnTo>
                  <a:lnTo>
                    <a:pt x="291" y="1218"/>
                  </a:lnTo>
                  <a:lnTo>
                    <a:pt x="291" y="1217"/>
                  </a:lnTo>
                  <a:lnTo>
                    <a:pt x="290" y="1218"/>
                  </a:lnTo>
                  <a:lnTo>
                    <a:pt x="289" y="1218"/>
                  </a:lnTo>
                  <a:lnTo>
                    <a:pt x="287" y="1216"/>
                  </a:lnTo>
                  <a:lnTo>
                    <a:pt x="285" y="1216"/>
                  </a:lnTo>
                  <a:lnTo>
                    <a:pt x="283" y="1216"/>
                  </a:lnTo>
                  <a:lnTo>
                    <a:pt x="282" y="1214"/>
                  </a:lnTo>
                  <a:lnTo>
                    <a:pt x="281" y="1214"/>
                  </a:lnTo>
                  <a:lnTo>
                    <a:pt x="280" y="1214"/>
                  </a:lnTo>
                  <a:lnTo>
                    <a:pt x="279" y="1215"/>
                  </a:lnTo>
                  <a:lnTo>
                    <a:pt x="278" y="1214"/>
                  </a:lnTo>
                  <a:lnTo>
                    <a:pt x="278" y="1213"/>
                  </a:lnTo>
                  <a:lnTo>
                    <a:pt x="278" y="1214"/>
                  </a:lnTo>
                  <a:lnTo>
                    <a:pt x="277" y="1213"/>
                  </a:lnTo>
                  <a:lnTo>
                    <a:pt x="276" y="1213"/>
                  </a:lnTo>
                  <a:lnTo>
                    <a:pt x="275" y="1215"/>
                  </a:lnTo>
                  <a:lnTo>
                    <a:pt x="273" y="1215"/>
                  </a:lnTo>
                  <a:lnTo>
                    <a:pt x="272" y="1215"/>
                  </a:lnTo>
                  <a:lnTo>
                    <a:pt x="270" y="1215"/>
                  </a:lnTo>
                  <a:lnTo>
                    <a:pt x="268" y="1213"/>
                  </a:lnTo>
                  <a:lnTo>
                    <a:pt x="267" y="1213"/>
                  </a:lnTo>
                  <a:lnTo>
                    <a:pt x="266" y="1213"/>
                  </a:lnTo>
                  <a:lnTo>
                    <a:pt x="265" y="1214"/>
                  </a:lnTo>
                  <a:lnTo>
                    <a:pt x="264" y="1214"/>
                  </a:lnTo>
                  <a:lnTo>
                    <a:pt x="262" y="1213"/>
                  </a:lnTo>
                  <a:lnTo>
                    <a:pt x="261" y="1212"/>
                  </a:lnTo>
                  <a:lnTo>
                    <a:pt x="260" y="1211"/>
                  </a:lnTo>
                  <a:lnTo>
                    <a:pt x="259" y="1211"/>
                  </a:lnTo>
                  <a:lnTo>
                    <a:pt x="258" y="1211"/>
                  </a:lnTo>
                  <a:lnTo>
                    <a:pt x="257" y="1211"/>
                  </a:lnTo>
                  <a:lnTo>
                    <a:pt x="255" y="1209"/>
                  </a:lnTo>
                  <a:lnTo>
                    <a:pt x="256" y="1209"/>
                  </a:lnTo>
                  <a:lnTo>
                    <a:pt x="256" y="1208"/>
                  </a:lnTo>
                  <a:lnTo>
                    <a:pt x="255" y="1208"/>
                  </a:lnTo>
                  <a:lnTo>
                    <a:pt x="254" y="1208"/>
                  </a:lnTo>
                  <a:lnTo>
                    <a:pt x="252" y="1209"/>
                  </a:lnTo>
                  <a:lnTo>
                    <a:pt x="252" y="1207"/>
                  </a:lnTo>
                  <a:lnTo>
                    <a:pt x="251" y="1207"/>
                  </a:lnTo>
                  <a:lnTo>
                    <a:pt x="250" y="1207"/>
                  </a:lnTo>
                  <a:lnTo>
                    <a:pt x="249" y="1206"/>
                  </a:lnTo>
                  <a:lnTo>
                    <a:pt x="249" y="1205"/>
                  </a:lnTo>
                  <a:lnTo>
                    <a:pt x="250" y="1205"/>
                  </a:lnTo>
                  <a:lnTo>
                    <a:pt x="250" y="1204"/>
                  </a:lnTo>
                  <a:lnTo>
                    <a:pt x="248" y="1204"/>
                  </a:lnTo>
                  <a:lnTo>
                    <a:pt x="247" y="1205"/>
                  </a:lnTo>
                  <a:lnTo>
                    <a:pt x="246" y="1204"/>
                  </a:lnTo>
                  <a:lnTo>
                    <a:pt x="245" y="1203"/>
                  </a:lnTo>
                  <a:lnTo>
                    <a:pt x="244" y="1202"/>
                  </a:lnTo>
                  <a:lnTo>
                    <a:pt x="244" y="1203"/>
                  </a:lnTo>
                  <a:lnTo>
                    <a:pt x="243" y="1203"/>
                  </a:lnTo>
                  <a:lnTo>
                    <a:pt x="242" y="1202"/>
                  </a:lnTo>
                  <a:lnTo>
                    <a:pt x="241" y="1202"/>
                  </a:lnTo>
                  <a:lnTo>
                    <a:pt x="241" y="1201"/>
                  </a:lnTo>
                  <a:lnTo>
                    <a:pt x="241" y="1200"/>
                  </a:lnTo>
                  <a:lnTo>
                    <a:pt x="239" y="1199"/>
                  </a:lnTo>
                  <a:lnTo>
                    <a:pt x="237" y="1198"/>
                  </a:lnTo>
                  <a:lnTo>
                    <a:pt x="236" y="1198"/>
                  </a:lnTo>
                  <a:lnTo>
                    <a:pt x="235" y="1198"/>
                  </a:lnTo>
                  <a:lnTo>
                    <a:pt x="234" y="1198"/>
                  </a:lnTo>
                  <a:lnTo>
                    <a:pt x="233" y="1198"/>
                  </a:lnTo>
                  <a:lnTo>
                    <a:pt x="233" y="1197"/>
                  </a:lnTo>
                  <a:lnTo>
                    <a:pt x="234" y="1196"/>
                  </a:lnTo>
                  <a:lnTo>
                    <a:pt x="233" y="1196"/>
                  </a:lnTo>
                  <a:lnTo>
                    <a:pt x="232" y="1196"/>
                  </a:lnTo>
                  <a:lnTo>
                    <a:pt x="231" y="1197"/>
                  </a:lnTo>
                  <a:lnTo>
                    <a:pt x="230" y="1197"/>
                  </a:lnTo>
                  <a:lnTo>
                    <a:pt x="230" y="1196"/>
                  </a:lnTo>
                  <a:lnTo>
                    <a:pt x="230" y="1195"/>
                  </a:lnTo>
                  <a:lnTo>
                    <a:pt x="228" y="1194"/>
                  </a:lnTo>
                  <a:lnTo>
                    <a:pt x="228" y="1193"/>
                  </a:lnTo>
                  <a:lnTo>
                    <a:pt x="227" y="1192"/>
                  </a:lnTo>
                  <a:lnTo>
                    <a:pt x="226" y="1191"/>
                  </a:lnTo>
                  <a:lnTo>
                    <a:pt x="225" y="1190"/>
                  </a:lnTo>
                  <a:lnTo>
                    <a:pt x="225" y="1189"/>
                  </a:lnTo>
                  <a:lnTo>
                    <a:pt x="225" y="1187"/>
                  </a:lnTo>
                  <a:lnTo>
                    <a:pt x="224" y="1186"/>
                  </a:lnTo>
                  <a:lnTo>
                    <a:pt x="223" y="1187"/>
                  </a:lnTo>
                  <a:lnTo>
                    <a:pt x="222" y="1186"/>
                  </a:lnTo>
                  <a:lnTo>
                    <a:pt x="222" y="1185"/>
                  </a:lnTo>
                  <a:lnTo>
                    <a:pt x="221" y="1184"/>
                  </a:lnTo>
                  <a:lnTo>
                    <a:pt x="219" y="1184"/>
                  </a:lnTo>
                  <a:lnTo>
                    <a:pt x="219" y="1183"/>
                  </a:lnTo>
                  <a:lnTo>
                    <a:pt x="220" y="1183"/>
                  </a:lnTo>
                  <a:lnTo>
                    <a:pt x="219" y="1183"/>
                  </a:lnTo>
                  <a:lnTo>
                    <a:pt x="218" y="1183"/>
                  </a:lnTo>
                  <a:lnTo>
                    <a:pt x="218" y="1182"/>
                  </a:lnTo>
                  <a:lnTo>
                    <a:pt x="217" y="1181"/>
                  </a:lnTo>
                  <a:lnTo>
                    <a:pt x="216" y="1182"/>
                  </a:lnTo>
                  <a:lnTo>
                    <a:pt x="217" y="1182"/>
                  </a:lnTo>
                  <a:lnTo>
                    <a:pt x="216" y="1182"/>
                  </a:lnTo>
                  <a:lnTo>
                    <a:pt x="215" y="1182"/>
                  </a:lnTo>
                  <a:lnTo>
                    <a:pt x="215" y="1183"/>
                  </a:lnTo>
                  <a:lnTo>
                    <a:pt x="214" y="1183"/>
                  </a:lnTo>
                  <a:lnTo>
                    <a:pt x="213" y="1181"/>
                  </a:lnTo>
                  <a:lnTo>
                    <a:pt x="213" y="1182"/>
                  </a:lnTo>
                  <a:lnTo>
                    <a:pt x="212" y="1181"/>
                  </a:lnTo>
                  <a:lnTo>
                    <a:pt x="212" y="1182"/>
                  </a:lnTo>
                  <a:lnTo>
                    <a:pt x="212" y="1183"/>
                  </a:lnTo>
                  <a:lnTo>
                    <a:pt x="211" y="1182"/>
                  </a:lnTo>
                  <a:lnTo>
                    <a:pt x="211" y="1183"/>
                  </a:lnTo>
                  <a:lnTo>
                    <a:pt x="210" y="1183"/>
                  </a:lnTo>
                  <a:lnTo>
                    <a:pt x="210" y="1181"/>
                  </a:lnTo>
                  <a:lnTo>
                    <a:pt x="208" y="1182"/>
                  </a:lnTo>
                  <a:lnTo>
                    <a:pt x="207" y="1182"/>
                  </a:lnTo>
                  <a:lnTo>
                    <a:pt x="207" y="1181"/>
                  </a:lnTo>
                  <a:lnTo>
                    <a:pt x="206" y="1181"/>
                  </a:lnTo>
                  <a:lnTo>
                    <a:pt x="205" y="1182"/>
                  </a:lnTo>
                  <a:lnTo>
                    <a:pt x="204" y="1182"/>
                  </a:lnTo>
                  <a:lnTo>
                    <a:pt x="204" y="1183"/>
                  </a:lnTo>
                  <a:lnTo>
                    <a:pt x="203" y="1183"/>
                  </a:lnTo>
                  <a:lnTo>
                    <a:pt x="203" y="1182"/>
                  </a:lnTo>
                  <a:lnTo>
                    <a:pt x="204" y="1182"/>
                  </a:lnTo>
                  <a:lnTo>
                    <a:pt x="204" y="1181"/>
                  </a:lnTo>
                  <a:lnTo>
                    <a:pt x="203" y="1180"/>
                  </a:lnTo>
                  <a:lnTo>
                    <a:pt x="202" y="1180"/>
                  </a:lnTo>
                  <a:lnTo>
                    <a:pt x="201" y="1179"/>
                  </a:lnTo>
                  <a:lnTo>
                    <a:pt x="200" y="1179"/>
                  </a:lnTo>
                  <a:lnTo>
                    <a:pt x="199" y="1179"/>
                  </a:lnTo>
                  <a:lnTo>
                    <a:pt x="199" y="1177"/>
                  </a:lnTo>
                  <a:lnTo>
                    <a:pt x="198" y="1177"/>
                  </a:lnTo>
                  <a:lnTo>
                    <a:pt x="197" y="1176"/>
                  </a:lnTo>
                  <a:lnTo>
                    <a:pt x="196" y="1177"/>
                  </a:lnTo>
                  <a:lnTo>
                    <a:pt x="195" y="1177"/>
                  </a:lnTo>
                  <a:lnTo>
                    <a:pt x="194" y="1177"/>
                  </a:lnTo>
                  <a:lnTo>
                    <a:pt x="193" y="1177"/>
                  </a:lnTo>
                  <a:lnTo>
                    <a:pt x="192" y="1176"/>
                  </a:lnTo>
                  <a:lnTo>
                    <a:pt x="192" y="1175"/>
                  </a:lnTo>
                  <a:lnTo>
                    <a:pt x="191" y="1175"/>
                  </a:lnTo>
                  <a:lnTo>
                    <a:pt x="191" y="1176"/>
                  </a:lnTo>
                  <a:lnTo>
                    <a:pt x="191" y="1175"/>
                  </a:lnTo>
                  <a:lnTo>
                    <a:pt x="192" y="1174"/>
                  </a:lnTo>
                  <a:lnTo>
                    <a:pt x="191" y="1174"/>
                  </a:lnTo>
                  <a:lnTo>
                    <a:pt x="190" y="1174"/>
                  </a:lnTo>
                  <a:lnTo>
                    <a:pt x="190" y="1173"/>
                  </a:lnTo>
                  <a:lnTo>
                    <a:pt x="189" y="1173"/>
                  </a:lnTo>
                  <a:lnTo>
                    <a:pt x="189" y="1172"/>
                  </a:lnTo>
                  <a:lnTo>
                    <a:pt x="188" y="1172"/>
                  </a:lnTo>
                  <a:lnTo>
                    <a:pt x="189" y="1172"/>
                  </a:lnTo>
                  <a:lnTo>
                    <a:pt x="189" y="1171"/>
                  </a:lnTo>
                  <a:lnTo>
                    <a:pt x="188" y="1171"/>
                  </a:lnTo>
                  <a:lnTo>
                    <a:pt x="189" y="1171"/>
                  </a:lnTo>
                  <a:lnTo>
                    <a:pt x="189" y="1169"/>
                  </a:lnTo>
                  <a:lnTo>
                    <a:pt x="189" y="1168"/>
                  </a:lnTo>
                  <a:lnTo>
                    <a:pt x="188" y="1168"/>
                  </a:lnTo>
                  <a:lnTo>
                    <a:pt x="188" y="1167"/>
                  </a:lnTo>
                  <a:lnTo>
                    <a:pt x="188" y="1168"/>
                  </a:lnTo>
                  <a:lnTo>
                    <a:pt x="187" y="1167"/>
                  </a:lnTo>
                  <a:lnTo>
                    <a:pt x="186" y="1167"/>
                  </a:lnTo>
                  <a:lnTo>
                    <a:pt x="185" y="1167"/>
                  </a:lnTo>
                  <a:lnTo>
                    <a:pt x="184" y="1166"/>
                  </a:lnTo>
                  <a:lnTo>
                    <a:pt x="184" y="1165"/>
                  </a:lnTo>
                  <a:lnTo>
                    <a:pt x="183" y="1165"/>
                  </a:lnTo>
                  <a:lnTo>
                    <a:pt x="183" y="1166"/>
                  </a:lnTo>
                  <a:lnTo>
                    <a:pt x="182" y="1166"/>
                  </a:lnTo>
                  <a:lnTo>
                    <a:pt x="180" y="1165"/>
                  </a:lnTo>
                  <a:lnTo>
                    <a:pt x="181" y="1164"/>
                  </a:lnTo>
                  <a:lnTo>
                    <a:pt x="180" y="1164"/>
                  </a:lnTo>
                  <a:lnTo>
                    <a:pt x="180" y="1163"/>
                  </a:lnTo>
                  <a:lnTo>
                    <a:pt x="179" y="1163"/>
                  </a:lnTo>
                  <a:lnTo>
                    <a:pt x="179" y="1162"/>
                  </a:lnTo>
                  <a:lnTo>
                    <a:pt x="179" y="1161"/>
                  </a:lnTo>
                  <a:lnTo>
                    <a:pt x="178" y="1161"/>
                  </a:lnTo>
                  <a:lnTo>
                    <a:pt x="178" y="1160"/>
                  </a:lnTo>
                  <a:lnTo>
                    <a:pt x="178" y="1159"/>
                  </a:lnTo>
                  <a:lnTo>
                    <a:pt x="177" y="1159"/>
                  </a:lnTo>
                  <a:lnTo>
                    <a:pt x="176" y="1158"/>
                  </a:lnTo>
                  <a:lnTo>
                    <a:pt x="176" y="1157"/>
                  </a:lnTo>
                  <a:lnTo>
                    <a:pt x="176" y="1158"/>
                  </a:lnTo>
                  <a:lnTo>
                    <a:pt x="175" y="1157"/>
                  </a:lnTo>
                  <a:lnTo>
                    <a:pt x="174" y="1157"/>
                  </a:lnTo>
                  <a:lnTo>
                    <a:pt x="173" y="1157"/>
                  </a:lnTo>
                  <a:lnTo>
                    <a:pt x="173" y="1158"/>
                  </a:lnTo>
                  <a:lnTo>
                    <a:pt x="173" y="1157"/>
                  </a:lnTo>
                  <a:lnTo>
                    <a:pt x="172" y="1157"/>
                  </a:lnTo>
                  <a:lnTo>
                    <a:pt x="171" y="1157"/>
                  </a:lnTo>
                  <a:lnTo>
                    <a:pt x="170" y="1156"/>
                  </a:lnTo>
                  <a:lnTo>
                    <a:pt x="169" y="1156"/>
                  </a:lnTo>
                  <a:lnTo>
                    <a:pt x="167" y="1156"/>
                  </a:lnTo>
                  <a:lnTo>
                    <a:pt x="166" y="1155"/>
                  </a:lnTo>
                  <a:lnTo>
                    <a:pt x="165" y="1155"/>
                  </a:lnTo>
                  <a:lnTo>
                    <a:pt x="164" y="1155"/>
                  </a:lnTo>
                  <a:lnTo>
                    <a:pt x="163" y="1154"/>
                  </a:lnTo>
                  <a:lnTo>
                    <a:pt x="163" y="1153"/>
                  </a:lnTo>
                  <a:lnTo>
                    <a:pt x="162" y="1153"/>
                  </a:lnTo>
                  <a:lnTo>
                    <a:pt x="162" y="1154"/>
                  </a:lnTo>
                  <a:lnTo>
                    <a:pt x="162" y="1153"/>
                  </a:lnTo>
                  <a:lnTo>
                    <a:pt x="161" y="1153"/>
                  </a:lnTo>
                  <a:lnTo>
                    <a:pt x="161" y="1154"/>
                  </a:lnTo>
                  <a:lnTo>
                    <a:pt x="161" y="1153"/>
                  </a:lnTo>
                  <a:lnTo>
                    <a:pt x="160" y="1153"/>
                  </a:lnTo>
                  <a:lnTo>
                    <a:pt x="159" y="1153"/>
                  </a:lnTo>
                  <a:lnTo>
                    <a:pt x="158" y="1153"/>
                  </a:lnTo>
                  <a:lnTo>
                    <a:pt x="157" y="1153"/>
                  </a:lnTo>
                  <a:lnTo>
                    <a:pt x="156" y="1154"/>
                  </a:lnTo>
                  <a:lnTo>
                    <a:pt x="155" y="1155"/>
                  </a:lnTo>
                  <a:lnTo>
                    <a:pt x="154" y="1155"/>
                  </a:lnTo>
                  <a:lnTo>
                    <a:pt x="153" y="1154"/>
                  </a:lnTo>
                  <a:lnTo>
                    <a:pt x="152" y="1153"/>
                  </a:lnTo>
                  <a:lnTo>
                    <a:pt x="151" y="1153"/>
                  </a:lnTo>
                  <a:lnTo>
                    <a:pt x="150" y="1152"/>
                  </a:lnTo>
                  <a:lnTo>
                    <a:pt x="149" y="1151"/>
                  </a:lnTo>
                  <a:lnTo>
                    <a:pt x="149" y="1152"/>
                  </a:lnTo>
                  <a:lnTo>
                    <a:pt x="148" y="1151"/>
                  </a:lnTo>
                  <a:lnTo>
                    <a:pt x="149" y="1151"/>
                  </a:lnTo>
                  <a:lnTo>
                    <a:pt x="148" y="1151"/>
                  </a:lnTo>
                  <a:lnTo>
                    <a:pt x="148" y="1150"/>
                  </a:lnTo>
                  <a:lnTo>
                    <a:pt x="147" y="1150"/>
                  </a:lnTo>
                  <a:lnTo>
                    <a:pt x="147" y="1149"/>
                  </a:lnTo>
                  <a:lnTo>
                    <a:pt x="147" y="1148"/>
                  </a:lnTo>
                  <a:lnTo>
                    <a:pt x="147" y="1147"/>
                  </a:lnTo>
                  <a:lnTo>
                    <a:pt x="146" y="1147"/>
                  </a:lnTo>
                  <a:lnTo>
                    <a:pt x="145" y="1147"/>
                  </a:lnTo>
                  <a:lnTo>
                    <a:pt x="144" y="1147"/>
                  </a:lnTo>
                  <a:lnTo>
                    <a:pt x="145" y="1146"/>
                  </a:lnTo>
                  <a:lnTo>
                    <a:pt x="144" y="1146"/>
                  </a:lnTo>
                  <a:lnTo>
                    <a:pt x="144" y="1145"/>
                  </a:lnTo>
                  <a:lnTo>
                    <a:pt x="143" y="1146"/>
                  </a:lnTo>
                  <a:lnTo>
                    <a:pt x="143" y="1145"/>
                  </a:lnTo>
                  <a:lnTo>
                    <a:pt x="143" y="1144"/>
                  </a:lnTo>
                  <a:lnTo>
                    <a:pt x="142" y="1144"/>
                  </a:lnTo>
                  <a:lnTo>
                    <a:pt x="142" y="1143"/>
                  </a:lnTo>
                  <a:lnTo>
                    <a:pt x="141" y="1143"/>
                  </a:lnTo>
                  <a:lnTo>
                    <a:pt x="141" y="1142"/>
                  </a:lnTo>
                  <a:lnTo>
                    <a:pt x="140" y="1142"/>
                  </a:lnTo>
                  <a:lnTo>
                    <a:pt x="139" y="1141"/>
                  </a:lnTo>
                  <a:lnTo>
                    <a:pt x="140" y="1139"/>
                  </a:lnTo>
                  <a:lnTo>
                    <a:pt x="139" y="1139"/>
                  </a:lnTo>
                  <a:lnTo>
                    <a:pt x="138" y="1139"/>
                  </a:lnTo>
                  <a:lnTo>
                    <a:pt x="138" y="1137"/>
                  </a:lnTo>
                  <a:lnTo>
                    <a:pt x="137" y="1137"/>
                  </a:lnTo>
                  <a:lnTo>
                    <a:pt x="137" y="1136"/>
                  </a:lnTo>
                  <a:lnTo>
                    <a:pt x="137" y="1135"/>
                  </a:lnTo>
                  <a:lnTo>
                    <a:pt x="135" y="1134"/>
                  </a:lnTo>
                  <a:lnTo>
                    <a:pt x="134" y="1132"/>
                  </a:lnTo>
                  <a:lnTo>
                    <a:pt x="134" y="1131"/>
                  </a:lnTo>
                  <a:lnTo>
                    <a:pt x="133" y="1130"/>
                  </a:lnTo>
                  <a:lnTo>
                    <a:pt x="133" y="1129"/>
                  </a:lnTo>
                  <a:lnTo>
                    <a:pt x="132" y="1129"/>
                  </a:lnTo>
                  <a:lnTo>
                    <a:pt x="132" y="1128"/>
                  </a:lnTo>
                  <a:lnTo>
                    <a:pt x="131" y="1127"/>
                  </a:lnTo>
                  <a:lnTo>
                    <a:pt x="130" y="1126"/>
                  </a:lnTo>
                  <a:lnTo>
                    <a:pt x="129" y="1126"/>
                  </a:lnTo>
                  <a:lnTo>
                    <a:pt x="128" y="1126"/>
                  </a:lnTo>
                  <a:lnTo>
                    <a:pt x="127" y="1125"/>
                  </a:lnTo>
                  <a:lnTo>
                    <a:pt x="126" y="1125"/>
                  </a:lnTo>
                  <a:lnTo>
                    <a:pt x="125" y="1124"/>
                  </a:lnTo>
                  <a:lnTo>
                    <a:pt x="124" y="1124"/>
                  </a:lnTo>
                  <a:lnTo>
                    <a:pt x="123" y="1124"/>
                  </a:lnTo>
                  <a:lnTo>
                    <a:pt x="123" y="1123"/>
                  </a:lnTo>
                  <a:lnTo>
                    <a:pt x="122" y="1123"/>
                  </a:lnTo>
                  <a:lnTo>
                    <a:pt x="121" y="1123"/>
                  </a:lnTo>
                  <a:lnTo>
                    <a:pt x="121" y="1122"/>
                  </a:lnTo>
                  <a:lnTo>
                    <a:pt x="120" y="1122"/>
                  </a:lnTo>
                  <a:lnTo>
                    <a:pt x="119" y="1122"/>
                  </a:lnTo>
                  <a:lnTo>
                    <a:pt x="119" y="1121"/>
                  </a:lnTo>
                  <a:lnTo>
                    <a:pt x="118" y="1121"/>
                  </a:lnTo>
                  <a:lnTo>
                    <a:pt x="117" y="1120"/>
                  </a:lnTo>
                  <a:lnTo>
                    <a:pt x="116" y="1120"/>
                  </a:lnTo>
                  <a:lnTo>
                    <a:pt x="115" y="1120"/>
                  </a:lnTo>
                  <a:lnTo>
                    <a:pt x="114" y="1120"/>
                  </a:lnTo>
                  <a:lnTo>
                    <a:pt x="113" y="1120"/>
                  </a:lnTo>
                  <a:lnTo>
                    <a:pt x="112" y="1120"/>
                  </a:lnTo>
                  <a:lnTo>
                    <a:pt x="112" y="1121"/>
                  </a:lnTo>
                  <a:lnTo>
                    <a:pt x="111" y="1121"/>
                  </a:lnTo>
                  <a:lnTo>
                    <a:pt x="109" y="1123"/>
                  </a:lnTo>
                  <a:lnTo>
                    <a:pt x="108" y="1124"/>
                  </a:lnTo>
                  <a:lnTo>
                    <a:pt x="107" y="1125"/>
                  </a:lnTo>
                  <a:lnTo>
                    <a:pt x="106" y="1125"/>
                  </a:lnTo>
                  <a:lnTo>
                    <a:pt x="104" y="1125"/>
                  </a:lnTo>
                  <a:lnTo>
                    <a:pt x="103" y="1125"/>
                  </a:lnTo>
                  <a:lnTo>
                    <a:pt x="101" y="1125"/>
                  </a:lnTo>
                  <a:lnTo>
                    <a:pt x="100" y="1126"/>
                  </a:lnTo>
                  <a:lnTo>
                    <a:pt x="99" y="1126"/>
                  </a:lnTo>
                  <a:lnTo>
                    <a:pt x="99" y="1125"/>
                  </a:lnTo>
                  <a:lnTo>
                    <a:pt x="98" y="1125"/>
                  </a:lnTo>
                  <a:lnTo>
                    <a:pt x="96" y="1124"/>
                  </a:lnTo>
                  <a:lnTo>
                    <a:pt x="94" y="1124"/>
                  </a:lnTo>
                  <a:lnTo>
                    <a:pt x="92" y="1123"/>
                  </a:lnTo>
                  <a:lnTo>
                    <a:pt x="91" y="1123"/>
                  </a:lnTo>
                  <a:lnTo>
                    <a:pt x="90" y="1123"/>
                  </a:lnTo>
                  <a:lnTo>
                    <a:pt x="89" y="1123"/>
                  </a:lnTo>
                  <a:lnTo>
                    <a:pt x="88" y="1124"/>
                  </a:lnTo>
                  <a:lnTo>
                    <a:pt x="87" y="1124"/>
                  </a:lnTo>
                  <a:lnTo>
                    <a:pt x="84" y="1125"/>
                  </a:lnTo>
                  <a:lnTo>
                    <a:pt x="83" y="1124"/>
                  </a:lnTo>
                  <a:lnTo>
                    <a:pt x="82" y="1124"/>
                  </a:lnTo>
                  <a:lnTo>
                    <a:pt x="80" y="1124"/>
                  </a:lnTo>
                  <a:lnTo>
                    <a:pt x="79" y="1124"/>
                  </a:lnTo>
                  <a:lnTo>
                    <a:pt x="77" y="1122"/>
                  </a:lnTo>
                  <a:lnTo>
                    <a:pt x="76" y="1122"/>
                  </a:lnTo>
                  <a:lnTo>
                    <a:pt x="73" y="1122"/>
                  </a:lnTo>
                  <a:lnTo>
                    <a:pt x="72" y="1122"/>
                  </a:lnTo>
                  <a:lnTo>
                    <a:pt x="72" y="1121"/>
                  </a:lnTo>
                  <a:lnTo>
                    <a:pt x="70" y="1120"/>
                  </a:lnTo>
                  <a:lnTo>
                    <a:pt x="69" y="1119"/>
                  </a:lnTo>
                  <a:lnTo>
                    <a:pt x="69" y="1120"/>
                  </a:lnTo>
                  <a:lnTo>
                    <a:pt x="68" y="1120"/>
                  </a:lnTo>
                  <a:lnTo>
                    <a:pt x="67" y="1120"/>
                  </a:lnTo>
                  <a:lnTo>
                    <a:pt x="66" y="1120"/>
                  </a:lnTo>
                  <a:lnTo>
                    <a:pt x="65" y="1120"/>
                  </a:lnTo>
                  <a:lnTo>
                    <a:pt x="65" y="1119"/>
                  </a:lnTo>
                  <a:lnTo>
                    <a:pt x="63" y="1119"/>
                  </a:lnTo>
                  <a:lnTo>
                    <a:pt x="62" y="1118"/>
                  </a:lnTo>
                  <a:lnTo>
                    <a:pt x="60" y="1117"/>
                  </a:lnTo>
                  <a:lnTo>
                    <a:pt x="60" y="1116"/>
                  </a:lnTo>
                  <a:lnTo>
                    <a:pt x="58" y="1115"/>
                  </a:lnTo>
                  <a:lnTo>
                    <a:pt x="55" y="1115"/>
                  </a:lnTo>
                  <a:lnTo>
                    <a:pt x="52" y="1114"/>
                  </a:lnTo>
                  <a:lnTo>
                    <a:pt x="51" y="1114"/>
                  </a:lnTo>
                  <a:lnTo>
                    <a:pt x="51" y="1113"/>
                  </a:lnTo>
                  <a:lnTo>
                    <a:pt x="51" y="1112"/>
                  </a:lnTo>
                  <a:lnTo>
                    <a:pt x="51" y="1110"/>
                  </a:lnTo>
                  <a:lnTo>
                    <a:pt x="51" y="1109"/>
                  </a:lnTo>
                  <a:lnTo>
                    <a:pt x="50" y="1109"/>
                  </a:lnTo>
                  <a:lnTo>
                    <a:pt x="47" y="1109"/>
                  </a:lnTo>
                  <a:lnTo>
                    <a:pt x="47" y="1108"/>
                  </a:lnTo>
                  <a:lnTo>
                    <a:pt x="48" y="1106"/>
                  </a:lnTo>
                  <a:lnTo>
                    <a:pt x="47" y="1104"/>
                  </a:lnTo>
                  <a:lnTo>
                    <a:pt x="46" y="1103"/>
                  </a:lnTo>
                  <a:lnTo>
                    <a:pt x="45" y="1102"/>
                  </a:lnTo>
                  <a:lnTo>
                    <a:pt x="45" y="1100"/>
                  </a:lnTo>
                  <a:lnTo>
                    <a:pt x="43" y="1097"/>
                  </a:lnTo>
                  <a:lnTo>
                    <a:pt x="44" y="1095"/>
                  </a:lnTo>
                  <a:lnTo>
                    <a:pt x="45" y="1094"/>
                  </a:lnTo>
                  <a:lnTo>
                    <a:pt x="47" y="1092"/>
                  </a:lnTo>
                  <a:lnTo>
                    <a:pt x="47" y="1091"/>
                  </a:lnTo>
                  <a:lnTo>
                    <a:pt x="51" y="1090"/>
                  </a:lnTo>
                  <a:lnTo>
                    <a:pt x="52" y="1090"/>
                  </a:lnTo>
                  <a:lnTo>
                    <a:pt x="52" y="1089"/>
                  </a:lnTo>
                  <a:lnTo>
                    <a:pt x="53" y="1087"/>
                  </a:lnTo>
                  <a:lnTo>
                    <a:pt x="54" y="1085"/>
                  </a:lnTo>
                  <a:lnTo>
                    <a:pt x="55" y="1084"/>
                  </a:lnTo>
                  <a:lnTo>
                    <a:pt x="56" y="1084"/>
                  </a:lnTo>
                  <a:lnTo>
                    <a:pt x="58" y="1082"/>
                  </a:lnTo>
                  <a:lnTo>
                    <a:pt x="59" y="1081"/>
                  </a:lnTo>
                  <a:lnTo>
                    <a:pt x="59" y="1078"/>
                  </a:lnTo>
                  <a:lnTo>
                    <a:pt x="59" y="1076"/>
                  </a:lnTo>
                  <a:lnTo>
                    <a:pt x="60" y="1075"/>
                  </a:lnTo>
                  <a:lnTo>
                    <a:pt x="62" y="1075"/>
                  </a:lnTo>
                  <a:lnTo>
                    <a:pt x="64" y="1075"/>
                  </a:lnTo>
                  <a:lnTo>
                    <a:pt x="66" y="1075"/>
                  </a:lnTo>
                  <a:lnTo>
                    <a:pt x="68" y="1074"/>
                  </a:lnTo>
                  <a:lnTo>
                    <a:pt x="72" y="1074"/>
                  </a:lnTo>
                  <a:lnTo>
                    <a:pt x="73" y="1074"/>
                  </a:lnTo>
                  <a:lnTo>
                    <a:pt x="74" y="1072"/>
                  </a:lnTo>
                  <a:lnTo>
                    <a:pt x="75" y="1070"/>
                  </a:lnTo>
                  <a:lnTo>
                    <a:pt x="75" y="1069"/>
                  </a:lnTo>
                  <a:lnTo>
                    <a:pt x="76" y="1069"/>
                  </a:lnTo>
                  <a:lnTo>
                    <a:pt x="79" y="1067"/>
                  </a:lnTo>
                  <a:lnTo>
                    <a:pt x="80" y="1066"/>
                  </a:lnTo>
                  <a:lnTo>
                    <a:pt x="80" y="1065"/>
                  </a:lnTo>
                  <a:lnTo>
                    <a:pt x="80" y="1064"/>
                  </a:lnTo>
                  <a:lnTo>
                    <a:pt x="80" y="1062"/>
                  </a:lnTo>
                  <a:lnTo>
                    <a:pt x="79" y="1060"/>
                  </a:lnTo>
                  <a:lnTo>
                    <a:pt x="77" y="1058"/>
                  </a:lnTo>
                  <a:lnTo>
                    <a:pt x="76" y="1057"/>
                  </a:lnTo>
                  <a:lnTo>
                    <a:pt x="74" y="1056"/>
                  </a:lnTo>
                  <a:lnTo>
                    <a:pt x="71" y="1055"/>
                  </a:lnTo>
                  <a:lnTo>
                    <a:pt x="70" y="1055"/>
                  </a:lnTo>
                  <a:lnTo>
                    <a:pt x="64" y="1055"/>
                  </a:lnTo>
                  <a:lnTo>
                    <a:pt x="61" y="1055"/>
                  </a:lnTo>
                  <a:lnTo>
                    <a:pt x="54" y="1052"/>
                  </a:lnTo>
                  <a:lnTo>
                    <a:pt x="51" y="1052"/>
                  </a:lnTo>
                  <a:lnTo>
                    <a:pt x="50" y="1051"/>
                  </a:lnTo>
                  <a:lnTo>
                    <a:pt x="47" y="1051"/>
                  </a:lnTo>
                  <a:lnTo>
                    <a:pt x="46" y="1051"/>
                  </a:lnTo>
                  <a:lnTo>
                    <a:pt x="45" y="1052"/>
                  </a:lnTo>
                  <a:lnTo>
                    <a:pt x="42" y="1053"/>
                  </a:lnTo>
                  <a:lnTo>
                    <a:pt x="39" y="1054"/>
                  </a:lnTo>
                  <a:lnTo>
                    <a:pt x="38" y="1055"/>
                  </a:lnTo>
                  <a:lnTo>
                    <a:pt x="36" y="1056"/>
                  </a:lnTo>
                  <a:lnTo>
                    <a:pt x="36" y="1057"/>
                  </a:lnTo>
                  <a:lnTo>
                    <a:pt x="35" y="1059"/>
                  </a:lnTo>
                  <a:lnTo>
                    <a:pt x="35" y="1060"/>
                  </a:lnTo>
                  <a:lnTo>
                    <a:pt x="34" y="1060"/>
                  </a:lnTo>
                  <a:lnTo>
                    <a:pt x="31" y="1059"/>
                  </a:lnTo>
                  <a:lnTo>
                    <a:pt x="29" y="1059"/>
                  </a:lnTo>
                  <a:lnTo>
                    <a:pt x="27" y="1059"/>
                  </a:lnTo>
                  <a:lnTo>
                    <a:pt x="26" y="1059"/>
                  </a:lnTo>
                  <a:lnTo>
                    <a:pt x="26" y="1058"/>
                  </a:lnTo>
                  <a:lnTo>
                    <a:pt x="26" y="1057"/>
                  </a:lnTo>
                  <a:lnTo>
                    <a:pt x="24" y="1056"/>
                  </a:lnTo>
                  <a:lnTo>
                    <a:pt x="22" y="1053"/>
                  </a:lnTo>
                  <a:lnTo>
                    <a:pt x="21" y="1052"/>
                  </a:lnTo>
                  <a:lnTo>
                    <a:pt x="21" y="1050"/>
                  </a:lnTo>
                  <a:lnTo>
                    <a:pt x="21" y="1046"/>
                  </a:lnTo>
                  <a:lnTo>
                    <a:pt x="20" y="1043"/>
                  </a:lnTo>
                  <a:lnTo>
                    <a:pt x="20" y="1041"/>
                  </a:lnTo>
                  <a:lnTo>
                    <a:pt x="20" y="1039"/>
                  </a:lnTo>
                  <a:lnTo>
                    <a:pt x="20" y="1037"/>
                  </a:lnTo>
                  <a:lnTo>
                    <a:pt x="20" y="1036"/>
                  </a:lnTo>
                  <a:lnTo>
                    <a:pt x="17" y="1025"/>
                  </a:lnTo>
                  <a:lnTo>
                    <a:pt x="17" y="1024"/>
                  </a:lnTo>
                  <a:lnTo>
                    <a:pt x="18" y="1023"/>
                  </a:lnTo>
                  <a:lnTo>
                    <a:pt x="18" y="1021"/>
                  </a:lnTo>
                  <a:lnTo>
                    <a:pt x="16" y="1017"/>
                  </a:lnTo>
                  <a:lnTo>
                    <a:pt x="15" y="1011"/>
                  </a:lnTo>
                  <a:lnTo>
                    <a:pt x="16" y="1009"/>
                  </a:lnTo>
                  <a:lnTo>
                    <a:pt x="16" y="1008"/>
                  </a:lnTo>
                  <a:lnTo>
                    <a:pt x="18" y="1007"/>
                  </a:lnTo>
                  <a:lnTo>
                    <a:pt x="19" y="1007"/>
                  </a:lnTo>
                  <a:lnTo>
                    <a:pt x="20" y="1006"/>
                  </a:lnTo>
                  <a:lnTo>
                    <a:pt x="23" y="1007"/>
                  </a:lnTo>
                  <a:lnTo>
                    <a:pt x="25" y="1006"/>
                  </a:lnTo>
                  <a:lnTo>
                    <a:pt x="26" y="1006"/>
                  </a:lnTo>
                  <a:lnTo>
                    <a:pt x="27" y="1005"/>
                  </a:lnTo>
                  <a:lnTo>
                    <a:pt x="28" y="1003"/>
                  </a:lnTo>
                  <a:lnTo>
                    <a:pt x="28" y="1001"/>
                  </a:lnTo>
                  <a:lnTo>
                    <a:pt x="28" y="1000"/>
                  </a:lnTo>
                  <a:lnTo>
                    <a:pt x="28" y="999"/>
                  </a:lnTo>
                  <a:lnTo>
                    <a:pt x="29" y="997"/>
                  </a:lnTo>
                  <a:lnTo>
                    <a:pt x="28" y="996"/>
                  </a:lnTo>
                  <a:lnTo>
                    <a:pt x="29" y="994"/>
                  </a:lnTo>
                  <a:lnTo>
                    <a:pt x="28" y="992"/>
                  </a:lnTo>
                  <a:lnTo>
                    <a:pt x="28" y="991"/>
                  </a:lnTo>
                  <a:lnTo>
                    <a:pt x="28" y="990"/>
                  </a:lnTo>
                  <a:lnTo>
                    <a:pt x="26" y="989"/>
                  </a:lnTo>
                  <a:lnTo>
                    <a:pt x="25" y="987"/>
                  </a:lnTo>
                  <a:lnTo>
                    <a:pt x="24" y="985"/>
                  </a:lnTo>
                  <a:lnTo>
                    <a:pt x="23" y="984"/>
                  </a:lnTo>
                  <a:lnTo>
                    <a:pt x="23" y="983"/>
                  </a:lnTo>
                  <a:lnTo>
                    <a:pt x="21" y="983"/>
                  </a:lnTo>
                  <a:lnTo>
                    <a:pt x="21" y="982"/>
                  </a:lnTo>
                  <a:lnTo>
                    <a:pt x="20" y="982"/>
                  </a:lnTo>
                  <a:lnTo>
                    <a:pt x="19" y="981"/>
                  </a:lnTo>
                  <a:lnTo>
                    <a:pt x="19" y="980"/>
                  </a:lnTo>
                  <a:lnTo>
                    <a:pt x="19" y="979"/>
                  </a:lnTo>
                  <a:lnTo>
                    <a:pt x="20" y="978"/>
                  </a:lnTo>
                  <a:lnTo>
                    <a:pt x="19" y="977"/>
                  </a:lnTo>
                  <a:lnTo>
                    <a:pt x="19" y="976"/>
                  </a:lnTo>
                  <a:lnTo>
                    <a:pt x="19" y="975"/>
                  </a:lnTo>
                  <a:lnTo>
                    <a:pt x="19" y="974"/>
                  </a:lnTo>
                  <a:lnTo>
                    <a:pt x="18" y="973"/>
                  </a:lnTo>
                  <a:lnTo>
                    <a:pt x="17" y="972"/>
                  </a:lnTo>
                  <a:lnTo>
                    <a:pt x="17" y="971"/>
                  </a:lnTo>
                  <a:lnTo>
                    <a:pt x="18" y="971"/>
                  </a:lnTo>
                  <a:lnTo>
                    <a:pt x="18" y="970"/>
                  </a:lnTo>
                  <a:lnTo>
                    <a:pt x="18" y="969"/>
                  </a:lnTo>
                  <a:lnTo>
                    <a:pt x="18" y="968"/>
                  </a:lnTo>
                  <a:lnTo>
                    <a:pt x="18" y="967"/>
                  </a:lnTo>
                  <a:lnTo>
                    <a:pt x="19" y="967"/>
                  </a:lnTo>
                  <a:lnTo>
                    <a:pt x="18" y="967"/>
                  </a:lnTo>
                  <a:lnTo>
                    <a:pt x="18" y="966"/>
                  </a:lnTo>
                  <a:lnTo>
                    <a:pt x="18" y="965"/>
                  </a:lnTo>
                  <a:lnTo>
                    <a:pt x="17" y="964"/>
                  </a:lnTo>
                  <a:lnTo>
                    <a:pt x="17" y="963"/>
                  </a:lnTo>
                  <a:lnTo>
                    <a:pt x="17" y="962"/>
                  </a:lnTo>
                  <a:lnTo>
                    <a:pt x="17" y="963"/>
                  </a:lnTo>
                  <a:lnTo>
                    <a:pt x="17" y="962"/>
                  </a:lnTo>
                  <a:lnTo>
                    <a:pt x="16" y="962"/>
                  </a:lnTo>
                  <a:lnTo>
                    <a:pt x="16" y="961"/>
                  </a:lnTo>
                  <a:lnTo>
                    <a:pt x="15" y="961"/>
                  </a:lnTo>
                  <a:lnTo>
                    <a:pt x="15" y="960"/>
                  </a:lnTo>
                  <a:lnTo>
                    <a:pt x="15" y="959"/>
                  </a:lnTo>
                  <a:lnTo>
                    <a:pt x="14" y="959"/>
                  </a:lnTo>
                  <a:lnTo>
                    <a:pt x="14" y="958"/>
                  </a:lnTo>
                  <a:lnTo>
                    <a:pt x="15" y="958"/>
                  </a:lnTo>
                  <a:lnTo>
                    <a:pt x="14" y="957"/>
                  </a:lnTo>
                  <a:lnTo>
                    <a:pt x="15" y="957"/>
                  </a:lnTo>
                  <a:lnTo>
                    <a:pt x="15" y="956"/>
                  </a:lnTo>
                  <a:lnTo>
                    <a:pt x="14" y="956"/>
                  </a:lnTo>
                  <a:lnTo>
                    <a:pt x="14" y="955"/>
                  </a:lnTo>
                  <a:lnTo>
                    <a:pt x="13" y="954"/>
                  </a:lnTo>
                  <a:lnTo>
                    <a:pt x="13" y="953"/>
                  </a:lnTo>
                  <a:lnTo>
                    <a:pt x="12" y="953"/>
                  </a:lnTo>
                  <a:lnTo>
                    <a:pt x="12" y="952"/>
                  </a:lnTo>
                  <a:lnTo>
                    <a:pt x="12" y="951"/>
                  </a:lnTo>
                  <a:lnTo>
                    <a:pt x="11" y="950"/>
                  </a:lnTo>
                  <a:lnTo>
                    <a:pt x="10" y="950"/>
                  </a:lnTo>
                  <a:lnTo>
                    <a:pt x="10" y="949"/>
                  </a:lnTo>
                  <a:lnTo>
                    <a:pt x="9" y="949"/>
                  </a:lnTo>
                  <a:lnTo>
                    <a:pt x="9" y="948"/>
                  </a:lnTo>
                  <a:lnTo>
                    <a:pt x="8" y="948"/>
                  </a:lnTo>
                  <a:lnTo>
                    <a:pt x="9" y="948"/>
                  </a:lnTo>
                  <a:lnTo>
                    <a:pt x="9" y="947"/>
                  </a:lnTo>
                  <a:lnTo>
                    <a:pt x="8" y="947"/>
                  </a:lnTo>
                  <a:lnTo>
                    <a:pt x="8" y="946"/>
                  </a:lnTo>
                  <a:lnTo>
                    <a:pt x="7" y="946"/>
                  </a:lnTo>
                  <a:lnTo>
                    <a:pt x="7" y="945"/>
                  </a:lnTo>
                  <a:lnTo>
                    <a:pt x="7" y="946"/>
                  </a:lnTo>
                  <a:lnTo>
                    <a:pt x="7" y="945"/>
                  </a:lnTo>
                  <a:lnTo>
                    <a:pt x="6" y="945"/>
                  </a:lnTo>
                  <a:lnTo>
                    <a:pt x="5" y="945"/>
                  </a:lnTo>
                  <a:lnTo>
                    <a:pt x="5" y="944"/>
                  </a:lnTo>
                  <a:lnTo>
                    <a:pt x="5" y="945"/>
                  </a:lnTo>
                  <a:lnTo>
                    <a:pt x="4" y="945"/>
                  </a:lnTo>
                  <a:lnTo>
                    <a:pt x="4" y="944"/>
                  </a:lnTo>
                  <a:lnTo>
                    <a:pt x="3" y="944"/>
                  </a:lnTo>
                  <a:lnTo>
                    <a:pt x="2" y="943"/>
                  </a:lnTo>
                  <a:lnTo>
                    <a:pt x="2" y="942"/>
                  </a:lnTo>
                  <a:lnTo>
                    <a:pt x="2" y="941"/>
                  </a:lnTo>
                  <a:lnTo>
                    <a:pt x="1" y="941"/>
                  </a:lnTo>
                  <a:lnTo>
                    <a:pt x="1" y="940"/>
                  </a:lnTo>
                  <a:lnTo>
                    <a:pt x="2" y="940"/>
                  </a:lnTo>
                  <a:lnTo>
                    <a:pt x="1" y="940"/>
                  </a:lnTo>
                  <a:lnTo>
                    <a:pt x="2" y="940"/>
                  </a:lnTo>
                  <a:lnTo>
                    <a:pt x="2" y="939"/>
                  </a:lnTo>
                  <a:lnTo>
                    <a:pt x="1" y="939"/>
                  </a:lnTo>
                  <a:lnTo>
                    <a:pt x="0" y="939"/>
                  </a:lnTo>
                  <a:lnTo>
                    <a:pt x="0" y="938"/>
                  </a:lnTo>
                  <a:lnTo>
                    <a:pt x="1" y="938"/>
                  </a:lnTo>
                  <a:lnTo>
                    <a:pt x="1" y="937"/>
                  </a:lnTo>
                  <a:lnTo>
                    <a:pt x="1" y="936"/>
                  </a:lnTo>
                  <a:lnTo>
                    <a:pt x="0" y="935"/>
                  </a:lnTo>
                  <a:lnTo>
                    <a:pt x="1" y="935"/>
                  </a:lnTo>
                  <a:lnTo>
                    <a:pt x="2" y="935"/>
                  </a:lnTo>
                  <a:lnTo>
                    <a:pt x="1" y="934"/>
                  </a:lnTo>
                  <a:lnTo>
                    <a:pt x="1" y="933"/>
                  </a:lnTo>
                  <a:lnTo>
                    <a:pt x="1" y="932"/>
                  </a:lnTo>
                  <a:lnTo>
                    <a:pt x="0" y="932"/>
                  </a:lnTo>
                  <a:lnTo>
                    <a:pt x="1" y="932"/>
                  </a:lnTo>
                  <a:lnTo>
                    <a:pt x="1" y="931"/>
                  </a:lnTo>
                  <a:lnTo>
                    <a:pt x="0" y="932"/>
                  </a:lnTo>
                  <a:lnTo>
                    <a:pt x="0" y="931"/>
                  </a:lnTo>
                  <a:lnTo>
                    <a:pt x="0" y="930"/>
                  </a:lnTo>
                  <a:lnTo>
                    <a:pt x="0" y="929"/>
                  </a:lnTo>
                  <a:lnTo>
                    <a:pt x="0" y="928"/>
                  </a:lnTo>
                  <a:lnTo>
                    <a:pt x="0" y="927"/>
                  </a:lnTo>
                  <a:lnTo>
                    <a:pt x="1" y="926"/>
                  </a:lnTo>
                  <a:lnTo>
                    <a:pt x="0" y="926"/>
                  </a:lnTo>
                  <a:lnTo>
                    <a:pt x="1" y="925"/>
                  </a:lnTo>
                  <a:lnTo>
                    <a:pt x="0" y="925"/>
                  </a:lnTo>
                  <a:lnTo>
                    <a:pt x="1" y="925"/>
                  </a:lnTo>
                  <a:lnTo>
                    <a:pt x="1" y="924"/>
                  </a:lnTo>
                  <a:lnTo>
                    <a:pt x="0" y="923"/>
                  </a:lnTo>
                  <a:lnTo>
                    <a:pt x="2" y="923"/>
                  </a:lnTo>
                  <a:lnTo>
                    <a:pt x="1" y="922"/>
                  </a:lnTo>
                  <a:lnTo>
                    <a:pt x="2" y="922"/>
                  </a:lnTo>
                  <a:lnTo>
                    <a:pt x="1" y="921"/>
                  </a:lnTo>
                  <a:lnTo>
                    <a:pt x="2" y="921"/>
                  </a:lnTo>
                  <a:lnTo>
                    <a:pt x="2" y="920"/>
                  </a:lnTo>
                  <a:lnTo>
                    <a:pt x="2" y="919"/>
                  </a:lnTo>
                  <a:lnTo>
                    <a:pt x="2" y="917"/>
                  </a:lnTo>
                  <a:lnTo>
                    <a:pt x="1" y="916"/>
                  </a:lnTo>
                  <a:lnTo>
                    <a:pt x="1" y="915"/>
                  </a:lnTo>
                  <a:lnTo>
                    <a:pt x="1" y="914"/>
                  </a:lnTo>
                  <a:lnTo>
                    <a:pt x="2" y="914"/>
                  </a:lnTo>
                  <a:lnTo>
                    <a:pt x="2" y="913"/>
                  </a:lnTo>
                  <a:lnTo>
                    <a:pt x="1" y="913"/>
                  </a:lnTo>
                  <a:lnTo>
                    <a:pt x="2" y="912"/>
                  </a:lnTo>
                  <a:lnTo>
                    <a:pt x="2" y="911"/>
                  </a:lnTo>
                  <a:lnTo>
                    <a:pt x="1" y="911"/>
                  </a:lnTo>
                  <a:lnTo>
                    <a:pt x="1" y="910"/>
                  </a:lnTo>
                  <a:lnTo>
                    <a:pt x="2" y="910"/>
                  </a:lnTo>
                  <a:lnTo>
                    <a:pt x="1" y="910"/>
                  </a:lnTo>
                  <a:lnTo>
                    <a:pt x="2" y="910"/>
                  </a:lnTo>
                  <a:lnTo>
                    <a:pt x="1" y="909"/>
                  </a:lnTo>
                  <a:lnTo>
                    <a:pt x="2" y="909"/>
                  </a:lnTo>
                  <a:lnTo>
                    <a:pt x="1" y="909"/>
                  </a:lnTo>
                  <a:lnTo>
                    <a:pt x="1" y="908"/>
                  </a:lnTo>
                  <a:lnTo>
                    <a:pt x="2" y="908"/>
                  </a:lnTo>
                  <a:lnTo>
                    <a:pt x="2" y="907"/>
                  </a:lnTo>
                  <a:lnTo>
                    <a:pt x="3" y="907"/>
                  </a:lnTo>
                  <a:lnTo>
                    <a:pt x="2" y="906"/>
                  </a:lnTo>
                  <a:lnTo>
                    <a:pt x="3" y="906"/>
                  </a:lnTo>
                  <a:lnTo>
                    <a:pt x="2" y="906"/>
                  </a:lnTo>
                  <a:lnTo>
                    <a:pt x="2" y="905"/>
                  </a:lnTo>
                  <a:lnTo>
                    <a:pt x="2" y="904"/>
                  </a:lnTo>
                  <a:lnTo>
                    <a:pt x="3" y="905"/>
                  </a:lnTo>
                  <a:lnTo>
                    <a:pt x="3" y="904"/>
                  </a:lnTo>
                  <a:lnTo>
                    <a:pt x="3" y="903"/>
                  </a:lnTo>
                  <a:lnTo>
                    <a:pt x="3" y="902"/>
                  </a:lnTo>
                  <a:lnTo>
                    <a:pt x="3" y="901"/>
                  </a:lnTo>
                  <a:lnTo>
                    <a:pt x="4" y="901"/>
                  </a:lnTo>
                  <a:lnTo>
                    <a:pt x="3" y="901"/>
                  </a:lnTo>
                  <a:lnTo>
                    <a:pt x="4" y="901"/>
                  </a:lnTo>
                  <a:lnTo>
                    <a:pt x="4" y="900"/>
                  </a:lnTo>
                  <a:lnTo>
                    <a:pt x="4" y="899"/>
                  </a:lnTo>
                  <a:lnTo>
                    <a:pt x="5" y="899"/>
                  </a:lnTo>
                  <a:lnTo>
                    <a:pt x="5" y="898"/>
                  </a:lnTo>
                  <a:lnTo>
                    <a:pt x="5" y="897"/>
                  </a:lnTo>
                  <a:lnTo>
                    <a:pt x="5" y="898"/>
                  </a:lnTo>
                  <a:lnTo>
                    <a:pt x="5" y="897"/>
                  </a:lnTo>
                  <a:lnTo>
                    <a:pt x="6" y="897"/>
                  </a:lnTo>
                  <a:lnTo>
                    <a:pt x="5" y="896"/>
                  </a:lnTo>
                  <a:lnTo>
                    <a:pt x="5" y="895"/>
                  </a:lnTo>
                  <a:lnTo>
                    <a:pt x="5" y="894"/>
                  </a:lnTo>
                  <a:lnTo>
                    <a:pt x="5" y="893"/>
                  </a:lnTo>
                  <a:lnTo>
                    <a:pt x="4" y="893"/>
                  </a:lnTo>
                  <a:lnTo>
                    <a:pt x="5" y="893"/>
                  </a:lnTo>
                  <a:lnTo>
                    <a:pt x="5" y="892"/>
                  </a:lnTo>
                  <a:lnTo>
                    <a:pt x="5" y="891"/>
                  </a:lnTo>
                  <a:lnTo>
                    <a:pt x="6" y="891"/>
                  </a:lnTo>
                  <a:lnTo>
                    <a:pt x="6" y="890"/>
                  </a:lnTo>
                  <a:lnTo>
                    <a:pt x="6" y="889"/>
                  </a:lnTo>
                  <a:lnTo>
                    <a:pt x="7" y="889"/>
                  </a:lnTo>
                  <a:lnTo>
                    <a:pt x="7" y="888"/>
                  </a:lnTo>
                  <a:lnTo>
                    <a:pt x="8" y="888"/>
                  </a:lnTo>
                  <a:lnTo>
                    <a:pt x="8" y="887"/>
                  </a:lnTo>
                  <a:lnTo>
                    <a:pt x="8" y="886"/>
                  </a:lnTo>
                  <a:lnTo>
                    <a:pt x="8" y="887"/>
                  </a:lnTo>
                  <a:lnTo>
                    <a:pt x="9" y="886"/>
                  </a:lnTo>
                  <a:lnTo>
                    <a:pt x="9" y="885"/>
                  </a:lnTo>
                  <a:lnTo>
                    <a:pt x="8" y="885"/>
                  </a:lnTo>
                  <a:lnTo>
                    <a:pt x="9" y="885"/>
                  </a:lnTo>
                  <a:lnTo>
                    <a:pt x="9" y="884"/>
                  </a:lnTo>
                  <a:lnTo>
                    <a:pt x="9" y="883"/>
                  </a:lnTo>
                  <a:lnTo>
                    <a:pt x="10" y="883"/>
                  </a:lnTo>
                  <a:lnTo>
                    <a:pt x="10" y="884"/>
                  </a:lnTo>
                  <a:lnTo>
                    <a:pt x="10" y="883"/>
                  </a:lnTo>
                  <a:lnTo>
                    <a:pt x="11" y="883"/>
                  </a:lnTo>
                  <a:lnTo>
                    <a:pt x="11" y="882"/>
                  </a:lnTo>
                  <a:lnTo>
                    <a:pt x="10" y="881"/>
                  </a:lnTo>
                  <a:lnTo>
                    <a:pt x="9" y="881"/>
                  </a:lnTo>
                  <a:lnTo>
                    <a:pt x="10" y="880"/>
                  </a:lnTo>
                  <a:lnTo>
                    <a:pt x="11" y="880"/>
                  </a:lnTo>
                  <a:lnTo>
                    <a:pt x="11" y="879"/>
                  </a:lnTo>
                  <a:lnTo>
                    <a:pt x="10" y="879"/>
                  </a:lnTo>
                  <a:lnTo>
                    <a:pt x="9" y="879"/>
                  </a:lnTo>
                  <a:lnTo>
                    <a:pt x="10" y="879"/>
                  </a:lnTo>
                  <a:lnTo>
                    <a:pt x="10" y="878"/>
                  </a:lnTo>
                  <a:lnTo>
                    <a:pt x="10" y="877"/>
                  </a:lnTo>
                  <a:lnTo>
                    <a:pt x="10" y="876"/>
                  </a:lnTo>
                  <a:lnTo>
                    <a:pt x="10" y="875"/>
                  </a:lnTo>
                  <a:lnTo>
                    <a:pt x="10" y="873"/>
                  </a:lnTo>
                  <a:lnTo>
                    <a:pt x="9" y="873"/>
                  </a:lnTo>
                  <a:lnTo>
                    <a:pt x="8" y="873"/>
                  </a:lnTo>
                  <a:lnTo>
                    <a:pt x="8" y="872"/>
                  </a:lnTo>
                  <a:lnTo>
                    <a:pt x="8" y="871"/>
                  </a:lnTo>
                  <a:lnTo>
                    <a:pt x="9" y="871"/>
                  </a:lnTo>
                  <a:lnTo>
                    <a:pt x="9" y="870"/>
                  </a:lnTo>
                  <a:lnTo>
                    <a:pt x="8" y="870"/>
                  </a:lnTo>
                  <a:lnTo>
                    <a:pt x="9" y="870"/>
                  </a:lnTo>
                  <a:lnTo>
                    <a:pt x="9" y="869"/>
                  </a:lnTo>
                  <a:lnTo>
                    <a:pt x="8" y="869"/>
                  </a:lnTo>
                  <a:lnTo>
                    <a:pt x="8" y="868"/>
                  </a:lnTo>
                  <a:lnTo>
                    <a:pt x="8" y="867"/>
                  </a:lnTo>
                  <a:lnTo>
                    <a:pt x="9" y="867"/>
                  </a:lnTo>
                  <a:lnTo>
                    <a:pt x="9" y="866"/>
                  </a:lnTo>
                  <a:lnTo>
                    <a:pt x="10" y="866"/>
                  </a:lnTo>
                  <a:lnTo>
                    <a:pt x="10" y="865"/>
                  </a:lnTo>
                  <a:lnTo>
                    <a:pt x="11" y="864"/>
                  </a:lnTo>
                  <a:lnTo>
                    <a:pt x="12" y="863"/>
                  </a:lnTo>
                  <a:lnTo>
                    <a:pt x="12" y="862"/>
                  </a:lnTo>
                  <a:lnTo>
                    <a:pt x="12" y="861"/>
                  </a:lnTo>
                  <a:lnTo>
                    <a:pt x="13" y="860"/>
                  </a:lnTo>
                  <a:lnTo>
                    <a:pt x="13" y="861"/>
                  </a:lnTo>
                  <a:lnTo>
                    <a:pt x="14" y="860"/>
                  </a:lnTo>
                  <a:lnTo>
                    <a:pt x="14" y="859"/>
                  </a:lnTo>
                  <a:lnTo>
                    <a:pt x="15" y="859"/>
                  </a:lnTo>
                  <a:lnTo>
                    <a:pt x="15" y="858"/>
                  </a:lnTo>
                  <a:lnTo>
                    <a:pt x="16" y="857"/>
                  </a:lnTo>
                  <a:lnTo>
                    <a:pt x="16" y="856"/>
                  </a:lnTo>
                  <a:lnTo>
                    <a:pt x="17" y="854"/>
                  </a:lnTo>
                  <a:lnTo>
                    <a:pt x="18" y="853"/>
                  </a:lnTo>
                  <a:lnTo>
                    <a:pt x="17" y="853"/>
                  </a:lnTo>
                  <a:lnTo>
                    <a:pt x="17" y="852"/>
                  </a:lnTo>
                  <a:lnTo>
                    <a:pt x="18" y="851"/>
                  </a:lnTo>
                  <a:lnTo>
                    <a:pt x="19" y="849"/>
                  </a:lnTo>
                  <a:lnTo>
                    <a:pt x="19" y="848"/>
                  </a:lnTo>
                  <a:lnTo>
                    <a:pt x="19" y="847"/>
                  </a:lnTo>
                  <a:lnTo>
                    <a:pt x="19" y="846"/>
                  </a:lnTo>
                  <a:lnTo>
                    <a:pt x="19" y="845"/>
                  </a:lnTo>
                  <a:lnTo>
                    <a:pt x="20" y="844"/>
                  </a:lnTo>
                  <a:lnTo>
                    <a:pt x="21" y="844"/>
                  </a:lnTo>
                  <a:lnTo>
                    <a:pt x="22" y="845"/>
                  </a:lnTo>
                  <a:lnTo>
                    <a:pt x="22" y="844"/>
                  </a:lnTo>
                  <a:lnTo>
                    <a:pt x="22" y="843"/>
                  </a:lnTo>
                  <a:lnTo>
                    <a:pt x="23" y="843"/>
                  </a:lnTo>
                  <a:lnTo>
                    <a:pt x="23" y="842"/>
                  </a:lnTo>
                  <a:lnTo>
                    <a:pt x="24" y="842"/>
                  </a:lnTo>
                  <a:lnTo>
                    <a:pt x="25" y="842"/>
                  </a:lnTo>
                  <a:lnTo>
                    <a:pt x="24" y="841"/>
                  </a:lnTo>
                  <a:lnTo>
                    <a:pt x="24" y="840"/>
                  </a:lnTo>
                  <a:lnTo>
                    <a:pt x="25" y="840"/>
                  </a:lnTo>
                  <a:lnTo>
                    <a:pt x="25" y="839"/>
                  </a:lnTo>
                  <a:lnTo>
                    <a:pt x="26" y="838"/>
                  </a:lnTo>
                  <a:lnTo>
                    <a:pt x="27" y="837"/>
                  </a:lnTo>
                  <a:lnTo>
                    <a:pt x="26" y="836"/>
                  </a:lnTo>
                  <a:lnTo>
                    <a:pt x="26" y="835"/>
                  </a:lnTo>
                  <a:lnTo>
                    <a:pt x="27" y="835"/>
                  </a:lnTo>
                  <a:lnTo>
                    <a:pt x="26" y="834"/>
                  </a:lnTo>
                  <a:lnTo>
                    <a:pt x="27" y="834"/>
                  </a:lnTo>
                  <a:lnTo>
                    <a:pt x="28" y="834"/>
                  </a:lnTo>
                  <a:lnTo>
                    <a:pt x="29" y="833"/>
                  </a:lnTo>
                  <a:lnTo>
                    <a:pt x="29" y="834"/>
                  </a:lnTo>
                  <a:lnTo>
                    <a:pt x="30" y="834"/>
                  </a:lnTo>
                  <a:lnTo>
                    <a:pt x="30" y="833"/>
                  </a:lnTo>
                  <a:lnTo>
                    <a:pt x="29" y="833"/>
                  </a:lnTo>
                  <a:lnTo>
                    <a:pt x="29" y="832"/>
                  </a:lnTo>
                  <a:lnTo>
                    <a:pt x="30" y="832"/>
                  </a:lnTo>
                  <a:lnTo>
                    <a:pt x="31" y="832"/>
                  </a:lnTo>
                  <a:lnTo>
                    <a:pt x="32" y="832"/>
                  </a:lnTo>
                  <a:lnTo>
                    <a:pt x="32" y="831"/>
                  </a:lnTo>
                  <a:lnTo>
                    <a:pt x="31" y="831"/>
                  </a:lnTo>
                  <a:lnTo>
                    <a:pt x="32" y="831"/>
                  </a:lnTo>
                  <a:lnTo>
                    <a:pt x="32" y="830"/>
                  </a:lnTo>
                  <a:lnTo>
                    <a:pt x="32" y="829"/>
                  </a:lnTo>
                  <a:lnTo>
                    <a:pt x="32" y="830"/>
                  </a:lnTo>
                  <a:lnTo>
                    <a:pt x="33" y="830"/>
                  </a:lnTo>
                  <a:lnTo>
                    <a:pt x="33" y="829"/>
                  </a:lnTo>
                  <a:lnTo>
                    <a:pt x="34" y="829"/>
                  </a:lnTo>
                  <a:lnTo>
                    <a:pt x="35" y="830"/>
                  </a:lnTo>
                  <a:lnTo>
                    <a:pt x="35" y="829"/>
                  </a:lnTo>
                  <a:lnTo>
                    <a:pt x="35" y="828"/>
                  </a:lnTo>
                  <a:lnTo>
                    <a:pt x="36" y="827"/>
                  </a:lnTo>
                  <a:lnTo>
                    <a:pt x="36" y="828"/>
                  </a:lnTo>
                  <a:lnTo>
                    <a:pt x="37" y="828"/>
                  </a:lnTo>
                  <a:lnTo>
                    <a:pt x="37" y="827"/>
                  </a:lnTo>
                  <a:lnTo>
                    <a:pt x="38" y="827"/>
                  </a:lnTo>
                  <a:lnTo>
                    <a:pt x="37" y="826"/>
                  </a:lnTo>
                  <a:lnTo>
                    <a:pt x="38" y="826"/>
                  </a:lnTo>
                  <a:lnTo>
                    <a:pt x="37" y="825"/>
                  </a:lnTo>
                  <a:lnTo>
                    <a:pt x="37" y="824"/>
                  </a:lnTo>
                  <a:lnTo>
                    <a:pt x="36" y="825"/>
                  </a:lnTo>
                  <a:lnTo>
                    <a:pt x="36" y="824"/>
                  </a:lnTo>
                  <a:lnTo>
                    <a:pt x="37" y="824"/>
                  </a:lnTo>
                  <a:lnTo>
                    <a:pt x="37" y="823"/>
                  </a:lnTo>
                  <a:lnTo>
                    <a:pt x="37" y="822"/>
                  </a:lnTo>
                  <a:lnTo>
                    <a:pt x="36" y="823"/>
                  </a:lnTo>
                  <a:lnTo>
                    <a:pt x="35" y="823"/>
                  </a:lnTo>
                  <a:lnTo>
                    <a:pt x="35" y="822"/>
                  </a:lnTo>
                  <a:lnTo>
                    <a:pt x="36" y="821"/>
                  </a:lnTo>
                  <a:lnTo>
                    <a:pt x="36" y="820"/>
                  </a:lnTo>
                  <a:lnTo>
                    <a:pt x="37" y="820"/>
                  </a:lnTo>
                  <a:lnTo>
                    <a:pt x="37" y="819"/>
                  </a:lnTo>
                  <a:lnTo>
                    <a:pt x="37" y="818"/>
                  </a:lnTo>
                  <a:lnTo>
                    <a:pt x="38" y="818"/>
                  </a:lnTo>
                  <a:lnTo>
                    <a:pt x="38" y="817"/>
                  </a:lnTo>
                  <a:lnTo>
                    <a:pt x="37" y="817"/>
                  </a:lnTo>
                  <a:lnTo>
                    <a:pt x="37" y="816"/>
                  </a:lnTo>
                  <a:lnTo>
                    <a:pt x="38" y="817"/>
                  </a:lnTo>
                  <a:lnTo>
                    <a:pt x="38" y="816"/>
                  </a:lnTo>
                  <a:lnTo>
                    <a:pt x="39" y="815"/>
                  </a:lnTo>
                  <a:lnTo>
                    <a:pt x="38" y="815"/>
                  </a:lnTo>
                  <a:lnTo>
                    <a:pt x="38" y="814"/>
                  </a:lnTo>
                  <a:lnTo>
                    <a:pt x="39" y="813"/>
                  </a:lnTo>
                  <a:lnTo>
                    <a:pt x="39" y="812"/>
                  </a:lnTo>
                  <a:lnTo>
                    <a:pt x="39" y="810"/>
                  </a:lnTo>
                  <a:lnTo>
                    <a:pt x="39" y="808"/>
                  </a:lnTo>
                  <a:lnTo>
                    <a:pt x="39" y="807"/>
                  </a:lnTo>
                  <a:lnTo>
                    <a:pt x="39" y="808"/>
                  </a:lnTo>
                  <a:lnTo>
                    <a:pt x="40" y="808"/>
                  </a:lnTo>
                  <a:lnTo>
                    <a:pt x="40" y="806"/>
                  </a:lnTo>
                  <a:lnTo>
                    <a:pt x="40" y="805"/>
                  </a:lnTo>
                  <a:lnTo>
                    <a:pt x="42" y="804"/>
                  </a:lnTo>
                  <a:lnTo>
                    <a:pt x="42" y="803"/>
                  </a:lnTo>
                  <a:lnTo>
                    <a:pt x="43" y="802"/>
                  </a:lnTo>
                  <a:lnTo>
                    <a:pt x="42" y="802"/>
                  </a:lnTo>
                  <a:lnTo>
                    <a:pt x="42" y="800"/>
                  </a:lnTo>
                  <a:lnTo>
                    <a:pt x="42" y="799"/>
                  </a:lnTo>
                  <a:lnTo>
                    <a:pt x="42" y="798"/>
                  </a:lnTo>
                  <a:lnTo>
                    <a:pt x="43" y="798"/>
                  </a:lnTo>
                  <a:lnTo>
                    <a:pt x="44" y="798"/>
                  </a:lnTo>
                  <a:lnTo>
                    <a:pt x="43" y="797"/>
                  </a:lnTo>
                  <a:lnTo>
                    <a:pt x="44" y="797"/>
                  </a:lnTo>
                  <a:lnTo>
                    <a:pt x="45" y="797"/>
                  </a:lnTo>
                  <a:lnTo>
                    <a:pt x="45" y="796"/>
                  </a:lnTo>
                  <a:lnTo>
                    <a:pt x="45" y="795"/>
                  </a:lnTo>
                  <a:lnTo>
                    <a:pt x="46" y="794"/>
                  </a:lnTo>
                  <a:lnTo>
                    <a:pt x="47" y="793"/>
                  </a:lnTo>
                  <a:lnTo>
                    <a:pt x="46" y="792"/>
                  </a:lnTo>
                  <a:lnTo>
                    <a:pt x="47" y="792"/>
                  </a:lnTo>
                  <a:lnTo>
                    <a:pt x="46" y="790"/>
                  </a:lnTo>
                  <a:lnTo>
                    <a:pt x="46" y="789"/>
                  </a:lnTo>
                  <a:lnTo>
                    <a:pt x="47" y="789"/>
                  </a:lnTo>
                  <a:lnTo>
                    <a:pt x="48" y="790"/>
                  </a:lnTo>
                  <a:lnTo>
                    <a:pt x="49" y="789"/>
                  </a:lnTo>
                  <a:lnTo>
                    <a:pt x="49" y="790"/>
                  </a:lnTo>
                  <a:lnTo>
                    <a:pt x="50" y="790"/>
                  </a:lnTo>
                  <a:lnTo>
                    <a:pt x="51" y="790"/>
                  </a:lnTo>
                  <a:lnTo>
                    <a:pt x="52" y="790"/>
                  </a:lnTo>
                  <a:lnTo>
                    <a:pt x="53" y="790"/>
                  </a:lnTo>
                  <a:lnTo>
                    <a:pt x="54" y="791"/>
                  </a:lnTo>
                  <a:lnTo>
                    <a:pt x="55" y="791"/>
                  </a:lnTo>
                  <a:lnTo>
                    <a:pt x="55" y="790"/>
                  </a:lnTo>
                  <a:lnTo>
                    <a:pt x="55" y="789"/>
                  </a:lnTo>
                  <a:lnTo>
                    <a:pt x="56" y="789"/>
                  </a:lnTo>
                  <a:lnTo>
                    <a:pt x="57" y="790"/>
                  </a:lnTo>
                  <a:lnTo>
                    <a:pt x="57" y="789"/>
                  </a:lnTo>
                  <a:lnTo>
                    <a:pt x="56" y="788"/>
                  </a:lnTo>
                  <a:lnTo>
                    <a:pt x="57" y="788"/>
                  </a:lnTo>
                  <a:lnTo>
                    <a:pt x="58" y="788"/>
                  </a:lnTo>
                  <a:lnTo>
                    <a:pt x="58" y="789"/>
                  </a:lnTo>
                  <a:lnTo>
                    <a:pt x="57" y="789"/>
                  </a:lnTo>
                  <a:lnTo>
                    <a:pt x="59" y="789"/>
                  </a:lnTo>
                  <a:lnTo>
                    <a:pt x="59" y="788"/>
                  </a:lnTo>
                  <a:lnTo>
                    <a:pt x="58" y="787"/>
                  </a:lnTo>
                  <a:lnTo>
                    <a:pt x="57" y="786"/>
                  </a:lnTo>
                  <a:lnTo>
                    <a:pt x="58" y="786"/>
                  </a:lnTo>
                  <a:lnTo>
                    <a:pt x="59" y="786"/>
                  </a:lnTo>
                  <a:lnTo>
                    <a:pt x="60" y="786"/>
                  </a:lnTo>
                  <a:lnTo>
                    <a:pt x="61" y="786"/>
                  </a:lnTo>
                  <a:lnTo>
                    <a:pt x="62" y="786"/>
                  </a:lnTo>
                  <a:lnTo>
                    <a:pt x="61" y="786"/>
                  </a:lnTo>
                  <a:lnTo>
                    <a:pt x="61" y="785"/>
                  </a:lnTo>
                  <a:lnTo>
                    <a:pt x="62" y="784"/>
                  </a:lnTo>
                  <a:lnTo>
                    <a:pt x="61" y="783"/>
                  </a:lnTo>
                  <a:lnTo>
                    <a:pt x="60" y="781"/>
                  </a:lnTo>
                  <a:lnTo>
                    <a:pt x="59" y="781"/>
                  </a:lnTo>
                  <a:lnTo>
                    <a:pt x="60" y="781"/>
                  </a:lnTo>
                  <a:lnTo>
                    <a:pt x="61" y="780"/>
                  </a:lnTo>
                  <a:lnTo>
                    <a:pt x="61" y="779"/>
                  </a:lnTo>
                  <a:lnTo>
                    <a:pt x="62" y="779"/>
                  </a:lnTo>
                  <a:lnTo>
                    <a:pt x="62" y="780"/>
                  </a:lnTo>
                  <a:lnTo>
                    <a:pt x="62" y="781"/>
                  </a:lnTo>
                  <a:lnTo>
                    <a:pt x="62" y="782"/>
                  </a:lnTo>
                  <a:lnTo>
                    <a:pt x="63" y="782"/>
                  </a:lnTo>
                  <a:lnTo>
                    <a:pt x="64" y="781"/>
                  </a:lnTo>
                  <a:lnTo>
                    <a:pt x="65" y="781"/>
                  </a:lnTo>
                  <a:lnTo>
                    <a:pt x="65" y="780"/>
                  </a:lnTo>
                  <a:lnTo>
                    <a:pt x="65" y="779"/>
                  </a:lnTo>
                  <a:lnTo>
                    <a:pt x="66" y="778"/>
                  </a:lnTo>
                  <a:lnTo>
                    <a:pt x="67" y="778"/>
                  </a:lnTo>
                  <a:lnTo>
                    <a:pt x="68" y="778"/>
                  </a:lnTo>
                  <a:lnTo>
                    <a:pt x="68" y="777"/>
                  </a:lnTo>
                  <a:lnTo>
                    <a:pt x="69" y="777"/>
                  </a:lnTo>
                  <a:lnTo>
                    <a:pt x="68" y="776"/>
                  </a:lnTo>
                  <a:lnTo>
                    <a:pt x="69" y="776"/>
                  </a:lnTo>
                  <a:lnTo>
                    <a:pt x="69" y="775"/>
                  </a:lnTo>
                  <a:lnTo>
                    <a:pt x="70" y="775"/>
                  </a:lnTo>
                  <a:lnTo>
                    <a:pt x="71" y="775"/>
                  </a:lnTo>
                  <a:lnTo>
                    <a:pt x="71" y="776"/>
                  </a:lnTo>
                  <a:lnTo>
                    <a:pt x="73" y="776"/>
                  </a:lnTo>
                  <a:lnTo>
                    <a:pt x="73" y="775"/>
                  </a:lnTo>
                  <a:lnTo>
                    <a:pt x="74" y="775"/>
                  </a:lnTo>
                  <a:lnTo>
                    <a:pt x="73" y="774"/>
                  </a:lnTo>
                  <a:lnTo>
                    <a:pt x="74" y="774"/>
                  </a:lnTo>
                  <a:lnTo>
                    <a:pt x="74" y="773"/>
                  </a:lnTo>
                  <a:lnTo>
                    <a:pt x="74" y="774"/>
                  </a:lnTo>
                  <a:lnTo>
                    <a:pt x="75" y="774"/>
                  </a:lnTo>
                  <a:lnTo>
                    <a:pt x="76" y="773"/>
                  </a:lnTo>
                  <a:lnTo>
                    <a:pt x="77" y="773"/>
                  </a:lnTo>
                  <a:lnTo>
                    <a:pt x="78" y="774"/>
                  </a:lnTo>
                  <a:lnTo>
                    <a:pt x="79" y="774"/>
                  </a:lnTo>
                  <a:lnTo>
                    <a:pt x="79" y="772"/>
                  </a:lnTo>
                  <a:lnTo>
                    <a:pt x="80" y="772"/>
                  </a:lnTo>
                  <a:lnTo>
                    <a:pt x="82" y="770"/>
                  </a:lnTo>
                  <a:lnTo>
                    <a:pt x="83" y="769"/>
                  </a:lnTo>
                  <a:lnTo>
                    <a:pt x="84" y="769"/>
                  </a:lnTo>
                  <a:lnTo>
                    <a:pt x="84" y="770"/>
                  </a:lnTo>
                  <a:lnTo>
                    <a:pt x="85" y="770"/>
                  </a:lnTo>
                  <a:lnTo>
                    <a:pt x="86" y="769"/>
                  </a:lnTo>
                  <a:lnTo>
                    <a:pt x="87" y="769"/>
                  </a:lnTo>
                  <a:lnTo>
                    <a:pt x="87" y="766"/>
                  </a:lnTo>
                  <a:lnTo>
                    <a:pt x="87" y="765"/>
                  </a:lnTo>
                  <a:lnTo>
                    <a:pt x="87" y="764"/>
                  </a:lnTo>
                  <a:lnTo>
                    <a:pt x="88" y="764"/>
                  </a:lnTo>
                  <a:lnTo>
                    <a:pt x="88" y="763"/>
                  </a:lnTo>
                  <a:lnTo>
                    <a:pt x="90" y="763"/>
                  </a:lnTo>
                  <a:lnTo>
                    <a:pt x="91" y="763"/>
                  </a:lnTo>
                  <a:lnTo>
                    <a:pt x="92" y="763"/>
                  </a:lnTo>
                  <a:lnTo>
                    <a:pt x="92" y="762"/>
                  </a:lnTo>
                  <a:lnTo>
                    <a:pt x="92" y="761"/>
                  </a:lnTo>
                  <a:lnTo>
                    <a:pt x="91" y="761"/>
                  </a:lnTo>
                  <a:lnTo>
                    <a:pt x="92" y="758"/>
                  </a:lnTo>
                  <a:lnTo>
                    <a:pt x="93" y="757"/>
                  </a:lnTo>
                  <a:lnTo>
                    <a:pt x="92" y="756"/>
                  </a:lnTo>
                  <a:lnTo>
                    <a:pt x="91" y="757"/>
                  </a:lnTo>
                  <a:lnTo>
                    <a:pt x="91" y="756"/>
                  </a:lnTo>
                  <a:lnTo>
                    <a:pt x="90" y="756"/>
                  </a:lnTo>
                  <a:lnTo>
                    <a:pt x="91" y="756"/>
                  </a:lnTo>
                  <a:lnTo>
                    <a:pt x="92" y="755"/>
                  </a:lnTo>
                  <a:lnTo>
                    <a:pt x="93" y="755"/>
                  </a:lnTo>
                  <a:lnTo>
                    <a:pt x="94" y="755"/>
                  </a:lnTo>
                  <a:lnTo>
                    <a:pt x="94" y="754"/>
                  </a:lnTo>
                  <a:lnTo>
                    <a:pt x="95" y="754"/>
                  </a:lnTo>
                  <a:lnTo>
                    <a:pt x="96" y="754"/>
                  </a:lnTo>
                  <a:lnTo>
                    <a:pt x="96" y="753"/>
                  </a:lnTo>
                  <a:lnTo>
                    <a:pt x="95" y="751"/>
                  </a:lnTo>
                  <a:lnTo>
                    <a:pt x="94" y="751"/>
                  </a:lnTo>
                  <a:lnTo>
                    <a:pt x="94" y="750"/>
                  </a:lnTo>
                  <a:lnTo>
                    <a:pt x="95" y="749"/>
                  </a:lnTo>
                  <a:lnTo>
                    <a:pt x="96" y="749"/>
                  </a:lnTo>
                  <a:lnTo>
                    <a:pt x="97" y="749"/>
                  </a:lnTo>
                  <a:lnTo>
                    <a:pt x="97" y="750"/>
                  </a:lnTo>
                  <a:lnTo>
                    <a:pt x="98" y="752"/>
                  </a:lnTo>
                  <a:lnTo>
                    <a:pt x="99" y="752"/>
                  </a:lnTo>
                  <a:lnTo>
                    <a:pt x="100" y="751"/>
                  </a:lnTo>
                  <a:lnTo>
                    <a:pt x="100" y="750"/>
                  </a:lnTo>
                  <a:lnTo>
                    <a:pt x="99" y="749"/>
                  </a:lnTo>
                  <a:lnTo>
                    <a:pt x="98" y="746"/>
                  </a:lnTo>
                  <a:lnTo>
                    <a:pt x="97" y="746"/>
                  </a:lnTo>
                  <a:lnTo>
                    <a:pt x="96" y="746"/>
                  </a:lnTo>
                  <a:lnTo>
                    <a:pt x="96" y="745"/>
                  </a:lnTo>
                  <a:lnTo>
                    <a:pt x="96" y="744"/>
                  </a:lnTo>
                  <a:lnTo>
                    <a:pt x="97" y="744"/>
                  </a:lnTo>
                  <a:lnTo>
                    <a:pt x="98" y="743"/>
                  </a:lnTo>
                  <a:lnTo>
                    <a:pt x="97" y="742"/>
                  </a:lnTo>
                  <a:lnTo>
                    <a:pt x="96" y="742"/>
                  </a:lnTo>
                  <a:lnTo>
                    <a:pt x="97" y="742"/>
                  </a:lnTo>
                  <a:lnTo>
                    <a:pt x="97" y="741"/>
                  </a:lnTo>
                  <a:lnTo>
                    <a:pt x="98" y="741"/>
                  </a:lnTo>
                  <a:lnTo>
                    <a:pt x="99" y="741"/>
                  </a:lnTo>
                  <a:lnTo>
                    <a:pt x="99" y="742"/>
                  </a:lnTo>
                  <a:lnTo>
                    <a:pt x="101" y="743"/>
                  </a:lnTo>
                  <a:lnTo>
                    <a:pt x="102" y="744"/>
                  </a:lnTo>
                  <a:lnTo>
                    <a:pt x="102" y="743"/>
                  </a:lnTo>
                  <a:lnTo>
                    <a:pt x="102" y="742"/>
                  </a:lnTo>
                  <a:lnTo>
                    <a:pt x="102" y="740"/>
                  </a:lnTo>
                  <a:lnTo>
                    <a:pt x="102" y="739"/>
                  </a:lnTo>
                  <a:lnTo>
                    <a:pt x="103" y="739"/>
                  </a:lnTo>
                  <a:lnTo>
                    <a:pt x="104" y="741"/>
                  </a:lnTo>
                  <a:lnTo>
                    <a:pt x="105" y="741"/>
                  </a:lnTo>
                  <a:lnTo>
                    <a:pt x="107" y="741"/>
                  </a:lnTo>
                  <a:lnTo>
                    <a:pt x="108" y="741"/>
                  </a:lnTo>
                  <a:lnTo>
                    <a:pt x="108" y="740"/>
                  </a:lnTo>
                  <a:lnTo>
                    <a:pt x="108" y="738"/>
                  </a:lnTo>
                  <a:lnTo>
                    <a:pt x="109" y="739"/>
                  </a:lnTo>
                  <a:lnTo>
                    <a:pt x="110" y="739"/>
                  </a:lnTo>
                  <a:lnTo>
                    <a:pt x="110" y="738"/>
                  </a:lnTo>
                  <a:lnTo>
                    <a:pt x="109" y="737"/>
                  </a:lnTo>
                  <a:lnTo>
                    <a:pt x="109" y="736"/>
                  </a:lnTo>
                  <a:lnTo>
                    <a:pt x="109" y="735"/>
                  </a:lnTo>
                  <a:lnTo>
                    <a:pt x="110" y="735"/>
                  </a:lnTo>
                  <a:lnTo>
                    <a:pt x="112" y="737"/>
                  </a:lnTo>
                  <a:lnTo>
                    <a:pt x="112" y="735"/>
                  </a:lnTo>
                  <a:lnTo>
                    <a:pt x="113" y="734"/>
                  </a:lnTo>
                  <a:lnTo>
                    <a:pt x="113" y="735"/>
                  </a:lnTo>
                  <a:lnTo>
                    <a:pt x="114" y="735"/>
                  </a:lnTo>
                  <a:lnTo>
                    <a:pt x="115" y="736"/>
                  </a:lnTo>
                  <a:lnTo>
                    <a:pt x="115" y="733"/>
                  </a:lnTo>
                  <a:lnTo>
                    <a:pt x="116" y="733"/>
                  </a:lnTo>
                  <a:lnTo>
                    <a:pt x="117" y="732"/>
                  </a:lnTo>
                  <a:lnTo>
                    <a:pt x="117" y="730"/>
                  </a:lnTo>
                  <a:lnTo>
                    <a:pt x="116" y="729"/>
                  </a:lnTo>
                  <a:lnTo>
                    <a:pt x="115" y="728"/>
                  </a:lnTo>
                  <a:lnTo>
                    <a:pt x="115" y="727"/>
                  </a:lnTo>
                  <a:lnTo>
                    <a:pt x="115" y="726"/>
                  </a:lnTo>
                  <a:lnTo>
                    <a:pt x="116" y="726"/>
                  </a:lnTo>
                  <a:lnTo>
                    <a:pt x="116" y="727"/>
                  </a:lnTo>
                  <a:lnTo>
                    <a:pt x="117" y="727"/>
                  </a:lnTo>
                  <a:lnTo>
                    <a:pt x="118" y="727"/>
                  </a:lnTo>
                  <a:lnTo>
                    <a:pt x="119" y="727"/>
                  </a:lnTo>
                  <a:lnTo>
                    <a:pt x="120" y="725"/>
                  </a:lnTo>
                  <a:lnTo>
                    <a:pt x="120" y="724"/>
                  </a:lnTo>
                  <a:lnTo>
                    <a:pt x="120" y="723"/>
                  </a:lnTo>
                  <a:lnTo>
                    <a:pt x="120" y="722"/>
                  </a:lnTo>
                  <a:lnTo>
                    <a:pt x="119" y="722"/>
                  </a:lnTo>
                  <a:lnTo>
                    <a:pt x="119" y="721"/>
                  </a:lnTo>
                  <a:lnTo>
                    <a:pt x="120" y="720"/>
                  </a:lnTo>
                  <a:lnTo>
                    <a:pt x="121" y="720"/>
                  </a:lnTo>
                  <a:lnTo>
                    <a:pt x="120" y="719"/>
                  </a:lnTo>
                  <a:lnTo>
                    <a:pt x="119" y="719"/>
                  </a:lnTo>
                  <a:lnTo>
                    <a:pt x="119" y="720"/>
                  </a:lnTo>
                  <a:lnTo>
                    <a:pt x="118" y="720"/>
                  </a:lnTo>
                  <a:lnTo>
                    <a:pt x="118" y="719"/>
                  </a:lnTo>
                  <a:lnTo>
                    <a:pt x="118" y="718"/>
                  </a:lnTo>
                  <a:lnTo>
                    <a:pt x="119" y="718"/>
                  </a:lnTo>
                  <a:lnTo>
                    <a:pt x="119" y="717"/>
                  </a:lnTo>
                  <a:lnTo>
                    <a:pt x="118" y="717"/>
                  </a:lnTo>
                  <a:lnTo>
                    <a:pt x="117" y="716"/>
                  </a:lnTo>
                  <a:lnTo>
                    <a:pt x="117" y="715"/>
                  </a:lnTo>
                  <a:lnTo>
                    <a:pt x="115" y="715"/>
                  </a:lnTo>
                  <a:lnTo>
                    <a:pt x="115" y="714"/>
                  </a:lnTo>
                  <a:lnTo>
                    <a:pt x="114" y="713"/>
                  </a:lnTo>
                  <a:lnTo>
                    <a:pt x="115" y="711"/>
                  </a:lnTo>
                  <a:lnTo>
                    <a:pt x="114" y="710"/>
                  </a:lnTo>
                  <a:lnTo>
                    <a:pt x="113" y="709"/>
                  </a:lnTo>
                  <a:lnTo>
                    <a:pt x="109" y="710"/>
                  </a:lnTo>
                  <a:lnTo>
                    <a:pt x="107" y="707"/>
                  </a:lnTo>
                  <a:lnTo>
                    <a:pt x="107" y="706"/>
                  </a:lnTo>
                  <a:lnTo>
                    <a:pt x="108" y="705"/>
                  </a:lnTo>
                  <a:lnTo>
                    <a:pt x="109" y="704"/>
                  </a:lnTo>
                  <a:lnTo>
                    <a:pt x="108" y="703"/>
                  </a:lnTo>
                  <a:lnTo>
                    <a:pt x="107" y="702"/>
                  </a:lnTo>
                  <a:lnTo>
                    <a:pt x="106" y="702"/>
                  </a:lnTo>
                  <a:lnTo>
                    <a:pt x="107" y="700"/>
                  </a:lnTo>
                  <a:lnTo>
                    <a:pt x="106" y="699"/>
                  </a:lnTo>
                  <a:lnTo>
                    <a:pt x="106" y="698"/>
                  </a:lnTo>
                  <a:lnTo>
                    <a:pt x="108" y="698"/>
                  </a:lnTo>
                  <a:lnTo>
                    <a:pt x="108" y="697"/>
                  </a:lnTo>
                  <a:lnTo>
                    <a:pt x="107" y="696"/>
                  </a:lnTo>
                  <a:lnTo>
                    <a:pt x="107" y="694"/>
                  </a:lnTo>
                  <a:lnTo>
                    <a:pt x="108" y="694"/>
                  </a:lnTo>
                  <a:lnTo>
                    <a:pt x="108" y="693"/>
                  </a:lnTo>
                  <a:lnTo>
                    <a:pt x="107" y="692"/>
                  </a:lnTo>
                  <a:lnTo>
                    <a:pt x="108" y="692"/>
                  </a:lnTo>
                  <a:lnTo>
                    <a:pt x="108" y="690"/>
                  </a:lnTo>
                  <a:lnTo>
                    <a:pt x="109" y="690"/>
                  </a:lnTo>
                  <a:lnTo>
                    <a:pt x="110" y="688"/>
                  </a:lnTo>
                  <a:lnTo>
                    <a:pt x="111" y="688"/>
                  </a:lnTo>
                  <a:lnTo>
                    <a:pt x="112" y="687"/>
                  </a:lnTo>
                  <a:lnTo>
                    <a:pt x="113" y="686"/>
                  </a:lnTo>
                  <a:lnTo>
                    <a:pt x="114" y="686"/>
                  </a:lnTo>
                  <a:lnTo>
                    <a:pt x="114" y="687"/>
                  </a:lnTo>
                  <a:lnTo>
                    <a:pt x="116" y="687"/>
                  </a:lnTo>
                  <a:lnTo>
                    <a:pt x="117" y="687"/>
                  </a:lnTo>
                  <a:lnTo>
                    <a:pt x="118" y="687"/>
                  </a:lnTo>
                  <a:lnTo>
                    <a:pt x="119" y="687"/>
                  </a:lnTo>
                  <a:lnTo>
                    <a:pt x="120" y="687"/>
                  </a:lnTo>
                  <a:lnTo>
                    <a:pt x="121" y="685"/>
                  </a:lnTo>
                  <a:lnTo>
                    <a:pt x="122" y="684"/>
                  </a:lnTo>
                  <a:lnTo>
                    <a:pt x="125" y="684"/>
                  </a:lnTo>
                  <a:lnTo>
                    <a:pt x="126" y="683"/>
                  </a:lnTo>
                  <a:lnTo>
                    <a:pt x="126" y="682"/>
                  </a:lnTo>
                  <a:lnTo>
                    <a:pt x="126" y="681"/>
                  </a:lnTo>
                  <a:lnTo>
                    <a:pt x="127" y="681"/>
                  </a:lnTo>
                  <a:lnTo>
                    <a:pt x="128" y="682"/>
                  </a:lnTo>
                  <a:lnTo>
                    <a:pt x="129" y="684"/>
                  </a:lnTo>
                  <a:lnTo>
                    <a:pt x="130" y="684"/>
                  </a:lnTo>
                  <a:lnTo>
                    <a:pt x="131" y="684"/>
                  </a:lnTo>
                  <a:lnTo>
                    <a:pt x="132" y="684"/>
                  </a:lnTo>
                  <a:lnTo>
                    <a:pt x="132" y="683"/>
                  </a:lnTo>
                  <a:lnTo>
                    <a:pt x="133" y="683"/>
                  </a:lnTo>
                  <a:lnTo>
                    <a:pt x="132" y="683"/>
                  </a:lnTo>
                  <a:lnTo>
                    <a:pt x="131" y="682"/>
                  </a:lnTo>
                  <a:lnTo>
                    <a:pt x="131" y="681"/>
                  </a:lnTo>
                  <a:lnTo>
                    <a:pt x="130" y="679"/>
                  </a:lnTo>
                  <a:lnTo>
                    <a:pt x="129" y="678"/>
                  </a:lnTo>
                  <a:lnTo>
                    <a:pt x="129" y="677"/>
                  </a:lnTo>
                  <a:lnTo>
                    <a:pt x="130" y="677"/>
                  </a:lnTo>
                  <a:lnTo>
                    <a:pt x="131" y="677"/>
                  </a:lnTo>
                  <a:lnTo>
                    <a:pt x="132" y="677"/>
                  </a:lnTo>
                  <a:lnTo>
                    <a:pt x="133" y="676"/>
                  </a:lnTo>
                  <a:lnTo>
                    <a:pt x="133" y="675"/>
                  </a:lnTo>
                  <a:lnTo>
                    <a:pt x="132" y="674"/>
                  </a:lnTo>
                  <a:lnTo>
                    <a:pt x="132" y="672"/>
                  </a:lnTo>
                  <a:lnTo>
                    <a:pt x="132" y="670"/>
                  </a:lnTo>
                  <a:lnTo>
                    <a:pt x="132" y="669"/>
                  </a:lnTo>
                  <a:lnTo>
                    <a:pt x="133" y="669"/>
                  </a:lnTo>
                  <a:lnTo>
                    <a:pt x="134" y="669"/>
                  </a:lnTo>
                  <a:lnTo>
                    <a:pt x="133" y="667"/>
                  </a:lnTo>
                  <a:lnTo>
                    <a:pt x="133" y="666"/>
                  </a:lnTo>
                  <a:lnTo>
                    <a:pt x="135" y="665"/>
                  </a:lnTo>
                  <a:lnTo>
                    <a:pt x="136" y="665"/>
                  </a:lnTo>
                  <a:lnTo>
                    <a:pt x="136" y="664"/>
                  </a:lnTo>
                  <a:lnTo>
                    <a:pt x="137" y="664"/>
                  </a:lnTo>
                  <a:lnTo>
                    <a:pt x="137" y="662"/>
                  </a:lnTo>
                  <a:lnTo>
                    <a:pt x="138" y="662"/>
                  </a:lnTo>
                  <a:lnTo>
                    <a:pt x="138" y="661"/>
                  </a:lnTo>
                  <a:lnTo>
                    <a:pt x="139" y="660"/>
                  </a:lnTo>
                  <a:lnTo>
                    <a:pt x="140" y="661"/>
                  </a:lnTo>
                  <a:lnTo>
                    <a:pt x="140" y="662"/>
                  </a:lnTo>
                  <a:lnTo>
                    <a:pt x="141" y="662"/>
                  </a:lnTo>
                  <a:lnTo>
                    <a:pt x="143" y="661"/>
                  </a:lnTo>
                  <a:lnTo>
                    <a:pt x="144" y="660"/>
                  </a:lnTo>
                  <a:lnTo>
                    <a:pt x="146" y="659"/>
                  </a:lnTo>
                  <a:lnTo>
                    <a:pt x="148" y="660"/>
                  </a:lnTo>
                  <a:lnTo>
                    <a:pt x="149" y="660"/>
                  </a:lnTo>
                  <a:lnTo>
                    <a:pt x="150" y="659"/>
                  </a:lnTo>
                  <a:lnTo>
                    <a:pt x="151" y="658"/>
                  </a:lnTo>
                  <a:lnTo>
                    <a:pt x="153" y="657"/>
                  </a:lnTo>
                  <a:lnTo>
                    <a:pt x="154" y="656"/>
                  </a:lnTo>
                  <a:lnTo>
                    <a:pt x="156" y="655"/>
                  </a:lnTo>
                  <a:lnTo>
                    <a:pt x="157" y="655"/>
                  </a:lnTo>
                  <a:lnTo>
                    <a:pt x="159" y="654"/>
                  </a:lnTo>
                  <a:lnTo>
                    <a:pt x="160" y="654"/>
                  </a:lnTo>
                  <a:lnTo>
                    <a:pt x="161" y="654"/>
                  </a:lnTo>
                  <a:lnTo>
                    <a:pt x="163" y="655"/>
                  </a:lnTo>
                  <a:lnTo>
                    <a:pt x="164" y="655"/>
                  </a:lnTo>
                  <a:lnTo>
                    <a:pt x="165" y="653"/>
                  </a:lnTo>
                  <a:lnTo>
                    <a:pt x="165" y="652"/>
                  </a:lnTo>
                  <a:lnTo>
                    <a:pt x="166" y="652"/>
                  </a:lnTo>
                  <a:lnTo>
                    <a:pt x="167" y="652"/>
                  </a:lnTo>
                  <a:lnTo>
                    <a:pt x="168" y="652"/>
                  </a:lnTo>
                  <a:lnTo>
                    <a:pt x="169" y="652"/>
                  </a:lnTo>
                  <a:lnTo>
                    <a:pt x="171" y="651"/>
                  </a:lnTo>
                  <a:lnTo>
                    <a:pt x="172" y="650"/>
                  </a:lnTo>
                  <a:lnTo>
                    <a:pt x="173" y="647"/>
                  </a:lnTo>
                  <a:lnTo>
                    <a:pt x="173" y="646"/>
                  </a:lnTo>
                  <a:lnTo>
                    <a:pt x="173" y="645"/>
                  </a:lnTo>
                  <a:lnTo>
                    <a:pt x="173" y="644"/>
                  </a:lnTo>
                  <a:lnTo>
                    <a:pt x="174" y="643"/>
                  </a:lnTo>
                  <a:lnTo>
                    <a:pt x="175" y="642"/>
                  </a:lnTo>
                  <a:lnTo>
                    <a:pt x="175" y="640"/>
                  </a:lnTo>
                  <a:lnTo>
                    <a:pt x="176" y="639"/>
                  </a:lnTo>
                  <a:lnTo>
                    <a:pt x="178" y="637"/>
                  </a:lnTo>
                  <a:lnTo>
                    <a:pt x="179" y="635"/>
                  </a:lnTo>
                  <a:lnTo>
                    <a:pt x="180" y="634"/>
                  </a:lnTo>
                  <a:lnTo>
                    <a:pt x="179" y="632"/>
                  </a:lnTo>
                  <a:lnTo>
                    <a:pt x="180" y="632"/>
                  </a:lnTo>
                  <a:lnTo>
                    <a:pt x="181" y="630"/>
                  </a:lnTo>
                  <a:lnTo>
                    <a:pt x="184" y="628"/>
                  </a:lnTo>
                  <a:lnTo>
                    <a:pt x="184" y="627"/>
                  </a:lnTo>
                  <a:lnTo>
                    <a:pt x="186" y="626"/>
                  </a:lnTo>
                  <a:lnTo>
                    <a:pt x="186" y="625"/>
                  </a:lnTo>
                  <a:lnTo>
                    <a:pt x="186" y="623"/>
                  </a:lnTo>
                  <a:lnTo>
                    <a:pt x="187" y="621"/>
                  </a:lnTo>
                  <a:lnTo>
                    <a:pt x="187" y="620"/>
                  </a:lnTo>
                  <a:lnTo>
                    <a:pt x="186" y="619"/>
                  </a:lnTo>
                  <a:lnTo>
                    <a:pt x="186" y="618"/>
                  </a:lnTo>
                  <a:lnTo>
                    <a:pt x="187" y="618"/>
                  </a:lnTo>
                  <a:lnTo>
                    <a:pt x="190" y="618"/>
                  </a:lnTo>
                  <a:lnTo>
                    <a:pt x="192" y="618"/>
                  </a:lnTo>
                  <a:lnTo>
                    <a:pt x="193" y="618"/>
                  </a:lnTo>
                  <a:lnTo>
                    <a:pt x="195" y="618"/>
                  </a:lnTo>
                  <a:lnTo>
                    <a:pt x="196" y="617"/>
                  </a:lnTo>
                  <a:lnTo>
                    <a:pt x="197" y="617"/>
                  </a:lnTo>
                  <a:lnTo>
                    <a:pt x="198" y="617"/>
                  </a:lnTo>
                  <a:lnTo>
                    <a:pt x="200" y="618"/>
                  </a:lnTo>
                  <a:lnTo>
                    <a:pt x="201" y="618"/>
                  </a:lnTo>
                  <a:lnTo>
                    <a:pt x="204" y="619"/>
                  </a:lnTo>
                  <a:lnTo>
                    <a:pt x="206" y="619"/>
                  </a:lnTo>
                  <a:lnTo>
                    <a:pt x="207" y="620"/>
                  </a:lnTo>
                  <a:lnTo>
                    <a:pt x="208" y="620"/>
                  </a:lnTo>
                  <a:lnTo>
                    <a:pt x="209" y="620"/>
                  </a:lnTo>
                  <a:lnTo>
                    <a:pt x="211" y="618"/>
                  </a:lnTo>
                  <a:lnTo>
                    <a:pt x="212" y="618"/>
                  </a:lnTo>
                  <a:lnTo>
                    <a:pt x="213" y="619"/>
                  </a:lnTo>
                  <a:lnTo>
                    <a:pt x="214" y="619"/>
                  </a:lnTo>
                  <a:lnTo>
                    <a:pt x="215" y="618"/>
                  </a:lnTo>
                  <a:lnTo>
                    <a:pt x="217" y="617"/>
                  </a:lnTo>
                  <a:lnTo>
                    <a:pt x="218" y="618"/>
                  </a:lnTo>
                  <a:lnTo>
                    <a:pt x="220" y="619"/>
                  </a:lnTo>
                  <a:lnTo>
                    <a:pt x="221" y="619"/>
                  </a:lnTo>
                  <a:lnTo>
                    <a:pt x="223" y="619"/>
                  </a:lnTo>
                  <a:lnTo>
                    <a:pt x="225" y="619"/>
                  </a:lnTo>
                  <a:lnTo>
                    <a:pt x="226" y="619"/>
                  </a:lnTo>
                  <a:lnTo>
                    <a:pt x="227" y="619"/>
                  </a:lnTo>
                  <a:lnTo>
                    <a:pt x="229" y="619"/>
                  </a:lnTo>
                  <a:lnTo>
                    <a:pt x="230" y="619"/>
                  </a:lnTo>
                  <a:lnTo>
                    <a:pt x="230" y="618"/>
                  </a:lnTo>
                  <a:lnTo>
                    <a:pt x="232" y="617"/>
                  </a:lnTo>
                  <a:lnTo>
                    <a:pt x="232" y="616"/>
                  </a:lnTo>
                  <a:lnTo>
                    <a:pt x="233" y="614"/>
                  </a:lnTo>
                  <a:lnTo>
                    <a:pt x="234" y="612"/>
                  </a:lnTo>
                  <a:lnTo>
                    <a:pt x="235" y="611"/>
                  </a:lnTo>
                  <a:lnTo>
                    <a:pt x="236" y="611"/>
                  </a:lnTo>
                  <a:lnTo>
                    <a:pt x="237" y="611"/>
                  </a:lnTo>
                  <a:lnTo>
                    <a:pt x="238" y="611"/>
                  </a:lnTo>
                  <a:lnTo>
                    <a:pt x="239" y="611"/>
                  </a:lnTo>
                  <a:lnTo>
                    <a:pt x="240" y="610"/>
                  </a:lnTo>
                  <a:lnTo>
                    <a:pt x="239" y="609"/>
                  </a:lnTo>
                  <a:lnTo>
                    <a:pt x="239" y="608"/>
                  </a:lnTo>
                  <a:lnTo>
                    <a:pt x="240" y="606"/>
                  </a:lnTo>
                  <a:lnTo>
                    <a:pt x="244" y="606"/>
                  </a:lnTo>
                  <a:lnTo>
                    <a:pt x="247" y="607"/>
                  </a:lnTo>
                  <a:lnTo>
                    <a:pt x="248" y="608"/>
                  </a:lnTo>
                  <a:lnTo>
                    <a:pt x="250" y="610"/>
                  </a:lnTo>
                  <a:lnTo>
                    <a:pt x="251" y="610"/>
                  </a:lnTo>
                  <a:lnTo>
                    <a:pt x="252" y="610"/>
                  </a:lnTo>
                  <a:lnTo>
                    <a:pt x="253" y="609"/>
                  </a:lnTo>
                  <a:lnTo>
                    <a:pt x="253" y="607"/>
                  </a:lnTo>
                  <a:lnTo>
                    <a:pt x="254" y="605"/>
                  </a:lnTo>
                  <a:lnTo>
                    <a:pt x="254" y="604"/>
                  </a:lnTo>
                  <a:lnTo>
                    <a:pt x="255" y="604"/>
                  </a:lnTo>
                  <a:lnTo>
                    <a:pt x="256" y="602"/>
                  </a:lnTo>
                  <a:lnTo>
                    <a:pt x="259" y="599"/>
                  </a:lnTo>
                  <a:lnTo>
                    <a:pt x="260" y="596"/>
                  </a:lnTo>
                  <a:lnTo>
                    <a:pt x="263" y="593"/>
                  </a:lnTo>
                  <a:lnTo>
                    <a:pt x="264" y="592"/>
                  </a:lnTo>
                  <a:lnTo>
                    <a:pt x="266" y="592"/>
                  </a:lnTo>
                  <a:lnTo>
                    <a:pt x="267" y="591"/>
                  </a:lnTo>
                  <a:lnTo>
                    <a:pt x="267" y="589"/>
                  </a:lnTo>
                  <a:lnTo>
                    <a:pt x="268" y="587"/>
                  </a:lnTo>
                  <a:lnTo>
                    <a:pt x="274" y="578"/>
                  </a:lnTo>
                  <a:lnTo>
                    <a:pt x="275" y="576"/>
                  </a:lnTo>
                  <a:lnTo>
                    <a:pt x="276" y="572"/>
                  </a:lnTo>
                  <a:lnTo>
                    <a:pt x="276" y="571"/>
                  </a:lnTo>
                  <a:lnTo>
                    <a:pt x="273" y="560"/>
                  </a:lnTo>
                  <a:lnTo>
                    <a:pt x="272" y="559"/>
                  </a:lnTo>
                  <a:lnTo>
                    <a:pt x="273" y="558"/>
                  </a:lnTo>
                  <a:lnTo>
                    <a:pt x="274" y="557"/>
                  </a:lnTo>
                  <a:lnTo>
                    <a:pt x="275" y="556"/>
                  </a:lnTo>
                  <a:lnTo>
                    <a:pt x="275" y="557"/>
                  </a:lnTo>
                  <a:lnTo>
                    <a:pt x="276" y="557"/>
                  </a:lnTo>
                  <a:lnTo>
                    <a:pt x="276" y="559"/>
                  </a:lnTo>
                  <a:lnTo>
                    <a:pt x="277" y="560"/>
                  </a:lnTo>
                  <a:lnTo>
                    <a:pt x="277" y="561"/>
                  </a:lnTo>
                  <a:lnTo>
                    <a:pt x="278" y="561"/>
                  </a:lnTo>
                  <a:lnTo>
                    <a:pt x="279" y="561"/>
                  </a:lnTo>
                  <a:lnTo>
                    <a:pt x="280" y="561"/>
                  </a:lnTo>
                  <a:lnTo>
                    <a:pt x="281" y="560"/>
                  </a:lnTo>
                  <a:lnTo>
                    <a:pt x="282" y="560"/>
                  </a:lnTo>
                  <a:lnTo>
                    <a:pt x="282" y="559"/>
                  </a:lnTo>
                  <a:lnTo>
                    <a:pt x="280" y="557"/>
                  </a:lnTo>
                  <a:lnTo>
                    <a:pt x="280" y="555"/>
                  </a:lnTo>
                  <a:lnTo>
                    <a:pt x="280" y="554"/>
                  </a:lnTo>
                  <a:lnTo>
                    <a:pt x="280" y="553"/>
                  </a:lnTo>
                  <a:lnTo>
                    <a:pt x="281" y="552"/>
                  </a:lnTo>
                  <a:lnTo>
                    <a:pt x="282" y="552"/>
                  </a:lnTo>
                  <a:lnTo>
                    <a:pt x="283" y="551"/>
                  </a:lnTo>
                  <a:lnTo>
                    <a:pt x="285" y="551"/>
                  </a:lnTo>
                  <a:lnTo>
                    <a:pt x="286" y="551"/>
                  </a:lnTo>
                  <a:lnTo>
                    <a:pt x="287" y="550"/>
                  </a:lnTo>
                  <a:lnTo>
                    <a:pt x="287" y="549"/>
                  </a:lnTo>
                  <a:lnTo>
                    <a:pt x="287" y="547"/>
                  </a:lnTo>
                  <a:lnTo>
                    <a:pt x="286" y="545"/>
                  </a:lnTo>
                  <a:lnTo>
                    <a:pt x="285" y="543"/>
                  </a:lnTo>
                  <a:lnTo>
                    <a:pt x="287" y="541"/>
                  </a:lnTo>
                  <a:lnTo>
                    <a:pt x="288" y="539"/>
                  </a:lnTo>
                  <a:lnTo>
                    <a:pt x="289" y="538"/>
                  </a:lnTo>
                  <a:lnTo>
                    <a:pt x="287" y="536"/>
                  </a:lnTo>
                  <a:lnTo>
                    <a:pt x="288" y="535"/>
                  </a:lnTo>
                  <a:lnTo>
                    <a:pt x="288" y="533"/>
                  </a:lnTo>
                  <a:lnTo>
                    <a:pt x="290" y="532"/>
                  </a:lnTo>
                  <a:lnTo>
                    <a:pt x="291" y="530"/>
                  </a:lnTo>
                  <a:lnTo>
                    <a:pt x="292" y="529"/>
                  </a:lnTo>
                  <a:lnTo>
                    <a:pt x="292" y="528"/>
                  </a:lnTo>
                  <a:lnTo>
                    <a:pt x="292" y="526"/>
                  </a:lnTo>
                  <a:lnTo>
                    <a:pt x="292" y="525"/>
                  </a:lnTo>
                  <a:lnTo>
                    <a:pt x="290" y="523"/>
                  </a:lnTo>
                  <a:lnTo>
                    <a:pt x="290" y="521"/>
                  </a:lnTo>
                  <a:lnTo>
                    <a:pt x="290" y="519"/>
                  </a:lnTo>
                  <a:lnTo>
                    <a:pt x="290" y="517"/>
                  </a:lnTo>
                  <a:lnTo>
                    <a:pt x="290" y="515"/>
                  </a:lnTo>
                  <a:lnTo>
                    <a:pt x="291" y="515"/>
                  </a:lnTo>
                  <a:lnTo>
                    <a:pt x="292" y="513"/>
                  </a:lnTo>
                  <a:lnTo>
                    <a:pt x="293" y="513"/>
                  </a:lnTo>
                  <a:lnTo>
                    <a:pt x="295" y="512"/>
                  </a:lnTo>
                  <a:lnTo>
                    <a:pt x="297" y="510"/>
                  </a:lnTo>
                  <a:lnTo>
                    <a:pt x="298" y="510"/>
                  </a:lnTo>
                  <a:lnTo>
                    <a:pt x="298" y="508"/>
                  </a:lnTo>
                  <a:lnTo>
                    <a:pt x="297" y="508"/>
                  </a:lnTo>
                  <a:lnTo>
                    <a:pt x="295" y="507"/>
                  </a:lnTo>
                  <a:lnTo>
                    <a:pt x="295" y="506"/>
                  </a:lnTo>
                  <a:lnTo>
                    <a:pt x="294" y="505"/>
                  </a:lnTo>
                  <a:lnTo>
                    <a:pt x="294" y="503"/>
                  </a:lnTo>
                  <a:lnTo>
                    <a:pt x="295" y="501"/>
                  </a:lnTo>
                  <a:lnTo>
                    <a:pt x="297" y="500"/>
                  </a:lnTo>
                  <a:lnTo>
                    <a:pt x="297" y="498"/>
                  </a:lnTo>
                  <a:lnTo>
                    <a:pt x="297" y="496"/>
                  </a:lnTo>
                  <a:lnTo>
                    <a:pt x="297" y="494"/>
                  </a:lnTo>
                  <a:lnTo>
                    <a:pt x="297" y="493"/>
                  </a:lnTo>
                  <a:lnTo>
                    <a:pt x="300" y="492"/>
                  </a:lnTo>
                  <a:lnTo>
                    <a:pt x="302" y="491"/>
                  </a:lnTo>
                  <a:lnTo>
                    <a:pt x="303" y="491"/>
                  </a:lnTo>
                  <a:lnTo>
                    <a:pt x="305" y="491"/>
                  </a:lnTo>
                  <a:lnTo>
                    <a:pt x="307" y="490"/>
                  </a:lnTo>
                  <a:lnTo>
                    <a:pt x="308" y="489"/>
                  </a:lnTo>
                  <a:lnTo>
                    <a:pt x="309" y="487"/>
                  </a:lnTo>
                  <a:lnTo>
                    <a:pt x="311" y="484"/>
                  </a:lnTo>
                  <a:lnTo>
                    <a:pt x="311" y="483"/>
                  </a:lnTo>
                  <a:lnTo>
                    <a:pt x="312" y="482"/>
                  </a:lnTo>
                  <a:lnTo>
                    <a:pt x="315" y="481"/>
                  </a:lnTo>
                  <a:lnTo>
                    <a:pt x="317" y="479"/>
                  </a:lnTo>
                  <a:lnTo>
                    <a:pt x="317" y="478"/>
                  </a:lnTo>
                  <a:lnTo>
                    <a:pt x="317" y="477"/>
                  </a:lnTo>
                  <a:lnTo>
                    <a:pt x="318" y="476"/>
                  </a:lnTo>
                  <a:lnTo>
                    <a:pt x="319" y="474"/>
                  </a:lnTo>
                  <a:lnTo>
                    <a:pt x="320" y="473"/>
                  </a:lnTo>
                  <a:lnTo>
                    <a:pt x="321" y="472"/>
                  </a:lnTo>
                  <a:lnTo>
                    <a:pt x="323" y="472"/>
                  </a:lnTo>
                  <a:lnTo>
                    <a:pt x="324" y="472"/>
                  </a:lnTo>
                  <a:lnTo>
                    <a:pt x="325" y="472"/>
                  </a:lnTo>
                  <a:lnTo>
                    <a:pt x="327" y="472"/>
                  </a:lnTo>
                  <a:lnTo>
                    <a:pt x="328" y="473"/>
                  </a:lnTo>
                  <a:lnTo>
                    <a:pt x="329" y="473"/>
                  </a:lnTo>
                  <a:lnTo>
                    <a:pt x="330" y="472"/>
                  </a:lnTo>
                  <a:lnTo>
                    <a:pt x="332" y="471"/>
                  </a:lnTo>
                  <a:lnTo>
                    <a:pt x="334" y="468"/>
                  </a:lnTo>
                  <a:lnTo>
                    <a:pt x="336" y="468"/>
                  </a:lnTo>
                  <a:lnTo>
                    <a:pt x="338" y="464"/>
                  </a:lnTo>
                  <a:lnTo>
                    <a:pt x="339" y="464"/>
                  </a:lnTo>
                  <a:lnTo>
                    <a:pt x="340" y="464"/>
                  </a:lnTo>
                  <a:lnTo>
                    <a:pt x="341" y="463"/>
                  </a:lnTo>
                  <a:lnTo>
                    <a:pt x="344" y="463"/>
                  </a:lnTo>
                  <a:lnTo>
                    <a:pt x="345" y="464"/>
                  </a:lnTo>
                  <a:lnTo>
                    <a:pt x="347" y="465"/>
                  </a:lnTo>
                  <a:lnTo>
                    <a:pt x="348" y="465"/>
                  </a:lnTo>
                  <a:lnTo>
                    <a:pt x="349" y="464"/>
                  </a:lnTo>
                  <a:lnTo>
                    <a:pt x="351" y="464"/>
                  </a:lnTo>
                  <a:lnTo>
                    <a:pt x="352" y="463"/>
                  </a:lnTo>
                  <a:lnTo>
                    <a:pt x="353" y="461"/>
                  </a:lnTo>
                  <a:lnTo>
                    <a:pt x="354" y="458"/>
                  </a:lnTo>
                  <a:lnTo>
                    <a:pt x="355" y="458"/>
                  </a:lnTo>
                  <a:lnTo>
                    <a:pt x="356" y="458"/>
                  </a:lnTo>
                  <a:lnTo>
                    <a:pt x="357" y="458"/>
                  </a:lnTo>
                  <a:lnTo>
                    <a:pt x="359" y="460"/>
                  </a:lnTo>
                  <a:lnTo>
                    <a:pt x="360" y="460"/>
                  </a:lnTo>
                  <a:lnTo>
                    <a:pt x="360" y="461"/>
                  </a:lnTo>
                  <a:lnTo>
                    <a:pt x="361" y="461"/>
                  </a:lnTo>
                  <a:lnTo>
                    <a:pt x="361" y="463"/>
                  </a:lnTo>
                  <a:lnTo>
                    <a:pt x="361" y="466"/>
                  </a:lnTo>
                  <a:lnTo>
                    <a:pt x="361" y="468"/>
                  </a:lnTo>
                  <a:lnTo>
                    <a:pt x="362" y="469"/>
                  </a:lnTo>
                  <a:lnTo>
                    <a:pt x="362" y="470"/>
                  </a:lnTo>
                  <a:lnTo>
                    <a:pt x="364" y="471"/>
                  </a:lnTo>
                  <a:lnTo>
                    <a:pt x="366" y="471"/>
                  </a:lnTo>
                  <a:lnTo>
                    <a:pt x="369" y="471"/>
                  </a:lnTo>
                  <a:lnTo>
                    <a:pt x="371" y="471"/>
                  </a:lnTo>
                  <a:lnTo>
                    <a:pt x="372" y="470"/>
                  </a:lnTo>
                  <a:lnTo>
                    <a:pt x="375" y="468"/>
                  </a:lnTo>
                  <a:lnTo>
                    <a:pt x="376" y="467"/>
                  </a:lnTo>
                  <a:lnTo>
                    <a:pt x="378" y="466"/>
                  </a:lnTo>
                  <a:lnTo>
                    <a:pt x="379" y="466"/>
                  </a:lnTo>
                  <a:lnTo>
                    <a:pt x="380" y="465"/>
                  </a:lnTo>
                  <a:lnTo>
                    <a:pt x="381" y="464"/>
                  </a:lnTo>
                  <a:lnTo>
                    <a:pt x="383" y="464"/>
                  </a:lnTo>
                  <a:lnTo>
                    <a:pt x="383" y="463"/>
                  </a:lnTo>
                  <a:lnTo>
                    <a:pt x="386" y="463"/>
                  </a:lnTo>
                  <a:lnTo>
                    <a:pt x="387" y="462"/>
                  </a:lnTo>
                  <a:lnTo>
                    <a:pt x="388" y="462"/>
                  </a:lnTo>
                  <a:lnTo>
                    <a:pt x="388" y="461"/>
                  </a:lnTo>
                  <a:lnTo>
                    <a:pt x="388" y="459"/>
                  </a:lnTo>
                  <a:lnTo>
                    <a:pt x="388" y="458"/>
                  </a:lnTo>
                  <a:lnTo>
                    <a:pt x="391" y="454"/>
                  </a:lnTo>
                  <a:lnTo>
                    <a:pt x="392" y="454"/>
                  </a:lnTo>
                  <a:lnTo>
                    <a:pt x="393" y="453"/>
                  </a:lnTo>
                  <a:lnTo>
                    <a:pt x="394" y="453"/>
                  </a:lnTo>
                  <a:lnTo>
                    <a:pt x="395" y="453"/>
                  </a:lnTo>
                  <a:lnTo>
                    <a:pt x="397" y="452"/>
                  </a:lnTo>
                  <a:lnTo>
                    <a:pt x="399" y="451"/>
                  </a:lnTo>
                  <a:lnTo>
                    <a:pt x="400" y="450"/>
                  </a:lnTo>
                  <a:lnTo>
                    <a:pt x="400" y="449"/>
                  </a:lnTo>
                  <a:lnTo>
                    <a:pt x="400" y="448"/>
                  </a:lnTo>
                  <a:lnTo>
                    <a:pt x="399" y="446"/>
                  </a:lnTo>
                  <a:lnTo>
                    <a:pt x="399" y="442"/>
                  </a:lnTo>
                  <a:lnTo>
                    <a:pt x="399" y="441"/>
                  </a:lnTo>
                  <a:lnTo>
                    <a:pt x="399" y="438"/>
                  </a:lnTo>
                  <a:lnTo>
                    <a:pt x="399" y="437"/>
                  </a:lnTo>
                  <a:lnTo>
                    <a:pt x="400" y="435"/>
                  </a:lnTo>
                  <a:lnTo>
                    <a:pt x="401" y="434"/>
                  </a:lnTo>
                  <a:lnTo>
                    <a:pt x="402" y="432"/>
                  </a:lnTo>
                  <a:lnTo>
                    <a:pt x="403" y="431"/>
                  </a:lnTo>
                  <a:lnTo>
                    <a:pt x="404" y="430"/>
                  </a:lnTo>
                  <a:lnTo>
                    <a:pt x="407" y="429"/>
                  </a:lnTo>
                  <a:lnTo>
                    <a:pt x="408" y="428"/>
                  </a:lnTo>
                  <a:lnTo>
                    <a:pt x="408" y="427"/>
                  </a:lnTo>
                  <a:lnTo>
                    <a:pt x="407" y="425"/>
                  </a:lnTo>
                  <a:lnTo>
                    <a:pt x="407" y="424"/>
                  </a:lnTo>
                  <a:lnTo>
                    <a:pt x="406" y="423"/>
                  </a:lnTo>
                  <a:lnTo>
                    <a:pt x="406" y="421"/>
                  </a:lnTo>
                  <a:lnTo>
                    <a:pt x="406" y="420"/>
                  </a:lnTo>
                  <a:lnTo>
                    <a:pt x="407" y="418"/>
                  </a:lnTo>
                  <a:lnTo>
                    <a:pt x="409" y="416"/>
                  </a:lnTo>
                  <a:lnTo>
                    <a:pt x="409" y="415"/>
                  </a:lnTo>
                  <a:lnTo>
                    <a:pt x="411" y="413"/>
                  </a:lnTo>
                  <a:lnTo>
                    <a:pt x="411" y="412"/>
                  </a:lnTo>
                  <a:lnTo>
                    <a:pt x="411" y="411"/>
                  </a:lnTo>
                  <a:lnTo>
                    <a:pt x="411" y="408"/>
                  </a:lnTo>
                  <a:lnTo>
                    <a:pt x="412" y="405"/>
                  </a:lnTo>
                  <a:lnTo>
                    <a:pt x="413" y="405"/>
                  </a:lnTo>
                  <a:lnTo>
                    <a:pt x="413" y="404"/>
                  </a:lnTo>
                  <a:lnTo>
                    <a:pt x="414" y="403"/>
                  </a:lnTo>
                  <a:lnTo>
                    <a:pt x="414" y="402"/>
                  </a:lnTo>
                  <a:lnTo>
                    <a:pt x="416" y="400"/>
                  </a:lnTo>
                  <a:lnTo>
                    <a:pt x="417" y="399"/>
                  </a:lnTo>
                  <a:lnTo>
                    <a:pt x="418" y="396"/>
                  </a:lnTo>
                  <a:lnTo>
                    <a:pt x="418" y="395"/>
                  </a:lnTo>
                  <a:lnTo>
                    <a:pt x="418" y="392"/>
                  </a:lnTo>
                  <a:lnTo>
                    <a:pt x="418" y="391"/>
                  </a:lnTo>
                  <a:lnTo>
                    <a:pt x="417" y="391"/>
                  </a:lnTo>
                  <a:lnTo>
                    <a:pt x="418" y="389"/>
                  </a:lnTo>
                  <a:lnTo>
                    <a:pt x="419" y="388"/>
                  </a:lnTo>
                  <a:lnTo>
                    <a:pt x="421" y="384"/>
                  </a:lnTo>
                  <a:lnTo>
                    <a:pt x="422" y="383"/>
                  </a:lnTo>
                  <a:lnTo>
                    <a:pt x="423" y="382"/>
                  </a:lnTo>
                  <a:lnTo>
                    <a:pt x="424" y="381"/>
                  </a:lnTo>
                  <a:lnTo>
                    <a:pt x="424" y="380"/>
                  </a:lnTo>
                  <a:lnTo>
                    <a:pt x="423" y="379"/>
                  </a:lnTo>
                  <a:lnTo>
                    <a:pt x="422" y="376"/>
                  </a:lnTo>
                  <a:lnTo>
                    <a:pt x="423" y="374"/>
                  </a:lnTo>
                  <a:lnTo>
                    <a:pt x="423" y="372"/>
                  </a:lnTo>
                  <a:lnTo>
                    <a:pt x="422" y="369"/>
                  </a:lnTo>
                  <a:lnTo>
                    <a:pt x="421" y="368"/>
                  </a:lnTo>
                  <a:lnTo>
                    <a:pt x="420" y="367"/>
                  </a:lnTo>
                  <a:lnTo>
                    <a:pt x="420" y="366"/>
                  </a:lnTo>
                  <a:lnTo>
                    <a:pt x="421" y="365"/>
                  </a:lnTo>
                  <a:lnTo>
                    <a:pt x="421" y="364"/>
                  </a:lnTo>
                  <a:lnTo>
                    <a:pt x="420" y="363"/>
                  </a:lnTo>
                  <a:lnTo>
                    <a:pt x="419" y="361"/>
                  </a:lnTo>
                  <a:lnTo>
                    <a:pt x="419" y="360"/>
                  </a:lnTo>
                  <a:lnTo>
                    <a:pt x="419" y="358"/>
                  </a:lnTo>
                  <a:lnTo>
                    <a:pt x="420" y="357"/>
                  </a:lnTo>
                  <a:lnTo>
                    <a:pt x="421" y="356"/>
                  </a:lnTo>
                  <a:lnTo>
                    <a:pt x="421" y="353"/>
                  </a:lnTo>
                  <a:lnTo>
                    <a:pt x="421" y="352"/>
                  </a:lnTo>
                  <a:lnTo>
                    <a:pt x="421" y="350"/>
                  </a:lnTo>
                  <a:lnTo>
                    <a:pt x="422" y="349"/>
                  </a:lnTo>
                  <a:lnTo>
                    <a:pt x="423" y="347"/>
                  </a:lnTo>
                  <a:lnTo>
                    <a:pt x="424" y="346"/>
                  </a:lnTo>
                  <a:lnTo>
                    <a:pt x="424" y="345"/>
                  </a:lnTo>
                  <a:lnTo>
                    <a:pt x="424" y="344"/>
                  </a:lnTo>
                  <a:lnTo>
                    <a:pt x="424" y="341"/>
                  </a:lnTo>
                  <a:lnTo>
                    <a:pt x="423" y="339"/>
                  </a:lnTo>
                  <a:lnTo>
                    <a:pt x="424" y="337"/>
                  </a:lnTo>
                  <a:lnTo>
                    <a:pt x="424" y="335"/>
                  </a:lnTo>
                  <a:lnTo>
                    <a:pt x="425" y="334"/>
                  </a:lnTo>
                  <a:lnTo>
                    <a:pt x="426" y="331"/>
                  </a:lnTo>
                  <a:lnTo>
                    <a:pt x="426" y="330"/>
                  </a:lnTo>
                  <a:lnTo>
                    <a:pt x="427" y="329"/>
                  </a:lnTo>
                  <a:lnTo>
                    <a:pt x="430" y="325"/>
                  </a:lnTo>
                  <a:lnTo>
                    <a:pt x="430" y="324"/>
                  </a:lnTo>
                  <a:lnTo>
                    <a:pt x="431" y="323"/>
                  </a:lnTo>
                  <a:lnTo>
                    <a:pt x="431" y="322"/>
                  </a:lnTo>
                  <a:lnTo>
                    <a:pt x="432" y="321"/>
                  </a:lnTo>
                  <a:lnTo>
                    <a:pt x="432" y="320"/>
                  </a:lnTo>
                  <a:lnTo>
                    <a:pt x="433" y="319"/>
                  </a:lnTo>
                  <a:lnTo>
                    <a:pt x="435" y="316"/>
                  </a:lnTo>
                  <a:lnTo>
                    <a:pt x="436" y="316"/>
                  </a:lnTo>
                  <a:lnTo>
                    <a:pt x="436" y="314"/>
                  </a:lnTo>
                  <a:lnTo>
                    <a:pt x="436" y="313"/>
                  </a:lnTo>
                  <a:lnTo>
                    <a:pt x="436" y="312"/>
                  </a:lnTo>
                  <a:lnTo>
                    <a:pt x="435" y="308"/>
                  </a:lnTo>
                  <a:lnTo>
                    <a:pt x="435" y="307"/>
                  </a:lnTo>
                  <a:lnTo>
                    <a:pt x="435" y="306"/>
                  </a:lnTo>
                  <a:lnTo>
                    <a:pt x="436" y="305"/>
                  </a:lnTo>
                  <a:lnTo>
                    <a:pt x="437" y="305"/>
                  </a:lnTo>
                  <a:lnTo>
                    <a:pt x="438" y="306"/>
                  </a:lnTo>
                  <a:lnTo>
                    <a:pt x="438" y="307"/>
                  </a:lnTo>
                  <a:lnTo>
                    <a:pt x="440" y="308"/>
                  </a:lnTo>
                  <a:lnTo>
                    <a:pt x="440" y="309"/>
                  </a:lnTo>
                  <a:lnTo>
                    <a:pt x="442" y="308"/>
                  </a:lnTo>
                  <a:lnTo>
                    <a:pt x="444" y="308"/>
                  </a:lnTo>
                  <a:lnTo>
                    <a:pt x="447" y="306"/>
                  </a:lnTo>
                  <a:lnTo>
                    <a:pt x="449" y="305"/>
                  </a:lnTo>
                  <a:lnTo>
                    <a:pt x="450" y="302"/>
                  </a:lnTo>
                  <a:lnTo>
                    <a:pt x="451" y="300"/>
                  </a:lnTo>
                  <a:lnTo>
                    <a:pt x="451" y="299"/>
                  </a:lnTo>
                  <a:lnTo>
                    <a:pt x="451" y="298"/>
                  </a:lnTo>
                  <a:lnTo>
                    <a:pt x="450" y="297"/>
                  </a:lnTo>
                  <a:lnTo>
                    <a:pt x="450" y="295"/>
                  </a:lnTo>
                  <a:lnTo>
                    <a:pt x="448" y="293"/>
                  </a:lnTo>
                  <a:lnTo>
                    <a:pt x="448" y="291"/>
                  </a:lnTo>
                  <a:lnTo>
                    <a:pt x="448" y="290"/>
                  </a:lnTo>
                  <a:lnTo>
                    <a:pt x="448" y="289"/>
                  </a:lnTo>
                  <a:lnTo>
                    <a:pt x="448" y="287"/>
                  </a:lnTo>
                  <a:lnTo>
                    <a:pt x="448" y="286"/>
                  </a:lnTo>
                  <a:lnTo>
                    <a:pt x="447" y="284"/>
                  </a:lnTo>
                  <a:lnTo>
                    <a:pt x="446" y="283"/>
                  </a:lnTo>
                  <a:lnTo>
                    <a:pt x="446" y="282"/>
                  </a:lnTo>
                  <a:lnTo>
                    <a:pt x="446" y="281"/>
                  </a:lnTo>
                  <a:lnTo>
                    <a:pt x="446" y="279"/>
                  </a:lnTo>
                  <a:lnTo>
                    <a:pt x="446" y="278"/>
                  </a:lnTo>
                  <a:lnTo>
                    <a:pt x="448" y="276"/>
                  </a:lnTo>
                  <a:lnTo>
                    <a:pt x="449" y="275"/>
                  </a:lnTo>
                  <a:lnTo>
                    <a:pt x="450" y="274"/>
                  </a:lnTo>
                  <a:lnTo>
                    <a:pt x="450" y="272"/>
                  </a:lnTo>
                  <a:lnTo>
                    <a:pt x="450" y="270"/>
                  </a:lnTo>
                  <a:lnTo>
                    <a:pt x="450" y="268"/>
                  </a:lnTo>
                  <a:lnTo>
                    <a:pt x="450" y="267"/>
                  </a:lnTo>
                  <a:lnTo>
                    <a:pt x="451" y="266"/>
                  </a:lnTo>
                  <a:lnTo>
                    <a:pt x="451" y="261"/>
                  </a:lnTo>
                  <a:lnTo>
                    <a:pt x="451" y="260"/>
                  </a:lnTo>
                  <a:lnTo>
                    <a:pt x="450" y="259"/>
                  </a:lnTo>
                  <a:lnTo>
                    <a:pt x="449" y="257"/>
                  </a:lnTo>
                  <a:lnTo>
                    <a:pt x="448" y="255"/>
                  </a:lnTo>
                  <a:lnTo>
                    <a:pt x="448" y="253"/>
                  </a:lnTo>
                  <a:lnTo>
                    <a:pt x="449" y="252"/>
                  </a:lnTo>
                  <a:lnTo>
                    <a:pt x="449" y="251"/>
                  </a:lnTo>
                  <a:lnTo>
                    <a:pt x="449" y="250"/>
                  </a:lnTo>
                  <a:lnTo>
                    <a:pt x="448" y="248"/>
                  </a:lnTo>
                  <a:lnTo>
                    <a:pt x="448" y="247"/>
                  </a:lnTo>
                  <a:lnTo>
                    <a:pt x="449" y="245"/>
                  </a:lnTo>
                  <a:lnTo>
                    <a:pt x="449" y="244"/>
                  </a:lnTo>
                  <a:lnTo>
                    <a:pt x="449" y="243"/>
                  </a:lnTo>
                  <a:lnTo>
                    <a:pt x="448" y="241"/>
                  </a:lnTo>
                  <a:lnTo>
                    <a:pt x="448" y="240"/>
                  </a:lnTo>
                  <a:lnTo>
                    <a:pt x="447" y="238"/>
                  </a:lnTo>
                  <a:lnTo>
                    <a:pt x="446" y="238"/>
                  </a:lnTo>
                  <a:lnTo>
                    <a:pt x="446" y="237"/>
                  </a:lnTo>
                  <a:lnTo>
                    <a:pt x="447" y="236"/>
                  </a:lnTo>
                  <a:lnTo>
                    <a:pt x="448" y="234"/>
                  </a:lnTo>
                  <a:lnTo>
                    <a:pt x="450" y="234"/>
                  </a:lnTo>
                  <a:lnTo>
                    <a:pt x="452" y="233"/>
                  </a:lnTo>
                  <a:lnTo>
                    <a:pt x="453" y="233"/>
                  </a:lnTo>
                  <a:lnTo>
                    <a:pt x="455" y="234"/>
                  </a:lnTo>
                  <a:lnTo>
                    <a:pt x="456" y="232"/>
                  </a:lnTo>
                  <a:lnTo>
                    <a:pt x="457" y="232"/>
                  </a:lnTo>
                  <a:lnTo>
                    <a:pt x="457" y="231"/>
                  </a:lnTo>
                  <a:lnTo>
                    <a:pt x="459" y="230"/>
                  </a:lnTo>
                  <a:lnTo>
                    <a:pt x="459" y="227"/>
                  </a:lnTo>
                  <a:lnTo>
                    <a:pt x="461" y="225"/>
                  </a:lnTo>
                  <a:lnTo>
                    <a:pt x="462" y="222"/>
                  </a:lnTo>
                  <a:lnTo>
                    <a:pt x="463" y="217"/>
                  </a:lnTo>
                  <a:lnTo>
                    <a:pt x="464" y="216"/>
                  </a:lnTo>
                  <a:lnTo>
                    <a:pt x="465" y="214"/>
                  </a:lnTo>
                  <a:lnTo>
                    <a:pt x="466" y="213"/>
                  </a:lnTo>
                  <a:lnTo>
                    <a:pt x="466" y="212"/>
                  </a:lnTo>
                  <a:lnTo>
                    <a:pt x="466" y="210"/>
                  </a:lnTo>
                  <a:lnTo>
                    <a:pt x="466" y="208"/>
                  </a:lnTo>
                  <a:lnTo>
                    <a:pt x="466" y="206"/>
                  </a:lnTo>
                  <a:lnTo>
                    <a:pt x="467" y="202"/>
                  </a:lnTo>
                  <a:lnTo>
                    <a:pt x="467" y="200"/>
                  </a:lnTo>
                  <a:lnTo>
                    <a:pt x="468" y="199"/>
                  </a:lnTo>
                  <a:lnTo>
                    <a:pt x="471" y="197"/>
                  </a:lnTo>
                  <a:lnTo>
                    <a:pt x="471" y="196"/>
                  </a:lnTo>
                  <a:lnTo>
                    <a:pt x="473" y="196"/>
                  </a:lnTo>
                  <a:lnTo>
                    <a:pt x="474" y="195"/>
                  </a:lnTo>
                  <a:lnTo>
                    <a:pt x="476" y="194"/>
                  </a:lnTo>
                  <a:lnTo>
                    <a:pt x="478" y="192"/>
                  </a:lnTo>
                  <a:lnTo>
                    <a:pt x="479" y="192"/>
                  </a:lnTo>
                  <a:lnTo>
                    <a:pt x="480" y="191"/>
                  </a:lnTo>
                  <a:lnTo>
                    <a:pt x="481" y="188"/>
                  </a:lnTo>
                  <a:lnTo>
                    <a:pt x="482" y="186"/>
                  </a:lnTo>
                  <a:lnTo>
                    <a:pt x="483" y="186"/>
                  </a:lnTo>
                  <a:lnTo>
                    <a:pt x="485" y="186"/>
                  </a:lnTo>
                  <a:lnTo>
                    <a:pt x="485" y="185"/>
                  </a:lnTo>
                  <a:lnTo>
                    <a:pt x="486" y="185"/>
                  </a:lnTo>
                  <a:lnTo>
                    <a:pt x="486" y="182"/>
                  </a:lnTo>
                  <a:lnTo>
                    <a:pt x="485" y="178"/>
                  </a:lnTo>
                  <a:lnTo>
                    <a:pt x="485" y="176"/>
                  </a:lnTo>
                  <a:lnTo>
                    <a:pt x="486" y="175"/>
                  </a:lnTo>
                  <a:lnTo>
                    <a:pt x="486" y="174"/>
                  </a:lnTo>
                  <a:lnTo>
                    <a:pt x="486" y="173"/>
                  </a:lnTo>
                  <a:lnTo>
                    <a:pt x="487" y="173"/>
                  </a:lnTo>
                  <a:lnTo>
                    <a:pt x="489" y="171"/>
                  </a:lnTo>
                  <a:lnTo>
                    <a:pt x="490" y="170"/>
                  </a:lnTo>
                  <a:lnTo>
                    <a:pt x="491" y="168"/>
                  </a:lnTo>
                  <a:lnTo>
                    <a:pt x="493" y="167"/>
                  </a:lnTo>
                  <a:lnTo>
                    <a:pt x="494" y="166"/>
                  </a:lnTo>
                  <a:lnTo>
                    <a:pt x="494" y="165"/>
                  </a:lnTo>
                  <a:lnTo>
                    <a:pt x="495" y="163"/>
                  </a:lnTo>
                  <a:lnTo>
                    <a:pt x="497" y="162"/>
                  </a:lnTo>
                  <a:lnTo>
                    <a:pt x="497" y="161"/>
                  </a:lnTo>
                  <a:lnTo>
                    <a:pt x="497" y="157"/>
                  </a:lnTo>
                  <a:lnTo>
                    <a:pt x="497" y="155"/>
                  </a:lnTo>
                  <a:lnTo>
                    <a:pt x="499" y="153"/>
                  </a:lnTo>
                  <a:lnTo>
                    <a:pt x="500" y="152"/>
                  </a:lnTo>
                  <a:lnTo>
                    <a:pt x="500" y="151"/>
                  </a:lnTo>
                  <a:lnTo>
                    <a:pt x="501" y="149"/>
                  </a:lnTo>
                  <a:lnTo>
                    <a:pt x="501" y="148"/>
                  </a:lnTo>
                  <a:lnTo>
                    <a:pt x="501" y="146"/>
                  </a:lnTo>
                  <a:lnTo>
                    <a:pt x="501" y="145"/>
                  </a:lnTo>
                  <a:lnTo>
                    <a:pt x="500" y="144"/>
                  </a:lnTo>
                  <a:lnTo>
                    <a:pt x="499" y="143"/>
                  </a:lnTo>
                  <a:lnTo>
                    <a:pt x="498" y="142"/>
                  </a:lnTo>
                  <a:lnTo>
                    <a:pt x="498" y="141"/>
                  </a:lnTo>
                  <a:lnTo>
                    <a:pt x="498" y="139"/>
                  </a:lnTo>
                  <a:lnTo>
                    <a:pt x="500" y="137"/>
                  </a:lnTo>
                  <a:lnTo>
                    <a:pt x="500" y="135"/>
                  </a:lnTo>
                  <a:lnTo>
                    <a:pt x="499" y="132"/>
                  </a:lnTo>
                  <a:lnTo>
                    <a:pt x="500" y="130"/>
                  </a:lnTo>
                  <a:lnTo>
                    <a:pt x="500" y="128"/>
                  </a:lnTo>
                  <a:lnTo>
                    <a:pt x="501" y="126"/>
                  </a:lnTo>
                  <a:lnTo>
                    <a:pt x="501" y="124"/>
                  </a:lnTo>
                  <a:lnTo>
                    <a:pt x="500" y="123"/>
                  </a:lnTo>
                  <a:lnTo>
                    <a:pt x="500" y="122"/>
                  </a:lnTo>
                  <a:lnTo>
                    <a:pt x="499" y="122"/>
                  </a:lnTo>
                  <a:lnTo>
                    <a:pt x="499" y="120"/>
                  </a:lnTo>
                  <a:lnTo>
                    <a:pt x="498" y="119"/>
                  </a:lnTo>
                  <a:lnTo>
                    <a:pt x="498" y="118"/>
                  </a:lnTo>
                  <a:lnTo>
                    <a:pt x="498" y="117"/>
                  </a:lnTo>
                  <a:lnTo>
                    <a:pt x="498" y="116"/>
                  </a:lnTo>
                  <a:lnTo>
                    <a:pt x="499" y="116"/>
                  </a:lnTo>
                  <a:lnTo>
                    <a:pt x="500" y="116"/>
                  </a:lnTo>
                  <a:lnTo>
                    <a:pt x="502" y="116"/>
                  </a:lnTo>
                  <a:lnTo>
                    <a:pt x="503" y="116"/>
                  </a:lnTo>
                  <a:lnTo>
                    <a:pt x="504" y="115"/>
                  </a:lnTo>
                  <a:lnTo>
                    <a:pt x="505" y="114"/>
                  </a:lnTo>
                  <a:lnTo>
                    <a:pt x="505" y="113"/>
                  </a:lnTo>
                  <a:lnTo>
                    <a:pt x="505" y="112"/>
                  </a:lnTo>
                  <a:lnTo>
                    <a:pt x="504" y="111"/>
                  </a:lnTo>
                  <a:lnTo>
                    <a:pt x="502" y="110"/>
                  </a:lnTo>
                  <a:lnTo>
                    <a:pt x="501" y="107"/>
                  </a:lnTo>
                  <a:lnTo>
                    <a:pt x="501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5" y="106"/>
                  </a:lnTo>
                  <a:lnTo>
                    <a:pt x="506" y="107"/>
                  </a:lnTo>
                  <a:lnTo>
                    <a:pt x="508" y="107"/>
                  </a:lnTo>
                  <a:lnTo>
                    <a:pt x="509" y="105"/>
                  </a:lnTo>
                  <a:lnTo>
                    <a:pt x="510" y="104"/>
                  </a:lnTo>
                  <a:lnTo>
                    <a:pt x="510" y="103"/>
                  </a:lnTo>
                  <a:lnTo>
                    <a:pt x="511" y="103"/>
                  </a:lnTo>
                  <a:lnTo>
                    <a:pt x="512" y="103"/>
                  </a:lnTo>
                  <a:lnTo>
                    <a:pt x="513" y="103"/>
                  </a:lnTo>
                  <a:lnTo>
                    <a:pt x="514" y="102"/>
                  </a:lnTo>
                  <a:lnTo>
                    <a:pt x="514" y="101"/>
                  </a:lnTo>
                  <a:lnTo>
                    <a:pt x="514" y="97"/>
                  </a:lnTo>
                  <a:lnTo>
                    <a:pt x="514" y="95"/>
                  </a:lnTo>
                  <a:lnTo>
                    <a:pt x="516" y="92"/>
                  </a:lnTo>
                  <a:lnTo>
                    <a:pt x="516" y="90"/>
                  </a:lnTo>
                  <a:lnTo>
                    <a:pt x="516" y="88"/>
                  </a:lnTo>
                  <a:lnTo>
                    <a:pt x="517" y="88"/>
                  </a:lnTo>
                  <a:lnTo>
                    <a:pt x="518" y="86"/>
                  </a:lnTo>
                  <a:lnTo>
                    <a:pt x="519" y="85"/>
                  </a:lnTo>
                  <a:lnTo>
                    <a:pt x="518" y="84"/>
                  </a:lnTo>
                  <a:lnTo>
                    <a:pt x="517" y="81"/>
                  </a:ln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62E2FC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307" name="Freeform 121"/>
            <p:cNvSpPr>
              <a:spLocks/>
            </p:cNvSpPr>
            <p:nvPr/>
          </p:nvSpPr>
          <p:spPr bwMode="auto">
            <a:xfrm>
              <a:off x="2346" y="2414"/>
              <a:ext cx="1249" cy="1266"/>
            </a:xfrm>
            <a:custGeom>
              <a:avLst/>
              <a:gdLst>
                <a:gd name="T0" fmla="*/ 1224 w 1249"/>
                <a:gd name="T1" fmla="*/ 580 h 1266"/>
                <a:gd name="T2" fmla="*/ 1095 w 1249"/>
                <a:gd name="T3" fmla="*/ 725 h 1266"/>
                <a:gd name="T4" fmla="*/ 1036 w 1249"/>
                <a:gd name="T5" fmla="*/ 838 h 1266"/>
                <a:gd name="T6" fmla="*/ 923 w 1249"/>
                <a:gd name="T7" fmla="*/ 956 h 1266"/>
                <a:gd name="T8" fmla="*/ 764 w 1249"/>
                <a:gd name="T9" fmla="*/ 1067 h 1266"/>
                <a:gd name="T10" fmla="*/ 676 w 1249"/>
                <a:gd name="T11" fmla="*/ 1219 h 1266"/>
                <a:gd name="T12" fmla="*/ 600 w 1249"/>
                <a:gd name="T13" fmla="*/ 1229 h 1266"/>
                <a:gd name="T14" fmla="*/ 539 w 1249"/>
                <a:gd name="T15" fmla="*/ 1234 h 1266"/>
                <a:gd name="T16" fmla="*/ 476 w 1249"/>
                <a:gd name="T17" fmla="*/ 1246 h 1266"/>
                <a:gd name="T18" fmla="*/ 443 w 1249"/>
                <a:gd name="T19" fmla="*/ 1182 h 1266"/>
                <a:gd name="T20" fmla="*/ 435 w 1249"/>
                <a:gd name="T21" fmla="*/ 1097 h 1266"/>
                <a:gd name="T22" fmla="*/ 420 w 1249"/>
                <a:gd name="T23" fmla="*/ 1026 h 1266"/>
                <a:gd name="T24" fmla="*/ 398 w 1249"/>
                <a:gd name="T25" fmla="*/ 952 h 1266"/>
                <a:gd name="T26" fmla="*/ 343 w 1249"/>
                <a:gd name="T27" fmla="*/ 929 h 1266"/>
                <a:gd name="T28" fmla="*/ 308 w 1249"/>
                <a:gd name="T29" fmla="*/ 917 h 1266"/>
                <a:gd name="T30" fmla="*/ 287 w 1249"/>
                <a:gd name="T31" fmla="*/ 893 h 1266"/>
                <a:gd name="T32" fmla="*/ 258 w 1249"/>
                <a:gd name="T33" fmla="*/ 922 h 1266"/>
                <a:gd name="T34" fmla="*/ 236 w 1249"/>
                <a:gd name="T35" fmla="*/ 922 h 1266"/>
                <a:gd name="T36" fmla="*/ 204 w 1249"/>
                <a:gd name="T37" fmla="*/ 923 h 1266"/>
                <a:gd name="T38" fmla="*/ 161 w 1249"/>
                <a:gd name="T39" fmla="*/ 917 h 1266"/>
                <a:gd name="T40" fmla="*/ 132 w 1249"/>
                <a:gd name="T41" fmla="*/ 918 h 1266"/>
                <a:gd name="T42" fmla="*/ 95 w 1249"/>
                <a:gd name="T43" fmla="*/ 902 h 1266"/>
                <a:gd name="T44" fmla="*/ 48 w 1249"/>
                <a:gd name="T45" fmla="*/ 899 h 1266"/>
                <a:gd name="T46" fmla="*/ 38 w 1249"/>
                <a:gd name="T47" fmla="*/ 832 h 1266"/>
                <a:gd name="T48" fmla="*/ 53 w 1249"/>
                <a:gd name="T49" fmla="*/ 711 h 1266"/>
                <a:gd name="T50" fmla="*/ 40 w 1249"/>
                <a:gd name="T51" fmla="*/ 631 h 1266"/>
                <a:gd name="T52" fmla="*/ 5 w 1249"/>
                <a:gd name="T53" fmla="*/ 548 h 1266"/>
                <a:gd name="T54" fmla="*/ 125 w 1249"/>
                <a:gd name="T55" fmla="*/ 186 h 1266"/>
                <a:gd name="T56" fmla="*/ 81 w 1249"/>
                <a:gd name="T57" fmla="*/ 61 h 1266"/>
                <a:gd name="T58" fmla="*/ 103 w 1249"/>
                <a:gd name="T59" fmla="*/ 106 h 1266"/>
                <a:gd name="T60" fmla="*/ 154 w 1249"/>
                <a:gd name="T61" fmla="*/ 115 h 1266"/>
                <a:gd name="T62" fmla="*/ 203 w 1249"/>
                <a:gd name="T63" fmla="*/ 93 h 1266"/>
                <a:gd name="T64" fmla="*/ 238 w 1249"/>
                <a:gd name="T65" fmla="*/ 49 h 1266"/>
                <a:gd name="T66" fmla="*/ 270 w 1249"/>
                <a:gd name="T67" fmla="*/ 27 h 1266"/>
                <a:gd name="T68" fmla="*/ 307 w 1249"/>
                <a:gd name="T69" fmla="*/ 28 h 1266"/>
                <a:gd name="T70" fmla="*/ 344 w 1249"/>
                <a:gd name="T71" fmla="*/ 11 h 1266"/>
                <a:gd name="T72" fmla="*/ 383 w 1249"/>
                <a:gd name="T73" fmla="*/ 8 h 1266"/>
                <a:gd name="T74" fmla="*/ 410 w 1249"/>
                <a:gd name="T75" fmla="*/ 21 h 1266"/>
                <a:gd name="T76" fmla="*/ 446 w 1249"/>
                <a:gd name="T77" fmla="*/ 33 h 1266"/>
                <a:gd name="T78" fmla="*/ 470 w 1249"/>
                <a:gd name="T79" fmla="*/ 60 h 1266"/>
                <a:gd name="T80" fmla="*/ 507 w 1249"/>
                <a:gd name="T81" fmla="*/ 73 h 1266"/>
                <a:gd name="T82" fmla="*/ 527 w 1249"/>
                <a:gd name="T83" fmla="*/ 90 h 1266"/>
                <a:gd name="T84" fmla="*/ 559 w 1249"/>
                <a:gd name="T85" fmla="*/ 89 h 1266"/>
                <a:gd name="T86" fmla="*/ 601 w 1249"/>
                <a:gd name="T87" fmla="*/ 72 h 1266"/>
                <a:gd name="T88" fmla="*/ 642 w 1249"/>
                <a:gd name="T89" fmla="*/ 64 h 1266"/>
                <a:gd name="T90" fmla="*/ 665 w 1249"/>
                <a:gd name="T91" fmla="*/ 92 h 1266"/>
                <a:gd name="T92" fmla="*/ 699 w 1249"/>
                <a:gd name="T93" fmla="*/ 89 h 1266"/>
                <a:gd name="T94" fmla="*/ 723 w 1249"/>
                <a:gd name="T95" fmla="*/ 72 h 1266"/>
                <a:gd name="T96" fmla="*/ 775 w 1249"/>
                <a:gd name="T97" fmla="*/ 28 h 1266"/>
                <a:gd name="T98" fmla="*/ 748 w 1249"/>
                <a:gd name="T99" fmla="*/ 123 h 1266"/>
                <a:gd name="T100" fmla="*/ 747 w 1249"/>
                <a:gd name="T101" fmla="*/ 146 h 1266"/>
                <a:gd name="T102" fmla="*/ 774 w 1249"/>
                <a:gd name="T103" fmla="*/ 163 h 1266"/>
                <a:gd name="T104" fmla="*/ 805 w 1249"/>
                <a:gd name="T105" fmla="*/ 166 h 1266"/>
                <a:gd name="T106" fmla="*/ 834 w 1249"/>
                <a:gd name="T107" fmla="*/ 166 h 1266"/>
                <a:gd name="T108" fmla="*/ 897 w 1249"/>
                <a:gd name="T109" fmla="*/ 232 h 1266"/>
                <a:gd name="T110" fmla="*/ 930 w 1249"/>
                <a:gd name="T111" fmla="*/ 292 h 1266"/>
                <a:gd name="T112" fmla="*/ 992 w 1249"/>
                <a:gd name="T113" fmla="*/ 298 h 1266"/>
                <a:gd name="T114" fmla="*/ 1021 w 1249"/>
                <a:gd name="T115" fmla="*/ 325 h 1266"/>
                <a:gd name="T116" fmla="*/ 1050 w 1249"/>
                <a:gd name="T117" fmla="*/ 343 h 1266"/>
                <a:gd name="T118" fmla="*/ 1081 w 1249"/>
                <a:gd name="T119" fmla="*/ 356 h 1266"/>
                <a:gd name="T120" fmla="*/ 1128 w 1249"/>
                <a:gd name="T121" fmla="*/ 385 h 1266"/>
                <a:gd name="T122" fmla="*/ 1184 w 1249"/>
                <a:gd name="T123" fmla="*/ 404 h 1266"/>
                <a:gd name="T124" fmla="*/ 1231 w 1249"/>
                <a:gd name="T125" fmla="*/ 433 h 126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249" h="1266">
                  <a:moveTo>
                    <a:pt x="1248" y="453"/>
                  </a:moveTo>
                  <a:lnTo>
                    <a:pt x="1247" y="453"/>
                  </a:lnTo>
                  <a:lnTo>
                    <a:pt x="1245" y="453"/>
                  </a:lnTo>
                  <a:lnTo>
                    <a:pt x="1244" y="454"/>
                  </a:lnTo>
                  <a:lnTo>
                    <a:pt x="1243" y="455"/>
                  </a:lnTo>
                  <a:lnTo>
                    <a:pt x="1242" y="456"/>
                  </a:lnTo>
                  <a:lnTo>
                    <a:pt x="1243" y="459"/>
                  </a:lnTo>
                  <a:lnTo>
                    <a:pt x="1245" y="463"/>
                  </a:lnTo>
                  <a:lnTo>
                    <a:pt x="1248" y="467"/>
                  </a:lnTo>
                  <a:lnTo>
                    <a:pt x="1248" y="470"/>
                  </a:lnTo>
                  <a:lnTo>
                    <a:pt x="1249" y="472"/>
                  </a:lnTo>
                  <a:lnTo>
                    <a:pt x="1248" y="473"/>
                  </a:lnTo>
                  <a:lnTo>
                    <a:pt x="1248" y="475"/>
                  </a:lnTo>
                  <a:lnTo>
                    <a:pt x="1247" y="475"/>
                  </a:lnTo>
                  <a:lnTo>
                    <a:pt x="1246" y="475"/>
                  </a:lnTo>
                  <a:lnTo>
                    <a:pt x="1245" y="476"/>
                  </a:lnTo>
                  <a:lnTo>
                    <a:pt x="1244" y="475"/>
                  </a:lnTo>
                  <a:lnTo>
                    <a:pt x="1243" y="475"/>
                  </a:lnTo>
                  <a:lnTo>
                    <a:pt x="1243" y="474"/>
                  </a:lnTo>
                  <a:lnTo>
                    <a:pt x="1242" y="473"/>
                  </a:lnTo>
                  <a:lnTo>
                    <a:pt x="1241" y="473"/>
                  </a:lnTo>
                  <a:lnTo>
                    <a:pt x="1239" y="473"/>
                  </a:lnTo>
                  <a:lnTo>
                    <a:pt x="1238" y="474"/>
                  </a:lnTo>
                  <a:lnTo>
                    <a:pt x="1237" y="475"/>
                  </a:lnTo>
                  <a:lnTo>
                    <a:pt x="1237" y="477"/>
                  </a:lnTo>
                  <a:lnTo>
                    <a:pt x="1236" y="479"/>
                  </a:lnTo>
                  <a:lnTo>
                    <a:pt x="1234" y="482"/>
                  </a:lnTo>
                  <a:lnTo>
                    <a:pt x="1234" y="483"/>
                  </a:lnTo>
                  <a:lnTo>
                    <a:pt x="1234" y="485"/>
                  </a:lnTo>
                  <a:lnTo>
                    <a:pt x="1232" y="489"/>
                  </a:lnTo>
                  <a:lnTo>
                    <a:pt x="1231" y="490"/>
                  </a:lnTo>
                  <a:lnTo>
                    <a:pt x="1230" y="492"/>
                  </a:lnTo>
                  <a:lnTo>
                    <a:pt x="1229" y="493"/>
                  </a:lnTo>
                  <a:lnTo>
                    <a:pt x="1227" y="495"/>
                  </a:lnTo>
                  <a:lnTo>
                    <a:pt x="1227" y="497"/>
                  </a:lnTo>
                  <a:lnTo>
                    <a:pt x="1227" y="498"/>
                  </a:lnTo>
                  <a:lnTo>
                    <a:pt x="1227" y="499"/>
                  </a:lnTo>
                  <a:lnTo>
                    <a:pt x="1227" y="500"/>
                  </a:lnTo>
                  <a:lnTo>
                    <a:pt x="1226" y="501"/>
                  </a:lnTo>
                  <a:lnTo>
                    <a:pt x="1226" y="502"/>
                  </a:lnTo>
                  <a:lnTo>
                    <a:pt x="1226" y="503"/>
                  </a:lnTo>
                  <a:lnTo>
                    <a:pt x="1228" y="505"/>
                  </a:lnTo>
                  <a:lnTo>
                    <a:pt x="1229" y="506"/>
                  </a:lnTo>
                  <a:lnTo>
                    <a:pt x="1227" y="509"/>
                  </a:lnTo>
                  <a:lnTo>
                    <a:pt x="1227" y="510"/>
                  </a:lnTo>
                  <a:lnTo>
                    <a:pt x="1227" y="511"/>
                  </a:lnTo>
                  <a:lnTo>
                    <a:pt x="1228" y="512"/>
                  </a:lnTo>
                  <a:lnTo>
                    <a:pt x="1229" y="515"/>
                  </a:lnTo>
                  <a:lnTo>
                    <a:pt x="1229" y="518"/>
                  </a:lnTo>
                  <a:lnTo>
                    <a:pt x="1230" y="520"/>
                  </a:lnTo>
                  <a:lnTo>
                    <a:pt x="1229" y="524"/>
                  </a:lnTo>
                  <a:lnTo>
                    <a:pt x="1229" y="526"/>
                  </a:lnTo>
                  <a:lnTo>
                    <a:pt x="1230" y="528"/>
                  </a:lnTo>
                  <a:lnTo>
                    <a:pt x="1232" y="531"/>
                  </a:lnTo>
                  <a:lnTo>
                    <a:pt x="1232" y="533"/>
                  </a:lnTo>
                  <a:lnTo>
                    <a:pt x="1232" y="534"/>
                  </a:lnTo>
                  <a:lnTo>
                    <a:pt x="1231" y="536"/>
                  </a:lnTo>
                  <a:lnTo>
                    <a:pt x="1230" y="538"/>
                  </a:lnTo>
                  <a:lnTo>
                    <a:pt x="1229" y="540"/>
                  </a:lnTo>
                  <a:lnTo>
                    <a:pt x="1228" y="541"/>
                  </a:lnTo>
                  <a:lnTo>
                    <a:pt x="1228" y="543"/>
                  </a:lnTo>
                  <a:lnTo>
                    <a:pt x="1229" y="545"/>
                  </a:lnTo>
                  <a:lnTo>
                    <a:pt x="1229" y="546"/>
                  </a:lnTo>
                  <a:lnTo>
                    <a:pt x="1230" y="548"/>
                  </a:lnTo>
                  <a:lnTo>
                    <a:pt x="1231" y="549"/>
                  </a:lnTo>
                  <a:lnTo>
                    <a:pt x="1230" y="553"/>
                  </a:lnTo>
                  <a:lnTo>
                    <a:pt x="1230" y="554"/>
                  </a:lnTo>
                  <a:lnTo>
                    <a:pt x="1229" y="555"/>
                  </a:lnTo>
                  <a:lnTo>
                    <a:pt x="1228" y="557"/>
                  </a:lnTo>
                  <a:lnTo>
                    <a:pt x="1228" y="558"/>
                  </a:lnTo>
                  <a:lnTo>
                    <a:pt x="1229" y="562"/>
                  </a:lnTo>
                  <a:lnTo>
                    <a:pt x="1230" y="564"/>
                  </a:lnTo>
                  <a:lnTo>
                    <a:pt x="1230" y="565"/>
                  </a:lnTo>
                  <a:lnTo>
                    <a:pt x="1230" y="567"/>
                  </a:lnTo>
                  <a:lnTo>
                    <a:pt x="1229" y="569"/>
                  </a:lnTo>
                  <a:lnTo>
                    <a:pt x="1228" y="571"/>
                  </a:lnTo>
                  <a:lnTo>
                    <a:pt x="1227" y="572"/>
                  </a:lnTo>
                  <a:lnTo>
                    <a:pt x="1225" y="577"/>
                  </a:lnTo>
                  <a:lnTo>
                    <a:pt x="1224" y="580"/>
                  </a:lnTo>
                  <a:lnTo>
                    <a:pt x="1221" y="585"/>
                  </a:lnTo>
                  <a:lnTo>
                    <a:pt x="1220" y="589"/>
                  </a:lnTo>
                  <a:lnTo>
                    <a:pt x="1219" y="592"/>
                  </a:lnTo>
                  <a:lnTo>
                    <a:pt x="1217" y="594"/>
                  </a:lnTo>
                  <a:lnTo>
                    <a:pt x="1215" y="596"/>
                  </a:lnTo>
                  <a:lnTo>
                    <a:pt x="1211" y="598"/>
                  </a:lnTo>
                  <a:lnTo>
                    <a:pt x="1207" y="601"/>
                  </a:lnTo>
                  <a:lnTo>
                    <a:pt x="1206" y="602"/>
                  </a:lnTo>
                  <a:lnTo>
                    <a:pt x="1204" y="603"/>
                  </a:lnTo>
                  <a:lnTo>
                    <a:pt x="1201" y="604"/>
                  </a:lnTo>
                  <a:lnTo>
                    <a:pt x="1198" y="604"/>
                  </a:lnTo>
                  <a:lnTo>
                    <a:pt x="1194" y="605"/>
                  </a:lnTo>
                  <a:lnTo>
                    <a:pt x="1187" y="605"/>
                  </a:lnTo>
                  <a:lnTo>
                    <a:pt x="1177" y="607"/>
                  </a:lnTo>
                  <a:lnTo>
                    <a:pt x="1176" y="607"/>
                  </a:lnTo>
                  <a:lnTo>
                    <a:pt x="1173" y="608"/>
                  </a:lnTo>
                  <a:lnTo>
                    <a:pt x="1169" y="611"/>
                  </a:lnTo>
                  <a:lnTo>
                    <a:pt x="1168" y="612"/>
                  </a:lnTo>
                  <a:lnTo>
                    <a:pt x="1167" y="613"/>
                  </a:lnTo>
                  <a:lnTo>
                    <a:pt x="1166" y="616"/>
                  </a:lnTo>
                  <a:lnTo>
                    <a:pt x="1164" y="618"/>
                  </a:lnTo>
                  <a:lnTo>
                    <a:pt x="1163" y="618"/>
                  </a:lnTo>
                  <a:lnTo>
                    <a:pt x="1159" y="627"/>
                  </a:lnTo>
                  <a:lnTo>
                    <a:pt x="1157" y="630"/>
                  </a:lnTo>
                  <a:lnTo>
                    <a:pt x="1155" y="631"/>
                  </a:lnTo>
                  <a:lnTo>
                    <a:pt x="1152" y="632"/>
                  </a:lnTo>
                  <a:lnTo>
                    <a:pt x="1150" y="633"/>
                  </a:lnTo>
                  <a:lnTo>
                    <a:pt x="1149" y="634"/>
                  </a:lnTo>
                  <a:lnTo>
                    <a:pt x="1148" y="636"/>
                  </a:lnTo>
                  <a:lnTo>
                    <a:pt x="1147" y="637"/>
                  </a:lnTo>
                  <a:lnTo>
                    <a:pt x="1147" y="638"/>
                  </a:lnTo>
                  <a:lnTo>
                    <a:pt x="1142" y="644"/>
                  </a:lnTo>
                  <a:lnTo>
                    <a:pt x="1141" y="648"/>
                  </a:lnTo>
                  <a:lnTo>
                    <a:pt x="1140" y="649"/>
                  </a:lnTo>
                  <a:lnTo>
                    <a:pt x="1137" y="651"/>
                  </a:lnTo>
                  <a:lnTo>
                    <a:pt x="1137" y="652"/>
                  </a:lnTo>
                  <a:lnTo>
                    <a:pt x="1135" y="653"/>
                  </a:lnTo>
                  <a:lnTo>
                    <a:pt x="1128" y="657"/>
                  </a:lnTo>
                  <a:lnTo>
                    <a:pt x="1127" y="658"/>
                  </a:lnTo>
                  <a:lnTo>
                    <a:pt x="1124" y="660"/>
                  </a:lnTo>
                  <a:lnTo>
                    <a:pt x="1124" y="662"/>
                  </a:lnTo>
                  <a:lnTo>
                    <a:pt x="1122" y="665"/>
                  </a:lnTo>
                  <a:lnTo>
                    <a:pt x="1120" y="669"/>
                  </a:lnTo>
                  <a:lnTo>
                    <a:pt x="1118" y="674"/>
                  </a:lnTo>
                  <a:lnTo>
                    <a:pt x="1117" y="676"/>
                  </a:lnTo>
                  <a:lnTo>
                    <a:pt x="1116" y="680"/>
                  </a:lnTo>
                  <a:lnTo>
                    <a:pt x="1115" y="681"/>
                  </a:lnTo>
                  <a:lnTo>
                    <a:pt x="1116" y="682"/>
                  </a:lnTo>
                  <a:lnTo>
                    <a:pt x="1117" y="684"/>
                  </a:lnTo>
                  <a:lnTo>
                    <a:pt x="1117" y="685"/>
                  </a:lnTo>
                  <a:lnTo>
                    <a:pt x="1117" y="687"/>
                  </a:lnTo>
                  <a:lnTo>
                    <a:pt x="1116" y="688"/>
                  </a:lnTo>
                  <a:lnTo>
                    <a:pt x="1117" y="688"/>
                  </a:lnTo>
                  <a:lnTo>
                    <a:pt x="1117" y="689"/>
                  </a:lnTo>
                  <a:lnTo>
                    <a:pt x="1115" y="694"/>
                  </a:lnTo>
                  <a:lnTo>
                    <a:pt x="1115" y="696"/>
                  </a:lnTo>
                  <a:lnTo>
                    <a:pt x="1115" y="701"/>
                  </a:lnTo>
                  <a:lnTo>
                    <a:pt x="1116" y="702"/>
                  </a:lnTo>
                  <a:lnTo>
                    <a:pt x="1116" y="703"/>
                  </a:lnTo>
                  <a:lnTo>
                    <a:pt x="1117" y="704"/>
                  </a:lnTo>
                  <a:lnTo>
                    <a:pt x="1118" y="705"/>
                  </a:lnTo>
                  <a:lnTo>
                    <a:pt x="1118" y="706"/>
                  </a:lnTo>
                  <a:lnTo>
                    <a:pt x="1118" y="707"/>
                  </a:lnTo>
                  <a:lnTo>
                    <a:pt x="1117" y="710"/>
                  </a:lnTo>
                  <a:lnTo>
                    <a:pt x="1117" y="714"/>
                  </a:lnTo>
                  <a:lnTo>
                    <a:pt x="1116" y="715"/>
                  </a:lnTo>
                  <a:lnTo>
                    <a:pt x="1116" y="716"/>
                  </a:lnTo>
                  <a:lnTo>
                    <a:pt x="1115" y="717"/>
                  </a:lnTo>
                  <a:lnTo>
                    <a:pt x="1114" y="717"/>
                  </a:lnTo>
                  <a:lnTo>
                    <a:pt x="1112" y="718"/>
                  </a:lnTo>
                  <a:lnTo>
                    <a:pt x="1111" y="719"/>
                  </a:lnTo>
                  <a:lnTo>
                    <a:pt x="1110" y="719"/>
                  </a:lnTo>
                  <a:lnTo>
                    <a:pt x="1109" y="720"/>
                  </a:lnTo>
                  <a:lnTo>
                    <a:pt x="1106" y="721"/>
                  </a:lnTo>
                  <a:lnTo>
                    <a:pt x="1105" y="721"/>
                  </a:lnTo>
                  <a:lnTo>
                    <a:pt x="1103" y="720"/>
                  </a:lnTo>
                  <a:lnTo>
                    <a:pt x="1102" y="720"/>
                  </a:lnTo>
                  <a:lnTo>
                    <a:pt x="1100" y="720"/>
                  </a:lnTo>
                  <a:lnTo>
                    <a:pt x="1099" y="721"/>
                  </a:lnTo>
                  <a:lnTo>
                    <a:pt x="1098" y="722"/>
                  </a:lnTo>
                  <a:lnTo>
                    <a:pt x="1096" y="724"/>
                  </a:lnTo>
                  <a:lnTo>
                    <a:pt x="1095" y="725"/>
                  </a:lnTo>
                  <a:lnTo>
                    <a:pt x="1094" y="726"/>
                  </a:lnTo>
                  <a:lnTo>
                    <a:pt x="1094" y="727"/>
                  </a:lnTo>
                  <a:lnTo>
                    <a:pt x="1093" y="727"/>
                  </a:lnTo>
                  <a:lnTo>
                    <a:pt x="1092" y="729"/>
                  </a:lnTo>
                  <a:lnTo>
                    <a:pt x="1090" y="732"/>
                  </a:lnTo>
                  <a:lnTo>
                    <a:pt x="1090" y="733"/>
                  </a:lnTo>
                  <a:lnTo>
                    <a:pt x="1090" y="734"/>
                  </a:lnTo>
                  <a:lnTo>
                    <a:pt x="1089" y="737"/>
                  </a:lnTo>
                  <a:lnTo>
                    <a:pt x="1089" y="738"/>
                  </a:lnTo>
                  <a:lnTo>
                    <a:pt x="1087" y="742"/>
                  </a:lnTo>
                  <a:lnTo>
                    <a:pt x="1086" y="743"/>
                  </a:lnTo>
                  <a:lnTo>
                    <a:pt x="1085" y="744"/>
                  </a:lnTo>
                  <a:lnTo>
                    <a:pt x="1083" y="744"/>
                  </a:lnTo>
                  <a:lnTo>
                    <a:pt x="1083" y="745"/>
                  </a:lnTo>
                  <a:lnTo>
                    <a:pt x="1082" y="747"/>
                  </a:lnTo>
                  <a:lnTo>
                    <a:pt x="1081" y="747"/>
                  </a:lnTo>
                  <a:lnTo>
                    <a:pt x="1080" y="748"/>
                  </a:lnTo>
                  <a:lnTo>
                    <a:pt x="1079" y="748"/>
                  </a:lnTo>
                  <a:lnTo>
                    <a:pt x="1076" y="748"/>
                  </a:lnTo>
                  <a:lnTo>
                    <a:pt x="1074" y="748"/>
                  </a:lnTo>
                  <a:lnTo>
                    <a:pt x="1073" y="748"/>
                  </a:lnTo>
                  <a:lnTo>
                    <a:pt x="1071" y="749"/>
                  </a:lnTo>
                  <a:lnTo>
                    <a:pt x="1070" y="750"/>
                  </a:lnTo>
                  <a:lnTo>
                    <a:pt x="1070" y="751"/>
                  </a:lnTo>
                  <a:lnTo>
                    <a:pt x="1071" y="756"/>
                  </a:lnTo>
                  <a:lnTo>
                    <a:pt x="1070" y="758"/>
                  </a:lnTo>
                  <a:lnTo>
                    <a:pt x="1070" y="759"/>
                  </a:lnTo>
                  <a:lnTo>
                    <a:pt x="1070" y="760"/>
                  </a:lnTo>
                  <a:lnTo>
                    <a:pt x="1071" y="762"/>
                  </a:lnTo>
                  <a:lnTo>
                    <a:pt x="1072" y="765"/>
                  </a:lnTo>
                  <a:lnTo>
                    <a:pt x="1073" y="768"/>
                  </a:lnTo>
                  <a:lnTo>
                    <a:pt x="1073" y="770"/>
                  </a:lnTo>
                  <a:lnTo>
                    <a:pt x="1073" y="771"/>
                  </a:lnTo>
                  <a:lnTo>
                    <a:pt x="1073" y="773"/>
                  </a:lnTo>
                  <a:lnTo>
                    <a:pt x="1073" y="776"/>
                  </a:lnTo>
                  <a:lnTo>
                    <a:pt x="1072" y="782"/>
                  </a:lnTo>
                  <a:lnTo>
                    <a:pt x="1072" y="786"/>
                  </a:lnTo>
                  <a:lnTo>
                    <a:pt x="1071" y="787"/>
                  </a:lnTo>
                  <a:lnTo>
                    <a:pt x="1071" y="788"/>
                  </a:lnTo>
                  <a:lnTo>
                    <a:pt x="1070" y="789"/>
                  </a:lnTo>
                  <a:lnTo>
                    <a:pt x="1067" y="791"/>
                  </a:lnTo>
                  <a:lnTo>
                    <a:pt x="1065" y="793"/>
                  </a:lnTo>
                  <a:lnTo>
                    <a:pt x="1063" y="794"/>
                  </a:lnTo>
                  <a:lnTo>
                    <a:pt x="1062" y="796"/>
                  </a:lnTo>
                  <a:lnTo>
                    <a:pt x="1061" y="799"/>
                  </a:lnTo>
                  <a:lnTo>
                    <a:pt x="1061" y="801"/>
                  </a:lnTo>
                  <a:lnTo>
                    <a:pt x="1060" y="804"/>
                  </a:lnTo>
                  <a:lnTo>
                    <a:pt x="1059" y="807"/>
                  </a:lnTo>
                  <a:lnTo>
                    <a:pt x="1058" y="808"/>
                  </a:lnTo>
                  <a:lnTo>
                    <a:pt x="1056" y="808"/>
                  </a:lnTo>
                  <a:lnTo>
                    <a:pt x="1055" y="809"/>
                  </a:lnTo>
                  <a:lnTo>
                    <a:pt x="1054" y="811"/>
                  </a:lnTo>
                  <a:lnTo>
                    <a:pt x="1053" y="814"/>
                  </a:lnTo>
                  <a:lnTo>
                    <a:pt x="1052" y="814"/>
                  </a:lnTo>
                  <a:lnTo>
                    <a:pt x="1052" y="815"/>
                  </a:lnTo>
                  <a:lnTo>
                    <a:pt x="1048" y="817"/>
                  </a:lnTo>
                  <a:lnTo>
                    <a:pt x="1046" y="817"/>
                  </a:lnTo>
                  <a:lnTo>
                    <a:pt x="1044" y="816"/>
                  </a:lnTo>
                  <a:lnTo>
                    <a:pt x="1040" y="815"/>
                  </a:lnTo>
                  <a:lnTo>
                    <a:pt x="1039" y="815"/>
                  </a:lnTo>
                  <a:lnTo>
                    <a:pt x="1037" y="814"/>
                  </a:lnTo>
                  <a:lnTo>
                    <a:pt x="1036" y="814"/>
                  </a:lnTo>
                  <a:lnTo>
                    <a:pt x="1035" y="814"/>
                  </a:lnTo>
                  <a:lnTo>
                    <a:pt x="1034" y="815"/>
                  </a:lnTo>
                  <a:lnTo>
                    <a:pt x="1033" y="816"/>
                  </a:lnTo>
                  <a:lnTo>
                    <a:pt x="1033" y="817"/>
                  </a:lnTo>
                  <a:lnTo>
                    <a:pt x="1032" y="819"/>
                  </a:lnTo>
                  <a:lnTo>
                    <a:pt x="1031" y="819"/>
                  </a:lnTo>
                  <a:lnTo>
                    <a:pt x="1030" y="820"/>
                  </a:lnTo>
                  <a:lnTo>
                    <a:pt x="1030" y="821"/>
                  </a:lnTo>
                  <a:lnTo>
                    <a:pt x="1029" y="823"/>
                  </a:lnTo>
                  <a:lnTo>
                    <a:pt x="1028" y="824"/>
                  </a:lnTo>
                  <a:lnTo>
                    <a:pt x="1028" y="825"/>
                  </a:lnTo>
                  <a:lnTo>
                    <a:pt x="1028" y="826"/>
                  </a:lnTo>
                  <a:lnTo>
                    <a:pt x="1029" y="827"/>
                  </a:lnTo>
                  <a:lnTo>
                    <a:pt x="1030" y="827"/>
                  </a:lnTo>
                  <a:lnTo>
                    <a:pt x="1030" y="828"/>
                  </a:lnTo>
                  <a:lnTo>
                    <a:pt x="1032" y="829"/>
                  </a:lnTo>
                  <a:lnTo>
                    <a:pt x="1033" y="831"/>
                  </a:lnTo>
                  <a:lnTo>
                    <a:pt x="1034" y="831"/>
                  </a:lnTo>
                  <a:lnTo>
                    <a:pt x="1035" y="835"/>
                  </a:lnTo>
                  <a:lnTo>
                    <a:pt x="1035" y="836"/>
                  </a:lnTo>
                  <a:lnTo>
                    <a:pt x="1036" y="838"/>
                  </a:lnTo>
                  <a:lnTo>
                    <a:pt x="1037" y="840"/>
                  </a:lnTo>
                  <a:lnTo>
                    <a:pt x="1037" y="842"/>
                  </a:lnTo>
                  <a:lnTo>
                    <a:pt x="1036" y="843"/>
                  </a:lnTo>
                  <a:lnTo>
                    <a:pt x="1035" y="846"/>
                  </a:lnTo>
                  <a:lnTo>
                    <a:pt x="1033" y="850"/>
                  </a:lnTo>
                  <a:lnTo>
                    <a:pt x="1032" y="853"/>
                  </a:lnTo>
                  <a:lnTo>
                    <a:pt x="1031" y="853"/>
                  </a:lnTo>
                  <a:lnTo>
                    <a:pt x="1028" y="855"/>
                  </a:lnTo>
                  <a:lnTo>
                    <a:pt x="1028" y="857"/>
                  </a:lnTo>
                  <a:lnTo>
                    <a:pt x="1027" y="858"/>
                  </a:lnTo>
                  <a:lnTo>
                    <a:pt x="1025" y="859"/>
                  </a:lnTo>
                  <a:lnTo>
                    <a:pt x="1024" y="858"/>
                  </a:lnTo>
                  <a:lnTo>
                    <a:pt x="1023" y="858"/>
                  </a:lnTo>
                  <a:lnTo>
                    <a:pt x="1023" y="859"/>
                  </a:lnTo>
                  <a:lnTo>
                    <a:pt x="1021" y="860"/>
                  </a:lnTo>
                  <a:lnTo>
                    <a:pt x="1019" y="860"/>
                  </a:lnTo>
                  <a:lnTo>
                    <a:pt x="1017" y="862"/>
                  </a:lnTo>
                  <a:lnTo>
                    <a:pt x="1016" y="863"/>
                  </a:lnTo>
                  <a:lnTo>
                    <a:pt x="1015" y="865"/>
                  </a:lnTo>
                  <a:lnTo>
                    <a:pt x="1013" y="870"/>
                  </a:lnTo>
                  <a:lnTo>
                    <a:pt x="1012" y="871"/>
                  </a:lnTo>
                  <a:lnTo>
                    <a:pt x="1012" y="872"/>
                  </a:lnTo>
                  <a:lnTo>
                    <a:pt x="1012" y="873"/>
                  </a:lnTo>
                  <a:lnTo>
                    <a:pt x="1011" y="876"/>
                  </a:lnTo>
                  <a:lnTo>
                    <a:pt x="1008" y="878"/>
                  </a:lnTo>
                  <a:lnTo>
                    <a:pt x="1004" y="882"/>
                  </a:lnTo>
                  <a:lnTo>
                    <a:pt x="1003" y="883"/>
                  </a:lnTo>
                  <a:lnTo>
                    <a:pt x="1001" y="885"/>
                  </a:lnTo>
                  <a:lnTo>
                    <a:pt x="999" y="886"/>
                  </a:lnTo>
                  <a:lnTo>
                    <a:pt x="998" y="887"/>
                  </a:lnTo>
                  <a:lnTo>
                    <a:pt x="997" y="887"/>
                  </a:lnTo>
                  <a:lnTo>
                    <a:pt x="996" y="888"/>
                  </a:lnTo>
                  <a:lnTo>
                    <a:pt x="995" y="889"/>
                  </a:lnTo>
                  <a:lnTo>
                    <a:pt x="994" y="890"/>
                  </a:lnTo>
                  <a:lnTo>
                    <a:pt x="992" y="892"/>
                  </a:lnTo>
                  <a:lnTo>
                    <a:pt x="990" y="894"/>
                  </a:lnTo>
                  <a:lnTo>
                    <a:pt x="989" y="896"/>
                  </a:lnTo>
                  <a:lnTo>
                    <a:pt x="989" y="897"/>
                  </a:lnTo>
                  <a:lnTo>
                    <a:pt x="988" y="898"/>
                  </a:lnTo>
                  <a:lnTo>
                    <a:pt x="987" y="902"/>
                  </a:lnTo>
                  <a:lnTo>
                    <a:pt x="986" y="903"/>
                  </a:lnTo>
                  <a:lnTo>
                    <a:pt x="987" y="903"/>
                  </a:lnTo>
                  <a:lnTo>
                    <a:pt x="986" y="906"/>
                  </a:lnTo>
                  <a:lnTo>
                    <a:pt x="984" y="911"/>
                  </a:lnTo>
                  <a:lnTo>
                    <a:pt x="983" y="914"/>
                  </a:lnTo>
                  <a:lnTo>
                    <a:pt x="981" y="916"/>
                  </a:lnTo>
                  <a:lnTo>
                    <a:pt x="978" y="920"/>
                  </a:lnTo>
                  <a:lnTo>
                    <a:pt x="977" y="922"/>
                  </a:lnTo>
                  <a:lnTo>
                    <a:pt x="975" y="923"/>
                  </a:lnTo>
                  <a:lnTo>
                    <a:pt x="974" y="924"/>
                  </a:lnTo>
                  <a:lnTo>
                    <a:pt x="973" y="925"/>
                  </a:lnTo>
                  <a:lnTo>
                    <a:pt x="972" y="928"/>
                  </a:lnTo>
                  <a:lnTo>
                    <a:pt x="971" y="928"/>
                  </a:lnTo>
                  <a:lnTo>
                    <a:pt x="970" y="930"/>
                  </a:lnTo>
                  <a:lnTo>
                    <a:pt x="967" y="932"/>
                  </a:lnTo>
                  <a:lnTo>
                    <a:pt x="966" y="933"/>
                  </a:lnTo>
                  <a:lnTo>
                    <a:pt x="965" y="934"/>
                  </a:lnTo>
                  <a:lnTo>
                    <a:pt x="963" y="935"/>
                  </a:lnTo>
                  <a:lnTo>
                    <a:pt x="959" y="938"/>
                  </a:lnTo>
                  <a:lnTo>
                    <a:pt x="958" y="940"/>
                  </a:lnTo>
                  <a:lnTo>
                    <a:pt x="957" y="941"/>
                  </a:lnTo>
                  <a:lnTo>
                    <a:pt x="955" y="942"/>
                  </a:lnTo>
                  <a:lnTo>
                    <a:pt x="953" y="942"/>
                  </a:lnTo>
                  <a:lnTo>
                    <a:pt x="951" y="943"/>
                  </a:lnTo>
                  <a:lnTo>
                    <a:pt x="950" y="944"/>
                  </a:lnTo>
                  <a:lnTo>
                    <a:pt x="947" y="945"/>
                  </a:lnTo>
                  <a:lnTo>
                    <a:pt x="943" y="946"/>
                  </a:lnTo>
                  <a:lnTo>
                    <a:pt x="942" y="946"/>
                  </a:lnTo>
                  <a:lnTo>
                    <a:pt x="940" y="947"/>
                  </a:lnTo>
                  <a:lnTo>
                    <a:pt x="939" y="949"/>
                  </a:lnTo>
                  <a:lnTo>
                    <a:pt x="938" y="950"/>
                  </a:lnTo>
                  <a:lnTo>
                    <a:pt x="934" y="951"/>
                  </a:lnTo>
                  <a:lnTo>
                    <a:pt x="933" y="951"/>
                  </a:lnTo>
                  <a:lnTo>
                    <a:pt x="932" y="952"/>
                  </a:lnTo>
                  <a:lnTo>
                    <a:pt x="931" y="953"/>
                  </a:lnTo>
                  <a:lnTo>
                    <a:pt x="930" y="954"/>
                  </a:lnTo>
                  <a:lnTo>
                    <a:pt x="928" y="955"/>
                  </a:lnTo>
                  <a:lnTo>
                    <a:pt x="927" y="956"/>
                  </a:lnTo>
                  <a:lnTo>
                    <a:pt x="924" y="956"/>
                  </a:lnTo>
                  <a:lnTo>
                    <a:pt x="923" y="956"/>
                  </a:lnTo>
                  <a:lnTo>
                    <a:pt x="922" y="957"/>
                  </a:lnTo>
                  <a:lnTo>
                    <a:pt x="919" y="958"/>
                  </a:lnTo>
                  <a:lnTo>
                    <a:pt x="918" y="959"/>
                  </a:lnTo>
                  <a:lnTo>
                    <a:pt x="917" y="960"/>
                  </a:lnTo>
                  <a:lnTo>
                    <a:pt x="913" y="962"/>
                  </a:lnTo>
                  <a:lnTo>
                    <a:pt x="910" y="964"/>
                  </a:lnTo>
                  <a:lnTo>
                    <a:pt x="907" y="966"/>
                  </a:lnTo>
                  <a:lnTo>
                    <a:pt x="905" y="967"/>
                  </a:lnTo>
                  <a:lnTo>
                    <a:pt x="904" y="968"/>
                  </a:lnTo>
                  <a:lnTo>
                    <a:pt x="903" y="969"/>
                  </a:lnTo>
                  <a:lnTo>
                    <a:pt x="901" y="970"/>
                  </a:lnTo>
                  <a:lnTo>
                    <a:pt x="900" y="972"/>
                  </a:lnTo>
                  <a:lnTo>
                    <a:pt x="897" y="973"/>
                  </a:lnTo>
                  <a:lnTo>
                    <a:pt x="896" y="974"/>
                  </a:lnTo>
                  <a:lnTo>
                    <a:pt x="895" y="976"/>
                  </a:lnTo>
                  <a:lnTo>
                    <a:pt x="894" y="978"/>
                  </a:lnTo>
                  <a:lnTo>
                    <a:pt x="893" y="979"/>
                  </a:lnTo>
                  <a:lnTo>
                    <a:pt x="892" y="980"/>
                  </a:lnTo>
                  <a:lnTo>
                    <a:pt x="887" y="981"/>
                  </a:lnTo>
                  <a:lnTo>
                    <a:pt x="885" y="982"/>
                  </a:lnTo>
                  <a:lnTo>
                    <a:pt x="884" y="983"/>
                  </a:lnTo>
                  <a:lnTo>
                    <a:pt x="877" y="984"/>
                  </a:lnTo>
                  <a:lnTo>
                    <a:pt x="871" y="986"/>
                  </a:lnTo>
                  <a:lnTo>
                    <a:pt x="869" y="987"/>
                  </a:lnTo>
                  <a:lnTo>
                    <a:pt x="867" y="991"/>
                  </a:lnTo>
                  <a:lnTo>
                    <a:pt x="866" y="992"/>
                  </a:lnTo>
                  <a:lnTo>
                    <a:pt x="864" y="993"/>
                  </a:lnTo>
                  <a:lnTo>
                    <a:pt x="862" y="993"/>
                  </a:lnTo>
                  <a:lnTo>
                    <a:pt x="858" y="995"/>
                  </a:lnTo>
                  <a:lnTo>
                    <a:pt x="856" y="997"/>
                  </a:lnTo>
                  <a:lnTo>
                    <a:pt x="853" y="1000"/>
                  </a:lnTo>
                  <a:lnTo>
                    <a:pt x="851" y="1003"/>
                  </a:lnTo>
                  <a:lnTo>
                    <a:pt x="850" y="1005"/>
                  </a:lnTo>
                  <a:lnTo>
                    <a:pt x="849" y="1006"/>
                  </a:lnTo>
                  <a:lnTo>
                    <a:pt x="849" y="1008"/>
                  </a:lnTo>
                  <a:lnTo>
                    <a:pt x="849" y="1009"/>
                  </a:lnTo>
                  <a:lnTo>
                    <a:pt x="850" y="1010"/>
                  </a:lnTo>
                  <a:lnTo>
                    <a:pt x="848" y="1012"/>
                  </a:lnTo>
                  <a:lnTo>
                    <a:pt x="845" y="1017"/>
                  </a:lnTo>
                  <a:lnTo>
                    <a:pt x="843" y="1019"/>
                  </a:lnTo>
                  <a:lnTo>
                    <a:pt x="842" y="1020"/>
                  </a:lnTo>
                  <a:lnTo>
                    <a:pt x="840" y="1022"/>
                  </a:lnTo>
                  <a:lnTo>
                    <a:pt x="839" y="1023"/>
                  </a:lnTo>
                  <a:lnTo>
                    <a:pt x="835" y="1027"/>
                  </a:lnTo>
                  <a:lnTo>
                    <a:pt x="834" y="1028"/>
                  </a:lnTo>
                  <a:lnTo>
                    <a:pt x="833" y="1029"/>
                  </a:lnTo>
                  <a:lnTo>
                    <a:pt x="830" y="1029"/>
                  </a:lnTo>
                  <a:lnTo>
                    <a:pt x="829" y="1029"/>
                  </a:lnTo>
                  <a:lnTo>
                    <a:pt x="827" y="1029"/>
                  </a:lnTo>
                  <a:lnTo>
                    <a:pt x="825" y="1030"/>
                  </a:lnTo>
                  <a:lnTo>
                    <a:pt x="818" y="1032"/>
                  </a:lnTo>
                  <a:lnTo>
                    <a:pt x="811" y="1035"/>
                  </a:lnTo>
                  <a:lnTo>
                    <a:pt x="809" y="1035"/>
                  </a:lnTo>
                  <a:lnTo>
                    <a:pt x="807" y="1036"/>
                  </a:lnTo>
                  <a:lnTo>
                    <a:pt x="806" y="1037"/>
                  </a:lnTo>
                  <a:lnTo>
                    <a:pt x="804" y="1039"/>
                  </a:lnTo>
                  <a:lnTo>
                    <a:pt x="803" y="1040"/>
                  </a:lnTo>
                  <a:lnTo>
                    <a:pt x="803" y="1041"/>
                  </a:lnTo>
                  <a:lnTo>
                    <a:pt x="802" y="1041"/>
                  </a:lnTo>
                  <a:lnTo>
                    <a:pt x="799" y="1042"/>
                  </a:lnTo>
                  <a:lnTo>
                    <a:pt x="798" y="1042"/>
                  </a:lnTo>
                  <a:lnTo>
                    <a:pt x="797" y="1042"/>
                  </a:lnTo>
                  <a:lnTo>
                    <a:pt x="795" y="1045"/>
                  </a:lnTo>
                  <a:lnTo>
                    <a:pt x="793" y="1046"/>
                  </a:lnTo>
                  <a:lnTo>
                    <a:pt x="790" y="1049"/>
                  </a:lnTo>
                  <a:lnTo>
                    <a:pt x="785" y="1051"/>
                  </a:lnTo>
                  <a:lnTo>
                    <a:pt x="784" y="1051"/>
                  </a:lnTo>
                  <a:lnTo>
                    <a:pt x="781" y="1052"/>
                  </a:lnTo>
                  <a:lnTo>
                    <a:pt x="781" y="1053"/>
                  </a:lnTo>
                  <a:lnTo>
                    <a:pt x="780" y="1053"/>
                  </a:lnTo>
                  <a:lnTo>
                    <a:pt x="777" y="1055"/>
                  </a:lnTo>
                  <a:lnTo>
                    <a:pt x="776" y="1056"/>
                  </a:lnTo>
                  <a:lnTo>
                    <a:pt x="775" y="1058"/>
                  </a:lnTo>
                  <a:lnTo>
                    <a:pt x="774" y="1058"/>
                  </a:lnTo>
                  <a:lnTo>
                    <a:pt x="773" y="1059"/>
                  </a:lnTo>
                  <a:lnTo>
                    <a:pt x="770" y="1062"/>
                  </a:lnTo>
                  <a:lnTo>
                    <a:pt x="767" y="1065"/>
                  </a:lnTo>
                  <a:lnTo>
                    <a:pt x="766" y="1066"/>
                  </a:lnTo>
                  <a:lnTo>
                    <a:pt x="764" y="1067"/>
                  </a:lnTo>
                  <a:lnTo>
                    <a:pt x="762" y="1069"/>
                  </a:lnTo>
                  <a:lnTo>
                    <a:pt x="758" y="1075"/>
                  </a:lnTo>
                  <a:lnTo>
                    <a:pt x="758" y="1076"/>
                  </a:lnTo>
                  <a:lnTo>
                    <a:pt x="758" y="1077"/>
                  </a:lnTo>
                  <a:lnTo>
                    <a:pt x="758" y="1078"/>
                  </a:lnTo>
                  <a:lnTo>
                    <a:pt x="758" y="1080"/>
                  </a:lnTo>
                  <a:lnTo>
                    <a:pt x="758" y="1081"/>
                  </a:lnTo>
                  <a:lnTo>
                    <a:pt x="758" y="1083"/>
                  </a:lnTo>
                  <a:lnTo>
                    <a:pt x="758" y="1088"/>
                  </a:lnTo>
                  <a:lnTo>
                    <a:pt x="757" y="1090"/>
                  </a:lnTo>
                  <a:lnTo>
                    <a:pt x="756" y="1094"/>
                  </a:lnTo>
                  <a:lnTo>
                    <a:pt x="756" y="1095"/>
                  </a:lnTo>
                  <a:lnTo>
                    <a:pt x="757" y="1096"/>
                  </a:lnTo>
                  <a:lnTo>
                    <a:pt x="756" y="1097"/>
                  </a:lnTo>
                  <a:lnTo>
                    <a:pt x="756" y="1098"/>
                  </a:lnTo>
                  <a:lnTo>
                    <a:pt x="754" y="1099"/>
                  </a:lnTo>
                  <a:lnTo>
                    <a:pt x="753" y="1101"/>
                  </a:lnTo>
                  <a:lnTo>
                    <a:pt x="753" y="1103"/>
                  </a:lnTo>
                  <a:lnTo>
                    <a:pt x="752" y="1105"/>
                  </a:lnTo>
                  <a:lnTo>
                    <a:pt x="750" y="1108"/>
                  </a:lnTo>
                  <a:lnTo>
                    <a:pt x="750" y="1109"/>
                  </a:lnTo>
                  <a:lnTo>
                    <a:pt x="749" y="1109"/>
                  </a:lnTo>
                  <a:lnTo>
                    <a:pt x="748" y="1110"/>
                  </a:lnTo>
                  <a:lnTo>
                    <a:pt x="747" y="1112"/>
                  </a:lnTo>
                  <a:lnTo>
                    <a:pt x="746" y="1115"/>
                  </a:lnTo>
                  <a:lnTo>
                    <a:pt x="744" y="1120"/>
                  </a:lnTo>
                  <a:lnTo>
                    <a:pt x="743" y="1124"/>
                  </a:lnTo>
                  <a:lnTo>
                    <a:pt x="742" y="1126"/>
                  </a:lnTo>
                  <a:lnTo>
                    <a:pt x="742" y="1127"/>
                  </a:lnTo>
                  <a:lnTo>
                    <a:pt x="738" y="1135"/>
                  </a:lnTo>
                  <a:lnTo>
                    <a:pt x="736" y="1137"/>
                  </a:lnTo>
                  <a:lnTo>
                    <a:pt x="734" y="1139"/>
                  </a:lnTo>
                  <a:lnTo>
                    <a:pt x="733" y="1140"/>
                  </a:lnTo>
                  <a:lnTo>
                    <a:pt x="733" y="1141"/>
                  </a:lnTo>
                  <a:lnTo>
                    <a:pt x="733" y="1142"/>
                  </a:lnTo>
                  <a:lnTo>
                    <a:pt x="732" y="1142"/>
                  </a:lnTo>
                  <a:lnTo>
                    <a:pt x="731" y="1143"/>
                  </a:lnTo>
                  <a:lnTo>
                    <a:pt x="729" y="1143"/>
                  </a:lnTo>
                  <a:lnTo>
                    <a:pt x="726" y="1144"/>
                  </a:lnTo>
                  <a:lnTo>
                    <a:pt x="724" y="1144"/>
                  </a:lnTo>
                  <a:lnTo>
                    <a:pt x="723" y="1145"/>
                  </a:lnTo>
                  <a:lnTo>
                    <a:pt x="717" y="1148"/>
                  </a:lnTo>
                  <a:lnTo>
                    <a:pt x="714" y="1150"/>
                  </a:lnTo>
                  <a:lnTo>
                    <a:pt x="711" y="1151"/>
                  </a:lnTo>
                  <a:lnTo>
                    <a:pt x="709" y="1152"/>
                  </a:lnTo>
                  <a:lnTo>
                    <a:pt x="707" y="1153"/>
                  </a:lnTo>
                  <a:lnTo>
                    <a:pt x="704" y="1155"/>
                  </a:lnTo>
                  <a:lnTo>
                    <a:pt x="702" y="1154"/>
                  </a:lnTo>
                  <a:lnTo>
                    <a:pt x="700" y="1154"/>
                  </a:lnTo>
                  <a:lnTo>
                    <a:pt x="697" y="1155"/>
                  </a:lnTo>
                  <a:lnTo>
                    <a:pt x="696" y="1157"/>
                  </a:lnTo>
                  <a:lnTo>
                    <a:pt x="695" y="1158"/>
                  </a:lnTo>
                  <a:lnTo>
                    <a:pt x="694" y="1162"/>
                  </a:lnTo>
                  <a:lnTo>
                    <a:pt x="693" y="1164"/>
                  </a:lnTo>
                  <a:lnTo>
                    <a:pt x="692" y="1166"/>
                  </a:lnTo>
                  <a:lnTo>
                    <a:pt x="691" y="1169"/>
                  </a:lnTo>
                  <a:lnTo>
                    <a:pt x="691" y="1173"/>
                  </a:lnTo>
                  <a:lnTo>
                    <a:pt x="690" y="1175"/>
                  </a:lnTo>
                  <a:lnTo>
                    <a:pt x="689" y="1177"/>
                  </a:lnTo>
                  <a:lnTo>
                    <a:pt x="689" y="1178"/>
                  </a:lnTo>
                  <a:lnTo>
                    <a:pt x="688" y="1179"/>
                  </a:lnTo>
                  <a:lnTo>
                    <a:pt x="688" y="1181"/>
                  </a:lnTo>
                  <a:lnTo>
                    <a:pt x="687" y="1184"/>
                  </a:lnTo>
                  <a:lnTo>
                    <a:pt x="687" y="1186"/>
                  </a:lnTo>
                  <a:lnTo>
                    <a:pt x="687" y="1187"/>
                  </a:lnTo>
                  <a:lnTo>
                    <a:pt x="686" y="1188"/>
                  </a:lnTo>
                  <a:lnTo>
                    <a:pt x="685" y="1191"/>
                  </a:lnTo>
                  <a:lnTo>
                    <a:pt x="684" y="1193"/>
                  </a:lnTo>
                  <a:lnTo>
                    <a:pt x="683" y="1195"/>
                  </a:lnTo>
                  <a:lnTo>
                    <a:pt x="682" y="1198"/>
                  </a:lnTo>
                  <a:lnTo>
                    <a:pt x="682" y="1203"/>
                  </a:lnTo>
                  <a:lnTo>
                    <a:pt x="682" y="1204"/>
                  </a:lnTo>
                  <a:lnTo>
                    <a:pt x="682" y="1206"/>
                  </a:lnTo>
                  <a:lnTo>
                    <a:pt x="680" y="1208"/>
                  </a:lnTo>
                  <a:lnTo>
                    <a:pt x="679" y="1210"/>
                  </a:lnTo>
                  <a:lnTo>
                    <a:pt x="679" y="1211"/>
                  </a:lnTo>
                  <a:lnTo>
                    <a:pt x="678" y="1212"/>
                  </a:lnTo>
                  <a:lnTo>
                    <a:pt x="677" y="1215"/>
                  </a:lnTo>
                  <a:lnTo>
                    <a:pt x="676" y="1219"/>
                  </a:lnTo>
                  <a:lnTo>
                    <a:pt x="676" y="1222"/>
                  </a:lnTo>
                  <a:lnTo>
                    <a:pt x="676" y="1223"/>
                  </a:lnTo>
                  <a:lnTo>
                    <a:pt x="676" y="1224"/>
                  </a:lnTo>
                  <a:lnTo>
                    <a:pt x="676" y="1225"/>
                  </a:lnTo>
                  <a:lnTo>
                    <a:pt x="675" y="1226"/>
                  </a:lnTo>
                  <a:lnTo>
                    <a:pt x="675" y="1228"/>
                  </a:lnTo>
                  <a:lnTo>
                    <a:pt x="676" y="1229"/>
                  </a:lnTo>
                  <a:lnTo>
                    <a:pt x="676" y="1230"/>
                  </a:lnTo>
                  <a:lnTo>
                    <a:pt x="677" y="1233"/>
                  </a:lnTo>
                  <a:lnTo>
                    <a:pt x="676" y="1235"/>
                  </a:lnTo>
                  <a:lnTo>
                    <a:pt x="675" y="1238"/>
                  </a:lnTo>
                  <a:lnTo>
                    <a:pt x="672" y="1245"/>
                  </a:lnTo>
                  <a:lnTo>
                    <a:pt x="672" y="1246"/>
                  </a:lnTo>
                  <a:lnTo>
                    <a:pt x="671" y="1247"/>
                  </a:lnTo>
                  <a:lnTo>
                    <a:pt x="669" y="1249"/>
                  </a:lnTo>
                  <a:lnTo>
                    <a:pt x="668" y="1251"/>
                  </a:lnTo>
                  <a:lnTo>
                    <a:pt x="667" y="1251"/>
                  </a:lnTo>
                  <a:lnTo>
                    <a:pt x="666" y="1252"/>
                  </a:lnTo>
                  <a:lnTo>
                    <a:pt x="664" y="1252"/>
                  </a:lnTo>
                  <a:lnTo>
                    <a:pt x="660" y="1254"/>
                  </a:lnTo>
                  <a:lnTo>
                    <a:pt x="655" y="1258"/>
                  </a:lnTo>
                  <a:lnTo>
                    <a:pt x="653" y="1259"/>
                  </a:lnTo>
                  <a:lnTo>
                    <a:pt x="652" y="1261"/>
                  </a:lnTo>
                  <a:lnTo>
                    <a:pt x="649" y="1262"/>
                  </a:lnTo>
                  <a:lnTo>
                    <a:pt x="647" y="1263"/>
                  </a:lnTo>
                  <a:lnTo>
                    <a:pt x="646" y="1264"/>
                  </a:lnTo>
                  <a:lnTo>
                    <a:pt x="645" y="1264"/>
                  </a:lnTo>
                  <a:lnTo>
                    <a:pt x="644" y="1265"/>
                  </a:lnTo>
                  <a:lnTo>
                    <a:pt x="643" y="1265"/>
                  </a:lnTo>
                  <a:lnTo>
                    <a:pt x="640" y="1266"/>
                  </a:lnTo>
                  <a:lnTo>
                    <a:pt x="639" y="1264"/>
                  </a:lnTo>
                  <a:lnTo>
                    <a:pt x="638" y="1263"/>
                  </a:lnTo>
                  <a:lnTo>
                    <a:pt x="638" y="1262"/>
                  </a:lnTo>
                  <a:lnTo>
                    <a:pt x="637" y="1261"/>
                  </a:lnTo>
                  <a:lnTo>
                    <a:pt x="636" y="1259"/>
                  </a:lnTo>
                  <a:lnTo>
                    <a:pt x="635" y="1258"/>
                  </a:lnTo>
                  <a:lnTo>
                    <a:pt x="635" y="1256"/>
                  </a:lnTo>
                  <a:lnTo>
                    <a:pt x="635" y="1255"/>
                  </a:lnTo>
                  <a:lnTo>
                    <a:pt x="635" y="1254"/>
                  </a:lnTo>
                  <a:lnTo>
                    <a:pt x="632" y="1254"/>
                  </a:lnTo>
                  <a:lnTo>
                    <a:pt x="630" y="1254"/>
                  </a:lnTo>
                  <a:lnTo>
                    <a:pt x="629" y="1254"/>
                  </a:lnTo>
                  <a:lnTo>
                    <a:pt x="627" y="1252"/>
                  </a:lnTo>
                  <a:lnTo>
                    <a:pt x="627" y="1251"/>
                  </a:lnTo>
                  <a:lnTo>
                    <a:pt x="625" y="1251"/>
                  </a:lnTo>
                  <a:lnTo>
                    <a:pt x="624" y="1250"/>
                  </a:lnTo>
                  <a:lnTo>
                    <a:pt x="623" y="1248"/>
                  </a:lnTo>
                  <a:lnTo>
                    <a:pt x="622" y="1246"/>
                  </a:lnTo>
                  <a:lnTo>
                    <a:pt x="620" y="1246"/>
                  </a:lnTo>
                  <a:lnTo>
                    <a:pt x="620" y="1245"/>
                  </a:lnTo>
                  <a:lnTo>
                    <a:pt x="619" y="1242"/>
                  </a:lnTo>
                  <a:lnTo>
                    <a:pt x="618" y="1239"/>
                  </a:lnTo>
                  <a:lnTo>
                    <a:pt x="618" y="1238"/>
                  </a:lnTo>
                  <a:lnTo>
                    <a:pt x="617" y="1237"/>
                  </a:lnTo>
                  <a:lnTo>
                    <a:pt x="617" y="1236"/>
                  </a:lnTo>
                  <a:lnTo>
                    <a:pt x="616" y="1235"/>
                  </a:lnTo>
                  <a:lnTo>
                    <a:pt x="614" y="1234"/>
                  </a:lnTo>
                  <a:lnTo>
                    <a:pt x="611" y="1234"/>
                  </a:lnTo>
                  <a:lnTo>
                    <a:pt x="610" y="1233"/>
                  </a:lnTo>
                  <a:lnTo>
                    <a:pt x="609" y="1233"/>
                  </a:lnTo>
                  <a:lnTo>
                    <a:pt x="607" y="1232"/>
                  </a:lnTo>
                  <a:lnTo>
                    <a:pt x="607" y="1230"/>
                  </a:lnTo>
                  <a:lnTo>
                    <a:pt x="606" y="1229"/>
                  </a:lnTo>
                  <a:lnTo>
                    <a:pt x="606" y="1230"/>
                  </a:lnTo>
                  <a:lnTo>
                    <a:pt x="605" y="1231"/>
                  </a:lnTo>
                  <a:lnTo>
                    <a:pt x="604" y="1231"/>
                  </a:lnTo>
                  <a:lnTo>
                    <a:pt x="603" y="1231"/>
                  </a:lnTo>
                  <a:lnTo>
                    <a:pt x="602" y="1230"/>
                  </a:lnTo>
                  <a:lnTo>
                    <a:pt x="602" y="1229"/>
                  </a:lnTo>
                  <a:lnTo>
                    <a:pt x="600" y="1229"/>
                  </a:lnTo>
                  <a:lnTo>
                    <a:pt x="599" y="1228"/>
                  </a:lnTo>
                  <a:lnTo>
                    <a:pt x="598" y="1228"/>
                  </a:lnTo>
                  <a:lnTo>
                    <a:pt x="597" y="1229"/>
                  </a:lnTo>
                  <a:lnTo>
                    <a:pt x="596" y="1228"/>
                  </a:lnTo>
                  <a:lnTo>
                    <a:pt x="594" y="1229"/>
                  </a:lnTo>
                  <a:lnTo>
                    <a:pt x="594" y="1228"/>
                  </a:lnTo>
                  <a:lnTo>
                    <a:pt x="595" y="1226"/>
                  </a:lnTo>
                  <a:lnTo>
                    <a:pt x="595" y="1225"/>
                  </a:lnTo>
                  <a:lnTo>
                    <a:pt x="593" y="1224"/>
                  </a:lnTo>
                  <a:lnTo>
                    <a:pt x="592" y="1223"/>
                  </a:lnTo>
                  <a:lnTo>
                    <a:pt x="592" y="1222"/>
                  </a:lnTo>
                  <a:lnTo>
                    <a:pt x="591" y="1222"/>
                  </a:lnTo>
                  <a:lnTo>
                    <a:pt x="591" y="1223"/>
                  </a:lnTo>
                  <a:lnTo>
                    <a:pt x="590" y="1223"/>
                  </a:lnTo>
                  <a:lnTo>
                    <a:pt x="590" y="1224"/>
                  </a:lnTo>
                  <a:lnTo>
                    <a:pt x="589" y="1224"/>
                  </a:lnTo>
                  <a:lnTo>
                    <a:pt x="588" y="1224"/>
                  </a:lnTo>
                  <a:lnTo>
                    <a:pt x="587" y="1221"/>
                  </a:lnTo>
                  <a:lnTo>
                    <a:pt x="585" y="1221"/>
                  </a:lnTo>
                  <a:lnTo>
                    <a:pt x="584" y="1220"/>
                  </a:lnTo>
                  <a:lnTo>
                    <a:pt x="583" y="1220"/>
                  </a:lnTo>
                  <a:lnTo>
                    <a:pt x="582" y="1221"/>
                  </a:lnTo>
                  <a:lnTo>
                    <a:pt x="581" y="1219"/>
                  </a:lnTo>
                  <a:lnTo>
                    <a:pt x="581" y="1218"/>
                  </a:lnTo>
                  <a:lnTo>
                    <a:pt x="580" y="1218"/>
                  </a:lnTo>
                  <a:lnTo>
                    <a:pt x="579" y="1218"/>
                  </a:lnTo>
                  <a:lnTo>
                    <a:pt x="578" y="1218"/>
                  </a:lnTo>
                  <a:lnTo>
                    <a:pt x="578" y="1217"/>
                  </a:lnTo>
                  <a:lnTo>
                    <a:pt x="577" y="1219"/>
                  </a:lnTo>
                  <a:lnTo>
                    <a:pt x="576" y="1219"/>
                  </a:lnTo>
                  <a:lnTo>
                    <a:pt x="575" y="1220"/>
                  </a:lnTo>
                  <a:lnTo>
                    <a:pt x="574" y="1221"/>
                  </a:lnTo>
                  <a:lnTo>
                    <a:pt x="573" y="1222"/>
                  </a:lnTo>
                  <a:lnTo>
                    <a:pt x="573" y="1225"/>
                  </a:lnTo>
                  <a:lnTo>
                    <a:pt x="572" y="1226"/>
                  </a:lnTo>
                  <a:lnTo>
                    <a:pt x="571" y="1226"/>
                  </a:lnTo>
                  <a:lnTo>
                    <a:pt x="569" y="1226"/>
                  </a:lnTo>
                  <a:lnTo>
                    <a:pt x="567" y="1227"/>
                  </a:lnTo>
                  <a:lnTo>
                    <a:pt x="567" y="1226"/>
                  </a:lnTo>
                  <a:lnTo>
                    <a:pt x="565" y="1226"/>
                  </a:lnTo>
                  <a:lnTo>
                    <a:pt x="565" y="1225"/>
                  </a:lnTo>
                  <a:lnTo>
                    <a:pt x="563" y="1224"/>
                  </a:lnTo>
                  <a:lnTo>
                    <a:pt x="562" y="1225"/>
                  </a:lnTo>
                  <a:lnTo>
                    <a:pt x="562" y="1226"/>
                  </a:lnTo>
                  <a:lnTo>
                    <a:pt x="560" y="1226"/>
                  </a:lnTo>
                  <a:lnTo>
                    <a:pt x="560" y="1227"/>
                  </a:lnTo>
                  <a:lnTo>
                    <a:pt x="559" y="1226"/>
                  </a:lnTo>
                  <a:lnTo>
                    <a:pt x="558" y="1226"/>
                  </a:lnTo>
                  <a:lnTo>
                    <a:pt x="557" y="1226"/>
                  </a:lnTo>
                  <a:lnTo>
                    <a:pt x="556" y="1227"/>
                  </a:lnTo>
                  <a:lnTo>
                    <a:pt x="556" y="1228"/>
                  </a:lnTo>
                  <a:lnTo>
                    <a:pt x="555" y="1228"/>
                  </a:lnTo>
                  <a:lnTo>
                    <a:pt x="555" y="1229"/>
                  </a:lnTo>
                  <a:lnTo>
                    <a:pt x="554" y="1229"/>
                  </a:lnTo>
                  <a:lnTo>
                    <a:pt x="553" y="1230"/>
                  </a:lnTo>
                  <a:lnTo>
                    <a:pt x="552" y="1230"/>
                  </a:lnTo>
                  <a:lnTo>
                    <a:pt x="551" y="1229"/>
                  </a:lnTo>
                  <a:lnTo>
                    <a:pt x="550" y="1229"/>
                  </a:lnTo>
                  <a:lnTo>
                    <a:pt x="549" y="1229"/>
                  </a:lnTo>
                  <a:lnTo>
                    <a:pt x="548" y="1230"/>
                  </a:lnTo>
                  <a:lnTo>
                    <a:pt x="548" y="1231"/>
                  </a:lnTo>
                  <a:lnTo>
                    <a:pt x="548" y="1232"/>
                  </a:lnTo>
                  <a:lnTo>
                    <a:pt x="548" y="1233"/>
                  </a:lnTo>
                  <a:lnTo>
                    <a:pt x="546" y="1232"/>
                  </a:lnTo>
                  <a:lnTo>
                    <a:pt x="545" y="1233"/>
                  </a:lnTo>
                  <a:lnTo>
                    <a:pt x="544" y="1233"/>
                  </a:lnTo>
                  <a:lnTo>
                    <a:pt x="543" y="1233"/>
                  </a:lnTo>
                  <a:lnTo>
                    <a:pt x="542" y="1232"/>
                  </a:lnTo>
                  <a:lnTo>
                    <a:pt x="542" y="1231"/>
                  </a:lnTo>
                  <a:lnTo>
                    <a:pt x="541" y="1231"/>
                  </a:lnTo>
                  <a:lnTo>
                    <a:pt x="540" y="1233"/>
                  </a:lnTo>
                  <a:lnTo>
                    <a:pt x="539" y="1234"/>
                  </a:lnTo>
                  <a:lnTo>
                    <a:pt x="538" y="1233"/>
                  </a:lnTo>
                  <a:lnTo>
                    <a:pt x="537" y="1234"/>
                  </a:lnTo>
                  <a:lnTo>
                    <a:pt x="537" y="1235"/>
                  </a:lnTo>
                  <a:lnTo>
                    <a:pt x="535" y="1236"/>
                  </a:lnTo>
                  <a:lnTo>
                    <a:pt x="535" y="1237"/>
                  </a:lnTo>
                  <a:lnTo>
                    <a:pt x="535" y="1238"/>
                  </a:lnTo>
                  <a:lnTo>
                    <a:pt x="534" y="1239"/>
                  </a:lnTo>
                  <a:lnTo>
                    <a:pt x="534" y="1240"/>
                  </a:lnTo>
                  <a:lnTo>
                    <a:pt x="534" y="1241"/>
                  </a:lnTo>
                  <a:lnTo>
                    <a:pt x="535" y="1241"/>
                  </a:lnTo>
                  <a:lnTo>
                    <a:pt x="535" y="1242"/>
                  </a:lnTo>
                  <a:lnTo>
                    <a:pt x="533" y="1243"/>
                  </a:lnTo>
                  <a:lnTo>
                    <a:pt x="533" y="1242"/>
                  </a:lnTo>
                  <a:lnTo>
                    <a:pt x="532" y="1243"/>
                  </a:lnTo>
                  <a:lnTo>
                    <a:pt x="531" y="1243"/>
                  </a:lnTo>
                  <a:lnTo>
                    <a:pt x="530" y="1243"/>
                  </a:lnTo>
                  <a:lnTo>
                    <a:pt x="528" y="1243"/>
                  </a:lnTo>
                  <a:lnTo>
                    <a:pt x="527" y="1243"/>
                  </a:lnTo>
                  <a:lnTo>
                    <a:pt x="527" y="1242"/>
                  </a:lnTo>
                  <a:lnTo>
                    <a:pt x="526" y="1241"/>
                  </a:lnTo>
                  <a:lnTo>
                    <a:pt x="524" y="1242"/>
                  </a:lnTo>
                  <a:lnTo>
                    <a:pt x="523" y="1242"/>
                  </a:lnTo>
                  <a:lnTo>
                    <a:pt x="523" y="1241"/>
                  </a:lnTo>
                  <a:lnTo>
                    <a:pt x="522" y="1241"/>
                  </a:lnTo>
                  <a:lnTo>
                    <a:pt x="522" y="1242"/>
                  </a:lnTo>
                  <a:lnTo>
                    <a:pt x="519" y="1244"/>
                  </a:lnTo>
                  <a:lnTo>
                    <a:pt x="517" y="1244"/>
                  </a:lnTo>
                  <a:lnTo>
                    <a:pt x="516" y="1244"/>
                  </a:lnTo>
                  <a:lnTo>
                    <a:pt x="516" y="1245"/>
                  </a:lnTo>
                  <a:lnTo>
                    <a:pt x="514" y="1246"/>
                  </a:lnTo>
                  <a:lnTo>
                    <a:pt x="513" y="1246"/>
                  </a:lnTo>
                  <a:lnTo>
                    <a:pt x="512" y="1248"/>
                  </a:lnTo>
                  <a:lnTo>
                    <a:pt x="511" y="1248"/>
                  </a:lnTo>
                  <a:lnTo>
                    <a:pt x="511" y="1247"/>
                  </a:lnTo>
                  <a:lnTo>
                    <a:pt x="510" y="1247"/>
                  </a:lnTo>
                  <a:lnTo>
                    <a:pt x="510" y="1246"/>
                  </a:lnTo>
                  <a:lnTo>
                    <a:pt x="510" y="1245"/>
                  </a:lnTo>
                  <a:lnTo>
                    <a:pt x="509" y="1246"/>
                  </a:lnTo>
                  <a:lnTo>
                    <a:pt x="508" y="1246"/>
                  </a:lnTo>
                  <a:lnTo>
                    <a:pt x="507" y="1246"/>
                  </a:lnTo>
                  <a:lnTo>
                    <a:pt x="506" y="1244"/>
                  </a:lnTo>
                  <a:lnTo>
                    <a:pt x="505" y="1244"/>
                  </a:lnTo>
                  <a:lnTo>
                    <a:pt x="506" y="1243"/>
                  </a:lnTo>
                  <a:lnTo>
                    <a:pt x="505" y="1243"/>
                  </a:lnTo>
                  <a:lnTo>
                    <a:pt x="504" y="1242"/>
                  </a:lnTo>
                  <a:lnTo>
                    <a:pt x="502" y="1244"/>
                  </a:lnTo>
                  <a:lnTo>
                    <a:pt x="501" y="1245"/>
                  </a:lnTo>
                  <a:lnTo>
                    <a:pt x="501" y="1244"/>
                  </a:lnTo>
                  <a:lnTo>
                    <a:pt x="501" y="1245"/>
                  </a:lnTo>
                  <a:lnTo>
                    <a:pt x="500" y="1245"/>
                  </a:lnTo>
                  <a:lnTo>
                    <a:pt x="499" y="1246"/>
                  </a:lnTo>
                  <a:lnTo>
                    <a:pt x="497" y="1246"/>
                  </a:lnTo>
                  <a:lnTo>
                    <a:pt x="496" y="1245"/>
                  </a:lnTo>
                  <a:lnTo>
                    <a:pt x="495" y="1246"/>
                  </a:lnTo>
                  <a:lnTo>
                    <a:pt x="494" y="1246"/>
                  </a:lnTo>
                  <a:lnTo>
                    <a:pt x="492" y="1247"/>
                  </a:lnTo>
                  <a:lnTo>
                    <a:pt x="491" y="1246"/>
                  </a:lnTo>
                  <a:lnTo>
                    <a:pt x="490" y="1246"/>
                  </a:lnTo>
                  <a:lnTo>
                    <a:pt x="489" y="1246"/>
                  </a:lnTo>
                  <a:lnTo>
                    <a:pt x="488" y="1246"/>
                  </a:lnTo>
                  <a:lnTo>
                    <a:pt x="488" y="1247"/>
                  </a:lnTo>
                  <a:lnTo>
                    <a:pt x="487" y="1249"/>
                  </a:lnTo>
                  <a:lnTo>
                    <a:pt x="481" y="1248"/>
                  </a:lnTo>
                  <a:lnTo>
                    <a:pt x="480" y="1248"/>
                  </a:lnTo>
                  <a:lnTo>
                    <a:pt x="479" y="1247"/>
                  </a:lnTo>
                  <a:lnTo>
                    <a:pt x="478" y="1247"/>
                  </a:lnTo>
                  <a:lnTo>
                    <a:pt x="478" y="1246"/>
                  </a:lnTo>
                  <a:lnTo>
                    <a:pt x="477" y="1246"/>
                  </a:lnTo>
                  <a:lnTo>
                    <a:pt x="476" y="1246"/>
                  </a:lnTo>
                  <a:lnTo>
                    <a:pt x="476" y="1245"/>
                  </a:lnTo>
                  <a:lnTo>
                    <a:pt x="475" y="1245"/>
                  </a:lnTo>
                  <a:lnTo>
                    <a:pt x="474" y="1244"/>
                  </a:lnTo>
                  <a:lnTo>
                    <a:pt x="473" y="1242"/>
                  </a:lnTo>
                  <a:lnTo>
                    <a:pt x="471" y="1241"/>
                  </a:lnTo>
                  <a:lnTo>
                    <a:pt x="470" y="1241"/>
                  </a:lnTo>
                  <a:lnTo>
                    <a:pt x="469" y="1241"/>
                  </a:lnTo>
                  <a:lnTo>
                    <a:pt x="468" y="1242"/>
                  </a:lnTo>
                  <a:lnTo>
                    <a:pt x="467" y="1243"/>
                  </a:lnTo>
                  <a:lnTo>
                    <a:pt x="465" y="1246"/>
                  </a:lnTo>
                  <a:lnTo>
                    <a:pt x="464" y="1247"/>
                  </a:lnTo>
                  <a:lnTo>
                    <a:pt x="463" y="1246"/>
                  </a:lnTo>
                  <a:lnTo>
                    <a:pt x="462" y="1246"/>
                  </a:lnTo>
                  <a:lnTo>
                    <a:pt x="461" y="1244"/>
                  </a:lnTo>
                  <a:lnTo>
                    <a:pt x="460" y="1244"/>
                  </a:lnTo>
                  <a:lnTo>
                    <a:pt x="459" y="1244"/>
                  </a:lnTo>
                  <a:lnTo>
                    <a:pt x="459" y="1243"/>
                  </a:lnTo>
                  <a:lnTo>
                    <a:pt x="459" y="1242"/>
                  </a:lnTo>
                  <a:lnTo>
                    <a:pt x="457" y="1241"/>
                  </a:lnTo>
                  <a:lnTo>
                    <a:pt x="457" y="1242"/>
                  </a:lnTo>
                  <a:lnTo>
                    <a:pt x="456" y="1243"/>
                  </a:lnTo>
                  <a:lnTo>
                    <a:pt x="455" y="1243"/>
                  </a:lnTo>
                  <a:lnTo>
                    <a:pt x="455" y="1242"/>
                  </a:lnTo>
                  <a:lnTo>
                    <a:pt x="454" y="1241"/>
                  </a:lnTo>
                  <a:lnTo>
                    <a:pt x="453" y="1241"/>
                  </a:lnTo>
                  <a:lnTo>
                    <a:pt x="452" y="1240"/>
                  </a:lnTo>
                  <a:lnTo>
                    <a:pt x="452" y="1238"/>
                  </a:lnTo>
                  <a:lnTo>
                    <a:pt x="452" y="1237"/>
                  </a:lnTo>
                  <a:lnTo>
                    <a:pt x="451" y="1236"/>
                  </a:lnTo>
                  <a:lnTo>
                    <a:pt x="450" y="1236"/>
                  </a:lnTo>
                  <a:lnTo>
                    <a:pt x="451" y="1234"/>
                  </a:lnTo>
                  <a:lnTo>
                    <a:pt x="450" y="1234"/>
                  </a:lnTo>
                  <a:lnTo>
                    <a:pt x="449" y="1233"/>
                  </a:lnTo>
                  <a:lnTo>
                    <a:pt x="448" y="1232"/>
                  </a:lnTo>
                  <a:lnTo>
                    <a:pt x="448" y="1231"/>
                  </a:lnTo>
                  <a:lnTo>
                    <a:pt x="449" y="1230"/>
                  </a:lnTo>
                  <a:lnTo>
                    <a:pt x="450" y="1224"/>
                  </a:lnTo>
                  <a:lnTo>
                    <a:pt x="449" y="1223"/>
                  </a:lnTo>
                  <a:lnTo>
                    <a:pt x="449" y="1221"/>
                  </a:lnTo>
                  <a:lnTo>
                    <a:pt x="449" y="1216"/>
                  </a:lnTo>
                  <a:lnTo>
                    <a:pt x="449" y="1215"/>
                  </a:lnTo>
                  <a:lnTo>
                    <a:pt x="448" y="1215"/>
                  </a:lnTo>
                  <a:lnTo>
                    <a:pt x="448" y="1214"/>
                  </a:lnTo>
                  <a:lnTo>
                    <a:pt x="449" y="1212"/>
                  </a:lnTo>
                  <a:lnTo>
                    <a:pt x="450" y="1210"/>
                  </a:lnTo>
                  <a:lnTo>
                    <a:pt x="451" y="1209"/>
                  </a:lnTo>
                  <a:lnTo>
                    <a:pt x="451" y="1206"/>
                  </a:lnTo>
                  <a:lnTo>
                    <a:pt x="449" y="1205"/>
                  </a:lnTo>
                  <a:lnTo>
                    <a:pt x="449" y="1204"/>
                  </a:lnTo>
                  <a:lnTo>
                    <a:pt x="449" y="1203"/>
                  </a:lnTo>
                  <a:lnTo>
                    <a:pt x="449" y="1202"/>
                  </a:lnTo>
                  <a:lnTo>
                    <a:pt x="449" y="1200"/>
                  </a:lnTo>
                  <a:lnTo>
                    <a:pt x="449" y="1199"/>
                  </a:lnTo>
                  <a:lnTo>
                    <a:pt x="450" y="1198"/>
                  </a:lnTo>
                  <a:lnTo>
                    <a:pt x="450" y="1197"/>
                  </a:lnTo>
                  <a:lnTo>
                    <a:pt x="451" y="1196"/>
                  </a:lnTo>
                  <a:lnTo>
                    <a:pt x="450" y="1194"/>
                  </a:lnTo>
                  <a:lnTo>
                    <a:pt x="450" y="1195"/>
                  </a:lnTo>
                  <a:lnTo>
                    <a:pt x="449" y="1195"/>
                  </a:lnTo>
                  <a:lnTo>
                    <a:pt x="448" y="1196"/>
                  </a:lnTo>
                  <a:lnTo>
                    <a:pt x="447" y="1195"/>
                  </a:lnTo>
                  <a:lnTo>
                    <a:pt x="446" y="1195"/>
                  </a:lnTo>
                  <a:lnTo>
                    <a:pt x="446" y="1194"/>
                  </a:lnTo>
                  <a:lnTo>
                    <a:pt x="446" y="1193"/>
                  </a:lnTo>
                  <a:lnTo>
                    <a:pt x="446" y="1192"/>
                  </a:lnTo>
                  <a:lnTo>
                    <a:pt x="446" y="1190"/>
                  </a:lnTo>
                  <a:lnTo>
                    <a:pt x="445" y="1188"/>
                  </a:lnTo>
                  <a:lnTo>
                    <a:pt x="444" y="1188"/>
                  </a:lnTo>
                  <a:lnTo>
                    <a:pt x="445" y="1186"/>
                  </a:lnTo>
                  <a:lnTo>
                    <a:pt x="444" y="1185"/>
                  </a:lnTo>
                  <a:lnTo>
                    <a:pt x="445" y="1183"/>
                  </a:lnTo>
                  <a:lnTo>
                    <a:pt x="443" y="1182"/>
                  </a:lnTo>
                  <a:lnTo>
                    <a:pt x="443" y="1181"/>
                  </a:lnTo>
                  <a:lnTo>
                    <a:pt x="442" y="1182"/>
                  </a:lnTo>
                  <a:lnTo>
                    <a:pt x="441" y="1181"/>
                  </a:lnTo>
                  <a:lnTo>
                    <a:pt x="439" y="1180"/>
                  </a:lnTo>
                  <a:lnTo>
                    <a:pt x="439" y="1179"/>
                  </a:lnTo>
                  <a:lnTo>
                    <a:pt x="439" y="1178"/>
                  </a:lnTo>
                  <a:lnTo>
                    <a:pt x="435" y="1179"/>
                  </a:lnTo>
                  <a:lnTo>
                    <a:pt x="434" y="1179"/>
                  </a:lnTo>
                  <a:lnTo>
                    <a:pt x="435" y="1177"/>
                  </a:lnTo>
                  <a:lnTo>
                    <a:pt x="434" y="1176"/>
                  </a:lnTo>
                  <a:lnTo>
                    <a:pt x="434" y="1174"/>
                  </a:lnTo>
                  <a:lnTo>
                    <a:pt x="434" y="1172"/>
                  </a:lnTo>
                  <a:lnTo>
                    <a:pt x="436" y="1171"/>
                  </a:lnTo>
                  <a:lnTo>
                    <a:pt x="436" y="1169"/>
                  </a:lnTo>
                  <a:lnTo>
                    <a:pt x="437" y="1168"/>
                  </a:lnTo>
                  <a:lnTo>
                    <a:pt x="435" y="1166"/>
                  </a:lnTo>
                  <a:lnTo>
                    <a:pt x="435" y="1165"/>
                  </a:lnTo>
                  <a:lnTo>
                    <a:pt x="435" y="1164"/>
                  </a:lnTo>
                  <a:lnTo>
                    <a:pt x="435" y="1163"/>
                  </a:lnTo>
                  <a:lnTo>
                    <a:pt x="434" y="1161"/>
                  </a:lnTo>
                  <a:lnTo>
                    <a:pt x="434" y="1160"/>
                  </a:lnTo>
                  <a:lnTo>
                    <a:pt x="433" y="1160"/>
                  </a:lnTo>
                  <a:lnTo>
                    <a:pt x="433" y="1156"/>
                  </a:lnTo>
                  <a:lnTo>
                    <a:pt x="432" y="1154"/>
                  </a:lnTo>
                  <a:lnTo>
                    <a:pt x="432" y="1153"/>
                  </a:lnTo>
                  <a:lnTo>
                    <a:pt x="431" y="1153"/>
                  </a:lnTo>
                  <a:lnTo>
                    <a:pt x="431" y="1152"/>
                  </a:lnTo>
                  <a:lnTo>
                    <a:pt x="431" y="1151"/>
                  </a:lnTo>
                  <a:lnTo>
                    <a:pt x="432" y="1151"/>
                  </a:lnTo>
                  <a:lnTo>
                    <a:pt x="433" y="1151"/>
                  </a:lnTo>
                  <a:lnTo>
                    <a:pt x="434" y="1147"/>
                  </a:lnTo>
                  <a:lnTo>
                    <a:pt x="433" y="1146"/>
                  </a:lnTo>
                  <a:lnTo>
                    <a:pt x="435" y="1144"/>
                  </a:lnTo>
                  <a:lnTo>
                    <a:pt x="437" y="1142"/>
                  </a:lnTo>
                  <a:lnTo>
                    <a:pt x="439" y="1139"/>
                  </a:lnTo>
                  <a:lnTo>
                    <a:pt x="439" y="1137"/>
                  </a:lnTo>
                  <a:lnTo>
                    <a:pt x="440" y="1136"/>
                  </a:lnTo>
                  <a:lnTo>
                    <a:pt x="441" y="1133"/>
                  </a:lnTo>
                  <a:lnTo>
                    <a:pt x="440" y="1132"/>
                  </a:lnTo>
                  <a:lnTo>
                    <a:pt x="439" y="1131"/>
                  </a:lnTo>
                  <a:lnTo>
                    <a:pt x="438" y="1131"/>
                  </a:lnTo>
                  <a:lnTo>
                    <a:pt x="438" y="1129"/>
                  </a:lnTo>
                  <a:lnTo>
                    <a:pt x="437" y="1128"/>
                  </a:lnTo>
                  <a:lnTo>
                    <a:pt x="437" y="1127"/>
                  </a:lnTo>
                  <a:lnTo>
                    <a:pt x="436" y="1126"/>
                  </a:lnTo>
                  <a:lnTo>
                    <a:pt x="436" y="1125"/>
                  </a:lnTo>
                  <a:lnTo>
                    <a:pt x="435" y="1124"/>
                  </a:lnTo>
                  <a:lnTo>
                    <a:pt x="433" y="1123"/>
                  </a:lnTo>
                  <a:lnTo>
                    <a:pt x="432" y="1123"/>
                  </a:lnTo>
                  <a:lnTo>
                    <a:pt x="432" y="1122"/>
                  </a:lnTo>
                  <a:lnTo>
                    <a:pt x="433" y="1120"/>
                  </a:lnTo>
                  <a:lnTo>
                    <a:pt x="433" y="1117"/>
                  </a:lnTo>
                  <a:lnTo>
                    <a:pt x="433" y="1116"/>
                  </a:lnTo>
                  <a:lnTo>
                    <a:pt x="433" y="1115"/>
                  </a:lnTo>
                  <a:lnTo>
                    <a:pt x="434" y="1115"/>
                  </a:lnTo>
                  <a:lnTo>
                    <a:pt x="434" y="1114"/>
                  </a:lnTo>
                  <a:lnTo>
                    <a:pt x="435" y="1114"/>
                  </a:lnTo>
                  <a:lnTo>
                    <a:pt x="437" y="1113"/>
                  </a:lnTo>
                  <a:lnTo>
                    <a:pt x="438" y="1112"/>
                  </a:lnTo>
                  <a:lnTo>
                    <a:pt x="438" y="1111"/>
                  </a:lnTo>
                  <a:lnTo>
                    <a:pt x="437" y="1110"/>
                  </a:lnTo>
                  <a:lnTo>
                    <a:pt x="436" y="1110"/>
                  </a:lnTo>
                  <a:lnTo>
                    <a:pt x="435" y="1109"/>
                  </a:lnTo>
                  <a:lnTo>
                    <a:pt x="436" y="1107"/>
                  </a:lnTo>
                  <a:lnTo>
                    <a:pt x="435" y="1107"/>
                  </a:lnTo>
                  <a:lnTo>
                    <a:pt x="435" y="1105"/>
                  </a:lnTo>
                  <a:lnTo>
                    <a:pt x="435" y="1104"/>
                  </a:lnTo>
                  <a:lnTo>
                    <a:pt x="436" y="1105"/>
                  </a:lnTo>
                  <a:lnTo>
                    <a:pt x="437" y="1104"/>
                  </a:lnTo>
                  <a:lnTo>
                    <a:pt x="438" y="1102"/>
                  </a:lnTo>
                  <a:lnTo>
                    <a:pt x="439" y="1100"/>
                  </a:lnTo>
                  <a:lnTo>
                    <a:pt x="438" y="1100"/>
                  </a:lnTo>
                  <a:lnTo>
                    <a:pt x="437" y="1099"/>
                  </a:lnTo>
                  <a:lnTo>
                    <a:pt x="437" y="1098"/>
                  </a:lnTo>
                  <a:lnTo>
                    <a:pt x="435" y="1097"/>
                  </a:lnTo>
                  <a:lnTo>
                    <a:pt x="436" y="1096"/>
                  </a:lnTo>
                  <a:lnTo>
                    <a:pt x="436" y="1095"/>
                  </a:lnTo>
                  <a:lnTo>
                    <a:pt x="435" y="1095"/>
                  </a:lnTo>
                  <a:lnTo>
                    <a:pt x="436" y="1094"/>
                  </a:lnTo>
                  <a:lnTo>
                    <a:pt x="436" y="1093"/>
                  </a:lnTo>
                  <a:lnTo>
                    <a:pt x="434" y="1093"/>
                  </a:lnTo>
                  <a:lnTo>
                    <a:pt x="434" y="1092"/>
                  </a:lnTo>
                  <a:lnTo>
                    <a:pt x="432" y="1091"/>
                  </a:lnTo>
                  <a:lnTo>
                    <a:pt x="430" y="1090"/>
                  </a:lnTo>
                  <a:lnTo>
                    <a:pt x="429" y="1091"/>
                  </a:lnTo>
                  <a:lnTo>
                    <a:pt x="428" y="1092"/>
                  </a:lnTo>
                  <a:lnTo>
                    <a:pt x="427" y="1092"/>
                  </a:lnTo>
                  <a:lnTo>
                    <a:pt x="427" y="1088"/>
                  </a:lnTo>
                  <a:lnTo>
                    <a:pt x="426" y="1086"/>
                  </a:lnTo>
                  <a:lnTo>
                    <a:pt x="427" y="1086"/>
                  </a:lnTo>
                  <a:lnTo>
                    <a:pt x="426" y="1083"/>
                  </a:lnTo>
                  <a:lnTo>
                    <a:pt x="424" y="1081"/>
                  </a:lnTo>
                  <a:lnTo>
                    <a:pt x="424" y="1080"/>
                  </a:lnTo>
                  <a:lnTo>
                    <a:pt x="424" y="1079"/>
                  </a:lnTo>
                  <a:lnTo>
                    <a:pt x="425" y="1078"/>
                  </a:lnTo>
                  <a:lnTo>
                    <a:pt x="424" y="1075"/>
                  </a:lnTo>
                  <a:lnTo>
                    <a:pt x="424" y="1074"/>
                  </a:lnTo>
                  <a:lnTo>
                    <a:pt x="425" y="1073"/>
                  </a:lnTo>
                  <a:lnTo>
                    <a:pt x="424" y="1072"/>
                  </a:lnTo>
                  <a:lnTo>
                    <a:pt x="423" y="1070"/>
                  </a:lnTo>
                  <a:lnTo>
                    <a:pt x="422" y="1070"/>
                  </a:lnTo>
                  <a:lnTo>
                    <a:pt x="421" y="1069"/>
                  </a:lnTo>
                  <a:lnTo>
                    <a:pt x="420" y="1069"/>
                  </a:lnTo>
                  <a:lnTo>
                    <a:pt x="421" y="1066"/>
                  </a:lnTo>
                  <a:lnTo>
                    <a:pt x="422" y="1064"/>
                  </a:lnTo>
                  <a:lnTo>
                    <a:pt x="421" y="1064"/>
                  </a:lnTo>
                  <a:lnTo>
                    <a:pt x="421" y="1063"/>
                  </a:lnTo>
                  <a:lnTo>
                    <a:pt x="422" y="1062"/>
                  </a:lnTo>
                  <a:lnTo>
                    <a:pt x="423" y="1062"/>
                  </a:lnTo>
                  <a:lnTo>
                    <a:pt x="423" y="1061"/>
                  </a:lnTo>
                  <a:lnTo>
                    <a:pt x="422" y="1060"/>
                  </a:lnTo>
                  <a:lnTo>
                    <a:pt x="422" y="1059"/>
                  </a:lnTo>
                  <a:lnTo>
                    <a:pt x="421" y="1058"/>
                  </a:lnTo>
                  <a:lnTo>
                    <a:pt x="421" y="1057"/>
                  </a:lnTo>
                  <a:lnTo>
                    <a:pt x="421" y="1056"/>
                  </a:lnTo>
                  <a:lnTo>
                    <a:pt x="421" y="1055"/>
                  </a:lnTo>
                  <a:lnTo>
                    <a:pt x="420" y="1055"/>
                  </a:lnTo>
                  <a:lnTo>
                    <a:pt x="419" y="1055"/>
                  </a:lnTo>
                  <a:lnTo>
                    <a:pt x="419" y="1054"/>
                  </a:lnTo>
                  <a:lnTo>
                    <a:pt x="419" y="1053"/>
                  </a:lnTo>
                  <a:lnTo>
                    <a:pt x="419" y="1052"/>
                  </a:lnTo>
                  <a:lnTo>
                    <a:pt x="418" y="1052"/>
                  </a:lnTo>
                  <a:lnTo>
                    <a:pt x="419" y="1051"/>
                  </a:lnTo>
                  <a:lnTo>
                    <a:pt x="419" y="1050"/>
                  </a:lnTo>
                  <a:lnTo>
                    <a:pt x="419" y="1048"/>
                  </a:lnTo>
                  <a:lnTo>
                    <a:pt x="419" y="1047"/>
                  </a:lnTo>
                  <a:lnTo>
                    <a:pt x="419" y="1046"/>
                  </a:lnTo>
                  <a:lnTo>
                    <a:pt x="419" y="1045"/>
                  </a:lnTo>
                  <a:lnTo>
                    <a:pt x="419" y="1044"/>
                  </a:lnTo>
                  <a:lnTo>
                    <a:pt x="417" y="1043"/>
                  </a:lnTo>
                  <a:lnTo>
                    <a:pt x="417" y="1042"/>
                  </a:lnTo>
                  <a:lnTo>
                    <a:pt x="417" y="1040"/>
                  </a:lnTo>
                  <a:lnTo>
                    <a:pt x="417" y="1039"/>
                  </a:lnTo>
                  <a:lnTo>
                    <a:pt x="416" y="1037"/>
                  </a:lnTo>
                  <a:lnTo>
                    <a:pt x="417" y="1036"/>
                  </a:lnTo>
                  <a:lnTo>
                    <a:pt x="418" y="1035"/>
                  </a:lnTo>
                  <a:lnTo>
                    <a:pt x="418" y="1033"/>
                  </a:lnTo>
                  <a:lnTo>
                    <a:pt x="419" y="1031"/>
                  </a:lnTo>
                  <a:lnTo>
                    <a:pt x="419" y="1030"/>
                  </a:lnTo>
                  <a:lnTo>
                    <a:pt x="418" y="1029"/>
                  </a:lnTo>
                  <a:lnTo>
                    <a:pt x="419" y="1028"/>
                  </a:lnTo>
                  <a:lnTo>
                    <a:pt x="419" y="1027"/>
                  </a:lnTo>
                  <a:lnTo>
                    <a:pt x="419" y="1026"/>
                  </a:lnTo>
                  <a:lnTo>
                    <a:pt x="420" y="1026"/>
                  </a:lnTo>
                  <a:lnTo>
                    <a:pt x="421" y="1025"/>
                  </a:lnTo>
                  <a:lnTo>
                    <a:pt x="422" y="1024"/>
                  </a:lnTo>
                  <a:lnTo>
                    <a:pt x="422" y="1023"/>
                  </a:lnTo>
                  <a:lnTo>
                    <a:pt x="422" y="1022"/>
                  </a:lnTo>
                  <a:lnTo>
                    <a:pt x="423" y="1022"/>
                  </a:lnTo>
                  <a:lnTo>
                    <a:pt x="425" y="1022"/>
                  </a:lnTo>
                  <a:lnTo>
                    <a:pt x="424" y="1020"/>
                  </a:lnTo>
                  <a:lnTo>
                    <a:pt x="425" y="1019"/>
                  </a:lnTo>
                  <a:lnTo>
                    <a:pt x="425" y="1017"/>
                  </a:lnTo>
                  <a:lnTo>
                    <a:pt x="426" y="1017"/>
                  </a:lnTo>
                  <a:lnTo>
                    <a:pt x="426" y="1016"/>
                  </a:lnTo>
                  <a:lnTo>
                    <a:pt x="425" y="1016"/>
                  </a:lnTo>
                  <a:lnTo>
                    <a:pt x="426" y="1014"/>
                  </a:lnTo>
                  <a:lnTo>
                    <a:pt x="426" y="1013"/>
                  </a:lnTo>
                  <a:lnTo>
                    <a:pt x="426" y="1012"/>
                  </a:lnTo>
                  <a:lnTo>
                    <a:pt x="426" y="1011"/>
                  </a:lnTo>
                  <a:lnTo>
                    <a:pt x="426" y="1010"/>
                  </a:lnTo>
                  <a:lnTo>
                    <a:pt x="426" y="1008"/>
                  </a:lnTo>
                  <a:lnTo>
                    <a:pt x="427" y="1008"/>
                  </a:lnTo>
                  <a:lnTo>
                    <a:pt x="427" y="1007"/>
                  </a:lnTo>
                  <a:lnTo>
                    <a:pt x="426" y="1006"/>
                  </a:lnTo>
                  <a:lnTo>
                    <a:pt x="426" y="1005"/>
                  </a:lnTo>
                  <a:lnTo>
                    <a:pt x="426" y="1004"/>
                  </a:lnTo>
                  <a:lnTo>
                    <a:pt x="426" y="1002"/>
                  </a:lnTo>
                  <a:lnTo>
                    <a:pt x="426" y="1001"/>
                  </a:lnTo>
                  <a:lnTo>
                    <a:pt x="425" y="1001"/>
                  </a:lnTo>
                  <a:lnTo>
                    <a:pt x="425" y="997"/>
                  </a:lnTo>
                  <a:lnTo>
                    <a:pt x="424" y="996"/>
                  </a:lnTo>
                  <a:lnTo>
                    <a:pt x="424" y="995"/>
                  </a:lnTo>
                  <a:lnTo>
                    <a:pt x="422" y="994"/>
                  </a:lnTo>
                  <a:lnTo>
                    <a:pt x="420" y="993"/>
                  </a:lnTo>
                  <a:lnTo>
                    <a:pt x="418" y="991"/>
                  </a:lnTo>
                  <a:lnTo>
                    <a:pt x="417" y="990"/>
                  </a:lnTo>
                  <a:lnTo>
                    <a:pt x="415" y="989"/>
                  </a:lnTo>
                  <a:lnTo>
                    <a:pt x="414" y="988"/>
                  </a:lnTo>
                  <a:lnTo>
                    <a:pt x="413" y="987"/>
                  </a:lnTo>
                  <a:lnTo>
                    <a:pt x="413" y="985"/>
                  </a:lnTo>
                  <a:lnTo>
                    <a:pt x="413" y="984"/>
                  </a:lnTo>
                  <a:lnTo>
                    <a:pt x="412" y="984"/>
                  </a:lnTo>
                  <a:lnTo>
                    <a:pt x="410" y="983"/>
                  </a:lnTo>
                  <a:lnTo>
                    <a:pt x="409" y="982"/>
                  </a:lnTo>
                  <a:lnTo>
                    <a:pt x="407" y="979"/>
                  </a:lnTo>
                  <a:lnTo>
                    <a:pt x="406" y="977"/>
                  </a:lnTo>
                  <a:lnTo>
                    <a:pt x="406" y="975"/>
                  </a:lnTo>
                  <a:lnTo>
                    <a:pt x="405" y="973"/>
                  </a:lnTo>
                  <a:lnTo>
                    <a:pt x="404" y="973"/>
                  </a:lnTo>
                  <a:lnTo>
                    <a:pt x="404" y="970"/>
                  </a:lnTo>
                  <a:lnTo>
                    <a:pt x="404" y="969"/>
                  </a:lnTo>
                  <a:lnTo>
                    <a:pt x="404" y="968"/>
                  </a:lnTo>
                  <a:lnTo>
                    <a:pt x="404" y="967"/>
                  </a:lnTo>
                  <a:lnTo>
                    <a:pt x="405" y="967"/>
                  </a:lnTo>
                  <a:lnTo>
                    <a:pt x="405" y="966"/>
                  </a:lnTo>
                  <a:lnTo>
                    <a:pt x="406" y="965"/>
                  </a:lnTo>
                  <a:lnTo>
                    <a:pt x="407" y="965"/>
                  </a:lnTo>
                  <a:lnTo>
                    <a:pt x="406" y="964"/>
                  </a:lnTo>
                  <a:lnTo>
                    <a:pt x="406" y="963"/>
                  </a:lnTo>
                  <a:lnTo>
                    <a:pt x="407" y="961"/>
                  </a:lnTo>
                  <a:lnTo>
                    <a:pt x="407" y="960"/>
                  </a:lnTo>
                  <a:lnTo>
                    <a:pt x="407" y="959"/>
                  </a:lnTo>
                  <a:lnTo>
                    <a:pt x="407" y="956"/>
                  </a:lnTo>
                  <a:lnTo>
                    <a:pt x="405" y="955"/>
                  </a:lnTo>
                  <a:lnTo>
                    <a:pt x="406" y="953"/>
                  </a:lnTo>
                  <a:lnTo>
                    <a:pt x="405" y="952"/>
                  </a:lnTo>
                  <a:lnTo>
                    <a:pt x="404" y="952"/>
                  </a:lnTo>
                  <a:lnTo>
                    <a:pt x="403" y="952"/>
                  </a:lnTo>
                  <a:lnTo>
                    <a:pt x="402" y="951"/>
                  </a:lnTo>
                  <a:lnTo>
                    <a:pt x="400" y="952"/>
                  </a:lnTo>
                  <a:lnTo>
                    <a:pt x="399" y="951"/>
                  </a:lnTo>
                  <a:lnTo>
                    <a:pt x="399" y="952"/>
                  </a:lnTo>
                  <a:lnTo>
                    <a:pt x="398" y="952"/>
                  </a:lnTo>
                  <a:lnTo>
                    <a:pt x="398" y="951"/>
                  </a:lnTo>
                  <a:lnTo>
                    <a:pt x="396" y="949"/>
                  </a:lnTo>
                  <a:lnTo>
                    <a:pt x="396" y="948"/>
                  </a:lnTo>
                  <a:lnTo>
                    <a:pt x="397" y="948"/>
                  </a:lnTo>
                  <a:lnTo>
                    <a:pt x="396" y="946"/>
                  </a:lnTo>
                  <a:lnTo>
                    <a:pt x="395" y="945"/>
                  </a:lnTo>
                  <a:lnTo>
                    <a:pt x="394" y="944"/>
                  </a:lnTo>
                  <a:lnTo>
                    <a:pt x="393" y="944"/>
                  </a:lnTo>
                  <a:lnTo>
                    <a:pt x="392" y="943"/>
                  </a:lnTo>
                  <a:lnTo>
                    <a:pt x="391" y="940"/>
                  </a:lnTo>
                  <a:lnTo>
                    <a:pt x="391" y="939"/>
                  </a:lnTo>
                  <a:lnTo>
                    <a:pt x="390" y="938"/>
                  </a:lnTo>
                  <a:lnTo>
                    <a:pt x="390" y="936"/>
                  </a:lnTo>
                  <a:lnTo>
                    <a:pt x="390" y="935"/>
                  </a:lnTo>
                  <a:lnTo>
                    <a:pt x="389" y="933"/>
                  </a:lnTo>
                  <a:lnTo>
                    <a:pt x="388" y="933"/>
                  </a:lnTo>
                  <a:lnTo>
                    <a:pt x="388" y="932"/>
                  </a:lnTo>
                  <a:lnTo>
                    <a:pt x="386" y="933"/>
                  </a:lnTo>
                  <a:lnTo>
                    <a:pt x="382" y="932"/>
                  </a:lnTo>
                  <a:lnTo>
                    <a:pt x="380" y="933"/>
                  </a:lnTo>
                  <a:lnTo>
                    <a:pt x="379" y="933"/>
                  </a:lnTo>
                  <a:lnTo>
                    <a:pt x="378" y="931"/>
                  </a:lnTo>
                  <a:lnTo>
                    <a:pt x="377" y="931"/>
                  </a:lnTo>
                  <a:lnTo>
                    <a:pt x="377" y="932"/>
                  </a:lnTo>
                  <a:lnTo>
                    <a:pt x="375" y="931"/>
                  </a:lnTo>
                  <a:lnTo>
                    <a:pt x="372" y="932"/>
                  </a:lnTo>
                  <a:lnTo>
                    <a:pt x="371" y="934"/>
                  </a:lnTo>
                  <a:lnTo>
                    <a:pt x="370" y="933"/>
                  </a:lnTo>
                  <a:lnTo>
                    <a:pt x="369" y="933"/>
                  </a:lnTo>
                  <a:lnTo>
                    <a:pt x="368" y="933"/>
                  </a:lnTo>
                  <a:lnTo>
                    <a:pt x="367" y="932"/>
                  </a:lnTo>
                  <a:lnTo>
                    <a:pt x="366" y="931"/>
                  </a:lnTo>
                  <a:lnTo>
                    <a:pt x="365" y="931"/>
                  </a:lnTo>
                  <a:lnTo>
                    <a:pt x="365" y="932"/>
                  </a:lnTo>
                  <a:lnTo>
                    <a:pt x="364" y="931"/>
                  </a:lnTo>
                  <a:lnTo>
                    <a:pt x="363" y="932"/>
                  </a:lnTo>
                  <a:lnTo>
                    <a:pt x="363" y="933"/>
                  </a:lnTo>
                  <a:lnTo>
                    <a:pt x="362" y="933"/>
                  </a:lnTo>
                  <a:lnTo>
                    <a:pt x="362" y="934"/>
                  </a:lnTo>
                  <a:lnTo>
                    <a:pt x="361" y="934"/>
                  </a:lnTo>
                  <a:lnTo>
                    <a:pt x="361" y="933"/>
                  </a:lnTo>
                  <a:lnTo>
                    <a:pt x="360" y="933"/>
                  </a:lnTo>
                  <a:lnTo>
                    <a:pt x="360" y="932"/>
                  </a:lnTo>
                  <a:lnTo>
                    <a:pt x="358" y="932"/>
                  </a:lnTo>
                  <a:lnTo>
                    <a:pt x="357" y="932"/>
                  </a:lnTo>
                  <a:lnTo>
                    <a:pt x="356" y="932"/>
                  </a:lnTo>
                  <a:lnTo>
                    <a:pt x="355" y="931"/>
                  </a:lnTo>
                  <a:lnTo>
                    <a:pt x="353" y="930"/>
                  </a:lnTo>
                  <a:lnTo>
                    <a:pt x="353" y="931"/>
                  </a:lnTo>
                  <a:lnTo>
                    <a:pt x="352" y="930"/>
                  </a:lnTo>
                  <a:lnTo>
                    <a:pt x="351" y="932"/>
                  </a:lnTo>
                  <a:lnTo>
                    <a:pt x="350" y="932"/>
                  </a:lnTo>
                  <a:lnTo>
                    <a:pt x="349" y="932"/>
                  </a:lnTo>
                  <a:lnTo>
                    <a:pt x="348" y="932"/>
                  </a:lnTo>
                  <a:lnTo>
                    <a:pt x="347" y="932"/>
                  </a:lnTo>
                  <a:lnTo>
                    <a:pt x="346" y="932"/>
                  </a:lnTo>
                  <a:lnTo>
                    <a:pt x="346" y="931"/>
                  </a:lnTo>
                  <a:lnTo>
                    <a:pt x="345" y="930"/>
                  </a:lnTo>
                  <a:lnTo>
                    <a:pt x="344" y="930"/>
                  </a:lnTo>
                  <a:lnTo>
                    <a:pt x="343" y="930"/>
                  </a:lnTo>
                  <a:lnTo>
                    <a:pt x="343" y="929"/>
                  </a:lnTo>
                  <a:lnTo>
                    <a:pt x="342" y="930"/>
                  </a:lnTo>
                  <a:lnTo>
                    <a:pt x="342" y="929"/>
                  </a:lnTo>
                  <a:lnTo>
                    <a:pt x="342" y="930"/>
                  </a:lnTo>
                  <a:lnTo>
                    <a:pt x="341" y="930"/>
                  </a:lnTo>
                  <a:lnTo>
                    <a:pt x="341" y="931"/>
                  </a:lnTo>
                  <a:lnTo>
                    <a:pt x="340" y="931"/>
                  </a:lnTo>
                  <a:lnTo>
                    <a:pt x="340" y="932"/>
                  </a:lnTo>
                  <a:lnTo>
                    <a:pt x="339" y="932"/>
                  </a:lnTo>
                  <a:lnTo>
                    <a:pt x="338" y="932"/>
                  </a:lnTo>
                  <a:lnTo>
                    <a:pt x="338" y="931"/>
                  </a:lnTo>
                  <a:lnTo>
                    <a:pt x="337" y="931"/>
                  </a:lnTo>
                  <a:lnTo>
                    <a:pt x="336" y="932"/>
                  </a:lnTo>
                  <a:lnTo>
                    <a:pt x="336" y="931"/>
                  </a:lnTo>
                  <a:lnTo>
                    <a:pt x="335" y="931"/>
                  </a:lnTo>
                  <a:lnTo>
                    <a:pt x="335" y="932"/>
                  </a:lnTo>
                  <a:lnTo>
                    <a:pt x="334" y="932"/>
                  </a:lnTo>
                  <a:lnTo>
                    <a:pt x="333" y="932"/>
                  </a:lnTo>
                  <a:lnTo>
                    <a:pt x="333" y="931"/>
                  </a:lnTo>
                  <a:lnTo>
                    <a:pt x="333" y="930"/>
                  </a:lnTo>
                  <a:lnTo>
                    <a:pt x="332" y="931"/>
                  </a:lnTo>
                  <a:lnTo>
                    <a:pt x="332" y="930"/>
                  </a:lnTo>
                  <a:lnTo>
                    <a:pt x="331" y="930"/>
                  </a:lnTo>
                  <a:lnTo>
                    <a:pt x="331" y="931"/>
                  </a:lnTo>
                  <a:lnTo>
                    <a:pt x="331" y="930"/>
                  </a:lnTo>
                  <a:lnTo>
                    <a:pt x="331" y="929"/>
                  </a:lnTo>
                  <a:lnTo>
                    <a:pt x="330" y="929"/>
                  </a:lnTo>
                  <a:lnTo>
                    <a:pt x="329" y="930"/>
                  </a:lnTo>
                  <a:lnTo>
                    <a:pt x="328" y="930"/>
                  </a:lnTo>
                  <a:lnTo>
                    <a:pt x="327" y="930"/>
                  </a:lnTo>
                  <a:lnTo>
                    <a:pt x="327" y="929"/>
                  </a:lnTo>
                  <a:lnTo>
                    <a:pt x="326" y="929"/>
                  </a:lnTo>
                  <a:lnTo>
                    <a:pt x="326" y="928"/>
                  </a:lnTo>
                  <a:lnTo>
                    <a:pt x="325" y="928"/>
                  </a:lnTo>
                  <a:lnTo>
                    <a:pt x="325" y="927"/>
                  </a:lnTo>
                  <a:lnTo>
                    <a:pt x="324" y="927"/>
                  </a:lnTo>
                  <a:lnTo>
                    <a:pt x="323" y="926"/>
                  </a:lnTo>
                  <a:lnTo>
                    <a:pt x="324" y="925"/>
                  </a:lnTo>
                  <a:lnTo>
                    <a:pt x="323" y="925"/>
                  </a:lnTo>
                  <a:lnTo>
                    <a:pt x="324" y="925"/>
                  </a:lnTo>
                  <a:lnTo>
                    <a:pt x="324" y="924"/>
                  </a:lnTo>
                  <a:lnTo>
                    <a:pt x="323" y="923"/>
                  </a:lnTo>
                  <a:lnTo>
                    <a:pt x="323" y="922"/>
                  </a:lnTo>
                  <a:lnTo>
                    <a:pt x="322" y="922"/>
                  </a:lnTo>
                  <a:lnTo>
                    <a:pt x="321" y="923"/>
                  </a:lnTo>
                  <a:lnTo>
                    <a:pt x="320" y="923"/>
                  </a:lnTo>
                  <a:lnTo>
                    <a:pt x="319" y="923"/>
                  </a:lnTo>
                  <a:lnTo>
                    <a:pt x="318" y="922"/>
                  </a:lnTo>
                  <a:lnTo>
                    <a:pt x="317" y="922"/>
                  </a:lnTo>
                  <a:lnTo>
                    <a:pt x="316" y="922"/>
                  </a:lnTo>
                  <a:lnTo>
                    <a:pt x="316" y="921"/>
                  </a:lnTo>
                  <a:lnTo>
                    <a:pt x="315" y="921"/>
                  </a:lnTo>
                  <a:lnTo>
                    <a:pt x="315" y="920"/>
                  </a:lnTo>
                  <a:lnTo>
                    <a:pt x="314" y="920"/>
                  </a:lnTo>
                  <a:lnTo>
                    <a:pt x="312" y="918"/>
                  </a:lnTo>
                  <a:lnTo>
                    <a:pt x="310" y="918"/>
                  </a:lnTo>
                  <a:lnTo>
                    <a:pt x="310" y="919"/>
                  </a:lnTo>
                  <a:lnTo>
                    <a:pt x="309" y="918"/>
                  </a:lnTo>
                  <a:lnTo>
                    <a:pt x="309" y="917"/>
                  </a:lnTo>
                  <a:lnTo>
                    <a:pt x="308" y="917"/>
                  </a:lnTo>
                  <a:lnTo>
                    <a:pt x="308" y="916"/>
                  </a:lnTo>
                  <a:lnTo>
                    <a:pt x="307" y="916"/>
                  </a:lnTo>
                  <a:lnTo>
                    <a:pt x="307" y="915"/>
                  </a:lnTo>
                  <a:lnTo>
                    <a:pt x="306" y="915"/>
                  </a:lnTo>
                  <a:lnTo>
                    <a:pt x="306" y="914"/>
                  </a:lnTo>
                  <a:lnTo>
                    <a:pt x="305" y="913"/>
                  </a:lnTo>
                  <a:lnTo>
                    <a:pt x="305" y="912"/>
                  </a:lnTo>
                  <a:lnTo>
                    <a:pt x="304" y="912"/>
                  </a:lnTo>
                  <a:lnTo>
                    <a:pt x="304" y="911"/>
                  </a:lnTo>
                  <a:lnTo>
                    <a:pt x="303" y="911"/>
                  </a:lnTo>
                  <a:lnTo>
                    <a:pt x="302" y="910"/>
                  </a:lnTo>
                  <a:lnTo>
                    <a:pt x="302" y="909"/>
                  </a:lnTo>
                  <a:lnTo>
                    <a:pt x="301" y="909"/>
                  </a:lnTo>
                  <a:lnTo>
                    <a:pt x="301" y="908"/>
                  </a:lnTo>
                  <a:lnTo>
                    <a:pt x="301" y="907"/>
                  </a:lnTo>
                  <a:lnTo>
                    <a:pt x="300" y="907"/>
                  </a:lnTo>
                  <a:lnTo>
                    <a:pt x="300" y="906"/>
                  </a:lnTo>
                  <a:lnTo>
                    <a:pt x="300" y="905"/>
                  </a:lnTo>
                  <a:lnTo>
                    <a:pt x="301" y="904"/>
                  </a:lnTo>
                  <a:lnTo>
                    <a:pt x="301" y="903"/>
                  </a:lnTo>
                  <a:lnTo>
                    <a:pt x="300" y="903"/>
                  </a:lnTo>
                  <a:lnTo>
                    <a:pt x="300" y="902"/>
                  </a:lnTo>
                  <a:lnTo>
                    <a:pt x="299" y="901"/>
                  </a:lnTo>
                  <a:lnTo>
                    <a:pt x="299" y="900"/>
                  </a:lnTo>
                  <a:lnTo>
                    <a:pt x="298" y="899"/>
                  </a:lnTo>
                  <a:lnTo>
                    <a:pt x="299" y="899"/>
                  </a:lnTo>
                  <a:lnTo>
                    <a:pt x="299" y="898"/>
                  </a:lnTo>
                  <a:lnTo>
                    <a:pt x="298" y="898"/>
                  </a:lnTo>
                  <a:lnTo>
                    <a:pt x="298" y="897"/>
                  </a:lnTo>
                  <a:lnTo>
                    <a:pt x="298" y="898"/>
                  </a:lnTo>
                  <a:lnTo>
                    <a:pt x="297" y="897"/>
                  </a:lnTo>
                  <a:lnTo>
                    <a:pt x="297" y="896"/>
                  </a:lnTo>
                  <a:lnTo>
                    <a:pt x="298" y="896"/>
                  </a:lnTo>
                  <a:lnTo>
                    <a:pt x="298" y="895"/>
                  </a:lnTo>
                  <a:lnTo>
                    <a:pt x="298" y="894"/>
                  </a:lnTo>
                  <a:lnTo>
                    <a:pt x="297" y="894"/>
                  </a:lnTo>
                  <a:lnTo>
                    <a:pt x="297" y="892"/>
                  </a:lnTo>
                  <a:lnTo>
                    <a:pt x="296" y="893"/>
                  </a:lnTo>
                  <a:lnTo>
                    <a:pt x="295" y="893"/>
                  </a:lnTo>
                  <a:lnTo>
                    <a:pt x="294" y="893"/>
                  </a:lnTo>
                  <a:lnTo>
                    <a:pt x="293" y="893"/>
                  </a:lnTo>
                  <a:lnTo>
                    <a:pt x="293" y="894"/>
                  </a:lnTo>
                  <a:lnTo>
                    <a:pt x="292" y="894"/>
                  </a:lnTo>
                  <a:lnTo>
                    <a:pt x="291" y="893"/>
                  </a:lnTo>
                  <a:lnTo>
                    <a:pt x="291" y="894"/>
                  </a:lnTo>
                  <a:lnTo>
                    <a:pt x="290" y="894"/>
                  </a:lnTo>
                  <a:lnTo>
                    <a:pt x="289" y="893"/>
                  </a:lnTo>
                  <a:lnTo>
                    <a:pt x="289" y="894"/>
                  </a:lnTo>
                  <a:lnTo>
                    <a:pt x="288" y="894"/>
                  </a:lnTo>
                  <a:lnTo>
                    <a:pt x="288" y="893"/>
                  </a:lnTo>
                  <a:lnTo>
                    <a:pt x="287" y="893"/>
                  </a:lnTo>
                  <a:lnTo>
                    <a:pt x="287" y="894"/>
                  </a:lnTo>
                  <a:lnTo>
                    <a:pt x="286" y="894"/>
                  </a:lnTo>
                  <a:lnTo>
                    <a:pt x="286" y="893"/>
                  </a:lnTo>
                  <a:lnTo>
                    <a:pt x="285" y="893"/>
                  </a:lnTo>
                  <a:lnTo>
                    <a:pt x="286" y="894"/>
                  </a:lnTo>
                  <a:lnTo>
                    <a:pt x="285" y="894"/>
                  </a:lnTo>
                  <a:lnTo>
                    <a:pt x="284" y="893"/>
                  </a:lnTo>
                  <a:lnTo>
                    <a:pt x="283" y="894"/>
                  </a:lnTo>
                  <a:lnTo>
                    <a:pt x="283" y="895"/>
                  </a:lnTo>
                  <a:lnTo>
                    <a:pt x="283" y="896"/>
                  </a:lnTo>
                  <a:lnTo>
                    <a:pt x="282" y="896"/>
                  </a:lnTo>
                  <a:lnTo>
                    <a:pt x="281" y="896"/>
                  </a:lnTo>
                  <a:lnTo>
                    <a:pt x="280" y="896"/>
                  </a:lnTo>
                  <a:lnTo>
                    <a:pt x="278" y="896"/>
                  </a:lnTo>
                  <a:lnTo>
                    <a:pt x="278" y="897"/>
                  </a:lnTo>
                  <a:lnTo>
                    <a:pt x="276" y="898"/>
                  </a:lnTo>
                  <a:lnTo>
                    <a:pt x="275" y="900"/>
                  </a:lnTo>
                  <a:lnTo>
                    <a:pt x="275" y="901"/>
                  </a:lnTo>
                  <a:lnTo>
                    <a:pt x="275" y="902"/>
                  </a:lnTo>
                  <a:lnTo>
                    <a:pt x="274" y="902"/>
                  </a:lnTo>
                  <a:lnTo>
                    <a:pt x="275" y="903"/>
                  </a:lnTo>
                  <a:lnTo>
                    <a:pt x="276" y="903"/>
                  </a:lnTo>
                  <a:lnTo>
                    <a:pt x="276" y="904"/>
                  </a:lnTo>
                  <a:lnTo>
                    <a:pt x="275" y="904"/>
                  </a:lnTo>
                  <a:lnTo>
                    <a:pt x="274" y="904"/>
                  </a:lnTo>
                  <a:lnTo>
                    <a:pt x="274" y="905"/>
                  </a:lnTo>
                  <a:lnTo>
                    <a:pt x="274" y="906"/>
                  </a:lnTo>
                  <a:lnTo>
                    <a:pt x="272" y="905"/>
                  </a:lnTo>
                  <a:lnTo>
                    <a:pt x="272" y="906"/>
                  </a:lnTo>
                  <a:lnTo>
                    <a:pt x="272" y="907"/>
                  </a:lnTo>
                  <a:lnTo>
                    <a:pt x="273" y="907"/>
                  </a:lnTo>
                  <a:lnTo>
                    <a:pt x="272" y="908"/>
                  </a:lnTo>
                  <a:lnTo>
                    <a:pt x="271" y="908"/>
                  </a:lnTo>
                  <a:lnTo>
                    <a:pt x="271" y="909"/>
                  </a:lnTo>
                  <a:lnTo>
                    <a:pt x="269" y="909"/>
                  </a:lnTo>
                  <a:lnTo>
                    <a:pt x="269" y="910"/>
                  </a:lnTo>
                  <a:lnTo>
                    <a:pt x="270" y="911"/>
                  </a:lnTo>
                  <a:lnTo>
                    <a:pt x="269" y="911"/>
                  </a:lnTo>
                  <a:lnTo>
                    <a:pt x="270" y="912"/>
                  </a:lnTo>
                  <a:lnTo>
                    <a:pt x="269" y="913"/>
                  </a:lnTo>
                  <a:lnTo>
                    <a:pt x="269" y="914"/>
                  </a:lnTo>
                  <a:lnTo>
                    <a:pt x="268" y="914"/>
                  </a:lnTo>
                  <a:lnTo>
                    <a:pt x="268" y="915"/>
                  </a:lnTo>
                  <a:lnTo>
                    <a:pt x="267" y="916"/>
                  </a:lnTo>
                  <a:lnTo>
                    <a:pt x="266" y="916"/>
                  </a:lnTo>
                  <a:lnTo>
                    <a:pt x="266" y="915"/>
                  </a:lnTo>
                  <a:lnTo>
                    <a:pt x="265" y="915"/>
                  </a:lnTo>
                  <a:lnTo>
                    <a:pt x="265" y="916"/>
                  </a:lnTo>
                  <a:lnTo>
                    <a:pt x="265" y="917"/>
                  </a:lnTo>
                  <a:lnTo>
                    <a:pt x="263" y="917"/>
                  </a:lnTo>
                  <a:lnTo>
                    <a:pt x="263" y="918"/>
                  </a:lnTo>
                  <a:lnTo>
                    <a:pt x="262" y="917"/>
                  </a:lnTo>
                  <a:lnTo>
                    <a:pt x="262" y="918"/>
                  </a:lnTo>
                  <a:lnTo>
                    <a:pt x="261" y="918"/>
                  </a:lnTo>
                  <a:lnTo>
                    <a:pt x="260" y="918"/>
                  </a:lnTo>
                  <a:lnTo>
                    <a:pt x="260" y="919"/>
                  </a:lnTo>
                  <a:lnTo>
                    <a:pt x="261" y="920"/>
                  </a:lnTo>
                  <a:lnTo>
                    <a:pt x="259" y="921"/>
                  </a:lnTo>
                  <a:lnTo>
                    <a:pt x="258" y="922"/>
                  </a:lnTo>
                  <a:lnTo>
                    <a:pt x="257" y="922"/>
                  </a:lnTo>
                  <a:lnTo>
                    <a:pt x="257" y="923"/>
                  </a:lnTo>
                  <a:lnTo>
                    <a:pt x="256" y="923"/>
                  </a:lnTo>
                  <a:lnTo>
                    <a:pt x="256" y="922"/>
                  </a:lnTo>
                  <a:lnTo>
                    <a:pt x="255" y="922"/>
                  </a:lnTo>
                  <a:lnTo>
                    <a:pt x="254" y="923"/>
                  </a:lnTo>
                  <a:lnTo>
                    <a:pt x="255" y="924"/>
                  </a:lnTo>
                  <a:lnTo>
                    <a:pt x="255" y="925"/>
                  </a:lnTo>
                  <a:lnTo>
                    <a:pt x="255" y="926"/>
                  </a:lnTo>
                  <a:lnTo>
                    <a:pt x="254" y="926"/>
                  </a:lnTo>
                  <a:lnTo>
                    <a:pt x="254" y="925"/>
                  </a:lnTo>
                  <a:lnTo>
                    <a:pt x="253" y="925"/>
                  </a:lnTo>
                  <a:lnTo>
                    <a:pt x="253" y="924"/>
                  </a:lnTo>
                  <a:lnTo>
                    <a:pt x="252" y="924"/>
                  </a:lnTo>
                  <a:lnTo>
                    <a:pt x="251" y="924"/>
                  </a:lnTo>
                  <a:lnTo>
                    <a:pt x="250" y="923"/>
                  </a:lnTo>
                  <a:lnTo>
                    <a:pt x="249" y="923"/>
                  </a:lnTo>
                  <a:lnTo>
                    <a:pt x="248" y="922"/>
                  </a:lnTo>
                  <a:lnTo>
                    <a:pt x="248" y="923"/>
                  </a:lnTo>
                  <a:lnTo>
                    <a:pt x="248" y="921"/>
                  </a:lnTo>
                  <a:lnTo>
                    <a:pt x="248" y="920"/>
                  </a:lnTo>
                  <a:lnTo>
                    <a:pt x="247" y="920"/>
                  </a:lnTo>
                  <a:lnTo>
                    <a:pt x="248" y="919"/>
                  </a:lnTo>
                  <a:lnTo>
                    <a:pt x="248" y="918"/>
                  </a:lnTo>
                  <a:lnTo>
                    <a:pt x="247" y="918"/>
                  </a:lnTo>
                  <a:lnTo>
                    <a:pt x="246" y="918"/>
                  </a:lnTo>
                  <a:lnTo>
                    <a:pt x="245" y="918"/>
                  </a:lnTo>
                  <a:lnTo>
                    <a:pt x="244" y="917"/>
                  </a:lnTo>
                  <a:lnTo>
                    <a:pt x="244" y="918"/>
                  </a:lnTo>
                  <a:lnTo>
                    <a:pt x="244" y="919"/>
                  </a:lnTo>
                  <a:lnTo>
                    <a:pt x="246" y="919"/>
                  </a:lnTo>
                  <a:lnTo>
                    <a:pt x="246" y="920"/>
                  </a:lnTo>
                  <a:lnTo>
                    <a:pt x="245" y="920"/>
                  </a:lnTo>
                  <a:lnTo>
                    <a:pt x="244" y="921"/>
                  </a:lnTo>
                  <a:lnTo>
                    <a:pt x="244" y="922"/>
                  </a:lnTo>
                  <a:lnTo>
                    <a:pt x="243" y="922"/>
                  </a:lnTo>
                  <a:lnTo>
                    <a:pt x="243" y="923"/>
                  </a:lnTo>
                  <a:lnTo>
                    <a:pt x="242" y="924"/>
                  </a:lnTo>
                  <a:lnTo>
                    <a:pt x="241" y="924"/>
                  </a:lnTo>
                  <a:lnTo>
                    <a:pt x="241" y="926"/>
                  </a:lnTo>
                  <a:lnTo>
                    <a:pt x="239" y="925"/>
                  </a:lnTo>
                  <a:lnTo>
                    <a:pt x="239" y="924"/>
                  </a:lnTo>
                  <a:lnTo>
                    <a:pt x="238" y="924"/>
                  </a:lnTo>
                  <a:lnTo>
                    <a:pt x="239" y="923"/>
                  </a:lnTo>
                  <a:lnTo>
                    <a:pt x="238" y="922"/>
                  </a:lnTo>
                  <a:lnTo>
                    <a:pt x="237" y="921"/>
                  </a:lnTo>
                  <a:lnTo>
                    <a:pt x="237" y="920"/>
                  </a:lnTo>
                  <a:lnTo>
                    <a:pt x="236" y="921"/>
                  </a:lnTo>
                  <a:lnTo>
                    <a:pt x="236" y="922"/>
                  </a:lnTo>
                  <a:lnTo>
                    <a:pt x="236" y="923"/>
                  </a:lnTo>
                  <a:lnTo>
                    <a:pt x="235" y="922"/>
                  </a:lnTo>
                  <a:lnTo>
                    <a:pt x="234" y="922"/>
                  </a:lnTo>
                  <a:lnTo>
                    <a:pt x="233" y="922"/>
                  </a:lnTo>
                  <a:lnTo>
                    <a:pt x="234" y="922"/>
                  </a:lnTo>
                  <a:lnTo>
                    <a:pt x="234" y="923"/>
                  </a:lnTo>
                  <a:lnTo>
                    <a:pt x="233" y="923"/>
                  </a:lnTo>
                  <a:lnTo>
                    <a:pt x="233" y="924"/>
                  </a:lnTo>
                  <a:lnTo>
                    <a:pt x="232" y="924"/>
                  </a:lnTo>
                  <a:lnTo>
                    <a:pt x="232" y="925"/>
                  </a:lnTo>
                  <a:lnTo>
                    <a:pt x="231" y="925"/>
                  </a:lnTo>
                  <a:lnTo>
                    <a:pt x="231" y="924"/>
                  </a:lnTo>
                  <a:lnTo>
                    <a:pt x="230" y="924"/>
                  </a:lnTo>
                  <a:lnTo>
                    <a:pt x="230" y="923"/>
                  </a:lnTo>
                  <a:lnTo>
                    <a:pt x="229" y="922"/>
                  </a:lnTo>
                  <a:lnTo>
                    <a:pt x="230" y="922"/>
                  </a:lnTo>
                  <a:lnTo>
                    <a:pt x="230" y="921"/>
                  </a:lnTo>
                  <a:lnTo>
                    <a:pt x="229" y="922"/>
                  </a:lnTo>
                  <a:lnTo>
                    <a:pt x="227" y="923"/>
                  </a:lnTo>
                  <a:lnTo>
                    <a:pt x="227" y="924"/>
                  </a:lnTo>
                  <a:lnTo>
                    <a:pt x="227" y="926"/>
                  </a:lnTo>
                  <a:lnTo>
                    <a:pt x="226" y="927"/>
                  </a:lnTo>
                  <a:lnTo>
                    <a:pt x="227" y="928"/>
                  </a:lnTo>
                  <a:lnTo>
                    <a:pt x="227" y="929"/>
                  </a:lnTo>
                  <a:lnTo>
                    <a:pt x="226" y="929"/>
                  </a:lnTo>
                  <a:lnTo>
                    <a:pt x="226" y="930"/>
                  </a:lnTo>
                  <a:lnTo>
                    <a:pt x="224" y="930"/>
                  </a:lnTo>
                  <a:lnTo>
                    <a:pt x="223" y="932"/>
                  </a:lnTo>
                  <a:lnTo>
                    <a:pt x="222" y="932"/>
                  </a:lnTo>
                  <a:lnTo>
                    <a:pt x="220" y="933"/>
                  </a:lnTo>
                  <a:lnTo>
                    <a:pt x="219" y="931"/>
                  </a:lnTo>
                  <a:lnTo>
                    <a:pt x="218" y="930"/>
                  </a:lnTo>
                  <a:lnTo>
                    <a:pt x="217" y="930"/>
                  </a:lnTo>
                  <a:lnTo>
                    <a:pt x="216" y="930"/>
                  </a:lnTo>
                  <a:lnTo>
                    <a:pt x="216" y="929"/>
                  </a:lnTo>
                  <a:lnTo>
                    <a:pt x="214" y="928"/>
                  </a:lnTo>
                  <a:lnTo>
                    <a:pt x="214" y="927"/>
                  </a:lnTo>
                  <a:lnTo>
                    <a:pt x="215" y="926"/>
                  </a:lnTo>
                  <a:lnTo>
                    <a:pt x="215" y="925"/>
                  </a:lnTo>
                  <a:lnTo>
                    <a:pt x="214" y="924"/>
                  </a:lnTo>
                  <a:lnTo>
                    <a:pt x="214" y="923"/>
                  </a:lnTo>
                  <a:lnTo>
                    <a:pt x="214" y="922"/>
                  </a:lnTo>
                  <a:lnTo>
                    <a:pt x="213" y="922"/>
                  </a:lnTo>
                  <a:lnTo>
                    <a:pt x="212" y="922"/>
                  </a:lnTo>
                  <a:lnTo>
                    <a:pt x="211" y="923"/>
                  </a:lnTo>
                  <a:lnTo>
                    <a:pt x="210" y="924"/>
                  </a:lnTo>
                  <a:lnTo>
                    <a:pt x="210" y="925"/>
                  </a:lnTo>
                  <a:lnTo>
                    <a:pt x="210" y="926"/>
                  </a:lnTo>
                  <a:lnTo>
                    <a:pt x="209" y="926"/>
                  </a:lnTo>
                  <a:lnTo>
                    <a:pt x="209" y="925"/>
                  </a:lnTo>
                  <a:lnTo>
                    <a:pt x="208" y="924"/>
                  </a:lnTo>
                  <a:lnTo>
                    <a:pt x="207" y="924"/>
                  </a:lnTo>
                  <a:lnTo>
                    <a:pt x="206" y="923"/>
                  </a:lnTo>
                  <a:lnTo>
                    <a:pt x="205" y="923"/>
                  </a:lnTo>
                  <a:lnTo>
                    <a:pt x="204" y="923"/>
                  </a:lnTo>
                  <a:lnTo>
                    <a:pt x="203" y="924"/>
                  </a:lnTo>
                  <a:lnTo>
                    <a:pt x="201" y="923"/>
                  </a:lnTo>
                  <a:lnTo>
                    <a:pt x="201" y="922"/>
                  </a:lnTo>
                  <a:lnTo>
                    <a:pt x="201" y="921"/>
                  </a:lnTo>
                  <a:lnTo>
                    <a:pt x="201" y="920"/>
                  </a:lnTo>
                  <a:lnTo>
                    <a:pt x="200" y="921"/>
                  </a:lnTo>
                  <a:lnTo>
                    <a:pt x="199" y="921"/>
                  </a:lnTo>
                  <a:lnTo>
                    <a:pt x="198" y="921"/>
                  </a:lnTo>
                  <a:lnTo>
                    <a:pt x="196" y="921"/>
                  </a:lnTo>
                  <a:lnTo>
                    <a:pt x="196" y="920"/>
                  </a:lnTo>
                  <a:lnTo>
                    <a:pt x="195" y="920"/>
                  </a:lnTo>
                  <a:lnTo>
                    <a:pt x="196" y="919"/>
                  </a:lnTo>
                  <a:lnTo>
                    <a:pt x="195" y="918"/>
                  </a:lnTo>
                  <a:lnTo>
                    <a:pt x="194" y="918"/>
                  </a:lnTo>
                  <a:lnTo>
                    <a:pt x="193" y="919"/>
                  </a:lnTo>
                  <a:lnTo>
                    <a:pt x="192" y="920"/>
                  </a:lnTo>
                  <a:lnTo>
                    <a:pt x="191" y="919"/>
                  </a:lnTo>
                  <a:lnTo>
                    <a:pt x="190" y="919"/>
                  </a:lnTo>
                  <a:lnTo>
                    <a:pt x="190" y="920"/>
                  </a:lnTo>
                  <a:lnTo>
                    <a:pt x="188" y="919"/>
                  </a:lnTo>
                  <a:lnTo>
                    <a:pt x="187" y="920"/>
                  </a:lnTo>
                  <a:lnTo>
                    <a:pt x="186" y="921"/>
                  </a:lnTo>
                  <a:lnTo>
                    <a:pt x="185" y="920"/>
                  </a:lnTo>
                  <a:lnTo>
                    <a:pt x="186" y="919"/>
                  </a:lnTo>
                  <a:lnTo>
                    <a:pt x="185" y="919"/>
                  </a:lnTo>
                  <a:lnTo>
                    <a:pt x="184" y="918"/>
                  </a:lnTo>
                  <a:lnTo>
                    <a:pt x="184" y="919"/>
                  </a:lnTo>
                  <a:lnTo>
                    <a:pt x="184" y="920"/>
                  </a:lnTo>
                  <a:lnTo>
                    <a:pt x="184" y="921"/>
                  </a:lnTo>
                  <a:lnTo>
                    <a:pt x="183" y="921"/>
                  </a:lnTo>
                  <a:lnTo>
                    <a:pt x="182" y="921"/>
                  </a:lnTo>
                  <a:lnTo>
                    <a:pt x="181" y="921"/>
                  </a:lnTo>
                  <a:lnTo>
                    <a:pt x="180" y="921"/>
                  </a:lnTo>
                  <a:lnTo>
                    <a:pt x="180" y="922"/>
                  </a:lnTo>
                  <a:lnTo>
                    <a:pt x="179" y="922"/>
                  </a:lnTo>
                  <a:lnTo>
                    <a:pt x="179" y="921"/>
                  </a:lnTo>
                  <a:lnTo>
                    <a:pt x="179" y="920"/>
                  </a:lnTo>
                  <a:lnTo>
                    <a:pt x="178" y="920"/>
                  </a:lnTo>
                  <a:lnTo>
                    <a:pt x="178" y="922"/>
                  </a:lnTo>
                  <a:lnTo>
                    <a:pt x="176" y="922"/>
                  </a:lnTo>
                  <a:lnTo>
                    <a:pt x="176" y="921"/>
                  </a:lnTo>
                  <a:lnTo>
                    <a:pt x="175" y="920"/>
                  </a:lnTo>
                  <a:lnTo>
                    <a:pt x="175" y="919"/>
                  </a:lnTo>
                  <a:lnTo>
                    <a:pt x="176" y="918"/>
                  </a:lnTo>
                  <a:lnTo>
                    <a:pt x="175" y="918"/>
                  </a:lnTo>
                  <a:lnTo>
                    <a:pt x="174" y="918"/>
                  </a:lnTo>
                  <a:lnTo>
                    <a:pt x="173" y="918"/>
                  </a:lnTo>
                  <a:lnTo>
                    <a:pt x="171" y="918"/>
                  </a:lnTo>
                  <a:lnTo>
                    <a:pt x="170" y="918"/>
                  </a:lnTo>
                  <a:lnTo>
                    <a:pt x="169" y="919"/>
                  </a:lnTo>
                  <a:lnTo>
                    <a:pt x="168" y="919"/>
                  </a:lnTo>
                  <a:lnTo>
                    <a:pt x="168" y="918"/>
                  </a:lnTo>
                  <a:lnTo>
                    <a:pt x="167" y="918"/>
                  </a:lnTo>
                  <a:lnTo>
                    <a:pt x="166" y="919"/>
                  </a:lnTo>
                  <a:lnTo>
                    <a:pt x="166" y="918"/>
                  </a:lnTo>
                  <a:lnTo>
                    <a:pt x="165" y="918"/>
                  </a:lnTo>
                  <a:lnTo>
                    <a:pt x="165" y="919"/>
                  </a:lnTo>
                  <a:lnTo>
                    <a:pt x="164" y="918"/>
                  </a:lnTo>
                  <a:lnTo>
                    <a:pt x="163" y="919"/>
                  </a:lnTo>
                  <a:lnTo>
                    <a:pt x="163" y="918"/>
                  </a:lnTo>
                  <a:lnTo>
                    <a:pt x="162" y="918"/>
                  </a:lnTo>
                  <a:lnTo>
                    <a:pt x="162" y="917"/>
                  </a:lnTo>
                  <a:lnTo>
                    <a:pt x="161" y="917"/>
                  </a:lnTo>
                  <a:lnTo>
                    <a:pt x="161" y="916"/>
                  </a:lnTo>
                  <a:lnTo>
                    <a:pt x="162" y="916"/>
                  </a:lnTo>
                  <a:lnTo>
                    <a:pt x="162" y="915"/>
                  </a:lnTo>
                  <a:lnTo>
                    <a:pt x="161" y="915"/>
                  </a:lnTo>
                  <a:lnTo>
                    <a:pt x="160" y="915"/>
                  </a:lnTo>
                  <a:lnTo>
                    <a:pt x="159" y="915"/>
                  </a:lnTo>
                  <a:lnTo>
                    <a:pt x="159" y="916"/>
                  </a:lnTo>
                  <a:lnTo>
                    <a:pt x="158" y="916"/>
                  </a:lnTo>
                  <a:lnTo>
                    <a:pt x="159" y="915"/>
                  </a:lnTo>
                  <a:lnTo>
                    <a:pt x="158" y="915"/>
                  </a:lnTo>
                  <a:lnTo>
                    <a:pt x="158" y="916"/>
                  </a:lnTo>
                  <a:lnTo>
                    <a:pt x="157" y="916"/>
                  </a:lnTo>
                  <a:lnTo>
                    <a:pt x="157" y="917"/>
                  </a:lnTo>
                  <a:lnTo>
                    <a:pt x="159" y="917"/>
                  </a:lnTo>
                  <a:lnTo>
                    <a:pt x="159" y="918"/>
                  </a:lnTo>
                  <a:lnTo>
                    <a:pt x="157" y="918"/>
                  </a:lnTo>
                  <a:lnTo>
                    <a:pt x="157" y="920"/>
                  </a:lnTo>
                  <a:lnTo>
                    <a:pt x="155" y="921"/>
                  </a:lnTo>
                  <a:lnTo>
                    <a:pt x="154" y="921"/>
                  </a:lnTo>
                  <a:lnTo>
                    <a:pt x="153" y="922"/>
                  </a:lnTo>
                  <a:lnTo>
                    <a:pt x="152" y="921"/>
                  </a:lnTo>
                  <a:lnTo>
                    <a:pt x="151" y="921"/>
                  </a:lnTo>
                  <a:lnTo>
                    <a:pt x="151" y="920"/>
                  </a:lnTo>
                  <a:lnTo>
                    <a:pt x="150" y="919"/>
                  </a:lnTo>
                  <a:lnTo>
                    <a:pt x="148" y="919"/>
                  </a:lnTo>
                  <a:lnTo>
                    <a:pt x="148" y="918"/>
                  </a:lnTo>
                  <a:lnTo>
                    <a:pt x="147" y="918"/>
                  </a:lnTo>
                  <a:lnTo>
                    <a:pt x="147" y="919"/>
                  </a:lnTo>
                  <a:lnTo>
                    <a:pt x="147" y="918"/>
                  </a:lnTo>
                  <a:lnTo>
                    <a:pt x="147" y="917"/>
                  </a:lnTo>
                  <a:lnTo>
                    <a:pt x="145" y="917"/>
                  </a:lnTo>
                  <a:lnTo>
                    <a:pt x="145" y="916"/>
                  </a:lnTo>
                  <a:lnTo>
                    <a:pt x="144" y="917"/>
                  </a:lnTo>
                  <a:lnTo>
                    <a:pt x="144" y="916"/>
                  </a:lnTo>
                  <a:lnTo>
                    <a:pt x="143" y="916"/>
                  </a:lnTo>
                  <a:lnTo>
                    <a:pt x="142" y="916"/>
                  </a:lnTo>
                  <a:lnTo>
                    <a:pt x="142" y="917"/>
                  </a:lnTo>
                  <a:lnTo>
                    <a:pt x="142" y="918"/>
                  </a:lnTo>
                  <a:lnTo>
                    <a:pt x="141" y="917"/>
                  </a:lnTo>
                  <a:lnTo>
                    <a:pt x="141" y="918"/>
                  </a:lnTo>
                  <a:lnTo>
                    <a:pt x="140" y="919"/>
                  </a:lnTo>
                  <a:lnTo>
                    <a:pt x="140" y="920"/>
                  </a:lnTo>
                  <a:lnTo>
                    <a:pt x="139" y="920"/>
                  </a:lnTo>
                  <a:lnTo>
                    <a:pt x="138" y="919"/>
                  </a:lnTo>
                  <a:lnTo>
                    <a:pt x="137" y="918"/>
                  </a:lnTo>
                  <a:lnTo>
                    <a:pt x="136" y="918"/>
                  </a:lnTo>
                  <a:lnTo>
                    <a:pt x="135" y="918"/>
                  </a:lnTo>
                  <a:lnTo>
                    <a:pt x="133" y="917"/>
                  </a:lnTo>
                  <a:lnTo>
                    <a:pt x="133" y="918"/>
                  </a:lnTo>
                  <a:lnTo>
                    <a:pt x="132" y="918"/>
                  </a:lnTo>
                  <a:lnTo>
                    <a:pt x="132" y="917"/>
                  </a:lnTo>
                  <a:lnTo>
                    <a:pt x="131" y="917"/>
                  </a:lnTo>
                  <a:lnTo>
                    <a:pt x="131" y="918"/>
                  </a:lnTo>
                  <a:lnTo>
                    <a:pt x="130" y="918"/>
                  </a:lnTo>
                  <a:lnTo>
                    <a:pt x="131" y="917"/>
                  </a:lnTo>
                  <a:lnTo>
                    <a:pt x="130" y="917"/>
                  </a:lnTo>
                  <a:lnTo>
                    <a:pt x="129" y="917"/>
                  </a:lnTo>
                  <a:lnTo>
                    <a:pt x="130" y="915"/>
                  </a:lnTo>
                  <a:lnTo>
                    <a:pt x="129" y="914"/>
                  </a:lnTo>
                  <a:lnTo>
                    <a:pt x="128" y="914"/>
                  </a:lnTo>
                  <a:lnTo>
                    <a:pt x="128" y="913"/>
                  </a:lnTo>
                  <a:lnTo>
                    <a:pt x="127" y="913"/>
                  </a:lnTo>
                  <a:lnTo>
                    <a:pt x="127" y="914"/>
                  </a:lnTo>
                  <a:lnTo>
                    <a:pt x="126" y="913"/>
                  </a:lnTo>
                  <a:lnTo>
                    <a:pt x="127" y="913"/>
                  </a:lnTo>
                  <a:lnTo>
                    <a:pt x="126" y="913"/>
                  </a:lnTo>
                  <a:lnTo>
                    <a:pt x="125" y="912"/>
                  </a:lnTo>
                  <a:lnTo>
                    <a:pt x="123" y="911"/>
                  </a:lnTo>
                  <a:lnTo>
                    <a:pt x="122" y="913"/>
                  </a:lnTo>
                  <a:lnTo>
                    <a:pt x="121" y="913"/>
                  </a:lnTo>
                  <a:lnTo>
                    <a:pt x="121" y="912"/>
                  </a:lnTo>
                  <a:lnTo>
                    <a:pt x="122" y="912"/>
                  </a:lnTo>
                  <a:lnTo>
                    <a:pt x="122" y="911"/>
                  </a:lnTo>
                  <a:lnTo>
                    <a:pt x="121" y="911"/>
                  </a:lnTo>
                  <a:lnTo>
                    <a:pt x="121" y="912"/>
                  </a:lnTo>
                  <a:lnTo>
                    <a:pt x="120" y="912"/>
                  </a:lnTo>
                  <a:lnTo>
                    <a:pt x="120" y="911"/>
                  </a:lnTo>
                  <a:lnTo>
                    <a:pt x="119" y="911"/>
                  </a:lnTo>
                  <a:lnTo>
                    <a:pt x="118" y="910"/>
                  </a:lnTo>
                  <a:lnTo>
                    <a:pt x="117" y="910"/>
                  </a:lnTo>
                  <a:lnTo>
                    <a:pt x="117" y="911"/>
                  </a:lnTo>
                  <a:lnTo>
                    <a:pt x="116" y="911"/>
                  </a:lnTo>
                  <a:lnTo>
                    <a:pt x="116" y="910"/>
                  </a:lnTo>
                  <a:lnTo>
                    <a:pt x="115" y="911"/>
                  </a:lnTo>
                  <a:lnTo>
                    <a:pt x="114" y="909"/>
                  </a:lnTo>
                  <a:lnTo>
                    <a:pt x="113" y="910"/>
                  </a:lnTo>
                  <a:lnTo>
                    <a:pt x="112" y="910"/>
                  </a:lnTo>
                  <a:lnTo>
                    <a:pt x="111" y="910"/>
                  </a:lnTo>
                  <a:lnTo>
                    <a:pt x="111" y="909"/>
                  </a:lnTo>
                  <a:lnTo>
                    <a:pt x="111" y="908"/>
                  </a:lnTo>
                  <a:lnTo>
                    <a:pt x="110" y="908"/>
                  </a:lnTo>
                  <a:lnTo>
                    <a:pt x="109" y="909"/>
                  </a:lnTo>
                  <a:lnTo>
                    <a:pt x="108" y="909"/>
                  </a:lnTo>
                  <a:lnTo>
                    <a:pt x="107" y="908"/>
                  </a:lnTo>
                  <a:lnTo>
                    <a:pt x="106" y="907"/>
                  </a:lnTo>
                  <a:lnTo>
                    <a:pt x="105" y="906"/>
                  </a:lnTo>
                  <a:lnTo>
                    <a:pt x="105" y="907"/>
                  </a:lnTo>
                  <a:lnTo>
                    <a:pt x="102" y="908"/>
                  </a:lnTo>
                  <a:lnTo>
                    <a:pt x="101" y="908"/>
                  </a:lnTo>
                  <a:lnTo>
                    <a:pt x="100" y="908"/>
                  </a:lnTo>
                  <a:lnTo>
                    <a:pt x="99" y="908"/>
                  </a:lnTo>
                  <a:lnTo>
                    <a:pt x="98" y="908"/>
                  </a:lnTo>
                  <a:lnTo>
                    <a:pt x="97" y="907"/>
                  </a:lnTo>
                  <a:lnTo>
                    <a:pt x="96" y="907"/>
                  </a:lnTo>
                  <a:lnTo>
                    <a:pt x="95" y="907"/>
                  </a:lnTo>
                  <a:lnTo>
                    <a:pt x="94" y="906"/>
                  </a:lnTo>
                  <a:lnTo>
                    <a:pt x="94" y="905"/>
                  </a:lnTo>
                  <a:lnTo>
                    <a:pt x="94" y="904"/>
                  </a:lnTo>
                  <a:lnTo>
                    <a:pt x="95" y="903"/>
                  </a:lnTo>
                  <a:lnTo>
                    <a:pt x="95" y="902"/>
                  </a:lnTo>
                  <a:lnTo>
                    <a:pt x="95" y="901"/>
                  </a:lnTo>
                  <a:lnTo>
                    <a:pt x="94" y="901"/>
                  </a:lnTo>
                  <a:lnTo>
                    <a:pt x="93" y="901"/>
                  </a:lnTo>
                  <a:lnTo>
                    <a:pt x="94" y="900"/>
                  </a:lnTo>
                  <a:lnTo>
                    <a:pt x="93" y="900"/>
                  </a:lnTo>
                  <a:lnTo>
                    <a:pt x="92" y="901"/>
                  </a:lnTo>
                  <a:lnTo>
                    <a:pt x="93" y="900"/>
                  </a:lnTo>
                  <a:lnTo>
                    <a:pt x="93" y="899"/>
                  </a:lnTo>
                  <a:lnTo>
                    <a:pt x="92" y="899"/>
                  </a:lnTo>
                  <a:lnTo>
                    <a:pt x="91" y="899"/>
                  </a:lnTo>
                  <a:lnTo>
                    <a:pt x="91" y="898"/>
                  </a:lnTo>
                  <a:lnTo>
                    <a:pt x="91" y="897"/>
                  </a:lnTo>
                  <a:lnTo>
                    <a:pt x="90" y="898"/>
                  </a:lnTo>
                  <a:lnTo>
                    <a:pt x="91" y="896"/>
                  </a:lnTo>
                  <a:lnTo>
                    <a:pt x="90" y="895"/>
                  </a:lnTo>
                  <a:lnTo>
                    <a:pt x="91" y="893"/>
                  </a:lnTo>
                  <a:lnTo>
                    <a:pt x="90" y="892"/>
                  </a:lnTo>
                  <a:lnTo>
                    <a:pt x="89" y="893"/>
                  </a:lnTo>
                  <a:lnTo>
                    <a:pt x="88" y="893"/>
                  </a:lnTo>
                  <a:lnTo>
                    <a:pt x="86" y="894"/>
                  </a:lnTo>
                  <a:lnTo>
                    <a:pt x="85" y="894"/>
                  </a:lnTo>
                  <a:lnTo>
                    <a:pt x="84" y="894"/>
                  </a:lnTo>
                  <a:lnTo>
                    <a:pt x="83" y="894"/>
                  </a:lnTo>
                  <a:lnTo>
                    <a:pt x="82" y="894"/>
                  </a:lnTo>
                  <a:lnTo>
                    <a:pt x="81" y="894"/>
                  </a:lnTo>
                  <a:lnTo>
                    <a:pt x="80" y="894"/>
                  </a:lnTo>
                  <a:lnTo>
                    <a:pt x="79" y="893"/>
                  </a:lnTo>
                  <a:lnTo>
                    <a:pt x="77" y="891"/>
                  </a:lnTo>
                  <a:lnTo>
                    <a:pt x="76" y="892"/>
                  </a:lnTo>
                  <a:lnTo>
                    <a:pt x="74" y="891"/>
                  </a:lnTo>
                  <a:lnTo>
                    <a:pt x="74" y="892"/>
                  </a:lnTo>
                  <a:lnTo>
                    <a:pt x="75" y="893"/>
                  </a:lnTo>
                  <a:lnTo>
                    <a:pt x="74" y="893"/>
                  </a:lnTo>
                  <a:lnTo>
                    <a:pt x="73" y="894"/>
                  </a:lnTo>
                  <a:lnTo>
                    <a:pt x="73" y="895"/>
                  </a:lnTo>
                  <a:lnTo>
                    <a:pt x="73" y="896"/>
                  </a:lnTo>
                  <a:lnTo>
                    <a:pt x="72" y="895"/>
                  </a:lnTo>
                  <a:lnTo>
                    <a:pt x="70" y="893"/>
                  </a:lnTo>
                  <a:lnTo>
                    <a:pt x="69" y="894"/>
                  </a:lnTo>
                  <a:lnTo>
                    <a:pt x="68" y="896"/>
                  </a:lnTo>
                  <a:lnTo>
                    <a:pt x="69" y="896"/>
                  </a:lnTo>
                  <a:lnTo>
                    <a:pt x="70" y="897"/>
                  </a:lnTo>
                  <a:lnTo>
                    <a:pt x="69" y="898"/>
                  </a:lnTo>
                  <a:lnTo>
                    <a:pt x="69" y="899"/>
                  </a:lnTo>
                  <a:lnTo>
                    <a:pt x="68" y="900"/>
                  </a:lnTo>
                  <a:lnTo>
                    <a:pt x="66" y="899"/>
                  </a:lnTo>
                  <a:lnTo>
                    <a:pt x="65" y="899"/>
                  </a:lnTo>
                  <a:lnTo>
                    <a:pt x="64" y="898"/>
                  </a:lnTo>
                  <a:lnTo>
                    <a:pt x="62" y="898"/>
                  </a:lnTo>
                  <a:lnTo>
                    <a:pt x="60" y="898"/>
                  </a:lnTo>
                  <a:lnTo>
                    <a:pt x="60" y="900"/>
                  </a:lnTo>
                  <a:lnTo>
                    <a:pt x="59" y="901"/>
                  </a:lnTo>
                  <a:lnTo>
                    <a:pt x="59" y="902"/>
                  </a:lnTo>
                  <a:lnTo>
                    <a:pt x="58" y="902"/>
                  </a:lnTo>
                  <a:lnTo>
                    <a:pt x="57" y="901"/>
                  </a:lnTo>
                  <a:lnTo>
                    <a:pt x="57" y="900"/>
                  </a:lnTo>
                  <a:lnTo>
                    <a:pt x="55" y="900"/>
                  </a:lnTo>
                  <a:lnTo>
                    <a:pt x="55" y="898"/>
                  </a:lnTo>
                  <a:lnTo>
                    <a:pt x="55" y="897"/>
                  </a:lnTo>
                  <a:lnTo>
                    <a:pt x="54" y="896"/>
                  </a:lnTo>
                  <a:lnTo>
                    <a:pt x="53" y="896"/>
                  </a:lnTo>
                  <a:lnTo>
                    <a:pt x="51" y="898"/>
                  </a:lnTo>
                  <a:lnTo>
                    <a:pt x="50" y="898"/>
                  </a:lnTo>
                  <a:lnTo>
                    <a:pt x="48" y="898"/>
                  </a:lnTo>
                  <a:lnTo>
                    <a:pt x="48" y="899"/>
                  </a:lnTo>
                  <a:lnTo>
                    <a:pt x="47" y="898"/>
                  </a:lnTo>
                  <a:lnTo>
                    <a:pt x="45" y="898"/>
                  </a:lnTo>
                  <a:lnTo>
                    <a:pt x="44" y="898"/>
                  </a:lnTo>
                  <a:lnTo>
                    <a:pt x="44" y="897"/>
                  </a:lnTo>
                  <a:lnTo>
                    <a:pt x="43" y="897"/>
                  </a:lnTo>
                  <a:lnTo>
                    <a:pt x="41" y="897"/>
                  </a:lnTo>
                  <a:lnTo>
                    <a:pt x="39" y="897"/>
                  </a:lnTo>
                  <a:lnTo>
                    <a:pt x="37" y="897"/>
                  </a:lnTo>
                  <a:lnTo>
                    <a:pt x="36" y="896"/>
                  </a:lnTo>
                  <a:lnTo>
                    <a:pt x="37" y="896"/>
                  </a:lnTo>
                  <a:lnTo>
                    <a:pt x="38" y="895"/>
                  </a:lnTo>
                  <a:lnTo>
                    <a:pt x="38" y="894"/>
                  </a:lnTo>
                  <a:lnTo>
                    <a:pt x="37" y="894"/>
                  </a:lnTo>
                  <a:lnTo>
                    <a:pt x="36" y="893"/>
                  </a:lnTo>
                  <a:lnTo>
                    <a:pt x="35" y="891"/>
                  </a:lnTo>
                  <a:lnTo>
                    <a:pt x="35" y="890"/>
                  </a:lnTo>
                  <a:lnTo>
                    <a:pt x="34" y="890"/>
                  </a:lnTo>
                  <a:lnTo>
                    <a:pt x="33" y="890"/>
                  </a:lnTo>
                  <a:lnTo>
                    <a:pt x="32" y="889"/>
                  </a:lnTo>
                  <a:lnTo>
                    <a:pt x="31" y="889"/>
                  </a:lnTo>
                  <a:lnTo>
                    <a:pt x="31" y="890"/>
                  </a:lnTo>
                  <a:lnTo>
                    <a:pt x="30" y="891"/>
                  </a:lnTo>
                  <a:lnTo>
                    <a:pt x="28" y="891"/>
                  </a:lnTo>
                  <a:lnTo>
                    <a:pt x="28" y="890"/>
                  </a:lnTo>
                  <a:lnTo>
                    <a:pt x="27" y="890"/>
                  </a:lnTo>
                  <a:lnTo>
                    <a:pt x="26" y="891"/>
                  </a:lnTo>
                  <a:lnTo>
                    <a:pt x="26" y="889"/>
                  </a:lnTo>
                  <a:lnTo>
                    <a:pt x="27" y="888"/>
                  </a:lnTo>
                  <a:lnTo>
                    <a:pt x="27" y="887"/>
                  </a:lnTo>
                  <a:lnTo>
                    <a:pt x="27" y="886"/>
                  </a:lnTo>
                  <a:lnTo>
                    <a:pt x="27" y="885"/>
                  </a:lnTo>
                  <a:lnTo>
                    <a:pt x="26" y="884"/>
                  </a:lnTo>
                  <a:lnTo>
                    <a:pt x="24" y="883"/>
                  </a:lnTo>
                  <a:lnTo>
                    <a:pt x="23" y="882"/>
                  </a:lnTo>
                  <a:lnTo>
                    <a:pt x="23" y="881"/>
                  </a:lnTo>
                  <a:lnTo>
                    <a:pt x="24" y="880"/>
                  </a:lnTo>
                  <a:lnTo>
                    <a:pt x="25" y="879"/>
                  </a:lnTo>
                  <a:lnTo>
                    <a:pt x="27" y="878"/>
                  </a:lnTo>
                  <a:lnTo>
                    <a:pt x="29" y="877"/>
                  </a:lnTo>
                  <a:lnTo>
                    <a:pt x="30" y="876"/>
                  </a:lnTo>
                  <a:lnTo>
                    <a:pt x="31" y="874"/>
                  </a:lnTo>
                  <a:lnTo>
                    <a:pt x="31" y="871"/>
                  </a:lnTo>
                  <a:lnTo>
                    <a:pt x="31" y="870"/>
                  </a:lnTo>
                  <a:lnTo>
                    <a:pt x="33" y="868"/>
                  </a:lnTo>
                  <a:lnTo>
                    <a:pt x="34" y="865"/>
                  </a:lnTo>
                  <a:lnTo>
                    <a:pt x="35" y="862"/>
                  </a:lnTo>
                  <a:lnTo>
                    <a:pt x="36" y="861"/>
                  </a:lnTo>
                  <a:lnTo>
                    <a:pt x="36" y="860"/>
                  </a:lnTo>
                  <a:lnTo>
                    <a:pt x="36" y="859"/>
                  </a:lnTo>
                  <a:lnTo>
                    <a:pt x="36" y="858"/>
                  </a:lnTo>
                  <a:lnTo>
                    <a:pt x="34" y="857"/>
                  </a:lnTo>
                  <a:lnTo>
                    <a:pt x="34" y="856"/>
                  </a:lnTo>
                  <a:lnTo>
                    <a:pt x="35" y="855"/>
                  </a:lnTo>
                  <a:lnTo>
                    <a:pt x="37" y="854"/>
                  </a:lnTo>
                  <a:lnTo>
                    <a:pt x="39" y="854"/>
                  </a:lnTo>
                  <a:lnTo>
                    <a:pt x="40" y="853"/>
                  </a:lnTo>
                  <a:lnTo>
                    <a:pt x="39" y="851"/>
                  </a:lnTo>
                  <a:lnTo>
                    <a:pt x="35" y="850"/>
                  </a:lnTo>
                  <a:lnTo>
                    <a:pt x="33" y="848"/>
                  </a:lnTo>
                  <a:lnTo>
                    <a:pt x="31" y="847"/>
                  </a:lnTo>
                  <a:lnTo>
                    <a:pt x="30" y="847"/>
                  </a:lnTo>
                  <a:lnTo>
                    <a:pt x="30" y="846"/>
                  </a:lnTo>
                  <a:lnTo>
                    <a:pt x="31" y="846"/>
                  </a:lnTo>
                  <a:lnTo>
                    <a:pt x="33" y="845"/>
                  </a:lnTo>
                  <a:lnTo>
                    <a:pt x="36" y="844"/>
                  </a:lnTo>
                  <a:lnTo>
                    <a:pt x="37" y="843"/>
                  </a:lnTo>
                  <a:lnTo>
                    <a:pt x="38" y="841"/>
                  </a:lnTo>
                  <a:lnTo>
                    <a:pt x="38" y="840"/>
                  </a:lnTo>
                  <a:lnTo>
                    <a:pt x="40" y="837"/>
                  </a:lnTo>
                  <a:lnTo>
                    <a:pt x="41" y="833"/>
                  </a:lnTo>
                  <a:lnTo>
                    <a:pt x="41" y="832"/>
                  </a:lnTo>
                  <a:lnTo>
                    <a:pt x="40" y="832"/>
                  </a:lnTo>
                  <a:lnTo>
                    <a:pt x="38" y="832"/>
                  </a:lnTo>
                  <a:lnTo>
                    <a:pt x="37" y="831"/>
                  </a:lnTo>
                  <a:lnTo>
                    <a:pt x="36" y="830"/>
                  </a:lnTo>
                  <a:lnTo>
                    <a:pt x="35" y="829"/>
                  </a:lnTo>
                  <a:lnTo>
                    <a:pt x="34" y="828"/>
                  </a:lnTo>
                  <a:lnTo>
                    <a:pt x="35" y="828"/>
                  </a:lnTo>
                  <a:lnTo>
                    <a:pt x="35" y="826"/>
                  </a:lnTo>
                  <a:lnTo>
                    <a:pt x="36" y="826"/>
                  </a:lnTo>
                  <a:lnTo>
                    <a:pt x="39" y="823"/>
                  </a:lnTo>
                  <a:lnTo>
                    <a:pt x="41" y="822"/>
                  </a:lnTo>
                  <a:lnTo>
                    <a:pt x="43" y="821"/>
                  </a:lnTo>
                  <a:lnTo>
                    <a:pt x="44" y="819"/>
                  </a:lnTo>
                  <a:lnTo>
                    <a:pt x="45" y="819"/>
                  </a:lnTo>
                  <a:lnTo>
                    <a:pt x="45" y="818"/>
                  </a:lnTo>
                  <a:lnTo>
                    <a:pt x="45" y="817"/>
                  </a:lnTo>
                  <a:lnTo>
                    <a:pt x="45" y="816"/>
                  </a:lnTo>
                  <a:lnTo>
                    <a:pt x="44" y="816"/>
                  </a:lnTo>
                  <a:lnTo>
                    <a:pt x="43" y="816"/>
                  </a:lnTo>
                  <a:lnTo>
                    <a:pt x="42" y="815"/>
                  </a:lnTo>
                  <a:lnTo>
                    <a:pt x="38" y="813"/>
                  </a:lnTo>
                  <a:lnTo>
                    <a:pt x="37" y="811"/>
                  </a:lnTo>
                  <a:lnTo>
                    <a:pt x="36" y="807"/>
                  </a:lnTo>
                  <a:lnTo>
                    <a:pt x="36" y="806"/>
                  </a:lnTo>
                  <a:lnTo>
                    <a:pt x="36" y="804"/>
                  </a:lnTo>
                  <a:lnTo>
                    <a:pt x="38" y="802"/>
                  </a:lnTo>
                  <a:lnTo>
                    <a:pt x="40" y="801"/>
                  </a:lnTo>
                  <a:lnTo>
                    <a:pt x="40" y="800"/>
                  </a:lnTo>
                  <a:lnTo>
                    <a:pt x="40" y="799"/>
                  </a:lnTo>
                  <a:lnTo>
                    <a:pt x="39" y="798"/>
                  </a:lnTo>
                  <a:lnTo>
                    <a:pt x="37" y="797"/>
                  </a:lnTo>
                  <a:lnTo>
                    <a:pt x="34" y="796"/>
                  </a:lnTo>
                  <a:lnTo>
                    <a:pt x="33" y="795"/>
                  </a:lnTo>
                  <a:lnTo>
                    <a:pt x="32" y="794"/>
                  </a:lnTo>
                  <a:lnTo>
                    <a:pt x="31" y="790"/>
                  </a:lnTo>
                  <a:lnTo>
                    <a:pt x="31" y="788"/>
                  </a:lnTo>
                  <a:lnTo>
                    <a:pt x="32" y="786"/>
                  </a:lnTo>
                  <a:lnTo>
                    <a:pt x="33" y="785"/>
                  </a:lnTo>
                  <a:lnTo>
                    <a:pt x="33" y="784"/>
                  </a:lnTo>
                  <a:lnTo>
                    <a:pt x="34" y="784"/>
                  </a:lnTo>
                  <a:lnTo>
                    <a:pt x="35" y="784"/>
                  </a:lnTo>
                  <a:lnTo>
                    <a:pt x="37" y="781"/>
                  </a:lnTo>
                  <a:lnTo>
                    <a:pt x="38" y="780"/>
                  </a:lnTo>
                  <a:lnTo>
                    <a:pt x="39" y="778"/>
                  </a:lnTo>
                  <a:lnTo>
                    <a:pt x="39" y="777"/>
                  </a:lnTo>
                  <a:lnTo>
                    <a:pt x="38" y="775"/>
                  </a:lnTo>
                  <a:lnTo>
                    <a:pt x="38" y="774"/>
                  </a:lnTo>
                  <a:lnTo>
                    <a:pt x="42" y="768"/>
                  </a:lnTo>
                  <a:lnTo>
                    <a:pt x="43" y="765"/>
                  </a:lnTo>
                  <a:lnTo>
                    <a:pt x="43" y="764"/>
                  </a:lnTo>
                  <a:lnTo>
                    <a:pt x="45" y="762"/>
                  </a:lnTo>
                  <a:lnTo>
                    <a:pt x="48" y="759"/>
                  </a:lnTo>
                  <a:lnTo>
                    <a:pt x="50" y="757"/>
                  </a:lnTo>
                  <a:lnTo>
                    <a:pt x="50" y="756"/>
                  </a:lnTo>
                  <a:lnTo>
                    <a:pt x="51" y="753"/>
                  </a:lnTo>
                  <a:lnTo>
                    <a:pt x="52" y="751"/>
                  </a:lnTo>
                  <a:lnTo>
                    <a:pt x="51" y="750"/>
                  </a:lnTo>
                  <a:lnTo>
                    <a:pt x="48" y="749"/>
                  </a:lnTo>
                  <a:lnTo>
                    <a:pt x="47" y="749"/>
                  </a:lnTo>
                  <a:lnTo>
                    <a:pt x="45" y="749"/>
                  </a:lnTo>
                  <a:lnTo>
                    <a:pt x="43" y="748"/>
                  </a:lnTo>
                  <a:lnTo>
                    <a:pt x="42" y="746"/>
                  </a:lnTo>
                  <a:lnTo>
                    <a:pt x="40" y="744"/>
                  </a:lnTo>
                  <a:lnTo>
                    <a:pt x="40" y="743"/>
                  </a:lnTo>
                  <a:lnTo>
                    <a:pt x="42" y="741"/>
                  </a:lnTo>
                  <a:lnTo>
                    <a:pt x="44" y="739"/>
                  </a:lnTo>
                  <a:lnTo>
                    <a:pt x="47" y="738"/>
                  </a:lnTo>
                  <a:lnTo>
                    <a:pt x="49" y="736"/>
                  </a:lnTo>
                  <a:lnTo>
                    <a:pt x="51" y="735"/>
                  </a:lnTo>
                  <a:lnTo>
                    <a:pt x="52" y="734"/>
                  </a:lnTo>
                  <a:lnTo>
                    <a:pt x="52" y="732"/>
                  </a:lnTo>
                  <a:lnTo>
                    <a:pt x="52" y="731"/>
                  </a:lnTo>
                  <a:lnTo>
                    <a:pt x="53" y="728"/>
                  </a:lnTo>
                  <a:lnTo>
                    <a:pt x="53" y="727"/>
                  </a:lnTo>
                  <a:lnTo>
                    <a:pt x="51" y="723"/>
                  </a:lnTo>
                  <a:lnTo>
                    <a:pt x="50" y="718"/>
                  </a:lnTo>
                  <a:lnTo>
                    <a:pt x="50" y="716"/>
                  </a:lnTo>
                  <a:lnTo>
                    <a:pt x="52" y="714"/>
                  </a:lnTo>
                  <a:lnTo>
                    <a:pt x="52" y="712"/>
                  </a:lnTo>
                  <a:lnTo>
                    <a:pt x="53" y="711"/>
                  </a:lnTo>
                  <a:lnTo>
                    <a:pt x="53" y="710"/>
                  </a:lnTo>
                  <a:lnTo>
                    <a:pt x="53" y="709"/>
                  </a:lnTo>
                  <a:lnTo>
                    <a:pt x="52" y="708"/>
                  </a:lnTo>
                  <a:lnTo>
                    <a:pt x="51" y="706"/>
                  </a:lnTo>
                  <a:lnTo>
                    <a:pt x="50" y="706"/>
                  </a:lnTo>
                  <a:lnTo>
                    <a:pt x="50" y="704"/>
                  </a:lnTo>
                  <a:lnTo>
                    <a:pt x="50" y="702"/>
                  </a:lnTo>
                  <a:lnTo>
                    <a:pt x="50" y="700"/>
                  </a:lnTo>
                  <a:lnTo>
                    <a:pt x="50" y="699"/>
                  </a:lnTo>
                  <a:lnTo>
                    <a:pt x="51" y="698"/>
                  </a:lnTo>
                  <a:lnTo>
                    <a:pt x="53" y="697"/>
                  </a:lnTo>
                  <a:lnTo>
                    <a:pt x="53" y="696"/>
                  </a:lnTo>
                  <a:lnTo>
                    <a:pt x="54" y="694"/>
                  </a:lnTo>
                  <a:lnTo>
                    <a:pt x="55" y="694"/>
                  </a:lnTo>
                  <a:lnTo>
                    <a:pt x="57" y="691"/>
                  </a:lnTo>
                  <a:lnTo>
                    <a:pt x="58" y="689"/>
                  </a:lnTo>
                  <a:lnTo>
                    <a:pt x="58" y="688"/>
                  </a:lnTo>
                  <a:lnTo>
                    <a:pt x="58" y="687"/>
                  </a:lnTo>
                  <a:lnTo>
                    <a:pt x="57" y="686"/>
                  </a:lnTo>
                  <a:lnTo>
                    <a:pt x="57" y="685"/>
                  </a:lnTo>
                  <a:lnTo>
                    <a:pt x="58" y="683"/>
                  </a:lnTo>
                  <a:lnTo>
                    <a:pt x="58" y="682"/>
                  </a:lnTo>
                  <a:lnTo>
                    <a:pt x="57" y="681"/>
                  </a:lnTo>
                  <a:lnTo>
                    <a:pt x="56" y="681"/>
                  </a:lnTo>
                  <a:lnTo>
                    <a:pt x="55" y="681"/>
                  </a:lnTo>
                  <a:lnTo>
                    <a:pt x="54" y="682"/>
                  </a:lnTo>
                  <a:lnTo>
                    <a:pt x="53" y="683"/>
                  </a:lnTo>
                  <a:lnTo>
                    <a:pt x="52" y="683"/>
                  </a:lnTo>
                  <a:lnTo>
                    <a:pt x="51" y="683"/>
                  </a:lnTo>
                  <a:lnTo>
                    <a:pt x="50" y="682"/>
                  </a:lnTo>
                  <a:lnTo>
                    <a:pt x="49" y="681"/>
                  </a:lnTo>
                  <a:lnTo>
                    <a:pt x="48" y="680"/>
                  </a:lnTo>
                  <a:lnTo>
                    <a:pt x="48" y="678"/>
                  </a:lnTo>
                  <a:lnTo>
                    <a:pt x="47" y="677"/>
                  </a:lnTo>
                  <a:lnTo>
                    <a:pt x="45" y="675"/>
                  </a:lnTo>
                  <a:lnTo>
                    <a:pt x="44" y="674"/>
                  </a:lnTo>
                  <a:lnTo>
                    <a:pt x="43" y="674"/>
                  </a:lnTo>
                  <a:lnTo>
                    <a:pt x="42" y="675"/>
                  </a:lnTo>
                  <a:lnTo>
                    <a:pt x="41" y="675"/>
                  </a:lnTo>
                  <a:lnTo>
                    <a:pt x="40" y="674"/>
                  </a:lnTo>
                  <a:lnTo>
                    <a:pt x="39" y="673"/>
                  </a:lnTo>
                  <a:lnTo>
                    <a:pt x="41" y="672"/>
                  </a:lnTo>
                  <a:lnTo>
                    <a:pt x="44" y="670"/>
                  </a:lnTo>
                  <a:lnTo>
                    <a:pt x="47" y="668"/>
                  </a:lnTo>
                  <a:lnTo>
                    <a:pt x="50" y="666"/>
                  </a:lnTo>
                  <a:lnTo>
                    <a:pt x="51" y="664"/>
                  </a:lnTo>
                  <a:lnTo>
                    <a:pt x="51" y="662"/>
                  </a:lnTo>
                  <a:lnTo>
                    <a:pt x="51" y="661"/>
                  </a:lnTo>
                  <a:lnTo>
                    <a:pt x="51" y="660"/>
                  </a:lnTo>
                  <a:lnTo>
                    <a:pt x="51" y="659"/>
                  </a:lnTo>
                  <a:lnTo>
                    <a:pt x="49" y="657"/>
                  </a:lnTo>
                  <a:lnTo>
                    <a:pt x="47" y="655"/>
                  </a:lnTo>
                  <a:lnTo>
                    <a:pt x="46" y="655"/>
                  </a:lnTo>
                  <a:lnTo>
                    <a:pt x="45" y="654"/>
                  </a:lnTo>
                  <a:lnTo>
                    <a:pt x="44" y="654"/>
                  </a:lnTo>
                  <a:lnTo>
                    <a:pt x="43" y="654"/>
                  </a:lnTo>
                  <a:lnTo>
                    <a:pt x="41" y="655"/>
                  </a:lnTo>
                  <a:lnTo>
                    <a:pt x="39" y="656"/>
                  </a:lnTo>
                  <a:lnTo>
                    <a:pt x="38" y="656"/>
                  </a:lnTo>
                  <a:lnTo>
                    <a:pt x="36" y="656"/>
                  </a:lnTo>
                  <a:lnTo>
                    <a:pt x="35" y="655"/>
                  </a:lnTo>
                  <a:lnTo>
                    <a:pt x="34" y="654"/>
                  </a:lnTo>
                  <a:lnTo>
                    <a:pt x="36" y="649"/>
                  </a:lnTo>
                  <a:lnTo>
                    <a:pt x="38" y="647"/>
                  </a:lnTo>
                  <a:lnTo>
                    <a:pt x="39" y="646"/>
                  </a:lnTo>
                  <a:lnTo>
                    <a:pt x="40" y="646"/>
                  </a:lnTo>
                  <a:lnTo>
                    <a:pt x="42" y="646"/>
                  </a:lnTo>
                  <a:lnTo>
                    <a:pt x="44" y="646"/>
                  </a:lnTo>
                  <a:lnTo>
                    <a:pt x="49" y="647"/>
                  </a:lnTo>
                  <a:lnTo>
                    <a:pt x="50" y="647"/>
                  </a:lnTo>
                  <a:lnTo>
                    <a:pt x="51" y="646"/>
                  </a:lnTo>
                  <a:lnTo>
                    <a:pt x="51" y="645"/>
                  </a:lnTo>
                  <a:lnTo>
                    <a:pt x="50" y="644"/>
                  </a:lnTo>
                  <a:lnTo>
                    <a:pt x="49" y="641"/>
                  </a:lnTo>
                  <a:lnTo>
                    <a:pt x="48" y="640"/>
                  </a:lnTo>
                  <a:lnTo>
                    <a:pt x="46" y="637"/>
                  </a:lnTo>
                  <a:lnTo>
                    <a:pt x="44" y="635"/>
                  </a:lnTo>
                  <a:lnTo>
                    <a:pt x="43" y="632"/>
                  </a:lnTo>
                  <a:lnTo>
                    <a:pt x="42" y="632"/>
                  </a:lnTo>
                  <a:lnTo>
                    <a:pt x="41" y="631"/>
                  </a:lnTo>
                  <a:lnTo>
                    <a:pt x="40" y="631"/>
                  </a:lnTo>
                  <a:lnTo>
                    <a:pt x="39" y="632"/>
                  </a:lnTo>
                  <a:lnTo>
                    <a:pt x="38" y="633"/>
                  </a:lnTo>
                  <a:lnTo>
                    <a:pt x="36" y="637"/>
                  </a:lnTo>
                  <a:lnTo>
                    <a:pt x="36" y="638"/>
                  </a:lnTo>
                  <a:lnTo>
                    <a:pt x="34" y="638"/>
                  </a:lnTo>
                  <a:lnTo>
                    <a:pt x="33" y="638"/>
                  </a:lnTo>
                  <a:lnTo>
                    <a:pt x="31" y="638"/>
                  </a:lnTo>
                  <a:lnTo>
                    <a:pt x="30" y="638"/>
                  </a:lnTo>
                  <a:lnTo>
                    <a:pt x="30" y="637"/>
                  </a:lnTo>
                  <a:lnTo>
                    <a:pt x="30" y="636"/>
                  </a:lnTo>
                  <a:lnTo>
                    <a:pt x="30" y="635"/>
                  </a:lnTo>
                  <a:lnTo>
                    <a:pt x="30" y="634"/>
                  </a:lnTo>
                  <a:lnTo>
                    <a:pt x="31" y="632"/>
                  </a:lnTo>
                  <a:lnTo>
                    <a:pt x="32" y="631"/>
                  </a:lnTo>
                  <a:lnTo>
                    <a:pt x="33" y="627"/>
                  </a:lnTo>
                  <a:lnTo>
                    <a:pt x="32" y="627"/>
                  </a:lnTo>
                  <a:lnTo>
                    <a:pt x="29" y="626"/>
                  </a:lnTo>
                  <a:lnTo>
                    <a:pt x="28" y="624"/>
                  </a:lnTo>
                  <a:lnTo>
                    <a:pt x="27" y="623"/>
                  </a:lnTo>
                  <a:lnTo>
                    <a:pt x="26" y="622"/>
                  </a:lnTo>
                  <a:lnTo>
                    <a:pt x="26" y="621"/>
                  </a:lnTo>
                  <a:lnTo>
                    <a:pt x="26" y="618"/>
                  </a:lnTo>
                  <a:lnTo>
                    <a:pt x="27" y="617"/>
                  </a:lnTo>
                  <a:lnTo>
                    <a:pt x="28" y="615"/>
                  </a:lnTo>
                  <a:lnTo>
                    <a:pt x="28" y="614"/>
                  </a:lnTo>
                  <a:lnTo>
                    <a:pt x="28" y="613"/>
                  </a:lnTo>
                  <a:lnTo>
                    <a:pt x="28" y="612"/>
                  </a:lnTo>
                  <a:lnTo>
                    <a:pt x="26" y="607"/>
                  </a:lnTo>
                  <a:lnTo>
                    <a:pt x="25" y="604"/>
                  </a:lnTo>
                  <a:lnTo>
                    <a:pt x="25" y="603"/>
                  </a:lnTo>
                  <a:lnTo>
                    <a:pt x="26" y="601"/>
                  </a:lnTo>
                  <a:lnTo>
                    <a:pt x="26" y="599"/>
                  </a:lnTo>
                  <a:lnTo>
                    <a:pt x="26" y="598"/>
                  </a:lnTo>
                  <a:lnTo>
                    <a:pt x="29" y="593"/>
                  </a:lnTo>
                  <a:lnTo>
                    <a:pt x="29" y="592"/>
                  </a:lnTo>
                  <a:lnTo>
                    <a:pt x="29" y="591"/>
                  </a:lnTo>
                  <a:lnTo>
                    <a:pt x="29" y="589"/>
                  </a:lnTo>
                  <a:lnTo>
                    <a:pt x="28" y="588"/>
                  </a:lnTo>
                  <a:lnTo>
                    <a:pt x="26" y="586"/>
                  </a:lnTo>
                  <a:lnTo>
                    <a:pt x="25" y="583"/>
                  </a:lnTo>
                  <a:lnTo>
                    <a:pt x="24" y="583"/>
                  </a:lnTo>
                  <a:lnTo>
                    <a:pt x="23" y="583"/>
                  </a:lnTo>
                  <a:lnTo>
                    <a:pt x="21" y="583"/>
                  </a:lnTo>
                  <a:lnTo>
                    <a:pt x="20" y="582"/>
                  </a:lnTo>
                  <a:lnTo>
                    <a:pt x="18" y="582"/>
                  </a:lnTo>
                  <a:lnTo>
                    <a:pt x="16" y="580"/>
                  </a:lnTo>
                  <a:lnTo>
                    <a:pt x="14" y="577"/>
                  </a:lnTo>
                  <a:lnTo>
                    <a:pt x="13" y="575"/>
                  </a:lnTo>
                  <a:lnTo>
                    <a:pt x="12" y="571"/>
                  </a:lnTo>
                  <a:lnTo>
                    <a:pt x="11" y="569"/>
                  </a:lnTo>
                  <a:lnTo>
                    <a:pt x="11" y="568"/>
                  </a:lnTo>
                  <a:lnTo>
                    <a:pt x="12" y="565"/>
                  </a:lnTo>
                  <a:lnTo>
                    <a:pt x="13" y="565"/>
                  </a:lnTo>
                  <a:lnTo>
                    <a:pt x="13" y="560"/>
                  </a:lnTo>
                  <a:lnTo>
                    <a:pt x="13" y="558"/>
                  </a:lnTo>
                  <a:lnTo>
                    <a:pt x="13" y="557"/>
                  </a:lnTo>
                  <a:lnTo>
                    <a:pt x="11" y="556"/>
                  </a:lnTo>
                  <a:lnTo>
                    <a:pt x="10" y="555"/>
                  </a:lnTo>
                  <a:lnTo>
                    <a:pt x="8" y="555"/>
                  </a:lnTo>
                  <a:lnTo>
                    <a:pt x="7" y="556"/>
                  </a:lnTo>
                  <a:lnTo>
                    <a:pt x="6" y="557"/>
                  </a:lnTo>
                  <a:lnTo>
                    <a:pt x="5" y="559"/>
                  </a:lnTo>
                  <a:lnTo>
                    <a:pt x="4" y="560"/>
                  </a:lnTo>
                  <a:lnTo>
                    <a:pt x="3" y="559"/>
                  </a:lnTo>
                  <a:lnTo>
                    <a:pt x="2" y="559"/>
                  </a:lnTo>
                  <a:lnTo>
                    <a:pt x="1" y="558"/>
                  </a:lnTo>
                  <a:lnTo>
                    <a:pt x="1" y="557"/>
                  </a:lnTo>
                  <a:lnTo>
                    <a:pt x="1" y="556"/>
                  </a:lnTo>
                  <a:lnTo>
                    <a:pt x="0" y="553"/>
                  </a:lnTo>
                  <a:lnTo>
                    <a:pt x="0" y="552"/>
                  </a:lnTo>
                  <a:lnTo>
                    <a:pt x="1" y="551"/>
                  </a:lnTo>
                  <a:lnTo>
                    <a:pt x="1" y="550"/>
                  </a:lnTo>
                  <a:lnTo>
                    <a:pt x="2" y="549"/>
                  </a:lnTo>
                  <a:lnTo>
                    <a:pt x="4" y="548"/>
                  </a:lnTo>
                  <a:lnTo>
                    <a:pt x="5" y="548"/>
                  </a:lnTo>
                  <a:lnTo>
                    <a:pt x="6" y="547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7" y="544"/>
                  </a:lnTo>
                  <a:lnTo>
                    <a:pt x="5" y="543"/>
                  </a:lnTo>
                  <a:lnTo>
                    <a:pt x="4" y="543"/>
                  </a:lnTo>
                  <a:lnTo>
                    <a:pt x="2" y="543"/>
                  </a:lnTo>
                  <a:lnTo>
                    <a:pt x="1" y="543"/>
                  </a:lnTo>
                  <a:lnTo>
                    <a:pt x="1" y="542"/>
                  </a:lnTo>
                  <a:lnTo>
                    <a:pt x="0" y="542"/>
                  </a:lnTo>
                  <a:lnTo>
                    <a:pt x="0" y="541"/>
                  </a:lnTo>
                  <a:lnTo>
                    <a:pt x="1" y="539"/>
                  </a:lnTo>
                  <a:lnTo>
                    <a:pt x="3" y="538"/>
                  </a:lnTo>
                  <a:lnTo>
                    <a:pt x="3" y="537"/>
                  </a:lnTo>
                  <a:lnTo>
                    <a:pt x="5" y="538"/>
                  </a:lnTo>
                  <a:lnTo>
                    <a:pt x="6" y="537"/>
                  </a:lnTo>
                  <a:lnTo>
                    <a:pt x="8" y="537"/>
                  </a:lnTo>
                  <a:lnTo>
                    <a:pt x="9" y="536"/>
                  </a:lnTo>
                  <a:lnTo>
                    <a:pt x="11" y="533"/>
                  </a:lnTo>
                  <a:lnTo>
                    <a:pt x="12" y="531"/>
                  </a:lnTo>
                  <a:lnTo>
                    <a:pt x="13" y="530"/>
                  </a:lnTo>
                  <a:lnTo>
                    <a:pt x="14" y="529"/>
                  </a:lnTo>
                  <a:lnTo>
                    <a:pt x="16" y="529"/>
                  </a:lnTo>
                  <a:lnTo>
                    <a:pt x="19" y="530"/>
                  </a:lnTo>
                  <a:lnTo>
                    <a:pt x="21" y="529"/>
                  </a:lnTo>
                  <a:lnTo>
                    <a:pt x="21" y="528"/>
                  </a:lnTo>
                  <a:lnTo>
                    <a:pt x="22" y="525"/>
                  </a:lnTo>
                  <a:lnTo>
                    <a:pt x="23" y="523"/>
                  </a:lnTo>
                  <a:lnTo>
                    <a:pt x="23" y="522"/>
                  </a:lnTo>
                  <a:lnTo>
                    <a:pt x="25" y="521"/>
                  </a:lnTo>
                  <a:lnTo>
                    <a:pt x="26" y="520"/>
                  </a:lnTo>
                  <a:lnTo>
                    <a:pt x="28" y="521"/>
                  </a:lnTo>
                  <a:lnTo>
                    <a:pt x="29" y="520"/>
                  </a:lnTo>
                  <a:lnTo>
                    <a:pt x="31" y="521"/>
                  </a:lnTo>
                  <a:lnTo>
                    <a:pt x="32" y="521"/>
                  </a:lnTo>
                  <a:lnTo>
                    <a:pt x="33" y="520"/>
                  </a:lnTo>
                  <a:lnTo>
                    <a:pt x="34" y="519"/>
                  </a:lnTo>
                  <a:lnTo>
                    <a:pt x="34" y="518"/>
                  </a:lnTo>
                  <a:lnTo>
                    <a:pt x="35" y="516"/>
                  </a:lnTo>
                  <a:lnTo>
                    <a:pt x="36" y="514"/>
                  </a:lnTo>
                  <a:lnTo>
                    <a:pt x="37" y="514"/>
                  </a:lnTo>
                  <a:lnTo>
                    <a:pt x="38" y="514"/>
                  </a:lnTo>
                  <a:lnTo>
                    <a:pt x="40" y="514"/>
                  </a:lnTo>
                  <a:lnTo>
                    <a:pt x="42" y="514"/>
                  </a:lnTo>
                  <a:lnTo>
                    <a:pt x="44" y="516"/>
                  </a:lnTo>
                  <a:lnTo>
                    <a:pt x="45" y="518"/>
                  </a:lnTo>
                  <a:lnTo>
                    <a:pt x="46" y="518"/>
                  </a:lnTo>
                  <a:lnTo>
                    <a:pt x="49" y="513"/>
                  </a:lnTo>
                  <a:lnTo>
                    <a:pt x="51" y="510"/>
                  </a:lnTo>
                  <a:lnTo>
                    <a:pt x="53" y="508"/>
                  </a:lnTo>
                  <a:lnTo>
                    <a:pt x="54" y="505"/>
                  </a:lnTo>
                  <a:lnTo>
                    <a:pt x="7" y="466"/>
                  </a:lnTo>
                  <a:lnTo>
                    <a:pt x="29" y="419"/>
                  </a:lnTo>
                  <a:lnTo>
                    <a:pt x="69" y="335"/>
                  </a:lnTo>
                  <a:lnTo>
                    <a:pt x="81" y="335"/>
                  </a:lnTo>
                  <a:lnTo>
                    <a:pt x="82" y="333"/>
                  </a:lnTo>
                  <a:lnTo>
                    <a:pt x="83" y="331"/>
                  </a:lnTo>
                  <a:lnTo>
                    <a:pt x="85" y="331"/>
                  </a:lnTo>
                  <a:lnTo>
                    <a:pt x="84" y="330"/>
                  </a:lnTo>
                  <a:lnTo>
                    <a:pt x="83" y="330"/>
                  </a:lnTo>
                  <a:lnTo>
                    <a:pt x="84" y="329"/>
                  </a:lnTo>
                  <a:lnTo>
                    <a:pt x="84" y="328"/>
                  </a:lnTo>
                  <a:lnTo>
                    <a:pt x="83" y="327"/>
                  </a:lnTo>
                  <a:lnTo>
                    <a:pt x="83" y="326"/>
                  </a:lnTo>
                  <a:lnTo>
                    <a:pt x="81" y="325"/>
                  </a:lnTo>
                  <a:lnTo>
                    <a:pt x="81" y="324"/>
                  </a:lnTo>
                  <a:lnTo>
                    <a:pt x="80" y="324"/>
                  </a:lnTo>
                  <a:lnTo>
                    <a:pt x="80" y="310"/>
                  </a:lnTo>
                  <a:lnTo>
                    <a:pt x="72" y="310"/>
                  </a:lnTo>
                  <a:lnTo>
                    <a:pt x="110" y="191"/>
                  </a:lnTo>
                  <a:lnTo>
                    <a:pt x="120" y="190"/>
                  </a:lnTo>
                  <a:lnTo>
                    <a:pt x="128" y="189"/>
                  </a:lnTo>
                  <a:lnTo>
                    <a:pt x="127" y="189"/>
                  </a:lnTo>
                  <a:lnTo>
                    <a:pt x="127" y="188"/>
                  </a:lnTo>
                  <a:lnTo>
                    <a:pt x="126" y="188"/>
                  </a:lnTo>
                  <a:lnTo>
                    <a:pt x="125" y="187"/>
                  </a:lnTo>
                  <a:lnTo>
                    <a:pt x="124" y="187"/>
                  </a:lnTo>
                  <a:lnTo>
                    <a:pt x="125" y="186"/>
                  </a:lnTo>
                  <a:lnTo>
                    <a:pt x="124" y="185"/>
                  </a:lnTo>
                  <a:lnTo>
                    <a:pt x="123" y="185"/>
                  </a:lnTo>
                  <a:lnTo>
                    <a:pt x="124" y="184"/>
                  </a:lnTo>
                  <a:lnTo>
                    <a:pt x="123" y="183"/>
                  </a:lnTo>
                  <a:lnTo>
                    <a:pt x="122" y="183"/>
                  </a:lnTo>
                  <a:lnTo>
                    <a:pt x="122" y="184"/>
                  </a:lnTo>
                  <a:lnTo>
                    <a:pt x="121" y="184"/>
                  </a:lnTo>
                  <a:lnTo>
                    <a:pt x="121" y="183"/>
                  </a:lnTo>
                  <a:lnTo>
                    <a:pt x="120" y="183"/>
                  </a:lnTo>
                  <a:lnTo>
                    <a:pt x="119" y="184"/>
                  </a:lnTo>
                  <a:lnTo>
                    <a:pt x="107" y="171"/>
                  </a:lnTo>
                  <a:lnTo>
                    <a:pt x="103" y="155"/>
                  </a:lnTo>
                  <a:lnTo>
                    <a:pt x="99" y="147"/>
                  </a:lnTo>
                  <a:lnTo>
                    <a:pt x="97" y="144"/>
                  </a:lnTo>
                  <a:lnTo>
                    <a:pt x="83" y="115"/>
                  </a:lnTo>
                  <a:lnTo>
                    <a:pt x="89" y="115"/>
                  </a:lnTo>
                  <a:lnTo>
                    <a:pt x="89" y="112"/>
                  </a:lnTo>
                  <a:lnTo>
                    <a:pt x="83" y="105"/>
                  </a:lnTo>
                  <a:lnTo>
                    <a:pt x="85" y="98"/>
                  </a:lnTo>
                  <a:lnTo>
                    <a:pt x="83" y="96"/>
                  </a:lnTo>
                  <a:lnTo>
                    <a:pt x="82" y="96"/>
                  </a:lnTo>
                  <a:lnTo>
                    <a:pt x="81" y="95"/>
                  </a:lnTo>
                  <a:lnTo>
                    <a:pt x="80" y="94"/>
                  </a:lnTo>
                  <a:lnTo>
                    <a:pt x="80" y="92"/>
                  </a:lnTo>
                  <a:lnTo>
                    <a:pt x="79" y="91"/>
                  </a:lnTo>
                  <a:lnTo>
                    <a:pt x="78" y="91"/>
                  </a:lnTo>
                  <a:lnTo>
                    <a:pt x="76" y="86"/>
                  </a:lnTo>
                  <a:lnTo>
                    <a:pt x="75" y="85"/>
                  </a:lnTo>
                  <a:lnTo>
                    <a:pt x="73" y="84"/>
                  </a:lnTo>
                  <a:lnTo>
                    <a:pt x="73" y="83"/>
                  </a:lnTo>
                  <a:lnTo>
                    <a:pt x="72" y="81"/>
                  </a:lnTo>
                  <a:lnTo>
                    <a:pt x="72" y="80"/>
                  </a:lnTo>
                  <a:lnTo>
                    <a:pt x="74" y="78"/>
                  </a:lnTo>
                  <a:lnTo>
                    <a:pt x="74" y="76"/>
                  </a:lnTo>
                  <a:lnTo>
                    <a:pt x="73" y="76"/>
                  </a:lnTo>
                  <a:lnTo>
                    <a:pt x="72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3"/>
                  </a:lnTo>
                  <a:lnTo>
                    <a:pt x="73" y="73"/>
                  </a:lnTo>
                  <a:lnTo>
                    <a:pt x="72" y="73"/>
                  </a:lnTo>
                  <a:lnTo>
                    <a:pt x="71" y="72"/>
                  </a:lnTo>
                  <a:lnTo>
                    <a:pt x="72" y="72"/>
                  </a:lnTo>
                  <a:lnTo>
                    <a:pt x="73" y="71"/>
                  </a:lnTo>
                  <a:lnTo>
                    <a:pt x="71" y="71"/>
                  </a:lnTo>
                  <a:lnTo>
                    <a:pt x="71" y="70"/>
                  </a:lnTo>
                  <a:lnTo>
                    <a:pt x="72" y="70"/>
                  </a:lnTo>
                  <a:lnTo>
                    <a:pt x="73" y="70"/>
                  </a:lnTo>
                  <a:lnTo>
                    <a:pt x="73" y="69"/>
                  </a:lnTo>
                  <a:lnTo>
                    <a:pt x="72" y="69"/>
                  </a:lnTo>
                  <a:lnTo>
                    <a:pt x="72" y="68"/>
                  </a:lnTo>
                  <a:lnTo>
                    <a:pt x="70" y="67"/>
                  </a:lnTo>
                  <a:lnTo>
                    <a:pt x="70" y="66"/>
                  </a:lnTo>
                  <a:lnTo>
                    <a:pt x="70" y="65"/>
                  </a:lnTo>
                  <a:lnTo>
                    <a:pt x="72" y="65"/>
                  </a:lnTo>
                  <a:lnTo>
                    <a:pt x="73" y="66"/>
                  </a:lnTo>
                  <a:lnTo>
                    <a:pt x="75" y="66"/>
                  </a:lnTo>
                  <a:lnTo>
                    <a:pt x="76" y="67"/>
                  </a:lnTo>
                  <a:lnTo>
                    <a:pt x="78" y="67"/>
                  </a:lnTo>
                  <a:lnTo>
                    <a:pt x="78" y="66"/>
                  </a:lnTo>
                  <a:lnTo>
                    <a:pt x="79" y="63"/>
                  </a:lnTo>
                  <a:lnTo>
                    <a:pt x="80" y="63"/>
                  </a:lnTo>
                  <a:lnTo>
                    <a:pt x="80" y="62"/>
                  </a:lnTo>
                  <a:lnTo>
                    <a:pt x="81" y="61"/>
                  </a:lnTo>
                  <a:lnTo>
                    <a:pt x="82" y="61"/>
                  </a:lnTo>
                  <a:lnTo>
                    <a:pt x="83" y="62"/>
                  </a:lnTo>
                  <a:lnTo>
                    <a:pt x="84" y="63"/>
                  </a:lnTo>
                  <a:lnTo>
                    <a:pt x="85" y="63"/>
                  </a:lnTo>
                  <a:lnTo>
                    <a:pt x="85" y="66"/>
                  </a:lnTo>
                  <a:lnTo>
                    <a:pt x="85" y="67"/>
                  </a:lnTo>
                  <a:lnTo>
                    <a:pt x="85" y="68"/>
                  </a:lnTo>
                  <a:lnTo>
                    <a:pt x="85" y="69"/>
                  </a:lnTo>
                  <a:lnTo>
                    <a:pt x="86" y="70"/>
                  </a:lnTo>
                  <a:lnTo>
                    <a:pt x="87" y="71"/>
                  </a:lnTo>
                  <a:lnTo>
                    <a:pt x="86" y="72"/>
                  </a:lnTo>
                  <a:lnTo>
                    <a:pt x="86" y="73"/>
                  </a:lnTo>
                  <a:lnTo>
                    <a:pt x="87" y="74"/>
                  </a:lnTo>
                  <a:lnTo>
                    <a:pt x="86" y="74"/>
                  </a:lnTo>
                  <a:lnTo>
                    <a:pt x="87" y="75"/>
                  </a:lnTo>
                  <a:lnTo>
                    <a:pt x="87" y="76"/>
                  </a:lnTo>
                  <a:lnTo>
                    <a:pt x="87" y="77"/>
                  </a:lnTo>
                  <a:lnTo>
                    <a:pt x="87" y="78"/>
                  </a:lnTo>
                  <a:lnTo>
                    <a:pt x="88" y="79"/>
                  </a:lnTo>
                  <a:lnTo>
                    <a:pt x="89" y="79"/>
                  </a:lnTo>
                  <a:lnTo>
                    <a:pt x="89" y="80"/>
                  </a:lnTo>
                  <a:lnTo>
                    <a:pt x="89" y="81"/>
                  </a:lnTo>
                  <a:lnTo>
                    <a:pt x="88" y="81"/>
                  </a:lnTo>
                  <a:lnTo>
                    <a:pt x="89" y="82"/>
                  </a:lnTo>
                  <a:lnTo>
                    <a:pt x="90" y="82"/>
                  </a:lnTo>
                  <a:lnTo>
                    <a:pt x="90" y="83"/>
                  </a:lnTo>
                  <a:lnTo>
                    <a:pt x="90" y="84"/>
                  </a:lnTo>
                  <a:lnTo>
                    <a:pt x="91" y="85"/>
                  </a:lnTo>
                  <a:lnTo>
                    <a:pt x="91" y="86"/>
                  </a:lnTo>
                  <a:lnTo>
                    <a:pt x="91" y="87"/>
                  </a:lnTo>
                  <a:lnTo>
                    <a:pt x="92" y="87"/>
                  </a:lnTo>
                  <a:lnTo>
                    <a:pt x="91" y="88"/>
                  </a:lnTo>
                  <a:lnTo>
                    <a:pt x="91" y="89"/>
                  </a:lnTo>
                  <a:lnTo>
                    <a:pt x="90" y="89"/>
                  </a:lnTo>
                  <a:lnTo>
                    <a:pt x="89" y="91"/>
                  </a:lnTo>
                  <a:lnTo>
                    <a:pt x="90" y="93"/>
                  </a:lnTo>
                  <a:lnTo>
                    <a:pt x="89" y="94"/>
                  </a:lnTo>
                  <a:lnTo>
                    <a:pt x="89" y="95"/>
                  </a:lnTo>
                  <a:lnTo>
                    <a:pt x="90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2" y="97"/>
                  </a:lnTo>
                  <a:lnTo>
                    <a:pt x="93" y="98"/>
                  </a:lnTo>
                  <a:lnTo>
                    <a:pt x="95" y="97"/>
                  </a:lnTo>
                  <a:lnTo>
                    <a:pt x="96" y="97"/>
                  </a:lnTo>
                  <a:lnTo>
                    <a:pt x="96" y="96"/>
                  </a:lnTo>
                  <a:lnTo>
                    <a:pt x="96" y="95"/>
                  </a:lnTo>
                  <a:lnTo>
                    <a:pt x="97" y="95"/>
                  </a:lnTo>
                  <a:lnTo>
                    <a:pt x="99" y="98"/>
                  </a:lnTo>
                  <a:lnTo>
                    <a:pt x="100" y="99"/>
                  </a:lnTo>
                  <a:lnTo>
                    <a:pt x="100" y="101"/>
                  </a:lnTo>
                  <a:lnTo>
                    <a:pt x="101" y="101"/>
                  </a:lnTo>
                  <a:lnTo>
                    <a:pt x="102" y="101"/>
                  </a:lnTo>
                  <a:lnTo>
                    <a:pt x="102" y="102"/>
                  </a:lnTo>
                  <a:lnTo>
                    <a:pt x="101" y="102"/>
                  </a:lnTo>
                  <a:lnTo>
                    <a:pt x="100" y="102"/>
                  </a:lnTo>
                  <a:lnTo>
                    <a:pt x="101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6"/>
                  </a:lnTo>
                  <a:lnTo>
                    <a:pt x="103" y="107"/>
                  </a:lnTo>
                  <a:lnTo>
                    <a:pt x="102" y="106"/>
                  </a:lnTo>
                  <a:lnTo>
                    <a:pt x="101" y="107"/>
                  </a:lnTo>
                  <a:lnTo>
                    <a:pt x="101" y="108"/>
                  </a:lnTo>
                  <a:lnTo>
                    <a:pt x="102" y="109"/>
                  </a:lnTo>
                  <a:lnTo>
                    <a:pt x="102" y="110"/>
                  </a:lnTo>
                  <a:lnTo>
                    <a:pt x="102" y="111"/>
                  </a:lnTo>
                  <a:lnTo>
                    <a:pt x="103" y="111"/>
                  </a:lnTo>
                  <a:lnTo>
                    <a:pt x="106" y="111"/>
                  </a:lnTo>
                  <a:lnTo>
                    <a:pt x="108" y="111"/>
                  </a:lnTo>
                  <a:lnTo>
                    <a:pt x="108" y="113"/>
                  </a:lnTo>
                  <a:lnTo>
                    <a:pt x="109" y="114"/>
                  </a:lnTo>
                  <a:lnTo>
                    <a:pt x="110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2" y="116"/>
                  </a:lnTo>
                  <a:lnTo>
                    <a:pt x="114" y="117"/>
                  </a:lnTo>
                  <a:lnTo>
                    <a:pt x="115" y="117"/>
                  </a:lnTo>
                  <a:lnTo>
                    <a:pt x="115" y="118"/>
                  </a:lnTo>
                  <a:lnTo>
                    <a:pt x="115" y="120"/>
                  </a:lnTo>
                  <a:lnTo>
                    <a:pt x="115" y="121"/>
                  </a:lnTo>
                  <a:lnTo>
                    <a:pt x="117" y="121"/>
                  </a:lnTo>
                  <a:lnTo>
                    <a:pt x="117" y="122"/>
                  </a:lnTo>
                  <a:lnTo>
                    <a:pt x="119" y="122"/>
                  </a:lnTo>
                  <a:lnTo>
                    <a:pt x="120" y="122"/>
                  </a:lnTo>
                  <a:lnTo>
                    <a:pt x="121" y="122"/>
                  </a:lnTo>
                  <a:lnTo>
                    <a:pt x="123" y="122"/>
                  </a:lnTo>
                  <a:lnTo>
                    <a:pt x="125" y="122"/>
                  </a:lnTo>
                  <a:lnTo>
                    <a:pt x="124" y="123"/>
                  </a:lnTo>
                  <a:lnTo>
                    <a:pt x="125" y="125"/>
                  </a:lnTo>
                  <a:lnTo>
                    <a:pt x="126" y="126"/>
                  </a:lnTo>
                  <a:lnTo>
                    <a:pt x="127" y="127"/>
                  </a:lnTo>
                  <a:lnTo>
                    <a:pt x="127" y="128"/>
                  </a:lnTo>
                  <a:lnTo>
                    <a:pt x="127" y="129"/>
                  </a:lnTo>
                  <a:lnTo>
                    <a:pt x="128" y="129"/>
                  </a:lnTo>
                  <a:lnTo>
                    <a:pt x="129" y="130"/>
                  </a:lnTo>
                  <a:lnTo>
                    <a:pt x="130" y="128"/>
                  </a:lnTo>
                  <a:lnTo>
                    <a:pt x="130" y="127"/>
                  </a:lnTo>
                  <a:lnTo>
                    <a:pt x="130" y="125"/>
                  </a:lnTo>
                  <a:lnTo>
                    <a:pt x="130" y="124"/>
                  </a:lnTo>
                  <a:lnTo>
                    <a:pt x="131" y="124"/>
                  </a:lnTo>
                  <a:lnTo>
                    <a:pt x="132" y="124"/>
                  </a:lnTo>
                  <a:lnTo>
                    <a:pt x="134" y="121"/>
                  </a:lnTo>
                  <a:lnTo>
                    <a:pt x="135" y="121"/>
                  </a:lnTo>
                  <a:lnTo>
                    <a:pt x="136" y="121"/>
                  </a:lnTo>
                  <a:lnTo>
                    <a:pt x="136" y="122"/>
                  </a:lnTo>
                  <a:lnTo>
                    <a:pt x="137" y="121"/>
                  </a:lnTo>
                  <a:lnTo>
                    <a:pt x="137" y="120"/>
                  </a:lnTo>
                  <a:lnTo>
                    <a:pt x="138" y="120"/>
                  </a:lnTo>
                  <a:lnTo>
                    <a:pt x="139" y="118"/>
                  </a:lnTo>
                  <a:lnTo>
                    <a:pt x="140" y="119"/>
                  </a:lnTo>
                  <a:lnTo>
                    <a:pt x="141" y="119"/>
                  </a:lnTo>
                  <a:lnTo>
                    <a:pt x="141" y="118"/>
                  </a:lnTo>
                  <a:lnTo>
                    <a:pt x="142" y="116"/>
                  </a:lnTo>
                  <a:lnTo>
                    <a:pt x="144" y="116"/>
                  </a:lnTo>
                  <a:lnTo>
                    <a:pt x="145" y="117"/>
                  </a:lnTo>
                  <a:lnTo>
                    <a:pt x="146" y="118"/>
                  </a:lnTo>
                  <a:lnTo>
                    <a:pt x="147" y="118"/>
                  </a:lnTo>
                  <a:lnTo>
                    <a:pt x="148" y="117"/>
                  </a:lnTo>
                  <a:lnTo>
                    <a:pt x="148" y="118"/>
                  </a:lnTo>
                  <a:lnTo>
                    <a:pt x="148" y="117"/>
                  </a:lnTo>
                  <a:lnTo>
                    <a:pt x="149" y="117"/>
                  </a:lnTo>
                  <a:lnTo>
                    <a:pt x="150" y="117"/>
                  </a:lnTo>
                  <a:lnTo>
                    <a:pt x="151" y="117"/>
                  </a:lnTo>
                  <a:lnTo>
                    <a:pt x="152" y="116"/>
                  </a:lnTo>
                  <a:lnTo>
                    <a:pt x="152" y="115"/>
                  </a:lnTo>
                  <a:lnTo>
                    <a:pt x="153" y="115"/>
                  </a:lnTo>
                  <a:lnTo>
                    <a:pt x="154" y="115"/>
                  </a:lnTo>
                  <a:lnTo>
                    <a:pt x="154" y="113"/>
                  </a:lnTo>
                  <a:lnTo>
                    <a:pt x="155" y="113"/>
                  </a:lnTo>
                  <a:lnTo>
                    <a:pt x="156" y="114"/>
                  </a:lnTo>
                  <a:lnTo>
                    <a:pt x="157" y="114"/>
                  </a:lnTo>
                  <a:lnTo>
                    <a:pt x="157" y="113"/>
                  </a:lnTo>
                  <a:lnTo>
                    <a:pt x="158" y="114"/>
                  </a:lnTo>
                  <a:lnTo>
                    <a:pt x="157" y="115"/>
                  </a:lnTo>
                  <a:lnTo>
                    <a:pt x="158" y="115"/>
                  </a:lnTo>
                  <a:lnTo>
                    <a:pt x="159" y="115"/>
                  </a:lnTo>
                  <a:lnTo>
                    <a:pt x="158" y="114"/>
                  </a:lnTo>
                  <a:lnTo>
                    <a:pt x="159" y="114"/>
                  </a:lnTo>
                  <a:lnTo>
                    <a:pt x="160" y="114"/>
                  </a:lnTo>
                  <a:lnTo>
                    <a:pt x="160" y="115"/>
                  </a:lnTo>
                  <a:lnTo>
                    <a:pt x="161" y="115"/>
                  </a:lnTo>
                  <a:lnTo>
                    <a:pt x="162" y="115"/>
                  </a:lnTo>
                  <a:lnTo>
                    <a:pt x="163" y="115"/>
                  </a:lnTo>
                  <a:lnTo>
                    <a:pt x="163" y="114"/>
                  </a:lnTo>
                  <a:lnTo>
                    <a:pt x="164" y="113"/>
                  </a:lnTo>
                  <a:lnTo>
                    <a:pt x="167" y="114"/>
                  </a:lnTo>
                  <a:lnTo>
                    <a:pt x="168" y="113"/>
                  </a:lnTo>
                  <a:lnTo>
                    <a:pt x="167" y="113"/>
                  </a:lnTo>
                  <a:lnTo>
                    <a:pt x="165" y="112"/>
                  </a:lnTo>
                  <a:lnTo>
                    <a:pt x="164" y="111"/>
                  </a:lnTo>
                  <a:lnTo>
                    <a:pt x="164" y="110"/>
                  </a:lnTo>
                  <a:lnTo>
                    <a:pt x="166" y="111"/>
                  </a:lnTo>
                  <a:lnTo>
                    <a:pt x="167" y="110"/>
                  </a:lnTo>
                  <a:lnTo>
                    <a:pt x="167" y="109"/>
                  </a:lnTo>
                  <a:lnTo>
                    <a:pt x="168" y="110"/>
                  </a:lnTo>
                  <a:lnTo>
                    <a:pt x="169" y="110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71" y="109"/>
                  </a:lnTo>
                  <a:lnTo>
                    <a:pt x="172" y="110"/>
                  </a:lnTo>
                  <a:lnTo>
                    <a:pt x="175" y="109"/>
                  </a:lnTo>
                  <a:lnTo>
                    <a:pt x="178" y="107"/>
                  </a:lnTo>
                  <a:lnTo>
                    <a:pt x="180" y="108"/>
                  </a:lnTo>
                  <a:lnTo>
                    <a:pt x="181" y="108"/>
                  </a:lnTo>
                  <a:lnTo>
                    <a:pt x="181" y="107"/>
                  </a:lnTo>
                  <a:lnTo>
                    <a:pt x="183" y="106"/>
                  </a:lnTo>
                  <a:lnTo>
                    <a:pt x="185" y="107"/>
                  </a:lnTo>
                  <a:lnTo>
                    <a:pt x="186" y="107"/>
                  </a:lnTo>
                  <a:lnTo>
                    <a:pt x="187" y="108"/>
                  </a:lnTo>
                  <a:lnTo>
                    <a:pt x="188" y="108"/>
                  </a:lnTo>
                  <a:lnTo>
                    <a:pt x="188" y="107"/>
                  </a:lnTo>
                  <a:lnTo>
                    <a:pt x="189" y="107"/>
                  </a:lnTo>
                  <a:lnTo>
                    <a:pt x="190" y="107"/>
                  </a:lnTo>
                  <a:lnTo>
                    <a:pt x="191" y="107"/>
                  </a:lnTo>
                  <a:lnTo>
                    <a:pt x="191" y="106"/>
                  </a:lnTo>
                  <a:lnTo>
                    <a:pt x="191" y="105"/>
                  </a:lnTo>
                  <a:lnTo>
                    <a:pt x="192" y="103"/>
                  </a:lnTo>
                  <a:lnTo>
                    <a:pt x="193" y="103"/>
                  </a:lnTo>
                  <a:lnTo>
                    <a:pt x="194" y="103"/>
                  </a:lnTo>
                  <a:lnTo>
                    <a:pt x="195" y="102"/>
                  </a:lnTo>
                  <a:lnTo>
                    <a:pt x="195" y="100"/>
                  </a:lnTo>
                  <a:lnTo>
                    <a:pt x="197" y="100"/>
                  </a:lnTo>
                  <a:lnTo>
                    <a:pt x="198" y="99"/>
                  </a:lnTo>
                  <a:lnTo>
                    <a:pt x="199" y="100"/>
                  </a:lnTo>
                  <a:lnTo>
                    <a:pt x="200" y="100"/>
                  </a:lnTo>
                  <a:lnTo>
                    <a:pt x="201" y="99"/>
                  </a:lnTo>
                  <a:lnTo>
                    <a:pt x="201" y="98"/>
                  </a:lnTo>
                  <a:lnTo>
                    <a:pt x="201" y="97"/>
                  </a:lnTo>
                  <a:lnTo>
                    <a:pt x="202" y="96"/>
                  </a:lnTo>
                  <a:lnTo>
                    <a:pt x="202" y="95"/>
                  </a:lnTo>
                  <a:lnTo>
                    <a:pt x="203" y="93"/>
                  </a:lnTo>
                  <a:lnTo>
                    <a:pt x="204" y="93"/>
                  </a:lnTo>
                  <a:lnTo>
                    <a:pt x="205" y="93"/>
                  </a:lnTo>
                  <a:lnTo>
                    <a:pt x="205" y="91"/>
                  </a:lnTo>
                  <a:lnTo>
                    <a:pt x="206" y="90"/>
                  </a:lnTo>
                  <a:lnTo>
                    <a:pt x="206" y="89"/>
                  </a:lnTo>
                  <a:lnTo>
                    <a:pt x="207" y="88"/>
                  </a:lnTo>
                  <a:lnTo>
                    <a:pt x="208" y="89"/>
                  </a:lnTo>
                  <a:lnTo>
                    <a:pt x="211" y="87"/>
                  </a:lnTo>
                  <a:lnTo>
                    <a:pt x="211" y="86"/>
                  </a:lnTo>
                  <a:lnTo>
                    <a:pt x="211" y="85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3" y="81"/>
                  </a:lnTo>
                  <a:lnTo>
                    <a:pt x="214" y="80"/>
                  </a:lnTo>
                  <a:lnTo>
                    <a:pt x="216" y="78"/>
                  </a:lnTo>
                  <a:lnTo>
                    <a:pt x="216" y="77"/>
                  </a:lnTo>
                  <a:lnTo>
                    <a:pt x="214" y="77"/>
                  </a:lnTo>
                  <a:lnTo>
                    <a:pt x="213" y="78"/>
                  </a:lnTo>
                  <a:lnTo>
                    <a:pt x="212" y="78"/>
                  </a:lnTo>
                  <a:lnTo>
                    <a:pt x="212" y="77"/>
                  </a:lnTo>
                  <a:lnTo>
                    <a:pt x="212" y="76"/>
                  </a:lnTo>
                  <a:lnTo>
                    <a:pt x="213" y="75"/>
                  </a:lnTo>
                  <a:lnTo>
                    <a:pt x="213" y="74"/>
                  </a:lnTo>
                  <a:lnTo>
                    <a:pt x="212" y="73"/>
                  </a:lnTo>
                  <a:lnTo>
                    <a:pt x="212" y="72"/>
                  </a:lnTo>
                  <a:lnTo>
                    <a:pt x="213" y="72"/>
                  </a:lnTo>
                  <a:lnTo>
                    <a:pt x="214" y="72"/>
                  </a:lnTo>
                  <a:lnTo>
                    <a:pt x="214" y="71"/>
                  </a:lnTo>
                  <a:lnTo>
                    <a:pt x="215" y="71"/>
                  </a:lnTo>
                  <a:lnTo>
                    <a:pt x="217" y="70"/>
                  </a:lnTo>
                  <a:lnTo>
                    <a:pt x="218" y="70"/>
                  </a:lnTo>
                  <a:lnTo>
                    <a:pt x="218" y="69"/>
                  </a:lnTo>
                  <a:lnTo>
                    <a:pt x="218" y="68"/>
                  </a:lnTo>
                  <a:lnTo>
                    <a:pt x="219" y="67"/>
                  </a:lnTo>
                  <a:lnTo>
                    <a:pt x="221" y="67"/>
                  </a:lnTo>
                  <a:lnTo>
                    <a:pt x="222" y="65"/>
                  </a:lnTo>
                  <a:lnTo>
                    <a:pt x="223" y="65"/>
                  </a:lnTo>
                  <a:lnTo>
                    <a:pt x="225" y="64"/>
                  </a:lnTo>
                  <a:lnTo>
                    <a:pt x="226" y="65"/>
                  </a:lnTo>
                  <a:lnTo>
                    <a:pt x="227" y="65"/>
                  </a:lnTo>
                  <a:lnTo>
                    <a:pt x="228" y="65"/>
                  </a:lnTo>
                  <a:lnTo>
                    <a:pt x="229" y="65"/>
                  </a:lnTo>
                  <a:lnTo>
                    <a:pt x="230" y="64"/>
                  </a:lnTo>
                  <a:lnTo>
                    <a:pt x="231" y="64"/>
                  </a:lnTo>
                  <a:lnTo>
                    <a:pt x="231" y="63"/>
                  </a:lnTo>
                  <a:lnTo>
                    <a:pt x="232" y="62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3" y="59"/>
                  </a:lnTo>
                  <a:lnTo>
                    <a:pt x="233" y="58"/>
                  </a:lnTo>
                  <a:lnTo>
                    <a:pt x="232" y="58"/>
                  </a:lnTo>
                  <a:lnTo>
                    <a:pt x="232" y="57"/>
                  </a:lnTo>
                  <a:lnTo>
                    <a:pt x="233" y="56"/>
                  </a:lnTo>
                  <a:lnTo>
                    <a:pt x="233" y="55"/>
                  </a:lnTo>
                  <a:lnTo>
                    <a:pt x="234" y="55"/>
                  </a:lnTo>
                  <a:lnTo>
                    <a:pt x="235" y="56"/>
                  </a:lnTo>
                  <a:lnTo>
                    <a:pt x="235" y="55"/>
                  </a:lnTo>
                  <a:lnTo>
                    <a:pt x="236" y="55"/>
                  </a:lnTo>
                  <a:lnTo>
                    <a:pt x="236" y="54"/>
                  </a:lnTo>
                  <a:lnTo>
                    <a:pt x="235" y="53"/>
                  </a:lnTo>
                  <a:lnTo>
                    <a:pt x="236" y="51"/>
                  </a:lnTo>
                  <a:lnTo>
                    <a:pt x="238" y="51"/>
                  </a:lnTo>
                  <a:lnTo>
                    <a:pt x="239" y="51"/>
                  </a:lnTo>
                  <a:lnTo>
                    <a:pt x="240" y="50"/>
                  </a:lnTo>
                  <a:lnTo>
                    <a:pt x="239" y="49"/>
                  </a:lnTo>
                  <a:lnTo>
                    <a:pt x="238" y="49"/>
                  </a:lnTo>
                  <a:lnTo>
                    <a:pt x="238" y="48"/>
                  </a:lnTo>
                  <a:lnTo>
                    <a:pt x="237" y="48"/>
                  </a:lnTo>
                  <a:lnTo>
                    <a:pt x="237" y="47"/>
                  </a:lnTo>
                  <a:lnTo>
                    <a:pt x="238" y="46"/>
                  </a:lnTo>
                  <a:lnTo>
                    <a:pt x="239" y="47"/>
                  </a:lnTo>
                  <a:lnTo>
                    <a:pt x="240" y="47"/>
                  </a:lnTo>
                  <a:lnTo>
                    <a:pt x="241" y="46"/>
                  </a:lnTo>
                  <a:lnTo>
                    <a:pt x="241" y="45"/>
                  </a:lnTo>
                  <a:lnTo>
                    <a:pt x="240" y="44"/>
                  </a:lnTo>
                  <a:lnTo>
                    <a:pt x="239" y="44"/>
                  </a:lnTo>
                  <a:lnTo>
                    <a:pt x="238" y="44"/>
                  </a:lnTo>
                  <a:lnTo>
                    <a:pt x="237" y="44"/>
                  </a:lnTo>
                  <a:lnTo>
                    <a:pt x="237" y="43"/>
                  </a:lnTo>
                  <a:lnTo>
                    <a:pt x="239" y="42"/>
                  </a:lnTo>
                  <a:lnTo>
                    <a:pt x="239" y="41"/>
                  </a:lnTo>
                  <a:lnTo>
                    <a:pt x="239" y="40"/>
                  </a:lnTo>
                  <a:lnTo>
                    <a:pt x="239" y="39"/>
                  </a:lnTo>
                  <a:lnTo>
                    <a:pt x="239" y="38"/>
                  </a:lnTo>
                  <a:lnTo>
                    <a:pt x="241" y="38"/>
                  </a:lnTo>
                  <a:lnTo>
                    <a:pt x="243" y="38"/>
                  </a:lnTo>
                  <a:lnTo>
                    <a:pt x="245" y="38"/>
                  </a:lnTo>
                  <a:lnTo>
                    <a:pt x="246" y="38"/>
                  </a:lnTo>
                  <a:lnTo>
                    <a:pt x="247" y="38"/>
                  </a:lnTo>
                  <a:lnTo>
                    <a:pt x="246" y="36"/>
                  </a:lnTo>
                  <a:lnTo>
                    <a:pt x="246" y="35"/>
                  </a:lnTo>
                  <a:lnTo>
                    <a:pt x="247" y="35"/>
                  </a:lnTo>
                  <a:lnTo>
                    <a:pt x="247" y="34"/>
                  </a:lnTo>
                  <a:lnTo>
                    <a:pt x="249" y="34"/>
                  </a:lnTo>
                  <a:lnTo>
                    <a:pt x="250" y="34"/>
                  </a:lnTo>
                  <a:lnTo>
                    <a:pt x="251" y="33"/>
                  </a:lnTo>
                  <a:lnTo>
                    <a:pt x="251" y="31"/>
                  </a:lnTo>
                  <a:lnTo>
                    <a:pt x="250" y="30"/>
                  </a:lnTo>
                  <a:lnTo>
                    <a:pt x="250" y="29"/>
                  </a:lnTo>
                  <a:lnTo>
                    <a:pt x="251" y="29"/>
                  </a:lnTo>
                  <a:lnTo>
                    <a:pt x="252" y="29"/>
                  </a:lnTo>
                  <a:lnTo>
                    <a:pt x="252" y="27"/>
                  </a:lnTo>
                  <a:lnTo>
                    <a:pt x="252" y="26"/>
                  </a:lnTo>
                  <a:lnTo>
                    <a:pt x="253" y="27"/>
                  </a:lnTo>
                  <a:lnTo>
                    <a:pt x="254" y="27"/>
                  </a:lnTo>
                  <a:lnTo>
                    <a:pt x="256" y="26"/>
                  </a:lnTo>
                  <a:lnTo>
                    <a:pt x="256" y="24"/>
                  </a:lnTo>
                  <a:lnTo>
                    <a:pt x="258" y="24"/>
                  </a:lnTo>
                  <a:lnTo>
                    <a:pt x="258" y="23"/>
                  </a:lnTo>
                  <a:lnTo>
                    <a:pt x="259" y="23"/>
                  </a:lnTo>
                  <a:lnTo>
                    <a:pt x="259" y="24"/>
                  </a:lnTo>
                  <a:lnTo>
                    <a:pt x="259" y="25"/>
                  </a:lnTo>
                  <a:lnTo>
                    <a:pt x="260" y="25"/>
                  </a:lnTo>
                  <a:lnTo>
                    <a:pt x="261" y="25"/>
                  </a:lnTo>
                  <a:lnTo>
                    <a:pt x="262" y="26"/>
                  </a:lnTo>
                  <a:lnTo>
                    <a:pt x="263" y="25"/>
                  </a:lnTo>
                  <a:lnTo>
                    <a:pt x="263" y="26"/>
                  </a:lnTo>
                  <a:lnTo>
                    <a:pt x="263" y="27"/>
                  </a:lnTo>
                  <a:lnTo>
                    <a:pt x="265" y="25"/>
                  </a:lnTo>
                  <a:lnTo>
                    <a:pt x="266" y="27"/>
                  </a:lnTo>
                  <a:lnTo>
                    <a:pt x="266" y="28"/>
                  </a:lnTo>
                  <a:lnTo>
                    <a:pt x="268" y="29"/>
                  </a:lnTo>
                  <a:lnTo>
                    <a:pt x="269" y="29"/>
                  </a:lnTo>
                  <a:lnTo>
                    <a:pt x="270" y="28"/>
                  </a:lnTo>
                  <a:lnTo>
                    <a:pt x="268" y="27"/>
                  </a:lnTo>
                  <a:lnTo>
                    <a:pt x="269" y="26"/>
                  </a:lnTo>
                  <a:lnTo>
                    <a:pt x="270" y="26"/>
                  </a:lnTo>
                  <a:lnTo>
                    <a:pt x="270" y="27"/>
                  </a:lnTo>
                  <a:lnTo>
                    <a:pt x="271" y="29"/>
                  </a:lnTo>
                  <a:lnTo>
                    <a:pt x="272" y="29"/>
                  </a:lnTo>
                  <a:lnTo>
                    <a:pt x="272" y="28"/>
                  </a:lnTo>
                  <a:lnTo>
                    <a:pt x="272" y="27"/>
                  </a:lnTo>
                  <a:lnTo>
                    <a:pt x="271" y="27"/>
                  </a:lnTo>
                  <a:lnTo>
                    <a:pt x="271" y="26"/>
                  </a:lnTo>
                  <a:lnTo>
                    <a:pt x="271" y="25"/>
                  </a:lnTo>
                  <a:lnTo>
                    <a:pt x="272" y="26"/>
                  </a:lnTo>
                  <a:lnTo>
                    <a:pt x="272" y="27"/>
                  </a:lnTo>
                  <a:lnTo>
                    <a:pt x="274" y="28"/>
                  </a:lnTo>
                  <a:lnTo>
                    <a:pt x="274" y="27"/>
                  </a:lnTo>
                  <a:lnTo>
                    <a:pt x="275" y="26"/>
                  </a:lnTo>
                  <a:lnTo>
                    <a:pt x="276" y="26"/>
                  </a:lnTo>
                  <a:lnTo>
                    <a:pt x="276" y="27"/>
                  </a:lnTo>
                  <a:lnTo>
                    <a:pt x="277" y="28"/>
                  </a:lnTo>
                  <a:lnTo>
                    <a:pt x="278" y="28"/>
                  </a:lnTo>
                  <a:lnTo>
                    <a:pt x="280" y="28"/>
                  </a:lnTo>
                  <a:lnTo>
                    <a:pt x="282" y="28"/>
                  </a:lnTo>
                  <a:lnTo>
                    <a:pt x="283" y="28"/>
                  </a:lnTo>
                  <a:lnTo>
                    <a:pt x="284" y="28"/>
                  </a:lnTo>
                  <a:lnTo>
                    <a:pt x="283" y="27"/>
                  </a:lnTo>
                  <a:lnTo>
                    <a:pt x="283" y="26"/>
                  </a:lnTo>
                  <a:lnTo>
                    <a:pt x="285" y="25"/>
                  </a:lnTo>
                  <a:lnTo>
                    <a:pt x="286" y="25"/>
                  </a:lnTo>
                  <a:lnTo>
                    <a:pt x="288" y="27"/>
                  </a:lnTo>
                  <a:lnTo>
                    <a:pt x="290" y="26"/>
                  </a:lnTo>
                  <a:lnTo>
                    <a:pt x="290" y="25"/>
                  </a:lnTo>
                  <a:lnTo>
                    <a:pt x="291" y="25"/>
                  </a:lnTo>
                  <a:lnTo>
                    <a:pt x="292" y="26"/>
                  </a:lnTo>
                  <a:lnTo>
                    <a:pt x="293" y="25"/>
                  </a:lnTo>
                  <a:lnTo>
                    <a:pt x="293" y="24"/>
                  </a:lnTo>
                  <a:lnTo>
                    <a:pt x="294" y="25"/>
                  </a:lnTo>
                  <a:lnTo>
                    <a:pt x="295" y="24"/>
                  </a:lnTo>
                  <a:lnTo>
                    <a:pt x="296" y="24"/>
                  </a:lnTo>
                  <a:lnTo>
                    <a:pt x="295" y="23"/>
                  </a:lnTo>
                  <a:lnTo>
                    <a:pt x="295" y="22"/>
                  </a:lnTo>
                  <a:lnTo>
                    <a:pt x="294" y="21"/>
                  </a:lnTo>
                  <a:lnTo>
                    <a:pt x="295" y="22"/>
                  </a:lnTo>
                  <a:lnTo>
                    <a:pt x="296" y="22"/>
                  </a:lnTo>
                  <a:lnTo>
                    <a:pt x="296" y="21"/>
                  </a:lnTo>
                  <a:lnTo>
                    <a:pt x="297" y="20"/>
                  </a:lnTo>
                  <a:lnTo>
                    <a:pt x="297" y="21"/>
                  </a:lnTo>
                  <a:lnTo>
                    <a:pt x="297" y="22"/>
                  </a:lnTo>
                  <a:lnTo>
                    <a:pt x="297" y="23"/>
                  </a:lnTo>
                  <a:lnTo>
                    <a:pt x="299" y="23"/>
                  </a:lnTo>
                  <a:lnTo>
                    <a:pt x="301" y="24"/>
                  </a:lnTo>
                  <a:lnTo>
                    <a:pt x="302" y="25"/>
                  </a:lnTo>
                  <a:lnTo>
                    <a:pt x="302" y="23"/>
                  </a:lnTo>
                  <a:lnTo>
                    <a:pt x="303" y="23"/>
                  </a:lnTo>
                  <a:lnTo>
                    <a:pt x="303" y="24"/>
                  </a:lnTo>
                  <a:lnTo>
                    <a:pt x="303" y="25"/>
                  </a:lnTo>
                  <a:lnTo>
                    <a:pt x="303" y="26"/>
                  </a:lnTo>
                  <a:lnTo>
                    <a:pt x="304" y="26"/>
                  </a:lnTo>
                  <a:lnTo>
                    <a:pt x="305" y="25"/>
                  </a:lnTo>
                  <a:lnTo>
                    <a:pt x="305" y="28"/>
                  </a:lnTo>
                  <a:lnTo>
                    <a:pt x="306" y="28"/>
                  </a:lnTo>
                  <a:lnTo>
                    <a:pt x="307" y="29"/>
                  </a:lnTo>
                  <a:lnTo>
                    <a:pt x="307" y="28"/>
                  </a:lnTo>
                  <a:lnTo>
                    <a:pt x="308" y="27"/>
                  </a:lnTo>
                  <a:lnTo>
                    <a:pt x="309" y="26"/>
                  </a:lnTo>
                  <a:lnTo>
                    <a:pt x="310" y="26"/>
                  </a:lnTo>
                  <a:lnTo>
                    <a:pt x="311" y="25"/>
                  </a:lnTo>
                  <a:lnTo>
                    <a:pt x="312" y="26"/>
                  </a:lnTo>
                  <a:lnTo>
                    <a:pt x="313" y="26"/>
                  </a:lnTo>
                  <a:lnTo>
                    <a:pt x="313" y="25"/>
                  </a:lnTo>
                  <a:lnTo>
                    <a:pt x="314" y="24"/>
                  </a:lnTo>
                  <a:lnTo>
                    <a:pt x="315" y="24"/>
                  </a:lnTo>
                  <a:lnTo>
                    <a:pt x="316" y="23"/>
                  </a:lnTo>
                  <a:lnTo>
                    <a:pt x="317" y="23"/>
                  </a:lnTo>
                  <a:lnTo>
                    <a:pt x="317" y="21"/>
                  </a:lnTo>
                  <a:lnTo>
                    <a:pt x="319" y="20"/>
                  </a:lnTo>
                  <a:lnTo>
                    <a:pt x="320" y="20"/>
                  </a:lnTo>
                  <a:lnTo>
                    <a:pt x="321" y="20"/>
                  </a:lnTo>
                  <a:lnTo>
                    <a:pt x="321" y="19"/>
                  </a:lnTo>
                  <a:lnTo>
                    <a:pt x="321" y="18"/>
                  </a:lnTo>
                  <a:lnTo>
                    <a:pt x="322" y="17"/>
                  </a:lnTo>
                  <a:lnTo>
                    <a:pt x="323" y="17"/>
                  </a:lnTo>
                  <a:lnTo>
                    <a:pt x="323" y="18"/>
                  </a:lnTo>
                  <a:lnTo>
                    <a:pt x="325" y="18"/>
                  </a:lnTo>
                  <a:lnTo>
                    <a:pt x="325" y="19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4" y="20"/>
                  </a:lnTo>
                  <a:lnTo>
                    <a:pt x="324" y="21"/>
                  </a:lnTo>
                  <a:lnTo>
                    <a:pt x="326" y="21"/>
                  </a:lnTo>
                  <a:lnTo>
                    <a:pt x="326" y="20"/>
                  </a:lnTo>
                  <a:lnTo>
                    <a:pt x="327" y="20"/>
                  </a:lnTo>
                  <a:lnTo>
                    <a:pt x="327" y="21"/>
                  </a:lnTo>
                  <a:lnTo>
                    <a:pt x="328" y="21"/>
                  </a:lnTo>
                  <a:lnTo>
                    <a:pt x="328" y="19"/>
                  </a:lnTo>
                  <a:lnTo>
                    <a:pt x="329" y="18"/>
                  </a:lnTo>
                  <a:lnTo>
                    <a:pt x="330" y="18"/>
                  </a:lnTo>
                  <a:lnTo>
                    <a:pt x="331" y="18"/>
                  </a:lnTo>
                  <a:lnTo>
                    <a:pt x="332" y="19"/>
                  </a:lnTo>
                  <a:lnTo>
                    <a:pt x="333" y="18"/>
                  </a:lnTo>
                  <a:lnTo>
                    <a:pt x="334" y="18"/>
                  </a:lnTo>
                  <a:lnTo>
                    <a:pt x="335" y="17"/>
                  </a:lnTo>
                  <a:lnTo>
                    <a:pt x="335" y="16"/>
                  </a:lnTo>
                  <a:lnTo>
                    <a:pt x="334" y="15"/>
                  </a:lnTo>
                  <a:lnTo>
                    <a:pt x="334" y="14"/>
                  </a:lnTo>
                  <a:lnTo>
                    <a:pt x="335" y="14"/>
                  </a:lnTo>
                  <a:lnTo>
                    <a:pt x="337" y="14"/>
                  </a:lnTo>
                  <a:lnTo>
                    <a:pt x="338" y="14"/>
                  </a:lnTo>
                  <a:lnTo>
                    <a:pt x="337" y="14"/>
                  </a:lnTo>
                  <a:lnTo>
                    <a:pt x="337" y="13"/>
                  </a:lnTo>
                  <a:lnTo>
                    <a:pt x="339" y="13"/>
                  </a:lnTo>
                  <a:lnTo>
                    <a:pt x="340" y="13"/>
                  </a:lnTo>
                  <a:lnTo>
                    <a:pt x="339" y="12"/>
                  </a:lnTo>
                  <a:lnTo>
                    <a:pt x="339" y="11"/>
                  </a:lnTo>
                  <a:lnTo>
                    <a:pt x="340" y="11"/>
                  </a:lnTo>
                  <a:lnTo>
                    <a:pt x="340" y="12"/>
                  </a:lnTo>
                  <a:lnTo>
                    <a:pt x="340" y="11"/>
                  </a:lnTo>
                  <a:lnTo>
                    <a:pt x="340" y="10"/>
                  </a:lnTo>
                  <a:lnTo>
                    <a:pt x="341" y="9"/>
                  </a:lnTo>
                  <a:lnTo>
                    <a:pt x="343" y="10"/>
                  </a:lnTo>
                  <a:lnTo>
                    <a:pt x="344" y="11"/>
                  </a:lnTo>
                  <a:lnTo>
                    <a:pt x="345" y="11"/>
                  </a:lnTo>
                  <a:lnTo>
                    <a:pt x="346" y="11"/>
                  </a:lnTo>
                  <a:lnTo>
                    <a:pt x="346" y="10"/>
                  </a:lnTo>
                  <a:lnTo>
                    <a:pt x="345" y="9"/>
                  </a:lnTo>
                  <a:lnTo>
                    <a:pt x="346" y="9"/>
                  </a:lnTo>
                  <a:lnTo>
                    <a:pt x="347" y="10"/>
                  </a:lnTo>
                  <a:lnTo>
                    <a:pt x="348" y="11"/>
                  </a:lnTo>
                  <a:lnTo>
                    <a:pt x="348" y="10"/>
                  </a:lnTo>
                  <a:lnTo>
                    <a:pt x="347" y="9"/>
                  </a:lnTo>
                  <a:lnTo>
                    <a:pt x="347" y="8"/>
                  </a:lnTo>
                  <a:lnTo>
                    <a:pt x="347" y="7"/>
                  </a:lnTo>
                  <a:lnTo>
                    <a:pt x="349" y="8"/>
                  </a:lnTo>
                  <a:lnTo>
                    <a:pt x="349" y="7"/>
                  </a:lnTo>
                  <a:lnTo>
                    <a:pt x="350" y="7"/>
                  </a:lnTo>
                  <a:lnTo>
                    <a:pt x="351" y="8"/>
                  </a:lnTo>
                  <a:lnTo>
                    <a:pt x="352" y="8"/>
                  </a:lnTo>
                  <a:lnTo>
                    <a:pt x="352" y="6"/>
                  </a:lnTo>
                  <a:lnTo>
                    <a:pt x="352" y="5"/>
                  </a:lnTo>
                  <a:lnTo>
                    <a:pt x="352" y="4"/>
                  </a:lnTo>
                  <a:lnTo>
                    <a:pt x="353" y="4"/>
                  </a:lnTo>
                  <a:lnTo>
                    <a:pt x="353" y="5"/>
                  </a:lnTo>
                  <a:lnTo>
                    <a:pt x="354" y="5"/>
                  </a:lnTo>
                  <a:lnTo>
                    <a:pt x="355" y="4"/>
                  </a:lnTo>
                  <a:lnTo>
                    <a:pt x="356" y="5"/>
                  </a:lnTo>
                  <a:lnTo>
                    <a:pt x="357" y="3"/>
                  </a:lnTo>
                  <a:lnTo>
                    <a:pt x="358" y="3"/>
                  </a:lnTo>
                  <a:lnTo>
                    <a:pt x="359" y="3"/>
                  </a:lnTo>
                  <a:lnTo>
                    <a:pt x="360" y="4"/>
                  </a:lnTo>
                  <a:lnTo>
                    <a:pt x="361" y="4"/>
                  </a:lnTo>
                  <a:lnTo>
                    <a:pt x="361" y="3"/>
                  </a:lnTo>
                  <a:lnTo>
                    <a:pt x="360" y="3"/>
                  </a:lnTo>
                  <a:lnTo>
                    <a:pt x="360" y="2"/>
                  </a:lnTo>
                  <a:lnTo>
                    <a:pt x="361" y="2"/>
                  </a:lnTo>
                  <a:lnTo>
                    <a:pt x="362" y="2"/>
                  </a:lnTo>
                  <a:lnTo>
                    <a:pt x="362" y="1"/>
                  </a:lnTo>
                  <a:lnTo>
                    <a:pt x="363" y="1"/>
                  </a:lnTo>
                  <a:lnTo>
                    <a:pt x="364" y="1"/>
                  </a:lnTo>
                  <a:lnTo>
                    <a:pt x="365" y="0"/>
                  </a:lnTo>
                  <a:lnTo>
                    <a:pt x="366" y="0"/>
                  </a:lnTo>
                  <a:lnTo>
                    <a:pt x="367" y="1"/>
                  </a:lnTo>
                  <a:lnTo>
                    <a:pt x="368" y="1"/>
                  </a:lnTo>
                  <a:lnTo>
                    <a:pt x="370" y="2"/>
                  </a:lnTo>
                  <a:lnTo>
                    <a:pt x="371" y="1"/>
                  </a:lnTo>
                  <a:lnTo>
                    <a:pt x="372" y="1"/>
                  </a:lnTo>
                  <a:lnTo>
                    <a:pt x="373" y="1"/>
                  </a:lnTo>
                  <a:lnTo>
                    <a:pt x="373" y="2"/>
                  </a:lnTo>
                  <a:lnTo>
                    <a:pt x="374" y="1"/>
                  </a:lnTo>
                  <a:lnTo>
                    <a:pt x="375" y="1"/>
                  </a:lnTo>
                  <a:lnTo>
                    <a:pt x="375" y="3"/>
                  </a:lnTo>
                  <a:lnTo>
                    <a:pt x="375" y="4"/>
                  </a:lnTo>
                  <a:lnTo>
                    <a:pt x="376" y="4"/>
                  </a:lnTo>
                  <a:lnTo>
                    <a:pt x="377" y="3"/>
                  </a:lnTo>
                  <a:lnTo>
                    <a:pt x="376" y="1"/>
                  </a:lnTo>
                  <a:lnTo>
                    <a:pt x="377" y="1"/>
                  </a:lnTo>
                  <a:lnTo>
                    <a:pt x="377" y="2"/>
                  </a:lnTo>
                  <a:lnTo>
                    <a:pt x="378" y="2"/>
                  </a:lnTo>
                  <a:lnTo>
                    <a:pt x="379" y="3"/>
                  </a:lnTo>
                  <a:lnTo>
                    <a:pt x="379" y="4"/>
                  </a:lnTo>
                  <a:lnTo>
                    <a:pt x="380" y="4"/>
                  </a:lnTo>
                  <a:lnTo>
                    <a:pt x="382" y="5"/>
                  </a:lnTo>
                  <a:lnTo>
                    <a:pt x="383" y="6"/>
                  </a:lnTo>
                  <a:lnTo>
                    <a:pt x="384" y="7"/>
                  </a:lnTo>
                  <a:lnTo>
                    <a:pt x="383" y="8"/>
                  </a:lnTo>
                  <a:lnTo>
                    <a:pt x="381" y="8"/>
                  </a:lnTo>
                  <a:lnTo>
                    <a:pt x="381" y="9"/>
                  </a:lnTo>
                  <a:lnTo>
                    <a:pt x="381" y="10"/>
                  </a:lnTo>
                  <a:lnTo>
                    <a:pt x="382" y="10"/>
                  </a:lnTo>
                  <a:lnTo>
                    <a:pt x="382" y="9"/>
                  </a:lnTo>
                  <a:lnTo>
                    <a:pt x="383" y="9"/>
                  </a:lnTo>
                  <a:lnTo>
                    <a:pt x="383" y="10"/>
                  </a:lnTo>
                  <a:lnTo>
                    <a:pt x="382" y="10"/>
                  </a:lnTo>
                  <a:lnTo>
                    <a:pt x="382" y="11"/>
                  </a:lnTo>
                  <a:lnTo>
                    <a:pt x="382" y="13"/>
                  </a:lnTo>
                  <a:lnTo>
                    <a:pt x="383" y="13"/>
                  </a:lnTo>
                  <a:lnTo>
                    <a:pt x="384" y="13"/>
                  </a:lnTo>
                  <a:lnTo>
                    <a:pt x="384" y="15"/>
                  </a:lnTo>
                  <a:lnTo>
                    <a:pt x="385" y="15"/>
                  </a:lnTo>
                  <a:lnTo>
                    <a:pt x="385" y="14"/>
                  </a:lnTo>
                  <a:lnTo>
                    <a:pt x="386" y="14"/>
                  </a:lnTo>
                  <a:lnTo>
                    <a:pt x="387" y="14"/>
                  </a:lnTo>
                  <a:lnTo>
                    <a:pt x="386" y="16"/>
                  </a:lnTo>
                  <a:lnTo>
                    <a:pt x="386" y="17"/>
                  </a:lnTo>
                  <a:lnTo>
                    <a:pt x="387" y="17"/>
                  </a:lnTo>
                  <a:lnTo>
                    <a:pt x="387" y="16"/>
                  </a:lnTo>
                  <a:lnTo>
                    <a:pt x="388" y="15"/>
                  </a:lnTo>
                  <a:lnTo>
                    <a:pt x="389" y="16"/>
                  </a:lnTo>
                  <a:lnTo>
                    <a:pt x="390" y="16"/>
                  </a:lnTo>
                  <a:lnTo>
                    <a:pt x="391" y="16"/>
                  </a:lnTo>
                  <a:lnTo>
                    <a:pt x="393" y="16"/>
                  </a:lnTo>
                  <a:lnTo>
                    <a:pt x="392" y="16"/>
                  </a:lnTo>
                  <a:lnTo>
                    <a:pt x="392" y="17"/>
                  </a:lnTo>
                  <a:lnTo>
                    <a:pt x="393" y="18"/>
                  </a:lnTo>
                  <a:lnTo>
                    <a:pt x="394" y="20"/>
                  </a:lnTo>
                  <a:lnTo>
                    <a:pt x="394" y="21"/>
                  </a:lnTo>
                  <a:lnTo>
                    <a:pt x="395" y="21"/>
                  </a:lnTo>
                  <a:lnTo>
                    <a:pt x="396" y="20"/>
                  </a:lnTo>
                  <a:lnTo>
                    <a:pt x="397" y="20"/>
                  </a:lnTo>
                  <a:lnTo>
                    <a:pt x="396" y="18"/>
                  </a:lnTo>
                  <a:lnTo>
                    <a:pt x="397" y="18"/>
                  </a:lnTo>
                  <a:lnTo>
                    <a:pt x="397" y="17"/>
                  </a:lnTo>
                  <a:lnTo>
                    <a:pt x="398" y="18"/>
                  </a:lnTo>
                  <a:lnTo>
                    <a:pt x="399" y="18"/>
                  </a:lnTo>
                  <a:lnTo>
                    <a:pt x="399" y="19"/>
                  </a:lnTo>
                  <a:lnTo>
                    <a:pt x="400" y="18"/>
                  </a:lnTo>
                  <a:lnTo>
                    <a:pt x="402" y="18"/>
                  </a:lnTo>
                  <a:lnTo>
                    <a:pt x="404" y="18"/>
                  </a:lnTo>
                  <a:lnTo>
                    <a:pt x="404" y="19"/>
                  </a:lnTo>
                  <a:lnTo>
                    <a:pt x="402" y="19"/>
                  </a:lnTo>
                  <a:lnTo>
                    <a:pt x="402" y="20"/>
                  </a:lnTo>
                  <a:lnTo>
                    <a:pt x="402" y="21"/>
                  </a:lnTo>
                  <a:lnTo>
                    <a:pt x="403" y="20"/>
                  </a:lnTo>
                  <a:lnTo>
                    <a:pt x="404" y="20"/>
                  </a:lnTo>
                  <a:lnTo>
                    <a:pt x="403" y="21"/>
                  </a:lnTo>
                  <a:lnTo>
                    <a:pt x="404" y="22"/>
                  </a:lnTo>
                  <a:lnTo>
                    <a:pt x="405" y="22"/>
                  </a:lnTo>
                  <a:lnTo>
                    <a:pt x="406" y="22"/>
                  </a:lnTo>
                  <a:lnTo>
                    <a:pt x="406" y="21"/>
                  </a:lnTo>
                  <a:lnTo>
                    <a:pt x="405" y="21"/>
                  </a:lnTo>
                  <a:lnTo>
                    <a:pt x="405" y="20"/>
                  </a:lnTo>
                  <a:lnTo>
                    <a:pt x="406" y="20"/>
                  </a:lnTo>
                  <a:lnTo>
                    <a:pt x="406" y="19"/>
                  </a:lnTo>
                  <a:lnTo>
                    <a:pt x="407" y="20"/>
                  </a:lnTo>
                  <a:lnTo>
                    <a:pt x="407" y="21"/>
                  </a:lnTo>
                  <a:lnTo>
                    <a:pt x="408" y="21"/>
                  </a:lnTo>
                  <a:lnTo>
                    <a:pt x="409" y="22"/>
                  </a:lnTo>
                  <a:lnTo>
                    <a:pt x="410" y="21"/>
                  </a:lnTo>
                  <a:lnTo>
                    <a:pt x="410" y="23"/>
                  </a:lnTo>
                  <a:lnTo>
                    <a:pt x="411" y="24"/>
                  </a:lnTo>
                  <a:lnTo>
                    <a:pt x="411" y="25"/>
                  </a:lnTo>
                  <a:lnTo>
                    <a:pt x="412" y="25"/>
                  </a:lnTo>
                  <a:lnTo>
                    <a:pt x="413" y="24"/>
                  </a:lnTo>
                  <a:lnTo>
                    <a:pt x="414" y="23"/>
                  </a:lnTo>
                  <a:lnTo>
                    <a:pt x="415" y="23"/>
                  </a:lnTo>
                  <a:lnTo>
                    <a:pt x="415" y="24"/>
                  </a:lnTo>
                  <a:lnTo>
                    <a:pt x="414" y="25"/>
                  </a:lnTo>
                  <a:lnTo>
                    <a:pt x="414" y="27"/>
                  </a:lnTo>
                  <a:lnTo>
                    <a:pt x="415" y="27"/>
                  </a:lnTo>
                  <a:lnTo>
                    <a:pt x="415" y="26"/>
                  </a:lnTo>
                  <a:lnTo>
                    <a:pt x="416" y="25"/>
                  </a:lnTo>
                  <a:lnTo>
                    <a:pt x="417" y="25"/>
                  </a:lnTo>
                  <a:lnTo>
                    <a:pt x="418" y="25"/>
                  </a:lnTo>
                  <a:lnTo>
                    <a:pt x="419" y="26"/>
                  </a:lnTo>
                  <a:lnTo>
                    <a:pt x="418" y="27"/>
                  </a:lnTo>
                  <a:lnTo>
                    <a:pt x="419" y="28"/>
                  </a:lnTo>
                  <a:lnTo>
                    <a:pt x="421" y="30"/>
                  </a:lnTo>
                  <a:lnTo>
                    <a:pt x="421" y="31"/>
                  </a:lnTo>
                  <a:lnTo>
                    <a:pt x="422" y="31"/>
                  </a:lnTo>
                  <a:lnTo>
                    <a:pt x="422" y="30"/>
                  </a:lnTo>
                  <a:lnTo>
                    <a:pt x="422" y="29"/>
                  </a:lnTo>
                  <a:lnTo>
                    <a:pt x="423" y="30"/>
                  </a:lnTo>
                  <a:lnTo>
                    <a:pt x="424" y="31"/>
                  </a:lnTo>
                  <a:lnTo>
                    <a:pt x="424" y="30"/>
                  </a:lnTo>
                  <a:lnTo>
                    <a:pt x="425" y="30"/>
                  </a:lnTo>
                  <a:lnTo>
                    <a:pt x="426" y="30"/>
                  </a:lnTo>
                  <a:lnTo>
                    <a:pt x="428" y="31"/>
                  </a:lnTo>
                  <a:lnTo>
                    <a:pt x="429" y="31"/>
                  </a:lnTo>
                  <a:lnTo>
                    <a:pt x="429" y="33"/>
                  </a:lnTo>
                  <a:lnTo>
                    <a:pt x="431" y="33"/>
                  </a:lnTo>
                  <a:lnTo>
                    <a:pt x="432" y="34"/>
                  </a:lnTo>
                  <a:lnTo>
                    <a:pt x="432" y="35"/>
                  </a:lnTo>
                  <a:lnTo>
                    <a:pt x="433" y="35"/>
                  </a:lnTo>
                  <a:lnTo>
                    <a:pt x="434" y="34"/>
                  </a:lnTo>
                  <a:lnTo>
                    <a:pt x="435" y="33"/>
                  </a:lnTo>
                  <a:lnTo>
                    <a:pt x="435" y="34"/>
                  </a:lnTo>
                  <a:lnTo>
                    <a:pt x="436" y="35"/>
                  </a:lnTo>
                  <a:lnTo>
                    <a:pt x="436" y="36"/>
                  </a:lnTo>
                  <a:lnTo>
                    <a:pt x="437" y="35"/>
                  </a:lnTo>
                  <a:lnTo>
                    <a:pt x="436" y="35"/>
                  </a:lnTo>
                  <a:lnTo>
                    <a:pt x="437" y="35"/>
                  </a:lnTo>
                  <a:lnTo>
                    <a:pt x="438" y="33"/>
                  </a:lnTo>
                  <a:lnTo>
                    <a:pt x="439" y="35"/>
                  </a:lnTo>
                  <a:lnTo>
                    <a:pt x="439" y="33"/>
                  </a:lnTo>
                  <a:lnTo>
                    <a:pt x="440" y="33"/>
                  </a:lnTo>
                  <a:lnTo>
                    <a:pt x="441" y="33"/>
                  </a:lnTo>
                  <a:lnTo>
                    <a:pt x="441" y="35"/>
                  </a:lnTo>
                  <a:lnTo>
                    <a:pt x="442" y="35"/>
                  </a:lnTo>
                  <a:lnTo>
                    <a:pt x="444" y="33"/>
                  </a:lnTo>
                  <a:lnTo>
                    <a:pt x="444" y="35"/>
                  </a:lnTo>
                  <a:lnTo>
                    <a:pt x="445" y="36"/>
                  </a:lnTo>
                  <a:lnTo>
                    <a:pt x="445" y="37"/>
                  </a:lnTo>
                  <a:lnTo>
                    <a:pt x="446" y="37"/>
                  </a:lnTo>
                  <a:lnTo>
                    <a:pt x="447" y="36"/>
                  </a:lnTo>
                  <a:lnTo>
                    <a:pt x="447" y="35"/>
                  </a:lnTo>
                  <a:lnTo>
                    <a:pt x="446" y="34"/>
                  </a:lnTo>
                  <a:lnTo>
                    <a:pt x="446" y="33"/>
                  </a:lnTo>
                  <a:lnTo>
                    <a:pt x="447" y="33"/>
                  </a:lnTo>
                  <a:lnTo>
                    <a:pt x="447" y="34"/>
                  </a:lnTo>
                  <a:lnTo>
                    <a:pt x="447" y="35"/>
                  </a:lnTo>
                  <a:lnTo>
                    <a:pt x="448" y="36"/>
                  </a:lnTo>
                  <a:lnTo>
                    <a:pt x="449" y="38"/>
                  </a:lnTo>
                  <a:lnTo>
                    <a:pt x="451" y="38"/>
                  </a:lnTo>
                  <a:lnTo>
                    <a:pt x="451" y="39"/>
                  </a:lnTo>
                  <a:lnTo>
                    <a:pt x="452" y="38"/>
                  </a:lnTo>
                  <a:lnTo>
                    <a:pt x="451" y="38"/>
                  </a:lnTo>
                  <a:lnTo>
                    <a:pt x="451" y="37"/>
                  </a:lnTo>
                  <a:lnTo>
                    <a:pt x="454" y="39"/>
                  </a:lnTo>
                  <a:lnTo>
                    <a:pt x="455" y="39"/>
                  </a:lnTo>
                  <a:lnTo>
                    <a:pt x="455" y="40"/>
                  </a:lnTo>
                  <a:lnTo>
                    <a:pt x="456" y="40"/>
                  </a:lnTo>
                  <a:lnTo>
                    <a:pt x="456" y="41"/>
                  </a:lnTo>
                  <a:lnTo>
                    <a:pt x="457" y="41"/>
                  </a:lnTo>
                  <a:lnTo>
                    <a:pt x="456" y="43"/>
                  </a:lnTo>
                  <a:lnTo>
                    <a:pt x="457" y="43"/>
                  </a:lnTo>
                  <a:lnTo>
                    <a:pt x="456" y="44"/>
                  </a:lnTo>
                  <a:lnTo>
                    <a:pt x="457" y="45"/>
                  </a:lnTo>
                  <a:lnTo>
                    <a:pt x="456" y="45"/>
                  </a:lnTo>
                  <a:lnTo>
                    <a:pt x="456" y="46"/>
                  </a:lnTo>
                  <a:lnTo>
                    <a:pt x="456" y="47"/>
                  </a:lnTo>
                  <a:lnTo>
                    <a:pt x="456" y="48"/>
                  </a:lnTo>
                  <a:lnTo>
                    <a:pt x="456" y="49"/>
                  </a:lnTo>
                  <a:lnTo>
                    <a:pt x="456" y="48"/>
                  </a:lnTo>
                  <a:lnTo>
                    <a:pt x="457" y="48"/>
                  </a:lnTo>
                  <a:lnTo>
                    <a:pt x="458" y="48"/>
                  </a:lnTo>
                  <a:lnTo>
                    <a:pt x="458" y="49"/>
                  </a:lnTo>
                  <a:lnTo>
                    <a:pt x="458" y="50"/>
                  </a:lnTo>
                  <a:lnTo>
                    <a:pt x="458" y="51"/>
                  </a:lnTo>
                  <a:lnTo>
                    <a:pt x="459" y="51"/>
                  </a:lnTo>
                  <a:lnTo>
                    <a:pt x="459" y="52"/>
                  </a:lnTo>
                  <a:lnTo>
                    <a:pt x="460" y="52"/>
                  </a:lnTo>
                  <a:lnTo>
                    <a:pt x="461" y="52"/>
                  </a:lnTo>
                  <a:lnTo>
                    <a:pt x="461" y="53"/>
                  </a:lnTo>
                  <a:lnTo>
                    <a:pt x="462" y="53"/>
                  </a:lnTo>
                  <a:lnTo>
                    <a:pt x="462" y="54"/>
                  </a:lnTo>
                  <a:lnTo>
                    <a:pt x="461" y="53"/>
                  </a:lnTo>
                  <a:lnTo>
                    <a:pt x="461" y="54"/>
                  </a:lnTo>
                  <a:lnTo>
                    <a:pt x="461" y="55"/>
                  </a:lnTo>
                  <a:lnTo>
                    <a:pt x="462" y="55"/>
                  </a:lnTo>
                  <a:lnTo>
                    <a:pt x="464" y="55"/>
                  </a:lnTo>
                  <a:lnTo>
                    <a:pt x="463" y="56"/>
                  </a:lnTo>
                  <a:lnTo>
                    <a:pt x="464" y="56"/>
                  </a:lnTo>
                  <a:lnTo>
                    <a:pt x="464" y="57"/>
                  </a:lnTo>
                  <a:lnTo>
                    <a:pt x="465" y="57"/>
                  </a:lnTo>
                  <a:lnTo>
                    <a:pt x="466" y="58"/>
                  </a:lnTo>
                  <a:lnTo>
                    <a:pt x="467" y="58"/>
                  </a:lnTo>
                  <a:lnTo>
                    <a:pt x="466" y="59"/>
                  </a:lnTo>
                  <a:lnTo>
                    <a:pt x="467" y="60"/>
                  </a:lnTo>
                  <a:lnTo>
                    <a:pt x="468" y="60"/>
                  </a:lnTo>
                  <a:lnTo>
                    <a:pt x="469" y="60"/>
                  </a:lnTo>
                  <a:lnTo>
                    <a:pt x="470" y="60"/>
                  </a:lnTo>
                  <a:lnTo>
                    <a:pt x="470" y="61"/>
                  </a:lnTo>
                  <a:lnTo>
                    <a:pt x="471" y="60"/>
                  </a:lnTo>
                  <a:lnTo>
                    <a:pt x="471" y="61"/>
                  </a:lnTo>
                  <a:lnTo>
                    <a:pt x="472" y="60"/>
                  </a:lnTo>
                  <a:lnTo>
                    <a:pt x="473" y="60"/>
                  </a:lnTo>
                  <a:lnTo>
                    <a:pt x="474" y="59"/>
                  </a:lnTo>
                  <a:lnTo>
                    <a:pt x="474" y="60"/>
                  </a:lnTo>
                  <a:lnTo>
                    <a:pt x="475" y="60"/>
                  </a:lnTo>
                  <a:lnTo>
                    <a:pt x="476" y="60"/>
                  </a:lnTo>
                  <a:lnTo>
                    <a:pt x="477" y="61"/>
                  </a:lnTo>
                  <a:lnTo>
                    <a:pt x="477" y="62"/>
                  </a:lnTo>
                  <a:lnTo>
                    <a:pt x="478" y="62"/>
                  </a:lnTo>
                  <a:lnTo>
                    <a:pt x="478" y="63"/>
                  </a:lnTo>
                  <a:lnTo>
                    <a:pt x="479" y="63"/>
                  </a:lnTo>
                  <a:lnTo>
                    <a:pt x="479" y="65"/>
                  </a:lnTo>
                  <a:lnTo>
                    <a:pt x="481" y="65"/>
                  </a:lnTo>
                  <a:lnTo>
                    <a:pt x="480" y="65"/>
                  </a:lnTo>
                  <a:lnTo>
                    <a:pt x="481" y="64"/>
                  </a:lnTo>
                  <a:lnTo>
                    <a:pt x="481" y="65"/>
                  </a:lnTo>
                  <a:lnTo>
                    <a:pt x="482" y="66"/>
                  </a:lnTo>
                  <a:lnTo>
                    <a:pt x="483" y="65"/>
                  </a:lnTo>
                  <a:lnTo>
                    <a:pt x="484" y="65"/>
                  </a:lnTo>
                  <a:lnTo>
                    <a:pt x="484" y="66"/>
                  </a:lnTo>
                  <a:lnTo>
                    <a:pt x="485" y="66"/>
                  </a:lnTo>
                  <a:lnTo>
                    <a:pt x="487" y="66"/>
                  </a:lnTo>
                  <a:lnTo>
                    <a:pt x="488" y="66"/>
                  </a:lnTo>
                  <a:lnTo>
                    <a:pt x="489" y="67"/>
                  </a:lnTo>
                  <a:lnTo>
                    <a:pt x="489" y="68"/>
                  </a:lnTo>
                  <a:lnTo>
                    <a:pt x="490" y="68"/>
                  </a:lnTo>
                  <a:lnTo>
                    <a:pt x="490" y="67"/>
                  </a:lnTo>
                  <a:lnTo>
                    <a:pt x="491" y="67"/>
                  </a:lnTo>
                  <a:lnTo>
                    <a:pt x="491" y="68"/>
                  </a:lnTo>
                  <a:lnTo>
                    <a:pt x="492" y="66"/>
                  </a:lnTo>
                  <a:lnTo>
                    <a:pt x="492" y="67"/>
                  </a:lnTo>
                  <a:lnTo>
                    <a:pt x="493" y="68"/>
                  </a:lnTo>
                  <a:lnTo>
                    <a:pt x="494" y="68"/>
                  </a:lnTo>
                  <a:lnTo>
                    <a:pt x="495" y="69"/>
                  </a:lnTo>
                  <a:lnTo>
                    <a:pt x="496" y="70"/>
                  </a:lnTo>
                  <a:lnTo>
                    <a:pt x="496" y="71"/>
                  </a:lnTo>
                  <a:lnTo>
                    <a:pt x="496" y="72"/>
                  </a:lnTo>
                  <a:lnTo>
                    <a:pt x="496" y="73"/>
                  </a:lnTo>
                  <a:lnTo>
                    <a:pt x="497" y="72"/>
                  </a:lnTo>
                  <a:lnTo>
                    <a:pt x="498" y="73"/>
                  </a:lnTo>
                  <a:lnTo>
                    <a:pt x="499" y="72"/>
                  </a:lnTo>
                  <a:lnTo>
                    <a:pt x="499" y="73"/>
                  </a:lnTo>
                  <a:lnTo>
                    <a:pt x="500" y="73"/>
                  </a:lnTo>
                  <a:lnTo>
                    <a:pt x="501" y="73"/>
                  </a:lnTo>
                  <a:lnTo>
                    <a:pt x="501" y="74"/>
                  </a:lnTo>
                  <a:lnTo>
                    <a:pt x="501" y="73"/>
                  </a:lnTo>
                  <a:lnTo>
                    <a:pt x="500" y="73"/>
                  </a:lnTo>
                  <a:lnTo>
                    <a:pt x="501" y="72"/>
                  </a:lnTo>
                  <a:lnTo>
                    <a:pt x="502" y="72"/>
                  </a:lnTo>
                  <a:lnTo>
                    <a:pt x="503" y="72"/>
                  </a:lnTo>
                  <a:lnTo>
                    <a:pt x="504" y="72"/>
                  </a:lnTo>
                  <a:lnTo>
                    <a:pt x="506" y="72"/>
                  </a:lnTo>
                  <a:lnTo>
                    <a:pt x="507" y="72"/>
                  </a:lnTo>
                  <a:lnTo>
                    <a:pt x="506" y="73"/>
                  </a:lnTo>
                  <a:lnTo>
                    <a:pt x="507" y="73"/>
                  </a:lnTo>
                  <a:lnTo>
                    <a:pt x="508" y="74"/>
                  </a:lnTo>
                  <a:lnTo>
                    <a:pt x="507" y="75"/>
                  </a:lnTo>
                  <a:lnTo>
                    <a:pt x="508" y="75"/>
                  </a:lnTo>
                  <a:lnTo>
                    <a:pt x="509" y="76"/>
                  </a:lnTo>
                  <a:lnTo>
                    <a:pt x="510" y="76"/>
                  </a:lnTo>
                  <a:lnTo>
                    <a:pt x="510" y="75"/>
                  </a:lnTo>
                  <a:lnTo>
                    <a:pt x="511" y="75"/>
                  </a:lnTo>
                  <a:lnTo>
                    <a:pt x="512" y="76"/>
                  </a:lnTo>
                  <a:lnTo>
                    <a:pt x="511" y="76"/>
                  </a:lnTo>
                  <a:lnTo>
                    <a:pt x="511" y="77"/>
                  </a:lnTo>
                  <a:lnTo>
                    <a:pt x="512" y="77"/>
                  </a:lnTo>
                  <a:lnTo>
                    <a:pt x="511" y="78"/>
                  </a:lnTo>
                  <a:lnTo>
                    <a:pt x="512" y="78"/>
                  </a:lnTo>
                  <a:lnTo>
                    <a:pt x="513" y="78"/>
                  </a:lnTo>
                  <a:lnTo>
                    <a:pt x="513" y="79"/>
                  </a:lnTo>
                  <a:lnTo>
                    <a:pt x="514" y="80"/>
                  </a:lnTo>
                  <a:lnTo>
                    <a:pt x="513" y="81"/>
                  </a:lnTo>
                  <a:lnTo>
                    <a:pt x="514" y="81"/>
                  </a:lnTo>
                  <a:lnTo>
                    <a:pt x="515" y="81"/>
                  </a:lnTo>
                  <a:lnTo>
                    <a:pt x="514" y="81"/>
                  </a:lnTo>
                  <a:lnTo>
                    <a:pt x="514" y="82"/>
                  </a:lnTo>
                  <a:lnTo>
                    <a:pt x="515" y="82"/>
                  </a:lnTo>
                  <a:lnTo>
                    <a:pt x="514" y="82"/>
                  </a:lnTo>
                  <a:lnTo>
                    <a:pt x="515" y="83"/>
                  </a:lnTo>
                  <a:lnTo>
                    <a:pt x="515" y="82"/>
                  </a:lnTo>
                  <a:lnTo>
                    <a:pt x="516" y="83"/>
                  </a:lnTo>
                  <a:lnTo>
                    <a:pt x="516" y="82"/>
                  </a:lnTo>
                  <a:lnTo>
                    <a:pt x="517" y="82"/>
                  </a:lnTo>
                  <a:lnTo>
                    <a:pt x="517" y="83"/>
                  </a:lnTo>
                  <a:lnTo>
                    <a:pt x="518" y="83"/>
                  </a:lnTo>
                  <a:lnTo>
                    <a:pt x="519" y="84"/>
                  </a:lnTo>
                  <a:lnTo>
                    <a:pt x="519" y="85"/>
                  </a:lnTo>
                  <a:lnTo>
                    <a:pt x="518" y="84"/>
                  </a:lnTo>
                  <a:lnTo>
                    <a:pt x="518" y="85"/>
                  </a:lnTo>
                  <a:lnTo>
                    <a:pt x="519" y="86"/>
                  </a:lnTo>
                  <a:lnTo>
                    <a:pt x="521" y="86"/>
                  </a:lnTo>
                  <a:lnTo>
                    <a:pt x="522" y="85"/>
                  </a:lnTo>
                  <a:lnTo>
                    <a:pt x="522" y="86"/>
                  </a:lnTo>
                  <a:lnTo>
                    <a:pt x="523" y="86"/>
                  </a:lnTo>
                  <a:lnTo>
                    <a:pt x="523" y="87"/>
                  </a:lnTo>
                  <a:lnTo>
                    <a:pt x="523" y="88"/>
                  </a:lnTo>
                  <a:lnTo>
                    <a:pt x="524" y="88"/>
                  </a:lnTo>
                  <a:lnTo>
                    <a:pt x="525" y="87"/>
                  </a:lnTo>
                  <a:lnTo>
                    <a:pt x="525" y="86"/>
                  </a:lnTo>
                  <a:lnTo>
                    <a:pt x="525" y="87"/>
                  </a:lnTo>
                  <a:lnTo>
                    <a:pt x="526" y="87"/>
                  </a:lnTo>
                  <a:lnTo>
                    <a:pt x="526" y="88"/>
                  </a:lnTo>
                  <a:lnTo>
                    <a:pt x="527" y="88"/>
                  </a:lnTo>
                  <a:lnTo>
                    <a:pt x="526" y="89"/>
                  </a:lnTo>
                  <a:lnTo>
                    <a:pt x="527" y="89"/>
                  </a:lnTo>
                  <a:lnTo>
                    <a:pt x="527" y="90"/>
                  </a:lnTo>
                  <a:lnTo>
                    <a:pt x="528" y="89"/>
                  </a:lnTo>
                  <a:lnTo>
                    <a:pt x="527" y="90"/>
                  </a:lnTo>
                  <a:lnTo>
                    <a:pt x="528" y="90"/>
                  </a:lnTo>
                  <a:lnTo>
                    <a:pt x="529" y="90"/>
                  </a:lnTo>
                  <a:lnTo>
                    <a:pt x="529" y="91"/>
                  </a:lnTo>
                  <a:lnTo>
                    <a:pt x="530" y="91"/>
                  </a:lnTo>
                  <a:lnTo>
                    <a:pt x="531" y="91"/>
                  </a:lnTo>
                  <a:lnTo>
                    <a:pt x="533" y="90"/>
                  </a:lnTo>
                  <a:lnTo>
                    <a:pt x="532" y="91"/>
                  </a:lnTo>
                  <a:lnTo>
                    <a:pt x="533" y="91"/>
                  </a:lnTo>
                  <a:lnTo>
                    <a:pt x="533" y="92"/>
                  </a:lnTo>
                  <a:lnTo>
                    <a:pt x="535" y="93"/>
                  </a:lnTo>
                  <a:lnTo>
                    <a:pt x="536" y="92"/>
                  </a:lnTo>
                  <a:lnTo>
                    <a:pt x="537" y="92"/>
                  </a:lnTo>
                  <a:lnTo>
                    <a:pt x="537" y="91"/>
                  </a:lnTo>
                  <a:lnTo>
                    <a:pt x="538" y="89"/>
                  </a:lnTo>
                  <a:lnTo>
                    <a:pt x="538" y="88"/>
                  </a:lnTo>
                  <a:lnTo>
                    <a:pt x="539" y="88"/>
                  </a:lnTo>
                  <a:lnTo>
                    <a:pt x="540" y="89"/>
                  </a:lnTo>
                  <a:lnTo>
                    <a:pt x="540" y="88"/>
                  </a:lnTo>
                  <a:lnTo>
                    <a:pt x="540" y="89"/>
                  </a:lnTo>
                  <a:lnTo>
                    <a:pt x="541" y="90"/>
                  </a:lnTo>
                  <a:lnTo>
                    <a:pt x="542" y="89"/>
                  </a:lnTo>
                  <a:lnTo>
                    <a:pt x="543" y="90"/>
                  </a:lnTo>
                  <a:lnTo>
                    <a:pt x="544" y="89"/>
                  </a:lnTo>
                  <a:lnTo>
                    <a:pt x="545" y="89"/>
                  </a:lnTo>
                  <a:lnTo>
                    <a:pt x="545" y="90"/>
                  </a:lnTo>
                  <a:lnTo>
                    <a:pt x="546" y="91"/>
                  </a:lnTo>
                  <a:lnTo>
                    <a:pt x="546" y="90"/>
                  </a:lnTo>
                  <a:lnTo>
                    <a:pt x="547" y="91"/>
                  </a:lnTo>
                  <a:lnTo>
                    <a:pt x="548" y="91"/>
                  </a:lnTo>
                  <a:lnTo>
                    <a:pt x="548" y="90"/>
                  </a:lnTo>
                  <a:lnTo>
                    <a:pt x="549" y="91"/>
                  </a:lnTo>
                  <a:lnTo>
                    <a:pt x="549" y="90"/>
                  </a:lnTo>
                  <a:lnTo>
                    <a:pt x="550" y="91"/>
                  </a:lnTo>
                  <a:lnTo>
                    <a:pt x="551" y="90"/>
                  </a:lnTo>
                  <a:lnTo>
                    <a:pt x="551" y="91"/>
                  </a:lnTo>
                  <a:lnTo>
                    <a:pt x="552" y="91"/>
                  </a:lnTo>
                  <a:lnTo>
                    <a:pt x="553" y="90"/>
                  </a:lnTo>
                  <a:lnTo>
                    <a:pt x="554" y="90"/>
                  </a:lnTo>
                  <a:lnTo>
                    <a:pt x="554" y="89"/>
                  </a:lnTo>
                  <a:lnTo>
                    <a:pt x="555" y="90"/>
                  </a:lnTo>
                  <a:lnTo>
                    <a:pt x="555" y="89"/>
                  </a:lnTo>
                  <a:lnTo>
                    <a:pt x="556" y="89"/>
                  </a:lnTo>
                  <a:lnTo>
                    <a:pt x="556" y="90"/>
                  </a:lnTo>
                  <a:lnTo>
                    <a:pt x="557" y="90"/>
                  </a:lnTo>
                  <a:lnTo>
                    <a:pt x="558" y="90"/>
                  </a:lnTo>
                  <a:lnTo>
                    <a:pt x="558" y="91"/>
                  </a:lnTo>
                  <a:lnTo>
                    <a:pt x="559" y="91"/>
                  </a:lnTo>
                  <a:lnTo>
                    <a:pt x="559" y="90"/>
                  </a:lnTo>
                  <a:lnTo>
                    <a:pt x="558" y="90"/>
                  </a:lnTo>
                  <a:lnTo>
                    <a:pt x="559" y="90"/>
                  </a:lnTo>
                  <a:lnTo>
                    <a:pt x="559" y="89"/>
                  </a:lnTo>
                  <a:lnTo>
                    <a:pt x="560" y="89"/>
                  </a:lnTo>
                  <a:lnTo>
                    <a:pt x="560" y="88"/>
                  </a:lnTo>
                  <a:lnTo>
                    <a:pt x="560" y="89"/>
                  </a:lnTo>
                  <a:lnTo>
                    <a:pt x="561" y="88"/>
                  </a:lnTo>
                  <a:lnTo>
                    <a:pt x="562" y="88"/>
                  </a:lnTo>
                  <a:lnTo>
                    <a:pt x="562" y="87"/>
                  </a:lnTo>
                  <a:lnTo>
                    <a:pt x="562" y="88"/>
                  </a:lnTo>
                  <a:lnTo>
                    <a:pt x="563" y="88"/>
                  </a:lnTo>
                  <a:lnTo>
                    <a:pt x="563" y="87"/>
                  </a:lnTo>
                  <a:lnTo>
                    <a:pt x="564" y="87"/>
                  </a:lnTo>
                  <a:lnTo>
                    <a:pt x="565" y="87"/>
                  </a:lnTo>
                  <a:lnTo>
                    <a:pt x="565" y="86"/>
                  </a:lnTo>
                  <a:lnTo>
                    <a:pt x="566" y="87"/>
                  </a:lnTo>
                  <a:lnTo>
                    <a:pt x="567" y="86"/>
                  </a:lnTo>
                  <a:lnTo>
                    <a:pt x="568" y="86"/>
                  </a:lnTo>
                  <a:lnTo>
                    <a:pt x="569" y="86"/>
                  </a:lnTo>
                  <a:lnTo>
                    <a:pt x="570" y="86"/>
                  </a:lnTo>
                  <a:lnTo>
                    <a:pt x="571" y="86"/>
                  </a:lnTo>
                  <a:lnTo>
                    <a:pt x="572" y="86"/>
                  </a:lnTo>
                  <a:lnTo>
                    <a:pt x="573" y="86"/>
                  </a:lnTo>
                  <a:lnTo>
                    <a:pt x="574" y="86"/>
                  </a:lnTo>
                  <a:lnTo>
                    <a:pt x="575" y="87"/>
                  </a:lnTo>
                  <a:lnTo>
                    <a:pt x="575" y="88"/>
                  </a:lnTo>
                  <a:lnTo>
                    <a:pt x="576" y="88"/>
                  </a:lnTo>
                  <a:lnTo>
                    <a:pt x="577" y="88"/>
                  </a:lnTo>
                  <a:lnTo>
                    <a:pt x="578" y="88"/>
                  </a:lnTo>
                  <a:lnTo>
                    <a:pt x="579" y="88"/>
                  </a:lnTo>
                  <a:lnTo>
                    <a:pt x="580" y="88"/>
                  </a:lnTo>
                  <a:lnTo>
                    <a:pt x="581" y="89"/>
                  </a:lnTo>
                  <a:lnTo>
                    <a:pt x="582" y="89"/>
                  </a:lnTo>
                  <a:lnTo>
                    <a:pt x="583" y="88"/>
                  </a:lnTo>
                  <a:lnTo>
                    <a:pt x="583" y="87"/>
                  </a:lnTo>
                  <a:lnTo>
                    <a:pt x="585" y="87"/>
                  </a:lnTo>
                  <a:lnTo>
                    <a:pt x="587" y="86"/>
                  </a:lnTo>
                  <a:lnTo>
                    <a:pt x="587" y="87"/>
                  </a:lnTo>
                  <a:lnTo>
                    <a:pt x="588" y="86"/>
                  </a:lnTo>
                  <a:lnTo>
                    <a:pt x="589" y="85"/>
                  </a:lnTo>
                  <a:lnTo>
                    <a:pt x="589" y="84"/>
                  </a:lnTo>
                  <a:lnTo>
                    <a:pt x="590" y="84"/>
                  </a:lnTo>
                  <a:lnTo>
                    <a:pt x="591" y="83"/>
                  </a:lnTo>
                  <a:lnTo>
                    <a:pt x="592" y="82"/>
                  </a:lnTo>
                  <a:lnTo>
                    <a:pt x="593" y="81"/>
                  </a:lnTo>
                  <a:lnTo>
                    <a:pt x="593" y="82"/>
                  </a:lnTo>
                  <a:lnTo>
                    <a:pt x="594" y="82"/>
                  </a:lnTo>
                  <a:lnTo>
                    <a:pt x="595" y="81"/>
                  </a:lnTo>
                  <a:lnTo>
                    <a:pt x="596" y="80"/>
                  </a:lnTo>
                  <a:lnTo>
                    <a:pt x="598" y="79"/>
                  </a:lnTo>
                  <a:lnTo>
                    <a:pt x="599" y="79"/>
                  </a:lnTo>
                  <a:lnTo>
                    <a:pt x="600" y="79"/>
                  </a:lnTo>
                  <a:lnTo>
                    <a:pt x="600" y="78"/>
                  </a:lnTo>
                  <a:lnTo>
                    <a:pt x="600" y="77"/>
                  </a:lnTo>
                  <a:lnTo>
                    <a:pt x="599" y="77"/>
                  </a:lnTo>
                  <a:lnTo>
                    <a:pt x="600" y="75"/>
                  </a:lnTo>
                  <a:lnTo>
                    <a:pt x="600" y="74"/>
                  </a:lnTo>
                  <a:lnTo>
                    <a:pt x="600" y="73"/>
                  </a:lnTo>
                  <a:lnTo>
                    <a:pt x="601" y="72"/>
                  </a:lnTo>
                  <a:lnTo>
                    <a:pt x="601" y="71"/>
                  </a:lnTo>
                  <a:lnTo>
                    <a:pt x="602" y="71"/>
                  </a:lnTo>
                  <a:lnTo>
                    <a:pt x="602" y="70"/>
                  </a:lnTo>
                  <a:lnTo>
                    <a:pt x="603" y="71"/>
                  </a:lnTo>
                  <a:lnTo>
                    <a:pt x="603" y="70"/>
                  </a:lnTo>
                  <a:lnTo>
                    <a:pt x="604" y="70"/>
                  </a:lnTo>
                  <a:lnTo>
                    <a:pt x="605" y="70"/>
                  </a:lnTo>
                  <a:lnTo>
                    <a:pt x="607" y="70"/>
                  </a:lnTo>
                  <a:lnTo>
                    <a:pt x="607" y="69"/>
                  </a:lnTo>
                  <a:lnTo>
                    <a:pt x="608" y="69"/>
                  </a:lnTo>
                  <a:lnTo>
                    <a:pt x="609" y="69"/>
                  </a:lnTo>
                  <a:lnTo>
                    <a:pt x="610" y="68"/>
                  </a:lnTo>
                  <a:lnTo>
                    <a:pt x="610" y="67"/>
                  </a:lnTo>
                  <a:lnTo>
                    <a:pt x="611" y="68"/>
                  </a:lnTo>
                  <a:lnTo>
                    <a:pt x="612" y="68"/>
                  </a:lnTo>
                  <a:lnTo>
                    <a:pt x="613" y="68"/>
                  </a:lnTo>
                  <a:lnTo>
                    <a:pt x="614" y="68"/>
                  </a:lnTo>
                  <a:lnTo>
                    <a:pt x="615" y="68"/>
                  </a:lnTo>
                  <a:lnTo>
                    <a:pt x="616" y="68"/>
                  </a:lnTo>
                  <a:lnTo>
                    <a:pt x="616" y="67"/>
                  </a:lnTo>
                  <a:lnTo>
                    <a:pt x="617" y="67"/>
                  </a:lnTo>
                  <a:lnTo>
                    <a:pt x="618" y="67"/>
                  </a:lnTo>
                  <a:lnTo>
                    <a:pt x="618" y="66"/>
                  </a:lnTo>
                  <a:lnTo>
                    <a:pt x="618" y="65"/>
                  </a:lnTo>
                  <a:lnTo>
                    <a:pt x="619" y="65"/>
                  </a:lnTo>
                  <a:lnTo>
                    <a:pt x="619" y="66"/>
                  </a:lnTo>
                  <a:lnTo>
                    <a:pt x="620" y="66"/>
                  </a:lnTo>
                  <a:lnTo>
                    <a:pt x="621" y="67"/>
                  </a:lnTo>
                  <a:lnTo>
                    <a:pt x="623" y="66"/>
                  </a:lnTo>
                  <a:lnTo>
                    <a:pt x="624" y="65"/>
                  </a:lnTo>
                  <a:lnTo>
                    <a:pt x="625" y="65"/>
                  </a:lnTo>
                  <a:lnTo>
                    <a:pt x="625" y="66"/>
                  </a:lnTo>
                  <a:lnTo>
                    <a:pt x="625" y="65"/>
                  </a:lnTo>
                  <a:lnTo>
                    <a:pt x="626" y="65"/>
                  </a:lnTo>
                  <a:lnTo>
                    <a:pt x="628" y="65"/>
                  </a:lnTo>
                  <a:lnTo>
                    <a:pt x="629" y="64"/>
                  </a:lnTo>
                  <a:lnTo>
                    <a:pt x="630" y="63"/>
                  </a:lnTo>
                  <a:lnTo>
                    <a:pt x="631" y="62"/>
                  </a:lnTo>
                  <a:lnTo>
                    <a:pt x="631" y="63"/>
                  </a:lnTo>
                  <a:lnTo>
                    <a:pt x="632" y="63"/>
                  </a:lnTo>
                  <a:lnTo>
                    <a:pt x="633" y="63"/>
                  </a:lnTo>
                  <a:lnTo>
                    <a:pt x="634" y="63"/>
                  </a:lnTo>
                  <a:lnTo>
                    <a:pt x="633" y="64"/>
                  </a:lnTo>
                  <a:lnTo>
                    <a:pt x="633" y="65"/>
                  </a:lnTo>
                  <a:lnTo>
                    <a:pt x="634" y="64"/>
                  </a:lnTo>
                  <a:lnTo>
                    <a:pt x="635" y="65"/>
                  </a:lnTo>
                  <a:lnTo>
                    <a:pt x="635" y="66"/>
                  </a:lnTo>
                  <a:lnTo>
                    <a:pt x="636" y="66"/>
                  </a:lnTo>
                  <a:lnTo>
                    <a:pt x="636" y="65"/>
                  </a:lnTo>
                  <a:lnTo>
                    <a:pt x="637" y="65"/>
                  </a:lnTo>
                  <a:lnTo>
                    <a:pt x="638" y="65"/>
                  </a:lnTo>
                  <a:lnTo>
                    <a:pt x="639" y="64"/>
                  </a:lnTo>
                  <a:lnTo>
                    <a:pt x="640" y="64"/>
                  </a:lnTo>
                  <a:lnTo>
                    <a:pt x="641" y="65"/>
                  </a:lnTo>
                  <a:lnTo>
                    <a:pt x="642" y="64"/>
                  </a:lnTo>
                  <a:lnTo>
                    <a:pt x="643" y="65"/>
                  </a:lnTo>
                  <a:lnTo>
                    <a:pt x="644" y="65"/>
                  </a:lnTo>
                  <a:lnTo>
                    <a:pt x="645" y="65"/>
                  </a:lnTo>
                  <a:lnTo>
                    <a:pt x="646" y="65"/>
                  </a:lnTo>
                  <a:lnTo>
                    <a:pt x="646" y="66"/>
                  </a:lnTo>
                  <a:lnTo>
                    <a:pt x="647" y="66"/>
                  </a:lnTo>
                  <a:lnTo>
                    <a:pt x="648" y="66"/>
                  </a:lnTo>
                  <a:lnTo>
                    <a:pt x="649" y="66"/>
                  </a:lnTo>
                  <a:lnTo>
                    <a:pt x="648" y="67"/>
                  </a:lnTo>
                  <a:lnTo>
                    <a:pt x="649" y="68"/>
                  </a:lnTo>
                  <a:lnTo>
                    <a:pt x="650" y="68"/>
                  </a:lnTo>
                  <a:lnTo>
                    <a:pt x="649" y="69"/>
                  </a:lnTo>
                  <a:lnTo>
                    <a:pt x="649" y="70"/>
                  </a:lnTo>
                  <a:lnTo>
                    <a:pt x="650" y="70"/>
                  </a:lnTo>
                  <a:lnTo>
                    <a:pt x="649" y="70"/>
                  </a:lnTo>
                  <a:lnTo>
                    <a:pt x="649" y="71"/>
                  </a:lnTo>
                  <a:lnTo>
                    <a:pt x="650" y="72"/>
                  </a:lnTo>
                  <a:lnTo>
                    <a:pt x="650" y="73"/>
                  </a:lnTo>
                  <a:lnTo>
                    <a:pt x="651" y="74"/>
                  </a:lnTo>
                  <a:lnTo>
                    <a:pt x="652" y="74"/>
                  </a:lnTo>
                  <a:lnTo>
                    <a:pt x="653" y="75"/>
                  </a:lnTo>
                  <a:lnTo>
                    <a:pt x="654" y="74"/>
                  </a:lnTo>
                  <a:lnTo>
                    <a:pt x="655" y="75"/>
                  </a:lnTo>
                  <a:lnTo>
                    <a:pt x="656" y="75"/>
                  </a:lnTo>
                  <a:lnTo>
                    <a:pt x="657" y="75"/>
                  </a:lnTo>
                  <a:lnTo>
                    <a:pt x="657" y="76"/>
                  </a:lnTo>
                  <a:lnTo>
                    <a:pt x="658" y="75"/>
                  </a:lnTo>
                  <a:lnTo>
                    <a:pt x="659" y="75"/>
                  </a:lnTo>
                  <a:lnTo>
                    <a:pt x="659" y="76"/>
                  </a:lnTo>
                  <a:lnTo>
                    <a:pt x="659" y="77"/>
                  </a:lnTo>
                  <a:lnTo>
                    <a:pt x="660" y="77"/>
                  </a:lnTo>
                  <a:lnTo>
                    <a:pt x="660" y="78"/>
                  </a:lnTo>
                  <a:lnTo>
                    <a:pt x="661" y="79"/>
                  </a:lnTo>
                  <a:lnTo>
                    <a:pt x="661" y="78"/>
                  </a:lnTo>
                  <a:lnTo>
                    <a:pt x="661" y="79"/>
                  </a:lnTo>
                  <a:lnTo>
                    <a:pt x="661" y="80"/>
                  </a:lnTo>
                  <a:lnTo>
                    <a:pt x="662" y="80"/>
                  </a:lnTo>
                  <a:lnTo>
                    <a:pt x="662" y="81"/>
                  </a:lnTo>
                  <a:lnTo>
                    <a:pt x="663" y="81"/>
                  </a:lnTo>
                  <a:lnTo>
                    <a:pt x="664" y="82"/>
                  </a:lnTo>
                  <a:lnTo>
                    <a:pt x="665" y="82"/>
                  </a:lnTo>
                  <a:lnTo>
                    <a:pt x="665" y="83"/>
                  </a:lnTo>
                  <a:lnTo>
                    <a:pt x="664" y="84"/>
                  </a:lnTo>
                  <a:lnTo>
                    <a:pt x="665" y="84"/>
                  </a:lnTo>
                  <a:lnTo>
                    <a:pt x="664" y="85"/>
                  </a:lnTo>
                  <a:lnTo>
                    <a:pt x="665" y="85"/>
                  </a:lnTo>
                  <a:lnTo>
                    <a:pt x="665" y="86"/>
                  </a:lnTo>
                  <a:lnTo>
                    <a:pt x="665" y="87"/>
                  </a:lnTo>
                  <a:lnTo>
                    <a:pt x="665" y="88"/>
                  </a:lnTo>
                  <a:lnTo>
                    <a:pt x="666" y="88"/>
                  </a:lnTo>
                  <a:lnTo>
                    <a:pt x="666" y="89"/>
                  </a:lnTo>
                  <a:lnTo>
                    <a:pt x="666" y="90"/>
                  </a:lnTo>
                  <a:lnTo>
                    <a:pt x="665" y="91"/>
                  </a:lnTo>
                  <a:lnTo>
                    <a:pt x="665" y="92"/>
                  </a:lnTo>
                  <a:lnTo>
                    <a:pt x="664" y="92"/>
                  </a:lnTo>
                  <a:lnTo>
                    <a:pt x="665" y="92"/>
                  </a:lnTo>
                  <a:lnTo>
                    <a:pt x="664" y="93"/>
                  </a:lnTo>
                  <a:lnTo>
                    <a:pt x="664" y="94"/>
                  </a:lnTo>
                  <a:lnTo>
                    <a:pt x="665" y="94"/>
                  </a:lnTo>
                  <a:lnTo>
                    <a:pt x="666" y="94"/>
                  </a:lnTo>
                  <a:lnTo>
                    <a:pt x="666" y="95"/>
                  </a:lnTo>
                  <a:lnTo>
                    <a:pt x="667" y="95"/>
                  </a:lnTo>
                  <a:lnTo>
                    <a:pt x="669" y="96"/>
                  </a:lnTo>
                  <a:lnTo>
                    <a:pt x="669" y="97"/>
                  </a:lnTo>
                  <a:lnTo>
                    <a:pt x="669" y="96"/>
                  </a:lnTo>
                  <a:lnTo>
                    <a:pt x="670" y="97"/>
                  </a:lnTo>
                  <a:lnTo>
                    <a:pt x="670" y="98"/>
                  </a:lnTo>
                  <a:lnTo>
                    <a:pt x="671" y="98"/>
                  </a:lnTo>
                  <a:lnTo>
                    <a:pt x="672" y="98"/>
                  </a:lnTo>
                  <a:lnTo>
                    <a:pt x="673" y="98"/>
                  </a:lnTo>
                  <a:lnTo>
                    <a:pt x="673" y="99"/>
                  </a:lnTo>
                  <a:lnTo>
                    <a:pt x="673" y="98"/>
                  </a:lnTo>
                  <a:lnTo>
                    <a:pt x="674" y="99"/>
                  </a:lnTo>
                  <a:lnTo>
                    <a:pt x="674" y="98"/>
                  </a:lnTo>
                  <a:lnTo>
                    <a:pt x="675" y="98"/>
                  </a:lnTo>
                  <a:lnTo>
                    <a:pt x="676" y="99"/>
                  </a:lnTo>
                  <a:lnTo>
                    <a:pt x="677" y="99"/>
                  </a:lnTo>
                  <a:lnTo>
                    <a:pt x="677" y="98"/>
                  </a:lnTo>
                  <a:lnTo>
                    <a:pt x="678" y="99"/>
                  </a:lnTo>
                  <a:lnTo>
                    <a:pt x="679" y="98"/>
                  </a:lnTo>
                  <a:lnTo>
                    <a:pt x="679" y="99"/>
                  </a:lnTo>
                  <a:lnTo>
                    <a:pt x="680" y="98"/>
                  </a:lnTo>
                  <a:lnTo>
                    <a:pt x="681" y="97"/>
                  </a:lnTo>
                  <a:lnTo>
                    <a:pt x="681" y="98"/>
                  </a:lnTo>
                  <a:lnTo>
                    <a:pt x="682" y="97"/>
                  </a:lnTo>
                  <a:lnTo>
                    <a:pt x="683" y="98"/>
                  </a:lnTo>
                  <a:lnTo>
                    <a:pt x="684" y="97"/>
                  </a:lnTo>
                  <a:lnTo>
                    <a:pt x="685" y="97"/>
                  </a:lnTo>
                  <a:lnTo>
                    <a:pt x="684" y="97"/>
                  </a:lnTo>
                  <a:lnTo>
                    <a:pt x="685" y="97"/>
                  </a:lnTo>
                  <a:lnTo>
                    <a:pt x="686" y="96"/>
                  </a:lnTo>
                  <a:lnTo>
                    <a:pt x="687" y="96"/>
                  </a:lnTo>
                  <a:lnTo>
                    <a:pt x="686" y="96"/>
                  </a:lnTo>
                  <a:lnTo>
                    <a:pt x="687" y="95"/>
                  </a:lnTo>
                  <a:lnTo>
                    <a:pt x="688" y="95"/>
                  </a:lnTo>
                  <a:lnTo>
                    <a:pt x="688" y="94"/>
                  </a:lnTo>
                  <a:lnTo>
                    <a:pt x="689" y="94"/>
                  </a:lnTo>
                  <a:lnTo>
                    <a:pt x="689" y="93"/>
                  </a:lnTo>
                  <a:lnTo>
                    <a:pt x="691" y="93"/>
                  </a:lnTo>
                  <a:lnTo>
                    <a:pt x="691" y="92"/>
                  </a:lnTo>
                  <a:lnTo>
                    <a:pt x="692" y="92"/>
                  </a:lnTo>
                  <a:lnTo>
                    <a:pt x="693" y="92"/>
                  </a:lnTo>
                  <a:lnTo>
                    <a:pt x="694" y="92"/>
                  </a:lnTo>
                  <a:lnTo>
                    <a:pt x="695" y="91"/>
                  </a:lnTo>
                  <a:lnTo>
                    <a:pt x="696" y="90"/>
                  </a:lnTo>
                  <a:lnTo>
                    <a:pt x="697" y="91"/>
                  </a:lnTo>
                  <a:lnTo>
                    <a:pt x="697" y="90"/>
                  </a:lnTo>
                  <a:lnTo>
                    <a:pt x="698" y="90"/>
                  </a:lnTo>
                  <a:lnTo>
                    <a:pt x="698" y="89"/>
                  </a:lnTo>
                  <a:lnTo>
                    <a:pt x="699" y="89"/>
                  </a:lnTo>
                  <a:lnTo>
                    <a:pt x="700" y="89"/>
                  </a:lnTo>
                  <a:lnTo>
                    <a:pt x="701" y="89"/>
                  </a:lnTo>
                  <a:lnTo>
                    <a:pt x="702" y="89"/>
                  </a:lnTo>
                  <a:lnTo>
                    <a:pt x="702" y="90"/>
                  </a:lnTo>
                  <a:lnTo>
                    <a:pt x="703" y="90"/>
                  </a:lnTo>
                  <a:lnTo>
                    <a:pt x="704" y="89"/>
                  </a:lnTo>
                  <a:lnTo>
                    <a:pt x="704" y="90"/>
                  </a:lnTo>
                  <a:lnTo>
                    <a:pt x="705" y="90"/>
                  </a:lnTo>
                  <a:lnTo>
                    <a:pt x="706" y="91"/>
                  </a:lnTo>
                  <a:lnTo>
                    <a:pt x="707" y="91"/>
                  </a:lnTo>
                  <a:lnTo>
                    <a:pt x="707" y="90"/>
                  </a:lnTo>
                  <a:lnTo>
                    <a:pt x="707" y="91"/>
                  </a:lnTo>
                  <a:lnTo>
                    <a:pt x="708" y="92"/>
                  </a:lnTo>
                  <a:lnTo>
                    <a:pt x="709" y="91"/>
                  </a:lnTo>
                  <a:lnTo>
                    <a:pt x="709" y="92"/>
                  </a:lnTo>
                  <a:lnTo>
                    <a:pt x="710" y="91"/>
                  </a:lnTo>
                  <a:lnTo>
                    <a:pt x="711" y="92"/>
                  </a:lnTo>
                  <a:lnTo>
                    <a:pt x="712" y="92"/>
                  </a:lnTo>
                  <a:lnTo>
                    <a:pt x="712" y="91"/>
                  </a:lnTo>
                  <a:lnTo>
                    <a:pt x="713" y="91"/>
                  </a:lnTo>
                  <a:lnTo>
                    <a:pt x="714" y="91"/>
                  </a:lnTo>
                  <a:lnTo>
                    <a:pt x="715" y="91"/>
                  </a:lnTo>
                  <a:lnTo>
                    <a:pt x="716" y="92"/>
                  </a:lnTo>
                  <a:lnTo>
                    <a:pt x="717" y="92"/>
                  </a:lnTo>
                  <a:lnTo>
                    <a:pt x="718" y="92"/>
                  </a:lnTo>
                  <a:lnTo>
                    <a:pt x="718" y="91"/>
                  </a:lnTo>
                  <a:lnTo>
                    <a:pt x="718" y="90"/>
                  </a:lnTo>
                  <a:lnTo>
                    <a:pt x="718" y="89"/>
                  </a:lnTo>
                  <a:lnTo>
                    <a:pt x="719" y="89"/>
                  </a:lnTo>
                  <a:lnTo>
                    <a:pt x="719" y="88"/>
                  </a:lnTo>
                  <a:lnTo>
                    <a:pt x="719" y="87"/>
                  </a:lnTo>
                  <a:lnTo>
                    <a:pt x="720" y="85"/>
                  </a:lnTo>
                  <a:lnTo>
                    <a:pt x="721" y="85"/>
                  </a:lnTo>
                  <a:lnTo>
                    <a:pt x="722" y="84"/>
                  </a:lnTo>
                  <a:lnTo>
                    <a:pt x="722" y="83"/>
                  </a:lnTo>
                  <a:lnTo>
                    <a:pt x="723" y="82"/>
                  </a:lnTo>
                  <a:lnTo>
                    <a:pt x="723" y="80"/>
                  </a:lnTo>
                  <a:lnTo>
                    <a:pt x="723" y="79"/>
                  </a:lnTo>
                  <a:lnTo>
                    <a:pt x="724" y="78"/>
                  </a:lnTo>
                  <a:lnTo>
                    <a:pt x="724" y="76"/>
                  </a:lnTo>
                  <a:lnTo>
                    <a:pt x="723" y="76"/>
                  </a:lnTo>
                  <a:lnTo>
                    <a:pt x="722" y="76"/>
                  </a:lnTo>
                  <a:lnTo>
                    <a:pt x="723" y="75"/>
                  </a:lnTo>
                  <a:lnTo>
                    <a:pt x="722" y="75"/>
                  </a:lnTo>
                  <a:lnTo>
                    <a:pt x="722" y="74"/>
                  </a:lnTo>
                  <a:lnTo>
                    <a:pt x="722" y="73"/>
                  </a:lnTo>
                  <a:lnTo>
                    <a:pt x="723" y="73"/>
                  </a:lnTo>
                  <a:lnTo>
                    <a:pt x="723" y="72"/>
                  </a:lnTo>
                  <a:lnTo>
                    <a:pt x="724" y="72"/>
                  </a:lnTo>
                  <a:lnTo>
                    <a:pt x="725" y="71"/>
                  </a:lnTo>
                  <a:lnTo>
                    <a:pt x="726" y="69"/>
                  </a:lnTo>
                  <a:lnTo>
                    <a:pt x="726" y="68"/>
                  </a:lnTo>
                  <a:lnTo>
                    <a:pt x="727" y="68"/>
                  </a:lnTo>
                  <a:lnTo>
                    <a:pt x="728" y="67"/>
                  </a:lnTo>
                  <a:lnTo>
                    <a:pt x="731" y="66"/>
                  </a:lnTo>
                  <a:lnTo>
                    <a:pt x="732" y="66"/>
                  </a:lnTo>
                  <a:lnTo>
                    <a:pt x="733" y="66"/>
                  </a:lnTo>
                  <a:lnTo>
                    <a:pt x="733" y="65"/>
                  </a:lnTo>
                  <a:lnTo>
                    <a:pt x="734" y="66"/>
                  </a:lnTo>
                  <a:lnTo>
                    <a:pt x="735" y="66"/>
                  </a:lnTo>
                  <a:lnTo>
                    <a:pt x="736" y="66"/>
                  </a:lnTo>
                  <a:lnTo>
                    <a:pt x="737" y="66"/>
                  </a:lnTo>
                  <a:lnTo>
                    <a:pt x="737" y="65"/>
                  </a:lnTo>
                  <a:lnTo>
                    <a:pt x="738" y="65"/>
                  </a:lnTo>
                  <a:lnTo>
                    <a:pt x="739" y="64"/>
                  </a:lnTo>
                  <a:lnTo>
                    <a:pt x="741" y="64"/>
                  </a:lnTo>
                  <a:lnTo>
                    <a:pt x="742" y="63"/>
                  </a:lnTo>
                  <a:lnTo>
                    <a:pt x="742" y="62"/>
                  </a:lnTo>
                  <a:lnTo>
                    <a:pt x="743" y="62"/>
                  </a:lnTo>
                  <a:lnTo>
                    <a:pt x="745" y="60"/>
                  </a:lnTo>
                  <a:lnTo>
                    <a:pt x="745" y="59"/>
                  </a:lnTo>
                  <a:lnTo>
                    <a:pt x="746" y="59"/>
                  </a:lnTo>
                  <a:lnTo>
                    <a:pt x="746" y="58"/>
                  </a:lnTo>
                  <a:lnTo>
                    <a:pt x="747" y="58"/>
                  </a:lnTo>
                  <a:lnTo>
                    <a:pt x="747" y="57"/>
                  </a:lnTo>
                  <a:lnTo>
                    <a:pt x="748" y="56"/>
                  </a:lnTo>
                  <a:lnTo>
                    <a:pt x="750" y="54"/>
                  </a:lnTo>
                  <a:lnTo>
                    <a:pt x="751" y="53"/>
                  </a:lnTo>
                  <a:lnTo>
                    <a:pt x="752" y="52"/>
                  </a:lnTo>
                  <a:lnTo>
                    <a:pt x="753" y="51"/>
                  </a:lnTo>
                  <a:lnTo>
                    <a:pt x="753" y="50"/>
                  </a:lnTo>
                  <a:lnTo>
                    <a:pt x="754" y="49"/>
                  </a:lnTo>
                  <a:lnTo>
                    <a:pt x="755" y="49"/>
                  </a:lnTo>
                  <a:lnTo>
                    <a:pt x="756" y="48"/>
                  </a:lnTo>
                  <a:lnTo>
                    <a:pt x="758" y="48"/>
                  </a:lnTo>
                  <a:lnTo>
                    <a:pt x="758" y="47"/>
                  </a:lnTo>
                  <a:lnTo>
                    <a:pt x="760" y="47"/>
                  </a:lnTo>
                  <a:lnTo>
                    <a:pt x="761" y="46"/>
                  </a:lnTo>
                  <a:lnTo>
                    <a:pt x="762" y="46"/>
                  </a:lnTo>
                  <a:lnTo>
                    <a:pt x="763" y="46"/>
                  </a:lnTo>
                  <a:lnTo>
                    <a:pt x="763" y="45"/>
                  </a:lnTo>
                  <a:lnTo>
                    <a:pt x="763" y="44"/>
                  </a:lnTo>
                  <a:lnTo>
                    <a:pt x="762" y="44"/>
                  </a:lnTo>
                  <a:lnTo>
                    <a:pt x="762" y="43"/>
                  </a:lnTo>
                  <a:lnTo>
                    <a:pt x="762" y="42"/>
                  </a:lnTo>
                  <a:lnTo>
                    <a:pt x="762" y="41"/>
                  </a:lnTo>
                  <a:lnTo>
                    <a:pt x="763" y="40"/>
                  </a:lnTo>
                  <a:lnTo>
                    <a:pt x="763" y="39"/>
                  </a:lnTo>
                  <a:lnTo>
                    <a:pt x="764" y="38"/>
                  </a:lnTo>
                  <a:lnTo>
                    <a:pt x="765" y="35"/>
                  </a:lnTo>
                  <a:lnTo>
                    <a:pt x="766" y="34"/>
                  </a:lnTo>
                  <a:lnTo>
                    <a:pt x="767" y="34"/>
                  </a:lnTo>
                  <a:lnTo>
                    <a:pt x="768" y="34"/>
                  </a:lnTo>
                  <a:lnTo>
                    <a:pt x="769" y="34"/>
                  </a:lnTo>
                  <a:lnTo>
                    <a:pt x="770" y="34"/>
                  </a:lnTo>
                  <a:lnTo>
                    <a:pt x="771" y="34"/>
                  </a:lnTo>
                  <a:lnTo>
                    <a:pt x="772" y="32"/>
                  </a:lnTo>
                  <a:lnTo>
                    <a:pt x="773" y="31"/>
                  </a:lnTo>
                  <a:lnTo>
                    <a:pt x="773" y="30"/>
                  </a:lnTo>
                  <a:lnTo>
                    <a:pt x="774" y="29"/>
                  </a:lnTo>
                  <a:lnTo>
                    <a:pt x="775" y="29"/>
                  </a:lnTo>
                  <a:lnTo>
                    <a:pt x="775" y="28"/>
                  </a:lnTo>
                  <a:lnTo>
                    <a:pt x="775" y="27"/>
                  </a:lnTo>
                  <a:lnTo>
                    <a:pt x="775" y="26"/>
                  </a:lnTo>
                  <a:lnTo>
                    <a:pt x="776" y="26"/>
                  </a:lnTo>
                  <a:lnTo>
                    <a:pt x="777" y="26"/>
                  </a:lnTo>
                  <a:lnTo>
                    <a:pt x="778" y="26"/>
                  </a:lnTo>
                  <a:lnTo>
                    <a:pt x="780" y="24"/>
                  </a:lnTo>
                  <a:lnTo>
                    <a:pt x="781" y="24"/>
                  </a:lnTo>
                  <a:lnTo>
                    <a:pt x="782" y="24"/>
                  </a:lnTo>
                  <a:lnTo>
                    <a:pt x="783" y="23"/>
                  </a:lnTo>
                  <a:lnTo>
                    <a:pt x="784" y="24"/>
                  </a:lnTo>
                  <a:lnTo>
                    <a:pt x="785" y="23"/>
                  </a:lnTo>
                  <a:lnTo>
                    <a:pt x="786" y="24"/>
                  </a:lnTo>
                  <a:lnTo>
                    <a:pt x="787" y="25"/>
                  </a:lnTo>
                  <a:lnTo>
                    <a:pt x="787" y="26"/>
                  </a:lnTo>
                  <a:lnTo>
                    <a:pt x="787" y="27"/>
                  </a:lnTo>
                  <a:lnTo>
                    <a:pt x="789" y="28"/>
                  </a:lnTo>
                  <a:lnTo>
                    <a:pt x="790" y="28"/>
                  </a:lnTo>
                  <a:lnTo>
                    <a:pt x="786" y="73"/>
                  </a:lnTo>
                  <a:lnTo>
                    <a:pt x="783" y="102"/>
                  </a:lnTo>
                  <a:lnTo>
                    <a:pt x="783" y="103"/>
                  </a:lnTo>
                  <a:lnTo>
                    <a:pt x="780" y="104"/>
                  </a:lnTo>
                  <a:lnTo>
                    <a:pt x="780" y="103"/>
                  </a:lnTo>
                  <a:lnTo>
                    <a:pt x="779" y="103"/>
                  </a:lnTo>
                  <a:lnTo>
                    <a:pt x="778" y="103"/>
                  </a:lnTo>
                  <a:lnTo>
                    <a:pt x="777" y="103"/>
                  </a:lnTo>
                  <a:lnTo>
                    <a:pt x="776" y="103"/>
                  </a:lnTo>
                  <a:lnTo>
                    <a:pt x="775" y="104"/>
                  </a:lnTo>
                  <a:lnTo>
                    <a:pt x="775" y="103"/>
                  </a:lnTo>
                  <a:lnTo>
                    <a:pt x="773" y="104"/>
                  </a:lnTo>
                  <a:lnTo>
                    <a:pt x="772" y="104"/>
                  </a:lnTo>
                  <a:lnTo>
                    <a:pt x="771" y="104"/>
                  </a:lnTo>
                  <a:lnTo>
                    <a:pt x="770" y="104"/>
                  </a:lnTo>
                  <a:lnTo>
                    <a:pt x="768" y="105"/>
                  </a:lnTo>
                  <a:lnTo>
                    <a:pt x="768" y="104"/>
                  </a:lnTo>
                  <a:lnTo>
                    <a:pt x="767" y="104"/>
                  </a:lnTo>
                  <a:lnTo>
                    <a:pt x="766" y="103"/>
                  </a:lnTo>
                  <a:lnTo>
                    <a:pt x="766" y="104"/>
                  </a:lnTo>
                  <a:lnTo>
                    <a:pt x="765" y="104"/>
                  </a:lnTo>
                  <a:lnTo>
                    <a:pt x="764" y="104"/>
                  </a:lnTo>
                  <a:lnTo>
                    <a:pt x="764" y="105"/>
                  </a:lnTo>
                  <a:lnTo>
                    <a:pt x="763" y="106"/>
                  </a:lnTo>
                  <a:lnTo>
                    <a:pt x="762" y="106"/>
                  </a:lnTo>
                  <a:lnTo>
                    <a:pt x="761" y="106"/>
                  </a:lnTo>
                  <a:lnTo>
                    <a:pt x="761" y="107"/>
                  </a:lnTo>
                  <a:lnTo>
                    <a:pt x="760" y="107"/>
                  </a:lnTo>
                  <a:lnTo>
                    <a:pt x="759" y="107"/>
                  </a:lnTo>
                  <a:lnTo>
                    <a:pt x="758" y="107"/>
                  </a:lnTo>
                  <a:lnTo>
                    <a:pt x="758" y="108"/>
                  </a:lnTo>
                  <a:lnTo>
                    <a:pt x="757" y="108"/>
                  </a:lnTo>
                  <a:lnTo>
                    <a:pt x="757" y="109"/>
                  </a:lnTo>
                  <a:lnTo>
                    <a:pt x="756" y="109"/>
                  </a:lnTo>
                  <a:lnTo>
                    <a:pt x="756" y="110"/>
                  </a:lnTo>
                  <a:lnTo>
                    <a:pt x="755" y="112"/>
                  </a:lnTo>
                  <a:lnTo>
                    <a:pt x="754" y="113"/>
                  </a:lnTo>
                  <a:lnTo>
                    <a:pt x="753" y="114"/>
                  </a:lnTo>
                  <a:lnTo>
                    <a:pt x="752" y="114"/>
                  </a:lnTo>
                  <a:lnTo>
                    <a:pt x="752" y="115"/>
                  </a:lnTo>
                  <a:lnTo>
                    <a:pt x="752" y="116"/>
                  </a:lnTo>
                  <a:lnTo>
                    <a:pt x="751" y="116"/>
                  </a:lnTo>
                  <a:lnTo>
                    <a:pt x="750" y="117"/>
                  </a:lnTo>
                  <a:lnTo>
                    <a:pt x="750" y="118"/>
                  </a:lnTo>
                  <a:lnTo>
                    <a:pt x="749" y="119"/>
                  </a:lnTo>
                  <a:lnTo>
                    <a:pt x="749" y="120"/>
                  </a:lnTo>
                  <a:lnTo>
                    <a:pt x="749" y="121"/>
                  </a:lnTo>
                  <a:lnTo>
                    <a:pt x="749" y="122"/>
                  </a:lnTo>
                  <a:lnTo>
                    <a:pt x="748" y="123"/>
                  </a:lnTo>
                  <a:lnTo>
                    <a:pt x="748" y="124"/>
                  </a:lnTo>
                  <a:lnTo>
                    <a:pt x="747" y="124"/>
                  </a:lnTo>
                  <a:lnTo>
                    <a:pt x="747" y="125"/>
                  </a:lnTo>
                  <a:lnTo>
                    <a:pt x="746" y="126"/>
                  </a:lnTo>
                  <a:lnTo>
                    <a:pt x="746" y="127"/>
                  </a:lnTo>
                  <a:lnTo>
                    <a:pt x="746" y="128"/>
                  </a:lnTo>
                  <a:lnTo>
                    <a:pt x="745" y="128"/>
                  </a:lnTo>
                  <a:lnTo>
                    <a:pt x="744" y="130"/>
                  </a:lnTo>
                  <a:lnTo>
                    <a:pt x="743" y="130"/>
                  </a:lnTo>
                  <a:lnTo>
                    <a:pt x="742" y="131"/>
                  </a:lnTo>
                  <a:lnTo>
                    <a:pt x="742" y="132"/>
                  </a:lnTo>
                  <a:lnTo>
                    <a:pt x="741" y="132"/>
                  </a:lnTo>
                  <a:lnTo>
                    <a:pt x="741" y="133"/>
                  </a:lnTo>
                  <a:lnTo>
                    <a:pt x="740" y="134"/>
                  </a:lnTo>
                  <a:lnTo>
                    <a:pt x="740" y="135"/>
                  </a:lnTo>
                  <a:lnTo>
                    <a:pt x="739" y="136"/>
                  </a:lnTo>
                  <a:lnTo>
                    <a:pt x="739" y="137"/>
                  </a:lnTo>
                  <a:lnTo>
                    <a:pt x="739" y="138"/>
                  </a:lnTo>
                  <a:lnTo>
                    <a:pt x="738" y="138"/>
                  </a:lnTo>
                  <a:lnTo>
                    <a:pt x="738" y="139"/>
                  </a:lnTo>
                  <a:lnTo>
                    <a:pt x="738" y="138"/>
                  </a:lnTo>
                  <a:lnTo>
                    <a:pt x="738" y="139"/>
                  </a:lnTo>
                  <a:lnTo>
                    <a:pt x="738" y="140"/>
                  </a:lnTo>
                  <a:lnTo>
                    <a:pt x="738" y="141"/>
                  </a:lnTo>
                  <a:lnTo>
                    <a:pt x="738" y="142"/>
                  </a:lnTo>
                  <a:lnTo>
                    <a:pt x="738" y="143"/>
                  </a:lnTo>
                  <a:lnTo>
                    <a:pt x="739" y="143"/>
                  </a:lnTo>
                  <a:lnTo>
                    <a:pt x="738" y="143"/>
                  </a:lnTo>
                  <a:lnTo>
                    <a:pt x="739" y="144"/>
                  </a:lnTo>
                  <a:lnTo>
                    <a:pt x="738" y="144"/>
                  </a:lnTo>
                  <a:lnTo>
                    <a:pt x="738" y="145"/>
                  </a:lnTo>
                  <a:lnTo>
                    <a:pt x="739" y="145"/>
                  </a:lnTo>
                  <a:lnTo>
                    <a:pt x="739" y="146"/>
                  </a:lnTo>
                  <a:lnTo>
                    <a:pt x="738" y="147"/>
                  </a:lnTo>
                  <a:lnTo>
                    <a:pt x="739" y="147"/>
                  </a:lnTo>
                  <a:lnTo>
                    <a:pt x="739" y="148"/>
                  </a:lnTo>
                  <a:lnTo>
                    <a:pt x="739" y="147"/>
                  </a:lnTo>
                  <a:lnTo>
                    <a:pt x="741" y="148"/>
                  </a:lnTo>
                  <a:lnTo>
                    <a:pt x="741" y="147"/>
                  </a:lnTo>
                  <a:lnTo>
                    <a:pt x="742" y="147"/>
                  </a:lnTo>
                  <a:lnTo>
                    <a:pt x="743" y="148"/>
                  </a:lnTo>
                  <a:lnTo>
                    <a:pt x="744" y="147"/>
                  </a:lnTo>
                  <a:lnTo>
                    <a:pt x="744" y="148"/>
                  </a:lnTo>
                  <a:lnTo>
                    <a:pt x="745" y="147"/>
                  </a:lnTo>
                  <a:lnTo>
                    <a:pt x="746" y="147"/>
                  </a:lnTo>
                  <a:lnTo>
                    <a:pt x="747" y="148"/>
                  </a:lnTo>
                  <a:lnTo>
                    <a:pt x="747" y="147"/>
                  </a:lnTo>
                  <a:lnTo>
                    <a:pt x="746" y="147"/>
                  </a:lnTo>
                  <a:lnTo>
                    <a:pt x="747" y="146"/>
                  </a:lnTo>
                  <a:lnTo>
                    <a:pt x="749" y="147"/>
                  </a:lnTo>
                  <a:lnTo>
                    <a:pt x="750" y="147"/>
                  </a:lnTo>
                  <a:lnTo>
                    <a:pt x="750" y="148"/>
                  </a:lnTo>
                  <a:lnTo>
                    <a:pt x="751" y="148"/>
                  </a:lnTo>
                  <a:lnTo>
                    <a:pt x="751" y="149"/>
                  </a:lnTo>
                  <a:lnTo>
                    <a:pt x="752" y="149"/>
                  </a:lnTo>
                  <a:lnTo>
                    <a:pt x="751" y="148"/>
                  </a:lnTo>
                  <a:lnTo>
                    <a:pt x="752" y="148"/>
                  </a:lnTo>
                  <a:lnTo>
                    <a:pt x="752" y="149"/>
                  </a:lnTo>
                  <a:lnTo>
                    <a:pt x="752" y="150"/>
                  </a:lnTo>
                  <a:lnTo>
                    <a:pt x="753" y="150"/>
                  </a:lnTo>
                  <a:lnTo>
                    <a:pt x="753" y="149"/>
                  </a:lnTo>
                  <a:lnTo>
                    <a:pt x="754" y="149"/>
                  </a:lnTo>
                  <a:lnTo>
                    <a:pt x="755" y="150"/>
                  </a:lnTo>
                  <a:lnTo>
                    <a:pt x="756" y="150"/>
                  </a:lnTo>
                  <a:lnTo>
                    <a:pt x="756" y="151"/>
                  </a:lnTo>
                  <a:lnTo>
                    <a:pt x="757" y="151"/>
                  </a:lnTo>
                  <a:lnTo>
                    <a:pt x="757" y="152"/>
                  </a:lnTo>
                  <a:lnTo>
                    <a:pt x="758" y="151"/>
                  </a:lnTo>
                  <a:lnTo>
                    <a:pt x="758" y="152"/>
                  </a:lnTo>
                  <a:lnTo>
                    <a:pt x="758" y="153"/>
                  </a:lnTo>
                  <a:lnTo>
                    <a:pt x="758" y="154"/>
                  </a:lnTo>
                  <a:lnTo>
                    <a:pt x="759" y="153"/>
                  </a:lnTo>
                  <a:lnTo>
                    <a:pt x="760" y="154"/>
                  </a:lnTo>
                  <a:lnTo>
                    <a:pt x="760" y="155"/>
                  </a:lnTo>
                  <a:lnTo>
                    <a:pt x="761" y="156"/>
                  </a:lnTo>
                  <a:lnTo>
                    <a:pt x="763" y="156"/>
                  </a:lnTo>
                  <a:lnTo>
                    <a:pt x="762" y="156"/>
                  </a:lnTo>
                  <a:lnTo>
                    <a:pt x="762" y="157"/>
                  </a:lnTo>
                  <a:lnTo>
                    <a:pt x="763" y="158"/>
                  </a:lnTo>
                  <a:lnTo>
                    <a:pt x="763" y="157"/>
                  </a:lnTo>
                  <a:lnTo>
                    <a:pt x="763" y="158"/>
                  </a:lnTo>
                  <a:lnTo>
                    <a:pt x="763" y="159"/>
                  </a:lnTo>
                  <a:lnTo>
                    <a:pt x="764" y="159"/>
                  </a:lnTo>
                  <a:lnTo>
                    <a:pt x="765" y="159"/>
                  </a:lnTo>
                  <a:lnTo>
                    <a:pt x="764" y="159"/>
                  </a:lnTo>
                  <a:lnTo>
                    <a:pt x="765" y="160"/>
                  </a:lnTo>
                  <a:lnTo>
                    <a:pt x="765" y="159"/>
                  </a:lnTo>
                  <a:lnTo>
                    <a:pt x="765" y="160"/>
                  </a:lnTo>
                  <a:lnTo>
                    <a:pt x="766" y="160"/>
                  </a:lnTo>
                  <a:lnTo>
                    <a:pt x="766" y="161"/>
                  </a:lnTo>
                  <a:lnTo>
                    <a:pt x="766" y="162"/>
                  </a:lnTo>
                  <a:lnTo>
                    <a:pt x="767" y="163"/>
                  </a:lnTo>
                  <a:lnTo>
                    <a:pt x="768" y="164"/>
                  </a:lnTo>
                  <a:lnTo>
                    <a:pt x="769" y="164"/>
                  </a:lnTo>
                  <a:lnTo>
                    <a:pt x="770" y="163"/>
                  </a:lnTo>
                  <a:lnTo>
                    <a:pt x="772" y="163"/>
                  </a:lnTo>
                  <a:lnTo>
                    <a:pt x="774" y="163"/>
                  </a:lnTo>
                  <a:lnTo>
                    <a:pt x="775" y="163"/>
                  </a:lnTo>
                  <a:lnTo>
                    <a:pt x="776" y="163"/>
                  </a:lnTo>
                  <a:lnTo>
                    <a:pt x="777" y="165"/>
                  </a:lnTo>
                  <a:lnTo>
                    <a:pt x="777" y="164"/>
                  </a:lnTo>
                  <a:lnTo>
                    <a:pt x="778" y="164"/>
                  </a:lnTo>
                  <a:lnTo>
                    <a:pt x="779" y="164"/>
                  </a:lnTo>
                  <a:lnTo>
                    <a:pt x="779" y="165"/>
                  </a:lnTo>
                  <a:lnTo>
                    <a:pt x="780" y="165"/>
                  </a:lnTo>
                  <a:lnTo>
                    <a:pt x="781" y="165"/>
                  </a:lnTo>
                  <a:lnTo>
                    <a:pt x="782" y="166"/>
                  </a:lnTo>
                  <a:lnTo>
                    <a:pt x="782" y="167"/>
                  </a:lnTo>
                  <a:lnTo>
                    <a:pt x="783" y="167"/>
                  </a:lnTo>
                  <a:lnTo>
                    <a:pt x="783" y="166"/>
                  </a:lnTo>
                  <a:lnTo>
                    <a:pt x="783" y="165"/>
                  </a:lnTo>
                  <a:lnTo>
                    <a:pt x="784" y="165"/>
                  </a:lnTo>
                  <a:lnTo>
                    <a:pt x="785" y="164"/>
                  </a:lnTo>
                  <a:lnTo>
                    <a:pt x="785" y="163"/>
                  </a:lnTo>
                  <a:lnTo>
                    <a:pt x="786" y="162"/>
                  </a:lnTo>
                  <a:lnTo>
                    <a:pt x="785" y="162"/>
                  </a:lnTo>
                  <a:lnTo>
                    <a:pt x="786" y="162"/>
                  </a:lnTo>
                  <a:lnTo>
                    <a:pt x="786" y="163"/>
                  </a:lnTo>
                  <a:lnTo>
                    <a:pt x="786" y="162"/>
                  </a:lnTo>
                  <a:lnTo>
                    <a:pt x="787" y="162"/>
                  </a:lnTo>
                  <a:lnTo>
                    <a:pt x="788" y="162"/>
                  </a:lnTo>
                  <a:lnTo>
                    <a:pt x="788" y="160"/>
                  </a:lnTo>
                  <a:lnTo>
                    <a:pt x="789" y="160"/>
                  </a:lnTo>
                  <a:lnTo>
                    <a:pt x="790" y="160"/>
                  </a:lnTo>
                  <a:lnTo>
                    <a:pt x="791" y="160"/>
                  </a:lnTo>
                  <a:lnTo>
                    <a:pt x="792" y="160"/>
                  </a:lnTo>
                  <a:lnTo>
                    <a:pt x="793" y="161"/>
                  </a:lnTo>
                  <a:lnTo>
                    <a:pt x="793" y="160"/>
                  </a:lnTo>
                  <a:lnTo>
                    <a:pt x="794" y="160"/>
                  </a:lnTo>
                  <a:lnTo>
                    <a:pt x="794" y="161"/>
                  </a:lnTo>
                  <a:lnTo>
                    <a:pt x="795" y="160"/>
                  </a:lnTo>
                  <a:lnTo>
                    <a:pt x="795" y="161"/>
                  </a:lnTo>
                  <a:lnTo>
                    <a:pt x="796" y="161"/>
                  </a:lnTo>
                  <a:lnTo>
                    <a:pt x="796" y="160"/>
                  </a:lnTo>
                  <a:lnTo>
                    <a:pt x="797" y="161"/>
                  </a:lnTo>
                  <a:lnTo>
                    <a:pt x="797" y="162"/>
                  </a:lnTo>
                  <a:lnTo>
                    <a:pt x="797" y="163"/>
                  </a:lnTo>
                  <a:lnTo>
                    <a:pt x="798" y="164"/>
                  </a:lnTo>
                  <a:lnTo>
                    <a:pt x="800" y="165"/>
                  </a:lnTo>
                  <a:lnTo>
                    <a:pt x="801" y="166"/>
                  </a:lnTo>
                  <a:lnTo>
                    <a:pt x="801" y="167"/>
                  </a:lnTo>
                  <a:lnTo>
                    <a:pt x="800" y="167"/>
                  </a:lnTo>
                  <a:lnTo>
                    <a:pt x="801" y="167"/>
                  </a:lnTo>
                  <a:lnTo>
                    <a:pt x="802" y="167"/>
                  </a:lnTo>
                  <a:lnTo>
                    <a:pt x="803" y="167"/>
                  </a:lnTo>
                  <a:lnTo>
                    <a:pt x="804" y="167"/>
                  </a:lnTo>
                  <a:lnTo>
                    <a:pt x="804" y="166"/>
                  </a:lnTo>
                  <a:lnTo>
                    <a:pt x="805" y="166"/>
                  </a:lnTo>
                  <a:lnTo>
                    <a:pt x="806" y="166"/>
                  </a:lnTo>
                  <a:lnTo>
                    <a:pt x="806" y="167"/>
                  </a:lnTo>
                  <a:lnTo>
                    <a:pt x="806" y="168"/>
                  </a:lnTo>
                  <a:lnTo>
                    <a:pt x="807" y="168"/>
                  </a:lnTo>
                  <a:lnTo>
                    <a:pt x="808" y="168"/>
                  </a:lnTo>
                  <a:lnTo>
                    <a:pt x="811" y="169"/>
                  </a:lnTo>
                  <a:lnTo>
                    <a:pt x="812" y="169"/>
                  </a:lnTo>
                  <a:lnTo>
                    <a:pt x="813" y="169"/>
                  </a:lnTo>
                  <a:lnTo>
                    <a:pt x="813" y="170"/>
                  </a:lnTo>
                  <a:lnTo>
                    <a:pt x="814" y="170"/>
                  </a:lnTo>
                  <a:lnTo>
                    <a:pt x="815" y="170"/>
                  </a:lnTo>
                  <a:lnTo>
                    <a:pt x="815" y="171"/>
                  </a:lnTo>
                  <a:lnTo>
                    <a:pt x="816" y="170"/>
                  </a:lnTo>
                  <a:lnTo>
                    <a:pt x="816" y="172"/>
                  </a:lnTo>
                  <a:lnTo>
                    <a:pt x="818" y="172"/>
                  </a:lnTo>
                  <a:lnTo>
                    <a:pt x="818" y="173"/>
                  </a:lnTo>
                  <a:lnTo>
                    <a:pt x="819" y="172"/>
                  </a:lnTo>
                  <a:lnTo>
                    <a:pt x="820" y="172"/>
                  </a:lnTo>
                  <a:lnTo>
                    <a:pt x="820" y="173"/>
                  </a:lnTo>
                  <a:lnTo>
                    <a:pt x="821" y="173"/>
                  </a:lnTo>
                  <a:lnTo>
                    <a:pt x="821" y="172"/>
                  </a:lnTo>
                  <a:lnTo>
                    <a:pt x="822" y="172"/>
                  </a:lnTo>
                  <a:lnTo>
                    <a:pt x="822" y="171"/>
                  </a:lnTo>
                  <a:lnTo>
                    <a:pt x="821" y="171"/>
                  </a:lnTo>
                  <a:lnTo>
                    <a:pt x="822" y="171"/>
                  </a:lnTo>
                  <a:lnTo>
                    <a:pt x="822" y="170"/>
                  </a:lnTo>
                  <a:lnTo>
                    <a:pt x="823" y="170"/>
                  </a:lnTo>
                  <a:lnTo>
                    <a:pt x="823" y="169"/>
                  </a:lnTo>
                  <a:lnTo>
                    <a:pt x="823" y="168"/>
                  </a:lnTo>
                  <a:lnTo>
                    <a:pt x="824" y="167"/>
                  </a:lnTo>
                  <a:lnTo>
                    <a:pt x="823" y="167"/>
                  </a:lnTo>
                  <a:lnTo>
                    <a:pt x="824" y="167"/>
                  </a:lnTo>
                  <a:lnTo>
                    <a:pt x="824" y="166"/>
                  </a:lnTo>
                  <a:lnTo>
                    <a:pt x="824" y="165"/>
                  </a:lnTo>
                  <a:lnTo>
                    <a:pt x="825" y="165"/>
                  </a:lnTo>
                  <a:lnTo>
                    <a:pt x="825" y="164"/>
                  </a:lnTo>
                  <a:lnTo>
                    <a:pt x="826" y="165"/>
                  </a:lnTo>
                  <a:lnTo>
                    <a:pt x="826" y="164"/>
                  </a:lnTo>
                  <a:lnTo>
                    <a:pt x="827" y="164"/>
                  </a:lnTo>
                  <a:lnTo>
                    <a:pt x="827" y="163"/>
                  </a:lnTo>
                  <a:lnTo>
                    <a:pt x="828" y="163"/>
                  </a:lnTo>
                  <a:lnTo>
                    <a:pt x="828" y="164"/>
                  </a:lnTo>
                  <a:lnTo>
                    <a:pt x="829" y="164"/>
                  </a:lnTo>
                  <a:lnTo>
                    <a:pt x="830" y="163"/>
                  </a:lnTo>
                  <a:lnTo>
                    <a:pt x="830" y="165"/>
                  </a:lnTo>
                  <a:lnTo>
                    <a:pt x="831" y="164"/>
                  </a:lnTo>
                  <a:lnTo>
                    <a:pt x="832" y="165"/>
                  </a:lnTo>
                  <a:lnTo>
                    <a:pt x="833" y="165"/>
                  </a:lnTo>
                  <a:lnTo>
                    <a:pt x="834" y="165"/>
                  </a:lnTo>
                  <a:lnTo>
                    <a:pt x="834" y="166"/>
                  </a:lnTo>
                  <a:lnTo>
                    <a:pt x="837" y="168"/>
                  </a:lnTo>
                  <a:lnTo>
                    <a:pt x="838" y="168"/>
                  </a:lnTo>
                  <a:lnTo>
                    <a:pt x="838" y="167"/>
                  </a:lnTo>
                  <a:lnTo>
                    <a:pt x="839" y="168"/>
                  </a:lnTo>
                  <a:lnTo>
                    <a:pt x="839" y="167"/>
                  </a:lnTo>
                  <a:lnTo>
                    <a:pt x="840" y="167"/>
                  </a:lnTo>
                  <a:lnTo>
                    <a:pt x="841" y="167"/>
                  </a:lnTo>
                  <a:lnTo>
                    <a:pt x="842" y="167"/>
                  </a:lnTo>
                  <a:lnTo>
                    <a:pt x="843" y="167"/>
                  </a:lnTo>
                  <a:lnTo>
                    <a:pt x="843" y="168"/>
                  </a:lnTo>
                  <a:lnTo>
                    <a:pt x="844" y="167"/>
                  </a:lnTo>
                  <a:lnTo>
                    <a:pt x="845" y="168"/>
                  </a:lnTo>
                  <a:lnTo>
                    <a:pt x="845" y="167"/>
                  </a:lnTo>
                  <a:lnTo>
                    <a:pt x="846" y="167"/>
                  </a:lnTo>
                  <a:lnTo>
                    <a:pt x="847" y="167"/>
                  </a:lnTo>
                  <a:lnTo>
                    <a:pt x="848" y="167"/>
                  </a:lnTo>
                  <a:lnTo>
                    <a:pt x="848" y="166"/>
                  </a:lnTo>
                  <a:lnTo>
                    <a:pt x="849" y="166"/>
                  </a:lnTo>
                  <a:lnTo>
                    <a:pt x="850" y="166"/>
                  </a:lnTo>
                  <a:lnTo>
                    <a:pt x="851" y="166"/>
                  </a:lnTo>
                  <a:lnTo>
                    <a:pt x="853" y="166"/>
                  </a:lnTo>
                  <a:lnTo>
                    <a:pt x="853" y="167"/>
                  </a:lnTo>
                  <a:lnTo>
                    <a:pt x="861" y="168"/>
                  </a:lnTo>
                  <a:lnTo>
                    <a:pt x="862" y="168"/>
                  </a:lnTo>
                  <a:lnTo>
                    <a:pt x="863" y="169"/>
                  </a:lnTo>
                  <a:lnTo>
                    <a:pt x="865" y="170"/>
                  </a:lnTo>
                  <a:lnTo>
                    <a:pt x="866" y="170"/>
                  </a:lnTo>
                  <a:lnTo>
                    <a:pt x="867" y="171"/>
                  </a:lnTo>
                  <a:lnTo>
                    <a:pt x="868" y="171"/>
                  </a:lnTo>
                  <a:lnTo>
                    <a:pt x="869" y="172"/>
                  </a:lnTo>
                  <a:lnTo>
                    <a:pt x="869" y="173"/>
                  </a:lnTo>
                  <a:lnTo>
                    <a:pt x="870" y="174"/>
                  </a:lnTo>
                  <a:lnTo>
                    <a:pt x="871" y="174"/>
                  </a:lnTo>
                  <a:lnTo>
                    <a:pt x="871" y="175"/>
                  </a:lnTo>
                  <a:lnTo>
                    <a:pt x="872" y="175"/>
                  </a:lnTo>
                  <a:lnTo>
                    <a:pt x="890" y="175"/>
                  </a:lnTo>
                  <a:lnTo>
                    <a:pt x="889" y="177"/>
                  </a:lnTo>
                  <a:lnTo>
                    <a:pt x="888" y="178"/>
                  </a:lnTo>
                  <a:lnTo>
                    <a:pt x="887" y="178"/>
                  </a:lnTo>
                  <a:lnTo>
                    <a:pt x="885" y="179"/>
                  </a:lnTo>
                  <a:lnTo>
                    <a:pt x="882" y="178"/>
                  </a:lnTo>
                  <a:lnTo>
                    <a:pt x="881" y="179"/>
                  </a:lnTo>
                  <a:lnTo>
                    <a:pt x="880" y="179"/>
                  </a:lnTo>
                  <a:lnTo>
                    <a:pt x="878" y="180"/>
                  </a:lnTo>
                  <a:lnTo>
                    <a:pt x="878" y="181"/>
                  </a:lnTo>
                  <a:lnTo>
                    <a:pt x="877" y="183"/>
                  </a:lnTo>
                  <a:lnTo>
                    <a:pt x="878" y="189"/>
                  </a:lnTo>
                  <a:lnTo>
                    <a:pt x="880" y="193"/>
                  </a:lnTo>
                  <a:lnTo>
                    <a:pt x="880" y="195"/>
                  </a:lnTo>
                  <a:lnTo>
                    <a:pt x="879" y="196"/>
                  </a:lnTo>
                  <a:lnTo>
                    <a:pt x="879" y="197"/>
                  </a:lnTo>
                  <a:lnTo>
                    <a:pt x="882" y="208"/>
                  </a:lnTo>
                  <a:lnTo>
                    <a:pt x="882" y="209"/>
                  </a:lnTo>
                  <a:lnTo>
                    <a:pt x="882" y="211"/>
                  </a:lnTo>
                  <a:lnTo>
                    <a:pt x="882" y="213"/>
                  </a:lnTo>
                  <a:lnTo>
                    <a:pt x="882" y="215"/>
                  </a:lnTo>
                  <a:lnTo>
                    <a:pt x="883" y="218"/>
                  </a:lnTo>
                  <a:lnTo>
                    <a:pt x="883" y="222"/>
                  </a:lnTo>
                  <a:lnTo>
                    <a:pt x="883" y="224"/>
                  </a:lnTo>
                  <a:lnTo>
                    <a:pt x="884" y="225"/>
                  </a:lnTo>
                  <a:lnTo>
                    <a:pt x="886" y="228"/>
                  </a:lnTo>
                  <a:lnTo>
                    <a:pt x="888" y="229"/>
                  </a:lnTo>
                  <a:lnTo>
                    <a:pt x="888" y="230"/>
                  </a:lnTo>
                  <a:lnTo>
                    <a:pt x="888" y="231"/>
                  </a:lnTo>
                  <a:lnTo>
                    <a:pt x="889" y="231"/>
                  </a:lnTo>
                  <a:lnTo>
                    <a:pt x="891" y="231"/>
                  </a:lnTo>
                  <a:lnTo>
                    <a:pt x="893" y="231"/>
                  </a:lnTo>
                  <a:lnTo>
                    <a:pt x="896" y="232"/>
                  </a:lnTo>
                  <a:lnTo>
                    <a:pt x="897" y="232"/>
                  </a:lnTo>
                  <a:lnTo>
                    <a:pt x="897" y="231"/>
                  </a:lnTo>
                  <a:lnTo>
                    <a:pt x="898" y="229"/>
                  </a:lnTo>
                  <a:lnTo>
                    <a:pt x="898" y="228"/>
                  </a:lnTo>
                  <a:lnTo>
                    <a:pt x="900" y="227"/>
                  </a:lnTo>
                  <a:lnTo>
                    <a:pt x="901" y="226"/>
                  </a:lnTo>
                  <a:lnTo>
                    <a:pt x="904" y="225"/>
                  </a:lnTo>
                  <a:lnTo>
                    <a:pt x="907" y="224"/>
                  </a:lnTo>
                  <a:lnTo>
                    <a:pt x="908" y="223"/>
                  </a:lnTo>
                  <a:lnTo>
                    <a:pt x="909" y="223"/>
                  </a:lnTo>
                  <a:lnTo>
                    <a:pt x="912" y="223"/>
                  </a:lnTo>
                  <a:lnTo>
                    <a:pt x="913" y="224"/>
                  </a:lnTo>
                  <a:lnTo>
                    <a:pt x="916" y="224"/>
                  </a:lnTo>
                  <a:lnTo>
                    <a:pt x="923" y="227"/>
                  </a:lnTo>
                  <a:lnTo>
                    <a:pt x="926" y="227"/>
                  </a:lnTo>
                  <a:lnTo>
                    <a:pt x="932" y="227"/>
                  </a:lnTo>
                  <a:lnTo>
                    <a:pt x="933" y="227"/>
                  </a:lnTo>
                  <a:lnTo>
                    <a:pt x="936" y="228"/>
                  </a:lnTo>
                  <a:lnTo>
                    <a:pt x="938" y="229"/>
                  </a:lnTo>
                  <a:lnTo>
                    <a:pt x="939" y="230"/>
                  </a:lnTo>
                  <a:lnTo>
                    <a:pt x="941" y="232"/>
                  </a:lnTo>
                  <a:lnTo>
                    <a:pt x="942" y="234"/>
                  </a:lnTo>
                  <a:lnTo>
                    <a:pt x="942" y="236"/>
                  </a:lnTo>
                  <a:lnTo>
                    <a:pt x="942" y="237"/>
                  </a:lnTo>
                  <a:lnTo>
                    <a:pt x="942" y="238"/>
                  </a:lnTo>
                  <a:lnTo>
                    <a:pt x="941" y="239"/>
                  </a:lnTo>
                  <a:lnTo>
                    <a:pt x="938" y="241"/>
                  </a:lnTo>
                  <a:lnTo>
                    <a:pt x="937" y="241"/>
                  </a:lnTo>
                  <a:lnTo>
                    <a:pt x="937" y="242"/>
                  </a:lnTo>
                  <a:lnTo>
                    <a:pt x="936" y="244"/>
                  </a:lnTo>
                  <a:lnTo>
                    <a:pt x="935" y="246"/>
                  </a:lnTo>
                  <a:lnTo>
                    <a:pt x="934" y="246"/>
                  </a:lnTo>
                  <a:lnTo>
                    <a:pt x="930" y="246"/>
                  </a:lnTo>
                  <a:lnTo>
                    <a:pt x="928" y="247"/>
                  </a:lnTo>
                  <a:lnTo>
                    <a:pt x="926" y="247"/>
                  </a:lnTo>
                  <a:lnTo>
                    <a:pt x="924" y="247"/>
                  </a:lnTo>
                  <a:lnTo>
                    <a:pt x="922" y="247"/>
                  </a:lnTo>
                  <a:lnTo>
                    <a:pt x="921" y="248"/>
                  </a:lnTo>
                  <a:lnTo>
                    <a:pt x="921" y="250"/>
                  </a:lnTo>
                  <a:lnTo>
                    <a:pt x="921" y="253"/>
                  </a:lnTo>
                  <a:lnTo>
                    <a:pt x="920" y="254"/>
                  </a:lnTo>
                  <a:lnTo>
                    <a:pt x="918" y="256"/>
                  </a:lnTo>
                  <a:lnTo>
                    <a:pt x="917" y="256"/>
                  </a:lnTo>
                  <a:lnTo>
                    <a:pt x="916" y="257"/>
                  </a:lnTo>
                  <a:lnTo>
                    <a:pt x="915" y="259"/>
                  </a:lnTo>
                  <a:lnTo>
                    <a:pt x="914" y="261"/>
                  </a:lnTo>
                  <a:lnTo>
                    <a:pt x="914" y="262"/>
                  </a:lnTo>
                  <a:lnTo>
                    <a:pt x="913" y="262"/>
                  </a:lnTo>
                  <a:lnTo>
                    <a:pt x="909" y="263"/>
                  </a:lnTo>
                  <a:lnTo>
                    <a:pt x="909" y="264"/>
                  </a:lnTo>
                  <a:lnTo>
                    <a:pt x="907" y="266"/>
                  </a:lnTo>
                  <a:lnTo>
                    <a:pt x="906" y="267"/>
                  </a:lnTo>
                  <a:lnTo>
                    <a:pt x="905" y="269"/>
                  </a:lnTo>
                  <a:lnTo>
                    <a:pt x="907" y="272"/>
                  </a:lnTo>
                  <a:lnTo>
                    <a:pt x="907" y="274"/>
                  </a:lnTo>
                  <a:lnTo>
                    <a:pt x="908" y="275"/>
                  </a:lnTo>
                  <a:lnTo>
                    <a:pt x="909" y="276"/>
                  </a:lnTo>
                  <a:lnTo>
                    <a:pt x="910" y="278"/>
                  </a:lnTo>
                  <a:lnTo>
                    <a:pt x="909" y="280"/>
                  </a:lnTo>
                  <a:lnTo>
                    <a:pt x="909" y="281"/>
                  </a:lnTo>
                  <a:lnTo>
                    <a:pt x="912" y="281"/>
                  </a:lnTo>
                  <a:lnTo>
                    <a:pt x="913" y="281"/>
                  </a:lnTo>
                  <a:lnTo>
                    <a:pt x="913" y="282"/>
                  </a:lnTo>
                  <a:lnTo>
                    <a:pt x="913" y="284"/>
                  </a:lnTo>
                  <a:lnTo>
                    <a:pt x="913" y="285"/>
                  </a:lnTo>
                  <a:lnTo>
                    <a:pt x="913" y="286"/>
                  </a:lnTo>
                  <a:lnTo>
                    <a:pt x="914" y="286"/>
                  </a:lnTo>
                  <a:lnTo>
                    <a:pt x="917" y="287"/>
                  </a:lnTo>
                  <a:lnTo>
                    <a:pt x="920" y="287"/>
                  </a:lnTo>
                  <a:lnTo>
                    <a:pt x="922" y="288"/>
                  </a:lnTo>
                  <a:lnTo>
                    <a:pt x="922" y="289"/>
                  </a:lnTo>
                  <a:lnTo>
                    <a:pt x="924" y="290"/>
                  </a:lnTo>
                  <a:lnTo>
                    <a:pt x="925" y="291"/>
                  </a:lnTo>
                  <a:lnTo>
                    <a:pt x="927" y="291"/>
                  </a:lnTo>
                  <a:lnTo>
                    <a:pt x="927" y="292"/>
                  </a:lnTo>
                  <a:lnTo>
                    <a:pt x="928" y="292"/>
                  </a:lnTo>
                  <a:lnTo>
                    <a:pt x="929" y="292"/>
                  </a:lnTo>
                  <a:lnTo>
                    <a:pt x="930" y="292"/>
                  </a:lnTo>
                  <a:lnTo>
                    <a:pt x="931" y="292"/>
                  </a:lnTo>
                  <a:lnTo>
                    <a:pt x="931" y="291"/>
                  </a:lnTo>
                  <a:lnTo>
                    <a:pt x="932" y="292"/>
                  </a:lnTo>
                  <a:lnTo>
                    <a:pt x="934" y="293"/>
                  </a:lnTo>
                  <a:lnTo>
                    <a:pt x="934" y="294"/>
                  </a:lnTo>
                  <a:lnTo>
                    <a:pt x="935" y="294"/>
                  </a:lnTo>
                  <a:lnTo>
                    <a:pt x="938" y="294"/>
                  </a:lnTo>
                  <a:lnTo>
                    <a:pt x="939" y="294"/>
                  </a:lnTo>
                  <a:lnTo>
                    <a:pt x="941" y="296"/>
                  </a:lnTo>
                  <a:lnTo>
                    <a:pt x="942" y="296"/>
                  </a:lnTo>
                  <a:lnTo>
                    <a:pt x="944" y="296"/>
                  </a:lnTo>
                  <a:lnTo>
                    <a:pt x="945" y="296"/>
                  </a:lnTo>
                  <a:lnTo>
                    <a:pt x="946" y="297"/>
                  </a:lnTo>
                  <a:lnTo>
                    <a:pt x="949" y="296"/>
                  </a:lnTo>
                  <a:lnTo>
                    <a:pt x="950" y="296"/>
                  </a:lnTo>
                  <a:lnTo>
                    <a:pt x="951" y="295"/>
                  </a:lnTo>
                  <a:lnTo>
                    <a:pt x="952" y="295"/>
                  </a:lnTo>
                  <a:lnTo>
                    <a:pt x="953" y="295"/>
                  </a:lnTo>
                  <a:lnTo>
                    <a:pt x="954" y="295"/>
                  </a:lnTo>
                  <a:lnTo>
                    <a:pt x="956" y="296"/>
                  </a:lnTo>
                  <a:lnTo>
                    <a:pt x="958" y="296"/>
                  </a:lnTo>
                  <a:lnTo>
                    <a:pt x="960" y="297"/>
                  </a:lnTo>
                  <a:lnTo>
                    <a:pt x="961" y="297"/>
                  </a:lnTo>
                  <a:lnTo>
                    <a:pt x="961" y="298"/>
                  </a:lnTo>
                  <a:lnTo>
                    <a:pt x="962" y="298"/>
                  </a:lnTo>
                  <a:lnTo>
                    <a:pt x="963" y="297"/>
                  </a:lnTo>
                  <a:lnTo>
                    <a:pt x="965" y="297"/>
                  </a:lnTo>
                  <a:lnTo>
                    <a:pt x="966" y="297"/>
                  </a:lnTo>
                  <a:lnTo>
                    <a:pt x="968" y="297"/>
                  </a:lnTo>
                  <a:lnTo>
                    <a:pt x="969" y="297"/>
                  </a:lnTo>
                  <a:lnTo>
                    <a:pt x="970" y="296"/>
                  </a:lnTo>
                  <a:lnTo>
                    <a:pt x="971" y="295"/>
                  </a:lnTo>
                  <a:lnTo>
                    <a:pt x="973" y="293"/>
                  </a:lnTo>
                  <a:lnTo>
                    <a:pt x="974" y="293"/>
                  </a:lnTo>
                  <a:lnTo>
                    <a:pt x="974" y="292"/>
                  </a:lnTo>
                  <a:lnTo>
                    <a:pt x="975" y="292"/>
                  </a:lnTo>
                  <a:lnTo>
                    <a:pt x="976" y="292"/>
                  </a:lnTo>
                  <a:lnTo>
                    <a:pt x="977" y="292"/>
                  </a:lnTo>
                  <a:lnTo>
                    <a:pt x="978" y="292"/>
                  </a:lnTo>
                  <a:lnTo>
                    <a:pt x="979" y="292"/>
                  </a:lnTo>
                  <a:lnTo>
                    <a:pt x="980" y="293"/>
                  </a:lnTo>
                  <a:lnTo>
                    <a:pt x="981" y="293"/>
                  </a:lnTo>
                  <a:lnTo>
                    <a:pt x="981" y="294"/>
                  </a:lnTo>
                  <a:lnTo>
                    <a:pt x="982" y="294"/>
                  </a:lnTo>
                  <a:lnTo>
                    <a:pt x="983" y="294"/>
                  </a:lnTo>
                  <a:lnTo>
                    <a:pt x="983" y="295"/>
                  </a:lnTo>
                  <a:lnTo>
                    <a:pt x="984" y="295"/>
                  </a:lnTo>
                  <a:lnTo>
                    <a:pt x="985" y="295"/>
                  </a:lnTo>
                  <a:lnTo>
                    <a:pt x="985" y="296"/>
                  </a:lnTo>
                  <a:lnTo>
                    <a:pt x="986" y="296"/>
                  </a:lnTo>
                  <a:lnTo>
                    <a:pt x="987" y="296"/>
                  </a:lnTo>
                  <a:lnTo>
                    <a:pt x="988" y="297"/>
                  </a:lnTo>
                  <a:lnTo>
                    <a:pt x="989" y="297"/>
                  </a:lnTo>
                  <a:lnTo>
                    <a:pt x="990" y="298"/>
                  </a:lnTo>
                  <a:lnTo>
                    <a:pt x="991" y="298"/>
                  </a:lnTo>
                  <a:lnTo>
                    <a:pt x="992" y="298"/>
                  </a:lnTo>
                  <a:lnTo>
                    <a:pt x="993" y="299"/>
                  </a:lnTo>
                  <a:lnTo>
                    <a:pt x="994" y="300"/>
                  </a:lnTo>
                  <a:lnTo>
                    <a:pt x="994" y="301"/>
                  </a:lnTo>
                  <a:lnTo>
                    <a:pt x="995" y="301"/>
                  </a:lnTo>
                  <a:lnTo>
                    <a:pt x="995" y="302"/>
                  </a:lnTo>
                  <a:lnTo>
                    <a:pt x="996" y="303"/>
                  </a:lnTo>
                  <a:lnTo>
                    <a:pt x="996" y="304"/>
                  </a:lnTo>
                  <a:lnTo>
                    <a:pt x="997" y="306"/>
                  </a:lnTo>
                  <a:lnTo>
                    <a:pt x="999" y="307"/>
                  </a:lnTo>
                  <a:lnTo>
                    <a:pt x="999" y="308"/>
                  </a:lnTo>
                  <a:lnTo>
                    <a:pt x="999" y="309"/>
                  </a:lnTo>
                  <a:lnTo>
                    <a:pt x="1000" y="309"/>
                  </a:lnTo>
                  <a:lnTo>
                    <a:pt x="1000" y="311"/>
                  </a:lnTo>
                  <a:lnTo>
                    <a:pt x="1001" y="311"/>
                  </a:lnTo>
                  <a:lnTo>
                    <a:pt x="1002" y="311"/>
                  </a:lnTo>
                  <a:lnTo>
                    <a:pt x="1001" y="313"/>
                  </a:lnTo>
                  <a:lnTo>
                    <a:pt x="1002" y="314"/>
                  </a:lnTo>
                  <a:lnTo>
                    <a:pt x="1003" y="314"/>
                  </a:lnTo>
                  <a:lnTo>
                    <a:pt x="1003" y="315"/>
                  </a:lnTo>
                  <a:lnTo>
                    <a:pt x="1004" y="315"/>
                  </a:lnTo>
                  <a:lnTo>
                    <a:pt x="1004" y="316"/>
                  </a:lnTo>
                  <a:lnTo>
                    <a:pt x="1005" y="316"/>
                  </a:lnTo>
                  <a:lnTo>
                    <a:pt x="1005" y="317"/>
                  </a:lnTo>
                  <a:lnTo>
                    <a:pt x="1005" y="318"/>
                  </a:lnTo>
                  <a:lnTo>
                    <a:pt x="1006" y="317"/>
                  </a:lnTo>
                  <a:lnTo>
                    <a:pt x="1006" y="318"/>
                  </a:lnTo>
                  <a:lnTo>
                    <a:pt x="1007" y="318"/>
                  </a:lnTo>
                  <a:lnTo>
                    <a:pt x="1006" y="319"/>
                  </a:lnTo>
                  <a:lnTo>
                    <a:pt x="1007" y="319"/>
                  </a:lnTo>
                  <a:lnTo>
                    <a:pt x="1008" y="319"/>
                  </a:lnTo>
                  <a:lnTo>
                    <a:pt x="1009" y="319"/>
                  </a:lnTo>
                  <a:lnTo>
                    <a:pt x="1009" y="320"/>
                  </a:lnTo>
                  <a:lnTo>
                    <a:pt x="1009" y="321"/>
                  </a:lnTo>
                  <a:lnTo>
                    <a:pt x="1009" y="322"/>
                  </a:lnTo>
                  <a:lnTo>
                    <a:pt x="1010" y="322"/>
                  </a:lnTo>
                  <a:lnTo>
                    <a:pt x="1010" y="323"/>
                  </a:lnTo>
                  <a:lnTo>
                    <a:pt x="1011" y="323"/>
                  </a:lnTo>
                  <a:lnTo>
                    <a:pt x="1010" y="323"/>
                  </a:lnTo>
                  <a:lnTo>
                    <a:pt x="1011" y="324"/>
                  </a:lnTo>
                  <a:lnTo>
                    <a:pt x="1011" y="323"/>
                  </a:lnTo>
                  <a:lnTo>
                    <a:pt x="1012" y="324"/>
                  </a:lnTo>
                  <a:lnTo>
                    <a:pt x="1013" y="325"/>
                  </a:lnTo>
                  <a:lnTo>
                    <a:pt x="1014" y="325"/>
                  </a:lnTo>
                  <a:lnTo>
                    <a:pt x="1015" y="326"/>
                  </a:lnTo>
                  <a:lnTo>
                    <a:pt x="1016" y="327"/>
                  </a:lnTo>
                  <a:lnTo>
                    <a:pt x="1017" y="327"/>
                  </a:lnTo>
                  <a:lnTo>
                    <a:pt x="1018" y="326"/>
                  </a:lnTo>
                  <a:lnTo>
                    <a:pt x="1019" y="325"/>
                  </a:lnTo>
                  <a:lnTo>
                    <a:pt x="1020" y="325"/>
                  </a:lnTo>
                  <a:lnTo>
                    <a:pt x="1021" y="325"/>
                  </a:lnTo>
                  <a:lnTo>
                    <a:pt x="1022" y="325"/>
                  </a:lnTo>
                  <a:lnTo>
                    <a:pt x="1023" y="325"/>
                  </a:lnTo>
                  <a:lnTo>
                    <a:pt x="1023" y="326"/>
                  </a:lnTo>
                  <a:lnTo>
                    <a:pt x="1023" y="325"/>
                  </a:lnTo>
                  <a:lnTo>
                    <a:pt x="1024" y="325"/>
                  </a:lnTo>
                  <a:lnTo>
                    <a:pt x="1024" y="326"/>
                  </a:lnTo>
                  <a:lnTo>
                    <a:pt x="1024" y="325"/>
                  </a:lnTo>
                  <a:lnTo>
                    <a:pt x="1025" y="325"/>
                  </a:lnTo>
                  <a:lnTo>
                    <a:pt x="1025" y="326"/>
                  </a:lnTo>
                  <a:lnTo>
                    <a:pt x="1026" y="327"/>
                  </a:lnTo>
                  <a:lnTo>
                    <a:pt x="1027" y="327"/>
                  </a:lnTo>
                  <a:lnTo>
                    <a:pt x="1028" y="327"/>
                  </a:lnTo>
                  <a:lnTo>
                    <a:pt x="1029" y="328"/>
                  </a:lnTo>
                  <a:lnTo>
                    <a:pt x="1031" y="328"/>
                  </a:lnTo>
                  <a:lnTo>
                    <a:pt x="1032" y="328"/>
                  </a:lnTo>
                  <a:lnTo>
                    <a:pt x="1033" y="329"/>
                  </a:lnTo>
                  <a:lnTo>
                    <a:pt x="1034" y="329"/>
                  </a:lnTo>
                  <a:lnTo>
                    <a:pt x="1035" y="329"/>
                  </a:lnTo>
                  <a:lnTo>
                    <a:pt x="1035" y="330"/>
                  </a:lnTo>
                  <a:lnTo>
                    <a:pt x="1035" y="329"/>
                  </a:lnTo>
                  <a:lnTo>
                    <a:pt x="1036" y="329"/>
                  </a:lnTo>
                  <a:lnTo>
                    <a:pt x="1037" y="329"/>
                  </a:lnTo>
                  <a:lnTo>
                    <a:pt x="1038" y="330"/>
                  </a:lnTo>
                  <a:lnTo>
                    <a:pt x="1038" y="329"/>
                  </a:lnTo>
                  <a:lnTo>
                    <a:pt x="1038" y="330"/>
                  </a:lnTo>
                  <a:lnTo>
                    <a:pt x="1039" y="331"/>
                  </a:lnTo>
                  <a:lnTo>
                    <a:pt x="1040" y="331"/>
                  </a:lnTo>
                  <a:lnTo>
                    <a:pt x="1040" y="332"/>
                  </a:lnTo>
                  <a:lnTo>
                    <a:pt x="1040" y="333"/>
                  </a:lnTo>
                  <a:lnTo>
                    <a:pt x="1041" y="333"/>
                  </a:lnTo>
                  <a:lnTo>
                    <a:pt x="1041" y="334"/>
                  </a:lnTo>
                  <a:lnTo>
                    <a:pt x="1041" y="335"/>
                  </a:lnTo>
                  <a:lnTo>
                    <a:pt x="1042" y="335"/>
                  </a:lnTo>
                  <a:lnTo>
                    <a:pt x="1042" y="336"/>
                  </a:lnTo>
                  <a:lnTo>
                    <a:pt x="1043" y="336"/>
                  </a:lnTo>
                  <a:lnTo>
                    <a:pt x="1042" y="337"/>
                  </a:lnTo>
                  <a:lnTo>
                    <a:pt x="1044" y="338"/>
                  </a:lnTo>
                  <a:lnTo>
                    <a:pt x="1045" y="338"/>
                  </a:lnTo>
                  <a:lnTo>
                    <a:pt x="1045" y="337"/>
                  </a:lnTo>
                  <a:lnTo>
                    <a:pt x="1046" y="337"/>
                  </a:lnTo>
                  <a:lnTo>
                    <a:pt x="1046" y="338"/>
                  </a:lnTo>
                  <a:lnTo>
                    <a:pt x="1047" y="339"/>
                  </a:lnTo>
                  <a:lnTo>
                    <a:pt x="1048" y="339"/>
                  </a:lnTo>
                  <a:lnTo>
                    <a:pt x="1049" y="339"/>
                  </a:lnTo>
                  <a:lnTo>
                    <a:pt x="1050" y="340"/>
                  </a:lnTo>
                  <a:lnTo>
                    <a:pt x="1050" y="339"/>
                  </a:lnTo>
                  <a:lnTo>
                    <a:pt x="1050" y="340"/>
                  </a:lnTo>
                  <a:lnTo>
                    <a:pt x="1051" y="340"/>
                  </a:lnTo>
                  <a:lnTo>
                    <a:pt x="1051" y="341"/>
                  </a:lnTo>
                  <a:lnTo>
                    <a:pt x="1051" y="343"/>
                  </a:lnTo>
                  <a:lnTo>
                    <a:pt x="1050" y="343"/>
                  </a:lnTo>
                  <a:lnTo>
                    <a:pt x="1051" y="343"/>
                  </a:lnTo>
                  <a:lnTo>
                    <a:pt x="1051" y="344"/>
                  </a:lnTo>
                  <a:lnTo>
                    <a:pt x="1050" y="344"/>
                  </a:lnTo>
                  <a:lnTo>
                    <a:pt x="1051" y="344"/>
                  </a:lnTo>
                  <a:lnTo>
                    <a:pt x="1051" y="345"/>
                  </a:lnTo>
                  <a:lnTo>
                    <a:pt x="1052" y="345"/>
                  </a:lnTo>
                  <a:lnTo>
                    <a:pt x="1052" y="346"/>
                  </a:lnTo>
                  <a:lnTo>
                    <a:pt x="1053" y="346"/>
                  </a:lnTo>
                  <a:lnTo>
                    <a:pt x="1054" y="346"/>
                  </a:lnTo>
                  <a:lnTo>
                    <a:pt x="1053" y="347"/>
                  </a:lnTo>
                  <a:lnTo>
                    <a:pt x="1053" y="348"/>
                  </a:lnTo>
                  <a:lnTo>
                    <a:pt x="1053" y="347"/>
                  </a:lnTo>
                  <a:lnTo>
                    <a:pt x="1054" y="347"/>
                  </a:lnTo>
                  <a:lnTo>
                    <a:pt x="1054" y="348"/>
                  </a:lnTo>
                  <a:lnTo>
                    <a:pt x="1055" y="349"/>
                  </a:lnTo>
                  <a:lnTo>
                    <a:pt x="1056" y="349"/>
                  </a:lnTo>
                  <a:lnTo>
                    <a:pt x="1057" y="349"/>
                  </a:lnTo>
                  <a:lnTo>
                    <a:pt x="1058" y="349"/>
                  </a:lnTo>
                  <a:lnTo>
                    <a:pt x="1059" y="348"/>
                  </a:lnTo>
                  <a:lnTo>
                    <a:pt x="1060" y="349"/>
                  </a:lnTo>
                  <a:lnTo>
                    <a:pt x="1061" y="349"/>
                  </a:lnTo>
                  <a:lnTo>
                    <a:pt x="1061" y="351"/>
                  </a:lnTo>
                  <a:lnTo>
                    <a:pt x="1062" y="351"/>
                  </a:lnTo>
                  <a:lnTo>
                    <a:pt x="1063" y="351"/>
                  </a:lnTo>
                  <a:lnTo>
                    <a:pt x="1064" y="352"/>
                  </a:lnTo>
                  <a:lnTo>
                    <a:pt x="1065" y="352"/>
                  </a:lnTo>
                  <a:lnTo>
                    <a:pt x="1066" y="353"/>
                  </a:lnTo>
                  <a:lnTo>
                    <a:pt x="1066" y="354"/>
                  </a:lnTo>
                  <a:lnTo>
                    <a:pt x="1065" y="354"/>
                  </a:lnTo>
                  <a:lnTo>
                    <a:pt x="1065" y="355"/>
                  </a:lnTo>
                  <a:lnTo>
                    <a:pt x="1066" y="355"/>
                  </a:lnTo>
                  <a:lnTo>
                    <a:pt x="1066" y="354"/>
                  </a:lnTo>
                  <a:lnTo>
                    <a:pt x="1067" y="354"/>
                  </a:lnTo>
                  <a:lnTo>
                    <a:pt x="1068" y="353"/>
                  </a:lnTo>
                  <a:lnTo>
                    <a:pt x="1069" y="353"/>
                  </a:lnTo>
                  <a:lnTo>
                    <a:pt x="1069" y="354"/>
                  </a:lnTo>
                  <a:lnTo>
                    <a:pt x="1070" y="354"/>
                  </a:lnTo>
                  <a:lnTo>
                    <a:pt x="1072" y="353"/>
                  </a:lnTo>
                  <a:lnTo>
                    <a:pt x="1072" y="355"/>
                  </a:lnTo>
                  <a:lnTo>
                    <a:pt x="1073" y="355"/>
                  </a:lnTo>
                  <a:lnTo>
                    <a:pt x="1073" y="354"/>
                  </a:lnTo>
                  <a:lnTo>
                    <a:pt x="1074" y="355"/>
                  </a:lnTo>
                  <a:lnTo>
                    <a:pt x="1074" y="354"/>
                  </a:lnTo>
                  <a:lnTo>
                    <a:pt x="1074" y="353"/>
                  </a:lnTo>
                  <a:lnTo>
                    <a:pt x="1075" y="354"/>
                  </a:lnTo>
                  <a:lnTo>
                    <a:pt x="1075" y="353"/>
                  </a:lnTo>
                  <a:lnTo>
                    <a:pt x="1076" y="355"/>
                  </a:lnTo>
                  <a:lnTo>
                    <a:pt x="1077" y="355"/>
                  </a:lnTo>
                  <a:lnTo>
                    <a:pt x="1077" y="354"/>
                  </a:lnTo>
                  <a:lnTo>
                    <a:pt x="1078" y="354"/>
                  </a:lnTo>
                  <a:lnTo>
                    <a:pt x="1079" y="354"/>
                  </a:lnTo>
                  <a:lnTo>
                    <a:pt x="1078" y="354"/>
                  </a:lnTo>
                  <a:lnTo>
                    <a:pt x="1079" y="353"/>
                  </a:lnTo>
                  <a:lnTo>
                    <a:pt x="1080" y="354"/>
                  </a:lnTo>
                  <a:lnTo>
                    <a:pt x="1080" y="355"/>
                  </a:lnTo>
                  <a:lnTo>
                    <a:pt x="1081" y="355"/>
                  </a:lnTo>
                  <a:lnTo>
                    <a:pt x="1082" y="355"/>
                  </a:lnTo>
                  <a:lnTo>
                    <a:pt x="1081" y="355"/>
                  </a:lnTo>
                  <a:lnTo>
                    <a:pt x="1081" y="356"/>
                  </a:lnTo>
                  <a:lnTo>
                    <a:pt x="1083" y="356"/>
                  </a:lnTo>
                  <a:lnTo>
                    <a:pt x="1084" y="357"/>
                  </a:lnTo>
                  <a:lnTo>
                    <a:pt x="1084" y="358"/>
                  </a:lnTo>
                  <a:lnTo>
                    <a:pt x="1085" y="359"/>
                  </a:lnTo>
                  <a:lnTo>
                    <a:pt x="1086" y="358"/>
                  </a:lnTo>
                  <a:lnTo>
                    <a:pt x="1087" y="359"/>
                  </a:lnTo>
                  <a:lnTo>
                    <a:pt x="1087" y="361"/>
                  </a:lnTo>
                  <a:lnTo>
                    <a:pt x="1087" y="362"/>
                  </a:lnTo>
                  <a:lnTo>
                    <a:pt x="1088" y="363"/>
                  </a:lnTo>
                  <a:lnTo>
                    <a:pt x="1089" y="364"/>
                  </a:lnTo>
                  <a:lnTo>
                    <a:pt x="1090" y="365"/>
                  </a:lnTo>
                  <a:lnTo>
                    <a:pt x="1090" y="366"/>
                  </a:lnTo>
                  <a:lnTo>
                    <a:pt x="1092" y="367"/>
                  </a:lnTo>
                  <a:lnTo>
                    <a:pt x="1092" y="368"/>
                  </a:lnTo>
                  <a:lnTo>
                    <a:pt x="1092" y="369"/>
                  </a:lnTo>
                  <a:lnTo>
                    <a:pt x="1093" y="369"/>
                  </a:lnTo>
                  <a:lnTo>
                    <a:pt x="1094" y="368"/>
                  </a:lnTo>
                  <a:lnTo>
                    <a:pt x="1095" y="368"/>
                  </a:lnTo>
                  <a:lnTo>
                    <a:pt x="1096" y="368"/>
                  </a:lnTo>
                  <a:lnTo>
                    <a:pt x="1095" y="369"/>
                  </a:lnTo>
                  <a:lnTo>
                    <a:pt x="1095" y="370"/>
                  </a:lnTo>
                  <a:lnTo>
                    <a:pt x="1096" y="370"/>
                  </a:lnTo>
                  <a:lnTo>
                    <a:pt x="1097" y="370"/>
                  </a:lnTo>
                  <a:lnTo>
                    <a:pt x="1098" y="370"/>
                  </a:lnTo>
                  <a:lnTo>
                    <a:pt x="1099" y="370"/>
                  </a:lnTo>
                  <a:lnTo>
                    <a:pt x="1101" y="371"/>
                  </a:lnTo>
                  <a:lnTo>
                    <a:pt x="1103" y="372"/>
                  </a:lnTo>
                  <a:lnTo>
                    <a:pt x="1103" y="373"/>
                  </a:lnTo>
                  <a:lnTo>
                    <a:pt x="1103" y="374"/>
                  </a:lnTo>
                  <a:lnTo>
                    <a:pt x="1104" y="374"/>
                  </a:lnTo>
                  <a:lnTo>
                    <a:pt x="1105" y="375"/>
                  </a:lnTo>
                  <a:lnTo>
                    <a:pt x="1106" y="375"/>
                  </a:lnTo>
                  <a:lnTo>
                    <a:pt x="1106" y="374"/>
                  </a:lnTo>
                  <a:lnTo>
                    <a:pt x="1107" y="375"/>
                  </a:lnTo>
                  <a:lnTo>
                    <a:pt x="1108" y="376"/>
                  </a:lnTo>
                  <a:lnTo>
                    <a:pt x="1109" y="377"/>
                  </a:lnTo>
                  <a:lnTo>
                    <a:pt x="1110" y="376"/>
                  </a:lnTo>
                  <a:lnTo>
                    <a:pt x="1112" y="376"/>
                  </a:lnTo>
                  <a:lnTo>
                    <a:pt x="1112" y="377"/>
                  </a:lnTo>
                  <a:lnTo>
                    <a:pt x="1111" y="377"/>
                  </a:lnTo>
                  <a:lnTo>
                    <a:pt x="1111" y="378"/>
                  </a:lnTo>
                  <a:lnTo>
                    <a:pt x="1112" y="379"/>
                  </a:lnTo>
                  <a:lnTo>
                    <a:pt x="1113" y="379"/>
                  </a:lnTo>
                  <a:lnTo>
                    <a:pt x="1114" y="379"/>
                  </a:lnTo>
                  <a:lnTo>
                    <a:pt x="1114" y="381"/>
                  </a:lnTo>
                  <a:lnTo>
                    <a:pt x="1116" y="380"/>
                  </a:lnTo>
                  <a:lnTo>
                    <a:pt x="1117" y="380"/>
                  </a:lnTo>
                  <a:lnTo>
                    <a:pt x="1118" y="380"/>
                  </a:lnTo>
                  <a:lnTo>
                    <a:pt x="1118" y="381"/>
                  </a:lnTo>
                  <a:lnTo>
                    <a:pt x="1117" y="381"/>
                  </a:lnTo>
                  <a:lnTo>
                    <a:pt x="1119" y="383"/>
                  </a:lnTo>
                  <a:lnTo>
                    <a:pt x="1120" y="383"/>
                  </a:lnTo>
                  <a:lnTo>
                    <a:pt x="1121" y="383"/>
                  </a:lnTo>
                  <a:lnTo>
                    <a:pt x="1122" y="383"/>
                  </a:lnTo>
                  <a:lnTo>
                    <a:pt x="1123" y="384"/>
                  </a:lnTo>
                  <a:lnTo>
                    <a:pt x="1124" y="385"/>
                  </a:lnTo>
                  <a:lnTo>
                    <a:pt x="1126" y="386"/>
                  </a:lnTo>
                  <a:lnTo>
                    <a:pt x="1127" y="386"/>
                  </a:lnTo>
                  <a:lnTo>
                    <a:pt x="1128" y="385"/>
                  </a:lnTo>
                  <a:lnTo>
                    <a:pt x="1129" y="385"/>
                  </a:lnTo>
                  <a:lnTo>
                    <a:pt x="1130" y="385"/>
                  </a:lnTo>
                  <a:lnTo>
                    <a:pt x="1132" y="387"/>
                  </a:lnTo>
                  <a:lnTo>
                    <a:pt x="1134" y="387"/>
                  </a:lnTo>
                  <a:lnTo>
                    <a:pt x="1135" y="387"/>
                  </a:lnTo>
                  <a:lnTo>
                    <a:pt x="1137" y="387"/>
                  </a:lnTo>
                  <a:lnTo>
                    <a:pt x="1138" y="385"/>
                  </a:lnTo>
                  <a:lnTo>
                    <a:pt x="1139" y="385"/>
                  </a:lnTo>
                  <a:lnTo>
                    <a:pt x="1140" y="386"/>
                  </a:lnTo>
                  <a:lnTo>
                    <a:pt x="1140" y="385"/>
                  </a:lnTo>
                  <a:lnTo>
                    <a:pt x="1140" y="386"/>
                  </a:lnTo>
                  <a:lnTo>
                    <a:pt x="1141" y="387"/>
                  </a:lnTo>
                  <a:lnTo>
                    <a:pt x="1142" y="386"/>
                  </a:lnTo>
                  <a:lnTo>
                    <a:pt x="1143" y="386"/>
                  </a:lnTo>
                  <a:lnTo>
                    <a:pt x="1144" y="386"/>
                  </a:lnTo>
                  <a:lnTo>
                    <a:pt x="1145" y="388"/>
                  </a:lnTo>
                  <a:lnTo>
                    <a:pt x="1147" y="388"/>
                  </a:lnTo>
                  <a:lnTo>
                    <a:pt x="1149" y="388"/>
                  </a:lnTo>
                  <a:lnTo>
                    <a:pt x="1151" y="390"/>
                  </a:lnTo>
                  <a:lnTo>
                    <a:pt x="1152" y="390"/>
                  </a:lnTo>
                  <a:lnTo>
                    <a:pt x="1153" y="389"/>
                  </a:lnTo>
                  <a:lnTo>
                    <a:pt x="1153" y="390"/>
                  </a:lnTo>
                  <a:lnTo>
                    <a:pt x="1153" y="391"/>
                  </a:lnTo>
                  <a:lnTo>
                    <a:pt x="1154" y="392"/>
                  </a:lnTo>
                  <a:lnTo>
                    <a:pt x="1155" y="392"/>
                  </a:lnTo>
                  <a:lnTo>
                    <a:pt x="1157" y="392"/>
                  </a:lnTo>
                  <a:lnTo>
                    <a:pt x="1157" y="391"/>
                  </a:lnTo>
                  <a:lnTo>
                    <a:pt x="1158" y="391"/>
                  </a:lnTo>
                  <a:lnTo>
                    <a:pt x="1159" y="392"/>
                  </a:lnTo>
                  <a:lnTo>
                    <a:pt x="1159" y="393"/>
                  </a:lnTo>
                  <a:lnTo>
                    <a:pt x="1160" y="393"/>
                  </a:lnTo>
                  <a:lnTo>
                    <a:pt x="1161" y="393"/>
                  </a:lnTo>
                  <a:lnTo>
                    <a:pt x="1162" y="393"/>
                  </a:lnTo>
                  <a:lnTo>
                    <a:pt x="1162" y="392"/>
                  </a:lnTo>
                  <a:lnTo>
                    <a:pt x="1163" y="393"/>
                  </a:lnTo>
                  <a:lnTo>
                    <a:pt x="1163" y="394"/>
                  </a:lnTo>
                  <a:lnTo>
                    <a:pt x="1164" y="394"/>
                  </a:lnTo>
                  <a:lnTo>
                    <a:pt x="1165" y="394"/>
                  </a:lnTo>
                  <a:lnTo>
                    <a:pt x="1166" y="393"/>
                  </a:lnTo>
                  <a:lnTo>
                    <a:pt x="1167" y="394"/>
                  </a:lnTo>
                  <a:lnTo>
                    <a:pt x="1167" y="395"/>
                  </a:lnTo>
                  <a:lnTo>
                    <a:pt x="1168" y="395"/>
                  </a:lnTo>
                  <a:lnTo>
                    <a:pt x="1169" y="396"/>
                  </a:lnTo>
                  <a:lnTo>
                    <a:pt x="1168" y="396"/>
                  </a:lnTo>
                  <a:lnTo>
                    <a:pt x="1168" y="397"/>
                  </a:lnTo>
                  <a:lnTo>
                    <a:pt x="1169" y="397"/>
                  </a:lnTo>
                  <a:lnTo>
                    <a:pt x="1170" y="398"/>
                  </a:lnTo>
                  <a:lnTo>
                    <a:pt x="1170" y="399"/>
                  </a:lnTo>
                  <a:lnTo>
                    <a:pt x="1171" y="399"/>
                  </a:lnTo>
                  <a:lnTo>
                    <a:pt x="1172" y="399"/>
                  </a:lnTo>
                  <a:lnTo>
                    <a:pt x="1174" y="399"/>
                  </a:lnTo>
                  <a:lnTo>
                    <a:pt x="1175" y="400"/>
                  </a:lnTo>
                  <a:lnTo>
                    <a:pt x="1175" y="401"/>
                  </a:lnTo>
                  <a:lnTo>
                    <a:pt x="1175" y="402"/>
                  </a:lnTo>
                  <a:lnTo>
                    <a:pt x="1176" y="403"/>
                  </a:lnTo>
                  <a:lnTo>
                    <a:pt x="1175" y="404"/>
                  </a:lnTo>
                  <a:lnTo>
                    <a:pt x="1176" y="404"/>
                  </a:lnTo>
                  <a:lnTo>
                    <a:pt x="1177" y="404"/>
                  </a:lnTo>
                  <a:lnTo>
                    <a:pt x="1179" y="403"/>
                  </a:lnTo>
                  <a:lnTo>
                    <a:pt x="1180" y="403"/>
                  </a:lnTo>
                  <a:lnTo>
                    <a:pt x="1180" y="404"/>
                  </a:lnTo>
                  <a:lnTo>
                    <a:pt x="1181" y="405"/>
                  </a:lnTo>
                  <a:lnTo>
                    <a:pt x="1184" y="404"/>
                  </a:lnTo>
                  <a:lnTo>
                    <a:pt x="1186" y="404"/>
                  </a:lnTo>
                  <a:lnTo>
                    <a:pt x="1186" y="405"/>
                  </a:lnTo>
                  <a:lnTo>
                    <a:pt x="1186" y="406"/>
                  </a:lnTo>
                  <a:lnTo>
                    <a:pt x="1186" y="407"/>
                  </a:lnTo>
                  <a:lnTo>
                    <a:pt x="1186" y="408"/>
                  </a:lnTo>
                  <a:lnTo>
                    <a:pt x="1187" y="408"/>
                  </a:lnTo>
                  <a:lnTo>
                    <a:pt x="1187" y="409"/>
                  </a:lnTo>
                  <a:lnTo>
                    <a:pt x="1188" y="409"/>
                  </a:lnTo>
                  <a:lnTo>
                    <a:pt x="1189" y="409"/>
                  </a:lnTo>
                  <a:lnTo>
                    <a:pt x="1189" y="410"/>
                  </a:lnTo>
                  <a:lnTo>
                    <a:pt x="1189" y="411"/>
                  </a:lnTo>
                  <a:lnTo>
                    <a:pt x="1190" y="411"/>
                  </a:lnTo>
                  <a:lnTo>
                    <a:pt x="1191" y="410"/>
                  </a:lnTo>
                  <a:lnTo>
                    <a:pt x="1191" y="412"/>
                  </a:lnTo>
                  <a:lnTo>
                    <a:pt x="1194" y="413"/>
                  </a:lnTo>
                  <a:lnTo>
                    <a:pt x="1194" y="414"/>
                  </a:lnTo>
                  <a:lnTo>
                    <a:pt x="1195" y="415"/>
                  </a:lnTo>
                  <a:lnTo>
                    <a:pt x="1196" y="413"/>
                  </a:lnTo>
                  <a:lnTo>
                    <a:pt x="1196" y="414"/>
                  </a:lnTo>
                  <a:lnTo>
                    <a:pt x="1197" y="414"/>
                  </a:lnTo>
                  <a:lnTo>
                    <a:pt x="1199" y="413"/>
                  </a:lnTo>
                  <a:lnTo>
                    <a:pt x="1200" y="412"/>
                  </a:lnTo>
                  <a:lnTo>
                    <a:pt x="1201" y="412"/>
                  </a:lnTo>
                  <a:lnTo>
                    <a:pt x="1202" y="413"/>
                  </a:lnTo>
                  <a:lnTo>
                    <a:pt x="1202" y="414"/>
                  </a:lnTo>
                  <a:lnTo>
                    <a:pt x="1203" y="414"/>
                  </a:lnTo>
                  <a:lnTo>
                    <a:pt x="1203" y="413"/>
                  </a:lnTo>
                  <a:lnTo>
                    <a:pt x="1204" y="413"/>
                  </a:lnTo>
                  <a:lnTo>
                    <a:pt x="1206" y="414"/>
                  </a:lnTo>
                  <a:lnTo>
                    <a:pt x="1206" y="415"/>
                  </a:lnTo>
                  <a:lnTo>
                    <a:pt x="1206" y="416"/>
                  </a:lnTo>
                  <a:lnTo>
                    <a:pt x="1207" y="417"/>
                  </a:lnTo>
                  <a:lnTo>
                    <a:pt x="1208" y="417"/>
                  </a:lnTo>
                  <a:lnTo>
                    <a:pt x="1209" y="418"/>
                  </a:lnTo>
                  <a:lnTo>
                    <a:pt x="1210" y="418"/>
                  </a:lnTo>
                  <a:lnTo>
                    <a:pt x="1211" y="418"/>
                  </a:lnTo>
                  <a:lnTo>
                    <a:pt x="1213" y="418"/>
                  </a:lnTo>
                  <a:lnTo>
                    <a:pt x="1214" y="418"/>
                  </a:lnTo>
                  <a:lnTo>
                    <a:pt x="1214" y="420"/>
                  </a:lnTo>
                  <a:lnTo>
                    <a:pt x="1215" y="420"/>
                  </a:lnTo>
                  <a:lnTo>
                    <a:pt x="1216" y="421"/>
                  </a:lnTo>
                  <a:lnTo>
                    <a:pt x="1218" y="421"/>
                  </a:lnTo>
                  <a:lnTo>
                    <a:pt x="1218" y="422"/>
                  </a:lnTo>
                  <a:lnTo>
                    <a:pt x="1219" y="422"/>
                  </a:lnTo>
                  <a:lnTo>
                    <a:pt x="1220" y="422"/>
                  </a:lnTo>
                  <a:lnTo>
                    <a:pt x="1221" y="422"/>
                  </a:lnTo>
                  <a:lnTo>
                    <a:pt x="1223" y="423"/>
                  </a:lnTo>
                  <a:lnTo>
                    <a:pt x="1223" y="424"/>
                  </a:lnTo>
                  <a:lnTo>
                    <a:pt x="1224" y="424"/>
                  </a:lnTo>
                  <a:lnTo>
                    <a:pt x="1224" y="425"/>
                  </a:lnTo>
                  <a:lnTo>
                    <a:pt x="1225" y="425"/>
                  </a:lnTo>
                  <a:lnTo>
                    <a:pt x="1225" y="426"/>
                  </a:lnTo>
                  <a:lnTo>
                    <a:pt x="1226" y="426"/>
                  </a:lnTo>
                  <a:lnTo>
                    <a:pt x="1226" y="427"/>
                  </a:lnTo>
                  <a:lnTo>
                    <a:pt x="1227" y="427"/>
                  </a:lnTo>
                  <a:lnTo>
                    <a:pt x="1228" y="427"/>
                  </a:lnTo>
                  <a:lnTo>
                    <a:pt x="1228" y="428"/>
                  </a:lnTo>
                  <a:lnTo>
                    <a:pt x="1229" y="428"/>
                  </a:lnTo>
                  <a:lnTo>
                    <a:pt x="1229" y="429"/>
                  </a:lnTo>
                  <a:lnTo>
                    <a:pt x="1230" y="430"/>
                  </a:lnTo>
                  <a:lnTo>
                    <a:pt x="1230" y="432"/>
                  </a:lnTo>
                  <a:lnTo>
                    <a:pt x="1230" y="433"/>
                  </a:lnTo>
                  <a:lnTo>
                    <a:pt x="1231" y="433"/>
                  </a:lnTo>
                  <a:lnTo>
                    <a:pt x="1232" y="433"/>
                  </a:lnTo>
                  <a:lnTo>
                    <a:pt x="1232" y="434"/>
                  </a:lnTo>
                  <a:lnTo>
                    <a:pt x="1232" y="435"/>
                  </a:lnTo>
                  <a:lnTo>
                    <a:pt x="1233" y="435"/>
                  </a:lnTo>
                  <a:lnTo>
                    <a:pt x="1233" y="436"/>
                  </a:lnTo>
                  <a:lnTo>
                    <a:pt x="1234" y="437"/>
                  </a:lnTo>
                  <a:lnTo>
                    <a:pt x="1234" y="438"/>
                  </a:lnTo>
                  <a:lnTo>
                    <a:pt x="1233" y="438"/>
                  </a:lnTo>
                  <a:lnTo>
                    <a:pt x="1232" y="439"/>
                  </a:lnTo>
                  <a:lnTo>
                    <a:pt x="1231" y="439"/>
                  </a:lnTo>
                  <a:lnTo>
                    <a:pt x="1231" y="440"/>
                  </a:lnTo>
                  <a:lnTo>
                    <a:pt x="1232" y="440"/>
                  </a:lnTo>
                  <a:lnTo>
                    <a:pt x="1233" y="440"/>
                  </a:lnTo>
                  <a:lnTo>
                    <a:pt x="1234" y="440"/>
                  </a:lnTo>
                  <a:lnTo>
                    <a:pt x="1235" y="440"/>
                  </a:lnTo>
                  <a:lnTo>
                    <a:pt x="1236" y="440"/>
                  </a:lnTo>
                  <a:lnTo>
                    <a:pt x="1237" y="441"/>
                  </a:lnTo>
                  <a:lnTo>
                    <a:pt x="1236" y="442"/>
                  </a:lnTo>
                  <a:lnTo>
                    <a:pt x="1237" y="442"/>
                  </a:lnTo>
                  <a:lnTo>
                    <a:pt x="1238" y="443"/>
                  </a:lnTo>
                  <a:lnTo>
                    <a:pt x="1239" y="442"/>
                  </a:lnTo>
                  <a:lnTo>
                    <a:pt x="1240" y="442"/>
                  </a:lnTo>
                  <a:lnTo>
                    <a:pt x="1240" y="443"/>
                  </a:lnTo>
                  <a:lnTo>
                    <a:pt x="1239" y="444"/>
                  </a:lnTo>
                  <a:lnTo>
                    <a:pt x="1239" y="446"/>
                  </a:lnTo>
                  <a:lnTo>
                    <a:pt x="1240" y="446"/>
                  </a:lnTo>
                  <a:lnTo>
                    <a:pt x="1242" y="447"/>
                  </a:lnTo>
                  <a:lnTo>
                    <a:pt x="1245" y="448"/>
                  </a:lnTo>
                  <a:lnTo>
                    <a:pt x="1245" y="449"/>
                  </a:lnTo>
                  <a:lnTo>
                    <a:pt x="1246" y="450"/>
                  </a:lnTo>
                  <a:lnTo>
                    <a:pt x="1247" y="450"/>
                  </a:lnTo>
                  <a:lnTo>
                    <a:pt x="1247" y="451"/>
                  </a:lnTo>
                  <a:lnTo>
                    <a:pt x="1248" y="452"/>
                  </a:lnTo>
                  <a:lnTo>
                    <a:pt x="1248" y="45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62E2FC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308" name="Freeform 123"/>
            <p:cNvSpPr>
              <a:spLocks/>
            </p:cNvSpPr>
            <p:nvPr/>
          </p:nvSpPr>
          <p:spPr bwMode="auto">
            <a:xfrm>
              <a:off x="1735" y="626"/>
              <a:ext cx="2063" cy="1963"/>
            </a:xfrm>
            <a:custGeom>
              <a:avLst/>
              <a:gdLst>
                <a:gd name="T0" fmla="*/ 600 w 2063"/>
                <a:gd name="T1" fmla="*/ 112 h 1963"/>
                <a:gd name="T2" fmla="*/ 713 w 2063"/>
                <a:gd name="T3" fmla="*/ 148 h 1963"/>
                <a:gd name="T4" fmla="*/ 765 w 2063"/>
                <a:gd name="T5" fmla="*/ 274 h 1963"/>
                <a:gd name="T6" fmla="*/ 882 w 2063"/>
                <a:gd name="T7" fmla="*/ 370 h 1963"/>
                <a:gd name="T8" fmla="*/ 2006 w 2063"/>
                <a:gd name="T9" fmla="*/ 613 h 1963"/>
                <a:gd name="T10" fmla="*/ 1975 w 2063"/>
                <a:gd name="T11" fmla="*/ 738 h 1963"/>
                <a:gd name="T12" fmla="*/ 1966 w 2063"/>
                <a:gd name="T13" fmla="*/ 881 h 1963"/>
                <a:gd name="T14" fmla="*/ 1961 w 2063"/>
                <a:gd name="T15" fmla="*/ 987 h 1963"/>
                <a:gd name="T16" fmla="*/ 1976 w 2063"/>
                <a:gd name="T17" fmla="*/ 1066 h 1963"/>
                <a:gd name="T18" fmla="*/ 1920 w 2063"/>
                <a:gd name="T19" fmla="*/ 1198 h 1963"/>
                <a:gd name="T20" fmla="*/ 1897 w 2063"/>
                <a:gd name="T21" fmla="*/ 1341 h 1963"/>
                <a:gd name="T22" fmla="*/ 1811 w 2063"/>
                <a:gd name="T23" fmla="*/ 1424 h 1963"/>
                <a:gd name="T24" fmla="*/ 1740 w 2063"/>
                <a:gd name="T25" fmla="*/ 1551 h 1963"/>
                <a:gd name="T26" fmla="*/ 1630 w 2063"/>
                <a:gd name="T27" fmla="*/ 1615 h 1963"/>
                <a:gd name="T28" fmla="*/ 1586 w 2063"/>
                <a:gd name="T29" fmla="*/ 1669 h 1963"/>
                <a:gd name="T30" fmla="*/ 1573 w 2063"/>
                <a:gd name="T31" fmla="*/ 1711 h 1963"/>
                <a:gd name="T32" fmla="*/ 1534 w 2063"/>
                <a:gd name="T33" fmla="*/ 1745 h 1963"/>
                <a:gd name="T34" fmla="*/ 1511 w 2063"/>
                <a:gd name="T35" fmla="*/ 1778 h 1963"/>
                <a:gd name="T36" fmla="*/ 1492 w 2063"/>
                <a:gd name="T37" fmla="*/ 1806 h 1963"/>
                <a:gd name="T38" fmla="*/ 1482 w 2063"/>
                <a:gd name="T39" fmla="*/ 1844 h 1963"/>
                <a:gd name="T40" fmla="*/ 1476 w 2063"/>
                <a:gd name="T41" fmla="*/ 1866 h 1963"/>
                <a:gd name="T42" fmla="*/ 1474 w 2063"/>
                <a:gd name="T43" fmla="*/ 1899 h 1963"/>
                <a:gd name="T44" fmla="*/ 1491 w 2063"/>
                <a:gd name="T45" fmla="*/ 1927 h 1963"/>
                <a:gd name="T46" fmla="*/ 1441 w 2063"/>
                <a:gd name="T47" fmla="*/ 1951 h 1963"/>
                <a:gd name="T48" fmla="*/ 1405 w 2063"/>
                <a:gd name="T49" fmla="*/ 1948 h 1963"/>
                <a:gd name="T50" fmla="*/ 1367 w 2063"/>
                <a:gd name="T51" fmla="*/ 1939 h 1963"/>
                <a:gd name="T52" fmla="*/ 1360 w 2063"/>
                <a:gd name="T53" fmla="*/ 1910 h 1963"/>
                <a:gd name="T54" fmla="*/ 1373 w 2063"/>
                <a:gd name="T55" fmla="*/ 1834 h 1963"/>
                <a:gd name="T56" fmla="*/ 1323 w 2063"/>
                <a:gd name="T57" fmla="*/ 1880 h 1963"/>
                <a:gd name="T58" fmla="*/ 1276 w 2063"/>
                <a:gd name="T59" fmla="*/ 1882 h 1963"/>
                <a:gd name="T60" fmla="*/ 1244 w 2063"/>
                <a:gd name="T61" fmla="*/ 1852 h 1963"/>
                <a:gd name="T62" fmla="*/ 1186 w 2063"/>
                <a:gd name="T63" fmla="*/ 1875 h 1963"/>
                <a:gd name="T64" fmla="*/ 1146 w 2063"/>
                <a:gd name="T65" fmla="*/ 1881 h 1963"/>
                <a:gd name="T66" fmla="*/ 1113 w 2063"/>
                <a:gd name="T67" fmla="*/ 1860 h 1963"/>
                <a:gd name="T68" fmla="*/ 1071 w 2063"/>
                <a:gd name="T69" fmla="*/ 1840 h 1963"/>
                <a:gd name="T70" fmla="*/ 1030 w 2063"/>
                <a:gd name="T71" fmla="*/ 1816 h 1963"/>
                <a:gd name="T72" fmla="*/ 994 w 2063"/>
                <a:gd name="T73" fmla="*/ 1794 h 1963"/>
                <a:gd name="T74" fmla="*/ 945 w 2063"/>
                <a:gd name="T75" fmla="*/ 1803 h 1963"/>
                <a:gd name="T76" fmla="*/ 894 w 2063"/>
                <a:gd name="T77" fmla="*/ 1814 h 1963"/>
                <a:gd name="T78" fmla="*/ 850 w 2063"/>
                <a:gd name="T79" fmla="*/ 1835 h 1963"/>
                <a:gd name="T80" fmla="*/ 802 w 2063"/>
                <a:gd name="T81" fmla="*/ 1893 h 1963"/>
                <a:gd name="T82" fmla="*/ 738 w 2063"/>
                <a:gd name="T83" fmla="*/ 1915 h 1963"/>
                <a:gd name="T84" fmla="*/ 697 w 2063"/>
                <a:gd name="T85" fmla="*/ 1860 h 1963"/>
                <a:gd name="T86" fmla="*/ 600 w 2063"/>
                <a:gd name="T87" fmla="*/ 1812 h 1963"/>
                <a:gd name="T88" fmla="*/ 568 w 2063"/>
                <a:gd name="T89" fmla="*/ 1745 h 1963"/>
                <a:gd name="T90" fmla="*/ 579 w 2063"/>
                <a:gd name="T91" fmla="*/ 1618 h 1963"/>
                <a:gd name="T92" fmla="*/ 225 w 2063"/>
                <a:gd name="T93" fmla="*/ 1278 h 1963"/>
                <a:gd name="T94" fmla="*/ 212 w 2063"/>
                <a:gd name="T95" fmla="*/ 1228 h 1963"/>
                <a:gd name="T96" fmla="*/ 213 w 2063"/>
                <a:gd name="T97" fmla="*/ 1185 h 1963"/>
                <a:gd name="T98" fmla="*/ 176 w 2063"/>
                <a:gd name="T99" fmla="*/ 1154 h 1963"/>
                <a:gd name="T100" fmla="*/ 197 w 2063"/>
                <a:gd name="T101" fmla="*/ 1123 h 1963"/>
                <a:gd name="T102" fmla="*/ 232 w 2063"/>
                <a:gd name="T103" fmla="*/ 1078 h 1963"/>
                <a:gd name="T104" fmla="*/ 258 w 2063"/>
                <a:gd name="T105" fmla="*/ 1028 h 1963"/>
                <a:gd name="T106" fmla="*/ 325 w 2063"/>
                <a:gd name="T107" fmla="*/ 918 h 1963"/>
                <a:gd name="T108" fmla="*/ 299 w 2063"/>
                <a:gd name="T109" fmla="*/ 827 h 1963"/>
                <a:gd name="T110" fmla="*/ 277 w 2063"/>
                <a:gd name="T111" fmla="*/ 802 h 1963"/>
                <a:gd name="T112" fmla="*/ 286 w 2063"/>
                <a:gd name="T113" fmla="*/ 758 h 1963"/>
                <a:gd name="T114" fmla="*/ 300 w 2063"/>
                <a:gd name="T115" fmla="*/ 682 h 1963"/>
                <a:gd name="T116" fmla="*/ 223 w 2063"/>
                <a:gd name="T117" fmla="*/ 672 h 1963"/>
                <a:gd name="T118" fmla="*/ 28 w 2063"/>
                <a:gd name="T119" fmla="*/ 602 h 1963"/>
                <a:gd name="T120" fmla="*/ 12 w 2063"/>
                <a:gd name="T121" fmla="*/ 510 h 1963"/>
                <a:gd name="T122" fmla="*/ 23 w 2063"/>
                <a:gd name="T123" fmla="*/ 424 h 1963"/>
                <a:gd name="T124" fmla="*/ 2 w 2063"/>
                <a:gd name="T125" fmla="*/ 359 h 196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2063" h="1963">
                  <a:moveTo>
                    <a:pt x="9" y="262"/>
                  </a:moveTo>
                  <a:lnTo>
                    <a:pt x="24" y="262"/>
                  </a:lnTo>
                  <a:lnTo>
                    <a:pt x="220" y="261"/>
                  </a:lnTo>
                  <a:lnTo>
                    <a:pt x="296" y="261"/>
                  </a:lnTo>
                  <a:lnTo>
                    <a:pt x="387" y="262"/>
                  </a:lnTo>
                  <a:lnTo>
                    <a:pt x="455" y="262"/>
                  </a:lnTo>
                  <a:lnTo>
                    <a:pt x="569" y="263"/>
                  </a:lnTo>
                  <a:lnTo>
                    <a:pt x="579" y="262"/>
                  </a:lnTo>
                  <a:lnTo>
                    <a:pt x="581" y="260"/>
                  </a:lnTo>
                  <a:lnTo>
                    <a:pt x="583" y="260"/>
                  </a:lnTo>
                  <a:lnTo>
                    <a:pt x="584" y="261"/>
                  </a:lnTo>
                  <a:lnTo>
                    <a:pt x="588" y="259"/>
                  </a:lnTo>
                  <a:lnTo>
                    <a:pt x="589" y="258"/>
                  </a:lnTo>
                  <a:lnTo>
                    <a:pt x="590" y="257"/>
                  </a:lnTo>
                  <a:lnTo>
                    <a:pt x="592" y="255"/>
                  </a:lnTo>
                  <a:lnTo>
                    <a:pt x="593" y="253"/>
                  </a:lnTo>
                  <a:lnTo>
                    <a:pt x="594" y="252"/>
                  </a:lnTo>
                  <a:lnTo>
                    <a:pt x="595" y="251"/>
                  </a:lnTo>
                  <a:lnTo>
                    <a:pt x="596" y="250"/>
                  </a:lnTo>
                  <a:lnTo>
                    <a:pt x="599" y="249"/>
                  </a:lnTo>
                  <a:lnTo>
                    <a:pt x="600" y="248"/>
                  </a:lnTo>
                  <a:lnTo>
                    <a:pt x="600" y="247"/>
                  </a:lnTo>
                  <a:lnTo>
                    <a:pt x="599" y="246"/>
                  </a:lnTo>
                  <a:lnTo>
                    <a:pt x="596" y="245"/>
                  </a:lnTo>
                  <a:lnTo>
                    <a:pt x="593" y="245"/>
                  </a:lnTo>
                  <a:lnTo>
                    <a:pt x="591" y="245"/>
                  </a:lnTo>
                  <a:lnTo>
                    <a:pt x="590" y="245"/>
                  </a:lnTo>
                  <a:lnTo>
                    <a:pt x="589" y="246"/>
                  </a:lnTo>
                  <a:lnTo>
                    <a:pt x="586" y="247"/>
                  </a:lnTo>
                  <a:lnTo>
                    <a:pt x="585" y="248"/>
                  </a:lnTo>
                  <a:lnTo>
                    <a:pt x="582" y="247"/>
                  </a:lnTo>
                  <a:lnTo>
                    <a:pt x="581" y="246"/>
                  </a:lnTo>
                  <a:lnTo>
                    <a:pt x="580" y="245"/>
                  </a:lnTo>
                  <a:lnTo>
                    <a:pt x="580" y="243"/>
                  </a:lnTo>
                  <a:lnTo>
                    <a:pt x="581" y="242"/>
                  </a:lnTo>
                  <a:lnTo>
                    <a:pt x="582" y="240"/>
                  </a:lnTo>
                  <a:lnTo>
                    <a:pt x="585" y="234"/>
                  </a:lnTo>
                  <a:lnTo>
                    <a:pt x="586" y="232"/>
                  </a:lnTo>
                  <a:lnTo>
                    <a:pt x="587" y="229"/>
                  </a:lnTo>
                  <a:lnTo>
                    <a:pt x="587" y="228"/>
                  </a:lnTo>
                  <a:lnTo>
                    <a:pt x="589" y="227"/>
                  </a:lnTo>
                  <a:lnTo>
                    <a:pt x="589" y="225"/>
                  </a:lnTo>
                  <a:lnTo>
                    <a:pt x="588" y="224"/>
                  </a:lnTo>
                  <a:lnTo>
                    <a:pt x="587" y="222"/>
                  </a:lnTo>
                  <a:lnTo>
                    <a:pt x="586" y="222"/>
                  </a:lnTo>
                  <a:lnTo>
                    <a:pt x="585" y="221"/>
                  </a:lnTo>
                  <a:lnTo>
                    <a:pt x="585" y="220"/>
                  </a:lnTo>
                  <a:lnTo>
                    <a:pt x="585" y="218"/>
                  </a:lnTo>
                  <a:lnTo>
                    <a:pt x="586" y="217"/>
                  </a:lnTo>
                  <a:lnTo>
                    <a:pt x="586" y="215"/>
                  </a:lnTo>
                  <a:lnTo>
                    <a:pt x="586" y="214"/>
                  </a:lnTo>
                  <a:lnTo>
                    <a:pt x="585" y="212"/>
                  </a:lnTo>
                  <a:lnTo>
                    <a:pt x="585" y="211"/>
                  </a:lnTo>
                  <a:lnTo>
                    <a:pt x="584" y="210"/>
                  </a:lnTo>
                  <a:lnTo>
                    <a:pt x="584" y="208"/>
                  </a:lnTo>
                  <a:lnTo>
                    <a:pt x="584" y="207"/>
                  </a:lnTo>
                  <a:lnTo>
                    <a:pt x="586" y="202"/>
                  </a:lnTo>
                  <a:lnTo>
                    <a:pt x="587" y="202"/>
                  </a:lnTo>
                  <a:lnTo>
                    <a:pt x="588" y="199"/>
                  </a:lnTo>
                  <a:lnTo>
                    <a:pt x="589" y="197"/>
                  </a:lnTo>
                  <a:lnTo>
                    <a:pt x="590" y="197"/>
                  </a:lnTo>
                  <a:lnTo>
                    <a:pt x="592" y="195"/>
                  </a:lnTo>
                  <a:lnTo>
                    <a:pt x="593" y="193"/>
                  </a:lnTo>
                  <a:lnTo>
                    <a:pt x="594" y="191"/>
                  </a:lnTo>
                  <a:lnTo>
                    <a:pt x="596" y="189"/>
                  </a:lnTo>
                  <a:lnTo>
                    <a:pt x="596" y="187"/>
                  </a:lnTo>
                  <a:lnTo>
                    <a:pt x="596" y="186"/>
                  </a:lnTo>
                  <a:lnTo>
                    <a:pt x="597" y="185"/>
                  </a:lnTo>
                  <a:lnTo>
                    <a:pt x="596" y="182"/>
                  </a:lnTo>
                  <a:lnTo>
                    <a:pt x="597" y="180"/>
                  </a:lnTo>
                  <a:lnTo>
                    <a:pt x="598" y="179"/>
                  </a:lnTo>
                  <a:lnTo>
                    <a:pt x="599" y="179"/>
                  </a:lnTo>
                  <a:lnTo>
                    <a:pt x="601" y="178"/>
                  </a:lnTo>
                  <a:lnTo>
                    <a:pt x="602" y="178"/>
                  </a:lnTo>
                  <a:lnTo>
                    <a:pt x="603" y="176"/>
                  </a:lnTo>
                  <a:lnTo>
                    <a:pt x="603" y="175"/>
                  </a:lnTo>
                  <a:lnTo>
                    <a:pt x="603" y="173"/>
                  </a:lnTo>
                  <a:lnTo>
                    <a:pt x="602" y="172"/>
                  </a:lnTo>
                  <a:lnTo>
                    <a:pt x="601" y="171"/>
                  </a:lnTo>
                  <a:lnTo>
                    <a:pt x="601" y="169"/>
                  </a:lnTo>
                  <a:lnTo>
                    <a:pt x="601" y="168"/>
                  </a:lnTo>
                  <a:lnTo>
                    <a:pt x="602" y="167"/>
                  </a:lnTo>
                  <a:lnTo>
                    <a:pt x="602" y="164"/>
                  </a:lnTo>
                  <a:lnTo>
                    <a:pt x="602" y="163"/>
                  </a:lnTo>
                  <a:lnTo>
                    <a:pt x="602" y="160"/>
                  </a:lnTo>
                  <a:lnTo>
                    <a:pt x="602" y="158"/>
                  </a:lnTo>
                  <a:lnTo>
                    <a:pt x="603" y="157"/>
                  </a:lnTo>
                  <a:lnTo>
                    <a:pt x="603" y="155"/>
                  </a:lnTo>
                  <a:lnTo>
                    <a:pt x="603" y="153"/>
                  </a:lnTo>
                  <a:lnTo>
                    <a:pt x="602" y="151"/>
                  </a:lnTo>
                  <a:lnTo>
                    <a:pt x="602" y="150"/>
                  </a:lnTo>
                  <a:lnTo>
                    <a:pt x="602" y="148"/>
                  </a:lnTo>
                  <a:lnTo>
                    <a:pt x="603" y="146"/>
                  </a:lnTo>
                  <a:lnTo>
                    <a:pt x="604" y="145"/>
                  </a:lnTo>
                  <a:lnTo>
                    <a:pt x="607" y="143"/>
                  </a:lnTo>
                  <a:lnTo>
                    <a:pt x="608" y="142"/>
                  </a:lnTo>
                  <a:lnTo>
                    <a:pt x="608" y="141"/>
                  </a:lnTo>
                  <a:lnTo>
                    <a:pt x="608" y="140"/>
                  </a:lnTo>
                  <a:lnTo>
                    <a:pt x="607" y="138"/>
                  </a:lnTo>
                  <a:lnTo>
                    <a:pt x="607" y="137"/>
                  </a:lnTo>
                  <a:lnTo>
                    <a:pt x="608" y="135"/>
                  </a:lnTo>
                  <a:lnTo>
                    <a:pt x="608" y="134"/>
                  </a:lnTo>
                  <a:lnTo>
                    <a:pt x="608" y="132"/>
                  </a:lnTo>
                  <a:lnTo>
                    <a:pt x="602" y="122"/>
                  </a:lnTo>
                  <a:lnTo>
                    <a:pt x="601" y="120"/>
                  </a:lnTo>
                  <a:lnTo>
                    <a:pt x="602" y="116"/>
                  </a:lnTo>
                  <a:lnTo>
                    <a:pt x="601" y="113"/>
                  </a:lnTo>
                  <a:lnTo>
                    <a:pt x="600" y="112"/>
                  </a:lnTo>
                  <a:lnTo>
                    <a:pt x="597" y="109"/>
                  </a:lnTo>
                  <a:lnTo>
                    <a:pt x="596" y="108"/>
                  </a:lnTo>
                  <a:lnTo>
                    <a:pt x="594" y="103"/>
                  </a:lnTo>
                  <a:lnTo>
                    <a:pt x="593" y="101"/>
                  </a:lnTo>
                  <a:lnTo>
                    <a:pt x="592" y="99"/>
                  </a:lnTo>
                  <a:lnTo>
                    <a:pt x="593" y="95"/>
                  </a:lnTo>
                  <a:lnTo>
                    <a:pt x="592" y="93"/>
                  </a:lnTo>
                  <a:lnTo>
                    <a:pt x="591" y="91"/>
                  </a:lnTo>
                  <a:lnTo>
                    <a:pt x="591" y="89"/>
                  </a:lnTo>
                  <a:lnTo>
                    <a:pt x="591" y="88"/>
                  </a:lnTo>
                  <a:lnTo>
                    <a:pt x="592" y="86"/>
                  </a:lnTo>
                  <a:lnTo>
                    <a:pt x="593" y="85"/>
                  </a:lnTo>
                  <a:lnTo>
                    <a:pt x="594" y="85"/>
                  </a:lnTo>
                  <a:lnTo>
                    <a:pt x="599" y="83"/>
                  </a:lnTo>
                  <a:lnTo>
                    <a:pt x="600" y="82"/>
                  </a:lnTo>
                  <a:lnTo>
                    <a:pt x="604" y="79"/>
                  </a:lnTo>
                  <a:lnTo>
                    <a:pt x="606" y="78"/>
                  </a:lnTo>
                  <a:lnTo>
                    <a:pt x="607" y="76"/>
                  </a:lnTo>
                  <a:lnTo>
                    <a:pt x="608" y="75"/>
                  </a:lnTo>
                  <a:lnTo>
                    <a:pt x="609" y="72"/>
                  </a:lnTo>
                  <a:lnTo>
                    <a:pt x="609" y="71"/>
                  </a:lnTo>
                  <a:lnTo>
                    <a:pt x="609" y="66"/>
                  </a:lnTo>
                  <a:lnTo>
                    <a:pt x="610" y="65"/>
                  </a:lnTo>
                  <a:lnTo>
                    <a:pt x="611" y="63"/>
                  </a:lnTo>
                  <a:lnTo>
                    <a:pt x="615" y="59"/>
                  </a:lnTo>
                  <a:lnTo>
                    <a:pt x="617" y="55"/>
                  </a:lnTo>
                  <a:lnTo>
                    <a:pt x="622" y="51"/>
                  </a:lnTo>
                  <a:lnTo>
                    <a:pt x="623" y="50"/>
                  </a:lnTo>
                  <a:lnTo>
                    <a:pt x="624" y="49"/>
                  </a:lnTo>
                  <a:lnTo>
                    <a:pt x="624" y="48"/>
                  </a:lnTo>
                  <a:lnTo>
                    <a:pt x="624" y="45"/>
                  </a:lnTo>
                  <a:lnTo>
                    <a:pt x="624" y="43"/>
                  </a:lnTo>
                  <a:lnTo>
                    <a:pt x="622" y="38"/>
                  </a:lnTo>
                  <a:lnTo>
                    <a:pt x="621" y="36"/>
                  </a:lnTo>
                  <a:lnTo>
                    <a:pt x="621" y="35"/>
                  </a:lnTo>
                  <a:lnTo>
                    <a:pt x="621" y="32"/>
                  </a:lnTo>
                  <a:lnTo>
                    <a:pt x="622" y="26"/>
                  </a:lnTo>
                  <a:lnTo>
                    <a:pt x="622" y="25"/>
                  </a:lnTo>
                  <a:lnTo>
                    <a:pt x="622" y="21"/>
                  </a:lnTo>
                  <a:lnTo>
                    <a:pt x="622" y="20"/>
                  </a:lnTo>
                  <a:lnTo>
                    <a:pt x="625" y="16"/>
                  </a:lnTo>
                  <a:lnTo>
                    <a:pt x="630" y="9"/>
                  </a:lnTo>
                  <a:lnTo>
                    <a:pt x="632" y="6"/>
                  </a:lnTo>
                  <a:lnTo>
                    <a:pt x="634" y="4"/>
                  </a:lnTo>
                  <a:lnTo>
                    <a:pt x="636" y="3"/>
                  </a:lnTo>
                  <a:lnTo>
                    <a:pt x="636" y="2"/>
                  </a:lnTo>
                  <a:lnTo>
                    <a:pt x="636" y="0"/>
                  </a:lnTo>
                  <a:lnTo>
                    <a:pt x="638" y="1"/>
                  </a:lnTo>
                  <a:lnTo>
                    <a:pt x="640" y="1"/>
                  </a:lnTo>
                  <a:lnTo>
                    <a:pt x="645" y="5"/>
                  </a:lnTo>
                  <a:lnTo>
                    <a:pt x="648" y="7"/>
                  </a:lnTo>
                  <a:lnTo>
                    <a:pt x="650" y="9"/>
                  </a:lnTo>
                  <a:lnTo>
                    <a:pt x="652" y="14"/>
                  </a:lnTo>
                  <a:lnTo>
                    <a:pt x="654" y="18"/>
                  </a:lnTo>
                  <a:lnTo>
                    <a:pt x="655" y="19"/>
                  </a:lnTo>
                  <a:lnTo>
                    <a:pt x="658" y="23"/>
                  </a:lnTo>
                  <a:lnTo>
                    <a:pt x="661" y="26"/>
                  </a:lnTo>
                  <a:lnTo>
                    <a:pt x="662" y="28"/>
                  </a:lnTo>
                  <a:lnTo>
                    <a:pt x="663" y="29"/>
                  </a:lnTo>
                  <a:lnTo>
                    <a:pt x="664" y="31"/>
                  </a:lnTo>
                  <a:lnTo>
                    <a:pt x="666" y="33"/>
                  </a:lnTo>
                  <a:lnTo>
                    <a:pt x="666" y="35"/>
                  </a:lnTo>
                  <a:lnTo>
                    <a:pt x="668" y="38"/>
                  </a:lnTo>
                  <a:lnTo>
                    <a:pt x="670" y="42"/>
                  </a:lnTo>
                  <a:lnTo>
                    <a:pt x="671" y="46"/>
                  </a:lnTo>
                  <a:lnTo>
                    <a:pt x="671" y="49"/>
                  </a:lnTo>
                  <a:lnTo>
                    <a:pt x="671" y="54"/>
                  </a:lnTo>
                  <a:lnTo>
                    <a:pt x="672" y="56"/>
                  </a:lnTo>
                  <a:lnTo>
                    <a:pt x="673" y="56"/>
                  </a:lnTo>
                  <a:lnTo>
                    <a:pt x="675" y="56"/>
                  </a:lnTo>
                  <a:lnTo>
                    <a:pt x="676" y="56"/>
                  </a:lnTo>
                  <a:lnTo>
                    <a:pt x="678" y="57"/>
                  </a:lnTo>
                  <a:lnTo>
                    <a:pt x="679" y="58"/>
                  </a:lnTo>
                  <a:lnTo>
                    <a:pt x="679" y="59"/>
                  </a:lnTo>
                  <a:lnTo>
                    <a:pt x="680" y="60"/>
                  </a:lnTo>
                  <a:lnTo>
                    <a:pt x="681" y="66"/>
                  </a:lnTo>
                  <a:lnTo>
                    <a:pt x="681" y="69"/>
                  </a:lnTo>
                  <a:lnTo>
                    <a:pt x="682" y="73"/>
                  </a:lnTo>
                  <a:lnTo>
                    <a:pt x="683" y="79"/>
                  </a:lnTo>
                  <a:lnTo>
                    <a:pt x="683" y="80"/>
                  </a:lnTo>
                  <a:lnTo>
                    <a:pt x="684" y="83"/>
                  </a:lnTo>
                  <a:lnTo>
                    <a:pt x="685" y="85"/>
                  </a:lnTo>
                  <a:lnTo>
                    <a:pt x="687" y="88"/>
                  </a:lnTo>
                  <a:lnTo>
                    <a:pt x="689" y="93"/>
                  </a:lnTo>
                  <a:lnTo>
                    <a:pt x="691" y="97"/>
                  </a:lnTo>
                  <a:lnTo>
                    <a:pt x="691" y="100"/>
                  </a:lnTo>
                  <a:lnTo>
                    <a:pt x="691" y="102"/>
                  </a:lnTo>
                  <a:lnTo>
                    <a:pt x="691" y="106"/>
                  </a:lnTo>
                  <a:lnTo>
                    <a:pt x="691" y="110"/>
                  </a:lnTo>
                  <a:lnTo>
                    <a:pt x="691" y="112"/>
                  </a:lnTo>
                  <a:lnTo>
                    <a:pt x="692" y="113"/>
                  </a:lnTo>
                  <a:lnTo>
                    <a:pt x="692" y="114"/>
                  </a:lnTo>
                  <a:lnTo>
                    <a:pt x="694" y="116"/>
                  </a:lnTo>
                  <a:lnTo>
                    <a:pt x="696" y="119"/>
                  </a:lnTo>
                  <a:lnTo>
                    <a:pt x="697" y="120"/>
                  </a:lnTo>
                  <a:lnTo>
                    <a:pt x="698" y="124"/>
                  </a:lnTo>
                  <a:lnTo>
                    <a:pt x="701" y="128"/>
                  </a:lnTo>
                  <a:lnTo>
                    <a:pt x="706" y="132"/>
                  </a:lnTo>
                  <a:lnTo>
                    <a:pt x="709" y="135"/>
                  </a:lnTo>
                  <a:lnTo>
                    <a:pt x="710" y="136"/>
                  </a:lnTo>
                  <a:lnTo>
                    <a:pt x="710" y="137"/>
                  </a:lnTo>
                  <a:lnTo>
                    <a:pt x="710" y="140"/>
                  </a:lnTo>
                  <a:lnTo>
                    <a:pt x="711" y="143"/>
                  </a:lnTo>
                  <a:lnTo>
                    <a:pt x="711" y="145"/>
                  </a:lnTo>
                  <a:lnTo>
                    <a:pt x="712" y="146"/>
                  </a:lnTo>
                  <a:lnTo>
                    <a:pt x="712" y="148"/>
                  </a:lnTo>
                  <a:lnTo>
                    <a:pt x="713" y="148"/>
                  </a:lnTo>
                  <a:lnTo>
                    <a:pt x="714" y="149"/>
                  </a:lnTo>
                  <a:lnTo>
                    <a:pt x="716" y="150"/>
                  </a:lnTo>
                  <a:lnTo>
                    <a:pt x="718" y="150"/>
                  </a:lnTo>
                  <a:lnTo>
                    <a:pt x="719" y="150"/>
                  </a:lnTo>
                  <a:lnTo>
                    <a:pt x="720" y="150"/>
                  </a:lnTo>
                  <a:lnTo>
                    <a:pt x="721" y="151"/>
                  </a:lnTo>
                  <a:lnTo>
                    <a:pt x="723" y="153"/>
                  </a:lnTo>
                  <a:lnTo>
                    <a:pt x="725" y="156"/>
                  </a:lnTo>
                  <a:lnTo>
                    <a:pt x="725" y="158"/>
                  </a:lnTo>
                  <a:lnTo>
                    <a:pt x="726" y="159"/>
                  </a:lnTo>
                  <a:lnTo>
                    <a:pt x="725" y="161"/>
                  </a:lnTo>
                  <a:lnTo>
                    <a:pt x="722" y="166"/>
                  </a:lnTo>
                  <a:lnTo>
                    <a:pt x="722" y="168"/>
                  </a:lnTo>
                  <a:lnTo>
                    <a:pt x="721" y="169"/>
                  </a:lnTo>
                  <a:lnTo>
                    <a:pt x="721" y="172"/>
                  </a:lnTo>
                  <a:lnTo>
                    <a:pt x="721" y="173"/>
                  </a:lnTo>
                  <a:lnTo>
                    <a:pt x="719" y="174"/>
                  </a:lnTo>
                  <a:lnTo>
                    <a:pt x="719" y="176"/>
                  </a:lnTo>
                  <a:lnTo>
                    <a:pt x="718" y="177"/>
                  </a:lnTo>
                  <a:lnTo>
                    <a:pt x="718" y="179"/>
                  </a:lnTo>
                  <a:lnTo>
                    <a:pt x="719" y="181"/>
                  </a:lnTo>
                  <a:lnTo>
                    <a:pt x="720" y="184"/>
                  </a:lnTo>
                  <a:lnTo>
                    <a:pt x="721" y="185"/>
                  </a:lnTo>
                  <a:lnTo>
                    <a:pt x="721" y="187"/>
                  </a:lnTo>
                  <a:lnTo>
                    <a:pt x="720" y="188"/>
                  </a:lnTo>
                  <a:lnTo>
                    <a:pt x="718" y="191"/>
                  </a:lnTo>
                  <a:lnTo>
                    <a:pt x="717" y="193"/>
                  </a:lnTo>
                  <a:lnTo>
                    <a:pt x="717" y="194"/>
                  </a:lnTo>
                  <a:lnTo>
                    <a:pt x="718" y="196"/>
                  </a:lnTo>
                  <a:lnTo>
                    <a:pt x="718" y="197"/>
                  </a:lnTo>
                  <a:lnTo>
                    <a:pt x="719" y="199"/>
                  </a:lnTo>
                  <a:lnTo>
                    <a:pt x="720" y="200"/>
                  </a:lnTo>
                  <a:lnTo>
                    <a:pt x="721" y="202"/>
                  </a:lnTo>
                  <a:lnTo>
                    <a:pt x="723" y="203"/>
                  </a:lnTo>
                  <a:lnTo>
                    <a:pt x="723" y="204"/>
                  </a:lnTo>
                  <a:lnTo>
                    <a:pt x="723" y="205"/>
                  </a:lnTo>
                  <a:lnTo>
                    <a:pt x="723" y="206"/>
                  </a:lnTo>
                  <a:lnTo>
                    <a:pt x="723" y="207"/>
                  </a:lnTo>
                  <a:lnTo>
                    <a:pt x="722" y="208"/>
                  </a:lnTo>
                  <a:lnTo>
                    <a:pt x="722" y="209"/>
                  </a:lnTo>
                  <a:lnTo>
                    <a:pt x="722" y="210"/>
                  </a:lnTo>
                  <a:lnTo>
                    <a:pt x="724" y="211"/>
                  </a:lnTo>
                  <a:lnTo>
                    <a:pt x="726" y="212"/>
                  </a:lnTo>
                  <a:lnTo>
                    <a:pt x="726" y="213"/>
                  </a:lnTo>
                  <a:lnTo>
                    <a:pt x="727" y="214"/>
                  </a:lnTo>
                  <a:lnTo>
                    <a:pt x="726" y="217"/>
                  </a:lnTo>
                  <a:lnTo>
                    <a:pt x="724" y="218"/>
                  </a:lnTo>
                  <a:lnTo>
                    <a:pt x="723" y="219"/>
                  </a:lnTo>
                  <a:lnTo>
                    <a:pt x="723" y="220"/>
                  </a:lnTo>
                  <a:lnTo>
                    <a:pt x="724" y="222"/>
                  </a:lnTo>
                  <a:lnTo>
                    <a:pt x="724" y="223"/>
                  </a:lnTo>
                  <a:lnTo>
                    <a:pt x="724" y="224"/>
                  </a:lnTo>
                  <a:lnTo>
                    <a:pt x="726" y="225"/>
                  </a:lnTo>
                  <a:lnTo>
                    <a:pt x="727" y="225"/>
                  </a:lnTo>
                  <a:lnTo>
                    <a:pt x="728" y="226"/>
                  </a:lnTo>
                  <a:lnTo>
                    <a:pt x="729" y="228"/>
                  </a:lnTo>
                  <a:lnTo>
                    <a:pt x="728" y="232"/>
                  </a:lnTo>
                  <a:lnTo>
                    <a:pt x="728" y="235"/>
                  </a:lnTo>
                  <a:lnTo>
                    <a:pt x="728" y="236"/>
                  </a:lnTo>
                  <a:lnTo>
                    <a:pt x="729" y="236"/>
                  </a:lnTo>
                  <a:lnTo>
                    <a:pt x="731" y="238"/>
                  </a:lnTo>
                  <a:lnTo>
                    <a:pt x="731" y="239"/>
                  </a:lnTo>
                  <a:lnTo>
                    <a:pt x="732" y="241"/>
                  </a:lnTo>
                  <a:lnTo>
                    <a:pt x="732" y="242"/>
                  </a:lnTo>
                  <a:lnTo>
                    <a:pt x="733" y="244"/>
                  </a:lnTo>
                  <a:lnTo>
                    <a:pt x="733" y="247"/>
                  </a:lnTo>
                  <a:lnTo>
                    <a:pt x="733" y="248"/>
                  </a:lnTo>
                  <a:lnTo>
                    <a:pt x="733" y="249"/>
                  </a:lnTo>
                  <a:lnTo>
                    <a:pt x="732" y="253"/>
                  </a:lnTo>
                  <a:lnTo>
                    <a:pt x="733" y="254"/>
                  </a:lnTo>
                  <a:lnTo>
                    <a:pt x="733" y="255"/>
                  </a:lnTo>
                  <a:lnTo>
                    <a:pt x="734" y="256"/>
                  </a:lnTo>
                  <a:lnTo>
                    <a:pt x="735" y="257"/>
                  </a:lnTo>
                  <a:lnTo>
                    <a:pt x="737" y="257"/>
                  </a:lnTo>
                  <a:lnTo>
                    <a:pt x="739" y="257"/>
                  </a:lnTo>
                  <a:lnTo>
                    <a:pt x="740" y="257"/>
                  </a:lnTo>
                  <a:lnTo>
                    <a:pt x="743" y="255"/>
                  </a:lnTo>
                  <a:lnTo>
                    <a:pt x="744" y="255"/>
                  </a:lnTo>
                  <a:lnTo>
                    <a:pt x="745" y="255"/>
                  </a:lnTo>
                  <a:lnTo>
                    <a:pt x="746" y="255"/>
                  </a:lnTo>
                  <a:lnTo>
                    <a:pt x="748" y="256"/>
                  </a:lnTo>
                  <a:lnTo>
                    <a:pt x="749" y="257"/>
                  </a:lnTo>
                  <a:lnTo>
                    <a:pt x="753" y="259"/>
                  </a:lnTo>
                  <a:lnTo>
                    <a:pt x="755" y="260"/>
                  </a:lnTo>
                  <a:lnTo>
                    <a:pt x="756" y="261"/>
                  </a:lnTo>
                  <a:lnTo>
                    <a:pt x="757" y="261"/>
                  </a:lnTo>
                  <a:lnTo>
                    <a:pt x="759" y="262"/>
                  </a:lnTo>
                  <a:lnTo>
                    <a:pt x="761" y="261"/>
                  </a:lnTo>
                  <a:lnTo>
                    <a:pt x="764" y="261"/>
                  </a:lnTo>
                  <a:lnTo>
                    <a:pt x="765" y="262"/>
                  </a:lnTo>
                  <a:lnTo>
                    <a:pt x="765" y="263"/>
                  </a:lnTo>
                  <a:lnTo>
                    <a:pt x="766" y="264"/>
                  </a:lnTo>
                  <a:lnTo>
                    <a:pt x="766" y="267"/>
                  </a:lnTo>
                  <a:lnTo>
                    <a:pt x="766" y="269"/>
                  </a:lnTo>
                  <a:lnTo>
                    <a:pt x="766" y="270"/>
                  </a:lnTo>
                  <a:lnTo>
                    <a:pt x="765" y="272"/>
                  </a:lnTo>
                  <a:lnTo>
                    <a:pt x="765" y="273"/>
                  </a:lnTo>
                  <a:lnTo>
                    <a:pt x="765" y="274"/>
                  </a:lnTo>
                  <a:lnTo>
                    <a:pt x="765" y="275"/>
                  </a:lnTo>
                  <a:lnTo>
                    <a:pt x="766" y="275"/>
                  </a:lnTo>
                  <a:lnTo>
                    <a:pt x="767" y="275"/>
                  </a:lnTo>
                  <a:lnTo>
                    <a:pt x="768" y="276"/>
                  </a:lnTo>
                  <a:lnTo>
                    <a:pt x="771" y="279"/>
                  </a:lnTo>
                  <a:lnTo>
                    <a:pt x="772" y="279"/>
                  </a:lnTo>
                  <a:lnTo>
                    <a:pt x="773" y="279"/>
                  </a:lnTo>
                  <a:lnTo>
                    <a:pt x="775" y="279"/>
                  </a:lnTo>
                  <a:lnTo>
                    <a:pt x="776" y="279"/>
                  </a:lnTo>
                  <a:lnTo>
                    <a:pt x="778" y="279"/>
                  </a:lnTo>
                  <a:lnTo>
                    <a:pt x="783" y="280"/>
                  </a:lnTo>
                  <a:lnTo>
                    <a:pt x="784" y="280"/>
                  </a:lnTo>
                  <a:lnTo>
                    <a:pt x="784" y="281"/>
                  </a:lnTo>
                  <a:lnTo>
                    <a:pt x="785" y="281"/>
                  </a:lnTo>
                  <a:lnTo>
                    <a:pt x="785" y="283"/>
                  </a:lnTo>
                  <a:lnTo>
                    <a:pt x="785" y="285"/>
                  </a:lnTo>
                  <a:lnTo>
                    <a:pt x="786" y="285"/>
                  </a:lnTo>
                  <a:lnTo>
                    <a:pt x="787" y="285"/>
                  </a:lnTo>
                  <a:lnTo>
                    <a:pt x="788" y="286"/>
                  </a:lnTo>
                  <a:lnTo>
                    <a:pt x="789" y="286"/>
                  </a:lnTo>
                  <a:lnTo>
                    <a:pt x="793" y="284"/>
                  </a:lnTo>
                  <a:lnTo>
                    <a:pt x="796" y="284"/>
                  </a:lnTo>
                  <a:lnTo>
                    <a:pt x="798" y="284"/>
                  </a:lnTo>
                  <a:lnTo>
                    <a:pt x="799" y="285"/>
                  </a:lnTo>
                  <a:lnTo>
                    <a:pt x="802" y="286"/>
                  </a:lnTo>
                  <a:lnTo>
                    <a:pt x="804" y="287"/>
                  </a:lnTo>
                  <a:lnTo>
                    <a:pt x="806" y="288"/>
                  </a:lnTo>
                  <a:lnTo>
                    <a:pt x="808" y="290"/>
                  </a:lnTo>
                  <a:lnTo>
                    <a:pt x="811" y="296"/>
                  </a:lnTo>
                  <a:lnTo>
                    <a:pt x="812" y="297"/>
                  </a:lnTo>
                  <a:lnTo>
                    <a:pt x="814" y="298"/>
                  </a:lnTo>
                  <a:lnTo>
                    <a:pt x="816" y="300"/>
                  </a:lnTo>
                  <a:lnTo>
                    <a:pt x="817" y="301"/>
                  </a:lnTo>
                  <a:lnTo>
                    <a:pt x="821" y="303"/>
                  </a:lnTo>
                  <a:lnTo>
                    <a:pt x="822" y="304"/>
                  </a:lnTo>
                  <a:lnTo>
                    <a:pt x="824" y="304"/>
                  </a:lnTo>
                  <a:lnTo>
                    <a:pt x="824" y="305"/>
                  </a:lnTo>
                  <a:lnTo>
                    <a:pt x="824" y="307"/>
                  </a:lnTo>
                  <a:lnTo>
                    <a:pt x="825" y="308"/>
                  </a:lnTo>
                  <a:lnTo>
                    <a:pt x="825" y="309"/>
                  </a:lnTo>
                  <a:lnTo>
                    <a:pt x="825" y="310"/>
                  </a:lnTo>
                  <a:lnTo>
                    <a:pt x="827" y="311"/>
                  </a:lnTo>
                  <a:lnTo>
                    <a:pt x="830" y="312"/>
                  </a:lnTo>
                  <a:lnTo>
                    <a:pt x="830" y="313"/>
                  </a:lnTo>
                  <a:lnTo>
                    <a:pt x="829" y="316"/>
                  </a:lnTo>
                  <a:lnTo>
                    <a:pt x="830" y="316"/>
                  </a:lnTo>
                  <a:lnTo>
                    <a:pt x="832" y="318"/>
                  </a:lnTo>
                  <a:lnTo>
                    <a:pt x="834" y="319"/>
                  </a:lnTo>
                  <a:lnTo>
                    <a:pt x="834" y="321"/>
                  </a:lnTo>
                  <a:lnTo>
                    <a:pt x="833" y="322"/>
                  </a:lnTo>
                  <a:lnTo>
                    <a:pt x="832" y="324"/>
                  </a:lnTo>
                  <a:lnTo>
                    <a:pt x="831" y="324"/>
                  </a:lnTo>
                  <a:lnTo>
                    <a:pt x="830" y="326"/>
                  </a:lnTo>
                  <a:lnTo>
                    <a:pt x="830" y="327"/>
                  </a:lnTo>
                  <a:lnTo>
                    <a:pt x="830" y="328"/>
                  </a:lnTo>
                  <a:lnTo>
                    <a:pt x="831" y="329"/>
                  </a:lnTo>
                  <a:lnTo>
                    <a:pt x="831" y="330"/>
                  </a:lnTo>
                  <a:lnTo>
                    <a:pt x="831" y="331"/>
                  </a:lnTo>
                  <a:lnTo>
                    <a:pt x="830" y="332"/>
                  </a:lnTo>
                  <a:lnTo>
                    <a:pt x="830" y="334"/>
                  </a:lnTo>
                  <a:lnTo>
                    <a:pt x="830" y="335"/>
                  </a:lnTo>
                  <a:lnTo>
                    <a:pt x="832" y="336"/>
                  </a:lnTo>
                  <a:lnTo>
                    <a:pt x="832" y="337"/>
                  </a:lnTo>
                  <a:lnTo>
                    <a:pt x="833" y="337"/>
                  </a:lnTo>
                  <a:lnTo>
                    <a:pt x="833" y="338"/>
                  </a:lnTo>
                  <a:lnTo>
                    <a:pt x="834" y="339"/>
                  </a:lnTo>
                  <a:lnTo>
                    <a:pt x="836" y="341"/>
                  </a:lnTo>
                  <a:lnTo>
                    <a:pt x="839" y="342"/>
                  </a:lnTo>
                  <a:lnTo>
                    <a:pt x="840" y="343"/>
                  </a:lnTo>
                  <a:lnTo>
                    <a:pt x="841" y="344"/>
                  </a:lnTo>
                  <a:lnTo>
                    <a:pt x="842" y="344"/>
                  </a:lnTo>
                  <a:lnTo>
                    <a:pt x="843" y="343"/>
                  </a:lnTo>
                  <a:lnTo>
                    <a:pt x="845" y="343"/>
                  </a:lnTo>
                  <a:lnTo>
                    <a:pt x="847" y="342"/>
                  </a:lnTo>
                  <a:lnTo>
                    <a:pt x="848" y="342"/>
                  </a:lnTo>
                  <a:lnTo>
                    <a:pt x="849" y="342"/>
                  </a:lnTo>
                  <a:lnTo>
                    <a:pt x="851" y="343"/>
                  </a:lnTo>
                  <a:lnTo>
                    <a:pt x="852" y="344"/>
                  </a:lnTo>
                  <a:lnTo>
                    <a:pt x="854" y="344"/>
                  </a:lnTo>
                  <a:lnTo>
                    <a:pt x="855" y="344"/>
                  </a:lnTo>
                  <a:lnTo>
                    <a:pt x="857" y="344"/>
                  </a:lnTo>
                  <a:lnTo>
                    <a:pt x="859" y="344"/>
                  </a:lnTo>
                  <a:lnTo>
                    <a:pt x="861" y="345"/>
                  </a:lnTo>
                  <a:lnTo>
                    <a:pt x="862" y="345"/>
                  </a:lnTo>
                  <a:lnTo>
                    <a:pt x="864" y="345"/>
                  </a:lnTo>
                  <a:lnTo>
                    <a:pt x="865" y="344"/>
                  </a:lnTo>
                  <a:lnTo>
                    <a:pt x="866" y="344"/>
                  </a:lnTo>
                  <a:lnTo>
                    <a:pt x="869" y="346"/>
                  </a:lnTo>
                  <a:lnTo>
                    <a:pt x="870" y="346"/>
                  </a:lnTo>
                  <a:lnTo>
                    <a:pt x="873" y="347"/>
                  </a:lnTo>
                  <a:lnTo>
                    <a:pt x="874" y="348"/>
                  </a:lnTo>
                  <a:lnTo>
                    <a:pt x="876" y="351"/>
                  </a:lnTo>
                  <a:lnTo>
                    <a:pt x="877" y="353"/>
                  </a:lnTo>
                  <a:lnTo>
                    <a:pt x="877" y="354"/>
                  </a:lnTo>
                  <a:lnTo>
                    <a:pt x="878" y="356"/>
                  </a:lnTo>
                  <a:lnTo>
                    <a:pt x="879" y="360"/>
                  </a:lnTo>
                  <a:lnTo>
                    <a:pt x="880" y="360"/>
                  </a:lnTo>
                  <a:lnTo>
                    <a:pt x="881" y="362"/>
                  </a:lnTo>
                  <a:lnTo>
                    <a:pt x="881" y="363"/>
                  </a:lnTo>
                  <a:lnTo>
                    <a:pt x="881" y="366"/>
                  </a:lnTo>
                  <a:lnTo>
                    <a:pt x="881" y="369"/>
                  </a:lnTo>
                  <a:lnTo>
                    <a:pt x="882" y="370"/>
                  </a:lnTo>
                  <a:lnTo>
                    <a:pt x="882" y="371"/>
                  </a:lnTo>
                  <a:lnTo>
                    <a:pt x="882" y="372"/>
                  </a:lnTo>
                  <a:lnTo>
                    <a:pt x="881" y="373"/>
                  </a:lnTo>
                  <a:lnTo>
                    <a:pt x="882" y="374"/>
                  </a:lnTo>
                  <a:lnTo>
                    <a:pt x="883" y="376"/>
                  </a:lnTo>
                  <a:lnTo>
                    <a:pt x="884" y="376"/>
                  </a:lnTo>
                  <a:lnTo>
                    <a:pt x="886" y="375"/>
                  </a:lnTo>
                  <a:lnTo>
                    <a:pt x="888" y="374"/>
                  </a:lnTo>
                  <a:lnTo>
                    <a:pt x="890" y="373"/>
                  </a:lnTo>
                  <a:lnTo>
                    <a:pt x="891" y="372"/>
                  </a:lnTo>
                  <a:lnTo>
                    <a:pt x="892" y="372"/>
                  </a:lnTo>
                  <a:lnTo>
                    <a:pt x="892" y="371"/>
                  </a:lnTo>
                  <a:lnTo>
                    <a:pt x="892" y="370"/>
                  </a:lnTo>
                  <a:lnTo>
                    <a:pt x="893" y="370"/>
                  </a:lnTo>
                  <a:lnTo>
                    <a:pt x="895" y="370"/>
                  </a:lnTo>
                  <a:lnTo>
                    <a:pt x="896" y="370"/>
                  </a:lnTo>
                  <a:lnTo>
                    <a:pt x="897" y="370"/>
                  </a:lnTo>
                  <a:lnTo>
                    <a:pt x="899" y="369"/>
                  </a:lnTo>
                  <a:lnTo>
                    <a:pt x="900" y="369"/>
                  </a:lnTo>
                  <a:lnTo>
                    <a:pt x="972" y="376"/>
                  </a:lnTo>
                  <a:lnTo>
                    <a:pt x="993" y="379"/>
                  </a:lnTo>
                  <a:lnTo>
                    <a:pt x="1059" y="386"/>
                  </a:lnTo>
                  <a:lnTo>
                    <a:pt x="1203" y="401"/>
                  </a:lnTo>
                  <a:lnTo>
                    <a:pt x="1272" y="408"/>
                  </a:lnTo>
                  <a:lnTo>
                    <a:pt x="1363" y="417"/>
                  </a:lnTo>
                  <a:lnTo>
                    <a:pt x="1457" y="427"/>
                  </a:lnTo>
                  <a:lnTo>
                    <a:pt x="1539" y="436"/>
                  </a:lnTo>
                  <a:lnTo>
                    <a:pt x="1632" y="447"/>
                  </a:lnTo>
                  <a:lnTo>
                    <a:pt x="1697" y="454"/>
                  </a:lnTo>
                  <a:lnTo>
                    <a:pt x="1743" y="459"/>
                  </a:lnTo>
                  <a:lnTo>
                    <a:pt x="1869" y="473"/>
                  </a:lnTo>
                  <a:lnTo>
                    <a:pt x="1952" y="482"/>
                  </a:lnTo>
                  <a:lnTo>
                    <a:pt x="2013" y="489"/>
                  </a:lnTo>
                  <a:lnTo>
                    <a:pt x="2063" y="495"/>
                  </a:lnTo>
                  <a:lnTo>
                    <a:pt x="2062" y="496"/>
                  </a:lnTo>
                  <a:lnTo>
                    <a:pt x="2063" y="496"/>
                  </a:lnTo>
                  <a:lnTo>
                    <a:pt x="2063" y="497"/>
                  </a:lnTo>
                  <a:lnTo>
                    <a:pt x="2061" y="499"/>
                  </a:lnTo>
                  <a:lnTo>
                    <a:pt x="2060" y="499"/>
                  </a:lnTo>
                  <a:lnTo>
                    <a:pt x="2059" y="500"/>
                  </a:lnTo>
                  <a:lnTo>
                    <a:pt x="2057" y="503"/>
                  </a:lnTo>
                  <a:lnTo>
                    <a:pt x="2055" y="507"/>
                  </a:lnTo>
                  <a:lnTo>
                    <a:pt x="2055" y="508"/>
                  </a:lnTo>
                  <a:lnTo>
                    <a:pt x="2055" y="510"/>
                  </a:lnTo>
                  <a:lnTo>
                    <a:pt x="2055" y="511"/>
                  </a:lnTo>
                  <a:lnTo>
                    <a:pt x="2054" y="513"/>
                  </a:lnTo>
                  <a:lnTo>
                    <a:pt x="2052" y="515"/>
                  </a:lnTo>
                  <a:lnTo>
                    <a:pt x="2052" y="516"/>
                  </a:lnTo>
                  <a:lnTo>
                    <a:pt x="2052" y="518"/>
                  </a:lnTo>
                  <a:lnTo>
                    <a:pt x="2052" y="520"/>
                  </a:lnTo>
                  <a:lnTo>
                    <a:pt x="2050" y="521"/>
                  </a:lnTo>
                  <a:lnTo>
                    <a:pt x="2050" y="523"/>
                  </a:lnTo>
                  <a:lnTo>
                    <a:pt x="2049" y="526"/>
                  </a:lnTo>
                  <a:lnTo>
                    <a:pt x="2048" y="529"/>
                  </a:lnTo>
                  <a:lnTo>
                    <a:pt x="2046" y="531"/>
                  </a:lnTo>
                  <a:lnTo>
                    <a:pt x="2043" y="532"/>
                  </a:lnTo>
                  <a:lnTo>
                    <a:pt x="2041" y="533"/>
                  </a:lnTo>
                  <a:lnTo>
                    <a:pt x="2038" y="537"/>
                  </a:lnTo>
                  <a:lnTo>
                    <a:pt x="2038" y="539"/>
                  </a:lnTo>
                  <a:lnTo>
                    <a:pt x="2037" y="540"/>
                  </a:lnTo>
                  <a:lnTo>
                    <a:pt x="2036" y="541"/>
                  </a:lnTo>
                  <a:lnTo>
                    <a:pt x="2035" y="542"/>
                  </a:lnTo>
                  <a:lnTo>
                    <a:pt x="2034" y="543"/>
                  </a:lnTo>
                  <a:lnTo>
                    <a:pt x="2033" y="544"/>
                  </a:lnTo>
                  <a:lnTo>
                    <a:pt x="2031" y="547"/>
                  </a:lnTo>
                  <a:lnTo>
                    <a:pt x="2030" y="550"/>
                  </a:lnTo>
                  <a:lnTo>
                    <a:pt x="2030" y="552"/>
                  </a:lnTo>
                  <a:lnTo>
                    <a:pt x="2030" y="553"/>
                  </a:lnTo>
                  <a:lnTo>
                    <a:pt x="2031" y="554"/>
                  </a:lnTo>
                  <a:lnTo>
                    <a:pt x="2032" y="561"/>
                  </a:lnTo>
                  <a:lnTo>
                    <a:pt x="2032" y="562"/>
                  </a:lnTo>
                  <a:lnTo>
                    <a:pt x="2031" y="565"/>
                  </a:lnTo>
                  <a:lnTo>
                    <a:pt x="2030" y="567"/>
                  </a:lnTo>
                  <a:lnTo>
                    <a:pt x="2029" y="568"/>
                  </a:lnTo>
                  <a:lnTo>
                    <a:pt x="2028" y="571"/>
                  </a:lnTo>
                  <a:lnTo>
                    <a:pt x="2028" y="573"/>
                  </a:lnTo>
                  <a:lnTo>
                    <a:pt x="2027" y="574"/>
                  </a:lnTo>
                  <a:lnTo>
                    <a:pt x="2026" y="579"/>
                  </a:lnTo>
                  <a:lnTo>
                    <a:pt x="2024" y="582"/>
                  </a:lnTo>
                  <a:lnTo>
                    <a:pt x="2024" y="583"/>
                  </a:lnTo>
                  <a:lnTo>
                    <a:pt x="2024" y="584"/>
                  </a:lnTo>
                  <a:lnTo>
                    <a:pt x="2025" y="586"/>
                  </a:lnTo>
                  <a:lnTo>
                    <a:pt x="2025" y="587"/>
                  </a:lnTo>
                  <a:lnTo>
                    <a:pt x="2024" y="587"/>
                  </a:lnTo>
                  <a:lnTo>
                    <a:pt x="2023" y="588"/>
                  </a:lnTo>
                  <a:lnTo>
                    <a:pt x="2020" y="590"/>
                  </a:lnTo>
                  <a:lnTo>
                    <a:pt x="2020" y="591"/>
                  </a:lnTo>
                  <a:lnTo>
                    <a:pt x="2020" y="592"/>
                  </a:lnTo>
                  <a:lnTo>
                    <a:pt x="2019" y="593"/>
                  </a:lnTo>
                  <a:lnTo>
                    <a:pt x="2018" y="593"/>
                  </a:lnTo>
                  <a:lnTo>
                    <a:pt x="2016" y="594"/>
                  </a:lnTo>
                  <a:lnTo>
                    <a:pt x="2014" y="595"/>
                  </a:lnTo>
                  <a:lnTo>
                    <a:pt x="2014" y="597"/>
                  </a:lnTo>
                  <a:lnTo>
                    <a:pt x="2013" y="600"/>
                  </a:lnTo>
                  <a:lnTo>
                    <a:pt x="2012" y="605"/>
                  </a:lnTo>
                  <a:lnTo>
                    <a:pt x="2011" y="606"/>
                  </a:lnTo>
                  <a:lnTo>
                    <a:pt x="2011" y="607"/>
                  </a:lnTo>
                  <a:lnTo>
                    <a:pt x="2012" y="610"/>
                  </a:lnTo>
                  <a:lnTo>
                    <a:pt x="2011" y="611"/>
                  </a:lnTo>
                  <a:lnTo>
                    <a:pt x="2008" y="611"/>
                  </a:lnTo>
                  <a:lnTo>
                    <a:pt x="2007" y="612"/>
                  </a:lnTo>
                  <a:lnTo>
                    <a:pt x="2006" y="613"/>
                  </a:lnTo>
                  <a:lnTo>
                    <a:pt x="2006" y="615"/>
                  </a:lnTo>
                  <a:lnTo>
                    <a:pt x="2006" y="616"/>
                  </a:lnTo>
                  <a:lnTo>
                    <a:pt x="2006" y="617"/>
                  </a:lnTo>
                  <a:lnTo>
                    <a:pt x="2005" y="619"/>
                  </a:lnTo>
                  <a:lnTo>
                    <a:pt x="2005" y="621"/>
                  </a:lnTo>
                  <a:lnTo>
                    <a:pt x="2005" y="622"/>
                  </a:lnTo>
                  <a:lnTo>
                    <a:pt x="2005" y="623"/>
                  </a:lnTo>
                  <a:lnTo>
                    <a:pt x="2005" y="624"/>
                  </a:lnTo>
                  <a:lnTo>
                    <a:pt x="2004" y="625"/>
                  </a:lnTo>
                  <a:lnTo>
                    <a:pt x="2002" y="627"/>
                  </a:lnTo>
                  <a:lnTo>
                    <a:pt x="2002" y="628"/>
                  </a:lnTo>
                  <a:lnTo>
                    <a:pt x="2002" y="629"/>
                  </a:lnTo>
                  <a:lnTo>
                    <a:pt x="2002" y="630"/>
                  </a:lnTo>
                  <a:lnTo>
                    <a:pt x="2001" y="632"/>
                  </a:lnTo>
                  <a:lnTo>
                    <a:pt x="2000" y="632"/>
                  </a:lnTo>
                  <a:lnTo>
                    <a:pt x="1998" y="631"/>
                  </a:lnTo>
                  <a:lnTo>
                    <a:pt x="1997" y="632"/>
                  </a:lnTo>
                  <a:lnTo>
                    <a:pt x="1995" y="633"/>
                  </a:lnTo>
                  <a:lnTo>
                    <a:pt x="1995" y="634"/>
                  </a:lnTo>
                  <a:lnTo>
                    <a:pt x="1994" y="635"/>
                  </a:lnTo>
                  <a:lnTo>
                    <a:pt x="1993" y="636"/>
                  </a:lnTo>
                  <a:lnTo>
                    <a:pt x="1993" y="638"/>
                  </a:lnTo>
                  <a:lnTo>
                    <a:pt x="1992" y="638"/>
                  </a:lnTo>
                  <a:lnTo>
                    <a:pt x="1990" y="640"/>
                  </a:lnTo>
                  <a:lnTo>
                    <a:pt x="1989" y="640"/>
                  </a:lnTo>
                  <a:lnTo>
                    <a:pt x="1989" y="642"/>
                  </a:lnTo>
                  <a:lnTo>
                    <a:pt x="1989" y="643"/>
                  </a:lnTo>
                  <a:lnTo>
                    <a:pt x="1990" y="643"/>
                  </a:lnTo>
                  <a:lnTo>
                    <a:pt x="1991" y="644"/>
                  </a:lnTo>
                  <a:lnTo>
                    <a:pt x="1992" y="645"/>
                  </a:lnTo>
                  <a:lnTo>
                    <a:pt x="1992" y="646"/>
                  </a:lnTo>
                  <a:lnTo>
                    <a:pt x="1992" y="647"/>
                  </a:lnTo>
                  <a:lnTo>
                    <a:pt x="1992" y="648"/>
                  </a:lnTo>
                  <a:lnTo>
                    <a:pt x="1993" y="649"/>
                  </a:lnTo>
                  <a:lnTo>
                    <a:pt x="1993" y="650"/>
                  </a:lnTo>
                  <a:lnTo>
                    <a:pt x="1994" y="651"/>
                  </a:lnTo>
                  <a:lnTo>
                    <a:pt x="1994" y="652"/>
                  </a:lnTo>
                  <a:lnTo>
                    <a:pt x="1993" y="654"/>
                  </a:lnTo>
                  <a:lnTo>
                    <a:pt x="1994" y="655"/>
                  </a:lnTo>
                  <a:lnTo>
                    <a:pt x="1995" y="657"/>
                  </a:lnTo>
                  <a:lnTo>
                    <a:pt x="1994" y="658"/>
                  </a:lnTo>
                  <a:lnTo>
                    <a:pt x="1993" y="659"/>
                  </a:lnTo>
                  <a:lnTo>
                    <a:pt x="1993" y="661"/>
                  </a:lnTo>
                  <a:lnTo>
                    <a:pt x="1992" y="662"/>
                  </a:lnTo>
                  <a:lnTo>
                    <a:pt x="1991" y="663"/>
                  </a:lnTo>
                  <a:lnTo>
                    <a:pt x="1991" y="664"/>
                  </a:lnTo>
                  <a:lnTo>
                    <a:pt x="1991" y="665"/>
                  </a:lnTo>
                  <a:lnTo>
                    <a:pt x="1990" y="666"/>
                  </a:lnTo>
                  <a:lnTo>
                    <a:pt x="1990" y="667"/>
                  </a:lnTo>
                  <a:lnTo>
                    <a:pt x="1988" y="667"/>
                  </a:lnTo>
                  <a:lnTo>
                    <a:pt x="1987" y="667"/>
                  </a:lnTo>
                  <a:lnTo>
                    <a:pt x="1987" y="670"/>
                  </a:lnTo>
                  <a:lnTo>
                    <a:pt x="1986" y="670"/>
                  </a:lnTo>
                  <a:lnTo>
                    <a:pt x="1986" y="671"/>
                  </a:lnTo>
                  <a:lnTo>
                    <a:pt x="1985" y="673"/>
                  </a:lnTo>
                  <a:lnTo>
                    <a:pt x="1985" y="677"/>
                  </a:lnTo>
                  <a:lnTo>
                    <a:pt x="1986" y="678"/>
                  </a:lnTo>
                  <a:lnTo>
                    <a:pt x="1987" y="678"/>
                  </a:lnTo>
                  <a:lnTo>
                    <a:pt x="1988" y="679"/>
                  </a:lnTo>
                  <a:lnTo>
                    <a:pt x="1988" y="680"/>
                  </a:lnTo>
                  <a:lnTo>
                    <a:pt x="1988" y="681"/>
                  </a:lnTo>
                  <a:lnTo>
                    <a:pt x="1988" y="684"/>
                  </a:lnTo>
                  <a:lnTo>
                    <a:pt x="1986" y="686"/>
                  </a:lnTo>
                  <a:lnTo>
                    <a:pt x="1985" y="686"/>
                  </a:lnTo>
                  <a:lnTo>
                    <a:pt x="1983" y="689"/>
                  </a:lnTo>
                  <a:lnTo>
                    <a:pt x="1982" y="689"/>
                  </a:lnTo>
                  <a:lnTo>
                    <a:pt x="1982" y="690"/>
                  </a:lnTo>
                  <a:lnTo>
                    <a:pt x="1983" y="691"/>
                  </a:lnTo>
                  <a:lnTo>
                    <a:pt x="1983" y="693"/>
                  </a:lnTo>
                  <a:lnTo>
                    <a:pt x="1984" y="695"/>
                  </a:lnTo>
                  <a:lnTo>
                    <a:pt x="1984" y="696"/>
                  </a:lnTo>
                  <a:lnTo>
                    <a:pt x="1983" y="698"/>
                  </a:lnTo>
                  <a:lnTo>
                    <a:pt x="1983" y="699"/>
                  </a:lnTo>
                  <a:lnTo>
                    <a:pt x="1984" y="700"/>
                  </a:lnTo>
                  <a:lnTo>
                    <a:pt x="1984" y="702"/>
                  </a:lnTo>
                  <a:lnTo>
                    <a:pt x="1984" y="703"/>
                  </a:lnTo>
                  <a:lnTo>
                    <a:pt x="1984" y="704"/>
                  </a:lnTo>
                  <a:lnTo>
                    <a:pt x="1985" y="705"/>
                  </a:lnTo>
                  <a:lnTo>
                    <a:pt x="1985" y="706"/>
                  </a:lnTo>
                  <a:lnTo>
                    <a:pt x="1984" y="707"/>
                  </a:lnTo>
                  <a:lnTo>
                    <a:pt x="1984" y="708"/>
                  </a:lnTo>
                  <a:lnTo>
                    <a:pt x="1985" y="709"/>
                  </a:lnTo>
                  <a:lnTo>
                    <a:pt x="1985" y="710"/>
                  </a:lnTo>
                  <a:lnTo>
                    <a:pt x="1986" y="714"/>
                  </a:lnTo>
                  <a:lnTo>
                    <a:pt x="1985" y="715"/>
                  </a:lnTo>
                  <a:lnTo>
                    <a:pt x="1985" y="717"/>
                  </a:lnTo>
                  <a:lnTo>
                    <a:pt x="1984" y="717"/>
                  </a:lnTo>
                  <a:lnTo>
                    <a:pt x="1982" y="719"/>
                  </a:lnTo>
                  <a:lnTo>
                    <a:pt x="1981" y="719"/>
                  </a:lnTo>
                  <a:lnTo>
                    <a:pt x="1980" y="720"/>
                  </a:lnTo>
                  <a:lnTo>
                    <a:pt x="1979" y="724"/>
                  </a:lnTo>
                  <a:lnTo>
                    <a:pt x="1978" y="725"/>
                  </a:lnTo>
                  <a:lnTo>
                    <a:pt x="1976" y="725"/>
                  </a:lnTo>
                  <a:lnTo>
                    <a:pt x="1976" y="726"/>
                  </a:lnTo>
                  <a:lnTo>
                    <a:pt x="1976" y="728"/>
                  </a:lnTo>
                  <a:lnTo>
                    <a:pt x="1975" y="729"/>
                  </a:lnTo>
                  <a:lnTo>
                    <a:pt x="1975" y="732"/>
                  </a:lnTo>
                  <a:lnTo>
                    <a:pt x="1976" y="736"/>
                  </a:lnTo>
                  <a:lnTo>
                    <a:pt x="1975" y="738"/>
                  </a:lnTo>
                  <a:lnTo>
                    <a:pt x="1976" y="739"/>
                  </a:lnTo>
                  <a:lnTo>
                    <a:pt x="1976" y="741"/>
                  </a:lnTo>
                  <a:lnTo>
                    <a:pt x="1976" y="745"/>
                  </a:lnTo>
                  <a:lnTo>
                    <a:pt x="1975" y="748"/>
                  </a:lnTo>
                  <a:lnTo>
                    <a:pt x="1974" y="750"/>
                  </a:lnTo>
                  <a:lnTo>
                    <a:pt x="1974" y="752"/>
                  </a:lnTo>
                  <a:lnTo>
                    <a:pt x="1973" y="754"/>
                  </a:lnTo>
                  <a:lnTo>
                    <a:pt x="1971" y="755"/>
                  </a:lnTo>
                  <a:lnTo>
                    <a:pt x="1968" y="757"/>
                  </a:lnTo>
                  <a:lnTo>
                    <a:pt x="1968" y="758"/>
                  </a:lnTo>
                  <a:lnTo>
                    <a:pt x="1966" y="761"/>
                  </a:lnTo>
                  <a:lnTo>
                    <a:pt x="1966" y="762"/>
                  </a:lnTo>
                  <a:lnTo>
                    <a:pt x="1966" y="763"/>
                  </a:lnTo>
                  <a:lnTo>
                    <a:pt x="1965" y="767"/>
                  </a:lnTo>
                  <a:lnTo>
                    <a:pt x="1964" y="767"/>
                  </a:lnTo>
                  <a:lnTo>
                    <a:pt x="1962" y="770"/>
                  </a:lnTo>
                  <a:lnTo>
                    <a:pt x="1962" y="772"/>
                  </a:lnTo>
                  <a:lnTo>
                    <a:pt x="1962" y="775"/>
                  </a:lnTo>
                  <a:lnTo>
                    <a:pt x="1962" y="776"/>
                  </a:lnTo>
                  <a:lnTo>
                    <a:pt x="1962" y="777"/>
                  </a:lnTo>
                  <a:lnTo>
                    <a:pt x="1960" y="780"/>
                  </a:lnTo>
                  <a:lnTo>
                    <a:pt x="1959" y="782"/>
                  </a:lnTo>
                  <a:lnTo>
                    <a:pt x="1959" y="784"/>
                  </a:lnTo>
                  <a:lnTo>
                    <a:pt x="1959" y="787"/>
                  </a:lnTo>
                  <a:lnTo>
                    <a:pt x="1959" y="792"/>
                  </a:lnTo>
                  <a:lnTo>
                    <a:pt x="1960" y="792"/>
                  </a:lnTo>
                  <a:lnTo>
                    <a:pt x="1960" y="794"/>
                  </a:lnTo>
                  <a:lnTo>
                    <a:pt x="1960" y="796"/>
                  </a:lnTo>
                  <a:lnTo>
                    <a:pt x="1959" y="797"/>
                  </a:lnTo>
                  <a:lnTo>
                    <a:pt x="1959" y="798"/>
                  </a:lnTo>
                  <a:lnTo>
                    <a:pt x="1959" y="800"/>
                  </a:lnTo>
                  <a:lnTo>
                    <a:pt x="1960" y="801"/>
                  </a:lnTo>
                  <a:lnTo>
                    <a:pt x="1961" y="802"/>
                  </a:lnTo>
                  <a:lnTo>
                    <a:pt x="1961" y="804"/>
                  </a:lnTo>
                  <a:lnTo>
                    <a:pt x="1962" y="805"/>
                  </a:lnTo>
                  <a:lnTo>
                    <a:pt x="1963" y="806"/>
                  </a:lnTo>
                  <a:lnTo>
                    <a:pt x="1964" y="807"/>
                  </a:lnTo>
                  <a:lnTo>
                    <a:pt x="1966" y="807"/>
                  </a:lnTo>
                  <a:lnTo>
                    <a:pt x="1967" y="807"/>
                  </a:lnTo>
                  <a:lnTo>
                    <a:pt x="1968" y="807"/>
                  </a:lnTo>
                  <a:lnTo>
                    <a:pt x="1969" y="807"/>
                  </a:lnTo>
                  <a:lnTo>
                    <a:pt x="1971" y="807"/>
                  </a:lnTo>
                  <a:lnTo>
                    <a:pt x="1972" y="807"/>
                  </a:lnTo>
                  <a:lnTo>
                    <a:pt x="1972" y="808"/>
                  </a:lnTo>
                  <a:lnTo>
                    <a:pt x="1973" y="809"/>
                  </a:lnTo>
                  <a:lnTo>
                    <a:pt x="1973" y="810"/>
                  </a:lnTo>
                  <a:lnTo>
                    <a:pt x="1973" y="811"/>
                  </a:lnTo>
                  <a:lnTo>
                    <a:pt x="1973" y="812"/>
                  </a:lnTo>
                  <a:lnTo>
                    <a:pt x="1973" y="814"/>
                  </a:lnTo>
                  <a:lnTo>
                    <a:pt x="1972" y="815"/>
                  </a:lnTo>
                  <a:lnTo>
                    <a:pt x="1972" y="816"/>
                  </a:lnTo>
                  <a:lnTo>
                    <a:pt x="1972" y="817"/>
                  </a:lnTo>
                  <a:lnTo>
                    <a:pt x="1972" y="822"/>
                  </a:lnTo>
                  <a:lnTo>
                    <a:pt x="1972" y="823"/>
                  </a:lnTo>
                  <a:lnTo>
                    <a:pt x="1971" y="825"/>
                  </a:lnTo>
                  <a:lnTo>
                    <a:pt x="1970" y="827"/>
                  </a:lnTo>
                  <a:lnTo>
                    <a:pt x="1969" y="827"/>
                  </a:lnTo>
                  <a:lnTo>
                    <a:pt x="1967" y="828"/>
                  </a:lnTo>
                  <a:lnTo>
                    <a:pt x="1966" y="829"/>
                  </a:lnTo>
                  <a:lnTo>
                    <a:pt x="1964" y="830"/>
                  </a:lnTo>
                  <a:lnTo>
                    <a:pt x="1962" y="833"/>
                  </a:lnTo>
                  <a:lnTo>
                    <a:pt x="1961" y="833"/>
                  </a:lnTo>
                  <a:lnTo>
                    <a:pt x="1961" y="834"/>
                  </a:lnTo>
                  <a:lnTo>
                    <a:pt x="1961" y="835"/>
                  </a:lnTo>
                  <a:lnTo>
                    <a:pt x="1961" y="838"/>
                  </a:lnTo>
                  <a:lnTo>
                    <a:pt x="1962" y="839"/>
                  </a:lnTo>
                  <a:lnTo>
                    <a:pt x="1963" y="841"/>
                  </a:lnTo>
                  <a:lnTo>
                    <a:pt x="1963" y="846"/>
                  </a:lnTo>
                  <a:lnTo>
                    <a:pt x="1964" y="847"/>
                  </a:lnTo>
                  <a:lnTo>
                    <a:pt x="1965" y="849"/>
                  </a:lnTo>
                  <a:lnTo>
                    <a:pt x="1966" y="851"/>
                  </a:lnTo>
                  <a:lnTo>
                    <a:pt x="1966" y="854"/>
                  </a:lnTo>
                  <a:lnTo>
                    <a:pt x="1966" y="855"/>
                  </a:lnTo>
                  <a:lnTo>
                    <a:pt x="1966" y="857"/>
                  </a:lnTo>
                  <a:lnTo>
                    <a:pt x="1967" y="858"/>
                  </a:lnTo>
                  <a:lnTo>
                    <a:pt x="1968" y="859"/>
                  </a:lnTo>
                  <a:lnTo>
                    <a:pt x="1970" y="859"/>
                  </a:lnTo>
                  <a:lnTo>
                    <a:pt x="1971" y="859"/>
                  </a:lnTo>
                  <a:lnTo>
                    <a:pt x="1972" y="860"/>
                  </a:lnTo>
                  <a:lnTo>
                    <a:pt x="1973" y="861"/>
                  </a:lnTo>
                  <a:lnTo>
                    <a:pt x="1974" y="862"/>
                  </a:lnTo>
                  <a:lnTo>
                    <a:pt x="1974" y="863"/>
                  </a:lnTo>
                  <a:lnTo>
                    <a:pt x="1975" y="864"/>
                  </a:lnTo>
                  <a:lnTo>
                    <a:pt x="1974" y="865"/>
                  </a:lnTo>
                  <a:lnTo>
                    <a:pt x="1974" y="866"/>
                  </a:lnTo>
                  <a:lnTo>
                    <a:pt x="1973" y="866"/>
                  </a:lnTo>
                  <a:lnTo>
                    <a:pt x="1972" y="866"/>
                  </a:lnTo>
                  <a:lnTo>
                    <a:pt x="1971" y="868"/>
                  </a:lnTo>
                  <a:lnTo>
                    <a:pt x="1969" y="870"/>
                  </a:lnTo>
                  <a:lnTo>
                    <a:pt x="1969" y="871"/>
                  </a:lnTo>
                  <a:lnTo>
                    <a:pt x="1970" y="872"/>
                  </a:lnTo>
                  <a:lnTo>
                    <a:pt x="1971" y="874"/>
                  </a:lnTo>
                  <a:lnTo>
                    <a:pt x="1971" y="877"/>
                  </a:lnTo>
                  <a:lnTo>
                    <a:pt x="1970" y="879"/>
                  </a:lnTo>
                  <a:lnTo>
                    <a:pt x="1968" y="880"/>
                  </a:lnTo>
                  <a:lnTo>
                    <a:pt x="1967" y="881"/>
                  </a:lnTo>
                  <a:lnTo>
                    <a:pt x="1966" y="881"/>
                  </a:lnTo>
                  <a:lnTo>
                    <a:pt x="1966" y="884"/>
                  </a:lnTo>
                  <a:lnTo>
                    <a:pt x="1966" y="885"/>
                  </a:lnTo>
                  <a:lnTo>
                    <a:pt x="1966" y="886"/>
                  </a:lnTo>
                  <a:lnTo>
                    <a:pt x="1967" y="887"/>
                  </a:lnTo>
                  <a:lnTo>
                    <a:pt x="1966" y="887"/>
                  </a:lnTo>
                  <a:lnTo>
                    <a:pt x="1966" y="888"/>
                  </a:lnTo>
                  <a:lnTo>
                    <a:pt x="1965" y="889"/>
                  </a:lnTo>
                  <a:lnTo>
                    <a:pt x="1965" y="890"/>
                  </a:lnTo>
                  <a:lnTo>
                    <a:pt x="1965" y="891"/>
                  </a:lnTo>
                  <a:lnTo>
                    <a:pt x="1966" y="893"/>
                  </a:lnTo>
                  <a:lnTo>
                    <a:pt x="1967" y="894"/>
                  </a:lnTo>
                  <a:lnTo>
                    <a:pt x="1968" y="894"/>
                  </a:lnTo>
                  <a:lnTo>
                    <a:pt x="1968" y="895"/>
                  </a:lnTo>
                  <a:lnTo>
                    <a:pt x="1968" y="897"/>
                  </a:lnTo>
                  <a:lnTo>
                    <a:pt x="1968" y="898"/>
                  </a:lnTo>
                  <a:lnTo>
                    <a:pt x="1967" y="899"/>
                  </a:lnTo>
                  <a:lnTo>
                    <a:pt x="1968" y="900"/>
                  </a:lnTo>
                  <a:lnTo>
                    <a:pt x="1967" y="901"/>
                  </a:lnTo>
                  <a:lnTo>
                    <a:pt x="1967" y="902"/>
                  </a:lnTo>
                  <a:lnTo>
                    <a:pt x="1967" y="903"/>
                  </a:lnTo>
                  <a:lnTo>
                    <a:pt x="1967" y="904"/>
                  </a:lnTo>
                  <a:lnTo>
                    <a:pt x="1966" y="904"/>
                  </a:lnTo>
                  <a:lnTo>
                    <a:pt x="1966" y="906"/>
                  </a:lnTo>
                  <a:lnTo>
                    <a:pt x="1967" y="908"/>
                  </a:lnTo>
                  <a:lnTo>
                    <a:pt x="1967" y="909"/>
                  </a:lnTo>
                  <a:lnTo>
                    <a:pt x="1967" y="910"/>
                  </a:lnTo>
                  <a:lnTo>
                    <a:pt x="1966" y="910"/>
                  </a:lnTo>
                  <a:lnTo>
                    <a:pt x="1965" y="911"/>
                  </a:lnTo>
                  <a:lnTo>
                    <a:pt x="1965" y="912"/>
                  </a:lnTo>
                  <a:lnTo>
                    <a:pt x="1966" y="913"/>
                  </a:lnTo>
                  <a:lnTo>
                    <a:pt x="1965" y="914"/>
                  </a:lnTo>
                  <a:lnTo>
                    <a:pt x="1965" y="917"/>
                  </a:lnTo>
                  <a:lnTo>
                    <a:pt x="1965" y="918"/>
                  </a:lnTo>
                  <a:lnTo>
                    <a:pt x="1964" y="919"/>
                  </a:lnTo>
                  <a:lnTo>
                    <a:pt x="1964" y="920"/>
                  </a:lnTo>
                  <a:lnTo>
                    <a:pt x="1964" y="922"/>
                  </a:lnTo>
                  <a:lnTo>
                    <a:pt x="1964" y="923"/>
                  </a:lnTo>
                  <a:lnTo>
                    <a:pt x="1965" y="923"/>
                  </a:lnTo>
                  <a:lnTo>
                    <a:pt x="1966" y="923"/>
                  </a:lnTo>
                  <a:lnTo>
                    <a:pt x="1967" y="923"/>
                  </a:lnTo>
                  <a:lnTo>
                    <a:pt x="1969" y="923"/>
                  </a:lnTo>
                  <a:lnTo>
                    <a:pt x="1971" y="923"/>
                  </a:lnTo>
                  <a:lnTo>
                    <a:pt x="1971" y="924"/>
                  </a:lnTo>
                  <a:lnTo>
                    <a:pt x="1971" y="925"/>
                  </a:lnTo>
                  <a:lnTo>
                    <a:pt x="1970" y="926"/>
                  </a:lnTo>
                  <a:lnTo>
                    <a:pt x="1970" y="928"/>
                  </a:lnTo>
                  <a:lnTo>
                    <a:pt x="1970" y="929"/>
                  </a:lnTo>
                  <a:lnTo>
                    <a:pt x="1971" y="930"/>
                  </a:lnTo>
                  <a:lnTo>
                    <a:pt x="1973" y="933"/>
                  </a:lnTo>
                  <a:lnTo>
                    <a:pt x="1973" y="934"/>
                  </a:lnTo>
                  <a:lnTo>
                    <a:pt x="1973" y="935"/>
                  </a:lnTo>
                  <a:lnTo>
                    <a:pt x="1970" y="937"/>
                  </a:lnTo>
                  <a:lnTo>
                    <a:pt x="1970" y="938"/>
                  </a:lnTo>
                  <a:lnTo>
                    <a:pt x="1970" y="939"/>
                  </a:lnTo>
                  <a:lnTo>
                    <a:pt x="1970" y="940"/>
                  </a:lnTo>
                  <a:lnTo>
                    <a:pt x="1971" y="941"/>
                  </a:lnTo>
                  <a:lnTo>
                    <a:pt x="1971" y="943"/>
                  </a:lnTo>
                  <a:lnTo>
                    <a:pt x="1971" y="944"/>
                  </a:lnTo>
                  <a:lnTo>
                    <a:pt x="1971" y="945"/>
                  </a:lnTo>
                  <a:lnTo>
                    <a:pt x="1970" y="946"/>
                  </a:lnTo>
                  <a:lnTo>
                    <a:pt x="1970" y="947"/>
                  </a:lnTo>
                  <a:lnTo>
                    <a:pt x="1971" y="949"/>
                  </a:lnTo>
                  <a:lnTo>
                    <a:pt x="1972" y="950"/>
                  </a:lnTo>
                  <a:lnTo>
                    <a:pt x="1972" y="951"/>
                  </a:lnTo>
                  <a:lnTo>
                    <a:pt x="1973" y="953"/>
                  </a:lnTo>
                  <a:lnTo>
                    <a:pt x="1973" y="954"/>
                  </a:lnTo>
                  <a:lnTo>
                    <a:pt x="1973" y="956"/>
                  </a:lnTo>
                  <a:lnTo>
                    <a:pt x="1972" y="958"/>
                  </a:lnTo>
                  <a:lnTo>
                    <a:pt x="1972" y="959"/>
                  </a:lnTo>
                  <a:lnTo>
                    <a:pt x="1972" y="960"/>
                  </a:lnTo>
                  <a:lnTo>
                    <a:pt x="1973" y="960"/>
                  </a:lnTo>
                  <a:lnTo>
                    <a:pt x="1974" y="961"/>
                  </a:lnTo>
                  <a:lnTo>
                    <a:pt x="1974" y="962"/>
                  </a:lnTo>
                  <a:lnTo>
                    <a:pt x="1974" y="963"/>
                  </a:lnTo>
                  <a:lnTo>
                    <a:pt x="1974" y="964"/>
                  </a:lnTo>
                  <a:lnTo>
                    <a:pt x="1973" y="965"/>
                  </a:lnTo>
                  <a:lnTo>
                    <a:pt x="1973" y="966"/>
                  </a:lnTo>
                  <a:lnTo>
                    <a:pt x="1972" y="967"/>
                  </a:lnTo>
                  <a:lnTo>
                    <a:pt x="1971" y="966"/>
                  </a:lnTo>
                  <a:lnTo>
                    <a:pt x="1970" y="966"/>
                  </a:lnTo>
                  <a:lnTo>
                    <a:pt x="1969" y="966"/>
                  </a:lnTo>
                  <a:lnTo>
                    <a:pt x="1968" y="967"/>
                  </a:lnTo>
                  <a:lnTo>
                    <a:pt x="1968" y="968"/>
                  </a:lnTo>
                  <a:lnTo>
                    <a:pt x="1969" y="970"/>
                  </a:lnTo>
                  <a:lnTo>
                    <a:pt x="1969" y="971"/>
                  </a:lnTo>
                  <a:lnTo>
                    <a:pt x="1969" y="972"/>
                  </a:lnTo>
                  <a:lnTo>
                    <a:pt x="1968" y="973"/>
                  </a:lnTo>
                  <a:lnTo>
                    <a:pt x="1967" y="974"/>
                  </a:lnTo>
                  <a:lnTo>
                    <a:pt x="1966" y="975"/>
                  </a:lnTo>
                  <a:lnTo>
                    <a:pt x="1966" y="976"/>
                  </a:lnTo>
                  <a:lnTo>
                    <a:pt x="1966" y="980"/>
                  </a:lnTo>
                  <a:lnTo>
                    <a:pt x="1965" y="981"/>
                  </a:lnTo>
                  <a:lnTo>
                    <a:pt x="1965" y="982"/>
                  </a:lnTo>
                  <a:lnTo>
                    <a:pt x="1963" y="984"/>
                  </a:lnTo>
                  <a:lnTo>
                    <a:pt x="1961" y="987"/>
                  </a:lnTo>
                  <a:lnTo>
                    <a:pt x="1963" y="988"/>
                  </a:lnTo>
                  <a:lnTo>
                    <a:pt x="1964" y="989"/>
                  </a:lnTo>
                  <a:lnTo>
                    <a:pt x="1964" y="990"/>
                  </a:lnTo>
                  <a:lnTo>
                    <a:pt x="1964" y="992"/>
                  </a:lnTo>
                  <a:lnTo>
                    <a:pt x="1963" y="992"/>
                  </a:lnTo>
                  <a:lnTo>
                    <a:pt x="1962" y="992"/>
                  </a:lnTo>
                  <a:lnTo>
                    <a:pt x="1960" y="991"/>
                  </a:lnTo>
                  <a:lnTo>
                    <a:pt x="1959" y="991"/>
                  </a:lnTo>
                  <a:lnTo>
                    <a:pt x="1958" y="991"/>
                  </a:lnTo>
                  <a:lnTo>
                    <a:pt x="1958" y="992"/>
                  </a:lnTo>
                  <a:lnTo>
                    <a:pt x="1957" y="993"/>
                  </a:lnTo>
                  <a:lnTo>
                    <a:pt x="1957" y="994"/>
                  </a:lnTo>
                  <a:lnTo>
                    <a:pt x="1958" y="996"/>
                  </a:lnTo>
                  <a:lnTo>
                    <a:pt x="1958" y="998"/>
                  </a:lnTo>
                  <a:lnTo>
                    <a:pt x="1958" y="1000"/>
                  </a:lnTo>
                  <a:lnTo>
                    <a:pt x="1958" y="1001"/>
                  </a:lnTo>
                  <a:lnTo>
                    <a:pt x="1959" y="1001"/>
                  </a:lnTo>
                  <a:lnTo>
                    <a:pt x="1960" y="1001"/>
                  </a:lnTo>
                  <a:lnTo>
                    <a:pt x="1961" y="1001"/>
                  </a:lnTo>
                  <a:lnTo>
                    <a:pt x="1962" y="1001"/>
                  </a:lnTo>
                  <a:lnTo>
                    <a:pt x="1964" y="1001"/>
                  </a:lnTo>
                  <a:lnTo>
                    <a:pt x="1966" y="1001"/>
                  </a:lnTo>
                  <a:lnTo>
                    <a:pt x="1967" y="1001"/>
                  </a:lnTo>
                  <a:lnTo>
                    <a:pt x="1967" y="1002"/>
                  </a:lnTo>
                  <a:lnTo>
                    <a:pt x="1968" y="1003"/>
                  </a:lnTo>
                  <a:lnTo>
                    <a:pt x="1968" y="1004"/>
                  </a:lnTo>
                  <a:lnTo>
                    <a:pt x="1966" y="1006"/>
                  </a:lnTo>
                  <a:lnTo>
                    <a:pt x="1966" y="1007"/>
                  </a:lnTo>
                  <a:lnTo>
                    <a:pt x="1967" y="1009"/>
                  </a:lnTo>
                  <a:lnTo>
                    <a:pt x="1967" y="1011"/>
                  </a:lnTo>
                  <a:lnTo>
                    <a:pt x="1968" y="1011"/>
                  </a:lnTo>
                  <a:lnTo>
                    <a:pt x="1970" y="1011"/>
                  </a:lnTo>
                  <a:lnTo>
                    <a:pt x="1970" y="1012"/>
                  </a:lnTo>
                  <a:lnTo>
                    <a:pt x="1970" y="1013"/>
                  </a:lnTo>
                  <a:lnTo>
                    <a:pt x="1969" y="1014"/>
                  </a:lnTo>
                  <a:lnTo>
                    <a:pt x="1969" y="1015"/>
                  </a:lnTo>
                  <a:lnTo>
                    <a:pt x="1970" y="1016"/>
                  </a:lnTo>
                  <a:lnTo>
                    <a:pt x="1971" y="1017"/>
                  </a:lnTo>
                  <a:lnTo>
                    <a:pt x="1970" y="1020"/>
                  </a:lnTo>
                  <a:lnTo>
                    <a:pt x="1970" y="1022"/>
                  </a:lnTo>
                  <a:lnTo>
                    <a:pt x="1970" y="1023"/>
                  </a:lnTo>
                  <a:lnTo>
                    <a:pt x="1969" y="1023"/>
                  </a:lnTo>
                  <a:lnTo>
                    <a:pt x="1968" y="1024"/>
                  </a:lnTo>
                  <a:lnTo>
                    <a:pt x="1969" y="1025"/>
                  </a:lnTo>
                  <a:lnTo>
                    <a:pt x="1972" y="1024"/>
                  </a:lnTo>
                  <a:lnTo>
                    <a:pt x="1973" y="1025"/>
                  </a:lnTo>
                  <a:lnTo>
                    <a:pt x="1972" y="1027"/>
                  </a:lnTo>
                  <a:lnTo>
                    <a:pt x="1971" y="1028"/>
                  </a:lnTo>
                  <a:lnTo>
                    <a:pt x="1970" y="1029"/>
                  </a:lnTo>
                  <a:lnTo>
                    <a:pt x="1970" y="1031"/>
                  </a:lnTo>
                  <a:lnTo>
                    <a:pt x="1971" y="1033"/>
                  </a:lnTo>
                  <a:lnTo>
                    <a:pt x="1972" y="1033"/>
                  </a:lnTo>
                  <a:lnTo>
                    <a:pt x="1973" y="1031"/>
                  </a:lnTo>
                  <a:lnTo>
                    <a:pt x="1974" y="1030"/>
                  </a:lnTo>
                  <a:lnTo>
                    <a:pt x="1974" y="1029"/>
                  </a:lnTo>
                  <a:lnTo>
                    <a:pt x="1976" y="1029"/>
                  </a:lnTo>
                  <a:lnTo>
                    <a:pt x="1976" y="1030"/>
                  </a:lnTo>
                  <a:lnTo>
                    <a:pt x="1978" y="1029"/>
                  </a:lnTo>
                  <a:lnTo>
                    <a:pt x="1978" y="1030"/>
                  </a:lnTo>
                  <a:lnTo>
                    <a:pt x="1978" y="1031"/>
                  </a:lnTo>
                  <a:lnTo>
                    <a:pt x="1977" y="1032"/>
                  </a:lnTo>
                  <a:lnTo>
                    <a:pt x="1976" y="1032"/>
                  </a:lnTo>
                  <a:lnTo>
                    <a:pt x="1974" y="1033"/>
                  </a:lnTo>
                  <a:lnTo>
                    <a:pt x="1974" y="1034"/>
                  </a:lnTo>
                  <a:lnTo>
                    <a:pt x="1975" y="1034"/>
                  </a:lnTo>
                  <a:lnTo>
                    <a:pt x="1977" y="1036"/>
                  </a:lnTo>
                  <a:lnTo>
                    <a:pt x="1980" y="1038"/>
                  </a:lnTo>
                  <a:lnTo>
                    <a:pt x="1984" y="1038"/>
                  </a:lnTo>
                  <a:lnTo>
                    <a:pt x="1986" y="1038"/>
                  </a:lnTo>
                  <a:lnTo>
                    <a:pt x="1987" y="1038"/>
                  </a:lnTo>
                  <a:lnTo>
                    <a:pt x="1989" y="1037"/>
                  </a:lnTo>
                  <a:lnTo>
                    <a:pt x="1990" y="1038"/>
                  </a:lnTo>
                  <a:lnTo>
                    <a:pt x="1990" y="1040"/>
                  </a:lnTo>
                  <a:lnTo>
                    <a:pt x="1990" y="1041"/>
                  </a:lnTo>
                  <a:lnTo>
                    <a:pt x="1991" y="1044"/>
                  </a:lnTo>
                  <a:lnTo>
                    <a:pt x="1992" y="1045"/>
                  </a:lnTo>
                  <a:lnTo>
                    <a:pt x="1991" y="1046"/>
                  </a:lnTo>
                  <a:lnTo>
                    <a:pt x="1990" y="1048"/>
                  </a:lnTo>
                  <a:lnTo>
                    <a:pt x="1989" y="1048"/>
                  </a:lnTo>
                  <a:lnTo>
                    <a:pt x="1989" y="1050"/>
                  </a:lnTo>
                  <a:lnTo>
                    <a:pt x="1989" y="1052"/>
                  </a:lnTo>
                  <a:lnTo>
                    <a:pt x="1987" y="1055"/>
                  </a:lnTo>
                  <a:lnTo>
                    <a:pt x="1987" y="1057"/>
                  </a:lnTo>
                  <a:lnTo>
                    <a:pt x="1987" y="1061"/>
                  </a:lnTo>
                  <a:lnTo>
                    <a:pt x="1987" y="1062"/>
                  </a:lnTo>
                  <a:lnTo>
                    <a:pt x="1986" y="1063"/>
                  </a:lnTo>
                  <a:lnTo>
                    <a:pt x="1985" y="1063"/>
                  </a:lnTo>
                  <a:lnTo>
                    <a:pt x="1984" y="1063"/>
                  </a:lnTo>
                  <a:lnTo>
                    <a:pt x="1983" y="1063"/>
                  </a:lnTo>
                  <a:lnTo>
                    <a:pt x="1983" y="1064"/>
                  </a:lnTo>
                  <a:lnTo>
                    <a:pt x="1982" y="1065"/>
                  </a:lnTo>
                  <a:lnTo>
                    <a:pt x="1981" y="1067"/>
                  </a:lnTo>
                  <a:lnTo>
                    <a:pt x="1979" y="1067"/>
                  </a:lnTo>
                  <a:lnTo>
                    <a:pt x="1978" y="1066"/>
                  </a:lnTo>
                  <a:lnTo>
                    <a:pt x="1977" y="1066"/>
                  </a:lnTo>
                  <a:lnTo>
                    <a:pt x="1976" y="1066"/>
                  </a:lnTo>
                  <a:lnTo>
                    <a:pt x="1974" y="1066"/>
                  </a:lnTo>
                  <a:lnTo>
                    <a:pt x="1974" y="1067"/>
                  </a:lnTo>
                  <a:lnTo>
                    <a:pt x="1975" y="1070"/>
                  </a:lnTo>
                  <a:lnTo>
                    <a:pt x="1977" y="1071"/>
                  </a:lnTo>
                  <a:lnTo>
                    <a:pt x="1978" y="1072"/>
                  </a:lnTo>
                  <a:lnTo>
                    <a:pt x="1978" y="1073"/>
                  </a:lnTo>
                  <a:lnTo>
                    <a:pt x="1978" y="1074"/>
                  </a:lnTo>
                  <a:lnTo>
                    <a:pt x="1977" y="1075"/>
                  </a:lnTo>
                  <a:lnTo>
                    <a:pt x="1976" y="1076"/>
                  </a:lnTo>
                  <a:lnTo>
                    <a:pt x="1975" y="1076"/>
                  </a:lnTo>
                  <a:lnTo>
                    <a:pt x="1973" y="1076"/>
                  </a:lnTo>
                  <a:lnTo>
                    <a:pt x="1972" y="1076"/>
                  </a:lnTo>
                  <a:lnTo>
                    <a:pt x="1971" y="1076"/>
                  </a:lnTo>
                  <a:lnTo>
                    <a:pt x="1971" y="1077"/>
                  </a:lnTo>
                  <a:lnTo>
                    <a:pt x="1971" y="1078"/>
                  </a:lnTo>
                  <a:lnTo>
                    <a:pt x="1971" y="1079"/>
                  </a:lnTo>
                  <a:lnTo>
                    <a:pt x="1972" y="1080"/>
                  </a:lnTo>
                  <a:lnTo>
                    <a:pt x="1972" y="1082"/>
                  </a:lnTo>
                  <a:lnTo>
                    <a:pt x="1973" y="1082"/>
                  </a:lnTo>
                  <a:lnTo>
                    <a:pt x="1973" y="1083"/>
                  </a:lnTo>
                  <a:lnTo>
                    <a:pt x="1974" y="1084"/>
                  </a:lnTo>
                  <a:lnTo>
                    <a:pt x="1974" y="1086"/>
                  </a:lnTo>
                  <a:lnTo>
                    <a:pt x="1973" y="1088"/>
                  </a:lnTo>
                  <a:lnTo>
                    <a:pt x="1973" y="1090"/>
                  </a:lnTo>
                  <a:lnTo>
                    <a:pt x="1972" y="1092"/>
                  </a:lnTo>
                  <a:lnTo>
                    <a:pt x="1973" y="1095"/>
                  </a:lnTo>
                  <a:lnTo>
                    <a:pt x="1973" y="1097"/>
                  </a:lnTo>
                  <a:lnTo>
                    <a:pt x="1971" y="1099"/>
                  </a:lnTo>
                  <a:lnTo>
                    <a:pt x="1971" y="1101"/>
                  </a:lnTo>
                  <a:lnTo>
                    <a:pt x="1971" y="1102"/>
                  </a:lnTo>
                  <a:lnTo>
                    <a:pt x="1972" y="1103"/>
                  </a:lnTo>
                  <a:lnTo>
                    <a:pt x="1973" y="1104"/>
                  </a:lnTo>
                  <a:lnTo>
                    <a:pt x="1974" y="1105"/>
                  </a:lnTo>
                  <a:lnTo>
                    <a:pt x="1974" y="1106"/>
                  </a:lnTo>
                  <a:lnTo>
                    <a:pt x="1974" y="1108"/>
                  </a:lnTo>
                  <a:lnTo>
                    <a:pt x="1974" y="1109"/>
                  </a:lnTo>
                  <a:lnTo>
                    <a:pt x="1973" y="1111"/>
                  </a:lnTo>
                  <a:lnTo>
                    <a:pt x="1973" y="1112"/>
                  </a:lnTo>
                  <a:lnTo>
                    <a:pt x="1972" y="1113"/>
                  </a:lnTo>
                  <a:lnTo>
                    <a:pt x="1970" y="1115"/>
                  </a:lnTo>
                  <a:lnTo>
                    <a:pt x="1970" y="1117"/>
                  </a:lnTo>
                  <a:lnTo>
                    <a:pt x="1970" y="1121"/>
                  </a:lnTo>
                  <a:lnTo>
                    <a:pt x="1970" y="1122"/>
                  </a:lnTo>
                  <a:lnTo>
                    <a:pt x="1968" y="1123"/>
                  </a:lnTo>
                  <a:lnTo>
                    <a:pt x="1967" y="1125"/>
                  </a:lnTo>
                  <a:lnTo>
                    <a:pt x="1967" y="1126"/>
                  </a:lnTo>
                  <a:lnTo>
                    <a:pt x="1966" y="1127"/>
                  </a:lnTo>
                  <a:lnTo>
                    <a:pt x="1964" y="1128"/>
                  </a:lnTo>
                  <a:lnTo>
                    <a:pt x="1963" y="1130"/>
                  </a:lnTo>
                  <a:lnTo>
                    <a:pt x="1962" y="1131"/>
                  </a:lnTo>
                  <a:lnTo>
                    <a:pt x="1960" y="1133"/>
                  </a:lnTo>
                  <a:lnTo>
                    <a:pt x="1959" y="1133"/>
                  </a:lnTo>
                  <a:lnTo>
                    <a:pt x="1959" y="1134"/>
                  </a:lnTo>
                  <a:lnTo>
                    <a:pt x="1959" y="1135"/>
                  </a:lnTo>
                  <a:lnTo>
                    <a:pt x="1958" y="1136"/>
                  </a:lnTo>
                  <a:lnTo>
                    <a:pt x="1958" y="1138"/>
                  </a:lnTo>
                  <a:lnTo>
                    <a:pt x="1959" y="1142"/>
                  </a:lnTo>
                  <a:lnTo>
                    <a:pt x="1959" y="1145"/>
                  </a:lnTo>
                  <a:lnTo>
                    <a:pt x="1958" y="1145"/>
                  </a:lnTo>
                  <a:lnTo>
                    <a:pt x="1958" y="1146"/>
                  </a:lnTo>
                  <a:lnTo>
                    <a:pt x="1956" y="1146"/>
                  </a:lnTo>
                  <a:lnTo>
                    <a:pt x="1955" y="1146"/>
                  </a:lnTo>
                  <a:lnTo>
                    <a:pt x="1954" y="1148"/>
                  </a:lnTo>
                  <a:lnTo>
                    <a:pt x="1953" y="1151"/>
                  </a:lnTo>
                  <a:lnTo>
                    <a:pt x="1952" y="1152"/>
                  </a:lnTo>
                  <a:lnTo>
                    <a:pt x="1951" y="1152"/>
                  </a:lnTo>
                  <a:lnTo>
                    <a:pt x="1949" y="1154"/>
                  </a:lnTo>
                  <a:lnTo>
                    <a:pt x="1947" y="1155"/>
                  </a:lnTo>
                  <a:lnTo>
                    <a:pt x="1946" y="1156"/>
                  </a:lnTo>
                  <a:lnTo>
                    <a:pt x="1944" y="1156"/>
                  </a:lnTo>
                  <a:lnTo>
                    <a:pt x="1944" y="1157"/>
                  </a:lnTo>
                  <a:lnTo>
                    <a:pt x="1941" y="1159"/>
                  </a:lnTo>
                  <a:lnTo>
                    <a:pt x="1940" y="1160"/>
                  </a:lnTo>
                  <a:lnTo>
                    <a:pt x="1940" y="1162"/>
                  </a:lnTo>
                  <a:lnTo>
                    <a:pt x="1939" y="1166"/>
                  </a:lnTo>
                  <a:lnTo>
                    <a:pt x="1939" y="1168"/>
                  </a:lnTo>
                  <a:lnTo>
                    <a:pt x="1939" y="1170"/>
                  </a:lnTo>
                  <a:lnTo>
                    <a:pt x="1939" y="1172"/>
                  </a:lnTo>
                  <a:lnTo>
                    <a:pt x="1939" y="1173"/>
                  </a:lnTo>
                  <a:lnTo>
                    <a:pt x="1938" y="1174"/>
                  </a:lnTo>
                  <a:lnTo>
                    <a:pt x="1937" y="1176"/>
                  </a:lnTo>
                  <a:lnTo>
                    <a:pt x="1936" y="1177"/>
                  </a:lnTo>
                  <a:lnTo>
                    <a:pt x="1935" y="1182"/>
                  </a:lnTo>
                  <a:lnTo>
                    <a:pt x="1934" y="1185"/>
                  </a:lnTo>
                  <a:lnTo>
                    <a:pt x="1932" y="1187"/>
                  </a:lnTo>
                  <a:lnTo>
                    <a:pt x="1932" y="1190"/>
                  </a:lnTo>
                  <a:lnTo>
                    <a:pt x="1930" y="1191"/>
                  </a:lnTo>
                  <a:lnTo>
                    <a:pt x="1930" y="1192"/>
                  </a:lnTo>
                  <a:lnTo>
                    <a:pt x="1929" y="1192"/>
                  </a:lnTo>
                  <a:lnTo>
                    <a:pt x="1928" y="1194"/>
                  </a:lnTo>
                  <a:lnTo>
                    <a:pt x="1926" y="1193"/>
                  </a:lnTo>
                  <a:lnTo>
                    <a:pt x="1925" y="1193"/>
                  </a:lnTo>
                  <a:lnTo>
                    <a:pt x="1923" y="1194"/>
                  </a:lnTo>
                  <a:lnTo>
                    <a:pt x="1921" y="1194"/>
                  </a:lnTo>
                  <a:lnTo>
                    <a:pt x="1920" y="1196"/>
                  </a:lnTo>
                  <a:lnTo>
                    <a:pt x="1919" y="1197"/>
                  </a:lnTo>
                  <a:lnTo>
                    <a:pt x="1919" y="1198"/>
                  </a:lnTo>
                  <a:lnTo>
                    <a:pt x="1920" y="1198"/>
                  </a:lnTo>
                  <a:lnTo>
                    <a:pt x="1921" y="1200"/>
                  </a:lnTo>
                  <a:lnTo>
                    <a:pt x="1921" y="1201"/>
                  </a:lnTo>
                  <a:lnTo>
                    <a:pt x="1922" y="1203"/>
                  </a:lnTo>
                  <a:lnTo>
                    <a:pt x="1922" y="1204"/>
                  </a:lnTo>
                  <a:lnTo>
                    <a:pt x="1922" y="1205"/>
                  </a:lnTo>
                  <a:lnTo>
                    <a:pt x="1921" y="1207"/>
                  </a:lnTo>
                  <a:lnTo>
                    <a:pt x="1921" y="1208"/>
                  </a:lnTo>
                  <a:lnTo>
                    <a:pt x="1922" y="1210"/>
                  </a:lnTo>
                  <a:lnTo>
                    <a:pt x="1922" y="1211"/>
                  </a:lnTo>
                  <a:lnTo>
                    <a:pt x="1922" y="1212"/>
                  </a:lnTo>
                  <a:lnTo>
                    <a:pt x="1921" y="1213"/>
                  </a:lnTo>
                  <a:lnTo>
                    <a:pt x="1921" y="1215"/>
                  </a:lnTo>
                  <a:lnTo>
                    <a:pt x="1922" y="1217"/>
                  </a:lnTo>
                  <a:lnTo>
                    <a:pt x="1923" y="1219"/>
                  </a:lnTo>
                  <a:lnTo>
                    <a:pt x="1924" y="1220"/>
                  </a:lnTo>
                  <a:lnTo>
                    <a:pt x="1924" y="1221"/>
                  </a:lnTo>
                  <a:lnTo>
                    <a:pt x="1924" y="1226"/>
                  </a:lnTo>
                  <a:lnTo>
                    <a:pt x="1923" y="1227"/>
                  </a:lnTo>
                  <a:lnTo>
                    <a:pt x="1923" y="1228"/>
                  </a:lnTo>
                  <a:lnTo>
                    <a:pt x="1923" y="1230"/>
                  </a:lnTo>
                  <a:lnTo>
                    <a:pt x="1923" y="1232"/>
                  </a:lnTo>
                  <a:lnTo>
                    <a:pt x="1923" y="1234"/>
                  </a:lnTo>
                  <a:lnTo>
                    <a:pt x="1922" y="1235"/>
                  </a:lnTo>
                  <a:lnTo>
                    <a:pt x="1921" y="1236"/>
                  </a:lnTo>
                  <a:lnTo>
                    <a:pt x="1919" y="1238"/>
                  </a:lnTo>
                  <a:lnTo>
                    <a:pt x="1919" y="1239"/>
                  </a:lnTo>
                  <a:lnTo>
                    <a:pt x="1919" y="1241"/>
                  </a:lnTo>
                  <a:lnTo>
                    <a:pt x="1919" y="1242"/>
                  </a:lnTo>
                  <a:lnTo>
                    <a:pt x="1919" y="1243"/>
                  </a:lnTo>
                  <a:lnTo>
                    <a:pt x="1920" y="1244"/>
                  </a:lnTo>
                  <a:lnTo>
                    <a:pt x="1921" y="1246"/>
                  </a:lnTo>
                  <a:lnTo>
                    <a:pt x="1921" y="1247"/>
                  </a:lnTo>
                  <a:lnTo>
                    <a:pt x="1921" y="1249"/>
                  </a:lnTo>
                  <a:lnTo>
                    <a:pt x="1921" y="1250"/>
                  </a:lnTo>
                  <a:lnTo>
                    <a:pt x="1921" y="1251"/>
                  </a:lnTo>
                  <a:lnTo>
                    <a:pt x="1921" y="1253"/>
                  </a:lnTo>
                  <a:lnTo>
                    <a:pt x="1923" y="1255"/>
                  </a:lnTo>
                  <a:lnTo>
                    <a:pt x="1923" y="1257"/>
                  </a:lnTo>
                  <a:lnTo>
                    <a:pt x="1924" y="1258"/>
                  </a:lnTo>
                  <a:lnTo>
                    <a:pt x="1924" y="1259"/>
                  </a:lnTo>
                  <a:lnTo>
                    <a:pt x="1924" y="1260"/>
                  </a:lnTo>
                  <a:lnTo>
                    <a:pt x="1923" y="1262"/>
                  </a:lnTo>
                  <a:lnTo>
                    <a:pt x="1922" y="1265"/>
                  </a:lnTo>
                  <a:lnTo>
                    <a:pt x="1920" y="1266"/>
                  </a:lnTo>
                  <a:lnTo>
                    <a:pt x="1917" y="1268"/>
                  </a:lnTo>
                  <a:lnTo>
                    <a:pt x="1915" y="1268"/>
                  </a:lnTo>
                  <a:lnTo>
                    <a:pt x="1913" y="1269"/>
                  </a:lnTo>
                  <a:lnTo>
                    <a:pt x="1913" y="1268"/>
                  </a:lnTo>
                  <a:lnTo>
                    <a:pt x="1911" y="1267"/>
                  </a:lnTo>
                  <a:lnTo>
                    <a:pt x="1911" y="1266"/>
                  </a:lnTo>
                  <a:lnTo>
                    <a:pt x="1910" y="1265"/>
                  </a:lnTo>
                  <a:lnTo>
                    <a:pt x="1909" y="1265"/>
                  </a:lnTo>
                  <a:lnTo>
                    <a:pt x="1908" y="1266"/>
                  </a:lnTo>
                  <a:lnTo>
                    <a:pt x="1908" y="1267"/>
                  </a:lnTo>
                  <a:lnTo>
                    <a:pt x="1908" y="1268"/>
                  </a:lnTo>
                  <a:lnTo>
                    <a:pt x="1909" y="1272"/>
                  </a:lnTo>
                  <a:lnTo>
                    <a:pt x="1909" y="1273"/>
                  </a:lnTo>
                  <a:lnTo>
                    <a:pt x="1909" y="1274"/>
                  </a:lnTo>
                  <a:lnTo>
                    <a:pt x="1909" y="1276"/>
                  </a:lnTo>
                  <a:lnTo>
                    <a:pt x="1908" y="1276"/>
                  </a:lnTo>
                  <a:lnTo>
                    <a:pt x="1906" y="1279"/>
                  </a:lnTo>
                  <a:lnTo>
                    <a:pt x="1905" y="1280"/>
                  </a:lnTo>
                  <a:lnTo>
                    <a:pt x="1905" y="1281"/>
                  </a:lnTo>
                  <a:lnTo>
                    <a:pt x="1904" y="1282"/>
                  </a:lnTo>
                  <a:lnTo>
                    <a:pt x="1904" y="1283"/>
                  </a:lnTo>
                  <a:lnTo>
                    <a:pt x="1903" y="1284"/>
                  </a:lnTo>
                  <a:lnTo>
                    <a:pt x="1903" y="1285"/>
                  </a:lnTo>
                  <a:lnTo>
                    <a:pt x="1900" y="1289"/>
                  </a:lnTo>
                  <a:lnTo>
                    <a:pt x="1899" y="1290"/>
                  </a:lnTo>
                  <a:lnTo>
                    <a:pt x="1899" y="1291"/>
                  </a:lnTo>
                  <a:lnTo>
                    <a:pt x="1898" y="1294"/>
                  </a:lnTo>
                  <a:lnTo>
                    <a:pt x="1897" y="1295"/>
                  </a:lnTo>
                  <a:lnTo>
                    <a:pt x="1897" y="1297"/>
                  </a:lnTo>
                  <a:lnTo>
                    <a:pt x="1896" y="1299"/>
                  </a:lnTo>
                  <a:lnTo>
                    <a:pt x="1897" y="1301"/>
                  </a:lnTo>
                  <a:lnTo>
                    <a:pt x="1897" y="1304"/>
                  </a:lnTo>
                  <a:lnTo>
                    <a:pt x="1897" y="1305"/>
                  </a:lnTo>
                  <a:lnTo>
                    <a:pt x="1897" y="1306"/>
                  </a:lnTo>
                  <a:lnTo>
                    <a:pt x="1896" y="1307"/>
                  </a:lnTo>
                  <a:lnTo>
                    <a:pt x="1895" y="1309"/>
                  </a:lnTo>
                  <a:lnTo>
                    <a:pt x="1894" y="1310"/>
                  </a:lnTo>
                  <a:lnTo>
                    <a:pt x="1894" y="1312"/>
                  </a:lnTo>
                  <a:lnTo>
                    <a:pt x="1894" y="1313"/>
                  </a:lnTo>
                  <a:lnTo>
                    <a:pt x="1894" y="1316"/>
                  </a:lnTo>
                  <a:lnTo>
                    <a:pt x="1893" y="1317"/>
                  </a:lnTo>
                  <a:lnTo>
                    <a:pt x="1892" y="1318"/>
                  </a:lnTo>
                  <a:lnTo>
                    <a:pt x="1892" y="1320"/>
                  </a:lnTo>
                  <a:lnTo>
                    <a:pt x="1892" y="1321"/>
                  </a:lnTo>
                  <a:lnTo>
                    <a:pt x="1893" y="1323"/>
                  </a:lnTo>
                  <a:lnTo>
                    <a:pt x="1894" y="1324"/>
                  </a:lnTo>
                  <a:lnTo>
                    <a:pt x="1894" y="1325"/>
                  </a:lnTo>
                  <a:lnTo>
                    <a:pt x="1893" y="1326"/>
                  </a:lnTo>
                  <a:lnTo>
                    <a:pt x="1893" y="1327"/>
                  </a:lnTo>
                  <a:lnTo>
                    <a:pt x="1894" y="1328"/>
                  </a:lnTo>
                  <a:lnTo>
                    <a:pt x="1895" y="1329"/>
                  </a:lnTo>
                  <a:lnTo>
                    <a:pt x="1896" y="1332"/>
                  </a:lnTo>
                  <a:lnTo>
                    <a:pt x="1896" y="1334"/>
                  </a:lnTo>
                  <a:lnTo>
                    <a:pt x="1895" y="1336"/>
                  </a:lnTo>
                  <a:lnTo>
                    <a:pt x="1896" y="1339"/>
                  </a:lnTo>
                  <a:lnTo>
                    <a:pt x="1897" y="1340"/>
                  </a:lnTo>
                  <a:lnTo>
                    <a:pt x="1897" y="1341"/>
                  </a:lnTo>
                  <a:lnTo>
                    <a:pt x="1896" y="1342"/>
                  </a:lnTo>
                  <a:lnTo>
                    <a:pt x="1895" y="1343"/>
                  </a:lnTo>
                  <a:lnTo>
                    <a:pt x="1894" y="1344"/>
                  </a:lnTo>
                  <a:lnTo>
                    <a:pt x="1892" y="1348"/>
                  </a:lnTo>
                  <a:lnTo>
                    <a:pt x="1891" y="1349"/>
                  </a:lnTo>
                  <a:lnTo>
                    <a:pt x="1890" y="1351"/>
                  </a:lnTo>
                  <a:lnTo>
                    <a:pt x="1891" y="1351"/>
                  </a:lnTo>
                  <a:lnTo>
                    <a:pt x="1891" y="1352"/>
                  </a:lnTo>
                  <a:lnTo>
                    <a:pt x="1891" y="1355"/>
                  </a:lnTo>
                  <a:lnTo>
                    <a:pt x="1891" y="1356"/>
                  </a:lnTo>
                  <a:lnTo>
                    <a:pt x="1890" y="1359"/>
                  </a:lnTo>
                  <a:lnTo>
                    <a:pt x="1889" y="1360"/>
                  </a:lnTo>
                  <a:lnTo>
                    <a:pt x="1887" y="1362"/>
                  </a:lnTo>
                  <a:lnTo>
                    <a:pt x="1887" y="1363"/>
                  </a:lnTo>
                  <a:lnTo>
                    <a:pt x="1886" y="1364"/>
                  </a:lnTo>
                  <a:lnTo>
                    <a:pt x="1886" y="1365"/>
                  </a:lnTo>
                  <a:lnTo>
                    <a:pt x="1885" y="1365"/>
                  </a:lnTo>
                  <a:lnTo>
                    <a:pt x="1884" y="1368"/>
                  </a:lnTo>
                  <a:lnTo>
                    <a:pt x="1884" y="1371"/>
                  </a:lnTo>
                  <a:lnTo>
                    <a:pt x="1884" y="1372"/>
                  </a:lnTo>
                  <a:lnTo>
                    <a:pt x="1884" y="1373"/>
                  </a:lnTo>
                  <a:lnTo>
                    <a:pt x="1882" y="1375"/>
                  </a:lnTo>
                  <a:lnTo>
                    <a:pt x="1882" y="1376"/>
                  </a:lnTo>
                  <a:lnTo>
                    <a:pt x="1880" y="1378"/>
                  </a:lnTo>
                  <a:lnTo>
                    <a:pt x="1879" y="1380"/>
                  </a:lnTo>
                  <a:lnTo>
                    <a:pt x="1879" y="1381"/>
                  </a:lnTo>
                  <a:lnTo>
                    <a:pt x="1879" y="1383"/>
                  </a:lnTo>
                  <a:lnTo>
                    <a:pt x="1880" y="1384"/>
                  </a:lnTo>
                  <a:lnTo>
                    <a:pt x="1880" y="1385"/>
                  </a:lnTo>
                  <a:lnTo>
                    <a:pt x="1881" y="1387"/>
                  </a:lnTo>
                  <a:lnTo>
                    <a:pt x="1881" y="1388"/>
                  </a:lnTo>
                  <a:lnTo>
                    <a:pt x="1880" y="1389"/>
                  </a:lnTo>
                  <a:lnTo>
                    <a:pt x="1877" y="1390"/>
                  </a:lnTo>
                  <a:lnTo>
                    <a:pt x="1876" y="1391"/>
                  </a:lnTo>
                  <a:lnTo>
                    <a:pt x="1875" y="1392"/>
                  </a:lnTo>
                  <a:lnTo>
                    <a:pt x="1874" y="1394"/>
                  </a:lnTo>
                  <a:lnTo>
                    <a:pt x="1873" y="1395"/>
                  </a:lnTo>
                  <a:lnTo>
                    <a:pt x="1872" y="1397"/>
                  </a:lnTo>
                  <a:lnTo>
                    <a:pt x="1872" y="1398"/>
                  </a:lnTo>
                  <a:lnTo>
                    <a:pt x="1872" y="1401"/>
                  </a:lnTo>
                  <a:lnTo>
                    <a:pt x="1872" y="1402"/>
                  </a:lnTo>
                  <a:lnTo>
                    <a:pt x="1872" y="1406"/>
                  </a:lnTo>
                  <a:lnTo>
                    <a:pt x="1873" y="1408"/>
                  </a:lnTo>
                  <a:lnTo>
                    <a:pt x="1873" y="1409"/>
                  </a:lnTo>
                  <a:lnTo>
                    <a:pt x="1873" y="1410"/>
                  </a:lnTo>
                  <a:lnTo>
                    <a:pt x="1872" y="1411"/>
                  </a:lnTo>
                  <a:lnTo>
                    <a:pt x="1870" y="1412"/>
                  </a:lnTo>
                  <a:lnTo>
                    <a:pt x="1868" y="1413"/>
                  </a:lnTo>
                  <a:lnTo>
                    <a:pt x="1867" y="1413"/>
                  </a:lnTo>
                  <a:lnTo>
                    <a:pt x="1866" y="1413"/>
                  </a:lnTo>
                  <a:lnTo>
                    <a:pt x="1865" y="1414"/>
                  </a:lnTo>
                  <a:lnTo>
                    <a:pt x="1864" y="1414"/>
                  </a:lnTo>
                  <a:lnTo>
                    <a:pt x="1861" y="1418"/>
                  </a:lnTo>
                  <a:lnTo>
                    <a:pt x="1861" y="1419"/>
                  </a:lnTo>
                  <a:lnTo>
                    <a:pt x="1861" y="1421"/>
                  </a:lnTo>
                  <a:lnTo>
                    <a:pt x="1861" y="1422"/>
                  </a:lnTo>
                  <a:lnTo>
                    <a:pt x="1860" y="1422"/>
                  </a:lnTo>
                  <a:lnTo>
                    <a:pt x="1859" y="1423"/>
                  </a:lnTo>
                  <a:lnTo>
                    <a:pt x="1856" y="1423"/>
                  </a:lnTo>
                  <a:lnTo>
                    <a:pt x="1856" y="1424"/>
                  </a:lnTo>
                  <a:lnTo>
                    <a:pt x="1854" y="1424"/>
                  </a:lnTo>
                  <a:lnTo>
                    <a:pt x="1853" y="1425"/>
                  </a:lnTo>
                  <a:lnTo>
                    <a:pt x="1852" y="1426"/>
                  </a:lnTo>
                  <a:lnTo>
                    <a:pt x="1851" y="1426"/>
                  </a:lnTo>
                  <a:lnTo>
                    <a:pt x="1849" y="1427"/>
                  </a:lnTo>
                  <a:lnTo>
                    <a:pt x="1848" y="1428"/>
                  </a:lnTo>
                  <a:lnTo>
                    <a:pt x="1845" y="1430"/>
                  </a:lnTo>
                  <a:lnTo>
                    <a:pt x="1844" y="1431"/>
                  </a:lnTo>
                  <a:lnTo>
                    <a:pt x="1842" y="1431"/>
                  </a:lnTo>
                  <a:lnTo>
                    <a:pt x="1839" y="1431"/>
                  </a:lnTo>
                  <a:lnTo>
                    <a:pt x="1837" y="1431"/>
                  </a:lnTo>
                  <a:lnTo>
                    <a:pt x="1835" y="1430"/>
                  </a:lnTo>
                  <a:lnTo>
                    <a:pt x="1835" y="1429"/>
                  </a:lnTo>
                  <a:lnTo>
                    <a:pt x="1834" y="1428"/>
                  </a:lnTo>
                  <a:lnTo>
                    <a:pt x="1834" y="1426"/>
                  </a:lnTo>
                  <a:lnTo>
                    <a:pt x="1834" y="1423"/>
                  </a:lnTo>
                  <a:lnTo>
                    <a:pt x="1834" y="1421"/>
                  </a:lnTo>
                  <a:lnTo>
                    <a:pt x="1833" y="1421"/>
                  </a:lnTo>
                  <a:lnTo>
                    <a:pt x="1833" y="1420"/>
                  </a:lnTo>
                  <a:lnTo>
                    <a:pt x="1832" y="1420"/>
                  </a:lnTo>
                  <a:lnTo>
                    <a:pt x="1830" y="1418"/>
                  </a:lnTo>
                  <a:lnTo>
                    <a:pt x="1829" y="1418"/>
                  </a:lnTo>
                  <a:lnTo>
                    <a:pt x="1828" y="1418"/>
                  </a:lnTo>
                  <a:lnTo>
                    <a:pt x="1827" y="1418"/>
                  </a:lnTo>
                  <a:lnTo>
                    <a:pt x="1826" y="1421"/>
                  </a:lnTo>
                  <a:lnTo>
                    <a:pt x="1825" y="1423"/>
                  </a:lnTo>
                  <a:lnTo>
                    <a:pt x="1824" y="1424"/>
                  </a:lnTo>
                  <a:lnTo>
                    <a:pt x="1822" y="1424"/>
                  </a:lnTo>
                  <a:lnTo>
                    <a:pt x="1821" y="1425"/>
                  </a:lnTo>
                  <a:lnTo>
                    <a:pt x="1820" y="1425"/>
                  </a:lnTo>
                  <a:lnTo>
                    <a:pt x="1818" y="1424"/>
                  </a:lnTo>
                  <a:lnTo>
                    <a:pt x="1817" y="1423"/>
                  </a:lnTo>
                  <a:lnTo>
                    <a:pt x="1814" y="1423"/>
                  </a:lnTo>
                  <a:lnTo>
                    <a:pt x="1813" y="1424"/>
                  </a:lnTo>
                  <a:lnTo>
                    <a:pt x="1812" y="1424"/>
                  </a:lnTo>
                  <a:lnTo>
                    <a:pt x="1811" y="1424"/>
                  </a:lnTo>
                  <a:lnTo>
                    <a:pt x="1809" y="1428"/>
                  </a:lnTo>
                  <a:lnTo>
                    <a:pt x="1807" y="1428"/>
                  </a:lnTo>
                  <a:lnTo>
                    <a:pt x="1805" y="1431"/>
                  </a:lnTo>
                  <a:lnTo>
                    <a:pt x="1803" y="1432"/>
                  </a:lnTo>
                  <a:lnTo>
                    <a:pt x="1802" y="1433"/>
                  </a:lnTo>
                  <a:lnTo>
                    <a:pt x="1801" y="1433"/>
                  </a:lnTo>
                  <a:lnTo>
                    <a:pt x="1800" y="1432"/>
                  </a:lnTo>
                  <a:lnTo>
                    <a:pt x="1798" y="1432"/>
                  </a:lnTo>
                  <a:lnTo>
                    <a:pt x="1797" y="1432"/>
                  </a:lnTo>
                  <a:lnTo>
                    <a:pt x="1796" y="1432"/>
                  </a:lnTo>
                  <a:lnTo>
                    <a:pt x="1794" y="1432"/>
                  </a:lnTo>
                  <a:lnTo>
                    <a:pt x="1793" y="1433"/>
                  </a:lnTo>
                  <a:lnTo>
                    <a:pt x="1792" y="1434"/>
                  </a:lnTo>
                  <a:lnTo>
                    <a:pt x="1791" y="1436"/>
                  </a:lnTo>
                  <a:lnTo>
                    <a:pt x="1790" y="1437"/>
                  </a:lnTo>
                  <a:lnTo>
                    <a:pt x="1790" y="1438"/>
                  </a:lnTo>
                  <a:lnTo>
                    <a:pt x="1790" y="1439"/>
                  </a:lnTo>
                  <a:lnTo>
                    <a:pt x="1788" y="1441"/>
                  </a:lnTo>
                  <a:lnTo>
                    <a:pt x="1785" y="1442"/>
                  </a:lnTo>
                  <a:lnTo>
                    <a:pt x="1784" y="1443"/>
                  </a:lnTo>
                  <a:lnTo>
                    <a:pt x="1784" y="1444"/>
                  </a:lnTo>
                  <a:lnTo>
                    <a:pt x="1782" y="1447"/>
                  </a:lnTo>
                  <a:lnTo>
                    <a:pt x="1781" y="1449"/>
                  </a:lnTo>
                  <a:lnTo>
                    <a:pt x="1780" y="1450"/>
                  </a:lnTo>
                  <a:lnTo>
                    <a:pt x="1778" y="1451"/>
                  </a:lnTo>
                  <a:lnTo>
                    <a:pt x="1776" y="1451"/>
                  </a:lnTo>
                  <a:lnTo>
                    <a:pt x="1775" y="1451"/>
                  </a:lnTo>
                  <a:lnTo>
                    <a:pt x="1773" y="1452"/>
                  </a:lnTo>
                  <a:lnTo>
                    <a:pt x="1770" y="1453"/>
                  </a:lnTo>
                  <a:lnTo>
                    <a:pt x="1770" y="1454"/>
                  </a:lnTo>
                  <a:lnTo>
                    <a:pt x="1770" y="1456"/>
                  </a:lnTo>
                  <a:lnTo>
                    <a:pt x="1770" y="1458"/>
                  </a:lnTo>
                  <a:lnTo>
                    <a:pt x="1770" y="1460"/>
                  </a:lnTo>
                  <a:lnTo>
                    <a:pt x="1768" y="1461"/>
                  </a:lnTo>
                  <a:lnTo>
                    <a:pt x="1767" y="1463"/>
                  </a:lnTo>
                  <a:lnTo>
                    <a:pt x="1767" y="1465"/>
                  </a:lnTo>
                  <a:lnTo>
                    <a:pt x="1768" y="1466"/>
                  </a:lnTo>
                  <a:lnTo>
                    <a:pt x="1768" y="1467"/>
                  </a:lnTo>
                  <a:lnTo>
                    <a:pt x="1770" y="1468"/>
                  </a:lnTo>
                  <a:lnTo>
                    <a:pt x="1771" y="1468"/>
                  </a:lnTo>
                  <a:lnTo>
                    <a:pt x="1771" y="1470"/>
                  </a:lnTo>
                  <a:lnTo>
                    <a:pt x="1770" y="1470"/>
                  </a:lnTo>
                  <a:lnTo>
                    <a:pt x="1768" y="1472"/>
                  </a:lnTo>
                  <a:lnTo>
                    <a:pt x="1766" y="1473"/>
                  </a:lnTo>
                  <a:lnTo>
                    <a:pt x="1765" y="1473"/>
                  </a:lnTo>
                  <a:lnTo>
                    <a:pt x="1764" y="1475"/>
                  </a:lnTo>
                  <a:lnTo>
                    <a:pt x="1763" y="1475"/>
                  </a:lnTo>
                  <a:lnTo>
                    <a:pt x="1763" y="1477"/>
                  </a:lnTo>
                  <a:lnTo>
                    <a:pt x="1763" y="1479"/>
                  </a:lnTo>
                  <a:lnTo>
                    <a:pt x="1763" y="1481"/>
                  </a:lnTo>
                  <a:lnTo>
                    <a:pt x="1763" y="1483"/>
                  </a:lnTo>
                  <a:lnTo>
                    <a:pt x="1765" y="1485"/>
                  </a:lnTo>
                  <a:lnTo>
                    <a:pt x="1765" y="1486"/>
                  </a:lnTo>
                  <a:lnTo>
                    <a:pt x="1765" y="1488"/>
                  </a:lnTo>
                  <a:lnTo>
                    <a:pt x="1765" y="1489"/>
                  </a:lnTo>
                  <a:lnTo>
                    <a:pt x="1764" y="1490"/>
                  </a:lnTo>
                  <a:lnTo>
                    <a:pt x="1763" y="1492"/>
                  </a:lnTo>
                  <a:lnTo>
                    <a:pt x="1761" y="1493"/>
                  </a:lnTo>
                  <a:lnTo>
                    <a:pt x="1761" y="1495"/>
                  </a:lnTo>
                  <a:lnTo>
                    <a:pt x="1760" y="1496"/>
                  </a:lnTo>
                  <a:lnTo>
                    <a:pt x="1762" y="1498"/>
                  </a:lnTo>
                  <a:lnTo>
                    <a:pt x="1761" y="1499"/>
                  </a:lnTo>
                  <a:lnTo>
                    <a:pt x="1760" y="1501"/>
                  </a:lnTo>
                  <a:lnTo>
                    <a:pt x="1758" y="1503"/>
                  </a:lnTo>
                  <a:lnTo>
                    <a:pt x="1759" y="1505"/>
                  </a:lnTo>
                  <a:lnTo>
                    <a:pt x="1760" y="1507"/>
                  </a:lnTo>
                  <a:lnTo>
                    <a:pt x="1760" y="1509"/>
                  </a:lnTo>
                  <a:lnTo>
                    <a:pt x="1760" y="1510"/>
                  </a:lnTo>
                  <a:lnTo>
                    <a:pt x="1759" y="1511"/>
                  </a:lnTo>
                  <a:lnTo>
                    <a:pt x="1758" y="1511"/>
                  </a:lnTo>
                  <a:lnTo>
                    <a:pt x="1756" y="1511"/>
                  </a:lnTo>
                  <a:lnTo>
                    <a:pt x="1755" y="1512"/>
                  </a:lnTo>
                  <a:lnTo>
                    <a:pt x="1754" y="1512"/>
                  </a:lnTo>
                  <a:lnTo>
                    <a:pt x="1753" y="1513"/>
                  </a:lnTo>
                  <a:lnTo>
                    <a:pt x="1753" y="1514"/>
                  </a:lnTo>
                  <a:lnTo>
                    <a:pt x="1753" y="1515"/>
                  </a:lnTo>
                  <a:lnTo>
                    <a:pt x="1753" y="1517"/>
                  </a:lnTo>
                  <a:lnTo>
                    <a:pt x="1755" y="1519"/>
                  </a:lnTo>
                  <a:lnTo>
                    <a:pt x="1755" y="1520"/>
                  </a:lnTo>
                  <a:lnTo>
                    <a:pt x="1754" y="1520"/>
                  </a:lnTo>
                  <a:lnTo>
                    <a:pt x="1753" y="1521"/>
                  </a:lnTo>
                  <a:lnTo>
                    <a:pt x="1752" y="1521"/>
                  </a:lnTo>
                  <a:lnTo>
                    <a:pt x="1751" y="1521"/>
                  </a:lnTo>
                  <a:lnTo>
                    <a:pt x="1750" y="1521"/>
                  </a:lnTo>
                  <a:lnTo>
                    <a:pt x="1750" y="1520"/>
                  </a:lnTo>
                  <a:lnTo>
                    <a:pt x="1749" y="1519"/>
                  </a:lnTo>
                  <a:lnTo>
                    <a:pt x="1749" y="1517"/>
                  </a:lnTo>
                  <a:lnTo>
                    <a:pt x="1748" y="1517"/>
                  </a:lnTo>
                  <a:lnTo>
                    <a:pt x="1748" y="1516"/>
                  </a:lnTo>
                  <a:lnTo>
                    <a:pt x="1747" y="1517"/>
                  </a:lnTo>
                  <a:lnTo>
                    <a:pt x="1746" y="1518"/>
                  </a:lnTo>
                  <a:lnTo>
                    <a:pt x="1745" y="1519"/>
                  </a:lnTo>
                  <a:lnTo>
                    <a:pt x="1746" y="1520"/>
                  </a:lnTo>
                  <a:lnTo>
                    <a:pt x="1749" y="1531"/>
                  </a:lnTo>
                  <a:lnTo>
                    <a:pt x="1749" y="1532"/>
                  </a:lnTo>
                  <a:lnTo>
                    <a:pt x="1748" y="1536"/>
                  </a:lnTo>
                  <a:lnTo>
                    <a:pt x="1747" y="1538"/>
                  </a:lnTo>
                  <a:lnTo>
                    <a:pt x="1741" y="1547"/>
                  </a:lnTo>
                  <a:lnTo>
                    <a:pt x="1740" y="1549"/>
                  </a:lnTo>
                  <a:lnTo>
                    <a:pt x="1740" y="1551"/>
                  </a:lnTo>
                  <a:lnTo>
                    <a:pt x="1739" y="1552"/>
                  </a:lnTo>
                  <a:lnTo>
                    <a:pt x="1737" y="1552"/>
                  </a:lnTo>
                  <a:lnTo>
                    <a:pt x="1736" y="1553"/>
                  </a:lnTo>
                  <a:lnTo>
                    <a:pt x="1733" y="1556"/>
                  </a:lnTo>
                  <a:lnTo>
                    <a:pt x="1732" y="1559"/>
                  </a:lnTo>
                  <a:lnTo>
                    <a:pt x="1729" y="1562"/>
                  </a:lnTo>
                  <a:lnTo>
                    <a:pt x="1728" y="1564"/>
                  </a:lnTo>
                  <a:lnTo>
                    <a:pt x="1727" y="1564"/>
                  </a:lnTo>
                  <a:lnTo>
                    <a:pt x="1727" y="1565"/>
                  </a:lnTo>
                  <a:lnTo>
                    <a:pt x="1726" y="1567"/>
                  </a:lnTo>
                  <a:lnTo>
                    <a:pt x="1726" y="1569"/>
                  </a:lnTo>
                  <a:lnTo>
                    <a:pt x="1725" y="1570"/>
                  </a:lnTo>
                  <a:lnTo>
                    <a:pt x="1724" y="1570"/>
                  </a:lnTo>
                  <a:lnTo>
                    <a:pt x="1723" y="1570"/>
                  </a:lnTo>
                  <a:lnTo>
                    <a:pt x="1721" y="1568"/>
                  </a:lnTo>
                  <a:lnTo>
                    <a:pt x="1720" y="1567"/>
                  </a:lnTo>
                  <a:lnTo>
                    <a:pt x="1717" y="1566"/>
                  </a:lnTo>
                  <a:lnTo>
                    <a:pt x="1713" y="1566"/>
                  </a:lnTo>
                  <a:lnTo>
                    <a:pt x="1712" y="1568"/>
                  </a:lnTo>
                  <a:lnTo>
                    <a:pt x="1712" y="1569"/>
                  </a:lnTo>
                  <a:lnTo>
                    <a:pt x="1713" y="1570"/>
                  </a:lnTo>
                  <a:lnTo>
                    <a:pt x="1712" y="1571"/>
                  </a:lnTo>
                  <a:lnTo>
                    <a:pt x="1711" y="1571"/>
                  </a:lnTo>
                  <a:lnTo>
                    <a:pt x="1710" y="1571"/>
                  </a:lnTo>
                  <a:lnTo>
                    <a:pt x="1709" y="1571"/>
                  </a:lnTo>
                  <a:lnTo>
                    <a:pt x="1708" y="1571"/>
                  </a:lnTo>
                  <a:lnTo>
                    <a:pt x="1707" y="1572"/>
                  </a:lnTo>
                  <a:lnTo>
                    <a:pt x="1706" y="1574"/>
                  </a:lnTo>
                  <a:lnTo>
                    <a:pt x="1705" y="1576"/>
                  </a:lnTo>
                  <a:lnTo>
                    <a:pt x="1705" y="1577"/>
                  </a:lnTo>
                  <a:lnTo>
                    <a:pt x="1703" y="1578"/>
                  </a:lnTo>
                  <a:lnTo>
                    <a:pt x="1703" y="1579"/>
                  </a:lnTo>
                  <a:lnTo>
                    <a:pt x="1702" y="1579"/>
                  </a:lnTo>
                  <a:lnTo>
                    <a:pt x="1700" y="1579"/>
                  </a:lnTo>
                  <a:lnTo>
                    <a:pt x="1699" y="1579"/>
                  </a:lnTo>
                  <a:lnTo>
                    <a:pt x="1698" y="1579"/>
                  </a:lnTo>
                  <a:lnTo>
                    <a:pt x="1696" y="1579"/>
                  </a:lnTo>
                  <a:lnTo>
                    <a:pt x="1694" y="1579"/>
                  </a:lnTo>
                  <a:lnTo>
                    <a:pt x="1693" y="1579"/>
                  </a:lnTo>
                  <a:lnTo>
                    <a:pt x="1691" y="1578"/>
                  </a:lnTo>
                  <a:lnTo>
                    <a:pt x="1690" y="1577"/>
                  </a:lnTo>
                  <a:lnTo>
                    <a:pt x="1688" y="1578"/>
                  </a:lnTo>
                  <a:lnTo>
                    <a:pt x="1687" y="1579"/>
                  </a:lnTo>
                  <a:lnTo>
                    <a:pt x="1686" y="1579"/>
                  </a:lnTo>
                  <a:lnTo>
                    <a:pt x="1685" y="1578"/>
                  </a:lnTo>
                  <a:lnTo>
                    <a:pt x="1684" y="1578"/>
                  </a:lnTo>
                  <a:lnTo>
                    <a:pt x="1682" y="1580"/>
                  </a:lnTo>
                  <a:lnTo>
                    <a:pt x="1681" y="1580"/>
                  </a:lnTo>
                  <a:lnTo>
                    <a:pt x="1680" y="1580"/>
                  </a:lnTo>
                  <a:lnTo>
                    <a:pt x="1679" y="1579"/>
                  </a:lnTo>
                  <a:lnTo>
                    <a:pt x="1677" y="1579"/>
                  </a:lnTo>
                  <a:lnTo>
                    <a:pt x="1674" y="1578"/>
                  </a:lnTo>
                  <a:lnTo>
                    <a:pt x="1673" y="1578"/>
                  </a:lnTo>
                  <a:lnTo>
                    <a:pt x="1671" y="1577"/>
                  </a:lnTo>
                  <a:lnTo>
                    <a:pt x="1670" y="1577"/>
                  </a:lnTo>
                  <a:lnTo>
                    <a:pt x="1669" y="1577"/>
                  </a:lnTo>
                  <a:lnTo>
                    <a:pt x="1668" y="1578"/>
                  </a:lnTo>
                  <a:lnTo>
                    <a:pt x="1666" y="1578"/>
                  </a:lnTo>
                  <a:lnTo>
                    <a:pt x="1665" y="1578"/>
                  </a:lnTo>
                  <a:lnTo>
                    <a:pt x="1663" y="1578"/>
                  </a:lnTo>
                  <a:lnTo>
                    <a:pt x="1660" y="1578"/>
                  </a:lnTo>
                  <a:lnTo>
                    <a:pt x="1659" y="1578"/>
                  </a:lnTo>
                  <a:lnTo>
                    <a:pt x="1659" y="1579"/>
                  </a:lnTo>
                  <a:lnTo>
                    <a:pt x="1660" y="1580"/>
                  </a:lnTo>
                  <a:lnTo>
                    <a:pt x="1660" y="1581"/>
                  </a:lnTo>
                  <a:lnTo>
                    <a:pt x="1659" y="1583"/>
                  </a:lnTo>
                  <a:lnTo>
                    <a:pt x="1659" y="1585"/>
                  </a:lnTo>
                  <a:lnTo>
                    <a:pt x="1659" y="1586"/>
                  </a:lnTo>
                  <a:lnTo>
                    <a:pt x="1657" y="1587"/>
                  </a:lnTo>
                  <a:lnTo>
                    <a:pt x="1657" y="1588"/>
                  </a:lnTo>
                  <a:lnTo>
                    <a:pt x="1654" y="1590"/>
                  </a:lnTo>
                  <a:lnTo>
                    <a:pt x="1653" y="1592"/>
                  </a:lnTo>
                  <a:lnTo>
                    <a:pt x="1652" y="1592"/>
                  </a:lnTo>
                  <a:lnTo>
                    <a:pt x="1653" y="1594"/>
                  </a:lnTo>
                  <a:lnTo>
                    <a:pt x="1652" y="1595"/>
                  </a:lnTo>
                  <a:lnTo>
                    <a:pt x="1651" y="1597"/>
                  </a:lnTo>
                  <a:lnTo>
                    <a:pt x="1649" y="1599"/>
                  </a:lnTo>
                  <a:lnTo>
                    <a:pt x="1648" y="1600"/>
                  </a:lnTo>
                  <a:lnTo>
                    <a:pt x="1648" y="1602"/>
                  </a:lnTo>
                  <a:lnTo>
                    <a:pt x="1647" y="1603"/>
                  </a:lnTo>
                  <a:lnTo>
                    <a:pt x="1646" y="1604"/>
                  </a:lnTo>
                  <a:lnTo>
                    <a:pt x="1646" y="1605"/>
                  </a:lnTo>
                  <a:lnTo>
                    <a:pt x="1646" y="1606"/>
                  </a:lnTo>
                  <a:lnTo>
                    <a:pt x="1646" y="1607"/>
                  </a:lnTo>
                  <a:lnTo>
                    <a:pt x="1645" y="1610"/>
                  </a:lnTo>
                  <a:lnTo>
                    <a:pt x="1644" y="1611"/>
                  </a:lnTo>
                  <a:lnTo>
                    <a:pt x="1642" y="1612"/>
                  </a:lnTo>
                  <a:lnTo>
                    <a:pt x="1641" y="1612"/>
                  </a:lnTo>
                  <a:lnTo>
                    <a:pt x="1640" y="1612"/>
                  </a:lnTo>
                  <a:lnTo>
                    <a:pt x="1639" y="1612"/>
                  </a:lnTo>
                  <a:lnTo>
                    <a:pt x="1638" y="1612"/>
                  </a:lnTo>
                  <a:lnTo>
                    <a:pt x="1638" y="1613"/>
                  </a:lnTo>
                  <a:lnTo>
                    <a:pt x="1637" y="1615"/>
                  </a:lnTo>
                  <a:lnTo>
                    <a:pt x="1636" y="1615"/>
                  </a:lnTo>
                  <a:lnTo>
                    <a:pt x="1634" y="1614"/>
                  </a:lnTo>
                  <a:lnTo>
                    <a:pt x="1633" y="1614"/>
                  </a:lnTo>
                  <a:lnTo>
                    <a:pt x="1632" y="1614"/>
                  </a:lnTo>
                  <a:lnTo>
                    <a:pt x="1630" y="1615"/>
                  </a:lnTo>
                  <a:lnTo>
                    <a:pt x="1629" y="1615"/>
                  </a:lnTo>
                  <a:lnTo>
                    <a:pt x="1627" y="1616"/>
                  </a:lnTo>
                  <a:lnTo>
                    <a:pt x="1626" y="1617"/>
                  </a:lnTo>
                  <a:lnTo>
                    <a:pt x="1624" y="1618"/>
                  </a:lnTo>
                  <a:lnTo>
                    <a:pt x="1623" y="1619"/>
                  </a:lnTo>
                  <a:lnTo>
                    <a:pt x="1622" y="1620"/>
                  </a:lnTo>
                  <a:lnTo>
                    <a:pt x="1621" y="1620"/>
                  </a:lnTo>
                  <a:lnTo>
                    <a:pt x="1619" y="1619"/>
                  </a:lnTo>
                  <a:lnTo>
                    <a:pt x="1617" y="1620"/>
                  </a:lnTo>
                  <a:lnTo>
                    <a:pt x="1616" y="1621"/>
                  </a:lnTo>
                  <a:lnTo>
                    <a:pt x="1614" y="1622"/>
                  </a:lnTo>
                  <a:lnTo>
                    <a:pt x="1613" y="1622"/>
                  </a:lnTo>
                  <a:lnTo>
                    <a:pt x="1613" y="1621"/>
                  </a:lnTo>
                  <a:lnTo>
                    <a:pt x="1612" y="1620"/>
                  </a:lnTo>
                  <a:lnTo>
                    <a:pt x="1611" y="1621"/>
                  </a:lnTo>
                  <a:lnTo>
                    <a:pt x="1611" y="1622"/>
                  </a:lnTo>
                  <a:lnTo>
                    <a:pt x="1610" y="1622"/>
                  </a:lnTo>
                  <a:lnTo>
                    <a:pt x="1610" y="1624"/>
                  </a:lnTo>
                  <a:lnTo>
                    <a:pt x="1609" y="1624"/>
                  </a:lnTo>
                  <a:lnTo>
                    <a:pt x="1609" y="1625"/>
                  </a:lnTo>
                  <a:lnTo>
                    <a:pt x="1608" y="1625"/>
                  </a:lnTo>
                  <a:lnTo>
                    <a:pt x="1606" y="1626"/>
                  </a:lnTo>
                  <a:lnTo>
                    <a:pt x="1606" y="1627"/>
                  </a:lnTo>
                  <a:lnTo>
                    <a:pt x="1607" y="1629"/>
                  </a:lnTo>
                  <a:lnTo>
                    <a:pt x="1606" y="1629"/>
                  </a:lnTo>
                  <a:lnTo>
                    <a:pt x="1605" y="1629"/>
                  </a:lnTo>
                  <a:lnTo>
                    <a:pt x="1605" y="1630"/>
                  </a:lnTo>
                  <a:lnTo>
                    <a:pt x="1605" y="1632"/>
                  </a:lnTo>
                  <a:lnTo>
                    <a:pt x="1605" y="1634"/>
                  </a:lnTo>
                  <a:lnTo>
                    <a:pt x="1606" y="1635"/>
                  </a:lnTo>
                  <a:lnTo>
                    <a:pt x="1606" y="1636"/>
                  </a:lnTo>
                  <a:lnTo>
                    <a:pt x="1605" y="1637"/>
                  </a:lnTo>
                  <a:lnTo>
                    <a:pt x="1604" y="1637"/>
                  </a:lnTo>
                  <a:lnTo>
                    <a:pt x="1603" y="1637"/>
                  </a:lnTo>
                  <a:lnTo>
                    <a:pt x="1602" y="1637"/>
                  </a:lnTo>
                  <a:lnTo>
                    <a:pt x="1602" y="1638"/>
                  </a:lnTo>
                  <a:lnTo>
                    <a:pt x="1603" y="1639"/>
                  </a:lnTo>
                  <a:lnTo>
                    <a:pt x="1604" y="1641"/>
                  </a:lnTo>
                  <a:lnTo>
                    <a:pt x="1604" y="1642"/>
                  </a:lnTo>
                  <a:lnTo>
                    <a:pt x="1605" y="1643"/>
                  </a:lnTo>
                  <a:lnTo>
                    <a:pt x="1606" y="1643"/>
                  </a:lnTo>
                  <a:lnTo>
                    <a:pt x="1605" y="1643"/>
                  </a:lnTo>
                  <a:lnTo>
                    <a:pt x="1605" y="1644"/>
                  </a:lnTo>
                  <a:lnTo>
                    <a:pt x="1604" y="1644"/>
                  </a:lnTo>
                  <a:lnTo>
                    <a:pt x="1603" y="1644"/>
                  </a:lnTo>
                  <a:lnTo>
                    <a:pt x="1602" y="1644"/>
                  </a:lnTo>
                  <a:lnTo>
                    <a:pt x="1601" y="1642"/>
                  </a:lnTo>
                  <a:lnTo>
                    <a:pt x="1600" y="1641"/>
                  </a:lnTo>
                  <a:lnTo>
                    <a:pt x="1599" y="1641"/>
                  </a:lnTo>
                  <a:lnTo>
                    <a:pt x="1599" y="1642"/>
                  </a:lnTo>
                  <a:lnTo>
                    <a:pt x="1599" y="1643"/>
                  </a:lnTo>
                  <a:lnTo>
                    <a:pt x="1598" y="1644"/>
                  </a:lnTo>
                  <a:lnTo>
                    <a:pt x="1595" y="1644"/>
                  </a:lnTo>
                  <a:lnTo>
                    <a:pt x="1594" y="1645"/>
                  </a:lnTo>
                  <a:lnTo>
                    <a:pt x="1593" y="1647"/>
                  </a:lnTo>
                  <a:lnTo>
                    <a:pt x="1592" y="1647"/>
                  </a:lnTo>
                  <a:lnTo>
                    <a:pt x="1591" y="1647"/>
                  </a:lnTo>
                  <a:lnTo>
                    <a:pt x="1590" y="1647"/>
                  </a:lnTo>
                  <a:lnTo>
                    <a:pt x="1589" y="1647"/>
                  </a:lnTo>
                  <a:lnTo>
                    <a:pt x="1587" y="1647"/>
                  </a:lnTo>
                  <a:lnTo>
                    <a:pt x="1587" y="1646"/>
                  </a:lnTo>
                  <a:lnTo>
                    <a:pt x="1586" y="1646"/>
                  </a:lnTo>
                  <a:lnTo>
                    <a:pt x="1585" y="1647"/>
                  </a:lnTo>
                  <a:lnTo>
                    <a:pt x="1584" y="1648"/>
                  </a:lnTo>
                  <a:lnTo>
                    <a:pt x="1583" y="1648"/>
                  </a:lnTo>
                  <a:lnTo>
                    <a:pt x="1582" y="1650"/>
                  </a:lnTo>
                  <a:lnTo>
                    <a:pt x="1581" y="1650"/>
                  </a:lnTo>
                  <a:lnTo>
                    <a:pt x="1581" y="1652"/>
                  </a:lnTo>
                  <a:lnTo>
                    <a:pt x="1580" y="1652"/>
                  </a:lnTo>
                  <a:lnTo>
                    <a:pt x="1581" y="1653"/>
                  </a:lnTo>
                  <a:lnTo>
                    <a:pt x="1581" y="1654"/>
                  </a:lnTo>
                  <a:lnTo>
                    <a:pt x="1580" y="1654"/>
                  </a:lnTo>
                  <a:lnTo>
                    <a:pt x="1580" y="1656"/>
                  </a:lnTo>
                  <a:lnTo>
                    <a:pt x="1581" y="1657"/>
                  </a:lnTo>
                  <a:lnTo>
                    <a:pt x="1581" y="1658"/>
                  </a:lnTo>
                  <a:lnTo>
                    <a:pt x="1579" y="1658"/>
                  </a:lnTo>
                  <a:lnTo>
                    <a:pt x="1579" y="1659"/>
                  </a:lnTo>
                  <a:lnTo>
                    <a:pt x="1580" y="1660"/>
                  </a:lnTo>
                  <a:lnTo>
                    <a:pt x="1579" y="1662"/>
                  </a:lnTo>
                  <a:lnTo>
                    <a:pt x="1580" y="1662"/>
                  </a:lnTo>
                  <a:lnTo>
                    <a:pt x="1581" y="1663"/>
                  </a:lnTo>
                  <a:lnTo>
                    <a:pt x="1582" y="1664"/>
                  </a:lnTo>
                  <a:lnTo>
                    <a:pt x="1581" y="1665"/>
                  </a:lnTo>
                  <a:lnTo>
                    <a:pt x="1580" y="1666"/>
                  </a:lnTo>
                  <a:lnTo>
                    <a:pt x="1580" y="1667"/>
                  </a:lnTo>
                  <a:lnTo>
                    <a:pt x="1582" y="1670"/>
                  </a:lnTo>
                  <a:lnTo>
                    <a:pt x="1586" y="1669"/>
                  </a:lnTo>
                  <a:lnTo>
                    <a:pt x="1587" y="1670"/>
                  </a:lnTo>
                  <a:lnTo>
                    <a:pt x="1588" y="1671"/>
                  </a:lnTo>
                  <a:lnTo>
                    <a:pt x="1587" y="1673"/>
                  </a:lnTo>
                  <a:lnTo>
                    <a:pt x="1588" y="1674"/>
                  </a:lnTo>
                  <a:lnTo>
                    <a:pt x="1588" y="1675"/>
                  </a:lnTo>
                  <a:lnTo>
                    <a:pt x="1590" y="1675"/>
                  </a:lnTo>
                  <a:lnTo>
                    <a:pt x="1590" y="1676"/>
                  </a:lnTo>
                  <a:lnTo>
                    <a:pt x="1591" y="1677"/>
                  </a:lnTo>
                  <a:lnTo>
                    <a:pt x="1592" y="1677"/>
                  </a:lnTo>
                  <a:lnTo>
                    <a:pt x="1592" y="1678"/>
                  </a:lnTo>
                  <a:lnTo>
                    <a:pt x="1591" y="1678"/>
                  </a:lnTo>
                  <a:lnTo>
                    <a:pt x="1591" y="1679"/>
                  </a:lnTo>
                  <a:lnTo>
                    <a:pt x="1591" y="1680"/>
                  </a:lnTo>
                  <a:lnTo>
                    <a:pt x="1592" y="1680"/>
                  </a:lnTo>
                  <a:lnTo>
                    <a:pt x="1592" y="1679"/>
                  </a:lnTo>
                  <a:lnTo>
                    <a:pt x="1593" y="1679"/>
                  </a:lnTo>
                  <a:lnTo>
                    <a:pt x="1594" y="1680"/>
                  </a:lnTo>
                  <a:lnTo>
                    <a:pt x="1593" y="1680"/>
                  </a:lnTo>
                  <a:lnTo>
                    <a:pt x="1592" y="1681"/>
                  </a:lnTo>
                  <a:lnTo>
                    <a:pt x="1592" y="1682"/>
                  </a:lnTo>
                  <a:lnTo>
                    <a:pt x="1593" y="1682"/>
                  </a:lnTo>
                  <a:lnTo>
                    <a:pt x="1593" y="1683"/>
                  </a:lnTo>
                  <a:lnTo>
                    <a:pt x="1593" y="1684"/>
                  </a:lnTo>
                  <a:lnTo>
                    <a:pt x="1593" y="1685"/>
                  </a:lnTo>
                  <a:lnTo>
                    <a:pt x="1592" y="1687"/>
                  </a:lnTo>
                  <a:lnTo>
                    <a:pt x="1591" y="1687"/>
                  </a:lnTo>
                  <a:lnTo>
                    <a:pt x="1590" y="1687"/>
                  </a:lnTo>
                  <a:lnTo>
                    <a:pt x="1589" y="1687"/>
                  </a:lnTo>
                  <a:lnTo>
                    <a:pt x="1589" y="1686"/>
                  </a:lnTo>
                  <a:lnTo>
                    <a:pt x="1588" y="1686"/>
                  </a:lnTo>
                  <a:lnTo>
                    <a:pt x="1588" y="1687"/>
                  </a:lnTo>
                  <a:lnTo>
                    <a:pt x="1588" y="1688"/>
                  </a:lnTo>
                  <a:lnTo>
                    <a:pt x="1589" y="1689"/>
                  </a:lnTo>
                  <a:lnTo>
                    <a:pt x="1590" y="1690"/>
                  </a:lnTo>
                  <a:lnTo>
                    <a:pt x="1590" y="1692"/>
                  </a:lnTo>
                  <a:lnTo>
                    <a:pt x="1589" y="1693"/>
                  </a:lnTo>
                  <a:lnTo>
                    <a:pt x="1588" y="1693"/>
                  </a:lnTo>
                  <a:lnTo>
                    <a:pt x="1588" y="1696"/>
                  </a:lnTo>
                  <a:lnTo>
                    <a:pt x="1587" y="1695"/>
                  </a:lnTo>
                  <a:lnTo>
                    <a:pt x="1586" y="1695"/>
                  </a:lnTo>
                  <a:lnTo>
                    <a:pt x="1586" y="1694"/>
                  </a:lnTo>
                  <a:lnTo>
                    <a:pt x="1585" y="1695"/>
                  </a:lnTo>
                  <a:lnTo>
                    <a:pt x="1585" y="1697"/>
                  </a:lnTo>
                  <a:lnTo>
                    <a:pt x="1583" y="1695"/>
                  </a:lnTo>
                  <a:lnTo>
                    <a:pt x="1582" y="1695"/>
                  </a:lnTo>
                  <a:lnTo>
                    <a:pt x="1582" y="1696"/>
                  </a:lnTo>
                  <a:lnTo>
                    <a:pt x="1582" y="1697"/>
                  </a:lnTo>
                  <a:lnTo>
                    <a:pt x="1583" y="1698"/>
                  </a:lnTo>
                  <a:lnTo>
                    <a:pt x="1583" y="1699"/>
                  </a:lnTo>
                  <a:lnTo>
                    <a:pt x="1582" y="1699"/>
                  </a:lnTo>
                  <a:lnTo>
                    <a:pt x="1581" y="1698"/>
                  </a:lnTo>
                  <a:lnTo>
                    <a:pt x="1581" y="1700"/>
                  </a:lnTo>
                  <a:lnTo>
                    <a:pt x="1581" y="1701"/>
                  </a:lnTo>
                  <a:lnTo>
                    <a:pt x="1580" y="1701"/>
                  </a:lnTo>
                  <a:lnTo>
                    <a:pt x="1578" y="1701"/>
                  </a:lnTo>
                  <a:lnTo>
                    <a:pt x="1577" y="1701"/>
                  </a:lnTo>
                  <a:lnTo>
                    <a:pt x="1576" y="1699"/>
                  </a:lnTo>
                  <a:lnTo>
                    <a:pt x="1575" y="1699"/>
                  </a:lnTo>
                  <a:lnTo>
                    <a:pt x="1575" y="1700"/>
                  </a:lnTo>
                  <a:lnTo>
                    <a:pt x="1575" y="1702"/>
                  </a:lnTo>
                  <a:lnTo>
                    <a:pt x="1575" y="1703"/>
                  </a:lnTo>
                  <a:lnTo>
                    <a:pt x="1575" y="1704"/>
                  </a:lnTo>
                  <a:lnTo>
                    <a:pt x="1574" y="1703"/>
                  </a:lnTo>
                  <a:lnTo>
                    <a:pt x="1572" y="1702"/>
                  </a:lnTo>
                  <a:lnTo>
                    <a:pt x="1572" y="1701"/>
                  </a:lnTo>
                  <a:lnTo>
                    <a:pt x="1571" y="1701"/>
                  </a:lnTo>
                  <a:lnTo>
                    <a:pt x="1570" y="1701"/>
                  </a:lnTo>
                  <a:lnTo>
                    <a:pt x="1570" y="1702"/>
                  </a:lnTo>
                  <a:lnTo>
                    <a:pt x="1569" y="1702"/>
                  </a:lnTo>
                  <a:lnTo>
                    <a:pt x="1570" y="1702"/>
                  </a:lnTo>
                  <a:lnTo>
                    <a:pt x="1571" y="1703"/>
                  </a:lnTo>
                  <a:lnTo>
                    <a:pt x="1570" y="1704"/>
                  </a:lnTo>
                  <a:lnTo>
                    <a:pt x="1569" y="1704"/>
                  </a:lnTo>
                  <a:lnTo>
                    <a:pt x="1569" y="1705"/>
                  </a:lnTo>
                  <a:lnTo>
                    <a:pt x="1569" y="1706"/>
                  </a:lnTo>
                  <a:lnTo>
                    <a:pt x="1570" y="1706"/>
                  </a:lnTo>
                  <a:lnTo>
                    <a:pt x="1571" y="1706"/>
                  </a:lnTo>
                  <a:lnTo>
                    <a:pt x="1572" y="1709"/>
                  </a:lnTo>
                  <a:lnTo>
                    <a:pt x="1573" y="1710"/>
                  </a:lnTo>
                  <a:lnTo>
                    <a:pt x="1573" y="1711"/>
                  </a:lnTo>
                  <a:lnTo>
                    <a:pt x="1572" y="1712"/>
                  </a:lnTo>
                  <a:lnTo>
                    <a:pt x="1571" y="1712"/>
                  </a:lnTo>
                  <a:lnTo>
                    <a:pt x="1570" y="1710"/>
                  </a:lnTo>
                  <a:lnTo>
                    <a:pt x="1570" y="1709"/>
                  </a:lnTo>
                  <a:lnTo>
                    <a:pt x="1569" y="1709"/>
                  </a:lnTo>
                  <a:lnTo>
                    <a:pt x="1568" y="1709"/>
                  </a:lnTo>
                  <a:lnTo>
                    <a:pt x="1567" y="1710"/>
                  </a:lnTo>
                  <a:lnTo>
                    <a:pt x="1567" y="1711"/>
                  </a:lnTo>
                  <a:lnTo>
                    <a:pt x="1568" y="1711"/>
                  </a:lnTo>
                  <a:lnTo>
                    <a:pt x="1569" y="1713"/>
                  </a:lnTo>
                  <a:lnTo>
                    <a:pt x="1569" y="1714"/>
                  </a:lnTo>
                  <a:lnTo>
                    <a:pt x="1568" y="1714"/>
                  </a:lnTo>
                  <a:lnTo>
                    <a:pt x="1567" y="1714"/>
                  </a:lnTo>
                  <a:lnTo>
                    <a:pt x="1567" y="1715"/>
                  </a:lnTo>
                  <a:lnTo>
                    <a:pt x="1566" y="1715"/>
                  </a:lnTo>
                  <a:lnTo>
                    <a:pt x="1565" y="1715"/>
                  </a:lnTo>
                  <a:lnTo>
                    <a:pt x="1564" y="1716"/>
                  </a:lnTo>
                  <a:lnTo>
                    <a:pt x="1563" y="1716"/>
                  </a:lnTo>
                  <a:lnTo>
                    <a:pt x="1564" y="1716"/>
                  </a:lnTo>
                  <a:lnTo>
                    <a:pt x="1564" y="1717"/>
                  </a:lnTo>
                  <a:lnTo>
                    <a:pt x="1565" y="1716"/>
                  </a:lnTo>
                  <a:lnTo>
                    <a:pt x="1566" y="1717"/>
                  </a:lnTo>
                  <a:lnTo>
                    <a:pt x="1565" y="1718"/>
                  </a:lnTo>
                  <a:lnTo>
                    <a:pt x="1564" y="1721"/>
                  </a:lnTo>
                  <a:lnTo>
                    <a:pt x="1565" y="1721"/>
                  </a:lnTo>
                  <a:lnTo>
                    <a:pt x="1565" y="1722"/>
                  </a:lnTo>
                  <a:lnTo>
                    <a:pt x="1565" y="1723"/>
                  </a:lnTo>
                  <a:lnTo>
                    <a:pt x="1564" y="1723"/>
                  </a:lnTo>
                  <a:lnTo>
                    <a:pt x="1563" y="1723"/>
                  </a:lnTo>
                  <a:lnTo>
                    <a:pt x="1561" y="1723"/>
                  </a:lnTo>
                  <a:lnTo>
                    <a:pt x="1561" y="1724"/>
                  </a:lnTo>
                  <a:lnTo>
                    <a:pt x="1560" y="1724"/>
                  </a:lnTo>
                  <a:lnTo>
                    <a:pt x="1560" y="1725"/>
                  </a:lnTo>
                  <a:lnTo>
                    <a:pt x="1560" y="1726"/>
                  </a:lnTo>
                  <a:lnTo>
                    <a:pt x="1560" y="1729"/>
                  </a:lnTo>
                  <a:lnTo>
                    <a:pt x="1559" y="1729"/>
                  </a:lnTo>
                  <a:lnTo>
                    <a:pt x="1558" y="1730"/>
                  </a:lnTo>
                  <a:lnTo>
                    <a:pt x="1557" y="1730"/>
                  </a:lnTo>
                  <a:lnTo>
                    <a:pt x="1557" y="1729"/>
                  </a:lnTo>
                  <a:lnTo>
                    <a:pt x="1556" y="1729"/>
                  </a:lnTo>
                  <a:lnTo>
                    <a:pt x="1555" y="1730"/>
                  </a:lnTo>
                  <a:lnTo>
                    <a:pt x="1553" y="1732"/>
                  </a:lnTo>
                  <a:lnTo>
                    <a:pt x="1552" y="1732"/>
                  </a:lnTo>
                  <a:lnTo>
                    <a:pt x="1552" y="1734"/>
                  </a:lnTo>
                  <a:lnTo>
                    <a:pt x="1551" y="1734"/>
                  </a:lnTo>
                  <a:lnTo>
                    <a:pt x="1550" y="1733"/>
                  </a:lnTo>
                  <a:lnTo>
                    <a:pt x="1549" y="1733"/>
                  </a:lnTo>
                  <a:lnTo>
                    <a:pt x="1548" y="1734"/>
                  </a:lnTo>
                  <a:lnTo>
                    <a:pt x="1547" y="1734"/>
                  </a:lnTo>
                  <a:lnTo>
                    <a:pt x="1547" y="1733"/>
                  </a:lnTo>
                  <a:lnTo>
                    <a:pt x="1547" y="1734"/>
                  </a:lnTo>
                  <a:lnTo>
                    <a:pt x="1546" y="1734"/>
                  </a:lnTo>
                  <a:lnTo>
                    <a:pt x="1547" y="1735"/>
                  </a:lnTo>
                  <a:lnTo>
                    <a:pt x="1546" y="1735"/>
                  </a:lnTo>
                  <a:lnTo>
                    <a:pt x="1546" y="1736"/>
                  </a:lnTo>
                  <a:lnTo>
                    <a:pt x="1544" y="1736"/>
                  </a:lnTo>
                  <a:lnTo>
                    <a:pt x="1544" y="1735"/>
                  </a:lnTo>
                  <a:lnTo>
                    <a:pt x="1543" y="1735"/>
                  </a:lnTo>
                  <a:lnTo>
                    <a:pt x="1542" y="1735"/>
                  </a:lnTo>
                  <a:lnTo>
                    <a:pt x="1542" y="1736"/>
                  </a:lnTo>
                  <a:lnTo>
                    <a:pt x="1541" y="1736"/>
                  </a:lnTo>
                  <a:lnTo>
                    <a:pt x="1542" y="1737"/>
                  </a:lnTo>
                  <a:lnTo>
                    <a:pt x="1541" y="1737"/>
                  </a:lnTo>
                  <a:lnTo>
                    <a:pt x="1541" y="1738"/>
                  </a:lnTo>
                  <a:lnTo>
                    <a:pt x="1540" y="1738"/>
                  </a:lnTo>
                  <a:lnTo>
                    <a:pt x="1539" y="1738"/>
                  </a:lnTo>
                  <a:lnTo>
                    <a:pt x="1538" y="1739"/>
                  </a:lnTo>
                  <a:lnTo>
                    <a:pt x="1538" y="1740"/>
                  </a:lnTo>
                  <a:lnTo>
                    <a:pt x="1538" y="1741"/>
                  </a:lnTo>
                  <a:lnTo>
                    <a:pt x="1537" y="1741"/>
                  </a:lnTo>
                  <a:lnTo>
                    <a:pt x="1536" y="1742"/>
                  </a:lnTo>
                  <a:lnTo>
                    <a:pt x="1535" y="1742"/>
                  </a:lnTo>
                  <a:lnTo>
                    <a:pt x="1535" y="1741"/>
                  </a:lnTo>
                  <a:lnTo>
                    <a:pt x="1535" y="1740"/>
                  </a:lnTo>
                  <a:lnTo>
                    <a:pt x="1535" y="1739"/>
                  </a:lnTo>
                  <a:lnTo>
                    <a:pt x="1534" y="1739"/>
                  </a:lnTo>
                  <a:lnTo>
                    <a:pt x="1534" y="1740"/>
                  </a:lnTo>
                  <a:lnTo>
                    <a:pt x="1533" y="1741"/>
                  </a:lnTo>
                  <a:lnTo>
                    <a:pt x="1532" y="1741"/>
                  </a:lnTo>
                  <a:lnTo>
                    <a:pt x="1533" y="1741"/>
                  </a:lnTo>
                  <a:lnTo>
                    <a:pt x="1534" y="1743"/>
                  </a:lnTo>
                  <a:lnTo>
                    <a:pt x="1535" y="1744"/>
                  </a:lnTo>
                  <a:lnTo>
                    <a:pt x="1534" y="1745"/>
                  </a:lnTo>
                  <a:lnTo>
                    <a:pt x="1534" y="1746"/>
                  </a:lnTo>
                  <a:lnTo>
                    <a:pt x="1535" y="1746"/>
                  </a:lnTo>
                  <a:lnTo>
                    <a:pt x="1534" y="1746"/>
                  </a:lnTo>
                  <a:lnTo>
                    <a:pt x="1533" y="1746"/>
                  </a:lnTo>
                  <a:lnTo>
                    <a:pt x="1532" y="1746"/>
                  </a:lnTo>
                  <a:lnTo>
                    <a:pt x="1531" y="1746"/>
                  </a:lnTo>
                  <a:lnTo>
                    <a:pt x="1530" y="1746"/>
                  </a:lnTo>
                  <a:lnTo>
                    <a:pt x="1531" y="1747"/>
                  </a:lnTo>
                  <a:lnTo>
                    <a:pt x="1532" y="1748"/>
                  </a:lnTo>
                  <a:lnTo>
                    <a:pt x="1532" y="1749"/>
                  </a:lnTo>
                  <a:lnTo>
                    <a:pt x="1530" y="1749"/>
                  </a:lnTo>
                  <a:lnTo>
                    <a:pt x="1531" y="1749"/>
                  </a:lnTo>
                  <a:lnTo>
                    <a:pt x="1531" y="1748"/>
                  </a:lnTo>
                  <a:lnTo>
                    <a:pt x="1530" y="1748"/>
                  </a:lnTo>
                  <a:lnTo>
                    <a:pt x="1529" y="1748"/>
                  </a:lnTo>
                  <a:lnTo>
                    <a:pt x="1530" y="1749"/>
                  </a:lnTo>
                  <a:lnTo>
                    <a:pt x="1530" y="1750"/>
                  </a:lnTo>
                  <a:lnTo>
                    <a:pt x="1529" y="1749"/>
                  </a:lnTo>
                  <a:lnTo>
                    <a:pt x="1528" y="1749"/>
                  </a:lnTo>
                  <a:lnTo>
                    <a:pt x="1528" y="1750"/>
                  </a:lnTo>
                  <a:lnTo>
                    <a:pt x="1528" y="1751"/>
                  </a:lnTo>
                  <a:lnTo>
                    <a:pt x="1527" y="1751"/>
                  </a:lnTo>
                  <a:lnTo>
                    <a:pt x="1526" y="1750"/>
                  </a:lnTo>
                  <a:lnTo>
                    <a:pt x="1525" y="1750"/>
                  </a:lnTo>
                  <a:lnTo>
                    <a:pt x="1524" y="1750"/>
                  </a:lnTo>
                  <a:lnTo>
                    <a:pt x="1523" y="1750"/>
                  </a:lnTo>
                  <a:lnTo>
                    <a:pt x="1522" y="1750"/>
                  </a:lnTo>
                  <a:lnTo>
                    <a:pt x="1522" y="1749"/>
                  </a:lnTo>
                  <a:lnTo>
                    <a:pt x="1521" y="1750"/>
                  </a:lnTo>
                  <a:lnTo>
                    <a:pt x="1520" y="1749"/>
                  </a:lnTo>
                  <a:lnTo>
                    <a:pt x="1519" y="1749"/>
                  </a:lnTo>
                  <a:lnTo>
                    <a:pt x="1519" y="1750"/>
                  </a:lnTo>
                  <a:lnTo>
                    <a:pt x="1520" y="1752"/>
                  </a:lnTo>
                  <a:lnTo>
                    <a:pt x="1519" y="1752"/>
                  </a:lnTo>
                  <a:lnTo>
                    <a:pt x="1520" y="1753"/>
                  </a:lnTo>
                  <a:lnTo>
                    <a:pt x="1519" y="1754"/>
                  </a:lnTo>
                  <a:lnTo>
                    <a:pt x="1518" y="1755"/>
                  </a:lnTo>
                  <a:lnTo>
                    <a:pt x="1518" y="1756"/>
                  </a:lnTo>
                  <a:lnTo>
                    <a:pt x="1518" y="1757"/>
                  </a:lnTo>
                  <a:lnTo>
                    <a:pt x="1517" y="1757"/>
                  </a:lnTo>
                  <a:lnTo>
                    <a:pt x="1516" y="1757"/>
                  </a:lnTo>
                  <a:lnTo>
                    <a:pt x="1517" y="1758"/>
                  </a:lnTo>
                  <a:lnTo>
                    <a:pt x="1516" y="1758"/>
                  </a:lnTo>
                  <a:lnTo>
                    <a:pt x="1515" y="1758"/>
                  </a:lnTo>
                  <a:lnTo>
                    <a:pt x="1515" y="1759"/>
                  </a:lnTo>
                  <a:lnTo>
                    <a:pt x="1515" y="1760"/>
                  </a:lnTo>
                  <a:lnTo>
                    <a:pt x="1515" y="1762"/>
                  </a:lnTo>
                  <a:lnTo>
                    <a:pt x="1516" y="1762"/>
                  </a:lnTo>
                  <a:lnTo>
                    <a:pt x="1515" y="1763"/>
                  </a:lnTo>
                  <a:lnTo>
                    <a:pt x="1515" y="1764"/>
                  </a:lnTo>
                  <a:lnTo>
                    <a:pt x="1513" y="1765"/>
                  </a:lnTo>
                  <a:lnTo>
                    <a:pt x="1513" y="1766"/>
                  </a:lnTo>
                  <a:lnTo>
                    <a:pt x="1513" y="1768"/>
                  </a:lnTo>
                  <a:lnTo>
                    <a:pt x="1512" y="1768"/>
                  </a:lnTo>
                  <a:lnTo>
                    <a:pt x="1512" y="1767"/>
                  </a:lnTo>
                  <a:lnTo>
                    <a:pt x="1512" y="1768"/>
                  </a:lnTo>
                  <a:lnTo>
                    <a:pt x="1512" y="1770"/>
                  </a:lnTo>
                  <a:lnTo>
                    <a:pt x="1512" y="1772"/>
                  </a:lnTo>
                  <a:lnTo>
                    <a:pt x="1512" y="1773"/>
                  </a:lnTo>
                  <a:lnTo>
                    <a:pt x="1511" y="1774"/>
                  </a:lnTo>
                  <a:lnTo>
                    <a:pt x="1511" y="1775"/>
                  </a:lnTo>
                  <a:lnTo>
                    <a:pt x="1512" y="1775"/>
                  </a:lnTo>
                  <a:lnTo>
                    <a:pt x="1511" y="1776"/>
                  </a:lnTo>
                  <a:lnTo>
                    <a:pt x="1511" y="1777"/>
                  </a:lnTo>
                  <a:lnTo>
                    <a:pt x="1510" y="1776"/>
                  </a:lnTo>
                  <a:lnTo>
                    <a:pt x="1510" y="1777"/>
                  </a:lnTo>
                  <a:lnTo>
                    <a:pt x="1511" y="1777"/>
                  </a:lnTo>
                  <a:lnTo>
                    <a:pt x="1511" y="1778"/>
                  </a:lnTo>
                  <a:lnTo>
                    <a:pt x="1510" y="1778"/>
                  </a:lnTo>
                  <a:lnTo>
                    <a:pt x="1510" y="1779"/>
                  </a:lnTo>
                  <a:lnTo>
                    <a:pt x="1510" y="1780"/>
                  </a:lnTo>
                  <a:lnTo>
                    <a:pt x="1509" y="1780"/>
                  </a:lnTo>
                  <a:lnTo>
                    <a:pt x="1509" y="1781"/>
                  </a:lnTo>
                  <a:lnTo>
                    <a:pt x="1508" y="1782"/>
                  </a:lnTo>
                  <a:lnTo>
                    <a:pt x="1508" y="1783"/>
                  </a:lnTo>
                  <a:lnTo>
                    <a:pt x="1509" y="1783"/>
                  </a:lnTo>
                  <a:lnTo>
                    <a:pt x="1510" y="1782"/>
                  </a:lnTo>
                  <a:lnTo>
                    <a:pt x="1510" y="1783"/>
                  </a:lnTo>
                  <a:lnTo>
                    <a:pt x="1510" y="1784"/>
                  </a:lnTo>
                  <a:lnTo>
                    <a:pt x="1509" y="1784"/>
                  </a:lnTo>
                  <a:lnTo>
                    <a:pt x="1509" y="1785"/>
                  </a:lnTo>
                  <a:lnTo>
                    <a:pt x="1510" y="1784"/>
                  </a:lnTo>
                  <a:lnTo>
                    <a:pt x="1510" y="1785"/>
                  </a:lnTo>
                  <a:lnTo>
                    <a:pt x="1511" y="1786"/>
                  </a:lnTo>
                  <a:lnTo>
                    <a:pt x="1510" y="1786"/>
                  </a:lnTo>
                  <a:lnTo>
                    <a:pt x="1511" y="1787"/>
                  </a:lnTo>
                  <a:lnTo>
                    <a:pt x="1510" y="1787"/>
                  </a:lnTo>
                  <a:lnTo>
                    <a:pt x="1510" y="1788"/>
                  </a:lnTo>
                  <a:lnTo>
                    <a:pt x="1509" y="1788"/>
                  </a:lnTo>
                  <a:lnTo>
                    <a:pt x="1509" y="1787"/>
                  </a:lnTo>
                  <a:lnTo>
                    <a:pt x="1508" y="1788"/>
                  </a:lnTo>
                  <a:lnTo>
                    <a:pt x="1508" y="1789"/>
                  </a:lnTo>
                  <a:lnTo>
                    <a:pt x="1508" y="1790"/>
                  </a:lnTo>
                  <a:lnTo>
                    <a:pt x="1507" y="1789"/>
                  </a:lnTo>
                  <a:lnTo>
                    <a:pt x="1506" y="1789"/>
                  </a:lnTo>
                  <a:lnTo>
                    <a:pt x="1506" y="1790"/>
                  </a:lnTo>
                  <a:lnTo>
                    <a:pt x="1505" y="1790"/>
                  </a:lnTo>
                  <a:lnTo>
                    <a:pt x="1505" y="1789"/>
                  </a:lnTo>
                  <a:lnTo>
                    <a:pt x="1505" y="1790"/>
                  </a:lnTo>
                  <a:lnTo>
                    <a:pt x="1505" y="1791"/>
                  </a:lnTo>
                  <a:lnTo>
                    <a:pt x="1504" y="1791"/>
                  </a:lnTo>
                  <a:lnTo>
                    <a:pt x="1505" y="1791"/>
                  </a:lnTo>
                  <a:lnTo>
                    <a:pt x="1505" y="1792"/>
                  </a:lnTo>
                  <a:lnTo>
                    <a:pt x="1504" y="1792"/>
                  </a:lnTo>
                  <a:lnTo>
                    <a:pt x="1503" y="1792"/>
                  </a:lnTo>
                  <a:lnTo>
                    <a:pt x="1502" y="1792"/>
                  </a:lnTo>
                  <a:lnTo>
                    <a:pt x="1502" y="1793"/>
                  </a:lnTo>
                  <a:lnTo>
                    <a:pt x="1503" y="1793"/>
                  </a:lnTo>
                  <a:lnTo>
                    <a:pt x="1503" y="1794"/>
                  </a:lnTo>
                  <a:lnTo>
                    <a:pt x="1502" y="1794"/>
                  </a:lnTo>
                  <a:lnTo>
                    <a:pt x="1502" y="1793"/>
                  </a:lnTo>
                  <a:lnTo>
                    <a:pt x="1501" y="1794"/>
                  </a:lnTo>
                  <a:lnTo>
                    <a:pt x="1500" y="1794"/>
                  </a:lnTo>
                  <a:lnTo>
                    <a:pt x="1499" y="1794"/>
                  </a:lnTo>
                  <a:lnTo>
                    <a:pt x="1500" y="1795"/>
                  </a:lnTo>
                  <a:lnTo>
                    <a:pt x="1499" y="1795"/>
                  </a:lnTo>
                  <a:lnTo>
                    <a:pt x="1499" y="1796"/>
                  </a:lnTo>
                  <a:lnTo>
                    <a:pt x="1500" y="1797"/>
                  </a:lnTo>
                  <a:lnTo>
                    <a:pt x="1499" y="1798"/>
                  </a:lnTo>
                  <a:lnTo>
                    <a:pt x="1498" y="1799"/>
                  </a:lnTo>
                  <a:lnTo>
                    <a:pt x="1498" y="1800"/>
                  </a:lnTo>
                  <a:lnTo>
                    <a:pt x="1497" y="1800"/>
                  </a:lnTo>
                  <a:lnTo>
                    <a:pt x="1497" y="1801"/>
                  </a:lnTo>
                  <a:lnTo>
                    <a:pt x="1498" y="1802"/>
                  </a:lnTo>
                  <a:lnTo>
                    <a:pt x="1497" y="1802"/>
                  </a:lnTo>
                  <a:lnTo>
                    <a:pt x="1496" y="1802"/>
                  </a:lnTo>
                  <a:lnTo>
                    <a:pt x="1496" y="1803"/>
                  </a:lnTo>
                  <a:lnTo>
                    <a:pt x="1495" y="1803"/>
                  </a:lnTo>
                  <a:lnTo>
                    <a:pt x="1495" y="1804"/>
                  </a:lnTo>
                  <a:lnTo>
                    <a:pt x="1495" y="1805"/>
                  </a:lnTo>
                  <a:lnTo>
                    <a:pt x="1494" y="1804"/>
                  </a:lnTo>
                  <a:lnTo>
                    <a:pt x="1493" y="1804"/>
                  </a:lnTo>
                  <a:lnTo>
                    <a:pt x="1492" y="1805"/>
                  </a:lnTo>
                  <a:lnTo>
                    <a:pt x="1492" y="1806"/>
                  </a:lnTo>
                  <a:lnTo>
                    <a:pt x="1492" y="1807"/>
                  </a:lnTo>
                  <a:lnTo>
                    <a:pt x="1492" y="1808"/>
                  </a:lnTo>
                  <a:lnTo>
                    <a:pt x="1492" y="1809"/>
                  </a:lnTo>
                  <a:lnTo>
                    <a:pt x="1491" y="1811"/>
                  </a:lnTo>
                  <a:lnTo>
                    <a:pt x="1490" y="1812"/>
                  </a:lnTo>
                  <a:lnTo>
                    <a:pt x="1490" y="1813"/>
                  </a:lnTo>
                  <a:lnTo>
                    <a:pt x="1491" y="1813"/>
                  </a:lnTo>
                  <a:lnTo>
                    <a:pt x="1490" y="1814"/>
                  </a:lnTo>
                  <a:lnTo>
                    <a:pt x="1489" y="1816"/>
                  </a:lnTo>
                  <a:lnTo>
                    <a:pt x="1489" y="1817"/>
                  </a:lnTo>
                  <a:lnTo>
                    <a:pt x="1488" y="1818"/>
                  </a:lnTo>
                  <a:lnTo>
                    <a:pt x="1488" y="1819"/>
                  </a:lnTo>
                  <a:lnTo>
                    <a:pt x="1487" y="1819"/>
                  </a:lnTo>
                  <a:lnTo>
                    <a:pt x="1487" y="1820"/>
                  </a:lnTo>
                  <a:lnTo>
                    <a:pt x="1486" y="1821"/>
                  </a:lnTo>
                  <a:lnTo>
                    <a:pt x="1486" y="1820"/>
                  </a:lnTo>
                  <a:lnTo>
                    <a:pt x="1485" y="1821"/>
                  </a:lnTo>
                  <a:lnTo>
                    <a:pt x="1485" y="1822"/>
                  </a:lnTo>
                  <a:lnTo>
                    <a:pt x="1485" y="1823"/>
                  </a:lnTo>
                  <a:lnTo>
                    <a:pt x="1484" y="1824"/>
                  </a:lnTo>
                  <a:lnTo>
                    <a:pt x="1483" y="1825"/>
                  </a:lnTo>
                  <a:lnTo>
                    <a:pt x="1483" y="1826"/>
                  </a:lnTo>
                  <a:lnTo>
                    <a:pt x="1482" y="1826"/>
                  </a:lnTo>
                  <a:lnTo>
                    <a:pt x="1482" y="1827"/>
                  </a:lnTo>
                  <a:lnTo>
                    <a:pt x="1481" y="1827"/>
                  </a:lnTo>
                  <a:lnTo>
                    <a:pt x="1481" y="1828"/>
                  </a:lnTo>
                  <a:lnTo>
                    <a:pt x="1481" y="1829"/>
                  </a:lnTo>
                  <a:lnTo>
                    <a:pt x="1482" y="1829"/>
                  </a:lnTo>
                  <a:lnTo>
                    <a:pt x="1482" y="1830"/>
                  </a:lnTo>
                  <a:lnTo>
                    <a:pt x="1481" y="1830"/>
                  </a:lnTo>
                  <a:lnTo>
                    <a:pt x="1482" y="1830"/>
                  </a:lnTo>
                  <a:lnTo>
                    <a:pt x="1482" y="1831"/>
                  </a:lnTo>
                  <a:lnTo>
                    <a:pt x="1481" y="1831"/>
                  </a:lnTo>
                  <a:lnTo>
                    <a:pt x="1481" y="1832"/>
                  </a:lnTo>
                  <a:lnTo>
                    <a:pt x="1481" y="1833"/>
                  </a:lnTo>
                  <a:lnTo>
                    <a:pt x="1482" y="1833"/>
                  </a:lnTo>
                  <a:lnTo>
                    <a:pt x="1483" y="1833"/>
                  </a:lnTo>
                  <a:lnTo>
                    <a:pt x="1483" y="1835"/>
                  </a:lnTo>
                  <a:lnTo>
                    <a:pt x="1483" y="1836"/>
                  </a:lnTo>
                  <a:lnTo>
                    <a:pt x="1483" y="1837"/>
                  </a:lnTo>
                  <a:lnTo>
                    <a:pt x="1483" y="1838"/>
                  </a:lnTo>
                  <a:lnTo>
                    <a:pt x="1483" y="1839"/>
                  </a:lnTo>
                  <a:lnTo>
                    <a:pt x="1482" y="1839"/>
                  </a:lnTo>
                  <a:lnTo>
                    <a:pt x="1483" y="1839"/>
                  </a:lnTo>
                  <a:lnTo>
                    <a:pt x="1484" y="1839"/>
                  </a:lnTo>
                  <a:lnTo>
                    <a:pt x="1484" y="1840"/>
                  </a:lnTo>
                  <a:lnTo>
                    <a:pt x="1483" y="1840"/>
                  </a:lnTo>
                  <a:lnTo>
                    <a:pt x="1482" y="1841"/>
                  </a:lnTo>
                  <a:lnTo>
                    <a:pt x="1483" y="1841"/>
                  </a:lnTo>
                  <a:lnTo>
                    <a:pt x="1484" y="1842"/>
                  </a:lnTo>
                  <a:lnTo>
                    <a:pt x="1484" y="1843"/>
                  </a:lnTo>
                  <a:lnTo>
                    <a:pt x="1483" y="1843"/>
                  </a:lnTo>
                  <a:lnTo>
                    <a:pt x="1483" y="1844"/>
                  </a:lnTo>
                  <a:lnTo>
                    <a:pt x="1483" y="1843"/>
                  </a:lnTo>
                  <a:lnTo>
                    <a:pt x="1482" y="1843"/>
                  </a:lnTo>
                  <a:lnTo>
                    <a:pt x="1482" y="1844"/>
                  </a:lnTo>
                  <a:lnTo>
                    <a:pt x="1482" y="1845"/>
                  </a:lnTo>
                  <a:lnTo>
                    <a:pt x="1481" y="1845"/>
                  </a:lnTo>
                  <a:lnTo>
                    <a:pt x="1482" y="1845"/>
                  </a:lnTo>
                  <a:lnTo>
                    <a:pt x="1482" y="1846"/>
                  </a:lnTo>
                  <a:lnTo>
                    <a:pt x="1481" y="1847"/>
                  </a:lnTo>
                  <a:lnTo>
                    <a:pt x="1481" y="1846"/>
                  </a:lnTo>
                  <a:lnTo>
                    <a:pt x="1481" y="1847"/>
                  </a:lnTo>
                  <a:lnTo>
                    <a:pt x="1481" y="1848"/>
                  </a:lnTo>
                  <a:lnTo>
                    <a:pt x="1480" y="1848"/>
                  </a:lnTo>
                  <a:lnTo>
                    <a:pt x="1480" y="1849"/>
                  </a:lnTo>
                  <a:lnTo>
                    <a:pt x="1479" y="1849"/>
                  </a:lnTo>
                  <a:lnTo>
                    <a:pt x="1479" y="1850"/>
                  </a:lnTo>
                  <a:lnTo>
                    <a:pt x="1479" y="1851"/>
                  </a:lnTo>
                  <a:lnTo>
                    <a:pt x="1478" y="1851"/>
                  </a:lnTo>
                  <a:lnTo>
                    <a:pt x="1478" y="1852"/>
                  </a:lnTo>
                  <a:lnTo>
                    <a:pt x="1478" y="1853"/>
                  </a:lnTo>
                  <a:lnTo>
                    <a:pt x="1477" y="1853"/>
                  </a:lnTo>
                  <a:lnTo>
                    <a:pt x="1478" y="1853"/>
                  </a:lnTo>
                  <a:lnTo>
                    <a:pt x="1478" y="1854"/>
                  </a:lnTo>
                  <a:lnTo>
                    <a:pt x="1478" y="1855"/>
                  </a:lnTo>
                  <a:lnTo>
                    <a:pt x="1478" y="1856"/>
                  </a:lnTo>
                  <a:lnTo>
                    <a:pt x="1479" y="1857"/>
                  </a:lnTo>
                  <a:lnTo>
                    <a:pt x="1478" y="1857"/>
                  </a:lnTo>
                  <a:lnTo>
                    <a:pt x="1478" y="1858"/>
                  </a:lnTo>
                  <a:lnTo>
                    <a:pt x="1478" y="1857"/>
                  </a:lnTo>
                  <a:lnTo>
                    <a:pt x="1478" y="1858"/>
                  </a:lnTo>
                  <a:lnTo>
                    <a:pt x="1478" y="1859"/>
                  </a:lnTo>
                  <a:lnTo>
                    <a:pt x="1477" y="1859"/>
                  </a:lnTo>
                  <a:lnTo>
                    <a:pt x="1477" y="1860"/>
                  </a:lnTo>
                  <a:lnTo>
                    <a:pt x="1477" y="1861"/>
                  </a:lnTo>
                  <a:lnTo>
                    <a:pt x="1476" y="1861"/>
                  </a:lnTo>
                  <a:lnTo>
                    <a:pt x="1477" y="1861"/>
                  </a:lnTo>
                  <a:lnTo>
                    <a:pt x="1476" y="1861"/>
                  </a:lnTo>
                  <a:lnTo>
                    <a:pt x="1476" y="1862"/>
                  </a:lnTo>
                  <a:lnTo>
                    <a:pt x="1476" y="1863"/>
                  </a:lnTo>
                  <a:lnTo>
                    <a:pt x="1476" y="1864"/>
                  </a:lnTo>
                  <a:lnTo>
                    <a:pt x="1476" y="1865"/>
                  </a:lnTo>
                  <a:lnTo>
                    <a:pt x="1475" y="1864"/>
                  </a:lnTo>
                  <a:lnTo>
                    <a:pt x="1475" y="1865"/>
                  </a:lnTo>
                  <a:lnTo>
                    <a:pt x="1475" y="1866"/>
                  </a:lnTo>
                  <a:lnTo>
                    <a:pt x="1476" y="1866"/>
                  </a:lnTo>
                  <a:lnTo>
                    <a:pt x="1475" y="1866"/>
                  </a:lnTo>
                  <a:lnTo>
                    <a:pt x="1476" y="1867"/>
                  </a:lnTo>
                  <a:lnTo>
                    <a:pt x="1475" y="1867"/>
                  </a:lnTo>
                  <a:lnTo>
                    <a:pt x="1475" y="1868"/>
                  </a:lnTo>
                  <a:lnTo>
                    <a:pt x="1474" y="1868"/>
                  </a:lnTo>
                  <a:lnTo>
                    <a:pt x="1474" y="1869"/>
                  </a:lnTo>
                  <a:lnTo>
                    <a:pt x="1475" y="1869"/>
                  </a:lnTo>
                  <a:lnTo>
                    <a:pt x="1474" y="1869"/>
                  </a:lnTo>
                  <a:lnTo>
                    <a:pt x="1475" y="1870"/>
                  </a:lnTo>
                  <a:lnTo>
                    <a:pt x="1474" y="1870"/>
                  </a:lnTo>
                  <a:lnTo>
                    <a:pt x="1475" y="1870"/>
                  </a:lnTo>
                  <a:lnTo>
                    <a:pt x="1474" y="1870"/>
                  </a:lnTo>
                  <a:lnTo>
                    <a:pt x="1474" y="1871"/>
                  </a:lnTo>
                  <a:lnTo>
                    <a:pt x="1475" y="1871"/>
                  </a:lnTo>
                  <a:lnTo>
                    <a:pt x="1475" y="1872"/>
                  </a:lnTo>
                  <a:lnTo>
                    <a:pt x="1474" y="1873"/>
                  </a:lnTo>
                  <a:lnTo>
                    <a:pt x="1475" y="1873"/>
                  </a:lnTo>
                  <a:lnTo>
                    <a:pt x="1475" y="1874"/>
                  </a:lnTo>
                  <a:lnTo>
                    <a:pt x="1474" y="1874"/>
                  </a:lnTo>
                  <a:lnTo>
                    <a:pt x="1474" y="1875"/>
                  </a:lnTo>
                  <a:lnTo>
                    <a:pt x="1474" y="1876"/>
                  </a:lnTo>
                  <a:lnTo>
                    <a:pt x="1475" y="1877"/>
                  </a:lnTo>
                  <a:lnTo>
                    <a:pt x="1475" y="1879"/>
                  </a:lnTo>
                  <a:lnTo>
                    <a:pt x="1475" y="1880"/>
                  </a:lnTo>
                  <a:lnTo>
                    <a:pt x="1475" y="1881"/>
                  </a:lnTo>
                  <a:lnTo>
                    <a:pt x="1474" y="1881"/>
                  </a:lnTo>
                  <a:lnTo>
                    <a:pt x="1475" y="1882"/>
                  </a:lnTo>
                  <a:lnTo>
                    <a:pt x="1474" y="1882"/>
                  </a:lnTo>
                  <a:lnTo>
                    <a:pt x="1475" y="1883"/>
                  </a:lnTo>
                  <a:lnTo>
                    <a:pt x="1473" y="1883"/>
                  </a:lnTo>
                  <a:lnTo>
                    <a:pt x="1474" y="1884"/>
                  </a:lnTo>
                  <a:lnTo>
                    <a:pt x="1474" y="1885"/>
                  </a:lnTo>
                  <a:lnTo>
                    <a:pt x="1473" y="1885"/>
                  </a:lnTo>
                  <a:lnTo>
                    <a:pt x="1474" y="1885"/>
                  </a:lnTo>
                  <a:lnTo>
                    <a:pt x="1473" y="1886"/>
                  </a:lnTo>
                  <a:lnTo>
                    <a:pt x="1474" y="1886"/>
                  </a:lnTo>
                  <a:lnTo>
                    <a:pt x="1473" y="1887"/>
                  </a:lnTo>
                  <a:lnTo>
                    <a:pt x="1473" y="1888"/>
                  </a:lnTo>
                  <a:lnTo>
                    <a:pt x="1473" y="1889"/>
                  </a:lnTo>
                  <a:lnTo>
                    <a:pt x="1473" y="1890"/>
                  </a:lnTo>
                  <a:lnTo>
                    <a:pt x="1473" y="1891"/>
                  </a:lnTo>
                  <a:lnTo>
                    <a:pt x="1473" y="1892"/>
                  </a:lnTo>
                  <a:lnTo>
                    <a:pt x="1474" y="1891"/>
                  </a:lnTo>
                  <a:lnTo>
                    <a:pt x="1474" y="1892"/>
                  </a:lnTo>
                  <a:lnTo>
                    <a:pt x="1473" y="1892"/>
                  </a:lnTo>
                  <a:lnTo>
                    <a:pt x="1474" y="1892"/>
                  </a:lnTo>
                  <a:lnTo>
                    <a:pt x="1474" y="1893"/>
                  </a:lnTo>
                  <a:lnTo>
                    <a:pt x="1474" y="1894"/>
                  </a:lnTo>
                  <a:lnTo>
                    <a:pt x="1475" y="1895"/>
                  </a:lnTo>
                  <a:lnTo>
                    <a:pt x="1474" y="1895"/>
                  </a:lnTo>
                  <a:lnTo>
                    <a:pt x="1473" y="1895"/>
                  </a:lnTo>
                  <a:lnTo>
                    <a:pt x="1474" y="1896"/>
                  </a:lnTo>
                  <a:lnTo>
                    <a:pt x="1474" y="1897"/>
                  </a:lnTo>
                  <a:lnTo>
                    <a:pt x="1474" y="1898"/>
                  </a:lnTo>
                  <a:lnTo>
                    <a:pt x="1473" y="1898"/>
                  </a:lnTo>
                  <a:lnTo>
                    <a:pt x="1473" y="1899"/>
                  </a:lnTo>
                  <a:lnTo>
                    <a:pt x="1474" y="1899"/>
                  </a:lnTo>
                  <a:lnTo>
                    <a:pt x="1475" y="1899"/>
                  </a:lnTo>
                  <a:lnTo>
                    <a:pt x="1475" y="1900"/>
                  </a:lnTo>
                  <a:lnTo>
                    <a:pt x="1474" y="1900"/>
                  </a:lnTo>
                  <a:lnTo>
                    <a:pt x="1475" y="1900"/>
                  </a:lnTo>
                  <a:lnTo>
                    <a:pt x="1474" y="1900"/>
                  </a:lnTo>
                  <a:lnTo>
                    <a:pt x="1474" y="1901"/>
                  </a:lnTo>
                  <a:lnTo>
                    <a:pt x="1475" y="1901"/>
                  </a:lnTo>
                  <a:lnTo>
                    <a:pt x="1475" y="1902"/>
                  </a:lnTo>
                  <a:lnTo>
                    <a:pt x="1475" y="1903"/>
                  </a:lnTo>
                  <a:lnTo>
                    <a:pt x="1476" y="1904"/>
                  </a:lnTo>
                  <a:lnTo>
                    <a:pt x="1477" y="1904"/>
                  </a:lnTo>
                  <a:lnTo>
                    <a:pt x="1477" y="1905"/>
                  </a:lnTo>
                  <a:lnTo>
                    <a:pt x="1478" y="1905"/>
                  </a:lnTo>
                  <a:lnTo>
                    <a:pt x="1478" y="1904"/>
                  </a:lnTo>
                  <a:lnTo>
                    <a:pt x="1478" y="1905"/>
                  </a:lnTo>
                  <a:lnTo>
                    <a:pt x="1479" y="1905"/>
                  </a:lnTo>
                  <a:lnTo>
                    <a:pt x="1480" y="1905"/>
                  </a:lnTo>
                  <a:lnTo>
                    <a:pt x="1480" y="1906"/>
                  </a:lnTo>
                  <a:lnTo>
                    <a:pt x="1480" y="1905"/>
                  </a:lnTo>
                  <a:lnTo>
                    <a:pt x="1480" y="1906"/>
                  </a:lnTo>
                  <a:lnTo>
                    <a:pt x="1481" y="1906"/>
                  </a:lnTo>
                  <a:lnTo>
                    <a:pt x="1481" y="1907"/>
                  </a:lnTo>
                  <a:lnTo>
                    <a:pt x="1482" y="1907"/>
                  </a:lnTo>
                  <a:lnTo>
                    <a:pt x="1482" y="1908"/>
                  </a:lnTo>
                  <a:lnTo>
                    <a:pt x="1481" y="1908"/>
                  </a:lnTo>
                  <a:lnTo>
                    <a:pt x="1482" y="1908"/>
                  </a:lnTo>
                  <a:lnTo>
                    <a:pt x="1482" y="1909"/>
                  </a:lnTo>
                  <a:lnTo>
                    <a:pt x="1483" y="1909"/>
                  </a:lnTo>
                  <a:lnTo>
                    <a:pt x="1483" y="1910"/>
                  </a:lnTo>
                  <a:lnTo>
                    <a:pt x="1484" y="1910"/>
                  </a:lnTo>
                  <a:lnTo>
                    <a:pt x="1485" y="1911"/>
                  </a:lnTo>
                  <a:lnTo>
                    <a:pt x="1485" y="1912"/>
                  </a:lnTo>
                  <a:lnTo>
                    <a:pt x="1485" y="1913"/>
                  </a:lnTo>
                  <a:lnTo>
                    <a:pt x="1486" y="1913"/>
                  </a:lnTo>
                  <a:lnTo>
                    <a:pt x="1486" y="1914"/>
                  </a:lnTo>
                  <a:lnTo>
                    <a:pt x="1487" y="1915"/>
                  </a:lnTo>
                  <a:lnTo>
                    <a:pt x="1487" y="1916"/>
                  </a:lnTo>
                  <a:lnTo>
                    <a:pt x="1488" y="1916"/>
                  </a:lnTo>
                  <a:lnTo>
                    <a:pt x="1488" y="1917"/>
                  </a:lnTo>
                  <a:lnTo>
                    <a:pt x="1487" y="1917"/>
                  </a:lnTo>
                  <a:lnTo>
                    <a:pt x="1488" y="1918"/>
                  </a:lnTo>
                  <a:lnTo>
                    <a:pt x="1487" y="1918"/>
                  </a:lnTo>
                  <a:lnTo>
                    <a:pt x="1487" y="1919"/>
                  </a:lnTo>
                  <a:lnTo>
                    <a:pt x="1488" y="1919"/>
                  </a:lnTo>
                  <a:lnTo>
                    <a:pt x="1488" y="1920"/>
                  </a:lnTo>
                  <a:lnTo>
                    <a:pt x="1488" y="1921"/>
                  </a:lnTo>
                  <a:lnTo>
                    <a:pt x="1489" y="1921"/>
                  </a:lnTo>
                  <a:lnTo>
                    <a:pt x="1489" y="1922"/>
                  </a:lnTo>
                  <a:lnTo>
                    <a:pt x="1490" y="1922"/>
                  </a:lnTo>
                  <a:lnTo>
                    <a:pt x="1490" y="1923"/>
                  </a:lnTo>
                  <a:lnTo>
                    <a:pt x="1490" y="1922"/>
                  </a:lnTo>
                  <a:lnTo>
                    <a:pt x="1490" y="1923"/>
                  </a:lnTo>
                  <a:lnTo>
                    <a:pt x="1490" y="1924"/>
                  </a:lnTo>
                  <a:lnTo>
                    <a:pt x="1491" y="1925"/>
                  </a:lnTo>
                  <a:lnTo>
                    <a:pt x="1491" y="1926"/>
                  </a:lnTo>
                  <a:lnTo>
                    <a:pt x="1491" y="1927"/>
                  </a:lnTo>
                  <a:lnTo>
                    <a:pt x="1492" y="1927"/>
                  </a:lnTo>
                  <a:lnTo>
                    <a:pt x="1491" y="1927"/>
                  </a:lnTo>
                  <a:lnTo>
                    <a:pt x="1491" y="1928"/>
                  </a:lnTo>
                  <a:lnTo>
                    <a:pt x="1491" y="1929"/>
                  </a:lnTo>
                  <a:lnTo>
                    <a:pt x="1491" y="1930"/>
                  </a:lnTo>
                  <a:lnTo>
                    <a:pt x="1491" y="1931"/>
                  </a:lnTo>
                  <a:lnTo>
                    <a:pt x="1490" y="1931"/>
                  </a:lnTo>
                  <a:lnTo>
                    <a:pt x="1490" y="1932"/>
                  </a:lnTo>
                  <a:lnTo>
                    <a:pt x="1491" y="1933"/>
                  </a:lnTo>
                  <a:lnTo>
                    <a:pt x="1492" y="1934"/>
                  </a:lnTo>
                  <a:lnTo>
                    <a:pt x="1492" y="1935"/>
                  </a:lnTo>
                  <a:lnTo>
                    <a:pt x="1492" y="1936"/>
                  </a:lnTo>
                  <a:lnTo>
                    <a:pt x="1492" y="1937"/>
                  </a:lnTo>
                  <a:lnTo>
                    <a:pt x="1493" y="1938"/>
                  </a:lnTo>
                  <a:lnTo>
                    <a:pt x="1492" y="1939"/>
                  </a:lnTo>
                  <a:lnTo>
                    <a:pt x="1492" y="1940"/>
                  </a:lnTo>
                  <a:lnTo>
                    <a:pt x="1492" y="1941"/>
                  </a:lnTo>
                  <a:lnTo>
                    <a:pt x="1493" y="1942"/>
                  </a:lnTo>
                  <a:lnTo>
                    <a:pt x="1494" y="1942"/>
                  </a:lnTo>
                  <a:lnTo>
                    <a:pt x="1494" y="1943"/>
                  </a:lnTo>
                  <a:lnTo>
                    <a:pt x="1496" y="1943"/>
                  </a:lnTo>
                  <a:lnTo>
                    <a:pt x="1496" y="1944"/>
                  </a:lnTo>
                  <a:lnTo>
                    <a:pt x="1497" y="1945"/>
                  </a:lnTo>
                  <a:lnTo>
                    <a:pt x="1498" y="1947"/>
                  </a:lnTo>
                  <a:lnTo>
                    <a:pt x="1499" y="1949"/>
                  </a:lnTo>
                  <a:lnTo>
                    <a:pt x="1501" y="1950"/>
                  </a:lnTo>
                  <a:lnTo>
                    <a:pt x="1501" y="1951"/>
                  </a:lnTo>
                  <a:lnTo>
                    <a:pt x="1501" y="1952"/>
                  </a:lnTo>
                  <a:lnTo>
                    <a:pt x="1502" y="1954"/>
                  </a:lnTo>
                  <a:lnTo>
                    <a:pt x="1501" y="1956"/>
                  </a:lnTo>
                  <a:lnTo>
                    <a:pt x="1502" y="1957"/>
                  </a:lnTo>
                  <a:lnTo>
                    <a:pt x="1501" y="1959"/>
                  </a:lnTo>
                  <a:lnTo>
                    <a:pt x="1501" y="1960"/>
                  </a:lnTo>
                  <a:lnTo>
                    <a:pt x="1501" y="1961"/>
                  </a:lnTo>
                  <a:lnTo>
                    <a:pt x="1501" y="1963"/>
                  </a:lnTo>
                  <a:lnTo>
                    <a:pt x="1483" y="1963"/>
                  </a:lnTo>
                  <a:lnTo>
                    <a:pt x="1482" y="1963"/>
                  </a:lnTo>
                  <a:lnTo>
                    <a:pt x="1482" y="1962"/>
                  </a:lnTo>
                  <a:lnTo>
                    <a:pt x="1481" y="1962"/>
                  </a:lnTo>
                  <a:lnTo>
                    <a:pt x="1480" y="1961"/>
                  </a:lnTo>
                  <a:lnTo>
                    <a:pt x="1480" y="1960"/>
                  </a:lnTo>
                  <a:lnTo>
                    <a:pt x="1479" y="1959"/>
                  </a:lnTo>
                  <a:lnTo>
                    <a:pt x="1478" y="1959"/>
                  </a:lnTo>
                  <a:lnTo>
                    <a:pt x="1477" y="1958"/>
                  </a:lnTo>
                  <a:lnTo>
                    <a:pt x="1476" y="1958"/>
                  </a:lnTo>
                  <a:lnTo>
                    <a:pt x="1474" y="1957"/>
                  </a:lnTo>
                  <a:lnTo>
                    <a:pt x="1473" y="1956"/>
                  </a:lnTo>
                  <a:lnTo>
                    <a:pt x="1472" y="1956"/>
                  </a:lnTo>
                  <a:lnTo>
                    <a:pt x="1464" y="1955"/>
                  </a:lnTo>
                  <a:lnTo>
                    <a:pt x="1464" y="1954"/>
                  </a:lnTo>
                  <a:lnTo>
                    <a:pt x="1462" y="1954"/>
                  </a:lnTo>
                  <a:lnTo>
                    <a:pt x="1461" y="1954"/>
                  </a:lnTo>
                  <a:lnTo>
                    <a:pt x="1460" y="1954"/>
                  </a:lnTo>
                  <a:lnTo>
                    <a:pt x="1459" y="1954"/>
                  </a:lnTo>
                  <a:lnTo>
                    <a:pt x="1459" y="1955"/>
                  </a:lnTo>
                  <a:lnTo>
                    <a:pt x="1458" y="1955"/>
                  </a:lnTo>
                  <a:lnTo>
                    <a:pt x="1457" y="1955"/>
                  </a:lnTo>
                  <a:lnTo>
                    <a:pt x="1456" y="1955"/>
                  </a:lnTo>
                  <a:lnTo>
                    <a:pt x="1456" y="1956"/>
                  </a:lnTo>
                  <a:lnTo>
                    <a:pt x="1455" y="1955"/>
                  </a:lnTo>
                  <a:lnTo>
                    <a:pt x="1454" y="1956"/>
                  </a:lnTo>
                  <a:lnTo>
                    <a:pt x="1454" y="1955"/>
                  </a:lnTo>
                  <a:lnTo>
                    <a:pt x="1453" y="1955"/>
                  </a:lnTo>
                  <a:lnTo>
                    <a:pt x="1452" y="1955"/>
                  </a:lnTo>
                  <a:lnTo>
                    <a:pt x="1451" y="1955"/>
                  </a:lnTo>
                  <a:lnTo>
                    <a:pt x="1450" y="1955"/>
                  </a:lnTo>
                  <a:lnTo>
                    <a:pt x="1450" y="1956"/>
                  </a:lnTo>
                  <a:lnTo>
                    <a:pt x="1449" y="1955"/>
                  </a:lnTo>
                  <a:lnTo>
                    <a:pt x="1449" y="1956"/>
                  </a:lnTo>
                  <a:lnTo>
                    <a:pt x="1448" y="1956"/>
                  </a:lnTo>
                  <a:lnTo>
                    <a:pt x="1445" y="1954"/>
                  </a:lnTo>
                  <a:lnTo>
                    <a:pt x="1445" y="1953"/>
                  </a:lnTo>
                  <a:lnTo>
                    <a:pt x="1444" y="1953"/>
                  </a:lnTo>
                  <a:lnTo>
                    <a:pt x="1443" y="1953"/>
                  </a:lnTo>
                  <a:lnTo>
                    <a:pt x="1442" y="1952"/>
                  </a:lnTo>
                  <a:lnTo>
                    <a:pt x="1441" y="1953"/>
                  </a:lnTo>
                  <a:lnTo>
                    <a:pt x="1441" y="1951"/>
                  </a:lnTo>
                  <a:lnTo>
                    <a:pt x="1440" y="1952"/>
                  </a:lnTo>
                  <a:lnTo>
                    <a:pt x="1439" y="1952"/>
                  </a:lnTo>
                  <a:lnTo>
                    <a:pt x="1439" y="1951"/>
                  </a:lnTo>
                  <a:lnTo>
                    <a:pt x="1438" y="1951"/>
                  </a:lnTo>
                  <a:lnTo>
                    <a:pt x="1438" y="1952"/>
                  </a:lnTo>
                  <a:lnTo>
                    <a:pt x="1437" y="1952"/>
                  </a:lnTo>
                  <a:lnTo>
                    <a:pt x="1437" y="1953"/>
                  </a:lnTo>
                  <a:lnTo>
                    <a:pt x="1436" y="1952"/>
                  </a:lnTo>
                  <a:lnTo>
                    <a:pt x="1436" y="1953"/>
                  </a:lnTo>
                  <a:lnTo>
                    <a:pt x="1435" y="1953"/>
                  </a:lnTo>
                  <a:lnTo>
                    <a:pt x="1435" y="1954"/>
                  </a:lnTo>
                  <a:lnTo>
                    <a:pt x="1435" y="1955"/>
                  </a:lnTo>
                  <a:lnTo>
                    <a:pt x="1434" y="1955"/>
                  </a:lnTo>
                  <a:lnTo>
                    <a:pt x="1435" y="1955"/>
                  </a:lnTo>
                  <a:lnTo>
                    <a:pt x="1434" y="1956"/>
                  </a:lnTo>
                  <a:lnTo>
                    <a:pt x="1434" y="1957"/>
                  </a:lnTo>
                  <a:lnTo>
                    <a:pt x="1434" y="1958"/>
                  </a:lnTo>
                  <a:lnTo>
                    <a:pt x="1433" y="1958"/>
                  </a:lnTo>
                  <a:lnTo>
                    <a:pt x="1433" y="1959"/>
                  </a:lnTo>
                  <a:lnTo>
                    <a:pt x="1432" y="1959"/>
                  </a:lnTo>
                  <a:lnTo>
                    <a:pt x="1433" y="1959"/>
                  </a:lnTo>
                  <a:lnTo>
                    <a:pt x="1433" y="1960"/>
                  </a:lnTo>
                  <a:lnTo>
                    <a:pt x="1432" y="1960"/>
                  </a:lnTo>
                  <a:lnTo>
                    <a:pt x="1432" y="1961"/>
                  </a:lnTo>
                  <a:lnTo>
                    <a:pt x="1431" y="1961"/>
                  </a:lnTo>
                  <a:lnTo>
                    <a:pt x="1431" y="1960"/>
                  </a:lnTo>
                  <a:lnTo>
                    <a:pt x="1430" y="1960"/>
                  </a:lnTo>
                  <a:lnTo>
                    <a:pt x="1429" y="1961"/>
                  </a:lnTo>
                  <a:lnTo>
                    <a:pt x="1429" y="1960"/>
                  </a:lnTo>
                  <a:lnTo>
                    <a:pt x="1427" y="1960"/>
                  </a:lnTo>
                  <a:lnTo>
                    <a:pt x="1427" y="1958"/>
                  </a:lnTo>
                  <a:lnTo>
                    <a:pt x="1426" y="1959"/>
                  </a:lnTo>
                  <a:lnTo>
                    <a:pt x="1426" y="1958"/>
                  </a:lnTo>
                  <a:lnTo>
                    <a:pt x="1425" y="1958"/>
                  </a:lnTo>
                  <a:lnTo>
                    <a:pt x="1424" y="1958"/>
                  </a:lnTo>
                  <a:lnTo>
                    <a:pt x="1424" y="1957"/>
                  </a:lnTo>
                  <a:lnTo>
                    <a:pt x="1423" y="1957"/>
                  </a:lnTo>
                  <a:lnTo>
                    <a:pt x="1422" y="1957"/>
                  </a:lnTo>
                  <a:lnTo>
                    <a:pt x="1419" y="1956"/>
                  </a:lnTo>
                  <a:lnTo>
                    <a:pt x="1418" y="1956"/>
                  </a:lnTo>
                  <a:lnTo>
                    <a:pt x="1417" y="1956"/>
                  </a:lnTo>
                  <a:lnTo>
                    <a:pt x="1417" y="1955"/>
                  </a:lnTo>
                  <a:lnTo>
                    <a:pt x="1417" y="1954"/>
                  </a:lnTo>
                  <a:lnTo>
                    <a:pt x="1416" y="1954"/>
                  </a:lnTo>
                  <a:lnTo>
                    <a:pt x="1415" y="1954"/>
                  </a:lnTo>
                  <a:lnTo>
                    <a:pt x="1415" y="1955"/>
                  </a:lnTo>
                  <a:lnTo>
                    <a:pt x="1414" y="1955"/>
                  </a:lnTo>
                  <a:lnTo>
                    <a:pt x="1413" y="1955"/>
                  </a:lnTo>
                  <a:lnTo>
                    <a:pt x="1412" y="1955"/>
                  </a:lnTo>
                  <a:lnTo>
                    <a:pt x="1411" y="1955"/>
                  </a:lnTo>
                  <a:lnTo>
                    <a:pt x="1412" y="1955"/>
                  </a:lnTo>
                  <a:lnTo>
                    <a:pt x="1412" y="1954"/>
                  </a:lnTo>
                  <a:lnTo>
                    <a:pt x="1411" y="1953"/>
                  </a:lnTo>
                  <a:lnTo>
                    <a:pt x="1409" y="1952"/>
                  </a:lnTo>
                  <a:lnTo>
                    <a:pt x="1408" y="1951"/>
                  </a:lnTo>
                  <a:lnTo>
                    <a:pt x="1408" y="1950"/>
                  </a:lnTo>
                  <a:lnTo>
                    <a:pt x="1408" y="1949"/>
                  </a:lnTo>
                  <a:lnTo>
                    <a:pt x="1407" y="1948"/>
                  </a:lnTo>
                  <a:lnTo>
                    <a:pt x="1407" y="1949"/>
                  </a:lnTo>
                  <a:lnTo>
                    <a:pt x="1406" y="1949"/>
                  </a:lnTo>
                  <a:lnTo>
                    <a:pt x="1406" y="1948"/>
                  </a:lnTo>
                  <a:lnTo>
                    <a:pt x="1405" y="1949"/>
                  </a:lnTo>
                  <a:lnTo>
                    <a:pt x="1405" y="1948"/>
                  </a:lnTo>
                  <a:lnTo>
                    <a:pt x="1404" y="1948"/>
                  </a:lnTo>
                  <a:lnTo>
                    <a:pt x="1404" y="1949"/>
                  </a:lnTo>
                  <a:lnTo>
                    <a:pt x="1403" y="1948"/>
                  </a:lnTo>
                  <a:lnTo>
                    <a:pt x="1402" y="1948"/>
                  </a:lnTo>
                  <a:lnTo>
                    <a:pt x="1401" y="1948"/>
                  </a:lnTo>
                  <a:lnTo>
                    <a:pt x="1400" y="1948"/>
                  </a:lnTo>
                  <a:lnTo>
                    <a:pt x="1399" y="1948"/>
                  </a:lnTo>
                  <a:lnTo>
                    <a:pt x="1399" y="1950"/>
                  </a:lnTo>
                  <a:lnTo>
                    <a:pt x="1398" y="1950"/>
                  </a:lnTo>
                  <a:lnTo>
                    <a:pt x="1397" y="1950"/>
                  </a:lnTo>
                  <a:lnTo>
                    <a:pt x="1397" y="1951"/>
                  </a:lnTo>
                  <a:lnTo>
                    <a:pt x="1397" y="1950"/>
                  </a:lnTo>
                  <a:lnTo>
                    <a:pt x="1396" y="1950"/>
                  </a:lnTo>
                  <a:lnTo>
                    <a:pt x="1397" y="1950"/>
                  </a:lnTo>
                  <a:lnTo>
                    <a:pt x="1396" y="1951"/>
                  </a:lnTo>
                  <a:lnTo>
                    <a:pt x="1396" y="1952"/>
                  </a:lnTo>
                  <a:lnTo>
                    <a:pt x="1395" y="1953"/>
                  </a:lnTo>
                  <a:lnTo>
                    <a:pt x="1394" y="1953"/>
                  </a:lnTo>
                  <a:lnTo>
                    <a:pt x="1394" y="1954"/>
                  </a:lnTo>
                  <a:lnTo>
                    <a:pt x="1394" y="1955"/>
                  </a:lnTo>
                  <a:lnTo>
                    <a:pt x="1393" y="1955"/>
                  </a:lnTo>
                  <a:lnTo>
                    <a:pt x="1393" y="1954"/>
                  </a:lnTo>
                  <a:lnTo>
                    <a:pt x="1392" y="1953"/>
                  </a:lnTo>
                  <a:lnTo>
                    <a:pt x="1391" y="1953"/>
                  </a:lnTo>
                  <a:lnTo>
                    <a:pt x="1390" y="1953"/>
                  </a:lnTo>
                  <a:lnTo>
                    <a:pt x="1390" y="1952"/>
                  </a:lnTo>
                  <a:lnTo>
                    <a:pt x="1389" y="1952"/>
                  </a:lnTo>
                  <a:lnTo>
                    <a:pt x="1388" y="1952"/>
                  </a:lnTo>
                  <a:lnTo>
                    <a:pt x="1388" y="1953"/>
                  </a:lnTo>
                  <a:lnTo>
                    <a:pt x="1387" y="1951"/>
                  </a:lnTo>
                  <a:lnTo>
                    <a:pt x="1386" y="1951"/>
                  </a:lnTo>
                  <a:lnTo>
                    <a:pt x="1385" y="1951"/>
                  </a:lnTo>
                  <a:lnTo>
                    <a:pt x="1383" y="1951"/>
                  </a:lnTo>
                  <a:lnTo>
                    <a:pt x="1381" y="1951"/>
                  </a:lnTo>
                  <a:lnTo>
                    <a:pt x="1380" y="1952"/>
                  </a:lnTo>
                  <a:lnTo>
                    <a:pt x="1379" y="1952"/>
                  </a:lnTo>
                  <a:lnTo>
                    <a:pt x="1378" y="1951"/>
                  </a:lnTo>
                  <a:lnTo>
                    <a:pt x="1377" y="1950"/>
                  </a:lnTo>
                  <a:lnTo>
                    <a:pt x="1377" y="1949"/>
                  </a:lnTo>
                  <a:lnTo>
                    <a:pt x="1377" y="1948"/>
                  </a:lnTo>
                  <a:lnTo>
                    <a:pt x="1376" y="1948"/>
                  </a:lnTo>
                  <a:lnTo>
                    <a:pt x="1376" y="1947"/>
                  </a:lnTo>
                  <a:lnTo>
                    <a:pt x="1376" y="1948"/>
                  </a:lnTo>
                  <a:lnTo>
                    <a:pt x="1375" y="1947"/>
                  </a:lnTo>
                  <a:lnTo>
                    <a:pt x="1376" y="1947"/>
                  </a:lnTo>
                  <a:lnTo>
                    <a:pt x="1375" y="1947"/>
                  </a:lnTo>
                  <a:lnTo>
                    <a:pt x="1374" y="1947"/>
                  </a:lnTo>
                  <a:lnTo>
                    <a:pt x="1374" y="1946"/>
                  </a:lnTo>
                  <a:lnTo>
                    <a:pt x="1374" y="1945"/>
                  </a:lnTo>
                  <a:lnTo>
                    <a:pt x="1374" y="1946"/>
                  </a:lnTo>
                  <a:lnTo>
                    <a:pt x="1373" y="1945"/>
                  </a:lnTo>
                  <a:lnTo>
                    <a:pt x="1373" y="1944"/>
                  </a:lnTo>
                  <a:lnTo>
                    <a:pt x="1374" y="1944"/>
                  </a:lnTo>
                  <a:lnTo>
                    <a:pt x="1372" y="1944"/>
                  </a:lnTo>
                  <a:lnTo>
                    <a:pt x="1371" y="1943"/>
                  </a:lnTo>
                  <a:lnTo>
                    <a:pt x="1371" y="1942"/>
                  </a:lnTo>
                  <a:lnTo>
                    <a:pt x="1370" y="1941"/>
                  </a:lnTo>
                  <a:lnTo>
                    <a:pt x="1369" y="1942"/>
                  </a:lnTo>
                  <a:lnTo>
                    <a:pt x="1369" y="1941"/>
                  </a:lnTo>
                  <a:lnTo>
                    <a:pt x="1369" y="1940"/>
                  </a:lnTo>
                  <a:lnTo>
                    <a:pt x="1369" y="1939"/>
                  </a:lnTo>
                  <a:lnTo>
                    <a:pt x="1368" y="1940"/>
                  </a:lnTo>
                  <a:lnTo>
                    <a:pt x="1368" y="1939"/>
                  </a:lnTo>
                  <a:lnTo>
                    <a:pt x="1367" y="1939"/>
                  </a:lnTo>
                  <a:lnTo>
                    <a:pt x="1367" y="1938"/>
                  </a:lnTo>
                  <a:lnTo>
                    <a:pt x="1366" y="1938"/>
                  </a:lnTo>
                  <a:lnTo>
                    <a:pt x="1365" y="1937"/>
                  </a:lnTo>
                  <a:lnTo>
                    <a:pt x="1364" y="1937"/>
                  </a:lnTo>
                  <a:lnTo>
                    <a:pt x="1364" y="1938"/>
                  </a:lnTo>
                  <a:lnTo>
                    <a:pt x="1363" y="1938"/>
                  </a:lnTo>
                  <a:lnTo>
                    <a:pt x="1363" y="1937"/>
                  </a:lnTo>
                  <a:lnTo>
                    <a:pt x="1363" y="1936"/>
                  </a:lnTo>
                  <a:lnTo>
                    <a:pt x="1362" y="1936"/>
                  </a:lnTo>
                  <a:lnTo>
                    <a:pt x="1363" y="1937"/>
                  </a:lnTo>
                  <a:lnTo>
                    <a:pt x="1362" y="1937"/>
                  </a:lnTo>
                  <a:lnTo>
                    <a:pt x="1362" y="1936"/>
                  </a:lnTo>
                  <a:lnTo>
                    <a:pt x="1361" y="1936"/>
                  </a:lnTo>
                  <a:lnTo>
                    <a:pt x="1361" y="1935"/>
                  </a:lnTo>
                  <a:lnTo>
                    <a:pt x="1360" y="1935"/>
                  </a:lnTo>
                  <a:lnTo>
                    <a:pt x="1358" y="1934"/>
                  </a:lnTo>
                  <a:lnTo>
                    <a:pt x="1357" y="1935"/>
                  </a:lnTo>
                  <a:lnTo>
                    <a:pt x="1358" y="1935"/>
                  </a:lnTo>
                  <a:lnTo>
                    <a:pt x="1358" y="1936"/>
                  </a:lnTo>
                  <a:lnTo>
                    <a:pt x="1357" y="1935"/>
                  </a:lnTo>
                  <a:lnTo>
                    <a:pt x="1356" y="1935"/>
                  </a:lnTo>
                  <a:lnTo>
                    <a:pt x="1355" y="1936"/>
                  </a:lnTo>
                  <a:lnTo>
                    <a:pt x="1355" y="1935"/>
                  </a:lnTo>
                  <a:lnTo>
                    <a:pt x="1354" y="1936"/>
                  </a:lnTo>
                  <a:lnTo>
                    <a:pt x="1353" y="1935"/>
                  </a:lnTo>
                  <a:lnTo>
                    <a:pt x="1352" y="1935"/>
                  </a:lnTo>
                  <a:lnTo>
                    <a:pt x="1352" y="1936"/>
                  </a:lnTo>
                  <a:lnTo>
                    <a:pt x="1350" y="1935"/>
                  </a:lnTo>
                  <a:lnTo>
                    <a:pt x="1350" y="1936"/>
                  </a:lnTo>
                  <a:lnTo>
                    <a:pt x="1350" y="1935"/>
                  </a:lnTo>
                  <a:lnTo>
                    <a:pt x="1349" y="1935"/>
                  </a:lnTo>
                  <a:lnTo>
                    <a:pt x="1350" y="1934"/>
                  </a:lnTo>
                  <a:lnTo>
                    <a:pt x="1350" y="1933"/>
                  </a:lnTo>
                  <a:lnTo>
                    <a:pt x="1349" y="1933"/>
                  </a:lnTo>
                  <a:lnTo>
                    <a:pt x="1349" y="1932"/>
                  </a:lnTo>
                  <a:lnTo>
                    <a:pt x="1350" y="1932"/>
                  </a:lnTo>
                  <a:lnTo>
                    <a:pt x="1349" y="1931"/>
                  </a:lnTo>
                  <a:lnTo>
                    <a:pt x="1350" y="1931"/>
                  </a:lnTo>
                  <a:lnTo>
                    <a:pt x="1349" y="1931"/>
                  </a:lnTo>
                  <a:lnTo>
                    <a:pt x="1349" y="1930"/>
                  </a:lnTo>
                  <a:lnTo>
                    <a:pt x="1349" y="1929"/>
                  </a:lnTo>
                  <a:lnTo>
                    <a:pt x="1349" y="1928"/>
                  </a:lnTo>
                  <a:lnTo>
                    <a:pt x="1349" y="1927"/>
                  </a:lnTo>
                  <a:lnTo>
                    <a:pt x="1349" y="1926"/>
                  </a:lnTo>
                  <a:lnTo>
                    <a:pt x="1349" y="1927"/>
                  </a:lnTo>
                  <a:lnTo>
                    <a:pt x="1349" y="1926"/>
                  </a:lnTo>
                  <a:lnTo>
                    <a:pt x="1350" y="1926"/>
                  </a:lnTo>
                  <a:lnTo>
                    <a:pt x="1350" y="1925"/>
                  </a:lnTo>
                  <a:lnTo>
                    <a:pt x="1350" y="1924"/>
                  </a:lnTo>
                  <a:lnTo>
                    <a:pt x="1351" y="1923"/>
                  </a:lnTo>
                  <a:lnTo>
                    <a:pt x="1351" y="1922"/>
                  </a:lnTo>
                  <a:lnTo>
                    <a:pt x="1352" y="1921"/>
                  </a:lnTo>
                  <a:lnTo>
                    <a:pt x="1352" y="1920"/>
                  </a:lnTo>
                  <a:lnTo>
                    <a:pt x="1353" y="1920"/>
                  </a:lnTo>
                  <a:lnTo>
                    <a:pt x="1353" y="1919"/>
                  </a:lnTo>
                  <a:lnTo>
                    <a:pt x="1354" y="1918"/>
                  </a:lnTo>
                  <a:lnTo>
                    <a:pt x="1355" y="1918"/>
                  </a:lnTo>
                  <a:lnTo>
                    <a:pt x="1356" y="1916"/>
                  </a:lnTo>
                  <a:lnTo>
                    <a:pt x="1357" y="1916"/>
                  </a:lnTo>
                  <a:lnTo>
                    <a:pt x="1357" y="1915"/>
                  </a:lnTo>
                  <a:lnTo>
                    <a:pt x="1357" y="1914"/>
                  </a:lnTo>
                  <a:lnTo>
                    <a:pt x="1358" y="1913"/>
                  </a:lnTo>
                  <a:lnTo>
                    <a:pt x="1358" y="1912"/>
                  </a:lnTo>
                  <a:lnTo>
                    <a:pt x="1359" y="1912"/>
                  </a:lnTo>
                  <a:lnTo>
                    <a:pt x="1359" y="1911"/>
                  </a:lnTo>
                  <a:lnTo>
                    <a:pt x="1360" y="1910"/>
                  </a:lnTo>
                  <a:lnTo>
                    <a:pt x="1360" y="1909"/>
                  </a:lnTo>
                  <a:lnTo>
                    <a:pt x="1360" y="1908"/>
                  </a:lnTo>
                  <a:lnTo>
                    <a:pt x="1360" y="1907"/>
                  </a:lnTo>
                  <a:lnTo>
                    <a:pt x="1361" y="1906"/>
                  </a:lnTo>
                  <a:lnTo>
                    <a:pt x="1361" y="1905"/>
                  </a:lnTo>
                  <a:lnTo>
                    <a:pt x="1362" y="1904"/>
                  </a:lnTo>
                  <a:lnTo>
                    <a:pt x="1363" y="1904"/>
                  </a:lnTo>
                  <a:lnTo>
                    <a:pt x="1363" y="1903"/>
                  </a:lnTo>
                  <a:lnTo>
                    <a:pt x="1363" y="1902"/>
                  </a:lnTo>
                  <a:lnTo>
                    <a:pt x="1364" y="1902"/>
                  </a:lnTo>
                  <a:lnTo>
                    <a:pt x="1365" y="1901"/>
                  </a:lnTo>
                  <a:lnTo>
                    <a:pt x="1366" y="1900"/>
                  </a:lnTo>
                  <a:lnTo>
                    <a:pt x="1367" y="1898"/>
                  </a:lnTo>
                  <a:lnTo>
                    <a:pt x="1367" y="1897"/>
                  </a:lnTo>
                  <a:lnTo>
                    <a:pt x="1368" y="1897"/>
                  </a:lnTo>
                  <a:lnTo>
                    <a:pt x="1368" y="1896"/>
                  </a:lnTo>
                  <a:lnTo>
                    <a:pt x="1369" y="1896"/>
                  </a:lnTo>
                  <a:lnTo>
                    <a:pt x="1369" y="1895"/>
                  </a:lnTo>
                  <a:lnTo>
                    <a:pt x="1370" y="1895"/>
                  </a:lnTo>
                  <a:lnTo>
                    <a:pt x="1371" y="1895"/>
                  </a:lnTo>
                  <a:lnTo>
                    <a:pt x="1372" y="1895"/>
                  </a:lnTo>
                  <a:lnTo>
                    <a:pt x="1372" y="1894"/>
                  </a:lnTo>
                  <a:lnTo>
                    <a:pt x="1373" y="1894"/>
                  </a:lnTo>
                  <a:lnTo>
                    <a:pt x="1374" y="1894"/>
                  </a:lnTo>
                  <a:lnTo>
                    <a:pt x="1375" y="1893"/>
                  </a:lnTo>
                  <a:lnTo>
                    <a:pt x="1375" y="1892"/>
                  </a:lnTo>
                  <a:lnTo>
                    <a:pt x="1376" y="1892"/>
                  </a:lnTo>
                  <a:lnTo>
                    <a:pt x="1377" y="1892"/>
                  </a:lnTo>
                  <a:lnTo>
                    <a:pt x="1377" y="1891"/>
                  </a:lnTo>
                  <a:lnTo>
                    <a:pt x="1378" y="1892"/>
                  </a:lnTo>
                  <a:lnTo>
                    <a:pt x="1379" y="1892"/>
                  </a:lnTo>
                  <a:lnTo>
                    <a:pt x="1379" y="1893"/>
                  </a:lnTo>
                  <a:lnTo>
                    <a:pt x="1381" y="1892"/>
                  </a:lnTo>
                  <a:lnTo>
                    <a:pt x="1382" y="1892"/>
                  </a:lnTo>
                  <a:lnTo>
                    <a:pt x="1383" y="1892"/>
                  </a:lnTo>
                  <a:lnTo>
                    <a:pt x="1384" y="1892"/>
                  </a:lnTo>
                  <a:lnTo>
                    <a:pt x="1386" y="1891"/>
                  </a:lnTo>
                  <a:lnTo>
                    <a:pt x="1386" y="1892"/>
                  </a:lnTo>
                  <a:lnTo>
                    <a:pt x="1387" y="1891"/>
                  </a:lnTo>
                  <a:lnTo>
                    <a:pt x="1388" y="1891"/>
                  </a:lnTo>
                  <a:lnTo>
                    <a:pt x="1389" y="1891"/>
                  </a:lnTo>
                  <a:lnTo>
                    <a:pt x="1390" y="1891"/>
                  </a:lnTo>
                  <a:lnTo>
                    <a:pt x="1391" y="1891"/>
                  </a:lnTo>
                  <a:lnTo>
                    <a:pt x="1391" y="1892"/>
                  </a:lnTo>
                  <a:lnTo>
                    <a:pt x="1394" y="1891"/>
                  </a:lnTo>
                  <a:lnTo>
                    <a:pt x="1394" y="1890"/>
                  </a:lnTo>
                  <a:lnTo>
                    <a:pt x="1397" y="1861"/>
                  </a:lnTo>
                  <a:lnTo>
                    <a:pt x="1401" y="1816"/>
                  </a:lnTo>
                  <a:lnTo>
                    <a:pt x="1400" y="1816"/>
                  </a:lnTo>
                  <a:lnTo>
                    <a:pt x="1398" y="1815"/>
                  </a:lnTo>
                  <a:lnTo>
                    <a:pt x="1398" y="1814"/>
                  </a:lnTo>
                  <a:lnTo>
                    <a:pt x="1398" y="1813"/>
                  </a:lnTo>
                  <a:lnTo>
                    <a:pt x="1397" y="1812"/>
                  </a:lnTo>
                  <a:lnTo>
                    <a:pt x="1396" y="1811"/>
                  </a:lnTo>
                  <a:lnTo>
                    <a:pt x="1395" y="1812"/>
                  </a:lnTo>
                  <a:lnTo>
                    <a:pt x="1394" y="1811"/>
                  </a:lnTo>
                  <a:lnTo>
                    <a:pt x="1393" y="1812"/>
                  </a:lnTo>
                  <a:lnTo>
                    <a:pt x="1392" y="1812"/>
                  </a:lnTo>
                  <a:lnTo>
                    <a:pt x="1391" y="1812"/>
                  </a:lnTo>
                  <a:lnTo>
                    <a:pt x="1389" y="1814"/>
                  </a:lnTo>
                  <a:lnTo>
                    <a:pt x="1388" y="1814"/>
                  </a:lnTo>
                  <a:lnTo>
                    <a:pt x="1387" y="1814"/>
                  </a:lnTo>
                  <a:lnTo>
                    <a:pt x="1386" y="1814"/>
                  </a:lnTo>
                  <a:lnTo>
                    <a:pt x="1386" y="1815"/>
                  </a:lnTo>
                  <a:lnTo>
                    <a:pt x="1386" y="1816"/>
                  </a:lnTo>
                  <a:lnTo>
                    <a:pt x="1386" y="1817"/>
                  </a:lnTo>
                  <a:lnTo>
                    <a:pt x="1385" y="1817"/>
                  </a:lnTo>
                  <a:lnTo>
                    <a:pt x="1384" y="1818"/>
                  </a:lnTo>
                  <a:lnTo>
                    <a:pt x="1384" y="1819"/>
                  </a:lnTo>
                  <a:lnTo>
                    <a:pt x="1383" y="1820"/>
                  </a:lnTo>
                  <a:lnTo>
                    <a:pt x="1382" y="1822"/>
                  </a:lnTo>
                  <a:lnTo>
                    <a:pt x="1381" y="1822"/>
                  </a:lnTo>
                  <a:lnTo>
                    <a:pt x="1380" y="1822"/>
                  </a:lnTo>
                  <a:lnTo>
                    <a:pt x="1379" y="1822"/>
                  </a:lnTo>
                  <a:lnTo>
                    <a:pt x="1378" y="1822"/>
                  </a:lnTo>
                  <a:lnTo>
                    <a:pt x="1377" y="1822"/>
                  </a:lnTo>
                  <a:lnTo>
                    <a:pt x="1376" y="1823"/>
                  </a:lnTo>
                  <a:lnTo>
                    <a:pt x="1375" y="1826"/>
                  </a:lnTo>
                  <a:lnTo>
                    <a:pt x="1374" y="1827"/>
                  </a:lnTo>
                  <a:lnTo>
                    <a:pt x="1374" y="1828"/>
                  </a:lnTo>
                  <a:lnTo>
                    <a:pt x="1373" y="1829"/>
                  </a:lnTo>
                  <a:lnTo>
                    <a:pt x="1373" y="1830"/>
                  </a:lnTo>
                  <a:lnTo>
                    <a:pt x="1373" y="1831"/>
                  </a:lnTo>
                  <a:lnTo>
                    <a:pt x="1373" y="1832"/>
                  </a:lnTo>
                  <a:lnTo>
                    <a:pt x="1374" y="1832"/>
                  </a:lnTo>
                  <a:lnTo>
                    <a:pt x="1374" y="1833"/>
                  </a:lnTo>
                  <a:lnTo>
                    <a:pt x="1374" y="1834"/>
                  </a:lnTo>
                  <a:lnTo>
                    <a:pt x="1373" y="1834"/>
                  </a:lnTo>
                  <a:lnTo>
                    <a:pt x="1372" y="1834"/>
                  </a:lnTo>
                  <a:lnTo>
                    <a:pt x="1371" y="1835"/>
                  </a:lnTo>
                  <a:lnTo>
                    <a:pt x="1369" y="1835"/>
                  </a:lnTo>
                  <a:lnTo>
                    <a:pt x="1369" y="1836"/>
                  </a:lnTo>
                  <a:lnTo>
                    <a:pt x="1367" y="1836"/>
                  </a:lnTo>
                  <a:lnTo>
                    <a:pt x="1366" y="1837"/>
                  </a:lnTo>
                  <a:lnTo>
                    <a:pt x="1365" y="1837"/>
                  </a:lnTo>
                  <a:lnTo>
                    <a:pt x="1364" y="1838"/>
                  </a:lnTo>
                  <a:lnTo>
                    <a:pt x="1364" y="1839"/>
                  </a:lnTo>
                  <a:lnTo>
                    <a:pt x="1363" y="1840"/>
                  </a:lnTo>
                  <a:lnTo>
                    <a:pt x="1362" y="1841"/>
                  </a:lnTo>
                  <a:lnTo>
                    <a:pt x="1361" y="1842"/>
                  </a:lnTo>
                  <a:lnTo>
                    <a:pt x="1359" y="1844"/>
                  </a:lnTo>
                  <a:lnTo>
                    <a:pt x="1358" y="1845"/>
                  </a:lnTo>
                  <a:lnTo>
                    <a:pt x="1358" y="1846"/>
                  </a:lnTo>
                  <a:lnTo>
                    <a:pt x="1357" y="1846"/>
                  </a:lnTo>
                  <a:lnTo>
                    <a:pt x="1357" y="1847"/>
                  </a:lnTo>
                  <a:lnTo>
                    <a:pt x="1356" y="1847"/>
                  </a:lnTo>
                  <a:lnTo>
                    <a:pt x="1356" y="1848"/>
                  </a:lnTo>
                  <a:lnTo>
                    <a:pt x="1354" y="1850"/>
                  </a:lnTo>
                  <a:lnTo>
                    <a:pt x="1353" y="1850"/>
                  </a:lnTo>
                  <a:lnTo>
                    <a:pt x="1353" y="1851"/>
                  </a:lnTo>
                  <a:lnTo>
                    <a:pt x="1352" y="1852"/>
                  </a:lnTo>
                  <a:lnTo>
                    <a:pt x="1350" y="1852"/>
                  </a:lnTo>
                  <a:lnTo>
                    <a:pt x="1349" y="1853"/>
                  </a:lnTo>
                  <a:lnTo>
                    <a:pt x="1348" y="1853"/>
                  </a:lnTo>
                  <a:lnTo>
                    <a:pt x="1348" y="1854"/>
                  </a:lnTo>
                  <a:lnTo>
                    <a:pt x="1347" y="1854"/>
                  </a:lnTo>
                  <a:lnTo>
                    <a:pt x="1346" y="1854"/>
                  </a:lnTo>
                  <a:lnTo>
                    <a:pt x="1345" y="1854"/>
                  </a:lnTo>
                  <a:lnTo>
                    <a:pt x="1344" y="1853"/>
                  </a:lnTo>
                  <a:lnTo>
                    <a:pt x="1344" y="1854"/>
                  </a:lnTo>
                  <a:lnTo>
                    <a:pt x="1343" y="1854"/>
                  </a:lnTo>
                  <a:lnTo>
                    <a:pt x="1342" y="1854"/>
                  </a:lnTo>
                  <a:lnTo>
                    <a:pt x="1339" y="1855"/>
                  </a:lnTo>
                  <a:lnTo>
                    <a:pt x="1338" y="1856"/>
                  </a:lnTo>
                  <a:lnTo>
                    <a:pt x="1337" y="1856"/>
                  </a:lnTo>
                  <a:lnTo>
                    <a:pt x="1337" y="1857"/>
                  </a:lnTo>
                  <a:lnTo>
                    <a:pt x="1336" y="1859"/>
                  </a:lnTo>
                  <a:lnTo>
                    <a:pt x="1335" y="1860"/>
                  </a:lnTo>
                  <a:lnTo>
                    <a:pt x="1334" y="1860"/>
                  </a:lnTo>
                  <a:lnTo>
                    <a:pt x="1334" y="1861"/>
                  </a:lnTo>
                  <a:lnTo>
                    <a:pt x="1333" y="1861"/>
                  </a:lnTo>
                  <a:lnTo>
                    <a:pt x="1333" y="1862"/>
                  </a:lnTo>
                  <a:lnTo>
                    <a:pt x="1333" y="1863"/>
                  </a:lnTo>
                  <a:lnTo>
                    <a:pt x="1334" y="1863"/>
                  </a:lnTo>
                  <a:lnTo>
                    <a:pt x="1333" y="1864"/>
                  </a:lnTo>
                  <a:lnTo>
                    <a:pt x="1334" y="1864"/>
                  </a:lnTo>
                  <a:lnTo>
                    <a:pt x="1335" y="1864"/>
                  </a:lnTo>
                  <a:lnTo>
                    <a:pt x="1335" y="1866"/>
                  </a:lnTo>
                  <a:lnTo>
                    <a:pt x="1334" y="1867"/>
                  </a:lnTo>
                  <a:lnTo>
                    <a:pt x="1334" y="1868"/>
                  </a:lnTo>
                  <a:lnTo>
                    <a:pt x="1334" y="1870"/>
                  </a:lnTo>
                  <a:lnTo>
                    <a:pt x="1333" y="1871"/>
                  </a:lnTo>
                  <a:lnTo>
                    <a:pt x="1333" y="1872"/>
                  </a:lnTo>
                  <a:lnTo>
                    <a:pt x="1332" y="1873"/>
                  </a:lnTo>
                  <a:lnTo>
                    <a:pt x="1331" y="1873"/>
                  </a:lnTo>
                  <a:lnTo>
                    <a:pt x="1330" y="1875"/>
                  </a:lnTo>
                  <a:lnTo>
                    <a:pt x="1330" y="1876"/>
                  </a:lnTo>
                  <a:lnTo>
                    <a:pt x="1330" y="1877"/>
                  </a:lnTo>
                  <a:lnTo>
                    <a:pt x="1329" y="1877"/>
                  </a:lnTo>
                  <a:lnTo>
                    <a:pt x="1329" y="1878"/>
                  </a:lnTo>
                  <a:lnTo>
                    <a:pt x="1329" y="1879"/>
                  </a:lnTo>
                  <a:lnTo>
                    <a:pt x="1329" y="1880"/>
                  </a:lnTo>
                  <a:lnTo>
                    <a:pt x="1328" y="1880"/>
                  </a:lnTo>
                  <a:lnTo>
                    <a:pt x="1327" y="1880"/>
                  </a:lnTo>
                  <a:lnTo>
                    <a:pt x="1326" y="1879"/>
                  </a:lnTo>
                  <a:lnTo>
                    <a:pt x="1325" y="1879"/>
                  </a:lnTo>
                  <a:lnTo>
                    <a:pt x="1324" y="1879"/>
                  </a:lnTo>
                  <a:lnTo>
                    <a:pt x="1323" y="1879"/>
                  </a:lnTo>
                  <a:lnTo>
                    <a:pt x="1323" y="1880"/>
                  </a:lnTo>
                  <a:lnTo>
                    <a:pt x="1322" y="1880"/>
                  </a:lnTo>
                  <a:lnTo>
                    <a:pt x="1321" y="1879"/>
                  </a:lnTo>
                  <a:lnTo>
                    <a:pt x="1320" y="1880"/>
                  </a:lnTo>
                  <a:lnTo>
                    <a:pt x="1320" y="1879"/>
                  </a:lnTo>
                  <a:lnTo>
                    <a:pt x="1319" y="1880"/>
                  </a:lnTo>
                  <a:lnTo>
                    <a:pt x="1318" y="1879"/>
                  </a:lnTo>
                  <a:lnTo>
                    <a:pt x="1318" y="1878"/>
                  </a:lnTo>
                  <a:lnTo>
                    <a:pt x="1318" y="1879"/>
                  </a:lnTo>
                  <a:lnTo>
                    <a:pt x="1317" y="1879"/>
                  </a:lnTo>
                  <a:lnTo>
                    <a:pt x="1316" y="1878"/>
                  </a:lnTo>
                  <a:lnTo>
                    <a:pt x="1315" y="1878"/>
                  </a:lnTo>
                  <a:lnTo>
                    <a:pt x="1315" y="1877"/>
                  </a:lnTo>
                  <a:lnTo>
                    <a:pt x="1314" y="1878"/>
                  </a:lnTo>
                  <a:lnTo>
                    <a:pt x="1313" y="1878"/>
                  </a:lnTo>
                  <a:lnTo>
                    <a:pt x="1313" y="1877"/>
                  </a:lnTo>
                  <a:lnTo>
                    <a:pt x="1312" y="1877"/>
                  </a:lnTo>
                  <a:lnTo>
                    <a:pt x="1311" y="1877"/>
                  </a:lnTo>
                  <a:lnTo>
                    <a:pt x="1310" y="1877"/>
                  </a:lnTo>
                  <a:lnTo>
                    <a:pt x="1309" y="1877"/>
                  </a:lnTo>
                  <a:lnTo>
                    <a:pt x="1309" y="1878"/>
                  </a:lnTo>
                  <a:lnTo>
                    <a:pt x="1308" y="1878"/>
                  </a:lnTo>
                  <a:lnTo>
                    <a:pt x="1308" y="1879"/>
                  </a:lnTo>
                  <a:lnTo>
                    <a:pt x="1307" y="1878"/>
                  </a:lnTo>
                  <a:lnTo>
                    <a:pt x="1306" y="1879"/>
                  </a:lnTo>
                  <a:lnTo>
                    <a:pt x="1305" y="1880"/>
                  </a:lnTo>
                  <a:lnTo>
                    <a:pt x="1304" y="1880"/>
                  </a:lnTo>
                  <a:lnTo>
                    <a:pt x="1303" y="1880"/>
                  </a:lnTo>
                  <a:lnTo>
                    <a:pt x="1302" y="1880"/>
                  </a:lnTo>
                  <a:lnTo>
                    <a:pt x="1302" y="1881"/>
                  </a:lnTo>
                  <a:lnTo>
                    <a:pt x="1300" y="1881"/>
                  </a:lnTo>
                  <a:lnTo>
                    <a:pt x="1300" y="1882"/>
                  </a:lnTo>
                  <a:lnTo>
                    <a:pt x="1299" y="1882"/>
                  </a:lnTo>
                  <a:lnTo>
                    <a:pt x="1299" y="1883"/>
                  </a:lnTo>
                  <a:lnTo>
                    <a:pt x="1298" y="1883"/>
                  </a:lnTo>
                  <a:lnTo>
                    <a:pt x="1297" y="1884"/>
                  </a:lnTo>
                  <a:lnTo>
                    <a:pt x="1298" y="1884"/>
                  </a:lnTo>
                  <a:lnTo>
                    <a:pt x="1297" y="1884"/>
                  </a:lnTo>
                  <a:lnTo>
                    <a:pt x="1296" y="1885"/>
                  </a:lnTo>
                  <a:lnTo>
                    <a:pt x="1295" y="1885"/>
                  </a:lnTo>
                  <a:lnTo>
                    <a:pt x="1296" y="1885"/>
                  </a:lnTo>
                  <a:lnTo>
                    <a:pt x="1295" y="1885"/>
                  </a:lnTo>
                  <a:lnTo>
                    <a:pt x="1294" y="1886"/>
                  </a:lnTo>
                  <a:lnTo>
                    <a:pt x="1293" y="1885"/>
                  </a:lnTo>
                  <a:lnTo>
                    <a:pt x="1292" y="1886"/>
                  </a:lnTo>
                  <a:lnTo>
                    <a:pt x="1292" y="1885"/>
                  </a:lnTo>
                  <a:lnTo>
                    <a:pt x="1291" y="1886"/>
                  </a:lnTo>
                  <a:lnTo>
                    <a:pt x="1290" y="1887"/>
                  </a:lnTo>
                  <a:lnTo>
                    <a:pt x="1290" y="1886"/>
                  </a:lnTo>
                  <a:lnTo>
                    <a:pt x="1289" y="1887"/>
                  </a:lnTo>
                  <a:lnTo>
                    <a:pt x="1288" y="1886"/>
                  </a:lnTo>
                  <a:lnTo>
                    <a:pt x="1288" y="1887"/>
                  </a:lnTo>
                  <a:lnTo>
                    <a:pt x="1287" y="1887"/>
                  </a:lnTo>
                  <a:lnTo>
                    <a:pt x="1286" y="1886"/>
                  </a:lnTo>
                  <a:lnTo>
                    <a:pt x="1285" y="1886"/>
                  </a:lnTo>
                  <a:lnTo>
                    <a:pt x="1285" y="1887"/>
                  </a:lnTo>
                  <a:lnTo>
                    <a:pt x="1284" y="1886"/>
                  </a:lnTo>
                  <a:lnTo>
                    <a:pt x="1284" y="1887"/>
                  </a:lnTo>
                  <a:lnTo>
                    <a:pt x="1284" y="1886"/>
                  </a:lnTo>
                  <a:lnTo>
                    <a:pt x="1283" y="1886"/>
                  </a:lnTo>
                  <a:lnTo>
                    <a:pt x="1282" y="1886"/>
                  </a:lnTo>
                  <a:lnTo>
                    <a:pt x="1281" y="1886"/>
                  </a:lnTo>
                  <a:lnTo>
                    <a:pt x="1281" y="1885"/>
                  </a:lnTo>
                  <a:lnTo>
                    <a:pt x="1280" y="1884"/>
                  </a:lnTo>
                  <a:lnTo>
                    <a:pt x="1280" y="1885"/>
                  </a:lnTo>
                  <a:lnTo>
                    <a:pt x="1280" y="1884"/>
                  </a:lnTo>
                  <a:lnTo>
                    <a:pt x="1278" y="1883"/>
                  </a:lnTo>
                  <a:lnTo>
                    <a:pt x="1277" y="1883"/>
                  </a:lnTo>
                  <a:lnTo>
                    <a:pt x="1277" y="1882"/>
                  </a:lnTo>
                  <a:lnTo>
                    <a:pt x="1276" y="1882"/>
                  </a:lnTo>
                  <a:lnTo>
                    <a:pt x="1275" y="1882"/>
                  </a:lnTo>
                  <a:lnTo>
                    <a:pt x="1275" y="1881"/>
                  </a:lnTo>
                  <a:lnTo>
                    <a:pt x="1276" y="1880"/>
                  </a:lnTo>
                  <a:lnTo>
                    <a:pt x="1275" y="1880"/>
                  </a:lnTo>
                  <a:lnTo>
                    <a:pt x="1276" y="1880"/>
                  </a:lnTo>
                  <a:lnTo>
                    <a:pt x="1276" y="1879"/>
                  </a:lnTo>
                  <a:lnTo>
                    <a:pt x="1277" y="1878"/>
                  </a:lnTo>
                  <a:lnTo>
                    <a:pt x="1277" y="1877"/>
                  </a:lnTo>
                  <a:lnTo>
                    <a:pt x="1277" y="1876"/>
                  </a:lnTo>
                  <a:lnTo>
                    <a:pt x="1276" y="1876"/>
                  </a:lnTo>
                  <a:lnTo>
                    <a:pt x="1276" y="1875"/>
                  </a:lnTo>
                  <a:lnTo>
                    <a:pt x="1276" y="1874"/>
                  </a:lnTo>
                  <a:lnTo>
                    <a:pt x="1276" y="1873"/>
                  </a:lnTo>
                  <a:lnTo>
                    <a:pt x="1275" y="1873"/>
                  </a:lnTo>
                  <a:lnTo>
                    <a:pt x="1276" y="1872"/>
                  </a:lnTo>
                  <a:lnTo>
                    <a:pt x="1275" y="1872"/>
                  </a:lnTo>
                  <a:lnTo>
                    <a:pt x="1276" y="1871"/>
                  </a:lnTo>
                  <a:lnTo>
                    <a:pt x="1276" y="1870"/>
                  </a:lnTo>
                  <a:lnTo>
                    <a:pt x="1275" y="1870"/>
                  </a:lnTo>
                  <a:lnTo>
                    <a:pt x="1274" y="1869"/>
                  </a:lnTo>
                  <a:lnTo>
                    <a:pt x="1273" y="1869"/>
                  </a:lnTo>
                  <a:lnTo>
                    <a:pt x="1273" y="1868"/>
                  </a:lnTo>
                  <a:lnTo>
                    <a:pt x="1272" y="1868"/>
                  </a:lnTo>
                  <a:lnTo>
                    <a:pt x="1272" y="1867"/>
                  </a:lnTo>
                  <a:lnTo>
                    <a:pt x="1272" y="1866"/>
                  </a:lnTo>
                  <a:lnTo>
                    <a:pt x="1272" y="1867"/>
                  </a:lnTo>
                  <a:lnTo>
                    <a:pt x="1271" y="1866"/>
                  </a:lnTo>
                  <a:lnTo>
                    <a:pt x="1271" y="1865"/>
                  </a:lnTo>
                  <a:lnTo>
                    <a:pt x="1270" y="1865"/>
                  </a:lnTo>
                  <a:lnTo>
                    <a:pt x="1270" y="1864"/>
                  </a:lnTo>
                  <a:lnTo>
                    <a:pt x="1270" y="1863"/>
                  </a:lnTo>
                  <a:lnTo>
                    <a:pt x="1269" y="1863"/>
                  </a:lnTo>
                  <a:lnTo>
                    <a:pt x="1268" y="1864"/>
                  </a:lnTo>
                  <a:lnTo>
                    <a:pt x="1268" y="1863"/>
                  </a:lnTo>
                  <a:lnTo>
                    <a:pt x="1267" y="1863"/>
                  </a:lnTo>
                  <a:lnTo>
                    <a:pt x="1266" y="1863"/>
                  </a:lnTo>
                  <a:lnTo>
                    <a:pt x="1265" y="1862"/>
                  </a:lnTo>
                  <a:lnTo>
                    <a:pt x="1264" y="1863"/>
                  </a:lnTo>
                  <a:lnTo>
                    <a:pt x="1263" y="1862"/>
                  </a:lnTo>
                  <a:lnTo>
                    <a:pt x="1262" y="1862"/>
                  </a:lnTo>
                  <a:lnTo>
                    <a:pt x="1261" y="1861"/>
                  </a:lnTo>
                  <a:lnTo>
                    <a:pt x="1261" y="1860"/>
                  </a:lnTo>
                  <a:lnTo>
                    <a:pt x="1260" y="1859"/>
                  </a:lnTo>
                  <a:lnTo>
                    <a:pt x="1260" y="1858"/>
                  </a:lnTo>
                  <a:lnTo>
                    <a:pt x="1261" y="1858"/>
                  </a:lnTo>
                  <a:lnTo>
                    <a:pt x="1260" y="1858"/>
                  </a:lnTo>
                  <a:lnTo>
                    <a:pt x="1260" y="1857"/>
                  </a:lnTo>
                  <a:lnTo>
                    <a:pt x="1261" y="1856"/>
                  </a:lnTo>
                  <a:lnTo>
                    <a:pt x="1260" y="1856"/>
                  </a:lnTo>
                  <a:lnTo>
                    <a:pt x="1259" y="1855"/>
                  </a:lnTo>
                  <a:lnTo>
                    <a:pt x="1260" y="1854"/>
                  </a:lnTo>
                  <a:lnTo>
                    <a:pt x="1259" y="1854"/>
                  </a:lnTo>
                  <a:lnTo>
                    <a:pt x="1258" y="1854"/>
                  </a:lnTo>
                  <a:lnTo>
                    <a:pt x="1257" y="1854"/>
                  </a:lnTo>
                  <a:lnTo>
                    <a:pt x="1257" y="1853"/>
                  </a:lnTo>
                  <a:lnTo>
                    <a:pt x="1256" y="1853"/>
                  </a:lnTo>
                  <a:lnTo>
                    <a:pt x="1255" y="1853"/>
                  </a:lnTo>
                  <a:lnTo>
                    <a:pt x="1254" y="1853"/>
                  </a:lnTo>
                  <a:lnTo>
                    <a:pt x="1253" y="1852"/>
                  </a:lnTo>
                  <a:lnTo>
                    <a:pt x="1252" y="1853"/>
                  </a:lnTo>
                  <a:lnTo>
                    <a:pt x="1251" y="1852"/>
                  </a:lnTo>
                  <a:lnTo>
                    <a:pt x="1250" y="1852"/>
                  </a:lnTo>
                  <a:lnTo>
                    <a:pt x="1249" y="1853"/>
                  </a:lnTo>
                  <a:lnTo>
                    <a:pt x="1248" y="1853"/>
                  </a:lnTo>
                  <a:lnTo>
                    <a:pt x="1247" y="1853"/>
                  </a:lnTo>
                  <a:lnTo>
                    <a:pt x="1247" y="1854"/>
                  </a:lnTo>
                  <a:lnTo>
                    <a:pt x="1246" y="1854"/>
                  </a:lnTo>
                  <a:lnTo>
                    <a:pt x="1246" y="1853"/>
                  </a:lnTo>
                  <a:lnTo>
                    <a:pt x="1245" y="1852"/>
                  </a:lnTo>
                  <a:lnTo>
                    <a:pt x="1244" y="1853"/>
                  </a:lnTo>
                  <a:lnTo>
                    <a:pt x="1244" y="1852"/>
                  </a:lnTo>
                  <a:lnTo>
                    <a:pt x="1245" y="1851"/>
                  </a:lnTo>
                  <a:lnTo>
                    <a:pt x="1244" y="1851"/>
                  </a:lnTo>
                  <a:lnTo>
                    <a:pt x="1243" y="1851"/>
                  </a:lnTo>
                  <a:lnTo>
                    <a:pt x="1242" y="1851"/>
                  </a:lnTo>
                  <a:lnTo>
                    <a:pt x="1242" y="1850"/>
                  </a:lnTo>
                  <a:lnTo>
                    <a:pt x="1241" y="1851"/>
                  </a:lnTo>
                  <a:lnTo>
                    <a:pt x="1240" y="1852"/>
                  </a:lnTo>
                  <a:lnTo>
                    <a:pt x="1239" y="1853"/>
                  </a:lnTo>
                  <a:lnTo>
                    <a:pt x="1237" y="1853"/>
                  </a:lnTo>
                  <a:lnTo>
                    <a:pt x="1236" y="1853"/>
                  </a:lnTo>
                  <a:lnTo>
                    <a:pt x="1236" y="1854"/>
                  </a:lnTo>
                  <a:lnTo>
                    <a:pt x="1236" y="1853"/>
                  </a:lnTo>
                  <a:lnTo>
                    <a:pt x="1235" y="1853"/>
                  </a:lnTo>
                  <a:lnTo>
                    <a:pt x="1234" y="1854"/>
                  </a:lnTo>
                  <a:lnTo>
                    <a:pt x="1232" y="1855"/>
                  </a:lnTo>
                  <a:lnTo>
                    <a:pt x="1231" y="1854"/>
                  </a:lnTo>
                  <a:lnTo>
                    <a:pt x="1230" y="1854"/>
                  </a:lnTo>
                  <a:lnTo>
                    <a:pt x="1230" y="1853"/>
                  </a:lnTo>
                  <a:lnTo>
                    <a:pt x="1229" y="1853"/>
                  </a:lnTo>
                  <a:lnTo>
                    <a:pt x="1229" y="1854"/>
                  </a:lnTo>
                  <a:lnTo>
                    <a:pt x="1229" y="1855"/>
                  </a:lnTo>
                  <a:lnTo>
                    <a:pt x="1228" y="1855"/>
                  </a:lnTo>
                  <a:lnTo>
                    <a:pt x="1227" y="1855"/>
                  </a:lnTo>
                  <a:lnTo>
                    <a:pt x="1227" y="1856"/>
                  </a:lnTo>
                  <a:lnTo>
                    <a:pt x="1226" y="1856"/>
                  </a:lnTo>
                  <a:lnTo>
                    <a:pt x="1225" y="1856"/>
                  </a:lnTo>
                  <a:lnTo>
                    <a:pt x="1224" y="1856"/>
                  </a:lnTo>
                  <a:lnTo>
                    <a:pt x="1223" y="1856"/>
                  </a:lnTo>
                  <a:lnTo>
                    <a:pt x="1222" y="1856"/>
                  </a:lnTo>
                  <a:lnTo>
                    <a:pt x="1221" y="1855"/>
                  </a:lnTo>
                  <a:lnTo>
                    <a:pt x="1221" y="1856"/>
                  </a:lnTo>
                  <a:lnTo>
                    <a:pt x="1220" y="1857"/>
                  </a:lnTo>
                  <a:lnTo>
                    <a:pt x="1219" y="1857"/>
                  </a:lnTo>
                  <a:lnTo>
                    <a:pt x="1218" y="1857"/>
                  </a:lnTo>
                  <a:lnTo>
                    <a:pt x="1218" y="1858"/>
                  </a:lnTo>
                  <a:lnTo>
                    <a:pt x="1216" y="1858"/>
                  </a:lnTo>
                  <a:lnTo>
                    <a:pt x="1215" y="1858"/>
                  </a:lnTo>
                  <a:lnTo>
                    <a:pt x="1214" y="1858"/>
                  </a:lnTo>
                  <a:lnTo>
                    <a:pt x="1214" y="1859"/>
                  </a:lnTo>
                  <a:lnTo>
                    <a:pt x="1213" y="1858"/>
                  </a:lnTo>
                  <a:lnTo>
                    <a:pt x="1213" y="1859"/>
                  </a:lnTo>
                  <a:lnTo>
                    <a:pt x="1212" y="1859"/>
                  </a:lnTo>
                  <a:lnTo>
                    <a:pt x="1212" y="1860"/>
                  </a:lnTo>
                  <a:lnTo>
                    <a:pt x="1211" y="1861"/>
                  </a:lnTo>
                  <a:lnTo>
                    <a:pt x="1211" y="1862"/>
                  </a:lnTo>
                  <a:lnTo>
                    <a:pt x="1211" y="1863"/>
                  </a:lnTo>
                  <a:lnTo>
                    <a:pt x="1210" y="1865"/>
                  </a:lnTo>
                  <a:lnTo>
                    <a:pt x="1211" y="1865"/>
                  </a:lnTo>
                  <a:lnTo>
                    <a:pt x="1211" y="1866"/>
                  </a:lnTo>
                  <a:lnTo>
                    <a:pt x="1211" y="1867"/>
                  </a:lnTo>
                  <a:lnTo>
                    <a:pt x="1210" y="1867"/>
                  </a:lnTo>
                  <a:lnTo>
                    <a:pt x="1209" y="1867"/>
                  </a:lnTo>
                  <a:lnTo>
                    <a:pt x="1207" y="1868"/>
                  </a:lnTo>
                  <a:lnTo>
                    <a:pt x="1206" y="1869"/>
                  </a:lnTo>
                  <a:lnTo>
                    <a:pt x="1205" y="1870"/>
                  </a:lnTo>
                  <a:lnTo>
                    <a:pt x="1204" y="1870"/>
                  </a:lnTo>
                  <a:lnTo>
                    <a:pt x="1204" y="1869"/>
                  </a:lnTo>
                  <a:lnTo>
                    <a:pt x="1203" y="1870"/>
                  </a:lnTo>
                  <a:lnTo>
                    <a:pt x="1202" y="1871"/>
                  </a:lnTo>
                  <a:lnTo>
                    <a:pt x="1201" y="1872"/>
                  </a:lnTo>
                  <a:lnTo>
                    <a:pt x="1200" y="1872"/>
                  </a:lnTo>
                  <a:lnTo>
                    <a:pt x="1200" y="1873"/>
                  </a:lnTo>
                  <a:lnTo>
                    <a:pt x="1199" y="1874"/>
                  </a:lnTo>
                  <a:lnTo>
                    <a:pt x="1198" y="1875"/>
                  </a:lnTo>
                  <a:lnTo>
                    <a:pt x="1198" y="1874"/>
                  </a:lnTo>
                  <a:lnTo>
                    <a:pt x="1196" y="1875"/>
                  </a:lnTo>
                  <a:lnTo>
                    <a:pt x="1194" y="1875"/>
                  </a:lnTo>
                  <a:lnTo>
                    <a:pt x="1194" y="1876"/>
                  </a:lnTo>
                  <a:lnTo>
                    <a:pt x="1193" y="1877"/>
                  </a:lnTo>
                  <a:lnTo>
                    <a:pt x="1192" y="1877"/>
                  </a:lnTo>
                  <a:lnTo>
                    <a:pt x="1191" y="1876"/>
                  </a:lnTo>
                  <a:lnTo>
                    <a:pt x="1190" y="1876"/>
                  </a:lnTo>
                  <a:lnTo>
                    <a:pt x="1189" y="1876"/>
                  </a:lnTo>
                  <a:lnTo>
                    <a:pt x="1188" y="1876"/>
                  </a:lnTo>
                  <a:lnTo>
                    <a:pt x="1187" y="1876"/>
                  </a:lnTo>
                  <a:lnTo>
                    <a:pt x="1186" y="1876"/>
                  </a:lnTo>
                  <a:lnTo>
                    <a:pt x="1186" y="1875"/>
                  </a:lnTo>
                  <a:lnTo>
                    <a:pt x="1185" y="1874"/>
                  </a:lnTo>
                  <a:lnTo>
                    <a:pt x="1184" y="1874"/>
                  </a:lnTo>
                  <a:lnTo>
                    <a:pt x="1183" y="1874"/>
                  </a:lnTo>
                  <a:lnTo>
                    <a:pt x="1182" y="1874"/>
                  </a:lnTo>
                  <a:lnTo>
                    <a:pt x="1181" y="1874"/>
                  </a:lnTo>
                  <a:lnTo>
                    <a:pt x="1180" y="1874"/>
                  </a:lnTo>
                  <a:lnTo>
                    <a:pt x="1179" y="1874"/>
                  </a:lnTo>
                  <a:lnTo>
                    <a:pt x="1178" y="1874"/>
                  </a:lnTo>
                  <a:lnTo>
                    <a:pt x="1177" y="1875"/>
                  </a:lnTo>
                  <a:lnTo>
                    <a:pt x="1176" y="1874"/>
                  </a:lnTo>
                  <a:lnTo>
                    <a:pt x="1176" y="1875"/>
                  </a:lnTo>
                  <a:lnTo>
                    <a:pt x="1175" y="1875"/>
                  </a:lnTo>
                  <a:lnTo>
                    <a:pt x="1174" y="1875"/>
                  </a:lnTo>
                  <a:lnTo>
                    <a:pt x="1174" y="1876"/>
                  </a:lnTo>
                  <a:lnTo>
                    <a:pt x="1173" y="1876"/>
                  </a:lnTo>
                  <a:lnTo>
                    <a:pt x="1173" y="1875"/>
                  </a:lnTo>
                  <a:lnTo>
                    <a:pt x="1173" y="1876"/>
                  </a:lnTo>
                  <a:lnTo>
                    <a:pt x="1172" y="1876"/>
                  </a:lnTo>
                  <a:lnTo>
                    <a:pt x="1171" y="1877"/>
                  </a:lnTo>
                  <a:lnTo>
                    <a:pt x="1171" y="1876"/>
                  </a:lnTo>
                  <a:lnTo>
                    <a:pt x="1171" y="1877"/>
                  </a:lnTo>
                  <a:lnTo>
                    <a:pt x="1170" y="1877"/>
                  </a:lnTo>
                  <a:lnTo>
                    <a:pt x="1170" y="1878"/>
                  </a:lnTo>
                  <a:lnTo>
                    <a:pt x="1169" y="1878"/>
                  </a:lnTo>
                  <a:lnTo>
                    <a:pt x="1170" y="1878"/>
                  </a:lnTo>
                  <a:lnTo>
                    <a:pt x="1170" y="1879"/>
                  </a:lnTo>
                  <a:lnTo>
                    <a:pt x="1169" y="1879"/>
                  </a:lnTo>
                  <a:lnTo>
                    <a:pt x="1169" y="1878"/>
                  </a:lnTo>
                  <a:lnTo>
                    <a:pt x="1168" y="1878"/>
                  </a:lnTo>
                  <a:lnTo>
                    <a:pt x="1167" y="1878"/>
                  </a:lnTo>
                  <a:lnTo>
                    <a:pt x="1167" y="1877"/>
                  </a:lnTo>
                  <a:lnTo>
                    <a:pt x="1166" y="1877"/>
                  </a:lnTo>
                  <a:lnTo>
                    <a:pt x="1166" y="1878"/>
                  </a:lnTo>
                  <a:lnTo>
                    <a:pt x="1165" y="1877"/>
                  </a:lnTo>
                  <a:lnTo>
                    <a:pt x="1165" y="1878"/>
                  </a:lnTo>
                  <a:lnTo>
                    <a:pt x="1164" y="1878"/>
                  </a:lnTo>
                  <a:lnTo>
                    <a:pt x="1163" y="1879"/>
                  </a:lnTo>
                  <a:lnTo>
                    <a:pt x="1162" y="1879"/>
                  </a:lnTo>
                  <a:lnTo>
                    <a:pt x="1162" y="1878"/>
                  </a:lnTo>
                  <a:lnTo>
                    <a:pt x="1161" y="1879"/>
                  </a:lnTo>
                  <a:lnTo>
                    <a:pt x="1160" y="1878"/>
                  </a:lnTo>
                  <a:lnTo>
                    <a:pt x="1160" y="1879"/>
                  </a:lnTo>
                  <a:lnTo>
                    <a:pt x="1159" y="1878"/>
                  </a:lnTo>
                  <a:lnTo>
                    <a:pt x="1159" y="1879"/>
                  </a:lnTo>
                  <a:lnTo>
                    <a:pt x="1158" y="1879"/>
                  </a:lnTo>
                  <a:lnTo>
                    <a:pt x="1157" y="1878"/>
                  </a:lnTo>
                  <a:lnTo>
                    <a:pt x="1157" y="1879"/>
                  </a:lnTo>
                  <a:lnTo>
                    <a:pt x="1156" y="1878"/>
                  </a:lnTo>
                  <a:lnTo>
                    <a:pt x="1156" y="1877"/>
                  </a:lnTo>
                  <a:lnTo>
                    <a:pt x="1155" y="1877"/>
                  </a:lnTo>
                  <a:lnTo>
                    <a:pt x="1154" y="1878"/>
                  </a:lnTo>
                  <a:lnTo>
                    <a:pt x="1153" y="1877"/>
                  </a:lnTo>
                  <a:lnTo>
                    <a:pt x="1152" y="1878"/>
                  </a:lnTo>
                  <a:lnTo>
                    <a:pt x="1151" y="1877"/>
                  </a:lnTo>
                  <a:lnTo>
                    <a:pt x="1151" y="1876"/>
                  </a:lnTo>
                  <a:lnTo>
                    <a:pt x="1151" y="1877"/>
                  </a:lnTo>
                  <a:lnTo>
                    <a:pt x="1150" y="1876"/>
                  </a:lnTo>
                  <a:lnTo>
                    <a:pt x="1149" y="1876"/>
                  </a:lnTo>
                  <a:lnTo>
                    <a:pt x="1149" y="1877"/>
                  </a:lnTo>
                  <a:lnTo>
                    <a:pt x="1148" y="1879"/>
                  </a:lnTo>
                  <a:lnTo>
                    <a:pt x="1148" y="1880"/>
                  </a:lnTo>
                  <a:lnTo>
                    <a:pt x="1147" y="1880"/>
                  </a:lnTo>
                  <a:lnTo>
                    <a:pt x="1146" y="1881"/>
                  </a:lnTo>
                  <a:lnTo>
                    <a:pt x="1144" y="1880"/>
                  </a:lnTo>
                  <a:lnTo>
                    <a:pt x="1144" y="1879"/>
                  </a:lnTo>
                  <a:lnTo>
                    <a:pt x="1143" y="1879"/>
                  </a:lnTo>
                  <a:lnTo>
                    <a:pt x="1144" y="1878"/>
                  </a:lnTo>
                  <a:lnTo>
                    <a:pt x="1142" y="1879"/>
                  </a:lnTo>
                  <a:lnTo>
                    <a:pt x="1141" y="1879"/>
                  </a:lnTo>
                  <a:lnTo>
                    <a:pt x="1140" y="1879"/>
                  </a:lnTo>
                  <a:lnTo>
                    <a:pt x="1140" y="1878"/>
                  </a:lnTo>
                  <a:lnTo>
                    <a:pt x="1139" y="1878"/>
                  </a:lnTo>
                  <a:lnTo>
                    <a:pt x="1138" y="1878"/>
                  </a:lnTo>
                  <a:lnTo>
                    <a:pt x="1139" y="1877"/>
                  </a:lnTo>
                  <a:lnTo>
                    <a:pt x="1138" y="1878"/>
                  </a:lnTo>
                  <a:lnTo>
                    <a:pt x="1138" y="1877"/>
                  </a:lnTo>
                  <a:lnTo>
                    <a:pt x="1137" y="1877"/>
                  </a:lnTo>
                  <a:lnTo>
                    <a:pt x="1138" y="1876"/>
                  </a:lnTo>
                  <a:lnTo>
                    <a:pt x="1137" y="1876"/>
                  </a:lnTo>
                  <a:lnTo>
                    <a:pt x="1137" y="1875"/>
                  </a:lnTo>
                  <a:lnTo>
                    <a:pt x="1136" y="1875"/>
                  </a:lnTo>
                  <a:lnTo>
                    <a:pt x="1136" y="1874"/>
                  </a:lnTo>
                  <a:lnTo>
                    <a:pt x="1136" y="1875"/>
                  </a:lnTo>
                  <a:lnTo>
                    <a:pt x="1135" y="1876"/>
                  </a:lnTo>
                  <a:lnTo>
                    <a:pt x="1134" y="1876"/>
                  </a:lnTo>
                  <a:lnTo>
                    <a:pt x="1134" y="1875"/>
                  </a:lnTo>
                  <a:lnTo>
                    <a:pt x="1134" y="1874"/>
                  </a:lnTo>
                  <a:lnTo>
                    <a:pt x="1133" y="1874"/>
                  </a:lnTo>
                  <a:lnTo>
                    <a:pt x="1133" y="1873"/>
                  </a:lnTo>
                  <a:lnTo>
                    <a:pt x="1132" y="1874"/>
                  </a:lnTo>
                  <a:lnTo>
                    <a:pt x="1130" y="1874"/>
                  </a:lnTo>
                  <a:lnTo>
                    <a:pt x="1129" y="1873"/>
                  </a:lnTo>
                  <a:lnTo>
                    <a:pt x="1129" y="1872"/>
                  </a:lnTo>
                  <a:lnTo>
                    <a:pt x="1130" y="1873"/>
                  </a:lnTo>
                  <a:lnTo>
                    <a:pt x="1130" y="1872"/>
                  </a:lnTo>
                  <a:lnTo>
                    <a:pt x="1129" y="1871"/>
                  </a:lnTo>
                  <a:lnTo>
                    <a:pt x="1128" y="1871"/>
                  </a:lnTo>
                  <a:lnTo>
                    <a:pt x="1128" y="1870"/>
                  </a:lnTo>
                  <a:lnTo>
                    <a:pt x="1127" y="1870"/>
                  </a:lnTo>
                  <a:lnTo>
                    <a:pt x="1127" y="1871"/>
                  </a:lnTo>
                  <a:lnTo>
                    <a:pt x="1126" y="1870"/>
                  </a:lnTo>
                  <a:lnTo>
                    <a:pt x="1126" y="1871"/>
                  </a:lnTo>
                  <a:lnTo>
                    <a:pt x="1125" y="1870"/>
                  </a:lnTo>
                  <a:lnTo>
                    <a:pt x="1126" y="1870"/>
                  </a:lnTo>
                  <a:lnTo>
                    <a:pt x="1125" y="1870"/>
                  </a:lnTo>
                  <a:lnTo>
                    <a:pt x="1125" y="1869"/>
                  </a:lnTo>
                  <a:lnTo>
                    <a:pt x="1126" y="1869"/>
                  </a:lnTo>
                  <a:lnTo>
                    <a:pt x="1125" y="1869"/>
                  </a:lnTo>
                  <a:lnTo>
                    <a:pt x="1124" y="1869"/>
                  </a:lnTo>
                  <a:lnTo>
                    <a:pt x="1125" y="1868"/>
                  </a:lnTo>
                  <a:lnTo>
                    <a:pt x="1124" y="1867"/>
                  </a:lnTo>
                  <a:lnTo>
                    <a:pt x="1124" y="1866"/>
                  </a:lnTo>
                  <a:lnTo>
                    <a:pt x="1123" y="1866"/>
                  </a:lnTo>
                  <a:lnTo>
                    <a:pt x="1122" y="1866"/>
                  </a:lnTo>
                  <a:lnTo>
                    <a:pt x="1123" y="1865"/>
                  </a:lnTo>
                  <a:lnTo>
                    <a:pt x="1122" y="1865"/>
                  </a:lnTo>
                  <a:lnTo>
                    <a:pt x="1122" y="1864"/>
                  </a:lnTo>
                  <a:lnTo>
                    <a:pt x="1123" y="1864"/>
                  </a:lnTo>
                  <a:lnTo>
                    <a:pt x="1122" y="1863"/>
                  </a:lnTo>
                  <a:lnTo>
                    <a:pt x="1121" y="1863"/>
                  </a:lnTo>
                  <a:lnTo>
                    <a:pt x="1121" y="1864"/>
                  </a:lnTo>
                  <a:lnTo>
                    <a:pt x="1120" y="1864"/>
                  </a:lnTo>
                  <a:lnTo>
                    <a:pt x="1119" y="1863"/>
                  </a:lnTo>
                  <a:lnTo>
                    <a:pt x="1118" y="1863"/>
                  </a:lnTo>
                  <a:lnTo>
                    <a:pt x="1119" y="1862"/>
                  </a:lnTo>
                  <a:lnTo>
                    <a:pt x="1118" y="1861"/>
                  </a:lnTo>
                  <a:lnTo>
                    <a:pt x="1117" y="1861"/>
                  </a:lnTo>
                  <a:lnTo>
                    <a:pt x="1118" y="1860"/>
                  </a:lnTo>
                  <a:lnTo>
                    <a:pt x="1117" y="1860"/>
                  </a:lnTo>
                  <a:lnTo>
                    <a:pt x="1115" y="1860"/>
                  </a:lnTo>
                  <a:lnTo>
                    <a:pt x="1114" y="1860"/>
                  </a:lnTo>
                  <a:lnTo>
                    <a:pt x="1113" y="1860"/>
                  </a:lnTo>
                  <a:lnTo>
                    <a:pt x="1112" y="1860"/>
                  </a:lnTo>
                  <a:lnTo>
                    <a:pt x="1111" y="1861"/>
                  </a:lnTo>
                  <a:lnTo>
                    <a:pt x="1112" y="1861"/>
                  </a:lnTo>
                  <a:lnTo>
                    <a:pt x="1112" y="1862"/>
                  </a:lnTo>
                  <a:lnTo>
                    <a:pt x="1112" y="1861"/>
                  </a:lnTo>
                  <a:lnTo>
                    <a:pt x="1111" y="1861"/>
                  </a:lnTo>
                  <a:lnTo>
                    <a:pt x="1110" y="1861"/>
                  </a:lnTo>
                  <a:lnTo>
                    <a:pt x="1110" y="1860"/>
                  </a:lnTo>
                  <a:lnTo>
                    <a:pt x="1109" y="1861"/>
                  </a:lnTo>
                  <a:lnTo>
                    <a:pt x="1108" y="1860"/>
                  </a:lnTo>
                  <a:lnTo>
                    <a:pt x="1107" y="1861"/>
                  </a:lnTo>
                  <a:lnTo>
                    <a:pt x="1107" y="1860"/>
                  </a:lnTo>
                  <a:lnTo>
                    <a:pt x="1107" y="1859"/>
                  </a:lnTo>
                  <a:lnTo>
                    <a:pt x="1107" y="1858"/>
                  </a:lnTo>
                  <a:lnTo>
                    <a:pt x="1106" y="1857"/>
                  </a:lnTo>
                  <a:lnTo>
                    <a:pt x="1105" y="1856"/>
                  </a:lnTo>
                  <a:lnTo>
                    <a:pt x="1104" y="1856"/>
                  </a:lnTo>
                  <a:lnTo>
                    <a:pt x="1103" y="1855"/>
                  </a:lnTo>
                  <a:lnTo>
                    <a:pt x="1103" y="1854"/>
                  </a:lnTo>
                  <a:lnTo>
                    <a:pt x="1102" y="1856"/>
                  </a:lnTo>
                  <a:lnTo>
                    <a:pt x="1102" y="1855"/>
                  </a:lnTo>
                  <a:lnTo>
                    <a:pt x="1101" y="1855"/>
                  </a:lnTo>
                  <a:lnTo>
                    <a:pt x="1101" y="1856"/>
                  </a:lnTo>
                  <a:lnTo>
                    <a:pt x="1100" y="1856"/>
                  </a:lnTo>
                  <a:lnTo>
                    <a:pt x="1100" y="1855"/>
                  </a:lnTo>
                  <a:lnTo>
                    <a:pt x="1099" y="1854"/>
                  </a:lnTo>
                  <a:lnTo>
                    <a:pt x="1098" y="1854"/>
                  </a:lnTo>
                  <a:lnTo>
                    <a:pt x="1096" y="1854"/>
                  </a:lnTo>
                  <a:lnTo>
                    <a:pt x="1095" y="1854"/>
                  </a:lnTo>
                  <a:lnTo>
                    <a:pt x="1095" y="1853"/>
                  </a:lnTo>
                  <a:lnTo>
                    <a:pt x="1094" y="1853"/>
                  </a:lnTo>
                  <a:lnTo>
                    <a:pt x="1093" y="1854"/>
                  </a:lnTo>
                  <a:lnTo>
                    <a:pt x="1092" y="1853"/>
                  </a:lnTo>
                  <a:lnTo>
                    <a:pt x="1092" y="1852"/>
                  </a:lnTo>
                  <a:lnTo>
                    <a:pt x="1091" y="1853"/>
                  </a:lnTo>
                  <a:lnTo>
                    <a:pt x="1092" y="1853"/>
                  </a:lnTo>
                  <a:lnTo>
                    <a:pt x="1090" y="1853"/>
                  </a:lnTo>
                  <a:lnTo>
                    <a:pt x="1090" y="1851"/>
                  </a:lnTo>
                  <a:lnTo>
                    <a:pt x="1089" y="1851"/>
                  </a:lnTo>
                  <a:lnTo>
                    <a:pt x="1089" y="1850"/>
                  </a:lnTo>
                  <a:lnTo>
                    <a:pt x="1088" y="1850"/>
                  </a:lnTo>
                  <a:lnTo>
                    <a:pt x="1088" y="1849"/>
                  </a:lnTo>
                  <a:lnTo>
                    <a:pt x="1087" y="1848"/>
                  </a:lnTo>
                  <a:lnTo>
                    <a:pt x="1086" y="1848"/>
                  </a:lnTo>
                  <a:lnTo>
                    <a:pt x="1085" y="1848"/>
                  </a:lnTo>
                  <a:lnTo>
                    <a:pt x="1085" y="1847"/>
                  </a:lnTo>
                  <a:lnTo>
                    <a:pt x="1084" y="1848"/>
                  </a:lnTo>
                  <a:lnTo>
                    <a:pt x="1083" y="1848"/>
                  </a:lnTo>
                  <a:lnTo>
                    <a:pt x="1082" y="1849"/>
                  </a:lnTo>
                  <a:lnTo>
                    <a:pt x="1082" y="1848"/>
                  </a:lnTo>
                  <a:lnTo>
                    <a:pt x="1081" y="1849"/>
                  </a:lnTo>
                  <a:lnTo>
                    <a:pt x="1081" y="1848"/>
                  </a:lnTo>
                  <a:lnTo>
                    <a:pt x="1080" y="1848"/>
                  </a:lnTo>
                  <a:lnTo>
                    <a:pt x="1079" y="1848"/>
                  </a:lnTo>
                  <a:lnTo>
                    <a:pt x="1078" y="1848"/>
                  </a:lnTo>
                  <a:lnTo>
                    <a:pt x="1077" y="1847"/>
                  </a:lnTo>
                  <a:lnTo>
                    <a:pt x="1078" y="1846"/>
                  </a:lnTo>
                  <a:lnTo>
                    <a:pt x="1077" y="1846"/>
                  </a:lnTo>
                  <a:lnTo>
                    <a:pt x="1076" y="1845"/>
                  </a:lnTo>
                  <a:lnTo>
                    <a:pt x="1075" y="1845"/>
                  </a:lnTo>
                  <a:lnTo>
                    <a:pt x="1075" y="1844"/>
                  </a:lnTo>
                  <a:lnTo>
                    <a:pt x="1074" y="1844"/>
                  </a:lnTo>
                  <a:lnTo>
                    <a:pt x="1075" y="1843"/>
                  </a:lnTo>
                  <a:lnTo>
                    <a:pt x="1073" y="1843"/>
                  </a:lnTo>
                  <a:lnTo>
                    <a:pt x="1072" y="1843"/>
                  </a:lnTo>
                  <a:lnTo>
                    <a:pt x="1072" y="1842"/>
                  </a:lnTo>
                  <a:lnTo>
                    <a:pt x="1072" y="1841"/>
                  </a:lnTo>
                  <a:lnTo>
                    <a:pt x="1073" y="1842"/>
                  </a:lnTo>
                  <a:lnTo>
                    <a:pt x="1073" y="1841"/>
                  </a:lnTo>
                  <a:lnTo>
                    <a:pt x="1072" y="1841"/>
                  </a:lnTo>
                  <a:lnTo>
                    <a:pt x="1072" y="1840"/>
                  </a:lnTo>
                  <a:lnTo>
                    <a:pt x="1071" y="1840"/>
                  </a:lnTo>
                  <a:lnTo>
                    <a:pt x="1070" y="1840"/>
                  </a:lnTo>
                  <a:lnTo>
                    <a:pt x="1070" y="1839"/>
                  </a:lnTo>
                  <a:lnTo>
                    <a:pt x="1069" y="1839"/>
                  </a:lnTo>
                  <a:lnTo>
                    <a:pt x="1069" y="1838"/>
                  </a:lnTo>
                  <a:lnTo>
                    <a:pt x="1069" y="1837"/>
                  </a:lnTo>
                  <a:lnTo>
                    <a:pt x="1069" y="1836"/>
                  </a:lnTo>
                  <a:lnTo>
                    <a:pt x="1068" y="1836"/>
                  </a:lnTo>
                  <a:lnTo>
                    <a:pt x="1067" y="1836"/>
                  </a:lnTo>
                  <a:lnTo>
                    <a:pt x="1067" y="1837"/>
                  </a:lnTo>
                  <a:lnTo>
                    <a:pt x="1067" y="1836"/>
                  </a:lnTo>
                  <a:lnTo>
                    <a:pt x="1067" y="1835"/>
                  </a:lnTo>
                  <a:lnTo>
                    <a:pt x="1067" y="1834"/>
                  </a:lnTo>
                  <a:lnTo>
                    <a:pt x="1067" y="1833"/>
                  </a:lnTo>
                  <a:lnTo>
                    <a:pt x="1068" y="1833"/>
                  </a:lnTo>
                  <a:lnTo>
                    <a:pt x="1067" y="1832"/>
                  </a:lnTo>
                  <a:lnTo>
                    <a:pt x="1068" y="1831"/>
                  </a:lnTo>
                  <a:lnTo>
                    <a:pt x="1067" y="1831"/>
                  </a:lnTo>
                  <a:lnTo>
                    <a:pt x="1068" y="1829"/>
                  </a:lnTo>
                  <a:lnTo>
                    <a:pt x="1067" y="1829"/>
                  </a:lnTo>
                  <a:lnTo>
                    <a:pt x="1067" y="1828"/>
                  </a:lnTo>
                  <a:lnTo>
                    <a:pt x="1066" y="1828"/>
                  </a:lnTo>
                  <a:lnTo>
                    <a:pt x="1066" y="1827"/>
                  </a:lnTo>
                  <a:lnTo>
                    <a:pt x="1065" y="1827"/>
                  </a:lnTo>
                  <a:lnTo>
                    <a:pt x="1062" y="1825"/>
                  </a:lnTo>
                  <a:lnTo>
                    <a:pt x="1062" y="1826"/>
                  </a:lnTo>
                  <a:lnTo>
                    <a:pt x="1063" y="1826"/>
                  </a:lnTo>
                  <a:lnTo>
                    <a:pt x="1062" y="1827"/>
                  </a:lnTo>
                  <a:lnTo>
                    <a:pt x="1062" y="1826"/>
                  </a:lnTo>
                  <a:lnTo>
                    <a:pt x="1060" y="1826"/>
                  </a:lnTo>
                  <a:lnTo>
                    <a:pt x="1059" y="1824"/>
                  </a:lnTo>
                  <a:lnTo>
                    <a:pt x="1058" y="1823"/>
                  </a:lnTo>
                  <a:lnTo>
                    <a:pt x="1058" y="1822"/>
                  </a:lnTo>
                  <a:lnTo>
                    <a:pt x="1058" y="1821"/>
                  </a:lnTo>
                  <a:lnTo>
                    <a:pt x="1057" y="1821"/>
                  </a:lnTo>
                  <a:lnTo>
                    <a:pt x="1057" y="1822"/>
                  </a:lnTo>
                  <a:lnTo>
                    <a:pt x="1058" y="1823"/>
                  </a:lnTo>
                  <a:lnTo>
                    <a:pt x="1058" y="1824"/>
                  </a:lnTo>
                  <a:lnTo>
                    <a:pt x="1057" y="1825"/>
                  </a:lnTo>
                  <a:lnTo>
                    <a:pt x="1056" y="1825"/>
                  </a:lnTo>
                  <a:lnTo>
                    <a:pt x="1056" y="1824"/>
                  </a:lnTo>
                  <a:lnTo>
                    <a:pt x="1055" y="1823"/>
                  </a:lnTo>
                  <a:lnTo>
                    <a:pt x="1055" y="1821"/>
                  </a:lnTo>
                  <a:lnTo>
                    <a:pt x="1053" y="1823"/>
                  </a:lnTo>
                  <a:lnTo>
                    <a:pt x="1052" y="1823"/>
                  </a:lnTo>
                  <a:lnTo>
                    <a:pt x="1052" y="1821"/>
                  </a:lnTo>
                  <a:lnTo>
                    <a:pt x="1051" y="1821"/>
                  </a:lnTo>
                  <a:lnTo>
                    <a:pt x="1050" y="1821"/>
                  </a:lnTo>
                  <a:lnTo>
                    <a:pt x="1050" y="1823"/>
                  </a:lnTo>
                  <a:lnTo>
                    <a:pt x="1049" y="1821"/>
                  </a:lnTo>
                  <a:lnTo>
                    <a:pt x="1048" y="1823"/>
                  </a:lnTo>
                  <a:lnTo>
                    <a:pt x="1047" y="1823"/>
                  </a:lnTo>
                  <a:lnTo>
                    <a:pt x="1048" y="1823"/>
                  </a:lnTo>
                  <a:lnTo>
                    <a:pt x="1047" y="1824"/>
                  </a:lnTo>
                  <a:lnTo>
                    <a:pt x="1047" y="1823"/>
                  </a:lnTo>
                  <a:lnTo>
                    <a:pt x="1046" y="1822"/>
                  </a:lnTo>
                  <a:lnTo>
                    <a:pt x="1046" y="1821"/>
                  </a:lnTo>
                  <a:lnTo>
                    <a:pt x="1045" y="1822"/>
                  </a:lnTo>
                  <a:lnTo>
                    <a:pt x="1044" y="1823"/>
                  </a:lnTo>
                  <a:lnTo>
                    <a:pt x="1043" y="1823"/>
                  </a:lnTo>
                  <a:lnTo>
                    <a:pt x="1043" y="1822"/>
                  </a:lnTo>
                  <a:lnTo>
                    <a:pt x="1042" y="1821"/>
                  </a:lnTo>
                  <a:lnTo>
                    <a:pt x="1040" y="1821"/>
                  </a:lnTo>
                  <a:lnTo>
                    <a:pt x="1040" y="1819"/>
                  </a:lnTo>
                  <a:lnTo>
                    <a:pt x="1039" y="1819"/>
                  </a:lnTo>
                  <a:lnTo>
                    <a:pt x="1037" y="1818"/>
                  </a:lnTo>
                  <a:lnTo>
                    <a:pt x="1036" y="1818"/>
                  </a:lnTo>
                  <a:lnTo>
                    <a:pt x="1035" y="1818"/>
                  </a:lnTo>
                  <a:lnTo>
                    <a:pt x="1035" y="1819"/>
                  </a:lnTo>
                  <a:lnTo>
                    <a:pt x="1034" y="1818"/>
                  </a:lnTo>
                  <a:lnTo>
                    <a:pt x="1033" y="1817"/>
                  </a:lnTo>
                  <a:lnTo>
                    <a:pt x="1033" y="1818"/>
                  </a:lnTo>
                  <a:lnTo>
                    <a:pt x="1033" y="1819"/>
                  </a:lnTo>
                  <a:lnTo>
                    <a:pt x="1032" y="1819"/>
                  </a:lnTo>
                  <a:lnTo>
                    <a:pt x="1032" y="1818"/>
                  </a:lnTo>
                  <a:lnTo>
                    <a:pt x="1030" y="1816"/>
                  </a:lnTo>
                  <a:lnTo>
                    <a:pt x="1029" y="1815"/>
                  </a:lnTo>
                  <a:lnTo>
                    <a:pt x="1030" y="1814"/>
                  </a:lnTo>
                  <a:lnTo>
                    <a:pt x="1029" y="1813"/>
                  </a:lnTo>
                  <a:lnTo>
                    <a:pt x="1028" y="1813"/>
                  </a:lnTo>
                  <a:lnTo>
                    <a:pt x="1027" y="1813"/>
                  </a:lnTo>
                  <a:lnTo>
                    <a:pt x="1026" y="1814"/>
                  </a:lnTo>
                  <a:lnTo>
                    <a:pt x="1026" y="1815"/>
                  </a:lnTo>
                  <a:lnTo>
                    <a:pt x="1025" y="1815"/>
                  </a:lnTo>
                  <a:lnTo>
                    <a:pt x="1025" y="1813"/>
                  </a:lnTo>
                  <a:lnTo>
                    <a:pt x="1026" y="1812"/>
                  </a:lnTo>
                  <a:lnTo>
                    <a:pt x="1026" y="1811"/>
                  </a:lnTo>
                  <a:lnTo>
                    <a:pt x="1025" y="1811"/>
                  </a:lnTo>
                  <a:lnTo>
                    <a:pt x="1024" y="1812"/>
                  </a:lnTo>
                  <a:lnTo>
                    <a:pt x="1023" y="1813"/>
                  </a:lnTo>
                  <a:lnTo>
                    <a:pt x="1022" y="1813"/>
                  </a:lnTo>
                  <a:lnTo>
                    <a:pt x="1022" y="1812"/>
                  </a:lnTo>
                  <a:lnTo>
                    <a:pt x="1021" y="1811"/>
                  </a:lnTo>
                  <a:lnTo>
                    <a:pt x="1021" y="1809"/>
                  </a:lnTo>
                  <a:lnTo>
                    <a:pt x="1020" y="1810"/>
                  </a:lnTo>
                  <a:lnTo>
                    <a:pt x="1019" y="1809"/>
                  </a:lnTo>
                  <a:lnTo>
                    <a:pt x="1018" y="1809"/>
                  </a:lnTo>
                  <a:lnTo>
                    <a:pt x="1018" y="1808"/>
                  </a:lnTo>
                  <a:lnTo>
                    <a:pt x="1017" y="1807"/>
                  </a:lnTo>
                  <a:lnTo>
                    <a:pt x="1017" y="1808"/>
                  </a:lnTo>
                  <a:lnTo>
                    <a:pt x="1016" y="1808"/>
                  </a:lnTo>
                  <a:lnTo>
                    <a:pt x="1016" y="1809"/>
                  </a:lnTo>
                  <a:lnTo>
                    <a:pt x="1017" y="1809"/>
                  </a:lnTo>
                  <a:lnTo>
                    <a:pt x="1017" y="1810"/>
                  </a:lnTo>
                  <a:lnTo>
                    <a:pt x="1016" y="1810"/>
                  </a:lnTo>
                  <a:lnTo>
                    <a:pt x="1015" y="1810"/>
                  </a:lnTo>
                  <a:lnTo>
                    <a:pt x="1014" y="1809"/>
                  </a:lnTo>
                  <a:lnTo>
                    <a:pt x="1015" y="1808"/>
                  </a:lnTo>
                  <a:lnTo>
                    <a:pt x="1014" y="1808"/>
                  </a:lnTo>
                  <a:lnTo>
                    <a:pt x="1013" y="1809"/>
                  </a:lnTo>
                  <a:lnTo>
                    <a:pt x="1013" y="1808"/>
                  </a:lnTo>
                  <a:lnTo>
                    <a:pt x="1013" y="1807"/>
                  </a:lnTo>
                  <a:lnTo>
                    <a:pt x="1015" y="1807"/>
                  </a:lnTo>
                  <a:lnTo>
                    <a:pt x="1015" y="1806"/>
                  </a:lnTo>
                  <a:lnTo>
                    <a:pt x="1013" y="1806"/>
                  </a:lnTo>
                  <a:lnTo>
                    <a:pt x="1011" y="1806"/>
                  </a:lnTo>
                  <a:lnTo>
                    <a:pt x="1010" y="1807"/>
                  </a:lnTo>
                  <a:lnTo>
                    <a:pt x="1010" y="1806"/>
                  </a:lnTo>
                  <a:lnTo>
                    <a:pt x="1009" y="1806"/>
                  </a:lnTo>
                  <a:lnTo>
                    <a:pt x="1008" y="1805"/>
                  </a:lnTo>
                  <a:lnTo>
                    <a:pt x="1008" y="1806"/>
                  </a:lnTo>
                  <a:lnTo>
                    <a:pt x="1007" y="1806"/>
                  </a:lnTo>
                  <a:lnTo>
                    <a:pt x="1008" y="1808"/>
                  </a:lnTo>
                  <a:lnTo>
                    <a:pt x="1007" y="1808"/>
                  </a:lnTo>
                  <a:lnTo>
                    <a:pt x="1006" y="1809"/>
                  </a:lnTo>
                  <a:lnTo>
                    <a:pt x="1005" y="1809"/>
                  </a:lnTo>
                  <a:lnTo>
                    <a:pt x="1005" y="1808"/>
                  </a:lnTo>
                  <a:lnTo>
                    <a:pt x="1004" y="1806"/>
                  </a:lnTo>
                  <a:lnTo>
                    <a:pt x="1003" y="1805"/>
                  </a:lnTo>
                  <a:lnTo>
                    <a:pt x="1003" y="1804"/>
                  </a:lnTo>
                  <a:lnTo>
                    <a:pt x="1004" y="1804"/>
                  </a:lnTo>
                  <a:lnTo>
                    <a:pt x="1002" y="1804"/>
                  </a:lnTo>
                  <a:lnTo>
                    <a:pt x="1001" y="1804"/>
                  </a:lnTo>
                  <a:lnTo>
                    <a:pt x="1000" y="1804"/>
                  </a:lnTo>
                  <a:lnTo>
                    <a:pt x="999" y="1803"/>
                  </a:lnTo>
                  <a:lnTo>
                    <a:pt x="998" y="1804"/>
                  </a:lnTo>
                  <a:lnTo>
                    <a:pt x="998" y="1805"/>
                  </a:lnTo>
                  <a:lnTo>
                    <a:pt x="997" y="1805"/>
                  </a:lnTo>
                  <a:lnTo>
                    <a:pt x="997" y="1804"/>
                  </a:lnTo>
                  <a:lnTo>
                    <a:pt x="998" y="1802"/>
                  </a:lnTo>
                  <a:lnTo>
                    <a:pt x="997" y="1802"/>
                  </a:lnTo>
                  <a:lnTo>
                    <a:pt x="996" y="1802"/>
                  </a:lnTo>
                  <a:lnTo>
                    <a:pt x="996" y="1803"/>
                  </a:lnTo>
                  <a:lnTo>
                    <a:pt x="995" y="1803"/>
                  </a:lnTo>
                  <a:lnTo>
                    <a:pt x="995" y="1801"/>
                  </a:lnTo>
                  <a:lnTo>
                    <a:pt x="994" y="1801"/>
                  </a:lnTo>
                  <a:lnTo>
                    <a:pt x="993" y="1801"/>
                  </a:lnTo>
                  <a:lnTo>
                    <a:pt x="993" y="1799"/>
                  </a:lnTo>
                  <a:lnTo>
                    <a:pt x="993" y="1798"/>
                  </a:lnTo>
                  <a:lnTo>
                    <a:pt x="994" y="1798"/>
                  </a:lnTo>
                  <a:lnTo>
                    <a:pt x="994" y="1797"/>
                  </a:lnTo>
                  <a:lnTo>
                    <a:pt x="993" y="1797"/>
                  </a:lnTo>
                  <a:lnTo>
                    <a:pt x="993" y="1798"/>
                  </a:lnTo>
                  <a:lnTo>
                    <a:pt x="992" y="1798"/>
                  </a:lnTo>
                  <a:lnTo>
                    <a:pt x="992" y="1797"/>
                  </a:lnTo>
                  <a:lnTo>
                    <a:pt x="992" y="1796"/>
                  </a:lnTo>
                  <a:lnTo>
                    <a:pt x="994" y="1796"/>
                  </a:lnTo>
                  <a:lnTo>
                    <a:pt x="995" y="1795"/>
                  </a:lnTo>
                  <a:lnTo>
                    <a:pt x="994" y="1794"/>
                  </a:lnTo>
                  <a:lnTo>
                    <a:pt x="993" y="1793"/>
                  </a:lnTo>
                  <a:lnTo>
                    <a:pt x="991" y="1792"/>
                  </a:lnTo>
                  <a:lnTo>
                    <a:pt x="990" y="1792"/>
                  </a:lnTo>
                  <a:lnTo>
                    <a:pt x="990" y="1791"/>
                  </a:lnTo>
                  <a:lnTo>
                    <a:pt x="989" y="1790"/>
                  </a:lnTo>
                  <a:lnTo>
                    <a:pt x="988" y="1790"/>
                  </a:lnTo>
                  <a:lnTo>
                    <a:pt x="988" y="1789"/>
                  </a:lnTo>
                  <a:lnTo>
                    <a:pt x="987" y="1789"/>
                  </a:lnTo>
                  <a:lnTo>
                    <a:pt x="988" y="1791"/>
                  </a:lnTo>
                  <a:lnTo>
                    <a:pt x="987" y="1792"/>
                  </a:lnTo>
                  <a:lnTo>
                    <a:pt x="986" y="1792"/>
                  </a:lnTo>
                  <a:lnTo>
                    <a:pt x="986" y="1791"/>
                  </a:lnTo>
                  <a:lnTo>
                    <a:pt x="986" y="1789"/>
                  </a:lnTo>
                  <a:lnTo>
                    <a:pt x="985" y="1789"/>
                  </a:lnTo>
                  <a:lnTo>
                    <a:pt x="984" y="1790"/>
                  </a:lnTo>
                  <a:lnTo>
                    <a:pt x="984" y="1789"/>
                  </a:lnTo>
                  <a:lnTo>
                    <a:pt x="983" y="1789"/>
                  </a:lnTo>
                  <a:lnTo>
                    <a:pt x="982" y="1789"/>
                  </a:lnTo>
                  <a:lnTo>
                    <a:pt x="981" y="1790"/>
                  </a:lnTo>
                  <a:lnTo>
                    <a:pt x="979" y="1789"/>
                  </a:lnTo>
                  <a:lnTo>
                    <a:pt x="978" y="1789"/>
                  </a:lnTo>
                  <a:lnTo>
                    <a:pt x="977" y="1788"/>
                  </a:lnTo>
                  <a:lnTo>
                    <a:pt x="976" y="1788"/>
                  </a:lnTo>
                  <a:lnTo>
                    <a:pt x="975" y="1789"/>
                  </a:lnTo>
                  <a:lnTo>
                    <a:pt x="974" y="1789"/>
                  </a:lnTo>
                  <a:lnTo>
                    <a:pt x="973" y="1789"/>
                  </a:lnTo>
                  <a:lnTo>
                    <a:pt x="973" y="1790"/>
                  </a:lnTo>
                  <a:lnTo>
                    <a:pt x="972" y="1790"/>
                  </a:lnTo>
                  <a:lnTo>
                    <a:pt x="971" y="1790"/>
                  </a:lnTo>
                  <a:lnTo>
                    <a:pt x="971" y="1791"/>
                  </a:lnTo>
                  <a:lnTo>
                    <a:pt x="972" y="1791"/>
                  </a:lnTo>
                  <a:lnTo>
                    <a:pt x="972" y="1792"/>
                  </a:lnTo>
                  <a:lnTo>
                    <a:pt x="971" y="1792"/>
                  </a:lnTo>
                  <a:lnTo>
                    <a:pt x="970" y="1791"/>
                  </a:lnTo>
                  <a:lnTo>
                    <a:pt x="969" y="1791"/>
                  </a:lnTo>
                  <a:lnTo>
                    <a:pt x="968" y="1791"/>
                  </a:lnTo>
                  <a:lnTo>
                    <a:pt x="967" y="1793"/>
                  </a:lnTo>
                  <a:lnTo>
                    <a:pt x="966" y="1792"/>
                  </a:lnTo>
                  <a:lnTo>
                    <a:pt x="965" y="1793"/>
                  </a:lnTo>
                  <a:lnTo>
                    <a:pt x="964" y="1793"/>
                  </a:lnTo>
                  <a:lnTo>
                    <a:pt x="964" y="1792"/>
                  </a:lnTo>
                  <a:lnTo>
                    <a:pt x="963" y="1792"/>
                  </a:lnTo>
                  <a:lnTo>
                    <a:pt x="963" y="1793"/>
                  </a:lnTo>
                  <a:lnTo>
                    <a:pt x="963" y="1794"/>
                  </a:lnTo>
                  <a:lnTo>
                    <a:pt x="963" y="1796"/>
                  </a:lnTo>
                  <a:lnTo>
                    <a:pt x="962" y="1796"/>
                  </a:lnTo>
                  <a:lnTo>
                    <a:pt x="961" y="1795"/>
                  </a:lnTo>
                  <a:lnTo>
                    <a:pt x="960" y="1795"/>
                  </a:lnTo>
                  <a:lnTo>
                    <a:pt x="960" y="1796"/>
                  </a:lnTo>
                  <a:lnTo>
                    <a:pt x="958" y="1795"/>
                  </a:lnTo>
                  <a:lnTo>
                    <a:pt x="958" y="1796"/>
                  </a:lnTo>
                  <a:lnTo>
                    <a:pt x="958" y="1797"/>
                  </a:lnTo>
                  <a:lnTo>
                    <a:pt x="959" y="1798"/>
                  </a:lnTo>
                  <a:lnTo>
                    <a:pt x="959" y="1799"/>
                  </a:lnTo>
                  <a:lnTo>
                    <a:pt x="958" y="1798"/>
                  </a:lnTo>
                  <a:lnTo>
                    <a:pt x="957" y="1797"/>
                  </a:lnTo>
                  <a:lnTo>
                    <a:pt x="956" y="1797"/>
                  </a:lnTo>
                  <a:lnTo>
                    <a:pt x="957" y="1798"/>
                  </a:lnTo>
                  <a:lnTo>
                    <a:pt x="957" y="1799"/>
                  </a:lnTo>
                  <a:lnTo>
                    <a:pt x="956" y="1799"/>
                  </a:lnTo>
                  <a:lnTo>
                    <a:pt x="955" y="1799"/>
                  </a:lnTo>
                  <a:lnTo>
                    <a:pt x="954" y="1798"/>
                  </a:lnTo>
                  <a:lnTo>
                    <a:pt x="952" y="1797"/>
                  </a:lnTo>
                  <a:lnTo>
                    <a:pt x="951" y="1798"/>
                  </a:lnTo>
                  <a:lnTo>
                    <a:pt x="951" y="1799"/>
                  </a:lnTo>
                  <a:lnTo>
                    <a:pt x="951" y="1800"/>
                  </a:lnTo>
                  <a:lnTo>
                    <a:pt x="951" y="1799"/>
                  </a:lnTo>
                  <a:lnTo>
                    <a:pt x="950" y="1799"/>
                  </a:lnTo>
                  <a:lnTo>
                    <a:pt x="950" y="1800"/>
                  </a:lnTo>
                  <a:lnTo>
                    <a:pt x="951" y="1801"/>
                  </a:lnTo>
                  <a:lnTo>
                    <a:pt x="950" y="1801"/>
                  </a:lnTo>
                  <a:lnTo>
                    <a:pt x="948" y="1801"/>
                  </a:lnTo>
                  <a:lnTo>
                    <a:pt x="948" y="1802"/>
                  </a:lnTo>
                  <a:lnTo>
                    <a:pt x="949" y="1802"/>
                  </a:lnTo>
                  <a:lnTo>
                    <a:pt x="948" y="1802"/>
                  </a:lnTo>
                  <a:lnTo>
                    <a:pt x="946" y="1802"/>
                  </a:lnTo>
                  <a:lnTo>
                    <a:pt x="945" y="1802"/>
                  </a:lnTo>
                  <a:lnTo>
                    <a:pt x="945" y="1803"/>
                  </a:lnTo>
                  <a:lnTo>
                    <a:pt x="946" y="1804"/>
                  </a:lnTo>
                  <a:lnTo>
                    <a:pt x="946" y="1805"/>
                  </a:lnTo>
                  <a:lnTo>
                    <a:pt x="945" y="1806"/>
                  </a:lnTo>
                  <a:lnTo>
                    <a:pt x="944" y="1806"/>
                  </a:lnTo>
                  <a:lnTo>
                    <a:pt x="943" y="1807"/>
                  </a:lnTo>
                  <a:lnTo>
                    <a:pt x="942" y="1806"/>
                  </a:lnTo>
                  <a:lnTo>
                    <a:pt x="941" y="1806"/>
                  </a:lnTo>
                  <a:lnTo>
                    <a:pt x="940" y="1806"/>
                  </a:lnTo>
                  <a:lnTo>
                    <a:pt x="939" y="1807"/>
                  </a:lnTo>
                  <a:lnTo>
                    <a:pt x="939" y="1809"/>
                  </a:lnTo>
                  <a:lnTo>
                    <a:pt x="938" y="1809"/>
                  </a:lnTo>
                  <a:lnTo>
                    <a:pt x="938" y="1808"/>
                  </a:lnTo>
                  <a:lnTo>
                    <a:pt x="937" y="1808"/>
                  </a:lnTo>
                  <a:lnTo>
                    <a:pt x="937" y="1809"/>
                  </a:lnTo>
                  <a:lnTo>
                    <a:pt x="935" y="1809"/>
                  </a:lnTo>
                  <a:lnTo>
                    <a:pt x="935" y="1808"/>
                  </a:lnTo>
                  <a:lnTo>
                    <a:pt x="934" y="1807"/>
                  </a:lnTo>
                  <a:lnTo>
                    <a:pt x="935" y="1807"/>
                  </a:lnTo>
                  <a:lnTo>
                    <a:pt x="936" y="1807"/>
                  </a:lnTo>
                  <a:lnTo>
                    <a:pt x="936" y="1806"/>
                  </a:lnTo>
                  <a:lnTo>
                    <a:pt x="934" y="1806"/>
                  </a:lnTo>
                  <a:lnTo>
                    <a:pt x="934" y="1805"/>
                  </a:lnTo>
                  <a:lnTo>
                    <a:pt x="933" y="1805"/>
                  </a:lnTo>
                  <a:lnTo>
                    <a:pt x="932" y="1806"/>
                  </a:lnTo>
                  <a:lnTo>
                    <a:pt x="932" y="1807"/>
                  </a:lnTo>
                  <a:lnTo>
                    <a:pt x="932" y="1808"/>
                  </a:lnTo>
                  <a:lnTo>
                    <a:pt x="931" y="1808"/>
                  </a:lnTo>
                  <a:lnTo>
                    <a:pt x="930" y="1808"/>
                  </a:lnTo>
                  <a:lnTo>
                    <a:pt x="928" y="1809"/>
                  </a:lnTo>
                  <a:lnTo>
                    <a:pt x="928" y="1811"/>
                  </a:lnTo>
                  <a:lnTo>
                    <a:pt x="927" y="1811"/>
                  </a:lnTo>
                  <a:lnTo>
                    <a:pt x="926" y="1812"/>
                  </a:lnTo>
                  <a:lnTo>
                    <a:pt x="925" y="1812"/>
                  </a:lnTo>
                  <a:lnTo>
                    <a:pt x="924" y="1813"/>
                  </a:lnTo>
                  <a:lnTo>
                    <a:pt x="924" y="1814"/>
                  </a:lnTo>
                  <a:lnTo>
                    <a:pt x="923" y="1814"/>
                  </a:lnTo>
                  <a:lnTo>
                    <a:pt x="922" y="1813"/>
                  </a:lnTo>
                  <a:lnTo>
                    <a:pt x="921" y="1814"/>
                  </a:lnTo>
                  <a:lnTo>
                    <a:pt x="920" y="1814"/>
                  </a:lnTo>
                  <a:lnTo>
                    <a:pt x="919" y="1815"/>
                  </a:lnTo>
                  <a:lnTo>
                    <a:pt x="918" y="1816"/>
                  </a:lnTo>
                  <a:lnTo>
                    <a:pt x="918" y="1817"/>
                  </a:lnTo>
                  <a:lnTo>
                    <a:pt x="917" y="1816"/>
                  </a:lnTo>
                  <a:lnTo>
                    <a:pt x="916" y="1816"/>
                  </a:lnTo>
                  <a:lnTo>
                    <a:pt x="916" y="1813"/>
                  </a:lnTo>
                  <a:lnTo>
                    <a:pt x="915" y="1814"/>
                  </a:lnTo>
                  <a:lnTo>
                    <a:pt x="914" y="1814"/>
                  </a:lnTo>
                  <a:lnTo>
                    <a:pt x="914" y="1813"/>
                  </a:lnTo>
                  <a:lnTo>
                    <a:pt x="914" y="1812"/>
                  </a:lnTo>
                  <a:lnTo>
                    <a:pt x="914" y="1811"/>
                  </a:lnTo>
                  <a:lnTo>
                    <a:pt x="913" y="1811"/>
                  </a:lnTo>
                  <a:lnTo>
                    <a:pt x="913" y="1813"/>
                  </a:lnTo>
                  <a:lnTo>
                    <a:pt x="912" y="1812"/>
                  </a:lnTo>
                  <a:lnTo>
                    <a:pt x="910" y="1811"/>
                  </a:lnTo>
                  <a:lnTo>
                    <a:pt x="908" y="1811"/>
                  </a:lnTo>
                  <a:lnTo>
                    <a:pt x="908" y="1810"/>
                  </a:lnTo>
                  <a:lnTo>
                    <a:pt x="908" y="1809"/>
                  </a:lnTo>
                  <a:lnTo>
                    <a:pt x="908" y="1808"/>
                  </a:lnTo>
                  <a:lnTo>
                    <a:pt x="907" y="1809"/>
                  </a:lnTo>
                  <a:lnTo>
                    <a:pt x="907" y="1810"/>
                  </a:lnTo>
                  <a:lnTo>
                    <a:pt x="906" y="1810"/>
                  </a:lnTo>
                  <a:lnTo>
                    <a:pt x="905" y="1809"/>
                  </a:lnTo>
                  <a:lnTo>
                    <a:pt x="906" y="1810"/>
                  </a:lnTo>
                  <a:lnTo>
                    <a:pt x="906" y="1811"/>
                  </a:lnTo>
                  <a:lnTo>
                    <a:pt x="907" y="1812"/>
                  </a:lnTo>
                  <a:lnTo>
                    <a:pt x="906" y="1812"/>
                  </a:lnTo>
                  <a:lnTo>
                    <a:pt x="905" y="1813"/>
                  </a:lnTo>
                  <a:lnTo>
                    <a:pt x="904" y="1812"/>
                  </a:lnTo>
                  <a:lnTo>
                    <a:pt x="904" y="1813"/>
                  </a:lnTo>
                  <a:lnTo>
                    <a:pt x="903" y="1814"/>
                  </a:lnTo>
                  <a:lnTo>
                    <a:pt x="902" y="1813"/>
                  </a:lnTo>
                  <a:lnTo>
                    <a:pt x="901" y="1813"/>
                  </a:lnTo>
                  <a:lnTo>
                    <a:pt x="901" y="1814"/>
                  </a:lnTo>
                  <a:lnTo>
                    <a:pt x="899" y="1815"/>
                  </a:lnTo>
                  <a:lnTo>
                    <a:pt x="897" y="1813"/>
                  </a:lnTo>
                  <a:lnTo>
                    <a:pt x="896" y="1813"/>
                  </a:lnTo>
                  <a:lnTo>
                    <a:pt x="894" y="1814"/>
                  </a:lnTo>
                  <a:lnTo>
                    <a:pt x="894" y="1815"/>
                  </a:lnTo>
                  <a:lnTo>
                    <a:pt x="895" y="1816"/>
                  </a:lnTo>
                  <a:lnTo>
                    <a:pt x="894" y="1816"/>
                  </a:lnTo>
                  <a:lnTo>
                    <a:pt x="893" y="1816"/>
                  </a:lnTo>
                  <a:lnTo>
                    <a:pt x="891" y="1816"/>
                  </a:lnTo>
                  <a:lnTo>
                    <a:pt x="889" y="1816"/>
                  </a:lnTo>
                  <a:lnTo>
                    <a:pt x="888" y="1816"/>
                  </a:lnTo>
                  <a:lnTo>
                    <a:pt x="887" y="1815"/>
                  </a:lnTo>
                  <a:lnTo>
                    <a:pt x="887" y="1814"/>
                  </a:lnTo>
                  <a:lnTo>
                    <a:pt x="886" y="1814"/>
                  </a:lnTo>
                  <a:lnTo>
                    <a:pt x="885" y="1815"/>
                  </a:lnTo>
                  <a:lnTo>
                    <a:pt x="885" y="1816"/>
                  </a:lnTo>
                  <a:lnTo>
                    <a:pt x="883" y="1815"/>
                  </a:lnTo>
                  <a:lnTo>
                    <a:pt x="883" y="1814"/>
                  </a:lnTo>
                  <a:lnTo>
                    <a:pt x="882" y="1813"/>
                  </a:lnTo>
                  <a:lnTo>
                    <a:pt x="882" y="1814"/>
                  </a:lnTo>
                  <a:lnTo>
                    <a:pt x="882" y="1815"/>
                  </a:lnTo>
                  <a:lnTo>
                    <a:pt x="883" y="1815"/>
                  </a:lnTo>
                  <a:lnTo>
                    <a:pt x="883" y="1816"/>
                  </a:lnTo>
                  <a:lnTo>
                    <a:pt x="883" y="1817"/>
                  </a:lnTo>
                  <a:lnTo>
                    <a:pt x="882" y="1817"/>
                  </a:lnTo>
                  <a:lnTo>
                    <a:pt x="881" y="1815"/>
                  </a:lnTo>
                  <a:lnTo>
                    <a:pt x="881" y="1814"/>
                  </a:lnTo>
                  <a:lnTo>
                    <a:pt x="880" y="1814"/>
                  </a:lnTo>
                  <a:lnTo>
                    <a:pt x="879" y="1815"/>
                  </a:lnTo>
                  <a:lnTo>
                    <a:pt x="881" y="1816"/>
                  </a:lnTo>
                  <a:lnTo>
                    <a:pt x="880" y="1817"/>
                  </a:lnTo>
                  <a:lnTo>
                    <a:pt x="879" y="1817"/>
                  </a:lnTo>
                  <a:lnTo>
                    <a:pt x="877" y="1816"/>
                  </a:lnTo>
                  <a:lnTo>
                    <a:pt x="877" y="1815"/>
                  </a:lnTo>
                  <a:lnTo>
                    <a:pt x="876" y="1813"/>
                  </a:lnTo>
                  <a:lnTo>
                    <a:pt x="874" y="1815"/>
                  </a:lnTo>
                  <a:lnTo>
                    <a:pt x="874" y="1814"/>
                  </a:lnTo>
                  <a:lnTo>
                    <a:pt x="874" y="1813"/>
                  </a:lnTo>
                  <a:lnTo>
                    <a:pt x="873" y="1814"/>
                  </a:lnTo>
                  <a:lnTo>
                    <a:pt x="872" y="1813"/>
                  </a:lnTo>
                  <a:lnTo>
                    <a:pt x="871" y="1813"/>
                  </a:lnTo>
                  <a:lnTo>
                    <a:pt x="870" y="1813"/>
                  </a:lnTo>
                  <a:lnTo>
                    <a:pt x="870" y="1812"/>
                  </a:lnTo>
                  <a:lnTo>
                    <a:pt x="870" y="1811"/>
                  </a:lnTo>
                  <a:lnTo>
                    <a:pt x="869" y="1811"/>
                  </a:lnTo>
                  <a:lnTo>
                    <a:pt x="869" y="1812"/>
                  </a:lnTo>
                  <a:lnTo>
                    <a:pt x="867" y="1812"/>
                  </a:lnTo>
                  <a:lnTo>
                    <a:pt x="867" y="1814"/>
                  </a:lnTo>
                  <a:lnTo>
                    <a:pt x="865" y="1815"/>
                  </a:lnTo>
                  <a:lnTo>
                    <a:pt x="864" y="1815"/>
                  </a:lnTo>
                  <a:lnTo>
                    <a:pt x="863" y="1814"/>
                  </a:lnTo>
                  <a:lnTo>
                    <a:pt x="863" y="1815"/>
                  </a:lnTo>
                  <a:lnTo>
                    <a:pt x="863" y="1817"/>
                  </a:lnTo>
                  <a:lnTo>
                    <a:pt x="862" y="1817"/>
                  </a:lnTo>
                  <a:lnTo>
                    <a:pt x="861" y="1817"/>
                  </a:lnTo>
                  <a:lnTo>
                    <a:pt x="861" y="1818"/>
                  </a:lnTo>
                  <a:lnTo>
                    <a:pt x="862" y="1819"/>
                  </a:lnTo>
                  <a:lnTo>
                    <a:pt x="862" y="1821"/>
                  </a:lnTo>
                  <a:lnTo>
                    <a:pt x="861" y="1822"/>
                  </a:lnTo>
                  <a:lnTo>
                    <a:pt x="860" y="1822"/>
                  </a:lnTo>
                  <a:lnTo>
                    <a:pt x="858" y="1822"/>
                  </a:lnTo>
                  <a:lnTo>
                    <a:pt x="858" y="1823"/>
                  </a:lnTo>
                  <a:lnTo>
                    <a:pt x="857" y="1823"/>
                  </a:lnTo>
                  <a:lnTo>
                    <a:pt x="857" y="1824"/>
                  </a:lnTo>
                  <a:lnTo>
                    <a:pt x="858" y="1826"/>
                  </a:lnTo>
                  <a:lnTo>
                    <a:pt x="857" y="1826"/>
                  </a:lnTo>
                  <a:lnTo>
                    <a:pt x="856" y="1826"/>
                  </a:lnTo>
                  <a:lnTo>
                    <a:pt x="854" y="1826"/>
                  </a:lnTo>
                  <a:lnTo>
                    <a:pt x="852" y="1826"/>
                  </a:lnTo>
                  <a:lnTo>
                    <a:pt x="850" y="1826"/>
                  </a:lnTo>
                  <a:lnTo>
                    <a:pt x="850" y="1827"/>
                  </a:lnTo>
                  <a:lnTo>
                    <a:pt x="850" y="1828"/>
                  </a:lnTo>
                  <a:lnTo>
                    <a:pt x="850" y="1829"/>
                  </a:lnTo>
                  <a:lnTo>
                    <a:pt x="850" y="1830"/>
                  </a:lnTo>
                  <a:lnTo>
                    <a:pt x="848" y="1831"/>
                  </a:lnTo>
                  <a:lnTo>
                    <a:pt x="848" y="1832"/>
                  </a:lnTo>
                  <a:lnTo>
                    <a:pt x="849" y="1832"/>
                  </a:lnTo>
                  <a:lnTo>
                    <a:pt x="850" y="1832"/>
                  </a:lnTo>
                  <a:lnTo>
                    <a:pt x="851" y="1832"/>
                  </a:lnTo>
                  <a:lnTo>
                    <a:pt x="852" y="1833"/>
                  </a:lnTo>
                  <a:lnTo>
                    <a:pt x="852" y="1834"/>
                  </a:lnTo>
                  <a:lnTo>
                    <a:pt x="851" y="1835"/>
                  </a:lnTo>
                  <a:lnTo>
                    <a:pt x="850" y="1835"/>
                  </a:lnTo>
                  <a:lnTo>
                    <a:pt x="849" y="1834"/>
                  </a:lnTo>
                  <a:lnTo>
                    <a:pt x="848" y="1835"/>
                  </a:lnTo>
                  <a:lnTo>
                    <a:pt x="848" y="1836"/>
                  </a:lnTo>
                  <a:lnTo>
                    <a:pt x="849" y="1836"/>
                  </a:lnTo>
                  <a:lnTo>
                    <a:pt x="849" y="1837"/>
                  </a:lnTo>
                  <a:lnTo>
                    <a:pt x="850" y="1837"/>
                  </a:lnTo>
                  <a:lnTo>
                    <a:pt x="851" y="1838"/>
                  </a:lnTo>
                  <a:lnTo>
                    <a:pt x="850" y="1839"/>
                  </a:lnTo>
                  <a:lnTo>
                    <a:pt x="849" y="1839"/>
                  </a:lnTo>
                  <a:lnTo>
                    <a:pt x="847" y="1839"/>
                  </a:lnTo>
                  <a:lnTo>
                    <a:pt x="846" y="1841"/>
                  </a:lnTo>
                  <a:lnTo>
                    <a:pt x="847" y="1842"/>
                  </a:lnTo>
                  <a:lnTo>
                    <a:pt x="847" y="1843"/>
                  </a:lnTo>
                  <a:lnTo>
                    <a:pt x="846" y="1843"/>
                  </a:lnTo>
                  <a:lnTo>
                    <a:pt x="846" y="1844"/>
                  </a:lnTo>
                  <a:lnTo>
                    <a:pt x="845" y="1843"/>
                  </a:lnTo>
                  <a:lnTo>
                    <a:pt x="844" y="1843"/>
                  </a:lnTo>
                  <a:lnTo>
                    <a:pt x="844" y="1844"/>
                  </a:lnTo>
                  <a:lnTo>
                    <a:pt x="843" y="1845"/>
                  </a:lnTo>
                  <a:lnTo>
                    <a:pt x="843" y="1846"/>
                  </a:lnTo>
                  <a:lnTo>
                    <a:pt x="844" y="1846"/>
                  </a:lnTo>
                  <a:lnTo>
                    <a:pt x="844" y="1847"/>
                  </a:lnTo>
                  <a:lnTo>
                    <a:pt x="843" y="1849"/>
                  </a:lnTo>
                  <a:lnTo>
                    <a:pt x="842" y="1849"/>
                  </a:lnTo>
                  <a:lnTo>
                    <a:pt x="843" y="1850"/>
                  </a:lnTo>
                  <a:lnTo>
                    <a:pt x="842" y="1851"/>
                  </a:lnTo>
                  <a:lnTo>
                    <a:pt x="842" y="1852"/>
                  </a:lnTo>
                  <a:lnTo>
                    <a:pt x="841" y="1852"/>
                  </a:lnTo>
                  <a:lnTo>
                    <a:pt x="840" y="1853"/>
                  </a:lnTo>
                  <a:lnTo>
                    <a:pt x="839" y="1853"/>
                  </a:lnTo>
                  <a:lnTo>
                    <a:pt x="838" y="1853"/>
                  </a:lnTo>
                  <a:lnTo>
                    <a:pt x="837" y="1853"/>
                  </a:lnTo>
                  <a:lnTo>
                    <a:pt x="836" y="1852"/>
                  </a:lnTo>
                  <a:lnTo>
                    <a:pt x="834" y="1853"/>
                  </a:lnTo>
                  <a:lnTo>
                    <a:pt x="833" y="1853"/>
                  </a:lnTo>
                  <a:lnTo>
                    <a:pt x="832" y="1855"/>
                  </a:lnTo>
                  <a:lnTo>
                    <a:pt x="830" y="1855"/>
                  </a:lnTo>
                  <a:lnTo>
                    <a:pt x="829" y="1856"/>
                  </a:lnTo>
                  <a:lnTo>
                    <a:pt x="829" y="1857"/>
                  </a:lnTo>
                  <a:lnTo>
                    <a:pt x="829" y="1858"/>
                  </a:lnTo>
                  <a:lnTo>
                    <a:pt x="828" y="1858"/>
                  </a:lnTo>
                  <a:lnTo>
                    <a:pt x="826" y="1859"/>
                  </a:lnTo>
                  <a:lnTo>
                    <a:pt x="825" y="1859"/>
                  </a:lnTo>
                  <a:lnTo>
                    <a:pt x="825" y="1860"/>
                  </a:lnTo>
                  <a:lnTo>
                    <a:pt x="824" y="1860"/>
                  </a:lnTo>
                  <a:lnTo>
                    <a:pt x="823" y="1860"/>
                  </a:lnTo>
                  <a:lnTo>
                    <a:pt x="823" y="1861"/>
                  </a:lnTo>
                  <a:lnTo>
                    <a:pt x="824" y="1862"/>
                  </a:lnTo>
                  <a:lnTo>
                    <a:pt x="824" y="1863"/>
                  </a:lnTo>
                  <a:lnTo>
                    <a:pt x="823" y="1864"/>
                  </a:lnTo>
                  <a:lnTo>
                    <a:pt x="823" y="1865"/>
                  </a:lnTo>
                  <a:lnTo>
                    <a:pt x="823" y="1866"/>
                  </a:lnTo>
                  <a:lnTo>
                    <a:pt x="824" y="1866"/>
                  </a:lnTo>
                  <a:lnTo>
                    <a:pt x="825" y="1865"/>
                  </a:lnTo>
                  <a:lnTo>
                    <a:pt x="827" y="1865"/>
                  </a:lnTo>
                  <a:lnTo>
                    <a:pt x="827" y="1866"/>
                  </a:lnTo>
                  <a:lnTo>
                    <a:pt x="825" y="1868"/>
                  </a:lnTo>
                  <a:lnTo>
                    <a:pt x="824" y="1869"/>
                  </a:lnTo>
                  <a:lnTo>
                    <a:pt x="824" y="1871"/>
                  </a:lnTo>
                  <a:lnTo>
                    <a:pt x="823" y="1871"/>
                  </a:lnTo>
                  <a:lnTo>
                    <a:pt x="822" y="1871"/>
                  </a:lnTo>
                  <a:lnTo>
                    <a:pt x="822" y="1873"/>
                  </a:lnTo>
                  <a:lnTo>
                    <a:pt x="822" y="1874"/>
                  </a:lnTo>
                  <a:lnTo>
                    <a:pt x="822" y="1875"/>
                  </a:lnTo>
                  <a:lnTo>
                    <a:pt x="819" y="1877"/>
                  </a:lnTo>
                  <a:lnTo>
                    <a:pt x="818" y="1876"/>
                  </a:lnTo>
                  <a:lnTo>
                    <a:pt x="817" y="1877"/>
                  </a:lnTo>
                  <a:lnTo>
                    <a:pt x="817" y="1878"/>
                  </a:lnTo>
                  <a:lnTo>
                    <a:pt x="816" y="1879"/>
                  </a:lnTo>
                  <a:lnTo>
                    <a:pt x="816" y="1881"/>
                  </a:lnTo>
                  <a:lnTo>
                    <a:pt x="815" y="1881"/>
                  </a:lnTo>
                  <a:lnTo>
                    <a:pt x="814" y="1881"/>
                  </a:lnTo>
                  <a:lnTo>
                    <a:pt x="813" y="1883"/>
                  </a:lnTo>
                  <a:lnTo>
                    <a:pt x="813" y="1884"/>
                  </a:lnTo>
                  <a:lnTo>
                    <a:pt x="812" y="1885"/>
                  </a:lnTo>
                  <a:lnTo>
                    <a:pt x="812" y="1886"/>
                  </a:lnTo>
                  <a:lnTo>
                    <a:pt x="812" y="1887"/>
                  </a:lnTo>
                  <a:lnTo>
                    <a:pt x="811" y="1888"/>
                  </a:lnTo>
                  <a:lnTo>
                    <a:pt x="810" y="1888"/>
                  </a:lnTo>
                  <a:lnTo>
                    <a:pt x="809" y="1887"/>
                  </a:lnTo>
                  <a:lnTo>
                    <a:pt x="808" y="1888"/>
                  </a:lnTo>
                  <a:lnTo>
                    <a:pt x="806" y="1888"/>
                  </a:lnTo>
                  <a:lnTo>
                    <a:pt x="806" y="1890"/>
                  </a:lnTo>
                  <a:lnTo>
                    <a:pt x="805" y="1891"/>
                  </a:lnTo>
                  <a:lnTo>
                    <a:pt x="804" y="1891"/>
                  </a:lnTo>
                  <a:lnTo>
                    <a:pt x="803" y="1891"/>
                  </a:lnTo>
                  <a:lnTo>
                    <a:pt x="802" y="1893"/>
                  </a:lnTo>
                  <a:lnTo>
                    <a:pt x="802" y="1894"/>
                  </a:lnTo>
                  <a:lnTo>
                    <a:pt x="802" y="1895"/>
                  </a:lnTo>
                  <a:lnTo>
                    <a:pt x="801" y="1895"/>
                  </a:lnTo>
                  <a:lnTo>
                    <a:pt x="800" y="1895"/>
                  </a:lnTo>
                  <a:lnTo>
                    <a:pt x="799" y="1895"/>
                  </a:lnTo>
                  <a:lnTo>
                    <a:pt x="799" y="1896"/>
                  </a:lnTo>
                  <a:lnTo>
                    <a:pt x="798" y="1896"/>
                  </a:lnTo>
                  <a:lnTo>
                    <a:pt x="797" y="1895"/>
                  </a:lnTo>
                  <a:lnTo>
                    <a:pt x="796" y="1895"/>
                  </a:lnTo>
                  <a:lnTo>
                    <a:pt x="794" y="1894"/>
                  </a:lnTo>
                  <a:lnTo>
                    <a:pt x="792" y="1895"/>
                  </a:lnTo>
                  <a:lnTo>
                    <a:pt x="792" y="1896"/>
                  </a:lnTo>
                  <a:lnTo>
                    <a:pt x="791" y="1896"/>
                  </a:lnTo>
                  <a:lnTo>
                    <a:pt x="789" y="1895"/>
                  </a:lnTo>
                  <a:lnTo>
                    <a:pt x="786" y="1897"/>
                  </a:lnTo>
                  <a:lnTo>
                    <a:pt x="783" y="1898"/>
                  </a:lnTo>
                  <a:lnTo>
                    <a:pt x="782" y="1897"/>
                  </a:lnTo>
                  <a:lnTo>
                    <a:pt x="780" y="1896"/>
                  </a:lnTo>
                  <a:lnTo>
                    <a:pt x="779" y="1897"/>
                  </a:lnTo>
                  <a:lnTo>
                    <a:pt x="780" y="1898"/>
                  </a:lnTo>
                  <a:lnTo>
                    <a:pt x="779" y="1898"/>
                  </a:lnTo>
                  <a:lnTo>
                    <a:pt x="778" y="1897"/>
                  </a:lnTo>
                  <a:lnTo>
                    <a:pt x="778" y="1898"/>
                  </a:lnTo>
                  <a:lnTo>
                    <a:pt x="777" y="1899"/>
                  </a:lnTo>
                  <a:lnTo>
                    <a:pt x="775" y="1898"/>
                  </a:lnTo>
                  <a:lnTo>
                    <a:pt x="775" y="1899"/>
                  </a:lnTo>
                  <a:lnTo>
                    <a:pt x="776" y="1900"/>
                  </a:lnTo>
                  <a:lnTo>
                    <a:pt x="778" y="1901"/>
                  </a:lnTo>
                  <a:lnTo>
                    <a:pt x="779" y="1901"/>
                  </a:lnTo>
                  <a:lnTo>
                    <a:pt x="778" y="1902"/>
                  </a:lnTo>
                  <a:lnTo>
                    <a:pt x="775" y="1901"/>
                  </a:lnTo>
                  <a:lnTo>
                    <a:pt x="774" y="1902"/>
                  </a:lnTo>
                  <a:lnTo>
                    <a:pt x="774" y="1903"/>
                  </a:lnTo>
                  <a:lnTo>
                    <a:pt x="773" y="1903"/>
                  </a:lnTo>
                  <a:lnTo>
                    <a:pt x="772" y="1903"/>
                  </a:lnTo>
                  <a:lnTo>
                    <a:pt x="771" y="1903"/>
                  </a:lnTo>
                  <a:lnTo>
                    <a:pt x="771" y="1902"/>
                  </a:lnTo>
                  <a:lnTo>
                    <a:pt x="770" y="1902"/>
                  </a:lnTo>
                  <a:lnTo>
                    <a:pt x="769" y="1902"/>
                  </a:lnTo>
                  <a:lnTo>
                    <a:pt x="770" y="1903"/>
                  </a:lnTo>
                  <a:lnTo>
                    <a:pt x="769" y="1903"/>
                  </a:lnTo>
                  <a:lnTo>
                    <a:pt x="768" y="1903"/>
                  </a:lnTo>
                  <a:lnTo>
                    <a:pt x="769" y="1902"/>
                  </a:lnTo>
                  <a:lnTo>
                    <a:pt x="768" y="1901"/>
                  </a:lnTo>
                  <a:lnTo>
                    <a:pt x="768" y="1902"/>
                  </a:lnTo>
                  <a:lnTo>
                    <a:pt x="767" y="1902"/>
                  </a:lnTo>
                  <a:lnTo>
                    <a:pt x="766" y="1901"/>
                  </a:lnTo>
                  <a:lnTo>
                    <a:pt x="765" y="1901"/>
                  </a:lnTo>
                  <a:lnTo>
                    <a:pt x="765" y="1903"/>
                  </a:lnTo>
                  <a:lnTo>
                    <a:pt x="764" y="1903"/>
                  </a:lnTo>
                  <a:lnTo>
                    <a:pt x="763" y="1903"/>
                  </a:lnTo>
                  <a:lnTo>
                    <a:pt x="763" y="1904"/>
                  </a:lnTo>
                  <a:lnTo>
                    <a:pt x="762" y="1905"/>
                  </a:lnTo>
                  <a:lnTo>
                    <a:pt x="761" y="1905"/>
                  </a:lnTo>
                  <a:lnTo>
                    <a:pt x="760" y="1905"/>
                  </a:lnTo>
                  <a:lnTo>
                    <a:pt x="759" y="1905"/>
                  </a:lnTo>
                  <a:lnTo>
                    <a:pt x="759" y="1906"/>
                  </a:lnTo>
                  <a:lnTo>
                    <a:pt x="759" y="1905"/>
                  </a:lnTo>
                  <a:lnTo>
                    <a:pt x="758" y="1906"/>
                  </a:lnTo>
                  <a:lnTo>
                    <a:pt x="757" y="1906"/>
                  </a:lnTo>
                  <a:lnTo>
                    <a:pt x="756" y="1905"/>
                  </a:lnTo>
                  <a:lnTo>
                    <a:pt x="755" y="1904"/>
                  </a:lnTo>
                  <a:lnTo>
                    <a:pt x="753" y="1904"/>
                  </a:lnTo>
                  <a:lnTo>
                    <a:pt x="752" y="1906"/>
                  </a:lnTo>
                  <a:lnTo>
                    <a:pt x="752" y="1907"/>
                  </a:lnTo>
                  <a:lnTo>
                    <a:pt x="751" y="1907"/>
                  </a:lnTo>
                  <a:lnTo>
                    <a:pt x="750" y="1906"/>
                  </a:lnTo>
                  <a:lnTo>
                    <a:pt x="749" y="1908"/>
                  </a:lnTo>
                  <a:lnTo>
                    <a:pt x="748" y="1908"/>
                  </a:lnTo>
                  <a:lnTo>
                    <a:pt x="748" y="1909"/>
                  </a:lnTo>
                  <a:lnTo>
                    <a:pt x="747" y="1910"/>
                  </a:lnTo>
                  <a:lnTo>
                    <a:pt x="747" y="1909"/>
                  </a:lnTo>
                  <a:lnTo>
                    <a:pt x="746" y="1909"/>
                  </a:lnTo>
                  <a:lnTo>
                    <a:pt x="745" y="1909"/>
                  </a:lnTo>
                  <a:lnTo>
                    <a:pt x="743" y="1912"/>
                  </a:lnTo>
                  <a:lnTo>
                    <a:pt x="742" y="1912"/>
                  </a:lnTo>
                  <a:lnTo>
                    <a:pt x="741" y="1912"/>
                  </a:lnTo>
                  <a:lnTo>
                    <a:pt x="741" y="1913"/>
                  </a:lnTo>
                  <a:lnTo>
                    <a:pt x="741" y="1915"/>
                  </a:lnTo>
                  <a:lnTo>
                    <a:pt x="741" y="1916"/>
                  </a:lnTo>
                  <a:lnTo>
                    <a:pt x="740" y="1918"/>
                  </a:lnTo>
                  <a:lnTo>
                    <a:pt x="739" y="1917"/>
                  </a:lnTo>
                  <a:lnTo>
                    <a:pt x="738" y="1917"/>
                  </a:lnTo>
                  <a:lnTo>
                    <a:pt x="738" y="1916"/>
                  </a:lnTo>
                  <a:lnTo>
                    <a:pt x="738" y="1915"/>
                  </a:lnTo>
                  <a:lnTo>
                    <a:pt x="737" y="1914"/>
                  </a:lnTo>
                  <a:lnTo>
                    <a:pt x="736" y="1913"/>
                  </a:lnTo>
                  <a:lnTo>
                    <a:pt x="735" y="1911"/>
                  </a:lnTo>
                  <a:lnTo>
                    <a:pt x="736" y="1910"/>
                  </a:lnTo>
                  <a:lnTo>
                    <a:pt x="734" y="1910"/>
                  </a:lnTo>
                  <a:lnTo>
                    <a:pt x="732" y="1910"/>
                  </a:lnTo>
                  <a:lnTo>
                    <a:pt x="731" y="1910"/>
                  </a:lnTo>
                  <a:lnTo>
                    <a:pt x="730" y="1910"/>
                  </a:lnTo>
                  <a:lnTo>
                    <a:pt x="728" y="1910"/>
                  </a:lnTo>
                  <a:lnTo>
                    <a:pt x="728" y="1909"/>
                  </a:lnTo>
                  <a:lnTo>
                    <a:pt x="726" y="1909"/>
                  </a:lnTo>
                  <a:lnTo>
                    <a:pt x="726" y="1908"/>
                  </a:lnTo>
                  <a:lnTo>
                    <a:pt x="726" y="1906"/>
                  </a:lnTo>
                  <a:lnTo>
                    <a:pt x="726" y="1905"/>
                  </a:lnTo>
                  <a:lnTo>
                    <a:pt x="725" y="1905"/>
                  </a:lnTo>
                  <a:lnTo>
                    <a:pt x="723" y="1904"/>
                  </a:lnTo>
                  <a:lnTo>
                    <a:pt x="722" y="1903"/>
                  </a:lnTo>
                  <a:lnTo>
                    <a:pt x="722" y="1901"/>
                  </a:lnTo>
                  <a:lnTo>
                    <a:pt x="721" y="1901"/>
                  </a:lnTo>
                  <a:lnTo>
                    <a:pt x="720" y="1902"/>
                  </a:lnTo>
                  <a:lnTo>
                    <a:pt x="719" y="1901"/>
                  </a:lnTo>
                  <a:lnTo>
                    <a:pt x="719" y="1899"/>
                  </a:lnTo>
                  <a:lnTo>
                    <a:pt x="717" y="1899"/>
                  </a:lnTo>
                  <a:lnTo>
                    <a:pt x="714" y="1899"/>
                  </a:lnTo>
                  <a:lnTo>
                    <a:pt x="713" y="1899"/>
                  </a:lnTo>
                  <a:lnTo>
                    <a:pt x="713" y="1898"/>
                  </a:lnTo>
                  <a:lnTo>
                    <a:pt x="713" y="1897"/>
                  </a:lnTo>
                  <a:lnTo>
                    <a:pt x="712" y="1896"/>
                  </a:lnTo>
                  <a:lnTo>
                    <a:pt x="712" y="1895"/>
                  </a:lnTo>
                  <a:lnTo>
                    <a:pt x="713" y="1894"/>
                  </a:lnTo>
                  <a:lnTo>
                    <a:pt x="714" y="1895"/>
                  </a:lnTo>
                  <a:lnTo>
                    <a:pt x="714" y="1894"/>
                  </a:lnTo>
                  <a:lnTo>
                    <a:pt x="714" y="1893"/>
                  </a:lnTo>
                  <a:lnTo>
                    <a:pt x="713" y="1893"/>
                  </a:lnTo>
                  <a:lnTo>
                    <a:pt x="712" y="1893"/>
                  </a:lnTo>
                  <a:lnTo>
                    <a:pt x="711" y="1890"/>
                  </a:lnTo>
                  <a:lnTo>
                    <a:pt x="712" y="1890"/>
                  </a:lnTo>
                  <a:lnTo>
                    <a:pt x="713" y="1890"/>
                  </a:lnTo>
                  <a:lnTo>
                    <a:pt x="713" y="1889"/>
                  </a:lnTo>
                  <a:lnTo>
                    <a:pt x="712" y="1889"/>
                  </a:lnTo>
                  <a:lnTo>
                    <a:pt x="711" y="1889"/>
                  </a:lnTo>
                  <a:lnTo>
                    <a:pt x="711" y="1887"/>
                  </a:lnTo>
                  <a:lnTo>
                    <a:pt x="710" y="1886"/>
                  </a:lnTo>
                  <a:lnTo>
                    <a:pt x="708" y="1883"/>
                  </a:lnTo>
                  <a:lnTo>
                    <a:pt x="707" y="1883"/>
                  </a:lnTo>
                  <a:lnTo>
                    <a:pt x="707" y="1884"/>
                  </a:lnTo>
                  <a:lnTo>
                    <a:pt x="707" y="1885"/>
                  </a:lnTo>
                  <a:lnTo>
                    <a:pt x="706" y="1885"/>
                  </a:lnTo>
                  <a:lnTo>
                    <a:pt x="704" y="1886"/>
                  </a:lnTo>
                  <a:lnTo>
                    <a:pt x="703" y="1885"/>
                  </a:lnTo>
                  <a:lnTo>
                    <a:pt x="702" y="1885"/>
                  </a:lnTo>
                  <a:lnTo>
                    <a:pt x="702" y="1884"/>
                  </a:lnTo>
                  <a:lnTo>
                    <a:pt x="701" y="1884"/>
                  </a:lnTo>
                  <a:lnTo>
                    <a:pt x="700" y="1883"/>
                  </a:lnTo>
                  <a:lnTo>
                    <a:pt x="700" y="1882"/>
                  </a:lnTo>
                  <a:lnTo>
                    <a:pt x="701" y="1881"/>
                  </a:lnTo>
                  <a:lnTo>
                    <a:pt x="700" y="1879"/>
                  </a:lnTo>
                  <a:lnTo>
                    <a:pt x="701" y="1877"/>
                  </a:lnTo>
                  <a:lnTo>
                    <a:pt x="702" y="1877"/>
                  </a:lnTo>
                  <a:lnTo>
                    <a:pt x="702" y="1876"/>
                  </a:lnTo>
                  <a:lnTo>
                    <a:pt x="703" y="1875"/>
                  </a:lnTo>
                  <a:lnTo>
                    <a:pt x="702" y="1875"/>
                  </a:lnTo>
                  <a:lnTo>
                    <a:pt x="702" y="1874"/>
                  </a:lnTo>
                  <a:lnTo>
                    <a:pt x="702" y="1873"/>
                  </a:lnTo>
                  <a:lnTo>
                    <a:pt x="701" y="1872"/>
                  </a:lnTo>
                  <a:lnTo>
                    <a:pt x="701" y="1871"/>
                  </a:lnTo>
                  <a:lnTo>
                    <a:pt x="701" y="1870"/>
                  </a:lnTo>
                  <a:lnTo>
                    <a:pt x="700" y="1870"/>
                  </a:lnTo>
                  <a:lnTo>
                    <a:pt x="699" y="1869"/>
                  </a:lnTo>
                  <a:lnTo>
                    <a:pt x="700" y="1869"/>
                  </a:lnTo>
                  <a:lnTo>
                    <a:pt x="700" y="1868"/>
                  </a:lnTo>
                  <a:lnTo>
                    <a:pt x="700" y="1867"/>
                  </a:lnTo>
                  <a:lnTo>
                    <a:pt x="699" y="1867"/>
                  </a:lnTo>
                  <a:lnTo>
                    <a:pt x="698" y="1866"/>
                  </a:lnTo>
                  <a:lnTo>
                    <a:pt x="698" y="1865"/>
                  </a:lnTo>
                  <a:lnTo>
                    <a:pt x="698" y="1864"/>
                  </a:lnTo>
                  <a:lnTo>
                    <a:pt x="698" y="1863"/>
                  </a:lnTo>
                  <a:lnTo>
                    <a:pt x="697" y="1862"/>
                  </a:lnTo>
                  <a:lnTo>
                    <a:pt x="698" y="1862"/>
                  </a:lnTo>
                  <a:lnTo>
                    <a:pt x="697" y="1861"/>
                  </a:lnTo>
                  <a:lnTo>
                    <a:pt x="697" y="1860"/>
                  </a:lnTo>
                  <a:lnTo>
                    <a:pt x="698" y="1859"/>
                  </a:lnTo>
                  <a:lnTo>
                    <a:pt x="697" y="1858"/>
                  </a:lnTo>
                  <a:lnTo>
                    <a:pt x="696" y="1857"/>
                  </a:lnTo>
                  <a:lnTo>
                    <a:pt x="696" y="1856"/>
                  </a:lnTo>
                  <a:lnTo>
                    <a:pt x="696" y="1855"/>
                  </a:lnTo>
                  <a:lnTo>
                    <a:pt x="696" y="1854"/>
                  </a:lnTo>
                  <a:lnTo>
                    <a:pt x="696" y="1851"/>
                  </a:lnTo>
                  <a:lnTo>
                    <a:pt x="695" y="1851"/>
                  </a:lnTo>
                  <a:lnTo>
                    <a:pt x="694" y="1850"/>
                  </a:lnTo>
                  <a:lnTo>
                    <a:pt x="693" y="1849"/>
                  </a:lnTo>
                  <a:lnTo>
                    <a:pt x="692" y="1849"/>
                  </a:lnTo>
                  <a:lnTo>
                    <a:pt x="691" y="1850"/>
                  </a:lnTo>
                  <a:lnTo>
                    <a:pt x="691" y="1851"/>
                  </a:lnTo>
                  <a:lnTo>
                    <a:pt x="690" y="1851"/>
                  </a:lnTo>
                  <a:lnTo>
                    <a:pt x="689" y="1854"/>
                  </a:lnTo>
                  <a:lnTo>
                    <a:pt x="689" y="1855"/>
                  </a:lnTo>
                  <a:lnTo>
                    <a:pt x="666" y="1834"/>
                  </a:lnTo>
                  <a:lnTo>
                    <a:pt x="651" y="1844"/>
                  </a:lnTo>
                  <a:lnTo>
                    <a:pt x="650" y="1844"/>
                  </a:lnTo>
                  <a:lnTo>
                    <a:pt x="649" y="1845"/>
                  </a:lnTo>
                  <a:lnTo>
                    <a:pt x="648" y="1845"/>
                  </a:lnTo>
                  <a:lnTo>
                    <a:pt x="646" y="1846"/>
                  </a:lnTo>
                  <a:lnTo>
                    <a:pt x="645" y="1844"/>
                  </a:lnTo>
                  <a:lnTo>
                    <a:pt x="644" y="1844"/>
                  </a:lnTo>
                  <a:lnTo>
                    <a:pt x="644" y="1843"/>
                  </a:lnTo>
                  <a:lnTo>
                    <a:pt x="643" y="1843"/>
                  </a:lnTo>
                  <a:lnTo>
                    <a:pt x="641" y="1842"/>
                  </a:lnTo>
                  <a:lnTo>
                    <a:pt x="640" y="1842"/>
                  </a:lnTo>
                  <a:lnTo>
                    <a:pt x="639" y="1842"/>
                  </a:lnTo>
                  <a:lnTo>
                    <a:pt x="638" y="1842"/>
                  </a:lnTo>
                  <a:lnTo>
                    <a:pt x="638" y="1841"/>
                  </a:lnTo>
                  <a:lnTo>
                    <a:pt x="638" y="1840"/>
                  </a:lnTo>
                  <a:lnTo>
                    <a:pt x="638" y="1839"/>
                  </a:lnTo>
                  <a:lnTo>
                    <a:pt x="637" y="1838"/>
                  </a:lnTo>
                  <a:lnTo>
                    <a:pt x="637" y="1836"/>
                  </a:lnTo>
                  <a:lnTo>
                    <a:pt x="636" y="1835"/>
                  </a:lnTo>
                  <a:lnTo>
                    <a:pt x="635" y="1835"/>
                  </a:lnTo>
                  <a:lnTo>
                    <a:pt x="635" y="1834"/>
                  </a:lnTo>
                  <a:lnTo>
                    <a:pt x="634" y="1834"/>
                  </a:lnTo>
                  <a:lnTo>
                    <a:pt x="633" y="1834"/>
                  </a:lnTo>
                  <a:lnTo>
                    <a:pt x="632" y="1835"/>
                  </a:lnTo>
                  <a:lnTo>
                    <a:pt x="630" y="1836"/>
                  </a:lnTo>
                  <a:lnTo>
                    <a:pt x="629" y="1836"/>
                  </a:lnTo>
                  <a:lnTo>
                    <a:pt x="628" y="1835"/>
                  </a:lnTo>
                  <a:lnTo>
                    <a:pt x="626" y="1834"/>
                  </a:lnTo>
                  <a:lnTo>
                    <a:pt x="625" y="1834"/>
                  </a:lnTo>
                  <a:lnTo>
                    <a:pt x="624" y="1833"/>
                  </a:lnTo>
                  <a:lnTo>
                    <a:pt x="625" y="1832"/>
                  </a:lnTo>
                  <a:lnTo>
                    <a:pt x="625" y="1831"/>
                  </a:lnTo>
                  <a:lnTo>
                    <a:pt x="624" y="1828"/>
                  </a:lnTo>
                  <a:lnTo>
                    <a:pt x="624" y="1827"/>
                  </a:lnTo>
                  <a:lnTo>
                    <a:pt x="623" y="1827"/>
                  </a:lnTo>
                  <a:lnTo>
                    <a:pt x="621" y="1827"/>
                  </a:lnTo>
                  <a:lnTo>
                    <a:pt x="620" y="1827"/>
                  </a:lnTo>
                  <a:lnTo>
                    <a:pt x="619" y="1826"/>
                  </a:lnTo>
                  <a:lnTo>
                    <a:pt x="619" y="1825"/>
                  </a:lnTo>
                  <a:lnTo>
                    <a:pt x="619" y="1822"/>
                  </a:lnTo>
                  <a:lnTo>
                    <a:pt x="619" y="1821"/>
                  </a:lnTo>
                  <a:lnTo>
                    <a:pt x="618" y="1822"/>
                  </a:lnTo>
                  <a:lnTo>
                    <a:pt x="616" y="1823"/>
                  </a:lnTo>
                  <a:lnTo>
                    <a:pt x="615" y="1823"/>
                  </a:lnTo>
                  <a:lnTo>
                    <a:pt x="613" y="1823"/>
                  </a:lnTo>
                  <a:lnTo>
                    <a:pt x="612" y="1823"/>
                  </a:lnTo>
                  <a:lnTo>
                    <a:pt x="611" y="1822"/>
                  </a:lnTo>
                  <a:lnTo>
                    <a:pt x="611" y="1821"/>
                  </a:lnTo>
                  <a:lnTo>
                    <a:pt x="611" y="1819"/>
                  </a:lnTo>
                  <a:lnTo>
                    <a:pt x="612" y="1819"/>
                  </a:lnTo>
                  <a:lnTo>
                    <a:pt x="611" y="1818"/>
                  </a:lnTo>
                  <a:lnTo>
                    <a:pt x="610" y="1817"/>
                  </a:lnTo>
                  <a:lnTo>
                    <a:pt x="610" y="1816"/>
                  </a:lnTo>
                  <a:lnTo>
                    <a:pt x="609" y="1816"/>
                  </a:lnTo>
                  <a:lnTo>
                    <a:pt x="607" y="1817"/>
                  </a:lnTo>
                  <a:lnTo>
                    <a:pt x="606" y="1817"/>
                  </a:lnTo>
                  <a:lnTo>
                    <a:pt x="606" y="1816"/>
                  </a:lnTo>
                  <a:lnTo>
                    <a:pt x="606" y="1815"/>
                  </a:lnTo>
                  <a:lnTo>
                    <a:pt x="605" y="1816"/>
                  </a:lnTo>
                  <a:lnTo>
                    <a:pt x="604" y="1815"/>
                  </a:lnTo>
                  <a:lnTo>
                    <a:pt x="603" y="1816"/>
                  </a:lnTo>
                  <a:lnTo>
                    <a:pt x="602" y="1816"/>
                  </a:lnTo>
                  <a:lnTo>
                    <a:pt x="601" y="1816"/>
                  </a:lnTo>
                  <a:lnTo>
                    <a:pt x="601" y="1815"/>
                  </a:lnTo>
                  <a:lnTo>
                    <a:pt x="601" y="1814"/>
                  </a:lnTo>
                  <a:lnTo>
                    <a:pt x="600" y="1814"/>
                  </a:lnTo>
                  <a:lnTo>
                    <a:pt x="600" y="1812"/>
                  </a:lnTo>
                  <a:lnTo>
                    <a:pt x="599" y="1811"/>
                  </a:lnTo>
                  <a:lnTo>
                    <a:pt x="597" y="1810"/>
                  </a:lnTo>
                  <a:lnTo>
                    <a:pt x="597" y="1809"/>
                  </a:lnTo>
                  <a:lnTo>
                    <a:pt x="598" y="1807"/>
                  </a:lnTo>
                  <a:lnTo>
                    <a:pt x="597" y="1806"/>
                  </a:lnTo>
                  <a:lnTo>
                    <a:pt x="596" y="1806"/>
                  </a:lnTo>
                  <a:lnTo>
                    <a:pt x="595" y="1806"/>
                  </a:lnTo>
                  <a:lnTo>
                    <a:pt x="594" y="1806"/>
                  </a:lnTo>
                  <a:lnTo>
                    <a:pt x="594" y="1805"/>
                  </a:lnTo>
                  <a:lnTo>
                    <a:pt x="594" y="1804"/>
                  </a:lnTo>
                  <a:lnTo>
                    <a:pt x="595" y="1804"/>
                  </a:lnTo>
                  <a:lnTo>
                    <a:pt x="595" y="1803"/>
                  </a:lnTo>
                  <a:lnTo>
                    <a:pt x="593" y="1802"/>
                  </a:lnTo>
                  <a:lnTo>
                    <a:pt x="593" y="1801"/>
                  </a:lnTo>
                  <a:lnTo>
                    <a:pt x="592" y="1800"/>
                  </a:lnTo>
                  <a:lnTo>
                    <a:pt x="590" y="1800"/>
                  </a:lnTo>
                  <a:lnTo>
                    <a:pt x="590" y="1799"/>
                  </a:lnTo>
                  <a:lnTo>
                    <a:pt x="590" y="1798"/>
                  </a:lnTo>
                  <a:lnTo>
                    <a:pt x="589" y="1797"/>
                  </a:lnTo>
                  <a:lnTo>
                    <a:pt x="589" y="1796"/>
                  </a:lnTo>
                  <a:lnTo>
                    <a:pt x="587" y="1796"/>
                  </a:lnTo>
                  <a:lnTo>
                    <a:pt x="587" y="1795"/>
                  </a:lnTo>
                  <a:lnTo>
                    <a:pt x="587" y="1794"/>
                  </a:lnTo>
                  <a:lnTo>
                    <a:pt x="585" y="1794"/>
                  </a:lnTo>
                  <a:lnTo>
                    <a:pt x="585" y="1793"/>
                  </a:lnTo>
                  <a:lnTo>
                    <a:pt x="585" y="1792"/>
                  </a:lnTo>
                  <a:lnTo>
                    <a:pt x="585" y="1791"/>
                  </a:lnTo>
                  <a:lnTo>
                    <a:pt x="584" y="1790"/>
                  </a:lnTo>
                  <a:lnTo>
                    <a:pt x="583" y="1790"/>
                  </a:lnTo>
                  <a:lnTo>
                    <a:pt x="583" y="1791"/>
                  </a:lnTo>
                  <a:lnTo>
                    <a:pt x="582" y="1790"/>
                  </a:lnTo>
                  <a:lnTo>
                    <a:pt x="582" y="1789"/>
                  </a:lnTo>
                  <a:lnTo>
                    <a:pt x="582" y="1788"/>
                  </a:lnTo>
                  <a:lnTo>
                    <a:pt x="581" y="1788"/>
                  </a:lnTo>
                  <a:lnTo>
                    <a:pt x="580" y="1786"/>
                  </a:lnTo>
                  <a:lnTo>
                    <a:pt x="579" y="1786"/>
                  </a:lnTo>
                  <a:lnTo>
                    <a:pt x="577" y="1785"/>
                  </a:lnTo>
                  <a:lnTo>
                    <a:pt x="577" y="1784"/>
                  </a:lnTo>
                  <a:lnTo>
                    <a:pt x="577" y="1779"/>
                  </a:lnTo>
                  <a:lnTo>
                    <a:pt x="577" y="1776"/>
                  </a:lnTo>
                  <a:lnTo>
                    <a:pt x="577" y="1775"/>
                  </a:lnTo>
                  <a:lnTo>
                    <a:pt x="578" y="1773"/>
                  </a:lnTo>
                  <a:lnTo>
                    <a:pt x="579" y="1772"/>
                  </a:lnTo>
                  <a:lnTo>
                    <a:pt x="579" y="1771"/>
                  </a:lnTo>
                  <a:lnTo>
                    <a:pt x="578" y="1771"/>
                  </a:lnTo>
                  <a:lnTo>
                    <a:pt x="577" y="1770"/>
                  </a:lnTo>
                  <a:lnTo>
                    <a:pt x="576" y="1771"/>
                  </a:lnTo>
                  <a:lnTo>
                    <a:pt x="575" y="1771"/>
                  </a:lnTo>
                  <a:lnTo>
                    <a:pt x="574" y="1771"/>
                  </a:lnTo>
                  <a:lnTo>
                    <a:pt x="573" y="1772"/>
                  </a:lnTo>
                  <a:lnTo>
                    <a:pt x="572" y="1772"/>
                  </a:lnTo>
                  <a:lnTo>
                    <a:pt x="571" y="1770"/>
                  </a:lnTo>
                  <a:lnTo>
                    <a:pt x="571" y="1769"/>
                  </a:lnTo>
                  <a:lnTo>
                    <a:pt x="572" y="1769"/>
                  </a:lnTo>
                  <a:lnTo>
                    <a:pt x="572" y="1768"/>
                  </a:lnTo>
                  <a:lnTo>
                    <a:pt x="572" y="1767"/>
                  </a:lnTo>
                  <a:lnTo>
                    <a:pt x="570" y="1767"/>
                  </a:lnTo>
                  <a:lnTo>
                    <a:pt x="570" y="1766"/>
                  </a:lnTo>
                  <a:lnTo>
                    <a:pt x="571" y="1764"/>
                  </a:lnTo>
                  <a:lnTo>
                    <a:pt x="570" y="1763"/>
                  </a:lnTo>
                  <a:lnTo>
                    <a:pt x="571" y="1762"/>
                  </a:lnTo>
                  <a:lnTo>
                    <a:pt x="572" y="1761"/>
                  </a:lnTo>
                  <a:lnTo>
                    <a:pt x="572" y="1760"/>
                  </a:lnTo>
                  <a:lnTo>
                    <a:pt x="571" y="1760"/>
                  </a:lnTo>
                  <a:lnTo>
                    <a:pt x="570" y="1760"/>
                  </a:lnTo>
                  <a:lnTo>
                    <a:pt x="570" y="1759"/>
                  </a:lnTo>
                  <a:lnTo>
                    <a:pt x="570" y="1758"/>
                  </a:lnTo>
                  <a:lnTo>
                    <a:pt x="571" y="1758"/>
                  </a:lnTo>
                  <a:lnTo>
                    <a:pt x="573" y="1758"/>
                  </a:lnTo>
                  <a:lnTo>
                    <a:pt x="573" y="1757"/>
                  </a:lnTo>
                  <a:lnTo>
                    <a:pt x="572" y="1756"/>
                  </a:lnTo>
                  <a:lnTo>
                    <a:pt x="571" y="1757"/>
                  </a:lnTo>
                  <a:lnTo>
                    <a:pt x="570" y="1756"/>
                  </a:lnTo>
                  <a:lnTo>
                    <a:pt x="570" y="1755"/>
                  </a:lnTo>
                  <a:lnTo>
                    <a:pt x="570" y="1753"/>
                  </a:lnTo>
                  <a:lnTo>
                    <a:pt x="570" y="1752"/>
                  </a:lnTo>
                  <a:lnTo>
                    <a:pt x="571" y="1751"/>
                  </a:lnTo>
                  <a:lnTo>
                    <a:pt x="572" y="1751"/>
                  </a:lnTo>
                  <a:lnTo>
                    <a:pt x="572" y="1749"/>
                  </a:lnTo>
                  <a:lnTo>
                    <a:pt x="571" y="1750"/>
                  </a:lnTo>
                  <a:lnTo>
                    <a:pt x="570" y="1749"/>
                  </a:lnTo>
                  <a:lnTo>
                    <a:pt x="569" y="1748"/>
                  </a:lnTo>
                  <a:lnTo>
                    <a:pt x="568" y="1747"/>
                  </a:lnTo>
                  <a:lnTo>
                    <a:pt x="568" y="1746"/>
                  </a:lnTo>
                  <a:lnTo>
                    <a:pt x="568" y="1745"/>
                  </a:lnTo>
                  <a:lnTo>
                    <a:pt x="567" y="1746"/>
                  </a:lnTo>
                  <a:lnTo>
                    <a:pt x="566" y="1745"/>
                  </a:lnTo>
                  <a:lnTo>
                    <a:pt x="566" y="1743"/>
                  </a:lnTo>
                  <a:lnTo>
                    <a:pt x="566" y="1742"/>
                  </a:lnTo>
                  <a:lnTo>
                    <a:pt x="566" y="1741"/>
                  </a:lnTo>
                  <a:lnTo>
                    <a:pt x="567" y="1740"/>
                  </a:lnTo>
                  <a:lnTo>
                    <a:pt x="566" y="1740"/>
                  </a:lnTo>
                  <a:lnTo>
                    <a:pt x="565" y="1741"/>
                  </a:lnTo>
                  <a:lnTo>
                    <a:pt x="564" y="1740"/>
                  </a:lnTo>
                  <a:lnTo>
                    <a:pt x="563" y="1739"/>
                  </a:lnTo>
                  <a:lnTo>
                    <a:pt x="564" y="1739"/>
                  </a:lnTo>
                  <a:lnTo>
                    <a:pt x="565" y="1737"/>
                  </a:lnTo>
                  <a:lnTo>
                    <a:pt x="564" y="1737"/>
                  </a:lnTo>
                  <a:lnTo>
                    <a:pt x="563" y="1736"/>
                  </a:lnTo>
                  <a:lnTo>
                    <a:pt x="565" y="1735"/>
                  </a:lnTo>
                  <a:lnTo>
                    <a:pt x="566" y="1734"/>
                  </a:lnTo>
                  <a:lnTo>
                    <a:pt x="566" y="1733"/>
                  </a:lnTo>
                  <a:lnTo>
                    <a:pt x="565" y="1733"/>
                  </a:lnTo>
                  <a:lnTo>
                    <a:pt x="565" y="1731"/>
                  </a:lnTo>
                  <a:lnTo>
                    <a:pt x="565" y="1730"/>
                  </a:lnTo>
                  <a:lnTo>
                    <a:pt x="565" y="1729"/>
                  </a:lnTo>
                  <a:lnTo>
                    <a:pt x="565" y="1728"/>
                  </a:lnTo>
                  <a:lnTo>
                    <a:pt x="565" y="1727"/>
                  </a:lnTo>
                  <a:lnTo>
                    <a:pt x="566" y="1726"/>
                  </a:lnTo>
                  <a:lnTo>
                    <a:pt x="565" y="1725"/>
                  </a:lnTo>
                  <a:lnTo>
                    <a:pt x="566" y="1724"/>
                  </a:lnTo>
                  <a:lnTo>
                    <a:pt x="565" y="1724"/>
                  </a:lnTo>
                  <a:lnTo>
                    <a:pt x="565" y="1723"/>
                  </a:lnTo>
                  <a:lnTo>
                    <a:pt x="566" y="1722"/>
                  </a:lnTo>
                  <a:lnTo>
                    <a:pt x="564" y="1721"/>
                  </a:lnTo>
                  <a:lnTo>
                    <a:pt x="563" y="1720"/>
                  </a:lnTo>
                  <a:lnTo>
                    <a:pt x="563" y="1718"/>
                  </a:lnTo>
                  <a:lnTo>
                    <a:pt x="563" y="1715"/>
                  </a:lnTo>
                  <a:lnTo>
                    <a:pt x="564" y="1714"/>
                  </a:lnTo>
                  <a:lnTo>
                    <a:pt x="564" y="1713"/>
                  </a:lnTo>
                  <a:lnTo>
                    <a:pt x="566" y="1713"/>
                  </a:lnTo>
                  <a:lnTo>
                    <a:pt x="566" y="1712"/>
                  </a:lnTo>
                  <a:lnTo>
                    <a:pt x="566" y="1711"/>
                  </a:lnTo>
                  <a:lnTo>
                    <a:pt x="566" y="1709"/>
                  </a:lnTo>
                  <a:lnTo>
                    <a:pt x="565" y="1707"/>
                  </a:lnTo>
                  <a:lnTo>
                    <a:pt x="564" y="1705"/>
                  </a:lnTo>
                  <a:lnTo>
                    <a:pt x="564" y="1704"/>
                  </a:lnTo>
                  <a:lnTo>
                    <a:pt x="565" y="1702"/>
                  </a:lnTo>
                  <a:lnTo>
                    <a:pt x="565" y="1700"/>
                  </a:lnTo>
                  <a:lnTo>
                    <a:pt x="565" y="1698"/>
                  </a:lnTo>
                  <a:lnTo>
                    <a:pt x="565" y="1697"/>
                  </a:lnTo>
                  <a:lnTo>
                    <a:pt x="566" y="1691"/>
                  </a:lnTo>
                  <a:lnTo>
                    <a:pt x="566" y="1688"/>
                  </a:lnTo>
                  <a:lnTo>
                    <a:pt x="568" y="1684"/>
                  </a:lnTo>
                  <a:lnTo>
                    <a:pt x="571" y="1677"/>
                  </a:lnTo>
                  <a:lnTo>
                    <a:pt x="572" y="1676"/>
                  </a:lnTo>
                  <a:lnTo>
                    <a:pt x="573" y="1674"/>
                  </a:lnTo>
                  <a:lnTo>
                    <a:pt x="578" y="1672"/>
                  </a:lnTo>
                  <a:lnTo>
                    <a:pt x="579" y="1670"/>
                  </a:lnTo>
                  <a:lnTo>
                    <a:pt x="580" y="1668"/>
                  </a:lnTo>
                  <a:lnTo>
                    <a:pt x="585" y="1666"/>
                  </a:lnTo>
                  <a:lnTo>
                    <a:pt x="585" y="1665"/>
                  </a:lnTo>
                  <a:lnTo>
                    <a:pt x="587" y="1664"/>
                  </a:lnTo>
                  <a:lnTo>
                    <a:pt x="589" y="1659"/>
                  </a:lnTo>
                  <a:lnTo>
                    <a:pt x="589" y="1658"/>
                  </a:lnTo>
                  <a:lnTo>
                    <a:pt x="589" y="1657"/>
                  </a:lnTo>
                  <a:lnTo>
                    <a:pt x="586" y="1652"/>
                  </a:lnTo>
                  <a:lnTo>
                    <a:pt x="586" y="1650"/>
                  </a:lnTo>
                  <a:lnTo>
                    <a:pt x="585" y="1649"/>
                  </a:lnTo>
                  <a:lnTo>
                    <a:pt x="585" y="1647"/>
                  </a:lnTo>
                  <a:lnTo>
                    <a:pt x="586" y="1646"/>
                  </a:lnTo>
                  <a:lnTo>
                    <a:pt x="586" y="1644"/>
                  </a:lnTo>
                  <a:lnTo>
                    <a:pt x="587" y="1642"/>
                  </a:lnTo>
                  <a:lnTo>
                    <a:pt x="587" y="1641"/>
                  </a:lnTo>
                  <a:lnTo>
                    <a:pt x="587" y="1640"/>
                  </a:lnTo>
                  <a:lnTo>
                    <a:pt x="588" y="1640"/>
                  </a:lnTo>
                  <a:lnTo>
                    <a:pt x="589" y="1640"/>
                  </a:lnTo>
                  <a:lnTo>
                    <a:pt x="591" y="1638"/>
                  </a:lnTo>
                  <a:lnTo>
                    <a:pt x="592" y="1638"/>
                  </a:lnTo>
                  <a:lnTo>
                    <a:pt x="592" y="1637"/>
                  </a:lnTo>
                  <a:lnTo>
                    <a:pt x="593" y="1637"/>
                  </a:lnTo>
                  <a:lnTo>
                    <a:pt x="594" y="1637"/>
                  </a:lnTo>
                  <a:lnTo>
                    <a:pt x="593" y="1635"/>
                  </a:lnTo>
                  <a:lnTo>
                    <a:pt x="594" y="1631"/>
                  </a:lnTo>
                  <a:lnTo>
                    <a:pt x="595" y="1629"/>
                  </a:lnTo>
                  <a:lnTo>
                    <a:pt x="595" y="1625"/>
                  </a:lnTo>
                  <a:lnTo>
                    <a:pt x="592" y="1622"/>
                  </a:lnTo>
                  <a:lnTo>
                    <a:pt x="591" y="1618"/>
                  </a:lnTo>
                  <a:lnTo>
                    <a:pt x="590" y="1618"/>
                  </a:lnTo>
                  <a:lnTo>
                    <a:pt x="590" y="1619"/>
                  </a:lnTo>
                  <a:lnTo>
                    <a:pt x="588" y="1619"/>
                  </a:lnTo>
                  <a:lnTo>
                    <a:pt x="587" y="1619"/>
                  </a:lnTo>
                  <a:lnTo>
                    <a:pt x="586" y="1618"/>
                  </a:lnTo>
                  <a:lnTo>
                    <a:pt x="584" y="1619"/>
                  </a:lnTo>
                  <a:lnTo>
                    <a:pt x="580" y="1617"/>
                  </a:lnTo>
                  <a:lnTo>
                    <a:pt x="579" y="1618"/>
                  </a:lnTo>
                  <a:lnTo>
                    <a:pt x="579" y="1619"/>
                  </a:lnTo>
                  <a:lnTo>
                    <a:pt x="579" y="1621"/>
                  </a:lnTo>
                  <a:lnTo>
                    <a:pt x="578" y="1623"/>
                  </a:lnTo>
                  <a:lnTo>
                    <a:pt x="577" y="1625"/>
                  </a:lnTo>
                  <a:lnTo>
                    <a:pt x="576" y="1626"/>
                  </a:lnTo>
                  <a:lnTo>
                    <a:pt x="573" y="1627"/>
                  </a:lnTo>
                  <a:lnTo>
                    <a:pt x="572" y="1628"/>
                  </a:lnTo>
                  <a:lnTo>
                    <a:pt x="510" y="1625"/>
                  </a:lnTo>
                  <a:lnTo>
                    <a:pt x="389" y="1619"/>
                  </a:lnTo>
                  <a:lnTo>
                    <a:pt x="378" y="1619"/>
                  </a:lnTo>
                  <a:lnTo>
                    <a:pt x="327" y="1618"/>
                  </a:lnTo>
                  <a:lnTo>
                    <a:pt x="290" y="1617"/>
                  </a:lnTo>
                  <a:lnTo>
                    <a:pt x="266" y="1617"/>
                  </a:lnTo>
                  <a:lnTo>
                    <a:pt x="256" y="1493"/>
                  </a:lnTo>
                  <a:lnTo>
                    <a:pt x="254" y="1473"/>
                  </a:lnTo>
                  <a:lnTo>
                    <a:pt x="208" y="1419"/>
                  </a:lnTo>
                  <a:lnTo>
                    <a:pt x="202" y="1413"/>
                  </a:lnTo>
                  <a:lnTo>
                    <a:pt x="196" y="1406"/>
                  </a:lnTo>
                  <a:lnTo>
                    <a:pt x="208" y="1404"/>
                  </a:lnTo>
                  <a:lnTo>
                    <a:pt x="253" y="1404"/>
                  </a:lnTo>
                  <a:lnTo>
                    <a:pt x="248" y="1317"/>
                  </a:lnTo>
                  <a:lnTo>
                    <a:pt x="247" y="1318"/>
                  </a:lnTo>
                  <a:lnTo>
                    <a:pt x="245" y="1318"/>
                  </a:lnTo>
                  <a:lnTo>
                    <a:pt x="244" y="1318"/>
                  </a:lnTo>
                  <a:lnTo>
                    <a:pt x="242" y="1317"/>
                  </a:lnTo>
                  <a:lnTo>
                    <a:pt x="240" y="1316"/>
                  </a:lnTo>
                  <a:lnTo>
                    <a:pt x="239" y="1315"/>
                  </a:lnTo>
                  <a:lnTo>
                    <a:pt x="239" y="1314"/>
                  </a:lnTo>
                  <a:lnTo>
                    <a:pt x="238" y="1312"/>
                  </a:lnTo>
                  <a:lnTo>
                    <a:pt x="238" y="1310"/>
                  </a:lnTo>
                  <a:lnTo>
                    <a:pt x="237" y="1308"/>
                  </a:lnTo>
                  <a:lnTo>
                    <a:pt x="238" y="1307"/>
                  </a:lnTo>
                  <a:lnTo>
                    <a:pt x="238" y="1306"/>
                  </a:lnTo>
                  <a:lnTo>
                    <a:pt x="237" y="1305"/>
                  </a:lnTo>
                  <a:lnTo>
                    <a:pt x="237" y="1304"/>
                  </a:lnTo>
                  <a:lnTo>
                    <a:pt x="237" y="1303"/>
                  </a:lnTo>
                  <a:lnTo>
                    <a:pt x="237" y="1302"/>
                  </a:lnTo>
                  <a:lnTo>
                    <a:pt x="236" y="1302"/>
                  </a:lnTo>
                  <a:lnTo>
                    <a:pt x="235" y="1301"/>
                  </a:lnTo>
                  <a:lnTo>
                    <a:pt x="236" y="1301"/>
                  </a:lnTo>
                  <a:lnTo>
                    <a:pt x="237" y="1301"/>
                  </a:lnTo>
                  <a:lnTo>
                    <a:pt x="236" y="1301"/>
                  </a:lnTo>
                  <a:lnTo>
                    <a:pt x="236" y="1300"/>
                  </a:lnTo>
                  <a:lnTo>
                    <a:pt x="236" y="1299"/>
                  </a:lnTo>
                  <a:lnTo>
                    <a:pt x="236" y="1298"/>
                  </a:lnTo>
                  <a:lnTo>
                    <a:pt x="236" y="1297"/>
                  </a:lnTo>
                  <a:lnTo>
                    <a:pt x="235" y="1297"/>
                  </a:lnTo>
                  <a:lnTo>
                    <a:pt x="235" y="1296"/>
                  </a:lnTo>
                  <a:lnTo>
                    <a:pt x="234" y="1295"/>
                  </a:lnTo>
                  <a:lnTo>
                    <a:pt x="231" y="1293"/>
                  </a:lnTo>
                  <a:lnTo>
                    <a:pt x="231" y="1292"/>
                  </a:lnTo>
                  <a:lnTo>
                    <a:pt x="232" y="1293"/>
                  </a:lnTo>
                  <a:lnTo>
                    <a:pt x="232" y="1291"/>
                  </a:lnTo>
                  <a:lnTo>
                    <a:pt x="232" y="1290"/>
                  </a:lnTo>
                  <a:lnTo>
                    <a:pt x="231" y="1290"/>
                  </a:lnTo>
                  <a:lnTo>
                    <a:pt x="230" y="1290"/>
                  </a:lnTo>
                  <a:lnTo>
                    <a:pt x="229" y="1289"/>
                  </a:lnTo>
                  <a:lnTo>
                    <a:pt x="229" y="1288"/>
                  </a:lnTo>
                  <a:lnTo>
                    <a:pt x="229" y="1287"/>
                  </a:lnTo>
                  <a:lnTo>
                    <a:pt x="228" y="1287"/>
                  </a:lnTo>
                  <a:lnTo>
                    <a:pt x="228" y="1285"/>
                  </a:lnTo>
                  <a:lnTo>
                    <a:pt x="228" y="1284"/>
                  </a:lnTo>
                  <a:lnTo>
                    <a:pt x="227" y="1284"/>
                  </a:lnTo>
                  <a:lnTo>
                    <a:pt x="226" y="1284"/>
                  </a:lnTo>
                  <a:lnTo>
                    <a:pt x="225" y="1283"/>
                  </a:lnTo>
                  <a:lnTo>
                    <a:pt x="226" y="1283"/>
                  </a:lnTo>
                  <a:lnTo>
                    <a:pt x="226" y="1282"/>
                  </a:lnTo>
                  <a:lnTo>
                    <a:pt x="226" y="1281"/>
                  </a:lnTo>
                  <a:lnTo>
                    <a:pt x="225" y="1281"/>
                  </a:lnTo>
                  <a:lnTo>
                    <a:pt x="225" y="1280"/>
                  </a:lnTo>
                  <a:lnTo>
                    <a:pt x="224" y="1280"/>
                  </a:lnTo>
                  <a:lnTo>
                    <a:pt x="224" y="1279"/>
                  </a:lnTo>
                  <a:lnTo>
                    <a:pt x="225" y="1279"/>
                  </a:lnTo>
                  <a:lnTo>
                    <a:pt x="225" y="1278"/>
                  </a:lnTo>
                  <a:lnTo>
                    <a:pt x="225" y="1277"/>
                  </a:lnTo>
                  <a:lnTo>
                    <a:pt x="225" y="1276"/>
                  </a:lnTo>
                  <a:lnTo>
                    <a:pt x="224" y="1275"/>
                  </a:lnTo>
                  <a:lnTo>
                    <a:pt x="225" y="1274"/>
                  </a:lnTo>
                  <a:lnTo>
                    <a:pt x="225" y="1275"/>
                  </a:lnTo>
                  <a:lnTo>
                    <a:pt x="226" y="1275"/>
                  </a:lnTo>
                  <a:lnTo>
                    <a:pt x="226" y="1274"/>
                  </a:lnTo>
                  <a:lnTo>
                    <a:pt x="226" y="1273"/>
                  </a:lnTo>
                  <a:lnTo>
                    <a:pt x="226" y="1272"/>
                  </a:lnTo>
                  <a:lnTo>
                    <a:pt x="226" y="1271"/>
                  </a:lnTo>
                  <a:lnTo>
                    <a:pt x="225" y="1271"/>
                  </a:lnTo>
                  <a:lnTo>
                    <a:pt x="224" y="1271"/>
                  </a:lnTo>
                  <a:lnTo>
                    <a:pt x="223" y="1271"/>
                  </a:lnTo>
                  <a:lnTo>
                    <a:pt x="224" y="1270"/>
                  </a:lnTo>
                  <a:lnTo>
                    <a:pt x="224" y="1269"/>
                  </a:lnTo>
                  <a:lnTo>
                    <a:pt x="223" y="1269"/>
                  </a:lnTo>
                  <a:lnTo>
                    <a:pt x="223" y="1270"/>
                  </a:lnTo>
                  <a:lnTo>
                    <a:pt x="222" y="1269"/>
                  </a:lnTo>
                  <a:lnTo>
                    <a:pt x="223" y="1268"/>
                  </a:lnTo>
                  <a:lnTo>
                    <a:pt x="222" y="1268"/>
                  </a:lnTo>
                  <a:lnTo>
                    <a:pt x="222" y="1269"/>
                  </a:lnTo>
                  <a:lnTo>
                    <a:pt x="221" y="1269"/>
                  </a:lnTo>
                  <a:lnTo>
                    <a:pt x="220" y="1268"/>
                  </a:lnTo>
                  <a:lnTo>
                    <a:pt x="221" y="1267"/>
                  </a:lnTo>
                  <a:lnTo>
                    <a:pt x="219" y="1266"/>
                  </a:lnTo>
                  <a:lnTo>
                    <a:pt x="219" y="1265"/>
                  </a:lnTo>
                  <a:lnTo>
                    <a:pt x="219" y="1264"/>
                  </a:lnTo>
                  <a:lnTo>
                    <a:pt x="218" y="1264"/>
                  </a:lnTo>
                  <a:lnTo>
                    <a:pt x="218" y="1263"/>
                  </a:lnTo>
                  <a:lnTo>
                    <a:pt x="217" y="1263"/>
                  </a:lnTo>
                  <a:lnTo>
                    <a:pt x="217" y="1262"/>
                  </a:lnTo>
                  <a:lnTo>
                    <a:pt x="216" y="1262"/>
                  </a:lnTo>
                  <a:lnTo>
                    <a:pt x="216" y="1261"/>
                  </a:lnTo>
                  <a:lnTo>
                    <a:pt x="216" y="1260"/>
                  </a:lnTo>
                  <a:lnTo>
                    <a:pt x="215" y="1260"/>
                  </a:lnTo>
                  <a:lnTo>
                    <a:pt x="215" y="1259"/>
                  </a:lnTo>
                  <a:lnTo>
                    <a:pt x="215" y="1258"/>
                  </a:lnTo>
                  <a:lnTo>
                    <a:pt x="215" y="1257"/>
                  </a:lnTo>
                  <a:lnTo>
                    <a:pt x="214" y="1256"/>
                  </a:lnTo>
                  <a:lnTo>
                    <a:pt x="214" y="1255"/>
                  </a:lnTo>
                  <a:lnTo>
                    <a:pt x="214" y="1254"/>
                  </a:lnTo>
                  <a:lnTo>
                    <a:pt x="214" y="1253"/>
                  </a:lnTo>
                  <a:lnTo>
                    <a:pt x="214" y="1252"/>
                  </a:lnTo>
                  <a:lnTo>
                    <a:pt x="216" y="1250"/>
                  </a:lnTo>
                  <a:lnTo>
                    <a:pt x="216" y="1249"/>
                  </a:lnTo>
                  <a:lnTo>
                    <a:pt x="216" y="1248"/>
                  </a:lnTo>
                  <a:lnTo>
                    <a:pt x="215" y="1248"/>
                  </a:lnTo>
                  <a:lnTo>
                    <a:pt x="215" y="1247"/>
                  </a:lnTo>
                  <a:lnTo>
                    <a:pt x="214" y="1247"/>
                  </a:lnTo>
                  <a:lnTo>
                    <a:pt x="213" y="1246"/>
                  </a:lnTo>
                  <a:lnTo>
                    <a:pt x="214" y="1245"/>
                  </a:lnTo>
                  <a:lnTo>
                    <a:pt x="213" y="1244"/>
                  </a:lnTo>
                  <a:lnTo>
                    <a:pt x="213" y="1243"/>
                  </a:lnTo>
                  <a:lnTo>
                    <a:pt x="213" y="1242"/>
                  </a:lnTo>
                  <a:lnTo>
                    <a:pt x="213" y="1241"/>
                  </a:lnTo>
                  <a:lnTo>
                    <a:pt x="212" y="1240"/>
                  </a:lnTo>
                  <a:lnTo>
                    <a:pt x="212" y="1239"/>
                  </a:lnTo>
                  <a:lnTo>
                    <a:pt x="211" y="1240"/>
                  </a:lnTo>
                  <a:lnTo>
                    <a:pt x="210" y="1240"/>
                  </a:lnTo>
                  <a:lnTo>
                    <a:pt x="209" y="1239"/>
                  </a:lnTo>
                  <a:lnTo>
                    <a:pt x="209" y="1238"/>
                  </a:lnTo>
                  <a:lnTo>
                    <a:pt x="210" y="1237"/>
                  </a:lnTo>
                  <a:lnTo>
                    <a:pt x="209" y="1237"/>
                  </a:lnTo>
                  <a:lnTo>
                    <a:pt x="209" y="1236"/>
                  </a:lnTo>
                  <a:lnTo>
                    <a:pt x="211" y="1234"/>
                  </a:lnTo>
                  <a:lnTo>
                    <a:pt x="212" y="1234"/>
                  </a:lnTo>
                  <a:lnTo>
                    <a:pt x="212" y="1233"/>
                  </a:lnTo>
                  <a:lnTo>
                    <a:pt x="212" y="1232"/>
                  </a:lnTo>
                  <a:lnTo>
                    <a:pt x="211" y="1232"/>
                  </a:lnTo>
                  <a:lnTo>
                    <a:pt x="211" y="1229"/>
                  </a:lnTo>
                  <a:lnTo>
                    <a:pt x="212" y="1229"/>
                  </a:lnTo>
                  <a:lnTo>
                    <a:pt x="212" y="1228"/>
                  </a:lnTo>
                  <a:lnTo>
                    <a:pt x="211" y="1227"/>
                  </a:lnTo>
                  <a:lnTo>
                    <a:pt x="210" y="1226"/>
                  </a:lnTo>
                  <a:lnTo>
                    <a:pt x="211" y="1225"/>
                  </a:lnTo>
                  <a:lnTo>
                    <a:pt x="212" y="1225"/>
                  </a:lnTo>
                  <a:lnTo>
                    <a:pt x="212" y="1224"/>
                  </a:lnTo>
                  <a:lnTo>
                    <a:pt x="211" y="1224"/>
                  </a:lnTo>
                  <a:lnTo>
                    <a:pt x="211" y="1223"/>
                  </a:lnTo>
                  <a:lnTo>
                    <a:pt x="211" y="1222"/>
                  </a:lnTo>
                  <a:lnTo>
                    <a:pt x="213" y="1221"/>
                  </a:lnTo>
                  <a:lnTo>
                    <a:pt x="213" y="1222"/>
                  </a:lnTo>
                  <a:lnTo>
                    <a:pt x="214" y="1222"/>
                  </a:lnTo>
                  <a:lnTo>
                    <a:pt x="216" y="1221"/>
                  </a:lnTo>
                  <a:lnTo>
                    <a:pt x="216" y="1220"/>
                  </a:lnTo>
                  <a:lnTo>
                    <a:pt x="217" y="1220"/>
                  </a:lnTo>
                  <a:lnTo>
                    <a:pt x="217" y="1219"/>
                  </a:lnTo>
                  <a:lnTo>
                    <a:pt x="218" y="1219"/>
                  </a:lnTo>
                  <a:lnTo>
                    <a:pt x="219" y="1217"/>
                  </a:lnTo>
                  <a:lnTo>
                    <a:pt x="220" y="1217"/>
                  </a:lnTo>
                  <a:lnTo>
                    <a:pt x="220" y="1216"/>
                  </a:lnTo>
                  <a:lnTo>
                    <a:pt x="220" y="1215"/>
                  </a:lnTo>
                  <a:lnTo>
                    <a:pt x="220" y="1214"/>
                  </a:lnTo>
                  <a:lnTo>
                    <a:pt x="221" y="1214"/>
                  </a:lnTo>
                  <a:lnTo>
                    <a:pt x="221" y="1213"/>
                  </a:lnTo>
                  <a:lnTo>
                    <a:pt x="221" y="1212"/>
                  </a:lnTo>
                  <a:lnTo>
                    <a:pt x="222" y="1212"/>
                  </a:lnTo>
                  <a:lnTo>
                    <a:pt x="224" y="1210"/>
                  </a:lnTo>
                  <a:lnTo>
                    <a:pt x="224" y="1209"/>
                  </a:lnTo>
                  <a:lnTo>
                    <a:pt x="225" y="1208"/>
                  </a:lnTo>
                  <a:lnTo>
                    <a:pt x="225" y="1207"/>
                  </a:lnTo>
                  <a:lnTo>
                    <a:pt x="225" y="1206"/>
                  </a:lnTo>
                  <a:lnTo>
                    <a:pt x="225" y="1205"/>
                  </a:lnTo>
                  <a:lnTo>
                    <a:pt x="225" y="1204"/>
                  </a:lnTo>
                  <a:lnTo>
                    <a:pt x="226" y="1204"/>
                  </a:lnTo>
                  <a:lnTo>
                    <a:pt x="226" y="1203"/>
                  </a:lnTo>
                  <a:lnTo>
                    <a:pt x="227" y="1203"/>
                  </a:lnTo>
                  <a:lnTo>
                    <a:pt x="228" y="1203"/>
                  </a:lnTo>
                  <a:lnTo>
                    <a:pt x="228" y="1202"/>
                  </a:lnTo>
                  <a:lnTo>
                    <a:pt x="227" y="1201"/>
                  </a:lnTo>
                  <a:lnTo>
                    <a:pt x="225" y="1201"/>
                  </a:lnTo>
                  <a:lnTo>
                    <a:pt x="223" y="1201"/>
                  </a:lnTo>
                  <a:lnTo>
                    <a:pt x="222" y="1201"/>
                  </a:lnTo>
                  <a:lnTo>
                    <a:pt x="222" y="1200"/>
                  </a:lnTo>
                  <a:lnTo>
                    <a:pt x="221" y="1199"/>
                  </a:lnTo>
                  <a:lnTo>
                    <a:pt x="221" y="1198"/>
                  </a:lnTo>
                  <a:lnTo>
                    <a:pt x="220" y="1198"/>
                  </a:lnTo>
                  <a:lnTo>
                    <a:pt x="221" y="1197"/>
                  </a:lnTo>
                  <a:lnTo>
                    <a:pt x="221" y="1198"/>
                  </a:lnTo>
                  <a:lnTo>
                    <a:pt x="222" y="1197"/>
                  </a:lnTo>
                  <a:lnTo>
                    <a:pt x="222" y="1196"/>
                  </a:lnTo>
                  <a:lnTo>
                    <a:pt x="223" y="1196"/>
                  </a:lnTo>
                  <a:lnTo>
                    <a:pt x="223" y="1195"/>
                  </a:lnTo>
                  <a:lnTo>
                    <a:pt x="222" y="1195"/>
                  </a:lnTo>
                  <a:lnTo>
                    <a:pt x="222" y="1194"/>
                  </a:lnTo>
                  <a:lnTo>
                    <a:pt x="222" y="1193"/>
                  </a:lnTo>
                  <a:lnTo>
                    <a:pt x="221" y="1193"/>
                  </a:lnTo>
                  <a:lnTo>
                    <a:pt x="221" y="1194"/>
                  </a:lnTo>
                  <a:lnTo>
                    <a:pt x="220" y="1194"/>
                  </a:lnTo>
                  <a:lnTo>
                    <a:pt x="219" y="1193"/>
                  </a:lnTo>
                  <a:lnTo>
                    <a:pt x="217" y="1192"/>
                  </a:lnTo>
                  <a:lnTo>
                    <a:pt x="217" y="1194"/>
                  </a:lnTo>
                  <a:lnTo>
                    <a:pt x="216" y="1193"/>
                  </a:lnTo>
                  <a:lnTo>
                    <a:pt x="216" y="1192"/>
                  </a:lnTo>
                  <a:lnTo>
                    <a:pt x="216" y="1189"/>
                  </a:lnTo>
                  <a:lnTo>
                    <a:pt x="216" y="1187"/>
                  </a:lnTo>
                  <a:lnTo>
                    <a:pt x="215" y="1186"/>
                  </a:lnTo>
                  <a:lnTo>
                    <a:pt x="215" y="1185"/>
                  </a:lnTo>
                  <a:lnTo>
                    <a:pt x="216" y="1184"/>
                  </a:lnTo>
                  <a:lnTo>
                    <a:pt x="216" y="1183"/>
                  </a:lnTo>
                  <a:lnTo>
                    <a:pt x="215" y="1183"/>
                  </a:lnTo>
                  <a:lnTo>
                    <a:pt x="214" y="1183"/>
                  </a:lnTo>
                  <a:lnTo>
                    <a:pt x="213" y="1184"/>
                  </a:lnTo>
                  <a:lnTo>
                    <a:pt x="213" y="1185"/>
                  </a:lnTo>
                  <a:lnTo>
                    <a:pt x="212" y="1184"/>
                  </a:lnTo>
                  <a:lnTo>
                    <a:pt x="211" y="1184"/>
                  </a:lnTo>
                  <a:lnTo>
                    <a:pt x="212" y="1183"/>
                  </a:lnTo>
                  <a:lnTo>
                    <a:pt x="213" y="1182"/>
                  </a:lnTo>
                  <a:lnTo>
                    <a:pt x="214" y="1180"/>
                  </a:lnTo>
                  <a:lnTo>
                    <a:pt x="215" y="1179"/>
                  </a:lnTo>
                  <a:lnTo>
                    <a:pt x="215" y="1178"/>
                  </a:lnTo>
                  <a:lnTo>
                    <a:pt x="214" y="1178"/>
                  </a:lnTo>
                  <a:lnTo>
                    <a:pt x="213" y="1178"/>
                  </a:lnTo>
                  <a:lnTo>
                    <a:pt x="211" y="1178"/>
                  </a:lnTo>
                  <a:lnTo>
                    <a:pt x="210" y="1179"/>
                  </a:lnTo>
                  <a:lnTo>
                    <a:pt x="209" y="1179"/>
                  </a:lnTo>
                  <a:lnTo>
                    <a:pt x="208" y="1179"/>
                  </a:lnTo>
                  <a:lnTo>
                    <a:pt x="209" y="1178"/>
                  </a:lnTo>
                  <a:lnTo>
                    <a:pt x="210" y="1177"/>
                  </a:lnTo>
                  <a:lnTo>
                    <a:pt x="211" y="1176"/>
                  </a:lnTo>
                  <a:lnTo>
                    <a:pt x="211" y="1175"/>
                  </a:lnTo>
                  <a:lnTo>
                    <a:pt x="213" y="1174"/>
                  </a:lnTo>
                  <a:lnTo>
                    <a:pt x="212" y="1174"/>
                  </a:lnTo>
                  <a:lnTo>
                    <a:pt x="211" y="1174"/>
                  </a:lnTo>
                  <a:lnTo>
                    <a:pt x="210" y="1174"/>
                  </a:lnTo>
                  <a:lnTo>
                    <a:pt x="210" y="1173"/>
                  </a:lnTo>
                  <a:lnTo>
                    <a:pt x="209" y="1173"/>
                  </a:lnTo>
                  <a:lnTo>
                    <a:pt x="209" y="1172"/>
                  </a:lnTo>
                  <a:lnTo>
                    <a:pt x="210" y="1172"/>
                  </a:lnTo>
                  <a:lnTo>
                    <a:pt x="211" y="1173"/>
                  </a:lnTo>
                  <a:lnTo>
                    <a:pt x="212" y="1173"/>
                  </a:lnTo>
                  <a:lnTo>
                    <a:pt x="213" y="1172"/>
                  </a:lnTo>
                  <a:lnTo>
                    <a:pt x="213" y="1171"/>
                  </a:lnTo>
                  <a:lnTo>
                    <a:pt x="213" y="1170"/>
                  </a:lnTo>
                  <a:lnTo>
                    <a:pt x="211" y="1170"/>
                  </a:lnTo>
                  <a:lnTo>
                    <a:pt x="211" y="1169"/>
                  </a:lnTo>
                  <a:lnTo>
                    <a:pt x="212" y="1168"/>
                  </a:lnTo>
                  <a:lnTo>
                    <a:pt x="213" y="1169"/>
                  </a:lnTo>
                  <a:lnTo>
                    <a:pt x="213" y="1168"/>
                  </a:lnTo>
                  <a:lnTo>
                    <a:pt x="213" y="1167"/>
                  </a:lnTo>
                  <a:lnTo>
                    <a:pt x="212" y="1167"/>
                  </a:lnTo>
                  <a:lnTo>
                    <a:pt x="210" y="1167"/>
                  </a:lnTo>
                  <a:lnTo>
                    <a:pt x="209" y="1167"/>
                  </a:lnTo>
                  <a:lnTo>
                    <a:pt x="208" y="1167"/>
                  </a:lnTo>
                  <a:lnTo>
                    <a:pt x="207" y="1166"/>
                  </a:lnTo>
                  <a:lnTo>
                    <a:pt x="206" y="1167"/>
                  </a:lnTo>
                  <a:lnTo>
                    <a:pt x="205" y="1167"/>
                  </a:lnTo>
                  <a:lnTo>
                    <a:pt x="203" y="1167"/>
                  </a:lnTo>
                  <a:lnTo>
                    <a:pt x="202" y="1167"/>
                  </a:lnTo>
                  <a:lnTo>
                    <a:pt x="203" y="1165"/>
                  </a:lnTo>
                  <a:lnTo>
                    <a:pt x="204" y="1165"/>
                  </a:lnTo>
                  <a:lnTo>
                    <a:pt x="204" y="1164"/>
                  </a:lnTo>
                  <a:lnTo>
                    <a:pt x="204" y="1163"/>
                  </a:lnTo>
                  <a:lnTo>
                    <a:pt x="203" y="1163"/>
                  </a:lnTo>
                  <a:lnTo>
                    <a:pt x="202" y="1163"/>
                  </a:lnTo>
                  <a:lnTo>
                    <a:pt x="201" y="1163"/>
                  </a:lnTo>
                  <a:lnTo>
                    <a:pt x="200" y="1163"/>
                  </a:lnTo>
                  <a:lnTo>
                    <a:pt x="199" y="1163"/>
                  </a:lnTo>
                  <a:lnTo>
                    <a:pt x="199" y="1164"/>
                  </a:lnTo>
                  <a:lnTo>
                    <a:pt x="199" y="1165"/>
                  </a:lnTo>
                  <a:lnTo>
                    <a:pt x="198" y="1165"/>
                  </a:lnTo>
                  <a:lnTo>
                    <a:pt x="197" y="1163"/>
                  </a:lnTo>
                  <a:lnTo>
                    <a:pt x="196" y="1163"/>
                  </a:lnTo>
                  <a:lnTo>
                    <a:pt x="195" y="1163"/>
                  </a:lnTo>
                  <a:lnTo>
                    <a:pt x="195" y="1162"/>
                  </a:lnTo>
                  <a:lnTo>
                    <a:pt x="195" y="1161"/>
                  </a:lnTo>
                  <a:lnTo>
                    <a:pt x="193" y="1160"/>
                  </a:lnTo>
                  <a:lnTo>
                    <a:pt x="194" y="1159"/>
                  </a:lnTo>
                  <a:lnTo>
                    <a:pt x="193" y="1159"/>
                  </a:lnTo>
                  <a:lnTo>
                    <a:pt x="192" y="1159"/>
                  </a:lnTo>
                  <a:lnTo>
                    <a:pt x="191" y="1158"/>
                  </a:lnTo>
                  <a:lnTo>
                    <a:pt x="190" y="1158"/>
                  </a:lnTo>
                  <a:lnTo>
                    <a:pt x="189" y="1159"/>
                  </a:lnTo>
                  <a:lnTo>
                    <a:pt x="188" y="1159"/>
                  </a:lnTo>
                  <a:lnTo>
                    <a:pt x="188" y="1157"/>
                  </a:lnTo>
                  <a:lnTo>
                    <a:pt x="187" y="1157"/>
                  </a:lnTo>
                  <a:lnTo>
                    <a:pt x="188" y="1156"/>
                  </a:lnTo>
                  <a:lnTo>
                    <a:pt x="187" y="1155"/>
                  </a:lnTo>
                  <a:lnTo>
                    <a:pt x="186" y="1155"/>
                  </a:lnTo>
                  <a:lnTo>
                    <a:pt x="186" y="1154"/>
                  </a:lnTo>
                  <a:lnTo>
                    <a:pt x="185" y="1154"/>
                  </a:lnTo>
                  <a:lnTo>
                    <a:pt x="184" y="1155"/>
                  </a:lnTo>
                  <a:lnTo>
                    <a:pt x="183" y="1155"/>
                  </a:lnTo>
                  <a:lnTo>
                    <a:pt x="182" y="1156"/>
                  </a:lnTo>
                  <a:lnTo>
                    <a:pt x="182" y="1157"/>
                  </a:lnTo>
                  <a:lnTo>
                    <a:pt x="181" y="1157"/>
                  </a:lnTo>
                  <a:lnTo>
                    <a:pt x="180" y="1157"/>
                  </a:lnTo>
                  <a:lnTo>
                    <a:pt x="180" y="1156"/>
                  </a:lnTo>
                  <a:lnTo>
                    <a:pt x="179" y="1156"/>
                  </a:lnTo>
                  <a:lnTo>
                    <a:pt x="180" y="1157"/>
                  </a:lnTo>
                  <a:lnTo>
                    <a:pt x="179" y="1157"/>
                  </a:lnTo>
                  <a:lnTo>
                    <a:pt x="179" y="1156"/>
                  </a:lnTo>
                  <a:lnTo>
                    <a:pt x="178" y="1156"/>
                  </a:lnTo>
                  <a:lnTo>
                    <a:pt x="176" y="1155"/>
                  </a:lnTo>
                  <a:lnTo>
                    <a:pt x="176" y="1154"/>
                  </a:lnTo>
                  <a:lnTo>
                    <a:pt x="175" y="1154"/>
                  </a:lnTo>
                  <a:lnTo>
                    <a:pt x="174" y="1153"/>
                  </a:lnTo>
                  <a:lnTo>
                    <a:pt x="174" y="1152"/>
                  </a:lnTo>
                  <a:lnTo>
                    <a:pt x="174" y="1151"/>
                  </a:lnTo>
                  <a:lnTo>
                    <a:pt x="173" y="1150"/>
                  </a:lnTo>
                  <a:lnTo>
                    <a:pt x="172" y="1150"/>
                  </a:lnTo>
                  <a:lnTo>
                    <a:pt x="173" y="1153"/>
                  </a:lnTo>
                  <a:lnTo>
                    <a:pt x="172" y="1153"/>
                  </a:lnTo>
                  <a:lnTo>
                    <a:pt x="171" y="1151"/>
                  </a:lnTo>
                  <a:lnTo>
                    <a:pt x="171" y="1150"/>
                  </a:lnTo>
                  <a:lnTo>
                    <a:pt x="171" y="1149"/>
                  </a:lnTo>
                  <a:lnTo>
                    <a:pt x="170" y="1149"/>
                  </a:lnTo>
                  <a:lnTo>
                    <a:pt x="170" y="1148"/>
                  </a:lnTo>
                  <a:lnTo>
                    <a:pt x="169" y="1148"/>
                  </a:lnTo>
                  <a:lnTo>
                    <a:pt x="169" y="1147"/>
                  </a:lnTo>
                  <a:lnTo>
                    <a:pt x="169" y="1146"/>
                  </a:lnTo>
                  <a:lnTo>
                    <a:pt x="170" y="1146"/>
                  </a:lnTo>
                  <a:lnTo>
                    <a:pt x="170" y="1145"/>
                  </a:lnTo>
                  <a:lnTo>
                    <a:pt x="171" y="1145"/>
                  </a:lnTo>
                  <a:lnTo>
                    <a:pt x="172" y="1145"/>
                  </a:lnTo>
                  <a:lnTo>
                    <a:pt x="172" y="1144"/>
                  </a:lnTo>
                  <a:lnTo>
                    <a:pt x="172" y="1143"/>
                  </a:lnTo>
                  <a:lnTo>
                    <a:pt x="171" y="1143"/>
                  </a:lnTo>
                  <a:lnTo>
                    <a:pt x="171" y="1142"/>
                  </a:lnTo>
                  <a:lnTo>
                    <a:pt x="172" y="1142"/>
                  </a:lnTo>
                  <a:lnTo>
                    <a:pt x="173" y="1142"/>
                  </a:lnTo>
                  <a:lnTo>
                    <a:pt x="173" y="1141"/>
                  </a:lnTo>
                  <a:lnTo>
                    <a:pt x="173" y="1140"/>
                  </a:lnTo>
                  <a:lnTo>
                    <a:pt x="174" y="1139"/>
                  </a:lnTo>
                  <a:lnTo>
                    <a:pt x="174" y="1138"/>
                  </a:lnTo>
                  <a:lnTo>
                    <a:pt x="174" y="1137"/>
                  </a:lnTo>
                  <a:lnTo>
                    <a:pt x="175" y="1136"/>
                  </a:lnTo>
                  <a:lnTo>
                    <a:pt x="175" y="1135"/>
                  </a:lnTo>
                  <a:lnTo>
                    <a:pt x="176" y="1135"/>
                  </a:lnTo>
                  <a:lnTo>
                    <a:pt x="176" y="1134"/>
                  </a:lnTo>
                  <a:lnTo>
                    <a:pt x="177" y="1135"/>
                  </a:lnTo>
                  <a:lnTo>
                    <a:pt x="177" y="1134"/>
                  </a:lnTo>
                  <a:lnTo>
                    <a:pt x="178" y="1134"/>
                  </a:lnTo>
                  <a:lnTo>
                    <a:pt x="178" y="1133"/>
                  </a:lnTo>
                  <a:lnTo>
                    <a:pt x="179" y="1133"/>
                  </a:lnTo>
                  <a:lnTo>
                    <a:pt x="179" y="1132"/>
                  </a:lnTo>
                  <a:lnTo>
                    <a:pt x="181" y="1131"/>
                  </a:lnTo>
                  <a:lnTo>
                    <a:pt x="182" y="1131"/>
                  </a:lnTo>
                  <a:lnTo>
                    <a:pt x="183" y="1131"/>
                  </a:lnTo>
                  <a:lnTo>
                    <a:pt x="182" y="1130"/>
                  </a:lnTo>
                  <a:lnTo>
                    <a:pt x="182" y="1129"/>
                  </a:lnTo>
                  <a:lnTo>
                    <a:pt x="183" y="1129"/>
                  </a:lnTo>
                  <a:lnTo>
                    <a:pt x="183" y="1128"/>
                  </a:lnTo>
                  <a:lnTo>
                    <a:pt x="183" y="1127"/>
                  </a:lnTo>
                  <a:lnTo>
                    <a:pt x="184" y="1127"/>
                  </a:lnTo>
                  <a:lnTo>
                    <a:pt x="185" y="1126"/>
                  </a:lnTo>
                  <a:lnTo>
                    <a:pt x="187" y="1126"/>
                  </a:lnTo>
                  <a:lnTo>
                    <a:pt x="188" y="1126"/>
                  </a:lnTo>
                  <a:lnTo>
                    <a:pt x="189" y="1126"/>
                  </a:lnTo>
                  <a:lnTo>
                    <a:pt x="189" y="1127"/>
                  </a:lnTo>
                  <a:lnTo>
                    <a:pt x="190" y="1127"/>
                  </a:lnTo>
                  <a:lnTo>
                    <a:pt x="191" y="1127"/>
                  </a:lnTo>
                  <a:lnTo>
                    <a:pt x="191" y="1126"/>
                  </a:lnTo>
                  <a:lnTo>
                    <a:pt x="192" y="1125"/>
                  </a:lnTo>
                  <a:lnTo>
                    <a:pt x="193" y="1126"/>
                  </a:lnTo>
                  <a:lnTo>
                    <a:pt x="194" y="1125"/>
                  </a:lnTo>
                  <a:lnTo>
                    <a:pt x="195" y="1125"/>
                  </a:lnTo>
                  <a:lnTo>
                    <a:pt x="195" y="1124"/>
                  </a:lnTo>
                  <a:lnTo>
                    <a:pt x="196" y="1125"/>
                  </a:lnTo>
                  <a:lnTo>
                    <a:pt x="196" y="1124"/>
                  </a:lnTo>
                  <a:lnTo>
                    <a:pt x="197" y="1123"/>
                  </a:lnTo>
                  <a:lnTo>
                    <a:pt x="197" y="1122"/>
                  </a:lnTo>
                  <a:lnTo>
                    <a:pt x="199" y="1122"/>
                  </a:lnTo>
                  <a:lnTo>
                    <a:pt x="199" y="1121"/>
                  </a:lnTo>
                  <a:lnTo>
                    <a:pt x="199" y="1120"/>
                  </a:lnTo>
                  <a:lnTo>
                    <a:pt x="201" y="1121"/>
                  </a:lnTo>
                  <a:lnTo>
                    <a:pt x="201" y="1120"/>
                  </a:lnTo>
                  <a:lnTo>
                    <a:pt x="202" y="1119"/>
                  </a:lnTo>
                  <a:lnTo>
                    <a:pt x="201" y="1118"/>
                  </a:lnTo>
                  <a:lnTo>
                    <a:pt x="201" y="1117"/>
                  </a:lnTo>
                  <a:lnTo>
                    <a:pt x="203" y="1116"/>
                  </a:lnTo>
                  <a:lnTo>
                    <a:pt x="205" y="1115"/>
                  </a:lnTo>
                  <a:lnTo>
                    <a:pt x="206" y="1114"/>
                  </a:lnTo>
                  <a:lnTo>
                    <a:pt x="207" y="1113"/>
                  </a:lnTo>
                  <a:lnTo>
                    <a:pt x="208" y="1114"/>
                  </a:lnTo>
                  <a:lnTo>
                    <a:pt x="208" y="1113"/>
                  </a:lnTo>
                  <a:lnTo>
                    <a:pt x="209" y="1113"/>
                  </a:lnTo>
                  <a:lnTo>
                    <a:pt x="210" y="1113"/>
                  </a:lnTo>
                  <a:lnTo>
                    <a:pt x="211" y="1112"/>
                  </a:lnTo>
                  <a:lnTo>
                    <a:pt x="213" y="1112"/>
                  </a:lnTo>
                  <a:lnTo>
                    <a:pt x="215" y="1112"/>
                  </a:lnTo>
                  <a:lnTo>
                    <a:pt x="218" y="1112"/>
                  </a:lnTo>
                  <a:lnTo>
                    <a:pt x="219" y="1112"/>
                  </a:lnTo>
                  <a:lnTo>
                    <a:pt x="220" y="1110"/>
                  </a:lnTo>
                  <a:lnTo>
                    <a:pt x="221" y="1109"/>
                  </a:lnTo>
                  <a:lnTo>
                    <a:pt x="222" y="1108"/>
                  </a:lnTo>
                  <a:lnTo>
                    <a:pt x="223" y="1107"/>
                  </a:lnTo>
                  <a:lnTo>
                    <a:pt x="224" y="1107"/>
                  </a:lnTo>
                  <a:lnTo>
                    <a:pt x="225" y="1107"/>
                  </a:lnTo>
                  <a:lnTo>
                    <a:pt x="225" y="1106"/>
                  </a:lnTo>
                  <a:lnTo>
                    <a:pt x="226" y="1105"/>
                  </a:lnTo>
                  <a:lnTo>
                    <a:pt x="227" y="1106"/>
                  </a:lnTo>
                  <a:lnTo>
                    <a:pt x="227" y="1105"/>
                  </a:lnTo>
                  <a:lnTo>
                    <a:pt x="228" y="1105"/>
                  </a:lnTo>
                  <a:lnTo>
                    <a:pt x="228" y="1104"/>
                  </a:lnTo>
                  <a:lnTo>
                    <a:pt x="228" y="1103"/>
                  </a:lnTo>
                  <a:lnTo>
                    <a:pt x="228" y="1102"/>
                  </a:lnTo>
                  <a:lnTo>
                    <a:pt x="228" y="1101"/>
                  </a:lnTo>
                  <a:lnTo>
                    <a:pt x="229" y="1100"/>
                  </a:lnTo>
                  <a:lnTo>
                    <a:pt x="229" y="1099"/>
                  </a:lnTo>
                  <a:lnTo>
                    <a:pt x="228" y="1099"/>
                  </a:lnTo>
                  <a:lnTo>
                    <a:pt x="229" y="1098"/>
                  </a:lnTo>
                  <a:lnTo>
                    <a:pt x="230" y="1098"/>
                  </a:lnTo>
                  <a:lnTo>
                    <a:pt x="229" y="1097"/>
                  </a:lnTo>
                  <a:lnTo>
                    <a:pt x="230" y="1097"/>
                  </a:lnTo>
                  <a:lnTo>
                    <a:pt x="230" y="1096"/>
                  </a:lnTo>
                  <a:lnTo>
                    <a:pt x="229" y="1096"/>
                  </a:lnTo>
                  <a:lnTo>
                    <a:pt x="229" y="1095"/>
                  </a:lnTo>
                  <a:lnTo>
                    <a:pt x="229" y="1094"/>
                  </a:lnTo>
                  <a:lnTo>
                    <a:pt x="228" y="1094"/>
                  </a:lnTo>
                  <a:lnTo>
                    <a:pt x="228" y="1093"/>
                  </a:lnTo>
                  <a:lnTo>
                    <a:pt x="229" y="1092"/>
                  </a:lnTo>
                  <a:lnTo>
                    <a:pt x="228" y="1092"/>
                  </a:lnTo>
                  <a:lnTo>
                    <a:pt x="228" y="1091"/>
                  </a:lnTo>
                  <a:lnTo>
                    <a:pt x="229" y="1091"/>
                  </a:lnTo>
                  <a:lnTo>
                    <a:pt x="229" y="1090"/>
                  </a:lnTo>
                  <a:lnTo>
                    <a:pt x="230" y="1090"/>
                  </a:lnTo>
                  <a:lnTo>
                    <a:pt x="230" y="1089"/>
                  </a:lnTo>
                  <a:lnTo>
                    <a:pt x="231" y="1088"/>
                  </a:lnTo>
                  <a:lnTo>
                    <a:pt x="230" y="1088"/>
                  </a:lnTo>
                  <a:lnTo>
                    <a:pt x="230" y="1087"/>
                  </a:lnTo>
                  <a:lnTo>
                    <a:pt x="230" y="1086"/>
                  </a:lnTo>
                  <a:lnTo>
                    <a:pt x="231" y="1085"/>
                  </a:lnTo>
                  <a:lnTo>
                    <a:pt x="231" y="1084"/>
                  </a:lnTo>
                  <a:lnTo>
                    <a:pt x="231" y="1083"/>
                  </a:lnTo>
                  <a:lnTo>
                    <a:pt x="230" y="1082"/>
                  </a:lnTo>
                  <a:lnTo>
                    <a:pt x="230" y="1080"/>
                  </a:lnTo>
                  <a:lnTo>
                    <a:pt x="231" y="1080"/>
                  </a:lnTo>
                  <a:lnTo>
                    <a:pt x="231" y="1079"/>
                  </a:lnTo>
                  <a:lnTo>
                    <a:pt x="232" y="1079"/>
                  </a:lnTo>
                  <a:lnTo>
                    <a:pt x="231" y="1078"/>
                  </a:lnTo>
                  <a:lnTo>
                    <a:pt x="232" y="1078"/>
                  </a:lnTo>
                  <a:lnTo>
                    <a:pt x="231" y="1077"/>
                  </a:lnTo>
                  <a:lnTo>
                    <a:pt x="232" y="1077"/>
                  </a:lnTo>
                  <a:lnTo>
                    <a:pt x="233" y="1076"/>
                  </a:lnTo>
                  <a:lnTo>
                    <a:pt x="233" y="1073"/>
                  </a:lnTo>
                  <a:lnTo>
                    <a:pt x="235" y="1072"/>
                  </a:lnTo>
                  <a:lnTo>
                    <a:pt x="236" y="1072"/>
                  </a:lnTo>
                  <a:lnTo>
                    <a:pt x="236" y="1071"/>
                  </a:lnTo>
                  <a:lnTo>
                    <a:pt x="236" y="1070"/>
                  </a:lnTo>
                  <a:lnTo>
                    <a:pt x="237" y="1070"/>
                  </a:lnTo>
                  <a:lnTo>
                    <a:pt x="238" y="1069"/>
                  </a:lnTo>
                  <a:lnTo>
                    <a:pt x="238" y="1068"/>
                  </a:lnTo>
                  <a:lnTo>
                    <a:pt x="238" y="1067"/>
                  </a:lnTo>
                  <a:lnTo>
                    <a:pt x="237" y="1066"/>
                  </a:lnTo>
                  <a:lnTo>
                    <a:pt x="238" y="1065"/>
                  </a:lnTo>
                  <a:lnTo>
                    <a:pt x="238" y="1064"/>
                  </a:lnTo>
                  <a:lnTo>
                    <a:pt x="238" y="1063"/>
                  </a:lnTo>
                  <a:lnTo>
                    <a:pt x="239" y="1063"/>
                  </a:lnTo>
                  <a:lnTo>
                    <a:pt x="239" y="1062"/>
                  </a:lnTo>
                  <a:lnTo>
                    <a:pt x="240" y="1061"/>
                  </a:lnTo>
                  <a:lnTo>
                    <a:pt x="241" y="1060"/>
                  </a:lnTo>
                  <a:lnTo>
                    <a:pt x="240" y="1060"/>
                  </a:lnTo>
                  <a:lnTo>
                    <a:pt x="241" y="1059"/>
                  </a:lnTo>
                  <a:lnTo>
                    <a:pt x="241" y="1058"/>
                  </a:lnTo>
                  <a:lnTo>
                    <a:pt x="241" y="1057"/>
                  </a:lnTo>
                  <a:lnTo>
                    <a:pt x="242" y="1056"/>
                  </a:lnTo>
                  <a:lnTo>
                    <a:pt x="241" y="1056"/>
                  </a:lnTo>
                  <a:lnTo>
                    <a:pt x="242" y="1055"/>
                  </a:lnTo>
                  <a:lnTo>
                    <a:pt x="243" y="1055"/>
                  </a:lnTo>
                  <a:lnTo>
                    <a:pt x="244" y="1055"/>
                  </a:lnTo>
                  <a:lnTo>
                    <a:pt x="244" y="1054"/>
                  </a:lnTo>
                  <a:lnTo>
                    <a:pt x="245" y="1054"/>
                  </a:lnTo>
                  <a:lnTo>
                    <a:pt x="245" y="1053"/>
                  </a:lnTo>
                  <a:lnTo>
                    <a:pt x="246" y="1053"/>
                  </a:lnTo>
                  <a:lnTo>
                    <a:pt x="245" y="1053"/>
                  </a:lnTo>
                  <a:lnTo>
                    <a:pt x="246" y="1052"/>
                  </a:lnTo>
                  <a:lnTo>
                    <a:pt x="247" y="1050"/>
                  </a:lnTo>
                  <a:lnTo>
                    <a:pt x="248" y="1050"/>
                  </a:lnTo>
                  <a:lnTo>
                    <a:pt x="248" y="1049"/>
                  </a:lnTo>
                  <a:lnTo>
                    <a:pt x="248" y="1048"/>
                  </a:lnTo>
                  <a:lnTo>
                    <a:pt x="246" y="1048"/>
                  </a:lnTo>
                  <a:lnTo>
                    <a:pt x="246" y="1047"/>
                  </a:lnTo>
                  <a:lnTo>
                    <a:pt x="247" y="1047"/>
                  </a:lnTo>
                  <a:lnTo>
                    <a:pt x="247" y="1046"/>
                  </a:lnTo>
                  <a:lnTo>
                    <a:pt x="246" y="1046"/>
                  </a:lnTo>
                  <a:lnTo>
                    <a:pt x="246" y="1045"/>
                  </a:lnTo>
                  <a:lnTo>
                    <a:pt x="246" y="1044"/>
                  </a:lnTo>
                  <a:lnTo>
                    <a:pt x="247" y="1043"/>
                  </a:lnTo>
                  <a:lnTo>
                    <a:pt x="246" y="1043"/>
                  </a:lnTo>
                  <a:lnTo>
                    <a:pt x="246" y="1042"/>
                  </a:lnTo>
                  <a:lnTo>
                    <a:pt x="246" y="1041"/>
                  </a:lnTo>
                  <a:lnTo>
                    <a:pt x="245" y="1041"/>
                  </a:lnTo>
                  <a:lnTo>
                    <a:pt x="246" y="1040"/>
                  </a:lnTo>
                  <a:lnTo>
                    <a:pt x="245" y="1040"/>
                  </a:lnTo>
                  <a:lnTo>
                    <a:pt x="246" y="1039"/>
                  </a:lnTo>
                  <a:lnTo>
                    <a:pt x="245" y="1039"/>
                  </a:lnTo>
                  <a:lnTo>
                    <a:pt x="246" y="1039"/>
                  </a:lnTo>
                  <a:lnTo>
                    <a:pt x="245" y="1038"/>
                  </a:lnTo>
                  <a:lnTo>
                    <a:pt x="246" y="1038"/>
                  </a:lnTo>
                  <a:lnTo>
                    <a:pt x="246" y="1037"/>
                  </a:lnTo>
                  <a:lnTo>
                    <a:pt x="247" y="1037"/>
                  </a:lnTo>
                  <a:lnTo>
                    <a:pt x="248" y="1037"/>
                  </a:lnTo>
                  <a:lnTo>
                    <a:pt x="249" y="1036"/>
                  </a:lnTo>
                  <a:lnTo>
                    <a:pt x="249" y="1035"/>
                  </a:lnTo>
                  <a:lnTo>
                    <a:pt x="250" y="1034"/>
                  </a:lnTo>
                  <a:lnTo>
                    <a:pt x="250" y="1033"/>
                  </a:lnTo>
                  <a:lnTo>
                    <a:pt x="251" y="1033"/>
                  </a:lnTo>
                  <a:lnTo>
                    <a:pt x="252" y="1033"/>
                  </a:lnTo>
                  <a:lnTo>
                    <a:pt x="252" y="1032"/>
                  </a:lnTo>
                  <a:lnTo>
                    <a:pt x="252" y="1031"/>
                  </a:lnTo>
                  <a:lnTo>
                    <a:pt x="253" y="1031"/>
                  </a:lnTo>
                  <a:lnTo>
                    <a:pt x="253" y="1030"/>
                  </a:lnTo>
                  <a:lnTo>
                    <a:pt x="254" y="1029"/>
                  </a:lnTo>
                  <a:lnTo>
                    <a:pt x="254" y="1030"/>
                  </a:lnTo>
                  <a:lnTo>
                    <a:pt x="254" y="1029"/>
                  </a:lnTo>
                  <a:lnTo>
                    <a:pt x="256" y="1029"/>
                  </a:lnTo>
                  <a:lnTo>
                    <a:pt x="257" y="1028"/>
                  </a:lnTo>
                  <a:lnTo>
                    <a:pt x="258" y="1028"/>
                  </a:lnTo>
                  <a:lnTo>
                    <a:pt x="258" y="1027"/>
                  </a:lnTo>
                  <a:lnTo>
                    <a:pt x="258" y="1026"/>
                  </a:lnTo>
                  <a:lnTo>
                    <a:pt x="258" y="1025"/>
                  </a:lnTo>
                  <a:lnTo>
                    <a:pt x="258" y="1024"/>
                  </a:lnTo>
                  <a:lnTo>
                    <a:pt x="259" y="1023"/>
                  </a:lnTo>
                  <a:lnTo>
                    <a:pt x="260" y="1021"/>
                  </a:lnTo>
                  <a:lnTo>
                    <a:pt x="261" y="1020"/>
                  </a:lnTo>
                  <a:lnTo>
                    <a:pt x="262" y="1020"/>
                  </a:lnTo>
                  <a:lnTo>
                    <a:pt x="262" y="1018"/>
                  </a:lnTo>
                  <a:lnTo>
                    <a:pt x="263" y="1017"/>
                  </a:lnTo>
                  <a:lnTo>
                    <a:pt x="265" y="1017"/>
                  </a:lnTo>
                  <a:lnTo>
                    <a:pt x="266" y="1018"/>
                  </a:lnTo>
                  <a:lnTo>
                    <a:pt x="268" y="1017"/>
                  </a:lnTo>
                  <a:lnTo>
                    <a:pt x="269" y="1016"/>
                  </a:lnTo>
                  <a:lnTo>
                    <a:pt x="271" y="1018"/>
                  </a:lnTo>
                  <a:lnTo>
                    <a:pt x="271" y="1017"/>
                  </a:lnTo>
                  <a:lnTo>
                    <a:pt x="272" y="1016"/>
                  </a:lnTo>
                  <a:lnTo>
                    <a:pt x="273" y="1016"/>
                  </a:lnTo>
                  <a:lnTo>
                    <a:pt x="274" y="1015"/>
                  </a:lnTo>
                  <a:lnTo>
                    <a:pt x="275" y="1015"/>
                  </a:lnTo>
                  <a:lnTo>
                    <a:pt x="275" y="1013"/>
                  </a:lnTo>
                  <a:lnTo>
                    <a:pt x="277" y="1010"/>
                  </a:lnTo>
                  <a:lnTo>
                    <a:pt x="277" y="1009"/>
                  </a:lnTo>
                  <a:lnTo>
                    <a:pt x="278" y="1008"/>
                  </a:lnTo>
                  <a:lnTo>
                    <a:pt x="278" y="1007"/>
                  </a:lnTo>
                  <a:lnTo>
                    <a:pt x="280" y="1005"/>
                  </a:lnTo>
                  <a:lnTo>
                    <a:pt x="281" y="1004"/>
                  </a:lnTo>
                  <a:lnTo>
                    <a:pt x="282" y="1003"/>
                  </a:lnTo>
                  <a:lnTo>
                    <a:pt x="282" y="1001"/>
                  </a:lnTo>
                  <a:lnTo>
                    <a:pt x="282" y="1000"/>
                  </a:lnTo>
                  <a:lnTo>
                    <a:pt x="281" y="993"/>
                  </a:lnTo>
                  <a:lnTo>
                    <a:pt x="281" y="991"/>
                  </a:lnTo>
                  <a:lnTo>
                    <a:pt x="282" y="989"/>
                  </a:lnTo>
                  <a:lnTo>
                    <a:pt x="283" y="986"/>
                  </a:lnTo>
                  <a:lnTo>
                    <a:pt x="283" y="983"/>
                  </a:lnTo>
                  <a:lnTo>
                    <a:pt x="283" y="982"/>
                  </a:lnTo>
                  <a:lnTo>
                    <a:pt x="282" y="980"/>
                  </a:lnTo>
                  <a:lnTo>
                    <a:pt x="280" y="976"/>
                  </a:lnTo>
                  <a:lnTo>
                    <a:pt x="280" y="975"/>
                  </a:lnTo>
                  <a:lnTo>
                    <a:pt x="280" y="973"/>
                  </a:lnTo>
                  <a:lnTo>
                    <a:pt x="281" y="971"/>
                  </a:lnTo>
                  <a:lnTo>
                    <a:pt x="282" y="969"/>
                  </a:lnTo>
                  <a:lnTo>
                    <a:pt x="282" y="968"/>
                  </a:lnTo>
                  <a:lnTo>
                    <a:pt x="283" y="966"/>
                  </a:lnTo>
                  <a:lnTo>
                    <a:pt x="282" y="963"/>
                  </a:lnTo>
                  <a:lnTo>
                    <a:pt x="282" y="962"/>
                  </a:lnTo>
                  <a:lnTo>
                    <a:pt x="283" y="961"/>
                  </a:lnTo>
                  <a:lnTo>
                    <a:pt x="284" y="959"/>
                  </a:lnTo>
                  <a:lnTo>
                    <a:pt x="285" y="958"/>
                  </a:lnTo>
                  <a:lnTo>
                    <a:pt x="285" y="957"/>
                  </a:lnTo>
                  <a:lnTo>
                    <a:pt x="285" y="956"/>
                  </a:lnTo>
                  <a:lnTo>
                    <a:pt x="284" y="954"/>
                  </a:lnTo>
                  <a:lnTo>
                    <a:pt x="284" y="953"/>
                  </a:lnTo>
                  <a:lnTo>
                    <a:pt x="285" y="952"/>
                  </a:lnTo>
                  <a:lnTo>
                    <a:pt x="286" y="951"/>
                  </a:lnTo>
                  <a:lnTo>
                    <a:pt x="288" y="950"/>
                  </a:lnTo>
                  <a:lnTo>
                    <a:pt x="289" y="950"/>
                  </a:lnTo>
                  <a:lnTo>
                    <a:pt x="290" y="949"/>
                  </a:lnTo>
                  <a:lnTo>
                    <a:pt x="290" y="948"/>
                  </a:lnTo>
                  <a:lnTo>
                    <a:pt x="291" y="946"/>
                  </a:lnTo>
                  <a:lnTo>
                    <a:pt x="291" y="945"/>
                  </a:lnTo>
                  <a:lnTo>
                    <a:pt x="291" y="943"/>
                  </a:lnTo>
                  <a:lnTo>
                    <a:pt x="292" y="942"/>
                  </a:lnTo>
                  <a:lnTo>
                    <a:pt x="294" y="941"/>
                  </a:lnTo>
                  <a:lnTo>
                    <a:pt x="295" y="940"/>
                  </a:lnTo>
                  <a:lnTo>
                    <a:pt x="296" y="939"/>
                  </a:lnTo>
                  <a:lnTo>
                    <a:pt x="297" y="938"/>
                  </a:lnTo>
                  <a:lnTo>
                    <a:pt x="298" y="938"/>
                  </a:lnTo>
                  <a:lnTo>
                    <a:pt x="300" y="938"/>
                  </a:lnTo>
                  <a:lnTo>
                    <a:pt x="301" y="938"/>
                  </a:lnTo>
                  <a:lnTo>
                    <a:pt x="302" y="936"/>
                  </a:lnTo>
                  <a:lnTo>
                    <a:pt x="303" y="935"/>
                  </a:lnTo>
                  <a:lnTo>
                    <a:pt x="303" y="934"/>
                  </a:lnTo>
                  <a:lnTo>
                    <a:pt x="304" y="932"/>
                  </a:lnTo>
                  <a:lnTo>
                    <a:pt x="305" y="932"/>
                  </a:lnTo>
                  <a:lnTo>
                    <a:pt x="308" y="931"/>
                  </a:lnTo>
                  <a:lnTo>
                    <a:pt x="308" y="930"/>
                  </a:lnTo>
                  <a:lnTo>
                    <a:pt x="309" y="930"/>
                  </a:lnTo>
                  <a:lnTo>
                    <a:pt x="310" y="929"/>
                  </a:lnTo>
                  <a:lnTo>
                    <a:pt x="310" y="928"/>
                  </a:lnTo>
                  <a:lnTo>
                    <a:pt x="311" y="928"/>
                  </a:lnTo>
                  <a:lnTo>
                    <a:pt x="312" y="928"/>
                  </a:lnTo>
                  <a:lnTo>
                    <a:pt x="313" y="928"/>
                  </a:lnTo>
                  <a:lnTo>
                    <a:pt x="314" y="927"/>
                  </a:lnTo>
                  <a:lnTo>
                    <a:pt x="315" y="927"/>
                  </a:lnTo>
                  <a:lnTo>
                    <a:pt x="315" y="928"/>
                  </a:lnTo>
                  <a:lnTo>
                    <a:pt x="316" y="928"/>
                  </a:lnTo>
                  <a:lnTo>
                    <a:pt x="318" y="928"/>
                  </a:lnTo>
                  <a:lnTo>
                    <a:pt x="320" y="929"/>
                  </a:lnTo>
                  <a:lnTo>
                    <a:pt x="321" y="928"/>
                  </a:lnTo>
                  <a:lnTo>
                    <a:pt x="322" y="928"/>
                  </a:lnTo>
                  <a:lnTo>
                    <a:pt x="323" y="927"/>
                  </a:lnTo>
                  <a:lnTo>
                    <a:pt x="324" y="926"/>
                  </a:lnTo>
                  <a:lnTo>
                    <a:pt x="325" y="925"/>
                  </a:lnTo>
                  <a:lnTo>
                    <a:pt x="324" y="922"/>
                  </a:lnTo>
                  <a:lnTo>
                    <a:pt x="325" y="921"/>
                  </a:lnTo>
                  <a:lnTo>
                    <a:pt x="324" y="921"/>
                  </a:lnTo>
                  <a:lnTo>
                    <a:pt x="324" y="920"/>
                  </a:lnTo>
                  <a:lnTo>
                    <a:pt x="325" y="918"/>
                  </a:lnTo>
                  <a:lnTo>
                    <a:pt x="326" y="916"/>
                  </a:lnTo>
                  <a:lnTo>
                    <a:pt x="326" y="915"/>
                  </a:lnTo>
                  <a:lnTo>
                    <a:pt x="326" y="914"/>
                  </a:lnTo>
                  <a:lnTo>
                    <a:pt x="327" y="913"/>
                  </a:lnTo>
                  <a:lnTo>
                    <a:pt x="328" y="912"/>
                  </a:lnTo>
                  <a:lnTo>
                    <a:pt x="329" y="912"/>
                  </a:lnTo>
                  <a:lnTo>
                    <a:pt x="329" y="911"/>
                  </a:lnTo>
                  <a:lnTo>
                    <a:pt x="328" y="911"/>
                  </a:lnTo>
                  <a:lnTo>
                    <a:pt x="329" y="910"/>
                  </a:lnTo>
                  <a:lnTo>
                    <a:pt x="330" y="910"/>
                  </a:lnTo>
                  <a:lnTo>
                    <a:pt x="330" y="909"/>
                  </a:lnTo>
                  <a:lnTo>
                    <a:pt x="331" y="908"/>
                  </a:lnTo>
                  <a:lnTo>
                    <a:pt x="331" y="907"/>
                  </a:lnTo>
                  <a:lnTo>
                    <a:pt x="332" y="906"/>
                  </a:lnTo>
                  <a:lnTo>
                    <a:pt x="333" y="905"/>
                  </a:lnTo>
                  <a:lnTo>
                    <a:pt x="333" y="904"/>
                  </a:lnTo>
                  <a:lnTo>
                    <a:pt x="336" y="903"/>
                  </a:lnTo>
                  <a:lnTo>
                    <a:pt x="337" y="903"/>
                  </a:lnTo>
                  <a:lnTo>
                    <a:pt x="317" y="886"/>
                  </a:lnTo>
                  <a:lnTo>
                    <a:pt x="315" y="886"/>
                  </a:lnTo>
                  <a:lnTo>
                    <a:pt x="315" y="884"/>
                  </a:lnTo>
                  <a:lnTo>
                    <a:pt x="315" y="883"/>
                  </a:lnTo>
                  <a:lnTo>
                    <a:pt x="314" y="882"/>
                  </a:lnTo>
                  <a:lnTo>
                    <a:pt x="314" y="881"/>
                  </a:lnTo>
                  <a:lnTo>
                    <a:pt x="314" y="880"/>
                  </a:lnTo>
                  <a:lnTo>
                    <a:pt x="313" y="879"/>
                  </a:lnTo>
                  <a:lnTo>
                    <a:pt x="312" y="875"/>
                  </a:lnTo>
                  <a:lnTo>
                    <a:pt x="312" y="874"/>
                  </a:lnTo>
                  <a:lnTo>
                    <a:pt x="314" y="873"/>
                  </a:lnTo>
                  <a:lnTo>
                    <a:pt x="314" y="872"/>
                  </a:lnTo>
                  <a:lnTo>
                    <a:pt x="314" y="871"/>
                  </a:lnTo>
                  <a:lnTo>
                    <a:pt x="314" y="870"/>
                  </a:lnTo>
                  <a:lnTo>
                    <a:pt x="314" y="868"/>
                  </a:lnTo>
                  <a:lnTo>
                    <a:pt x="314" y="864"/>
                  </a:lnTo>
                  <a:lnTo>
                    <a:pt x="314" y="863"/>
                  </a:lnTo>
                  <a:lnTo>
                    <a:pt x="314" y="862"/>
                  </a:lnTo>
                  <a:lnTo>
                    <a:pt x="312" y="859"/>
                  </a:lnTo>
                  <a:lnTo>
                    <a:pt x="310" y="858"/>
                  </a:lnTo>
                  <a:lnTo>
                    <a:pt x="309" y="857"/>
                  </a:lnTo>
                  <a:lnTo>
                    <a:pt x="309" y="856"/>
                  </a:lnTo>
                  <a:lnTo>
                    <a:pt x="307" y="855"/>
                  </a:lnTo>
                  <a:lnTo>
                    <a:pt x="306" y="854"/>
                  </a:lnTo>
                  <a:lnTo>
                    <a:pt x="306" y="853"/>
                  </a:lnTo>
                  <a:lnTo>
                    <a:pt x="305" y="853"/>
                  </a:lnTo>
                  <a:lnTo>
                    <a:pt x="305" y="852"/>
                  </a:lnTo>
                  <a:lnTo>
                    <a:pt x="304" y="851"/>
                  </a:lnTo>
                  <a:lnTo>
                    <a:pt x="303" y="851"/>
                  </a:lnTo>
                  <a:lnTo>
                    <a:pt x="303" y="850"/>
                  </a:lnTo>
                  <a:lnTo>
                    <a:pt x="302" y="850"/>
                  </a:lnTo>
                  <a:lnTo>
                    <a:pt x="302" y="848"/>
                  </a:lnTo>
                  <a:lnTo>
                    <a:pt x="302" y="847"/>
                  </a:lnTo>
                  <a:lnTo>
                    <a:pt x="300" y="847"/>
                  </a:lnTo>
                  <a:lnTo>
                    <a:pt x="300" y="846"/>
                  </a:lnTo>
                  <a:lnTo>
                    <a:pt x="301" y="844"/>
                  </a:lnTo>
                  <a:lnTo>
                    <a:pt x="302" y="844"/>
                  </a:lnTo>
                  <a:lnTo>
                    <a:pt x="302" y="843"/>
                  </a:lnTo>
                  <a:lnTo>
                    <a:pt x="302" y="842"/>
                  </a:lnTo>
                  <a:lnTo>
                    <a:pt x="302" y="841"/>
                  </a:lnTo>
                  <a:lnTo>
                    <a:pt x="301" y="841"/>
                  </a:lnTo>
                  <a:lnTo>
                    <a:pt x="301" y="840"/>
                  </a:lnTo>
                  <a:lnTo>
                    <a:pt x="301" y="841"/>
                  </a:lnTo>
                  <a:lnTo>
                    <a:pt x="300" y="841"/>
                  </a:lnTo>
                  <a:lnTo>
                    <a:pt x="300" y="840"/>
                  </a:lnTo>
                  <a:lnTo>
                    <a:pt x="301" y="839"/>
                  </a:lnTo>
                  <a:lnTo>
                    <a:pt x="302" y="839"/>
                  </a:lnTo>
                  <a:lnTo>
                    <a:pt x="302" y="838"/>
                  </a:lnTo>
                  <a:lnTo>
                    <a:pt x="301" y="837"/>
                  </a:lnTo>
                  <a:lnTo>
                    <a:pt x="301" y="836"/>
                  </a:lnTo>
                  <a:lnTo>
                    <a:pt x="301" y="835"/>
                  </a:lnTo>
                  <a:lnTo>
                    <a:pt x="300" y="835"/>
                  </a:lnTo>
                  <a:lnTo>
                    <a:pt x="299" y="835"/>
                  </a:lnTo>
                  <a:lnTo>
                    <a:pt x="299" y="834"/>
                  </a:lnTo>
                  <a:lnTo>
                    <a:pt x="299" y="833"/>
                  </a:lnTo>
                  <a:lnTo>
                    <a:pt x="299" y="832"/>
                  </a:lnTo>
                  <a:lnTo>
                    <a:pt x="300" y="832"/>
                  </a:lnTo>
                  <a:lnTo>
                    <a:pt x="300" y="831"/>
                  </a:lnTo>
                  <a:lnTo>
                    <a:pt x="299" y="831"/>
                  </a:lnTo>
                  <a:lnTo>
                    <a:pt x="299" y="830"/>
                  </a:lnTo>
                  <a:lnTo>
                    <a:pt x="299" y="829"/>
                  </a:lnTo>
                  <a:lnTo>
                    <a:pt x="298" y="829"/>
                  </a:lnTo>
                  <a:lnTo>
                    <a:pt x="299" y="827"/>
                  </a:lnTo>
                  <a:lnTo>
                    <a:pt x="299" y="826"/>
                  </a:lnTo>
                  <a:lnTo>
                    <a:pt x="299" y="825"/>
                  </a:lnTo>
                  <a:lnTo>
                    <a:pt x="298" y="825"/>
                  </a:lnTo>
                  <a:lnTo>
                    <a:pt x="297" y="825"/>
                  </a:lnTo>
                  <a:lnTo>
                    <a:pt x="297" y="824"/>
                  </a:lnTo>
                  <a:lnTo>
                    <a:pt x="296" y="824"/>
                  </a:lnTo>
                  <a:lnTo>
                    <a:pt x="295" y="822"/>
                  </a:lnTo>
                  <a:lnTo>
                    <a:pt x="294" y="822"/>
                  </a:lnTo>
                  <a:lnTo>
                    <a:pt x="293" y="822"/>
                  </a:lnTo>
                  <a:lnTo>
                    <a:pt x="292" y="823"/>
                  </a:lnTo>
                  <a:lnTo>
                    <a:pt x="292" y="822"/>
                  </a:lnTo>
                  <a:lnTo>
                    <a:pt x="291" y="822"/>
                  </a:lnTo>
                  <a:lnTo>
                    <a:pt x="291" y="823"/>
                  </a:lnTo>
                  <a:lnTo>
                    <a:pt x="290" y="823"/>
                  </a:lnTo>
                  <a:lnTo>
                    <a:pt x="290" y="822"/>
                  </a:lnTo>
                  <a:lnTo>
                    <a:pt x="289" y="822"/>
                  </a:lnTo>
                  <a:lnTo>
                    <a:pt x="288" y="822"/>
                  </a:lnTo>
                  <a:lnTo>
                    <a:pt x="288" y="823"/>
                  </a:lnTo>
                  <a:lnTo>
                    <a:pt x="287" y="822"/>
                  </a:lnTo>
                  <a:lnTo>
                    <a:pt x="287" y="823"/>
                  </a:lnTo>
                  <a:lnTo>
                    <a:pt x="286" y="823"/>
                  </a:lnTo>
                  <a:lnTo>
                    <a:pt x="287" y="822"/>
                  </a:lnTo>
                  <a:lnTo>
                    <a:pt x="286" y="822"/>
                  </a:lnTo>
                  <a:lnTo>
                    <a:pt x="285" y="822"/>
                  </a:lnTo>
                  <a:lnTo>
                    <a:pt x="284" y="822"/>
                  </a:lnTo>
                  <a:lnTo>
                    <a:pt x="284" y="821"/>
                  </a:lnTo>
                  <a:lnTo>
                    <a:pt x="283" y="821"/>
                  </a:lnTo>
                  <a:lnTo>
                    <a:pt x="283" y="820"/>
                  </a:lnTo>
                  <a:lnTo>
                    <a:pt x="283" y="819"/>
                  </a:lnTo>
                  <a:lnTo>
                    <a:pt x="282" y="818"/>
                  </a:lnTo>
                  <a:lnTo>
                    <a:pt x="281" y="817"/>
                  </a:lnTo>
                  <a:lnTo>
                    <a:pt x="282" y="817"/>
                  </a:lnTo>
                  <a:lnTo>
                    <a:pt x="282" y="816"/>
                  </a:lnTo>
                  <a:lnTo>
                    <a:pt x="281" y="816"/>
                  </a:lnTo>
                  <a:lnTo>
                    <a:pt x="280" y="816"/>
                  </a:lnTo>
                  <a:lnTo>
                    <a:pt x="280" y="815"/>
                  </a:lnTo>
                  <a:lnTo>
                    <a:pt x="279" y="815"/>
                  </a:lnTo>
                  <a:lnTo>
                    <a:pt x="280" y="815"/>
                  </a:lnTo>
                  <a:lnTo>
                    <a:pt x="279" y="816"/>
                  </a:lnTo>
                  <a:lnTo>
                    <a:pt x="279" y="815"/>
                  </a:lnTo>
                  <a:lnTo>
                    <a:pt x="279" y="814"/>
                  </a:lnTo>
                  <a:lnTo>
                    <a:pt x="278" y="813"/>
                  </a:lnTo>
                  <a:lnTo>
                    <a:pt x="279" y="812"/>
                  </a:lnTo>
                  <a:lnTo>
                    <a:pt x="278" y="812"/>
                  </a:lnTo>
                  <a:lnTo>
                    <a:pt x="277" y="812"/>
                  </a:lnTo>
                  <a:lnTo>
                    <a:pt x="278" y="811"/>
                  </a:lnTo>
                  <a:lnTo>
                    <a:pt x="278" y="810"/>
                  </a:lnTo>
                  <a:lnTo>
                    <a:pt x="278" y="809"/>
                  </a:lnTo>
                  <a:lnTo>
                    <a:pt x="279" y="808"/>
                  </a:lnTo>
                  <a:lnTo>
                    <a:pt x="278" y="808"/>
                  </a:lnTo>
                  <a:lnTo>
                    <a:pt x="278" y="806"/>
                  </a:lnTo>
                  <a:lnTo>
                    <a:pt x="278" y="805"/>
                  </a:lnTo>
                  <a:lnTo>
                    <a:pt x="279" y="805"/>
                  </a:lnTo>
                  <a:lnTo>
                    <a:pt x="279" y="804"/>
                  </a:lnTo>
                  <a:lnTo>
                    <a:pt x="278" y="804"/>
                  </a:lnTo>
                  <a:lnTo>
                    <a:pt x="277" y="804"/>
                  </a:lnTo>
                  <a:lnTo>
                    <a:pt x="277" y="803"/>
                  </a:lnTo>
                  <a:lnTo>
                    <a:pt x="278" y="803"/>
                  </a:lnTo>
                  <a:lnTo>
                    <a:pt x="277" y="802"/>
                  </a:lnTo>
                  <a:lnTo>
                    <a:pt x="278" y="802"/>
                  </a:lnTo>
                  <a:lnTo>
                    <a:pt x="278" y="801"/>
                  </a:lnTo>
                  <a:lnTo>
                    <a:pt x="277" y="802"/>
                  </a:lnTo>
                  <a:lnTo>
                    <a:pt x="277" y="801"/>
                  </a:lnTo>
                  <a:lnTo>
                    <a:pt x="278" y="801"/>
                  </a:lnTo>
                  <a:lnTo>
                    <a:pt x="278" y="800"/>
                  </a:lnTo>
                  <a:lnTo>
                    <a:pt x="277" y="799"/>
                  </a:lnTo>
                  <a:lnTo>
                    <a:pt x="277" y="798"/>
                  </a:lnTo>
                  <a:lnTo>
                    <a:pt x="276" y="798"/>
                  </a:lnTo>
                  <a:lnTo>
                    <a:pt x="276" y="797"/>
                  </a:lnTo>
                  <a:lnTo>
                    <a:pt x="277" y="796"/>
                  </a:lnTo>
                  <a:lnTo>
                    <a:pt x="276" y="796"/>
                  </a:lnTo>
                  <a:lnTo>
                    <a:pt x="276" y="795"/>
                  </a:lnTo>
                  <a:lnTo>
                    <a:pt x="276" y="794"/>
                  </a:lnTo>
                  <a:lnTo>
                    <a:pt x="276" y="793"/>
                  </a:lnTo>
                  <a:lnTo>
                    <a:pt x="275" y="793"/>
                  </a:lnTo>
                  <a:lnTo>
                    <a:pt x="275" y="792"/>
                  </a:lnTo>
                  <a:lnTo>
                    <a:pt x="276" y="791"/>
                  </a:lnTo>
                  <a:lnTo>
                    <a:pt x="275" y="790"/>
                  </a:lnTo>
                  <a:lnTo>
                    <a:pt x="274" y="789"/>
                  </a:lnTo>
                  <a:lnTo>
                    <a:pt x="275" y="789"/>
                  </a:lnTo>
                  <a:lnTo>
                    <a:pt x="275" y="788"/>
                  </a:lnTo>
                  <a:lnTo>
                    <a:pt x="275" y="787"/>
                  </a:lnTo>
                  <a:lnTo>
                    <a:pt x="275" y="786"/>
                  </a:lnTo>
                  <a:lnTo>
                    <a:pt x="275" y="785"/>
                  </a:lnTo>
                  <a:lnTo>
                    <a:pt x="275" y="784"/>
                  </a:lnTo>
                  <a:lnTo>
                    <a:pt x="274" y="784"/>
                  </a:lnTo>
                  <a:lnTo>
                    <a:pt x="275" y="783"/>
                  </a:lnTo>
                  <a:lnTo>
                    <a:pt x="275" y="782"/>
                  </a:lnTo>
                  <a:lnTo>
                    <a:pt x="275" y="781"/>
                  </a:lnTo>
                  <a:lnTo>
                    <a:pt x="275" y="780"/>
                  </a:lnTo>
                  <a:lnTo>
                    <a:pt x="276" y="780"/>
                  </a:lnTo>
                  <a:lnTo>
                    <a:pt x="275" y="779"/>
                  </a:lnTo>
                  <a:lnTo>
                    <a:pt x="276" y="779"/>
                  </a:lnTo>
                  <a:lnTo>
                    <a:pt x="275" y="779"/>
                  </a:lnTo>
                  <a:lnTo>
                    <a:pt x="275" y="778"/>
                  </a:lnTo>
                  <a:lnTo>
                    <a:pt x="275" y="777"/>
                  </a:lnTo>
                  <a:lnTo>
                    <a:pt x="276" y="777"/>
                  </a:lnTo>
                  <a:lnTo>
                    <a:pt x="276" y="776"/>
                  </a:lnTo>
                  <a:lnTo>
                    <a:pt x="276" y="775"/>
                  </a:lnTo>
                  <a:lnTo>
                    <a:pt x="276" y="774"/>
                  </a:lnTo>
                  <a:lnTo>
                    <a:pt x="276" y="773"/>
                  </a:lnTo>
                  <a:lnTo>
                    <a:pt x="276" y="772"/>
                  </a:lnTo>
                  <a:lnTo>
                    <a:pt x="275" y="772"/>
                  </a:lnTo>
                  <a:lnTo>
                    <a:pt x="276" y="772"/>
                  </a:lnTo>
                  <a:lnTo>
                    <a:pt x="276" y="770"/>
                  </a:lnTo>
                  <a:lnTo>
                    <a:pt x="276" y="769"/>
                  </a:lnTo>
                  <a:lnTo>
                    <a:pt x="276" y="768"/>
                  </a:lnTo>
                  <a:lnTo>
                    <a:pt x="276" y="767"/>
                  </a:lnTo>
                  <a:lnTo>
                    <a:pt x="275" y="767"/>
                  </a:lnTo>
                  <a:lnTo>
                    <a:pt x="276" y="767"/>
                  </a:lnTo>
                  <a:lnTo>
                    <a:pt x="276" y="766"/>
                  </a:lnTo>
                  <a:lnTo>
                    <a:pt x="277" y="766"/>
                  </a:lnTo>
                  <a:lnTo>
                    <a:pt x="279" y="766"/>
                  </a:lnTo>
                  <a:lnTo>
                    <a:pt x="278" y="764"/>
                  </a:lnTo>
                  <a:lnTo>
                    <a:pt x="279" y="765"/>
                  </a:lnTo>
                  <a:lnTo>
                    <a:pt x="280" y="765"/>
                  </a:lnTo>
                  <a:lnTo>
                    <a:pt x="280" y="764"/>
                  </a:lnTo>
                  <a:lnTo>
                    <a:pt x="279" y="764"/>
                  </a:lnTo>
                  <a:lnTo>
                    <a:pt x="278" y="763"/>
                  </a:lnTo>
                  <a:lnTo>
                    <a:pt x="279" y="763"/>
                  </a:lnTo>
                  <a:lnTo>
                    <a:pt x="280" y="763"/>
                  </a:lnTo>
                  <a:lnTo>
                    <a:pt x="281" y="763"/>
                  </a:lnTo>
                  <a:lnTo>
                    <a:pt x="280" y="763"/>
                  </a:lnTo>
                  <a:lnTo>
                    <a:pt x="280" y="762"/>
                  </a:lnTo>
                  <a:lnTo>
                    <a:pt x="279" y="762"/>
                  </a:lnTo>
                  <a:lnTo>
                    <a:pt x="280" y="761"/>
                  </a:lnTo>
                  <a:lnTo>
                    <a:pt x="280" y="762"/>
                  </a:lnTo>
                  <a:lnTo>
                    <a:pt x="281" y="762"/>
                  </a:lnTo>
                  <a:lnTo>
                    <a:pt x="282" y="761"/>
                  </a:lnTo>
                  <a:lnTo>
                    <a:pt x="282" y="760"/>
                  </a:lnTo>
                  <a:lnTo>
                    <a:pt x="283" y="760"/>
                  </a:lnTo>
                  <a:lnTo>
                    <a:pt x="284" y="759"/>
                  </a:lnTo>
                  <a:lnTo>
                    <a:pt x="285" y="759"/>
                  </a:lnTo>
                  <a:lnTo>
                    <a:pt x="286" y="758"/>
                  </a:lnTo>
                  <a:lnTo>
                    <a:pt x="287" y="756"/>
                  </a:lnTo>
                  <a:lnTo>
                    <a:pt x="287" y="755"/>
                  </a:lnTo>
                  <a:lnTo>
                    <a:pt x="289" y="754"/>
                  </a:lnTo>
                  <a:lnTo>
                    <a:pt x="290" y="753"/>
                  </a:lnTo>
                  <a:lnTo>
                    <a:pt x="291" y="753"/>
                  </a:lnTo>
                  <a:lnTo>
                    <a:pt x="291" y="752"/>
                  </a:lnTo>
                  <a:lnTo>
                    <a:pt x="291" y="751"/>
                  </a:lnTo>
                  <a:lnTo>
                    <a:pt x="290" y="751"/>
                  </a:lnTo>
                  <a:lnTo>
                    <a:pt x="290" y="750"/>
                  </a:lnTo>
                  <a:lnTo>
                    <a:pt x="291" y="750"/>
                  </a:lnTo>
                  <a:lnTo>
                    <a:pt x="291" y="749"/>
                  </a:lnTo>
                  <a:lnTo>
                    <a:pt x="291" y="750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3" y="749"/>
                  </a:lnTo>
                  <a:lnTo>
                    <a:pt x="295" y="748"/>
                  </a:lnTo>
                  <a:lnTo>
                    <a:pt x="295" y="747"/>
                  </a:lnTo>
                  <a:lnTo>
                    <a:pt x="296" y="747"/>
                  </a:lnTo>
                  <a:lnTo>
                    <a:pt x="297" y="746"/>
                  </a:lnTo>
                  <a:lnTo>
                    <a:pt x="299" y="745"/>
                  </a:lnTo>
                  <a:lnTo>
                    <a:pt x="299" y="744"/>
                  </a:lnTo>
                  <a:lnTo>
                    <a:pt x="300" y="742"/>
                  </a:lnTo>
                  <a:lnTo>
                    <a:pt x="300" y="739"/>
                  </a:lnTo>
                  <a:lnTo>
                    <a:pt x="302" y="739"/>
                  </a:lnTo>
                  <a:lnTo>
                    <a:pt x="304" y="739"/>
                  </a:lnTo>
                  <a:lnTo>
                    <a:pt x="305" y="739"/>
                  </a:lnTo>
                  <a:lnTo>
                    <a:pt x="306" y="738"/>
                  </a:lnTo>
                  <a:lnTo>
                    <a:pt x="307" y="737"/>
                  </a:lnTo>
                  <a:lnTo>
                    <a:pt x="308" y="737"/>
                  </a:lnTo>
                  <a:lnTo>
                    <a:pt x="310" y="735"/>
                  </a:lnTo>
                  <a:lnTo>
                    <a:pt x="309" y="735"/>
                  </a:lnTo>
                  <a:lnTo>
                    <a:pt x="310" y="733"/>
                  </a:lnTo>
                  <a:lnTo>
                    <a:pt x="310" y="732"/>
                  </a:lnTo>
                  <a:lnTo>
                    <a:pt x="310" y="731"/>
                  </a:lnTo>
                  <a:lnTo>
                    <a:pt x="311" y="728"/>
                  </a:lnTo>
                  <a:lnTo>
                    <a:pt x="310" y="725"/>
                  </a:lnTo>
                  <a:lnTo>
                    <a:pt x="310" y="724"/>
                  </a:lnTo>
                  <a:lnTo>
                    <a:pt x="311" y="723"/>
                  </a:lnTo>
                  <a:lnTo>
                    <a:pt x="311" y="721"/>
                  </a:lnTo>
                  <a:lnTo>
                    <a:pt x="310" y="719"/>
                  </a:lnTo>
                  <a:lnTo>
                    <a:pt x="310" y="718"/>
                  </a:lnTo>
                  <a:lnTo>
                    <a:pt x="310" y="717"/>
                  </a:lnTo>
                  <a:lnTo>
                    <a:pt x="309" y="716"/>
                  </a:lnTo>
                  <a:lnTo>
                    <a:pt x="308" y="716"/>
                  </a:lnTo>
                  <a:lnTo>
                    <a:pt x="305" y="715"/>
                  </a:lnTo>
                  <a:lnTo>
                    <a:pt x="304" y="713"/>
                  </a:lnTo>
                  <a:lnTo>
                    <a:pt x="304" y="712"/>
                  </a:lnTo>
                  <a:lnTo>
                    <a:pt x="304" y="711"/>
                  </a:lnTo>
                  <a:lnTo>
                    <a:pt x="303" y="710"/>
                  </a:lnTo>
                  <a:lnTo>
                    <a:pt x="302" y="708"/>
                  </a:lnTo>
                  <a:lnTo>
                    <a:pt x="302" y="707"/>
                  </a:lnTo>
                  <a:lnTo>
                    <a:pt x="302" y="706"/>
                  </a:lnTo>
                  <a:lnTo>
                    <a:pt x="301" y="705"/>
                  </a:lnTo>
                  <a:lnTo>
                    <a:pt x="301" y="704"/>
                  </a:lnTo>
                  <a:lnTo>
                    <a:pt x="300" y="703"/>
                  </a:lnTo>
                  <a:lnTo>
                    <a:pt x="300" y="702"/>
                  </a:lnTo>
                  <a:lnTo>
                    <a:pt x="299" y="701"/>
                  </a:lnTo>
                  <a:lnTo>
                    <a:pt x="300" y="700"/>
                  </a:lnTo>
                  <a:lnTo>
                    <a:pt x="299" y="699"/>
                  </a:lnTo>
                  <a:lnTo>
                    <a:pt x="300" y="699"/>
                  </a:lnTo>
                  <a:lnTo>
                    <a:pt x="299" y="698"/>
                  </a:lnTo>
                  <a:lnTo>
                    <a:pt x="300" y="697"/>
                  </a:lnTo>
                  <a:lnTo>
                    <a:pt x="301" y="696"/>
                  </a:lnTo>
                  <a:lnTo>
                    <a:pt x="302" y="696"/>
                  </a:lnTo>
                  <a:lnTo>
                    <a:pt x="303" y="695"/>
                  </a:lnTo>
                  <a:lnTo>
                    <a:pt x="303" y="694"/>
                  </a:lnTo>
                  <a:lnTo>
                    <a:pt x="302" y="694"/>
                  </a:lnTo>
                  <a:lnTo>
                    <a:pt x="302" y="693"/>
                  </a:lnTo>
                  <a:lnTo>
                    <a:pt x="301" y="692"/>
                  </a:lnTo>
                  <a:lnTo>
                    <a:pt x="300" y="692"/>
                  </a:lnTo>
                  <a:lnTo>
                    <a:pt x="299" y="692"/>
                  </a:lnTo>
                  <a:lnTo>
                    <a:pt x="298" y="691"/>
                  </a:lnTo>
                  <a:lnTo>
                    <a:pt x="298" y="690"/>
                  </a:lnTo>
                  <a:lnTo>
                    <a:pt x="298" y="689"/>
                  </a:lnTo>
                  <a:lnTo>
                    <a:pt x="297" y="688"/>
                  </a:lnTo>
                  <a:lnTo>
                    <a:pt x="297" y="687"/>
                  </a:lnTo>
                  <a:lnTo>
                    <a:pt x="299" y="687"/>
                  </a:lnTo>
                  <a:lnTo>
                    <a:pt x="299" y="686"/>
                  </a:lnTo>
                  <a:lnTo>
                    <a:pt x="298" y="685"/>
                  </a:lnTo>
                  <a:lnTo>
                    <a:pt x="300" y="685"/>
                  </a:lnTo>
                  <a:lnTo>
                    <a:pt x="300" y="684"/>
                  </a:lnTo>
                  <a:lnTo>
                    <a:pt x="300" y="683"/>
                  </a:lnTo>
                  <a:lnTo>
                    <a:pt x="300" y="682"/>
                  </a:lnTo>
                  <a:lnTo>
                    <a:pt x="299" y="681"/>
                  </a:lnTo>
                  <a:lnTo>
                    <a:pt x="298" y="682"/>
                  </a:lnTo>
                  <a:lnTo>
                    <a:pt x="297" y="682"/>
                  </a:lnTo>
                  <a:lnTo>
                    <a:pt x="296" y="682"/>
                  </a:lnTo>
                  <a:lnTo>
                    <a:pt x="295" y="682"/>
                  </a:lnTo>
                  <a:lnTo>
                    <a:pt x="294" y="682"/>
                  </a:lnTo>
                  <a:lnTo>
                    <a:pt x="293" y="681"/>
                  </a:lnTo>
                  <a:lnTo>
                    <a:pt x="293" y="682"/>
                  </a:lnTo>
                  <a:lnTo>
                    <a:pt x="293" y="683"/>
                  </a:lnTo>
                  <a:lnTo>
                    <a:pt x="292" y="684"/>
                  </a:lnTo>
                  <a:lnTo>
                    <a:pt x="290" y="683"/>
                  </a:lnTo>
                  <a:lnTo>
                    <a:pt x="290" y="682"/>
                  </a:lnTo>
                  <a:lnTo>
                    <a:pt x="290" y="681"/>
                  </a:lnTo>
                  <a:lnTo>
                    <a:pt x="289" y="682"/>
                  </a:lnTo>
                  <a:lnTo>
                    <a:pt x="288" y="682"/>
                  </a:lnTo>
                  <a:lnTo>
                    <a:pt x="287" y="683"/>
                  </a:lnTo>
                  <a:lnTo>
                    <a:pt x="286" y="682"/>
                  </a:lnTo>
                  <a:lnTo>
                    <a:pt x="284" y="683"/>
                  </a:lnTo>
                  <a:lnTo>
                    <a:pt x="284" y="682"/>
                  </a:lnTo>
                  <a:lnTo>
                    <a:pt x="283" y="679"/>
                  </a:lnTo>
                  <a:lnTo>
                    <a:pt x="282" y="678"/>
                  </a:lnTo>
                  <a:lnTo>
                    <a:pt x="281" y="677"/>
                  </a:lnTo>
                  <a:lnTo>
                    <a:pt x="280" y="678"/>
                  </a:lnTo>
                  <a:lnTo>
                    <a:pt x="280" y="679"/>
                  </a:lnTo>
                  <a:lnTo>
                    <a:pt x="280" y="680"/>
                  </a:lnTo>
                  <a:lnTo>
                    <a:pt x="279" y="680"/>
                  </a:lnTo>
                  <a:lnTo>
                    <a:pt x="277" y="680"/>
                  </a:lnTo>
                  <a:lnTo>
                    <a:pt x="277" y="679"/>
                  </a:lnTo>
                  <a:lnTo>
                    <a:pt x="276" y="678"/>
                  </a:lnTo>
                  <a:lnTo>
                    <a:pt x="275" y="679"/>
                  </a:lnTo>
                  <a:lnTo>
                    <a:pt x="273" y="678"/>
                  </a:lnTo>
                  <a:lnTo>
                    <a:pt x="272" y="678"/>
                  </a:lnTo>
                  <a:lnTo>
                    <a:pt x="271" y="678"/>
                  </a:lnTo>
                  <a:lnTo>
                    <a:pt x="270" y="679"/>
                  </a:lnTo>
                  <a:lnTo>
                    <a:pt x="270" y="678"/>
                  </a:lnTo>
                  <a:lnTo>
                    <a:pt x="269" y="678"/>
                  </a:lnTo>
                  <a:lnTo>
                    <a:pt x="268" y="677"/>
                  </a:lnTo>
                  <a:lnTo>
                    <a:pt x="266" y="678"/>
                  </a:lnTo>
                  <a:lnTo>
                    <a:pt x="264" y="678"/>
                  </a:lnTo>
                  <a:lnTo>
                    <a:pt x="263" y="679"/>
                  </a:lnTo>
                  <a:lnTo>
                    <a:pt x="262" y="680"/>
                  </a:lnTo>
                  <a:lnTo>
                    <a:pt x="263" y="680"/>
                  </a:lnTo>
                  <a:lnTo>
                    <a:pt x="262" y="681"/>
                  </a:lnTo>
                  <a:lnTo>
                    <a:pt x="261" y="680"/>
                  </a:lnTo>
                  <a:lnTo>
                    <a:pt x="260" y="681"/>
                  </a:lnTo>
                  <a:lnTo>
                    <a:pt x="260" y="680"/>
                  </a:lnTo>
                  <a:lnTo>
                    <a:pt x="259" y="680"/>
                  </a:lnTo>
                  <a:lnTo>
                    <a:pt x="258" y="679"/>
                  </a:lnTo>
                  <a:lnTo>
                    <a:pt x="255" y="679"/>
                  </a:lnTo>
                  <a:lnTo>
                    <a:pt x="253" y="677"/>
                  </a:lnTo>
                  <a:lnTo>
                    <a:pt x="251" y="677"/>
                  </a:lnTo>
                  <a:lnTo>
                    <a:pt x="248" y="677"/>
                  </a:lnTo>
                  <a:lnTo>
                    <a:pt x="247" y="678"/>
                  </a:lnTo>
                  <a:lnTo>
                    <a:pt x="246" y="677"/>
                  </a:lnTo>
                  <a:lnTo>
                    <a:pt x="246" y="674"/>
                  </a:lnTo>
                  <a:lnTo>
                    <a:pt x="246" y="672"/>
                  </a:lnTo>
                  <a:lnTo>
                    <a:pt x="245" y="672"/>
                  </a:lnTo>
                  <a:lnTo>
                    <a:pt x="244" y="672"/>
                  </a:lnTo>
                  <a:lnTo>
                    <a:pt x="243" y="671"/>
                  </a:lnTo>
                  <a:lnTo>
                    <a:pt x="242" y="670"/>
                  </a:lnTo>
                  <a:lnTo>
                    <a:pt x="241" y="672"/>
                  </a:lnTo>
                  <a:lnTo>
                    <a:pt x="239" y="672"/>
                  </a:lnTo>
                  <a:lnTo>
                    <a:pt x="238" y="672"/>
                  </a:lnTo>
                  <a:lnTo>
                    <a:pt x="238" y="673"/>
                  </a:lnTo>
                  <a:lnTo>
                    <a:pt x="237" y="674"/>
                  </a:lnTo>
                  <a:lnTo>
                    <a:pt x="237" y="675"/>
                  </a:lnTo>
                  <a:lnTo>
                    <a:pt x="236" y="675"/>
                  </a:lnTo>
                  <a:lnTo>
                    <a:pt x="234" y="673"/>
                  </a:lnTo>
                  <a:lnTo>
                    <a:pt x="233" y="673"/>
                  </a:lnTo>
                  <a:lnTo>
                    <a:pt x="233" y="674"/>
                  </a:lnTo>
                  <a:lnTo>
                    <a:pt x="234" y="675"/>
                  </a:lnTo>
                  <a:lnTo>
                    <a:pt x="235" y="675"/>
                  </a:lnTo>
                  <a:lnTo>
                    <a:pt x="234" y="677"/>
                  </a:lnTo>
                  <a:lnTo>
                    <a:pt x="234" y="678"/>
                  </a:lnTo>
                  <a:lnTo>
                    <a:pt x="234" y="679"/>
                  </a:lnTo>
                  <a:lnTo>
                    <a:pt x="234" y="680"/>
                  </a:lnTo>
                  <a:lnTo>
                    <a:pt x="233" y="680"/>
                  </a:lnTo>
                  <a:lnTo>
                    <a:pt x="232" y="679"/>
                  </a:lnTo>
                  <a:lnTo>
                    <a:pt x="231" y="678"/>
                  </a:lnTo>
                  <a:lnTo>
                    <a:pt x="230" y="678"/>
                  </a:lnTo>
                  <a:lnTo>
                    <a:pt x="229" y="677"/>
                  </a:lnTo>
                  <a:lnTo>
                    <a:pt x="228" y="677"/>
                  </a:lnTo>
                  <a:lnTo>
                    <a:pt x="227" y="677"/>
                  </a:lnTo>
                  <a:lnTo>
                    <a:pt x="226" y="677"/>
                  </a:lnTo>
                  <a:lnTo>
                    <a:pt x="225" y="675"/>
                  </a:lnTo>
                  <a:lnTo>
                    <a:pt x="225" y="674"/>
                  </a:lnTo>
                  <a:lnTo>
                    <a:pt x="224" y="674"/>
                  </a:lnTo>
                  <a:lnTo>
                    <a:pt x="223" y="672"/>
                  </a:lnTo>
                  <a:lnTo>
                    <a:pt x="223" y="673"/>
                  </a:lnTo>
                  <a:lnTo>
                    <a:pt x="222" y="672"/>
                  </a:lnTo>
                  <a:lnTo>
                    <a:pt x="221" y="671"/>
                  </a:lnTo>
                  <a:lnTo>
                    <a:pt x="222" y="669"/>
                  </a:lnTo>
                  <a:lnTo>
                    <a:pt x="222" y="668"/>
                  </a:lnTo>
                  <a:lnTo>
                    <a:pt x="221" y="667"/>
                  </a:lnTo>
                  <a:lnTo>
                    <a:pt x="219" y="667"/>
                  </a:lnTo>
                  <a:lnTo>
                    <a:pt x="218" y="667"/>
                  </a:lnTo>
                  <a:lnTo>
                    <a:pt x="216" y="667"/>
                  </a:lnTo>
                  <a:lnTo>
                    <a:pt x="216" y="665"/>
                  </a:lnTo>
                  <a:lnTo>
                    <a:pt x="217" y="664"/>
                  </a:lnTo>
                  <a:lnTo>
                    <a:pt x="217" y="663"/>
                  </a:lnTo>
                  <a:lnTo>
                    <a:pt x="216" y="662"/>
                  </a:lnTo>
                  <a:lnTo>
                    <a:pt x="215" y="662"/>
                  </a:lnTo>
                  <a:lnTo>
                    <a:pt x="215" y="659"/>
                  </a:lnTo>
                  <a:lnTo>
                    <a:pt x="213" y="658"/>
                  </a:lnTo>
                  <a:lnTo>
                    <a:pt x="116" y="659"/>
                  </a:lnTo>
                  <a:lnTo>
                    <a:pt x="39" y="659"/>
                  </a:lnTo>
                  <a:lnTo>
                    <a:pt x="17" y="658"/>
                  </a:lnTo>
                  <a:lnTo>
                    <a:pt x="17" y="657"/>
                  </a:lnTo>
                  <a:lnTo>
                    <a:pt x="18" y="657"/>
                  </a:lnTo>
                  <a:lnTo>
                    <a:pt x="19" y="657"/>
                  </a:lnTo>
                  <a:lnTo>
                    <a:pt x="20" y="657"/>
                  </a:lnTo>
                  <a:lnTo>
                    <a:pt x="21" y="656"/>
                  </a:lnTo>
                  <a:lnTo>
                    <a:pt x="21" y="655"/>
                  </a:lnTo>
                  <a:lnTo>
                    <a:pt x="21" y="654"/>
                  </a:lnTo>
                  <a:lnTo>
                    <a:pt x="21" y="653"/>
                  </a:lnTo>
                  <a:lnTo>
                    <a:pt x="22" y="652"/>
                  </a:lnTo>
                  <a:lnTo>
                    <a:pt x="22" y="651"/>
                  </a:lnTo>
                  <a:lnTo>
                    <a:pt x="22" y="650"/>
                  </a:lnTo>
                  <a:lnTo>
                    <a:pt x="22" y="649"/>
                  </a:lnTo>
                  <a:lnTo>
                    <a:pt x="22" y="648"/>
                  </a:lnTo>
                  <a:lnTo>
                    <a:pt x="22" y="647"/>
                  </a:lnTo>
                  <a:lnTo>
                    <a:pt x="23" y="645"/>
                  </a:lnTo>
                  <a:lnTo>
                    <a:pt x="23" y="644"/>
                  </a:lnTo>
                  <a:lnTo>
                    <a:pt x="22" y="644"/>
                  </a:lnTo>
                  <a:lnTo>
                    <a:pt x="21" y="644"/>
                  </a:lnTo>
                  <a:lnTo>
                    <a:pt x="21" y="643"/>
                  </a:lnTo>
                  <a:lnTo>
                    <a:pt x="22" y="643"/>
                  </a:lnTo>
                  <a:lnTo>
                    <a:pt x="22" y="642"/>
                  </a:lnTo>
                  <a:lnTo>
                    <a:pt x="22" y="641"/>
                  </a:lnTo>
                  <a:lnTo>
                    <a:pt x="21" y="640"/>
                  </a:lnTo>
                  <a:lnTo>
                    <a:pt x="22" y="640"/>
                  </a:lnTo>
                  <a:lnTo>
                    <a:pt x="22" y="639"/>
                  </a:lnTo>
                  <a:lnTo>
                    <a:pt x="21" y="635"/>
                  </a:lnTo>
                  <a:lnTo>
                    <a:pt x="22" y="633"/>
                  </a:lnTo>
                  <a:lnTo>
                    <a:pt x="22" y="632"/>
                  </a:lnTo>
                  <a:lnTo>
                    <a:pt x="24" y="632"/>
                  </a:lnTo>
                  <a:lnTo>
                    <a:pt x="24" y="631"/>
                  </a:lnTo>
                  <a:lnTo>
                    <a:pt x="23" y="629"/>
                  </a:lnTo>
                  <a:lnTo>
                    <a:pt x="24" y="628"/>
                  </a:lnTo>
                  <a:lnTo>
                    <a:pt x="25" y="626"/>
                  </a:lnTo>
                  <a:lnTo>
                    <a:pt x="24" y="624"/>
                  </a:lnTo>
                  <a:lnTo>
                    <a:pt x="24" y="623"/>
                  </a:lnTo>
                  <a:lnTo>
                    <a:pt x="25" y="623"/>
                  </a:lnTo>
                  <a:lnTo>
                    <a:pt x="25" y="622"/>
                  </a:lnTo>
                  <a:lnTo>
                    <a:pt x="26" y="622"/>
                  </a:lnTo>
                  <a:lnTo>
                    <a:pt x="26" y="621"/>
                  </a:lnTo>
                  <a:lnTo>
                    <a:pt x="27" y="622"/>
                  </a:lnTo>
                  <a:lnTo>
                    <a:pt x="27" y="624"/>
                  </a:lnTo>
                  <a:lnTo>
                    <a:pt x="28" y="625"/>
                  </a:lnTo>
                  <a:lnTo>
                    <a:pt x="29" y="625"/>
                  </a:lnTo>
                  <a:lnTo>
                    <a:pt x="30" y="624"/>
                  </a:lnTo>
                  <a:lnTo>
                    <a:pt x="30" y="623"/>
                  </a:lnTo>
                  <a:lnTo>
                    <a:pt x="29" y="622"/>
                  </a:lnTo>
                  <a:lnTo>
                    <a:pt x="29" y="621"/>
                  </a:lnTo>
                  <a:lnTo>
                    <a:pt x="30" y="621"/>
                  </a:lnTo>
                  <a:lnTo>
                    <a:pt x="30" y="619"/>
                  </a:lnTo>
                  <a:lnTo>
                    <a:pt x="30" y="618"/>
                  </a:lnTo>
                  <a:lnTo>
                    <a:pt x="29" y="618"/>
                  </a:lnTo>
                  <a:lnTo>
                    <a:pt x="29" y="617"/>
                  </a:lnTo>
                  <a:lnTo>
                    <a:pt x="29" y="616"/>
                  </a:lnTo>
                  <a:lnTo>
                    <a:pt x="29" y="615"/>
                  </a:lnTo>
                  <a:lnTo>
                    <a:pt x="29" y="614"/>
                  </a:lnTo>
                  <a:lnTo>
                    <a:pt x="28" y="614"/>
                  </a:lnTo>
                  <a:lnTo>
                    <a:pt x="28" y="613"/>
                  </a:lnTo>
                  <a:lnTo>
                    <a:pt x="28" y="611"/>
                  </a:lnTo>
                  <a:lnTo>
                    <a:pt x="29" y="611"/>
                  </a:lnTo>
                  <a:lnTo>
                    <a:pt x="30" y="610"/>
                  </a:lnTo>
                  <a:lnTo>
                    <a:pt x="31" y="609"/>
                  </a:lnTo>
                  <a:lnTo>
                    <a:pt x="30" y="609"/>
                  </a:lnTo>
                  <a:lnTo>
                    <a:pt x="29" y="609"/>
                  </a:lnTo>
                  <a:lnTo>
                    <a:pt x="28" y="608"/>
                  </a:lnTo>
                  <a:lnTo>
                    <a:pt x="27" y="608"/>
                  </a:lnTo>
                  <a:lnTo>
                    <a:pt x="26" y="607"/>
                  </a:lnTo>
                  <a:lnTo>
                    <a:pt x="26" y="606"/>
                  </a:lnTo>
                  <a:lnTo>
                    <a:pt x="26" y="604"/>
                  </a:lnTo>
                  <a:lnTo>
                    <a:pt x="27" y="602"/>
                  </a:lnTo>
                  <a:lnTo>
                    <a:pt x="28" y="602"/>
                  </a:lnTo>
                  <a:lnTo>
                    <a:pt x="29" y="601"/>
                  </a:lnTo>
                  <a:lnTo>
                    <a:pt x="29" y="599"/>
                  </a:lnTo>
                  <a:lnTo>
                    <a:pt x="29" y="598"/>
                  </a:lnTo>
                  <a:lnTo>
                    <a:pt x="29" y="597"/>
                  </a:lnTo>
                  <a:lnTo>
                    <a:pt x="29" y="596"/>
                  </a:lnTo>
                  <a:lnTo>
                    <a:pt x="28" y="594"/>
                  </a:lnTo>
                  <a:lnTo>
                    <a:pt x="28" y="593"/>
                  </a:lnTo>
                  <a:lnTo>
                    <a:pt x="29" y="592"/>
                  </a:lnTo>
                  <a:lnTo>
                    <a:pt x="30" y="591"/>
                  </a:lnTo>
                  <a:lnTo>
                    <a:pt x="30" y="590"/>
                  </a:lnTo>
                  <a:lnTo>
                    <a:pt x="30" y="589"/>
                  </a:lnTo>
                  <a:lnTo>
                    <a:pt x="29" y="588"/>
                  </a:lnTo>
                  <a:lnTo>
                    <a:pt x="30" y="587"/>
                  </a:lnTo>
                  <a:lnTo>
                    <a:pt x="30" y="586"/>
                  </a:lnTo>
                  <a:lnTo>
                    <a:pt x="29" y="586"/>
                  </a:lnTo>
                  <a:lnTo>
                    <a:pt x="29" y="584"/>
                  </a:lnTo>
                  <a:lnTo>
                    <a:pt x="29" y="582"/>
                  </a:lnTo>
                  <a:lnTo>
                    <a:pt x="30" y="581"/>
                  </a:lnTo>
                  <a:lnTo>
                    <a:pt x="31" y="580"/>
                  </a:lnTo>
                  <a:lnTo>
                    <a:pt x="31" y="579"/>
                  </a:lnTo>
                  <a:lnTo>
                    <a:pt x="32" y="578"/>
                  </a:lnTo>
                  <a:lnTo>
                    <a:pt x="30" y="576"/>
                  </a:lnTo>
                  <a:lnTo>
                    <a:pt x="29" y="576"/>
                  </a:lnTo>
                  <a:lnTo>
                    <a:pt x="29" y="573"/>
                  </a:lnTo>
                  <a:lnTo>
                    <a:pt x="29" y="570"/>
                  </a:lnTo>
                  <a:lnTo>
                    <a:pt x="29" y="569"/>
                  </a:lnTo>
                  <a:lnTo>
                    <a:pt x="29" y="568"/>
                  </a:lnTo>
                  <a:lnTo>
                    <a:pt x="30" y="567"/>
                  </a:lnTo>
                  <a:lnTo>
                    <a:pt x="30" y="566"/>
                  </a:lnTo>
                  <a:lnTo>
                    <a:pt x="30" y="564"/>
                  </a:lnTo>
                  <a:lnTo>
                    <a:pt x="31" y="563"/>
                  </a:lnTo>
                  <a:lnTo>
                    <a:pt x="30" y="563"/>
                  </a:lnTo>
                  <a:lnTo>
                    <a:pt x="30" y="562"/>
                  </a:lnTo>
                  <a:lnTo>
                    <a:pt x="31" y="561"/>
                  </a:lnTo>
                  <a:lnTo>
                    <a:pt x="32" y="559"/>
                  </a:lnTo>
                  <a:lnTo>
                    <a:pt x="31" y="558"/>
                  </a:lnTo>
                  <a:lnTo>
                    <a:pt x="32" y="557"/>
                  </a:lnTo>
                  <a:lnTo>
                    <a:pt x="32" y="556"/>
                  </a:lnTo>
                  <a:lnTo>
                    <a:pt x="32" y="555"/>
                  </a:lnTo>
                  <a:lnTo>
                    <a:pt x="31" y="555"/>
                  </a:lnTo>
                  <a:lnTo>
                    <a:pt x="30" y="555"/>
                  </a:lnTo>
                  <a:lnTo>
                    <a:pt x="29" y="555"/>
                  </a:lnTo>
                  <a:lnTo>
                    <a:pt x="30" y="554"/>
                  </a:lnTo>
                  <a:lnTo>
                    <a:pt x="30" y="553"/>
                  </a:lnTo>
                  <a:lnTo>
                    <a:pt x="29" y="553"/>
                  </a:lnTo>
                  <a:lnTo>
                    <a:pt x="28" y="552"/>
                  </a:lnTo>
                  <a:lnTo>
                    <a:pt x="27" y="550"/>
                  </a:lnTo>
                  <a:lnTo>
                    <a:pt x="26" y="550"/>
                  </a:lnTo>
                  <a:lnTo>
                    <a:pt x="26" y="549"/>
                  </a:lnTo>
                  <a:lnTo>
                    <a:pt x="25" y="548"/>
                  </a:lnTo>
                  <a:lnTo>
                    <a:pt x="25" y="546"/>
                  </a:lnTo>
                  <a:lnTo>
                    <a:pt x="25" y="544"/>
                  </a:lnTo>
                  <a:lnTo>
                    <a:pt x="24" y="543"/>
                  </a:lnTo>
                  <a:lnTo>
                    <a:pt x="23" y="543"/>
                  </a:lnTo>
                  <a:lnTo>
                    <a:pt x="23" y="541"/>
                  </a:lnTo>
                  <a:lnTo>
                    <a:pt x="22" y="540"/>
                  </a:lnTo>
                  <a:lnTo>
                    <a:pt x="21" y="540"/>
                  </a:lnTo>
                  <a:lnTo>
                    <a:pt x="20" y="540"/>
                  </a:lnTo>
                  <a:lnTo>
                    <a:pt x="19" y="540"/>
                  </a:lnTo>
                  <a:lnTo>
                    <a:pt x="18" y="539"/>
                  </a:lnTo>
                  <a:lnTo>
                    <a:pt x="18" y="538"/>
                  </a:lnTo>
                  <a:lnTo>
                    <a:pt x="17" y="537"/>
                  </a:lnTo>
                  <a:lnTo>
                    <a:pt x="16" y="537"/>
                  </a:lnTo>
                  <a:lnTo>
                    <a:pt x="16" y="536"/>
                  </a:lnTo>
                  <a:lnTo>
                    <a:pt x="15" y="535"/>
                  </a:lnTo>
                  <a:lnTo>
                    <a:pt x="16" y="535"/>
                  </a:lnTo>
                  <a:lnTo>
                    <a:pt x="17" y="535"/>
                  </a:lnTo>
                  <a:lnTo>
                    <a:pt x="17" y="534"/>
                  </a:lnTo>
                  <a:lnTo>
                    <a:pt x="16" y="532"/>
                  </a:lnTo>
                  <a:lnTo>
                    <a:pt x="16" y="531"/>
                  </a:lnTo>
                  <a:lnTo>
                    <a:pt x="15" y="530"/>
                  </a:lnTo>
                  <a:lnTo>
                    <a:pt x="14" y="528"/>
                  </a:lnTo>
                  <a:lnTo>
                    <a:pt x="13" y="527"/>
                  </a:lnTo>
                  <a:lnTo>
                    <a:pt x="12" y="527"/>
                  </a:lnTo>
                  <a:lnTo>
                    <a:pt x="11" y="525"/>
                  </a:lnTo>
                  <a:lnTo>
                    <a:pt x="11" y="524"/>
                  </a:lnTo>
                  <a:lnTo>
                    <a:pt x="11" y="523"/>
                  </a:lnTo>
                  <a:lnTo>
                    <a:pt x="11" y="522"/>
                  </a:lnTo>
                  <a:lnTo>
                    <a:pt x="11" y="521"/>
                  </a:lnTo>
                  <a:lnTo>
                    <a:pt x="12" y="519"/>
                  </a:lnTo>
                  <a:lnTo>
                    <a:pt x="12" y="518"/>
                  </a:lnTo>
                  <a:lnTo>
                    <a:pt x="12" y="517"/>
                  </a:lnTo>
                  <a:lnTo>
                    <a:pt x="13" y="517"/>
                  </a:lnTo>
                  <a:lnTo>
                    <a:pt x="13" y="516"/>
                  </a:lnTo>
                  <a:lnTo>
                    <a:pt x="14" y="516"/>
                  </a:lnTo>
                  <a:lnTo>
                    <a:pt x="15" y="516"/>
                  </a:lnTo>
                  <a:lnTo>
                    <a:pt x="16" y="516"/>
                  </a:lnTo>
                  <a:lnTo>
                    <a:pt x="14" y="515"/>
                  </a:lnTo>
                  <a:lnTo>
                    <a:pt x="14" y="514"/>
                  </a:lnTo>
                  <a:lnTo>
                    <a:pt x="15" y="513"/>
                  </a:lnTo>
                  <a:lnTo>
                    <a:pt x="15" y="512"/>
                  </a:lnTo>
                  <a:lnTo>
                    <a:pt x="14" y="511"/>
                  </a:lnTo>
                  <a:lnTo>
                    <a:pt x="12" y="510"/>
                  </a:lnTo>
                  <a:lnTo>
                    <a:pt x="11" y="509"/>
                  </a:lnTo>
                  <a:lnTo>
                    <a:pt x="10" y="509"/>
                  </a:lnTo>
                  <a:lnTo>
                    <a:pt x="9" y="509"/>
                  </a:lnTo>
                  <a:lnTo>
                    <a:pt x="8" y="509"/>
                  </a:lnTo>
                  <a:lnTo>
                    <a:pt x="7" y="508"/>
                  </a:lnTo>
                  <a:lnTo>
                    <a:pt x="7" y="507"/>
                  </a:lnTo>
                  <a:lnTo>
                    <a:pt x="8" y="506"/>
                  </a:lnTo>
                  <a:lnTo>
                    <a:pt x="8" y="505"/>
                  </a:lnTo>
                  <a:lnTo>
                    <a:pt x="8" y="503"/>
                  </a:lnTo>
                  <a:lnTo>
                    <a:pt x="9" y="502"/>
                  </a:lnTo>
                  <a:lnTo>
                    <a:pt x="8" y="501"/>
                  </a:lnTo>
                  <a:lnTo>
                    <a:pt x="8" y="500"/>
                  </a:lnTo>
                  <a:lnTo>
                    <a:pt x="9" y="499"/>
                  </a:lnTo>
                  <a:lnTo>
                    <a:pt x="10" y="497"/>
                  </a:lnTo>
                  <a:lnTo>
                    <a:pt x="10" y="496"/>
                  </a:lnTo>
                  <a:lnTo>
                    <a:pt x="10" y="495"/>
                  </a:lnTo>
                  <a:lnTo>
                    <a:pt x="11" y="494"/>
                  </a:lnTo>
                  <a:lnTo>
                    <a:pt x="11" y="493"/>
                  </a:lnTo>
                  <a:lnTo>
                    <a:pt x="10" y="492"/>
                  </a:lnTo>
                  <a:lnTo>
                    <a:pt x="10" y="491"/>
                  </a:lnTo>
                  <a:lnTo>
                    <a:pt x="10" y="490"/>
                  </a:lnTo>
                  <a:lnTo>
                    <a:pt x="11" y="489"/>
                  </a:lnTo>
                  <a:lnTo>
                    <a:pt x="12" y="488"/>
                  </a:lnTo>
                  <a:lnTo>
                    <a:pt x="14" y="487"/>
                  </a:lnTo>
                  <a:lnTo>
                    <a:pt x="15" y="487"/>
                  </a:lnTo>
                  <a:lnTo>
                    <a:pt x="15" y="485"/>
                  </a:lnTo>
                  <a:lnTo>
                    <a:pt x="17" y="483"/>
                  </a:lnTo>
                  <a:lnTo>
                    <a:pt x="17" y="482"/>
                  </a:lnTo>
                  <a:lnTo>
                    <a:pt x="17" y="481"/>
                  </a:lnTo>
                  <a:lnTo>
                    <a:pt x="18" y="480"/>
                  </a:lnTo>
                  <a:lnTo>
                    <a:pt x="17" y="479"/>
                  </a:lnTo>
                  <a:lnTo>
                    <a:pt x="18" y="479"/>
                  </a:lnTo>
                  <a:lnTo>
                    <a:pt x="19" y="478"/>
                  </a:lnTo>
                  <a:lnTo>
                    <a:pt x="20" y="476"/>
                  </a:lnTo>
                  <a:lnTo>
                    <a:pt x="20" y="474"/>
                  </a:lnTo>
                  <a:lnTo>
                    <a:pt x="19" y="474"/>
                  </a:lnTo>
                  <a:lnTo>
                    <a:pt x="18" y="473"/>
                  </a:lnTo>
                  <a:lnTo>
                    <a:pt x="18" y="472"/>
                  </a:lnTo>
                  <a:lnTo>
                    <a:pt x="19" y="471"/>
                  </a:lnTo>
                  <a:lnTo>
                    <a:pt x="20" y="471"/>
                  </a:lnTo>
                  <a:lnTo>
                    <a:pt x="21" y="470"/>
                  </a:lnTo>
                  <a:lnTo>
                    <a:pt x="20" y="469"/>
                  </a:lnTo>
                  <a:lnTo>
                    <a:pt x="20" y="468"/>
                  </a:lnTo>
                  <a:lnTo>
                    <a:pt x="20" y="467"/>
                  </a:lnTo>
                  <a:lnTo>
                    <a:pt x="21" y="467"/>
                  </a:lnTo>
                  <a:lnTo>
                    <a:pt x="20" y="464"/>
                  </a:lnTo>
                  <a:lnTo>
                    <a:pt x="20" y="463"/>
                  </a:lnTo>
                  <a:lnTo>
                    <a:pt x="21" y="461"/>
                  </a:lnTo>
                  <a:lnTo>
                    <a:pt x="23" y="461"/>
                  </a:lnTo>
                  <a:lnTo>
                    <a:pt x="23" y="460"/>
                  </a:lnTo>
                  <a:lnTo>
                    <a:pt x="23" y="459"/>
                  </a:lnTo>
                  <a:lnTo>
                    <a:pt x="23" y="458"/>
                  </a:lnTo>
                  <a:lnTo>
                    <a:pt x="23" y="457"/>
                  </a:lnTo>
                  <a:lnTo>
                    <a:pt x="23" y="456"/>
                  </a:lnTo>
                  <a:lnTo>
                    <a:pt x="23" y="454"/>
                  </a:lnTo>
                  <a:lnTo>
                    <a:pt x="23" y="453"/>
                  </a:lnTo>
                  <a:lnTo>
                    <a:pt x="22" y="451"/>
                  </a:lnTo>
                  <a:lnTo>
                    <a:pt x="22" y="450"/>
                  </a:lnTo>
                  <a:lnTo>
                    <a:pt x="22" y="449"/>
                  </a:lnTo>
                  <a:lnTo>
                    <a:pt x="21" y="448"/>
                  </a:lnTo>
                  <a:lnTo>
                    <a:pt x="21" y="447"/>
                  </a:lnTo>
                  <a:lnTo>
                    <a:pt x="19" y="447"/>
                  </a:lnTo>
                  <a:lnTo>
                    <a:pt x="19" y="446"/>
                  </a:lnTo>
                  <a:lnTo>
                    <a:pt x="20" y="445"/>
                  </a:lnTo>
                  <a:lnTo>
                    <a:pt x="20" y="443"/>
                  </a:lnTo>
                  <a:lnTo>
                    <a:pt x="20" y="442"/>
                  </a:lnTo>
                  <a:lnTo>
                    <a:pt x="18" y="442"/>
                  </a:lnTo>
                  <a:lnTo>
                    <a:pt x="17" y="441"/>
                  </a:lnTo>
                  <a:lnTo>
                    <a:pt x="16" y="441"/>
                  </a:lnTo>
                  <a:lnTo>
                    <a:pt x="17" y="440"/>
                  </a:lnTo>
                  <a:lnTo>
                    <a:pt x="18" y="438"/>
                  </a:lnTo>
                  <a:lnTo>
                    <a:pt x="19" y="436"/>
                  </a:lnTo>
                  <a:lnTo>
                    <a:pt x="19" y="434"/>
                  </a:lnTo>
                  <a:lnTo>
                    <a:pt x="19" y="433"/>
                  </a:lnTo>
                  <a:lnTo>
                    <a:pt x="18" y="432"/>
                  </a:lnTo>
                  <a:lnTo>
                    <a:pt x="15" y="431"/>
                  </a:lnTo>
                  <a:lnTo>
                    <a:pt x="14" y="431"/>
                  </a:lnTo>
                  <a:lnTo>
                    <a:pt x="13" y="431"/>
                  </a:lnTo>
                  <a:lnTo>
                    <a:pt x="11" y="430"/>
                  </a:lnTo>
                  <a:lnTo>
                    <a:pt x="11" y="429"/>
                  </a:lnTo>
                  <a:lnTo>
                    <a:pt x="13" y="428"/>
                  </a:lnTo>
                  <a:lnTo>
                    <a:pt x="14" y="427"/>
                  </a:lnTo>
                  <a:lnTo>
                    <a:pt x="15" y="427"/>
                  </a:lnTo>
                  <a:lnTo>
                    <a:pt x="16" y="428"/>
                  </a:lnTo>
                  <a:lnTo>
                    <a:pt x="19" y="427"/>
                  </a:lnTo>
                  <a:lnTo>
                    <a:pt x="20" y="427"/>
                  </a:lnTo>
                  <a:lnTo>
                    <a:pt x="20" y="426"/>
                  </a:lnTo>
                  <a:lnTo>
                    <a:pt x="21" y="425"/>
                  </a:lnTo>
                  <a:lnTo>
                    <a:pt x="23" y="424"/>
                  </a:lnTo>
                  <a:lnTo>
                    <a:pt x="24" y="423"/>
                  </a:lnTo>
                  <a:lnTo>
                    <a:pt x="24" y="422"/>
                  </a:lnTo>
                  <a:lnTo>
                    <a:pt x="24" y="419"/>
                  </a:lnTo>
                  <a:lnTo>
                    <a:pt x="23" y="419"/>
                  </a:lnTo>
                  <a:lnTo>
                    <a:pt x="23" y="418"/>
                  </a:lnTo>
                  <a:lnTo>
                    <a:pt x="25" y="418"/>
                  </a:lnTo>
                  <a:lnTo>
                    <a:pt x="26" y="418"/>
                  </a:lnTo>
                  <a:lnTo>
                    <a:pt x="27" y="416"/>
                  </a:lnTo>
                  <a:lnTo>
                    <a:pt x="27" y="415"/>
                  </a:lnTo>
                  <a:lnTo>
                    <a:pt x="28" y="414"/>
                  </a:lnTo>
                  <a:lnTo>
                    <a:pt x="28" y="413"/>
                  </a:lnTo>
                  <a:lnTo>
                    <a:pt x="29" y="412"/>
                  </a:lnTo>
                  <a:lnTo>
                    <a:pt x="28" y="411"/>
                  </a:lnTo>
                  <a:lnTo>
                    <a:pt x="27" y="412"/>
                  </a:lnTo>
                  <a:lnTo>
                    <a:pt x="26" y="412"/>
                  </a:lnTo>
                  <a:lnTo>
                    <a:pt x="25" y="411"/>
                  </a:lnTo>
                  <a:lnTo>
                    <a:pt x="24" y="411"/>
                  </a:lnTo>
                  <a:lnTo>
                    <a:pt x="24" y="410"/>
                  </a:lnTo>
                  <a:lnTo>
                    <a:pt x="24" y="409"/>
                  </a:lnTo>
                  <a:lnTo>
                    <a:pt x="25" y="408"/>
                  </a:lnTo>
                  <a:lnTo>
                    <a:pt x="25" y="407"/>
                  </a:lnTo>
                  <a:lnTo>
                    <a:pt x="25" y="405"/>
                  </a:lnTo>
                  <a:lnTo>
                    <a:pt x="25" y="404"/>
                  </a:lnTo>
                  <a:lnTo>
                    <a:pt x="25" y="402"/>
                  </a:lnTo>
                  <a:lnTo>
                    <a:pt x="24" y="402"/>
                  </a:lnTo>
                  <a:lnTo>
                    <a:pt x="24" y="401"/>
                  </a:lnTo>
                  <a:lnTo>
                    <a:pt x="23" y="401"/>
                  </a:lnTo>
                  <a:lnTo>
                    <a:pt x="23" y="399"/>
                  </a:lnTo>
                  <a:lnTo>
                    <a:pt x="23" y="398"/>
                  </a:lnTo>
                  <a:lnTo>
                    <a:pt x="23" y="396"/>
                  </a:lnTo>
                  <a:lnTo>
                    <a:pt x="22" y="396"/>
                  </a:lnTo>
                  <a:lnTo>
                    <a:pt x="22" y="394"/>
                  </a:lnTo>
                  <a:lnTo>
                    <a:pt x="20" y="395"/>
                  </a:lnTo>
                  <a:lnTo>
                    <a:pt x="19" y="394"/>
                  </a:lnTo>
                  <a:lnTo>
                    <a:pt x="18" y="394"/>
                  </a:lnTo>
                  <a:lnTo>
                    <a:pt x="16" y="393"/>
                  </a:lnTo>
                  <a:lnTo>
                    <a:pt x="15" y="392"/>
                  </a:lnTo>
                  <a:lnTo>
                    <a:pt x="15" y="391"/>
                  </a:lnTo>
                  <a:lnTo>
                    <a:pt x="16" y="391"/>
                  </a:lnTo>
                  <a:lnTo>
                    <a:pt x="17" y="391"/>
                  </a:lnTo>
                  <a:lnTo>
                    <a:pt x="18" y="390"/>
                  </a:lnTo>
                  <a:lnTo>
                    <a:pt x="20" y="390"/>
                  </a:lnTo>
                  <a:lnTo>
                    <a:pt x="20" y="389"/>
                  </a:lnTo>
                  <a:lnTo>
                    <a:pt x="19" y="389"/>
                  </a:lnTo>
                  <a:lnTo>
                    <a:pt x="17" y="389"/>
                  </a:lnTo>
                  <a:lnTo>
                    <a:pt x="17" y="388"/>
                  </a:lnTo>
                  <a:lnTo>
                    <a:pt x="15" y="387"/>
                  </a:lnTo>
                  <a:lnTo>
                    <a:pt x="13" y="387"/>
                  </a:lnTo>
                  <a:lnTo>
                    <a:pt x="13" y="386"/>
                  </a:lnTo>
                  <a:lnTo>
                    <a:pt x="12" y="386"/>
                  </a:lnTo>
                  <a:lnTo>
                    <a:pt x="12" y="385"/>
                  </a:lnTo>
                  <a:lnTo>
                    <a:pt x="11" y="384"/>
                  </a:lnTo>
                  <a:lnTo>
                    <a:pt x="10" y="384"/>
                  </a:lnTo>
                  <a:lnTo>
                    <a:pt x="11" y="383"/>
                  </a:lnTo>
                  <a:lnTo>
                    <a:pt x="11" y="382"/>
                  </a:lnTo>
                  <a:lnTo>
                    <a:pt x="10" y="382"/>
                  </a:lnTo>
                  <a:lnTo>
                    <a:pt x="10" y="381"/>
                  </a:lnTo>
                  <a:lnTo>
                    <a:pt x="11" y="380"/>
                  </a:lnTo>
                  <a:lnTo>
                    <a:pt x="11" y="379"/>
                  </a:lnTo>
                  <a:lnTo>
                    <a:pt x="12" y="379"/>
                  </a:lnTo>
                  <a:lnTo>
                    <a:pt x="13" y="378"/>
                  </a:lnTo>
                  <a:lnTo>
                    <a:pt x="14" y="378"/>
                  </a:lnTo>
                  <a:lnTo>
                    <a:pt x="14" y="377"/>
                  </a:lnTo>
                  <a:lnTo>
                    <a:pt x="14" y="375"/>
                  </a:lnTo>
                  <a:lnTo>
                    <a:pt x="15" y="374"/>
                  </a:lnTo>
                  <a:lnTo>
                    <a:pt x="15" y="373"/>
                  </a:lnTo>
                  <a:lnTo>
                    <a:pt x="13" y="372"/>
                  </a:lnTo>
                  <a:lnTo>
                    <a:pt x="13" y="371"/>
                  </a:lnTo>
                  <a:lnTo>
                    <a:pt x="13" y="370"/>
                  </a:lnTo>
                  <a:lnTo>
                    <a:pt x="15" y="369"/>
                  </a:lnTo>
                  <a:lnTo>
                    <a:pt x="14" y="368"/>
                  </a:lnTo>
                  <a:lnTo>
                    <a:pt x="13" y="367"/>
                  </a:lnTo>
                  <a:lnTo>
                    <a:pt x="11" y="366"/>
                  </a:lnTo>
                  <a:lnTo>
                    <a:pt x="10" y="365"/>
                  </a:lnTo>
                  <a:lnTo>
                    <a:pt x="7" y="365"/>
                  </a:lnTo>
                  <a:lnTo>
                    <a:pt x="6" y="365"/>
                  </a:lnTo>
                  <a:lnTo>
                    <a:pt x="4" y="364"/>
                  </a:lnTo>
                  <a:lnTo>
                    <a:pt x="4" y="363"/>
                  </a:lnTo>
                  <a:lnTo>
                    <a:pt x="3" y="363"/>
                  </a:lnTo>
                  <a:lnTo>
                    <a:pt x="2" y="364"/>
                  </a:lnTo>
                  <a:lnTo>
                    <a:pt x="1" y="364"/>
                  </a:lnTo>
                  <a:lnTo>
                    <a:pt x="1" y="363"/>
                  </a:lnTo>
                  <a:lnTo>
                    <a:pt x="1" y="361"/>
                  </a:lnTo>
                  <a:lnTo>
                    <a:pt x="2" y="359"/>
                  </a:lnTo>
                  <a:lnTo>
                    <a:pt x="3" y="358"/>
                  </a:lnTo>
                  <a:lnTo>
                    <a:pt x="4" y="356"/>
                  </a:lnTo>
                  <a:lnTo>
                    <a:pt x="3" y="354"/>
                  </a:lnTo>
                  <a:lnTo>
                    <a:pt x="4" y="352"/>
                  </a:lnTo>
                  <a:lnTo>
                    <a:pt x="4" y="350"/>
                  </a:lnTo>
                  <a:lnTo>
                    <a:pt x="4" y="349"/>
                  </a:lnTo>
                  <a:lnTo>
                    <a:pt x="3" y="349"/>
                  </a:lnTo>
                  <a:lnTo>
                    <a:pt x="2" y="350"/>
                  </a:lnTo>
                  <a:lnTo>
                    <a:pt x="1" y="350"/>
                  </a:lnTo>
                  <a:lnTo>
                    <a:pt x="0" y="349"/>
                  </a:lnTo>
                  <a:lnTo>
                    <a:pt x="0" y="347"/>
                  </a:lnTo>
                  <a:lnTo>
                    <a:pt x="1" y="345"/>
                  </a:lnTo>
                  <a:lnTo>
                    <a:pt x="3" y="345"/>
                  </a:lnTo>
                  <a:lnTo>
                    <a:pt x="5" y="345"/>
                  </a:lnTo>
                  <a:lnTo>
                    <a:pt x="6" y="345"/>
                  </a:lnTo>
                  <a:lnTo>
                    <a:pt x="7" y="344"/>
                  </a:lnTo>
                  <a:lnTo>
                    <a:pt x="8" y="343"/>
                  </a:lnTo>
                  <a:lnTo>
                    <a:pt x="9" y="342"/>
                  </a:lnTo>
                  <a:lnTo>
                    <a:pt x="11" y="342"/>
                  </a:lnTo>
                  <a:lnTo>
                    <a:pt x="12" y="342"/>
                  </a:lnTo>
                  <a:lnTo>
                    <a:pt x="15" y="343"/>
                  </a:lnTo>
                  <a:lnTo>
                    <a:pt x="16" y="343"/>
                  </a:lnTo>
                  <a:lnTo>
                    <a:pt x="17" y="343"/>
                  </a:lnTo>
                  <a:lnTo>
                    <a:pt x="18" y="344"/>
                  </a:lnTo>
                  <a:lnTo>
                    <a:pt x="19" y="344"/>
                  </a:lnTo>
                  <a:lnTo>
                    <a:pt x="20" y="343"/>
                  </a:lnTo>
                  <a:lnTo>
                    <a:pt x="20" y="342"/>
                  </a:lnTo>
                  <a:lnTo>
                    <a:pt x="19" y="341"/>
                  </a:lnTo>
                  <a:lnTo>
                    <a:pt x="19" y="340"/>
                  </a:lnTo>
                  <a:lnTo>
                    <a:pt x="19" y="339"/>
                  </a:lnTo>
                  <a:lnTo>
                    <a:pt x="20" y="337"/>
                  </a:lnTo>
                  <a:lnTo>
                    <a:pt x="20" y="334"/>
                  </a:lnTo>
                  <a:lnTo>
                    <a:pt x="20" y="333"/>
                  </a:lnTo>
                  <a:lnTo>
                    <a:pt x="20" y="332"/>
                  </a:lnTo>
                  <a:lnTo>
                    <a:pt x="20" y="331"/>
                  </a:lnTo>
                  <a:lnTo>
                    <a:pt x="18" y="329"/>
                  </a:lnTo>
                  <a:lnTo>
                    <a:pt x="18" y="328"/>
                  </a:lnTo>
                  <a:lnTo>
                    <a:pt x="17" y="326"/>
                  </a:lnTo>
                  <a:lnTo>
                    <a:pt x="16" y="325"/>
                  </a:lnTo>
                  <a:lnTo>
                    <a:pt x="15" y="324"/>
                  </a:lnTo>
                  <a:lnTo>
                    <a:pt x="14" y="322"/>
                  </a:lnTo>
                  <a:lnTo>
                    <a:pt x="13" y="319"/>
                  </a:lnTo>
                  <a:lnTo>
                    <a:pt x="14" y="318"/>
                  </a:lnTo>
                  <a:lnTo>
                    <a:pt x="14" y="315"/>
                  </a:lnTo>
                  <a:lnTo>
                    <a:pt x="15" y="313"/>
                  </a:lnTo>
                  <a:lnTo>
                    <a:pt x="15" y="310"/>
                  </a:lnTo>
                  <a:lnTo>
                    <a:pt x="16" y="309"/>
                  </a:lnTo>
                  <a:lnTo>
                    <a:pt x="17" y="308"/>
                  </a:lnTo>
                  <a:lnTo>
                    <a:pt x="17" y="307"/>
                  </a:lnTo>
                  <a:lnTo>
                    <a:pt x="18" y="307"/>
                  </a:lnTo>
                  <a:lnTo>
                    <a:pt x="18" y="306"/>
                  </a:lnTo>
                  <a:lnTo>
                    <a:pt x="19" y="302"/>
                  </a:lnTo>
                  <a:lnTo>
                    <a:pt x="20" y="300"/>
                  </a:lnTo>
                  <a:lnTo>
                    <a:pt x="20" y="298"/>
                  </a:lnTo>
                  <a:lnTo>
                    <a:pt x="21" y="297"/>
                  </a:lnTo>
                  <a:lnTo>
                    <a:pt x="22" y="296"/>
                  </a:lnTo>
                  <a:lnTo>
                    <a:pt x="22" y="294"/>
                  </a:lnTo>
                  <a:lnTo>
                    <a:pt x="23" y="292"/>
                  </a:lnTo>
                  <a:lnTo>
                    <a:pt x="24" y="291"/>
                  </a:lnTo>
                  <a:lnTo>
                    <a:pt x="24" y="290"/>
                  </a:lnTo>
                  <a:lnTo>
                    <a:pt x="25" y="288"/>
                  </a:lnTo>
                  <a:lnTo>
                    <a:pt x="27" y="286"/>
                  </a:lnTo>
                  <a:lnTo>
                    <a:pt x="28" y="286"/>
                  </a:lnTo>
                  <a:lnTo>
                    <a:pt x="29" y="284"/>
                  </a:lnTo>
                  <a:lnTo>
                    <a:pt x="30" y="283"/>
                  </a:lnTo>
                  <a:lnTo>
                    <a:pt x="29" y="283"/>
                  </a:lnTo>
                  <a:lnTo>
                    <a:pt x="27" y="282"/>
                  </a:lnTo>
                  <a:lnTo>
                    <a:pt x="26" y="281"/>
                  </a:lnTo>
                  <a:lnTo>
                    <a:pt x="25" y="278"/>
                  </a:lnTo>
                  <a:lnTo>
                    <a:pt x="24" y="276"/>
                  </a:lnTo>
                  <a:lnTo>
                    <a:pt x="23" y="276"/>
                  </a:lnTo>
                  <a:lnTo>
                    <a:pt x="23" y="275"/>
                  </a:lnTo>
                  <a:lnTo>
                    <a:pt x="22" y="274"/>
                  </a:lnTo>
                  <a:lnTo>
                    <a:pt x="21" y="273"/>
                  </a:lnTo>
                  <a:lnTo>
                    <a:pt x="22" y="272"/>
                  </a:lnTo>
                  <a:lnTo>
                    <a:pt x="21" y="271"/>
                  </a:lnTo>
                  <a:lnTo>
                    <a:pt x="21" y="269"/>
                  </a:lnTo>
                  <a:lnTo>
                    <a:pt x="20" y="267"/>
                  </a:lnTo>
                  <a:lnTo>
                    <a:pt x="20" y="266"/>
                  </a:lnTo>
                  <a:lnTo>
                    <a:pt x="19" y="266"/>
                  </a:lnTo>
                  <a:lnTo>
                    <a:pt x="19" y="265"/>
                  </a:lnTo>
                  <a:lnTo>
                    <a:pt x="18" y="266"/>
                  </a:lnTo>
                  <a:lnTo>
                    <a:pt x="16" y="266"/>
                  </a:lnTo>
                  <a:lnTo>
                    <a:pt x="14" y="264"/>
                  </a:lnTo>
                  <a:lnTo>
                    <a:pt x="13" y="264"/>
                  </a:lnTo>
                  <a:lnTo>
                    <a:pt x="12" y="264"/>
                  </a:lnTo>
                  <a:lnTo>
                    <a:pt x="11" y="262"/>
                  </a:lnTo>
                  <a:lnTo>
                    <a:pt x="9" y="263"/>
                  </a:lnTo>
                  <a:lnTo>
                    <a:pt x="9" y="262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62E2FC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309" name="Freeform 125"/>
            <p:cNvSpPr>
              <a:spLocks/>
            </p:cNvSpPr>
            <p:nvPr/>
          </p:nvSpPr>
          <p:spPr bwMode="auto">
            <a:xfrm>
              <a:off x="3208" y="1586"/>
              <a:ext cx="1317" cy="1288"/>
            </a:xfrm>
            <a:custGeom>
              <a:avLst/>
              <a:gdLst>
                <a:gd name="T0" fmla="*/ 553 w 1317"/>
                <a:gd name="T1" fmla="*/ 19 h 1288"/>
                <a:gd name="T2" fmla="*/ 565 w 1317"/>
                <a:gd name="T3" fmla="*/ 42 h 1288"/>
                <a:gd name="T4" fmla="*/ 567 w 1317"/>
                <a:gd name="T5" fmla="*/ 83 h 1288"/>
                <a:gd name="T6" fmla="*/ 723 w 1317"/>
                <a:gd name="T7" fmla="*/ 141 h 1288"/>
                <a:gd name="T8" fmla="*/ 784 w 1317"/>
                <a:gd name="T9" fmla="*/ 109 h 1288"/>
                <a:gd name="T10" fmla="*/ 831 w 1317"/>
                <a:gd name="T11" fmla="*/ 110 h 1288"/>
                <a:gd name="T12" fmla="*/ 855 w 1317"/>
                <a:gd name="T13" fmla="*/ 139 h 1288"/>
                <a:gd name="T14" fmla="*/ 862 w 1317"/>
                <a:gd name="T15" fmla="*/ 169 h 1288"/>
                <a:gd name="T16" fmla="*/ 889 w 1317"/>
                <a:gd name="T17" fmla="*/ 177 h 1288"/>
                <a:gd name="T18" fmla="*/ 926 w 1317"/>
                <a:gd name="T19" fmla="*/ 160 h 1288"/>
                <a:gd name="T20" fmla="*/ 950 w 1317"/>
                <a:gd name="T21" fmla="*/ 177 h 1288"/>
                <a:gd name="T22" fmla="*/ 1023 w 1317"/>
                <a:gd name="T23" fmla="*/ 208 h 1288"/>
                <a:gd name="T24" fmla="*/ 1038 w 1317"/>
                <a:gd name="T25" fmla="*/ 167 h 1288"/>
                <a:gd name="T26" fmla="*/ 1109 w 1317"/>
                <a:gd name="T27" fmla="*/ 181 h 1288"/>
                <a:gd name="T28" fmla="*/ 1166 w 1317"/>
                <a:gd name="T29" fmla="*/ 156 h 1288"/>
                <a:gd name="T30" fmla="*/ 1262 w 1317"/>
                <a:gd name="T31" fmla="*/ 150 h 1288"/>
                <a:gd name="T32" fmla="*/ 1261 w 1317"/>
                <a:gd name="T33" fmla="*/ 190 h 1288"/>
                <a:gd name="T34" fmla="*/ 1272 w 1317"/>
                <a:gd name="T35" fmla="*/ 246 h 1288"/>
                <a:gd name="T36" fmla="*/ 1259 w 1317"/>
                <a:gd name="T37" fmla="*/ 356 h 1288"/>
                <a:gd name="T38" fmla="*/ 1299 w 1317"/>
                <a:gd name="T39" fmla="*/ 433 h 1288"/>
                <a:gd name="T40" fmla="*/ 1273 w 1317"/>
                <a:gd name="T41" fmla="*/ 507 h 1288"/>
                <a:gd name="T42" fmla="*/ 1202 w 1317"/>
                <a:gd name="T43" fmla="*/ 487 h 1288"/>
                <a:gd name="T44" fmla="*/ 1128 w 1317"/>
                <a:gd name="T45" fmla="*/ 557 h 1288"/>
                <a:gd name="T46" fmla="*/ 1086 w 1317"/>
                <a:gd name="T47" fmla="*/ 682 h 1288"/>
                <a:gd name="T48" fmla="*/ 1069 w 1317"/>
                <a:gd name="T49" fmla="*/ 690 h 1288"/>
                <a:gd name="T50" fmla="*/ 1040 w 1317"/>
                <a:gd name="T51" fmla="*/ 684 h 1288"/>
                <a:gd name="T52" fmla="*/ 1051 w 1317"/>
                <a:gd name="T53" fmla="*/ 647 h 1288"/>
                <a:gd name="T54" fmla="*/ 892 w 1317"/>
                <a:gd name="T55" fmla="*/ 624 h 1288"/>
                <a:gd name="T56" fmla="*/ 1049 w 1317"/>
                <a:gd name="T57" fmla="*/ 704 h 1288"/>
                <a:gd name="T58" fmla="*/ 1035 w 1317"/>
                <a:gd name="T59" fmla="*/ 750 h 1288"/>
                <a:gd name="T60" fmla="*/ 1027 w 1317"/>
                <a:gd name="T61" fmla="*/ 789 h 1288"/>
                <a:gd name="T62" fmla="*/ 1053 w 1317"/>
                <a:gd name="T63" fmla="*/ 818 h 1288"/>
                <a:gd name="T64" fmla="*/ 1066 w 1317"/>
                <a:gd name="T65" fmla="*/ 866 h 1288"/>
                <a:gd name="T66" fmla="*/ 1048 w 1317"/>
                <a:gd name="T67" fmla="*/ 889 h 1288"/>
                <a:gd name="T68" fmla="*/ 1021 w 1317"/>
                <a:gd name="T69" fmla="*/ 914 h 1288"/>
                <a:gd name="T70" fmla="*/ 997 w 1317"/>
                <a:gd name="T71" fmla="*/ 943 h 1288"/>
                <a:gd name="T72" fmla="*/ 1033 w 1317"/>
                <a:gd name="T73" fmla="*/ 996 h 1288"/>
                <a:gd name="T74" fmla="*/ 1021 w 1317"/>
                <a:gd name="T75" fmla="*/ 1028 h 1288"/>
                <a:gd name="T76" fmla="*/ 1031 w 1317"/>
                <a:gd name="T77" fmla="*/ 1063 h 1288"/>
                <a:gd name="T78" fmla="*/ 977 w 1317"/>
                <a:gd name="T79" fmla="*/ 1091 h 1288"/>
                <a:gd name="T80" fmla="*/ 925 w 1317"/>
                <a:gd name="T81" fmla="*/ 1128 h 1288"/>
                <a:gd name="T82" fmla="*/ 849 w 1317"/>
                <a:gd name="T83" fmla="*/ 1110 h 1288"/>
                <a:gd name="T84" fmla="*/ 726 w 1317"/>
                <a:gd name="T85" fmla="*/ 1099 h 1288"/>
                <a:gd name="T86" fmla="*/ 635 w 1317"/>
                <a:gd name="T87" fmla="*/ 1123 h 1288"/>
                <a:gd name="T88" fmla="*/ 463 w 1317"/>
                <a:gd name="T89" fmla="*/ 1191 h 1288"/>
                <a:gd name="T90" fmla="*/ 367 w 1317"/>
                <a:gd name="T91" fmla="*/ 1257 h 1288"/>
                <a:gd name="T92" fmla="*/ 293 w 1317"/>
                <a:gd name="T93" fmla="*/ 1220 h 1288"/>
                <a:gd name="T94" fmla="*/ 215 w 1317"/>
                <a:gd name="T95" fmla="*/ 1182 h 1288"/>
                <a:gd name="T96" fmla="*/ 173 w 1317"/>
                <a:gd name="T97" fmla="*/ 1157 h 1288"/>
                <a:gd name="T98" fmla="*/ 120 w 1317"/>
                <a:gd name="T99" fmla="*/ 1122 h 1288"/>
                <a:gd name="T100" fmla="*/ 80 w 1317"/>
                <a:gd name="T101" fmla="*/ 1065 h 1288"/>
                <a:gd name="T102" fmla="*/ 15 w 1317"/>
                <a:gd name="T103" fmla="*/ 961 h 1288"/>
                <a:gd name="T104" fmla="*/ 0 w 1317"/>
                <a:gd name="T105" fmla="*/ 929 h 1288"/>
                <a:gd name="T106" fmla="*/ 5 w 1317"/>
                <a:gd name="T107" fmla="*/ 892 h 1288"/>
                <a:gd name="T108" fmla="*/ 10 w 1317"/>
                <a:gd name="T109" fmla="*/ 865 h 1288"/>
                <a:gd name="T110" fmla="*/ 35 w 1317"/>
                <a:gd name="T111" fmla="*/ 822 h 1288"/>
                <a:gd name="T112" fmla="*/ 60 w 1317"/>
                <a:gd name="T113" fmla="*/ 781 h 1288"/>
                <a:gd name="T114" fmla="*/ 102 w 1317"/>
                <a:gd name="T115" fmla="*/ 743 h 1288"/>
                <a:gd name="T116" fmla="*/ 126 w 1317"/>
                <a:gd name="T117" fmla="*/ 683 h 1288"/>
                <a:gd name="T118" fmla="*/ 220 w 1317"/>
                <a:gd name="T119" fmla="*/ 619 h 1288"/>
                <a:gd name="T120" fmla="*/ 311 w 1317"/>
                <a:gd name="T121" fmla="*/ 484 h 1288"/>
                <a:gd name="T122" fmla="*/ 417 w 1317"/>
                <a:gd name="T123" fmla="*/ 391 h 1288"/>
                <a:gd name="T124" fmla="*/ 459 w 1317"/>
                <a:gd name="T125" fmla="*/ 230 h 128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317" h="1288">
                  <a:moveTo>
                    <a:pt x="517" y="81"/>
                  </a:moveTo>
                  <a:lnTo>
                    <a:pt x="518" y="80"/>
                  </a:lnTo>
                  <a:lnTo>
                    <a:pt x="520" y="78"/>
                  </a:lnTo>
                  <a:lnTo>
                    <a:pt x="520" y="77"/>
                  </a:lnTo>
                  <a:lnTo>
                    <a:pt x="521" y="76"/>
                  </a:lnTo>
                  <a:lnTo>
                    <a:pt x="520" y="74"/>
                  </a:lnTo>
                  <a:lnTo>
                    <a:pt x="521" y="73"/>
                  </a:lnTo>
                  <a:lnTo>
                    <a:pt x="522" y="73"/>
                  </a:lnTo>
                  <a:lnTo>
                    <a:pt x="521" y="71"/>
                  </a:lnTo>
                  <a:lnTo>
                    <a:pt x="521" y="70"/>
                  </a:lnTo>
                  <a:lnTo>
                    <a:pt x="521" y="69"/>
                  </a:lnTo>
                  <a:lnTo>
                    <a:pt x="521" y="68"/>
                  </a:lnTo>
                  <a:lnTo>
                    <a:pt x="521" y="67"/>
                  </a:lnTo>
                  <a:lnTo>
                    <a:pt x="523" y="66"/>
                  </a:lnTo>
                  <a:lnTo>
                    <a:pt x="524" y="65"/>
                  </a:lnTo>
                  <a:lnTo>
                    <a:pt x="524" y="64"/>
                  </a:lnTo>
                  <a:lnTo>
                    <a:pt x="524" y="63"/>
                  </a:lnTo>
                  <a:lnTo>
                    <a:pt x="525" y="63"/>
                  </a:lnTo>
                  <a:lnTo>
                    <a:pt x="525" y="62"/>
                  </a:lnTo>
                  <a:lnTo>
                    <a:pt x="524" y="62"/>
                  </a:lnTo>
                  <a:lnTo>
                    <a:pt x="523" y="62"/>
                  </a:lnTo>
                  <a:lnTo>
                    <a:pt x="522" y="61"/>
                  </a:lnTo>
                  <a:lnTo>
                    <a:pt x="523" y="60"/>
                  </a:lnTo>
                  <a:lnTo>
                    <a:pt x="523" y="59"/>
                  </a:lnTo>
                  <a:lnTo>
                    <a:pt x="524" y="59"/>
                  </a:lnTo>
                  <a:lnTo>
                    <a:pt x="525" y="59"/>
                  </a:lnTo>
                  <a:lnTo>
                    <a:pt x="526" y="59"/>
                  </a:lnTo>
                  <a:lnTo>
                    <a:pt x="526" y="58"/>
                  </a:lnTo>
                  <a:lnTo>
                    <a:pt x="526" y="56"/>
                  </a:lnTo>
                  <a:lnTo>
                    <a:pt x="524" y="55"/>
                  </a:lnTo>
                  <a:lnTo>
                    <a:pt x="524" y="54"/>
                  </a:lnTo>
                  <a:lnTo>
                    <a:pt x="525" y="53"/>
                  </a:lnTo>
                  <a:lnTo>
                    <a:pt x="526" y="53"/>
                  </a:lnTo>
                  <a:lnTo>
                    <a:pt x="527" y="53"/>
                  </a:lnTo>
                  <a:lnTo>
                    <a:pt x="527" y="51"/>
                  </a:lnTo>
                  <a:lnTo>
                    <a:pt x="528" y="51"/>
                  </a:lnTo>
                  <a:lnTo>
                    <a:pt x="529" y="52"/>
                  </a:lnTo>
                  <a:lnTo>
                    <a:pt x="531" y="52"/>
                  </a:lnTo>
                  <a:lnTo>
                    <a:pt x="532" y="52"/>
                  </a:lnTo>
                  <a:lnTo>
                    <a:pt x="532" y="51"/>
                  </a:lnTo>
                  <a:lnTo>
                    <a:pt x="532" y="50"/>
                  </a:lnTo>
                  <a:lnTo>
                    <a:pt x="532" y="49"/>
                  </a:lnTo>
                  <a:lnTo>
                    <a:pt x="532" y="48"/>
                  </a:lnTo>
                  <a:lnTo>
                    <a:pt x="532" y="47"/>
                  </a:lnTo>
                  <a:lnTo>
                    <a:pt x="532" y="46"/>
                  </a:lnTo>
                  <a:lnTo>
                    <a:pt x="532" y="45"/>
                  </a:lnTo>
                  <a:lnTo>
                    <a:pt x="533" y="45"/>
                  </a:lnTo>
                  <a:lnTo>
                    <a:pt x="533" y="44"/>
                  </a:lnTo>
                  <a:lnTo>
                    <a:pt x="532" y="44"/>
                  </a:lnTo>
                  <a:lnTo>
                    <a:pt x="532" y="45"/>
                  </a:lnTo>
                  <a:lnTo>
                    <a:pt x="531" y="45"/>
                  </a:lnTo>
                  <a:lnTo>
                    <a:pt x="531" y="44"/>
                  </a:lnTo>
                  <a:lnTo>
                    <a:pt x="532" y="43"/>
                  </a:lnTo>
                  <a:lnTo>
                    <a:pt x="534" y="42"/>
                  </a:lnTo>
                  <a:lnTo>
                    <a:pt x="535" y="43"/>
                  </a:lnTo>
                  <a:lnTo>
                    <a:pt x="535" y="44"/>
                  </a:lnTo>
                  <a:lnTo>
                    <a:pt x="536" y="44"/>
                  </a:lnTo>
                  <a:lnTo>
                    <a:pt x="536" y="43"/>
                  </a:lnTo>
                  <a:lnTo>
                    <a:pt x="535" y="41"/>
                  </a:lnTo>
                  <a:lnTo>
                    <a:pt x="535" y="39"/>
                  </a:lnTo>
                  <a:lnTo>
                    <a:pt x="536" y="38"/>
                  </a:lnTo>
                  <a:lnTo>
                    <a:pt x="537" y="38"/>
                  </a:lnTo>
                  <a:lnTo>
                    <a:pt x="539" y="37"/>
                  </a:lnTo>
                  <a:lnTo>
                    <a:pt x="540" y="38"/>
                  </a:lnTo>
                  <a:lnTo>
                    <a:pt x="540" y="37"/>
                  </a:lnTo>
                  <a:lnTo>
                    <a:pt x="540" y="36"/>
                  </a:lnTo>
                  <a:lnTo>
                    <a:pt x="539" y="35"/>
                  </a:lnTo>
                  <a:lnTo>
                    <a:pt x="541" y="33"/>
                  </a:lnTo>
                  <a:lnTo>
                    <a:pt x="542" y="32"/>
                  </a:lnTo>
                  <a:lnTo>
                    <a:pt x="542" y="31"/>
                  </a:lnTo>
                  <a:lnTo>
                    <a:pt x="543" y="31"/>
                  </a:lnTo>
                  <a:lnTo>
                    <a:pt x="544" y="31"/>
                  </a:lnTo>
                  <a:lnTo>
                    <a:pt x="545" y="31"/>
                  </a:lnTo>
                  <a:lnTo>
                    <a:pt x="545" y="30"/>
                  </a:lnTo>
                  <a:lnTo>
                    <a:pt x="545" y="29"/>
                  </a:lnTo>
                  <a:lnTo>
                    <a:pt x="545" y="28"/>
                  </a:lnTo>
                  <a:lnTo>
                    <a:pt x="545" y="27"/>
                  </a:lnTo>
                  <a:lnTo>
                    <a:pt x="546" y="27"/>
                  </a:lnTo>
                  <a:lnTo>
                    <a:pt x="547" y="27"/>
                  </a:lnTo>
                  <a:lnTo>
                    <a:pt x="546" y="26"/>
                  </a:lnTo>
                  <a:lnTo>
                    <a:pt x="545" y="26"/>
                  </a:lnTo>
                  <a:lnTo>
                    <a:pt x="545" y="25"/>
                  </a:lnTo>
                  <a:lnTo>
                    <a:pt x="546" y="25"/>
                  </a:lnTo>
                  <a:lnTo>
                    <a:pt x="547" y="25"/>
                  </a:lnTo>
                  <a:lnTo>
                    <a:pt x="548" y="25"/>
                  </a:lnTo>
                  <a:lnTo>
                    <a:pt x="549" y="25"/>
                  </a:lnTo>
                  <a:lnTo>
                    <a:pt x="549" y="23"/>
                  </a:lnTo>
                  <a:lnTo>
                    <a:pt x="550" y="23"/>
                  </a:lnTo>
                  <a:lnTo>
                    <a:pt x="551" y="24"/>
                  </a:lnTo>
                  <a:lnTo>
                    <a:pt x="552" y="24"/>
                  </a:lnTo>
                  <a:lnTo>
                    <a:pt x="552" y="23"/>
                  </a:lnTo>
                  <a:lnTo>
                    <a:pt x="552" y="22"/>
                  </a:lnTo>
                  <a:lnTo>
                    <a:pt x="551" y="21"/>
                  </a:lnTo>
                  <a:lnTo>
                    <a:pt x="552" y="20"/>
                  </a:lnTo>
                  <a:lnTo>
                    <a:pt x="553" y="21"/>
                  </a:lnTo>
                  <a:lnTo>
                    <a:pt x="554" y="21"/>
                  </a:lnTo>
                  <a:lnTo>
                    <a:pt x="555" y="21"/>
                  </a:lnTo>
                  <a:lnTo>
                    <a:pt x="555" y="20"/>
                  </a:lnTo>
                  <a:lnTo>
                    <a:pt x="554" y="19"/>
                  </a:lnTo>
                  <a:lnTo>
                    <a:pt x="553" y="19"/>
                  </a:lnTo>
                  <a:lnTo>
                    <a:pt x="554" y="18"/>
                  </a:lnTo>
                  <a:lnTo>
                    <a:pt x="555" y="17"/>
                  </a:lnTo>
                  <a:lnTo>
                    <a:pt x="558" y="16"/>
                  </a:lnTo>
                  <a:lnTo>
                    <a:pt x="559" y="16"/>
                  </a:lnTo>
                  <a:lnTo>
                    <a:pt x="560" y="15"/>
                  </a:lnTo>
                  <a:lnTo>
                    <a:pt x="560" y="14"/>
                  </a:lnTo>
                  <a:lnTo>
                    <a:pt x="561" y="14"/>
                  </a:lnTo>
                  <a:lnTo>
                    <a:pt x="562" y="14"/>
                  </a:lnTo>
                  <a:lnTo>
                    <a:pt x="564" y="14"/>
                  </a:lnTo>
                  <a:lnTo>
                    <a:pt x="565" y="13"/>
                  </a:lnTo>
                  <a:lnTo>
                    <a:pt x="566" y="11"/>
                  </a:lnTo>
                  <a:lnTo>
                    <a:pt x="567" y="11"/>
                  </a:lnTo>
                  <a:lnTo>
                    <a:pt x="570" y="10"/>
                  </a:lnTo>
                  <a:lnTo>
                    <a:pt x="571" y="10"/>
                  </a:lnTo>
                  <a:lnTo>
                    <a:pt x="571" y="9"/>
                  </a:lnTo>
                  <a:lnTo>
                    <a:pt x="572" y="8"/>
                  </a:lnTo>
                  <a:lnTo>
                    <a:pt x="574" y="9"/>
                  </a:lnTo>
                  <a:lnTo>
                    <a:pt x="574" y="8"/>
                  </a:lnTo>
                  <a:lnTo>
                    <a:pt x="573" y="8"/>
                  </a:lnTo>
                  <a:lnTo>
                    <a:pt x="574" y="7"/>
                  </a:lnTo>
                  <a:lnTo>
                    <a:pt x="576" y="6"/>
                  </a:lnTo>
                  <a:lnTo>
                    <a:pt x="577" y="6"/>
                  </a:lnTo>
                  <a:lnTo>
                    <a:pt x="578" y="6"/>
                  </a:lnTo>
                  <a:lnTo>
                    <a:pt x="579" y="6"/>
                  </a:lnTo>
                  <a:lnTo>
                    <a:pt x="579" y="5"/>
                  </a:lnTo>
                  <a:lnTo>
                    <a:pt x="578" y="5"/>
                  </a:lnTo>
                  <a:lnTo>
                    <a:pt x="577" y="4"/>
                  </a:lnTo>
                  <a:lnTo>
                    <a:pt x="576" y="4"/>
                  </a:lnTo>
                  <a:lnTo>
                    <a:pt x="576" y="3"/>
                  </a:lnTo>
                  <a:lnTo>
                    <a:pt x="577" y="3"/>
                  </a:lnTo>
                  <a:lnTo>
                    <a:pt x="578" y="3"/>
                  </a:lnTo>
                  <a:lnTo>
                    <a:pt x="578" y="4"/>
                  </a:lnTo>
                  <a:lnTo>
                    <a:pt x="579" y="5"/>
                  </a:lnTo>
                  <a:lnTo>
                    <a:pt x="580" y="5"/>
                  </a:lnTo>
                  <a:lnTo>
                    <a:pt x="581" y="4"/>
                  </a:lnTo>
                  <a:lnTo>
                    <a:pt x="581" y="3"/>
                  </a:lnTo>
                  <a:lnTo>
                    <a:pt x="581" y="2"/>
                  </a:lnTo>
                  <a:lnTo>
                    <a:pt x="583" y="2"/>
                  </a:lnTo>
                  <a:lnTo>
                    <a:pt x="583" y="1"/>
                  </a:lnTo>
                  <a:lnTo>
                    <a:pt x="584" y="1"/>
                  </a:lnTo>
                  <a:lnTo>
                    <a:pt x="585" y="1"/>
                  </a:lnTo>
                  <a:lnTo>
                    <a:pt x="586" y="0"/>
                  </a:lnTo>
                  <a:lnTo>
                    <a:pt x="585" y="1"/>
                  </a:lnTo>
                  <a:lnTo>
                    <a:pt x="583" y="3"/>
                  </a:lnTo>
                  <a:lnTo>
                    <a:pt x="583" y="4"/>
                  </a:lnTo>
                  <a:lnTo>
                    <a:pt x="583" y="5"/>
                  </a:lnTo>
                  <a:lnTo>
                    <a:pt x="583" y="6"/>
                  </a:lnTo>
                  <a:lnTo>
                    <a:pt x="582" y="8"/>
                  </a:lnTo>
                  <a:lnTo>
                    <a:pt x="579" y="8"/>
                  </a:lnTo>
                  <a:lnTo>
                    <a:pt x="579" y="9"/>
                  </a:lnTo>
                  <a:lnTo>
                    <a:pt x="579" y="10"/>
                  </a:lnTo>
                  <a:lnTo>
                    <a:pt x="578" y="11"/>
                  </a:lnTo>
                  <a:lnTo>
                    <a:pt x="576" y="11"/>
                  </a:lnTo>
                  <a:lnTo>
                    <a:pt x="575" y="11"/>
                  </a:lnTo>
                  <a:lnTo>
                    <a:pt x="574" y="12"/>
                  </a:lnTo>
                  <a:lnTo>
                    <a:pt x="575" y="13"/>
                  </a:lnTo>
                  <a:lnTo>
                    <a:pt x="574" y="14"/>
                  </a:lnTo>
                  <a:lnTo>
                    <a:pt x="574" y="15"/>
                  </a:lnTo>
                  <a:lnTo>
                    <a:pt x="573" y="15"/>
                  </a:lnTo>
                  <a:lnTo>
                    <a:pt x="572" y="16"/>
                  </a:lnTo>
                  <a:lnTo>
                    <a:pt x="572" y="18"/>
                  </a:lnTo>
                  <a:lnTo>
                    <a:pt x="572" y="19"/>
                  </a:lnTo>
                  <a:lnTo>
                    <a:pt x="572" y="21"/>
                  </a:lnTo>
                  <a:lnTo>
                    <a:pt x="572" y="22"/>
                  </a:lnTo>
                  <a:lnTo>
                    <a:pt x="570" y="24"/>
                  </a:lnTo>
                  <a:lnTo>
                    <a:pt x="570" y="25"/>
                  </a:lnTo>
                  <a:lnTo>
                    <a:pt x="571" y="26"/>
                  </a:lnTo>
                  <a:lnTo>
                    <a:pt x="572" y="26"/>
                  </a:lnTo>
                  <a:lnTo>
                    <a:pt x="572" y="27"/>
                  </a:lnTo>
                  <a:lnTo>
                    <a:pt x="572" y="28"/>
                  </a:lnTo>
                  <a:lnTo>
                    <a:pt x="573" y="29"/>
                  </a:lnTo>
                  <a:lnTo>
                    <a:pt x="573" y="30"/>
                  </a:lnTo>
                  <a:lnTo>
                    <a:pt x="574" y="30"/>
                  </a:lnTo>
                  <a:lnTo>
                    <a:pt x="574" y="29"/>
                  </a:lnTo>
                  <a:lnTo>
                    <a:pt x="574" y="28"/>
                  </a:lnTo>
                  <a:lnTo>
                    <a:pt x="574" y="29"/>
                  </a:lnTo>
                  <a:lnTo>
                    <a:pt x="575" y="29"/>
                  </a:lnTo>
                  <a:lnTo>
                    <a:pt x="576" y="29"/>
                  </a:lnTo>
                  <a:lnTo>
                    <a:pt x="576" y="30"/>
                  </a:lnTo>
                  <a:lnTo>
                    <a:pt x="575" y="31"/>
                  </a:lnTo>
                  <a:lnTo>
                    <a:pt x="574" y="30"/>
                  </a:lnTo>
                  <a:lnTo>
                    <a:pt x="573" y="31"/>
                  </a:lnTo>
                  <a:lnTo>
                    <a:pt x="573" y="32"/>
                  </a:lnTo>
                  <a:lnTo>
                    <a:pt x="572" y="32"/>
                  </a:lnTo>
                  <a:lnTo>
                    <a:pt x="571" y="33"/>
                  </a:lnTo>
                  <a:lnTo>
                    <a:pt x="570" y="34"/>
                  </a:lnTo>
                  <a:lnTo>
                    <a:pt x="569" y="34"/>
                  </a:lnTo>
                  <a:lnTo>
                    <a:pt x="568" y="32"/>
                  </a:lnTo>
                  <a:lnTo>
                    <a:pt x="568" y="33"/>
                  </a:lnTo>
                  <a:lnTo>
                    <a:pt x="567" y="35"/>
                  </a:lnTo>
                  <a:lnTo>
                    <a:pt x="566" y="36"/>
                  </a:lnTo>
                  <a:lnTo>
                    <a:pt x="567" y="37"/>
                  </a:lnTo>
                  <a:lnTo>
                    <a:pt x="567" y="38"/>
                  </a:lnTo>
                  <a:lnTo>
                    <a:pt x="567" y="40"/>
                  </a:lnTo>
                  <a:lnTo>
                    <a:pt x="568" y="41"/>
                  </a:lnTo>
                  <a:lnTo>
                    <a:pt x="567" y="41"/>
                  </a:lnTo>
                  <a:lnTo>
                    <a:pt x="566" y="41"/>
                  </a:lnTo>
                  <a:lnTo>
                    <a:pt x="566" y="42"/>
                  </a:lnTo>
                  <a:lnTo>
                    <a:pt x="565" y="42"/>
                  </a:lnTo>
                  <a:lnTo>
                    <a:pt x="565" y="41"/>
                  </a:lnTo>
                  <a:lnTo>
                    <a:pt x="565" y="42"/>
                  </a:lnTo>
                  <a:lnTo>
                    <a:pt x="564" y="43"/>
                  </a:lnTo>
                  <a:lnTo>
                    <a:pt x="563" y="43"/>
                  </a:lnTo>
                  <a:lnTo>
                    <a:pt x="564" y="45"/>
                  </a:lnTo>
                  <a:lnTo>
                    <a:pt x="562" y="45"/>
                  </a:lnTo>
                  <a:lnTo>
                    <a:pt x="562" y="46"/>
                  </a:lnTo>
                  <a:lnTo>
                    <a:pt x="562" y="47"/>
                  </a:lnTo>
                  <a:lnTo>
                    <a:pt x="562" y="48"/>
                  </a:lnTo>
                  <a:lnTo>
                    <a:pt x="561" y="50"/>
                  </a:lnTo>
                  <a:lnTo>
                    <a:pt x="562" y="51"/>
                  </a:lnTo>
                  <a:lnTo>
                    <a:pt x="561" y="51"/>
                  </a:lnTo>
                  <a:lnTo>
                    <a:pt x="560" y="50"/>
                  </a:lnTo>
                  <a:lnTo>
                    <a:pt x="559" y="51"/>
                  </a:lnTo>
                  <a:lnTo>
                    <a:pt x="560" y="52"/>
                  </a:lnTo>
                  <a:lnTo>
                    <a:pt x="559" y="52"/>
                  </a:lnTo>
                  <a:lnTo>
                    <a:pt x="559" y="51"/>
                  </a:lnTo>
                  <a:lnTo>
                    <a:pt x="558" y="51"/>
                  </a:lnTo>
                  <a:lnTo>
                    <a:pt x="558" y="52"/>
                  </a:lnTo>
                  <a:lnTo>
                    <a:pt x="557" y="52"/>
                  </a:lnTo>
                  <a:lnTo>
                    <a:pt x="557" y="51"/>
                  </a:lnTo>
                  <a:lnTo>
                    <a:pt x="557" y="50"/>
                  </a:lnTo>
                  <a:lnTo>
                    <a:pt x="556" y="50"/>
                  </a:lnTo>
                  <a:lnTo>
                    <a:pt x="556" y="51"/>
                  </a:lnTo>
                  <a:lnTo>
                    <a:pt x="557" y="53"/>
                  </a:lnTo>
                  <a:lnTo>
                    <a:pt x="556" y="55"/>
                  </a:lnTo>
                  <a:lnTo>
                    <a:pt x="557" y="55"/>
                  </a:lnTo>
                  <a:lnTo>
                    <a:pt x="556" y="55"/>
                  </a:lnTo>
                  <a:lnTo>
                    <a:pt x="556" y="56"/>
                  </a:lnTo>
                  <a:lnTo>
                    <a:pt x="557" y="56"/>
                  </a:lnTo>
                  <a:lnTo>
                    <a:pt x="558" y="57"/>
                  </a:lnTo>
                  <a:lnTo>
                    <a:pt x="559" y="58"/>
                  </a:lnTo>
                  <a:lnTo>
                    <a:pt x="558" y="58"/>
                  </a:lnTo>
                  <a:lnTo>
                    <a:pt x="558" y="59"/>
                  </a:lnTo>
                  <a:lnTo>
                    <a:pt x="558" y="60"/>
                  </a:lnTo>
                  <a:lnTo>
                    <a:pt x="557" y="61"/>
                  </a:lnTo>
                  <a:lnTo>
                    <a:pt x="556" y="61"/>
                  </a:lnTo>
                  <a:lnTo>
                    <a:pt x="556" y="62"/>
                  </a:lnTo>
                  <a:lnTo>
                    <a:pt x="555" y="62"/>
                  </a:lnTo>
                  <a:lnTo>
                    <a:pt x="555" y="63"/>
                  </a:lnTo>
                  <a:lnTo>
                    <a:pt x="556" y="63"/>
                  </a:lnTo>
                  <a:lnTo>
                    <a:pt x="556" y="64"/>
                  </a:lnTo>
                  <a:lnTo>
                    <a:pt x="555" y="65"/>
                  </a:lnTo>
                  <a:lnTo>
                    <a:pt x="554" y="66"/>
                  </a:lnTo>
                  <a:lnTo>
                    <a:pt x="555" y="67"/>
                  </a:lnTo>
                  <a:lnTo>
                    <a:pt x="554" y="68"/>
                  </a:lnTo>
                  <a:lnTo>
                    <a:pt x="555" y="69"/>
                  </a:lnTo>
                  <a:lnTo>
                    <a:pt x="554" y="69"/>
                  </a:lnTo>
                  <a:lnTo>
                    <a:pt x="555" y="70"/>
                  </a:lnTo>
                  <a:lnTo>
                    <a:pt x="554" y="70"/>
                  </a:lnTo>
                  <a:lnTo>
                    <a:pt x="553" y="70"/>
                  </a:lnTo>
                  <a:lnTo>
                    <a:pt x="553" y="71"/>
                  </a:lnTo>
                  <a:lnTo>
                    <a:pt x="553" y="72"/>
                  </a:lnTo>
                  <a:lnTo>
                    <a:pt x="553" y="73"/>
                  </a:lnTo>
                  <a:lnTo>
                    <a:pt x="554" y="73"/>
                  </a:lnTo>
                  <a:lnTo>
                    <a:pt x="554" y="75"/>
                  </a:lnTo>
                  <a:lnTo>
                    <a:pt x="554" y="76"/>
                  </a:lnTo>
                  <a:lnTo>
                    <a:pt x="555" y="76"/>
                  </a:lnTo>
                  <a:lnTo>
                    <a:pt x="555" y="77"/>
                  </a:lnTo>
                  <a:lnTo>
                    <a:pt x="555" y="78"/>
                  </a:lnTo>
                  <a:lnTo>
                    <a:pt x="555" y="77"/>
                  </a:lnTo>
                  <a:lnTo>
                    <a:pt x="556" y="77"/>
                  </a:lnTo>
                  <a:lnTo>
                    <a:pt x="556" y="78"/>
                  </a:lnTo>
                  <a:lnTo>
                    <a:pt x="556" y="80"/>
                  </a:lnTo>
                  <a:lnTo>
                    <a:pt x="556" y="79"/>
                  </a:lnTo>
                  <a:lnTo>
                    <a:pt x="557" y="79"/>
                  </a:lnTo>
                  <a:lnTo>
                    <a:pt x="557" y="80"/>
                  </a:lnTo>
                  <a:lnTo>
                    <a:pt x="558" y="80"/>
                  </a:lnTo>
                  <a:lnTo>
                    <a:pt x="559" y="80"/>
                  </a:lnTo>
                  <a:lnTo>
                    <a:pt x="560" y="80"/>
                  </a:lnTo>
                  <a:lnTo>
                    <a:pt x="562" y="81"/>
                  </a:lnTo>
                  <a:lnTo>
                    <a:pt x="561" y="81"/>
                  </a:lnTo>
                  <a:lnTo>
                    <a:pt x="562" y="81"/>
                  </a:lnTo>
                  <a:lnTo>
                    <a:pt x="563" y="82"/>
                  </a:lnTo>
                  <a:lnTo>
                    <a:pt x="563" y="83"/>
                  </a:lnTo>
                  <a:lnTo>
                    <a:pt x="565" y="82"/>
                  </a:lnTo>
                  <a:lnTo>
                    <a:pt x="565" y="83"/>
                  </a:lnTo>
                  <a:lnTo>
                    <a:pt x="566" y="83"/>
                  </a:lnTo>
                  <a:lnTo>
                    <a:pt x="567" y="83"/>
                  </a:lnTo>
                  <a:lnTo>
                    <a:pt x="567" y="84"/>
                  </a:lnTo>
                  <a:lnTo>
                    <a:pt x="568" y="84"/>
                  </a:lnTo>
                  <a:lnTo>
                    <a:pt x="568" y="86"/>
                  </a:lnTo>
                  <a:lnTo>
                    <a:pt x="568" y="87"/>
                  </a:lnTo>
                  <a:lnTo>
                    <a:pt x="570" y="87"/>
                  </a:lnTo>
                  <a:lnTo>
                    <a:pt x="571" y="88"/>
                  </a:lnTo>
                  <a:lnTo>
                    <a:pt x="571" y="89"/>
                  </a:lnTo>
                  <a:lnTo>
                    <a:pt x="572" y="88"/>
                  </a:lnTo>
                  <a:lnTo>
                    <a:pt x="573" y="89"/>
                  </a:lnTo>
                  <a:lnTo>
                    <a:pt x="573" y="90"/>
                  </a:lnTo>
                  <a:lnTo>
                    <a:pt x="574" y="90"/>
                  </a:lnTo>
                  <a:lnTo>
                    <a:pt x="575" y="91"/>
                  </a:lnTo>
                  <a:lnTo>
                    <a:pt x="575" y="90"/>
                  </a:lnTo>
                  <a:lnTo>
                    <a:pt x="576" y="90"/>
                  </a:lnTo>
                  <a:lnTo>
                    <a:pt x="577" y="90"/>
                  </a:lnTo>
                  <a:lnTo>
                    <a:pt x="577" y="91"/>
                  </a:lnTo>
                  <a:lnTo>
                    <a:pt x="578" y="91"/>
                  </a:lnTo>
                  <a:lnTo>
                    <a:pt x="578" y="90"/>
                  </a:lnTo>
                  <a:lnTo>
                    <a:pt x="579" y="90"/>
                  </a:lnTo>
                  <a:lnTo>
                    <a:pt x="580" y="91"/>
                  </a:lnTo>
                  <a:lnTo>
                    <a:pt x="580" y="92"/>
                  </a:lnTo>
                  <a:lnTo>
                    <a:pt x="581" y="92"/>
                  </a:lnTo>
                  <a:lnTo>
                    <a:pt x="582" y="92"/>
                  </a:lnTo>
                  <a:lnTo>
                    <a:pt x="582" y="93"/>
                  </a:lnTo>
                  <a:lnTo>
                    <a:pt x="583" y="93"/>
                  </a:lnTo>
                  <a:lnTo>
                    <a:pt x="584" y="93"/>
                  </a:lnTo>
                  <a:lnTo>
                    <a:pt x="585" y="93"/>
                  </a:lnTo>
                  <a:lnTo>
                    <a:pt x="586" y="93"/>
                  </a:lnTo>
                  <a:lnTo>
                    <a:pt x="587" y="94"/>
                  </a:lnTo>
                  <a:lnTo>
                    <a:pt x="588" y="94"/>
                  </a:lnTo>
                  <a:lnTo>
                    <a:pt x="589" y="94"/>
                  </a:lnTo>
                  <a:lnTo>
                    <a:pt x="590" y="94"/>
                  </a:lnTo>
                  <a:lnTo>
                    <a:pt x="592" y="94"/>
                  </a:lnTo>
                  <a:lnTo>
                    <a:pt x="593" y="94"/>
                  </a:lnTo>
                  <a:lnTo>
                    <a:pt x="594" y="94"/>
                  </a:lnTo>
                  <a:lnTo>
                    <a:pt x="594" y="95"/>
                  </a:lnTo>
                  <a:lnTo>
                    <a:pt x="595" y="96"/>
                  </a:lnTo>
                  <a:lnTo>
                    <a:pt x="596" y="96"/>
                  </a:lnTo>
                  <a:lnTo>
                    <a:pt x="597" y="96"/>
                  </a:lnTo>
                  <a:lnTo>
                    <a:pt x="598" y="97"/>
                  </a:lnTo>
                  <a:lnTo>
                    <a:pt x="599" y="97"/>
                  </a:lnTo>
                  <a:lnTo>
                    <a:pt x="599" y="98"/>
                  </a:lnTo>
                  <a:lnTo>
                    <a:pt x="599" y="99"/>
                  </a:lnTo>
                  <a:lnTo>
                    <a:pt x="600" y="99"/>
                  </a:lnTo>
                  <a:lnTo>
                    <a:pt x="602" y="99"/>
                  </a:lnTo>
                  <a:lnTo>
                    <a:pt x="603" y="99"/>
                  </a:lnTo>
                  <a:lnTo>
                    <a:pt x="603" y="98"/>
                  </a:lnTo>
                  <a:lnTo>
                    <a:pt x="604" y="98"/>
                  </a:lnTo>
                  <a:lnTo>
                    <a:pt x="605" y="99"/>
                  </a:lnTo>
                  <a:lnTo>
                    <a:pt x="606" y="99"/>
                  </a:lnTo>
                  <a:lnTo>
                    <a:pt x="607" y="99"/>
                  </a:lnTo>
                  <a:lnTo>
                    <a:pt x="608" y="101"/>
                  </a:lnTo>
                  <a:lnTo>
                    <a:pt x="609" y="101"/>
                  </a:lnTo>
                  <a:lnTo>
                    <a:pt x="609" y="102"/>
                  </a:lnTo>
                  <a:lnTo>
                    <a:pt x="609" y="101"/>
                  </a:lnTo>
                  <a:lnTo>
                    <a:pt x="610" y="101"/>
                  </a:lnTo>
                  <a:lnTo>
                    <a:pt x="611" y="101"/>
                  </a:lnTo>
                  <a:lnTo>
                    <a:pt x="612" y="101"/>
                  </a:lnTo>
                  <a:lnTo>
                    <a:pt x="612" y="102"/>
                  </a:lnTo>
                  <a:lnTo>
                    <a:pt x="613" y="103"/>
                  </a:lnTo>
                  <a:lnTo>
                    <a:pt x="614" y="104"/>
                  </a:lnTo>
                  <a:lnTo>
                    <a:pt x="615" y="104"/>
                  </a:lnTo>
                  <a:lnTo>
                    <a:pt x="616" y="105"/>
                  </a:lnTo>
                  <a:lnTo>
                    <a:pt x="618" y="104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2" y="106"/>
                  </a:lnTo>
                  <a:lnTo>
                    <a:pt x="623" y="106"/>
                  </a:lnTo>
                  <a:lnTo>
                    <a:pt x="623" y="107"/>
                  </a:lnTo>
                  <a:lnTo>
                    <a:pt x="623" y="108"/>
                  </a:lnTo>
                  <a:lnTo>
                    <a:pt x="694" y="154"/>
                  </a:lnTo>
                  <a:lnTo>
                    <a:pt x="717" y="168"/>
                  </a:lnTo>
                  <a:lnTo>
                    <a:pt x="720" y="166"/>
                  </a:lnTo>
                  <a:lnTo>
                    <a:pt x="722" y="165"/>
                  </a:lnTo>
                  <a:lnTo>
                    <a:pt x="722" y="164"/>
                  </a:lnTo>
                  <a:lnTo>
                    <a:pt x="722" y="161"/>
                  </a:lnTo>
                  <a:lnTo>
                    <a:pt x="721" y="160"/>
                  </a:lnTo>
                  <a:lnTo>
                    <a:pt x="721" y="157"/>
                  </a:lnTo>
                  <a:lnTo>
                    <a:pt x="721" y="156"/>
                  </a:lnTo>
                  <a:lnTo>
                    <a:pt x="722" y="155"/>
                  </a:lnTo>
                  <a:lnTo>
                    <a:pt x="722" y="154"/>
                  </a:lnTo>
                  <a:lnTo>
                    <a:pt x="721" y="153"/>
                  </a:lnTo>
                  <a:lnTo>
                    <a:pt x="721" y="152"/>
                  </a:lnTo>
                  <a:lnTo>
                    <a:pt x="722" y="151"/>
                  </a:lnTo>
                  <a:lnTo>
                    <a:pt x="722" y="150"/>
                  </a:lnTo>
                  <a:lnTo>
                    <a:pt x="721" y="149"/>
                  </a:lnTo>
                  <a:lnTo>
                    <a:pt x="720" y="147"/>
                  </a:lnTo>
                  <a:lnTo>
                    <a:pt x="720" y="146"/>
                  </a:lnTo>
                  <a:lnTo>
                    <a:pt x="721" y="145"/>
                  </a:lnTo>
                  <a:lnTo>
                    <a:pt x="721" y="144"/>
                  </a:lnTo>
                  <a:lnTo>
                    <a:pt x="722" y="143"/>
                  </a:lnTo>
                  <a:lnTo>
                    <a:pt x="723" y="142"/>
                  </a:lnTo>
                  <a:lnTo>
                    <a:pt x="723" y="141"/>
                  </a:lnTo>
                  <a:lnTo>
                    <a:pt x="723" y="140"/>
                  </a:lnTo>
                  <a:lnTo>
                    <a:pt x="722" y="139"/>
                  </a:lnTo>
                  <a:lnTo>
                    <a:pt x="721" y="139"/>
                  </a:lnTo>
                  <a:lnTo>
                    <a:pt x="721" y="138"/>
                  </a:lnTo>
                  <a:lnTo>
                    <a:pt x="721" y="136"/>
                  </a:lnTo>
                  <a:lnTo>
                    <a:pt x="721" y="135"/>
                  </a:lnTo>
                  <a:lnTo>
                    <a:pt x="722" y="134"/>
                  </a:lnTo>
                  <a:lnTo>
                    <a:pt x="723" y="132"/>
                  </a:lnTo>
                  <a:lnTo>
                    <a:pt x="724" y="131"/>
                  </a:lnTo>
                  <a:lnTo>
                    <a:pt x="724" y="130"/>
                  </a:lnTo>
                  <a:lnTo>
                    <a:pt x="725" y="129"/>
                  </a:lnTo>
                  <a:lnTo>
                    <a:pt x="726" y="128"/>
                  </a:lnTo>
                  <a:lnTo>
                    <a:pt x="727" y="128"/>
                  </a:lnTo>
                  <a:lnTo>
                    <a:pt x="728" y="126"/>
                  </a:lnTo>
                  <a:lnTo>
                    <a:pt x="729" y="125"/>
                  </a:lnTo>
                  <a:lnTo>
                    <a:pt x="730" y="124"/>
                  </a:lnTo>
                  <a:lnTo>
                    <a:pt x="730" y="123"/>
                  </a:lnTo>
                  <a:lnTo>
                    <a:pt x="731" y="123"/>
                  </a:lnTo>
                  <a:lnTo>
                    <a:pt x="732" y="121"/>
                  </a:lnTo>
                  <a:lnTo>
                    <a:pt x="733" y="120"/>
                  </a:lnTo>
                  <a:lnTo>
                    <a:pt x="733" y="119"/>
                  </a:lnTo>
                  <a:lnTo>
                    <a:pt x="734" y="117"/>
                  </a:lnTo>
                  <a:lnTo>
                    <a:pt x="735" y="117"/>
                  </a:lnTo>
                  <a:lnTo>
                    <a:pt x="735" y="116"/>
                  </a:lnTo>
                  <a:lnTo>
                    <a:pt x="736" y="115"/>
                  </a:lnTo>
                  <a:lnTo>
                    <a:pt x="735" y="115"/>
                  </a:lnTo>
                  <a:lnTo>
                    <a:pt x="735" y="113"/>
                  </a:lnTo>
                  <a:lnTo>
                    <a:pt x="737" y="110"/>
                  </a:lnTo>
                  <a:lnTo>
                    <a:pt x="738" y="109"/>
                  </a:lnTo>
                  <a:lnTo>
                    <a:pt x="738" y="108"/>
                  </a:lnTo>
                  <a:lnTo>
                    <a:pt x="739" y="108"/>
                  </a:lnTo>
                  <a:lnTo>
                    <a:pt x="740" y="107"/>
                  </a:lnTo>
                  <a:lnTo>
                    <a:pt x="740" y="106"/>
                  </a:lnTo>
                  <a:lnTo>
                    <a:pt x="741" y="105"/>
                  </a:lnTo>
                  <a:lnTo>
                    <a:pt x="742" y="104"/>
                  </a:lnTo>
                  <a:lnTo>
                    <a:pt x="741" y="103"/>
                  </a:lnTo>
                  <a:lnTo>
                    <a:pt x="742" y="102"/>
                  </a:lnTo>
                  <a:lnTo>
                    <a:pt x="741" y="101"/>
                  </a:lnTo>
                  <a:lnTo>
                    <a:pt x="742" y="101"/>
                  </a:lnTo>
                  <a:lnTo>
                    <a:pt x="743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3" y="98"/>
                  </a:lnTo>
                  <a:lnTo>
                    <a:pt x="744" y="98"/>
                  </a:lnTo>
                  <a:lnTo>
                    <a:pt x="745" y="98"/>
                  </a:lnTo>
                  <a:lnTo>
                    <a:pt x="745" y="97"/>
                  </a:lnTo>
                  <a:lnTo>
                    <a:pt x="746" y="97"/>
                  </a:lnTo>
                  <a:lnTo>
                    <a:pt x="747" y="97"/>
                  </a:lnTo>
                  <a:lnTo>
                    <a:pt x="748" y="97"/>
                  </a:lnTo>
                  <a:lnTo>
                    <a:pt x="749" y="96"/>
                  </a:lnTo>
                  <a:lnTo>
                    <a:pt x="750" y="96"/>
                  </a:lnTo>
                  <a:lnTo>
                    <a:pt x="751" y="95"/>
                  </a:lnTo>
                  <a:lnTo>
                    <a:pt x="751" y="94"/>
                  </a:lnTo>
                  <a:lnTo>
                    <a:pt x="752" y="94"/>
                  </a:lnTo>
                  <a:lnTo>
                    <a:pt x="753" y="93"/>
                  </a:lnTo>
                  <a:lnTo>
                    <a:pt x="753" y="92"/>
                  </a:lnTo>
                  <a:lnTo>
                    <a:pt x="754" y="92"/>
                  </a:lnTo>
                  <a:lnTo>
                    <a:pt x="755" y="91"/>
                  </a:lnTo>
                  <a:lnTo>
                    <a:pt x="756" y="90"/>
                  </a:lnTo>
                  <a:lnTo>
                    <a:pt x="757" y="90"/>
                  </a:lnTo>
                  <a:lnTo>
                    <a:pt x="758" y="89"/>
                  </a:lnTo>
                  <a:lnTo>
                    <a:pt x="759" y="88"/>
                  </a:lnTo>
                  <a:lnTo>
                    <a:pt x="760" y="87"/>
                  </a:lnTo>
                  <a:lnTo>
                    <a:pt x="761" y="87"/>
                  </a:lnTo>
                  <a:lnTo>
                    <a:pt x="761" y="86"/>
                  </a:lnTo>
                  <a:lnTo>
                    <a:pt x="761" y="85"/>
                  </a:lnTo>
                  <a:lnTo>
                    <a:pt x="762" y="84"/>
                  </a:lnTo>
                  <a:lnTo>
                    <a:pt x="764" y="83"/>
                  </a:lnTo>
                  <a:lnTo>
                    <a:pt x="765" y="82"/>
                  </a:lnTo>
                  <a:lnTo>
                    <a:pt x="767" y="91"/>
                  </a:lnTo>
                  <a:lnTo>
                    <a:pt x="769" y="91"/>
                  </a:lnTo>
                  <a:lnTo>
                    <a:pt x="771" y="93"/>
                  </a:lnTo>
                  <a:lnTo>
                    <a:pt x="774" y="93"/>
                  </a:lnTo>
                  <a:lnTo>
                    <a:pt x="773" y="93"/>
                  </a:lnTo>
                  <a:lnTo>
                    <a:pt x="773" y="94"/>
                  </a:lnTo>
                  <a:lnTo>
                    <a:pt x="773" y="95"/>
                  </a:lnTo>
                  <a:lnTo>
                    <a:pt x="773" y="96"/>
                  </a:lnTo>
                  <a:lnTo>
                    <a:pt x="773" y="97"/>
                  </a:lnTo>
                  <a:lnTo>
                    <a:pt x="772" y="97"/>
                  </a:lnTo>
                  <a:lnTo>
                    <a:pt x="772" y="98"/>
                  </a:lnTo>
                  <a:lnTo>
                    <a:pt x="771" y="98"/>
                  </a:lnTo>
                  <a:lnTo>
                    <a:pt x="770" y="99"/>
                  </a:lnTo>
                  <a:lnTo>
                    <a:pt x="771" y="99"/>
                  </a:lnTo>
                  <a:lnTo>
                    <a:pt x="771" y="100"/>
                  </a:lnTo>
                  <a:lnTo>
                    <a:pt x="770" y="100"/>
                  </a:lnTo>
                  <a:lnTo>
                    <a:pt x="770" y="101"/>
                  </a:lnTo>
                  <a:lnTo>
                    <a:pt x="771" y="101"/>
                  </a:lnTo>
                  <a:lnTo>
                    <a:pt x="770" y="102"/>
                  </a:lnTo>
                  <a:lnTo>
                    <a:pt x="771" y="102"/>
                  </a:lnTo>
                  <a:lnTo>
                    <a:pt x="771" y="103"/>
                  </a:lnTo>
                  <a:lnTo>
                    <a:pt x="773" y="103"/>
                  </a:lnTo>
                  <a:lnTo>
                    <a:pt x="775" y="104"/>
                  </a:lnTo>
                  <a:lnTo>
                    <a:pt x="776" y="105"/>
                  </a:lnTo>
                  <a:lnTo>
                    <a:pt x="777" y="105"/>
                  </a:lnTo>
                  <a:lnTo>
                    <a:pt x="778" y="105"/>
                  </a:lnTo>
                  <a:lnTo>
                    <a:pt x="778" y="104"/>
                  </a:lnTo>
                  <a:lnTo>
                    <a:pt x="779" y="104"/>
                  </a:lnTo>
                  <a:lnTo>
                    <a:pt x="780" y="104"/>
                  </a:lnTo>
                  <a:lnTo>
                    <a:pt x="781" y="105"/>
                  </a:lnTo>
                  <a:lnTo>
                    <a:pt x="782" y="105"/>
                  </a:lnTo>
                  <a:lnTo>
                    <a:pt x="783" y="106"/>
                  </a:lnTo>
                  <a:lnTo>
                    <a:pt x="784" y="106"/>
                  </a:lnTo>
                  <a:lnTo>
                    <a:pt x="784" y="108"/>
                  </a:lnTo>
                  <a:lnTo>
                    <a:pt x="784" y="109"/>
                  </a:lnTo>
                  <a:lnTo>
                    <a:pt x="785" y="110"/>
                  </a:lnTo>
                  <a:lnTo>
                    <a:pt x="786" y="110"/>
                  </a:lnTo>
                  <a:lnTo>
                    <a:pt x="787" y="111"/>
                  </a:lnTo>
                  <a:lnTo>
                    <a:pt x="788" y="112"/>
                  </a:lnTo>
                  <a:lnTo>
                    <a:pt x="789" y="113"/>
                  </a:lnTo>
                  <a:lnTo>
                    <a:pt x="789" y="114"/>
                  </a:lnTo>
                  <a:lnTo>
                    <a:pt x="807" y="90"/>
                  </a:lnTo>
                  <a:lnTo>
                    <a:pt x="808" y="90"/>
                  </a:lnTo>
                  <a:lnTo>
                    <a:pt x="808" y="89"/>
                  </a:lnTo>
                  <a:lnTo>
                    <a:pt x="809" y="90"/>
                  </a:lnTo>
                  <a:lnTo>
                    <a:pt x="810" y="90"/>
                  </a:lnTo>
                  <a:lnTo>
                    <a:pt x="810" y="89"/>
                  </a:lnTo>
                  <a:lnTo>
                    <a:pt x="809" y="88"/>
                  </a:lnTo>
                  <a:lnTo>
                    <a:pt x="809" y="87"/>
                  </a:lnTo>
                  <a:lnTo>
                    <a:pt x="810" y="87"/>
                  </a:lnTo>
                  <a:lnTo>
                    <a:pt x="810" y="88"/>
                  </a:lnTo>
                  <a:lnTo>
                    <a:pt x="811" y="88"/>
                  </a:lnTo>
                  <a:lnTo>
                    <a:pt x="811" y="89"/>
                  </a:lnTo>
                  <a:lnTo>
                    <a:pt x="812" y="88"/>
                  </a:lnTo>
                  <a:lnTo>
                    <a:pt x="813" y="88"/>
                  </a:lnTo>
                  <a:lnTo>
                    <a:pt x="814" y="89"/>
                  </a:lnTo>
                  <a:lnTo>
                    <a:pt x="813" y="89"/>
                  </a:lnTo>
                  <a:lnTo>
                    <a:pt x="814" y="89"/>
                  </a:lnTo>
                  <a:lnTo>
                    <a:pt x="813" y="90"/>
                  </a:lnTo>
                  <a:lnTo>
                    <a:pt x="814" y="90"/>
                  </a:lnTo>
                  <a:lnTo>
                    <a:pt x="814" y="91"/>
                  </a:lnTo>
                  <a:lnTo>
                    <a:pt x="814" y="92"/>
                  </a:lnTo>
                  <a:lnTo>
                    <a:pt x="814" y="93"/>
                  </a:lnTo>
                  <a:lnTo>
                    <a:pt x="814" y="94"/>
                  </a:lnTo>
                  <a:lnTo>
                    <a:pt x="814" y="95"/>
                  </a:lnTo>
                  <a:lnTo>
                    <a:pt x="815" y="95"/>
                  </a:lnTo>
                  <a:lnTo>
                    <a:pt x="816" y="95"/>
                  </a:lnTo>
                  <a:lnTo>
                    <a:pt x="817" y="95"/>
                  </a:lnTo>
                  <a:lnTo>
                    <a:pt x="818" y="95"/>
                  </a:lnTo>
                  <a:lnTo>
                    <a:pt x="818" y="96"/>
                  </a:lnTo>
                  <a:lnTo>
                    <a:pt x="818" y="97"/>
                  </a:lnTo>
                  <a:lnTo>
                    <a:pt x="819" y="97"/>
                  </a:lnTo>
                  <a:lnTo>
                    <a:pt x="819" y="98"/>
                  </a:lnTo>
                  <a:lnTo>
                    <a:pt x="819" y="99"/>
                  </a:lnTo>
                  <a:lnTo>
                    <a:pt x="820" y="100"/>
                  </a:lnTo>
                  <a:lnTo>
                    <a:pt x="821" y="101"/>
                  </a:lnTo>
                  <a:lnTo>
                    <a:pt x="822" y="101"/>
                  </a:lnTo>
                  <a:lnTo>
                    <a:pt x="822" y="102"/>
                  </a:lnTo>
                  <a:lnTo>
                    <a:pt x="822" y="101"/>
                  </a:lnTo>
                  <a:lnTo>
                    <a:pt x="822" y="102"/>
                  </a:lnTo>
                  <a:lnTo>
                    <a:pt x="823" y="103"/>
                  </a:lnTo>
                  <a:lnTo>
                    <a:pt x="824" y="103"/>
                  </a:lnTo>
                  <a:lnTo>
                    <a:pt x="823" y="102"/>
                  </a:lnTo>
                  <a:lnTo>
                    <a:pt x="824" y="102"/>
                  </a:lnTo>
                  <a:lnTo>
                    <a:pt x="824" y="103"/>
                  </a:lnTo>
                  <a:lnTo>
                    <a:pt x="825" y="103"/>
                  </a:lnTo>
                  <a:lnTo>
                    <a:pt x="825" y="104"/>
                  </a:lnTo>
                  <a:lnTo>
                    <a:pt x="826" y="104"/>
                  </a:lnTo>
                  <a:lnTo>
                    <a:pt x="826" y="105"/>
                  </a:lnTo>
                  <a:lnTo>
                    <a:pt x="827" y="106"/>
                  </a:lnTo>
                  <a:lnTo>
                    <a:pt x="828" y="107"/>
                  </a:lnTo>
                  <a:lnTo>
                    <a:pt x="828" y="108"/>
                  </a:lnTo>
                  <a:lnTo>
                    <a:pt x="829" y="108"/>
                  </a:lnTo>
                  <a:lnTo>
                    <a:pt x="829" y="109"/>
                  </a:lnTo>
                  <a:lnTo>
                    <a:pt x="830" y="109"/>
                  </a:lnTo>
                  <a:lnTo>
                    <a:pt x="830" y="110"/>
                  </a:lnTo>
                  <a:lnTo>
                    <a:pt x="831" y="110"/>
                  </a:lnTo>
                  <a:lnTo>
                    <a:pt x="831" y="109"/>
                  </a:lnTo>
                  <a:lnTo>
                    <a:pt x="831" y="110"/>
                  </a:lnTo>
                  <a:lnTo>
                    <a:pt x="832" y="110"/>
                  </a:lnTo>
                  <a:lnTo>
                    <a:pt x="832" y="111"/>
                  </a:lnTo>
                  <a:lnTo>
                    <a:pt x="832" y="112"/>
                  </a:lnTo>
                  <a:lnTo>
                    <a:pt x="832" y="113"/>
                  </a:lnTo>
                  <a:lnTo>
                    <a:pt x="832" y="114"/>
                  </a:lnTo>
                  <a:lnTo>
                    <a:pt x="831" y="115"/>
                  </a:lnTo>
                  <a:lnTo>
                    <a:pt x="832" y="115"/>
                  </a:lnTo>
                  <a:lnTo>
                    <a:pt x="832" y="116"/>
                  </a:lnTo>
                  <a:lnTo>
                    <a:pt x="832" y="117"/>
                  </a:lnTo>
                  <a:lnTo>
                    <a:pt x="833" y="118"/>
                  </a:lnTo>
                  <a:lnTo>
                    <a:pt x="832" y="119"/>
                  </a:lnTo>
                  <a:lnTo>
                    <a:pt x="832" y="120"/>
                  </a:lnTo>
                  <a:lnTo>
                    <a:pt x="832" y="121"/>
                  </a:lnTo>
                  <a:lnTo>
                    <a:pt x="832" y="122"/>
                  </a:lnTo>
                  <a:lnTo>
                    <a:pt x="832" y="123"/>
                  </a:lnTo>
                  <a:lnTo>
                    <a:pt x="833" y="123"/>
                  </a:lnTo>
                  <a:lnTo>
                    <a:pt x="834" y="123"/>
                  </a:lnTo>
                  <a:lnTo>
                    <a:pt x="833" y="124"/>
                  </a:lnTo>
                  <a:lnTo>
                    <a:pt x="834" y="124"/>
                  </a:lnTo>
                  <a:lnTo>
                    <a:pt x="834" y="125"/>
                  </a:lnTo>
                  <a:lnTo>
                    <a:pt x="835" y="125"/>
                  </a:lnTo>
                  <a:lnTo>
                    <a:pt x="836" y="125"/>
                  </a:lnTo>
                  <a:lnTo>
                    <a:pt x="837" y="126"/>
                  </a:lnTo>
                  <a:lnTo>
                    <a:pt x="837" y="125"/>
                  </a:lnTo>
                  <a:lnTo>
                    <a:pt x="838" y="125"/>
                  </a:lnTo>
                  <a:lnTo>
                    <a:pt x="839" y="124"/>
                  </a:lnTo>
                  <a:lnTo>
                    <a:pt x="839" y="125"/>
                  </a:lnTo>
                  <a:lnTo>
                    <a:pt x="840" y="125"/>
                  </a:lnTo>
                  <a:lnTo>
                    <a:pt x="841" y="124"/>
                  </a:lnTo>
                  <a:lnTo>
                    <a:pt x="842" y="124"/>
                  </a:lnTo>
                  <a:lnTo>
                    <a:pt x="843" y="125"/>
                  </a:lnTo>
                  <a:lnTo>
                    <a:pt x="844" y="125"/>
                  </a:lnTo>
                  <a:lnTo>
                    <a:pt x="844" y="126"/>
                  </a:lnTo>
                  <a:lnTo>
                    <a:pt x="845" y="126"/>
                  </a:lnTo>
                  <a:lnTo>
                    <a:pt x="845" y="127"/>
                  </a:lnTo>
                  <a:lnTo>
                    <a:pt x="845" y="128"/>
                  </a:lnTo>
                  <a:lnTo>
                    <a:pt x="846" y="128"/>
                  </a:lnTo>
                  <a:lnTo>
                    <a:pt x="847" y="128"/>
                  </a:lnTo>
                  <a:lnTo>
                    <a:pt x="848" y="128"/>
                  </a:lnTo>
                  <a:lnTo>
                    <a:pt x="849" y="128"/>
                  </a:lnTo>
                  <a:lnTo>
                    <a:pt x="848" y="129"/>
                  </a:lnTo>
                  <a:lnTo>
                    <a:pt x="849" y="129"/>
                  </a:lnTo>
                  <a:lnTo>
                    <a:pt x="849" y="130"/>
                  </a:lnTo>
                  <a:lnTo>
                    <a:pt x="849" y="131"/>
                  </a:lnTo>
                  <a:lnTo>
                    <a:pt x="849" y="132"/>
                  </a:lnTo>
                  <a:lnTo>
                    <a:pt x="849" y="133"/>
                  </a:lnTo>
                  <a:lnTo>
                    <a:pt x="850" y="134"/>
                  </a:lnTo>
                  <a:lnTo>
                    <a:pt x="849" y="134"/>
                  </a:lnTo>
                  <a:lnTo>
                    <a:pt x="850" y="134"/>
                  </a:lnTo>
                  <a:lnTo>
                    <a:pt x="850" y="135"/>
                  </a:lnTo>
                  <a:lnTo>
                    <a:pt x="851" y="135"/>
                  </a:lnTo>
                  <a:lnTo>
                    <a:pt x="851" y="136"/>
                  </a:lnTo>
                  <a:lnTo>
                    <a:pt x="851" y="135"/>
                  </a:lnTo>
                  <a:lnTo>
                    <a:pt x="852" y="135"/>
                  </a:lnTo>
                  <a:lnTo>
                    <a:pt x="852" y="136"/>
                  </a:lnTo>
                  <a:lnTo>
                    <a:pt x="852" y="137"/>
                  </a:lnTo>
                  <a:lnTo>
                    <a:pt x="853" y="137"/>
                  </a:lnTo>
                  <a:lnTo>
                    <a:pt x="854" y="137"/>
                  </a:lnTo>
                  <a:lnTo>
                    <a:pt x="855" y="137"/>
                  </a:lnTo>
                  <a:lnTo>
                    <a:pt x="855" y="138"/>
                  </a:lnTo>
                  <a:lnTo>
                    <a:pt x="855" y="139"/>
                  </a:lnTo>
                  <a:lnTo>
                    <a:pt x="855" y="140"/>
                  </a:lnTo>
                  <a:lnTo>
                    <a:pt x="854" y="140"/>
                  </a:lnTo>
                  <a:lnTo>
                    <a:pt x="855" y="140"/>
                  </a:lnTo>
                  <a:lnTo>
                    <a:pt x="856" y="140"/>
                  </a:lnTo>
                  <a:lnTo>
                    <a:pt x="855" y="141"/>
                  </a:lnTo>
                  <a:lnTo>
                    <a:pt x="856" y="141"/>
                  </a:lnTo>
                  <a:lnTo>
                    <a:pt x="856" y="142"/>
                  </a:lnTo>
                  <a:lnTo>
                    <a:pt x="856" y="143"/>
                  </a:lnTo>
                  <a:lnTo>
                    <a:pt x="857" y="144"/>
                  </a:lnTo>
                  <a:lnTo>
                    <a:pt x="856" y="145"/>
                  </a:lnTo>
                  <a:lnTo>
                    <a:pt x="855" y="145"/>
                  </a:lnTo>
                  <a:lnTo>
                    <a:pt x="856" y="146"/>
                  </a:lnTo>
                  <a:lnTo>
                    <a:pt x="856" y="145"/>
                  </a:lnTo>
                  <a:lnTo>
                    <a:pt x="857" y="145"/>
                  </a:lnTo>
                  <a:lnTo>
                    <a:pt x="858" y="146"/>
                  </a:lnTo>
                  <a:lnTo>
                    <a:pt x="858" y="147"/>
                  </a:lnTo>
                  <a:lnTo>
                    <a:pt x="858" y="148"/>
                  </a:lnTo>
                  <a:lnTo>
                    <a:pt x="859" y="149"/>
                  </a:lnTo>
                  <a:lnTo>
                    <a:pt x="858" y="150"/>
                  </a:lnTo>
                  <a:lnTo>
                    <a:pt x="858" y="151"/>
                  </a:lnTo>
                  <a:lnTo>
                    <a:pt x="857" y="152"/>
                  </a:lnTo>
                  <a:lnTo>
                    <a:pt x="856" y="152"/>
                  </a:lnTo>
                  <a:lnTo>
                    <a:pt x="856" y="153"/>
                  </a:lnTo>
                  <a:lnTo>
                    <a:pt x="856" y="154"/>
                  </a:lnTo>
                  <a:lnTo>
                    <a:pt x="855" y="154"/>
                  </a:lnTo>
                  <a:lnTo>
                    <a:pt x="855" y="155"/>
                  </a:lnTo>
                  <a:lnTo>
                    <a:pt x="856" y="155"/>
                  </a:lnTo>
                  <a:lnTo>
                    <a:pt x="855" y="155"/>
                  </a:lnTo>
                  <a:lnTo>
                    <a:pt x="856" y="155"/>
                  </a:lnTo>
                  <a:lnTo>
                    <a:pt x="857" y="155"/>
                  </a:lnTo>
                  <a:lnTo>
                    <a:pt x="857" y="156"/>
                  </a:lnTo>
                  <a:lnTo>
                    <a:pt x="856" y="157"/>
                  </a:lnTo>
                  <a:lnTo>
                    <a:pt x="857" y="157"/>
                  </a:lnTo>
                  <a:lnTo>
                    <a:pt x="858" y="157"/>
                  </a:lnTo>
                  <a:lnTo>
                    <a:pt x="858" y="158"/>
                  </a:lnTo>
                  <a:lnTo>
                    <a:pt x="858" y="159"/>
                  </a:lnTo>
                  <a:lnTo>
                    <a:pt x="857" y="159"/>
                  </a:lnTo>
                  <a:lnTo>
                    <a:pt x="857" y="160"/>
                  </a:lnTo>
                  <a:lnTo>
                    <a:pt x="858" y="160"/>
                  </a:lnTo>
                  <a:lnTo>
                    <a:pt x="858" y="161"/>
                  </a:lnTo>
                  <a:lnTo>
                    <a:pt x="857" y="161"/>
                  </a:lnTo>
                  <a:lnTo>
                    <a:pt x="858" y="162"/>
                  </a:lnTo>
                  <a:lnTo>
                    <a:pt x="857" y="163"/>
                  </a:lnTo>
                  <a:lnTo>
                    <a:pt x="857" y="164"/>
                  </a:lnTo>
                  <a:lnTo>
                    <a:pt x="857" y="165"/>
                  </a:lnTo>
                  <a:lnTo>
                    <a:pt x="857" y="166"/>
                  </a:lnTo>
                  <a:lnTo>
                    <a:pt x="856" y="167"/>
                  </a:lnTo>
                  <a:lnTo>
                    <a:pt x="855" y="168"/>
                  </a:lnTo>
                  <a:lnTo>
                    <a:pt x="854" y="169"/>
                  </a:lnTo>
                  <a:lnTo>
                    <a:pt x="853" y="170"/>
                  </a:lnTo>
                  <a:lnTo>
                    <a:pt x="854" y="170"/>
                  </a:lnTo>
                  <a:lnTo>
                    <a:pt x="854" y="171"/>
                  </a:lnTo>
                  <a:lnTo>
                    <a:pt x="854" y="172"/>
                  </a:lnTo>
                  <a:lnTo>
                    <a:pt x="855" y="172"/>
                  </a:lnTo>
                  <a:lnTo>
                    <a:pt x="855" y="173"/>
                  </a:lnTo>
                  <a:lnTo>
                    <a:pt x="855" y="174"/>
                  </a:lnTo>
                  <a:lnTo>
                    <a:pt x="854" y="175"/>
                  </a:lnTo>
                  <a:lnTo>
                    <a:pt x="854" y="176"/>
                  </a:lnTo>
                  <a:lnTo>
                    <a:pt x="854" y="177"/>
                  </a:lnTo>
                  <a:lnTo>
                    <a:pt x="853" y="178"/>
                  </a:lnTo>
                  <a:lnTo>
                    <a:pt x="853" y="180"/>
                  </a:lnTo>
                  <a:lnTo>
                    <a:pt x="853" y="181"/>
                  </a:lnTo>
                  <a:lnTo>
                    <a:pt x="854" y="182"/>
                  </a:lnTo>
                  <a:lnTo>
                    <a:pt x="855" y="182"/>
                  </a:lnTo>
                  <a:lnTo>
                    <a:pt x="855" y="184"/>
                  </a:lnTo>
                  <a:lnTo>
                    <a:pt x="857" y="184"/>
                  </a:lnTo>
                  <a:lnTo>
                    <a:pt x="858" y="183"/>
                  </a:lnTo>
                  <a:lnTo>
                    <a:pt x="859" y="183"/>
                  </a:lnTo>
                  <a:lnTo>
                    <a:pt x="861" y="182"/>
                  </a:lnTo>
                  <a:lnTo>
                    <a:pt x="861" y="180"/>
                  </a:lnTo>
                  <a:lnTo>
                    <a:pt x="861" y="178"/>
                  </a:lnTo>
                  <a:lnTo>
                    <a:pt x="861" y="177"/>
                  </a:lnTo>
                  <a:lnTo>
                    <a:pt x="860" y="177"/>
                  </a:lnTo>
                  <a:lnTo>
                    <a:pt x="860" y="176"/>
                  </a:lnTo>
                  <a:lnTo>
                    <a:pt x="861" y="175"/>
                  </a:lnTo>
                  <a:lnTo>
                    <a:pt x="861" y="174"/>
                  </a:lnTo>
                  <a:lnTo>
                    <a:pt x="861" y="173"/>
                  </a:lnTo>
                  <a:lnTo>
                    <a:pt x="861" y="172"/>
                  </a:lnTo>
                  <a:lnTo>
                    <a:pt x="861" y="171"/>
                  </a:lnTo>
                  <a:lnTo>
                    <a:pt x="861" y="170"/>
                  </a:lnTo>
                  <a:lnTo>
                    <a:pt x="862" y="169"/>
                  </a:lnTo>
                  <a:lnTo>
                    <a:pt x="862" y="168"/>
                  </a:lnTo>
                  <a:lnTo>
                    <a:pt x="862" y="167"/>
                  </a:lnTo>
                  <a:lnTo>
                    <a:pt x="862" y="165"/>
                  </a:lnTo>
                  <a:lnTo>
                    <a:pt x="862" y="164"/>
                  </a:lnTo>
                  <a:lnTo>
                    <a:pt x="862" y="163"/>
                  </a:lnTo>
                  <a:lnTo>
                    <a:pt x="863" y="162"/>
                  </a:lnTo>
                  <a:lnTo>
                    <a:pt x="864" y="162"/>
                  </a:lnTo>
                  <a:lnTo>
                    <a:pt x="866" y="162"/>
                  </a:lnTo>
                  <a:lnTo>
                    <a:pt x="866" y="160"/>
                  </a:lnTo>
                  <a:lnTo>
                    <a:pt x="867" y="159"/>
                  </a:lnTo>
                  <a:lnTo>
                    <a:pt x="868" y="157"/>
                  </a:lnTo>
                  <a:lnTo>
                    <a:pt x="868" y="155"/>
                  </a:lnTo>
                  <a:lnTo>
                    <a:pt x="868" y="154"/>
                  </a:lnTo>
                  <a:lnTo>
                    <a:pt x="869" y="154"/>
                  </a:lnTo>
                  <a:lnTo>
                    <a:pt x="868" y="153"/>
                  </a:lnTo>
                  <a:lnTo>
                    <a:pt x="868" y="152"/>
                  </a:lnTo>
                  <a:lnTo>
                    <a:pt x="869" y="152"/>
                  </a:lnTo>
                  <a:lnTo>
                    <a:pt x="870" y="151"/>
                  </a:lnTo>
                  <a:lnTo>
                    <a:pt x="871" y="150"/>
                  </a:lnTo>
                  <a:lnTo>
                    <a:pt x="871" y="151"/>
                  </a:lnTo>
                  <a:lnTo>
                    <a:pt x="872" y="151"/>
                  </a:lnTo>
                  <a:lnTo>
                    <a:pt x="873" y="152"/>
                  </a:lnTo>
                  <a:lnTo>
                    <a:pt x="874" y="153"/>
                  </a:lnTo>
                  <a:lnTo>
                    <a:pt x="875" y="153"/>
                  </a:lnTo>
                  <a:lnTo>
                    <a:pt x="876" y="153"/>
                  </a:lnTo>
                  <a:lnTo>
                    <a:pt x="876" y="152"/>
                  </a:lnTo>
                  <a:lnTo>
                    <a:pt x="877" y="152"/>
                  </a:lnTo>
                  <a:lnTo>
                    <a:pt x="877" y="155"/>
                  </a:lnTo>
                  <a:lnTo>
                    <a:pt x="877" y="157"/>
                  </a:lnTo>
                  <a:lnTo>
                    <a:pt x="877" y="158"/>
                  </a:lnTo>
                  <a:lnTo>
                    <a:pt x="877" y="159"/>
                  </a:lnTo>
                  <a:lnTo>
                    <a:pt x="876" y="160"/>
                  </a:lnTo>
                  <a:lnTo>
                    <a:pt x="876" y="161"/>
                  </a:lnTo>
                  <a:lnTo>
                    <a:pt x="876" y="162"/>
                  </a:lnTo>
                  <a:lnTo>
                    <a:pt x="876" y="163"/>
                  </a:lnTo>
                  <a:lnTo>
                    <a:pt x="876" y="164"/>
                  </a:lnTo>
                  <a:lnTo>
                    <a:pt x="876" y="165"/>
                  </a:lnTo>
                  <a:lnTo>
                    <a:pt x="876" y="166"/>
                  </a:lnTo>
                  <a:lnTo>
                    <a:pt x="876" y="167"/>
                  </a:lnTo>
                  <a:lnTo>
                    <a:pt x="876" y="168"/>
                  </a:lnTo>
                  <a:lnTo>
                    <a:pt x="876" y="170"/>
                  </a:lnTo>
                  <a:lnTo>
                    <a:pt x="876" y="171"/>
                  </a:lnTo>
                  <a:lnTo>
                    <a:pt x="877" y="171"/>
                  </a:lnTo>
                  <a:lnTo>
                    <a:pt x="876" y="172"/>
                  </a:lnTo>
                  <a:lnTo>
                    <a:pt x="877" y="172"/>
                  </a:lnTo>
                  <a:lnTo>
                    <a:pt x="878" y="172"/>
                  </a:lnTo>
                  <a:lnTo>
                    <a:pt x="879" y="173"/>
                  </a:lnTo>
                  <a:lnTo>
                    <a:pt x="878" y="173"/>
                  </a:lnTo>
                  <a:lnTo>
                    <a:pt x="878" y="174"/>
                  </a:lnTo>
                  <a:lnTo>
                    <a:pt x="878" y="175"/>
                  </a:lnTo>
                  <a:lnTo>
                    <a:pt x="879" y="175"/>
                  </a:lnTo>
                  <a:lnTo>
                    <a:pt x="878" y="175"/>
                  </a:lnTo>
                  <a:lnTo>
                    <a:pt x="878" y="176"/>
                  </a:lnTo>
                  <a:lnTo>
                    <a:pt x="878" y="177"/>
                  </a:lnTo>
                  <a:lnTo>
                    <a:pt x="878" y="178"/>
                  </a:lnTo>
                  <a:lnTo>
                    <a:pt x="878" y="179"/>
                  </a:lnTo>
                  <a:lnTo>
                    <a:pt x="879" y="179"/>
                  </a:lnTo>
                  <a:lnTo>
                    <a:pt x="880" y="180"/>
                  </a:lnTo>
                  <a:lnTo>
                    <a:pt x="881" y="180"/>
                  </a:lnTo>
                  <a:lnTo>
                    <a:pt x="881" y="181"/>
                  </a:lnTo>
                  <a:lnTo>
                    <a:pt x="882" y="181"/>
                  </a:lnTo>
                  <a:lnTo>
                    <a:pt x="882" y="180"/>
                  </a:lnTo>
                  <a:lnTo>
                    <a:pt x="882" y="179"/>
                  </a:lnTo>
                  <a:lnTo>
                    <a:pt x="883" y="179"/>
                  </a:lnTo>
                  <a:lnTo>
                    <a:pt x="883" y="178"/>
                  </a:lnTo>
                  <a:lnTo>
                    <a:pt x="883" y="177"/>
                  </a:lnTo>
                  <a:lnTo>
                    <a:pt x="884" y="177"/>
                  </a:lnTo>
                  <a:lnTo>
                    <a:pt x="885" y="178"/>
                  </a:lnTo>
                  <a:lnTo>
                    <a:pt x="886" y="178"/>
                  </a:lnTo>
                  <a:lnTo>
                    <a:pt x="886" y="177"/>
                  </a:lnTo>
                  <a:lnTo>
                    <a:pt x="886" y="178"/>
                  </a:lnTo>
                  <a:lnTo>
                    <a:pt x="887" y="177"/>
                  </a:lnTo>
                  <a:lnTo>
                    <a:pt x="888" y="177"/>
                  </a:lnTo>
                  <a:lnTo>
                    <a:pt x="889" y="177"/>
                  </a:lnTo>
                  <a:lnTo>
                    <a:pt x="890" y="177"/>
                  </a:lnTo>
                  <a:lnTo>
                    <a:pt x="890" y="176"/>
                  </a:lnTo>
                  <a:lnTo>
                    <a:pt x="891" y="176"/>
                  </a:lnTo>
                  <a:lnTo>
                    <a:pt x="891" y="177"/>
                  </a:lnTo>
                  <a:lnTo>
                    <a:pt x="892" y="176"/>
                  </a:lnTo>
                  <a:lnTo>
                    <a:pt x="892" y="175"/>
                  </a:lnTo>
                  <a:lnTo>
                    <a:pt x="893" y="175"/>
                  </a:lnTo>
                  <a:lnTo>
                    <a:pt x="894" y="174"/>
                  </a:lnTo>
                  <a:lnTo>
                    <a:pt x="895" y="174"/>
                  </a:lnTo>
                  <a:lnTo>
                    <a:pt x="895" y="173"/>
                  </a:lnTo>
                  <a:lnTo>
                    <a:pt x="896" y="173"/>
                  </a:lnTo>
                  <a:lnTo>
                    <a:pt x="897" y="173"/>
                  </a:lnTo>
                  <a:lnTo>
                    <a:pt x="898" y="173"/>
                  </a:lnTo>
                  <a:lnTo>
                    <a:pt x="898" y="174"/>
                  </a:lnTo>
                  <a:lnTo>
                    <a:pt x="899" y="174"/>
                  </a:lnTo>
                  <a:lnTo>
                    <a:pt x="899" y="175"/>
                  </a:lnTo>
                  <a:lnTo>
                    <a:pt x="899" y="174"/>
                  </a:lnTo>
                  <a:lnTo>
                    <a:pt x="900" y="174"/>
                  </a:lnTo>
                  <a:lnTo>
                    <a:pt x="899" y="174"/>
                  </a:lnTo>
                  <a:lnTo>
                    <a:pt x="899" y="173"/>
                  </a:lnTo>
                  <a:lnTo>
                    <a:pt x="899" y="172"/>
                  </a:lnTo>
                  <a:lnTo>
                    <a:pt x="899" y="170"/>
                  </a:lnTo>
                  <a:lnTo>
                    <a:pt x="900" y="171"/>
                  </a:lnTo>
                  <a:lnTo>
                    <a:pt x="901" y="171"/>
                  </a:lnTo>
                  <a:lnTo>
                    <a:pt x="902" y="171"/>
                  </a:lnTo>
                  <a:lnTo>
                    <a:pt x="903" y="171"/>
                  </a:lnTo>
                  <a:lnTo>
                    <a:pt x="903" y="172"/>
                  </a:lnTo>
                  <a:lnTo>
                    <a:pt x="904" y="171"/>
                  </a:lnTo>
                  <a:lnTo>
                    <a:pt x="904" y="172"/>
                  </a:lnTo>
                  <a:lnTo>
                    <a:pt x="905" y="172"/>
                  </a:lnTo>
                  <a:lnTo>
                    <a:pt x="906" y="172"/>
                  </a:lnTo>
                  <a:lnTo>
                    <a:pt x="905" y="172"/>
                  </a:lnTo>
                  <a:lnTo>
                    <a:pt x="905" y="171"/>
                  </a:lnTo>
                  <a:lnTo>
                    <a:pt x="906" y="171"/>
                  </a:lnTo>
                  <a:lnTo>
                    <a:pt x="905" y="171"/>
                  </a:lnTo>
                  <a:lnTo>
                    <a:pt x="906" y="170"/>
                  </a:lnTo>
                  <a:lnTo>
                    <a:pt x="908" y="169"/>
                  </a:lnTo>
                  <a:lnTo>
                    <a:pt x="908" y="170"/>
                  </a:lnTo>
                  <a:lnTo>
                    <a:pt x="908" y="169"/>
                  </a:lnTo>
                  <a:lnTo>
                    <a:pt x="909" y="169"/>
                  </a:lnTo>
                  <a:lnTo>
                    <a:pt x="909" y="168"/>
                  </a:lnTo>
                  <a:lnTo>
                    <a:pt x="909" y="167"/>
                  </a:lnTo>
                  <a:lnTo>
                    <a:pt x="910" y="167"/>
                  </a:lnTo>
                  <a:lnTo>
                    <a:pt x="910" y="166"/>
                  </a:lnTo>
                  <a:lnTo>
                    <a:pt x="911" y="166"/>
                  </a:lnTo>
                  <a:lnTo>
                    <a:pt x="911" y="167"/>
                  </a:lnTo>
                  <a:lnTo>
                    <a:pt x="912" y="167"/>
                  </a:lnTo>
                  <a:lnTo>
                    <a:pt x="913" y="167"/>
                  </a:lnTo>
                  <a:lnTo>
                    <a:pt x="914" y="167"/>
                  </a:lnTo>
                  <a:lnTo>
                    <a:pt x="914" y="166"/>
                  </a:lnTo>
                  <a:lnTo>
                    <a:pt x="915" y="166"/>
                  </a:lnTo>
                  <a:lnTo>
                    <a:pt x="916" y="166"/>
                  </a:lnTo>
                  <a:lnTo>
                    <a:pt x="916" y="165"/>
                  </a:lnTo>
                  <a:lnTo>
                    <a:pt x="917" y="165"/>
                  </a:lnTo>
                  <a:lnTo>
                    <a:pt x="917" y="164"/>
                  </a:lnTo>
                  <a:lnTo>
                    <a:pt x="918" y="163"/>
                  </a:lnTo>
                  <a:lnTo>
                    <a:pt x="918" y="162"/>
                  </a:lnTo>
                  <a:lnTo>
                    <a:pt x="919" y="162"/>
                  </a:lnTo>
                  <a:lnTo>
                    <a:pt x="919" y="161"/>
                  </a:lnTo>
                  <a:lnTo>
                    <a:pt x="920" y="161"/>
                  </a:lnTo>
                  <a:lnTo>
                    <a:pt x="920" y="162"/>
                  </a:lnTo>
                  <a:lnTo>
                    <a:pt x="921" y="162"/>
                  </a:lnTo>
                  <a:lnTo>
                    <a:pt x="921" y="161"/>
                  </a:lnTo>
                  <a:lnTo>
                    <a:pt x="922" y="161"/>
                  </a:lnTo>
                  <a:lnTo>
                    <a:pt x="922" y="162"/>
                  </a:lnTo>
                  <a:lnTo>
                    <a:pt x="923" y="162"/>
                  </a:lnTo>
                  <a:lnTo>
                    <a:pt x="924" y="162"/>
                  </a:lnTo>
                  <a:lnTo>
                    <a:pt x="925" y="162"/>
                  </a:lnTo>
                  <a:lnTo>
                    <a:pt x="926" y="162"/>
                  </a:lnTo>
                  <a:lnTo>
                    <a:pt x="926" y="161"/>
                  </a:lnTo>
                  <a:lnTo>
                    <a:pt x="926" y="160"/>
                  </a:lnTo>
                  <a:lnTo>
                    <a:pt x="927" y="160"/>
                  </a:lnTo>
                  <a:lnTo>
                    <a:pt x="928" y="159"/>
                  </a:lnTo>
                  <a:lnTo>
                    <a:pt x="927" y="159"/>
                  </a:lnTo>
                  <a:lnTo>
                    <a:pt x="928" y="159"/>
                  </a:lnTo>
                  <a:lnTo>
                    <a:pt x="929" y="158"/>
                  </a:lnTo>
                  <a:lnTo>
                    <a:pt x="929" y="159"/>
                  </a:lnTo>
                  <a:lnTo>
                    <a:pt x="929" y="158"/>
                  </a:lnTo>
                  <a:lnTo>
                    <a:pt x="930" y="158"/>
                  </a:lnTo>
                  <a:lnTo>
                    <a:pt x="931" y="160"/>
                  </a:lnTo>
                  <a:lnTo>
                    <a:pt x="932" y="159"/>
                  </a:lnTo>
                  <a:lnTo>
                    <a:pt x="932" y="160"/>
                  </a:lnTo>
                  <a:lnTo>
                    <a:pt x="933" y="160"/>
                  </a:lnTo>
                  <a:lnTo>
                    <a:pt x="933" y="159"/>
                  </a:lnTo>
                  <a:lnTo>
                    <a:pt x="934" y="159"/>
                  </a:lnTo>
                  <a:lnTo>
                    <a:pt x="935" y="159"/>
                  </a:lnTo>
                  <a:lnTo>
                    <a:pt x="933" y="161"/>
                  </a:lnTo>
                  <a:lnTo>
                    <a:pt x="933" y="162"/>
                  </a:lnTo>
                  <a:lnTo>
                    <a:pt x="933" y="163"/>
                  </a:lnTo>
                  <a:lnTo>
                    <a:pt x="931" y="164"/>
                  </a:lnTo>
                  <a:lnTo>
                    <a:pt x="931" y="166"/>
                  </a:lnTo>
                  <a:lnTo>
                    <a:pt x="931" y="167"/>
                  </a:lnTo>
                  <a:lnTo>
                    <a:pt x="931" y="169"/>
                  </a:lnTo>
                  <a:lnTo>
                    <a:pt x="933" y="170"/>
                  </a:lnTo>
                  <a:lnTo>
                    <a:pt x="933" y="171"/>
                  </a:lnTo>
                  <a:lnTo>
                    <a:pt x="930" y="173"/>
                  </a:lnTo>
                  <a:lnTo>
                    <a:pt x="930" y="174"/>
                  </a:lnTo>
                  <a:lnTo>
                    <a:pt x="930" y="175"/>
                  </a:lnTo>
                  <a:lnTo>
                    <a:pt x="931" y="176"/>
                  </a:lnTo>
                  <a:lnTo>
                    <a:pt x="932" y="176"/>
                  </a:lnTo>
                  <a:lnTo>
                    <a:pt x="932" y="177"/>
                  </a:lnTo>
                  <a:lnTo>
                    <a:pt x="932" y="178"/>
                  </a:lnTo>
                  <a:lnTo>
                    <a:pt x="932" y="179"/>
                  </a:lnTo>
                  <a:lnTo>
                    <a:pt x="932" y="182"/>
                  </a:lnTo>
                  <a:lnTo>
                    <a:pt x="931" y="183"/>
                  </a:lnTo>
                  <a:lnTo>
                    <a:pt x="930" y="184"/>
                  </a:lnTo>
                  <a:lnTo>
                    <a:pt x="929" y="185"/>
                  </a:lnTo>
                  <a:lnTo>
                    <a:pt x="930" y="186"/>
                  </a:lnTo>
                  <a:lnTo>
                    <a:pt x="930" y="187"/>
                  </a:lnTo>
                  <a:lnTo>
                    <a:pt x="931" y="187"/>
                  </a:lnTo>
                  <a:lnTo>
                    <a:pt x="931" y="186"/>
                  </a:lnTo>
                  <a:lnTo>
                    <a:pt x="931" y="187"/>
                  </a:lnTo>
                  <a:lnTo>
                    <a:pt x="931" y="188"/>
                  </a:lnTo>
                  <a:lnTo>
                    <a:pt x="931" y="187"/>
                  </a:lnTo>
                  <a:lnTo>
                    <a:pt x="931" y="186"/>
                  </a:lnTo>
                  <a:lnTo>
                    <a:pt x="932" y="186"/>
                  </a:lnTo>
                  <a:lnTo>
                    <a:pt x="932" y="187"/>
                  </a:lnTo>
                  <a:lnTo>
                    <a:pt x="933" y="187"/>
                  </a:lnTo>
                  <a:lnTo>
                    <a:pt x="934" y="187"/>
                  </a:lnTo>
                  <a:lnTo>
                    <a:pt x="934" y="186"/>
                  </a:lnTo>
                  <a:lnTo>
                    <a:pt x="935" y="186"/>
                  </a:lnTo>
                  <a:lnTo>
                    <a:pt x="938" y="186"/>
                  </a:lnTo>
                  <a:lnTo>
                    <a:pt x="938" y="185"/>
                  </a:lnTo>
                  <a:lnTo>
                    <a:pt x="939" y="185"/>
                  </a:lnTo>
                  <a:lnTo>
                    <a:pt x="940" y="184"/>
                  </a:lnTo>
                  <a:lnTo>
                    <a:pt x="940" y="185"/>
                  </a:lnTo>
                  <a:lnTo>
                    <a:pt x="940" y="184"/>
                  </a:lnTo>
                  <a:lnTo>
                    <a:pt x="941" y="184"/>
                  </a:lnTo>
                  <a:lnTo>
                    <a:pt x="941" y="185"/>
                  </a:lnTo>
                  <a:lnTo>
                    <a:pt x="942" y="185"/>
                  </a:lnTo>
                  <a:lnTo>
                    <a:pt x="943" y="185"/>
                  </a:lnTo>
                  <a:lnTo>
                    <a:pt x="942" y="184"/>
                  </a:lnTo>
                  <a:lnTo>
                    <a:pt x="943" y="184"/>
                  </a:lnTo>
                  <a:lnTo>
                    <a:pt x="943" y="185"/>
                  </a:lnTo>
                  <a:lnTo>
                    <a:pt x="944" y="184"/>
                  </a:lnTo>
                  <a:lnTo>
                    <a:pt x="945" y="185"/>
                  </a:lnTo>
                  <a:lnTo>
                    <a:pt x="945" y="184"/>
                  </a:lnTo>
                  <a:lnTo>
                    <a:pt x="946" y="183"/>
                  </a:lnTo>
                  <a:lnTo>
                    <a:pt x="945" y="183"/>
                  </a:lnTo>
                  <a:lnTo>
                    <a:pt x="946" y="183"/>
                  </a:lnTo>
                  <a:lnTo>
                    <a:pt x="946" y="182"/>
                  </a:lnTo>
                  <a:lnTo>
                    <a:pt x="945" y="182"/>
                  </a:lnTo>
                  <a:lnTo>
                    <a:pt x="946" y="182"/>
                  </a:lnTo>
                  <a:lnTo>
                    <a:pt x="946" y="180"/>
                  </a:lnTo>
                  <a:lnTo>
                    <a:pt x="947" y="181"/>
                  </a:lnTo>
                  <a:lnTo>
                    <a:pt x="947" y="179"/>
                  </a:lnTo>
                  <a:lnTo>
                    <a:pt x="946" y="179"/>
                  </a:lnTo>
                  <a:lnTo>
                    <a:pt x="946" y="178"/>
                  </a:lnTo>
                  <a:lnTo>
                    <a:pt x="946" y="177"/>
                  </a:lnTo>
                  <a:lnTo>
                    <a:pt x="946" y="176"/>
                  </a:lnTo>
                  <a:lnTo>
                    <a:pt x="946" y="175"/>
                  </a:lnTo>
                  <a:lnTo>
                    <a:pt x="946" y="176"/>
                  </a:lnTo>
                  <a:lnTo>
                    <a:pt x="947" y="175"/>
                  </a:lnTo>
                  <a:lnTo>
                    <a:pt x="947" y="176"/>
                  </a:lnTo>
                  <a:lnTo>
                    <a:pt x="948" y="176"/>
                  </a:lnTo>
                  <a:lnTo>
                    <a:pt x="949" y="175"/>
                  </a:lnTo>
                  <a:lnTo>
                    <a:pt x="949" y="176"/>
                  </a:lnTo>
                  <a:lnTo>
                    <a:pt x="950" y="176"/>
                  </a:lnTo>
                  <a:lnTo>
                    <a:pt x="950" y="177"/>
                  </a:lnTo>
                  <a:lnTo>
                    <a:pt x="950" y="178"/>
                  </a:lnTo>
                  <a:lnTo>
                    <a:pt x="951" y="178"/>
                  </a:lnTo>
                  <a:lnTo>
                    <a:pt x="950" y="179"/>
                  </a:lnTo>
                  <a:lnTo>
                    <a:pt x="951" y="179"/>
                  </a:lnTo>
                  <a:lnTo>
                    <a:pt x="953" y="179"/>
                  </a:lnTo>
                  <a:lnTo>
                    <a:pt x="954" y="179"/>
                  </a:lnTo>
                  <a:lnTo>
                    <a:pt x="954" y="180"/>
                  </a:lnTo>
                  <a:lnTo>
                    <a:pt x="954" y="181"/>
                  </a:lnTo>
                  <a:lnTo>
                    <a:pt x="953" y="181"/>
                  </a:lnTo>
                  <a:lnTo>
                    <a:pt x="954" y="182"/>
                  </a:lnTo>
                  <a:lnTo>
                    <a:pt x="955" y="182"/>
                  </a:lnTo>
                  <a:lnTo>
                    <a:pt x="954" y="182"/>
                  </a:lnTo>
                  <a:lnTo>
                    <a:pt x="955" y="183"/>
                  </a:lnTo>
                  <a:lnTo>
                    <a:pt x="955" y="182"/>
                  </a:lnTo>
                  <a:lnTo>
                    <a:pt x="955" y="183"/>
                  </a:lnTo>
                  <a:lnTo>
                    <a:pt x="956" y="184"/>
                  </a:lnTo>
                  <a:lnTo>
                    <a:pt x="957" y="183"/>
                  </a:lnTo>
                  <a:lnTo>
                    <a:pt x="960" y="183"/>
                  </a:lnTo>
                  <a:lnTo>
                    <a:pt x="961" y="183"/>
                  </a:lnTo>
                  <a:lnTo>
                    <a:pt x="962" y="183"/>
                  </a:lnTo>
                  <a:lnTo>
                    <a:pt x="962" y="184"/>
                  </a:lnTo>
                  <a:lnTo>
                    <a:pt x="963" y="185"/>
                  </a:lnTo>
                  <a:lnTo>
                    <a:pt x="963" y="186"/>
                  </a:lnTo>
                  <a:lnTo>
                    <a:pt x="963" y="187"/>
                  </a:lnTo>
                  <a:lnTo>
                    <a:pt x="964" y="187"/>
                  </a:lnTo>
                  <a:lnTo>
                    <a:pt x="964" y="188"/>
                  </a:lnTo>
                  <a:lnTo>
                    <a:pt x="964" y="190"/>
                  </a:lnTo>
                  <a:lnTo>
                    <a:pt x="965" y="190"/>
                  </a:lnTo>
                  <a:lnTo>
                    <a:pt x="965" y="191"/>
                  </a:lnTo>
                  <a:lnTo>
                    <a:pt x="965" y="190"/>
                  </a:lnTo>
                  <a:lnTo>
                    <a:pt x="967" y="190"/>
                  </a:lnTo>
                  <a:lnTo>
                    <a:pt x="968" y="190"/>
                  </a:lnTo>
                  <a:lnTo>
                    <a:pt x="968" y="189"/>
                  </a:lnTo>
                  <a:lnTo>
                    <a:pt x="969" y="190"/>
                  </a:lnTo>
                  <a:lnTo>
                    <a:pt x="969" y="189"/>
                  </a:lnTo>
                  <a:lnTo>
                    <a:pt x="969" y="188"/>
                  </a:lnTo>
                  <a:lnTo>
                    <a:pt x="970" y="188"/>
                  </a:lnTo>
                  <a:lnTo>
                    <a:pt x="970" y="187"/>
                  </a:lnTo>
                  <a:lnTo>
                    <a:pt x="971" y="187"/>
                  </a:lnTo>
                  <a:lnTo>
                    <a:pt x="972" y="187"/>
                  </a:lnTo>
                  <a:lnTo>
                    <a:pt x="973" y="187"/>
                  </a:lnTo>
                  <a:lnTo>
                    <a:pt x="973" y="188"/>
                  </a:lnTo>
                  <a:lnTo>
                    <a:pt x="974" y="188"/>
                  </a:lnTo>
                  <a:lnTo>
                    <a:pt x="973" y="188"/>
                  </a:lnTo>
                  <a:lnTo>
                    <a:pt x="974" y="188"/>
                  </a:lnTo>
                  <a:lnTo>
                    <a:pt x="975" y="188"/>
                  </a:lnTo>
                  <a:lnTo>
                    <a:pt x="974" y="188"/>
                  </a:lnTo>
                  <a:lnTo>
                    <a:pt x="975" y="188"/>
                  </a:lnTo>
                  <a:lnTo>
                    <a:pt x="976" y="189"/>
                  </a:lnTo>
                  <a:lnTo>
                    <a:pt x="976" y="190"/>
                  </a:lnTo>
                  <a:lnTo>
                    <a:pt x="976" y="191"/>
                  </a:lnTo>
                  <a:lnTo>
                    <a:pt x="977" y="191"/>
                  </a:lnTo>
                  <a:lnTo>
                    <a:pt x="978" y="190"/>
                  </a:lnTo>
                  <a:lnTo>
                    <a:pt x="978" y="191"/>
                  </a:lnTo>
                  <a:lnTo>
                    <a:pt x="979" y="191"/>
                  </a:lnTo>
                  <a:lnTo>
                    <a:pt x="979" y="192"/>
                  </a:lnTo>
                  <a:lnTo>
                    <a:pt x="980" y="193"/>
                  </a:lnTo>
                  <a:lnTo>
                    <a:pt x="980" y="192"/>
                  </a:lnTo>
                  <a:lnTo>
                    <a:pt x="981" y="192"/>
                  </a:lnTo>
                  <a:lnTo>
                    <a:pt x="981" y="193"/>
                  </a:lnTo>
                  <a:lnTo>
                    <a:pt x="982" y="193"/>
                  </a:lnTo>
                  <a:lnTo>
                    <a:pt x="983" y="192"/>
                  </a:lnTo>
                  <a:lnTo>
                    <a:pt x="984" y="192"/>
                  </a:lnTo>
                  <a:lnTo>
                    <a:pt x="985" y="192"/>
                  </a:lnTo>
                  <a:lnTo>
                    <a:pt x="987" y="193"/>
                  </a:lnTo>
                  <a:lnTo>
                    <a:pt x="990" y="192"/>
                  </a:lnTo>
                  <a:lnTo>
                    <a:pt x="991" y="192"/>
                  </a:lnTo>
                  <a:lnTo>
                    <a:pt x="991" y="193"/>
                  </a:lnTo>
                  <a:lnTo>
                    <a:pt x="993" y="194"/>
                  </a:lnTo>
                  <a:lnTo>
                    <a:pt x="994" y="195"/>
                  </a:lnTo>
                  <a:lnTo>
                    <a:pt x="994" y="196"/>
                  </a:lnTo>
                  <a:lnTo>
                    <a:pt x="1014" y="222"/>
                  </a:lnTo>
                  <a:lnTo>
                    <a:pt x="1015" y="222"/>
                  </a:lnTo>
                  <a:lnTo>
                    <a:pt x="1015" y="219"/>
                  </a:lnTo>
                  <a:lnTo>
                    <a:pt x="1016" y="217"/>
                  </a:lnTo>
                  <a:lnTo>
                    <a:pt x="1017" y="216"/>
                  </a:lnTo>
                  <a:lnTo>
                    <a:pt x="1018" y="216"/>
                  </a:lnTo>
                  <a:lnTo>
                    <a:pt x="1018" y="215"/>
                  </a:lnTo>
                  <a:lnTo>
                    <a:pt x="1019" y="215"/>
                  </a:lnTo>
                  <a:lnTo>
                    <a:pt x="1019" y="214"/>
                  </a:lnTo>
                  <a:lnTo>
                    <a:pt x="1019" y="213"/>
                  </a:lnTo>
                  <a:lnTo>
                    <a:pt x="1020" y="211"/>
                  </a:lnTo>
                  <a:lnTo>
                    <a:pt x="1021" y="211"/>
                  </a:lnTo>
                  <a:lnTo>
                    <a:pt x="1022" y="210"/>
                  </a:lnTo>
                  <a:lnTo>
                    <a:pt x="1022" y="208"/>
                  </a:lnTo>
                  <a:lnTo>
                    <a:pt x="1023" y="209"/>
                  </a:lnTo>
                  <a:lnTo>
                    <a:pt x="1023" y="208"/>
                  </a:lnTo>
                  <a:lnTo>
                    <a:pt x="1024" y="208"/>
                  </a:lnTo>
                  <a:lnTo>
                    <a:pt x="1024" y="207"/>
                  </a:lnTo>
                  <a:lnTo>
                    <a:pt x="1025" y="207"/>
                  </a:lnTo>
                  <a:lnTo>
                    <a:pt x="1025" y="206"/>
                  </a:lnTo>
                  <a:lnTo>
                    <a:pt x="1025" y="205"/>
                  </a:lnTo>
                  <a:lnTo>
                    <a:pt x="1025" y="204"/>
                  </a:lnTo>
                  <a:lnTo>
                    <a:pt x="1025" y="205"/>
                  </a:lnTo>
                  <a:lnTo>
                    <a:pt x="1023" y="204"/>
                  </a:lnTo>
                  <a:lnTo>
                    <a:pt x="1022" y="203"/>
                  </a:lnTo>
                  <a:lnTo>
                    <a:pt x="1022" y="202"/>
                  </a:lnTo>
                  <a:lnTo>
                    <a:pt x="1021" y="201"/>
                  </a:lnTo>
                  <a:lnTo>
                    <a:pt x="1021" y="200"/>
                  </a:lnTo>
                  <a:lnTo>
                    <a:pt x="1020" y="197"/>
                  </a:lnTo>
                  <a:lnTo>
                    <a:pt x="1020" y="196"/>
                  </a:lnTo>
                  <a:lnTo>
                    <a:pt x="1020" y="195"/>
                  </a:lnTo>
                  <a:lnTo>
                    <a:pt x="1020" y="193"/>
                  </a:lnTo>
                  <a:lnTo>
                    <a:pt x="1019" y="192"/>
                  </a:lnTo>
                  <a:lnTo>
                    <a:pt x="1020" y="192"/>
                  </a:lnTo>
                  <a:lnTo>
                    <a:pt x="1020" y="191"/>
                  </a:lnTo>
                  <a:lnTo>
                    <a:pt x="1020" y="189"/>
                  </a:lnTo>
                  <a:lnTo>
                    <a:pt x="1020" y="187"/>
                  </a:lnTo>
                  <a:lnTo>
                    <a:pt x="1022" y="187"/>
                  </a:lnTo>
                  <a:lnTo>
                    <a:pt x="1022" y="186"/>
                  </a:lnTo>
                  <a:lnTo>
                    <a:pt x="1023" y="185"/>
                  </a:lnTo>
                  <a:lnTo>
                    <a:pt x="1022" y="183"/>
                  </a:lnTo>
                  <a:lnTo>
                    <a:pt x="1022" y="181"/>
                  </a:lnTo>
                  <a:lnTo>
                    <a:pt x="1021" y="180"/>
                  </a:lnTo>
                  <a:lnTo>
                    <a:pt x="1020" y="180"/>
                  </a:lnTo>
                  <a:lnTo>
                    <a:pt x="1021" y="180"/>
                  </a:lnTo>
                  <a:lnTo>
                    <a:pt x="1021" y="179"/>
                  </a:lnTo>
                  <a:lnTo>
                    <a:pt x="1021" y="178"/>
                  </a:lnTo>
                  <a:lnTo>
                    <a:pt x="1021" y="177"/>
                  </a:lnTo>
                  <a:lnTo>
                    <a:pt x="1020" y="177"/>
                  </a:lnTo>
                  <a:lnTo>
                    <a:pt x="1019" y="177"/>
                  </a:lnTo>
                  <a:lnTo>
                    <a:pt x="1019" y="176"/>
                  </a:lnTo>
                  <a:lnTo>
                    <a:pt x="1019" y="175"/>
                  </a:lnTo>
                  <a:lnTo>
                    <a:pt x="1020" y="175"/>
                  </a:lnTo>
                  <a:lnTo>
                    <a:pt x="1020" y="174"/>
                  </a:lnTo>
                  <a:lnTo>
                    <a:pt x="1020" y="173"/>
                  </a:lnTo>
                  <a:lnTo>
                    <a:pt x="1019" y="173"/>
                  </a:lnTo>
                  <a:lnTo>
                    <a:pt x="1020" y="172"/>
                  </a:lnTo>
                  <a:lnTo>
                    <a:pt x="1021" y="172"/>
                  </a:lnTo>
                  <a:lnTo>
                    <a:pt x="1021" y="171"/>
                  </a:lnTo>
                  <a:lnTo>
                    <a:pt x="1021" y="170"/>
                  </a:lnTo>
                  <a:lnTo>
                    <a:pt x="1022" y="169"/>
                  </a:lnTo>
                  <a:lnTo>
                    <a:pt x="1021" y="169"/>
                  </a:lnTo>
                  <a:lnTo>
                    <a:pt x="1020" y="168"/>
                  </a:lnTo>
                  <a:lnTo>
                    <a:pt x="1019" y="168"/>
                  </a:lnTo>
                  <a:lnTo>
                    <a:pt x="1019" y="167"/>
                  </a:lnTo>
                  <a:lnTo>
                    <a:pt x="1020" y="166"/>
                  </a:lnTo>
                  <a:lnTo>
                    <a:pt x="1022" y="166"/>
                  </a:lnTo>
                  <a:lnTo>
                    <a:pt x="1022" y="165"/>
                  </a:lnTo>
                  <a:lnTo>
                    <a:pt x="1022" y="164"/>
                  </a:lnTo>
                  <a:lnTo>
                    <a:pt x="1023" y="165"/>
                  </a:lnTo>
                  <a:lnTo>
                    <a:pt x="1024" y="164"/>
                  </a:lnTo>
                  <a:lnTo>
                    <a:pt x="1023" y="163"/>
                  </a:lnTo>
                  <a:lnTo>
                    <a:pt x="1023" y="162"/>
                  </a:lnTo>
                  <a:lnTo>
                    <a:pt x="1024" y="162"/>
                  </a:lnTo>
                  <a:lnTo>
                    <a:pt x="1023" y="162"/>
                  </a:lnTo>
                  <a:lnTo>
                    <a:pt x="1023" y="161"/>
                  </a:lnTo>
                  <a:lnTo>
                    <a:pt x="1024" y="160"/>
                  </a:lnTo>
                  <a:lnTo>
                    <a:pt x="1024" y="159"/>
                  </a:lnTo>
                  <a:lnTo>
                    <a:pt x="1025" y="158"/>
                  </a:lnTo>
                  <a:lnTo>
                    <a:pt x="1026" y="158"/>
                  </a:lnTo>
                  <a:lnTo>
                    <a:pt x="1026" y="156"/>
                  </a:lnTo>
                  <a:lnTo>
                    <a:pt x="1026" y="157"/>
                  </a:lnTo>
                  <a:lnTo>
                    <a:pt x="1027" y="157"/>
                  </a:lnTo>
                  <a:lnTo>
                    <a:pt x="1028" y="157"/>
                  </a:lnTo>
                  <a:lnTo>
                    <a:pt x="1029" y="157"/>
                  </a:lnTo>
                  <a:lnTo>
                    <a:pt x="1030" y="157"/>
                  </a:lnTo>
                  <a:lnTo>
                    <a:pt x="1032" y="158"/>
                  </a:lnTo>
                  <a:lnTo>
                    <a:pt x="1033" y="159"/>
                  </a:lnTo>
                  <a:lnTo>
                    <a:pt x="1035" y="159"/>
                  </a:lnTo>
                  <a:lnTo>
                    <a:pt x="1037" y="159"/>
                  </a:lnTo>
                  <a:lnTo>
                    <a:pt x="1038" y="160"/>
                  </a:lnTo>
                  <a:lnTo>
                    <a:pt x="1039" y="161"/>
                  </a:lnTo>
                  <a:lnTo>
                    <a:pt x="1038" y="164"/>
                  </a:lnTo>
                  <a:lnTo>
                    <a:pt x="1037" y="165"/>
                  </a:lnTo>
                  <a:lnTo>
                    <a:pt x="1037" y="166"/>
                  </a:lnTo>
                  <a:lnTo>
                    <a:pt x="1038" y="167"/>
                  </a:lnTo>
                  <a:lnTo>
                    <a:pt x="1037" y="170"/>
                  </a:lnTo>
                  <a:lnTo>
                    <a:pt x="1037" y="171"/>
                  </a:lnTo>
                  <a:lnTo>
                    <a:pt x="1038" y="172"/>
                  </a:lnTo>
                  <a:lnTo>
                    <a:pt x="1041" y="173"/>
                  </a:lnTo>
                  <a:lnTo>
                    <a:pt x="1042" y="173"/>
                  </a:lnTo>
                  <a:lnTo>
                    <a:pt x="1043" y="172"/>
                  </a:lnTo>
                  <a:lnTo>
                    <a:pt x="1045" y="172"/>
                  </a:lnTo>
                  <a:lnTo>
                    <a:pt x="1046" y="172"/>
                  </a:lnTo>
                  <a:lnTo>
                    <a:pt x="1047" y="173"/>
                  </a:lnTo>
                  <a:lnTo>
                    <a:pt x="1049" y="173"/>
                  </a:lnTo>
                  <a:lnTo>
                    <a:pt x="1050" y="172"/>
                  </a:lnTo>
                  <a:lnTo>
                    <a:pt x="1051" y="172"/>
                  </a:lnTo>
                  <a:lnTo>
                    <a:pt x="1052" y="172"/>
                  </a:lnTo>
                  <a:lnTo>
                    <a:pt x="1053" y="173"/>
                  </a:lnTo>
                  <a:lnTo>
                    <a:pt x="1052" y="174"/>
                  </a:lnTo>
                  <a:lnTo>
                    <a:pt x="1052" y="175"/>
                  </a:lnTo>
                  <a:lnTo>
                    <a:pt x="1051" y="177"/>
                  </a:lnTo>
                  <a:lnTo>
                    <a:pt x="1051" y="179"/>
                  </a:lnTo>
                  <a:lnTo>
                    <a:pt x="1051" y="180"/>
                  </a:lnTo>
                  <a:lnTo>
                    <a:pt x="1053" y="180"/>
                  </a:lnTo>
                  <a:lnTo>
                    <a:pt x="1055" y="181"/>
                  </a:lnTo>
                  <a:lnTo>
                    <a:pt x="1057" y="180"/>
                  </a:lnTo>
                  <a:lnTo>
                    <a:pt x="1059" y="180"/>
                  </a:lnTo>
                  <a:lnTo>
                    <a:pt x="1060" y="181"/>
                  </a:lnTo>
                  <a:lnTo>
                    <a:pt x="1060" y="182"/>
                  </a:lnTo>
                  <a:lnTo>
                    <a:pt x="1061" y="183"/>
                  </a:lnTo>
                  <a:lnTo>
                    <a:pt x="1057" y="183"/>
                  </a:lnTo>
                  <a:lnTo>
                    <a:pt x="1057" y="184"/>
                  </a:lnTo>
                  <a:lnTo>
                    <a:pt x="1056" y="185"/>
                  </a:lnTo>
                  <a:lnTo>
                    <a:pt x="1057" y="186"/>
                  </a:lnTo>
                  <a:lnTo>
                    <a:pt x="1060" y="189"/>
                  </a:lnTo>
                  <a:lnTo>
                    <a:pt x="1060" y="190"/>
                  </a:lnTo>
                  <a:lnTo>
                    <a:pt x="1059" y="190"/>
                  </a:lnTo>
                  <a:lnTo>
                    <a:pt x="1059" y="192"/>
                  </a:lnTo>
                  <a:lnTo>
                    <a:pt x="1060" y="192"/>
                  </a:lnTo>
                  <a:lnTo>
                    <a:pt x="1060" y="193"/>
                  </a:lnTo>
                  <a:lnTo>
                    <a:pt x="1061" y="193"/>
                  </a:lnTo>
                  <a:lnTo>
                    <a:pt x="1062" y="192"/>
                  </a:lnTo>
                  <a:lnTo>
                    <a:pt x="1062" y="191"/>
                  </a:lnTo>
                  <a:lnTo>
                    <a:pt x="1062" y="190"/>
                  </a:lnTo>
                  <a:lnTo>
                    <a:pt x="1063" y="189"/>
                  </a:lnTo>
                  <a:lnTo>
                    <a:pt x="1066" y="188"/>
                  </a:lnTo>
                  <a:lnTo>
                    <a:pt x="1067" y="188"/>
                  </a:lnTo>
                  <a:lnTo>
                    <a:pt x="1067" y="187"/>
                  </a:lnTo>
                  <a:lnTo>
                    <a:pt x="1067" y="186"/>
                  </a:lnTo>
                  <a:lnTo>
                    <a:pt x="1067" y="185"/>
                  </a:lnTo>
                  <a:lnTo>
                    <a:pt x="1068" y="184"/>
                  </a:lnTo>
                  <a:lnTo>
                    <a:pt x="1069" y="184"/>
                  </a:lnTo>
                  <a:lnTo>
                    <a:pt x="1070" y="182"/>
                  </a:lnTo>
                  <a:lnTo>
                    <a:pt x="1071" y="182"/>
                  </a:lnTo>
                  <a:lnTo>
                    <a:pt x="1072" y="183"/>
                  </a:lnTo>
                  <a:lnTo>
                    <a:pt x="1074" y="185"/>
                  </a:lnTo>
                  <a:lnTo>
                    <a:pt x="1074" y="186"/>
                  </a:lnTo>
                  <a:lnTo>
                    <a:pt x="1076" y="186"/>
                  </a:lnTo>
                  <a:lnTo>
                    <a:pt x="1077" y="186"/>
                  </a:lnTo>
                  <a:lnTo>
                    <a:pt x="1078" y="186"/>
                  </a:lnTo>
                  <a:lnTo>
                    <a:pt x="1079" y="187"/>
                  </a:lnTo>
                  <a:lnTo>
                    <a:pt x="1079" y="188"/>
                  </a:lnTo>
                  <a:lnTo>
                    <a:pt x="1080" y="187"/>
                  </a:lnTo>
                  <a:lnTo>
                    <a:pt x="1081" y="187"/>
                  </a:lnTo>
                  <a:lnTo>
                    <a:pt x="1083" y="187"/>
                  </a:lnTo>
                  <a:lnTo>
                    <a:pt x="1084" y="187"/>
                  </a:lnTo>
                  <a:lnTo>
                    <a:pt x="1085" y="187"/>
                  </a:lnTo>
                  <a:lnTo>
                    <a:pt x="1085" y="188"/>
                  </a:lnTo>
                  <a:lnTo>
                    <a:pt x="1086" y="188"/>
                  </a:lnTo>
                  <a:lnTo>
                    <a:pt x="1086" y="189"/>
                  </a:lnTo>
                  <a:lnTo>
                    <a:pt x="1085" y="189"/>
                  </a:lnTo>
                  <a:lnTo>
                    <a:pt x="1086" y="190"/>
                  </a:lnTo>
                  <a:lnTo>
                    <a:pt x="1087" y="190"/>
                  </a:lnTo>
                  <a:lnTo>
                    <a:pt x="1087" y="188"/>
                  </a:lnTo>
                  <a:lnTo>
                    <a:pt x="1088" y="188"/>
                  </a:lnTo>
                  <a:lnTo>
                    <a:pt x="1088" y="187"/>
                  </a:lnTo>
                  <a:lnTo>
                    <a:pt x="1089" y="187"/>
                  </a:lnTo>
                  <a:lnTo>
                    <a:pt x="1089" y="185"/>
                  </a:lnTo>
                  <a:lnTo>
                    <a:pt x="1090" y="185"/>
                  </a:lnTo>
                  <a:lnTo>
                    <a:pt x="1091" y="185"/>
                  </a:lnTo>
                  <a:lnTo>
                    <a:pt x="1092" y="185"/>
                  </a:lnTo>
                  <a:lnTo>
                    <a:pt x="1092" y="184"/>
                  </a:lnTo>
                  <a:lnTo>
                    <a:pt x="1093" y="184"/>
                  </a:lnTo>
                  <a:lnTo>
                    <a:pt x="1093" y="183"/>
                  </a:lnTo>
                  <a:lnTo>
                    <a:pt x="1092" y="181"/>
                  </a:lnTo>
                  <a:lnTo>
                    <a:pt x="1093" y="181"/>
                  </a:lnTo>
                  <a:lnTo>
                    <a:pt x="1093" y="180"/>
                  </a:lnTo>
                  <a:lnTo>
                    <a:pt x="1094" y="180"/>
                  </a:lnTo>
                  <a:lnTo>
                    <a:pt x="1095" y="180"/>
                  </a:lnTo>
                  <a:lnTo>
                    <a:pt x="1096" y="180"/>
                  </a:lnTo>
                  <a:lnTo>
                    <a:pt x="1096" y="179"/>
                  </a:lnTo>
                  <a:lnTo>
                    <a:pt x="1096" y="178"/>
                  </a:lnTo>
                  <a:lnTo>
                    <a:pt x="1097" y="178"/>
                  </a:lnTo>
                  <a:lnTo>
                    <a:pt x="1097" y="177"/>
                  </a:lnTo>
                  <a:lnTo>
                    <a:pt x="1098" y="177"/>
                  </a:lnTo>
                  <a:lnTo>
                    <a:pt x="1098" y="178"/>
                  </a:lnTo>
                  <a:lnTo>
                    <a:pt x="1099" y="178"/>
                  </a:lnTo>
                  <a:lnTo>
                    <a:pt x="1100" y="177"/>
                  </a:lnTo>
                  <a:lnTo>
                    <a:pt x="1103" y="178"/>
                  </a:lnTo>
                  <a:lnTo>
                    <a:pt x="1103" y="177"/>
                  </a:lnTo>
                  <a:lnTo>
                    <a:pt x="1105" y="177"/>
                  </a:lnTo>
                  <a:lnTo>
                    <a:pt x="1106" y="178"/>
                  </a:lnTo>
                  <a:lnTo>
                    <a:pt x="1106" y="179"/>
                  </a:lnTo>
                  <a:lnTo>
                    <a:pt x="1105" y="180"/>
                  </a:lnTo>
                  <a:lnTo>
                    <a:pt x="1106" y="181"/>
                  </a:lnTo>
                  <a:lnTo>
                    <a:pt x="1107" y="180"/>
                  </a:lnTo>
                  <a:lnTo>
                    <a:pt x="1107" y="181"/>
                  </a:lnTo>
                  <a:lnTo>
                    <a:pt x="1108" y="181"/>
                  </a:lnTo>
                  <a:lnTo>
                    <a:pt x="1109" y="180"/>
                  </a:lnTo>
                  <a:lnTo>
                    <a:pt x="1109" y="181"/>
                  </a:lnTo>
                  <a:lnTo>
                    <a:pt x="1110" y="181"/>
                  </a:lnTo>
                  <a:lnTo>
                    <a:pt x="1111" y="181"/>
                  </a:lnTo>
                  <a:lnTo>
                    <a:pt x="1113" y="180"/>
                  </a:lnTo>
                  <a:lnTo>
                    <a:pt x="1114" y="180"/>
                  </a:lnTo>
                  <a:lnTo>
                    <a:pt x="1114" y="179"/>
                  </a:lnTo>
                  <a:lnTo>
                    <a:pt x="1114" y="178"/>
                  </a:lnTo>
                  <a:lnTo>
                    <a:pt x="1114" y="177"/>
                  </a:lnTo>
                  <a:lnTo>
                    <a:pt x="1113" y="178"/>
                  </a:lnTo>
                  <a:lnTo>
                    <a:pt x="1113" y="177"/>
                  </a:lnTo>
                  <a:lnTo>
                    <a:pt x="1114" y="176"/>
                  </a:lnTo>
                  <a:lnTo>
                    <a:pt x="1115" y="176"/>
                  </a:lnTo>
                  <a:lnTo>
                    <a:pt x="1116" y="176"/>
                  </a:lnTo>
                  <a:lnTo>
                    <a:pt x="1117" y="176"/>
                  </a:lnTo>
                  <a:lnTo>
                    <a:pt x="1118" y="175"/>
                  </a:lnTo>
                  <a:lnTo>
                    <a:pt x="1119" y="175"/>
                  </a:lnTo>
                  <a:lnTo>
                    <a:pt x="1118" y="177"/>
                  </a:lnTo>
                  <a:lnTo>
                    <a:pt x="1119" y="177"/>
                  </a:lnTo>
                  <a:lnTo>
                    <a:pt x="1119" y="176"/>
                  </a:lnTo>
                  <a:lnTo>
                    <a:pt x="1120" y="175"/>
                  </a:lnTo>
                  <a:lnTo>
                    <a:pt x="1121" y="175"/>
                  </a:lnTo>
                  <a:lnTo>
                    <a:pt x="1122" y="176"/>
                  </a:lnTo>
                  <a:lnTo>
                    <a:pt x="1121" y="177"/>
                  </a:lnTo>
                  <a:lnTo>
                    <a:pt x="1122" y="177"/>
                  </a:lnTo>
                  <a:lnTo>
                    <a:pt x="1123" y="177"/>
                  </a:lnTo>
                  <a:lnTo>
                    <a:pt x="1123" y="176"/>
                  </a:lnTo>
                  <a:lnTo>
                    <a:pt x="1123" y="175"/>
                  </a:lnTo>
                  <a:lnTo>
                    <a:pt x="1124" y="174"/>
                  </a:lnTo>
                  <a:lnTo>
                    <a:pt x="1123" y="174"/>
                  </a:lnTo>
                  <a:lnTo>
                    <a:pt x="1125" y="173"/>
                  </a:lnTo>
                  <a:lnTo>
                    <a:pt x="1126" y="172"/>
                  </a:lnTo>
                  <a:lnTo>
                    <a:pt x="1126" y="173"/>
                  </a:lnTo>
                  <a:lnTo>
                    <a:pt x="1126" y="174"/>
                  </a:lnTo>
                  <a:lnTo>
                    <a:pt x="1127" y="174"/>
                  </a:lnTo>
                  <a:lnTo>
                    <a:pt x="1127" y="173"/>
                  </a:lnTo>
                  <a:lnTo>
                    <a:pt x="1128" y="173"/>
                  </a:lnTo>
                  <a:lnTo>
                    <a:pt x="1129" y="173"/>
                  </a:lnTo>
                  <a:lnTo>
                    <a:pt x="1129" y="172"/>
                  </a:lnTo>
                  <a:lnTo>
                    <a:pt x="1130" y="172"/>
                  </a:lnTo>
                  <a:lnTo>
                    <a:pt x="1131" y="172"/>
                  </a:lnTo>
                  <a:lnTo>
                    <a:pt x="1132" y="172"/>
                  </a:lnTo>
                  <a:lnTo>
                    <a:pt x="1133" y="171"/>
                  </a:lnTo>
                  <a:lnTo>
                    <a:pt x="1134" y="171"/>
                  </a:lnTo>
                  <a:lnTo>
                    <a:pt x="1135" y="171"/>
                  </a:lnTo>
                  <a:lnTo>
                    <a:pt x="1136" y="171"/>
                  </a:lnTo>
                  <a:lnTo>
                    <a:pt x="1136" y="170"/>
                  </a:lnTo>
                  <a:lnTo>
                    <a:pt x="1137" y="170"/>
                  </a:lnTo>
                  <a:lnTo>
                    <a:pt x="1137" y="169"/>
                  </a:lnTo>
                  <a:lnTo>
                    <a:pt x="1137" y="168"/>
                  </a:lnTo>
                  <a:lnTo>
                    <a:pt x="1138" y="167"/>
                  </a:lnTo>
                  <a:lnTo>
                    <a:pt x="1139" y="167"/>
                  </a:lnTo>
                  <a:lnTo>
                    <a:pt x="1140" y="168"/>
                  </a:lnTo>
                  <a:lnTo>
                    <a:pt x="1140" y="167"/>
                  </a:lnTo>
                  <a:lnTo>
                    <a:pt x="1141" y="168"/>
                  </a:lnTo>
                  <a:lnTo>
                    <a:pt x="1140" y="169"/>
                  </a:lnTo>
                  <a:lnTo>
                    <a:pt x="1142" y="169"/>
                  </a:lnTo>
                  <a:lnTo>
                    <a:pt x="1142" y="168"/>
                  </a:lnTo>
                  <a:lnTo>
                    <a:pt x="1142" y="167"/>
                  </a:lnTo>
                  <a:lnTo>
                    <a:pt x="1143" y="167"/>
                  </a:lnTo>
                  <a:lnTo>
                    <a:pt x="1144" y="166"/>
                  </a:lnTo>
                  <a:lnTo>
                    <a:pt x="1145" y="166"/>
                  </a:lnTo>
                  <a:lnTo>
                    <a:pt x="1146" y="166"/>
                  </a:lnTo>
                  <a:lnTo>
                    <a:pt x="1146" y="165"/>
                  </a:lnTo>
                  <a:lnTo>
                    <a:pt x="1147" y="165"/>
                  </a:lnTo>
                  <a:lnTo>
                    <a:pt x="1148" y="164"/>
                  </a:lnTo>
                  <a:lnTo>
                    <a:pt x="1149" y="163"/>
                  </a:lnTo>
                  <a:lnTo>
                    <a:pt x="1150" y="163"/>
                  </a:lnTo>
                  <a:lnTo>
                    <a:pt x="1151" y="163"/>
                  </a:lnTo>
                  <a:lnTo>
                    <a:pt x="1151" y="162"/>
                  </a:lnTo>
                  <a:lnTo>
                    <a:pt x="1151" y="161"/>
                  </a:lnTo>
                  <a:lnTo>
                    <a:pt x="1153" y="160"/>
                  </a:lnTo>
                  <a:lnTo>
                    <a:pt x="1154" y="159"/>
                  </a:lnTo>
                  <a:lnTo>
                    <a:pt x="1155" y="159"/>
                  </a:lnTo>
                  <a:lnTo>
                    <a:pt x="1155" y="158"/>
                  </a:lnTo>
                  <a:lnTo>
                    <a:pt x="1156" y="159"/>
                  </a:lnTo>
                  <a:lnTo>
                    <a:pt x="1156" y="158"/>
                  </a:lnTo>
                  <a:lnTo>
                    <a:pt x="1157" y="157"/>
                  </a:lnTo>
                  <a:lnTo>
                    <a:pt x="1158" y="156"/>
                  </a:lnTo>
                  <a:lnTo>
                    <a:pt x="1159" y="156"/>
                  </a:lnTo>
                  <a:lnTo>
                    <a:pt x="1160" y="156"/>
                  </a:lnTo>
                  <a:lnTo>
                    <a:pt x="1160" y="155"/>
                  </a:lnTo>
                  <a:lnTo>
                    <a:pt x="1161" y="156"/>
                  </a:lnTo>
                  <a:lnTo>
                    <a:pt x="1160" y="157"/>
                  </a:lnTo>
                  <a:lnTo>
                    <a:pt x="1161" y="158"/>
                  </a:lnTo>
                  <a:lnTo>
                    <a:pt x="1162" y="158"/>
                  </a:lnTo>
                  <a:lnTo>
                    <a:pt x="1162" y="159"/>
                  </a:lnTo>
                  <a:lnTo>
                    <a:pt x="1164" y="159"/>
                  </a:lnTo>
                  <a:lnTo>
                    <a:pt x="1165" y="159"/>
                  </a:lnTo>
                  <a:lnTo>
                    <a:pt x="1164" y="158"/>
                  </a:lnTo>
                  <a:lnTo>
                    <a:pt x="1164" y="157"/>
                  </a:lnTo>
                  <a:lnTo>
                    <a:pt x="1165" y="157"/>
                  </a:lnTo>
                  <a:lnTo>
                    <a:pt x="1166" y="156"/>
                  </a:lnTo>
                  <a:lnTo>
                    <a:pt x="1166" y="157"/>
                  </a:lnTo>
                  <a:lnTo>
                    <a:pt x="1166" y="156"/>
                  </a:lnTo>
                  <a:lnTo>
                    <a:pt x="1166" y="155"/>
                  </a:lnTo>
                  <a:lnTo>
                    <a:pt x="1167" y="155"/>
                  </a:lnTo>
                  <a:lnTo>
                    <a:pt x="1167" y="154"/>
                  </a:lnTo>
                  <a:lnTo>
                    <a:pt x="1167" y="153"/>
                  </a:lnTo>
                  <a:lnTo>
                    <a:pt x="1168" y="153"/>
                  </a:lnTo>
                  <a:lnTo>
                    <a:pt x="1169" y="153"/>
                  </a:lnTo>
                  <a:lnTo>
                    <a:pt x="1169" y="152"/>
                  </a:lnTo>
                  <a:lnTo>
                    <a:pt x="1169" y="151"/>
                  </a:lnTo>
                  <a:lnTo>
                    <a:pt x="1170" y="150"/>
                  </a:lnTo>
                  <a:lnTo>
                    <a:pt x="1171" y="150"/>
                  </a:lnTo>
                  <a:lnTo>
                    <a:pt x="1171" y="149"/>
                  </a:lnTo>
                  <a:lnTo>
                    <a:pt x="1171" y="148"/>
                  </a:lnTo>
                  <a:lnTo>
                    <a:pt x="1173" y="148"/>
                  </a:lnTo>
                  <a:lnTo>
                    <a:pt x="1173" y="147"/>
                  </a:lnTo>
                  <a:lnTo>
                    <a:pt x="1209" y="140"/>
                  </a:lnTo>
                  <a:lnTo>
                    <a:pt x="1213" y="141"/>
                  </a:lnTo>
                  <a:lnTo>
                    <a:pt x="1234" y="144"/>
                  </a:lnTo>
                  <a:lnTo>
                    <a:pt x="1236" y="139"/>
                  </a:lnTo>
                  <a:lnTo>
                    <a:pt x="1245" y="120"/>
                  </a:lnTo>
                  <a:lnTo>
                    <a:pt x="1245" y="121"/>
                  </a:lnTo>
                  <a:lnTo>
                    <a:pt x="1246" y="121"/>
                  </a:lnTo>
                  <a:lnTo>
                    <a:pt x="1245" y="122"/>
                  </a:lnTo>
                  <a:lnTo>
                    <a:pt x="1245" y="124"/>
                  </a:lnTo>
                  <a:lnTo>
                    <a:pt x="1246" y="124"/>
                  </a:lnTo>
                  <a:lnTo>
                    <a:pt x="1246" y="123"/>
                  </a:lnTo>
                  <a:lnTo>
                    <a:pt x="1246" y="124"/>
                  </a:lnTo>
                  <a:lnTo>
                    <a:pt x="1246" y="125"/>
                  </a:lnTo>
                  <a:lnTo>
                    <a:pt x="1247" y="125"/>
                  </a:lnTo>
                  <a:lnTo>
                    <a:pt x="1248" y="126"/>
                  </a:lnTo>
                  <a:lnTo>
                    <a:pt x="1249" y="125"/>
                  </a:lnTo>
                  <a:lnTo>
                    <a:pt x="1250" y="126"/>
                  </a:lnTo>
                  <a:lnTo>
                    <a:pt x="1250" y="125"/>
                  </a:lnTo>
                  <a:lnTo>
                    <a:pt x="1251" y="126"/>
                  </a:lnTo>
                  <a:lnTo>
                    <a:pt x="1252" y="126"/>
                  </a:lnTo>
                  <a:lnTo>
                    <a:pt x="1252" y="127"/>
                  </a:lnTo>
                  <a:lnTo>
                    <a:pt x="1252" y="128"/>
                  </a:lnTo>
                  <a:lnTo>
                    <a:pt x="1253" y="128"/>
                  </a:lnTo>
                  <a:lnTo>
                    <a:pt x="1253" y="129"/>
                  </a:lnTo>
                  <a:lnTo>
                    <a:pt x="1253" y="130"/>
                  </a:lnTo>
                  <a:lnTo>
                    <a:pt x="1253" y="131"/>
                  </a:lnTo>
                  <a:lnTo>
                    <a:pt x="1253" y="132"/>
                  </a:lnTo>
                  <a:lnTo>
                    <a:pt x="1253" y="133"/>
                  </a:lnTo>
                  <a:lnTo>
                    <a:pt x="1254" y="133"/>
                  </a:lnTo>
                  <a:lnTo>
                    <a:pt x="1253" y="134"/>
                  </a:lnTo>
                  <a:lnTo>
                    <a:pt x="1253" y="135"/>
                  </a:lnTo>
                  <a:lnTo>
                    <a:pt x="1254" y="137"/>
                  </a:lnTo>
                  <a:lnTo>
                    <a:pt x="1253" y="137"/>
                  </a:lnTo>
                  <a:lnTo>
                    <a:pt x="1253" y="139"/>
                  </a:lnTo>
                  <a:lnTo>
                    <a:pt x="1253" y="140"/>
                  </a:lnTo>
                  <a:lnTo>
                    <a:pt x="1253" y="141"/>
                  </a:lnTo>
                  <a:lnTo>
                    <a:pt x="1252" y="142"/>
                  </a:lnTo>
                  <a:lnTo>
                    <a:pt x="1251" y="143"/>
                  </a:lnTo>
                  <a:lnTo>
                    <a:pt x="1251" y="144"/>
                  </a:lnTo>
                  <a:lnTo>
                    <a:pt x="1252" y="144"/>
                  </a:lnTo>
                  <a:lnTo>
                    <a:pt x="1251" y="145"/>
                  </a:lnTo>
                  <a:lnTo>
                    <a:pt x="1251" y="146"/>
                  </a:lnTo>
                  <a:lnTo>
                    <a:pt x="1250" y="146"/>
                  </a:lnTo>
                  <a:lnTo>
                    <a:pt x="1250" y="147"/>
                  </a:lnTo>
                  <a:lnTo>
                    <a:pt x="1251" y="147"/>
                  </a:lnTo>
                  <a:lnTo>
                    <a:pt x="1252" y="148"/>
                  </a:lnTo>
                  <a:lnTo>
                    <a:pt x="1251" y="148"/>
                  </a:lnTo>
                  <a:lnTo>
                    <a:pt x="1251" y="149"/>
                  </a:lnTo>
                  <a:lnTo>
                    <a:pt x="1251" y="150"/>
                  </a:lnTo>
                  <a:lnTo>
                    <a:pt x="1251" y="151"/>
                  </a:lnTo>
                  <a:lnTo>
                    <a:pt x="1252" y="152"/>
                  </a:lnTo>
                  <a:lnTo>
                    <a:pt x="1253" y="151"/>
                  </a:lnTo>
                  <a:lnTo>
                    <a:pt x="1254" y="151"/>
                  </a:lnTo>
                  <a:lnTo>
                    <a:pt x="1255" y="151"/>
                  </a:lnTo>
                  <a:lnTo>
                    <a:pt x="1256" y="151"/>
                  </a:lnTo>
                  <a:lnTo>
                    <a:pt x="1257" y="151"/>
                  </a:lnTo>
                  <a:lnTo>
                    <a:pt x="1257" y="150"/>
                  </a:lnTo>
                  <a:lnTo>
                    <a:pt x="1257" y="151"/>
                  </a:lnTo>
                  <a:lnTo>
                    <a:pt x="1258" y="150"/>
                  </a:lnTo>
                  <a:lnTo>
                    <a:pt x="1258" y="151"/>
                  </a:lnTo>
                  <a:lnTo>
                    <a:pt x="1258" y="150"/>
                  </a:lnTo>
                  <a:lnTo>
                    <a:pt x="1260" y="150"/>
                  </a:lnTo>
                  <a:lnTo>
                    <a:pt x="1261" y="150"/>
                  </a:lnTo>
                  <a:lnTo>
                    <a:pt x="1262" y="150"/>
                  </a:lnTo>
                  <a:lnTo>
                    <a:pt x="1263" y="150"/>
                  </a:lnTo>
                  <a:lnTo>
                    <a:pt x="1264" y="150"/>
                  </a:lnTo>
                  <a:lnTo>
                    <a:pt x="1265" y="150"/>
                  </a:lnTo>
                  <a:lnTo>
                    <a:pt x="1265" y="149"/>
                  </a:lnTo>
                  <a:lnTo>
                    <a:pt x="1266" y="150"/>
                  </a:lnTo>
                  <a:lnTo>
                    <a:pt x="1266" y="149"/>
                  </a:lnTo>
                  <a:lnTo>
                    <a:pt x="1267" y="149"/>
                  </a:lnTo>
                  <a:lnTo>
                    <a:pt x="1268" y="149"/>
                  </a:lnTo>
                  <a:lnTo>
                    <a:pt x="1269" y="149"/>
                  </a:lnTo>
                  <a:lnTo>
                    <a:pt x="1270" y="148"/>
                  </a:lnTo>
                  <a:lnTo>
                    <a:pt x="1271" y="148"/>
                  </a:lnTo>
                  <a:lnTo>
                    <a:pt x="1272" y="148"/>
                  </a:lnTo>
                  <a:lnTo>
                    <a:pt x="1274" y="148"/>
                  </a:lnTo>
                  <a:lnTo>
                    <a:pt x="1275" y="148"/>
                  </a:lnTo>
                  <a:lnTo>
                    <a:pt x="1277" y="147"/>
                  </a:lnTo>
                  <a:lnTo>
                    <a:pt x="1279" y="148"/>
                  </a:lnTo>
                  <a:lnTo>
                    <a:pt x="1282" y="148"/>
                  </a:lnTo>
                  <a:lnTo>
                    <a:pt x="1283" y="147"/>
                  </a:lnTo>
                  <a:lnTo>
                    <a:pt x="1284" y="147"/>
                  </a:lnTo>
                  <a:lnTo>
                    <a:pt x="1285" y="146"/>
                  </a:lnTo>
                  <a:lnTo>
                    <a:pt x="1286" y="145"/>
                  </a:lnTo>
                  <a:lnTo>
                    <a:pt x="1287" y="145"/>
                  </a:lnTo>
                  <a:lnTo>
                    <a:pt x="1287" y="144"/>
                  </a:lnTo>
                  <a:lnTo>
                    <a:pt x="1289" y="144"/>
                  </a:lnTo>
                  <a:lnTo>
                    <a:pt x="1290" y="145"/>
                  </a:lnTo>
                  <a:lnTo>
                    <a:pt x="1291" y="145"/>
                  </a:lnTo>
                  <a:lnTo>
                    <a:pt x="1292" y="144"/>
                  </a:lnTo>
                  <a:lnTo>
                    <a:pt x="1294" y="143"/>
                  </a:lnTo>
                  <a:lnTo>
                    <a:pt x="1295" y="143"/>
                  </a:lnTo>
                  <a:lnTo>
                    <a:pt x="1296" y="143"/>
                  </a:lnTo>
                  <a:lnTo>
                    <a:pt x="1297" y="142"/>
                  </a:lnTo>
                  <a:lnTo>
                    <a:pt x="1298" y="143"/>
                  </a:lnTo>
                  <a:lnTo>
                    <a:pt x="1297" y="145"/>
                  </a:lnTo>
                  <a:lnTo>
                    <a:pt x="1296" y="147"/>
                  </a:lnTo>
                  <a:lnTo>
                    <a:pt x="1295" y="147"/>
                  </a:lnTo>
                  <a:lnTo>
                    <a:pt x="1296" y="148"/>
                  </a:lnTo>
                  <a:lnTo>
                    <a:pt x="1295" y="149"/>
                  </a:lnTo>
                  <a:lnTo>
                    <a:pt x="1295" y="150"/>
                  </a:lnTo>
                  <a:lnTo>
                    <a:pt x="1292" y="150"/>
                  </a:lnTo>
                  <a:lnTo>
                    <a:pt x="1291" y="151"/>
                  </a:lnTo>
                  <a:lnTo>
                    <a:pt x="1290" y="152"/>
                  </a:lnTo>
                  <a:lnTo>
                    <a:pt x="1287" y="152"/>
                  </a:lnTo>
                  <a:lnTo>
                    <a:pt x="1286" y="153"/>
                  </a:lnTo>
                  <a:lnTo>
                    <a:pt x="1283" y="154"/>
                  </a:lnTo>
                  <a:lnTo>
                    <a:pt x="1282" y="154"/>
                  </a:lnTo>
                  <a:lnTo>
                    <a:pt x="1282" y="155"/>
                  </a:lnTo>
                  <a:lnTo>
                    <a:pt x="1280" y="155"/>
                  </a:lnTo>
                  <a:lnTo>
                    <a:pt x="1279" y="155"/>
                  </a:lnTo>
                  <a:lnTo>
                    <a:pt x="1279" y="156"/>
                  </a:lnTo>
                  <a:lnTo>
                    <a:pt x="1277" y="156"/>
                  </a:lnTo>
                  <a:lnTo>
                    <a:pt x="1277" y="155"/>
                  </a:lnTo>
                  <a:lnTo>
                    <a:pt x="1276" y="155"/>
                  </a:lnTo>
                  <a:lnTo>
                    <a:pt x="1275" y="154"/>
                  </a:lnTo>
                  <a:lnTo>
                    <a:pt x="1274" y="155"/>
                  </a:lnTo>
                  <a:lnTo>
                    <a:pt x="1273" y="155"/>
                  </a:lnTo>
                  <a:lnTo>
                    <a:pt x="1272" y="155"/>
                  </a:lnTo>
                  <a:lnTo>
                    <a:pt x="1272" y="156"/>
                  </a:lnTo>
                  <a:lnTo>
                    <a:pt x="1270" y="156"/>
                  </a:lnTo>
                  <a:lnTo>
                    <a:pt x="1268" y="157"/>
                  </a:lnTo>
                  <a:lnTo>
                    <a:pt x="1268" y="158"/>
                  </a:lnTo>
                  <a:lnTo>
                    <a:pt x="1268" y="159"/>
                  </a:lnTo>
                  <a:lnTo>
                    <a:pt x="1268" y="160"/>
                  </a:lnTo>
                  <a:lnTo>
                    <a:pt x="1267" y="160"/>
                  </a:lnTo>
                  <a:lnTo>
                    <a:pt x="1266" y="161"/>
                  </a:lnTo>
                  <a:lnTo>
                    <a:pt x="1267" y="161"/>
                  </a:lnTo>
                  <a:lnTo>
                    <a:pt x="1266" y="162"/>
                  </a:lnTo>
                  <a:lnTo>
                    <a:pt x="1265" y="164"/>
                  </a:lnTo>
                  <a:lnTo>
                    <a:pt x="1264" y="164"/>
                  </a:lnTo>
                  <a:lnTo>
                    <a:pt x="1264" y="165"/>
                  </a:lnTo>
                  <a:lnTo>
                    <a:pt x="1263" y="166"/>
                  </a:lnTo>
                  <a:lnTo>
                    <a:pt x="1262" y="168"/>
                  </a:lnTo>
                  <a:lnTo>
                    <a:pt x="1261" y="169"/>
                  </a:lnTo>
                  <a:lnTo>
                    <a:pt x="1260" y="171"/>
                  </a:lnTo>
                  <a:lnTo>
                    <a:pt x="1259" y="171"/>
                  </a:lnTo>
                  <a:lnTo>
                    <a:pt x="1258" y="172"/>
                  </a:lnTo>
                  <a:lnTo>
                    <a:pt x="1259" y="172"/>
                  </a:lnTo>
                  <a:lnTo>
                    <a:pt x="1260" y="174"/>
                  </a:lnTo>
                  <a:lnTo>
                    <a:pt x="1260" y="176"/>
                  </a:lnTo>
                  <a:lnTo>
                    <a:pt x="1261" y="177"/>
                  </a:lnTo>
                  <a:lnTo>
                    <a:pt x="1262" y="177"/>
                  </a:lnTo>
                  <a:lnTo>
                    <a:pt x="1263" y="178"/>
                  </a:lnTo>
                  <a:lnTo>
                    <a:pt x="1263" y="180"/>
                  </a:lnTo>
                  <a:lnTo>
                    <a:pt x="1263" y="181"/>
                  </a:lnTo>
                  <a:lnTo>
                    <a:pt x="1263" y="182"/>
                  </a:lnTo>
                  <a:lnTo>
                    <a:pt x="1262" y="182"/>
                  </a:lnTo>
                  <a:lnTo>
                    <a:pt x="1260" y="182"/>
                  </a:lnTo>
                  <a:lnTo>
                    <a:pt x="1260" y="183"/>
                  </a:lnTo>
                  <a:lnTo>
                    <a:pt x="1261" y="184"/>
                  </a:lnTo>
                  <a:lnTo>
                    <a:pt x="1261" y="185"/>
                  </a:lnTo>
                  <a:lnTo>
                    <a:pt x="1260" y="185"/>
                  </a:lnTo>
                  <a:lnTo>
                    <a:pt x="1259" y="186"/>
                  </a:lnTo>
                  <a:lnTo>
                    <a:pt x="1259" y="187"/>
                  </a:lnTo>
                  <a:lnTo>
                    <a:pt x="1260" y="187"/>
                  </a:lnTo>
                  <a:lnTo>
                    <a:pt x="1261" y="187"/>
                  </a:lnTo>
                  <a:lnTo>
                    <a:pt x="1261" y="188"/>
                  </a:lnTo>
                  <a:lnTo>
                    <a:pt x="1261" y="190"/>
                  </a:lnTo>
                  <a:lnTo>
                    <a:pt x="1261" y="191"/>
                  </a:lnTo>
                  <a:lnTo>
                    <a:pt x="1260" y="192"/>
                  </a:lnTo>
                  <a:lnTo>
                    <a:pt x="1259" y="192"/>
                  </a:lnTo>
                  <a:lnTo>
                    <a:pt x="1259" y="193"/>
                  </a:lnTo>
                  <a:lnTo>
                    <a:pt x="1259" y="195"/>
                  </a:lnTo>
                  <a:lnTo>
                    <a:pt x="1258" y="195"/>
                  </a:lnTo>
                  <a:lnTo>
                    <a:pt x="1257" y="196"/>
                  </a:lnTo>
                  <a:lnTo>
                    <a:pt x="1257" y="197"/>
                  </a:lnTo>
                  <a:lnTo>
                    <a:pt x="1257" y="198"/>
                  </a:lnTo>
                  <a:lnTo>
                    <a:pt x="1256" y="199"/>
                  </a:lnTo>
                  <a:lnTo>
                    <a:pt x="1255" y="199"/>
                  </a:lnTo>
                  <a:lnTo>
                    <a:pt x="1255" y="200"/>
                  </a:lnTo>
                  <a:lnTo>
                    <a:pt x="1256" y="200"/>
                  </a:lnTo>
                  <a:lnTo>
                    <a:pt x="1257" y="200"/>
                  </a:lnTo>
                  <a:lnTo>
                    <a:pt x="1258" y="200"/>
                  </a:lnTo>
                  <a:lnTo>
                    <a:pt x="1260" y="200"/>
                  </a:lnTo>
                  <a:lnTo>
                    <a:pt x="1261" y="200"/>
                  </a:lnTo>
                  <a:lnTo>
                    <a:pt x="1261" y="201"/>
                  </a:lnTo>
                  <a:lnTo>
                    <a:pt x="1260" y="202"/>
                  </a:lnTo>
                  <a:lnTo>
                    <a:pt x="1260" y="203"/>
                  </a:lnTo>
                  <a:lnTo>
                    <a:pt x="1261" y="205"/>
                  </a:lnTo>
                  <a:lnTo>
                    <a:pt x="1260" y="206"/>
                  </a:lnTo>
                  <a:lnTo>
                    <a:pt x="1258" y="208"/>
                  </a:lnTo>
                  <a:lnTo>
                    <a:pt x="1257" y="209"/>
                  </a:lnTo>
                  <a:lnTo>
                    <a:pt x="1257" y="210"/>
                  </a:lnTo>
                  <a:lnTo>
                    <a:pt x="1258" y="210"/>
                  </a:lnTo>
                  <a:lnTo>
                    <a:pt x="1259" y="210"/>
                  </a:lnTo>
                  <a:lnTo>
                    <a:pt x="1260" y="211"/>
                  </a:lnTo>
                  <a:lnTo>
                    <a:pt x="1262" y="212"/>
                  </a:lnTo>
                  <a:lnTo>
                    <a:pt x="1262" y="213"/>
                  </a:lnTo>
                  <a:lnTo>
                    <a:pt x="1262" y="214"/>
                  </a:lnTo>
                  <a:lnTo>
                    <a:pt x="1263" y="215"/>
                  </a:lnTo>
                  <a:lnTo>
                    <a:pt x="1263" y="217"/>
                  </a:lnTo>
                  <a:lnTo>
                    <a:pt x="1263" y="218"/>
                  </a:lnTo>
                  <a:lnTo>
                    <a:pt x="1264" y="217"/>
                  </a:lnTo>
                  <a:lnTo>
                    <a:pt x="1265" y="217"/>
                  </a:lnTo>
                  <a:lnTo>
                    <a:pt x="1265" y="218"/>
                  </a:lnTo>
                  <a:lnTo>
                    <a:pt x="1266" y="218"/>
                  </a:lnTo>
                  <a:lnTo>
                    <a:pt x="1267" y="217"/>
                  </a:lnTo>
                  <a:lnTo>
                    <a:pt x="1269" y="217"/>
                  </a:lnTo>
                  <a:lnTo>
                    <a:pt x="1271" y="216"/>
                  </a:lnTo>
                  <a:lnTo>
                    <a:pt x="1273" y="214"/>
                  </a:lnTo>
                  <a:lnTo>
                    <a:pt x="1274" y="213"/>
                  </a:lnTo>
                  <a:lnTo>
                    <a:pt x="1275" y="213"/>
                  </a:lnTo>
                  <a:lnTo>
                    <a:pt x="1277" y="214"/>
                  </a:lnTo>
                  <a:lnTo>
                    <a:pt x="1278" y="213"/>
                  </a:lnTo>
                  <a:lnTo>
                    <a:pt x="1279" y="213"/>
                  </a:lnTo>
                  <a:lnTo>
                    <a:pt x="1282" y="213"/>
                  </a:lnTo>
                  <a:lnTo>
                    <a:pt x="1285" y="212"/>
                  </a:lnTo>
                  <a:lnTo>
                    <a:pt x="1286" y="211"/>
                  </a:lnTo>
                  <a:lnTo>
                    <a:pt x="1288" y="210"/>
                  </a:lnTo>
                  <a:lnTo>
                    <a:pt x="1290" y="210"/>
                  </a:lnTo>
                  <a:lnTo>
                    <a:pt x="1292" y="208"/>
                  </a:lnTo>
                  <a:lnTo>
                    <a:pt x="1293" y="209"/>
                  </a:lnTo>
                  <a:lnTo>
                    <a:pt x="1294" y="208"/>
                  </a:lnTo>
                  <a:lnTo>
                    <a:pt x="1295" y="208"/>
                  </a:lnTo>
                  <a:lnTo>
                    <a:pt x="1296" y="207"/>
                  </a:lnTo>
                  <a:lnTo>
                    <a:pt x="1298" y="206"/>
                  </a:lnTo>
                  <a:lnTo>
                    <a:pt x="1298" y="207"/>
                  </a:lnTo>
                  <a:lnTo>
                    <a:pt x="1299" y="206"/>
                  </a:lnTo>
                  <a:lnTo>
                    <a:pt x="1301" y="205"/>
                  </a:lnTo>
                  <a:lnTo>
                    <a:pt x="1302" y="205"/>
                  </a:lnTo>
                  <a:lnTo>
                    <a:pt x="1303" y="205"/>
                  </a:lnTo>
                  <a:lnTo>
                    <a:pt x="1304" y="206"/>
                  </a:lnTo>
                  <a:lnTo>
                    <a:pt x="1305" y="207"/>
                  </a:lnTo>
                  <a:lnTo>
                    <a:pt x="1306" y="207"/>
                  </a:lnTo>
                  <a:lnTo>
                    <a:pt x="1306" y="208"/>
                  </a:lnTo>
                  <a:lnTo>
                    <a:pt x="1306" y="209"/>
                  </a:lnTo>
                  <a:lnTo>
                    <a:pt x="1306" y="210"/>
                  </a:lnTo>
                  <a:lnTo>
                    <a:pt x="1305" y="211"/>
                  </a:lnTo>
                  <a:lnTo>
                    <a:pt x="1305" y="213"/>
                  </a:lnTo>
                  <a:lnTo>
                    <a:pt x="1305" y="214"/>
                  </a:lnTo>
                  <a:lnTo>
                    <a:pt x="1303" y="215"/>
                  </a:lnTo>
                  <a:lnTo>
                    <a:pt x="1302" y="215"/>
                  </a:lnTo>
                  <a:lnTo>
                    <a:pt x="1301" y="216"/>
                  </a:lnTo>
                  <a:lnTo>
                    <a:pt x="1299" y="217"/>
                  </a:lnTo>
                  <a:lnTo>
                    <a:pt x="1298" y="217"/>
                  </a:lnTo>
                  <a:lnTo>
                    <a:pt x="1297" y="217"/>
                  </a:lnTo>
                  <a:lnTo>
                    <a:pt x="1296" y="217"/>
                  </a:lnTo>
                  <a:lnTo>
                    <a:pt x="1295" y="218"/>
                  </a:lnTo>
                  <a:lnTo>
                    <a:pt x="1294" y="220"/>
                  </a:lnTo>
                  <a:lnTo>
                    <a:pt x="1292" y="222"/>
                  </a:lnTo>
                  <a:lnTo>
                    <a:pt x="1290" y="223"/>
                  </a:lnTo>
                  <a:lnTo>
                    <a:pt x="1289" y="224"/>
                  </a:lnTo>
                  <a:lnTo>
                    <a:pt x="1289" y="225"/>
                  </a:lnTo>
                  <a:lnTo>
                    <a:pt x="1287" y="225"/>
                  </a:lnTo>
                  <a:lnTo>
                    <a:pt x="1285" y="226"/>
                  </a:lnTo>
                  <a:lnTo>
                    <a:pt x="1282" y="226"/>
                  </a:lnTo>
                  <a:lnTo>
                    <a:pt x="1280" y="227"/>
                  </a:lnTo>
                  <a:lnTo>
                    <a:pt x="1278" y="227"/>
                  </a:lnTo>
                  <a:lnTo>
                    <a:pt x="1275" y="228"/>
                  </a:lnTo>
                  <a:lnTo>
                    <a:pt x="1274" y="228"/>
                  </a:lnTo>
                  <a:lnTo>
                    <a:pt x="1274" y="230"/>
                  </a:lnTo>
                  <a:lnTo>
                    <a:pt x="1273" y="230"/>
                  </a:lnTo>
                  <a:lnTo>
                    <a:pt x="1272" y="231"/>
                  </a:lnTo>
                  <a:lnTo>
                    <a:pt x="1271" y="232"/>
                  </a:lnTo>
                  <a:lnTo>
                    <a:pt x="1270" y="232"/>
                  </a:lnTo>
                  <a:lnTo>
                    <a:pt x="1269" y="233"/>
                  </a:lnTo>
                  <a:lnTo>
                    <a:pt x="1268" y="234"/>
                  </a:lnTo>
                  <a:lnTo>
                    <a:pt x="1269" y="235"/>
                  </a:lnTo>
                  <a:lnTo>
                    <a:pt x="1271" y="234"/>
                  </a:lnTo>
                  <a:lnTo>
                    <a:pt x="1272" y="234"/>
                  </a:lnTo>
                  <a:lnTo>
                    <a:pt x="1272" y="235"/>
                  </a:lnTo>
                  <a:lnTo>
                    <a:pt x="1272" y="236"/>
                  </a:lnTo>
                  <a:lnTo>
                    <a:pt x="1272" y="237"/>
                  </a:lnTo>
                  <a:lnTo>
                    <a:pt x="1273" y="237"/>
                  </a:lnTo>
                  <a:lnTo>
                    <a:pt x="1273" y="239"/>
                  </a:lnTo>
                  <a:lnTo>
                    <a:pt x="1275" y="239"/>
                  </a:lnTo>
                  <a:lnTo>
                    <a:pt x="1275" y="240"/>
                  </a:lnTo>
                  <a:lnTo>
                    <a:pt x="1274" y="242"/>
                  </a:lnTo>
                  <a:lnTo>
                    <a:pt x="1273" y="242"/>
                  </a:lnTo>
                  <a:lnTo>
                    <a:pt x="1271" y="242"/>
                  </a:lnTo>
                  <a:lnTo>
                    <a:pt x="1270" y="243"/>
                  </a:lnTo>
                  <a:lnTo>
                    <a:pt x="1271" y="244"/>
                  </a:lnTo>
                  <a:lnTo>
                    <a:pt x="1272" y="244"/>
                  </a:lnTo>
                  <a:lnTo>
                    <a:pt x="1272" y="245"/>
                  </a:lnTo>
                  <a:lnTo>
                    <a:pt x="1272" y="246"/>
                  </a:lnTo>
                  <a:lnTo>
                    <a:pt x="1272" y="247"/>
                  </a:lnTo>
                  <a:lnTo>
                    <a:pt x="1271" y="249"/>
                  </a:lnTo>
                  <a:lnTo>
                    <a:pt x="1268" y="250"/>
                  </a:lnTo>
                  <a:lnTo>
                    <a:pt x="1268" y="251"/>
                  </a:lnTo>
                  <a:lnTo>
                    <a:pt x="1268" y="252"/>
                  </a:lnTo>
                  <a:lnTo>
                    <a:pt x="1269" y="254"/>
                  </a:lnTo>
                  <a:lnTo>
                    <a:pt x="1268" y="256"/>
                  </a:lnTo>
                  <a:lnTo>
                    <a:pt x="1268" y="258"/>
                  </a:lnTo>
                  <a:lnTo>
                    <a:pt x="1269" y="259"/>
                  </a:lnTo>
                  <a:lnTo>
                    <a:pt x="1270" y="259"/>
                  </a:lnTo>
                  <a:lnTo>
                    <a:pt x="1271" y="259"/>
                  </a:lnTo>
                  <a:lnTo>
                    <a:pt x="1272" y="259"/>
                  </a:lnTo>
                  <a:lnTo>
                    <a:pt x="1272" y="260"/>
                  </a:lnTo>
                  <a:lnTo>
                    <a:pt x="1274" y="259"/>
                  </a:lnTo>
                  <a:lnTo>
                    <a:pt x="1277" y="259"/>
                  </a:lnTo>
                  <a:lnTo>
                    <a:pt x="1279" y="261"/>
                  </a:lnTo>
                  <a:lnTo>
                    <a:pt x="1280" y="262"/>
                  </a:lnTo>
                  <a:lnTo>
                    <a:pt x="1281" y="264"/>
                  </a:lnTo>
                  <a:lnTo>
                    <a:pt x="1279" y="266"/>
                  </a:lnTo>
                  <a:lnTo>
                    <a:pt x="1278" y="267"/>
                  </a:lnTo>
                  <a:lnTo>
                    <a:pt x="1276" y="268"/>
                  </a:lnTo>
                  <a:lnTo>
                    <a:pt x="1274" y="269"/>
                  </a:lnTo>
                  <a:lnTo>
                    <a:pt x="1272" y="270"/>
                  </a:lnTo>
                  <a:lnTo>
                    <a:pt x="1271" y="271"/>
                  </a:lnTo>
                  <a:lnTo>
                    <a:pt x="1270" y="273"/>
                  </a:lnTo>
                  <a:lnTo>
                    <a:pt x="1266" y="275"/>
                  </a:lnTo>
                  <a:lnTo>
                    <a:pt x="1265" y="277"/>
                  </a:lnTo>
                  <a:lnTo>
                    <a:pt x="1264" y="278"/>
                  </a:lnTo>
                  <a:lnTo>
                    <a:pt x="1264" y="279"/>
                  </a:lnTo>
                  <a:lnTo>
                    <a:pt x="1263" y="280"/>
                  </a:lnTo>
                  <a:lnTo>
                    <a:pt x="1263" y="281"/>
                  </a:lnTo>
                  <a:lnTo>
                    <a:pt x="1265" y="282"/>
                  </a:lnTo>
                  <a:lnTo>
                    <a:pt x="1266" y="283"/>
                  </a:lnTo>
                  <a:lnTo>
                    <a:pt x="1267" y="284"/>
                  </a:lnTo>
                  <a:lnTo>
                    <a:pt x="1267" y="285"/>
                  </a:lnTo>
                  <a:lnTo>
                    <a:pt x="1266" y="286"/>
                  </a:lnTo>
                  <a:lnTo>
                    <a:pt x="1264" y="287"/>
                  </a:lnTo>
                  <a:lnTo>
                    <a:pt x="1261" y="288"/>
                  </a:lnTo>
                  <a:lnTo>
                    <a:pt x="1261" y="289"/>
                  </a:lnTo>
                  <a:lnTo>
                    <a:pt x="1261" y="290"/>
                  </a:lnTo>
                  <a:lnTo>
                    <a:pt x="1263" y="291"/>
                  </a:lnTo>
                  <a:lnTo>
                    <a:pt x="1264" y="291"/>
                  </a:lnTo>
                  <a:lnTo>
                    <a:pt x="1265" y="291"/>
                  </a:lnTo>
                  <a:lnTo>
                    <a:pt x="1266" y="291"/>
                  </a:lnTo>
                  <a:lnTo>
                    <a:pt x="1267" y="292"/>
                  </a:lnTo>
                  <a:lnTo>
                    <a:pt x="1268" y="295"/>
                  </a:lnTo>
                  <a:lnTo>
                    <a:pt x="1268" y="296"/>
                  </a:lnTo>
                  <a:lnTo>
                    <a:pt x="1267" y="297"/>
                  </a:lnTo>
                  <a:lnTo>
                    <a:pt x="1266" y="297"/>
                  </a:lnTo>
                  <a:lnTo>
                    <a:pt x="1263" y="297"/>
                  </a:lnTo>
                  <a:lnTo>
                    <a:pt x="1261" y="298"/>
                  </a:lnTo>
                  <a:lnTo>
                    <a:pt x="1260" y="298"/>
                  </a:lnTo>
                  <a:lnTo>
                    <a:pt x="1258" y="299"/>
                  </a:lnTo>
                  <a:lnTo>
                    <a:pt x="1258" y="300"/>
                  </a:lnTo>
                  <a:lnTo>
                    <a:pt x="1260" y="301"/>
                  </a:lnTo>
                  <a:lnTo>
                    <a:pt x="1260" y="302"/>
                  </a:lnTo>
                  <a:lnTo>
                    <a:pt x="1261" y="302"/>
                  </a:lnTo>
                  <a:lnTo>
                    <a:pt x="1261" y="303"/>
                  </a:lnTo>
                  <a:lnTo>
                    <a:pt x="1259" y="304"/>
                  </a:lnTo>
                  <a:lnTo>
                    <a:pt x="1259" y="305"/>
                  </a:lnTo>
                  <a:lnTo>
                    <a:pt x="1259" y="306"/>
                  </a:lnTo>
                  <a:lnTo>
                    <a:pt x="1262" y="306"/>
                  </a:lnTo>
                  <a:lnTo>
                    <a:pt x="1263" y="307"/>
                  </a:lnTo>
                  <a:lnTo>
                    <a:pt x="1264" y="307"/>
                  </a:lnTo>
                  <a:lnTo>
                    <a:pt x="1265" y="308"/>
                  </a:lnTo>
                  <a:lnTo>
                    <a:pt x="1265" y="309"/>
                  </a:lnTo>
                  <a:lnTo>
                    <a:pt x="1265" y="310"/>
                  </a:lnTo>
                  <a:lnTo>
                    <a:pt x="1265" y="312"/>
                  </a:lnTo>
                  <a:lnTo>
                    <a:pt x="1264" y="313"/>
                  </a:lnTo>
                  <a:lnTo>
                    <a:pt x="1262" y="315"/>
                  </a:lnTo>
                  <a:lnTo>
                    <a:pt x="1261" y="317"/>
                  </a:lnTo>
                  <a:lnTo>
                    <a:pt x="1260" y="319"/>
                  </a:lnTo>
                  <a:lnTo>
                    <a:pt x="1260" y="324"/>
                  </a:lnTo>
                  <a:lnTo>
                    <a:pt x="1258" y="326"/>
                  </a:lnTo>
                  <a:lnTo>
                    <a:pt x="1258" y="327"/>
                  </a:lnTo>
                  <a:lnTo>
                    <a:pt x="1259" y="327"/>
                  </a:lnTo>
                  <a:lnTo>
                    <a:pt x="1261" y="328"/>
                  </a:lnTo>
                  <a:lnTo>
                    <a:pt x="1264" y="331"/>
                  </a:lnTo>
                  <a:lnTo>
                    <a:pt x="1265" y="332"/>
                  </a:lnTo>
                  <a:lnTo>
                    <a:pt x="1266" y="332"/>
                  </a:lnTo>
                  <a:lnTo>
                    <a:pt x="1267" y="333"/>
                  </a:lnTo>
                  <a:lnTo>
                    <a:pt x="1267" y="334"/>
                  </a:lnTo>
                  <a:lnTo>
                    <a:pt x="1267" y="337"/>
                  </a:lnTo>
                  <a:lnTo>
                    <a:pt x="1267" y="338"/>
                  </a:lnTo>
                  <a:lnTo>
                    <a:pt x="1266" y="338"/>
                  </a:lnTo>
                  <a:lnTo>
                    <a:pt x="1267" y="339"/>
                  </a:lnTo>
                  <a:lnTo>
                    <a:pt x="1268" y="340"/>
                  </a:lnTo>
                  <a:lnTo>
                    <a:pt x="1268" y="341"/>
                  </a:lnTo>
                  <a:lnTo>
                    <a:pt x="1267" y="342"/>
                  </a:lnTo>
                  <a:lnTo>
                    <a:pt x="1265" y="345"/>
                  </a:lnTo>
                  <a:lnTo>
                    <a:pt x="1263" y="346"/>
                  </a:lnTo>
                  <a:lnTo>
                    <a:pt x="1261" y="347"/>
                  </a:lnTo>
                  <a:lnTo>
                    <a:pt x="1260" y="348"/>
                  </a:lnTo>
                  <a:lnTo>
                    <a:pt x="1261" y="348"/>
                  </a:lnTo>
                  <a:lnTo>
                    <a:pt x="1262" y="348"/>
                  </a:lnTo>
                  <a:lnTo>
                    <a:pt x="1263" y="348"/>
                  </a:lnTo>
                  <a:lnTo>
                    <a:pt x="1264" y="348"/>
                  </a:lnTo>
                  <a:lnTo>
                    <a:pt x="1264" y="349"/>
                  </a:lnTo>
                  <a:lnTo>
                    <a:pt x="1264" y="350"/>
                  </a:lnTo>
                  <a:lnTo>
                    <a:pt x="1264" y="351"/>
                  </a:lnTo>
                  <a:lnTo>
                    <a:pt x="1263" y="352"/>
                  </a:lnTo>
                  <a:lnTo>
                    <a:pt x="1263" y="353"/>
                  </a:lnTo>
                  <a:lnTo>
                    <a:pt x="1262" y="353"/>
                  </a:lnTo>
                  <a:lnTo>
                    <a:pt x="1262" y="354"/>
                  </a:lnTo>
                  <a:lnTo>
                    <a:pt x="1261" y="354"/>
                  </a:lnTo>
                  <a:lnTo>
                    <a:pt x="1260" y="354"/>
                  </a:lnTo>
                  <a:lnTo>
                    <a:pt x="1259" y="353"/>
                  </a:lnTo>
                  <a:lnTo>
                    <a:pt x="1258" y="353"/>
                  </a:lnTo>
                  <a:lnTo>
                    <a:pt x="1257" y="355"/>
                  </a:lnTo>
                  <a:lnTo>
                    <a:pt x="1258" y="356"/>
                  </a:lnTo>
                  <a:lnTo>
                    <a:pt x="1259" y="356"/>
                  </a:lnTo>
                  <a:lnTo>
                    <a:pt x="1262" y="357"/>
                  </a:lnTo>
                  <a:lnTo>
                    <a:pt x="1263" y="358"/>
                  </a:lnTo>
                  <a:lnTo>
                    <a:pt x="1265" y="359"/>
                  </a:lnTo>
                  <a:lnTo>
                    <a:pt x="1265" y="360"/>
                  </a:lnTo>
                  <a:lnTo>
                    <a:pt x="1267" y="359"/>
                  </a:lnTo>
                  <a:lnTo>
                    <a:pt x="1268" y="360"/>
                  </a:lnTo>
                  <a:lnTo>
                    <a:pt x="1269" y="361"/>
                  </a:lnTo>
                  <a:lnTo>
                    <a:pt x="1268" y="362"/>
                  </a:lnTo>
                  <a:lnTo>
                    <a:pt x="1268" y="364"/>
                  </a:lnTo>
                  <a:lnTo>
                    <a:pt x="1270" y="365"/>
                  </a:lnTo>
                  <a:lnTo>
                    <a:pt x="1270" y="366"/>
                  </a:lnTo>
                  <a:lnTo>
                    <a:pt x="1276" y="368"/>
                  </a:lnTo>
                  <a:lnTo>
                    <a:pt x="1277" y="368"/>
                  </a:lnTo>
                  <a:lnTo>
                    <a:pt x="1278" y="367"/>
                  </a:lnTo>
                  <a:lnTo>
                    <a:pt x="1280" y="367"/>
                  </a:lnTo>
                  <a:lnTo>
                    <a:pt x="1280" y="368"/>
                  </a:lnTo>
                  <a:lnTo>
                    <a:pt x="1282" y="368"/>
                  </a:lnTo>
                  <a:lnTo>
                    <a:pt x="1283" y="369"/>
                  </a:lnTo>
                  <a:lnTo>
                    <a:pt x="1283" y="370"/>
                  </a:lnTo>
                  <a:lnTo>
                    <a:pt x="1283" y="371"/>
                  </a:lnTo>
                  <a:lnTo>
                    <a:pt x="1283" y="372"/>
                  </a:lnTo>
                  <a:lnTo>
                    <a:pt x="1282" y="373"/>
                  </a:lnTo>
                  <a:lnTo>
                    <a:pt x="1282" y="374"/>
                  </a:lnTo>
                  <a:lnTo>
                    <a:pt x="1283" y="374"/>
                  </a:lnTo>
                  <a:lnTo>
                    <a:pt x="1285" y="374"/>
                  </a:lnTo>
                  <a:lnTo>
                    <a:pt x="1285" y="375"/>
                  </a:lnTo>
                  <a:lnTo>
                    <a:pt x="1285" y="376"/>
                  </a:lnTo>
                  <a:lnTo>
                    <a:pt x="1285" y="377"/>
                  </a:lnTo>
                  <a:lnTo>
                    <a:pt x="1286" y="377"/>
                  </a:lnTo>
                  <a:lnTo>
                    <a:pt x="1289" y="375"/>
                  </a:lnTo>
                  <a:lnTo>
                    <a:pt x="1291" y="375"/>
                  </a:lnTo>
                  <a:lnTo>
                    <a:pt x="1292" y="376"/>
                  </a:lnTo>
                  <a:lnTo>
                    <a:pt x="1293" y="377"/>
                  </a:lnTo>
                  <a:lnTo>
                    <a:pt x="1293" y="379"/>
                  </a:lnTo>
                  <a:lnTo>
                    <a:pt x="1292" y="381"/>
                  </a:lnTo>
                  <a:lnTo>
                    <a:pt x="1291" y="382"/>
                  </a:lnTo>
                  <a:lnTo>
                    <a:pt x="1292" y="384"/>
                  </a:lnTo>
                  <a:lnTo>
                    <a:pt x="1294" y="385"/>
                  </a:lnTo>
                  <a:lnTo>
                    <a:pt x="1295" y="385"/>
                  </a:lnTo>
                  <a:lnTo>
                    <a:pt x="1297" y="385"/>
                  </a:lnTo>
                  <a:lnTo>
                    <a:pt x="1297" y="386"/>
                  </a:lnTo>
                  <a:lnTo>
                    <a:pt x="1297" y="387"/>
                  </a:lnTo>
                  <a:lnTo>
                    <a:pt x="1298" y="388"/>
                  </a:lnTo>
                  <a:lnTo>
                    <a:pt x="1299" y="388"/>
                  </a:lnTo>
                  <a:lnTo>
                    <a:pt x="1300" y="387"/>
                  </a:lnTo>
                  <a:lnTo>
                    <a:pt x="1301" y="387"/>
                  </a:lnTo>
                  <a:lnTo>
                    <a:pt x="1302" y="388"/>
                  </a:lnTo>
                  <a:lnTo>
                    <a:pt x="1303" y="389"/>
                  </a:lnTo>
                  <a:lnTo>
                    <a:pt x="1302" y="391"/>
                  </a:lnTo>
                  <a:lnTo>
                    <a:pt x="1302" y="392"/>
                  </a:lnTo>
                  <a:lnTo>
                    <a:pt x="1303" y="392"/>
                  </a:lnTo>
                  <a:lnTo>
                    <a:pt x="1305" y="391"/>
                  </a:lnTo>
                  <a:lnTo>
                    <a:pt x="1306" y="392"/>
                  </a:lnTo>
                  <a:lnTo>
                    <a:pt x="1307" y="393"/>
                  </a:lnTo>
                  <a:lnTo>
                    <a:pt x="1308" y="393"/>
                  </a:lnTo>
                  <a:lnTo>
                    <a:pt x="1308" y="394"/>
                  </a:lnTo>
                  <a:lnTo>
                    <a:pt x="1308" y="396"/>
                  </a:lnTo>
                  <a:lnTo>
                    <a:pt x="1309" y="398"/>
                  </a:lnTo>
                  <a:lnTo>
                    <a:pt x="1309" y="400"/>
                  </a:lnTo>
                  <a:lnTo>
                    <a:pt x="1309" y="401"/>
                  </a:lnTo>
                  <a:lnTo>
                    <a:pt x="1310" y="402"/>
                  </a:lnTo>
                  <a:lnTo>
                    <a:pt x="1310" y="404"/>
                  </a:lnTo>
                  <a:lnTo>
                    <a:pt x="1311" y="404"/>
                  </a:lnTo>
                  <a:lnTo>
                    <a:pt x="1312" y="405"/>
                  </a:lnTo>
                  <a:lnTo>
                    <a:pt x="1313" y="406"/>
                  </a:lnTo>
                  <a:lnTo>
                    <a:pt x="1316" y="405"/>
                  </a:lnTo>
                  <a:lnTo>
                    <a:pt x="1317" y="406"/>
                  </a:lnTo>
                  <a:lnTo>
                    <a:pt x="1317" y="407"/>
                  </a:lnTo>
                  <a:lnTo>
                    <a:pt x="1316" y="409"/>
                  </a:lnTo>
                  <a:lnTo>
                    <a:pt x="1316" y="410"/>
                  </a:lnTo>
                  <a:lnTo>
                    <a:pt x="1314" y="411"/>
                  </a:lnTo>
                  <a:lnTo>
                    <a:pt x="1313" y="412"/>
                  </a:lnTo>
                  <a:lnTo>
                    <a:pt x="1313" y="414"/>
                  </a:lnTo>
                  <a:lnTo>
                    <a:pt x="1313" y="416"/>
                  </a:lnTo>
                  <a:lnTo>
                    <a:pt x="1311" y="417"/>
                  </a:lnTo>
                  <a:lnTo>
                    <a:pt x="1309" y="417"/>
                  </a:lnTo>
                  <a:lnTo>
                    <a:pt x="1308" y="418"/>
                  </a:lnTo>
                  <a:lnTo>
                    <a:pt x="1307" y="419"/>
                  </a:lnTo>
                  <a:lnTo>
                    <a:pt x="1305" y="420"/>
                  </a:lnTo>
                  <a:lnTo>
                    <a:pt x="1303" y="420"/>
                  </a:lnTo>
                  <a:lnTo>
                    <a:pt x="1302" y="419"/>
                  </a:lnTo>
                  <a:lnTo>
                    <a:pt x="1300" y="419"/>
                  </a:lnTo>
                  <a:lnTo>
                    <a:pt x="1300" y="418"/>
                  </a:lnTo>
                  <a:lnTo>
                    <a:pt x="1299" y="418"/>
                  </a:lnTo>
                  <a:lnTo>
                    <a:pt x="1299" y="417"/>
                  </a:lnTo>
                  <a:lnTo>
                    <a:pt x="1299" y="415"/>
                  </a:lnTo>
                  <a:lnTo>
                    <a:pt x="1298" y="415"/>
                  </a:lnTo>
                  <a:lnTo>
                    <a:pt x="1297" y="416"/>
                  </a:lnTo>
                  <a:lnTo>
                    <a:pt x="1297" y="417"/>
                  </a:lnTo>
                  <a:lnTo>
                    <a:pt x="1298" y="417"/>
                  </a:lnTo>
                  <a:lnTo>
                    <a:pt x="1298" y="418"/>
                  </a:lnTo>
                  <a:lnTo>
                    <a:pt x="1299" y="419"/>
                  </a:lnTo>
                  <a:lnTo>
                    <a:pt x="1300" y="420"/>
                  </a:lnTo>
                  <a:lnTo>
                    <a:pt x="1299" y="423"/>
                  </a:lnTo>
                  <a:lnTo>
                    <a:pt x="1298" y="423"/>
                  </a:lnTo>
                  <a:lnTo>
                    <a:pt x="1297" y="423"/>
                  </a:lnTo>
                  <a:lnTo>
                    <a:pt x="1297" y="424"/>
                  </a:lnTo>
                  <a:lnTo>
                    <a:pt x="1296" y="426"/>
                  </a:lnTo>
                  <a:lnTo>
                    <a:pt x="1297" y="428"/>
                  </a:lnTo>
                  <a:lnTo>
                    <a:pt x="1298" y="429"/>
                  </a:lnTo>
                  <a:lnTo>
                    <a:pt x="1299" y="429"/>
                  </a:lnTo>
                  <a:lnTo>
                    <a:pt x="1300" y="430"/>
                  </a:lnTo>
                  <a:lnTo>
                    <a:pt x="1300" y="431"/>
                  </a:lnTo>
                  <a:lnTo>
                    <a:pt x="1300" y="432"/>
                  </a:lnTo>
                  <a:lnTo>
                    <a:pt x="1299" y="433"/>
                  </a:lnTo>
                  <a:lnTo>
                    <a:pt x="1299" y="434"/>
                  </a:lnTo>
                  <a:lnTo>
                    <a:pt x="1298" y="434"/>
                  </a:lnTo>
                  <a:lnTo>
                    <a:pt x="1298" y="435"/>
                  </a:lnTo>
                  <a:lnTo>
                    <a:pt x="1299" y="436"/>
                  </a:lnTo>
                  <a:lnTo>
                    <a:pt x="1300" y="437"/>
                  </a:lnTo>
                  <a:lnTo>
                    <a:pt x="1302" y="437"/>
                  </a:lnTo>
                  <a:lnTo>
                    <a:pt x="1302" y="438"/>
                  </a:lnTo>
                  <a:lnTo>
                    <a:pt x="1302" y="439"/>
                  </a:lnTo>
                  <a:lnTo>
                    <a:pt x="1302" y="440"/>
                  </a:lnTo>
                  <a:lnTo>
                    <a:pt x="1302" y="441"/>
                  </a:lnTo>
                  <a:lnTo>
                    <a:pt x="1301" y="441"/>
                  </a:lnTo>
                  <a:lnTo>
                    <a:pt x="1301" y="440"/>
                  </a:lnTo>
                  <a:lnTo>
                    <a:pt x="1300" y="440"/>
                  </a:lnTo>
                  <a:lnTo>
                    <a:pt x="1299" y="440"/>
                  </a:lnTo>
                  <a:lnTo>
                    <a:pt x="1300" y="440"/>
                  </a:lnTo>
                  <a:lnTo>
                    <a:pt x="1300" y="441"/>
                  </a:lnTo>
                  <a:lnTo>
                    <a:pt x="1299" y="442"/>
                  </a:lnTo>
                  <a:lnTo>
                    <a:pt x="1300" y="442"/>
                  </a:lnTo>
                  <a:lnTo>
                    <a:pt x="1300" y="444"/>
                  </a:lnTo>
                  <a:lnTo>
                    <a:pt x="1299" y="444"/>
                  </a:lnTo>
                  <a:lnTo>
                    <a:pt x="1300" y="444"/>
                  </a:lnTo>
                  <a:lnTo>
                    <a:pt x="1300" y="445"/>
                  </a:lnTo>
                  <a:lnTo>
                    <a:pt x="1301" y="446"/>
                  </a:lnTo>
                  <a:lnTo>
                    <a:pt x="1300" y="448"/>
                  </a:lnTo>
                  <a:lnTo>
                    <a:pt x="1299" y="449"/>
                  </a:lnTo>
                  <a:lnTo>
                    <a:pt x="1298" y="450"/>
                  </a:lnTo>
                  <a:lnTo>
                    <a:pt x="1297" y="451"/>
                  </a:lnTo>
                  <a:lnTo>
                    <a:pt x="1298" y="451"/>
                  </a:lnTo>
                  <a:lnTo>
                    <a:pt x="1298" y="452"/>
                  </a:lnTo>
                  <a:lnTo>
                    <a:pt x="1300" y="453"/>
                  </a:lnTo>
                  <a:lnTo>
                    <a:pt x="1300" y="454"/>
                  </a:lnTo>
                  <a:lnTo>
                    <a:pt x="1300" y="455"/>
                  </a:lnTo>
                  <a:lnTo>
                    <a:pt x="1299" y="456"/>
                  </a:lnTo>
                  <a:lnTo>
                    <a:pt x="1298" y="457"/>
                  </a:lnTo>
                  <a:lnTo>
                    <a:pt x="1299" y="458"/>
                  </a:lnTo>
                  <a:lnTo>
                    <a:pt x="1299" y="459"/>
                  </a:lnTo>
                  <a:lnTo>
                    <a:pt x="1299" y="460"/>
                  </a:lnTo>
                  <a:lnTo>
                    <a:pt x="1299" y="461"/>
                  </a:lnTo>
                  <a:lnTo>
                    <a:pt x="1298" y="461"/>
                  </a:lnTo>
                  <a:lnTo>
                    <a:pt x="1297" y="462"/>
                  </a:lnTo>
                  <a:lnTo>
                    <a:pt x="1296" y="462"/>
                  </a:lnTo>
                  <a:lnTo>
                    <a:pt x="1295" y="461"/>
                  </a:lnTo>
                  <a:lnTo>
                    <a:pt x="1293" y="461"/>
                  </a:lnTo>
                  <a:lnTo>
                    <a:pt x="1293" y="462"/>
                  </a:lnTo>
                  <a:lnTo>
                    <a:pt x="1292" y="462"/>
                  </a:lnTo>
                  <a:lnTo>
                    <a:pt x="1293" y="463"/>
                  </a:lnTo>
                  <a:lnTo>
                    <a:pt x="1292" y="464"/>
                  </a:lnTo>
                  <a:lnTo>
                    <a:pt x="1292" y="465"/>
                  </a:lnTo>
                  <a:lnTo>
                    <a:pt x="1291" y="465"/>
                  </a:lnTo>
                  <a:lnTo>
                    <a:pt x="1292" y="466"/>
                  </a:lnTo>
                  <a:lnTo>
                    <a:pt x="1292" y="467"/>
                  </a:lnTo>
                  <a:lnTo>
                    <a:pt x="1295" y="469"/>
                  </a:lnTo>
                  <a:lnTo>
                    <a:pt x="1295" y="470"/>
                  </a:lnTo>
                  <a:lnTo>
                    <a:pt x="1296" y="470"/>
                  </a:lnTo>
                  <a:lnTo>
                    <a:pt x="1296" y="471"/>
                  </a:lnTo>
                  <a:lnTo>
                    <a:pt x="1296" y="472"/>
                  </a:lnTo>
                  <a:lnTo>
                    <a:pt x="1295" y="473"/>
                  </a:lnTo>
                  <a:lnTo>
                    <a:pt x="1295" y="474"/>
                  </a:lnTo>
                  <a:lnTo>
                    <a:pt x="1294" y="474"/>
                  </a:lnTo>
                  <a:lnTo>
                    <a:pt x="1295" y="475"/>
                  </a:lnTo>
                  <a:lnTo>
                    <a:pt x="1295" y="476"/>
                  </a:lnTo>
                  <a:lnTo>
                    <a:pt x="1295" y="477"/>
                  </a:lnTo>
                  <a:lnTo>
                    <a:pt x="1294" y="478"/>
                  </a:lnTo>
                  <a:lnTo>
                    <a:pt x="1295" y="478"/>
                  </a:lnTo>
                  <a:lnTo>
                    <a:pt x="1294" y="480"/>
                  </a:lnTo>
                  <a:lnTo>
                    <a:pt x="1294" y="481"/>
                  </a:lnTo>
                  <a:lnTo>
                    <a:pt x="1293" y="481"/>
                  </a:lnTo>
                  <a:lnTo>
                    <a:pt x="1294" y="482"/>
                  </a:lnTo>
                  <a:lnTo>
                    <a:pt x="1294" y="483"/>
                  </a:lnTo>
                  <a:lnTo>
                    <a:pt x="1294" y="484"/>
                  </a:lnTo>
                  <a:lnTo>
                    <a:pt x="1294" y="485"/>
                  </a:lnTo>
                  <a:lnTo>
                    <a:pt x="1294" y="486"/>
                  </a:lnTo>
                  <a:lnTo>
                    <a:pt x="1292" y="487"/>
                  </a:lnTo>
                  <a:lnTo>
                    <a:pt x="1292" y="488"/>
                  </a:lnTo>
                  <a:lnTo>
                    <a:pt x="1291" y="489"/>
                  </a:lnTo>
                  <a:lnTo>
                    <a:pt x="1291" y="490"/>
                  </a:lnTo>
                  <a:lnTo>
                    <a:pt x="1290" y="490"/>
                  </a:lnTo>
                  <a:lnTo>
                    <a:pt x="1288" y="490"/>
                  </a:lnTo>
                  <a:lnTo>
                    <a:pt x="1286" y="491"/>
                  </a:lnTo>
                  <a:lnTo>
                    <a:pt x="1285" y="492"/>
                  </a:lnTo>
                  <a:lnTo>
                    <a:pt x="1286" y="492"/>
                  </a:lnTo>
                  <a:lnTo>
                    <a:pt x="1286" y="493"/>
                  </a:lnTo>
                  <a:lnTo>
                    <a:pt x="1287" y="493"/>
                  </a:lnTo>
                  <a:lnTo>
                    <a:pt x="1288" y="494"/>
                  </a:lnTo>
                  <a:lnTo>
                    <a:pt x="1289" y="497"/>
                  </a:lnTo>
                  <a:lnTo>
                    <a:pt x="1289" y="498"/>
                  </a:lnTo>
                  <a:lnTo>
                    <a:pt x="1288" y="498"/>
                  </a:lnTo>
                  <a:lnTo>
                    <a:pt x="1288" y="500"/>
                  </a:lnTo>
                  <a:lnTo>
                    <a:pt x="1287" y="499"/>
                  </a:lnTo>
                  <a:lnTo>
                    <a:pt x="1287" y="500"/>
                  </a:lnTo>
                  <a:lnTo>
                    <a:pt x="1285" y="501"/>
                  </a:lnTo>
                  <a:lnTo>
                    <a:pt x="1284" y="502"/>
                  </a:lnTo>
                  <a:lnTo>
                    <a:pt x="1284" y="503"/>
                  </a:lnTo>
                  <a:lnTo>
                    <a:pt x="1283" y="504"/>
                  </a:lnTo>
                  <a:lnTo>
                    <a:pt x="1283" y="505"/>
                  </a:lnTo>
                  <a:lnTo>
                    <a:pt x="1282" y="506"/>
                  </a:lnTo>
                  <a:lnTo>
                    <a:pt x="1281" y="505"/>
                  </a:lnTo>
                  <a:lnTo>
                    <a:pt x="1280" y="505"/>
                  </a:lnTo>
                  <a:lnTo>
                    <a:pt x="1279" y="506"/>
                  </a:lnTo>
                  <a:lnTo>
                    <a:pt x="1279" y="509"/>
                  </a:lnTo>
                  <a:lnTo>
                    <a:pt x="1278" y="510"/>
                  </a:lnTo>
                  <a:lnTo>
                    <a:pt x="1277" y="510"/>
                  </a:lnTo>
                  <a:lnTo>
                    <a:pt x="1276" y="511"/>
                  </a:lnTo>
                  <a:lnTo>
                    <a:pt x="1275" y="510"/>
                  </a:lnTo>
                  <a:lnTo>
                    <a:pt x="1274" y="510"/>
                  </a:lnTo>
                  <a:lnTo>
                    <a:pt x="1273" y="509"/>
                  </a:lnTo>
                  <a:lnTo>
                    <a:pt x="1273" y="507"/>
                  </a:lnTo>
                  <a:lnTo>
                    <a:pt x="1272" y="507"/>
                  </a:lnTo>
                  <a:lnTo>
                    <a:pt x="1271" y="507"/>
                  </a:lnTo>
                  <a:lnTo>
                    <a:pt x="1270" y="507"/>
                  </a:lnTo>
                  <a:lnTo>
                    <a:pt x="1269" y="508"/>
                  </a:lnTo>
                  <a:lnTo>
                    <a:pt x="1268" y="508"/>
                  </a:lnTo>
                  <a:lnTo>
                    <a:pt x="1267" y="507"/>
                  </a:lnTo>
                  <a:lnTo>
                    <a:pt x="1267" y="506"/>
                  </a:lnTo>
                  <a:lnTo>
                    <a:pt x="1266" y="505"/>
                  </a:lnTo>
                  <a:lnTo>
                    <a:pt x="1266" y="504"/>
                  </a:lnTo>
                  <a:lnTo>
                    <a:pt x="1265" y="504"/>
                  </a:lnTo>
                  <a:lnTo>
                    <a:pt x="1265" y="505"/>
                  </a:lnTo>
                  <a:lnTo>
                    <a:pt x="1265" y="507"/>
                  </a:lnTo>
                  <a:lnTo>
                    <a:pt x="1265" y="508"/>
                  </a:lnTo>
                  <a:lnTo>
                    <a:pt x="1264" y="510"/>
                  </a:lnTo>
                  <a:lnTo>
                    <a:pt x="1263" y="511"/>
                  </a:lnTo>
                  <a:lnTo>
                    <a:pt x="1262" y="512"/>
                  </a:lnTo>
                  <a:lnTo>
                    <a:pt x="1260" y="510"/>
                  </a:lnTo>
                  <a:lnTo>
                    <a:pt x="1259" y="510"/>
                  </a:lnTo>
                  <a:lnTo>
                    <a:pt x="1258" y="509"/>
                  </a:lnTo>
                  <a:lnTo>
                    <a:pt x="1256" y="509"/>
                  </a:lnTo>
                  <a:lnTo>
                    <a:pt x="1256" y="510"/>
                  </a:lnTo>
                  <a:lnTo>
                    <a:pt x="1254" y="509"/>
                  </a:lnTo>
                  <a:lnTo>
                    <a:pt x="1254" y="508"/>
                  </a:lnTo>
                  <a:lnTo>
                    <a:pt x="1253" y="506"/>
                  </a:lnTo>
                  <a:lnTo>
                    <a:pt x="1252" y="506"/>
                  </a:lnTo>
                  <a:lnTo>
                    <a:pt x="1250" y="505"/>
                  </a:lnTo>
                  <a:lnTo>
                    <a:pt x="1250" y="506"/>
                  </a:lnTo>
                  <a:lnTo>
                    <a:pt x="1248" y="507"/>
                  </a:lnTo>
                  <a:lnTo>
                    <a:pt x="1247" y="506"/>
                  </a:lnTo>
                  <a:lnTo>
                    <a:pt x="1246" y="506"/>
                  </a:lnTo>
                  <a:lnTo>
                    <a:pt x="1246" y="507"/>
                  </a:lnTo>
                  <a:lnTo>
                    <a:pt x="1243" y="506"/>
                  </a:lnTo>
                  <a:lnTo>
                    <a:pt x="1243" y="505"/>
                  </a:lnTo>
                  <a:lnTo>
                    <a:pt x="1242" y="503"/>
                  </a:lnTo>
                  <a:lnTo>
                    <a:pt x="1242" y="502"/>
                  </a:lnTo>
                  <a:lnTo>
                    <a:pt x="1240" y="503"/>
                  </a:lnTo>
                  <a:lnTo>
                    <a:pt x="1240" y="502"/>
                  </a:lnTo>
                  <a:lnTo>
                    <a:pt x="1239" y="501"/>
                  </a:lnTo>
                  <a:lnTo>
                    <a:pt x="1238" y="501"/>
                  </a:lnTo>
                  <a:lnTo>
                    <a:pt x="1238" y="500"/>
                  </a:lnTo>
                  <a:lnTo>
                    <a:pt x="1238" y="498"/>
                  </a:lnTo>
                  <a:lnTo>
                    <a:pt x="1239" y="497"/>
                  </a:lnTo>
                  <a:lnTo>
                    <a:pt x="1240" y="497"/>
                  </a:lnTo>
                  <a:lnTo>
                    <a:pt x="1240" y="495"/>
                  </a:lnTo>
                  <a:lnTo>
                    <a:pt x="1241" y="494"/>
                  </a:lnTo>
                  <a:lnTo>
                    <a:pt x="1242" y="493"/>
                  </a:lnTo>
                  <a:lnTo>
                    <a:pt x="1241" y="493"/>
                  </a:lnTo>
                  <a:lnTo>
                    <a:pt x="1240" y="493"/>
                  </a:lnTo>
                  <a:lnTo>
                    <a:pt x="1239" y="492"/>
                  </a:lnTo>
                  <a:lnTo>
                    <a:pt x="1239" y="491"/>
                  </a:lnTo>
                  <a:lnTo>
                    <a:pt x="1238" y="491"/>
                  </a:lnTo>
                  <a:lnTo>
                    <a:pt x="1238" y="490"/>
                  </a:lnTo>
                  <a:lnTo>
                    <a:pt x="1239" y="489"/>
                  </a:lnTo>
                  <a:lnTo>
                    <a:pt x="1238" y="487"/>
                  </a:lnTo>
                  <a:lnTo>
                    <a:pt x="1239" y="486"/>
                  </a:lnTo>
                  <a:lnTo>
                    <a:pt x="1238" y="485"/>
                  </a:lnTo>
                  <a:lnTo>
                    <a:pt x="1237" y="485"/>
                  </a:lnTo>
                  <a:lnTo>
                    <a:pt x="1236" y="484"/>
                  </a:lnTo>
                  <a:lnTo>
                    <a:pt x="1236" y="483"/>
                  </a:lnTo>
                  <a:lnTo>
                    <a:pt x="1234" y="482"/>
                  </a:lnTo>
                  <a:lnTo>
                    <a:pt x="1233" y="481"/>
                  </a:lnTo>
                  <a:lnTo>
                    <a:pt x="1232" y="481"/>
                  </a:lnTo>
                  <a:lnTo>
                    <a:pt x="1231" y="481"/>
                  </a:lnTo>
                  <a:lnTo>
                    <a:pt x="1231" y="480"/>
                  </a:lnTo>
                  <a:lnTo>
                    <a:pt x="1229" y="479"/>
                  </a:lnTo>
                  <a:lnTo>
                    <a:pt x="1228" y="478"/>
                  </a:lnTo>
                  <a:lnTo>
                    <a:pt x="1228" y="477"/>
                  </a:lnTo>
                  <a:lnTo>
                    <a:pt x="1226" y="476"/>
                  </a:lnTo>
                  <a:lnTo>
                    <a:pt x="1225" y="474"/>
                  </a:lnTo>
                  <a:lnTo>
                    <a:pt x="1221" y="473"/>
                  </a:lnTo>
                  <a:lnTo>
                    <a:pt x="1220" y="472"/>
                  </a:lnTo>
                  <a:lnTo>
                    <a:pt x="1218" y="470"/>
                  </a:lnTo>
                  <a:lnTo>
                    <a:pt x="1218" y="468"/>
                  </a:lnTo>
                  <a:lnTo>
                    <a:pt x="1217" y="468"/>
                  </a:lnTo>
                  <a:lnTo>
                    <a:pt x="1216" y="468"/>
                  </a:lnTo>
                  <a:lnTo>
                    <a:pt x="1215" y="468"/>
                  </a:lnTo>
                  <a:lnTo>
                    <a:pt x="1215" y="467"/>
                  </a:lnTo>
                  <a:lnTo>
                    <a:pt x="1215" y="466"/>
                  </a:lnTo>
                  <a:lnTo>
                    <a:pt x="1214" y="465"/>
                  </a:lnTo>
                  <a:lnTo>
                    <a:pt x="1214" y="464"/>
                  </a:lnTo>
                  <a:lnTo>
                    <a:pt x="1214" y="463"/>
                  </a:lnTo>
                  <a:lnTo>
                    <a:pt x="1213" y="463"/>
                  </a:lnTo>
                  <a:lnTo>
                    <a:pt x="1212" y="463"/>
                  </a:lnTo>
                  <a:lnTo>
                    <a:pt x="1211" y="463"/>
                  </a:lnTo>
                  <a:lnTo>
                    <a:pt x="1210" y="463"/>
                  </a:lnTo>
                  <a:lnTo>
                    <a:pt x="1209" y="463"/>
                  </a:lnTo>
                  <a:lnTo>
                    <a:pt x="1208" y="462"/>
                  </a:lnTo>
                  <a:lnTo>
                    <a:pt x="1207" y="464"/>
                  </a:lnTo>
                  <a:lnTo>
                    <a:pt x="1207" y="466"/>
                  </a:lnTo>
                  <a:lnTo>
                    <a:pt x="1207" y="467"/>
                  </a:lnTo>
                  <a:lnTo>
                    <a:pt x="1206" y="468"/>
                  </a:lnTo>
                  <a:lnTo>
                    <a:pt x="1204" y="470"/>
                  </a:lnTo>
                  <a:lnTo>
                    <a:pt x="1202" y="470"/>
                  </a:lnTo>
                  <a:lnTo>
                    <a:pt x="1200" y="471"/>
                  </a:lnTo>
                  <a:lnTo>
                    <a:pt x="1200" y="472"/>
                  </a:lnTo>
                  <a:lnTo>
                    <a:pt x="1200" y="474"/>
                  </a:lnTo>
                  <a:lnTo>
                    <a:pt x="1199" y="475"/>
                  </a:lnTo>
                  <a:lnTo>
                    <a:pt x="1196" y="476"/>
                  </a:lnTo>
                  <a:lnTo>
                    <a:pt x="1196" y="477"/>
                  </a:lnTo>
                  <a:lnTo>
                    <a:pt x="1196" y="478"/>
                  </a:lnTo>
                  <a:lnTo>
                    <a:pt x="1196" y="479"/>
                  </a:lnTo>
                  <a:lnTo>
                    <a:pt x="1197" y="481"/>
                  </a:lnTo>
                  <a:lnTo>
                    <a:pt x="1197" y="482"/>
                  </a:lnTo>
                  <a:lnTo>
                    <a:pt x="1197" y="483"/>
                  </a:lnTo>
                  <a:lnTo>
                    <a:pt x="1199" y="483"/>
                  </a:lnTo>
                  <a:lnTo>
                    <a:pt x="1201" y="485"/>
                  </a:lnTo>
                  <a:lnTo>
                    <a:pt x="1202" y="487"/>
                  </a:lnTo>
                  <a:lnTo>
                    <a:pt x="1202" y="488"/>
                  </a:lnTo>
                  <a:lnTo>
                    <a:pt x="1203" y="489"/>
                  </a:lnTo>
                  <a:lnTo>
                    <a:pt x="1203" y="490"/>
                  </a:lnTo>
                  <a:lnTo>
                    <a:pt x="1202" y="493"/>
                  </a:lnTo>
                  <a:lnTo>
                    <a:pt x="1201" y="495"/>
                  </a:lnTo>
                  <a:lnTo>
                    <a:pt x="1199" y="496"/>
                  </a:lnTo>
                  <a:lnTo>
                    <a:pt x="1199" y="497"/>
                  </a:lnTo>
                  <a:lnTo>
                    <a:pt x="1198" y="498"/>
                  </a:lnTo>
                  <a:lnTo>
                    <a:pt x="1198" y="500"/>
                  </a:lnTo>
                  <a:lnTo>
                    <a:pt x="1198" y="501"/>
                  </a:lnTo>
                  <a:lnTo>
                    <a:pt x="1198" y="502"/>
                  </a:lnTo>
                  <a:lnTo>
                    <a:pt x="1198" y="503"/>
                  </a:lnTo>
                  <a:lnTo>
                    <a:pt x="1198" y="504"/>
                  </a:lnTo>
                  <a:lnTo>
                    <a:pt x="1199" y="505"/>
                  </a:lnTo>
                  <a:lnTo>
                    <a:pt x="1198" y="507"/>
                  </a:lnTo>
                  <a:lnTo>
                    <a:pt x="1199" y="508"/>
                  </a:lnTo>
                  <a:lnTo>
                    <a:pt x="1200" y="508"/>
                  </a:lnTo>
                  <a:lnTo>
                    <a:pt x="1200" y="509"/>
                  </a:lnTo>
                  <a:lnTo>
                    <a:pt x="1201" y="510"/>
                  </a:lnTo>
                  <a:lnTo>
                    <a:pt x="1202" y="510"/>
                  </a:lnTo>
                  <a:lnTo>
                    <a:pt x="1202" y="511"/>
                  </a:lnTo>
                  <a:lnTo>
                    <a:pt x="1202" y="513"/>
                  </a:lnTo>
                  <a:lnTo>
                    <a:pt x="1201" y="513"/>
                  </a:lnTo>
                  <a:lnTo>
                    <a:pt x="1200" y="514"/>
                  </a:lnTo>
                  <a:lnTo>
                    <a:pt x="1200" y="515"/>
                  </a:lnTo>
                  <a:lnTo>
                    <a:pt x="1200" y="517"/>
                  </a:lnTo>
                  <a:lnTo>
                    <a:pt x="1201" y="519"/>
                  </a:lnTo>
                  <a:lnTo>
                    <a:pt x="1201" y="520"/>
                  </a:lnTo>
                  <a:lnTo>
                    <a:pt x="1202" y="520"/>
                  </a:lnTo>
                  <a:lnTo>
                    <a:pt x="1202" y="521"/>
                  </a:lnTo>
                  <a:lnTo>
                    <a:pt x="1203" y="522"/>
                  </a:lnTo>
                  <a:lnTo>
                    <a:pt x="1203" y="523"/>
                  </a:lnTo>
                  <a:lnTo>
                    <a:pt x="1203" y="524"/>
                  </a:lnTo>
                  <a:lnTo>
                    <a:pt x="1204" y="525"/>
                  </a:lnTo>
                  <a:lnTo>
                    <a:pt x="1204" y="526"/>
                  </a:lnTo>
                  <a:lnTo>
                    <a:pt x="1203" y="526"/>
                  </a:lnTo>
                  <a:lnTo>
                    <a:pt x="1202" y="527"/>
                  </a:lnTo>
                  <a:lnTo>
                    <a:pt x="1202" y="528"/>
                  </a:lnTo>
                  <a:lnTo>
                    <a:pt x="1201" y="527"/>
                  </a:lnTo>
                  <a:lnTo>
                    <a:pt x="1201" y="526"/>
                  </a:lnTo>
                  <a:lnTo>
                    <a:pt x="1200" y="526"/>
                  </a:lnTo>
                  <a:lnTo>
                    <a:pt x="1199" y="526"/>
                  </a:lnTo>
                  <a:lnTo>
                    <a:pt x="1198" y="527"/>
                  </a:lnTo>
                  <a:lnTo>
                    <a:pt x="1197" y="527"/>
                  </a:lnTo>
                  <a:lnTo>
                    <a:pt x="1196" y="528"/>
                  </a:lnTo>
                  <a:lnTo>
                    <a:pt x="1195" y="527"/>
                  </a:lnTo>
                  <a:lnTo>
                    <a:pt x="1193" y="529"/>
                  </a:lnTo>
                  <a:lnTo>
                    <a:pt x="1192" y="530"/>
                  </a:lnTo>
                  <a:lnTo>
                    <a:pt x="1191" y="531"/>
                  </a:lnTo>
                  <a:lnTo>
                    <a:pt x="1190" y="530"/>
                  </a:lnTo>
                  <a:lnTo>
                    <a:pt x="1189" y="530"/>
                  </a:lnTo>
                  <a:lnTo>
                    <a:pt x="1187" y="530"/>
                  </a:lnTo>
                  <a:lnTo>
                    <a:pt x="1186" y="531"/>
                  </a:lnTo>
                  <a:lnTo>
                    <a:pt x="1185" y="530"/>
                  </a:lnTo>
                  <a:lnTo>
                    <a:pt x="1182" y="531"/>
                  </a:lnTo>
                  <a:lnTo>
                    <a:pt x="1179" y="530"/>
                  </a:lnTo>
                  <a:lnTo>
                    <a:pt x="1177" y="530"/>
                  </a:lnTo>
                  <a:lnTo>
                    <a:pt x="1177" y="529"/>
                  </a:lnTo>
                  <a:lnTo>
                    <a:pt x="1174" y="526"/>
                  </a:lnTo>
                  <a:lnTo>
                    <a:pt x="1173" y="525"/>
                  </a:lnTo>
                  <a:lnTo>
                    <a:pt x="1169" y="523"/>
                  </a:lnTo>
                  <a:lnTo>
                    <a:pt x="1168" y="523"/>
                  </a:lnTo>
                  <a:lnTo>
                    <a:pt x="1167" y="521"/>
                  </a:lnTo>
                  <a:lnTo>
                    <a:pt x="1165" y="520"/>
                  </a:lnTo>
                  <a:lnTo>
                    <a:pt x="1164" y="520"/>
                  </a:lnTo>
                  <a:lnTo>
                    <a:pt x="1160" y="519"/>
                  </a:lnTo>
                  <a:lnTo>
                    <a:pt x="1158" y="517"/>
                  </a:lnTo>
                  <a:lnTo>
                    <a:pt x="1155" y="516"/>
                  </a:lnTo>
                  <a:lnTo>
                    <a:pt x="1152" y="515"/>
                  </a:lnTo>
                  <a:lnTo>
                    <a:pt x="1150" y="515"/>
                  </a:lnTo>
                  <a:lnTo>
                    <a:pt x="1149" y="514"/>
                  </a:lnTo>
                  <a:lnTo>
                    <a:pt x="1148" y="514"/>
                  </a:lnTo>
                  <a:lnTo>
                    <a:pt x="1145" y="513"/>
                  </a:lnTo>
                  <a:lnTo>
                    <a:pt x="1142" y="513"/>
                  </a:lnTo>
                  <a:lnTo>
                    <a:pt x="1142" y="514"/>
                  </a:lnTo>
                  <a:lnTo>
                    <a:pt x="1141" y="515"/>
                  </a:lnTo>
                  <a:lnTo>
                    <a:pt x="1138" y="516"/>
                  </a:lnTo>
                  <a:lnTo>
                    <a:pt x="1135" y="518"/>
                  </a:lnTo>
                  <a:lnTo>
                    <a:pt x="1133" y="519"/>
                  </a:lnTo>
                  <a:lnTo>
                    <a:pt x="1131" y="520"/>
                  </a:lnTo>
                  <a:lnTo>
                    <a:pt x="1130" y="521"/>
                  </a:lnTo>
                  <a:lnTo>
                    <a:pt x="1129" y="523"/>
                  </a:lnTo>
                  <a:lnTo>
                    <a:pt x="1129" y="524"/>
                  </a:lnTo>
                  <a:lnTo>
                    <a:pt x="1130" y="525"/>
                  </a:lnTo>
                  <a:lnTo>
                    <a:pt x="1131" y="525"/>
                  </a:lnTo>
                  <a:lnTo>
                    <a:pt x="1131" y="526"/>
                  </a:lnTo>
                  <a:lnTo>
                    <a:pt x="1132" y="527"/>
                  </a:lnTo>
                  <a:lnTo>
                    <a:pt x="1134" y="528"/>
                  </a:lnTo>
                  <a:lnTo>
                    <a:pt x="1134" y="530"/>
                  </a:lnTo>
                  <a:lnTo>
                    <a:pt x="1136" y="532"/>
                  </a:lnTo>
                  <a:lnTo>
                    <a:pt x="1133" y="536"/>
                  </a:lnTo>
                  <a:lnTo>
                    <a:pt x="1133" y="537"/>
                  </a:lnTo>
                  <a:lnTo>
                    <a:pt x="1132" y="537"/>
                  </a:lnTo>
                  <a:lnTo>
                    <a:pt x="1131" y="539"/>
                  </a:lnTo>
                  <a:lnTo>
                    <a:pt x="1131" y="540"/>
                  </a:lnTo>
                  <a:lnTo>
                    <a:pt x="1130" y="541"/>
                  </a:lnTo>
                  <a:lnTo>
                    <a:pt x="1129" y="543"/>
                  </a:lnTo>
                  <a:lnTo>
                    <a:pt x="1128" y="545"/>
                  </a:lnTo>
                  <a:lnTo>
                    <a:pt x="1126" y="548"/>
                  </a:lnTo>
                  <a:lnTo>
                    <a:pt x="1126" y="549"/>
                  </a:lnTo>
                  <a:lnTo>
                    <a:pt x="1126" y="550"/>
                  </a:lnTo>
                  <a:lnTo>
                    <a:pt x="1126" y="551"/>
                  </a:lnTo>
                  <a:lnTo>
                    <a:pt x="1126" y="552"/>
                  </a:lnTo>
                  <a:lnTo>
                    <a:pt x="1125" y="552"/>
                  </a:lnTo>
                  <a:lnTo>
                    <a:pt x="1125" y="553"/>
                  </a:lnTo>
                  <a:lnTo>
                    <a:pt x="1126" y="554"/>
                  </a:lnTo>
                  <a:lnTo>
                    <a:pt x="1126" y="556"/>
                  </a:lnTo>
                  <a:lnTo>
                    <a:pt x="1126" y="557"/>
                  </a:lnTo>
                  <a:lnTo>
                    <a:pt x="1127" y="557"/>
                  </a:lnTo>
                  <a:lnTo>
                    <a:pt x="1128" y="557"/>
                  </a:lnTo>
                  <a:lnTo>
                    <a:pt x="1130" y="556"/>
                  </a:lnTo>
                  <a:lnTo>
                    <a:pt x="1131" y="554"/>
                  </a:lnTo>
                  <a:lnTo>
                    <a:pt x="1133" y="554"/>
                  </a:lnTo>
                  <a:lnTo>
                    <a:pt x="1134" y="554"/>
                  </a:lnTo>
                  <a:lnTo>
                    <a:pt x="1134" y="555"/>
                  </a:lnTo>
                  <a:lnTo>
                    <a:pt x="1134" y="558"/>
                  </a:lnTo>
                  <a:lnTo>
                    <a:pt x="1134" y="560"/>
                  </a:lnTo>
                  <a:lnTo>
                    <a:pt x="1133" y="561"/>
                  </a:lnTo>
                  <a:lnTo>
                    <a:pt x="1133" y="562"/>
                  </a:lnTo>
                  <a:lnTo>
                    <a:pt x="1134" y="563"/>
                  </a:lnTo>
                  <a:lnTo>
                    <a:pt x="1136" y="563"/>
                  </a:lnTo>
                  <a:lnTo>
                    <a:pt x="1139" y="568"/>
                  </a:lnTo>
                  <a:lnTo>
                    <a:pt x="1141" y="569"/>
                  </a:lnTo>
                  <a:lnTo>
                    <a:pt x="1142" y="570"/>
                  </a:lnTo>
                  <a:lnTo>
                    <a:pt x="1142" y="571"/>
                  </a:lnTo>
                  <a:lnTo>
                    <a:pt x="1142" y="572"/>
                  </a:lnTo>
                  <a:lnTo>
                    <a:pt x="1140" y="575"/>
                  </a:lnTo>
                  <a:lnTo>
                    <a:pt x="1138" y="576"/>
                  </a:lnTo>
                  <a:lnTo>
                    <a:pt x="1136" y="577"/>
                  </a:lnTo>
                  <a:lnTo>
                    <a:pt x="1136" y="578"/>
                  </a:lnTo>
                  <a:lnTo>
                    <a:pt x="1138" y="579"/>
                  </a:lnTo>
                  <a:lnTo>
                    <a:pt x="1139" y="579"/>
                  </a:lnTo>
                  <a:lnTo>
                    <a:pt x="1139" y="580"/>
                  </a:lnTo>
                  <a:lnTo>
                    <a:pt x="1136" y="582"/>
                  </a:lnTo>
                  <a:lnTo>
                    <a:pt x="1135" y="582"/>
                  </a:lnTo>
                  <a:lnTo>
                    <a:pt x="1133" y="583"/>
                  </a:lnTo>
                  <a:lnTo>
                    <a:pt x="1132" y="584"/>
                  </a:lnTo>
                  <a:lnTo>
                    <a:pt x="1131" y="585"/>
                  </a:lnTo>
                  <a:lnTo>
                    <a:pt x="1128" y="586"/>
                  </a:lnTo>
                  <a:lnTo>
                    <a:pt x="1127" y="587"/>
                  </a:lnTo>
                  <a:lnTo>
                    <a:pt x="1126" y="589"/>
                  </a:lnTo>
                  <a:lnTo>
                    <a:pt x="1124" y="591"/>
                  </a:lnTo>
                  <a:lnTo>
                    <a:pt x="1124" y="595"/>
                  </a:lnTo>
                  <a:lnTo>
                    <a:pt x="1124" y="598"/>
                  </a:lnTo>
                  <a:lnTo>
                    <a:pt x="1123" y="599"/>
                  </a:lnTo>
                  <a:lnTo>
                    <a:pt x="1123" y="600"/>
                  </a:lnTo>
                  <a:lnTo>
                    <a:pt x="1122" y="602"/>
                  </a:lnTo>
                  <a:lnTo>
                    <a:pt x="1122" y="603"/>
                  </a:lnTo>
                  <a:lnTo>
                    <a:pt x="1121" y="605"/>
                  </a:lnTo>
                  <a:lnTo>
                    <a:pt x="1120" y="611"/>
                  </a:lnTo>
                  <a:lnTo>
                    <a:pt x="1120" y="612"/>
                  </a:lnTo>
                  <a:lnTo>
                    <a:pt x="1120" y="613"/>
                  </a:lnTo>
                  <a:lnTo>
                    <a:pt x="1122" y="616"/>
                  </a:lnTo>
                  <a:lnTo>
                    <a:pt x="1124" y="618"/>
                  </a:lnTo>
                  <a:lnTo>
                    <a:pt x="1125" y="619"/>
                  </a:lnTo>
                  <a:lnTo>
                    <a:pt x="1127" y="619"/>
                  </a:lnTo>
                  <a:lnTo>
                    <a:pt x="1128" y="619"/>
                  </a:lnTo>
                  <a:lnTo>
                    <a:pt x="1129" y="621"/>
                  </a:lnTo>
                  <a:lnTo>
                    <a:pt x="1130" y="622"/>
                  </a:lnTo>
                  <a:lnTo>
                    <a:pt x="1131" y="623"/>
                  </a:lnTo>
                  <a:lnTo>
                    <a:pt x="1132" y="623"/>
                  </a:lnTo>
                  <a:lnTo>
                    <a:pt x="1135" y="625"/>
                  </a:lnTo>
                  <a:lnTo>
                    <a:pt x="1136" y="625"/>
                  </a:lnTo>
                  <a:lnTo>
                    <a:pt x="1135" y="626"/>
                  </a:lnTo>
                  <a:lnTo>
                    <a:pt x="1135" y="628"/>
                  </a:lnTo>
                  <a:lnTo>
                    <a:pt x="1134" y="628"/>
                  </a:lnTo>
                  <a:lnTo>
                    <a:pt x="1135" y="629"/>
                  </a:lnTo>
                  <a:lnTo>
                    <a:pt x="1135" y="630"/>
                  </a:lnTo>
                  <a:lnTo>
                    <a:pt x="1135" y="631"/>
                  </a:lnTo>
                  <a:lnTo>
                    <a:pt x="1135" y="634"/>
                  </a:lnTo>
                  <a:lnTo>
                    <a:pt x="1135" y="635"/>
                  </a:lnTo>
                  <a:lnTo>
                    <a:pt x="1134" y="636"/>
                  </a:lnTo>
                  <a:lnTo>
                    <a:pt x="1136" y="638"/>
                  </a:lnTo>
                  <a:lnTo>
                    <a:pt x="1136" y="642"/>
                  </a:lnTo>
                  <a:lnTo>
                    <a:pt x="1137" y="643"/>
                  </a:lnTo>
                  <a:lnTo>
                    <a:pt x="1138" y="644"/>
                  </a:lnTo>
                  <a:lnTo>
                    <a:pt x="1139" y="645"/>
                  </a:lnTo>
                  <a:lnTo>
                    <a:pt x="1139" y="646"/>
                  </a:lnTo>
                  <a:lnTo>
                    <a:pt x="1139" y="648"/>
                  </a:lnTo>
                  <a:lnTo>
                    <a:pt x="1139" y="649"/>
                  </a:lnTo>
                  <a:lnTo>
                    <a:pt x="1140" y="652"/>
                  </a:lnTo>
                  <a:lnTo>
                    <a:pt x="1140" y="654"/>
                  </a:lnTo>
                  <a:lnTo>
                    <a:pt x="1141" y="656"/>
                  </a:lnTo>
                  <a:lnTo>
                    <a:pt x="1140" y="657"/>
                  </a:lnTo>
                  <a:lnTo>
                    <a:pt x="1140" y="658"/>
                  </a:lnTo>
                  <a:lnTo>
                    <a:pt x="1139" y="659"/>
                  </a:lnTo>
                  <a:lnTo>
                    <a:pt x="1139" y="660"/>
                  </a:lnTo>
                  <a:lnTo>
                    <a:pt x="1138" y="660"/>
                  </a:lnTo>
                  <a:lnTo>
                    <a:pt x="1139" y="661"/>
                  </a:lnTo>
                  <a:lnTo>
                    <a:pt x="1139" y="662"/>
                  </a:lnTo>
                  <a:lnTo>
                    <a:pt x="1139" y="663"/>
                  </a:lnTo>
                  <a:lnTo>
                    <a:pt x="1139" y="664"/>
                  </a:lnTo>
                  <a:lnTo>
                    <a:pt x="1139" y="665"/>
                  </a:lnTo>
                  <a:lnTo>
                    <a:pt x="1140" y="666"/>
                  </a:lnTo>
                  <a:lnTo>
                    <a:pt x="1141" y="669"/>
                  </a:lnTo>
                  <a:lnTo>
                    <a:pt x="1141" y="670"/>
                  </a:lnTo>
                  <a:lnTo>
                    <a:pt x="1141" y="672"/>
                  </a:lnTo>
                  <a:lnTo>
                    <a:pt x="1140" y="672"/>
                  </a:lnTo>
                  <a:lnTo>
                    <a:pt x="1140" y="673"/>
                  </a:lnTo>
                  <a:lnTo>
                    <a:pt x="1138" y="672"/>
                  </a:lnTo>
                  <a:lnTo>
                    <a:pt x="1136" y="673"/>
                  </a:lnTo>
                  <a:lnTo>
                    <a:pt x="1130" y="674"/>
                  </a:lnTo>
                  <a:lnTo>
                    <a:pt x="1126" y="675"/>
                  </a:lnTo>
                  <a:lnTo>
                    <a:pt x="1120" y="676"/>
                  </a:lnTo>
                  <a:lnTo>
                    <a:pt x="1117" y="677"/>
                  </a:lnTo>
                  <a:lnTo>
                    <a:pt x="1114" y="677"/>
                  </a:lnTo>
                  <a:lnTo>
                    <a:pt x="1105" y="679"/>
                  </a:lnTo>
                  <a:lnTo>
                    <a:pt x="1102" y="679"/>
                  </a:lnTo>
                  <a:lnTo>
                    <a:pt x="1101" y="679"/>
                  </a:lnTo>
                  <a:lnTo>
                    <a:pt x="1100" y="680"/>
                  </a:lnTo>
                  <a:lnTo>
                    <a:pt x="1099" y="680"/>
                  </a:lnTo>
                  <a:lnTo>
                    <a:pt x="1098" y="680"/>
                  </a:lnTo>
                  <a:lnTo>
                    <a:pt x="1097" y="680"/>
                  </a:lnTo>
                  <a:lnTo>
                    <a:pt x="1095" y="681"/>
                  </a:lnTo>
                  <a:lnTo>
                    <a:pt x="1095" y="682"/>
                  </a:lnTo>
                  <a:lnTo>
                    <a:pt x="1094" y="682"/>
                  </a:lnTo>
                  <a:lnTo>
                    <a:pt x="1093" y="684"/>
                  </a:lnTo>
                  <a:lnTo>
                    <a:pt x="1091" y="684"/>
                  </a:lnTo>
                  <a:lnTo>
                    <a:pt x="1090" y="684"/>
                  </a:lnTo>
                  <a:lnTo>
                    <a:pt x="1089" y="683"/>
                  </a:lnTo>
                  <a:lnTo>
                    <a:pt x="1088" y="683"/>
                  </a:lnTo>
                  <a:lnTo>
                    <a:pt x="1087" y="683"/>
                  </a:lnTo>
                  <a:lnTo>
                    <a:pt x="1086" y="683"/>
                  </a:lnTo>
                  <a:lnTo>
                    <a:pt x="1086" y="682"/>
                  </a:lnTo>
                  <a:lnTo>
                    <a:pt x="1085" y="682"/>
                  </a:lnTo>
                  <a:lnTo>
                    <a:pt x="1084" y="681"/>
                  </a:lnTo>
                  <a:lnTo>
                    <a:pt x="1083" y="682"/>
                  </a:lnTo>
                  <a:lnTo>
                    <a:pt x="1083" y="680"/>
                  </a:lnTo>
                  <a:lnTo>
                    <a:pt x="1083" y="679"/>
                  </a:lnTo>
                  <a:lnTo>
                    <a:pt x="1083" y="677"/>
                  </a:lnTo>
                  <a:lnTo>
                    <a:pt x="1082" y="677"/>
                  </a:lnTo>
                  <a:lnTo>
                    <a:pt x="1082" y="678"/>
                  </a:lnTo>
                  <a:lnTo>
                    <a:pt x="1081" y="678"/>
                  </a:lnTo>
                  <a:lnTo>
                    <a:pt x="1080" y="678"/>
                  </a:lnTo>
                  <a:lnTo>
                    <a:pt x="1080" y="679"/>
                  </a:lnTo>
                  <a:lnTo>
                    <a:pt x="1081" y="679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9" y="680"/>
                  </a:lnTo>
                  <a:lnTo>
                    <a:pt x="1078" y="680"/>
                  </a:lnTo>
                  <a:lnTo>
                    <a:pt x="1077" y="680"/>
                  </a:lnTo>
                  <a:lnTo>
                    <a:pt x="1077" y="681"/>
                  </a:lnTo>
                  <a:lnTo>
                    <a:pt x="1077" y="682"/>
                  </a:lnTo>
                  <a:lnTo>
                    <a:pt x="1076" y="682"/>
                  </a:lnTo>
                  <a:lnTo>
                    <a:pt x="1077" y="682"/>
                  </a:lnTo>
                  <a:lnTo>
                    <a:pt x="1076" y="682"/>
                  </a:lnTo>
                  <a:lnTo>
                    <a:pt x="1076" y="683"/>
                  </a:lnTo>
                  <a:lnTo>
                    <a:pt x="1077" y="683"/>
                  </a:lnTo>
                  <a:lnTo>
                    <a:pt x="1076" y="683"/>
                  </a:lnTo>
                  <a:lnTo>
                    <a:pt x="1077" y="683"/>
                  </a:lnTo>
                  <a:lnTo>
                    <a:pt x="1077" y="684"/>
                  </a:lnTo>
                  <a:lnTo>
                    <a:pt x="1077" y="685"/>
                  </a:lnTo>
                  <a:lnTo>
                    <a:pt x="1076" y="685"/>
                  </a:lnTo>
                  <a:lnTo>
                    <a:pt x="1077" y="685"/>
                  </a:lnTo>
                  <a:lnTo>
                    <a:pt x="1076" y="685"/>
                  </a:lnTo>
                  <a:lnTo>
                    <a:pt x="1075" y="685"/>
                  </a:lnTo>
                  <a:lnTo>
                    <a:pt x="1075" y="686"/>
                  </a:lnTo>
                  <a:lnTo>
                    <a:pt x="1075" y="685"/>
                  </a:lnTo>
                  <a:lnTo>
                    <a:pt x="1075" y="684"/>
                  </a:lnTo>
                  <a:lnTo>
                    <a:pt x="1074" y="684"/>
                  </a:lnTo>
                  <a:lnTo>
                    <a:pt x="1074" y="685"/>
                  </a:lnTo>
                  <a:lnTo>
                    <a:pt x="1074" y="684"/>
                  </a:lnTo>
                  <a:lnTo>
                    <a:pt x="1074" y="685"/>
                  </a:lnTo>
                  <a:lnTo>
                    <a:pt x="1074" y="684"/>
                  </a:lnTo>
                  <a:lnTo>
                    <a:pt x="1073" y="685"/>
                  </a:lnTo>
                  <a:lnTo>
                    <a:pt x="1074" y="685"/>
                  </a:lnTo>
                  <a:lnTo>
                    <a:pt x="1074" y="686"/>
                  </a:lnTo>
                  <a:lnTo>
                    <a:pt x="1074" y="687"/>
                  </a:lnTo>
                  <a:lnTo>
                    <a:pt x="1073" y="686"/>
                  </a:lnTo>
                  <a:lnTo>
                    <a:pt x="1073" y="687"/>
                  </a:lnTo>
                  <a:lnTo>
                    <a:pt x="1073" y="686"/>
                  </a:lnTo>
                  <a:lnTo>
                    <a:pt x="1072" y="686"/>
                  </a:lnTo>
                  <a:lnTo>
                    <a:pt x="1072" y="687"/>
                  </a:lnTo>
                  <a:lnTo>
                    <a:pt x="1071" y="687"/>
                  </a:lnTo>
                  <a:lnTo>
                    <a:pt x="1070" y="687"/>
                  </a:lnTo>
                  <a:lnTo>
                    <a:pt x="1070" y="688"/>
                  </a:lnTo>
                  <a:lnTo>
                    <a:pt x="1070" y="689"/>
                  </a:lnTo>
                  <a:lnTo>
                    <a:pt x="1069" y="689"/>
                  </a:lnTo>
                  <a:lnTo>
                    <a:pt x="1069" y="690"/>
                  </a:lnTo>
                  <a:lnTo>
                    <a:pt x="1068" y="690"/>
                  </a:lnTo>
                  <a:lnTo>
                    <a:pt x="1068" y="691"/>
                  </a:lnTo>
                  <a:lnTo>
                    <a:pt x="1068" y="692"/>
                  </a:lnTo>
                  <a:lnTo>
                    <a:pt x="1067" y="692"/>
                  </a:lnTo>
                  <a:lnTo>
                    <a:pt x="1066" y="692"/>
                  </a:lnTo>
                  <a:lnTo>
                    <a:pt x="1065" y="692"/>
                  </a:lnTo>
                  <a:lnTo>
                    <a:pt x="1064" y="692"/>
                  </a:lnTo>
                  <a:lnTo>
                    <a:pt x="1063" y="692"/>
                  </a:lnTo>
                  <a:lnTo>
                    <a:pt x="1062" y="692"/>
                  </a:lnTo>
                  <a:lnTo>
                    <a:pt x="1061" y="692"/>
                  </a:lnTo>
                  <a:lnTo>
                    <a:pt x="1060" y="692"/>
                  </a:lnTo>
                  <a:lnTo>
                    <a:pt x="1060" y="691"/>
                  </a:lnTo>
                  <a:lnTo>
                    <a:pt x="1059" y="691"/>
                  </a:lnTo>
                  <a:lnTo>
                    <a:pt x="1059" y="692"/>
                  </a:lnTo>
                  <a:lnTo>
                    <a:pt x="1059" y="691"/>
                  </a:lnTo>
                  <a:lnTo>
                    <a:pt x="1058" y="691"/>
                  </a:lnTo>
                  <a:lnTo>
                    <a:pt x="1057" y="691"/>
                  </a:lnTo>
                  <a:lnTo>
                    <a:pt x="1057" y="690"/>
                  </a:lnTo>
                  <a:lnTo>
                    <a:pt x="1056" y="690"/>
                  </a:lnTo>
                  <a:lnTo>
                    <a:pt x="1056" y="691"/>
                  </a:lnTo>
                  <a:lnTo>
                    <a:pt x="1056" y="690"/>
                  </a:lnTo>
                  <a:lnTo>
                    <a:pt x="1055" y="690"/>
                  </a:lnTo>
                  <a:lnTo>
                    <a:pt x="1055" y="691"/>
                  </a:lnTo>
                  <a:lnTo>
                    <a:pt x="1055" y="692"/>
                  </a:lnTo>
                  <a:lnTo>
                    <a:pt x="1055" y="691"/>
                  </a:lnTo>
                  <a:lnTo>
                    <a:pt x="1054" y="691"/>
                  </a:lnTo>
                  <a:lnTo>
                    <a:pt x="1054" y="692"/>
                  </a:lnTo>
                  <a:lnTo>
                    <a:pt x="1053" y="692"/>
                  </a:lnTo>
                  <a:lnTo>
                    <a:pt x="1053" y="693"/>
                  </a:lnTo>
                  <a:lnTo>
                    <a:pt x="1052" y="693"/>
                  </a:lnTo>
                  <a:lnTo>
                    <a:pt x="1052" y="694"/>
                  </a:lnTo>
                  <a:lnTo>
                    <a:pt x="1051" y="694"/>
                  </a:lnTo>
                  <a:lnTo>
                    <a:pt x="1051" y="695"/>
                  </a:lnTo>
                  <a:lnTo>
                    <a:pt x="1050" y="695"/>
                  </a:lnTo>
                  <a:lnTo>
                    <a:pt x="1049" y="695"/>
                  </a:lnTo>
                  <a:lnTo>
                    <a:pt x="1049" y="694"/>
                  </a:lnTo>
                  <a:lnTo>
                    <a:pt x="1050" y="694"/>
                  </a:lnTo>
                  <a:lnTo>
                    <a:pt x="1049" y="694"/>
                  </a:lnTo>
                  <a:lnTo>
                    <a:pt x="1049" y="693"/>
                  </a:lnTo>
                  <a:lnTo>
                    <a:pt x="1048" y="693"/>
                  </a:lnTo>
                  <a:lnTo>
                    <a:pt x="1047" y="692"/>
                  </a:lnTo>
                  <a:lnTo>
                    <a:pt x="1047" y="691"/>
                  </a:lnTo>
                  <a:lnTo>
                    <a:pt x="1046" y="691"/>
                  </a:lnTo>
                  <a:lnTo>
                    <a:pt x="1046" y="690"/>
                  </a:lnTo>
                  <a:lnTo>
                    <a:pt x="1045" y="690"/>
                  </a:lnTo>
                  <a:lnTo>
                    <a:pt x="1045" y="689"/>
                  </a:lnTo>
                  <a:lnTo>
                    <a:pt x="1043" y="689"/>
                  </a:lnTo>
                  <a:lnTo>
                    <a:pt x="1042" y="689"/>
                  </a:lnTo>
                  <a:lnTo>
                    <a:pt x="1043" y="689"/>
                  </a:lnTo>
                  <a:lnTo>
                    <a:pt x="1042" y="689"/>
                  </a:lnTo>
                  <a:lnTo>
                    <a:pt x="1042" y="688"/>
                  </a:lnTo>
                  <a:lnTo>
                    <a:pt x="1041" y="688"/>
                  </a:lnTo>
                  <a:lnTo>
                    <a:pt x="1041" y="687"/>
                  </a:lnTo>
                  <a:lnTo>
                    <a:pt x="1040" y="685"/>
                  </a:lnTo>
                  <a:lnTo>
                    <a:pt x="1040" y="684"/>
                  </a:lnTo>
                  <a:lnTo>
                    <a:pt x="1041" y="684"/>
                  </a:lnTo>
                  <a:lnTo>
                    <a:pt x="1040" y="684"/>
                  </a:lnTo>
                  <a:lnTo>
                    <a:pt x="1040" y="683"/>
                  </a:lnTo>
                  <a:lnTo>
                    <a:pt x="1040" y="682"/>
                  </a:lnTo>
                  <a:lnTo>
                    <a:pt x="1041" y="682"/>
                  </a:lnTo>
                  <a:lnTo>
                    <a:pt x="1040" y="681"/>
                  </a:lnTo>
                  <a:lnTo>
                    <a:pt x="1041" y="680"/>
                  </a:lnTo>
                  <a:lnTo>
                    <a:pt x="1041" y="679"/>
                  </a:lnTo>
                  <a:lnTo>
                    <a:pt x="1042" y="679"/>
                  </a:lnTo>
                  <a:lnTo>
                    <a:pt x="1042" y="678"/>
                  </a:lnTo>
                  <a:lnTo>
                    <a:pt x="1042" y="677"/>
                  </a:lnTo>
                  <a:lnTo>
                    <a:pt x="1041" y="677"/>
                  </a:lnTo>
                  <a:lnTo>
                    <a:pt x="1042" y="676"/>
                  </a:lnTo>
                  <a:lnTo>
                    <a:pt x="1041" y="676"/>
                  </a:lnTo>
                  <a:lnTo>
                    <a:pt x="1042" y="675"/>
                  </a:lnTo>
                  <a:lnTo>
                    <a:pt x="1043" y="675"/>
                  </a:lnTo>
                  <a:lnTo>
                    <a:pt x="1043" y="674"/>
                  </a:lnTo>
                  <a:lnTo>
                    <a:pt x="1044" y="674"/>
                  </a:lnTo>
                  <a:lnTo>
                    <a:pt x="1043" y="673"/>
                  </a:lnTo>
                  <a:lnTo>
                    <a:pt x="1042" y="673"/>
                  </a:lnTo>
                  <a:lnTo>
                    <a:pt x="1042" y="672"/>
                  </a:lnTo>
                  <a:lnTo>
                    <a:pt x="1043" y="672"/>
                  </a:lnTo>
                  <a:lnTo>
                    <a:pt x="1042" y="671"/>
                  </a:lnTo>
                  <a:lnTo>
                    <a:pt x="1043" y="671"/>
                  </a:lnTo>
                  <a:lnTo>
                    <a:pt x="1042" y="670"/>
                  </a:lnTo>
                  <a:lnTo>
                    <a:pt x="1042" y="669"/>
                  </a:lnTo>
                  <a:lnTo>
                    <a:pt x="1041" y="669"/>
                  </a:lnTo>
                  <a:lnTo>
                    <a:pt x="1041" y="668"/>
                  </a:lnTo>
                  <a:lnTo>
                    <a:pt x="1041" y="667"/>
                  </a:lnTo>
                  <a:lnTo>
                    <a:pt x="1041" y="666"/>
                  </a:lnTo>
                  <a:lnTo>
                    <a:pt x="1042" y="665"/>
                  </a:lnTo>
                  <a:lnTo>
                    <a:pt x="1042" y="664"/>
                  </a:lnTo>
                  <a:lnTo>
                    <a:pt x="1042" y="663"/>
                  </a:lnTo>
                  <a:lnTo>
                    <a:pt x="1043" y="662"/>
                  </a:lnTo>
                  <a:lnTo>
                    <a:pt x="1043" y="661"/>
                  </a:lnTo>
                  <a:lnTo>
                    <a:pt x="1043" y="660"/>
                  </a:lnTo>
                  <a:lnTo>
                    <a:pt x="1043" y="659"/>
                  </a:lnTo>
                  <a:lnTo>
                    <a:pt x="1043" y="658"/>
                  </a:lnTo>
                  <a:lnTo>
                    <a:pt x="1044" y="658"/>
                  </a:lnTo>
                  <a:lnTo>
                    <a:pt x="1044" y="657"/>
                  </a:lnTo>
                  <a:lnTo>
                    <a:pt x="1044" y="656"/>
                  </a:lnTo>
                  <a:lnTo>
                    <a:pt x="1045" y="655"/>
                  </a:lnTo>
                  <a:lnTo>
                    <a:pt x="1045" y="656"/>
                  </a:lnTo>
                  <a:lnTo>
                    <a:pt x="1045" y="655"/>
                  </a:lnTo>
                  <a:lnTo>
                    <a:pt x="1046" y="655"/>
                  </a:lnTo>
                  <a:lnTo>
                    <a:pt x="1046" y="654"/>
                  </a:lnTo>
                  <a:lnTo>
                    <a:pt x="1047" y="653"/>
                  </a:lnTo>
                  <a:lnTo>
                    <a:pt x="1047" y="652"/>
                  </a:lnTo>
                  <a:lnTo>
                    <a:pt x="1048" y="652"/>
                  </a:lnTo>
                  <a:lnTo>
                    <a:pt x="1048" y="651"/>
                  </a:lnTo>
                  <a:lnTo>
                    <a:pt x="1048" y="650"/>
                  </a:lnTo>
                  <a:lnTo>
                    <a:pt x="1049" y="650"/>
                  </a:lnTo>
                  <a:lnTo>
                    <a:pt x="1049" y="649"/>
                  </a:lnTo>
                  <a:lnTo>
                    <a:pt x="1050" y="649"/>
                  </a:lnTo>
                  <a:lnTo>
                    <a:pt x="1050" y="648"/>
                  </a:lnTo>
                  <a:lnTo>
                    <a:pt x="1050" y="647"/>
                  </a:lnTo>
                  <a:lnTo>
                    <a:pt x="1051" y="647"/>
                  </a:lnTo>
                  <a:lnTo>
                    <a:pt x="1051" y="646"/>
                  </a:lnTo>
                  <a:lnTo>
                    <a:pt x="1051" y="645"/>
                  </a:lnTo>
                  <a:lnTo>
                    <a:pt x="1052" y="645"/>
                  </a:lnTo>
                  <a:lnTo>
                    <a:pt x="1052" y="644"/>
                  </a:lnTo>
                  <a:lnTo>
                    <a:pt x="1052" y="643"/>
                  </a:lnTo>
                  <a:lnTo>
                    <a:pt x="1053" y="643"/>
                  </a:lnTo>
                  <a:lnTo>
                    <a:pt x="1053" y="642"/>
                  </a:lnTo>
                  <a:lnTo>
                    <a:pt x="1054" y="642"/>
                  </a:lnTo>
                  <a:lnTo>
                    <a:pt x="1054" y="641"/>
                  </a:lnTo>
                  <a:lnTo>
                    <a:pt x="1054" y="640"/>
                  </a:lnTo>
                  <a:lnTo>
                    <a:pt x="1053" y="640"/>
                  </a:lnTo>
                  <a:lnTo>
                    <a:pt x="1053" y="639"/>
                  </a:lnTo>
                  <a:lnTo>
                    <a:pt x="1053" y="638"/>
                  </a:lnTo>
                  <a:lnTo>
                    <a:pt x="1053" y="637"/>
                  </a:lnTo>
                  <a:lnTo>
                    <a:pt x="1054" y="636"/>
                  </a:lnTo>
                  <a:lnTo>
                    <a:pt x="1054" y="635"/>
                  </a:lnTo>
                  <a:lnTo>
                    <a:pt x="1054" y="634"/>
                  </a:lnTo>
                  <a:lnTo>
                    <a:pt x="1054" y="633"/>
                  </a:lnTo>
                  <a:lnTo>
                    <a:pt x="1055" y="633"/>
                  </a:lnTo>
                  <a:lnTo>
                    <a:pt x="1055" y="632"/>
                  </a:lnTo>
                  <a:lnTo>
                    <a:pt x="1054" y="632"/>
                  </a:lnTo>
                  <a:lnTo>
                    <a:pt x="1053" y="631"/>
                  </a:lnTo>
                  <a:lnTo>
                    <a:pt x="1052" y="631"/>
                  </a:lnTo>
                  <a:lnTo>
                    <a:pt x="1051" y="630"/>
                  </a:lnTo>
                  <a:lnTo>
                    <a:pt x="1052" y="630"/>
                  </a:lnTo>
                  <a:lnTo>
                    <a:pt x="1052" y="629"/>
                  </a:lnTo>
                  <a:lnTo>
                    <a:pt x="1052" y="628"/>
                  </a:lnTo>
                  <a:lnTo>
                    <a:pt x="1052" y="627"/>
                  </a:lnTo>
                  <a:lnTo>
                    <a:pt x="1052" y="626"/>
                  </a:lnTo>
                  <a:lnTo>
                    <a:pt x="1052" y="625"/>
                  </a:lnTo>
                  <a:lnTo>
                    <a:pt x="1052" y="624"/>
                  </a:lnTo>
                  <a:lnTo>
                    <a:pt x="1052" y="623"/>
                  </a:lnTo>
                  <a:lnTo>
                    <a:pt x="1052" y="622"/>
                  </a:lnTo>
                  <a:lnTo>
                    <a:pt x="1052" y="621"/>
                  </a:lnTo>
                  <a:lnTo>
                    <a:pt x="1052" y="620"/>
                  </a:lnTo>
                  <a:lnTo>
                    <a:pt x="1052" y="619"/>
                  </a:lnTo>
                  <a:lnTo>
                    <a:pt x="1053" y="617"/>
                  </a:lnTo>
                  <a:lnTo>
                    <a:pt x="1054" y="615"/>
                  </a:lnTo>
                  <a:lnTo>
                    <a:pt x="1055" y="615"/>
                  </a:lnTo>
                  <a:lnTo>
                    <a:pt x="1055" y="614"/>
                  </a:lnTo>
                  <a:lnTo>
                    <a:pt x="1055" y="613"/>
                  </a:lnTo>
                  <a:lnTo>
                    <a:pt x="1054" y="613"/>
                  </a:lnTo>
                  <a:lnTo>
                    <a:pt x="1053" y="613"/>
                  </a:lnTo>
                  <a:lnTo>
                    <a:pt x="1052" y="613"/>
                  </a:lnTo>
                  <a:lnTo>
                    <a:pt x="1050" y="611"/>
                  </a:lnTo>
                  <a:lnTo>
                    <a:pt x="1049" y="611"/>
                  </a:lnTo>
                  <a:lnTo>
                    <a:pt x="1048" y="611"/>
                  </a:lnTo>
                  <a:lnTo>
                    <a:pt x="1047" y="611"/>
                  </a:lnTo>
                  <a:lnTo>
                    <a:pt x="1046" y="611"/>
                  </a:lnTo>
                  <a:lnTo>
                    <a:pt x="1045" y="610"/>
                  </a:lnTo>
                  <a:lnTo>
                    <a:pt x="1044" y="610"/>
                  </a:lnTo>
                  <a:lnTo>
                    <a:pt x="1044" y="608"/>
                  </a:lnTo>
                  <a:lnTo>
                    <a:pt x="1043" y="608"/>
                  </a:lnTo>
                  <a:lnTo>
                    <a:pt x="1042" y="608"/>
                  </a:lnTo>
                  <a:lnTo>
                    <a:pt x="1042" y="607"/>
                  </a:lnTo>
                  <a:lnTo>
                    <a:pt x="1041" y="607"/>
                  </a:lnTo>
                  <a:lnTo>
                    <a:pt x="1041" y="606"/>
                  </a:lnTo>
                  <a:lnTo>
                    <a:pt x="1041" y="605"/>
                  </a:lnTo>
                  <a:lnTo>
                    <a:pt x="1040" y="604"/>
                  </a:lnTo>
                  <a:lnTo>
                    <a:pt x="1039" y="605"/>
                  </a:lnTo>
                  <a:lnTo>
                    <a:pt x="1038" y="604"/>
                  </a:lnTo>
                  <a:lnTo>
                    <a:pt x="1038" y="596"/>
                  </a:lnTo>
                  <a:lnTo>
                    <a:pt x="1025" y="595"/>
                  </a:lnTo>
                  <a:lnTo>
                    <a:pt x="927" y="588"/>
                  </a:lnTo>
                  <a:lnTo>
                    <a:pt x="901" y="586"/>
                  </a:lnTo>
                  <a:lnTo>
                    <a:pt x="900" y="606"/>
                  </a:lnTo>
                  <a:lnTo>
                    <a:pt x="900" y="608"/>
                  </a:lnTo>
                  <a:lnTo>
                    <a:pt x="898" y="608"/>
                  </a:lnTo>
                  <a:lnTo>
                    <a:pt x="897" y="608"/>
                  </a:lnTo>
                  <a:lnTo>
                    <a:pt x="896" y="609"/>
                  </a:lnTo>
                  <a:lnTo>
                    <a:pt x="895" y="610"/>
                  </a:lnTo>
                  <a:lnTo>
                    <a:pt x="894" y="611"/>
                  </a:lnTo>
                  <a:lnTo>
                    <a:pt x="894" y="612"/>
                  </a:lnTo>
                  <a:lnTo>
                    <a:pt x="893" y="613"/>
                  </a:lnTo>
                  <a:lnTo>
                    <a:pt x="894" y="615"/>
                  </a:lnTo>
                  <a:lnTo>
                    <a:pt x="893" y="617"/>
                  </a:lnTo>
                  <a:lnTo>
                    <a:pt x="892" y="620"/>
                  </a:lnTo>
                  <a:lnTo>
                    <a:pt x="892" y="621"/>
                  </a:lnTo>
                  <a:lnTo>
                    <a:pt x="892" y="623"/>
                  </a:lnTo>
                  <a:lnTo>
                    <a:pt x="892" y="624"/>
                  </a:lnTo>
                  <a:lnTo>
                    <a:pt x="893" y="624"/>
                  </a:lnTo>
                  <a:lnTo>
                    <a:pt x="896" y="624"/>
                  </a:lnTo>
                  <a:lnTo>
                    <a:pt x="897" y="625"/>
                  </a:lnTo>
                  <a:lnTo>
                    <a:pt x="898" y="626"/>
                  </a:lnTo>
                  <a:lnTo>
                    <a:pt x="898" y="628"/>
                  </a:lnTo>
                  <a:lnTo>
                    <a:pt x="897" y="630"/>
                  </a:lnTo>
                  <a:lnTo>
                    <a:pt x="898" y="630"/>
                  </a:lnTo>
                  <a:lnTo>
                    <a:pt x="897" y="631"/>
                  </a:lnTo>
                  <a:lnTo>
                    <a:pt x="897" y="632"/>
                  </a:lnTo>
                  <a:lnTo>
                    <a:pt x="896" y="634"/>
                  </a:lnTo>
                  <a:lnTo>
                    <a:pt x="895" y="635"/>
                  </a:lnTo>
                  <a:lnTo>
                    <a:pt x="894" y="635"/>
                  </a:lnTo>
                  <a:lnTo>
                    <a:pt x="894" y="636"/>
                  </a:lnTo>
                  <a:lnTo>
                    <a:pt x="893" y="636"/>
                  </a:lnTo>
                  <a:lnTo>
                    <a:pt x="893" y="637"/>
                  </a:lnTo>
                  <a:lnTo>
                    <a:pt x="892" y="637"/>
                  </a:lnTo>
                  <a:lnTo>
                    <a:pt x="891" y="638"/>
                  </a:lnTo>
                  <a:lnTo>
                    <a:pt x="891" y="639"/>
                  </a:lnTo>
                  <a:lnTo>
                    <a:pt x="891" y="640"/>
                  </a:lnTo>
                  <a:lnTo>
                    <a:pt x="890" y="640"/>
                  </a:lnTo>
                  <a:lnTo>
                    <a:pt x="889" y="640"/>
                  </a:lnTo>
                  <a:lnTo>
                    <a:pt x="888" y="641"/>
                  </a:lnTo>
                  <a:lnTo>
                    <a:pt x="887" y="641"/>
                  </a:lnTo>
                  <a:lnTo>
                    <a:pt x="886" y="642"/>
                  </a:lnTo>
                  <a:lnTo>
                    <a:pt x="886" y="641"/>
                  </a:lnTo>
                  <a:lnTo>
                    <a:pt x="885" y="643"/>
                  </a:lnTo>
                  <a:lnTo>
                    <a:pt x="884" y="643"/>
                  </a:lnTo>
                  <a:lnTo>
                    <a:pt x="884" y="644"/>
                  </a:lnTo>
                  <a:lnTo>
                    <a:pt x="883" y="645"/>
                  </a:lnTo>
                  <a:lnTo>
                    <a:pt x="882" y="647"/>
                  </a:lnTo>
                  <a:lnTo>
                    <a:pt x="883" y="647"/>
                  </a:lnTo>
                  <a:lnTo>
                    <a:pt x="882" y="648"/>
                  </a:lnTo>
                  <a:lnTo>
                    <a:pt x="883" y="648"/>
                  </a:lnTo>
                  <a:lnTo>
                    <a:pt x="883" y="649"/>
                  </a:lnTo>
                  <a:lnTo>
                    <a:pt x="883" y="650"/>
                  </a:lnTo>
                  <a:lnTo>
                    <a:pt x="883" y="651"/>
                  </a:lnTo>
                  <a:lnTo>
                    <a:pt x="883" y="652"/>
                  </a:lnTo>
                  <a:lnTo>
                    <a:pt x="884" y="653"/>
                  </a:lnTo>
                  <a:lnTo>
                    <a:pt x="884" y="654"/>
                  </a:lnTo>
                  <a:lnTo>
                    <a:pt x="884" y="655"/>
                  </a:lnTo>
                  <a:lnTo>
                    <a:pt x="884" y="656"/>
                  </a:lnTo>
                  <a:lnTo>
                    <a:pt x="884" y="657"/>
                  </a:lnTo>
                  <a:lnTo>
                    <a:pt x="884" y="658"/>
                  </a:lnTo>
                  <a:lnTo>
                    <a:pt x="883" y="659"/>
                  </a:lnTo>
                  <a:lnTo>
                    <a:pt x="884" y="659"/>
                  </a:lnTo>
                  <a:lnTo>
                    <a:pt x="883" y="660"/>
                  </a:lnTo>
                  <a:lnTo>
                    <a:pt x="884" y="660"/>
                  </a:lnTo>
                  <a:lnTo>
                    <a:pt x="884" y="662"/>
                  </a:lnTo>
                  <a:lnTo>
                    <a:pt x="883" y="662"/>
                  </a:lnTo>
                  <a:lnTo>
                    <a:pt x="883" y="663"/>
                  </a:lnTo>
                  <a:lnTo>
                    <a:pt x="883" y="664"/>
                  </a:lnTo>
                  <a:lnTo>
                    <a:pt x="884" y="664"/>
                  </a:lnTo>
                  <a:lnTo>
                    <a:pt x="885" y="665"/>
                  </a:lnTo>
                  <a:lnTo>
                    <a:pt x="885" y="664"/>
                  </a:lnTo>
                  <a:lnTo>
                    <a:pt x="886" y="664"/>
                  </a:lnTo>
                  <a:lnTo>
                    <a:pt x="887" y="665"/>
                  </a:lnTo>
                  <a:lnTo>
                    <a:pt x="887" y="666"/>
                  </a:lnTo>
                  <a:lnTo>
                    <a:pt x="887" y="667"/>
                  </a:lnTo>
                  <a:lnTo>
                    <a:pt x="887" y="668"/>
                  </a:lnTo>
                  <a:lnTo>
                    <a:pt x="887" y="669"/>
                  </a:lnTo>
                  <a:lnTo>
                    <a:pt x="886" y="670"/>
                  </a:lnTo>
                  <a:lnTo>
                    <a:pt x="886" y="671"/>
                  </a:lnTo>
                  <a:lnTo>
                    <a:pt x="886" y="672"/>
                  </a:lnTo>
                  <a:lnTo>
                    <a:pt x="885" y="673"/>
                  </a:lnTo>
                  <a:lnTo>
                    <a:pt x="886" y="674"/>
                  </a:lnTo>
                  <a:lnTo>
                    <a:pt x="885" y="674"/>
                  </a:lnTo>
                  <a:lnTo>
                    <a:pt x="884" y="676"/>
                  </a:lnTo>
                  <a:lnTo>
                    <a:pt x="884" y="677"/>
                  </a:lnTo>
                  <a:lnTo>
                    <a:pt x="883" y="678"/>
                  </a:lnTo>
                  <a:lnTo>
                    <a:pt x="883" y="680"/>
                  </a:lnTo>
                  <a:lnTo>
                    <a:pt x="883" y="681"/>
                  </a:lnTo>
                  <a:lnTo>
                    <a:pt x="883" y="682"/>
                  </a:lnTo>
                  <a:lnTo>
                    <a:pt x="882" y="683"/>
                  </a:lnTo>
                  <a:lnTo>
                    <a:pt x="882" y="684"/>
                  </a:lnTo>
                  <a:lnTo>
                    <a:pt x="881" y="685"/>
                  </a:lnTo>
                  <a:lnTo>
                    <a:pt x="881" y="686"/>
                  </a:lnTo>
                  <a:lnTo>
                    <a:pt x="915" y="688"/>
                  </a:lnTo>
                  <a:lnTo>
                    <a:pt x="926" y="689"/>
                  </a:lnTo>
                  <a:lnTo>
                    <a:pt x="941" y="690"/>
                  </a:lnTo>
                  <a:lnTo>
                    <a:pt x="985" y="693"/>
                  </a:lnTo>
                  <a:lnTo>
                    <a:pt x="1051" y="698"/>
                  </a:lnTo>
                  <a:lnTo>
                    <a:pt x="1051" y="699"/>
                  </a:lnTo>
                  <a:lnTo>
                    <a:pt x="1052" y="699"/>
                  </a:lnTo>
                  <a:lnTo>
                    <a:pt x="1051" y="700"/>
                  </a:lnTo>
                  <a:lnTo>
                    <a:pt x="1050" y="700"/>
                  </a:lnTo>
                  <a:lnTo>
                    <a:pt x="1050" y="701"/>
                  </a:lnTo>
                  <a:lnTo>
                    <a:pt x="1051" y="702"/>
                  </a:lnTo>
                  <a:lnTo>
                    <a:pt x="1051" y="703"/>
                  </a:lnTo>
                  <a:lnTo>
                    <a:pt x="1050" y="703"/>
                  </a:lnTo>
                  <a:lnTo>
                    <a:pt x="1051" y="703"/>
                  </a:lnTo>
                  <a:lnTo>
                    <a:pt x="1050" y="704"/>
                  </a:lnTo>
                  <a:lnTo>
                    <a:pt x="1049" y="704"/>
                  </a:lnTo>
                  <a:lnTo>
                    <a:pt x="1049" y="705"/>
                  </a:lnTo>
                  <a:lnTo>
                    <a:pt x="1048" y="705"/>
                  </a:lnTo>
                  <a:lnTo>
                    <a:pt x="1048" y="704"/>
                  </a:lnTo>
                  <a:lnTo>
                    <a:pt x="1049" y="704"/>
                  </a:lnTo>
                  <a:lnTo>
                    <a:pt x="1048" y="704"/>
                  </a:lnTo>
                  <a:lnTo>
                    <a:pt x="1047" y="704"/>
                  </a:lnTo>
                  <a:lnTo>
                    <a:pt x="1046" y="705"/>
                  </a:lnTo>
                  <a:lnTo>
                    <a:pt x="1047" y="705"/>
                  </a:lnTo>
                  <a:lnTo>
                    <a:pt x="1046" y="706"/>
                  </a:lnTo>
                  <a:lnTo>
                    <a:pt x="1047" y="707"/>
                  </a:lnTo>
                  <a:lnTo>
                    <a:pt x="1046" y="707"/>
                  </a:lnTo>
                  <a:lnTo>
                    <a:pt x="1047" y="708"/>
                  </a:lnTo>
                  <a:lnTo>
                    <a:pt x="1046" y="708"/>
                  </a:lnTo>
                  <a:lnTo>
                    <a:pt x="1046" y="709"/>
                  </a:lnTo>
                  <a:lnTo>
                    <a:pt x="1045" y="709"/>
                  </a:lnTo>
                  <a:lnTo>
                    <a:pt x="1046" y="709"/>
                  </a:lnTo>
                  <a:lnTo>
                    <a:pt x="1045" y="710"/>
                  </a:lnTo>
                  <a:lnTo>
                    <a:pt x="1045" y="711"/>
                  </a:lnTo>
                  <a:lnTo>
                    <a:pt x="1044" y="711"/>
                  </a:lnTo>
                  <a:lnTo>
                    <a:pt x="1045" y="711"/>
                  </a:lnTo>
                  <a:lnTo>
                    <a:pt x="1044" y="712"/>
                  </a:lnTo>
                  <a:lnTo>
                    <a:pt x="1043" y="712"/>
                  </a:lnTo>
                  <a:lnTo>
                    <a:pt x="1042" y="712"/>
                  </a:lnTo>
                  <a:lnTo>
                    <a:pt x="1043" y="713"/>
                  </a:lnTo>
                  <a:lnTo>
                    <a:pt x="1043" y="714"/>
                  </a:lnTo>
                  <a:lnTo>
                    <a:pt x="1043" y="715"/>
                  </a:lnTo>
                  <a:lnTo>
                    <a:pt x="1044" y="715"/>
                  </a:lnTo>
                  <a:lnTo>
                    <a:pt x="1044" y="716"/>
                  </a:lnTo>
                  <a:lnTo>
                    <a:pt x="1043" y="716"/>
                  </a:lnTo>
                  <a:lnTo>
                    <a:pt x="1044" y="717"/>
                  </a:lnTo>
                  <a:lnTo>
                    <a:pt x="1043" y="717"/>
                  </a:lnTo>
                  <a:lnTo>
                    <a:pt x="1043" y="718"/>
                  </a:lnTo>
                  <a:lnTo>
                    <a:pt x="1044" y="718"/>
                  </a:lnTo>
                  <a:lnTo>
                    <a:pt x="1045" y="719"/>
                  </a:lnTo>
                  <a:lnTo>
                    <a:pt x="1045" y="720"/>
                  </a:lnTo>
                  <a:lnTo>
                    <a:pt x="1045" y="721"/>
                  </a:lnTo>
                  <a:lnTo>
                    <a:pt x="1044" y="722"/>
                  </a:lnTo>
                  <a:lnTo>
                    <a:pt x="1045" y="722"/>
                  </a:lnTo>
                  <a:lnTo>
                    <a:pt x="1046" y="722"/>
                  </a:lnTo>
                  <a:lnTo>
                    <a:pt x="1045" y="723"/>
                  </a:lnTo>
                  <a:lnTo>
                    <a:pt x="1046" y="723"/>
                  </a:lnTo>
                  <a:lnTo>
                    <a:pt x="1046" y="724"/>
                  </a:lnTo>
                  <a:lnTo>
                    <a:pt x="1045" y="725"/>
                  </a:lnTo>
                  <a:lnTo>
                    <a:pt x="1046" y="725"/>
                  </a:lnTo>
                  <a:lnTo>
                    <a:pt x="1047" y="726"/>
                  </a:lnTo>
                  <a:lnTo>
                    <a:pt x="1047" y="727"/>
                  </a:lnTo>
                  <a:lnTo>
                    <a:pt x="1046" y="727"/>
                  </a:lnTo>
                  <a:lnTo>
                    <a:pt x="1045" y="728"/>
                  </a:lnTo>
                  <a:lnTo>
                    <a:pt x="1046" y="728"/>
                  </a:lnTo>
                  <a:lnTo>
                    <a:pt x="1046" y="729"/>
                  </a:lnTo>
                  <a:lnTo>
                    <a:pt x="1047" y="730"/>
                  </a:lnTo>
                  <a:lnTo>
                    <a:pt x="1047" y="731"/>
                  </a:lnTo>
                  <a:lnTo>
                    <a:pt x="1046" y="731"/>
                  </a:lnTo>
                  <a:lnTo>
                    <a:pt x="1046" y="732"/>
                  </a:lnTo>
                  <a:lnTo>
                    <a:pt x="1046" y="733"/>
                  </a:lnTo>
                  <a:lnTo>
                    <a:pt x="1046" y="734"/>
                  </a:lnTo>
                  <a:lnTo>
                    <a:pt x="1045" y="734"/>
                  </a:lnTo>
                  <a:lnTo>
                    <a:pt x="1045" y="733"/>
                  </a:lnTo>
                  <a:lnTo>
                    <a:pt x="1044" y="734"/>
                  </a:lnTo>
                  <a:lnTo>
                    <a:pt x="1044" y="735"/>
                  </a:lnTo>
                  <a:lnTo>
                    <a:pt x="1043" y="736"/>
                  </a:lnTo>
                  <a:lnTo>
                    <a:pt x="1042" y="736"/>
                  </a:lnTo>
                  <a:lnTo>
                    <a:pt x="1042" y="737"/>
                  </a:lnTo>
                  <a:lnTo>
                    <a:pt x="1042" y="738"/>
                  </a:lnTo>
                  <a:lnTo>
                    <a:pt x="1041" y="739"/>
                  </a:lnTo>
                  <a:lnTo>
                    <a:pt x="1042" y="739"/>
                  </a:lnTo>
                  <a:lnTo>
                    <a:pt x="1042" y="740"/>
                  </a:lnTo>
                  <a:lnTo>
                    <a:pt x="1040" y="741"/>
                  </a:lnTo>
                  <a:lnTo>
                    <a:pt x="1040" y="742"/>
                  </a:lnTo>
                  <a:lnTo>
                    <a:pt x="1040" y="743"/>
                  </a:lnTo>
                  <a:lnTo>
                    <a:pt x="1041" y="743"/>
                  </a:lnTo>
                  <a:lnTo>
                    <a:pt x="1040" y="744"/>
                  </a:lnTo>
                  <a:lnTo>
                    <a:pt x="1040" y="745"/>
                  </a:lnTo>
                  <a:lnTo>
                    <a:pt x="1039" y="747"/>
                  </a:lnTo>
                  <a:lnTo>
                    <a:pt x="1038" y="747"/>
                  </a:lnTo>
                  <a:lnTo>
                    <a:pt x="1038" y="748"/>
                  </a:lnTo>
                  <a:lnTo>
                    <a:pt x="1036" y="749"/>
                  </a:lnTo>
                  <a:lnTo>
                    <a:pt x="1035" y="750"/>
                  </a:lnTo>
                  <a:lnTo>
                    <a:pt x="1035" y="751"/>
                  </a:lnTo>
                  <a:lnTo>
                    <a:pt x="1034" y="752"/>
                  </a:lnTo>
                  <a:lnTo>
                    <a:pt x="1034" y="753"/>
                  </a:lnTo>
                  <a:lnTo>
                    <a:pt x="1033" y="754"/>
                  </a:lnTo>
                  <a:lnTo>
                    <a:pt x="1032" y="755"/>
                  </a:lnTo>
                  <a:lnTo>
                    <a:pt x="1031" y="755"/>
                  </a:lnTo>
                  <a:lnTo>
                    <a:pt x="1031" y="756"/>
                  </a:lnTo>
                  <a:lnTo>
                    <a:pt x="1030" y="756"/>
                  </a:lnTo>
                  <a:lnTo>
                    <a:pt x="1029" y="756"/>
                  </a:lnTo>
                  <a:lnTo>
                    <a:pt x="1028" y="757"/>
                  </a:lnTo>
                  <a:lnTo>
                    <a:pt x="1028" y="756"/>
                  </a:lnTo>
                  <a:lnTo>
                    <a:pt x="1028" y="757"/>
                  </a:lnTo>
                  <a:lnTo>
                    <a:pt x="1028" y="758"/>
                  </a:lnTo>
                  <a:lnTo>
                    <a:pt x="1027" y="758"/>
                  </a:lnTo>
                  <a:lnTo>
                    <a:pt x="1027" y="759"/>
                  </a:lnTo>
                  <a:lnTo>
                    <a:pt x="1026" y="759"/>
                  </a:lnTo>
                  <a:lnTo>
                    <a:pt x="1027" y="759"/>
                  </a:lnTo>
                  <a:lnTo>
                    <a:pt x="1026" y="760"/>
                  </a:lnTo>
                  <a:lnTo>
                    <a:pt x="1027" y="761"/>
                  </a:lnTo>
                  <a:lnTo>
                    <a:pt x="1027" y="762"/>
                  </a:lnTo>
                  <a:lnTo>
                    <a:pt x="1027" y="763"/>
                  </a:lnTo>
                  <a:lnTo>
                    <a:pt x="1027" y="764"/>
                  </a:lnTo>
                  <a:lnTo>
                    <a:pt x="1026" y="764"/>
                  </a:lnTo>
                  <a:lnTo>
                    <a:pt x="1026" y="765"/>
                  </a:lnTo>
                  <a:lnTo>
                    <a:pt x="1025" y="766"/>
                  </a:lnTo>
                  <a:lnTo>
                    <a:pt x="1025" y="767"/>
                  </a:lnTo>
                  <a:lnTo>
                    <a:pt x="1025" y="768"/>
                  </a:lnTo>
                  <a:lnTo>
                    <a:pt x="1024" y="768"/>
                  </a:lnTo>
                  <a:lnTo>
                    <a:pt x="1024" y="769"/>
                  </a:lnTo>
                  <a:lnTo>
                    <a:pt x="1023" y="769"/>
                  </a:lnTo>
                  <a:lnTo>
                    <a:pt x="1022" y="769"/>
                  </a:lnTo>
                  <a:lnTo>
                    <a:pt x="1022" y="770"/>
                  </a:lnTo>
                  <a:lnTo>
                    <a:pt x="1022" y="771"/>
                  </a:lnTo>
                  <a:lnTo>
                    <a:pt x="1021" y="771"/>
                  </a:lnTo>
                  <a:lnTo>
                    <a:pt x="1020" y="772"/>
                  </a:lnTo>
                  <a:lnTo>
                    <a:pt x="1021" y="772"/>
                  </a:lnTo>
                  <a:lnTo>
                    <a:pt x="1020" y="772"/>
                  </a:lnTo>
                  <a:lnTo>
                    <a:pt x="1021" y="773"/>
                  </a:lnTo>
                  <a:lnTo>
                    <a:pt x="1020" y="774"/>
                  </a:lnTo>
                  <a:lnTo>
                    <a:pt x="1020" y="775"/>
                  </a:lnTo>
                  <a:lnTo>
                    <a:pt x="1020" y="776"/>
                  </a:lnTo>
                  <a:lnTo>
                    <a:pt x="1021" y="776"/>
                  </a:lnTo>
                  <a:lnTo>
                    <a:pt x="1020" y="776"/>
                  </a:lnTo>
                  <a:lnTo>
                    <a:pt x="1020" y="777"/>
                  </a:lnTo>
                  <a:lnTo>
                    <a:pt x="1019" y="778"/>
                  </a:lnTo>
                  <a:lnTo>
                    <a:pt x="1019" y="779"/>
                  </a:lnTo>
                  <a:lnTo>
                    <a:pt x="1020" y="779"/>
                  </a:lnTo>
                  <a:lnTo>
                    <a:pt x="1020" y="780"/>
                  </a:lnTo>
                  <a:lnTo>
                    <a:pt x="1021" y="781"/>
                  </a:lnTo>
                  <a:lnTo>
                    <a:pt x="1021" y="782"/>
                  </a:lnTo>
                  <a:lnTo>
                    <a:pt x="1022" y="782"/>
                  </a:lnTo>
                  <a:lnTo>
                    <a:pt x="1022" y="783"/>
                  </a:lnTo>
                  <a:lnTo>
                    <a:pt x="1021" y="783"/>
                  </a:lnTo>
                  <a:lnTo>
                    <a:pt x="1022" y="783"/>
                  </a:lnTo>
                  <a:lnTo>
                    <a:pt x="1022" y="784"/>
                  </a:lnTo>
                  <a:lnTo>
                    <a:pt x="1021" y="785"/>
                  </a:lnTo>
                  <a:lnTo>
                    <a:pt x="1022" y="785"/>
                  </a:lnTo>
                  <a:lnTo>
                    <a:pt x="1022" y="786"/>
                  </a:lnTo>
                  <a:lnTo>
                    <a:pt x="1023" y="786"/>
                  </a:lnTo>
                  <a:lnTo>
                    <a:pt x="1024" y="786"/>
                  </a:lnTo>
                  <a:lnTo>
                    <a:pt x="1023" y="786"/>
                  </a:lnTo>
                  <a:lnTo>
                    <a:pt x="1023" y="787"/>
                  </a:lnTo>
                  <a:lnTo>
                    <a:pt x="1024" y="787"/>
                  </a:lnTo>
                  <a:lnTo>
                    <a:pt x="1024" y="788"/>
                  </a:lnTo>
                  <a:lnTo>
                    <a:pt x="1025" y="787"/>
                  </a:lnTo>
                  <a:lnTo>
                    <a:pt x="1025" y="788"/>
                  </a:lnTo>
                  <a:lnTo>
                    <a:pt x="1026" y="787"/>
                  </a:lnTo>
                  <a:lnTo>
                    <a:pt x="1027" y="787"/>
                  </a:lnTo>
                  <a:lnTo>
                    <a:pt x="1027" y="788"/>
                  </a:lnTo>
                  <a:lnTo>
                    <a:pt x="1028" y="789"/>
                  </a:lnTo>
                  <a:lnTo>
                    <a:pt x="1027" y="789"/>
                  </a:lnTo>
                  <a:lnTo>
                    <a:pt x="1027" y="790"/>
                  </a:lnTo>
                  <a:lnTo>
                    <a:pt x="1027" y="789"/>
                  </a:lnTo>
                  <a:lnTo>
                    <a:pt x="1027" y="790"/>
                  </a:lnTo>
                  <a:lnTo>
                    <a:pt x="1027" y="791"/>
                  </a:lnTo>
                  <a:lnTo>
                    <a:pt x="1027" y="792"/>
                  </a:lnTo>
                  <a:lnTo>
                    <a:pt x="1028" y="792"/>
                  </a:lnTo>
                  <a:lnTo>
                    <a:pt x="1029" y="791"/>
                  </a:lnTo>
                  <a:lnTo>
                    <a:pt x="1030" y="792"/>
                  </a:lnTo>
                  <a:lnTo>
                    <a:pt x="1029" y="793"/>
                  </a:lnTo>
                  <a:lnTo>
                    <a:pt x="1030" y="794"/>
                  </a:lnTo>
                  <a:lnTo>
                    <a:pt x="1031" y="794"/>
                  </a:lnTo>
                  <a:lnTo>
                    <a:pt x="1031" y="795"/>
                  </a:lnTo>
                  <a:lnTo>
                    <a:pt x="1031" y="794"/>
                  </a:lnTo>
                  <a:lnTo>
                    <a:pt x="1031" y="793"/>
                  </a:lnTo>
                  <a:lnTo>
                    <a:pt x="1032" y="793"/>
                  </a:lnTo>
                  <a:lnTo>
                    <a:pt x="1033" y="793"/>
                  </a:lnTo>
                  <a:lnTo>
                    <a:pt x="1033" y="794"/>
                  </a:lnTo>
                  <a:lnTo>
                    <a:pt x="1033" y="795"/>
                  </a:lnTo>
                  <a:lnTo>
                    <a:pt x="1033" y="796"/>
                  </a:lnTo>
                  <a:lnTo>
                    <a:pt x="1032" y="797"/>
                  </a:lnTo>
                  <a:lnTo>
                    <a:pt x="1033" y="797"/>
                  </a:lnTo>
                  <a:lnTo>
                    <a:pt x="1034" y="797"/>
                  </a:lnTo>
                  <a:lnTo>
                    <a:pt x="1035" y="796"/>
                  </a:lnTo>
                  <a:lnTo>
                    <a:pt x="1036" y="796"/>
                  </a:lnTo>
                  <a:lnTo>
                    <a:pt x="1036" y="795"/>
                  </a:lnTo>
                  <a:lnTo>
                    <a:pt x="1037" y="795"/>
                  </a:lnTo>
                  <a:lnTo>
                    <a:pt x="1037" y="796"/>
                  </a:lnTo>
                  <a:lnTo>
                    <a:pt x="1038" y="796"/>
                  </a:lnTo>
                  <a:lnTo>
                    <a:pt x="1039" y="796"/>
                  </a:lnTo>
                  <a:lnTo>
                    <a:pt x="1038" y="796"/>
                  </a:lnTo>
                  <a:lnTo>
                    <a:pt x="1038" y="797"/>
                  </a:lnTo>
                  <a:lnTo>
                    <a:pt x="1039" y="797"/>
                  </a:lnTo>
                  <a:lnTo>
                    <a:pt x="1040" y="797"/>
                  </a:lnTo>
                  <a:lnTo>
                    <a:pt x="1039" y="798"/>
                  </a:lnTo>
                  <a:lnTo>
                    <a:pt x="1040" y="798"/>
                  </a:lnTo>
                  <a:lnTo>
                    <a:pt x="1040" y="799"/>
                  </a:lnTo>
                  <a:lnTo>
                    <a:pt x="1039" y="800"/>
                  </a:lnTo>
                  <a:lnTo>
                    <a:pt x="1040" y="801"/>
                  </a:lnTo>
                  <a:lnTo>
                    <a:pt x="1040" y="800"/>
                  </a:lnTo>
                  <a:lnTo>
                    <a:pt x="1041" y="799"/>
                  </a:lnTo>
                  <a:lnTo>
                    <a:pt x="1042" y="799"/>
                  </a:lnTo>
                  <a:lnTo>
                    <a:pt x="1042" y="798"/>
                  </a:lnTo>
                  <a:lnTo>
                    <a:pt x="1043" y="798"/>
                  </a:lnTo>
                  <a:lnTo>
                    <a:pt x="1043" y="799"/>
                  </a:lnTo>
                  <a:lnTo>
                    <a:pt x="1043" y="800"/>
                  </a:lnTo>
                  <a:lnTo>
                    <a:pt x="1042" y="801"/>
                  </a:lnTo>
                  <a:lnTo>
                    <a:pt x="1043" y="801"/>
                  </a:lnTo>
                  <a:lnTo>
                    <a:pt x="1044" y="801"/>
                  </a:lnTo>
                  <a:lnTo>
                    <a:pt x="1044" y="802"/>
                  </a:lnTo>
                  <a:lnTo>
                    <a:pt x="1045" y="802"/>
                  </a:lnTo>
                  <a:lnTo>
                    <a:pt x="1045" y="803"/>
                  </a:lnTo>
                  <a:lnTo>
                    <a:pt x="1044" y="803"/>
                  </a:lnTo>
                  <a:lnTo>
                    <a:pt x="1044" y="804"/>
                  </a:lnTo>
                  <a:lnTo>
                    <a:pt x="1045" y="803"/>
                  </a:lnTo>
                  <a:lnTo>
                    <a:pt x="1046" y="803"/>
                  </a:lnTo>
                  <a:lnTo>
                    <a:pt x="1047" y="803"/>
                  </a:lnTo>
                  <a:lnTo>
                    <a:pt x="1046" y="804"/>
                  </a:lnTo>
                  <a:lnTo>
                    <a:pt x="1047" y="805"/>
                  </a:lnTo>
                  <a:lnTo>
                    <a:pt x="1047" y="804"/>
                  </a:lnTo>
                  <a:lnTo>
                    <a:pt x="1048" y="804"/>
                  </a:lnTo>
                  <a:lnTo>
                    <a:pt x="1048" y="805"/>
                  </a:lnTo>
                  <a:lnTo>
                    <a:pt x="1048" y="806"/>
                  </a:lnTo>
                  <a:lnTo>
                    <a:pt x="1048" y="807"/>
                  </a:lnTo>
                  <a:lnTo>
                    <a:pt x="1049" y="807"/>
                  </a:lnTo>
                  <a:lnTo>
                    <a:pt x="1049" y="808"/>
                  </a:lnTo>
                  <a:lnTo>
                    <a:pt x="1049" y="809"/>
                  </a:lnTo>
                  <a:lnTo>
                    <a:pt x="1050" y="809"/>
                  </a:lnTo>
                  <a:lnTo>
                    <a:pt x="1050" y="810"/>
                  </a:lnTo>
                  <a:lnTo>
                    <a:pt x="1051" y="810"/>
                  </a:lnTo>
                  <a:lnTo>
                    <a:pt x="1051" y="809"/>
                  </a:lnTo>
                  <a:lnTo>
                    <a:pt x="1052" y="810"/>
                  </a:lnTo>
                  <a:lnTo>
                    <a:pt x="1052" y="809"/>
                  </a:lnTo>
                  <a:lnTo>
                    <a:pt x="1053" y="810"/>
                  </a:lnTo>
                  <a:lnTo>
                    <a:pt x="1052" y="810"/>
                  </a:lnTo>
                  <a:lnTo>
                    <a:pt x="1052" y="811"/>
                  </a:lnTo>
                  <a:lnTo>
                    <a:pt x="1054" y="811"/>
                  </a:lnTo>
                  <a:lnTo>
                    <a:pt x="1054" y="812"/>
                  </a:lnTo>
                  <a:lnTo>
                    <a:pt x="1052" y="813"/>
                  </a:lnTo>
                  <a:lnTo>
                    <a:pt x="1052" y="814"/>
                  </a:lnTo>
                  <a:lnTo>
                    <a:pt x="1053" y="814"/>
                  </a:lnTo>
                  <a:lnTo>
                    <a:pt x="1054" y="814"/>
                  </a:lnTo>
                  <a:lnTo>
                    <a:pt x="1054" y="817"/>
                  </a:lnTo>
                  <a:lnTo>
                    <a:pt x="1053" y="818"/>
                  </a:lnTo>
                  <a:lnTo>
                    <a:pt x="1054" y="819"/>
                  </a:lnTo>
                  <a:lnTo>
                    <a:pt x="1055" y="818"/>
                  </a:lnTo>
                  <a:lnTo>
                    <a:pt x="1055" y="819"/>
                  </a:lnTo>
                  <a:lnTo>
                    <a:pt x="1057" y="820"/>
                  </a:lnTo>
                  <a:lnTo>
                    <a:pt x="1057" y="821"/>
                  </a:lnTo>
                  <a:lnTo>
                    <a:pt x="1058" y="821"/>
                  </a:lnTo>
                  <a:lnTo>
                    <a:pt x="1058" y="822"/>
                  </a:lnTo>
                  <a:lnTo>
                    <a:pt x="1058" y="823"/>
                  </a:lnTo>
                  <a:lnTo>
                    <a:pt x="1056" y="823"/>
                  </a:lnTo>
                  <a:lnTo>
                    <a:pt x="1056" y="824"/>
                  </a:lnTo>
                  <a:lnTo>
                    <a:pt x="1057" y="825"/>
                  </a:lnTo>
                  <a:lnTo>
                    <a:pt x="1056" y="825"/>
                  </a:lnTo>
                  <a:lnTo>
                    <a:pt x="1056" y="826"/>
                  </a:lnTo>
                  <a:lnTo>
                    <a:pt x="1055" y="827"/>
                  </a:lnTo>
                  <a:lnTo>
                    <a:pt x="1056" y="828"/>
                  </a:lnTo>
                  <a:lnTo>
                    <a:pt x="1056" y="829"/>
                  </a:lnTo>
                  <a:lnTo>
                    <a:pt x="1057" y="828"/>
                  </a:lnTo>
                  <a:lnTo>
                    <a:pt x="1057" y="829"/>
                  </a:lnTo>
                  <a:lnTo>
                    <a:pt x="1056" y="829"/>
                  </a:lnTo>
                  <a:lnTo>
                    <a:pt x="1056" y="831"/>
                  </a:lnTo>
                  <a:lnTo>
                    <a:pt x="1058" y="831"/>
                  </a:lnTo>
                  <a:lnTo>
                    <a:pt x="1058" y="832"/>
                  </a:lnTo>
                  <a:lnTo>
                    <a:pt x="1058" y="833"/>
                  </a:lnTo>
                  <a:lnTo>
                    <a:pt x="1058" y="834"/>
                  </a:lnTo>
                  <a:lnTo>
                    <a:pt x="1058" y="835"/>
                  </a:lnTo>
                  <a:lnTo>
                    <a:pt x="1058" y="836"/>
                  </a:lnTo>
                  <a:lnTo>
                    <a:pt x="1057" y="836"/>
                  </a:lnTo>
                  <a:lnTo>
                    <a:pt x="1057" y="837"/>
                  </a:lnTo>
                  <a:lnTo>
                    <a:pt x="1059" y="838"/>
                  </a:lnTo>
                  <a:lnTo>
                    <a:pt x="1059" y="839"/>
                  </a:lnTo>
                  <a:lnTo>
                    <a:pt x="1059" y="840"/>
                  </a:lnTo>
                  <a:lnTo>
                    <a:pt x="1058" y="840"/>
                  </a:lnTo>
                  <a:lnTo>
                    <a:pt x="1058" y="841"/>
                  </a:lnTo>
                  <a:lnTo>
                    <a:pt x="1059" y="841"/>
                  </a:lnTo>
                  <a:lnTo>
                    <a:pt x="1060" y="841"/>
                  </a:lnTo>
                  <a:lnTo>
                    <a:pt x="1061" y="840"/>
                  </a:lnTo>
                  <a:lnTo>
                    <a:pt x="1062" y="840"/>
                  </a:lnTo>
                  <a:lnTo>
                    <a:pt x="1062" y="841"/>
                  </a:lnTo>
                  <a:lnTo>
                    <a:pt x="1060" y="841"/>
                  </a:lnTo>
                  <a:lnTo>
                    <a:pt x="1060" y="843"/>
                  </a:lnTo>
                  <a:lnTo>
                    <a:pt x="1059" y="843"/>
                  </a:lnTo>
                  <a:lnTo>
                    <a:pt x="1060" y="844"/>
                  </a:lnTo>
                  <a:lnTo>
                    <a:pt x="1060" y="846"/>
                  </a:lnTo>
                  <a:lnTo>
                    <a:pt x="1060" y="847"/>
                  </a:lnTo>
                  <a:lnTo>
                    <a:pt x="1059" y="848"/>
                  </a:lnTo>
                  <a:lnTo>
                    <a:pt x="1059" y="847"/>
                  </a:lnTo>
                  <a:lnTo>
                    <a:pt x="1058" y="848"/>
                  </a:lnTo>
                  <a:lnTo>
                    <a:pt x="1059" y="848"/>
                  </a:lnTo>
                  <a:lnTo>
                    <a:pt x="1059" y="849"/>
                  </a:lnTo>
                  <a:lnTo>
                    <a:pt x="1060" y="849"/>
                  </a:lnTo>
                  <a:lnTo>
                    <a:pt x="1060" y="850"/>
                  </a:lnTo>
                  <a:lnTo>
                    <a:pt x="1060" y="851"/>
                  </a:lnTo>
                  <a:lnTo>
                    <a:pt x="1061" y="851"/>
                  </a:lnTo>
                  <a:lnTo>
                    <a:pt x="1061" y="852"/>
                  </a:lnTo>
                  <a:lnTo>
                    <a:pt x="1060" y="852"/>
                  </a:lnTo>
                  <a:lnTo>
                    <a:pt x="1059" y="852"/>
                  </a:lnTo>
                  <a:lnTo>
                    <a:pt x="1060" y="853"/>
                  </a:lnTo>
                  <a:lnTo>
                    <a:pt x="1061" y="853"/>
                  </a:lnTo>
                  <a:lnTo>
                    <a:pt x="1061" y="855"/>
                  </a:lnTo>
                  <a:lnTo>
                    <a:pt x="1060" y="856"/>
                  </a:lnTo>
                  <a:lnTo>
                    <a:pt x="1061" y="856"/>
                  </a:lnTo>
                  <a:lnTo>
                    <a:pt x="1062" y="855"/>
                  </a:lnTo>
                  <a:lnTo>
                    <a:pt x="1063" y="855"/>
                  </a:lnTo>
                  <a:lnTo>
                    <a:pt x="1064" y="856"/>
                  </a:lnTo>
                  <a:lnTo>
                    <a:pt x="1064" y="858"/>
                  </a:lnTo>
                  <a:lnTo>
                    <a:pt x="1065" y="858"/>
                  </a:lnTo>
                  <a:lnTo>
                    <a:pt x="1065" y="857"/>
                  </a:lnTo>
                  <a:lnTo>
                    <a:pt x="1066" y="858"/>
                  </a:lnTo>
                  <a:lnTo>
                    <a:pt x="1066" y="859"/>
                  </a:lnTo>
                  <a:lnTo>
                    <a:pt x="1065" y="860"/>
                  </a:lnTo>
                  <a:lnTo>
                    <a:pt x="1064" y="860"/>
                  </a:lnTo>
                  <a:lnTo>
                    <a:pt x="1065" y="861"/>
                  </a:lnTo>
                  <a:lnTo>
                    <a:pt x="1065" y="862"/>
                  </a:lnTo>
                  <a:lnTo>
                    <a:pt x="1065" y="861"/>
                  </a:lnTo>
                  <a:lnTo>
                    <a:pt x="1066" y="862"/>
                  </a:lnTo>
                  <a:lnTo>
                    <a:pt x="1067" y="862"/>
                  </a:lnTo>
                  <a:lnTo>
                    <a:pt x="1066" y="863"/>
                  </a:lnTo>
                  <a:lnTo>
                    <a:pt x="1065" y="863"/>
                  </a:lnTo>
                  <a:lnTo>
                    <a:pt x="1065" y="864"/>
                  </a:lnTo>
                  <a:lnTo>
                    <a:pt x="1067" y="864"/>
                  </a:lnTo>
                  <a:lnTo>
                    <a:pt x="1067" y="865"/>
                  </a:lnTo>
                  <a:lnTo>
                    <a:pt x="1066" y="866"/>
                  </a:lnTo>
                  <a:lnTo>
                    <a:pt x="1067" y="867"/>
                  </a:lnTo>
                  <a:lnTo>
                    <a:pt x="1069" y="866"/>
                  </a:lnTo>
                  <a:lnTo>
                    <a:pt x="1069" y="867"/>
                  </a:lnTo>
                  <a:lnTo>
                    <a:pt x="1068" y="867"/>
                  </a:lnTo>
                  <a:lnTo>
                    <a:pt x="1069" y="868"/>
                  </a:lnTo>
                  <a:lnTo>
                    <a:pt x="1071" y="869"/>
                  </a:lnTo>
                  <a:lnTo>
                    <a:pt x="1072" y="869"/>
                  </a:lnTo>
                  <a:lnTo>
                    <a:pt x="1072" y="870"/>
                  </a:lnTo>
                  <a:lnTo>
                    <a:pt x="1071" y="871"/>
                  </a:lnTo>
                  <a:lnTo>
                    <a:pt x="1070" y="871"/>
                  </a:lnTo>
                  <a:lnTo>
                    <a:pt x="1068" y="872"/>
                  </a:lnTo>
                  <a:lnTo>
                    <a:pt x="1067" y="873"/>
                  </a:lnTo>
                  <a:lnTo>
                    <a:pt x="1068" y="872"/>
                  </a:lnTo>
                  <a:lnTo>
                    <a:pt x="1068" y="873"/>
                  </a:lnTo>
                  <a:lnTo>
                    <a:pt x="1069" y="872"/>
                  </a:lnTo>
                  <a:lnTo>
                    <a:pt x="1069" y="874"/>
                  </a:lnTo>
                  <a:lnTo>
                    <a:pt x="1068" y="873"/>
                  </a:lnTo>
                  <a:lnTo>
                    <a:pt x="1068" y="874"/>
                  </a:lnTo>
                  <a:lnTo>
                    <a:pt x="1068" y="875"/>
                  </a:lnTo>
                  <a:lnTo>
                    <a:pt x="1069" y="874"/>
                  </a:lnTo>
                  <a:lnTo>
                    <a:pt x="1070" y="874"/>
                  </a:lnTo>
                  <a:lnTo>
                    <a:pt x="1070" y="875"/>
                  </a:lnTo>
                  <a:lnTo>
                    <a:pt x="1069" y="876"/>
                  </a:lnTo>
                  <a:lnTo>
                    <a:pt x="1069" y="877"/>
                  </a:lnTo>
                  <a:lnTo>
                    <a:pt x="1068" y="877"/>
                  </a:lnTo>
                  <a:lnTo>
                    <a:pt x="1068" y="878"/>
                  </a:lnTo>
                  <a:lnTo>
                    <a:pt x="1067" y="877"/>
                  </a:lnTo>
                  <a:lnTo>
                    <a:pt x="1067" y="878"/>
                  </a:lnTo>
                  <a:lnTo>
                    <a:pt x="1066" y="879"/>
                  </a:lnTo>
                  <a:lnTo>
                    <a:pt x="1066" y="878"/>
                  </a:lnTo>
                  <a:lnTo>
                    <a:pt x="1065" y="879"/>
                  </a:lnTo>
                  <a:lnTo>
                    <a:pt x="1065" y="878"/>
                  </a:lnTo>
                  <a:lnTo>
                    <a:pt x="1065" y="880"/>
                  </a:lnTo>
                  <a:lnTo>
                    <a:pt x="1064" y="880"/>
                  </a:lnTo>
                  <a:lnTo>
                    <a:pt x="1063" y="880"/>
                  </a:lnTo>
                  <a:lnTo>
                    <a:pt x="1063" y="881"/>
                  </a:lnTo>
                  <a:lnTo>
                    <a:pt x="1064" y="881"/>
                  </a:lnTo>
                  <a:lnTo>
                    <a:pt x="1063" y="881"/>
                  </a:lnTo>
                  <a:lnTo>
                    <a:pt x="1062" y="880"/>
                  </a:lnTo>
                  <a:lnTo>
                    <a:pt x="1061" y="879"/>
                  </a:lnTo>
                  <a:lnTo>
                    <a:pt x="1060" y="880"/>
                  </a:lnTo>
                  <a:lnTo>
                    <a:pt x="1061" y="881"/>
                  </a:lnTo>
                  <a:lnTo>
                    <a:pt x="1061" y="882"/>
                  </a:lnTo>
                  <a:lnTo>
                    <a:pt x="1062" y="882"/>
                  </a:lnTo>
                  <a:lnTo>
                    <a:pt x="1062" y="883"/>
                  </a:lnTo>
                  <a:lnTo>
                    <a:pt x="1061" y="884"/>
                  </a:lnTo>
                  <a:lnTo>
                    <a:pt x="1060" y="884"/>
                  </a:lnTo>
                  <a:lnTo>
                    <a:pt x="1060" y="883"/>
                  </a:lnTo>
                  <a:lnTo>
                    <a:pt x="1059" y="883"/>
                  </a:lnTo>
                  <a:lnTo>
                    <a:pt x="1058" y="883"/>
                  </a:lnTo>
                  <a:lnTo>
                    <a:pt x="1058" y="884"/>
                  </a:lnTo>
                  <a:lnTo>
                    <a:pt x="1059" y="885"/>
                  </a:lnTo>
                  <a:lnTo>
                    <a:pt x="1059" y="884"/>
                  </a:lnTo>
                  <a:lnTo>
                    <a:pt x="1059" y="885"/>
                  </a:lnTo>
                  <a:lnTo>
                    <a:pt x="1058" y="885"/>
                  </a:lnTo>
                  <a:lnTo>
                    <a:pt x="1057" y="885"/>
                  </a:lnTo>
                  <a:lnTo>
                    <a:pt x="1057" y="884"/>
                  </a:lnTo>
                  <a:lnTo>
                    <a:pt x="1056" y="884"/>
                  </a:lnTo>
                  <a:lnTo>
                    <a:pt x="1056" y="885"/>
                  </a:lnTo>
                  <a:lnTo>
                    <a:pt x="1056" y="886"/>
                  </a:lnTo>
                  <a:lnTo>
                    <a:pt x="1056" y="887"/>
                  </a:lnTo>
                  <a:lnTo>
                    <a:pt x="1055" y="887"/>
                  </a:lnTo>
                  <a:lnTo>
                    <a:pt x="1055" y="886"/>
                  </a:lnTo>
                  <a:lnTo>
                    <a:pt x="1054" y="886"/>
                  </a:lnTo>
                  <a:lnTo>
                    <a:pt x="1053" y="886"/>
                  </a:lnTo>
                  <a:lnTo>
                    <a:pt x="1053" y="887"/>
                  </a:lnTo>
                  <a:lnTo>
                    <a:pt x="1052" y="886"/>
                  </a:lnTo>
                  <a:lnTo>
                    <a:pt x="1052" y="887"/>
                  </a:lnTo>
                  <a:lnTo>
                    <a:pt x="1052" y="888"/>
                  </a:lnTo>
                  <a:lnTo>
                    <a:pt x="1053" y="887"/>
                  </a:lnTo>
                  <a:lnTo>
                    <a:pt x="1053" y="888"/>
                  </a:lnTo>
                  <a:lnTo>
                    <a:pt x="1052" y="888"/>
                  </a:lnTo>
                  <a:lnTo>
                    <a:pt x="1051" y="888"/>
                  </a:lnTo>
                  <a:lnTo>
                    <a:pt x="1050" y="887"/>
                  </a:lnTo>
                  <a:lnTo>
                    <a:pt x="1050" y="888"/>
                  </a:lnTo>
                  <a:lnTo>
                    <a:pt x="1050" y="887"/>
                  </a:lnTo>
                  <a:lnTo>
                    <a:pt x="1049" y="886"/>
                  </a:lnTo>
                  <a:lnTo>
                    <a:pt x="1049" y="890"/>
                  </a:lnTo>
                  <a:lnTo>
                    <a:pt x="1048" y="889"/>
                  </a:lnTo>
                  <a:lnTo>
                    <a:pt x="1048" y="890"/>
                  </a:lnTo>
                  <a:lnTo>
                    <a:pt x="1048" y="889"/>
                  </a:lnTo>
                  <a:lnTo>
                    <a:pt x="1048" y="888"/>
                  </a:lnTo>
                  <a:lnTo>
                    <a:pt x="1047" y="888"/>
                  </a:lnTo>
                  <a:lnTo>
                    <a:pt x="1047" y="890"/>
                  </a:lnTo>
                  <a:lnTo>
                    <a:pt x="1046" y="889"/>
                  </a:lnTo>
                  <a:lnTo>
                    <a:pt x="1046" y="891"/>
                  </a:lnTo>
                  <a:lnTo>
                    <a:pt x="1045" y="891"/>
                  </a:lnTo>
                  <a:lnTo>
                    <a:pt x="1046" y="892"/>
                  </a:lnTo>
                  <a:lnTo>
                    <a:pt x="1045" y="892"/>
                  </a:lnTo>
                  <a:lnTo>
                    <a:pt x="1045" y="891"/>
                  </a:lnTo>
                  <a:lnTo>
                    <a:pt x="1044" y="890"/>
                  </a:lnTo>
                  <a:lnTo>
                    <a:pt x="1044" y="891"/>
                  </a:lnTo>
                  <a:lnTo>
                    <a:pt x="1043" y="892"/>
                  </a:lnTo>
                  <a:lnTo>
                    <a:pt x="1043" y="893"/>
                  </a:lnTo>
                  <a:lnTo>
                    <a:pt x="1044" y="892"/>
                  </a:lnTo>
                  <a:lnTo>
                    <a:pt x="1044" y="893"/>
                  </a:lnTo>
                  <a:lnTo>
                    <a:pt x="1044" y="894"/>
                  </a:lnTo>
                  <a:lnTo>
                    <a:pt x="1043" y="893"/>
                  </a:lnTo>
                  <a:lnTo>
                    <a:pt x="1043" y="894"/>
                  </a:lnTo>
                  <a:lnTo>
                    <a:pt x="1044" y="894"/>
                  </a:lnTo>
                  <a:lnTo>
                    <a:pt x="1043" y="895"/>
                  </a:lnTo>
                  <a:lnTo>
                    <a:pt x="1042" y="894"/>
                  </a:lnTo>
                  <a:lnTo>
                    <a:pt x="1042" y="895"/>
                  </a:lnTo>
                  <a:lnTo>
                    <a:pt x="1042" y="896"/>
                  </a:lnTo>
                  <a:lnTo>
                    <a:pt x="1042" y="897"/>
                  </a:lnTo>
                  <a:lnTo>
                    <a:pt x="1042" y="898"/>
                  </a:lnTo>
                  <a:lnTo>
                    <a:pt x="1042" y="897"/>
                  </a:lnTo>
                  <a:lnTo>
                    <a:pt x="1040" y="896"/>
                  </a:lnTo>
                  <a:lnTo>
                    <a:pt x="1040" y="897"/>
                  </a:lnTo>
                  <a:lnTo>
                    <a:pt x="1038" y="898"/>
                  </a:lnTo>
                  <a:lnTo>
                    <a:pt x="1039" y="899"/>
                  </a:lnTo>
                  <a:lnTo>
                    <a:pt x="1038" y="900"/>
                  </a:lnTo>
                  <a:lnTo>
                    <a:pt x="1037" y="900"/>
                  </a:lnTo>
                  <a:lnTo>
                    <a:pt x="1038" y="898"/>
                  </a:lnTo>
                  <a:lnTo>
                    <a:pt x="1037" y="898"/>
                  </a:lnTo>
                  <a:lnTo>
                    <a:pt x="1036" y="898"/>
                  </a:lnTo>
                  <a:lnTo>
                    <a:pt x="1035" y="898"/>
                  </a:lnTo>
                  <a:lnTo>
                    <a:pt x="1035" y="899"/>
                  </a:lnTo>
                  <a:lnTo>
                    <a:pt x="1035" y="898"/>
                  </a:lnTo>
                  <a:lnTo>
                    <a:pt x="1034" y="898"/>
                  </a:lnTo>
                  <a:lnTo>
                    <a:pt x="1034" y="899"/>
                  </a:lnTo>
                  <a:lnTo>
                    <a:pt x="1034" y="900"/>
                  </a:lnTo>
                  <a:lnTo>
                    <a:pt x="1033" y="901"/>
                  </a:lnTo>
                  <a:lnTo>
                    <a:pt x="1032" y="900"/>
                  </a:lnTo>
                  <a:lnTo>
                    <a:pt x="1032" y="901"/>
                  </a:lnTo>
                  <a:lnTo>
                    <a:pt x="1030" y="901"/>
                  </a:lnTo>
                  <a:lnTo>
                    <a:pt x="1030" y="903"/>
                  </a:lnTo>
                  <a:lnTo>
                    <a:pt x="1030" y="904"/>
                  </a:lnTo>
                  <a:lnTo>
                    <a:pt x="1032" y="904"/>
                  </a:lnTo>
                  <a:lnTo>
                    <a:pt x="1032" y="905"/>
                  </a:lnTo>
                  <a:lnTo>
                    <a:pt x="1031" y="905"/>
                  </a:lnTo>
                  <a:lnTo>
                    <a:pt x="1030" y="904"/>
                  </a:lnTo>
                  <a:lnTo>
                    <a:pt x="1029" y="905"/>
                  </a:lnTo>
                  <a:lnTo>
                    <a:pt x="1028" y="904"/>
                  </a:lnTo>
                  <a:lnTo>
                    <a:pt x="1029" y="906"/>
                  </a:lnTo>
                  <a:lnTo>
                    <a:pt x="1030" y="906"/>
                  </a:lnTo>
                  <a:lnTo>
                    <a:pt x="1030" y="907"/>
                  </a:lnTo>
                  <a:lnTo>
                    <a:pt x="1030" y="908"/>
                  </a:lnTo>
                  <a:lnTo>
                    <a:pt x="1029" y="908"/>
                  </a:lnTo>
                  <a:lnTo>
                    <a:pt x="1029" y="907"/>
                  </a:lnTo>
                  <a:lnTo>
                    <a:pt x="1028" y="908"/>
                  </a:lnTo>
                  <a:lnTo>
                    <a:pt x="1027" y="908"/>
                  </a:lnTo>
                  <a:lnTo>
                    <a:pt x="1027" y="909"/>
                  </a:lnTo>
                  <a:lnTo>
                    <a:pt x="1027" y="910"/>
                  </a:lnTo>
                  <a:lnTo>
                    <a:pt x="1027" y="911"/>
                  </a:lnTo>
                  <a:lnTo>
                    <a:pt x="1027" y="910"/>
                  </a:lnTo>
                  <a:lnTo>
                    <a:pt x="1026" y="910"/>
                  </a:lnTo>
                  <a:lnTo>
                    <a:pt x="1025" y="909"/>
                  </a:lnTo>
                  <a:lnTo>
                    <a:pt x="1025" y="910"/>
                  </a:lnTo>
                  <a:lnTo>
                    <a:pt x="1025" y="911"/>
                  </a:lnTo>
                  <a:lnTo>
                    <a:pt x="1025" y="910"/>
                  </a:lnTo>
                  <a:lnTo>
                    <a:pt x="1024" y="911"/>
                  </a:lnTo>
                  <a:lnTo>
                    <a:pt x="1023" y="911"/>
                  </a:lnTo>
                  <a:lnTo>
                    <a:pt x="1024" y="912"/>
                  </a:lnTo>
                  <a:lnTo>
                    <a:pt x="1024" y="913"/>
                  </a:lnTo>
                  <a:lnTo>
                    <a:pt x="1023" y="913"/>
                  </a:lnTo>
                  <a:lnTo>
                    <a:pt x="1023" y="914"/>
                  </a:lnTo>
                  <a:lnTo>
                    <a:pt x="1024" y="914"/>
                  </a:lnTo>
                  <a:lnTo>
                    <a:pt x="1023" y="915"/>
                  </a:lnTo>
                  <a:lnTo>
                    <a:pt x="1023" y="916"/>
                  </a:lnTo>
                  <a:lnTo>
                    <a:pt x="1022" y="915"/>
                  </a:lnTo>
                  <a:lnTo>
                    <a:pt x="1021" y="914"/>
                  </a:lnTo>
                  <a:lnTo>
                    <a:pt x="1019" y="914"/>
                  </a:lnTo>
                  <a:lnTo>
                    <a:pt x="1019" y="915"/>
                  </a:lnTo>
                  <a:lnTo>
                    <a:pt x="1019" y="916"/>
                  </a:lnTo>
                  <a:lnTo>
                    <a:pt x="1019" y="917"/>
                  </a:lnTo>
                  <a:lnTo>
                    <a:pt x="1018" y="916"/>
                  </a:lnTo>
                  <a:lnTo>
                    <a:pt x="1017" y="917"/>
                  </a:lnTo>
                  <a:lnTo>
                    <a:pt x="1016" y="917"/>
                  </a:lnTo>
                  <a:lnTo>
                    <a:pt x="1017" y="917"/>
                  </a:lnTo>
                  <a:lnTo>
                    <a:pt x="1018" y="918"/>
                  </a:lnTo>
                  <a:lnTo>
                    <a:pt x="1017" y="919"/>
                  </a:lnTo>
                  <a:lnTo>
                    <a:pt x="1015" y="919"/>
                  </a:lnTo>
                  <a:lnTo>
                    <a:pt x="1014" y="920"/>
                  </a:lnTo>
                  <a:lnTo>
                    <a:pt x="1014" y="921"/>
                  </a:lnTo>
                  <a:lnTo>
                    <a:pt x="1015" y="921"/>
                  </a:lnTo>
                  <a:lnTo>
                    <a:pt x="1016" y="921"/>
                  </a:lnTo>
                  <a:lnTo>
                    <a:pt x="1016" y="922"/>
                  </a:lnTo>
                  <a:lnTo>
                    <a:pt x="1017" y="923"/>
                  </a:lnTo>
                  <a:lnTo>
                    <a:pt x="1017" y="924"/>
                  </a:lnTo>
                  <a:lnTo>
                    <a:pt x="1016" y="925"/>
                  </a:lnTo>
                  <a:lnTo>
                    <a:pt x="1015" y="925"/>
                  </a:lnTo>
                  <a:lnTo>
                    <a:pt x="1015" y="926"/>
                  </a:lnTo>
                  <a:lnTo>
                    <a:pt x="1016" y="927"/>
                  </a:lnTo>
                  <a:lnTo>
                    <a:pt x="1016" y="928"/>
                  </a:lnTo>
                  <a:lnTo>
                    <a:pt x="1015" y="928"/>
                  </a:lnTo>
                  <a:lnTo>
                    <a:pt x="1014" y="927"/>
                  </a:lnTo>
                  <a:lnTo>
                    <a:pt x="1013" y="927"/>
                  </a:lnTo>
                  <a:lnTo>
                    <a:pt x="1013" y="928"/>
                  </a:lnTo>
                  <a:lnTo>
                    <a:pt x="1012" y="928"/>
                  </a:lnTo>
                  <a:lnTo>
                    <a:pt x="1011" y="928"/>
                  </a:lnTo>
                  <a:lnTo>
                    <a:pt x="1011" y="929"/>
                  </a:lnTo>
                  <a:lnTo>
                    <a:pt x="1010" y="929"/>
                  </a:lnTo>
                  <a:lnTo>
                    <a:pt x="1010" y="930"/>
                  </a:lnTo>
                  <a:lnTo>
                    <a:pt x="1011" y="930"/>
                  </a:lnTo>
                  <a:lnTo>
                    <a:pt x="1011" y="931"/>
                  </a:lnTo>
                  <a:lnTo>
                    <a:pt x="1012" y="931"/>
                  </a:lnTo>
                  <a:lnTo>
                    <a:pt x="1012" y="932"/>
                  </a:lnTo>
                  <a:lnTo>
                    <a:pt x="1012" y="933"/>
                  </a:lnTo>
                  <a:lnTo>
                    <a:pt x="1011" y="933"/>
                  </a:lnTo>
                  <a:lnTo>
                    <a:pt x="1011" y="932"/>
                  </a:lnTo>
                  <a:lnTo>
                    <a:pt x="1010" y="932"/>
                  </a:lnTo>
                  <a:lnTo>
                    <a:pt x="1009" y="932"/>
                  </a:lnTo>
                  <a:lnTo>
                    <a:pt x="1009" y="933"/>
                  </a:lnTo>
                  <a:lnTo>
                    <a:pt x="1010" y="933"/>
                  </a:lnTo>
                  <a:lnTo>
                    <a:pt x="1009" y="933"/>
                  </a:lnTo>
                  <a:lnTo>
                    <a:pt x="1008" y="934"/>
                  </a:lnTo>
                  <a:lnTo>
                    <a:pt x="1008" y="933"/>
                  </a:lnTo>
                  <a:lnTo>
                    <a:pt x="1007" y="932"/>
                  </a:lnTo>
                  <a:lnTo>
                    <a:pt x="1006" y="932"/>
                  </a:lnTo>
                  <a:lnTo>
                    <a:pt x="1005" y="932"/>
                  </a:lnTo>
                  <a:lnTo>
                    <a:pt x="1004" y="932"/>
                  </a:lnTo>
                  <a:lnTo>
                    <a:pt x="1004" y="931"/>
                  </a:lnTo>
                  <a:lnTo>
                    <a:pt x="1003" y="931"/>
                  </a:lnTo>
                  <a:lnTo>
                    <a:pt x="1003" y="930"/>
                  </a:lnTo>
                  <a:lnTo>
                    <a:pt x="1001" y="929"/>
                  </a:lnTo>
                  <a:lnTo>
                    <a:pt x="1000" y="929"/>
                  </a:lnTo>
                  <a:lnTo>
                    <a:pt x="1000" y="928"/>
                  </a:lnTo>
                  <a:lnTo>
                    <a:pt x="1001" y="928"/>
                  </a:lnTo>
                  <a:lnTo>
                    <a:pt x="1000" y="928"/>
                  </a:lnTo>
                  <a:lnTo>
                    <a:pt x="1000" y="929"/>
                  </a:lnTo>
                  <a:lnTo>
                    <a:pt x="1000" y="930"/>
                  </a:lnTo>
                  <a:lnTo>
                    <a:pt x="1001" y="930"/>
                  </a:lnTo>
                  <a:lnTo>
                    <a:pt x="1001" y="931"/>
                  </a:lnTo>
                  <a:lnTo>
                    <a:pt x="1000" y="931"/>
                  </a:lnTo>
                  <a:lnTo>
                    <a:pt x="999" y="931"/>
                  </a:lnTo>
                  <a:lnTo>
                    <a:pt x="998" y="933"/>
                  </a:lnTo>
                  <a:lnTo>
                    <a:pt x="999" y="933"/>
                  </a:lnTo>
                  <a:lnTo>
                    <a:pt x="1000" y="933"/>
                  </a:lnTo>
                  <a:lnTo>
                    <a:pt x="999" y="935"/>
                  </a:lnTo>
                  <a:lnTo>
                    <a:pt x="999" y="936"/>
                  </a:lnTo>
                  <a:lnTo>
                    <a:pt x="999" y="937"/>
                  </a:lnTo>
                  <a:lnTo>
                    <a:pt x="998" y="937"/>
                  </a:lnTo>
                  <a:lnTo>
                    <a:pt x="998" y="938"/>
                  </a:lnTo>
                  <a:lnTo>
                    <a:pt x="997" y="938"/>
                  </a:lnTo>
                  <a:lnTo>
                    <a:pt x="997" y="937"/>
                  </a:lnTo>
                  <a:lnTo>
                    <a:pt x="996" y="937"/>
                  </a:lnTo>
                  <a:lnTo>
                    <a:pt x="997" y="938"/>
                  </a:lnTo>
                  <a:lnTo>
                    <a:pt x="997" y="939"/>
                  </a:lnTo>
                  <a:lnTo>
                    <a:pt x="996" y="939"/>
                  </a:lnTo>
                  <a:lnTo>
                    <a:pt x="995" y="939"/>
                  </a:lnTo>
                  <a:lnTo>
                    <a:pt x="995" y="940"/>
                  </a:lnTo>
                  <a:lnTo>
                    <a:pt x="996" y="940"/>
                  </a:lnTo>
                  <a:lnTo>
                    <a:pt x="996" y="941"/>
                  </a:lnTo>
                  <a:lnTo>
                    <a:pt x="997" y="942"/>
                  </a:lnTo>
                  <a:lnTo>
                    <a:pt x="997" y="943"/>
                  </a:lnTo>
                  <a:lnTo>
                    <a:pt x="997" y="944"/>
                  </a:lnTo>
                  <a:lnTo>
                    <a:pt x="997" y="943"/>
                  </a:lnTo>
                  <a:lnTo>
                    <a:pt x="995" y="942"/>
                  </a:lnTo>
                  <a:lnTo>
                    <a:pt x="995" y="943"/>
                  </a:lnTo>
                  <a:lnTo>
                    <a:pt x="996" y="943"/>
                  </a:lnTo>
                  <a:lnTo>
                    <a:pt x="996" y="945"/>
                  </a:lnTo>
                  <a:lnTo>
                    <a:pt x="997" y="945"/>
                  </a:lnTo>
                  <a:lnTo>
                    <a:pt x="997" y="946"/>
                  </a:lnTo>
                  <a:lnTo>
                    <a:pt x="996" y="946"/>
                  </a:lnTo>
                  <a:lnTo>
                    <a:pt x="996" y="948"/>
                  </a:lnTo>
                  <a:lnTo>
                    <a:pt x="996" y="949"/>
                  </a:lnTo>
                  <a:lnTo>
                    <a:pt x="995" y="949"/>
                  </a:lnTo>
                  <a:lnTo>
                    <a:pt x="994" y="949"/>
                  </a:lnTo>
                  <a:lnTo>
                    <a:pt x="994" y="950"/>
                  </a:lnTo>
                  <a:lnTo>
                    <a:pt x="994" y="951"/>
                  </a:lnTo>
                  <a:lnTo>
                    <a:pt x="995" y="951"/>
                  </a:lnTo>
                  <a:lnTo>
                    <a:pt x="996" y="952"/>
                  </a:lnTo>
                  <a:lnTo>
                    <a:pt x="997" y="952"/>
                  </a:lnTo>
                  <a:lnTo>
                    <a:pt x="998" y="952"/>
                  </a:lnTo>
                  <a:lnTo>
                    <a:pt x="998" y="953"/>
                  </a:lnTo>
                  <a:lnTo>
                    <a:pt x="998" y="955"/>
                  </a:lnTo>
                  <a:lnTo>
                    <a:pt x="1000" y="955"/>
                  </a:lnTo>
                  <a:lnTo>
                    <a:pt x="1000" y="956"/>
                  </a:lnTo>
                  <a:lnTo>
                    <a:pt x="1000" y="957"/>
                  </a:lnTo>
                  <a:lnTo>
                    <a:pt x="999" y="958"/>
                  </a:lnTo>
                  <a:lnTo>
                    <a:pt x="999" y="959"/>
                  </a:lnTo>
                  <a:lnTo>
                    <a:pt x="1000" y="960"/>
                  </a:lnTo>
                  <a:lnTo>
                    <a:pt x="999" y="961"/>
                  </a:lnTo>
                  <a:lnTo>
                    <a:pt x="999" y="963"/>
                  </a:lnTo>
                  <a:lnTo>
                    <a:pt x="1000" y="963"/>
                  </a:lnTo>
                  <a:lnTo>
                    <a:pt x="1001" y="965"/>
                  </a:lnTo>
                  <a:lnTo>
                    <a:pt x="1003" y="962"/>
                  </a:lnTo>
                  <a:lnTo>
                    <a:pt x="1004" y="962"/>
                  </a:lnTo>
                  <a:lnTo>
                    <a:pt x="1004" y="963"/>
                  </a:lnTo>
                  <a:lnTo>
                    <a:pt x="1004" y="964"/>
                  </a:lnTo>
                  <a:lnTo>
                    <a:pt x="1005" y="964"/>
                  </a:lnTo>
                  <a:lnTo>
                    <a:pt x="1005" y="965"/>
                  </a:lnTo>
                  <a:lnTo>
                    <a:pt x="1005" y="966"/>
                  </a:lnTo>
                  <a:lnTo>
                    <a:pt x="1007" y="967"/>
                  </a:lnTo>
                  <a:lnTo>
                    <a:pt x="1008" y="967"/>
                  </a:lnTo>
                  <a:lnTo>
                    <a:pt x="1009" y="966"/>
                  </a:lnTo>
                  <a:lnTo>
                    <a:pt x="1010" y="966"/>
                  </a:lnTo>
                  <a:lnTo>
                    <a:pt x="1010" y="965"/>
                  </a:lnTo>
                  <a:lnTo>
                    <a:pt x="1012" y="965"/>
                  </a:lnTo>
                  <a:lnTo>
                    <a:pt x="1013" y="965"/>
                  </a:lnTo>
                  <a:lnTo>
                    <a:pt x="1015" y="965"/>
                  </a:lnTo>
                  <a:lnTo>
                    <a:pt x="1015" y="964"/>
                  </a:lnTo>
                  <a:lnTo>
                    <a:pt x="1016" y="964"/>
                  </a:lnTo>
                  <a:lnTo>
                    <a:pt x="1017" y="963"/>
                  </a:lnTo>
                  <a:lnTo>
                    <a:pt x="1018" y="963"/>
                  </a:lnTo>
                  <a:lnTo>
                    <a:pt x="1019" y="963"/>
                  </a:lnTo>
                  <a:lnTo>
                    <a:pt x="1019" y="964"/>
                  </a:lnTo>
                  <a:lnTo>
                    <a:pt x="1020" y="964"/>
                  </a:lnTo>
                  <a:lnTo>
                    <a:pt x="1021" y="965"/>
                  </a:lnTo>
                  <a:lnTo>
                    <a:pt x="1022" y="965"/>
                  </a:lnTo>
                  <a:lnTo>
                    <a:pt x="1025" y="966"/>
                  </a:lnTo>
                  <a:lnTo>
                    <a:pt x="1026" y="966"/>
                  </a:lnTo>
                  <a:lnTo>
                    <a:pt x="1027" y="966"/>
                  </a:lnTo>
                  <a:lnTo>
                    <a:pt x="1028" y="966"/>
                  </a:lnTo>
                  <a:lnTo>
                    <a:pt x="1029" y="966"/>
                  </a:lnTo>
                  <a:lnTo>
                    <a:pt x="1030" y="967"/>
                  </a:lnTo>
                  <a:lnTo>
                    <a:pt x="1031" y="968"/>
                  </a:lnTo>
                  <a:lnTo>
                    <a:pt x="1032" y="969"/>
                  </a:lnTo>
                  <a:lnTo>
                    <a:pt x="1032" y="970"/>
                  </a:lnTo>
                  <a:lnTo>
                    <a:pt x="1032" y="971"/>
                  </a:lnTo>
                  <a:lnTo>
                    <a:pt x="1033" y="973"/>
                  </a:lnTo>
                  <a:lnTo>
                    <a:pt x="1036" y="975"/>
                  </a:lnTo>
                  <a:lnTo>
                    <a:pt x="1037" y="977"/>
                  </a:lnTo>
                  <a:lnTo>
                    <a:pt x="1037" y="978"/>
                  </a:lnTo>
                  <a:lnTo>
                    <a:pt x="1037" y="979"/>
                  </a:lnTo>
                  <a:lnTo>
                    <a:pt x="1038" y="980"/>
                  </a:lnTo>
                  <a:lnTo>
                    <a:pt x="1038" y="981"/>
                  </a:lnTo>
                  <a:lnTo>
                    <a:pt x="1039" y="983"/>
                  </a:lnTo>
                  <a:lnTo>
                    <a:pt x="1039" y="984"/>
                  </a:lnTo>
                  <a:lnTo>
                    <a:pt x="1040" y="985"/>
                  </a:lnTo>
                  <a:lnTo>
                    <a:pt x="1039" y="986"/>
                  </a:lnTo>
                  <a:lnTo>
                    <a:pt x="1039" y="987"/>
                  </a:lnTo>
                  <a:lnTo>
                    <a:pt x="1039" y="988"/>
                  </a:lnTo>
                  <a:lnTo>
                    <a:pt x="1038" y="988"/>
                  </a:lnTo>
                  <a:lnTo>
                    <a:pt x="1037" y="988"/>
                  </a:lnTo>
                  <a:lnTo>
                    <a:pt x="1037" y="989"/>
                  </a:lnTo>
                  <a:lnTo>
                    <a:pt x="1036" y="990"/>
                  </a:lnTo>
                  <a:lnTo>
                    <a:pt x="1037" y="991"/>
                  </a:lnTo>
                  <a:lnTo>
                    <a:pt x="1036" y="991"/>
                  </a:lnTo>
                  <a:lnTo>
                    <a:pt x="1036" y="992"/>
                  </a:lnTo>
                  <a:lnTo>
                    <a:pt x="1037" y="992"/>
                  </a:lnTo>
                  <a:lnTo>
                    <a:pt x="1038" y="993"/>
                  </a:lnTo>
                  <a:lnTo>
                    <a:pt x="1038" y="994"/>
                  </a:lnTo>
                  <a:lnTo>
                    <a:pt x="1038" y="995"/>
                  </a:lnTo>
                  <a:lnTo>
                    <a:pt x="1037" y="994"/>
                  </a:lnTo>
                  <a:lnTo>
                    <a:pt x="1037" y="995"/>
                  </a:lnTo>
                  <a:lnTo>
                    <a:pt x="1036" y="995"/>
                  </a:lnTo>
                  <a:lnTo>
                    <a:pt x="1035" y="995"/>
                  </a:lnTo>
                  <a:lnTo>
                    <a:pt x="1035" y="996"/>
                  </a:lnTo>
                  <a:lnTo>
                    <a:pt x="1034" y="996"/>
                  </a:lnTo>
                  <a:lnTo>
                    <a:pt x="1033" y="996"/>
                  </a:lnTo>
                  <a:lnTo>
                    <a:pt x="1032" y="997"/>
                  </a:lnTo>
                  <a:lnTo>
                    <a:pt x="1031" y="997"/>
                  </a:lnTo>
                  <a:lnTo>
                    <a:pt x="1030" y="998"/>
                  </a:lnTo>
                  <a:lnTo>
                    <a:pt x="1030" y="999"/>
                  </a:lnTo>
                  <a:lnTo>
                    <a:pt x="1030" y="1000"/>
                  </a:lnTo>
                  <a:lnTo>
                    <a:pt x="1030" y="1001"/>
                  </a:lnTo>
                  <a:lnTo>
                    <a:pt x="1030" y="1003"/>
                  </a:lnTo>
                  <a:lnTo>
                    <a:pt x="1029" y="1003"/>
                  </a:lnTo>
                  <a:lnTo>
                    <a:pt x="1029" y="1004"/>
                  </a:lnTo>
                  <a:lnTo>
                    <a:pt x="1028" y="1003"/>
                  </a:lnTo>
                  <a:lnTo>
                    <a:pt x="1028" y="1004"/>
                  </a:lnTo>
                  <a:lnTo>
                    <a:pt x="1027" y="1004"/>
                  </a:lnTo>
                  <a:lnTo>
                    <a:pt x="1027" y="1005"/>
                  </a:lnTo>
                  <a:lnTo>
                    <a:pt x="1026" y="1004"/>
                  </a:lnTo>
                  <a:lnTo>
                    <a:pt x="1026" y="1005"/>
                  </a:lnTo>
                  <a:lnTo>
                    <a:pt x="1025" y="1005"/>
                  </a:lnTo>
                  <a:lnTo>
                    <a:pt x="1025" y="1006"/>
                  </a:lnTo>
                  <a:lnTo>
                    <a:pt x="1024" y="1006"/>
                  </a:lnTo>
                  <a:lnTo>
                    <a:pt x="1025" y="1007"/>
                  </a:lnTo>
                  <a:lnTo>
                    <a:pt x="1024" y="1007"/>
                  </a:lnTo>
                  <a:lnTo>
                    <a:pt x="1025" y="1007"/>
                  </a:lnTo>
                  <a:lnTo>
                    <a:pt x="1024" y="1008"/>
                  </a:lnTo>
                  <a:lnTo>
                    <a:pt x="1025" y="1008"/>
                  </a:lnTo>
                  <a:lnTo>
                    <a:pt x="1026" y="1009"/>
                  </a:lnTo>
                  <a:lnTo>
                    <a:pt x="1025" y="1009"/>
                  </a:lnTo>
                  <a:lnTo>
                    <a:pt x="1025" y="1010"/>
                  </a:lnTo>
                  <a:lnTo>
                    <a:pt x="1026" y="1010"/>
                  </a:lnTo>
                  <a:lnTo>
                    <a:pt x="1026" y="1011"/>
                  </a:lnTo>
                  <a:lnTo>
                    <a:pt x="1025" y="1011"/>
                  </a:lnTo>
                  <a:lnTo>
                    <a:pt x="1024" y="1012"/>
                  </a:lnTo>
                  <a:lnTo>
                    <a:pt x="1024" y="1013"/>
                  </a:lnTo>
                  <a:lnTo>
                    <a:pt x="1023" y="1013"/>
                  </a:lnTo>
                  <a:lnTo>
                    <a:pt x="1022" y="1013"/>
                  </a:lnTo>
                  <a:lnTo>
                    <a:pt x="1023" y="1013"/>
                  </a:lnTo>
                  <a:lnTo>
                    <a:pt x="1023" y="1014"/>
                  </a:lnTo>
                  <a:lnTo>
                    <a:pt x="1022" y="1014"/>
                  </a:lnTo>
                  <a:lnTo>
                    <a:pt x="1022" y="1015"/>
                  </a:lnTo>
                  <a:lnTo>
                    <a:pt x="1023" y="1016"/>
                  </a:lnTo>
                  <a:lnTo>
                    <a:pt x="1022" y="1016"/>
                  </a:lnTo>
                  <a:lnTo>
                    <a:pt x="1022" y="1017"/>
                  </a:lnTo>
                  <a:lnTo>
                    <a:pt x="1021" y="1017"/>
                  </a:lnTo>
                  <a:lnTo>
                    <a:pt x="1021" y="1018"/>
                  </a:lnTo>
                  <a:lnTo>
                    <a:pt x="1022" y="1018"/>
                  </a:lnTo>
                  <a:lnTo>
                    <a:pt x="1022" y="1019"/>
                  </a:lnTo>
                  <a:lnTo>
                    <a:pt x="1021" y="1019"/>
                  </a:lnTo>
                  <a:lnTo>
                    <a:pt x="1020" y="1019"/>
                  </a:lnTo>
                  <a:lnTo>
                    <a:pt x="1020" y="1020"/>
                  </a:lnTo>
                  <a:lnTo>
                    <a:pt x="1020" y="1021"/>
                  </a:lnTo>
                  <a:lnTo>
                    <a:pt x="1019" y="1021"/>
                  </a:lnTo>
                  <a:lnTo>
                    <a:pt x="1018" y="1021"/>
                  </a:lnTo>
                  <a:lnTo>
                    <a:pt x="1018" y="1022"/>
                  </a:lnTo>
                  <a:lnTo>
                    <a:pt x="1019" y="1022"/>
                  </a:lnTo>
                  <a:lnTo>
                    <a:pt x="1019" y="1023"/>
                  </a:lnTo>
                  <a:lnTo>
                    <a:pt x="1019" y="1024"/>
                  </a:lnTo>
                  <a:lnTo>
                    <a:pt x="1019" y="1025"/>
                  </a:lnTo>
                  <a:lnTo>
                    <a:pt x="1020" y="1025"/>
                  </a:lnTo>
                  <a:lnTo>
                    <a:pt x="1020" y="1026"/>
                  </a:lnTo>
                  <a:lnTo>
                    <a:pt x="1020" y="1027"/>
                  </a:lnTo>
                  <a:lnTo>
                    <a:pt x="1020" y="1028"/>
                  </a:lnTo>
                  <a:lnTo>
                    <a:pt x="1021" y="1028"/>
                  </a:lnTo>
                  <a:lnTo>
                    <a:pt x="1021" y="1029"/>
                  </a:lnTo>
                  <a:lnTo>
                    <a:pt x="1021" y="1030"/>
                  </a:lnTo>
                  <a:lnTo>
                    <a:pt x="1020" y="1030"/>
                  </a:lnTo>
                  <a:lnTo>
                    <a:pt x="1020" y="1031"/>
                  </a:lnTo>
                  <a:lnTo>
                    <a:pt x="1020" y="1032"/>
                  </a:lnTo>
                  <a:lnTo>
                    <a:pt x="1020" y="1033"/>
                  </a:lnTo>
                  <a:lnTo>
                    <a:pt x="1020" y="1034"/>
                  </a:lnTo>
                  <a:lnTo>
                    <a:pt x="1021" y="1034"/>
                  </a:lnTo>
                  <a:lnTo>
                    <a:pt x="1022" y="1034"/>
                  </a:lnTo>
                  <a:lnTo>
                    <a:pt x="1022" y="1035"/>
                  </a:lnTo>
                  <a:lnTo>
                    <a:pt x="1022" y="1036"/>
                  </a:lnTo>
                  <a:lnTo>
                    <a:pt x="1022" y="1037"/>
                  </a:lnTo>
                  <a:lnTo>
                    <a:pt x="1023" y="1037"/>
                  </a:lnTo>
                  <a:lnTo>
                    <a:pt x="1022" y="1037"/>
                  </a:lnTo>
                  <a:lnTo>
                    <a:pt x="1022" y="1038"/>
                  </a:lnTo>
                  <a:lnTo>
                    <a:pt x="1022" y="1039"/>
                  </a:lnTo>
                  <a:lnTo>
                    <a:pt x="1022" y="1038"/>
                  </a:lnTo>
                  <a:lnTo>
                    <a:pt x="1022" y="1039"/>
                  </a:lnTo>
                  <a:lnTo>
                    <a:pt x="1022" y="1040"/>
                  </a:lnTo>
                  <a:lnTo>
                    <a:pt x="1022" y="1041"/>
                  </a:lnTo>
                  <a:lnTo>
                    <a:pt x="1022" y="1042"/>
                  </a:lnTo>
                  <a:lnTo>
                    <a:pt x="1023" y="1042"/>
                  </a:lnTo>
                  <a:lnTo>
                    <a:pt x="1023" y="1041"/>
                  </a:lnTo>
                  <a:lnTo>
                    <a:pt x="1023" y="1042"/>
                  </a:lnTo>
                  <a:lnTo>
                    <a:pt x="1024" y="1043"/>
                  </a:lnTo>
                  <a:lnTo>
                    <a:pt x="1023" y="1043"/>
                  </a:lnTo>
                  <a:lnTo>
                    <a:pt x="1023" y="1044"/>
                  </a:lnTo>
                  <a:lnTo>
                    <a:pt x="1024" y="1044"/>
                  </a:lnTo>
                  <a:lnTo>
                    <a:pt x="1024" y="1045"/>
                  </a:lnTo>
                  <a:lnTo>
                    <a:pt x="1025" y="1045"/>
                  </a:lnTo>
                  <a:lnTo>
                    <a:pt x="1025" y="1046"/>
                  </a:lnTo>
                  <a:lnTo>
                    <a:pt x="1026" y="1046"/>
                  </a:lnTo>
                  <a:lnTo>
                    <a:pt x="1027" y="1047"/>
                  </a:lnTo>
                  <a:lnTo>
                    <a:pt x="1026" y="1047"/>
                  </a:lnTo>
                  <a:lnTo>
                    <a:pt x="1027" y="1048"/>
                  </a:lnTo>
                  <a:lnTo>
                    <a:pt x="1026" y="1049"/>
                  </a:lnTo>
                  <a:lnTo>
                    <a:pt x="1026" y="1050"/>
                  </a:lnTo>
                  <a:lnTo>
                    <a:pt x="1025" y="1050"/>
                  </a:lnTo>
                  <a:lnTo>
                    <a:pt x="1025" y="1051"/>
                  </a:lnTo>
                  <a:lnTo>
                    <a:pt x="1025" y="1052"/>
                  </a:lnTo>
                  <a:lnTo>
                    <a:pt x="1026" y="1052"/>
                  </a:lnTo>
                  <a:lnTo>
                    <a:pt x="1026" y="1054"/>
                  </a:lnTo>
                  <a:lnTo>
                    <a:pt x="1027" y="1055"/>
                  </a:lnTo>
                  <a:lnTo>
                    <a:pt x="1028" y="1055"/>
                  </a:lnTo>
                  <a:lnTo>
                    <a:pt x="1029" y="1055"/>
                  </a:lnTo>
                  <a:lnTo>
                    <a:pt x="1029" y="1057"/>
                  </a:lnTo>
                  <a:lnTo>
                    <a:pt x="1029" y="1058"/>
                  </a:lnTo>
                  <a:lnTo>
                    <a:pt x="1028" y="1058"/>
                  </a:lnTo>
                  <a:lnTo>
                    <a:pt x="1029" y="1059"/>
                  </a:lnTo>
                  <a:lnTo>
                    <a:pt x="1030" y="1061"/>
                  </a:lnTo>
                  <a:lnTo>
                    <a:pt x="1031" y="1061"/>
                  </a:lnTo>
                  <a:lnTo>
                    <a:pt x="1031" y="1062"/>
                  </a:lnTo>
                  <a:lnTo>
                    <a:pt x="1030" y="1063"/>
                  </a:lnTo>
                  <a:lnTo>
                    <a:pt x="1031" y="1063"/>
                  </a:lnTo>
                  <a:lnTo>
                    <a:pt x="1031" y="1064"/>
                  </a:lnTo>
                  <a:lnTo>
                    <a:pt x="1030" y="1065"/>
                  </a:lnTo>
                  <a:lnTo>
                    <a:pt x="1029" y="1065"/>
                  </a:lnTo>
                  <a:lnTo>
                    <a:pt x="1028" y="1065"/>
                  </a:lnTo>
                  <a:lnTo>
                    <a:pt x="1027" y="1065"/>
                  </a:lnTo>
                  <a:lnTo>
                    <a:pt x="1027" y="1066"/>
                  </a:lnTo>
                  <a:lnTo>
                    <a:pt x="1027" y="1067"/>
                  </a:lnTo>
                  <a:lnTo>
                    <a:pt x="1026" y="1067"/>
                  </a:lnTo>
                  <a:lnTo>
                    <a:pt x="1026" y="1066"/>
                  </a:lnTo>
                  <a:lnTo>
                    <a:pt x="1024" y="1066"/>
                  </a:lnTo>
                  <a:lnTo>
                    <a:pt x="1022" y="1067"/>
                  </a:lnTo>
                  <a:lnTo>
                    <a:pt x="1021" y="1067"/>
                  </a:lnTo>
                  <a:lnTo>
                    <a:pt x="1021" y="1068"/>
                  </a:lnTo>
                  <a:lnTo>
                    <a:pt x="1020" y="1068"/>
                  </a:lnTo>
                  <a:lnTo>
                    <a:pt x="1019" y="1069"/>
                  </a:lnTo>
                  <a:lnTo>
                    <a:pt x="1018" y="1068"/>
                  </a:lnTo>
                  <a:lnTo>
                    <a:pt x="1017" y="1070"/>
                  </a:lnTo>
                  <a:lnTo>
                    <a:pt x="1018" y="1070"/>
                  </a:lnTo>
                  <a:lnTo>
                    <a:pt x="1018" y="1072"/>
                  </a:lnTo>
                  <a:lnTo>
                    <a:pt x="1017" y="1072"/>
                  </a:lnTo>
                  <a:lnTo>
                    <a:pt x="1016" y="1072"/>
                  </a:lnTo>
                  <a:lnTo>
                    <a:pt x="1015" y="1073"/>
                  </a:lnTo>
                  <a:lnTo>
                    <a:pt x="1015" y="1074"/>
                  </a:lnTo>
                  <a:lnTo>
                    <a:pt x="1014" y="1074"/>
                  </a:lnTo>
                  <a:lnTo>
                    <a:pt x="1013" y="1074"/>
                  </a:lnTo>
                  <a:lnTo>
                    <a:pt x="1012" y="1074"/>
                  </a:lnTo>
                  <a:lnTo>
                    <a:pt x="1012" y="1075"/>
                  </a:lnTo>
                  <a:lnTo>
                    <a:pt x="1011" y="1074"/>
                  </a:lnTo>
                  <a:lnTo>
                    <a:pt x="1011" y="1073"/>
                  </a:lnTo>
                  <a:lnTo>
                    <a:pt x="1011" y="1074"/>
                  </a:lnTo>
                  <a:lnTo>
                    <a:pt x="1010" y="1075"/>
                  </a:lnTo>
                  <a:lnTo>
                    <a:pt x="1009" y="1076"/>
                  </a:lnTo>
                  <a:lnTo>
                    <a:pt x="1008" y="1076"/>
                  </a:lnTo>
                  <a:lnTo>
                    <a:pt x="1009" y="1077"/>
                  </a:lnTo>
                  <a:lnTo>
                    <a:pt x="1010" y="1077"/>
                  </a:lnTo>
                  <a:lnTo>
                    <a:pt x="1010" y="1078"/>
                  </a:lnTo>
                  <a:lnTo>
                    <a:pt x="1008" y="1078"/>
                  </a:lnTo>
                  <a:lnTo>
                    <a:pt x="1008" y="1079"/>
                  </a:lnTo>
                  <a:lnTo>
                    <a:pt x="1007" y="1079"/>
                  </a:lnTo>
                  <a:lnTo>
                    <a:pt x="1007" y="1078"/>
                  </a:lnTo>
                  <a:lnTo>
                    <a:pt x="1006" y="1078"/>
                  </a:lnTo>
                  <a:lnTo>
                    <a:pt x="1006" y="1077"/>
                  </a:lnTo>
                  <a:lnTo>
                    <a:pt x="1005" y="1077"/>
                  </a:lnTo>
                  <a:lnTo>
                    <a:pt x="1004" y="1077"/>
                  </a:lnTo>
                  <a:lnTo>
                    <a:pt x="1004" y="1078"/>
                  </a:lnTo>
                  <a:lnTo>
                    <a:pt x="1003" y="1080"/>
                  </a:lnTo>
                  <a:lnTo>
                    <a:pt x="1004" y="1081"/>
                  </a:lnTo>
                  <a:lnTo>
                    <a:pt x="1004" y="1082"/>
                  </a:lnTo>
                  <a:lnTo>
                    <a:pt x="1003" y="1082"/>
                  </a:lnTo>
                  <a:lnTo>
                    <a:pt x="1002" y="1081"/>
                  </a:lnTo>
                  <a:lnTo>
                    <a:pt x="1000" y="1081"/>
                  </a:lnTo>
                  <a:lnTo>
                    <a:pt x="999" y="1082"/>
                  </a:lnTo>
                  <a:lnTo>
                    <a:pt x="998" y="1084"/>
                  </a:lnTo>
                  <a:lnTo>
                    <a:pt x="998" y="1083"/>
                  </a:lnTo>
                  <a:lnTo>
                    <a:pt x="997" y="1083"/>
                  </a:lnTo>
                  <a:lnTo>
                    <a:pt x="997" y="1084"/>
                  </a:lnTo>
                  <a:lnTo>
                    <a:pt x="996" y="1084"/>
                  </a:lnTo>
                  <a:lnTo>
                    <a:pt x="995" y="1083"/>
                  </a:lnTo>
                  <a:lnTo>
                    <a:pt x="994" y="1084"/>
                  </a:lnTo>
                  <a:lnTo>
                    <a:pt x="994" y="1085"/>
                  </a:lnTo>
                  <a:lnTo>
                    <a:pt x="994" y="1086"/>
                  </a:lnTo>
                  <a:lnTo>
                    <a:pt x="993" y="1086"/>
                  </a:lnTo>
                  <a:lnTo>
                    <a:pt x="993" y="1087"/>
                  </a:lnTo>
                  <a:lnTo>
                    <a:pt x="992" y="1087"/>
                  </a:lnTo>
                  <a:lnTo>
                    <a:pt x="991" y="1086"/>
                  </a:lnTo>
                  <a:lnTo>
                    <a:pt x="990" y="1086"/>
                  </a:lnTo>
                  <a:lnTo>
                    <a:pt x="989" y="1087"/>
                  </a:lnTo>
                  <a:lnTo>
                    <a:pt x="988" y="1087"/>
                  </a:lnTo>
                  <a:lnTo>
                    <a:pt x="988" y="1088"/>
                  </a:lnTo>
                  <a:lnTo>
                    <a:pt x="988" y="1089"/>
                  </a:lnTo>
                  <a:lnTo>
                    <a:pt x="988" y="1090"/>
                  </a:lnTo>
                  <a:lnTo>
                    <a:pt x="986" y="1090"/>
                  </a:lnTo>
                  <a:lnTo>
                    <a:pt x="986" y="1091"/>
                  </a:lnTo>
                  <a:lnTo>
                    <a:pt x="986" y="1092"/>
                  </a:lnTo>
                  <a:lnTo>
                    <a:pt x="985" y="1092"/>
                  </a:lnTo>
                  <a:lnTo>
                    <a:pt x="985" y="1093"/>
                  </a:lnTo>
                  <a:lnTo>
                    <a:pt x="984" y="1092"/>
                  </a:lnTo>
                  <a:lnTo>
                    <a:pt x="984" y="1090"/>
                  </a:lnTo>
                  <a:lnTo>
                    <a:pt x="984" y="1089"/>
                  </a:lnTo>
                  <a:lnTo>
                    <a:pt x="985" y="1089"/>
                  </a:lnTo>
                  <a:lnTo>
                    <a:pt x="985" y="1088"/>
                  </a:lnTo>
                  <a:lnTo>
                    <a:pt x="985" y="1087"/>
                  </a:lnTo>
                  <a:lnTo>
                    <a:pt x="985" y="1086"/>
                  </a:lnTo>
                  <a:lnTo>
                    <a:pt x="984" y="1086"/>
                  </a:lnTo>
                  <a:lnTo>
                    <a:pt x="983" y="1086"/>
                  </a:lnTo>
                  <a:lnTo>
                    <a:pt x="983" y="1087"/>
                  </a:lnTo>
                  <a:lnTo>
                    <a:pt x="982" y="1088"/>
                  </a:lnTo>
                  <a:lnTo>
                    <a:pt x="981" y="1088"/>
                  </a:lnTo>
                  <a:lnTo>
                    <a:pt x="980" y="1087"/>
                  </a:lnTo>
                  <a:lnTo>
                    <a:pt x="979" y="1087"/>
                  </a:lnTo>
                  <a:lnTo>
                    <a:pt x="980" y="1089"/>
                  </a:lnTo>
                  <a:lnTo>
                    <a:pt x="979" y="1090"/>
                  </a:lnTo>
                  <a:lnTo>
                    <a:pt x="978" y="1090"/>
                  </a:lnTo>
                  <a:lnTo>
                    <a:pt x="978" y="1091"/>
                  </a:lnTo>
                  <a:lnTo>
                    <a:pt x="977" y="1091"/>
                  </a:lnTo>
                  <a:lnTo>
                    <a:pt x="976" y="1091"/>
                  </a:lnTo>
                  <a:lnTo>
                    <a:pt x="976" y="1092"/>
                  </a:lnTo>
                  <a:lnTo>
                    <a:pt x="977" y="1092"/>
                  </a:lnTo>
                  <a:lnTo>
                    <a:pt x="977" y="1093"/>
                  </a:lnTo>
                  <a:lnTo>
                    <a:pt x="975" y="1093"/>
                  </a:lnTo>
                  <a:lnTo>
                    <a:pt x="973" y="1094"/>
                  </a:lnTo>
                  <a:lnTo>
                    <a:pt x="972" y="1094"/>
                  </a:lnTo>
                  <a:lnTo>
                    <a:pt x="972" y="1095"/>
                  </a:lnTo>
                  <a:lnTo>
                    <a:pt x="973" y="1095"/>
                  </a:lnTo>
                  <a:lnTo>
                    <a:pt x="973" y="1096"/>
                  </a:lnTo>
                  <a:lnTo>
                    <a:pt x="973" y="1097"/>
                  </a:lnTo>
                  <a:lnTo>
                    <a:pt x="972" y="1098"/>
                  </a:lnTo>
                  <a:lnTo>
                    <a:pt x="971" y="1098"/>
                  </a:lnTo>
                  <a:lnTo>
                    <a:pt x="971" y="1097"/>
                  </a:lnTo>
                  <a:lnTo>
                    <a:pt x="971" y="1096"/>
                  </a:lnTo>
                  <a:lnTo>
                    <a:pt x="971" y="1095"/>
                  </a:lnTo>
                  <a:lnTo>
                    <a:pt x="970" y="1096"/>
                  </a:lnTo>
                  <a:lnTo>
                    <a:pt x="969" y="1097"/>
                  </a:lnTo>
                  <a:lnTo>
                    <a:pt x="970" y="1098"/>
                  </a:lnTo>
                  <a:lnTo>
                    <a:pt x="970" y="1099"/>
                  </a:lnTo>
                  <a:lnTo>
                    <a:pt x="968" y="1100"/>
                  </a:lnTo>
                  <a:lnTo>
                    <a:pt x="967" y="1101"/>
                  </a:lnTo>
                  <a:lnTo>
                    <a:pt x="966" y="1102"/>
                  </a:lnTo>
                  <a:lnTo>
                    <a:pt x="967" y="1102"/>
                  </a:lnTo>
                  <a:lnTo>
                    <a:pt x="968" y="1105"/>
                  </a:lnTo>
                  <a:lnTo>
                    <a:pt x="970" y="1106"/>
                  </a:lnTo>
                  <a:lnTo>
                    <a:pt x="971" y="1107"/>
                  </a:lnTo>
                  <a:lnTo>
                    <a:pt x="970" y="1107"/>
                  </a:lnTo>
                  <a:lnTo>
                    <a:pt x="969" y="1108"/>
                  </a:lnTo>
                  <a:lnTo>
                    <a:pt x="968" y="1108"/>
                  </a:lnTo>
                  <a:lnTo>
                    <a:pt x="968" y="1110"/>
                  </a:lnTo>
                  <a:lnTo>
                    <a:pt x="967" y="1110"/>
                  </a:lnTo>
                  <a:lnTo>
                    <a:pt x="964" y="1111"/>
                  </a:lnTo>
                  <a:lnTo>
                    <a:pt x="964" y="1110"/>
                  </a:lnTo>
                  <a:lnTo>
                    <a:pt x="964" y="1109"/>
                  </a:lnTo>
                  <a:lnTo>
                    <a:pt x="963" y="1109"/>
                  </a:lnTo>
                  <a:lnTo>
                    <a:pt x="962" y="1110"/>
                  </a:lnTo>
                  <a:lnTo>
                    <a:pt x="961" y="1112"/>
                  </a:lnTo>
                  <a:lnTo>
                    <a:pt x="960" y="1114"/>
                  </a:lnTo>
                  <a:lnTo>
                    <a:pt x="958" y="1114"/>
                  </a:lnTo>
                  <a:lnTo>
                    <a:pt x="958" y="1113"/>
                  </a:lnTo>
                  <a:lnTo>
                    <a:pt x="957" y="1114"/>
                  </a:lnTo>
                  <a:lnTo>
                    <a:pt x="957" y="1115"/>
                  </a:lnTo>
                  <a:lnTo>
                    <a:pt x="956" y="1117"/>
                  </a:lnTo>
                  <a:lnTo>
                    <a:pt x="955" y="1117"/>
                  </a:lnTo>
                  <a:lnTo>
                    <a:pt x="954" y="1118"/>
                  </a:lnTo>
                  <a:lnTo>
                    <a:pt x="953" y="1117"/>
                  </a:lnTo>
                  <a:lnTo>
                    <a:pt x="952" y="1114"/>
                  </a:lnTo>
                  <a:lnTo>
                    <a:pt x="951" y="1114"/>
                  </a:lnTo>
                  <a:lnTo>
                    <a:pt x="948" y="1114"/>
                  </a:lnTo>
                  <a:lnTo>
                    <a:pt x="948" y="1115"/>
                  </a:lnTo>
                  <a:lnTo>
                    <a:pt x="948" y="1116"/>
                  </a:lnTo>
                  <a:lnTo>
                    <a:pt x="949" y="1117"/>
                  </a:lnTo>
                  <a:lnTo>
                    <a:pt x="948" y="1117"/>
                  </a:lnTo>
                  <a:lnTo>
                    <a:pt x="947" y="1117"/>
                  </a:lnTo>
                  <a:lnTo>
                    <a:pt x="946" y="1118"/>
                  </a:lnTo>
                  <a:lnTo>
                    <a:pt x="945" y="1119"/>
                  </a:lnTo>
                  <a:lnTo>
                    <a:pt x="945" y="1120"/>
                  </a:lnTo>
                  <a:lnTo>
                    <a:pt x="945" y="1121"/>
                  </a:lnTo>
                  <a:lnTo>
                    <a:pt x="946" y="1122"/>
                  </a:lnTo>
                  <a:lnTo>
                    <a:pt x="946" y="1123"/>
                  </a:lnTo>
                  <a:lnTo>
                    <a:pt x="944" y="1122"/>
                  </a:lnTo>
                  <a:lnTo>
                    <a:pt x="943" y="1123"/>
                  </a:lnTo>
                  <a:lnTo>
                    <a:pt x="942" y="1124"/>
                  </a:lnTo>
                  <a:lnTo>
                    <a:pt x="941" y="1124"/>
                  </a:lnTo>
                  <a:lnTo>
                    <a:pt x="941" y="1125"/>
                  </a:lnTo>
                  <a:lnTo>
                    <a:pt x="940" y="1124"/>
                  </a:lnTo>
                  <a:lnTo>
                    <a:pt x="939" y="1124"/>
                  </a:lnTo>
                  <a:lnTo>
                    <a:pt x="938" y="1123"/>
                  </a:lnTo>
                  <a:lnTo>
                    <a:pt x="937" y="1123"/>
                  </a:lnTo>
                  <a:lnTo>
                    <a:pt x="937" y="1122"/>
                  </a:lnTo>
                  <a:lnTo>
                    <a:pt x="938" y="1122"/>
                  </a:lnTo>
                  <a:lnTo>
                    <a:pt x="938" y="1121"/>
                  </a:lnTo>
                  <a:lnTo>
                    <a:pt x="937" y="1121"/>
                  </a:lnTo>
                  <a:lnTo>
                    <a:pt x="936" y="1120"/>
                  </a:lnTo>
                  <a:lnTo>
                    <a:pt x="935" y="1120"/>
                  </a:lnTo>
                  <a:lnTo>
                    <a:pt x="934" y="1121"/>
                  </a:lnTo>
                  <a:lnTo>
                    <a:pt x="932" y="1122"/>
                  </a:lnTo>
                  <a:lnTo>
                    <a:pt x="932" y="1123"/>
                  </a:lnTo>
                  <a:lnTo>
                    <a:pt x="931" y="1124"/>
                  </a:lnTo>
                  <a:lnTo>
                    <a:pt x="931" y="1125"/>
                  </a:lnTo>
                  <a:lnTo>
                    <a:pt x="931" y="1126"/>
                  </a:lnTo>
                  <a:lnTo>
                    <a:pt x="930" y="1126"/>
                  </a:lnTo>
                  <a:lnTo>
                    <a:pt x="931" y="1128"/>
                  </a:lnTo>
                  <a:lnTo>
                    <a:pt x="931" y="1129"/>
                  </a:lnTo>
                  <a:lnTo>
                    <a:pt x="930" y="1129"/>
                  </a:lnTo>
                  <a:lnTo>
                    <a:pt x="928" y="1127"/>
                  </a:lnTo>
                  <a:lnTo>
                    <a:pt x="927" y="1127"/>
                  </a:lnTo>
                  <a:lnTo>
                    <a:pt x="926" y="1127"/>
                  </a:lnTo>
                  <a:lnTo>
                    <a:pt x="925" y="1128"/>
                  </a:lnTo>
                  <a:lnTo>
                    <a:pt x="925" y="1129"/>
                  </a:lnTo>
                  <a:lnTo>
                    <a:pt x="924" y="1129"/>
                  </a:lnTo>
                  <a:lnTo>
                    <a:pt x="924" y="1130"/>
                  </a:lnTo>
                  <a:lnTo>
                    <a:pt x="925" y="1131"/>
                  </a:lnTo>
                  <a:lnTo>
                    <a:pt x="925" y="1132"/>
                  </a:lnTo>
                  <a:lnTo>
                    <a:pt x="924" y="1133"/>
                  </a:lnTo>
                  <a:lnTo>
                    <a:pt x="923" y="1133"/>
                  </a:lnTo>
                  <a:lnTo>
                    <a:pt x="922" y="1132"/>
                  </a:lnTo>
                  <a:lnTo>
                    <a:pt x="921" y="1132"/>
                  </a:lnTo>
                  <a:lnTo>
                    <a:pt x="921" y="1133"/>
                  </a:lnTo>
                  <a:lnTo>
                    <a:pt x="920" y="1132"/>
                  </a:lnTo>
                  <a:lnTo>
                    <a:pt x="919" y="1132"/>
                  </a:lnTo>
                  <a:lnTo>
                    <a:pt x="918" y="1131"/>
                  </a:lnTo>
                  <a:lnTo>
                    <a:pt x="917" y="1131"/>
                  </a:lnTo>
                  <a:lnTo>
                    <a:pt x="916" y="1131"/>
                  </a:lnTo>
                  <a:lnTo>
                    <a:pt x="915" y="1132"/>
                  </a:lnTo>
                  <a:lnTo>
                    <a:pt x="914" y="1132"/>
                  </a:lnTo>
                  <a:lnTo>
                    <a:pt x="914" y="1133"/>
                  </a:lnTo>
                  <a:lnTo>
                    <a:pt x="914" y="1134"/>
                  </a:lnTo>
                  <a:lnTo>
                    <a:pt x="913" y="1134"/>
                  </a:lnTo>
                  <a:lnTo>
                    <a:pt x="912" y="1134"/>
                  </a:lnTo>
                  <a:lnTo>
                    <a:pt x="910" y="1135"/>
                  </a:lnTo>
                  <a:lnTo>
                    <a:pt x="910" y="1136"/>
                  </a:lnTo>
                  <a:lnTo>
                    <a:pt x="909" y="1137"/>
                  </a:lnTo>
                  <a:lnTo>
                    <a:pt x="909" y="1136"/>
                  </a:lnTo>
                  <a:lnTo>
                    <a:pt x="908" y="1136"/>
                  </a:lnTo>
                  <a:lnTo>
                    <a:pt x="908" y="1135"/>
                  </a:lnTo>
                  <a:lnTo>
                    <a:pt x="908" y="1134"/>
                  </a:lnTo>
                  <a:lnTo>
                    <a:pt x="908" y="1133"/>
                  </a:lnTo>
                  <a:lnTo>
                    <a:pt x="908" y="1132"/>
                  </a:lnTo>
                  <a:lnTo>
                    <a:pt x="907" y="1132"/>
                  </a:lnTo>
                  <a:lnTo>
                    <a:pt x="906" y="1132"/>
                  </a:lnTo>
                  <a:lnTo>
                    <a:pt x="905" y="1132"/>
                  </a:lnTo>
                  <a:lnTo>
                    <a:pt x="905" y="1131"/>
                  </a:lnTo>
                  <a:lnTo>
                    <a:pt x="906" y="1131"/>
                  </a:lnTo>
                  <a:lnTo>
                    <a:pt x="905" y="1130"/>
                  </a:lnTo>
                  <a:lnTo>
                    <a:pt x="905" y="1129"/>
                  </a:lnTo>
                  <a:lnTo>
                    <a:pt x="906" y="1128"/>
                  </a:lnTo>
                  <a:lnTo>
                    <a:pt x="906" y="1126"/>
                  </a:lnTo>
                  <a:lnTo>
                    <a:pt x="905" y="1126"/>
                  </a:lnTo>
                  <a:lnTo>
                    <a:pt x="904" y="1127"/>
                  </a:lnTo>
                  <a:lnTo>
                    <a:pt x="902" y="1128"/>
                  </a:lnTo>
                  <a:lnTo>
                    <a:pt x="901" y="1128"/>
                  </a:lnTo>
                  <a:lnTo>
                    <a:pt x="900" y="1127"/>
                  </a:lnTo>
                  <a:lnTo>
                    <a:pt x="900" y="1126"/>
                  </a:lnTo>
                  <a:lnTo>
                    <a:pt x="900" y="1125"/>
                  </a:lnTo>
                  <a:lnTo>
                    <a:pt x="898" y="1124"/>
                  </a:lnTo>
                  <a:lnTo>
                    <a:pt x="897" y="1124"/>
                  </a:lnTo>
                  <a:lnTo>
                    <a:pt x="896" y="1124"/>
                  </a:lnTo>
                  <a:lnTo>
                    <a:pt x="895" y="1123"/>
                  </a:lnTo>
                  <a:lnTo>
                    <a:pt x="895" y="1122"/>
                  </a:lnTo>
                  <a:lnTo>
                    <a:pt x="894" y="1119"/>
                  </a:lnTo>
                  <a:lnTo>
                    <a:pt x="892" y="1119"/>
                  </a:lnTo>
                  <a:lnTo>
                    <a:pt x="892" y="1120"/>
                  </a:lnTo>
                  <a:lnTo>
                    <a:pt x="891" y="1121"/>
                  </a:lnTo>
                  <a:lnTo>
                    <a:pt x="890" y="1121"/>
                  </a:lnTo>
                  <a:lnTo>
                    <a:pt x="889" y="1122"/>
                  </a:lnTo>
                  <a:lnTo>
                    <a:pt x="886" y="1122"/>
                  </a:lnTo>
                  <a:lnTo>
                    <a:pt x="886" y="1121"/>
                  </a:lnTo>
                  <a:lnTo>
                    <a:pt x="885" y="1121"/>
                  </a:lnTo>
                  <a:lnTo>
                    <a:pt x="884" y="1121"/>
                  </a:lnTo>
                  <a:lnTo>
                    <a:pt x="882" y="1120"/>
                  </a:lnTo>
                  <a:lnTo>
                    <a:pt x="882" y="1119"/>
                  </a:lnTo>
                  <a:lnTo>
                    <a:pt x="880" y="1118"/>
                  </a:lnTo>
                  <a:lnTo>
                    <a:pt x="879" y="1118"/>
                  </a:lnTo>
                  <a:lnTo>
                    <a:pt x="878" y="1117"/>
                  </a:lnTo>
                  <a:lnTo>
                    <a:pt x="877" y="1117"/>
                  </a:lnTo>
                  <a:lnTo>
                    <a:pt x="877" y="1114"/>
                  </a:lnTo>
                  <a:lnTo>
                    <a:pt x="875" y="1113"/>
                  </a:lnTo>
                  <a:lnTo>
                    <a:pt x="876" y="1111"/>
                  </a:lnTo>
                  <a:lnTo>
                    <a:pt x="876" y="1110"/>
                  </a:lnTo>
                  <a:lnTo>
                    <a:pt x="875" y="1110"/>
                  </a:lnTo>
                  <a:lnTo>
                    <a:pt x="874" y="1111"/>
                  </a:lnTo>
                  <a:lnTo>
                    <a:pt x="873" y="1110"/>
                  </a:lnTo>
                  <a:lnTo>
                    <a:pt x="871" y="1110"/>
                  </a:lnTo>
                  <a:lnTo>
                    <a:pt x="870" y="1108"/>
                  </a:lnTo>
                  <a:lnTo>
                    <a:pt x="869" y="1108"/>
                  </a:lnTo>
                  <a:lnTo>
                    <a:pt x="868" y="1108"/>
                  </a:lnTo>
                  <a:lnTo>
                    <a:pt x="867" y="1108"/>
                  </a:lnTo>
                  <a:lnTo>
                    <a:pt x="865" y="1107"/>
                  </a:lnTo>
                  <a:lnTo>
                    <a:pt x="864" y="1107"/>
                  </a:lnTo>
                  <a:lnTo>
                    <a:pt x="864" y="1106"/>
                  </a:lnTo>
                  <a:lnTo>
                    <a:pt x="865" y="1105"/>
                  </a:lnTo>
                  <a:lnTo>
                    <a:pt x="865" y="1104"/>
                  </a:lnTo>
                  <a:lnTo>
                    <a:pt x="859" y="1104"/>
                  </a:lnTo>
                  <a:lnTo>
                    <a:pt x="859" y="1103"/>
                  </a:lnTo>
                  <a:lnTo>
                    <a:pt x="859" y="1102"/>
                  </a:lnTo>
                  <a:lnTo>
                    <a:pt x="858" y="1102"/>
                  </a:lnTo>
                  <a:lnTo>
                    <a:pt x="857" y="1101"/>
                  </a:lnTo>
                  <a:lnTo>
                    <a:pt x="856" y="1102"/>
                  </a:lnTo>
                  <a:lnTo>
                    <a:pt x="855" y="1103"/>
                  </a:lnTo>
                  <a:lnTo>
                    <a:pt x="854" y="1104"/>
                  </a:lnTo>
                  <a:lnTo>
                    <a:pt x="853" y="1105"/>
                  </a:lnTo>
                  <a:lnTo>
                    <a:pt x="850" y="1107"/>
                  </a:lnTo>
                  <a:lnTo>
                    <a:pt x="849" y="1107"/>
                  </a:lnTo>
                  <a:lnTo>
                    <a:pt x="848" y="1108"/>
                  </a:lnTo>
                  <a:lnTo>
                    <a:pt x="849" y="1109"/>
                  </a:lnTo>
                  <a:lnTo>
                    <a:pt x="849" y="1110"/>
                  </a:lnTo>
                  <a:lnTo>
                    <a:pt x="850" y="1110"/>
                  </a:lnTo>
                  <a:lnTo>
                    <a:pt x="850" y="1111"/>
                  </a:lnTo>
                  <a:lnTo>
                    <a:pt x="849" y="1111"/>
                  </a:lnTo>
                  <a:lnTo>
                    <a:pt x="848" y="1111"/>
                  </a:lnTo>
                  <a:lnTo>
                    <a:pt x="847" y="1110"/>
                  </a:lnTo>
                  <a:lnTo>
                    <a:pt x="844" y="1108"/>
                  </a:lnTo>
                  <a:lnTo>
                    <a:pt x="843" y="1107"/>
                  </a:lnTo>
                  <a:lnTo>
                    <a:pt x="842" y="1107"/>
                  </a:lnTo>
                  <a:lnTo>
                    <a:pt x="840" y="1108"/>
                  </a:lnTo>
                  <a:lnTo>
                    <a:pt x="839" y="1108"/>
                  </a:lnTo>
                  <a:lnTo>
                    <a:pt x="837" y="1108"/>
                  </a:lnTo>
                  <a:lnTo>
                    <a:pt x="836" y="1108"/>
                  </a:lnTo>
                  <a:lnTo>
                    <a:pt x="834" y="1108"/>
                  </a:lnTo>
                  <a:lnTo>
                    <a:pt x="833" y="1108"/>
                  </a:lnTo>
                  <a:lnTo>
                    <a:pt x="833" y="1107"/>
                  </a:lnTo>
                  <a:lnTo>
                    <a:pt x="834" y="1106"/>
                  </a:lnTo>
                  <a:lnTo>
                    <a:pt x="833" y="1105"/>
                  </a:lnTo>
                  <a:lnTo>
                    <a:pt x="832" y="1105"/>
                  </a:lnTo>
                  <a:lnTo>
                    <a:pt x="831" y="1105"/>
                  </a:lnTo>
                  <a:lnTo>
                    <a:pt x="831" y="1106"/>
                  </a:lnTo>
                  <a:lnTo>
                    <a:pt x="829" y="1106"/>
                  </a:lnTo>
                  <a:lnTo>
                    <a:pt x="828" y="1106"/>
                  </a:lnTo>
                  <a:lnTo>
                    <a:pt x="827" y="1106"/>
                  </a:lnTo>
                  <a:lnTo>
                    <a:pt x="827" y="1105"/>
                  </a:lnTo>
                  <a:lnTo>
                    <a:pt x="826" y="1104"/>
                  </a:lnTo>
                  <a:lnTo>
                    <a:pt x="826" y="1105"/>
                  </a:lnTo>
                  <a:lnTo>
                    <a:pt x="824" y="1106"/>
                  </a:lnTo>
                  <a:lnTo>
                    <a:pt x="822" y="1107"/>
                  </a:lnTo>
                  <a:lnTo>
                    <a:pt x="821" y="1108"/>
                  </a:lnTo>
                  <a:lnTo>
                    <a:pt x="820" y="1109"/>
                  </a:lnTo>
                  <a:lnTo>
                    <a:pt x="820" y="1108"/>
                  </a:lnTo>
                  <a:lnTo>
                    <a:pt x="819" y="1107"/>
                  </a:lnTo>
                  <a:lnTo>
                    <a:pt x="819" y="1106"/>
                  </a:lnTo>
                  <a:lnTo>
                    <a:pt x="820" y="1105"/>
                  </a:lnTo>
                  <a:lnTo>
                    <a:pt x="820" y="1104"/>
                  </a:lnTo>
                  <a:lnTo>
                    <a:pt x="819" y="1103"/>
                  </a:lnTo>
                  <a:lnTo>
                    <a:pt x="818" y="1103"/>
                  </a:lnTo>
                  <a:lnTo>
                    <a:pt x="816" y="1104"/>
                  </a:lnTo>
                  <a:lnTo>
                    <a:pt x="815" y="1105"/>
                  </a:lnTo>
                  <a:lnTo>
                    <a:pt x="813" y="1105"/>
                  </a:lnTo>
                  <a:lnTo>
                    <a:pt x="812" y="1102"/>
                  </a:lnTo>
                  <a:lnTo>
                    <a:pt x="810" y="1102"/>
                  </a:lnTo>
                  <a:lnTo>
                    <a:pt x="808" y="1102"/>
                  </a:lnTo>
                  <a:lnTo>
                    <a:pt x="807" y="1100"/>
                  </a:lnTo>
                  <a:lnTo>
                    <a:pt x="808" y="1098"/>
                  </a:lnTo>
                  <a:lnTo>
                    <a:pt x="807" y="1096"/>
                  </a:lnTo>
                  <a:lnTo>
                    <a:pt x="803" y="1097"/>
                  </a:lnTo>
                  <a:lnTo>
                    <a:pt x="802" y="1098"/>
                  </a:lnTo>
                  <a:lnTo>
                    <a:pt x="800" y="1098"/>
                  </a:lnTo>
                  <a:lnTo>
                    <a:pt x="799" y="1098"/>
                  </a:lnTo>
                  <a:lnTo>
                    <a:pt x="798" y="1097"/>
                  </a:lnTo>
                  <a:lnTo>
                    <a:pt x="795" y="1097"/>
                  </a:lnTo>
                  <a:lnTo>
                    <a:pt x="794" y="1097"/>
                  </a:lnTo>
                  <a:lnTo>
                    <a:pt x="793" y="1097"/>
                  </a:lnTo>
                  <a:lnTo>
                    <a:pt x="793" y="1099"/>
                  </a:lnTo>
                  <a:lnTo>
                    <a:pt x="792" y="1099"/>
                  </a:lnTo>
                  <a:lnTo>
                    <a:pt x="790" y="1099"/>
                  </a:lnTo>
                  <a:lnTo>
                    <a:pt x="790" y="1100"/>
                  </a:lnTo>
                  <a:lnTo>
                    <a:pt x="788" y="1100"/>
                  </a:lnTo>
                  <a:lnTo>
                    <a:pt x="786" y="1099"/>
                  </a:lnTo>
                  <a:lnTo>
                    <a:pt x="785" y="1099"/>
                  </a:lnTo>
                  <a:lnTo>
                    <a:pt x="784" y="1100"/>
                  </a:lnTo>
                  <a:lnTo>
                    <a:pt x="783" y="1100"/>
                  </a:lnTo>
                  <a:lnTo>
                    <a:pt x="781" y="1099"/>
                  </a:lnTo>
                  <a:lnTo>
                    <a:pt x="777" y="1101"/>
                  </a:lnTo>
                  <a:lnTo>
                    <a:pt x="775" y="1100"/>
                  </a:lnTo>
                  <a:lnTo>
                    <a:pt x="773" y="1099"/>
                  </a:lnTo>
                  <a:lnTo>
                    <a:pt x="772" y="1099"/>
                  </a:lnTo>
                  <a:lnTo>
                    <a:pt x="770" y="1100"/>
                  </a:lnTo>
                  <a:lnTo>
                    <a:pt x="768" y="1100"/>
                  </a:lnTo>
                  <a:lnTo>
                    <a:pt x="767" y="1100"/>
                  </a:lnTo>
                  <a:lnTo>
                    <a:pt x="765" y="1101"/>
                  </a:lnTo>
                  <a:lnTo>
                    <a:pt x="764" y="1102"/>
                  </a:lnTo>
                  <a:lnTo>
                    <a:pt x="763" y="1104"/>
                  </a:lnTo>
                  <a:lnTo>
                    <a:pt x="762" y="1104"/>
                  </a:lnTo>
                  <a:lnTo>
                    <a:pt x="761" y="1104"/>
                  </a:lnTo>
                  <a:lnTo>
                    <a:pt x="760" y="1103"/>
                  </a:lnTo>
                  <a:lnTo>
                    <a:pt x="760" y="1099"/>
                  </a:lnTo>
                  <a:lnTo>
                    <a:pt x="760" y="1098"/>
                  </a:lnTo>
                  <a:lnTo>
                    <a:pt x="759" y="1097"/>
                  </a:lnTo>
                  <a:lnTo>
                    <a:pt x="756" y="1097"/>
                  </a:lnTo>
                  <a:lnTo>
                    <a:pt x="755" y="1096"/>
                  </a:lnTo>
                  <a:lnTo>
                    <a:pt x="754" y="1095"/>
                  </a:lnTo>
                  <a:lnTo>
                    <a:pt x="753" y="1095"/>
                  </a:lnTo>
                  <a:lnTo>
                    <a:pt x="752" y="1094"/>
                  </a:lnTo>
                  <a:lnTo>
                    <a:pt x="752" y="1093"/>
                  </a:lnTo>
                  <a:lnTo>
                    <a:pt x="751" y="1092"/>
                  </a:lnTo>
                  <a:lnTo>
                    <a:pt x="750" y="1092"/>
                  </a:lnTo>
                  <a:lnTo>
                    <a:pt x="747" y="1092"/>
                  </a:lnTo>
                  <a:lnTo>
                    <a:pt x="746" y="1090"/>
                  </a:lnTo>
                  <a:lnTo>
                    <a:pt x="745" y="1090"/>
                  </a:lnTo>
                  <a:lnTo>
                    <a:pt x="743" y="1090"/>
                  </a:lnTo>
                  <a:lnTo>
                    <a:pt x="742" y="1090"/>
                  </a:lnTo>
                  <a:lnTo>
                    <a:pt x="741" y="1091"/>
                  </a:lnTo>
                  <a:lnTo>
                    <a:pt x="739" y="1092"/>
                  </a:lnTo>
                  <a:lnTo>
                    <a:pt x="738" y="1092"/>
                  </a:lnTo>
                  <a:lnTo>
                    <a:pt x="736" y="1093"/>
                  </a:lnTo>
                  <a:lnTo>
                    <a:pt x="736" y="1094"/>
                  </a:lnTo>
                  <a:lnTo>
                    <a:pt x="735" y="1095"/>
                  </a:lnTo>
                  <a:lnTo>
                    <a:pt x="735" y="1096"/>
                  </a:lnTo>
                  <a:lnTo>
                    <a:pt x="733" y="1095"/>
                  </a:lnTo>
                  <a:lnTo>
                    <a:pt x="734" y="1096"/>
                  </a:lnTo>
                  <a:lnTo>
                    <a:pt x="734" y="1098"/>
                  </a:lnTo>
                  <a:lnTo>
                    <a:pt x="733" y="1099"/>
                  </a:lnTo>
                  <a:lnTo>
                    <a:pt x="732" y="1098"/>
                  </a:lnTo>
                  <a:lnTo>
                    <a:pt x="732" y="1099"/>
                  </a:lnTo>
                  <a:lnTo>
                    <a:pt x="731" y="1100"/>
                  </a:lnTo>
                  <a:lnTo>
                    <a:pt x="731" y="1101"/>
                  </a:lnTo>
                  <a:lnTo>
                    <a:pt x="730" y="1101"/>
                  </a:lnTo>
                  <a:lnTo>
                    <a:pt x="730" y="1100"/>
                  </a:lnTo>
                  <a:lnTo>
                    <a:pt x="729" y="1100"/>
                  </a:lnTo>
                  <a:lnTo>
                    <a:pt x="727" y="1100"/>
                  </a:lnTo>
                  <a:lnTo>
                    <a:pt x="726" y="1099"/>
                  </a:lnTo>
                  <a:lnTo>
                    <a:pt x="726" y="1100"/>
                  </a:lnTo>
                  <a:lnTo>
                    <a:pt x="725" y="1100"/>
                  </a:lnTo>
                  <a:lnTo>
                    <a:pt x="724" y="1100"/>
                  </a:lnTo>
                  <a:lnTo>
                    <a:pt x="723" y="1101"/>
                  </a:lnTo>
                  <a:lnTo>
                    <a:pt x="723" y="1102"/>
                  </a:lnTo>
                  <a:lnTo>
                    <a:pt x="723" y="1103"/>
                  </a:lnTo>
                  <a:lnTo>
                    <a:pt x="722" y="1103"/>
                  </a:lnTo>
                  <a:lnTo>
                    <a:pt x="722" y="1104"/>
                  </a:lnTo>
                  <a:lnTo>
                    <a:pt x="722" y="1105"/>
                  </a:lnTo>
                  <a:lnTo>
                    <a:pt x="721" y="1105"/>
                  </a:lnTo>
                  <a:lnTo>
                    <a:pt x="721" y="1106"/>
                  </a:lnTo>
                  <a:lnTo>
                    <a:pt x="719" y="1106"/>
                  </a:lnTo>
                  <a:lnTo>
                    <a:pt x="718" y="1107"/>
                  </a:lnTo>
                  <a:lnTo>
                    <a:pt x="717" y="1107"/>
                  </a:lnTo>
                  <a:lnTo>
                    <a:pt x="716" y="1107"/>
                  </a:lnTo>
                  <a:lnTo>
                    <a:pt x="717" y="1107"/>
                  </a:lnTo>
                  <a:lnTo>
                    <a:pt x="716" y="1107"/>
                  </a:lnTo>
                  <a:lnTo>
                    <a:pt x="714" y="1107"/>
                  </a:lnTo>
                  <a:lnTo>
                    <a:pt x="714" y="1106"/>
                  </a:lnTo>
                  <a:lnTo>
                    <a:pt x="714" y="1105"/>
                  </a:lnTo>
                  <a:lnTo>
                    <a:pt x="713" y="1105"/>
                  </a:lnTo>
                  <a:lnTo>
                    <a:pt x="712" y="1105"/>
                  </a:lnTo>
                  <a:lnTo>
                    <a:pt x="711" y="1104"/>
                  </a:lnTo>
                  <a:lnTo>
                    <a:pt x="711" y="1103"/>
                  </a:lnTo>
                  <a:lnTo>
                    <a:pt x="712" y="1102"/>
                  </a:lnTo>
                  <a:lnTo>
                    <a:pt x="711" y="1102"/>
                  </a:lnTo>
                  <a:lnTo>
                    <a:pt x="709" y="1102"/>
                  </a:lnTo>
                  <a:lnTo>
                    <a:pt x="708" y="1101"/>
                  </a:lnTo>
                  <a:lnTo>
                    <a:pt x="708" y="1102"/>
                  </a:lnTo>
                  <a:lnTo>
                    <a:pt x="706" y="1104"/>
                  </a:lnTo>
                  <a:lnTo>
                    <a:pt x="704" y="1104"/>
                  </a:lnTo>
                  <a:lnTo>
                    <a:pt x="703" y="1105"/>
                  </a:lnTo>
                  <a:lnTo>
                    <a:pt x="703" y="1107"/>
                  </a:lnTo>
                  <a:lnTo>
                    <a:pt x="702" y="1107"/>
                  </a:lnTo>
                  <a:lnTo>
                    <a:pt x="700" y="1107"/>
                  </a:lnTo>
                  <a:lnTo>
                    <a:pt x="699" y="1107"/>
                  </a:lnTo>
                  <a:lnTo>
                    <a:pt x="698" y="1107"/>
                  </a:lnTo>
                  <a:lnTo>
                    <a:pt x="696" y="1107"/>
                  </a:lnTo>
                  <a:lnTo>
                    <a:pt x="695" y="1106"/>
                  </a:lnTo>
                  <a:lnTo>
                    <a:pt x="694" y="1106"/>
                  </a:lnTo>
                  <a:lnTo>
                    <a:pt x="693" y="1107"/>
                  </a:lnTo>
                  <a:lnTo>
                    <a:pt x="696" y="1109"/>
                  </a:lnTo>
                  <a:lnTo>
                    <a:pt x="696" y="1110"/>
                  </a:lnTo>
                  <a:lnTo>
                    <a:pt x="697" y="1112"/>
                  </a:lnTo>
                  <a:lnTo>
                    <a:pt x="696" y="1112"/>
                  </a:lnTo>
                  <a:lnTo>
                    <a:pt x="696" y="1113"/>
                  </a:lnTo>
                  <a:lnTo>
                    <a:pt x="695" y="1114"/>
                  </a:lnTo>
                  <a:lnTo>
                    <a:pt x="693" y="1115"/>
                  </a:lnTo>
                  <a:lnTo>
                    <a:pt x="691" y="1116"/>
                  </a:lnTo>
                  <a:lnTo>
                    <a:pt x="691" y="1117"/>
                  </a:lnTo>
                  <a:lnTo>
                    <a:pt x="690" y="1118"/>
                  </a:lnTo>
                  <a:lnTo>
                    <a:pt x="689" y="1119"/>
                  </a:lnTo>
                  <a:lnTo>
                    <a:pt x="688" y="1121"/>
                  </a:lnTo>
                  <a:lnTo>
                    <a:pt x="686" y="1123"/>
                  </a:lnTo>
                  <a:lnTo>
                    <a:pt x="686" y="1125"/>
                  </a:lnTo>
                  <a:lnTo>
                    <a:pt x="686" y="1126"/>
                  </a:lnTo>
                  <a:lnTo>
                    <a:pt x="685" y="1126"/>
                  </a:lnTo>
                  <a:lnTo>
                    <a:pt x="683" y="1126"/>
                  </a:lnTo>
                  <a:lnTo>
                    <a:pt x="682" y="1126"/>
                  </a:lnTo>
                  <a:lnTo>
                    <a:pt x="680" y="1127"/>
                  </a:lnTo>
                  <a:lnTo>
                    <a:pt x="680" y="1128"/>
                  </a:lnTo>
                  <a:lnTo>
                    <a:pt x="678" y="1129"/>
                  </a:lnTo>
                  <a:lnTo>
                    <a:pt x="678" y="1132"/>
                  </a:lnTo>
                  <a:lnTo>
                    <a:pt x="678" y="1133"/>
                  </a:lnTo>
                  <a:lnTo>
                    <a:pt x="677" y="1133"/>
                  </a:lnTo>
                  <a:lnTo>
                    <a:pt x="676" y="1133"/>
                  </a:lnTo>
                  <a:lnTo>
                    <a:pt x="674" y="1132"/>
                  </a:lnTo>
                  <a:lnTo>
                    <a:pt x="673" y="1132"/>
                  </a:lnTo>
                  <a:lnTo>
                    <a:pt x="672" y="1132"/>
                  </a:lnTo>
                  <a:lnTo>
                    <a:pt x="671" y="1132"/>
                  </a:lnTo>
                  <a:lnTo>
                    <a:pt x="671" y="1133"/>
                  </a:lnTo>
                  <a:lnTo>
                    <a:pt x="670" y="1135"/>
                  </a:lnTo>
                  <a:lnTo>
                    <a:pt x="669" y="1138"/>
                  </a:lnTo>
                  <a:lnTo>
                    <a:pt x="668" y="1139"/>
                  </a:lnTo>
                  <a:lnTo>
                    <a:pt x="666" y="1140"/>
                  </a:lnTo>
                  <a:lnTo>
                    <a:pt x="665" y="1142"/>
                  </a:lnTo>
                  <a:lnTo>
                    <a:pt x="664" y="1143"/>
                  </a:lnTo>
                  <a:lnTo>
                    <a:pt x="663" y="1145"/>
                  </a:lnTo>
                  <a:lnTo>
                    <a:pt x="662" y="1146"/>
                  </a:lnTo>
                  <a:lnTo>
                    <a:pt x="661" y="1147"/>
                  </a:lnTo>
                  <a:lnTo>
                    <a:pt x="660" y="1147"/>
                  </a:lnTo>
                  <a:lnTo>
                    <a:pt x="659" y="1147"/>
                  </a:lnTo>
                  <a:lnTo>
                    <a:pt x="658" y="1146"/>
                  </a:lnTo>
                  <a:lnTo>
                    <a:pt x="657" y="1146"/>
                  </a:lnTo>
                  <a:lnTo>
                    <a:pt x="656" y="1146"/>
                  </a:lnTo>
                  <a:lnTo>
                    <a:pt x="656" y="1145"/>
                  </a:lnTo>
                  <a:lnTo>
                    <a:pt x="655" y="1144"/>
                  </a:lnTo>
                  <a:lnTo>
                    <a:pt x="654" y="1140"/>
                  </a:lnTo>
                  <a:lnTo>
                    <a:pt x="653" y="1139"/>
                  </a:lnTo>
                  <a:lnTo>
                    <a:pt x="651" y="1137"/>
                  </a:lnTo>
                  <a:lnTo>
                    <a:pt x="650" y="1136"/>
                  </a:lnTo>
                  <a:lnTo>
                    <a:pt x="648" y="1133"/>
                  </a:lnTo>
                  <a:lnTo>
                    <a:pt x="645" y="1130"/>
                  </a:lnTo>
                  <a:lnTo>
                    <a:pt x="645" y="1128"/>
                  </a:lnTo>
                  <a:lnTo>
                    <a:pt x="645" y="1125"/>
                  </a:lnTo>
                  <a:lnTo>
                    <a:pt x="645" y="1124"/>
                  </a:lnTo>
                  <a:lnTo>
                    <a:pt x="645" y="1121"/>
                  </a:lnTo>
                  <a:lnTo>
                    <a:pt x="645" y="1120"/>
                  </a:lnTo>
                  <a:lnTo>
                    <a:pt x="645" y="1119"/>
                  </a:lnTo>
                  <a:lnTo>
                    <a:pt x="644" y="1119"/>
                  </a:lnTo>
                  <a:lnTo>
                    <a:pt x="644" y="1118"/>
                  </a:lnTo>
                  <a:lnTo>
                    <a:pt x="643" y="1117"/>
                  </a:lnTo>
                  <a:lnTo>
                    <a:pt x="642" y="1117"/>
                  </a:lnTo>
                  <a:lnTo>
                    <a:pt x="641" y="1117"/>
                  </a:lnTo>
                  <a:lnTo>
                    <a:pt x="640" y="1117"/>
                  </a:lnTo>
                  <a:lnTo>
                    <a:pt x="637" y="1117"/>
                  </a:lnTo>
                  <a:lnTo>
                    <a:pt x="635" y="1118"/>
                  </a:lnTo>
                  <a:lnTo>
                    <a:pt x="634" y="1119"/>
                  </a:lnTo>
                  <a:lnTo>
                    <a:pt x="634" y="1120"/>
                  </a:lnTo>
                  <a:lnTo>
                    <a:pt x="635" y="1122"/>
                  </a:lnTo>
                  <a:lnTo>
                    <a:pt x="635" y="1123"/>
                  </a:lnTo>
                  <a:lnTo>
                    <a:pt x="635" y="1124"/>
                  </a:lnTo>
                  <a:lnTo>
                    <a:pt x="634" y="1126"/>
                  </a:lnTo>
                  <a:lnTo>
                    <a:pt x="632" y="1127"/>
                  </a:lnTo>
                  <a:lnTo>
                    <a:pt x="630" y="1126"/>
                  </a:lnTo>
                  <a:lnTo>
                    <a:pt x="629" y="1126"/>
                  </a:lnTo>
                  <a:lnTo>
                    <a:pt x="626" y="1126"/>
                  </a:lnTo>
                  <a:lnTo>
                    <a:pt x="624" y="1126"/>
                  </a:lnTo>
                  <a:lnTo>
                    <a:pt x="618" y="1127"/>
                  </a:lnTo>
                  <a:lnTo>
                    <a:pt x="617" y="1128"/>
                  </a:lnTo>
                  <a:lnTo>
                    <a:pt x="616" y="1129"/>
                  </a:lnTo>
                  <a:lnTo>
                    <a:pt x="615" y="1129"/>
                  </a:lnTo>
                  <a:lnTo>
                    <a:pt x="615" y="1130"/>
                  </a:lnTo>
                  <a:lnTo>
                    <a:pt x="616" y="1131"/>
                  </a:lnTo>
                  <a:lnTo>
                    <a:pt x="618" y="1133"/>
                  </a:lnTo>
                  <a:lnTo>
                    <a:pt x="618" y="1134"/>
                  </a:lnTo>
                  <a:lnTo>
                    <a:pt x="618" y="1135"/>
                  </a:lnTo>
                  <a:lnTo>
                    <a:pt x="617" y="1136"/>
                  </a:lnTo>
                  <a:lnTo>
                    <a:pt x="616" y="1136"/>
                  </a:lnTo>
                  <a:lnTo>
                    <a:pt x="614" y="1135"/>
                  </a:lnTo>
                  <a:lnTo>
                    <a:pt x="613" y="1134"/>
                  </a:lnTo>
                  <a:lnTo>
                    <a:pt x="612" y="1133"/>
                  </a:lnTo>
                  <a:lnTo>
                    <a:pt x="610" y="1133"/>
                  </a:lnTo>
                  <a:lnTo>
                    <a:pt x="608" y="1133"/>
                  </a:lnTo>
                  <a:lnTo>
                    <a:pt x="606" y="1134"/>
                  </a:lnTo>
                  <a:lnTo>
                    <a:pt x="605" y="1135"/>
                  </a:lnTo>
                  <a:lnTo>
                    <a:pt x="603" y="1137"/>
                  </a:lnTo>
                  <a:lnTo>
                    <a:pt x="601" y="1137"/>
                  </a:lnTo>
                  <a:lnTo>
                    <a:pt x="600" y="1138"/>
                  </a:lnTo>
                  <a:lnTo>
                    <a:pt x="599" y="1137"/>
                  </a:lnTo>
                  <a:lnTo>
                    <a:pt x="597" y="1136"/>
                  </a:lnTo>
                  <a:lnTo>
                    <a:pt x="596" y="1136"/>
                  </a:lnTo>
                  <a:lnTo>
                    <a:pt x="594" y="1137"/>
                  </a:lnTo>
                  <a:lnTo>
                    <a:pt x="594" y="1138"/>
                  </a:lnTo>
                  <a:lnTo>
                    <a:pt x="594" y="1139"/>
                  </a:lnTo>
                  <a:lnTo>
                    <a:pt x="593" y="1141"/>
                  </a:lnTo>
                  <a:lnTo>
                    <a:pt x="592" y="1142"/>
                  </a:lnTo>
                  <a:lnTo>
                    <a:pt x="590" y="1142"/>
                  </a:lnTo>
                  <a:lnTo>
                    <a:pt x="589" y="1142"/>
                  </a:lnTo>
                  <a:lnTo>
                    <a:pt x="586" y="1140"/>
                  </a:lnTo>
                  <a:lnTo>
                    <a:pt x="586" y="1139"/>
                  </a:lnTo>
                  <a:lnTo>
                    <a:pt x="584" y="1140"/>
                  </a:lnTo>
                  <a:lnTo>
                    <a:pt x="583" y="1140"/>
                  </a:lnTo>
                  <a:lnTo>
                    <a:pt x="580" y="1138"/>
                  </a:lnTo>
                  <a:lnTo>
                    <a:pt x="580" y="1137"/>
                  </a:lnTo>
                  <a:lnTo>
                    <a:pt x="578" y="1138"/>
                  </a:lnTo>
                  <a:lnTo>
                    <a:pt x="578" y="1137"/>
                  </a:lnTo>
                  <a:lnTo>
                    <a:pt x="578" y="1136"/>
                  </a:lnTo>
                  <a:lnTo>
                    <a:pt x="577" y="1135"/>
                  </a:lnTo>
                  <a:lnTo>
                    <a:pt x="576" y="1135"/>
                  </a:lnTo>
                  <a:lnTo>
                    <a:pt x="575" y="1135"/>
                  </a:lnTo>
                  <a:lnTo>
                    <a:pt x="574" y="1135"/>
                  </a:lnTo>
                  <a:lnTo>
                    <a:pt x="573" y="1136"/>
                  </a:lnTo>
                  <a:lnTo>
                    <a:pt x="572" y="1137"/>
                  </a:lnTo>
                  <a:lnTo>
                    <a:pt x="570" y="1136"/>
                  </a:lnTo>
                  <a:lnTo>
                    <a:pt x="567" y="1137"/>
                  </a:lnTo>
                  <a:lnTo>
                    <a:pt x="565" y="1136"/>
                  </a:lnTo>
                  <a:lnTo>
                    <a:pt x="563" y="1136"/>
                  </a:lnTo>
                  <a:lnTo>
                    <a:pt x="560" y="1135"/>
                  </a:lnTo>
                  <a:lnTo>
                    <a:pt x="558" y="1133"/>
                  </a:lnTo>
                  <a:lnTo>
                    <a:pt x="557" y="1132"/>
                  </a:lnTo>
                  <a:lnTo>
                    <a:pt x="556" y="1132"/>
                  </a:lnTo>
                  <a:lnTo>
                    <a:pt x="555" y="1132"/>
                  </a:lnTo>
                  <a:lnTo>
                    <a:pt x="553" y="1132"/>
                  </a:lnTo>
                  <a:lnTo>
                    <a:pt x="552" y="1132"/>
                  </a:lnTo>
                  <a:lnTo>
                    <a:pt x="550" y="1132"/>
                  </a:lnTo>
                  <a:lnTo>
                    <a:pt x="548" y="1134"/>
                  </a:lnTo>
                  <a:lnTo>
                    <a:pt x="548" y="1135"/>
                  </a:lnTo>
                  <a:lnTo>
                    <a:pt x="547" y="1137"/>
                  </a:lnTo>
                  <a:lnTo>
                    <a:pt x="546" y="1139"/>
                  </a:lnTo>
                  <a:lnTo>
                    <a:pt x="546" y="1140"/>
                  </a:lnTo>
                  <a:lnTo>
                    <a:pt x="543" y="1141"/>
                  </a:lnTo>
                  <a:lnTo>
                    <a:pt x="541" y="1144"/>
                  </a:lnTo>
                  <a:lnTo>
                    <a:pt x="538" y="1144"/>
                  </a:lnTo>
                  <a:lnTo>
                    <a:pt x="537" y="1144"/>
                  </a:lnTo>
                  <a:lnTo>
                    <a:pt x="533" y="1143"/>
                  </a:lnTo>
                  <a:lnTo>
                    <a:pt x="529" y="1142"/>
                  </a:lnTo>
                  <a:lnTo>
                    <a:pt x="526" y="1142"/>
                  </a:lnTo>
                  <a:lnTo>
                    <a:pt x="525" y="1142"/>
                  </a:lnTo>
                  <a:lnTo>
                    <a:pt x="524" y="1142"/>
                  </a:lnTo>
                  <a:lnTo>
                    <a:pt x="520" y="1144"/>
                  </a:lnTo>
                  <a:lnTo>
                    <a:pt x="519" y="1144"/>
                  </a:lnTo>
                  <a:lnTo>
                    <a:pt x="516" y="1144"/>
                  </a:lnTo>
                  <a:lnTo>
                    <a:pt x="513" y="1144"/>
                  </a:lnTo>
                  <a:lnTo>
                    <a:pt x="511" y="1144"/>
                  </a:lnTo>
                  <a:lnTo>
                    <a:pt x="510" y="1144"/>
                  </a:lnTo>
                  <a:lnTo>
                    <a:pt x="508" y="1144"/>
                  </a:lnTo>
                  <a:lnTo>
                    <a:pt x="507" y="1145"/>
                  </a:lnTo>
                  <a:lnTo>
                    <a:pt x="504" y="1145"/>
                  </a:lnTo>
                  <a:lnTo>
                    <a:pt x="503" y="1146"/>
                  </a:lnTo>
                  <a:lnTo>
                    <a:pt x="501" y="1146"/>
                  </a:lnTo>
                  <a:lnTo>
                    <a:pt x="500" y="1147"/>
                  </a:lnTo>
                  <a:lnTo>
                    <a:pt x="498" y="1149"/>
                  </a:lnTo>
                  <a:lnTo>
                    <a:pt x="497" y="1151"/>
                  </a:lnTo>
                  <a:lnTo>
                    <a:pt x="494" y="1156"/>
                  </a:lnTo>
                  <a:lnTo>
                    <a:pt x="493" y="1158"/>
                  </a:lnTo>
                  <a:lnTo>
                    <a:pt x="491" y="1161"/>
                  </a:lnTo>
                  <a:lnTo>
                    <a:pt x="490" y="1164"/>
                  </a:lnTo>
                  <a:lnTo>
                    <a:pt x="490" y="1165"/>
                  </a:lnTo>
                  <a:lnTo>
                    <a:pt x="489" y="1166"/>
                  </a:lnTo>
                  <a:lnTo>
                    <a:pt x="488" y="1167"/>
                  </a:lnTo>
                  <a:lnTo>
                    <a:pt x="486" y="1168"/>
                  </a:lnTo>
                  <a:lnTo>
                    <a:pt x="485" y="1169"/>
                  </a:lnTo>
                  <a:lnTo>
                    <a:pt x="483" y="1169"/>
                  </a:lnTo>
                  <a:lnTo>
                    <a:pt x="481" y="1169"/>
                  </a:lnTo>
                  <a:lnTo>
                    <a:pt x="480" y="1170"/>
                  </a:lnTo>
                  <a:lnTo>
                    <a:pt x="477" y="1178"/>
                  </a:lnTo>
                  <a:lnTo>
                    <a:pt x="476" y="1180"/>
                  </a:lnTo>
                  <a:lnTo>
                    <a:pt x="475" y="1182"/>
                  </a:lnTo>
                  <a:lnTo>
                    <a:pt x="473" y="1184"/>
                  </a:lnTo>
                  <a:lnTo>
                    <a:pt x="471" y="1185"/>
                  </a:lnTo>
                  <a:lnTo>
                    <a:pt x="471" y="1186"/>
                  </a:lnTo>
                  <a:lnTo>
                    <a:pt x="467" y="1187"/>
                  </a:lnTo>
                  <a:lnTo>
                    <a:pt x="466" y="1187"/>
                  </a:lnTo>
                  <a:lnTo>
                    <a:pt x="465" y="1187"/>
                  </a:lnTo>
                  <a:lnTo>
                    <a:pt x="464" y="1188"/>
                  </a:lnTo>
                  <a:lnTo>
                    <a:pt x="464" y="1189"/>
                  </a:lnTo>
                  <a:lnTo>
                    <a:pt x="463" y="1190"/>
                  </a:lnTo>
                  <a:lnTo>
                    <a:pt x="463" y="1191"/>
                  </a:lnTo>
                  <a:lnTo>
                    <a:pt x="465" y="1194"/>
                  </a:lnTo>
                  <a:lnTo>
                    <a:pt x="465" y="1196"/>
                  </a:lnTo>
                  <a:lnTo>
                    <a:pt x="465" y="1197"/>
                  </a:lnTo>
                  <a:lnTo>
                    <a:pt x="465" y="1199"/>
                  </a:lnTo>
                  <a:lnTo>
                    <a:pt x="464" y="1201"/>
                  </a:lnTo>
                  <a:lnTo>
                    <a:pt x="466" y="1202"/>
                  </a:lnTo>
                  <a:lnTo>
                    <a:pt x="465" y="1205"/>
                  </a:lnTo>
                  <a:lnTo>
                    <a:pt x="465" y="1206"/>
                  </a:lnTo>
                  <a:lnTo>
                    <a:pt x="463" y="1209"/>
                  </a:lnTo>
                  <a:lnTo>
                    <a:pt x="461" y="1213"/>
                  </a:lnTo>
                  <a:lnTo>
                    <a:pt x="460" y="1214"/>
                  </a:lnTo>
                  <a:lnTo>
                    <a:pt x="458" y="1217"/>
                  </a:lnTo>
                  <a:lnTo>
                    <a:pt x="457" y="1219"/>
                  </a:lnTo>
                  <a:lnTo>
                    <a:pt x="455" y="1220"/>
                  </a:lnTo>
                  <a:lnTo>
                    <a:pt x="451" y="1221"/>
                  </a:lnTo>
                  <a:lnTo>
                    <a:pt x="451" y="1223"/>
                  </a:lnTo>
                  <a:lnTo>
                    <a:pt x="450" y="1223"/>
                  </a:lnTo>
                  <a:lnTo>
                    <a:pt x="449" y="1224"/>
                  </a:lnTo>
                  <a:lnTo>
                    <a:pt x="447" y="1224"/>
                  </a:lnTo>
                  <a:lnTo>
                    <a:pt x="445" y="1223"/>
                  </a:lnTo>
                  <a:lnTo>
                    <a:pt x="441" y="1223"/>
                  </a:lnTo>
                  <a:lnTo>
                    <a:pt x="439" y="1223"/>
                  </a:lnTo>
                  <a:lnTo>
                    <a:pt x="437" y="1223"/>
                  </a:lnTo>
                  <a:lnTo>
                    <a:pt x="435" y="1223"/>
                  </a:lnTo>
                  <a:lnTo>
                    <a:pt x="434" y="1223"/>
                  </a:lnTo>
                  <a:lnTo>
                    <a:pt x="433" y="1223"/>
                  </a:lnTo>
                  <a:lnTo>
                    <a:pt x="433" y="1224"/>
                  </a:lnTo>
                  <a:lnTo>
                    <a:pt x="434" y="1228"/>
                  </a:lnTo>
                  <a:lnTo>
                    <a:pt x="433" y="1229"/>
                  </a:lnTo>
                  <a:lnTo>
                    <a:pt x="432" y="1230"/>
                  </a:lnTo>
                  <a:lnTo>
                    <a:pt x="429" y="1230"/>
                  </a:lnTo>
                  <a:lnTo>
                    <a:pt x="426" y="1231"/>
                  </a:lnTo>
                  <a:lnTo>
                    <a:pt x="423" y="1231"/>
                  </a:lnTo>
                  <a:lnTo>
                    <a:pt x="422" y="1232"/>
                  </a:lnTo>
                  <a:lnTo>
                    <a:pt x="421" y="1233"/>
                  </a:lnTo>
                  <a:lnTo>
                    <a:pt x="421" y="1234"/>
                  </a:lnTo>
                  <a:lnTo>
                    <a:pt x="421" y="1236"/>
                  </a:lnTo>
                  <a:lnTo>
                    <a:pt x="421" y="1240"/>
                  </a:lnTo>
                  <a:lnTo>
                    <a:pt x="420" y="1241"/>
                  </a:lnTo>
                  <a:lnTo>
                    <a:pt x="417" y="1243"/>
                  </a:lnTo>
                  <a:lnTo>
                    <a:pt x="416" y="1244"/>
                  </a:lnTo>
                  <a:lnTo>
                    <a:pt x="415" y="1245"/>
                  </a:lnTo>
                  <a:lnTo>
                    <a:pt x="414" y="1244"/>
                  </a:lnTo>
                  <a:lnTo>
                    <a:pt x="413" y="1245"/>
                  </a:lnTo>
                  <a:lnTo>
                    <a:pt x="412" y="1246"/>
                  </a:lnTo>
                  <a:lnTo>
                    <a:pt x="411" y="1247"/>
                  </a:lnTo>
                  <a:lnTo>
                    <a:pt x="408" y="1249"/>
                  </a:lnTo>
                  <a:lnTo>
                    <a:pt x="407" y="1249"/>
                  </a:lnTo>
                  <a:lnTo>
                    <a:pt x="406" y="1251"/>
                  </a:lnTo>
                  <a:lnTo>
                    <a:pt x="405" y="1253"/>
                  </a:lnTo>
                  <a:lnTo>
                    <a:pt x="404" y="1256"/>
                  </a:lnTo>
                  <a:lnTo>
                    <a:pt x="404" y="1259"/>
                  </a:lnTo>
                  <a:lnTo>
                    <a:pt x="403" y="1261"/>
                  </a:lnTo>
                  <a:lnTo>
                    <a:pt x="402" y="1262"/>
                  </a:lnTo>
                  <a:lnTo>
                    <a:pt x="401" y="1265"/>
                  </a:lnTo>
                  <a:lnTo>
                    <a:pt x="399" y="1268"/>
                  </a:lnTo>
                  <a:lnTo>
                    <a:pt x="397" y="1269"/>
                  </a:lnTo>
                  <a:lnTo>
                    <a:pt x="397" y="1271"/>
                  </a:lnTo>
                  <a:lnTo>
                    <a:pt x="396" y="1271"/>
                  </a:lnTo>
                  <a:lnTo>
                    <a:pt x="396" y="1272"/>
                  </a:lnTo>
                  <a:lnTo>
                    <a:pt x="396" y="1274"/>
                  </a:lnTo>
                  <a:lnTo>
                    <a:pt x="397" y="1275"/>
                  </a:lnTo>
                  <a:lnTo>
                    <a:pt x="399" y="1277"/>
                  </a:lnTo>
                  <a:lnTo>
                    <a:pt x="402" y="1280"/>
                  </a:lnTo>
                  <a:lnTo>
                    <a:pt x="404" y="1282"/>
                  </a:lnTo>
                  <a:lnTo>
                    <a:pt x="404" y="1283"/>
                  </a:lnTo>
                  <a:lnTo>
                    <a:pt x="404" y="1285"/>
                  </a:lnTo>
                  <a:lnTo>
                    <a:pt x="404" y="1286"/>
                  </a:lnTo>
                  <a:lnTo>
                    <a:pt x="403" y="1287"/>
                  </a:lnTo>
                  <a:lnTo>
                    <a:pt x="402" y="1288"/>
                  </a:lnTo>
                  <a:lnTo>
                    <a:pt x="401" y="1288"/>
                  </a:lnTo>
                  <a:lnTo>
                    <a:pt x="400" y="1287"/>
                  </a:lnTo>
                  <a:lnTo>
                    <a:pt x="399" y="1287"/>
                  </a:lnTo>
                  <a:lnTo>
                    <a:pt x="393" y="1284"/>
                  </a:lnTo>
                  <a:lnTo>
                    <a:pt x="391" y="1283"/>
                  </a:lnTo>
                  <a:lnTo>
                    <a:pt x="388" y="1282"/>
                  </a:lnTo>
                  <a:lnTo>
                    <a:pt x="386" y="1281"/>
                  </a:lnTo>
                  <a:lnTo>
                    <a:pt x="386" y="1280"/>
                  </a:lnTo>
                  <a:lnTo>
                    <a:pt x="385" y="1279"/>
                  </a:lnTo>
                  <a:lnTo>
                    <a:pt x="385" y="1278"/>
                  </a:lnTo>
                  <a:lnTo>
                    <a:pt x="384" y="1278"/>
                  </a:lnTo>
                  <a:lnTo>
                    <a:pt x="383" y="1277"/>
                  </a:lnTo>
                  <a:lnTo>
                    <a:pt x="383" y="1276"/>
                  </a:lnTo>
                  <a:lnTo>
                    <a:pt x="380" y="1275"/>
                  </a:lnTo>
                  <a:lnTo>
                    <a:pt x="378" y="1274"/>
                  </a:lnTo>
                  <a:lnTo>
                    <a:pt x="377" y="1274"/>
                  </a:lnTo>
                  <a:lnTo>
                    <a:pt x="377" y="1272"/>
                  </a:lnTo>
                  <a:lnTo>
                    <a:pt x="378" y="1271"/>
                  </a:lnTo>
                  <a:lnTo>
                    <a:pt x="378" y="1270"/>
                  </a:lnTo>
                  <a:lnTo>
                    <a:pt x="377" y="1270"/>
                  </a:lnTo>
                  <a:lnTo>
                    <a:pt x="376" y="1271"/>
                  </a:lnTo>
                  <a:lnTo>
                    <a:pt x="375" y="1270"/>
                  </a:lnTo>
                  <a:lnTo>
                    <a:pt x="374" y="1270"/>
                  </a:lnTo>
                  <a:lnTo>
                    <a:pt x="375" y="1269"/>
                  </a:lnTo>
                  <a:lnTo>
                    <a:pt x="374" y="1268"/>
                  </a:lnTo>
                  <a:lnTo>
                    <a:pt x="373" y="1268"/>
                  </a:lnTo>
                  <a:lnTo>
                    <a:pt x="372" y="1268"/>
                  </a:lnTo>
                  <a:lnTo>
                    <a:pt x="371" y="1268"/>
                  </a:lnTo>
                  <a:lnTo>
                    <a:pt x="370" y="1268"/>
                  </a:lnTo>
                  <a:lnTo>
                    <a:pt x="369" y="1268"/>
                  </a:lnTo>
                  <a:lnTo>
                    <a:pt x="369" y="1267"/>
                  </a:lnTo>
                  <a:lnTo>
                    <a:pt x="370" y="1267"/>
                  </a:lnTo>
                  <a:lnTo>
                    <a:pt x="371" y="1266"/>
                  </a:lnTo>
                  <a:lnTo>
                    <a:pt x="372" y="1266"/>
                  </a:lnTo>
                  <a:lnTo>
                    <a:pt x="372" y="1265"/>
                  </a:lnTo>
                  <a:lnTo>
                    <a:pt x="371" y="1264"/>
                  </a:lnTo>
                  <a:lnTo>
                    <a:pt x="371" y="1263"/>
                  </a:lnTo>
                  <a:lnTo>
                    <a:pt x="370" y="1263"/>
                  </a:lnTo>
                  <a:lnTo>
                    <a:pt x="370" y="1262"/>
                  </a:lnTo>
                  <a:lnTo>
                    <a:pt x="370" y="1261"/>
                  </a:lnTo>
                  <a:lnTo>
                    <a:pt x="369" y="1261"/>
                  </a:lnTo>
                  <a:lnTo>
                    <a:pt x="368" y="1261"/>
                  </a:lnTo>
                  <a:lnTo>
                    <a:pt x="368" y="1260"/>
                  </a:lnTo>
                  <a:lnTo>
                    <a:pt x="368" y="1258"/>
                  </a:lnTo>
                  <a:lnTo>
                    <a:pt x="367" y="1257"/>
                  </a:lnTo>
                  <a:lnTo>
                    <a:pt x="367" y="1256"/>
                  </a:lnTo>
                  <a:lnTo>
                    <a:pt x="366" y="1256"/>
                  </a:lnTo>
                  <a:lnTo>
                    <a:pt x="366" y="1255"/>
                  </a:lnTo>
                  <a:lnTo>
                    <a:pt x="365" y="1255"/>
                  </a:lnTo>
                  <a:lnTo>
                    <a:pt x="364" y="1255"/>
                  </a:lnTo>
                  <a:lnTo>
                    <a:pt x="364" y="1254"/>
                  </a:lnTo>
                  <a:lnTo>
                    <a:pt x="363" y="1254"/>
                  </a:lnTo>
                  <a:lnTo>
                    <a:pt x="363" y="1253"/>
                  </a:lnTo>
                  <a:lnTo>
                    <a:pt x="362" y="1253"/>
                  </a:lnTo>
                  <a:lnTo>
                    <a:pt x="362" y="1252"/>
                  </a:lnTo>
                  <a:lnTo>
                    <a:pt x="361" y="1252"/>
                  </a:lnTo>
                  <a:lnTo>
                    <a:pt x="361" y="1251"/>
                  </a:lnTo>
                  <a:lnTo>
                    <a:pt x="359" y="1250"/>
                  </a:lnTo>
                  <a:lnTo>
                    <a:pt x="358" y="1250"/>
                  </a:lnTo>
                  <a:lnTo>
                    <a:pt x="357" y="1250"/>
                  </a:lnTo>
                  <a:lnTo>
                    <a:pt x="356" y="1250"/>
                  </a:lnTo>
                  <a:lnTo>
                    <a:pt x="356" y="1249"/>
                  </a:lnTo>
                  <a:lnTo>
                    <a:pt x="354" y="1249"/>
                  </a:lnTo>
                  <a:lnTo>
                    <a:pt x="353" y="1248"/>
                  </a:lnTo>
                  <a:lnTo>
                    <a:pt x="352" y="1248"/>
                  </a:lnTo>
                  <a:lnTo>
                    <a:pt x="352" y="1246"/>
                  </a:lnTo>
                  <a:lnTo>
                    <a:pt x="351" y="1246"/>
                  </a:lnTo>
                  <a:lnTo>
                    <a:pt x="349" y="1246"/>
                  </a:lnTo>
                  <a:lnTo>
                    <a:pt x="348" y="1246"/>
                  </a:lnTo>
                  <a:lnTo>
                    <a:pt x="347" y="1246"/>
                  </a:lnTo>
                  <a:lnTo>
                    <a:pt x="346" y="1245"/>
                  </a:lnTo>
                  <a:lnTo>
                    <a:pt x="345" y="1245"/>
                  </a:lnTo>
                  <a:lnTo>
                    <a:pt x="344" y="1244"/>
                  </a:lnTo>
                  <a:lnTo>
                    <a:pt x="344" y="1243"/>
                  </a:lnTo>
                  <a:lnTo>
                    <a:pt x="344" y="1242"/>
                  </a:lnTo>
                  <a:lnTo>
                    <a:pt x="342" y="1241"/>
                  </a:lnTo>
                  <a:lnTo>
                    <a:pt x="341" y="1241"/>
                  </a:lnTo>
                  <a:lnTo>
                    <a:pt x="341" y="1242"/>
                  </a:lnTo>
                  <a:lnTo>
                    <a:pt x="340" y="1242"/>
                  </a:lnTo>
                  <a:lnTo>
                    <a:pt x="340" y="1241"/>
                  </a:lnTo>
                  <a:lnTo>
                    <a:pt x="339" y="1240"/>
                  </a:lnTo>
                  <a:lnTo>
                    <a:pt x="338" y="1240"/>
                  </a:lnTo>
                  <a:lnTo>
                    <a:pt x="337" y="1241"/>
                  </a:lnTo>
                  <a:lnTo>
                    <a:pt x="335" y="1242"/>
                  </a:lnTo>
                  <a:lnTo>
                    <a:pt x="334" y="1242"/>
                  </a:lnTo>
                  <a:lnTo>
                    <a:pt x="334" y="1241"/>
                  </a:lnTo>
                  <a:lnTo>
                    <a:pt x="333" y="1243"/>
                  </a:lnTo>
                  <a:lnTo>
                    <a:pt x="332" y="1242"/>
                  </a:lnTo>
                  <a:lnTo>
                    <a:pt x="332" y="1241"/>
                  </a:lnTo>
                  <a:lnTo>
                    <a:pt x="329" y="1240"/>
                  </a:lnTo>
                  <a:lnTo>
                    <a:pt x="329" y="1238"/>
                  </a:lnTo>
                  <a:lnTo>
                    <a:pt x="328" y="1239"/>
                  </a:lnTo>
                  <a:lnTo>
                    <a:pt x="327" y="1239"/>
                  </a:lnTo>
                  <a:lnTo>
                    <a:pt x="327" y="1238"/>
                  </a:lnTo>
                  <a:lnTo>
                    <a:pt x="327" y="1237"/>
                  </a:lnTo>
                  <a:lnTo>
                    <a:pt x="326" y="1237"/>
                  </a:lnTo>
                  <a:lnTo>
                    <a:pt x="325" y="1237"/>
                  </a:lnTo>
                  <a:lnTo>
                    <a:pt x="325" y="1236"/>
                  </a:lnTo>
                  <a:lnTo>
                    <a:pt x="324" y="1236"/>
                  </a:lnTo>
                  <a:lnTo>
                    <a:pt x="324" y="1235"/>
                  </a:lnTo>
                  <a:lnTo>
                    <a:pt x="324" y="1234"/>
                  </a:lnTo>
                  <a:lnTo>
                    <a:pt x="324" y="1233"/>
                  </a:lnTo>
                  <a:lnTo>
                    <a:pt x="324" y="1232"/>
                  </a:lnTo>
                  <a:lnTo>
                    <a:pt x="322" y="1232"/>
                  </a:lnTo>
                  <a:lnTo>
                    <a:pt x="319" y="1233"/>
                  </a:lnTo>
                  <a:lnTo>
                    <a:pt x="318" y="1232"/>
                  </a:lnTo>
                  <a:lnTo>
                    <a:pt x="318" y="1231"/>
                  </a:lnTo>
                  <a:lnTo>
                    <a:pt x="317" y="1231"/>
                  </a:lnTo>
                  <a:lnTo>
                    <a:pt x="315" y="1232"/>
                  </a:lnTo>
                  <a:lnTo>
                    <a:pt x="314" y="1232"/>
                  </a:lnTo>
                  <a:lnTo>
                    <a:pt x="313" y="1232"/>
                  </a:lnTo>
                  <a:lnTo>
                    <a:pt x="314" y="1231"/>
                  </a:lnTo>
                  <a:lnTo>
                    <a:pt x="313" y="1230"/>
                  </a:lnTo>
                  <a:lnTo>
                    <a:pt x="313" y="1229"/>
                  </a:lnTo>
                  <a:lnTo>
                    <a:pt x="313" y="1228"/>
                  </a:lnTo>
                  <a:lnTo>
                    <a:pt x="312" y="1227"/>
                  </a:lnTo>
                  <a:lnTo>
                    <a:pt x="310" y="1227"/>
                  </a:lnTo>
                  <a:lnTo>
                    <a:pt x="309" y="1227"/>
                  </a:lnTo>
                  <a:lnTo>
                    <a:pt x="308" y="1227"/>
                  </a:lnTo>
                  <a:lnTo>
                    <a:pt x="308" y="1226"/>
                  </a:lnTo>
                  <a:lnTo>
                    <a:pt x="307" y="1225"/>
                  </a:lnTo>
                  <a:lnTo>
                    <a:pt x="306" y="1225"/>
                  </a:lnTo>
                  <a:lnTo>
                    <a:pt x="306" y="1224"/>
                  </a:lnTo>
                  <a:lnTo>
                    <a:pt x="307" y="1224"/>
                  </a:lnTo>
                  <a:lnTo>
                    <a:pt x="306" y="1223"/>
                  </a:lnTo>
                  <a:lnTo>
                    <a:pt x="305" y="1223"/>
                  </a:lnTo>
                  <a:lnTo>
                    <a:pt x="305" y="1222"/>
                  </a:lnTo>
                  <a:lnTo>
                    <a:pt x="304" y="1221"/>
                  </a:lnTo>
                  <a:lnTo>
                    <a:pt x="303" y="1222"/>
                  </a:lnTo>
                  <a:lnTo>
                    <a:pt x="302" y="1222"/>
                  </a:lnTo>
                  <a:lnTo>
                    <a:pt x="301" y="1222"/>
                  </a:lnTo>
                  <a:lnTo>
                    <a:pt x="301" y="1221"/>
                  </a:lnTo>
                  <a:lnTo>
                    <a:pt x="300" y="1220"/>
                  </a:lnTo>
                  <a:lnTo>
                    <a:pt x="300" y="1221"/>
                  </a:lnTo>
                  <a:lnTo>
                    <a:pt x="299" y="1221"/>
                  </a:lnTo>
                  <a:lnTo>
                    <a:pt x="298" y="1221"/>
                  </a:lnTo>
                  <a:lnTo>
                    <a:pt x="297" y="1221"/>
                  </a:lnTo>
                  <a:lnTo>
                    <a:pt x="297" y="1220"/>
                  </a:lnTo>
                  <a:lnTo>
                    <a:pt x="296" y="1219"/>
                  </a:lnTo>
                  <a:lnTo>
                    <a:pt x="295" y="1219"/>
                  </a:lnTo>
                  <a:lnTo>
                    <a:pt x="295" y="1220"/>
                  </a:lnTo>
                  <a:lnTo>
                    <a:pt x="293" y="1220"/>
                  </a:lnTo>
                  <a:lnTo>
                    <a:pt x="292" y="1220"/>
                  </a:lnTo>
                  <a:lnTo>
                    <a:pt x="291" y="1219"/>
                  </a:lnTo>
                  <a:lnTo>
                    <a:pt x="291" y="1218"/>
                  </a:lnTo>
                  <a:lnTo>
                    <a:pt x="291" y="1217"/>
                  </a:lnTo>
                  <a:lnTo>
                    <a:pt x="290" y="1218"/>
                  </a:lnTo>
                  <a:lnTo>
                    <a:pt x="289" y="1218"/>
                  </a:lnTo>
                  <a:lnTo>
                    <a:pt x="287" y="1216"/>
                  </a:lnTo>
                  <a:lnTo>
                    <a:pt x="285" y="1216"/>
                  </a:lnTo>
                  <a:lnTo>
                    <a:pt x="283" y="1216"/>
                  </a:lnTo>
                  <a:lnTo>
                    <a:pt x="282" y="1214"/>
                  </a:lnTo>
                  <a:lnTo>
                    <a:pt x="281" y="1214"/>
                  </a:lnTo>
                  <a:lnTo>
                    <a:pt x="280" y="1214"/>
                  </a:lnTo>
                  <a:lnTo>
                    <a:pt x="279" y="1215"/>
                  </a:lnTo>
                  <a:lnTo>
                    <a:pt x="278" y="1214"/>
                  </a:lnTo>
                  <a:lnTo>
                    <a:pt x="278" y="1213"/>
                  </a:lnTo>
                  <a:lnTo>
                    <a:pt x="278" y="1214"/>
                  </a:lnTo>
                  <a:lnTo>
                    <a:pt x="277" y="1213"/>
                  </a:lnTo>
                  <a:lnTo>
                    <a:pt x="276" y="1213"/>
                  </a:lnTo>
                  <a:lnTo>
                    <a:pt x="275" y="1215"/>
                  </a:lnTo>
                  <a:lnTo>
                    <a:pt x="273" y="1215"/>
                  </a:lnTo>
                  <a:lnTo>
                    <a:pt x="272" y="1215"/>
                  </a:lnTo>
                  <a:lnTo>
                    <a:pt x="270" y="1215"/>
                  </a:lnTo>
                  <a:lnTo>
                    <a:pt x="268" y="1213"/>
                  </a:lnTo>
                  <a:lnTo>
                    <a:pt x="267" y="1213"/>
                  </a:lnTo>
                  <a:lnTo>
                    <a:pt x="266" y="1213"/>
                  </a:lnTo>
                  <a:lnTo>
                    <a:pt x="265" y="1214"/>
                  </a:lnTo>
                  <a:lnTo>
                    <a:pt x="264" y="1214"/>
                  </a:lnTo>
                  <a:lnTo>
                    <a:pt x="262" y="1213"/>
                  </a:lnTo>
                  <a:lnTo>
                    <a:pt x="261" y="1212"/>
                  </a:lnTo>
                  <a:lnTo>
                    <a:pt x="260" y="1211"/>
                  </a:lnTo>
                  <a:lnTo>
                    <a:pt x="259" y="1211"/>
                  </a:lnTo>
                  <a:lnTo>
                    <a:pt x="258" y="1211"/>
                  </a:lnTo>
                  <a:lnTo>
                    <a:pt x="257" y="1211"/>
                  </a:lnTo>
                  <a:lnTo>
                    <a:pt x="255" y="1209"/>
                  </a:lnTo>
                  <a:lnTo>
                    <a:pt x="256" y="1209"/>
                  </a:lnTo>
                  <a:lnTo>
                    <a:pt x="256" y="1208"/>
                  </a:lnTo>
                  <a:lnTo>
                    <a:pt x="255" y="1208"/>
                  </a:lnTo>
                  <a:lnTo>
                    <a:pt x="254" y="1208"/>
                  </a:lnTo>
                  <a:lnTo>
                    <a:pt x="252" y="1209"/>
                  </a:lnTo>
                  <a:lnTo>
                    <a:pt x="252" y="1207"/>
                  </a:lnTo>
                  <a:lnTo>
                    <a:pt x="251" y="1207"/>
                  </a:lnTo>
                  <a:lnTo>
                    <a:pt x="250" y="1207"/>
                  </a:lnTo>
                  <a:lnTo>
                    <a:pt x="249" y="1206"/>
                  </a:lnTo>
                  <a:lnTo>
                    <a:pt x="249" y="1205"/>
                  </a:lnTo>
                  <a:lnTo>
                    <a:pt x="250" y="1205"/>
                  </a:lnTo>
                  <a:lnTo>
                    <a:pt x="250" y="1204"/>
                  </a:lnTo>
                  <a:lnTo>
                    <a:pt x="248" y="1204"/>
                  </a:lnTo>
                  <a:lnTo>
                    <a:pt x="247" y="1205"/>
                  </a:lnTo>
                  <a:lnTo>
                    <a:pt x="246" y="1204"/>
                  </a:lnTo>
                  <a:lnTo>
                    <a:pt x="245" y="1203"/>
                  </a:lnTo>
                  <a:lnTo>
                    <a:pt x="244" y="1202"/>
                  </a:lnTo>
                  <a:lnTo>
                    <a:pt x="244" y="1203"/>
                  </a:lnTo>
                  <a:lnTo>
                    <a:pt x="243" y="1203"/>
                  </a:lnTo>
                  <a:lnTo>
                    <a:pt x="242" y="1202"/>
                  </a:lnTo>
                  <a:lnTo>
                    <a:pt x="241" y="1202"/>
                  </a:lnTo>
                  <a:lnTo>
                    <a:pt x="241" y="1201"/>
                  </a:lnTo>
                  <a:lnTo>
                    <a:pt x="241" y="1200"/>
                  </a:lnTo>
                  <a:lnTo>
                    <a:pt x="239" y="1199"/>
                  </a:lnTo>
                  <a:lnTo>
                    <a:pt x="237" y="1198"/>
                  </a:lnTo>
                  <a:lnTo>
                    <a:pt x="236" y="1198"/>
                  </a:lnTo>
                  <a:lnTo>
                    <a:pt x="235" y="1198"/>
                  </a:lnTo>
                  <a:lnTo>
                    <a:pt x="234" y="1198"/>
                  </a:lnTo>
                  <a:lnTo>
                    <a:pt x="233" y="1198"/>
                  </a:lnTo>
                  <a:lnTo>
                    <a:pt x="233" y="1197"/>
                  </a:lnTo>
                  <a:lnTo>
                    <a:pt x="234" y="1196"/>
                  </a:lnTo>
                  <a:lnTo>
                    <a:pt x="233" y="1196"/>
                  </a:lnTo>
                  <a:lnTo>
                    <a:pt x="232" y="1196"/>
                  </a:lnTo>
                  <a:lnTo>
                    <a:pt x="231" y="1197"/>
                  </a:lnTo>
                  <a:lnTo>
                    <a:pt x="230" y="1197"/>
                  </a:lnTo>
                  <a:lnTo>
                    <a:pt x="230" y="1196"/>
                  </a:lnTo>
                  <a:lnTo>
                    <a:pt x="230" y="1195"/>
                  </a:lnTo>
                  <a:lnTo>
                    <a:pt x="228" y="1194"/>
                  </a:lnTo>
                  <a:lnTo>
                    <a:pt x="228" y="1193"/>
                  </a:lnTo>
                  <a:lnTo>
                    <a:pt x="227" y="1192"/>
                  </a:lnTo>
                  <a:lnTo>
                    <a:pt x="226" y="1191"/>
                  </a:lnTo>
                  <a:lnTo>
                    <a:pt x="225" y="1190"/>
                  </a:lnTo>
                  <a:lnTo>
                    <a:pt x="225" y="1189"/>
                  </a:lnTo>
                  <a:lnTo>
                    <a:pt x="225" y="1187"/>
                  </a:lnTo>
                  <a:lnTo>
                    <a:pt x="224" y="1186"/>
                  </a:lnTo>
                  <a:lnTo>
                    <a:pt x="223" y="1187"/>
                  </a:lnTo>
                  <a:lnTo>
                    <a:pt x="222" y="1186"/>
                  </a:lnTo>
                  <a:lnTo>
                    <a:pt x="222" y="1185"/>
                  </a:lnTo>
                  <a:lnTo>
                    <a:pt x="221" y="1184"/>
                  </a:lnTo>
                  <a:lnTo>
                    <a:pt x="219" y="1184"/>
                  </a:lnTo>
                  <a:lnTo>
                    <a:pt x="219" y="1183"/>
                  </a:lnTo>
                  <a:lnTo>
                    <a:pt x="220" y="1183"/>
                  </a:lnTo>
                  <a:lnTo>
                    <a:pt x="219" y="1183"/>
                  </a:lnTo>
                  <a:lnTo>
                    <a:pt x="218" y="1183"/>
                  </a:lnTo>
                  <a:lnTo>
                    <a:pt x="218" y="1182"/>
                  </a:lnTo>
                  <a:lnTo>
                    <a:pt x="217" y="1181"/>
                  </a:lnTo>
                  <a:lnTo>
                    <a:pt x="216" y="1182"/>
                  </a:lnTo>
                  <a:lnTo>
                    <a:pt x="217" y="1182"/>
                  </a:lnTo>
                  <a:lnTo>
                    <a:pt x="216" y="1182"/>
                  </a:lnTo>
                  <a:lnTo>
                    <a:pt x="215" y="1182"/>
                  </a:lnTo>
                  <a:lnTo>
                    <a:pt x="215" y="1183"/>
                  </a:lnTo>
                  <a:lnTo>
                    <a:pt x="214" y="1183"/>
                  </a:lnTo>
                  <a:lnTo>
                    <a:pt x="213" y="1181"/>
                  </a:lnTo>
                  <a:lnTo>
                    <a:pt x="213" y="1182"/>
                  </a:lnTo>
                  <a:lnTo>
                    <a:pt x="212" y="1181"/>
                  </a:lnTo>
                  <a:lnTo>
                    <a:pt x="212" y="1182"/>
                  </a:lnTo>
                  <a:lnTo>
                    <a:pt x="212" y="1183"/>
                  </a:lnTo>
                  <a:lnTo>
                    <a:pt x="211" y="1182"/>
                  </a:lnTo>
                  <a:lnTo>
                    <a:pt x="211" y="1183"/>
                  </a:lnTo>
                  <a:lnTo>
                    <a:pt x="210" y="1183"/>
                  </a:lnTo>
                  <a:lnTo>
                    <a:pt x="210" y="1181"/>
                  </a:lnTo>
                  <a:lnTo>
                    <a:pt x="208" y="1182"/>
                  </a:lnTo>
                  <a:lnTo>
                    <a:pt x="207" y="1182"/>
                  </a:lnTo>
                  <a:lnTo>
                    <a:pt x="207" y="1181"/>
                  </a:lnTo>
                  <a:lnTo>
                    <a:pt x="206" y="1181"/>
                  </a:lnTo>
                  <a:lnTo>
                    <a:pt x="205" y="1182"/>
                  </a:lnTo>
                  <a:lnTo>
                    <a:pt x="204" y="1182"/>
                  </a:lnTo>
                  <a:lnTo>
                    <a:pt x="204" y="1183"/>
                  </a:lnTo>
                  <a:lnTo>
                    <a:pt x="203" y="1183"/>
                  </a:lnTo>
                  <a:lnTo>
                    <a:pt x="203" y="1182"/>
                  </a:lnTo>
                  <a:lnTo>
                    <a:pt x="204" y="1182"/>
                  </a:lnTo>
                  <a:lnTo>
                    <a:pt x="204" y="1181"/>
                  </a:lnTo>
                  <a:lnTo>
                    <a:pt x="203" y="1180"/>
                  </a:lnTo>
                  <a:lnTo>
                    <a:pt x="202" y="1180"/>
                  </a:lnTo>
                  <a:lnTo>
                    <a:pt x="201" y="1179"/>
                  </a:lnTo>
                  <a:lnTo>
                    <a:pt x="200" y="1179"/>
                  </a:lnTo>
                  <a:lnTo>
                    <a:pt x="199" y="1179"/>
                  </a:lnTo>
                  <a:lnTo>
                    <a:pt x="199" y="1177"/>
                  </a:lnTo>
                  <a:lnTo>
                    <a:pt x="198" y="1177"/>
                  </a:lnTo>
                  <a:lnTo>
                    <a:pt x="197" y="1176"/>
                  </a:lnTo>
                  <a:lnTo>
                    <a:pt x="196" y="1177"/>
                  </a:lnTo>
                  <a:lnTo>
                    <a:pt x="195" y="1177"/>
                  </a:lnTo>
                  <a:lnTo>
                    <a:pt x="194" y="1177"/>
                  </a:lnTo>
                  <a:lnTo>
                    <a:pt x="193" y="1177"/>
                  </a:lnTo>
                  <a:lnTo>
                    <a:pt x="192" y="1176"/>
                  </a:lnTo>
                  <a:lnTo>
                    <a:pt x="192" y="1175"/>
                  </a:lnTo>
                  <a:lnTo>
                    <a:pt x="191" y="1175"/>
                  </a:lnTo>
                  <a:lnTo>
                    <a:pt x="191" y="1176"/>
                  </a:lnTo>
                  <a:lnTo>
                    <a:pt x="191" y="1175"/>
                  </a:lnTo>
                  <a:lnTo>
                    <a:pt x="192" y="1174"/>
                  </a:lnTo>
                  <a:lnTo>
                    <a:pt x="191" y="1174"/>
                  </a:lnTo>
                  <a:lnTo>
                    <a:pt x="190" y="1174"/>
                  </a:lnTo>
                  <a:lnTo>
                    <a:pt x="190" y="1173"/>
                  </a:lnTo>
                  <a:lnTo>
                    <a:pt x="189" y="1173"/>
                  </a:lnTo>
                  <a:lnTo>
                    <a:pt x="189" y="1172"/>
                  </a:lnTo>
                  <a:lnTo>
                    <a:pt x="188" y="1172"/>
                  </a:lnTo>
                  <a:lnTo>
                    <a:pt x="189" y="1172"/>
                  </a:lnTo>
                  <a:lnTo>
                    <a:pt x="189" y="1171"/>
                  </a:lnTo>
                  <a:lnTo>
                    <a:pt x="188" y="1171"/>
                  </a:lnTo>
                  <a:lnTo>
                    <a:pt x="189" y="1171"/>
                  </a:lnTo>
                  <a:lnTo>
                    <a:pt x="189" y="1169"/>
                  </a:lnTo>
                  <a:lnTo>
                    <a:pt x="189" y="1168"/>
                  </a:lnTo>
                  <a:lnTo>
                    <a:pt x="188" y="1168"/>
                  </a:lnTo>
                  <a:lnTo>
                    <a:pt x="188" y="1167"/>
                  </a:lnTo>
                  <a:lnTo>
                    <a:pt x="188" y="1168"/>
                  </a:lnTo>
                  <a:lnTo>
                    <a:pt x="187" y="1167"/>
                  </a:lnTo>
                  <a:lnTo>
                    <a:pt x="186" y="1167"/>
                  </a:lnTo>
                  <a:lnTo>
                    <a:pt x="185" y="1167"/>
                  </a:lnTo>
                  <a:lnTo>
                    <a:pt x="184" y="1166"/>
                  </a:lnTo>
                  <a:lnTo>
                    <a:pt x="184" y="1165"/>
                  </a:lnTo>
                  <a:lnTo>
                    <a:pt x="183" y="1165"/>
                  </a:lnTo>
                  <a:lnTo>
                    <a:pt x="183" y="1166"/>
                  </a:lnTo>
                  <a:lnTo>
                    <a:pt x="182" y="1166"/>
                  </a:lnTo>
                  <a:lnTo>
                    <a:pt x="180" y="1165"/>
                  </a:lnTo>
                  <a:lnTo>
                    <a:pt x="181" y="1164"/>
                  </a:lnTo>
                  <a:lnTo>
                    <a:pt x="180" y="1164"/>
                  </a:lnTo>
                  <a:lnTo>
                    <a:pt x="180" y="1163"/>
                  </a:lnTo>
                  <a:lnTo>
                    <a:pt x="179" y="1163"/>
                  </a:lnTo>
                  <a:lnTo>
                    <a:pt x="179" y="1162"/>
                  </a:lnTo>
                  <a:lnTo>
                    <a:pt x="179" y="1161"/>
                  </a:lnTo>
                  <a:lnTo>
                    <a:pt x="178" y="1161"/>
                  </a:lnTo>
                  <a:lnTo>
                    <a:pt x="178" y="1160"/>
                  </a:lnTo>
                  <a:lnTo>
                    <a:pt x="178" y="1159"/>
                  </a:lnTo>
                  <a:lnTo>
                    <a:pt x="177" y="1159"/>
                  </a:lnTo>
                  <a:lnTo>
                    <a:pt x="176" y="1158"/>
                  </a:lnTo>
                  <a:lnTo>
                    <a:pt x="176" y="1157"/>
                  </a:lnTo>
                  <a:lnTo>
                    <a:pt x="176" y="1158"/>
                  </a:lnTo>
                  <a:lnTo>
                    <a:pt x="175" y="1157"/>
                  </a:lnTo>
                  <a:lnTo>
                    <a:pt x="174" y="1157"/>
                  </a:lnTo>
                  <a:lnTo>
                    <a:pt x="173" y="1157"/>
                  </a:lnTo>
                  <a:lnTo>
                    <a:pt x="173" y="1158"/>
                  </a:lnTo>
                  <a:lnTo>
                    <a:pt x="173" y="1157"/>
                  </a:lnTo>
                  <a:lnTo>
                    <a:pt x="172" y="1157"/>
                  </a:lnTo>
                  <a:lnTo>
                    <a:pt x="171" y="1157"/>
                  </a:lnTo>
                  <a:lnTo>
                    <a:pt x="170" y="1156"/>
                  </a:lnTo>
                  <a:lnTo>
                    <a:pt x="169" y="1156"/>
                  </a:lnTo>
                  <a:lnTo>
                    <a:pt x="167" y="1156"/>
                  </a:lnTo>
                  <a:lnTo>
                    <a:pt x="166" y="1155"/>
                  </a:lnTo>
                  <a:lnTo>
                    <a:pt x="165" y="1155"/>
                  </a:lnTo>
                  <a:lnTo>
                    <a:pt x="164" y="1155"/>
                  </a:lnTo>
                  <a:lnTo>
                    <a:pt x="163" y="1154"/>
                  </a:lnTo>
                  <a:lnTo>
                    <a:pt x="163" y="1153"/>
                  </a:lnTo>
                  <a:lnTo>
                    <a:pt x="162" y="1153"/>
                  </a:lnTo>
                  <a:lnTo>
                    <a:pt x="162" y="1154"/>
                  </a:lnTo>
                  <a:lnTo>
                    <a:pt x="162" y="1153"/>
                  </a:lnTo>
                  <a:lnTo>
                    <a:pt x="161" y="1153"/>
                  </a:lnTo>
                  <a:lnTo>
                    <a:pt x="161" y="1154"/>
                  </a:lnTo>
                  <a:lnTo>
                    <a:pt x="161" y="1153"/>
                  </a:lnTo>
                  <a:lnTo>
                    <a:pt x="160" y="1153"/>
                  </a:lnTo>
                  <a:lnTo>
                    <a:pt x="159" y="1153"/>
                  </a:lnTo>
                  <a:lnTo>
                    <a:pt x="158" y="1153"/>
                  </a:lnTo>
                  <a:lnTo>
                    <a:pt x="157" y="1153"/>
                  </a:lnTo>
                  <a:lnTo>
                    <a:pt x="156" y="1154"/>
                  </a:lnTo>
                  <a:lnTo>
                    <a:pt x="155" y="1155"/>
                  </a:lnTo>
                  <a:lnTo>
                    <a:pt x="154" y="1155"/>
                  </a:lnTo>
                  <a:lnTo>
                    <a:pt x="153" y="1154"/>
                  </a:lnTo>
                  <a:lnTo>
                    <a:pt x="152" y="1153"/>
                  </a:lnTo>
                  <a:lnTo>
                    <a:pt x="151" y="1153"/>
                  </a:lnTo>
                  <a:lnTo>
                    <a:pt x="150" y="1152"/>
                  </a:lnTo>
                  <a:lnTo>
                    <a:pt x="149" y="1151"/>
                  </a:lnTo>
                  <a:lnTo>
                    <a:pt x="149" y="1152"/>
                  </a:lnTo>
                  <a:lnTo>
                    <a:pt x="148" y="1151"/>
                  </a:lnTo>
                  <a:lnTo>
                    <a:pt x="149" y="1151"/>
                  </a:lnTo>
                  <a:lnTo>
                    <a:pt x="148" y="1151"/>
                  </a:lnTo>
                  <a:lnTo>
                    <a:pt x="148" y="1150"/>
                  </a:lnTo>
                  <a:lnTo>
                    <a:pt x="147" y="1150"/>
                  </a:lnTo>
                  <a:lnTo>
                    <a:pt x="147" y="1149"/>
                  </a:lnTo>
                  <a:lnTo>
                    <a:pt x="147" y="1148"/>
                  </a:lnTo>
                  <a:lnTo>
                    <a:pt x="147" y="1147"/>
                  </a:lnTo>
                  <a:lnTo>
                    <a:pt x="146" y="1147"/>
                  </a:lnTo>
                  <a:lnTo>
                    <a:pt x="145" y="1147"/>
                  </a:lnTo>
                  <a:lnTo>
                    <a:pt x="144" y="1147"/>
                  </a:lnTo>
                  <a:lnTo>
                    <a:pt x="145" y="1146"/>
                  </a:lnTo>
                  <a:lnTo>
                    <a:pt x="144" y="1146"/>
                  </a:lnTo>
                  <a:lnTo>
                    <a:pt x="144" y="1145"/>
                  </a:lnTo>
                  <a:lnTo>
                    <a:pt x="143" y="1146"/>
                  </a:lnTo>
                  <a:lnTo>
                    <a:pt x="143" y="1145"/>
                  </a:lnTo>
                  <a:lnTo>
                    <a:pt x="143" y="1144"/>
                  </a:lnTo>
                  <a:lnTo>
                    <a:pt x="142" y="1144"/>
                  </a:lnTo>
                  <a:lnTo>
                    <a:pt x="142" y="1143"/>
                  </a:lnTo>
                  <a:lnTo>
                    <a:pt x="141" y="1143"/>
                  </a:lnTo>
                  <a:lnTo>
                    <a:pt x="141" y="1142"/>
                  </a:lnTo>
                  <a:lnTo>
                    <a:pt x="140" y="1142"/>
                  </a:lnTo>
                  <a:lnTo>
                    <a:pt x="139" y="1141"/>
                  </a:lnTo>
                  <a:lnTo>
                    <a:pt x="140" y="1139"/>
                  </a:lnTo>
                  <a:lnTo>
                    <a:pt x="139" y="1139"/>
                  </a:lnTo>
                  <a:lnTo>
                    <a:pt x="138" y="1139"/>
                  </a:lnTo>
                  <a:lnTo>
                    <a:pt x="138" y="1137"/>
                  </a:lnTo>
                  <a:lnTo>
                    <a:pt x="137" y="1137"/>
                  </a:lnTo>
                  <a:lnTo>
                    <a:pt x="137" y="1136"/>
                  </a:lnTo>
                  <a:lnTo>
                    <a:pt x="137" y="1135"/>
                  </a:lnTo>
                  <a:lnTo>
                    <a:pt x="135" y="1134"/>
                  </a:lnTo>
                  <a:lnTo>
                    <a:pt x="134" y="1132"/>
                  </a:lnTo>
                  <a:lnTo>
                    <a:pt x="134" y="1131"/>
                  </a:lnTo>
                  <a:lnTo>
                    <a:pt x="133" y="1130"/>
                  </a:lnTo>
                  <a:lnTo>
                    <a:pt x="133" y="1129"/>
                  </a:lnTo>
                  <a:lnTo>
                    <a:pt x="132" y="1129"/>
                  </a:lnTo>
                  <a:lnTo>
                    <a:pt x="132" y="1128"/>
                  </a:lnTo>
                  <a:lnTo>
                    <a:pt x="131" y="1127"/>
                  </a:lnTo>
                  <a:lnTo>
                    <a:pt x="130" y="1126"/>
                  </a:lnTo>
                  <a:lnTo>
                    <a:pt x="129" y="1126"/>
                  </a:lnTo>
                  <a:lnTo>
                    <a:pt x="128" y="1126"/>
                  </a:lnTo>
                  <a:lnTo>
                    <a:pt x="127" y="1125"/>
                  </a:lnTo>
                  <a:lnTo>
                    <a:pt x="126" y="1125"/>
                  </a:lnTo>
                  <a:lnTo>
                    <a:pt x="125" y="1124"/>
                  </a:lnTo>
                  <a:lnTo>
                    <a:pt x="124" y="1124"/>
                  </a:lnTo>
                  <a:lnTo>
                    <a:pt x="123" y="1124"/>
                  </a:lnTo>
                  <a:lnTo>
                    <a:pt x="123" y="1123"/>
                  </a:lnTo>
                  <a:lnTo>
                    <a:pt x="122" y="1123"/>
                  </a:lnTo>
                  <a:lnTo>
                    <a:pt x="121" y="1123"/>
                  </a:lnTo>
                  <a:lnTo>
                    <a:pt x="121" y="1122"/>
                  </a:lnTo>
                  <a:lnTo>
                    <a:pt x="120" y="1122"/>
                  </a:lnTo>
                  <a:lnTo>
                    <a:pt x="119" y="1122"/>
                  </a:lnTo>
                  <a:lnTo>
                    <a:pt x="119" y="1121"/>
                  </a:lnTo>
                  <a:lnTo>
                    <a:pt x="118" y="1121"/>
                  </a:lnTo>
                  <a:lnTo>
                    <a:pt x="117" y="1120"/>
                  </a:lnTo>
                  <a:lnTo>
                    <a:pt x="116" y="1120"/>
                  </a:lnTo>
                  <a:lnTo>
                    <a:pt x="115" y="1120"/>
                  </a:lnTo>
                  <a:lnTo>
                    <a:pt x="114" y="1120"/>
                  </a:lnTo>
                  <a:lnTo>
                    <a:pt x="113" y="1120"/>
                  </a:lnTo>
                  <a:lnTo>
                    <a:pt x="112" y="1120"/>
                  </a:lnTo>
                  <a:lnTo>
                    <a:pt x="112" y="1121"/>
                  </a:lnTo>
                  <a:lnTo>
                    <a:pt x="111" y="1121"/>
                  </a:lnTo>
                  <a:lnTo>
                    <a:pt x="109" y="1123"/>
                  </a:lnTo>
                  <a:lnTo>
                    <a:pt x="108" y="1124"/>
                  </a:lnTo>
                  <a:lnTo>
                    <a:pt x="107" y="1125"/>
                  </a:lnTo>
                  <a:lnTo>
                    <a:pt x="106" y="1125"/>
                  </a:lnTo>
                  <a:lnTo>
                    <a:pt x="104" y="1125"/>
                  </a:lnTo>
                  <a:lnTo>
                    <a:pt x="103" y="1125"/>
                  </a:lnTo>
                  <a:lnTo>
                    <a:pt x="101" y="1125"/>
                  </a:lnTo>
                  <a:lnTo>
                    <a:pt x="100" y="1126"/>
                  </a:lnTo>
                  <a:lnTo>
                    <a:pt x="99" y="1126"/>
                  </a:lnTo>
                  <a:lnTo>
                    <a:pt x="99" y="1125"/>
                  </a:lnTo>
                  <a:lnTo>
                    <a:pt x="98" y="1125"/>
                  </a:lnTo>
                  <a:lnTo>
                    <a:pt x="96" y="1124"/>
                  </a:lnTo>
                  <a:lnTo>
                    <a:pt x="94" y="1124"/>
                  </a:lnTo>
                  <a:lnTo>
                    <a:pt x="92" y="1123"/>
                  </a:lnTo>
                  <a:lnTo>
                    <a:pt x="91" y="1123"/>
                  </a:lnTo>
                  <a:lnTo>
                    <a:pt x="90" y="1123"/>
                  </a:lnTo>
                  <a:lnTo>
                    <a:pt x="89" y="1123"/>
                  </a:lnTo>
                  <a:lnTo>
                    <a:pt x="88" y="1124"/>
                  </a:lnTo>
                  <a:lnTo>
                    <a:pt x="87" y="1124"/>
                  </a:lnTo>
                  <a:lnTo>
                    <a:pt x="84" y="1125"/>
                  </a:lnTo>
                  <a:lnTo>
                    <a:pt x="83" y="1124"/>
                  </a:lnTo>
                  <a:lnTo>
                    <a:pt x="82" y="1124"/>
                  </a:lnTo>
                  <a:lnTo>
                    <a:pt x="80" y="1124"/>
                  </a:lnTo>
                  <a:lnTo>
                    <a:pt x="79" y="1124"/>
                  </a:lnTo>
                  <a:lnTo>
                    <a:pt x="77" y="1122"/>
                  </a:lnTo>
                  <a:lnTo>
                    <a:pt x="76" y="1122"/>
                  </a:lnTo>
                  <a:lnTo>
                    <a:pt x="73" y="1122"/>
                  </a:lnTo>
                  <a:lnTo>
                    <a:pt x="72" y="1122"/>
                  </a:lnTo>
                  <a:lnTo>
                    <a:pt x="72" y="1121"/>
                  </a:lnTo>
                  <a:lnTo>
                    <a:pt x="70" y="1120"/>
                  </a:lnTo>
                  <a:lnTo>
                    <a:pt x="69" y="1119"/>
                  </a:lnTo>
                  <a:lnTo>
                    <a:pt x="69" y="1120"/>
                  </a:lnTo>
                  <a:lnTo>
                    <a:pt x="68" y="1120"/>
                  </a:lnTo>
                  <a:lnTo>
                    <a:pt x="67" y="1120"/>
                  </a:lnTo>
                  <a:lnTo>
                    <a:pt x="66" y="1120"/>
                  </a:lnTo>
                  <a:lnTo>
                    <a:pt x="65" y="1120"/>
                  </a:lnTo>
                  <a:lnTo>
                    <a:pt x="65" y="1119"/>
                  </a:lnTo>
                  <a:lnTo>
                    <a:pt x="63" y="1119"/>
                  </a:lnTo>
                  <a:lnTo>
                    <a:pt x="62" y="1118"/>
                  </a:lnTo>
                  <a:lnTo>
                    <a:pt x="60" y="1117"/>
                  </a:lnTo>
                  <a:lnTo>
                    <a:pt x="60" y="1116"/>
                  </a:lnTo>
                  <a:lnTo>
                    <a:pt x="58" y="1115"/>
                  </a:lnTo>
                  <a:lnTo>
                    <a:pt x="55" y="1115"/>
                  </a:lnTo>
                  <a:lnTo>
                    <a:pt x="52" y="1114"/>
                  </a:lnTo>
                  <a:lnTo>
                    <a:pt x="51" y="1114"/>
                  </a:lnTo>
                  <a:lnTo>
                    <a:pt x="51" y="1113"/>
                  </a:lnTo>
                  <a:lnTo>
                    <a:pt x="51" y="1112"/>
                  </a:lnTo>
                  <a:lnTo>
                    <a:pt x="51" y="1110"/>
                  </a:lnTo>
                  <a:lnTo>
                    <a:pt x="51" y="1109"/>
                  </a:lnTo>
                  <a:lnTo>
                    <a:pt x="50" y="1109"/>
                  </a:lnTo>
                  <a:lnTo>
                    <a:pt x="47" y="1109"/>
                  </a:lnTo>
                  <a:lnTo>
                    <a:pt x="47" y="1108"/>
                  </a:lnTo>
                  <a:lnTo>
                    <a:pt x="48" y="1106"/>
                  </a:lnTo>
                  <a:lnTo>
                    <a:pt x="47" y="1104"/>
                  </a:lnTo>
                  <a:lnTo>
                    <a:pt x="46" y="1103"/>
                  </a:lnTo>
                  <a:lnTo>
                    <a:pt x="45" y="1102"/>
                  </a:lnTo>
                  <a:lnTo>
                    <a:pt x="45" y="1100"/>
                  </a:lnTo>
                  <a:lnTo>
                    <a:pt x="43" y="1097"/>
                  </a:lnTo>
                  <a:lnTo>
                    <a:pt x="44" y="1095"/>
                  </a:lnTo>
                  <a:lnTo>
                    <a:pt x="45" y="1094"/>
                  </a:lnTo>
                  <a:lnTo>
                    <a:pt x="47" y="1092"/>
                  </a:lnTo>
                  <a:lnTo>
                    <a:pt x="47" y="1091"/>
                  </a:lnTo>
                  <a:lnTo>
                    <a:pt x="51" y="1090"/>
                  </a:lnTo>
                  <a:lnTo>
                    <a:pt x="52" y="1090"/>
                  </a:lnTo>
                  <a:lnTo>
                    <a:pt x="52" y="1089"/>
                  </a:lnTo>
                  <a:lnTo>
                    <a:pt x="53" y="1087"/>
                  </a:lnTo>
                  <a:lnTo>
                    <a:pt x="54" y="1085"/>
                  </a:lnTo>
                  <a:lnTo>
                    <a:pt x="55" y="1084"/>
                  </a:lnTo>
                  <a:lnTo>
                    <a:pt x="56" y="1084"/>
                  </a:lnTo>
                  <a:lnTo>
                    <a:pt x="58" y="1082"/>
                  </a:lnTo>
                  <a:lnTo>
                    <a:pt x="59" y="1081"/>
                  </a:lnTo>
                  <a:lnTo>
                    <a:pt x="59" y="1078"/>
                  </a:lnTo>
                  <a:lnTo>
                    <a:pt x="59" y="1076"/>
                  </a:lnTo>
                  <a:lnTo>
                    <a:pt x="60" y="1075"/>
                  </a:lnTo>
                  <a:lnTo>
                    <a:pt x="62" y="1075"/>
                  </a:lnTo>
                  <a:lnTo>
                    <a:pt x="64" y="1075"/>
                  </a:lnTo>
                  <a:lnTo>
                    <a:pt x="66" y="1075"/>
                  </a:lnTo>
                  <a:lnTo>
                    <a:pt x="68" y="1074"/>
                  </a:lnTo>
                  <a:lnTo>
                    <a:pt x="72" y="1074"/>
                  </a:lnTo>
                  <a:lnTo>
                    <a:pt x="73" y="1074"/>
                  </a:lnTo>
                  <a:lnTo>
                    <a:pt x="74" y="1072"/>
                  </a:lnTo>
                  <a:lnTo>
                    <a:pt x="75" y="1070"/>
                  </a:lnTo>
                  <a:lnTo>
                    <a:pt x="75" y="1069"/>
                  </a:lnTo>
                  <a:lnTo>
                    <a:pt x="76" y="1069"/>
                  </a:lnTo>
                  <a:lnTo>
                    <a:pt x="79" y="1067"/>
                  </a:lnTo>
                  <a:lnTo>
                    <a:pt x="80" y="1066"/>
                  </a:lnTo>
                  <a:lnTo>
                    <a:pt x="80" y="1065"/>
                  </a:lnTo>
                  <a:lnTo>
                    <a:pt x="80" y="1064"/>
                  </a:lnTo>
                  <a:lnTo>
                    <a:pt x="80" y="1062"/>
                  </a:lnTo>
                  <a:lnTo>
                    <a:pt x="79" y="1060"/>
                  </a:lnTo>
                  <a:lnTo>
                    <a:pt x="77" y="1058"/>
                  </a:lnTo>
                  <a:lnTo>
                    <a:pt x="76" y="1057"/>
                  </a:lnTo>
                  <a:lnTo>
                    <a:pt x="74" y="1056"/>
                  </a:lnTo>
                  <a:lnTo>
                    <a:pt x="71" y="1055"/>
                  </a:lnTo>
                  <a:lnTo>
                    <a:pt x="70" y="1055"/>
                  </a:lnTo>
                  <a:lnTo>
                    <a:pt x="64" y="1055"/>
                  </a:lnTo>
                  <a:lnTo>
                    <a:pt x="61" y="1055"/>
                  </a:lnTo>
                  <a:lnTo>
                    <a:pt x="54" y="1052"/>
                  </a:lnTo>
                  <a:lnTo>
                    <a:pt x="51" y="1052"/>
                  </a:lnTo>
                  <a:lnTo>
                    <a:pt x="50" y="1051"/>
                  </a:lnTo>
                  <a:lnTo>
                    <a:pt x="47" y="1051"/>
                  </a:lnTo>
                  <a:lnTo>
                    <a:pt x="46" y="1051"/>
                  </a:lnTo>
                  <a:lnTo>
                    <a:pt x="45" y="1052"/>
                  </a:lnTo>
                  <a:lnTo>
                    <a:pt x="42" y="1053"/>
                  </a:lnTo>
                  <a:lnTo>
                    <a:pt x="39" y="1054"/>
                  </a:lnTo>
                  <a:lnTo>
                    <a:pt x="38" y="1055"/>
                  </a:lnTo>
                  <a:lnTo>
                    <a:pt x="36" y="1056"/>
                  </a:lnTo>
                  <a:lnTo>
                    <a:pt x="36" y="1057"/>
                  </a:lnTo>
                  <a:lnTo>
                    <a:pt x="35" y="1059"/>
                  </a:lnTo>
                  <a:lnTo>
                    <a:pt x="35" y="1060"/>
                  </a:lnTo>
                  <a:lnTo>
                    <a:pt x="34" y="1060"/>
                  </a:lnTo>
                  <a:lnTo>
                    <a:pt x="31" y="1059"/>
                  </a:lnTo>
                  <a:lnTo>
                    <a:pt x="29" y="1059"/>
                  </a:lnTo>
                  <a:lnTo>
                    <a:pt x="27" y="1059"/>
                  </a:lnTo>
                  <a:lnTo>
                    <a:pt x="26" y="1059"/>
                  </a:lnTo>
                  <a:lnTo>
                    <a:pt x="26" y="1058"/>
                  </a:lnTo>
                  <a:lnTo>
                    <a:pt x="26" y="1057"/>
                  </a:lnTo>
                  <a:lnTo>
                    <a:pt x="24" y="1056"/>
                  </a:lnTo>
                  <a:lnTo>
                    <a:pt x="22" y="1053"/>
                  </a:lnTo>
                  <a:lnTo>
                    <a:pt x="21" y="1052"/>
                  </a:lnTo>
                  <a:lnTo>
                    <a:pt x="21" y="1050"/>
                  </a:lnTo>
                  <a:lnTo>
                    <a:pt x="21" y="1046"/>
                  </a:lnTo>
                  <a:lnTo>
                    <a:pt x="20" y="1043"/>
                  </a:lnTo>
                  <a:lnTo>
                    <a:pt x="20" y="1041"/>
                  </a:lnTo>
                  <a:lnTo>
                    <a:pt x="20" y="1039"/>
                  </a:lnTo>
                  <a:lnTo>
                    <a:pt x="20" y="1037"/>
                  </a:lnTo>
                  <a:lnTo>
                    <a:pt x="20" y="1036"/>
                  </a:lnTo>
                  <a:lnTo>
                    <a:pt x="17" y="1025"/>
                  </a:lnTo>
                  <a:lnTo>
                    <a:pt x="17" y="1024"/>
                  </a:lnTo>
                  <a:lnTo>
                    <a:pt x="18" y="1023"/>
                  </a:lnTo>
                  <a:lnTo>
                    <a:pt x="18" y="1021"/>
                  </a:lnTo>
                  <a:lnTo>
                    <a:pt x="16" y="1017"/>
                  </a:lnTo>
                  <a:lnTo>
                    <a:pt x="15" y="1011"/>
                  </a:lnTo>
                  <a:lnTo>
                    <a:pt x="16" y="1009"/>
                  </a:lnTo>
                  <a:lnTo>
                    <a:pt x="16" y="1008"/>
                  </a:lnTo>
                  <a:lnTo>
                    <a:pt x="18" y="1007"/>
                  </a:lnTo>
                  <a:lnTo>
                    <a:pt x="19" y="1007"/>
                  </a:lnTo>
                  <a:lnTo>
                    <a:pt x="20" y="1006"/>
                  </a:lnTo>
                  <a:lnTo>
                    <a:pt x="23" y="1007"/>
                  </a:lnTo>
                  <a:lnTo>
                    <a:pt x="25" y="1006"/>
                  </a:lnTo>
                  <a:lnTo>
                    <a:pt x="26" y="1006"/>
                  </a:lnTo>
                  <a:lnTo>
                    <a:pt x="27" y="1005"/>
                  </a:lnTo>
                  <a:lnTo>
                    <a:pt x="28" y="1003"/>
                  </a:lnTo>
                  <a:lnTo>
                    <a:pt x="28" y="1001"/>
                  </a:lnTo>
                  <a:lnTo>
                    <a:pt x="28" y="1000"/>
                  </a:lnTo>
                  <a:lnTo>
                    <a:pt x="28" y="999"/>
                  </a:lnTo>
                  <a:lnTo>
                    <a:pt x="29" y="997"/>
                  </a:lnTo>
                  <a:lnTo>
                    <a:pt x="28" y="996"/>
                  </a:lnTo>
                  <a:lnTo>
                    <a:pt x="29" y="994"/>
                  </a:lnTo>
                  <a:lnTo>
                    <a:pt x="28" y="992"/>
                  </a:lnTo>
                  <a:lnTo>
                    <a:pt x="28" y="991"/>
                  </a:lnTo>
                  <a:lnTo>
                    <a:pt x="28" y="990"/>
                  </a:lnTo>
                  <a:lnTo>
                    <a:pt x="26" y="989"/>
                  </a:lnTo>
                  <a:lnTo>
                    <a:pt x="25" y="987"/>
                  </a:lnTo>
                  <a:lnTo>
                    <a:pt x="24" y="985"/>
                  </a:lnTo>
                  <a:lnTo>
                    <a:pt x="23" y="984"/>
                  </a:lnTo>
                  <a:lnTo>
                    <a:pt x="23" y="983"/>
                  </a:lnTo>
                  <a:lnTo>
                    <a:pt x="21" y="983"/>
                  </a:lnTo>
                  <a:lnTo>
                    <a:pt x="21" y="982"/>
                  </a:lnTo>
                  <a:lnTo>
                    <a:pt x="20" y="982"/>
                  </a:lnTo>
                  <a:lnTo>
                    <a:pt x="19" y="981"/>
                  </a:lnTo>
                  <a:lnTo>
                    <a:pt x="19" y="980"/>
                  </a:lnTo>
                  <a:lnTo>
                    <a:pt x="19" y="979"/>
                  </a:lnTo>
                  <a:lnTo>
                    <a:pt x="20" y="978"/>
                  </a:lnTo>
                  <a:lnTo>
                    <a:pt x="19" y="977"/>
                  </a:lnTo>
                  <a:lnTo>
                    <a:pt x="19" y="976"/>
                  </a:lnTo>
                  <a:lnTo>
                    <a:pt x="19" y="975"/>
                  </a:lnTo>
                  <a:lnTo>
                    <a:pt x="19" y="974"/>
                  </a:lnTo>
                  <a:lnTo>
                    <a:pt x="18" y="973"/>
                  </a:lnTo>
                  <a:lnTo>
                    <a:pt x="17" y="972"/>
                  </a:lnTo>
                  <a:lnTo>
                    <a:pt x="17" y="971"/>
                  </a:lnTo>
                  <a:lnTo>
                    <a:pt x="18" y="971"/>
                  </a:lnTo>
                  <a:lnTo>
                    <a:pt x="18" y="970"/>
                  </a:lnTo>
                  <a:lnTo>
                    <a:pt x="18" y="969"/>
                  </a:lnTo>
                  <a:lnTo>
                    <a:pt x="18" y="968"/>
                  </a:lnTo>
                  <a:lnTo>
                    <a:pt x="18" y="967"/>
                  </a:lnTo>
                  <a:lnTo>
                    <a:pt x="19" y="967"/>
                  </a:lnTo>
                  <a:lnTo>
                    <a:pt x="18" y="967"/>
                  </a:lnTo>
                  <a:lnTo>
                    <a:pt x="18" y="966"/>
                  </a:lnTo>
                  <a:lnTo>
                    <a:pt x="18" y="965"/>
                  </a:lnTo>
                  <a:lnTo>
                    <a:pt x="17" y="964"/>
                  </a:lnTo>
                  <a:lnTo>
                    <a:pt x="17" y="963"/>
                  </a:lnTo>
                  <a:lnTo>
                    <a:pt x="17" y="962"/>
                  </a:lnTo>
                  <a:lnTo>
                    <a:pt x="17" y="963"/>
                  </a:lnTo>
                  <a:lnTo>
                    <a:pt x="17" y="962"/>
                  </a:lnTo>
                  <a:lnTo>
                    <a:pt x="16" y="962"/>
                  </a:lnTo>
                  <a:lnTo>
                    <a:pt x="16" y="961"/>
                  </a:lnTo>
                  <a:lnTo>
                    <a:pt x="15" y="961"/>
                  </a:lnTo>
                  <a:lnTo>
                    <a:pt x="15" y="960"/>
                  </a:lnTo>
                  <a:lnTo>
                    <a:pt x="15" y="959"/>
                  </a:lnTo>
                  <a:lnTo>
                    <a:pt x="14" y="959"/>
                  </a:lnTo>
                  <a:lnTo>
                    <a:pt x="14" y="958"/>
                  </a:lnTo>
                  <a:lnTo>
                    <a:pt x="15" y="958"/>
                  </a:lnTo>
                  <a:lnTo>
                    <a:pt x="14" y="957"/>
                  </a:lnTo>
                  <a:lnTo>
                    <a:pt x="15" y="957"/>
                  </a:lnTo>
                  <a:lnTo>
                    <a:pt x="15" y="956"/>
                  </a:lnTo>
                  <a:lnTo>
                    <a:pt x="14" y="956"/>
                  </a:lnTo>
                  <a:lnTo>
                    <a:pt x="14" y="955"/>
                  </a:lnTo>
                  <a:lnTo>
                    <a:pt x="13" y="954"/>
                  </a:lnTo>
                  <a:lnTo>
                    <a:pt x="13" y="953"/>
                  </a:lnTo>
                  <a:lnTo>
                    <a:pt x="12" y="953"/>
                  </a:lnTo>
                  <a:lnTo>
                    <a:pt x="12" y="952"/>
                  </a:lnTo>
                  <a:lnTo>
                    <a:pt x="12" y="951"/>
                  </a:lnTo>
                  <a:lnTo>
                    <a:pt x="11" y="950"/>
                  </a:lnTo>
                  <a:lnTo>
                    <a:pt x="10" y="950"/>
                  </a:lnTo>
                  <a:lnTo>
                    <a:pt x="10" y="949"/>
                  </a:lnTo>
                  <a:lnTo>
                    <a:pt x="9" y="949"/>
                  </a:lnTo>
                  <a:lnTo>
                    <a:pt x="9" y="948"/>
                  </a:lnTo>
                  <a:lnTo>
                    <a:pt x="8" y="948"/>
                  </a:lnTo>
                  <a:lnTo>
                    <a:pt x="9" y="948"/>
                  </a:lnTo>
                  <a:lnTo>
                    <a:pt x="9" y="947"/>
                  </a:lnTo>
                  <a:lnTo>
                    <a:pt x="8" y="947"/>
                  </a:lnTo>
                  <a:lnTo>
                    <a:pt x="8" y="946"/>
                  </a:lnTo>
                  <a:lnTo>
                    <a:pt x="7" y="946"/>
                  </a:lnTo>
                  <a:lnTo>
                    <a:pt x="7" y="945"/>
                  </a:lnTo>
                  <a:lnTo>
                    <a:pt x="7" y="946"/>
                  </a:lnTo>
                  <a:lnTo>
                    <a:pt x="7" y="945"/>
                  </a:lnTo>
                  <a:lnTo>
                    <a:pt x="6" y="945"/>
                  </a:lnTo>
                  <a:lnTo>
                    <a:pt x="5" y="945"/>
                  </a:lnTo>
                  <a:lnTo>
                    <a:pt x="5" y="944"/>
                  </a:lnTo>
                  <a:lnTo>
                    <a:pt x="5" y="945"/>
                  </a:lnTo>
                  <a:lnTo>
                    <a:pt x="4" y="945"/>
                  </a:lnTo>
                  <a:lnTo>
                    <a:pt x="4" y="944"/>
                  </a:lnTo>
                  <a:lnTo>
                    <a:pt x="3" y="944"/>
                  </a:lnTo>
                  <a:lnTo>
                    <a:pt x="2" y="943"/>
                  </a:lnTo>
                  <a:lnTo>
                    <a:pt x="2" y="942"/>
                  </a:lnTo>
                  <a:lnTo>
                    <a:pt x="2" y="941"/>
                  </a:lnTo>
                  <a:lnTo>
                    <a:pt x="1" y="941"/>
                  </a:lnTo>
                  <a:lnTo>
                    <a:pt x="1" y="940"/>
                  </a:lnTo>
                  <a:lnTo>
                    <a:pt x="2" y="940"/>
                  </a:lnTo>
                  <a:lnTo>
                    <a:pt x="1" y="940"/>
                  </a:lnTo>
                  <a:lnTo>
                    <a:pt x="2" y="940"/>
                  </a:lnTo>
                  <a:lnTo>
                    <a:pt x="2" y="939"/>
                  </a:lnTo>
                  <a:lnTo>
                    <a:pt x="1" y="939"/>
                  </a:lnTo>
                  <a:lnTo>
                    <a:pt x="0" y="939"/>
                  </a:lnTo>
                  <a:lnTo>
                    <a:pt x="0" y="938"/>
                  </a:lnTo>
                  <a:lnTo>
                    <a:pt x="1" y="938"/>
                  </a:lnTo>
                  <a:lnTo>
                    <a:pt x="1" y="937"/>
                  </a:lnTo>
                  <a:lnTo>
                    <a:pt x="1" y="936"/>
                  </a:lnTo>
                  <a:lnTo>
                    <a:pt x="0" y="935"/>
                  </a:lnTo>
                  <a:lnTo>
                    <a:pt x="1" y="935"/>
                  </a:lnTo>
                  <a:lnTo>
                    <a:pt x="2" y="935"/>
                  </a:lnTo>
                  <a:lnTo>
                    <a:pt x="1" y="934"/>
                  </a:lnTo>
                  <a:lnTo>
                    <a:pt x="1" y="933"/>
                  </a:lnTo>
                  <a:lnTo>
                    <a:pt x="1" y="932"/>
                  </a:lnTo>
                  <a:lnTo>
                    <a:pt x="0" y="932"/>
                  </a:lnTo>
                  <a:lnTo>
                    <a:pt x="1" y="932"/>
                  </a:lnTo>
                  <a:lnTo>
                    <a:pt x="1" y="931"/>
                  </a:lnTo>
                  <a:lnTo>
                    <a:pt x="0" y="932"/>
                  </a:lnTo>
                  <a:lnTo>
                    <a:pt x="0" y="931"/>
                  </a:lnTo>
                  <a:lnTo>
                    <a:pt x="0" y="930"/>
                  </a:lnTo>
                  <a:lnTo>
                    <a:pt x="0" y="929"/>
                  </a:lnTo>
                  <a:lnTo>
                    <a:pt x="0" y="928"/>
                  </a:lnTo>
                  <a:lnTo>
                    <a:pt x="0" y="927"/>
                  </a:lnTo>
                  <a:lnTo>
                    <a:pt x="1" y="926"/>
                  </a:lnTo>
                  <a:lnTo>
                    <a:pt x="0" y="926"/>
                  </a:lnTo>
                  <a:lnTo>
                    <a:pt x="1" y="925"/>
                  </a:lnTo>
                  <a:lnTo>
                    <a:pt x="0" y="925"/>
                  </a:lnTo>
                  <a:lnTo>
                    <a:pt x="1" y="925"/>
                  </a:lnTo>
                  <a:lnTo>
                    <a:pt x="1" y="924"/>
                  </a:lnTo>
                  <a:lnTo>
                    <a:pt x="0" y="923"/>
                  </a:lnTo>
                  <a:lnTo>
                    <a:pt x="2" y="923"/>
                  </a:lnTo>
                  <a:lnTo>
                    <a:pt x="1" y="922"/>
                  </a:lnTo>
                  <a:lnTo>
                    <a:pt x="2" y="922"/>
                  </a:lnTo>
                  <a:lnTo>
                    <a:pt x="1" y="921"/>
                  </a:lnTo>
                  <a:lnTo>
                    <a:pt x="2" y="921"/>
                  </a:lnTo>
                  <a:lnTo>
                    <a:pt x="2" y="920"/>
                  </a:lnTo>
                  <a:lnTo>
                    <a:pt x="2" y="919"/>
                  </a:lnTo>
                  <a:lnTo>
                    <a:pt x="2" y="917"/>
                  </a:lnTo>
                  <a:lnTo>
                    <a:pt x="1" y="916"/>
                  </a:lnTo>
                  <a:lnTo>
                    <a:pt x="1" y="915"/>
                  </a:lnTo>
                  <a:lnTo>
                    <a:pt x="1" y="914"/>
                  </a:lnTo>
                  <a:lnTo>
                    <a:pt x="2" y="914"/>
                  </a:lnTo>
                  <a:lnTo>
                    <a:pt x="2" y="913"/>
                  </a:lnTo>
                  <a:lnTo>
                    <a:pt x="1" y="913"/>
                  </a:lnTo>
                  <a:lnTo>
                    <a:pt x="2" y="912"/>
                  </a:lnTo>
                  <a:lnTo>
                    <a:pt x="2" y="911"/>
                  </a:lnTo>
                  <a:lnTo>
                    <a:pt x="1" y="911"/>
                  </a:lnTo>
                  <a:lnTo>
                    <a:pt x="1" y="910"/>
                  </a:lnTo>
                  <a:lnTo>
                    <a:pt x="2" y="910"/>
                  </a:lnTo>
                  <a:lnTo>
                    <a:pt x="1" y="910"/>
                  </a:lnTo>
                  <a:lnTo>
                    <a:pt x="2" y="910"/>
                  </a:lnTo>
                  <a:lnTo>
                    <a:pt x="1" y="909"/>
                  </a:lnTo>
                  <a:lnTo>
                    <a:pt x="2" y="909"/>
                  </a:lnTo>
                  <a:lnTo>
                    <a:pt x="1" y="909"/>
                  </a:lnTo>
                  <a:lnTo>
                    <a:pt x="1" y="908"/>
                  </a:lnTo>
                  <a:lnTo>
                    <a:pt x="2" y="908"/>
                  </a:lnTo>
                  <a:lnTo>
                    <a:pt x="2" y="907"/>
                  </a:lnTo>
                  <a:lnTo>
                    <a:pt x="3" y="907"/>
                  </a:lnTo>
                  <a:lnTo>
                    <a:pt x="2" y="906"/>
                  </a:lnTo>
                  <a:lnTo>
                    <a:pt x="3" y="906"/>
                  </a:lnTo>
                  <a:lnTo>
                    <a:pt x="2" y="906"/>
                  </a:lnTo>
                  <a:lnTo>
                    <a:pt x="2" y="905"/>
                  </a:lnTo>
                  <a:lnTo>
                    <a:pt x="2" y="904"/>
                  </a:lnTo>
                  <a:lnTo>
                    <a:pt x="3" y="905"/>
                  </a:lnTo>
                  <a:lnTo>
                    <a:pt x="3" y="904"/>
                  </a:lnTo>
                  <a:lnTo>
                    <a:pt x="3" y="903"/>
                  </a:lnTo>
                  <a:lnTo>
                    <a:pt x="3" y="902"/>
                  </a:lnTo>
                  <a:lnTo>
                    <a:pt x="3" y="901"/>
                  </a:lnTo>
                  <a:lnTo>
                    <a:pt x="4" y="901"/>
                  </a:lnTo>
                  <a:lnTo>
                    <a:pt x="3" y="901"/>
                  </a:lnTo>
                  <a:lnTo>
                    <a:pt x="4" y="901"/>
                  </a:lnTo>
                  <a:lnTo>
                    <a:pt x="4" y="900"/>
                  </a:lnTo>
                  <a:lnTo>
                    <a:pt x="4" y="899"/>
                  </a:lnTo>
                  <a:lnTo>
                    <a:pt x="5" y="899"/>
                  </a:lnTo>
                  <a:lnTo>
                    <a:pt x="5" y="898"/>
                  </a:lnTo>
                  <a:lnTo>
                    <a:pt x="5" y="897"/>
                  </a:lnTo>
                  <a:lnTo>
                    <a:pt x="5" y="898"/>
                  </a:lnTo>
                  <a:lnTo>
                    <a:pt x="5" y="897"/>
                  </a:lnTo>
                  <a:lnTo>
                    <a:pt x="6" y="897"/>
                  </a:lnTo>
                  <a:lnTo>
                    <a:pt x="5" y="896"/>
                  </a:lnTo>
                  <a:lnTo>
                    <a:pt x="5" y="895"/>
                  </a:lnTo>
                  <a:lnTo>
                    <a:pt x="5" y="894"/>
                  </a:lnTo>
                  <a:lnTo>
                    <a:pt x="5" y="893"/>
                  </a:lnTo>
                  <a:lnTo>
                    <a:pt x="4" y="893"/>
                  </a:lnTo>
                  <a:lnTo>
                    <a:pt x="5" y="893"/>
                  </a:lnTo>
                  <a:lnTo>
                    <a:pt x="5" y="892"/>
                  </a:lnTo>
                  <a:lnTo>
                    <a:pt x="5" y="891"/>
                  </a:lnTo>
                  <a:lnTo>
                    <a:pt x="6" y="891"/>
                  </a:lnTo>
                  <a:lnTo>
                    <a:pt x="6" y="890"/>
                  </a:lnTo>
                  <a:lnTo>
                    <a:pt x="6" y="889"/>
                  </a:lnTo>
                  <a:lnTo>
                    <a:pt x="7" y="889"/>
                  </a:lnTo>
                  <a:lnTo>
                    <a:pt x="7" y="888"/>
                  </a:lnTo>
                  <a:lnTo>
                    <a:pt x="8" y="888"/>
                  </a:lnTo>
                  <a:lnTo>
                    <a:pt x="8" y="887"/>
                  </a:lnTo>
                  <a:lnTo>
                    <a:pt x="8" y="886"/>
                  </a:lnTo>
                  <a:lnTo>
                    <a:pt x="8" y="887"/>
                  </a:lnTo>
                  <a:lnTo>
                    <a:pt x="9" y="886"/>
                  </a:lnTo>
                  <a:lnTo>
                    <a:pt x="9" y="885"/>
                  </a:lnTo>
                  <a:lnTo>
                    <a:pt x="8" y="885"/>
                  </a:lnTo>
                  <a:lnTo>
                    <a:pt x="9" y="885"/>
                  </a:lnTo>
                  <a:lnTo>
                    <a:pt x="9" y="884"/>
                  </a:lnTo>
                  <a:lnTo>
                    <a:pt x="9" y="883"/>
                  </a:lnTo>
                  <a:lnTo>
                    <a:pt x="10" y="883"/>
                  </a:lnTo>
                  <a:lnTo>
                    <a:pt x="10" y="884"/>
                  </a:lnTo>
                  <a:lnTo>
                    <a:pt x="10" y="883"/>
                  </a:lnTo>
                  <a:lnTo>
                    <a:pt x="11" y="883"/>
                  </a:lnTo>
                  <a:lnTo>
                    <a:pt x="11" y="882"/>
                  </a:lnTo>
                  <a:lnTo>
                    <a:pt x="10" y="881"/>
                  </a:lnTo>
                  <a:lnTo>
                    <a:pt x="9" y="881"/>
                  </a:lnTo>
                  <a:lnTo>
                    <a:pt x="10" y="880"/>
                  </a:lnTo>
                  <a:lnTo>
                    <a:pt x="11" y="880"/>
                  </a:lnTo>
                  <a:lnTo>
                    <a:pt x="11" y="879"/>
                  </a:lnTo>
                  <a:lnTo>
                    <a:pt x="10" y="879"/>
                  </a:lnTo>
                  <a:lnTo>
                    <a:pt x="9" y="879"/>
                  </a:lnTo>
                  <a:lnTo>
                    <a:pt x="10" y="879"/>
                  </a:lnTo>
                  <a:lnTo>
                    <a:pt x="10" y="878"/>
                  </a:lnTo>
                  <a:lnTo>
                    <a:pt x="10" y="877"/>
                  </a:lnTo>
                  <a:lnTo>
                    <a:pt x="10" y="876"/>
                  </a:lnTo>
                  <a:lnTo>
                    <a:pt x="10" y="875"/>
                  </a:lnTo>
                  <a:lnTo>
                    <a:pt x="10" y="873"/>
                  </a:lnTo>
                  <a:lnTo>
                    <a:pt x="9" y="873"/>
                  </a:lnTo>
                  <a:lnTo>
                    <a:pt x="8" y="873"/>
                  </a:lnTo>
                  <a:lnTo>
                    <a:pt x="8" y="872"/>
                  </a:lnTo>
                  <a:lnTo>
                    <a:pt x="8" y="871"/>
                  </a:lnTo>
                  <a:lnTo>
                    <a:pt x="9" y="871"/>
                  </a:lnTo>
                  <a:lnTo>
                    <a:pt x="9" y="870"/>
                  </a:lnTo>
                  <a:lnTo>
                    <a:pt x="8" y="870"/>
                  </a:lnTo>
                  <a:lnTo>
                    <a:pt x="9" y="870"/>
                  </a:lnTo>
                  <a:lnTo>
                    <a:pt x="9" y="869"/>
                  </a:lnTo>
                  <a:lnTo>
                    <a:pt x="8" y="869"/>
                  </a:lnTo>
                  <a:lnTo>
                    <a:pt x="8" y="868"/>
                  </a:lnTo>
                  <a:lnTo>
                    <a:pt x="8" y="867"/>
                  </a:lnTo>
                  <a:lnTo>
                    <a:pt x="9" y="867"/>
                  </a:lnTo>
                  <a:lnTo>
                    <a:pt x="9" y="866"/>
                  </a:lnTo>
                  <a:lnTo>
                    <a:pt x="10" y="866"/>
                  </a:lnTo>
                  <a:lnTo>
                    <a:pt x="10" y="865"/>
                  </a:lnTo>
                  <a:lnTo>
                    <a:pt x="11" y="864"/>
                  </a:lnTo>
                  <a:lnTo>
                    <a:pt x="12" y="863"/>
                  </a:lnTo>
                  <a:lnTo>
                    <a:pt x="12" y="862"/>
                  </a:lnTo>
                  <a:lnTo>
                    <a:pt x="12" y="861"/>
                  </a:lnTo>
                  <a:lnTo>
                    <a:pt x="13" y="860"/>
                  </a:lnTo>
                  <a:lnTo>
                    <a:pt x="13" y="861"/>
                  </a:lnTo>
                  <a:lnTo>
                    <a:pt x="14" y="860"/>
                  </a:lnTo>
                  <a:lnTo>
                    <a:pt x="14" y="859"/>
                  </a:lnTo>
                  <a:lnTo>
                    <a:pt x="15" y="859"/>
                  </a:lnTo>
                  <a:lnTo>
                    <a:pt x="15" y="858"/>
                  </a:lnTo>
                  <a:lnTo>
                    <a:pt x="16" y="857"/>
                  </a:lnTo>
                  <a:lnTo>
                    <a:pt x="16" y="856"/>
                  </a:lnTo>
                  <a:lnTo>
                    <a:pt x="17" y="854"/>
                  </a:lnTo>
                  <a:lnTo>
                    <a:pt x="18" y="853"/>
                  </a:lnTo>
                  <a:lnTo>
                    <a:pt x="17" y="853"/>
                  </a:lnTo>
                  <a:lnTo>
                    <a:pt x="17" y="852"/>
                  </a:lnTo>
                  <a:lnTo>
                    <a:pt x="18" y="851"/>
                  </a:lnTo>
                  <a:lnTo>
                    <a:pt x="19" y="849"/>
                  </a:lnTo>
                  <a:lnTo>
                    <a:pt x="19" y="848"/>
                  </a:lnTo>
                  <a:lnTo>
                    <a:pt x="19" y="847"/>
                  </a:lnTo>
                  <a:lnTo>
                    <a:pt x="19" y="846"/>
                  </a:lnTo>
                  <a:lnTo>
                    <a:pt x="19" y="845"/>
                  </a:lnTo>
                  <a:lnTo>
                    <a:pt x="20" y="844"/>
                  </a:lnTo>
                  <a:lnTo>
                    <a:pt x="21" y="844"/>
                  </a:lnTo>
                  <a:lnTo>
                    <a:pt x="22" y="845"/>
                  </a:lnTo>
                  <a:lnTo>
                    <a:pt x="22" y="844"/>
                  </a:lnTo>
                  <a:lnTo>
                    <a:pt x="22" y="843"/>
                  </a:lnTo>
                  <a:lnTo>
                    <a:pt x="23" y="843"/>
                  </a:lnTo>
                  <a:lnTo>
                    <a:pt x="23" y="842"/>
                  </a:lnTo>
                  <a:lnTo>
                    <a:pt x="24" y="842"/>
                  </a:lnTo>
                  <a:lnTo>
                    <a:pt x="25" y="842"/>
                  </a:lnTo>
                  <a:lnTo>
                    <a:pt x="24" y="841"/>
                  </a:lnTo>
                  <a:lnTo>
                    <a:pt x="24" y="840"/>
                  </a:lnTo>
                  <a:lnTo>
                    <a:pt x="25" y="840"/>
                  </a:lnTo>
                  <a:lnTo>
                    <a:pt x="25" y="839"/>
                  </a:lnTo>
                  <a:lnTo>
                    <a:pt x="26" y="838"/>
                  </a:lnTo>
                  <a:lnTo>
                    <a:pt x="27" y="837"/>
                  </a:lnTo>
                  <a:lnTo>
                    <a:pt x="26" y="836"/>
                  </a:lnTo>
                  <a:lnTo>
                    <a:pt x="26" y="835"/>
                  </a:lnTo>
                  <a:lnTo>
                    <a:pt x="27" y="835"/>
                  </a:lnTo>
                  <a:lnTo>
                    <a:pt x="26" y="834"/>
                  </a:lnTo>
                  <a:lnTo>
                    <a:pt x="27" y="834"/>
                  </a:lnTo>
                  <a:lnTo>
                    <a:pt x="28" y="834"/>
                  </a:lnTo>
                  <a:lnTo>
                    <a:pt x="29" y="833"/>
                  </a:lnTo>
                  <a:lnTo>
                    <a:pt x="29" y="834"/>
                  </a:lnTo>
                  <a:lnTo>
                    <a:pt x="30" y="834"/>
                  </a:lnTo>
                  <a:lnTo>
                    <a:pt x="30" y="833"/>
                  </a:lnTo>
                  <a:lnTo>
                    <a:pt x="29" y="833"/>
                  </a:lnTo>
                  <a:lnTo>
                    <a:pt x="29" y="832"/>
                  </a:lnTo>
                  <a:lnTo>
                    <a:pt x="30" y="832"/>
                  </a:lnTo>
                  <a:lnTo>
                    <a:pt x="31" y="832"/>
                  </a:lnTo>
                  <a:lnTo>
                    <a:pt x="32" y="832"/>
                  </a:lnTo>
                  <a:lnTo>
                    <a:pt x="32" y="831"/>
                  </a:lnTo>
                  <a:lnTo>
                    <a:pt x="31" y="831"/>
                  </a:lnTo>
                  <a:lnTo>
                    <a:pt x="32" y="831"/>
                  </a:lnTo>
                  <a:lnTo>
                    <a:pt x="32" y="830"/>
                  </a:lnTo>
                  <a:lnTo>
                    <a:pt x="32" y="829"/>
                  </a:lnTo>
                  <a:lnTo>
                    <a:pt x="32" y="830"/>
                  </a:lnTo>
                  <a:lnTo>
                    <a:pt x="33" y="830"/>
                  </a:lnTo>
                  <a:lnTo>
                    <a:pt x="33" y="829"/>
                  </a:lnTo>
                  <a:lnTo>
                    <a:pt x="34" y="829"/>
                  </a:lnTo>
                  <a:lnTo>
                    <a:pt x="35" y="830"/>
                  </a:lnTo>
                  <a:lnTo>
                    <a:pt x="35" y="829"/>
                  </a:lnTo>
                  <a:lnTo>
                    <a:pt x="35" y="828"/>
                  </a:lnTo>
                  <a:lnTo>
                    <a:pt x="36" y="827"/>
                  </a:lnTo>
                  <a:lnTo>
                    <a:pt x="36" y="828"/>
                  </a:lnTo>
                  <a:lnTo>
                    <a:pt x="37" y="828"/>
                  </a:lnTo>
                  <a:lnTo>
                    <a:pt x="37" y="827"/>
                  </a:lnTo>
                  <a:lnTo>
                    <a:pt x="38" y="827"/>
                  </a:lnTo>
                  <a:lnTo>
                    <a:pt x="37" y="826"/>
                  </a:lnTo>
                  <a:lnTo>
                    <a:pt x="38" y="826"/>
                  </a:lnTo>
                  <a:lnTo>
                    <a:pt x="37" y="825"/>
                  </a:lnTo>
                  <a:lnTo>
                    <a:pt x="37" y="824"/>
                  </a:lnTo>
                  <a:lnTo>
                    <a:pt x="36" y="825"/>
                  </a:lnTo>
                  <a:lnTo>
                    <a:pt x="36" y="824"/>
                  </a:lnTo>
                  <a:lnTo>
                    <a:pt x="37" y="824"/>
                  </a:lnTo>
                  <a:lnTo>
                    <a:pt x="37" y="823"/>
                  </a:lnTo>
                  <a:lnTo>
                    <a:pt x="37" y="822"/>
                  </a:lnTo>
                  <a:lnTo>
                    <a:pt x="36" y="823"/>
                  </a:lnTo>
                  <a:lnTo>
                    <a:pt x="35" y="823"/>
                  </a:lnTo>
                  <a:lnTo>
                    <a:pt x="35" y="822"/>
                  </a:lnTo>
                  <a:lnTo>
                    <a:pt x="36" y="821"/>
                  </a:lnTo>
                  <a:lnTo>
                    <a:pt x="36" y="820"/>
                  </a:lnTo>
                  <a:lnTo>
                    <a:pt x="37" y="820"/>
                  </a:lnTo>
                  <a:lnTo>
                    <a:pt x="37" y="819"/>
                  </a:lnTo>
                  <a:lnTo>
                    <a:pt x="37" y="818"/>
                  </a:lnTo>
                  <a:lnTo>
                    <a:pt x="38" y="818"/>
                  </a:lnTo>
                  <a:lnTo>
                    <a:pt x="38" y="817"/>
                  </a:lnTo>
                  <a:lnTo>
                    <a:pt x="37" y="817"/>
                  </a:lnTo>
                  <a:lnTo>
                    <a:pt x="37" y="816"/>
                  </a:lnTo>
                  <a:lnTo>
                    <a:pt x="38" y="817"/>
                  </a:lnTo>
                  <a:lnTo>
                    <a:pt x="38" y="816"/>
                  </a:lnTo>
                  <a:lnTo>
                    <a:pt x="39" y="815"/>
                  </a:lnTo>
                  <a:lnTo>
                    <a:pt x="38" y="815"/>
                  </a:lnTo>
                  <a:lnTo>
                    <a:pt x="38" y="814"/>
                  </a:lnTo>
                  <a:lnTo>
                    <a:pt x="39" y="813"/>
                  </a:lnTo>
                  <a:lnTo>
                    <a:pt x="39" y="812"/>
                  </a:lnTo>
                  <a:lnTo>
                    <a:pt x="39" y="810"/>
                  </a:lnTo>
                  <a:lnTo>
                    <a:pt x="39" y="808"/>
                  </a:lnTo>
                  <a:lnTo>
                    <a:pt x="39" y="807"/>
                  </a:lnTo>
                  <a:lnTo>
                    <a:pt x="39" y="808"/>
                  </a:lnTo>
                  <a:lnTo>
                    <a:pt x="40" y="808"/>
                  </a:lnTo>
                  <a:lnTo>
                    <a:pt x="40" y="806"/>
                  </a:lnTo>
                  <a:lnTo>
                    <a:pt x="40" y="805"/>
                  </a:lnTo>
                  <a:lnTo>
                    <a:pt x="42" y="804"/>
                  </a:lnTo>
                  <a:lnTo>
                    <a:pt x="42" y="803"/>
                  </a:lnTo>
                  <a:lnTo>
                    <a:pt x="43" y="802"/>
                  </a:lnTo>
                  <a:lnTo>
                    <a:pt x="42" y="802"/>
                  </a:lnTo>
                  <a:lnTo>
                    <a:pt x="42" y="800"/>
                  </a:lnTo>
                  <a:lnTo>
                    <a:pt x="42" y="799"/>
                  </a:lnTo>
                  <a:lnTo>
                    <a:pt x="42" y="798"/>
                  </a:lnTo>
                  <a:lnTo>
                    <a:pt x="43" y="798"/>
                  </a:lnTo>
                  <a:lnTo>
                    <a:pt x="44" y="798"/>
                  </a:lnTo>
                  <a:lnTo>
                    <a:pt x="43" y="797"/>
                  </a:lnTo>
                  <a:lnTo>
                    <a:pt x="44" y="797"/>
                  </a:lnTo>
                  <a:lnTo>
                    <a:pt x="45" y="797"/>
                  </a:lnTo>
                  <a:lnTo>
                    <a:pt x="45" y="796"/>
                  </a:lnTo>
                  <a:lnTo>
                    <a:pt x="45" y="795"/>
                  </a:lnTo>
                  <a:lnTo>
                    <a:pt x="46" y="794"/>
                  </a:lnTo>
                  <a:lnTo>
                    <a:pt x="47" y="793"/>
                  </a:lnTo>
                  <a:lnTo>
                    <a:pt x="46" y="792"/>
                  </a:lnTo>
                  <a:lnTo>
                    <a:pt x="47" y="792"/>
                  </a:lnTo>
                  <a:lnTo>
                    <a:pt x="46" y="790"/>
                  </a:lnTo>
                  <a:lnTo>
                    <a:pt x="46" y="789"/>
                  </a:lnTo>
                  <a:lnTo>
                    <a:pt x="47" y="789"/>
                  </a:lnTo>
                  <a:lnTo>
                    <a:pt x="48" y="790"/>
                  </a:lnTo>
                  <a:lnTo>
                    <a:pt x="49" y="789"/>
                  </a:lnTo>
                  <a:lnTo>
                    <a:pt x="49" y="790"/>
                  </a:lnTo>
                  <a:lnTo>
                    <a:pt x="50" y="790"/>
                  </a:lnTo>
                  <a:lnTo>
                    <a:pt x="51" y="790"/>
                  </a:lnTo>
                  <a:lnTo>
                    <a:pt x="52" y="790"/>
                  </a:lnTo>
                  <a:lnTo>
                    <a:pt x="53" y="790"/>
                  </a:lnTo>
                  <a:lnTo>
                    <a:pt x="54" y="791"/>
                  </a:lnTo>
                  <a:lnTo>
                    <a:pt x="55" y="791"/>
                  </a:lnTo>
                  <a:lnTo>
                    <a:pt x="55" y="790"/>
                  </a:lnTo>
                  <a:lnTo>
                    <a:pt x="55" y="789"/>
                  </a:lnTo>
                  <a:lnTo>
                    <a:pt x="56" y="789"/>
                  </a:lnTo>
                  <a:lnTo>
                    <a:pt x="57" y="790"/>
                  </a:lnTo>
                  <a:lnTo>
                    <a:pt x="57" y="789"/>
                  </a:lnTo>
                  <a:lnTo>
                    <a:pt x="56" y="788"/>
                  </a:lnTo>
                  <a:lnTo>
                    <a:pt x="57" y="788"/>
                  </a:lnTo>
                  <a:lnTo>
                    <a:pt x="58" y="788"/>
                  </a:lnTo>
                  <a:lnTo>
                    <a:pt x="58" y="789"/>
                  </a:lnTo>
                  <a:lnTo>
                    <a:pt x="57" y="789"/>
                  </a:lnTo>
                  <a:lnTo>
                    <a:pt x="59" y="789"/>
                  </a:lnTo>
                  <a:lnTo>
                    <a:pt x="59" y="788"/>
                  </a:lnTo>
                  <a:lnTo>
                    <a:pt x="58" y="787"/>
                  </a:lnTo>
                  <a:lnTo>
                    <a:pt x="57" y="786"/>
                  </a:lnTo>
                  <a:lnTo>
                    <a:pt x="58" y="786"/>
                  </a:lnTo>
                  <a:lnTo>
                    <a:pt x="59" y="786"/>
                  </a:lnTo>
                  <a:lnTo>
                    <a:pt x="60" y="786"/>
                  </a:lnTo>
                  <a:lnTo>
                    <a:pt x="61" y="786"/>
                  </a:lnTo>
                  <a:lnTo>
                    <a:pt x="62" y="786"/>
                  </a:lnTo>
                  <a:lnTo>
                    <a:pt x="61" y="786"/>
                  </a:lnTo>
                  <a:lnTo>
                    <a:pt x="61" y="785"/>
                  </a:lnTo>
                  <a:lnTo>
                    <a:pt x="62" y="784"/>
                  </a:lnTo>
                  <a:lnTo>
                    <a:pt x="61" y="783"/>
                  </a:lnTo>
                  <a:lnTo>
                    <a:pt x="60" y="781"/>
                  </a:lnTo>
                  <a:lnTo>
                    <a:pt x="59" y="781"/>
                  </a:lnTo>
                  <a:lnTo>
                    <a:pt x="60" y="781"/>
                  </a:lnTo>
                  <a:lnTo>
                    <a:pt x="61" y="780"/>
                  </a:lnTo>
                  <a:lnTo>
                    <a:pt x="61" y="779"/>
                  </a:lnTo>
                  <a:lnTo>
                    <a:pt x="62" y="779"/>
                  </a:lnTo>
                  <a:lnTo>
                    <a:pt x="62" y="780"/>
                  </a:lnTo>
                  <a:lnTo>
                    <a:pt x="62" y="781"/>
                  </a:lnTo>
                  <a:lnTo>
                    <a:pt x="62" y="782"/>
                  </a:lnTo>
                  <a:lnTo>
                    <a:pt x="63" y="782"/>
                  </a:lnTo>
                  <a:lnTo>
                    <a:pt x="64" y="781"/>
                  </a:lnTo>
                  <a:lnTo>
                    <a:pt x="65" y="781"/>
                  </a:lnTo>
                  <a:lnTo>
                    <a:pt x="65" y="780"/>
                  </a:lnTo>
                  <a:lnTo>
                    <a:pt x="65" y="779"/>
                  </a:lnTo>
                  <a:lnTo>
                    <a:pt x="66" y="778"/>
                  </a:lnTo>
                  <a:lnTo>
                    <a:pt x="67" y="778"/>
                  </a:lnTo>
                  <a:lnTo>
                    <a:pt x="68" y="778"/>
                  </a:lnTo>
                  <a:lnTo>
                    <a:pt x="68" y="777"/>
                  </a:lnTo>
                  <a:lnTo>
                    <a:pt x="69" y="777"/>
                  </a:lnTo>
                  <a:lnTo>
                    <a:pt x="68" y="776"/>
                  </a:lnTo>
                  <a:lnTo>
                    <a:pt x="69" y="776"/>
                  </a:lnTo>
                  <a:lnTo>
                    <a:pt x="69" y="775"/>
                  </a:lnTo>
                  <a:lnTo>
                    <a:pt x="70" y="775"/>
                  </a:lnTo>
                  <a:lnTo>
                    <a:pt x="71" y="775"/>
                  </a:lnTo>
                  <a:lnTo>
                    <a:pt x="71" y="776"/>
                  </a:lnTo>
                  <a:lnTo>
                    <a:pt x="73" y="776"/>
                  </a:lnTo>
                  <a:lnTo>
                    <a:pt x="73" y="775"/>
                  </a:lnTo>
                  <a:lnTo>
                    <a:pt x="74" y="775"/>
                  </a:lnTo>
                  <a:lnTo>
                    <a:pt x="73" y="774"/>
                  </a:lnTo>
                  <a:lnTo>
                    <a:pt x="74" y="774"/>
                  </a:lnTo>
                  <a:lnTo>
                    <a:pt x="74" y="773"/>
                  </a:lnTo>
                  <a:lnTo>
                    <a:pt x="74" y="774"/>
                  </a:lnTo>
                  <a:lnTo>
                    <a:pt x="75" y="774"/>
                  </a:lnTo>
                  <a:lnTo>
                    <a:pt x="76" y="773"/>
                  </a:lnTo>
                  <a:lnTo>
                    <a:pt x="77" y="773"/>
                  </a:lnTo>
                  <a:lnTo>
                    <a:pt x="78" y="774"/>
                  </a:lnTo>
                  <a:lnTo>
                    <a:pt x="79" y="774"/>
                  </a:lnTo>
                  <a:lnTo>
                    <a:pt x="79" y="772"/>
                  </a:lnTo>
                  <a:lnTo>
                    <a:pt x="80" y="772"/>
                  </a:lnTo>
                  <a:lnTo>
                    <a:pt x="82" y="770"/>
                  </a:lnTo>
                  <a:lnTo>
                    <a:pt x="83" y="769"/>
                  </a:lnTo>
                  <a:lnTo>
                    <a:pt x="84" y="769"/>
                  </a:lnTo>
                  <a:lnTo>
                    <a:pt x="84" y="770"/>
                  </a:lnTo>
                  <a:lnTo>
                    <a:pt x="85" y="770"/>
                  </a:lnTo>
                  <a:lnTo>
                    <a:pt x="86" y="769"/>
                  </a:lnTo>
                  <a:lnTo>
                    <a:pt x="87" y="769"/>
                  </a:lnTo>
                  <a:lnTo>
                    <a:pt x="87" y="766"/>
                  </a:lnTo>
                  <a:lnTo>
                    <a:pt x="87" y="765"/>
                  </a:lnTo>
                  <a:lnTo>
                    <a:pt x="87" y="764"/>
                  </a:lnTo>
                  <a:lnTo>
                    <a:pt x="88" y="764"/>
                  </a:lnTo>
                  <a:lnTo>
                    <a:pt x="88" y="763"/>
                  </a:lnTo>
                  <a:lnTo>
                    <a:pt x="90" y="763"/>
                  </a:lnTo>
                  <a:lnTo>
                    <a:pt x="91" y="763"/>
                  </a:lnTo>
                  <a:lnTo>
                    <a:pt x="92" y="763"/>
                  </a:lnTo>
                  <a:lnTo>
                    <a:pt x="92" y="762"/>
                  </a:lnTo>
                  <a:lnTo>
                    <a:pt x="92" y="761"/>
                  </a:lnTo>
                  <a:lnTo>
                    <a:pt x="91" y="761"/>
                  </a:lnTo>
                  <a:lnTo>
                    <a:pt x="92" y="758"/>
                  </a:lnTo>
                  <a:lnTo>
                    <a:pt x="93" y="757"/>
                  </a:lnTo>
                  <a:lnTo>
                    <a:pt x="92" y="756"/>
                  </a:lnTo>
                  <a:lnTo>
                    <a:pt x="91" y="757"/>
                  </a:lnTo>
                  <a:lnTo>
                    <a:pt x="91" y="756"/>
                  </a:lnTo>
                  <a:lnTo>
                    <a:pt x="90" y="756"/>
                  </a:lnTo>
                  <a:lnTo>
                    <a:pt x="91" y="756"/>
                  </a:lnTo>
                  <a:lnTo>
                    <a:pt x="92" y="755"/>
                  </a:lnTo>
                  <a:lnTo>
                    <a:pt x="93" y="755"/>
                  </a:lnTo>
                  <a:lnTo>
                    <a:pt x="94" y="755"/>
                  </a:lnTo>
                  <a:lnTo>
                    <a:pt x="94" y="754"/>
                  </a:lnTo>
                  <a:lnTo>
                    <a:pt x="95" y="754"/>
                  </a:lnTo>
                  <a:lnTo>
                    <a:pt x="96" y="754"/>
                  </a:lnTo>
                  <a:lnTo>
                    <a:pt x="96" y="753"/>
                  </a:lnTo>
                  <a:lnTo>
                    <a:pt x="95" y="751"/>
                  </a:lnTo>
                  <a:lnTo>
                    <a:pt x="94" y="751"/>
                  </a:lnTo>
                  <a:lnTo>
                    <a:pt x="94" y="750"/>
                  </a:lnTo>
                  <a:lnTo>
                    <a:pt x="95" y="749"/>
                  </a:lnTo>
                  <a:lnTo>
                    <a:pt x="96" y="749"/>
                  </a:lnTo>
                  <a:lnTo>
                    <a:pt x="97" y="749"/>
                  </a:lnTo>
                  <a:lnTo>
                    <a:pt x="97" y="750"/>
                  </a:lnTo>
                  <a:lnTo>
                    <a:pt x="98" y="752"/>
                  </a:lnTo>
                  <a:lnTo>
                    <a:pt x="99" y="752"/>
                  </a:lnTo>
                  <a:lnTo>
                    <a:pt x="100" y="751"/>
                  </a:lnTo>
                  <a:lnTo>
                    <a:pt x="100" y="750"/>
                  </a:lnTo>
                  <a:lnTo>
                    <a:pt x="99" y="749"/>
                  </a:lnTo>
                  <a:lnTo>
                    <a:pt x="98" y="746"/>
                  </a:lnTo>
                  <a:lnTo>
                    <a:pt x="97" y="746"/>
                  </a:lnTo>
                  <a:lnTo>
                    <a:pt x="96" y="746"/>
                  </a:lnTo>
                  <a:lnTo>
                    <a:pt x="96" y="745"/>
                  </a:lnTo>
                  <a:lnTo>
                    <a:pt x="96" y="744"/>
                  </a:lnTo>
                  <a:lnTo>
                    <a:pt x="97" y="744"/>
                  </a:lnTo>
                  <a:lnTo>
                    <a:pt x="98" y="743"/>
                  </a:lnTo>
                  <a:lnTo>
                    <a:pt x="97" y="742"/>
                  </a:lnTo>
                  <a:lnTo>
                    <a:pt x="96" y="742"/>
                  </a:lnTo>
                  <a:lnTo>
                    <a:pt x="97" y="742"/>
                  </a:lnTo>
                  <a:lnTo>
                    <a:pt x="97" y="741"/>
                  </a:lnTo>
                  <a:lnTo>
                    <a:pt x="98" y="741"/>
                  </a:lnTo>
                  <a:lnTo>
                    <a:pt x="99" y="741"/>
                  </a:lnTo>
                  <a:lnTo>
                    <a:pt x="99" y="742"/>
                  </a:lnTo>
                  <a:lnTo>
                    <a:pt x="101" y="743"/>
                  </a:lnTo>
                  <a:lnTo>
                    <a:pt x="102" y="744"/>
                  </a:lnTo>
                  <a:lnTo>
                    <a:pt x="102" y="743"/>
                  </a:lnTo>
                  <a:lnTo>
                    <a:pt x="102" y="742"/>
                  </a:lnTo>
                  <a:lnTo>
                    <a:pt x="102" y="740"/>
                  </a:lnTo>
                  <a:lnTo>
                    <a:pt x="102" y="739"/>
                  </a:lnTo>
                  <a:lnTo>
                    <a:pt x="103" y="739"/>
                  </a:lnTo>
                  <a:lnTo>
                    <a:pt x="104" y="741"/>
                  </a:lnTo>
                  <a:lnTo>
                    <a:pt x="105" y="741"/>
                  </a:lnTo>
                  <a:lnTo>
                    <a:pt x="107" y="741"/>
                  </a:lnTo>
                  <a:lnTo>
                    <a:pt x="108" y="741"/>
                  </a:lnTo>
                  <a:lnTo>
                    <a:pt x="108" y="740"/>
                  </a:lnTo>
                  <a:lnTo>
                    <a:pt x="108" y="738"/>
                  </a:lnTo>
                  <a:lnTo>
                    <a:pt x="109" y="739"/>
                  </a:lnTo>
                  <a:lnTo>
                    <a:pt x="110" y="739"/>
                  </a:lnTo>
                  <a:lnTo>
                    <a:pt x="110" y="738"/>
                  </a:lnTo>
                  <a:lnTo>
                    <a:pt x="109" y="737"/>
                  </a:lnTo>
                  <a:lnTo>
                    <a:pt x="109" y="736"/>
                  </a:lnTo>
                  <a:lnTo>
                    <a:pt x="109" y="735"/>
                  </a:lnTo>
                  <a:lnTo>
                    <a:pt x="110" y="735"/>
                  </a:lnTo>
                  <a:lnTo>
                    <a:pt x="112" y="737"/>
                  </a:lnTo>
                  <a:lnTo>
                    <a:pt x="112" y="735"/>
                  </a:lnTo>
                  <a:lnTo>
                    <a:pt x="113" y="734"/>
                  </a:lnTo>
                  <a:lnTo>
                    <a:pt x="113" y="735"/>
                  </a:lnTo>
                  <a:lnTo>
                    <a:pt x="114" y="735"/>
                  </a:lnTo>
                  <a:lnTo>
                    <a:pt x="115" y="736"/>
                  </a:lnTo>
                  <a:lnTo>
                    <a:pt x="115" y="733"/>
                  </a:lnTo>
                  <a:lnTo>
                    <a:pt x="116" y="733"/>
                  </a:lnTo>
                  <a:lnTo>
                    <a:pt x="117" y="732"/>
                  </a:lnTo>
                  <a:lnTo>
                    <a:pt x="117" y="730"/>
                  </a:lnTo>
                  <a:lnTo>
                    <a:pt x="116" y="729"/>
                  </a:lnTo>
                  <a:lnTo>
                    <a:pt x="115" y="728"/>
                  </a:lnTo>
                  <a:lnTo>
                    <a:pt x="115" y="727"/>
                  </a:lnTo>
                  <a:lnTo>
                    <a:pt x="115" y="726"/>
                  </a:lnTo>
                  <a:lnTo>
                    <a:pt x="116" y="726"/>
                  </a:lnTo>
                  <a:lnTo>
                    <a:pt x="116" y="727"/>
                  </a:lnTo>
                  <a:lnTo>
                    <a:pt x="117" y="727"/>
                  </a:lnTo>
                  <a:lnTo>
                    <a:pt x="118" y="727"/>
                  </a:lnTo>
                  <a:lnTo>
                    <a:pt x="119" y="727"/>
                  </a:lnTo>
                  <a:lnTo>
                    <a:pt x="120" y="725"/>
                  </a:lnTo>
                  <a:lnTo>
                    <a:pt x="120" y="724"/>
                  </a:lnTo>
                  <a:lnTo>
                    <a:pt x="120" y="723"/>
                  </a:lnTo>
                  <a:lnTo>
                    <a:pt x="120" y="722"/>
                  </a:lnTo>
                  <a:lnTo>
                    <a:pt x="119" y="722"/>
                  </a:lnTo>
                  <a:lnTo>
                    <a:pt x="119" y="721"/>
                  </a:lnTo>
                  <a:lnTo>
                    <a:pt x="120" y="720"/>
                  </a:lnTo>
                  <a:lnTo>
                    <a:pt x="121" y="720"/>
                  </a:lnTo>
                  <a:lnTo>
                    <a:pt x="120" y="719"/>
                  </a:lnTo>
                  <a:lnTo>
                    <a:pt x="119" y="719"/>
                  </a:lnTo>
                  <a:lnTo>
                    <a:pt x="119" y="720"/>
                  </a:lnTo>
                  <a:lnTo>
                    <a:pt x="118" y="720"/>
                  </a:lnTo>
                  <a:lnTo>
                    <a:pt x="118" y="719"/>
                  </a:lnTo>
                  <a:lnTo>
                    <a:pt x="118" y="718"/>
                  </a:lnTo>
                  <a:lnTo>
                    <a:pt x="119" y="718"/>
                  </a:lnTo>
                  <a:lnTo>
                    <a:pt x="119" y="717"/>
                  </a:lnTo>
                  <a:lnTo>
                    <a:pt x="118" y="717"/>
                  </a:lnTo>
                  <a:lnTo>
                    <a:pt x="117" y="716"/>
                  </a:lnTo>
                  <a:lnTo>
                    <a:pt x="117" y="715"/>
                  </a:lnTo>
                  <a:lnTo>
                    <a:pt x="115" y="715"/>
                  </a:lnTo>
                  <a:lnTo>
                    <a:pt x="115" y="714"/>
                  </a:lnTo>
                  <a:lnTo>
                    <a:pt x="114" y="713"/>
                  </a:lnTo>
                  <a:lnTo>
                    <a:pt x="115" y="711"/>
                  </a:lnTo>
                  <a:lnTo>
                    <a:pt x="114" y="710"/>
                  </a:lnTo>
                  <a:lnTo>
                    <a:pt x="113" y="709"/>
                  </a:lnTo>
                  <a:lnTo>
                    <a:pt x="109" y="710"/>
                  </a:lnTo>
                  <a:lnTo>
                    <a:pt x="107" y="707"/>
                  </a:lnTo>
                  <a:lnTo>
                    <a:pt x="107" y="706"/>
                  </a:lnTo>
                  <a:lnTo>
                    <a:pt x="108" y="705"/>
                  </a:lnTo>
                  <a:lnTo>
                    <a:pt x="109" y="704"/>
                  </a:lnTo>
                  <a:lnTo>
                    <a:pt x="108" y="703"/>
                  </a:lnTo>
                  <a:lnTo>
                    <a:pt x="107" y="702"/>
                  </a:lnTo>
                  <a:lnTo>
                    <a:pt x="106" y="702"/>
                  </a:lnTo>
                  <a:lnTo>
                    <a:pt x="107" y="700"/>
                  </a:lnTo>
                  <a:lnTo>
                    <a:pt x="106" y="699"/>
                  </a:lnTo>
                  <a:lnTo>
                    <a:pt x="106" y="698"/>
                  </a:lnTo>
                  <a:lnTo>
                    <a:pt x="108" y="698"/>
                  </a:lnTo>
                  <a:lnTo>
                    <a:pt x="108" y="697"/>
                  </a:lnTo>
                  <a:lnTo>
                    <a:pt x="107" y="696"/>
                  </a:lnTo>
                  <a:lnTo>
                    <a:pt x="107" y="694"/>
                  </a:lnTo>
                  <a:lnTo>
                    <a:pt x="108" y="694"/>
                  </a:lnTo>
                  <a:lnTo>
                    <a:pt x="108" y="693"/>
                  </a:lnTo>
                  <a:lnTo>
                    <a:pt x="107" y="692"/>
                  </a:lnTo>
                  <a:lnTo>
                    <a:pt x="108" y="692"/>
                  </a:lnTo>
                  <a:lnTo>
                    <a:pt x="108" y="690"/>
                  </a:lnTo>
                  <a:lnTo>
                    <a:pt x="109" y="690"/>
                  </a:lnTo>
                  <a:lnTo>
                    <a:pt x="110" y="688"/>
                  </a:lnTo>
                  <a:lnTo>
                    <a:pt x="111" y="688"/>
                  </a:lnTo>
                  <a:lnTo>
                    <a:pt x="112" y="687"/>
                  </a:lnTo>
                  <a:lnTo>
                    <a:pt x="113" y="686"/>
                  </a:lnTo>
                  <a:lnTo>
                    <a:pt x="114" y="686"/>
                  </a:lnTo>
                  <a:lnTo>
                    <a:pt x="114" y="687"/>
                  </a:lnTo>
                  <a:lnTo>
                    <a:pt x="116" y="687"/>
                  </a:lnTo>
                  <a:lnTo>
                    <a:pt x="117" y="687"/>
                  </a:lnTo>
                  <a:lnTo>
                    <a:pt x="118" y="687"/>
                  </a:lnTo>
                  <a:lnTo>
                    <a:pt x="119" y="687"/>
                  </a:lnTo>
                  <a:lnTo>
                    <a:pt x="120" y="687"/>
                  </a:lnTo>
                  <a:lnTo>
                    <a:pt x="121" y="685"/>
                  </a:lnTo>
                  <a:lnTo>
                    <a:pt x="122" y="684"/>
                  </a:lnTo>
                  <a:lnTo>
                    <a:pt x="125" y="684"/>
                  </a:lnTo>
                  <a:lnTo>
                    <a:pt x="126" y="683"/>
                  </a:lnTo>
                  <a:lnTo>
                    <a:pt x="126" y="682"/>
                  </a:lnTo>
                  <a:lnTo>
                    <a:pt x="126" y="681"/>
                  </a:lnTo>
                  <a:lnTo>
                    <a:pt x="127" y="681"/>
                  </a:lnTo>
                  <a:lnTo>
                    <a:pt x="128" y="682"/>
                  </a:lnTo>
                  <a:lnTo>
                    <a:pt x="129" y="684"/>
                  </a:lnTo>
                  <a:lnTo>
                    <a:pt x="130" y="684"/>
                  </a:lnTo>
                  <a:lnTo>
                    <a:pt x="131" y="684"/>
                  </a:lnTo>
                  <a:lnTo>
                    <a:pt x="132" y="684"/>
                  </a:lnTo>
                  <a:lnTo>
                    <a:pt x="132" y="683"/>
                  </a:lnTo>
                  <a:lnTo>
                    <a:pt x="133" y="683"/>
                  </a:lnTo>
                  <a:lnTo>
                    <a:pt x="132" y="683"/>
                  </a:lnTo>
                  <a:lnTo>
                    <a:pt x="131" y="682"/>
                  </a:lnTo>
                  <a:lnTo>
                    <a:pt x="131" y="681"/>
                  </a:lnTo>
                  <a:lnTo>
                    <a:pt x="130" y="679"/>
                  </a:lnTo>
                  <a:lnTo>
                    <a:pt x="129" y="678"/>
                  </a:lnTo>
                  <a:lnTo>
                    <a:pt x="129" y="677"/>
                  </a:lnTo>
                  <a:lnTo>
                    <a:pt x="130" y="677"/>
                  </a:lnTo>
                  <a:lnTo>
                    <a:pt x="131" y="677"/>
                  </a:lnTo>
                  <a:lnTo>
                    <a:pt x="132" y="677"/>
                  </a:lnTo>
                  <a:lnTo>
                    <a:pt x="133" y="676"/>
                  </a:lnTo>
                  <a:lnTo>
                    <a:pt x="133" y="675"/>
                  </a:lnTo>
                  <a:lnTo>
                    <a:pt x="132" y="674"/>
                  </a:lnTo>
                  <a:lnTo>
                    <a:pt x="132" y="672"/>
                  </a:lnTo>
                  <a:lnTo>
                    <a:pt x="132" y="670"/>
                  </a:lnTo>
                  <a:lnTo>
                    <a:pt x="132" y="669"/>
                  </a:lnTo>
                  <a:lnTo>
                    <a:pt x="133" y="669"/>
                  </a:lnTo>
                  <a:lnTo>
                    <a:pt x="134" y="669"/>
                  </a:lnTo>
                  <a:lnTo>
                    <a:pt x="133" y="667"/>
                  </a:lnTo>
                  <a:lnTo>
                    <a:pt x="133" y="666"/>
                  </a:lnTo>
                  <a:lnTo>
                    <a:pt x="135" y="665"/>
                  </a:lnTo>
                  <a:lnTo>
                    <a:pt x="136" y="665"/>
                  </a:lnTo>
                  <a:lnTo>
                    <a:pt x="136" y="664"/>
                  </a:lnTo>
                  <a:lnTo>
                    <a:pt x="137" y="664"/>
                  </a:lnTo>
                  <a:lnTo>
                    <a:pt x="137" y="662"/>
                  </a:lnTo>
                  <a:lnTo>
                    <a:pt x="138" y="662"/>
                  </a:lnTo>
                  <a:lnTo>
                    <a:pt x="138" y="661"/>
                  </a:lnTo>
                  <a:lnTo>
                    <a:pt x="139" y="660"/>
                  </a:lnTo>
                  <a:lnTo>
                    <a:pt x="140" y="661"/>
                  </a:lnTo>
                  <a:lnTo>
                    <a:pt x="140" y="662"/>
                  </a:lnTo>
                  <a:lnTo>
                    <a:pt x="141" y="662"/>
                  </a:lnTo>
                  <a:lnTo>
                    <a:pt x="143" y="661"/>
                  </a:lnTo>
                  <a:lnTo>
                    <a:pt x="144" y="660"/>
                  </a:lnTo>
                  <a:lnTo>
                    <a:pt x="146" y="659"/>
                  </a:lnTo>
                  <a:lnTo>
                    <a:pt x="148" y="660"/>
                  </a:lnTo>
                  <a:lnTo>
                    <a:pt x="149" y="660"/>
                  </a:lnTo>
                  <a:lnTo>
                    <a:pt x="150" y="659"/>
                  </a:lnTo>
                  <a:lnTo>
                    <a:pt x="151" y="658"/>
                  </a:lnTo>
                  <a:lnTo>
                    <a:pt x="153" y="657"/>
                  </a:lnTo>
                  <a:lnTo>
                    <a:pt x="154" y="656"/>
                  </a:lnTo>
                  <a:lnTo>
                    <a:pt x="156" y="655"/>
                  </a:lnTo>
                  <a:lnTo>
                    <a:pt x="157" y="655"/>
                  </a:lnTo>
                  <a:lnTo>
                    <a:pt x="159" y="654"/>
                  </a:lnTo>
                  <a:lnTo>
                    <a:pt x="160" y="654"/>
                  </a:lnTo>
                  <a:lnTo>
                    <a:pt x="161" y="654"/>
                  </a:lnTo>
                  <a:lnTo>
                    <a:pt x="163" y="655"/>
                  </a:lnTo>
                  <a:lnTo>
                    <a:pt x="164" y="655"/>
                  </a:lnTo>
                  <a:lnTo>
                    <a:pt x="165" y="653"/>
                  </a:lnTo>
                  <a:lnTo>
                    <a:pt x="165" y="652"/>
                  </a:lnTo>
                  <a:lnTo>
                    <a:pt x="166" y="652"/>
                  </a:lnTo>
                  <a:lnTo>
                    <a:pt x="167" y="652"/>
                  </a:lnTo>
                  <a:lnTo>
                    <a:pt x="168" y="652"/>
                  </a:lnTo>
                  <a:lnTo>
                    <a:pt x="169" y="652"/>
                  </a:lnTo>
                  <a:lnTo>
                    <a:pt x="171" y="651"/>
                  </a:lnTo>
                  <a:lnTo>
                    <a:pt x="172" y="650"/>
                  </a:lnTo>
                  <a:lnTo>
                    <a:pt x="173" y="647"/>
                  </a:lnTo>
                  <a:lnTo>
                    <a:pt x="173" y="646"/>
                  </a:lnTo>
                  <a:lnTo>
                    <a:pt x="173" y="645"/>
                  </a:lnTo>
                  <a:lnTo>
                    <a:pt x="173" y="644"/>
                  </a:lnTo>
                  <a:lnTo>
                    <a:pt x="174" y="643"/>
                  </a:lnTo>
                  <a:lnTo>
                    <a:pt x="175" y="642"/>
                  </a:lnTo>
                  <a:lnTo>
                    <a:pt x="175" y="640"/>
                  </a:lnTo>
                  <a:lnTo>
                    <a:pt x="176" y="639"/>
                  </a:lnTo>
                  <a:lnTo>
                    <a:pt x="178" y="637"/>
                  </a:lnTo>
                  <a:lnTo>
                    <a:pt x="179" y="635"/>
                  </a:lnTo>
                  <a:lnTo>
                    <a:pt x="180" y="634"/>
                  </a:lnTo>
                  <a:lnTo>
                    <a:pt x="179" y="632"/>
                  </a:lnTo>
                  <a:lnTo>
                    <a:pt x="180" y="632"/>
                  </a:lnTo>
                  <a:lnTo>
                    <a:pt x="181" y="630"/>
                  </a:lnTo>
                  <a:lnTo>
                    <a:pt x="184" y="628"/>
                  </a:lnTo>
                  <a:lnTo>
                    <a:pt x="184" y="627"/>
                  </a:lnTo>
                  <a:lnTo>
                    <a:pt x="186" y="626"/>
                  </a:lnTo>
                  <a:lnTo>
                    <a:pt x="186" y="625"/>
                  </a:lnTo>
                  <a:lnTo>
                    <a:pt x="186" y="623"/>
                  </a:lnTo>
                  <a:lnTo>
                    <a:pt x="187" y="621"/>
                  </a:lnTo>
                  <a:lnTo>
                    <a:pt x="187" y="620"/>
                  </a:lnTo>
                  <a:lnTo>
                    <a:pt x="186" y="619"/>
                  </a:lnTo>
                  <a:lnTo>
                    <a:pt x="186" y="618"/>
                  </a:lnTo>
                  <a:lnTo>
                    <a:pt x="187" y="618"/>
                  </a:lnTo>
                  <a:lnTo>
                    <a:pt x="190" y="618"/>
                  </a:lnTo>
                  <a:lnTo>
                    <a:pt x="192" y="618"/>
                  </a:lnTo>
                  <a:lnTo>
                    <a:pt x="193" y="618"/>
                  </a:lnTo>
                  <a:lnTo>
                    <a:pt x="195" y="618"/>
                  </a:lnTo>
                  <a:lnTo>
                    <a:pt x="196" y="617"/>
                  </a:lnTo>
                  <a:lnTo>
                    <a:pt x="197" y="617"/>
                  </a:lnTo>
                  <a:lnTo>
                    <a:pt x="198" y="617"/>
                  </a:lnTo>
                  <a:lnTo>
                    <a:pt x="200" y="618"/>
                  </a:lnTo>
                  <a:lnTo>
                    <a:pt x="201" y="618"/>
                  </a:lnTo>
                  <a:lnTo>
                    <a:pt x="204" y="619"/>
                  </a:lnTo>
                  <a:lnTo>
                    <a:pt x="206" y="619"/>
                  </a:lnTo>
                  <a:lnTo>
                    <a:pt x="207" y="620"/>
                  </a:lnTo>
                  <a:lnTo>
                    <a:pt x="208" y="620"/>
                  </a:lnTo>
                  <a:lnTo>
                    <a:pt x="209" y="620"/>
                  </a:lnTo>
                  <a:lnTo>
                    <a:pt x="211" y="618"/>
                  </a:lnTo>
                  <a:lnTo>
                    <a:pt x="212" y="618"/>
                  </a:lnTo>
                  <a:lnTo>
                    <a:pt x="213" y="619"/>
                  </a:lnTo>
                  <a:lnTo>
                    <a:pt x="214" y="619"/>
                  </a:lnTo>
                  <a:lnTo>
                    <a:pt x="215" y="618"/>
                  </a:lnTo>
                  <a:lnTo>
                    <a:pt x="217" y="617"/>
                  </a:lnTo>
                  <a:lnTo>
                    <a:pt x="218" y="618"/>
                  </a:lnTo>
                  <a:lnTo>
                    <a:pt x="220" y="619"/>
                  </a:lnTo>
                  <a:lnTo>
                    <a:pt x="221" y="619"/>
                  </a:lnTo>
                  <a:lnTo>
                    <a:pt x="223" y="619"/>
                  </a:lnTo>
                  <a:lnTo>
                    <a:pt x="225" y="619"/>
                  </a:lnTo>
                  <a:lnTo>
                    <a:pt x="226" y="619"/>
                  </a:lnTo>
                  <a:lnTo>
                    <a:pt x="227" y="619"/>
                  </a:lnTo>
                  <a:lnTo>
                    <a:pt x="229" y="619"/>
                  </a:lnTo>
                  <a:lnTo>
                    <a:pt x="230" y="619"/>
                  </a:lnTo>
                  <a:lnTo>
                    <a:pt x="230" y="618"/>
                  </a:lnTo>
                  <a:lnTo>
                    <a:pt x="232" y="617"/>
                  </a:lnTo>
                  <a:lnTo>
                    <a:pt x="232" y="616"/>
                  </a:lnTo>
                  <a:lnTo>
                    <a:pt x="233" y="614"/>
                  </a:lnTo>
                  <a:lnTo>
                    <a:pt x="234" y="612"/>
                  </a:lnTo>
                  <a:lnTo>
                    <a:pt x="235" y="611"/>
                  </a:lnTo>
                  <a:lnTo>
                    <a:pt x="236" y="611"/>
                  </a:lnTo>
                  <a:lnTo>
                    <a:pt x="237" y="611"/>
                  </a:lnTo>
                  <a:lnTo>
                    <a:pt x="238" y="611"/>
                  </a:lnTo>
                  <a:lnTo>
                    <a:pt x="239" y="611"/>
                  </a:lnTo>
                  <a:lnTo>
                    <a:pt x="240" y="610"/>
                  </a:lnTo>
                  <a:lnTo>
                    <a:pt x="239" y="609"/>
                  </a:lnTo>
                  <a:lnTo>
                    <a:pt x="239" y="608"/>
                  </a:lnTo>
                  <a:lnTo>
                    <a:pt x="240" y="606"/>
                  </a:lnTo>
                  <a:lnTo>
                    <a:pt x="244" y="606"/>
                  </a:lnTo>
                  <a:lnTo>
                    <a:pt x="247" y="607"/>
                  </a:lnTo>
                  <a:lnTo>
                    <a:pt x="248" y="608"/>
                  </a:lnTo>
                  <a:lnTo>
                    <a:pt x="250" y="610"/>
                  </a:lnTo>
                  <a:lnTo>
                    <a:pt x="251" y="610"/>
                  </a:lnTo>
                  <a:lnTo>
                    <a:pt x="252" y="610"/>
                  </a:lnTo>
                  <a:lnTo>
                    <a:pt x="253" y="609"/>
                  </a:lnTo>
                  <a:lnTo>
                    <a:pt x="253" y="607"/>
                  </a:lnTo>
                  <a:lnTo>
                    <a:pt x="254" y="605"/>
                  </a:lnTo>
                  <a:lnTo>
                    <a:pt x="254" y="604"/>
                  </a:lnTo>
                  <a:lnTo>
                    <a:pt x="255" y="604"/>
                  </a:lnTo>
                  <a:lnTo>
                    <a:pt x="256" y="602"/>
                  </a:lnTo>
                  <a:lnTo>
                    <a:pt x="259" y="599"/>
                  </a:lnTo>
                  <a:lnTo>
                    <a:pt x="260" y="596"/>
                  </a:lnTo>
                  <a:lnTo>
                    <a:pt x="263" y="593"/>
                  </a:lnTo>
                  <a:lnTo>
                    <a:pt x="264" y="592"/>
                  </a:lnTo>
                  <a:lnTo>
                    <a:pt x="266" y="592"/>
                  </a:lnTo>
                  <a:lnTo>
                    <a:pt x="267" y="591"/>
                  </a:lnTo>
                  <a:lnTo>
                    <a:pt x="267" y="589"/>
                  </a:lnTo>
                  <a:lnTo>
                    <a:pt x="268" y="587"/>
                  </a:lnTo>
                  <a:lnTo>
                    <a:pt x="274" y="578"/>
                  </a:lnTo>
                  <a:lnTo>
                    <a:pt x="275" y="576"/>
                  </a:lnTo>
                  <a:lnTo>
                    <a:pt x="276" y="572"/>
                  </a:lnTo>
                  <a:lnTo>
                    <a:pt x="276" y="571"/>
                  </a:lnTo>
                  <a:lnTo>
                    <a:pt x="273" y="560"/>
                  </a:lnTo>
                  <a:lnTo>
                    <a:pt x="272" y="559"/>
                  </a:lnTo>
                  <a:lnTo>
                    <a:pt x="273" y="558"/>
                  </a:lnTo>
                  <a:lnTo>
                    <a:pt x="274" y="557"/>
                  </a:lnTo>
                  <a:lnTo>
                    <a:pt x="275" y="556"/>
                  </a:lnTo>
                  <a:lnTo>
                    <a:pt x="275" y="557"/>
                  </a:lnTo>
                  <a:lnTo>
                    <a:pt x="276" y="557"/>
                  </a:lnTo>
                  <a:lnTo>
                    <a:pt x="276" y="559"/>
                  </a:lnTo>
                  <a:lnTo>
                    <a:pt x="277" y="560"/>
                  </a:lnTo>
                  <a:lnTo>
                    <a:pt x="277" y="561"/>
                  </a:lnTo>
                  <a:lnTo>
                    <a:pt x="278" y="561"/>
                  </a:lnTo>
                  <a:lnTo>
                    <a:pt x="279" y="561"/>
                  </a:lnTo>
                  <a:lnTo>
                    <a:pt x="280" y="561"/>
                  </a:lnTo>
                  <a:lnTo>
                    <a:pt x="281" y="560"/>
                  </a:lnTo>
                  <a:lnTo>
                    <a:pt x="282" y="560"/>
                  </a:lnTo>
                  <a:lnTo>
                    <a:pt x="282" y="559"/>
                  </a:lnTo>
                  <a:lnTo>
                    <a:pt x="280" y="557"/>
                  </a:lnTo>
                  <a:lnTo>
                    <a:pt x="280" y="555"/>
                  </a:lnTo>
                  <a:lnTo>
                    <a:pt x="280" y="554"/>
                  </a:lnTo>
                  <a:lnTo>
                    <a:pt x="280" y="553"/>
                  </a:lnTo>
                  <a:lnTo>
                    <a:pt x="281" y="552"/>
                  </a:lnTo>
                  <a:lnTo>
                    <a:pt x="282" y="552"/>
                  </a:lnTo>
                  <a:lnTo>
                    <a:pt x="283" y="551"/>
                  </a:lnTo>
                  <a:lnTo>
                    <a:pt x="285" y="551"/>
                  </a:lnTo>
                  <a:lnTo>
                    <a:pt x="286" y="551"/>
                  </a:lnTo>
                  <a:lnTo>
                    <a:pt x="287" y="550"/>
                  </a:lnTo>
                  <a:lnTo>
                    <a:pt x="287" y="549"/>
                  </a:lnTo>
                  <a:lnTo>
                    <a:pt x="287" y="547"/>
                  </a:lnTo>
                  <a:lnTo>
                    <a:pt x="286" y="545"/>
                  </a:lnTo>
                  <a:lnTo>
                    <a:pt x="285" y="543"/>
                  </a:lnTo>
                  <a:lnTo>
                    <a:pt x="287" y="541"/>
                  </a:lnTo>
                  <a:lnTo>
                    <a:pt x="288" y="539"/>
                  </a:lnTo>
                  <a:lnTo>
                    <a:pt x="289" y="538"/>
                  </a:lnTo>
                  <a:lnTo>
                    <a:pt x="287" y="536"/>
                  </a:lnTo>
                  <a:lnTo>
                    <a:pt x="288" y="535"/>
                  </a:lnTo>
                  <a:lnTo>
                    <a:pt x="288" y="533"/>
                  </a:lnTo>
                  <a:lnTo>
                    <a:pt x="290" y="532"/>
                  </a:lnTo>
                  <a:lnTo>
                    <a:pt x="291" y="530"/>
                  </a:lnTo>
                  <a:lnTo>
                    <a:pt x="292" y="529"/>
                  </a:lnTo>
                  <a:lnTo>
                    <a:pt x="292" y="528"/>
                  </a:lnTo>
                  <a:lnTo>
                    <a:pt x="292" y="526"/>
                  </a:lnTo>
                  <a:lnTo>
                    <a:pt x="292" y="525"/>
                  </a:lnTo>
                  <a:lnTo>
                    <a:pt x="290" y="523"/>
                  </a:lnTo>
                  <a:lnTo>
                    <a:pt x="290" y="521"/>
                  </a:lnTo>
                  <a:lnTo>
                    <a:pt x="290" y="519"/>
                  </a:lnTo>
                  <a:lnTo>
                    <a:pt x="290" y="517"/>
                  </a:lnTo>
                  <a:lnTo>
                    <a:pt x="290" y="515"/>
                  </a:lnTo>
                  <a:lnTo>
                    <a:pt x="291" y="515"/>
                  </a:lnTo>
                  <a:lnTo>
                    <a:pt x="292" y="513"/>
                  </a:lnTo>
                  <a:lnTo>
                    <a:pt x="293" y="513"/>
                  </a:lnTo>
                  <a:lnTo>
                    <a:pt x="295" y="512"/>
                  </a:lnTo>
                  <a:lnTo>
                    <a:pt x="297" y="510"/>
                  </a:lnTo>
                  <a:lnTo>
                    <a:pt x="298" y="510"/>
                  </a:lnTo>
                  <a:lnTo>
                    <a:pt x="298" y="508"/>
                  </a:lnTo>
                  <a:lnTo>
                    <a:pt x="297" y="508"/>
                  </a:lnTo>
                  <a:lnTo>
                    <a:pt x="295" y="507"/>
                  </a:lnTo>
                  <a:lnTo>
                    <a:pt x="295" y="506"/>
                  </a:lnTo>
                  <a:lnTo>
                    <a:pt x="294" y="505"/>
                  </a:lnTo>
                  <a:lnTo>
                    <a:pt x="294" y="503"/>
                  </a:lnTo>
                  <a:lnTo>
                    <a:pt x="295" y="501"/>
                  </a:lnTo>
                  <a:lnTo>
                    <a:pt x="297" y="500"/>
                  </a:lnTo>
                  <a:lnTo>
                    <a:pt x="297" y="498"/>
                  </a:lnTo>
                  <a:lnTo>
                    <a:pt x="297" y="496"/>
                  </a:lnTo>
                  <a:lnTo>
                    <a:pt x="297" y="494"/>
                  </a:lnTo>
                  <a:lnTo>
                    <a:pt x="297" y="493"/>
                  </a:lnTo>
                  <a:lnTo>
                    <a:pt x="300" y="492"/>
                  </a:lnTo>
                  <a:lnTo>
                    <a:pt x="302" y="491"/>
                  </a:lnTo>
                  <a:lnTo>
                    <a:pt x="303" y="491"/>
                  </a:lnTo>
                  <a:lnTo>
                    <a:pt x="305" y="491"/>
                  </a:lnTo>
                  <a:lnTo>
                    <a:pt x="307" y="490"/>
                  </a:lnTo>
                  <a:lnTo>
                    <a:pt x="308" y="489"/>
                  </a:lnTo>
                  <a:lnTo>
                    <a:pt x="309" y="487"/>
                  </a:lnTo>
                  <a:lnTo>
                    <a:pt x="311" y="484"/>
                  </a:lnTo>
                  <a:lnTo>
                    <a:pt x="311" y="483"/>
                  </a:lnTo>
                  <a:lnTo>
                    <a:pt x="312" y="482"/>
                  </a:lnTo>
                  <a:lnTo>
                    <a:pt x="315" y="481"/>
                  </a:lnTo>
                  <a:lnTo>
                    <a:pt x="317" y="479"/>
                  </a:lnTo>
                  <a:lnTo>
                    <a:pt x="317" y="478"/>
                  </a:lnTo>
                  <a:lnTo>
                    <a:pt x="317" y="477"/>
                  </a:lnTo>
                  <a:lnTo>
                    <a:pt x="318" y="476"/>
                  </a:lnTo>
                  <a:lnTo>
                    <a:pt x="319" y="474"/>
                  </a:lnTo>
                  <a:lnTo>
                    <a:pt x="320" y="473"/>
                  </a:lnTo>
                  <a:lnTo>
                    <a:pt x="321" y="472"/>
                  </a:lnTo>
                  <a:lnTo>
                    <a:pt x="323" y="472"/>
                  </a:lnTo>
                  <a:lnTo>
                    <a:pt x="324" y="472"/>
                  </a:lnTo>
                  <a:lnTo>
                    <a:pt x="325" y="472"/>
                  </a:lnTo>
                  <a:lnTo>
                    <a:pt x="327" y="472"/>
                  </a:lnTo>
                  <a:lnTo>
                    <a:pt x="328" y="473"/>
                  </a:lnTo>
                  <a:lnTo>
                    <a:pt x="329" y="473"/>
                  </a:lnTo>
                  <a:lnTo>
                    <a:pt x="330" y="472"/>
                  </a:lnTo>
                  <a:lnTo>
                    <a:pt x="332" y="471"/>
                  </a:lnTo>
                  <a:lnTo>
                    <a:pt x="334" y="468"/>
                  </a:lnTo>
                  <a:lnTo>
                    <a:pt x="336" y="468"/>
                  </a:lnTo>
                  <a:lnTo>
                    <a:pt x="338" y="464"/>
                  </a:lnTo>
                  <a:lnTo>
                    <a:pt x="339" y="464"/>
                  </a:lnTo>
                  <a:lnTo>
                    <a:pt x="340" y="464"/>
                  </a:lnTo>
                  <a:lnTo>
                    <a:pt x="341" y="463"/>
                  </a:lnTo>
                  <a:lnTo>
                    <a:pt x="344" y="463"/>
                  </a:lnTo>
                  <a:lnTo>
                    <a:pt x="345" y="464"/>
                  </a:lnTo>
                  <a:lnTo>
                    <a:pt x="347" y="465"/>
                  </a:lnTo>
                  <a:lnTo>
                    <a:pt x="348" y="465"/>
                  </a:lnTo>
                  <a:lnTo>
                    <a:pt x="349" y="464"/>
                  </a:lnTo>
                  <a:lnTo>
                    <a:pt x="351" y="464"/>
                  </a:lnTo>
                  <a:lnTo>
                    <a:pt x="352" y="463"/>
                  </a:lnTo>
                  <a:lnTo>
                    <a:pt x="353" y="461"/>
                  </a:lnTo>
                  <a:lnTo>
                    <a:pt x="354" y="458"/>
                  </a:lnTo>
                  <a:lnTo>
                    <a:pt x="355" y="458"/>
                  </a:lnTo>
                  <a:lnTo>
                    <a:pt x="356" y="458"/>
                  </a:lnTo>
                  <a:lnTo>
                    <a:pt x="357" y="458"/>
                  </a:lnTo>
                  <a:lnTo>
                    <a:pt x="359" y="460"/>
                  </a:lnTo>
                  <a:lnTo>
                    <a:pt x="360" y="460"/>
                  </a:lnTo>
                  <a:lnTo>
                    <a:pt x="360" y="461"/>
                  </a:lnTo>
                  <a:lnTo>
                    <a:pt x="361" y="461"/>
                  </a:lnTo>
                  <a:lnTo>
                    <a:pt x="361" y="463"/>
                  </a:lnTo>
                  <a:lnTo>
                    <a:pt x="361" y="466"/>
                  </a:lnTo>
                  <a:lnTo>
                    <a:pt x="361" y="468"/>
                  </a:lnTo>
                  <a:lnTo>
                    <a:pt x="362" y="469"/>
                  </a:lnTo>
                  <a:lnTo>
                    <a:pt x="362" y="470"/>
                  </a:lnTo>
                  <a:lnTo>
                    <a:pt x="364" y="471"/>
                  </a:lnTo>
                  <a:lnTo>
                    <a:pt x="366" y="471"/>
                  </a:lnTo>
                  <a:lnTo>
                    <a:pt x="369" y="471"/>
                  </a:lnTo>
                  <a:lnTo>
                    <a:pt x="371" y="471"/>
                  </a:lnTo>
                  <a:lnTo>
                    <a:pt x="372" y="470"/>
                  </a:lnTo>
                  <a:lnTo>
                    <a:pt x="375" y="468"/>
                  </a:lnTo>
                  <a:lnTo>
                    <a:pt x="376" y="467"/>
                  </a:lnTo>
                  <a:lnTo>
                    <a:pt x="378" y="466"/>
                  </a:lnTo>
                  <a:lnTo>
                    <a:pt x="379" y="466"/>
                  </a:lnTo>
                  <a:lnTo>
                    <a:pt x="380" y="465"/>
                  </a:lnTo>
                  <a:lnTo>
                    <a:pt x="381" y="464"/>
                  </a:lnTo>
                  <a:lnTo>
                    <a:pt x="383" y="464"/>
                  </a:lnTo>
                  <a:lnTo>
                    <a:pt x="383" y="463"/>
                  </a:lnTo>
                  <a:lnTo>
                    <a:pt x="386" y="463"/>
                  </a:lnTo>
                  <a:lnTo>
                    <a:pt x="387" y="462"/>
                  </a:lnTo>
                  <a:lnTo>
                    <a:pt x="388" y="462"/>
                  </a:lnTo>
                  <a:lnTo>
                    <a:pt x="388" y="461"/>
                  </a:lnTo>
                  <a:lnTo>
                    <a:pt x="388" y="459"/>
                  </a:lnTo>
                  <a:lnTo>
                    <a:pt x="388" y="458"/>
                  </a:lnTo>
                  <a:lnTo>
                    <a:pt x="391" y="454"/>
                  </a:lnTo>
                  <a:lnTo>
                    <a:pt x="392" y="454"/>
                  </a:lnTo>
                  <a:lnTo>
                    <a:pt x="393" y="453"/>
                  </a:lnTo>
                  <a:lnTo>
                    <a:pt x="394" y="453"/>
                  </a:lnTo>
                  <a:lnTo>
                    <a:pt x="395" y="453"/>
                  </a:lnTo>
                  <a:lnTo>
                    <a:pt x="397" y="452"/>
                  </a:lnTo>
                  <a:lnTo>
                    <a:pt x="399" y="451"/>
                  </a:lnTo>
                  <a:lnTo>
                    <a:pt x="400" y="450"/>
                  </a:lnTo>
                  <a:lnTo>
                    <a:pt x="400" y="449"/>
                  </a:lnTo>
                  <a:lnTo>
                    <a:pt x="400" y="448"/>
                  </a:lnTo>
                  <a:lnTo>
                    <a:pt x="399" y="446"/>
                  </a:lnTo>
                  <a:lnTo>
                    <a:pt x="399" y="442"/>
                  </a:lnTo>
                  <a:lnTo>
                    <a:pt x="399" y="441"/>
                  </a:lnTo>
                  <a:lnTo>
                    <a:pt x="399" y="438"/>
                  </a:lnTo>
                  <a:lnTo>
                    <a:pt x="399" y="437"/>
                  </a:lnTo>
                  <a:lnTo>
                    <a:pt x="400" y="435"/>
                  </a:lnTo>
                  <a:lnTo>
                    <a:pt x="401" y="434"/>
                  </a:lnTo>
                  <a:lnTo>
                    <a:pt x="402" y="432"/>
                  </a:lnTo>
                  <a:lnTo>
                    <a:pt x="403" y="431"/>
                  </a:lnTo>
                  <a:lnTo>
                    <a:pt x="404" y="430"/>
                  </a:lnTo>
                  <a:lnTo>
                    <a:pt x="407" y="429"/>
                  </a:lnTo>
                  <a:lnTo>
                    <a:pt x="408" y="428"/>
                  </a:lnTo>
                  <a:lnTo>
                    <a:pt x="408" y="427"/>
                  </a:lnTo>
                  <a:lnTo>
                    <a:pt x="407" y="425"/>
                  </a:lnTo>
                  <a:lnTo>
                    <a:pt x="407" y="424"/>
                  </a:lnTo>
                  <a:lnTo>
                    <a:pt x="406" y="423"/>
                  </a:lnTo>
                  <a:lnTo>
                    <a:pt x="406" y="421"/>
                  </a:lnTo>
                  <a:lnTo>
                    <a:pt x="406" y="420"/>
                  </a:lnTo>
                  <a:lnTo>
                    <a:pt x="407" y="418"/>
                  </a:lnTo>
                  <a:lnTo>
                    <a:pt x="409" y="416"/>
                  </a:lnTo>
                  <a:lnTo>
                    <a:pt x="409" y="415"/>
                  </a:lnTo>
                  <a:lnTo>
                    <a:pt x="411" y="413"/>
                  </a:lnTo>
                  <a:lnTo>
                    <a:pt x="411" y="412"/>
                  </a:lnTo>
                  <a:lnTo>
                    <a:pt x="411" y="411"/>
                  </a:lnTo>
                  <a:lnTo>
                    <a:pt x="411" y="408"/>
                  </a:lnTo>
                  <a:lnTo>
                    <a:pt x="412" y="405"/>
                  </a:lnTo>
                  <a:lnTo>
                    <a:pt x="413" y="405"/>
                  </a:lnTo>
                  <a:lnTo>
                    <a:pt x="413" y="404"/>
                  </a:lnTo>
                  <a:lnTo>
                    <a:pt x="414" y="403"/>
                  </a:lnTo>
                  <a:lnTo>
                    <a:pt x="414" y="402"/>
                  </a:lnTo>
                  <a:lnTo>
                    <a:pt x="416" y="400"/>
                  </a:lnTo>
                  <a:lnTo>
                    <a:pt x="417" y="399"/>
                  </a:lnTo>
                  <a:lnTo>
                    <a:pt x="418" y="396"/>
                  </a:lnTo>
                  <a:lnTo>
                    <a:pt x="418" y="395"/>
                  </a:lnTo>
                  <a:lnTo>
                    <a:pt x="418" y="392"/>
                  </a:lnTo>
                  <a:lnTo>
                    <a:pt x="418" y="391"/>
                  </a:lnTo>
                  <a:lnTo>
                    <a:pt x="417" y="391"/>
                  </a:lnTo>
                  <a:lnTo>
                    <a:pt x="418" y="389"/>
                  </a:lnTo>
                  <a:lnTo>
                    <a:pt x="419" y="388"/>
                  </a:lnTo>
                  <a:lnTo>
                    <a:pt x="421" y="384"/>
                  </a:lnTo>
                  <a:lnTo>
                    <a:pt x="422" y="383"/>
                  </a:lnTo>
                  <a:lnTo>
                    <a:pt x="423" y="382"/>
                  </a:lnTo>
                  <a:lnTo>
                    <a:pt x="424" y="381"/>
                  </a:lnTo>
                  <a:lnTo>
                    <a:pt x="424" y="380"/>
                  </a:lnTo>
                  <a:lnTo>
                    <a:pt x="423" y="379"/>
                  </a:lnTo>
                  <a:lnTo>
                    <a:pt x="422" y="376"/>
                  </a:lnTo>
                  <a:lnTo>
                    <a:pt x="423" y="374"/>
                  </a:lnTo>
                  <a:lnTo>
                    <a:pt x="423" y="372"/>
                  </a:lnTo>
                  <a:lnTo>
                    <a:pt x="422" y="369"/>
                  </a:lnTo>
                  <a:lnTo>
                    <a:pt x="421" y="368"/>
                  </a:lnTo>
                  <a:lnTo>
                    <a:pt x="420" y="367"/>
                  </a:lnTo>
                  <a:lnTo>
                    <a:pt x="420" y="366"/>
                  </a:lnTo>
                  <a:lnTo>
                    <a:pt x="421" y="365"/>
                  </a:lnTo>
                  <a:lnTo>
                    <a:pt x="421" y="364"/>
                  </a:lnTo>
                  <a:lnTo>
                    <a:pt x="420" y="363"/>
                  </a:lnTo>
                  <a:lnTo>
                    <a:pt x="419" y="361"/>
                  </a:lnTo>
                  <a:lnTo>
                    <a:pt x="419" y="360"/>
                  </a:lnTo>
                  <a:lnTo>
                    <a:pt x="419" y="358"/>
                  </a:lnTo>
                  <a:lnTo>
                    <a:pt x="420" y="357"/>
                  </a:lnTo>
                  <a:lnTo>
                    <a:pt x="421" y="356"/>
                  </a:lnTo>
                  <a:lnTo>
                    <a:pt x="421" y="353"/>
                  </a:lnTo>
                  <a:lnTo>
                    <a:pt x="421" y="352"/>
                  </a:lnTo>
                  <a:lnTo>
                    <a:pt x="421" y="350"/>
                  </a:lnTo>
                  <a:lnTo>
                    <a:pt x="422" y="349"/>
                  </a:lnTo>
                  <a:lnTo>
                    <a:pt x="423" y="347"/>
                  </a:lnTo>
                  <a:lnTo>
                    <a:pt x="424" y="346"/>
                  </a:lnTo>
                  <a:lnTo>
                    <a:pt x="424" y="345"/>
                  </a:lnTo>
                  <a:lnTo>
                    <a:pt x="424" y="344"/>
                  </a:lnTo>
                  <a:lnTo>
                    <a:pt x="424" y="341"/>
                  </a:lnTo>
                  <a:lnTo>
                    <a:pt x="423" y="339"/>
                  </a:lnTo>
                  <a:lnTo>
                    <a:pt x="424" y="337"/>
                  </a:lnTo>
                  <a:lnTo>
                    <a:pt x="424" y="335"/>
                  </a:lnTo>
                  <a:lnTo>
                    <a:pt x="425" y="334"/>
                  </a:lnTo>
                  <a:lnTo>
                    <a:pt x="426" y="331"/>
                  </a:lnTo>
                  <a:lnTo>
                    <a:pt x="426" y="330"/>
                  </a:lnTo>
                  <a:lnTo>
                    <a:pt x="427" y="329"/>
                  </a:lnTo>
                  <a:lnTo>
                    <a:pt x="430" y="325"/>
                  </a:lnTo>
                  <a:lnTo>
                    <a:pt x="430" y="324"/>
                  </a:lnTo>
                  <a:lnTo>
                    <a:pt x="431" y="323"/>
                  </a:lnTo>
                  <a:lnTo>
                    <a:pt x="431" y="322"/>
                  </a:lnTo>
                  <a:lnTo>
                    <a:pt x="432" y="321"/>
                  </a:lnTo>
                  <a:lnTo>
                    <a:pt x="432" y="320"/>
                  </a:lnTo>
                  <a:lnTo>
                    <a:pt x="433" y="319"/>
                  </a:lnTo>
                  <a:lnTo>
                    <a:pt x="435" y="316"/>
                  </a:lnTo>
                  <a:lnTo>
                    <a:pt x="436" y="316"/>
                  </a:lnTo>
                  <a:lnTo>
                    <a:pt x="436" y="314"/>
                  </a:lnTo>
                  <a:lnTo>
                    <a:pt x="436" y="313"/>
                  </a:lnTo>
                  <a:lnTo>
                    <a:pt x="436" y="312"/>
                  </a:lnTo>
                  <a:lnTo>
                    <a:pt x="435" y="308"/>
                  </a:lnTo>
                  <a:lnTo>
                    <a:pt x="435" y="307"/>
                  </a:lnTo>
                  <a:lnTo>
                    <a:pt x="435" y="306"/>
                  </a:lnTo>
                  <a:lnTo>
                    <a:pt x="436" y="305"/>
                  </a:lnTo>
                  <a:lnTo>
                    <a:pt x="437" y="305"/>
                  </a:lnTo>
                  <a:lnTo>
                    <a:pt x="438" y="306"/>
                  </a:lnTo>
                  <a:lnTo>
                    <a:pt x="438" y="307"/>
                  </a:lnTo>
                  <a:lnTo>
                    <a:pt x="440" y="308"/>
                  </a:lnTo>
                  <a:lnTo>
                    <a:pt x="440" y="309"/>
                  </a:lnTo>
                  <a:lnTo>
                    <a:pt x="442" y="308"/>
                  </a:lnTo>
                  <a:lnTo>
                    <a:pt x="444" y="308"/>
                  </a:lnTo>
                  <a:lnTo>
                    <a:pt x="447" y="306"/>
                  </a:lnTo>
                  <a:lnTo>
                    <a:pt x="449" y="305"/>
                  </a:lnTo>
                  <a:lnTo>
                    <a:pt x="450" y="302"/>
                  </a:lnTo>
                  <a:lnTo>
                    <a:pt x="451" y="300"/>
                  </a:lnTo>
                  <a:lnTo>
                    <a:pt x="451" y="299"/>
                  </a:lnTo>
                  <a:lnTo>
                    <a:pt x="451" y="298"/>
                  </a:lnTo>
                  <a:lnTo>
                    <a:pt x="450" y="297"/>
                  </a:lnTo>
                  <a:lnTo>
                    <a:pt x="450" y="295"/>
                  </a:lnTo>
                  <a:lnTo>
                    <a:pt x="448" y="293"/>
                  </a:lnTo>
                  <a:lnTo>
                    <a:pt x="448" y="291"/>
                  </a:lnTo>
                  <a:lnTo>
                    <a:pt x="448" y="290"/>
                  </a:lnTo>
                  <a:lnTo>
                    <a:pt x="448" y="289"/>
                  </a:lnTo>
                  <a:lnTo>
                    <a:pt x="448" y="287"/>
                  </a:lnTo>
                  <a:lnTo>
                    <a:pt x="448" y="286"/>
                  </a:lnTo>
                  <a:lnTo>
                    <a:pt x="447" y="284"/>
                  </a:lnTo>
                  <a:lnTo>
                    <a:pt x="446" y="283"/>
                  </a:lnTo>
                  <a:lnTo>
                    <a:pt x="446" y="282"/>
                  </a:lnTo>
                  <a:lnTo>
                    <a:pt x="446" y="281"/>
                  </a:lnTo>
                  <a:lnTo>
                    <a:pt x="446" y="279"/>
                  </a:lnTo>
                  <a:lnTo>
                    <a:pt x="446" y="278"/>
                  </a:lnTo>
                  <a:lnTo>
                    <a:pt x="448" y="276"/>
                  </a:lnTo>
                  <a:lnTo>
                    <a:pt x="449" y="275"/>
                  </a:lnTo>
                  <a:lnTo>
                    <a:pt x="450" y="274"/>
                  </a:lnTo>
                  <a:lnTo>
                    <a:pt x="450" y="272"/>
                  </a:lnTo>
                  <a:lnTo>
                    <a:pt x="450" y="270"/>
                  </a:lnTo>
                  <a:lnTo>
                    <a:pt x="450" y="268"/>
                  </a:lnTo>
                  <a:lnTo>
                    <a:pt x="450" y="267"/>
                  </a:lnTo>
                  <a:lnTo>
                    <a:pt x="451" y="266"/>
                  </a:lnTo>
                  <a:lnTo>
                    <a:pt x="451" y="261"/>
                  </a:lnTo>
                  <a:lnTo>
                    <a:pt x="451" y="260"/>
                  </a:lnTo>
                  <a:lnTo>
                    <a:pt x="450" y="259"/>
                  </a:lnTo>
                  <a:lnTo>
                    <a:pt x="449" y="257"/>
                  </a:lnTo>
                  <a:lnTo>
                    <a:pt x="448" y="255"/>
                  </a:lnTo>
                  <a:lnTo>
                    <a:pt x="448" y="253"/>
                  </a:lnTo>
                  <a:lnTo>
                    <a:pt x="449" y="252"/>
                  </a:lnTo>
                  <a:lnTo>
                    <a:pt x="449" y="251"/>
                  </a:lnTo>
                  <a:lnTo>
                    <a:pt x="449" y="250"/>
                  </a:lnTo>
                  <a:lnTo>
                    <a:pt x="448" y="248"/>
                  </a:lnTo>
                  <a:lnTo>
                    <a:pt x="448" y="247"/>
                  </a:lnTo>
                  <a:lnTo>
                    <a:pt x="449" y="245"/>
                  </a:lnTo>
                  <a:lnTo>
                    <a:pt x="449" y="244"/>
                  </a:lnTo>
                  <a:lnTo>
                    <a:pt x="449" y="243"/>
                  </a:lnTo>
                  <a:lnTo>
                    <a:pt x="448" y="241"/>
                  </a:lnTo>
                  <a:lnTo>
                    <a:pt x="448" y="240"/>
                  </a:lnTo>
                  <a:lnTo>
                    <a:pt x="447" y="238"/>
                  </a:lnTo>
                  <a:lnTo>
                    <a:pt x="446" y="238"/>
                  </a:lnTo>
                  <a:lnTo>
                    <a:pt x="446" y="237"/>
                  </a:lnTo>
                  <a:lnTo>
                    <a:pt x="447" y="236"/>
                  </a:lnTo>
                  <a:lnTo>
                    <a:pt x="448" y="234"/>
                  </a:lnTo>
                  <a:lnTo>
                    <a:pt x="450" y="234"/>
                  </a:lnTo>
                  <a:lnTo>
                    <a:pt x="452" y="233"/>
                  </a:lnTo>
                  <a:lnTo>
                    <a:pt x="453" y="233"/>
                  </a:lnTo>
                  <a:lnTo>
                    <a:pt x="455" y="234"/>
                  </a:lnTo>
                  <a:lnTo>
                    <a:pt x="456" y="232"/>
                  </a:lnTo>
                  <a:lnTo>
                    <a:pt x="457" y="232"/>
                  </a:lnTo>
                  <a:lnTo>
                    <a:pt x="457" y="231"/>
                  </a:lnTo>
                  <a:lnTo>
                    <a:pt x="459" y="230"/>
                  </a:lnTo>
                  <a:lnTo>
                    <a:pt x="459" y="227"/>
                  </a:lnTo>
                  <a:lnTo>
                    <a:pt x="461" y="225"/>
                  </a:lnTo>
                  <a:lnTo>
                    <a:pt x="462" y="222"/>
                  </a:lnTo>
                  <a:lnTo>
                    <a:pt x="463" y="217"/>
                  </a:lnTo>
                  <a:lnTo>
                    <a:pt x="464" y="216"/>
                  </a:lnTo>
                  <a:lnTo>
                    <a:pt x="465" y="214"/>
                  </a:lnTo>
                  <a:lnTo>
                    <a:pt x="466" y="213"/>
                  </a:lnTo>
                  <a:lnTo>
                    <a:pt x="466" y="212"/>
                  </a:lnTo>
                  <a:lnTo>
                    <a:pt x="466" y="210"/>
                  </a:lnTo>
                  <a:lnTo>
                    <a:pt x="466" y="208"/>
                  </a:lnTo>
                  <a:lnTo>
                    <a:pt x="466" y="206"/>
                  </a:lnTo>
                  <a:lnTo>
                    <a:pt x="467" y="202"/>
                  </a:lnTo>
                  <a:lnTo>
                    <a:pt x="467" y="200"/>
                  </a:lnTo>
                  <a:lnTo>
                    <a:pt x="468" y="199"/>
                  </a:lnTo>
                  <a:lnTo>
                    <a:pt x="471" y="197"/>
                  </a:lnTo>
                  <a:lnTo>
                    <a:pt x="471" y="196"/>
                  </a:lnTo>
                  <a:lnTo>
                    <a:pt x="473" y="196"/>
                  </a:lnTo>
                  <a:lnTo>
                    <a:pt x="474" y="195"/>
                  </a:lnTo>
                  <a:lnTo>
                    <a:pt x="476" y="194"/>
                  </a:lnTo>
                  <a:lnTo>
                    <a:pt x="478" y="192"/>
                  </a:lnTo>
                  <a:lnTo>
                    <a:pt x="479" y="192"/>
                  </a:lnTo>
                  <a:lnTo>
                    <a:pt x="480" y="191"/>
                  </a:lnTo>
                  <a:lnTo>
                    <a:pt x="481" y="188"/>
                  </a:lnTo>
                  <a:lnTo>
                    <a:pt x="482" y="186"/>
                  </a:lnTo>
                  <a:lnTo>
                    <a:pt x="483" y="186"/>
                  </a:lnTo>
                  <a:lnTo>
                    <a:pt x="485" y="186"/>
                  </a:lnTo>
                  <a:lnTo>
                    <a:pt x="485" y="185"/>
                  </a:lnTo>
                  <a:lnTo>
                    <a:pt x="486" y="185"/>
                  </a:lnTo>
                  <a:lnTo>
                    <a:pt x="486" y="182"/>
                  </a:lnTo>
                  <a:lnTo>
                    <a:pt x="485" y="178"/>
                  </a:lnTo>
                  <a:lnTo>
                    <a:pt x="485" y="176"/>
                  </a:lnTo>
                  <a:lnTo>
                    <a:pt x="486" y="175"/>
                  </a:lnTo>
                  <a:lnTo>
                    <a:pt x="486" y="174"/>
                  </a:lnTo>
                  <a:lnTo>
                    <a:pt x="486" y="173"/>
                  </a:lnTo>
                  <a:lnTo>
                    <a:pt x="487" y="173"/>
                  </a:lnTo>
                  <a:lnTo>
                    <a:pt x="489" y="171"/>
                  </a:lnTo>
                  <a:lnTo>
                    <a:pt x="490" y="170"/>
                  </a:lnTo>
                  <a:lnTo>
                    <a:pt x="491" y="168"/>
                  </a:lnTo>
                  <a:lnTo>
                    <a:pt x="493" y="167"/>
                  </a:lnTo>
                  <a:lnTo>
                    <a:pt x="494" y="166"/>
                  </a:lnTo>
                  <a:lnTo>
                    <a:pt x="494" y="165"/>
                  </a:lnTo>
                  <a:lnTo>
                    <a:pt x="495" y="163"/>
                  </a:lnTo>
                  <a:lnTo>
                    <a:pt x="497" y="162"/>
                  </a:lnTo>
                  <a:lnTo>
                    <a:pt x="497" y="161"/>
                  </a:lnTo>
                  <a:lnTo>
                    <a:pt x="497" y="157"/>
                  </a:lnTo>
                  <a:lnTo>
                    <a:pt x="497" y="155"/>
                  </a:lnTo>
                  <a:lnTo>
                    <a:pt x="499" y="153"/>
                  </a:lnTo>
                  <a:lnTo>
                    <a:pt x="500" y="152"/>
                  </a:lnTo>
                  <a:lnTo>
                    <a:pt x="500" y="151"/>
                  </a:lnTo>
                  <a:lnTo>
                    <a:pt x="501" y="149"/>
                  </a:lnTo>
                  <a:lnTo>
                    <a:pt x="501" y="148"/>
                  </a:lnTo>
                  <a:lnTo>
                    <a:pt x="501" y="146"/>
                  </a:lnTo>
                  <a:lnTo>
                    <a:pt x="501" y="145"/>
                  </a:lnTo>
                  <a:lnTo>
                    <a:pt x="500" y="144"/>
                  </a:lnTo>
                  <a:lnTo>
                    <a:pt x="499" y="143"/>
                  </a:lnTo>
                  <a:lnTo>
                    <a:pt x="498" y="142"/>
                  </a:lnTo>
                  <a:lnTo>
                    <a:pt x="498" y="141"/>
                  </a:lnTo>
                  <a:lnTo>
                    <a:pt x="498" y="139"/>
                  </a:lnTo>
                  <a:lnTo>
                    <a:pt x="500" y="137"/>
                  </a:lnTo>
                  <a:lnTo>
                    <a:pt x="500" y="135"/>
                  </a:lnTo>
                  <a:lnTo>
                    <a:pt x="499" y="132"/>
                  </a:lnTo>
                  <a:lnTo>
                    <a:pt x="500" y="130"/>
                  </a:lnTo>
                  <a:lnTo>
                    <a:pt x="500" y="128"/>
                  </a:lnTo>
                  <a:lnTo>
                    <a:pt x="501" y="126"/>
                  </a:lnTo>
                  <a:lnTo>
                    <a:pt x="501" y="124"/>
                  </a:lnTo>
                  <a:lnTo>
                    <a:pt x="500" y="123"/>
                  </a:lnTo>
                  <a:lnTo>
                    <a:pt x="500" y="122"/>
                  </a:lnTo>
                  <a:lnTo>
                    <a:pt x="499" y="122"/>
                  </a:lnTo>
                  <a:lnTo>
                    <a:pt x="499" y="120"/>
                  </a:lnTo>
                  <a:lnTo>
                    <a:pt x="498" y="119"/>
                  </a:lnTo>
                  <a:lnTo>
                    <a:pt x="498" y="118"/>
                  </a:lnTo>
                  <a:lnTo>
                    <a:pt x="498" y="117"/>
                  </a:lnTo>
                  <a:lnTo>
                    <a:pt x="498" y="116"/>
                  </a:lnTo>
                  <a:lnTo>
                    <a:pt x="499" y="116"/>
                  </a:lnTo>
                  <a:lnTo>
                    <a:pt x="500" y="116"/>
                  </a:lnTo>
                  <a:lnTo>
                    <a:pt x="502" y="116"/>
                  </a:lnTo>
                  <a:lnTo>
                    <a:pt x="503" y="116"/>
                  </a:lnTo>
                  <a:lnTo>
                    <a:pt x="504" y="115"/>
                  </a:lnTo>
                  <a:lnTo>
                    <a:pt x="505" y="114"/>
                  </a:lnTo>
                  <a:lnTo>
                    <a:pt x="505" y="113"/>
                  </a:lnTo>
                  <a:lnTo>
                    <a:pt x="505" y="112"/>
                  </a:lnTo>
                  <a:lnTo>
                    <a:pt x="504" y="111"/>
                  </a:lnTo>
                  <a:lnTo>
                    <a:pt x="502" y="110"/>
                  </a:lnTo>
                  <a:lnTo>
                    <a:pt x="501" y="107"/>
                  </a:lnTo>
                  <a:lnTo>
                    <a:pt x="501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5" y="106"/>
                  </a:lnTo>
                  <a:lnTo>
                    <a:pt x="506" y="107"/>
                  </a:lnTo>
                  <a:lnTo>
                    <a:pt x="508" y="107"/>
                  </a:lnTo>
                  <a:lnTo>
                    <a:pt x="509" y="105"/>
                  </a:lnTo>
                  <a:lnTo>
                    <a:pt x="510" y="104"/>
                  </a:lnTo>
                  <a:lnTo>
                    <a:pt x="510" y="103"/>
                  </a:lnTo>
                  <a:lnTo>
                    <a:pt x="511" y="103"/>
                  </a:lnTo>
                  <a:lnTo>
                    <a:pt x="512" y="103"/>
                  </a:lnTo>
                  <a:lnTo>
                    <a:pt x="513" y="103"/>
                  </a:lnTo>
                  <a:lnTo>
                    <a:pt x="514" y="102"/>
                  </a:lnTo>
                  <a:lnTo>
                    <a:pt x="514" y="101"/>
                  </a:lnTo>
                  <a:lnTo>
                    <a:pt x="514" y="97"/>
                  </a:lnTo>
                  <a:lnTo>
                    <a:pt x="514" y="95"/>
                  </a:lnTo>
                  <a:lnTo>
                    <a:pt x="516" y="92"/>
                  </a:lnTo>
                  <a:lnTo>
                    <a:pt x="516" y="90"/>
                  </a:lnTo>
                  <a:lnTo>
                    <a:pt x="516" y="88"/>
                  </a:lnTo>
                  <a:lnTo>
                    <a:pt x="517" y="88"/>
                  </a:lnTo>
                  <a:lnTo>
                    <a:pt x="518" y="86"/>
                  </a:lnTo>
                  <a:lnTo>
                    <a:pt x="519" y="85"/>
                  </a:lnTo>
                  <a:lnTo>
                    <a:pt x="518" y="84"/>
                  </a:lnTo>
                  <a:lnTo>
                    <a:pt x="517" y="8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62E2FC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310" name="Freeform 126"/>
            <p:cNvSpPr>
              <a:spLocks/>
            </p:cNvSpPr>
            <p:nvPr/>
          </p:nvSpPr>
          <p:spPr bwMode="auto">
            <a:xfrm>
              <a:off x="4089" y="2172"/>
              <a:ext cx="174" cy="112"/>
            </a:xfrm>
            <a:custGeom>
              <a:avLst/>
              <a:gdLst>
                <a:gd name="T0" fmla="*/ 170 w 174"/>
                <a:gd name="T1" fmla="*/ 111 h 112"/>
                <a:gd name="T2" fmla="*/ 0 w 174"/>
                <a:gd name="T3" fmla="*/ 99 h 112"/>
                <a:gd name="T4" fmla="*/ 2 w 174"/>
                <a:gd name="T5" fmla="*/ 95 h 112"/>
                <a:gd name="T6" fmla="*/ 4 w 174"/>
                <a:gd name="T7" fmla="*/ 88 h 112"/>
                <a:gd name="T8" fmla="*/ 6 w 174"/>
                <a:gd name="T9" fmla="*/ 83 h 112"/>
                <a:gd name="T10" fmla="*/ 5 w 174"/>
                <a:gd name="T11" fmla="*/ 78 h 112"/>
                <a:gd name="T12" fmla="*/ 2 w 174"/>
                <a:gd name="T13" fmla="*/ 77 h 112"/>
                <a:gd name="T14" fmla="*/ 2 w 174"/>
                <a:gd name="T15" fmla="*/ 74 h 112"/>
                <a:gd name="T16" fmla="*/ 3 w 174"/>
                <a:gd name="T17" fmla="*/ 71 h 112"/>
                <a:gd name="T18" fmla="*/ 3 w 174"/>
                <a:gd name="T19" fmla="*/ 67 h 112"/>
                <a:gd name="T20" fmla="*/ 2 w 174"/>
                <a:gd name="T21" fmla="*/ 63 h 112"/>
                <a:gd name="T22" fmla="*/ 3 w 174"/>
                <a:gd name="T23" fmla="*/ 58 h 112"/>
                <a:gd name="T24" fmla="*/ 8 w 174"/>
                <a:gd name="T25" fmla="*/ 54 h 112"/>
                <a:gd name="T26" fmla="*/ 10 w 174"/>
                <a:gd name="T27" fmla="*/ 52 h 112"/>
                <a:gd name="T28" fmla="*/ 15 w 174"/>
                <a:gd name="T29" fmla="*/ 48 h 112"/>
                <a:gd name="T30" fmla="*/ 16 w 174"/>
                <a:gd name="T31" fmla="*/ 39 h 112"/>
                <a:gd name="T32" fmla="*/ 11 w 174"/>
                <a:gd name="T33" fmla="*/ 34 h 112"/>
                <a:gd name="T34" fmla="*/ 15 w 174"/>
                <a:gd name="T35" fmla="*/ 23 h 112"/>
                <a:gd name="T36" fmla="*/ 144 w 174"/>
                <a:gd name="T37" fmla="*/ 9 h 112"/>
                <a:gd name="T38" fmla="*/ 160 w 174"/>
                <a:gd name="T39" fmla="*/ 19 h 112"/>
                <a:gd name="T40" fmla="*/ 161 w 174"/>
                <a:gd name="T41" fmla="*/ 22 h 112"/>
                <a:gd name="T42" fmla="*/ 166 w 174"/>
                <a:gd name="T43" fmla="*/ 25 h 112"/>
                <a:gd name="T44" fmla="*/ 172 w 174"/>
                <a:gd name="T45" fmla="*/ 27 h 112"/>
                <a:gd name="T46" fmla="*/ 173 w 174"/>
                <a:gd name="T47" fmla="*/ 29 h 112"/>
                <a:gd name="T48" fmla="*/ 171 w 174"/>
                <a:gd name="T49" fmla="*/ 35 h 112"/>
                <a:gd name="T50" fmla="*/ 171 w 174"/>
                <a:gd name="T51" fmla="*/ 38 h 112"/>
                <a:gd name="T52" fmla="*/ 171 w 174"/>
                <a:gd name="T53" fmla="*/ 41 h 112"/>
                <a:gd name="T54" fmla="*/ 172 w 174"/>
                <a:gd name="T55" fmla="*/ 45 h 112"/>
                <a:gd name="T56" fmla="*/ 174 w 174"/>
                <a:gd name="T57" fmla="*/ 47 h 112"/>
                <a:gd name="T58" fmla="*/ 173 w 174"/>
                <a:gd name="T59" fmla="*/ 50 h 112"/>
                <a:gd name="T60" fmla="*/ 172 w 174"/>
                <a:gd name="T61" fmla="*/ 53 h 112"/>
                <a:gd name="T62" fmla="*/ 173 w 174"/>
                <a:gd name="T63" fmla="*/ 55 h 112"/>
                <a:gd name="T64" fmla="*/ 172 w 174"/>
                <a:gd name="T65" fmla="*/ 57 h 112"/>
                <a:gd name="T66" fmla="*/ 170 w 174"/>
                <a:gd name="T67" fmla="*/ 59 h 112"/>
                <a:gd name="T68" fmla="*/ 169 w 174"/>
                <a:gd name="T69" fmla="*/ 62 h 112"/>
                <a:gd name="T70" fmla="*/ 167 w 174"/>
                <a:gd name="T71" fmla="*/ 65 h 112"/>
                <a:gd name="T72" fmla="*/ 166 w 174"/>
                <a:gd name="T73" fmla="*/ 67 h 112"/>
                <a:gd name="T74" fmla="*/ 165 w 174"/>
                <a:gd name="T75" fmla="*/ 69 h 112"/>
                <a:gd name="T76" fmla="*/ 164 w 174"/>
                <a:gd name="T77" fmla="*/ 69 h 112"/>
                <a:gd name="T78" fmla="*/ 163 w 174"/>
                <a:gd name="T79" fmla="*/ 71 h 112"/>
                <a:gd name="T80" fmla="*/ 162 w 174"/>
                <a:gd name="T81" fmla="*/ 72 h 112"/>
                <a:gd name="T82" fmla="*/ 162 w 174"/>
                <a:gd name="T83" fmla="*/ 75 h 112"/>
                <a:gd name="T84" fmla="*/ 161 w 174"/>
                <a:gd name="T85" fmla="*/ 78 h 112"/>
                <a:gd name="T86" fmla="*/ 160 w 174"/>
                <a:gd name="T87" fmla="*/ 80 h 112"/>
                <a:gd name="T88" fmla="*/ 160 w 174"/>
                <a:gd name="T89" fmla="*/ 82 h 112"/>
                <a:gd name="T90" fmla="*/ 161 w 174"/>
                <a:gd name="T91" fmla="*/ 84 h 112"/>
                <a:gd name="T92" fmla="*/ 161 w 174"/>
                <a:gd name="T93" fmla="*/ 86 h 112"/>
                <a:gd name="T94" fmla="*/ 162 w 174"/>
                <a:gd name="T95" fmla="*/ 89 h 112"/>
                <a:gd name="T96" fmla="*/ 160 w 174"/>
                <a:gd name="T97" fmla="*/ 90 h 112"/>
                <a:gd name="T98" fmla="*/ 161 w 174"/>
                <a:gd name="T99" fmla="*/ 92 h 112"/>
                <a:gd name="T100" fmla="*/ 160 w 174"/>
                <a:gd name="T101" fmla="*/ 94 h 112"/>
                <a:gd name="T102" fmla="*/ 159 w 174"/>
                <a:gd name="T103" fmla="*/ 96 h 112"/>
                <a:gd name="T104" fmla="*/ 160 w 174"/>
                <a:gd name="T105" fmla="*/ 98 h 112"/>
                <a:gd name="T106" fmla="*/ 159 w 174"/>
                <a:gd name="T107" fmla="*/ 99 h 112"/>
                <a:gd name="T108" fmla="*/ 161 w 174"/>
                <a:gd name="T109" fmla="*/ 103 h 112"/>
                <a:gd name="T110" fmla="*/ 164 w 174"/>
                <a:gd name="T111" fmla="*/ 103 h 112"/>
                <a:gd name="T112" fmla="*/ 166 w 174"/>
                <a:gd name="T113" fmla="*/ 105 h 112"/>
                <a:gd name="T114" fmla="*/ 168 w 174"/>
                <a:gd name="T115" fmla="*/ 107 h 112"/>
                <a:gd name="T116" fmla="*/ 168 w 174"/>
                <a:gd name="T117" fmla="*/ 108 h 11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74" h="112">
                  <a:moveTo>
                    <a:pt x="170" y="109"/>
                  </a:moveTo>
                  <a:lnTo>
                    <a:pt x="170" y="110"/>
                  </a:lnTo>
                  <a:lnTo>
                    <a:pt x="170" y="111"/>
                  </a:lnTo>
                  <a:lnTo>
                    <a:pt x="170" y="112"/>
                  </a:lnTo>
                  <a:lnTo>
                    <a:pt x="104" y="107"/>
                  </a:lnTo>
                  <a:lnTo>
                    <a:pt x="60" y="104"/>
                  </a:lnTo>
                  <a:lnTo>
                    <a:pt x="45" y="103"/>
                  </a:lnTo>
                  <a:lnTo>
                    <a:pt x="34" y="102"/>
                  </a:lnTo>
                  <a:lnTo>
                    <a:pt x="0" y="100"/>
                  </a:lnTo>
                  <a:lnTo>
                    <a:pt x="0" y="99"/>
                  </a:lnTo>
                  <a:lnTo>
                    <a:pt x="1" y="98"/>
                  </a:lnTo>
                  <a:lnTo>
                    <a:pt x="1" y="97"/>
                  </a:lnTo>
                  <a:lnTo>
                    <a:pt x="2" y="96"/>
                  </a:lnTo>
                  <a:lnTo>
                    <a:pt x="2" y="95"/>
                  </a:lnTo>
                  <a:lnTo>
                    <a:pt x="2" y="94"/>
                  </a:lnTo>
                  <a:lnTo>
                    <a:pt x="2" y="92"/>
                  </a:lnTo>
                  <a:lnTo>
                    <a:pt x="3" y="91"/>
                  </a:lnTo>
                  <a:lnTo>
                    <a:pt x="3" y="90"/>
                  </a:lnTo>
                  <a:lnTo>
                    <a:pt x="4" y="88"/>
                  </a:lnTo>
                  <a:lnTo>
                    <a:pt x="5" y="88"/>
                  </a:lnTo>
                  <a:lnTo>
                    <a:pt x="4" y="87"/>
                  </a:lnTo>
                  <a:lnTo>
                    <a:pt x="5" y="86"/>
                  </a:lnTo>
                  <a:lnTo>
                    <a:pt x="5" y="85"/>
                  </a:lnTo>
                  <a:lnTo>
                    <a:pt x="5" y="84"/>
                  </a:lnTo>
                  <a:lnTo>
                    <a:pt x="6" y="83"/>
                  </a:lnTo>
                  <a:lnTo>
                    <a:pt x="6" y="82"/>
                  </a:lnTo>
                  <a:lnTo>
                    <a:pt x="6" y="81"/>
                  </a:lnTo>
                  <a:lnTo>
                    <a:pt x="6" y="80"/>
                  </a:lnTo>
                  <a:lnTo>
                    <a:pt x="6" y="79"/>
                  </a:lnTo>
                  <a:lnTo>
                    <a:pt x="5" y="78"/>
                  </a:lnTo>
                  <a:lnTo>
                    <a:pt x="4" y="78"/>
                  </a:lnTo>
                  <a:lnTo>
                    <a:pt x="4" y="79"/>
                  </a:lnTo>
                  <a:lnTo>
                    <a:pt x="3" y="78"/>
                  </a:lnTo>
                  <a:lnTo>
                    <a:pt x="2" y="78"/>
                  </a:lnTo>
                  <a:lnTo>
                    <a:pt x="2" y="77"/>
                  </a:lnTo>
                  <a:lnTo>
                    <a:pt x="2" y="76"/>
                  </a:lnTo>
                  <a:lnTo>
                    <a:pt x="3" y="76"/>
                  </a:lnTo>
                  <a:lnTo>
                    <a:pt x="3" y="74"/>
                  </a:lnTo>
                  <a:lnTo>
                    <a:pt x="2" y="74"/>
                  </a:lnTo>
                  <a:lnTo>
                    <a:pt x="3" y="73"/>
                  </a:lnTo>
                  <a:lnTo>
                    <a:pt x="2" y="73"/>
                  </a:lnTo>
                  <a:lnTo>
                    <a:pt x="3" y="72"/>
                  </a:lnTo>
                  <a:lnTo>
                    <a:pt x="3" y="71"/>
                  </a:lnTo>
                  <a:lnTo>
                    <a:pt x="3" y="70"/>
                  </a:lnTo>
                  <a:lnTo>
                    <a:pt x="3" y="69"/>
                  </a:lnTo>
                  <a:lnTo>
                    <a:pt x="3" y="68"/>
                  </a:lnTo>
                  <a:lnTo>
                    <a:pt x="3" y="67"/>
                  </a:lnTo>
                  <a:lnTo>
                    <a:pt x="2" y="66"/>
                  </a:lnTo>
                  <a:lnTo>
                    <a:pt x="2" y="65"/>
                  </a:lnTo>
                  <a:lnTo>
                    <a:pt x="2" y="64"/>
                  </a:lnTo>
                  <a:lnTo>
                    <a:pt x="2" y="63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2" y="61"/>
                  </a:lnTo>
                  <a:lnTo>
                    <a:pt x="1" y="61"/>
                  </a:lnTo>
                  <a:lnTo>
                    <a:pt x="2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4" y="57"/>
                  </a:lnTo>
                  <a:lnTo>
                    <a:pt x="5" y="55"/>
                  </a:lnTo>
                  <a:lnTo>
                    <a:pt x="5" y="56"/>
                  </a:lnTo>
                  <a:lnTo>
                    <a:pt x="6" y="55"/>
                  </a:lnTo>
                  <a:lnTo>
                    <a:pt x="7" y="55"/>
                  </a:lnTo>
                  <a:lnTo>
                    <a:pt x="8" y="54"/>
                  </a:lnTo>
                  <a:lnTo>
                    <a:pt x="9" y="54"/>
                  </a:lnTo>
                  <a:lnTo>
                    <a:pt x="10" y="54"/>
                  </a:lnTo>
                  <a:lnTo>
                    <a:pt x="10" y="53"/>
                  </a:lnTo>
                  <a:lnTo>
                    <a:pt x="10" y="52"/>
                  </a:lnTo>
                  <a:lnTo>
                    <a:pt x="11" y="51"/>
                  </a:lnTo>
                  <a:lnTo>
                    <a:pt x="12" y="51"/>
                  </a:lnTo>
                  <a:lnTo>
                    <a:pt x="12" y="50"/>
                  </a:lnTo>
                  <a:lnTo>
                    <a:pt x="13" y="50"/>
                  </a:lnTo>
                  <a:lnTo>
                    <a:pt x="13" y="49"/>
                  </a:lnTo>
                  <a:lnTo>
                    <a:pt x="14" y="49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6" y="45"/>
                  </a:lnTo>
                  <a:lnTo>
                    <a:pt x="17" y="44"/>
                  </a:lnTo>
                  <a:lnTo>
                    <a:pt x="16" y="44"/>
                  </a:lnTo>
                  <a:lnTo>
                    <a:pt x="17" y="42"/>
                  </a:lnTo>
                  <a:lnTo>
                    <a:pt x="17" y="40"/>
                  </a:lnTo>
                  <a:lnTo>
                    <a:pt x="16" y="39"/>
                  </a:lnTo>
                  <a:lnTo>
                    <a:pt x="15" y="38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4"/>
                  </a:lnTo>
                  <a:lnTo>
                    <a:pt x="12" y="31"/>
                  </a:lnTo>
                  <a:lnTo>
                    <a:pt x="13" y="29"/>
                  </a:lnTo>
                  <a:lnTo>
                    <a:pt x="12" y="27"/>
                  </a:lnTo>
                  <a:lnTo>
                    <a:pt x="13" y="26"/>
                  </a:lnTo>
                  <a:lnTo>
                    <a:pt x="13" y="25"/>
                  </a:lnTo>
                  <a:lnTo>
                    <a:pt x="14" y="24"/>
                  </a:lnTo>
                  <a:lnTo>
                    <a:pt x="15" y="23"/>
                  </a:lnTo>
                  <a:lnTo>
                    <a:pt x="16" y="22"/>
                  </a:lnTo>
                  <a:lnTo>
                    <a:pt x="17" y="22"/>
                  </a:lnTo>
                  <a:lnTo>
                    <a:pt x="19" y="22"/>
                  </a:lnTo>
                  <a:lnTo>
                    <a:pt x="19" y="20"/>
                  </a:lnTo>
                  <a:lnTo>
                    <a:pt x="20" y="0"/>
                  </a:lnTo>
                  <a:lnTo>
                    <a:pt x="46" y="2"/>
                  </a:lnTo>
                  <a:lnTo>
                    <a:pt x="144" y="9"/>
                  </a:lnTo>
                  <a:lnTo>
                    <a:pt x="157" y="10"/>
                  </a:lnTo>
                  <a:lnTo>
                    <a:pt x="157" y="18"/>
                  </a:lnTo>
                  <a:lnTo>
                    <a:pt x="158" y="19"/>
                  </a:lnTo>
                  <a:lnTo>
                    <a:pt x="159" y="18"/>
                  </a:lnTo>
                  <a:lnTo>
                    <a:pt x="160" y="19"/>
                  </a:lnTo>
                  <a:lnTo>
                    <a:pt x="160" y="20"/>
                  </a:lnTo>
                  <a:lnTo>
                    <a:pt x="160" y="21"/>
                  </a:lnTo>
                  <a:lnTo>
                    <a:pt x="161" y="21"/>
                  </a:lnTo>
                  <a:lnTo>
                    <a:pt x="161" y="22"/>
                  </a:lnTo>
                  <a:lnTo>
                    <a:pt x="162" y="22"/>
                  </a:lnTo>
                  <a:lnTo>
                    <a:pt x="163" y="22"/>
                  </a:lnTo>
                  <a:lnTo>
                    <a:pt x="163" y="24"/>
                  </a:lnTo>
                  <a:lnTo>
                    <a:pt x="164" y="24"/>
                  </a:lnTo>
                  <a:lnTo>
                    <a:pt x="165" y="25"/>
                  </a:lnTo>
                  <a:lnTo>
                    <a:pt x="166" y="25"/>
                  </a:lnTo>
                  <a:lnTo>
                    <a:pt x="167" y="25"/>
                  </a:lnTo>
                  <a:lnTo>
                    <a:pt x="168" y="25"/>
                  </a:lnTo>
                  <a:lnTo>
                    <a:pt x="169" y="25"/>
                  </a:lnTo>
                  <a:lnTo>
                    <a:pt x="171" y="27"/>
                  </a:lnTo>
                  <a:lnTo>
                    <a:pt x="172" y="27"/>
                  </a:lnTo>
                  <a:lnTo>
                    <a:pt x="173" y="27"/>
                  </a:lnTo>
                  <a:lnTo>
                    <a:pt x="174" y="27"/>
                  </a:lnTo>
                  <a:lnTo>
                    <a:pt x="174" y="28"/>
                  </a:lnTo>
                  <a:lnTo>
                    <a:pt x="174" y="29"/>
                  </a:lnTo>
                  <a:lnTo>
                    <a:pt x="173" y="29"/>
                  </a:lnTo>
                  <a:lnTo>
                    <a:pt x="172" y="31"/>
                  </a:lnTo>
                  <a:lnTo>
                    <a:pt x="171" y="33"/>
                  </a:lnTo>
                  <a:lnTo>
                    <a:pt x="171" y="34"/>
                  </a:lnTo>
                  <a:lnTo>
                    <a:pt x="171" y="35"/>
                  </a:lnTo>
                  <a:lnTo>
                    <a:pt x="171" y="36"/>
                  </a:lnTo>
                  <a:lnTo>
                    <a:pt x="171" y="37"/>
                  </a:lnTo>
                  <a:lnTo>
                    <a:pt x="171" y="38"/>
                  </a:lnTo>
                  <a:lnTo>
                    <a:pt x="171" y="39"/>
                  </a:lnTo>
                  <a:lnTo>
                    <a:pt x="171" y="40"/>
                  </a:lnTo>
                  <a:lnTo>
                    <a:pt x="171" y="41"/>
                  </a:lnTo>
                  <a:lnTo>
                    <a:pt x="171" y="42"/>
                  </a:lnTo>
                  <a:lnTo>
                    <a:pt x="171" y="43"/>
                  </a:lnTo>
                  <a:lnTo>
                    <a:pt x="171" y="44"/>
                  </a:lnTo>
                  <a:lnTo>
                    <a:pt x="170" y="44"/>
                  </a:lnTo>
                  <a:lnTo>
                    <a:pt x="171" y="45"/>
                  </a:lnTo>
                  <a:lnTo>
                    <a:pt x="172" y="45"/>
                  </a:lnTo>
                  <a:lnTo>
                    <a:pt x="173" y="46"/>
                  </a:lnTo>
                  <a:lnTo>
                    <a:pt x="174" y="46"/>
                  </a:lnTo>
                  <a:lnTo>
                    <a:pt x="174" y="47"/>
                  </a:lnTo>
                  <a:lnTo>
                    <a:pt x="173" y="47"/>
                  </a:lnTo>
                  <a:lnTo>
                    <a:pt x="173" y="48"/>
                  </a:lnTo>
                  <a:lnTo>
                    <a:pt x="173" y="49"/>
                  </a:lnTo>
                  <a:lnTo>
                    <a:pt x="173" y="50"/>
                  </a:lnTo>
                  <a:lnTo>
                    <a:pt x="172" y="51"/>
                  </a:lnTo>
                  <a:lnTo>
                    <a:pt x="172" y="52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3" y="55"/>
                  </a:lnTo>
                  <a:lnTo>
                    <a:pt x="173" y="56"/>
                  </a:lnTo>
                  <a:lnTo>
                    <a:pt x="172" y="56"/>
                  </a:lnTo>
                  <a:lnTo>
                    <a:pt x="172" y="57"/>
                  </a:lnTo>
                  <a:lnTo>
                    <a:pt x="171" y="57"/>
                  </a:lnTo>
                  <a:lnTo>
                    <a:pt x="171" y="58"/>
                  </a:lnTo>
                  <a:lnTo>
                    <a:pt x="171" y="59"/>
                  </a:lnTo>
                  <a:lnTo>
                    <a:pt x="170" y="59"/>
                  </a:lnTo>
                  <a:lnTo>
                    <a:pt x="170" y="60"/>
                  </a:lnTo>
                  <a:lnTo>
                    <a:pt x="170" y="61"/>
                  </a:lnTo>
                  <a:lnTo>
                    <a:pt x="169" y="61"/>
                  </a:lnTo>
                  <a:lnTo>
                    <a:pt x="169" y="62"/>
                  </a:lnTo>
                  <a:lnTo>
                    <a:pt x="169" y="63"/>
                  </a:lnTo>
                  <a:lnTo>
                    <a:pt x="168" y="63"/>
                  </a:lnTo>
                  <a:lnTo>
                    <a:pt x="168" y="64"/>
                  </a:lnTo>
                  <a:lnTo>
                    <a:pt x="167" y="64"/>
                  </a:lnTo>
                  <a:lnTo>
                    <a:pt x="167" y="65"/>
                  </a:lnTo>
                  <a:lnTo>
                    <a:pt x="167" y="66"/>
                  </a:lnTo>
                  <a:lnTo>
                    <a:pt x="166" y="66"/>
                  </a:lnTo>
                  <a:lnTo>
                    <a:pt x="166" y="67"/>
                  </a:lnTo>
                  <a:lnTo>
                    <a:pt x="165" y="68"/>
                  </a:lnTo>
                  <a:lnTo>
                    <a:pt x="165" y="69"/>
                  </a:lnTo>
                  <a:lnTo>
                    <a:pt x="164" y="69"/>
                  </a:lnTo>
                  <a:lnTo>
                    <a:pt x="164" y="70"/>
                  </a:lnTo>
                  <a:lnTo>
                    <a:pt x="164" y="69"/>
                  </a:lnTo>
                  <a:lnTo>
                    <a:pt x="163" y="70"/>
                  </a:lnTo>
                  <a:lnTo>
                    <a:pt x="163" y="71"/>
                  </a:lnTo>
                  <a:lnTo>
                    <a:pt x="163" y="72"/>
                  </a:lnTo>
                  <a:lnTo>
                    <a:pt x="162" y="72"/>
                  </a:lnTo>
                  <a:lnTo>
                    <a:pt x="162" y="73"/>
                  </a:lnTo>
                  <a:lnTo>
                    <a:pt x="162" y="74"/>
                  </a:lnTo>
                  <a:lnTo>
                    <a:pt x="162" y="75"/>
                  </a:lnTo>
                  <a:lnTo>
                    <a:pt x="162" y="76"/>
                  </a:lnTo>
                  <a:lnTo>
                    <a:pt x="161" y="77"/>
                  </a:lnTo>
                  <a:lnTo>
                    <a:pt x="161" y="78"/>
                  </a:lnTo>
                  <a:lnTo>
                    <a:pt x="161" y="79"/>
                  </a:lnTo>
                  <a:lnTo>
                    <a:pt x="160" y="80"/>
                  </a:lnTo>
                  <a:lnTo>
                    <a:pt x="160" y="81"/>
                  </a:lnTo>
                  <a:lnTo>
                    <a:pt x="160" y="82"/>
                  </a:lnTo>
                  <a:lnTo>
                    <a:pt x="160" y="83"/>
                  </a:lnTo>
                  <a:lnTo>
                    <a:pt x="161" y="83"/>
                  </a:lnTo>
                  <a:lnTo>
                    <a:pt x="161" y="84"/>
                  </a:lnTo>
                  <a:lnTo>
                    <a:pt x="162" y="85"/>
                  </a:lnTo>
                  <a:lnTo>
                    <a:pt x="161" y="85"/>
                  </a:lnTo>
                  <a:lnTo>
                    <a:pt x="162" y="86"/>
                  </a:lnTo>
                  <a:lnTo>
                    <a:pt x="161" y="86"/>
                  </a:lnTo>
                  <a:lnTo>
                    <a:pt x="161" y="87"/>
                  </a:lnTo>
                  <a:lnTo>
                    <a:pt x="162" y="87"/>
                  </a:lnTo>
                  <a:lnTo>
                    <a:pt x="163" y="88"/>
                  </a:lnTo>
                  <a:lnTo>
                    <a:pt x="162" y="88"/>
                  </a:lnTo>
                  <a:lnTo>
                    <a:pt x="162" y="89"/>
                  </a:lnTo>
                  <a:lnTo>
                    <a:pt x="161" y="89"/>
                  </a:lnTo>
                  <a:lnTo>
                    <a:pt x="160" y="90"/>
                  </a:lnTo>
                  <a:lnTo>
                    <a:pt x="161" y="90"/>
                  </a:lnTo>
                  <a:lnTo>
                    <a:pt x="160" y="91"/>
                  </a:lnTo>
                  <a:lnTo>
                    <a:pt x="161" y="91"/>
                  </a:lnTo>
                  <a:lnTo>
                    <a:pt x="161" y="92"/>
                  </a:lnTo>
                  <a:lnTo>
                    <a:pt x="161" y="93"/>
                  </a:lnTo>
                  <a:lnTo>
                    <a:pt x="160" y="93"/>
                  </a:lnTo>
                  <a:lnTo>
                    <a:pt x="160" y="94"/>
                  </a:lnTo>
                  <a:lnTo>
                    <a:pt x="159" y="95"/>
                  </a:lnTo>
                  <a:lnTo>
                    <a:pt x="160" y="96"/>
                  </a:lnTo>
                  <a:lnTo>
                    <a:pt x="159" y="96"/>
                  </a:lnTo>
                  <a:lnTo>
                    <a:pt x="159" y="97"/>
                  </a:lnTo>
                  <a:lnTo>
                    <a:pt x="159" y="98"/>
                  </a:lnTo>
                  <a:lnTo>
                    <a:pt x="160" y="98"/>
                  </a:lnTo>
                  <a:lnTo>
                    <a:pt x="159" y="98"/>
                  </a:lnTo>
                  <a:lnTo>
                    <a:pt x="159" y="99"/>
                  </a:lnTo>
                  <a:lnTo>
                    <a:pt x="160" y="101"/>
                  </a:lnTo>
                  <a:lnTo>
                    <a:pt x="160" y="102"/>
                  </a:lnTo>
                  <a:lnTo>
                    <a:pt x="161" y="102"/>
                  </a:lnTo>
                  <a:lnTo>
                    <a:pt x="161" y="103"/>
                  </a:lnTo>
                  <a:lnTo>
                    <a:pt x="162" y="103"/>
                  </a:lnTo>
                  <a:lnTo>
                    <a:pt x="161" y="103"/>
                  </a:lnTo>
                  <a:lnTo>
                    <a:pt x="162" y="103"/>
                  </a:lnTo>
                  <a:lnTo>
                    <a:pt x="164" y="103"/>
                  </a:lnTo>
                  <a:lnTo>
                    <a:pt x="164" y="104"/>
                  </a:lnTo>
                  <a:lnTo>
                    <a:pt x="165" y="104"/>
                  </a:lnTo>
                  <a:lnTo>
                    <a:pt x="165" y="105"/>
                  </a:lnTo>
                  <a:lnTo>
                    <a:pt x="166" y="105"/>
                  </a:lnTo>
                  <a:lnTo>
                    <a:pt x="166" y="106"/>
                  </a:lnTo>
                  <a:lnTo>
                    <a:pt x="167" y="107"/>
                  </a:lnTo>
                  <a:lnTo>
                    <a:pt x="168" y="107"/>
                  </a:lnTo>
                  <a:lnTo>
                    <a:pt x="168" y="108"/>
                  </a:lnTo>
                  <a:lnTo>
                    <a:pt x="169" y="108"/>
                  </a:lnTo>
                  <a:lnTo>
                    <a:pt x="168" y="108"/>
                  </a:lnTo>
                  <a:lnTo>
                    <a:pt x="168" y="109"/>
                  </a:lnTo>
                  <a:lnTo>
                    <a:pt x="169" y="109"/>
                  </a:lnTo>
                  <a:lnTo>
                    <a:pt x="170" y="109"/>
                  </a:ln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62E2FC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311" name="Freeform 127"/>
            <p:cNvSpPr>
              <a:spLocks/>
            </p:cNvSpPr>
            <p:nvPr/>
          </p:nvSpPr>
          <p:spPr bwMode="auto">
            <a:xfrm>
              <a:off x="4089" y="2172"/>
              <a:ext cx="174" cy="112"/>
            </a:xfrm>
            <a:custGeom>
              <a:avLst/>
              <a:gdLst>
                <a:gd name="T0" fmla="*/ 170 w 174"/>
                <a:gd name="T1" fmla="*/ 111 h 112"/>
                <a:gd name="T2" fmla="*/ 0 w 174"/>
                <a:gd name="T3" fmla="*/ 99 h 112"/>
                <a:gd name="T4" fmla="*/ 2 w 174"/>
                <a:gd name="T5" fmla="*/ 95 h 112"/>
                <a:gd name="T6" fmla="*/ 4 w 174"/>
                <a:gd name="T7" fmla="*/ 88 h 112"/>
                <a:gd name="T8" fmla="*/ 6 w 174"/>
                <a:gd name="T9" fmla="*/ 83 h 112"/>
                <a:gd name="T10" fmla="*/ 5 w 174"/>
                <a:gd name="T11" fmla="*/ 78 h 112"/>
                <a:gd name="T12" fmla="*/ 2 w 174"/>
                <a:gd name="T13" fmla="*/ 77 h 112"/>
                <a:gd name="T14" fmla="*/ 2 w 174"/>
                <a:gd name="T15" fmla="*/ 74 h 112"/>
                <a:gd name="T16" fmla="*/ 3 w 174"/>
                <a:gd name="T17" fmla="*/ 71 h 112"/>
                <a:gd name="T18" fmla="*/ 3 w 174"/>
                <a:gd name="T19" fmla="*/ 67 h 112"/>
                <a:gd name="T20" fmla="*/ 2 w 174"/>
                <a:gd name="T21" fmla="*/ 63 h 112"/>
                <a:gd name="T22" fmla="*/ 3 w 174"/>
                <a:gd name="T23" fmla="*/ 58 h 112"/>
                <a:gd name="T24" fmla="*/ 8 w 174"/>
                <a:gd name="T25" fmla="*/ 54 h 112"/>
                <a:gd name="T26" fmla="*/ 10 w 174"/>
                <a:gd name="T27" fmla="*/ 52 h 112"/>
                <a:gd name="T28" fmla="*/ 15 w 174"/>
                <a:gd name="T29" fmla="*/ 48 h 112"/>
                <a:gd name="T30" fmla="*/ 16 w 174"/>
                <a:gd name="T31" fmla="*/ 39 h 112"/>
                <a:gd name="T32" fmla="*/ 11 w 174"/>
                <a:gd name="T33" fmla="*/ 34 h 112"/>
                <a:gd name="T34" fmla="*/ 15 w 174"/>
                <a:gd name="T35" fmla="*/ 23 h 112"/>
                <a:gd name="T36" fmla="*/ 144 w 174"/>
                <a:gd name="T37" fmla="*/ 9 h 112"/>
                <a:gd name="T38" fmla="*/ 160 w 174"/>
                <a:gd name="T39" fmla="*/ 19 h 112"/>
                <a:gd name="T40" fmla="*/ 161 w 174"/>
                <a:gd name="T41" fmla="*/ 22 h 112"/>
                <a:gd name="T42" fmla="*/ 166 w 174"/>
                <a:gd name="T43" fmla="*/ 25 h 112"/>
                <a:gd name="T44" fmla="*/ 172 w 174"/>
                <a:gd name="T45" fmla="*/ 27 h 112"/>
                <a:gd name="T46" fmla="*/ 173 w 174"/>
                <a:gd name="T47" fmla="*/ 29 h 112"/>
                <a:gd name="T48" fmla="*/ 171 w 174"/>
                <a:gd name="T49" fmla="*/ 35 h 112"/>
                <a:gd name="T50" fmla="*/ 171 w 174"/>
                <a:gd name="T51" fmla="*/ 38 h 112"/>
                <a:gd name="T52" fmla="*/ 171 w 174"/>
                <a:gd name="T53" fmla="*/ 41 h 112"/>
                <a:gd name="T54" fmla="*/ 172 w 174"/>
                <a:gd name="T55" fmla="*/ 45 h 112"/>
                <a:gd name="T56" fmla="*/ 174 w 174"/>
                <a:gd name="T57" fmla="*/ 47 h 112"/>
                <a:gd name="T58" fmla="*/ 173 w 174"/>
                <a:gd name="T59" fmla="*/ 50 h 112"/>
                <a:gd name="T60" fmla="*/ 172 w 174"/>
                <a:gd name="T61" fmla="*/ 53 h 112"/>
                <a:gd name="T62" fmla="*/ 173 w 174"/>
                <a:gd name="T63" fmla="*/ 55 h 112"/>
                <a:gd name="T64" fmla="*/ 172 w 174"/>
                <a:gd name="T65" fmla="*/ 57 h 112"/>
                <a:gd name="T66" fmla="*/ 170 w 174"/>
                <a:gd name="T67" fmla="*/ 59 h 112"/>
                <a:gd name="T68" fmla="*/ 169 w 174"/>
                <a:gd name="T69" fmla="*/ 62 h 112"/>
                <a:gd name="T70" fmla="*/ 167 w 174"/>
                <a:gd name="T71" fmla="*/ 65 h 112"/>
                <a:gd name="T72" fmla="*/ 166 w 174"/>
                <a:gd name="T73" fmla="*/ 67 h 112"/>
                <a:gd name="T74" fmla="*/ 165 w 174"/>
                <a:gd name="T75" fmla="*/ 69 h 112"/>
                <a:gd name="T76" fmla="*/ 164 w 174"/>
                <a:gd name="T77" fmla="*/ 69 h 112"/>
                <a:gd name="T78" fmla="*/ 163 w 174"/>
                <a:gd name="T79" fmla="*/ 71 h 112"/>
                <a:gd name="T80" fmla="*/ 162 w 174"/>
                <a:gd name="T81" fmla="*/ 72 h 112"/>
                <a:gd name="T82" fmla="*/ 162 w 174"/>
                <a:gd name="T83" fmla="*/ 75 h 112"/>
                <a:gd name="T84" fmla="*/ 161 w 174"/>
                <a:gd name="T85" fmla="*/ 78 h 112"/>
                <a:gd name="T86" fmla="*/ 160 w 174"/>
                <a:gd name="T87" fmla="*/ 80 h 112"/>
                <a:gd name="T88" fmla="*/ 160 w 174"/>
                <a:gd name="T89" fmla="*/ 82 h 112"/>
                <a:gd name="T90" fmla="*/ 161 w 174"/>
                <a:gd name="T91" fmla="*/ 84 h 112"/>
                <a:gd name="T92" fmla="*/ 161 w 174"/>
                <a:gd name="T93" fmla="*/ 86 h 112"/>
                <a:gd name="T94" fmla="*/ 162 w 174"/>
                <a:gd name="T95" fmla="*/ 89 h 112"/>
                <a:gd name="T96" fmla="*/ 160 w 174"/>
                <a:gd name="T97" fmla="*/ 90 h 112"/>
                <a:gd name="T98" fmla="*/ 161 w 174"/>
                <a:gd name="T99" fmla="*/ 92 h 112"/>
                <a:gd name="T100" fmla="*/ 160 w 174"/>
                <a:gd name="T101" fmla="*/ 94 h 112"/>
                <a:gd name="T102" fmla="*/ 159 w 174"/>
                <a:gd name="T103" fmla="*/ 96 h 112"/>
                <a:gd name="T104" fmla="*/ 160 w 174"/>
                <a:gd name="T105" fmla="*/ 98 h 112"/>
                <a:gd name="T106" fmla="*/ 159 w 174"/>
                <a:gd name="T107" fmla="*/ 99 h 112"/>
                <a:gd name="T108" fmla="*/ 161 w 174"/>
                <a:gd name="T109" fmla="*/ 103 h 112"/>
                <a:gd name="T110" fmla="*/ 164 w 174"/>
                <a:gd name="T111" fmla="*/ 103 h 112"/>
                <a:gd name="T112" fmla="*/ 166 w 174"/>
                <a:gd name="T113" fmla="*/ 105 h 112"/>
                <a:gd name="T114" fmla="*/ 168 w 174"/>
                <a:gd name="T115" fmla="*/ 107 h 112"/>
                <a:gd name="T116" fmla="*/ 168 w 174"/>
                <a:gd name="T117" fmla="*/ 108 h 11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74" h="112">
                  <a:moveTo>
                    <a:pt x="170" y="109"/>
                  </a:moveTo>
                  <a:lnTo>
                    <a:pt x="170" y="110"/>
                  </a:lnTo>
                  <a:lnTo>
                    <a:pt x="170" y="111"/>
                  </a:lnTo>
                  <a:lnTo>
                    <a:pt x="170" y="112"/>
                  </a:lnTo>
                  <a:lnTo>
                    <a:pt x="104" y="107"/>
                  </a:lnTo>
                  <a:lnTo>
                    <a:pt x="60" y="104"/>
                  </a:lnTo>
                  <a:lnTo>
                    <a:pt x="45" y="103"/>
                  </a:lnTo>
                  <a:lnTo>
                    <a:pt x="34" y="102"/>
                  </a:lnTo>
                  <a:lnTo>
                    <a:pt x="0" y="100"/>
                  </a:lnTo>
                  <a:lnTo>
                    <a:pt x="0" y="99"/>
                  </a:lnTo>
                  <a:lnTo>
                    <a:pt x="1" y="98"/>
                  </a:lnTo>
                  <a:lnTo>
                    <a:pt x="1" y="97"/>
                  </a:lnTo>
                  <a:lnTo>
                    <a:pt x="2" y="96"/>
                  </a:lnTo>
                  <a:lnTo>
                    <a:pt x="2" y="95"/>
                  </a:lnTo>
                  <a:lnTo>
                    <a:pt x="2" y="94"/>
                  </a:lnTo>
                  <a:lnTo>
                    <a:pt x="2" y="92"/>
                  </a:lnTo>
                  <a:lnTo>
                    <a:pt x="3" y="91"/>
                  </a:lnTo>
                  <a:lnTo>
                    <a:pt x="3" y="90"/>
                  </a:lnTo>
                  <a:lnTo>
                    <a:pt x="4" y="88"/>
                  </a:lnTo>
                  <a:lnTo>
                    <a:pt x="5" y="88"/>
                  </a:lnTo>
                  <a:lnTo>
                    <a:pt x="4" y="87"/>
                  </a:lnTo>
                  <a:lnTo>
                    <a:pt x="5" y="86"/>
                  </a:lnTo>
                  <a:lnTo>
                    <a:pt x="5" y="85"/>
                  </a:lnTo>
                  <a:lnTo>
                    <a:pt x="5" y="84"/>
                  </a:lnTo>
                  <a:lnTo>
                    <a:pt x="6" y="83"/>
                  </a:lnTo>
                  <a:lnTo>
                    <a:pt x="6" y="82"/>
                  </a:lnTo>
                  <a:lnTo>
                    <a:pt x="6" y="81"/>
                  </a:lnTo>
                  <a:lnTo>
                    <a:pt x="6" y="80"/>
                  </a:lnTo>
                  <a:lnTo>
                    <a:pt x="6" y="79"/>
                  </a:lnTo>
                  <a:lnTo>
                    <a:pt x="5" y="78"/>
                  </a:lnTo>
                  <a:lnTo>
                    <a:pt x="4" y="78"/>
                  </a:lnTo>
                  <a:lnTo>
                    <a:pt x="4" y="79"/>
                  </a:lnTo>
                  <a:lnTo>
                    <a:pt x="3" y="78"/>
                  </a:lnTo>
                  <a:lnTo>
                    <a:pt x="2" y="78"/>
                  </a:lnTo>
                  <a:lnTo>
                    <a:pt x="2" y="77"/>
                  </a:lnTo>
                  <a:lnTo>
                    <a:pt x="2" y="76"/>
                  </a:lnTo>
                  <a:lnTo>
                    <a:pt x="3" y="76"/>
                  </a:lnTo>
                  <a:lnTo>
                    <a:pt x="3" y="74"/>
                  </a:lnTo>
                  <a:lnTo>
                    <a:pt x="2" y="74"/>
                  </a:lnTo>
                  <a:lnTo>
                    <a:pt x="3" y="73"/>
                  </a:lnTo>
                  <a:lnTo>
                    <a:pt x="2" y="73"/>
                  </a:lnTo>
                  <a:lnTo>
                    <a:pt x="3" y="72"/>
                  </a:lnTo>
                  <a:lnTo>
                    <a:pt x="3" y="71"/>
                  </a:lnTo>
                  <a:lnTo>
                    <a:pt x="3" y="70"/>
                  </a:lnTo>
                  <a:lnTo>
                    <a:pt x="3" y="69"/>
                  </a:lnTo>
                  <a:lnTo>
                    <a:pt x="3" y="68"/>
                  </a:lnTo>
                  <a:lnTo>
                    <a:pt x="3" y="67"/>
                  </a:lnTo>
                  <a:lnTo>
                    <a:pt x="2" y="66"/>
                  </a:lnTo>
                  <a:lnTo>
                    <a:pt x="2" y="65"/>
                  </a:lnTo>
                  <a:lnTo>
                    <a:pt x="2" y="64"/>
                  </a:lnTo>
                  <a:lnTo>
                    <a:pt x="2" y="63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2" y="61"/>
                  </a:lnTo>
                  <a:lnTo>
                    <a:pt x="1" y="61"/>
                  </a:lnTo>
                  <a:lnTo>
                    <a:pt x="2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4" y="57"/>
                  </a:lnTo>
                  <a:lnTo>
                    <a:pt x="5" y="55"/>
                  </a:lnTo>
                  <a:lnTo>
                    <a:pt x="5" y="56"/>
                  </a:lnTo>
                  <a:lnTo>
                    <a:pt x="6" y="55"/>
                  </a:lnTo>
                  <a:lnTo>
                    <a:pt x="7" y="55"/>
                  </a:lnTo>
                  <a:lnTo>
                    <a:pt x="8" y="54"/>
                  </a:lnTo>
                  <a:lnTo>
                    <a:pt x="9" y="54"/>
                  </a:lnTo>
                  <a:lnTo>
                    <a:pt x="10" y="54"/>
                  </a:lnTo>
                  <a:lnTo>
                    <a:pt x="10" y="53"/>
                  </a:lnTo>
                  <a:lnTo>
                    <a:pt x="10" y="52"/>
                  </a:lnTo>
                  <a:lnTo>
                    <a:pt x="11" y="51"/>
                  </a:lnTo>
                  <a:lnTo>
                    <a:pt x="12" y="51"/>
                  </a:lnTo>
                  <a:lnTo>
                    <a:pt x="12" y="50"/>
                  </a:lnTo>
                  <a:lnTo>
                    <a:pt x="13" y="50"/>
                  </a:lnTo>
                  <a:lnTo>
                    <a:pt x="13" y="49"/>
                  </a:lnTo>
                  <a:lnTo>
                    <a:pt x="14" y="49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6" y="45"/>
                  </a:lnTo>
                  <a:lnTo>
                    <a:pt x="17" y="44"/>
                  </a:lnTo>
                  <a:lnTo>
                    <a:pt x="16" y="44"/>
                  </a:lnTo>
                  <a:lnTo>
                    <a:pt x="17" y="42"/>
                  </a:lnTo>
                  <a:lnTo>
                    <a:pt x="17" y="40"/>
                  </a:lnTo>
                  <a:lnTo>
                    <a:pt x="16" y="39"/>
                  </a:lnTo>
                  <a:lnTo>
                    <a:pt x="15" y="38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4"/>
                  </a:lnTo>
                  <a:lnTo>
                    <a:pt x="12" y="31"/>
                  </a:lnTo>
                  <a:lnTo>
                    <a:pt x="13" y="29"/>
                  </a:lnTo>
                  <a:lnTo>
                    <a:pt x="12" y="27"/>
                  </a:lnTo>
                  <a:lnTo>
                    <a:pt x="13" y="26"/>
                  </a:lnTo>
                  <a:lnTo>
                    <a:pt x="13" y="25"/>
                  </a:lnTo>
                  <a:lnTo>
                    <a:pt x="14" y="24"/>
                  </a:lnTo>
                  <a:lnTo>
                    <a:pt x="15" y="23"/>
                  </a:lnTo>
                  <a:lnTo>
                    <a:pt x="16" y="22"/>
                  </a:lnTo>
                  <a:lnTo>
                    <a:pt x="17" y="22"/>
                  </a:lnTo>
                  <a:lnTo>
                    <a:pt x="19" y="22"/>
                  </a:lnTo>
                  <a:lnTo>
                    <a:pt x="19" y="20"/>
                  </a:lnTo>
                  <a:lnTo>
                    <a:pt x="20" y="0"/>
                  </a:lnTo>
                  <a:lnTo>
                    <a:pt x="46" y="2"/>
                  </a:lnTo>
                  <a:lnTo>
                    <a:pt x="144" y="9"/>
                  </a:lnTo>
                  <a:lnTo>
                    <a:pt x="157" y="10"/>
                  </a:lnTo>
                  <a:lnTo>
                    <a:pt x="157" y="18"/>
                  </a:lnTo>
                  <a:lnTo>
                    <a:pt x="158" y="19"/>
                  </a:lnTo>
                  <a:lnTo>
                    <a:pt x="159" y="18"/>
                  </a:lnTo>
                  <a:lnTo>
                    <a:pt x="160" y="19"/>
                  </a:lnTo>
                  <a:lnTo>
                    <a:pt x="160" y="20"/>
                  </a:lnTo>
                  <a:lnTo>
                    <a:pt x="160" y="21"/>
                  </a:lnTo>
                  <a:lnTo>
                    <a:pt x="161" y="21"/>
                  </a:lnTo>
                  <a:lnTo>
                    <a:pt x="161" y="22"/>
                  </a:lnTo>
                  <a:lnTo>
                    <a:pt x="162" y="22"/>
                  </a:lnTo>
                  <a:lnTo>
                    <a:pt x="163" y="22"/>
                  </a:lnTo>
                  <a:lnTo>
                    <a:pt x="163" y="24"/>
                  </a:lnTo>
                  <a:lnTo>
                    <a:pt x="164" y="24"/>
                  </a:lnTo>
                  <a:lnTo>
                    <a:pt x="165" y="25"/>
                  </a:lnTo>
                  <a:lnTo>
                    <a:pt x="166" y="25"/>
                  </a:lnTo>
                  <a:lnTo>
                    <a:pt x="167" y="25"/>
                  </a:lnTo>
                  <a:lnTo>
                    <a:pt x="168" y="25"/>
                  </a:lnTo>
                  <a:lnTo>
                    <a:pt x="169" y="25"/>
                  </a:lnTo>
                  <a:lnTo>
                    <a:pt x="171" y="27"/>
                  </a:lnTo>
                  <a:lnTo>
                    <a:pt x="172" y="27"/>
                  </a:lnTo>
                  <a:lnTo>
                    <a:pt x="173" y="27"/>
                  </a:lnTo>
                  <a:lnTo>
                    <a:pt x="174" y="27"/>
                  </a:lnTo>
                  <a:lnTo>
                    <a:pt x="174" y="28"/>
                  </a:lnTo>
                  <a:lnTo>
                    <a:pt x="174" y="29"/>
                  </a:lnTo>
                  <a:lnTo>
                    <a:pt x="173" y="29"/>
                  </a:lnTo>
                  <a:lnTo>
                    <a:pt x="172" y="31"/>
                  </a:lnTo>
                  <a:lnTo>
                    <a:pt x="171" y="33"/>
                  </a:lnTo>
                  <a:lnTo>
                    <a:pt x="171" y="34"/>
                  </a:lnTo>
                  <a:lnTo>
                    <a:pt x="171" y="35"/>
                  </a:lnTo>
                  <a:lnTo>
                    <a:pt x="171" y="36"/>
                  </a:lnTo>
                  <a:lnTo>
                    <a:pt x="171" y="37"/>
                  </a:lnTo>
                  <a:lnTo>
                    <a:pt x="171" y="38"/>
                  </a:lnTo>
                  <a:lnTo>
                    <a:pt x="171" y="39"/>
                  </a:lnTo>
                  <a:lnTo>
                    <a:pt x="171" y="40"/>
                  </a:lnTo>
                  <a:lnTo>
                    <a:pt x="171" y="41"/>
                  </a:lnTo>
                  <a:lnTo>
                    <a:pt x="171" y="42"/>
                  </a:lnTo>
                  <a:lnTo>
                    <a:pt x="171" y="43"/>
                  </a:lnTo>
                  <a:lnTo>
                    <a:pt x="171" y="44"/>
                  </a:lnTo>
                  <a:lnTo>
                    <a:pt x="170" y="44"/>
                  </a:lnTo>
                  <a:lnTo>
                    <a:pt x="171" y="45"/>
                  </a:lnTo>
                  <a:lnTo>
                    <a:pt x="172" y="45"/>
                  </a:lnTo>
                  <a:lnTo>
                    <a:pt x="173" y="46"/>
                  </a:lnTo>
                  <a:lnTo>
                    <a:pt x="174" y="46"/>
                  </a:lnTo>
                  <a:lnTo>
                    <a:pt x="174" y="47"/>
                  </a:lnTo>
                  <a:lnTo>
                    <a:pt x="173" y="47"/>
                  </a:lnTo>
                  <a:lnTo>
                    <a:pt x="173" y="48"/>
                  </a:lnTo>
                  <a:lnTo>
                    <a:pt x="173" y="49"/>
                  </a:lnTo>
                  <a:lnTo>
                    <a:pt x="173" y="50"/>
                  </a:lnTo>
                  <a:lnTo>
                    <a:pt x="172" y="51"/>
                  </a:lnTo>
                  <a:lnTo>
                    <a:pt x="172" y="52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3" y="55"/>
                  </a:lnTo>
                  <a:lnTo>
                    <a:pt x="173" y="56"/>
                  </a:lnTo>
                  <a:lnTo>
                    <a:pt x="172" y="56"/>
                  </a:lnTo>
                  <a:lnTo>
                    <a:pt x="172" y="57"/>
                  </a:lnTo>
                  <a:lnTo>
                    <a:pt x="171" y="57"/>
                  </a:lnTo>
                  <a:lnTo>
                    <a:pt x="171" y="58"/>
                  </a:lnTo>
                  <a:lnTo>
                    <a:pt x="171" y="59"/>
                  </a:lnTo>
                  <a:lnTo>
                    <a:pt x="170" y="59"/>
                  </a:lnTo>
                  <a:lnTo>
                    <a:pt x="170" y="60"/>
                  </a:lnTo>
                  <a:lnTo>
                    <a:pt x="170" y="61"/>
                  </a:lnTo>
                  <a:lnTo>
                    <a:pt x="169" y="61"/>
                  </a:lnTo>
                  <a:lnTo>
                    <a:pt x="169" y="62"/>
                  </a:lnTo>
                  <a:lnTo>
                    <a:pt x="169" y="63"/>
                  </a:lnTo>
                  <a:lnTo>
                    <a:pt x="168" y="63"/>
                  </a:lnTo>
                  <a:lnTo>
                    <a:pt x="168" y="64"/>
                  </a:lnTo>
                  <a:lnTo>
                    <a:pt x="167" y="64"/>
                  </a:lnTo>
                  <a:lnTo>
                    <a:pt x="167" y="65"/>
                  </a:lnTo>
                  <a:lnTo>
                    <a:pt x="167" y="66"/>
                  </a:lnTo>
                  <a:lnTo>
                    <a:pt x="166" y="66"/>
                  </a:lnTo>
                  <a:lnTo>
                    <a:pt x="166" y="67"/>
                  </a:lnTo>
                  <a:lnTo>
                    <a:pt x="165" y="68"/>
                  </a:lnTo>
                  <a:lnTo>
                    <a:pt x="165" y="69"/>
                  </a:lnTo>
                  <a:lnTo>
                    <a:pt x="164" y="69"/>
                  </a:lnTo>
                  <a:lnTo>
                    <a:pt x="164" y="70"/>
                  </a:lnTo>
                  <a:lnTo>
                    <a:pt x="164" y="69"/>
                  </a:lnTo>
                  <a:lnTo>
                    <a:pt x="163" y="70"/>
                  </a:lnTo>
                  <a:lnTo>
                    <a:pt x="163" y="71"/>
                  </a:lnTo>
                  <a:lnTo>
                    <a:pt x="163" y="72"/>
                  </a:lnTo>
                  <a:lnTo>
                    <a:pt x="162" y="72"/>
                  </a:lnTo>
                  <a:lnTo>
                    <a:pt x="162" y="73"/>
                  </a:lnTo>
                  <a:lnTo>
                    <a:pt x="162" y="74"/>
                  </a:lnTo>
                  <a:lnTo>
                    <a:pt x="162" y="75"/>
                  </a:lnTo>
                  <a:lnTo>
                    <a:pt x="162" y="76"/>
                  </a:lnTo>
                  <a:lnTo>
                    <a:pt x="161" y="77"/>
                  </a:lnTo>
                  <a:lnTo>
                    <a:pt x="161" y="78"/>
                  </a:lnTo>
                  <a:lnTo>
                    <a:pt x="161" y="79"/>
                  </a:lnTo>
                  <a:lnTo>
                    <a:pt x="160" y="80"/>
                  </a:lnTo>
                  <a:lnTo>
                    <a:pt x="160" y="81"/>
                  </a:lnTo>
                  <a:lnTo>
                    <a:pt x="160" y="82"/>
                  </a:lnTo>
                  <a:lnTo>
                    <a:pt x="160" y="83"/>
                  </a:lnTo>
                  <a:lnTo>
                    <a:pt x="161" y="83"/>
                  </a:lnTo>
                  <a:lnTo>
                    <a:pt x="161" y="84"/>
                  </a:lnTo>
                  <a:lnTo>
                    <a:pt x="162" y="85"/>
                  </a:lnTo>
                  <a:lnTo>
                    <a:pt x="161" y="85"/>
                  </a:lnTo>
                  <a:lnTo>
                    <a:pt x="162" y="86"/>
                  </a:lnTo>
                  <a:lnTo>
                    <a:pt x="161" y="86"/>
                  </a:lnTo>
                  <a:lnTo>
                    <a:pt x="161" y="87"/>
                  </a:lnTo>
                  <a:lnTo>
                    <a:pt x="162" y="87"/>
                  </a:lnTo>
                  <a:lnTo>
                    <a:pt x="163" y="88"/>
                  </a:lnTo>
                  <a:lnTo>
                    <a:pt x="162" y="88"/>
                  </a:lnTo>
                  <a:lnTo>
                    <a:pt x="162" y="89"/>
                  </a:lnTo>
                  <a:lnTo>
                    <a:pt x="161" y="89"/>
                  </a:lnTo>
                  <a:lnTo>
                    <a:pt x="160" y="90"/>
                  </a:lnTo>
                  <a:lnTo>
                    <a:pt x="161" y="90"/>
                  </a:lnTo>
                  <a:lnTo>
                    <a:pt x="160" y="91"/>
                  </a:lnTo>
                  <a:lnTo>
                    <a:pt x="161" y="91"/>
                  </a:lnTo>
                  <a:lnTo>
                    <a:pt x="161" y="92"/>
                  </a:lnTo>
                  <a:lnTo>
                    <a:pt x="161" y="93"/>
                  </a:lnTo>
                  <a:lnTo>
                    <a:pt x="160" y="93"/>
                  </a:lnTo>
                  <a:lnTo>
                    <a:pt x="160" y="94"/>
                  </a:lnTo>
                  <a:lnTo>
                    <a:pt x="159" y="95"/>
                  </a:lnTo>
                  <a:lnTo>
                    <a:pt x="160" y="96"/>
                  </a:lnTo>
                  <a:lnTo>
                    <a:pt x="159" y="96"/>
                  </a:lnTo>
                  <a:lnTo>
                    <a:pt x="159" y="97"/>
                  </a:lnTo>
                  <a:lnTo>
                    <a:pt x="159" y="98"/>
                  </a:lnTo>
                  <a:lnTo>
                    <a:pt x="160" y="98"/>
                  </a:lnTo>
                  <a:lnTo>
                    <a:pt x="159" y="98"/>
                  </a:lnTo>
                  <a:lnTo>
                    <a:pt x="159" y="99"/>
                  </a:lnTo>
                  <a:lnTo>
                    <a:pt x="160" y="101"/>
                  </a:lnTo>
                  <a:lnTo>
                    <a:pt x="160" y="102"/>
                  </a:lnTo>
                  <a:lnTo>
                    <a:pt x="161" y="102"/>
                  </a:lnTo>
                  <a:lnTo>
                    <a:pt x="161" y="103"/>
                  </a:lnTo>
                  <a:lnTo>
                    <a:pt x="162" y="103"/>
                  </a:lnTo>
                  <a:lnTo>
                    <a:pt x="161" y="103"/>
                  </a:lnTo>
                  <a:lnTo>
                    <a:pt x="162" y="103"/>
                  </a:lnTo>
                  <a:lnTo>
                    <a:pt x="164" y="103"/>
                  </a:lnTo>
                  <a:lnTo>
                    <a:pt x="164" y="104"/>
                  </a:lnTo>
                  <a:lnTo>
                    <a:pt x="165" y="104"/>
                  </a:lnTo>
                  <a:lnTo>
                    <a:pt x="165" y="105"/>
                  </a:lnTo>
                  <a:lnTo>
                    <a:pt x="166" y="105"/>
                  </a:lnTo>
                  <a:lnTo>
                    <a:pt x="166" y="106"/>
                  </a:lnTo>
                  <a:lnTo>
                    <a:pt x="167" y="107"/>
                  </a:lnTo>
                  <a:lnTo>
                    <a:pt x="168" y="107"/>
                  </a:lnTo>
                  <a:lnTo>
                    <a:pt x="168" y="108"/>
                  </a:lnTo>
                  <a:lnTo>
                    <a:pt x="169" y="108"/>
                  </a:lnTo>
                  <a:lnTo>
                    <a:pt x="168" y="108"/>
                  </a:lnTo>
                  <a:lnTo>
                    <a:pt x="168" y="109"/>
                  </a:lnTo>
                  <a:lnTo>
                    <a:pt x="169" y="109"/>
                  </a:lnTo>
                  <a:lnTo>
                    <a:pt x="170" y="109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62E2FC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3251" name="Oval 250"/>
          <p:cNvSpPr>
            <a:spLocks noChangeArrowheads="1"/>
          </p:cNvSpPr>
          <p:nvPr/>
        </p:nvSpPr>
        <p:spPr bwMode="auto">
          <a:xfrm>
            <a:off x="7272338" y="4505325"/>
            <a:ext cx="68262" cy="68263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70" name="Text Box 9"/>
          <p:cNvSpPr txBox="1">
            <a:spLocks noChangeArrowheads="1"/>
          </p:cNvSpPr>
          <p:nvPr/>
        </p:nvSpPr>
        <p:spPr bwMode="auto">
          <a:xfrm rot="16200000">
            <a:off x="7135812" y="3754438"/>
            <a:ext cx="333375" cy="1187450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 lIns="90000" tIns="46800" rIns="90000" bIns="4680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r>
              <a:rPr lang="pt-BR" sz="1050" b="0" dirty="0" smtClean="0"/>
              <a:t>Campo Grande</a:t>
            </a:r>
          </a:p>
        </p:txBody>
      </p:sp>
      <p:sp>
        <p:nvSpPr>
          <p:cNvPr id="53253" name="Oval 250"/>
          <p:cNvSpPr>
            <a:spLocks noChangeArrowheads="1"/>
          </p:cNvSpPr>
          <p:nvPr/>
        </p:nvSpPr>
        <p:spPr bwMode="auto">
          <a:xfrm>
            <a:off x="8621713" y="3627438"/>
            <a:ext cx="68262" cy="69850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72" name="Text Box 9"/>
          <p:cNvSpPr txBox="1">
            <a:spLocks noChangeArrowheads="1"/>
          </p:cNvSpPr>
          <p:nvPr/>
        </p:nvSpPr>
        <p:spPr bwMode="auto">
          <a:xfrm rot="16200000">
            <a:off x="8490744" y="2897982"/>
            <a:ext cx="333375" cy="11890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 lIns="90000" tIns="46800" rIns="90000" bIns="4680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r>
              <a:rPr lang="pt-BR" sz="1050" b="0" dirty="0" smtClean="0"/>
              <a:t>Brasília</a:t>
            </a:r>
          </a:p>
        </p:txBody>
      </p:sp>
      <p:sp>
        <p:nvSpPr>
          <p:cNvPr id="53255" name="Oval 250"/>
          <p:cNvSpPr>
            <a:spLocks noChangeArrowheads="1"/>
          </p:cNvSpPr>
          <p:nvPr/>
        </p:nvSpPr>
        <p:spPr bwMode="auto">
          <a:xfrm>
            <a:off x="8374063" y="3841750"/>
            <a:ext cx="68262" cy="68263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74" name="Text Box 9"/>
          <p:cNvSpPr txBox="1">
            <a:spLocks noChangeArrowheads="1"/>
          </p:cNvSpPr>
          <p:nvPr/>
        </p:nvSpPr>
        <p:spPr bwMode="auto">
          <a:xfrm rot="16200000">
            <a:off x="8246269" y="3404394"/>
            <a:ext cx="333375" cy="11890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 lIns="90000" tIns="46800" rIns="90000" bIns="4680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r>
              <a:rPr lang="pt-BR" sz="1050" b="0" dirty="0" smtClean="0"/>
              <a:t>Goiânia</a:t>
            </a:r>
          </a:p>
        </p:txBody>
      </p:sp>
      <p:sp>
        <p:nvSpPr>
          <p:cNvPr id="53257" name="Oval 341"/>
          <p:cNvSpPr>
            <a:spLocks noChangeArrowheads="1"/>
          </p:cNvSpPr>
          <p:nvPr/>
        </p:nvSpPr>
        <p:spPr bwMode="auto">
          <a:xfrm>
            <a:off x="8705850" y="3616325"/>
            <a:ext cx="125413" cy="127000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solidFill>
                  <a:srgbClr val="FFFFCC"/>
                </a:solidFill>
                <a:cs typeface="Arial" panose="020B0604020202020204" pitchFamily="34" charset="0"/>
              </a:rPr>
              <a:t>1</a:t>
            </a:r>
          </a:p>
        </p:txBody>
      </p:sp>
      <p:sp>
        <p:nvSpPr>
          <p:cNvPr id="53258" name="Oval 341"/>
          <p:cNvSpPr>
            <a:spLocks noChangeArrowheads="1"/>
          </p:cNvSpPr>
          <p:nvPr/>
        </p:nvSpPr>
        <p:spPr bwMode="auto">
          <a:xfrm>
            <a:off x="8229600" y="3824288"/>
            <a:ext cx="127000" cy="125412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solidFill>
                  <a:srgbClr val="FFFFCC"/>
                </a:solidFill>
                <a:cs typeface="Arial" panose="020B0604020202020204" pitchFamily="34" charset="0"/>
              </a:rPr>
              <a:t>2</a:t>
            </a:r>
          </a:p>
        </p:txBody>
      </p:sp>
      <p:sp>
        <p:nvSpPr>
          <p:cNvPr id="53259" name="Oval 341"/>
          <p:cNvSpPr>
            <a:spLocks noChangeArrowheads="1"/>
          </p:cNvSpPr>
          <p:nvPr/>
        </p:nvSpPr>
        <p:spPr bwMode="auto">
          <a:xfrm>
            <a:off x="7386638" y="4481513"/>
            <a:ext cx="125412" cy="125412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solidFill>
                  <a:srgbClr val="FFFFCC"/>
                </a:solidFill>
                <a:cs typeface="Arial" panose="020B0604020202020204" pitchFamily="34" charset="0"/>
              </a:rPr>
              <a:t>4</a:t>
            </a:r>
          </a:p>
        </p:txBody>
      </p:sp>
      <p:sp>
        <p:nvSpPr>
          <p:cNvPr id="53260" name="Oval 341"/>
          <p:cNvSpPr>
            <a:spLocks noChangeArrowheads="1"/>
          </p:cNvSpPr>
          <p:nvPr/>
        </p:nvSpPr>
        <p:spPr bwMode="auto">
          <a:xfrm>
            <a:off x="6597650" y="4265613"/>
            <a:ext cx="125413" cy="125412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solidFill>
                  <a:srgbClr val="FFFFCC"/>
                </a:solidFill>
                <a:cs typeface="Arial" panose="020B0604020202020204" pitchFamily="34" charset="0"/>
              </a:rPr>
              <a:t>5</a:t>
            </a:r>
          </a:p>
        </p:txBody>
      </p:sp>
      <p:sp>
        <p:nvSpPr>
          <p:cNvPr id="53261" name="Oval 341"/>
          <p:cNvSpPr>
            <a:spLocks noChangeArrowheads="1"/>
          </p:cNvSpPr>
          <p:nvPr/>
        </p:nvSpPr>
        <p:spPr bwMode="auto">
          <a:xfrm>
            <a:off x="7251700" y="4879975"/>
            <a:ext cx="125413" cy="125413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solidFill>
                  <a:srgbClr val="FFFFCC"/>
                </a:solidFill>
                <a:cs typeface="Arial" panose="020B0604020202020204" pitchFamily="34" charset="0"/>
              </a:rPr>
              <a:t>6</a:t>
            </a:r>
          </a:p>
        </p:txBody>
      </p:sp>
      <p:sp>
        <p:nvSpPr>
          <p:cNvPr id="53262" name="Oval 341"/>
          <p:cNvSpPr>
            <a:spLocks noChangeArrowheads="1"/>
          </p:cNvSpPr>
          <p:nvPr/>
        </p:nvSpPr>
        <p:spPr bwMode="auto">
          <a:xfrm>
            <a:off x="7262813" y="3676650"/>
            <a:ext cx="125412" cy="125413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solidFill>
                  <a:srgbClr val="FFFFCC"/>
                </a:solidFill>
                <a:cs typeface="Arial" panose="020B0604020202020204" pitchFamily="34" charset="0"/>
              </a:rPr>
              <a:t>7</a:t>
            </a:r>
          </a:p>
        </p:txBody>
      </p:sp>
      <p:sp>
        <p:nvSpPr>
          <p:cNvPr id="53263" name="Oval 341"/>
          <p:cNvSpPr>
            <a:spLocks noChangeArrowheads="1"/>
          </p:cNvSpPr>
          <p:nvPr/>
        </p:nvSpPr>
        <p:spPr bwMode="auto">
          <a:xfrm>
            <a:off x="8085138" y="2654300"/>
            <a:ext cx="125412" cy="125413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solidFill>
                  <a:srgbClr val="FFFFCC"/>
                </a:solidFill>
                <a:cs typeface="Arial" panose="020B0604020202020204" pitchFamily="34" charset="0"/>
              </a:rPr>
              <a:t>8</a:t>
            </a:r>
          </a:p>
        </p:txBody>
      </p:sp>
      <p:sp>
        <p:nvSpPr>
          <p:cNvPr id="53264" name="Oval 341"/>
          <p:cNvSpPr>
            <a:spLocks noChangeArrowheads="1"/>
          </p:cNvSpPr>
          <p:nvPr/>
        </p:nvSpPr>
        <p:spPr bwMode="auto">
          <a:xfrm>
            <a:off x="7786688" y="2493963"/>
            <a:ext cx="125412" cy="125412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solidFill>
                  <a:srgbClr val="FFFFCC"/>
                </a:solidFill>
                <a:cs typeface="Arial" panose="020B0604020202020204" pitchFamily="34" charset="0"/>
              </a:rPr>
              <a:t>10</a:t>
            </a:r>
          </a:p>
        </p:txBody>
      </p:sp>
      <p:sp>
        <p:nvSpPr>
          <p:cNvPr id="53265" name="Oval 341"/>
          <p:cNvSpPr>
            <a:spLocks noChangeArrowheads="1"/>
          </p:cNvSpPr>
          <p:nvPr/>
        </p:nvSpPr>
        <p:spPr bwMode="auto">
          <a:xfrm>
            <a:off x="6915150" y="2366963"/>
            <a:ext cx="125413" cy="125412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solidFill>
                  <a:srgbClr val="FFFFCC"/>
                </a:solidFill>
                <a:cs typeface="Arial" panose="020B0604020202020204" pitchFamily="34" charset="0"/>
              </a:rPr>
              <a:t>11</a:t>
            </a:r>
          </a:p>
        </p:txBody>
      </p:sp>
      <p:sp>
        <p:nvSpPr>
          <p:cNvPr id="53266" name="Oval 341"/>
          <p:cNvSpPr>
            <a:spLocks noChangeArrowheads="1"/>
          </p:cNvSpPr>
          <p:nvPr/>
        </p:nvSpPr>
        <p:spPr bwMode="auto">
          <a:xfrm>
            <a:off x="8466138" y="3201988"/>
            <a:ext cx="127000" cy="125412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solidFill>
                  <a:srgbClr val="FFFFCC"/>
                </a:solidFill>
                <a:cs typeface="Arial" panose="020B0604020202020204" pitchFamily="34" charset="0"/>
              </a:rPr>
              <a:t>12</a:t>
            </a:r>
          </a:p>
        </p:txBody>
      </p:sp>
      <p:sp>
        <p:nvSpPr>
          <p:cNvPr id="53267" name="Oval 341"/>
          <p:cNvSpPr>
            <a:spLocks noChangeArrowheads="1"/>
          </p:cNvSpPr>
          <p:nvPr/>
        </p:nvSpPr>
        <p:spPr bwMode="auto">
          <a:xfrm>
            <a:off x="7881938" y="3971925"/>
            <a:ext cx="127000" cy="125413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solidFill>
                  <a:srgbClr val="FFFFCC"/>
                </a:solidFill>
                <a:cs typeface="Arial" panose="020B0604020202020204" pitchFamily="34" charset="0"/>
              </a:rPr>
              <a:t>13</a:t>
            </a:r>
          </a:p>
        </p:txBody>
      </p:sp>
      <p:sp>
        <p:nvSpPr>
          <p:cNvPr id="53268" name="Oval 341"/>
          <p:cNvSpPr>
            <a:spLocks noChangeArrowheads="1"/>
          </p:cNvSpPr>
          <p:nvPr/>
        </p:nvSpPr>
        <p:spPr bwMode="auto">
          <a:xfrm>
            <a:off x="6799263" y="4606925"/>
            <a:ext cx="127000" cy="125413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solidFill>
                  <a:srgbClr val="FFFFCC"/>
                </a:solidFill>
                <a:cs typeface="Arial" panose="020B0604020202020204" pitchFamily="34" charset="0"/>
              </a:rPr>
              <a:t>13</a:t>
            </a:r>
          </a:p>
        </p:txBody>
      </p:sp>
      <p:sp>
        <p:nvSpPr>
          <p:cNvPr id="53269" name="Oval 341"/>
          <p:cNvSpPr>
            <a:spLocks noChangeArrowheads="1"/>
          </p:cNvSpPr>
          <p:nvPr/>
        </p:nvSpPr>
        <p:spPr bwMode="auto">
          <a:xfrm>
            <a:off x="6188075" y="2181225"/>
            <a:ext cx="127000" cy="125413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solidFill>
                  <a:srgbClr val="FFFFCC"/>
                </a:solidFill>
                <a:cs typeface="Arial" panose="020B0604020202020204" pitchFamily="34" charset="0"/>
              </a:rPr>
              <a:t>13</a:t>
            </a:r>
          </a:p>
        </p:txBody>
      </p:sp>
      <p:sp>
        <p:nvSpPr>
          <p:cNvPr id="53270" name="Oval 341"/>
          <p:cNvSpPr>
            <a:spLocks noChangeArrowheads="1"/>
          </p:cNvSpPr>
          <p:nvPr/>
        </p:nvSpPr>
        <p:spPr bwMode="auto">
          <a:xfrm>
            <a:off x="6470650" y="2603500"/>
            <a:ext cx="127000" cy="125413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solidFill>
                  <a:srgbClr val="FFFFCC"/>
                </a:solidFill>
                <a:cs typeface="Arial" panose="020B0604020202020204" pitchFamily="34" charset="0"/>
              </a:rPr>
              <a:t>13</a:t>
            </a:r>
          </a:p>
        </p:txBody>
      </p:sp>
      <p:sp>
        <p:nvSpPr>
          <p:cNvPr id="53271" name="Rectangle 20"/>
          <p:cNvSpPr>
            <a:spLocks noChangeArrowheads="1"/>
          </p:cNvSpPr>
          <p:nvPr/>
        </p:nvSpPr>
        <p:spPr bwMode="auto">
          <a:xfrm>
            <a:off x="3794125" y="1665288"/>
            <a:ext cx="13144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342900" indent="-342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>
                <a:cs typeface="Arial" panose="020B0604020202020204" pitchFamily="34" charset="0"/>
              </a:rPr>
              <a:t>TACC </a:t>
            </a:r>
          </a:p>
          <a:p>
            <a:pPr algn="ctr" eaLnBrk="1" hangingPunct="1"/>
            <a:r>
              <a:rPr lang="pt-BR" sz="1200">
                <a:cs typeface="Arial" panose="020B0604020202020204" pitchFamily="34" charset="0"/>
              </a:rPr>
              <a:t>(06-10)</a:t>
            </a:r>
          </a:p>
        </p:txBody>
      </p:sp>
      <p:sp>
        <p:nvSpPr>
          <p:cNvPr id="53272" name="Oval 21"/>
          <p:cNvSpPr>
            <a:spLocks noChangeArrowheads="1"/>
          </p:cNvSpPr>
          <p:nvPr/>
        </p:nvSpPr>
        <p:spPr bwMode="auto">
          <a:xfrm>
            <a:off x="4146550" y="2254250"/>
            <a:ext cx="609600" cy="258763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>
            <a:spAutoFit/>
          </a:bodyPr>
          <a:lstStyle>
            <a:lvl1pPr defTabSz="9334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b="0">
                <a:cs typeface="Arial" panose="020B0604020202020204" pitchFamily="34" charset="0"/>
              </a:rPr>
              <a:t>19,3%</a:t>
            </a:r>
          </a:p>
        </p:txBody>
      </p:sp>
      <p:graphicFrame>
        <p:nvGraphicFramePr>
          <p:cNvPr id="53273" name="Object 4"/>
          <p:cNvGraphicFramePr>
            <a:graphicFrameLocks/>
          </p:cNvGraphicFramePr>
          <p:nvPr/>
        </p:nvGraphicFramePr>
        <p:xfrm>
          <a:off x="287338" y="1916113"/>
          <a:ext cx="3808412" cy="3657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5963" r:id="rId5" imgW="3810330" imgH="3657917" progId="Excel.Chart.8">
                  <p:embed/>
                </p:oleObj>
              </mc:Choice>
              <mc:Fallback>
                <p:oleObj r:id="rId5" imgW="3810330" imgH="3657917" progId="Excel.Chart.8">
                  <p:embed/>
                  <p:pic>
                    <p:nvPicPr>
                      <p:cNvPr id="0" name=""/>
                      <p:cNvPicPr>
                        <a:picLocks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87338" y="1916113"/>
                        <a:ext cx="3808412" cy="36576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53274" name="Text Box 32"/>
          <p:cNvSpPr txBox="1">
            <a:spLocks noChangeArrowheads="1"/>
          </p:cNvSpPr>
          <p:nvPr/>
        </p:nvSpPr>
        <p:spPr bwMode="auto">
          <a:xfrm>
            <a:off x="444500" y="2243138"/>
            <a:ext cx="3384550" cy="27622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5C5C99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 b="0">
                <a:cs typeface="Arial" panose="020B0604020202020204" pitchFamily="34" charset="0"/>
              </a:rPr>
              <a:t>4,0              4,7           5,1	          5,6	     8,1</a:t>
            </a:r>
          </a:p>
        </p:txBody>
      </p:sp>
      <p:grpSp>
        <p:nvGrpSpPr>
          <p:cNvPr id="53275" name="Group 41"/>
          <p:cNvGrpSpPr>
            <a:grpSpLocks/>
          </p:cNvGrpSpPr>
          <p:nvPr/>
        </p:nvGrpSpPr>
        <p:grpSpPr bwMode="auto">
          <a:xfrm>
            <a:off x="8682038" y="-23813"/>
            <a:ext cx="1138237" cy="581026"/>
            <a:chOff x="5510" y="-13"/>
            <a:chExt cx="717" cy="366"/>
          </a:xfrm>
        </p:grpSpPr>
        <p:sp>
          <p:nvSpPr>
            <p:cNvPr id="53301" name="Rectangle 6"/>
            <p:cNvSpPr>
              <a:spLocks noChangeArrowheads="1"/>
            </p:cNvSpPr>
            <p:nvPr/>
          </p:nvSpPr>
          <p:spPr bwMode="auto">
            <a:xfrm>
              <a:off x="5510" y="122"/>
              <a:ext cx="192" cy="102"/>
            </a:xfrm>
            <a:prstGeom prst="rect">
              <a:avLst/>
            </a:prstGeom>
            <a:solidFill>
              <a:schemeClr val="accent1"/>
            </a:solidFill>
            <a:ln w="9525" algn="ctr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sz="1000" b="0">
                <a:cs typeface="Arial" panose="020B0604020202020204" pitchFamily="34" charset="0"/>
              </a:endParaRPr>
            </a:p>
          </p:txBody>
        </p:sp>
        <p:sp>
          <p:nvSpPr>
            <p:cNvPr id="53302" name="Rectangle 7"/>
            <p:cNvSpPr>
              <a:spLocks noChangeArrowheads="1"/>
            </p:cNvSpPr>
            <p:nvPr/>
          </p:nvSpPr>
          <p:spPr bwMode="auto">
            <a:xfrm>
              <a:off x="5510" y="251"/>
              <a:ext cx="192" cy="102"/>
            </a:xfrm>
            <a:prstGeom prst="rect">
              <a:avLst/>
            </a:prstGeom>
            <a:solidFill>
              <a:schemeClr val="accent2"/>
            </a:solidFill>
            <a:ln w="9525" algn="ctr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sz="1000" b="0">
                <a:cs typeface="Arial" panose="020B0604020202020204" pitchFamily="34" charset="0"/>
              </a:endParaRPr>
            </a:p>
          </p:txBody>
        </p:sp>
        <p:sp>
          <p:nvSpPr>
            <p:cNvPr id="53303" name="Rectangle 9"/>
            <p:cNvSpPr>
              <a:spLocks noChangeArrowheads="1"/>
            </p:cNvSpPr>
            <p:nvPr/>
          </p:nvSpPr>
          <p:spPr bwMode="auto">
            <a:xfrm>
              <a:off x="5516" y="-13"/>
              <a:ext cx="711" cy="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marL="342900" indent="-34290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lnSpc>
                  <a:spcPts val="1500"/>
                </a:lnSpc>
              </a:pPr>
              <a:endParaRPr lang="pt-BR" sz="1000" b="0">
                <a:cs typeface="Arial" panose="020B0604020202020204" pitchFamily="34" charset="0"/>
              </a:endParaRPr>
            </a:p>
            <a:p>
              <a:pPr eaLnBrk="1" hangingPunct="1">
                <a:lnSpc>
                  <a:spcPts val="1500"/>
                </a:lnSpc>
              </a:pPr>
              <a:r>
                <a:rPr lang="pt-BR" sz="1000" b="0">
                  <a:cs typeface="Arial" panose="020B0604020202020204" pitchFamily="34" charset="0"/>
                </a:rPr>
                <a:t>	Domésticas</a:t>
              </a:r>
            </a:p>
            <a:p>
              <a:pPr eaLnBrk="1" hangingPunct="1">
                <a:lnSpc>
                  <a:spcPts val="1500"/>
                </a:lnSpc>
              </a:pPr>
              <a:r>
                <a:rPr lang="pt-BR" sz="1000" b="0">
                  <a:cs typeface="Arial" panose="020B0604020202020204" pitchFamily="34" charset="0"/>
                </a:rPr>
                <a:t>	Internacionais</a:t>
              </a:r>
            </a:p>
          </p:txBody>
        </p:sp>
      </p:grpSp>
      <p:sp>
        <p:nvSpPr>
          <p:cNvPr id="53276" name="Rectangle 4"/>
          <p:cNvSpPr>
            <a:spLocks noChangeArrowheads="1"/>
          </p:cNvSpPr>
          <p:nvPr/>
        </p:nvSpPr>
        <p:spPr bwMode="auto">
          <a:xfrm>
            <a:off x="276225" y="935038"/>
            <a:ext cx="53213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s-ES_tradnl" sz="1400" b="0">
                <a:cs typeface="Arial" panose="020B0604020202020204" pitchFamily="34" charset="0"/>
              </a:rPr>
              <a:t>Mil tons</a:t>
            </a:r>
          </a:p>
        </p:txBody>
      </p:sp>
      <p:sp>
        <p:nvSpPr>
          <p:cNvPr id="53277" name="Rectangle 4"/>
          <p:cNvSpPr>
            <a:spLocks noChangeArrowheads="1"/>
          </p:cNvSpPr>
          <p:nvPr/>
        </p:nvSpPr>
        <p:spPr bwMode="auto">
          <a:xfrm>
            <a:off x="2579688" y="173038"/>
            <a:ext cx="573087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Tx/>
            </a:pPr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Movimentação de Cargas e Principais Rotas do Aeroporto de Várzea Grande - MT</a:t>
            </a:r>
          </a:p>
        </p:txBody>
      </p:sp>
      <p:sp>
        <p:nvSpPr>
          <p:cNvPr id="53278" name="Rectangle 3"/>
          <p:cNvSpPr>
            <a:spLocks noChangeArrowheads="1"/>
          </p:cNvSpPr>
          <p:nvPr/>
        </p:nvSpPr>
        <p:spPr bwMode="auto">
          <a:xfrm>
            <a:off x="185738" y="6500813"/>
            <a:ext cx="9720262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585788" indent="-585788" defTabSz="912813">
              <a:buClr>
                <a:schemeClr val="tx2"/>
              </a:buClr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281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2813">
              <a:buClr>
                <a:schemeClr val="tx2"/>
              </a:buClr>
              <a:buFont typeface="Wingdings" panose="05000000000000000000" pitchFamily="2" charset="2"/>
              <a:buChar char="§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281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2813"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  <a:buClrTx/>
            </a:pPr>
            <a:r>
              <a:rPr lang="pt-BR" sz="1000">
                <a:cs typeface="Arial" panose="020B0604020202020204" pitchFamily="34" charset="0"/>
              </a:rPr>
              <a:t> </a:t>
            </a:r>
            <a:r>
              <a:rPr lang="pt-BR" sz="1000" b="0">
                <a:cs typeface="Arial" panose="020B0604020202020204" pitchFamily="34" charset="0"/>
              </a:rPr>
              <a:t>		1) Só inclui carga aérea, não incluindo mala postal.</a:t>
            </a:r>
          </a:p>
          <a:p>
            <a:pPr eaLnBrk="1" hangingPunct="1">
              <a:lnSpc>
                <a:spcPct val="95000"/>
              </a:lnSpc>
              <a:buClrTx/>
            </a:pPr>
            <a:r>
              <a:rPr lang="en-US" sz="1000" b="0">
                <a:cs typeface="Arial" panose="020B0604020202020204" pitchFamily="34" charset="0"/>
              </a:rPr>
              <a:t>	Fonte:	</a:t>
            </a:r>
            <a:r>
              <a:rPr lang="pt-BR" sz="1000" b="0">
                <a:cs typeface="Arial" panose="020B0604020202020204" pitchFamily="34" charset="0"/>
              </a:rPr>
              <a:t>INFRAERO, INFRAERO Cargo,  ANAC, </a:t>
            </a:r>
            <a:r>
              <a:rPr lang="pt-BR" sz="1000" b="0">
                <a:solidFill>
                  <a:srgbClr val="FF0000"/>
                </a:solidFill>
                <a:cs typeface="Arial" panose="020B0604020202020204" pitchFamily="34" charset="0"/>
              </a:rPr>
              <a:t> </a:t>
            </a:r>
            <a:r>
              <a:rPr lang="pt-BR" sz="1000" b="0">
                <a:cs typeface="Arial" panose="020B0604020202020204" pitchFamily="34" charset="0"/>
              </a:rPr>
              <a:t>Cias. aéreas, </a:t>
            </a:r>
            <a:r>
              <a:rPr lang="en-US" sz="1000" b="0">
                <a:cs typeface="Arial" panose="020B0604020202020204" pitchFamily="34" charset="0"/>
              </a:rPr>
              <a:t>a</a:t>
            </a:r>
            <a:r>
              <a:rPr lang="pt-BR" sz="1000" b="0">
                <a:cs typeface="Arial" panose="020B0604020202020204" pitchFamily="34" charset="0"/>
              </a:rPr>
              <a:t>nálise Macrologística.</a:t>
            </a:r>
            <a:endParaRPr lang="en-US" sz="1000">
              <a:cs typeface="Arial" panose="020B0604020202020204" pitchFamily="34" charset="0"/>
            </a:endParaRPr>
          </a:p>
        </p:txBody>
      </p:sp>
      <p:sp>
        <p:nvSpPr>
          <p:cNvPr id="53279" name="AutoShape 47"/>
          <p:cNvSpPr>
            <a:spLocks noChangeArrowheads="1"/>
          </p:cNvSpPr>
          <p:nvPr/>
        </p:nvSpPr>
        <p:spPr bwMode="auto">
          <a:xfrm rot="10800000">
            <a:off x="3295650" y="5662613"/>
            <a:ext cx="3313113" cy="180975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sz="1400" b="0">
              <a:cs typeface="Arial" panose="020B0604020202020204" pitchFamily="34" charset="0"/>
            </a:endParaRPr>
          </a:p>
        </p:txBody>
      </p:sp>
      <p:sp>
        <p:nvSpPr>
          <p:cNvPr id="53280" name="Rectangle 87"/>
          <p:cNvSpPr>
            <a:spLocks noChangeArrowheads="1"/>
          </p:cNvSpPr>
          <p:nvPr/>
        </p:nvSpPr>
        <p:spPr bwMode="auto">
          <a:xfrm>
            <a:off x="5305425" y="1677988"/>
            <a:ext cx="4364038" cy="3754437"/>
          </a:xfrm>
          <a:prstGeom prst="rect">
            <a:avLst/>
          </a:prstGeom>
          <a:noFill/>
          <a:ln w="952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cs typeface="Arial" panose="020B0604020202020204" pitchFamily="34" charset="0"/>
            </a:endParaRPr>
          </a:p>
        </p:txBody>
      </p:sp>
      <p:grpSp>
        <p:nvGrpSpPr>
          <p:cNvPr id="53281" name="Group 72"/>
          <p:cNvGrpSpPr>
            <a:grpSpLocks/>
          </p:cNvGrpSpPr>
          <p:nvPr/>
        </p:nvGrpSpPr>
        <p:grpSpPr bwMode="auto">
          <a:xfrm>
            <a:off x="271463" y="1195388"/>
            <a:ext cx="9442450" cy="290512"/>
            <a:chOff x="171" y="753"/>
            <a:chExt cx="5948" cy="183"/>
          </a:xfrm>
        </p:grpSpPr>
        <p:sp>
          <p:nvSpPr>
            <p:cNvPr id="53297" name="Rectangle 8"/>
            <p:cNvSpPr>
              <a:spLocks noChangeArrowheads="1"/>
            </p:cNvSpPr>
            <p:nvPr/>
          </p:nvSpPr>
          <p:spPr bwMode="auto">
            <a:xfrm>
              <a:off x="179" y="763"/>
              <a:ext cx="2695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>
                  <a:solidFill>
                    <a:schemeClr val="tx2"/>
                  </a:solidFill>
                  <a:cs typeface="Arial" panose="020B0604020202020204" pitchFamily="34" charset="0"/>
                </a:rPr>
                <a:t>Movimentação anual</a:t>
              </a:r>
              <a:r>
                <a:rPr lang="pt-BR" baseline="30000">
                  <a:solidFill>
                    <a:schemeClr val="tx2"/>
                  </a:solidFill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53298" name="Line 9"/>
            <p:cNvSpPr>
              <a:spLocks noChangeShapeType="1"/>
            </p:cNvSpPr>
            <p:nvPr/>
          </p:nvSpPr>
          <p:spPr bwMode="auto">
            <a:xfrm>
              <a:off x="3283" y="935"/>
              <a:ext cx="2836" cy="1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9" name="Line 33"/>
            <p:cNvSpPr>
              <a:spLocks noChangeShapeType="1"/>
            </p:cNvSpPr>
            <p:nvPr/>
          </p:nvSpPr>
          <p:spPr bwMode="auto">
            <a:xfrm>
              <a:off x="171" y="935"/>
              <a:ext cx="3055" cy="0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0" name="Rectangle 8"/>
            <p:cNvSpPr>
              <a:spLocks noChangeArrowheads="1"/>
            </p:cNvSpPr>
            <p:nvPr/>
          </p:nvSpPr>
          <p:spPr bwMode="auto">
            <a:xfrm>
              <a:off x="3310" y="753"/>
              <a:ext cx="1650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>
                  <a:solidFill>
                    <a:schemeClr val="tx2"/>
                  </a:solidFill>
                  <a:cs typeface="Arial" panose="020B0604020202020204" pitchFamily="34" charset="0"/>
                </a:rPr>
                <a:t>Principais rotas na região</a:t>
              </a:r>
            </a:p>
          </p:txBody>
        </p:sp>
      </p:grpSp>
      <p:sp>
        <p:nvSpPr>
          <p:cNvPr id="89" name="Text Box 9"/>
          <p:cNvSpPr txBox="1">
            <a:spLocks noChangeArrowheads="1"/>
          </p:cNvSpPr>
          <p:nvPr/>
        </p:nvSpPr>
        <p:spPr bwMode="auto">
          <a:xfrm rot="16200000">
            <a:off x="8685213" y="3527425"/>
            <a:ext cx="342900" cy="69532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 lIns="90000" tIns="46800" rIns="90000" bIns="4680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r>
              <a:rPr lang="pt-BR" sz="1050" dirty="0" smtClean="0"/>
              <a:t>Brasília</a:t>
            </a:r>
          </a:p>
        </p:txBody>
      </p:sp>
      <p:cxnSp>
        <p:nvCxnSpPr>
          <p:cNvPr id="53283" name="Conector de seta reta 100"/>
          <p:cNvCxnSpPr>
            <a:cxnSpLocks noChangeShapeType="1"/>
          </p:cNvCxnSpPr>
          <p:nvPr/>
        </p:nvCxnSpPr>
        <p:spPr bwMode="auto">
          <a:xfrm flipH="1" flipV="1">
            <a:off x="7019925" y="3559175"/>
            <a:ext cx="1449388" cy="292100"/>
          </a:xfrm>
          <a:prstGeom prst="straightConnector1">
            <a:avLst/>
          </a:prstGeom>
          <a:noFill/>
          <a:ln w="38100">
            <a:solidFill>
              <a:schemeClr val="tx2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5" name="Text Box 9"/>
          <p:cNvSpPr txBox="1">
            <a:spLocks noChangeArrowheads="1"/>
          </p:cNvSpPr>
          <p:nvPr/>
        </p:nvSpPr>
        <p:spPr bwMode="auto">
          <a:xfrm rot="16200000">
            <a:off x="7184231" y="2396332"/>
            <a:ext cx="344487" cy="666750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 lIns="90000" tIns="46800" rIns="90000" bIns="4680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r>
              <a:rPr lang="pt-BR" sz="1050" b="0" dirty="0" smtClean="0"/>
              <a:t>Sinop</a:t>
            </a:r>
          </a:p>
        </p:txBody>
      </p:sp>
      <p:sp>
        <p:nvSpPr>
          <p:cNvPr id="130" name="Text Box 9"/>
          <p:cNvSpPr txBox="1">
            <a:spLocks noChangeArrowheads="1"/>
          </p:cNvSpPr>
          <p:nvPr/>
        </p:nvSpPr>
        <p:spPr bwMode="auto">
          <a:xfrm rot="16200000">
            <a:off x="6900069" y="1888332"/>
            <a:ext cx="342900" cy="893762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 lIns="90000" tIns="46800" rIns="90000" bIns="4680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r>
              <a:rPr lang="pt-BR" sz="1050" b="0" dirty="0" smtClean="0"/>
              <a:t>Alta Floresta</a:t>
            </a:r>
          </a:p>
        </p:txBody>
      </p:sp>
      <p:cxnSp>
        <p:nvCxnSpPr>
          <p:cNvPr id="53286" name="Conector de seta reta 100"/>
          <p:cNvCxnSpPr>
            <a:cxnSpLocks noChangeShapeType="1"/>
          </p:cNvCxnSpPr>
          <p:nvPr/>
        </p:nvCxnSpPr>
        <p:spPr bwMode="auto">
          <a:xfrm>
            <a:off x="6986588" y="3592513"/>
            <a:ext cx="290512" cy="942975"/>
          </a:xfrm>
          <a:prstGeom prst="straightConnector1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3287" name="Conector de seta reta 100"/>
          <p:cNvCxnSpPr>
            <a:cxnSpLocks noChangeShapeType="1"/>
          </p:cNvCxnSpPr>
          <p:nvPr/>
        </p:nvCxnSpPr>
        <p:spPr bwMode="auto">
          <a:xfrm flipH="1">
            <a:off x="6986588" y="2801938"/>
            <a:ext cx="61912" cy="722312"/>
          </a:xfrm>
          <a:prstGeom prst="straightConnector1">
            <a:avLst/>
          </a:prstGeom>
          <a:noFill/>
          <a:ln w="38100">
            <a:solidFill>
              <a:schemeClr val="tx2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3288" name="Line 56"/>
          <p:cNvSpPr>
            <a:spLocks noChangeShapeType="1"/>
          </p:cNvSpPr>
          <p:nvPr/>
        </p:nvSpPr>
        <p:spPr bwMode="auto">
          <a:xfrm flipH="1">
            <a:off x="6937375" y="2525713"/>
            <a:ext cx="46038" cy="1006475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3289" name="Oval 341"/>
          <p:cNvSpPr>
            <a:spLocks noChangeArrowheads="1"/>
          </p:cNvSpPr>
          <p:nvPr/>
        </p:nvSpPr>
        <p:spPr bwMode="auto">
          <a:xfrm>
            <a:off x="6981825" y="2779713"/>
            <a:ext cx="125413" cy="125412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solidFill>
                  <a:srgbClr val="FFFFCC"/>
                </a:solidFill>
                <a:cs typeface="Arial" panose="020B0604020202020204" pitchFamily="34" charset="0"/>
              </a:rPr>
              <a:t>9</a:t>
            </a:r>
          </a:p>
        </p:txBody>
      </p:sp>
      <p:sp>
        <p:nvSpPr>
          <p:cNvPr id="53290" name="Line 58"/>
          <p:cNvSpPr>
            <a:spLocks noChangeShapeType="1"/>
          </p:cNvSpPr>
          <p:nvPr/>
        </p:nvSpPr>
        <p:spPr bwMode="auto">
          <a:xfrm flipH="1" flipV="1">
            <a:off x="6946900" y="3563938"/>
            <a:ext cx="1631950" cy="55562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3291" name="Oval 250"/>
          <p:cNvSpPr>
            <a:spLocks noChangeArrowheads="1"/>
          </p:cNvSpPr>
          <p:nvPr/>
        </p:nvSpPr>
        <p:spPr bwMode="auto">
          <a:xfrm>
            <a:off x="6946900" y="3529013"/>
            <a:ext cx="68263" cy="68262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76" name="Text Box 9"/>
          <p:cNvSpPr txBox="1">
            <a:spLocks noChangeArrowheads="1"/>
          </p:cNvSpPr>
          <p:nvPr/>
        </p:nvSpPr>
        <p:spPr bwMode="auto">
          <a:xfrm rot="16200000">
            <a:off x="6514306" y="2929732"/>
            <a:ext cx="333375" cy="11890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 lIns="90000" tIns="46800" rIns="90000" bIns="4680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r>
              <a:rPr lang="pt-BR" sz="1050" b="0" dirty="0" smtClean="0"/>
              <a:t>Cuiabá</a:t>
            </a:r>
          </a:p>
        </p:txBody>
      </p:sp>
      <p:sp>
        <p:nvSpPr>
          <p:cNvPr id="53293" name="Oval 341"/>
          <p:cNvSpPr>
            <a:spLocks noChangeArrowheads="1"/>
          </p:cNvSpPr>
          <p:nvPr/>
        </p:nvSpPr>
        <p:spPr bwMode="auto">
          <a:xfrm>
            <a:off x="7056438" y="3509963"/>
            <a:ext cx="125412" cy="125412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solidFill>
                  <a:srgbClr val="FFFFCC"/>
                </a:solidFill>
                <a:cs typeface="Arial" panose="020B0604020202020204" pitchFamily="34" charset="0"/>
              </a:rPr>
              <a:t>3</a:t>
            </a:r>
          </a:p>
        </p:txBody>
      </p:sp>
      <p:sp>
        <p:nvSpPr>
          <p:cNvPr id="53294" name="Line 62"/>
          <p:cNvSpPr>
            <a:spLocks noChangeShapeType="1"/>
          </p:cNvSpPr>
          <p:nvPr/>
        </p:nvSpPr>
        <p:spPr bwMode="auto">
          <a:xfrm flipH="1" flipV="1">
            <a:off x="6978650" y="3587750"/>
            <a:ext cx="285750" cy="155575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3295" name="AutoShape 63"/>
          <p:cNvSpPr>
            <a:spLocks noChangeArrowheads="1"/>
          </p:cNvSpPr>
          <p:nvPr/>
        </p:nvSpPr>
        <p:spPr bwMode="auto">
          <a:xfrm>
            <a:off x="266700" y="5984875"/>
            <a:ext cx="9450388" cy="466725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 algn="ctr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/>
          </a:p>
        </p:txBody>
      </p:sp>
      <p:sp>
        <p:nvSpPr>
          <p:cNvPr id="53296" name="AutoShape 27"/>
          <p:cNvSpPr>
            <a:spLocks noChangeArrowheads="1"/>
          </p:cNvSpPr>
          <p:nvPr/>
        </p:nvSpPr>
        <p:spPr bwMode="auto">
          <a:xfrm>
            <a:off x="344488" y="6075363"/>
            <a:ext cx="9356725" cy="234950"/>
          </a:xfrm>
          <a:prstGeom prst="roundRect">
            <a:avLst>
              <a:gd name="adj" fmla="val 16231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400">
                <a:cs typeface="Arial" panose="020B0604020202020204" pitchFamily="34" charset="0"/>
              </a:rPr>
              <a:t>... e levantando o histórico de movimentação e as principais rotas aéreas disponíveis</a:t>
            </a:r>
          </a:p>
        </p:txBody>
      </p:sp>
    </p:spTree>
    <p:extLst>
      <p:ext uri="{BB962C8B-B14F-4D97-AF65-F5344CB8AC3E}">
        <p14:creationId xmlns:p14="http://schemas.microsoft.com/office/powerpoint/2010/main" val="36019444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McK Footnote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147638" y="6261100"/>
            <a:ext cx="9586912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585788" indent="-585788" defTabSz="912813">
              <a:buClr>
                <a:schemeClr val="tx2"/>
              </a:buClr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281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2813">
              <a:buClr>
                <a:schemeClr val="tx2"/>
              </a:buClr>
              <a:buFont typeface="Wingdings" panose="05000000000000000000" pitchFamily="2" charset="2"/>
              <a:buChar char="§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281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2813"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lnSpc>
                <a:spcPct val="95000"/>
              </a:lnSpc>
              <a:buClrTx/>
            </a:pPr>
            <a:r>
              <a:rPr lang="pt-BR" sz="1000" b="0">
                <a:cs typeface="Arial" panose="020B0604020202020204" pitchFamily="34" charset="0"/>
              </a:rPr>
              <a:t>		1) A capacidade de armazenagem foi calculada por microrregião dando o nome do município mais representativo como referência</a:t>
            </a:r>
          </a:p>
          <a:p>
            <a:pPr algn="just" eaLnBrk="1" hangingPunct="1">
              <a:lnSpc>
                <a:spcPct val="95000"/>
              </a:lnSpc>
              <a:buClrTx/>
            </a:pPr>
            <a:r>
              <a:rPr lang="pt-BR" sz="1000" b="0">
                <a:cs typeface="Arial" panose="020B0604020202020204" pitchFamily="34" charset="0"/>
              </a:rPr>
              <a:t>		2) Outros inclui as microrregiões de: Anápolis, Anicuns, Aragarças, Ceres, Chapada dos Veadeiros, Porangatu, Quirinópolis, Rio Vermelho, São Miguel do Araguaia e Vão do Paranã</a:t>
            </a:r>
          </a:p>
          <a:p>
            <a:pPr algn="just" eaLnBrk="1" hangingPunct="1">
              <a:lnSpc>
                <a:spcPct val="95000"/>
              </a:lnSpc>
              <a:buClrTx/>
            </a:pPr>
            <a:r>
              <a:rPr lang="pt-BR" sz="1000" b="0">
                <a:cs typeface="Arial" panose="020B0604020202020204" pitchFamily="34" charset="0"/>
              </a:rPr>
              <a:t>	Fonte:	 Conab, análise Macrologística.</a:t>
            </a:r>
          </a:p>
        </p:txBody>
      </p:sp>
      <p:sp>
        <p:nvSpPr>
          <p:cNvPr id="55299" name="Rectangle 8"/>
          <p:cNvSpPr>
            <a:spLocks noChangeArrowheads="1"/>
          </p:cNvSpPr>
          <p:nvPr/>
        </p:nvSpPr>
        <p:spPr bwMode="auto">
          <a:xfrm>
            <a:off x="284163" y="1233488"/>
            <a:ext cx="4275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>
                <a:solidFill>
                  <a:schemeClr val="tx2"/>
                </a:solidFill>
                <a:cs typeface="Arial" panose="020B0604020202020204" pitchFamily="34" charset="0"/>
              </a:rPr>
              <a:t>Localização dos principais centros de armazenagem</a:t>
            </a:r>
          </a:p>
        </p:txBody>
      </p:sp>
      <p:sp>
        <p:nvSpPr>
          <p:cNvPr id="203783" name="Line 9"/>
          <p:cNvSpPr>
            <a:spLocks noChangeShapeType="1"/>
          </p:cNvSpPr>
          <p:nvPr/>
        </p:nvSpPr>
        <p:spPr bwMode="auto">
          <a:xfrm>
            <a:off x="4641850" y="1751013"/>
            <a:ext cx="5264150" cy="1587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1" hangingPunct="1">
              <a:defRPr/>
            </a:pPr>
            <a:endParaRPr lang="pt-BR" sz="2000" b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</a:endParaRPr>
          </a:p>
        </p:txBody>
      </p:sp>
      <p:sp>
        <p:nvSpPr>
          <p:cNvPr id="55301" name="Rectangle 10"/>
          <p:cNvSpPr>
            <a:spLocks noChangeArrowheads="1"/>
          </p:cNvSpPr>
          <p:nvPr/>
        </p:nvSpPr>
        <p:spPr bwMode="auto">
          <a:xfrm>
            <a:off x="4719638" y="1493838"/>
            <a:ext cx="4841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>
                <a:solidFill>
                  <a:schemeClr val="tx2"/>
                </a:solidFill>
                <a:cs typeface="Arial" panose="020B0604020202020204" pitchFamily="34" charset="0"/>
              </a:rPr>
              <a:t>Capacidade de armazenagem estática por tipo</a:t>
            </a:r>
            <a:r>
              <a:rPr lang="pt-BR" baseline="30000">
                <a:solidFill>
                  <a:schemeClr val="tx2"/>
                </a:solidFill>
                <a:cs typeface="Arial" panose="020B0604020202020204" pitchFamily="34" charset="0"/>
              </a:rPr>
              <a:t>1</a:t>
            </a:r>
          </a:p>
        </p:txBody>
      </p:sp>
      <p:sp>
        <p:nvSpPr>
          <p:cNvPr id="203807" name="Line 33"/>
          <p:cNvSpPr>
            <a:spLocks noChangeShapeType="1"/>
          </p:cNvSpPr>
          <p:nvPr/>
        </p:nvSpPr>
        <p:spPr bwMode="auto">
          <a:xfrm>
            <a:off x="190500" y="1751013"/>
            <a:ext cx="4371975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1" hangingPunct="1">
              <a:defRPr/>
            </a:pPr>
            <a:endParaRPr lang="pt-BR" sz="2000" b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</a:endParaRPr>
          </a:p>
        </p:txBody>
      </p:sp>
      <p:sp>
        <p:nvSpPr>
          <p:cNvPr id="55303" name="Rectangle 4"/>
          <p:cNvSpPr>
            <a:spLocks noChangeArrowheads="1"/>
          </p:cNvSpPr>
          <p:nvPr/>
        </p:nvSpPr>
        <p:spPr bwMode="auto">
          <a:xfrm>
            <a:off x="2579688" y="174625"/>
            <a:ext cx="5880100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Tx/>
            </a:pPr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Perfil dos Armazéns de Granéis Sólidos de Goiás</a:t>
            </a:r>
          </a:p>
        </p:txBody>
      </p:sp>
      <p:graphicFrame>
        <p:nvGraphicFramePr>
          <p:cNvPr id="55304" name="Object 8"/>
          <p:cNvGraphicFramePr>
            <a:graphicFrameLocks/>
          </p:cNvGraphicFramePr>
          <p:nvPr/>
        </p:nvGraphicFramePr>
        <p:xfrm>
          <a:off x="5106988" y="2541588"/>
          <a:ext cx="4214812" cy="27670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6987" name="Gráfico" r:id="rId5" imgW="6258082" imgH="3628865" progId="MSGraph.Chart.8">
                  <p:embed followColorScheme="full"/>
                </p:oleObj>
              </mc:Choice>
              <mc:Fallback>
                <p:oleObj name="Gráfico" r:id="rId5" imgW="6258082" imgH="3628865" progId="MSGraph.Chart.8">
                  <p:embed followColorScheme="full"/>
                  <p:pic>
                    <p:nvPicPr>
                      <p:cNvPr id="0" name=""/>
                      <p:cNvPicPr>
                        <a:picLocks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 l="1718" r="2051"/>
                      <a:stretch>
                        <a:fillRect/>
                      </a:stretch>
                    </p:blipFill>
                    <p:spPr bwMode="auto">
                      <a:xfrm>
                        <a:off x="5106988" y="2541588"/>
                        <a:ext cx="4214812" cy="27670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55305" name="Group 20"/>
          <p:cNvGrpSpPr>
            <a:grpSpLocks/>
          </p:cNvGrpSpPr>
          <p:nvPr/>
        </p:nvGrpSpPr>
        <p:grpSpPr bwMode="auto">
          <a:xfrm>
            <a:off x="4543425" y="2273300"/>
            <a:ext cx="604838" cy="157163"/>
            <a:chOff x="2869" y="1470"/>
            <a:chExt cx="381" cy="99"/>
          </a:xfrm>
        </p:grpSpPr>
        <p:sp>
          <p:nvSpPr>
            <p:cNvPr id="55344" name="Rectangle 21"/>
            <p:cNvSpPr>
              <a:spLocks noChangeArrowheads="1"/>
            </p:cNvSpPr>
            <p:nvPr/>
          </p:nvSpPr>
          <p:spPr bwMode="auto">
            <a:xfrm>
              <a:off x="2869" y="1470"/>
              <a:ext cx="272" cy="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marL="342900" indent="-34290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sz="1000" b="0">
                  <a:cs typeface="Arial" panose="020B0604020202020204" pitchFamily="34" charset="0"/>
                </a:rPr>
                <a:t>100% =</a:t>
              </a:r>
            </a:p>
          </p:txBody>
        </p:sp>
        <p:sp>
          <p:nvSpPr>
            <p:cNvPr id="55345" name="AutoShape 22"/>
            <p:cNvSpPr>
              <a:spLocks noChangeArrowheads="1"/>
            </p:cNvSpPr>
            <p:nvPr/>
          </p:nvSpPr>
          <p:spPr bwMode="black">
            <a:xfrm rot="-5400000" flipH="1" flipV="1">
              <a:off x="3167" y="1486"/>
              <a:ext cx="86" cy="80"/>
            </a:xfrm>
            <a:prstGeom prst="triangle">
              <a:avLst>
                <a:gd name="adj" fmla="val 50000"/>
              </a:avLst>
            </a:prstGeom>
            <a:solidFill>
              <a:schemeClr val="tx2"/>
            </a:solidFill>
            <a:ln w="12700">
              <a:solidFill>
                <a:schemeClr val="tx2"/>
              </a:solidFill>
              <a:miter lim="800000"/>
              <a:headEnd/>
              <a:tailEnd/>
            </a:ln>
          </p:spPr>
          <p:txBody>
            <a:bodyPr rot="10800000" vert="eaVert" wrap="none" lIns="97740" tIns="48870" rIns="97740" bIns="48870" anchor="ctr"/>
            <a:lstStyle>
              <a:lvl1pPr defTabSz="97790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es-ES_tradnl" sz="1700" b="0">
                <a:cs typeface="Arial" panose="020B0604020202020204" pitchFamily="34" charset="0"/>
              </a:endParaRPr>
            </a:p>
          </p:txBody>
        </p:sp>
      </p:grpSp>
      <p:sp>
        <p:nvSpPr>
          <p:cNvPr id="55306" name="AutoShape 47"/>
          <p:cNvSpPr>
            <a:spLocks noChangeArrowheads="1"/>
          </p:cNvSpPr>
          <p:nvPr/>
        </p:nvSpPr>
        <p:spPr bwMode="auto">
          <a:xfrm rot="10800000">
            <a:off x="3300413" y="5630863"/>
            <a:ext cx="3313112" cy="60325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sz="1400" b="0">
              <a:cs typeface="Arial" panose="020B0604020202020204" pitchFamily="34" charset="0"/>
            </a:endParaRPr>
          </a:p>
        </p:txBody>
      </p:sp>
      <p:sp>
        <p:nvSpPr>
          <p:cNvPr id="55307" name="Rectangle 4"/>
          <p:cNvSpPr>
            <a:spLocks noChangeArrowheads="1"/>
          </p:cNvSpPr>
          <p:nvPr/>
        </p:nvSpPr>
        <p:spPr bwMode="auto">
          <a:xfrm>
            <a:off x="4765675" y="1803400"/>
            <a:ext cx="2379663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s-ES_tradnl" sz="1400" b="0">
                <a:cs typeface="Arial" panose="020B0604020202020204" pitchFamily="34" charset="0"/>
              </a:rPr>
              <a:t>Total = 12,7 MM tons</a:t>
            </a:r>
          </a:p>
        </p:txBody>
      </p:sp>
      <p:sp>
        <p:nvSpPr>
          <p:cNvPr id="55308" name="Oval 341"/>
          <p:cNvSpPr>
            <a:spLocks noChangeAspect="1" noChangeArrowheads="1"/>
          </p:cNvSpPr>
          <p:nvPr/>
        </p:nvSpPr>
        <p:spPr bwMode="auto">
          <a:xfrm>
            <a:off x="5253038" y="5308600"/>
            <a:ext cx="163512" cy="155575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solidFill>
                  <a:srgbClr val="FFFFFF"/>
                </a:solidFill>
                <a:cs typeface="Arial" panose="020B0604020202020204" pitchFamily="34" charset="0"/>
              </a:rPr>
              <a:t>1</a:t>
            </a:r>
          </a:p>
        </p:txBody>
      </p:sp>
      <p:sp>
        <p:nvSpPr>
          <p:cNvPr id="55309" name="Oval 341"/>
          <p:cNvSpPr>
            <a:spLocks noChangeAspect="1" noChangeArrowheads="1"/>
          </p:cNvSpPr>
          <p:nvPr/>
        </p:nvSpPr>
        <p:spPr bwMode="auto">
          <a:xfrm>
            <a:off x="5788025" y="5308600"/>
            <a:ext cx="163513" cy="155575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solidFill>
                  <a:srgbClr val="FFFFFF"/>
                </a:solidFill>
                <a:cs typeface="Arial" panose="020B0604020202020204" pitchFamily="34" charset="0"/>
              </a:rPr>
              <a:t>2</a:t>
            </a:r>
          </a:p>
        </p:txBody>
      </p:sp>
      <p:sp>
        <p:nvSpPr>
          <p:cNvPr id="55310" name="Oval 341"/>
          <p:cNvSpPr>
            <a:spLocks noChangeAspect="1" noChangeArrowheads="1"/>
          </p:cNvSpPr>
          <p:nvPr/>
        </p:nvSpPr>
        <p:spPr bwMode="auto">
          <a:xfrm>
            <a:off x="6323013" y="5308600"/>
            <a:ext cx="163512" cy="155575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solidFill>
                  <a:srgbClr val="FFFFFF"/>
                </a:solidFill>
                <a:cs typeface="Arial" panose="020B0604020202020204" pitchFamily="34" charset="0"/>
              </a:rPr>
              <a:t>3</a:t>
            </a:r>
          </a:p>
        </p:txBody>
      </p:sp>
      <p:sp>
        <p:nvSpPr>
          <p:cNvPr id="55311" name="Oval 341"/>
          <p:cNvSpPr>
            <a:spLocks noChangeAspect="1" noChangeArrowheads="1"/>
          </p:cNvSpPr>
          <p:nvPr/>
        </p:nvSpPr>
        <p:spPr bwMode="auto">
          <a:xfrm>
            <a:off x="6878638" y="5314950"/>
            <a:ext cx="163512" cy="155575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solidFill>
                  <a:srgbClr val="FFFFFF"/>
                </a:solidFill>
                <a:cs typeface="Arial" panose="020B0604020202020204" pitchFamily="34" charset="0"/>
              </a:rPr>
              <a:t>4</a:t>
            </a:r>
          </a:p>
        </p:txBody>
      </p:sp>
      <p:sp>
        <p:nvSpPr>
          <p:cNvPr id="55312" name="Oval 341"/>
          <p:cNvSpPr>
            <a:spLocks noChangeAspect="1" noChangeArrowheads="1"/>
          </p:cNvSpPr>
          <p:nvPr/>
        </p:nvSpPr>
        <p:spPr bwMode="auto">
          <a:xfrm>
            <a:off x="7404100" y="5314950"/>
            <a:ext cx="163513" cy="155575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solidFill>
                  <a:srgbClr val="FFFFFF"/>
                </a:solidFill>
                <a:cs typeface="Arial" panose="020B0604020202020204" pitchFamily="34" charset="0"/>
              </a:rPr>
              <a:t>5</a:t>
            </a:r>
          </a:p>
        </p:txBody>
      </p:sp>
      <p:sp>
        <p:nvSpPr>
          <p:cNvPr id="55313" name="Oval 341"/>
          <p:cNvSpPr>
            <a:spLocks noChangeAspect="1" noChangeArrowheads="1"/>
          </p:cNvSpPr>
          <p:nvPr/>
        </p:nvSpPr>
        <p:spPr bwMode="auto">
          <a:xfrm>
            <a:off x="7902575" y="5314950"/>
            <a:ext cx="163513" cy="155575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solidFill>
                  <a:srgbClr val="FFFFFF"/>
                </a:solidFill>
                <a:cs typeface="Arial" panose="020B0604020202020204" pitchFamily="34" charset="0"/>
              </a:rPr>
              <a:t>6</a:t>
            </a:r>
          </a:p>
        </p:txBody>
      </p:sp>
      <p:sp>
        <p:nvSpPr>
          <p:cNvPr id="55314" name="Retângulo 1"/>
          <p:cNvSpPr>
            <a:spLocks noChangeArrowheads="1"/>
          </p:cNvSpPr>
          <p:nvPr/>
        </p:nvSpPr>
        <p:spPr bwMode="auto">
          <a:xfrm>
            <a:off x="5049838" y="2238375"/>
            <a:ext cx="4429125" cy="306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400" b="0">
                <a:cs typeface="Arial" panose="020B0604020202020204" pitchFamily="34" charset="0"/>
              </a:rPr>
              <a:t>5,68    1,98    1,09    0,97    0,94   0,46    0,40    1,18</a:t>
            </a:r>
          </a:p>
        </p:txBody>
      </p:sp>
      <p:sp>
        <p:nvSpPr>
          <p:cNvPr id="55315" name="Rectangle 87"/>
          <p:cNvSpPr>
            <a:spLocks noChangeArrowheads="1"/>
          </p:cNvSpPr>
          <p:nvPr/>
        </p:nvSpPr>
        <p:spPr bwMode="auto">
          <a:xfrm>
            <a:off x="198438" y="1843088"/>
            <a:ext cx="4364037" cy="3754437"/>
          </a:xfrm>
          <a:prstGeom prst="rect">
            <a:avLst/>
          </a:prstGeom>
          <a:noFill/>
          <a:ln w="952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cs typeface="Arial" panose="020B0604020202020204" pitchFamily="34" charset="0"/>
            </a:endParaRPr>
          </a:p>
        </p:txBody>
      </p:sp>
      <p:sp>
        <p:nvSpPr>
          <p:cNvPr id="55316" name="Oval 341"/>
          <p:cNvSpPr>
            <a:spLocks noChangeAspect="1" noChangeArrowheads="1"/>
          </p:cNvSpPr>
          <p:nvPr/>
        </p:nvSpPr>
        <p:spPr bwMode="auto">
          <a:xfrm>
            <a:off x="8455025" y="5314950"/>
            <a:ext cx="163513" cy="155575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solidFill>
                  <a:srgbClr val="FFFFFF"/>
                </a:solidFill>
                <a:cs typeface="Arial" panose="020B0604020202020204" pitchFamily="34" charset="0"/>
              </a:rPr>
              <a:t>7</a:t>
            </a:r>
          </a:p>
        </p:txBody>
      </p:sp>
      <p:sp>
        <p:nvSpPr>
          <p:cNvPr id="55317" name="Oval 341"/>
          <p:cNvSpPr>
            <a:spLocks noChangeAspect="1" noChangeArrowheads="1"/>
          </p:cNvSpPr>
          <p:nvPr/>
        </p:nvSpPr>
        <p:spPr bwMode="auto">
          <a:xfrm>
            <a:off x="8966200" y="5314950"/>
            <a:ext cx="163513" cy="155575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>
                <a:solidFill>
                  <a:srgbClr val="FFFFFF"/>
                </a:solidFill>
                <a:cs typeface="Arial" panose="020B0604020202020204" pitchFamily="34" charset="0"/>
              </a:rPr>
              <a:t>8</a:t>
            </a:r>
          </a:p>
        </p:txBody>
      </p:sp>
      <p:grpSp>
        <p:nvGrpSpPr>
          <p:cNvPr id="55318" name="Grupo 66"/>
          <p:cNvGrpSpPr>
            <a:grpSpLocks/>
          </p:cNvGrpSpPr>
          <p:nvPr/>
        </p:nvGrpSpPr>
        <p:grpSpPr bwMode="auto">
          <a:xfrm>
            <a:off x="606425" y="1936750"/>
            <a:ext cx="3554413" cy="3573463"/>
            <a:chOff x="709613" y="1833563"/>
            <a:chExt cx="3263900" cy="3573462"/>
          </a:xfrm>
        </p:grpSpPr>
        <p:grpSp>
          <p:nvGrpSpPr>
            <p:cNvPr id="55334" name="Group 117"/>
            <p:cNvGrpSpPr>
              <a:grpSpLocks noChangeAspect="1"/>
            </p:cNvGrpSpPr>
            <p:nvPr/>
          </p:nvGrpSpPr>
          <p:grpSpPr bwMode="auto">
            <a:xfrm>
              <a:off x="709613" y="1833563"/>
              <a:ext cx="3263900" cy="3573462"/>
              <a:chOff x="1735" y="626"/>
              <a:chExt cx="2790" cy="3054"/>
            </a:xfrm>
          </p:grpSpPr>
          <p:sp>
            <p:nvSpPr>
              <p:cNvPr id="55336" name="Freeform 120"/>
              <p:cNvSpPr>
                <a:spLocks/>
              </p:cNvSpPr>
              <p:nvPr/>
            </p:nvSpPr>
            <p:spPr bwMode="auto">
              <a:xfrm>
                <a:off x="2346" y="2414"/>
                <a:ext cx="1249" cy="1266"/>
              </a:xfrm>
              <a:custGeom>
                <a:avLst/>
                <a:gdLst>
                  <a:gd name="T0" fmla="*/ 1224 w 1249"/>
                  <a:gd name="T1" fmla="*/ 580 h 1266"/>
                  <a:gd name="T2" fmla="*/ 1095 w 1249"/>
                  <a:gd name="T3" fmla="*/ 725 h 1266"/>
                  <a:gd name="T4" fmla="*/ 1036 w 1249"/>
                  <a:gd name="T5" fmla="*/ 838 h 1266"/>
                  <a:gd name="T6" fmla="*/ 923 w 1249"/>
                  <a:gd name="T7" fmla="*/ 956 h 1266"/>
                  <a:gd name="T8" fmla="*/ 764 w 1249"/>
                  <a:gd name="T9" fmla="*/ 1067 h 1266"/>
                  <a:gd name="T10" fmla="*/ 676 w 1249"/>
                  <a:gd name="T11" fmla="*/ 1219 h 1266"/>
                  <a:gd name="T12" fmla="*/ 600 w 1249"/>
                  <a:gd name="T13" fmla="*/ 1229 h 1266"/>
                  <a:gd name="T14" fmla="*/ 539 w 1249"/>
                  <a:gd name="T15" fmla="*/ 1234 h 1266"/>
                  <a:gd name="T16" fmla="*/ 476 w 1249"/>
                  <a:gd name="T17" fmla="*/ 1246 h 1266"/>
                  <a:gd name="T18" fmla="*/ 443 w 1249"/>
                  <a:gd name="T19" fmla="*/ 1182 h 1266"/>
                  <a:gd name="T20" fmla="*/ 435 w 1249"/>
                  <a:gd name="T21" fmla="*/ 1097 h 1266"/>
                  <a:gd name="T22" fmla="*/ 420 w 1249"/>
                  <a:gd name="T23" fmla="*/ 1026 h 1266"/>
                  <a:gd name="T24" fmla="*/ 398 w 1249"/>
                  <a:gd name="T25" fmla="*/ 952 h 1266"/>
                  <a:gd name="T26" fmla="*/ 343 w 1249"/>
                  <a:gd name="T27" fmla="*/ 929 h 1266"/>
                  <a:gd name="T28" fmla="*/ 308 w 1249"/>
                  <a:gd name="T29" fmla="*/ 917 h 1266"/>
                  <a:gd name="T30" fmla="*/ 287 w 1249"/>
                  <a:gd name="T31" fmla="*/ 893 h 1266"/>
                  <a:gd name="T32" fmla="*/ 258 w 1249"/>
                  <a:gd name="T33" fmla="*/ 922 h 1266"/>
                  <a:gd name="T34" fmla="*/ 236 w 1249"/>
                  <a:gd name="T35" fmla="*/ 922 h 1266"/>
                  <a:gd name="T36" fmla="*/ 204 w 1249"/>
                  <a:gd name="T37" fmla="*/ 923 h 1266"/>
                  <a:gd name="T38" fmla="*/ 161 w 1249"/>
                  <a:gd name="T39" fmla="*/ 917 h 1266"/>
                  <a:gd name="T40" fmla="*/ 132 w 1249"/>
                  <a:gd name="T41" fmla="*/ 918 h 1266"/>
                  <a:gd name="T42" fmla="*/ 95 w 1249"/>
                  <a:gd name="T43" fmla="*/ 902 h 1266"/>
                  <a:gd name="T44" fmla="*/ 48 w 1249"/>
                  <a:gd name="T45" fmla="*/ 899 h 1266"/>
                  <a:gd name="T46" fmla="*/ 38 w 1249"/>
                  <a:gd name="T47" fmla="*/ 832 h 1266"/>
                  <a:gd name="T48" fmla="*/ 53 w 1249"/>
                  <a:gd name="T49" fmla="*/ 711 h 1266"/>
                  <a:gd name="T50" fmla="*/ 40 w 1249"/>
                  <a:gd name="T51" fmla="*/ 631 h 1266"/>
                  <a:gd name="T52" fmla="*/ 5 w 1249"/>
                  <a:gd name="T53" fmla="*/ 548 h 1266"/>
                  <a:gd name="T54" fmla="*/ 125 w 1249"/>
                  <a:gd name="T55" fmla="*/ 186 h 1266"/>
                  <a:gd name="T56" fmla="*/ 81 w 1249"/>
                  <a:gd name="T57" fmla="*/ 61 h 1266"/>
                  <a:gd name="T58" fmla="*/ 103 w 1249"/>
                  <a:gd name="T59" fmla="*/ 106 h 1266"/>
                  <a:gd name="T60" fmla="*/ 154 w 1249"/>
                  <a:gd name="T61" fmla="*/ 115 h 1266"/>
                  <a:gd name="T62" fmla="*/ 203 w 1249"/>
                  <a:gd name="T63" fmla="*/ 93 h 1266"/>
                  <a:gd name="T64" fmla="*/ 238 w 1249"/>
                  <a:gd name="T65" fmla="*/ 49 h 1266"/>
                  <a:gd name="T66" fmla="*/ 270 w 1249"/>
                  <a:gd name="T67" fmla="*/ 27 h 1266"/>
                  <a:gd name="T68" fmla="*/ 307 w 1249"/>
                  <a:gd name="T69" fmla="*/ 28 h 1266"/>
                  <a:gd name="T70" fmla="*/ 344 w 1249"/>
                  <a:gd name="T71" fmla="*/ 11 h 1266"/>
                  <a:gd name="T72" fmla="*/ 383 w 1249"/>
                  <a:gd name="T73" fmla="*/ 8 h 1266"/>
                  <a:gd name="T74" fmla="*/ 410 w 1249"/>
                  <a:gd name="T75" fmla="*/ 21 h 1266"/>
                  <a:gd name="T76" fmla="*/ 446 w 1249"/>
                  <a:gd name="T77" fmla="*/ 33 h 1266"/>
                  <a:gd name="T78" fmla="*/ 470 w 1249"/>
                  <a:gd name="T79" fmla="*/ 60 h 1266"/>
                  <a:gd name="T80" fmla="*/ 507 w 1249"/>
                  <a:gd name="T81" fmla="*/ 73 h 1266"/>
                  <a:gd name="T82" fmla="*/ 527 w 1249"/>
                  <a:gd name="T83" fmla="*/ 90 h 1266"/>
                  <a:gd name="T84" fmla="*/ 559 w 1249"/>
                  <a:gd name="T85" fmla="*/ 89 h 1266"/>
                  <a:gd name="T86" fmla="*/ 601 w 1249"/>
                  <a:gd name="T87" fmla="*/ 72 h 1266"/>
                  <a:gd name="T88" fmla="*/ 642 w 1249"/>
                  <a:gd name="T89" fmla="*/ 64 h 1266"/>
                  <a:gd name="T90" fmla="*/ 665 w 1249"/>
                  <a:gd name="T91" fmla="*/ 92 h 1266"/>
                  <a:gd name="T92" fmla="*/ 699 w 1249"/>
                  <a:gd name="T93" fmla="*/ 89 h 1266"/>
                  <a:gd name="T94" fmla="*/ 723 w 1249"/>
                  <a:gd name="T95" fmla="*/ 72 h 1266"/>
                  <a:gd name="T96" fmla="*/ 775 w 1249"/>
                  <a:gd name="T97" fmla="*/ 28 h 1266"/>
                  <a:gd name="T98" fmla="*/ 748 w 1249"/>
                  <a:gd name="T99" fmla="*/ 123 h 1266"/>
                  <a:gd name="T100" fmla="*/ 747 w 1249"/>
                  <a:gd name="T101" fmla="*/ 146 h 1266"/>
                  <a:gd name="T102" fmla="*/ 774 w 1249"/>
                  <a:gd name="T103" fmla="*/ 163 h 1266"/>
                  <a:gd name="T104" fmla="*/ 805 w 1249"/>
                  <a:gd name="T105" fmla="*/ 166 h 1266"/>
                  <a:gd name="T106" fmla="*/ 834 w 1249"/>
                  <a:gd name="T107" fmla="*/ 166 h 1266"/>
                  <a:gd name="T108" fmla="*/ 897 w 1249"/>
                  <a:gd name="T109" fmla="*/ 232 h 1266"/>
                  <a:gd name="T110" fmla="*/ 930 w 1249"/>
                  <a:gd name="T111" fmla="*/ 292 h 1266"/>
                  <a:gd name="T112" fmla="*/ 992 w 1249"/>
                  <a:gd name="T113" fmla="*/ 298 h 1266"/>
                  <a:gd name="T114" fmla="*/ 1021 w 1249"/>
                  <a:gd name="T115" fmla="*/ 325 h 1266"/>
                  <a:gd name="T116" fmla="*/ 1050 w 1249"/>
                  <a:gd name="T117" fmla="*/ 343 h 1266"/>
                  <a:gd name="T118" fmla="*/ 1081 w 1249"/>
                  <a:gd name="T119" fmla="*/ 356 h 1266"/>
                  <a:gd name="T120" fmla="*/ 1128 w 1249"/>
                  <a:gd name="T121" fmla="*/ 385 h 1266"/>
                  <a:gd name="T122" fmla="*/ 1184 w 1249"/>
                  <a:gd name="T123" fmla="*/ 404 h 1266"/>
                  <a:gd name="T124" fmla="*/ 1231 w 1249"/>
                  <a:gd name="T125" fmla="*/ 433 h 126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249" h="1266">
                    <a:moveTo>
                      <a:pt x="1248" y="453"/>
                    </a:moveTo>
                    <a:lnTo>
                      <a:pt x="1247" y="453"/>
                    </a:lnTo>
                    <a:lnTo>
                      <a:pt x="1245" y="453"/>
                    </a:lnTo>
                    <a:lnTo>
                      <a:pt x="1244" y="454"/>
                    </a:lnTo>
                    <a:lnTo>
                      <a:pt x="1243" y="455"/>
                    </a:lnTo>
                    <a:lnTo>
                      <a:pt x="1242" y="456"/>
                    </a:lnTo>
                    <a:lnTo>
                      <a:pt x="1243" y="459"/>
                    </a:lnTo>
                    <a:lnTo>
                      <a:pt x="1245" y="463"/>
                    </a:lnTo>
                    <a:lnTo>
                      <a:pt x="1248" y="467"/>
                    </a:lnTo>
                    <a:lnTo>
                      <a:pt x="1248" y="470"/>
                    </a:lnTo>
                    <a:lnTo>
                      <a:pt x="1249" y="472"/>
                    </a:lnTo>
                    <a:lnTo>
                      <a:pt x="1248" y="473"/>
                    </a:lnTo>
                    <a:lnTo>
                      <a:pt x="1248" y="475"/>
                    </a:lnTo>
                    <a:lnTo>
                      <a:pt x="1247" y="475"/>
                    </a:lnTo>
                    <a:lnTo>
                      <a:pt x="1246" y="475"/>
                    </a:lnTo>
                    <a:lnTo>
                      <a:pt x="1245" y="476"/>
                    </a:lnTo>
                    <a:lnTo>
                      <a:pt x="1244" y="475"/>
                    </a:lnTo>
                    <a:lnTo>
                      <a:pt x="1243" y="475"/>
                    </a:lnTo>
                    <a:lnTo>
                      <a:pt x="1243" y="474"/>
                    </a:lnTo>
                    <a:lnTo>
                      <a:pt x="1242" y="473"/>
                    </a:lnTo>
                    <a:lnTo>
                      <a:pt x="1241" y="473"/>
                    </a:lnTo>
                    <a:lnTo>
                      <a:pt x="1239" y="473"/>
                    </a:lnTo>
                    <a:lnTo>
                      <a:pt x="1238" y="474"/>
                    </a:lnTo>
                    <a:lnTo>
                      <a:pt x="1237" y="475"/>
                    </a:lnTo>
                    <a:lnTo>
                      <a:pt x="1237" y="477"/>
                    </a:lnTo>
                    <a:lnTo>
                      <a:pt x="1236" y="479"/>
                    </a:lnTo>
                    <a:lnTo>
                      <a:pt x="1234" y="482"/>
                    </a:lnTo>
                    <a:lnTo>
                      <a:pt x="1234" y="483"/>
                    </a:lnTo>
                    <a:lnTo>
                      <a:pt x="1234" y="485"/>
                    </a:lnTo>
                    <a:lnTo>
                      <a:pt x="1232" y="489"/>
                    </a:lnTo>
                    <a:lnTo>
                      <a:pt x="1231" y="490"/>
                    </a:lnTo>
                    <a:lnTo>
                      <a:pt x="1230" y="492"/>
                    </a:lnTo>
                    <a:lnTo>
                      <a:pt x="1229" y="493"/>
                    </a:lnTo>
                    <a:lnTo>
                      <a:pt x="1227" y="495"/>
                    </a:lnTo>
                    <a:lnTo>
                      <a:pt x="1227" y="497"/>
                    </a:lnTo>
                    <a:lnTo>
                      <a:pt x="1227" y="498"/>
                    </a:lnTo>
                    <a:lnTo>
                      <a:pt x="1227" y="499"/>
                    </a:lnTo>
                    <a:lnTo>
                      <a:pt x="1227" y="500"/>
                    </a:lnTo>
                    <a:lnTo>
                      <a:pt x="1226" y="501"/>
                    </a:lnTo>
                    <a:lnTo>
                      <a:pt x="1226" y="502"/>
                    </a:lnTo>
                    <a:lnTo>
                      <a:pt x="1226" y="503"/>
                    </a:lnTo>
                    <a:lnTo>
                      <a:pt x="1228" y="505"/>
                    </a:lnTo>
                    <a:lnTo>
                      <a:pt x="1229" y="506"/>
                    </a:lnTo>
                    <a:lnTo>
                      <a:pt x="1227" y="509"/>
                    </a:lnTo>
                    <a:lnTo>
                      <a:pt x="1227" y="510"/>
                    </a:lnTo>
                    <a:lnTo>
                      <a:pt x="1227" y="511"/>
                    </a:lnTo>
                    <a:lnTo>
                      <a:pt x="1228" y="512"/>
                    </a:lnTo>
                    <a:lnTo>
                      <a:pt x="1229" y="515"/>
                    </a:lnTo>
                    <a:lnTo>
                      <a:pt x="1229" y="518"/>
                    </a:lnTo>
                    <a:lnTo>
                      <a:pt x="1230" y="520"/>
                    </a:lnTo>
                    <a:lnTo>
                      <a:pt x="1229" y="524"/>
                    </a:lnTo>
                    <a:lnTo>
                      <a:pt x="1229" y="526"/>
                    </a:lnTo>
                    <a:lnTo>
                      <a:pt x="1230" y="528"/>
                    </a:lnTo>
                    <a:lnTo>
                      <a:pt x="1232" y="531"/>
                    </a:lnTo>
                    <a:lnTo>
                      <a:pt x="1232" y="533"/>
                    </a:lnTo>
                    <a:lnTo>
                      <a:pt x="1232" y="534"/>
                    </a:lnTo>
                    <a:lnTo>
                      <a:pt x="1231" y="536"/>
                    </a:lnTo>
                    <a:lnTo>
                      <a:pt x="1230" y="538"/>
                    </a:lnTo>
                    <a:lnTo>
                      <a:pt x="1229" y="540"/>
                    </a:lnTo>
                    <a:lnTo>
                      <a:pt x="1228" y="541"/>
                    </a:lnTo>
                    <a:lnTo>
                      <a:pt x="1228" y="543"/>
                    </a:lnTo>
                    <a:lnTo>
                      <a:pt x="1229" y="545"/>
                    </a:lnTo>
                    <a:lnTo>
                      <a:pt x="1229" y="546"/>
                    </a:lnTo>
                    <a:lnTo>
                      <a:pt x="1230" y="548"/>
                    </a:lnTo>
                    <a:lnTo>
                      <a:pt x="1231" y="549"/>
                    </a:lnTo>
                    <a:lnTo>
                      <a:pt x="1230" y="553"/>
                    </a:lnTo>
                    <a:lnTo>
                      <a:pt x="1230" y="554"/>
                    </a:lnTo>
                    <a:lnTo>
                      <a:pt x="1229" y="555"/>
                    </a:lnTo>
                    <a:lnTo>
                      <a:pt x="1228" y="557"/>
                    </a:lnTo>
                    <a:lnTo>
                      <a:pt x="1228" y="558"/>
                    </a:lnTo>
                    <a:lnTo>
                      <a:pt x="1229" y="562"/>
                    </a:lnTo>
                    <a:lnTo>
                      <a:pt x="1230" y="564"/>
                    </a:lnTo>
                    <a:lnTo>
                      <a:pt x="1230" y="565"/>
                    </a:lnTo>
                    <a:lnTo>
                      <a:pt x="1230" y="567"/>
                    </a:lnTo>
                    <a:lnTo>
                      <a:pt x="1229" y="569"/>
                    </a:lnTo>
                    <a:lnTo>
                      <a:pt x="1228" y="571"/>
                    </a:lnTo>
                    <a:lnTo>
                      <a:pt x="1227" y="572"/>
                    </a:lnTo>
                    <a:lnTo>
                      <a:pt x="1225" y="577"/>
                    </a:lnTo>
                    <a:lnTo>
                      <a:pt x="1224" y="580"/>
                    </a:lnTo>
                    <a:lnTo>
                      <a:pt x="1221" y="585"/>
                    </a:lnTo>
                    <a:lnTo>
                      <a:pt x="1220" y="589"/>
                    </a:lnTo>
                    <a:lnTo>
                      <a:pt x="1219" y="592"/>
                    </a:lnTo>
                    <a:lnTo>
                      <a:pt x="1217" y="594"/>
                    </a:lnTo>
                    <a:lnTo>
                      <a:pt x="1215" y="596"/>
                    </a:lnTo>
                    <a:lnTo>
                      <a:pt x="1211" y="598"/>
                    </a:lnTo>
                    <a:lnTo>
                      <a:pt x="1207" y="601"/>
                    </a:lnTo>
                    <a:lnTo>
                      <a:pt x="1206" y="602"/>
                    </a:lnTo>
                    <a:lnTo>
                      <a:pt x="1204" y="603"/>
                    </a:lnTo>
                    <a:lnTo>
                      <a:pt x="1201" y="604"/>
                    </a:lnTo>
                    <a:lnTo>
                      <a:pt x="1198" y="604"/>
                    </a:lnTo>
                    <a:lnTo>
                      <a:pt x="1194" y="605"/>
                    </a:lnTo>
                    <a:lnTo>
                      <a:pt x="1187" y="605"/>
                    </a:lnTo>
                    <a:lnTo>
                      <a:pt x="1177" y="607"/>
                    </a:lnTo>
                    <a:lnTo>
                      <a:pt x="1176" y="607"/>
                    </a:lnTo>
                    <a:lnTo>
                      <a:pt x="1173" y="608"/>
                    </a:lnTo>
                    <a:lnTo>
                      <a:pt x="1169" y="611"/>
                    </a:lnTo>
                    <a:lnTo>
                      <a:pt x="1168" y="612"/>
                    </a:lnTo>
                    <a:lnTo>
                      <a:pt x="1167" y="613"/>
                    </a:lnTo>
                    <a:lnTo>
                      <a:pt x="1166" y="616"/>
                    </a:lnTo>
                    <a:lnTo>
                      <a:pt x="1164" y="618"/>
                    </a:lnTo>
                    <a:lnTo>
                      <a:pt x="1163" y="618"/>
                    </a:lnTo>
                    <a:lnTo>
                      <a:pt x="1159" y="627"/>
                    </a:lnTo>
                    <a:lnTo>
                      <a:pt x="1157" y="630"/>
                    </a:lnTo>
                    <a:lnTo>
                      <a:pt x="1155" y="631"/>
                    </a:lnTo>
                    <a:lnTo>
                      <a:pt x="1152" y="632"/>
                    </a:lnTo>
                    <a:lnTo>
                      <a:pt x="1150" y="633"/>
                    </a:lnTo>
                    <a:lnTo>
                      <a:pt x="1149" y="634"/>
                    </a:lnTo>
                    <a:lnTo>
                      <a:pt x="1148" y="636"/>
                    </a:lnTo>
                    <a:lnTo>
                      <a:pt x="1147" y="637"/>
                    </a:lnTo>
                    <a:lnTo>
                      <a:pt x="1147" y="638"/>
                    </a:lnTo>
                    <a:lnTo>
                      <a:pt x="1142" y="644"/>
                    </a:lnTo>
                    <a:lnTo>
                      <a:pt x="1141" y="648"/>
                    </a:lnTo>
                    <a:lnTo>
                      <a:pt x="1140" y="649"/>
                    </a:lnTo>
                    <a:lnTo>
                      <a:pt x="1137" y="651"/>
                    </a:lnTo>
                    <a:lnTo>
                      <a:pt x="1137" y="652"/>
                    </a:lnTo>
                    <a:lnTo>
                      <a:pt x="1135" y="653"/>
                    </a:lnTo>
                    <a:lnTo>
                      <a:pt x="1128" y="657"/>
                    </a:lnTo>
                    <a:lnTo>
                      <a:pt x="1127" y="658"/>
                    </a:lnTo>
                    <a:lnTo>
                      <a:pt x="1124" y="660"/>
                    </a:lnTo>
                    <a:lnTo>
                      <a:pt x="1124" y="662"/>
                    </a:lnTo>
                    <a:lnTo>
                      <a:pt x="1122" y="665"/>
                    </a:lnTo>
                    <a:lnTo>
                      <a:pt x="1120" y="669"/>
                    </a:lnTo>
                    <a:lnTo>
                      <a:pt x="1118" y="674"/>
                    </a:lnTo>
                    <a:lnTo>
                      <a:pt x="1117" y="676"/>
                    </a:lnTo>
                    <a:lnTo>
                      <a:pt x="1116" y="680"/>
                    </a:lnTo>
                    <a:lnTo>
                      <a:pt x="1115" y="681"/>
                    </a:lnTo>
                    <a:lnTo>
                      <a:pt x="1116" y="682"/>
                    </a:lnTo>
                    <a:lnTo>
                      <a:pt x="1117" y="684"/>
                    </a:lnTo>
                    <a:lnTo>
                      <a:pt x="1117" y="685"/>
                    </a:lnTo>
                    <a:lnTo>
                      <a:pt x="1117" y="687"/>
                    </a:lnTo>
                    <a:lnTo>
                      <a:pt x="1116" y="688"/>
                    </a:lnTo>
                    <a:lnTo>
                      <a:pt x="1117" y="688"/>
                    </a:lnTo>
                    <a:lnTo>
                      <a:pt x="1117" y="689"/>
                    </a:lnTo>
                    <a:lnTo>
                      <a:pt x="1115" y="694"/>
                    </a:lnTo>
                    <a:lnTo>
                      <a:pt x="1115" y="696"/>
                    </a:lnTo>
                    <a:lnTo>
                      <a:pt x="1115" y="701"/>
                    </a:lnTo>
                    <a:lnTo>
                      <a:pt x="1116" y="702"/>
                    </a:lnTo>
                    <a:lnTo>
                      <a:pt x="1116" y="703"/>
                    </a:lnTo>
                    <a:lnTo>
                      <a:pt x="1117" y="704"/>
                    </a:lnTo>
                    <a:lnTo>
                      <a:pt x="1118" y="705"/>
                    </a:lnTo>
                    <a:lnTo>
                      <a:pt x="1118" y="706"/>
                    </a:lnTo>
                    <a:lnTo>
                      <a:pt x="1118" y="707"/>
                    </a:lnTo>
                    <a:lnTo>
                      <a:pt x="1117" y="710"/>
                    </a:lnTo>
                    <a:lnTo>
                      <a:pt x="1117" y="714"/>
                    </a:lnTo>
                    <a:lnTo>
                      <a:pt x="1116" y="715"/>
                    </a:lnTo>
                    <a:lnTo>
                      <a:pt x="1116" y="716"/>
                    </a:lnTo>
                    <a:lnTo>
                      <a:pt x="1115" y="717"/>
                    </a:lnTo>
                    <a:lnTo>
                      <a:pt x="1114" y="717"/>
                    </a:lnTo>
                    <a:lnTo>
                      <a:pt x="1112" y="718"/>
                    </a:lnTo>
                    <a:lnTo>
                      <a:pt x="1111" y="719"/>
                    </a:lnTo>
                    <a:lnTo>
                      <a:pt x="1110" y="719"/>
                    </a:lnTo>
                    <a:lnTo>
                      <a:pt x="1109" y="720"/>
                    </a:lnTo>
                    <a:lnTo>
                      <a:pt x="1106" y="721"/>
                    </a:lnTo>
                    <a:lnTo>
                      <a:pt x="1105" y="721"/>
                    </a:lnTo>
                    <a:lnTo>
                      <a:pt x="1103" y="720"/>
                    </a:lnTo>
                    <a:lnTo>
                      <a:pt x="1102" y="720"/>
                    </a:lnTo>
                    <a:lnTo>
                      <a:pt x="1100" y="720"/>
                    </a:lnTo>
                    <a:lnTo>
                      <a:pt x="1099" y="721"/>
                    </a:lnTo>
                    <a:lnTo>
                      <a:pt x="1098" y="722"/>
                    </a:lnTo>
                    <a:lnTo>
                      <a:pt x="1096" y="724"/>
                    </a:lnTo>
                    <a:lnTo>
                      <a:pt x="1095" y="725"/>
                    </a:lnTo>
                    <a:lnTo>
                      <a:pt x="1094" y="726"/>
                    </a:lnTo>
                    <a:lnTo>
                      <a:pt x="1094" y="727"/>
                    </a:lnTo>
                    <a:lnTo>
                      <a:pt x="1093" y="727"/>
                    </a:lnTo>
                    <a:lnTo>
                      <a:pt x="1092" y="729"/>
                    </a:lnTo>
                    <a:lnTo>
                      <a:pt x="1090" y="732"/>
                    </a:lnTo>
                    <a:lnTo>
                      <a:pt x="1090" y="733"/>
                    </a:lnTo>
                    <a:lnTo>
                      <a:pt x="1090" y="734"/>
                    </a:lnTo>
                    <a:lnTo>
                      <a:pt x="1089" y="737"/>
                    </a:lnTo>
                    <a:lnTo>
                      <a:pt x="1089" y="738"/>
                    </a:lnTo>
                    <a:lnTo>
                      <a:pt x="1087" y="742"/>
                    </a:lnTo>
                    <a:lnTo>
                      <a:pt x="1086" y="743"/>
                    </a:lnTo>
                    <a:lnTo>
                      <a:pt x="1085" y="744"/>
                    </a:lnTo>
                    <a:lnTo>
                      <a:pt x="1083" y="744"/>
                    </a:lnTo>
                    <a:lnTo>
                      <a:pt x="1083" y="745"/>
                    </a:lnTo>
                    <a:lnTo>
                      <a:pt x="1082" y="747"/>
                    </a:lnTo>
                    <a:lnTo>
                      <a:pt x="1081" y="747"/>
                    </a:lnTo>
                    <a:lnTo>
                      <a:pt x="1080" y="748"/>
                    </a:lnTo>
                    <a:lnTo>
                      <a:pt x="1079" y="748"/>
                    </a:lnTo>
                    <a:lnTo>
                      <a:pt x="1076" y="748"/>
                    </a:lnTo>
                    <a:lnTo>
                      <a:pt x="1074" y="748"/>
                    </a:lnTo>
                    <a:lnTo>
                      <a:pt x="1073" y="748"/>
                    </a:lnTo>
                    <a:lnTo>
                      <a:pt x="1071" y="749"/>
                    </a:lnTo>
                    <a:lnTo>
                      <a:pt x="1070" y="750"/>
                    </a:lnTo>
                    <a:lnTo>
                      <a:pt x="1070" y="751"/>
                    </a:lnTo>
                    <a:lnTo>
                      <a:pt x="1071" y="756"/>
                    </a:lnTo>
                    <a:lnTo>
                      <a:pt x="1070" y="758"/>
                    </a:lnTo>
                    <a:lnTo>
                      <a:pt x="1070" y="759"/>
                    </a:lnTo>
                    <a:lnTo>
                      <a:pt x="1070" y="760"/>
                    </a:lnTo>
                    <a:lnTo>
                      <a:pt x="1071" y="762"/>
                    </a:lnTo>
                    <a:lnTo>
                      <a:pt x="1072" y="765"/>
                    </a:lnTo>
                    <a:lnTo>
                      <a:pt x="1073" y="768"/>
                    </a:lnTo>
                    <a:lnTo>
                      <a:pt x="1073" y="770"/>
                    </a:lnTo>
                    <a:lnTo>
                      <a:pt x="1073" y="771"/>
                    </a:lnTo>
                    <a:lnTo>
                      <a:pt x="1073" y="773"/>
                    </a:lnTo>
                    <a:lnTo>
                      <a:pt x="1073" y="776"/>
                    </a:lnTo>
                    <a:lnTo>
                      <a:pt x="1072" y="782"/>
                    </a:lnTo>
                    <a:lnTo>
                      <a:pt x="1072" y="786"/>
                    </a:lnTo>
                    <a:lnTo>
                      <a:pt x="1071" y="787"/>
                    </a:lnTo>
                    <a:lnTo>
                      <a:pt x="1071" y="788"/>
                    </a:lnTo>
                    <a:lnTo>
                      <a:pt x="1070" y="789"/>
                    </a:lnTo>
                    <a:lnTo>
                      <a:pt x="1067" y="791"/>
                    </a:lnTo>
                    <a:lnTo>
                      <a:pt x="1065" y="793"/>
                    </a:lnTo>
                    <a:lnTo>
                      <a:pt x="1063" y="794"/>
                    </a:lnTo>
                    <a:lnTo>
                      <a:pt x="1062" y="796"/>
                    </a:lnTo>
                    <a:lnTo>
                      <a:pt x="1061" y="799"/>
                    </a:lnTo>
                    <a:lnTo>
                      <a:pt x="1061" y="801"/>
                    </a:lnTo>
                    <a:lnTo>
                      <a:pt x="1060" y="804"/>
                    </a:lnTo>
                    <a:lnTo>
                      <a:pt x="1059" y="807"/>
                    </a:lnTo>
                    <a:lnTo>
                      <a:pt x="1058" y="808"/>
                    </a:lnTo>
                    <a:lnTo>
                      <a:pt x="1056" y="808"/>
                    </a:lnTo>
                    <a:lnTo>
                      <a:pt x="1055" y="809"/>
                    </a:lnTo>
                    <a:lnTo>
                      <a:pt x="1054" y="811"/>
                    </a:lnTo>
                    <a:lnTo>
                      <a:pt x="1053" y="814"/>
                    </a:lnTo>
                    <a:lnTo>
                      <a:pt x="1052" y="814"/>
                    </a:lnTo>
                    <a:lnTo>
                      <a:pt x="1052" y="815"/>
                    </a:lnTo>
                    <a:lnTo>
                      <a:pt x="1048" y="817"/>
                    </a:lnTo>
                    <a:lnTo>
                      <a:pt x="1046" y="817"/>
                    </a:lnTo>
                    <a:lnTo>
                      <a:pt x="1044" y="816"/>
                    </a:lnTo>
                    <a:lnTo>
                      <a:pt x="1040" y="815"/>
                    </a:lnTo>
                    <a:lnTo>
                      <a:pt x="1039" y="815"/>
                    </a:lnTo>
                    <a:lnTo>
                      <a:pt x="1037" y="814"/>
                    </a:lnTo>
                    <a:lnTo>
                      <a:pt x="1036" y="814"/>
                    </a:lnTo>
                    <a:lnTo>
                      <a:pt x="1035" y="814"/>
                    </a:lnTo>
                    <a:lnTo>
                      <a:pt x="1034" y="815"/>
                    </a:lnTo>
                    <a:lnTo>
                      <a:pt x="1033" y="816"/>
                    </a:lnTo>
                    <a:lnTo>
                      <a:pt x="1033" y="817"/>
                    </a:lnTo>
                    <a:lnTo>
                      <a:pt x="1032" y="819"/>
                    </a:lnTo>
                    <a:lnTo>
                      <a:pt x="1031" y="819"/>
                    </a:lnTo>
                    <a:lnTo>
                      <a:pt x="1030" y="820"/>
                    </a:lnTo>
                    <a:lnTo>
                      <a:pt x="1030" y="821"/>
                    </a:lnTo>
                    <a:lnTo>
                      <a:pt x="1029" y="823"/>
                    </a:lnTo>
                    <a:lnTo>
                      <a:pt x="1028" y="824"/>
                    </a:lnTo>
                    <a:lnTo>
                      <a:pt x="1028" y="825"/>
                    </a:lnTo>
                    <a:lnTo>
                      <a:pt x="1028" y="826"/>
                    </a:lnTo>
                    <a:lnTo>
                      <a:pt x="1029" y="827"/>
                    </a:lnTo>
                    <a:lnTo>
                      <a:pt x="1030" y="827"/>
                    </a:lnTo>
                    <a:lnTo>
                      <a:pt x="1030" y="828"/>
                    </a:lnTo>
                    <a:lnTo>
                      <a:pt x="1032" y="829"/>
                    </a:lnTo>
                    <a:lnTo>
                      <a:pt x="1033" y="831"/>
                    </a:lnTo>
                    <a:lnTo>
                      <a:pt x="1034" y="831"/>
                    </a:lnTo>
                    <a:lnTo>
                      <a:pt x="1035" y="835"/>
                    </a:lnTo>
                    <a:lnTo>
                      <a:pt x="1035" y="836"/>
                    </a:lnTo>
                    <a:lnTo>
                      <a:pt x="1036" y="838"/>
                    </a:lnTo>
                    <a:lnTo>
                      <a:pt x="1037" y="840"/>
                    </a:lnTo>
                    <a:lnTo>
                      <a:pt x="1037" y="842"/>
                    </a:lnTo>
                    <a:lnTo>
                      <a:pt x="1036" y="843"/>
                    </a:lnTo>
                    <a:lnTo>
                      <a:pt x="1035" y="846"/>
                    </a:lnTo>
                    <a:lnTo>
                      <a:pt x="1033" y="850"/>
                    </a:lnTo>
                    <a:lnTo>
                      <a:pt x="1032" y="853"/>
                    </a:lnTo>
                    <a:lnTo>
                      <a:pt x="1031" y="853"/>
                    </a:lnTo>
                    <a:lnTo>
                      <a:pt x="1028" y="855"/>
                    </a:lnTo>
                    <a:lnTo>
                      <a:pt x="1028" y="857"/>
                    </a:lnTo>
                    <a:lnTo>
                      <a:pt x="1027" y="858"/>
                    </a:lnTo>
                    <a:lnTo>
                      <a:pt x="1025" y="859"/>
                    </a:lnTo>
                    <a:lnTo>
                      <a:pt x="1024" y="858"/>
                    </a:lnTo>
                    <a:lnTo>
                      <a:pt x="1023" y="858"/>
                    </a:lnTo>
                    <a:lnTo>
                      <a:pt x="1023" y="859"/>
                    </a:lnTo>
                    <a:lnTo>
                      <a:pt x="1021" y="860"/>
                    </a:lnTo>
                    <a:lnTo>
                      <a:pt x="1019" y="860"/>
                    </a:lnTo>
                    <a:lnTo>
                      <a:pt x="1017" y="862"/>
                    </a:lnTo>
                    <a:lnTo>
                      <a:pt x="1016" y="863"/>
                    </a:lnTo>
                    <a:lnTo>
                      <a:pt x="1015" y="865"/>
                    </a:lnTo>
                    <a:lnTo>
                      <a:pt x="1013" y="870"/>
                    </a:lnTo>
                    <a:lnTo>
                      <a:pt x="1012" y="871"/>
                    </a:lnTo>
                    <a:lnTo>
                      <a:pt x="1012" y="872"/>
                    </a:lnTo>
                    <a:lnTo>
                      <a:pt x="1012" y="873"/>
                    </a:lnTo>
                    <a:lnTo>
                      <a:pt x="1011" y="876"/>
                    </a:lnTo>
                    <a:lnTo>
                      <a:pt x="1008" y="878"/>
                    </a:lnTo>
                    <a:lnTo>
                      <a:pt x="1004" y="882"/>
                    </a:lnTo>
                    <a:lnTo>
                      <a:pt x="1003" y="883"/>
                    </a:lnTo>
                    <a:lnTo>
                      <a:pt x="1001" y="885"/>
                    </a:lnTo>
                    <a:lnTo>
                      <a:pt x="999" y="886"/>
                    </a:lnTo>
                    <a:lnTo>
                      <a:pt x="998" y="887"/>
                    </a:lnTo>
                    <a:lnTo>
                      <a:pt x="997" y="887"/>
                    </a:lnTo>
                    <a:lnTo>
                      <a:pt x="996" y="888"/>
                    </a:lnTo>
                    <a:lnTo>
                      <a:pt x="995" y="889"/>
                    </a:lnTo>
                    <a:lnTo>
                      <a:pt x="994" y="890"/>
                    </a:lnTo>
                    <a:lnTo>
                      <a:pt x="992" y="892"/>
                    </a:lnTo>
                    <a:lnTo>
                      <a:pt x="990" y="894"/>
                    </a:lnTo>
                    <a:lnTo>
                      <a:pt x="989" y="896"/>
                    </a:lnTo>
                    <a:lnTo>
                      <a:pt x="989" y="897"/>
                    </a:lnTo>
                    <a:lnTo>
                      <a:pt x="988" y="898"/>
                    </a:lnTo>
                    <a:lnTo>
                      <a:pt x="987" y="902"/>
                    </a:lnTo>
                    <a:lnTo>
                      <a:pt x="986" y="903"/>
                    </a:lnTo>
                    <a:lnTo>
                      <a:pt x="987" y="903"/>
                    </a:lnTo>
                    <a:lnTo>
                      <a:pt x="986" y="906"/>
                    </a:lnTo>
                    <a:lnTo>
                      <a:pt x="984" y="911"/>
                    </a:lnTo>
                    <a:lnTo>
                      <a:pt x="983" y="914"/>
                    </a:lnTo>
                    <a:lnTo>
                      <a:pt x="981" y="916"/>
                    </a:lnTo>
                    <a:lnTo>
                      <a:pt x="978" y="920"/>
                    </a:lnTo>
                    <a:lnTo>
                      <a:pt x="977" y="922"/>
                    </a:lnTo>
                    <a:lnTo>
                      <a:pt x="975" y="923"/>
                    </a:lnTo>
                    <a:lnTo>
                      <a:pt x="974" y="924"/>
                    </a:lnTo>
                    <a:lnTo>
                      <a:pt x="973" y="925"/>
                    </a:lnTo>
                    <a:lnTo>
                      <a:pt x="972" y="928"/>
                    </a:lnTo>
                    <a:lnTo>
                      <a:pt x="971" y="928"/>
                    </a:lnTo>
                    <a:lnTo>
                      <a:pt x="970" y="930"/>
                    </a:lnTo>
                    <a:lnTo>
                      <a:pt x="967" y="932"/>
                    </a:lnTo>
                    <a:lnTo>
                      <a:pt x="966" y="933"/>
                    </a:lnTo>
                    <a:lnTo>
                      <a:pt x="965" y="934"/>
                    </a:lnTo>
                    <a:lnTo>
                      <a:pt x="963" y="935"/>
                    </a:lnTo>
                    <a:lnTo>
                      <a:pt x="959" y="938"/>
                    </a:lnTo>
                    <a:lnTo>
                      <a:pt x="958" y="940"/>
                    </a:lnTo>
                    <a:lnTo>
                      <a:pt x="957" y="941"/>
                    </a:lnTo>
                    <a:lnTo>
                      <a:pt x="955" y="942"/>
                    </a:lnTo>
                    <a:lnTo>
                      <a:pt x="953" y="942"/>
                    </a:lnTo>
                    <a:lnTo>
                      <a:pt x="951" y="943"/>
                    </a:lnTo>
                    <a:lnTo>
                      <a:pt x="950" y="944"/>
                    </a:lnTo>
                    <a:lnTo>
                      <a:pt x="947" y="945"/>
                    </a:lnTo>
                    <a:lnTo>
                      <a:pt x="943" y="946"/>
                    </a:lnTo>
                    <a:lnTo>
                      <a:pt x="942" y="946"/>
                    </a:lnTo>
                    <a:lnTo>
                      <a:pt x="940" y="947"/>
                    </a:lnTo>
                    <a:lnTo>
                      <a:pt x="939" y="949"/>
                    </a:lnTo>
                    <a:lnTo>
                      <a:pt x="938" y="950"/>
                    </a:lnTo>
                    <a:lnTo>
                      <a:pt x="934" y="951"/>
                    </a:lnTo>
                    <a:lnTo>
                      <a:pt x="933" y="951"/>
                    </a:lnTo>
                    <a:lnTo>
                      <a:pt x="932" y="952"/>
                    </a:lnTo>
                    <a:lnTo>
                      <a:pt x="931" y="953"/>
                    </a:lnTo>
                    <a:lnTo>
                      <a:pt x="930" y="954"/>
                    </a:lnTo>
                    <a:lnTo>
                      <a:pt x="928" y="955"/>
                    </a:lnTo>
                    <a:lnTo>
                      <a:pt x="927" y="956"/>
                    </a:lnTo>
                    <a:lnTo>
                      <a:pt x="924" y="956"/>
                    </a:lnTo>
                    <a:lnTo>
                      <a:pt x="923" y="956"/>
                    </a:lnTo>
                    <a:lnTo>
                      <a:pt x="922" y="957"/>
                    </a:lnTo>
                    <a:lnTo>
                      <a:pt x="919" y="958"/>
                    </a:lnTo>
                    <a:lnTo>
                      <a:pt x="918" y="959"/>
                    </a:lnTo>
                    <a:lnTo>
                      <a:pt x="917" y="960"/>
                    </a:lnTo>
                    <a:lnTo>
                      <a:pt x="913" y="962"/>
                    </a:lnTo>
                    <a:lnTo>
                      <a:pt x="910" y="964"/>
                    </a:lnTo>
                    <a:lnTo>
                      <a:pt x="907" y="966"/>
                    </a:lnTo>
                    <a:lnTo>
                      <a:pt x="905" y="967"/>
                    </a:lnTo>
                    <a:lnTo>
                      <a:pt x="904" y="968"/>
                    </a:lnTo>
                    <a:lnTo>
                      <a:pt x="903" y="969"/>
                    </a:lnTo>
                    <a:lnTo>
                      <a:pt x="901" y="970"/>
                    </a:lnTo>
                    <a:lnTo>
                      <a:pt x="900" y="972"/>
                    </a:lnTo>
                    <a:lnTo>
                      <a:pt x="897" y="973"/>
                    </a:lnTo>
                    <a:lnTo>
                      <a:pt x="896" y="974"/>
                    </a:lnTo>
                    <a:lnTo>
                      <a:pt x="895" y="976"/>
                    </a:lnTo>
                    <a:lnTo>
                      <a:pt x="894" y="978"/>
                    </a:lnTo>
                    <a:lnTo>
                      <a:pt x="893" y="979"/>
                    </a:lnTo>
                    <a:lnTo>
                      <a:pt x="892" y="980"/>
                    </a:lnTo>
                    <a:lnTo>
                      <a:pt x="887" y="981"/>
                    </a:lnTo>
                    <a:lnTo>
                      <a:pt x="885" y="982"/>
                    </a:lnTo>
                    <a:lnTo>
                      <a:pt x="884" y="983"/>
                    </a:lnTo>
                    <a:lnTo>
                      <a:pt x="877" y="984"/>
                    </a:lnTo>
                    <a:lnTo>
                      <a:pt x="871" y="986"/>
                    </a:lnTo>
                    <a:lnTo>
                      <a:pt x="869" y="987"/>
                    </a:lnTo>
                    <a:lnTo>
                      <a:pt x="867" y="991"/>
                    </a:lnTo>
                    <a:lnTo>
                      <a:pt x="866" y="992"/>
                    </a:lnTo>
                    <a:lnTo>
                      <a:pt x="864" y="993"/>
                    </a:lnTo>
                    <a:lnTo>
                      <a:pt x="862" y="993"/>
                    </a:lnTo>
                    <a:lnTo>
                      <a:pt x="858" y="995"/>
                    </a:lnTo>
                    <a:lnTo>
                      <a:pt x="856" y="997"/>
                    </a:lnTo>
                    <a:lnTo>
                      <a:pt x="853" y="1000"/>
                    </a:lnTo>
                    <a:lnTo>
                      <a:pt x="851" y="1003"/>
                    </a:lnTo>
                    <a:lnTo>
                      <a:pt x="850" y="1005"/>
                    </a:lnTo>
                    <a:lnTo>
                      <a:pt x="849" y="1006"/>
                    </a:lnTo>
                    <a:lnTo>
                      <a:pt x="849" y="1008"/>
                    </a:lnTo>
                    <a:lnTo>
                      <a:pt x="849" y="1009"/>
                    </a:lnTo>
                    <a:lnTo>
                      <a:pt x="850" y="1010"/>
                    </a:lnTo>
                    <a:lnTo>
                      <a:pt x="848" y="1012"/>
                    </a:lnTo>
                    <a:lnTo>
                      <a:pt x="845" y="1017"/>
                    </a:lnTo>
                    <a:lnTo>
                      <a:pt x="843" y="1019"/>
                    </a:lnTo>
                    <a:lnTo>
                      <a:pt x="842" y="1020"/>
                    </a:lnTo>
                    <a:lnTo>
                      <a:pt x="840" y="1022"/>
                    </a:lnTo>
                    <a:lnTo>
                      <a:pt x="839" y="1023"/>
                    </a:lnTo>
                    <a:lnTo>
                      <a:pt x="835" y="1027"/>
                    </a:lnTo>
                    <a:lnTo>
                      <a:pt x="834" y="1028"/>
                    </a:lnTo>
                    <a:lnTo>
                      <a:pt x="833" y="1029"/>
                    </a:lnTo>
                    <a:lnTo>
                      <a:pt x="830" y="1029"/>
                    </a:lnTo>
                    <a:lnTo>
                      <a:pt x="829" y="1029"/>
                    </a:lnTo>
                    <a:lnTo>
                      <a:pt x="827" y="1029"/>
                    </a:lnTo>
                    <a:lnTo>
                      <a:pt x="825" y="1030"/>
                    </a:lnTo>
                    <a:lnTo>
                      <a:pt x="818" y="1032"/>
                    </a:lnTo>
                    <a:lnTo>
                      <a:pt x="811" y="1035"/>
                    </a:lnTo>
                    <a:lnTo>
                      <a:pt x="809" y="1035"/>
                    </a:lnTo>
                    <a:lnTo>
                      <a:pt x="807" y="1036"/>
                    </a:lnTo>
                    <a:lnTo>
                      <a:pt x="806" y="1037"/>
                    </a:lnTo>
                    <a:lnTo>
                      <a:pt x="804" y="1039"/>
                    </a:lnTo>
                    <a:lnTo>
                      <a:pt x="803" y="1040"/>
                    </a:lnTo>
                    <a:lnTo>
                      <a:pt x="803" y="1041"/>
                    </a:lnTo>
                    <a:lnTo>
                      <a:pt x="802" y="1041"/>
                    </a:lnTo>
                    <a:lnTo>
                      <a:pt x="799" y="1042"/>
                    </a:lnTo>
                    <a:lnTo>
                      <a:pt x="798" y="1042"/>
                    </a:lnTo>
                    <a:lnTo>
                      <a:pt x="797" y="1042"/>
                    </a:lnTo>
                    <a:lnTo>
                      <a:pt x="795" y="1045"/>
                    </a:lnTo>
                    <a:lnTo>
                      <a:pt x="793" y="1046"/>
                    </a:lnTo>
                    <a:lnTo>
                      <a:pt x="790" y="1049"/>
                    </a:lnTo>
                    <a:lnTo>
                      <a:pt x="785" y="1051"/>
                    </a:lnTo>
                    <a:lnTo>
                      <a:pt x="784" y="1051"/>
                    </a:lnTo>
                    <a:lnTo>
                      <a:pt x="781" y="1052"/>
                    </a:lnTo>
                    <a:lnTo>
                      <a:pt x="781" y="1053"/>
                    </a:lnTo>
                    <a:lnTo>
                      <a:pt x="780" y="1053"/>
                    </a:lnTo>
                    <a:lnTo>
                      <a:pt x="777" y="1055"/>
                    </a:lnTo>
                    <a:lnTo>
                      <a:pt x="776" y="1056"/>
                    </a:lnTo>
                    <a:lnTo>
                      <a:pt x="775" y="1058"/>
                    </a:lnTo>
                    <a:lnTo>
                      <a:pt x="774" y="1058"/>
                    </a:lnTo>
                    <a:lnTo>
                      <a:pt x="773" y="1059"/>
                    </a:lnTo>
                    <a:lnTo>
                      <a:pt x="770" y="1062"/>
                    </a:lnTo>
                    <a:lnTo>
                      <a:pt x="767" y="1065"/>
                    </a:lnTo>
                    <a:lnTo>
                      <a:pt x="766" y="1066"/>
                    </a:lnTo>
                    <a:lnTo>
                      <a:pt x="764" y="1067"/>
                    </a:lnTo>
                    <a:lnTo>
                      <a:pt x="762" y="1069"/>
                    </a:lnTo>
                    <a:lnTo>
                      <a:pt x="758" y="1075"/>
                    </a:lnTo>
                    <a:lnTo>
                      <a:pt x="758" y="1076"/>
                    </a:lnTo>
                    <a:lnTo>
                      <a:pt x="758" y="1077"/>
                    </a:lnTo>
                    <a:lnTo>
                      <a:pt x="758" y="1078"/>
                    </a:lnTo>
                    <a:lnTo>
                      <a:pt x="758" y="1080"/>
                    </a:lnTo>
                    <a:lnTo>
                      <a:pt x="758" y="1081"/>
                    </a:lnTo>
                    <a:lnTo>
                      <a:pt x="758" y="1083"/>
                    </a:lnTo>
                    <a:lnTo>
                      <a:pt x="758" y="1088"/>
                    </a:lnTo>
                    <a:lnTo>
                      <a:pt x="757" y="1090"/>
                    </a:lnTo>
                    <a:lnTo>
                      <a:pt x="756" y="1094"/>
                    </a:lnTo>
                    <a:lnTo>
                      <a:pt x="756" y="1095"/>
                    </a:lnTo>
                    <a:lnTo>
                      <a:pt x="757" y="1096"/>
                    </a:lnTo>
                    <a:lnTo>
                      <a:pt x="756" y="1097"/>
                    </a:lnTo>
                    <a:lnTo>
                      <a:pt x="756" y="1098"/>
                    </a:lnTo>
                    <a:lnTo>
                      <a:pt x="754" y="1099"/>
                    </a:lnTo>
                    <a:lnTo>
                      <a:pt x="753" y="1101"/>
                    </a:lnTo>
                    <a:lnTo>
                      <a:pt x="753" y="1103"/>
                    </a:lnTo>
                    <a:lnTo>
                      <a:pt x="752" y="1105"/>
                    </a:lnTo>
                    <a:lnTo>
                      <a:pt x="750" y="1108"/>
                    </a:lnTo>
                    <a:lnTo>
                      <a:pt x="750" y="1109"/>
                    </a:lnTo>
                    <a:lnTo>
                      <a:pt x="749" y="1109"/>
                    </a:lnTo>
                    <a:lnTo>
                      <a:pt x="748" y="1110"/>
                    </a:lnTo>
                    <a:lnTo>
                      <a:pt x="747" y="1112"/>
                    </a:lnTo>
                    <a:lnTo>
                      <a:pt x="746" y="1115"/>
                    </a:lnTo>
                    <a:lnTo>
                      <a:pt x="744" y="1120"/>
                    </a:lnTo>
                    <a:lnTo>
                      <a:pt x="743" y="1124"/>
                    </a:lnTo>
                    <a:lnTo>
                      <a:pt x="742" y="1126"/>
                    </a:lnTo>
                    <a:lnTo>
                      <a:pt x="742" y="1127"/>
                    </a:lnTo>
                    <a:lnTo>
                      <a:pt x="738" y="1135"/>
                    </a:lnTo>
                    <a:lnTo>
                      <a:pt x="736" y="1137"/>
                    </a:lnTo>
                    <a:lnTo>
                      <a:pt x="734" y="1139"/>
                    </a:lnTo>
                    <a:lnTo>
                      <a:pt x="733" y="1140"/>
                    </a:lnTo>
                    <a:lnTo>
                      <a:pt x="733" y="1141"/>
                    </a:lnTo>
                    <a:lnTo>
                      <a:pt x="733" y="1142"/>
                    </a:lnTo>
                    <a:lnTo>
                      <a:pt x="732" y="1142"/>
                    </a:lnTo>
                    <a:lnTo>
                      <a:pt x="731" y="1143"/>
                    </a:lnTo>
                    <a:lnTo>
                      <a:pt x="729" y="1143"/>
                    </a:lnTo>
                    <a:lnTo>
                      <a:pt x="726" y="1144"/>
                    </a:lnTo>
                    <a:lnTo>
                      <a:pt x="724" y="1144"/>
                    </a:lnTo>
                    <a:lnTo>
                      <a:pt x="723" y="1145"/>
                    </a:lnTo>
                    <a:lnTo>
                      <a:pt x="717" y="1148"/>
                    </a:lnTo>
                    <a:lnTo>
                      <a:pt x="714" y="1150"/>
                    </a:lnTo>
                    <a:lnTo>
                      <a:pt x="711" y="1151"/>
                    </a:lnTo>
                    <a:lnTo>
                      <a:pt x="709" y="1152"/>
                    </a:lnTo>
                    <a:lnTo>
                      <a:pt x="707" y="1153"/>
                    </a:lnTo>
                    <a:lnTo>
                      <a:pt x="704" y="1155"/>
                    </a:lnTo>
                    <a:lnTo>
                      <a:pt x="702" y="1154"/>
                    </a:lnTo>
                    <a:lnTo>
                      <a:pt x="700" y="1154"/>
                    </a:lnTo>
                    <a:lnTo>
                      <a:pt x="697" y="1155"/>
                    </a:lnTo>
                    <a:lnTo>
                      <a:pt x="696" y="1157"/>
                    </a:lnTo>
                    <a:lnTo>
                      <a:pt x="695" y="1158"/>
                    </a:lnTo>
                    <a:lnTo>
                      <a:pt x="694" y="1162"/>
                    </a:lnTo>
                    <a:lnTo>
                      <a:pt x="693" y="1164"/>
                    </a:lnTo>
                    <a:lnTo>
                      <a:pt x="692" y="1166"/>
                    </a:lnTo>
                    <a:lnTo>
                      <a:pt x="691" y="1169"/>
                    </a:lnTo>
                    <a:lnTo>
                      <a:pt x="691" y="1173"/>
                    </a:lnTo>
                    <a:lnTo>
                      <a:pt x="690" y="1175"/>
                    </a:lnTo>
                    <a:lnTo>
                      <a:pt x="689" y="1177"/>
                    </a:lnTo>
                    <a:lnTo>
                      <a:pt x="689" y="1178"/>
                    </a:lnTo>
                    <a:lnTo>
                      <a:pt x="688" y="1179"/>
                    </a:lnTo>
                    <a:lnTo>
                      <a:pt x="688" y="1181"/>
                    </a:lnTo>
                    <a:lnTo>
                      <a:pt x="687" y="1184"/>
                    </a:lnTo>
                    <a:lnTo>
                      <a:pt x="687" y="1186"/>
                    </a:lnTo>
                    <a:lnTo>
                      <a:pt x="687" y="1187"/>
                    </a:lnTo>
                    <a:lnTo>
                      <a:pt x="686" y="1188"/>
                    </a:lnTo>
                    <a:lnTo>
                      <a:pt x="685" y="1191"/>
                    </a:lnTo>
                    <a:lnTo>
                      <a:pt x="684" y="1193"/>
                    </a:lnTo>
                    <a:lnTo>
                      <a:pt x="683" y="1195"/>
                    </a:lnTo>
                    <a:lnTo>
                      <a:pt x="682" y="1198"/>
                    </a:lnTo>
                    <a:lnTo>
                      <a:pt x="682" y="1203"/>
                    </a:lnTo>
                    <a:lnTo>
                      <a:pt x="682" y="1204"/>
                    </a:lnTo>
                    <a:lnTo>
                      <a:pt x="682" y="1206"/>
                    </a:lnTo>
                    <a:lnTo>
                      <a:pt x="680" y="1208"/>
                    </a:lnTo>
                    <a:lnTo>
                      <a:pt x="679" y="1210"/>
                    </a:lnTo>
                    <a:lnTo>
                      <a:pt x="679" y="1211"/>
                    </a:lnTo>
                    <a:lnTo>
                      <a:pt x="678" y="1212"/>
                    </a:lnTo>
                    <a:lnTo>
                      <a:pt x="677" y="1215"/>
                    </a:lnTo>
                    <a:lnTo>
                      <a:pt x="676" y="1219"/>
                    </a:lnTo>
                    <a:lnTo>
                      <a:pt x="676" y="1222"/>
                    </a:lnTo>
                    <a:lnTo>
                      <a:pt x="676" y="1223"/>
                    </a:lnTo>
                    <a:lnTo>
                      <a:pt x="676" y="1224"/>
                    </a:lnTo>
                    <a:lnTo>
                      <a:pt x="676" y="1225"/>
                    </a:lnTo>
                    <a:lnTo>
                      <a:pt x="675" y="1226"/>
                    </a:lnTo>
                    <a:lnTo>
                      <a:pt x="675" y="1228"/>
                    </a:lnTo>
                    <a:lnTo>
                      <a:pt x="676" y="1229"/>
                    </a:lnTo>
                    <a:lnTo>
                      <a:pt x="676" y="1230"/>
                    </a:lnTo>
                    <a:lnTo>
                      <a:pt x="677" y="1233"/>
                    </a:lnTo>
                    <a:lnTo>
                      <a:pt x="676" y="1235"/>
                    </a:lnTo>
                    <a:lnTo>
                      <a:pt x="675" y="1238"/>
                    </a:lnTo>
                    <a:lnTo>
                      <a:pt x="672" y="1245"/>
                    </a:lnTo>
                    <a:lnTo>
                      <a:pt x="672" y="1246"/>
                    </a:lnTo>
                    <a:lnTo>
                      <a:pt x="671" y="1247"/>
                    </a:lnTo>
                    <a:lnTo>
                      <a:pt x="669" y="1249"/>
                    </a:lnTo>
                    <a:lnTo>
                      <a:pt x="668" y="1251"/>
                    </a:lnTo>
                    <a:lnTo>
                      <a:pt x="667" y="1251"/>
                    </a:lnTo>
                    <a:lnTo>
                      <a:pt x="666" y="1252"/>
                    </a:lnTo>
                    <a:lnTo>
                      <a:pt x="664" y="1252"/>
                    </a:lnTo>
                    <a:lnTo>
                      <a:pt x="660" y="1254"/>
                    </a:lnTo>
                    <a:lnTo>
                      <a:pt x="655" y="1258"/>
                    </a:lnTo>
                    <a:lnTo>
                      <a:pt x="653" y="1259"/>
                    </a:lnTo>
                    <a:lnTo>
                      <a:pt x="652" y="1261"/>
                    </a:lnTo>
                    <a:lnTo>
                      <a:pt x="649" y="1262"/>
                    </a:lnTo>
                    <a:lnTo>
                      <a:pt x="647" y="1263"/>
                    </a:lnTo>
                    <a:lnTo>
                      <a:pt x="646" y="1264"/>
                    </a:lnTo>
                    <a:lnTo>
                      <a:pt x="645" y="1264"/>
                    </a:lnTo>
                    <a:lnTo>
                      <a:pt x="644" y="1265"/>
                    </a:lnTo>
                    <a:lnTo>
                      <a:pt x="643" y="1265"/>
                    </a:lnTo>
                    <a:lnTo>
                      <a:pt x="640" y="1266"/>
                    </a:lnTo>
                    <a:lnTo>
                      <a:pt x="639" y="1264"/>
                    </a:lnTo>
                    <a:lnTo>
                      <a:pt x="638" y="1263"/>
                    </a:lnTo>
                    <a:lnTo>
                      <a:pt x="638" y="1262"/>
                    </a:lnTo>
                    <a:lnTo>
                      <a:pt x="637" y="1261"/>
                    </a:lnTo>
                    <a:lnTo>
                      <a:pt x="636" y="1259"/>
                    </a:lnTo>
                    <a:lnTo>
                      <a:pt x="635" y="1258"/>
                    </a:lnTo>
                    <a:lnTo>
                      <a:pt x="635" y="1256"/>
                    </a:lnTo>
                    <a:lnTo>
                      <a:pt x="635" y="1255"/>
                    </a:lnTo>
                    <a:lnTo>
                      <a:pt x="635" y="1254"/>
                    </a:lnTo>
                    <a:lnTo>
                      <a:pt x="632" y="1254"/>
                    </a:lnTo>
                    <a:lnTo>
                      <a:pt x="630" y="1254"/>
                    </a:lnTo>
                    <a:lnTo>
                      <a:pt x="629" y="1254"/>
                    </a:lnTo>
                    <a:lnTo>
                      <a:pt x="627" y="1252"/>
                    </a:lnTo>
                    <a:lnTo>
                      <a:pt x="627" y="1251"/>
                    </a:lnTo>
                    <a:lnTo>
                      <a:pt x="625" y="1251"/>
                    </a:lnTo>
                    <a:lnTo>
                      <a:pt x="624" y="1250"/>
                    </a:lnTo>
                    <a:lnTo>
                      <a:pt x="623" y="1248"/>
                    </a:lnTo>
                    <a:lnTo>
                      <a:pt x="622" y="1246"/>
                    </a:lnTo>
                    <a:lnTo>
                      <a:pt x="620" y="1246"/>
                    </a:lnTo>
                    <a:lnTo>
                      <a:pt x="620" y="1245"/>
                    </a:lnTo>
                    <a:lnTo>
                      <a:pt x="619" y="1242"/>
                    </a:lnTo>
                    <a:lnTo>
                      <a:pt x="618" y="1239"/>
                    </a:lnTo>
                    <a:lnTo>
                      <a:pt x="618" y="1238"/>
                    </a:lnTo>
                    <a:lnTo>
                      <a:pt x="617" y="1237"/>
                    </a:lnTo>
                    <a:lnTo>
                      <a:pt x="617" y="1236"/>
                    </a:lnTo>
                    <a:lnTo>
                      <a:pt x="616" y="1235"/>
                    </a:lnTo>
                    <a:lnTo>
                      <a:pt x="614" y="1234"/>
                    </a:lnTo>
                    <a:lnTo>
                      <a:pt x="611" y="1234"/>
                    </a:lnTo>
                    <a:lnTo>
                      <a:pt x="610" y="1233"/>
                    </a:lnTo>
                    <a:lnTo>
                      <a:pt x="609" y="1233"/>
                    </a:lnTo>
                    <a:lnTo>
                      <a:pt x="607" y="1232"/>
                    </a:lnTo>
                    <a:lnTo>
                      <a:pt x="607" y="1230"/>
                    </a:lnTo>
                    <a:lnTo>
                      <a:pt x="606" y="1229"/>
                    </a:lnTo>
                    <a:lnTo>
                      <a:pt x="606" y="1230"/>
                    </a:lnTo>
                    <a:lnTo>
                      <a:pt x="605" y="1231"/>
                    </a:lnTo>
                    <a:lnTo>
                      <a:pt x="604" y="1231"/>
                    </a:lnTo>
                    <a:lnTo>
                      <a:pt x="603" y="1231"/>
                    </a:lnTo>
                    <a:lnTo>
                      <a:pt x="602" y="1230"/>
                    </a:lnTo>
                    <a:lnTo>
                      <a:pt x="602" y="1229"/>
                    </a:lnTo>
                    <a:lnTo>
                      <a:pt x="600" y="1229"/>
                    </a:lnTo>
                    <a:lnTo>
                      <a:pt x="599" y="1228"/>
                    </a:lnTo>
                    <a:lnTo>
                      <a:pt x="598" y="1228"/>
                    </a:lnTo>
                    <a:lnTo>
                      <a:pt x="597" y="1229"/>
                    </a:lnTo>
                    <a:lnTo>
                      <a:pt x="596" y="1228"/>
                    </a:lnTo>
                    <a:lnTo>
                      <a:pt x="594" y="1229"/>
                    </a:lnTo>
                    <a:lnTo>
                      <a:pt x="594" y="1228"/>
                    </a:lnTo>
                    <a:lnTo>
                      <a:pt x="595" y="1226"/>
                    </a:lnTo>
                    <a:lnTo>
                      <a:pt x="595" y="1225"/>
                    </a:lnTo>
                    <a:lnTo>
                      <a:pt x="593" y="1224"/>
                    </a:lnTo>
                    <a:lnTo>
                      <a:pt x="592" y="1223"/>
                    </a:lnTo>
                    <a:lnTo>
                      <a:pt x="592" y="1222"/>
                    </a:lnTo>
                    <a:lnTo>
                      <a:pt x="591" y="1222"/>
                    </a:lnTo>
                    <a:lnTo>
                      <a:pt x="591" y="1223"/>
                    </a:lnTo>
                    <a:lnTo>
                      <a:pt x="590" y="1223"/>
                    </a:lnTo>
                    <a:lnTo>
                      <a:pt x="590" y="1224"/>
                    </a:lnTo>
                    <a:lnTo>
                      <a:pt x="589" y="1224"/>
                    </a:lnTo>
                    <a:lnTo>
                      <a:pt x="588" y="1224"/>
                    </a:lnTo>
                    <a:lnTo>
                      <a:pt x="587" y="1221"/>
                    </a:lnTo>
                    <a:lnTo>
                      <a:pt x="585" y="1221"/>
                    </a:lnTo>
                    <a:lnTo>
                      <a:pt x="584" y="1220"/>
                    </a:lnTo>
                    <a:lnTo>
                      <a:pt x="583" y="1220"/>
                    </a:lnTo>
                    <a:lnTo>
                      <a:pt x="582" y="1221"/>
                    </a:lnTo>
                    <a:lnTo>
                      <a:pt x="581" y="1219"/>
                    </a:lnTo>
                    <a:lnTo>
                      <a:pt x="581" y="1218"/>
                    </a:lnTo>
                    <a:lnTo>
                      <a:pt x="580" y="1218"/>
                    </a:lnTo>
                    <a:lnTo>
                      <a:pt x="579" y="1218"/>
                    </a:lnTo>
                    <a:lnTo>
                      <a:pt x="578" y="1218"/>
                    </a:lnTo>
                    <a:lnTo>
                      <a:pt x="578" y="1217"/>
                    </a:lnTo>
                    <a:lnTo>
                      <a:pt x="577" y="1219"/>
                    </a:lnTo>
                    <a:lnTo>
                      <a:pt x="576" y="1219"/>
                    </a:lnTo>
                    <a:lnTo>
                      <a:pt x="575" y="1220"/>
                    </a:lnTo>
                    <a:lnTo>
                      <a:pt x="574" y="1221"/>
                    </a:lnTo>
                    <a:lnTo>
                      <a:pt x="573" y="1222"/>
                    </a:lnTo>
                    <a:lnTo>
                      <a:pt x="573" y="1225"/>
                    </a:lnTo>
                    <a:lnTo>
                      <a:pt x="572" y="1226"/>
                    </a:lnTo>
                    <a:lnTo>
                      <a:pt x="571" y="1226"/>
                    </a:lnTo>
                    <a:lnTo>
                      <a:pt x="569" y="1226"/>
                    </a:lnTo>
                    <a:lnTo>
                      <a:pt x="567" y="1227"/>
                    </a:lnTo>
                    <a:lnTo>
                      <a:pt x="567" y="1226"/>
                    </a:lnTo>
                    <a:lnTo>
                      <a:pt x="565" y="1226"/>
                    </a:lnTo>
                    <a:lnTo>
                      <a:pt x="565" y="1225"/>
                    </a:lnTo>
                    <a:lnTo>
                      <a:pt x="563" y="1224"/>
                    </a:lnTo>
                    <a:lnTo>
                      <a:pt x="562" y="1225"/>
                    </a:lnTo>
                    <a:lnTo>
                      <a:pt x="562" y="1226"/>
                    </a:lnTo>
                    <a:lnTo>
                      <a:pt x="560" y="1226"/>
                    </a:lnTo>
                    <a:lnTo>
                      <a:pt x="560" y="1227"/>
                    </a:lnTo>
                    <a:lnTo>
                      <a:pt x="559" y="1226"/>
                    </a:lnTo>
                    <a:lnTo>
                      <a:pt x="558" y="1226"/>
                    </a:lnTo>
                    <a:lnTo>
                      <a:pt x="557" y="1226"/>
                    </a:lnTo>
                    <a:lnTo>
                      <a:pt x="556" y="1227"/>
                    </a:lnTo>
                    <a:lnTo>
                      <a:pt x="556" y="1228"/>
                    </a:lnTo>
                    <a:lnTo>
                      <a:pt x="555" y="1228"/>
                    </a:lnTo>
                    <a:lnTo>
                      <a:pt x="555" y="1229"/>
                    </a:lnTo>
                    <a:lnTo>
                      <a:pt x="554" y="1229"/>
                    </a:lnTo>
                    <a:lnTo>
                      <a:pt x="553" y="1230"/>
                    </a:lnTo>
                    <a:lnTo>
                      <a:pt x="552" y="1230"/>
                    </a:lnTo>
                    <a:lnTo>
                      <a:pt x="551" y="1229"/>
                    </a:lnTo>
                    <a:lnTo>
                      <a:pt x="550" y="1229"/>
                    </a:lnTo>
                    <a:lnTo>
                      <a:pt x="549" y="1229"/>
                    </a:lnTo>
                    <a:lnTo>
                      <a:pt x="548" y="1230"/>
                    </a:lnTo>
                    <a:lnTo>
                      <a:pt x="548" y="1231"/>
                    </a:lnTo>
                    <a:lnTo>
                      <a:pt x="548" y="1232"/>
                    </a:lnTo>
                    <a:lnTo>
                      <a:pt x="548" y="1233"/>
                    </a:lnTo>
                    <a:lnTo>
                      <a:pt x="546" y="1232"/>
                    </a:lnTo>
                    <a:lnTo>
                      <a:pt x="545" y="1233"/>
                    </a:lnTo>
                    <a:lnTo>
                      <a:pt x="544" y="1233"/>
                    </a:lnTo>
                    <a:lnTo>
                      <a:pt x="543" y="1233"/>
                    </a:lnTo>
                    <a:lnTo>
                      <a:pt x="542" y="1232"/>
                    </a:lnTo>
                    <a:lnTo>
                      <a:pt x="542" y="1231"/>
                    </a:lnTo>
                    <a:lnTo>
                      <a:pt x="541" y="1231"/>
                    </a:lnTo>
                    <a:lnTo>
                      <a:pt x="540" y="1233"/>
                    </a:lnTo>
                    <a:lnTo>
                      <a:pt x="539" y="1234"/>
                    </a:lnTo>
                    <a:lnTo>
                      <a:pt x="538" y="1233"/>
                    </a:lnTo>
                    <a:lnTo>
                      <a:pt x="537" y="1234"/>
                    </a:lnTo>
                    <a:lnTo>
                      <a:pt x="537" y="1235"/>
                    </a:lnTo>
                    <a:lnTo>
                      <a:pt x="535" y="1236"/>
                    </a:lnTo>
                    <a:lnTo>
                      <a:pt x="535" y="1237"/>
                    </a:lnTo>
                    <a:lnTo>
                      <a:pt x="535" y="1238"/>
                    </a:lnTo>
                    <a:lnTo>
                      <a:pt x="534" y="1239"/>
                    </a:lnTo>
                    <a:lnTo>
                      <a:pt x="534" y="1240"/>
                    </a:lnTo>
                    <a:lnTo>
                      <a:pt x="534" y="1241"/>
                    </a:lnTo>
                    <a:lnTo>
                      <a:pt x="535" y="1241"/>
                    </a:lnTo>
                    <a:lnTo>
                      <a:pt x="535" y="1242"/>
                    </a:lnTo>
                    <a:lnTo>
                      <a:pt x="533" y="1243"/>
                    </a:lnTo>
                    <a:lnTo>
                      <a:pt x="533" y="1242"/>
                    </a:lnTo>
                    <a:lnTo>
                      <a:pt x="532" y="1243"/>
                    </a:lnTo>
                    <a:lnTo>
                      <a:pt x="531" y="1243"/>
                    </a:lnTo>
                    <a:lnTo>
                      <a:pt x="530" y="1243"/>
                    </a:lnTo>
                    <a:lnTo>
                      <a:pt x="528" y="1243"/>
                    </a:lnTo>
                    <a:lnTo>
                      <a:pt x="527" y="1243"/>
                    </a:lnTo>
                    <a:lnTo>
                      <a:pt x="527" y="1242"/>
                    </a:lnTo>
                    <a:lnTo>
                      <a:pt x="526" y="1241"/>
                    </a:lnTo>
                    <a:lnTo>
                      <a:pt x="524" y="1242"/>
                    </a:lnTo>
                    <a:lnTo>
                      <a:pt x="523" y="1242"/>
                    </a:lnTo>
                    <a:lnTo>
                      <a:pt x="523" y="1241"/>
                    </a:lnTo>
                    <a:lnTo>
                      <a:pt x="522" y="1241"/>
                    </a:lnTo>
                    <a:lnTo>
                      <a:pt x="522" y="1242"/>
                    </a:lnTo>
                    <a:lnTo>
                      <a:pt x="519" y="1244"/>
                    </a:lnTo>
                    <a:lnTo>
                      <a:pt x="517" y="1244"/>
                    </a:lnTo>
                    <a:lnTo>
                      <a:pt x="516" y="1244"/>
                    </a:lnTo>
                    <a:lnTo>
                      <a:pt x="516" y="1245"/>
                    </a:lnTo>
                    <a:lnTo>
                      <a:pt x="514" y="1246"/>
                    </a:lnTo>
                    <a:lnTo>
                      <a:pt x="513" y="1246"/>
                    </a:lnTo>
                    <a:lnTo>
                      <a:pt x="512" y="1248"/>
                    </a:lnTo>
                    <a:lnTo>
                      <a:pt x="511" y="1248"/>
                    </a:lnTo>
                    <a:lnTo>
                      <a:pt x="511" y="1247"/>
                    </a:lnTo>
                    <a:lnTo>
                      <a:pt x="510" y="1247"/>
                    </a:lnTo>
                    <a:lnTo>
                      <a:pt x="510" y="1246"/>
                    </a:lnTo>
                    <a:lnTo>
                      <a:pt x="510" y="1245"/>
                    </a:lnTo>
                    <a:lnTo>
                      <a:pt x="509" y="1246"/>
                    </a:lnTo>
                    <a:lnTo>
                      <a:pt x="508" y="1246"/>
                    </a:lnTo>
                    <a:lnTo>
                      <a:pt x="507" y="1246"/>
                    </a:lnTo>
                    <a:lnTo>
                      <a:pt x="506" y="1244"/>
                    </a:lnTo>
                    <a:lnTo>
                      <a:pt x="505" y="1244"/>
                    </a:lnTo>
                    <a:lnTo>
                      <a:pt x="506" y="1243"/>
                    </a:lnTo>
                    <a:lnTo>
                      <a:pt x="505" y="1243"/>
                    </a:lnTo>
                    <a:lnTo>
                      <a:pt x="504" y="1242"/>
                    </a:lnTo>
                    <a:lnTo>
                      <a:pt x="502" y="1244"/>
                    </a:lnTo>
                    <a:lnTo>
                      <a:pt x="501" y="1245"/>
                    </a:lnTo>
                    <a:lnTo>
                      <a:pt x="501" y="1244"/>
                    </a:lnTo>
                    <a:lnTo>
                      <a:pt x="501" y="1245"/>
                    </a:lnTo>
                    <a:lnTo>
                      <a:pt x="500" y="1245"/>
                    </a:lnTo>
                    <a:lnTo>
                      <a:pt x="499" y="1246"/>
                    </a:lnTo>
                    <a:lnTo>
                      <a:pt x="497" y="1246"/>
                    </a:lnTo>
                    <a:lnTo>
                      <a:pt x="496" y="1245"/>
                    </a:lnTo>
                    <a:lnTo>
                      <a:pt x="495" y="1246"/>
                    </a:lnTo>
                    <a:lnTo>
                      <a:pt x="494" y="1246"/>
                    </a:lnTo>
                    <a:lnTo>
                      <a:pt x="492" y="1247"/>
                    </a:lnTo>
                    <a:lnTo>
                      <a:pt x="491" y="1246"/>
                    </a:lnTo>
                    <a:lnTo>
                      <a:pt x="490" y="1246"/>
                    </a:lnTo>
                    <a:lnTo>
                      <a:pt x="489" y="1246"/>
                    </a:lnTo>
                    <a:lnTo>
                      <a:pt x="488" y="1246"/>
                    </a:lnTo>
                    <a:lnTo>
                      <a:pt x="488" y="1247"/>
                    </a:lnTo>
                    <a:lnTo>
                      <a:pt x="487" y="1249"/>
                    </a:lnTo>
                    <a:lnTo>
                      <a:pt x="481" y="1248"/>
                    </a:lnTo>
                    <a:lnTo>
                      <a:pt x="480" y="1248"/>
                    </a:lnTo>
                    <a:lnTo>
                      <a:pt x="479" y="1247"/>
                    </a:lnTo>
                    <a:lnTo>
                      <a:pt x="478" y="1247"/>
                    </a:lnTo>
                    <a:lnTo>
                      <a:pt x="478" y="1246"/>
                    </a:lnTo>
                    <a:lnTo>
                      <a:pt x="477" y="1246"/>
                    </a:lnTo>
                    <a:lnTo>
                      <a:pt x="476" y="1246"/>
                    </a:lnTo>
                    <a:lnTo>
                      <a:pt x="476" y="1245"/>
                    </a:lnTo>
                    <a:lnTo>
                      <a:pt x="475" y="1245"/>
                    </a:lnTo>
                    <a:lnTo>
                      <a:pt x="474" y="1244"/>
                    </a:lnTo>
                    <a:lnTo>
                      <a:pt x="473" y="1242"/>
                    </a:lnTo>
                    <a:lnTo>
                      <a:pt x="471" y="1241"/>
                    </a:lnTo>
                    <a:lnTo>
                      <a:pt x="470" y="1241"/>
                    </a:lnTo>
                    <a:lnTo>
                      <a:pt x="469" y="1241"/>
                    </a:lnTo>
                    <a:lnTo>
                      <a:pt x="468" y="1242"/>
                    </a:lnTo>
                    <a:lnTo>
                      <a:pt x="467" y="1243"/>
                    </a:lnTo>
                    <a:lnTo>
                      <a:pt x="465" y="1246"/>
                    </a:lnTo>
                    <a:lnTo>
                      <a:pt x="464" y="1247"/>
                    </a:lnTo>
                    <a:lnTo>
                      <a:pt x="463" y="1246"/>
                    </a:lnTo>
                    <a:lnTo>
                      <a:pt x="462" y="1246"/>
                    </a:lnTo>
                    <a:lnTo>
                      <a:pt x="461" y="1244"/>
                    </a:lnTo>
                    <a:lnTo>
                      <a:pt x="460" y="1244"/>
                    </a:lnTo>
                    <a:lnTo>
                      <a:pt x="459" y="1244"/>
                    </a:lnTo>
                    <a:lnTo>
                      <a:pt x="459" y="1243"/>
                    </a:lnTo>
                    <a:lnTo>
                      <a:pt x="459" y="1242"/>
                    </a:lnTo>
                    <a:lnTo>
                      <a:pt x="457" y="1241"/>
                    </a:lnTo>
                    <a:lnTo>
                      <a:pt x="457" y="1242"/>
                    </a:lnTo>
                    <a:lnTo>
                      <a:pt x="456" y="1243"/>
                    </a:lnTo>
                    <a:lnTo>
                      <a:pt x="455" y="1243"/>
                    </a:lnTo>
                    <a:lnTo>
                      <a:pt x="455" y="1242"/>
                    </a:lnTo>
                    <a:lnTo>
                      <a:pt x="454" y="1241"/>
                    </a:lnTo>
                    <a:lnTo>
                      <a:pt x="453" y="1241"/>
                    </a:lnTo>
                    <a:lnTo>
                      <a:pt x="452" y="1240"/>
                    </a:lnTo>
                    <a:lnTo>
                      <a:pt x="452" y="1238"/>
                    </a:lnTo>
                    <a:lnTo>
                      <a:pt x="452" y="1237"/>
                    </a:lnTo>
                    <a:lnTo>
                      <a:pt x="451" y="1236"/>
                    </a:lnTo>
                    <a:lnTo>
                      <a:pt x="450" y="1236"/>
                    </a:lnTo>
                    <a:lnTo>
                      <a:pt x="451" y="1234"/>
                    </a:lnTo>
                    <a:lnTo>
                      <a:pt x="450" y="1234"/>
                    </a:lnTo>
                    <a:lnTo>
                      <a:pt x="449" y="1233"/>
                    </a:lnTo>
                    <a:lnTo>
                      <a:pt x="448" y="1232"/>
                    </a:lnTo>
                    <a:lnTo>
                      <a:pt x="448" y="1231"/>
                    </a:lnTo>
                    <a:lnTo>
                      <a:pt x="449" y="1230"/>
                    </a:lnTo>
                    <a:lnTo>
                      <a:pt x="450" y="1224"/>
                    </a:lnTo>
                    <a:lnTo>
                      <a:pt x="449" y="1223"/>
                    </a:lnTo>
                    <a:lnTo>
                      <a:pt x="449" y="1221"/>
                    </a:lnTo>
                    <a:lnTo>
                      <a:pt x="449" y="1216"/>
                    </a:lnTo>
                    <a:lnTo>
                      <a:pt x="449" y="1215"/>
                    </a:lnTo>
                    <a:lnTo>
                      <a:pt x="448" y="1215"/>
                    </a:lnTo>
                    <a:lnTo>
                      <a:pt x="448" y="1214"/>
                    </a:lnTo>
                    <a:lnTo>
                      <a:pt x="449" y="1212"/>
                    </a:lnTo>
                    <a:lnTo>
                      <a:pt x="450" y="1210"/>
                    </a:lnTo>
                    <a:lnTo>
                      <a:pt x="451" y="1209"/>
                    </a:lnTo>
                    <a:lnTo>
                      <a:pt x="451" y="1206"/>
                    </a:lnTo>
                    <a:lnTo>
                      <a:pt x="449" y="1205"/>
                    </a:lnTo>
                    <a:lnTo>
                      <a:pt x="449" y="1204"/>
                    </a:lnTo>
                    <a:lnTo>
                      <a:pt x="449" y="1203"/>
                    </a:lnTo>
                    <a:lnTo>
                      <a:pt x="449" y="1202"/>
                    </a:lnTo>
                    <a:lnTo>
                      <a:pt x="449" y="1200"/>
                    </a:lnTo>
                    <a:lnTo>
                      <a:pt x="449" y="1199"/>
                    </a:lnTo>
                    <a:lnTo>
                      <a:pt x="450" y="1198"/>
                    </a:lnTo>
                    <a:lnTo>
                      <a:pt x="450" y="1197"/>
                    </a:lnTo>
                    <a:lnTo>
                      <a:pt x="451" y="1196"/>
                    </a:lnTo>
                    <a:lnTo>
                      <a:pt x="450" y="1194"/>
                    </a:lnTo>
                    <a:lnTo>
                      <a:pt x="450" y="1195"/>
                    </a:lnTo>
                    <a:lnTo>
                      <a:pt x="449" y="1195"/>
                    </a:lnTo>
                    <a:lnTo>
                      <a:pt x="448" y="1196"/>
                    </a:lnTo>
                    <a:lnTo>
                      <a:pt x="447" y="1195"/>
                    </a:lnTo>
                    <a:lnTo>
                      <a:pt x="446" y="1195"/>
                    </a:lnTo>
                    <a:lnTo>
                      <a:pt x="446" y="1194"/>
                    </a:lnTo>
                    <a:lnTo>
                      <a:pt x="446" y="1193"/>
                    </a:lnTo>
                    <a:lnTo>
                      <a:pt x="446" y="1192"/>
                    </a:lnTo>
                    <a:lnTo>
                      <a:pt x="446" y="1190"/>
                    </a:lnTo>
                    <a:lnTo>
                      <a:pt x="445" y="1188"/>
                    </a:lnTo>
                    <a:lnTo>
                      <a:pt x="444" y="1188"/>
                    </a:lnTo>
                    <a:lnTo>
                      <a:pt x="445" y="1186"/>
                    </a:lnTo>
                    <a:lnTo>
                      <a:pt x="444" y="1185"/>
                    </a:lnTo>
                    <a:lnTo>
                      <a:pt x="445" y="1183"/>
                    </a:lnTo>
                    <a:lnTo>
                      <a:pt x="443" y="1182"/>
                    </a:lnTo>
                    <a:lnTo>
                      <a:pt x="443" y="1181"/>
                    </a:lnTo>
                    <a:lnTo>
                      <a:pt x="442" y="1182"/>
                    </a:lnTo>
                    <a:lnTo>
                      <a:pt x="441" y="1181"/>
                    </a:lnTo>
                    <a:lnTo>
                      <a:pt x="439" y="1180"/>
                    </a:lnTo>
                    <a:lnTo>
                      <a:pt x="439" y="1179"/>
                    </a:lnTo>
                    <a:lnTo>
                      <a:pt x="439" y="1178"/>
                    </a:lnTo>
                    <a:lnTo>
                      <a:pt x="435" y="1179"/>
                    </a:lnTo>
                    <a:lnTo>
                      <a:pt x="434" y="1179"/>
                    </a:lnTo>
                    <a:lnTo>
                      <a:pt x="435" y="1177"/>
                    </a:lnTo>
                    <a:lnTo>
                      <a:pt x="434" y="1176"/>
                    </a:lnTo>
                    <a:lnTo>
                      <a:pt x="434" y="1174"/>
                    </a:lnTo>
                    <a:lnTo>
                      <a:pt x="434" y="1172"/>
                    </a:lnTo>
                    <a:lnTo>
                      <a:pt x="436" y="1171"/>
                    </a:lnTo>
                    <a:lnTo>
                      <a:pt x="436" y="1169"/>
                    </a:lnTo>
                    <a:lnTo>
                      <a:pt x="437" y="1168"/>
                    </a:lnTo>
                    <a:lnTo>
                      <a:pt x="435" y="1166"/>
                    </a:lnTo>
                    <a:lnTo>
                      <a:pt x="435" y="1165"/>
                    </a:lnTo>
                    <a:lnTo>
                      <a:pt x="435" y="1164"/>
                    </a:lnTo>
                    <a:lnTo>
                      <a:pt x="435" y="1163"/>
                    </a:lnTo>
                    <a:lnTo>
                      <a:pt x="434" y="1161"/>
                    </a:lnTo>
                    <a:lnTo>
                      <a:pt x="434" y="1160"/>
                    </a:lnTo>
                    <a:lnTo>
                      <a:pt x="433" y="1160"/>
                    </a:lnTo>
                    <a:lnTo>
                      <a:pt x="433" y="1156"/>
                    </a:lnTo>
                    <a:lnTo>
                      <a:pt x="432" y="1154"/>
                    </a:lnTo>
                    <a:lnTo>
                      <a:pt x="432" y="1153"/>
                    </a:lnTo>
                    <a:lnTo>
                      <a:pt x="431" y="1153"/>
                    </a:lnTo>
                    <a:lnTo>
                      <a:pt x="431" y="1152"/>
                    </a:lnTo>
                    <a:lnTo>
                      <a:pt x="431" y="1151"/>
                    </a:lnTo>
                    <a:lnTo>
                      <a:pt x="432" y="1151"/>
                    </a:lnTo>
                    <a:lnTo>
                      <a:pt x="433" y="1151"/>
                    </a:lnTo>
                    <a:lnTo>
                      <a:pt x="434" y="1147"/>
                    </a:lnTo>
                    <a:lnTo>
                      <a:pt x="433" y="1146"/>
                    </a:lnTo>
                    <a:lnTo>
                      <a:pt x="435" y="1144"/>
                    </a:lnTo>
                    <a:lnTo>
                      <a:pt x="437" y="1142"/>
                    </a:lnTo>
                    <a:lnTo>
                      <a:pt x="439" y="1139"/>
                    </a:lnTo>
                    <a:lnTo>
                      <a:pt x="439" y="1137"/>
                    </a:lnTo>
                    <a:lnTo>
                      <a:pt x="440" y="1136"/>
                    </a:lnTo>
                    <a:lnTo>
                      <a:pt x="441" y="1133"/>
                    </a:lnTo>
                    <a:lnTo>
                      <a:pt x="440" y="1132"/>
                    </a:lnTo>
                    <a:lnTo>
                      <a:pt x="439" y="1131"/>
                    </a:lnTo>
                    <a:lnTo>
                      <a:pt x="438" y="1131"/>
                    </a:lnTo>
                    <a:lnTo>
                      <a:pt x="438" y="1129"/>
                    </a:lnTo>
                    <a:lnTo>
                      <a:pt x="437" y="1128"/>
                    </a:lnTo>
                    <a:lnTo>
                      <a:pt x="437" y="1127"/>
                    </a:lnTo>
                    <a:lnTo>
                      <a:pt x="436" y="1126"/>
                    </a:lnTo>
                    <a:lnTo>
                      <a:pt x="436" y="1125"/>
                    </a:lnTo>
                    <a:lnTo>
                      <a:pt x="435" y="1124"/>
                    </a:lnTo>
                    <a:lnTo>
                      <a:pt x="433" y="1123"/>
                    </a:lnTo>
                    <a:lnTo>
                      <a:pt x="432" y="1123"/>
                    </a:lnTo>
                    <a:lnTo>
                      <a:pt x="432" y="1122"/>
                    </a:lnTo>
                    <a:lnTo>
                      <a:pt x="433" y="1120"/>
                    </a:lnTo>
                    <a:lnTo>
                      <a:pt x="433" y="1117"/>
                    </a:lnTo>
                    <a:lnTo>
                      <a:pt x="433" y="1116"/>
                    </a:lnTo>
                    <a:lnTo>
                      <a:pt x="433" y="1115"/>
                    </a:lnTo>
                    <a:lnTo>
                      <a:pt x="434" y="1115"/>
                    </a:lnTo>
                    <a:lnTo>
                      <a:pt x="434" y="1114"/>
                    </a:lnTo>
                    <a:lnTo>
                      <a:pt x="435" y="1114"/>
                    </a:lnTo>
                    <a:lnTo>
                      <a:pt x="437" y="1113"/>
                    </a:lnTo>
                    <a:lnTo>
                      <a:pt x="438" y="1112"/>
                    </a:lnTo>
                    <a:lnTo>
                      <a:pt x="438" y="1111"/>
                    </a:lnTo>
                    <a:lnTo>
                      <a:pt x="437" y="1110"/>
                    </a:lnTo>
                    <a:lnTo>
                      <a:pt x="436" y="1110"/>
                    </a:lnTo>
                    <a:lnTo>
                      <a:pt x="435" y="1109"/>
                    </a:lnTo>
                    <a:lnTo>
                      <a:pt x="436" y="1107"/>
                    </a:lnTo>
                    <a:lnTo>
                      <a:pt x="435" y="1107"/>
                    </a:lnTo>
                    <a:lnTo>
                      <a:pt x="435" y="1105"/>
                    </a:lnTo>
                    <a:lnTo>
                      <a:pt x="435" y="1104"/>
                    </a:lnTo>
                    <a:lnTo>
                      <a:pt x="436" y="1105"/>
                    </a:lnTo>
                    <a:lnTo>
                      <a:pt x="437" y="1104"/>
                    </a:lnTo>
                    <a:lnTo>
                      <a:pt x="438" y="1102"/>
                    </a:lnTo>
                    <a:lnTo>
                      <a:pt x="439" y="1100"/>
                    </a:lnTo>
                    <a:lnTo>
                      <a:pt x="438" y="1100"/>
                    </a:lnTo>
                    <a:lnTo>
                      <a:pt x="437" y="1099"/>
                    </a:lnTo>
                    <a:lnTo>
                      <a:pt x="437" y="1098"/>
                    </a:lnTo>
                    <a:lnTo>
                      <a:pt x="435" y="1097"/>
                    </a:lnTo>
                    <a:lnTo>
                      <a:pt x="436" y="1096"/>
                    </a:lnTo>
                    <a:lnTo>
                      <a:pt x="436" y="1095"/>
                    </a:lnTo>
                    <a:lnTo>
                      <a:pt x="435" y="1095"/>
                    </a:lnTo>
                    <a:lnTo>
                      <a:pt x="436" y="1094"/>
                    </a:lnTo>
                    <a:lnTo>
                      <a:pt x="436" y="1093"/>
                    </a:lnTo>
                    <a:lnTo>
                      <a:pt x="434" y="1093"/>
                    </a:lnTo>
                    <a:lnTo>
                      <a:pt x="434" y="1092"/>
                    </a:lnTo>
                    <a:lnTo>
                      <a:pt x="432" y="1091"/>
                    </a:lnTo>
                    <a:lnTo>
                      <a:pt x="430" y="1090"/>
                    </a:lnTo>
                    <a:lnTo>
                      <a:pt x="429" y="1091"/>
                    </a:lnTo>
                    <a:lnTo>
                      <a:pt x="428" y="1092"/>
                    </a:lnTo>
                    <a:lnTo>
                      <a:pt x="427" y="1092"/>
                    </a:lnTo>
                    <a:lnTo>
                      <a:pt x="427" y="1088"/>
                    </a:lnTo>
                    <a:lnTo>
                      <a:pt x="426" y="1086"/>
                    </a:lnTo>
                    <a:lnTo>
                      <a:pt x="427" y="1086"/>
                    </a:lnTo>
                    <a:lnTo>
                      <a:pt x="426" y="1083"/>
                    </a:lnTo>
                    <a:lnTo>
                      <a:pt x="424" y="1081"/>
                    </a:lnTo>
                    <a:lnTo>
                      <a:pt x="424" y="1080"/>
                    </a:lnTo>
                    <a:lnTo>
                      <a:pt x="424" y="1079"/>
                    </a:lnTo>
                    <a:lnTo>
                      <a:pt x="425" y="1078"/>
                    </a:lnTo>
                    <a:lnTo>
                      <a:pt x="424" y="1075"/>
                    </a:lnTo>
                    <a:lnTo>
                      <a:pt x="424" y="1074"/>
                    </a:lnTo>
                    <a:lnTo>
                      <a:pt x="425" y="1073"/>
                    </a:lnTo>
                    <a:lnTo>
                      <a:pt x="424" y="1072"/>
                    </a:lnTo>
                    <a:lnTo>
                      <a:pt x="423" y="1070"/>
                    </a:lnTo>
                    <a:lnTo>
                      <a:pt x="422" y="1070"/>
                    </a:lnTo>
                    <a:lnTo>
                      <a:pt x="421" y="1069"/>
                    </a:lnTo>
                    <a:lnTo>
                      <a:pt x="420" y="1069"/>
                    </a:lnTo>
                    <a:lnTo>
                      <a:pt x="421" y="1066"/>
                    </a:lnTo>
                    <a:lnTo>
                      <a:pt x="422" y="1064"/>
                    </a:lnTo>
                    <a:lnTo>
                      <a:pt x="421" y="1064"/>
                    </a:lnTo>
                    <a:lnTo>
                      <a:pt x="421" y="1063"/>
                    </a:lnTo>
                    <a:lnTo>
                      <a:pt x="422" y="1062"/>
                    </a:lnTo>
                    <a:lnTo>
                      <a:pt x="423" y="1062"/>
                    </a:lnTo>
                    <a:lnTo>
                      <a:pt x="423" y="1061"/>
                    </a:lnTo>
                    <a:lnTo>
                      <a:pt x="422" y="1060"/>
                    </a:lnTo>
                    <a:lnTo>
                      <a:pt x="422" y="1059"/>
                    </a:lnTo>
                    <a:lnTo>
                      <a:pt x="421" y="1058"/>
                    </a:lnTo>
                    <a:lnTo>
                      <a:pt x="421" y="1057"/>
                    </a:lnTo>
                    <a:lnTo>
                      <a:pt x="421" y="1056"/>
                    </a:lnTo>
                    <a:lnTo>
                      <a:pt x="421" y="1055"/>
                    </a:lnTo>
                    <a:lnTo>
                      <a:pt x="420" y="1055"/>
                    </a:lnTo>
                    <a:lnTo>
                      <a:pt x="419" y="1055"/>
                    </a:lnTo>
                    <a:lnTo>
                      <a:pt x="419" y="1054"/>
                    </a:lnTo>
                    <a:lnTo>
                      <a:pt x="419" y="1053"/>
                    </a:lnTo>
                    <a:lnTo>
                      <a:pt x="419" y="1052"/>
                    </a:lnTo>
                    <a:lnTo>
                      <a:pt x="418" y="1052"/>
                    </a:lnTo>
                    <a:lnTo>
                      <a:pt x="419" y="1051"/>
                    </a:lnTo>
                    <a:lnTo>
                      <a:pt x="419" y="1050"/>
                    </a:lnTo>
                    <a:lnTo>
                      <a:pt x="419" y="1048"/>
                    </a:lnTo>
                    <a:lnTo>
                      <a:pt x="419" y="1047"/>
                    </a:lnTo>
                    <a:lnTo>
                      <a:pt x="419" y="1046"/>
                    </a:lnTo>
                    <a:lnTo>
                      <a:pt x="419" y="1045"/>
                    </a:lnTo>
                    <a:lnTo>
                      <a:pt x="419" y="1044"/>
                    </a:lnTo>
                    <a:lnTo>
                      <a:pt x="417" y="1043"/>
                    </a:lnTo>
                    <a:lnTo>
                      <a:pt x="417" y="1042"/>
                    </a:lnTo>
                    <a:lnTo>
                      <a:pt x="417" y="1040"/>
                    </a:lnTo>
                    <a:lnTo>
                      <a:pt x="417" y="1039"/>
                    </a:lnTo>
                    <a:lnTo>
                      <a:pt x="416" y="1037"/>
                    </a:lnTo>
                    <a:lnTo>
                      <a:pt x="417" y="1036"/>
                    </a:lnTo>
                    <a:lnTo>
                      <a:pt x="418" y="1035"/>
                    </a:lnTo>
                    <a:lnTo>
                      <a:pt x="418" y="1033"/>
                    </a:lnTo>
                    <a:lnTo>
                      <a:pt x="419" y="1031"/>
                    </a:lnTo>
                    <a:lnTo>
                      <a:pt x="419" y="1030"/>
                    </a:lnTo>
                    <a:lnTo>
                      <a:pt x="418" y="1029"/>
                    </a:lnTo>
                    <a:lnTo>
                      <a:pt x="419" y="1028"/>
                    </a:lnTo>
                    <a:lnTo>
                      <a:pt x="419" y="1027"/>
                    </a:lnTo>
                    <a:lnTo>
                      <a:pt x="419" y="1026"/>
                    </a:lnTo>
                    <a:lnTo>
                      <a:pt x="420" y="1026"/>
                    </a:lnTo>
                    <a:lnTo>
                      <a:pt x="421" y="1025"/>
                    </a:lnTo>
                    <a:lnTo>
                      <a:pt x="422" y="1024"/>
                    </a:lnTo>
                    <a:lnTo>
                      <a:pt x="422" y="1023"/>
                    </a:lnTo>
                    <a:lnTo>
                      <a:pt x="422" y="1022"/>
                    </a:lnTo>
                    <a:lnTo>
                      <a:pt x="423" y="1022"/>
                    </a:lnTo>
                    <a:lnTo>
                      <a:pt x="425" y="1022"/>
                    </a:lnTo>
                    <a:lnTo>
                      <a:pt x="424" y="1020"/>
                    </a:lnTo>
                    <a:lnTo>
                      <a:pt x="425" y="1019"/>
                    </a:lnTo>
                    <a:lnTo>
                      <a:pt x="425" y="1017"/>
                    </a:lnTo>
                    <a:lnTo>
                      <a:pt x="426" y="1017"/>
                    </a:lnTo>
                    <a:lnTo>
                      <a:pt x="426" y="1016"/>
                    </a:lnTo>
                    <a:lnTo>
                      <a:pt x="425" y="1016"/>
                    </a:lnTo>
                    <a:lnTo>
                      <a:pt x="426" y="1014"/>
                    </a:lnTo>
                    <a:lnTo>
                      <a:pt x="426" y="1013"/>
                    </a:lnTo>
                    <a:lnTo>
                      <a:pt x="426" y="1012"/>
                    </a:lnTo>
                    <a:lnTo>
                      <a:pt x="426" y="1011"/>
                    </a:lnTo>
                    <a:lnTo>
                      <a:pt x="426" y="1010"/>
                    </a:lnTo>
                    <a:lnTo>
                      <a:pt x="426" y="1008"/>
                    </a:lnTo>
                    <a:lnTo>
                      <a:pt x="427" y="1008"/>
                    </a:lnTo>
                    <a:lnTo>
                      <a:pt x="427" y="1007"/>
                    </a:lnTo>
                    <a:lnTo>
                      <a:pt x="426" y="1006"/>
                    </a:lnTo>
                    <a:lnTo>
                      <a:pt x="426" y="1005"/>
                    </a:lnTo>
                    <a:lnTo>
                      <a:pt x="426" y="1004"/>
                    </a:lnTo>
                    <a:lnTo>
                      <a:pt x="426" y="1002"/>
                    </a:lnTo>
                    <a:lnTo>
                      <a:pt x="426" y="1001"/>
                    </a:lnTo>
                    <a:lnTo>
                      <a:pt x="425" y="1001"/>
                    </a:lnTo>
                    <a:lnTo>
                      <a:pt x="425" y="997"/>
                    </a:lnTo>
                    <a:lnTo>
                      <a:pt x="424" y="996"/>
                    </a:lnTo>
                    <a:lnTo>
                      <a:pt x="424" y="995"/>
                    </a:lnTo>
                    <a:lnTo>
                      <a:pt x="422" y="994"/>
                    </a:lnTo>
                    <a:lnTo>
                      <a:pt x="420" y="993"/>
                    </a:lnTo>
                    <a:lnTo>
                      <a:pt x="418" y="991"/>
                    </a:lnTo>
                    <a:lnTo>
                      <a:pt x="417" y="990"/>
                    </a:lnTo>
                    <a:lnTo>
                      <a:pt x="415" y="989"/>
                    </a:lnTo>
                    <a:lnTo>
                      <a:pt x="414" y="988"/>
                    </a:lnTo>
                    <a:lnTo>
                      <a:pt x="413" y="987"/>
                    </a:lnTo>
                    <a:lnTo>
                      <a:pt x="413" y="985"/>
                    </a:lnTo>
                    <a:lnTo>
                      <a:pt x="413" y="984"/>
                    </a:lnTo>
                    <a:lnTo>
                      <a:pt x="412" y="984"/>
                    </a:lnTo>
                    <a:lnTo>
                      <a:pt x="410" y="983"/>
                    </a:lnTo>
                    <a:lnTo>
                      <a:pt x="409" y="982"/>
                    </a:lnTo>
                    <a:lnTo>
                      <a:pt x="407" y="979"/>
                    </a:lnTo>
                    <a:lnTo>
                      <a:pt x="406" y="977"/>
                    </a:lnTo>
                    <a:lnTo>
                      <a:pt x="406" y="975"/>
                    </a:lnTo>
                    <a:lnTo>
                      <a:pt x="405" y="973"/>
                    </a:lnTo>
                    <a:lnTo>
                      <a:pt x="404" y="973"/>
                    </a:lnTo>
                    <a:lnTo>
                      <a:pt x="404" y="970"/>
                    </a:lnTo>
                    <a:lnTo>
                      <a:pt x="404" y="969"/>
                    </a:lnTo>
                    <a:lnTo>
                      <a:pt x="404" y="968"/>
                    </a:lnTo>
                    <a:lnTo>
                      <a:pt x="404" y="967"/>
                    </a:lnTo>
                    <a:lnTo>
                      <a:pt x="405" y="967"/>
                    </a:lnTo>
                    <a:lnTo>
                      <a:pt x="405" y="966"/>
                    </a:lnTo>
                    <a:lnTo>
                      <a:pt x="406" y="965"/>
                    </a:lnTo>
                    <a:lnTo>
                      <a:pt x="407" y="965"/>
                    </a:lnTo>
                    <a:lnTo>
                      <a:pt x="406" y="964"/>
                    </a:lnTo>
                    <a:lnTo>
                      <a:pt x="406" y="963"/>
                    </a:lnTo>
                    <a:lnTo>
                      <a:pt x="407" y="961"/>
                    </a:lnTo>
                    <a:lnTo>
                      <a:pt x="407" y="960"/>
                    </a:lnTo>
                    <a:lnTo>
                      <a:pt x="407" y="959"/>
                    </a:lnTo>
                    <a:lnTo>
                      <a:pt x="407" y="956"/>
                    </a:lnTo>
                    <a:lnTo>
                      <a:pt x="405" y="955"/>
                    </a:lnTo>
                    <a:lnTo>
                      <a:pt x="406" y="953"/>
                    </a:lnTo>
                    <a:lnTo>
                      <a:pt x="405" y="952"/>
                    </a:lnTo>
                    <a:lnTo>
                      <a:pt x="404" y="952"/>
                    </a:lnTo>
                    <a:lnTo>
                      <a:pt x="403" y="952"/>
                    </a:lnTo>
                    <a:lnTo>
                      <a:pt x="402" y="951"/>
                    </a:lnTo>
                    <a:lnTo>
                      <a:pt x="400" y="952"/>
                    </a:lnTo>
                    <a:lnTo>
                      <a:pt x="399" y="951"/>
                    </a:lnTo>
                    <a:lnTo>
                      <a:pt x="399" y="952"/>
                    </a:lnTo>
                    <a:lnTo>
                      <a:pt x="398" y="952"/>
                    </a:lnTo>
                    <a:lnTo>
                      <a:pt x="398" y="951"/>
                    </a:lnTo>
                    <a:lnTo>
                      <a:pt x="396" y="949"/>
                    </a:lnTo>
                    <a:lnTo>
                      <a:pt x="396" y="948"/>
                    </a:lnTo>
                    <a:lnTo>
                      <a:pt x="397" y="948"/>
                    </a:lnTo>
                    <a:lnTo>
                      <a:pt x="396" y="946"/>
                    </a:lnTo>
                    <a:lnTo>
                      <a:pt x="395" y="945"/>
                    </a:lnTo>
                    <a:lnTo>
                      <a:pt x="394" y="944"/>
                    </a:lnTo>
                    <a:lnTo>
                      <a:pt x="393" y="944"/>
                    </a:lnTo>
                    <a:lnTo>
                      <a:pt x="392" y="943"/>
                    </a:lnTo>
                    <a:lnTo>
                      <a:pt x="391" y="940"/>
                    </a:lnTo>
                    <a:lnTo>
                      <a:pt x="391" y="939"/>
                    </a:lnTo>
                    <a:lnTo>
                      <a:pt x="390" y="938"/>
                    </a:lnTo>
                    <a:lnTo>
                      <a:pt x="390" y="936"/>
                    </a:lnTo>
                    <a:lnTo>
                      <a:pt x="390" y="935"/>
                    </a:lnTo>
                    <a:lnTo>
                      <a:pt x="389" y="933"/>
                    </a:lnTo>
                    <a:lnTo>
                      <a:pt x="388" y="933"/>
                    </a:lnTo>
                    <a:lnTo>
                      <a:pt x="388" y="932"/>
                    </a:lnTo>
                    <a:lnTo>
                      <a:pt x="386" y="933"/>
                    </a:lnTo>
                    <a:lnTo>
                      <a:pt x="382" y="932"/>
                    </a:lnTo>
                    <a:lnTo>
                      <a:pt x="380" y="933"/>
                    </a:lnTo>
                    <a:lnTo>
                      <a:pt x="379" y="933"/>
                    </a:lnTo>
                    <a:lnTo>
                      <a:pt x="378" y="931"/>
                    </a:lnTo>
                    <a:lnTo>
                      <a:pt x="377" y="931"/>
                    </a:lnTo>
                    <a:lnTo>
                      <a:pt x="377" y="932"/>
                    </a:lnTo>
                    <a:lnTo>
                      <a:pt x="375" y="931"/>
                    </a:lnTo>
                    <a:lnTo>
                      <a:pt x="372" y="932"/>
                    </a:lnTo>
                    <a:lnTo>
                      <a:pt x="371" y="934"/>
                    </a:lnTo>
                    <a:lnTo>
                      <a:pt x="370" y="933"/>
                    </a:lnTo>
                    <a:lnTo>
                      <a:pt x="369" y="933"/>
                    </a:lnTo>
                    <a:lnTo>
                      <a:pt x="368" y="933"/>
                    </a:lnTo>
                    <a:lnTo>
                      <a:pt x="367" y="932"/>
                    </a:lnTo>
                    <a:lnTo>
                      <a:pt x="366" y="931"/>
                    </a:lnTo>
                    <a:lnTo>
                      <a:pt x="365" y="931"/>
                    </a:lnTo>
                    <a:lnTo>
                      <a:pt x="365" y="932"/>
                    </a:lnTo>
                    <a:lnTo>
                      <a:pt x="364" y="931"/>
                    </a:lnTo>
                    <a:lnTo>
                      <a:pt x="363" y="932"/>
                    </a:lnTo>
                    <a:lnTo>
                      <a:pt x="363" y="933"/>
                    </a:lnTo>
                    <a:lnTo>
                      <a:pt x="362" y="933"/>
                    </a:lnTo>
                    <a:lnTo>
                      <a:pt x="362" y="934"/>
                    </a:lnTo>
                    <a:lnTo>
                      <a:pt x="361" y="934"/>
                    </a:lnTo>
                    <a:lnTo>
                      <a:pt x="361" y="933"/>
                    </a:lnTo>
                    <a:lnTo>
                      <a:pt x="360" y="933"/>
                    </a:lnTo>
                    <a:lnTo>
                      <a:pt x="360" y="932"/>
                    </a:lnTo>
                    <a:lnTo>
                      <a:pt x="358" y="932"/>
                    </a:lnTo>
                    <a:lnTo>
                      <a:pt x="357" y="932"/>
                    </a:lnTo>
                    <a:lnTo>
                      <a:pt x="356" y="932"/>
                    </a:lnTo>
                    <a:lnTo>
                      <a:pt x="355" y="931"/>
                    </a:lnTo>
                    <a:lnTo>
                      <a:pt x="353" y="930"/>
                    </a:lnTo>
                    <a:lnTo>
                      <a:pt x="353" y="931"/>
                    </a:lnTo>
                    <a:lnTo>
                      <a:pt x="352" y="930"/>
                    </a:lnTo>
                    <a:lnTo>
                      <a:pt x="351" y="932"/>
                    </a:lnTo>
                    <a:lnTo>
                      <a:pt x="350" y="932"/>
                    </a:lnTo>
                    <a:lnTo>
                      <a:pt x="349" y="932"/>
                    </a:lnTo>
                    <a:lnTo>
                      <a:pt x="348" y="932"/>
                    </a:lnTo>
                    <a:lnTo>
                      <a:pt x="347" y="932"/>
                    </a:lnTo>
                    <a:lnTo>
                      <a:pt x="346" y="932"/>
                    </a:lnTo>
                    <a:lnTo>
                      <a:pt x="346" y="931"/>
                    </a:lnTo>
                    <a:lnTo>
                      <a:pt x="345" y="930"/>
                    </a:lnTo>
                    <a:lnTo>
                      <a:pt x="344" y="930"/>
                    </a:lnTo>
                    <a:lnTo>
                      <a:pt x="343" y="930"/>
                    </a:lnTo>
                    <a:lnTo>
                      <a:pt x="343" y="929"/>
                    </a:lnTo>
                    <a:lnTo>
                      <a:pt x="342" y="930"/>
                    </a:lnTo>
                    <a:lnTo>
                      <a:pt x="342" y="929"/>
                    </a:lnTo>
                    <a:lnTo>
                      <a:pt x="342" y="930"/>
                    </a:lnTo>
                    <a:lnTo>
                      <a:pt x="341" y="930"/>
                    </a:lnTo>
                    <a:lnTo>
                      <a:pt x="341" y="931"/>
                    </a:lnTo>
                    <a:lnTo>
                      <a:pt x="340" y="931"/>
                    </a:lnTo>
                    <a:lnTo>
                      <a:pt x="340" y="932"/>
                    </a:lnTo>
                    <a:lnTo>
                      <a:pt x="339" y="932"/>
                    </a:lnTo>
                    <a:lnTo>
                      <a:pt x="338" y="932"/>
                    </a:lnTo>
                    <a:lnTo>
                      <a:pt x="338" y="931"/>
                    </a:lnTo>
                    <a:lnTo>
                      <a:pt x="337" y="931"/>
                    </a:lnTo>
                    <a:lnTo>
                      <a:pt x="336" y="932"/>
                    </a:lnTo>
                    <a:lnTo>
                      <a:pt x="336" y="931"/>
                    </a:lnTo>
                    <a:lnTo>
                      <a:pt x="335" y="931"/>
                    </a:lnTo>
                    <a:lnTo>
                      <a:pt x="335" y="932"/>
                    </a:lnTo>
                    <a:lnTo>
                      <a:pt x="334" y="932"/>
                    </a:lnTo>
                    <a:lnTo>
                      <a:pt x="333" y="932"/>
                    </a:lnTo>
                    <a:lnTo>
                      <a:pt x="333" y="931"/>
                    </a:lnTo>
                    <a:lnTo>
                      <a:pt x="333" y="930"/>
                    </a:lnTo>
                    <a:lnTo>
                      <a:pt x="332" y="931"/>
                    </a:lnTo>
                    <a:lnTo>
                      <a:pt x="332" y="930"/>
                    </a:lnTo>
                    <a:lnTo>
                      <a:pt x="331" y="930"/>
                    </a:lnTo>
                    <a:lnTo>
                      <a:pt x="331" y="931"/>
                    </a:lnTo>
                    <a:lnTo>
                      <a:pt x="331" y="930"/>
                    </a:lnTo>
                    <a:lnTo>
                      <a:pt x="331" y="929"/>
                    </a:lnTo>
                    <a:lnTo>
                      <a:pt x="330" y="929"/>
                    </a:lnTo>
                    <a:lnTo>
                      <a:pt x="329" y="930"/>
                    </a:lnTo>
                    <a:lnTo>
                      <a:pt x="328" y="930"/>
                    </a:lnTo>
                    <a:lnTo>
                      <a:pt x="327" y="930"/>
                    </a:lnTo>
                    <a:lnTo>
                      <a:pt x="327" y="929"/>
                    </a:lnTo>
                    <a:lnTo>
                      <a:pt x="326" y="929"/>
                    </a:lnTo>
                    <a:lnTo>
                      <a:pt x="326" y="928"/>
                    </a:lnTo>
                    <a:lnTo>
                      <a:pt x="325" y="928"/>
                    </a:lnTo>
                    <a:lnTo>
                      <a:pt x="325" y="927"/>
                    </a:lnTo>
                    <a:lnTo>
                      <a:pt x="324" y="927"/>
                    </a:lnTo>
                    <a:lnTo>
                      <a:pt x="323" y="926"/>
                    </a:lnTo>
                    <a:lnTo>
                      <a:pt x="324" y="925"/>
                    </a:lnTo>
                    <a:lnTo>
                      <a:pt x="323" y="925"/>
                    </a:lnTo>
                    <a:lnTo>
                      <a:pt x="324" y="925"/>
                    </a:lnTo>
                    <a:lnTo>
                      <a:pt x="324" y="924"/>
                    </a:lnTo>
                    <a:lnTo>
                      <a:pt x="323" y="923"/>
                    </a:lnTo>
                    <a:lnTo>
                      <a:pt x="323" y="922"/>
                    </a:lnTo>
                    <a:lnTo>
                      <a:pt x="322" y="922"/>
                    </a:lnTo>
                    <a:lnTo>
                      <a:pt x="321" y="923"/>
                    </a:lnTo>
                    <a:lnTo>
                      <a:pt x="320" y="923"/>
                    </a:lnTo>
                    <a:lnTo>
                      <a:pt x="319" y="923"/>
                    </a:lnTo>
                    <a:lnTo>
                      <a:pt x="318" y="922"/>
                    </a:lnTo>
                    <a:lnTo>
                      <a:pt x="317" y="922"/>
                    </a:lnTo>
                    <a:lnTo>
                      <a:pt x="316" y="922"/>
                    </a:lnTo>
                    <a:lnTo>
                      <a:pt x="316" y="921"/>
                    </a:lnTo>
                    <a:lnTo>
                      <a:pt x="315" y="921"/>
                    </a:lnTo>
                    <a:lnTo>
                      <a:pt x="315" y="920"/>
                    </a:lnTo>
                    <a:lnTo>
                      <a:pt x="314" y="920"/>
                    </a:lnTo>
                    <a:lnTo>
                      <a:pt x="312" y="918"/>
                    </a:lnTo>
                    <a:lnTo>
                      <a:pt x="310" y="918"/>
                    </a:lnTo>
                    <a:lnTo>
                      <a:pt x="310" y="919"/>
                    </a:lnTo>
                    <a:lnTo>
                      <a:pt x="309" y="918"/>
                    </a:lnTo>
                    <a:lnTo>
                      <a:pt x="309" y="917"/>
                    </a:lnTo>
                    <a:lnTo>
                      <a:pt x="308" y="917"/>
                    </a:lnTo>
                    <a:lnTo>
                      <a:pt x="308" y="916"/>
                    </a:lnTo>
                    <a:lnTo>
                      <a:pt x="307" y="916"/>
                    </a:lnTo>
                    <a:lnTo>
                      <a:pt x="307" y="915"/>
                    </a:lnTo>
                    <a:lnTo>
                      <a:pt x="306" y="915"/>
                    </a:lnTo>
                    <a:lnTo>
                      <a:pt x="306" y="914"/>
                    </a:lnTo>
                    <a:lnTo>
                      <a:pt x="305" y="913"/>
                    </a:lnTo>
                    <a:lnTo>
                      <a:pt x="305" y="912"/>
                    </a:lnTo>
                    <a:lnTo>
                      <a:pt x="304" y="912"/>
                    </a:lnTo>
                    <a:lnTo>
                      <a:pt x="304" y="911"/>
                    </a:lnTo>
                    <a:lnTo>
                      <a:pt x="303" y="911"/>
                    </a:lnTo>
                    <a:lnTo>
                      <a:pt x="302" y="910"/>
                    </a:lnTo>
                    <a:lnTo>
                      <a:pt x="302" y="909"/>
                    </a:lnTo>
                    <a:lnTo>
                      <a:pt x="301" y="909"/>
                    </a:lnTo>
                    <a:lnTo>
                      <a:pt x="301" y="908"/>
                    </a:lnTo>
                    <a:lnTo>
                      <a:pt x="301" y="907"/>
                    </a:lnTo>
                    <a:lnTo>
                      <a:pt x="300" y="907"/>
                    </a:lnTo>
                    <a:lnTo>
                      <a:pt x="300" y="906"/>
                    </a:lnTo>
                    <a:lnTo>
                      <a:pt x="300" y="905"/>
                    </a:lnTo>
                    <a:lnTo>
                      <a:pt x="301" y="904"/>
                    </a:lnTo>
                    <a:lnTo>
                      <a:pt x="301" y="903"/>
                    </a:lnTo>
                    <a:lnTo>
                      <a:pt x="300" y="903"/>
                    </a:lnTo>
                    <a:lnTo>
                      <a:pt x="300" y="902"/>
                    </a:lnTo>
                    <a:lnTo>
                      <a:pt x="299" y="901"/>
                    </a:lnTo>
                    <a:lnTo>
                      <a:pt x="299" y="900"/>
                    </a:lnTo>
                    <a:lnTo>
                      <a:pt x="298" y="899"/>
                    </a:lnTo>
                    <a:lnTo>
                      <a:pt x="299" y="899"/>
                    </a:lnTo>
                    <a:lnTo>
                      <a:pt x="299" y="898"/>
                    </a:lnTo>
                    <a:lnTo>
                      <a:pt x="298" y="898"/>
                    </a:lnTo>
                    <a:lnTo>
                      <a:pt x="298" y="897"/>
                    </a:lnTo>
                    <a:lnTo>
                      <a:pt x="298" y="898"/>
                    </a:lnTo>
                    <a:lnTo>
                      <a:pt x="297" y="897"/>
                    </a:lnTo>
                    <a:lnTo>
                      <a:pt x="297" y="896"/>
                    </a:lnTo>
                    <a:lnTo>
                      <a:pt x="298" y="896"/>
                    </a:lnTo>
                    <a:lnTo>
                      <a:pt x="298" y="895"/>
                    </a:lnTo>
                    <a:lnTo>
                      <a:pt x="298" y="894"/>
                    </a:lnTo>
                    <a:lnTo>
                      <a:pt x="297" y="894"/>
                    </a:lnTo>
                    <a:lnTo>
                      <a:pt x="297" y="892"/>
                    </a:lnTo>
                    <a:lnTo>
                      <a:pt x="296" y="893"/>
                    </a:lnTo>
                    <a:lnTo>
                      <a:pt x="295" y="893"/>
                    </a:lnTo>
                    <a:lnTo>
                      <a:pt x="294" y="893"/>
                    </a:lnTo>
                    <a:lnTo>
                      <a:pt x="293" y="893"/>
                    </a:lnTo>
                    <a:lnTo>
                      <a:pt x="293" y="894"/>
                    </a:lnTo>
                    <a:lnTo>
                      <a:pt x="292" y="894"/>
                    </a:lnTo>
                    <a:lnTo>
                      <a:pt x="291" y="893"/>
                    </a:lnTo>
                    <a:lnTo>
                      <a:pt x="291" y="894"/>
                    </a:lnTo>
                    <a:lnTo>
                      <a:pt x="290" y="894"/>
                    </a:lnTo>
                    <a:lnTo>
                      <a:pt x="289" y="893"/>
                    </a:lnTo>
                    <a:lnTo>
                      <a:pt x="289" y="894"/>
                    </a:lnTo>
                    <a:lnTo>
                      <a:pt x="288" y="894"/>
                    </a:lnTo>
                    <a:lnTo>
                      <a:pt x="288" y="893"/>
                    </a:lnTo>
                    <a:lnTo>
                      <a:pt x="287" y="893"/>
                    </a:lnTo>
                    <a:lnTo>
                      <a:pt x="287" y="894"/>
                    </a:lnTo>
                    <a:lnTo>
                      <a:pt x="286" y="894"/>
                    </a:lnTo>
                    <a:lnTo>
                      <a:pt x="286" y="893"/>
                    </a:lnTo>
                    <a:lnTo>
                      <a:pt x="285" y="893"/>
                    </a:lnTo>
                    <a:lnTo>
                      <a:pt x="286" y="894"/>
                    </a:lnTo>
                    <a:lnTo>
                      <a:pt x="285" y="894"/>
                    </a:lnTo>
                    <a:lnTo>
                      <a:pt x="284" y="893"/>
                    </a:lnTo>
                    <a:lnTo>
                      <a:pt x="283" y="894"/>
                    </a:lnTo>
                    <a:lnTo>
                      <a:pt x="283" y="895"/>
                    </a:lnTo>
                    <a:lnTo>
                      <a:pt x="283" y="896"/>
                    </a:lnTo>
                    <a:lnTo>
                      <a:pt x="282" y="896"/>
                    </a:lnTo>
                    <a:lnTo>
                      <a:pt x="281" y="896"/>
                    </a:lnTo>
                    <a:lnTo>
                      <a:pt x="280" y="896"/>
                    </a:lnTo>
                    <a:lnTo>
                      <a:pt x="278" y="896"/>
                    </a:lnTo>
                    <a:lnTo>
                      <a:pt x="278" y="897"/>
                    </a:lnTo>
                    <a:lnTo>
                      <a:pt x="276" y="898"/>
                    </a:lnTo>
                    <a:lnTo>
                      <a:pt x="275" y="900"/>
                    </a:lnTo>
                    <a:lnTo>
                      <a:pt x="275" y="901"/>
                    </a:lnTo>
                    <a:lnTo>
                      <a:pt x="275" y="902"/>
                    </a:lnTo>
                    <a:lnTo>
                      <a:pt x="274" y="902"/>
                    </a:lnTo>
                    <a:lnTo>
                      <a:pt x="275" y="903"/>
                    </a:lnTo>
                    <a:lnTo>
                      <a:pt x="276" y="903"/>
                    </a:lnTo>
                    <a:lnTo>
                      <a:pt x="276" y="904"/>
                    </a:lnTo>
                    <a:lnTo>
                      <a:pt x="275" y="904"/>
                    </a:lnTo>
                    <a:lnTo>
                      <a:pt x="274" y="904"/>
                    </a:lnTo>
                    <a:lnTo>
                      <a:pt x="274" y="905"/>
                    </a:lnTo>
                    <a:lnTo>
                      <a:pt x="274" y="906"/>
                    </a:lnTo>
                    <a:lnTo>
                      <a:pt x="272" y="905"/>
                    </a:lnTo>
                    <a:lnTo>
                      <a:pt x="272" y="906"/>
                    </a:lnTo>
                    <a:lnTo>
                      <a:pt x="272" y="907"/>
                    </a:lnTo>
                    <a:lnTo>
                      <a:pt x="273" y="907"/>
                    </a:lnTo>
                    <a:lnTo>
                      <a:pt x="272" y="908"/>
                    </a:lnTo>
                    <a:lnTo>
                      <a:pt x="271" y="908"/>
                    </a:lnTo>
                    <a:lnTo>
                      <a:pt x="271" y="909"/>
                    </a:lnTo>
                    <a:lnTo>
                      <a:pt x="269" y="909"/>
                    </a:lnTo>
                    <a:lnTo>
                      <a:pt x="269" y="910"/>
                    </a:lnTo>
                    <a:lnTo>
                      <a:pt x="270" y="911"/>
                    </a:lnTo>
                    <a:lnTo>
                      <a:pt x="269" y="911"/>
                    </a:lnTo>
                    <a:lnTo>
                      <a:pt x="270" y="912"/>
                    </a:lnTo>
                    <a:lnTo>
                      <a:pt x="269" y="913"/>
                    </a:lnTo>
                    <a:lnTo>
                      <a:pt x="269" y="914"/>
                    </a:lnTo>
                    <a:lnTo>
                      <a:pt x="268" y="914"/>
                    </a:lnTo>
                    <a:lnTo>
                      <a:pt x="268" y="915"/>
                    </a:lnTo>
                    <a:lnTo>
                      <a:pt x="267" y="916"/>
                    </a:lnTo>
                    <a:lnTo>
                      <a:pt x="266" y="916"/>
                    </a:lnTo>
                    <a:lnTo>
                      <a:pt x="266" y="915"/>
                    </a:lnTo>
                    <a:lnTo>
                      <a:pt x="265" y="915"/>
                    </a:lnTo>
                    <a:lnTo>
                      <a:pt x="265" y="916"/>
                    </a:lnTo>
                    <a:lnTo>
                      <a:pt x="265" y="917"/>
                    </a:lnTo>
                    <a:lnTo>
                      <a:pt x="263" y="917"/>
                    </a:lnTo>
                    <a:lnTo>
                      <a:pt x="263" y="918"/>
                    </a:lnTo>
                    <a:lnTo>
                      <a:pt x="262" y="917"/>
                    </a:lnTo>
                    <a:lnTo>
                      <a:pt x="262" y="918"/>
                    </a:lnTo>
                    <a:lnTo>
                      <a:pt x="261" y="918"/>
                    </a:lnTo>
                    <a:lnTo>
                      <a:pt x="260" y="918"/>
                    </a:lnTo>
                    <a:lnTo>
                      <a:pt x="260" y="919"/>
                    </a:lnTo>
                    <a:lnTo>
                      <a:pt x="261" y="920"/>
                    </a:lnTo>
                    <a:lnTo>
                      <a:pt x="259" y="921"/>
                    </a:lnTo>
                    <a:lnTo>
                      <a:pt x="258" y="922"/>
                    </a:lnTo>
                    <a:lnTo>
                      <a:pt x="257" y="922"/>
                    </a:lnTo>
                    <a:lnTo>
                      <a:pt x="257" y="923"/>
                    </a:lnTo>
                    <a:lnTo>
                      <a:pt x="256" y="923"/>
                    </a:lnTo>
                    <a:lnTo>
                      <a:pt x="256" y="922"/>
                    </a:lnTo>
                    <a:lnTo>
                      <a:pt x="255" y="922"/>
                    </a:lnTo>
                    <a:lnTo>
                      <a:pt x="254" y="923"/>
                    </a:lnTo>
                    <a:lnTo>
                      <a:pt x="255" y="924"/>
                    </a:lnTo>
                    <a:lnTo>
                      <a:pt x="255" y="925"/>
                    </a:lnTo>
                    <a:lnTo>
                      <a:pt x="255" y="926"/>
                    </a:lnTo>
                    <a:lnTo>
                      <a:pt x="254" y="926"/>
                    </a:lnTo>
                    <a:lnTo>
                      <a:pt x="254" y="925"/>
                    </a:lnTo>
                    <a:lnTo>
                      <a:pt x="253" y="925"/>
                    </a:lnTo>
                    <a:lnTo>
                      <a:pt x="253" y="924"/>
                    </a:lnTo>
                    <a:lnTo>
                      <a:pt x="252" y="924"/>
                    </a:lnTo>
                    <a:lnTo>
                      <a:pt x="251" y="924"/>
                    </a:lnTo>
                    <a:lnTo>
                      <a:pt x="250" y="923"/>
                    </a:lnTo>
                    <a:lnTo>
                      <a:pt x="249" y="923"/>
                    </a:lnTo>
                    <a:lnTo>
                      <a:pt x="248" y="922"/>
                    </a:lnTo>
                    <a:lnTo>
                      <a:pt x="248" y="923"/>
                    </a:lnTo>
                    <a:lnTo>
                      <a:pt x="248" y="921"/>
                    </a:lnTo>
                    <a:lnTo>
                      <a:pt x="248" y="920"/>
                    </a:lnTo>
                    <a:lnTo>
                      <a:pt x="247" y="920"/>
                    </a:lnTo>
                    <a:lnTo>
                      <a:pt x="248" y="919"/>
                    </a:lnTo>
                    <a:lnTo>
                      <a:pt x="248" y="918"/>
                    </a:lnTo>
                    <a:lnTo>
                      <a:pt x="247" y="918"/>
                    </a:lnTo>
                    <a:lnTo>
                      <a:pt x="246" y="918"/>
                    </a:lnTo>
                    <a:lnTo>
                      <a:pt x="245" y="918"/>
                    </a:lnTo>
                    <a:lnTo>
                      <a:pt x="244" y="917"/>
                    </a:lnTo>
                    <a:lnTo>
                      <a:pt x="244" y="918"/>
                    </a:lnTo>
                    <a:lnTo>
                      <a:pt x="244" y="919"/>
                    </a:lnTo>
                    <a:lnTo>
                      <a:pt x="246" y="919"/>
                    </a:lnTo>
                    <a:lnTo>
                      <a:pt x="246" y="920"/>
                    </a:lnTo>
                    <a:lnTo>
                      <a:pt x="245" y="920"/>
                    </a:lnTo>
                    <a:lnTo>
                      <a:pt x="244" y="921"/>
                    </a:lnTo>
                    <a:lnTo>
                      <a:pt x="244" y="922"/>
                    </a:lnTo>
                    <a:lnTo>
                      <a:pt x="243" y="922"/>
                    </a:lnTo>
                    <a:lnTo>
                      <a:pt x="243" y="923"/>
                    </a:lnTo>
                    <a:lnTo>
                      <a:pt x="242" y="924"/>
                    </a:lnTo>
                    <a:lnTo>
                      <a:pt x="241" y="924"/>
                    </a:lnTo>
                    <a:lnTo>
                      <a:pt x="241" y="926"/>
                    </a:lnTo>
                    <a:lnTo>
                      <a:pt x="239" y="925"/>
                    </a:lnTo>
                    <a:lnTo>
                      <a:pt x="239" y="924"/>
                    </a:lnTo>
                    <a:lnTo>
                      <a:pt x="238" y="924"/>
                    </a:lnTo>
                    <a:lnTo>
                      <a:pt x="239" y="923"/>
                    </a:lnTo>
                    <a:lnTo>
                      <a:pt x="238" y="922"/>
                    </a:lnTo>
                    <a:lnTo>
                      <a:pt x="237" y="921"/>
                    </a:lnTo>
                    <a:lnTo>
                      <a:pt x="237" y="920"/>
                    </a:lnTo>
                    <a:lnTo>
                      <a:pt x="236" y="921"/>
                    </a:lnTo>
                    <a:lnTo>
                      <a:pt x="236" y="922"/>
                    </a:lnTo>
                    <a:lnTo>
                      <a:pt x="236" y="923"/>
                    </a:lnTo>
                    <a:lnTo>
                      <a:pt x="235" y="922"/>
                    </a:lnTo>
                    <a:lnTo>
                      <a:pt x="234" y="922"/>
                    </a:lnTo>
                    <a:lnTo>
                      <a:pt x="233" y="922"/>
                    </a:lnTo>
                    <a:lnTo>
                      <a:pt x="234" y="922"/>
                    </a:lnTo>
                    <a:lnTo>
                      <a:pt x="234" y="923"/>
                    </a:lnTo>
                    <a:lnTo>
                      <a:pt x="233" y="923"/>
                    </a:lnTo>
                    <a:lnTo>
                      <a:pt x="233" y="924"/>
                    </a:lnTo>
                    <a:lnTo>
                      <a:pt x="232" y="924"/>
                    </a:lnTo>
                    <a:lnTo>
                      <a:pt x="232" y="925"/>
                    </a:lnTo>
                    <a:lnTo>
                      <a:pt x="231" y="925"/>
                    </a:lnTo>
                    <a:lnTo>
                      <a:pt x="231" y="924"/>
                    </a:lnTo>
                    <a:lnTo>
                      <a:pt x="230" y="924"/>
                    </a:lnTo>
                    <a:lnTo>
                      <a:pt x="230" y="923"/>
                    </a:lnTo>
                    <a:lnTo>
                      <a:pt x="229" y="922"/>
                    </a:lnTo>
                    <a:lnTo>
                      <a:pt x="230" y="922"/>
                    </a:lnTo>
                    <a:lnTo>
                      <a:pt x="230" y="921"/>
                    </a:lnTo>
                    <a:lnTo>
                      <a:pt x="229" y="922"/>
                    </a:lnTo>
                    <a:lnTo>
                      <a:pt x="227" y="923"/>
                    </a:lnTo>
                    <a:lnTo>
                      <a:pt x="227" y="924"/>
                    </a:lnTo>
                    <a:lnTo>
                      <a:pt x="227" y="926"/>
                    </a:lnTo>
                    <a:lnTo>
                      <a:pt x="226" y="927"/>
                    </a:lnTo>
                    <a:lnTo>
                      <a:pt x="227" y="928"/>
                    </a:lnTo>
                    <a:lnTo>
                      <a:pt x="227" y="929"/>
                    </a:lnTo>
                    <a:lnTo>
                      <a:pt x="226" y="929"/>
                    </a:lnTo>
                    <a:lnTo>
                      <a:pt x="226" y="930"/>
                    </a:lnTo>
                    <a:lnTo>
                      <a:pt x="224" y="930"/>
                    </a:lnTo>
                    <a:lnTo>
                      <a:pt x="223" y="932"/>
                    </a:lnTo>
                    <a:lnTo>
                      <a:pt x="222" y="932"/>
                    </a:lnTo>
                    <a:lnTo>
                      <a:pt x="220" y="933"/>
                    </a:lnTo>
                    <a:lnTo>
                      <a:pt x="219" y="931"/>
                    </a:lnTo>
                    <a:lnTo>
                      <a:pt x="218" y="930"/>
                    </a:lnTo>
                    <a:lnTo>
                      <a:pt x="217" y="930"/>
                    </a:lnTo>
                    <a:lnTo>
                      <a:pt x="216" y="930"/>
                    </a:lnTo>
                    <a:lnTo>
                      <a:pt x="216" y="929"/>
                    </a:lnTo>
                    <a:lnTo>
                      <a:pt x="214" y="928"/>
                    </a:lnTo>
                    <a:lnTo>
                      <a:pt x="214" y="927"/>
                    </a:lnTo>
                    <a:lnTo>
                      <a:pt x="215" y="926"/>
                    </a:lnTo>
                    <a:lnTo>
                      <a:pt x="215" y="925"/>
                    </a:lnTo>
                    <a:lnTo>
                      <a:pt x="214" y="924"/>
                    </a:lnTo>
                    <a:lnTo>
                      <a:pt x="214" y="923"/>
                    </a:lnTo>
                    <a:lnTo>
                      <a:pt x="214" y="922"/>
                    </a:lnTo>
                    <a:lnTo>
                      <a:pt x="213" y="922"/>
                    </a:lnTo>
                    <a:lnTo>
                      <a:pt x="212" y="922"/>
                    </a:lnTo>
                    <a:lnTo>
                      <a:pt x="211" y="923"/>
                    </a:lnTo>
                    <a:lnTo>
                      <a:pt x="210" y="924"/>
                    </a:lnTo>
                    <a:lnTo>
                      <a:pt x="210" y="925"/>
                    </a:lnTo>
                    <a:lnTo>
                      <a:pt x="210" y="926"/>
                    </a:lnTo>
                    <a:lnTo>
                      <a:pt x="209" y="926"/>
                    </a:lnTo>
                    <a:lnTo>
                      <a:pt x="209" y="925"/>
                    </a:lnTo>
                    <a:lnTo>
                      <a:pt x="208" y="924"/>
                    </a:lnTo>
                    <a:lnTo>
                      <a:pt x="207" y="924"/>
                    </a:lnTo>
                    <a:lnTo>
                      <a:pt x="206" y="923"/>
                    </a:lnTo>
                    <a:lnTo>
                      <a:pt x="205" y="923"/>
                    </a:lnTo>
                    <a:lnTo>
                      <a:pt x="204" y="923"/>
                    </a:lnTo>
                    <a:lnTo>
                      <a:pt x="203" y="924"/>
                    </a:lnTo>
                    <a:lnTo>
                      <a:pt x="201" y="923"/>
                    </a:lnTo>
                    <a:lnTo>
                      <a:pt x="201" y="922"/>
                    </a:lnTo>
                    <a:lnTo>
                      <a:pt x="201" y="921"/>
                    </a:lnTo>
                    <a:lnTo>
                      <a:pt x="201" y="920"/>
                    </a:lnTo>
                    <a:lnTo>
                      <a:pt x="200" y="921"/>
                    </a:lnTo>
                    <a:lnTo>
                      <a:pt x="199" y="921"/>
                    </a:lnTo>
                    <a:lnTo>
                      <a:pt x="198" y="921"/>
                    </a:lnTo>
                    <a:lnTo>
                      <a:pt x="196" y="921"/>
                    </a:lnTo>
                    <a:lnTo>
                      <a:pt x="196" y="920"/>
                    </a:lnTo>
                    <a:lnTo>
                      <a:pt x="195" y="920"/>
                    </a:lnTo>
                    <a:lnTo>
                      <a:pt x="196" y="919"/>
                    </a:lnTo>
                    <a:lnTo>
                      <a:pt x="195" y="918"/>
                    </a:lnTo>
                    <a:lnTo>
                      <a:pt x="194" y="918"/>
                    </a:lnTo>
                    <a:lnTo>
                      <a:pt x="193" y="919"/>
                    </a:lnTo>
                    <a:lnTo>
                      <a:pt x="192" y="920"/>
                    </a:lnTo>
                    <a:lnTo>
                      <a:pt x="191" y="919"/>
                    </a:lnTo>
                    <a:lnTo>
                      <a:pt x="190" y="919"/>
                    </a:lnTo>
                    <a:lnTo>
                      <a:pt x="190" y="920"/>
                    </a:lnTo>
                    <a:lnTo>
                      <a:pt x="188" y="919"/>
                    </a:lnTo>
                    <a:lnTo>
                      <a:pt x="187" y="920"/>
                    </a:lnTo>
                    <a:lnTo>
                      <a:pt x="186" y="921"/>
                    </a:lnTo>
                    <a:lnTo>
                      <a:pt x="185" y="920"/>
                    </a:lnTo>
                    <a:lnTo>
                      <a:pt x="186" y="919"/>
                    </a:lnTo>
                    <a:lnTo>
                      <a:pt x="185" y="919"/>
                    </a:lnTo>
                    <a:lnTo>
                      <a:pt x="184" y="918"/>
                    </a:lnTo>
                    <a:lnTo>
                      <a:pt x="184" y="919"/>
                    </a:lnTo>
                    <a:lnTo>
                      <a:pt x="184" y="920"/>
                    </a:lnTo>
                    <a:lnTo>
                      <a:pt x="184" y="921"/>
                    </a:lnTo>
                    <a:lnTo>
                      <a:pt x="183" y="921"/>
                    </a:lnTo>
                    <a:lnTo>
                      <a:pt x="182" y="921"/>
                    </a:lnTo>
                    <a:lnTo>
                      <a:pt x="181" y="921"/>
                    </a:lnTo>
                    <a:lnTo>
                      <a:pt x="180" y="921"/>
                    </a:lnTo>
                    <a:lnTo>
                      <a:pt x="180" y="922"/>
                    </a:lnTo>
                    <a:lnTo>
                      <a:pt x="179" y="922"/>
                    </a:lnTo>
                    <a:lnTo>
                      <a:pt x="179" y="921"/>
                    </a:lnTo>
                    <a:lnTo>
                      <a:pt x="179" y="920"/>
                    </a:lnTo>
                    <a:lnTo>
                      <a:pt x="178" y="920"/>
                    </a:lnTo>
                    <a:lnTo>
                      <a:pt x="178" y="922"/>
                    </a:lnTo>
                    <a:lnTo>
                      <a:pt x="176" y="922"/>
                    </a:lnTo>
                    <a:lnTo>
                      <a:pt x="176" y="921"/>
                    </a:lnTo>
                    <a:lnTo>
                      <a:pt x="175" y="920"/>
                    </a:lnTo>
                    <a:lnTo>
                      <a:pt x="175" y="919"/>
                    </a:lnTo>
                    <a:lnTo>
                      <a:pt x="176" y="918"/>
                    </a:lnTo>
                    <a:lnTo>
                      <a:pt x="175" y="918"/>
                    </a:lnTo>
                    <a:lnTo>
                      <a:pt x="174" y="918"/>
                    </a:lnTo>
                    <a:lnTo>
                      <a:pt x="173" y="918"/>
                    </a:lnTo>
                    <a:lnTo>
                      <a:pt x="171" y="918"/>
                    </a:lnTo>
                    <a:lnTo>
                      <a:pt x="170" y="918"/>
                    </a:lnTo>
                    <a:lnTo>
                      <a:pt x="169" y="919"/>
                    </a:lnTo>
                    <a:lnTo>
                      <a:pt x="168" y="919"/>
                    </a:lnTo>
                    <a:lnTo>
                      <a:pt x="168" y="918"/>
                    </a:lnTo>
                    <a:lnTo>
                      <a:pt x="167" y="918"/>
                    </a:lnTo>
                    <a:lnTo>
                      <a:pt x="166" y="919"/>
                    </a:lnTo>
                    <a:lnTo>
                      <a:pt x="166" y="918"/>
                    </a:lnTo>
                    <a:lnTo>
                      <a:pt x="165" y="918"/>
                    </a:lnTo>
                    <a:lnTo>
                      <a:pt x="165" y="919"/>
                    </a:lnTo>
                    <a:lnTo>
                      <a:pt x="164" y="918"/>
                    </a:lnTo>
                    <a:lnTo>
                      <a:pt x="163" y="919"/>
                    </a:lnTo>
                    <a:lnTo>
                      <a:pt x="163" y="918"/>
                    </a:lnTo>
                    <a:lnTo>
                      <a:pt x="162" y="918"/>
                    </a:lnTo>
                    <a:lnTo>
                      <a:pt x="162" y="917"/>
                    </a:lnTo>
                    <a:lnTo>
                      <a:pt x="161" y="917"/>
                    </a:lnTo>
                    <a:lnTo>
                      <a:pt x="161" y="916"/>
                    </a:lnTo>
                    <a:lnTo>
                      <a:pt x="162" y="916"/>
                    </a:lnTo>
                    <a:lnTo>
                      <a:pt x="162" y="915"/>
                    </a:lnTo>
                    <a:lnTo>
                      <a:pt x="161" y="915"/>
                    </a:lnTo>
                    <a:lnTo>
                      <a:pt x="160" y="915"/>
                    </a:lnTo>
                    <a:lnTo>
                      <a:pt x="159" y="915"/>
                    </a:lnTo>
                    <a:lnTo>
                      <a:pt x="159" y="916"/>
                    </a:lnTo>
                    <a:lnTo>
                      <a:pt x="158" y="916"/>
                    </a:lnTo>
                    <a:lnTo>
                      <a:pt x="159" y="915"/>
                    </a:lnTo>
                    <a:lnTo>
                      <a:pt x="158" y="915"/>
                    </a:lnTo>
                    <a:lnTo>
                      <a:pt x="158" y="916"/>
                    </a:lnTo>
                    <a:lnTo>
                      <a:pt x="157" y="916"/>
                    </a:lnTo>
                    <a:lnTo>
                      <a:pt x="157" y="917"/>
                    </a:lnTo>
                    <a:lnTo>
                      <a:pt x="159" y="917"/>
                    </a:lnTo>
                    <a:lnTo>
                      <a:pt x="159" y="918"/>
                    </a:lnTo>
                    <a:lnTo>
                      <a:pt x="157" y="918"/>
                    </a:lnTo>
                    <a:lnTo>
                      <a:pt x="157" y="920"/>
                    </a:lnTo>
                    <a:lnTo>
                      <a:pt x="155" y="921"/>
                    </a:lnTo>
                    <a:lnTo>
                      <a:pt x="154" y="921"/>
                    </a:lnTo>
                    <a:lnTo>
                      <a:pt x="153" y="922"/>
                    </a:lnTo>
                    <a:lnTo>
                      <a:pt x="152" y="921"/>
                    </a:lnTo>
                    <a:lnTo>
                      <a:pt x="151" y="921"/>
                    </a:lnTo>
                    <a:lnTo>
                      <a:pt x="151" y="920"/>
                    </a:lnTo>
                    <a:lnTo>
                      <a:pt x="150" y="919"/>
                    </a:lnTo>
                    <a:lnTo>
                      <a:pt x="148" y="919"/>
                    </a:lnTo>
                    <a:lnTo>
                      <a:pt x="148" y="918"/>
                    </a:lnTo>
                    <a:lnTo>
                      <a:pt x="147" y="918"/>
                    </a:lnTo>
                    <a:lnTo>
                      <a:pt x="147" y="919"/>
                    </a:lnTo>
                    <a:lnTo>
                      <a:pt x="147" y="918"/>
                    </a:lnTo>
                    <a:lnTo>
                      <a:pt x="147" y="917"/>
                    </a:lnTo>
                    <a:lnTo>
                      <a:pt x="145" y="917"/>
                    </a:lnTo>
                    <a:lnTo>
                      <a:pt x="145" y="916"/>
                    </a:lnTo>
                    <a:lnTo>
                      <a:pt x="144" y="917"/>
                    </a:lnTo>
                    <a:lnTo>
                      <a:pt x="144" y="916"/>
                    </a:lnTo>
                    <a:lnTo>
                      <a:pt x="143" y="916"/>
                    </a:lnTo>
                    <a:lnTo>
                      <a:pt x="142" y="916"/>
                    </a:lnTo>
                    <a:lnTo>
                      <a:pt x="142" y="917"/>
                    </a:lnTo>
                    <a:lnTo>
                      <a:pt x="142" y="918"/>
                    </a:lnTo>
                    <a:lnTo>
                      <a:pt x="141" y="917"/>
                    </a:lnTo>
                    <a:lnTo>
                      <a:pt x="141" y="918"/>
                    </a:lnTo>
                    <a:lnTo>
                      <a:pt x="140" y="919"/>
                    </a:lnTo>
                    <a:lnTo>
                      <a:pt x="140" y="920"/>
                    </a:lnTo>
                    <a:lnTo>
                      <a:pt x="139" y="920"/>
                    </a:lnTo>
                    <a:lnTo>
                      <a:pt x="138" y="919"/>
                    </a:lnTo>
                    <a:lnTo>
                      <a:pt x="137" y="918"/>
                    </a:lnTo>
                    <a:lnTo>
                      <a:pt x="136" y="918"/>
                    </a:lnTo>
                    <a:lnTo>
                      <a:pt x="135" y="918"/>
                    </a:lnTo>
                    <a:lnTo>
                      <a:pt x="133" y="917"/>
                    </a:lnTo>
                    <a:lnTo>
                      <a:pt x="133" y="918"/>
                    </a:lnTo>
                    <a:lnTo>
                      <a:pt x="132" y="918"/>
                    </a:lnTo>
                    <a:lnTo>
                      <a:pt x="132" y="917"/>
                    </a:lnTo>
                    <a:lnTo>
                      <a:pt x="131" y="917"/>
                    </a:lnTo>
                    <a:lnTo>
                      <a:pt x="131" y="918"/>
                    </a:lnTo>
                    <a:lnTo>
                      <a:pt x="130" y="918"/>
                    </a:lnTo>
                    <a:lnTo>
                      <a:pt x="131" y="917"/>
                    </a:lnTo>
                    <a:lnTo>
                      <a:pt x="130" y="917"/>
                    </a:lnTo>
                    <a:lnTo>
                      <a:pt x="129" y="917"/>
                    </a:lnTo>
                    <a:lnTo>
                      <a:pt x="130" y="915"/>
                    </a:lnTo>
                    <a:lnTo>
                      <a:pt x="129" y="914"/>
                    </a:lnTo>
                    <a:lnTo>
                      <a:pt x="128" y="914"/>
                    </a:lnTo>
                    <a:lnTo>
                      <a:pt x="128" y="913"/>
                    </a:lnTo>
                    <a:lnTo>
                      <a:pt x="127" y="913"/>
                    </a:lnTo>
                    <a:lnTo>
                      <a:pt x="127" y="914"/>
                    </a:lnTo>
                    <a:lnTo>
                      <a:pt x="126" y="913"/>
                    </a:lnTo>
                    <a:lnTo>
                      <a:pt x="127" y="913"/>
                    </a:lnTo>
                    <a:lnTo>
                      <a:pt x="126" y="913"/>
                    </a:lnTo>
                    <a:lnTo>
                      <a:pt x="125" y="912"/>
                    </a:lnTo>
                    <a:lnTo>
                      <a:pt x="123" y="911"/>
                    </a:lnTo>
                    <a:lnTo>
                      <a:pt x="122" y="913"/>
                    </a:lnTo>
                    <a:lnTo>
                      <a:pt x="121" y="913"/>
                    </a:lnTo>
                    <a:lnTo>
                      <a:pt x="121" y="912"/>
                    </a:lnTo>
                    <a:lnTo>
                      <a:pt x="122" y="912"/>
                    </a:lnTo>
                    <a:lnTo>
                      <a:pt x="122" y="911"/>
                    </a:lnTo>
                    <a:lnTo>
                      <a:pt x="121" y="911"/>
                    </a:lnTo>
                    <a:lnTo>
                      <a:pt x="121" y="912"/>
                    </a:lnTo>
                    <a:lnTo>
                      <a:pt x="120" y="912"/>
                    </a:lnTo>
                    <a:lnTo>
                      <a:pt x="120" y="911"/>
                    </a:lnTo>
                    <a:lnTo>
                      <a:pt x="119" y="911"/>
                    </a:lnTo>
                    <a:lnTo>
                      <a:pt x="118" y="910"/>
                    </a:lnTo>
                    <a:lnTo>
                      <a:pt x="117" y="910"/>
                    </a:lnTo>
                    <a:lnTo>
                      <a:pt x="117" y="911"/>
                    </a:lnTo>
                    <a:lnTo>
                      <a:pt x="116" y="911"/>
                    </a:lnTo>
                    <a:lnTo>
                      <a:pt x="116" y="910"/>
                    </a:lnTo>
                    <a:lnTo>
                      <a:pt x="115" y="911"/>
                    </a:lnTo>
                    <a:lnTo>
                      <a:pt x="114" y="909"/>
                    </a:lnTo>
                    <a:lnTo>
                      <a:pt x="113" y="910"/>
                    </a:lnTo>
                    <a:lnTo>
                      <a:pt x="112" y="910"/>
                    </a:lnTo>
                    <a:lnTo>
                      <a:pt x="111" y="910"/>
                    </a:lnTo>
                    <a:lnTo>
                      <a:pt x="111" y="909"/>
                    </a:lnTo>
                    <a:lnTo>
                      <a:pt x="111" y="908"/>
                    </a:lnTo>
                    <a:lnTo>
                      <a:pt x="110" y="908"/>
                    </a:lnTo>
                    <a:lnTo>
                      <a:pt x="109" y="909"/>
                    </a:lnTo>
                    <a:lnTo>
                      <a:pt x="108" y="909"/>
                    </a:lnTo>
                    <a:lnTo>
                      <a:pt x="107" y="908"/>
                    </a:lnTo>
                    <a:lnTo>
                      <a:pt x="106" y="907"/>
                    </a:lnTo>
                    <a:lnTo>
                      <a:pt x="105" y="906"/>
                    </a:lnTo>
                    <a:lnTo>
                      <a:pt x="105" y="907"/>
                    </a:lnTo>
                    <a:lnTo>
                      <a:pt x="102" y="908"/>
                    </a:lnTo>
                    <a:lnTo>
                      <a:pt x="101" y="908"/>
                    </a:lnTo>
                    <a:lnTo>
                      <a:pt x="100" y="908"/>
                    </a:lnTo>
                    <a:lnTo>
                      <a:pt x="99" y="908"/>
                    </a:lnTo>
                    <a:lnTo>
                      <a:pt x="98" y="908"/>
                    </a:lnTo>
                    <a:lnTo>
                      <a:pt x="97" y="907"/>
                    </a:lnTo>
                    <a:lnTo>
                      <a:pt x="96" y="907"/>
                    </a:lnTo>
                    <a:lnTo>
                      <a:pt x="95" y="907"/>
                    </a:lnTo>
                    <a:lnTo>
                      <a:pt x="94" y="906"/>
                    </a:lnTo>
                    <a:lnTo>
                      <a:pt x="94" y="905"/>
                    </a:lnTo>
                    <a:lnTo>
                      <a:pt x="94" y="904"/>
                    </a:lnTo>
                    <a:lnTo>
                      <a:pt x="95" y="903"/>
                    </a:lnTo>
                    <a:lnTo>
                      <a:pt x="95" y="902"/>
                    </a:lnTo>
                    <a:lnTo>
                      <a:pt x="95" y="901"/>
                    </a:lnTo>
                    <a:lnTo>
                      <a:pt x="94" y="901"/>
                    </a:lnTo>
                    <a:lnTo>
                      <a:pt x="93" y="901"/>
                    </a:lnTo>
                    <a:lnTo>
                      <a:pt x="94" y="900"/>
                    </a:lnTo>
                    <a:lnTo>
                      <a:pt x="93" y="900"/>
                    </a:lnTo>
                    <a:lnTo>
                      <a:pt x="92" y="901"/>
                    </a:lnTo>
                    <a:lnTo>
                      <a:pt x="93" y="900"/>
                    </a:lnTo>
                    <a:lnTo>
                      <a:pt x="93" y="899"/>
                    </a:lnTo>
                    <a:lnTo>
                      <a:pt x="92" y="899"/>
                    </a:lnTo>
                    <a:lnTo>
                      <a:pt x="91" y="899"/>
                    </a:lnTo>
                    <a:lnTo>
                      <a:pt x="91" y="898"/>
                    </a:lnTo>
                    <a:lnTo>
                      <a:pt x="91" y="897"/>
                    </a:lnTo>
                    <a:lnTo>
                      <a:pt x="90" y="898"/>
                    </a:lnTo>
                    <a:lnTo>
                      <a:pt x="91" y="896"/>
                    </a:lnTo>
                    <a:lnTo>
                      <a:pt x="90" y="895"/>
                    </a:lnTo>
                    <a:lnTo>
                      <a:pt x="91" y="893"/>
                    </a:lnTo>
                    <a:lnTo>
                      <a:pt x="90" y="892"/>
                    </a:lnTo>
                    <a:lnTo>
                      <a:pt x="89" y="893"/>
                    </a:lnTo>
                    <a:lnTo>
                      <a:pt x="88" y="893"/>
                    </a:lnTo>
                    <a:lnTo>
                      <a:pt x="86" y="894"/>
                    </a:lnTo>
                    <a:lnTo>
                      <a:pt x="85" y="894"/>
                    </a:lnTo>
                    <a:lnTo>
                      <a:pt x="84" y="894"/>
                    </a:lnTo>
                    <a:lnTo>
                      <a:pt x="83" y="894"/>
                    </a:lnTo>
                    <a:lnTo>
                      <a:pt x="82" y="894"/>
                    </a:lnTo>
                    <a:lnTo>
                      <a:pt x="81" y="894"/>
                    </a:lnTo>
                    <a:lnTo>
                      <a:pt x="80" y="894"/>
                    </a:lnTo>
                    <a:lnTo>
                      <a:pt x="79" y="893"/>
                    </a:lnTo>
                    <a:lnTo>
                      <a:pt x="77" y="891"/>
                    </a:lnTo>
                    <a:lnTo>
                      <a:pt x="76" y="892"/>
                    </a:lnTo>
                    <a:lnTo>
                      <a:pt x="74" y="891"/>
                    </a:lnTo>
                    <a:lnTo>
                      <a:pt x="74" y="892"/>
                    </a:lnTo>
                    <a:lnTo>
                      <a:pt x="75" y="893"/>
                    </a:lnTo>
                    <a:lnTo>
                      <a:pt x="74" y="893"/>
                    </a:lnTo>
                    <a:lnTo>
                      <a:pt x="73" y="894"/>
                    </a:lnTo>
                    <a:lnTo>
                      <a:pt x="73" y="895"/>
                    </a:lnTo>
                    <a:lnTo>
                      <a:pt x="73" y="896"/>
                    </a:lnTo>
                    <a:lnTo>
                      <a:pt x="72" y="895"/>
                    </a:lnTo>
                    <a:lnTo>
                      <a:pt x="70" y="893"/>
                    </a:lnTo>
                    <a:lnTo>
                      <a:pt x="69" y="894"/>
                    </a:lnTo>
                    <a:lnTo>
                      <a:pt x="68" y="896"/>
                    </a:lnTo>
                    <a:lnTo>
                      <a:pt x="69" y="896"/>
                    </a:lnTo>
                    <a:lnTo>
                      <a:pt x="70" y="897"/>
                    </a:lnTo>
                    <a:lnTo>
                      <a:pt x="69" y="898"/>
                    </a:lnTo>
                    <a:lnTo>
                      <a:pt x="69" y="899"/>
                    </a:lnTo>
                    <a:lnTo>
                      <a:pt x="68" y="900"/>
                    </a:lnTo>
                    <a:lnTo>
                      <a:pt x="66" y="899"/>
                    </a:lnTo>
                    <a:lnTo>
                      <a:pt x="65" y="899"/>
                    </a:lnTo>
                    <a:lnTo>
                      <a:pt x="64" y="898"/>
                    </a:lnTo>
                    <a:lnTo>
                      <a:pt x="62" y="898"/>
                    </a:lnTo>
                    <a:lnTo>
                      <a:pt x="60" y="898"/>
                    </a:lnTo>
                    <a:lnTo>
                      <a:pt x="60" y="900"/>
                    </a:lnTo>
                    <a:lnTo>
                      <a:pt x="59" y="901"/>
                    </a:lnTo>
                    <a:lnTo>
                      <a:pt x="59" y="902"/>
                    </a:lnTo>
                    <a:lnTo>
                      <a:pt x="58" y="902"/>
                    </a:lnTo>
                    <a:lnTo>
                      <a:pt x="57" y="901"/>
                    </a:lnTo>
                    <a:lnTo>
                      <a:pt x="57" y="900"/>
                    </a:lnTo>
                    <a:lnTo>
                      <a:pt x="55" y="900"/>
                    </a:lnTo>
                    <a:lnTo>
                      <a:pt x="55" y="898"/>
                    </a:lnTo>
                    <a:lnTo>
                      <a:pt x="55" y="897"/>
                    </a:lnTo>
                    <a:lnTo>
                      <a:pt x="54" y="896"/>
                    </a:lnTo>
                    <a:lnTo>
                      <a:pt x="53" y="896"/>
                    </a:lnTo>
                    <a:lnTo>
                      <a:pt x="51" y="898"/>
                    </a:lnTo>
                    <a:lnTo>
                      <a:pt x="50" y="898"/>
                    </a:lnTo>
                    <a:lnTo>
                      <a:pt x="48" y="898"/>
                    </a:lnTo>
                    <a:lnTo>
                      <a:pt x="48" y="899"/>
                    </a:lnTo>
                    <a:lnTo>
                      <a:pt x="47" y="898"/>
                    </a:lnTo>
                    <a:lnTo>
                      <a:pt x="45" y="898"/>
                    </a:lnTo>
                    <a:lnTo>
                      <a:pt x="44" y="898"/>
                    </a:lnTo>
                    <a:lnTo>
                      <a:pt x="44" y="897"/>
                    </a:lnTo>
                    <a:lnTo>
                      <a:pt x="43" y="897"/>
                    </a:lnTo>
                    <a:lnTo>
                      <a:pt x="41" y="897"/>
                    </a:lnTo>
                    <a:lnTo>
                      <a:pt x="39" y="897"/>
                    </a:lnTo>
                    <a:lnTo>
                      <a:pt x="37" y="897"/>
                    </a:lnTo>
                    <a:lnTo>
                      <a:pt x="36" y="896"/>
                    </a:lnTo>
                    <a:lnTo>
                      <a:pt x="37" y="896"/>
                    </a:lnTo>
                    <a:lnTo>
                      <a:pt x="38" y="895"/>
                    </a:lnTo>
                    <a:lnTo>
                      <a:pt x="38" y="894"/>
                    </a:lnTo>
                    <a:lnTo>
                      <a:pt x="37" y="894"/>
                    </a:lnTo>
                    <a:lnTo>
                      <a:pt x="36" y="893"/>
                    </a:lnTo>
                    <a:lnTo>
                      <a:pt x="35" y="891"/>
                    </a:lnTo>
                    <a:lnTo>
                      <a:pt x="35" y="890"/>
                    </a:lnTo>
                    <a:lnTo>
                      <a:pt x="34" y="890"/>
                    </a:lnTo>
                    <a:lnTo>
                      <a:pt x="33" y="890"/>
                    </a:lnTo>
                    <a:lnTo>
                      <a:pt x="32" y="889"/>
                    </a:lnTo>
                    <a:lnTo>
                      <a:pt x="31" y="889"/>
                    </a:lnTo>
                    <a:lnTo>
                      <a:pt x="31" y="890"/>
                    </a:lnTo>
                    <a:lnTo>
                      <a:pt x="30" y="891"/>
                    </a:lnTo>
                    <a:lnTo>
                      <a:pt x="28" y="891"/>
                    </a:lnTo>
                    <a:lnTo>
                      <a:pt x="28" y="890"/>
                    </a:lnTo>
                    <a:lnTo>
                      <a:pt x="27" y="890"/>
                    </a:lnTo>
                    <a:lnTo>
                      <a:pt x="26" y="891"/>
                    </a:lnTo>
                    <a:lnTo>
                      <a:pt x="26" y="889"/>
                    </a:lnTo>
                    <a:lnTo>
                      <a:pt x="27" y="888"/>
                    </a:lnTo>
                    <a:lnTo>
                      <a:pt x="27" y="887"/>
                    </a:lnTo>
                    <a:lnTo>
                      <a:pt x="27" y="886"/>
                    </a:lnTo>
                    <a:lnTo>
                      <a:pt x="27" y="885"/>
                    </a:lnTo>
                    <a:lnTo>
                      <a:pt x="26" y="884"/>
                    </a:lnTo>
                    <a:lnTo>
                      <a:pt x="24" y="883"/>
                    </a:lnTo>
                    <a:lnTo>
                      <a:pt x="23" y="882"/>
                    </a:lnTo>
                    <a:lnTo>
                      <a:pt x="23" y="881"/>
                    </a:lnTo>
                    <a:lnTo>
                      <a:pt x="24" y="880"/>
                    </a:lnTo>
                    <a:lnTo>
                      <a:pt x="25" y="879"/>
                    </a:lnTo>
                    <a:lnTo>
                      <a:pt x="27" y="878"/>
                    </a:lnTo>
                    <a:lnTo>
                      <a:pt x="29" y="877"/>
                    </a:lnTo>
                    <a:lnTo>
                      <a:pt x="30" y="876"/>
                    </a:lnTo>
                    <a:lnTo>
                      <a:pt x="31" y="874"/>
                    </a:lnTo>
                    <a:lnTo>
                      <a:pt x="31" y="871"/>
                    </a:lnTo>
                    <a:lnTo>
                      <a:pt x="31" y="870"/>
                    </a:lnTo>
                    <a:lnTo>
                      <a:pt x="33" y="868"/>
                    </a:lnTo>
                    <a:lnTo>
                      <a:pt x="34" y="865"/>
                    </a:lnTo>
                    <a:lnTo>
                      <a:pt x="35" y="862"/>
                    </a:lnTo>
                    <a:lnTo>
                      <a:pt x="36" y="861"/>
                    </a:lnTo>
                    <a:lnTo>
                      <a:pt x="36" y="860"/>
                    </a:lnTo>
                    <a:lnTo>
                      <a:pt x="36" y="859"/>
                    </a:lnTo>
                    <a:lnTo>
                      <a:pt x="36" y="858"/>
                    </a:lnTo>
                    <a:lnTo>
                      <a:pt x="34" y="857"/>
                    </a:lnTo>
                    <a:lnTo>
                      <a:pt x="34" y="856"/>
                    </a:lnTo>
                    <a:lnTo>
                      <a:pt x="35" y="855"/>
                    </a:lnTo>
                    <a:lnTo>
                      <a:pt x="37" y="854"/>
                    </a:lnTo>
                    <a:lnTo>
                      <a:pt x="39" y="854"/>
                    </a:lnTo>
                    <a:lnTo>
                      <a:pt x="40" y="853"/>
                    </a:lnTo>
                    <a:lnTo>
                      <a:pt x="39" y="851"/>
                    </a:lnTo>
                    <a:lnTo>
                      <a:pt x="35" y="850"/>
                    </a:lnTo>
                    <a:lnTo>
                      <a:pt x="33" y="848"/>
                    </a:lnTo>
                    <a:lnTo>
                      <a:pt x="31" y="847"/>
                    </a:lnTo>
                    <a:lnTo>
                      <a:pt x="30" y="847"/>
                    </a:lnTo>
                    <a:lnTo>
                      <a:pt x="30" y="846"/>
                    </a:lnTo>
                    <a:lnTo>
                      <a:pt x="31" y="846"/>
                    </a:lnTo>
                    <a:lnTo>
                      <a:pt x="33" y="845"/>
                    </a:lnTo>
                    <a:lnTo>
                      <a:pt x="36" y="844"/>
                    </a:lnTo>
                    <a:lnTo>
                      <a:pt x="37" y="843"/>
                    </a:lnTo>
                    <a:lnTo>
                      <a:pt x="38" y="841"/>
                    </a:lnTo>
                    <a:lnTo>
                      <a:pt x="38" y="840"/>
                    </a:lnTo>
                    <a:lnTo>
                      <a:pt x="40" y="837"/>
                    </a:lnTo>
                    <a:lnTo>
                      <a:pt x="41" y="833"/>
                    </a:lnTo>
                    <a:lnTo>
                      <a:pt x="41" y="832"/>
                    </a:lnTo>
                    <a:lnTo>
                      <a:pt x="40" y="832"/>
                    </a:lnTo>
                    <a:lnTo>
                      <a:pt x="38" y="832"/>
                    </a:lnTo>
                    <a:lnTo>
                      <a:pt x="37" y="831"/>
                    </a:lnTo>
                    <a:lnTo>
                      <a:pt x="36" y="830"/>
                    </a:lnTo>
                    <a:lnTo>
                      <a:pt x="35" y="829"/>
                    </a:lnTo>
                    <a:lnTo>
                      <a:pt x="34" y="828"/>
                    </a:lnTo>
                    <a:lnTo>
                      <a:pt x="35" y="828"/>
                    </a:lnTo>
                    <a:lnTo>
                      <a:pt x="35" y="826"/>
                    </a:lnTo>
                    <a:lnTo>
                      <a:pt x="36" y="826"/>
                    </a:lnTo>
                    <a:lnTo>
                      <a:pt x="39" y="823"/>
                    </a:lnTo>
                    <a:lnTo>
                      <a:pt x="41" y="822"/>
                    </a:lnTo>
                    <a:lnTo>
                      <a:pt x="43" y="821"/>
                    </a:lnTo>
                    <a:lnTo>
                      <a:pt x="44" y="819"/>
                    </a:lnTo>
                    <a:lnTo>
                      <a:pt x="45" y="819"/>
                    </a:lnTo>
                    <a:lnTo>
                      <a:pt x="45" y="818"/>
                    </a:lnTo>
                    <a:lnTo>
                      <a:pt x="45" y="817"/>
                    </a:lnTo>
                    <a:lnTo>
                      <a:pt x="45" y="816"/>
                    </a:lnTo>
                    <a:lnTo>
                      <a:pt x="44" y="816"/>
                    </a:lnTo>
                    <a:lnTo>
                      <a:pt x="43" y="816"/>
                    </a:lnTo>
                    <a:lnTo>
                      <a:pt x="42" y="815"/>
                    </a:lnTo>
                    <a:lnTo>
                      <a:pt x="38" y="813"/>
                    </a:lnTo>
                    <a:lnTo>
                      <a:pt x="37" y="811"/>
                    </a:lnTo>
                    <a:lnTo>
                      <a:pt x="36" y="807"/>
                    </a:lnTo>
                    <a:lnTo>
                      <a:pt x="36" y="806"/>
                    </a:lnTo>
                    <a:lnTo>
                      <a:pt x="36" y="804"/>
                    </a:lnTo>
                    <a:lnTo>
                      <a:pt x="38" y="802"/>
                    </a:lnTo>
                    <a:lnTo>
                      <a:pt x="40" y="801"/>
                    </a:lnTo>
                    <a:lnTo>
                      <a:pt x="40" y="800"/>
                    </a:lnTo>
                    <a:lnTo>
                      <a:pt x="40" y="799"/>
                    </a:lnTo>
                    <a:lnTo>
                      <a:pt x="39" y="798"/>
                    </a:lnTo>
                    <a:lnTo>
                      <a:pt x="37" y="797"/>
                    </a:lnTo>
                    <a:lnTo>
                      <a:pt x="34" y="796"/>
                    </a:lnTo>
                    <a:lnTo>
                      <a:pt x="33" y="795"/>
                    </a:lnTo>
                    <a:lnTo>
                      <a:pt x="32" y="794"/>
                    </a:lnTo>
                    <a:lnTo>
                      <a:pt x="31" y="790"/>
                    </a:lnTo>
                    <a:lnTo>
                      <a:pt x="31" y="788"/>
                    </a:lnTo>
                    <a:lnTo>
                      <a:pt x="32" y="786"/>
                    </a:lnTo>
                    <a:lnTo>
                      <a:pt x="33" y="785"/>
                    </a:lnTo>
                    <a:lnTo>
                      <a:pt x="33" y="784"/>
                    </a:lnTo>
                    <a:lnTo>
                      <a:pt x="34" y="784"/>
                    </a:lnTo>
                    <a:lnTo>
                      <a:pt x="35" y="784"/>
                    </a:lnTo>
                    <a:lnTo>
                      <a:pt x="37" y="781"/>
                    </a:lnTo>
                    <a:lnTo>
                      <a:pt x="38" y="780"/>
                    </a:lnTo>
                    <a:lnTo>
                      <a:pt x="39" y="778"/>
                    </a:lnTo>
                    <a:lnTo>
                      <a:pt x="39" y="777"/>
                    </a:lnTo>
                    <a:lnTo>
                      <a:pt x="38" y="775"/>
                    </a:lnTo>
                    <a:lnTo>
                      <a:pt x="38" y="774"/>
                    </a:lnTo>
                    <a:lnTo>
                      <a:pt x="42" y="768"/>
                    </a:lnTo>
                    <a:lnTo>
                      <a:pt x="43" y="765"/>
                    </a:lnTo>
                    <a:lnTo>
                      <a:pt x="43" y="764"/>
                    </a:lnTo>
                    <a:lnTo>
                      <a:pt x="45" y="762"/>
                    </a:lnTo>
                    <a:lnTo>
                      <a:pt x="48" y="759"/>
                    </a:lnTo>
                    <a:lnTo>
                      <a:pt x="50" y="757"/>
                    </a:lnTo>
                    <a:lnTo>
                      <a:pt x="50" y="756"/>
                    </a:lnTo>
                    <a:lnTo>
                      <a:pt x="51" y="753"/>
                    </a:lnTo>
                    <a:lnTo>
                      <a:pt x="52" y="751"/>
                    </a:lnTo>
                    <a:lnTo>
                      <a:pt x="51" y="750"/>
                    </a:lnTo>
                    <a:lnTo>
                      <a:pt x="48" y="749"/>
                    </a:lnTo>
                    <a:lnTo>
                      <a:pt x="47" y="749"/>
                    </a:lnTo>
                    <a:lnTo>
                      <a:pt x="45" y="749"/>
                    </a:lnTo>
                    <a:lnTo>
                      <a:pt x="43" y="748"/>
                    </a:lnTo>
                    <a:lnTo>
                      <a:pt x="42" y="746"/>
                    </a:lnTo>
                    <a:lnTo>
                      <a:pt x="40" y="744"/>
                    </a:lnTo>
                    <a:lnTo>
                      <a:pt x="40" y="743"/>
                    </a:lnTo>
                    <a:lnTo>
                      <a:pt x="42" y="741"/>
                    </a:lnTo>
                    <a:lnTo>
                      <a:pt x="44" y="739"/>
                    </a:lnTo>
                    <a:lnTo>
                      <a:pt x="47" y="738"/>
                    </a:lnTo>
                    <a:lnTo>
                      <a:pt x="49" y="736"/>
                    </a:lnTo>
                    <a:lnTo>
                      <a:pt x="51" y="735"/>
                    </a:lnTo>
                    <a:lnTo>
                      <a:pt x="52" y="734"/>
                    </a:lnTo>
                    <a:lnTo>
                      <a:pt x="52" y="732"/>
                    </a:lnTo>
                    <a:lnTo>
                      <a:pt x="52" y="731"/>
                    </a:lnTo>
                    <a:lnTo>
                      <a:pt x="53" y="728"/>
                    </a:lnTo>
                    <a:lnTo>
                      <a:pt x="53" y="727"/>
                    </a:lnTo>
                    <a:lnTo>
                      <a:pt x="51" y="723"/>
                    </a:lnTo>
                    <a:lnTo>
                      <a:pt x="50" y="718"/>
                    </a:lnTo>
                    <a:lnTo>
                      <a:pt x="50" y="716"/>
                    </a:lnTo>
                    <a:lnTo>
                      <a:pt x="52" y="714"/>
                    </a:lnTo>
                    <a:lnTo>
                      <a:pt x="52" y="712"/>
                    </a:lnTo>
                    <a:lnTo>
                      <a:pt x="53" y="711"/>
                    </a:lnTo>
                    <a:lnTo>
                      <a:pt x="53" y="710"/>
                    </a:lnTo>
                    <a:lnTo>
                      <a:pt x="53" y="709"/>
                    </a:lnTo>
                    <a:lnTo>
                      <a:pt x="52" y="708"/>
                    </a:lnTo>
                    <a:lnTo>
                      <a:pt x="51" y="706"/>
                    </a:lnTo>
                    <a:lnTo>
                      <a:pt x="50" y="706"/>
                    </a:lnTo>
                    <a:lnTo>
                      <a:pt x="50" y="704"/>
                    </a:lnTo>
                    <a:lnTo>
                      <a:pt x="50" y="702"/>
                    </a:lnTo>
                    <a:lnTo>
                      <a:pt x="50" y="700"/>
                    </a:lnTo>
                    <a:lnTo>
                      <a:pt x="50" y="699"/>
                    </a:lnTo>
                    <a:lnTo>
                      <a:pt x="51" y="698"/>
                    </a:lnTo>
                    <a:lnTo>
                      <a:pt x="53" y="697"/>
                    </a:lnTo>
                    <a:lnTo>
                      <a:pt x="53" y="696"/>
                    </a:lnTo>
                    <a:lnTo>
                      <a:pt x="54" y="694"/>
                    </a:lnTo>
                    <a:lnTo>
                      <a:pt x="55" y="694"/>
                    </a:lnTo>
                    <a:lnTo>
                      <a:pt x="57" y="691"/>
                    </a:lnTo>
                    <a:lnTo>
                      <a:pt x="58" y="689"/>
                    </a:lnTo>
                    <a:lnTo>
                      <a:pt x="58" y="688"/>
                    </a:lnTo>
                    <a:lnTo>
                      <a:pt x="58" y="687"/>
                    </a:lnTo>
                    <a:lnTo>
                      <a:pt x="57" y="686"/>
                    </a:lnTo>
                    <a:lnTo>
                      <a:pt x="57" y="685"/>
                    </a:lnTo>
                    <a:lnTo>
                      <a:pt x="58" y="683"/>
                    </a:lnTo>
                    <a:lnTo>
                      <a:pt x="58" y="682"/>
                    </a:lnTo>
                    <a:lnTo>
                      <a:pt x="57" y="681"/>
                    </a:lnTo>
                    <a:lnTo>
                      <a:pt x="56" y="681"/>
                    </a:lnTo>
                    <a:lnTo>
                      <a:pt x="55" y="681"/>
                    </a:lnTo>
                    <a:lnTo>
                      <a:pt x="54" y="682"/>
                    </a:lnTo>
                    <a:lnTo>
                      <a:pt x="53" y="683"/>
                    </a:lnTo>
                    <a:lnTo>
                      <a:pt x="52" y="683"/>
                    </a:lnTo>
                    <a:lnTo>
                      <a:pt x="51" y="683"/>
                    </a:lnTo>
                    <a:lnTo>
                      <a:pt x="50" y="682"/>
                    </a:lnTo>
                    <a:lnTo>
                      <a:pt x="49" y="681"/>
                    </a:lnTo>
                    <a:lnTo>
                      <a:pt x="48" y="680"/>
                    </a:lnTo>
                    <a:lnTo>
                      <a:pt x="48" y="678"/>
                    </a:lnTo>
                    <a:lnTo>
                      <a:pt x="47" y="677"/>
                    </a:lnTo>
                    <a:lnTo>
                      <a:pt x="45" y="675"/>
                    </a:lnTo>
                    <a:lnTo>
                      <a:pt x="44" y="674"/>
                    </a:lnTo>
                    <a:lnTo>
                      <a:pt x="43" y="674"/>
                    </a:lnTo>
                    <a:lnTo>
                      <a:pt x="42" y="675"/>
                    </a:lnTo>
                    <a:lnTo>
                      <a:pt x="41" y="675"/>
                    </a:lnTo>
                    <a:lnTo>
                      <a:pt x="40" y="674"/>
                    </a:lnTo>
                    <a:lnTo>
                      <a:pt x="39" y="673"/>
                    </a:lnTo>
                    <a:lnTo>
                      <a:pt x="41" y="672"/>
                    </a:lnTo>
                    <a:lnTo>
                      <a:pt x="44" y="670"/>
                    </a:lnTo>
                    <a:lnTo>
                      <a:pt x="47" y="668"/>
                    </a:lnTo>
                    <a:lnTo>
                      <a:pt x="50" y="666"/>
                    </a:lnTo>
                    <a:lnTo>
                      <a:pt x="51" y="664"/>
                    </a:lnTo>
                    <a:lnTo>
                      <a:pt x="51" y="662"/>
                    </a:lnTo>
                    <a:lnTo>
                      <a:pt x="51" y="661"/>
                    </a:lnTo>
                    <a:lnTo>
                      <a:pt x="51" y="660"/>
                    </a:lnTo>
                    <a:lnTo>
                      <a:pt x="51" y="659"/>
                    </a:lnTo>
                    <a:lnTo>
                      <a:pt x="49" y="657"/>
                    </a:lnTo>
                    <a:lnTo>
                      <a:pt x="47" y="655"/>
                    </a:lnTo>
                    <a:lnTo>
                      <a:pt x="46" y="655"/>
                    </a:lnTo>
                    <a:lnTo>
                      <a:pt x="45" y="654"/>
                    </a:lnTo>
                    <a:lnTo>
                      <a:pt x="44" y="654"/>
                    </a:lnTo>
                    <a:lnTo>
                      <a:pt x="43" y="654"/>
                    </a:lnTo>
                    <a:lnTo>
                      <a:pt x="41" y="655"/>
                    </a:lnTo>
                    <a:lnTo>
                      <a:pt x="39" y="656"/>
                    </a:lnTo>
                    <a:lnTo>
                      <a:pt x="38" y="656"/>
                    </a:lnTo>
                    <a:lnTo>
                      <a:pt x="36" y="656"/>
                    </a:lnTo>
                    <a:lnTo>
                      <a:pt x="35" y="655"/>
                    </a:lnTo>
                    <a:lnTo>
                      <a:pt x="34" y="654"/>
                    </a:lnTo>
                    <a:lnTo>
                      <a:pt x="36" y="649"/>
                    </a:lnTo>
                    <a:lnTo>
                      <a:pt x="38" y="647"/>
                    </a:lnTo>
                    <a:lnTo>
                      <a:pt x="39" y="646"/>
                    </a:lnTo>
                    <a:lnTo>
                      <a:pt x="40" y="646"/>
                    </a:lnTo>
                    <a:lnTo>
                      <a:pt x="42" y="646"/>
                    </a:lnTo>
                    <a:lnTo>
                      <a:pt x="44" y="646"/>
                    </a:lnTo>
                    <a:lnTo>
                      <a:pt x="49" y="647"/>
                    </a:lnTo>
                    <a:lnTo>
                      <a:pt x="50" y="647"/>
                    </a:lnTo>
                    <a:lnTo>
                      <a:pt x="51" y="646"/>
                    </a:lnTo>
                    <a:lnTo>
                      <a:pt x="51" y="645"/>
                    </a:lnTo>
                    <a:lnTo>
                      <a:pt x="50" y="644"/>
                    </a:lnTo>
                    <a:lnTo>
                      <a:pt x="49" y="641"/>
                    </a:lnTo>
                    <a:lnTo>
                      <a:pt x="48" y="640"/>
                    </a:lnTo>
                    <a:lnTo>
                      <a:pt x="46" y="637"/>
                    </a:lnTo>
                    <a:lnTo>
                      <a:pt x="44" y="635"/>
                    </a:lnTo>
                    <a:lnTo>
                      <a:pt x="43" y="632"/>
                    </a:lnTo>
                    <a:lnTo>
                      <a:pt x="42" y="632"/>
                    </a:lnTo>
                    <a:lnTo>
                      <a:pt x="41" y="631"/>
                    </a:lnTo>
                    <a:lnTo>
                      <a:pt x="40" y="631"/>
                    </a:lnTo>
                    <a:lnTo>
                      <a:pt x="39" y="632"/>
                    </a:lnTo>
                    <a:lnTo>
                      <a:pt x="38" y="633"/>
                    </a:lnTo>
                    <a:lnTo>
                      <a:pt x="36" y="637"/>
                    </a:lnTo>
                    <a:lnTo>
                      <a:pt x="36" y="638"/>
                    </a:lnTo>
                    <a:lnTo>
                      <a:pt x="34" y="638"/>
                    </a:lnTo>
                    <a:lnTo>
                      <a:pt x="33" y="638"/>
                    </a:lnTo>
                    <a:lnTo>
                      <a:pt x="31" y="638"/>
                    </a:lnTo>
                    <a:lnTo>
                      <a:pt x="30" y="638"/>
                    </a:lnTo>
                    <a:lnTo>
                      <a:pt x="30" y="637"/>
                    </a:lnTo>
                    <a:lnTo>
                      <a:pt x="30" y="636"/>
                    </a:lnTo>
                    <a:lnTo>
                      <a:pt x="30" y="635"/>
                    </a:lnTo>
                    <a:lnTo>
                      <a:pt x="30" y="634"/>
                    </a:lnTo>
                    <a:lnTo>
                      <a:pt x="31" y="632"/>
                    </a:lnTo>
                    <a:lnTo>
                      <a:pt x="32" y="631"/>
                    </a:lnTo>
                    <a:lnTo>
                      <a:pt x="33" y="627"/>
                    </a:lnTo>
                    <a:lnTo>
                      <a:pt x="32" y="627"/>
                    </a:lnTo>
                    <a:lnTo>
                      <a:pt x="29" y="626"/>
                    </a:lnTo>
                    <a:lnTo>
                      <a:pt x="28" y="624"/>
                    </a:lnTo>
                    <a:lnTo>
                      <a:pt x="27" y="623"/>
                    </a:lnTo>
                    <a:lnTo>
                      <a:pt x="26" y="622"/>
                    </a:lnTo>
                    <a:lnTo>
                      <a:pt x="26" y="621"/>
                    </a:lnTo>
                    <a:lnTo>
                      <a:pt x="26" y="618"/>
                    </a:lnTo>
                    <a:lnTo>
                      <a:pt x="27" y="617"/>
                    </a:lnTo>
                    <a:lnTo>
                      <a:pt x="28" y="615"/>
                    </a:lnTo>
                    <a:lnTo>
                      <a:pt x="28" y="614"/>
                    </a:lnTo>
                    <a:lnTo>
                      <a:pt x="28" y="613"/>
                    </a:lnTo>
                    <a:lnTo>
                      <a:pt x="28" y="612"/>
                    </a:lnTo>
                    <a:lnTo>
                      <a:pt x="26" y="607"/>
                    </a:lnTo>
                    <a:lnTo>
                      <a:pt x="25" y="604"/>
                    </a:lnTo>
                    <a:lnTo>
                      <a:pt x="25" y="603"/>
                    </a:lnTo>
                    <a:lnTo>
                      <a:pt x="26" y="601"/>
                    </a:lnTo>
                    <a:lnTo>
                      <a:pt x="26" y="599"/>
                    </a:lnTo>
                    <a:lnTo>
                      <a:pt x="26" y="598"/>
                    </a:lnTo>
                    <a:lnTo>
                      <a:pt x="29" y="593"/>
                    </a:lnTo>
                    <a:lnTo>
                      <a:pt x="29" y="592"/>
                    </a:lnTo>
                    <a:lnTo>
                      <a:pt x="29" y="591"/>
                    </a:lnTo>
                    <a:lnTo>
                      <a:pt x="29" y="589"/>
                    </a:lnTo>
                    <a:lnTo>
                      <a:pt x="28" y="588"/>
                    </a:lnTo>
                    <a:lnTo>
                      <a:pt x="26" y="586"/>
                    </a:lnTo>
                    <a:lnTo>
                      <a:pt x="25" y="583"/>
                    </a:lnTo>
                    <a:lnTo>
                      <a:pt x="24" y="583"/>
                    </a:lnTo>
                    <a:lnTo>
                      <a:pt x="23" y="583"/>
                    </a:lnTo>
                    <a:lnTo>
                      <a:pt x="21" y="583"/>
                    </a:lnTo>
                    <a:lnTo>
                      <a:pt x="20" y="582"/>
                    </a:lnTo>
                    <a:lnTo>
                      <a:pt x="18" y="582"/>
                    </a:lnTo>
                    <a:lnTo>
                      <a:pt x="16" y="580"/>
                    </a:lnTo>
                    <a:lnTo>
                      <a:pt x="14" y="577"/>
                    </a:lnTo>
                    <a:lnTo>
                      <a:pt x="13" y="575"/>
                    </a:lnTo>
                    <a:lnTo>
                      <a:pt x="12" y="571"/>
                    </a:lnTo>
                    <a:lnTo>
                      <a:pt x="11" y="569"/>
                    </a:lnTo>
                    <a:lnTo>
                      <a:pt x="11" y="568"/>
                    </a:lnTo>
                    <a:lnTo>
                      <a:pt x="12" y="565"/>
                    </a:lnTo>
                    <a:lnTo>
                      <a:pt x="13" y="565"/>
                    </a:lnTo>
                    <a:lnTo>
                      <a:pt x="13" y="560"/>
                    </a:lnTo>
                    <a:lnTo>
                      <a:pt x="13" y="558"/>
                    </a:lnTo>
                    <a:lnTo>
                      <a:pt x="13" y="557"/>
                    </a:lnTo>
                    <a:lnTo>
                      <a:pt x="11" y="556"/>
                    </a:lnTo>
                    <a:lnTo>
                      <a:pt x="10" y="555"/>
                    </a:lnTo>
                    <a:lnTo>
                      <a:pt x="8" y="555"/>
                    </a:lnTo>
                    <a:lnTo>
                      <a:pt x="7" y="556"/>
                    </a:lnTo>
                    <a:lnTo>
                      <a:pt x="6" y="557"/>
                    </a:lnTo>
                    <a:lnTo>
                      <a:pt x="5" y="559"/>
                    </a:lnTo>
                    <a:lnTo>
                      <a:pt x="4" y="560"/>
                    </a:lnTo>
                    <a:lnTo>
                      <a:pt x="3" y="559"/>
                    </a:lnTo>
                    <a:lnTo>
                      <a:pt x="2" y="559"/>
                    </a:lnTo>
                    <a:lnTo>
                      <a:pt x="1" y="558"/>
                    </a:lnTo>
                    <a:lnTo>
                      <a:pt x="1" y="557"/>
                    </a:lnTo>
                    <a:lnTo>
                      <a:pt x="1" y="556"/>
                    </a:lnTo>
                    <a:lnTo>
                      <a:pt x="0" y="553"/>
                    </a:lnTo>
                    <a:lnTo>
                      <a:pt x="0" y="552"/>
                    </a:lnTo>
                    <a:lnTo>
                      <a:pt x="1" y="551"/>
                    </a:lnTo>
                    <a:lnTo>
                      <a:pt x="1" y="550"/>
                    </a:lnTo>
                    <a:lnTo>
                      <a:pt x="2" y="549"/>
                    </a:lnTo>
                    <a:lnTo>
                      <a:pt x="4" y="548"/>
                    </a:lnTo>
                    <a:lnTo>
                      <a:pt x="5" y="548"/>
                    </a:lnTo>
                    <a:lnTo>
                      <a:pt x="6" y="547"/>
                    </a:lnTo>
                    <a:lnTo>
                      <a:pt x="7" y="547"/>
                    </a:lnTo>
                    <a:lnTo>
                      <a:pt x="8" y="545"/>
                    </a:lnTo>
                    <a:lnTo>
                      <a:pt x="7" y="544"/>
                    </a:lnTo>
                    <a:lnTo>
                      <a:pt x="5" y="543"/>
                    </a:lnTo>
                    <a:lnTo>
                      <a:pt x="4" y="543"/>
                    </a:lnTo>
                    <a:lnTo>
                      <a:pt x="2" y="543"/>
                    </a:lnTo>
                    <a:lnTo>
                      <a:pt x="1" y="543"/>
                    </a:lnTo>
                    <a:lnTo>
                      <a:pt x="1" y="542"/>
                    </a:lnTo>
                    <a:lnTo>
                      <a:pt x="0" y="542"/>
                    </a:lnTo>
                    <a:lnTo>
                      <a:pt x="0" y="541"/>
                    </a:lnTo>
                    <a:lnTo>
                      <a:pt x="1" y="539"/>
                    </a:lnTo>
                    <a:lnTo>
                      <a:pt x="3" y="538"/>
                    </a:lnTo>
                    <a:lnTo>
                      <a:pt x="3" y="537"/>
                    </a:lnTo>
                    <a:lnTo>
                      <a:pt x="5" y="538"/>
                    </a:lnTo>
                    <a:lnTo>
                      <a:pt x="6" y="537"/>
                    </a:lnTo>
                    <a:lnTo>
                      <a:pt x="8" y="537"/>
                    </a:lnTo>
                    <a:lnTo>
                      <a:pt x="9" y="536"/>
                    </a:lnTo>
                    <a:lnTo>
                      <a:pt x="11" y="533"/>
                    </a:lnTo>
                    <a:lnTo>
                      <a:pt x="12" y="531"/>
                    </a:lnTo>
                    <a:lnTo>
                      <a:pt x="13" y="530"/>
                    </a:lnTo>
                    <a:lnTo>
                      <a:pt x="14" y="529"/>
                    </a:lnTo>
                    <a:lnTo>
                      <a:pt x="16" y="529"/>
                    </a:lnTo>
                    <a:lnTo>
                      <a:pt x="19" y="530"/>
                    </a:lnTo>
                    <a:lnTo>
                      <a:pt x="21" y="529"/>
                    </a:lnTo>
                    <a:lnTo>
                      <a:pt x="21" y="528"/>
                    </a:lnTo>
                    <a:lnTo>
                      <a:pt x="22" y="525"/>
                    </a:lnTo>
                    <a:lnTo>
                      <a:pt x="23" y="523"/>
                    </a:lnTo>
                    <a:lnTo>
                      <a:pt x="23" y="522"/>
                    </a:lnTo>
                    <a:lnTo>
                      <a:pt x="25" y="521"/>
                    </a:lnTo>
                    <a:lnTo>
                      <a:pt x="26" y="520"/>
                    </a:lnTo>
                    <a:lnTo>
                      <a:pt x="28" y="521"/>
                    </a:lnTo>
                    <a:lnTo>
                      <a:pt x="29" y="520"/>
                    </a:lnTo>
                    <a:lnTo>
                      <a:pt x="31" y="521"/>
                    </a:lnTo>
                    <a:lnTo>
                      <a:pt x="32" y="521"/>
                    </a:lnTo>
                    <a:lnTo>
                      <a:pt x="33" y="520"/>
                    </a:lnTo>
                    <a:lnTo>
                      <a:pt x="34" y="519"/>
                    </a:lnTo>
                    <a:lnTo>
                      <a:pt x="34" y="518"/>
                    </a:lnTo>
                    <a:lnTo>
                      <a:pt x="35" y="516"/>
                    </a:lnTo>
                    <a:lnTo>
                      <a:pt x="36" y="514"/>
                    </a:lnTo>
                    <a:lnTo>
                      <a:pt x="37" y="514"/>
                    </a:lnTo>
                    <a:lnTo>
                      <a:pt x="38" y="514"/>
                    </a:lnTo>
                    <a:lnTo>
                      <a:pt x="40" y="514"/>
                    </a:lnTo>
                    <a:lnTo>
                      <a:pt x="42" y="514"/>
                    </a:lnTo>
                    <a:lnTo>
                      <a:pt x="44" y="516"/>
                    </a:lnTo>
                    <a:lnTo>
                      <a:pt x="45" y="518"/>
                    </a:lnTo>
                    <a:lnTo>
                      <a:pt x="46" y="518"/>
                    </a:lnTo>
                    <a:lnTo>
                      <a:pt x="49" y="513"/>
                    </a:lnTo>
                    <a:lnTo>
                      <a:pt x="51" y="510"/>
                    </a:lnTo>
                    <a:lnTo>
                      <a:pt x="53" y="508"/>
                    </a:lnTo>
                    <a:lnTo>
                      <a:pt x="54" y="505"/>
                    </a:lnTo>
                    <a:lnTo>
                      <a:pt x="7" y="466"/>
                    </a:lnTo>
                    <a:lnTo>
                      <a:pt x="29" y="419"/>
                    </a:lnTo>
                    <a:lnTo>
                      <a:pt x="69" y="335"/>
                    </a:lnTo>
                    <a:lnTo>
                      <a:pt x="81" y="335"/>
                    </a:lnTo>
                    <a:lnTo>
                      <a:pt x="82" y="333"/>
                    </a:lnTo>
                    <a:lnTo>
                      <a:pt x="83" y="331"/>
                    </a:lnTo>
                    <a:lnTo>
                      <a:pt x="85" y="331"/>
                    </a:lnTo>
                    <a:lnTo>
                      <a:pt x="84" y="330"/>
                    </a:lnTo>
                    <a:lnTo>
                      <a:pt x="83" y="330"/>
                    </a:lnTo>
                    <a:lnTo>
                      <a:pt x="84" y="329"/>
                    </a:lnTo>
                    <a:lnTo>
                      <a:pt x="84" y="328"/>
                    </a:lnTo>
                    <a:lnTo>
                      <a:pt x="83" y="327"/>
                    </a:lnTo>
                    <a:lnTo>
                      <a:pt x="83" y="326"/>
                    </a:lnTo>
                    <a:lnTo>
                      <a:pt x="81" y="325"/>
                    </a:lnTo>
                    <a:lnTo>
                      <a:pt x="81" y="324"/>
                    </a:lnTo>
                    <a:lnTo>
                      <a:pt x="80" y="324"/>
                    </a:lnTo>
                    <a:lnTo>
                      <a:pt x="80" y="310"/>
                    </a:lnTo>
                    <a:lnTo>
                      <a:pt x="72" y="310"/>
                    </a:lnTo>
                    <a:lnTo>
                      <a:pt x="110" y="191"/>
                    </a:lnTo>
                    <a:lnTo>
                      <a:pt x="120" y="190"/>
                    </a:lnTo>
                    <a:lnTo>
                      <a:pt x="128" y="189"/>
                    </a:lnTo>
                    <a:lnTo>
                      <a:pt x="127" y="189"/>
                    </a:lnTo>
                    <a:lnTo>
                      <a:pt x="127" y="188"/>
                    </a:lnTo>
                    <a:lnTo>
                      <a:pt x="126" y="188"/>
                    </a:lnTo>
                    <a:lnTo>
                      <a:pt x="125" y="187"/>
                    </a:lnTo>
                    <a:lnTo>
                      <a:pt x="124" y="187"/>
                    </a:lnTo>
                    <a:lnTo>
                      <a:pt x="125" y="186"/>
                    </a:lnTo>
                    <a:lnTo>
                      <a:pt x="124" y="185"/>
                    </a:lnTo>
                    <a:lnTo>
                      <a:pt x="123" y="185"/>
                    </a:lnTo>
                    <a:lnTo>
                      <a:pt x="124" y="184"/>
                    </a:lnTo>
                    <a:lnTo>
                      <a:pt x="123" y="183"/>
                    </a:lnTo>
                    <a:lnTo>
                      <a:pt x="122" y="183"/>
                    </a:lnTo>
                    <a:lnTo>
                      <a:pt x="122" y="184"/>
                    </a:lnTo>
                    <a:lnTo>
                      <a:pt x="121" y="184"/>
                    </a:lnTo>
                    <a:lnTo>
                      <a:pt x="121" y="183"/>
                    </a:lnTo>
                    <a:lnTo>
                      <a:pt x="120" y="183"/>
                    </a:lnTo>
                    <a:lnTo>
                      <a:pt x="119" y="184"/>
                    </a:lnTo>
                    <a:lnTo>
                      <a:pt x="107" y="171"/>
                    </a:lnTo>
                    <a:lnTo>
                      <a:pt x="103" y="155"/>
                    </a:lnTo>
                    <a:lnTo>
                      <a:pt x="99" y="147"/>
                    </a:lnTo>
                    <a:lnTo>
                      <a:pt x="97" y="144"/>
                    </a:lnTo>
                    <a:lnTo>
                      <a:pt x="83" y="115"/>
                    </a:lnTo>
                    <a:lnTo>
                      <a:pt x="89" y="115"/>
                    </a:lnTo>
                    <a:lnTo>
                      <a:pt x="89" y="112"/>
                    </a:lnTo>
                    <a:lnTo>
                      <a:pt x="83" y="105"/>
                    </a:lnTo>
                    <a:lnTo>
                      <a:pt x="85" y="98"/>
                    </a:lnTo>
                    <a:lnTo>
                      <a:pt x="83" y="96"/>
                    </a:lnTo>
                    <a:lnTo>
                      <a:pt x="82" y="96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2"/>
                    </a:lnTo>
                    <a:lnTo>
                      <a:pt x="79" y="91"/>
                    </a:lnTo>
                    <a:lnTo>
                      <a:pt x="78" y="91"/>
                    </a:lnTo>
                    <a:lnTo>
                      <a:pt x="76" y="86"/>
                    </a:lnTo>
                    <a:lnTo>
                      <a:pt x="75" y="85"/>
                    </a:lnTo>
                    <a:lnTo>
                      <a:pt x="73" y="84"/>
                    </a:lnTo>
                    <a:lnTo>
                      <a:pt x="73" y="83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4" y="78"/>
                    </a:lnTo>
                    <a:lnTo>
                      <a:pt x="74" y="76"/>
                    </a:lnTo>
                    <a:lnTo>
                      <a:pt x="73" y="76"/>
                    </a:lnTo>
                    <a:lnTo>
                      <a:pt x="72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3"/>
                    </a:lnTo>
                    <a:lnTo>
                      <a:pt x="73" y="73"/>
                    </a:lnTo>
                    <a:lnTo>
                      <a:pt x="72" y="73"/>
                    </a:lnTo>
                    <a:lnTo>
                      <a:pt x="71" y="72"/>
                    </a:lnTo>
                    <a:lnTo>
                      <a:pt x="72" y="72"/>
                    </a:lnTo>
                    <a:lnTo>
                      <a:pt x="73" y="71"/>
                    </a:lnTo>
                    <a:lnTo>
                      <a:pt x="71" y="71"/>
                    </a:lnTo>
                    <a:lnTo>
                      <a:pt x="71" y="70"/>
                    </a:lnTo>
                    <a:lnTo>
                      <a:pt x="72" y="70"/>
                    </a:lnTo>
                    <a:lnTo>
                      <a:pt x="73" y="70"/>
                    </a:lnTo>
                    <a:lnTo>
                      <a:pt x="73" y="69"/>
                    </a:lnTo>
                    <a:lnTo>
                      <a:pt x="72" y="69"/>
                    </a:lnTo>
                    <a:lnTo>
                      <a:pt x="72" y="68"/>
                    </a:lnTo>
                    <a:lnTo>
                      <a:pt x="70" y="67"/>
                    </a:lnTo>
                    <a:lnTo>
                      <a:pt x="70" y="66"/>
                    </a:lnTo>
                    <a:lnTo>
                      <a:pt x="70" y="65"/>
                    </a:lnTo>
                    <a:lnTo>
                      <a:pt x="72" y="65"/>
                    </a:lnTo>
                    <a:lnTo>
                      <a:pt x="73" y="66"/>
                    </a:lnTo>
                    <a:lnTo>
                      <a:pt x="75" y="66"/>
                    </a:lnTo>
                    <a:lnTo>
                      <a:pt x="76" y="67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0" y="62"/>
                    </a:lnTo>
                    <a:lnTo>
                      <a:pt x="81" y="61"/>
                    </a:lnTo>
                    <a:lnTo>
                      <a:pt x="82" y="61"/>
                    </a:lnTo>
                    <a:lnTo>
                      <a:pt x="83" y="62"/>
                    </a:lnTo>
                    <a:lnTo>
                      <a:pt x="84" y="63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7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6" y="70"/>
                    </a:lnTo>
                    <a:lnTo>
                      <a:pt x="87" y="71"/>
                    </a:lnTo>
                    <a:lnTo>
                      <a:pt x="86" y="72"/>
                    </a:lnTo>
                    <a:lnTo>
                      <a:pt x="86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6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9" y="79"/>
                    </a:lnTo>
                    <a:lnTo>
                      <a:pt x="89" y="80"/>
                    </a:lnTo>
                    <a:lnTo>
                      <a:pt x="89" y="81"/>
                    </a:lnTo>
                    <a:lnTo>
                      <a:pt x="88" y="81"/>
                    </a:lnTo>
                    <a:lnTo>
                      <a:pt x="89" y="82"/>
                    </a:lnTo>
                    <a:lnTo>
                      <a:pt x="90" y="82"/>
                    </a:lnTo>
                    <a:lnTo>
                      <a:pt x="90" y="83"/>
                    </a:lnTo>
                    <a:lnTo>
                      <a:pt x="90" y="84"/>
                    </a:lnTo>
                    <a:lnTo>
                      <a:pt x="91" y="85"/>
                    </a:lnTo>
                    <a:lnTo>
                      <a:pt x="91" y="86"/>
                    </a:lnTo>
                    <a:lnTo>
                      <a:pt x="91" y="87"/>
                    </a:lnTo>
                    <a:lnTo>
                      <a:pt x="92" y="87"/>
                    </a:lnTo>
                    <a:lnTo>
                      <a:pt x="91" y="88"/>
                    </a:lnTo>
                    <a:lnTo>
                      <a:pt x="91" y="89"/>
                    </a:lnTo>
                    <a:lnTo>
                      <a:pt x="90" y="89"/>
                    </a:lnTo>
                    <a:lnTo>
                      <a:pt x="89" y="91"/>
                    </a:lnTo>
                    <a:lnTo>
                      <a:pt x="90" y="93"/>
                    </a:lnTo>
                    <a:lnTo>
                      <a:pt x="89" y="94"/>
                    </a:lnTo>
                    <a:lnTo>
                      <a:pt x="89" y="95"/>
                    </a:lnTo>
                    <a:lnTo>
                      <a:pt x="90" y="96"/>
                    </a:lnTo>
                    <a:lnTo>
                      <a:pt x="91" y="96"/>
                    </a:lnTo>
                    <a:lnTo>
                      <a:pt x="91" y="97"/>
                    </a:lnTo>
                    <a:lnTo>
                      <a:pt x="92" y="97"/>
                    </a:lnTo>
                    <a:lnTo>
                      <a:pt x="93" y="98"/>
                    </a:lnTo>
                    <a:lnTo>
                      <a:pt x="95" y="97"/>
                    </a:lnTo>
                    <a:lnTo>
                      <a:pt x="96" y="97"/>
                    </a:lnTo>
                    <a:lnTo>
                      <a:pt x="96" y="96"/>
                    </a:lnTo>
                    <a:lnTo>
                      <a:pt x="96" y="95"/>
                    </a:lnTo>
                    <a:lnTo>
                      <a:pt x="97" y="95"/>
                    </a:lnTo>
                    <a:lnTo>
                      <a:pt x="99" y="98"/>
                    </a:lnTo>
                    <a:lnTo>
                      <a:pt x="100" y="99"/>
                    </a:lnTo>
                    <a:lnTo>
                      <a:pt x="100" y="101"/>
                    </a:lnTo>
                    <a:lnTo>
                      <a:pt x="101" y="101"/>
                    </a:lnTo>
                    <a:lnTo>
                      <a:pt x="102" y="101"/>
                    </a:lnTo>
                    <a:lnTo>
                      <a:pt x="102" y="102"/>
                    </a:lnTo>
                    <a:lnTo>
                      <a:pt x="101" y="102"/>
                    </a:lnTo>
                    <a:lnTo>
                      <a:pt x="100" y="102"/>
                    </a:lnTo>
                    <a:lnTo>
                      <a:pt x="101" y="105"/>
                    </a:lnTo>
                    <a:lnTo>
                      <a:pt x="102" y="105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7"/>
                    </a:lnTo>
                    <a:lnTo>
                      <a:pt x="102" y="106"/>
                    </a:lnTo>
                    <a:lnTo>
                      <a:pt x="101" y="107"/>
                    </a:lnTo>
                    <a:lnTo>
                      <a:pt x="101" y="108"/>
                    </a:lnTo>
                    <a:lnTo>
                      <a:pt x="102" y="109"/>
                    </a:lnTo>
                    <a:lnTo>
                      <a:pt x="102" y="110"/>
                    </a:lnTo>
                    <a:lnTo>
                      <a:pt x="102" y="111"/>
                    </a:lnTo>
                    <a:lnTo>
                      <a:pt x="103" y="111"/>
                    </a:lnTo>
                    <a:lnTo>
                      <a:pt x="106" y="111"/>
                    </a:lnTo>
                    <a:lnTo>
                      <a:pt x="108" y="111"/>
                    </a:lnTo>
                    <a:lnTo>
                      <a:pt x="108" y="113"/>
                    </a:lnTo>
                    <a:lnTo>
                      <a:pt x="109" y="114"/>
                    </a:lnTo>
                    <a:lnTo>
                      <a:pt x="110" y="113"/>
                    </a:lnTo>
                    <a:lnTo>
                      <a:pt x="111" y="113"/>
                    </a:lnTo>
                    <a:lnTo>
                      <a:pt x="111" y="115"/>
                    </a:lnTo>
                    <a:lnTo>
                      <a:pt x="112" y="116"/>
                    </a:lnTo>
                    <a:lnTo>
                      <a:pt x="114" y="117"/>
                    </a:lnTo>
                    <a:lnTo>
                      <a:pt x="115" y="117"/>
                    </a:lnTo>
                    <a:lnTo>
                      <a:pt x="115" y="118"/>
                    </a:lnTo>
                    <a:lnTo>
                      <a:pt x="115" y="120"/>
                    </a:lnTo>
                    <a:lnTo>
                      <a:pt x="115" y="121"/>
                    </a:lnTo>
                    <a:lnTo>
                      <a:pt x="117" y="121"/>
                    </a:lnTo>
                    <a:lnTo>
                      <a:pt x="117" y="122"/>
                    </a:lnTo>
                    <a:lnTo>
                      <a:pt x="119" y="122"/>
                    </a:lnTo>
                    <a:lnTo>
                      <a:pt x="120" y="122"/>
                    </a:lnTo>
                    <a:lnTo>
                      <a:pt x="121" y="122"/>
                    </a:lnTo>
                    <a:lnTo>
                      <a:pt x="123" y="122"/>
                    </a:lnTo>
                    <a:lnTo>
                      <a:pt x="125" y="122"/>
                    </a:lnTo>
                    <a:lnTo>
                      <a:pt x="124" y="123"/>
                    </a:lnTo>
                    <a:lnTo>
                      <a:pt x="125" y="125"/>
                    </a:lnTo>
                    <a:lnTo>
                      <a:pt x="126" y="126"/>
                    </a:lnTo>
                    <a:lnTo>
                      <a:pt x="127" y="127"/>
                    </a:lnTo>
                    <a:lnTo>
                      <a:pt x="127" y="128"/>
                    </a:lnTo>
                    <a:lnTo>
                      <a:pt x="127" y="129"/>
                    </a:lnTo>
                    <a:lnTo>
                      <a:pt x="128" y="129"/>
                    </a:lnTo>
                    <a:lnTo>
                      <a:pt x="129" y="130"/>
                    </a:lnTo>
                    <a:lnTo>
                      <a:pt x="130" y="128"/>
                    </a:lnTo>
                    <a:lnTo>
                      <a:pt x="130" y="127"/>
                    </a:lnTo>
                    <a:lnTo>
                      <a:pt x="130" y="125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4" y="121"/>
                    </a:lnTo>
                    <a:lnTo>
                      <a:pt x="135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7" y="121"/>
                    </a:lnTo>
                    <a:lnTo>
                      <a:pt x="137" y="120"/>
                    </a:lnTo>
                    <a:lnTo>
                      <a:pt x="138" y="120"/>
                    </a:lnTo>
                    <a:lnTo>
                      <a:pt x="139" y="118"/>
                    </a:lnTo>
                    <a:lnTo>
                      <a:pt x="140" y="119"/>
                    </a:lnTo>
                    <a:lnTo>
                      <a:pt x="141" y="119"/>
                    </a:lnTo>
                    <a:lnTo>
                      <a:pt x="141" y="118"/>
                    </a:lnTo>
                    <a:lnTo>
                      <a:pt x="142" y="116"/>
                    </a:lnTo>
                    <a:lnTo>
                      <a:pt x="144" y="116"/>
                    </a:lnTo>
                    <a:lnTo>
                      <a:pt x="145" y="117"/>
                    </a:lnTo>
                    <a:lnTo>
                      <a:pt x="146" y="118"/>
                    </a:lnTo>
                    <a:lnTo>
                      <a:pt x="147" y="118"/>
                    </a:lnTo>
                    <a:lnTo>
                      <a:pt x="148" y="117"/>
                    </a:lnTo>
                    <a:lnTo>
                      <a:pt x="148" y="118"/>
                    </a:lnTo>
                    <a:lnTo>
                      <a:pt x="148" y="117"/>
                    </a:lnTo>
                    <a:lnTo>
                      <a:pt x="149" y="117"/>
                    </a:lnTo>
                    <a:lnTo>
                      <a:pt x="150" y="117"/>
                    </a:lnTo>
                    <a:lnTo>
                      <a:pt x="151" y="117"/>
                    </a:lnTo>
                    <a:lnTo>
                      <a:pt x="152" y="116"/>
                    </a:lnTo>
                    <a:lnTo>
                      <a:pt x="152" y="115"/>
                    </a:lnTo>
                    <a:lnTo>
                      <a:pt x="153" y="115"/>
                    </a:lnTo>
                    <a:lnTo>
                      <a:pt x="154" y="115"/>
                    </a:lnTo>
                    <a:lnTo>
                      <a:pt x="154" y="113"/>
                    </a:lnTo>
                    <a:lnTo>
                      <a:pt x="155" y="113"/>
                    </a:lnTo>
                    <a:lnTo>
                      <a:pt x="156" y="114"/>
                    </a:lnTo>
                    <a:lnTo>
                      <a:pt x="157" y="114"/>
                    </a:lnTo>
                    <a:lnTo>
                      <a:pt x="157" y="113"/>
                    </a:lnTo>
                    <a:lnTo>
                      <a:pt x="158" y="114"/>
                    </a:lnTo>
                    <a:lnTo>
                      <a:pt x="157" y="115"/>
                    </a:lnTo>
                    <a:lnTo>
                      <a:pt x="158" y="115"/>
                    </a:lnTo>
                    <a:lnTo>
                      <a:pt x="159" y="115"/>
                    </a:lnTo>
                    <a:lnTo>
                      <a:pt x="158" y="114"/>
                    </a:lnTo>
                    <a:lnTo>
                      <a:pt x="159" y="114"/>
                    </a:lnTo>
                    <a:lnTo>
                      <a:pt x="160" y="114"/>
                    </a:lnTo>
                    <a:lnTo>
                      <a:pt x="160" y="115"/>
                    </a:lnTo>
                    <a:lnTo>
                      <a:pt x="161" y="115"/>
                    </a:lnTo>
                    <a:lnTo>
                      <a:pt x="162" y="115"/>
                    </a:lnTo>
                    <a:lnTo>
                      <a:pt x="163" y="115"/>
                    </a:lnTo>
                    <a:lnTo>
                      <a:pt x="163" y="114"/>
                    </a:lnTo>
                    <a:lnTo>
                      <a:pt x="164" y="113"/>
                    </a:lnTo>
                    <a:lnTo>
                      <a:pt x="167" y="114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5" y="112"/>
                    </a:lnTo>
                    <a:lnTo>
                      <a:pt x="164" y="111"/>
                    </a:lnTo>
                    <a:lnTo>
                      <a:pt x="164" y="110"/>
                    </a:lnTo>
                    <a:lnTo>
                      <a:pt x="166" y="111"/>
                    </a:lnTo>
                    <a:lnTo>
                      <a:pt x="167" y="110"/>
                    </a:lnTo>
                    <a:lnTo>
                      <a:pt x="167" y="109"/>
                    </a:lnTo>
                    <a:lnTo>
                      <a:pt x="168" y="110"/>
                    </a:lnTo>
                    <a:lnTo>
                      <a:pt x="169" y="110"/>
                    </a:lnTo>
                    <a:lnTo>
                      <a:pt x="168" y="109"/>
                    </a:lnTo>
                    <a:lnTo>
                      <a:pt x="169" y="108"/>
                    </a:lnTo>
                    <a:lnTo>
                      <a:pt x="171" y="109"/>
                    </a:lnTo>
                    <a:lnTo>
                      <a:pt x="172" y="110"/>
                    </a:lnTo>
                    <a:lnTo>
                      <a:pt x="175" y="109"/>
                    </a:lnTo>
                    <a:lnTo>
                      <a:pt x="178" y="107"/>
                    </a:lnTo>
                    <a:lnTo>
                      <a:pt x="180" y="108"/>
                    </a:lnTo>
                    <a:lnTo>
                      <a:pt x="181" y="108"/>
                    </a:lnTo>
                    <a:lnTo>
                      <a:pt x="181" y="107"/>
                    </a:lnTo>
                    <a:lnTo>
                      <a:pt x="183" y="106"/>
                    </a:lnTo>
                    <a:lnTo>
                      <a:pt x="185" y="107"/>
                    </a:lnTo>
                    <a:lnTo>
                      <a:pt x="186" y="107"/>
                    </a:lnTo>
                    <a:lnTo>
                      <a:pt x="187" y="108"/>
                    </a:lnTo>
                    <a:lnTo>
                      <a:pt x="188" y="108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1" y="107"/>
                    </a:lnTo>
                    <a:lnTo>
                      <a:pt x="191" y="106"/>
                    </a:lnTo>
                    <a:lnTo>
                      <a:pt x="191" y="105"/>
                    </a:lnTo>
                    <a:lnTo>
                      <a:pt x="192" y="103"/>
                    </a:lnTo>
                    <a:lnTo>
                      <a:pt x="193" y="103"/>
                    </a:lnTo>
                    <a:lnTo>
                      <a:pt x="194" y="103"/>
                    </a:lnTo>
                    <a:lnTo>
                      <a:pt x="195" y="102"/>
                    </a:lnTo>
                    <a:lnTo>
                      <a:pt x="195" y="100"/>
                    </a:lnTo>
                    <a:lnTo>
                      <a:pt x="197" y="100"/>
                    </a:lnTo>
                    <a:lnTo>
                      <a:pt x="198" y="99"/>
                    </a:lnTo>
                    <a:lnTo>
                      <a:pt x="199" y="100"/>
                    </a:lnTo>
                    <a:lnTo>
                      <a:pt x="200" y="100"/>
                    </a:lnTo>
                    <a:lnTo>
                      <a:pt x="201" y="99"/>
                    </a:lnTo>
                    <a:lnTo>
                      <a:pt x="201" y="98"/>
                    </a:lnTo>
                    <a:lnTo>
                      <a:pt x="201" y="97"/>
                    </a:lnTo>
                    <a:lnTo>
                      <a:pt x="202" y="96"/>
                    </a:lnTo>
                    <a:lnTo>
                      <a:pt x="202" y="95"/>
                    </a:lnTo>
                    <a:lnTo>
                      <a:pt x="203" y="93"/>
                    </a:lnTo>
                    <a:lnTo>
                      <a:pt x="204" y="93"/>
                    </a:lnTo>
                    <a:lnTo>
                      <a:pt x="205" y="93"/>
                    </a:lnTo>
                    <a:lnTo>
                      <a:pt x="205" y="91"/>
                    </a:lnTo>
                    <a:lnTo>
                      <a:pt x="206" y="90"/>
                    </a:lnTo>
                    <a:lnTo>
                      <a:pt x="206" y="89"/>
                    </a:lnTo>
                    <a:lnTo>
                      <a:pt x="207" y="88"/>
                    </a:lnTo>
                    <a:lnTo>
                      <a:pt x="208" y="89"/>
                    </a:lnTo>
                    <a:lnTo>
                      <a:pt x="211" y="87"/>
                    </a:lnTo>
                    <a:lnTo>
                      <a:pt x="211" y="86"/>
                    </a:lnTo>
                    <a:lnTo>
                      <a:pt x="211" y="85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3" y="81"/>
                    </a:lnTo>
                    <a:lnTo>
                      <a:pt x="214" y="80"/>
                    </a:lnTo>
                    <a:lnTo>
                      <a:pt x="216" y="78"/>
                    </a:lnTo>
                    <a:lnTo>
                      <a:pt x="216" y="77"/>
                    </a:lnTo>
                    <a:lnTo>
                      <a:pt x="214" y="77"/>
                    </a:lnTo>
                    <a:lnTo>
                      <a:pt x="213" y="78"/>
                    </a:lnTo>
                    <a:lnTo>
                      <a:pt x="212" y="78"/>
                    </a:lnTo>
                    <a:lnTo>
                      <a:pt x="212" y="77"/>
                    </a:lnTo>
                    <a:lnTo>
                      <a:pt x="212" y="76"/>
                    </a:lnTo>
                    <a:lnTo>
                      <a:pt x="213" y="75"/>
                    </a:lnTo>
                    <a:lnTo>
                      <a:pt x="213" y="74"/>
                    </a:lnTo>
                    <a:lnTo>
                      <a:pt x="212" y="73"/>
                    </a:lnTo>
                    <a:lnTo>
                      <a:pt x="212" y="72"/>
                    </a:lnTo>
                    <a:lnTo>
                      <a:pt x="213" y="72"/>
                    </a:lnTo>
                    <a:lnTo>
                      <a:pt x="214" y="72"/>
                    </a:lnTo>
                    <a:lnTo>
                      <a:pt x="214" y="71"/>
                    </a:lnTo>
                    <a:lnTo>
                      <a:pt x="215" y="71"/>
                    </a:lnTo>
                    <a:lnTo>
                      <a:pt x="217" y="70"/>
                    </a:lnTo>
                    <a:lnTo>
                      <a:pt x="218" y="70"/>
                    </a:lnTo>
                    <a:lnTo>
                      <a:pt x="218" y="69"/>
                    </a:lnTo>
                    <a:lnTo>
                      <a:pt x="218" y="68"/>
                    </a:lnTo>
                    <a:lnTo>
                      <a:pt x="219" y="67"/>
                    </a:lnTo>
                    <a:lnTo>
                      <a:pt x="221" y="67"/>
                    </a:lnTo>
                    <a:lnTo>
                      <a:pt x="222" y="65"/>
                    </a:lnTo>
                    <a:lnTo>
                      <a:pt x="223" y="65"/>
                    </a:lnTo>
                    <a:lnTo>
                      <a:pt x="225" y="64"/>
                    </a:lnTo>
                    <a:lnTo>
                      <a:pt x="226" y="65"/>
                    </a:lnTo>
                    <a:lnTo>
                      <a:pt x="227" y="65"/>
                    </a:lnTo>
                    <a:lnTo>
                      <a:pt x="228" y="65"/>
                    </a:lnTo>
                    <a:lnTo>
                      <a:pt x="229" y="65"/>
                    </a:lnTo>
                    <a:lnTo>
                      <a:pt x="230" y="64"/>
                    </a:lnTo>
                    <a:lnTo>
                      <a:pt x="231" y="64"/>
                    </a:lnTo>
                    <a:lnTo>
                      <a:pt x="231" y="63"/>
                    </a:lnTo>
                    <a:lnTo>
                      <a:pt x="232" y="62"/>
                    </a:lnTo>
                    <a:lnTo>
                      <a:pt x="231" y="61"/>
                    </a:lnTo>
                    <a:lnTo>
                      <a:pt x="232" y="61"/>
                    </a:lnTo>
                    <a:lnTo>
                      <a:pt x="233" y="59"/>
                    </a:lnTo>
                    <a:lnTo>
                      <a:pt x="233" y="58"/>
                    </a:lnTo>
                    <a:lnTo>
                      <a:pt x="232" y="58"/>
                    </a:lnTo>
                    <a:lnTo>
                      <a:pt x="232" y="57"/>
                    </a:lnTo>
                    <a:lnTo>
                      <a:pt x="233" y="56"/>
                    </a:lnTo>
                    <a:lnTo>
                      <a:pt x="233" y="55"/>
                    </a:lnTo>
                    <a:lnTo>
                      <a:pt x="234" y="55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6" y="55"/>
                    </a:lnTo>
                    <a:lnTo>
                      <a:pt x="236" y="54"/>
                    </a:lnTo>
                    <a:lnTo>
                      <a:pt x="235" y="53"/>
                    </a:lnTo>
                    <a:lnTo>
                      <a:pt x="236" y="51"/>
                    </a:lnTo>
                    <a:lnTo>
                      <a:pt x="238" y="51"/>
                    </a:lnTo>
                    <a:lnTo>
                      <a:pt x="239" y="51"/>
                    </a:lnTo>
                    <a:lnTo>
                      <a:pt x="240" y="50"/>
                    </a:lnTo>
                    <a:lnTo>
                      <a:pt x="239" y="49"/>
                    </a:lnTo>
                    <a:lnTo>
                      <a:pt x="238" y="49"/>
                    </a:lnTo>
                    <a:lnTo>
                      <a:pt x="238" y="48"/>
                    </a:lnTo>
                    <a:lnTo>
                      <a:pt x="237" y="48"/>
                    </a:lnTo>
                    <a:lnTo>
                      <a:pt x="237" y="47"/>
                    </a:lnTo>
                    <a:lnTo>
                      <a:pt x="238" y="46"/>
                    </a:lnTo>
                    <a:lnTo>
                      <a:pt x="239" y="47"/>
                    </a:lnTo>
                    <a:lnTo>
                      <a:pt x="240" y="47"/>
                    </a:lnTo>
                    <a:lnTo>
                      <a:pt x="241" y="46"/>
                    </a:lnTo>
                    <a:lnTo>
                      <a:pt x="241" y="45"/>
                    </a:lnTo>
                    <a:lnTo>
                      <a:pt x="240" y="44"/>
                    </a:lnTo>
                    <a:lnTo>
                      <a:pt x="239" y="44"/>
                    </a:lnTo>
                    <a:lnTo>
                      <a:pt x="238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9" y="42"/>
                    </a:lnTo>
                    <a:lnTo>
                      <a:pt x="239" y="41"/>
                    </a:lnTo>
                    <a:lnTo>
                      <a:pt x="239" y="40"/>
                    </a:lnTo>
                    <a:lnTo>
                      <a:pt x="239" y="39"/>
                    </a:lnTo>
                    <a:lnTo>
                      <a:pt x="239" y="38"/>
                    </a:lnTo>
                    <a:lnTo>
                      <a:pt x="241" y="38"/>
                    </a:lnTo>
                    <a:lnTo>
                      <a:pt x="243" y="38"/>
                    </a:lnTo>
                    <a:lnTo>
                      <a:pt x="245" y="38"/>
                    </a:lnTo>
                    <a:lnTo>
                      <a:pt x="246" y="38"/>
                    </a:lnTo>
                    <a:lnTo>
                      <a:pt x="247" y="38"/>
                    </a:lnTo>
                    <a:lnTo>
                      <a:pt x="246" y="36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7" y="34"/>
                    </a:lnTo>
                    <a:lnTo>
                      <a:pt x="249" y="34"/>
                    </a:lnTo>
                    <a:lnTo>
                      <a:pt x="250" y="34"/>
                    </a:lnTo>
                    <a:lnTo>
                      <a:pt x="251" y="33"/>
                    </a:lnTo>
                    <a:lnTo>
                      <a:pt x="251" y="31"/>
                    </a:lnTo>
                    <a:lnTo>
                      <a:pt x="250" y="30"/>
                    </a:lnTo>
                    <a:lnTo>
                      <a:pt x="250" y="29"/>
                    </a:lnTo>
                    <a:lnTo>
                      <a:pt x="251" y="29"/>
                    </a:lnTo>
                    <a:lnTo>
                      <a:pt x="252" y="29"/>
                    </a:lnTo>
                    <a:lnTo>
                      <a:pt x="252" y="27"/>
                    </a:lnTo>
                    <a:lnTo>
                      <a:pt x="252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6" y="26"/>
                    </a:lnTo>
                    <a:lnTo>
                      <a:pt x="256" y="24"/>
                    </a:lnTo>
                    <a:lnTo>
                      <a:pt x="258" y="24"/>
                    </a:lnTo>
                    <a:lnTo>
                      <a:pt x="258" y="23"/>
                    </a:lnTo>
                    <a:lnTo>
                      <a:pt x="259" y="23"/>
                    </a:lnTo>
                    <a:lnTo>
                      <a:pt x="259" y="24"/>
                    </a:lnTo>
                    <a:lnTo>
                      <a:pt x="259" y="25"/>
                    </a:lnTo>
                    <a:lnTo>
                      <a:pt x="260" y="25"/>
                    </a:lnTo>
                    <a:lnTo>
                      <a:pt x="261" y="25"/>
                    </a:lnTo>
                    <a:lnTo>
                      <a:pt x="262" y="26"/>
                    </a:lnTo>
                    <a:lnTo>
                      <a:pt x="263" y="25"/>
                    </a:lnTo>
                    <a:lnTo>
                      <a:pt x="263" y="26"/>
                    </a:lnTo>
                    <a:lnTo>
                      <a:pt x="263" y="27"/>
                    </a:lnTo>
                    <a:lnTo>
                      <a:pt x="265" y="25"/>
                    </a:lnTo>
                    <a:lnTo>
                      <a:pt x="266" y="27"/>
                    </a:lnTo>
                    <a:lnTo>
                      <a:pt x="266" y="28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70" y="28"/>
                    </a:lnTo>
                    <a:lnTo>
                      <a:pt x="268" y="27"/>
                    </a:lnTo>
                    <a:lnTo>
                      <a:pt x="269" y="26"/>
                    </a:lnTo>
                    <a:lnTo>
                      <a:pt x="270" y="26"/>
                    </a:lnTo>
                    <a:lnTo>
                      <a:pt x="270" y="27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7"/>
                    </a:lnTo>
                    <a:lnTo>
                      <a:pt x="271" y="27"/>
                    </a:lnTo>
                    <a:lnTo>
                      <a:pt x="271" y="26"/>
                    </a:lnTo>
                    <a:lnTo>
                      <a:pt x="271" y="25"/>
                    </a:lnTo>
                    <a:lnTo>
                      <a:pt x="272" y="26"/>
                    </a:lnTo>
                    <a:lnTo>
                      <a:pt x="272" y="27"/>
                    </a:lnTo>
                    <a:lnTo>
                      <a:pt x="274" y="28"/>
                    </a:lnTo>
                    <a:lnTo>
                      <a:pt x="274" y="27"/>
                    </a:lnTo>
                    <a:lnTo>
                      <a:pt x="275" y="26"/>
                    </a:lnTo>
                    <a:lnTo>
                      <a:pt x="276" y="26"/>
                    </a:lnTo>
                    <a:lnTo>
                      <a:pt x="276" y="27"/>
                    </a:lnTo>
                    <a:lnTo>
                      <a:pt x="277" y="28"/>
                    </a:lnTo>
                    <a:lnTo>
                      <a:pt x="278" y="28"/>
                    </a:lnTo>
                    <a:lnTo>
                      <a:pt x="280" y="28"/>
                    </a:lnTo>
                    <a:lnTo>
                      <a:pt x="282" y="28"/>
                    </a:lnTo>
                    <a:lnTo>
                      <a:pt x="283" y="28"/>
                    </a:lnTo>
                    <a:lnTo>
                      <a:pt x="284" y="28"/>
                    </a:lnTo>
                    <a:lnTo>
                      <a:pt x="283" y="27"/>
                    </a:lnTo>
                    <a:lnTo>
                      <a:pt x="283" y="26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8" y="27"/>
                    </a:lnTo>
                    <a:lnTo>
                      <a:pt x="290" y="26"/>
                    </a:lnTo>
                    <a:lnTo>
                      <a:pt x="290" y="25"/>
                    </a:lnTo>
                    <a:lnTo>
                      <a:pt x="291" y="25"/>
                    </a:lnTo>
                    <a:lnTo>
                      <a:pt x="292" y="26"/>
                    </a:lnTo>
                    <a:lnTo>
                      <a:pt x="293" y="25"/>
                    </a:lnTo>
                    <a:lnTo>
                      <a:pt x="293" y="24"/>
                    </a:lnTo>
                    <a:lnTo>
                      <a:pt x="294" y="25"/>
                    </a:lnTo>
                    <a:lnTo>
                      <a:pt x="295" y="24"/>
                    </a:lnTo>
                    <a:lnTo>
                      <a:pt x="296" y="24"/>
                    </a:lnTo>
                    <a:lnTo>
                      <a:pt x="295" y="23"/>
                    </a:lnTo>
                    <a:lnTo>
                      <a:pt x="295" y="22"/>
                    </a:lnTo>
                    <a:lnTo>
                      <a:pt x="294" y="21"/>
                    </a:lnTo>
                    <a:lnTo>
                      <a:pt x="295" y="22"/>
                    </a:lnTo>
                    <a:lnTo>
                      <a:pt x="296" y="22"/>
                    </a:lnTo>
                    <a:lnTo>
                      <a:pt x="296" y="21"/>
                    </a:lnTo>
                    <a:lnTo>
                      <a:pt x="297" y="20"/>
                    </a:lnTo>
                    <a:lnTo>
                      <a:pt x="297" y="21"/>
                    </a:lnTo>
                    <a:lnTo>
                      <a:pt x="297" y="22"/>
                    </a:lnTo>
                    <a:lnTo>
                      <a:pt x="297" y="23"/>
                    </a:lnTo>
                    <a:lnTo>
                      <a:pt x="299" y="23"/>
                    </a:lnTo>
                    <a:lnTo>
                      <a:pt x="301" y="24"/>
                    </a:lnTo>
                    <a:lnTo>
                      <a:pt x="302" y="25"/>
                    </a:lnTo>
                    <a:lnTo>
                      <a:pt x="302" y="23"/>
                    </a:lnTo>
                    <a:lnTo>
                      <a:pt x="303" y="23"/>
                    </a:lnTo>
                    <a:lnTo>
                      <a:pt x="303" y="24"/>
                    </a:lnTo>
                    <a:lnTo>
                      <a:pt x="303" y="25"/>
                    </a:lnTo>
                    <a:lnTo>
                      <a:pt x="303" y="26"/>
                    </a:lnTo>
                    <a:lnTo>
                      <a:pt x="304" y="26"/>
                    </a:lnTo>
                    <a:lnTo>
                      <a:pt x="305" y="25"/>
                    </a:lnTo>
                    <a:lnTo>
                      <a:pt x="305" y="28"/>
                    </a:lnTo>
                    <a:lnTo>
                      <a:pt x="306" y="28"/>
                    </a:lnTo>
                    <a:lnTo>
                      <a:pt x="307" y="29"/>
                    </a:lnTo>
                    <a:lnTo>
                      <a:pt x="307" y="28"/>
                    </a:lnTo>
                    <a:lnTo>
                      <a:pt x="308" y="27"/>
                    </a:lnTo>
                    <a:lnTo>
                      <a:pt x="309" y="26"/>
                    </a:lnTo>
                    <a:lnTo>
                      <a:pt x="310" y="26"/>
                    </a:lnTo>
                    <a:lnTo>
                      <a:pt x="311" y="25"/>
                    </a:lnTo>
                    <a:lnTo>
                      <a:pt x="312" y="26"/>
                    </a:lnTo>
                    <a:lnTo>
                      <a:pt x="313" y="26"/>
                    </a:lnTo>
                    <a:lnTo>
                      <a:pt x="313" y="25"/>
                    </a:lnTo>
                    <a:lnTo>
                      <a:pt x="314" y="24"/>
                    </a:lnTo>
                    <a:lnTo>
                      <a:pt x="315" y="24"/>
                    </a:lnTo>
                    <a:lnTo>
                      <a:pt x="316" y="23"/>
                    </a:lnTo>
                    <a:lnTo>
                      <a:pt x="317" y="23"/>
                    </a:lnTo>
                    <a:lnTo>
                      <a:pt x="317" y="21"/>
                    </a:lnTo>
                    <a:lnTo>
                      <a:pt x="319" y="20"/>
                    </a:lnTo>
                    <a:lnTo>
                      <a:pt x="320" y="20"/>
                    </a:lnTo>
                    <a:lnTo>
                      <a:pt x="321" y="20"/>
                    </a:lnTo>
                    <a:lnTo>
                      <a:pt x="321" y="19"/>
                    </a:lnTo>
                    <a:lnTo>
                      <a:pt x="321" y="18"/>
                    </a:lnTo>
                    <a:lnTo>
                      <a:pt x="322" y="17"/>
                    </a:lnTo>
                    <a:lnTo>
                      <a:pt x="323" y="17"/>
                    </a:lnTo>
                    <a:lnTo>
                      <a:pt x="323" y="18"/>
                    </a:lnTo>
                    <a:lnTo>
                      <a:pt x="325" y="18"/>
                    </a:lnTo>
                    <a:lnTo>
                      <a:pt x="325" y="19"/>
                    </a:lnTo>
                    <a:lnTo>
                      <a:pt x="324" y="19"/>
                    </a:lnTo>
                    <a:lnTo>
                      <a:pt x="323" y="19"/>
                    </a:lnTo>
                    <a:lnTo>
                      <a:pt x="324" y="20"/>
                    </a:lnTo>
                    <a:lnTo>
                      <a:pt x="324" y="21"/>
                    </a:lnTo>
                    <a:lnTo>
                      <a:pt x="326" y="21"/>
                    </a:lnTo>
                    <a:lnTo>
                      <a:pt x="326" y="20"/>
                    </a:lnTo>
                    <a:lnTo>
                      <a:pt x="327" y="20"/>
                    </a:lnTo>
                    <a:lnTo>
                      <a:pt x="327" y="21"/>
                    </a:lnTo>
                    <a:lnTo>
                      <a:pt x="328" y="21"/>
                    </a:lnTo>
                    <a:lnTo>
                      <a:pt x="328" y="19"/>
                    </a:lnTo>
                    <a:lnTo>
                      <a:pt x="329" y="18"/>
                    </a:lnTo>
                    <a:lnTo>
                      <a:pt x="330" y="18"/>
                    </a:lnTo>
                    <a:lnTo>
                      <a:pt x="331" y="18"/>
                    </a:lnTo>
                    <a:lnTo>
                      <a:pt x="332" y="19"/>
                    </a:lnTo>
                    <a:lnTo>
                      <a:pt x="333" y="18"/>
                    </a:lnTo>
                    <a:lnTo>
                      <a:pt x="334" y="18"/>
                    </a:lnTo>
                    <a:lnTo>
                      <a:pt x="335" y="17"/>
                    </a:lnTo>
                    <a:lnTo>
                      <a:pt x="335" y="16"/>
                    </a:lnTo>
                    <a:lnTo>
                      <a:pt x="334" y="15"/>
                    </a:lnTo>
                    <a:lnTo>
                      <a:pt x="334" y="14"/>
                    </a:lnTo>
                    <a:lnTo>
                      <a:pt x="335" y="14"/>
                    </a:lnTo>
                    <a:lnTo>
                      <a:pt x="337" y="14"/>
                    </a:lnTo>
                    <a:lnTo>
                      <a:pt x="338" y="14"/>
                    </a:lnTo>
                    <a:lnTo>
                      <a:pt x="337" y="14"/>
                    </a:lnTo>
                    <a:lnTo>
                      <a:pt x="337" y="13"/>
                    </a:lnTo>
                    <a:lnTo>
                      <a:pt x="339" y="13"/>
                    </a:lnTo>
                    <a:lnTo>
                      <a:pt x="340" y="13"/>
                    </a:lnTo>
                    <a:lnTo>
                      <a:pt x="339" y="12"/>
                    </a:lnTo>
                    <a:lnTo>
                      <a:pt x="339" y="11"/>
                    </a:lnTo>
                    <a:lnTo>
                      <a:pt x="340" y="11"/>
                    </a:lnTo>
                    <a:lnTo>
                      <a:pt x="340" y="12"/>
                    </a:lnTo>
                    <a:lnTo>
                      <a:pt x="340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3" y="10"/>
                    </a:lnTo>
                    <a:lnTo>
                      <a:pt x="344" y="11"/>
                    </a:lnTo>
                    <a:lnTo>
                      <a:pt x="345" y="11"/>
                    </a:lnTo>
                    <a:lnTo>
                      <a:pt x="346" y="11"/>
                    </a:lnTo>
                    <a:lnTo>
                      <a:pt x="346" y="10"/>
                    </a:lnTo>
                    <a:lnTo>
                      <a:pt x="345" y="9"/>
                    </a:lnTo>
                    <a:lnTo>
                      <a:pt x="346" y="9"/>
                    </a:lnTo>
                    <a:lnTo>
                      <a:pt x="347" y="10"/>
                    </a:lnTo>
                    <a:lnTo>
                      <a:pt x="348" y="11"/>
                    </a:lnTo>
                    <a:lnTo>
                      <a:pt x="348" y="10"/>
                    </a:lnTo>
                    <a:lnTo>
                      <a:pt x="347" y="9"/>
                    </a:lnTo>
                    <a:lnTo>
                      <a:pt x="347" y="8"/>
                    </a:lnTo>
                    <a:lnTo>
                      <a:pt x="347" y="7"/>
                    </a:lnTo>
                    <a:lnTo>
                      <a:pt x="349" y="8"/>
                    </a:lnTo>
                    <a:lnTo>
                      <a:pt x="349" y="7"/>
                    </a:lnTo>
                    <a:lnTo>
                      <a:pt x="350" y="7"/>
                    </a:lnTo>
                    <a:lnTo>
                      <a:pt x="351" y="8"/>
                    </a:lnTo>
                    <a:lnTo>
                      <a:pt x="352" y="8"/>
                    </a:lnTo>
                    <a:lnTo>
                      <a:pt x="352" y="6"/>
                    </a:lnTo>
                    <a:lnTo>
                      <a:pt x="352" y="5"/>
                    </a:lnTo>
                    <a:lnTo>
                      <a:pt x="352" y="4"/>
                    </a:lnTo>
                    <a:lnTo>
                      <a:pt x="353" y="4"/>
                    </a:lnTo>
                    <a:lnTo>
                      <a:pt x="353" y="5"/>
                    </a:lnTo>
                    <a:lnTo>
                      <a:pt x="354" y="5"/>
                    </a:lnTo>
                    <a:lnTo>
                      <a:pt x="355" y="4"/>
                    </a:lnTo>
                    <a:lnTo>
                      <a:pt x="356" y="5"/>
                    </a:lnTo>
                    <a:lnTo>
                      <a:pt x="357" y="3"/>
                    </a:lnTo>
                    <a:lnTo>
                      <a:pt x="358" y="3"/>
                    </a:lnTo>
                    <a:lnTo>
                      <a:pt x="359" y="3"/>
                    </a:lnTo>
                    <a:lnTo>
                      <a:pt x="360" y="4"/>
                    </a:lnTo>
                    <a:lnTo>
                      <a:pt x="361" y="4"/>
                    </a:lnTo>
                    <a:lnTo>
                      <a:pt x="361" y="3"/>
                    </a:lnTo>
                    <a:lnTo>
                      <a:pt x="360" y="3"/>
                    </a:lnTo>
                    <a:lnTo>
                      <a:pt x="360" y="2"/>
                    </a:lnTo>
                    <a:lnTo>
                      <a:pt x="361" y="2"/>
                    </a:lnTo>
                    <a:lnTo>
                      <a:pt x="362" y="2"/>
                    </a:lnTo>
                    <a:lnTo>
                      <a:pt x="362" y="1"/>
                    </a:lnTo>
                    <a:lnTo>
                      <a:pt x="363" y="1"/>
                    </a:lnTo>
                    <a:lnTo>
                      <a:pt x="364" y="1"/>
                    </a:lnTo>
                    <a:lnTo>
                      <a:pt x="365" y="0"/>
                    </a:lnTo>
                    <a:lnTo>
                      <a:pt x="366" y="0"/>
                    </a:lnTo>
                    <a:lnTo>
                      <a:pt x="367" y="1"/>
                    </a:lnTo>
                    <a:lnTo>
                      <a:pt x="368" y="1"/>
                    </a:lnTo>
                    <a:lnTo>
                      <a:pt x="370" y="2"/>
                    </a:lnTo>
                    <a:lnTo>
                      <a:pt x="371" y="1"/>
                    </a:lnTo>
                    <a:lnTo>
                      <a:pt x="372" y="1"/>
                    </a:lnTo>
                    <a:lnTo>
                      <a:pt x="373" y="1"/>
                    </a:lnTo>
                    <a:lnTo>
                      <a:pt x="373" y="2"/>
                    </a:lnTo>
                    <a:lnTo>
                      <a:pt x="374" y="1"/>
                    </a:lnTo>
                    <a:lnTo>
                      <a:pt x="375" y="1"/>
                    </a:lnTo>
                    <a:lnTo>
                      <a:pt x="375" y="3"/>
                    </a:lnTo>
                    <a:lnTo>
                      <a:pt x="375" y="4"/>
                    </a:lnTo>
                    <a:lnTo>
                      <a:pt x="376" y="4"/>
                    </a:lnTo>
                    <a:lnTo>
                      <a:pt x="377" y="3"/>
                    </a:lnTo>
                    <a:lnTo>
                      <a:pt x="376" y="1"/>
                    </a:lnTo>
                    <a:lnTo>
                      <a:pt x="377" y="1"/>
                    </a:lnTo>
                    <a:lnTo>
                      <a:pt x="377" y="2"/>
                    </a:lnTo>
                    <a:lnTo>
                      <a:pt x="378" y="2"/>
                    </a:lnTo>
                    <a:lnTo>
                      <a:pt x="379" y="3"/>
                    </a:lnTo>
                    <a:lnTo>
                      <a:pt x="379" y="4"/>
                    </a:lnTo>
                    <a:lnTo>
                      <a:pt x="380" y="4"/>
                    </a:lnTo>
                    <a:lnTo>
                      <a:pt x="382" y="5"/>
                    </a:lnTo>
                    <a:lnTo>
                      <a:pt x="383" y="6"/>
                    </a:lnTo>
                    <a:lnTo>
                      <a:pt x="384" y="7"/>
                    </a:lnTo>
                    <a:lnTo>
                      <a:pt x="383" y="8"/>
                    </a:lnTo>
                    <a:lnTo>
                      <a:pt x="381" y="8"/>
                    </a:lnTo>
                    <a:lnTo>
                      <a:pt x="381" y="9"/>
                    </a:lnTo>
                    <a:lnTo>
                      <a:pt x="381" y="10"/>
                    </a:lnTo>
                    <a:lnTo>
                      <a:pt x="382" y="10"/>
                    </a:lnTo>
                    <a:lnTo>
                      <a:pt x="382" y="9"/>
                    </a:lnTo>
                    <a:lnTo>
                      <a:pt x="383" y="9"/>
                    </a:lnTo>
                    <a:lnTo>
                      <a:pt x="383" y="10"/>
                    </a:lnTo>
                    <a:lnTo>
                      <a:pt x="382" y="10"/>
                    </a:lnTo>
                    <a:lnTo>
                      <a:pt x="382" y="11"/>
                    </a:lnTo>
                    <a:lnTo>
                      <a:pt x="382" y="13"/>
                    </a:lnTo>
                    <a:lnTo>
                      <a:pt x="383" y="13"/>
                    </a:lnTo>
                    <a:lnTo>
                      <a:pt x="384" y="13"/>
                    </a:lnTo>
                    <a:lnTo>
                      <a:pt x="384" y="15"/>
                    </a:lnTo>
                    <a:lnTo>
                      <a:pt x="385" y="15"/>
                    </a:lnTo>
                    <a:lnTo>
                      <a:pt x="385" y="14"/>
                    </a:lnTo>
                    <a:lnTo>
                      <a:pt x="386" y="14"/>
                    </a:lnTo>
                    <a:lnTo>
                      <a:pt x="387" y="14"/>
                    </a:lnTo>
                    <a:lnTo>
                      <a:pt x="386" y="16"/>
                    </a:lnTo>
                    <a:lnTo>
                      <a:pt x="386" y="17"/>
                    </a:lnTo>
                    <a:lnTo>
                      <a:pt x="387" y="17"/>
                    </a:lnTo>
                    <a:lnTo>
                      <a:pt x="387" y="16"/>
                    </a:lnTo>
                    <a:lnTo>
                      <a:pt x="388" y="15"/>
                    </a:lnTo>
                    <a:lnTo>
                      <a:pt x="389" y="16"/>
                    </a:lnTo>
                    <a:lnTo>
                      <a:pt x="390" y="16"/>
                    </a:lnTo>
                    <a:lnTo>
                      <a:pt x="391" y="16"/>
                    </a:lnTo>
                    <a:lnTo>
                      <a:pt x="393" y="16"/>
                    </a:lnTo>
                    <a:lnTo>
                      <a:pt x="392" y="16"/>
                    </a:lnTo>
                    <a:lnTo>
                      <a:pt x="392" y="17"/>
                    </a:lnTo>
                    <a:lnTo>
                      <a:pt x="393" y="18"/>
                    </a:lnTo>
                    <a:lnTo>
                      <a:pt x="394" y="20"/>
                    </a:lnTo>
                    <a:lnTo>
                      <a:pt x="394" y="21"/>
                    </a:lnTo>
                    <a:lnTo>
                      <a:pt x="395" y="21"/>
                    </a:lnTo>
                    <a:lnTo>
                      <a:pt x="396" y="20"/>
                    </a:lnTo>
                    <a:lnTo>
                      <a:pt x="397" y="20"/>
                    </a:lnTo>
                    <a:lnTo>
                      <a:pt x="396" y="18"/>
                    </a:lnTo>
                    <a:lnTo>
                      <a:pt x="397" y="18"/>
                    </a:lnTo>
                    <a:lnTo>
                      <a:pt x="397" y="17"/>
                    </a:lnTo>
                    <a:lnTo>
                      <a:pt x="398" y="18"/>
                    </a:lnTo>
                    <a:lnTo>
                      <a:pt x="399" y="18"/>
                    </a:lnTo>
                    <a:lnTo>
                      <a:pt x="399" y="19"/>
                    </a:lnTo>
                    <a:lnTo>
                      <a:pt x="400" y="18"/>
                    </a:lnTo>
                    <a:lnTo>
                      <a:pt x="402" y="18"/>
                    </a:lnTo>
                    <a:lnTo>
                      <a:pt x="404" y="18"/>
                    </a:lnTo>
                    <a:lnTo>
                      <a:pt x="404" y="19"/>
                    </a:lnTo>
                    <a:lnTo>
                      <a:pt x="402" y="19"/>
                    </a:lnTo>
                    <a:lnTo>
                      <a:pt x="402" y="20"/>
                    </a:lnTo>
                    <a:lnTo>
                      <a:pt x="402" y="21"/>
                    </a:lnTo>
                    <a:lnTo>
                      <a:pt x="403" y="20"/>
                    </a:lnTo>
                    <a:lnTo>
                      <a:pt x="404" y="20"/>
                    </a:lnTo>
                    <a:lnTo>
                      <a:pt x="403" y="21"/>
                    </a:lnTo>
                    <a:lnTo>
                      <a:pt x="404" y="22"/>
                    </a:lnTo>
                    <a:lnTo>
                      <a:pt x="405" y="22"/>
                    </a:lnTo>
                    <a:lnTo>
                      <a:pt x="406" y="22"/>
                    </a:lnTo>
                    <a:lnTo>
                      <a:pt x="406" y="21"/>
                    </a:lnTo>
                    <a:lnTo>
                      <a:pt x="405" y="21"/>
                    </a:lnTo>
                    <a:lnTo>
                      <a:pt x="405" y="20"/>
                    </a:lnTo>
                    <a:lnTo>
                      <a:pt x="406" y="20"/>
                    </a:lnTo>
                    <a:lnTo>
                      <a:pt x="406" y="19"/>
                    </a:lnTo>
                    <a:lnTo>
                      <a:pt x="407" y="20"/>
                    </a:lnTo>
                    <a:lnTo>
                      <a:pt x="407" y="21"/>
                    </a:lnTo>
                    <a:lnTo>
                      <a:pt x="408" y="21"/>
                    </a:lnTo>
                    <a:lnTo>
                      <a:pt x="409" y="22"/>
                    </a:lnTo>
                    <a:lnTo>
                      <a:pt x="410" y="21"/>
                    </a:lnTo>
                    <a:lnTo>
                      <a:pt x="410" y="23"/>
                    </a:lnTo>
                    <a:lnTo>
                      <a:pt x="411" y="24"/>
                    </a:lnTo>
                    <a:lnTo>
                      <a:pt x="411" y="25"/>
                    </a:lnTo>
                    <a:lnTo>
                      <a:pt x="412" y="25"/>
                    </a:lnTo>
                    <a:lnTo>
                      <a:pt x="413" y="24"/>
                    </a:lnTo>
                    <a:lnTo>
                      <a:pt x="414" y="23"/>
                    </a:lnTo>
                    <a:lnTo>
                      <a:pt x="415" y="23"/>
                    </a:lnTo>
                    <a:lnTo>
                      <a:pt x="415" y="24"/>
                    </a:lnTo>
                    <a:lnTo>
                      <a:pt x="414" y="25"/>
                    </a:lnTo>
                    <a:lnTo>
                      <a:pt x="414" y="27"/>
                    </a:lnTo>
                    <a:lnTo>
                      <a:pt x="415" y="27"/>
                    </a:lnTo>
                    <a:lnTo>
                      <a:pt x="415" y="26"/>
                    </a:lnTo>
                    <a:lnTo>
                      <a:pt x="416" y="25"/>
                    </a:lnTo>
                    <a:lnTo>
                      <a:pt x="417" y="25"/>
                    </a:lnTo>
                    <a:lnTo>
                      <a:pt x="418" y="25"/>
                    </a:lnTo>
                    <a:lnTo>
                      <a:pt x="419" y="26"/>
                    </a:lnTo>
                    <a:lnTo>
                      <a:pt x="418" y="27"/>
                    </a:lnTo>
                    <a:lnTo>
                      <a:pt x="419" y="28"/>
                    </a:lnTo>
                    <a:lnTo>
                      <a:pt x="421" y="30"/>
                    </a:lnTo>
                    <a:lnTo>
                      <a:pt x="421" y="31"/>
                    </a:lnTo>
                    <a:lnTo>
                      <a:pt x="422" y="31"/>
                    </a:lnTo>
                    <a:lnTo>
                      <a:pt x="422" y="30"/>
                    </a:lnTo>
                    <a:lnTo>
                      <a:pt x="422" y="29"/>
                    </a:lnTo>
                    <a:lnTo>
                      <a:pt x="423" y="30"/>
                    </a:lnTo>
                    <a:lnTo>
                      <a:pt x="424" y="31"/>
                    </a:lnTo>
                    <a:lnTo>
                      <a:pt x="424" y="30"/>
                    </a:lnTo>
                    <a:lnTo>
                      <a:pt x="425" y="30"/>
                    </a:lnTo>
                    <a:lnTo>
                      <a:pt x="426" y="30"/>
                    </a:lnTo>
                    <a:lnTo>
                      <a:pt x="428" y="31"/>
                    </a:lnTo>
                    <a:lnTo>
                      <a:pt x="429" y="31"/>
                    </a:lnTo>
                    <a:lnTo>
                      <a:pt x="429" y="33"/>
                    </a:lnTo>
                    <a:lnTo>
                      <a:pt x="431" y="33"/>
                    </a:lnTo>
                    <a:lnTo>
                      <a:pt x="432" y="34"/>
                    </a:lnTo>
                    <a:lnTo>
                      <a:pt x="432" y="35"/>
                    </a:lnTo>
                    <a:lnTo>
                      <a:pt x="433" y="35"/>
                    </a:lnTo>
                    <a:lnTo>
                      <a:pt x="434" y="34"/>
                    </a:lnTo>
                    <a:lnTo>
                      <a:pt x="435" y="33"/>
                    </a:lnTo>
                    <a:lnTo>
                      <a:pt x="435" y="34"/>
                    </a:lnTo>
                    <a:lnTo>
                      <a:pt x="436" y="35"/>
                    </a:lnTo>
                    <a:lnTo>
                      <a:pt x="436" y="36"/>
                    </a:lnTo>
                    <a:lnTo>
                      <a:pt x="437" y="35"/>
                    </a:lnTo>
                    <a:lnTo>
                      <a:pt x="436" y="35"/>
                    </a:lnTo>
                    <a:lnTo>
                      <a:pt x="437" y="35"/>
                    </a:lnTo>
                    <a:lnTo>
                      <a:pt x="438" y="33"/>
                    </a:lnTo>
                    <a:lnTo>
                      <a:pt x="439" y="35"/>
                    </a:lnTo>
                    <a:lnTo>
                      <a:pt x="439" y="33"/>
                    </a:lnTo>
                    <a:lnTo>
                      <a:pt x="440" y="33"/>
                    </a:lnTo>
                    <a:lnTo>
                      <a:pt x="441" y="33"/>
                    </a:lnTo>
                    <a:lnTo>
                      <a:pt x="441" y="35"/>
                    </a:lnTo>
                    <a:lnTo>
                      <a:pt x="442" y="35"/>
                    </a:lnTo>
                    <a:lnTo>
                      <a:pt x="444" y="33"/>
                    </a:lnTo>
                    <a:lnTo>
                      <a:pt x="444" y="35"/>
                    </a:lnTo>
                    <a:lnTo>
                      <a:pt x="445" y="36"/>
                    </a:lnTo>
                    <a:lnTo>
                      <a:pt x="445" y="37"/>
                    </a:lnTo>
                    <a:lnTo>
                      <a:pt x="446" y="37"/>
                    </a:lnTo>
                    <a:lnTo>
                      <a:pt x="447" y="36"/>
                    </a:lnTo>
                    <a:lnTo>
                      <a:pt x="447" y="35"/>
                    </a:lnTo>
                    <a:lnTo>
                      <a:pt x="446" y="34"/>
                    </a:lnTo>
                    <a:lnTo>
                      <a:pt x="446" y="33"/>
                    </a:lnTo>
                    <a:lnTo>
                      <a:pt x="447" y="33"/>
                    </a:lnTo>
                    <a:lnTo>
                      <a:pt x="447" y="34"/>
                    </a:lnTo>
                    <a:lnTo>
                      <a:pt x="447" y="35"/>
                    </a:lnTo>
                    <a:lnTo>
                      <a:pt x="448" y="36"/>
                    </a:lnTo>
                    <a:lnTo>
                      <a:pt x="449" y="38"/>
                    </a:lnTo>
                    <a:lnTo>
                      <a:pt x="451" y="38"/>
                    </a:lnTo>
                    <a:lnTo>
                      <a:pt x="451" y="39"/>
                    </a:lnTo>
                    <a:lnTo>
                      <a:pt x="452" y="38"/>
                    </a:lnTo>
                    <a:lnTo>
                      <a:pt x="451" y="38"/>
                    </a:lnTo>
                    <a:lnTo>
                      <a:pt x="451" y="37"/>
                    </a:lnTo>
                    <a:lnTo>
                      <a:pt x="454" y="39"/>
                    </a:lnTo>
                    <a:lnTo>
                      <a:pt x="455" y="39"/>
                    </a:lnTo>
                    <a:lnTo>
                      <a:pt x="455" y="40"/>
                    </a:lnTo>
                    <a:lnTo>
                      <a:pt x="456" y="40"/>
                    </a:lnTo>
                    <a:lnTo>
                      <a:pt x="456" y="41"/>
                    </a:lnTo>
                    <a:lnTo>
                      <a:pt x="457" y="41"/>
                    </a:lnTo>
                    <a:lnTo>
                      <a:pt x="456" y="43"/>
                    </a:lnTo>
                    <a:lnTo>
                      <a:pt x="457" y="43"/>
                    </a:lnTo>
                    <a:lnTo>
                      <a:pt x="456" y="44"/>
                    </a:lnTo>
                    <a:lnTo>
                      <a:pt x="457" y="45"/>
                    </a:lnTo>
                    <a:lnTo>
                      <a:pt x="456" y="45"/>
                    </a:lnTo>
                    <a:lnTo>
                      <a:pt x="456" y="46"/>
                    </a:lnTo>
                    <a:lnTo>
                      <a:pt x="456" y="47"/>
                    </a:lnTo>
                    <a:lnTo>
                      <a:pt x="456" y="48"/>
                    </a:lnTo>
                    <a:lnTo>
                      <a:pt x="456" y="49"/>
                    </a:lnTo>
                    <a:lnTo>
                      <a:pt x="456" y="48"/>
                    </a:lnTo>
                    <a:lnTo>
                      <a:pt x="457" y="48"/>
                    </a:lnTo>
                    <a:lnTo>
                      <a:pt x="458" y="48"/>
                    </a:lnTo>
                    <a:lnTo>
                      <a:pt x="458" y="49"/>
                    </a:lnTo>
                    <a:lnTo>
                      <a:pt x="458" y="50"/>
                    </a:lnTo>
                    <a:lnTo>
                      <a:pt x="458" y="51"/>
                    </a:lnTo>
                    <a:lnTo>
                      <a:pt x="459" y="51"/>
                    </a:lnTo>
                    <a:lnTo>
                      <a:pt x="459" y="52"/>
                    </a:lnTo>
                    <a:lnTo>
                      <a:pt x="460" y="52"/>
                    </a:lnTo>
                    <a:lnTo>
                      <a:pt x="461" y="52"/>
                    </a:lnTo>
                    <a:lnTo>
                      <a:pt x="461" y="53"/>
                    </a:lnTo>
                    <a:lnTo>
                      <a:pt x="462" y="53"/>
                    </a:lnTo>
                    <a:lnTo>
                      <a:pt x="462" y="54"/>
                    </a:lnTo>
                    <a:lnTo>
                      <a:pt x="461" y="53"/>
                    </a:lnTo>
                    <a:lnTo>
                      <a:pt x="461" y="54"/>
                    </a:lnTo>
                    <a:lnTo>
                      <a:pt x="461" y="55"/>
                    </a:lnTo>
                    <a:lnTo>
                      <a:pt x="462" y="55"/>
                    </a:lnTo>
                    <a:lnTo>
                      <a:pt x="464" y="55"/>
                    </a:lnTo>
                    <a:lnTo>
                      <a:pt x="463" y="56"/>
                    </a:lnTo>
                    <a:lnTo>
                      <a:pt x="464" y="56"/>
                    </a:lnTo>
                    <a:lnTo>
                      <a:pt x="464" y="57"/>
                    </a:lnTo>
                    <a:lnTo>
                      <a:pt x="465" y="57"/>
                    </a:lnTo>
                    <a:lnTo>
                      <a:pt x="466" y="58"/>
                    </a:lnTo>
                    <a:lnTo>
                      <a:pt x="467" y="58"/>
                    </a:lnTo>
                    <a:lnTo>
                      <a:pt x="466" y="59"/>
                    </a:lnTo>
                    <a:lnTo>
                      <a:pt x="467" y="60"/>
                    </a:lnTo>
                    <a:lnTo>
                      <a:pt x="468" y="60"/>
                    </a:lnTo>
                    <a:lnTo>
                      <a:pt x="469" y="60"/>
                    </a:lnTo>
                    <a:lnTo>
                      <a:pt x="470" y="60"/>
                    </a:lnTo>
                    <a:lnTo>
                      <a:pt x="470" y="61"/>
                    </a:lnTo>
                    <a:lnTo>
                      <a:pt x="471" y="60"/>
                    </a:lnTo>
                    <a:lnTo>
                      <a:pt x="471" y="61"/>
                    </a:lnTo>
                    <a:lnTo>
                      <a:pt x="472" y="60"/>
                    </a:lnTo>
                    <a:lnTo>
                      <a:pt x="473" y="60"/>
                    </a:lnTo>
                    <a:lnTo>
                      <a:pt x="474" y="59"/>
                    </a:lnTo>
                    <a:lnTo>
                      <a:pt x="474" y="60"/>
                    </a:lnTo>
                    <a:lnTo>
                      <a:pt x="475" y="60"/>
                    </a:lnTo>
                    <a:lnTo>
                      <a:pt x="476" y="60"/>
                    </a:lnTo>
                    <a:lnTo>
                      <a:pt x="477" y="61"/>
                    </a:lnTo>
                    <a:lnTo>
                      <a:pt x="477" y="62"/>
                    </a:lnTo>
                    <a:lnTo>
                      <a:pt x="478" y="62"/>
                    </a:lnTo>
                    <a:lnTo>
                      <a:pt x="478" y="63"/>
                    </a:lnTo>
                    <a:lnTo>
                      <a:pt x="479" y="63"/>
                    </a:lnTo>
                    <a:lnTo>
                      <a:pt x="479" y="65"/>
                    </a:lnTo>
                    <a:lnTo>
                      <a:pt x="481" y="65"/>
                    </a:lnTo>
                    <a:lnTo>
                      <a:pt x="480" y="65"/>
                    </a:lnTo>
                    <a:lnTo>
                      <a:pt x="481" y="64"/>
                    </a:lnTo>
                    <a:lnTo>
                      <a:pt x="481" y="65"/>
                    </a:lnTo>
                    <a:lnTo>
                      <a:pt x="482" y="66"/>
                    </a:lnTo>
                    <a:lnTo>
                      <a:pt x="483" y="65"/>
                    </a:lnTo>
                    <a:lnTo>
                      <a:pt x="484" y="65"/>
                    </a:lnTo>
                    <a:lnTo>
                      <a:pt x="484" y="66"/>
                    </a:lnTo>
                    <a:lnTo>
                      <a:pt x="485" y="66"/>
                    </a:lnTo>
                    <a:lnTo>
                      <a:pt x="487" y="66"/>
                    </a:lnTo>
                    <a:lnTo>
                      <a:pt x="488" y="66"/>
                    </a:lnTo>
                    <a:lnTo>
                      <a:pt x="489" y="67"/>
                    </a:lnTo>
                    <a:lnTo>
                      <a:pt x="489" y="68"/>
                    </a:lnTo>
                    <a:lnTo>
                      <a:pt x="490" y="68"/>
                    </a:lnTo>
                    <a:lnTo>
                      <a:pt x="490" y="67"/>
                    </a:lnTo>
                    <a:lnTo>
                      <a:pt x="491" y="67"/>
                    </a:lnTo>
                    <a:lnTo>
                      <a:pt x="491" y="68"/>
                    </a:lnTo>
                    <a:lnTo>
                      <a:pt x="492" y="66"/>
                    </a:lnTo>
                    <a:lnTo>
                      <a:pt x="492" y="67"/>
                    </a:lnTo>
                    <a:lnTo>
                      <a:pt x="493" y="68"/>
                    </a:lnTo>
                    <a:lnTo>
                      <a:pt x="494" y="68"/>
                    </a:lnTo>
                    <a:lnTo>
                      <a:pt x="495" y="69"/>
                    </a:lnTo>
                    <a:lnTo>
                      <a:pt x="496" y="70"/>
                    </a:lnTo>
                    <a:lnTo>
                      <a:pt x="496" y="71"/>
                    </a:lnTo>
                    <a:lnTo>
                      <a:pt x="496" y="72"/>
                    </a:lnTo>
                    <a:lnTo>
                      <a:pt x="496" y="73"/>
                    </a:lnTo>
                    <a:lnTo>
                      <a:pt x="497" y="72"/>
                    </a:lnTo>
                    <a:lnTo>
                      <a:pt x="498" y="73"/>
                    </a:lnTo>
                    <a:lnTo>
                      <a:pt x="499" y="72"/>
                    </a:lnTo>
                    <a:lnTo>
                      <a:pt x="499" y="73"/>
                    </a:lnTo>
                    <a:lnTo>
                      <a:pt x="500" y="73"/>
                    </a:lnTo>
                    <a:lnTo>
                      <a:pt x="501" y="73"/>
                    </a:lnTo>
                    <a:lnTo>
                      <a:pt x="501" y="74"/>
                    </a:lnTo>
                    <a:lnTo>
                      <a:pt x="501" y="73"/>
                    </a:lnTo>
                    <a:lnTo>
                      <a:pt x="500" y="73"/>
                    </a:lnTo>
                    <a:lnTo>
                      <a:pt x="501" y="72"/>
                    </a:lnTo>
                    <a:lnTo>
                      <a:pt x="502" y="72"/>
                    </a:lnTo>
                    <a:lnTo>
                      <a:pt x="503" y="72"/>
                    </a:lnTo>
                    <a:lnTo>
                      <a:pt x="504" y="72"/>
                    </a:lnTo>
                    <a:lnTo>
                      <a:pt x="506" y="72"/>
                    </a:lnTo>
                    <a:lnTo>
                      <a:pt x="507" y="72"/>
                    </a:lnTo>
                    <a:lnTo>
                      <a:pt x="506" y="73"/>
                    </a:lnTo>
                    <a:lnTo>
                      <a:pt x="507" y="73"/>
                    </a:lnTo>
                    <a:lnTo>
                      <a:pt x="508" y="74"/>
                    </a:lnTo>
                    <a:lnTo>
                      <a:pt x="507" y="75"/>
                    </a:lnTo>
                    <a:lnTo>
                      <a:pt x="508" y="75"/>
                    </a:lnTo>
                    <a:lnTo>
                      <a:pt x="509" y="76"/>
                    </a:lnTo>
                    <a:lnTo>
                      <a:pt x="510" y="76"/>
                    </a:lnTo>
                    <a:lnTo>
                      <a:pt x="510" y="75"/>
                    </a:lnTo>
                    <a:lnTo>
                      <a:pt x="511" y="75"/>
                    </a:lnTo>
                    <a:lnTo>
                      <a:pt x="512" y="76"/>
                    </a:lnTo>
                    <a:lnTo>
                      <a:pt x="511" y="76"/>
                    </a:lnTo>
                    <a:lnTo>
                      <a:pt x="511" y="77"/>
                    </a:lnTo>
                    <a:lnTo>
                      <a:pt x="512" y="77"/>
                    </a:lnTo>
                    <a:lnTo>
                      <a:pt x="511" y="78"/>
                    </a:lnTo>
                    <a:lnTo>
                      <a:pt x="512" y="78"/>
                    </a:lnTo>
                    <a:lnTo>
                      <a:pt x="513" y="78"/>
                    </a:lnTo>
                    <a:lnTo>
                      <a:pt x="513" y="79"/>
                    </a:lnTo>
                    <a:lnTo>
                      <a:pt x="514" y="80"/>
                    </a:lnTo>
                    <a:lnTo>
                      <a:pt x="513" y="81"/>
                    </a:lnTo>
                    <a:lnTo>
                      <a:pt x="514" y="81"/>
                    </a:lnTo>
                    <a:lnTo>
                      <a:pt x="515" y="81"/>
                    </a:lnTo>
                    <a:lnTo>
                      <a:pt x="514" y="81"/>
                    </a:lnTo>
                    <a:lnTo>
                      <a:pt x="514" y="82"/>
                    </a:lnTo>
                    <a:lnTo>
                      <a:pt x="515" y="82"/>
                    </a:lnTo>
                    <a:lnTo>
                      <a:pt x="514" y="82"/>
                    </a:lnTo>
                    <a:lnTo>
                      <a:pt x="515" y="83"/>
                    </a:lnTo>
                    <a:lnTo>
                      <a:pt x="515" y="82"/>
                    </a:lnTo>
                    <a:lnTo>
                      <a:pt x="516" y="83"/>
                    </a:lnTo>
                    <a:lnTo>
                      <a:pt x="516" y="82"/>
                    </a:lnTo>
                    <a:lnTo>
                      <a:pt x="517" y="82"/>
                    </a:lnTo>
                    <a:lnTo>
                      <a:pt x="517" y="83"/>
                    </a:lnTo>
                    <a:lnTo>
                      <a:pt x="518" y="83"/>
                    </a:lnTo>
                    <a:lnTo>
                      <a:pt x="519" y="84"/>
                    </a:lnTo>
                    <a:lnTo>
                      <a:pt x="519" y="85"/>
                    </a:lnTo>
                    <a:lnTo>
                      <a:pt x="518" y="84"/>
                    </a:lnTo>
                    <a:lnTo>
                      <a:pt x="518" y="85"/>
                    </a:lnTo>
                    <a:lnTo>
                      <a:pt x="519" y="86"/>
                    </a:lnTo>
                    <a:lnTo>
                      <a:pt x="521" y="86"/>
                    </a:lnTo>
                    <a:lnTo>
                      <a:pt x="522" y="85"/>
                    </a:lnTo>
                    <a:lnTo>
                      <a:pt x="522" y="86"/>
                    </a:lnTo>
                    <a:lnTo>
                      <a:pt x="523" y="86"/>
                    </a:lnTo>
                    <a:lnTo>
                      <a:pt x="523" y="87"/>
                    </a:lnTo>
                    <a:lnTo>
                      <a:pt x="523" y="88"/>
                    </a:lnTo>
                    <a:lnTo>
                      <a:pt x="524" y="88"/>
                    </a:lnTo>
                    <a:lnTo>
                      <a:pt x="525" y="87"/>
                    </a:lnTo>
                    <a:lnTo>
                      <a:pt x="525" y="86"/>
                    </a:lnTo>
                    <a:lnTo>
                      <a:pt x="525" y="87"/>
                    </a:lnTo>
                    <a:lnTo>
                      <a:pt x="526" y="87"/>
                    </a:lnTo>
                    <a:lnTo>
                      <a:pt x="526" y="88"/>
                    </a:lnTo>
                    <a:lnTo>
                      <a:pt x="527" y="88"/>
                    </a:lnTo>
                    <a:lnTo>
                      <a:pt x="526" y="89"/>
                    </a:lnTo>
                    <a:lnTo>
                      <a:pt x="527" y="89"/>
                    </a:lnTo>
                    <a:lnTo>
                      <a:pt x="527" y="90"/>
                    </a:lnTo>
                    <a:lnTo>
                      <a:pt x="528" y="89"/>
                    </a:lnTo>
                    <a:lnTo>
                      <a:pt x="527" y="90"/>
                    </a:lnTo>
                    <a:lnTo>
                      <a:pt x="528" y="90"/>
                    </a:lnTo>
                    <a:lnTo>
                      <a:pt x="529" y="90"/>
                    </a:lnTo>
                    <a:lnTo>
                      <a:pt x="529" y="91"/>
                    </a:lnTo>
                    <a:lnTo>
                      <a:pt x="530" y="91"/>
                    </a:lnTo>
                    <a:lnTo>
                      <a:pt x="531" y="91"/>
                    </a:lnTo>
                    <a:lnTo>
                      <a:pt x="533" y="90"/>
                    </a:lnTo>
                    <a:lnTo>
                      <a:pt x="532" y="91"/>
                    </a:lnTo>
                    <a:lnTo>
                      <a:pt x="533" y="91"/>
                    </a:lnTo>
                    <a:lnTo>
                      <a:pt x="533" y="92"/>
                    </a:lnTo>
                    <a:lnTo>
                      <a:pt x="535" y="93"/>
                    </a:lnTo>
                    <a:lnTo>
                      <a:pt x="536" y="92"/>
                    </a:lnTo>
                    <a:lnTo>
                      <a:pt x="537" y="92"/>
                    </a:lnTo>
                    <a:lnTo>
                      <a:pt x="537" y="91"/>
                    </a:lnTo>
                    <a:lnTo>
                      <a:pt x="538" y="89"/>
                    </a:lnTo>
                    <a:lnTo>
                      <a:pt x="538" y="88"/>
                    </a:lnTo>
                    <a:lnTo>
                      <a:pt x="539" y="88"/>
                    </a:lnTo>
                    <a:lnTo>
                      <a:pt x="540" y="89"/>
                    </a:lnTo>
                    <a:lnTo>
                      <a:pt x="540" y="88"/>
                    </a:lnTo>
                    <a:lnTo>
                      <a:pt x="540" y="89"/>
                    </a:lnTo>
                    <a:lnTo>
                      <a:pt x="541" y="90"/>
                    </a:lnTo>
                    <a:lnTo>
                      <a:pt x="542" y="89"/>
                    </a:lnTo>
                    <a:lnTo>
                      <a:pt x="543" y="90"/>
                    </a:lnTo>
                    <a:lnTo>
                      <a:pt x="544" y="89"/>
                    </a:lnTo>
                    <a:lnTo>
                      <a:pt x="545" y="89"/>
                    </a:lnTo>
                    <a:lnTo>
                      <a:pt x="545" y="90"/>
                    </a:lnTo>
                    <a:lnTo>
                      <a:pt x="546" y="91"/>
                    </a:lnTo>
                    <a:lnTo>
                      <a:pt x="546" y="90"/>
                    </a:lnTo>
                    <a:lnTo>
                      <a:pt x="547" y="91"/>
                    </a:lnTo>
                    <a:lnTo>
                      <a:pt x="548" y="91"/>
                    </a:lnTo>
                    <a:lnTo>
                      <a:pt x="548" y="90"/>
                    </a:lnTo>
                    <a:lnTo>
                      <a:pt x="549" y="91"/>
                    </a:lnTo>
                    <a:lnTo>
                      <a:pt x="549" y="90"/>
                    </a:lnTo>
                    <a:lnTo>
                      <a:pt x="550" y="91"/>
                    </a:lnTo>
                    <a:lnTo>
                      <a:pt x="551" y="90"/>
                    </a:lnTo>
                    <a:lnTo>
                      <a:pt x="551" y="91"/>
                    </a:lnTo>
                    <a:lnTo>
                      <a:pt x="552" y="91"/>
                    </a:lnTo>
                    <a:lnTo>
                      <a:pt x="553" y="90"/>
                    </a:lnTo>
                    <a:lnTo>
                      <a:pt x="554" y="90"/>
                    </a:lnTo>
                    <a:lnTo>
                      <a:pt x="554" y="89"/>
                    </a:lnTo>
                    <a:lnTo>
                      <a:pt x="555" y="90"/>
                    </a:lnTo>
                    <a:lnTo>
                      <a:pt x="555" y="89"/>
                    </a:lnTo>
                    <a:lnTo>
                      <a:pt x="556" y="89"/>
                    </a:lnTo>
                    <a:lnTo>
                      <a:pt x="556" y="90"/>
                    </a:lnTo>
                    <a:lnTo>
                      <a:pt x="557" y="90"/>
                    </a:lnTo>
                    <a:lnTo>
                      <a:pt x="558" y="90"/>
                    </a:lnTo>
                    <a:lnTo>
                      <a:pt x="558" y="91"/>
                    </a:lnTo>
                    <a:lnTo>
                      <a:pt x="559" y="91"/>
                    </a:lnTo>
                    <a:lnTo>
                      <a:pt x="559" y="90"/>
                    </a:lnTo>
                    <a:lnTo>
                      <a:pt x="558" y="90"/>
                    </a:lnTo>
                    <a:lnTo>
                      <a:pt x="559" y="90"/>
                    </a:lnTo>
                    <a:lnTo>
                      <a:pt x="559" y="89"/>
                    </a:lnTo>
                    <a:lnTo>
                      <a:pt x="560" y="89"/>
                    </a:lnTo>
                    <a:lnTo>
                      <a:pt x="560" y="88"/>
                    </a:lnTo>
                    <a:lnTo>
                      <a:pt x="560" y="89"/>
                    </a:lnTo>
                    <a:lnTo>
                      <a:pt x="561" y="88"/>
                    </a:lnTo>
                    <a:lnTo>
                      <a:pt x="562" y="88"/>
                    </a:lnTo>
                    <a:lnTo>
                      <a:pt x="562" y="87"/>
                    </a:lnTo>
                    <a:lnTo>
                      <a:pt x="562" y="88"/>
                    </a:lnTo>
                    <a:lnTo>
                      <a:pt x="563" y="88"/>
                    </a:lnTo>
                    <a:lnTo>
                      <a:pt x="563" y="87"/>
                    </a:lnTo>
                    <a:lnTo>
                      <a:pt x="564" y="87"/>
                    </a:lnTo>
                    <a:lnTo>
                      <a:pt x="565" y="87"/>
                    </a:lnTo>
                    <a:lnTo>
                      <a:pt x="565" y="86"/>
                    </a:lnTo>
                    <a:lnTo>
                      <a:pt x="566" y="87"/>
                    </a:lnTo>
                    <a:lnTo>
                      <a:pt x="567" y="86"/>
                    </a:lnTo>
                    <a:lnTo>
                      <a:pt x="568" y="86"/>
                    </a:lnTo>
                    <a:lnTo>
                      <a:pt x="569" y="86"/>
                    </a:lnTo>
                    <a:lnTo>
                      <a:pt x="570" y="86"/>
                    </a:lnTo>
                    <a:lnTo>
                      <a:pt x="571" y="86"/>
                    </a:lnTo>
                    <a:lnTo>
                      <a:pt x="572" y="86"/>
                    </a:lnTo>
                    <a:lnTo>
                      <a:pt x="573" y="86"/>
                    </a:lnTo>
                    <a:lnTo>
                      <a:pt x="574" y="86"/>
                    </a:lnTo>
                    <a:lnTo>
                      <a:pt x="575" y="87"/>
                    </a:lnTo>
                    <a:lnTo>
                      <a:pt x="575" y="88"/>
                    </a:lnTo>
                    <a:lnTo>
                      <a:pt x="576" y="88"/>
                    </a:lnTo>
                    <a:lnTo>
                      <a:pt x="577" y="88"/>
                    </a:lnTo>
                    <a:lnTo>
                      <a:pt x="578" y="88"/>
                    </a:lnTo>
                    <a:lnTo>
                      <a:pt x="579" y="88"/>
                    </a:lnTo>
                    <a:lnTo>
                      <a:pt x="580" y="88"/>
                    </a:lnTo>
                    <a:lnTo>
                      <a:pt x="581" y="89"/>
                    </a:lnTo>
                    <a:lnTo>
                      <a:pt x="582" y="89"/>
                    </a:lnTo>
                    <a:lnTo>
                      <a:pt x="583" y="88"/>
                    </a:lnTo>
                    <a:lnTo>
                      <a:pt x="583" y="87"/>
                    </a:lnTo>
                    <a:lnTo>
                      <a:pt x="585" y="87"/>
                    </a:lnTo>
                    <a:lnTo>
                      <a:pt x="587" y="86"/>
                    </a:lnTo>
                    <a:lnTo>
                      <a:pt x="587" y="87"/>
                    </a:lnTo>
                    <a:lnTo>
                      <a:pt x="588" y="86"/>
                    </a:lnTo>
                    <a:lnTo>
                      <a:pt x="589" y="85"/>
                    </a:lnTo>
                    <a:lnTo>
                      <a:pt x="589" y="84"/>
                    </a:lnTo>
                    <a:lnTo>
                      <a:pt x="590" y="84"/>
                    </a:lnTo>
                    <a:lnTo>
                      <a:pt x="591" y="83"/>
                    </a:lnTo>
                    <a:lnTo>
                      <a:pt x="592" y="82"/>
                    </a:lnTo>
                    <a:lnTo>
                      <a:pt x="593" y="81"/>
                    </a:lnTo>
                    <a:lnTo>
                      <a:pt x="593" y="82"/>
                    </a:lnTo>
                    <a:lnTo>
                      <a:pt x="594" y="82"/>
                    </a:lnTo>
                    <a:lnTo>
                      <a:pt x="595" y="81"/>
                    </a:lnTo>
                    <a:lnTo>
                      <a:pt x="596" y="80"/>
                    </a:lnTo>
                    <a:lnTo>
                      <a:pt x="598" y="79"/>
                    </a:lnTo>
                    <a:lnTo>
                      <a:pt x="599" y="79"/>
                    </a:lnTo>
                    <a:lnTo>
                      <a:pt x="600" y="79"/>
                    </a:lnTo>
                    <a:lnTo>
                      <a:pt x="600" y="78"/>
                    </a:lnTo>
                    <a:lnTo>
                      <a:pt x="600" y="77"/>
                    </a:lnTo>
                    <a:lnTo>
                      <a:pt x="599" y="77"/>
                    </a:lnTo>
                    <a:lnTo>
                      <a:pt x="600" y="75"/>
                    </a:lnTo>
                    <a:lnTo>
                      <a:pt x="600" y="74"/>
                    </a:lnTo>
                    <a:lnTo>
                      <a:pt x="600" y="73"/>
                    </a:lnTo>
                    <a:lnTo>
                      <a:pt x="601" y="72"/>
                    </a:lnTo>
                    <a:lnTo>
                      <a:pt x="601" y="71"/>
                    </a:lnTo>
                    <a:lnTo>
                      <a:pt x="602" y="71"/>
                    </a:lnTo>
                    <a:lnTo>
                      <a:pt x="602" y="70"/>
                    </a:lnTo>
                    <a:lnTo>
                      <a:pt x="603" y="71"/>
                    </a:lnTo>
                    <a:lnTo>
                      <a:pt x="603" y="70"/>
                    </a:lnTo>
                    <a:lnTo>
                      <a:pt x="604" y="70"/>
                    </a:lnTo>
                    <a:lnTo>
                      <a:pt x="605" y="70"/>
                    </a:lnTo>
                    <a:lnTo>
                      <a:pt x="607" y="70"/>
                    </a:lnTo>
                    <a:lnTo>
                      <a:pt x="607" y="69"/>
                    </a:lnTo>
                    <a:lnTo>
                      <a:pt x="608" y="69"/>
                    </a:lnTo>
                    <a:lnTo>
                      <a:pt x="609" y="69"/>
                    </a:lnTo>
                    <a:lnTo>
                      <a:pt x="610" y="68"/>
                    </a:lnTo>
                    <a:lnTo>
                      <a:pt x="610" y="67"/>
                    </a:lnTo>
                    <a:lnTo>
                      <a:pt x="611" y="68"/>
                    </a:lnTo>
                    <a:lnTo>
                      <a:pt x="612" y="68"/>
                    </a:lnTo>
                    <a:lnTo>
                      <a:pt x="613" y="68"/>
                    </a:lnTo>
                    <a:lnTo>
                      <a:pt x="614" y="68"/>
                    </a:lnTo>
                    <a:lnTo>
                      <a:pt x="615" y="68"/>
                    </a:lnTo>
                    <a:lnTo>
                      <a:pt x="616" y="68"/>
                    </a:lnTo>
                    <a:lnTo>
                      <a:pt x="616" y="67"/>
                    </a:lnTo>
                    <a:lnTo>
                      <a:pt x="617" y="67"/>
                    </a:lnTo>
                    <a:lnTo>
                      <a:pt x="618" y="67"/>
                    </a:lnTo>
                    <a:lnTo>
                      <a:pt x="618" y="66"/>
                    </a:lnTo>
                    <a:lnTo>
                      <a:pt x="618" y="65"/>
                    </a:lnTo>
                    <a:lnTo>
                      <a:pt x="619" y="65"/>
                    </a:lnTo>
                    <a:lnTo>
                      <a:pt x="619" y="66"/>
                    </a:lnTo>
                    <a:lnTo>
                      <a:pt x="620" y="66"/>
                    </a:lnTo>
                    <a:lnTo>
                      <a:pt x="621" y="67"/>
                    </a:lnTo>
                    <a:lnTo>
                      <a:pt x="623" y="66"/>
                    </a:lnTo>
                    <a:lnTo>
                      <a:pt x="624" y="65"/>
                    </a:lnTo>
                    <a:lnTo>
                      <a:pt x="625" y="65"/>
                    </a:lnTo>
                    <a:lnTo>
                      <a:pt x="625" y="66"/>
                    </a:lnTo>
                    <a:lnTo>
                      <a:pt x="625" y="65"/>
                    </a:lnTo>
                    <a:lnTo>
                      <a:pt x="626" y="65"/>
                    </a:lnTo>
                    <a:lnTo>
                      <a:pt x="628" y="65"/>
                    </a:lnTo>
                    <a:lnTo>
                      <a:pt x="629" y="64"/>
                    </a:lnTo>
                    <a:lnTo>
                      <a:pt x="630" y="63"/>
                    </a:lnTo>
                    <a:lnTo>
                      <a:pt x="631" y="62"/>
                    </a:lnTo>
                    <a:lnTo>
                      <a:pt x="631" y="63"/>
                    </a:lnTo>
                    <a:lnTo>
                      <a:pt x="632" y="63"/>
                    </a:lnTo>
                    <a:lnTo>
                      <a:pt x="633" y="63"/>
                    </a:lnTo>
                    <a:lnTo>
                      <a:pt x="634" y="63"/>
                    </a:lnTo>
                    <a:lnTo>
                      <a:pt x="633" y="64"/>
                    </a:lnTo>
                    <a:lnTo>
                      <a:pt x="633" y="65"/>
                    </a:lnTo>
                    <a:lnTo>
                      <a:pt x="634" y="64"/>
                    </a:lnTo>
                    <a:lnTo>
                      <a:pt x="635" y="65"/>
                    </a:lnTo>
                    <a:lnTo>
                      <a:pt x="635" y="66"/>
                    </a:lnTo>
                    <a:lnTo>
                      <a:pt x="636" y="66"/>
                    </a:lnTo>
                    <a:lnTo>
                      <a:pt x="636" y="65"/>
                    </a:lnTo>
                    <a:lnTo>
                      <a:pt x="637" y="65"/>
                    </a:lnTo>
                    <a:lnTo>
                      <a:pt x="638" y="65"/>
                    </a:lnTo>
                    <a:lnTo>
                      <a:pt x="639" y="64"/>
                    </a:lnTo>
                    <a:lnTo>
                      <a:pt x="640" y="64"/>
                    </a:lnTo>
                    <a:lnTo>
                      <a:pt x="641" y="65"/>
                    </a:lnTo>
                    <a:lnTo>
                      <a:pt x="642" y="64"/>
                    </a:lnTo>
                    <a:lnTo>
                      <a:pt x="643" y="65"/>
                    </a:lnTo>
                    <a:lnTo>
                      <a:pt x="644" y="65"/>
                    </a:lnTo>
                    <a:lnTo>
                      <a:pt x="645" y="65"/>
                    </a:lnTo>
                    <a:lnTo>
                      <a:pt x="646" y="65"/>
                    </a:lnTo>
                    <a:lnTo>
                      <a:pt x="646" y="66"/>
                    </a:lnTo>
                    <a:lnTo>
                      <a:pt x="647" y="66"/>
                    </a:lnTo>
                    <a:lnTo>
                      <a:pt x="648" y="66"/>
                    </a:lnTo>
                    <a:lnTo>
                      <a:pt x="649" y="66"/>
                    </a:lnTo>
                    <a:lnTo>
                      <a:pt x="648" y="67"/>
                    </a:lnTo>
                    <a:lnTo>
                      <a:pt x="649" y="68"/>
                    </a:lnTo>
                    <a:lnTo>
                      <a:pt x="650" y="68"/>
                    </a:lnTo>
                    <a:lnTo>
                      <a:pt x="649" y="69"/>
                    </a:lnTo>
                    <a:lnTo>
                      <a:pt x="649" y="70"/>
                    </a:lnTo>
                    <a:lnTo>
                      <a:pt x="650" y="70"/>
                    </a:lnTo>
                    <a:lnTo>
                      <a:pt x="649" y="70"/>
                    </a:lnTo>
                    <a:lnTo>
                      <a:pt x="649" y="71"/>
                    </a:lnTo>
                    <a:lnTo>
                      <a:pt x="650" y="72"/>
                    </a:lnTo>
                    <a:lnTo>
                      <a:pt x="650" y="73"/>
                    </a:lnTo>
                    <a:lnTo>
                      <a:pt x="651" y="74"/>
                    </a:lnTo>
                    <a:lnTo>
                      <a:pt x="652" y="74"/>
                    </a:lnTo>
                    <a:lnTo>
                      <a:pt x="653" y="75"/>
                    </a:lnTo>
                    <a:lnTo>
                      <a:pt x="654" y="74"/>
                    </a:lnTo>
                    <a:lnTo>
                      <a:pt x="655" y="75"/>
                    </a:lnTo>
                    <a:lnTo>
                      <a:pt x="656" y="75"/>
                    </a:lnTo>
                    <a:lnTo>
                      <a:pt x="657" y="75"/>
                    </a:lnTo>
                    <a:lnTo>
                      <a:pt x="657" y="76"/>
                    </a:lnTo>
                    <a:lnTo>
                      <a:pt x="658" y="75"/>
                    </a:lnTo>
                    <a:lnTo>
                      <a:pt x="659" y="75"/>
                    </a:lnTo>
                    <a:lnTo>
                      <a:pt x="659" y="76"/>
                    </a:lnTo>
                    <a:lnTo>
                      <a:pt x="659" y="77"/>
                    </a:lnTo>
                    <a:lnTo>
                      <a:pt x="660" y="77"/>
                    </a:lnTo>
                    <a:lnTo>
                      <a:pt x="660" y="78"/>
                    </a:lnTo>
                    <a:lnTo>
                      <a:pt x="661" y="79"/>
                    </a:lnTo>
                    <a:lnTo>
                      <a:pt x="661" y="78"/>
                    </a:lnTo>
                    <a:lnTo>
                      <a:pt x="661" y="79"/>
                    </a:lnTo>
                    <a:lnTo>
                      <a:pt x="661" y="80"/>
                    </a:lnTo>
                    <a:lnTo>
                      <a:pt x="662" y="80"/>
                    </a:lnTo>
                    <a:lnTo>
                      <a:pt x="662" y="81"/>
                    </a:lnTo>
                    <a:lnTo>
                      <a:pt x="663" y="81"/>
                    </a:lnTo>
                    <a:lnTo>
                      <a:pt x="664" y="82"/>
                    </a:lnTo>
                    <a:lnTo>
                      <a:pt x="665" y="82"/>
                    </a:lnTo>
                    <a:lnTo>
                      <a:pt x="665" y="83"/>
                    </a:lnTo>
                    <a:lnTo>
                      <a:pt x="664" y="84"/>
                    </a:lnTo>
                    <a:lnTo>
                      <a:pt x="665" y="84"/>
                    </a:lnTo>
                    <a:lnTo>
                      <a:pt x="664" y="85"/>
                    </a:lnTo>
                    <a:lnTo>
                      <a:pt x="665" y="85"/>
                    </a:lnTo>
                    <a:lnTo>
                      <a:pt x="665" y="86"/>
                    </a:lnTo>
                    <a:lnTo>
                      <a:pt x="665" y="87"/>
                    </a:lnTo>
                    <a:lnTo>
                      <a:pt x="665" y="88"/>
                    </a:lnTo>
                    <a:lnTo>
                      <a:pt x="666" y="88"/>
                    </a:lnTo>
                    <a:lnTo>
                      <a:pt x="666" y="89"/>
                    </a:lnTo>
                    <a:lnTo>
                      <a:pt x="666" y="90"/>
                    </a:lnTo>
                    <a:lnTo>
                      <a:pt x="665" y="91"/>
                    </a:lnTo>
                    <a:lnTo>
                      <a:pt x="665" y="92"/>
                    </a:lnTo>
                    <a:lnTo>
                      <a:pt x="664" y="92"/>
                    </a:lnTo>
                    <a:lnTo>
                      <a:pt x="665" y="92"/>
                    </a:lnTo>
                    <a:lnTo>
                      <a:pt x="664" y="93"/>
                    </a:lnTo>
                    <a:lnTo>
                      <a:pt x="664" y="94"/>
                    </a:lnTo>
                    <a:lnTo>
                      <a:pt x="665" y="94"/>
                    </a:lnTo>
                    <a:lnTo>
                      <a:pt x="666" y="94"/>
                    </a:lnTo>
                    <a:lnTo>
                      <a:pt x="666" y="95"/>
                    </a:lnTo>
                    <a:lnTo>
                      <a:pt x="667" y="95"/>
                    </a:lnTo>
                    <a:lnTo>
                      <a:pt x="669" y="96"/>
                    </a:lnTo>
                    <a:lnTo>
                      <a:pt x="669" y="97"/>
                    </a:lnTo>
                    <a:lnTo>
                      <a:pt x="669" y="96"/>
                    </a:lnTo>
                    <a:lnTo>
                      <a:pt x="670" y="97"/>
                    </a:lnTo>
                    <a:lnTo>
                      <a:pt x="670" y="98"/>
                    </a:lnTo>
                    <a:lnTo>
                      <a:pt x="671" y="98"/>
                    </a:lnTo>
                    <a:lnTo>
                      <a:pt x="672" y="98"/>
                    </a:lnTo>
                    <a:lnTo>
                      <a:pt x="673" y="98"/>
                    </a:lnTo>
                    <a:lnTo>
                      <a:pt x="673" y="99"/>
                    </a:lnTo>
                    <a:lnTo>
                      <a:pt x="673" y="98"/>
                    </a:lnTo>
                    <a:lnTo>
                      <a:pt x="674" y="99"/>
                    </a:lnTo>
                    <a:lnTo>
                      <a:pt x="674" y="98"/>
                    </a:lnTo>
                    <a:lnTo>
                      <a:pt x="675" y="98"/>
                    </a:lnTo>
                    <a:lnTo>
                      <a:pt x="676" y="99"/>
                    </a:lnTo>
                    <a:lnTo>
                      <a:pt x="677" y="99"/>
                    </a:lnTo>
                    <a:lnTo>
                      <a:pt x="677" y="98"/>
                    </a:lnTo>
                    <a:lnTo>
                      <a:pt x="678" y="99"/>
                    </a:lnTo>
                    <a:lnTo>
                      <a:pt x="679" y="98"/>
                    </a:lnTo>
                    <a:lnTo>
                      <a:pt x="679" y="99"/>
                    </a:lnTo>
                    <a:lnTo>
                      <a:pt x="680" y="98"/>
                    </a:lnTo>
                    <a:lnTo>
                      <a:pt x="681" y="97"/>
                    </a:lnTo>
                    <a:lnTo>
                      <a:pt x="681" y="98"/>
                    </a:lnTo>
                    <a:lnTo>
                      <a:pt x="682" y="97"/>
                    </a:lnTo>
                    <a:lnTo>
                      <a:pt x="683" y="98"/>
                    </a:lnTo>
                    <a:lnTo>
                      <a:pt x="684" y="97"/>
                    </a:lnTo>
                    <a:lnTo>
                      <a:pt x="685" y="97"/>
                    </a:lnTo>
                    <a:lnTo>
                      <a:pt x="684" y="97"/>
                    </a:lnTo>
                    <a:lnTo>
                      <a:pt x="685" y="97"/>
                    </a:lnTo>
                    <a:lnTo>
                      <a:pt x="686" y="96"/>
                    </a:lnTo>
                    <a:lnTo>
                      <a:pt x="687" y="96"/>
                    </a:lnTo>
                    <a:lnTo>
                      <a:pt x="686" y="96"/>
                    </a:lnTo>
                    <a:lnTo>
                      <a:pt x="687" y="95"/>
                    </a:lnTo>
                    <a:lnTo>
                      <a:pt x="688" y="95"/>
                    </a:lnTo>
                    <a:lnTo>
                      <a:pt x="688" y="94"/>
                    </a:lnTo>
                    <a:lnTo>
                      <a:pt x="689" y="94"/>
                    </a:lnTo>
                    <a:lnTo>
                      <a:pt x="689" y="93"/>
                    </a:lnTo>
                    <a:lnTo>
                      <a:pt x="691" y="93"/>
                    </a:lnTo>
                    <a:lnTo>
                      <a:pt x="691" y="92"/>
                    </a:lnTo>
                    <a:lnTo>
                      <a:pt x="692" y="92"/>
                    </a:lnTo>
                    <a:lnTo>
                      <a:pt x="693" y="92"/>
                    </a:lnTo>
                    <a:lnTo>
                      <a:pt x="694" y="92"/>
                    </a:lnTo>
                    <a:lnTo>
                      <a:pt x="695" y="91"/>
                    </a:lnTo>
                    <a:lnTo>
                      <a:pt x="696" y="90"/>
                    </a:lnTo>
                    <a:lnTo>
                      <a:pt x="697" y="91"/>
                    </a:lnTo>
                    <a:lnTo>
                      <a:pt x="697" y="90"/>
                    </a:lnTo>
                    <a:lnTo>
                      <a:pt x="698" y="90"/>
                    </a:lnTo>
                    <a:lnTo>
                      <a:pt x="698" y="89"/>
                    </a:lnTo>
                    <a:lnTo>
                      <a:pt x="699" y="89"/>
                    </a:lnTo>
                    <a:lnTo>
                      <a:pt x="700" y="89"/>
                    </a:lnTo>
                    <a:lnTo>
                      <a:pt x="701" y="89"/>
                    </a:lnTo>
                    <a:lnTo>
                      <a:pt x="702" y="89"/>
                    </a:lnTo>
                    <a:lnTo>
                      <a:pt x="702" y="90"/>
                    </a:lnTo>
                    <a:lnTo>
                      <a:pt x="703" y="90"/>
                    </a:lnTo>
                    <a:lnTo>
                      <a:pt x="704" y="89"/>
                    </a:lnTo>
                    <a:lnTo>
                      <a:pt x="704" y="90"/>
                    </a:lnTo>
                    <a:lnTo>
                      <a:pt x="705" y="90"/>
                    </a:lnTo>
                    <a:lnTo>
                      <a:pt x="706" y="91"/>
                    </a:lnTo>
                    <a:lnTo>
                      <a:pt x="707" y="91"/>
                    </a:lnTo>
                    <a:lnTo>
                      <a:pt x="707" y="90"/>
                    </a:lnTo>
                    <a:lnTo>
                      <a:pt x="707" y="91"/>
                    </a:lnTo>
                    <a:lnTo>
                      <a:pt x="708" y="92"/>
                    </a:lnTo>
                    <a:lnTo>
                      <a:pt x="709" y="91"/>
                    </a:lnTo>
                    <a:lnTo>
                      <a:pt x="709" y="92"/>
                    </a:lnTo>
                    <a:lnTo>
                      <a:pt x="710" y="91"/>
                    </a:lnTo>
                    <a:lnTo>
                      <a:pt x="711" y="92"/>
                    </a:lnTo>
                    <a:lnTo>
                      <a:pt x="712" y="92"/>
                    </a:lnTo>
                    <a:lnTo>
                      <a:pt x="712" y="91"/>
                    </a:lnTo>
                    <a:lnTo>
                      <a:pt x="713" y="91"/>
                    </a:lnTo>
                    <a:lnTo>
                      <a:pt x="714" y="91"/>
                    </a:lnTo>
                    <a:lnTo>
                      <a:pt x="715" y="91"/>
                    </a:lnTo>
                    <a:lnTo>
                      <a:pt x="716" y="92"/>
                    </a:lnTo>
                    <a:lnTo>
                      <a:pt x="717" y="92"/>
                    </a:lnTo>
                    <a:lnTo>
                      <a:pt x="718" y="92"/>
                    </a:lnTo>
                    <a:lnTo>
                      <a:pt x="718" y="91"/>
                    </a:lnTo>
                    <a:lnTo>
                      <a:pt x="718" y="90"/>
                    </a:lnTo>
                    <a:lnTo>
                      <a:pt x="718" y="89"/>
                    </a:lnTo>
                    <a:lnTo>
                      <a:pt x="719" y="89"/>
                    </a:lnTo>
                    <a:lnTo>
                      <a:pt x="719" y="88"/>
                    </a:lnTo>
                    <a:lnTo>
                      <a:pt x="719" y="87"/>
                    </a:lnTo>
                    <a:lnTo>
                      <a:pt x="720" y="85"/>
                    </a:lnTo>
                    <a:lnTo>
                      <a:pt x="721" y="85"/>
                    </a:lnTo>
                    <a:lnTo>
                      <a:pt x="722" y="84"/>
                    </a:lnTo>
                    <a:lnTo>
                      <a:pt x="722" y="83"/>
                    </a:lnTo>
                    <a:lnTo>
                      <a:pt x="723" y="82"/>
                    </a:lnTo>
                    <a:lnTo>
                      <a:pt x="723" y="80"/>
                    </a:lnTo>
                    <a:lnTo>
                      <a:pt x="723" y="79"/>
                    </a:lnTo>
                    <a:lnTo>
                      <a:pt x="724" y="78"/>
                    </a:lnTo>
                    <a:lnTo>
                      <a:pt x="724" y="76"/>
                    </a:lnTo>
                    <a:lnTo>
                      <a:pt x="723" y="76"/>
                    </a:lnTo>
                    <a:lnTo>
                      <a:pt x="722" y="76"/>
                    </a:lnTo>
                    <a:lnTo>
                      <a:pt x="723" y="75"/>
                    </a:lnTo>
                    <a:lnTo>
                      <a:pt x="722" y="75"/>
                    </a:lnTo>
                    <a:lnTo>
                      <a:pt x="722" y="74"/>
                    </a:lnTo>
                    <a:lnTo>
                      <a:pt x="722" y="73"/>
                    </a:lnTo>
                    <a:lnTo>
                      <a:pt x="723" y="73"/>
                    </a:lnTo>
                    <a:lnTo>
                      <a:pt x="723" y="72"/>
                    </a:lnTo>
                    <a:lnTo>
                      <a:pt x="724" y="72"/>
                    </a:lnTo>
                    <a:lnTo>
                      <a:pt x="725" y="71"/>
                    </a:lnTo>
                    <a:lnTo>
                      <a:pt x="726" y="69"/>
                    </a:lnTo>
                    <a:lnTo>
                      <a:pt x="726" y="68"/>
                    </a:lnTo>
                    <a:lnTo>
                      <a:pt x="727" y="68"/>
                    </a:lnTo>
                    <a:lnTo>
                      <a:pt x="728" y="67"/>
                    </a:lnTo>
                    <a:lnTo>
                      <a:pt x="731" y="66"/>
                    </a:lnTo>
                    <a:lnTo>
                      <a:pt x="732" y="66"/>
                    </a:lnTo>
                    <a:lnTo>
                      <a:pt x="733" y="66"/>
                    </a:lnTo>
                    <a:lnTo>
                      <a:pt x="733" y="65"/>
                    </a:lnTo>
                    <a:lnTo>
                      <a:pt x="734" y="66"/>
                    </a:lnTo>
                    <a:lnTo>
                      <a:pt x="735" y="66"/>
                    </a:lnTo>
                    <a:lnTo>
                      <a:pt x="736" y="66"/>
                    </a:lnTo>
                    <a:lnTo>
                      <a:pt x="737" y="66"/>
                    </a:lnTo>
                    <a:lnTo>
                      <a:pt x="737" y="65"/>
                    </a:lnTo>
                    <a:lnTo>
                      <a:pt x="738" y="65"/>
                    </a:lnTo>
                    <a:lnTo>
                      <a:pt x="739" y="64"/>
                    </a:lnTo>
                    <a:lnTo>
                      <a:pt x="741" y="64"/>
                    </a:lnTo>
                    <a:lnTo>
                      <a:pt x="742" y="63"/>
                    </a:lnTo>
                    <a:lnTo>
                      <a:pt x="742" y="62"/>
                    </a:lnTo>
                    <a:lnTo>
                      <a:pt x="743" y="62"/>
                    </a:lnTo>
                    <a:lnTo>
                      <a:pt x="745" y="60"/>
                    </a:lnTo>
                    <a:lnTo>
                      <a:pt x="745" y="59"/>
                    </a:lnTo>
                    <a:lnTo>
                      <a:pt x="746" y="59"/>
                    </a:lnTo>
                    <a:lnTo>
                      <a:pt x="746" y="58"/>
                    </a:lnTo>
                    <a:lnTo>
                      <a:pt x="747" y="58"/>
                    </a:lnTo>
                    <a:lnTo>
                      <a:pt x="747" y="57"/>
                    </a:lnTo>
                    <a:lnTo>
                      <a:pt x="748" y="56"/>
                    </a:lnTo>
                    <a:lnTo>
                      <a:pt x="750" y="54"/>
                    </a:lnTo>
                    <a:lnTo>
                      <a:pt x="751" y="53"/>
                    </a:lnTo>
                    <a:lnTo>
                      <a:pt x="752" y="52"/>
                    </a:lnTo>
                    <a:lnTo>
                      <a:pt x="753" y="51"/>
                    </a:lnTo>
                    <a:lnTo>
                      <a:pt x="753" y="50"/>
                    </a:lnTo>
                    <a:lnTo>
                      <a:pt x="754" y="49"/>
                    </a:lnTo>
                    <a:lnTo>
                      <a:pt x="755" y="49"/>
                    </a:lnTo>
                    <a:lnTo>
                      <a:pt x="756" y="48"/>
                    </a:lnTo>
                    <a:lnTo>
                      <a:pt x="758" y="48"/>
                    </a:lnTo>
                    <a:lnTo>
                      <a:pt x="758" y="47"/>
                    </a:lnTo>
                    <a:lnTo>
                      <a:pt x="760" y="47"/>
                    </a:lnTo>
                    <a:lnTo>
                      <a:pt x="761" y="46"/>
                    </a:lnTo>
                    <a:lnTo>
                      <a:pt x="762" y="46"/>
                    </a:lnTo>
                    <a:lnTo>
                      <a:pt x="763" y="46"/>
                    </a:lnTo>
                    <a:lnTo>
                      <a:pt x="763" y="45"/>
                    </a:lnTo>
                    <a:lnTo>
                      <a:pt x="763" y="44"/>
                    </a:lnTo>
                    <a:lnTo>
                      <a:pt x="762" y="44"/>
                    </a:lnTo>
                    <a:lnTo>
                      <a:pt x="762" y="43"/>
                    </a:lnTo>
                    <a:lnTo>
                      <a:pt x="762" y="42"/>
                    </a:lnTo>
                    <a:lnTo>
                      <a:pt x="762" y="41"/>
                    </a:lnTo>
                    <a:lnTo>
                      <a:pt x="763" y="40"/>
                    </a:lnTo>
                    <a:lnTo>
                      <a:pt x="763" y="39"/>
                    </a:lnTo>
                    <a:lnTo>
                      <a:pt x="764" y="38"/>
                    </a:lnTo>
                    <a:lnTo>
                      <a:pt x="765" y="35"/>
                    </a:lnTo>
                    <a:lnTo>
                      <a:pt x="766" y="34"/>
                    </a:lnTo>
                    <a:lnTo>
                      <a:pt x="767" y="34"/>
                    </a:lnTo>
                    <a:lnTo>
                      <a:pt x="768" y="34"/>
                    </a:lnTo>
                    <a:lnTo>
                      <a:pt x="769" y="34"/>
                    </a:lnTo>
                    <a:lnTo>
                      <a:pt x="770" y="34"/>
                    </a:lnTo>
                    <a:lnTo>
                      <a:pt x="771" y="34"/>
                    </a:lnTo>
                    <a:lnTo>
                      <a:pt x="772" y="32"/>
                    </a:lnTo>
                    <a:lnTo>
                      <a:pt x="773" y="31"/>
                    </a:lnTo>
                    <a:lnTo>
                      <a:pt x="773" y="30"/>
                    </a:lnTo>
                    <a:lnTo>
                      <a:pt x="774" y="29"/>
                    </a:lnTo>
                    <a:lnTo>
                      <a:pt x="775" y="29"/>
                    </a:lnTo>
                    <a:lnTo>
                      <a:pt x="775" y="28"/>
                    </a:lnTo>
                    <a:lnTo>
                      <a:pt x="775" y="27"/>
                    </a:lnTo>
                    <a:lnTo>
                      <a:pt x="775" y="26"/>
                    </a:lnTo>
                    <a:lnTo>
                      <a:pt x="776" y="26"/>
                    </a:lnTo>
                    <a:lnTo>
                      <a:pt x="777" y="26"/>
                    </a:lnTo>
                    <a:lnTo>
                      <a:pt x="778" y="26"/>
                    </a:lnTo>
                    <a:lnTo>
                      <a:pt x="780" y="24"/>
                    </a:lnTo>
                    <a:lnTo>
                      <a:pt x="781" y="24"/>
                    </a:lnTo>
                    <a:lnTo>
                      <a:pt x="782" y="24"/>
                    </a:lnTo>
                    <a:lnTo>
                      <a:pt x="783" y="23"/>
                    </a:lnTo>
                    <a:lnTo>
                      <a:pt x="784" y="24"/>
                    </a:lnTo>
                    <a:lnTo>
                      <a:pt x="785" y="23"/>
                    </a:lnTo>
                    <a:lnTo>
                      <a:pt x="786" y="24"/>
                    </a:lnTo>
                    <a:lnTo>
                      <a:pt x="787" y="25"/>
                    </a:lnTo>
                    <a:lnTo>
                      <a:pt x="787" y="26"/>
                    </a:lnTo>
                    <a:lnTo>
                      <a:pt x="787" y="27"/>
                    </a:lnTo>
                    <a:lnTo>
                      <a:pt x="789" y="28"/>
                    </a:lnTo>
                    <a:lnTo>
                      <a:pt x="790" y="28"/>
                    </a:lnTo>
                    <a:lnTo>
                      <a:pt x="786" y="73"/>
                    </a:lnTo>
                    <a:lnTo>
                      <a:pt x="783" y="102"/>
                    </a:lnTo>
                    <a:lnTo>
                      <a:pt x="783" y="103"/>
                    </a:lnTo>
                    <a:lnTo>
                      <a:pt x="780" y="104"/>
                    </a:lnTo>
                    <a:lnTo>
                      <a:pt x="780" y="103"/>
                    </a:lnTo>
                    <a:lnTo>
                      <a:pt x="779" y="103"/>
                    </a:lnTo>
                    <a:lnTo>
                      <a:pt x="778" y="103"/>
                    </a:lnTo>
                    <a:lnTo>
                      <a:pt x="777" y="103"/>
                    </a:lnTo>
                    <a:lnTo>
                      <a:pt x="776" y="103"/>
                    </a:lnTo>
                    <a:lnTo>
                      <a:pt x="775" y="104"/>
                    </a:lnTo>
                    <a:lnTo>
                      <a:pt x="775" y="103"/>
                    </a:lnTo>
                    <a:lnTo>
                      <a:pt x="773" y="104"/>
                    </a:lnTo>
                    <a:lnTo>
                      <a:pt x="772" y="104"/>
                    </a:lnTo>
                    <a:lnTo>
                      <a:pt x="771" y="104"/>
                    </a:lnTo>
                    <a:lnTo>
                      <a:pt x="770" y="104"/>
                    </a:lnTo>
                    <a:lnTo>
                      <a:pt x="768" y="105"/>
                    </a:lnTo>
                    <a:lnTo>
                      <a:pt x="768" y="104"/>
                    </a:lnTo>
                    <a:lnTo>
                      <a:pt x="767" y="104"/>
                    </a:lnTo>
                    <a:lnTo>
                      <a:pt x="766" y="103"/>
                    </a:lnTo>
                    <a:lnTo>
                      <a:pt x="766" y="104"/>
                    </a:lnTo>
                    <a:lnTo>
                      <a:pt x="765" y="104"/>
                    </a:lnTo>
                    <a:lnTo>
                      <a:pt x="764" y="104"/>
                    </a:lnTo>
                    <a:lnTo>
                      <a:pt x="764" y="105"/>
                    </a:lnTo>
                    <a:lnTo>
                      <a:pt x="763" y="106"/>
                    </a:lnTo>
                    <a:lnTo>
                      <a:pt x="762" y="106"/>
                    </a:lnTo>
                    <a:lnTo>
                      <a:pt x="761" y="106"/>
                    </a:lnTo>
                    <a:lnTo>
                      <a:pt x="761" y="107"/>
                    </a:lnTo>
                    <a:lnTo>
                      <a:pt x="760" y="107"/>
                    </a:lnTo>
                    <a:lnTo>
                      <a:pt x="759" y="107"/>
                    </a:lnTo>
                    <a:lnTo>
                      <a:pt x="758" y="107"/>
                    </a:lnTo>
                    <a:lnTo>
                      <a:pt x="758" y="108"/>
                    </a:lnTo>
                    <a:lnTo>
                      <a:pt x="757" y="108"/>
                    </a:lnTo>
                    <a:lnTo>
                      <a:pt x="757" y="109"/>
                    </a:lnTo>
                    <a:lnTo>
                      <a:pt x="756" y="109"/>
                    </a:lnTo>
                    <a:lnTo>
                      <a:pt x="756" y="110"/>
                    </a:lnTo>
                    <a:lnTo>
                      <a:pt x="755" y="112"/>
                    </a:lnTo>
                    <a:lnTo>
                      <a:pt x="754" y="113"/>
                    </a:lnTo>
                    <a:lnTo>
                      <a:pt x="753" y="114"/>
                    </a:lnTo>
                    <a:lnTo>
                      <a:pt x="752" y="114"/>
                    </a:lnTo>
                    <a:lnTo>
                      <a:pt x="752" y="115"/>
                    </a:lnTo>
                    <a:lnTo>
                      <a:pt x="752" y="116"/>
                    </a:lnTo>
                    <a:lnTo>
                      <a:pt x="751" y="116"/>
                    </a:lnTo>
                    <a:lnTo>
                      <a:pt x="750" y="117"/>
                    </a:lnTo>
                    <a:lnTo>
                      <a:pt x="750" y="118"/>
                    </a:lnTo>
                    <a:lnTo>
                      <a:pt x="749" y="119"/>
                    </a:lnTo>
                    <a:lnTo>
                      <a:pt x="749" y="120"/>
                    </a:lnTo>
                    <a:lnTo>
                      <a:pt x="749" y="121"/>
                    </a:lnTo>
                    <a:lnTo>
                      <a:pt x="749" y="122"/>
                    </a:lnTo>
                    <a:lnTo>
                      <a:pt x="748" y="123"/>
                    </a:lnTo>
                    <a:lnTo>
                      <a:pt x="748" y="124"/>
                    </a:lnTo>
                    <a:lnTo>
                      <a:pt x="747" y="124"/>
                    </a:lnTo>
                    <a:lnTo>
                      <a:pt x="747" y="125"/>
                    </a:lnTo>
                    <a:lnTo>
                      <a:pt x="746" y="126"/>
                    </a:lnTo>
                    <a:lnTo>
                      <a:pt x="746" y="127"/>
                    </a:lnTo>
                    <a:lnTo>
                      <a:pt x="746" y="128"/>
                    </a:lnTo>
                    <a:lnTo>
                      <a:pt x="745" y="128"/>
                    </a:lnTo>
                    <a:lnTo>
                      <a:pt x="744" y="130"/>
                    </a:lnTo>
                    <a:lnTo>
                      <a:pt x="743" y="130"/>
                    </a:lnTo>
                    <a:lnTo>
                      <a:pt x="742" y="131"/>
                    </a:lnTo>
                    <a:lnTo>
                      <a:pt x="742" y="132"/>
                    </a:lnTo>
                    <a:lnTo>
                      <a:pt x="741" y="132"/>
                    </a:lnTo>
                    <a:lnTo>
                      <a:pt x="741" y="133"/>
                    </a:lnTo>
                    <a:lnTo>
                      <a:pt x="740" y="134"/>
                    </a:lnTo>
                    <a:lnTo>
                      <a:pt x="740" y="135"/>
                    </a:lnTo>
                    <a:lnTo>
                      <a:pt x="739" y="136"/>
                    </a:lnTo>
                    <a:lnTo>
                      <a:pt x="739" y="137"/>
                    </a:lnTo>
                    <a:lnTo>
                      <a:pt x="739" y="138"/>
                    </a:lnTo>
                    <a:lnTo>
                      <a:pt x="738" y="138"/>
                    </a:lnTo>
                    <a:lnTo>
                      <a:pt x="738" y="139"/>
                    </a:lnTo>
                    <a:lnTo>
                      <a:pt x="738" y="138"/>
                    </a:lnTo>
                    <a:lnTo>
                      <a:pt x="738" y="139"/>
                    </a:lnTo>
                    <a:lnTo>
                      <a:pt x="738" y="140"/>
                    </a:lnTo>
                    <a:lnTo>
                      <a:pt x="738" y="141"/>
                    </a:lnTo>
                    <a:lnTo>
                      <a:pt x="738" y="142"/>
                    </a:lnTo>
                    <a:lnTo>
                      <a:pt x="738" y="143"/>
                    </a:lnTo>
                    <a:lnTo>
                      <a:pt x="739" y="143"/>
                    </a:lnTo>
                    <a:lnTo>
                      <a:pt x="738" y="143"/>
                    </a:lnTo>
                    <a:lnTo>
                      <a:pt x="739" y="144"/>
                    </a:lnTo>
                    <a:lnTo>
                      <a:pt x="738" y="144"/>
                    </a:lnTo>
                    <a:lnTo>
                      <a:pt x="738" y="145"/>
                    </a:lnTo>
                    <a:lnTo>
                      <a:pt x="739" y="145"/>
                    </a:lnTo>
                    <a:lnTo>
                      <a:pt x="739" y="146"/>
                    </a:lnTo>
                    <a:lnTo>
                      <a:pt x="738" y="147"/>
                    </a:lnTo>
                    <a:lnTo>
                      <a:pt x="739" y="147"/>
                    </a:lnTo>
                    <a:lnTo>
                      <a:pt x="739" y="148"/>
                    </a:lnTo>
                    <a:lnTo>
                      <a:pt x="739" y="147"/>
                    </a:lnTo>
                    <a:lnTo>
                      <a:pt x="741" y="148"/>
                    </a:lnTo>
                    <a:lnTo>
                      <a:pt x="741" y="147"/>
                    </a:lnTo>
                    <a:lnTo>
                      <a:pt x="742" y="147"/>
                    </a:lnTo>
                    <a:lnTo>
                      <a:pt x="743" y="148"/>
                    </a:lnTo>
                    <a:lnTo>
                      <a:pt x="744" y="147"/>
                    </a:lnTo>
                    <a:lnTo>
                      <a:pt x="744" y="148"/>
                    </a:lnTo>
                    <a:lnTo>
                      <a:pt x="745" y="147"/>
                    </a:lnTo>
                    <a:lnTo>
                      <a:pt x="746" y="147"/>
                    </a:lnTo>
                    <a:lnTo>
                      <a:pt x="747" y="148"/>
                    </a:lnTo>
                    <a:lnTo>
                      <a:pt x="747" y="147"/>
                    </a:lnTo>
                    <a:lnTo>
                      <a:pt x="746" y="147"/>
                    </a:lnTo>
                    <a:lnTo>
                      <a:pt x="747" y="146"/>
                    </a:lnTo>
                    <a:lnTo>
                      <a:pt x="749" y="147"/>
                    </a:lnTo>
                    <a:lnTo>
                      <a:pt x="750" y="147"/>
                    </a:lnTo>
                    <a:lnTo>
                      <a:pt x="750" y="148"/>
                    </a:lnTo>
                    <a:lnTo>
                      <a:pt x="751" y="148"/>
                    </a:lnTo>
                    <a:lnTo>
                      <a:pt x="751" y="149"/>
                    </a:lnTo>
                    <a:lnTo>
                      <a:pt x="752" y="149"/>
                    </a:lnTo>
                    <a:lnTo>
                      <a:pt x="751" y="148"/>
                    </a:lnTo>
                    <a:lnTo>
                      <a:pt x="752" y="148"/>
                    </a:lnTo>
                    <a:lnTo>
                      <a:pt x="752" y="149"/>
                    </a:lnTo>
                    <a:lnTo>
                      <a:pt x="752" y="150"/>
                    </a:lnTo>
                    <a:lnTo>
                      <a:pt x="753" y="150"/>
                    </a:lnTo>
                    <a:lnTo>
                      <a:pt x="753" y="149"/>
                    </a:lnTo>
                    <a:lnTo>
                      <a:pt x="754" y="149"/>
                    </a:lnTo>
                    <a:lnTo>
                      <a:pt x="755" y="150"/>
                    </a:lnTo>
                    <a:lnTo>
                      <a:pt x="756" y="150"/>
                    </a:lnTo>
                    <a:lnTo>
                      <a:pt x="756" y="151"/>
                    </a:lnTo>
                    <a:lnTo>
                      <a:pt x="757" y="151"/>
                    </a:lnTo>
                    <a:lnTo>
                      <a:pt x="757" y="152"/>
                    </a:lnTo>
                    <a:lnTo>
                      <a:pt x="758" y="151"/>
                    </a:lnTo>
                    <a:lnTo>
                      <a:pt x="758" y="152"/>
                    </a:lnTo>
                    <a:lnTo>
                      <a:pt x="758" y="153"/>
                    </a:lnTo>
                    <a:lnTo>
                      <a:pt x="758" y="154"/>
                    </a:lnTo>
                    <a:lnTo>
                      <a:pt x="759" y="153"/>
                    </a:lnTo>
                    <a:lnTo>
                      <a:pt x="760" y="154"/>
                    </a:lnTo>
                    <a:lnTo>
                      <a:pt x="760" y="155"/>
                    </a:lnTo>
                    <a:lnTo>
                      <a:pt x="761" y="156"/>
                    </a:lnTo>
                    <a:lnTo>
                      <a:pt x="763" y="156"/>
                    </a:lnTo>
                    <a:lnTo>
                      <a:pt x="762" y="156"/>
                    </a:lnTo>
                    <a:lnTo>
                      <a:pt x="762" y="157"/>
                    </a:lnTo>
                    <a:lnTo>
                      <a:pt x="763" y="158"/>
                    </a:lnTo>
                    <a:lnTo>
                      <a:pt x="763" y="157"/>
                    </a:lnTo>
                    <a:lnTo>
                      <a:pt x="763" y="158"/>
                    </a:lnTo>
                    <a:lnTo>
                      <a:pt x="763" y="159"/>
                    </a:lnTo>
                    <a:lnTo>
                      <a:pt x="764" y="159"/>
                    </a:lnTo>
                    <a:lnTo>
                      <a:pt x="765" y="159"/>
                    </a:lnTo>
                    <a:lnTo>
                      <a:pt x="764" y="159"/>
                    </a:lnTo>
                    <a:lnTo>
                      <a:pt x="765" y="160"/>
                    </a:lnTo>
                    <a:lnTo>
                      <a:pt x="765" y="159"/>
                    </a:lnTo>
                    <a:lnTo>
                      <a:pt x="765" y="160"/>
                    </a:lnTo>
                    <a:lnTo>
                      <a:pt x="766" y="160"/>
                    </a:lnTo>
                    <a:lnTo>
                      <a:pt x="766" y="161"/>
                    </a:lnTo>
                    <a:lnTo>
                      <a:pt x="766" y="162"/>
                    </a:lnTo>
                    <a:lnTo>
                      <a:pt x="767" y="163"/>
                    </a:lnTo>
                    <a:lnTo>
                      <a:pt x="768" y="164"/>
                    </a:lnTo>
                    <a:lnTo>
                      <a:pt x="769" y="164"/>
                    </a:lnTo>
                    <a:lnTo>
                      <a:pt x="770" y="163"/>
                    </a:lnTo>
                    <a:lnTo>
                      <a:pt x="772" y="163"/>
                    </a:lnTo>
                    <a:lnTo>
                      <a:pt x="774" y="163"/>
                    </a:lnTo>
                    <a:lnTo>
                      <a:pt x="775" y="163"/>
                    </a:lnTo>
                    <a:lnTo>
                      <a:pt x="776" y="163"/>
                    </a:lnTo>
                    <a:lnTo>
                      <a:pt x="777" y="165"/>
                    </a:lnTo>
                    <a:lnTo>
                      <a:pt x="777" y="164"/>
                    </a:lnTo>
                    <a:lnTo>
                      <a:pt x="778" y="164"/>
                    </a:lnTo>
                    <a:lnTo>
                      <a:pt x="779" y="164"/>
                    </a:lnTo>
                    <a:lnTo>
                      <a:pt x="779" y="165"/>
                    </a:lnTo>
                    <a:lnTo>
                      <a:pt x="780" y="165"/>
                    </a:lnTo>
                    <a:lnTo>
                      <a:pt x="781" y="165"/>
                    </a:lnTo>
                    <a:lnTo>
                      <a:pt x="782" y="166"/>
                    </a:lnTo>
                    <a:lnTo>
                      <a:pt x="782" y="167"/>
                    </a:lnTo>
                    <a:lnTo>
                      <a:pt x="783" y="167"/>
                    </a:lnTo>
                    <a:lnTo>
                      <a:pt x="783" y="166"/>
                    </a:lnTo>
                    <a:lnTo>
                      <a:pt x="783" y="165"/>
                    </a:lnTo>
                    <a:lnTo>
                      <a:pt x="784" y="165"/>
                    </a:lnTo>
                    <a:lnTo>
                      <a:pt x="785" y="164"/>
                    </a:lnTo>
                    <a:lnTo>
                      <a:pt x="785" y="163"/>
                    </a:lnTo>
                    <a:lnTo>
                      <a:pt x="786" y="162"/>
                    </a:lnTo>
                    <a:lnTo>
                      <a:pt x="785" y="162"/>
                    </a:lnTo>
                    <a:lnTo>
                      <a:pt x="786" y="162"/>
                    </a:lnTo>
                    <a:lnTo>
                      <a:pt x="786" y="163"/>
                    </a:lnTo>
                    <a:lnTo>
                      <a:pt x="786" y="162"/>
                    </a:lnTo>
                    <a:lnTo>
                      <a:pt x="787" y="162"/>
                    </a:lnTo>
                    <a:lnTo>
                      <a:pt x="788" y="162"/>
                    </a:lnTo>
                    <a:lnTo>
                      <a:pt x="788" y="160"/>
                    </a:lnTo>
                    <a:lnTo>
                      <a:pt x="789" y="160"/>
                    </a:lnTo>
                    <a:lnTo>
                      <a:pt x="790" y="160"/>
                    </a:lnTo>
                    <a:lnTo>
                      <a:pt x="791" y="160"/>
                    </a:lnTo>
                    <a:lnTo>
                      <a:pt x="792" y="160"/>
                    </a:lnTo>
                    <a:lnTo>
                      <a:pt x="793" y="161"/>
                    </a:lnTo>
                    <a:lnTo>
                      <a:pt x="793" y="160"/>
                    </a:lnTo>
                    <a:lnTo>
                      <a:pt x="794" y="160"/>
                    </a:lnTo>
                    <a:lnTo>
                      <a:pt x="794" y="161"/>
                    </a:lnTo>
                    <a:lnTo>
                      <a:pt x="795" y="160"/>
                    </a:lnTo>
                    <a:lnTo>
                      <a:pt x="795" y="161"/>
                    </a:lnTo>
                    <a:lnTo>
                      <a:pt x="796" y="161"/>
                    </a:lnTo>
                    <a:lnTo>
                      <a:pt x="796" y="160"/>
                    </a:lnTo>
                    <a:lnTo>
                      <a:pt x="797" y="161"/>
                    </a:lnTo>
                    <a:lnTo>
                      <a:pt x="797" y="162"/>
                    </a:lnTo>
                    <a:lnTo>
                      <a:pt x="797" y="163"/>
                    </a:lnTo>
                    <a:lnTo>
                      <a:pt x="798" y="164"/>
                    </a:lnTo>
                    <a:lnTo>
                      <a:pt x="800" y="165"/>
                    </a:lnTo>
                    <a:lnTo>
                      <a:pt x="801" y="166"/>
                    </a:lnTo>
                    <a:lnTo>
                      <a:pt x="801" y="167"/>
                    </a:lnTo>
                    <a:lnTo>
                      <a:pt x="800" y="167"/>
                    </a:lnTo>
                    <a:lnTo>
                      <a:pt x="801" y="167"/>
                    </a:lnTo>
                    <a:lnTo>
                      <a:pt x="802" y="167"/>
                    </a:lnTo>
                    <a:lnTo>
                      <a:pt x="803" y="167"/>
                    </a:lnTo>
                    <a:lnTo>
                      <a:pt x="804" y="167"/>
                    </a:lnTo>
                    <a:lnTo>
                      <a:pt x="804" y="166"/>
                    </a:lnTo>
                    <a:lnTo>
                      <a:pt x="805" y="166"/>
                    </a:lnTo>
                    <a:lnTo>
                      <a:pt x="806" y="166"/>
                    </a:lnTo>
                    <a:lnTo>
                      <a:pt x="806" y="167"/>
                    </a:lnTo>
                    <a:lnTo>
                      <a:pt x="806" y="168"/>
                    </a:lnTo>
                    <a:lnTo>
                      <a:pt x="807" y="168"/>
                    </a:lnTo>
                    <a:lnTo>
                      <a:pt x="808" y="168"/>
                    </a:lnTo>
                    <a:lnTo>
                      <a:pt x="811" y="169"/>
                    </a:lnTo>
                    <a:lnTo>
                      <a:pt x="812" y="169"/>
                    </a:lnTo>
                    <a:lnTo>
                      <a:pt x="813" y="169"/>
                    </a:lnTo>
                    <a:lnTo>
                      <a:pt x="813" y="170"/>
                    </a:lnTo>
                    <a:lnTo>
                      <a:pt x="814" y="170"/>
                    </a:lnTo>
                    <a:lnTo>
                      <a:pt x="815" y="170"/>
                    </a:lnTo>
                    <a:lnTo>
                      <a:pt x="815" y="171"/>
                    </a:lnTo>
                    <a:lnTo>
                      <a:pt x="816" y="170"/>
                    </a:lnTo>
                    <a:lnTo>
                      <a:pt x="816" y="172"/>
                    </a:lnTo>
                    <a:lnTo>
                      <a:pt x="818" y="172"/>
                    </a:lnTo>
                    <a:lnTo>
                      <a:pt x="818" y="173"/>
                    </a:lnTo>
                    <a:lnTo>
                      <a:pt x="819" y="172"/>
                    </a:lnTo>
                    <a:lnTo>
                      <a:pt x="820" y="172"/>
                    </a:lnTo>
                    <a:lnTo>
                      <a:pt x="820" y="173"/>
                    </a:lnTo>
                    <a:lnTo>
                      <a:pt x="821" y="173"/>
                    </a:lnTo>
                    <a:lnTo>
                      <a:pt x="821" y="172"/>
                    </a:lnTo>
                    <a:lnTo>
                      <a:pt x="822" y="172"/>
                    </a:lnTo>
                    <a:lnTo>
                      <a:pt x="822" y="171"/>
                    </a:lnTo>
                    <a:lnTo>
                      <a:pt x="821" y="171"/>
                    </a:lnTo>
                    <a:lnTo>
                      <a:pt x="822" y="171"/>
                    </a:lnTo>
                    <a:lnTo>
                      <a:pt x="822" y="170"/>
                    </a:lnTo>
                    <a:lnTo>
                      <a:pt x="823" y="170"/>
                    </a:lnTo>
                    <a:lnTo>
                      <a:pt x="823" y="169"/>
                    </a:lnTo>
                    <a:lnTo>
                      <a:pt x="823" y="168"/>
                    </a:lnTo>
                    <a:lnTo>
                      <a:pt x="824" y="167"/>
                    </a:lnTo>
                    <a:lnTo>
                      <a:pt x="823" y="167"/>
                    </a:lnTo>
                    <a:lnTo>
                      <a:pt x="824" y="167"/>
                    </a:lnTo>
                    <a:lnTo>
                      <a:pt x="824" y="166"/>
                    </a:lnTo>
                    <a:lnTo>
                      <a:pt x="824" y="165"/>
                    </a:lnTo>
                    <a:lnTo>
                      <a:pt x="825" y="165"/>
                    </a:lnTo>
                    <a:lnTo>
                      <a:pt x="825" y="164"/>
                    </a:lnTo>
                    <a:lnTo>
                      <a:pt x="826" y="165"/>
                    </a:lnTo>
                    <a:lnTo>
                      <a:pt x="826" y="164"/>
                    </a:lnTo>
                    <a:lnTo>
                      <a:pt x="827" y="164"/>
                    </a:lnTo>
                    <a:lnTo>
                      <a:pt x="827" y="163"/>
                    </a:lnTo>
                    <a:lnTo>
                      <a:pt x="828" y="163"/>
                    </a:lnTo>
                    <a:lnTo>
                      <a:pt x="828" y="164"/>
                    </a:lnTo>
                    <a:lnTo>
                      <a:pt x="829" y="164"/>
                    </a:lnTo>
                    <a:lnTo>
                      <a:pt x="830" y="163"/>
                    </a:lnTo>
                    <a:lnTo>
                      <a:pt x="830" y="165"/>
                    </a:lnTo>
                    <a:lnTo>
                      <a:pt x="831" y="164"/>
                    </a:lnTo>
                    <a:lnTo>
                      <a:pt x="832" y="165"/>
                    </a:lnTo>
                    <a:lnTo>
                      <a:pt x="833" y="165"/>
                    </a:lnTo>
                    <a:lnTo>
                      <a:pt x="834" y="165"/>
                    </a:lnTo>
                    <a:lnTo>
                      <a:pt x="834" y="166"/>
                    </a:lnTo>
                    <a:lnTo>
                      <a:pt x="837" y="168"/>
                    </a:lnTo>
                    <a:lnTo>
                      <a:pt x="838" y="168"/>
                    </a:lnTo>
                    <a:lnTo>
                      <a:pt x="838" y="167"/>
                    </a:lnTo>
                    <a:lnTo>
                      <a:pt x="839" y="168"/>
                    </a:lnTo>
                    <a:lnTo>
                      <a:pt x="839" y="167"/>
                    </a:lnTo>
                    <a:lnTo>
                      <a:pt x="840" y="167"/>
                    </a:lnTo>
                    <a:lnTo>
                      <a:pt x="841" y="167"/>
                    </a:lnTo>
                    <a:lnTo>
                      <a:pt x="842" y="167"/>
                    </a:lnTo>
                    <a:lnTo>
                      <a:pt x="843" y="167"/>
                    </a:lnTo>
                    <a:lnTo>
                      <a:pt x="843" y="168"/>
                    </a:lnTo>
                    <a:lnTo>
                      <a:pt x="844" y="167"/>
                    </a:lnTo>
                    <a:lnTo>
                      <a:pt x="845" y="168"/>
                    </a:lnTo>
                    <a:lnTo>
                      <a:pt x="845" y="167"/>
                    </a:lnTo>
                    <a:lnTo>
                      <a:pt x="846" y="167"/>
                    </a:lnTo>
                    <a:lnTo>
                      <a:pt x="847" y="167"/>
                    </a:lnTo>
                    <a:lnTo>
                      <a:pt x="848" y="167"/>
                    </a:lnTo>
                    <a:lnTo>
                      <a:pt x="848" y="166"/>
                    </a:lnTo>
                    <a:lnTo>
                      <a:pt x="849" y="166"/>
                    </a:lnTo>
                    <a:lnTo>
                      <a:pt x="850" y="166"/>
                    </a:lnTo>
                    <a:lnTo>
                      <a:pt x="851" y="166"/>
                    </a:lnTo>
                    <a:lnTo>
                      <a:pt x="853" y="166"/>
                    </a:lnTo>
                    <a:lnTo>
                      <a:pt x="853" y="167"/>
                    </a:lnTo>
                    <a:lnTo>
                      <a:pt x="861" y="168"/>
                    </a:lnTo>
                    <a:lnTo>
                      <a:pt x="862" y="168"/>
                    </a:lnTo>
                    <a:lnTo>
                      <a:pt x="863" y="169"/>
                    </a:lnTo>
                    <a:lnTo>
                      <a:pt x="865" y="170"/>
                    </a:lnTo>
                    <a:lnTo>
                      <a:pt x="866" y="170"/>
                    </a:lnTo>
                    <a:lnTo>
                      <a:pt x="867" y="171"/>
                    </a:lnTo>
                    <a:lnTo>
                      <a:pt x="868" y="171"/>
                    </a:lnTo>
                    <a:lnTo>
                      <a:pt x="869" y="172"/>
                    </a:lnTo>
                    <a:lnTo>
                      <a:pt x="869" y="173"/>
                    </a:lnTo>
                    <a:lnTo>
                      <a:pt x="870" y="174"/>
                    </a:lnTo>
                    <a:lnTo>
                      <a:pt x="871" y="174"/>
                    </a:lnTo>
                    <a:lnTo>
                      <a:pt x="871" y="175"/>
                    </a:lnTo>
                    <a:lnTo>
                      <a:pt x="872" y="175"/>
                    </a:lnTo>
                    <a:lnTo>
                      <a:pt x="890" y="175"/>
                    </a:lnTo>
                    <a:lnTo>
                      <a:pt x="889" y="177"/>
                    </a:lnTo>
                    <a:lnTo>
                      <a:pt x="888" y="178"/>
                    </a:lnTo>
                    <a:lnTo>
                      <a:pt x="887" y="178"/>
                    </a:lnTo>
                    <a:lnTo>
                      <a:pt x="885" y="179"/>
                    </a:lnTo>
                    <a:lnTo>
                      <a:pt x="882" y="178"/>
                    </a:lnTo>
                    <a:lnTo>
                      <a:pt x="881" y="179"/>
                    </a:lnTo>
                    <a:lnTo>
                      <a:pt x="880" y="179"/>
                    </a:lnTo>
                    <a:lnTo>
                      <a:pt x="878" y="180"/>
                    </a:lnTo>
                    <a:lnTo>
                      <a:pt x="878" y="181"/>
                    </a:lnTo>
                    <a:lnTo>
                      <a:pt x="877" y="183"/>
                    </a:lnTo>
                    <a:lnTo>
                      <a:pt x="878" y="189"/>
                    </a:lnTo>
                    <a:lnTo>
                      <a:pt x="880" y="193"/>
                    </a:lnTo>
                    <a:lnTo>
                      <a:pt x="880" y="195"/>
                    </a:lnTo>
                    <a:lnTo>
                      <a:pt x="879" y="196"/>
                    </a:lnTo>
                    <a:lnTo>
                      <a:pt x="879" y="197"/>
                    </a:lnTo>
                    <a:lnTo>
                      <a:pt x="882" y="208"/>
                    </a:lnTo>
                    <a:lnTo>
                      <a:pt x="882" y="209"/>
                    </a:lnTo>
                    <a:lnTo>
                      <a:pt x="882" y="211"/>
                    </a:lnTo>
                    <a:lnTo>
                      <a:pt x="882" y="213"/>
                    </a:lnTo>
                    <a:lnTo>
                      <a:pt x="882" y="215"/>
                    </a:lnTo>
                    <a:lnTo>
                      <a:pt x="883" y="218"/>
                    </a:lnTo>
                    <a:lnTo>
                      <a:pt x="883" y="222"/>
                    </a:lnTo>
                    <a:lnTo>
                      <a:pt x="883" y="224"/>
                    </a:lnTo>
                    <a:lnTo>
                      <a:pt x="884" y="225"/>
                    </a:lnTo>
                    <a:lnTo>
                      <a:pt x="886" y="228"/>
                    </a:lnTo>
                    <a:lnTo>
                      <a:pt x="888" y="229"/>
                    </a:lnTo>
                    <a:lnTo>
                      <a:pt x="888" y="230"/>
                    </a:lnTo>
                    <a:lnTo>
                      <a:pt x="888" y="231"/>
                    </a:lnTo>
                    <a:lnTo>
                      <a:pt x="889" y="231"/>
                    </a:lnTo>
                    <a:lnTo>
                      <a:pt x="891" y="231"/>
                    </a:lnTo>
                    <a:lnTo>
                      <a:pt x="893" y="231"/>
                    </a:lnTo>
                    <a:lnTo>
                      <a:pt x="896" y="232"/>
                    </a:lnTo>
                    <a:lnTo>
                      <a:pt x="897" y="232"/>
                    </a:lnTo>
                    <a:lnTo>
                      <a:pt x="897" y="231"/>
                    </a:lnTo>
                    <a:lnTo>
                      <a:pt x="898" y="229"/>
                    </a:lnTo>
                    <a:lnTo>
                      <a:pt x="898" y="228"/>
                    </a:lnTo>
                    <a:lnTo>
                      <a:pt x="900" y="227"/>
                    </a:lnTo>
                    <a:lnTo>
                      <a:pt x="901" y="226"/>
                    </a:lnTo>
                    <a:lnTo>
                      <a:pt x="904" y="225"/>
                    </a:lnTo>
                    <a:lnTo>
                      <a:pt x="907" y="224"/>
                    </a:lnTo>
                    <a:lnTo>
                      <a:pt x="908" y="223"/>
                    </a:lnTo>
                    <a:lnTo>
                      <a:pt x="909" y="223"/>
                    </a:lnTo>
                    <a:lnTo>
                      <a:pt x="912" y="223"/>
                    </a:lnTo>
                    <a:lnTo>
                      <a:pt x="913" y="224"/>
                    </a:lnTo>
                    <a:lnTo>
                      <a:pt x="916" y="224"/>
                    </a:lnTo>
                    <a:lnTo>
                      <a:pt x="923" y="227"/>
                    </a:lnTo>
                    <a:lnTo>
                      <a:pt x="926" y="227"/>
                    </a:lnTo>
                    <a:lnTo>
                      <a:pt x="932" y="227"/>
                    </a:lnTo>
                    <a:lnTo>
                      <a:pt x="933" y="227"/>
                    </a:lnTo>
                    <a:lnTo>
                      <a:pt x="936" y="228"/>
                    </a:lnTo>
                    <a:lnTo>
                      <a:pt x="938" y="229"/>
                    </a:lnTo>
                    <a:lnTo>
                      <a:pt x="939" y="230"/>
                    </a:lnTo>
                    <a:lnTo>
                      <a:pt x="941" y="232"/>
                    </a:lnTo>
                    <a:lnTo>
                      <a:pt x="942" y="234"/>
                    </a:lnTo>
                    <a:lnTo>
                      <a:pt x="942" y="236"/>
                    </a:lnTo>
                    <a:lnTo>
                      <a:pt x="942" y="237"/>
                    </a:lnTo>
                    <a:lnTo>
                      <a:pt x="942" y="238"/>
                    </a:lnTo>
                    <a:lnTo>
                      <a:pt x="941" y="239"/>
                    </a:lnTo>
                    <a:lnTo>
                      <a:pt x="938" y="241"/>
                    </a:lnTo>
                    <a:lnTo>
                      <a:pt x="937" y="241"/>
                    </a:lnTo>
                    <a:lnTo>
                      <a:pt x="937" y="242"/>
                    </a:lnTo>
                    <a:lnTo>
                      <a:pt x="936" y="244"/>
                    </a:lnTo>
                    <a:lnTo>
                      <a:pt x="935" y="246"/>
                    </a:lnTo>
                    <a:lnTo>
                      <a:pt x="934" y="246"/>
                    </a:lnTo>
                    <a:lnTo>
                      <a:pt x="930" y="246"/>
                    </a:lnTo>
                    <a:lnTo>
                      <a:pt x="928" y="247"/>
                    </a:lnTo>
                    <a:lnTo>
                      <a:pt x="926" y="247"/>
                    </a:lnTo>
                    <a:lnTo>
                      <a:pt x="924" y="247"/>
                    </a:lnTo>
                    <a:lnTo>
                      <a:pt x="922" y="247"/>
                    </a:lnTo>
                    <a:lnTo>
                      <a:pt x="921" y="248"/>
                    </a:lnTo>
                    <a:lnTo>
                      <a:pt x="921" y="250"/>
                    </a:lnTo>
                    <a:lnTo>
                      <a:pt x="921" y="253"/>
                    </a:lnTo>
                    <a:lnTo>
                      <a:pt x="920" y="254"/>
                    </a:lnTo>
                    <a:lnTo>
                      <a:pt x="918" y="256"/>
                    </a:lnTo>
                    <a:lnTo>
                      <a:pt x="917" y="256"/>
                    </a:lnTo>
                    <a:lnTo>
                      <a:pt x="916" y="257"/>
                    </a:lnTo>
                    <a:lnTo>
                      <a:pt x="915" y="259"/>
                    </a:lnTo>
                    <a:lnTo>
                      <a:pt x="914" y="261"/>
                    </a:lnTo>
                    <a:lnTo>
                      <a:pt x="914" y="262"/>
                    </a:lnTo>
                    <a:lnTo>
                      <a:pt x="913" y="262"/>
                    </a:lnTo>
                    <a:lnTo>
                      <a:pt x="909" y="263"/>
                    </a:lnTo>
                    <a:lnTo>
                      <a:pt x="909" y="264"/>
                    </a:lnTo>
                    <a:lnTo>
                      <a:pt x="907" y="266"/>
                    </a:lnTo>
                    <a:lnTo>
                      <a:pt x="906" y="267"/>
                    </a:lnTo>
                    <a:lnTo>
                      <a:pt x="905" y="269"/>
                    </a:lnTo>
                    <a:lnTo>
                      <a:pt x="907" y="272"/>
                    </a:lnTo>
                    <a:lnTo>
                      <a:pt x="907" y="274"/>
                    </a:lnTo>
                    <a:lnTo>
                      <a:pt x="908" y="275"/>
                    </a:lnTo>
                    <a:lnTo>
                      <a:pt x="909" y="276"/>
                    </a:lnTo>
                    <a:lnTo>
                      <a:pt x="910" y="278"/>
                    </a:lnTo>
                    <a:lnTo>
                      <a:pt x="909" y="280"/>
                    </a:lnTo>
                    <a:lnTo>
                      <a:pt x="909" y="281"/>
                    </a:lnTo>
                    <a:lnTo>
                      <a:pt x="912" y="281"/>
                    </a:lnTo>
                    <a:lnTo>
                      <a:pt x="913" y="281"/>
                    </a:lnTo>
                    <a:lnTo>
                      <a:pt x="913" y="282"/>
                    </a:lnTo>
                    <a:lnTo>
                      <a:pt x="913" y="284"/>
                    </a:lnTo>
                    <a:lnTo>
                      <a:pt x="913" y="285"/>
                    </a:lnTo>
                    <a:lnTo>
                      <a:pt x="913" y="286"/>
                    </a:lnTo>
                    <a:lnTo>
                      <a:pt x="914" y="286"/>
                    </a:lnTo>
                    <a:lnTo>
                      <a:pt x="917" y="287"/>
                    </a:lnTo>
                    <a:lnTo>
                      <a:pt x="920" y="287"/>
                    </a:lnTo>
                    <a:lnTo>
                      <a:pt x="922" y="288"/>
                    </a:lnTo>
                    <a:lnTo>
                      <a:pt x="922" y="289"/>
                    </a:lnTo>
                    <a:lnTo>
                      <a:pt x="924" y="290"/>
                    </a:lnTo>
                    <a:lnTo>
                      <a:pt x="925" y="291"/>
                    </a:lnTo>
                    <a:lnTo>
                      <a:pt x="927" y="291"/>
                    </a:lnTo>
                    <a:lnTo>
                      <a:pt x="927" y="292"/>
                    </a:lnTo>
                    <a:lnTo>
                      <a:pt x="928" y="292"/>
                    </a:lnTo>
                    <a:lnTo>
                      <a:pt x="929" y="292"/>
                    </a:lnTo>
                    <a:lnTo>
                      <a:pt x="930" y="292"/>
                    </a:lnTo>
                    <a:lnTo>
                      <a:pt x="931" y="292"/>
                    </a:lnTo>
                    <a:lnTo>
                      <a:pt x="931" y="291"/>
                    </a:lnTo>
                    <a:lnTo>
                      <a:pt x="932" y="292"/>
                    </a:lnTo>
                    <a:lnTo>
                      <a:pt x="934" y="293"/>
                    </a:lnTo>
                    <a:lnTo>
                      <a:pt x="934" y="294"/>
                    </a:lnTo>
                    <a:lnTo>
                      <a:pt x="935" y="294"/>
                    </a:lnTo>
                    <a:lnTo>
                      <a:pt x="938" y="294"/>
                    </a:lnTo>
                    <a:lnTo>
                      <a:pt x="939" y="294"/>
                    </a:lnTo>
                    <a:lnTo>
                      <a:pt x="941" y="296"/>
                    </a:lnTo>
                    <a:lnTo>
                      <a:pt x="942" y="296"/>
                    </a:lnTo>
                    <a:lnTo>
                      <a:pt x="944" y="296"/>
                    </a:lnTo>
                    <a:lnTo>
                      <a:pt x="945" y="296"/>
                    </a:lnTo>
                    <a:lnTo>
                      <a:pt x="946" y="297"/>
                    </a:lnTo>
                    <a:lnTo>
                      <a:pt x="949" y="296"/>
                    </a:lnTo>
                    <a:lnTo>
                      <a:pt x="950" y="296"/>
                    </a:lnTo>
                    <a:lnTo>
                      <a:pt x="951" y="295"/>
                    </a:lnTo>
                    <a:lnTo>
                      <a:pt x="952" y="295"/>
                    </a:lnTo>
                    <a:lnTo>
                      <a:pt x="953" y="295"/>
                    </a:lnTo>
                    <a:lnTo>
                      <a:pt x="954" y="295"/>
                    </a:lnTo>
                    <a:lnTo>
                      <a:pt x="956" y="296"/>
                    </a:lnTo>
                    <a:lnTo>
                      <a:pt x="958" y="296"/>
                    </a:lnTo>
                    <a:lnTo>
                      <a:pt x="960" y="297"/>
                    </a:lnTo>
                    <a:lnTo>
                      <a:pt x="961" y="297"/>
                    </a:lnTo>
                    <a:lnTo>
                      <a:pt x="961" y="298"/>
                    </a:lnTo>
                    <a:lnTo>
                      <a:pt x="962" y="298"/>
                    </a:lnTo>
                    <a:lnTo>
                      <a:pt x="963" y="297"/>
                    </a:lnTo>
                    <a:lnTo>
                      <a:pt x="965" y="297"/>
                    </a:lnTo>
                    <a:lnTo>
                      <a:pt x="966" y="297"/>
                    </a:lnTo>
                    <a:lnTo>
                      <a:pt x="968" y="297"/>
                    </a:lnTo>
                    <a:lnTo>
                      <a:pt x="969" y="297"/>
                    </a:lnTo>
                    <a:lnTo>
                      <a:pt x="970" y="296"/>
                    </a:lnTo>
                    <a:lnTo>
                      <a:pt x="971" y="295"/>
                    </a:lnTo>
                    <a:lnTo>
                      <a:pt x="973" y="293"/>
                    </a:lnTo>
                    <a:lnTo>
                      <a:pt x="974" y="293"/>
                    </a:lnTo>
                    <a:lnTo>
                      <a:pt x="974" y="292"/>
                    </a:lnTo>
                    <a:lnTo>
                      <a:pt x="975" y="292"/>
                    </a:lnTo>
                    <a:lnTo>
                      <a:pt x="976" y="292"/>
                    </a:lnTo>
                    <a:lnTo>
                      <a:pt x="977" y="292"/>
                    </a:lnTo>
                    <a:lnTo>
                      <a:pt x="978" y="292"/>
                    </a:lnTo>
                    <a:lnTo>
                      <a:pt x="979" y="292"/>
                    </a:lnTo>
                    <a:lnTo>
                      <a:pt x="980" y="293"/>
                    </a:lnTo>
                    <a:lnTo>
                      <a:pt x="981" y="293"/>
                    </a:lnTo>
                    <a:lnTo>
                      <a:pt x="981" y="294"/>
                    </a:lnTo>
                    <a:lnTo>
                      <a:pt x="982" y="294"/>
                    </a:lnTo>
                    <a:lnTo>
                      <a:pt x="983" y="294"/>
                    </a:lnTo>
                    <a:lnTo>
                      <a:pt x="983" y="295"/>
                    </a:lnTo>
                    <a:lnTo>
                      <a:pt x="984" y="295"/>
                    </a:lnTo>
                    <a:lnTo>
                      <a:pt x="985" y="295"/>
                    </a:lnTo>
                    <a:lnTo>
                      <a:pt x="985" y="296"/>
                    </a:lnTo>
                    <a:lnTo>
                      <a:pt x="986" y="296"/>
                    </a:lnTo>
                    <a:lnTo>
                      <a:pt x="987" y="296"/>
                    </a:lnTo>
                    <a:lnTo>
                      <a:pt x="988" y="297"/>
                    </a:lnTo>
                    <a:lnTo>
                      <a:pt x="989" y="297"/>
                    </a:lnTo>
                    <a:lnTo>
                      <a:pt x="990" y="298"/>
                    </a:lnTo>
                    <a:lnTo>
                      <a:pt x="991" y="298"/>
                    </a:lnTo>
                    <a:lnTo>
                      <a:pt x="992" y="298"/>
                    </a:lnTo>
                    <a:lnTo>
                      <a:pt x="993" y="299"/>
                    </a:lnTo>
                    <a:lnTo>
                      <a:pt x="994" y="300"/>
                    </a:lnTo>
                    <a:lnTo>
                      <a:pt x="994" y="301"/>
                    </a:lnTo>
                    <a:lnTo>
                      <a:pt x="995" y="301"/>
                    </a:lnTo>
                    <a:lnTo>
                      <a:pt x="995" y="302"/>
                    </a:lnTo>
                    <a:lnTo>
                      <a:pt x="996" y="303"/>
                    </a:lnTo>
                    <a:lnTo>
                      <a:pt x="996" y="304"/>
                    </a:lnTo>
                    <a:lnTo>
                      <a:pt x="997" y="306"/>
                    </a:lnTo>
                    <a:lnTo>
                      <a:pt x="999" y="307"/>
                    </a:lnTo>
                    <a:lnTo>
                      <a:pt x="999" y="308"/>
                    </a:lnTo>
                    <a:lnTo>
                      <a:pt x="999" y="309"/>
                    </a:lnTo>
                    <a:lnTo>
                      <a:pt x="1000" y="309"/>
                    </a:lnTo>
                    <a:lnTo>
                      <a:pt x="1000" y="311"/>
                    </a:lnTo>
                    <a:lnTo>
                      <a:pt x="1001" y="311"/>
                    </a:lnTo>
                    <a:lnTo>
                      <a:pt x="1002" y="311"/>
                    </a:lnTo>
                    <a:lnTo>
                      <a:pt x="1001" y="313"/>
                    </a:lnTo>
                    <a:lnTo>
                      <a:pt x="1002" y="314"/>
                    </a:lnTo>
                    <a:lnTo>
                      <a:pt x="1003" y="314"/>
                    </a:lnTo>
                    <a:lnTo>
                      <a:pt x="1003" y="315"/>
                    </a:lnTo>
                    <a:lnTo>
                      <a:pt x="1004" y="315"/>
                    </a:lnTo>
                    <a:lnTo>
                      <a:pt x="1004" y="316"/>
                    </a:lnTo>
                    <a:lnTo>
                      <a:pt x="1005" y="316"/>
                    </a:lnTo>
                    <a:lnTo>
                      <a:pt x="1005" y="317"/>
                    </a:lnTo>
                    <a:lnTo>
                      <a:pt x="1005" y="318"/>
                    </a:lnTo>
                    <a:lnTo>
                      <a:pt x="1006" y="317"/>
                    </a:lnTo>
                    <a:lnTo>
                      <a:pt x="1006" y="318"/>
                    </a:lnTo>
                    <a:lnTo>
                      <a:pt x="1007" y="318"/>
                    </a:lnTo>
                    <a:lnTo>
                      <a:pt x="1006" y="319"/>
                    </a:lnTo>
                    <a:lnTo>
                      <a:pt x="1007" y="319"/>
                    </a:lnTo>
                    <a:lnTo>
                      <a:pt x="1008" y="319"/>
                    </a:lnTo>
                    <a:lnTo>
                      <a:pt x="1009" y="319"/>
                    </a:lnTo>
                    <a:lnTo>
                      <a:pt x="1009" y="320"/>
                    </a:lnTo>
                    <a:lnTo>
                      <a:pt x="1009" y="321"/>
                    </a:lnTo>
                    <a:lnTo>
                      <a:pt x="1009" y="322"/>
                    </a:lnTo>
                    <a:lnTo>
                      <a:pt x="1010" y="322"/>
                    </a:lnTo>
                    <a:lnTo>
                      <a:pt x="1010" y="323"/>
                    </a:lnTo>
                    <a:lnTo>
                      <a:pt x="1011" y="323"/>
                    </a:lnTo>
                    <a:lnTo>
                      <a:pt x="1010" y="323"/>
                    </a:lnTo>
                    <a:lnTo>
                      <a:pt x="1011" y="324"/>
                    </a:lnTo>
                    <a:lnTo>
                      <a:pt x="1011" y="323"/>
                    </a:lnTo>
                    <a:lnTo>
                      <a:pt x="1012" y="324"/>
                    </a:lnTo>
                    <a:lnTo>
                      <a:pt x="1013" y="325"/>
                    </a:lnTo>
                    <a:lnTo>
                      <a:pt x="1014" y="325"/>
                    </a:lnTo>
                    <a:lnTo>
                      <a:pt x="1015" y="326"/>
                    </a:lnTo>
                    <a:lnTo>
                      <a:pt x="1016" y="327"/>
                    </a:lnTo>
                    <a:lnTo>
                      <a:pt x="1017" y="327"/>
                    </a:lnTo>
                    <a:lnTo>
                      <a:pt x="1018" y="326"/>
                    </a:lnTo>
                    <a:lnTo>
                      <a:pt x="1019" y="325"/>
                    </a:lnTo>
                    <a:lnTo>
                      <a:pt x="1020" y="325"/>
                    </a:lnTo>
                    <a:lnTo>
                      <a:pt x="1021" y="325"/>
                    </a:lnTo>
                    <a:lnTo>
                      <a:pt x="1022" y="325"/>
                    </a:lnTo>
                    <a:lnTo>
                      <a:pt x="1023" y="325"/>
                    </a:lnTo>
                    <a:lnTo>
                      <a:pt x="1023" y="326"/>
                    </a:lnTo>
                    <a:lnTo>
                      <a:pt x="1023" y="325"/>
                    </a:lnTo>
                    <a:lnTo>
                      <a:pt x="1024" y="325"/>
                    </a:lnTo>
                    <a:lnTo>
                      <a:pt x="1024" y="326"/>
                    </a:lnTo>
                    <a:lnTo>
                      <a:pt x="1024" y="325"/>
                    </a:lnTo>
                    <a:lnTo>
                      <a:pt x="1025" y="325"/>
                    </a:lnTo>
                    <a:lnTo>
                      <a:pt x="1025" y="326"/>
                    </a:lnTo>
                    <a:lnTo>
                      <a:pt x="1026" y="327"/>
                    </a:lnTo>
                    <a:lnTo>
                      <a:pt x="1027" y="327"/>
                    </a:lnTo>
                    <a:lnTo>
                      <a:pt x="1028" y="327"/>
                    </a:lnTo>
                    <a:lnTo>
                      <a:pt x="1029" y="328"/>
                    </a:lnTo>
                    <a:lnTo>
                      <a:pt x="1031" y="328"/>
                    </a:lnTo>
                    <a:lnTo>
                      <a:pt x="1032" y="328"/>
                    </a:lnTo>
                    <a:lnTo>
                      <a:pt x="1033" y="329"/>
                    </a:lnTo>
                    <a:lnTo>
                      <a:pt x="1034" y="329"/>
                    </a:lnTo>
                    <a:lnTo>
                      <a:pt x="1035" y="329"/>
                    </a:lnTo>
                    <a:lnTo>
                      <a:pt x="1035" y="330"/>
                    </a:lnTo>
                    <a:lnTo>
                      <a:pt x="1035" y="329"/>
                    </a:lnTo>
                    <a:lnTo>
                      <a:pt x="1036" y="329"/>
                    </a:lnTo>
                    <a:lnTo>
                      <a:pt x="1037" y="329"/>
                    </a:lnTo>
                    <a:lnTo>
                      <a:pt x="1038" y="330"/>
                    </a:lnTo>
                    <a:lnTo>
                      <a:pt x="1038" y="329"/>
                    </a:lnTo>
                    <a:lnTo>
                      <a:pt x="1038" y="330"/>
                    </a:lnTo>
                    <a:lnTo>
                      <a:pt x="1039" y="331"/>
                    </a:lnTo>
                    <a:lnTo>
                      <a:pt x="1040" y="331"/>
                    </a:lnTo>
                    <a:lnTo>
                      <a:pt x="1040" y="332"/>
                    </a:lnTo>
                    <a:lnTo>
                      <a:pt x="1040" y="333"/>
                    </a:lnTo>
                    <a:lnTo>
                      <a:pt x="1041" y="333"/>
                    </a:lnTo>
                    <a:lnTo>
                      <a:pt x="1041" y="334"/>
                    </a:lnTo>
                    <a:lnTo>
                      <a:pt x="1041" y="335"/>
                    </a:lnTo>
                    <a:lnTo>
                      <a:pt x="1042" y="335"/>
                    </a:lnTo>
                    <a:lnTo>
                      <a:pt x="1042" y="336"/>
                    </a:lnTo>
                    <a:lnTo>
                      <a:pt x="1043" y="336"/>
                    </a:lnTo>
                    <a:lnTo>
                      <a:pt x="1042" y="337"/>
                    </a:lnTo>
                    <a:lnTo>
                      <a:pt x="1044" y="338"/>
                    </a:lnTo>
                    <a:lnTo>
                      <a:pt x="1045" y="338"/>
                    </a:lnTo>
                    <a:lnTo>
                      <a:pt x="1045" y="337"/>
                    </a:lnTo>
                    <a:lnTo>
                      <a:pt x="1046" y="337"/>
                    </a:lnTo>
                    <a:lnTo>
                      <a:pt x="1046" y="338"/>
                    </a:lnTo>
                    <a:lnTo>
                      <a:pt x="1047" y="339"/>
                    </a:lnTo>
                    <a:lnTo>
                      <a:pt x="1048" y="339"/>
                    </a:lnTo>
                    <a:lnTo>
                      <a:pt x="1049" y="339"/>
                    </a:lnTo>
                    <a:lnTo>
                      <a:pt x="1050" y="340"/>
                    </a:lnTo>
                    <a:lnTo>
                      <a:pt x="1050" y="339"/>
                    </a:lnTo>
                    <a:lnTo>
                      <a:pt x="1050" y="340"/>
                    </a:lnTo>
                    <a:lnTo>
                      <a:pt x="1051" y="340"/>
                    </a:lnTo>
                    <a:lnTo>
                      <a:pt x="1051" y="341"/>
                    </a:lnTo>
                    <a:lnTo>
                      <a:pt x="1051" y="343"/>
                    </a:lnTo>
                    <a:lnTo>
                      <a:pt x="1050" y="343"/>
                    </a:lnTo>
                    <a:lnTo>
                      <a:pt x="1051" y="343"/>
                    </a:lnTo>
                    <a:lnTo>
                      <a:pt x="1051" y="344"/>
                    </a:lnTo>
                    <a:lnTo>
                      <a:pt x="1050" y="344"/>
                    </a:lnTo>
                    <a:lnTo>
                      <a:pt x="1051" y="344"/>
                    </a:lnTo>
                    <a:lnTo>
                      <a:pt x="1051" y="345"/>
                    </a:lnTo>
                    <a:lnTo>
                      <a:pt x="1052" y="345"/>
                    </a:lnTo>
                    <a:lnTo>
                      <a:pt x="1052" y="346"/>
                    </a:lnTo>
                    <a:lnTo>
                      <a:pt x="1053" y="346"/>
                    </a:lnTo>
                    <a:lnTo>
                      <a:pt x="1054" y="346"/>
                    </a:lnTo>
                    <a:lnTo>
                      <a:pt x="1053" y="347"/>
                    </a:lnTo>
                    <a:lnTo>
                      <a:pt x="1053" y="348"/>
                    </a:lnTo>
                    <a:lnTo>
                      <a:pt x="1053" y="347"/>
                    </a:lnTo>
                    <a:lnTo>
                      <a:pt x="1054" y="347"/>
                    </a:lnTo>
                    <a:lnTo>
                      <a:pt x="1054" y="348"/>
                    </a:lnTo>
                    <a:lnTo>
                      <a:pt x="1055" y="349"/>
                    </a:lnTo>
                    <a:lnTo>
                      <a:pt x="1056" y="349"/>
                    </a:lnTo>
                    <a:lnTo>
                      <a:pt x="1057" y="349"/>
                    </a:lnTo>
                    <a:lnTo>
                      <a:pt x="1058" y="349"/>
                    </a:lnTo>
                    <a:lnTo>
                      <a:pt x="1059" y="348"/>
                    </a:lnTo>
                    <a:lnTo>
                      <a:pt x="1060" y="349"/>
                    </a:lnTo>
                    <a:lnTo>
                      <a:pt x="1061" y="349"/>
                    </a:lnTo>
                    <a:lnTo>
                      <a:pt x="1061" y="351"/>
                    </a:lnTo>
                    <a:lnTo>
                      <a:pt x="1062" y="351"/>
                    </a:lnTo>
                    <a:lnTo>
                      <a:pt x="1063" y="351"/>
                    </a:lnTo>
                    <a:lnTo>
                      <a:pt x="1064" y="352"/>
                    </a:lnTo>
                    <a:lnTo>
                      <a:pt x="1065" y="352"/>
                    </a:lnTo>
                    <a:lnTo>
                      <a:pt x="1066" y="353"/>
                    </a:lnTo>
                    <a:lnTo>
                      <a:pt x="1066" y="354"/>
                    </a:lnTo>
                    <a:lnTo>
                      <a:pt x="1065" y="354"/>
                    </a:lnTo>
                    <a:lnTo>
                      <a:pt x="1065" y="355"/>
                    </a:lnTo>
                    <a:lnTo>
                      <a:pt x="1066" y="355"/>
                    </a:lnTo>
                    <a:lnTo>
                      <a:pt x="1066" y="354"/>
                    </a:lnTo>
                    <a:lnTo>
                      <a:pt x="1067" y="354"/>
                    </a:lnTo>
                    <a:lnTo>
                      <a:pt x="1068" y="353"/>
                    </a:lnTo>
                    <a:lnTo>
                      <a:pt x="1069" y="353"/>
                    </a:lnTo>
                    <a:lnTo>
                      <a:pt x="1069" y="354"/>
                    </a:lnTo>
                    <a:lnTo>
                      <a:pt x="1070" y="354"/>
                    </a:lnTo>
                    <a:lnTo>
                      <a:pt x="1072" y="353"/>
                    </a:lnTo>
                    <a:lnTo>
                      <a:pt x="1072" y="355"/>
                    </a:lnTo>
                    <a:lnTo>
                      <a:pt x="1073" y="355"/>
                    </a:lnTo>
                    <a:lnTo>
                      <a:pt x="1073" y="354"/>
                    </a:lnTo>
                    <a:lnTo>
                      <a:pt x="1074" y="355"/>
                    </a:lnTo>
                    <a:lnTo>
                      <a:pt x="1074" y="354"/>
                    </a:lnTo>
                    <a:lnTo>
                      <a:pt x="1074" y="353"/>
                    </a:lnTo>
                    <a:lnTo>
                      <a:pt x="1075" y="354"/>
                    </a:lnTo>
                    <a:lnTo>
                      <a:pt x="1075" y="353"/>
                    </a:lnTo>
                    <a:lnTo>
                      <a:pt x="1076" y="355"/>
                    </a:lnTo>
                    <a:lnTo>
                      <a:pt x="1077" y="355"/>
                    </a:lnTo>
                    <a:lnTo>
                      <a:pt x="1077" y="354"/>
                    </a:lnTo>
                    <a:lnTo>
                      <a:pt x="1078" y="354"/>
                    </a:lnTo>
                    <a:lnTo>
                      <a:pt x="1079" y="354"/>
                    </a:lnTo>
                    <a:lnTo>
                      <a:pt x="1078" y="354"/>
                    </a:lnTo>
                    <a:lnTo>
                      <a:pt x="1079" y="353"/>
                    </a:lnTo>
                    <a:lnTo>
                      <a:pt x="1080" y="354"/>
                    </a:lnTo>
                    <a:lnTo>
                      <a:pt x="1080" y="355"/>
                    </a:lnTo>
                    <a:lnTo>
                      <a:pt x="1081" y="355"/>
                    </a:lnTo>
                    <a:lnTo>
                      <a:pt x="1082" y="355"/>
                    </a:lnTo>
                    <a:lnTo>
                      <a:pt x="1081" y="355"/>
                    </a:lnTo>
                    <a:lnTo>
                      <a:pt x="1081" y="356"/>
                    </a:lnTo>
                    <a:lnTo>
                      <a:pt x="1083" y="356"/>
                    </a:lnTo>
                    <a:lnTo>
                      <a:pt x="1084" y="357"/>
                    </a:lnTo>
                    <a:lnTo>
                      <a:pt x="1084" y="358"/>
                    </a:lnTo>
                    <a:lnTo>
                      <a:pt x="1085" y="359"/>
                    </a:lnTo>
                    <a:lnTo>
                      <a:pt x="1086" y="358"/>
                    </a:lnTo>
                    <a:lnTo>
                      <a:pt x="1087" y="359"/>
                    </a:lnTo>
                    <a:lnTo>
                      <a:pt x="1087" y="361"/>
                    </a:lnTo>
                    <a:lnTo>
                      <a:pt x="1087" y="362"/>
                    </a:lnTo>
                    <a:lnTo>
                      <a:pt x="1088" y="363"/>
                    </a:lnTo>
                    <a:lnTo>
                      <a:pt x="1089" y="364"/>
                    </a:lnTo>
                    <a:lnTo>
                      <a:pt x="1090" y="365"/>
                    </a:lnTo>
                    <a:lnTo>
                      <a:pt x="1090" y="366"/>
                    </a:lnTo>
                    <a:lnTo>
                      <a:pt x="1092" y="367"/>
                    </a:lnTo>
                    <a:lnTo>
                      <a:pt x="1092" y="368"/>
                    </a:lnTo>
                    <a:lnTo>
                      <a:pt x="1092" y="369"/>
                    </a:lnTo>
                    <a:lnTo>
                      <a:pt x="1093" y="369"/>
                    </a:lnTo>
                    <a:lnTo>
                      <a:pt x="1094" y="368"/>
                    </a:lnTo>
                    <a:lnTo>
                      <a:pt x="1095" y="368"/>
                    </a:lnTo>
                    <a:lnTo>
                      <a:pt x="1096" y="368"/>
                    </a:lnTo>
                    <a:lnTo>
                      <a:pt x="1095" y="369"/>
                    </a:lnTo>
                    <a:lnTo>
                      <a:pt x="1095" y="370"/>
                    </a:lnTo>
                    <a:lnTo>
                      <a:pt x="1096" y="370"/>
                    </a:lnTo>
                    <a:lnTo>
                      <a:pt x="1097" y="370"/>
                    </a:lnTo>
                    <a:lnTo>
                      <a:pt x="1098" y="370"/>
                    </a:lnTo>
                    <a:lnTo>
                      <a:pt x="1099" y="370"/>
                    </a:lnTo>
                    <a:lnTo>
                      <a:pt x="1101" y="371"/>
                    </a:lnTo>
                    <a:lnTo>
                      <a:pt x="1103" y="372"/>
                    </a:lnTo>
                    <a:lnTo>
                      <a:pt x="1103" y="373"/>
                    </a:lnTo>
                    <a:lnTo>
                      <a:pt x="1103" y="374"/>
                    </a:lnTo>
                    <a:lnTo>
                      <a:pt x="1104" y="374"/>
                    </a:lnTo>
                    <a:lnTo>
                      <a:pt x="1105" y="375"/>
                    </a:lnTo>
                    <a:lnTo>
                      <a:pt x="1106" y="375"/>
                    </a:lnTo>
                    <a:lnTo>
                      <a:pt x="1106" y="374"/>
                    </a:lnTo>
                    <a:lnTo>
                      <a:pt x="1107" y="375"/>
                    </a:lnTo>
                    <a:lnTo>
                      <a:pt x="1108" y="376"/>
                    </a:lnTo>
                    <a:lnTo>
                      <a:pt x="1109" y="377"/>
                    </a:lnTo>
                    <a:lnTo>
                      <a:pt x="1110" y="376"/>
                    </a:lnTo>
                    <a:lnTo>
                      <a:pt x="1112" y="376"/>
                    </a:lnTo>
                    <a:lnTo>
                      <a:pt x="1112" y="377"/>
                    </a:lnTo>
                    <a:lnTo>
                      <a:pt x="1111" y="377"/>
                    </a:lnTo>
                    <a:lnTo>
                      <a:pt x="1111" y="378"/>
                    </a:lnTo>
                    <a:lnTo>
                      <a:pt x="1112" y="379"/>
                    </a:lnTo>
                    <a:lnTo>
                      <a:pt x="1113" y="379"/>
                    </a:lnTo>
                    <a:lnTo>
                      <a:pt x="1114" y="379"/>
                    </a:lnTo>
                    <a:lnTo>
                      <a:pt x="1114" y="381"/>
                    </a:lnTo>
                    <a:lnTo>
                      <a:pt x="1116" y="380"/>
                    </a:lnTo>
                    <a:lnTo>
                      <a:pt x="1117" y="380"/>
                    </a:lnTo>
                    <a:lnTo>
                      <a:pt x="1118" y="380"/>
                    </a:lnTo>
                    <a:lnTo>
                      <a:pt x="1118" y="381"/>
                    </a:lnTo>
                    <a:lnTo>
                      <a:pt x="1117" y="381"/>
                    </a:lnTo>
                    <a:lnTo>
                      <a:pt x="1119" y="383"/>
                    </a:lnTo>
                    <a:lnTo>
                      <a:pt x="1120" y="383"/>
                    </a:lnTo>
                    <a:lnTo>
                      <a:pt x="1121" y="383"/>
                    </a:lnTo>
                    <a:lnTo>
                      <a:pt x="1122" y="383"/>
                    </a:lnTo>
                    <a:lnTo>
                      <a:pt x="1123" y="384"/>
                    </a:lnTo>
                    <a:lnTo>
                      <a:pt x="1124" y="385"/>
                    </a:lnTo>
                    <a:lnTo>
                      <a:pt x="1126" y="386"/>
                    </a:lnTo>
                    <a:lnTo>
                      <a:pt x="1127" y="386"/>
                    </a:lnTo>
                    <a:lnTo>
                      <a:pt x="1128" y="385"/>
                    </a:lnTo>
                    <a:lnTo>
                      <a:pt x="1129" y="385"/>
                    </a:lnTo>
                    <a:lnTo>
                      <a:pt x="1130" y="385"/>
                    </a:lnTo>
                    <a:lnTo>
                      <a:pt x="1132" y="387"/>
                    </a:lnTo>
                    <a:lnTo>
                      <a:pt x="1134" y="387"/>
                    </a:lnTo>
                    <a:lnTo>
                      <a:pt x="1135" y="387"/>
                    </a:lnTo>
                    <a:lnTo>
                      <a:pt x="1137" y="387"/>
                    </a:lnTo>
                    <a:lnTo>
                      <a:pt x="1138" y="385"/>
                    </a:lnTo>
                    <a:lnTo>
                      <a:pt x="1139" y="385"/>
                    </a:lnTo>
                    <a:lnTo>
                      <a:pt x="1140" y="386"/>
                    </a:lnTo>
                    <a:lnTo>
                      <a:pt x="1140" y="385"/>
                    </a:lnTo>
                    <a:lnTo>
                      <a:pt x="1140" y="386"/>
                    </a:lnTo>
                    <a:lnTo>
                      <a:pt x="1141" y="387"/>
                    </a:lnTo>
                    <a:lnTo>
                      <a:pt x="1142" y="386"/>
                    </a:lnTo>
                    <a:lnTo>
                      <a:pt x="1143" y="386"/>
                    </a:lnTo>
                    <a:lnTo>
                      <a:pt x="1144" y="386"/>
                    </a:lnTo>
                    <a:lnTo>
                      <a:pt x="1145" y="388"/>
                    </a:lnTo>
                    <a:lnTo>
                      <a:pt x="1147" y="388"/>
                    </a:lnTo>
                    <a:lnTo>
                      <a:pt x="1149" y="388"/>
                    </a:lnTo>
                    <a:lnTo>
                      <a:pt x="1151" y="390"/>
                    </a:lnTo>
                    <a:lnTo>
                      <a:pt x="1152" y="390"/>
                    </a:lnTo>
                    <a:lnTo>
                      <a:pt x="1153" y="389"/>
                    </a:lnTo>
                    <a:lnTo>
                      <a:pt x="1153" y="390"/>
                    </a:lnTo>
                    <a:lnTo>
                      <a:pt x="1153" y="391"/>
                    </a:lnTo>
                    <a:lnTo>
                      <a:pt x="1154" y="392"/>
                    </a:lnTo>
                    <a:lnTo>
                      <a:pt x="1155" y="392"/>
                    </a:lnTo>
                    <a:lnTo>
                      <a:pt x="1157" y="392"/>
                    </a:lnTo>
                    <a:lnTo>
                      <a:pt x="1157" y="391"/>
                    </a:lnTo>
                    <a:lnTo>
                      <a:pt x="1158" y="391"/>
                    </a:lnTo>
                    <a:lnTo>
                      <a:pt x="1159" y="392"/>
                    </a:lnTo>
                    <a:lnTo>
                      <a:pt x="1159" y="393"/>
                    </a:lnTo>
                    <a:lnTo>
                      <a:pt x="1160" y="393"/>
                    </a:lnTo>
                    <a:lnTo>
                      <a:pt x="1161" y="393"/>
                    </a:lnTo>
                    <a:lnTo>
                      <a:pt x="1162" y="393"/>
                    </a:lnTo>
                    <a:lnTo>
                      <a:pt x="1162" y="392"/>
                    </a:lnTo>
                    <a:lnTo>
                      <a:pt x="1163" y="393"/>
                    </a:lnTo>
                    <a:lnTo>
                      <a:pt x="1163" y="394"/>
                    </a:lnTo>
                    <a:lnTo>
                      <a:pt x="1164" y="394"/>
                    </a:lnTo>
                    <a:lnTo>
                      <a:pt x="1165" y="394"/>
                    </a:lnTo>
                    <a:lnTo>
                      <a:pt x="1166" y="393"/>
                    </a:lnTo>
                    <a:lnTo>
                      <a:pt x="1167" y="394"/>
                    </a:lnTo>
                    <a:lnTo>
                      <a:pt x="1167" y="395"/>
                    </a:lnTo>
                    <a:lnTo>
                      <a:pt x="1168" y="395"/>
                    </a:lnTo>
                    <a:lnTo>
                      <a:pt x="1169" y="396"/>
                    </a:lnTo>
                    <a:lnTo>
                      <a:pt x="1168" y="396"/>
                    </a:lnTo>
                    <a:lnTo>
                      <a:pt x="1168" y="397"/>
                    </a:lnTo>
                    <a:lnTo>
                      <a:pt x="1169" y="397"/>
                    </a:lnTo>
                    <a:lnTo>
                      <a:pt x="1170" y="398"/>
                    </a:lnTo>
                    <a:lnTo>
                      <a:pt x="1170" y="399"/>
                    </a:lnTo>
                    <a:lnTo>
                      <a:pt x="1171" y="399"/>
                    </a:lnTo>
                    <a:lnTo>
                      <a:pt x="1172" y="399"/>
                    </a:lnTo>
                    <a:lnTo>
                      <a:pt x="1174" y="399"/>
                    </a:lnTo>
                    <a:lnTo>
                      <a:pt x="1175" y="400"/>
                    </a:lnTo>
                    <a:lnTo>
                      <a:pt x="1175" y="401"/>
                    </a:lnTo>
                    <a:lnTo>
                      <a:pt x="1175" y="402"/>
                    </a:lnTo>
                    <a:lnTo>
                      <a:pt x="1176" y="403"/>
                    </a:lnTo>
                    <a:lnTo>
                      <a:pt x="1175" y="404"/>
                    </a:lnTo>
                    <a:lnTo>
                      <a:pt x="1176" y="404"/>
                    </a:lnTo>
                    <a:lnTo>
                      <a:pt x="1177" y="404"/>
                    </a:lnTo>
                    <a:lnTo>
                      <a:pt x="1179" y="403"/>
                    </a:lnTo>
                    <a:lnTo>
                      <a:pt x="1180" y="403"/>
                    </a:lnTo>
                    <a:lnTo>
                      <a:pt x="1180" y="404"/>
                    </a:lnTo>
                    <a:lnTo>
                      <a:pt x="1181" y="405"/>
                    </a:lnTo>
                    <a:lnTo>
                      <a:pt x="1184" y="404"/>
                    </a:lnTo>
                    <a:lnTo>
                      <a:pt x="1186" y="404"/>
                    </a:lnTo>
                    <a:lnTo>
                      <a:pt x="1186" y="405"/>
                    </a:lnTo>
                    <a:lnTo>
                      <a:pt x="1186" y="406"/>
                    </a:lnTo>
                    <a:lnTo>
                      <a:pt x="1186" y="407"/>
                    </a:lnTo>
                    <a:lnTo>
                      <a:pt x="1186" y="408"/>
                    </a:lnTo>
                    <a:lnTo>
                      <a:pt x="1187" y="408"/>
                    </a:lnTo>
                    <a:lnTo>
                      <a:pt x="1187" y="409"/>
                    </a:lnTo>
                    <a:lnTo>
                      <a:pt x="1188" y="409"/>
                    </a:lnTo>
                    <a:lnTo>
                      <a:pt x="1189" y="409"/>
                    </a:lnTo>
                    <a:lnTo>
                      <a:pt x="1189" y="410"/>
                    </a:lnTo>
                    <a:lnTo>
                      <a:pt x="1189" y="411"/>
                    </a:lnTo>
                    <a:lnTo>
                      <a:pt x="1190" y="411"/>
                    </a:lnTo>
                    <a:lnTo>
                      <a:pt x="1191" y="410"/>
                    </a:lnTo>
                    <a:lnTo>
                      <a:pt x="1191" y="412"/>
                    </a:lnTo>
                    <a:lnTo>
                      <a:pt x="1194" y="413"/>
                    </a:lnTo>
                    <a:lnTo>
                      <a:pt x="1194" y="414"/>
                    </a:lnTo>
                    <a:lnTo>
                      <a:pt x="1195" y="415"/>
                    </a:lnTo>
                    <a:lnTo>
                      <a:pt x="1196" y="413"/>
                    </a:lnTo>
                    <a:lnTo>
                      <a:pt x="1196" y="414"/>
                    </a:lnTo>
                    <a:lnTo>
                      <a:pt x="1197" y="414"/>
                    </a:lnTo>
                    <a:lnTo>
                      <a:pt x="1199" y="413"/>
                    </a:lnTo>
                    <a:lnTo>
                      <a:pt x="1200" y="412"/>
                    </a:lnTo>
                    <a:lnTo>
                      <a:pt x="1201" y="412"/>
                    </a:lnTo>
                    <a:lnTo>
                      <a:pt x="1202" y="413"/>
                    </a:lnTo>
                    <a:lnTo>
                      <a:pt x="1202" y="414"/>
                    </a:lnTo>
                    <a:lnTo>
                      <a:pt x="1203" y="414"/>
                    </a:lnTo>
                    <a:lnTo>
                      <a:pt x="1203" y="413"/>
                    </a:lnTo>
                    <a:lnTo>
                      <a:pt x="1204" y="413"/>
                    </a:lnTo>
                    <a:lnTo>
                      <a:pt x="1206" y="414"/>
                    </a:lnTo>
                    <a:lnTo>
                      <a:pt x="1206" y="415"/>
                    </a:lnTo>
                    <a:lnTo>
                      <a:pt x="1206" y="416"/>
                    </a:lnTo>
                    <a:lnTo>
                      <a:pt x="1207" y="417"/>
                    </a:lnTo>
                    <a:lnTo>
                      <a:pt x="1208" y="417"/>
                    </a:lnTo>
                    <a:lnTo>
                      <a:pt x="1209" y="418"/>
                    </a:lnTo>
                    <a:lnTo>
                      <a:pt x="1210" y="418"/>
                    </a:lnTo>
                    <a:lnTo>
                      <a:pt x="1211" y="418"/>
                    </a:lnTo>
                    <a:lnTo>
                      <a:pt x="1213" y="418"/>
                    </a:lnTo>
                    <a:lnTo>
                      <a:pt x="1214" y="418"/>
                    </a:lnTo>
                    <a:lnTo>
                      <a:pt x="1214" y="420"/>
                    </a:lnTo>
                    <a:lnTo>
                      <a:pt x="1215" y="420"/>
                    </a:lnTo>
                    <a:lnTo>
                      <a:pt x="1216" y="421"/>
                    </a:lnTo>
                    <a:lnTo>
                      <a:pt x="1218" y="421"/>
                    </a:lnTo>
                    <a:lnTo>
                      <a:pt x="1218" y="422"/>
                    </a:lnTo>
                    <a:lnTo>
                      <a:pt x="1219" y="422"/>
                    </a:lnTo>
                    <a:lnTo>
                      <a:pt x="1220" y="422"/>
                    </a:lnTo>
                    <a:lnTo>
                      <a:pt x="1221" y="422"/>
                    </a:lnTo>
                    <a:lnTo>
                      <a:pt x="1223" y="423"/>
                    </a:lnTo>
                    <a:lnTo>
                      <a:pt x="1223" y="424"/>
                    </a:lnTo>
                    <a:lnTo>
                      <a:pt x="1224" y="424"/>
                    </a:lnTo>
                    <a:lnTo>
                      <a:pt x="1224" y="425"/>
                    </a:lnTo>
                    <a:lnTo>
                      <a:pt x="1225" y="425"/>
                    </a:lnTo>
                    <a:lnTo>
                      <a:pt x="1225" y="426"/>
                    </a:lnTo>
                    <a:lnTo>
                      <a:pt x="1226" y="426"/>
                    </a:lnTo>
                    <a:lnTo>
                      <a:pt x="1226" y="427"/>
                    </a:lnTo>
                    <a:lnTo>
                      <a:pt x="1227" y="427"/>
                    </a:lnTo>
                    <a:lnTo>
                      <a:pt x="1228" y="427"/>
                    </a:lnTo>
                    <a:lnTo>
                      <a:pt x="1228" y="428"/>
                    </a:lnTo>
                    <a:lnTo>
                      <a:pt x="1229" y="428"/>
                    </a:lnTo>
                    <a:lnTo>
                      <a:pt x="1229" y="429"/>
                    </a:lnTo>
                    <a:lnTo>
                      <a:pt x="1230" y="430"/>
                    </a:lnTo>
                    <a:lnTo>
                      <a:pt x="1230" y="432"/>
                    </a:lnTo>
                    <a:lnTo>
                      <a:pt x="1230" y="433"/>
                    </a:lnTo>
                    <a:lnTo>
                      <a:pt x="1231" y="433"/>
                    </a:lnTo>
                    <a:lnTo>
                      <a:pt x="1232" y="433"/>
                    </a:lnTo>
                    <a:lnTo>
                      <a:pt x="1232" y="434"/>
                    </a:lnTo>
                    <a:lnTo>
                      <a:pt x="1232" y="435"/>
                    </a:lnTo>
                    <a:lnTo>
                      <a:pt x="1233" y="435"/>
                    </a:lnTo>
                    <a:lnTo>
                      <a:pt x="1233" y="436"/>
                    </a:lnTo>
                    <a:lnTo>
                      <a:pt x="1234" y="437"/>
                    </a:lnTo>
                    <a:lnTo>
                      <a:pt x="1234" y="438"/>
                    </a:lnTo>
                    <a:lnTo>
                      <a:pt x="1233" y="438"/>
                    </a:lnTo>
                    <a:lnTo>
                      <a:pt x="1232" y="439"/>
                    </a:lnTo>
                    <a:lnTo>
                      <a:pt x="1231" y="439"/>
                    </a:lnTo>
                    <a:lnTo>
                      <a:pt x="1231" y="440"/>
                    </a:lnTo>
                    <a:lnTo>
                      <a:pt x="1232" y="440"/>
                    </a:lnTo>
                    <a:lnTo>
                      <a:pt x="1233" y="440"/>
                    </a:lnTo>
                    <a:lnTo>
                      <a:pt x="1234" y="440"/>
                    </a:lnTo>
                    <a:lnTo>
                      <a:pt x="1235" y="440"/>
                    </a:lnTo>
                    <a:lnTo>
                      <a:pt x="1236" y="440"/>
                    </a:lnTo>
                    <a:lnTo>
                      <a:pt x="1237" y="441"/>
                    </a:lnTo>
                    <a:lnTo>
                      <a:pt x="1236" y="442"/>
                    </a:lnTo>
                    <a:lnTo>
                      <a:pt x="1237" y="442"/>
                    </a:lnTo>
                    <a:lnTo>
                      <a:pt x="1238" y="443"/>
                    </a:lnTo>
                    <a:lnTo>
                      <a:pt x="1239" y="442"/>
                    </a:lnTo>
                    <a:lnTo>
                      <a:pt x="1240" y="442"/>
                    </a:lnTo>
                    <a:lnTo>
                      <a:pt x="1240" y="443"/>
                    </a:lnTo>
                    <a:lnTo>
                      <a:pt x="1239" y="444"/>
                    </a:lnTo>
                    <a:lnTo>
                      <a:pt x="1239" y="446"/>
                    </a:lnTo>
                    <a:lnTo>
                      <a:pt x="1240" y="446"/>
                    </a:lnTo>
                    <a:lnTo>
                      <a:pt x="1242" y="447"/>
                    </a:lnTo>
                    <a:lnTo>
                      <a:pt x="1245" y="448"/>
                    </a:lnTo>
                    <a:lnTo>
                      <a:pt x="1245" y="449"/>
                    </a:lnTo>
                    <a:lnTo>
                      <a:pt x="1246" y="450"/>
                    </a:lnTo>
                    <a:lnTo>
                      <a:pt x="1247" y="450"/>
                    </a:lnTo>
                    <a:lnTo>
                      <a:pt x="1247" y="451"/>
                    </a:lnTo>
                    <a:lnTo>
                      <a:pt x="1248" y="452"/>
                    </a:lnTo>
                    <a:lnTo>
                      <a:pt x="1248" y="453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rgbClr val="62E2FC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7" name="Freeform 122"/>
              <p:cNvSpPr>
                <a:spLocks/>
              </p:cNvSpPr>
              <p:nvPr/>
            </p:nvSpPr>
            <p:spPr bwMode="auto">
              <a:xfrm>
                <a:off x="1735" y="626"/>
                <a:ext cx="2063" cy="1963"/>
              </a:xfrm>
              <a:custGeom>
                <a:avLst/>
                <a:gdLst>
                  <a:gd name="T0" fmla="*/ 600 w 2063"/>
                  <a:gd name="T1" fmla="*/ 112 h 1963"/>
                  <a:gd name="T2" fmla="*/ 713 w 2063"/>
                  <a:gd name="T3" fmla="*/ 148 h 1963"/>
                  <a:gd name="T4" fmla="*/ 765 w 2063"/>
                  <a:gd name="T5" fmla="*/ 274 h 1963"/>
                  <a:gd name="T6" fmla="*/ 882 w 2063"/>
                  <a:gd name="T7" fmla="*/ 370 h 1963"/>
                  <a:gd name="T8" fmla="*/ 2006 w 2063"/>
                  <a:gd name="T9" fmla="*/ 613 h 1963"/>
                  <a:gd name="T10" fmla="*/ 1975 w 2063"/>
                  <a:gd name="T11" fmla="*/ 738 h 1963"/>
                  <a:gd name="T12" fmla="*/ 1966 w 2063"/>
                  <a:gd name="T13" fmla="*/ 881 h 1963"/>
                  <a:gd name="T14" fmla="*/ 1961 w 2063"/>
                  <a:gd name="T15" fmla="*/ 987 h 1963"/>
                  <a:gd name="T16" fmla="*/ 1976 w 2063"/>
                  <a:gd name="T17" fmla="*/ 1066 h 1963"/>
                  <a:gd name="T18" fmla="*/ 1920 w 2063"/>
                  <a:gd name="T19" fmla="*/ 1198 h 1963"/>
                  <a:gd name="T20" fmla="*/ 1897 w 2063"/>
                  <a:gd name="T21" fmla="*/ 1341 h 1963"/>
                  <a:gd name="T22" fmla="*/ 1811 w 2063"/>
                  <a:gd name="T23" fmla="*/ 1424 h 1963"/>
                  <a:gd name="T24" fmla="*/ 1740 w 2063"/>
                  <a:gd name="T25" fmla="*/ 1551 h 1963"/>
                  <a:gd name="T26" fmla="*/ 1630 w 2063"/>
                  <a:gd name="T27" fmla="*/ 1615 h 1963"/>
                  <a:gd name="T28" fmla="*/ 1586 w 2063"/>
                  <a:gd name="T29" fmla="*/ 1669 h 1963"/>
                  <a:gd name="T30" fmla="*/ 1573 w 2063"/>
                  <a:gd name="T31" fmla="*/ 1711 h 1963"/>
                  <a:gd name="T32" fmla="*/ 1534 w 2063"/>
                  <a:gd name="T33" fmla="*/ 1745 h 1963"/>
                  <a:gd name="T34" fmla="*/ 1511 w 2063"/>
                  <a:gd name="T35" fmla="*/ 1778 h 1963"/>
                  <a:gd name="T36" fmla="*/ 1492 w 2063"/>
                  <a:gd name="T37" fmla="*/ 1806 h 1963"/>
                  <a:gd name="T38" fmla="*/ 1482 w 2063"/>
                  <a:gd name="T39" fmla="*/ 1844 h 1963"/>
                  <a:gd name="T40" fmla="*/ 1476 w 2063"/>
                  <a:gd name="T41" fmla="*/ 1866 h 1963"/>
                  <a:gd name="T42" fmla="*/ 1474 w 2063"/>
                  <a:gd name="T43" fmla="*/ 1899 h 1963"/>
                  <a:gd name="T44" fmla="*/ 1491 w 2063"/>
                  <a:gd name="T45" fmla="*/ 1927 h 1963"/>
                  <a:gd name="T46" fmla="*/ 1441 w 2063"/>
                  <a:gd name="T47" fmla="*/ 1951 h 1963"/>
                  <a:gd name="T48" fmla="*/ 1405 w 2063"/>
                  <a:gd name="T49" fmla="*/ 1948 h 1963"/>
                  <a:gd name="T50" fmla="*/ 1367 w 2063"/>
                  <a:gd name="T51" fmla="*/ 1939 h 1963"/>
                  <a:gd name="T52" fmla="*/ 1360 w 2063"/>
                  <a:gd name="T53" fmla="*/ 1910 h 1963"/>
                  <a:gd name="T54" fmla="*/ 1373 w 2063"/>
                  <a:gd name="T55" fmla="*/ 1834 h 1963"/>
                  <a:gd name="T56" fmla="*/ 1323 w 2063"/>
                  <a:gd name="T57" fmla="*/ 1880 h 1963"/>
                  <a:gd name="T58" fmla="*/ 1276 w 2063"/>
                  <a:gd name="T59" fmla="*/ 1882 h 1963"/>
                  <a:gd name="T60" fmla="*/ 1244 w 2063"/>
                  <a:gd name="T61" fmla="*/ 1852 h 1963"/>
                  <a:gd name="T62" fmla="*/ 1186 w 2063"/>
                  <a:gd name="T63" fmla="*/ 1875 h 1963"/>
                  <a:gd name="T64" fmla="*/ 1146 w 2063"/>
                  <a:gd name="T65" fmla="*/ 1881 h 1963"/>
                  <a:gd name="T66" fmla="*/ 1113 w 2063"/>
                  <a:gd name="T67" fmla="*/ 1860 h 1963"/>
                  <a:gd name="T68" fmla="*/ 1071 w 2063"/>
                  <a:gd name="T69" fmla="*/ 1840 h 1963"/>
                  <a:gd name="T70" fmla="*/ 1030 w 2063"/>
                  <a:gd name="T71" fmla="*/ 1816 h 1963"/>
                  <a:gd name="T72" fmla="*/ 994 w 2063"/>
                  <a:gd name="T73" fmla="*/ 1794 h 1963"/>
                  <a:gd name="T74" fmla="*/ 945 w 2063"/>
                  <a:gd name="T75" fmla="*/ 1803 h 1963"/>
                  <a:gd name="T76" fmla="*/ 894 w 2063"/>
                  <a:gd name="T77" fmla="*/ 1814 h 1963"/>
                  <a:gd name="T78" fmla="*/ 850 w 2063"/>
                  <a:gd name="T79" fmla="*/ 1835 h 1963"/>
                  <a:gd name="T80" fmla="*/ 802 w 2063"/>
                  <a:gd name="T81" fmla="*/ 1893 h 1963"/>
                  <a:gd name="T82" fmla="*/ 738 w 2063"/>
                  <a:gd name="T83" fmla="*/ 1915 h 1963"/>
                  <a:gd name="T84" fmla="*/ 697 w 2063"/>
                  <a:gd name="T85" fmla="*/ 1860 h 1963"/>
                  <a:gd name="T86" fmla="*/ 600 w 2063"/>
                  <a:gd name="T87" fmla="*/ 1812 h 1963"/>
                  <a:gd name="T88" fmla="*/ 568 w 2063"/>
                  <a:gd name="T89" fmla="*/ 1745 h 1963"/>
                  <a:gd name="T90" fmla="*/ 579 w 2063"/>
                  <a:gd name="T91" fmla="*/ 1618 h 1963"/>
                  <a:gd name="T92" fmla="*/ 225 w 2063"/>
                  <a:gd name="T93" fmla="*/ 1278 h 1963"/>
                  <a:gd name="T94" fmla="*/ 212 w 2063"/>
                  <a:gd name="T95" fmla="*/ 1228 h 1963"/>
                  <a:gd name="T96" fmla="*/ 213 w 2063"/>
                  <a:gd name="T97" fmla="*/ 1185 h 1963"/>
                  <a:gd name="T98" fmla="*/ 176 w 2063"/>
                  <a:gd name="T99" fmla="*/ 1154 h 1963"/>
                  <a:gd name="T100" fmla="*/ 197 w 2063"/>
                  <a:gd name="T101" fmla="*/ 1123 h 1963"/>
                  <a:gd name="T102" fmla="*/ 232 w 2063"/>
                  <a:gd name="T103" fmla="*/ 1078 h 1963"/>
                  <a:gd name="T104" fmla="*/ 258 w 2063"/>
                  <a:gd name="T105" fmla="*/ 1028 h 1963"/>
                  <a:gd name="T106" fmla="*/ 325 w 2063"/>
                  <a:gd name="T107" fmla="*/ 918 h 1963"/>
                  <a:gd name="T108" fmla="*/ 299 w 2063"/>
                  <a:gd name="T109" fmla="*/ 827 h 1963"/>
                  <a:gd name="T110" fmla="*/ 277 w 2063"/>
                  <a:gd name="T111" fmla="*/ 802 h 1963"/>
                  <a:gd name="T112" fmla="*/ 286 w 2063"/>
                  <a:gd name="T113" fmla="*/ 758 h 1963"/>
                  <a:gd name="T114" fmla="*/ 300 w 2063"/>
                  <a:gd name="T115" fmla="*/ 682 h 1963"/>
                  <a:gd name="T116" fmla="*/ 223 w 2063"/>
                  <a:gd name="T117" fmla="*/ 672 h 1963"/>
                  <a:gd name="T118" fmla="*/ 28 w 2063"/>
                  <a:gd name="T119" fmla="*/ 602 h 1963"/>
                  <a:gd name="T120" fmla="*/ 12 w 2063"/>
                  <a:gd name="T121" fmla="*/ 510 h 1963"/>
                  <a:gd name="T122" fmla="*/ 23 w 2063"/>
                  <a:gd name="T123" fmla="*/ 424 h 1963"/>
                  <a:gd name="T124" fmla="*/ 2 w 2063"/>
                  <a:gd name="T125" fmla="*/ 359 h 196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2063" h="1963">
                    <a:moveTo>
                      <a:pt x="9" y="262"/>
                    </a:moveTo>
                    <a:lnTo>
                      <a:pt x="24" y="262"/>
                    </a:lnTo>
                    <a:lnTo>
                      <a:pt x="220" y="261"/>
                    </a:lnTo>
                    <a:lnTo>
                      <a:pt x="296" y="261"/>
                    </a:lnTo>
                    <a:lnTo>
                      <a:pt x="387" y="262"/>
                    </a:lnTo>
                    <a:lnTo>
                      <a:pt x="455" y="262"/>
                    </a:lnTo>
                    <a:lnTo>
                      <a:pt x="569" y="263"/>
                    </a:lnTo>
                    <a:lnTo>
                      <a:pt x="579" y="262"/>
                    </a:lnTo>
                    <a:lnTo>
                      <a:pt x="581" y="260"/>
                    </a:lnTo>
                    <a:lnTo>
                      <a:pt x="583" y="260"/>
                    </a:lnTo>
                    <a:lnTo>
                      <a:pt x="584" y="261"/>
                    </a:lnTo>
                    <a:lnTo>
                      <a:pt x="588" y="259"/>
                    </a:lnTo>
                    <a:lnTo>
                      <a:pt x="589" y="258"/>
                    </a:lnTo>
                    <a:lnTo>
                      <a:pt x="590" y="257"/>
                    </a:lnTo>
                    <a:lnTo>
                      <a:pt x="592" y="255"/>
                    </a:lnTo>
                    <a:lnTo>
                      <a:pt x="593" y="253"/>
                    </a:lnTo>
                    <a:lnTo>
                      <a:pt x="594" y="252"/>
                    </a:lnTo>
                    <a:lnTo>
                      <a:pt x="595" y="251"/>
                    </a:lnTo>
                    <a:lnTo>
                      <a:pt x="596" y="250"/>
                    </a:lnTo>
                    <a:lnTo>
                      <a:pt x="599" y="249"/>
                    </a:lnTo>
                    <a:lnTo>
                      <a:pt x="600" y="248"/>
                    </a:lnTo>
                    <a:lnTo>
                      <a:pt x="600" y="247"/>
                    </a:lnTo>
                    <a:lnTo>
                      <a:pt x="599" y="246"/>
                    </a:lnTo>
                    <a:lnTo>
                      <a:pt x="596" y="245"/>
                    </a:lnTo>
                    <a:lnTo>
                      <a:pt x="593" y="245"/>
                    </a:lnTo>
                    <a:lnTo>
                      <a:pt x="591" y="245"/>
                    </a:lnTo>
                    <a:lnTo>
                      <a:pt x="590" y="245"/>
                    </a:lnTo>
                    <a:lnTo>
                      <a:pt x="589" y="246"/>
                    </a:lnTo>
                    <a:lnTo>
                      <a:pt x="586" y="247"/>
                    </a:lnTo>
                    <a:lnTo>
                      <a:pt x="585" y="248"/>
                    </a:lnTo>
                    <a:lnTo>
                      <a:pt x="582" y="247"/>
                    </a:lnTo>
                    <a:lnTo>
                      <a:pt x="581" y="246"/>
                    </a:lnTo>
                    <a:lnTo>
                      <a:pt x="580" y="245"/>
                    </a:lnTo>
                    <a:lnTo>
                      <a:pt x="580" y="243"/>
                    </a:lnTo>
                    <a:lnTo>
                      <a:pt x="581" y="242"/>
                    </a:lnTo>
                    <a:lnTo>
                      <a:pt x="582" y="240"/>
                    </a:lnTo>
                    <a:lnTo>
                      <a:pt x="585" y="234"/>
                    </a:lnTo>
                    <a:lnTo>
                      <a:pt x="586" y="232"/>
                    </a:lnTo>
                    <a:lnTo>
                      <a:pt x="587" y="229"/>
                    </a:lnTo>
                    <a:lnTo>
                      <a:pt x="587" y="228"/>
                    </a:lnTo>
                    <a:lnTo>
                      <a:pt x="589" y="227"/>
                    </a:lnTo>
                    <a:lnTo>
                      <a:pt x="589" y="225"/>
                    </a:lnTo>
                    <a:lnTo>
                      <a:pt x="588" y="224"/>
                    </a:lnTo>
                    <a:lnTo>
                      <a:pt x="587" y="222"/>
                    </a:lnTo>
                    <a:lnTo>
                      <a:pt x="586" y="222"/>
                    </a:lnTo>
                    <a:lnTo>
                      <a:pt x="585" y="221"/>
                    </a:lnTo>
                    <a:lnTo>
                      <a:pt x="585" y="220"/>
                    </a:lnTo>
                    <a:lnTo>
                      <a:pt x="585" y="218"/>
                    </a:lnTo>
                    <a:lnTo>
                      <a:pt x="586" y="217"/>
                    </a:lnTo>
                    <a:lnTo>
                      <a:pt x="586" y="215"/>
                    </a:lnTo>
                    <a:lnTo>
                      <a:pt x="586" y="214"/>
                    </a:lnTo>
                    <a:lnTo>
                      <a:pt x="585" y="212"/>
                    </a:lnTo>
                    <a:lnTo>
                      <a:pt x="585" y="211"/>
                    </a:lnTo>
                    <a:lnTo>
                      <a:pt x="584" y="210"/>
                    </a:lnTo>
                    <a:lnTo>
                      <a:pt x="584" y="208"/>
                    </a:lnTo>
                    <a:lnTo>
                      <a:pt x="584" y="207"/>
                    </a:lnTo>
                    <a:lnTo>
                      <a:pt x="586" y="202"/>
                    </a:lnTo>
                    <a:lnTo>
                      <a:pt x="587" y="202"/>
                    </a:lnTo>
                    <a:lnTo>
                      <a:pt x="588" y="199"/>
                    </a:lnTo>
                    <a:lnTo>
                      <a:pt x="589" y="197"/>
                    </a:lnTo>
                    <a:lnTo>
                      <a:pt x="590" y="197"/>
                    </a:lnTo>
                    <a:lnTo>
                      <a:pt x="592" y="195"/>
                    </a:lnTo>
                    <a:lnTo>
                      <a:pt x="593" y="193"/>
                    </a:lnTo>
                    <a:lnTo>
                      <a:pt x="594" y="191"/>
                    </a:lnTo>
                    <a:lnTo>
                      <a:pt x="596" y="189"/>
                    </a:lnTo>
                    <a:lnTo>
                      <a:pt x="596" y="187"/>
                    </a:lnTo>
                    <a:lnTo>
                      <a:pt x="596" y="186"/>
                    </a:lnTo>
                    <a:lnTo>
                      <a:pt x="597" y="185"/>
                    </a:lnTo>
                    <a:lnTo>
                      <a:pt x="596" y="182"/>
                    </a:lnTo>
                    <a:lnTo>
                      <a:pt x="597" y="180"/>
                    </a:lnTo>
                    <a:lnTo>
                      <a:pt x="598" y="179"/>
                    </a:lnTo>
                    <a:lnTo>
                      <a:pt x="599" y="179"/>
                    </a:lnTo>
                    <a:lnTo>
                      <a:pt x="601" y="178"/>
                    </a:lnTo>
                    <a:lnTo>
                      <a:pt x="602" y="178"/>
                    </a:lnTo>
                    <a:lnTo>
                      <a:pt x="603" y="176"/>
                    </a:lnTo>
                    <a:lnTo>
                      <a:pt x="603" y="175"/>
                    </a:lnTo>
                    <a:lnTo>
                      <a:pt x="603" y="173"/>
                    </a:lnTo>
                    <a:lnTo>
                      <a:pt x="602" y="172"/>
                    </a:lnTo>
                    <a:lnTo>
                      <a:pt x="601" y="171"/>
                    </a:lnTo>
                    <a:lnTo>
                      <a:pt x="601" y="169"/>
                    </a:lnTo>
                    <a:lnTo>
                      <a:pt x="601" y="168"/>
                    </a:lnTo>
                    <a:lnTo>
                      <a:pt x="602" y="167"/>
                    </a:lnTo>
                    <a:lnTo>
                      <a:pt x="602" y="164"/>
                    </a:lnTo>
                    <a:lnTo>
                      <a:pt x="602" y="163"/>
                    </a:lnTo>
                    <a:lnTo>
                      <a:pt x="602" y="160"/>
                    </a:lnTo>
                    <a:lnTo>
                      <a:pt x="602" y="158"/>
                    </a:lnTo>
                    <a:lnTo>
                      <a:pt x="603" y="157"/>
                    </a:lnTo>
                    <a:lnTo>
                      <a:pt x="603" y="155"/>
                    </a:lnTo>
                    <a:lnTo>
                      <a:pt x="603" y="153"/>
                    </a:lnTo>
                    <a:lnTo>
                      <a:pt x="602" y="151"/>
                    </a:lnTo>
                    <a:lnTo>
                      <a:pt x="602" y="150"/>
                    </a:lnTo>
                    <a:lnTo>
                      <a:pt x="602" y="148"/>
                    </a:lnTo>
                    <a:lnTo>
                      <a:pt x="603" y="146"/>
                    </a:lnTo>
                    <a:lnTo>
                      <a:pt x="604" y="145"/>
                    </a:lnTo>
                    <a:lnTo>
                      <a:pt x="607" y="143"/>
                    </a:lnTo>
                    <a:lnTo>
                      <a:pt x="608" y="142"/>
                    </a:lnTo>
                    <a:lnTo>
                      <a:pt x="608" y="141"/>
                    </a:lnTo>
                    <a:lnTo>
                      <a:pt x="608" y="140"/>
                    </a:lnTo>
                    <a:lnTo>
                      <a:pt x="607" y="138"/>
                    </a:lnTo>
                    <a:lnTo>
                      <a:pt x="607" y="137"/>
                    </a:lnTo>
                    <a:lnTo>
                      <a:pt x="608" y="135"/>
                    </a:lnTo>
                    <a:lnTo>
                      <a:pt x="608" y="134"/>
                    </a:lnTo>
                    <a:lnTo>
                      <a:pt x="608" y="132"/>
                    </a:lnTo>
                    <a:lnTo>
                      <a:pt x="602" y="122"/>
                    </a:lnTo>
                    <a:lnTo>
                      <a:pt x="601" y="120"/>
                    </a:lnTo>
                    <a:lnTo>
                      <a:pt x="602" y="116"/>
                    </a:lnTo>
                    <a:lnTo>
                      <a:pt x="601" y="113"/>
                    </a:lnTo>
                    <a:lnTo>
                      <a:pt x="600" y="112"/>
                    </a:lnTo>
                    <a:lnTo>
                      <a:pt x="597" y="109"/>
                    </a:lnTo>
                    <a:lnTo>
                      <a:pt x="596" y="108"/>
                    </a:lnTo>
                    <a:lnTo>
                      <a:pt x="594" y="103"/>
                    </a:lnTo>
                    <a:lnTo>
                      <a:pt x="593" y="101"/>
                    </a:lnTo>
                    <a:lnTo>
                      <a:pt x="592" y="99"/>
                    </a:lnTo>
                    <a:lnTo>
                      <a:pt x="593" y="95"/>
                    </a:lnTo>
                    <a:lnTo>
                      <a:pt x="592" y="93"/>
                    </a:lnTo>
                    <a:lnTo>
                      <a:pt x="591" y="91"/>
                    </a:lnTo>
                    <a:lnTo>
                      <a:pt x="591" y="89"/>
                    </a:lnTo>
                    <a:lnTo>
                      <a:pt x="591" y="88"/>
                    </a:lnTo>
                    <a:lnTo>
                      <a:pt x="592" y="86"/>
                    </a:lnTo>
                    <a:lnTo>
                      <a:pt x="593" y="85"/>
                    </a:lnTo>
                    <a:lnTo>
                      <a:pt x="594" y="85"/>
                    </a:lnTo>
                    <a:lnTo>
                      <a:pt x="599" y="83"/>
                    </a:lnTo>
                    <a:lnTo>
                      <a:pt x="600" y="82"/>
                    </a:lnTo>
                    <a:lnTo>
                      <a:pt x="604" y="79"/>
                    </a:lnTo>
                    <a:lnTo>
                      <a:pt x="606" y="78"/>
                    </a:lnTo>
                    <a:lnTo>
                      <a:pt x="607" y="76"/>
                    </a:lnTo>
                    <a:lnTo>
                      <a:pt x="608" y="75"/>
                    </a:lnTo>
                    <a:lnTo>
                      <a:pt x="609" y="72"/>
                    </a:lnTo>
                    <a:lnTo>
                      <a:pt x="609" y="71"/>
                    </a:lnTo>
                    <a:lnTo>
                      <a:pt x="609" y="66"/>
                    </a:lnTo>
                    <a:lnTo>
                      <a:pt x="610" y="65"/>
                    </a:lnTo>
                    <a:lnTo>
                      <a:pt x="611" y="63"/>
                    </a:lnTo>
                    <a:lnTo>
                      <a:pt x="615" y="59"/>
                    </a:lnTo>
                    <a:lnTo>
                      <a:pt x="617" y="55"/>
                    </a:lnTo>
                    <a:lnTo>
                      <a:pt x="622" y="51"/>
                    </a:lnTo>
                    <a:lnTo>
                      <a:pt x="623" y="50"/>
                    </a:lnTo>
                    <a:lnTo>
                      <a:pt x="624" y="49"/>
                    </a:lnTo>
                    <a:lnTo>
                      <a:pt x="624" y="48"/>
                    </a:lnTo>
                    <a:lnTo>
                      <a:pt x="624" y="45"/>
                    </a:lnTo>
                    <a:lnTo>
                      <a:pt x="624" y="43"/>
                    </a:lnTo>
                    <a:lnTo>
                      <a:pt x="622" y="38"/>
                    </a:lnTo>
                    <a:lnTo>
                      <a:pt x="621" y="36"/>
                    </a:lnTo>
                    <a:lnTo>
                      <a:pt x="621" y="35"/>
                    </a:lnTo>
                    <a:lnTo>
                      <a:pt x="621" y="32"/>
                    </a:lnTo>
                    <a:lnTo>
                      <a:pt x="622" y="26"/>
                    </a:lnTo>
                    <a:lnTo>
                      <a:pt x="622" y="25"/>
                    </a:lnTo>
                    <a:lnTo>
                      <a:pt x="622" y="21"/>
                    </a:lnTo>
                    <a:lnTo>
                      <a:pt x="622" y="20"/>
                    </a:lnTo>
                    <a:lnTo>
                      <a:pt x="625" y="16"/>
                    </a:lnTo>
                    <a:lnTo>
                      <a:pt x="630" y="9"/>
                    </a:lnTo>
                    <a:lnTo>
                      <a:pt x="632" y="6"/>
                    </a:lnTo>
                    <a:lnTo>
                      <a:pt x="634" y="4"/>
                    </a:lnTo>
                    <a:lnTo>
                      <a:pt x="636" y="3"/>
                    </a:lnTo>
                    <a:lnTo>
                      <a:pt x="636" y="2"/>
                    </a:lnTo>
                    <a:lnTo>
                      <a:pt x="636" y="0"/>
                    </a:lnTo>
                    <a:lnTo>
                      <a:pt x="638" y="1"/>
                    </a:lnTo>
                    <a:lnTo>
                      <a:pt x="640" y="1"/>
                    </a:lnTo>
                    <a:lnTo>
                      <a:pt x="645" y="5"/>
                    </a:lnTo>
                    <a:lnTo>
                      <a:pt x="648" y="7"/>
                    </a:lnTo>
                    <a:lnTo>
                      <a:pt x="650" y="9"/>
                    </a:lnTo>
                    <a:lnTo>
                      <a:pt x="652" y="14"/>
                    </a:lnTo>
                    <a:lnTo>
                      <a:pt x="654" y="18"/>
                    </a:lnTo>
                    <a:lnTo>
                      <a:pt x="655" y="19"/>
                    </a:lnTo>
                    <a:lnTo>
                      <a:pt x="658" y="23"/>
                    </a:lnTo>
                    <a:lnTo>
                      <a:pt x="661" y="26"/>
                    </a:lnTo>
                    <a:lnTo>
                      <a:pt x="662" y="28"/>
                    </a:lnTo>
                    <a:lnTo>
                      <a:pt x="663" y="29"/>
                    </a:lnTo>
                    <a:lnTo>
                      <a:pt x="664" y="31"/>
                    </a:lnTo>
                    <a:lnTo>
                      <a:pt x="666" y="33"/>
                    </a:lnTo>
                    <a:lnTo>
                      <a:pt x="666" y="35"/>
                    </a:lnTo>
                    <a:lnTo>
                      <a:pt x="668" y="38"/>
                    </a:lnTo>
                    <a:lnTo>
                      <a:pt x="670" y="42"/>
                    </a:lnTo>
                    <a:lnTo>
                      <a:pt x="671" y="46"/>
                    </a:lnTo>
                    <a:lnTo>
                      <a:pt x="671" y="49"/>
                    </a:lnTo>
                    <a:lnTo>
                      <a:pt x="671" y="54"/>
                    </a:lnTo>
                    <a:lnTo>
                      <a:pt x="672" y="56"/>
                    </a:lnTo>
                    <a:lnTo>
                      <a:pt x="673" y="56"/>
                    </a:lnTo>
                    <a:lnTo>
                      <a:pt x="675" y="56"/>
                    </a:lnTo>
                    <a:lnTo>
                      <a:pt x="676" y="56"/>
                    </a:lnTo>
                    <a:lnTo>
                      <a:pt x="678" y="57"/>
                    </a:lnTo>
                    <a:lnTo>
                      <a:pt x="679" y="58"/>
                    </a:lnTo>
                    <a:lnTo>
                      <a:pt x="679" y="59"/>
                    </a:lnTo>
                    <a:lnTo>
                      <a:pt x="680" y="60"/>
                    </a:lnTo>
                    <a:lnTo>
                      <a:pt x="681" y="66"/>
                    </a:lnTo>
                    <a:lnTo>
                      <a:pt x="681" y="69"/>
                    </a:lnTo>
                    <a:lnTo>
                      <a:pt x="682" y="73"/>
                    </a:lnTo>
                    <a:lnTo>
                      <a:pt x="683" y="79"/>
                    </a:lnTo>
                    <a:lnTo>
                      <a:pt x="683" y="80"/>
                    </a:lnTo>
                    <a:lnTo>
                      <a:pt x="684" y="83"/>
                    </a:lnTo>
                    <a:lnTo>
                      <a:pt x="685" y="85"/>
                    </a:lnTo>
                    <a:lnTo>
                      <a:pt x="687" y="88"/>
                    </a:lnTo>
                    <a:lnTo>
                      <a:pt x="689" y="93"/>
                    </a:lnTo>
                    <a:lnTo>
                      <a:pt x="691" y="97"/>
                    </a:lnTo>
                    <a:lnTo>
                      <a:pt x="691" y="100"/>
                    </a:lnTo>
                    <a:lnTo>
                      <a:pt x="691" y="102"/>
                    </a:lnTo>
                    <a:lnTo>
                      <a:pt x="691" y="106"/>
                    </a:lnTo>
                    <a:lnTo>
                      <a:pt x="691" y="110"/>
                    </a:lnTo>
                    <a:lnTo>
                      <a:pt x="691" y="112"/>
                    </a:lnTo>
                    <a:lnTo>
                      <a:pt x="692" y="113"/>
                    </a:lnTo>
                    <a:lnTo>
                      <a:pt x="692" y="114"/>
                    </a:lnTo>
                    <a:lnTo>
                      <a:pt x="694" y="116"/>
                    </a:lnTo>
                    <a:lnTo>
                      <a:pt x="696" y="119"/>
                    </a:lnTo>
                    <a:lnTo>
                      <a:pt x="697" y="120"/>
                    </a:lnTo>
                    <a:lnTo>
                      <a:pt x="698" y="124"/>
                    </a:lnTo>
                    <a:lnTo>
                      <a:pt x="701" y="128"/>
                    </a:lnTo>
                    <a:lnTo>
                      <a:pt x="706" y="132"/>
                    </a:lnTo>
                    <a:lnTo>
                      <a:pt x="709" y="135"/>
                    </a:lnTo>
                    <a:lnTo>
                      <a:pt x="710" y="136"/>
                    </a:lnTo>
                    <a:lnTo>
                      <a:pt x="710" y="137"/>
                    </a:lnTo>
                    <a:lnTo>
                      <a:pt x="710" y="140"/>
                    </a:lnTo>
                    <a:lnTo>
                      <a:pt x="711" y="143"/>
                    </a:lnTo>
                    <a:lnTo>
                      <a:pt x="711" y="145"/>
                    </a:lnTo>
                    <a:lnTo>
                      <a:pt x="712" y="146"/>
                    </a:lnTo>
                    <a:lnTo>
                      <a:pt x="712" y="148"/>
                    </a:lnTo>
                    <a:lnTo>
                      <a:pt x="713" y="148"/>
                    </a:lnTo>
                    <a:lnTo>
                      <a:pt x="714" y="149"/>
                    </a:lnTo>
                    <a:lnTo>
                      <a:pt x="716" y="150"/>
                    </a:lnTo>
                    <a:lnTo>
                      <a:pt x="718" y="150"/>
                    </a:lnTo>
                    <a:lnTo>
                      <a:pt x="719" y="150"/>
                    </a:lnTo>
                    <a:lnTo>
                      <a:pt x="720" y="150"/>
                    </a:lnTo>
                    <a:lnTo>
                      <a:pt x="721" y="151"/>
                    </a:lnTo>
                    <a:lnTo>
                      <a:pt x="723" y="153"/>
                    </a:lnTo>
                    <a:lnTo>
                      <a:pt x="725" y="156"/>
                    </a:lnTo>
                    <a:lnTo>
                      <a:pt x="725" y="158"/>
                    </a:lnTo>
                    <a:lnTo>
                      <a:pt x="726" y="159"/>
                    </a:lnTo>
                    <a:lnTo>
                      <a:pt x="725" y="161"/>
                    </a:lnTo>
                    <a:lnTo>
                      <a:pt x="722" y="166"/>
                    </a:lnTo>
                    <a:lnTo>
                      <a:pt x="722" y="168"/>
                    </a:lnTo>
                    <a:lnTo>
                      <a:pt x="721" y="169"/>
                    </a:lnTo>
                    <a:lnTo>
                      <a:pt x="721" y="172"/>
                    </a:lnTo>
                    <a:lnTo>
                      <a:pt x="721" y="173"/>
                    </a:lnTo>
                    <a:lnTo>
                      <a:pt x="719" y="174"/>
                    </a:lnTo>
                    <a:lnTo>
                      <a:pt x="719" y="176"/>
                    </a:lnTo>
                    <a:lnTo>
                      <a:pt x="718" y="177"/>
                    </a:lnTo>
                    <a:lnTo>
                      <a:pt x="718" y="179"/>
                    </a:lnTo>
                    <a:lnTo>
                      <a:pt x="719" y="181"/>
                    </a:lnTo>
                    <a:lnTo>
                      <a:pt x="720" y="184"/>
                    </a:lnTo>
                    <a:lnTo>
                      <a:pt x="721" y="185"/>
                    </a:lnTo>
                    <a:lnTo>
                      <a:pt x="721" y="187"/>
                    </a:lnTo>
                    <a:lnTo>
                      <a:pt x="720" y="188"/>
                    </a:lnTo>
                    <a:lnTo>
                      <a:pt x="718" y="191"/>
                    </a:lnTo>
                    <a:lnTo>
                      <a:pt x="717" y="193"/>
                    </a:lnTo>
                    <a:lnTo>
                      <a:pt x="717" y="194"/>
                    </a:lnTo>
                    <a:lnTo>
                      <a:pt x="718" y="196"/>
                    </a:lnTo>
                    <a:lnTo>
                      <a:pt x="718" y="197"/>
                    </a:lnTo>
                    <a:lnTo>
                      <a:pt x="719" y="199"/>
                    </a:lnTo>
                    <a:lnTo>
                      <a:pt x="720" y="200"/>
                    </a:lnTo>
                    <a:lnTo>
                      <a:pt x="721" y="202"/>
                    </a:lnTo>
                    <a:lnTo>
                      <a:pt x="723" y="203"/>
                    </a:lnTo>
                    <a:lnTo>
                      <a:pt x="723" y="204"/>
                    </a:lnTo>
                    <a:lnTo>
                      <a:pt x="723" y="205"/>
                    </a:lnTo>
                    <a:lnTo>
                      <a:pt x="723" y="206"/>
                    </a:lnTo>
                    <a:lnTo>
                      <a:pt x="723" y="207"/>
                    </a:lnTo>
                    <a:lnTo>
                      <a:pt x="722" y="208"/>
                    </a:lnTo>
                    <a:lnTo>
                      <a:pt x="722" y="209"/>
                    </a:lnTo>
                    <a:lnTo>
                      <a:pt x="722" y="210"/>
                    </a:lnTo>
                    <a:lnTo>
                      <a:pt x="724" y="211"/>
                    </a:lnTo>
                    <a:lnTo>
                      <a:pt x="726" y="212"/>
                    </a:lnTo>
                    <a:lnTo>
                      <a:pt x="726" y="213"/>
                    </a:lnTo>
                    <a:lnTo>
                      <a:pt x="727" y="214"/>
                    </a:lnTo>
                    <a:lnTo>
                      <a:pt x="726" y="217"/>
                    </a:lnTo>
                    <a:lnTo>
                      <a:pt x="724" y="218"/>
                    </a:lnTo>
                    <a:lnTo>
                      <a:pt x="723" y="219"/>
                    </a:lnTo>
                    <a:lnTo>
                      <a:pt x="723" y="220"/>
                    </a:lnTo>
                    <a:lnTo>
                      <a:pt x="724" y="222"/>
                    </a:lnTo>
                    <a:lnTo>
                      <a:pt x="724" y="223"/>
                    </a:lnTo>
                    <a:lnTo>
                      <a:pt x="724" y="224"/>
                    </a:lnTo>
                    <a:lnTo>
                      <a:pt x="726" y="225"/>
                    </a:lnTo>
                    <a:lnTo>
                      <a:pt x="727" y="225"/>
                    </a:lnTo>
                    <a:lnTo>
                      <a:pt x="728" y="226"/>
                    </a:lnTo>
                    <a:lnTo>
                      <a:pt x="729" y="228"/>
                    </a:lnTo>
                    <a:lnTo>
                      <a:pt x="728" y="232"/>
                    </a:lnTo>
                    <a:lnTo>
                      <a:pt x="728" y="235"/>
                    </a:lnTo>
                    <a:lnTo>
                      <a:pt x="728" y="236"/>
                    </a:lnTo>
                    <a:lnTo>
                      <a:pt x="729" y="236"/>
                    </a:lnTo>
                    <a:lnTo>
                      <a:pt x="731" y="238"/>
                    </a:lnTo>
                    <a:lnTo>
                      <a:pt x="731" y="239"/>
                    </a:lnTo>
                    <a:lnTo>
                      <a:pt x="732" y="241"/>
                    </a:lnTo>
                    <a:lnTo>
                      <a:pt x="732" y="242"/>
                    </a:lnTo>
                    <a:lnTo>
                      <a:pt x="733" y="244"/>
                    </a:lnTo>
                    <a:lnTo>
                      <a:pt x="733" y="247"/>
                    </a:lnTo>
                    <a:lnTo>
                      <a:pt x="733" y="248"/>
                    </a:lnTo>
                    <a:lnTo>
                      <a:pt x="733" y="249"/>
                    </a:lnTo>
                    <a:lnTo>
                      <a:pt x="732" y="253"/>
                    </a:lnTo>
                    <a:lnTo>
                      <a:pt x="733" y="254"/>
                    </a:lnTo>
                    <a:lnTo>
                      <a:pt x="733" y="255"/>
                    </a:lnTo>
                    <a:lnTo>
                      <a:pt x="734" y="256"/>
                    </a:lnTo>
                    <a:lnTo>
                      <a:pt x="735" y="257"/>
                    </a:lnTo>
                    <a:lnTo>
                      <a:pt x="737" y="257"/>
                    </a:lnTo>
                    <a:lnTo>
                      <a:pt x="739" y="257"/>
                    </a:lnTo>
                    <a:lnTo>
                      <a:pt x="740" y="257"/>
                    </a:lnTo>
                    <a:lnTo>
                      <a:pt x="743" y="255"/>
                    </a:lnTo>
                    <a:lnTo>
                      <a:pt x="744" y="255"/>
                    </a:lnTo>
                    <a:lnTo>
                      <a:pt x="745" y="255"/>
                    </a:lnTo>
                    <a:lnTo>
                      <a:pt x="746" y="255"/>
                    </a:lnTo>
                    <a:lnTo>
                      <a:pt x="748" y="256"/>
                    </a:lnTo>
                    <a:lnTo>
                      <a:pt x="749" y="257"/>
                    </a:lnTo>
                    <a:lnTo>
                      <a:pt x="753" y="259"/>
                    </a:lnTo>
                    <a:lnTo>
                      <a:pt x="755" y="260"/>
                    </a:lnTo>
                    <a:lnTo>
                      <a:pt x="756" y="261"/>
                    </a:lnTo>
                    <a:lnTo>
                      <a:pt x="757" y="261"/>
                    </a:lnTo>
                    <a:lnTo>
                      <a:pt x="759" y="262"/>
                    </a:lnTo>
                    <a:lnTo>
                      <a:pt x="761" y="261"/>
                    </a:lnTo>
                    <a:lnTo>
                      <a:pt x="764" y="261"/>
                    </a:lnTo>
                    <a:lnTo>
                      <a:pt x="765" y="262"/>
                    </a:lnTo>
                    <a:lnTo>
                      <a:pt x="765" y="263"/>
                    </a:lnTo>
                    <a:lnTo>
                      <a:pt x="766" y="264"/>
                    </a:lnTo>
                    <a:lnTo>
                      <a:pt x="766" y="267"/>
                    </a:lnTo>
                    <a:lnTo>
                      <a:pt x="766" y="269"/>
                    </a:lnTo>
                    <a:lnTo>
                      <a:pt x="766" y="270"/>
                    </a:lnTo>
                    <a:lnTo>
                      <a:pt x="765" y="272"/>
                    </a:lnTo>
                    <a:lnTo>
                      <a:pt x="765" y="273"/>
                    </a:lnTo>
                    <a:lnTo>
                      <a:pt x="765" y="274"/>
                    </a:lnTo>
                    <a:lnTo>
                      <a:pt x="765" y="275"/>
                    </a:lnTo>
                    <a:lnTo>
                      <a:pt x="766" y="275"/>
                    </a:lnTo>
                    <a:lnTo>
                      <a:pt x="767" y="275"/>
                    </a:lnTo>
                    <a:lnTo>
                      <a:pt x="768" y="276"/>
                    </a:lnTo>
                    <a:lnTo>
                      <a:pt x="771" y="279"/>
                    </a:lnTo>
                    <a:lnTo>
                      <a:pt x="772" y="279"/>
                    </a:lnTo>
                    <a:lnTo>
                      <a:pt x="773" y="279"/>
                    </a:lnTo>
                    <a:lnTo>
                      <a:pt x="775" y="279"/>
                    </a:lnTo>
                    <a:lnTo>
                      <a:pt x="776" y="279"/>
                    </a:lnTo>
                    <a:lnTo>
                      <a:pt x="778" y="279"/>
                    </a:lnTo>
                    <a:lnTo>
                      <a:pt x="783" y="280"/>
                    </a:lnTo>
                    <a:lnTo>
                      <a:pt x="784" y="280"/>
                    </a:lnTo>
                    <a:lnTo>
                      <a:pt x="784" y="281"/>
                    </a:lnTo>
                    <a:lnTo>
                      <a:pt x="785" y="281"/>
                    </a:lnTo>
                    <a:lnTo>
                      <a:pt x="785" y="283"/>
                    </a:lnTo>
                    <a:lnTo>
                      <a:pt x="785" y="285"/>
                    </a:lnTo>
                    <a:lnTo>
                      <a:pt x="786" y="285"/>
                    </a:lnTo>
                    <a:lnTo>
                      <a:pt x="787" y="285"/>
                    </a:lnTo>
                    <a:lnTo>
                      <a:pt x="788" y="286"/>
                    </a:lnTo>
                    <a:lnTo>
                      <a:pt x="789" y="286"/>
                    </a:lnTo>
                    <a:lnTo>
                      <a:pt x="793" y="284"/>
                    </a:lnTo>
                    <a:lnTo>
                      <a:pt x="796" y="284"/>
                    </a:lnTo>
                    <a:lnTo>
                      <a:pt x="798" y="284"/>
                    </a:lnTo>
                    <a:lnTo>
                      <a:pt x="799" y="285"/>
                    </a:lnTo>
                    <a:lnTo>
                      <a:pt x="802" y="286"/>
                    </a:lnTo>
                    <a:lnTo>
                      <a:pt x="804" y="287"/>
                    </a:lnTo>
                    <a:lnTo>
                      <a:pt x="806" y="288"/>
                    </a:lnTo>
                    <a:lnTo>
                      <a:pt x="808" y="290"/>
                    </a:lnTo>
                    <a:lnTo>
                      <a:pt x="811" y="296"/>
                    </a:lnTo>
                    <a:lnTo>
                      <a:pt x="812" y="297"/>
                    </a:lnTo>
                    <a:lnTo>
                      <a:pt x="814" y="298"/>
                    </a:lnTo>
                    <a:lnTo>
                      <a:pt x="816" y="300"/>
                    </a:lnTo>
                    <a:lnTo>
                      <a:pt x="817" y="301"/>
                    </a:lnTo>
                    <a:lnTo>
                      <a:pt x="821" y="303"/>
                    </a:lnTo>
                    <a:lnTo>
                      <a:pt x="822" y="304"/>
                    </a:lnTo>
                    <a:lnTo>
                      <a:pt x="824" y="304"/>
                    </a:lnTo>
                    <a:lnTo>
                      <a:pt x="824" y="305"/>
                    </a:lnTo>
                    <a:lnTo>
                      <a:pt x="824" y="307"/>
                    </a:lnTo>
                    <a:lnTo>
                      <a:pt x="825" y="308"/>
                    </a:lnTo>
                    <a:lnTo>
                      <a:pt x="825" y="309"/>
                    </a:lnTo>
                    <a:lnTo>
                      <a:pt x="825" y="310"/>
                    </a:lnTo>
                    <a:lnTo>
                      <a:pt x="827" y="311"/>
                    </a:lnTo>
                    <a:lnTo>
                      <a:pt x="830" y="312"/>
                    </a:lnTo>
                    <a:lnTo>
                      <a:pt x="830" y="313"/>
                    </a:lnTo>
                    <a:lnTo>
                      <a:pt x="829" y="316"/>
                    </a:lnTo>
                    <a:lnTo>
                      <a:pt x="830" y="316"/>
                    </a:lnTo>
                    <a:lnTo>
                      <a:pt x="832" y="318"/>
                    </a:lnTo>
                    <a:lnTo>
                      <a:pt x="834" y="319"/>
                    </a:lnTo>
                    <a:lnTo>
                      <a:pt x="834" y="321"/>
                    </a:lnTo>
                    <a:lnTo>
                      <a:pt x="833" y="322"/>
                    </a:lnTo>
                    <a:lnTo>
                      <a:pt x="832" y="324"/>
                    </a:lnTo>
                    <a:lnTo>
                      <a:pt x="831" y="324"/>
                    </a:lnTo>
                    <a:lnTo>
                      <a:pt x="830" y="326"/>
                    </a:lnTo>
                    <a:lnTo>
                      <a:pt x="830" y="327"/>
                    </a:lnTo>
                    <a:lnTo>
                      <a:pt x="830" y="328"/>
                    </a:lnTo>
                    <a:lnTo>
                      <a:pt x="831" y="329"/>
                    </a:lnTo>
                    <a:lnTo>
                      <a:pt x="831" y="330"/>
                    </a:lnTo>
                    <a:lnTo>
                      <a:pt x="831" y="331"/>
                    </a:lnTo>
                    <a:lnTo>
                      <a:pt x="830" y="332"/>
                    </a:lnTo>
                    <a:lnTo>
                      <a:pt x="830" y="334"/>
                    </a:lnTo>
                    <a:lnTo>
                      <a:pt x="830" y="335"/>
                    </a:lnTo>
                    <a:lnTo>
                      <a:pt x="832" y="336"/>
                    </a:lnTo>
                    <a:lnTo>
                      <a:pt x="832" y="337"/>
                    </a:lnTo>
                    <a:lnTo>
                      <a:pt x="833" y="337"/>
                    </a:lnTo>
                    <a:lnTo>
                      <a:pt x="833" y="338"/>
                    </a:lnTo>
                    <a:lnTo>
                      <a:pt x="834" y="339"/>
                    </a:lnTo>
                    <a:lnTo>
                      <a:pt x="836" y="341"/>
                    </a:lnTo>
                    <a:lnTo>
                      <a:pt x="839" y="342"/>
                    </a:lnTo>
                    <a:lnTo>
                      <a:pt x="840" y="343"/>
                    </a:lnTo>
                    <a:lnTo>
                      <a:pt x="841" y="344"/>
                    </a:lnTo>
                    <a:lnTo>
                      <a:pt x="842" y="344"/>
                    </a:lnTo>
                    <a:lnTo>
                      <a:pt x="843" y="343"/>
                    </a:lnTo>
                    <a:lnTo>
                      <a:pt x="845" y="343"/>
                    </a:lnTo>
                    <a:lnTo>
                      <a:pt x="847" y="342"/>
                    </a:lnTo>
                    <a:lnTo>
                      <a:pt x="848" y="342"/>
                    </a:lnTo>
                    <a:lnTo>
                      <a:pt x="849" y="342"/>
                    </a:lnTo>
                    <a:lnTo>
                      <a:pt x="851" y="343"/>
                    </a:lnTo>
                    <a:lnTo>
                      <a:pt x="852" y="344"/>
                    </a:lnTo>
                    <a:lnTo>
                      <a:pt x="854" y="344"/>
                    </a:lnTo>
                    <a:lnTo>
                      <a:pt x="855" y="344"/>
                    </a:lnTo>
                    <a:lnTo>
                      <a:pt x="857" y="344"/>
                    </a:lnTo>
                    <a:lnTo>
                      <a:pt x="859" y="344"/>
                    </a:lnTo>
                    <a:lnTo>
                      <a:pt x="861" y="345"/>
                    </a:lnTo>
                    <a:lnTo>
                      <a:pt x="862" y="345"/>
                    </a:lnTo>
                    <a:lnTo>
                      <a:pt x="864" y="345"/>
                    </a:lnTo>
                    <a:lnTo>
                      <a:pt x="865" y="344"/>
                    </a:lnTo>
                    <a:lnTo>
                      <a:pt x="866" y="344"/>
                    </a:lnTo>
                    <a:lnTo>
                      <a:pt x="869" y="346"/>
                    </a:lnTo>
                    <a:lnTo>
                      <a:pt x="870" y="346"/>
                    </a:lnTo>
                    <a:lnTo>
                      <a:pt x="873" y="347"/>
                    </a:lnTo>
                    <a:lnTo>
                      <a:pt x="874" y="348"/>
                    </a:lnTo>
                    <a:lnTo>
                      <a:pt x="876" y="351"/>
                    </a:lnTo>
                    <a:lnTo>
                      <a:pt x="877" y="353"/>
                    </a:lnTo>
                    <a:lnTo>
                      <a:pt x="877" y="354"/>
                    </a:lnTo>
                    <a:lnTo>
                      <a:pt x="878" y="356"/>
                    </a:lnTo>
                    <a:lnTo>
                      <a:pt x="879" y="360"/>
                    </a:lnTo>
                    <a:lnTo>
                      <a:pt x="880" y="360"/>
                    </a:lnTo>
                    <a:lnTo>
                      <a:pt x="881" y="362"/>
                    </a:lnTo>
                    <a:lnTo>
                      <a:pt x="881" y="363"/>
                    </a:lnTo>
                    <a:lnTo>
                      <a:pt x="881" y="366"/>
                    </a:lnTo>
                    <a:lnTo>
                      <a:pt x="881" y="369"/>
                    </a:lnTo>
                    <a:lnTo>
                      <a:pt x="882" y="370"/>
                    </a:lnTo>
                    <a:lnTo>
                      <a:pt x="882" y="371"/>
                    </a:lnTo>
                    <a:lnTo>
                      <a:pt x="882" y="372"/>
                    </a:lnTo>
                    <a:lnTo>
                      <a:pt x="881" y="373"/>
                    </a:lnTo>
                    <a:lnTo>
                      <a:pt x="882" y="374"/>
                    </a:lnTo>
                    <a:lnTo>
                      <a:pt x="883" y="376"/>
                    </a:lnTo>
                    <a:lnTo>
                      <a:pt x="884" y="376"/>
                    </a:lnTo>
                    <a:lnTo>
                      <a:pt x="886" y="375"/>
                    </a:lnTo>
                    <a:lnTo>
                      <a:pt x="888" y="374"/>
                    </a:lnTo>
                    <a:lnTo>
                      <a:pt x="890" y="373"/>
                    </a:lnTo>
                    <a:lnTo>
                      <a:pt x="891" y="372"/>
                    </a:lnTo>
                    <a:lnTo>
                      <a:pt x="892" y="372"/>
                    </a:lnTo>
                    <a:lnTo>
                      <a:pt x="892" y="371"/>
                    </a:lnTo>
                    <a:lnTo>
                      <a:pt x="892" y="370"/>
                    </a:lnTo>
                    <a:lnTo>
                      <a:pt x="893" y="370"/>
                    </a:lnTo>
                    <a:lnTo>
                      <a:pt x="895" y="370"/>
                    </a:lnTo>
                    <a:lnTo>
                      <a:pt x="896" y="370"/>
                    </a:lnTo>
                    <a:lnTo>
                      <a:pt x="897" y="370"/>
                    </a:lnTo>
                    <a:lnTo>
                      <a:pt x="899" y="369"/>
                    </a:lnTo>
                    <a:lnTo>
                      <a:pt x="900" y="369"/>
                    </a:lnTo>
                    <a:lnTo>
                      <a:pt x="972" y="376"/>
                    </a:lnTo>
                    <a:lnTo>
                      <a:pt x="993" y="379"/>
                    </a:lnTo>
                    <a:lnTo>
                      <a:pt x="1059" y="386"/>
                    </a:lnTo>
                    <a:lnTo>
                      <a:pt x="1203" y="401"/>
                    </a:lnTo>
                    <a:lnTo>
                      <a:pt x="1272" y="408"/>
                    </a:lnTo>
                    <a:lnTo>
                      <a:pt x="1363" y="417"/>
                    </a:lnTo>
                    <a:lnTo>
                      <a:pt x="1457" y="427"/>
                    </a:lnTo>
                    <a:lnTo>
                      <a:pt x="1539" y="436"/>
                    </a:lnTo>
                    <a:lnTo>
                      <a:pt x="1632" y="447"/>
                    </a:lnTo>
                    <a:lnTo>
                      <a:pt x="1697" y="454"/>
                    </a:lnTo>
                    <a:lnTo>
                      <a:pt x="1743" y="459"/>
                    </a:lnTo>
                    <a:lnTo>
                      <a:pt x="1869" y="473"/>
                    </a:lnTo>
                    <a:lnTo>
                      <a:pt x="1952" y="482"/>
                    </a:lnTo>
                    <a:lnTo>
                      <a:pt x="2013" y="489"/>
                    </a:lnTo>
                    <a:lnTo>
                      <a:pt x="2063" y="495"/>
                    </a:lnTo>
                    <a:lnTo>
                      <a:pt x="2062" y="496"/>
                    </a:lnTo>
                    <a:lnTo>
                      <a:pt x="2063" y="496"/>
                    </a:lnTo>
                    <a:lnTo>
                      <a:pt x="2063" y="497"/>
                    </a:lnTo>
                    <a:lnTo>
                      <a:pt x="2061" y="499"/>
                    </a:lnTo>
                    <a:lnTo>
                      <a:pt x="2060" y="499"/>
                    </a:lnTo>
                    <a:lnTo>
                      <a:pt x="2059" y="500"/>
                    </a:lnTo>
                    <a:lnTo>
                      <a:pt x="2057" y="503"/>
                    </a:lnTo>
                    <a:lnTo>
                      <a:pt x="2055" y="507"/>
                    </a:lnTo>
                    <a:lnTo>
                      <a:pt x="2055" y="508"/>
                    </a:lnTo>
                    <a:lnTo>
                      <a:pt x="2055" y="510"/>
                    </a:lnTo>
                    <a:lnTo>
                      <a:pt x="2055" y="511"/>
                    </a:lnTo>
                    <a:lnTo>
                      <a:pt x="2054" y="513"/>
                    </a:lnTo>
                    <a:lnTo>
                      <a:pt x="2052" y="515"/>
                    </a:lnTo>
                    <a:lnTo>
                      <a:pt x="2052" y="516"/>
                    </a:lnTo>
                    <a:lnTo>
                      <a:pt x="2052" y="518"/>
                    </a:lnTo>
                    <a:lnTo>
                      <a:pt x="2052" y="520"/>
                    </a:lnTo>
                    <a:lnTo>
                      <a:pt x="2050" y="521"/>
                    </a:lnTo>
                    <a:lnTo>
                      <a:pt x="2050" y="523"/>
                    </a:lnTo>
                    <a:lnTo>
                      <a:pt x="2049" y="526"/>
                    </a:lnTo>
                    <a:lnTo>
                      <a:pt x="2048" y="529"/>
                    </a:lnTo>
                    <a:lnTo>
                      <a:pt x="2046" y="531"/>
                    </a:lnTo>
                    <a:lnTo>
                      <a:pt x="2043" y="532"/>
                    </a:lnTo>
                    <a:lnTo>
                      <a:pt x="2041" y="533"/>
                    </a:lnTo>
                    <a:lnTo>
                      <a:pt x="2038" y="537"/>
                    </a:lnTo>
                    <a:lnTo>
                      <a:pt x="2038" y="539"/>
                    </a:lnTo>
                    <a:lnTo>
                      <a:pt x="2037" y="540"/>
                    </a:lnTo>
                    <a:lnTo>
                      <a:pt x="2036" y="541"/>
                    </a:lnTo>
                    <a:lnTo>
                      <a:pt x="2035" y="542"/>
                    </a:lnTo>
                    <a:lnTo>
                      <a:pt x="2034" y="543"/>
                    </a:lnTo>
                    <a:lnTo>
                      <a:pt x="2033" y="544"/>
                    </a:lnTo>
                    <a:lnTo>
                      <a:pt x="2031" y="547"/>
                    </a:lnTo>
                    <a:lnTo>
                      <a:pt x="2030" y="550"/>
                    </a:lnTo>
                    <a:lnTo>
                      <a:pt x="2030" y="552"/>
                    </a:lnTo>
                    <a:lnTo>
                      <a:pt x="2030" y="553"/>
                    </a:lnTo>
                    <a:lnTo>
                      <a:pt x="2031" y="554"/>
                    </a:lnTo>
                    <a:lnTo>
                      <a:pt x="2032" y="561"/>
                    </a:lnTo>
                    <a:lnTo>
                      <a:pt x="2032" y="562"/>
                    </a:lnTo>
                    <a:lnTo>
                      <a:pt x="2031" y="565"/>
                    </a:lnTo>
                    <a:lnTo>
                      <a:pt x="2030" y="567"/>
                    </a:lnTo>
                    <a:lnTo>
                      <a:pt x="2029" y="568"/>
                    </a:lnTo>
                    <a:lnTo>
                      <a:pt x="2028" y="571"/>
                    </a:lnTo>
                    <a:lnTo>
                      <a:pt x="2028" y="573"/>
                    </a:lnTo>
                    <a:lnTo>
                      <a:pt x="2027" y="574"/>
                    </a:lnTo>
                    <a:lnTo>
                      <a:pt x="2026" y="579"/>
                    </a:lnTo>
                    <a:lnTo>
                      <a:pt x="2024" y="582"/>
                    </a:lnTo>
                    <a:lnTo>
                      <a:pt x="2024" y="583"/>
                    </a:lnTo>
                    <a:lnTo>
                      <a:pt x="2024" y="584"/>
                    </a:lnTo>
                    <a:lnTo>
                      <a:pt x="2025" y="586"/>
                    </a:lnTo>
                    <a:lnTo>
                      <a:pt x="2025" y="587"/>
                    </a:lnTo>
                    <a:lnTo>
                      <a:pt x="2024" y="587"/>
                    </a:lnTo>
                    <a:lnTo>
                      <a:pt x="2023" y="588"/>
                    </a:lnTo>
                    <a:lnTo>
                      <a:pt x="2020" y="590"/>
                    </a:lnTo>
                    <a:lnTo>
                      <a:pt x="2020" y="591"/>
                    </a:lnTo>
                    <a:lnTo>
                      <a:pt x="2020" y="592"/>
                    </a:lnTo>
                    <a:lnTo>
                      <a:pt x="2019" y="593"/>
                    </a:lnTo>
                    <a:lnTo>
                      <a:pt x="2018" y="593"/>
                    </a:lnTo>
                    <a:lnTo>
                      <a:pt x="2016" y="594"/>
                    </a:lnTo>
                    <a:lnTo>
                      <a:pt x="2014" y="595"/>
                    </a:lnTo>
                    <a:lnTo>
                      <a:pt x="2014" y="597"/>
                    </a:lnTo>
                    <a:lnTo>
                      <a:pt x="2013" y="600"/>
                    </a:lnTo>
                    <a:lnTo>
                      <a:pt x="2012" y="605"/>
                    </a:lnTo>
                    <a:lnTo>
                      <a:pt x="2011" y="606"/>
                    </a:lnTo>
                    <a:lnTo>
                      <a:pt x="2011" y="607"/>
                    </a:lnTo>
                    <a:lnTo>
                      <a:pt x="2012" y="610"/>
                    </a:lnTo>
                    <a:lnTo>
                      <a:pt x="2011" y="611"/>
                    </a:lnTo>
                    <a:lnTo>
                      <a:pt x="2008" y="611"/>
                    </a:lnTo>
                    <a:lnTo>
                      <a:pt x="2007" y="612"/>
                    </a:lnTo>
                    <a:lnTo>
                      <a:pt x="2006" y="613"/>
                    </a:lnTo>
                    <a:lnTo>
                      <a:pt x="2006" y="615"/>
                    </a:lnTo>
                    <a:lnTo>
                      <a:pt x="2006" y="616"/>
                    </a:lnTo>
                    <a:lnTo>
                      <a:pt x="2006" y="617"/>
                    </a:lnTo>
                    <a:lnTo>
                      <a:pt x="2005" y="619"/>
                    </a:lnTo>
                    <a:lnTo>
                      <a:pt x="2005" y="621"/>
                    </a:lnTo>
                    <a:lnTo>
                      <a:pt x="2005" y="622"/>
                    </a:lnTo>
                    <a:lnTo>
                      <a:pt x="2005" y="623"/>
                    </a:lnTo>
                    <a:lnTo>
                      <a:pt x="2005" y="624"/>
                    </a:lnTo>
                    <a:lnTo>
                      <a:pt x="2004" y="625"/>
                    </a:lnTo>
                    <a:lnTo>
                      <a:pt x="2002" y="627"/>
                    </a:lnTo>
                    <a:lnTo>
                      <a:pt x="2002" y="628"/>
                    </a:lnTo>
                    <a:lnTo>
                      <a:pt x="2002" y="629"/>
                    </a:lnTo>
                    <a:lnTo>
                      <a:pt x="2002" y="630"/>
                    </a:lnTo>
                    <a:lnTo>
                      <a:pt x="2001" y="632"/>
                    </a:lnTo>
                    <a:lnTo>
                      <a:pt x="2000" y="632"/>
                    </a:lnTo>
                    <a:lnTo>
                      <a:pt x="1998" y="631"/>
                    </a:lnTo>
                    <a:lnTo>
                      <a:pt x="1997" y="632"/>
                    </a:lnTo>
                    <a:lnTo>
                      <a:pt x="1995" y="633"/>
                    </a:lnTo>
                    <a:lnTo>
                      <a:pt x="1995" y="634"/>
                    </a:lnTo>
                    <a:lnTo>
                      <a:pt x="1994" y="635"/>
                    </a:lnTo>
                    <a:lnTo>
                      <a:pt x="1993" y="636"/>
                    </a:lnTo>
                    <a:lnTo>
                      <a:pt x="1993" y="638"/>
                    </a:lnTo>
                    <a:lnTo>
                      <a:pt x="1992" y="638"/>
                    </a:lnTo>
                    <a:lnTo>
                      <a:pt x="1990" y="640"/>
                    </a:lnTo>
                    <a:lnTo>
                      <a:pt x="1989" y="640"/>
                    </a:lnTo>
                    <a:lnTo>
                      <a:pt x="1989" y="642"/>
                    </a:lnTo>
                    <a:lnTo>
                      <a:pt x="1989" y="643"/>
                    </a:lnTo>
                    <a:lnTo>
                      <a:pt x="1990" y="643"/>
                    </a:lnTo>
                    <a:lnTo>
                      <a:pt x="1991" y="644"/>
                    </a:lnTo>
                    <a:lnTo>
                      <a:pt x="1992" y="645"/>
                    </a:lnTo>
                    <a:lnTo>
                      <a:pt x="1992" y="646"/>
                    </a:lnTo>
                    <a:lnTo>
                      <a:pt x="1992" y="647"/>
                    </a:lnTo>
                    <a:lnTo>
                      <a:pt x="1992" y="648"/>
                    </a:lnTo>
                    <a:lnTo>
                      <a:pt x="1993" y="649"/>
                    </a:lnTo>
                    <a:lnTo>
                      <a:pt x="1993" y="650"/>
                    </a:lnTo>
                    <a:lnTo>
                      <a:pt x="1994" y="651"/>
                    </a:lnTo>
                    <a:lnTo>
                      <a:pt x="1994" y="652"/>
                    </a:lnTo>
                    <a:lnTo>
                      <a:pt x="1993" y="654"/>
                    </a:lnTo>
                    <a:lnTo>
                      <a:pt x="1994" y="655"/>
                    </a:lnTo>
                    <a:lnTo>
                      <a:pt x="1995" y="657"/>
                    </a:lnTo>
                    <a:lnTo>
                      <a:pt x="1994" y="658"/>
                    </a:lnTo>
                    <a:lnTo>
                      <a:pt x="1993" y="659"/>
                    </a:lnTo>
                    <a:lnTo>
                      <a:pt x="1993" y="661"/>
                    </a:lnTo>
                    <a:lnTo>
                      <a:pt x="1992" y="662"/>
                    </a:lnTo>
                    <a:lnTo>
                      <a:pt x="1991" y="663"/>
                    </a:lnTo>
                    <a:lnTo>
                      <a:pt x="1991" y="664"/>
                    </a:lnTo>
                    <a:lnTo>
                      <a:pt x="1991" y="665"/>
                    </a:lnTo>
                    <a:lnTo>
                      <a:pt x="1990" y="666"/>
                    </a:lnTo>
                    <a:lnTo>
                      <a:pt x="1990" y="667"/>
                    </a:lnTo>
                    <a:lnTo>
                      <a:pt x="1988" y="667"/>
                    </a:lnTo>
                    <a:lnTo>
                      <a:pt x="1987" y="667"/>
                    </a:lnTo>
                    <a:lnTo>
                      <a:pt x="1987" y="670"/>
                    </a:lnTo>
                    <a:lnTo>
                      <a:pt x="1986" y="670"/>
                    </a:lnTo>
                    <a:lnTo>
                      <a:pt x="1986" y="671"/>
                    </a:lnTo>
                    <a:lnTo>
                      <a:pt x="1985" y="673"/>
                    </a:lnTo>
                    <a:lnTo>
                      <a:pt x="1985" y="677"/>
                    </a:lnTo>
                    <a:lnTo>
                      <a:pt x="1986" y="678"/>
                    </a:lnTo>
                    <a:lnTo>
                      <a:pt x="1987" y="678"/>
                    </a:lnTo>
                    <a:lnTo>
                      <a:pt x="1988" y="679"/>
                    </a:lnTo>
                    <a:lnTo>
                      <a:pt x="1988" y="680"/>
                    </a:lnTo>
                    <a:lnTo>
                      <a:pt x="1988" y="681"/>
                    </a:lnTo>
                    <a:lnTo>
                      <a:pt x="1988" y="684"/>
                    </a:lnTo>
                    <a:lnTo>
                      <a:pt x="1986" y="686"/>
                    </a:lnTo>
                    <a:lnTo>
                      <a:pt x="1985" y="686"/>
                    </a:lnTo>
                    <a:lnTo>
                      <a:pt x="1983" y="689"/>
                    </a:lnTo>
                    <a:lnTo>
                      <a:pt x="1982" y="689"/>
                    </a:lnTo>
                    <a:lnTo>
                      <a:pt x="1982" y="690"/>
                    </a:lnTo>
                    <a:lnTo>
                      <a:pt x="1983" y="691"/>
                    </a:lnTo>
                    <a:lnTo>
                      <a:pt x="1983" y="693"/>
                    </a:lnTo>
                    <a:lnTo>
                      <a:pt x="1984" y="695"/>
                    </a:lnTo>
                    <a:lnTo>
                      <a:pt x="1984" y="696"/>
                    </a:lnTo>
                    <a:lnTo>
                      <a:pt x="1983" y="698"/>
                    </a:lnTo>
                    <a:lnTo>
                      <a:pt x="1983" y="699"/>
                    </a:lnTo>
                    <a:lnTo>
                      <a:pt x="1984" y="700"/>
                    </a:lnTo>
                    <a:lnTo>
                      <a:pt x="1984" y="702"/>
                    </a:lnTo>
                    <a:lnTo>
                      <a:pt x="1984" y="703"/>
                    </a:lnTo>
                    <a:lnTo>
                      <a:pt x="1984" y="704"/>
                    </a:lnTo>
                    <a:lnTo>
                      <a:pt x="1985" y="705"/>
                    </a:lnTo>
                    <a:lnTo>
                      <a:pt x="1985" y="706"/>
                    </a:lnTo>
                    <a:lnTo>
                      <a:pt x="1984" y="707"/>
                    </a:lnTo>
                    <a:lnTo>
                      <a:pt x="1984" y="708"/>
                    </a:lnTo>
                    <a:lnTo>
                      <a:pt x="1985" y="709"/>
                    </a:lnTo>
                    <a:lnTo>
                      <a:pt x="1985" y="710"/>
                    </a:lnTo>
                    <a:lnTo>
                      <a:pt x="1986" y="714"/>
                    </a:lnTo>
                    <a:lnTo>
                      <a:pt x="1985" y="715"/>
                    </a:lnTo>
                    <a:lnTo>
                      <a:pt x="1985" y="717"/>
                    </a:lnTo>
                    <a:lnTo>
                      <a:pt x="1984" y="717"/>
                    </a:lnTo>
                    <a:lnTo>
                      <a:pt x="1982" y="719"/>
                    </a:lnTo>
                    <a:lnTo>
                      <a:pt x="1981" y="719"/>
                    </a:lnTo>
                    <a:lnTo>
                      <a:pt x="1980" y="720"/>
                    </a:lnTo>
                    <a:lnTo>
                      <a:pt x="1979" y="724"/>
                    </a:lnTo>
                    <a:lnTo>
                      <a:pt x="1978" y="725"/>
                    </a:lnTo>
                    <a:lnTo>
                      <a:pt x="1976" y="725"/>
                    </a:lnTo>
                    <a:lnTo>
                      <a:pt x="1976" y="726"/>
                    </a:lnTo>
                    <a:lnTo>
                      <a:pt x="1976" y="728"/>
                    </a:lnTo>
                    <a:lnTo>
                      <a:pt x="1975" y="729"/>
                    </a:lnTo>
                    <a:lnTo>
                      <a:pt x="1975" y="732"/>
                    </a:lnTo>
                    <a:lnTo>
                      <a:pt x="1976" y="736"/>
                    </a:lnTo>
                    <a:lnTo>
                      <a:pt x="1975" y="738"/>
                    </a:lnTo>
                    <a:lnTo>
                      <a:pt x="1976" y="739"/>
                    </a:lnTo>
                    <a:lnTo>
                      <a:pt x="1976" y="741"/>
                    </a:lnTo>
                    <a:lnTo>
                      <a:pt x="1976" y="745"/>
                    </a:lnTo>
                    <a:lnTo>
                      <a:pt x="1975" y="748"/>
                    </a:lnTo>
                    <a:lnTo>
                      <a:pt x="1974" y="750"/>
                    </a:lnTo>
                    <a:lnTo>
                      <a:pt x="1974" y="752"/>
                    </a:lnTo>
                    <a:lnTo>
                      <a:pt x="1973" y="754"/>
                    </a:lnTo>
                    <a:lnTo>
                      <a:pt x="1971" y="755"/>
                    </a:lnTo>
                    <a:lnTo>
                      <a:pt x="1968" y="757"/>
                    </a:lnTo>
                    <a:lnTo>
                      <a:pt x="1968" y="758"/>
                    </a:lnTo>
                    <a:lnTo>
                      <a:pt x="1966" y="761"/>
                    </a:lnTo>
                    <a:lnTo>
                      <a:pt x="1966" y="762"/>
                    </a:lnTo>
                    <a:lnTo>
                      <a:pt x="1966" y="763"/>
                    </a:lnTo>
                    <a:lnTo>
                      <a:pt x="1965" y="767"/>
                    </a:lnTo>
                    <a:lnTo>
                      <a:pt x="1964" y="767"/>
                    </a:lnTo>
                    <a:lnTo>
                      <a:pt x="1962" y="770"/>
                    </a:lnTo>
                    <a:lnTo>
                      <a:pt x="1962" y="772"/>
                    </a:lnTo>
                    <a:lnTo>
                      <a:pt x="1962" y="775"/>
                    </a:lnTo>
                    <a:lnTo>
                      <a:pt x="1962" y="776"/>
                    </a:lnTo>
                    <a:lnTo>
                      <a:pt x="1962" y="777"/>
                    </a:lnTo>
                    <a:lnTo>
                      <a:pt x="1960" y="780"/>
                    </a:lnTo>
                    <a:lnTo>
                      <a:pt x="1959" y="782"/>
                    </a:lnTo>
                    <a:lnTo>
                      <a:pt x="1959" y="784"/>
                    </a:lnTo>
                    <a:lnTo>
                      <a:pt x="1959" y="787"/>
                    </a:lnTo>
                    <a:lnTo>
                      <a:pt x="1959" y="792"/>
                    </a:lnTo>
                    <a:lnTo>
                      <a:pt x="1960" y="792"/>
                    </a:lnTo>
                    <a:lnTo>
                      <a:pt x="1960" y="794"/>
                    </a:lnTo>
                    <a:lnTo>
                      <a:pt x="1960" y="796"/>
                    </a:lnTo>
                    <a:lnTo>
                      <a:pt x="1959" y="797"/>
                    </a:lnTo>
                    <a:lnTo>
                      <a:pt x="1959" y="798"/>
                    </a:lnTo>
                    <a:lnTo>
                      <a:pt x="1959" y="800"/>
                    </a:lnTo>
                    <a:lnTo>
                      <a:pt x="1960" y="801"/>
                    </a:lnTo>
                    <a:lnTo>
                      <a:pt x="1961" y="802"/>
                    </a:lnTo>
                    <a:lnTo>
                      <a:pt x="1961" y="804"/>
                    </a:lnTo>
                    <a:lnTo>
                      <a:pt x="1962" y="805"/>
                    </a:lnTo>
                    <a:lnTo>
                      <a:pt x="1963" y="806"/>
                    </a:lnTo>
                    <a:lnTo>
                      <a:pt x="1964" y="807"/>
                    </a:lnTo>
                    <a:lnTo>
                      <a:pt x="1966" y="807"/>
                    </a:lnTo>
                    <a:lnTo>
                      <a:pt x="1967" y="807"/>
                    </a:lnTo>
                    <a:lnTo>
                      <a:pt x="1968" y="807"/>
                    </a:lnTo>
                    <a:lnTo>
                      <a:pt x="1969" y="807"/>
                    </a:lnTo>
                    <a:lnTo>
                      <a:pt x="1971" y="807"/>
                    </a:lnTo>
                    <a:lnTo>
                      <a:pt x="1972" y="807"/>
                    </a:lnTo>
                    <a:lnTo>
                      <a:pt x="1972" y="808"/>
                    </a:lnTo>
                    <a:lnTo>
                      <a:pt x="1973" y="809"/>
                    </a:lnTo>
                    <a:lnTo>
                      <a:pt x="1973" y="810"/>
                    </a:lnTo>
                    <a:lnTo>
                      <a:pt x="1973" y="811"/>
                    </a:lnTo>
                    <a:lnTo>
                      <a:pt x="1973" y="812"/>
                    </a:lnTo>
                    <a:lnTo>
                      <a:pt x="1973" y="814"/>
                    </a:lnTo>
                    <a:lnTo>
                      <a:pt x="1972" y="815"/>
                    </a:lnTo>
                    <a:lnTo>
                      <a:pt x="1972" y="816"/>
                    </a:lnTo>
                    <a:lnTo>
                      <a:pt x="1972" y="817"/>
                    </a:lnTo>
                    <a:lnTo>
                      <a:pt x="1972" y="822"/>
                    </a:lnTo>
                    <a:lnTo>
                      <a:pt x="1972" y="823"/>
                    </a:lnTo>
                    <a:lnTo>
                      <a:pt x="1971" y="825"/>
                    </a:lnTo>
                    <a:lnTo>
                      <a:pt x="1970" y="827"/>
                    </a:lnTo>
                    <a:lnTo>
                      <a:pt x="1969" y="827"/>
                    </a:lnTo>
                    <a:lnTo>
                      <a:pt x="1967" y="828"/>
                    </a:lnTo>
                    <a:lnTo>
                      <a:pt x="1966" y="829"/>
                    </a:lnTo>
                    <a:lnTo>
                      <a:pt x="1964" y="830"/>
                    </a:lnTo>
                    <a:lnTo>
                      <a:pt x="1962" y="833"/>
                    </a:lnTo>
                    <a:lnTo>
                      <a:pt x="1961" y="833"/>
                    </a:lnTo>
                    <a:lnTo>
                      <a:pt x="1961" y="834"/>
                    </a:lnTo>
                    <a:lnTo>
                      <a:pt x="1961" y="835"/>
                    </a:lnTo>
                    <a:lnTo>
                      <a:pt x="1961" y="838"/>
                    </a:lnTo>
                    <a:lnTo>
                      <a:pt x="1962" y="839"/>
                    </a:lnTo>
                    <a:lnTo>
                      <a:pt x="1963" y="841"/>
                    </a:lnTo>
                    <a:lnTo>
                      <a:pt x="1963" y="846"/>
                    </a:lnTo>
                    <a:lnTo>
                      <a:pt x="1964" y="847"/>
                    </a:lnTo>
                    <a:lnTo>
                      <a:pt x="1965" y="849"/>
                    </a:lnTo>
                    <a:lnTo>
                      <a:pt x="1966" y="851"/>
                    </a:lnTo>
                    <a:lnTo>
                      <a:pt x="1966" y="854"/>
                    </a:lnTo>
                    <a:lnTo>
                      <a:pt x="1966" y="855"/>
                    </a:lnTo>
                    <a:lnTo>
                      <a:pt x="1966" y="857"/>
                    </a:lnTo>
                    <a:lnTo>
                      <a:pt x="1967" y="858"/>
                    </a:lnTo>
                    <a:lnTo>
                      <a:pt x="1968" y="859"/>
                    </a:lnTo>
                    <a:lnTo>
                      <a:pt x="1970" y="859"/>
                    </a:lnTo>
                    <a:lnTo>
                      <a:pt x="1971" y="859"/>
                    </a:lnTo>
                    <a:lnTo>
                      <a:pt x="1972" y="860"/>
                    </a:lnTo>
                    <a:lnTo>
                      <a:pt x="1973" y="861"/>
                    </a:lnTo>
                    <a:lnTo>
                      <a:pt x="1974" y="862"/>
                    </a:lnTo>
                    <a:lnTo>
                      <a:pt x="1974" y="863"/>
                    </a:lnTo>
                    <a:lnTo>
                      <a:pt x="1975" y="864"/>
                    </a:lnTo>
                    <a:lnTo>
                      <a:pt x="1974" y="865"/>
                    </a:lnTo>
                    <a:lnTo>
                      <a:pt x="1974" y="866"/>
                    </a:lnTo>
                    <a:lnTo>
                      <a:pt x="1973" y="866"/>
                    </a:lnTo>
                    <a:lnTo>
                      <a:pt x="1972" y="866"/>
                    </a:lnTo>
                    <a:lnTo>
                      <a:pt x="1971" y="868"/>
                    </a:lnTo>
                    <a:lnTo>
                      <a:pt x="1969" y="870"/>
                    </a:lnTo>
                    <a:lnTo>
                      <a:pt x="1969" y="871"/>
                    </a:lnTo>
                    <a:lnTo>
                      <a:pt x="1970" y="872"/>
                    </a:lnTo>
                    <a:lnTo>
                      <a:pt x="1971" y="874"/>
                    </a:lnTo>
                    <a:lnTo>
                      <a:pt x="1971" y="877"/>
                    </a:lnTo>
                    <a:lnTo>
                      <a:pt x="1970" y="879"/>
                    </a:lnTo>
                    <a:lnTo>
                      <a:pt x="1968" y="880"/>
                    </a:lnTo>
                    <a:lnTo>
                      <a:pt x="1967" y="881"/>
                    </a:lnTo>
                    <a:lnTo>
                      <a:pt x="1966" y="881"/>
                    </a:lnTo>
                    <a:lnTo>
                      <a:pt x="1966" y="884"/>
                    </a:lnTo>
                    <a:lnTo>
                      <a:pt x="1966" y="885"/>
                    </a:lnTo>
                    <a:lnTo>
                      <a:pt x="1966" y="886"/>
                    </a:lnTo>
                    <a:lnTo>
                      <a:pt x="1967" y="887"/>
                    </a:lnTo>
                    <a:lnTo>
                      <a:pt x="1966" y="887"/>
                    </a:lnTo>
                    <a:lnTo>
                      <a:pt x="1966" y="888"/>
                    </a:lnTo>
                    <a:lnTo>
                      <a:pt x="1965" y="889"/>
                    </a:lnTo>
                    <a:lnTo>
                      <a:pt x="1965" y="890"/>
                    </a:lnTo>
                    <a:lnTo>
                      <a:pt x="1965" y="891"/>
                    </a:lnTo>
                    <a:lnTo>
                      <a:pt x="1966" y="893"/>
                    </a:lnTo>
                    <a:lnTo>
                      <a:pt x="1967" y="894"/>
                    </a:lnTo>
                    <a:lnTo>
                      <a:pt x="1968" y="894"/>
                    </a:lnTo>
                    <a:lnTo>
                      <a:pt x="1968" y="895"/>
                    </a:lnTo>
                    <a:lnTo>
                      <a:pt x="1968" y="897"/>
                    </a:lnTo>
                    <a:lnTo>
                      <a:pt x="1968" y="898"/>
                    </a:lnTo>
                    <a:lnTo>
                      <a:pt x="1967" y="899"/>
                    </a:lnTo>
                    <a:lnTo>
                      <a:pt x="1968" y="900"/>
                    </a:lnTo>
                    <a:lnTo>
                      <a:pt x="1967" y="901"/>
                    </a:lnTo>
                    <a:lnTo>
                      <a:pt x="1967" y="902"/>
                    </a:lnTo>
                    <a:lnTo>
                      <a:pt x="1967" y="903"/>
                    </a:lnTo>
                    <a:lnTo>
                      <a:pt x="1967" y="904"/>
                    </a:lnTo>
                    <a:lnTo>
                      <a:pt x="1966" y="904"/>
                    </a:lnTo>
                    <a:lnTo>
                      <a:pt x="1966" y="906"/>
                    </a:lnTo>
                    <a:lnTo>
                      <a:pt x="1967" y="908"/>
                    </a:lnTo>
                    <a:lnTo>
                      <a:pt x="1967" y="909"/>
                    </a:lnTo>
                    <a:lnTo>
                      <a:pt x="1967" y="910"/>
                    </a:lnTo>
                    <a:lnTo>
                      <a:pt x="1966" y="910"/>
                    </a:lnTo>
                    <a:lnTo>
                      <a:pt x="1965" y="911"/>
                    </a:lnTo>
                    <a:lnTo>
                      <a:pt x="1965" y="912"/>
                    </a:lnTo>
                    <a:lnTo>
                      <a:pt x="1966" y="913"/>
                    </a:lnTo>
                    <a:lnTo>
                      <a:pt x="1965" y="914"/>
                    </a:lnTo>
                    <a:lnTo>
                      <a:pt x="1965" y="917"/>
                    </a:lnTo>
                    <a:lnTo>
                      <a:pt x="1965" y="918"/>
                    </a:lnTo>
                    <a:lnTo>
                      <a:pt x="1964" y="919"/>
                    </a:lnTo>
                    <a:lnTo>
                      <a:pt x="1964" y="920"/>
                    </a:lnTo>
                    <a:lnTo>
                      <a:pt x="1964" y="922"/>
                    </a:lnTo>
                    <a:lnTo>
                      <a:pt x="1964" y="923"/>
                    </a:lnTo>
                    <a:lnTo>
                      <a:pt x="1965" y="923"/>
                    </a:lnTo>
                    <a:lnTo>
                      <a:pt x="1966" y="923"/>
                    </a:lnTo>
                    <a:lnTo>
                      <a:pt x="1967" y="923"/>
                    </a:lnTo>
                    <a:lnTo>
                      <a:pt x="1969" y="923"/>
                    </a:lnTo>
                    <a:lnTo>
                      <a:pt x="1971" y="923"/>
                    </a:lnTo>
                    <a:lnTo>
                      <a:pt x="1971" y="924"/>
                    </a:lnTo>
                    <a:lnTo>
                      <a:pt x="1971" y="925"/>
                    </a:lnTo>
                    <a:lnTo>
                      <a:pt x="1970" y="926"/>
                    </a:lnTo>
                    <a:lnTo>
                      <a:pt x="1970" y="928"/>
                    </a:lnTo>
                    <a:lnTo>
                      <a:pt x="1970" y="929"/>
                    </a:lnTo>
                    <a:lnTo>
                      <a:pt x="1971" y="930"/>
                    </a:lnTo>
                    <a:lnTo>
                      <a:pt x="1973" y="933"/>
                    </a:lnTo>
                    <a:lnTo>
                      <a:pt x="1973" y="934"/>
                    </a:lnTo>
                    <a:lnTo>
                      <a:pt x="1973" y="935"/>
                    </a:lnTo>
                    <a:lnTo>
                      <a:pt x="1970" y="937"/>
                    </a:lnTo>
                    <a:lnTo>
                      <a:pt x="1970" y="938"/>
                    </a:lnTo>
                    <a:lnTo>
                      <a:pt x="1970" y="939"/>
                    </a:lnTo>
                    <a:lnTo>
                      <a:pt x="1970" y="940"/>
                    </a:lnTo>
                    <a:lnTo>
                      <a:pt x="1971" y="941"/>
                    </a:lnTo>
                    <a:lnTo>
                      <a:pt x="1971" y="943"/>
                    </a:lnTo>
                    <a:lnTo>
                      <a:pt x="1971" y="944"/>
                    </a:lnTo>
                    <a:lnTo>
                      <a:pt x="1971" y="945"/>
                    </a:lnTo>
                    <a:lnTo>
                      <a:pt x="1970" y="946"/>
                    </a:lnTo>
                    <a:lnTo>
                      <a:pt x="1970" y="947"/>
                    </a:lnTo>
                    <a:lnTo>
                      <a:pt x="1971" y="949"/>
                    </a:lnTo>
                    <a:lnTo>
                      <a:pt x="1972" y="950"/>
                    </a:lnTo>
                    <a:lnTo>
                      <a:pt x="1972" y="951"/>
                    </a:lnTo>
                    <a:lnTo>
                      <a:pt x="1973" y="953"/>
                    </a:lnTo>
                    <a:lnTo>
                      <a:pt x="1973" y="954"/>
                    </a:lnTo>
                    <a:lnTo>
                      <a:pt x="1973" y="956"/>
                    </a:lnTo>
                    <a:lnTo>
                      <a:pt x="1972" y="958"/>
                    </a:lnTo>
                    <a:lnTo>
                      <a:pt x="1972" y="959"/>
                    </a:lnTo>
                    <a:lnTo>
                      <a:pt x="1972" y="960"/>
                    </a:lnTo>
                    <a:lnTo>
                      <a:pt x="1973" y="960"/>
                    </a:lnTo>
                    <a:lnTo>
                      <a:pt x="1974" y="961"/>
                    </a:lnTo>
                    <a:lnTo>
                      <a:pt x="1974" y="962"/>
                    </a:lnTo>
                    <a:lnTo>
                      <a:pt x="1974" y="963"/>
                    </a:lnTo>
                    <a:lnTo>
                      <a:pt x="1974" y="964"/>
                    </a:lnTo>
                    <a:lnTo>
                      <a:pt x="1973" y="965"/>
                    </a:lnTo>
                    <a:lnTo>
                      <a:pt x="1973" y="966"/>
                    </a:lnTo>
                    <a:lnTo>
                      <a:pt x="1972" y="967"/>
                    </a:lnTo>
                    <a:lnTo>
                      <a:pt x="1971" y="966"/>
                    </a:lnTo>
                    <a:lnTo>
                      <a:pt x="1970" y="966"/>
                    </a:lnTo>
                    <a:lnTo>
                      <a:pt x="1969" y="966"/>
                    </a:lnTo>
                    <a:lnTo>
                      <a:pt x="1968" y="967"/>
                    </a:lnTo>
                    <a:lnTo>
                      <a:pt x="1968" y="968"/>
                    </a:lnTo>
                    <a:lnTo>
                      <a:pt x="1969" y="970"/>
                    </a:lnTo>
                    <a:lnTo>
                      <a:pt x="1969" y="971"/>
                    </a:lnTo>
                    <a:lnTo>
                      <a:pt x="1969" y="972"/>
                    </a:lnTo>
                    <a:lnTo>
                      <a:pt x="1968" y="973"/>
                    </a:lnTo>
                    <a:lnTo>
                      <a:pt x="1967" y="974"/>
                    </a:lnTo>
                    <a:lnTo>
                      <a:pt x="1966" y="975"/>
                    </a:lnTo>
                    <a:lnTo>
                      <a:pt x="1966" y="976"/>
                    </a:lnTo>
                    <a:lnTo>
                      <a:pt x="1966" y="980"/>
                    </a:lnTo>
                    <a:lnTo>
                      <a:pt x="1965" y="981"/>
                    </a:lnTo>
                    <a:lnTo>
                      <a:pt x="1965" y="982"/>
                    </a:lnTo>
                    <a:lnTo>
                      <a:pt x="1963" y="984"/>
                    </a:lnTo>
                    <a:lnTo>
                      <a:pt x="1961" y="987"/>
                    </a:lnTo>
                    <a:lnTo>
                      <a:pt x="1963" y="988"/>
                    </a:lnTo>
                    <a:lnTo>
                      <a:pt x="1964" y="989"/>
                    </a:lnTo>
                    <a:lnTo>
                      <a:pt x="1964" y="990"/>
                    </a:lnTo>
                    <a:lnTo>
                      <a:pt x="1964" y="992"/>
                    </a:lnTo>
                    <a:lnTo>
                      <a:pt x="1963" y="992"/>
                    </a:lnTo>
                    <a:lnTo>
                      <a:pt x="1962" y="992"/>
                    </a:lnTo>
                    <a:lnTo>
                      <a:pt x="1960" y="991"/>
                    </a:lnTo>
                    <a:lnTo>
                      <a:pt x="1959" y="991"/>
                    </a:lnTo>
                    <a:lnTo>
                      <a:pt x="1958" y="991"/>
                    </a:lnTo>
                    <a:lnTo>
                      <a:pt x="1958" y="992"/>
                    </a:lnTo>
                    <a:lnTo>
                      <a:pt x="1957" y="993"/>
                    </a:lnTo>
                    <a:lnTo>
                      <a:pt x="1957" y="994"/>
                    </a:lnTo>
                    <a:lnTo>
                      <a:pt x="1958" y="996"/>
                    </a:lnTo>
                    <a:lnTo>
                      <a:pt x="1958" y="998"/>
                    </a:lnTo>
                    <a:lnTo>
                      <a:pt x="1958" y="1000"/>
                    </a:lnTo>
                    <a:lnTo>
                      <a:pt x="1958" y="1001"/>
                    </a:lnTo>
                    <a:lnTo>
                      <a:pt x="1959" y="1001"/>
                    </a:lnTo>
                    <a:lnTo>
                      <a:pt x="1960" y="1001"/>
                    </a:lnTo>
                    <a:lnTo>
                      <a:pt x="1961" y="1001"/>
                    </a:lnTo>
                    <a:lnTo>
                      <a:pt x="1962" y="1001"/>
                    </a:lnTo>
                    <a:lnTo>
                      <a:pt x="1964" y="1001"/>
                    </a:lnTo>
                    <a:lnTo>
                      <a:pt x="1966" y="1001"/>
                    </a:lnTo>
                    <a:lnTo>
                      <a:pt x="1967" y="1001"/>
                    </a:lnTo>
                    <a:lnTo>
                      <a:pt x="1967" y="1002"/>
                    </a:lnTo>
                    <a:lnTo>
                      <a:pt x="1968" y="1003"/>
                    </a:lnTo>
                    <a:lnTo>
                      <a:pt x="1968" y="1004"/>
                    </a:lnTo>
                    <a:lnTo>
                      <a:pt x="1966" y="1006"/>
                    </a:lnTo>
                    <a:lnTo>
                      <a:pt x="1966" y="1007"/>
                    </a:lnTo>
                    <a:lnTo>
                      <a:pt x="1967" y="1009"/>
                    </a:lnTo>
                    <a:lnTo>
                      <a:pt x="1967" y="1011"/>
                    </a:lnTo>
                    <a:lnTo>
                      <a:pt x="1968" y="1011"/>
                    </a:lnTo>
                    <a:lnTo>
                      <a:pt x="1970" y="1011"/>
                    </a:lnTo>
                    <a:lnTo>
                      <a:pt x="1970" y="1012"/>
                    </a:lnTo>
                    <a:lnTo>
                      <a:pt x="1970" y="1013"/>
                    </a:lnTo>
                    <a:lnTo>
                      <a:pt x="1969" y="1014"/>
                    </a:lnTo>
                    <a:lnTo>
                      <a:pt x="1969" y="1015"/>
                    </a:lnTo>
                    <a:lnTo>
                      <a:pt x="1970" y="1016"/>
                    </a:lnTo>
                    <a:lnTo>
                      <a:pt x="1971" y="1017"/>
                    </a:lnTo>
                    <a:lnTo>
                      <a:pt x="1970" y="1020"/>
                    </a:lnTo>
                    <a:lnTo>
                      <a:pt x="1970" y="1022"/>
                    </a:lnTo>
                    <a:lnTo>
                      <a:pt x="1970" y="1023"/>
                    </a:lnTo>
                    <a:lnTo>
                      <a:pt x="1969" y="1023"/>
                    </a:lnTo>
                    <a:lnTo>
                      <a:pt x="1968" y="1024"/>
                    </a:lnTo>
                    <a:lnTo>
                      <a:pt x="1969" y="1025"/>
                    </a:lnTo>
                    <a:lnTo>
                      <a:pt x="1972" y="1024"/>
                    </a:lnTo>
                    <a:lnTo>
                      <a:pt x="1973" y="1025"/>
                    </a:lnTo>
                    <a:lnTo>
                      <a:pt x="1972" y="1027"/>
                    </a:lnTo>
                    <a:lnTo>
                      <a:pt x="1971" y="1028"/>
                    </a:lnTo>
                    <a:lnTo>
                      <a:pt x="1970" y="1029"/>
                    </a:lnTo>
                    <a:lnTo>
                      <a:pt x="1970" y="1031"/>
                    </a:lnTo>
                    <a:lnTo>
                      <a:pt x="1971" y="1033"/>
                    </a:lnTo>
                    <a:lnTo>
                      <a:pt x="1972" y="1033"/>
                    </a:lnTo>
                    <a:lnTo>
                      <a:pt x="1973" y="1031"/>
                    </a:lnTo>
                    <a:lnTo>
                      <a:pt x="1974" y="1030"/>
                    </a:lnTo>
                    <a:lnTo>
                      <a:pt x="1974" y="1029"/>
                    </a:lnTo>
                    <a:lnTo>
                      <a:pt x="1976" y="1029"/>
                    </a:lnTo>
                    <a:lnTo>
                      <a:pt x="1976" y="1030"/>
                    </a:lnTo>
                    <a:lnTo>
                      <a:pt x="1978" y="1029"/>
                    </a:lnTo>
                    <a:lnTo>
                      <a:pt x="1978" y="1030"/>
                    </a:lnTo>
                    <a:lnTo>
                      <a:pt x="1978" y="1031"/>
                    </a:lnTo>
                    <a:lnTo>
                      <a:pt x="1977" y="1032"/>
                    </a:lnTo>
                    <a:lnTo>
                      <a:pt x="1976" y="1032"/>
                    </a:lnTo>
                    <a:lnTo>
                      <a:pt x="1974" y="1033"/>
                    </a:lnTo>
                    <a:lnTo>
                      <a:pt x="1974" y="1034"/>
                    </a:lnTo>
                    <a:lnTo>
                      <a:pt x="1975" y="1034"/>
                    </a:lnTo>
                    <a:lnTo>
                      <a:pt x="1977" y="1036"/>
                    </a:lnTo>
                    <a:lnTo>
                      <a:pt x="1980" y="1038"/>
                    </a:lnTo>
                    <a:lnTo>
                      <a:pt x="1984" y="1038"/>
                    </a:lnTo>
                    <a:lnTo>
                      <a:pt x="1986" y="1038"/>
                    </a:lnTo>
                    <a:lnTo>
                      <a:pt x="1987" y="1038"/>
                    </a:lnTo>
                    <a:lnTo>
                      <a:pt x="1989" y="1037"/>
                    </a:lnTo>
                    <a:lnTo>
                      <a:pt x="1990" y="1038"/>
                    </a:lnTo>
                    <a:lnTo>
                      <a:pt x="1990" y="1040"/>
                    </a:lnTo>
                    <a:lnTo>
                      <a:pt x="1990" y="1041"/>
                    </a:lnTo>
                    <a:lnTo>
                      <a:pt x="1991" y="1044"/>
                    </a:lnTo>
                    <a:lnTo>
                      <a:pt x="1992" y="1045"/>
                    </a:lnTo>
                    <a:lnTo>
                      <a:pt x="1991" y="1046"/>
                    </a:lnTo>
                    <a:lnTo>
                      <a:pt x="1990" y="1048"/>
                    </a:lnTo>
                    <a:lnTo>
                      <a:pt x="1989" y="1048"/>
                    </a:lnTo>
                    <a:lnTo>
                      <a:pt x="1989" y="1050"/>
                    </a:lnTo>
                    <a:lnTo>
                      <a:pt x="1989" y="1052"/>
                    </a:lnTo>
                    <a:lnTo>
                      <a:pt x="1987" y="1055"/>
                    </a:lnTo>
                    <a:lnTo>
                      <a:pt x="1987" y="1057"/>
                    </a:lnTo>
                    <a:lnTo>
                      <a:pt x="1987" y="1061"/>
                    </a:lnTo>
                    <a:lnTo>
                      <a:pt x="1987" y="1062"/>
                    </a:lnTo>
                    <a:lnTo>
                      <a:pt x="1986" y="1063"/>
                    </a:lnTo>
                    <a:lnTo>
                      <a:pt x="1985" y="1063"/>
                    </a:lnTo>
                    <a:lnTo>
                      <a:pt x="1984" y="1063"/>
                    </a:lnTo>
                    <a:lnTo>
                      <a:pt x="1983" y="1063"/>
                    </a:lnTo>
                    <a:lnTo>
                      <a:pt x="1983" y="1064"/>
                    </a:lnTo>
                    <a:lnTo>
                      <a:pt x="1982" y="1065"/>
                    </a:lnTo>
                    <a:lnTo>
                      <a:pt x="1981" y="1067"/>
                    </a:lnTo>
                    <a:lnTo>
                      <a:pt x="1979" y="1067"/>
                    </a:lnTo>
                    <a:lnTo>
                      <a:pt x="1978" y="1066"/>
                    </a:lnTo>
                    <a:lnTo>
                      <a:pt x="1977" y="1066"/>
                    </a:lnTo>
                    <a:lnTo>
                      <a:pt x="1976" y="1066"/>
                    </a:lnTo>
                    <a:lnTo>
                      <a:pt x="1974" y="1066"/>
                    </a:lnTo>
                    <a:lnTo>
                      <a:pt x="1974" y="1067"/>
                    </a:lnTo>
                    <a:lnTo>
                      <a:pt x="1975" y="1070"/>
                    </a:lnTo>
                    <a:lnTo>
                      <a:pt x="1977" y="1071"/>
                    </a:lnTo>
                    <a:lnTo>
                      <a:pt x="1978" y="1072"/>
                    </a:lnTo>
                    <a:lnTo>
                      <a:pt x="1978" y="1073"/>
                    </a:lnTo>
                    <a:lnTo>
                      <a:pt x="1978" y="1074"/>
                    </a:lnTo>
                    <a:lnTo>
                      <a:pt x="1977" y="1075"/>
                    </a:lnTo>
                    <a:lnTo>
                      <a:pt x="1976" y="1076"/>
                    </a:lnTo>
                    <a:lnTo>
                      <a:pt x="1975" y="1076"/>
                    </a:lnTo>
                    <a:lnTo>
                      <a:pt x="1973" y="1076"/>
                    </a:lnTo>
                    <a:lnTo>
                      <a:pt x="1972" y="1076"/>
                    </a:lnTo>
                    <a:lnTo>
                      <a:pt x="1971" y="1076"/>
                    </a:lnTo>
                    <a:lnTo>
                      <a:pt x="1971" y="1077"/>
                    </a:lnTo>
                    <a:lnTo>
                      <a:pt x="1971" y="1078"/>
                    </a:lnTo>
                    <a:lnTo>
                      <a:pt x="1971" y="1079"/>
                    </a:lnTo>
                    <a:lnTo>
                      <a:pt x="1972" y="1080"/>
                    </a:lnTo>
                    <a:lnTo>
                      <a:pt x="1972" y="1082"/>
                    </a:lnTo>
                    <a:lnTo>
                      <a:pt x="1973" y="1082"/>
                    </a:lnTo>
                    <a:lnTo>
                      <a:pt x="1973" y="1083"/>
                    </a:lnTo>
                    <a:lnTo>
                      <a:pt x="1974" y="1084"/>
                    </a:lnTo>
                    <a:lnTo>
                      <a:pt x="1974" y="1086"/>
                    </a:lnTo>
                    <a:lnTo>
                      <a:pt x="1973" y="1088"/>
                    </a:lnTo>
                    <a:lnTo>
                      <a:pt x="1973" y="1090"/>
                    </a:lnTo>
                    <a:lnTo>
                      <a:pt x="1972" y="1092"/>
                    </a:lnTo>
                    <a:lnTo>
                      <a:pt x="1973" y="1095"/>
                    </a:lnTo>
                    <a:lnTo>
                      <a:pt x="1973" y="1097"/>
                    </a:lnTo>
                    <a:lnTo>
                      <a:pt x="1971" y="1099"/>
                    </a:lnTo>
                    <a:lnTo>
                      <a:pt x="1971" y="1101"/>
                    </a:lnTo>
                    <a:lnTo>
                      <a:pt x="1971" y="1102"/>
                    </a:lnTo>
                    <a:lnTo>
                      <a:pt x="1972" y="1103"/>
                    </a:lnTo>
                    <a:lnTo>
                      <a:pt x="1973" y="1104"/>
                    </a:lnTo>
                    <a:lnTo>
                      <a:pt x="1974" y="1105"/>
                    </a:lnTo>
                    <a:lnTo>
                      <a:pt x="1974" y="1106"/>
                    </a:lnTo>
                    <a:lnTo>
                      <a:pt x="1974" y="1108"/>
                    </a:lnTo>
                    <a:lnTo>
                      <a:pt x="1974" y="1109"/>
                    </a:lnTo>
                    <a:lnTo>
                      <a:pt x="1973" y="1111"/>
                    </a:lnTo>
                    <a:lnTo>
                      <a:pt x="1973" y="1112"/>
                    </a:lnTo>
                    <a:lnTo>
                      <a:pt x="1972" y="1113"/>
                    </a:lnTo>
                    <a:lnTo>
                      <a:pt x="1970" y="1115"/>
                    </a:lnTo>
                    <a:lnTo>
                      <a:pt x="1970" y="1117"/>
                    </a:lnTo>
                    <a:lnTo>
                      <a:pt x="1970" y="1121"/>
                    </a:lnTo>
                    <a:lnTo>
                      <a:pt x="1970" y="1122"/>
                    </a:lnTo>
                    <a:lnTo>
                      <a:pt x="1968" y="1123"/>
                    </a:lnTo>
                    <a:lnTo>
                      <a:pt x="1967" y="1125"/>
                    </a:lnTo>
                    <a:lnTo>
                      <a:pt x="1967" y="1126"/>
                    </a:lnTo>
                    <a:lnTo>
                      <a:pt x="1966" y="1127"/>
                    </a:lnTo>
                    <a:lnTo>
                      <a:pt x="1964" y="1128"/>
                    </a:lnTo>
                    <a:lnTo>
                      <a:pt x="1963" y="1130"/>
                    </a:lnTo>
                    <a:lnTo>
                      <a:pt x="1962" y="1131"/>
                    </a:lnTo>
                    <a:lnTo>
                      <a:pt x="1960" y="1133"/>
                    </a:lnTo>
                    <a:lnTo>
                      <a:pt x="1959" y="1133"/>
                    </a:lnTo>
                    <a:lnTo>
                      <a:pt x="1959" y="1134"/>
                    </a:lnTo>
                    <a:lnTo>
                      <a:pt x="1959" y="1135"/>
                    </a:lnTo>
                    <a:lnTo>
                      <a:pt x="1958" y="1136"/>
                    </a:lnTo>
                    <a:lnTo>
                      <a:pt x="1958" y="1138"/>
                    </a:lnTo>
                    <a:lnTo>
                      <a:pt x="1959" y="1142"/>
                    </a:lnTo>
                    <a:lnTo>
                      <a:pt x="1959" y="1145"/>
                    </a:lnTo>
                    <a:lnTo>
                      <a:pt x="1958" y="1145"/>
                    </a:lnTo>
                    <a:lnTo>
                      <a:pt x="1958" y="1146"/>
                    </a:lnTo>
                    <a:lnTo>
                      <a:pt x="1956" y="1146"/>
                    </a:lnTo>
                    <a:lnTo>
                      <a:pt x="1955" y="1146"/>
                    </a:lnTo>
                    <a:lnTo>
                      <a:pt x="1954" y="1148"/>
                    </a:lnTo>
                    <a:lnTo>
                      <a:pt x="1953" y="1151"/>
                    </a:lnTo>
                    <a:lnTo>
                      <a:pt x="1952" y="1152"/>
                    </a:lnTo>
                    <a:lnTo>
                      <a:pt x="1951" y="1152"/>
                    </a:lnTo>
                    <a:lnTo>
                      <a:pt x="1949" y="1154"/>
                    </a:lnTo>
                    <a:lnTo>
                      <a:pt x="1947" y="1155"/>
                    </a:lnTo>
                    <a:lnTo>
                      <a:pt x="1946" y="1156"/>
                    </a:lnTo>
                    <a:lnTo>
                      <a:pt x="1944" y="1156"/>
                    </a:lnTo>
                    <a:lnTo>
                      <a:pt x="1944" y="1157"/>
                    </a:lnTo>
                    <a:lnTo>
                      <a:pt x="1941" y="1159"/>
                    </a:lnTo>
                    <a:lnTo>
                      <a:pt x="1940" y="1160"/>
                    </a:lnTo>
                    <a:lnTo>
                      <a:pt x="1940" y="1162"/>
                    </a:lnTo>
                    <a:lnTo>
                      <a:pt x="1939" y="1166"/>
                    </a:lnTo>
                    <a:lnTo>
                      <a:pt x="1939" y="1168"/>
                    </a:lnTo>
                    <a:lnTo>
                      <a:pt x="1939" y="1170"/>
                    </a:lnTo>
                    <a:lnTo>
                      <a:pt x="1939" y="1172"/>
                    </a:lnTo>
                    <a:lnTo>
                      <a:pt x="1939" y="1173"/>
                    </a:lnTo>
                    <a:lnTo>
                      <a:pt x="1938" y="1174"/>
                    </a:lnTo>
                    <a:lnTo>
                      <a:pt x="1937" y="1176"/>
                    </a:lnTo>
                    <a:lnTo>
                      <a:pt x="1936" y="1177"/>
                    </a:lnTo>
                    <a:lnTo>
                      <a:pt x="1935" y="1182"/>
                    </a:lnTo>
                    <a:lnTo>
                      <a:pt x="1934" y="1185"/>
                    </a:lnTo>
                    <a:lnTo>
                      <a:pt x="1932" y="1187"/>
                    </a:lnTo>
                    <a:lnTo>
                      <a:pt x="1932" y="1190"/>
                    </a:lnTo>
                    <a:lnTo>
                      <a:pt x="1930" y="1191"/>
                    </a:lnTo>
                    <a:lnTo>
                      <a:pt x="1930" y="1192"/>
                    </a:lnTo>
                    <a:lnTo>
                      <a:pt x="1929" y="1192"/>
                    </a:lnTo>
                    <a:lnTo>
                      <a:pt x="1928" y="1194"/>
                    </a:lnTo>
                    <a:lnTo>
                      <a:pt x="1926" y="1193"/>
                    </a:lnTo>
                    <a:lnTo>
                      <a:pt x="1925" y="1193"/>
                    </a:lnTo>
                    <a:lnTo>
                      <a:pt x="1923" y="1194"/>
                    </a:lnTo>
                    <a:lnTo>
                      <a:pt x="1921" y="1194"/>
                    </a:lnTo>
                    <a:lnTo>
                      <a:pt x="1920" y="1196"/>
                    </a:lnTo>
                    <a:lnTo>
                      <a:pt x="1919" y="1197"/>
                    </a:lnTo>
                    <a:lnTo>
                      <a:pt x="1919" y="1198"/>
                    </a:lnTo>
                    <a:lnTo>
                      <a:pt x="1920" y="1198"/>
                    </a:lnTo>
                    <a:lnTo>
                      <a:pt x="1921" y="1200"/>
                    </a:lnTo>
                    <a:lnTo>
                      <a:pt x="1921" y="1201"/>
                    </a:lnTo>
                    <a:lnTo>
                      <a:pt x="1922" y="1203"/>
                    </a:lnTo>
                    <a:lnTo>
                      <a:pt x="1922" y="1204"/>
                    </a:lnTo>
                    <a:lnTo>
                      <a:pt x="1922" y="1205"/>
                    </a:lnTo>
                    <a:lnTo>
                      <a:pt x="1921" y="1207"/>
                    </a:lnTo>
                    <a:lnTo>
                      <a:pt x="1921" y="1208"/>
                    </a:lnTo>
                    <a:lnTo>
                      <a:pt x="1922" y="1210"/>
                    </a:lnTo>
                    <a:lnTo>
                      <a:pt x="1922" y="1211"/>
                    </a:lnTo>
                    <a:lnTo>
                      <a:pt x="1922" y="1212"/>
                    </a:lnTo>
                    <a:lnTo>
                      <a:pt x="1921" y="1213"/>
                    </a:lnTo>
                    <a:lnTo>
                      <a:pt x="1921" y="1215"/>
                    </a:lnTo>
                    <a:lnTo>
                      <a:pt x="1922" y="1217"/>
                    </a:lnTo>
                    <a:lnTo>
                      <a:pt x="1923" y="1219"/>
                    </a:lnTo>
                    <a:lnTo>
                      <a:pt x="1924" y="1220"/>
                    </a:lnTo>
                    <a:lnTo>
                      <a:pt x="1924" y="1221"/>
                    </a:lnTo>
                    <a:lnTo>
                      <a:pt x="1924" y="1226"/>
                    </a:lnTo>
                    <a:lnTo>
                      <a:pt x="1923" y="1227"/>
                    </a:lnTo>
                    <a:lnTo>
                      <a:pt x="1923" y="1228"/>
                    </a:lnTo>
                    <a:lnTo>
                      <a:pt x="1923" y="1230"/>
                    </a:lnTo>
                    <a:lnTo>
                      <a:pt x="1923" y="1232"/>
                    </a:lnTo>
                    <a:lnTo>
                      <a:pt x="1923" y="1234"/>
                    </a:lnTo>
                    <a:lnTo>
                      <a:pt x="1922" y="1235"/>
                    </a:lnTo>
                    <a:lnTo>
                      <a:pt x="1921" y="1236"/>
                    </a:lnTo>
                    <a:lnTo>
                      <a:pt x="1919" y="1238"/>
                    </a:lnTo>
                    <a:lnTo>
                      <a:pt x="1919" y="1239"/>
                    </a:lnTo>
                    <a:lnTo>
                      <a:pt x="1919" y="1241"/>
                    </a:lnTo>
                    <a:lnTo>
                      <a:pt x="1919" y="1242"/>
                    </a:lnTo>
                    <a:lnTo>
                      <a:pt x="1919" y="1243"/>
                    </a:lnTo>
                    <a:lnTo>
                      <a:pt x="1920" y="1244"/>
                    </a:lnTo>
                    <a:lnTo>
                      <a:pt x="1921" y="1246"/>
                    </a:lnTo>
                    <a:lnTo>
                      <a:pt x="1921" y="1247"/>
                    </a:lnTo>
                    <a:lnTo>
                      <a:pt x="1921" y="1249"/>
                    </a:lnTo>
                    <a:lnTo>
                      <a:pt x="1921" y="1250"/>
                    </a:lnTo>
                    <a:lnTo>
                      <a:pt x="1921" y="1251"/>
                    </a:lnTo>
                    <a:lnTo>
                      <a:pt x="1921" y="1253"/>
                    </a:lnTo>
                    <a:lnTo>
                      <a:pt x="1923" y="1255"/>
                    </a:lnTo>
                    <a:lnTo>
                      <a:pt x="1923" y="1257"/>
                    </a:lnTo>
                    <a:lnTo>
                      <a:pt x="1924" y="1258"/>
                    </a:lnTo>
                    <a:lnTo>
                      <a:pt x="1924" y="1259"/>
                    </a:lnTo>
                    <a:lnTo>
                      <a:pt x="1924" y="1260"/>
                    </a:lnTo>
                    <a:lnTo>
                      <a:pt x="1923" y="1262"/>
                    </a:lnTo>
                    <a:lnTo>
                      <a:pt x="1922" y="1265"/>
                    </a:lnTo>
                    <a:lnTo>
                      <a:pt x="1920" y="1266"/>
                    </a:lnTo>
                    <a:lnTo>
                      <a:pt x="1917" y="1268"/>
                    </a:lnTo>
                    <a:lnTo>
                      <a:pt x="1915" y="1268"/>
                    </a:lnTo>
                    <a:lnTo>
                      <a:pt x="1913" y="1269"/>
                    </a:lnTo>
                    <a:lnTo>
                      <a:pt x="1913" y="1268"/>
                    </a:lnTo>
                    <a:lnTo>
                      <a:pt x="1911" y="1267"/>
                    </a:lnTo>
                    <a:lnTo>
                      <a:pt x="1911" y="1266"/>
                    </a:lnTo>
                    <a:lnTo>
                      <a:pt x="1910" y="1265"/>
                    </a:lnTo>
                    <a:lnTo>
                      <a:pt x="1909" y="1265"/>
                    </a:lnTo>
                    <a:lnTo>
                      <a:pt x="1908" y="1266"/>
                    </a:lnTo>
                    <a:lnTo>
                      <a:pt x="1908" y="1267"/>
                    </a:lnTo>
                    <a:lnTo>
                      <a:pt x="1908" y="1268"/>
                    </a:lnTo>
                    <a:lnTo>
                      <a:pt x="1909" y="1272"/>
                    </a:lnTo>
                    <a:lnTo>
                      <a:pt x="1909" y="1273"/>
                    </a:lnTo>
                    <a:lnTo>
                      <a:pt x="1909" y="1274"/>
                    </a:lnTo>
                    <a:lnTo>
                      <a:pt x="1909" y="1276"/>
                    </a:lnTo>
                    <a:lnTo>
                      <a:pt x="1908" y="1276"/>
                    </a:lnTo>
                    <a:lnTo>
                      <a:pt x="1906" y="1279"/>
                    </a:lnTo>
                    <a:lnTo>
                      <a:pt x="1905" y="1280"/>
                    </a:lnTo>
                    <a:lnTo>
                      <a:pt x="1905" y="1281"/>
                    </a:lnTo>
                    <a:lnTo>
                      <a:pt x="1904" y="1282"/>
                    </a:lnTo>
                    <a:lnTo>
                      <a:pt x="1904" y="1283"/>
                    </a:lnTo>
                    <a:lnTo>
                      <a:pt x="1903" y="1284"/>
                    </a:lnTo>
                    <a:lnTo>
                      <a:pt x="1903" y="1285"/>
                    </a:lnTo>
                    <a:lnTo>
                      <a:pt x="1900" y="1289"/>
                    </a:lnTo>
                    <a:lnTo>
                      <a:pt x="1899" y="1290"/>
                    </a:lnTo>
                    <a:lnTo>
                      <a:pt x="1899" y="1291"/>
                    </a:lnTo>
                    <a:lnTo>
                      <a:pt x="1898" y="1294"/>
                    </a:lnTo>
                    <a:lnTo>
                      <a:pt x="1897" y="1295"/>
                    </a:lnTo>
                    <a:lnTo>
                      <a:pt x="1897" y="1297"/>
                    </a:lnTo>
                    <a:lnTo>
                      <a:pt x="1896" y="1299"/>
                    </a:lnTo>
                    <a:lnTo>
                      <a:pt x="1897" y="1301"/>
                    </a:lnTo>
                    <a:lnTo>
                      <a:pt x="1897" y="1304"/>
                    </a:lnTo>
                    <a:lnTo>
                      <a:pt x="1897" y="1305"/>
                    </a:lnTo>
                    <a:lnTo>
                      <a:pt x="1897" y="1306"/>
                    </a:lnTo>
                    <a:lnTo>
                      <a:pt x="1896" y="1307"/>
                    </a:lnTo>
                    <a:lnTo>
                      <a:pt x="1895" y="1309"/>
                    </a:lnTo>
                    <a:lnTo>
                      <a:pt x="1894" y="1310"/>
                    </a:lnTo>
                    <a:lnTo>
                      <a:pt x="1894" y="1312"/>
                    </a:lnTo>
                    <a:lnTo>
                      <a:pt x="1894" y="1313"/>
                    </a:lnTo>
                    <a:lnTo>
                      <a:pt x="1894" y="1316"/>
                    </a:lnTo>
                    <a:lnTo>
                      <a:pt x="1893" y="1317"/>
                    </a:lnTo>
                    <a:lnTo>
                      <a:pt x="1892" y="1318"/>
                    </a:lnTo>
                    <a:lnTo>
                      <a:pt x="1892" y="1320"/>
                    </a:lnTo>
                    <a:lnTo>
                      <a:pt x="1892" y="1321"/>
                    </a:lnTo>
                    <a:lnTo>
                      <a:pt x="1893" y="1323"/>
                    </a:lnTo>
                    <a:lnTo>
                      <a:pt x="1894" y="1324"/>
                    </a:lnTo>
                    <a:lnTo>
                      <a:pt x="1894" y="1325"/>
                    </a:lnTo>
                    <a:lnTo>
                      <a:pt x="1893" y="1326"/>
                    </a:lnTo>
                    <a:lnTo>
                      <a:pt x="1893" y="1327"/>
                    </a:lnTo>
                    <a:lnTo>
                      <a:pt x="1894" y="1328"/>
                    </a:lnTo>
                    <a:lnTo>
                      <a:pt x="1895" y="1329"/>
                    </a:lnTo>
                    <a:lnTo>
                      <a:pt x="1896" y="1332"/>
                    </a:lnTo>
                    <a:lnTo>
                      <a:pt x="1896" y="1334"/>
                    </a:lnTo>
                    <a:lnTo>
                      <a:pt x="1895" y="1336"/>
                    </a:lnTo>
                    <a:lnTo>
                      <a:pt x="1896" y="1339"/>
                    </a:lnTo>
                    <a:lnTo>
                      <a:pt x="1897" y="1340"/>
                    </a:lnTo>
                    <a:lnTo>
                      <a:pt x="1897" y="1341"/>
                    </a:lnTo>
                    <a:lnTo>
                      <a:pt x="1896" y="1342"/>
                    </a:lnTo>
                    <a:lnTo>
                      <a:pt x="1895" y="1343"/>
                    </a:lnTo>
                    <a:lnTo>
                      <a:pt x="1894" y="1344"/>
                    </a:lnTo>
                    <a:lnTo>
                      <a:pt x="1892" y="1348"/>
                    </a:lnTo>
                    <a:lnTo>
                      <a:pt x="1891" y="1349"/>
                    </a:lnTo>
                    <a:lnTo>
                      <a:pt x="1890" y="1351"/>
                    </a:lnTo>
                    <a:lnTo>
                      <a:pt x="1891" y="1351"/>
                    </a:lnTo>
                    <a:lnTo>
                      <a:pt x="1891" y="1352"/>
                    </a:lnTo>
                    <a:lnTo>
                      <a:pt x="1891" y="1355"/>
                    </a:lnTo>
                    <a:lnTo>
                      <a:pt x="1891" y="1356"/>
                    </a:lnTo>
                    <a:lnTo>
                      <a:pt x="1890" y="1359"/>
                    </a:lnTo>
                    <a:lnTo>
                      <a:pt x="1889" y="1360"/>
                    </a:lnTo>
                    <a:lnTo>
                      <a:pt x="1887" y="1362"/>
                    </a:lnTo>
                    <a:lnTo>
                      <a:pt x="1887" y="1363"/>
                    </a:lnTo>
                    <a:lnTo>
                      <a:pt x="1886" y="1364"/>
                    </a:lnTo>
                    <a:lnTo>
                      <a:pt x="1886" y="1365"/>
                    </a:lnTo>
                    <a:lnTo>
                      <a:pt x="1885" y="1365"/>
                    </a:lnTo>
                    <a:lnTo>
                      <a:pt x="1884" y="1368"/>
                    </a:lnTo>
                    <a:lnTo>
                      <a:pt x="1884" y="1371"/>
                    </a:lnTo>
                    <a:lnTo>
                      <a:pt x="1884" y="1372"/>
                    </a:lnTo>
                    <a:lnTo>
                      <a:pt x="1884" y="1373"/>
                    </a:lnTo>
                    <a:lnTo>
                      <a:pt x="1882" y="1375"/>
                    </a:lnTo>
                    <a:lnTo>
                      <a:pt x="1882" y="1376"/>
                    </a:lnTo>
                    <a:lnTo>
                      <a:pt x="1880" y="1378"/>
                    </a:lnTo>
                    <a:lnTo>
                      <a:pt x="1879" y="1380"/>
                    </a:lnTo>
                    <a:lnTo>
                      <a:pt x="1879" y="1381"/>
                    </a:lnTo>
                    <a:lnTo>
                      <a:pt x="1879" y="1383"/>
                    </a:lnTo>
                    <a:lnTo>
                      <a:pt x="1880" y="1384"/>
                    </a:lnTo>
                    <a:lnTo>
                      <a:pt x="1880" y="1385"/>
                    </a:lnTo>
                    <a:lnTo>
                      <a:pt x="1881" y="1387"/>
                    </a:lnTo>
                    <a:lnTo>
                      <a:pt x="1881" y="1388"/>
                    </a:lnTo>
                    <a:lnTo>
                      <a:pt x="1880" y="1389"/>
                    </a:lnTo>
                    <a:lnTo>
                      <a:pt x="1877" y="1390"/>
                    </a:lnTo>
                    <a:lnTo>
                      <a:pt x="1876" y="1391"/>
                    </a:lnTo>
                    <a:lnTo>
                      <a:pt x="1875" y="1392"/>
                    </a:lnTo>
                    <a:lnTo>
                      <a:pt x="1874" y="1394"/>
                    </a:lnTo>
                    <a:lnTo>
                      <a:pt x="1873" y="1395"/>
                    </a:lnTo>
                    <a:lnTo>
                      <a:pt x="1872" y="1397"/>
                    </a:lnTo>
                    <a:lnTo>
                      <a:pt x="1872" y="1398"/>
                    </a:lnTo>
                    <a:lnTo>
                      <a:pt x="1872" y="1401"/>
                    </a:lnTo>
                    <a:lnTo>
                      <a:pt x="1872" y="1402"/>
                    </a:lnTo>
                    <a:lnTo>
                      <a:pt x="1872" y="1406"/>
                    </a:lnTo>
                    <a:lnTo>
                      <a:pt x="1873" y="1408"/>
                    </a:lnTo>
                    <a:lnTo>
                      <a:pt x="1873" y="1409"/>
                    </a:lnTo>
                    <a:lnTo>
                      <a:pt x="1873" y="1410"/>
                    </a:lnTo>
                    <a:lnTo>
                      <a:pt x="1872" y="1411"/>
                    </a:lnTo>
                    <a:lnTo>
                      <a:pt x="1870" y="1412"/>
                    </a:lnTo>
                    <a:lnTo>
                      <a:pt x="1868" y="1413"/>
                    </a:lnTo>
                    <a:lnTo>
                      <a:pt x="1867" y="1413"/>
                    </a:lnTo>
                    <a:lnTo>
                      <a:pt x="1866" y="1413"/>
                    </a:lnTo>
                    <a:lnTo>
                      <a:pt x="1865" y="1414"/>
                    </a:lnTo>
                    <a:lnTo>
                      <a:pt x="1864" y="1414"/>
                    </a:lnTo>
                    <a:lnTo>
                      <a:pt x="1861" y="1418"/>
                    </a:lnTo>
                    <a:lnTo>
                      <a:pt x="1861" y="1419"/>
                    </a:lnTo>
                    <a:lnTo>
                      <a:pt x="1861" y="1421"/>
                    </a:lnTo>
                    <a:lnTo>
                      <a:pt x="1861" y="1422"/>
                    </a:lnTo>
                    <a:lnTo>
                      <a:pt x="1860" y="1422"/>
                    </a:lnTo>
                    <a:lnTo>
                      <a:pt x="1859" y="1423"/>
                    </a:lnTo>
                    <a:lnTo>
                      <a:pt x="1856" y="1423"/>
                    </a:lnTo>
                    <a:lnTo>
                      <a:pt x="1856" y="1424"/>
                    </a:lnTo>
                    <a:lnTo>
                      <a:pt x="1854" y="1424"/>
                    </a:lnTo>
                    <a:lnTo>
                      <a:pt x="1853" y="1425"/>
                    </a:lnTo>
                    <a:lnTo>
                      <a:pt x="1852" y="1426"/>
                    </a:lnTo>
                    <a:lnTo>
                      <a:pt x="1851" y="1426"/>
                    </a:lnTo>
                    <a:lnTo>
                      <a:pt x="1849" y="1427"/>
                    </a:lnTo>
                    <a:lnTo>
                      <a:pt x="1848" y="1428"/>
                    </a:lnTo>
                    <a:lnTo>
                      <a:pt x="1845" y="1430"/>
                    </a:lnTo>
                    <a:lnTo>
                      <a:pt x="1844" y="1431"/>
                    </a:lnTo>
                    <a:lnTo>
                      <a:pt x="1842" y="1431"/>
                    </a:lnTo>
                    <a:lnTo>
                      <a:pt x="1839" y="1431"/>
                    </a:lnTo>
                    <a:lnTo>
                      <a:pt x="1837" y="1431"/>
                    </a:lnTo>
                    <a:lnTo>
                      <a:pt x="1835" y="1430"/>
                    </a:lnTo>
                    <a:lnTo>
                      <a:pt x="1835" y="1429"/>
                    </a:lnTo>
                    <a:lnTo>
                      <a:pt x="1834" y="1428"/>
                    </a:lnTo>
                    <a:lnTo>
                      <a:pt x="1834" y="1426"/>
                    </a:lnTo>
                    <a:lnTo>
                      <a:pt x="1834" y="1423"/>
                    </a:lnTo>
                    <a:lnTo>
                      <a:pt x="1834" y="1421"/>
                    </a:lnTo>
                    <a:lnTo>
                      <a:pt x="1833" y="1421"/>
                    </a:lnTo>
                    <a:lnTo>
                      <a:pt x="1833" y="1420"/>
                    </a:lnTo>
                    <a:lnTo>
                      <a:pt x="1832" y="1420"/>
                    </a:lnTo>
                    <a:lnTo>
                      <a:pt x="1830" y="1418"/>
                    </a:lnTo>
                    <a:lnTo>
                      <a:pt x="1829" y="1418"/>
                    </a:lnTo>
                    <a:lnTo>
                      <a:pt x="1828" y="1418"/>
                    </a:lnTo>
                    <a:lnTo>
                      <a:pt x="1827" y="1418"/>
                    </a:lnTo>
                    <a:lnTo>
                      <a:pt x="1826" y="1421"/>
                    </a:lnTo>
                    <a:lnTo>
                      <a:pt x="1825" y="1423"/>
                    </a:lnTo>
                    <a:lnTo>
                      <a:pt x="1824" y="1424"/>
                    </a:lnTo>
                    <a:lnTo>
                      <a:pt x="1822" y="1424"/>
                    </a:lnTo>
                    <a:lnTo>
                      <a:pt x="1821" y="1425"/>
                    </a:lnTo>
                    <a:lnTo>
                      <a:pt x="1820" y="1425"/>
                    </a:lnTo>
                    <a:lnTo>
                      <a:pt x="1818" y="1424"/>
                    </a:lnTo>
                    <a:lnTo>
                      <a:pt x="1817" y="1423"/>
                    </a:lnTo>
                    <a:lnTo>
                      <a:pt x="1814" y="1423"/>
                    </a:lnTo>
                    <a:lnTo>
                      <a:pt x="1813" y="1424"/>
                    </a:lnTo>
                    <a:lnTo>
                      <a:pt x="1812" y="1424"/>
                    </a:lnTo>
                    <a:lnTo>
                      <a:pt x="1811" y="1424"/>
                    </a:lnTo>
                    <a:lnTo>
                      <a:pt x="1809" y="1428"/>
                    </a:lnTo>
                    <a:lnTo>
                      <a:pt x="1807" y="1428"/>
                    </a:lnTo>
                    <a:lnTo>
                      <a:pt x="1805" y="1431"/>
                    </a:lnTo>
                    <a:lnTo>
                      <a:pt x="1803" y="1432"/>
                    </a:lnTo>
                    <a:lnTo>
                      <a:pt x="1802" y="1433"/>
                    </a:lnTo>
                    <a:lnTo>
                      <a:pt x="1801" y="1433"/>
                    </a:lnTo>
                    <a:lnTo>
                      <a:pt x="1800" y="1432"/>
                    </a:lnTo>
                    <a:lnTo>
                      <a:pt x="1798" y="1432"/>
                    </a:lnTo>
                    <a:lnTo>
                      <a:pt x="1797" y="1432"/>
                    </a:lnTo>
                    <a:lnTo>
                      <a:pt x="1796" y="1432"/>
                    </a:lnTo>
                    <a:lnTo>
                      <a:pt x="1794" y="1432"/>
                    </a:lnTo>
                    <a:lnTo>
                      <a:pt x="1793" y="1433"/>
                    </a:lnTo>
                    <a:lnTo>
                      <a:pt x="1792" y="1434"/>
                    </a:lnTo>
                    <a:lnTo>
                      <a:pt x="1791" y="1436"/>
                    </a:lnTo>
                    <a:lnTo>
                      <a:pt x="1790" y="1437"/>
                    </a:lnTo>
                    <a:lnTo>
                      <a:pt x="1790" y="1438"/>
                    </a:lnTo>
                    <a:lnTo>
                      <a:pt x="1790" y="1439"/>
                    </a:lnTo>
                    <a:lnTo>
                      <a:pt x="1788" y="1441"/>
                    </a:lnTo>
                    <a:lnTo>
                      <a:pt x="1785" y="1442"/>
                    </a:lnTo>
                    <a:lnTo>
                      <a:pt x="1784" y="1443"/>
                    </a:lnTo>
                    <a:lnTo>
                      <a:pt x="1784" y="1444"/>
                    </a:lnTo>
                    <a:lnTo>
                      <a:pt x="1782" y="1447"/>
                    </a:lnTo>
                    <a:lnTo>
                      <a:pt x="1781" y="1449"/>
                    </a:lnTo>
                    <a:lnTo>
                      <a:pt x="1780" y="1450"/>
                    </a:lnTo>
                    <a:lnTo>
                      <a:pt x="1778" y="1451"/>
                    </a:lnTo>
                    <a:lnTo>
                      <a:pt x="1776" y="1451"/>
                    </a:lnTo>
                    <a:lnTo>
                      <a:pt x="1775" y="1451"/>
                    </a:lnTo>
                    <a:lnTo>
                      <a:pt x="1773" y="1452"/>
                    </a:lnTo>
                    <a:lnTo>
                      <a:pt x="1770" y="1453"/>
                    </a:lnTo>
                    <a:lnTo>
                      <a:pt x="1770" y="1454"/>
                    </a:lnTo>
                    <a:lnTo>
                      <a:pt x="1770" y="1456"/>
                    </a:lnTo>
                    <a:lnTo>
                      <a:pt x="1770" y="1458"/>
                    </a:lnTo>
                    <a:lnTo>
                      <a:pt x="1770" y="1460"/>
                    </a:lnTo>
                    <a:lnTo>
                      <a:pt x="1768" y="1461"/>
                    </a:lnTo>
                    <a:lnTo>
                      <a:pt x="1767" y="1463"/>
                    </a:lnTo>
                    <a:lnTo>
                      <a:pt x="1767" y="1465"/>
                    </a:lnTo>
                    <a:lnTo>
                      <a:pt x="1768" y="1466"/>
                    </a:lnTo>
                    <a:lnTo>
                      <a:pt x="1768" y="1467"/>
                    </a:lnTo>
                    <a:lnTo>
                      <a:pt x="1770" y="1468"/>
                    </a:lnTo>
                    <a:lnTo>
                      <a:pt x="1771" y="1468"/>
                    </a:lnTo>
                    <a:lnTo>
                      <a:pt x="1771" y="1470"/>
                    </a:lnTo>
                    <a:lnTo>
                      <a:pt x="1770" y="1470"/>
                    </a:lnTo>
                    <a:lnTo>
                      <a:pt x="1768" y="1472"/>
                    </a:lnTo>
                    <a:lnTo>
                      <a:pt x="1766" y="1473"/>
                    </a:lnTo>
                    <a:lnTo>
                      <a:pt x="1765" y="1473"/>
                    </a:lnTo>
                    <a:lnTo>
                      <a:pt x="1764" y="1475"/>
                    </a:lnTo>
                    <a:lnTo>
                      <a:pt x="1763" y="1475"/>
                    </a:lnTo>
                    <a:lnTo>
                      <a:pt x="1763" y="1477"/>
                    </a:lnTo>
                    <a:lnTo>
                      <a:pt x="1763" y="1479"/>
                    </a:lnTo>
                    <a:lnTo>
                      <a:pt x="1763" y="1481"/>
                    </a:lnTo>
                    <a:lnTo>
                      <a:pt x="1763" y="1483"/>
                    </a:lnTo>
                    <a:lnTo>
                      <a:pt x="1765" y="1485"/>
                    </a:lnTo>
                    <a:lnTo>
                      <a:pt x="1765" y="1486"/>
                    </a:lnTo>
                    <a:lnTo>
                      <a:pt x="1765" y="1488"/>
                    </a:lnTo>
                    <a:lnTo>
                      <a:pt x="1765" y="1489"/>
                    </a:lnTo>
                    <a:lnTo>
                      <a:pt x="1764" y="1490"/>
                    </a:lnTo>
                    <a:lnTo>
                      <a:pt x="1763" y="1492"/>
                    </a:lnTo>
                    <a:lnTo>
                      <a:pt x="1761" y="1493"/>
                    </a:lnTo>
                    <a:lnTo>
                      <a:pt x="1761" y="1495"/>
                    </a:lnTo>
                    <a:lnTo>
                      <a:pt x="1760" y="1496"/>
                    </a:lnTo>
                    <a:lnTo>
                      <a:pt x="1762" y="1498"/>
                    </a:lnTo>
                    <a:lnTo>
                      <a:pt x="1761" y="1499"/>
                    </a:lnTo>
                    <a:lnTo>
                      <a:pt x="1760" y="1501"/>
                    </a:lnTo>
                    <a:lnTo>
                      <a:pt x="1758" y="1503"/>
                    </a:lnTo>
                    <a:lnTo>
                      <a:pt x="1759" y="1505"/>
                    </a:lnTo>
                    <a:lnTo>
                      <a:pt x="1760" y="1507"/>
                    </a:lnTo>
                    <a:lnTo>
                      <a:pt x="1760" y="1509"/>
                    </a:lnTo>
                    <a:lnTo>
                      <a:pt x="1760" y="1510"/>
                    </a:lnTo>
                    <a:lnTo>
                      <a:pt x="1759" y="1511"/>
                    </a:lnTo>
                    <a:lnTo>
                      <a:pt x="1758" y="1511"/>
                    </a:lnTo>
                    <a:lnTo>
                      <a:pt x="1756" y="1511"/>
                    </a:lnTo>
                    <a:lnTo>
                      <a:pt x="1755" y="1512"/>
                    </a:lnTo>
                    <a:lnTo>
                      <a:pt x="1754" y="1512"/>
                    </a:lnTo>
                    <a:lnTo>
                      <a:pt x="1753" y="1513"/>
                    </a:lnTo>
                    <a:lnTo>
                      <a:pt x="1753" y="1514"/>
                    </a:lnTo>
                    <a:lnTo>
                      <a:pt x="1753" y="1515"/>
                    </a:lnTo>
                    <a:lnTo>
                      <a:pt x="1753" y="1517"/>
                    </a:lnTo>
                    <a:lnTo>
                      <a:pt x="1755" y="1519"/>
                    </a:lnTo>
                    <a:lnTo>
                      <a:pt x="1755" y="1520"/>
                    </a:lnTo>
                    <a:lnTo>
                      <a:pt x="1754" y="1520"/>
                    </a:lnTo>
                    <a:lnTo>
                      <a:pt x="1753" y="1521"/>
                    </a:lnTo>
                    <a:lnTo>
                      <a:pt x="1752" y="1521"/>
                    </a:lnTo>
                    <a:lnTo>
                      <a:pt x="1751" y="1521"/>
                    </a:lnTo>
                    <a:lnTo>
                      <a:pt x="1750" y="1521"/>
                    </a:lnTo>
                    <a:lnTo>
                      <a:pt x="1750" y="1520"/>
                    </a:lnTo>
                    <a:lnTo>
                      <a:pt x="1749" y="1519"/>
                    </a:lnTo>
                    <a:lnTo>
                      <a:pt x="1749" y="1517"/>
                    </a:lnTo>
                    <a:lnTo>
                      <a:pt x="1748" y="1517"/>
                    </a:lnTo>
                    <a:lnTo>
                      <a:pt x="1748" y="1516"/>
                    </a:lnTo>
                    <a:lnTo>
                      <a:pt x="1747" y="1517"/>
                    </a:lnTo>
                    <a:lnTo>
                      <a:pt x="1746" y="1518"/>
                    </a:lnTo>
                    <a:lnTo>
                      <a:pt x="1745" y="1519"/>
                    </a:lnTo>
                    <a:lnTo>
                      <a:pt x="1746" y="1520"/>
                    </a:lnTo>
                    <a:lnTo>
                      <a:pt x="1749" y="1531"/>
                    </a:lnTo>
                    <a:lnTo>
                      <a:pt x="1749" y="1532"/>
                    </a:lnTo>
                    <a:lnTo>
                      <a:pt x="1748" y="1536"/>
                    </a:lnTo>
                    <a:lnTo>
                      <a:pt x="1747" y="1538"/>
                    </a:lnTo>
                    <a:lnTo>
                      <a:pt x="1741" y="1547"/>
                    </a:lnTo>
                    <a:lnTo>
                      <a:pt x="1740" y="1549"/>
                    </a:lnTo>
                    <a:lnTo>
                      <a:pt x="1740" y="1551"/>
                    </a:lnTo>
                    <a:lnTo>
                      <a:pt x="1739" y="1552"/>
                    </a:lnTo>
                    <a:lnTo>
                      <a:pt x="1737" y="1552"/>
                    </a:lnTo>
                    <a:lnTo>
                      <a:pt x="1736" y="1553"/>
                    </a:lnTo>
                    <a:lnTo>
                      <a:pt x="1733" y="1556"/>
                    </a:lnTo>
                    <a:lnTo>
                      <a:pt x="1732" y="1559"/>
                    </a:lnTo>
                    <a:lnTo>
                      <a:pt x="1729" y="1562"/>
                    </a:lnTo>
                    <a:lnTo>
                      <a:pt x="1728" y="1564"/>
                    </a:lnTo>
                    <a:lnTo>
                      <a:pt x="1727" y="1564"/>
                    </a:lnTo>
                    <a:lnTo>
                      <a:pt x="1727" y="1565"/>
                    </a:lnTo>
                    <a:lnTo>
                      <a:pt x="1726" y="1567"/>
                    </a:lnTo>
                    <a:lnTo>
                      <a:pt x="1726" y="1569"/>
                    </a:lnTo>
                    <a:lnTo>
                      <a:pt x="1725" y="1570"/>
                    </a:lnTo>
                    <a:lnTo>
                      <a:pt x="1724" y="1570"/>
                    </a:lnTo>
                    <a:lnTo>
                      <a:pt x="1723" y="1570"/>
                    </a:lnTo>
                    <a:lnTo>
                      <a:pt x="1721" y="1568"/>
                    </a:lnTo>
                    <a:lnTo>
                      <a:pt x="1720" y="1567"/>
                    </a:lnTo>
                    <a:lnTo>
                      <a:pt x="1717" y="1566"/>
                    </a:lnTo>
                    <a:lnTo>
                      <a:pt x="1713" y="1566"/>
                    </a:lnTo>
                    <a:lnTo>
                      <a:pt x="1712" y="1568"/>
                    </a:lnTo>
                    <a:lnTo>
                      <a:pt x="1712" y="1569"/>
                    </a:lnTo>
                    <a:lnTo>
                      <a:pt x="1713" y="1570"/>
                    </a:lnTo>
                    <a:lnTo>
                      <a:pt x="1712" y="1571"/>
                    </a:lnTo>
                    <a:lnTo>
                      <a:pt x="1711" y="1571"/>
                    </a:lnTo>
                    <a:lnTo>
                      <a:pt x="1710" y="1571"/>
                    </a:lnTo>
                    <a:lnTo>
                      <a:pt x="1709" y="1571"/>
                    </a:lnTo>
                    <a:lnTo>
                      <a:pt x="1708" y="1571"/>
                    </a:lnTo>
                    <a:lnTo>
                      <a:pt x="1707" y="1572"/>
                    </a:lnTo>
                    <a:lnTo>
                      <a:pt x="1706" y="1574"/>
                    </a:lnTo>
                    <a:lnTo>
                      <a:pt x="1705" y="1576"/>
                    </a:lnTo>
                    <a:lnTo>
                      <a:pt x="1705" y="1577"/>
                    </a:lnTo>
                    <a:lnTo>
                      <a:pt x="1703" y="1578"/>
                    </a:lnTo>
                    <a:lnTo>
                      <a:pt x="1703" y="1579"/>
                    </a:lnTo>
                    <a:lnTo>
                      <a:pt x="1702" y="1579"/>
                    </a:lnTo>
                    <a:lnTo>
                      <a:pt x="1700" y="1579"/>
                    </a:lnTo>
                    <a:lnTo>
                      <a:pt x="1699" y="1579"/>
                    </a:lnTo>
                    <a:lnTo>
                      <a:pt x="1698" y="1579"/>
                    </a:lnTo>
                    <a:lnTo>
                      <a:pt x="1696" y="1579"/>
                    </a:lnTo>
                    <a:lnTo>
                      <a:pt x="1694" y="1579"/>
                    </a:lnTo>
                    <a:lnTo>
                      <a:pt x="1693" y="1579"/>
                    </a:lnTo>
                    <a:lnTo>
                      <a:pt x="1691" y="1578"/>
                    </a:lnTo>
                    <a:lnTo>
                      <a:pt x="1690" y="1577"/>
                    </a:lnTo>
                    <a:lnTo>
                      <a:pt x="1688" y="1578"/>
                    </a:lnTo>
                    <a:lnTo>
                      <a:pt x="1687" y="1579"/>
                    </a:lnTo>
                    <a:lnTo>
                      <a:pt x="1686" y="1579"/>
                    </a:lnTo>
                    <a:lnTo>
                      <a:pt x="1685" y="1578"/>
                    </a:lnTo>
                    <a:lnTo>
                      <a:pt x="1684" y="1578"/>
                    </a:lnTo>
                    <a:lnTo>
                      <a:pt x="1682" y="1580"/>
                    </a:lnTo>
                    <a:lnTo>
                      <a:pt x="1681" y="1580"/>
                    </a:lnTo>
                    <a:lnTo>
                      <a:pt x="1680" y="1580"/>
                    </a:lnTo>
                    <a:lnTo>
                      <a:pt x="1679" y="1579"/>
                    </a:lnTo>
                    <a:lnTo>
                      <a:pt x="1677" y="1579"/>
                    </a:lnTo>
                    <a:lnTo>
                      <a:pt x="1674" y="1578"/>
                    </a:lnTo>
                    <a:lnTo>
                      <a:pt x="1673" y="1578"/>
                    </a:lnTo>
                    <a:lnTo>
                      <a:pt x="1671" y="1577"/>
                    </a:lnTo>
                    <a:lnTo>
                      <a:pt x="1670" y="1577"/>
                    </a:lnTo>
                    <a:lnTo>
                      <a:pt x="1669" y="1577"/>
                    </a:lnTo>
                    <a:lnTo>
                      <a:pt x="1668" y="1578"/>
                    </a:lnTo>
                    <a:lnTo>
                      <a:pt x="1666" y="1578"/>
                    </a:lnTo>
                    <a:lnTo>
                      <a:pt x="1665" y="1578"/>
                    </a:lnTo>
                    <a:lnTo>
                      <a:pt x="1663" y="1578"/>
                    </a:lnTo>
                    <a:lnTo>
                      <a:pt x="1660" y="1578"/>
                    </a:lnTo>
                    <a:lnTo>
                      <a:pt x="1659" y="1578"/>
                    </a:lnTo>
                    <a:lnTo>
                      <a:pt x="1659" y="1579"/>
                    </a:lnTo>
                    <a:lnTo>
                      <a:pt x="1660" y="1580"/>
                    </a:lnTo>
                    <a:lnTo>
                      <a:pt x="1660" y="1581"/>
                    </a:lnTo>
                    <a:lnTo>
                      <a:pt x="1659" y="1583"/>
                    </a:lnTo>
                    <a:lnTo>
                      <a:pt x="1659" y="1585"/>
                    </a:lnTo>
                    <a:lnTo>
                      <a:pt x="1659" y="1586"/>
                    </a:lnTo>
                    <a:lnTo>
                      <a:pt x="1657" y="1587"/>
                    </a:lnTo>
                    <a:lnTo>
                      <a:pt x="1657" y="1588"/>
                    </a:lnTo>
                    <a:lnTo>
                      <a:pt x="1654" y="1590"/>
                    </a:lnTo>
                    <a:lnTo>
                      <a:pt x="1653" y="1592"/>
                    </a:lnTo>
                    <a:lnTo>
                      <a:pt x="1652" y="1592"/>
                    </a:lnTo>
                    <a:lnTo>
                      <a:pt x="1653" y="1594"/>
                    </a:lnTo>
                    <a:lnTo>
                      <a:pt x="1652" y="1595"/>
                    </a:lnTo>
                    <a:lnTo>
                      <a:pt x="1651" y="1597"/>
                    </a:lnTo>
                    <a:lnTo>
                      <a:pt x="1649" y="1599"/>
                    </a:lnTo>
                    <a:lnTo>
                      <a:pt x="1648" y="1600"/>
                    </a:lnTo>
                    <a:lnTo>
                      <a:pt x="1648" y="1602"/>
                    </a:lnTo>
                    <a:lnTo>
                      <a:pt x="1647" y="1603"/>
                    </a:lnTo>
                    <a:lnTo>
                      <a:pt x="1646" y="1604"/>
                    </a:lnTo>
                    <a:lnTo>
                      <a:pt x="1646" y="1605"/>
                    </a:lnTo>
                    <a:lnTo>
                      <a:pt x="1646" y="1606"/>
                    </a:lnTo>
                    <a:lnTo>
                      <a:pt x="1646" y="1607"/>
                    </a:lnTo>
                    <a:lnTo>
                      <a:pt x="1645" y="1610"/>
                    </a:lnTo>
                    <a:lnTo>
                      <a:pt x="1644" y="1611"/>
                    </a:lnTo>
                    <a:lnTo>
                      <a:pt x="1642" y="1612"/>
                    </a:lnTo>
                    <a:lnTo>
                      <a:pt x="1641" y="1612"/>
                    </a:lnTo>
                    <a:lnTo>
                      <a:pt x="1640" y="1612"/>
                    </a:lnTo>
                    <a:lnTo>
                      <a:pt x="1639" y="1612"/>
                    </a:lnTo>
                    <a:lnTo>
                      <a:pt x="1638" y="1612"/>
                    </a:lnTo>
                    <a:lnTo>
                      <a:pt x="1638" y="1613"/>
                    </a:lnTo>
                    <a:lnTo>
                      <a:pt x="1637" y="1615"/>
                    </a:lnTo>
                    <a:lnTo>
                      <a:pt x="1636" y="1615"/>
                    </a:lnTo>
                    <a:lnTo>
                      <a:pt x="1634" y="1614"/>
                    </a:lnTo>
                    <a:lnTo>
                      <a:pt x="1633" y="1614"/>
                    </a:lnTo>
                    <a:lnTo>
                      <a:pt x="1632" y="1614"/>
                    </a:lnTo>
                    <a:lnTo>
                      <a:pt x="1630" y="1615"/>
                    </a:lnTo>
                    <a:lnTo>
                      <a:pt x="1629" y="1615"/>
                    </a:lnTo>
                    <a:lnTo>
                      <a:pt x="1627" y="1616"/>
                    </a:lnTo>
                    <a:lnTo>
                      <a:pt x="1626" y="1617"/>
                    </a:lnTo>
                    <a:lnTo>
                      <a:pt x="1624" y="1618"/>
                    </a:lnTo>
                    <a:lnTo>
                      <a:pt x="1623" y="1619"/>
                    </a:lnTo>
                    <a:lnTo>
                      <a:pt x="1622" y="1620"/>
                    </a:lnTo>
                    <a:lnTo>
                      <a:pt x="1621" y="1620"/>
                    </a:lnTo>
                    <a:lnTo>
                      <a:pt x="1619" y="1619"/>
                    </a:lnTo>
                    <a:lnTo>
                      <a:pt x="1617" y="1620"/>
                    </a:lnTo>
                    <a:lnTo>
                      <a:pt x="1616" y="1621"/>
                    </a:lnTo>
                    <a:lnTo>
                      <a:pt x="1614" y="1622"/>
                    </a:lnTo>
                    <a:lnTo>
                      <a:pt x="1613" y="1622"/>
                    </a:lnTo>
                    <a:lnTo>
                      <a:pt x="1613" y="1621"/>
                    </a:lnTo>
                    <a:lnTo>
                      <a:pt x="1612" y="1620"/>
                    </a:lnTo>
                    <a:lnTo>
                      <a:pt x="1611" y="1621"/>
                    </a:lnTo>
                    <a:lnTo>
                      <a:pt x="1611" y="1622"/>
                    </a:lnTo>
                    <a:lnTo>
                      <a:pt x="1610" y="1622"/>
                    </a:lnTo>
                    <a:lnTo>
                      <a:pt x="1610" y="1624"/>
                    </a:lnTo>
                    <a:lnTo>
                      <a:pt x="1609" y="1624"/>
                    </a:lnTo>
                    <a:lnTo>
                      <a:pt x="1609" y="1625"/>
                    </a:lnTo>
                    <a:lnTo>
                      <a:pt x="1608" y="1625"/>
                    </a:lnTo>
                    <a:lnTo>
                      <a:pt x="1606" y="1626"/>
                    </a:lnTo>
                    <a:lnTo>
                      <a:pt x="1606" y="1627"/>
                    </a:lnTo>
                    <a:lnTo>
                      <a:pt x="1607" y="1629"/>
                    </a:lnTo>
                    <a:lnTo>
                      <a:pt x="1606" y="1629"/>
                    </a:lnTo>
                    <a:lnTo>
                      <a:pt x="1605" y="1629"/>
                    </a:lnTo>
                    <a:lnTo>
                      <a:pt x="1605" y="1630"/>
                    </a:lnTo>
                    <a:lnTo>
                      <a:pt x="1605" y="1632"/>
                    </a:lnTo>
                    <a:lnTo>
                      <a:pt x="1605" y="1634"/>
                    </a:lnTo>
                    <a:lnTo>
                      <a:pt x="1606" y="1635"/>
                    </a:lnTo>
                    <a:lnTo>
                      <a:pt x="1606" y="1636"/>
                    </a:lnTo>
                    <a:lnTo>
                      <a:pt x="1605" y="1637"/>
                    </a:lnTo>
                    <a:lnTo>
                      <a:pt x="1604" y="1637"/>
                    </a:lnTo>
                    <a:lnTo>
                      <a:pt x="1603" y="1637"/>
                    </a:lnTo>
                    <a:lnTo>
                      <a:pt x="1602" y="1637"/>
                    </a:lnTo>
                    <a:lnTo>
                      <a:pt x="1602" y="1638"/>
                    </a:lnTo>
                    <a:lnTo>
                      <a:pt x="1603" y="1639"/>
                    </a:lnTo>
                    <a:lnTo>
                      <a:pt x="1604" y="1641"/>
                    </a:lnTo>
                    <a:lnTo>
                      <a:pt x="1604" y="1642"/>
                    </a:lnTo>
                    <a:lnTo>
                      <a:pt x="1605" y="1643"/>
                    </a:lnTo>
                    <a:lnTo>
                      <a:pt x="1606" y="1643"/>
                    </a:lnTo>
                    <a:lnTo>
                      <a:pt x="1605" y="1643"/>
                    </a:lnTo>
                    <a:lnTo>
                      <a:pt x="1605" y="1644"/>
                    </a:lnTo>
                    <a:lnTo>
                      <a:pt x="1604" y="1644"/>
                    </a:lnTo>
                    <a:lnTo>
                      <a:pt x="1603" y="1644"/>
                    </a:lnTo>
                    <a:lnTo>
                      <a:pt x="1602" y="1644"/>
                    </a:lnTo>
                    <a:lnTo>
                      <a:pt x="1601" y="1642"/>
                    </a:lnTo>
                    <a:lnTo>
                      <a:pt x="1600" y="1641"/>
                    </a:lnTo>
                    <a:lnTo>
                      <a:pt x="1599" y="1641"/>
                    </a:lnTo>
                    <a:lnTo>
                      <a:pt x="1599" y="1642"/>
                    </a:lnTo>
                    <a:lnTo>
                      <a:pt x="1599" y="1643"/>
                    </a:lnTo>
                    <a:lnTo>
                      <a:pt x="1598" y="1644"/>
                    </a:lnTo>
                    <a:lnTo>
                      <a:pt x="1595" y="1644"/>
                    </a:lnTo>
                    <a:lnTo>
                      <a:pt x="1594" y="1645"/>
                    </a:lnTo>
                    <a:lnTo>
                      <a:pt x="1593" y="1647"/>
                    </a:lnTo>
                    <a:lnTo>
                      <a:pt x="1592" y="1647"/>
                    </a:lnTo>
                    <a:lnTo>
                      <a:pt x="1591" y="1647"/>
                    </a:lnTo>
                    <a:lnTo>
                      <a:pt x="1590" y="1647"/>
                    </a:lnTo>
                    <a:lnTo>
                      <a:pt x="1589" y="1647"/>
                    </a:lnTo>
                    <a:lnTo>
                      <a:pt x="1587" y="1647"/>
                    </a:lnTo>
                    <a:lnTo>
                      <a:pt x="1587" y="1646"/>
                    </a:lnTo>
                    <a:lnTo>
                      <a:pt x="1586" y="1646"/>
                    </a:lnTo>
                    <a:lnTo>
                      <a:pt x="1585" y="1647"/>
                    </a:lnTo>
                    <a:lnTo>
                      <a:pt x="1584" y="1648"/>
                    </a:lnTo>
                    <a:lnTo>
                      <a:pt x="1583" y="1648"/>
                    </a:lnTo>
                    <a:lnTo>
                      <a:pt x="1582" y="1650"/>
                    </a:lnTo>
                    <a:lnTo>
                      <a:pt x="1581" y="1650"/>
                    </a:lnTo>
                    <a:lnTo>
                      <a:pt x="1581" y="1652"/>
                    </a:lnTo>
                    <a:lnTo>
                      <a:pt x="1580" y="1652"/>
                    </a:lnTo>
                    <a:lnTo>
                      <a:pt x="1581" y="1653"/>
                    </a:lnTo>
                    <a:lnTo>
                      <a:pt x="1581" y="1654"/>
                    </a:lnTo>
                    <a:lnTo>
                      <a:pt x="1580" y="1654"/>
                    </a:lnTo>
                    <a:lnTo>
                      <a:pt x="1580" y="1656"/>
                    </a:lnTo>
                    <a:lnTo>
                      <a:pt x="1581" y="1657"/>
                    </a:lnTo>
                    <a:lnTo>
                      <a:pt x="1581" y="1658"/>
                    </a:lnTo>
                    <a:lnTo>
                      <a:pt x="1579" y="1658"/>
                    </a:lnTo>
                    <a:lnTo>
                      <a:pt x="1579" y="1659"/>
                    </a:lnTo>
                    <a:lnTo>
                      <a:pt x="1580" y="1660"/>
                    </a:lnTo>
                    <a:lnTo>
                      <a:pt x="1579" y="1662"/>
                    </a:lnTo>
                    <a:lnTo>
                      <a:pt x="1580" y="1662"/>
                    </a:lnTo>
                    <a:lnTo>
                      <a:pt x="1581" y="1663"/>
                    </a:lnTo>
                    <a:lnTo>
                      <a:pt x="1582" y="1664"/>
                    </a:lnTo>
                    <a:lnTo>
                      <a:pt x="1581" y="1665"/>
                    </a:lnTo>
                    <a:lnTo>
                      <a:pt x="1580" y="1666"/>
                    </a:lnTo>
                    <a:lnTo>
                      <a:pt x="1580" y="1667"/>
                    </a:lnTo>
                    <a:lnTo>
                      <a:pt x="1582" y="1670"/>
                    </a:lnTo>
                    <a:lnTo>
                      <a:pt x="1586" y="1669"/>
                    </a:lnTo>
                    <a:lnTo>
                      <a:pt x="1587" y="1670"/>
                    </a:lnTo>
                    <a:lnTo>
                      <a:pt x="1588" y="1671"/>
                    </a:lnTo>
                    <a:lnTo>
                      <a:pt x="1587" y="1673"/>
                    </a:lnTo>
                    <a:lnTo>
                      <a:pt x="1588" y="1674"/>
                    </a:lnTo>
                    <a:lnTo>
                      <a:pt x="1588" y="1675"/>
                    </a:lnTo>
                    <a:lnTo>
                      <a:pt x="1590" y="1675"/>
                    </a:lnTo>
                    <a:lnTo>
                      <a:pt x="1590" y="1676"/>
                    </a:lnTo>
                    <a:lnTo>
                      <a:pt x="1591" y="1677"/>
                    </a:lnTo>
                    <a:lnTo>
                      <a:pt x="1592" y="1677"/>
                    </a:lnTo>
                    <a:lnTo>
                      <a:pt x="1592" y="1678"/>
                    </a:lnTo>
                    <a:lnTo>
                      <a:pt x="1591" y="1678"/>
                    </a:lnTo>
                    <a:lnTo>
                      <a:pt x="1591" y="1679"/>
                    </a:lnTo>
                    <a:lnTo>
                      <a:pt x="1591" y="1680"/>
                    </a:lnTo>
                    <a:lnTo>
                      <a:pt x="1592" y="1680"/>
                    </a:lnTo>
                    <a:lnTo>
                      <a:pt x="1592" y="1679"/>
                    </a:lnTo>
                    <a:lnTo>
                      <a:pt x="1593" y="1679"/>
                    </a:lnTo>
                    <a:lnTo>
                      <a:pt x="1594" y="1680"/>
                    </a:lnTo>
                    <a:lnTo>
                      <a:pt x="1593" y="1680"/>
                    </a:lnTo>
                    <a:lnTo>
                      <a:pt x="1592" y="1681"/>
                    </a:lnTo>
                    <a:lnTo>
                      <a:pt x="1592" y="1682"/>
                    </a:lnTo>
                    <a:lnTo>
                      <a:pt x="1593" y="1682"/>
                    </a:lnTo>
                    <a:lnTo>
                      <a:pt x="1593" y="1683"/>
                    </a:lnTo>
                    <a:lnTo>
                      <a:pt x="1593" y="1684"/>
                    </a:lnTo>
                    <a:lnTo>
                      <a:pt x="1593" y="1685"/>
                    </a:lnTo>
                    <a:lnTo>
                      <a:pt x="1592" y="1687"/>
                    </a:lnTo>
                    <a:lnTo>
                      <a:pt x="1591" y="1687"/>
                    </a:lnTo>
                    <a:lnTo>
                      <a:pt x="1590" y="1687"/>
                    </a:lnTo>
                    <a:lnTo>
                      <a:pt x="1589" y="1687"/>
                    </a:lnTo>
                    <a:lnTo>
                      <a:pt x="1589" y="1686"/>
                    </a:lnTo>
                    <a:lnTo>
                      <a:pt x="1588" y="1686"/>
                    </a:lnTo>
                    <a:lnTo>
                      <a:pt x="1588" y="1687"/>
                    </a:lnTo>
                    <a:lnTo>
                      <a:pt x="1588" y="1688"/>
                    </a:lnTo>
                    <a:lnTo>
                      <a:pt x="1589" y="1689"/>
                    </a:lnTo>
                    <a:lnTo>
                      <a:pt x="1590" y="1690"/>
                    </a:lnTo>
                    <a:lnTo>
                      <a:pt x="1590" y="1692"/>
                    </a:lnTo>
                    <a:lnTo>
                      <a:pt x="1589" y="1693"/>
                    </a:lnTo>
                    <a:lnTo>
                      <a:pt x="1588" y="1693"/>
                    </a:lnTo>
                    <a:lnTo>
                      <a:pt x="1588" y="1696"/>
                    </a:lnTo>
                    <a:lnTo>
                      <a:pt x="1587" y="1695"/>
                    </a:lnTo>
                    <a:lnTo>
                      <a:pt x="1586" y="1695"/>
                    </a:lnTo>
                    <a:lnTo>
                      <a:pt x="1586" y="1694"/>
                    </a:lnTo>
                    <a:lnTo>
                      <a:pt x="1585" y="1695"/>
                    </a:lnTo>
                    <a:lnTo>
                      <a:pt x="1585" y="1697"/>
                    </a:lnTo>
                    <a:lnTo>
                      <a:pt x="1583" y="1695"/>
                    </a:lnTo>
                    <a:lnTo>
                      <a:pt x="1582" y="1695"/>
                    </a:lnTo>
                    <a:lnTo>
                      <a:pt x="1582" y="1696"/>
                    </a:lnTo>
                    <a:lnTo>
                      <a:pt x="1582" y="1697"/>
                    </a:lnTo>
                    <a:lnTo>
                      <a:pt x="1583" y="1698"/>
                    </a:lnTo>
                    <a:lnTo>
                      <a:pt x="1583" y="1699"/>
                    </a:lnTo>
                    <a:lnTo>
                      <a:pt x="1582" y="1699"/>
                    </a:lnTo>
                    <a:lnTo>
                      <a:pt x="1581" y="1698"/>
                    </a:lnTo>
                    <a:lnTo>
                      <a:pt x="1581" y="1700"/>
                    </a:lnTo>
                    <a:lnTo>
                      <a:pt x="1581" y="1701"/>
                    </a:lnTo>
                    <a:lnTo>
                      <a:pt x="1580" y="1701"/>
                    </a:lnTo>
                    <a:lnTo>
                      <a:pt x="1578" y="1701"/>
                    </a:lnTo>
                    <a:lnTo>
                      <a:pt x="1577" y="1701"/>
                    </a:lnTo>
                    <a:lnTo>
                      <a:pt x="1576" y="1699"/>
                    </a:lnTo>
                    <a:lnTo>
                      <a:pt x="1575" y="1699"/>
                    </a:lnTo>
                    <a:lnTo>
                      <a:pt x="1575" y="1700"/>
                    </a:lnTo>
                    <a:lnTo>
                      <a:pt x="1575" y="1702"/>
                    </a:lnTo>
                    <a:lnTo>
                      <a:pt x="1575" y="1703"/>
                    </a:lnTo>
                    <a:lnTo>
                      <a:pt x="1575" y="1704"/>
                    </a:lnTo>
                    <a:lnTo>
                      <a:pt x="1574" y="1703"/>
                    </a:lnTo>
                    <a:lnTo>
                      <a:pt x="1572" y="1702"/>
                    </a:lnTo>
                    <a:lnTo>
                      <a:pt x="1572" y="1701"/>
                    </a:lnTo>
                    <a:lnTo>
                      <a:pt x="1571" y="1701"/>
                    </a:lnTo>
                    <a:lnTo>
                      <a:pt x="1570" y="1701"/>
                    </a:lnTo>
                    <a:lnTo>
                      <a:pt x="1570" y="1702"/>
                    </a:lnTo>
                    <a:lnTo>
                      <a:pt x="1569" y="1702"/>
                    </a:lnTo>
                    <a:lnTo>
                      <a:pt x="1570" y="1702"/>
                    </a:lnTo>
                    <a:lnTo>
                      <a:pt x="1571" y="1703"/>
                    </a:lnTo>
                    <a:lnTo>
                      <a:pt x="1570" y="1704"/>
                    </a:lnTo>
                    <a:lnTo>
                      <a:pt x="1569" y="1704"/>
                    </a:lnTo>
                    <a:lnTo>
                      <a:pt x="1569" y="1705"/>
                    </a:lnTo>
                    <a:lnTo>
                      <a:pt x="1569" y="1706"/>
                    </a:lnTo>
                    <a:lnTo>
                      <a:pt x="1570" y="1706"/>
                    </a:lnTo>
                    <a:lnTo>
                      <a:pt x="1571" y="1706"/>
                    </a:lnTo>
                    <a:lnTo>
                      <a:pt x="1572" y="1709"/>
                    </a:lnTo>
                    <a:lnTo>
                      <a:pt x="1573" y="1710"/>
                    </a:lnTo>
                    <a:lnTo>
                      <a:pt x="1573" y="1711"/>
                    </a:lnTo>
                    <a:lnTo>
                      <a:pt x="1572" y="1712"/>
                    </a:lnTo>
                    <a:lnTo>
                      <a:pt x="1571" y="1712"/>
                    </a:lnTo>
                    <a:lnTo>
                      <a:pt x="1570" y="1710"/>
                    </a:lnTo>
                    <a:lnTo>
                      <a:pt x="1570" y="1709"/>
                    </a:lnTo>
                    <a:lnTo>
                      <a:pt x="1569" y="1709"/>
                    </a:lnTo>
                    <a:lnTo>
                      <a:pt x="1568" y="1709"/>
                    </a:lnTo>
                    <a:lnTo>
                      <a:pt x="1567" y="1710"/>
                    </a:lnTo>
                    <a:lnTo>
                      <a:pt x="1567" y="1711"/>
                    </a:lnTo>
                    <a:lnTo>
                      <a:pt x="1568" y="1711"/>
                    </a:lnTo>
                    <a:lnTo>
                      <a:pt x="1569" y="1713"/>
                    </a:lnTo>
                    <a:lnTo>
                      <a:pt x="1569" y="1714"/>
                    </a:lnTo>
                    <a:lnTo>
                      <a:pt x="1568" y="1714"/>
                    </a:lnTo>
                    <a:lnTo>
                      <a:pt x="1567" y="1714"/>
                    </a:lnTo>
                    <a:lnTo>
                      <a:pt x="1567" y="1715"/>
                    </a:lnTo>
                    <a:lnTo>
                      <a:pt x="1566" y="1715"/>
                    </a:lnTo>
                    <a:lnTo>
                      <a:pt x="1565" y="1715"/>
                    </a:lnTo>
                    <a:lnTo>
                      <a:pt x="1564" y="1716"/>
                    </a:lnTo>
                    <a:lnTo>
                      <a:pt x="1563" y="1716"/>
                    </a:lnTo>
                    <a:lnTo>
                      <a:pt x="1564" y="1716"/>
                    </a:lnTo>
                    <a:lnTo>
                      <a:pt x="1564" y="1717"/>
                    </a:lnTo>
                    <a:lnTo>
                      <a:pt x="1565" y="1716"/>
                    </a:lnTo>
                    <a:lnTo>
                      <a:pt x="1566" y="1717"/>
                    </a:lnTo>
                    <a:lnTo>
                      <a:pt x="1565" y="1718"/>
                    </a:lnTo>
                    <a:lnTo>
                      <a:pt x="1564" y="1721"/>
                    </a:lnTo>
                    <a:lnTo>
                      <a:pt x="1565" y="1721"/>
                    </a:lnTo>
                    <a:lnTo>
                      <a:pt x="1565" y="1722"/>
                    </a:lnTo>
                    <a:lnTo>
                      <a:pt x="1565" y="1723"/>
                    </a:lnTo>
                    <a:lnTo>
                      <a:pt x="1564" y="1723"/>
                    </a:lnTo>
                    <a:lnTo>
                      <a:pt x="1563" y="1723"/>
                    </a:lnTo>
                    <a:lnTo>
                      <a:pt x="1561" y="1723"/>
                    </a:lnTo>
                    <a:lnTo>
                      <a:pt x="1561" y="1724"/>
                    </a:lnTo>
                    <a:lnTo>
                      <a:pt x="1560" y="1724"/>
                    </a:lnTo>
                    <a:lnTo>
                      <a:pt x="1560" y="1725"/>
                    </a:lnTo>
                    <a:lnTo>
                      <a:pt x="1560" y="1726"/>
                    </a:lnTo>
                    <a:lnTo>
                      <a:pt x="1560" y="1729"/>
                    </a:lnTo>
                    <a:lnTo>
                      <a:pt x="1559" y="1729"/>
                    </a:lnTo>
                    <a:lnTo>
                      <a:pt x="1558" y="1730"/>
                    </a:lnTo>
                    <a:lnTo>
                      <a:pt x="1557" y="1730"/>
                    </a:lnTo>
                    <a:lnTo>
                      <a:pt x="1557" y="1729"/>
                    </a:lnTo>
                    <a:lnTo>
                      <a:pt x="1556" y="1729"/>
                    </a:lnTo>
                    <a:lnTo>
                      <a:pt x="1555" y="1730"/>
                    </a:lnTo>
                    <a:lnTo>
                      <a:pt x="1553" y="1732"/>
                    </a:lnTo>
                    <a:lnTo>
                      <a:pt x="1552" y="1732"/>
                    </a:lnTo>
                    <a:lnTo>
                      <a:pt x="1552" y="1734"/>
                    </a:lnTo>
                    <a:lnTo>
                      <a:pt x="1551" y="1734"/>
                    </a:lnTo>
                    <a:lnTo>
                      <a:pt x="1550" y="1733"/>
                    </a:lnTo>
                    <a:lnTo>
                      <a:pt x="1549" y="1733"/>
                    </a:lnTo>
                    <a:lnTo>
                      <a:pt x="1548" y="1734"/>
                    </a:lnTo>
                    <a:lnTo>
                      <a:pt x="1547" y="1734"/>
                    </a:lnTo>
                    <a:lnTo>
                      <a:pt x="1547" y="1733"/>
                    </a:lnTo>
                    <a:lnTo>
                      <a:pt x="1547" y="1734"/>
                    </a:lnTo>
                    <a:lnTo>
                      <a:pt x="1546" y="1734"/>
                    </a:lnTo>
                    <a:lnTo>
                      <a:pt x="1547" y="1735"/>
                    </a:lnTo>
                    <a:lnTo>
                      <a:pt x="1546" y="1735"/>
                    </a:lnTo>
                    <a:lnTo>
                      <a:pt x="1546" y="1736"/>
                    </a:lnTo>
                    <a:lnTo>
                      <a:pt x="1544" y="1736"/>
                    </a:lnTo>
                    <a:lnTo>
                      <a:pt x="1544" y="1735"/>
                    </a:lnTo>
                    <a:lnTo>
                      <a:pt x="1543" y="1735"/>
                    </a:lnTo>
                    <a:lnTo>
                      <a:pt x="1542" y="1735"/>
                    </a:lnTo>
                    <a:lnTo>
                      <a:pt x="1542" y="1736"/>
                    </a:lnTo>
                    <a:lnTo>
                      <a:pt x="1541" y="1736"/>
                    </a:lnTo>
                    <a:lnTo>
                      <a:pt x="1542" y="1737"/>
                    </a:lnTo>
                    <a:lnTo>
                      <a:pt x="1541" y="1737"/>
                    </a:lnTo>
                    <a:lnTo>
                      <a:pt x="1541" y="1738"/>
                    </a:lnTo>
                    <a:lnTo>
                      <a:pt x="1540" y="1738"/>
                    </a:lnTo>
                    <a:lnTo>
                      <a:pt x="1539" y="1738"/>
                    </a:lnTo>
                    <a:lnTo>
                      <a:pt x="1538" y="1739"/>
                    </a:lnTo>
                    <a:lnTo>
                      <a:pt x="1538" y="1740"/>
                    </a:lnTo>
                    <a:lnTo>
                      <a:pt x="1538" y="1741"/>
                    </a:lnTo>
                    <a:lnTo>
                      <a:pt x="1537" y="1741"/>
                    </a:lnTo>
                    <a:lnTo>
                      <a:pt x="1536" y="1742"/>
                    </a:lnTo>
                    <a:lnTo>
                      <a:pt x="1535" y="1742"/>
                    </a:lnTo>
                    <a:lnTo>
                      <a:pt x="1535" y="1741"/>
                    </a:lnTo>
                    <a:lnTo>
                      <a:pt x="1535" y="1740"/>
                    </a:lnTo>
                    <a:lnTo>
                      <a:pt x="1535" y="1739"/>
                    </a:lnTo>
                    <a:lnTo>
                      <a:pt x="1534" y="1739"/>
                    </a:lnTo>
                    <a:lnTo>
                      <a:pt x="1534" y="1740"/>
                    </a:lnTo>
                    <a:lnTo>
                      <a:pt x="1533" y="1741"/>
                    </a:lnTo>
                    <a:lnTo>
                      <a:pt x="1532" y="1741"/>
                    </a:lnTo>
                    <a:lnTo>
                      <a:pt x="1533" y="1741"/>
                    </a:lnTo>
                    <a:lnTo>
                      <a:pt x="1534" y="1743"/>
                    </a:lnTo>
                    <a:lnTo>
                      <a:pt x="1535" y="1744"/>
                    </a:lnTo>
                    <a:lnTo>
                      <a:pt x="1534" y="1745"/>
                    </a:lnTo>
                    <a:lnTo>
                      <a:pt x="1534" y="1746"/>
                    </a:lnTo>
                    <a:lnTo>
                      <a:pt x="1535" y="1746"/>
                    </a:lnTo>
                    <a:lnTo>
                      <a:pt x="1534" y="1746"/>
                    </a:lnTo>
                    <a:lnTo>
                      <a:pt x="1533" y="1746"/>
                    </a:lnTo>
                    <a:lnTo>
                      <a:pt x="1532" y="1746"/>
                    </a:lnTo>
                    <a:lnTo>
                      <a:pt x="1531" y="1746"/>
                    </a:lnTo>
                    <a:lnTo>
                      <a:pt x="1530" y="1746"/>
                    </a:lnTo>
                    <a:lnTo>
                      <a:pt x="1531" y="1747"/>
                    </a:lnTo>
                    <a:lnTo>
                      <a:pt x="1532" y="1748"/>
                    </a:lnTo>
                    <a:lnTo>
                      <a:pt x="1532" y="1749"/>
                    </a:lnTo>
                    <a:lnTo>
                      <a:pt x="1530" y="1749"/>
                    </a:lnTo>
                    <a:lnTo>
                      <a:pt x="1531" y="1749"/>
                    </a:lnTo>
                    <a:lnTo>
                      <a:pt x="1531" y="1748"/>
                    </a:lnTo>
                    <a:lnTo>
                      <a:pt x="1530" y="1748"/>
                    </a:lnTo>
                    <a:lnTo>
                      <a:pt x="1529" y="1748"/>
                    </a:lnTo>
                    <a:lnTo>
                      <a:pt x="1530" y="1749"/>
                    </a:lnTo>
                    <a:lnTo>
                      <a:pt x="1530" y="1750"/>
                    </a:lnTo>
                    <a:lnTo>
                      <a:pt x="1529" y="1749"/>
                    </a:lnTo>
                    <a:lnTo>
                      <a:pt x="1528" y="1749"/>
                    </a:lnTo>
                    <a:lnTo>
                      <a:pt x="1528" y="1750"/>
                    </a:lnTo>
                    <a:lnTo>
                      <a:pt x="1528" y="1751"/>
                    </a:lnTo>
                    <a:lnTo>
                      <a:pt x="1527" y="1751"/>
                    </a:lnTo>
                    <a:lnTo>
                      <a:pt x="1526" y="1750"/>
                    </a:lnTo>
                    <a:lnTo>
                      <a:pt x="1525" y="1750"/>
                    </a:lnTo>
                    <a:lnTo>
                      <a:pt x="1524" y="1750"/>
                    </a:lnTo>
                    <a:lnTo>
                      <a:pt x="1523" y="1750"/>
                    </a:lnTo>
                    <a:lnTo>
                      <a:pt x="1522" y="1750"/>
                    </a:lnTo>
                    <a:lnTo>
                      <a:pt x="1522" y="1749"/>
                    </a:lnTo>
                    <a:lnTo>
                      <a:pt x="1521" y="1750"/>
                    </a:lnTo>
                    <a:lnTo>
                      <a:pt x="1520" y="1749"/>
                    </a:lnTo>
                    <a:lnTo>
                      <a:pt x="1519" y="1749"/>
                    </a:lnTo>
                    <a:lnTo>
                      <a:pt x="1519" y="1750"/>
                    </a:lnTo>
                    <a:lnTo>
                      <a:pt x="1520" y="1752"/>
                    </a:lnTo>
                    <a:lnTo>
                      <a:pt x="1519" y="1752"/>
                    </a:lnTo>
                    <a:lnTo>
                      <a:pt x="1520" y="1753"/>
                    </a:lnTo>
                    <a:lnTo>
                      <a:pt x="1519" y="1754"/>
                    </a:lnTo>
                    <a:lnTo>
                      <a:pt x="1518" y="1755"/>
                    </a:lnTo>
                    <a:lnTo>
                      <a:pt x="1518" y="1756"/>
                    </a:lnTo>
                    <a:lnTo>
                      <a:pt x="1518" y="1757"/>
                    </a:lnTo>
                    <a:lnTo>
                      <a:pt x="1517" y="1757"/>
                    </a:lnTo>
                    <a:lnTo>
                      <a:pt x="1516" y="1757"/>
                    </a:lnTo>
                    <a:lnTo>
                      <a:pt x="1517" y="1758"/>
                    </a:lnTo>
                    <a:lnTo>
                      <a:pt x="1516" y="1758"/>
                    </a:lnTo>
                    <a:lnTo>
                      <a:pt x="1515" y="1758"/>
                    </a:lnTo>
                    <a:lnTo>
                      <a:pt x="1515" y="1759"/>
                    </a:lnTo>
                    <a:lnTo>
                      <a:pt x="1515" y="1760"/>
                    </a:lnTo>
                    <a:lnTo>
                      <a:pt x="1515" y="1762"/>
                    </a:lnTo>
                    <a:lnTo>
                      <a:pt x="1516" y="1762"/>
                    </a:lnTo>
                    <a:lnTo>
                      <a:pt x="1515" y="1763"/>
                    </a:lnTo>
                    <a:lnTo>
                      <a:pt x="1515" y="1764"/>
                    </a:lnTo>
                    <a:lnTo>
                      <a:pt x="1513" y="1765"/>
                    </a:lnTo>
                    <a:lnTo>
                      <a:pt x="1513" y="1766"/>
                    </a:lnTo>
                    <a:lnTo>
                      <a:pt x="1513" y="1768"/>
                    </a:lnTo>
                    <a:lnTo>
                      <a:pt x="1512" y="1768"/>
                    </a:lnTo>
                    <a:lnTo>
                      <a:pt x="1512" y="1767"/>
                    </a:lnTo>
                    <a:lnTo>
                      <a:pt x="1512" y="1768"/>
                    </a:lnTo>
                    <a:lnTo>
                      <a:pt x="1512" y="1770"/>
                    </a:lnTo>
                    <a:lnTo>
                      <a:pt x="1512" y="1772"/>
                    </a:lnTo>
                    <a:lnTo>
                      <a:pt x="1512" y="1773"/>
                    </a:lnTo>
                    <a:lnTo>
                      <a:pt x="1511" y="1774"/>
                    </a:lnTo>
                    <a:lnTo>
                      <a:pt x="1511" y="1775"/>
                    </a:lnTo>
                    <a:lnTo>
                      <a:pt x="1512" y="1775"/>
                    </a:lnTo>
                    <a:lnTo>
                      <a:pt x="1511" y="1776"/>
                    </a:lnTo>
                    <a:lnTo>
                      <a:pt x="1511" y="1777"/>
                    </a:lnTo>
                    <a:lnTo>
                      <a:pt x="1510" y="1776"/>
                    </a:lnTo>
                    <a:lnTo>
                      <a:pt x="1510" y="1777"/>
                    </a:lnTo>
                    <a:lnTo>
                      <a:pt x="1511" y="1777"/>
                    </a:lnTo>
                    <a:lnTo>
                      <a:pt x="1511" y="1778"/>
                    </a:lnTo>
                    <a:lnTo>
                      <a:pt x="1510" y="1778"/>
                    </a:lnTo>
                    <a:lnTo>
                      <a:pt x="1510" y="1779"/>
                    </a:lnTo>
                    <a:lnTo>
                      <a:pt x="1510" y="1780"/>
                    </a:lnTo>
                    <a:lnTo>
                      <a:pt x="1509" y="1780"/>
                    </a:lnTo>
                    <a:lnTo>
                      <a:pt x="1509" y="1781"/>
                    </a:lnTo>
                    <a:lnTo>
                      <a:pt x="1508" y="1782"/>
                    </a:lnTo>
                    <a:lnTo>
                      <a:pt x="1508" y="1783"/>
                    </a:lnTo>
                    <a:lnTo>
                      <a:pt x="1509" y="1783"/>
                    </a:lnTo>
                    <a:lnTo>
                      <a:pt x="1510" y="1782"/>
                    </a:lnTo>
                    <a:lnTo>
                      <a:pt x="1510" y="1783"/>
                    </a:lnTo>
                    <a:lnTo>
                      <a:pt x="1510" y="1784"/>
                    </a:lnTo>
                    <a:lnTo>
                      <a:pt x="1509" y="1784"/>
                    </a:lnTo>
                    <a:lnTo>
                      <a:pt x="1509" y="1785"/>
                    </a:lnTo>
                    <a:lnTo>
                      <a:pt x="1510" y="1784"/>
                    </a:lnTo>
                    <a:lnTo>
                      <a:pt x="1510" y="1785"/>
                    </a:lnTo>
                    <a:lnTo>
                      <a:pt x="1511" y="1786"/>
                    </a:lnTo>
                    <a:lnTo>
                      <a:pt x="1510" y="1786"/>
                    </a:lnTo>
                    <a:lnTo>
                      <a:pt x="1511" y="1787"/>
                    </a:lnTo>
                    <a:lnTo>
                      <a:pt x="1510" y="1787"/>
                    </a:lnTo>
                    <a:lnTo>
                      <a:pt x="1510" y="1788"/>
                    </a:lnTo>
                    <a:lnTo>
                      <a:pt x="1509" y="1788"/>
                    </a:lnTo>
                    <a:lnTo>
                      <a:pt x="1509" y="1787"/>
                    </a:lnTo>
                    <a:lnTo>
                      <a:pt x="1508" y="1788"/>
                    </a:lnTo>
                    <a:lnTo>
                      <a:pt x="1508" y="1789"/>
                    </a:lnTo>
                    <a:lnTo>
                      <a:pt x="1508" y="1790"/>
                    </a:lnTo>
                    <a:lnTo>
                      <a:pt x="1507" y="1789"/>
                    </a:lnTo>
                    <a:lnTo>
                      <a:pt x="1506" y="1789"/>
                    </a:lnTo>
                    <a:lnTo>
                      <a:pt x="1506" y="1790"/>
                    </a:lnTo>
                    <a:lnTo>
                      <a:pt x="1505" y="1790"/>
                    </a:lnTo>
                    <a:lnTo>
                      <a:pt x="1505" y="1789"/>
                    </a:lnTo>
                    <a:lnTo>
                      <a:pt x="1505" y="1790"/>
                    </a:lnTo>
                    <a:lnTo>
                      <a:pt x="1505" y="1791"/>
                    </a:lnTo>
                    <a:lnTo>
                      <a:pt x="1504" y="1791"/>
                    </a:lnTo>
                    <a:lnTo>
                      <a:pt x="1505" y="1791"/>
                    </a:lnTo>
                    <a:lnTo>
                      <a:pt x="1505" y="1792"/>
                    </a:lnTo>
                    <a:lnTo>
                      <a:pt x="1504" y="1792"/>
                    </a:lnTo>
                    <a:lnTo>
                      <a:pt x="1503" y="1792"/>
                    </a:lnTo>
                    <a:lnTo>
                      <a:pt x="1502" y="1792"/>
                    </a:lnTo>
                    <a:lnTo>
                      <a:pt x="1502" y="1793"/>
                    </a:lnTo>
                    <a:lnTo>
                      <a:pt x="1503" y="1793"/>
                    </a:lnTo>
                    <a:lnTo>
                      <a:pt x="1503" y="1794"/>
                    </a:lnTo>
                    <a:lnTo>
                      <a:pt x="1502" y="1794"/>
                    </a:lnTo>
                    <a:lnTo>
                      <a:pt x="1502" y="1793"/>
                    </a:lnTo>
                    <a:lnTo>
                      <a:pt x="1501" y="1794"/>
                    </a:lnTo>
                    <a:lnTo>
                      <a:pt x="1500" y="1794"/>
                    </a:lnTo>
                    <a:lnTo>
                      <a:pt x="1499" y="1794"/>
                    </a:lnTo>
                    <a:lnTo>
                      <a:pt x="1500" y="1795"/>
                    </a:lnTo>
                    <a:lnTo>
                      <a:pt x="1499" y="1795"/>
                    </a:lnTo>
                    <a:lnTo>
                      <a:pt x="1499" y="1796"/>
                    </a:lnTo>
                    <a:lnTo>
                      <a:pt x="1500" y="1797"/>
                    </a:lnTo>
                    <a:lnTo>
                      <a:pt x="1499" y="1798"/>
                    </a:lnTo>
                    <a:lnTo>
                      <a:pt x="1498" y="1799"/>
                    </a:lnTo>
                    <a:lnTo>
                      <a:pt x="1498" y="1800"/>
                    </a:lnTo>
                    <a:lnTo>
                      <a:pt x="1497" y="1800"/>
                    </a:lnTo>
                    <a:lnTo>
                      <a:pt x="1497" y="1801"/>
                    </a:lnTo>
                    <a:lnTo>
                      <a:pt x="1498" y="1802"/>
                    </a:lnTo>
                    <a:lnTo>
                      <a:pt x="1497" y="1802"/>
                    </a:lnTo>
                    <a:lnTo>
                      <a:pt x="1496" y="1802"/>
                    </a:lnTo>
                    <a:lnTo>
                      <a:pt x="1496" y="1803"/>
                    </a:lnTo>
                    <a:lnTo>
                      <a:pt x="1495" y="1803"/>
                    </a:lnTo>
                    <a:lnTo>
                      <a:pt x="1495" y="1804"/>
                    </a:lnTo>
                    <a:lnTo>
                      <a:pt x="1495" y="1805"/>
                    </a:lnTo>
                    <a:lnTo>
                      <a:pt x="1494" y="1804"/>
                    </a:lnTo>
                    <a:lnTo>
                      <a:pt x="1493" y="1804"/>
                    </a:lnTo>
                    <a:lnTo>
                      <a:pt x="1492" y="1805"/>
                    </a:lnTo>
                    <a:lnTo>
                      <a:pt x="1492" y="1806"/>
                    </a:lnTo>
                    <a:lnTo>
                      <a:pt x="1492" y="1807"/>
                    </a:lnTo>
                    <a:lnTo>
                      <a:pt x="1492" y="1808"/>
                    </a:lnTo>
                    <a:lnTo>
                      <a:pt x="1492" y="1809"/>
                    </a:lnTo>
                    <a:lnTo>
                      <a:pt x="1491" y="1811"/>
                    </a:lnTo>
                    <a:lnTo>
                      <a:pt x="1490" y="1812"/>
                    </a:lnTo>
                    <a:lnTo>
                      <a:pt x="1490" y="1813"/>
                    </a:lnTo>
                    <a:lnTo>
                      <a:pt x="1491" y="1813"/>
                    </a:lnTo>
                    <a:lnTo>
                      <a:pt x="1490" y="1814"/>
                    </a:lnTo>
                    <a:lnTo>
                      <a:pt x="1489" y="1816"/>
                    </a:lnTo>
                    <a:lnTo>
                      <a:pt x="1489" y="1817"/>
                    </a:lnTo>
                    <a:lnTo>
                      <a:pt x="1488" y="1818"/>
                    </a:lnTo>
                    <a:lnTo>
                      <a:pt x="1488" y="1819"/>
                    </a:lnTo>
                    <a:lnTo>
                      <a:pt x="1487" y="1819"/>
                    </a:lnTo>
                    <a:lnTo>
                      <a:pt x="1487" y="1820"/>
                    </a:lnTo>
                    <a:lnTo>
                      <a:pt x="1486" y="1821"/>
                    </a:lnTo>
                    <a:lnTo>
                      <a:pt x="1486" y="1820"/>
                    </a:lnTo>
                    <a:lnTo>
                      <a:pt x="1485" y="1821"/>
                    </a:lnTo>
                    <a:lnTo>
                      <a:pt x="1485" y="1822"/>
                    </a:lnTo>
                    <a:lnTo>
                      <a:pt x="1485" y="1823"/>
                    </a:lnTo>
                    <a:lnTo>
                      <a:pt x="1484" y="1824"/>
                    </a:lnTo>
                    <a:lnTo>
                      <a:pt x="1483" y="1825"/>
                    </a:lnTo>
                    <a:lnTo>
                      <a:pt x="1483" y="1826"/>
                    </a:lnTo>
                    <a:lnTo>
                      <a:pt x="1482" y="1826"/>
                    </a:lnTo>
                    <a:lnTo>
                      <a:pt x="1482" y="1827"/>
                    </a:lnTo>
                    <a:lnTo>
                      <a:pt x="1481" y="1827"/>
                    </a:lnTo>
                    <a:lnTo>
                      <a:pt x="1481" y="1828"/>
                    </a:lnTo>
                    <a:lnTo>
                      <a:pt x="1481" y="1829"/>
                    </a:lnTo>
                    <a:lnTo>
                      <a:pt x="1482" y="1829"/>
                    </a:lnTo>
                    <a:lnTo>
                      <a:pt x="1482" y="1830"/>
                    </a:lnTo>
                    <a:lnTo>
                      <a:pt x="1481" y="1830"/>
                    </a:lnTo>
                    <a:lnTo>
                      <a:pt x="1482" y="1830"/>
                    </a:lnTo>
                    <a:lnTo>
                      <a:pt x="1482" y="1831"/>
                    </a:lnTo>
                    <a:lnTo>
                      <a:pt x="1481" y="1831"/>
                    </a:lnTo>
                    <a:lnTo>
                      <a:pt x="1481" y="1832"/>
                    </a:lnTo>
                    <a:lnTo>
                      <a:pt x="1481" y="1833"/>
                    </a:lnTo>
                    <a:lnTo>
                      <a:pt x="1482" y="1833"/>
                    </a:lnTo>
                    <a:lnTo>
                      <a:pt x="1483" y="1833"/>
                    </a:lnTo>
                    <a:lnTo>
                      <a:pt x="1483" y="1835"/>
                    </a:lnTo>
                    <a:lnTo>
                      <a:pt x="1483" y="1836"/>
                    </a:lnTo>
                    <a:lnTo>
                      <a:pt x="1483" y="1837"/>
                    </a:lnTo>
                    <a:lnTo>
                      <a:pt x="1483" y="1838"/>
                    </a:lnTo>
                    <a:lnTo>
                      <a:pt x="1483" y="1839"/>
                    </a:lnTo>
                    <a:lnTo>
                      <a:pt x="1482" y="1839"/>
                    </a:lnTo>
                    <a:lnTo>
                      <a:pt x="1483" y="1839"/>
                    </a:lnTo>
                    <a:lnTo>
                      <a:pt x="1484" y="1839"/>
                    </a:lnTo>
                    <a:lnTo>
                      <a:pt x="1484" y="1840"/>
                    </a:lnTo>
                    <a:lnTo>
                      <a:pt x="1483" y="1840"/>
                    </a:lnTo>
                    <a:lnTo>
                      <a:pt x="1482" y="1841"/>
                    </a:lnTo>
                    <a:lnTo>
                      <a:pt x="1483" y="1841"/>
                    </a:lnTo>
                    <a:lnTo>
                      <a:pt x="1484" y="1842"/>
                    </a:lnTo>
                    <a:lnTo>
                      <a:pt x="1484" y="1843"/>
                    </a:lnTo>
                    <a:lnTo>
                      <a:pt x="1483" y="1843"/>
                    </a:lnTo>
                    <a:lnTo>
                      <a:pt x="1483" y="1844"/>
                    </a:lnTo>
                    <a:lnTo>
                      <a:pt x="1483" y="1843"/>
                    </a:lnTo>
                    <a:lnTo>
                      <a:pt x="1482" y="1843"/>
                    </a:lnTo>
                    <a:lnTo>
                      <a:pt x="1482" y="1844"/>
                    </a:lnTo>
                    <a:lnTo>
                      <a:pt x="1482" y="1845"/>
                    </a:lnTo>
                    <a:lnTo>
                      <a:pt x="1481" y="1845"/>
                    </a:lnTo>
                    <a:lnTo>
                      <a:pt x="1482" y="1845"/>
                    </a:lnTo>
                    <a:lnTo>
                      <a:pt x="1482" y="1846"/>
                    </a:lnTo>
                    <a:lnTo>
                      <a:pt x="1481" y="1847"/>
                    </a:lnTo>
                    <a:lnTo>
                      <a:pt x="1481" y="1846"/>
                    </a:lnTo>
                    <a:lnTo>
                      <a:pt x="1481" y="1847"/>
                    </a:lnTo>
                    <a:lnTo>
                      <a:pt x="1481" y="1848"/>
                    </a:lnTo>
                    <a:lnTo>
                      <a:pt x="1480" y="1848"/>
                    </a:lnTo>
                    <a:lnTo>
                      <a:pt x="1480" y="1849"/>
                    </a:lnTo>
                    <a:lnTo>
                      <a:pt x="1479" y="1849"/>
                    </a:lnTo>
                    <a:lnTo>
                      <a:pt x="1479" y="1850"/>
                    </a:lnTo>
                    <a:lnTo>
                      <a:pt x="1479" y="1851"/>
                    </a:lnTo>
                    <a:lnTo>
                      <a:pt x="1478" y="1851"/>
                    </a:lnTo>
                    <a:lnTo>
                      <a:pt x="1478" y="1852"/>
                    </a:lnTo>
                    <a:lnTo>
                      <a:pt x="1478" y="1853"/>
                    </a:lnTo>
                    <a:lnTo>
                      <a:pt x="1477" y="1853"/>
                    </a:lnTo>
                    <a:lnTo>
                      <a:pt x="1478" y="1853"/>
                    </a:lnTo>
                    <a:lnTo>
                      <a:pt x="1478" y="1854"/>
                    </a:lnTo>
                    <a:lnTo>
                      <a:pt x="1478" y="1855"/>
                    </a:lnTo>
                    <a:lnTo>
                      <a:pt x="1478" y="1856"/>
                    </a:lnTo>
                    <a:lnTo>
                      <a:pt x="1479" y="1857"/>
                    </a:lnTo>
                    <a:lnTo>
                      <a:pt x="1478" y="1857"/>
                    </a:lnTo>
                    <a:lnTo>
                      <a:pt x="1478" y="1858"/>
                    </a:lnTo>
                    <a:lnTo>
                      <a:pt x="1478" y="1857"/>
                    </a:lnTo>
                    <a:lnTo>
                      <a:pt x="1478" y="1858"/>
                    </a:lnTo>
                    <a:lnTo>
                      <a:pt x="1478" y="1859"/>
                    </a:lnTo>
                    <a:lnTo>
                      <a:pt x="1477" y="1859"/>
                    </a:lnTo>
                    <a:lnTo>
                      <a:pt x="1477" y="1860"/>
                    </a:lnTo>
                    <a:lnTo>
                      <a:pt x="1477" y="1861"/>
                    </a:lnTo>
                    <a:lnTo>
                      <a:pt x="1476" y="1861"/>
                    </a:lnTo>
                    <a:lnTo>
                      <a:pt x="1477" y="1861"/>
                    </a:lnTo>
                    <a:lnTo>
                      <a:pt x="1476" y="1861"/>
                    </a:lnTo>
                    <a:lnTo>
                      <a:pt x="1476" y="1862"/>
                    </a:lnTo>
                    <a:lnTo>
                      <a:pt x="1476" y="1863"/>
                    </a:lnTo>
                    <a:lnTo>
                      <a:pt x="1476" y="1864"/>
                    </a:lnTo>
                    <a:lnTo>
                      <a:pt x="1476" y="1865"/>
                    </a:lnTo>
                    <a:lnTo>
                      <a:pt x="1475" y="1864"/>
                    </a:lnTo>
                    <a:lnTo>
                      <a:pt x="1475" y="1865"/>
                    </a:lnTo>
                    <a:lnTo>
                      <a:pt x="1475" y="1866"/>
                    </a:lnTo>
                    <a:lnTo>
                      <a:pt x="1476" y="1866"/>
                    </a:lnTo>
                    <a:lnTo>
                      <a:pt x="1475" y="1866"/>
                    </a:lnTo>
                    <a:lnTo>
                      <a:pt x="1476" y="1867"/>
                    </a:lnTo>
                    <a:lnTo>
                      <a:pt x="1475" y="1867"/>
                    </a:lnTo>
                    <a:lnTo>
                      <a:pt x="1475" y="1868"/>
                    </a:lnTo>
                    <a:lnTo>
                      <a:pt x="1474" y="1868"/>
                    </a:lnTo>
                    <a:lnTo>
                      <a:pt x="1474" y="1869"/>
                    </a:lnTo>
                    <a:lnTo>
                      <a:pt x="1475" y="1869"/>
                    </a:lnTo>
                    <a:lnTo>
                      <a:pt x="1474" y="1869"/>
                    </a:lnTo>
                    <a:lnTo>
                      <a:pt x="1475" y="1870"/>
                    </a:lnTo>
                    <a:lnTo>
                      <a:pt x="1474" y="1870"/>
                    </a:lnTo>
                    <a:lnTo>
                      <a:pt x="1475" y="1870"/>
                    </a:lnTo>
                    <a:lnTo>
                      <a:pt x="1474" y="1870"/>
                    </a:lnTo>
                    <a:lnTo>
                      <a:pt x="1474" y="1871"/>
                    </a:lnTo>
                    <a:lnTo>
                      <a:pt x="1475" y="1871"/>
                    </a:lnTo>
                    <a:lnTo>
                      <a:pt x="1475" y="1872"/>
                    </a:lnTo>
                    <a:lnTo>
                      <a:pt x="1474" y="1873"/>
                    </a:lnTo>
                    <a:lnTo>
                      <a:pt x="1475" y="1873"/>
                    </a:lnTo>
                    <a:lnTo>
                      <a:pt x="1475" y="1874"/>
                    </a:lnTo>
                    <a:lnTo>
                      <a:pt x="1474" y="1874"/>
                    </a:lnTo>
                    <a:lnTo>
                      <a:pt x="1474" y="1875"/>
                    </a:lnTo>
                    <a:lnTo>
                      <a:pt x="1474" y="1876"/>
                    </a:lnTo>
                    <a:lnTo>
                      <a:pt x="1475" y="1877"/>
                    </a:lnTo>
                    <a:lnTo>
                      <a:pt x="1475" y="1879"/>
                    </a:lnTo>
                    <a:lnTo>
                      <a:pt x="1475" y="1880"/>
                    </a:lnTo>
                    <a:lnTo>
                      <a:pt x="1475" y="1881"/>
                    </a:lnTo>
                    <a:lnTo>
                      <a:pt x="1474" y="1881"/>
                    </a:lnTo>
                    <a:lnTo>
                      <a:pt x="1475" y="1882"/>
                    </a:lnTo>
                    <a:lnTo>
                      <a:pt x="1474" y="1882"/>
                    </a:lnTo>
                    <a:lnTo>
                      <a:pt x="1475" y="1883"/>
                    </a:lnTo>
                    <a:lnTo>
                      <a:pt x="1473" y="1883"/>
                    </a:lnTo>
                    <a:lnTo>
                      <a:pt x="1474" y="1884"/>
                    </a:lnTo>
                    <a:lnTo>
                      <a:pt x="1474" y="1885"/>
                    </a:lnTo>
                    <a:lnTo>
                      <a:pt x="1473" y="1885"/>
                    </a:lnTo>
                    <a:lnTo>
                      <a:pt x="1474" y="1885"/>
                    </a:lnTo>
                    <a:lnTo>
                      <a:pt x="1473" y="1886"/>
                    </a:lnTo>
                    <a:lnTo>
                      <a:pt x="1474" y="1886"/>
                    </a:lnTo>
                    <a:lnTo>
                      <a:pt x="1473" y="1887"/>
                    </a:lnTo>
                    <a:lnTo>
                      <a:pt x="1473" y="1888"/>
                    </a:lnTo>
                    <a:lnTo>
                      <a:pt x="1473" y="1889"/>
                    </a:lnTo>
                    <a:lnTo>
                      <a:pt x="1473" y="1890"/>
                    </a:lnTo>
                    <a:lnTo>
                      <a:pt x="1473" y="1891"/>
                    </a:lnTo>
                    <a:lnTo>
                      <a:pt x="1473" y="1892"/>
                    </a:lnTo>
                    <a:lnTo>
                      <a:pt x="1474" y="1891"/>
                    </a:lnTo>
                    <a:lnTo>
                      <a:pt x="1474" y="1892"/>
                    </a:lnTo>
                    <a:lnTo>
                      <a:pt x="1473" y="1892"/>
                    </a:lnTo>
                    <a:lnTo>
                      <a:pt x="1474" y="1892"/>
                    </a:lnTo>
                    <a:lnTo>
                      <a:pt x="1474" y="1893"/>
                    </a:lnTo>
                    <a:lnTo>
                      <a:pt x="1474" y="1894"/>
                    </a:lnTo>
                    <a:lnTo>
                      <a:pt x="1475" y="1895"/>
                    </a:lnTo>
                    <a:lnTo>
                      <a:pt x="1474" y="1895"/>
                    </a:lnTo>
                    <a:lnTo>
                      <a:pt x="1473" y="1895"/>
                    </a:lnTo>
                    <a:lnTo>
                      <a:pt x="1474" y="1896"/>
                    </a:lnTo>
                    <a:lnTo>
                      <a:pt x="1474" y="1897"/>
                    </a:lnTo>
                    <a:lnTo>
                      <a:pt x="1474" y="1898"/>
                    </a:lnTo>
                    <a:lnTo>
                      <a:pt x="1473" y="1898"/>
                    </a:lnTo>
                    <a:lnTo>
                      <a:pt x="1473" y="1899"/>
                    </a:lnTo>
                    <a:lnTo>
                      <a:pt x="1474" y="1899"/>
                    </a:lnTo>
                    <a:lnTo>
                      <a:pt x="1475" y="1899"/>
                    </a:lnTo>
                    <a:lnTo>
                      <a:pt x="1475" y="1900"/>
                    </a:lnTo>
                    <a:lnTo>
                      <a:pt x="1474" y="1900"/>
                    </a:lnTo>
                    <a:lnTo>
                      <a:pt x="1475" y="1900"/>
                    </a:lnTo>
                    <a:lnTo>
                      <a:pt x="1474" y="1900"/>
                    </a:lnTo>
                    <a:lnTo>
                      <a:pt x="1474" y="1901"/>
                    </a:lnTo>
                    <a:lnTo>
                      <a:pt x="1475" y="1901"/>
                    </a:lnTo>
                    <a:lnTo>
                      <a:pt x="1475" y="1902"/>
                    </a:lnTo>
                    <a:lnTo>
                      <a:pt x="1475" y="1903"/>
                    </a:lnTo>
                    <a:lnTo>
                      <a:pt x="1476" y="1904"/>
                    </a:lnTo>
                    <a:lnTo>
                      <a:pt x="1477" y="1904"/>
                    </a:lnTo>
                    <a:lnTo>
                      <a:pt x="1477" y="1905"/>
                    </a:lnTo>
                    <a:lnTo>
                      <a:pt x="1478" y="1905"/>
                    </a:lnTo>
                    <a:lnTo>
                      <a:pt x="1478" y="1904"/>
                    </a:lnTo>
                    <a:lnTo>
                      <a:pt x="1478" y="1905"/>
                    </a:lnTo>
                    <a:lnTo>
                      <a:pt x="1479" y="1905"/>
                    </a:lnTo>
                    <a:lnTo>
                      <a:pt x="1480" y="1905"/>
                    </a:lnTo>
                    <a:lnTo>
                      <a:pt x="1480" y="1906"/>
                    </a:lnTo>
                    <a:lnTo>
                      <a:pt x="1480" y="1905"/>
                    </a:lnTo>
                    <a:lnTo>
                      <a:pt x="1480" y="1906"/>
                    </a:lnTo>
                    <a:lnTo>
                      <a:pt x="1481" y="1906"/>
                    </a:lnTo>
                    <a:lnTo>
                      <a:pt x="1481" y="1907"/>
                    </a:lnTo>
                    <a:lnTo>
                      <a:pt x="1482" y="1907"/>
                    </a:lnTo>
                    <a:lnTo>
                      <a:pt x="1482" y="1908"/>
                    </a:lnTo>
                    <a:lnTo>
                      <a:pt x="1481" y="1908"/>
                    </a:lnTo>
                    <a:lnTo>
                      <a:pt x="1482" y="1908"/>
                    </a:lnTo>
                    <a:lnTo>
                      <a:pt x="1482" y="1909"/>
                    </a:lnTo>
                    <a:lnTo>
                      <a:pt x="1483" y="1909"/>
                    </a:lnTo>
                    <a:lnTo>
                      <a:pt x="1483" y="1910"/>
                    </a:lnTo>
                    <a:lnTo>
                      <a:pt x="1484" y="1910"/>
                    </a:lnTo>
                    <a:lnTo>
                      <a:pt x="1485" y="1911"/>
                    </a:lnTo>
                    <a:lnTo>
                      <a:pt x="1485" y="1912"/>
                    </a:lnTo>
                    <a:lnTo>
                      <a:pt x="1485" y="1913"/>
                    </a:lnTo>
                    <a:lnTo>
                      <a:pt x="1486" y="1913"/>
                    </a:lnTo>
                    <a:lnTo>
                      <a:pt x="1486" y="1914"/>
                    </a:lnTo>
                    <a:lnTo>
                      <a:pt x="1487" y="1915"/>
                    </a:lnTo>
                    <a:lnTo>
                      <a:pt x="1487" y="1916"/>
                    </a:lnTo>
                    <a:lnTo>
                      <a:pt x="1488" y="1916"/>
                    </a:lnTo>
                    <a:lnTo>
                      <a:pt x="1488" y="1917"/>
                    </a:lnTo>
                    <a:lnTo>
                      <a:pt x="1487" y="1917"/>
                    </a:lnTo>
                    <a:lnTo>
                      <a:pt x="1488" y="1918"/>
                    </a:lnTo>
                    <a:lnTo>
                      <a:pt x="1487" y="1918"/>
                    </a:lnTo>
                    <a:lnTo>
                      <a:pt x="1487" y="1919"/>
                    </a:lnTo>
                    <a:lnTo>
                      <a:pt x="1488" y="1919"/>
                    </a:lnTo>
                    <a:lnTo>
                      <a:pt x="1488" y="1920"/>
                    </a:lnTo>
                    <a:lnTo>
                      <a:pt x="1488" y="1921"/>
                    </a:lnTo>
                    <a:lnTo>
                      <a:pt x="1489" y="1921"/>
                    </a:lnTo>
                    <a:lnTo>
                      <a:pt x="1489" y="1922"/>
                    </a:lnTo>
                    <a:lnTo>
                      <a:pt x="1490" y="1922"/>
                    </a:lnTo>
                    <a:lnTo>
                      <a:pt x="1490" y="1923"/>
                    </a:lnTo>
                    <a:lnTo>
                      <a:pt x="1490" y="1922"/>
                    </a:lnTo>
                    <a:lnTo>
                      <a:pt x="1490" y="1923"/>
                    </a:lnTo>
                    <a:lnTo>
                      <a:pt x="1490" y="1924"/>
                    </a:lnTo>
                    <a:lnTo>
                      <a:pt x="1491" y="1925"/>
                    </a:lnTo>
                    <a:lnTo>
                      <a:pt x="1491" y="1926"/>
                    </a:lnTo>
                    <a:lnTo>
                      <a:pt x="1491" y="1927"/>
                    </a:lnTo>
                    <a:lnTo>
                      <a:pt x="1492" y="1927"/>
                    </a:lnTo>
                    <a:lnTo>
                      <a:pt x="1491" y="1927"/>
                    </a:lnTo>
                    <a:lnTo>
                      <a:pt x="1491" y="1928"/>
                    </a:lnTo>
                    <a:lnTo>
                      <a:pt x="1491" y="1929"/>
                    </a:lnTo>
                    <a:lnTo>
                      <a:pt x="1491" y="1930"/>
                    </a:lnTo>
                    <a:lnTo>
                      <a:pt x="1491" y="1931"/>
                    </a:lnTo>
                    <a:lnTo>
                      <a:pt x="1490" y="1931"/>
                    </a:lnTo>
                    <a:lnTo>
                      <a:pt x="1490" y="1932"/>
                    </a:lnTo>
                    <a:lnTo>
                      <a:pt x="1491" y="1933"/>
                    </a:lnTo>
                    <a:lnTo>
                      <a:pt x="1492" y="1934"/>
                    </a:lnTo>
                    <a:lnTo>
                      <a:pt x="1492" y="1935"/>
                    </a:lnTo>
                    <a:lnTo>
                      <a:pt x="1492" y="1936"/>
                    </a:lnTo>
                    <a:lnTo>
                      <a:pt x="1492" y="1937"/>
                    </a:lnTo>
                    <a:lnTo>
                      <a:pt x="1493" y="1938"/>
                    </a:lnTo>
                    <a:lnTo>
                      <a:pt x="1492" y="1939"/>
                    </a:lnTo>
                    <a:lnTo>
                      <a:pt x="1492" y="1940"/>
                    </a:lnTo>
                    <a:lnTo>
                      <a:pt x="1492" y="1941"/>
                    </a:lnTo>
                    <a:lnTo>
                      <a:pt x="1493" y="1942"/>
                    </a:lnTo>
                    <a:lnTo>
                      <a:pt x="1494" y="1942"/>
                    </a:lnTo>
                    <a:lnTo>
                      <a:pt x="1494" y="1943"/>
                    </a:lnTo>
                    <a:lnTo>
                      <a:pt x="1496" y="1943"/>
                    </a:lnTo>
                    <a:lnTo>
                      <a:pt x="1496" y="1944"/>
                    </a:lnTo>
                    <a:lnTo>
                      <a:pt x="1497" y="1945"/>
                    </a:lnTo>
                    <a:lnTo>
                      <a:pt x="1498" y="1947"/>
                    </a:lnTo>
                    <a:lnTo>
                      <a:pt x="1499" y="1949"/>
                    </a:lnTo>
                    <a:lnTo>
                      <a:pt x="1501" y="1950"/>
                    </a:lnTo>
                    <a:lnTo>
                      <a:pt x="1501" y="1951"/>
                    </a:lnTo>
                    <a:lnTo>
                      <a:pt x="1501" y="1952"/>
                    </a:lnTo>
                    <a:lnTo>
                      <a:pt x="1502" y="1954"/>
                    </a:lnTo>
                    <a:lnTo>
                      <a:pt x="1501" y="1956"/>
                    </a:lnTo>
                    <a:lnTo>
                      <a:pt x="1502" y="1957"/>
                    </a:lnTo>
                    <a:lnTo>
                      <a:pt x="1501" y="1959"/>
                    </a:lnTo>
                    <a:lnTo>
                      <a:pt x="1501" y="1960"/>
                    </a:lnTo>
                    <a:lnTo>
                      <a:pt x="1501" y="1961"/>
                    </a:lnTo>
                    <a:lnTo>
                      <a:pt x="1501" y="1963"/>
                    </a:lnTo>
                    <a:lnTo>
                      <a:pt x="1483" y="1963"/>
                    </a:lnTo>
                    <a:lnTo>
                      <a:pt x="1482" y="1963"/>
                    </a:lnTo>
                    <a:lnTo>
                      <a:pt x="1482" y="1962"/>
                    </a:lnTo>
                    <a:lnTo>
                      <a:pt x="1481" y="1962"/>
                    </a:lnTo>
                    <a:lnTo>
                      <a:pt x="1480" y="1961"/>
                    </a:lnTo>
                    <a:lnTo>
                      <a:pt x="1480" y="1960"/>
                    </a:lnTo>
                    <a:lnTo>
                      <a:pt x="1479" y="1959"/>
                    </a:lnTo>
                    <a:lnTo>
                      <a:pt x="1478" y="1959"/>
                    </a:lnTo>
                    <a:lnTo>
                      <a:pt x="1477" y="1958"/>
                    </a:lnTo>
                    <a:lnTo>
                      <a:pt x="1476" y="1958"/>
                    </a:lnTo>
                    <a:lnTo>
                      <a:pt x="1474" y="1957"/>
                    </a:lnTo>
                    <a:lnTo>
                      <a:pt x="1473" y="1956"/>
                    </a:lnTo>
                    <a:lnTo>
                      <a:pt x="1472" y="1956"/>
                    </a:lnTo>
                    <a:lnTo>
                      <a:pt x="1464" y="1955"/>
                    </a:lnTo>
                    <a:lnTo>
                      <a:pt x="1464" y="1954"/>
                    </a:lnTo>
                    <a:lnTo>
                      <a:pt x="1462" y="1954"/>
                    </a:lnTo>
                    <a:lnTo>
                      <a:pt x="1461" y="1954"/>
                    </a:lnTo>
                    <a:lnTo>
                      <a:pt x="1460" y="1954"/>
                    </a:lnTo>
                    <a:lnTo>
                      <a:pt x="1459" y="1954"/>
                    </a:lnTo>
                    <a:lnTo>
                      <a:pt x="1459" y="1955"/>
                    </a:lnTo>
                    <a:lnTo>
                      <a:pt x="1458" y="1955"/>
                    </a:lnTo>
                    <a:lnTo>
                      <a:pt x="1457" y="1955"/>
                    </a:lnTo>
                    <a:lnTo>
                      <a:pt x="1456" y="1955"/>
                    </a:lnTo>
                    <a:lnTo>
                      <a:pt x="1456" y="1956"/>
                    </a:lnTo>
                    <a:lnTo>
                      <a:pt x="1455" y="1955"/>
                    </a:lnTo>
                    <a:lnTo>
                      <a:pt x="1454" y="1956"/>
                    </a:lnTo>
                    <a:lnTo>
                      <a:pt x="1454" y="1955"/>
                    </a:lnTo>
                    <a:lnTo>
                      <a:pt x="1453" y="1955"/>
                    </a:lnTo>
                    <a:lnTo>
                      <a:pt x="1452" y="1955"/>
                    </a:lnTo>
                    <a:lnTo>
                      <a:pt x="1451" y="1955"/>
                    </a:lnTo>
                    <a:lnTo>
                      <a:pt x="1450" y="1955"/>
                    </a:lnTo>
                    <a:lnTo>
                      <a:pt x="1450" y="1956"/>
                    </a:lnTo>
                    <a:lnTo>
                      <a:pt x="1449" y="1955"/>
                    </a:lnTo>
                    <a:lnTo>
                      <a:pt x="1449" y="1956"/>
                    </a:lnTo>
                    <a:lnTo>
                      <a:pt x="1448" y="1956"/>
                    </a:lnTo>
                    <a:lnTo>
                      <a:pt x="1445" y="1954"/>
                    </a:lnTo>
                    <a:lnTo>
                      <a:pt x="1445" y="1953"/>
                    </a:lnTo>
                    <a:lnTo>
                      <a:pt x="1444" y="1953"/>
                    </a:lnTo>
                    <a:lnTo>
                      <a:pt x="1443" y="1953"/>
                    </a:lnTo>
                    <a:lnTo>
                      <a:pt x="1442" y="1952"/>
                    </a:lnTo>
                    <a:lnTo>
                      <a:pt x="1441" y="1953"/>
                    </a:lnTo>
                    <a:lnTo>
                      <a:pt x="1441" y="1951"/>
                    </a:lnTo>
                    <a:lnTo>
                      <a:pt x="1440" y="1952"/>
                    </a:lnTo>
                    <a:lnTo>
                      <a:pt x="1439" y="1952"/>
                    </a:lnTo>
                    <a:lnTo>
                      <a:pt x="1439" y="1951"/>
                    </a:lnTo>
                    <a:lnTo>
                      <a:pt x="1438" y="1951"/>
                    </a:lnTo>
                    <a:lnTo>
                      <a:pt x="1438" y="1952"/>
                    </a:lnTo>
                    <a:lnTo>
                      <a:pt x="1437" y="1952"/>
                    </a:lnTo>
                    <a:lnTo>
                      <a:pt x="1437" y="1953"/>
                    </a:lnTo>
                    <a:lnTo>
                      <a:pt x="1436" y="1952"/>
                    </a:lnTo>
                    <a:lnTo>
                      <a:pt x="1436" y="1953"/>
                    </a:lnTo>
                    <a:lnTo>
                      <a:pt x="1435" y="1953"/>
                    </a:lnTo>
                    <a:lnTo>
                      <a:pt x="1435" y="1954"/>
                    </a:lnTo>
                    <a:lnTo>
                      <a:pt x="1435" y="1955"/>
                    </a:lnTo>
                    <a:lnTo>
                      <a:pt x="1434" y="1955"/>
                    </a:lnTo>
                    <a:lnTo>
                      <a:pt x="1435" y="1955"/>
                    </a:lnTo>
                    <a:lnTo>
                      <a:pt x="1434" y="1956"/>
                    </a:lnTo>
                    <a:lnTo>
                      <a:pt x="1434" y="1957"/>
                    </a:lnTo>
                    <a:lnTo>
                      <a:pt x="1434" y="1958"/>
                    </a:lnTo>
                    <a:lnTo>
                      <a:pt x="1433" y="1958"/>
                    </a:lnTo>
                    <a:lnTo>
                      <a:pt x="1433" y="1959"/>
                    </a:lnTo>
                    <a:lnTo>
                      <a:pt x="1432" y="1959"/>
                    </a:lnTo>
                    <a:lnTo>
                      <a:pt x="1433" y="1959"/>
                    </a:lnTo>
                    <a:lnTo>
                      <a:pt x="1433" y="1960"/>
                    </a:lnTo>
                    <a:lnTo>
                      <a:pt x="1432" y="1960"/>
                    </a:lnTo>
                    <a:lnTo>
                      <a:pt x="1432" y="1961"/>
                    </a:lnTo>
                    <a:lnTo>
                      <a:pt x="1431" y="1961"/>
                    </a:lnTo>
                    <a:lnTo>
                      <a:pt x="1431" y="1960"/>
                    </a:lnTo>
                    <a:lnTo>
                      <a:pt x="1430" y="1960"/>
                    </a:lnTo>
                    <a:lnTo>
                      <a:pt x="1429" y="1961"/>
                    </a:lnTo>
                    <a:lnTo>
                      <a:pt x="1429" y="1960"/>
                    </a:lnTo>
                    <a:lnTo>
                      <a:pt x="1427" y="1960"/>
                    </a:lnTo>
                    <a:lnTo>
                      <a:pt x="1427" y="1958"/>
                    </a:lnTo>
                    <a:lnTo>
                      <a:pt x="1426" y="1959"/>
                    </a:lnTo>
                    <a:lnTo>
                      <a:pt x="1426" y="1958"/>
                    </a:lnTo>
                    <a:lnTo>
                      <a:pt x="1425" y="1958"/>
                    </a:lnTo>
                    <a:lnTo>
                      <a:pt x="1424" y="1958"/>
                    </a:lnTo>
                    <a:lnTo>
                      <a:pt x="1424" y="1957"/>
                    </a:lnTo>
                    <a:lnTo>
                      <a:pt x="1423" y="1957"/>
                    </a:lnTo>
                    <a:lnTo>
                      <a:pt x="1422" y="1957"/>
                    </a:lnTo>
                    <a:lnTo>
                      <a:pt x="1419" y="1956"/>
                    </a:lnTo>
                    <a:lnTo>
                      <a:pt x="1418" y="1956"/>
                    </a:lnTo>
                    <a:lnTo>
                      <a:pt x="1417" y="1956"/>
                    </a:lnTo>
                    <a:lnTo>
                      <a:pt x="1417" y="1955"/>
                    </a:lnTo>
                    <a:lnTo>
                      <a:pt x="1417" y="1954"/>
                    </a:lnTo>
                    <a:lnTo>
                      <a:pt x="1416" y="1954"/>
                    </a:lnTo>
                    <a:lnTo>
                      <a:pt x="1415" y="1954"/>
                    </a:lnTo>
                    <a:lnTo>
                      <a:pt x="1415" y="1955"/>
                    </a:lnTo>
                    <a:lnTo>
                      <a:pt x="1414" y="1955"/>
                    </a:lnTo>
                    <a:lnTo>
                      <a:pt x="1413" y="1955"/>
                    </a:lnTo>
                    <a:lnTo>
                      <a:pt x="1412" y="1955"/>
                    </a:lnTo>
                    <a:lnTo>
                      <a:pt x="1411" y="1955"/>
                    </a:lnTo>
                    <a:lnTo>
                      <a:pt x="1412" y="1955"/>
                    </a:lnTo>
                    <a:lnTo>
                      <a:pt x="1412" y="1954"/>
                    </a:lnTo>
                    <a:lnTo>
                      <a:pt x="1411" y="1953"/>
                    </a:lnTo>
                    <a:lnTo>
                      <a:pt x="1409" y="1952"/>
                    </a:lnTo>
                    <a:lnTo>
                      <a:pt x="1408" y="1951"/>
                    </a:lnTo>
                    <a:lnTo>
                      <a:pt x="1408" y="1950"/>
                    </a:lnTo>
                    <a:lnTo>
                      <a:pt x="1408" y="1949"/>
                    </a:lnTo>
                    <a:lnTo>
                      <a:pt x="1407" y="1948"/>
                    </a:lnTo>
                    <a:lnTo>
                      <a:pt x="1407" y="1949"/>
                    </a:lnTo>
                    <a:lnTo>
                      <a:pt x="1406" y="1949"/>
                    </a:lnTo>
                    <a:lnTo>
                      <a:pt x="1406" y="1948"/>
                    </a:lnTo>
                    <a:lnTo>
                      <a:pt x="1405" y="1949"/>
                    </a:lnTo>
                    <a:lnTo>
                      <a:pt x="1405" y="1948"/>
                    </a:lnTo>
                    <a:lnTo>
                      <a:pt x="1404" y="1948"/>
                    </a:lnTo>
                    <a:lnTo>
                      <a:pt x="1404" y="1949"/>
                    </a:lnTo>
                    <a:lnTo>
                      <a:pt x="1403" y="1948"/>
                    </a:lnTo>
                    <a:lnTo>
                      <a:pt x="1402" y="1948"/>
                    </a:lnTo>
                    <a:lnTo>
                      <a:pt x="1401" y="1948"/>
                    </a:lnTo>
                    <a:lnTo>
                      <a:pt x="1400" y="1948"/>
                    </a:lnTo>
                    <a:lnTo>
                      <a:pt x="1399" y="1948"/>
                    </a:lnTo>
                    <a:lnTo>
                      <a:pt x="1399" y="1950"/>
                    </a:lnTo>
                    <a:lnTo>
                      <a:pt x="1398" y="1950"/>
                    </a:lnTo>
                    <a:lnTo>
                      <a:pt x="1397" y="1950"/>
                    </a:lnTo>
                    <a:lnTo>
                      <a:pt x="1397" y="1951"/>
                    </a:lnTo>
                    <a:lnTo>
                      <a:pt x="1397" y="1950"/>
                    </a:lnTo>
                    <a:lnTo>
                      <a:pt x="1396" y="1950"/>
                    </a:lnTo>
                    <a:lnTo>
                      <a:pt x="1397" y="1950"/>
                    </a:lnTo>
                    <a:lnTo>
                      <a:pt x="1396" y="1951"/>
                    </a:lnTo>
                    <a:lnTo>
                      <a:pt x="1396" y="1952"/>
                    </a:lnTo>
                    <a:lnTo>
                      <a:pt x="1395" y="1953"/>
                    </a:lnTo>
                    <a:lnTo>
                      <a:pt x="1394" y="1953"/>
                    </a:lnTo>
                    <a:lnTo>
                      <a:pt x="1394" y="1954"/>
                    </a:lnTo>
                    <a:lnTo>
                      <a:pt x="1394" y="1955"/>
                    </a:lnTo>
                    <a:lnTo>
                      <a:pt x="1393" y="1955"/>
                    </a:lnTo>
                    <a:lnTo>
                      <a:pt x="1393" y="1954"/>
                    </a:lnTo>
                    <a:lnTo>
                      <a:pt x="1392" y="1953"/>
                    </a:lnTo>
                    <a:lnTo>
                      <a:pt x="1391" y="1953"/>
                    </a:lnTo>
                    <a:lnTo>
                      <a:pt x="1390" y="1953"/>
                    </a:lnTo>
                    <a:lnTo>
                      <a:pt x="1390" y="1952"/>
                    </a:lnTo>
                    <a:lnTo>
                      <a:pt x="1389" y="1952"/>
                    </a:lnTo>
                    <a:lnTo>
                      <a:pt x="1388" y="1952"/>
                    </a:lnTo>
                    <a:lnTo>
                      <a:pt x="1388" y="1953"/>
                    </a:lnTo>
                    <a:lnTo>
                      <a:pt x="1387" y="1951"/>
                    </a:lnTo>
                    <a:lnTo>
                      <a:pt x="1386" y="1951"/>
                    </a:lnTo>
                    <a:lnTo>
                      <a:pt x="1385" y="1951"/>
                    </a:lnTo>
                    <a:lnTo>
                      <a:pt x="1383" y="1951"/>
                    </a:lnTo>
                    <a:lnTo>
                      <a:pt x="1381" y="1951"/>
                    </a:lnTo>
                    <a:lnTo>
                      <a:pt x="1380" y="1952"/>
                    </a:lnTo>
                    <a:lnTo>
                      <a:pt x="1379" y="1952"/>
                    </a:lnTo>
                    <a:lnTo>
                      <a:pt x="1378" y="1951"/>
                    </a:lnTo>
                    <a:lnTo>
                      <a:pt x="1377" y="1950"/>
                    </a:lnTo>
                    <a:lnTo>
                      <a:pt x="1377" y="1949"/>
                    </a:lnTo>
                    <a:lnTo>
                      <a:pt x="1377" y="1948"/>
                    </a:lnTo>
                    <a:lnTo>
                      <a:pt x="1376" y="1948"/>
                    </a:lnTo>
                    <a:lnTo>
                      <a:pt x="1376" y="1947"/>
                    </a:lnTo>
                    <a:lnTo>
                      <a:pt x="1376" y="1948"/>
                    </a:lnTo>
                    <a:lnTo>
                      <a:pt x="1375" y="1947"/>
                    </a:lnTo>
                    <a:lnTo>
                      <a:pt x="1376" y="1947"/>
                    </a:lnTo>
                    <a:lnTo>
                      <a:pt x="1375" y="1947"/>
                    </a:lnTo>
                    <a:lnTo>
                      <a:pt x="1374" y="1947"/>
                    </a:lnTo>
                    <a:lnTo>
                      <a:pt x="1374" y="1946"/>
                    </a:lnTo>
                    <a:lnTo>
                      <a:pt x="1374" y="1945"/>
                    </a:lnTo>
                    <a:lnTo>
                      <a:pt x="1374" y="1946"/>
                    </a:lnTo>
                    <a:lnTo>
                      <a:pt x="1373" y="1945"/>
                    </a:lnTo>
                    <a:lnTo>
                      <a:pt x="1373" y="1944"/>
                    </a:lnTo>
                    <a:lnTo>
                      <a:pt x="1374" y="1944"/>
                    </a:lnTo>
                    <a:lnTo>
                      <a:pt x="1372" y="1944"/>
                    </a:lnTo>
                    <a:lnTo>
                      <a:pt x="1371" y="1943"/>
                    </a:lnTo>
                    <a:lnTo>
                      <a:pt x="1371" y="1942"/>
                    </a:lnTo>
                    <a:lnTo>
                      <a:pt x="1370" y="1941"/>
                    </a:lnTo>
                    <a:lnTo>
                      <a:pt x="1369" y="1942"/>
                    </a:lnTo>
                    <a:lnTo>
                      <a:pt x="1369" y="1941"/>
                    </a:lnTo>
                    <a:lnTo>
                      <a:pt x="1369" y="1940"/>
                    </a:lnTo>
                    <a:lnTo>
                      <a:pt x="1369" y="1939"/>
                    </a:lnTo>
                    <a:lnTo>
                      <a:pt x="1368" y="1940"/>
                    </a:lnTo>
                    <a:lnTo>
                      <a:pt x="1368" y="1939"/>
                    </a:lnTo>
                    <a:lnTo>
                      <a:pt x="1367" y="1939"/>
                    </a:lnTo>
                    <a:lnTo>
                      <a:pt x="1367" y="1938"/>
                    </a:lnTo>
                    <a:lnTo>
                      <a:pt x="1366" y="1938"/>
                    </a:lnTo>
                    <a:lnTo>
                      <a:pt x="1365" y="1937"/>
                    </a:lnTo>
                    <a:lnTo>
                      <a:pt x="1364" y="1937"/>
                    </a:lnTo>
                    <a:lnTo>
                      <a:pt x="1364" y="1938"/>
                    </a:lnTo>
                    <a:lnTo>
                      <a:pt x="1363" y="1938"/>
                    </a:lnTo>
                    <a:lnTo>
                      <a:pt x="1363" y="1937"/>
                    </a:lnTo>
                    <a:lnTo>
                      <a:pt x="1363" y="1936"/>
                    </a:lnTo>
                    <a:lnTo>
                      <a:pt x="1362" y="1936"/>
                    </a:lnTo>
                    <a:lnTo>
                      <a:pt x="1363" y="1937"/>
                    </a:lnTo>
                    <a:lnTo>
                      <a:pt x="1362" y="1937"/>
                    </a:lnTo>
                    <a:lnTo>
                      <a:pt x="1362" y="1936"/>
                    </a:lnTo>
                    <a:lnTo>
                      <a:pt x="1361" y="1936"/>
                    </a:lnTo>
                    <a:lnTo>
                      <a:pt x="1361" y="1935"/>
                    </a:lnTo>
                    <a:lnTo>
                      <a:pt x="1360" y="1935"/>
                    </a:lnTo>
                    <a:lnTo>
                      <a:pt x="1358" y="1934"/>
                    </a:lnTo>
                    <a:lnTo>
                      <a:pt x="1357" y="1935"/>
                    </a:lnTo>
                    <a:lnTo>
                      <a:pt x="1358" y="1935"/>
                    </a:lnTo>
                    <a:lnTo>
                      <a:pt x="1358" y="1936"/>
                    </a:lnTo>
                    <a:lnTo>
                      <a:pt x="1357" y="1935"/>
                    </a:lnTo>
                    <a:lnTo>
                      <a:pt x="1356" y="1935"/>
                    </a:lnTo>
                    <a:lnTo>
                      <a:pt x="1355" y="1936"/>
                    </a:lnTo>
                    <a:lnTo>
                      <a:pt x="1355" y="1935"/>
                    </a:lnTo>
                    <a:lnTo>
                      <a:pt x="1354" y="1936"/>
                    </a:lnTo>
                    <a:lnTo>
                      <a:pt x="1353" y="1935"/>
                    </a:lnTo>
                    <a:lnTo>
                      <a:pt x="1352" y="1935"/>
                    </a:lnTo>
                    <a:lnTo>
                      <a:pt x="1352" y="1936"/>
                    </a:lnTo>
                    <a:lnTo>
                      <a:pt x="1350" y="1935"/>
                    </a:lnTo>
                    <a:lnTo>
                      <a:pt x="1350" y="1936"/>
                    </a:lnTo>
                    <a:lnTo>
                      <a:pt x="1350" y="1935"/>
                    </a:lnTo>
                    <a:lnTo>
                      <a:pt x="1349" y="1935"/>
                    </a:lnTo>
                    <a:lnTo>
                      <a:pt x="1350" y="1934"/>
                    </a:lnTo>
                    <a:lnTo>
                      <a:pt x="1350" y="1933"/>
                    </a:lnTo>
                    <a:lnTo>
                      <a:pt x="1349" y="1933"/>
                    </a:lnTo>
                    <a:lnTo>
                      <a:pt x="1349" y="1932"/>
                    </a:lnTo>
                    <a:lnTo>
                      <a:pt x="1350" y="1932"/>
                    </a:lnTo>
                    <a:lnTo>
                      <a:pt x="1349" y="1931"/>
                    </a:lnTo>
                    <a:lnTo>
                      <a:pt x="1350" y="1931"/>
                    </a:lnTo>
                    <a:lnTo>
                      <a:pt x="1349" y="1931"/>
                    </a:lnTo>
                    <a:lnTo>
                      <a:pt x="1349" y="1930"/>
                    </a:lnTo>
                    <a:lnTo>
                      <a:pt x="1349" y="1929"/>
                    </a:lnTo>
                    <a:lnTo>
                      <a:pt x="1349" y="1928"/>
                    </a:lnTo>
                    <a:lnTo>
                      <a:pt x="1349" y="1927"/>
                    </a:lnTo>
                    <a:lnTo>
                      <a:pt x="1349" y="1926"/>
                    </a:lnTo>
                    <a:lnTo>
                      <a:pt x="1349" y="1927"/>
                    </a:lnTo>
                    <a:lnTo>
                      <a:pt x="1349" y="1926"/>
                    </a:lnTo>
                    <a:lnTo>
                      <a:pt x="1350" y="1926"/>
                    </a:lnTo>
                    <a:lnTo>
                      <a:pt x="1350" y="1925"/>
                    </a:lnTo>
                    <a:lnTo>
                      <a:pt x="1350" y="1924"/>
                    </a:lnTo>
                    <a:lnTo>
                      <a:pt x="1351" y="1923"/>
                    </a:lnTo>
                    <a:lnTo>
                      <a:pt x="1351" y="1922"/>
                    </a:lnTo>
                    <a:lnTo>
                      <a:pt x="1352" y="1921"/>
                    </a:lnTo>
                    <a:lnTo>
                      <a:pt x="1352" y="1920"/>
                    </a:lnTo>
                    <a:lnTo>
                      <a:pt x="1353" y="1920"/>
                    </a:lnTo>
                    <a:lnTo>
                      <a:pt x="1353" y="1919"/>
                    </a:lnTo>
                    <a:lnTo>
                      <a:pt x="1354" y="1918"/>
                    </a:lnTo>
                    <a:lnTo>
                      <a:pt x="1355" y="1918"/>
                    </a:lnTo>
                    <a:lnTo>
                      <a:pt x="1356" y="1916"/>
                    </a:lnTo>
                    <a:lnTo>
                      <a:pt x="1357" y="1916"/>
                    </a:lnTo>
                    <a:lnTo>
                      <a:pt x="1357" y="1915"/>
                    </a:lnTo>
                    <a:lnTo>
                      <a:pt x="1357" y="1914"/>
                    </a:lnTo>
                    <a:lnTo>
                      <a:pt x="1358" y="1913"/>
                    </a:lnTo>
                    <a:lnTo>
                      <a:pt x="1358" y="1912"/>
                    </a:lnTo>
                    <a:lnTo>
                      <a:pt x="1359" y="1912"/>
                    </a:lnTo>
                    <a:lnTo>
                      <a:pt x="1359" y="1911"/>
                    </a:lnTo>
                    <a:lnTo>
                      <a:pt x="1360" y="1910"/>
                    </a:lnTo>
                    <a:lnTo>
                      <a:pt x="1360" y="1909"/>
                    </a:lnTo>
                    <a:lnTo>
                      <a:pt x="1360" y="1908"/>
                    </a:lnTo>
                    <a:lnTo>
                      <a:pt x="1360" y="1907"/>
                    </a:lnTo>
                    <a:lnTo>
                      <a:pt x="1361" y="1906"/>
                    </a:lnTo>
                    <a:lnTo>
                      <a:pt x="1361" y="1905"/>
                    </a:lnTo>
                    <a:lnTo>
                      <a:pt x="1362" y="1904"/>
                    </a:lnTo>
                    <a:lnTo>
                      <a:pt x="1363" y="1904"/>
                    </a:lnTo>
                    <a:lnTo>
                      <a:pt x="1363" y="1903"/>
                    </a:lnTo>
                    <a:lnTo>
                      <a:pt x="1363" y="1902"/>
                    </a:lnTo>
                    <a:lnTo>
                      <a:pt x="1364" y="1902"/>
                    </a:lnTo>
                    <a:lnTo>
                      <a:pt x="1365" y="1901"/>
                    </a:lnTo>
                    <a:lnTo>
                      <a:pt x="1366" y="1900"/>
                    </a:lnTo>
                    <a:lnTo>
                      <a:pt x="1367" y="1898"/>
                    </a:lnTo>
                    <a:lnTo>
                      <a:pt x="1367" y="1897"/>
                    </a:lnTo>
                    <a:lnTo>
                      <a:pt x="1368" y="1897"/>
                    </a:lnTo>
                    <a:lnTo>
                      <a:pt x="1368" y="1896"/>
                    </a:lnTo>
                    <a:lnTo>
                      <a:pt x="1369" y="1896"/>
                    </a:lnTo>
                    <a:lnTo>
                      <a:pt x="1369" y="1895"/>
                    </a:lnTo>
                    <a:lnTo>
                      <a:pt x="1370" y="1895"/>
                    </a:lnTo>
                    <a:lnTo>
                      <a:pt x="1371" y="1895"/>
                    </a:lnTo>
                    <a:lnTo>
                      <a:pt x="1372" y="1895"/>
                    </a:lnTo>
                    <a:lnTo>
                      <a:pt x="1372" y="1894"/>
                    </a:lnTo>
                    <a:lnTo>
                      <a:pt x="1373" y="1894"/>
                    </a:lnTo>
                    <a:lnTo>
                      <a:pt x="1374" y="1894"/>
                    </a:lnTo>
                    <a:lnTo>
                      <a:pt x="1375" y="1893"/>
                    </a:lnTo>
                    <a:lnTo>
                      <a:pt x="1375" y="1892"/>
                    </a:lnTo>
                    <a:lnTo>
                      <a:pt x="1376" y="1892"/>
                    </a:lnTo>
                    <a:lnTo>
                      <a:pt x="1377" y="1892"/>
                    </a:lnTo>
                    <a:lnTo>
                      <a:pt x="1377" y="1891"/>
                    </a:lnTo>
                    <a:lnTo>
                      <a:pt x="1378" y="1892"/>
                    </a:lnTo>
                    <a:lnTo>
                      <a:pt x="1379" y="1892"/>
                    </a:lnTo>
                    <a:lnTo>
                      <a:pt x="1379" y="1893"/>
                    </a:lnTo>
                    <a:lnTo>
                      <a:pt x="1381" y="1892"/>
                    </a:lnTo>
                    <a:lnTo>
                      <a:pt x="1382" y="1892"/>
                    </a:lnTo>
                    <a:lnTo>
                      <a:pt x="1383" y="1892"/>
                    </a:lnTo>
                    <a:lnTo>
                      <a:pt x="1384" y="1892"/>
                    </a:lnTo>
                    <a:lnTo>
                      <a:pt x="1386" y="1891"/>
                    </a:lnTo>
                    <a:lnTo>
                      <a:pt x="1386" y="1892"/>
                    </a:lnTo>
                    <a:lnTo>
                      <a:pt x="1387" y="1891"/>
                    </a:lnTo>
                    <a:lnTo>
                      <a:pt x="1388" y="1891"/>
                    </a:lnTo>
                    <a:lnTo>
                      <a:pt x="1389" y="1891"/>
                    </a:lnTo>
                    <a:lnTo>
                      <a:pt x="1390" y="1891"/>
                    </a:lnTo>
                    <a:lnTo>
                      <a:pt x="1391" y="1891"/>
                    </a:lnTo>
                    <a:lnTo>
                      <a:pt x="1391" y="1892"/>
                    </a:lnTo>
                    <a:lnTo>
                      <a:pt x="1394" y="1891"/>
                    </a:lnTo>
                    <a:lnTo>
                      <a:pt x="1394" y="1890"/>
                    </a:lnTo>
                    <a:lnTo>
                      <a:pt x="1397" y="1861"/>
                    </a:lnTo>
                    <a:lnTo>
                      <a:pt x="1401" y="1816"/>
                    </a:lnTo>
                    <a:lnTo>
                      <a:pt x="1400" y="1816"/>
                    </a:lnTo>
                    <a:lnTo>
                      <a:pt x="1398" y="1815"/>
                    </a:lnTo>
                    <a:lnTo>
                      <a:pt x="1398" y="1814"/>
                    </a:lnTo>
                    <a:lnTo>
                      <a:pt x="1398" y="1813"/>
                    </a:lnTo>
                    <a:lnTo>
                      <a:pt x="1397" y="1812"/>
                    </a:lnTo>
                    <a:lnTo>
                      <a:pt x="1396" y="1811"/>
                    </a:lnTo>
                    <a:lnTo>
                      <a:pt x="1395" y="1812"/>
                    </a:lnTo>
                    <a:lnTo>
                      <a:pt x="1394" y="1811"/>
                    </a:lnTo>
                    <a:lnTo>
                      <a:pt x="1393" y="1812"/>
                    </a:lnTo>
                    <a:lnTo>
                      <a:pt x="1392" y="1812"/>
                    </a:lnTo>
                    <a:lnTo>
                      <a:pt x="1391" y="1812"/>
                    </a:lnTo>
                    <a:lnTo>
                      <a:pt x="1389" y="1814"/>
                    </a:lnTo>
                    <a:lnTo>
                      <a:pt x="1388" y="1814"/>
                    </a:lnTo>
                    <a:lnTo>
                      <a:pt x="1387" y="1814"/>
                    </a:lnTo>
                    <a:lnTo>
                      <a:pt x="1386" y="1814"/>
                    </a:lnTo>
                    <a:lnTo>
                      <a:pt x="1386" y="1815"/>
                    </a:lnTo>
                    <a:lnTo>
                      <a:pt x="1386" y="1816"/>
                    </a:lnTo>
                    <a:lnTo>
                      <a:pt x="1386" y="1817"/>
                    </a:lnTo>
                    <a:lnTo>
                      <a:pt x="1385" y="1817"/>
                    </a:lnTo>
                    <a:lnTo>
                      <a:pt x="1384" y="1818"/>
                    </a:lnTo>
                    <a:lnTo>
                      <a:pt x="1384" y="1819"/>
                    </a:lnTo>
                    <a:lnTo>
                      <a:pt x="1383" y="1820"/>
                    </a:lnTo>
                    <a:lnTo>
                      <a:pt x="1382" y="1822"/>
                    </a:lnTo>
                    <a:lnTo>
                      <a:pt x="1381" y="1822"/>
                    </a:lnTo>
                    <a:lnTo>
                      <a:pt x="1380" y="1822"/>
                    </a:lnTo>
                    <a:lnTo>
                      <a:pt x="1379" y="1822"/>
                    </a:lnTo>
                    <a:lnTo>
                      <a:pt x="1378" y="1822"/>
                    </a:lnTo>
                    <a:lnTo>
                      <a:pt x="1377" y="1822"/>
                    </a:lnTo>
                    <a:lnTo>
                      <a:pt x="1376" y="1823"/>
                    </a:lnTo>
                    <a:lnTo>
                      <a:pt x="1375" y="1826"/>
                    </a:lnTo>
                    <a:lnTo>
                      <a:pt x="1374" y="1827"/>
                    </a:lnTo>
                    <a:lnTo>
                      <a:pt x="1374" y="1828"/>
                    </a:lnTo>
                    <a:lnTo>
                      <a:pt x="1373" y="1829"/>
                    </a:lnTo>
                    <a:lnTo>
                      <a:pt x="1373" y="1830"/>
                    </a:lnTo>
                    <a:lnTo>
                      <a:pt x="1373" y="1831"/>
                    </a:lnTo>
                    <a:lnTo>
                      <a:pt x="1373" y="1832"/>
                    </a:lnTo>
                    <a:lnTo>
                      <a:pt x="1374" y="1832"/>
                    </a:lnTo>
                    <a:lnTo>
                      <a:pt x="1374" y="1833"/>
                    </a:lnTo>
                    <a:lnTo>
                      <a:pt x="1374" y="1834"/>
                    </a:lnTo>
                    <a:lnTo>
                      <a:pt x="1373" y="1834"/>
                    </a:lnTo>
                    <a:lnTo>
                      <a:pt x="1372" y="1834"/>
                    </a:lnTo>
                    <a:lnTo>
                      <a:pt x="1371" y="1835"/>
                    </a:lnTo>
                    <a:lnTo>
                      <a:pt x="1369" y="1835"/>
                    </a:lnTo>
                    <a:lnTo>
                      <a:pt x="1369" y="1836"/>
                    </a:lnTo>
                    <a:lnTo>
                      <a:pt x="1367" y="1836"/>
                    </a:lnTo>
                    <a:lnTo>
                      <a:pt x="1366" y="1837"/>
                    </a:lnTo>
                    <a:lnTo>
                      <a:pt x="1365" y="1837"/>
                    </a:lnTo>
                    <a:lnTo>
                      <a:pt x="1364" y="1838"/>
                    </a:lnTo>
                    <a:lnTo>
                      <a:pt x="1364" y="1839"/>
                    </a:lnTo>
                    <a:lnTo>
                      <a:pt x="1363" y="1840"/>
                    </a:lnTo>
                    <a:lnTo>
                      <a:pt x="1362" y="1841"/>
                    </a:lnTo>
                    <a:lnTo>
                      <a:pt x="1361" y="1842"/>
                    </a:lnTo>
                    <a:lnTo>
                      <a:pt x="1359" y="1844"/>
                    </a:lnTo>
                    <a:lnTo>
                      <a:pt x="1358" y="1845"/>
                    </a:lnTo>
                    <a:lnTo>
                      <a:pt x="1358" y="1846"/>
                    </a:lnTo>
                    <a:lnTo>
                      <a:pt x="1357" y="1846"/>
                    </a:lnTo>
                    <a:lnTo>
                      <a:pt x="1357" y="1847"/>
                    </a:lnTo>
                    <a:lnTo>
                      <a:pt x="1356" y="1847"/>
                    </a:lnTo>
                    <a:lnTo>
                      <a:pt x="1356" y="1848"/>
                    </a:lnTo>
                    <a:lnTo>
                      <a:pt x="1354" y="1850"/>
                    </a:lnTo>
                    <a:lnTo>
                      <a:pt x="1353" y="1850"/>
                    </a:lnTo>
                    <a:lnTo>
                      <a:pt x="1353" y="1851"/>
                    </a:lnTo>
                    <a:lnTo>
                      <a:pt x="1352" y="1852"/>
                    </a:lnTo>
                    <a:lnTo>
                      <a:pt x="1350" y="1852"/>
                    </a:lnTo>
                    <a:lnTo>
                      <a:pt x="1349" y="1853"/>
                    </a:lnTo>
                    <a:lnTo>
                      <a:pt x="1348" y="1853"/>
                    </a:lnTo>
                    <a:lnTo>
                      <a:pt x="1348" y="1854"/>
                    </a:lnTo>
                    <a:lnTo>
                      <a:pt x="1347" y="1854"/>
                    </a:lnTo>
                    <a:lnTo>
                      <a:pt x="1346" y="1854"/>
                    </a:lnTo>
                    <a:lnTo>
                      <a:pt x="1345" y="1854"/>
                    </a:lnTo>
                    <a:lnTo>
                      <a:pt x="1344" y="1853"/>
                    </a:lnTo>
                    <a:lnTo>
                      <a:pt x="1344" y="1854"/>
                    </a:lnTo>
                    <a:lnTo>
                      <a:pt x="1343" y="1854"/>
                    </a:lnTo>
                    <a:lnTo>
                      <a:pt x="1342" y="1854"/>
                    </a:lnTo>
                    <a:lnTo>
                      <a:pt x="1339" y="1855"/>
                    </a:lnTo>
                    <a:lnTo>
                      <a:pt x="1338" y="1856"/>
                    </a:lnTo>
                    <a:lnTo>
                      <a:pt x="1337" y="1856"/>
                    </a:lnTo>
                    <a:lnTo>
                      <a:pt x="1337" y="1857"/>
                    </a:lnTo>
                    <a:lnTo>
                      <a:pt x="1336" y="1859"/>
                    </a:lnTo>
                    <a:lnTo>
                      <a:pt x="1335" y="1860"/>
                    </a:lnTo>
                    <a:lnTo>
                      <a:pt x="1334" y="1860"/>
                    </a:lnTo>
                    <a:lnTo>
                      <a:pt x="1334" y="1861"/>
                    </a:lnTo>
                    <a:lnTo>
                      <a:pt x="1333" y="1861"/>
                    </a:lnTo>
                    <a:lnTo>
                      <a:pt x="1333" y="1862"/>
                    </a:lnTo>
                    <a:lnTo>
                      <a:pt x="1333" y="1863"/>
                    </a:lnTo>
                    <a:lnTo>
                      <a:pt x="1334" y="1863"/>
                    </a:lnTo>
                    <a:lnTo>
                      <a:pt x="1333" y="1864"/>
                    </a:lnTo>
                    <a:lnTo>
                      <a:pt x="1334" y="1864"/>
                    </a:lnTo>
                    <a:lnTo>
                      <a:pt x="1335" y="1864"/>
                    </a:lnTo>
                    <a:lnTo>
                      <a:pt x="1335" y="1866"/>
                    </a:lnTo>
                    <a:lnTo>
                      <a:pt x="1334" y="1867"/>
                    </a:lnTo>
                    <a:lnTo>
                      <a:pt x="1334" y="1868"/>
                    </a:lnTo>
                    <a:lnTo>
                      <a:pt x="1334" y="1870"/>
                    </a:lnTo>
                    <a:lnTo>
                      <a:pt x="1333" y="1871"/>
                    </a:lnTo>
                    <a:lnTo>
                      <a:pt x="1333" y="1872"/>
                    </a:lnTo>
                    <a:lnTo>
                      <a:pt x="1332" y="1873"/>
                    </a:lnTo>
                    <a:lnTo>
                      <a:pt x="1331" y="1873"/>
                    </a:lnTo>
                    <a:lnTo>
                      <a:pt x="1330" y="1875"/>
                    </a:lnTo>
                    <a:lnTo>
                      <a:pt x="1330" y="1876"/>
                    </a:lnTo>
                    <a:lnTo>
                      <a:pt x="1330" y="1877"/>
                    </a:lnTo>
                    <a:lnTo>
                      <a:pt x="1329" y="1877"/>
                    </a:lnTo>
                    <a:lnTo>
                      <a:pt x="1329" y="1878"/>
                    </a:lnTo>
                    <a:lnTo>
                      <a:pt x="1329" y="1879"/>
                    </a:lnTo>
                    <a:lnTo>
                      <a:pt x="1329" y="1880"/>
                    </a:lnTo>
                    <a:lnTo>
                      <a:pt x="1328" y="1880"/>
                    </a:lnTo>
                    <a:lnTo>
                      <a:pt x="1327" y="1880"/>
                    </a:lnTo>
                    <a:lnTo>
                      <a:pt x="1326" y="1879"/>
                    </a:lnTo>
                    <a:lnTo>
                      <a:pt x="1325" y="1879"/>
                    </a:lnTo>
                    <a:lnTo>
                      <a:pt x="1324" y="1879"/>
                    </a:lnTo>
                    <a:lnTo>
                      <a:pt x="1323" y="1879"/>
                    </a:lnTo>
                    <a:lnTo>
                      <a:pt x="1323" y="1880"/>
                    </a:lnTo>
                    <a:lnTo>
                      <a:pt x="1322" y="1880"/>
                    </a:lnTo>
                    <a:lnTo>
                      <a:pt x="1321" y="1879"/>
                    </a:lnTo>
                    <a:lnTo>
                      <a:pt x="1320" y="1880"/>
                    </a:lnTo>
                    <a:lnTo>
                      <a:pt x="1320" y="1879"/>
                    </a:lnTo>
                    <a:lnTo>
                      <a:pt x="1319" y="1880"/>
                    </a:lnTo>
                    <a:lnTo>
                      <a:pt x="1318" y="1879"/>
                    </a:lnTo>
                    <a:lnTo>
                      <a:pt x="1318" y="1878"/>
                    </a:lnTo>
                    <a:lnTo>
                      <a:pt x="1318" y="1879"/>
                    </a:lnTo>
                    <a:lnTo>
                      <a:pt x="1317" y="1879"/>
                    </a:lnTo>
                    <a:lnTo>
                      <a:pt x="1316" y="1878"/>
                    </a:lnTo>
                    <a:lnTo>
                      <a:pt x="1315" y="1878"/>
                    </a:lnTo>
                    <a:lnTo>
                      <a:pt x="1315" y="1877"/>
                    </a:lnTo>
                    <a:lnTo>
                      <a:pt x="1314" y="1878"/>
                    </a:lnTo>
                    <a:lnTo>
                      <a:pt x="1313" y="1878"/>
                    </a:lnTo>
                    <a:lnTo>
                      <a:pt x="1313" y="1877"/>
                    </a:lnTo>
                    <a:lnTo>
                      <a:pt x="1312" y="1877"/>
                    </a:lnTo>
                    <a:lnTo>
                      <a:pt x="1311" y="1877"/>
                    </a:lnTo>
                    <a:lnTo>
                      <a:pt x="1310" y="1877"/>
                    </a:lnTo>
                    <a:lnTo>
                      <a:pt x="1309" y="1877"/>
                    </a:lnTo>
                    <a:lnTo>
                      <a:pt x="1309" y="1878"/>
                    </a:lnTo>
                    <a:lnTo>
                      <a:pt x="1308" y="1878"/>
                    </a:lnTo>
                    <a:lnTo>
                      <a:pt x="1308" y="1879"/>
                    </a:lnTo>
                    <a:lnTo>
                      <a:pt x="1307" y="1878"/>
                    </a:lnTo>
                    <a:lnTo>
                      <a:pt x="1306" y="1879"/>
                    </a:lnTo>
                    <a:lnTo>
                      <a:pt x="1305" y="1880"/>
                    </a:lnTo>
                    <a:lnTo>
                      <a:pt x="1304" y="1880"/>
                    </a:lnTo>
                    <a:lnTo>
                      <a:pt x="1303" y="1880"/>
                    </a:lnTo>
                    <a:lnTo>
                      <a:pt x="1302" y="1880"/>
                    </a:lnTo>
                    <a:lnTo>
                      <a:pt x="1302" y="1881"/>
                    </a:lnTo>
                    <a:lnTo>
                      <a:pt x="1300" y="1881"/>
                    </a:lnTo>
                    <a:lnTo>
                      <a:pt x="1300" y="1882"/>
                    </a:lnTo>
                    <a:lnTo>
                      <a:pt x="1299" y="1882"/>
                    </a:lnTo>
                    <a:lnTo>
                      <a:pt x="1299" y="1883"/>
                    </a:lnTo>
                    <a:lnTo>
                      <a:pt x="1298" y="1883"/>
                    </a:lnTo>
                    <a:lnTo>
                      <a:pt x="1297" y="1884"/>
                    </a:lnTo>
                    <a:lnTo>
                      <a:pt x="1298" y="1884"/>
                    </a:lnTo>
                    <a:lnTo>
                      <a:pt x="1297" y="1884"/>
                    </a:lnTo>
                    <a:lnTo>
                      <a:pt x="1296" y="1885"/>
                    </a:lnTo>
                    <a:lnTo>
                      <a:pt x="1295" y="1885"/>
                    </a:lnTo>
                    <a:lnTo>
                      <a:pt x="1296" y="1885"/>
                    </a:lnTo>
                    <a:lnTo>
                      <a:pt x="1295" y="1885"/>
                    </a:lnTo>
                    <a:lnTo>
                      <a:pt x="1294" y="1886"/>
                    </a:lnTo>
                    <a:lnTo>
                      <a:pt x="1293" y="1885"/>
                    </a:lnTo>
                    <a:lnTo>
                      <a:pt x="1292" y="1886"/>
                    </a:lnTo>
                    <a:lnTo>
                      <a:pt x="1292" y="1885"/>
                    </a:lnTo>
                    <a:lnTo>
                      <a:pt x="1291" y="1886"/>
                    </a:lnTo>
                    <a:lnTo>
                      <a:pt x="1290" y="1887"/>
                    </a:lnTo>
                    <a:lnTo>
                      <a:pt x="1290" y="1886"/>
                    </a:lnTo>
                    <a:lnTo>
                      <a:pt x="1289" y="1887"/>
                    </a:lnTo>
                    <a:lnTo>
                      <a:pt x="1288" y="1886"/>
                    </a:lnTo>
                    <a:lnTo>
                      <a:pt x="1288" y="1887"/>
                    </a:lnTo>
                    <a:lnTo>
                      <a:pt x="1287" y="1887"/>
                    </a:lnTo>
                    <a:lnTo>
                      <a:pt x="1286" y="1886"/>
                    </a:lnTo>
                    <a:lnTo>
                      <a:pt x="1285" y="1886"/>
                    </a:lnTo>
                    <a:lnTo>
                      <a:pt x="1285" y="1887"/>
                    </a:lnTo>
                    <a:lnTo>
                      <a:pt x="1284" y="1886"/>
                    </a:lnTo>
                    <a:lnTo>
                      <a:pt x="1284" y="1887"/>
                    </a:lnTo>
                    <a:lnTo>
                      <a:pt x="1284" y="1886"/>
                    </a:lnTo>
                    <a:lnTo>
                      <a:pt x="1283" y="1886"/>
                    </a:lnTo>
                    <a:lnTo>
                      <a:pt x="1282" y="1886"/>
                    </a:lnTo>
                    <a:lnTo>
                      <a:pt x="1281" y="1886"/>
                    </a:lnTo>
                    <a:lnTo>
                      <a:pt x="1281" y="1885"/>
                    </a:lnTo>
                    <a:lnTo>
                      <a:pt x="1280" y="1884"/>
                    </a:lnTo>
                    <a:lnTo>
                      <a:pt x="1280" y="1885"/>
                    </a:lnTo>
                    <a:lnTo>
                      <a:pt x="1280" y="1884"/>
                    </a:lnTo>
                    <a:lnTo>
                      <a:pt x="1278" y="1883"/>
                    </a:lnTo>
                    <a:lnTo>
                      <a:pt x="1277" y="1883"/>
                    </a:lnTo>
                    <a:lnTo>
                      <a:pt x="1277" y="1882"/>
                    </a:lnTo>
                    <a:lnTo>
                      <a:pt x="1276" y="1882"/>
                    </a:lnTo>
                    <a:lnTo>
                      <a:pt x="1275" y="1882"/>
                    </a:lnTo>
                    <a:lnTo>
                      <a:pt x="1275" y="1881"/>
                    </a:lnTo>
                    <a:lnTo>
                      <a:pt x="1276" y="1880"/>
                    </a:lnTo>
                    <a:lnTo>
                      <a:pt x="1275" y="1880"/>
                    </a:lnTo>
                    <a:lnTo>
                      <a:pt x="1276" y="1880"/>
                    </a:lnTo>
                    <a:lnTo>
                      <a:pt x="1276" y="1879"/>
                    </a:lnTo>
                    <a:lnTo>
                      <a:pt x="1277" y="1878"/>
                    </a:lnTo>
                    <a:lnTo>
                      <a:pt x="1277" y="1877"/>
                    </a:lnTo>
                    <a:lnTo>
                      <a:pt x="1277" y="1876"/>
                    </a:lnTo>
                    <a:lnTo>
                      <a:pt x="1276" y="1876"/>
                    </a:lnTo>
                    <a:lnTo>
                      <a:pt x="1276" y="1875"/>
                    </a:lnTo>
                    <a:lnTo>
                      <a:pt x="1276" y="1874"/>
                    </a:lnTo>
                    <a:lnTo>
                      <a:pt x="1276" y="1873"/>
                    </a:lnTo>
                    <a:lnTo>
                      <a:pt x="1275" y="1873"/>
                    </a:lnTo>
                    <a:lnTo>
                      <a:pt x="1276" y="1872"/>
                    </a:lnTo>
                    <a:lnTo>
                      <a:pt x="1275" y="1872"/>
                    </a:lnTo>
                    <a:lnTo>
                      <a:pt x="1276" y="1871"/>
                    </a:lnTo>
                    <a:lnTo>
                      <a:pt x="1276" y="1870"/>
                    </a:lnTo>
                    <a:lnTo>
                      <a:pt x="1275" y="1870"/>
                    </a:lnTo>
                    <a:lnTo>
                      <a:pt x="1274" y="1869"/>
                    </a:lnTo>
                    <a:lnTo>
                      <a:pt x="1273" y="1869"/>
                    </a:lnTo>
                    <a:lnTo>
                      <a:pt x="1273" y="1868"/>
                    </a:lnTo>
                    <a:lnTo>
                      <a:pt x="1272" y="1868"/>
                    </a:lnTo>
                    <a:lnTo>
                      <a:pt x="1272" y="1867"/>
                    </a:lnTo>
                    <a:lnTo>
                      <a:pt x="1272" y="1866"/>
                    </a:lnTo>
                    <a:lnTo>
                      <a:pt x="1272" y="1867"/>
                    </a:lnTo>
                    <a:lnTo>
                      <a:pt x="1271" y="1866"/>
                    </a:lnTo>
                    <a:lnTo>
                      <a:pt x="1271" y="1865"/>
                    </a:lnTo>
                    <a:lnTo>
                      <a:pt x="1270" y="1865"/>
                    </a:lnTo>
                    <a:lnTo>
                      <a:pt x="1270" y="1864"/>
                    </a:lnTo>
                    <a:lnTo>
                      <a:pt x="1270" y="1863"/>
                    </a:lnTo>
                    <a:lnTo>
                      <a:pt x="1269" y="1863"/>
                    </a:lnTo>
                    <a:lnTo>
                      <a:pt x="1268" y="1864"/>
                    </a:lnTo>
                    <a:lnTo>
                      <a:pt x="1268" y="1863"/>
                    </a:lnTo>
                    <a:lnTo>
                      <a:pt x="1267" y="1863"/>
                    </a:lnTo>
                    <a:lnTo>
                      <a:pt x="1266" y="1863"/>
                    </a:lnTo>
                    <a:lnTo>
                      <a:pt x="1265" y="1862"/>
                    </a:lnTo>
                    <a:lnTo>
                      <a:pt x="1264" y="1863"/>
                    </a:lnTo>
                    <a:lnTo>
                      <a:pt x="1263" y="1862"/>
                    </a:lnTo>
                    <a:lnTo>
                      <a:pt x="1262" y="1862"/>
                    </a:lnTo>
                    <a:lnTo>
                      <a:pt x="1261" y="1861"/>
                    </a:lnTo>
                    <a:lnTo>
                      <a:pt x="1261" y="1860"/>
                    </a:lnTo>
                    <a:lnTo>
                      <a:pt x="1260" y="1859"/>
                    </a:lnTo>
                    <a:lnTo>
                      <a:pt x="1260" y="1858"/>
                    </a:lnTo>
                    <a:lnTo>
                      <a:pt x="1261" y="1858"/>
                    </a:lnTo>
                    <a:lnTo>
                      <a:pt x="1260" y="1858"/>
                    </a:lnTo>
                    <a:lnTo>
                      <a:pt x="1260" y="1857"/>
                    </a:lnTo>
                    <a:lnTo>
                      <a:pt x="1261" y="1856"/>
                    </a:lnTo>
                    <a:lnTo>
                      <a:pt x="1260" y="1856"/>
                    </a:lnTo>
                    <a:lnTo>
                      <a:pt x="1259" y="1855"/>
                    </a:lnTo>
                    <a:lnTo>
                      <a:pt x="1260" y="1854"/>
                    </a:lnTo>
                    <a:lnTo>
                      <a:pt x="1259" y="1854"/>
                    </a:lnTo>
                    <a:lnTo>
                      <a:pt x="1258" y="1854"/>
                    </a:lnTo>
                    <a:lnTo>
                      <a:pt x="1257" y="1854"/>
                    </a:lnTo>
                    <a:lnTo>
                      <a:pt x="1257" y="1853"/>
                    </a:lnTo>
                    <a:lnTo>
                      <a:pt x="1256" y="1853"/>
                    </a:lnTo>
                    <a:lnTo>
                      <a:pt x="1255" y="1853"/>
                    </a:lnTo>
                    <a:lnTo>
                      <a:pt x="1254" y="1853"/>
                    </a:lnTo>
                    <a:lnTo>
                      <a:pt x="1253" y="1852"/>
                    </a:lnTo>
                    <a:lnTo>
                      <a:pt x="1252" y="1853"/>
                    </a:lnTo>
                    <a:lnTo>
                      <a:pt x="1251" y="1852"/>
                    </a:lnTo>
                    <a:lnTo>
                      <a:pt x="1250" y="1852"/>
                    </a:lnTo>
                    <a:lnTo>
                      <a:pt x="1249" y="1853"/>
                    </a:lnTo>
                    <a:lnTo>
                      <a:pt x="1248" y="1853"/>
                    </a:lnTo>
                    <a:lnTo>
                      <a:pt x="1247" y="1853"/>
                    </a:lnTo>
                    <a:lnTo>
                      <a:pt x="1247" y="1854"/>
                    </a:lnTo>
                    <a:lnTo>
                      <a:pt x="1246" y="1854"/>
                    </a:lnTo>
                    <a:lnTo>
                      <a:pt x="1246" y="1853"/>
                    </a:lnTo>
                    <a:lnTo>
                      <a:pt x="1245" y="1852"/>
                    </a:lnTo>
                    <a:lnTo>
                      <a:pt x="1244" y="1853"/>
                    </a:lnTo>
                    <a:lnTo>
                      <a:pt x="1244" y="1852"/>
                    </a:lnTo>
                    <a:lnTo>
                      <a:pt x="1245" y="1851"/>
                    </a:lnTo>
                    <a:lnTo>
                      <a:pt x="1244" y="1851"/>
                    </a:lnTo>
                    <a:lnTo>
                      <a:pt x="1243" y="1851"/>
                    </a:lnTo>
                    <a:lnTo>
                      <a:pt x="1242" y="1851"/>
                    </a:lnTo>
                    <a:lnTo>
                      <a:pt x="1242" y="1850"/>
                    </a:lnTo>
                    <a:lnTo>
                      <a:pt x="1241" y="1851"/>
                    </a:lnTo>
                    <a:lnTo>
                      <a:pt x="1240" y="1852"/>
                    </a:lnTo>
                    <a:lnTo>
                      <a:pt x="1239" y="1853"/>
                    </a:lnTo>
                    <a:lnTo>
                      <a:pt x="1237" y="1853"/>
                    </a:lnTo>
                    <a:lnTo>
                      <a:pt x="1236" y="1853"/>
                    </a:lnTo>
                    <a:lnTo>
                      <a:pt x="1236" y="1854"/>
                    </a:lnTo>
                    <a:lnTo>
                      <a:pt x="1236" y="1853"/>
                    </a:lnTo>
                    <a:lnTo>
                      <a:pt x="1235" y="1853"/>
                    </a:lnTo>
                    <a:lnTo>
                      <a:pt x="1234" y="1854"/>
                    </a:lnTo>
                    <a:lnTo>
                      <a:pt x="1232" y="1855"/>
                    </a:lnTo>
                    <a:lnTo>
                      <a:pt x="1231" y="1854"/>
                    </a:lnTo>
                    <a:lnTo>
                      <a:pt x="1230" y="1854"/>
                    </a:lnTo>
                    <a:lnTo>
                      <a:pt x="1230" y="1853"/>
                    </a:lnTo>
                    <a:lnTo>
                      <a:pt x="1229" y="1853"/>
                    </a:lnTo>
                    <a:lnTo>
                      <a:pt x="1229" y="1854"/>
                    </a:lnTo>
                    <a:lnTo>
                      <a:pt x="1229" y="1855"/>
                    </a:lnTo>
                    <a:lnTo>
                      <a:pt x="1228" y="1855"/>
                    </a:lnTo>
                    <a:lnTo>
                      <a:pt x="1227" y="1855"/>
                    </a:lnTo>
                    <a:lnTo>
                      <a:pt x="1227" y="1856"/>
                    </a:lnTo>
                    <a:lnTo>
                      <a:pt x="1226" y="1856"/>
                    </a:lnTo>
                    <a:lnTo>
                      <a:pt x="1225" y="1856"/>
                    </a:lnTo>
                    <a:lnTo>
                      <a:pt x="1224" y="1856"/>
                    </a:lnTo>
                    <a:lnTo>
                      <a:pt x="1223" y="1856"/>
                    </a:lnTo>
                    <a:lnTo>
                      <a:pt x="1222" y="1856"/>
                    </a:lnTo>
                    <a:lnTo>
                      <a:pt x="1221" y="1855"/>
                    </a:lnTo>
                    <a:lnTo>
                      <a:pt x="1221" y="1856"/>
                    </a:lnTo>
                    <a:lnTo>
                      <a:pt x="1220" y="1857"/>
                    </a:lnTo>
                    <a:lnTo>
                      <a:pt x="1219" y="1857"/>
                    </a:lnTo>
                    <a:lnTo>
                      <a:pt x="1218" y="1857"/>
                    </a:lnTo>
                    <a:lnTo>
                      <a:pt x="1218" y="1858"/>
                    </a:lnTo>
                    <a:lnTo>
                      <a:pt x="1216" y="1858"/>
                    </a:lnTo>
                    <a:lnTo>
                      <a:pt x="1215" y="1858"/>
                    </a:lnTo>
                    <a:lnTo>
                      <a:pt x="1214" y="1858"/>
                    </a:lnTo>
                    <a:lnTo>
                      <a:pt x="1214" y="1859"/>
                    </a:lnTo>
                    <a:lnTo>
                      <a:pt x="1213" y="1858"/>
                    </a:lnTo>
                    <a:lnTo>
                      <a:pt x="1213" y="1859"/>
                    </a:lnTo>
                    <a:lnTo>
                      <a:pt x="1212" y="1859"/>
                    </a:lnTo>
                    <a:lnTo>
                      <a:pt x="1212" y="1860"/>
                    </a:lnTo>
                    <a:lnTo>
                      <a:pt x="1211" y="1861"/>
                    </a:lnTo>
                    <a:lnTo>
                      <a:pt x="1211" y="1862"/>
                    </a:lnTo>
                    <a:lnTo>
                      <a:pt x="1211" y="1863"/>
                    </a:lnTo>
                    <a:lnTo>
                      <a:pt x="1210" y="1865"/>
                    </a:lnTo>
                    <a:lnTo>
                      <a:pt x="1211" y="1865"/>
                    </a:lnTo>
                    <a:lnTo>
                      <a:pt x="1211" y="1866"/>
                    </a:lnTo>
                    <a:lnTo>
                      <a:pt x="1211" y="1867"/>
                    </a:lnTo>
                    <a:lnTo>
                      <a:pt x="1210" y="1867"/>
                    </a:lnTo>
                    <a:lnTo>
                      <a:pt x="1209" y="1867"/>
                    </a:lnTo>
                    <a:lnTo>
                      <a:pt x="1207" y="1868"/>
                    </a:lnTo>
                    <a:lnTo>
                      <a:pt x="1206" y="1869"/>
                    </a:lnTo>
                    <a:lnTo>
                      <a:pt x="1205" y="1870"/>
                    </a:lnTo>
                    <a:lnTo>
                      <a:pt x="1204" y="1870"/>
                    </a:lnTo>
                    <a:lnTo>
                      <a:pt x="1204" y="1869"/>
                    </a:lnTo>
                    <a:lnTo>
                      <a:pt x="1203" y="1870"/>
                    </a:lnTo>
                    <a:lnTo>
                      <a:pt x="1202" y="1871"/>
                    </a:lnTo>
                    <a:lnTo>
                      <a:pt x="1201" y="1872"/>
                    </a:lnTo>
                    <a:lnTo>
                      <a:pt x="1200" y="1872"/>
                    </a:lnTo>
                    <a:lnTo>
                      <a:pt x="1200" y="1873"/>
                    </a:lnTo>
                    <a:lnTo>
                      <a:pt x="1199" y="1874"/>
                    </a:lnTo>
                    <a:lnTo>
                      <a:pt x="1198" y="1875"/>
                    </a:lnTo>
                    <a:lnTo>
                      <a:pt x="1198" y="1874"/>
                    </a:lnTo>
                    <a:lnTo>
                      <a:pt x="1196" y="1875"/>
                    </a:lnTo>
                    <a:lnTo>
                      <a:pt x="1194" y="1875"/>
                    </a:lnTo>
                    <a:lnTo>
                      <a:pt x="1194" y="1876"/>
                    </a:lnTo>
                    <a:lnTo>
                      <a:pt x="1193" y="1877"/>
                    </a:lnTo>
                    <a:lnTo>
                      <a:pt x="1192" y="1877"/>
                    </a:lnTo>
                    <a:lnTo>
                      <a:pt x="1191" y="1876"/>
                    </a:lnTo>
                    <a:lnTo>
                      <a:pt x="1190" y="1876"/>
                    </a:lnTo>
                    <a:lnTo>
                      <a:pt x="1189" y="1876"/>
                    </a:lnTo>
                    <a:lnTo>
                      <a:pt x="1188" y="1876"/>
                    </a:lnTo>
                    <a:lnTo>
                      <a:pt x="1187" y="1876"/>
                    </a:lnTo>
                    <a:lnTo>
                      <a:pt x="1186" y="1876"/>
                    </a:lnTo>
                    <a:lnTo>
                      <a:pt x="1186" y="1875"/>
                    </a:lnTo>
                    <a:lnTo>
                      <a:pt x="1185" y="1874"/>
                    </a:lnTo>
                    <a:lnTo>
                      <a:pt x="1184" y="1874"/>
                    </a:lnTo>
                    <a:lnTo>
                      <a:pt x="1183" y="1874"/>
                    </a:lnTo>
                    <a:lnTo>
                      <a:pt x="1182" y="1874"/>
                    </a:lnTo>
                    <a:lnTo>
                      <a:pt x="1181" y="1874"/>
                    </a:lnTo>
                    <a:lnTo>
                      <a:pt x="1180" y="1874"/>
                    </a:lnTo>
                    <a:lnTo>
                      <a:pt x="1179" y="1874"/>
                    </a:lnTo>
                    <a:lnTo>
                      <a:pt x="1178" y="1874"/>
                    </a:lnTo>
                    <a:lnTo>
                      <a:pt x="1177" y="1875"/>
                    </a:lnTo>
                    <a:lnTo>
                      <a:pt x="1176" y="1874"/>
                    </a:lnTo>
                    <a:lnTo>
                      <a:pt x="1176" y="1875"/>
                    </a:lnTo>
                    <a:lnTo>
                      <a:pt x="1175" y="1875"/>
                    </a:lnTo>
                    <a:lnTo>
                      <a:pt x="1174" y="1875"/>
                    </a:lnTo>
                    <a:lnTo>
                      <a:pt x="1174" y="1876"/>
                    </a:lnTo>
                    <a:lnTo>
                      <a:pt x="1173" y="1876"/>
                    </a:lnTo>
                    <a:lnTo>
                      <a:pt x="1173" y="1875"/>
                    </a:lnTo>
                    <a:lnTo>
                      <a:pt x="1173" y="1876"/>
                    </a:lnTo>
                    <a:lnTo>
                      <a:pt x="1172" y="1876"/>
                    </a:lnTo>
                    <a:lnTo>
                      <a:pt x="1171" y="1877"/>
                    </a:lnTo>
                    <a:lnTo>
                      <a:pt x="1171" y="1876"/>
                    </a:lnTo>
                    <a:lnTo>
                      <a:pt x="1171" y="1877"/>
                    </a:lnTo>
                    <a:lnTo>
                      <a:pt x="1170" y="1877"/>
                    </a:lnTo>
                    <a:lnTo>
                      <a:pt x="1170" y="1878"/>
                    </a:lnTo>
                    <a:lnTo>
                      <a:pt x="1169" y="1878"/>
                    </a:lnTo>
                    <a:lnTo>
                      <a:pt x="1170" y="1878"/>
                    </a:lnTo>
                    <a:lnTo>
                      <a:pt x="1170" y="1879"/>
                    </a:lnTo>
                    <a:lnTo>
                      <a:pt x="1169" y="1879"/>
                    </a:lnTo>
                    <a:lnTo>
                      <a:pt x="1169" y="1878"/>
                    </a:lnTo>
                    <a:lnTo>
                      <a:pt x="1168" y="1878"/>
                    </a:lnTo>
                    <a:lnTo>
                      <a:pt x="1167" y="1878"/>
                    </a:lnTo>
                    <a:lnTo>
                      <a:pt x="1167" y="1877"/>
                    </a:lnTo>
                    <a:lnTo>
                      <a:pt x="1166" y="1877"/>
                    </a:lnTo>
                    <a:lnTo>
                      <a:pt x="1166" y="1878"/>
                    </a:lnTo>
                    <a:lnTo>
                      <a:pt x="1165" y="1877"/>
                    </a:lnTo>
                    <a:lnTo>
                      <a:pt x="1165" y="1878"/>
                    </a:lnTo>
                    <a:lnTo>
                      <a:pt x="1164" y="1878"/>
                    </a:lnTo>
                    <a:lnTo>
                      <a:pt x="1163" y="1879"/>
                    </a:lnTo>
                    <a:lnTo>
                      <a:pt x="1162" y="1879"/>
                    </a:lnTo>
                    <a:lnTo>
                      <a:pt x="1162" y="1878"/>
                    </a:lnTo>
                    <a:lnTo>
                      <a:pt x="1161" y="1879"/>
                    </a:lnTo>
                    <a:lnTo>
                      <a:pt x="1160" y="1878"/>
                    </a:lnTo>
                    <a:lnTo>
                      <a:pt x="1160" y="1879"/>
                    </a:lnTo>
                    <a:lnTo>
                      <a:pt x="1159" y="1878"/>
                    </a:lnTo>
                    <a:lnTo>
                      <a:pt x="1159" y="1879"/>
                    </a:lnTo>
                    <a:lnTo>
                      <a:pt x="1158" y="1879"/>
                    </a:lnTo>
                    <a:lnTo>
                      <a:pt x="1157" y="1878"/>
                    </a:lnTo>
                    <a:lnTo>
                      <a:pt x="1157" y="1879"/>
                    </a:lnTo>
                    <a:lnTo>
                      <a:pt x="1156" y="1878"/>
                    </a:lnTo>
                    <a:lnTo>
                      <a:pt x="1156" y="1877"/>
                    </a:lnTo>
                    <a:lnTo>
                      <a:pt x="1155" y="1877"/>
                    </a:lnTo>
                    <a:lnTo>
                      <a:pt x="1154" y="1878"/>
                    </a:lnTo>
                    <a:lnTo>
                      <a:pt x="1153" y="1877"/>
                    </a:lnTo>
                    <a:lnTo>
                      <a:pt x="1152" y="1878"/>
                    </a:lnTo>
                    <a:lnTo>
                      <a:pt x="1151" y="1877"/>
                    </a:lnTo>
                    <a:lnTo>
                      <a:pt x="1151" y="1876"/>
                    </a:lnTo>
                    <a:lnTo>
                      <a:pt x="1151" y="1877"/>
                    </a:lnTo>
                    <a:lnTo>
                      <a:pt x="1150" y="1876"/>
                    </a:lnTo>
                    <a:lnTo>
                      <a:pt x="1149" y="1876"/>
                    </a:lnTo>
                    <a:lnTo>
                      <a:pt x="1149" y="1877"/>
                    </a:lnTo>
                    <a:lnTo>
                      <a:pt x="1148" y="1879"/>
                    </a:lnTo>
                    <a:lnTo>
                      <a:pt x="1148" y="1880"/>
                    </a:lnTo>
                    <a:lnTo>
                      <a:pt x="1147" y="1880"/>
                    </a:lnTo>
                    <a:lnTo>
                      <a:pt x="1146" y="1881"/>
                    </a:lnTo>
                    <a:lnTo>
                      <a:pt x="1144" y="1880"/>
                    </a:lnTo>
                    <a:lnTo>
                      <a:pt x="1144" y="1879"/>
                    </a:lnTo>
                    <a:lnTo>
                      <a:pt x="1143" y="1879"/>
                    </a:lnTo>
                    <a:lnTo>
                      <a:pt x="1144" y="1878"/>
                    </a:lnTo>
                    <a:lnTo>
                      <a:pt x="1142" y="1879"/>
                    </a:lnTo>
                    <a:lnTo>
                      <a:pt x="1141" y="1879"/>
                    </a:lnTo>
                    <a:lnTo>
                      <a:pt x="1140" y="1879"/>
                    </a:lnTo>
                    <a:lnTo>
                      <a:pt x="1140" y="1878"/>
                    </a:lnTo>
                    <a:lnTo>
                      <a:pt x="1139" y="1878"/>
                    </a:lnTo>
                    <a:lnTo>
                      <a:pt x="1138" y="1878"/>
                    </a:lnTo>
                    <a:lnTo>
                      <a:pt x="1139" y="1877"/>
                    </a:lnTo>
                    <a:lnTo>
                      <a:pt x="1138" y="1878"/>
                    </a:lnTo>
                    <a:lnTo>
                      <a:pt x="1138" y="1877"/>
                    </a:lnTo>
                    <a:lnTo>
                      <a:pt x="1137" y="1877"/>
                    </a:lnTo>
                    <a:lnTo>
                      <a:pt x="1138" y="1876"/>
                    </a:lnTo>
                    <a:lnTo>
                      <a:pt x="1137" y="1876"/>
                    </a:lnTo>
                    <a:lnTo>
                      <a:pt x="1137" y="1875"/>
                    </a:lnTo>
                    <a:lnTo>
                      <a:pt x="1136" y="1875"/>
                    </a:lnTo>
                    <a:lnTo>
                      <a:pt x="1136" y="1874"/>
                    </a:lnTo>
                    <a:lnTo>
                      <a:pt x="1136" y="1875"/>
                    </a:lnTo>
                    <a:lnTo>
                      <a:pt x="1135" y="1876"/>
                    </a:lnTo>
                    <a:lnTo>
                      <a:pt x="1134" y="1876"/>
                    </a:lnTo>
                    <a:lnTo>
                      <a:pt x="1134" y="1875"/>
                    </a:lnTo>
                    <a:lnTo>
                      <a:pt x="1134" y="1874"/>
                    </a:lnTo>
                    <a:lnTo>
                      <a:pt x="1133" y="1874"/>
                    </a:lnTo>
                    <a:lnTo>
                      <a:pt x="1133" y="1873"/>
                    </a:lnTo>
                    <a:lnTo>
                      <a:pt x="1132" y="1874"/>
                    </a:lnTo>
                    <a:lnTo>
                      <a:pt x="1130" y="1874"/>
                    </a:lnTo>
                    <a:lnTo>
                      <a:pt x="1129" y="1873"/>
                    </a:lnTo>
                    <a:lnTo>
                      <a:pt x="1129" y="1872"/>
                    </a:lnTo>
                    <a:lnTo>
                      <a:pt x="1130" y="1873"/>
                    </a:lnTo>
                    <a:lnTo>
                      <a:pt x="1130" y="1872"/>
                    </a:lnTo>
                    <a:lnTo>
                      <a:pt x="1129" y="1871"/>
                    </a:lnTo>
                    <a:lnTo>
                      <a:pt x="1128" y="1871"/>
                    </a:lnTo>
                    <a:lnTo>
                      <a:pt x="1128" y="1870"/>
                    </a:lnTo>
                    <a:lnTo>
                      <a:pt x="1127" y="1870"/>
                    </a:lnTo>
                    <a:lnTo>
                      <a:pt x="1127" y="1871"/>
                    </a:lnTo>
                    <a:lnTo>
                      <a:pt x="1126" y="1870"/>
                    </a:lnTo>
                    <a:lnTo>
                      <a:pt x="1126" y="1871"/>
                    </a:lnTo>
                    <a:lnTo>
                      <a:pt x="1125" y="1870"/>
                    </a:lnTo>
                    <a:lnTo>
                      <a:pt x="1126" y="1870"/>
                    </a:lnTo>
                    <a:lnTo>
                      <a:pt x="1125" y="1870"/>
                    </a:lnTo>
                    <a:lnTo>
                      <a:pt x="1125" y="1869"/>
                    </a:lnTo>
                    <a:lnTo>
                      <a:pt x="1126" y="1869"/>
                    </a:lnTo>
                    <a:lnTo>
                      <a:pt x="1125" y="1869"/>
                    </a:lnTo>
                    <a:lnTo>
                      <a:pt x="1124" y="1869"/>
                    </a:lnTo>
                    <a:lnTo>
                      <a:pt x="1125" y="1868"/>
                    </a:lnTo>
                    <a:lnTo>
                      <a:pt x="1124" y="1867"/>
                    </a:lnTo>
                    <a:lnTo>
                      <a:pt x="1124" y="1866"/>
                    </a:lnTo>
                    <a:lnTo>
                      <a:pt x="1123" y="1866"/>
                    </a:lnTo>
                    <a:lnTo>
                      <a:pt x="1122" y="1866"/>
                    </a:lnTo>
                    <a:lnTo>
                      <a:pt x="1123" y="1865"/>
                    </a:lnTo>
                    <a:lnTo>
                      <a:pt x="1122" y="1865"/>
                    </a:lnTo>
                    <a:lnTo>
                      <a:pt x="1122" y="1864"/>
                    </a:lnTo>
                    <a:lnTo>
                      <a:pt x="1123" y="1864"/>
                    </a:lnTo>
                    <a:lnTo>
                      <a:pt x="1122" y="1863"/>
                    </a:lnTo>
                    <a:lnTo>
                      <a:pt x="1121" y="1863"/>
                    </a:lnTo>
                    <a:lnTo>
                      <a:pt x="1121" y="1864"/>
                    </a:lnTo>
                    <a:lnTo>
                      <a:pt x="1120" y="1864"/>
                    </a:lnTo>
                    <a:lnTo>
                      <a:pt x="1119" y="1863"/>
                    </a:lnTo>
                    <a:lnTo>
                      <a:pt x="1118" y="1863"/>
                    </a:lnTo>
                    <a:lnTo>
                      <a:pt x="1119" y="1862"/>
                    </a:lnTo>
                    <a:lnTo>
                      <a:pt x="1118" y="1861"/>
                    </a:lnTo>
                    <a:lnTo>
                      <a:pt x="1117" y="1861"/>
                    </a:lnTo>
                    <a:lnTo>
                      <a:pt x="1118" y="1860"/>
                    </a:lnTo>
                    <a:lnTo>
                      <a:pt x="1117" y="1860"/>
                    </a:lnTo>
                    <a:lnTo>
                      <a:pt x="1115" y="1860"/>
                    </a:lnTo>
                    <a:lnTo>
                      <a:pt x="1114" y="1860"/>
                    </a:lnTo>
                    <a:lnTo>
                      <a:pt x="1113" y="1860"/>
                    </a:lnTo>
                    <a:lnTo>
                      <a:pt x="1112" y="1860"/>
                    </a:lnTo>
                    <a:lnTo>
                      <a:pt x="1111" y="1861"/>
                    </a:lnTo>
                    <a:lnTo>
                      <a:pt x="1112" y="1861"/>
                    </a:lnTo>
                    <a:lnTo>
                      <a:pt x="1112" y="1862"/>
                    </a:lnTo>
                    <a:lnTo>
                      <a:pt x="1112" y="1861"/>
                    </a:lnTo>
                    <a:lnTo>
                      <a:pt x="1111" y="1861"/>
                    </a:lnTo>
                    <a:lnTo>
                      <a:pt x="1110" y="1861"/>
                    </a:lnTo>
                    <a:lnTo>
                      <a:pt x="1110" y="1860"/>
                    </a:lnTo>
                    <a:lnTo>
                      <a:pt x="1109" y="1861"/>
                    </a:lnTo>
                    <a:lnTo>
                      <a:pt x="1108" y="1860"/>
                    </a:lnTo>
                    <a:lnTo>
                      <a:pt x="1107" y="1861"/>
                    </a:lnTo>
                    <a:lnTo>
                      <a:pt x="1107" y="1860"/>
                    </a:lnTo>
                    <a:lnTo>
                      <a:pt x="1107" y="1859"/>
                    </a:lnTo>
                    <a:lnTo>
                      <a:pt x="1107" y="1858"/>
                    </a:lnTo>
                    <a:lnTo>
                      <a:pt x="1106" y="1857"/>
                    </a:lnTo>
                    <a:lnTo>
                      <a:pt x="1105" y="1856"/>
                    </a:lnTo>
                    <a:lnTo>
                      <a:pt x="1104" y="1856"/>
                    </a:lnTo>
                    <a:lnTo>
                      <a:pt x="1103" y="1855"/>
                    </a:lnTo>
                    <a:lnTo>
                      <a:pt x="1103" y="1854"/>
                    </a:lnTo>
                    <a:lnTo>
                      <a:pt x="1102" y="1856"/>
                    </a:lnTo>
                    <a:lnTo>
                      <a:pt x="1102" y="1855"/>
                    </a:lnTo>
                    <a:lnTo>
                      <a:pt x="1101" y="1855"/>
                    </a:lnTo>
                    <a:lnTo>
                      <a:pt x="1101" y="1856"/>
                    </a:lnTo>
                    <a:lnTo>
                      <a:pt x="1100" y="1856"/>
                    </a:lnTo>
                    <a:lnTo>
                      <a:pt x="1100" y="1855"/>
                    </a:lnTo>
                    <a:lnTo>
                      <a:pt x="1099" y="1854"/>
                    </a:lnTo>
                    <a:lnTo>
                      <a:pt x="1098" y="1854"/>
                    </a:lnTo>
                    <a:lnTo>
                      <a:pt x="1096" y="1854"/>
                    </a:lnTo>
                    <a:lnTo>
                      <a:pt x="1095" y="1854"/>
                    </a:lnTo>
                    <a:lnTo>
                      <a:pt x="1095" y="1853"/>
                    </a:lnTo>
                    <a:lnTo>
                      <a:pt x="1094" y="1853"/>
                    </a:lnTo>
                    <a:lnTo>
                      <a:pt x="1093" y="1854"/>
                    </a:lnTo>
                    <a:lnTo>
                      <a:pt x="1092" y="1853"/>
                    </a:lnTo>
                    <a:lnTo>
                      <a:pt x="1092" y="1852"/>
                    </a:lnTo>
                    <a:lnTo>
                      <a:pt x="1091" y="1853"/>
                    </a:lnTo>
                    <a:lnTo>
                      <a:pt x="1092" y="1853"/>
                    </a:lnTo>
                    <a:lnTo>
                      <a:pt x="1090" y="1853"/>
                    </a:lnTo>
                    <a:lnTo>
                      <a:pt x="1090" y="1851"/>
                    </a:lnTo>
                    <a:lnTo>
                      <a:pt x="1089" y="1851"/>
                    </a:lnTo>
                    <a:lnTo>
                      <a:pt x="1089" y="1850"/>
                    </a:lnTo>
                    <a:lnTo>
                      <a:pt x="1088" y="1850"/>
                    </a:lnTo>
                    <a:lnTo>
                      <a:pt x="1088" y="1849"/>
                    </a:lnTo>
                    <a:lnTo>
                      <a:pt x="1087" y="1848"/>
                    </a:lnTo>
                    <a:lnTo>
                      <a:pt x="1086" y="1848"/>
                    </a:lnTo>
                    <a:lnTo>
                      <a:pt x="1085" y="1848"/>
                    </a:lnTo>
                    <a:lnTo>
                      <a:pt x="1085" y="1847"/>
                    </a:lnTo>
                    <a:lnTo>
                      <a:pt x="1084" y="1848"/>
                    </a:lnTo>
                    <a:lnTo>
                      <a:pt x="1083" y="1848"/>
                    </a:lnTo>
                    <a:lnTo>
                      <a:pt x="1082" y="1849"/>
                    </a:lnTo>
                    <a:lnTo>
                      <a:pt x="1082" y="1848"/>
                    </a:lnTo>
                    <a:lnTo>
                      <a:pt x="1081" y="1849"/>
                    </a:lnTo>
                    <a:lnTo>
                      <a:pt x="1081" y="1848"/>
                    </a:lnTo>
                    <a:lnTo>
                      <a:pt x="1080" y="1848"/>
                    </a:lnTo>
                    <a:lnTo>
                      <a:pt x="1079" y="1848"/>
                    </a:lnTo>
                    <a:lnTo>
                      <a:pt x="1078" y="1848"/>
                    </a:lnTo>
                    <a:lnTo>
                      <a:pt x="1077" y="1847"/>
                    </a:lnTo>
                    <a:lnTo>
                      <a:pt x="1078" y="1846"/>
                    </a:lnTo>
                    <a:lnTo>
                      <a:pt x="1077" y="1846"/>
                    </a:lnTo>
                    <a:lnTo>
                      <a:pt x="1076" y="1845"/>
                    </a:lnTo>
                    <a:lnTo>
                      <a:pt x="1075" y="1845"/>
                    </a:lnTo>
                    <a:lnTo>
                      <a:pt x="1075" y="1844"/>
                    </a:lnTo>
                    <a:lnTo>
                      <a:pt x="1074" y="1844"/>
                    </a:lnTo>
                    <a:lnTo>
                      <a:pt x="1075" y="1843"/>
                    </a:lnTo>
                    <a:lnTo>
                      <a:pt x="1073" y="1843"/>
                    </a:lnTo>
                    <a:lnTo>
                      <a:pt x="1072" y="1843"/>
                    </a:lnTo>
                    <a:lnTo>
                      <a:pt x="1072" y="1842"/>
                    </a:lnTo>
                    <a:lnTo>
                      <a:pt x="1072" y="1841"/>
                    </a:lnTo>
                    <a:lnTo>
                      <a:pt x="1073" y="1842"/>
                    </a:lnTo>
                    <a:lnTo>
                      <a:pt x="1073" y="1841"/>
                    </a:lnTo>
                    <a:lnTo>
                      <a:pt x="1072" y="1841"/>
                    </a:lnTo>
                    <a:lnTo>
                      <a:pt x="1072" y="1840"/>
                    </a:lnTo>
                    <a:lnTo>
                      <a:pt x="1071" y="1840"/>
                    </a:lnTo>
                    <a:lnTo>
                      <a:pt x="1070" y="1840"/>
                    </a:lnTo>
                    <a:lnTo>
                      <a:pt x="1070" y="1839"/>
                    </a:lnTo>
                    <a:lnTo>
                      <a:pt x="1069" y="1839"/>
                    </a:lnTo>
                    <a:lnTo>
                      <a:pt x="1069" y="1838"/>
                    </a:lnTo>
                    <a:lnTo>
                      <a:pt x="1069" y="1837"/>
                    </a:lnTo>
                    <a:lnTo>
                      <a:pt x="1069" y="1836"/>
                    </a:lnTo>
                    <a:lnTo>
                      <a:pt x="1068" y="1836"/>
                    </a:lnTo>
                    <a:lnTo>
                      <a:pt x="1067" y="1836"/>
                    </a:lnTo>
                    <a:lnTo>
                      <a:pt x="1067" y="1837"/>
                    </a:lnTo>
                    <a:lnTo>
                      <a:pt x="1067" y="1836"/>
                    </a:lnTo>
                    <a:lnTo>
                      <a:pt x="1067" y="1835"/>
                    </a:lnTo>
                    <a:lnTo>
                      <a:pt x="1067" y="1834"/>
                    </a:lnTo>
                    <a:lnTo>
                      <a:pt x="1067" y="1833"/>
                    </a:lnTo>
                    <a:lnTo>
                      <a:pt x="1068" y="1833"/>
                    </a:lnTo>
                    <a:lnTo>
                      <a:pt x="1067" y="1832"/>
                    </a:lnTo>
                    <a:lnTo>
                      <a:pt x="1068" y="1831"/>
                    </a:lnTo>
                    <a:lnTo>
                      <a:pt x="1067" y="1831"/>
                    </a:lnTo>
                    <a:lnTo>
                      <a:pt x="1068" y="1829"/>
                    </a:lnTo>
                    <a:lnTo>
                      <a:pt x="1067" y="1829"/>
                    </a:lnTo>
                    <a:lnTo>
                      <a:pt x="1067" y="1828"/>
                    </a:lnTo>
                    <a:lnTo>
                      <a:pt x="1066" y="1828"/>
                    </a:lnTo>
                    <a:lnTo>
                      <a:pt x="1066" y="1827"/>
                    </a:lnTo>
                    <a:lnTo>
                      <a:pt x="1065" y="1827"/>
                    </a:lnTo>
                    <a:lnTo>
                      <a:pt x="1062" y="1825"/>
                    </a:lnTo>
                    <a:lnTo>
                      <a:pt x="1062" y="1826"/>
                    </a:lnTo>
                    <a:lnTo>
                      <a:pt x="1063" y="1826"/>
                    </a:lnTo>
                    <a:lnTo>
                      <a:pt x="1062" y="1827"/>
                    </a:lnTo>
                    <a:lnTo>
                      <a:pt x="1062" y="1826"/>
                    </a:lnTo>
                    <a:lnTo>
                      <a:pt x="1060" y="1826"/>
                    </a:lnTo>
                    <a:lnTo>
                      <a:pt x="1059" y="1824"/>
                    </a:lnTo>
                    <a:lnTo>
                      <a:pt x="1058" y="1823"/>
                    </a:lnTo>
                    <a:lnTo>
                      <a:pt x="1058" y="1822"/>
                    </a:lnTo>
                    <a:lnTo>
                      <a:pt x="1058" y="1821"/>
                    </a:lnTo>
                    <a:lnTo>
                      <a:pt x="1057" y="1821"/>
                    </a:lnTo>
                    <a:lnTo>
                      <a:pt x="1057" y="1822"/>
                    </a:lnTo>
                    <a:lnTo>
                      <a:pt x="1058" y="1823"/>
                    </a:lnTo>
                    <a:lnTo>
                      <a:pt x="1058" y="1824"/>
                    </a:lnTo>
                    <a:lnTo>
                      <a:pt x="1057" y="1825"/>
                    </a:lnTo>
                    <a:lnTo>
                      <a:pt x="1056" y="1825"/>
                    </a:lnTo>
                    <a:lnTo>
                      <a:pt x="1056" y="1824"/>
                    </a:lnTo>
                    <a:lnTo>
                      <a:pt x="1055" y="1823"/>
                    </a:lnTo>
                    <a:lnTo>
                      <a:pt x="1055" y="1821"/>
                    </a:lnTo>
                    <a:lnTo>
                      <a:pt x="1053" y="1823"/>
                    </a:lnTo>
                    <a:lnTo>
                      <a:pt x="1052" y="1823"/>
                    </a:lnTo>
                    <a:lnTo>
                      <a:pt x="1052" y="1821"/>
                    </a:lnTo>
                    <a:lnTo>
                      <a:pt x="1051" y="1821"/>
                    </a:lnTo>
                    <a:lnTo>
                      <a:pt x="1050" y="1821"/>
                    </a:lnTo>
                    <a:lnTo>
                      <a:pt x="1050" y="1823"/>
                    </a:lnTo>
                    <a:lnTo>
                      <a:pt x="1049" y="1821"/>
                    </a:lnTo>
                    <a:lnTo>
                      <a:pt x="1048" y="1823"/>
                    </a:lnTo>
                    <a:lnTo>
                      <a:pt x="1047" y="1823"/>
                    </a:lnTo>
                    <a:lnTo>
                      <a:pt x="1048" y="1823"/>
                    </a:lnTo>
                    <a:lnTo>
                      <a:pt x="1047" y="1824"/>
                    </a:lnTo>
                    <a:lnTo>
                      <a:pt x="1047" y="1823"/>
                    </a:lnTo>
                    <a:lnTo>
                      <a:pt x="1046" y="1822"/>
                    </a:lnTo>
                    <a:lnTo>
                      <a:pt x="1046" y="1821"/>
                    </a:lnTo>
                    <a:lnTo>
                      <a:pt x="1045" y="1822"/>
                    </a:lnTo>
                    <a:lnTo>
                      <a:pt x="1044" y="1823"/>
                    </a:lnTo>
                    <a:lnTo>
                      <a:pt x="1043" y="1823"/>
                    </a:lnTo>
                    <a:lnTo>
                      <a:pt x="1043" y="1822"/>
                    </a:lnTo>
                    <a:lnTo>
                      <a:pt x="1042" y="1821"/>
                    </a:lnTo>
                    <a:lnTo>
                      <a:pt x="1040" y="1821"/>
                    </a:lnTo>
                    <a:lnTo>
                      <a:pt x="1040" y="1819"/>
                    </a:lnTo>
                    <a:lnTo>
                      <a:pt x="1039" y="1819"/>
                    </a:lnTo>
                    <a:lnTo>
                      <a:pt x="1037" y="1818"/>
                    </a:lnTo>
                    <a:lnTo>
                      <a:pt x="1036" y="1818"/>
                    </a:lnTo>
                    <a:lnTo>
                      <a:pt x="1035" y="1818"/>
                    </a:lnTo>
                    <a:lnTo>
                      <a:pt x="1035" y="1819"/>
                    </a:lnTo>
                    <a:lnTo>
                      <a:pt x="1034" y="1818"/>
                    </a:lnTo>
                    <a:lnTo>
                      <a:pt x="1033" y="1817"/>
                    </a:lnTo>
                    <a:lnTo>
                      <a:pt x="1033" y="1818"/>
                    </a:lnTo>
                    <a:lnTo>
                      <a:pt x="1033" y="1819"/>
                    </a:lnTo>
                    <a:lnTo>
                      <a:pt x="1032" y="1819"/>
                    </a:lnTo>
                    <a:lnTo>
                      <a:pt x="1032" y="1818"/>
                    </a:lnTo>
                    <a:lnTo>
                      <a:pt x="1030" y="1816"/>
                    </a:lnTo>
                    <a:lnTo>
                      <a:pt x="1029" y="1815"/>
                    </a:lnTo>
                    <a:lnTo>
                      <a:pt x="1030" y="1814"/>
                    </a:lnTo>
                    <a:lnTo>
                      <a:pt x="1029" y="1813"/>
                    </a:lnTo>
                    <a:lnTo>
                      <a:pt x="1028" y="1813"/>
                    </a:lnTo>
                    <a:lnTo>
                      <a:pt x="1027" y="1813"/>
                    </a:lnTo>
                    <a:lnTo>
                      <a:pt x="1026" y="1814"/>
                    </a:lnTo>
                    <a:lnTo>
                      <a:pt x="1026" y="1815"/>
                    </a:lnTo>
                    <a:lnTo>
                      <a:pt x="1025" y="1815"/>
                    </a:lnTo>
                    <a:lnTo>
                      <a:pt x="1025" y="1813"/>
                    </a:lnTo>
                    <a:lnTo>
                      <a:pt x="1026" y="1812"/>
                    </a:lnTo>
                    <a:lnTo>
                      <a:pt x="1026" y="1811"/>
                    </a:lnTo>
                    <a:lnTo>
                      <a:pt x="1025" y="1811"/>
                    </a:lnTo>
                    <a:lnTo>
                      <a:pt x="1024" y="1812"/>
                    </a:lnTo>
                    <a:lnTo>
                      <a:pt x="1023" y="1813"/>
                    </a:lnTo>
                    <a:lnTo>
                      <a:pt x="1022" y="1813"/>
                    </a:lnTo>
                    <a:lnTo>
                      <a:pt x="1022" y="1812"/>
                    </a:lnTo>
                    <a:lnTo>
                      <a:pt x="1021" y="1811"/>
                    </a:lnTo>
                    <a:lnTo>
                      <a:pt x="1021" y="1809"/>
                    </a:lnTo>
                    <a:lnTo>
                      <a:pt x="1020" y="1810"/>
                    </a:lnTo>
                    <a:lnTo>
                      <a:pt x="1019" y="1809"/>
                    </a:lnTo>
                    <a:lnTo>
                      <a:pt x="1018" y="1809"/>
                    </a:lnTo>
                    <a:lnTo>
                      <a:pt x="1018" y="1808"/>
                    </a:lnTo>
                    <a:lnTo>
                      <a:pt x="1017" y="1807"/>
                    </a:lnTo>
                    <a:lnTo>
                      <a:pt x="1017" y="1808"/>
                    </a:lnTo>
                    <a:lnTo>
                      <a:pt x="1016" y="1808"/>
                    </a:lnTo>
                    <a:lnTo>
                      <a:pt x="1016" y="1809"/>
                    </a:lnTo>
                    <a:lnTo>
                      <a:pt x="1017" y="1809"/>
                    </a:lnTo>
                    <a:lnTo>
                      <a:pt x="1017" y="1810"/>
                    </a:lnTo>
                    <a:lnTo>
                      <a:pt x="1016" y="1810"/>
                    </a:lnTo>
                    <a:lnTo>
                      <a:pt x="1015" y="1810"/>
                    </a:lnTo>
                    <a:lnTo>
                      <a:pt x="1014" y="1809"/>
                    </a:lnTo>
                    <a:lnTo>
                      <a:pt x="1015" y="1808"/>
                    </a:lnTo>
                    <a:lnTo>
                      <a:pt x="1014" y="1808"/>
                    </a:lnTo>
                    <a:lnTo>
                      <a:pt x="1013" y="1809"/>
                    </a:lnTo>
                    <a:lnTo>
                      <a:pt x="1013" y="1808"/>
                    </a:lnTo>
                    <a:lnTo>
                      <a:pt x="1013" y="1807"/>
                    </a:lnTo>
                    <a:lnTo>
                      <a:pt x="1015" y="1807"/>
                    </a:lnTo>
                    <a:lnTo>
                      <a:pt x="1015" y="1806"/>
                    </a:lnTo>
                    <a:lnTo>
                      <a:pt x="1013" y="1806"/>
                    </a:lnTo>
                    <a:lnTo>
                      <a:pt x="1011" y="1806"/>
                    </a:lnTo>
                    <a:lnTo>
                      <a:pt x="1010" y="1807"/>
                    </a:lnTo>
                    <a:lnTo>
                      <a:pt x="1010" y="1806"/>
                    </a:lnTo>
                    <a:lnTo>
                      <a:pt x="1009" y="1806"/>
                    </a:lnTo>
                    <a:lnTo>
                      <a:pt x="1008" y="1805"/>
                    </a:lnTo>
                    <a:lnTo>
                      <a:pt x="1008" y="1806"/>
                    </a:lnTo>
                    <a:lnTo>
                      <a:pt x="1007" y="1806"/>
                    </a:lnTo>
                    <a:lnTo>
                      <a:pt x="1008" y="1808"/>
                    </a:lnTo>
                    <a:lnTo>
                      <a:pt x="1007" y="1808"/>
                    </a:lnTo>
                    <a:lnTo>
                      <a:pt x="1006" y="1809"/>
                    </a:lnTo>
                    <a:lnTo>
                      <a:pt x="1005" y="1809"/>
                    </a:lnTo>
                    <a:lnTo>
                      <a:pt x="1005" y="1808"/>
                    </a:lnTo>
                    <a:lnTo>
                      <a:pt x="1004" y="1806"/>
                    </a:lnTo>
                    <a:lnTo>
                      <a:pt x="1003" y="1805"/>
                    </a:lnTo>
                    <a:lnTo>
                      <a:pt x="1003" y="1804"/>
                    </a:lnTo>
                    <a:lnTo>
                      <a:pt x="1004" y="1804"/>
                    </a:lnTo>
                    <a:lnTo>
                      <a:pt x="1002" y="1804"/>
                    </a:lnTo>
                    <a:lnTo>
                      <a:pt x="1001" y="1804"/>
                    </a:lnTo>
                    <a:lnTo>
                      <a:pt x="1000" y="1804"/>
                    </a:lnTo>
                    <a:lnTo>
                      <a:pt x="999" y="1803"/>
                    </a:lnTo>
                    <a:lnTo>
                      <a:pt x="998" y="1804"/>
                    </a:lnTo>
                    <a:lnTo>
                      <a:pt x="998" y="1805"/>
                    </a:lnTo>
                    <a:lnTo>
                      <a:pt x="997" y="1805"/>
                    </a:lnTo>
                    <a:lnTo>
                      <a:pt x="997" y="1804"/>
                    </a:lnTo>
                    <a:lnTo>
                      <a:pt x="998" y="1802"/>
                    </a:lnTo>
                    <a:lnTo>
                      <a:pt x="997" y="1802"/>
                    </a:lnTo>
                    <a:lnTo>
                      <a:pt x="996" y="1802"/>
                    </a:lnTo>
                    <a:lnTo>
                      <a:pt x="996" y="1803"/>
                    </a:lnTo>
                    <a:lnTo>
                      <a:pt x="995" y="1803"/>
                    </a:lnTo>
                    <a:lnTo>
                      <a:pt x="995" y="1801"/>
                    </a:lnTo>
                    <a:lnTo>
                      <a:pt x="994" y="1801"/>
                    </a:lnTo>
                    <a:lnTo>
                      <a:pt x="993" y="1801"/>
                    </a:lnTo>
                    <a:lnTo>
                      <a:pt x="993" y="1799"/>
                    </a:lnTo>
                    <a:lnTo>
                      <a:pt x="993" y="1798"/>
                    </a:lnTo>
                    <a:lnTo>
                      <a:pt x="994" y="1798"/>
                    </a:lnTo>
                    <a:lnTo>
                      <a:pt x="994" y="1797"/>
                    </a:lnTo>
                    <a:lnTo>
                      <a:pt x="993" y="1797"/>
                    </a:lnTo>
                    <a:lnTo>
                      <a:pt x="993" y="1798"/>
                    </a:lnTo>
                    <a:lnTo>
                      <a:pt x="992" y="1798"/>
                    </a:lnTo>
                    <a:lnTo>
                      <a:pt x="992" y="1797"/>
                    </a:lnTo>
                    <a:lnTo>
                      <a:pt x="992" y="1796"/>
                    </a:lnTo>
                    <a:lnTo>
                      <a:pt x="994" y="1796"/>
                    </a:lnTo>
                    <a:lnTo>
                      <a:pt x="995" y="1795"/>
                    </a:lnTo>
                    <a:lnTo>
                      <a:pt x="994" y="1794"/>
                    </a:lnTo>
                    <a:lnTo>
                      <a:pt x="993" y="1793"/>
                    </a:lnTo>
                    <a:lnTo>
                      <a:pt x="991" y="1792"/>
                    </a:lnTo>
                    <a:lnTo>
                      <a:pt x="990" y="1792"/>
                    </a:lnTo>
                    <a:lnTo>
                      <a:pt x="990" y="1791"/>
                    </a:lnTo>
                    <a:lnTo>
                      <a:pt x="989" y="1790"/>
                    </a:lnTo>
                    <a:lnTo>
                      <a:pt x="988" y="1790"/>
                    </a:lnTo>
                    <a:lnTo>
                      <a:pt x="988" y="1789"/>
                    </a:lnTo>
                    <a:lnTo>
                      <a:pt x="987" y="1789"/>
                    </a:lnTo>
                    <a:lnTo>
                      <a:pt x="988" y="1791"/>
                    </a:lnTo>
                    <a:lnTo>
                      <a:pt x="987" y="1792"/>
                    </a:lnTo>
                    <a:lnTo>
                      <a:pt x="986" y="1792"/>
                    </a:lnTo>
                    <a:lnTo>
                      <a:pt x="986" y="1791"/>
                    </a:lnTo>
                    <a:lnTo>
                      <a:pt x="986" y="1789"/>
                    </a:lnTo>
                    <a:lnTo>
                      <a:pt x="985" y="1789"/>
                    </a:lnTo>
                    <a:lnTo>
                      <a:pt x="984" y="1790"/>
                    </a:lnTo>
                    <a:lnTo>
                      <a:pt x="984" y="1789"/>
                    </a:lnTo>
                    <a:lnTo>
                      <a:pt x="983" y="1789"/>
                    </a:lnTo>
                    <a:lnTo>
                      <a:pt x="982" y="1789"/>
                    </a:lnTo>
                    <a:lnTo>
                      <a:pt x="981" y="1790"/>
                    </a:lnTo>
                    <a:lnTo>
                      <a:pt x="979" y="1789"/>
                    </a:lnTo>
                    <a:lnTo>
                      <a:pt x="978" y="1789"/>
                    </a:lnTo>
                    <a:lnTo>
                      <a:pt x="977" y="1788"/>
                    </a:lnTo>
                    <a:lnTo>
                      <a:pt x="976" y="1788"/>
                    </a:lnTo>
                    <a:lnTo>
                      <a:pt x="975" y="1789"/>
                    </a:lnTo>
                    <a:lnTo>
                      <a:pt x="974" y="1789"/>
                    </a:lnTo>
                    <a:lnTo>
                      <a:pt x="973" y="1789"/>
                    </a:lnTo>
                    <a:lnTo>
                      <a:pt x="973" y="1790"/>
                    </a:lnTo>
                    <a:lnTo>
                      <a:pt x="972" y="1790"/>
                    </a:lnTo>
                    <a:lnTo>
                      <a:pt x="971" y="1790"/>
                    </a:lnTo>
                    <a:lnTo>
                      <a:pt x="971" y="1791"/>
                    </a:lnTo>
                    <a:lnTo>
                      <a:pt x="972" y="1791"/>
                    </a:lnTo>
                    <a:lnTo>
                      <a:pt x="972" y="1792"/>
                    </a:lnTo>
                    <a:lnTo>
                      <a:pt x="971" y="1792"/>
                    </a:lnTo>
                    <a:lnTo>
                      <a:pt x="970" y="1791"/>
                    </a:lnTo>
                    <a:lnTo>
                      <a:pt x="969" y="1791"/>
                    </a:lnTo>
                    <a:lnTo>
                      <a:pt x="968" y="1791"/>
                    </a:lnTo>
                    <a:lnTo>
                      <a:pt x="967" y="1793"/>
                    </a:lnTo>
                    <a:lnTo>
                      <a:pt x="966" y="1792"/>
                    </a:lnTo>
                    <a:lnTo>
                      <a:pt x="965" y="1793"/>
                    </a:lnTo>
                    <a:lnTo>
                      <a:pt x="964" y="1793"/>
                    </a:lnTo>
                    <a:lnTo>
                      <a:pt x="964" y="1792"/>
                    </a:lnTo>
                    <a:lnTo>
                      <a:pt x="963" y="1792"/>
                    </a:lnTo>
                    <a:lnTo>
                      <a:pt x="963" y="1793"/>
                    </a:lnTo>
                    <a:lnTo>
                      <a:pt x="963" y="1794"/>
                    </a:lnTo>
                    <a:lnTo>
                      <a:pt x="963" y="1796"/>
                    </a:lnTo>
                    <a:lnTo>
                      <a:pt x="962" y="1796"/>
                    </a:lnTo>
                    <a:lnTo>
                      <a:pt x="961" y="1795"/>
                    </a:lnTo>
                    <a:lnTo>
                      <a:pt x="960" y="1795"/>
                    </a:lnTo>
                    <a:lnTo>
                      <a:pt x="960" y="1796"/>
                    </a:lnTo>
                    <a:lnTo>
                      <a:pt x="958" y="1795"/>
                    </a:lnTo>
                    <a:lnTo>
                      <a:pt x="958" y="1796"/>
                    </a:lnTo>
                    <a:lnTo>
                      <a:pt x="958" y="1797"/>
                    </a:lnTo>
                    <a:lnTo>
                      <a:pt x="959" y="1798"/>
                    </a:lnTo>
                    <a:lnTo>
                      <a:pt x="959" y="1799"/>
                    </a:lnTo>
                    <a:lnTo>
                      <a:pt x="958" y="1798"/>
                    </a:lnTo>
                    <a:lnTo>
                      <a:pt x="957" y="1797"/>
                    </a:lnTo>
                    <a:lnTo>
                      <a:pt x="956" y="1797"/>
                    </a:lnTo>
                    <a:lnTo>
                      <a:pt x="957" y="1798"/>
                    </a:lnTo>
                    <a:lnTo>
                      <a:pt x="957" y="1799"/>
                    </a:lnTo>
                    <a:lnTo>
                      <a:pt x="956" y="1799"/>
                    </a:lnTo>
                    <a:lnTo>
                      <a:pt x="955" y="1799"/>
                    </a:lnTo>
                    <a:lnTo>
                      <a:pt x="954" y="1798"/>
                    </a:lnTo>
                    <a:lnTo>
                      <a:pt x="952" y="1797"/>
                    </a:lnTo>
                    <a:lnTo>
                      <a:pt x="951" y="1798"/>
                    </a:lnTo>
                    <a:lnTo>
                      <a:pt x="951" y="1799"/>
                    </a:lnTo>
                    <a:lnTo>
                      <a:pt x="951" y="1800"/>
                    </a:lnTo>
                    <a:lnTo>
                      <a:pt x="951" y="1799"/>
                    </a:lnTo>
                    <a:lnTo>
                      <a:pt x="950" y="1799"/>
                    </a:lnTo>
                    <a:lnTo>
                      <a:pt x="950" y="1800"/>
                    </a:lnTo>
                    <a:lnTo>
                      <a:pt x="951" y="1801"/>
                    </a:lnTo>
                    <a:lnTo>
                      <a:pt x="950" y="1801"/>
                    </a:lnTo>
                    <a:lnTo>
                      <a:pt x="948" y="1801"/>
                    </a:lnTo>
                    <a:lnTo>
                      <a:pt x="948" y="1802"/>
                    </a:lnTo>
                    <a:lnTo>
                      <a:pt x="949" y="1802"/>
                    </a:lnTo>
                    <a:lnTo>
                      <a:pt x="948" y="1802"/>
                    </a:lnTo>
                    <a:lnTo>
                      <a:pt x="946" y="1802"/>
                    </a:lnTo>
                    <a:lnTo>
                      <a:pt x="945" y="1802"/>
                    </a:lnTo>
                    <a:lnTo>
                      <a:pt x="945" y="1803"/>
                    </a:lnTo>
                    <a:lnTo>
                      <a:pt x="946" y="1804"/>
                    </a:lnTo>
                    <a:lnTo>
                      <a:pt x="946" y="1805"/>
                    </a:lnTo>
                    <a:lnTo>
                      <a:pt x="945" y="1806"/>
                    </a:lnTo>
                    <a:lnTo>
                      <a:pt x="944" y="1806"/>
                    </a:lnTo>
                    <a:lnTo>
                      <a:pt x="943" y="1807"/>
                    </a:lnTo>
                    <a:lnTo>
                      <a:pt x="942" y="1806"/>
                    </a:lnTo>
                    <a:lnTo>
                      <a:pt x="941" y="1806"/>
                    </a:lnTo>
                    <a:lnTo>
                      <a:pt x="940" y="1806"/>
                    </a:lnTo>
                    <a:lnTo>
                      <a:pt x="939" y="1807"/>
                    </a:lnTo>
                    <a:lnTo>
                      <a:pt x="939" y="1809"/>
                    </a:lnTo>
                    <a:lnTo>
                      <a:pt x="938" y="1809"/>
                    </a:lnTo>
                    <a:lnTo>
                      <a:pt x="938" y="1808"/>
                    </a:lnTo>
                    <a:lnTo>
                      <a:pt x="937" y="1808"/>
                    </a:lnTo>
                    <a:lnTo>
                      <a:pt x="937" y="1809"/>
                    </a:lnTo>
                    <a:lnTo>
                      <a:pt x="935" y="1809"/>
                    </a:lnTo>
                    <a:lnTo>
                      <a:pt x="935" y="1808"/>
                    </a:lnTo>
                    <a:lnTo>
                      <a:pt x="934" y="1807"/>
                    </a:lnTo>
                    <a:lnTo>
                      <a:pt x="935" y="1807"/>
                    </a:lnTo>
                    <a:lnTo>
                      <a:pt x="936" y="1807"/>
                    </a:lnTo>
                    <a:lnTo>
                      <a:pt x="936" y="1806"/>
                    </a:lnTo>
                    <a:lnTo>
                      <a:pt x="934" y="1806"/>
                    </a:lnTo>
                    <a:lnTo>
                      <a:pt x="934" y="1805"/>
                    </a:lnTo>
                    <a:lnTo>
                      <a:pt x="933" y="1805"/>
                    </a:lnTo>
                    <a:lnTo>
                      <a:pt x="932" y="1806"/>
                    </a:lnTo>
                    <a:lnTo>
                      <a:pt x="932" y="1807"/>
                    </a:lnTo>
                    <a:lnTo>
                      <a:pt x="932" y="1808"/>
                    </a:lnTo>
                    <a:lnTo>
                      <a:pt x="931" y="1808"/>
                    </a:lnTo>
                    <a:lnTo>
                      <a:pt x="930" y="1808"/>
                    </a:lnTo>
                    <a:lnTo>
                      <a:pt x="928" y="1809"/>
                    </a:lnTo>
                    <a:lnTo>
                      <a:pt x="928" y="1811"/>
                    </a:lnTo>
                    <a:lnTo>
                      <a:pt x="927" y="1811"/>
                    </a:lnTo>
                    <a:lnTo>
                      <a:pt x="926" y="1812"/>
                    </a:lnTo>
                    <a:lnTo>
                      <a:pt x="925" y="1812"/>
                    </a:lnTo>
                    <a:lnTo>
                      <a:pt x="924" y="1813"/>
                    </a:lnTo>
                    <a:lnTo>
                      <a:pt x="924" y="1814"/>
                    </a:lnTo>
                    <a:lnTo>
                      <a:pt x="923" y="1814"/>
                    </a:lnTo>
                    <a:lnTo>
                      <a:pt x="922" y="1813"/>
                    </a:lnTo>
                    <a:lnTo>
                      <a:pt x="921" y="1814"/>
                    </a:lnTo>
                    <a:lnTo>
                      <a:pt x="920" y="1814"/>
                    </a:lnTo>
                    <a:lnTo>
                      <a:pt x="919" y="1815"/>
                    </a:lnTo>
                    <a:lnTo>
                      <a:pt x="918" y="1816"/>
                    </a:lnTo>
                    <a:lnTo>
                      <a:pt x="918" y="1817"/>
                    </a:lnTo>
                    <a:lnTo>
                      <a:pt x="917" y="1816"/>
                    </a:lnTo>
                    <a:lnTo>
                      <a:pt x="916" y="1816"/>
                    </a:lnTo>
                    <a:lnTo>
                      <a:pt x="916" y="1813"/>
                    </a:lnTo>
                    <a:lnTo>
                      <a:pt x="915" y="1814"/>
                    </a:lnTo>
                    <a:lnTo>
                      <a:pt x="914" y="1814"/>
                    </a:lnTo>
                    <a:lnTo>
                      <a:pt x="914" y="1813"/>
                    </a:lnTo>
                    <a:lnTo>
                      <a:pt x="914" y="1812"/>
                    </a:lnTo>
                    <a:lnTo>
                      <a:pt x="914" y="1811"/>
                    </a:lnTo>
                    <a:lnTo>
                      <a:pt x="913" y="1811"/>
                    </a:lnTo>
                    <a:lnTo>
                      <a:pt x="913" y="1813"/>
                    </a:lnTo>
                    <a:lnTo>
                      <a:pt x="912" y="1812"/>
                    </a:lnTo>
                    <a:lnTo>
                      <a:pt x="910" y="1811"/>
                    </a:lnTo>
                    <a:lnTo>
                      <a:pt x="908" y="1811"/>
                    </a:lnTo>
                    <a:lnTo>
                      <a:pt x="908" y="1810"/>
                    </a:lnTo>
                    <a:lnTo>
                      <a:pt x="908" y="1809"/>
                    </a:lnTo>
                    <a:lnTo>
                      <a:pt x="908" y="1808"/>
                    </a:lnTo>
                    <a:lnTo>
                      <a:pt x="907" y="1809"/>
                    </a:lnTo>
                    <a:lnTo>
                      <a:pt x="907" y="1810"/>
                    </a:lnTo>
                    <a:lnTo>
                      <a:pt x="906" y="1810"/>
                    </a:lnTo>
                    <a:lnTo>
                      <a:pt x="905" y="1809"/>
                    </a:lnTo>
                    <a:lnTo>
                      <a:pt x="906" y="1810"/>
                    </a:lnTo>
                    <a:lnTo>
                      <a:pt x="906" y="1811"/>
                    </a:lnTo>
                    <a:lnTo>
                      <a:pt x="907" y="1812"/>
                    </a:lnTo>
                    <a:lnTo>
                      <a:pt x="906" y="1812"/>
                    </a:lnTo>
                    <a:lnTo>
                      <a:pt x="905" y="1813"/>
                    </a:lnTo>
                    <a:lnTo>
                      <a:pt x="904" y="1812"/>
                    </a:lnTo>
                    <a:lnTo>
                      <a:pt x="904" y="1813"/>
                    </a:lnTo>
                    <a:lnTo>
                      <a:pt x="903" y="1814"/>
                    </a:lnTo>
                    <a:lnTo>
                      <a:pt x="902" y="1813"/>
                    </a:lnTo>
                    <a:lnTo>
                      <a:pt x="901" y="1813"/>
                    </a:lnTo>
                    <a:lnTo>
                      <a:pt x="901" y="1814"/>
                    </a:lnTo>
                    <a:lnTo>
                      <a:pt x="899" y="1815"/>
                    </a:lnTo>
                    <a:lnTo>
                      <a:pt x="897" y="1813"/>
                    </a:lnTo>
                    <a:lnTo>
                      <a:pt x="896" y="1813"/>
                    </a:lnTo>
                    <a:lnTo>
                      <a:pt x="894" y="1814"/>
                    </a:lnTo>
                    <a:lnTo>
                      <a:pt x="894" y="1815"/>
                    </a:lnTo>
                    <a:lnTo>
                      <a:pt x="895" y="1816"/>
                    </a:lnTo>
                    <a:lnTo>
                      <a:pt x="894" y="1816"/>
                    </a:lnTo>
                    <a:lnTo>
                      <a:pt x="893" y="1816"/>
                    </a:lnTo>
                    <a:lnTo>
                      <a:pt x="891" y="1816"/>
                    </a:lnTo>
                    <a:lnTo>
                      <a:pt x="889" y="1816"/>
                    </a:lnTo>
                    <a:lnTo>
                      <a:pt x="888" y="1816"/>
                    </a:lnTo>
                    <a:lnTo>
                      <a:pt x="887" y="1815"/>
                    </a:lnTo>
                    <a:lnTo>
                      <a:pt x="887" y="1814"/>
                    </a:lnTo>
                    <a:lnTo>
                      <a:pt x="886" y="1814"/>
                    </a:lnTo>
                    <a:lnTo>
                      <a:pt x="885" y="1815"/>
                    </a:lnTo>
                    <a:lnTo>
                      <a:pt x="885" y="1816"/>
                    </a:lnTo>
                    <a:lnTo>
                      <a:pt x="883" y="1815"/>
                    </a:lnTo>
                    <a:lnTo>
                      <a:pt x="883" y="1814"/>
                    </a:lnTo>
                    <a:lnTo>
                      <a:pt x="882" y="1813"/>
                    </a:lnTo>
                    <a:lnTo>
                      <a:pt x="882" y="1814"/>
                    </a:lnTo>
                    <a:lnTo>
                      <a:pt x="882" y="1815"/>
                    </a:lnTo>
                    <a:lnTo>
                      <a:pt x="883" y="1815"/>
                    </a:lnTo>
                    <a:lnTo>
                      <a:pt x="883" y="1816"/>
                    </a:lnTo>
                    <a:lnTo>
                      <a:pt x="883" y="1817"/>
                    </a:lnTo>
                    <a:lnTo>
                      <a:pt x="882" y="1817"/>
                    </a:lnTo>
                    <a:lnTo>
                      <a:pt x="881" y="1815"/>
                    </a:lnTo>
                    <a:lnTo>
                      <a:pt x="881" y="1814"/>
                    </a:lnTo>
                    <a:lnTo>
                      <a:pt x="880" y="1814"/>
                    </a:lnTo>
                    <a:lnTo>
                      <a:pt x="879" y="1815"/>
                    </a:lnTo>
                    <a:lnTo>
                      <a:pt x="881" y="1816"/>
                    </a:lnTo>
                    <a:lnTo>
                      <a:pt x="880" y="1817"/>
                    </a:lnTo>
                    <a:lnTo>
                      <a:pt x="879" y="1817"/>
                    </a:lnTo>
                    <a:lnTo>
                      <a:pt x="877" y="1816"/>
                    </a:lnTo>
                    <a:lnTo>
                      <a:pt x="877" y="1815"/>
                    </a:lnTo>
                    <a:lnTo>
                      <a:pt x="876" y="1813"/>
                    </a:lnTo>
                    <a:lnTo>
                      <a:pt x="874" y="1815"/>
                    </a:lnTo>
                    <a:lnTo>
                      <a:pt x="874" y="1814"/>
                    </a:lnTo>
                    <a:lnTo>
                      <a:pt x="874" y="1813"/>
                    </a:lnTo>
                    <a:lnTo>
                      <a:pt x="873" y="1814"/>
                    </a:lnTo>
                    <a:lnTo>
                      <a:pt x="872" y="1813"/>
                    </a:lnTo>
                    <a:lnTo>
                      <a:pt x="871" y="1813"/>
                    </a:lnTo>
                    <a:lnTo>
                      <a:pt x="870" y="1813"/>
                    </a:lnTo>
                    <a:lnTo>
                      <a:pt x="870" y="1812"/>
                    </a:lnTo>
                    <a:lnTo>
                      <a:pt x="870" y="1811"/>
                    </a:lnTo>
                    <a:lnTo>
                      <a:pt x="869" y="1811"/>
                    </a:lnTo>
                    <a:lnTo>
                      <a:pt x="869" y="1812"/>
                    </a:lnTo>
                    <a:lnTo>
                      <a:pt x="867" y="1812"/>
                    </a:lnTo>
                    <a:lnTo>
                      <a:pt x="867" y="1814"/>
                    </a:lnTo>
                    <a:lnTo>
                      <a:pt x="865" y="1815"/>
                    </a:lnTo>
                    <a:lnTo>
                      <a:pt x="864" y="1815"/>
                    </a:lnTo>
                    <a:lnTo>
                      <a:pt x="863" y="1814"/>
                    </a:lnTo>
                    <a:lnTo>
                      <a:pt x="863" y="1815"/>
                    </a:lnTo>
                    <a:lnTo>
                      <a:pt x="863" y="1817"/>
                    </a:lnTo>
                    <a:lnTo>
                      <a:pt x="862" y="1817"/>
                    </a:lnTo>
                    <a:lnTo>
                      <a:pt x="861" y="1817"/>
                    </a:lnTo>
                    <a:lnTo>
                      <a:pt x="861" y="1818"/>
                    </a:lnTo>
                    <a:lnTo>
                      <a:pt x="862" y="1819"/>
                    </a:lnTo>
                    <a:lnTo>
                      <a:pt x="862" y="1821"/>
                    </a:lnTo>
                    <a:lnTo>
                      <a:pt x="861" y="1822"/>
                    </a:lnTo>
                    <a:lnTo>
                      <a:pt x="860" y="1822"/>
                    </a:lnTo>
                    <a:lnTo>
                      <a:pt x="858" y="1822"/>
                    </a:lnTo>
                    <a:lnTo>
                      <a:pt x="858" y="1823"/>
                    </a:lnTo>
                    <a:lnTo>
                      <a:pt x="857" y="1823"/>
                    </a:lnTo>
                    <a:lnTo>
                      <a:pt x="857" y="1824"/>
                    </a:lnTo>
                    <a:lnTo>
                      <a:pt x="858" y="1826"/>
                    </a:lnTo>
                    <a:lnTo>
                      <a:pt x="857" y="1826"/>
                    </a:lnTo>
                    <a:lnTo>
                      <a:pt x="856" y="1826"/>
                    </a:lnTo>
                    <a:lnTo>
                      <a:pt x="854" y="1826"/>
                    </a:lnTo>
                    <a:lnTo>
                      <a:pt x="852" y="1826"/>
                    </a:lnTo>
                    <a:lnTo>
                      <a:pt x="850" y="1826"/>
                    </a:lnTo>
                    <a:lnTo>
                      <a:pt x="850" y="1827"/>
                    </a:lnTo>
                    <a:lnTo>
                      <a:pt x="850" y="1828"/>
                    </a:lnTo>
                    <a:lnTo>
                      <a:pt x="850" y="1829"/>
                    </a:lnTo>
                    <a:lnTo>
                      <a:pt x="850" y="1830"/>
                    </a:lnTo>
                    <a:lnTo>
                      <a:pt x="848" y="1831"/>
                    </a:lnTo>
                    <a:lnTo>
                      <a:pt x="848" y="1832"/>
                    </a:lnTo>
                    <a:lnTo>
                      <a:pt x="849" y="1832"/>
                    </a:lnTo>
                    <a:lnTo>
                      <a:pt x="850" y="1832"/>
                    </a:lnTo>
                    <a:lnTo>
                      <a:pt x="851" y="1832"/>
                    </a:lnTo>
                    <a:lnTo>
                      <a:pt x="852" y="1833"/>
                    </a:lnTo>
                    <a:lnTo>
                      <a:pt x="852" y="1834"/>
                    </a:lnTo>
                    <a:lnTo>
                      <a:pt x="851" y="1835"/>
                    </a:lnTo>
                    <a:lnTo>
                      <a:pt x="850" y="1835"/>
                    </a:lnTo>
                    <a:lnTo>
                      <a:pt x="849" y="1834"/>
                    </a:lnTo>
                    <a:lnTo>
                      <a:pt x="848" y="1835"/>
                    </a:lnTo>
                    <a:lnTo>
                      <a:pt x="848" y="1836"/>
                    </a:lnTo>
                    <a:lnTo>
                      <a:pt x="849" y="1836"/>
                    </a:lnTo>
                    <a:lnTo>
                      <a:pt x="849" y="1837"/>
                    </a:lnTo>
                    <a:lnTo>
                      <a:pt x="850" y="1837"/>
                    </a:lnTo>
                    <a:lnTo>
                      <a:pt x="851" y="1838"/>
                    </a:lnTo>
                    <a:lnTo>
                      <a:pt x="850" y="1839"/>
                    </a:lnTo>
                    <a:lnTo>
                      <a:pt x="849" y="1839"/>
                    </a:lnTo>
                    <a:lnTo>
                      <a:pt x="847" y="1839"/>
                    </a:lnTo>
                    <a:lnTo>
                      <a:pt x="846" y="1841"/>
                    </a:lnTo>
                    <a:lnTo>
                      <a:pt x="847" y="1842"/>
                    </a:lnTo>
                    <a:lnTo>
                      <a:pt x="847" y="1843"/>
                    </a:lnTo>
                    <a:lnTo>
                      <a:pt x="846" y="1843"/>
                    </a:lnTo>
                    <a:lnTo>
                      <a:pt x="846" y="1844"/>
                    </a:lnTo>
                    <a:lnTo>
                      <a:pt x="845" y="1843"/>
                    </a:lnTo>
                    <a:lnTo>
                      <a:pt x="844" y="1843"/>
                    </a:lnTo>
                    <a:lnTo>
                      <a:pt x="844" y="1844"/>
                    </a:lnTo>
                    <a:lnTo>
                      <a:pt x="843" y="1845"/>
                    </a:lnTo>
                    <a:lnTo>
                      <a:pt x="843" y="1846"/>
                    </a:lnTo>
                    <a:lnTo>
                      <a:pt x="844" y="1846"/>
                    </a:lnTo>
                    <a:lnTo>
                      <a:pt x="844" y="1847"/>
                    </a:lnTo>
                    <a:lnTo>
                      <a:pt x="843" y="1849"/>
                    </a:lnTo>
                    <a:lnTo>
                      <a:pt x="842" y="1849"/>
                    </a:lnTo>
                    <a:lnTo>
                      <a:pt x="843" y="1850"/>
                    </a:lnTo>
                    <a:lnTo>
                      <a:pt x="842" y="1851"/>
                    </a:lnTo>
                    <a:lnTo>
                      <a:pt x="842" y="1852"/>
                    </a:lnTo>
                    <a:lnTo>
                      <a:pt x="841" y="1852"/>
                    </a:lnTo>
                    <a:lnTo>
                      <a:pt x="840" y="1853"/>
                    </a:lnTo>
                    <a:lnTo>
                      <a:pt x="839" y="1853"/>
                    </a:lnTo>
                    <a:lnTo>
                      <a:pt x="838" y="1853"/>
                    </a:lnTo>
                    <a:lnTo>
                      <a:pt x="837" y="1853"/>
                    </a:lnTo>
                    <a:lnTo>
                      <a:pt x="836" y="1852"/>
                    </a:lnTo>
                    <a:lnTo>
                      <a:pt x="834" y="1853"/>
                    </a:lnTo>
                    <a:lnTo>
                      <a:pt x="833" y="1853"/>
                    </a:lnTo>
                    <a:lnTo>
                      <a:pt x="832" y="1855"/>
                    </a:lnTo>
                    <a:lnTo>
                      <a:pt x="830" y="1855"/>
                    </a:lnTo>
                    <a:lnTo>
                      <a:pt x="829" y="1856"/>
                    </a:lnTo>
                    <a:lnTo>
                      <a:pt x="829" y="1857"/>
                    </a:lnTo>
                    <a:lnTo>
                      <a:pt x="829" y="1858"/>
                    </a:lnTo>
                    <a:lnTo>
                      <a:pt x="828" y="1858"/>
                    </a:lnTo>
                    <a:lnTo>
                      <a:pt x="826" y="1859"/>
                    </a:lnTo>
                    <a:lnTo>
                      <a:pt x="825" y="1859"/>
                    </a:lnTo>
                    <a:lnTo>
                      <a:pt x="825" y="1860"/>
                    </a:lnTo>
                    <a:lnTo>
                      <a:pt x="824" y="1860"/>
                    </a:lnTo>
                    <a:lnTo>
                      <a:pt x="823" y="1860"/>
                    </a:lnTo>
                    <a:lnTo>
                      <a:pt x="823" y="1861"/>
                    </a:lnTo>
                    <a:lnTo>
                      <a:pt x="824" y="1862"/>
                    </a:lnTo>
                    <a:lnTo>
                      <a:pt x="824" y="1863"/>
                    </a:lnTo>
                    <a:lnTo>
                      <a:pt x="823" y="1864"/>
                    </a:lnTo>
                    <a:lnTo>
                      <a:pt x="823" y="1865"/>
                    </a:lnTo>
                    <a:lnTo>
                      <a:pt x="823" y="1866"/>
                    </a:lnTo>
                    <a:lnTo>
                      <a:pt x="824" y="1866"/>
                    </a:lnTo>
                    <a:lnTo>
                      <a:pt x="825" y="1865"/>
                    </a:lnTo>
                    <a:lnTo>
                      <a:pt x="827" y="1865"/>
                    </a:lnTo>
                    <a:lnTo>
                      <a:pt x="827" y="1866"/>
                    </a:lnTo>
                    <a:lnTo>
                      <a:pt x="825" y="1868"/>
                    </a:lnTo>
                    <a:lnTo>
                      <a:pt x="824" y="1869"/>
                    </a:lnTo>
                    <a:lnTo>
                      <a:pt x="824" y="1871"/>
                    </a:lnTo>
                    <a:lnTo>
                      <a:pt x="823" y="1871"/>
                    </a:lnTo>
                    <a:lnTo>
                      <a:pt x="822" y="1871"/>
                    </a:lnTo>
                    <a:lnTo>
                      <a:pt x="822" y="1873"/>
                    </a:lnTo>
                    <a:lnTo>
                      <a:pt x="822" y="1874"/>
                    </a:lnTo>
                    <a:lnTo>
                      <a:pt x="822" y="1875"/>
                    </a:lnTo>
                    <a:lnTo>
                      <a:pt x="819" y="1877"/>
                    </a:lnTo>
                    <a:lnTo>
                      <a:pt x="818" y="1876"/>
                    </a:lnTo>
                    <a:lnTo>
                      <a:pt x="817" y="1877"/>
                    </a:lnTo>
                    <a:lnTo>
                      <a:pt x="817" y="1878"/>
                    </a:lnTo>
                    <a:lnTo>
                      <a:pt x="816" y="1879"/>
                    </a:lnTo>
                    <a:lnTo>
                      <a:pt x="816" y="1881"/>
                    </a:lnTo>
                    <a:lnTo>
                      <a:pt x="815" y="1881"/>
                    </a:lnTo>
                    <a:lnTo>
                      <a:pt x="814" y="1881"/>
                    </a:lnTo>
                    <a:lnTo>
                      <a:pt x="813" y="1883"/>
                    </a:lnTo>
                    <a:lnTo>
                      <a:pt x="813" y="1884"/>
                    </a:lnTo>
                    <a:lnTo>
                      <a:pt x="812" y="1885"/>
                    </a:lnTo>
                    <a:lnTo>
                      <a:pt x="812" y="1886"/>
                    </a:lnTo>
                    <a:lnTo>
                      <a:pt x="812" y="1887"/>
                    </a:lnTo>
                    <a:lnTo>
                      <a:pt x="811" y="1888"/>
                    </a:lnTo>
                    <a:lnTo>
                      <a:pt x="810" y="1888"/>
                    </a:lnTo>
                    <a:lnTo>
                      <a:pt x="809" y="1887"/>
                    </a:lnTo>
                    <a:lnTo>
                      <a:pt x="808" y="1888"/>
                    </a:lnTo>
                    <a:lnTo>
                      <a:pt x="806" y="1888"/>
                    </a:lnTo>
                    <a:lnTo>
                      <a:pt x="806" y="1890"/>
                    </a:lnTo>
                    <a:lnTo>
                      <a:pt x="805" y="1891"/>
                    </a:lnTo>
                    <a:lnTo>
                      <a:pt x="804" y="1891"/>
                    </a:lnTo>
                    <a:lnTo>
                      <a:pt x="803" y="1891"/>
                    </a:lnTo>
                    <a:lnTo>
                      <a:pt x="802" y="1893"/>
                    </a:lnTo>
                    <a:lnTo>
                      <a:pt x="802" y="1894"/>
                    </a:lnTo>
                    <a:lnTo>
                      <a:pt x="802" y="1895"/>
                    </a:lnTo>
                    <a:lnTo>
                      <a:pt x="801" y="1895"/>
                    </a:lnTo>
                    <a:lnTo>
                      <a:pt x="800" y="1895"/>
                    </a:lnTo>
                    <a:lnTo>
                      <a:pt x="799" y="1895"/>
                    </a:lnTo>
                    <a:lnTo>
                      <a:pt x="799" y="1896"/>
                    </a:lnTo>
                    <a:lnTo>
                      <a:pt x="798" y="1896"/>
                    </a:lnTo>
                    <a:lnTo>
                      <a:pt x="797" y="1895"/>
                    </a:lnTo>
                    <a:lnTo>
                      <a:pt x="796" y="1895"/>
                    </a:lnTo>
                    <a:lnTo>
                      <a:pt x="794" y="1894"/>
                    </a:lnTo>
                    <a:lnTo>
                      <a:pt x="792" y="1895"/>
                    </a:lnTo>
                    <a:lnTo>
                      <a:pt x="792" y="1896"/>
                    </a:lnTo>
                    <a:lnTo>
                      <a:pt x="791" y="1896"/>
                    </a:lnTo>
                    <a:lnTo>
                      <a:pt x="789" y="1895"/>
                    </a:lnTo>
                    <a:lnTo>
                      <a:pt x="786" y="1897"/>
                    </a:lnTo>
                    <a:lnTo>
                      <a:pt x="783" y="1898"/>
                    </a:lnTo>
                    <a:lnTo>
                      <a:pt x="782" y="1897"/>
                    </a:lnTo>
                    <a:lnTo>
                      <a:pt x="780" y="1896"/>
                    </a:lnTo>
                    <a:lnTo>
                      <a:pt x="779" y="1897"/>
                    </a:lnTo>
                    <a:lnTo>
                      <a:pt x="780" y="1898"/>
                    </a:lnTo>
                    <a:lnTo>
                      <a:pt x="779" y="1898"/>
                    </a:lnTo>
                    <a:lnTo>
                      <a:pt x="778" y="1897"/>
                    </a:lnTo>
                    <a:lnTo>
                      <a:pt x="778" y="1898"/>
                    </a:lnTo>
                    <a:lnTo>
                      <a:pt x="777" y="1899"/>
                    </a:lnTo>
                    <a:lnTo>
                      <a:pt x="775" y="1898"/>
                    </a:lnTo>
                    <a:lnTo>
                      <a:pt x="775" y="1899"/>
                    </a:lnTo>
                    <a:lnTo>
                      <a:pt x="776" y="1900"/>
                    </a:lnTo>
                    <a:lnTo>
                      <a:pt x="778" y="1901"/>
                    </a:lnTo>
                    <a:lnTo>
                      <a:pt x="779" y="1901"/>
                    </a:lnTo>
                    <a:lnTo>
                      <a:pt x="778" y="1902"/>
                    </a:lnTo>
                    <a:lnTo>
                      <a:pt x="775" y="1901"/>
                    </a:lnTo>
                    <a:lnTo>
                      <a:pt x="774" y="1902"/>
                    </a:lnTo>
                    <a:lnTo>
                      <a:pt x="774" y="1903"/>
                    </a:lnTo>
                    <a:lnTo>
                      <a:pt x="773" y="1903"/>
                    </a:lnTo>
                    <a:lnTo>
                      <a:pt x="772" y="1903"/>
                    </a:lnTo>
                    <a:lnTo>
                      <a:pt x="771" y="1903"/>
                    </a:lnTo>
                    <a:lnTo>
                      <a:pt x="771" y="1902"/>
                    </a:lnTo>
                    <a:lnTo>
                      <a:pt x="770" y="1902"/>
                    </a:lnTo>
                    <a:lnTo>
                      <a:pt x="769" y="1902"/>
                    </a:lnTo>
                    <a:lnTo>
                      <a:pt x="770" y="1903"/>
                    </a:lnTo>
                    <a:lnTo>
                      <a:pt x="769" y="1903"/>
                    </a:lnTo>
                    <a:lnTo>
                      <a:pt x="768" y="1903"/>
                    </a:lnTo>
                    <a:lnTo>
                      <a:pt x="769" y="1902"/>
                    </a:lnTo>
                    <a:lnTo>
                      <a:pt x="768" y="1901"/>
                    </a:lnTo>
                    <a:lnTo>
                      <a:pt x="768" y="1902"/>
                    </a:lnTo>
                    <a:lnTo>
                      <a:pt x="767" y="1902"/>
                    </a:lnTo>
                    <a:lnTo>
                      <a:pt x="766" y="1901"/>
                    </a:lnTo>
                    <a:lnTo>
                      <a:pt x="765" y="1901"/>
                    </a:lnTo>
                    <a:lnTo>
                      <a:pt x="765" y="1903"/>
                    </a:lnTo>
                    <a:lnTo>
                      <a:pt x="764" y="1903"/>
                    </a:lnTo>
                    <a:lnTo>
                      <a:pt x="763" y="1903"/>
                    </a:lnTo>
                    <a:lnTo>
                      <a:pt x="763" y="1904"/>
                    </a:lnTo>
                    <a:lnTo>
                      <a:pt x="762" y="1905"/>
                    </a:lnTo>
                    <a:lnTo>
                      <a:pt x="761" y="1905"/>
                    </a:lnTo>
                    <a:lnTo>
                      <a:pt x="760" y="1905"/>
                    </a:lnTo>
                    <a:lnTo>
                      <a:pt x="759" y="1905"/>
                    </a:lnTo>
                    <a:lnTo>
                      <a:pt x="759" y="1906"/>
                    </a:lnTo>
                    <a:lnTo>
                      <a:pt x="759" y="1905"/>
                    </a:lnTo>
                    <a:lnTo>
                      <a:pt x="758" y="1906"/>
                    </a:lnTo>
                    <a:lnTo>
                      <a:pt x="757" y="1906"/>
                    </a:lnTo>
                    <a:lnTo>
                      <a:pt x="756" y="1905"/>
                    </a:lnTo>
                    <a:lnTo>
                      <a:pt x="755" y="1904"/>
                    </a:lnTo>
                    <a:lnTo>
                      <a:pt x="753" y="1904"/>
                    </a:lnTo>
                    <a:lnTo>
                      <a:pt x="752" y="1906"/>
                    </a:lnTo>
                    <a:lnTo>
                      <a:pt x="752" y="1907"/>
                    </a:lnTo>
                    <a:lnTo>
                      <a:pt x="751" y="1907"/>
                    </a:lnTo>
                    <a:lnTo>
                      <a:pt x="750" y="1906"/>
                    </a:lnTo>
                    <a:lnTo>
                      <a:pt x="749" y="1908"/>
                    </a:lnTo>
                    <a:lnTo>
                      <a:pt x="748" y="1908"/>
                    </a:lnTo>
                    <a:lnTo>
                      <a:pt x="748" y="1909"/>
                    </a:lnTo>
                    <a:lnTo>
                      <a:pt x="747" y="1910"/>
                    </a:lnTo>
                    <a:lnTo>
                      <a:pt x="747" y="1909"/>
                    </a:lnTo>
                    <a:lnTo>
                      <a:pt x="746" y="1909"/>
                    </a:lnTo>
                    <a:lnTo>
                      <a:pt x="745" y="1909"/>
                    </a:lnTo>
                    <a:lnTo>
                      <a:pt x="743" y="1912"/>
                    </a:lnTo>
                    <a:lnTo>
                      <a:pt x="742" y="1912"/>
                    </a:lnTo>
                    <a:lnTo>
                      <a:pt x="741" y="1912"/>
                    </a:lnTo>
                    <a:lnTo>
                      <a:pt x="741" y="1913"/>
                    </a:lnTo>
                    <a:lnTo>
                      <a:pt x="741" y="1915"/>
                    </a:lnTo>
                    <a:lnTo>
                      <a:pt x="741" y="1916"/>
                    </a:lnTo>
                    <a:lnTo>
                      <a:pt x="740" y="1918"/>
                    </a:lnTo>
                    <a:lnTo>
                      <a:pt x="739" y="1917"/>
                    </a:lnTo>
                    <a:lnTo>
                      <a:pt x="738" y="1917"/>
                    </a:lnTo>
                    <a:lnTo>
                      <a:pt x="738" y="1916"/>
                    </a:lnTo>
                    <a:lnTo>
                      <a:pt x="738" y="1915"/>
                    </a:lnTo>
                    <a:lnTo>
                      <a:pt x="737" y="1914"/>
                    </a:lnTo>
                    <a:lnTo>
                      <a:pt x="736" y="1913"/>
                    </a:lnTo>
                    <a:lnTo>
                      <a:pt x="735" y="1911"/>
                    </a:lnTo>
                    <a:lnTo>
                      <a:pt x="736" y="1910"/>
                    </a:lnTo>
                    <a:lnTo>
                      <a:pt x="734" y="1910"/>
                    </a:lnTo>
                    <a:lnTo>
                      <a:pt x="732" y="1910"/>
                    </a:lnTo>
                    <a:lnTo>
                      <a:pt x="731" y="1910"/>
                    </a:lnTo>
                    <a:lnTo>
                      <a:pt x="730" y="1910"/>
                    </a:lnTo>
                    <a:lnTo>
                      <a:pt x="728" y="1910"/>
                    </a:lnTo>
                    <a:lnTo>
                      <a:pt x="728" y="1909"/>
                    </a:lnTo>
                    <a:lnTo>
                      <a:pt x="726" y="1909"/>
                    </a:lnTo>
                    <a:lnTo>
                      <a:pt x="726" y="1908"/>
                    </a:lnTo>
                    <a:lnTo>
                      <a:pt x="726" y="1906"/>
                    </a:lnTo>
                    <a:lnTo>
                      <a:pt x="726" y="1905"/>
                    </a:lnTo>
                    <a:lnTo>
                      <a:pt x="725" y="1905"/>
                    </a:lnTo>
                    <a:lnTo>
                      <a:pt x="723" y="1904"/>
                    </a:lnTo>
                    <a:lnTo>
                      <a:pt x="722" y="1903"/>
                    </a:lnTo>
                    <a:lnTo>
                      <a:pt x="722" y="1901"/>
                    </a:lnTo>
                    <a:lnTo>
                      <a:pt x="721" y="1901"/>
                    </a:lnTo>
                    <a:lnTo>
                      <a:pt x="720" y="1902"/>
                    </a:lnTo>
                    <a:lnTo>
                      <a:pt x="719" y="1901"/>
                    </a:lnTo>
                    <a:lnTo>
                      <a:pt x="719" y="1899"/>
                    </a:lnTo>
                    <a:lnTo>
                      <a:pt x="717" y="1899"/>
                    </a:lnTo>
                    <a:lnTo>
                      <a:pt x="714" y="1899"/>
                    </a:lnTo>
                    <a:lnTo>
                      <a:pt x="713" y="1899"/>
                    </a:lnTo>
                    <a:lnTo>
                      <a:pt x="713" y="1898"/>
                    </a:lnTo>
                    <a:lnTo>
                      <a:pt x="713" y="1897"/>
                    </a:lnTo>
                    <a:lnTo>
                      <a:pt x="712" y="1896"/>
                    </a:lnTo>
                    <a:lnTo>
                      <a:pt x="712" y="1895"/>
                    </a:lnTo>
                    <a:lnTo>
                      <a:pt x="713" y="1894"/>
                    </a:lnTo>
                    <a:lnTo>
                      <a:pt x="714" y="1895"/>
                    </a:lnTo>
                    <a:lnTo>
                      <a:pt x="714" y="1894"/>
                    </a:lnTo>
                    <a:lnTo>
                      <a:pt x="714" y="1893"/>
                    </a:lnTo>
                    <a:lnTo>
                      <a:pt x="713" y="1893"/>
                    </a:lnTo>
                    <a:lnTo>
                      <a:pt x="712" y="1893"/>
                    </a:lnTo>
                    <a:lnTo>
                      <a:pt x="711" y="1890"/>
                    </a:lnTo>
                    <a:lnTo>
                      <a:pt x="712" y="1890"/>
                    </a:lnTo>
                    <a:lnTo>
                      <a:pt x="713" y="1890"/>
                    </a:lnTo>
                    <a:lnTo>
                      <a:pt x="713" y="1889"/>
                    </a:lnTo>
                    <a:lnTo>
                      <a:pt x="712" y="1889"/>
                    </a:lnTo>
                    <a:lnTo>
                      <a:pt x="711" y="1889"/>
                    </a:lnTo>
                    <a:lnTo>
                      <a:pt x="711" y="1887"/>
                    </a:lnTo>
                    <a:lnTo>
                      <a:pt x="710" y="1886"/>
                    </a:lnTo>
                    <a:lnTo>
                      <a:pt x="708" y="1883"/>
                    </a:lnTo>
                    <a:lnTo>
                      <a:pt x="707" y="1883"/>
                    </a:lnTo>
                    <a:lnTo>
                      <a:pt x="707" y="1884"/>
                    </a:lnTo>
                    <a:lnTo>
                      <a:pt x="707" y="1885"/>
                    </a:lnTo>
                    <a:lnTo>
                      <a:pt x="706" y="1885"/>
                    </a:lnTo>
                    <a:lnTo>
                      <a:pt x="704" y="1886"/>
                    </a:lnTo>
                    <a:lnTo>
                      <a:pt x="703" y="1885"/>
                    </a:lnTo>
                    <a:lnTo>
                      <a:pt x="702" y="1885"/>
                    </a:lnTo>
                    <a:lnTo>
                      <a:pt x="702" y="1884"/>
                    </a:lnTo>
                    <a:lnTo>
                      <a:pt x="701" y="1884"/>
                    </a:lnTo>
                    <a:lnTo>
                      <a:pt x="700" y="1883"/>
                    </a:lnTo>
                    <a:lnTo>
                      <a:pt x="700" y="1882"/>
                    </a:lnTo>
                    <a:lnTo>
                      <a:pt x="701" y="1881"/>
                    </a:lnTo>
                    <a:lnTo>
                      <a:pt x="700" y="1879"/>
                    </a:lnTo>
                    <a:lnTo>
                      <a:pt x="701" y="1877"/>
                    </a:lnTo>
                    <a:lnTo>
                      <a:pt x="702" y="1877"/>
                    </a:lnTo>
                    <a:lnTo>
                      <a:pt x="702" y="1876"/>
                    </a:lnTo>
                    <a:lnTo>
                      <a:pt x="703" y="1875"/>
                    </a:lnTo>
                    <a:lnTo>
                      <a:pt x="702" y="1875"/>
                    </a:lnTo>
                    <a:lnTo>
                      <a:pt x="702" y="1874"/>
                    </a:lnTo>
                    <a:lnTo>
                      <a:pt x="702" y="1873"/>
                    </a:lnTo>
                    <a:lnTo>
                      <a:pt x="701" y="1872"/>
                    </a:lnTo>
                    <a:lnTo>
                      <a:pt x="701" y="1871"/>
                    </a:lnTo>
                    <a:lnTo>
                      <a:pt x="701" y="1870"/>
                    </a:lnTo>
                    <a:lnTo>
                      <a:pt x="700" y="1870"/>
                    </a:lnTo>
                    <a:lnTo>
                      <a:pt x="699" y="1869"/>
                    </a:lnTo>
                    <a:lnTo>
                      <a:pt x="700" y="1869"/>
                    </a:lnTo>
                    <a:lnTo>
                      <a:pt x="700" y="1868"/>
                    </a:lnTo>
                    <a:lnTo>
                      <a:pt x="700" y="1867"/>
                    </a:lnTo>
                    <a:lnTo>
                      <a:pt x="699" y="1867"/>
                    </a:lnTo>
                    <a:lnTo>
                      <a:pt x="698" y="1866"/>
                    </a:lnTo>
                    <a:lnTo>
                      <a:pt x="698" y="1865"/>
                    </a:lnTo>
                    <a:lnTo>
                      <a:pt x="698" y="1864"/>
                    </a:lnTo>
                    <a:lnTo>
                      <a:pt x="698" y="1863"/>
                    </a:lnTo>
                    <a:lnTo>
                      <a:pt x="697" y="1862"/>
                    </a:lnTo>
                    <a:lnTo>
                      <a:pt x="698" y="1862"/>
                    </a:lnTo>
                    <a:lnTo>
                      <a:pt x="697" y="1861"/>
                    </a:lnTo>
                    <a:lnTo>
                      <a:pt x="697" y="1860"/>
                    </a:lnTo>
                    <a:lnTo>
                      <a:pt x="698" y="1859"/>
                    </a:lnTo>
                    <a:lnTo>
                      <a:pt x="697" y="1858"/>
                    </a:lnTo>
                    <a:lnTo>
                      <a:pt x="696" y="1857"/>
                    </a:lnTo>
                    <a:lnTo>
                      <a:pt x="696" y="1856"/>
                    </a:lnTo>
                    <a:lnTo>
                      <a:pt x="696" y="1855"/>
                    </a:lnTo>
                    <a:lnTo>
                      <a:pt x="696" y="1854"/>
                    </a:lnTo>
                    <a:lnTo>
                      <a:pt x="696" y="1851"/>
                    </a:lnTo>
                    <a:lnTo>
                      <a:pt x="695" y="1851"/>
                    </a:lnTo>
                    <a:lnTo>
                      <a:pt x="694" y="1850"/>
                    </a:lnTo>
                    <a:lnTo>
                      <a:pt x="693" y="1849"/>
                    </a:lnTo>
                    <a:lnTo>
                      <a:pt x="692" y="1849"/>
                    </a:lnTo>
                    <a:lnTo>
                      <a:pt x="691" y="1850"/>
                    </a:lnTo>
                    <a:lnTo>
                      <a:pt x="691" y="1851"/>
                    </a:lnTo>
                    <a:lnTo>
                      <a:pt x="690" y="1851"/>
                    </a:lnTo>
                    <a:lnTo>
                      <a:pt x="689" y="1854"/>
                    </a:lnTo>
                    <a:lnTo>
                      <a:pt x="689" y="1855"/>
                    </a:lnTo>
                    <a:lnTo>
                      <a:pt x="666" y="1834"/>
                    </a:lnTo>
                    <a:lnTo>
                      <a:pt x="651" y="1844"/>
                    </a:lnTo>
                    <a:lnTo>
                      <a:pt x="650" y="1844"/>
                    </a:lnTo>
                    <a:lnTo>
                      <a:pt x="649" y="1845"/>
                    </a:lnTo>
                    <a:lnTo>
                      <a:pt x="648" y="1845"/>
                    </a:lnTo>
                    <a:lnTo>
                      <a:pt x="646" y="1846"/>
                    </a:lnTo>
                    <a:lnTo>
                      <a:pt x="645" y="1844"/>
                    </a:lnTo>
                    <a:lnTo>
                      <a:pt x="644" y="1844"/>
                    </a:lnTo>
                    <a:lnTo>
                      <a:pt x="644" y="1843"/>
                    </a:lnTo>
                    <a:lnTo>
                      <a:pt x="643" y="1843"/>
                    </a:lnTo>
                    <a:lnTo>
                      <a:pt x="641" y="1842"/>
                    </a:lnTo>
                    <a:lnTo>
                      <a:pt x="640" y="1842"/>
                    </a:lnTo>
                    <a:lnTo>
                      <a:pt x="639" y="1842"/>
                    </a:lnTo>
                    <a:lnTo>
                      <a:pt x="638" y="1842"/>
                    </a:lnTo>
                    <a:lnTo>
                      <a:pt x="638" y="1841"/>
                    </a:lnTo>
                    <a:lnTo>
                      <a:pt x="638" y="1840"/>
                    </a:lnTo>
                    <a:lnTo>
                      <a:pt x="638" y="1839"/>
                    </a:lnTo>
                    <a:lnTo>
                      <a:pt x="637" y="1838"/>
                    </a:lnTo>
                    <a:lnTo>
                      <a:pt x="637" y="1836"/>
                    </a:lnTo>
                    <a:lnTo>
                      <a:pt x="636" y="1835"/>
                    </a:lnTo>
                    <a:lnTo>
                      <a:pt x="635" y="1835"/>
                    </a:lnTo>
                    <a:lnTo>
                      <a:pt x="635" y="1834"/>
                    </a:lnTo>
                    <a:lnTo>
                      <a:pt x="634" y="1834"/>
                    </a:lnTo>
                    <a:lnTo>
                      <a:pt x="633" y="1834"/>
                    </a:lnTo>
                    <a:lnTo>
                      <a:pt x="632" y="1835"/>
                    </a:lnTo>
                    <a:lnTo>
                      <a:pt x="630" y="1836"/>
                    </a:lnTo>
                    <a:lnTo>
                      <a:pt x="629" y="1836"/>
                    </a:lnTo>
                    <a:lnTo>
                      <a:pt x="628" y="1835"/>
                    </a:lnTo>
                    <a:lnTo>
                      <a:pt x="626" y="1834"/>
                    </a:lnTo>
                    <a:lnTo>
                      <a:pt x="625" y="1834"/>
                    </a:lnTo>
                    <a:lnTo>
                      <a:pt x="624" y="1833"/>
                    </a:lnTo>
                    <a:lnTo>
                      <a:pt x="625" y="1832"/>
                    </a:lnTo>
                    <a:lnTo>
                      <a:pt x="625" y="1831"/>
                    </a:lnTo>
                    <a:lnTo>
                      <a:pt x="624" y="1828"/>
                    </a:lnTo>
                    <a:lnTo>
                      <a:pt x="624" y="1827"/>
                    </a:lnTo>
                    <a:lnTo>
                      <a:pt x="623" y="1827"/>
                    </a:lnTo>
                    <a:lnTo>
                      <a:pt x="621" y="1827"/>
                    </a:lnTo>
                    <a:lnTo>
                      <a:pt x="620" y="1827"/>
                    </a:lnTo>
                    <a:lnTo>
                      <a:pt x="619" y="1826"/>
                    </a:lnTo>
                    <a:lnTo>
                      <a:pt x="619" y="1825"/>
                    </a:lnTo>
                    <a:lnTo>
                      <a:pt x="619" y="1822"/>
                    </a:lnTo>
                    <a:lnTo>
                      <a:pt x="619" y="1821"/>
                    </a:lnTo>
                    <a:lnTo>
                      <a:pt x="618" y="1822"/>
                    </a:lnTo>
                    <a:lnTo>
                      <a:pt x="616" y="1823"/>
                    </a:lnTo>
                    <a:lnTo>
                      <a:pt x="615" y="1823"/>
                    </a:lnTo>
                    <a:lnTo>
                      <a:pt x="613" y="1823"/>
                    </a:lnTo>
                    <a:lnTo>
                      <a:pt x="612" y="1823"/>
                    </a:lnTo>
                    <a:lnTo>
                      <a:pt x="611" y="1822"/>
                    </a:lnTo>
                    <a:lnTo>
                      <a:pt x="611" y="1821"/>
                    </a:lnTo>
                    <a:lnTo>
                      <a:pt x="611" y="1819"/>
                    </a:lnTo>
                    <a:lnTo>
                      <a:pt x="612" y="1819"/>
                    </a:lnTo>
                    <a:lnTo>
                      <a:pt x="611" y="1818"/>
                    </a:lnTo>
                    <a:lnTo>
                      <a:pt x="610" y="1817"/>
                    </a:lnTo>
                    <a:lnTo>
                      <a:pt x="610" y="1816"/>
                    </a:lnTo>
                    <a:lnTo>
                      <a:pt x="609" y="1816"/>
                    </a:lnTo>
                    <a:lnTo>
                      <a:pt x="607" y="1817"/>
                    </a:lnTo>
                    <a:lnTo>
                      <a:pt x="606" y="1817"/>
                    </a:lnTo>
                    <a:lnTo>
                      <a:pt x="606" y="1816"/>
                    </a:lnTo>
                    <a:lnTo>
                      <a:pt x="606" y="1815"/>
                    </a:lnTo>
                    <a:lnTo>
                      <a:pt x="605" y="1816"/>
                    </a:lnTo>
                    <a:lnTo>
                      <a:pt x="604" y="1815"/>
                    </a:lnTo>
                    <a:lnTo>
                      <a:pt x="603" y="1816"/>
                    </a:lnTo>
                    <a:lnTo>
                      <a:pt x="602" y="1816"/>
                    </a:lnTo>
                    <a:lnTo>
                      <a:pt x="601" y="1816"/>
                    </a:lnTo>
                    <a:lnTo>
                      <a:pt x="601" y="1815"/>
                    </a:lnTo>
                    <a:lnTo>
                      <a:pt x="601" y="1814"/>
                    </a:lnTo>
                    <a:lnTo>
                      <a:pt x="600" y="1814"/>
                    </a:lnTo>
                    <a:lnTo>
                      <a:pt x="600" y="1812"/>
                    </a:lnTo>
                    <a:lnTo>
                      <a:pt x="599" y="1811"/>
                    </a:lnTo>
                    <a:lnTo>
                      <a:pt x="597" y="1810"/>
                    </a:lnTo>
                    <a:lnTo>
                      <a:pt x="597" y="1809"/>
                    </a:lnTo>
                    <a:lnTo>
                      <a:pt x="598" y="1807"/>
                    </a:lnTo>
                    <a:lnTo>
                      <a:pt x="597" y="1806"/>
                    </a:lnTo>
                    <a:lnTo>
                      <a:pt x="596" y="1806"/>
                    </a:lnTo>
                    <a:lnTo>
                      <a:pt x="595" y="1806"/>
                    </a:lnTo>
                    <a:lnTo>
                      <a:pt x="594" y="1806"/>
                    </a:lnTo>
                    <a:lnTo>
                      <a:pt x="594" y="1805"/>
                    </a:lnTo>
                    <a:lnTo>
                      <a:pt x="594" y="1804"/>
                    </a:lnTo>
                    <a:lnTo>
                      <a:pt x="595" y="1804"/>
                    </a:lnTo>
                    <a:lnTo>
                      <a:pt x="595" y="1803"/>
                    </a:lnTo>
                    <a:lnTo>
                      <a:pt x="593" y="1802"/>
                    </a:lnTo>
                    <a:lnTo>
                      <a:pt x="593" y="1801"/>
                    </a:lnTo>
                    <a:lnTo>
                      <a:pt x="592" y="1800"/>
                    </a:lnTo>
                    <a:lnTo>
                      <a:pt x="590" y="1800"/>
                    </a:lnTo>
                    <a:lnTo>
                      <a:pt x="590" y="1799"/>
                    </a:lnTo>
                    <a:lnTo>
                      <a:pt x="590" y="1798"/>
                    </a:lnTo>
                    <a:lnTo>
                      <a:pt x="589" y="1797"/>
                    </a:lnTo>
                    <a:lnTo>
                      <a:pt x="589" y="1796"/>
                    </a:lnTo>
                    <a:lnTo>
                      <a:pt x="587" y="1796"/>
                    </a:lnTo>
                    <a:lnTo>
                      <a:pt x="587" y="1795"/>
                    </a:lnTo>
                    <a:lnTo>
                      <a:pt x="587" y="1794"/>
                    </a:lnTo>
                    <a:lnTo>
                      <a:pt x="585" y="1794"/>
                    </a:lnTo>
                    <a:lnTo>
                      <a:pt x="585" y="1793"/>
                    </a:lnTo>
                    <a:lnTo>
                      <a:pt x="585" y="1792"/>
                    </a:lnTo>
                    <a:lnTo>
                      <a:pt x="585" y="1791"/>
                    </a:lnTo>
                    <a:lnTo>
                      <a:pt x="584" y="1790"/>
                    </a:lnTo>
                    <a:lnTo>
                      <a:pt x="583" y="1790"/>
                    </a:lnTo>
                    <a:lnTo>
                      <a:pt x="583" y="1791"/>
                    </a:lnTo>
                    <a:lnTo>
                      <a:pt x="582" y="1790"/>
                    </a:lnTo>
                    <a:lnTo>
                      <a:pt x="582" y="1789"/>
                    </a:lnTo>
                    <a:lnTo>
                      <a:pt x="582" y="1788"/>
                    </a:lnTo>
                    <a:lnTo>
                      <a:pt x="581" y="1788"/>
                    </a:lnTo>
                    <a:lnTo>
                      <a:pt x="580" y="1786"/>
                    </a:lnTo>
                    <a:lnTo>
                      <a:pt x="579" y="1786"/>
                    </a:lnTo>
                    <a:lnTo>
                      <a:pt x="577" y="1785"/>
                    </a:lnTo>
                    <a:lnTo>
                      <a:pt x="577" y="1784"/>
                    </a:lnTo>
                    <a:lnTo>
                      <a:pt x="577" y="1779"/>
                    </a:lnTo>
                    <a:lnTo>
                      <a:pt x="577" y="1776"/>
                    </a:lnTo>
                    <a:lnTo>
                      <a:pt x="577" y="1775"/>
                    </a:lnTo>
                    <a:lnTo>
                      <a:pt x="578" y="1773"/>
                    </a:lnTo>
                    <a:lnTo>
                      <a:pt x="579" y="1772"/>
                    </a:lnTo>
                    <a:lnTo>
                      <a:pt x="579" y="1771"/>
                    </a:lnTo>
                    <a:lnTo>
                      <a:pt x="578" y="1771"/>
                    </a:lnTo>
                    <a:lnTo>
                      <a:pt x="577" y="1770"/>
                    </a:lnTo>
                    <a:lnTo>
                      <a:pt x="576" y="1771"/>
                    </a:lnTo>
                    <a:lnTo>
                      <a:pt x="575" y="1771"/>
                    </a:lnTo>
                    <a:lnTo>
                      <a:pt x="574" y="1771"/>
                    </a:lnTo>
                    <a:lnTo>
                      <a:pt x="573" y="1772"/>
                    </a:lnTo>
                    <a:lnTo>
                      <a:pt x="572" y="1772"/>
                    </a:lnTo>
                    <a:lnTo>
                      <a:pt x="571" y="1770"/>
                    </a:lnTo>
                    <a:lnTo>
                      <a:pt x="571" y="1769"/>
                    </a:lnTo>
                    <a:lnTo>
                      <a:pt x="572" y="1769"/>
                    </a:lnTo>
                    <a:lnTo>
                      <a:pt x="572" y="1768"/>
                    </a:lnTo>
                    <a:lnTo>
                      <a:pt x="572" y="1767"/>
                    </a:lnTo>
                    <a:lnTo>
                      <a:pt x="570" y="1767"/>
                    </a:lnTo>
                    <a:lnTo>
                      <a:pt x="570" y="1766"/>
                    </a:lnTo>
                    <a:lnTo>
                      <a:pt x="571" y="1764"/>
                    </a:lnTo>
                    <a:lnTo>
                      <a:pt x="570" y="1763"/>
                    </a:lnTo>
                    <a:lnTo>
                      <a:pt x="571" y="1762"/>
                    </a:lnTo>
                    <a:lnTo>
                      <a:pt x="572" y="1761"/>
                    </a:lnTo>
                    <a:lnTo>
                      <a:pt x="572" y="1760"/>
                    </a:lnTo>
                    <a:lnTo>
                      <a:pt x="571" y="1760"/>
                    </a:lnTo>
                    <a:lnTo>
                      <a:pt x="570" y="1760"/>
                    </a:lnTo>
                    <a:lnTo>
                      <a:pt x="570" y="1759"/>
                    </a:lnTo>
                    <a:lnTo>
                      <a:pt x="570" y="1758"/>
                    </a:lnTo>
                    <a:lnTo>
                      <a:pt x="571" y="1758"/>
                    </a:lnTo>
                    <a:lnTo>
                      <a:pt x="573" y="1758"/>
                    </a:lnTo>
                    <a:lnTo>
                      <a:pt x="573" y="1757"/>
                    </a:lnTo>
                    <a:lnTo>
                      <a:pt x="572" y="1756"/>
                    </a:lnTo>
                    <a:lnTo>
                      <a:pt x="571" y="1757"/>
                    </a:lnTo>
                    <a:lnTo>
                      <a:pt x="570" y="1756"/>
                    </a:lnTo>
                    <a:lnTo>
                      <a:pt x="570" y="1755"/>
                    </a:lnTo>
                    <a:lnTo>
                      <a:pt x="570" y="1753"/>
                    </a:lnTo>
                    <a:lnTo>
                      <a:pt x="570" y="1752"/>
                    </a:lnTo>
                    <a:lnTo>
                      <a:pt x="571" y="1751"/>
                    </a:lnTo>
                    <a:lnTo>
                      <a:pt x="572" y="1751"/>
                    </a:lnTo>
                    <a:lnTo>
                      <a:pt x="572" y="1749"/>
                    </a:lnTo>
                    <a:lnTo>
                      <a:pt x="571" y="1750"/>
                    </a:lnTo>
                    <a:lnTo>
                      <a:pt x="570" y="1749"/>
                    </a:lnTo>
                    <a:lnTo>
                      <a:pt x="569" y="1748"/>
                    </a:lnTo>
                    <a:lnTo>
                      <a:pt x="568" y="1747"/>
                    </a:lnTo>
                    <a:lnTo>
                      <a:pt x="568" y="1746"/>
                    </a:lnTo>
                    <a:lnTo>
                      <a:pt x="568" y="1745"/>
                    </a:lnTo>
                    <a:lnTo>
                      <a:pt x="567" y="1746"/>
                    </a:lnTo>
                    <a:lnTo>
                      <a:pt x="566" y="1745"/>
                    </a:lnTo>
                    <a:lnTo>
                      <a:pt x="566" y="1743"/>
                    </a:lnTo>
                    <a:lnTo>
                      <a:pt x="566" y="1742"/>
                    </a:lnTo>
                    <a:lnTo>
                      <a:pt x="566" y="1741"/>
                    </a:lnTo>
                    <a:lnTo>
                      <a:pt x="567" y="1740"/>
                    </a:lnTo>
                    <a:lnTo>
                      <a:pt x="566" y="1740"/>
                    </a:lnTo>
                    <a:lnTo>
                      <a:pt x="565" y="1741"/>
                    </a:lnTo>
                    <a:lnTo>
                      <a:pt x="564" y="1740"/>
                    </a:lnTo>
                    <a:lnTo>
                      <a:pt x="563" y="1739"/>
                    </a:lnTo>
                    <a:lnTo>
                      <a:pt x="564" y="1739"/>
                    </a:lnTo>
                    <a:lnTo>
                      <a:pt x="565" y="1737"/>
                    </a:lnTo>
                    <a:lnTo>
                      <a:pt x="564" y="1737"/>
                    </a:lnTo>
                    <a:lnTo>
                      <a:pt x="563" y="1736"/>
                    </a:lnTo>
                    <a:lnTo>
                      <a:pt x="565" y="1735"/>
                    </a:lnTo>
                    <a:lnTo>
                      <a:pt x="566" y="1734"/>
                    </a:lnTo>
                    <a:lnTo>
                      <a:pt x="566" y="1733"/>
                    </a:lnTo>
                    <a:lnTo>
                      <a:pt x="565" y="1733"/>
                    </a:lnTo>
                    <a:lnTo>
                      <a:pt x="565" y="1731"/>
                    </a:lnTo>
                    <a:lnTo>
                      <a:pt x="565" y="1730"/>
                    </a:lnTo>
                    <a:lnTo>
                      <a:pt x="565" y="1729"/>
                    </a:lnTo>
                    <a:lnTo>
                      <a:pt x="565" y="1728"/>
                    </a:lnTo>
                    <a:lnTo>
                      <a:pt x="565" y="1727"/>
                    </a:lnTo>
                    <a:lnTo>
                      <a:pt x="566" y="1726"/>
                    </a:lnTo>
                    <a:lnTo>
                      <a:pt x="565" y="1725"/>
                    </a:lnTo>
                    <a:lnTo>
                      <a:pt x="566" y="1724"/>
                    </a:lnTo>
                    <a:lnTo>
                      <a:pt x="565" y="1724"/>
                    </a:lnTo>
                    <a:lnTo>
                      <a:pt x="565" y="1723"/>
                    </a:lnTo>
                    <a:lnTo>
                      <a:pt x="566" y="1722"/>
                    </a:lnTo>
                    <a:lnTo>
                      <a:pt x="564" y="1721"/>
                    </a:lnTo>
                    <a:lnTo>
                      <a:pt x="563" y="1720"/>
                    </a:lnTo>
                    <a:lnTo>
                      <a:pt x="563" y="1718"/>
                    </a:lnTo>
                    <a:lnTo>
                      <a:pt x="563" y="1715"/>
                    </a:lnTo>
                    <a:lnTo>
                      <a:pt x="564" y="1714"/>
                    </a:lnTo>
                    <a:lnTo>
                      <a:pt x="564" y="1713"/>
                    </a:lnTo>
                    <a:lnTo>
                      <a:pt x="566" y="1713"/>
                    </a:lnTo>
                    <a:lnTo>
                      <a:pt x="566" y="1712"/>
                    </a:lnTo>
                    <a:lnTo>
                      <a:pt x="566" y="1711"/>
                    </a:lnTo>
                    <a:lnTo>
                      <a:pt x="566" y="1709"/>
                    </a:lnTo>
                    <a:lnTo>
                      <a:pt x="565" y="1707"/>
                    </a:lnTo>
                    <a:lnTo>
                      <a:pt x="564" y="1705"/>
                    </a:lnTo>
                    <a:lnTo>
                      <a:pt x="564" y="1704"/>
                    </a:lnTo>
                    <a:lnTo>
                      <a:pt x="565" y="1702"/>
                    </a:lnTo>
                    <a:lnTo>
                      <a:pt x="565" y="1700"/>
                    </a:lnTo>
                    <a:lnTo>
                      <a:pt x="565" y="1698"/>
                    </a:lnTo>
                    <a:lnTo>
                      <a:pt x="565" y="1697"/>
                    </a:lnTo>
                    <a:lnTo>
                      <a:pt x="566" y="1691"/>
                    </a:lnTo>
                    <a:lnTo>
                      <a:pt x="566" y="1688"/>
                    </a:lnTo>
                    <a:lnTo>
                      <a:pt x="568" y="1684"/>
                    </a:lnTo>
                    <a:lnTo>
                      <a:pt x="571" y="1677"/>
                    </a:lnTo>
                    <a:lnTo>
                      <a:pt x="572" y="1676"/>
                    </a:lnTo>
                    <a:lnTo>
                      <a:pt x="573" y="1674"/>
                    </a:lnTo>
                    <a:lnTo>
                      <a:pt x="578" y="1672"/>
                    </a:lnTo>
                    <a:lnTo>
                      <a:pt x="579" y="1670"/>
                    </a:lnTo>
                    <a:lnTo>
                      <a:pt x="580" y="1668"/>
                    </a:lnTo>
                    <a:lnTo>
                      <a:pt x="585" y="1666"/>
                    </a:lnTo>
                    <a:lnTo>
                      <a:pt x="585" y="1665"/>
                    </a:lnTo>
                    <a:lnTo>
                      <a:pt x="587" y="1664"/>
                    </a:lnTo>
                    <a:lnTo>
                      <a:pt x="589" y="1659"/>
                    </a:lnTo>
                    <a:lnTo>
                      <a:pt x="589" y="1658"/>
                    </a:lnTo>
                    <a:lnTo>
                      <a:pt x="589" y="1657"/>
                    </a:lnTo>
                    <a:lnTo>
                      <a:pt x="586" y="1652"/>
                    </a:lnTo>
                    <a:lnTo>
                      <a:pt x="586" y="1650"/>
                    </a:lnTo>
                    <a:lnTo>
                      <a:pt x="585" y="1649"/>
                    </a:lnTo>
                    <a:lnTo>
                      <a:pt x="585" y="1647"/>
                    </a:lnTo>
                    <a:lnTo>
                      <a:pt x="586" y="1646"/>
                    </a:lnTo>
                    <a:lnTo>
                      <a:pt x="586" y="1644"/>
                    </a:lnTo>
                    <a:lnTo>
                      <a:pt x="587" y="1642"/>
                    </a:lnTo>
                    <a:lnTo>
                      <a:pt x="587" y="1641"/>
                    </a:lnTo>
                    <a:lnTo>
                      <a:pt x="587" y="1640"/>
                    </a:lnTo>
                    <a:lnTo>
                      <a:pt x="588" y="1640"/>
                    </a:lnTo>
                    <a:lnTo>
                      <a:pt x="589" y="1640"/>
                    </a:lnTo>
                    <a:lnTo>
                      <a:pt x="591" y="1638"/>
                    </a:lnTo>
                    <a:lnTo>
                      <a:pt x="592" y="1638"/>
                    </a:lnTo>
                    <a:lnTo>
                      <a:pt x="592" y="1637"/>
                    </a:lnTo>
                    <a:lnTo>
                      <a:pt x="593" y="1637"/>
                    </a:lnTo>
                    <a:lnTo>
                      <a:pt x="594" y="1637"/>
                    </a:lnTo>
                    <a:lnTo>
                      <a:pt x="593" y="1635"/>
                    </a:lnTo>
                    <a:lnTo>
                      <a:pt x="594" y="1631"/>
                    </a:lnTo>
                    <a:lnTo>
                      <a:pt x="595" y="1629"/>
                    </a:lnTo>
                    <a:lnTo>
                      <a:pt x="595" y="1625"/>
                    </a:lnTo>
                    <a:lnTo>
                      <a:pt x="592" y="1622"/>
                    </a:lnTo>
                    <a:lnTo>
                      <a:pt x="591" y="1618"/>
                    </a:lnTo>
                    <a:lnTo>
                      <a:pt x="590" y="1618"/>
                    </a:lnTo>
                    <a:lnTo>
                      <a:pt x="590" y="1619"/>
                    </a:lnTo>
                    <a:lnTo>
                      <a:pt x="588" y="1619"/>
                    </a:lnTo>
                    <a:lnTo>
                      <a:pt x="587" y="1619"/>
                    </a:lnTo>
                    <a:lnTo>
                      <a:pt x="586" y="1618"/>
                    </a:lnTo>
                    <a:lnTo>
                      <a:pt x="584" y="1619"/>
                    </a:lnTo>
                    <a:lnTo>
                      <a:pt x="580" y="1617"/>
                    </a:lnTo>
                    <a:lnTo>
                      <a:pt x="579" y="1618"/>
                    </a:lnTo>
                    <a:lnTo>
                      <a:pt x="579" y="1619"/>
                    </a:lnTo>
                    <a:lnTo>
                      <a:pt x="579" y="1621"/>
                    </a:lnTo>
                    <a:lnTo>
                      <a:pt x="578" y="1623"/>
                    </a:lnTo>
                    <a:lnTo>
                      <a:pt x="577" y="1625"/>
                    </a:lnTo>
                    <a:lnTo>
                      <a:pt x="576" y="1626"/>
                    </a:lnTo>
                    <a:lnTo>
                      <a:pt x="573" y="1627"/>
                    </a:lnTo>
                    <a:lnTo>
                      <a:pt x="572" y="1628"/>
                    </a:lnTo>
                    <a:lnTo>
                      <a:pt x="510" y="1625"/>
                    </a:lnTo>
                    <a:lnTo>
                      <a:pt x="389" y="1619"/>
                    </a:lnTo>
                    <a:lnTo>
                      <a:pt x="378" y="1619"/>
                    </a:lnTo>
                    <a:lnTo>
                      <a:pt x="327" y="1618"/>
                    </a:lnTo>
                    <a:lnTo>
                      <a:pt x="290" y="1617"/>
                    </a:lnTo>
                    <a:lnTo>
                      <a:pt x="266" y="1617"/>
                    </a:lnTo>
                    <a:lnTo>
                      <a:pt x="256" y="1493"/>
                    </a:lnTo>
                    <a:lnTo>
                      <a:pt x="254" y="1473"/>
                    </a:lnTo>
                    <a:lnTo>
                      <a:pt x="208" y="1419"/>
                    </a:lnTo>
                    <a:lnTo>
                      <a:pt x="202" y="1413"/>
                    </a:lnTo>
                    <a:lnTo>
                      <a:pt x="196" y="1406"/>
                    </a:lnTo>
                    <a:lnTo>
                      <a:pt x="208" y="1404"/>
                    </a:lnTo>
                    <a:lnTo>
                      <a:pt x="253" y="1404"/>
                    </a:lnTo>
                    <a:lnTo>
                      <a:pt x="248" y="1317"/>
                    </a:lnTo>
                    <a:lnTo>
                      <a:pt x="247" y="1318"/>
                    </a:lnTo>
                    <a:lnTo>
                      <a:pt x="245" y="1318"/>
                    </a:lnTo>
                    <a:lnTo>
                      <a:pt x="244" y="1318"/>
                    </a:lnTo>
                    <a:lnTo>
                      <a:pt x="242" y="1317"/>
                    </a:lnTo>
                    <a:lnTo>
                      <a:pt x="240" y="1316"/>
                    </a:lnTo>
                    <a:lnTo>
                      <a:pt x="239" y="1315"/>
                    </a:lnTo>
                    <a:lnTo>
                      <a:pt x="239" y="1314"/>
                    </a:lnTo>
                    <a:lnTo>
                      <a:pt x="238" y="1312"/>
                    </a:lnTo>
                    <a:lnTo>
                      <a:pt x="238" y="1310"/>
                    </a:lnTo>
                    <a:lnTo>
                      <a:pt x="237" y="1308"/>
                    </a:lnTo>
                    <a:lnTo>
                      <a:pt x="238" y="1307"/>
                    </a:lnTo>
                    <a:lnTo>
                      <a:pt x="238" y="1306"/>
                    </a:lnTo>
                    <a:lnTo>
                      <a:pt x="237" y="1305"/>
                    </a:lnTo>
                    <a:lnTo>
                      <a:pt x="237" y="1304"/>
                    </a:lnTo>
                    <a:lnTo>
                      <a:pt x="237" y="1303"/>
                    </a:lnTo>
                    <a:lnTo>
                      <a:pt x="237" y="1302"/>
                    </a:lnTo>
                    <a:lnTo>
                      <a:pt x="236" y="1302"/>
                    </a:lnTo>
                    <a:lnTo>
                      <a:pt x="235" y="1301"/>
                    </a:lnTo>
                    <a:lnTo>
                      <a:pt x="236" y="1301"/>
                    </a:lnTo>
                    <a:lnTo>
                      <a:pt x="237" y="1301"/>
                    </a:lnTo>
                    <a:lnTo>
                      <a:pt x="236" y="1301"/>
                    </a:lnTo>
                    <a:lnTo>
                      <a:pt x="236" y="1300"/>
                    </a:lnTo>
                    <a:lnTo>
                      <a:pt x="236" y="1299"/>
                    </a:lnTo>
                    <a:lnTo>
                      <a:pt x="236" y="1298"/>
                    </a:lnTo>
                    <a:lnTo>
                      <a:pt x="236" y="1297"/>
                    </a:lnTo>
                    <a:lnTo>
                      <a:pt x="235" y="1297"/>
                    </a:lnTo>
                    <a:lnTo>
                      <a:pt x="235" y="1296"/>
                    </a:lnTo>
                    <a:lnTo>
                      <a:pt x="234" y="1295"/>
                    </a:lnTo>
                    <a:lnTo>
                      <a:pt x="231" y="1293"/>
                    </a:lnTo>
                    <a:lnTo>
                      <a:pt x="231" y="1292"/>
                    </a:lnTo>
                    <a:lnTo>
                      <a:pt x="232" y="1293"/>
                    </a:lnTo>
                    <a:lnTo>
                      <a:pt x="232" y="1291"/>
                    </a:lnTo>
                    <a:lnTo>
                      <a:pt x="232" y="1290"/>
                    </a:lnTo>
                    <a:lnTo>
                      <a:pt x="231" y="1290"/>
                    </a:lnTo>
                    <a:lnTo>
                      <a:pt x="230" y="1290"/>
                    </a:lnTo>
                    <a:lnTo>
                      <a:pt x="229" y="1289"/>
                    </a:lnTo>
                    <a:lnTo>
                      <a:pt x="229" y="1288"/>
                    </a:lnTo>
                    <a:lnTo>
                      <a:pt x="229" y="1287"/>
                    </a:lnTo>
                    <a:lnTo>
                      <a:pt x="228" y="1287"/>
                    </a:lnTo>
                    <a:lnTo>
                      <a:pt x="228" y="1285"/>
                    </a:lnTo>
                    <a:lnTo>
                      <a:pt x="228" y="1284"/>
                    </a:lnTo>
                    <a:lnTo>
                      <a:pt x="227" y="1284"/>
                    </a:lnTo>
                    <a:lnTo>
                      <a:pt x="226" y="1284"/>
                    </a:lnTo>
                    <a:lnTo>
                      <a:pt x="225" y="1283"/>
                    </a:lnTo>
                    <a:lnTo>
                      <a:pt x="226" y="1283"/>
                    </a:lnTo>
                    <a:lnTo>
                      <a:pt x="226" y="1282"/>
                    </a:lnTo>
                    <a:lnTo>
                      <a:pt x="226" y="1281"/>
                    </a:lnTo>
                    <a:lnTo>
                      <a:pt x="225" y="1281"/>
                    </a:lnTo>
                    <a:lnTo>
                      <a:pt x="225" y="1280"/>
                    </a:lnTo>
                    <a:lnTo>
                      <a:pt x="224" y="1280"/>
                    </a:lnTo>
                    <a:lnTo>
                      <a:pt x="224" y="1279"/>
                    </a:lnTo>
                    <a:lnTo>
                      <a:pt x="225" y="1279"/>
                    </a:lnTo>
                    <a:lnTo>
                      <a:pt x="225" y="1278"/>
                    </a:lnTo>
                    <a:lnTo>
                      <a:pt x="225" y="1277"/>
                    </a:lnTo>
                    <a:lnTo>
                      <a:pt x="225" y="1276"/>
                    </a:lnTo>
                    <a:lnTo>
                      <a:pt x="224" y="1275"/>
                    </a:lnTo>
                    <a:lnTo>
                      <a:pt x="225" y="1274"/>
                    </a:lnTo>
                    <a:lnTo>
                      <a:pt x="225" y="1275"/>
                    </a:lnTo>
                    <a:lnTo>
                      <a:pt x="226" y="1275"/>
                    </a:lnTo>
                    <a:lnTo>
                      <a:pt x="226" y="1274"/>
                    </a:lnTo>
                    <a:lnTo>
                      <a:pt x="226" y="1273"/>
                    </a:lnTo>
                    <a:lnTo>
                      <a:pt x="226" y="1272"/>
                    </a:lnTo>
                    <a:lnTo>
                      <a:pt x="226" y="1271"/>
                    </a:lnTo>
                    <a:lnTo>
                      <a:pt x="225" y="1271"/>
                    </a:lnTo>
                    <a:lnTo>
                      <a:pt x="224" y="1271"/>
                    </a:lnTo>
                    <a:lnTo>
                      <a:pt x="223" y="1271"/>
                    </a:lnTo>
                    <a:lnTo>
                      <a:pt x="224" y="1270"/>
                    </a:lnTo>
                    <a:lnTo>
                      <a:pt x="224" y="1269"/>
                    </a:lnTo>
                    <a:lnTo>
                      <a:pt x="223" y="1269"/>
                    </a:lnTo>
                    <a:lnTo>
                      <a:pt x="223" y="1270"/>
                    </a:lnTo>
                    <a:lnTo>
                      <a:pt x="222" y="1269"/>
                    </a:lnTo>
                    <a:lnTo>
                      <a:pt x="223" y="1268"/>
                    </a:lnTo>
                    <a:lnTo>
                      <a:pt x="222" y="1268"/>
                    </a:lnTo>
                    <a:lnTo>
                      <a:pt x="222" y="1269"/>
                    </a:lnTo>
                    <a:lnTo>
                      <a:pt x="221" y="1269"/>
                    </a:lnTo>
                    <a:lnTo>
                      <a:pt x="220" y="1268"/>
                    </a:lnTo>
                    <a:lnTo>
                      <a:pt x="221" y="1267"/>
                    </a:lnTo>
                    <a:lnTo>
                      <a:pt x="219" y="1266"/>
                    </a:lnTo>
                    <a:lnTo>
                      <a:pt x="219" y="1265"/>
                    </a:lnTo>
                    <a:lnTo>
                      <a:pt x="219" y="1264"/>
                    </a:lnTo>
                    <a:lnTo>
                      <a:pt x="218" y="1264"/>
                    </a:lnTo>
                    <a:lnTo>
                      <a:pt x="218" y="1263"/>
                    </a:lnTo>
                    <a:lnTo>
                      <a:pt x="217" y="1263"/>
                    </a:lnTo>
                    <a:lnTo>
                      <a:pt x="217" y="1262"/>
                    </a:lnTo>
                    <a:lnTo>
                      <a:pt x="216" y="1262"/>
                    </a:lnTo>
                    <a:lnTo>
                      <a:pt x="216" y="1261"/>
                    </a:lnTo>
                    <a:lnTo>
                      <a:pt x="216" y="1260"/>
                    </a:lnTo>
                    <a:lnTo>
                      <a:pt x="215" y="1260"/>
                    </a:lnTo>
                    <a:lnTo>
                      <a:pt x="215" y="1259"/>
                    </a:lnTo>
                    <a:lnTo>
                      <a:pt x="215" y="1258"/>
                    </a:lnTo>
                    <a:lnTo>
                      <a:pt x="215" y="1257"/>
                    </a:lnTo>
                    <a:lnTo>
                      <a:pt x="214" y="1256"/>
                    </a:lnTo>
                    <a:lnTo>
                      <a:pt x="214" y="1255"/>
                    </a:lnTo>
                    <a:lnTo>
                      <a:pt x="214" y="1254"/>
                    </a:lnTo>
                    <a:lnTo>
                      <a:pt x="214" y="1253"/>
                    </a:lnTo>
                    <a:lnTo>
                      <a:pt x="214" y="1252"/>
                    </a:lnTo>
                    <a:lnTo>
                      <a:pt x="216" y="1250"/>
                    </a:lnTo>
                    <a:lnTo>
                      <a:pt x="216" y="1249"/>
                    </a:lnTo>
                    <a:lnTo>
                      <a:pt x="216" y="1248"/>
                    </a:lnTo>
                    <a:lnTo>
                      <a:pt x="215" y="1248"/>
                    </a:lnTo>
                    <a:lnTo>
                      <a:pt x="215" y="1247"/>
                    </a:lnTo>
                    <a:lnTo>
                      <a:pt x="214" y="1247"/>
                    </a:lnTo>
                    <a:lnTo>
                      <a:pt x="213" y="1246"/>
                    </a:lnTo>
                    <a:lnTo>
                      <a:pt x="214" y="1245"/>
                    </a:lnTo>
                    <a:lnTo>
                      <a:pt x="213" y="1244"/>
                    </a:lnTo>
                    <a:lnTo>
                      <a:pt x="213" y="1243"/>
                    </a:lnTo>
                    <a:lnTo>
                      <a:pt x="213" y="1242"/>
                    </a:lnTo>
                    <a:lnTo>
                      <a:pt x="213" y="1241"/>
                    </a:lnTo>
                    <a:lnTo>
                      <a:pt x="212" y="1240"/>
                    </a:lnTo>
                    <a:lnTo>
                      <a:pt x="212" y="1239"/>
                    </a:lnTo>
                    <a:lnTo>
                      <a:pt x="211" y="1240"/>
                    </a:lnTo>
                    <a:lnTo>
                      <a:pt x="210" y="1240"/>
                    </a:lnTo>
                    <a:lnTo>
                      <a:pt x="209" y="1239"/>
                    </a:lnTo>
                    <a:lnTo>
                      <a:pt x="209" y="1238"/>
                    </a:lnTo>
                    <a:lnTo>
                      <a:pt x="210" y="1237"/>
                    </a:lnTo>
                    <a:lnTo>
                      <a:pt x="209" y="1237"/>
                    </a:lnTo>
                    <a:lnTo>
                      <a:pt x="209" y="1236"/>
                    </a:lnTo>
                    <a:lnTo>
                      <a:pt x="211" y="1234"/>
                    </a:lnTo>
                    <a:lnTo>
                      <a:pt x="212" y="1234"/>
                    </a:lnTo>
                    <a:lnTo>
                      <a:pt x="212" y="1233"/>
                    </a:lnTo>
                    <a:lnTo>
                      <a:pt x="212" y="1232"/>
                    </a:lnTo>
                    <a:lnTo>
                      <a:pt x="211" y="1232"/>
                    </a:lnTo>
                    <a:lnTo>
                      <a:pt x="211" y="1229"/>
                    </a:lnTo>
                    <a:lnTo>
                      <a:pt x="212" y="1229"/>
                    </a:lnTo>
                    <a:lnTo>
                      <a:pt x="212" y="1228"/>
                    </a:lnTo>
                    <a:lnTo>
                      <a:pt x="211" y="1227"/>
                    </a:lnTo>
                    <a:lnTo>
                      <a:pt x="210" y="1226"/>
                    </a:lnTo>
                    <a:lnTo>
                      <a:pt x="211" y="1225"/>
                    </a:lnTo>
                    <a:lnTo>
                      <a:pt x="212" y="1225"/>
                    </a:lnTo>
                    <a:lnTo>
                      <a:pt x="212" y="1224"/>
                    </a:lnTo>
                    <a:lnTo>
                      <a:pt x="211" y="1224"/>
                    </a:lnTo>
                    <a:lnTo>
                      <a:pt x="211" y="1223"/>
                    </a:lnTo>
                    <a:lnTo>
                      <a:pt x="211" y="1222"/>
                    </a:lnTo>
                    <a:lnTo>
                      <a:pt x="213" y="1221"/>
                    </a:lnTo>
                    <a:lnTo>
                      <a:pt x="213" y="1222"/>
                    </a:lnTo>
                    <a:lnTo>
                      <a:pt x="214" y="1222"/>
                    </a:lnTo>
                    <a:lnTo>
                      <a:pt x="216" y="1221"/>
                    </a:lnTo>
                    <a:lnTo>
                      <a:pt x="216" y="1220"/>
                    </a:lnTo>
                    <a:lnTo>
                      <a:pt x="217" y="1220"/>
                    </a:lnTo>
                    <a:lnTo>
                      <a:pt x="217" y="1219"/>
                    </a:lnTo>
                    <a:lnTo>
                      <a:pt x="218" y="1219"/>
                    </a:lnTo>
                    <a:lnTo>
                      <a:pt x="219" y="1217"/>
                    </a:lnTo>
                    <a:lnTo>
                      <a:pt x="220" y="1217"/>
                    </a:lnTo>
                    <a:lnTo>
                      <a:pt x="220" y="1216"/>
                    </a:lnTo>
                    <a:lnTo>
                      <a:pt x="220" y="1215"/>
                    </a:lnTo>
                    <a:lnTo>
                      <a:pt x="220" y="1214"/>
                    </a:lnTo>
                    <a:lnTo>
                      <a:pt x="221" y="1214"/>
                    </a:lnTo>
                    <a:lnTo>
                      <a:pt x="221" y="1213"/>
                    </a:lnTo>
                    <a:lnTo>
                      <a:pt x="221" y="1212"/>
                    </a:lnTo>
                    <a:lnTo>
                      <a:pt x="222" y="1212"/>
                    </a:lnTo>
                    <a:lnTo>
                      <a:pt x="224" y="1210"/>
                    </a:lnTo>
                    <a:lnTo>
                      <a:pt x="224" y="1209"/>
                    </a:lnTo>
                    <a:lnTo>
                      <a:pt x="225" y="1208"/>
                    </a:lnTo>
                    <a:lnTo>
                      <a:pt x="225" y="1207"/>
                    </a:lnTo>
                    <a:lnTo>
                      <a:pt x="225" y="1206"/>
                    </a:lnTo>
                    <a:lnTo>
                      <a:pt x="225" y="1205"/>
                    </a:lnTo>
                    <a:lnTo>
                      <a:pt x="225" y="1204"/>
                    </a:lnTo>
                    <a:lnTo>
                      <a:pt x="226" y="1204"/>
                    </a:lnTo>
                    <a:lnTo>
                      <a:pt x="226" y="1203"/>
                    </a:lnTo>
                    <a:lnTo>
                      <a:pt x="227" y="1203"/>
                    </a:lnTo>
                    <a:lnTo>
                      <a:pt x="228" y="1203"/>
                    </a:lnTo>
                    <a:lnTo>
                      <a:pt x="228" y="1202"/>
                    </a:lnTo>
                    <a:lnTo>
                      <a:pt x="227" y="1201"/>
                    </a:lnTo>
                    <a:lnTo>
                      <a:pt x="225" y="1201"/>
                    </a:lnTo>
                    <a:lnTo>
                      <a:pt x="223" y="1201"/>
                    </a:lnTo>
                    <a:lnTo>
                      <a:pt x="222" y="1201"/>
                    </a:lnTo>
                    <a:lnTo>
                      <a:pt x="222" y="1200"/>
                    </a:lnTo>
                    <a:lnTo>
                      <a:pt x="221" y="1199"/>
                    </a:lnTo>
                    <a:lnTo>
                      <a:pt x="221" y="1198"/>
                    </a:lnTo>
                    <a:lnTo>
                      <a:pt x="220" y="1198"/>
                    </a:lnTo>
                    <a:lnTo>
                      <a:pt x="221" y="1197"/>
                    </a:lnTo>
                    <a:lnTo>
                      <a:pt x="221" y="1198"/>
                    </a:lnTo>
                    <a:lnTo>
                      <a:pt x="222" y="1197"/>
                    </a:lnTo>
                    <a:lnTo>
                      <a:pt x="222" y="1196"/>
                    </a:lnTo>
                    <a:lnTo>
                      <a:pt x="223" y="1196"/>
                    </a:lnTo>
                    <a:lnTo>
                      <a:pt x="223" y="1195"/>
                    </a:lnTo>
                    <a:lnTo>
                      <a:pt x="222" y="1195"/>
                    </a:lnTo>
                    <a:lnTo>
                      <a:pt x="222" y="1194"/>
                    </a:lnTo>
                    <a:lnTo>
                      <a:pt x="222" y="1193"/>
                    </a:lnTo>
                    <a:lnTo>
                      <a:pt x="221" y="1193"/>
                    </a:lnTo>
                    <a:lnTo>
                      <a:pt x="221" y="1194"/>
                    </a:lnTo>
                    <a:lnTo>
                      <a:pt x="220" y="1194"/>
                    </a:lnTo>
                    <a:lnTo>
                      <a:pt x="219" y="1193"/>
                    </a:lnTo>
                    <a:lnTo>
                      <a:pt x="217" y="1192"/>
                    </a:lnTo>
                    <a:lnTo>
                      <a:pt x="217" y="1194"/>
                    </a:lnTo>
                    <a:lnTo>
                      <a:pt x="216" y="1193"/>
                    </a:lnTo>
                    <a:lnTo>
                      <a:pt x="216" y="1192"/>
                    </a:lnTo>
                    <a:lnTo>
                      <a:pt x="216" y="1189"/>
                    </a:lnTo>
                    <a:lnTo>
                      <a:pt x="216" y="1187"/>
                    </a:lnTo>
                    <a:lnTo>
                      <a:pt x="215" y="1186"/>
                    </a:lnTo>
                    <a:lnTo>
                      <a:pt x="215" y="1185"/>
                    </a:lnTo>
                    <a:lnTo>
                      <a:pt x="216" y="1184"/>
                    </a:lnTo>
                    <a:lnTo>
                      <a:pt x="216" y="1183"/>
                    </a:lnTo>
                    <a:lnTo>
                      <a:pt x="215" y="1183"/>
                    </a:lnTo>
                    <a:lnTo>
                      <a:pt x="214" y="1183"/>
                    </a:lnTo>
                    <a:lnTo>
                      <a:pt x="213" y="1184"/>
                    </a:lnTo>
                    <a:lnTo>
                      <a:pt x="213" y="1185"/>
                    </a:lnTo>
                    <a:lnTo>
                      <a:pt x="212" y="1184"/>
                    </a:lnTo>
                    <a:lnTo>
                      <a:pt x="211" y="1184"/>
                    </a:lnTo>
                    <a:lnTo>
                      <a:pt x="212" y="1183"/>
                    </a:lnTo>
                    <a:lnTo>
                      <a:pt x="213" y="1182"/>
                    </a:lnTo>
                    <a:lnTo>
                      <a:pt x="214" y="1180"/>
                    </a:lnTo>
                    <a:lnTo>
                      <a:pt x="215" y="1179"/>
                    </a:lnTo>
                    <a:lnTo>
                      <a:pt x="215" y="1178"/>
                    </a:lnTo>
                    <a:lnTo>
                      <a:pt x="214" y="1178"/>
                    </a:lnTo>
                    <a:lnTo>
                      <a:pt x="213" y="1178"/>
                    </a:lnTo>
                    <a:lnTo>
                      <a:pt x="211" y="1178"/>
                    </a:lnTo>
                    <a:lnTo>
                      <a:pt x="210" y="1179"/>
                    </a:lnTo>
                    <a:lnTo>
                      <a:pt x="209" y="1179"/>
                    </a:lnTo>
                    <a:lnTo>
                      <a:pt x="208" y="1179"/>
                    </a:lnTo>
                    <a:lnTo>
                      <a:pt x="209" y="1178"/>
                    </a:lnTo>
                    <a:lnTo>
                      <a:pt x="210" y="1177"/>
                    </a:lnTo>
                    <a:lnTo>
                      <a:pt x="211" y="1176"/>
                    </a:lnTo>
                    <a:lnTo>
                      <a:pt x="211" y="1175"/>
                    </a:lnTo>
                    <a:lnTo>
                      <a:pt x="213" y="1174"/>
                    </a:lnTo>
                    <a:lnTo>
                      <a:pt x="212" y="1174"/>
                    </a:lnTo>
                    <a:lnTo>
                      <a:pt x="211" y="1174"/>
                    </a:lnTo>
                    <a:lnTo>
                      <a:pt x="210" y="1174"/>
                    </a:lnTo>
                    <a:lnTo>
                      <a:pt x="210" y="1173"/>
                    </a:lnTo>
                    <a:lnTo>
                      <a:pt x="209" y="1173"/>
                    </a:lnTo>
                    <a:lnTo>
                      <a:pt x="209" y="1172"/>
                    </a:lnTo>
                    <a:lnTo>
                      <a:pt x="210" y="1172"/>
                    </a:lnTo>
                    <a:lnTo>
                      <a:pt x="211" y="1173"/>
                    </a:lnTo>
                    <a:lnTo>
                      <a:pt x="212" y="1173"/>
                    </a:lnTo>
                    <a:lnTo>
                      <a:pt x="213" y="1172"/>
                    </a:lnTo>
                    <a:lnTo>
                      <a:pt x="213" y="1171"/>
                    </a:lnTo>
                    <a:lnTo>
                      <a:pt x="213" y="1170"/>
                    </a:lnTo>
                    <a:lnTo>
                      <a:pt x="211" y="1170"/>
                    </a:lnTo>
                    <a:lnTo>
                      <a:pt x="211" y="1169"/>
                    </a:lnTo>
                    <a:lnTo>
                      <a:pt x="212" y="1168"/>
                    </a:lnTo>
                    <a:lnTo>
                      <a:pt x="213" y="1169"/>
                    </a:lnTo>
                    <a:lnTo>
                      <a:pt x="213" y="1168"/>
                    </a:lnTo>
                    <a:lnTo>
                      <a:pt x="213" y="1167"/>
                    </a:lnTo>
                    <a:lnTo>
                      <a:pt x="212" y="1167"/>
                    </a:lnTo>
                    <a:lnTo>
                      <a:pt x="210" y="1167"/>
                    </a:lnTo>
                    <a:lnTo>
                      <a:pt x="209" y="1167"/>
                    </a:lnTo>
                    <a:lnTo>
                      <a:pt x="208" y="1167"/>
                    </a:lnTo>
                    <a:lnTo>
                      <a:pt x="207" y="1166"/>
                    </a:lnTo>
                    <a:lnTo>
                      <a:pt x="206" y="1167"/>
                    </a:lnTo>
                    <a:lnTo>
                      <a:pt x="205" y="1167"/>
                    </a:lnTo>
                    <a:lnTo>
                      <a:pt x="203" y="1167"/>
                    </a:lnTo>
                    <a:lnTo>
                      <a:pt x="202" y="1167"/>
                    </a:lnTo>
                    <a:lnTo>
                      <a:pt x="203" y="1165"/>
                    </a:lnTo>
                    <a:lnTo>
                      <a:pt x="204" y="1165"/>
                    </a:lnTo>
                    <a:lnTo>
                      <a:pt x="204" y="1164"/>
                    </a:lnTo>
                    <a:lnTo>
                      <a:pt x="204" y="1163"/>
                    </a:lnTo>
                    <a:lnTo>
                      <a:pt x="203" y="1163"/>
                    </a:lnTo>
                    <a:lnTo>
                      <a:pt x="202" y="1163"/>
                    </a:lnTo>
                    <a:lnTo>
                      <a:pt x="201" y="1163"/>
                    </a:lnTo>
                    <a:lnTo>
                      <a:pt x="200" y="1163"/>
                    </a:lnTo>
                    <a:lnTo>
                      <a:pt x="199" y="1163"/>
                    </a:lnTo>
                    <a:lnTo>
                      <a:pt x="199" y="1164"/>
                    </a:lnTo>
                    <a:lnTo>
                      <a:pt x="199" y="1165"/>
                    </a:lnTo>
                    <a:lnTo>
                      <a:pt x="198" y="1165"/>
                    </a:lnTo>
                    <a:lnTo>
                      <a:pt x="197" y="1163"/>
                    </a:lnTo>
                    <a:lnTo>
                      <a:pt x="196" y="1163"/>
                    </a:lnTo>
                    <a:lnTo>
                      <a:pt x="195" y="1163"/>
                    </a:lnTo>
                    <a:lnTo>
                      <a:pt x="195" y="1162"/>
                    </a:lnTo>
                    <a:lnTo>
                      <a:pt x="195" y="1161"/>
                    </a:lnTo>
                    <a:lnTo>
                      <a:pt x="193" y="1160"/>
                    </a:lnTo>
                    <a:lnTo>
                      <a:pt x="194" y="1159"/>
                    </a:lnTo>
                    <a:lnTo>
                      <a:pt x="193" y="1159"/>
                    </a:lnTo>
                    <a:lnTo>
                      <a:pt x="192" y="1159"/>
                    </a:lnTo>
                    <a:lnTo>
                      <a:pt x="191" y="1158"/>
                    </a:lnTo>
                    <a:lnTo>
                      <a:pt x="190" y="1158"/>
                    </a:lnTo>
                    <a:lnTo>
                      <a:pt x="189" y="1159"/>
                    </a:lnTo>
                    <a:lnTo>
                      <a:pt x="188" y="1159"/>
                    </a:lnTo>
                    <a:lnTo>
                      <a:pt x="188" y="1157"/>
                    </a:lnTo>
                    <a:lnTo>
                      <a:pt x="187" y="1157"/>
                    </a:lnTo>
                    <a:lnTo>
                      <a:pt x="188" y="1156"/>
                    </a:lnTo>
                    <a:lnTo>
                      <a:pt x="187" y="1155"/>
                    </a:lnTo>
                    <a:lnTo>
                      <a:pt x="186" y="1155"/>
                    </a:lnTo>
                    <a:lnTo>
                      <a:pt x="186" y="1154"/>
                    </a:lnTo>
                    <a:lnTo>
                      <a:pt x="185" y="1154"/>
                    </a:lnTo>
                    <a:lnTo>
                      <a:pt x="184" y="1155"/>
                    </a:lnTo>
                    <a:lnTo>
                      <a:pt x="183" y="1155"/>
                    </a:lnTo>
                    <a:lnTo>
                      <a:pt x="182" y="1156"/>
                    </a:lnTo>
                    <a:lnTo>
                      <a:pt x="182" y="1157"/>
                    </a:lnTo>
                    <a:lnTo>
                      <a:pt x="181" y="1157"/>
                    </a:lnTo>
                    <a:lnTo>
                      <a:pt x="180" y="1157"/>
                    </a:lnTo>
                    <a:lnTo>
                      <a:pt x="180" y="1156"/>
                    </a:lnTo>
                    <a:lnTo>
                      <a:pt x="179" y="1156"/>
                    </a:lnTo>
                    <a:lnTo>
                      <a:pt x="180" y="1157"/>
                    </a:lnTo>
                    <a:lnTo>
                      <a:pt x="179" y="1157"/>
                    </a:lnTo>
                    <a:lnTo>
                      <a:pt x="179" y="1156"/>
                    </a:lnTo>
                    <a:lnTo>
                      <a:pt x="178" y="1156"/>
                    </a:lnTo>
                    <a:lnTo>
                      <a:pt x="176" y="1155"/>
                    </a:lnTo>
                    <a:lnTo>
                      <a:pt x="176" y="1154"/>
                    </a:lnTo>
                    <a:lnTo>
                      <a:pt x="175" y="1154"/>
                    </a:lnTo>
                    <a:lnTo>
                      <a:pt x="174" y="1153"/>
                    </a:lnTo>
                    <a:lnTo>
                      <a:pt x="174" y="1152"/>
                    </a:lnTo>
                    <a:lnTo>
                      <a:pt x="174" y="1151"/>
                    </a:lnTo>
                    <a:lnTo>
                      <a:pt x="173" y="1150"/>
                    </a:lnTo>
                    <a:lnTo>
                      <a:pt x="172" y="1150"/>
                    </a:lnTo>
                    <a:lnTo>
                      <a:pt x="173" y="1153"/>
                    </a:lnTo>
                    <a:lnTo>
                      <a:pt x="172" y="1153"/>
                    </a:lnTo>
                    <a:lnTo>
                      <a:pt x="171" y="1151"/>
                    </a:lnTo>
                    <a:lnTo>
                      <a:pt x="171" y="1150"/>
                    </a:lnTo>
                    <a:lnTo>
                      <a:pt x="171" y="1149"/>
                    </a:lnTo>
                    <a:lnTo>
                      <a:pt x="170" y="1149"/>
                    </a:lnTo>
                    <a:lnTo>
                      <a:pt x="170" y="1148"/>
                    </a:lnTo>
                    <a:lnTo>
                      <a:pt x="169" y="1148"/>
                    </a:lnTo>
                    <a:lnTo>
                      <a:pt x="169" y="1147"/>
                    </a:lnTo>
                    <a:lnTo>
                      <a:pt x="169" y="1146"/>
                    </a:lnTo>
                    <a:lnTo>
                      <a:pt x="170" y="1146"/>
                    </a:lnTo>
                    <a:lnTo>
                      <a:pt x="170" y="1145"/>
                    </a:lnTo>
                    <a:lnTo>
                      <a:pt x="171" y="1145"/>
                    </a:lnTo>
                    <a:lnTo>
                      <a:pt x="172" y="1145"/>
                    </a:lnTo>
                    <a:lnTo>
                      <a:pt x="172" y="1144"/>
                    </a:lnTo>
                    <a:lnTo>
                      <a:pt x="172" y="1143"/>
                    </a:lnTo>
                    <a:lnTo>
                      <a:pt x="171" y="1143"/>
                    </a:lnTo>
                    <a:lnTo>
                      <a:pt x="171" y="1142"/>
                    </a:lnTo>
                    <a:lnTo>
                      <a:pt x="172" y="1142"/>
                    </a:lnTo>
                    <a:lnTo>
                      <a:pt x="173" y="1142"/>
                    </a:lnTo>
                    <a:lnTo>
                      <a:pt x="173" y="1141"/>
                    </a:lnTo>
                    <a:lnTo>
                      <a:pt x="173" y="1140"/>
                    </a:lnTo>
                    <a:lnTo>
                      <a:pt x="174" y="1139"/>
                    </a:lnTo>
                    <a:lnTo>
                      <a:pt x="174" y="1138"/>
                    </a:lnTo>
                    <a:lnTo>
                      <a:pt x="174" y="1137"/>
                    </a:lnTo>
                    <a:lnTo>
                      <a:pt x="175" y="1136"/>
                    </a:lnTo>
                    <a:lnTo>
                      <a:pt x="175" y="1135"/>
                    </a:lnTo>
                    <a:lnTo>
                      <a:pt x="176" y="1135"/>
                    </a:lnTo>
                    <a:lnTo>
                      <a:pt x="176" y="1134"/>
                    </a:lnTo>
                    <a:lnTo>
                      <a:pt x="177" y="1135"/>
                    </a:lnTo>
                    <a:lnTo>
                      <a:pt x="177" y="1134"/>
                    </a:lnTo>
                    <a:lnTo>
                      <a:pt x="178" y="1134"/>
                    </a:lnTo>
                    <a:lnTo>
                      <a:pt x="178" y="1133"/>
                    </a:lnTo>
                    <a:lnTo>
                      <a:pt x="179" y="1133"/>
                    </a:lnTo>
                    <a:lnTo>
                      <a:pt x="179" y="1132"/>
                    </a:lnTo>
                    <a:lnTo>
                      <a:pt x="181" y="1131"/>
                    </a:lnTo>
                    <a:lnTo>
                      <a:pt x="182" y="1131"/>
                    </a:lnTo>
                    <a:lnTo>
                      <a:pt x="183" y="1131"/>
                    </a:lnTo>
                    <a:lnTo>
                      <a:pt x="182" y="1130"/>
                    </a:lnTo>
                    <a:lnTo>
                      <a:pt x="182" y="1129"/>
                    </a:lnTo>
                    <a:lnTo>
                      <a:pt x="183" y="1129"/>
                    </a:lnTo>
                    <a:lnTo>
                      <a:pt x="183" y="1128"/>
                    </a:lnTo>
                    <a:lnTo>
                      <a:pt x="183" y="1127"/>
                    </a:lnTo>
                    <a:lnTo>
                      <a:pt x="184" y="1127"/>
                    </a:lnTo>
                    <a:lnTo>
                      <a:pt x="185" y="1126"/>
                    </a:lnTo>
                    <a:lnTo>
                      <a:pt x="187" y="1126"/>
                    </a:lnTo>
                    <a:lnTo>
                      <a:pt x="188" y="1126"/>
                    </a:lnTo>
                    <a:lnTo>
                      <a:pt x="189" y="1126"/>
                    </a:lnTo>
                    <a:lnTo>
                      <a:pt x="189" y="1127"/>
                    </a:lnTo>
                    <a:lnTo>
                      <a:pt x="190" y="1127"/>
                    </a:lnTo>
                    <a:lnTo>
                      <a:pt x="191" y="1127"/>
                    </a:lnTo>
                    <a:lnTo>
                      <a:pt x="191" y="1126"/>
                    </a:lnTo>
                    <a:lnTo>
                      <a:pt x="192" y="1125"/>
                    </a:lnTo>
                    <a:lnTo>
                      <a:pt x="193" y="1126"/>
                    </a:lnTo>
                    <a:lnTo>
                      <a:pt x="194" y="1125"/>
                    </a:lnTo>
                    <a:lnTo>
                      <a:pt x="195" y="1125"/>
                    </a:lnTo>
                    <a:lnTo>
                      <a:pt x="195" y="1124"/>
                    </a:lnTo>
                    <a:lnTo>
                      <a:pt x="196" y="1125"/>
                    </a:lnTo>
                    <a:lnTo>
                      <a:pt x="196" y="1124"/>
                    </a:lnTo>
                    <a:lnTo>
                      <a:pt x="197" y="1123"/>
                    </a:lnTo>
                    <a:lnTo>
                      <a:pt x="197" y="1122"/>
                    </a:lnTo>
                    <a:lnTo>
                      <a:pt x="199" y="1122"/>
                    </a:lnTo>
                    <a:lnTo>
                      <a:pt x="199" y="1121"/>
                    </a:lnTo>
                    <a:lnTo>
                      <a:pt x="199" y="1120"/>
                    </a:lnTo>
                    <a:lnTo>
                      <a:pt x="201" y="1121"/>
                    </a:lnTo>
                    <a:lnTo>
                      <a:pt x="201" y="1120"/>
                    </a:lnTo>
                    <a:lnTo>
                      <a:pt x="202" y="1119"/>
                    </a:lnTo>
                    <a:lnTo>
                      <a:pt x="201" y="1118"/>
                    </a:lnTo>
                    <a:lnTo>
                      <a:pt x="201" y="1117"/>
                    </a:lnTo>
                    <a:lnTo>
                      <a:pt x="203" y="1116"/>
                    </a:lnTo>
                    <a:lnTo>
                      <a:pt x="205" y="1115"/>
                    </a:lnTo>
                    <a:lnTo>
                      <a:pt x="206" y="1114"/>
                    </a:lnTo>
                    <a:lnTo>
                      <a:pt x="207" y="1113"/>
                    </a:lnTo>
                    <a:lnTo>
                      <a:pt x="208" y="1114"/>
                    </a:lnTo>
                    <a:lnTo>
                      <a:pt x="208" y="1113"/>
                    </a:lnTo>
                    <a:lnTo>
                      <a:pt x="209" y="1113"/>
                    </a:lnTo>
                    <a:lnTo>
                      <a:pt x="210" y="1113"/>
                    </a:lnTo>
                    <a:lnTo>
                      <a:pt x="211" y="1112"/>
                    </a:lnTo>
                    <a:lnTo>
                      <a:pt x="213" y="1112"/>
                    </a:lnTo>
                    <a:lnTo>
                      <a:pt x="215" y="1112"/>
                    </a:lnTo>
                    <a:lnTo>
                      <a:pt x="218" y="1112"/>
                    </a:lnTo>
                    <a:lnTo>
                      <a:pt x="219" y="1112"/>
                    </a:lnTo>
                    <a:lnTo>
                      <a:pt x="220" y="1110"/>
                    </a:lnTo>
                    <a:lnTo>
                      <a:pt x="221" y="1109"/>
                    </a:lnTo>
                    <a:lnTo>
                      <a:pt x="222" y="1108"/>
                    </a:lnTo>
                    <a:lnTo>
                      <a:pt x="223" y="1107"/>
                    </a:lnTo>
                    <a:lnTo>
                      <a:pt x="224" y="1107"/>
                    </a:lnTo>
                    <a:lnTo>
                      <a:pt x="225" y="1107"/>
                    </a:lnTo>
                    <a:lnTo>
                      <a:pt x="225" y="1106"/>
                    </a:lnTo>
                    <a:lnTo>
                      <a:pt x="226" y="1105"/>
                    </a:lnTo>
                    <a:lnTo>
                      <a:pt x="227" y="1106"/>
                    </a:lnTo>
                    <a:lnTo>
                      <a:pt x="227" y="1105"/>
                    </a:lnTo>
                    <a:lnTo>
                      <a:pt x="228" y="1105"/>
                    </a:lnTo>
                    <a:lnTo>
                      <a:pt x="228" y="1104"/>
                    </a:lnTo>
                    <a:lnTo>
                      <a:pt x="228" y="1103"/>
                    </a:lnTo>
                    <a:lnTo>
                      <a:pt x="228" y="1102"/>
                    </a:lnTo>
                    <a:lnTo>
                      <a:pt x="228" y="1101"/>
                    </a:lnTo>
                    <a:lnTo>
                      <a:pt x="229" y="1100"/>
                    </a:lnTo>
                    <a:lnTo>
                      <a:pt x="229" y="1099"/>
                    </a:lnTo>
                    <a:lnTo>
                      <a:pt x="228" y="1099"/>
                    </a:lnTo>
                    <a:lnTo>
                      <a:pt x="229" y="1098"/>
                    </a:lnTo>
                    <a:lnTo>
                      <a:pt x="230" y="1098"/>
                    </a:lnTo>
                    <a:lnTo>
                      <a:pt x="229" y="1097"/>
                    </a:lnTo>
                    <a:lnTo>
                      <a:pt x="230" y="1097"/>
                    </a:lnTo>
                    <a:lnTo>
                      <a:pt x="230" y="1096"/>
                    </a:lnTo>
                    <a:lnTo>
                      <a:pt x="229" y="1096"/>
                    </a:lnTo>
                    <a:lnTo>
                      <a:pt x="229" y="1095"/>
                    </a:lnTo>
                    <a:lnTo>
                      <a:pt x="229" y="1094"/>
                    </a:lnTo>
                    <a:lnTo>
                      <a:pt x="228" y="1094"/>
                    </a:lnTo>
                    <a:lnTo>
                      <a:pt x="228" y="1093"/>
                    </a:lnTo>
                    <a:lnTo>
                      <a:pt x="229" y="1092"/>
                    </a:lnTo>
                    <a:lnTo>
                      <a:pt x="228" y="1092"/>
                    </a:lnTo>
                    <a:lnTo>
                      <a:pt x="228" y="1091"/>
                    </a:lnTo>
                    <a:lnTo>
                      <a:pt x="229" y="1091"/>
                    </a:lnTo>
                    <a:lnTo>
                      <a:pt x="229" y="1090"/>
                    </a:lnTo>
                    <a:lnTo>
                      <a:pt x="230" y="1090"/>
                    </a:lnTo>
                    <a:lnTo>
                      <a:pt x="230" y="1089"/>
                    </a:lnTo>
                    <a:lnTo>
                      <a:pt x="231" y="1088"/>
                    </a:lnTo>
                    <a:lnTo>
                      <a:pt x="230" y="1088"/>
                    </a:lnTo>
                    <a:lnTo>
                      <a:pt x="230" y="1087"/>
                    </a:lnTo>
                    <a:lnTo>
                      <a:pt x="230" y="1086"/>
                    </a:lnTo>
                    <a:lnTo>
                      <a:pt x="231" y="1085"/>
                    </a:lnTo>
                    <a:lnTo>
                      <a:pt x="231" y="1084"/>
                    </a:lnTo>
                    <a:lnTo>
                      <a:pt x="231" y="1083"/>
                    </a:lnTo>
                    <a:lnTo>
                      <a:pt x="230" y="1082"/>
                    </a:lnTo>
                    <a:lnTo>
                      <a:pt x="230" y="1080"/>
                    </a:lnTo>
                    <a:lnTo>
                      <a:pt x="231" y="1080"/>
                    </a:lnTo>
                    <a:lnTo>
                      <a:pt x="231" y="1079"/>
                    </a:lnTo>
                    <a:lnTo>
                      <a:pt x="232" y="1079"/>
                    </a:lnTo>
                    <a:lnTo>
                      <a:pt x="231" y="1078"/>
                    </a:lnTo>
                    <a:lnTo>
                      <a:pt x="232" y="1078"/>
                    </a:lnTo>
                    <a:lnTo>
                      <a:pt x="231" y="1077"/>
                    </a:lnTo>
                    <a:lnTo>
                      <a:pt x="232" y="1077"/>
                    </a:lnTo>
                    <a:lnTo>
                      <a:pt x="233" y="1076"/>
                    </a:lnTo>
                    <a:lnTo>
                      <a:pt x="233" y="1073"/>
                    </a:lnTo>
                    <a:lnTo>
                      <a:pt x="235" y="1072"/>
                    </a:lnTo>
                    <a:lnTo>
                      <a:pt x="236" y="1072"/>
                    </a:lnTo>
                    <a:lnTo>
                      <a:pt x="236" y="1071"/>
                    </a:lnTo>
                    <a:lnTo>
                      <a:pt x="236" y="1070"/>
                    </a:lnTo>
                    <a:lnTo>
                      <a:pt x="237" y="1070"/>
                    </a:lnTo>
                    <a:lnTo>
                      <a:pt x="238" y="1069"/>
                    </a:lnTo>
                    <a:lnTo>
                      <a:pt x="238" y="1068"/>
                    </a:lnTo>
                    <a:lnTo>
                      <a:pt x="238" y="1067"/>
                    </a:lnTo>
                    <a:lnTo>
                      <a:pt x="237" y="1066"/>
                    </a:lnTo>
                    <a:lnTo>
                      <a:pt x="238" y="1065"/>
                    </a:lnTo>
                    <a:lnTo>
                      <a:pt x="238" y="1064"/>
                    </a:lnTo>
                    <a:lnTo>
                      <a:pt x="238" y="1063"/>
                    </a:lnTo>
                    <a:lnTo>
                      <a:pt x="239" y="1063"/>
                    </a:lnTo>
                    <a:lnTo>
                      <a:pt x="239" y="1062"/>
                    </a:lnTo>
                    <a:lnTo>
                      <a:pt x="240" y="1061"/>
                    </a:lnTo>
                    <a:lnTo>
                      <a:pt x="241" y="1060"/>
                    </a:lnTo>
                    <a:lnTo>
                      <a:pt x="240" y="1060"/>
                    </a:lnTo>
                    <a:lnTo>
                      <a:pt x="241" y="1059"/>
                    </a:lnTo>
                    <a:lnTo>
                      <a:pt x="241" y="1058"/>
                    </a:lnTo>
                    <a:lnTo>
                      <a:pt x="241" y="1057"/>
                    </a:lnTo>
                    <a:lnTo>
                      <a:pt x="242" y="1056"/>
                    </a:lnTo>
                    <a:lnTo>
                      <a:pt x="241" y="1056"/>
                    </a:lnTo>
                    <a:lnTo>
                      <a:pt x="242" y="1055"/>
                    </a:lnTo>
                    <a:lnTo>
                      <a:pt x="243" y="1055"/>
                    </a:lnTo>
                    <a:lnTo>
                      <a:pt x="244" y="1055"/>
                    </a:lnTo>
                    <a:lnTo>
                      <a:pt x="244" y="1054"/>
                    </a:lnTo>
                    <a:lnTo>
                      <a:pt x="245" y="1054"/>
                    </a:lnTo>
                    <a:lnTo>
                      <a:pt x="245" y="1053"/>
                    </a:lnTo>
                    <a:lnTo>
                      <a:pt x="246" y="1053"/>
                    </a:lnTo>
                    <a:lnTo>
                      <a:pt x="245" y="1053"/>
                    </a:lnTo>
                    <a:lnTo>
                      <a:pt x="246" y="1052"/>
                    </a:lnTo>
                    <a:lnTo>
                      <a:pt x="247" y="1050"/>
                    </a:lnTo>
                    <a:lnTo>
                      <a:pt x="248" y="1050"/>
                    </a:lnTo>
                    <a:lnTo>
                      <a:pt x="248" y="1049"/>
                    </a:lnTo>
                    <a:lnTo>
                      <a:pt x="248" y="1048"/>
                    </a:lnTo>
                    <a:lnTo>
                      <a:pt x="246" y="1048"/>
                    </a:lnTo>
                    <a:lnTo>
                      <a:pt x="246" y="1047"/>
                    </a:lnTo>
                    <a:lnTo>
                      <a:pt x="247" y="1047"/>
                    </a:lnTo>
                    <a:lnTo>
                      <a:pt x="247" y="1046"/>
                    </a:lnTo>
                    <a:lnTo>
                      <a:pt x="246" y="1046"/>
                    </a:lnTo>
                    <a:lnTo>
                      <a:pt x="246" y="1045"/>
                    </a:lnTo>
                    <a:lnTo>
                      <a:pt x="246" y="1044"/>
                    </a:lnTo>
                    <a:lnTo>
                      <a:pt x="247" y="1043"/>
                    </a:lnTo>
                    <a:lnTo>
                      <a:pt x="246" y="1043"/>
                    </a:lnTo>
                    <a:lnTo>
                      <a:pt x="246" y="1042"/>
                    </a:lnTo>
                    <a:lnTo>
                      <a:pt x="246" y="1041"/>
                    </a:lnTo>
                    <a:lnTo>
                      <a:pt x="245" y="1041"/>
                    </a:lnTo>
                    <a:lnTo>
                      <a:pt x="246" y="1040"/>
                    </a:lnTo>
                    <a:lnTo>
                      <a:pt x="245" y="1040"/>
                    </a:lnTo>
                    <a:lnTo>
                      <a:pt x="246" y="1039"/>
                    </a:lnTo>
                    <a:lnTo>
                      <a:pt x="245" y="1039"/>
                    </a:lnTo>
                    <a:lnTo>
                      <a:pt x="246" y="1039"/>
                    </a:lnTo>
                    <a:lnTo>
                      <a:pt x="245" y="1038"/>
                    </a:lnTo>
                    <a:lnTo>
                      <a:pt x="246" y="1038"/>
                    </a:lnTo>
                    <a:lnTo>
                      <a:pt x="246" y="1037"/>
                    </a:lnTo>
                    <a:lnTo>
                      <a:pt x="247" y="1037"/>
                    </a:lnTo>
                    <a:lnTo>
                      <a:pt x="248" y="1037"/>
                    </a:lnTo>
                    <a:lnTo>
                      <a:pt x="249" y="1036"/>
                    </a:lnTo>
                    <a:lnTo>
                      <a:pt x="249" y="1035"/>
                    </a:lnTo>
                    <a:lnTo>
                      <a:pt x="250" y="1034"/>
                    </a:lnTo>
                    <a:lnTo>
                      <a:pt x="250" y="1033"/>
                    </a:lnTo>
                    <a:lnTo>
                      <a:pt x="251" y="1033"/>
                    </a:lnTo>
                    <a:lnTo>
                      <a:pt x="252" y="1033"/>
                    </a:lnTo>
                    <a:lnTo>
                      <a:pt x="252" y="1032"/>
                    </a:lnTo>
                    <a:lnTo>
                      <a:pt x="252" y="1031"/>
                    </a:lnTo>
                    <a:lnTo>
                      <a:pt x="253" y="1031"/>
                    </a:lnTo>
                    <a:lnTo>
                      <a:pt x="253" y="1030"/>
                    </a:lnTo>
                    <a:lnTo>
                      <a:pt x="254" y="1029"/>
                    </a:lnTo>
                    <a:lnTo>
                      <a:pt x="254" y="1030"/>
                    </a:lnTo>
                    <a:lnTo>
                      <a:pt x="254" y="1029"/>
                    </a:lnTo>
                    <a:lnTo>
                      <a:pt x="256" y="1029"/>
                    </a:lnTo>
                    <a:lnTo>
                      <a:pt x="257" y="1028"/>
                    </a:lnTo>
                    <a:lnTo>
                      <a:pt x="258" y="1028"/>
                    </a:lnTo>
                    <a:lnTo>
                      <a:pt x="258" y="1027"/>
                    </a:lnTo>
                    <a:lnTo>
                      <a:pt x="258" y="1026"/>
                    </a:lnTo>
                    <a:lnTo>
                      <a:pt x="258" y="1025"/>
                    </a:lnTo>
                    <a:lnTo>
                      <a:pt x="258" y="1024"/>
                    </a:lnTo>
                    <a:lnTo>
                      <a:pt x="259" y="1023"/>
                    </a:lnTo>
                    <a:lnTo>
                      <a:pt x="260" y="1021"/>
                    </a:lnTo>
                    <a:lnTo>
                      <a:pt x="261" y="1020"/>
                    </a:lnTo>
                    <a:lnTo>
                      <a:pt x="262" y="1020"/>
                    </a:lnTo>
                    <a:lnTo>
                      <a:pt x="262" y="1018"/>
                    </a:lnTo>
                    <a:lnTo>
                      <a:pt x="263" y="1017"/>
                    </a:lnTo>
                    <a:lnTo>
                      <a:pt x="265" y="1017"/>
                    </a:lnTo>
                    <a:lnTo>
                      <a:pt x="266" y="1018"/>
                    </a:lnTo>
                    <a:lnTo>
                      <a:pt x="268" y="1017"/>
                    </a:lnTo>
                    <a:lnTo>
                      <a:pt x="269" y="1016"/>
                    </a:lnTo>
                    <a:lnTo>
                      <a:pt x="271" y="1018"/>
                    </a:lnTo>
                    <a:lnTo>
                      <a:pt x="271" y="1017"/>
                    </a:lnTo>
                    <a:lnTo>
                      <a:pt x="272" y="1016"/>
                    </a:lnTo>
                    <a:lnTo>
                      <a:pt x="273" y="1016"/>
                    </a:lnTo>
                    <a:lnTo>
                      <a:pt x="274" y="1015"/>
                    </a:lnTo>
                    <a:lnTo>
                      <a:pt x="275" y="1015"/>
                    </a:lnTo>
                    <a:lnTo>
                      <a:pt x="275" y="1013"/>
                    </a:lnTo>
                    <a:lnTo>
                      <a:pt x="277" y="1010"/>
                    </a:lnTo>
                    <a:lnTo>
                      <a:pt x="277" y="1009"/>
                    </a:lnTo>
                    <a:lnTo>
                      <a:pt x="278" y="1008"/>
                    </a:lnTo>
                    <a:lnTo>
                      <a:pt x="278" y="1007"/>
                    </a:lnTo>
                    <a:lnTo>
                      <a:pt x="280" y="1005"/>
                    </a:lnTo>
                    <a:lnTo>
                      <a:pt x="281" y="1004"/>
                    </a:lnTo>
                    <a:lnTo>
                      <a:pt x="282" y="1003"/>
                    </a:lnTo>
                    <a:lnTo>
                      <a:pt x="282" y="1001"/>
                    </a:lnTo>
                    <a:lnTo>
                      <a:pt x="282" y="1000"/>
                    </a:lnTo>
                    <a:lnTo>
                      <a:pt x="281" y="993"/>
                    </a:lnTo>
                    <a:lnTo>
                      <a:pt x="281" y="991"/>
                    </a:lnTo>
                    <a:lnTo>
                      <a:pt x="282" y="989"/>
                    </a:lnTo>
                    <a:lnTo>
                      <a:pt x="283" y="986"/>
                    </a:lnTo>
                    <a:lnTo>
                      <a:pt x="283" y="983"/>
                    </a:lnTo>
                    <a:lnTo>
                      <a:pt x="283" y="982"/>
                    </a:lnTo>
                    <a:lnTo>
                      <a:pt x="282" y="980"/>
                    </a:lnTo>
                    <a:lnTo>
                      <a:pt x="280" y="976"/>
                    </a:lnTo>
                    <a:lnTo>
                      <a:pt x="280" y="975"/>
                    </a:lnTo>
                    <a:lnTo>
                      <a:pt x="280" y="973"/>
                    </a:lnTo>
                    <a:lnTo>
                      <a:pt x="281" y="971"/>
                    </a:lnTo>
                    <a:lnTo>
                      <a:pt x="282" y="969"/>
                    </a:lnTo>
                    <a:lnTo>
                      <a:pt x="282" y="968"/>
                    </a:lnTo>
                    <a:lnTo>
                      <a:pt x="283" y="966"/>
                    </a:lnTo>
                    <a:lnTo>
                      <a:pt x="282" y="963"/>
                    </a:lnTo>
                    <a:lnTo>
                      <a:pt x="282" y="962"/>
                    </a:lnTo>
                    <a:lnTo>
                      <a:pt x="283" y="961"/>
                    </a:lnTo>
                    <a:lnTo>
                      <a:pt x="284" y="959"/>
                    </a:lnTo>
                    <a:lnTo>
                      <a:pt x="285" y="958"/>
                    </a:lnTo>
                    <a:lnTo>
                      <a:pt x="285" y="957"/>
                    </a:lnTo>
                    <a:lnTo>
                      <a:pt x="285" y="956"/>
                    </a:lnTo>
                    <a:lnTo>
                      <a:pt x="284" y="954"/>
                    </a:lnTo>
                    <a:lnTo>
                      <a:pt x="284" y="953"/>
                    </a:lnTo>
                    <a:lnTo>
                      <a:pt x="285" y="952"/>
                    </a:lnTo>
                    <a:lnTo>
                      <a:pt x="286" y="951"/>
                    </a:lnTo>
                    <a:lnTo>
                      <a:pt x="288" y="950"/>
                    </a:lnTo>
                    <a:lnTo>
                      <a:pt x="289" y="950"/>
                    </a:lnTo>
                    <a:lnTo>
                      <a:pt x="290" y="949"/>
                    </a:lnTo>
                    <a:lnTo>
                      <a:pt x="290" y="948"/>
                    </a:lnTo>
                    <a:lnTo>
                      <a:pt x="291" y="946"/>
                    </a:lnTo>
                    <a:lnTo>
                      <a:pt x="291" y="945"/>
                    </a:lnTo>
                    <a:lnTo>
                      <a:pt x="291" y="943"/>
                    </a:lnTo>
                    <a:lnTo>
                      <a:pt x="292" y="942"/>
                    </a:lnTo>
                    <a:lnTo>
                      <a:pt x="294" y="941"/>
                    </a:lnTo>
                    <a:lnTo>
                      <a:pt x="295" y="940"/>
                    </a:lnTo>
                    <a:lnTo>
                      <a:pt x="296" y="939"/>
                    </a:lnTo>
                    <a:lnTo>
                      <a:pt x="297" y="938"/>
                    </a:lnTo>
                    <a:lnTo>
                      <a:pt x="298" y="938"/>
                    </a:lnTo>
                    <a:lnTo>
                      <a:pt x="300" y="938"/>
                    </a:lnTo>
                    <a:lnTo>
                      <a:pt x="301" y="938"/>
                    </a:lnTo>
                    <a:lnTo>
                      <a:pt x="302" y="936"/>
                    </a:lnTo>
                    <a:lnTo>
                      <a:pt x="303" y="935"/>
                    </a:lnTo>
                    <a:lnTo>
                      <a:pt x="303" y="934"/>
                    </a:lnTo>
                    <a:lnTo>
                      <a:pt x="304" y="932"/>
                    </a:lnTo>
                    <a:lnTo>
                      <a:pt x="305" y="932"/>
                    </a:lnTo>
                    <a:lnTo>
                      <a:pt x="308" y="931"/>
                    </a:lnTo>
                    <a:lnTo>
                      <a:pt x="308" y="930"/>
                    </a:lnTo>
                    <a:lnTo>
                      <a:pt x="309" y="930"/>
                    </a:lnTo>
                    <a:lnTo>
                      <a:pt x="310" y="929"/>
                    </a:lnTo>
                    <a:lnTo>
                      <a:pt x="310" y="928"/>
                    </a:lnTo>
                    <a:lnTo>
                      <a:pt x="311" y="928"/>
                    </a:lnTo>
                    <a:lnTo>
                      <a:pt x="312" y="928"/>
                    </a:lnTo>
                    <a:lnTo>
                      <a:pt x="313" y="928"/>
                    </a:lnTo>
                    <a:lnTo>
                      <a:pt x="314" y="927"/>
                    </a:lnTo>
                    <a:lnTo>
                      <a:pt x="315" y="927"/>
                    </a:lnTo>
                    <a:lnTo>
                      <a:pt x="315" y="928"/>
                    </a:lnTo>
                    <a:lnTo>
                      <a:pt x="316" y="928"/>
                    </a:lnTo>
                    <a:lnTo>
                      <a:pt x="318" y="928"/>
                    </a:lnTo>
                    <a:lnTo>
                      <a:pt x="320" y="929"/>
                    </a:lnTo>
                    <a:lnTo>
                      <a:pt x="321" y="928"/>
                    </a:lnTo>
                    <a:lnTo>
                      <a:pt x="322" y="928"/>
                    </a:lnTo>
                    <a:lnTo>
                      <a:pt x="323" y="927"/>
                    </a:lnTo>
                    <a:lnTo>
                      <a:pt x="324" y="926"/>
                    </a:lnTo>
                    <a:lnTo>
                      <a:pt x="325" y="925"/>
                    </a:lnTo>
                    <a:lnTo>
                      <a:pt x="324" y="922"/>
                    </a:lnTo>
                    <a:lnTo>
                      <a:pt x="325" y="921"/>
                    </a:lnTo>
                    <a:lnTo>
                      <a:pt x="324" y="921"/>
                    </a:lnTo>
                    <a:lnTo>
                      <a:pt x="324" y="920"/>
                    </a:lnTo>
                    <a:lnTo>
                      <a:pt x="325" y="918"/>
                    </a:lnTo>
                    <a:lnTo>
                      <a:pt x="326" y="916"/>
                    </a:lnTo>
                    <a:lnTo>
                      <a:pt x="326" y="915"/>
                    </a:lnTo>
                    <a:lnTo>
                      <a:pt x="326" y="914"/>
                    </a:lnTo>
                    <a:lnTo>
                      <a:pt x="327" y="913"/>
                    </a:lnTo>
                    <a:lnTo>
                      <a:pt x="328" y="912"/>
                    </a:lnTo>
                    <a:lnTo>
                      <a:pt x="329" y="912"/>
                    </a:lnTo>
                    <a:lnTo>
                      <a:pt x="329" y="911"/>
                    </a:lnTo>
                    <a:lnTo>
                      <a:pt x="328" y="911"/>
                    </a:lnTo>
                    <a:lnTo>
                      <a:pt x="329" y="910"/>
                    </a:lnTo>
                    <a:lnTo>
                      <a:pt x="330" y="910"/>
                    </a:lnTo>
                    <a:lnTo>
                      <a:pt x="330" y="909"/>
                    </a:lnTo>
                    <a:lnTo>
                      <a:pt x="331" y="908"/>
                    </a:lnTo>
                    <a:lnTo>
                      <a:pt x="331" y="907"/>
                    </a:lnTo>
                    <a:lnTo>
                      <a:pt x="332" y="906"/>
                    </a:lnTo>
                    <a:lnTo>
                      <a:pt x="333" y="905"/>
                    </a:lnTo>
                    <a:lnTo>
                      <a:pt x="333" y="904"/>
                    </a:lnTo>
                    <a:lnTo>
                      <a:pt x="336" y="903"/>
                    </a:lnTo>
                    <a:lnTo>
                      <a:pt x="337" y="903"/>
                    </a:lnTo>
                    <a:lnTo>
                      <a:pt x="317" y="886"/>
                    </a:lnTo>
                    <a:lnTo>
                      <a:pt x="315" y="886"/>
                    </a:lnTo>
                    <a:lnTo>
                      <a:pt x="315" y="884"/>
                    </a:lnTo>
                    <a:lnTo>
                      <a:pt x="315" y="883"/>
                    </a:lnTo>
                    <a:lnTo>
                      <a:pt x="314" y="882"/>
                    </a:lnTo>
                    <a:lnTo>
                      <a:pt x="314" y="881"/>
                    </a:lnTo>
                    <a:lnTo>
                      <a:pt x="314" y="880"/>
                    </a:lnTo>
                    <a:lnTo>
                      <a:pt x="313" y="879"/>
                    </a:lnTo>
                    <a:lnTo>
                      <a:pt x="312" y="875"/>
                    </a:lnTo>
                    <a:lnTo>
                      <a:pt x="312" y="874"/>
                    </a:lnTo>
                    <a:lnTo>
                      <a:pt x="314" y="873"/>
                    </a:lnTo>
                    <a:lnTo>
                      <a:pt x="314" y="872"/>
                    </a:lnTo>
                    <a:lnTo>
                      <a:pt x="314" y="871"/>
                    </a:lnTo>
                    <a:lnTo>
                      <a:pt x="314" y="870"/>
                    </a:lnTo>
                    <a:lnTo>
                      <a:pt x="314" y="868"/>
                    </a:lnTo>
                    <a:lnTo>
                      <a:pt x="314" y="864"/>
                    </a:lnTo>
                    <a:lnTo>
                      <a:pt x="314" y="863"/>
                    </a:lnTo>
                    <a:lnTo>
                      <a:pt x="314" y="862"/>
                    </a:lnTo>
                    <a:lnTo>
                      <a:pt x="312" y="859"/>
                    </a:lnTo>
                    <a:lnTo>
                      <a:pt x="310" y="858"/>
                    </a:lnTo>
                    <a:lnTo>
                      <a:pt x="309" y="857"/>
                    </a:lnTo>
                    <a:lnTo>
                      <a:pt x="309" y="856"/>
                    </a:lnTo>
                    <a:lnTo>
                      <a:pt x="307" y="855"/>
                    </a:lnTo>
                    <a:lnTo>
                      <a:pt x="306" y="854"/>
                    </a:lnTo>
                    <a:lnTo>
                      <a:pt x="306" y="853"/>
                    </a:lnTo>
                    <a:lnTo>
                      <a:pt x="305" y="853"/>
                    </a:lnTo>
                    <a:lnTo>
                      <a:pt x="305" y="852"/>
                    </a:lnTo>
                    <a:lnTo>
                      <a:pt x="304" y="851"/>
                    </a:lnTo>
                    <a:lnTo>
                      <a:pt x="303" y="851"/>
                    </a:lnTo>
                    <a:lnTo>
                      <a:pt x="303" y="850"/>
                    </a:lnTo>
                    <a:lnTo>
                      <a:pt x="302" y="850"/>
                    </a:lnTo>
                    <a:lnTo>
                      <a:pt x="302" y="848"/>
                    </a:lnTo>
                    <a:lnTo>
                      <a:pt x="302" y="847"/>
                    </a:lnTo>
                    <a:lnTo>
                      <a:pt x="300" y="847"/>
                    </a:lnTo>
                    <a:lnTo>
                      <a:pt x="300" y="846"/>
                    </a:lnTo>
                    <a:lnTo>
                      <a:pt x="301" y="844"/>
                    </a:lnTo>
                    <a:lnTo>
                      <a:pt x="302" y="844"/>
                    </a:lnTo>
                    <a:lnTo>
                      <a:pt x="302" y="843"/>
                    </a:lnTo>
                    <a:lnTo>
                      <a:pt x="302" y="842"/>
                    </a:lnTo>
                    <a:lnTo>
                      <a:pt x="302" y="841"/>
                    </a:lnTo>
                    <a:lnTo>
                      <a:pt x="301" y="841"/>
                    </a:lnTo>
                    <a:lnTo>
                      <a:pt x="301" y="840"/>
                    </a:lnTo>
                    <a:lnTo>
                      <a:pt x="301" y="841"/>
                    </a:lnTo>
                    <a:lnTo>
                      <a:pt x="300" y="841"/>
                    </a:lnTo>
                    <a:lnTo>
                      <a:pt x="300" y="840"/>
                    </a:lnTo>
                    <a:lnTo>
                      <a:pt x="301" y="839"/>
                    </a:lnTo>
                    <a:lnTo>
                      <a:pt x="302" y="839"/>
                    </a:lnTo>
                    <a:lnTo>
                      <a:pt x="302" y="838"/>
                    </a:lnTo>
                    <a:lnTo>
                      <a:pt x="301" y="837"/>
                    </a:lnTo>
                    <a:lnTo>
                      <a:pt x="301" y="836"/>
                    </a:lnTo>
                    <a:lnTo>
                      <a:pt x="301" y="835"/>
                    </a:lnTo>
                    <a:lnTo>
                      <a:pt x="300" y="835"/>
                    </a:lnTo>
                    <a:lnTo>
                      <a:pt x="299" y="835"/>
                    </a:lnTo>
                    <a:lnTo>
                      <a:pt x="299" y="834"/>
                    </a:lnTo>
                    <a:lnTo>
                      <a:pt x="299" y="833"/>
                    </a:lnTo>
                    <a:lnTo>
                      <a:pt x="299" y="832"/>
                    </a:lnTo>
                    <a:lnTo>
                      <a:pt x="300" y="832"/>
                    </a:lnTo>
                    <a:lnTo>
                      <a:pt x="300" y="831"/>
                    </a:lnTo>
                    <a:lnTo>
                      <a:pt x="299" y="831"/>
                    </a:lnTo>
                    <a:lnTo>
                      <a:pt x="299" y="830"/>
                    </a:lnTo>
                    <a:lnTo>
                      <a:pt x="299" y="829"/>
                    </a:lnTo>
                    <a:lnTo>
                      <a:pt x="298" y="829"/>
                    </a:lnTo>
                    <a:lnTo>
                      <a:pt x="299" y="827"/>
                    </a:lnTo>
                    <a:lnTo>
                      <a:pt x="299" y="826"/>
                    </a:lnTo>
                    <a:lnTo>
                      <a:pt x="299" y="825"/>
                    </a:lnTo>
                    <a:lnTo>
                      <a:pt x="298" y="825"/>
                    </a:lnTo>
                    <a:lnTo>
                      <a:pt x="297" y="825"/>
                    </a:lnTo>
                    <a:lnTo>
                      <a:pt x="297" y="824"/>
                    </a:lnTo>
                    <a:lnTo>
                      <a:pt x="296" y="824"/>
                    </a:lnTo>
                    <a:lnTo>
                      <a:pt x="295" y="822"/>
                    </a:lnTo>
                    <a:lnTo>
                      <a:pt x="294" y="822"/>
                    </a:lnTo>
                    <a:lnTo>
                      <a:pt x="293" y="822"/>
                    </a:lnTo>
                    <a:lnTo>
                      <a:pt x="292" y="823"/>
                    </a:lnTo>
                    <a:lnTo>
                      <a:pt x="292" y="822"/>
                    </a:lnTo>
                    <a:lnTo>
                      <a:pt x="291" y="822"/>
                    </a:lnTo>
                    <a:lnTo>
                      <a:pt x="291" y="823"/>
                    </a:lnTo>
                    <a:lnTo>
                      <a:pt x="290" y="823"/>
                    </a:lnTo>
                    <a:lnTo>
                      <a:pt x="290" y="822"/>
                    </a:lnTo>
                    <a:lnTo>
                      <a:pt x="289" y="822"/>
                    </a:lnTo>
                    <a:lnTo>
                      <a:pt x="288" y="822"/>
                    </a:lnTo>
                    <a:lnTo>
                      <a:pt x="288" y="823"/>
                    </a:lnTo>
                    <a:lnTo>
                      <a:pt x="287" y="822"/>
                    </a:lnTo>
                    <a:lnTo>
                      <a:pt x="287" y="823"/>
                    </a:lnTo>
                    <a:lnTo>
                      <a:pt x="286" y="823"/>
                    </a:lnTo>
                    <a:lnTo>
                      <a:pt x="287" y="822"/>
                    </a:lnTo>
                    <a:lnTo>
                      <a:pt x="286" y="822"/>
                    </a:lnTo>
                    <a:lnTo>
                      <a:pt x="285" y="822"/>
                    </a:lnTo>
                    <a:lnTo>
                      <a:pt x="284" y="822"/>
                    </a:lnTo>
                    <a:lnTo>
                      <a:pt x="284" y="821"/>
                    </a:lnTo>
                    <a:lnTo>
                      <a:pt x="283" y="821"/>
                    </a:lnTo>
                    <a:lnTo>
                      <a:pt x="283" y="820"/>
                    </a:lnTo>
                    <a:lnTo>
                      <a:pt x="283" y="819"/>
                    </a:lnTo>
                    <a:lnTo>
                      <a:pt x="282" y="818"/>
                    </a:lnTo>
                    <a:lnTo>
                      <a:pt x="281" y="817"/>
                    </a:lnTo>
                    <a:lnTo>
                      <a:pt x="282" y="817"/>
                    </a:lnTo>
                    <a:lnTo>
                      <a:pt x="282" y="816"/>
                    </a:lnTo>
                    <a:lnTo>
                      <a:pt x="281" y="816"/>
                    </a:lnTo>
                    <a:lnTo>
                      <a:pt x="280" y="816"/>
                    </a:lnTo>
                    <a:lnTo>
                      <a:pt x="280" y="815"/>
                    </a:lnTo>
                    <a:lnTo>
                      <a:pt x="279" y="815"/>
                    </a:lnTo>
                    <a:lnTo>
                      <a:pt x="280" y="815"/>
                    </a:lnTo>
                    <a:lnTo>
                      <a:pt x="279" y="816"/>
                    </a:lnTo>
                    <a:lnTo>
                      <a:pt x="279" y="815"/>
                    </a:lnTo>
                    <a:lnTo>
                      <a:pt x="279" y="814"/>
                    </a:lnTo>
                    <a:lnTo>
                      <a:pt x="278" y="813"/>
                    </a:lnTo>
                    <a:lnTo>
                      <a:pt x="279" y="812"/>
                    </a:lnTo>
                    <a:lnTo>
                      <a:pt x="278" y="812"/>
                    </a:lnTo>
                    <a:lnTo>
                      <a:pt x="277" y="812"/>
                    </a:lnTo>
                    <a:lnTo>
                      <a:pt x="278" y="811"/>
                    </a:lnTo>
                    <a:lnTo>
                      <a:pt x="278" y="810"/>
                    </a:lnTo>
                    <a:lnTo>
                      <a:pt x="278" y="809"/>
                    </a:lnTo>
                    <a:lnTo>
                      <a:pt x="279" y="808"/>
                    </a:lnTo>
                    <a:lnTo>
                      <a:pt x="278" y="808"/>
                    </a:lnTo>
                    <a:lnTo>
                      <a:pt x="278" y="806"/>
                    </a:lnTo>
                    <a:lnTo>
                      <a:pt x="278" y="805"/>
                    </a:lnTo>
                    <a:lnTo>
                      <a:pt x="279" y="805"/>
                    </a:lnTo>
                    <a:lnTo>
                      <a:pt x="279" y="804"/>
                    </a:lnTo>
                    <a:lnTo>
                      <a:pt x="278" y="804"/>
                    </a:lnTo>
                    <a:lnTo>
                      <a:pt x="277" y="804"/>
                    </a:lnTo>
                    <a:lnTo>
                      <a:pt x="277" y="803"/>
                    </a:lnTo>
                    <a:lnTo>
                      <a:pt x="278" y="803"/>
                    </a:lnTo>
                    <a:lnTo>
                      <a:pt x="277" y="802"/>
                    </a:lnTo>
                    <a:lnTo>
                      <a:pt x="278" y="802"/>
                    </a:lnTo>
                    <a:lnTo>
                      <a:pt x="278" y="801"/>
                    </a:lnTo>
                    <a:lnTo>
                      <a:pt x="277" y="802"/>
                    </a:lnTo>
                    <a:lnTo>
                      <a:pt x="277" y="801"/>
                    </a:lnTo>
                    <a:lnTo>
                      <a:pt x="278" y="801"/>
                    </a:lnTo>
                    <a:lnTo>
                      <a:pt x="278" y="800"/>
                    </a:lnTo>
                    <a:lnTo>
                      <a:pt x="277" y="799"/>
                    </a:lnTo>
                    <a:lnTo>
                      <a:pt x="277" y="798"/>
                    </a:lnTo>
                    <a:lnTo>
                      <a:pt x="276" y="798"/>
                    </a:lnTo>
                    <a:lnTo>
                      <a:pt x="276" y="797"/>
                    </a:lnTo>
                    <a:lnTo>
                      <a:pt x="277" y="796"/>
                    </a:lnTo>
                    <a:lnTo>
                      <a:pt x="276" y="796"/>
                    </a:lnTo>
                    <a:lnTo>
                      <a:pt x="276" y="795"/>
                    </a:lnTo>
                    <a:lnTo>
                      <a:pt x="276" y="794"/>
                    </a:lnTo>
                    <a:lnTo>
                      <a:pt x="276" y="793"/>
                    </a:lnTo>
                    <a:lnTo>
                      <a:pt x="275" y="793"/>
                    </a:lnTo>
                    <a:lnTo>
                      <a:pt x="275" y="792"/>
                    </a:lnTo>
                    <a:lnTo>
                      <a:pt x="276" y="791"/>
                    </a:lnTo>
                    <a:lnTo>
                      <a:pt x="275" y="790"/>
                    </a:lnTo>
                    <a:lnTo>
                      <a:pt x="274" y="789"/>
                    </a:lnTo>
                    <a:lnTo>
                      <a:pt x="275" y="789"/>
                    </a:lnTo>
                    <a:lnTo>
                      <a:pt x="275" y="788"/>
                    </a:lnTo>
                    <a:lnTo>
                      <a:pt x="275" y="787"/>
                    </a:lnTo>
                    <a:lnTo>
                      <a:pt x="275" y="786"/>
                    </a:lnTo>
                    <a:lnTo>
                      <a:pt x="275" y="785"/>
                    </a:lnTo>
                    <a:lnTo>
                      <a:pt x="275" y="784"/>
                    </a:lnTo>
                    <a:lnTo>
                      <a:pt x="274" y="784"/>
                    </a:lnTo>
                    <a:lnTo>
                      <a:pt x="275" y="783"/>
                    </a:lnTo>
                    <a:lnTo>
                      <a:pt x="275" y="782"/>
                    </a:lnTo>
                    <a:lnTo>
                      <a:pt x="275" y="781"/>
                    </a:lnTo>
                    <a:lnTo>
                      <a:pt x="275" y="780"/>
                    </a:lnTo>
                    <a:lnTo>
                      <a:pt x="276" y="780"/>
                    </a:lnTo>
                    <a:lnTo>
                      <a:pt x="275" y="779"/>
                    </a:lnTo>
                    <a:lnTo>
                      <a:pt x="276" y="779"/>
                    </a:lnTo>
                    <a:lnTo>
                      <a:pt x="275" y="779"/>
                    </a:lnTo>
                    <a:lnTo>
                      <a:pt x="275" y="778"/>
                    </a:lnTo>
                    <a:lnTo>
                      <a:pt x="275" y="777"/>
                    </a:lnTo>
                    <a:lnTo>
                      <a:pt x="276" y="777"/>
                    </a:lnTo>
                    <a:lnTo>
                      <a:pt x="276" y="776"/>
                    </a:lnTo>
                    <a:lnTo>
                      <a:pt x="276" y="775"/>
                    </a:lnTo>
                    <a:lnTo>
                      <a:pt x="276" y="774"/>
                    </a:lnTo>
                    <a:lnTo>
                      <a:pt x="276" y="773"/>
                    </a:lnTo>
                    <a:lnTo>
                      <a:pt x="276" y="772"/>
                    </a:lnTo>
                    <a:lnTo>
                      <a:pt x="275" y="772"/>
                    </a:lnTo>
                    <a:lnTo>
                      <a:pt x="276" y="772"/>
                    </a:lnTo>
                    <a:lnTo>
                      <a:pt x="276" y="770"/>
                    </a:lnTo>
                    <a:lnTo>
                      <a:pt x="276" y="769"/>
                    </a:lnTo>
                    <a:lnTo>
                      <a:pt x="276" y="768"/>
                    </a:lnTo>
                    <a:lnTo>
                      <a:pt x="276" y="767"/>
                    </a:lnTo>
                    <a:lnTo>
                      <a:pt x="275" y="767"/>
                    </a:lnTo>
                    <a:lnTo>
                      <a:pt x="276" y="767"/>
                    </a:lnTo>
                    <a:lnTo>
                      <a:pt x="276" y="766"/>
                    </a:lnTo>
                    <a:lnTo>
                      <a:pt x="277" y="766"/>
                    </a:lnTo>
                    <a:lnTo>
                      <a:pt x="279" y="766"/>
                    </a:lnTo>
                    <a:lnTo>
                      <a:pt x="278" y="764"/>
                    </a:lnTo>
                    <a:lnTo>
                      <a:pt x="279" y="765"/>
                    </a:lnTo>
                    <a:lnTo>
                      <a:pt x="280" y="765"/>
                    </a:lnTo>
                    <a:lnTo>
                      <a:pt x="280" y="764"/>
                    </a:lnTo>
                    <a:lnTo>
                      <a:pt x="279" y="764"/>
                    </a:lnTo>
                    <a:lnTo>
                      <a:pt x="278" y="763"/>
                    </a:lnTo>
                    <a:lnTo>
                      <a:pt x="279" y="763"/>
                    </a:lnTo>
                    <a:lnTo>
                      <a:pt x="280" y="763"/>
                    </a:lnTo>
                    <a:lnTo>
                      <a:pt x="281" y="763"/>
                    </a:lnTo>
                    <a:lnTo>
                      <a:pt x="280" y="763"/>
                    </a:lnTo>
                    <a:lnTo>
                      <a:pt x="280" y="762"/>
                    </a:lnTo>
                    <a:lnTo>
                      <a:pt x="279" y="762"/>
                    </a:lnTo>
                    <a:lnTo>
                      <a:pt x="280" y="761"/>
                    </a:lnTo>
                    <a:lnTo>
                      <a:pt x="280" y="762"/>
                    </a:lnTo>
                    <a:lnTo>
                      <a:pt x="281" y="762"/>
                    </a:lnTo>
                    <a:lnTo>
                      <a:pt x="282" y="761"/>
                    </a:lnTo>
                    <a:lnTo>
                      <a:pt x="282" y="760"/>
                    </a:lnTo>
                    <a:lnTo>
                      <a:pt x="283" y="760"/>
                    </a:lnTo>
                    <a:lnTo>
                      <a:pt x="284" y="759"/>
                    </a:lnTo>
                    <a:lnTo>
                      <a:pt x="285" y="759"/>
                    </a:lnTo>
                    <a:lnTo>
                      <a:pt x="286" y="758"/>
                    </a:lnTo>
                    <a:lnTo>
                      <a:pt x="287" y="756"/>
                    </a:lnTo>
                    <a:lnTo>
                      <a:pt x="287" y="755"/>
                    </a:lnTo>
                    <a:lnTo>
                      <a:pt x="289" y="754"/>
                    </a:lnTo>
                    <a:lnTo>
                      <a:pt x="290" y="753"/>
                    </a:lnTo>
                    <a:lnTo>
                      <a:pt x="291" y="753"/>
                    </a:lnTo>
                    <a:lnTo>
                      <a:pt x="291" y="752"/>
                    </a:lnTo>
                    <a:lnTo>
                      <a:pt x="291" y="751"/>
                    </a:lnTo>
                    <a:lnTo>
                      <a:pt x="290" y="751"/>
                    </a:lnTo>
                    <a:lnTo>
                      <a:pt x="290" y="750"/>
                    </a:lnTo>
                    <a:lnTo>
                      <a:pt x="291" y="750"/>
                    </a:lnTo>
                    <a:lnTo>
                      <a:pt x="291" y="749"/>
                    </a:lnTo>
                    <a:lnTo>
                      <a:pt x="291" y="750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3" y="749"/>
                    </a:lnTo>
                    <a:lnTo>
                      <a:pt x="295" y="748"/>
                    </a:lnTo>
                    <a:lnTo>
                      <a:pt x="295" y="747"/>
                    </a:lnTo>
                    <a:lnTo>
                      <a:pt x="296" y="747"/>
                    </a:lnTo>
                    <a:lnTo>
                      <a:pt x="297" y="746"/>
                    </a:lnTo>
                    <a:lnTo>
                      <a:pt x="299" y="745"/>
                    </a:lnTo>
                    <a:lnTo>
                      <a:pt x="299" y="744"/>
                    </a:lnTo>
                    <a:lnTo>
                      <a:pt x="300" y="742"/>
                    </a:lnTo>
                    <a:lnTo>
                      <a:pt x="300" y="739"/>
                    </a:lnTo>
                    <a:lnTo>
                      <a:pt x="302" y="739"/>
                    </a:lnTo>
                    <a:lnTo>
                      <a:pt x="304" y="739"/>
                    </a:lnTo>
                    <a:lnTo>
                      <a:pt x="305" y="739"/>
                    </a:lnTo>
                    <a:lnTo>
                      <a:pt x="306" y="738"/>
                    </a:lnTo>
                    <a:lnTo>
                      <a:pt x="307" y="737"/>
                    </a:lnTo>
                    <a:lnTo>
                      <a:pt x="308" y="737"/>
                    </a:lnTo>
                    <a:lnTo>
                      <a:pt x="310" y="735"/>
                    </a:lnTo>
                    <a:lnTo>
                      <a:pt x="309" y="735"/>
                    </a:lnTo>
                    <a:lnTo>
                      <a:pt x="310" y="733"/>
                    </a:lnTo>
                    <a:lnTo>
                      <a:pt x="310" y="732"/>
                    </a:lnTo>
                    <a:lnTo>
                      <a:pt x="310" y="731"/>
                    </a:lnTo>
                    <a:lnTo>
                      <a:pt x="311" y="728"/>
                    </a:lnTo>
                    <a:lnTo>
                      <a:pt x="310" y="725"/>
                    </a:lnTo>
                    <a:lnTo>
                      <a:pt x="310" y="724"/>
                    </a:lnTo>
                    <a:lnTo>
                      <a:pt x="311" y="723"/>
                    </a:lnTo>
                    <a:lnTo>
                      <a:pt x="311" y="721"/>
                    </a:lnTo>
                    <a:lnTo>
                      <a:pt x="310" y="719"/>
                    </a:lnTo>
                    <a:lnTo>
                      <a:pt x="310" y="718"/>
                    </a:lnTo>
                    <a:lnTo>
                      <a:pt x="310" y="717"/>
                    </a:lnTo>
                    <a:lnTo>
                      <a:pt x="309" y="716"/>
                    </a:lnTo>
                    <a:lnTo>
                      <a:pt x="308" y="716"/>
                    </a:lnTo>
                    <a:lnTo>
                      <a:pt x="305" y="715"/>
                    </a:lnTo>
                    <a:lnTo>
                      <a:pt x="304" y="713"/>
                    </a:lnTo>
                    <a:lnTo>
                      <a:pt x="304" y="712"/>
                    </a:lnTo>
                    <a:lnTo>
                      <a:pt x="304" y="711"/>
                    </a:lnTo>
                    <a:lnTo>
                      <a:pt x="303" y="710"/>
                    </a:lnTo>
                    <a:lnTo>
                      <a:pt x="302" y="708"/>
                    </a:lnTo>
                    <a:lnTo>
                      <a:pt x="302" y="707"/>
                    </a:lnTo>
                    <a:lnTo>
                      <a:pt x="302" y="706"/>
                    </a:lnTo>
                    <a:lnTo>
                      <a:pt x="301" y="705"/>
                    </a:lnTo>
                    <a:lnTo>
                      <a:pt x="301" y="704"/>
                    </a:lnTo>
                    <a:lnTo>
                      <a:pt x="300" y="703"/>
                    </a:lnTo>
                    <a:lnTo>
                      <a:pt x="300" y="702"/>
                    </a:lnTo>
                    <a:lnTo>
                      <a:pt x="299" y="701"/>
                    </a:lnTo>
                    <a:lnTo>
                      <a:pt x="300" y="700"/>
                    </a:lnTo>
                    <a:lnTo>
                      <a:pt x="299" y="699"/>
                    </a:lnTo>
                    <a:lnTo>
                      <a:pt x="300" y="699"/>
                    </a:lnTo>
                    <a:lnTo>
                      <a:pt x="299" y="698"/>
                    </a:lnTo>
                    <a:lnTo>
                      <a:pt x="300" y="697"/>
                    </a:lnTo>
                    <a:lnTo>
                      <a:pt x="301" y="696"/>
                    </a:lnTo>
                    <a:lnTo>
                      <a:pt x="302" y="696"/>
                    </a:lnTo>
                    <a:lnTo>
                      <a:pt x="303" y="695"/>
                    </a:lnTo>
                    <a:lnTo>
                      <a:pt x="303" y="694"/>
                    </a:lnTo>
                    <a:lnTo>
                      <a:pt x="302" y="694"/>
                    </a:lnTo>
                    <a:lnTo>
                      <a:pt x="302" y="693"/>
                    </a:lnTo>
                    <a:lnTo>
                      <a:pt x="301" y="692"/>
                    </a:lnTo>
                    <a:lnTo>
                      <a:pt x="300" y="692"/>
                    </a:lnTo>
                    <a:lnTo>
                      <a:pt x="299" y="692"/>
                    </a:lnTo>
                    <a:lnTo>
                      <a:pt x="298" y="691"/>
                    </a:lnTo>
                    <a:lnTo>
                      <a:pt x="298" y="690"/>
                    </a:lnTo>
                    <a:lnTo>
                      <a:pt x="298" y="689"/>
                    </a:lnTo>
                    <a:lnTo>
                      <a:pt x="297" y="688"/>
                    </a:lnTo>
                    <a:lnTo>
                      <a:pt x="297" y="687"/>
                    </a:lnTo>
                    <a:lnTo>
                      <a:pt x="299" y="687"/>
                    </a:lnTo>
                    <a:lnTo>
                      <a:pt x="299" y="686"/>
                    </a:lnTo>
                    <a:lnTo>
                      <a:pt x="298" y="685"/>
                    </a:lnTo>
                    <a:lnTo>
                      <a:pt x="300" y="685"/>
                    </a:lnTo>
                    <a:lnTo>
                      <a:pt x="300" y="684"/>
                    </a:lnTo>
                    <a:lnTo>
                      <a:pt x="300" y="683"/>
                    </a:lnTo>
                    <a:lnTo>
                      <a:pt x="300" y="682"/>
                    </a:lnTo>
                    <a:lnTo>
                      <a:pt x="299" y="681"/>
                    </a:lnTo>
                    <a:lnTo>
                      <a:pt x="298" y="682"/>
                    </a:lnTo>
                    <a:lnTo>
                      <a:pt x="297" y="682"/>
                    </a:lnTo>
                    <a:lnTo>
                      <a:pt x="296" y="682"/>
                    </a:lnTo>
                    <a:lnTo>
                      <a:pt x="295" y="682"/>
                    </a:lnTo>
                    <a:lnTo>
                      <a:pt x="294" y="682"/>
                    </a:lnTo>
                    <a:lnTo>
                      <a:pt x="293" y="681"/>
                    </a:lnTo>
                    <a:lnTo>
                      <a:pt x="293" y="682"/>
                    </a:lnTo>
                    <a:lnTo>
                      <a:pt x="293" y="683"/>
                    </a:lnTo>
                    <a:lnTo>
                      <a:pt x="292" y="684"/>
                    </a:lnTo>
                    <a:lnTo>
                      <a:pt x="290" y="683"/>
                    </a:lnTo>
                    <a:lnTo>
                      <a:pt x="290" y="682"/>
                    </a:lnTo>
                    <a:lnTo>
                      <a:pt x="290" y="681"/>
                    </a:lnTo>
                    <a:lnTo>
                      <a:pt x="289" y="682"/>
                    </a:lnTo>
                    <a:lnTo>
                      <a:pt x="288" y="682"/>
                    </a:lnTo>
                    <a:lnTo>
                      <a:pt x="287" y="683"/>
                    </a:lnTo>
                    <a:lnTo>
                      <a:pt x="286" y="682"/>
                    </a:lnTo>
                    <a:lnTo>
                      <a:pt x="284" y="683"/>
                    </a:lnTo>
                    <a:lnTo>
                      <a:pt x="284" y="682"/>
                    </a:lnTo>
                    <a:lnTo>
                      <a:pt x="283" y="679"/>
                    </a:lnTo>
                    <a:lnTo>
                      <a:pt x="282" y="678"/>
                    </a:lnTo>
                    <a:lnTo>
                      <a:pt x="281" y="677"/>
                    </a:lnTo>
                    <a:lnTo>
                      <a:pt x="280" y="678"/>
                    </a:lnTo>
                    <a:lnTo>
                      <a:pt x="280" y="679"/>
                    </a:lnTo>
                    <a:lnTo>
                      <a:pt x="280" y="680"/>
                    </a:lnTo>
                    <a:lnTo>
                      <a:pt x="279" y="680"/>
                    </a:lnTo>
                    <a:lnTo>
                      <a:pt x="277" y="680"/>
                    </a:lnTo>
                    <a:lnTo>
                      <a:pt x="277" y="679"/>
                    </a:lnTo>
                    <a:lnTo>
                      <a:pt x="276" y="678"/>
                    </a:lnTo>
                    <a:lnTo>
                      <a:pt x="275" y="679"/>
                    </a:lnTo>
                    <a:lnTo>
                      <a:pt x="273" y="678"/>
                    </a:lnTo>
                    <a:lnTo>
                      <a:pt x="272" y="678"/>
                    </a:lnTo>
                    <a:lnTo>
                      <a:pt x="271" y="678"/>
                    </a:lnTo>
                    <a:lnTo>
                      <a:pt x="270" y="679"/>
                    </a:lnTo>
                    <a:lnTo>
                      <a:pt x="270" y="678"/>
                    </a:lnTo>
                    <a:lnTo>
                      <a:pt x="269" y="678"/>
                    </a:lnTo>
                    <a:lnTo>
                      <a:pt x="268" y="677"/>
                    </a:lnTo>
                    <a:lnTo>
                      <a:pt x="266" y="678"/>
                    </a:lnTo>
                    <a:lnTo>
                      <a:pt x="264" y="678"/>
                    </a:lnTo>
                    <a:lnTo>
                      <a:pt x="263" y="679"/>
                    </a:lnTo>
                    <a:lnTo>
                      <a:pt x="262" y="680"/>
                    </a:lnTo>
                    <a:lnTo>
                      <a:pt x="263" y="680"/>
                    </a:lnTo>
                    <a:lnTo>
                      <a:pt x="262" y="681"/>
                    </a:lnTo>
                    <a:lnTo>
                      <a:pt x="261" y="680"/>
                    </a:lnTo>
                    <a:lnTo>
                      <a:pt x="260" y="681"/>
                    </a:lnTo>
                    <a:lnTo>
                      <a:pt x="260" y="680"/>
                    </a:lnTo>
                    <a:lnTo>
                      <a:pt x="259" y="680"/>
                    </a:lnTo>
                    <a:lnTo>
                      <a:pt x="258" y="679"/>
                    </a:lnTo>
                    <a:lnTo>
                      <a:pt x="255" y="679"/>
                    </a:lnTo>
                    <a:lnTo>
                      <a:pt x="253" y="677"/>
                    </a:lnTo>
                    <a:lnTo>
                      <a:pt x="251" y="677"/>
                    </a:lnTo>
                    <a:lnTo>
                      <a:pt x="248" y="677"/>
                    </a:lnTo>
                    <a:lnTo>
                      <a:pt x="247" y="678"/>
                    </a:lnTo>
                    <a:lnTo>
                      <a:pt x="246" y="677"/>
                    </a:lnTo>
                    <a:lnTo>
                      <a:pt x="246" y="674"/>
                    </a:lnTo>
                    <a:lnTo>
                      <a:pt x="246" y="672"/>
                    </a:lnTo>
                    <a:lnTo>
                      <a:pt x="245" y="672"/>
                    </a:lnTo>
                    <a:lnTo>
                      <a:pt x="244" y="672"/>
                    </a:lnTo>
                    <a:lnTo>
                      <a:pt x="243" y="671"/>
                    </a:lnTo>
                    <a:lnTo>
                      <a:pt x="242" y="670"/>
                    </a:lnTo>
                    <a:lnTo>
                      <a:pt x="241" y="672"/>
                    </a:lnTo>
                    <a:lnTo>
                      <a:pt x="239" y="672"/>
                    </a:lnTo>
                    <a:lnTo>
                      <a:pt x="238" y="672"/>
                    </a:lnTo>
                    <a:lnTo>
                      <a:pt x="238" y="673"/>
                    </a:lnTo>
                    <a:lnTo>
                      <a:pt x="237" y="674"/>
                    </a:lnTo>
                    <a:lnTo>
                      <a:pt x="237" y="675"/>
                    </a:lnTo>
                    <a:lnTo>
                      <a:pt x="236" y="675"/>
                    </a:lnTo>
                    <a:lnTo>
                      <a:pt x="234" y="673"/>
                    </a:lnTo>
                    <a:lnTo>
                      <a:pt x="233" y="673"/>
                    </a:lnTo>
                    <a:lnTo>
                      <a:pt x="233" y="674"/>
                    </a:lnTo>
                    <a:lnTo>
                      <a:pt x="234" y="675"/>
                    </a:lnTo>
                    <a:lnTo>
                      <a:pt x="235" y="675"/>
                    </a:lnTo>
                    <a:lnTo>
                      <a:pt x="234" y="677"/>
                    </a:lnTo>
                    <a:lnTo>
                      <a:pt x="234" y="678"/>
                    </a:lnTo>
                    <a:lnTo>
                      <a:pt x="234" y="679"/>
                    </a:lnTo>
                    <a:lnTo>
                      <a:pt x="234" y="680"/>
                    </a:lnTo>
                    <a:lnTo>
                      <a:pt x="233" y="680"/>
                    </a:lnTo>
                    <a:lnTo>
                      <a:pt x="232" y="679"/>
                    </a:lnTo>
                    <a:lnTo>
                      <a:pt x="231" y="678"/>
                    </a:lnTo>
                    <a:lnTo>
                      <a:pt x="230" y="678"/>
                    </a:lnTo>
                    <a:lnTo>
                      <a:pt x="229" y="677"/>
                    </a:lnTo>
                    <a:lnTo>
                      <a:pt x="228" y="677"/>
                    </a:lnTo>
                    <a:lnTo>
                      <a:pt x="227" y="677"/>
                    </a:lnTo>
                    <a:lnTo>
                      <a:pt x="226" y="677"/>
                    </a:lnTo>
                    <a:lnTo>
                      <a:pt x="225" y="675"/>
                    </a:lnTo>
                    <a:lnTo>
                      <a:pt x="225" y="674"/>
                    </a:lnTo>
                    <a:lnTo>
                      <a:pt x="224" y="674"/>
                    </a:lnTo>
                    <a:lnTo>
                      <a:pt x="223" y="672"/>
                    </a:lnTo>
                    <a:lnTo>
                      <a:pt x="223" y="673"/>
                    </a:lnTo>
                    <a:lnTo>
                      <a:pt x="222" y="672"/>
                    </a:lnTo>
                    <a:lnTo>
                      <a:pt x="221" y="671"/>
                    </a:lnTo>
                    <a:lnTo>
                      <a:pt x="222" y="669"/>
                    </a:lnTo>
                    <a:lnTo>
                      <a:pt x="222" y="668"/>
                    </a:lnTo>
                    <a:lnTo>
                      <a:pt x="221" y="667"/>
                    </a:lnTo>
                    <a:lnTo>
                      <a:pt x="219" y="667"/>
                    </a:lnTo>
                    <a:lnTo>
                      <a:pt x="218" y="667"/>
                    </a:lnTo>
                    <a:lnTo>
                      <a:pt x="216" y="667"/>
                    </a:lnTo>
                    <a:lnTo>
                      <a:pt x="216" y="665"/>
                    </a:lnTo>
                    <a:lnTo>
                      <a:pt x="217" y="664"/>
                    </a:lnTo>
                    <a:lnTo>
                      <a:pt x="217" y="663"/>
                    </a:lnTo>
                    <a:lnTo>
                      <a:pt x="216" y="662"/>
                    </a:lnTo>
                    <a:lnTo>
                      <a:pt x="215" y="662"/>
                    </a:lnTo>
                    <a:lnTo>
                      <a:pt x="215" y="659"/>
                    </a:lnTo>
                    <a:lnTo>
                      <a:pt x="213" y="658"/>
                    </a:lnTo>
                    <a:lnTo>
                      <a:pt x="116" y="659"/>
                    </a:lnTo>
                    <a:lnTo>
                      <a:pt x="39" y="659"/>
                    </a:lnTo>
                    <a:lnTo>
                      <a:pt x="17" y="658"/>
                    </a:lnTo>
                    <a:lnTo>
                      <a:pt x="17" y="657"/>
                    </a:lnTo>
                    <a:lnTo>
                      <a:pt x="18" y="657"/>
                    </a:lnTo>
                    <a:lnTo>
                      <a:pt x="19" y="657"/>
                    </a:lnTo>
                    <a:lnTo>
                      <a:pt x="20" y="657"/>
                    </a:lnTo>
                    <a:lnTo>
                      <a:pt x="21" y="656"/>
                    </a:lnTo>
                    <a:lnTo>
                      <a:pt x="21" y="655"/>
                    </a:lnTo>
                    <a:lnTo>
                      <a:pt x="21" y="654"/>
                    </a:lnTo>
                    <a:lnTo>
                      <a:pt x="21" y="653"/>
                    </a:lnTo>
                    <a:lnTo>
                      <a:pt x="22" y="652"/>
                    </a:lnTo>
                    <a:lnTo>
                      <a:pt x="22" y="651"/>
                    </a:lnTo>
                    <a:lnTo>
                      <a:pt x="22" y="650"/>
                    </a:lnTo>
                    <a:lnTo>
                      <a:pt x="22" y="649"/>
                    </a:lnTo>
                    <a:lnTo>
                      <a:pt x="22" y="648"/>
                    </a:lnTo>
                    <a:lnTo>
                      <a:pt x="22" y="647"/>
                    </a:lnTo>
                    <a:lnTo>
                      <a:pt x="23" y="645"/>
                    </a:lnTo>
                    <a:lnTo>
                      <a:pt x="23" y="644"/>
                    </a:lnTo>
                    <a:lnTo>
                      <a:pt x="22" y="644"/>
                    </a:lnTo>
                    <a:lnTo>
                      <a:pt x="21" y="644"/>
                    </a:lnTo>
                    <a:lnTo>
                      <a:pt x="21" y="643"/>
                    </a:lnTo>
                    <a:lnTo>
                      <a:pt x="22" y="643"/>
                    </a:lnTo>
                    <a:lnTo>
                      <a:pt x="22" y="642"/>
                    </a:lnTo>
                    <a:lnTo>
                      <a:pt x="22" y="641"/>
                    </a:lnTo>
                    <a:lnTo>
                      <a:pt x="21" y="640"/>
                    </a:lnTo>
                    <a:lnTo>
                      <a:pt x="22" y="640"/>
                    </a:lnTo>
                    <a:lnTo>
                      <a:pt x="22" y="639"/>
                    </a:lnTo>
                    <a:lnTo>
                      <a:pt x="21" y="635"/>
                    </a:lnTo>
                    <a:lnTo>
                      <a:pt x="22" y="633"/>
                    </a:lnTo>
                    <a:lnTo>
                      <a:pt x="22" y="632"/>
                    </a:lnTo>
                    <a:lnTo>
                      <a:pt x="24" y="632"/>
                    </a:lnTo>
                    <a:lnTo>
                      <a:pt x="24" y="631"/>
                    </a:lnTo>
                    <a:lnTo>
                      <a:pt x="23" y="629"/>
                    </a:lnTo>
                    <a:lnTo>
                      <a:pt x="24" y="628"/>
                    </a:lnTo>
                    <a:lnTo>
                      <a:pt x="25" y="626"/>
                    </a:lnTo>
                    <a:lnTo>
                      <a:pt x="24" y="624"/>
                    </a:lnTo>
                    <a:lnTo>
                      <a:pt x="24" y="623"/>
                    </a:lnTo>
                    <a:lnTo>
                      <a:pt x="25" y="623"/>
                    </a:lnTo>
                    <a:lnTo>
                      <a:pt x="25" y="622"/>
                    </a:lnTo>
                    <a:lnTo>
                      <a:pt x="26" y="622"/>
                    </a:lnTo>
                    <a:lnTo>
                      <a:pt x="26" y="621"/>
                    </a:lnTo>
                    <a:lnTo>
                      <a:pt x="27" y="622"/>
                    </a:lnTo>
                    <a:lnTo>
                      <a:pt x="27" y="624"/>
                    </a:lnTo>
                    <a:lnTo>
                      <a:pt x="28" y="625"/>
                    </a:lnTo>
                    <a:lnTo>
                      <a:pt x="29" y="625"/>
                    </a:lnTo>
                    <a:lnTo>
                      <a:pt x="30" y="624"/>
                    </a:lnTo>
                    <a:lnTo>
                      <a:pt x="30" y="623"/>
                    </a:lnTo>
                    <a:lnTo>
                      <a:pt x="29" y="622"/>
                    </a:lnTo>
                    <a:lnTo>
                      <a:pt x="29" y="621"/>
                    </a:lnTo>
                    <a:lnTo>
                      <a:pt x="30" y="621"/>
                    </a:lnTo>
                    <a:lnTo>
                      <a:pt x="30" y="619"/>
                    </a:lnTo>
                    <a:lnTo>
                      <a:pt x="30" y="618"/>
                    </a:lnTo>
                    <a:lnTo>
                      <a:pt x="29" y="618"/>
                    </a:lnTo>
                    <a:lnTo>
                      <a:pt x="29" y="617"/>
                    </a:lnTo>
                    <a:lnTo>
                      <a:pt x="29" y="616"/>
                    </a:lnTo>
                    <a:lnTo>
                      <a:pt x="29" y="615"/>
                    </a:lnTo>
                    <a:lnTo>
                      <a:pt x="29" y="614"/>
                    </a:lnTo>
                    <a:lnTo>
                      <a:pt x="28" y="614"/>
                    </a:lnTo>
                    <a:lnTo>
                      <a:pt x="28" y="613"/>
                    </a:lnTo>
                    <a:lnTo>
                      <a:pt x="28" y="611"/>
                    </a:lnTo>
                    <a:lnTo>
                      <a:pt x="29" y="611"/>
                    </a:lnTo>
                    <a:lnTo>
                      <a:pt x="30" y="610"/>
                    </a:lnTo>
                    <a:lnTo>
                      <a:pt x="31" y="609"/>
                    </a:lnTo>
                    <a:lnTo>
                      <a:pt x="30" y="609"/>
                    </a:lnTo>
                    <a:lnTo>
                      <a:pt x="29" y="609"/>
                    </a:lnTo>
                    <a:lnTo>
                      <a:pt x="28" y="608"/>
                    </a:lnTo>
                    <a:lnTo>
                      <a:pt x="27" y="608"/>
                    </a:lnTo>
                    <a:lnTo>
                      <a:pt x="26" y="607"/>
                    </a:lnTo>
                    <a:lnTo>
                      <a:pt x="26" y="606"/>
                    </a:lnTo>
                    <a:lnTo>
                      <a:pt x="26" y="604"/>
                    </a:lnTo>
                    <a:lnTo>
                      <a:pt x="27" y="602"/>
                    </a:lnTo>
                    <a:lnTo>
                      <a:pt x="28" y="602"/>
                    </a:lnTo>
                    <a:lnTo>
                      <a:pt x="29" y="601"/>
                    </a:lnTo>
                    <a:lnTo>
                      <a:pt x="29" y="599"/>
                    </a:lnTo>
                    <a:lnTo>
                      <a:pt x="29" y="598"/>
                    </a:lnTo>
                    <a:lnTo>
                      <a:pt x="29" y="597"/>
                    </a:lnTo>
                    <a:lnTo>
                      <a:pt x="29" y="596"/>
                    </a:lnTo>
                    <a:lnTo>
                      <a:pt x="28" y="594"/>
                    </a:lnTo>
                    <a:lnTo>
                      <a:pt x="28" y="593"/>
                    </a:lnTo>
                    <a:lnTo>
                      <a:pt x="29" y="592"/>
                    </a:lnTo>
                    <a:lnTo>
                      <a:pt x="30" y="591"/>
                    </a:lnTo>
                    <a:lnTo>
                      <a:pt x="30" y="590"/>
                    </a:lnTo>
                    <a:lnTo>
                      <a:pt x="30" y="589"/>
                    </a:lnTo>
                    <a:lnTo>
                      <a:pt x="29" y="588"/>
                    </a:lnTo>
                    <a:lnTo>
                      <a:pt x="30" y="587"/>
                    </a:lnTo>
                    <a:lnTo>
                      <a:pt x="30" y="586"/>
                    </a:lnTo>
                    <a:lnTo>
                      <a:pt x="29" y="586"/>
                    </a:lnTo>
                    <a:lnTo>
                      <a:pt x="29" y="584"/>
                    </a:lnTo>
                    <a:lnTo>
                      <a:pt x="29" y="582"/>
                    </a:lnTo>
                    <a:lnTo>
                      <a:pt x="30" y="581"/>
                    </a:lnTo>
                    <a:lnTo>
                      <a:pt x="31" y="580"/>
                    </a:lnTo>
                    <a:lnTo>
                      <a:pt x="31" y="579"/>
                    </a:lnTo>
                    <a:lnTo>
                      <a:pt x="32" y="578"/>
                    </a:lnTo>
                    <a:lnTo>
                      <a:pt x="30" y="576"/>
                    </a:lnTo>
                    <a:lnTo>
                      <a:pt x="29" y="576"/>
                    </a:lnTo>
                    <a:lnTo>
                      <a:pt x="29" y="573"/>
                    </a:lnTo>
                    <a:lnTo>
                      <a:pt x="29" y="570"/>
                    </a:lnTo>
                    <a:lnTo>
                      <a:pt x="29" y="569"/>
                    </a:lnTo>
                    <a:lnTo>
                      <a:pt x="29" y="568"/>
                    </a:lnTo>
                    <a:lnTo>
                      <a:pt x="30" y="567"/>
                    </a:lnTo>
                    <a:lnTo>
                      <a:pt x="30" y="566"/>
                    </a:lnTo>
                    <a:lnTo>
                      <a:pt x="30" y="564"/>
                    </a:lnTo>
                    <a:lnTo>
                      <a:pt x="31" y="563"/>
                    </a:lnTo>
                    <a:lnTo>
                      <a:pt x="30" y="563"/>
                    </a:lnTo>
                    <a:lnTo>
                      <a:pt x="30" y="562"/>
                    </a:lnTo>
                    <a:lnTo>
                      <a:pt x="31" y="561"/>
                    </a:lnTo>
                    <a:lnTo>
                      <a:pt x="32" y="559"/>
                    </a:lnTo>
                    <a:lnTo>
                      <a:pt x="31" y="558"/>
                    </a:lnTo>
                    <a:lnTo>
                      <a:pt x="32" y="557"/>
                    </a:lnTo>
                    <a:lnTo>
                      <a:pt x="32" y="556"/>
                    </a:lnTo>
                    <a:lnTo>
                      <a:pt x="32" y="555"/>
                    </a:lnTo>
                    <a:lnTo>
                      <a:pt x="31" y="555"/>
                    </a:lnTo>
                    <a:lnTo>
                      <a:pt x="30" y="555"/>
                    </a:lnTo>
                    <a:lnTo>
                      <a:pt x="29" y="555"/>
                    </a:lnTo>
                    <a:lnTo>
                      <a:pt x="30" y="554"/>
                    </a:lnTo>
                    <a:lnTo>
                      <a:pt x="30" y="553"/>
                    </a:lnTo>
                    <a:lnTo>
                      <a:pt x="29" y="553"/>
                    </a:lnTo>
                    <a:lnTo>
                      <a:pt x="28" y="552"/>
                    </a:lnTo>
                    <a:lnTo>
                      <a:pt x="27" y="550"/>
                    </a:lnTo>
                    <a:lnTo>
                      <a:pt x="26" y="550"/>
                    </a:lnTo>
                    <a:lnTo>
                      <a:pt x="26" y="549"/>
                    </a:lnTo>
                    <a:lnTo>
                      <a:pt x="25" y="548"/>
                    </a:lnTo>
                    <a:lnTo>
                      <a:pt x="25" y="546"/>
                    </a:lnTo>
                    <a:lnTo>
                      <a:pt x="25" y="544"/>
                    </a:lnTo>
                    <a:lnTo>
                      <a:pt x="24" y="543"/>
                    </a:lnTo>
                    <a:lnTo>
                      <a:pt x="23" y="543"/>
                    </a:lnTo>
                    <a:lnTo>
                      <a:pt x="23" y="541"/>
                    </a:lnTo>
                    <a:lnTo>
                      <a:pt x="22" y="540"/>
                    </a:lnTo>
                    <a:lnTo>
                      <a:pt x="21" y="540"/>
                    </a:lnTo>
                    <a:lnTo>
                      <a:pt x="20" y="540"/>
                    </a:lnTo>
                    <a:lnTo>
                      <a:pt x="19" y="540"/>
                    </a:lnTo>
                    <a:lnTo>
                      <a:pt x="18" y="539"/>
                    </a:lnTo>
                    <a:lnTo>
                      <a:pt x="18" y="538"/>
                    </a:lnTo>
                    <a:lnTo>
                      <a:pt x="17" y="537"/>
                    </a:lnTo>
                    <a:lnTo>
                      <a:pt x="16" y="537"/>
                    </a:lnTo>
                    <a:lnTo>
                      <a:pt x="16" y="536"/>
                    </a:lnTo>
                    <a:lnTo>
                      <a:pt x="15" y="535"/>
                    </a:lnTo>
                    <a:lnTo>
                      <a:pt x="16" y="535"/>
                    </a:lnTo>
                    <a:lnTo>
                      <a:pt x="17" y="535"/>
                    </a:lnTo>
                    <a:lnTo>
                      <a:pt x="17" y="534"/>
                    </a:lnTo>
                    <a:lnTo>
                      <a:pt x="16" y="532"/>
                    </a:lnTo>
                    <a:lnTo>
                      <a:pt x="16" y="531"/>
                    </a:lnTo>
                    <a:lnTo>
                      <a:pt x="15" y="530"/>
                    </a:lnTo>
                    <a:lnTo>
                      <a:pt x="14" y="528"/>
                    </a:lnTo>
                    <a:lnTo>
                      <a:pt x="13" y="527"/>
                    </a:lnTo>
                    <a:lnTo>
                      <a:pt x="12" y="527"/>
                    </a:lnTo>
                    <a:lnTo>
                      <a:pt x="11" y="525"/>
                    </a:lnTo>
                    <a:lnTo>
                      <a:pt x="11" y="524"/>
                    </a:lnTo>
                    <a:lnTo>
                      <a:pt x="11" y="523"/>
                    </a:lnTo>
                    <a:lnTo>
                      <a:pt x="11" y="522"/>
                    </a:lnTo>
                    <a:lnTo>
                      <a:pt x="11" y="521"/>
                    </a:lnTo>
                    <a:lnTo>
                      <a:pt x="12" y="519"/>
                    </a:lnTo>
                    <a:lnTo>
                      <a:pt x="12" y="518"/>
                    </a:lnTo>
                    <a:lnTo>
                      <a:pt x="12" y="517"/>
                    </a:lnTo>
                    <a:lnTo>
                      <a:pt x="13" y="517"/>
                    </a:lnTo>
                    <a:lnTo>
                      <a:pt x="13" y="516"/>
                    </a:lnTo>
                    <a:lnTo>
                      <a:pt x="14" y="516"/>
                    </a:lnTo>
                    <a:lnTo>
                      <a:pt x="15" y="516"/>
                    </a:lnTo>
                    <a:lnTo>
                      <a:pt x="16" y="516"/>
                    </a:lnTo>
                    <a:lnTo>
                      <a:pt x="14" y="515"/>
                    </a:lnTo>
                    <a:lnTo>
                      <a:pt x="14" y="514"/>
                    </a:lnTo>
                    <a:lnTo>
                      <a:pt x="15" y="513"/>
                    </a:lnTo>
                    <a:lnTo>
                      <a:pt x="15" y="512"/>
                    </a:lnTo>
                    <a:lnTo>
                      <a:pt x="14" y="511"/>
                    </a:lnTo>
                    <a:lnTo>
                      <a:pt x="12" y="510"/>
                    </a:lnTo>
                    <a:lnTo>
                      <a:pt x="11" y="509"/>
                    </a:lnTo>
                    <a:lnTo>
                      <a:pt x="10" y="509"/>
                    </a:lnTo>
                    <a:lnTo>
                      <a:pt x="9" y="509"/>
                    </a:lnTo>
                    <a:lnTo>
                      <a:pt x="8" y="509"/>
                    </a:lnTo>
                    <a:lnTo>
                      <a:pt x="7" y="508"/>
                    </a:lnTo>
                    <a:lnTo>
                      <a:pt x="7" y="507"/>
                    </a:lnTo>
                    <a:lnTo>
                      <a:pt x="8" y="506"/>
                    </a:lnTo>
                    <a:lnTo>
                      <a:pt x="8" y="505"/>
                    </a:lnTo>
                    <a:lnTo>
                      <a:pt x="8" y="503"/>
                    </a:lnTo>
                    <a:lnTo>
                      <a:pt x="9" y="502"/>
                    </a:lnTo>
                    <a:lnTo>
                      <a:pt x="8" y="501"/>
                    </a:lnTo>
                    <a:lnTo>
                      <a:pt x="8" y="500"/>
                    </a:lnTo>
                    <a:lnTo>
                      <a:pt x="9" y="499"/>
                    </a:lnTo>
                    <a:lnTo>
                      <a:pt x="10" y="497"/>
                    </a:lnTo>
                    <a:lnTo>
                      <a:pt x="10" y="496"/>
                    </a:lnTo>
                    <a:lnTo>
                      <a:pt x="10" y="495"/>
                    </a:lnTo>
                    <a:lnTo>
                      <a:pt x="11" y="494"/>
                    </a:lnTo>
                    <a:lnTo>
                      <a:pt x="11" y="493"/>
                    </a:lnTo>
                    <a:lnTo>
                      <a:pt x="10" y="492"/>
                    </a:lnTo>
                    <a:lnTo>
                      <a:pt x="10" y="491"/>
                    </a:lnTo>
                    <a:lnTo>
                      <a:pt x="10" y="490"/>
                    </a:lnTo>
                    <a:lnTo>
                      <a:pt x="11" y="489"/>
                    </a:lnTo>
                    <a:lnTo>
                      <a:pt x="12" y="488"/>
                    </a:lnTo>
                    <a:lnTo>
                      <a:pt x="14" y="487"/>
                    </a:lnTo>
                    <a:lnTo>
                      <a:pt x="15" y="487"/>
                    </a:lnTo>
                    <a:lnTo>
                      <a:pt x="15" y="485"/>
                    </a:lnTo>
                    <a:lnTo>
                      <a:pt x="17" y="483"/>
                    </a:lnTo>
                    <a:lnTo>
                      <a:pt x="17" y="482"/>
                    </a:lnTo>
                    <a:lnTo>
                      <a:pt x="17" y="481"/>
                    </a:lnTo>
                    <a:lnTo>
                      <a:pt x="18" y="480"/>
                    </a:lnTo>
                    <a:lnTo>
                      <a:pt x="17" y="479"/>
                    </a:lnTo>
                    <a:lnTo>
                      <a:pt x="18" y="479"/>
                    </a:lnTo>
                    <a:lnTo>
                      <a:pt x="19" y="478"/>
                    </a:lnTo>
                    <a:lnTo>
                      <a:pt x="20" y="476"/>
                    </a:lnTo>
                    <a:lnTo>
                      <a:pt x="20" y="474"/>
                    </a:lnTo>
                    <a:lnTo>
                      <a:pt x="19" y="474"/>
                    </a:lnTo>
                    <a:lnTo>
                      <a:pt x="18" y="473"/>
                    </a:lnTo>
                    <a:lnTo>
                      <a:pt x="18" y="472"/>
                    </a:lnTo>
                    <a:lnTo>
                      <a:pt x="19" y="471"/>
                    </a:lnTo>
                    <a:lnTo>
                      <a:pt x="20" y="471"/>
                    </a:lnTo>
                    <a:lnTo>
                      <a:pt x="21" y="470"/>
                    </a:lnTo>
                    <a:lnTo>
                      <a:pt x="20" y="469"/>
                    </a:lnTo>
                    <a:lnTo>
                      <a:pt x="20" y="468"/>
                    </a:lnTo>
                    <a:lnTo>
                      <a:pt x="20" y="467"/>
                    </a:lnTo>
                    <a:lnTo>
                      <a:pt x="21" y="467"/>
                    </a:lnTo>
                    <a:lnTo>
                      <a:pt x="20" y="464"/>
                    </a:lnTo>
                    <a:lnTo>
                      <a:pt x="20" y="463"/>
                    </a:lnTo>
                    <a:lnTo>
                      <a:pt x="21" y="461"/>
                    </a:lnTo>
                    <a:lnTo>
                      <a:pt x="23" y="461"/>
                    </a:lnTo>
                    <a:lnTo>
                      <a:pt x="23" y="460"/>
                    </a:lnTo>
                    <a:lnTo>
                      <a:pt x="23" y="459"/>
                    </a:lnTo>
                    <a:lnTo>
                      <a:pt x="23" y="458"/>
                    </a:lnTo>
                    <a:lnTo>
                      <a:pt x="23" y="457"/>
                    </a:lnTo>
                    <a:lnTo>
                      <a:pt x="23" y="456"/>
                    </a:lnTo>
                    <a:lnTo>
                      <a:pt x="23" y="454"/>
                    </a:lnTo>
                    <a:lnTo>
                      <a:pt x="23" y="453"/>
                    </a:lnTo>
                    <a:lnTo>
                      <a:pt x="22" y="451"/>
                    </a:lnTo>
                    <a:lnTo>
                      <a:pt x="22" y="450"/>
                    </a:lnTo>
                    <a:lnTo>
                      <a:pt x="22" y="449"/>
                    </a:lnTo>
                    <a:lnTo>
                      <a:pt x="21" y="448"/>
                    </a:lnTo>
                    <a:lnTo>
                      <a:pt x="21" y="447"/>
                    </a:lnTo>
                    <a:lnTo>
                      <a:pt x="19" y="447"/>
                    </a:lnTo>
                    <a:lnTo>
                      <a:pt x="19" y="446"/>
                    </a:lnTo>
                    <a:lnTo>
                      <a:pt x="20" y="445"/>
                    </a:lnTo>
                    <a:lnTo>
                      <a:pt x="20" y="443"/>
                    </a:lnTo>
                    <a:lnTo>
                      <a:pt x="20" y="442"/>
                    </a:lnTo>
                    <a:lnTo>
                      <a:pt x="18" y="442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7" y="440"/>
                    </a:lnTo>
                    <a:lnTo>
                      <a:pt x="18" y="438"/>
                    </a:lnTo>
                    <a:lnTo>
                      <a:pt x="19" y="436"/>
                    </a:lnTo>
                    <a:lnTo>
                      <a:pt x="19" y="434"/>
                    </a:lnTo>
                    <a:lnTo>
                      <a:pt x="19" y="433"/>
                    </a:lnTo>
                    <a:lnTo>
                      <a:pt x="18" y="432"/>
                    </a:lnTo>
                    <a:lnTo>
                      <a:pt x="15" y="431"/>
                    </a:lnTo>
                    <a:lnTo>
                      <a:pt x="14" y="431"/>
                    </a:lnTo>
                    <a:lnTo>
                      <a:pt x="13" y="431"/>
                    </a:lnTo>
                    <a:lnTo>
                      <a:pt x="11" y="430"/>
                    </a:lnTo>
                    <a:lnTo>
                      <a:pt x="11" y="429"/>
                    </a:lnTo>
                    <a:lnTo>
                      <a:pt x="13" y="428"/>
                    </a:lnTo>
                    <a:lnTo>
                      <a:pt x="14" y="427"/>
                    </a:lnTo>
                    <a:lnTo>
                      <a:pt x="15" y="427"/>
                    </a:lnTo>
                    <a:lnTo>
                      <a:pt x="16" y="428"/>
                    </a:lnTo>
                    <a:lnTo>
                      <a:pt x="19" y="427"/>
                    </a:lnTo>
                    <a:lnTo>
                      <a:pt x="20" y="427"/>
                    </a:lnTo>
                    <a:lnTo>
                      <a:pt x="20" y="426"/>
                    </a:lnTo>
                    <a:lnTo>
                      <a:pt x="21" y="425"/>
                    </a:lnTo>
                    <a:lnTo>
                      <a:pt x="23" y="424"/>
                    </a:lnTo>
                    <a:lnTo>
                      <a:pt x="24" y="423"/>
                    </a:lnTo>
                    <a:lnTo>
                      <a:pt x="24" y="422"/>
                    </a:lnTo>
                    <a:lnTo>
                      <a:pt x="24" y="419"/>
                    </a:lnTo>
                    <a:lnTo>
                      <a:pt x="23" y="419"/>
                    </a:lnTo>
                    <a:lnTo>
                      <a:pt x="23" y="418"/>
                    </a:lnTo>
                    <a:lnTo>
                      <a:pt x="25" y="418"/>
                    </a:lnTo>
                    <a:lnTo>
                      <a:pt x="26" y="418"/>
                    </a:lnTo>
                    <a:lnTo>
                      <a:pt x="27" y="416"/>
                    </a:lnTo>
                    <a:lnTo>
                      <a:pt x="27" y="415"/>
                    </a:lnTo>
                    <a:lnTo>
                      <a:pt x="28" y="414"/>
                    </a:lnTo>
                    <a:lnTo>
                      <a:pt x="28" y="413"/>
                    </a:lnTo>
                    <a:lnTo>
                      <a:pt x="29" y="412"/>
                    </a:lnTo>
                    <a:lnTo>
                      <a:pt x="28" y="411"/>
                    </a:lnTo>
                    <a:lnTo>
                      <a:pt x="27" y="412"/>
                    </a:lnTo>
                    <a:lnTo>
                      <a:pt x="26" y="412"/>
                    </a:lnTo>
                    <a:lnTo>
                      <a:pt x="25" y="411"/>
                    </a:lnTo>
                    <a:lnTo>
                      <a:pt x="24" y="411"/>
                    </a:lnTo>
                    <a:lnTo>
                      <a:pt x="24" y="410"/>
                    </a:lnTo>
                    <a:lnTo>
                      <a:pt x="24" y="409"/>
                    </a:lnTo>
                    <a:lnTo>
                      <a:pt x="25" y="408"/>
                    </a:lnTo>
                    <a:lnTo>
                      <a:pt x="25" y="407"/>
                    </a:lnTo>
                    <a:lnTo>
                      <a:pt x="25" y="405"/>
                    </a:lnTo>
                    <a:lnTo>
                      <a:pt x="25" y="404"/>
                    </a:lnTo>
                    <a:lnTo>
                      <a:pt x="25" y="402"/>
                    </a:lnTo>
                    <a:lnTo>
                      <a:pt x="24" y="402"/>
                    </a:lnTo>
                    <a:lnTo>
                      <a:pt x="24" y="401"/>
                    </a:lnTo>
                    <a:lnTo>
                      <a:pt x="23" y="401"/>
                    </a:lnTo>
                    <a:lnTo>
                      <a:pt x="23" y="399"/>
                    </a:lnTo>
                    <a:lnTo>
                      <a:pt x="23" y="398"/>
                    </a:lnTo>
                    <a:lnTo>
                      <a:pt x="23" y="396"/>
                    </a:lnTo>
                    <a:lnTo>
                      <a:pt x="22" y="396"/>
                    </a:lnTo>
                    <a:lnTo>
                      <a:pt x="22" y="394"/>
                    </a:lnTo>
                    <a:lnTo>
                      <a:pt x="20" y="395"/>
                    </a:lnTo>
                    <a:lnTo>
                      <a:pt x="19" y="394"/>
                    </a:lnTo>
                    <a:lnTo>
                      <a:pt x="18" y="394"/>
                    </a:lnTo>
                    <a:lnTo>
                      <a:pt x="16" y="393"/>
                    </a:lnTo>
                    <a:lnTo>
                      <a:pt x="15" y="392"/>
                    </a:lnTo>
                    <a:lnTo>
                      <a:pt x="15" y="391"/>
                    </a:lnTo>
                    <a:lnTo>
                      <a:pt x="16" y="391"/>
                    </a:lnTo>
                    <a:lnTo>
                      <a:pt x="17" y="391"/>
                    </a:lnTo>
                    <a:lnTo>
                      <a:pt x="18" y="390"/>
                    </a:lnTo>
                    <a:lnTo>
                      <a:pt x="20" y="390"/>
                    </a:lnTo>
                    <a:lnTo>
                      <a:pt x="20" y="389"/>
                    </a:lnTo>
                    <a:lnTo>
                      <a:pt x="19" y="389"/>
                    </a:lnTo>
                    <a:lnTo>
                      <a:pt x="17" y="389"/>
                    </a:lnTo>
                    <a:lnTo>
                      <a:pt x="17" y="388"/>
                    </a:lnTo>
                    <a:lnTo>
                      <a:pt x="15" y="387"/>
                    </a:lnTo>
                    <a:lnTo>
                      <a:pt x="13" y="387"/>
                    </a:lnTo>
                    <a:lnTo>
                      <a:pt x="13" y="386"/>
                    </a:lnTo>
                    <a:lnTo>
                      <a:pt x="12" y="386"/>
                    </a:lnTo>
                    <a:lnTo>
                      <a:pt x="12" y="385"/>
                    </a:lnTo>
                    <a:lnTo>
                      <a:pt x="11" y="384"/>
                    </a:lnTo>
                    <a:lnTo>
                      <a:pt x="10" y="384"/>
                    </a:lnTo>
                    <a:lnTo>
                      <a:pt x="11" y="383"/>
                    </a:lnTo>
                    <a:lnTo>
                      <a:pt x="11" y="382"/>
                    </a:lnTo>
                    <a:lnTo>
                      <a:pt x="10" y="382"/>
                    </a:lnTo>
                    <a:lnTo>
                      <a:pt x="10" y="381"/>
                    </a:lnTo>
                    <a:lnTo>
                      <a:pt x="11" y="380"/>
                    </a:lnTo>
                    <a:lnTo>
                      <a:pt x="11" y="379"/>
                    </a:lnTo>
                    <a:lnTo>
                      <a:pt x="12" y="379"/>
                    </a:lnTo>
                    <a:lnTo>
                      <a:pt x="13" y="378"/>
                    </a:lnTo>
                    <a:lnTo>
                      <a:pt x="14" y="378"/>
                    </a:lnTo>
                    <a:lnTo>
                      <a:pt x="14" y="377"/>
                    </a:lnTo>
                    <a:lnTo>
                      <a:pt x="14" y="375"/>
                    </a:lnTo>
                    <a:lnTo>
                      <a:pt x="15" y="374"/>
                    </a:lnTo>
                    <a:lnTo>
                      <a:pt x="15" y="373"/>
                    </a:lnTo>
                    <a:lnTo>
                      <a:pt x="13" y="372"/>
                    </a:lnTo>
                    <a:lnTo>
                      <a:pt x="13" y="371"/>
                    </a:lnTo>
                    <a:lnTo>
                      <a:pt x="13" y="370"/>
                    </a:lnTo>
                    <a:lnTo>
                      <a:pt x="15" y="369"/>
                    </a:lnTo>
                    <a:lnTo>
                      <a:pt x="14" y="368"/>
                    </a:lnTo>
                    <a:lnTo>
                      <a:pt x="13" y="367"/>
                    </a:lnTo>
                    <a:lnTo>
                      <a:pt x="11" y="366"/>
                    </a:lnTo>
                    <a:lnTo>
                      <a:pt x="10" y="365"/>
                    </a:lnTo>
                    <a:lnTo>
                      <a:pt x="7" y="365"/>
                    </a:lnTo>
                    <a:lnTo>
                      <a:pt x="6" y="365"/>
                    </a:lnTo>
                    <a:lnTo>
                      <a:pt x="4" y="364"/>
                    </a:lnTo>
                    <a:lnTo>
                      <a:pt x="4" y="363"/>
                    </a:lnTo>
                    <a:lnTo>
                      <a:pt x="3" y="363"/>
                    </a:lnTo>
                    <a:lnTo>
                      <a:pt x="2" y="364"/>
                    </a:lnTo>
                    <a:lnTo>
                      <a:pt x="1" y="364"/>
                    </a:lnTo>
                    <a:lnTo>
                      <a:pt x="1" y="363"/>
                    </a:lnTo>
                    <a:lnTo>
                      <a:pt x="1" y="361"/>
                    </a:lnTo>
                    <a:lnTo>
                      <a:pt x="2" y="359"/>
                    </a:lnTo>
                    <a:lnTo>
                      <a:pt x="3" y="358"/>
                    </a:lnTo>
                    <a:lnTo>
                      <a:pt x="4" y="356"/>
                    </a:lnTo>
                    <a:lnTo>
                      <a:pt x="3" y="354"/>
                    </a:lnTo>
                    <a:lnTo>
                      <a:pt x="4" y="352"/>
                    </a:lnTo>
                    <a:lnTo>
                      <a:pt x="4" y="350"/>
                    </a:lnTo>
                    <a:lnTo>
                      <a:pt x="4" y="349"/>
                    </a:lnTo>
                    <a:lnTo>
                      <a:pt x="3" y="349"/>
                    </a:lnTo>
                    <a:lnTo>
                      <a:pt x="2" y="350"/>
                    </a:lnTo>
                    <a:lnTo>
                      <a:pt x="1" y="350"/>
                    </a:lnTo>
                    <a:lnTo>
                      <a:pt x="0" y="349"/>
                    </a:lnTo>
                    <a:lnTo>
                      <a:pt x="0" y="347"/>
                    </a:lnTo>
                    <a:lnTo>
                      <a:pt x="1" y="345"/>
                    </a:lnTo>
                    <a:lnTo>
                      <a:pt x="3" y="345"/>
                    </a:lnTo>
                    <a:lnTo>
                      <a:pt x="5" y="345"/>
                    </a:lnTo>
                    <a:lnTo>
                      <a:pt x="6" y="345"/>
                    </a:lnTo>
                    <a:lnTo>
                      <a:pt x="7" y="344"/>
                    </a:lnTo>
                    <a:lnTo>
                      <a:pt x="8" y="343"/>
                    </a:lnTo>
                    <a:lnTo>
                      <a:pt x="9" y="342"/>
                    </a:lnTo>
                    <a:lnTo>
                      <a:pt x="11" y="342"/>
                    </a:lnTo>
                    <a:lnTo>
                      <a:pt x="12" y="342"/>
                    </a:lnTo>
                    <a:lnTo>
                      <a:pt x="15" y="343"/>
                    </a:lnTo>
                    <a:lnTo>
                      <a:pt x="16" y="343"/>
                    </a:lnTo>
                    <a:lnTo>
                      <a:pt x="17" y="343"/>
                    </a:lnTo>
                    <a:lnTo>
                      <a:pt x="18" y="344"/>
                    </a:lnTo>
                    <a:lnTo>
                      <a:pt x="19" y="344"/>
                    </a:lnTo>
                    <a:lnTo>
                      <a:pt x="20" y="343"/>
                    </a:lnTo>
                    <a:lnTo>
                      <a:pt x="20" y="342"/>
                    </a:lnTo>
                    <a:lnTo>
                      <a:pt x="19" y="341"/>
                    </a:lnTo>
                    <a:lnTo>
                      <a:pt x="19" y="340"/>
                    </a:lnTo>
                    <a:lnTo>
                      <a:pt x="19" y="339"/>
                    </a:lnTo>
                    <a:lnTo>
                      <a:pt x="20" y="337"/>
                    </a:lnTo>
                    <a:lnTo>
                      <a:pt x="20" y="334"/>
                    </a:lnTo>
                    <a:lnTo>
                      <a:pt x="20" y="333"/>
                    </a:lnTo>
                    <a:lnTo>
                      <a:pt x="20" y="332"/>
                    </a:lnTo>
                    <a:lnTo>
                      <a:pt x="20" y="331"/>
                    </a:lnTo>
                    <a:lnTo>
                      <a:pt x="18" y="329"/>
                    </a:lnTo>
                    <a:lnTo>
                      <a:pt x="18" y="328"/>
                    </a:lnTo>
                    <a:lnTo>
                      <a:pt x="17" y="326"/>
                    </a:lnTo>
                    <a:lnTo>
                      <a:pt x="16" y="325"/>
                    </a:lnTo>
                    <a:lnTo>
                      <a:pt x="15" y="324"/>
                    </a:lnTo>
                    <a:lnTo>
                      <a:pt x="14" y="322"/>
                    </a:lnTo>
                    <a:lnTo>
                      <a:pt x="13" y="319"/>
                    </a:lnTo>
                    <a:lnTo>
                      <a:pt x="14" y="318"/>
                    </a:lnTo>
                    <a:lnTo>
                      <a:pt x="14" y="315"/>
                    </a:lnTo>
                    <a:lnTo>
                      <a:pt x="15" y="313"/>
                    </a:lnTo>
                    <a:lnTo>
                      <a:pt x="15" y="310"/>
                    </a:lnTo>
                    <a:lnTo>
                      <a:pt x="16" y="309"/>
                    </a:lnTo>
                    <a:lnTo>
                      <a:pt x="17" y="308"/>
                    </a:lnTo>
                    <a:lnTo>
                      <a:pt x="17" y="307"/>
                    </a:lnTo>
                    <a:lnTo>
                      <a:pt x="18" y="307"/>
                    </a:lnTo>
                    <a:lnTo>
                      <a:pt x="18" y="306"/>
                    </a:lnTo>
                    <a:lnTo>
                      <a:pt x="19" y="302"/>
                    </a:lnTo>
                    <a:lnTo>
                      <a:pt x="20" y="300"/>
                    </a:lnTo>
                    <a:lnTo>
                      <a:pt x="20" y="298"/>
                    </a:lnTo>
                    <a:lnTo>
                      <a:pt x="21" y="297"/>
                    </a:lnTo>
                    <a:lnTo>
                      <a:pt x="22" y="296"/>
                    </a:lnTo>
                    <a:lnTo>
                      <a:pt x="22" y="294"/>
                    </a:lnTo>
                    <a:lnTo>
                      <a:pt x="23" y="292"/>
                    </a:lnTo>
                    <a:lnTo>
                      <a:pt x="24" y="291"/>
                    </a:lnTo>
                    <a:lnTo>
                      <a:pt x="24" y="290"/>
                    </a:lnTo>
                    <a:lnTo>
                      <a:pt x="25" y="288"/>
                    </a:lnTo>
                    <a:lnTo>
                      <a:pt x="27" y="286"/>
                    </a:lnTo>
                    <a:lnTo>
                      <a:pt x="28" y="286"/>
                    </a:lnTo>
                    <a:lnTo>
                      <a:pt x="29" y="284"/>
                    </a:lnTo>
                    <a:lnTo>
                      <a:pt x="30" y="283"/>
                    </a:lnTo>
                    <a:lnTo>
                      <a:pt x="29" y="283"/>
                    </a:lnTo>
                    <a:lnTo>
                      <a:pt x="27" y="282"/>
                    </a:lnTo>
                    <a:lnTo>
                      <a:pt x="26" y="281"/>
                    </a:lnTo>
                    <a:lnTo>
                      <a:pt x="25" y="278"/>
                    </a:lnTo>
                    <a:lnTo>
                      <a:pt x="24" y="276"/>
                    </a:lnTo>
                    <a:lnTo>
                      <a:pt x="23" y="276"/>
                    </a:lnTo>
                    <a:lnTo>
                      <a:pt x="23" y="275"/>
                    </a:lnTo>
                    <a:lnTo>
                      <a:pt x="22" y="274"/>
                    </a:lnTo>
                    <a:lnTo>
                      <a:pt x="21" y="273"/>
                    </a:lnTo>
                    <a:lnTo>
                      <a:pt x="22" y="272"/>
                    </a:lnTo>
                    <a:lnTo>
                      <a:pt x="21" y="271"/>
                    </a:lnTo>
                    <a:lnTo>
                      <a:pt x="21" y="269"/>
                    </a:lnTo>
                    <a:lnTo>
                      <a:pt x="20" y="267"/>
                    </a:lnTo>
                    <a:lnTo>
                      <a:pt x="20" y="266"/>
                    </a:lnTo>
                    <a:lnTo>
                      <a:pt x="19" y="266"/>
                    </a:lnTo>
                    <a:lnTo>
                      <a:pt x="19" y="265"/>
                    </a:lnTo>
                    <a:lnTo>
                      <a:pt x="18" y="266"/>
                    </a:lnTo>
                    <a:lnTo>
                      <a:pt x="16" y="266"/>
                    </a:lnTo>
                    <a:lnTo>
                      <a:pt x="14" y="264"/>
                    </a:lnTo>
                    <a:lnTo>
                      <a:pt x="13" y="264"/>
                    </a:lnTo>
                    <a:lnTo>
                      <a:pt x="12" y="264"/>
                    </a:lnTo>
                    <a:lnTo>
                      <a:pt x="11" y="262"/>
                    </a:lnTo>
                    <a:lnTo>
                      <a:pt x="9" y="263"/>
                    </a:lnTo>
                    <a:lnTo>
                      <a:pt x="9" y="262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rgbClr val="62E2FC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8" name="Freeform 124"/>
              <p:cNvSpPr>
                <a:spLocks/>
              </p:cNvSpPr>
              <p:nvPr/>
            </p:nvSpPr>
            <p:spPr bwMode="auto">
              <a:xfrm>
                <a:off x="3208" y="1586"/>
                <a:ext cx="1317" cy="1288"/>
              </a:xfrm>
              <a:custGeom>
                <a:avLst/>
                <a:gdLst>
                  <a:gd name="T0" fmla="*/ 553 w 1317"/>
                  <a:gd name="T1" fmla="*/ 19 h 1288"/>
                  <a:gd name="T2" fmla="*/ 565 w 1317"/>
                  <a:gd name="T3" fmla="*/ 42 h 1288"/>
                  <a:gd name="T4" fmla="*/ 567 w 1317"/>
                  <a:gd name="T5" fmla="*/ 83 h 1288"/>
                  <a:gd name="T6" fmla="*/ 723 w 1317"/>
                  <a:gd name="T7" fmla="*/ 141 h 1288"/>
                  <a:gd name="T8" fmla="*/ 784 w 1317"/>
                  <a:gd name="T9" fmla="*/ 109 h 1288"/>
                  <a:gd name="T10" fmla="*/ 831 w 1317"/>
                  <a:gd name="T11" fmla="*/ 110 h 1288"/>
                  <a:gd name="T12" fmla="*/ 855 w 1317"/>
                  <a:gd name="T13" fmla="*/ 139 h 1288"/>
                  <a:gd name="T14" fmla="*/ 862 w 1317"/>
                  <a:gd name="T15" fmla="*/ 169 h 1288"/>
                  <a:gd name="T16" fmla="*/ 889 w 1317"/>
                  <a:gd name="T17" fmla="*/ 177 h 1288"/>
                  <a:gd name="T18" fmla="*/ 926 w 1317"/>
                  <a:gd name="T19" fmla="*/ 160 h 1288"/>
                  <a:gd name="T20" fmla="*/ 950 w 1317"/>
                  <a:gd name="T21" fmla="*/ 177 h 1288"/>
                  <a:gd name="T22" fmla="*/ 1023 w 1317"/>
                  <a:gd name="T23" fmla="*/ 208 h 1288"/>
                  <a:gd name="T24" fmla="*/ 1038 w 1317"/>
                  <a:gd name="T25" fmla="*/ 167 h 1288"/>
                  <a:gd name="T26" fmla="*/ 1109 w 1317"/>
                  <a:gd name="T27" fmla="*/ 181 h 1288"/>
                  <a:gd name="T28" fmla="*/ 1166 w 1317"/>
                  <a:gd name="T29" fmla="*/ 156 h 1288"/>
                  <a:gd name="T30" fmla="*/ 1262 w 1317"/>
                  <a:gd name="T31" fmla="*/ 150 h 1288"/>
                  <a:gd name="T32" fmla="*/ 1261 w 1317"/>
                  <a:gd name="T33" fmla="*/ 190 h 1288"/>
                  <a:gd name="T34" fmla="*/ 1272 w 1317"/>
                  <a:gd name="T35" fmla="*/ 246 h 1288"/>
                  <a:gd name="T36" fmla="*/ 1259 w 1317"/>
                  <a:gd name="T37" fmla="*/ 356 h 1288"/>
                  <a:gd name="T38" fmla="*/ 1299 w 1317"/>
                  <a:gd name="T39" fmla="*/ 433 h 1288"/>
                  <a:gd name="T40" fmla="*/ 1273 w 1317"/>
                  <a:gd name="T41" fmla="*/ 507 h 1288"/>
                  <a:gd name="T42" fmla="*/ 1202 w 1317"/>
                  <a:gd name="T43" fmla="*/ 487 h 1288"/>
                  <a:gd name="T44" fmla="*/ 1128 w 1317"/>
                  <a:gd name="T45" fmla="*/ 557 h 1288"/>
                  <a:gd name="T46" fmla="*/ 1086 w 1317"/>
                  <a:gd name="T47" fmla="*/ 682 h 1288"/>
                  <a:gd name="T48" fmla="*/ 1069 w 1317"/>
                  <a:gd name="T49" fmla="*/ 690 h 1288"/>
                  <a:gd name="T50" fmla="*/ 1040 w 1317"/>
                  <a:gd name="T51" fmla="*/ 684 h 1288"/>
                  <a:gd name="T52" fmla="*/ 1051 w 1317"/>
                  <a:gd name="T53" fmla="*/ 647 h 1288"/>
                  <a:gd name="T54" fmla="*/ 892 w 1317"/>
                  <a:gd name="T55" fmla="*/ 624 h 1288"/>
                  <a:gd name="T56" fmla="*/ 1049 w 1317"/>
                  <a:gd name="T57" fmla="*/ 704 h 1288"/>
                  <a:gd name="T58" fmla="*/ 1035 w 1317"/>
                  <a:gd name="T59" fmla="*/ 750 h 1288"/>
                  <a:gd name="T60" fmla="*/ 1027 w 1317"/>
                  <a:gd name="T61" fmla="*/ 789 h 1288"/>
                  <a:gd name="T62" fmla="*/ 1053 w 1317"/>
                  <a:gd name="T63" fmla="*/ 818 h 1288"/>
                  <a:gd name="T64" fmla="*/ 1066 w 1317"/>
                  <a:gd name="T65" fmla="*/ 866 h 1288"/>
                  <a:gd name="T66" fmla="*/ 1048 w 1317"/>
                  <a:gd name="T67" fmla="*/ 889 h 1288"/>
                  <a:gd name="T68" fmla="*/ 1021 w 1317"/>
                  <a:gd name="T69" fmla="*/ 914 h 1288"/>
                  <a:gd name="T70" fmla="*/ 997 w 1317"/>
                  <a:gd name="T71" fmla="*/ 943 h 1288"/>
                  <a:gd name="T72" fmla="*/ 1033 w 1317"/>
                  <a:gd name="T73" fmla="*/ 996 h 1288"/>
                  <a:gd name="T74" fmla="*/ 1021 w 1317"/>
                  <a:gd name="T75" fmla="*/ 1028 h 1288"/>
                  <a:gd name="T76" fmla="*/ 1031 w 1317"/>
                  <a:gd name="T77" fmla="*/ 1063 h 1288"/>
                  <a:gd name="T78" fmla="*/ 977 w 1317"/>
                  <a:gd name="T79" fmla="*/ 1091 h 1288"/>
                  <a:gd name="T80" fmla="*/ 925 w 1317"/>
                  <a:gd name="T81" fmla="*/ 1128 h 1288"/>
                  <a:gd name="T82" fmla="*/ 849 w 1317"/>
                  <a:gd name="T83" fmla="*/ 1110 h 1288"/>
                  <a:gd name="T84" fmla="*/ 726 w 1317"/>
                  <a:gd name="T85" fmla="*/ 1099 h 1288"/>
                  <a:gd name="T86" fmla="*/ 635 w 1317"/>
                  <a:gd name="T87" fmla="*/ 1123 h 1288"/>
                  <a:gd name="T88" fmla="*/ 463 w 1317"/>
                  <a:gd name="T89" fmla="*/ 1191 h 1288"/>
                  <a:gd name="T90" fmla="*/ 367 w 1317"/>
                  <a:gd name="T91" fmla="*/ 1257 h 1288"/>
                  <a:gd name="T92" fmla="*/ 293 w 1317"/>
                  <a:gd name="T93" fmla="*/ 1220 h 1288"/>
                  <a:gd name="T94" fmla="*/ 215 w 1317"/>
                  <a:gd name="T95" fmla="*/ 1182 h 1288"/>
                  <a:gd name="T96" fmla="*/ 173 w 1317"/>
                  <a:gd name="T97" fmla="*/ 1157 h 1288"/>
                  <a:gd name="T98" fmla="*/ 120 w 1317"/>
                  <a:gd name="T99" fmla="*/ 1122 h 1288"/>
                  <a:gd name="T100" fmla="*/ 80 w 1317"/>
                  <a:gd name="T101" fmla="*/ 1065 h 1288"/>
                  <a:gd name="T102" fmla="*/ 15 w 1317"/>
                  <a:gd name="T103" fmla="*/ 961 h 1288"/>
                  <a:gd name="T104" fmla="*/ 0 w 1317"/>
                  <a:gd name="T105" fmla="*/ 929 h 1288"/>
                  <a:gd name="T106" fmla="*/ 5 w 1317"/>
                  <a:gd name="T107" fmla="*/ 892 h 1288"/>
                  <a:gd name="T108" fmla="*/ 10 w 1317"/>
                  <a:gd name="T109" fmla="*/ 865 h 1288"/>
                  <a:gd name="T110" fmla="*/ 35 w 1317"/>
                  <a:gd name="T111" fmla="*/ 822 h 1288"/>
                  <a:gd name="T112" fmla="*/ 60 w 1317"/>
                  <a:gd name="T113" fmla="*/ 781 h 1288"/>
                  <a:gd name="T114" fmla="*/ 102 w 1317"/>
                  <a:gd name="T115" fmla="*/ 743 h 1288"/>
                  <a:gd name="T116" fmla="*/ 126 w 1317"/>
                  <a:gd name="T117" fmla="*/ 683 h 1288"/>
                  <a:gd name="T118" fmla="*/ 220 w 1317"/>
                  <a:gd name="T119" fmla="*/ 619 h 1288"/>
                  <a:gd name="T120" fmla="*/ 311 w 1317"/>
                  <a:gd name="T121" fmla="*/ 484 h 1288"/>
                  <a:gd name="T122" fmla="*/ 417 w 1317"/>
                  <a:gd name="T123" fmla="*/ 391 h 1288"/>
                  <a:gd name="T124" fmla="*/ 459 w 1317"/>
                  <a:gd name="T125" fmla="*/ 230 h 128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317" h="1288">
                    <a:moveTo>
                      <a:pt x="517" y="81"/>
                    </a:moveTo>
                    <a:lnTo>
                      <a:pt x="518" y="80"/>
                    </a:lnTo>
                    <a:lnTo>
                      <a:pt x="520" y="78"/>
                    </a:lnTo>
                    <a:lnTo>
                      <a:pt x="520" y="77"/>
                    </a:lnTo>
                    <a:lnTo>
                      <a:pt x="521" y="76"/>
                    </a:lnTo>
                    <a:lnTo>
                      <a:pt x="520" y="74"/>
                    </a:lnTo>
                    <a:lnTo>
                      <a:pt x="521" y="73"/>
                    </a:lnTo>
                    <a:lnTo>
                      <a:pt x="522" y="73"/>
                    </a:lnTo>
                    <a:lnTo>
                      <a:pt x="521" y="71"/>
                    </a:lnTo>
                    <a:lnTo>
                      <a:pt x="521" y="70"/>
                    </a:lnTo>
                    <a:lnTo>
                      <a:pt x="521" y="69"/>
                    </a:lnTo>
                    <a:lnTo>
                      <a:pt x="521" y="68"/>
                    </a:lnTo>
                    <a:lnTo>
                      <a:pt x="521" y="67"/>
                    </a:lnTo>
                    <a:lnTo>
                      <a:pt x="523" y="66"/>
                    </a:lnTo>
                    <a:lnTo>
                      <a:pt x="524" y="65"/>
                    </a:lnTo>
                    <a:lnTo>
                      <a:pt x="524" y="64"/>
                    </a:lnTo>
                    <a:lnTo>
                      <a:pt x="524" y="63"/>
                    </a:lnTo>
                    <a:lnTo>
                      <a:pt x="525" y="63"/>
                    </a:lnTo>
                    <a:lnTo>
                      <a:pt x="525" y="62"/>
                    </a:lnTo>
                    <a:lnTo>
                      <a:pt x="524" y="62"/>
                    </a:lnTo>
                    <a:lnTo>
                      <a:pt x="523" y="62"/>
                    </a:lnTo>
                    <a:lnTo>
                      <a:pt x="522" y="61"/>
                    </a:lnTo>
                    <a:lnTo>
                      <a:pt x="523" y="60"/>
                    </a:lnTo>
                    <a:lnTo>
                      <a:pt x="523" y="59"/>
                    </a:lnTo>
                    <a:lnTo>
                      <a:pt x="524" y="59"/>
                    </a:lnTo>
                    <a:lnTo>
                      <a:pt x="525" y="59"/>
                    </a:lnTo>
                    <a:lnTo>
                      <a:pt x="526" y="59"/>
                    </a:lnTo>
                    <a:lnTo>
                      <a:pt x="526" y="58"/>
                    </a:lnTo>
                    <a:lnTo>
                      <a:pt x="526" y="56"/>
                    </a:lnTo>
                    <a:lnTo>
                      <a:pt x="524" y="55"/>
                    </a:lnTo>
                    <a:lnTo>
                      <a:pt x="524" y="54"/>
                    </a:lnTo>
                    <a:lnTo>
                      <a:pt x="525" y="53"/>
                    </a:lnTo>
                    <a:lnTo>
                      <a:pt x="526" y="53"/>
                    </a:lnTo>
                    <a:lnTo>
                      <a:pt x="527" y="53"/>
                    </a:lnTo>
                    <a:lnTo>
                      <a:pt x="527" y="51"/>
                    </a:lnTo>
                    <a:lnTo>
                      <a:pt x="528" y="51"/>
                    </a:lnTo>
                    <a:lnTo>
                      <a:pt x="529" y="52"/>
                    </a:lnTo>
                    <a:lnTo>
                      <a:pt x="531" y="52"/>
                    </a:lnTo>
                    <a:lnTo>
                      <a:pt x="532" y="52"/>
                    </a:lnTo>
                    <a:lnTo>
                      <a:pt x="532" y="51"/>
                    </a:lnTo>
                    <a:lnTo>
                      <a:pt x="532" y="50"/>
                    </a:lnTo>
                    <a:lnTo>
                      <a:pt x="532" y="49"/>
                    </a:lnTo>
                    <a:lnTo>
                      <a:pt x="532" y="48"/>
                    </a:lnTo>
                    <a:lnTo>
                      <a:pt x="532" y="47"/>
                    </a:lnTo>
                    <a:lnTo>
                      <a:pt x="532" y="46"/>
                    </a:lnTo>
                    <a:lnTo>
                      <a:pt x="532" y="45"/>
                    </a:lnTo>
                    <a:lnTo>
                      <a:pt x="533" y="45"/>
                    </a:lnTo>
                    <a:lnTo>
                      <a:pt x="533" y="44"/>
                    </a:lnTo>
                    <a:lnTo>
                      <a:pt x="532" y="44"/>
                    </a:lnTo>
                    <a:lnTo>
                      <a:pt x="532" y="45"/>
                    </a:lnTo>
                    <a:lnTo>
                      <a:pt x="531" y="45"/>
                    </a:lnTo>
                    <a:lnTo>
                      <a:pt x="531" y="44"/>
                    </a:lnTo>
                    <a:lnTo>
                      <a:pt x="532" y="43"/>
                    </a:lnTo>
                    <a:lnTo>
                      <a:pt x="534" y="42"/>
                    </a:lnTo>
                    <a:lnTo>
                      <a:pt x="535" y="43"/>
                    </a:lnTo>
                    <a:lnTo>
                      <a:pt x="535" y="44"/>
                    </a:lnTo>
                    <a:lnTo>
                      <a:pt x="536" y="44"/>
                    </a:lnTo>
                    <a:lnTo>
                      <a:pt x="536" y="43"/>
                    </a:lnTo>
                    <a:lnTo>
                      <a:pt x="535" y="41"/>
                    </a:lnTo>
                    <a:lnTo>
                      <a:pt x="535" y="39"/>
                    </a:lnTo>
                    <a:lnTo>
                      <a:pt x="536" y="38"/>
                    </a:lnTo>
                    <a:lnTo>
                      <a:pt x="537" y="38"/>
                    </a:lnTo>
                    <a:lnTo>
                      <a:pt x="539" y="37"/>
                    </a:lnTo>
                    <a:lnTo>
                      <a:pt x="540" y="38"/>
                    </a:lnTo>
                    <a:lnTo>
                      <a:pt x="540" y="37"/>
                    </a:lnTo>
                    <a:lnTo>
                      <a:pt x="540" y="36"/>
                    </a:lnTo>
                    <a:lnTo>
                      <a:pt x="539" y="35"/>
                    </a:lnTo>
                    <a:lnTo>
                      <a:pt x="541" y="33"/>
                    </a:lnTo>
                    <a:lnTo>
                      <a:pt x="542" y="32"/>
                    </a:lnTo>
                    <a:lnTo>
                      <a:pt x="542" y="31"/>
                    </a:lnTo>
                    <a:lnTo>
                      <a:pt x="543" y="31"/>
                    </a:lnTo>
                    <a:lnTo>
                      <a:pt x="544" y="31"/>
                    </a:lnTo>
                    <a:lnTo>
                      <a:pt x="545" y="31"/>
                    </a:lnTo>
                    <a:lnTo>
                      <a:pt x="545" y="30"/>
                    </a:lnTo>
                    <a:lnTo>
                      <a:pt x="545" y="29"/>
                    </a:lnTo>
                    <a:lnTo>
                      <a:pt x="545" y="28"/>
                    </a:lnTo>
                    <a:lnTo>
                      <a:pt x="545" y="27"/>
                    </a:lnTo>
                    <a:lnTo>
                      <a:pt x="546" y="27"/>
                    </a:lnTo>
                    <a:lnTo>
                      <a:pt x="547" y="27"/>
                    </a:lnTo>
                    <a:lnTo>
                      <a:pt x="546" y="26"/>
                    </a:lnTo>
                    <a:lnTo>
                      <a:pt x="545" y="26"/>
                    </a:lnTo>
                    <a:lnTo>
                      <a:pt x="545" y="25"/>
                    </a:lnTo>
                    <a:lnTo>
                      <a:pt x="546" y="25"/>
                    </a:lnTo>
                    <a:lnTo>
                      <a:pt x="547" y="25"/>
                    </a:lnTo>
                    <a:lnTo>
                      <a:pt x="548" y="25"/>
                    </a:lnTo>
                    <a:lnTo>
                      <a:pt x="549" y="25"/>
                    </a:lnTo>
                    <a:lnTo>
                      <a:pt x="549" y="23"/>
                    </a:lnTo>
                    <a:lnTo>
                      <a:pt x="550" y="23"/>
                    </a:lnTo>
                    <a:lnTo>
                      <a:pt x="551" y="24"/>
                    </a:lnTo>
                    <a:lnTo>
                      <a:pt x="552" y="24"/>
                    </a:lnTo>
                    <a:lnTo>
                      <a:pt x="552" y="23"/>
                    </a:lnTo>
                    <a:lnTo>
                      <a:pt x="552" y="22"/>
                    </a:lnTo>
                    <a:lnTo>
                      <a:pt x="551" y="21"/>
                    </a:lnTo>
                    <a:lnTo>
                      <a:pt x="552" y="20"/>
                    </a:lnTo>
                    <a:lnTo>
                      <a:pt x="553" y="21"/>
                    </a:lnTo>
                    <a:lnTo>
                      <a:pt x="554" y="21"/>
                    </a:lnTo>
                    <a:lnTo>
                      <a:pt x="555" y="21"/>
                    </a:lnTo>
                    <a:lnTo>
                      <a:pt x="555" y="20"/>
                    </a:lnTo>
                    <a:lnTo>
                      <a:pt x="554" y="19"/>
                    </a:lnTo>
                    <a:lnTo>
                      <a:pt x="553" y="19"/>
                    </a:lnTo>
                    <a:lnTo>
                      <a:pt x="554" y="18"/>
                    </a:lnTo>
                    <a:lnTo>
                      <a:pt x="555" y="17"/>
                    </a:lnTo>
                    <a:lnTo>
                      <a:pt x="558" y="16"/>
                    </a:lnTo>
                    <a:lnTo>
                      <a:pt x="559" y="16"/>
                    </a:lnTo>
                    <a:lnTo>
                      <a:pt x="560" y="15"/>
                    </a:lnTo>
                    <a:lnTo>
                      <a:pt x="560" y="14"/>
                    </a:lnTo>
                    <a:lnTo>
                      <a:pt x="561" y="14"/>
                    </a:lnTo>
                    <a:lnTo>
                      <a:pt x="562" y="14"/>
                    </a:lnTo>
                    <a:lnTo>
                      <a:pt x="564" y="14"/>
                    </a:lnTo>
                    <a:lnTo>
                      <a:pt x="565" y="13"/>
                    </a:lnTo>
                    <a:lnTo>
                      <a:pt x="566" y="11"/>
                    </a:lnTo>
                    <a:lnTo>
                      <a:pt x="567" y="11"/>
                    </a:lnTo>
                    <a:lnTo>
                      <a:pt x="570" y="10"/>
                    </a:lnTo>
                    <a:lnTo>
                      <a:pt x="571" y="10"/>
                    </a:lnTo>
                    <a:lnTo>
                      <a:pt x="571" y="9"/>
                    </a:lnTo>
                    <a:lnTo>
                      <a:pt x="572" y="8"/>
                    </a:lnTo>
                    <a:lnTo>
                      <a:pt x="574" y="9"/>
                    </a:lnTo>
                    <a:lnTo>
                      <a:pt x="574" y="8"/>
                    </a:lnTo>
                    <a:lnTo>
                      <a:pt x="573" y="8"/>
                    </a:lnTo>
                    <a:lnTo>
                      <a:pt x="574" y="7"/>
                    </a:lnTo>
                    <a:lnTo>
                      <a:pt x="576" y="6"/>
                    </a:lnTo>
                    <a:lnTo>
                      <a:pt x="577" y="6"/>
                    </a:lnTo>
                    <a:lnTo>
                      <a:pt x="578" y="6"/>
                    </a:lnTo>
                    <a:lnTo>
                      <a:pt x="579" y="6"/>
                    </a:lnTo>
                    <a:lnTo>
                      <a:pt x="579" y="5"/>
                    </a:lnTo>
                    <a:lnTo>
                      <a:pt x="578" y="5"/>
                    </a:lnTo>
                    <a:lnTo>
                      <a:pt x="577" y="4"/>
                    </a:lnTo>
                    <a:lnTo>
                      <a:pt x="576" y="4"/>
                    </a:lnTo>
                    <a:lnTo>
                      <a:pt x="576" y="3"/>
                    </a:lnTo>
                    <a:lnTo>
                      <a:pt x="577" y="3"/>
                    </a:lnTo>
                    <a:lnTo>
                      <a:pt x="578" y="3"/>
                    </a:lnTo>
                    <a:lnTo>
                      <a:pt x="578" y="4"/>
                    </a:lnTo>
                    <a:lnTo>
                      <a:pt x="579" y="5"/>
                    </a:lnTo>
                    <a:lnTo>
                      <a:pt x="580" y="5"/>
                    </a:lnTo>
                    <a:lnTo>
                      <a:pt x="581" y="4"/>
                    </a:lnTo>
                    <a:lnTo>
                      <a:pt x="581" y="3"/>
                    </a:lnTo>
                    <a:lnTo>
                      <a:pt x="581" y="2"/>
                    </a:lnTo>
                    <a:lnTo>
                      <a:pt x="583" y="2"/>
                    </a:lnTo>
                    <a:lnTo>
                      <a:pt x="583" y="1"/>
                    </a:lnTo>
                    <a:lnTo>
                      <a:pt x="584" y="1"/>
                    </a:lnTo>
                    <a:lnTo>
                      <a:pt x="585" y="1"/>
                    </a:lnTo>
                    <a:lnTo>
                      <a:pt x="586" y="0"/>
                    </a:lnTo>
                    <a:lnTo>
                      <a:pt x="585" y="1"/>
                    </a:lnTo>
                    <a:lnTo>
                      <a:pt x="583" y="3"/>
                    </a:lnTo>
                    <a:lnTo>
                      <a:pt x="583" y="4"/>
                    </a:lnTo>
                    <a:lnTo>
                      <a:pt x="583" y="5"/>
                    </a:lnTo>
                    <a:lnTo>
                      <a:pt x="583" y="6"/>
                    </a:lnTo>
                    <a:lnTo>
                      <a:pt x="582" y="8"/>
                    </a:lnTo>
                    <a:lnTo>
                      <a:pt x="579" y="8"/>
                    </a:lnTo>
                    <a:lnTo>
                      <a:pt x="579" y="9"/>
                    </a:lnTo>
                    <a:lnTo>
                      <a:pt x="579" y="10"/>
                    </a:lnTo>
                    <a:lnTo>
                      <a:pt x="578" y="11"/>
                    </a:lnTo>
                    <a:lnTo>
                      <a:pt x="576" y="11"/>
                    </a:lnTo>
                    <a:lnTo>
                      <a:pt x="575" y="11"/>
                    </a:lnTo>
                    <a:lnTo>
                      <a:pt x="574" y="12"/>
                    </a:lnTo>
                    <a:lnTo>
                      <a:pt x="575" y="13"/>
                    </a:lnTo>
                    <a:lnTo>
                      <a:pt x="574" y="14"/>
                    </a:lnTo>
                    <a:lnTo>
                      <a:pt x="574" y="15"/>
                    </a:lnTo>
                    <a:lnTo>
                      <a:pt x="573" y="15"/>
                    </a:lnTo>
                    <a:lnTo>
                      <a:pt x="572" y="16"/>
                    </a:lnTo>
                    <a:lnTo>
                      <a:pt x="572" y="18"/>
                    </a:lnTo>
                    <a:lnTo>
                      <a:pt x="572" y="19"/>
                    </a:lnTo>
                    <a:lnTo>
                      <a:pt x="572" y="21"/>
                    </a:lnTo>
                    <a:lnTo>
                      <a:pt x="572" y="22"/>
                    </a:lnTo>
                    <a:lnTo>
                      <a:pt x="570" y="24"/>
                    </a:lnTo>
                    <a:lnTo>
                      <a:pt x="570" y="25"/>
                    </a:lnTo>
                    <a:lnTo>
                      <a:pt x="571" y="26"/>
                    </a:lnTo>
                    <a:lnTo>
                      <a:pt x="572" y="26"/>
                    </a:lnTo>
                    <a:lnTo>
                      <a:pt x="572" y="27"/>
                    </a:lnTo>
                    <a:lnTo>
                      <a:pt x="572" y="28"/>
                    </a:lnTo>
                    <a:lnTo>
                      <a:pt x="573" y="29"/>
                    </a:lnTo>
                    <a:lnTo>
                      <a:pt x="573" y="30"/>
                    </a:lnTo>
                    <a:lnTo>
                      <a:pt x="574" y="30"/>
                    </a:lnTo>
                    <a:lnTo>
                      <a:pt x="574" y="29"/>
                    </a:lnTo>
                    <a:lnTo>
                      <a:pt x="574" y="28"/>
                    </a:lnTo>
                    <a:lnTo>
                      <a:pt x="574" y="29"/>
                    </a:lnTo>
                    <a:lnTo>
                      <a:pt x="575" y="29"/>
                    </a:lnTo>
                    <a:lnTo>
                      <a:pt x="576" y="29"/>
                    </a:lnTo>
                    <a:lnTo>
                      <a:pt x="576" y="30"/>
                    </a:lnTo>
                    <a:lnTo>
                      <a:pt x="575" y="31"/>
                    </a:lnTo>
                    <a:lnTo>
                      <a:pt x="574" y="30"/>
                    </a:lnTo>
                    <a:lnTo>
                      <a:pt x="573" y="31"/>
                    </a:lnTo>
                    <a:lnTo>
                      <a:pt x="573" y="32"/>
                    </a:lnTo>
                    <a:lnTo>
                      <a:pt x="572" y="32"/>
                    </a:lnTo>
                    <a:lnTo>
                      <a:pt x="571" y="33"/>
                    </a:lnTo>
                    <a:lnTo>
                      <a:pt x="570" y="34"/>
                    </a:lnTo>
                    <a:lnTo>
                      <a:pt x="569" y="34"/>
                    </a:lnTo>
                    <a:lnTo>
                      <a:pt x="568" y="32"/>
                    </a:lnTo>
                    <a:lnTo>
                      <a:pt x="568" y="33"/>
                    </a:lnTo>
                    <a:lnTo>
                      <a:pt x="567" y="35"/>
                    </a:lnTo>
                    <a:lnTo>
                      <a:pt x="566" y="36"/>
                    </a:lnTo>
                    <a:lnTo>
                      <a:pt x="567" y="37"/>
                    </a:lnTo>
                    <a:lnTo>
                      <a:pt x="567" y="38"/>
                    </a:lnTo>
                    <a:lnTo>
                      <a:pt x="567" y="40"/>
                    </a:lnTo>
                    <a:lnTo>
                      <a:pt x="568" y="41"/>
                    </a:lnTo>
                    <a:lnTo>
                      <a:pt x="567" y="41"/>
                    </a:lnTo>
                    <a:lnTo>
                      <a:pt x="566" y="41"/>
                    </a:lnTo>
                    <a:lnTo>
                      <a:pt x="566" y="42"/>
                    </a:lnTo>
                    <a:lnTo>
                      <a:pt x="565" y="42"/>
                    </a:lnTo>
                    <a:lnTo>
                      <a:pt x="565" y="41"/>
                    </a:lnTo>
                    <a:lnTo>
                      <a:pt x="565" y="42"/>
                    </a:lnTo>
                    <a:lnTo>
                      <a:pt x="564" y="43"/>
                    </a:lnTo>
                    <a:lnTo>
                      <a:pt x="563" y="43"/>
                    </a:lnTo>
                    <a:lnTo>
                      <a:pt x="564" y="45"/>
                    </a:lnTo>
                    <a:lnTo>
                      <a:pt x="562" y="45"/>
                    </a:lnTo>
                    <a:lnTo>
                      <a:pt x="562" y="46"/>
                    </a:lnTo>
                    <a:lnTo>
                      <a:pt x="562" y="47"/>
                    </a:lnTo>
                    <a:lnTo>
                      <a:pt x="562" y="48"/>
                    </a:lnTo>
                    <a:lnTo>
                      <a:pt x="561" y="50"/>
                    </a:lnTo>
                    <a:lnTo>
                      <a:pt x="562" y="51"/>
                    </a:lnTo>
                    <a:lnTo>
                      <a:pt x="561" y="51"/>
                    </a:lnTo>
                    <a:lnTo>
                      <a:pt x="560" y="50"/>
                    </a:lnTo>
                    <a:lnTo>
                      <a:pt x="559" y="51"/>
                    </a:lnTo>
                    <a:lnTo>
                      <a:pt x="560" y="52"/>
                    </a:lnTo>
                    <a:lnTo>
                      <a:pt x="559" y="52"/>
                    </a:lnTo>
                    <a:lnTo>
                      <a:pt x="559" y="51"/>
                    </a:lnTo>
                    <a:lnTo>
                      <a:pt x="558" y="51"/>
                    </a:lnTo>
                    <a:lnTo>
                      <a:pt x="558" y="52"/>
                    </a:lnTo>
                    <a:lnTo>
                      <a:pt x="557" y="52"/>
                    </a:lnTo>
                    <a:lnTo>
                      <a:pt x="557" y="51"/>
                    </a:lnTo>
                    <a:lnTo>
                      <a:pt x="557" y="50"/>
                    </a:lnTo>
                    <a:lnTo>
                      <a:pt x="556" y="50"/>
                    </a:lnTo>
                    <a:lnTo>
                      <a:pt x="556" y="51"/>
                    </a:lnTo>
                    <a:lnTo>
                      <a:pt x="557" y="53"/>
                    </a:lnTo>
                    <a:lnTo>
                      <a:pt x="556" y="55"/>
                    </a:lnTo>
                    <a:lnTo>
                      <a:pt x="557" y="55"/>
                    </a:lnTo>
                    <a:lnTo>
                      <a:pt x="556" y="55"/>
                    </a:lnTo>
                    <a:lnTo>
                      <a:pt x="556" y="56"/>
                    </a:lnTo>
                    <a:lnTo>
                      <a:pt x="557" y="56"/>
                    </a:lnTo>
                    <a:lnTo>
                      <a:pt x="558" y="57"/>
                    </a:lnTo>
                    <a:lnTo>
                      <a:pt x="559" y="58"/>
                    </a:lnTo>
                    <a:lnTo>
                      <a:pt x="558" y="58"/>
                    </a:lnTo>
                    <a:lnTo>
                      <a:pt x="558" y="59"/>
                    </a:lnTo>
                    <a:lnTo>
                      <a:pt x="558" y="60"/>
                    </a:lnTo>
                    <a:lnTo>
                      <a:pt x="557" y="61"/>
                    </a:lnTo>
                    <a:lnTo>
                      <a:pt x="556" y="61"/>
                    </a:lnTo>
                    <a:lnTo>
                      <a:pt x="556" y="62"/>
                    </a:lnTo>
                    <a:lnTo>
                      <a:pt x="555" y="62"/>
                    </a:lnTo>
                    <a:lnTo>
                      <a:pt x="555" y="63"/>
                    </a:lnTo>
                    <a:lnTo>
                      <a:pt x="556" y="63"/>
                    </a:lnTo>
                    <a:lnTo>
                      <a:pt x="556" y="64"/>
                    </a:lnTo>
                    <a:lnTo>
                      <a:pt x="555" y="65"/>
                    </a:lnTo>
                    <a:lnTo>
                      <a:pt x="554" y="66"/>
                    </a:lnTo>
                    <a:lnTo>
                      <a:pt x="555" y="67"/>
                    </a:lnTo>
                    <a:lnTo>
                      <a:pt x="554" y="68"/>
                    </a:lnTo>
                    <a:lnTo>
                      <a:pt x="555" y="69"/>
                    </a:lnTo>
                    <a:lnTo>
                      <a:pt x="554" y="69"/>
                    </a:lnTo>
                    <a:lnTo>
                      <a:pt x="555" y="70"/>
                    </a:lnTo>
                    <a:lnTo>
                      <a:pt x="554" y="70"/>
                    </a:lnTo>
                    <a:lnTo>
                      <a:pt x="553" y="70"/>
                    </a:lnTo>
                    <a:lnTo>
                      <a:pt x="553" y="71"/>
                    </a:lnTo>
                    <a:lnTo>
                      <a:pt x="553" y="72"/>
                    </a:lnTo>
                    <a:lnTo>
                      <a:pt x="553" y="73"/>
                    </a:lnTo>
                    <a:lnTo>
                      <a:pt x="554" y="73"/>
                    </a:lnTo>
                    <a:lnTo>
                      <a:pt x="554" y="75"/>
                    </a:lnTo>
                    <a:lnTo>
                      <a:pt x="554" y="76"/>
                    </a:lnTo>
                    <a:lnTo>
                      <a:pt x="555" y="76"/>
                    </a:lnTo>
                    <a:lnTo>
                      <a:pt x="555" y="77"/>
                    </a:lnTo>
                    <a:lnTo>
                      <a:pt x="555" y="78"/>
                    </a:lnTo>
                    <a:lnTo>
                      <a:pt x="555" y="77"/>
                    </a:lnTo>
                    <a:lnTo>
                      <a:pt x="556" y="77"/>
                    </a:lnTo>
                    <a:lnTo>
                      <a:pt x="556" y="78"/>
                    </a:lnTo>
                    <a:lnTo>
                      <a:pt x="556" y="80"/>
                    </a:lnTo>
                    <a:lnTo>
                      <a:pt x="556" y="79"/>
                    </a:lnTo>
                    <a:lnTo>
                      <a:pt x="557" y="79"/>
                    </a:lnTo>
                    <a:lnTo>
                      <a:pt x="557" y="80"/>
                    </a:lnTo>
                    <a:lnTo>
                      <a:pt x="558" y="80"/>
                    </a:lnTo>
                    <a:lnTo>
                      <a:pt x="559" y="80"/>
                    </a:lnTo>
                    <a:lnTo>
                      <a:pt x="560" y="80"/>
                    </a:lnTo>
                    <a:lnTo>
                      <a:pt x="562" y="81"/>
                    </a:lnTo>
                    <a:lnTo>
                      <a:pt x="561" y="81"/>
                    </a:lnTo>
                    <a:lnTo>
                      <a:pt x="562" y="81"/>
                    </a:lnTo>
                    <a:lnTo>
                      <a:pt x="563" y="82"/>
                    </a:lnTo>
                    <a:lnTo>
                      <a:pt x="563" y="83"/>
                    </a:lnTo>
                    <a:lnTo>
                      <a:pt x="565" y="82"/>
                    </a:lnTo>
                    <a:lnTo>
                      <a:pt x="565" y="83"/>
                    </a:lnTo>
                    <a:lnTo>
                      <a:pt x="566" y="83"/>
                    </a:lnTo>
                    <a:lnTo>
                      <a:pt x="567" y="83"/>
                    </a:lnTo>
                    <a:lnTo>
                      <a:pt x="567" y="84"/>
                    </a:lnTo>
                    <a:lnTo>
                      <a:pt x="568" y="84"/>
                    </a:lnTo>
                    <a:lnTo>
                      <a:pt x="568" y="86"/>
                    </a:lnTo>
                    <a:lnTo>
                      <a:pt x="568" y="87"/>
                    </a:lnTo>
                    <a:lnTo>
                      <a:pt x="570" y="87"/>
                    </a:lnTo>
                    <a:lnTo>
                      <a:pt x="571" y="88"/>
                    </a:lnTo>
                    <a:lnTo>
                      <a:pt x="571" y="89"/>
                    </a:lnTo>
                    <a:lnTo>
                      <a:pt x="572" y="88"/>
                    </a:lnTo>
                    <a:lnTo>
                      <a:pt x="573" y="89"/>
                    </a:lnTo>
                    <a:lnTo>
                      <a:pt x="573" y="90"/>
                    </a:lnTo>
                    <a:lnTo>
                      <a:pt x="574" y="90"/>
                    </a:lnTo>
                    <a:lnTo>
                      <a:pt x="575" y="91"/>
                    </a:lnTo>
                    <a:lnTo>
                      <a:pt x="575" y="90"/>
                    </a:lnTo>
                    <a:lnTo>
                      <a:pt x="576" y="90"/>
                    </a:lnTo>
                    <a:lnTo>
                      <a:pt x="577" y="90"/>
                    </a:lnTo>
                    <a:lnTo>
                      <a:pt x="577" y="91"/>
                    </a:lnTo>
                    <a:lnTo>
                      <a:pt x="578" y="91"/>
                    </a:lnTo>
                    <a:lnTo>
                      <a:pt x="578" y="90"/>
                    </a:lnTo>
                    <a:lnTo>
                      <a:pt x="579" y="90"/>
                    </a:lnTo>
                    <a:lnTo>
                      <a:pt x="580" y="91"/>
                    </a:lnTo>
                    <a:lnTo>
                      <a:pt x="580" y="92"/>
                    </a:lnTo>
                    <a:lnTo>
                      <a:pt x="581" y="92"/>
                    </a:lnTo>
                    <a:lnTo>
                      <a:pt x="582" y="92"/>
                    </a:lnTo>
                    <a:lnTo>
                      <a:pt x="582" y="93"/>
                    </a:lnTo>
                    <a:lnTo>
                      <a:pt x="583" y="93"/>
                    </a:lnTo>
                    <a:lnTo>
                      <a:pt x="584" y="93"/>
                    </a:lnTo>
                    <a:lnTo>
                      <a:pt x="585" y="93"/>
                    </a:lnTo>
                    <a:lnTo>
                      <a:pt x="586" y="93"/>
                    </a:lnTo>
                    <a:lnTo>
                      <a:pt x="587" y="94"/>
                    </a:lnTo>
                    <a:lnTo>
                      <a:pt x="588" y="94"/>
                    </a:lnTo>
                    <a:lnTo>
                      <a:pt x="589" y="94"/>
                    </a:lnTo>
                    <a:lnTo>
                      <a:pt x="590" y="94"/>
                    </a:lnTo>
                    <a:lnTo>
                      <a:pt x="592" y="94"/>
                    </a:lnTo>
                    <a:lnTo>
                      <a:pt x="593" y="94"/>
                    </a:lnTo>
                    <a:lnTo>
                      <a:pt x="594" y="94"/>
                    </a:lnTo>
                    <a:lnTo>
                      <a:pt x="594" y="95"/>
                    </a:lnTo>
                    <a:lnTo>
                      <a:pt x="595" y="96"/>
                    </a:lnTo>
                    <a:lnTo>
                      <a:pt x="596" y="96"/>
                    </a:lnTo>
                    <a:lnTo>
                      <a:pt x="597" y="96"/>
                    </a:lnTo>
                    <a:lnTo>
                      <a:pt x="598" y="97"/>
                    </a:lnTo>
                    <a:lnTo>
                      <a:pt x="599" y="97"/>
                    </a:lnTo>
                    <a:lnTo>
                      <a:pt x="599" y="98"/>
                    </a:lnTo>
                    <a:lnTo>
                      <a:pt x="599" y="99"/>
                    </a:lnTo>
                    <a:lnTo>
                      <a:pt x="600" y="99"/>
                    </a:lnTo>
                    <a:lnTo>
                      <a:pt x="602" y="99"/>
                    </a:lnTo>
                    <a:lnTo>
                      <a:pt x="603" y="99"/>
                    </a:lnTo>
                    <a:lnTo>
                      <a:pt x="603" y="98"/>
                    </a:lnTo>
                    <a:lnTo>
                      <a:pt x="604" y="98"/>
                    </a:lnTo>
                    <a:lnTo>
                      <a:pt x="605" y="99"/>
                    </a:lnTo>
                    <a:lnTo>
                      <a:pt x="606" y="99"/>
                    </a:lnTo>
                    <a:lnTo>
                      <a:pt x="607" y="99"/>
                    </a:lnTo>
                    <a:lnTo>
                      <a:pt x="608" y="101"/>
                    </a:lnTo>
                    <a:lnTo>
                      <a:pt x="609" y="101"/>
                    </a:lnTo>
                    <a:lnTo>
                      <a:pt x="609" y="102"/>
                    </a:lnTo>
                    <a:lnTo>
                      <a:pt x="609" y="101"/>
                    </a:lnTo>
                    <a:lnTo>
                      <a:pt x="610" y="101"/>
                    </a:lnTo>
                    <a:lnTo>
                      <a:pt x="611" y="101"/>
                    </a:lnTo>
                    <a:lnTo>
                      <a:pt x="612" y="101"/>
                    </a:lnTo>
                    <a:lnTo>
                      <a:pt x="612" y="102"/>
                    </a:lnTo>
                    <a:lnTo>
                      <a:pt x="613" y="103"/>
                    </a:lnTo>
                    <a:lnTo>
                      <a:pt x="614" y="104"/>
                    </a:lnTo>
                    <a:lnTo>
                      <a:pt x="615" y="104"/>
                    </a:lnTo>
                    <a:lnTo>
                      <a:pt x="616" y="105"/>
                    </a:lnTo>
                    <a:lnTo>
                      <a:pt x="618" y="104"/>
                    </a:lnTo>
                    <a:lnTo>
                      <a:pt x="619" y="105"/>
                    </a:lnTo>
                    <a:lnTo>
                      <a:pt x="620" y="105"/>
                    </a:lnTo>
                    <a:lnTo>
                      <a:pt x="621" y="105"/>
                    </a:lnTo>
                    <a:lnTo>
                      <a:pt x="622" y="106"/>
                    </a:lnTo>
                    <a:lnTo>
                      <a:pt x="623" y="106"/>
                    </a:lnTo>
                    <a:lnTo>
                      <a:pt x="623" y="107"/>
                    </a:lnTo>
                    <a:lnTo>
                      <a:pt x="623" y="108"/>
                    </a:lnTo>
                    <a:lnTo>
                      <a:pt x="694" y="154"/>
                    </a:lnTo>
                    <a:lnTo>
                      <a:pt x="717" y="168"/>
                    </a:lnTo>
                    <a:lnTo>
                      <a:pt x="720" y="166"/>
                    </a:lnTo>
                    <a:lnTo>
                      <a:pt x="722" y="165"/>
                    </a:lnTo>
                    <a:lnTo>
                      <a:pt x="722" y="164"/>
                    </a:lnTo>
                    <a:lnTo>
                      <a:pt x="722" y="161"/>
                    </a:lnTo>
                    <a:lnTo>
                      <a:pt x="721" y="160"/>
                    </a:lnTo>
                    <a:lnTo>
                      <a:pt x="721" y="157"/>
                    </a:lnTo>
                    <a:lnTo>
                      <a:pt x="721" y="156"/>
                    </a:lnTo>
                    <a:lnTo>
                      <a:pt x="722" y="155"/>
                    </a:lnTo>
                    <a:lnTo>
                      <a:pt x="722" y="154"/>
                    </a:lnTo>
                    <a:lnTo>
                      <a:pt x="721" y="153"/>
                    </a:lnTo>
                    <a:lnTo>
                      <a:pt x="721" y="152"/>
                    </a:lnTo>
                    <a:lnTo>
                      <a:pt x="722" y="151"/>
                    </a:lnTo>
                    <a:lnTo>
                      <a:pt x="722" y="150"/>
                    </a:lnTo>
                    <a:lnTo>
                      <a:pt x="721" y="149"/>
                    </a:lnTo>
                    <a:lnTo>
                      <a:pt x="720" y="147"/>
                    </a:lnTo>
                    <a:lnTo>
                      <a:pt x="720" y="146"/>
                    </a:lnTo>
                    <a:lnTo>
                      <a:pt x="721" y="145"/>
                    </a:lnTo>
                    <a:lnTo>
                      <a:pt x="721" y="144"/>
                    </a:lnTo>
                    <a:lnTo>
                      <a:pt x="722" y="143"/>
                    </a:lnTo>
                    <a:lnTo>
                      <a:pt x="723" y="142"/>
                    </a:lnTo>
                    <a:lnTo>
                      <a:pt x="723" y="141"/>
                    </a:lnTo>
                    <a:lnTo>
                      <a:pt x="723" y="140"/>
                    </a:lnTo>
                    <a:lnTo>
                      <a:pt x="722" y="139"/>
                    </a:lnTo>
                    <a:lnTo>
                      <a:pt x="721" y="139"/>
                    </a:lnTo>
                    <a:lnTo>
                      <a:pt x="721" y="138"/>
                    </a:lnTo>
                    <a:lnTo>
                      <a:pt x="721" y="136"/>
                    </a:lnTo>
                    <a:lnTo>
                      <a:pt x="721" y="135"/>
                    </a:lnTo>
                    <a:lnTo>
                      <a:pt x="722" y="134"/>
                    </a:lnTo>
                    <a:lnTo>
                      <a:pt x="723" y="132"/>
                    </a:lnTo>
                    <a:lnTo>
                      <a:pt x="724" y="131"/>
                    </a:lnTo>
                    <a:lnTo>
                      <a:pt x="724" y="130"/>
                    </a:lnTo>
                    <a:lnTo>
                      <a:pt x="725" y="129"/>
                    </a:lnTo>
                    <a:lnTo>
                      <a:pt x="726" y="128"/>
                    </a:lnTo>
                    <a:lnTo>
                      <a:pt x="727" y="128"/>
                    </a:lnTo>
                    <a:lnTo>
                      <a:pt x="728" y="126"/>
                    </a:lnTo>
                    <a:lnTo>
                      <a:pt x="729" y="125"/>
                    </a:lnTo>
                    <a:lnTo>
                      <a:pt x="730" y="124"/>
                    </a:lnTo>
                    <a:lnTo>
                      <a:pt x="730" y="123"/>
                    </a:lnTo>
                    <a:lnTo>
                      <a:pt x="731" y="123"/>
                    </a:lnTo>
                    <a:lnTo>
                      <a:pt x="732" y="121"/>
                    </a:lnTo>
                    <a:lnTo>
                      <a:pt x="733" y="120"/>
                    </a:lnTo>
                    <a:lnTo>
                      <a:pt x="733" y="119"/>
                    </a:lnTo>
                    <a:lnTo>
                      <a:pt x="734" y="117"/>
                    </a:lnTo>
                    <a:lnTo>
                      <a:pt x="735" y="117"/>
                    </a:lnTo>
                    <a:lnTo>
                      <a:pt x="735" y="116"/>
                    </a:lnTo>
                    <a:lnTo>
                      <a:pt x="736" y="115"/>
                    </a:lnTo>
                    <a:lnTo>
                      <a:pt x="735" y="115"/>
                    </a:lnTo>
                    <a:lnTo>
                      <a:pt x="735" y="113"/>
                    </a:lnTo>
                    <a:lnTo>
                      <a:pt x="737" y="110"/>
                    </a:lnTo>
                    <a:lnTo>
                      <a:pt x="738" y="109"/>
                    </a:lnTo>
                    <a:lnTo>
                      <a:pt x="738" y="108"/>
                    </a:lnTo>
                    <a:lnTo>
                      <a:pt x="739" y="108"/>
                    </a:lnTo>
                    <a:lnTo>
                      <a:pt x="740" y="107"/>
                    </a:lnTo>
                    <a:lnTo>
                      <a:pt x="740" y="106"/>
                    </a:lnTo>
                    <a:lnTo>
                      <a:pt x="741" y="105"/>
                    </a:lnTo>
                    <a:lnTo>
                      <a:pt x="742" y="104"/>
                    </a:lnTo>
                    <a:lnTo>
                      <a:pt x="741" y="103"/>
                    </a:lnTo>
                    <a:lnTo>
                      <a:pt x="742" y="102"/>
                    </a:lnTo>
                    <a:lnTo>
                      <a:pt x="741" y="101"/>
                    </a:lnTo>
                    <a:lnTo>
                      <a:pt x="742" y="101"/>
                    </a:lnTo>
                    <a:lnTo>
                      <a:pt x="743" y="100"/>
                    </a:lnTo>
                    <a:lnTo>
                      <a:pt x="744" y="100"/>
                    </a:lnTo>
                    <a:lnTo>
                      <a:pt x="744" y="99"/>
                    </a:lnTo>
                    <a:lnTo>
                      <a:pt x="743" y="98"/>
                    </a:lnTo>
                    <a:lnTo>
                      <a:pt x="744" y="98"/>
                    </a:lnTo>
                    <a:lnTo>
                      <a:pt x="745" y="98"/>
                    </a:lnTo>
                    <a:lnTo>
                      <a:pt x="745" y="97"/>
                    </a:lnTo>
                    <a:lnTo>
                      <a:pt x="746" y="97"/>
                    </a:lnTo>
                    <a:lnTo>
                      <a:pt x="747" y="97"/>
                    </a:lnTo>
                    <a:lnTo>
                      <a:pt x="748" y="97"/>
                    </a:lnTo>
                    <a:lnTo>
                      <a:pt x="749" y="96"/>
                    </a:lnTo>
                    <a:lnTo>
                      <a:pt x="750" y="96"/>
                    </a:lnTo>
                    <a:lnTo>
                      <a:pt x="751" y="95"/>
                    </a:lnTo>
                    <a:lnTo>
                      <a:pt x="751" y="94"/>
                    </a:lnTo>
                    <a:lnTo>
                      <a:pt x="752" y="94"/>
                    </a:lnTo>
                    <a:lnTo>
                      <a:pt x="753" y="93"/>
                    </a:lnTo>
                    <a:lnTo>
                      <a:pt x="753" y="92"/>
                    </a:lnTo>
                    <a:lnTo>
                      <a:pt x="754" y="92"/>
                    </a:lnTo>
                    <a:lnTo>
                      <a:pt x="755" y="91"/>
                    </a:lnTo>
                    <a:lnTo>
                      <a:pt x="756" y="90"/>
                    </a:lnTo>
                    <a:lnTo>
                      <a:pt x="757" y="90"/>
                    </a:lnTo>
                    <a:lnTo>
                      <a:pt x="758" y="89"/>
                    </a:lnTo>
                    <a:lnTo>
                      <a:pt x="759" y="88"/>
                    </a:lnTo>
                    <a:lnTo>
                      <a:pt x="760" y="87"/>
                    </a:lnTo>
                    <a:lnTo>
                      <a:pt x="761" y="87"/>
                    </a:lnTo>
                    <a:lnTo>
                      <a:pt x="761" y="86"/>
                    </a:lnTo>
                    <a:lnTo>
                      <a:pt x="761" y="85"/>
                    </a:lnTo>
                    <a:lnTo>
                      <a:pt x="762" y="84"/>
                    </a:lnTo>
                    <a:lnTo>
                      <a:pt x="764" y="83"/>
                    </a:lnTo>
                    <a:lnTo>
                      <a:pt x="765" y="82"/>
                    </a:lnTo>
                    <a:lnTo>
                      <a:pt x="767" y="91"/>
                    </a:lnTo>
                    <a:lnTo>
                      <a:pt x="769" y="91"/>
                    </a:lnTo>
                    <a:lnTo>
                      <a:pt x="771" y="93"/>
                    </a:lnTo>
                    <a:lnTo>
                      <a:pt x="774" y="93"/>
                    </a:lnTo>
                    <a:lnTo>
                      <a:pt x="773" y="93"/>
                    </a:lnTo>
                    <a:lnTo>
                      <a:pt x="773" y="94"/>
                    </a:lnTo>
                    <a:lnTo>
                      <a:pt x="773" y="95"/>
                    </a:lnTo>
                    <a:lnTo>
                      <a:pt x="773" y="96"/>
                    </a:lnTo>
                    <a:lnTo>
                      <a:pt x="773" y="97"/>
                    </a:lnTo>
                    <a:lnTo>
                      <a:pt x="772" y="97"/>
                    </a:lnTo>
                    <a:lnTo>
                      <a:pt x="772" y="98"/>
                    </a:lnTo>
                    <a:lnTo>
                      <a:pt x="771" y="98"/>
                    </a:lnTo>
                    <a:lnTo>
                      <a:pt x="770" y="99"/>
                    </a:lnTo>
                    <a:lnTo>
                      <a:pt x="771" y="99"/>
                    </a:lnTo>
                    <a:lnTo>
                      <a:pt x="771" y="100"/>
                    </a:lnTo>
                    <a:lnTo>
                      <a:pt x="770" y="100"/>
                    </a:lnTo>
                    <a:lnTo>
                      <a:pt x="770" y="101"/>
                    </a:lnTo>
                    <a:lnTo>
                      <a:pt x="771" y="101"/>
                    </a:lnTo>
                    <a:lnTo>
                      <a:pt x="770" y="102"/>
                    </a:lnTo>
                    <a:lnTo>
                      <a:pt x="771" y="102"/>
                    </a:lnTo>
                    <a:lnTo>
                      <a:pt x="771" y="103"/>
                    </a:lnTo>
                    <a:lnTo>
                      <a:pt x="773" y="103"/>
                    </a:lnTo>
                    <a:lnTo>
                      <a:pt x="775" y="104"/>
                    </a:lnTo>
                    <a:lnTo>
                      <a:pt x="776" y="105"/>
                    </a:lnTo>
                    <a:lnTo>
                      <a:pt x="777" y="105"/>
                    </a:lnTo>
                    <a:lnTo>
                      <a:pt x="778" y="105"/>
                    </a:lnTo>
                    <a:lnTo>
                      <a:pt x="778" y="104"/>
                    </a:lnTo>
                    <a:lnTo>
                      <a:pt x="779" y="104"/>
                    </a:lnTo>
                    <a:lnTo>
                      <a:pt x="780" y="104"/>
                    </a:lnTo>
                    <a:lnTo>
                      <a:pt x="781" y="105"/>
                    </a:lnTo>
                    <a:lnTo>
                      <a:pt x="782" y="105"/>
                    </a:lnTo>
                    <a:lnTo>
                      <a:pt x="783" y="106"/>
                    </a:lnTo>
                    <a:lnTo>
                      <a:pt x="784" y="106"/>
                    </a:lnTo>
                    <a:lnTo>
                      <a:pt x="784" y="108"/>
                    </a:lnTo>
                    <a:lnTo>
                      <a:pt x="784" y="109"/>
                    </a:lnTo>
                    <a:lnTo>
                      <a:pt x="785" y="110"/>
                    </a:lnTo>
                    <a:lnTo>
                      <a:pt x="786" y="110"/>
                    </a:lnTo>
                    <a:lnTo>
                      <a:pt x="787" y="111"/>
                    </a:lnTo>
                    <a:lnTo>
                      <a:pt x="788" y="112"/>
                    </a:lnTo>
                    <a:lnTo>
                      <a:pt x="789" y="113"/>
                    </a:lnTo>
                    <a:lnTo>
                      <a:pt x="789" y="114"/>
                    </a:lnTo>
                    <a:lnTo>
                      <a:pt x="807" y="90"/>
                    </a:lnTo>
                    <a:lnTo>
                      <a:pt x="808" y="90"/>
                    </a:lnTo>
                    <a:lnTo>
                      <a:pt x="808" y="89"/>
                    </a:lnTo>
                    <a:lnTo>
                      <a:pt x="809" y="90"/>
                    </a:lnTo>
                    <a:lnTo>
                      <a:pt x="810" y="90"/>
                    </a:lnTo>
                    <a:lnTo>
                      <a:pt x="810" y="89"/>
                    </a:lnTo>
                    <a:lnTo>
                      <a:pt x="809" y="88"/>
                    </a:lnTo>
                    <a:lnTo>
                      <a:pt x="809" y="87"/>
                    </a:lnTo>
                    <a:lnTo>
                      <a:pt x="810" y="87"/>
                    </a:lnTo>
                    <a:lnTo>
                      <a:pt x="810" y="88"/>
                    </a:lnTo>
                    <a:lnTo>
                      <a:pt x="811" y="88"/>
                    </a:lnTo>
                    <a:lnTo>
                      <a:pt x="811" y="89"/>
                    </a:lnTo>
                    <a:lnTo>
                      <a:pt x="812" y="88"/>
                    </a:lnTo>
                    <a:lnTo>
                      <a:pt x="813" y="88"/>
                    </a:lnTo>
                    <a:lnTo>
                      <a:pt x="814" y="89"/>
                    </a:lnTo>
                    <a:lnTo>
                      <a:pt x="813" y="89"/>
                    </a:lnTo>
                    <a:lnTo>
                      <a:pt x="814" y="89"/>
                    </a:lnTo>
                    <a:lnTo>
                      <a:pt x="813" y="90"/>
                    </a:lnTo>
                    <a:lnTo>
                      <a:pt x="814" y="90"/>
                    </a:lnTo>
                    <a:lnTo>
                      <a:pt x="814" y="91"/>
                    </a:lnTo>
                    <a:lnTo>
                      <a:pt x="814" y="92"/>
                    </a:lnTo>
                    <a:lnTo>
                      <a:pt x="814" y="93"/>
                    </a:lnTo>
                    <a:lnTo>
                      <a:pt x="814" y="94"/>
                    </a:lnTo>
                    <a:lnTo>
                      <a:pt x="814" y="95"/>
                    </a:lnTo>
                    <a:lnTo>
                      <a:pt x="815" y="95"/>
                    </a:lnTo>
                    <a:lnTo>
                      <a:pt x="816" y="95"/>
                    </a:lnTo>
                    <a:lnTo>
                      <a:pt x="817" y="95"/>
                    </a:lnTo>
                    <a:lnTo>
                      <a:pt x="818" y="95"/>
                    </a:lnTo>
                    <a:lnTo>
                      <a:pt x="818" y="96"/>
                    </a:lnTo>
                    <a:lnTo>
                      <a:pt x="818" y="97"/>
                    </a:lnTo>
                    <a:lnTo>
                      <a:pt x="819" y="97"/>
                    </a:lnTo>
                    <a:lnTo>
                      <a:pt x="819" y="98"/>
                    </a:lnTo>
                    <a:lnTo>
                      <a:pt x="819" y="99"/>
                    </a:lnTo>
                    <a:lnTo>
                      <a:pt x="820" y="100"/>
                    </a:lnTo>
                    <a:lnTo>
                      <a:pt x="821" y="101"/>
                    </a:lnTo>
                    <a:lnTo>
                      <a:pt x="822" y="101"/>
                    </a:lnTo>
                    <a:lnTo>
                      <a:pt x="822" y="102"/>
                    </a:lnTo>
                    <a:lnTo>
                      <a:pt x="822" y="101"/>
                    </a:lnTo>
                    <a:lnTo>
                      <a:pt x="822" y="102"/>
                    </a:lnTo>
                    <a:lnTo>
                      <a:pt x="823" y="103"/>
                    </a:lnTo>
                    <a:lnTo>
                      <a:pt x="824" y="103"/>
                    </a:lnTo>
                    <a:lnTo>
                      <a:pt x="823" y="102"/>
                    </a:lnTo>
                    <a:lnTo>
                      <a:pt x="824" y="102"/>
                    </a:lnTo>
                    <a:lnTo>
                      <a:pt x="824" y="103"/>
                    </a:lnTo>
                    <a:lnTo>
                      <a:pt x="825" y="103"/>
                    </a:lnTo>
                    <a:lnTo>
                      <a:pt x="825" y="104"/>
                    </a:lnTo>
                    <a:lnTo>
                      <a:pt x="826" y="104"/>
                    </a:lnTo>
                    <a:lnTo>
                      <a:pt x="826" y="105"/>
                    </a:lnTo>
                    <a:lnTo>
                      <a:pt x="827" y="106"/>
                    </a:lnTo>
                    <a:lnTo>
                      <a:pt x="828" y="107"/>
                    </a:lnTo>
                    <a:lnTo>
                      <a:pt x="828" y="108"/>
                    </a:lnTo>
                    <a:lnTo>
                      <a:pt x="829" y="108"/>
                    </a:lnTo>
                    <a:lnTo>
                      <a:pt x="829" y="109"/>
                    </a:lnTo>
                    <a:lnTo>
                      <a:pt x="830" y="109"/>
                    </a:lnTo>
                    <a:lnTo>
                      <a:pt x="830" y="110"/>
                    </a:lnTo>
                    <a:lnTo>
                      <a:pt x="831" y="110"/>
                    </a:lnTo>
                    <a:lnTo>
                      <a:pt x="831" y="109"/>
                    </a:lnTo>
                    <a:lnTo>
                      <a:pt x="831" y="110"/>
                    </a:lnTo>
                    <a:lnTo>
                      <a:pt x="832" y="110"/>
                    </a:lnTo>
                    <a:lnTo>
                      <a:pt x="832" y="111"/>
                    </a:lnTo>
                    <a:lnTo>
                      <a:pt x="832" y="112"/>
                    </a:lnTo>
                    <a:lnTo>
                      <a:pt x="832" y="113"/>
                    </a:lnTo>
                    <a:lnTo>
                      <a:pt x="832" y="114"/>
                    </a:lnTo>
                    <a:lnTo>
                      <a:pt x="831" y="115"/>
                    </a:lnTo>
                    <a:lnTo>
                      <a:pt x="832" y="115"/>
                    </a:lnTo>
                    <a:lnTo>
                      <a:pt x="832" y="116"/>
                    </a:lnTo>
                    <a:lnTo>
                      <a:pt x="832" y="117"/>
                    </a:lnTo>
                    <a:lnTo>
                      <a:pt x="833" y="118"/>
                    </a:lnTo>
                    <a:lnTo>
                      <a:pt x="832" y="119"/>
                    </a:lnTo>
                    <a:lnTo>
                      <a:pt x="832" y="120"/>
                    </a:lnTo>
                    <a:lnTo>
                      <a:pt x="832" y="121"/>
                    </a:lnTo>
                    <a:lnTo>
                      <a:pt x="832" y="122"/>
                    </a:lnTo>
                    <a:lnTo>
                      <a:pt x="832" y="123"/>
                    </a:lnTo>
                    <a:lnTo>
                      <a:pt x="833" y="123"/>
                    </a:lnTo>
                    <a:lnTo>
                      <a:pt x="834" y="123"/>
                    </a:lnTo>
                    <a:lnTo>
                      <a:pt x="833" y="124"/>
                    </a:lnTo>
                    <a:lnTo>
                      <a:pt x="834" y="124"/>
                    </a:lnTo>
                    <a:lnTo>
                      <a:pt x="834" y="125"/>
                    </a:lnTo>
                    <a:lnTo>
                      <a:pt x="835" y="125"/>
                    </a:lnTo>
                    <a:lnTo>
                      <a:pt x="836" y="125"/>
                    </a:lnTo>
                    <a:lnTo>
                      <a:pt x="837" y="126"/>
                    </a:lnTo>
                    <a:lnTo>
                      <a:pt x="837" y="125"/>
                    </a:lnTo>
                    <a:lnTo>
                      <a:pt x="838" y="125"/>
                    </a:lnTo>
                    <a:lnTo>
                      <a:pt x="839" y="124"/>
                    </a:lnTo>
                    <a:lnTo>
                      <a:pt x="839" y="125"/>
                    </a:lnTo>
                    <a:lnTo>
                      <a:pt x="840" y="125"/>
                    </a:lnTo>
                    <a:lnTo>
                      <a:pt x="841" y="124"/>
                    </a:lnTo>
                    <a:lnTo>
                      <a:pt x="842" y="124"/>
                    </a:lnTo>
                    <a:lnTo>
                      <a:pt x="843" y="125"/>
                    </a:lnTo>
                    <a:lnTo>
                      <a:pt x="844" y="125"/>
                    </a:lnTo>
                    <a:lnTo>
                      <a:pt x="844" y="126"/>
                    </a:lnTo>
                    <a:lnTo>
                      <a:pt x="845" y="126"/>
                    </a:lnTo>
                    <a:lnTo>
                      <a:pt x="845" y="127"/>
                    </a:lnTo>
                    <a:lnTo>
                      <a:pt x="845" y="128"/>
                    </a:lnTo>
                    <a:lnTo>
                      <a:pt x="846" y="128"/>
                    </a:lnTo>
                    <a:lnTo>
                      <a:pt x="847" y="128"/>
                    </a:lnTo>
                    <a:lnTo>
                      <a:pt x="848" y="128"/>
                    </a:lnTo>
                    <a:lnTo>
                      <a:pt x="849" y="128"/>
                    </a:lnTo>
                    <a:lnTo>
                      <a:pt x="848" y="129"/>
                    </a:lnTo>
                    <a:lnTo>
                      <a:pt x="849" y="129"/>
                    </a:lnTo>
                    <a:lnTo>
                      <a:pt x="849" y="130"/>
                    </a:lnTo>
                    <a:lnTo>
                      <a:pt x="849" y="131"/>
                    </a:lnTo>
                    <a:lnTo>
                      <a:pt x="849" y="132"/>
                    </a:lnTo>
                    <a:lnTo>
                      <a:pt x="849" y="133"/>
                    </a:lnTo>
                    <a:lnTo>
                      <a:pt x="850" y="134"/>
                    </a:lnTo>
                    <a:lnTo>
                      <a:pt x="849" y="134"/>
                    </a:lnTo>
                    <a:lnTo>
                      <a:pt x="850" y="134"/>
                    </a:lnTo>
                    <a:lnTo>
                      <a:pt x="850" y="135"/>
                    </a:lnTo>
                    <a:lnTo>
                      <a:pt x="851" y="135"/>
                    </a:lnTo>
                    <a:lnTo>
                      <a:pt x="851" y="136"/>
                    </a:lnTo>
                    <a:lnTo>
                      <a:pt x="851" y="135"/>
                    </a:lnTo>
                    <a:lnTo>
                      <a:pt x="852" y="135"/>
                    </a:lnTo>
                    <a:lnTo>
                      <a:pt x="852" y="136"/>
                    </a:lnTo>
                    <a:lnTo>
                      <a:pt x="852" y="137"/>
                    </a:lnTo>
                    <a:lnTo>
                      <a:pt x="853" y="137"/>
                    </a:lnTo>
                    <a:lnTo>
                      <a:pt x="854" y="137"/>
                    </a:lnTo>
                    <a:lnTo>
                      <a:pt x="855" y="137"/>
                    </a:lnTo>
                    <a:lnTo>
                      <a:pt x="855" y="138"/>
                    </a:lnTo>
                    <a:lnTo>
                      <a:pt x="855" y="139"/>
                    </a:lnTo>
                    <a:lnTo>
                      <a:pt x="855" y="140"/>
                    </a:lnTo>
                    <a:lnTo>
                      <a:pt x="854" y="140"/>
                    </a:lnTo>
                    <a:lnTo>
                      <a:pt x="855" y="140"/>
                    </a:lnTo>
                    <a:lnTo>
                      <a:pt x="856" y="140"/>
                    </a:lnTo>
                    <a:lnTo>
                      <a:pt x="855" y="141"/>
                    </a:lnTo>
                    <a:lnTo>
                      <a:pt x="856" y="141"/>
                    </a:lnTo>
                    <a:lnTo>
                      <a:pt x="856" y="142"/>
                    </a:lnTo>
                    <a:lnTo>
                      <a:pt x="856" y="143"/>
                    </a:lnTo>
                    <a:lnTo>
                      <a:pt x="857" y="144"/>
                    </a:lnTo>
                    <a:lnTo>
                      <a:pt x="856" y="145"/>
                    </a:lnTo>
                    <a:lnTo>
                      <a:pt x="855" y="145"/>
                    </a:lnTo>
                    <a:lnTo>
                      <a:pt x="856" y="146"/>
                    </a:lnTo>
                    <a:lnTo>
                      <a:pt x="856" y="145"/>
                    </a:lnTo>
                    <a:lnTo>
                      <a:pt x="857" y="145"/>
                    </a:lnTo>
                    <a:lnTo>
                      <a:pt x="858" y="146"/>
                    </a:lnTo>
                    <a:lnTo>
                      <a:pt x="858" y="147"/>
                    </a:lnTo>
                    <a:lnTo>
                      <a:pt x="858" y="148"/>
                    </a:lnTo>
                    <a:lnTo>
                      <a:pt x="859" y="149"/>
                    </a:lnTo>
                    <a:lnTo>
                      <a:pt x="858" y="150"/>
                    </a:lnTo>
                    <a:lnTo>
                      <a:pt x="858" y="151"/>
                    </a:lnTo>
                    <a:lnTo>
                      <a:pt x="857" y="152"/>
                    </a:lnTo>
                    <a:lnTo>
                      <a:pt x="856" y="152"/>
                    </a:lnTo>
                    <a:lnTo>
                      <a:pt x="856" y="153"/>
                    </a:lnTo>
                    <a:lnTo>
                      <a:pt x="856" y="154"/>
                    </a:lnTo>
                    <a:lnTo>
                      <a:pt x="855" y="154"/>
                    </a:lnTo>
                    <a:lnTo>
                      <a:pt x="855" y="155"/>
                    </a:lnTo>
                    <a:lnTo>
                      <a:pt x="856" y="155"/>
                    </a:lnTo>
                    <a:lnTo>
                      <a:pt x="855" y="155"/>
                    </a:lnTo>
                    <a:lnTo>
                      <a:pt x="856" y="155"/>
                    </a:lnTo>
                    <a:lnTo>
                      <a:pt x="857" y="155"/>
                    </a:lnTo>
                    <a:lnTo>
                      <a:pt x="857" y="156"/>
                    </a:lnTo>
                    <a:lnTo>
                      <a:pt x="856" y="157"/>
                    </a:lnTo>
                    <a:lnTo>
                      <a:pt x="857" y="157"/>
                    </a:lnTo>
                    <a:lnTo>
                      <a:pt x="858" y="157"/>
                    </a:lnTo>
                    <a:lnTo>
                      <a:pt x="858" y="158"/>
                    </a:lnTo>
                    <a:lnTo>
                      <a:pt x="858" y="159"/>
                    </a:lnTo>
                    <a:lnTo>
                      <a:pt x="857" y="159"/>
                    </a:lnTo>
                    <a:lnTo>
                      <a:pt x="857" y="160"/>
                    </a:lnTo>
                    <a:lnTo>
                      <a:pt x="858" y="160"/>
                    </a:lnTo>
                    <a:lnTo>
                      <a:pt x="858" y="161"/>
                    </a:lnTo>
                    <a:lnTo>
                      <a:pt x="857" y="161"/>
                    </a:lnTo>
                    <a:lnTo>
                      <a:pt x="858" y="162"/>
                    </a:lnTo>
                    <a:lnTo>
                      <a:pt x="857" y="163"/>
                    </a:lnTo>
                    <a:lnTo>
                      <a:pt x="857" y="164"/>
                    </a:lnTo>
                    <a:lnTo>
                      <a:pt x="857" y="165"/>
                    </a:lnTo>
                    <a:lnTo>
                      <a:pt x="857" y="166"/>
                    </a:lnTo>
                    <a:lnTo>
                      <a:pt x="856" y="167"/>
                    </a:lnTo>
                    <a:lnTo>
                      <a:pt x="855" y="168"/>
                    </a:lnTo>
                    <a:lnTo>
                      <a:pt x="854" y="169"/>
                    </a:lnTo>
                    <a:lnTo>
                      <a:pt x="853" y="170"/>
                    </a:lnTo>
                    <a:lnTo>
                      <a:pt x="854" y="170"/>
                    </a:lnTo>
                    <a:lnTo>
                      <a:pt x="854" y="171"/>
                    </a:lnTo>
                    <a:lnTo>
                      <a:pt x="854" y="172"/>
                    </a:lnTo>
                    <a:lnTo>
                      <a:pt x="855" y="172"/>
                    </a:lnTo>
                    <a:lnTo>
                      <a:pt x="855" y="173"/>
                    </a:lnTo>
                    <a:lnTo>
                      <a:pt x="855" y="174"/>
                    </a:lnTo>
                    <a:lnTo>
                      <a:pt x="854" y="175"/>
                    </a:lnTo>
                    <a:lnTo>
                      <a:pt x="854" y="176"/>
                    </a:lnTo>
                    <a:lnTo>
                      <a:pt x="854" y="177"/>
                    </a:lnTo>
                    <a:lnTo>
                      <a:pt x="853" y="178"/>
                    </a:lnTo>
                    <a:lnTo>
                      <a:pt x="853" y="180"/>
                    </a:lnTo>
                    <a:lnTo>
                      <a:pt x="853" y="181"/>
                    </a:lnTo>
                    <a:lnTo>
                      <a:pt x="854" y="182"/>
                    </a:lnTo>
                    <a:lnTo>
                      <a:pt x="855" y="182"/>
                    </a:lnTo>
                    <a:lnTo>
                      <a:pt x="855" y="184"/>
                    </a:lnTo>
                    <a:lnTo>
                      <a:pt x="857" y="184"/>
                    </a:lnTo>
                    <a:lnTo>
                      <a:pt x="858" y="183"/>
                    </a:lnTo>
                    <a:lnTo>
                      <a:pt x="859" y="183"/>
                    </a:lnTo>
                    <a:lnTo>
                      <a:pt x="861" y="182"/>
                    </a:lnTo>
                    <a:lnTo>
                      <a:pt x="861" y="180"/>
                    </a:lnTo>
                    <a:lnTo>
                      <a:pt x="861" y="178"/>
                    </a:lnTo>
                    <a:lnTo>
                      <a:pt x="861" y="177"/>
                    </a:lnTo>
                    <a:lnTo>
                      <a:pt x="860" y="177"/>
                    </a:lnTo>
                    <a:lnTo>
                      <a:pt x="860" y="176"/>
                    </a:lnTo>
                    <a:lnTo>
                      <a:pt x="861" y="175"/>
                    </a:lnTo>
                    <a:lnTo>
                      <a:pt x="861" y="174"/>
                    </a:lnTo>
                    <a:lnTo>
                      <a:pt x="861" y="173"/>
                    </a:lnTo>
                    <a:lnTo>
                      <a:pt x="861" y="172"/>
                    </a:lnTo>
                    <a:lnTo>
                      <a:pt x="861" y="171"/>
                    </a:lnTo>
                    <a:lnTo>
                      <a:pt x="861" y="170"/>
                    </a:lnTo>
                    <a:lnTo>
                      <a:pt x="862" y="169"/>
                    </a:lnTo>
                    <a:lnTo>
                      <a:pt x="862" y="168"/>
                    </a:lnTo>
                    <a:lnTo>
                      <a:pt x="862" y="167"/>
                    </a:lnTo>
                    <a:lnTo>
                      <a:pt x="862" y="165"/>
                    </a:lnTo>
                    <a:lnTo>
                      <a:pt x="862" y="164"/>
                    </a:lnTo>
                    <a:lnTo>
                      <a:pt x="862" y="163"/>
                    </a:lnTo>
                    <a:lnTo>
                      <a:pt x="863" y="162"/>
                    </a:lnTo>
                    <a:lnTo>
                      <a:pt x="864" y="162"/>
                    </a:lnTo>
                    <a:lnTo>
                      <a:pt x="866" y="162"/>
                    </a:lnTo>
                    <a:lnTo>
                      <a:pt x="866" y="160"/>
                    </a:lnTo>
                    <a:lnTo>
                      <a:pt x="867" y="159"/>
                    </a:lnTo>
                    <a:lnTo>
                      <a:pt x="868" y="157"/>
                    </a:lnTo>
                    <a:lnTo>
                      <a:pt x="868" y="155"/>
                    </a:lnTo>
                    <a:lnTo>
                      <a:pt x="868" y="154"/>
                    </a:lnTo>
                    <a:lnTo>
                      <a:pt x="869" y="154"/>
                    </a:lnTo>
                    <a:lnTo>
                      <a:pt x="868" y="153"/>
                    </a:lnTo>
                    <a:lnTo>
                      <a:pt x="868" y="152"/>
                    </a:lnTo>
                    <a:lnTo>
                      <a:pt x="869" y="152"/>
                    </a:lnTo>
                    <a:lnTo>
                      <a:pt x="870" y="151"/>
                    </a:lnTo>
                    <a:lnTo>
                      <a:pt x="871" y="150"/>
                    </a:lnTo>
                    <a:lnTo>
                      <a:pt x="871" y="151"/>
                    </a:lnTo>
                    <a:lnTo>
                      <a:pt x="872" y="151"/>
                    </a:lnTo>
                    <a:lnTo>
                      <a:pt x="873" y="152"/>
                    </a:lnTo>
                    <a:lnTo>
                      <a:pt x="874" y="153"/>
                    </a:lnTo>
                    <a:lnTo>
                      <a:pt x="875" y="153"/>
                    </a:lnTo>
                    <a:lnTo>
                      <a:pt x="876" y="153"/>
                    </a:lnTo>
                    <a:lnTo>
                      <a:pt x="876" y="152"/>
                    </a:lnTo>
                    <a:lnTo>
                      <a:pt x="877" y="152"/>
                    </a:lnTo>
                    <a:lnTo>
                      <a:pt x="877" y="155"/>
                    </a:lnTo>
                    <a:lnTo>
                      <a:pt x="877" y="157"/>
                    </a:lnTo>
                    <a:lnTo>
                      <a:pt x="877" y="158"/>
                    </a:lnTo>
                    <a:lnTo>
                      <a:pt x="877" y="159"/>
                    </a:lnTo>
                    <a:lnTo>
                      <a:pt x="876" y="160"/>
                    </a:lnTo>
                    <a:lnTo>
                      <a:pt x="876" y="161"/>
                    </a:lnTo>
                    <a:lnTo>
                      <a:pt x="876" y="162"/>
                    </a:lnTo>
                    <a:lnTo>
                      <a:pt x="876" y="163"/>
                    </a:lnTo>
                    <a:lnTo>
                      <a:pt x="876" y="164"/>
                    </a:lnTo>
                    <a:lnTo>
                      <a:pt x="876" y="165"/>
                    </a:lnTo>
                    <a:lnTo>
                      <a:pt x="876" y="166"/>
                    </a:lnTo>
                    <a:lnTo>
                      <a:pt x="876" y="167"/>
                    </a:lnTo>
                    <a:lnTo>
                      <a:pt x="876" y="168"/>
                    </a:lnTo>
                    <a:lnTo>
                      <a:pt x="876" y="170"/>
                    </a:lnTo>
                    <a:lnTo>
                      <a:pt x="876" y="171"/>
                    </a:lnTo>
                    <a:lnTo>
                      <a:pt x="877" y="171"/>
                    </a:lnTo>
                    <a:lnTo>
                      <a:pt x="876" y="172"/>
                    </a:lnTo>
                    <a:lnTo>
                      <a:pt x="877" y="172"/>
                    </a:lnTo>
                    <a:lnTo>
                      <a:pt x="878" y="172"/>
                    </a:lnTo>
                    <a:lnTo>
                      <a:pt x="879" y="173"/>
                    </a:lnTo>
                    <a:lnTo>
                      <a:pt x="878" y="173"/>
                    </a:lnTo>
                    <a:lnTo>
                      <a:pt x="878" y="174"/>
                    </a:lnTo>
                    <a:lnTo>
                      <a:pt x="878" y="175"/>
                    </a:lnTo>
                    <a:lnTo>
                      <a:pt x="879" y="175"/>
                    </a:lnTo>
                    <a:lnTo>
                      <a:pt x="878" y="175"/>
                    </a:lnTo>
                    <a:lnTo>
                      <a:pt x="878" y="176"/>
                    </a:lnTo>
                    <a:lnTo>
                      <a:pt x="878" y="177"/>
                    </a:lnTo>
                    <a:lnTo>
                      <a:pt x="878" y="178"/>
                    </a:lnTo>
                    <a:lnTo>
                      <a:pt x="878" y="179"/>
                    </a:lnTo>
                    <a:lnTo>
                      <a:pt x="879" y="179"/>
                    </a:lnTo>
                    <a:lnTo>
                      <a:pt x="880" y="180"/>
                    </a:lnTo>
                    <a:lnTo>
                      <a:pt x="881" y="180"/>
                    </a:lnTo>
                    <a:lnTo>
                      <a:pt x="881" y="181"/>
                    </a:lnTo>
                    <a:lnTo>
                      <a:pt x="882" y="181"/>
                    </a:lnTo>
                    <a:lnTo>
                      <a:pt x="882" y="180"/>
                    </a:lnTo>
                    <a:lnTo>
                      <a:pt x="882" y="179"/>
                    </a:lnTo>
                    <a:lnTo>
                      <a:pt x="883" y="179"/>
                    </a:lnTo>
                    <a:lnTo>
                      <a:pt x="883" y="178"/>
                    </a:lnTo>
                    <a:lnTo>
                      <a:pt x="883" y="177"/>
                    </a:lnTo>
                    <a:lnTo>
                      <a:pt x="884" y="177"/>
                    </a:lnTo>
                    <a:lnTo>
                      <a:pt x="885" y="178"/>
                    </a:lnTo>
                    <a:lnTo>
                      <a:pt x="886" y="178"/>
                    </a:lnTo>
                    <a:lnTo>
                      <a:pt x="886" y="177"/>
                    </a:lnTo>
                    <a:lnTo>
                      <a:pt x="886" y="178"/>
                    </a:lnTo>
                    <a:lnTo>
                      <a:pt x="887" y="177"/>
                    </a:lnTo>
                    <a:lnTo>
                      <a:pt x="888" y="177"/>
                    </a:lnTo>
                    <a:lnTo>
                      <a:pt x="889" y="177"/>
                    </a:lnTo>
                    <a:lnTo>
                      <a:pt x="890" y="177"/>
                    </a:lnTo>
                    <a:lnTo>
                      <a:pt x="890" y="176"/>
                    </a:lnTo>
                    <a:lnTo>
                      <a:pt x="891" y="176"/>
                    </a:lnTo>
                    <a:lnTo>
                      <a:pt x="891" y="177"/>
                    </a:lnTo>
                    <a:lnTo>
                      <a:pt x="892" y="176"/>
                    </a:lnTo>
                    <a:lnTo>
                      <a:pt x="892" y="175"/>
                    </a:lnTo>
                    <a:lnTo>
                      <a:pt x="893" y="175"/>
                    </a:lnTo>
                    <a:lnTo>
                      <a:pt x="894" y="174"/>
                    </a:lnTo>
                    <a:lnTo>
                      <a:pt x="895" y="174"/>
                    </a:lnTo>
                    <a:lnTo>
                      <a:pt x="895" y="173"/>
                    </a:lnTo>
                    <a:lnTo>
                      <a:pt x="896" y="173"/>
                    </a:lnTo>
                    <a:lnTo>
                      <a:pt x="897" y="173"/>
                    </a:lnTo>
                    <a:lnTo>
                      <a:pt x="898" y="173"/>
                    </a:lnTo>
                    <a:lnTo>
                      <a:pt x="898" y="174"/>
                    </a:lnTo>
                    <a:lnTo>
                      <a:pt x="899" y="174"/>
                    </a:lnTo>
                    <a:lnTo>
                      <a:pt x="899" y="175"/>
                    </a:lnTo>
                    <a:lnTo>
                      <a:pt x="899" y="174"/>
                    </a:lnTo>
                    <a:lnTo>
                      <a:pt x="900" y="174"/>
                    </a:lnTo>
                    <a:lnTo>
                      <a:pt x="899" y="174"/>
                    </a:lnTo>
                    <a:lnTo>
                      <a:pt x="899" y="173"/>
                    </a:lnTo>
                    <a:lnTo>
                      <a:pt x="899" y="172"/>
                    </a:lnTo>
                    <a:lnTo>
                      <a:pt x="899" y="170"/>
                    </a:lnTo>
                    <a:lnTo>
                      <a:pt x="900" y="171"/>
                    </a:lnTo>
                    <a:lnTo>
                      <a:pt x="901" y="171"/>
                    </a:lnTo>
                    <a:lnTo>
                      <a:pt x="902" y="171"/>
                    </a:lnTo>
                    <a:lnTo>
                      <a:pt x="903" y="171"/>
                    </a:lnTo>
                    <a:lnTo>
                      <a:pt x="903" y="172"/>
                    </a:lnTo>
                    <a:lnTo>
                      <a:pt x="904" y="171"/>
                    </a:lnTo>
                    <a:lnTo>
                      <a:pt x="904" y="172"/>
                    </a:lnTo>
                    <a:lnTo>
                      <a:pt x="905" y="172"/>
                    </a:lnTo>
                    <a:lnTo>
                      <a:pt x="906" y="172"/>
                    </a:lnTo>
                    <a:lnTo>
                      <a:pt x="905" y="172"/>
                    </a:lnTo>
                    <a:lnTo>
                      <a:pt x="905" y="171"/>
                    </a:lnTo>
                    <a:lnTo>
                      <a:pt x="906" y="171"/>
                    </a:lnTo>
                    <a:lnTo>
                      <a:pt x="905" y="171"/>
                    </a:lnTo>
                    <a:lnTo>
                      <a:pt x="906" y="170"/>
                    </a:lnTo>
                    <a:lnTo>
                      <a:pt x="908" y="169"/>
                    </a:lnTo>
                    <a:lnTo>
                      <a:pt x="908" y="170"/>
                    </a:lnTo>
                    <a:lnTo>
                      <a:pt x="908" y="169"/>
                    </a:lnTo>
                    <a:lnTo>
                      <a:pt x="909" y="169"/>
                    </a:lnTo>
                    <a:lnTo>
                      <a:pt x="909" y="168"/>
                    </a:lnTo>
                    <a:lnTo>
                      <a:pt x="909" y="167"/>
                    </a:lnTo>
                    <a:lnTo>
                      <a:pt x="910" y="167"/>
                    </a:lnTo>
                    <a:lnTo>
                      <a:pt x="910" y="166"/>
                    </a:lnTo>
                    <a:lnTo>
                      <a:pt x="911" y="166"/>
                    </a:lnTo>
                    <a:lnTo>
                      <a:pt x="911" y="167"/>
                    </a:lnTo>
                    <a:lnTo>
                      <a:pt x="912" y="167"/>
                    </a:lnTo>
                    <a:lnTo>
                      <a:pt x="913" y="167"/>
                    </a:lnTo>
                    <a:lnTo>
                      <a:pt x="914" y="167"/>
                    </a:lnTo>
                    <a:lnTo>
                      <a:pt x="914" y="166"/>
                    </a:lnTo>
                    <a:lnTo>
                      <a:pt x="915" y="166"/>
                    </a:lnTo>
                    <a:lnTo>
                      <a:pt x="916" y="166"/>
                    </a:lnTo>
                    <a:lnTo>
                      <a:pt x="916" y="165"/>
                    </a:lnTo>
                    <a:lnTo>
                      <a:pt x="917" y="165"/>
                    </a:lnTo>
                    <a:lnTo>
                      <a:pt x="917" y="164"/>
                    </a:lnTo>
                    <a:lnTo>
                      <a:pt x="918" y="163"/>
                    </a:lnTo>
                    <a:lnTo>
                      <a:pt x="918" y="162"/>
                    </a:lnTo>
                    <a:lnTo>
                      <a:pt x="919" y="162"/>
                    </a:lnTo>
                    <a:lnTo>
                      <a:pt x="919" y="161"/>
                    </a:lnTo>
                    <a:lnTo>
                      <a:pt x="920" y="161"/>
                    </a:lnTo>
                    <a:lnTo>
                      <a:pt x="920" y="162"/>
                    </a:lnTo>
                    <a:lnTo>
                      <a:pt x="921" y="162"/>
                    </a:lnTo>
                    <a:lnTo>
                      <a:pt x="921" y="161"/>
                    </a:lnTo>
                    <a:lnTo>
                      <a:pt x="922" y="161"/>
                    </a:lnTo>
                    <a:lnTo>
                      <a:pt x="922" y="162"/>
                    </a:lnTo>
                    <a:lnTo>
                      <a:pt x="923" y="162"/>
                    </a:lnTo>
                    <a:lnTo>
                      <a:pt x="924" y="162"/>
                    </a:lnTo>
                    <a:lnTo>
                      <a:pt x="925" y="162"/>
                    </a:lnTo>
                    <a:lnTo>
                      <a:pt x="926" y="162"/>
                    </a:lnTo>
                    <a:lnTo>
                      <a:pt x="926" y="161"/>
                    </a:lnTo>
                    <a:lnTo>
                      <a:pt x="926" y="160"/>
                    </a:lnTo>
                    <a:lnTo>
                      <a:pt x="927" y="160"/>
                    </a:lnTo>
                    <a:lnTo>
                      <a:pt x="928" y="159"/>
                    </a:lnTo>
                    <a:lnTo>
                      <a:pt x="927" y="159"/>
                    </a:lnTo>
                    <a:lnTo>
                      <a:pt x="928" y="159"/>
                    </a:lnTo>
                    <a:lnTo>
                      <a:pt x="929" y="158"/>
                    </a:lnTo>
                    <a:lnTo>
                      <a:pt x="929" y="159"/>
                    </a:lnTo>
                    <a:lnTo>
                      <a:pt x="929" y="158"/>
                    </a:lnTo>
                    <a:lnTo>
                      <a:pt x="930" y="158"/>
                    </a:lnTo>
                    <a:lnTo>
                      <a:pt x="931" y="160"/>
                    </a:lnTo>
                    <a:lnTo>
                      <a:pt x="932" y="159"/>
                    </a:lnTo>
                    <a:lnTo>
                      <a:pt x="932" y="160"/>
                    </a:lnTo>
                    <a:lnTo>
                      <a:pt x="933" y="160"/>
                    </a:lnTo>
                    <a:lnTo>
                      <a:pt x="933" y="159"/>
                    </a:lnTo>
                    <a:lnTo>
                      <a:pt x="934" y="159"/>
                    </a:lnTo>
                    <a:lnTo>
                      <a:pt x="935" y="159"/>
                    </a:lnTo>
                    <a:lnTo>
                      <a:pt x="933" y="161"/>
                    </a:lnTo>
                    <a:lnTo>
                      <a:pt x="933" y="162"/>
                    </a:lnTo>
                    <a:lnTo>
                      <a:pt x="933" y="163"/>
                    </a:lnTo>
                    <a:lnTo>
                      <a:pt x="931" y="164"/>
                    </a:lnTo>
                    <a:lnTo>
                      <a:pt x="931" y="166"/>
                    </a:lnTo>
                    <a:lnTo>
                      <a:pt x="931" y="167"/>
                    </a:lnTo>
                    <a:lnTo>
                      <a:pt x="931" y="169"/>
                    </a:lnTo>
                    <a:lnTo>
                      <a:pt x="933" y="170"/>
                    </a:lnTo>
                    <a:lnTo>
                      <a:pt x="933" y="171"/>
                    </a:lnTo>
                    <a:lnTo>
                      <a:pt x="930" y="173"/>
                    </a:lnTo>
                    <a:lnTo>
                      <a:pt x="930" y="174"/>
                    </a:lnTo>
                    <a:lnTo>
                      <a:pt x="930" y="175"/>
                    </a:lnTo>
                    <a:lnTo>
                      <a:pt x="931" y="176"/>
                    </a:lnTo>
                    <a:lnTo>
                      <a:pt x="932" y="176"/>
                    </a:lnTo>
                    <a:lnTo>
                      <a:pt x="932" y="177"/>
                    </a:lnTo>
                    <a:lnTo>
                      <a:pt x="932" y="178"/>
                    </a:lnTo>
                    <a:lnTo>
                      <a:pt x="932" y="179"/>
                    </a:lnTo>
                    <a:lnTo>
                      <a:pt x="932" y="182"/>
                    </a:lnTo>
                    <a:lnTo>
                      <a:pt x="931" y="183"/>
                    </a:lnTo>
                    <a:lnTo>
                      <a:pt x="930" y="184"/>
                    </a:lnTo>
                    <a:lnTo>
                      <a:pt x="929" y="185"/>
                    </a:lnTo>
                    <a:lnTo>
                      <a:pt x="930" y="186"/>
                    </a:lnTo>
                    <a:lnTo>
                      <a:pt x="930" y="187"/>
                    </a:lnTo>
                    <a:lnTo>
                      <a:pt x="931" y="187"/>
                    </a:lnTo>
                    <a:lnTo>
                      <a:pt x="931" y="186"/>
                    </a:lnTo>
                    <a:lnTo>
                      <a:pt x="931" y="187"/>
                    </a:lnTo>
                    <a:lnTo>
                      <a:pt x="931" y="188"/>
                    </a:lnTo>
                    <a:lnTo>
                      <a:pt x="931" y="187"/>
                    </a:lnTo>
                    <a:lnTo>
                      <a:pt x="931" y="186"/>
                    </a:lnTo>
                    <a:lnTo>
                      <a:pt x="932" y="186"/>
                    </a:lnTo>
                    <a:lnTo>
                      <a:pt x="932" y="187"/>
                    </a:lnTo>
                    <a:lnTo>
                      <a:pt x="933" y="187"/>
                    </a:lnTo>
                    <a:lnTo>
                      <a:pt x="934" y="187"/>
                    </a:lnTo>
                    <a:lnTo>
                      <a:pt x="934" y="186"/>
                    </a:lnTo>
                    <a:lnTo>
                      <a:pt x="935" y="186"/>
                    </a:lnTo>
                    <a:lnTo>
                      <a:pt x="938" y="186"/>
                    </a:lnTo>
                    <a:lnTo>
                      <a:pt x="938" y="185"/>
                    </a:lnTo>
                    <a:lnTo>
                      <a:pt x="939" y="185"/>
                    </a:lnTo>
                    <a:lnTo>
                      <a:pt x="940" y="184"/>
                    </a:lnTo>
                    <a:lnTo>
                      <a:pt x="940" y="185"/>
                    </a:lnTo>
                    <a:lnTo>
                      <a:pt x="940" y="184"/>
                    </a:lnTo>
                    <a:lnTo>
                      <a:pt x="941" y="184"/>
                    </a:lnTo>
                    <a:lnTo>
                      <a:pt x="941" y="185"/>
                    </a:lnTo>
                    <a:lnTo>
                      <a:pt x="942" y="185"/>
                    </a:lnTo>
                    <a:lnTo>
                      <a:pt x="943" y="185"/>
                    </a:lnTo>
                    <a:lnTo>
                      <a:pt x="942" y="184"/>
                    </a:lnTo>
                    <a:lnTo>
                      <a:pt x="943" y="184"/>
                    </a:lnTo>
                    <a:lnTo>
                      <a:pt x="943" y="185"/>
                    </a:lnTo>
                    <a:lnTo>
                      <a:pt x="944" y="184"/>
                    </a:lnTo>
                    <a:lnTo>
                      <a:pt x="945" y="185"/>
                    </a:lnTo>
                    <a:lnTo>
                      <a:pt x="945" y="184"/>
                    </a:lnTo>
                    <a:lnTo>
                      <a:pt x="946" y="183"/>
                    </a:lnTo>
                    <a:lnTo>
                      <a:pt x="945" y="183"/>
                    </a:lnTo>
                    <a:lnTo>
                      <a:pt x="946" y="183"/>
                    </a:lnTo>
                    <a:lnTo>
                      <a:pt x="946" y="182"/>
                    </a:lnTo>
                    <a:lnTo>
                      <a:pt x="945" y="182"/>
                    </a:lnTo>
                    <a:lnTo>
                      <a:pt x="946" y="182"/>
                    </a:lnTo>
                    <a:lnTo>
                      <a:pt x="946" y="180"/>
                    </a:lnTo>
                    <a:lnTo>
                      <a:pt x="947" y="181"/>
                    </a:lnTo>
                    <a:lnTo>
                      <a:pt x="947" y="179"/>
                    </a:lnTo>
                    <a:lnTo>
                      <a:pt x="946" y="179"/>
                    </a:lnTo>
                    <a:lnTo>
                      <a:pt x="946" y="178"/>
                    </a:lnTo>
                    <a:lnTo>
                      <a:pt x="946" y="177"/>
                    </a:lnTo>
                    <a:lnTo>
                      <a:pt x="946" y="176"/>
                    </a:lnTo>
                    <a:lnTo>
                      <a:pt x="946" y="175"/>
                    </a:lnTo>
                    <a:lnTo>
                      <a:pt x="946" y="176"/>
                    </a:lnTo>
                    <a:lnTo>
                      <a:pt x="947" y="175"/>
                    </a:lnTo>
                    <a:lnTo>
                      <a:pt x="947" y="176"/>
                    </a:lnTo>
                    <a:lnTo>
                      <a:pt x="948" y="176"/>
                    </a:lnTo>
                    <a:lnTo>
                      <a:pt x="949" y="175"/>
                    </a:lnTo>
                    <a:lnTo>
                      <a:pt x="949" y="176"/>
                    </a:lnTo>
                    <a:lnTo>
                      <a:pt x="950" y="176"/>
                    </a:lnTo>
                    <a:lnTo>
                      <a:pt x="950" y="177"/>
                    </a:lnTo>
                    <a:lnTo>
                      <a:pt x="950" y="178"/>
                    </a:lnTo>
                    <a:lnTo>
                      <a:pt x="951" y="178"/>
                    </a:lnTo>
                    <a:lnTo>
                      <a:pt x="950" y="179"/>
                    </a:lnTo>
                    <a:lnTo>
                      <a:pt x="951" y="179"/>
                    </a:lnTo>
                    <a:lnTo>
                      <a:pt x="953" y="179"/>
                    </a:lnTo>
                    <a:lnTo>
                      <a:pt x="954" y="179"/>
                    </a:lnTo>
                    <a:lnTo>
                      <a:pt x="954" y="180"/>
                    </a:lnTo>
                    <a:lnTo>
                      <a:pt x="954" y="181"/>
                    </a:lnTo>
                    <a:lnTo>
                      <a:pt x="953" y="181"/>
                    </a:lnTo>
                    <a:lnTo>
                      <a:pt x="954" y="182"/>
                    </a:lnTo>
                    <a:lnTo>
                      <a:pt x="955" y="182"/>
                    </a:lnTo>
                    <a:lnTo>
                      <a:pt x="954" y="182"/>
                    </a:lnTo>
                    <a:lnTo>
                      <a:pt x="955" y="183"/>
                    </a:lnTo>
                    <a:lnTo>
                      <a:pt x="955" y="182"/>
                    </a:lnTo>
                    <a:lnTo>
                      <a:pt x="955" y="183"/>
                    </a:lnTo>
                    <a:lnTo>
                      <a:pt x="956" y="184"/>
                    </a:lnTo>
                    <a:lnTo>
                      <a:pt x="957" y="183"/>
                    </a:lnTo>
                    <a:lnTo>
                      <a:pt x="960" y="183"/>
                    </a:lnTo>
                    <a:lnTo>
                      <a:pt x="961" y="183"/>
                    </a:lnTo>
                    <a:lnTo>
                      <a:pt x="962" y="183"/>
                    </a:lnTo>
                    <a:lnTo>
                      <a:pt x="962" y="184"/>
                    </a:lnTo>
                    <a:lnTo>
                      <a:pt x="963" y="185"/>
                    </a:lnTo>
                    <a:lnTo>
                      <a:pt x="963" y="186"/>
                    </a:lnTo>
                    <a:lnTo>
                      <a:pt x="963" y="187"/>
                    </a:lnTo>
                    <a:lnTo>
                      <a:pt x="964" y="187"/>
                    </a:lnTo>
                    <a:lnTo>
                      <a:pt x="964" y="188"/>
                    </a:lnTo>
                    <a:lnTo>
                      <a:pt x="964" y="190"/>
                    </a:lnTo>
                    <a:lnTo>
                      <a:pt x="965" y="190"/>
                    </a:lnTo>
                    <a:lnTo>
                      <a:pt x="965" y="191"/>
                    </a:lnTo>
                    <a:lnTo>
                      <a:pt x="965" y="190"/>
                    </a:lnTo>
                    <a:lnTo>
                      <a:pt x="967" y="190"/>
                    </a:lnTo>
                    <a:lnTo>
                      <a:pt x="968" y="190"/>
                    </a:lnTo>
                    <a:lnTo>
                      <a:pt x="968" y="189"/>
                    </a:lnTo>
                    <a:lnTo>
                      <a:pt x="969" y="190"/>
                    </a:lnTo>
                    <a:lnTo>
                      <a:pt x="969" y="189"/>
                    </a:lnTo>
                    <a:lnTo>
                      <a:pt x="969" y="188"/>
                    </a:lnTo>
                    <a:lnTo>
                      <a:pt x="970" y="188"/>
                    </a:lnTo>
                    <a:lnTo>
                      <a:pt x="970" y="187"/>
                    </a:lnTo>
                    <a:lnTo>
                      <a:pt x="971" y="187"/>
                    </a:lnTo>
                    <a:lnTo>
                      <a:pt x="972" y="187"/>
                    </a:lnTo>
                    <a:lnTo>
                      <a:pt x="973" y="187"/>
                    </a:lnTo>
                    <a:lnTo>
                      <a:pt x="973" y="188"/>
                    </a:lnTo>
                    <a:lnTo>
                      <a:pt x="974" y="188"/>
                    </a:lnTo>
                    <a:lnTo>
                      <a:pt x="973" y="188"/>
                    </a:lnTo>
                    <a:lnTo>
                      <a:pt x="974" y="188"/>
                    </a:lnTo>
                    <a:lnTo>
                      <a:pt x="975" y="188"/>
                    </a:lnTo>
                    <a:lnTo>
                      <a:pt x="974" y="188"/>
                    </a:lnTo>
                    <a:lnTo>
                      <a:pt x="975" y="188"/>
                    </a:lnTo>
                    <a:lnTo>
                      <a:pt x="976" y="189"/>
                    </a:lnTo>
                    <a:lnTo>
                      <a:pt x="976" y="190"/>
                    </a:lnTo>
                    <a:lnTo>
                      <a:pt x="976" y="191"/>
                    </a:lnTo>
                    <a:lnTo>
                      <a:pt x="977" y="191"/>
                    </a:lnTo>
                    <a:lnTo>
                      <a:pt x="978" y="190"/>
                    </a:lnTo>
                    <a:lnTo>
                      <a:pt x="978" y="191"/>
                    </a:lnTo>
                    <a:lnTo>
                      <a:pt x="979" y="191"/>
                    </a:lnTo>
                    <a:lnTo>
                      <a:pt x="979" y="192"/>
                    </a:lnTo>
                    <a:lnTo>
                      <a:pt x="980" y="193"/>
                    </a:lnTo>
                    <a:lnTo>
                      <a:pt x="980" y="192"/>
                    </a:lnTo>
                    <a:lnTo>
                      <a:pt x="981" y="192"/>
                    </a:lnTo>
                    <a:lnTo>
                      <a:pt x="981" y="193"/>
                    </a:lnTo>
                    <a:lnTo>
                      <a:pt x="982" y="193"/>
                    </a:lnTo>
                    <a:lnTo>
                      <a:pt x="983" y="192"/>
                    </a:lnTo>
                    <a:lnTo>
                      <a:pt x="984" y="192"/>
                    </a:lnTo>
                    <a:lnTo>
                      <a:pt x="985" y="192"/>
                    </a:lnTo>
                    <a:lnTo>
                      <a:pt x="987" y="193"/>
                    </a:lnTo>
                    <a:lnTo>
                      <a:pt x="990" y="192"/>
                    </a:lnTo>
                    <a:lnTo>
                      <a:pt x="991" y="192"/>
                    </a:lnTo>
                    <a:lnTo>
                      <a:pt x="991" y="193"/>
                    </a:lnTo>
                    <a:lnTo>
                      <a:pt x="993" y="194"/>
                    </a:lnTo>
                    <a:lnTo>
                      <a:pt x="994" y="195"/>
                    </a:lnTo>
                    <a:lnTo>
                      <a:pt x="994" y="196"/>
                    </a:lnTo>
                    <a:lnTo>
                      <a:pt x="1014" y="222"/>
                    </a:lnTo>
                    <a:lnTo>
                      <a:pt x="1015" y="222"/>
                    </a:lnTo>
                    <a:lnTo>
                      <a:pt x="1015" y="219"/>
                    </a:lnTo>
                    <a:lnTo>
                      <a:pt x="1016" y="217"/>
                    </a:lnTo>
                    <a:lnTo>
                      <a:pt x="1017" y="216"/>
                    </a:lnTo>
                    <a:lnTo>
                      <a:pt x="1018" y="216"/>
                    </a:lnTo>
                    <a:lnTo>
                      <a:pt x="1018" y="215"/>
                    </a:lnTo>
                    <a:lnTo>
                      <a:pt x="1019" y="215"/>
                    </a:lnTo>
                    <a:lnTo>
                      <a:pt x="1019" y="214"/>
                    </a:lnTo>
                    <a:lnTo>
                      <a:pt x="1019" y="213"/>
                    </a:lnTo>
                    <a:lnTo>
                      <a:pt x="1020" y="211"/>
                    </a:lnTo>
                    <a:lnTo>
                      <a:pt x="1021" y="211"/>
                    </a:lnTo>
                    <a:lnTo>
                      <a:pt x="1022" y="210"/>
                    </a:lnTo>
                    <a:lnTo>
                      <a:pt x="1022" y="208"/>
                    </a:lnTo>
                    <a:lnTo>
                      <a:pt x="1023" y="209"/>
                    </a:lnTo>
                    <a:lnTo>
                      <a:pt x="1023" y="208"/>
                    </a:lnTo>
                    <a:lnTo>
                      <a:pt x="1024" y="208"/>
                    </a:lnTo>
                    <a:lnTo>
                      <a:pt x="1024" y="207"/>
                    </a:lnTo>
                    <a:lnTo>
                      <a:pt x="1025" y="207"/>
                    </a:lnTo>
                    <a:lnTo>
                      <a:pt x="1025" y="206"/>
                    </a:lnTo>
                    <a:lnTo>
                      <a:pt x="1025" y="205"/>
                    </a:lnTo>
                    <a:lnTo>
                      <a:pt x="1025" y="204"/>
                    </a:lnTo>
                    <a:lnTo>
                      <a:pt x="1025" y="205"/>
                    </a:lnTo>
                    <a:lnTo>
                      <a:pt x="1023" y="204"/>
                    </a:lnTo>
                    <a:lnTo>
                      <a:pt x="1022" y="203"/>
                    </a:lnTo>
                    <a:lnTo>
                      <a:pt x="1022" y="202"/>
                    </a:lnTo>
                    <a:lnTo>
                      <a:pt x="1021" y="201"/>
                    </a:lnTo>
                    <a:lnTo>
                      <a:pt x="1021" y="200"/>
                    </a:lnTo>
                    <a:lnTo>
                      <a:pt x="1020" y="197"/>
                    </a:lnTo>
                    <a:lnTo>
                      <a:pt x="1020" y="196"/>
                    </a:lnTo>
                    <a:lnTo>
                      <a:pt x="1020" y="195"/>
                    </a:lnTo>
                    <a:lnTo>
                      <a:pt x="1020" y="193"/>
                    </a:lnTo>
                    <a:lnTo>
                      <a:pt x="1019" y="192"/>
                    </a:lnTo>
                    <a:lnTo>
                      <a:pt x="1020" y="192"/>
                    </a:lnTo>
                    <a:lnTo>
                      <a:pt x="1020" y="191"/>
                    </a:lnTo>
                    <a:lnTo>
                      <a:pt x="1020" y="189"/>
                    </a:lnTo>
                    <a:lnTo>
                      <a:pt x="1020" y="187"/>
                    </a:lnTo>
                    <a:lnTo>
                      <a:pt x="1022" y="187"/>
                    </a:lnTo>
                    <a:lnTo>
                      <a:pt x="1022" y="186"/>
                    </a:lnTo>
                    <a:lnTo>
                      <a:pt x="1023" y="185"/>
                    </a:lnTo>
                    <a:lnTo>
                      <a:pt x="1022" y="183"/>
                    </a:lnTo>
                    <a:lnTo>
                      <a:pt x="1022" y="181"/>
                    </a:lnTo>
                    <a:lnTo>
                      <a:pt x="1021" y="180"/>
                    </a:lnTo>
                    <a:lnTo>
                      <a:pt x="1020" y="180"/>
                    </a:lnTo>
                    <a:lnTo>
                      <a:pt x="1021" y="180"/>
                    </a:lnTo>
                    <a:lnTo>
                      <a:pt x="1021" y="179"/>
                    </a:lnTo>
                    <a:lnTo>
                      <a:pt x="1021" y="178"/>
                    </a:lnTo>
                    <a:lnTo>
                      <a:pt x="1021" y="177"/>
                    </a:lnTo>
                    <a:lnTo>
                      <a:pt x="1020" y="177"/>
                    </a:lnTo>
                    <a:lnTo>
                      <a:pt x="1019" y="177"/>
                    </a:lnTo>
                    <a:lnTo>
                      <a:pt x="1019" y="176"/>
                    </a:lnTo>
                    <a:lnTo>
                      <a:pt x="1019" y="175"/>
                    </a:lnTo>
                    <a:lnTo>
                      <a:pt x="1020" y="175"/>
                    </a:lnTo>
                    <a:lnTo>
                      <a:pt x="1020" y="174"/>
                    </a:lnTo>
                    <a:lnTo>
                      <a:pt x="1020" y="173"/>
                    </a:lnTo>
                    <a:lnTo>
                      <a:pt x="1019" y="173"/>
                    </a:lnTo>
                    <a:lnTo>
                      <a:pt x="1020" y="172"/>
                    </a:lnTo>
                    <a:lnTo>
                      <a:pt x="1021" y="172"/>
                    </a:lnTo>
                    <a:lnTo>
                      <a:pt x="1021" y="171"/>
                    </a:lnTo>
                    <a:lnTo>
                      <a:pt x="1021" y="170"/>
                    </a:lnTo>
                    <a:lnTo>
                      <a:pt x="1022" y="169"/>
                    </a:lnTo>
                    <a:lnTo>
                      <a:pt x="1021" y="169"/>
                    </a:lnTo>
                    <a:lnTo>
                      <a:pt x="1020" y="168"/>
                    </a:lnTo>
                    <a:lnTo>
                      <a:pt x="1019" y="168"/>
                    </a:lnTo>
                    <a:lnTo>
                      <a:pt x="1019" y="167"/>
                    </a:lnTo>
                    <a:lnTo>
                      <a:pt x="1020" y="166"/>
                    </a:lnTo>
                    <a:lnTo>
                      <a:pt x="1022" y="166"/>
                    </a:lnTo>
                    <a:lnTo>
                      <a:pt x="1022" y="165"/>
                    </a:lnTo>
                    <a:lnTo>
                      <a:pt x="1022" y="164"/>
                    </a:lnTo>
                    <a:lnTo>
                      <a:pt x="1023" y="165"/>
                    </a:lnTo>
                    <a:lnTo>
                      <a:pt x="1024" y="164"/>
                    </a:lnTo>
                    <a:lnTo>
                      <a:pt x="1023" y="163"/>
                    </a:lnTo>
                    <a:lnTo>
                      <a:pt x="1023" y="162"/>
                    </a:lnTo>
                    <a:lnTo>
                      <a:pt x="1024" y="162"/>
                    </a:lnTo>
                    <a:lnTo>
                      <a:pt x="1023" y="162"/>
                    </a:lnTo>
                    <a:lnTo>
                      <a:pt x="1023" y="161"/>
                    </a:lnTo>
                    <a:lnTo>
                      <a:pt x="1024" y="160"/>
                    </a:lnTo>
                    <a:lnTo>
                      <a:pt x="1024" y="159"/>
                    </a:lnTo>
                    <a:lnTo>
                      <a:pt x="1025" y="158"/>
                    </a:lnTo>
                    <a:lnTo>
                      <a:pt x="1026" y="158"/>
                    </a:lnTo>
                    <a:lnTo>
                      <a:pt x="1026" y="156"/>
                    </a:lnTo>
                    <a:lnTo>
                      <a:pt x="1026" y="157"/>
                    </a:lnTo>
                    <a:lnTo>
                      <a:pt x="1027" y="157"/>
                    </a:lnTo>
                    <a:lnTo>
                      <a:pt x="1028" y="157"/>
                    </a:lnTo>
                    <a:lnTo>
                      <a:pt x="1029" y="157"/>
                    </a:lnTo>
                    <a:lnTo>
                      <a:pt x="1030" y="157"/>
                    </a:lnTo>
                    <a:lnTo>
                      <a:pt x="1032" y="158"/>
                    </a:lnTo>
                    <a:lnTo>
                      <a:pt x="1033" y="159"/>
                    </a:lnTo>
                    <a:lnTo>
                      <a:pt x="1035" y="159"/>
                    </a:lnTo>
                    <a:lnTo>
                      <a:pt x="1037" y="159"/>
                    </a:lnTo>
                    <a:lnTo>
                      <a:pt x="1038" y="160"/>
                    </a:lnTo>
                    <a:lnTo>
                      <a:pt x="1039" y="161"/>
                    </a:lnTo>
                    <a:lnTo>
                      <a:pt x="1038" y="164"/>
                    </a:lnTo>
                    <a:lnTo>
                      <a:pt x="1037" y="165"/>
                    </a:lnTo>
                    <a:lnTo>
                      <a:pt x="1037" y="166"/>
                    </a:lnTo>
                    <a:lnTo>
                      <a:pt x="1038" y="167"/>
                    </a:lnTo>
                    <a:lnTo>
                      <a:pt x="1037" y="170"/>
                    </a:lnTo>
                    <a:lnTo>
                      <a:pt x="1037" y="171"/>
                    </a:lnTo>
                    <a:lnTo>
                      <a:pt x="1038" y="172"/>
                    </a:lnTo>
                    <a:lnTo>
                      <a:pt x="1041" y="173"/>
                    </a:lnTo>
                    <a:lnTo>
                      <a:pt x="1042" y="173"/>
                    </a:lnTo>
                    <a:lnTo>
                      <a:pt x="1043" y="172"/>
                    </a:lnTo>
                    <a:lnTo>
                      <a:pt x="1045" y="172"/>
                    </a:lnTo>
                    <a:lnTo>
                      <a:pt x="1046" y="172"/>
                    </a:lnTo>
                    <a:lnTo>
                      <a:pt x="1047" y="173"/>
                    </a:lnTo>
                    <a:lnTo>
                      <a:pt x="1049" y="173"/>
                    </a:lnTo>
                    <a:lnTo>
                      <a:pt x="1050" y="172"/>
                    </a:lnTo>
                    <a:lnTo>
                      <a:pt x="1051" y="172"/>
                    </a:lnTo>
                    <a:lnTo>
                      <a:pt x="1052" y="172"/>
                    </a:lnTo>
                    <a:lnTo>
                      <a:pt x="1053" y="173"/>
                    </a:lnTo>
                    <a:lnTo>
                      <a:pt x="1052" y="174"/>
                    </a:lnTo>
                    <a:lnTo>
                      <a:pt x="1052" y="175"/>
                    </a:lnTo>
                    <a:lnTo>
                      <a:pt x="1051" y="177"/>
                    </a:lnTo>
                    <a:lnTo>
                      <a:pt x="1051" y="179"/>
                    </a:lnTo>
                    <a:lnTo>
                      <a:pt x="1051" y="180"/>
                    </a:lnTo>
                    <a:lnTo>
                      <a:pt x="1053" y="180"/>
                    </a:lnTo>
                    <a:lnTo>
                      <a:pt x="1055" y="181"/>
                    </a:lnTo>
                    <a:lnTo>
                      <a:pt x="1057" y="180"/>
                    </a:lnTo>
                    <a:lnTo>
                      <a:pt x="1059" y="180"/>
                    </a:lnTo>
                    <a:lnTo>
                      <a:pt x="1060" y="181"/>
                    </a:lnTo>
                    <a:lnTo>
                      <a:pt x="1060" y="182"/>
                    </a:lnTo>
                    <a:lnTo>
                      <a:pt x="1061" y="183"/>
                    </a:lnTo>
                    <a:lnTo>
                      <a:pt x="1057" y="183"/>
                    </a:lnTo>
                    <a:lnTo>
                      <a:pt x="1057" y="184"/>
                    </a:lnTo>
                    <a:lnTo>
                      <a:pt x="1056" y="185"/>
                    </a:lnTo>
                    <a:lnTo>
                      <a:pt x="1057" y="186"/>
                    </a:lnTo>
                    <a:lnTo>
                      <a:pt x="1060" y="189"/>
                    </a:lnTo>
                    <a:lnTo>
                      <a:pt x="1060" y="190"/>
                    </a:lnTo>
                    <a:lnTo>
                      <a:pt x="1059" y="190"/>
                    </a:lnTo>
                    <a:lnTo>
                      <a:pt x="1059" y="192"/>
                    </a:lnTo>
                    <a:lnTo>
                      <a:pt x="1060" y="192"/>
                    </a:lnTo>
                    <a:lnTo>
                      <a:pt x="1060" y="193"/>
                    </a:lnTo>
                    <a:lnTo>
                      <a:pt x="1061" y="193"/>
                    </a:lnTo>
                    <a:lnTo>
                      <a:pt x="1062" y="192"/>
                    </a:lnTo>
                    <a:lnTo>
                      <a:pt x="1062" y="191"/>
                    </a:lnTo>
                    <a:lnTo>
                      <a:pt x="1062" y="190"/>
                    </a:lnTo>
                    <a:lnTo>
                      <a:pt x="1063" y="189"/>
                    </a:lnTo>
                    <a:lnTo>
                      <a:pt x="1066" y="188"/>
                    </a:lnTo>
                    <a:lnTo>
                      <a:pt x="1067" y="188"/>
                    </a:lnTo>
                    <a:lnTo>
                      <a:pt x="1067" y="187"/>
                    </a:lnTo>
                    <a:lnTo>
                      <a:pt x="1067" y="186"/>
                    </a:lnTo>
                    <a:lnTo>
                      <a:pt x="1067" y="185"/>
                    </a:lnTo>
                    <a:lnTo>
                      <a:pt x="1068" y="184"/>
                    </a:lnTo>
                    <a:lnTo>
                      <a:pt x="1069" y="184"/>
                    </a:lnTo>
                    <a:lnTo>
                      <a:pt x="1070" y="182"/>
                    </a:lnTo>
                    <a:lnTo>
                      <a:pt x="1071" y="182"/>
                    </a:lnTo>
                    <a:lnTo>
                      <a:pt x="1072" y="183"/>
                    </a:lnTo>
                    <a:lnTo>
                      <a:pt x="1074" y="185"/>
                    </a:lnTo>
                    <a:lnTo>
                      <a:pt x="1074" y="186"/>
                    </a:lnTo>
                    <a:lnTo>
                      <a:pt x="1076" y="186"/>
                    </a:lnTo>
                    <a:lnTo>
                      <a:pt x="1077" y="186"/>
                    </a:lnTo>
                    <a:lnTo>
                      <a:pt x="1078" y="186"/>
                    </a:lnTo>
                    <a:lnTo>
                      <a:pt x="1079" y="187"/>
                    </a:lnTo>
                    <a:lnTo>
                      <a:pt x="1079" y="188"/>
                    </a:lnTo>
                    <a:lnTo>
                      <a:pt x="1080" y="187"/>
                    </a:lnTo>
                    <a:lnTo>
                      <a:pt x="1081" y="187"/>
                    </a:lnTo>
                    <a:lnTo>
                      <a:pt x="1083" y="187"/>
                    </a:lnTo>
                    <a:lnTo>
                      <a:pt x="1084" y="187"/>
                    </a:lnTo>
                    <a:lnTo>
                      <a:pt x="1085" y="187"/>
                    </a:lnTo>
                    <a:lnTo>
                      <a:pt x="1085" y="188"/>
                    </a:lnTo>
                    <a:lnTo>
                      <a:pt x="1086" y="188"/>
                    </a:lnTo>
                    <a:lnTo>
                      <a:pt x="1086" y="189"/>
                    </a:lnTo>
                    <a:lnTo>
                      <a:pt x="1085" y="189"/>
                    </a:lnTo>
                    <a:lnTo>
                      <a:pt x="1086" y="190"/>
                    </a:lnTo>
                    <a:lnTo>
                      <a:pt x="1087" y="190"/>
                    </a:lnTo>
                    <a:lnTo>
                      <a:pt x="1087" y="188"/>
                    </a:lnTo>
                    <a:lnTo>
                      <a:pt x="1088" y="188"/>
                    </a:lnTo>
                    <a:lnTo>
                      <a:pt x="1088" y="187"/>
                    </a:lnTo>
                    <a:lnTo>
                      <a:pt x="1089" y="187"/>
                    </a:lnTo>
                    <a:lnTo>
                      <a:pt x="1089" y="185"/>
                    </a:lnTo>
                    <a:lnTo>
                      <a:pt x="1090" y="185"/>
                    </a:lnTo>
                    <a:lnTo>
                      <a:pt x="1091" y="185"/>
                    </a:lnTo>
                    <a:lnTo>
                      <a:pt x="1092" y="185"/>
                    </a:lnTo>
                    <a:lnTo>
                      <a:pt x="1092" y="184"/>
                    </a:lnTo>
                    <a:lnTo>
                      <a:pt x="1093" y="184"/>
                    </a:lnTo>
                    <a:lnTo>
                      <a:pt x="1093" y="183"/>
                    </a:lnTo>
                    <a:lnTo>
                      <a:pt x="1092" y="181"/>
                    </a:lnTo>
                    <a:lnTo>
                      <a:pt x="1093" y="181"/>
                    </a:lnTo>
                    <a:lnTo>
                      <a:pt x="1093" y="180"/>
                    </a:lnTo>
                    <a:lnTo>
                      <a:pt x="1094" y="180"/>
                    </a:lnTo>
                    <a:lnTo>
                      <a:pt x="1095" y="180"/>
                    </a:lnTo>
                    <a:lnTo>
                      <a:pt x="1096" y="180"/>
                    </a:lnTo>
                    <a:lnTo>
                      <a:pt x="1096" y="179"/>
                    </a:lnTo>
                    <a:lnTo>
                      <a:pt x="1096" y="178"/>
                    </a:lnTo>
                    <a:lnTo>
                      <a:pt x="1097" y="178"/>
                    </a:lnTo>
                    <a:lnTo>
                      <a:pt x="1097" y="177"/>
                    </a:lnTo>
                    <a:lnTo>
                      <a:pt x="1098" y="177"/>
                    </a:lnTo>
                    <a:lnTo>
                      <a:pt x="1098" y="178"/>
                    </a:lnTo>
                    <a:lnTo>
                      <a:pt x="1099" y="178"/>
                    </a:lnTo>
                    <a:lnTo>
                      <a:pt x="1100" y="177"/>
                    </a:lnTo>
                    <a:lnTo>
                      <a:pt x="1103" y="178"/>
                    </a:lnTo>
                    <a:lnTo>
                      <a:pt x="1103" y="177"/>
                    </a:lnTo>
                    <a:lnTo>
                      <a:pt x="1105" y="177"/>
                    </a:lnTo>
                    <a:lnTo>
                      <a:pt x="1106" y="178"/>
                    </a:lnTo>
                    <a:lnTo>
                      <a:pt x="1106" y="179"/>
                    </a:lnTo>
                    <a:lnTo>
                      <a:pt x="1105" y="180"/>
                    </a:lnTo>
                    <a:lnTo>
                      <a:pt x="1106" y="181"/>
                    </a:lnTo>
                    <a:lnTo>
                      <a:pt x="1107" y="180"/>
                    </a:lnTo>
                    <a:lnTo>
                      <a:pt x="1107" y="181"/>
                    </a:lnTo>
                    <a:lnTo>
                      <a:pt x="1108" y="181"/>
                    </a:lnTo>
                    <a:lnTo>
                      <a:pt x="1109" y="180"/>
                    </a:lnTo>
                    <a:lnTo>
                      <a:pt x="1109" y="181"/>
                    </a:lnTo>
                    <a:lnTo>
                      <a:pt x="1110" y="181"/>
                    </a:lnTo>
                    <a:lnTo>
                      <a:pt x="1111" y="181"/>
                    </a:lnTo>
                    <a:lnTo>
                      <a:pt x="1113" y="180"/>
                    </a:lnTo>
                    <a:lnTo>
                      <a:pt x="1114" y="180"/>
                    </a:lnTo>
                    <a:lnTo>
                      <a:pt x="1114" y="179"/>
                    </a:lnTo>
                    <a:lnTo>
                      <a:pt x="1114" y="178"/>
                    </a:lnTo>
                    <a:lnTo>
                      <a:pt x="1114" y="177"/>
                    </a:lnTo>
                    <a:lnTo>
                      <a:pt x="1113" y="178"/>
                    </a:lnTo>
                    <a:lnTo>
                      <a:pt x="1113" y="177"/>
                    </a:lnTo>
                    <a:lnTo>
                      <a:pt x="1114" y="176"/>
                    </a:lnTo>
                    <a:lnTo>
                      <a:pt x="1115" y="176"/>
                    </a:lnTo>
                    <a:lnTo>
                      <a:pt x="1116" y="176"/>
                    </a:lnTo>
                    <a:lnTo>
                      <a:pt x="1117" y="176"/>
                    </a:lnTo>
                    <a:lnTo>
                      <a:pt x="1118" y="175"/>
                    </a:lnTo>
                    <a:lnTo>
                      <a:pt x="1119" y="175"/>
                    </a:lnTo>
                    <a:lnTo>
                      <a:pt x="1118" y="177"/>
                    </a:lnTo>
                    <a:lnTo>
                      <a:pt x="1119" y="177"/>
                    </a:lnTo>
                    <a:lnTo>
                      <a:pt x="1119" y="176"/>
                    </a:lnTo>
                    <a:lnTo>
                      <a:pt x="1120" y="175"/>
                    </a:lnTo>
                    <a:lnTo>
                      <a:pt x="1121" y="175"/>
                    </a:lnTo>
                    <a:lnTo>
                      <a:pt x="1122" y="176"/>
                    </a:lnTo>
                    <a:lnTo>
                      <a:pt x="1121" y="177"/>
                    </a:lnTo>
                    <a:lnTo>
                      <a:pt x="1122" y="177"/>
                    </a:lnTo>
                    <a:lnTo>
                      <a:pt x="1123" y="177"/>
                    </a:lnTo>
                    <a:lnTo>
                      <a:pt x="1123" y="176"/>
                    </a:lnTo>
                    <a:lnTo>
                      <a:pt x="1123" y="175"/>
                    </a:lnTo>
                    <a:lnTo>
                      <a:pt x="1124" y="174"/>
                    </a:lnTo>
                    <a:lnTo>
                      <a:pt x="1123" y="174"/>
                    </a:lnTo>
                    <a:lnTo>
                      <a:pt x="1125" y="173"/>
                    </a:lnTo>
                    <a:lnTo>
                      <a:pt x="1126" y="172"/>
                    </a:lnTo>
                    <a:lnTo>
                      <a:pt x="1126" y="173"/>
                    </a:lnTo>
                    <a:lnTo>
                      <a:pt x="1126" y="174"/>
                    </a:lnTo>
                    <a:lnTo>
                      <a:pt x="1127" y="174"/>
                    </a:lnTo>
                    <a:lnTo>
                      <a:pt x="1127" y="173"/>
                    </a:lnTo>
                    <a:lnTo>
                      <a:pt x="1128" y="173"/>
                    </a:lnTo>
                    <a:lnTo>
                      <a:pt x="1129" y="173"/>
                    </a:lnTo>
                    <a:lnTo>
                      <a:pt x="1129" y="172"/>
                    </a:lnTo>
                    <a:lnTo>
                      <a:pt x="1130" y="172"/>
                    </a:lnTo>
                    <a:lnTo>
                      <a:pt x="1131" y="172"/>
                    </a:lnTo>
                    <a:lnTo>
                      <a:pt x="1132" y="172"/>
                    </a:lnTo>
                    <a:lnTo>
                      <a:pt x="1133" y="171"/>
                    </a:lnTo>
                    <a:lnTo>
                      <a:pt x="1134" y="171"/>
                    </a:lnTo>
                    <a:lnTo>
                      <a:pt x="1135" y="171"/>
                    </a:lnTo>
                    <a:lnTo>
                      <a:pt x="1136" y="171"/>
                    </a:lnTo>
                    <a:lnTo>
                      <a:pt x="1136" y="170"/>
                    </a:lnTo>
                    <a:lnTo>
                      <a:pt x="1137" y="170"/>
                    </a:lnTo>
                    <a:lnTo>
                      <a:pt x="1137" y="169"/>
                    </a:lnTo>
                    <a:lnTo>
                      <a:pt x="1137" y="168"/>
                    </a:lnTo>
                    <a:lnTo>
                      <a:pt x="1138" y="167"/>
                    </a:lnTo>
                    <a:lnTo>
                      <a:pt x="1139" y="167"/>
                    </a:lnTo>
                    <a:lnTo>
                      <a:pt x="1140" y="168"/>
                    </a:lnTo>
                    <a:lnTo>
                      <a:pt x="1140" y="167"/>
                    </a:lnTo>
                    <a:lnTo>
                      <a:pt x="1141" y="168"/>
                    </a:lnTo>
                    <a:lnTo>
                      <a:pt x="1140" y="169"/>
                    </a:lnTo>
                    <a:lnTo>
                      <a:pt x="1142" y="169"/>
                    </a:lnTo>
                    <a:lnTo>
                      <a:pt x="1142" y="168"/>
                    </a:lnTo>
                    <a:lnTo>
                      <a:pt x="1142" y="167"/>
                    </a:lnTo>
                    <a:lnTo>
                      <a:pt x="1143" y="167"/>
                    </a:lnTo>
                    <a:lnTo>
                      <a:pt x="1144" y="166"/>
                    </a:lnTo>
                    <a:lnTo>
                      <a:pt x="1145" y="166"/>
                    </a:lnTo>
                    <a:lnTo>
                      <a:pt x="1146" y="166"/>
                    </a:lnTo>
                    <a:lnTo>
                      <a:pt x="1146" y="165"/>
                    </a:lnTo>
                    <a:lnTo>
                      <a:pt x="1147" y="165"/>
                    </a:lnTo>
                    <a:lnTo>
                      <a:pt x="1148" y="164"/>
                    </a:lnTo>
                    <a:lnTo>
                      <a:pt x="1149" y="163"/>
                    </a:lnTo>
                    <a:lnTo>
                      <a:pt x="1150" y="163"/>
                    </a:lnTo>
                    <a:lnTo>
                      <a:pt x="1151" y="163"/>
                    </a:lnTo>
                    <a:lnTo>
                      <a:pt x="1151" y="162"/>
                    </a:lnTo>
                    <a:lnTo>
                      <a:pt x="1151" y="161"/>
                    </a:lnTo>
                    <a:lnTo>
                      <a:pt x="1153" y="160"/>
                    </a:lnTo>
                    <a:lnTo>
                      <a:pt x="1154" y="159"/>
                    </a:lnTo>
                    <a:lnTo>
                      <a:pt x="1155" y="159"/>
                    </a:lnTo>
                    <a:lnTo>
                      <a:pt x="1155" y="158"/>
                    </a:lnTo>
                    <a:lnTo>
                      <a:pt x="1156" y="159"/>
                    </a:lnTo>
                    <a:lnTo>
                      <a:pt x="1156" y="158"/>
                    </a:lnTo>
                    <a:lnTo>
                      <a:pt x="1157" y="157"/>
                    </a:lnTo>
                    <a:lnTo>
                      <a:pt x="1158" y="156"/>
                    </a:lnTo>
                    <a:lnTo>
                      <a:pt x="1159" y="156"/>
                    </a:lnTo>
                    <a:lnTo>
                      <a:pt x="1160" y="156"/>
                    </a:lnTo>
                    <a:lnTo>
                      <a:pt x="1160" y="155"/>
                    </a:lnTo>
                    <a:lnTo>
                      <a:pt x="1161" y="156"/>
                    </a:lnTo>
                    <a:lnTo>
                      <a:pt x="1160" y="157"/>
                    </a:lnTo>
                    <a:lnTo>
                      <a:pt x="1161" y="158"/>
                    </a:lnTo>
                    <a:lnTo>
                      <a:pt x="1162" y="158"/>
                    </a:lnTo>
                    <a:lnTo>
                      <a:pt x="1162" y="159"/>
                    </a:lnTo>
                    <a:lnTo>
                      <a:pt x="1164" y="159"/>
                    </a:lnTo>
                    <a:lnTo>
                      <a:pt x="1165" y="159"/>
                    </a:lnTo>
                    <a:lnTo>
                      <a:pt x="1164" y="158"/>
                    </a:lnTo>
                    <a:lnTo>
                      <a:pt x="1164" y="157"/>
                    </a:lnTo>
                    <a:lnTo>
                      <a:pt x="1165" y="157"/>
                    </a:lnTo>
                    <a:lnTo>
                      <a:pt x="1166" y="156"/>
                    </a:lnTo>
                    <a:lnTo>
                      <a:pt x="1166" y="157"/>
                    </a:lnTo>
                    <a:lnTo>
                      <a:pt x="1166" y="156"/>
                    </a:lnTo>
                    <a:lnTo>
                      <a:pt x="1166" y="155"/>
                    </a:lnTo>
                    <a:lnTo>
                      <a:pt x="1167" y="155"/>
                    </a:lnTo>
                    <a:lnTo>
                      <a:pt x="1167" y="154"/>
                    </a:lnTo>
                    <a:lnTo>
                      <a:pt x="1167" y="153"/>
                    </a:lnTo>
                    <a:lnTo>
                      <a:pt x="1168" y="153"/>
                    </a:lnTo>
                    <a:lnTo>
                      <a:pt x="1169" y="153"/>
                    </a:lnTo>
                    <a:lnTo>
                      <a:pt x="1169" y="152"/>
                    </a:lnTo>
                    <a:lnTo>
                      <a:pt x="1169" y="151"/>
                    </a:lnTo>
                    <a:lnTo>
                      <a:pt x="1170" y="150"/>
                    </a:lnTo>
                    <a:lnTo>
                      <a:pt x="1171" y="150"/>
                    </a:lnTo>
                    <a:lnTo>
                      <a:pt x="1171" y="149"/>
                    </a:lnTo>
                    <a:lnTo>
                      <a:pt x="1171" y="148"/>
                    </a:lnTo>
                    <a:lnTo>
                      <a:pt x="1173" y="148"/>
                    </a:lnTo>
                    <a:lnTo>
                      <a:pt x="1173" y="147"/>
                    </a:lnTo>
                    <a:lnTo>
                      <a:pt x="1209" y="140"/>
                    </a:lnTo>
                    <a:lnTo>
                      <a:pt x="1213" y="141"/>
                    </a:lnTo>
                    <a:lnTo>
                      <a:pt x="1234" y="144"/>
                    </a:lnTo>
                    <a:lnTo>
                      <a:pt x="1236" y="139"/>
                    </a:lnTo>
                    <a:lnTo>
                      <a:pt x="1245" y="120"/>
                    </a:lnTo>
                    <a:lnTo>
                      <a:pt x="1245" y="121"/>
                    </a:lnTo>
                    <a:lnTo>
                      <a:pt x="1246" y="121"/>
                    </a:lnTo>
                    <a:lnTo>
                      <a:pt x="1245" y="122"/>
                    </a:lnTo>
                    <a:lnTo>
                      <a:pt x="1245" y="124"/>
                    </a:lnTo>
                    <a:lnTo>
                      <a:pt x="1246" y="124"/>
                    </a:lnTo>
                    <a:lnTo>
                      <a:pt x="1246" y="123"/>
                    </a:lnTo>
                    <a:lnTo>
                      <a:pt x="1246" y="124"/>
                    </a:lnTo>
                    <a:lnTo>
                      <a:pt x="1246" y="125"/>
                    </a:lnTo>
                    <a:lnTo>
                      <a:pt x="1247" y="125"/>
                    </a:lnTo>
                    <a:lnTo>
                      <a:pt x="1248" y="126"/>
                    </a:lnTo>
                    <a:lnTo>
                      <a:pt x="1249" y="125"/>
                    </a:lnTo>
                    <a:lnTo>
                      <a:pt x="1250" y="126"/>
                    </a:lnTo>
                    <a:lnTo>
                      <a:pt x="1250" y="125"/>
                    </a:lnTo>
                    <a:lnTo>
                      <a:pt x="1251" y="126"/>
                    </a:lnTo>
                    <a:lnTo>
                      <a:pt x="1252" y="126"/>
                    </a:lnTo>
                    <a:lnTo>
                      <a:pt x="1252" y="127"/>
                    </a:lnTo>
                    <a:lnTo>
                      <a:pt x="1252" y="128"/>
                    </a:lnTo>
                    <a:lnTo>
                      <a:pt x="1253" y="128"/>
                    </a:lnTo>
                    <a:lnTo>
                      <a:pt x="1253" y="129"/>
                    </a:lnTo>
                    <a:lnTo>
                      <a:pt x="1253" y="130"/>
                    </a:lnTo>
                    <a:lnTo>
                      <a:pt x="1253" y="131"/>
                    </a:lnTo>
                    <a:lnTo>
                      <a:pt x="1253" y="132"/>
                    </a:lnTo>
                    <a:lnTo>
                      <a:pt x="1253" y="133"/>
                    </a:lnTo>
                    <a:lnTo>
                      <a:pt x="1254" y="133"/>
                    </a:lnTo>
                    <a:lnTo>
                      <a:pt x="1253" y="134"/>
                    </a:lnTo>
                    <a:lnTo>
                      <a:pt x="1253" y="135"/>
                    </a:lnTo>
                    <a:lnTo>
                      <a:pt x="1254" y="137"/>
                    </a:lnTo>
                    <a:lnTo>
                      <a:pt x="1253" y="137"/>
                    </a:lnTo>
                    <a:lnTo>
                      <a:pt x="1253" y="139"/>
                    </a:lnTo>
                    <a:lnTo>
                      <a:pt x="1253" y="140"/>
                    </a:lnTo>
                    <a:lnTo>
                      <a:pt x="1253" y="141"/>
                    </a:lnTo>
                    <a:lnTo>
                      <a:pt x="1252" y="142"/>
                    </a:lnTo>
                    <a:lnTo>
                      <a:pt x="1251" y="143"/>
                    </a:lnTo>
                    <a:lnTo>
                      <a:pt x="1251" y="144"/>
                    </a:lnTo>
                    <a:lnTo>
                      <a:pt x="1252" y="144"/>
                    </a:lnTo>
                    <a:lnTo>
                      <a:pt x="1251" y="145"/>
                    </a:lnTo>
                    <a:lnTo>
                      <a:pt x="1251" y="146"/>
                    </a:lnTo>
                    <a:lnTo>
                      <a:pt x="1250" y="146"/>
                    </a:lnTo>
                    <a:lnTo>
                      <a:pt x="1250" y="147"/>
                    </a:lnTo>
                    <a:lnTo>
                      <a:pt x="1251" y="147"/>
                    </a:lnTo>
                    <a:lnTo>
                      <a:pt x="1252" y="148"/>
                    </a:lnTo>
                    <a:lnTo>
                      <a:pt x="1251" y="148"/>
                    </a:lnTo>
                    <a:lnTo>
                      <a:pt x="1251" y="149"/>
                    </a:lnTo>
                    <a:lnTo>
                      <a:pt x="1251" y="150"/>
                    </a:lnTo>
                    <a:lnTo>
                      <a:pt x="1251" y="151"/>
                    </a:lnTo>
                    <a:lnTo>
                      <a:pt x="1252" y="152"/>
                    </a:lnTo>
                    <a:lnTo>
                      <a:pt x="1253" y="151"/>
                    </a:lnTo>
                    <a:lnTo>
                      <a:pt x="1254" y="151"/>
                    </a:lnTo>
                    <a:lnTo>
                      <a:pt x="1255" y="151"/>
                    </a:lnTo>
                    <a:lnTo>
                      <a:pt x="1256" y="151"/>
                    </a:lnTo>
                    <a:lnTo>
                      <a:pt x="1257" y="151"/>
                    </a:lnTo>
                    <a:lnTo>
                      <a:pt x="1257" y="150"/>
                    </a:lnTo>
                    <a:lnTo>
                      <a:pt x="1257" y="151"/>
                    </a:lnTo>
                    <a:lnTo>
                      <a:pt x="1258" y="150"/>
                    </a:lnTo>
                    <a:lnTo>
                      <a:pt x="1258" y="151"/>
                    </a:lnTo>
                    <a:lnTo>
                      <a:pt x="1258" y="150"/>
                    </a:lnTo>
                    <a:lnTo>
                      <a:pt x="1260" y="150"/>
                    </a:lnTo>
                    <a:lnTo>
                      <a:pt x="1261" y="150"/>
                    </a:lnTo>
                    <a:lnTo>
                      <a:pt x="1262" y="150"/>
                    </a:lnTo>
                    <a:lnTo>
                      <a:pt x="1263" y="150"/>
                    </a:lnTo>
                    <a:lnTo>
                      <a:pt x="1264" y="150"/>
                    </a:lnTo>
                    <a:lnTo>
                      <a:pt x="1265" y="150"/>
                    </a:lnTo>
                    <a:lnTo>
                      <a:pt x="1265" y="149"/>
                    </a:lnTo>
                    <a:lnTo>
                      <a:pt x="1266" y="150"/>
                    </a:lnTo>
                    <a:lnTo>
                      <a:pt x="1266" y="149"/>
                    </a:lnTo>
                    <a:lnTo>
                      <a:pt x="1267" y="149"/>
                    </a:lnTo>
                    <a:lnTo>
                      <a:pt x="1268" y="149"/>
                    </a:lnTo>
                    <a:lnTo>
                      <a:pt x="1269" y="149"/>
                    </a:lnTo>
                    <a:lnTo>
                      <a:pt x="1270" y="148"/>
                    </a:lnTo>
                    <a:lnTo>
                      <a:pt x="1271" y="148"/>
                    </a:lnTo>
                    <a:lnTo>
                      <a:pt x="1272" y="148"/>
                    </a:lnTo>
                    <a:lnTo>
                      <a:pt x="1274" y="148"/>
                    </a:lnTo>
                    <a:lnTo>
                      <a:pt x="1275" y="148"/>
                    </a:lnTo>
                    <a:lnTo>
                      <a:pt x="1277" y="147"/>
                    </a:lnTo>
                    <a:lnTo>
                      <a:pt x="1279" y="148"/>
                    </a:lnTo>
                    <a:lnTo>
                      <a:pt x="1282" y="148"/>
                    </a:lnTo>
                    <a:lnTo>
                      <a:pt x="1283" y="147"/>
                    </a:lnTo>
                    <a:lnTo>
                      <a:pt x="1284" y="147"/>
                    </a:lnTo>
                    <a:lnTo>
                      <a:pt x="1285" y="146"/>
                    </a:lnTo>
                    <a:lnTo>
                      <a:pt x="1286" y="145"/>
                    </a:lnTo>
                    <a:lnTo>
                      <a:pt x="1287" y="145"/>
                    </a:lnTo>
                    <a:lnTo>
                      <a:pt x="1287" y="144"/>
                    </a:lnTo>
                    <a:lnTo>
                      <a:pt x="1289" y="144"/>
                    </a:lnTo>
                    <a:lnTo>
                      <a:pt x="1290" y="145"/>
                    </a:lnTo>
                    <a:lnTo>
                      <a:pt x="1291" y="145"/>
                    </a:lnTo>
                    <a:lnTo>
                      <a:pt x="1292" y="144"/>
                    </a:lnTo>
                    <a:lnTo>
                      <a:pt x="1294" y="143"/>
                    </a:lnTo>
                    <a:lnTo>
                      <a:pt x="1295" y="143"/>
                    </a:lnTo>
                    <a:lnTo>
                      <a:pt x="1296" y="143"/>
                    </a:lnTo>
                    <a:lnTo>
                      <a:pt x="1297" y="142"/>
                    </a:lnTo>
                    <a:lnTo>
                      <a:pt x="1298" y="143"/>
                    </a:lnTo>
                    <a:lnTo>
                      <a:pt x="1297" y="145"/>
                    </a:lnTo>
                    <a:lnTo>
                      <a:pt x="1296" y="147"/>
                    </a:lnTo>
                    <a:lnTo>
                      <a:pt x="1295" y="147"/>
                    </a:lnTo>
                    <a:lnTo>
                      <a:pt x="1296" y="148"/>
                    </a:lnTo>
                    <a:lnTo>
                      <a:pt x="1295" y="149"/>
                    </a:lnTo>
                    <a:lnTo>
                      <a:pt x="1295" y="150"/>
                    </a:lnTo>
                    <a:lnTo>
                      <a:pt x="1292" y="150"/>
                    </a:lnTo>
                    <a:lnTo>
                      <a:pt x="1291" y="151"/>
                    </a:lnTo>
                    <a:lnTo>
                      <a:pt x="1290" y="152"/>
                    </a:lnTo>
                    <a:lnTo>
                      <a:pt x="1287" y="152"/>
                    </a:lnTo>
                    <a:lnTo>
                      <a:pt x="1286" y="153"/>
                    </a:lnTo>
                    <a:lnTo>
                      <a:pt x="1283" y="154"/>
                    </a:lnTo>
                    <a:lnTo>
                      <a:pt x="1282" y="154"/>
                    </a:lnTo>
                    <a:lnTo>
                      <a:pt x="1282" y="155"/>
                    </a:lnTo>
                    <a:lnTo>
                      <a:pt x="1280" y="155"/>
                    </a:lnTo>
                    <a:lnTo>
                      <a:pt x="1279" y="155"/>
                    </a:lnTo>
                    <a:lnTo>
                      <a:pt x="1279" y="156"/>
                    </a:lnTo>
                    <a:lnTo>
                      <a:pt x="1277" y="156"/>
                    </a:lnTo>
                    <a:lnTo>
                      <a:pt x="1277" y="155"/>
                    </a:lnTo>
                    <a:lnTo>
                      <a:pt x="1276" y="155"/>
                    </a:lnTo>
                    <a:lnTo>
                      <a:pt x="1275" y="154"/>
                    </a:lnTo>
                    <a:lnTo>
                      <a:pt x="1274" y="155"/>
                    </a:lnTo>
                    <a:lnTo>
                      <a:pt x="1273" y="155"/>
                    </a:lnTo>
                    <a:lnTo>
                      <a:pt x="1272" y="155"/>
                    </a:lnTo>
                    <a:lnTo>
                      <a:pt x="1272" y="156"/>
                    </a:lnTo>
                    <a:lnTo>
                      <a:pt x="1270" y="156"/>
                    </a:lnTo>
                    <a:lnTo>
                      <a:pt x="1268" y="157"/>
                    </a:lnTo>
                    <a:lnTo>
                      <a:pt x="1268" y="158"/>
                    </a:lnTo>
                    <a:lnTo>
                      <a:pt x="1268" y="159"/>
                    </a:lnTo>
                    <a:lnTo>
                      <a:pt x="1268" y="160"/>
                    </a:lnTo>
                    <a:lnTo>
                      <a:pt x="1267" y="160"/>
                    </a:lnTo>
                    <a:lnTo>
                      <a:pt x="1266" y="161"/>
                    </a:lnTo>
                    <a:lnTo>
                      <a:pt x="1267" y="161"/>
                    </a:lnTo>
                    <a:lnTo>
                      <a:pt x="1266" y="162"/>
                    </a:lnTo>
                    <a:lnTo>
                      <a:pt x="1265" y="164"/>
                    </a:lnTo>
                    <a:lnTo>
                      <a:pt x="1264" y="164"/>
                    </a:lnTo>
                    <a:lnTo>
                      <a:pt x="1264" y="165"/>
                    </a:lnTo>
                    <a:lnTo>
                      <a:pt x="1263" y="166"/>
                    </a:lnTo>
                    <a:lnTo>
                      <a:pt x="1262" y="168"/>
                    </a:lnTo>
                    <a:lnTo>
                      <a:pt x="1261" y="169"/>
                    </a:lnTo>
                    <a:lnTo>
                      <a:pt x="1260" y="171"/>
                    </a:lnTo>
                    <a:lnTo>
                      <a:pt x="1259" y="171"/>
                    </a:lnTo>
                    <a:lnTo>
                      <a:pt x="1258" y="172"/>
                    </a:lnTo>
                    <a:lnTo>
                      <a:pt x="1259" y="172"/>
                    </a:lnTo>
                    <a:lnTo>
                      <a:pt x="1260" y="174"/>
                    </a:lnTo>
                    <a:lnTo>
                      <a:pt x="1260" y="176"/>
                    </a:lnTo>
                    <a:lnTo>
                      <a:pt x="1261" y="177"/>
                    </a:lnTo>
                    <a:lnTo>
                      <a:pt x="1262" y="177"/>
                    </a:lnTo>
                    <a:lnTo>
                      <a:pt x="1263" y="178"/>
                    </a:lnTo>
                    <a:lnTo>
                      <a:pt x="1263" y="180"/>
                    </a:lnTo>
                    <a:lnTo>
                      <a:pt x="1263" y="181"/>
                    </a:lnTo>
                    <a:lnTo>
                      <a:pt x="1263" y="182"/>
                    </a:lnTo>
                    <a:lnTo>
                      <a:pt x="1262" y="182"/>
                    </a:lnTo>
                    <a:lnTo>
                      <a:pt x="1260" y="182"/>
                    </a:lnTo>
                    <a:lnTo>
                      <a:pt x="1260" y="183"/>
                    </a:lnTo>
                    <a:lnTo>
                      <a:pt x="1261" y="184"/>
                    </a:lnTo>
                    <a:lnTo>
                      <a:pt x="1261" y="185"/>
                    </a:lnTo>
                    <a:lnTo>
                      <a:pt x="1260" y="185"/>
                    </a:lnTo>
                    <a:lnTo>
                      <a:pt x="1259" y="186"/>
                    </a:lnTo>
                    <a:lnTo>
                      <a:pt x="1259" y="187"/>
                    </a:lnTo>
                    <a:lnTo>
                      <a:pt x="1260" y="187"/>
                    </a:lnTo>
                    <a:lnTo>
                      <a:pt x="1261" y="187"/>
                    </a:lnTo>
                    <a:lnTo>
                      <a:pt x="1261" y="188"/>
                    </a:lnTo>
                    <a:lnTo>
                      <a:pt x="1261" y="190"/>
                    </a:lnTo>
                    <a:lnTo>
                      <a:pt x="1261" y="191"/>
                    </a:lnTo>
                    <a:lnTo>
                      <a:pt x="1260" y="192"/>
                    </a:lnTo>
                    <a:lnTo>
                      <a:pt x="1259" y="192"/>
                    </a:lnTo>
                    <a:lnTo>
                      <a:pt x="1259" y="193"/>
                    </a:lnTo>
                    <a:lnTo>
                      <a:pt x="1259" y="195"/>
                    </a:lnTo>
                    <a:lnTo>
                      <a:pt x="1258" y="195"/>
                    </a:lnTo>
                    <a:lnTo>
                      <a:pt x="1257" y="196"/>
                    </a:lnTo>
                    <a:lnTo>
                      <a:pt x="1257" y="197"/>
                    </a:lnTo>
                    <a:lnTo>
                      <a:pt x="1257" y="198"/>
                    </a:lnTo>
                    <a:lnTo>
                      <a:pt x="1256" y="199"/>
                    </a:lnTo>
                    <a:lnTo>
                      <a:pt x="1255" y="199"/>
                    </a:lnTo>
                    <a:lnTo>
                      <a:pt x="1255" y="200"/>
                    </a:lnTo>
                    <a:lnTo>
                      <a:pt x="1256" y="200"/>
                    </a:lnTo>
                    <a:lnTo>
                      <a:pt x="1257" y="200"/>
                    </a:lnTo>
                    <a:lnTo>
                      <a:pt x="1258" y="200"/>
                    </a:lnTo>
                    <a:lnTo>
                      <a:pt x="1260" y="200"/>
                    </a:lnTo>
                    <a:lnTo>
                      <a:pt x="1261" y="200"/>
                    </a:lnTo>
                    <a:lnTo>
                      <a:pt x="1261" y="201"/>
                    </a:lnTo>
                    <a:lnTo>
                      <a:pt x="1260" y="202"/>
                    </a:lnTo>
                    <a:lnTo>
                      <a:pt x="1260" y="203"/>
                    </a:lnTo>
                    <a:lnTo>
                      <a:pt x="1261" y="205"/>
                    </a:lnTo>
                    <a:lnTo>
                      <a:pt x="1260" y="206"/>
                    </a:lnTo>
                    <a:lnTo>
                      <a:pt x="1258" y="208"/>
                    </a:lnTo>
                    <a:lnTo>
                      <a:pt x="1257" y="209"/>
                    </a:lnTo>
                    <a:lnTo>
                      <a:pt x="1257" y="210"/>
                    </a:lnTo>
                    <a:lnTo>
                      <a:pt x="1258" y="210"/>
                    </a:lnTo>
                    <a:lnTo>
                      <a:pt x="1259" y="210"/>
                    </a:lnTo>
                    <a:lnTo>
                      <a:pt x="1260" y="211"/>
                    </a:lnTo>
                    <a:lnTo>
                      <a:pt x="1262" y="212"/>
                    </a:lnTo>
                    <a:lnTo>
                      <a:pt x="1262" y="213"/>
                    </a:lnTo>
                    <a:lnTo>
                      <a:pt x="1262" y="214"/>
                    </a:lnTo>
                    <a:lnTo>
                      <a:pt x="1263" y="215"/>
                    </a:lnTo>
                    <a:lnTo>
                      <a:pt x="1263" y="217"/>
                    </a:lnTo>
                    <a:lnTo>
                      <a:pt x="1263" y="218"/>
                    </a:lnTo>
                    <a:lnTo>
                      <a:pt x="1264" y="217"/>
                    </a:lnTo>
                    <a:lnTo>
                      <a:pt x="1265" y="217"/>
                    </a:lnTo>
                    <a:lnTo>
                      <a:pt x="1265" y="218"/>
                    </a:lnTo>
                    <a:lnTo>
                      <a:pt x="1266" y="218"/>
                    </a:lnTo>
                    <a:lnTo>
                      <a:pt x="1267" y="217"/>
                    </a:lnTo>
                    <a:lnTo>
                      <a:pt x="1269" y="217"/>
                    </a:lnTo>
                    <a:lnTo>
                      <a:pt x="1271" y="216"/>
                    </a:lnTo>
                    <a:lnTo>
                      <a:pt x="1273" y="214"/>
                    </a:lnTo>
                    <a:lnTo>
                      <a:pt x="1274" y="213"/>
                    </a:lnTo>
                    <a:lnTo>
                      <a:pt x="1275" y="213"/>
                    </a:lnTo>
                    <a:lnTo>
                      <a:pt x="1277" y="214"/>
                    </a:lnTo>
                    <a:lnTo>
                      <a:pt x="1278" y="213"/>
                    </a:lnTo>
                    <a:lnTo>
                      <a:pt x="1279" y="213"/>
                    </a:lnTo>
                    <a:lnTo>
                      <a:pt x="1282" y="213"/>
                    </a:lnTo>
                    <a:lnTo>
                      <a:pt x="1285" y="212"/>
                    </a:lnTo>
                    <a:lnTo>
                      <a:pt x="1286" y="211"/>
                    </a:lnTo>
                    <a:lnTo>
                      <a:pt x="1288" y="210"/>
                    </a:lnTo>
                    <a:lnTo>
                      <a:pt x="1290" y="210"/>
                    </a:lnTo>
                    <a:lnTo>
                      <a:pt x="1292" y="208"/>
                    </a:lnTo>
                    <a:lnTo>
                      <a:pt x="1293" y="209"/>
                    </a:lnTo>
                    <a:lnTo>
                      <a:pt x="1294" y="208"/>
                    </a:lnTo>
                    <a:lnTo>
                      <a:pt x="1295" y="208"/>
                    </a:lnTo>
                    <a:lnTo>
                      <a:pt x="1296" y="207"/>
                    </a:lnTo>
                    <a:lnTo>
                      <a:pt x="1298" y="206"/>
                    </a:lnTo>
                    <a:lnTo>
                      <a:pt x="1298" y="207"/>
                    </a:lnTo>
                    <a:lnTo>
                      <a:pt x="1299" y="206"/>
                    </a:lnTo>
                    <a:lnTo>
                      <a:pt x="1301" y="205"/>
                    </a:lnTo>
                    <a:lnTo>
                      <a:pt x="1302" y="205"/>
                    </a:lnTo>
                    <a:lnTo>
                      <a:pt x="1303" y="205"/>
                    </a:lnTo>
                    <a:lnTo>
                      <a:pt x="1304" y="206"/>
                    </a:lnTo>
                    <a:lnTo>
                      <a:pt x="1305" y="207"/>
                    </a:lnTo>
                    <a:lnTo>
                      <a:pt x="1306" y="207"/>
                    </a:lnTo>
                    <a:lnTo>
                      <a:pt x="1306" y="208"/>
                    </a:lnTo>
                    <a:lnTo>
                      <a:pt x="1306" y="209"/>
                    </a:lnTo>
                    <a:lnTo>
                      <a:pt x="1306" y="210"/>
                    </a:lnTo>
                    <a:lnTo>
                      <a:pt x="1305" y="211"/>
                    </a:lnTo>
                    <a:lnTo>
                      <a:pt x="1305" y="213"/>
                    </a:lnTo>
                    <a:lnTo>
                      <a:pt x="1305" y="214"/>
                    </a:lnTo>
                    <a:lnTo>
                      <a:pt x="1303" y="215"/>
                    </a:lnTo>
                    <a:lnTo>
                      <a:pt x="1302" y="215"/>
                    </a:lnTo>
                    <a:lnTo>
                      <a:pt x="1301" y="216"/>
                    </a:lnTo>
                    <a:lnTo>
                      <a:pt x="1299" y="217"/>
                    </a:lnTo>
                    <a:lnTo>
                      <a:pt x="1298" y="217"/>
                    </a:lnTo>
                    <a:lnTo>
                      <a:pt x="1297" y="217"/>
                    </a:lnTo>
                    <a:lnTo>
                      <a:pt x="1296" y="217"/>
                    </a:lnTo>
                    <a:lnTo>
                      <a:pt x="1295" y="218"/>
                    </a:lnTo>
                    <a:lnTo>
                      <a:pt x="1294" y="220"/>
                    </a:lnTo>
                    <a:lnTo>
                      <a:pt x="1292" y="222"/>
                    </a:lnTo>
                    <a:lnTo>
                      <a:pt x="1290" y="223"/>
                    </a:lnTo>
                    <a:lnTo>
                      <a:pt x="1289" y="224"/>
                    </a:lnTo>
                    <a:lnTo>
                      <a:pt x="1289" y="225"/>
                    </a:lnTo>
                    <a:lnTo>
                      <a:pt x="1287" y="225"/>
                    </a:lnTo>
                    <a:lnTo>
                      <a:pt x="1285" y="226"/>
                    </a:lnTo>
                    <a:lnTo>
                      <a:pt x="1282" y="226"/>
                    </a:lnTo>
                    <a:lnTo>
                      <a:pt x="1280" y="227"/>
                    </a:lnTo>
                    <a:lnTo>
                      <a:pt x="1278" y="227"/>
                    </a:lnTo>
                    <a:lnTo>
                      <a:pt x="1275" y="228"/>
                    </a:lnTo>
                    <a:lnTo>
                      <a:pt x="1274" y="228"/>
                    </a:lnTo>
                    <a:lnTo>
                      <a:pt x="1274" y="230"/>
                    </a:lnTo>
                    <a:lnTo>
                      <a:pt x="1273" y="230"/>
                    </a:lnTo>
                    <a:lnTo>
                      <a:pt x="1272" y="231"/>
                    </a:lnTo>
                    <a:lnTo>
                      <a:pt x="1271" y="232"/>
                    </a:lnTo>
                    <a:lnTo>
                      <a:pt x="1270" y="232"/>
                    </a:lnTo>
                    <a:lnTo>
                      <a:pt x="1269" y="233"/>
                    </a:lnTo>
                    <a:lnTo>
                      <a:pt x="1268" y="234"/>
                    </a:lnTo>
                    <a:lnTo>
                      <a:pt x="1269" y="235"/>
                    </a:lnTo>
                    <a:lnTo>
                      <a:pt x="1271" y="234"/>
                    </a:lnTo>
                    <a:lnTo>
                      <a:pt x="1272" y="234"/>
                    </a:lnTo>
                    <a:lnTo>
                      <a:pt x="1272" y="235"/>
                    </a:lnTo>
                    <a:lnTo>
                      <a:pt x="1272" y="236"/>
                    </a:lnTo>
                    <a:lnTo>
                      <a:pt x="1272" y="237"/>
                    </a:lnTo>
                    <a:lnTo>
                      <a:pt x="1273" y="237"/>
                    </a:lnTo>
                    <a:lnTo>
                      <a:pt x="1273" y="239"/>
                    </a:lnTo>
                    <a:lnTo>
                      <a:pt x="1275" y="239"/>
                    </a:lnTo>
                    <a:lnTo>
                      <a:pt x="1275" y="240"/>
                    </a:lnTo>
                    <a:lnTo>
                      <a:pt x="1274" y="242"/>
                    </a:lnTo>
                    <a:lnTo>
                      <a:pt x="1273" y="242"/>
                    </a:lnTo>
                    <a:lnTo>
                      <a:pt x="1271" y="242"/>
                    </a:lnTo>
                    <a:lnTo>
                      <a:pt x="1270" y="243"/>
                    </a:lnTo>
                    <a:lnTo>
                      <a:pt x="1271" y="244"/>
                    </a:lnTo>
                    <a:lnTo>
                      <a:pt x="1272" y="244"/>
                    </a:lnTo>
                    <a:lnTo>
                      <a:pt x="1272" y="245"/>
                    </a:lnTo>
                    <a:lnTo>
                      <a:pt x="1272" y="246"/>
                    </a:lnTo>
                    <a:lnTo>
                      <a:pt x="1272" y="247"/>
                    </a:lnTo>
                    <a:lnTo>
                      <a:pt x="1271" y="249"/>
                    </a:lnTo>
                    <a:lnTo>
                      <a:pt x="1268" y="250"/>
                    </a:lnTo>
                    <a:lnTo>
                      <a:pt x="1268" y="251"/>
                    </a:lnTo>
                    <a:lnTo>
                      <a:pt x="1268" y="252"/>
                    </a:lnTo>
                    <a:lnTo>
                      <a:pt x="1269" y="254"/>
                    </a:lnTo>
                    <a:lnTo>
                      <a:pt x="1268" y="256"/>
                    </a:lnTo>
                    <a:lnTo>
                      <a:pt x="1268" y="258"/>
                    </a:lnTo>
                    <a:lnTo>
                      <a:pt x="1269" y="259"/>
                    </a:lnTo>
                    <a:lnTo>
                      <a:pt x="1270" y="259"/>
                    </a:lnTo>
                    <a:lnTo>
                      <a:pt x="1271" y="259"/>
                    </a:lnTo>
                    <a:lnTo>
                      <a:pt x="1272" y="259"/>
                    </a:lnTo>
                    <a:lnTo>
                      <a:pt x="1272" y="260"/>
                    </a:lnTo>
                    <a:lnTo>
                      <a:pt x="1274" y="259"/>
                    </a:lnTo>
                    <a:lnTo>
                      <a:pt x="1277" y="259"/>
                    </a:lnTo>
                    <a:lnTo>
                      <a:pt x="1279" y="261"/>
                    </a:lnTo>
                    <a:lnTo>
                      <a:pt x="1280" y="262"/>
                    </a:lnTo>
                    <a:lnTo>
                      <a:pt x="1281" y="264"/>
                    </a:lnTo>
                    <a:lnTo>
                      <a:pt x="1279" y="266"/>
                    </a:lnTo>
                    <a:lnTo>
                      <a:pt x="1278" y="267"/>
                    </a:lnTo>
                    <a:lnTo>
                      <a:pt x="1276" y="268"/>
                    </a:lnTo>
                    <a:lnTo>
                      <a:pt x="1274" y="269"/>
                    </a:lnTo>
                    <a:lnTo>
                      <a:pt x="1272" y="270"/>
                    </a:lnTo>
                    <a:lnTo>
                      <a:pt x="1271" y="271"/>
                    </a:lnTo>
                    <a:lnTo>
                      <a:pt x="1270" y="273"/>
                    </a:lnTo>
                    <a:lnTo>
                      <a:pt x="1266" y="275"/>
                    </a:lnTo>
                    <a:lnTo>
                      <a:pt x="1265" y="277"/>
                    </a:lnTo>
                    <a:lnTo>
                      <a:pt x="1264" y="278"/>
                    </a:lnTo>
                    <a:lnTo>
                      <a:pt x="1264" y="279"/>
                    </a:lnTo>
                    <a:lnTo>
                      <a:pt x="1263" y="280"/>
                    </a:lnTo>
                    <a:lnTo>
                      <a:pt x="1263" y="281"/>
                    </a:lnTo>
                    <a:lnTo>
                      <a:pt x="1265" y="282"/>
                    </a:lnTo>
                    <a:lnTo>
                      <a:pt x="1266" y="283"/>
                    </a:lnTo>
                    <a:lnTo>
                      <a:pt x="1267" y="284"/>
                    </a:lnTo>
                    <a:lnTo>
                      <a:pt x="1267" y="285"/>
                    </a:lnTo>
                    <a:lnTo>
                      <a:pt x="1266" y="286"/>
                    </a:lnTo>
                    <a:lnTo>
                      <a:pt x="1264" y="287"/>
                    </a:lnTo>
                    <a:lnTo>
                      <a:pt x="1261" y="288"/>
                    </a:lnTo>
                    <a:lnTo>
                      <a:pt x="1261" y="289"/>
                    </a:lnTo>
                    <a:lnTo>
                      <a:pt x="1261" y="290"/>
                    </a:lnTo>
                    <a:lnTo>
                      <a:pt x="1263" y="291"/>
                    </a:lnTo>
                    <a:lnTo>
                      <a:pt x="1264" y="291"/>
                    </a:lnTo>
                    <a:lnTo>
                      <a:pt x="1265" y="291"/>
                    </a:lnTo>
                    <a:lnTo>
                      <a:pt x="1266" y="291"/>
                    </a:lnTo>
                    <a:lnTo>
                      <a:pt x="1267" y="292"/>
                    </a:lnTo>
                    <a:lnTo>
                      <a:pt x="1268" y="295"/>
                    </a:lnTo>
                    <a:lnTo>
                      <a:pt x="1268" y="296"/>
                    </a:lnTo>
                    <a:lnTo>
                      <a:pt x="1267" y="297"/>
                    </a:lnTo>
                    <a:lnTo>
                      <a:pt x="1266" y="297"/>
                    </a:lnTo>
                    <a:lnTo>
                      <a:pt x="1263" y="297"/>
                    </a:lnTo>
                    <a:lnTo>
                      <a:pt x="1261" y="298"/>
                    </a:lnTo>
                    <a:lnTo>
                      <a:pt x="1260" y="298"/>
                    </a:lnTo>
                    <a:lnTo>
                      <a:pt x="1258" y="299"/>
                    </a:lnTo>
                    <a:lnTo>
                      <a:pt x="1258" y="300"/>
                    </a:lnTo>
                    <a:lnTo>
                      <a:pt x="1260" y="301"/>
                    </a:lnTo>
                    <a:lnTo>
                      <a:pt x="1260" y="302"/>
                    </a:lnTo>
                    <a:lnTo>
                      <a:pt x="1261" y="302"/>
                    </a:lnTo>
                    <a:lnTo>
                      <a:pt x="1261" y="303"/>
                    </a:lnTo>
                    <a:lnTo>
                      <a:pt x="1259" y="304"/>
                    </a:lnTo>
                    <a:lnTo>
                      <a:pt x="1259" y="305"/>
                    </a:lnTo>
                    <a:lnTo>
                      <a:pt x="1259" y="306"/>
                    </a:lnTo>
                    <a:lnTo>
                      <a:pt x="1262" y="306"/>
                    </a:lnTo>
                    <a:lnTo>
                      <a:pt x="1263" y="307"/>
                    </a:lnTo>
                    <a:lnTo>
                      <a:pt x="1264" y="307"/>
                    </a:lnTo>
                    <a:lnTo>
                      <a:pt x="1265" y="308"/>
                    </a:lnTo>
                    <a:lnTo>
                      <a:pt x="1265" y="309"/>
                    </a:lnTo>
                    <a:lnTo>
                      <a:pt x="1265" y="310"/>
                    </a:lnTo>
                    <a:lnTo>
                      <a:pt x="1265" y="312"/>
                    </a:lnTo>
                    <a:lnTo>
                      <a:pt x="1264" y="313"/>
                    </a:lnTo>
                    <a:lnTo>
                      <a:pt x="1262" y="315"/>
                    </a:lnTo>
                    <a:lnTo>
                      <a:pt x="1261" y="317"/>
                    </a:lnTo>
                    <a:lnTo>
                      <a:pt x="1260" y="319"/>
                    </a:lnTo>
                    <a:lnTo>
                      <a:pt x="1260" y="324"/>
                    </a:lnTo>
                    <a:lnTo>
                      <a:pt x="1258" y="326"/>
                    </a:lnTo>
                    <a:lnTo>
                      <a:pt x="1258" y="327"/>
                    </a:lnTo>
                    <a:lnTo>
                      <a:pt x="1259" y="327"/>
                    </a:lnTo>
                    <a:lnTo>
                      <a:pt x="1261" y="328"/>
                    </a:lnTo>
                    <a:lnTo>
                      <a:pt x="1264" y="331"/>
                    </a:lnTo>
                    <a:lnTo>
                      <a:pt x="1265" y="332"/>
                    </a:lnTo>
                    <a:lnTo>
                      <a:pt x="1266" y="332"/>
                    </a:lnTo>
                    <a:lnTo>
                      <a:pt x="1267" y="333"/>
                    </a:lnTo>
                    <a:lnTo>
                      <a:pt x="1267" y="334"/>
                    </a:lnTo>
                    <a:lnTo>
                      <a:pt x="1267" y="337"/>
                    </a:lnTo>
                    <a:lnTo>
                      <a:pt x="1267" y="338"/>
                    </a:lnTo>
                    <a:lnTo>
                      <a:pt x="1266" y="338"/>
                    </a:lnTo>
                    <a:lnTo>
                      <a:pt x="1267" y="339"/>
                    </a:lnTo>
                    <a:lnTo>
                      <a:pt x="1268" y="340"/>
                    </a:lnTo>
                    <a:lnTo>
                      <a:pt x="1268" y="341"/>
                    </a:lnTo>
                    <a:lnTo>
                      <a:pt x="1267" y="342"/>
                    </a:lnTo>
                    <a:lnTo>
                      <a:pt x="1265" y="345"/>
                    </a:lnTo>
                    <a:lnTo>
                      <a:pt x="1263" y="346"/>
                    </a:lnTo>
                    <a:lnTo>
                      <a:pt x="1261" y="347"/>
                    </a:lnTo>
                    <a:lnTo>
                      <a:pt x="1260" y="348"/>
                    </a:lnTo>
                    <a:lnTo>
                      <a:pt x="1261" y="348"/>
                    </a:lnTo>
                    <a:lnTo>
                      <a:pt x="1262" y="348"/>
                    </a:lnTo>
                    <a:lnTo>
                      <a:pt x="1263" y="348"/>
                    </a:lnTo>
                    <a:lnTo>
                      <a:pt x="1264" y="348"/>
                    </a:lnTo>
                    <a:lnTo>
                      <a:pt x="1264" y="349"/>
                    </a:lnTo>
                    <a:lnTo>
                      <a:pt x="1264" y="350"/>
                    </a:lnTo>
                    <a:lnTo>
                      <a:pt x="1264" y="351"/>
                    </a:lnTo>
                    <a:lnTo>
                      <a:pt x="1263" y="352"/>
                    </a:lnTo>
                    <a:lnTo>
                      <a:pt x="1263" y="353"/>
                    </a:lnTo>
                    <a:lnTo>
                      <a:pt x="1262" y="353"/>
                    </a:lnTo>
                    <a:lnTo>
                      <a:pt x="1262" y="354"/>
                    </a:lnTo>
                    <a:lnTo>
                      <a:pt x="1261" y="354"/>
                    </a:lnTo>
                    <a:lnTo>
                      <a:pt x="1260" y="354"/>
                    </a:lnTo>
                    <a:lnTo>
                      <a:pt x="1259" y="353"/>
                    </a:lnTo>
                    <a:lnTo>
                      <a:pt x="1258" y="353"/>
                    </a:lnTo>
                    <a:lnTo>
                      <a:pt x="1257" y="355"/>
                    </a:lnTo>
                    <a:lnTo>
                      <a:pt x="1258" y="356"/>
                    </a:lnTo>
                    <a:lnTo>
                      <a:pt x="1259" y="356"/>
                    </a:lnTo>
                    <a:lnTo>
                      <a:pt x="1262" y="357"/>
                    </a:lnTo>
                    <a:lnTo>
                      <a:pt x="1263" y="358"/>
                    </a:lnTo>
                    <a:lnTo>
                      <a:pt x="1265" y="359"/>
                    </a:lnTo>
                    <a:lnTo>
                      <a:pt x="1265" y="360"/>
                    </a:lnTo>
                    <a:lnTo>
                      <a:pt x="1267" y="359"/>
                    </a:lnTo>
                    <a:lnTo>
                      <a:pt x="1268" y="360"/>
                    </a:lnTo>
                    <a:lnTo>
                      <a:pt x="1269" y="361"/>
                    </a:lnTo>
                    <a:lnTo>
                      <a:pt x="1268" y="362"/>
                    </a:lnTo>
                    <a:lnTo>
                      <a:pt x="1268" y="364"/>
                    </a:lnTo>
                    <a:lnTo>
                      <a:pt x="1270" y="365"/>
                    </a:lnTo>
                    <a:lnTo>
                      <a:pt x="1270" y="366"/>
                    </a:lnTo>
                    <a:lnTo>
                      <a:pt x="1276" y="368"/>
                    </a:lnTo>
                    <a:lnTo>
                      <a:pt x="1277" y="368"/>
                    </a:lnTo>
                    <a:lnTo>
                      <a:pt x="1278" y="367"/>
                    </a:lnTo>
                    <a:lnTo>
                      <a:pt x="1280" y="367"/>
                    </a:lnTo>
                    <a:lnTo>
                      <a:pt x="1280" y="368"/>
                    </a:lnTo>
                    <a:lnTo>
                      <a:pt x="1282" y="368"/>
                    </a:lnTo>
                    <a:lnTo>
                      <a:pt x="1283" y="369"/>
                    </a:lnTo>
                    <a:lnTo>
                      <a:pt x="1283" y="370"/>
                    </a:lnTo>
                    <a:lnTo>
                      <a:pt x="1283" y="371"/>
                    </a:lnTo>
                    <a:lnTo>
                      <a:pt x="1283" y="372"/>
                    </a:lnTo>
                    <a:lnTo>
                      <a:pt x="1282" y="373"/>
                    </a:lnTo>
                    <a:lnTo>
                      <a:pt x="1282" y="374"/>
                    </a:lnTo>
                    <a:lnTo>
                      <a:pt x="1283" y="374"/>
                    </a:lnTo>
                    <a:lnTo>
                      <a:pt x="1285" y="374"/>
                    </a:lnTo>
                    <a:lnTo>
                      <a:pt x="1285" y="375"/>
                    </a:lnTo>
                    <a:lnTo>
                      <a:pt x="1285" y="376"/>
                    </a:lnTo>
                    <a:lnTo>
                      <a:pt x="1285" y="377"/>
                    </a:lnTo>
                    <a:lnTo>
                      <a:pt x="1286" y="377"/>
                    </a:lnTo>
                    <a:lnTo>
                      <a:pt x="1289" y="375"/>
                    </a:lnTo>
                    <a:lnTo>
                      <a:pt x="1291" y="375"/>
                    </a:lnTo>
                    <a:lnTo>
                      <a:pt x="1292" y="376"/>
                    </a:lnTo>
                    <a:lnTo>
                      <a:pt x="1293" y="377"/>
                    </a:lnTo>
                    <a:lnTo>
                      <a:pt x="1293" y="379"/>
                    </a:lnTo>
                    <a:lnTo>
                      <a:pt x="1292" y="381"/>
                    </a:lnTo>
                    <a:lnTo>
                      <a:pt x="1291" y="382"/>
                    </a:lnTo>
                    <a:lnTo>
                      <a:pt x="1292" y="384"/>
                    </a:lnTo>
                    <a:lnTo>
                      <a:pt x="1294" y="385"/>
                    </a:lnTo>
                    <a:lnTo>
                      <a:pt x="1295" y="385"/>
                    </a:lnTo>
                    <a:lnTo>
                      <a:pt x="1297" y="385"/>
                    </a:lnTo>
                    <a:lnTo>
                      <a:pt x="1297" y="386"/>
                    </a:lnTo>
                    <a:lnTo>
                      <a:pt x="1297" y="387"/>
                    </a:lnTo>
                    <a:lnTo>
                      <a:pt x="1298" y="388"/>
                    </a:lnTo>
                    <a:lnTo>
                      <a:pt x="1299" y="388"/>
                    </a:lnTo>
                    <a:lnTo>
                      <a:pt x="1300" y="387"/>
                    </a:lnTo>
                    <a:lnTo>
                      <a:pt x="1301" y="387"/>
                    </a:lnTo>
                    <a:lnTo>
                      <a:pt x="1302" y="388"/>
                    </a:lnTo>
                    <a:lnTo>
                      <a:pt x="1303" y="389"/>
                    </a:lnTo>
                    <a:lnTo>
                      <a:pt x="1302" y="391"/>
                    </a:lnTo>
                    <a:lnTo>
                      <a:pt x="1302" y="392"/>
                    </a:lnTo>
                    <a:lnTo>
                      <a:pt x="1303" y="392"/>
                    </a:lnTo>
                    <a:lnTo>
                      <a:pt x="1305" y="391"/>
                    </a:lnTo>
                    <a:lnTo>
                      <a:pt x="1306" y="392"/>
                    </a:lnTo>
                    <a:lnTo>
                      <a:pt x="1307" y="393"/>
                    </a:lnTo>
                    <a:lnTo>
                      <a:pt x="1308" y="393"/>
                    </a:lnTo>
                    <a:lnTo>
                      <a:pt x="1308" y="394"/>
                    </a:lnTo>
                    <a:lnTo>
                      <a:pt x="1308" y="396"/>
                    </a:lnTo>
                    <a:lnTo>
                      <a:pt x="1309" y="398"/>
                    </a:lnTo>
                    <a:lnTo>
                      <a:pt x="1309" y="400"/>
                    </a:lnTo>
                    <a:lnTo>
                      <a:pt x="1309" y="401"/>
                    </a:lnTo>
                    <a:lnTo>
                      <a:pt x="1310" y="402"/>
                    </a:lnTo>
                    <a:lnTo>
                      <a:pt x="1310" y="404"/>
                    </a:lnTo>
                    <a:lnTo>
                      <a:pt x="1311" y="404"/>
                    </a:lnTo>
                    <a:lnTo>
                      <a:pt x="1312" y="405"/>
                    </a:lnTo>
                    <a:lnTo>
                      <a:pt x="1313" y="406"/>
                    </a:lnTo>
                    <a:lnTo>
                      <a:pt x="1316" y="405"/>
                    </a:lnTo>
                    <a:lnTo>
                      <a:pt x="1317" y="406"/>
                    </a:lnTo>
                    <a:lnTo>
                      <a:pt x="1317" y="407"/>
                    </a:lnTo>
                    <a:lnTo>
                      <a:pt x="1316" y="409"/>
                    </a:lnTo>
                    <a:lnTo>
                      <a:pt x="1316" y="410"/>
                    </a:lnTo>
                    <a:lnTo>
                      <a:pt x="1314" y="411"/>
                    </a:lnTo>
                    <a:lnTo>
                      <a:pt x="1313" y="412"/>
                    </a:lnTo>
                    <a:lnTo>
                      <a:pt x="1313" y="414"/>
                    </a:lnTo>
                    <a:lnTo>
                      <a:pt x="1313" y="416"/>
                    </a:lnTo>
                    <a:lnTo>
                      <a:pt x="1311" y="417"/>
                    </a:lnTo>
                    <a:lnTo>
                      <a:pt x="1309" y="417"/>
                    </a:lnTo>
                    <a:lnTo>
                      <a:pt x="1308" y="418"/>
                    </a:lnTo>
                    <a:lnTo>
                      <a:pt x="1307" y="419"/>
                    </a:lnTo>
                    <a:lnTo>
                      <a:pt x="1305" y="420"/>
                    </a:lnTo>
                    <a:lnTo>
                      <a:pt x="1303" y="420"/>
                    </a:lnTo>
                    <a:lnTo>
                      <a:pt x="1302" y="419"/>
                    </a:lnTo>
                    <a:lnTo>
                      <a:pt x="1300" y="419"/>
                    </a:lnTo>
                    <a:lnTo>
                      <a:pt x="1300" y="418"/>
                    </a:lnTo>
                    <a:lnTo>
                      <a:pt x="1299" y="418"/>
                    </a:lnTo>
                    <a:lnTo>
                      <a:pt x="1299" y="417"/>
                    </a:lnTo>
                    <a:lnTo>
                      <a:pt x="1299" y="415"/>
                    </a:lnTo>
                    <a:lnTo>
                      <a:pt x="1298" y="415"/>
                    </a:lnTo>
                    <a:lnTo>
                      <a:pt x="1297" y="416"/>
                    </a:lnTo>
                    <a:lnTo>
                      <a:pt x="1297" y="417"/>
                    </a:lnTo>
                    <a:lnTo>
                      <a:pt x="1298" y="417"/>
                    </a:lnTo>
                    <a:lnTo>
                      <a:pt x="1298" y="418"/>
                    </a:lnTo>
                    <a:lnTo>
                      <a:pt x="1299" y="419"/>
                    </a:lnTo>
                    <a:lnTo>
                      <a:pt x="1300" y="420"/>
                    </a:lnTo>
                    <a:lnTo>
                      <a:pt x="1299" y="423"/>
                    </a:lnTo>
                    <a:lnTo>
                      <a:pt x="1298" y="423"/>
                    </a:lnTo>
                    <a:lnTo>
                      <a:pt x="1297" y="423"/>
                    </a:lnTo>
                    <a:lnTo>
                      <a:pt x="1297" y="424"/>
                    </a:lnTo>
                    <a:lnTo>
                      <a:pt x="1296" y="426"/>
                    </a:lnTo>
                    <a:lnTo>
                      <a:pt x="1297" y="428"/>
                    </a:lnTo>
                    <a:lnTo>
                      <a:pt x="1298" y="429"/>
                    </a:lnTo>
                    <a:lnTo>
                      <a:pt x="1299" y="429"/>
                    </a:lnTo>
                    <a:lnTo>
                      <a:pt x="1300" y="430"/>
                    </a:lnTo>
                    <a:lnTo>
                      <a:pt x="1300" y="431"/>
                    </a:lnTo>
                    <a:lnTo>
                      <a:pt x="1300" y="432"/>
                    </a:lnTo>
                    <a:lnTo>
                      <a:pt x="1299" y="433"/>
                    </a:lnTo>
                    <a:lnTo>
                      <a:pt x="1299" y="434"/>
                    </a:lnTo>
                    <a:lnTo>
                      <a:pt x="1298" y="434"/>
                    </a:lnTo>
                    <a:lnTo>
                      <a:pt x="1298" y="435"/>
                    </a:lnTo>
                    <a:lnTo>
                      <a:pt x="1299" y="436"/>
                    </a:lnTo>
                    <a:lnTo>
                      <a:pt x="1300" y="437"/>
                    </a:lnTo>
                    <a:lnTo>
                      <a:pt x="1302" y="437"/>
                    </a:lnTo>
                    <a:lnTo>
                      <a:pt x="1302" y="438"/>
                    </a:lnTo>
                    <a:lnTo>
                      <a:pt x="1302" y="439"/>
                    </a:lnTo>
                    <a:lnTo>
                      <a:pt x="1302" y="440"/>
                    </a:lnTo>
                    <a:lnTo>
                      <a:pt x="1302" y="441"/>
                    </a:lnTo>
                    <a:lnTo>
                      <a:pt x="1301" y="441"/>
                    </a:lnTo>
                    <a:lnTo>
                      <a:pt x="1301" y="440"/>
                    </a:lnTo>
                    <a:lnTo>
                      <a:pt x="1300" y="440"/>
                    </a:lnTo>
                    <a:lnTo>
                      <a:pt x="1299" y="440"/>
                    </a:lnTo>
                    <a:lnTo>
                      <a:pt x="1300" y="440"/>
                    </a:lnTo>
                    <a:lnTo>
                      <a:pt x="1300" y="441"/>
                    </a:lnTo>
                    <a:lnTo>
                      <a:pt x="1299" y="442"/>
                    </a:lnTo>
                    <a:lnTo>
                      <a:pt x="1300" y="442"/>
                    </a:lnTo>
                    <a:lnTo>
                      <a:pt x="1300" y="444"/>
                    </a:lnTo>
                    <a:lnTo>
                      <a:pt x="1299" y="444"/>
                    </a:lnTo>
                    <a:lnTo>
                      <a:pt x="1300" y="444"/>
                    </a:lnTo>
                    <a:lnTo>
                      <a:pt x="1300" y="445"/>
                    </a:lnTo>
                    <a:lnTo>
                      <a:pt x="1301" y="446"/>
                    </a:lnTo>
                    <a:lnTo>
                      <a:pt x="1300" y="448"/>
                    </a:lnTo>
                    <a:lnTo>
                      <a:pt x="1299" y="449"/>
                    </a:lnTo>
                    <a:lnTo>
                      <a:pt x="1298" y="450"/>
                    </a:lnTo>
                    <a:lnTo>
                      <a:pt x="1297" y="451"/>
                    </a:lnTo>
                    <a:lnTo>
                      <a:pt x="1298" y="451"/>
                    </a:lnTo>
                    <a:lnTo>
                      <a:pt x="1298" y="452"/>
                    </a:lnTo>
                    <a:lnTo>
                      <a:pt x="1300" y="453"/>
                    </a:lnTo>
                    <a:lnTo>
                      <a:pt x="1300" y="454"/>
                    </a:lnTo>
                    <a:lnTo>
                      <a:pt x="1300" y="455"/>
                    </a:lnTo>
                    <a:lnTo>
                      <a:pt x="1299" y="456"/>
                    </a:lnTo>
                    <a:lnTo>
                      <a:pt x="1298" y="457"/>
                    </a:lnTo>
                    <a:lnTo>
                      <a:pt x="1299" y="458"/>
                    </a:lnTo>
                    <a:lnTo>
                      <a:pt x="1299" y="459"/>
                    </a:lnTo>
                    <a:lnTo>
                      <a:pt x="1299" y="460"/>
                    </a:lnTo>
                    <a:lnTo>
                      <a:pt x="1299" y="461"/>
                    </a:lnTo>
                    <a:lnTo>
                      <a:pt x="1298" y="461"/>
                    </a:lnTo>
                    <a:lnTo>
                      <a:pt x="1297" y="462"/>
                    </a:lnTo>
                    <a:lnTo>
                      <a:pt x="1296" y="462"/>
                    </a:lnTo>
                    <a:lnTo>
                      <a:pt x="1295" y="461"/>
                    </a:lnTo>
                    <a:lnTo>
                      <a:pt x="1293" y="461"/>
                    </a:lnTo>
                    <a:lnTo>
                      <a:pt x="1293" y="462"/>
                    </a:lnTo>
                    <a:lnTo>
                      <a:pt x="1292" y="462"/>
                    </a:lnTo>
                    <a:lnTo>
                      <a:pt x="1293" y="463"/>
                    </a:lnTo>
                    <a:lnTo>
                      <a:pt x="1292" y="464"/>
                    </a:lnTo>
                    <a:lnTo>
                      <a:pt x="1292" y="465"/>
                    </a:lnTo>
                    <a:lnTo>
                      <a:pt x="1291" y="465"/>
                    </a:lnTo>
                    <a:lnTo>
                      <a:pt x="1292" y="466"/>
                    </a:lnTo>
                    <a:lnTo>
                      <a:pt x="1292" y="467"/>
                    </a:lnTo>
                    <a:lnTo>
                      <a:pt x="1295" y="469"/>
                    </a:lnTo>
                    <a:lnTo>
                      <a:pt x="1295" y="470"/>
                    </a:lnTo>
                    <a:lnTo>
                      <a:pt x="1296" y="470"/>
                    </a:lnTo>
                    <a:lnTo>
                      <a:pt x="1296" y="471"/>
                    </a:lnTo>
                    <a:lnTo>
                      <a:pt x="1296" y="472"/>
                    </a:lnTo>
                    <a:lnTo>
                      <a:pt x="1295" y="473"/>
                    </a:lnTo>
                    <a:lnTo>
                      <a:pt x="1295" y="474"/>
                    </a:lnTo>
                    <a:lnTo>
                      <a:pt x="1294" y="474"/>
                    </a:lnTo>
                    <a:lnTo>
                      <a:pt x="1295" y="475"/>
                    </a:lnTo>
                    <a:lnTo>
                      <a:pt x="1295" y="476"/>
                    </a:lnTo>
                    <a:lnTo>
                      <a:pt x="1295" y="477"/>
                    </a:lnTo>
                    <a:lnTo>
                      <a:pt x="1294" y="478"/>
                    </a:lnTo>
                    <a:lnTo>
                      <a:pt x="1295" y="478"/>
                    </a:lnTo>
                    <a:lnTo>
                      <a:pt x="1294" y="480"/>
                    </a:lnTo>
                    <a:lnTo>
                      <a:pt x="1294" y="481"/>
                    </a:lnTo>
                    <a:lnTo>
                      <a:pt x="1293" y="481"/>
                    </a:lnTo>
                    <a:lnTo>
                      <a:pt x="1294" y="482"/>
                    </a:lnTo>
                    <a:lnTo>
                      <a:pt x="1294" y="483"/>
                    </a:lnTo>
                    <a:lnTo>
                      <a:pt x="1294" y="484"/>
                    </a:lnTo>
                    <a:lnTo>
                      <a:pt x="1294" y="485"/>
                    </a:lnTo>
                    <a:lnTo>
                      <a:pt x="1294" y="486"/>
                    </a:lnTo>
                    <a:lnTo>
                      <a:pt x="1292" y="487"/>
                    </a:lnTo>
                    <a:lnTo>
                      <a:pt x="1292" y="488"/>
                    </a:lnTo>
                    <a:lnTo>
                      <a:pt x="1291" y="489"/>
                    </a:lnTo>
                    <a:lnTo>
                      <a:pt x="1291" y="490"/>
                    </a:lnTo>
                    <a:lnTo>
                      <a:pt x="1290" y="490"/>
                    </a:lnTo>
                    <a:lnTo>
                      <a:pt x="1288" y="490"/>
                    </a:lnTo>
                    <a:lnTo>
                      <a:pt x="1286" y="491"/>
                    </a:lnTo>
                    <a:lnTo>
                      <a:pt x="1285" y="492"/>
                    </a:lnTo>
                    <a:lnTo>
                      <a:pt x="1286" y="492"/>
                    </a:lnTo>
                    <a:lnTo>
                      <a:pt x="1286" y="493"/>
                    </a:lnTo>
                    <a:lnTo>
                      <a:pt x="1287" y="493"/>
                    </a:lnTo>
                    <a:lnTo>
                      <a:pt x="1288" y="494"/>
                    </a:lnTo>
                    <a:lnTo>
                      <a:pt x="1289" y="497"/>
                    </a:lnTo>
                    <a:lnTo>
                      <a:pt x="1289" y="498"/>
                    </a:lnTo>
                    <a:lnTo>
                      <a:pt x="1288" y="498"/>
                    </a:lnTo>
                    <a:lnTo>
                      <a:pt x="1288" y="500"/>
                    </a:lnTo>
                    <a:lnTo>
                      <a:pt x="1287" y="499"/>
                    </a:lnTo>
                    <a:lnTo>
                      <a:pt x="1287" y="500"/>
                    </a:lnTo>
                    <a:lnTo>
                      <a:pt x="1285" y="501"/>
                    </a:lnTo>
                    <a:lnTo>
                      <a:pt x="1284" y="502"/>
                    </a:lnTo>
                    <a:lnTo>
                      <a:pt x="1284" y="503"/>
                    </a:lnTo>
                    <a:lnTo>
                      <a:pt x="1283" y="504"/>
                    </a:lnTo>
                    <a:lnTo>
                      <a:pt x="1283" y="505"/>
                    </a:lnTo>
                    <a:lnTo>
                      <a:pt x="1282" y="506"/>
                    </a:lnTo>
                    <a:lnTo>
                      <a:pt x="1281" y="505"/>
                    </a:lnTo>
                    <a:lnTo>
                      <a:pt x="1280" y="505"/>
                    </a:lnTo>
                    <a:lnTo>
                      <a:pt x="1279" y="506"/>
                    </a:lnTo>
                    <a:lnTo>
                      <a:pt x="1279" y="509"/>
                    </a:lnTo>
                    <a:lnTo>
                      <a:pt x="1278" y="510"/>
                    </a:lnTo>
                    <a:lnTo>
                      <a:pt x="1277" y="510"/>
                    </a:lnTo>
                    <a:lnTo>
                      <a:pt x="1276" y="511"/>
                    </a:lnTo>
                    <a:lnTo>
                      <a:pt x="1275" y="510"/>
                    </a:lnTo>
                    <a:lnTo>
                      <a:pt x="1274" y="510"/>
                    </a:lnTo>
                    <a:lnTo>
                      <a:pt x="1273" y="509"/>
                    </a:lnTo>
                    <a:lnTo>
                      <a:pt x="1273" y="507"/>
                    </a:lnTo>
                    <a:lnTo>
                      <a:pt x="1272" y="507"/>
                    </a:lnTo>
                    <a:lnTo>
                      <a:pt x="1271" y="507"/>
                    </a:lnTo>
                    <a:lnTo>
                      <a:pt x="1270" y="507"/>
                    </a:lnTo>
                    <a:lnTo>
                      <a:pt x="1269" y="508"/>
                    </a:lnTo>
                    <a:lnTo>
                      <a:pt x="1268" y="508"/>
                    </a:lnTo>
                    <a:lnTo>
                      <a:pt x="1267" y="507"/>
                    </a:lnTo>
                    <a:lnTo>
                      <a:pt x="1267" y="506"/>
                    </a:lnTo>
                    <a:lnTo>
                      <a:pt x="1266" y="505"/>
                    </a:lnTo>
                    <a:lnTo>
                      <a:pt x="1266" y="504"/>
                    </a:lnTo>
                    <a:lnTo>
                      <a:pt x="1265" y="504"/>
                    </a:lnTo>
                    <a:lnTo>
                      <a:pt x="1265" y="505"/>
                    </a:lnTo>
                    <a:lnTo>
                      <a:pt x="1265" y="507"/>
                    </a:lnTo>
                    <a:lnTo>
                      <a:pt x="1265" y="508"/>
                    </a:lnTo>
                    <a:lnTo>
                      <a:pt x="1264" y="510"/>
                    </a:lnTo>
                    <a:lnTo>
                      <a:pt x="1263" y="511"/>
                    </a:lnTo>
                    <a:lnTo>
                      <a:pt x="1262" y="512"/>
                    </a:lnTo>
                    <a:lnTo>
                      <a:pt x="1260" y="510"/>
                    </a:lnTo>
                    <a:lnTo>
                      <a:pt x="1259" y="510"/>
                    </a:lnTo>
                    <a:lnTo>
                      <a:pt x="1258" y="509"/>
                    </a:lnTo>
                    <a:lnTo>
                      <a:pt x="1256" y="509"/>
                    </a:lnTo>
                    <a:lnTo>
                      <a:pt x="1256" y="510"/>
                    </a:lnTo>
                    <a:lnTo>
                      <a:pt x="1254" y="509"/>
                    </a:lnTo>
                    <a:lnTo>
                      <a:pt x="1254" y="508"/>
                    </a:lnTo>
                    <a:lnTo>
                      <a:pt x="1253" y="506"/>
                    </a:lnTo>
                    <a:lnTo>
                      <a:pt x="1252" y="506"/>
                    </a:lnTo>
                    <a:lnTo>
                      <a:pt x="1250" y="505"/>
                    </a:lnTo>
                    <a:lnTo>
                      <a:pt x="1250" y="506"/>
                    </a:lnTo>
                    <a:lnTo>
                      <a:pt x="1248" y="507"/>
                    </a:lnTo>
                    <a:lnTo>
                      <a:pt x="1247" y="506"/>
                    </a:lnTo>
                    <a:lnTo>
                      <a:pt x="1246" y="506"/>
                    </a:lnTo>
                    <a:lnTo>
                      <a:pt x="1246" y="507"/>
                    </a:lnTo>
                    <a:lnTo>
                      <a:pt x="1243" y="506"/>
                    </a:lnTo>
                    <a:lnTo>
                      <a:pt x="1243" y="505"/>
                    </a:lnTo>
                    <a:lnTo>
                      <a:pt x="1242" y="503"/>
                    </a:lnTo>
                    <a:lnTo>
                      <a:pt x="1242" y="502"/>
                    </a:lnTo>
                    <a:lnTo>
                      <a:pt x="1240" y="503"/>
                    </a:lnTo>
                    <a:lnTo>
                      <a:pt x="1240" y="502"/>
                    </a:lnTo>
                    <a:lnTo>
                      <a:pt x="1239" y="501"/>
                    </a:lnTo>
                    <a:lnTo>
                      <a:pt x="1238" y="501"/>
                    </a:lnTo>
                    <a:lnTo>
                      <a:pt x="1238" y="500"/>
                    </a:lnTo>
                    <a:lnTo>
                      <a:pt x="1238" y="498"/>
                    </a:lnTo>
                    <a:lnTo>
                      <a:pt x="1239" y="497"/>
                    </a:lnTo>
                    <a:lnTo>
                      <a:pt x="1240" y="497"/>
                    </a:lnTo>
                    <a:lnTo>
                      <a:pt x="1240" y="495"/>
                    </a:lnTo>
                    <a:lnTo>
                      <a:pt x="1241" y="494"/>
                    </a:lnTo>
                    <a:lnTo>
                      <a:pt x="1242" y="493"/>
                    </a:lnTo>
                    <a:lnTo>
                      <a:pt x="1241" y="493"/>
                    </a:lnTo>
                    <a:lnTo>
                      <a:pt x="1240" y="493"/>
                    </a:lnTo>
                    <a:lnTo>
                      <a:pt x="1239" y="492"/>
                    </a:lnTo>
                    <a:lnTo>
                      <a:pt x="1239" y="491"/>
                    </a:lnTo>
                    <a:lnTo>
                      <a:pt x="1238" y="491"/>
                    </a:lnTo>
                    <a:lnTo>
                      <a:pt x="1238" y="490"/>
                    </a:lnTo>
                    <a:lnTo>
                      <a:pt x="1239" y="489"/>
                    </a:lnTo>
                    <a:lnTo>
                      <a:pt x="1238" y="487"/>
                    </a:lnTo>
                    <a:lnTo>
                      <a:pt x="1239" y="486"/>
                    </a:lnTo>
                    <a:lnTo>
                      <a:pt x="1238" y="485"/>
                    </a:lnTo>
                    <a:lnTo>
                      <a:pt x="1237" y="485"/>
                    </a:lnTo>
                    <a:lnTo>
                      <a:pt x="1236" y="484"/>
                    </a:lnTo>
                    <a:lnTo>
                      <a:pt x="1236" y="483"/>
                    </a:lnTo>
                    <a:lnTo>
                      <a:pt x="1234" y="482"/>
                    </a:lnTo>
                    <a:lnTo>
                      <a:pt x="1233" y="481"/>
                    </a:lnTo>
                    <a:lnTo>
                      <a:pt x="1232" y="481"/>
                    </a:lnTo>
                    <a:lnTo>
                      <a:pt x="1231" y="481"/>
                    </a:lnTo>
                    <a:lnTo>
                      <a:pt x="1231" y="480"/>
                    </a:lnTo>
                    <a:lnTo>
                      <a:pt x="1229" y="479"/>
                    </a:lnTo>
                    <a:lnTo>
                      <a:pt x="1228" y="478"/>
                    </a:lnTo>
                    <a:lnTo>
                      <a:pt x="1228" y="477"/>
                    </a:lnTo>
                    <a:lnTo>
                      <a:pt x="1226" y="476"/>
                    </a:lnTo>
                    <a:lnTo>
                      <a:pt x="1225" y="474"/>
                    </a:lnTo>
                    <a:lnTo>
                      <a:pt x="1221" y="473"/>
                    </a:lnTo>
                    <a:lnTo>
                      <a:pt x="1220" y="472"/>
                    </a:lnTo>
                    <a:lnTo>
                      <a:pt x="1218" y="470"/>
                    </a:lnTo>
                    <a:lnTo>
                      <a:pt x="1218" y="468"/>
                    </a:lnTo>
                    <a:lnTo>
                      <a:pt x="1217" y="468"/>
                    </a:lnTo>
                    <a:lnTo>
                      <a:pt x="1216" y="468"/>
                    </a:lnTo>
                    <a:lnTo>
                      <a:pt x="1215" y="468"/>
                    </a:lnTo>
                    <a:lnTo>
                      <a:pt x="1215" y="467"/>
                    </a:lnTo>
                    <a:lnTo>
                      <a:pt x="1215" y="466"/>
                    </a:lnTo>
                    <a:lnTo>
                      <a:pt x="1214" y="465"/>
                    </a:lnTo>
                    <a:lnTo>
                      <a:pt x="1214" y="464"/>
                    </a:lnTo>
                    <a:lnTo>
                      <a:pt x="1214" y="463"/>
                    </a:lnTo>
                    <a:lnTo>
                      <a:pt x="1213" y="463"/>
                    </a:lnTo>
                    <a:lnTo>
                      <a:pt x="1212" y="463"/>
                    </a:lnTo>
                    <a:lnTo>
                      <a:pt x="1211" y="463"/>
                    </a:lnTo>
                    <a:lnTo>
                      <a:pt x="1210" y="463"/>
                    </a:lnTo>
                    <a:lnTo>
                      <a:pt x="1209" y="463"/>
                    </a:lnTo>
                    <a:lnTo>
                      <a:pt x="1208" y="462"/>
                    </a:lnTo>
                    <a:lnTo>
                      <a:pt x="1207" y="464"/>
                    </a:lnTo>
                    <a:lnTo>
                      <a:pt x="1207" y="466"/>
                    </a:lnTo>
                    <a:lnTo>
                      <a:pt x="1207" y="467"/>
                    </a:lnTo>
                    <a:lnTo>
                      <a:pt x="1206" y="468"/>
                    </a:lnTo>
                    <a:lnTo>
                      <a:pt x="1204" y="470"/>
                    </a:lnTo>
                    <a:lnTo>
                      <a:pt x="1202" y="470"/>
                    </a:lnTo>
                    <a:lnTo>
                      <a:pt x="1200" y="471"/>
                    </a:lnTo>
                    <a:lnTo>
                      <a:pt x="1200" y="472"/>
                    </a:lnTo>
                    <a:lnTo>
                      <a:pt x="1200" y="474"/>
                    </a:lnTo>
                    <a:lnTo>
                      <a:pt x="1199" y="475"/>
                    </a:lnTo>
                    <a:lnTo>
                      <a:pt x="1196" y="476"/>
                    </a:lnTo>
                    <a:lnTo>
                      <a:pt x="1196" y="477"/>
                    </a:lnTo>
                    <a:lnTo>
                      <a:pt x="1196" y="478"/>
                    </a:lnTo>
                    <a:lnTo>
                      <a:pt x="1196" y="479"/>
                    </a:lnTo>
                    <a:lnTo>
                      <a:pt x="1197" y="481"/>
                    </a:lnTo>
                    <a:lnTo>
                      <a:pt x="1197" y="482"/>
                    </a:lnTo>
                    <a:lnTo>
                      <a:pt x="1197" y="483"/>
                    </a:lnTo>
                    <a:lnTo>
                      <a:pt x="1199" y="483"/>
                    </a:lnTo>
                    <a:lnTo>
                      <a:pt x="1201" y="485"/>
                    </a:lnTo>
                    <a:lnTo>
                      <a:pt x="1202" y="487"/>
                    </a:lnTo>
                    <a:lnTo>
                      <a:pt x="1202" y="488"/>
                    </a:lnTo>
                    <a:lnTo>
                      <a:pt x="1203" y="489"/>
                    </a:lnTo>
                    <a:lnTo>
                      <a:pt x="1203" y="490"/>
                    </a:lnTo>
                    <a:lnTo>
                      <a:pt x="1202" y="493"/>
                    </a:lnTo>
                    <a:lnTo>
                      <a:pt x="1201" y="495"/>
                    </a:lnTo>
                    <a:lnTo>
                      <a:pt x="1199" y="496"/>
                    </a:lnTo>
                    <a:lnTo>
                      <a:pt x="1199" y="497"/>
                    </a:lnTo>
                    <a:lnTo>
                      <a:pt x="1198" y="498"/>
                    </a:lnTo>
                    <a:lnTo>
                      <a:pt x="1198" y="500"/>
                    </a:lnTo>
                    <a:lnTo>
                      <a:pt x="1198" y="501"/>
                    </a:lnTo>
                    <a:lnTo>
                      <a:pt x="1198" y="502"/>
                    </a:lnTo>
                    <a:lnTo>
                      <a:pt x="1198" y="503"/>
                    </a:lnTo>
                    <a:lnTo>
                      <a:pt x="1198" y="504"/>
                    </a:lnTo>
                    <a:lnTo>
                      <a:pt x="1199" y="505"/>
                    </a:lnTo>
                    <a:lnTo>
                      <a:pt x="1198" y="507"/>
                    </a:lnTo>
                    <a:lnTo>
                      <a:pt x="1199" y="508"/>
                    </a:lnTo>
                    <a:lnTo>
                      <a:pt x="1200" y="508"/>
                    </a:lnTo>
                    <a:lnTo>
                      <a:pt x="1200" y="509"/>
                    </a:lnTo>
                    <a:lnTo>
                      <a:pt x="1201" y="510"/>
                    </a:lnTo>
                    <a:lnTo>
                      <a:pt x="1202" y="510"/>
                    </a:lnTo>
                    <a:lnTo>
                      <a:pt x="1202" y="511"/>
                    </a:lnTo>
                    <a:lnTo>
                      <a:pt x="1202" y="513"/>
                    </a:lnTo>
                    <a:lnTo>
                      <a:pt x="1201" y="513"/>
                    </a:lnTo>
                    <a:lnTo>
                      <a:pt x="1200" y="514"/>
                    </a:lnTo>
                    <a:lnTo>
                      <a:pt x="1200" y="515"/>
                    </a:lnTo>
                    <a:lnTo>
                      <a:pt x="1200" y="517"/>
                    </a:lnTo>
                    <a:lnTo>
                      <a:pt x="1201" y="519"/>
                    </a:lnTo>
                    <a:lnTo>
                      <a:pt x="1201" y="520"/>
                    </a:lnTo>
                    <a:lnTo>
                      <a:pt x="1202" y="520"/>
                    </a:lnTo>
                    <a:lnTo>
                      <a:pt x="1202" y="521"/>
                    </a:lnTo>
                    <a:lnTo>
                      <a:pt x="1203" y="522"/>
                    </a:lnTo>
                    <a:lnTo>
                      <a:pt x="1203" y="523"/>
                    </a:lnTo>
                    <a:lnTo>
                      <a:pt x="1203" y="524"/>
                    </a:lnTo>
                    <a:lnTo>
                      <a:pt x="1204" y="525"/>
                    </a:lnTo>
                    <a:lnTo>
                      <a:pt x="1204" y="526"/>
                    </a:lnTo>
                    <a:lnTo>
                      <a:pt x="1203" y="526"/>
                    </a:lnTo>
                    <a:lnTo>
                      <a:pt x="1202" y="527"/>
                    </a:lnTo>
                    <a:lnTo>
                      <a:pt x="1202" y="528"/>
                    </a:lnTo>
                    <a:lnTo>
                      <a:pt x="1201" y="527"/>
                    </a:lnTo>
                    <a:lnTo>
                      <a:pt x="1201" y="526"/>
                    </a:lnTo>
                    <a:lnTo>
                      <a:pt x="1200" y="526"/>
                    </a:lnTo>
                    <a:lnTo>
                      <a:pt x="1199" y="526"/>
                    </a:lnTo>
                    <a:lnTo>
                      <a:pt x="1198" y="527"/>
                    </a:lnTo>
                    <a:lnTo>
                      <a:pt x="1197" y="527"/>
                    </a:lnTo>
                    <a:lnTo>
                      <a:pt x="1196" y="528"/>
                    </a:lnTo>
                    <a:lnTo>
                      <a:pt x="1195" y="527"/>
                    </a:lnTo>
                    <a:lnTo>
                      <a:pt x="1193" y="529"/>
                    </a:lnTo>
                    <a:lnTo>
                      <a:pt x="1192" y="530"/>
                    </a:lnTo>
                    <a:lnTo>
                      <a:pt x="1191" y="531"/>
                    </a:lnTo>
                    <a:lnTo>
                      <a:pt x="1190" y="530"/>
                    </a:lnTo>
                    <a:lnTo>
                      <a:pt x="1189" y="530"/>
                    </a:lnTo>
                    <a:lnTo>
                      <a:pt x="1187" y="530"/>
                    </a:lnTo>
                    <a:lnTo>
                      <a:pt x="1186" y="531"/>
                    </a:lnTo>
                    <a:lnTo>
                      <a:pt x="1185" y="530"/>
                    </a:lnTo>
                    <a:lnTo>
                      <a:pt x="1182" y="531"/>
                    </a:lnTo>
                    <a:lnTo>
                      <a:pt x="1179" y="530"/>
                    </a:lnTo>
                    <a:lnTo>
                      <a:pt x="1177" y="530"/>
                    </a:lnTo>
                    <a:lnTo>
                      <a:pt x="1177" y="529"/>
                    </a:lnTo>
                    <a:lnTo>
                      <a:pt x="1174" y="526"/>
                    </a:lnTo>
                    <a:lnTo>
                      <a:pt x="1173" y="525"/>
                    </a:lnTo>
                    <a:lnTo>
                      <a:pt x="1169" y="523"/>
                    </a:lnTo>
                    <a:lnTo>
                      <a:pt x="1168" y="523"/>
                    </a:lnTo>
                    <a:lnTo>
                      <a:pt x="1167" y="521"/>
                    </a:lnTo>
                    <a:lnTo>
                      <a:pt x="1165" y="520"/>
                    </a:lnTo>
                    <a:lnTo>
                      <a:pt x="1164" y="520"/>
                    </a:lnTo>
                    <a:lnTo>
                      <a:pt x="1160" y="519"/>
                    </a:lnTo>
                    <a:lnTo>
                      <a:pt x="1158" y="517"/>
                    </a:lnTo>
                    <a:lnTo>
                      <a:pt x="1155" y="516"/>
                    </a:lnTo>
                    <a:lnTo>
                      <a:pt x="1152" y="515"/>
                    </a:lnTo>
                    <a:lnTo>
                      <a:pt x="1150" y="515"/>
                    </a:lnTo>
                    <a:lnTo>
                      <a:pt x="1149" y="514"/>
                    </a:lnTo>
                    <a:lnTo>
                      <a:pt x="1148" y="514"/>
                    </a:lnTo>
                    <a:lnTo>
                      <a:pt x="1145" y="513"/>
                    </a:lnTo>
                    <a:lnTo>
                      <a:pt x="1142" y="513"/>
                    </a:lnTo>
                    <a:lnTo>
                      <a:pt x="1142" y="514"/>
                    </a:lnTo>
                    <a:lnTo>
                      <a:pt x="1141" y="515"/>
                    </a:lnTo>
                    <a:lnTo>
                      <a:pt x="1138" y="516"/>
                    </a:lnTo>
                    <a:lnTo>
                      <a:pt x="1135" y="518"/>
                    </a:lnTo>
                    <a:lnTo>
                      <a:pt x="1133" y="519"/>
                    </a:lnTo>
                    <a:lnTo>
                      <a:pt x="1131" y="520"/>
                    </a:lnTo>
                    <a:lnTo>
                      <a:pt x="1130" y="521"/>
                    </a:lnTo>
                    <a:lnTo>
                      <a:pt x="1129" y="523"/>
                    </a:lnTo>
                    <a:lnTo>
                      <a:pt x="1129" y="524"/>
                    </a:lnTo>
                    <a:lnTo>
                      <a:pt x="1130" y="525"/>
                    </a:lnTo>
                    <a:lnTo>
                      <a:pt x="1131" y="525"/>
                    </a:lnTo>
                    <a:lnTo>
                      <a:pt x="1131" y="526"/>
                    </a:lnTo>
                    <a:lnTo>
                      <a:pt x="1132" y="527"/>
                    </a:lnTo>
                    <a:lnTo>
                      <a:pt x="1134" y="528"/>
                    </a:lnTo>
                    <a:lnTo>
                      <a:pt x="1134" y="530"/>
                    </a:lnTo>
                    <a:lnTo>
                      <a:pt x="1136" y="532"/>
                    </a:lnTo>
                    <a:lnTo>
                      <a:pt x="1133" y="536"/>
                    </a:lnTo>
                    <a:lnTo>
                      <a:pt x="1133" y="537"/>
                    </a:lnTo>
                    <a:lnTo>
                      <a:pt x="1132" y="537"/>
                    </a:lnTo>
                    <a:lnTo>
                      <a:pt x="1131" y="539"/>
                    </a:lnTo>
                    <a:lnTo>
                      <a:pt x="1131" y="540"/>
                    </a:lnTo>
                    <a:lnTo>
                      <a:pt x="1130" y="541"/>
                    </a:lnTo>
                    <a:lnTo>
                      <a:pt x="1129" y="543"/>
                    </a:lnTo>
                    <a:lnTo>
                      <a:pt x="1128" y="545"/>
                    </a:lnTo>
                    <a:lnTo>
                      <a:pt x="1126" y="548"/>
                    </a:lnTo>
                    <a:lnTo>
                      <a:pt x="1126" y="549"/>
                    </a:lnTo>
                    <a:lnTo>
                      <a:pt x="1126" y="550"/>
                    </a:lnTo>
                    <a:lnTo>
                      <a:pt x="1126" y="551"/>
                    </a:lnTo>
                    <a:lnTo>
                      <a:pt x="1126" y="552"/>
                    </a:lnTo>
                    <a:lnTo>
                      <a:pt x="1125" y="552"/>
                    </a:lnTo>
                    <a:lnTo>
                      <a:pt x="1125" y="553"/>
                    </a:lnTo>
                    <a:lnTo>
                      <a:pt x="1126" y="554"/>
                    </a:lnTo>
                    <a:lnTo>
                      <a:pt x="1126" y="556"/>
                    </a:lnTo>
                    <a:lnTo>
                      <a:pt x="1126" y="557"/>
                    </a:lnTo>
                    <a:lnTo>
                      <a:pt x="1127" y="557"/>
                    </a:lnTo>
                    <a:lnTo>
                      <a:pt x="1128" y="557"/>
                    </a:lnTo>
                    <a:lnTo>
                      <a:pt x="1130" y="556"/>
                    </a:lnTo>
                    <a:lnTo>
                      <a:pt x="1131" y="554"/>
                    </a:lnTo>
                    <a:lnTo>
                      <a:pt x="1133" y="554"/>
                    </a:lnTo>
                    <a:lnTo>
                      <a:pt x="1134" y="554"/>
                    </a:lnTo>
                    <a:lnTo>
                      <a:pt x="1134" y="555"/>
                    </a:lnTo>
                    <a:lnTo>
                      <a:pt x="1134" y="558"/>
                    </a:lnTo>
                    <a:lnTo>
                      <a:pt x="1134" y="560"/>
                    </a:lnTo>
                    <a:lnTo>
                      <a:pt x="1133" y="561"/>
                    </a:lnTo>
                    <a:lnTo>
                      <a:pt x="1133" y="562"/>
                    </a:lnTo>
                    <a:lnTo>
                      <a:pt x="1134" y="563"/>
                    </a:lnTo>
                    <a:lnTo>
                      <a:pt x="1136" y="563"/>
                    </a:lnTo>
                    <a:lnTo>
                      <a:pt x="1139" y="568"/>
                    </a:lnTo>
                    <a:lnTo>
                      <a:pt x="1141" y="569"/>
                    </a:lnTo>
                    <a:lnTo>
                      <a:pt x="1142" y="570"/>
                    </a:lnTo>
                    <a:lnTo>
                      <a:pt x="1142" y="571"/>
                    </a:lnTo>
                    <a:lnTo>
                      <a:pt x="1142" y="572"/>
                    </a:lnTo>
                    <a:lnTo>
                      <a:pt x="1140" y="575"/>
                    </a:lnTo>
                    <a:lnTo>
                      <a:pt x="1138" y="576"/>
                    </a:lnTo>
                    <a:lnTo>
                      <a:pt x="1136" y="577"/>
                    </a:lnTo>
                    <a:lnTo>
                      <a:pt x="1136" y="578"/>
                    </a:lnTo>
                    <a:lnTo>
                      <a:pt x="1138" y="579"/>
                    </a:lnTo>
                    <a:lnTo>
                      <a:pt x="1139" y="579"/>
                    </a:lnTo>
                    <a:lnTo>
                      <a:pt x="1139" y="580"/>
                    </a:lnTo>
                    <a:lnTo>
                      <a:pt x="1136" y="582"/>
                    </a:lnTo>
                    <a:lnTo>
                      <a:pt x="1135" y="582"/>
                    </a:lnTo>
                    <a:lnTo>
                      <a:pt x="1133" y="583"/>
                    </a:lnTo>
                    <a:lnTo>
                      <a:pt x="1132" y="584"/>
                    </a:lnTo>
                    <a:lnTo>
                      <a:pt x="1131" y="585"/>
                    </a:lnTo>
                    <a:lnTo>
                      <a:pt x="1128" y="586"/>
                    </a:lnTo>
                    <a:lnTo>
                      <a:pt x="1127" y="587"/>
                    </a:lnTo>
                    <a:lnTo>
                      <a:pt x="1126" y="589"/>
                    </a:lnTo>
                    <a:lnTo>
                      <a:pt x="1124" y="591"/>
                    </a:lnTo>
                    <a:lnTo>
                      <a:pt x="1124" y="595"/>
                    </a:lnTo>
                    <a:lnTo>
                      <a:pt x="1124" y="598"/>
                    </a:lnTo>
                    <a:lnTo>
                      <a:pt x="1123" y="599"/>
                    </a:lnTo>
                    <a:lnTo>
                      <a:pt x="1123" y="600"/>
                    </a:lnTo>
                    <a:lnTo>
                      <a:pt x="1122" y="602"/>
                    </a:lnTo>
                    <a:lnTo>
                      <a:pt x="1122" y="603"/>
                    </a:lnTo>
                    <a:lnTo>
                      <a:pt x="1121" y="605"/>
                    </a:lnTo>
                    <a:lnTo>
                      <a:pt x="1120" y="611"/>
                    </a:lnTo>
                    <a:lnTo>
                      <a:pt x="1120" y="612"/>
                    </a:lnTo>
                    <a:lnTo>
                      <a:pt x="1120" y="613"/>
                    </a:lnTo>
                    <a:lnTo>
                      <a:pt x="1122" y="616"/>
                    </a:lnTo>
                    <a:lnTo>
                      <a:pt x="1124" y="618"/>
                    </a:lnTo>
                    <a:lnTo>
                      <a:pt x="1125" y="619"/>
                    </a:lnTo>
                    <a:lnTo>
                      <a:pt x="1127" y="619"/>
                    </a:lnTo>
                    <a:lnTo>
                      <a:pt x="1128" y="619"/>
                    </a:lnTo>
                    <a:lnTo>
                      <a:pt x="1129" y="621"/>
                    </a:lnTo>
                    <a:lnTo>
                      <a:pt x="1130" y="622"/>
                    </a:lnTo>
                    <a:lnTo>
                      <a:pt x="1131" y="623"/>
                    </a:lnTo>
                    <a:lnTo>
                      <a:pt x="1132" y="623"/>
                    </a:lnTo>
                    <a:lnTo>
                      <a:pt x="1135" y="625"/>
                    </a:lnTo>
                    <a:lnTo>
                      <a:pt x="1136" y="625"/>
                    </a:lnTo>
                    <a:lnTo>
                      <a:pt x="1135" y="626"/>
                    </a:lnTo>
                    <a:lnTo>
                      <a:pt x="1135" y="628"/>
                    </a:lnTo>
                    <a:lnTo>
                      <a:pt x="1134" y="628"/>
                    </a:lnTo>
                    <a:lnTo>
                      <a:pt x="1135" y="629"/>
                    </a:lnTo>
                    <a:lnTo>
                      <a:pt x="1135" y="630"/>
                    </a:lnTo>
                    <a:lnTo>
                      <a:pt x="1135" y="631"/>
                    </a:lnTo>
                    <a:lnTo>
                      <a:pt x="1135" y="634"/>
                    </a:lnTo>
                    <a:lnTo>
                      <a:pt x="1135" y="635"/>
                    </a:lnTo>
                    <a:lnTo>
                      <a:pt x="1134" y="636"/>
                    </a:lnTo>
                    <a:lnTo>
                      <a:pt x="1136" y="638"/>
                    </a:lnTo>
                    <a:lnTo>
                      <a:pt x="1136" y="642"/>
                    </a:lnTo>
                    <a:lnTo>
                      <a:pt x="1137" y="643"/>
                    </a:lnTo>
                    <a:lnTo>
                      <a:pt x="1138" y="644"/>
                    </a:lnTo>
                    <a:lnTo>
                      <a:pt x="1139" y="645"/>
                    </a:lnTo>
                    <a:lnTo>
                      <a:pt x="1139" y="646"/>
                    </a:lnTo>
                    <a:lnTo>
                      <a:pt x="1139" y="648"/>
                    </a:lnTo>
                    <a:lnTo>
                      <a:pt x="1139" y="649"/>
                    </a:lnTo>
                    <a:lnTo>
                      <a:pt x="1140" y="652"/>
                    </a:lnTo>
                    <a:lnTo>
                      <a:pt x="1140" y="654"/>
                    </a:lnTo>
                    <a:lnTo>
                      <a:pt x="1141" y="656"/>
                    </a:lnTo>
                    <a:lnTo>
                      <a:pt x="1140" y="657"/>
                    </a:lnTo>
                    <a:lnTo>
                      <a:pt x="1140" y="658"/>
                    </a:lnTo>
                    <a:lnTo>
                      <a:pt x="1139" y="659"/>
                    </a:lnTo>
                    <a:lnTo>
                      <a:pt x="1139" y="660"/>
                    </a:lnTo>
                    <a:lnTo>
                      <a:pt x="1138" y="660"/>
                    </a:lnTo>
                    <a:lnTo>
                      <a:pt x="1139" y="661"/>
                    </a:lnTo>
                    <a:lnTo>
                      <a:pt x="1139" y="662"/>
                    </a:lnTo>
                    <a:lnTo>
                      <a:pt x="1139" y="663"/>
                    </a:lnTo>
                    <a:lnTo>
                      <a:pt x="1139" y="664"/>
                    </a:lnTo>
                    <a:lnTo>
                      <a:pt x="1139" y="665"/>
                    </a:lnTo>
                    <a:lnTo>
                      <a:pt x="1140" y="666"/>
                    </a:lnTo>
                    <a:lnTo>
                      <a:pt x="1141" y="669"/>
                    </a:lnTo>
                    <a:lnTo>
                      <a:pt x="1141" y="670"/>
                    </a:lnTo>
                    <a:lnTo>
                      <a:pt x="1141" y="672"/>
                    </a:lnTo>
                    <a:lnTo>
                      <a:pt x="1140" y="672"/>
                    </a:lnTo>
                    <a:lnTo>
                      <a:pt x="1140" y="673"/>
                    </a:lnTo>
                    <a:lnTo>
                      <a:pt x="1138" y="672"/>
                    </a:lnTo>
                    <a:lnTo>
                      <a:pt x="1136" y="673"/>
                    </a:lnTo>
                    <a:lnTo>
                      <a:pt x="1130" y="674"/>
                    </a:lnTo>
                    <a:lnTo>
                      <a:pt x="1126" y="675"/>
                    </a:lnTo>
                    <a:lnTo>
                      <a:pt x="1120" y="676"/>
                    </a:lnTo>
                    <a:lnTo>
                      <a:pt x="1117" y="677"/>
                    </a:lnTo>
                    <a:lnTo>
                      <a:pt x="1114" y="677"/>
                    </a:lnTo>
                    <a:lnTo>
                      <a:pt x="1105" y="679"/>
                    </a:lnTo>
                    <a:lnTo>
                      <a:pt x="1102" y="679"/>
                    </a:lnTo>
                    <a:lnTo>
                      <a:pt x="1101" y="679"/>
                    </a:lnTo>
                    <a:lnTo>
                      <a:pt x="1100" y="680"/>
                    </a:lnTo>
                    <a:lnTo>
                      <a:pt x="1099" y="680"/>
                    </a:lnTo>
                    <a:lnTo>
                      <a:pt x="1098" y="680"/>
                    </a:lnTo>
                    <a:lnTo>
                      <a:pt x="1097" y="680"/>
                    </a:lnTo>
                    <a:lnTo>
                      <a:pt x="1095" y="681"/>
                    </a:lnTo>
                    <a:lnTo>
                      <a:pt x="1095" y="682"/>
                    </a:lnTo>
                    <a:lnTo>
                      <a:pt x="1094" y="682"/>
                    </a:lnTo>
                    <a:lnTo>
                      <a:pt x="1093" y="684"/>
                    </a:lnTo>
                    <a:lnTo>
                      <a:pt x="1091" y="684"/>
                    </a:lnTo>
                    <a:lnTo>
                      <a:pt x="1090" y="684"/>
                    </a:lnTo>
                    <a:lnTo>
                      <a:pt x="1089" y="683"/>
                    </a:lnTo>
                    <a:lnTo>
                      <a:pt x="1088" y="683"/>
                    </a:lnTo>
                    <a:lnTo>
                      <a:pt x="1087" y="683"/>
                    </a:lnTo>
                    <a:lnTo>
                      <a:pt x="1086" y="683"/>
                    </a:lnTo>
                    <a:lnTo>
                      <a:pt x="1086" y="682"/>
                    </a:lnTo>
                    <a:lnTo>
                      <a:pt x="1085" y="682"/>
                    </a:lnTo>
                    <a:lnTo>
                      <a:pt x="1084" y="681"/>
                    </a:lnTo>
                    <a:lnTo>
                      <a:pt x="1083" y="682"/>
                    </a:lnTo>
                    <a:lnTo>
                      <a:pt x="1083" y="680"/>
                    </a:lnTo>
                    <a:lnTo>
                      <a:pt x="1083" y="679"/>
                    </a:lnTo>
                    <a:lnTo>
                      <a:pt x="1083" y="677"/>
                    </a:lnTo>
                    <a:lnTo>
                      <a:pt x="1082" y="677"/>
                    </a:lnTo>
                    <a:lnTo>
                      <a:pt x="1082" y="678"/>
                    </a:lnTo>
                    <a:lnTo>
                      <a:pt x="1081" y="678"/>
                    </a:lnTo>
                    <a:lnTo>
                      <a:pt x="1080" y="678"/>
                    </a:lnTo>
                    <a:lnTo>
                      <a:pt x="1080" y="679"/>
                    </a:lnTo>
                    <a:lnTo>
                      <a:pt x="1081" y="679"/>
                    </a:lnTo>
                    <a:lnTo>
                      <a:pt x="1080" y="679"/>
                    </a:lnTo>
                    <a:lnTo>
                      <a:pt x="1079" y="679"/>
                    </a:lnTo>
                    <a:lnTo>
                      <a:pt x="1079" y="680"/>
                    </a:lnTo>
                    <a:lnTo>
                      <a:pt x="1078" y="680"/>
                    </a:lnTo>
                    <a:lnTo>
                      <a:pt x="1077" y="680"/>
                    </a:lnTo>
                    <a:lnTo>
                      <a:pt x="1077" y="681"/>
                    </a:lnTo>
                    <a:lnTo>
                      <a:pt x="1077" y="682"/>
                    </a:lnTo>
                    <a:lnTo>
                      <a:pt x="1076" y="682"/>
                    </a:lnTo>
                    <a:lnTo>
                      <a:pt x="1077" y="682"/>
                    </a:lnTo>
                    <a:lnTo>
                      <a:pt x="1076" y="682"/>
                    </a:lnTo>
                    <a:lnTo>
                      <a:pt x="1076" y="683"/>
                    </a:lnTo>
                    <a:lnTo>
                      <a:pt x="1077" y="683"/>
                    </a:lnTo>
                    <a:lnTo>
                      <a:pt x="1076" y="683"/>
                    </a:lnTo>
                    <a:lnTo>
                      <a:pt x="1077" y="683"/>
                    </a:lnTo>
                    <a:lnTo>
                      <a:pt x="1077" y="684"/>
                    </a:lnTo>
                    <a:lnTo>
                      <a:pt x="1077" y="685"/>
                    </a:lnTo>
                    <a:lnTo>
                      <a:pt x="1076" y="685"/>
                    </a:lnTo>
                    <a:lnTo>
                      <a:pt x="1077" y="685"/>
                    </a:lnTo>
                    <a:lnTo>
                      <a:pt x="1076" y="685"/>
                    </a:lnTo>
                    <a:lnTo>
                      <a:pt x="1075" y="685"/>
                    </a:lnTo>
                    <a:lnTo>
                      <a:pt x="1075" y="686"/>
                    </a:lnTo>
                    <a:lnTo>
                      <a:pt x="1075" y="685"/>
                    </a:lnTo>
                    <a:lnTo>
                      <a:pt x="1075" y="684"/>
                    </a:lnTo>
                    <a:lnTo>
                      <a:pt x="1074" y="684"/>
                    </a:lnTo>
                    <a:lnTo>
                      <a:pt x="1074" y="685"/>
                    </a:lnTo>
                    <a:lnTo>
                      <a:pt x="1074" y="684"/>
                    </a:lnTo>
                    <a:lnTo>
                      <a:pt x="1074" y="685"/>
                    </a:lnTo>
                    <a:lnTo>
                      <a:pt x="1074" y="684"/>
                    </a:lnTo>
                    <a:lnTo>
                      <a:pt x="1073" y="685"/>
                    </a:lnTo>
                    <a:lnTo>
                      <a:pt x="1074" y="685"/>
                    </a:lnTo>
                    <a:lnTo>
                      <a:pt x="1074" y="686"/>
                    </a:lnTo>
                    <a:lnTo>
                      <a:pt x="1074" y="687"/>
                    </a:lnTo>
                    <a:lnTo>
                      <a:pt x="1073" y="686"/>
                    </a:lnTo>
                    <a:lnTo>
                      <a:pt x="1073" y="687"/>
                    </a:lnTo>
                    <a:lnTo>
                      <a:pt x="1073" y="686"/>
                    </a:lnTo>
                    <a:lnTo>
                      <a:pt x="1072" y="686"/>
                    </a:lnTo>
                    <a:lnTo>
                      <a:pt x="1072" y="687"/>
                    </a:lnTo>
                    <a:lnTo>
                      <a:pt x="1071" y="687"/>
                    </a:lnTo>
                    <a:lnTo>
                      <a:pt x="1070" y="687"/>
                    </a:lnTo>
                    <a:lnTo>
                      <a:pt x="1070" y="688"/>
                    </a:lnTo>
                    <a:lnTo>
                      <a:pt x="1070" y="689"/>
                    </a:lnTo>
                    <a:lnTo>
                      <a:pt x="1069" y="689"/>
                    </a:lnTo>
                    <a:lnTo>
                      <a:pt x="1069" y="690"/>
                    </a:lnTo>
                    <a:lnTo>
                      <a:pt x="1068" y="690"/>
                    </a:lnTo>
                    <a:lnTo>
                      <a:pt x="1068" y="691"/>
                    </a:lnTo>
                    <a:lnTo>
                      <a:pt x="1068" y="692"/>
                    </a:lnTo>
                    <a:lnTo>
                      <a:pt x="1067" y="692"/>
                    </a:lnTo>
                    <a:lnTo>
                      <a:pt x="1066" y="692"/>
                    </a:lnTo>
                    <a:lnTo>
                      <a:pt x="1065" y="692"/>
                    </a:lnTo>
                    <a:lnTo>
                      <a:pt x="1064" y="692"/>
                    </a:lnTo>
                    <a:lnTo>
                      <a:pt x="1063" y="692"/>
                    </a:lnTo>
                    <a:lnTo>
                      <a:pt x="1062" y="692"/>
                    </a:lnTo>
                    <a:lnTo>
                      <a:pt x="1061" y="692"/>
                    </a:lnTo>
                    <a:lnTo>
                      <a:pt x="1060" y="692"/>
                    </a:lnTo>
                    <a:lnTo>
                      <a:pt x="1060" y="691"/>
                    </a:lnTo>
                    <a:lnTo>
                      <a:pt x="1059" y="691"/>
                    </a:lnTo>
                    <a:lnTo>
                      <a:pt x="1059" y="692"/>
                    </a:lnTo>
                    <a:lnTo>
                      <a:pt x="1059" y="691"/>
                    </a:lnTo>
                    <a:lnTo>
                      <a:pt x="1058" y="691"/>
                    </a:lnTo>
                    <a:lnTo>
                      <a:pt x="1057" y="691"/>
                    </a:lnTo>
                    <a:lnTo>
                      <a:pt x="1057" y="690"/>
                    </a:lnTo>
                    <a:lnTo>
                      <a:pt x="1056" y="690"/>
                    </a:lnTo>
                    <a:lnTo>
                      <a:pt x="1056" y="691"/>
                    </a:lnTo>
                    <a:lnTo>
                      <a:pt x="1056" y="690"/>
                    </a:lnTo>
                    <a:lnTo>
                      <a:pt x="1055" y="690"/>
                    </a:lnTo>
                    <a:lnTo>
                      <a:pt x="1055" y="691"/>
                    </a:lnTo>
                    <a:lnTo>
                      <a:pt x="1055" y="692"/>
                    </a:lnTo>
                    <a:lnTo>
                      <a:pt x="1055" y="691"/>
                    </a:lnTo>
                    <a:lnTo>
                      <a:pt x="1054" y="691"/>
                    </a:lnTo>
                    <a:lnTo>
                      <a:pt x="1054" y="692"/>
                    </a:lnTo>
                    <a:lnTo>
                      <a:pt x="1053" y="692"/>
                    </a:lnTo>
                    <a:lnTo>
                      <a:pt x="1053" y="693"/>
                    </a:lnTo>
                    <a:lnTo>
                      <a:pt x="1052" y="693"/>
                    </a:lnTo>
                    <a:lnTo>
                      <a:pt x="1052" y="694"/>
                    </a:lnTo>
                    <a:lnTo>
                      <a:pt x="1051" y="694"/>
                    </a:lnTo>
                    <a:lnTo>
                      <a:pt x="1051" y="695"/>
                    </a:lnTo>
                    <a:lnTo>
                      <a:pt x="1050" y="695"/>
                    </a:lnTo>
                    <a:lnTo>
                      <a:pt x="1049" y="695"/>
                    </a:lnTo>
                    <a:lnTo>
                      <a:pt x="1049" y="694"/>
                    </a:lnTo>
                    <a:lnTo>
                      <a:pt x="1050" y="694"/>
                    </a:lnTo>
                    <a:lnTo>
                      <a:pt x="1049" y="694"/>
                    </a:lnTo>
                    <a:lnTo>
                      <a:pt x="1049" y="693"/>
                    </a:lnTo>
                    <a:lnTo>
                      <a:pt x="1048" y="693"/>
                    </a:lnTo>
                    <a:lnTo>
                      <a:pt x="1047" y="692"/>
                    </a:lnTo>
                    <a:lnTo>
                      <a:pt x="1047" y="691"/>
                    </a:lnTo>
                    <a:lnTo>
                      <a:pt x="1046" y="691"/>
                    </a:lnTo>
                    <a:lnTo>
                      <a:pt x="1046" y="690"/>
                    </a:lnTo>
                    <a:lnTo>
                      <a:pt x="1045" y="690"/>
                    </a:lnTo>
                    <a:lnTo>
                      <a:pt x="1045" y="689"/>
                    </a:lnTo>
                    <a:lnTo>
                      <a:pt x="1043" y="689"/>
                    </a:lnTo>
                    <a:lnTo>
                      <a:pt x="1042" y="689"/>
                    </a:lnTo>
                    <a:lnTo>
                      <a:pt x="1043" y="689"/>
                    </a:lnTo>
                    <a:lnTo>
                      <a:pt x="1042" y="689"/>
                    </a:lnTo>
                    <a:lnTo>
                      <a:pt x="1042" y="688"/>
                    </a:lnTo>
                    <a:lnTo>
                      <a:pt x="1041" y="688"/>
                    </a:lnTo>
                    <a:lnTo>
                      <a:pt x="1041" y="687"/>
                    </a:lnTo>
                    <a:lnTo>
                      <a:pt x="1040" y="685"/>
                    </a:lnTo>
                    <a:lnTo>
                      <a:pt x="1040" y="684"/>
                    </a:lnTo>
                    <a:lnTo>
                      <a:pt x="1041" y="684"/>
                    </a:lnTo>
                    <a:lnTo>
                      <a:pt x="1040" y="684"/>
                    </a:lnTo>
                    <a:lnTo>
                      <a:pt x="1040" y="683"/>
                    </a:lnTo>
                    <a:lnTo>
                      <a:pt x="1040" y="682"/>
                    </a:lnTo>
                    <a:lnTo>
                      <a:pt x="1041" y="682"/>
                    </a:lnTo>
                    <a:lnTo>
                      <a:pt x="1040" y="681"/>
                    </a:lnTo>
                    <a:lnTo>
                      <a:pt x="1041" y="680"/>
                    </a:lnTo>
                    <a:lnTo>
                      <a:pt x="1041" y="679"/>
                    </a:lnTo>
                    <a:lnTo>
                      <a:pt x="1042" y="679"/>
                    </a:lnTo>
                    <a:lnTo>
                      <a:pt x="1042" y="678"/>
                    </a:lnTo>
                    <a:lnTo>
                      <a:pt x="1042" y="677"/>
                    </a:lnTo>
                    <a:lnTo>
                      <a:pt x="1041" y="677"/>
                    </a:lnTo>
                    <a:lnTo>
                      <a:pt x="1042" y="676"/>
                    </a:lnTo>
                    <a:lnTo>
                      <a:pt x="1041" y="676"/>
                    </a:lnTo>
                    <a:lnTo>
                      <a:pt x="1042" y="675"/>
                    </a:lnTo>
                    <a:lnTo>
                      <a:pt x="1043" y="675"/>
                    </a:lnTo>
                    <a:lnTo>
                      <a:pt x="1043" y="674"/>
                    </a:lnTo>
                    <a:lnTo>
                      <a:pt x="1044" y="674"/>
                    </a:lnTo>
                    <a:lnTo>
                      <a:pt x="1043" y="673"/>
                    </a:lnTo>
                    <a:lnTo>
                      <a:pt x="1042" y="673"/>
                    </a:lnTo>
                    <a:lnTo>
                      <a:pt x="1042" y="672"/>
                    </a:lnTo>
                    <a:lnTo>
                      <a:pt x="1043" y="672"/>
                    </a:lnTo>
                    <a:lnTo>
                      <a:pt x="1042" y="671"/>
                    </a:lnTo>
                    <a:lnTo>
                      <a:pt x="1043" y="671"/>
                    </a:lnTo>
                    <a:lnTo>
                      <a:pt x="1042" y="670"/>
                    </a:lnTo>
                    <a:lnTo>
                      <a:pt x="1042" y="669"/>
                    </a:lnTo>
                    <a:lnTo>
                      <a:pt x="1041" y="669"/>
                    </a:lnTo>
                    <a:lnTo>
                      <a:pt x="1041" y="668"/>
                    </a:lnTo>
                    <a:lnTo>
                      <a:pt x="1041" y="667"/>
                    </a:lnTo>
                    <a:lnTo>
                      <a:pt x="1041" y="666"/>
                    </a:lnTo>
                    <a:lnTo>
                      <a:pt x="1042" y="665"/>
                    </a:lnTo>
                    <a:lnTo>
                      <a:pt x="1042" y="664"/>
                    </a:lnTo>
                    <a:lnTo>
                      <a:pt x="1042" y="663"/>
                    </a:lnTo>
                    <a:lnTo>
                      <a:pt x="1043" y="662"/>
                    </a:lnTo>
                    <a:lnTo>
                      <a:pt x="1043" y="661"/>
                    </a:lnTo>
                    <a:lnTo>
                      <a:pt x="1043" y="660"/>
                    </a:lnTo>
                    <a:lnTo>
                      <a:pt x="1043" y="659"/>
                    </a:lnTo>
                    <a:lnTo>
                      <a:pt x="1043" y="658"/>
                    </a:lnTo>
                    <a:lnTo>
                      <a:pt x="1044" y="658"/>
                    </a:lnTo>
                    <a:lnTo>
                      <a:pt x="1044" y="657"/>
                    </a:lnTo>
                    <a:lnTo>
                      <a:pt x="1044" y="656"/>
                    </a:lnTo>
                    <a:lnTo>
                      <a:pt x="1045" y="655"/>
                    </a:lnTo>
                    <a:lnTo>
                      <a:pt x="1045" y="656"/>
                    </a:lnTo>
                    <a:lnTo>
                      <a:pt x="1045" y="655"/>
                    </a:lnTo>
                    <a:lnTo>
                      <a:pt x="1046" y="655"/>
                    </a:lnTo>
                    <a:lnTo>
                      <a:pt x="1046" y="654"/>
                    </a:lnTo>
                    <a:lnTo>
                      <a:pt x="1047" y="653"/>
                    </a:lnTo>
                    <a:lnTo>
                      <a:pt x="1047" y="652"/>
                    </a:lnTo>
                    <a:lnTo>
                      <a:pt x="1048" y="652"/>
                    </a:lnTo>
                    <a:lnTo>
                      <a:pt x="1048" y="651"/>
                    </a:lnTo>
                    <a:lnTo>
                      <a:pt x="1048" y="650"/>
                    </a:lnTo>
                    <a:lnTo>
                      <a:pt x="1049" y="650"/>
                    </a:lnTo>
                    <a:lnTo>
                      <a:pt x="1049" y="649"/>
                    </a:lnTo>
                    <a:lnTo>
                      <a:pt x="1050" y="649"/>
                    </a:lnTo>
                    <a:lnTo>
                      <a:pt x="1050" y="648"/>
                    </a:lnTo>
                    <a:lnTo>
                      <a:pt x="1050" y="647"/>
                    </a:lnTo>
                    <a:lnTo>
                      <a:pt x="1051" y="647"/>
                    </a:lnTo>
                    <a:lnTo>
                      <a:pt x="1051" y="646"/>
                    </a:lnTo>
                    <a:lnTo>
                      <a:pt x="1051" y="645"/>
                    </a:lnTo>
                    <a:lnTo>
                      <a:pt x="1052" y="645"/>
                    </a:lnTo>
                    <a:lnTo>
                      <a:pt x="1052" y="644"/>
                    </a:lnTo>
                    <a:lnTo>
                      <a:pt x="1052" y="643"/>
                    </a:lnTo>
                    <a:lnTo>
                      <a:pt x="1053" y="643"/>
                    </a:lnTo>
                    <a:lnTo>
                      <a:pt x="1053" y="642"/>
                    </a:lnTo>
                    <a:lnTo>
                      <a:pt x="1054" y="642"/>
                    </a:lnTo>
                    <a:lnTo>
                      <a:pt x="1054" y="641"/>
                    </a:lnTo>
                    <a:lnTo>
                      <a:pt x="1054" y="640"/>
                    </a:lnTo>
                    <a:lnTo>
                      <a:pt x="1053" y="640"/>
                    </a:lnTo>
                    <a:lnTo>
                      <a:pt x="1053" y="639"/>
                    </a:lnTo>
                    <a:lnTo>
                      <a:pt x="1053" y="638"/>
                    </a:lnTo>
                    <a:lnTo>
                      <a:pt x="1053" y="637"/>
                    </a:lnTo>
                    <a:lnTo>
                      <a:pt x="1054" y="636"/>
                    </a:lnTo>
                    <a:lnTo>
                      <a:pt x="1054" y="635"/>
                    </a:lnTo>
                    <a:lnTo>
                      <a:pt x="1054" y="634"/>
                    </a:lnTo>
                    <a:lnTo>
                      <a:pt x="1054" y="633"/>
                    </a:lnTo>
                    <a:lnTo>
                      <a:pt x="1055" y="633"/>
                    </a:lnTo>
                    <a:lnTo>
                      <a:pt x="1055" y="632"/>
                    </a:lnTo>
                    <a:lnTo>
                      <a:pt x="1054" y="632"/>
                    </a:lnTo>
                    <a:lnTo>
                      <a:pt x="1053" y="631"/>
                    </a:lnTo>
                    <a:lnTo>
                      <a:pt x="1052" y="631"/>
                    </a:lnTo>
                    <a:lnTo>
                      <a:pt x="1051" y="630"/>
                    </a:lnTo>
                    <a:lnTo>
                      <a:pt x="1052" y="630"/>
                    </a:lnTo>
                    <a:lnTo>
                      <a:pt x="1052" y="629"/>
                    </a:lnTo>
                    <a:lnTo>
                      <a:pt x="1052" y="628"/>
                    </a:lnTo>
                    <a:lnTo>
                      <a:pt x="1052" y="627"/>
                    </a:lnTo>
                    <a:lnTo>
                      <a:pt x="1052" y="626"/>
                    </a:lnTo>
                    <a:lnTo>
                      <a:pt x="1052" y="625"/>
                    </a:lnTo>
                    <a:lnTo>
                      <a:pt x="1052" y="624"/>
                    </a:lnTo>
                    <a:lnTo>
                      <a:pt x="1052" y="623"/>
                    </a:lnTo>
                    <a:lnTo>
                      <a:pt x="1052" y="622"/>
                    </a:lnTo>
                    <a:lnTo>
                      <a:pt x="1052" y="621"/>
                    </a:lnTo>
                    <a:lnTo>
                      <a:pt x="1052" y="620"/>
                    </a:lnTo>
                    <a:lnTo>
                      <a:pt x="1052" y="619"/>
                    </a:lnTo>
                    <a:lnTo>
                      <a:pt x="1053" y="617"/>
                    </a:lnTo>
                    <a:lnTo>
                      <a:pt x="1054" y="615"/>
                    </a:lnTo>
                    <a:lnTo>
                      <a:pt x="1055" y="615"/>
                    </a:lnTo>
                    <a:lnTo>
                      <a:pt x="1055" y="614"/>
                    </a:lnTo>
                    <a:lnTo>
                      <a:pt x="1055" y="613"/>
                    </a:lnTo>
                    <a:lnTo>
                      <a:pt x="1054" y="613"/>
                    </a:lnTo>
                    <a:lnTo>
                      <a:pt x="1053" y="613"/>
                    </a:lnTo>
                    <a:lnTo>
                      <a:pt x="1052" y="613"/>
                    </a:lnTo>
                    <a:lnTo>
                      <a:pt x="1050" y="611"/>
                    </a:lnTo>
                    <a:lnTo>
                      <a:pt x="1049" y="611"/>
                    </a:lnTo>
                    <a:lnTo>
                      <a:pt x="1048" y="611"/>
                    </a:lnTo>
                    <a:lnTo>
                      <a:pt x="1047" y="611"/>
                    </a:lnTo>
                    <a:lnTo>
                      <a:pt x="1046" y="611"/>
                    </a:lnTo>
                    <a:lnTo>
                      <a:pt x="1045" y="610"/>
                    </a:lnTo>
                    <a:lnTo>
                      <a:pt x="1044" y="610"/>
                    </a:lnTo>
                    <a:lnTo>
                      <a:pt x="1044" y="608"/>
                    </a:lnTo>
                    <a:lnTo>
                      <a:pt x="1043" y="608"/>
                    </a:lnTo>
                    <a:lnTo>
                      <a:pt x="1042" y="608"/>
                    </a:lnTo>
                    <a:lnTo>
                      <a:pt x="1042" y="607"/>
                    </a:lnTo>
                    <a:lnTo>
                      <a:pt x="1041" y="607"/>
                    </a:lnTo>
                    <a:lnTo>
                      <a:pt x="1041" y="606"/>
                    </a:lnTo>
                    <a:lnTo>
                      <a:pt x="1041" y="605"/>
                    </a:lnTo>
                    <a:lnTo>
                      <a:pt x="1040" y="604"/>
                    </a:lnTo>
                    <a:lnTo>
                      <a:pt x="1039" y="605"/>
                    </a:lnTo>
                    <a:lnTo>
                      <a:pt x="1038" y="604"/>
                    </a:lnTo>
                    <a:lnTo>
                      <a:pt x="1038" y="596"/>
                    </a:lnTo>
                    <a:lnTo>
                      <a:pt x="1025" y="595"/>
                    </a:lnTo>
                    <a:lnTo>
                      <a:pt x="927" y="588"/>
                    </a:lnTo>
                    <a:lnTo>
                      <a:pt x="901" y="586"/>
                    </a:lnTo>
                    <a:lnTo>
                      <a:pt x="900" y="606"/>
                    </a:lnTo>
                    <a:lnTo>
                      <a:pt x="900" y="608"/>
                    </a:lnTo>
                    <a:lnTo>
                      <a:pt x="898" y="608"/>
                    </a:lnTo>
                    <a:lnTo>
                      <a:pt x="897" y="608"/>
                    </a:lnTo>
                    <a:lnTo>
                      <a:pt x="896" y="609"/>
                    </a:lnTo>
                    <a:lnTo>
                      <a:pt x="895" y="610"/>
                    </a:lnTo>
                    <a:lnTo>
                      <a:pt x="894" y="611"/>
                    </a:lnTo>
                    <a:lnTo>
                      <a:pt x="894" y="612"/>
                    </a:lnTo>
                    <a:lnTo>
                      <a:pt x="893" y="613"/>
                    </a:lnTo>
                    <a:lnTo>
                      <a:pt x="894" y="615"/>
                    </a:lnTo>
                    <a:lnTo>
                      <a:pt x="893" y="617"/>
                    </a:lnTo>
                    <a:lnTo>
                      <a:pt x="892" y="620"/>
                    </a:lnTo>
                    <a:lnTo>
                      <a:pt x="892" y="621"/>
                    </a:lnTo>
                    <a:lnTo>
                      <a:pt x="892" y="623"/>
                    </a:lnTo>
                    <a:lnTo>
                      <a:pt x="892" y="624"/>
                    </a:lnTo>
                    <a:lnTo>
                      <a:pt x="893" y="624"/>
                    </a:lnTo>
                    <a:lnTo>
                      <a:pt x="896" y="624"/>
                    </a:lnTo>
                    <a:lnTo>
                      <a:pt x="897" y="625"/>
                    </a:lnTo>
                    <a:lnTo>
                      <a:pt x="898" y="626"/>
                    </a:lnTo>
                    <a:lnTo>
                      <a:pt x="898" y="628"/>
                    </a:lnTo>
                    <a:lnTo>
                      <a:pt x="897" y="630"/>
                    </a:lnTo>
                    <a:lnTo>
                      <a:pt x="898" y="630"/>
                    </a:lnTo>
                    <a:lnTo>
                      <a:pt x="897" y="631"/>
                    </a:lnTo>
                    <a:lnTo>
                      <a:pt x="897" y="632"/>
                    </a:lnTo>
                    <a:lnTo>
                      <a:pt x="896" y="634"/>
                    </a:lnTo>
                    <a:lnTo>
                      <a:pt x="895" y="635"/>
                    </a:lnTo>
                    <a:lnTo>
                      <a:pt x="894" y="635"/>
                    </a:lnTo>
                    <a:lnTo>
                      <a:pt x="894" y="636"/>
                    </a:lnTo>
                    <a:lnTo>
                      <a:pt x="893" y="636"/>
                    </a:lnTo>
                    <a:lnTo>
                      <a:pt x="893" y="637"/>
                    </a:lnTo>
                    <a:lnTo>
                      <a:pt x="892" y="637"/>
                    </a:lnTo>
                    <a:lnTo>
                      <a:pt x="891" y="638"/>
                    </a:lnTo>
                    <a:lnTo>
                      <a:pt x="891" y="639"/>
                    </a:lnTo>
                    <a:lnTo>
                      <a:pt x="891" y="640"/>
                    </a:lnTo>
                    <a:lnTo>
                      <a:pt x="890" y="640"/>
                    </a:lnTo>
                    <a:lnTo>
                      <a:pt x="889" y="640"/>
                    </a:lnTo>
                    <a:lnTo>
                      <a:pt x="888" y="641"/>
                    </a:lnTo>
                    <a:lnTo>
                      <a:pt x="887" y="641"/>
                    </a:lnTo>
                    <a:lnTo>
                      <a:pt x="886" y="642"/>
                    </a:lnTo>
                    <a:lnTo>
                      <a:pt x="886" y="641"/>
                    </a:lnTo>
                    <a:lnTo>
                      <a:pt x="885" y="643"/>
                    </a:lnTo>
                    <a:lnTo>
                      <a:pt x="884" y="643"/>
                    </a:lnTo>
                    <a:lnTo>
                      <a:pt x="884" y="644"/>
                    </a:lnTo>
                    <a:lnTo>
                      <a:pt x="883" y="645"/>
                    </a:lnTo>
                    <a:lnTo>
                      <a:pt x="882" y="647"/>
                    </a:lnTo>
                    <a:lnTo>
                      <a:pt x="883" y="647"/>
                    </a:lnTo>
                    <a:lnTo>
                      <a:pt x="882" y="648"/>
                    </a:lnTo>
                    <a:lnTo>
                      <a:pt x="883" y="648"/>
                    </a:lnTo>
                    <a:lnTo>
                      <a:pt x="883" y="649"/>
                    </a:lnTo>
                    <a:lnTo>
                      <a:pt x="883" y="650"/>
                    </a:lnTo>
                    <a:lnTo>
                      <a:pt x="883" y="651"/>
                    </a:lnTo>
                    <a:lnTo>
                      <a:pt x="883" y="652"/>
                    </a:lnTo>
                    <a:lnTo>
                      <a:pt x="884" y="653"/>
                    </a:lnTo>
                    <a:lnTo>
                      <a:pt x="884" y="654"/>
                    </a:lnTo>
                    <a:lnTo>
                      <a:pt x="884" y="655"/>
                    </a:lnTo>
                    <a:lnTo>
                      <a:pt x="884" y="656"/>
                    </a:lnTo>
                    <a:lnTo>
                      <a:pt x="884" y="657"/>
                    </a:lnTo>
                    <a:lnTo>
                      <a:pt x="884" y="658"/>
                    </a:lnTo>
                    <a:lnTo>
                      <a:pt x="883" y="659"/>
                    </a:lnTo>
                    <a:lnTo>
                      <a:pt x="884" y="659"/>
                    </a:lnTo>
                    <a:lnTo>
                      <a:pt x="883" y="660"/>
                    </a:lnTo>
                    <a:lnTo>
                      <a:pt x="884" y="660"/>
                    </a:lnTo>
                    <a:lnTo>
                      <a:pt x="884" y="662"/>
                    </a:lnTo>
                    <a:lnTo>
                      <a:pt x="883" y="662"/>
                    </a:lnTo>
                    <a:lnTo>
                      <a:pt x="883" y="663"/>
                    </a:lnTo>
                    <a:lnTo>
                      <a:pt x="883" y="664"/>
                    </a:lnTo>
                    <a:lnTo>
                      <a:pt x="884" y="664"/>
                    </a:lnTo>
                    <a:lnTo>
                      <a:pt x="885" y="665"/>
                    </a:lnTo>
                    <a:lnTo>
                      <a:pt x="885" y="664"/>
                    </a:lnTo>
                    <a:lnTo>
                      <a:pt x="886" y="664"/>
                    </a:lnTo>
                    <a:lnTo>
                      <a:pt x="887" y="665"/>
                    </a:lnTo>
                    <a:lnTo>
                      <a:pt x="887" y="666"/>
                    </a:lnTo>
                    <a:lnTo>
                      <a:pt x="887" y="667"/>
                    </a:lnTo>
                    <a:lnTo>
                      <a:pt x="887" y="668"/>
                    </a:lnTo>
                    <a:lnTo>
                      <a:pt x="887" y="669"/>
                    </a:lnTo>
                    <a:lnTo>
                      <a:pt x="886" y="670"/>
                    </a:lnTo>
                    <a:lnTo>
                      <a:pt x="886" y="671"/>
                    </a:lnTo>
                    <a:lnTo>
                      <a:pt x="886" y="672"/>
                    </a:lnTo>
                    <a:lnTo>
                      <a:pt x="885" y="673"/>
                    </a:lnTo>
                    <a:lnTo>
                      <a:pt x="886" y="674"/>
                    </a:lnTo>
                    <a:lnTo>
                      <a:pt x="885" y="674"/>
                    </a:lnTo>
                    <a:lnTo>
                      <a:pt x="884" y="676"/>
                    </a:lnTo>
                    <a:lnTo>
                      <a:pt x="884" y="677"/>
                    </a:lnTo>
                    <a:lnTo>
                      <a:pt x="883" y="678"/>
                    </a:lnTo>
                    <a:lnTo>
                      <a:pt x="883" y="680"/>
                    </a:lnTo>
                    <a:lnTo>
                      <a:pt x="883" y="681"/>
                    </a:lnTo>
                    <a:lnTo>
                      <a:pt x="883" y="682"/>
                    </a:lnTo>
                    <a:lnTo>
                      <a:pt x="882" y="683"/>
                    </a:lnTo>
                    <a:lnTo>
                      <a:pt x="882" y="684"/>
                    </a:lnTo>
                    <a:lnTo>
                      <a:pt x="881" y="685"/>
                    </a:lnTo>
                    <a:lnTo>
                      <a:pt x="881" y="686"/>
                    </a:lnTo>
                    <a:lnTo>
                      <a:pt x="915" y="688"/>
                    </a:lnTo>
                    <a:lnTo>
                      <a:pt x="926" y="689"/>
                    </a:lnTo>
                    <a:lnTo>
                      <a:pt x="941" y="690"/>
                    </a:lnTo>
                    <a:lnTo>
                      <a:pt x="985" y="693"/>
                    </a:lnTo>
                    <a:lnTo>
                      <a:pt x="1051" y="698"/>
                    </a:lnTo>
                    <a:lnTo>
                      <a:pt x="1051" y="699"/>
                    </a:lnTo>
                    <a:lnTo>
                      <a:pt x="1052" y="699"/>
                    </a:lnTo>
                    <a:lnTo>
                      <a:pt x="1051" y="700"/>
                    </a:lnTo>
                    <a:lnTo>
                      <a:pt x="1050" y="700"/>
                    </a:lnTo>
                    <a:lnTo>
                      <a:pt x="1050" y="701"/>
                    </a:lnTo>
                    <a:lnTo>
                      <a:pt x="1051" y="702"/>
                    </a:lnTo>
                    <a:lnTo>
                      <a:pt x="1051" y="703"/>
                    </a:lnTo>
                    <a:lnTo>
                      <a:pt x="1050" y="703"/>
                    </a:lnTo>
                    <a:lnTo>
                      <a:pt x="1051" y="703"/>
                    </a:lnTo>
                    <a:lnTo>
                      <a:pt x="1050" y="704"/>
                    </a:lnTo>
                    <a:lnTo>
                      <a:pt x="1049" y="704"/>
                    </a:lnTo>
                    <a:lnTo>
                      <a:pt x="1049" y="705"/>
                    </a:lnTo>
                    <a:lnTo>
                      <a:pt x="1048" y="705"/>
                    </a:lnTo>
                    <a:lnTo>
                      <a:pt x="1048" y="704"/>
                    </a:lnTo>
                    <a:lnTo>
                      <a:pt x="1049" y="704"/>
                    </a:lnTo>
                    <a:lnTo>
                      <a:pt x="1048" y="704"/>
                    </a:lnTo>
                    <a:lnTo>
                      <a:pt x="1047" y="704"/>
                    </a:lnTo>
                    <a:lnTo>
                      <a:pt x="1046" y="705"/>
                    </a:lnTo>
                    <a:lnTo>
                      <a:pt x="1047" y="705"/>
                    </a:lnTo>
                    <a:lnTo>
                      <a:pt x="1046" y="706"/>
                    </a:lnTo>
                    <a:lnTo>
                      <a:pt x="1047" y="707"/>
                    </a:lnTo>
                    <a:lnTo>
                      <a:pt x="1046" y="707"/>
                    </a:lnTo>
                    <a:lnTo>
                      <a:pt x="1047" y="708"/>
                    </a:lnTo>
                    <a:lnTo>
                      <a:pt x="1046" y="708"/>
                    </a:lnTo>
                    <a:lnTo>
                      <a:pt x="1046" y="709"/>
                    </a:lnTo>
                    <a:lnTo>
                      <a:pt x="1045" y="709"/>
                    </a:lnTo>
                    <a:lnTo>
                      <a:pt x="1046" y="709"/>
                    </a:lnTo>
                    <a:lnTo>
                      <a:pt x="1045" y="710"/>
                    </a:lnTo>
                    <a:lnTo>
                      <a:pt x="1045" y="711"/>
                    </a:lnTo>
                    <a:lnTo>
                      <a:pt x="1044" y="711"/>
                    </a:lnTo>
                    <a:lnTo>
                      <a:pt x="1045" y="711"/>
                    </a:lnTo>
                    <a:lnTo>
                      <a:pt x="1044" y="712"/>
                    </a:lnTo>
                    <a:lnTo>
                      <a:pt x="1043" y="712"/>
                    </a:lnTo>
                    <a:lnTo>
                      <a:pt x="1042" y="712"/>
                    </a:lnTo>
                    <a:lnTo>
                      <a:pt x="1043" y="713"/>
                    </a:lnTo>
                    <a:lnTo>
                      <a:pt x="1043" y="714"/>
                    </a:lnTo>
                    <a:lnTo>
                      <a:pt x="1043" y="715"/>
                    </a:lnTo>
                    <a:lnTo>
                      <a:pt x="1044" y="715"/>
                    </a:lnTo>
                    <a:lnTo>
                      <a:pt x="1044" y="716"/>
                    </a:lnTo>
                    <a:lnTo>
                      <a:pt x="1043" y="716"/>
                    </a:lnTo>
                    <a:lnTo>
                      <a:pt x="1044" y="717"/>
                    </a:lnTo>
                    <a:lnTo>
                      <a:pt x="1043" y="717"/>
                    </a:lnTo>
                    <a:lnTo>
                      <a:pt x="1043" y="718"/>
                    </a:lnTo>
                    <a:lnTo>
                      <a:pt x="1044" y="718"/>
                    </a:lnTo>
                    <a:lnTo>
                      <a:pt x="1045" y="719"/>
                    </a:lnTo>
                    <a:lnTo>
                      <a:pt x="1045" y="720"/>
                    </a:lnTo>
                    <a:lnTo>
                      <a:pt x="1045" y="721"/>
                    </a:lnTo>
                    <a:lnTo>
                      <a:pt x="1044" y="722"/>
                    </a:lnTo>
                    <a:lnTo>
                      <a:pt x="1045" y="722"/>
                    </a:lnTo>
                    <a:lnTo>
                      <a:pt x="1046" y="722"/>
                    </a:lnTo>
                    <a:lnTo>
                      <a:pt x="1045" y="723"/>
                    </a:lnTo>
                    <a:lnTo>
                      <a:pt x="1046" y="723"/>
                    </a:lnTo>
                    <a:lnTo>
                      <a:pt x="1046" y="724"/>
                    </a:lnTo>
                    <a:lnTo>
                      <a:pt x="1045" y="725"/>
                    </a:lnTo>
                    <a:lnTo>
                      <a:pt x="1046" y="725"/>
                    </a:lnTo>
                    <a:lnTo>
                      <a:pt x="1047" y="726"/>
                    </a:lnTo>
                    <a:lnTo>
                      <a:pt x="1047" y="727"/>
                    </a:lnTo>
                    <a:lnTo>
                      <a:pt x="1046" y="727"/>
                    </a:lnTo>
                    <a:lnTo>
                      <a:pt x="1045" y="728"/>
                    </a:lnTo>
                    <a:lnTo>
                      <a:pt x="1046" y="728"/>
                    </a:lnTo>
                    <a:lnTo>
                      <a:pt x="1046" y="729"/>
                    </a:lnTo>
                    <a:lnTo>
                      <a:pt x="1047" y="730"/>
                    </a:lnTo>
                    <a:lnTo>
                      <a:pt x="1047" y="731"/>
                    </a:lnTo>
                    <a:lnTo>
                      <a:pt x="1046" y="731"/>
                    </a:lnTo>
                    <a:lnTo>
                      <a:pt x="1046" y="732"/>
                    </a:lnTo>
                    <a:lnTo>
                      <a:pt x="1046" y="733"/>
                    </a:lnTo>
                    <a:lnTo>
                      <a:pt x="1046" y="734"/>
                    </a:lnTo>
                    <a:lnTo>
                      <a:pt x="1045" y="734"/>
                    </a:lnTo>
                    <a:lnTo>
                      <a:pt x="1045" y="733"/>
                    </a:lnTo>
                    <a:lnTo>
                      <a:pt x="1044" y="734"/>
                    </a:lnTo>
                    <a:lnTo>
                      <a:pt x="1044" y="735"/>
                    </a:lnTo>
                    <a:lnTo>
                      <a:pt x="1043" y="736"/>
                    </a:lnTo>
                    <a:lnTo>
                      <a:pt x="1042" y="736"/>
                    </a:lnTo>
                    <a:lnTo>
                      <a:pt x="1042" y="737"/>
                    </a:lnTo>
                    <a:lnTo>
                      <a:pt x="1042" y="738"/>
                    </a:lnTo>
                    <a:lnTo>
                      <a:pt x="1041" y="739"/>
                    </a:lnTo>
                    <a:lnTo>
                      <a:pt x="1042" y="739"/>
                    </a:lnTo>
                    <a:lnTo>
                      <a:pt x="1042" y="740"/>
                    </a:lnTo>
                    <a:lnTo>
                      <a:pt x="1040" y="741"/>
                    </a:lnTo>
                    <a:lnTo>
                      <a:pt x="1040" y="742"/>
                    </a:lnTo>
                    <a:lnTo>
                      <a:pt x="1040" y="743"/>
                    </a:lnTo>
                    <a:lnTo>
                      <a:pt x="1041" y="743"/>
                    </a:lnTo>
                    <a:lnTo>
                      <a:pt x="1040" y="744"/>
                    </a:lnTo>
                    <a:lnTo>
                      <a:pt x="1040" y="745"/>
                    </a:lnTo>
                    <a:lnTo>
                      <a:pt x="1039" y="747"/>
                    </a:lnTo>
                    <a:lnTo>
                      <a:pt x="1038" y="747"/>
                    </a:lnTo>
                    <a:lnTo>
                      <a:pt x="1038" y="748"/>
                    </a:lnTo>
                    <a:lnTo>
                      <a:pt x="1036" y="749"/>
                    </a:lnTo>
                    <a:lnTo>
                      <a:pt x="1035" y="750"/>
                    </a:lnTo>
                    <a:lnTo>
                      <a:pt x="1035" y="751"/>
                    </a:lnTo>
                    <a:lnTo>
                      <a:pt x="1034" y="752"/>
                    </a:lnTo>
                    <a:lnTo>
                      <a:pt x="1034" y="753"/>
                    </a:lnTo>
                    <a:lnTo>
                      <a:pt x="1033" y="754"/>
                    </a:lnTo>
                    <a:lnTo>
                      <a:pt x="1032" y="755"/>
                    </a:lnTo>
                    <a:lnTo>
                      <a:pt x="1031" y="755"/>
                    </a:lnTo>
                    <a:lnTo>
                      <a:pt x="1031" y="756"/>
                    </a:lnTo>
                    <a:lnTo>
                      <a:pt x="1030" y="756"/>
                    </a:lnTo>
                    <a:lnTo>
                      <a:pt x="1029" y="756"/>
                    </a:lnTo>
                    <a:lnTo>
                      <a:pt x="1028" y="757"/>
                    </a:lnTo>
                    <a:lnTo>
                      <a:pt x="1028" y="756"/>
                    </a:lnTo>
                    <a:lnTo>
                      <a:pt x="1028" y="757"/>
                    </a:lnTo>
                    <a:lnTo>
                      <a:pt x="1028" y="758"/>
                    </a:lnTo>
                    <a:lnTo>
                      <a:pt x="1027" y="758"/>
                    </a:lnTo>
                    <a:lnTo>
                      <a:pt x="1027" y="759"/>
                    </a:lnTo>
                    <a:lnTo>
                      <a:pt x="1026" y="759"/>
                    </a:lnTo>
                    <a:lnTo>
                      <a:pt x="1027" y="759"/>
                    </a:lnTo>
                    <a:lnTo>
                      <a:pt x="1026" y="760"/>
                    </a:lnTo>
                    <a:lnTo>
                      <a:pt x="1027" y="761"/>
                    </a:lnTo>
                    <a:lnTo>
                      <a:pt x="1027" y="762"/>
                    </a:lnTo>
                    <a:lnTo>
                      <a:pt x="1027" y="763"/>
                    </a:lnTo>
                    <a:lnTo>
                      <a:pt x="1027" y="764"/>
                    </a:lnTo>
                    <a:lnTo>
                      <a:pt x="1026" y="764"/>
                    </a:lnTo>
                    <a:lnTo>
                      <a:pt x="1026" y="765"/>
                    </a:lnTo>
                    <a:lnTo>
                      <a:pt x="1025" y="766"/>
                    </a:lnTo>
                    <a:lnTo>
                      <a:pt x="1025" y="767"/>
                    </a:lnTo>
                    <a:lnTo>
                      <a:pt x="1025" y="768"/>
                    </a:lnTo>
                    <a:lnTo>
                      <a:pt x="1024" y="768"/>
                    </a:lnTo>
                    <a:lnTo>
                      <a:pt x="1024" y="769"/>
                    </a:lnTo>
                    <a:lnTo>
                      <a:pt x="1023" y="769"/>
                    </a:lnTo>
                    <a:lnTo>
                      <a:pt x="1022" y="769"/>
                    </a:lnTo>
                    <a:lnTo>
                      <a:pt x="1022" y="770"/>
                    </a:lnTo>
                    <a:lnTo>
                      <a:pt x="1022" y="771"/>
                    </a:lnTo>
                    <a:lnTo>
                      <a:pt x="1021" y="771"/>
                    </a:lnTo>
                    <a:lnTo>
                      <a:pt x="1020" y="772"/>
                    </a:lnTo>
                    <a:lnTo>
                      <a:pt x="1021" y="772"/>
                    </a:lnTo>
                    <a:lnTo>
                      <a:pt x="1020" y="772"/>
                    </a:lnTo>
                    <a:lnTo>
                      <a:pt x="1021" y="773"/>
                    </a:lnTo>
                    <a:lnTo>
                      <a:pt x="1020" y="774"/>
                    </a:lnTo>
                    <a:lnTo>
                      <a:pt x="1020" y="775"/>
                    </a:lnTo>
                    <a:lnTo>
                      <a:pt x="1020" y="776"/>
                    </a:lnTo>
                    <a:lnTo>
                      <a:pt x="1021" y="776"/>
                    </a:lnTo>
                    <a:lnTo>
                      <a:pt x="1020" y="776"/>
                    </a:lnTo>
                    <a:lnTo>
                      <a:pt x="1020" y="777"/>
                    </a:lnTo>
                    <a:lnTo>
                      <a:pt x="1019" y="778"/>
                    </a:lnTo>
                    <a:lnTo>
                      <a:pt x="1019" y="779"/>
                    </a:lnTo>
                    <a:lnTo>
                      <a:pt x="1020" y="779"/>
                    </a:lnTo>
                    <a:lnTo>
                      <a:pt x="1020" y="780"/>
                    </a:lnTo>
                    <a:lnTo>
                      <a:pt x="1021" y="781"/>
                    </a:lnTo>
                    <a:lnTo>
                      <a:pt x="1021" y="782"/>
                    </a:lnTo>
                    <a:lnTo>
                      <a:pt x="1022" y="782"/>
                    </a:lnTo>
                    <a:lnTo>
                      <a:pt x="1022" y="783"/>
                    </a:lnTo>
                    <a:lnTo>
                      <a:pt x="1021" y="783"/>
                    </a:lnTo>
                    <a:lnTo>
                      <a:pt x="1022" y="783"/>
                    </a:lnTo>
                    <a:lnTo>
                      <a:pt x="1022" y="784"/>
                    </a:lnTo>
                    <a:lnTo>
                      <a:pt x="1021" y="785"/>
                    </a:lnTo>
                    <a:lnTo>
                      <a:pt x="1022" y="785"/>
                    </a:lnTo>
                    <a:lnTo>
                      <a:pt x="1022" y="786"/>
                    </a:lnTo>
                    <a:lnTo>
                      <a:pt x="1023" y="786"/>
                    </a:lnTo>
                    <a:lnTo>
                      <a:pt x="1024" y="786"/>
                    </a:lnTo>
                    <a:lnTo>
                      <a:pt x="1023" y="786"/>
                    </a:lnTo>
                    <a:lnTo>
                      <a:pt x="1023" y="787"/>
                    </a:lnTo>
                    <a:lnTo>
                      <a:pt x="1024" y="787"/>
                    </a:lnTo>
                    <a:lnTo>
                      <a:pt x="1024" y="788"/>
                    </a:lnTo>
                    <a:lnTo>
                      <a:pt x="1025" y="787"/>
                    </a:lnTo>
                    <a:lnTo>
                      <a:pt x="1025" y="788"/>
                    </a:lnTo>
                    <a:lnTo>
                      <a:pt x="1026" y="787"/>
                    </a:lnTo>
                    <a:lnTo>
                      <a:pt x="1027" y="787"/>
                    </a:lnTo>
                    <a:lnTo>
                      <a:pt x="1027" y="788"/>
                    </a:lnTo>
                    <a:lnTo>
                      <a:pt x="1028" y="789"/>
                    </a:lnTo>
                    <a:lnTo>
                      <a:pt x="1027" y="789"/>
                    </a:lnTo>
                    <a:lnTo>
                      <a:pt x="1027" y="790"/>
                    </a:lnTo>
                    <a:lnTo>
                      <a:pt x="1027" y="789"/>
                    </a:lnTo>
                    <a:lnTo>
                      <a:pt x="1027" y="790"/>
                    </a:lnTo>
                    <a:lnTo>
                      <a:pt x="1027" y="791"/>
                    </a:lnTo>
                    <a:lnTo>
                      <a:pt x="1027" y="792"/>
                    </a:lnTo>
                    <a:lnTo>
                      <a:pt x="1028" y="792"/>
                    </a:lnTo>
                    <a:lnTo>
                      <a:pt x="1029" y="791"/>
                    </a:lnTo>
                    <a:lnTo>
                      <a:pt x="1030" y="792"/>
                    </a:lnTo>
                    <a:lnTo>
                      <a:pt x="1029" y="793"/>
                    </a:lnTo>
                    <a:lnTo>
                      <a:pt x="1030" y="794"/>
                    </a:lnTo>
                    <a:lnTo>
                      <a:pt x="1031" y="794"/>
                    </a:lnTo>
                    <a:lnTo>
                      <a:pt x="1031" y="795"/>
                    </a:lnTo>
                    <a:lnTo>
                      <a:pt x="1031" y="794"/>
                    </a:lnTo>
                    <a:lnTo>
                      <a:pt x="1031" y="793"/>
                    </a:lnTo>
                    <a:lnTo>
                      <a:pt x="1032" y="793"/>
                    </a:lnTo>
                    <a:lnTo>
                      <a:pt x="1033" y="793"/>
                    </a:lnTo>
                    <a:lnTo>
                      <a:pt x="1033" y="794"/>
                    </a:lnTo>
                    <a:lnTo>
                      <a:pt x="1033" y="795"/>
                    </a:lnTo>
                    <a:lnTo>
                      <a:pt x="1033" y="796"/>
                    </a:lnTo>
                    <a:lnTo>
                      <a:pt x="1032" y="797"/>
                    </a:lnTo>
                    <a:lnTo>
                      <a:pt x="1033" y="797"/>
                    </a:lnTo>
                    <a:lnTo>
                      <a:pt x="1034" y="797"/>
                    </a:lnTo>
                    <a:lnTo>
                      <a:pt x="1035" y="796"/>
                    </a:lnTo>
                    <a:lnTo>
                      <a:pt x="1036" y="796"/>
                    </a:lnTo>
                    <a:lnTo>
                      <a:pt x="1036" y="795"/>
                    </a:lnTo>
                    <a:lnTo>
                      <a:pt x="1037" y="795"/>
                    </a:lnTo>
                    <a:lnTo>
                      <a:pt x="1037" y="796"/>
                    </a:lnTo>
                    <a:lnTo>
                      <a:pt x="1038" y="796"/>
                    </a:lnTo>
                    <a:lnTo>
                      <a:pt x="1039" y="796"/>
                    </a:lnTo>
                    <a:lnTo>
                      <a:pt x="1038" y="796"/>
                    </a:lnTo>
                    <a:lnTo>
                      <a:pt x="1038" y="797"/>
                    </a:lnTo>
                    <a:lnTo>
                      <a:pt x="1039" y="797"/>
                    </a:lnTo>
                    <a:lnTo>
                      <a:pt x="1040" y="797"/>
                    </a:lnTo>
                    <a:lnTo>
                      <a:pt x="1039" y="798"/>
                    </a:lnTo>
                    <a:lnTo>
                      <a:pt x="1040" y="798"/>
                    </a:lnTo>
                    <a:lnTo>
                      <a:pt x="1040" y="799"/>
                    </a:lnTo>
                    <a:lnTo>
                      <a:pt x="1039" y="800"/>
                    </a:lnTo>
                    <a:lnTo>
                      <a:pt x="1040" y="801"/>
                    </a:lnTo>
                    <a:lnTo>
                      <a:pt x="1040" y="800"/>
                    </a:lnTo>
                    <a:lnTo>
                      <a:pt x="1041" y="799"/>
                    </a:lnTo>
                    <a:lnTo>
                      <a:pt x="1042" y="799"/>
                    </a:lnTo>
                    <a:lnTo>
                      <a:pt x="1042" y="798"/>
                    </a:lnTo>
                    <a:lnTo>
                      <a:pt x="1043" y="798"/>
                    </a:lnTo>
                    <a:lnTo>
                      <a:pt x="1043" y="799"/>
                    </a:lnTo>
                    <a:lnTo>
                      <a:pt x="1043" y="800"/>
                    </a:lnTo>
                    <a:lnTo>
                      <a:pt x="1042" y="801"/>
                    </a:lnTo>
                    <a:lnTo>
                      <a:pt x="1043" y="801"/>
                    </a:lnTo>
                    <a:lnTo>
                      <a:pt x="1044" y="801"/>
                    </a:lnTo>
                    <a:lnTo>
                      <a:pt x="1044" y="802"/>
                    </a:lnTo>
                    <a:lnTo>
                      <a:pt x="1045" y="802"/>
                    </a:lnTo>
                    <a:lnTo>
                      <a:pt x="1045" y="803"/>
                    </a:lnTo>
                    <a:lnTo>
                      <a:pt x="1044" y="803"/>
                    </a:lnTo>
                    <a:lnTo>
                      <a:pt x="1044" y="804"/>
                    </a:lnTo>
                    <a:lnTo>
                      <a:pt x="1045" y="803"/>
                    </a:lnTo>
                    <a:lnTo>
                      <a:pt x="1046" y="803"/>
                    </a:lnTo>
                    <a:lnTo>
                      <a:pt x="1047" y="803"/>
                    </a:lnTo>
                    <a:lnTo>
                      <a:pt x="1046" y="804"/>
                    </a:lnTo>
                    <a:lnTo>
                      <a:pt x="1047" y="805"/>
                    </a:lnTo>
                    <a:lnTo>
                      <a:pt x="1047" y="804"/>
                    </a:lnTo>
                    <a:lnTo>
                      <a:pt x="1048" y="804"/>
                    </a:lnTo>
                    <a:lnTo>
                      <a:pt x="1048" y="805"/>
                    </a:lnTo>
                    <a:lnTo>
                      <a:pt x="1048" y="806"/>
                    </a:lnTo>
                    <a:lnTo>
                      <a:pt x="1048" y="807"/>
                    </a:lnTo>
                    <a:lnTo>
                      <a:pt x="1049" y="807"/>
                    </a:lnTo>
                    <a:lnTo>
                      <a:pt x="1049" y="808"/>
                    </a:lnTo>
                    <a:lnTo>
                      <a:pt x="1049" y="809"/>
                    </a:lnTo>
                    <a:lnTo>
                      <a:pt x="1050" y="809"/>
                    </a:lnTo>
                    <a:lnTo>
                      <a:pt x="1050" y="810"/>
                    </a:lnTo>
                    <a:lnTo>
                      <a:pt x="1051" y="810"/>
                    </a:lnTo>
                    <a:lnTo>
                      <a:pt x="1051" y="809"/>
                    </a:lnTo>
                    <a:lnTo>
                      <a:pt x="1052" y="810"/>
                    </a:lnTo>
                    <a:lnTo>
                      <a:pt x="1052" y="809"/>
                    </a:lnTo>
                    <a:lnTo>
                      <a:pt x="1053" y="810"/>
                    </a:lnTo>
                    <a:lnTo>
                      <a:pt x="1052" y="810"/>
                    </a:lnTo>
                    <a:lnTo>
                      <a:pt x="1052" y="811"/>
                    </a:lnTo>
                    <a:lnTo>
                      <a:pt x="1054" y="811"/>
                    </a:lnTo>
                    <a:lnTo>
                      <a:pt x="1054" y="812"/>
                    </a:lnTo>
                    <a:lnTo>
                      <a:pt x="1052" y="813"/>
                    </a:lnTo>
                    <a:lnTo>
                      <a:pt x="1052" y="814"/>
                    </a:lnTo>
                    <a:lnTo>
                      <a:pt x="1053" y="814"/>
                    </a:lnTo>
                    <a:lnTo>
                      <a:pt x="1054" y="814"/>
                    </a:lnTo>
                    <a:lnTo>
                      <a:pt x="1054" y="817"/>
                    </a:lnTo>
                    <a:lnTo>
                      <a:pt x="1053" y="818"/>
                    </a:lnTo>
                    <a:lnTo>
                      <a:pt x="1054" y="819"/>
                    </a:lnTo>
                    <a:lnTo>
                      <a:pt x="1055" y="818"/>
                    </a:lnTo>
                    <a:lnTo>
                      <a:pt x="1055" y="819"/>
                    </a:lnTo>
                    <a:lnTo>
                      <a:pt x="1057" y="820"/>
                    </a:lnTo>
                    <a:lnTo>
                      <a:pt x="1057" y="821"/>
                    </a:lnTo>
                    <a:lnTo>
                      <a:pt x="1058" y="821"/>
                    </a:lnTo>
                    <a:lnTo>
                      <a:pt x="1058" y="822"/>
                    </a:lnTo>
                    <a:lnTo>
                      <a:pt x="1058" y="823"/>
                    </a:lnTo>
                    <a:lnTo>
                      <a:pt x="1056" y="823"/>
                    </a:lnTo>
                    <a:lnTo>
                      <a:pt x="1056" y="824"/>
                    </a:lnTo>
                    <a:lnTo>
                      <a:pt x="1057" y="825"/>
                    </a:lnTo>
                    <a:lnTo>
                      <a:pt x="1056" y="825"/>
                    </a:lnTo>
                    <a:lnTo>
                      <a:pt x="1056" y="826"/>
                    </a:lnTo>
                    <a:lnTo>
                      <a:pt x="1055" y="827"/>
                    </a:lnTo>
                    <a:lnTo>
                      <a:pt x="1056" y="828"/>
                    </a:lnTo>
                    <a:lnTo>
                      <a:pt x="1056" y="829"/>
                    </a:lnTo>
                    <a:lnTo>
                      <a:pt x="1057" y="828"/>
                    </a:lnTo>
                    <a:lnTo>
                      <a:pt x="1057" y="829"/>
                    </a:lnTo>
                    <a:lnTo>
                      <a:pt x="1056" y="829"/>
                    </a:lnTo>
                    <a:lnTo>
                      <a:pt x="1056" y="831"/>
                    </a:lnTo>
                    <a:lnTo>
                      <a:pt x="1058" y="831"/>
                    </a:lnTo>
                    <a:lnTo>
                      <a:pt x="1058" y="832"/>
                    </a:lnTo>
                    <a:lnTo>
                      <a:pt x="1058" y="833"/>
                    </a:lnTo>
                    <a:lnTo>
                      <a:pt x="1058" y="834"/>
                    </a:lnTo>
                    <a:lnTo>
                      <a:pt x="1058" y="835"/>
                    </a:lnTo>
                    <a:lnTo>
                      <a:pt x="1058" y="836"/>
                    </a:lnTo>
                    <a:lnTo>
                      <a:pt x="1057" y="836"/>
                    </a:lnTo>
                    <a:lnTo>
                      <a:pt x="1057" y="837"/>
                    </a:lnTo>
                    <a:lnTo>
                      <a:pt x="1059" y="838"/>
                    </a:lnTo>
                    <a:lnTo>
                      <a:pt x="1059" y="839"/>
                    </a:lnTo>
                    <a:lnTo>
                      <a:pt x="1059" y="840"/>
                    </a:lnTo>
                    <a:lnTo>
                      <a:pt x="1058" y="840"/>
                    </a:lnTo>
                    <a:lnTo>
                      <a:pt x="1058" y="841"/>
                    </a:lnTo>
                    <a:lnTo>
                      <a:pt x="1059" y="841"/>
                    </a:lnTo>
                    <a:lnTo>
                      <a:pt x="1060" y="841"/>
                    </a:lnTo>
                    <a:lnTo>
                      <a:pt x="1061" y="840"/>
                    </a:lnTo>
                    <a:lnTo>
                      <a:pt x="1062" y="840"/>
                    </a:lnTo>
                    <a:lnTo>
                      <a:pt x="1062" y="841"/>
                    </a:lnTo>
                    <a:lnTo>
                      <a:pt x="1060" y="841"/>
                    </a:lnTo>
                    <a:lnTo>
                      <a:pt x="1060" y="843"/>
                    </a:lnTo>
                    <a:lnTo>
                      <a:pt x="1059" y="843"/>
                    </a:lnTo>
                    <a:lnTo>
                      <a:pt x="1060" y="844"/>
                    </a:lnTo>
                    <a:lnTo>
                      <a:pt x="1060" y="846"/>
                    </a:lnTo>
                    <a:lnTo>
                      <a:pt x="1060" y="847"/>
                    </a:lnTo>
                    <a:lnTo>
                      <a:pt x="1059" y="848"/>
                    </a:lnTo>
                    <a:lnTo>
                      <a:pt x="1059" y="847"/>
                    </a:lnTo>
                    <a:lnTo>
                      <a:pt x="1058" y="848"/>
                    </a:lnTo>
                    <a:lnTo>
                      <a:pt x="1059" y="848"/>
                    </a:lnTo>
                    <a:lnTo>
                      <a:pt x="1059" y="849"/>
                    </a:lnTo>
                    <a:lnTo>
                      <a:pt x="1060" y="849"/>
                    </a:lnTo>
                    <a:lnTo>
                      <a:pt x="1060" y="850"/>
                    </a:lnTo>
                    <a:lnTo>
                      <a:pt x="1060" y="851"/>
                    </a:lnTo>
                    <a:lnTo>
                      <a:pt x="1061" y="851"/>
                    </a:lnTo>
                    <a:lnTo>
                      <a:pt x="1061" y="852"/>
                    </a:lnTo>
                    <a:lnTo>
                      <a:pt x="1060" y="852"/>
                    </a:lnTo>
                    <a:lnTo>
                      <a:pt x="1059" y="852"/>
                    </a:lnTo>
                    <a:lnTo>
                      <a:pt x="1060" y="853"/>
                    </a:lnTo>
                    <a:lnTo>
                      <a:pt x="1061" y="853"/>
                    </a:lnTo>
                    <a:lnTo>
                      <a:pt x="1061" y="855"/>
                    </a:lnTo>
                    <a:lnTo>
                      <a:pt x="1060" y="856"/>
                    </a:lnTo>
                    <a:lnTo>
                      <a:pt x="1061" y="856"/>
                    </a:lnTo>
                    <a:lnTo>
                      <a:pt x="1062" y="855"/>
                    </a:lnTo>
                    <a:lnTo>
                      <a:pt x="1063" y="855"/>
                    </a:lnTo>
                    <a:lnTo>
                      <a:pt x="1064" y="856"/>
                    </a:lnTo>
                    <a:lnTo>
                      <a:pt x="1064" y="858"/>
                    </a:lnTo>
                    <a:lnTo>
                      <a:pt x="1065" y="858"/>
                    </a:lnTo>
                    <a:lnTo>
                      <a:pt x="1065" y="857"/>
                    </a:lnTo>
                    <a:lnTo>
                      <a:pt x="1066" y="858"/>
                    </a:lnTo>
                    <a:lnTo>
                      <a:pt x="1066" y="859"/>
                    </a:lnTo>
                    <a:lnTo>
                      <a:pt x="1065" y="860"/>
                    </a:lnTo>
                    <a:lnTo>
                      <a:pt x="1064" y="860"/>
                    </a:lnTo>
                    <a:lnTo>
                      <a:pt x="1065" y="861"/>
                    </a:lnTo>
                    <a:lnTo>
                      <a:pt x="1065" y="862"/>
                    </a:lnTo>
                    <a:lnTo>
                      <a:pt x="1065" y="861"/>
                    </a:lnTo>
                    <a:lnTo>
                      <a:pt x="1066" y="862"/>
                    </a:lnTo>
                    <a:lnTo>
                      <a:pt x="1067" y="862"/>
                    </a:lnTo>
                    <a:lnTo>
                      <a:pt x="1066" y="863"/>
                    </a:lnTo>
                    <a:lnTo>
                      <a:pt x="1065" y="863"/>
                    </a:lnTo>
                    <a:lnTo>
                      <a:pt x="1065" y="864"/>
                    </a:lnTo>
                    <a:lnTo>
                      <a:pt x="1067" y="864"/>
                    </a:lnTo>
                    <a:lnTo>
                      <a:pt x="1067" y="865"/>
                    </a:lnTo>
                    <a:lnTo>
                      <a:pt x="1066" y="866"/>
                    </a:lnTo>
                    <a:lnTo>
                      <a:pt x="1067" y="867"/>
                    </a:lnTo>
                    <a:lnTo>
                      <a:pt x="1069" y="866"/>
                    </a:lnTo>
                    <a:lnTo>
                      <a:pt x="1069" y="867"/>
                    </a:lnTo>
                    <a:lnTo>
                      <a:pt x="1068" y="867"/>
                    </a:lnTo>
                    <a:lnTo>
                      <a:pt x="1069" y="868"/>
                    </a:lnTo>
                    <a:lnTo>
                      <a:pt x="1071" y="869"/>
                    </a:lnTo>
                    <a:lnTo>
                      <a:pt x="1072" y="869"/>
                    </a:lnTo>
                    <a:lnTo>
                      <a:pt x="1072" y="870"/>
                    </a:lnTo>
                    <a:lnTo>
                      <a:pt x="1071" y="871"/>
                    </a:lnTo>
                    <a:lnTo>
                      <a:pt x="1070" y="871"/>
                    </a:lnTo>
                    <a:lnTo>
                      <a:pt x="1068" y="872"/>
                    </a:lnTo>
                    <a:lnTo>
                      <a:pt x="1067" y="873"/>
                    </a:lnTo>
                    <a:lnTo>
                      <a:pt x="1068" y="872"/>
                    </a:lnTo>
                    <a:lnTo>
                      <a:pt x="1068" y="873"/>
                    </a:lnTo>
                    <a:lnTo>
                      <a:pt x="1069" y="872"/>
                    </a:lnTo>
                    <a:lnTo>
                      <a:pt x="1069" y="874"/>
                    </a:lnTo>
                    <a:lnTo>
                      <a:pt x="1068" y="873"/>
                    </a:lnTo>
                    <a:lnTo>
                      <a:pt x="1068" y="874"/>
                    </a:lnTo>
                    <a:lnTo>
                      <a:pt x="1068" y="875"/>
                    </a:lnTo>
                    <a:lnTo>
                      <a:pt x="1069" y="874"/>
                    </a:lnTo>
                    <a:lnTo>
                      <a:pt x="1070" y="874"/>
                    </a:lnTo>
                    <a:lnTo>
                      <a:pt x="1070" y="875"/>
                    </a:lnTo>
                    <a:lnTo>
                      <a:pt x="1069" y="876"/>
                    </a:lnTo>
                    <a:lnTo>
                      <a:pt x="1069" y="877"/>
                    </a:lnTo>
                    <a:lnTo>
                      <a:pt x="1068" y="877"/>
                    </a:lnTo>
                    <a:lnTo>
                      <a:pt x="1068" y="878"/>
                    </a:lnTo>
                    <a:lnTo>
                      <a:pt x="1067" y="877"/>
                    </a:lnTo>
                    <a:lnTo>
                      <a:pt x="1067" y="878"/>
                    </a:lnTo>
                    <a:lnTo>
                      <a:pt x="1066" y="879"/>
                    </a:lnTo>
                    <a:lnTo>
                      <a:pt x="1066" y="878"/>
                    </a:lnTo>
                    <a:lnTo>
                      <a:pt x="1065" y="879"/>
                    </a:lnTo>
                    <a:lnTo>
                      <a:pt x="1065" y="878"/>
                    </a:lnTo>
                    <a:lnTo>
                      <a:pt x="1065" y="880"/>
                    </a:lnTo>
                    <a:lnTo>
                      <a:pt x="1064" y="880"/>
                    </a:lnTo>
                    <a:lnTo>
                      <a:pt x="1063" y="880"/>
                    </a:lnTo>
                    <a:lnTo>
                      <a:pt x="1063" y="881"/>
                    </a:lnTo>
                    <a:lnTo>
                      <a:pt x="1064" y="881"/>
                    </a:lnTo>
                    <a:lnTo>
                      <a:pt x="1063" y="881"/>
                    </a:lnTo>
                    <a:lnTo>
                      <a:pt x="1062" y="880"/>
                    </a:lnTo>
                    <a:lnTo>
                      <a:pt x="1061" y="879"/>
                    </a:lnTo>
                    <a:lnTo>
                      <a:pt x="1060" y="880"/>
                    </a:lnTo>
                    <a:lnTo>
                      <a:pt x="1061" y="881"/>
                    </a:lnTo>
                    <a:lnTo>
                      <a:pt x="1061" y="882"/>
                    </a:lnTo>
                    <a:lnTo>
                      <a:pt x="1062" y="882"/>
                    </a:lnTo>
                    <a:lnTo>
                      <a:pt x="1062" y="883"/>
                    </a:lnTo>
                    <a:lnTo>
                      <a:pt x="1061" y="884"/>
                    </a:lnTo>
                    <a:lnTo>
                      <a:pt x="1060" y="884"/>
                    </a:lnTo>
                    <a:lnTo>
                      <a:pt x="1060" y="883"/>
                    </a:lnTo>
                    <a:lnTo>
                      <a:pt x="1059" y="883"/>
                    </a:lnTo>
                    <a:lnTo>
                      <a:pt x="1058" y="883"/>
                    </a:lnTo>
                    <a:lnTo>
                      <a:pt x="1058" y="884"/>
                    </a:lnTo>
                    <a:lnTo>
                      <a:pt x="1059" y="885"/>
                    </a:lnTo>
                    <a:lnTo>
                      <a:pt x="1059" y="884"/>
                    </a:lnTo>
                    <a:lnTo>
                      <a:pt x="1059" y="885"/>
                    </a:lnTo>
                    <a:lnTo>
                      <a:pt x="1058" y="885"/>
                    </a:lnTo>
                    <a:lnTo>
                      <a:pt x="1057" y="885"/>
                    </a:lnTo>
                    <a:lnTo>
                      <a:pt x="1057" y="884"/>
                    </a:lnTo>
                    <a:lnTo>
                      <a:pt x="1056" y="884"/>
                    </a:lnTo>
                    <a:lnTo>
                      <a:pt x="1056" y="885"/>
                    </a:lnTo>
                    <a:lnTo>
                      <a:pt x="1056" y="886"/>
                    </a:lnTo>
                    <a:lnTo>
                      <a:pt x="1056" y="887"/>
                    </a:lnTo>
                    <a:lnTo>
                      <a:pt x="1055" y="887"/>
                    </a:lnTo>
                    <a:lnTo>
                      <a:pt x="1055" y="886"/>
                    </a:lnTo>
                    <a:lnTo>
                      <a:pt x="1054" y="886"/>
                    </a:lnTo>
                    <a:lnTo>
                      <a:pt x="1053" y="886"/>
                    </a:lnTo>
                    <a:lnTo>
                      <a:pt x="1053" y="887"/>
                    </a:lnTo>
                    <a:lnTo>
                      <a:pt x="1052" y="886"/>
                    </a:lnTo>
                    <a:lnTo>
                      <a:pt x="1052" y="887"/>
                    </a:lnTo>
                    <a:lnTo>
                      <a:pt x="1052" y="888"/>
                    </a:lnTo>
                    <a:lnTo>
                      <a:pt x="1053" y="887"/>
                    </a:lnTo>
                    <a:lnTo>
                      <a:pt x="1053" y="888"/>
                    </a:lnTo>
                    <a:lnTo>
                      <a:pt x="1052" y="888"/>
                    </a:lnTo>
                    <a:lnTo>
                      <a:pt x="1051" y="888"/>
                    </a:lnTo>
                    <a:lnTo>
                      <a:pt x="1050" y="887"/>
                    </a:lnTo>
                    <a:lnTo>
                      <a:pt x="1050" y="888"/>
                    </a:lnTo>
                    <a:lnTo>
                      <a:pt x="1050" y="887"/>
                    </a:lnTo>
                    <a:lnTo>
                      <a:pt x="1049" y="886"/>
                    </a:lnTo>
                    <a:lnTo>
                      <a:pt x="1049" y="890"/>
                    </a:lnTo>
                    <a:lnTo>
                      <a:pt x="1048" y="889"/>
                    </a:lnTo>
                    <a:lnTo>
                      <a:pt x="1048" y="890"/>
                    </a:lnTo>
                    <a:lnTo>
                      <a:pt x="1048" y="889"/>
                    </a:lnTo>
                    <a:lnTo>
                      <a:pt x="1048" y="888"/>
                    </a:lnTo>
                    <a:lnTo>
                      <a:pt x="1047" y="888"/>
                    </a:lnTo>
                    <a:lnTo>
                      <a:pt x="1047" y="890"/>
                    </a:lnTo>
                    <a:lnTo>
                      <a:pt x="1046" y="889"/>
                    </a:lnTo>
                    <a:lnTo>
                      <a:pt x="1046" y="891"/>
                    </a:lnTo>
                    <a:lnTo>
                      <a:pt x="1045" y="891"/>
                    </a:lnTo>
                    <a:lnTo>
                      <a:pt x="1046" y="892"/>
                    </a:lnTo>
                    <a:lnTo>
                      <a:pt x="1045" y="892"/>
                    </a:lnTo>
                    <a:lnTo>
                      <a:pt x="1045" y="891"/>
                    </a:lnTo>
                    <a:lnTo>
                      <a:pt x="1044" y="890"/>
                    </a:lnTo>
                    <a:lnTo>
                      <a:pt x="1044" y="891"/>
                    </a:lnTo>
                    <a:lnTo>
                      <a:pt x="1043" y="892"/>
                    </a:lnTo>
                    <a:lnTo>
                      <a:pt x="1043" y="893"/>
                    </a:lnTo>
                    <a:lnTo>
                      <a:pt x="1044" y="892"/>
                    </a:lnTo>
                    <a:lnTo>
                      <a:pt x="1044" y="893"/>
                    </a:lnTo>
                    <a:lnTo>
                      <a:pt x="1044" y="894"/>
                    </a:lnTo>
                    <a:lnTo>
                      <a:pt x="1043" y="893"/>
                    </a:lnTo>
                    <a:lnTo>
                      <a:pt x="1043" y="894"/>
                    </a:lnTo>
                    <a:lnTo>
                      <a:pt x="1044" y="894"/>
                    </a:lnTo>
                    <a:lnTo>
                      <a:pt x="1043" y="895"/>
                    </a:lnTo>
                    <a:lnTo>
                      <a:pt x="1042" y="894"/>
                    </a:lnTo>
                    <a:lnTo>
                      <a:pt x="1042" y="895"/>
                    </a:lnTo>
                    <a:lnTo>
                      <a:pt x="1042" y="896"/>
                    </a:lnTo>
                    <a:lnTo>
                      <a:pt x="1042" y="897"/>
                    </a:lnTo>
                    <a:lnTo>
                      <a:pt x="1042" y="898"/>
                    </a:lnTo>
                    <a:lnTo>
                      <a:pt x="1042" y="897"/>
                    </a:lnTo>
                    <a:lnTo>
                      <a:pt x="1040" y="896"/>
                    </a:lnTo>
                    <a:lnTo>
                      <a:pt x="1040" y="897"/>
                    </a:lnTo>
                    <a:lnTo>
                      <a:pt x="1038" y="898"/>
                    </a:lnTo>
                    <a:lnTo>
                      <a:pt x="1039" y="899"/>
                    </a:lnTo>
                    <a:lnTo>
                      <a:pt x="1038" y="900"/>
                    </a:lnTo>
                    <a:lnTo>
                      <a:pt x="1037" y="900"/>
                    </a:lnTo>
                    <a:lnTo>
                      <a:pt x="1038" y="898"/>
                    </a:lnTo>
                    <a:lnTo>
                      <a:pt x="1037" y="898"/>
                    </a:lnTo>
                    <a:lnTo>
                      <a:pt x="1036" y="898"/>
                    </a:lnTo>
                    <a:lnTo>
                      <a:pt x="1035" y="898"/>
                    </a:lnTo>
                    <a:lnTo>
                      <a:pt x="1035" y="899"/>
                    </a:lnTo>
                    <a:lnTo>
                      <a:pt x="1035" y="898"/>
                    </a:lnTo>
                    <a:lnTo>
                      <a:pt x="1034" y="898"/>
                    </a:lnTo>
                    <a:lnTo>
                      <a:pt x="1034" y="899"/>
                    </a:lnTo>
                    <a:lnTo>
                      <a:pt x="1034" y="900"/>
                    </a:lnTo>
                    <a:lnTo>
                      <a:pt x="1033" y="901"/>
                    </a:lnTo>
                    <a:lnTo>
                      <a:pt x="1032" y="900"/>
                    </a:lnTo>
                    <a:lnTo>
                      <a:pt x="1032" y="901"/>
                    </a:lnTo>
                    <a:lnTo>
                      <a:pt x="1030" y="901"/>
                    </a:lnTo>
                    <a:lnTo>
                      <a:pt x="1030" y="903"/>
                    </a:lnTo>
                    <a:lnTo>
                      <a:pt x="1030" y="904"/>
                    </a:lnTo>
                    <a:lnTo>
                      <a:pt x="1032" y="904"/>
                    </a:lnTo>
                    <a:lnTo>
                      <a:pt x="1032" y="905"/>
                    </a:lnTo>
                    <a:lnTo>
                      <a:pt x="1031" y="905"/>
                    </a:lnTo>
                    <a:lnTo>
                      <a:pt x="1030" y="904"/>
                    </a:lnTo>
                    <a:lnTo>
                      <a:pt x="1029" y="905"/>
                    </a:lnTo>
                    <a:lnTo>
                      <a:pt x="1028" y="904"/>
                    </a:lnTo>
                    <a:lnTo>
                      <a:pt x="1029" y="906"/>
                    </a:lnTo>
                    <a:lnTo>
                      <a:pt x="1030" y="906"/>
                    </a:lnTo>
                    <a:lnTo>
                      <a:pt x="1030" y="907"/>
                    </a:lnTo>
                    <a:lnTo>
                      <a:pt x="1030" y="908"/>
                    </a:lnTo>
                    <a:lnTo>
                      <a:pt x="1029" y="908"/>
                    </a:lnTo>
                    <a:lnTo>
                      <a:pt x="1029" y="907"/>
                    </a:lnTo>
                    <a:lnTo>
                      <a:pt x="1028" y="908"/>
                    </a:lnTo>
                    <a:lnTo>
                      <a:pt x="1027" y="908"/>
                    </a:lnTo>
                    <a:lnTo>
                      <a:pt x="1027" y="909"/>
                    </a:lnTo>
                    <a:lnTo>
                      <a:pt x="1027" y="910"/>
                    </a:lnTo>
                    <a:lnTo>
                      <a:pt x="1027" y="911"/>
                    </a:lnTo>
                    <a:lnTo>
                      <a:pt x="1027" y="910"/>
                    </a:lnTo>
                    <a:lnTo>
                      <a:pt x="1026" y="910"/>
                    </a:lnTo>
                    <a:lnTo>
                      <a:pt x="1025" y="909"/>
                    </a:lnTo>
                    <a:lnTo>
                      <a:pt x="1025" y="910"/>
                    </a:lnTo>
                    <a:lnTo>
                      <a:pt x="1025" y="911"/>
                    </a:lnTo>
                    <a:lnTo>
                      <a:pt x="1025" y="910"/>
                    </a:lnTo>
                    <a:lnTo>
                      <a:pt x="1024" y="911"/>
                    </a:lnTo>
                    <a:lnTo>
                      <a:pt x="1023" y="911"/>
                    </a:lnTo>
                    <a:lnTo>
                      <a:pt x="1024" y="912"/>
                    </a:lnTo>
                    <a:lnTo>
                      <a:pt x="1024" y="913"/>
                    </a:lnTo>
                    <a:lnTo>
                      <a:pt x="1023" y="913"/>
                    </a:lnTo>
                    <a:lnTo>
                      <a:pt x="1023" y="914"/>
                    </a:lnTo>
                    <a:lnTo>
                      <a:pt x="1024" y="914"/>
                    </a:lnTo>
                    <a:lnTo>
                      <a:pt x="1023" y="915"/>
                    </a:lnTo>
                    <a:lnTo>
                      <a:pt x="1023" y="916"/>
                    </a:lnTo>
                    <a:lnTo>
                      <a:pt x="1022" y="915"/>
                    </a:lnTo>
                    <a:lnTo>
                      <a:pt x="1021" y="914"/>
                    </a:lnTo>
                    <a:lnTo>
                      <a:pt x="1019" y="914"/>
                    </a:lnTo>
                    <a:lnTo>
                      <a:pt x="1019" y="915"/>
                    </a:lnTo>
                    <a:lnTo>
                      <a:pt x="1019" y="916"/>
                    </a:lnTo>
                    <a:lnTo>
                      <a:pt x="1019" y="917"/>
                    </a:lnTo>
                    <a:lnTo>
                      <a:pt x="1018" y="916"/>
                    </a:lnTo>
                    <a:lnTo>
                      <a:pt x="1017" y="917"/>
                    </a:lnTo>
                    <a:lnTo>
                      <a:pt x="1016" y="917"/>
                    </a:lnTo>
                    <a:lnTo>
                      <a:pt x="1017" y="917"/>
                    </a:lnTo>
                    <a:lnTo>
                      <a:pt x="1018" y="918"/>
                    </a:lnTo>
                    <a:lnTo>
                      <a:pt x="1017" y="919"/>
                    </a:lnTo>
                    <a:lnTo>
                      <a:pt x="1015" y="919"/>
                    </a:lnTo>
                    <a:lnTo>
                      <a:pt x="1014" y="920"/>
                    </a:lnTo>
                    <a:lnTo>
                      <a:pt x="1014" y="921"/>
                    </a:lnTo>
                    <a:lnTo>
                      <a:pt x="1015" y="921"/>
                    </a:lnTo>
                    <a:lnTo>
                      <a:pt x="1016" y="921"/>
                    </a:lnTo>
                    <a:lnTo>
                      <a:pt x="1016" y="922"/>
                    </a:lnTo>
                    <a:lnTo>
                      <a:pt x="1017" y="923"/>
                    </a:lnTo>
                    <a:lnTo>
                      <a:pt x="1017" y="924"/>
                    </a:lnTo>
                    <a:lnTo>
                      <a:pt x="1016" y="925"/>
                    </a:lnTo>
                    <a:lnTo>
                      <a:pt x="1015" y="925"/>
                    </a:lnTo>
                    <a:lnTo>
                      <a:pt x="1015" y="926"/>
                    </a:lnTo>
                    <a:lnTo>
                      <a:pt x="1016" y="927"/>
                    </a:lnTo>
                    <a:lnTo>
                      <a:pt x="1016" y="928"/>
                    </a:lnTo>
                    <a:lnTo>
                      <a:pt x="1015" y="928"/>
                    </a:lnTo>
                    <a:lnTo>
                      <a:pt x="1014" y="927"/>
                    </a:lnTo>
                    <a:lnTo>
                      <a:pt x="1013" y="927"/>
                    </a:lnTo>
                    <a:lnTo>
                      <a:pt x="1013" y="928"/>
                    </a:lnTo>
                    <a:lnTo>
                      <a:pt x="1012" y="928"/>
                    </a:lnTo>
                    <a:lnTo>
                      <a:pt x="1011" y="928"/>
                    </a:lnTo>
                    <a:lnTo>
                      <a:pt x="1011" y="929"/>
                    </a:lnTo>
                    <a:lnTo>
                      <a:pt x="1010" y="929"/>
                    </a:lnTo>
                    <a:lnTo>
                      <a:pt x="1010" y="930"/>
                    </a:lnTo>
                    <a:lnTo>
                      <a:pt x="1011" y="930"/>
                    </a:lnTo>
                    <a:lnTo>
                      <a:pt x="1011" y="931"/>
                    </a:lnTo>
                    <a:lnTo>
                      <a:pt x="1012" y="931"/>
                    </a:lnTo>
                    <a:lnTo>
                      <a:pt x="1012" y="932"/>
                    </a:lnTo>
                    <a:lnTo>
                      <a:pt x="1012" y="933"/>
                    </a:lnTo>
                    <a:lnTo>
                      <a:pt x="1011" y="933"/>
                    </a:lnTo>
                    <a:lnTo>
                      <a:pt x="1011" y="932"/>
                    </a:lnTo>
                    <a:lnTo>
                      <a:pt x="1010" y="932"/>
                    </a:lnTo>
                    <a:lnTo>
                      <a:pt x="1009" y="932"/>
                    </a:lnTo>
                    <a:lnTo>
                      <a:pt x="1009" y="933"/>
                    </a:lnTo>
                    <a:lnTo>
                      <a:pt x="1010" y="933"/>
                    </a:lnTo>
                    <a:lnTo>
                      <a:pt x="1009" y="933"/>
                    </a:lnTo>
                    <a:lnTo>
                      <a:pt x="1008" y="934"/>
                    </a:lnTo>
                    <a:lnTo>
                      <a:pt x="1008" y="933"/>
                    </a:lnTo>
                    <a:lnTo>
                      <a:pt x="1007" y="932"/>
                    </a:lnTo>
                    <a:lnTo>
                      <a:pt x="1006" y="932"/>
                    </a:lnTo>
                    <a:lnTo>
                      <a:pt x="1005" y="932"/>
                    </a:lnTo>
                    <a:lnTo>
                      <a:pt x="1004" y="932"/>
                    </a:lnTo>
                    <a:lnTo>
                      <a:pt x="1004" y="931"/>
                    </a:lnTo>
                    <a:lnTo>
                      <a:pt x="1003" y="931"/>
                    </a:lnTo>
                    <a:lnTo>
                      <a:pt x="1003" y="930"/>
                    </a:lnTo>
                    <a:lnTo>
                      <a:pt x="1001" y="929"/>
                    </a:lnTo>
                    <a:lnTo>
                      <a:pt x="1000" y="929"/>
                    </a:lnTo>
                    <a:lnTo>
                      <a:pt x="1000" y="928"/>
                    </a:lnTo>
                    <a:lnTo>
                      <a:pt x="1001" y="928"/>
                    </a:lnTo>
                    <a:lnTo>
                      <a:pt x="1000" y="928"/>
                    </a:lnTo>
                    <a:lnTo>
                      <a:pt x="1000" y="929"/>
                    </a:lnTo>
                    <a:lnTo>
                      <a:pt x="1000" y="930"/>
                    </a:lnTo>
                    <a:lnTo>
                      <a:pt x="1001" y="930"/>
                    </a:lnTo>
                    <a:lnTo>
                      <a:pt x="1001" y="931"/>
                    </a:lnTo>
                    <a:lnTo>
                      <a:pt x="1000" y="931"/>
                    </a:lnTo>
                    <a:lnTo>
                      <a:pt x="999" y="931"/>
                    </a:lnTo>
                    <a:lnTo>
                      <a:pt x="998" y="933"/>
                    </a:lnTo>
                    <a:lnTo>
                      <a:pt x="999" y="933"/>
                    </a:lnTo>
                    <a:lnTo>
                      <a:pt x="1000" y="933"/>
                    </a:lnTo>
                    <a:lnTo>
                      <a:pt x="999" y="935"/>
                    </a:lnTo>
                    <a:lnTo>
                      <a:pt x="999" y="936"/>
                    </a:lnTo>
                    <a:lnTo>
                      <a:pt x="999" y="937"/>
                    </a:lnTo>
                    <a:lnTo>
                      <a:pt x="998" y="937"/>
                    </a:lnTo>
                    <a:lnTo>
                      <a:pt x="998" y="938"/>
                    </a:lnTo>
                    <a:lnTo>
                      <a:pt x="997" y="938"/>
                    </a:lnTo>
                    <a:lnTo>
                      <a:pt x="997" y="937"/>
                    </a:lnTo>
                    <a:lnTo>
                      <a:pt x="996" y="937"/>
                    </a:lnTo>
                    <a:lnTo>
                      <a:pt x="997" y="938"/>
                    </a:lnTo>
                    <a:lnTo>
                      <a:pt x="997" y="939"/>
                    </a:lnTo>
                    <a:lnTo>
                      <a:pt x="996" y="939"/>
                    </a:lnTo>
                    <a:lnTo>
                      <a:pt x="995" y="939"/>
                    </a:lnTo>
                    <a:lnTo>
                      <a:pt x="995" y="940"/>
                    </a:lnTo>
                    <a:lnTo>
                      <a:pt x="996" y="940"/>
                    </a:lnTo>
                    <a:lnTo>
                      <a:pt x="996" y="941"/>
                    </a:lnTo>
                    <a:lnTo>
                      <a:pt x="997" y="942"/>
                    </a:lnTo>
                    <a:lnTo>
                      <a:pt x="997" y="943"/>
                    </a:lnTo>
                    <a:lnTo>
                      <a:pt x="997" y="944"/>
                    </a:lnTo>
                    <a:lnTo>
                      <a:pt x="997" y="943"/>
                    </a:lnTo>
                    <a:lnTo>
                      <a:pt x="995" y="942"/>
                    </a:lnTo>
                    <a:lnTo>
                      <a:pt x="995" y="943"/>
                    </a:lnTo>
                    <a:lnTo>
                      <a:pt x="996" y="943"/>
                    </a:lnTo>
                    <a:lnTo>
                      <a:pt x="996" y="945"/>
                    </a:lnTo>
                    <a:lnTo>
                      <a:pt x="997" y="945"/>
                    </a:lnTo>
                    <a:lnTo>
                      <a:pt x="997" y="946"/>
                    </a:lnTo>
                    <a:lnTo>
                      <a:pt x="996" y="946"/>
                    </a:lnTo>
                    <a:lnTo>
                      <a:pt x="996" y="948"/>
                    </a:lnTo>
                    <a:lnTo>
                      <a:pt x="996" y="949"/>
                    </a:lnTo>
                    <a:lnTo>
                      <a:pt x="995" y="949"/>
                    </a:lnTo>
                    <a:lnTo>
                      <a:pt x="994" y="949"/>
                    </a:lnTo>
                    <a:lnTo>
                      <a:pt x="994" y="950"/>
                    </a:lnTo>
                    <a:lnTo>
                      <a:pt x="994" y="951"/>
                    </a:lnTo>
                    <a:lnTo>
                      <a:pt x="995" y="951"/>
                    </a:lnTo>
                    <a:lnTo>
                      <a:pt x="996" y="952"/>
                    </a:lnTo>
                    <a:lnTo>
                      <a:pt x="997" y="952"/>
                    </a:lnTo>
                    <a:lnTo>
                      <a:pt x="998" y="952"/>
                    </a:lnTo>
                    <a:lnTo>
                      <a:pt x="998" y="953"/>
                    </a:lnTo>
                    <a:lnTo>
                      <a:pt x="998" y="955"/>
                    </a:lnTo>
                    <a:lnTo>
                      <a:pt x="1000" y="955"/>
                    </a:lnTo>
                    <a:lnTo>
                      <a:pt x="1000" y="956"/>
                    </a:lnTo>
                    <a:lnTo>
                      <a:pt x="1000" y="957"/>
                    </a:lnTo>
                    <a:lnTo>
                      <a:pt x="999" y="958"/>
                    </a:lnTo>
                    <a:lnTo>
                      <a:pt x="999" y="959"/>
                    </a:lnTo>
                    <a:lnTo>
                      <a:pt x="1000" y="960"/>
                    </a:lnTo>
                    <a:lnTo>
                      <a:pt x="999" y="961"/>
                    </a:lnTo>
                    <a:lnTo>
                      <a:pt x="999" y="963"/>
                    </a:lnTo>
                    <a:lnTo>
                      <a:pt x="1000" y="963"/>
                    </a:lnTo>
                    <a:lnTo>
                      <a:pt x="1001" y="965"/>
                    </a:lnTo>
                    <a:lnTo>
                      <a:pt x="1003" y="962"/>
                    </a:lnTo>
                    <a:lnTo>
                      <a:pt x="1004" y="962"/>
                    </a:lnTo>
                    <a:lnTo>
                      <a:pt x="1004" y="963"/>
                    </a:lnTo>
                    <a:lnTo>
                      <a:pt x="1004" y="964"/>
                    </a:lnTo>
                    <a:lnTo>
                      <a:pt x="1005" y="964"/>
                    </a:lnTo>
                    <a:lnTo>
                      <a:pt x="1005" y="965"/>
                    </a:lnTo>
                    <a:lnTo>
                      <a:pt x="1005" y="966"/>
                    </a:lnTo>
                    <a:lnTo>
                      <a:pt x="1007" y="967"/>
                    </a:lnTo>
                    <a:lnTo>
                      <a:pt x="1008" y="967"/>
                    </a:lnTo>
                    <a:lnTo>
                      <a:pt x="1009" y="966"/>
                    </a:lnTo>
                    <a:lnTo>
                      <a:pt x="1010" y="966"/>
                    </a:lnTo>
                    <a:lnTo>
                      <a:pt x="1010" y="965"/>
                    </a:lnTo>
                    <a:lnTo>
                      <a:pt x="1012" y="965"/>
                    </a:lnTo>
                    <a:lnTo>
                      <a:pt x="1013" y="965"/>
                    </a:lnTo>
                    <a:lnTo>
                      <a:pt x="1015" y="965"/>
                    </a:lnTo>
                    <a:lnTo>
                      <a:pt x="1015" y="964"/>
                    </a:lnTo>
                    <a:lnTo>
                      <a:pt x="1016" y="964"/>
                    </a:lnTo>
                    <a:lnTo>
                      <a:pt x="1017" y="963"/>
                    </a:lnTo>
                    <a:lnTo>
                      <a:pt x="1018" y="963"/>
                    </a:lnTo>
                    <a:lnTo>
                      <a:pt x="1019" y="963"/>
                    </a:lnTo>
                    <a:lnTo>
                      <a:pt x="1019" y="964"/>
                    </a:lnTo>
                    <a:lnTo>
                      <a:pt x="1020" y="964"/>
                    </a:lnTo>
                    <a:lnTo>
                      <a:pt x="1021" y="965"/>
                    </a:lnTo>
                    <a:lnTo>
                      <a:pt x="1022" y="965"/>
                    </a:lnTo>
                    <a:lnTo>
                      <a:pt x="1025" y="966"/>
                    </a:lnTo>
                    <a:lnTo>
                      <a:pt x="1026" y="966"/>
                    </a:lnTo>
                    <a:lnTo>
                      <a:pt x="1027" y="966"/>
                    </a:lnTo>
                    <a:lnTo>
                      <a:pt x="1028" y="966"/>
                    </a:lnTo>
                    <a:lnTo>
                      <a:pt x="1029" y="966"/>
                    </a:lnTo>
                    <a:lnTo>
                      <a:pt x="1030" y="967"/>
                    </a:lnTo>
                    <a:lnTo>
                      <a:pt x="1031" y="968"/>
                    </a:lnTo>
                    <a:lnTo>
                      <a:pt x="1032" y="969"/>
                    </a:lnTo>
                    <a:lnTo>
                      <a:pt x="1032" y="970"/>
                    </a:lnTo>
                    <a:lnTo>
                      <a:pt x="1032" y="971"/>
                    </a:lnTo>
                    <a:lnTo>
                      <a:pt x="1033" y="973"/>
                    </a:lnTo>
                    <a:lnTo>
                      <a:pt x="1036" y="975"/>
                    </a:lnTo>
                    <a:lnTo>
                      <a:pt x="1037" y="977"/>
                    </a:lnTo>
                    <a:lnTo>
                      <a:pt x="1037" y="978"/>
                    </a:lnTo>
                    <a:lnTo>
                      <a:pt x="1037" y="979"/>
                    </a:lnTo>
                    <a:lnTo>
                      <a:pt x="1038" y="980"/>
                    </a:lnTo>
                    <a:lnTo>
                      <a:pt x="1038" y="981"/>
                    </a:lnTo>
                    <a:lnTo>
                      <a:pt x="1039" y="983"/>
                    </a:lnTo>
                    <a:lnTo>
                      <a:pt x="1039" y="984"/>
                    </a:lnTo>
                    <a:lnTo>
                      <a:pt x="1040" y="985"/>
                    </a:lnTo>
                    <a:lnTo>
                      <a:pt x="1039" y="986"/>
                    </a:lnTo>
                    <a:lnTo>
                      <a:pt x="1039" y="987"/>
                    </a:lnTo>
                    <a:lnTo>
                      <a:pt x="1039" y="988"/>
                    </a:lnTo>
                    <a:lnTo>
                      <a:pt x="1038" y="988"/>
                    </a:lnTo>
                    <a:lnTo>
                      <a:pt x="1037" y="988"/>
                    </a:lnTo>
                    <a:lnTo>
                      <a:pt x="1037" y="989"/>
                    </a:lnTo>
                    <a:lnTo>
                      <a:pt x="1036" y="990"/>
                    </a:lnTo>
                    <a:lnTo>
                      <a:pt x="1037" y="991"/>
                    </a:lnTo>
                    <a:lnTo>
                      <a:pt x="1036" y="991"/>
                    </a:lnTo>
                    <a:lnTo>
                      <a:pt x="1036" y="992"/>
                    </a:lnTo>
                    <a:lnTo>
                      <a:pt x="1037" y="992"/>
                    </a:lnTo>
                    <a:lnTo>
                      <a:pt x="1038" y="993"/>
                    </a:lnTo>
                    <a:lnTo>
                      <a:pt x="1038" y="994"/>
                    </a:lnTo>
                    <a:lnTo>
                      <a:pt x="1038" y="995"/>
                    </a:lnTo>
                    <a:lnTo>
                      <a:pt x="1037" y="994"/>
                    </a:lnTo>
                    <a:lnTo>
                      <a:pt x="1037" y="995"/>
                    </a:lnTo>
                    <a:lnTo>
                      <a:pt x="1036" y="995"/>
                    </a:lnTo>
                    <a:lnTo>
                      <a:pt x="1035" y="995"/>
                    </a:lnTo>
                    <a:lnTo>
                      <a:pt x="1035" y="996"/>
                    </a:lnTo>
                    <a:lnTo>
                      <a:pt x="1034" y="996"/>
                    </a:lnTo>
                    <a:lnTo>
                      <a:pt x="1033" y="996"/>
                    </a:lnTo>
                    <a:lnTo>
                      <a:pt x="1032" y="997"/>
                    </a:lnTo>
                    <a:lnTo>
                      <a:pt x="1031" y="997"/>
                    </a:lnTo>
                    <a:lnTo>
                      <a:pt x="1030" y="998"/>
                    </a:lnTo>
                    <a:lnTo>
                      <a:pt x="1030" y="999"/>
                    </a:lnTo>
                    <a:lnTo>
                      <a:pt x="1030" y="1000"/>
                    </a:lnTo>
                    <a:lnTo>
                      <a:pt x="1030" y="1001"/>
                    </a:lnTo>
                    <a:lnTo>
                      <a:pt x="1030" y="1003"/>
                    </a:lnTo>
                    <a:lnTo>
                      <a:pt x="1029" y="1003"/>
                    </a:lnTo>
                    <a:lnTo>
                      <a:pt x="1029" y="1004"/>
                    </a:lnTo>
                    <a:lnTo>
                      <a:pt x="1028" y="1003"/>
                    </a:lnTo>
                    <a:lnTo>
                      <a:pt x="1028" y="1004"/>
                    </a:lnTo>
                    <a:lnTo>
                      <a:pt x="1027" y="1004"/>
                    </a:lnTo>
                    <a:lnTo>
                      <a:pt x="1027" y="1005"/>
                    </a:lnTo>
                    <a:lnTo>
                      <a:pt x="1026" y="1004"/>
                    </a:lnTo>
                    <a:lnTo>
                      <a:pt x="1026" y="1005"/>
                    </a:lnTo>
                    <a:lnTo>
                      <a:pt x="1025" y="1005"/>
                    </a:lnTo>
                    <a:lnTo>
                      <a:pt x="1025" y="1006"/>
                    </a:lnTo>
                    <a:lnTo>
                      <a:pt x="1024" y="1006"/>
                    </a:lnTo>
                    <a:lnTo>
                      <a:pt x="1025" y="1007"/>
                    </a:lnTo>
                    <a:lnTo>
                      <a:pt x="1024" y="1007"/>
                    </a:lnTo>
                    <a:lnTo>
                      <a:pt x="1025" y="1007"/>
                    </a:lnTo>
                    <a:lnTo>
                      <a:pt x="1024" y="1008"/>
                    </a:lnTo>
                    <a:lnTo>
                      <a:pt x="1025" y="1008"/>
                    </a:lnTo>
                    <a:lnTo>
                      <a:pt x="1026" y="1009"/>
                    </a:lnTo>
                    <a:lnTo>
                      <a:pt x="1025" y="1009"/>
                    </a:lnTo>
                    <a:lnTo>
                      <a:pt x="1025" y="1010"/>
                    </a:lnTo>
                    <a:lnTo>
                      <a:pt x="1026" y="1010"/>
                    </a:lnTo>
                    <a:lnTo>
                      <a:pt x="1026" y="1011"/>
                    </a:lnTo>
                    <a:lnTo>
                      <a:pt x="1025" y="1011"/>
                    </a:lnTo>
                    <a:lnTo>
                      <a:pt x="1024" y="1012"/>
                    </a:lnTo>
                    <a:lnTo>
                      <a:pt x="1024" y="1013"/>
                    </a:lnTo>
                    <a:lnTo>
                      <a:pt x="1023" y="1013"/>
                    </a:lnTo>
                    <a:lnTo>
                      <a:pt x="1022" y="1013"/>
                    </a:lnTo>
                    <a:lnTo>
                      <a:pt x="1023" y="1013"/>
                    </a:lnTo>
                    <a:lnTo>
                      <a:pt x="1023" y="1014"/>
                    </a:lnTo>
                    <a:lnTo>
                      <a:pt x="1022" y="1014"/>
                    </a:lnTo>
                    <a:lnTo>
                      <a:pt x="1022" y="1015"/>
                    </a:lnTo>
                    <a:lnTo>
                      <a:pt x="1023" y="1016"/>
                    </a:lnTo>
                    <a:lnTo>
                      <a:pt x="1022" y="1016"/>
                    </a:lnTo>
                    <a:lnTo>
                      <a:pt x="1022" y="1017"/>
                    </a:lnTo>
                    <a:lnTo>
                      <a:pt x="1021" y="1017"/>
                    </a:lnTo>
                    <a:lnTo>
                      <a:pt x="1021" y="1018"/>
                    </a:lnTo>
                    <a:lnTo>
                      <a:pt x="1022" y="1018"/>
                    </a:lnTo>
                    <a:lnTo>
                      <a:pt x="1022" y="1019"/>
                    </a:lnTo>
                    <a:lnTo>
                      <a:pt x="1021" y="1019"/>
                    </a:lnTo>
                    <a:lnTo>
                      <a:pt x="1020" y="1019"/>
                    </a:lnTo>
                    <a:lnTo>
                      <a:pt x="1020" y="1020"/>
                    </a:lnTo>
                    <a:lnTo>
                      <a:pt x="1020" y="1021"/>
                    </a:lnTo>
                    <a:lnTo>
                      <a:pt x="1019" y="1021"/>
                    </a:lnTo>
                    <a:lnTo>
                      <a:pt x="1018" y="1021"/>
                    </a:lnTo>
                    <a:lnTo>
                      <a:pt x="1018" y="1022"/>
                    </a:lnTo>
                    <a:lnTo>
                      <a:pt x="1019" y="1022"/>
                    </a:lnTo>
                    <a:lnTo>
                      <a:pt x="1019" y="1023"/>
                    </a:lnTo>
                    <a:lnTo>
                      <a:pt x="1019" y="1024"/>
                    </a:lnTo>
                    <a:lnTo>
                      <a:pt x="1019" y="1025"/>
                    </a:lnTo>
                    <a:lnTo>
                      <a:pt x="1020" y="1025"/>
                    </a:lnTo>
                    <a:lnTo>
                      <a:pt x="1020" y="1026"/>
                    </a:lnTo>
                    <a:lnTo>
                      <a:pt x="1020" y="1027"/>
                    </a:lnTo>
                    <a:lnTo>
                      <a:pt x="1020" y="1028"/>
                    </a:lnTo>
                    <a:lnTo>
                      <a:pt x="1021" y="1028"/>
                    </a:lnTo>
                    <a:lnTo>
                      <a:pt x="1021" y="1029"/>
                    </a:lnTo>
                    <a:lnTo>
                      <a:pt x="1021" y="1030"/>
                    </a:lnTo>
                    <a:lnTo>
                      <a:pt x="1020" y="1030"/>
                    </a:lnTo>
                    <a:lnTo>
                      <a:pt x="1020" y="1031"/>
                    </a:lnTo>
                    <a:lnTo>
                      <a:pt x="1020" y="1032"/>
                    </a:lnTo>
                    <a:lnTo>
                      <a:pt x="1020" y="1033"/>
                    </a:lnTo>
                    <a:lnTo>
                      <a:pt x="1020" y="1034"/>
                    </a:lnTo>
                    <a:lnTo>
                      <a:pt x="1021" y="1034"/>
                    </a:lnTo>
                    <a:lnTo>
                      <a:pt x="1022" y="1034"/>
                    </a:lnTo>
                    <a:lnTo>
                      <a:pt x="1022" y="1035"/>
                    </a:lnTo>
                    <a:lnTo>
                      <a:pt x="1022" y="1036"/>
                    </a:lnTo>
                    <a:lnTo>
                      <a:pt x="1022" y="1037"/>
                    </a:lnTo>
                    <a:lnTo>
                      <a:pt x="1023" y="1037"/>
                    </a:lnTo>
                    <a:lnTo>
                      <a:pt x="1022" y="1037"/>
                    </a:lnTo>
                    <a:lnTo>
                      <a:pt x="1022" y="1038"/>
                    </a:lnTo>
                    <a:lnTo>
                      <a:pt x="1022" y="1039"/>
                    </a:lnTo>
                    <a:lnTo>
                      <a:pt x="1022" y="1038"/>
                    </a:lnTo>
                    <a:lnTo>
                      <a:pt x="1022" y="1039"/>
                    </a:lnTo>
                    <a:lnTo>
                      <a:pt x="1022" y="1040"/>
                    </a:lnTo>
                    <a:lnTo>
                      <a:pt x="1022" y="1041"/>
                    </a:lnTo>
                    <a:lnTo>
                      <a:pt x="1022" y="1042"/>
                    </a:lnTo>
                    <a:lnTo>
                      <a:pt x="1023" y="1042"/>
                    </a:lnTo>
                    <a:lnTo>
                      <a:pt x="1023" y="1041"/>
                    </a:lnTo>
                    <a:lnTo>
                      <a:pt x="1023" y="1042"/>
                    </a:lnTo>
                    <a:lnTo>
                      <a:pt x="1024" y="1043"/>
                    </a:lnTo>
                    <a:lnTo>
                      <a:pt x="1023" y="1043"/>
                    </a:lnTo>
                    <a:lnTo>
                      <a:pt x="1023" y="1044"/>
                    </a:lnTo>
                    <a:lnTo>
                      <a:pt x="1024" y="1044"/>
                    </a:lnTo>
                    <a:lnTo>
                      <a:pt x="1024" y="1045"/>
                    </a:lnTo>
                    <a:lnTo>
                      <a:pt x="1025" y="1045"/>
                    </a:lnTo>
                    <a:lnTo>
                      <a:pt x="1025" y="1046"/>
                    </a:lnTo>
                    <a:lnTo>
                      <a:pt x="1026" y="1046"/>
                    </a:lnTo>
                    <a:lnTo>
                      <a:pt x="1027" y="1047"/>
                    </a:lnTo>
                    <a:lnTo>
                      <a:pt x="1026" y="1047"/>
                    </a:lnTo>
                    <a:lnTo>
                      <a:pt x="1027" y="1048"/>
                    </a:lnTo>
                    <a:lnTo>
                      <a:pt x="1026" y="1049"/>
                    </a:lnTo>
                    <a:lnTo>
                      <a:pt x="1026" y="1050"/>
                    </a:lnTo>
                    <a:lnTo>
                      <a:pt x="1025" y="1050"/>
                    </a:lnTo>
                    <a:lnTo>
                      <a:pt x="1025" y="1051"/>
                    </a:lnTo>
                    <a:lnTo>
                      <a:pt x="1025" y="1052"/>
                    </a:lnTo>
                    <a:lnTo>
                      <a:pt x="1026" y="1052"/>
                    </a:lnTo>
                    <a:lnTo>
                      <a:pt x="1026" y="1054"/>
                    </a:lnTo>
                    <a:lnTo>
                      <a:pt x="1027" y="1055"/>
                    </a:lnTo>
                    <a:lnTo>
                      <a:pt x="1028" y="1055"/>
                    </a:lnTo>
                    <a:lnTo>
                      <a:pt x="1029" y="1055"/>
                    </a:lnTo>
                    <a:lnTo>
                      <a:pt x="1029" y="1057"/>
                    </a:lnTo>
                    <a:lnTo>
                      <a:pt x="1029" y="1058"/>
                    </a:lnTo>
                    <a:lnTo>
                      <a:pt x="1028" y="1058"/>
                    </a:lnTo>
                    <a:lnTo>
                      <a:pt x="1029" y="1059"/>
                    </a:lnTo>
                    <a:lnTo>
                      <a:pt x="1030" y="1061"/>
                    </a:lnTo>
                    <a:lnTo>
                      <a:pt x="1031" y="1061"/>
                    </a:lnTo>
                    <a:lnTo>
                      <a:pt x="1031" y="1062"/>
                    </a:lnTo>
                    <a:lnTo>
                      <a:pt x="1030" y="1063"/>
                    </a:lnTo>
                    <a:lnTo>
                      <a:pt x="1031" y="1063"/>
                    </a:lnTo>
                    <a:lnTo>
                      <a:pt x="1031" y="1064"/>
                    </a:lnTo>
                    <a:lnTo>
                      <a:pt x="1030" y="1065"/>
                    </a:lnTo>
                    <a:lnTo>
                      <a:pt x="1029" y="1065"/>
                    </a:lnTo>
                    <a:lnTo>
                      <a:pt x="1028" y="1065"/>
                    </a:lnTo>
                    <a:lnTo>
                      <a:pt x="1027" y="1065"/>
                    </a:lnTo>
                    <a:lnTo>
                      <a:pt x="1027" y="1066"/>
                    </a:lnTo>
                    <a:lnTo>
                      <a:pt x="1027" y="1067"/>
                    </a:lnTo>
                    <a:lnTo>
                      <a:pt x="1026" y="1067"/>
                    </a:lnTo>
                    <a:lnTo>
                      <a:pt x="1026" y="1066"/>
                    </a:lnTo>
                    <a:lnTo>
                      <a:pt x="1024" y="1066"/>
                    </a:lnTo>
                    <a:lnTo>
                      <a:pt x="1022" y="1067"/>
                    </a:lnTo>
                    <a:lnTo>
                      <a:pt x="1021" y="1067"/>
                    </a:lnTo>
                    <a:lnTo>
                      <a:pt x="1021" y="1068"/>
                    </a:lnTo>
                    <a:lnTo>
                      <a:pt x="1020" y="1068"/>
                    </a:lnTo>
                    <a:lnTo>
                      <a:pt x="1019" y="1069"/>
                    </a:lnTo>
                    <a:lnTo>
                      <a:pt x="1018" y="1068"/>
                    </a:lnTo>
                    <a:lnTo>
                      <a:pt x="1017" y="1070"/>
                    </a:lnTo>
                    <a:lnTo>
                      <a:pt x="1018" y="1070"/>
                    </a:lnTo>
                    <a:lnTo>
                      <a:pt x="1018" y="1072"/>
                    </a:lnTo>
                    <a:lnTo>
                      <a:pt x="1017" y="1072"/>
                    </a:lnTo>
                    <a:lnTo>
                      <a:pt x="1016" y="1072"/>
                    </a:lnTo>
                    <a:lnTo>
                      <a:pt x="1015" y="1073"/>
                    </a:lnTo>
                    <a:lnTo>
                      <a:pt x="1015" y="1074"/>
                    </a:lnTo>
                    <a:lnTo>
                      <a:pt x="1014" y="1074"/>
                    </a:lnTo>
                    <a:lnTo>
                      <a:pt x="1013" y="1074"/>
                    </a:lnTo>
                    <a:lnTo>
                      <a:pt x="1012" y="1074"/>
                    </a:lnTo>
                    <a:lnTo>
                      <a:pt x="1012" y="1075"/>
                    </a:lnTo>
                    <a:lnTo>
                      <a:pt x="1011" y="1074"/>
                    </a:lnTo>
                    <a:lnTo>
                      <a:pt x="1011" y="1073"/>
                    </a:lnTo>
                    <a:lnTo>
                      <a:pt x="1011" y="1074"/>
                    </a:lnTo>
                    <a:lnTo>
                      <a:pt x="1010" y="1075"/>
                    </a:lnTo>
                    <a:lnTo>
                      <a:pt x="1009" y="1076"/>
                    </a:lnTo>
                    <a:lnTo>
                      <a:pt x="1008" y="1076"/>
                    </a:lnTo>
                    <a:lnTo>
                      <a:pt x="1009" y="1077"/>
                    </a:lnTo>
                    <a:lnTo>
                      <a:pt x="1010" y="1077"/>
                    </a:lnTo>
                    <a:lnTo>
                      <a:pt x="1010" y="1078"/>
                    </a:lnTo>
                    <a:lnTo>
                      <a:pt x="1008" y="1078"/>
                    </a:lnTo>
                    <a:lnTo>
                      <a:pt x="1008" y="1079"/>
                    </a:lnTo>
                    <a:lnTo>
                      <a:pt x="1007" y="1079"/>
                    </a:lnTo>
                    <a:lnTo>
                      <a:pt x="1007" y="1078"/>
                    </a:lnTo>
                    <a:lnTo>
                      <a:pt x="1006" y="1078"/>
                    </a:lnTo>
                    <a:lnTo>
                      <a:pt x="1006" y="1077"/>
                    </a:lnTo>
                    <a:lnTo>
                      <a:pt x="1005" y="1077"/>
                    </a:lnTo>
                    <a:lnTo>
                      <a:pt x="1004" y="1077"/>
                    </a:lnTo>
                    <a:lnTo>
                      <a:pt x="1004" y="1078"/>
                    </a:lnTo>
                    <a:lnTo>
                      <a:pt x="1003" y="1080"/>
                    </a:lnTo>
                    <a:lnTo>
                      <a:pt x="1004" y="1081"/>
                    </a:lnTo>
                    <a:lnTo>
                      <a:pt x="1004" y="1082"/>
                    </a:lnTo>
                    <a:lnTo>
                      <a:pt x="1003" y="1082"/>
                    </a:lnTo>
                    <a:lnTo>
                      <a:pt x="1002" y="1081"/>
                    </a:lnTo>
                    <a:lnTo>
                      <a:pt x="1000" y="1081"/>
                    </a:lnTo>
                    <a:lnTo>
                      <a:pt x="999" y="1082"/>
                    </a:lnTo>
                    <a:lnTo>
                      <a:pt x="998" y="1084"/>
                    </a:lnTo>
                    <a:lnTo>
                      <a:pt x="998" y="1083"/>
                    </a:lnTo>
                    <a:lnTo>
                      <a:pt x="997" y="1083"/>
                    </a:lnTo>
                    <a:lnTo>
                      <a:pt x="997" y="1084"/>
                    </a:lnTo>
                    <a:lnTo>
                      <a:pt x="996" y="1084"/>
                    </a:lnTo>
                    <a:lnTo>
                      <a:pt x="995" y="1083"/>
                    </a:lnTo>
                    <a:lnTo>
                      <a:pt x="994" y="1084"/>
                    </a:lnTo>
                    <a:lnTo>
                      <a:pt x="994" y="1085"/>
                    </a:lnTo>
                    <a:lnTo>
                      <a:pt x="994" y="1086"/>
                    </a:lnTo>
                    <a:lnTo>
                      <a:pt x="993" y="1086"/>
                    </a:lnTo>
                    <a:lnTo>
                      <a:pt x="993" y="1087"/>
                    </a:lnTo>
                    <a:lnTo>
                      <a:pt x="992" y="1087"/>
                    </a:lnTo>
                    <a:lnTo>
                      <a:pt x="991" y="1086"/>
                    </a:lnTo>
                    <a:lnTo>
                      <a:pt x="990" y="1086"/>
                    </a:lnTo>
                    <a:lnTo>
                      <a:pt x="989" y="1087"/>
                    </a:lnTo>
                    <a:lnTo>
                      <a:pt x="988" y="1087"/>
                    </a:lnTo>
                    <a:lnTo>
                      <a:pt x="988" y="1088"/>
                    </a:lnTo>
                    <a:lnTo>
                      <a:pt x="988" y="1089"/>
                    </a:lnTo>
                    <a:lnTo>
                      <a:pt x="988" y="1090"/>
                    </a:lnTo>
                    <a:lnTo>
                      <a:pt x="986" y="1090"/>
                    </a:lnTo>
                    <a:lnTo>
                      <a:pt x="986" y="1091"/>
                    </a:lnTo>
                    <a:lnTo>
                      <a:pt x="986" y="1092"/>
                    </a:lnTo>
                    <a:lnTo>
                      <a:pt x="985" y="1092"/>
                    </a:lnTo>
                    <a:lnTo>
                      <a:pt x="985" y="1093"/>
                    </a:lnTo>
                    <a:lnTo>
                      <a:pt x="984" y="1092"/>
                    </a:lnTo>
                    <a:lnTo>
                      <a:pt x="984" y="1090"/>
                    </a:lnTo>
                    <a:lnTo>
                      <a:pt x="984" y="1089"/>
                    </a:lnTo>
                    <a:lnTo>
                      <a:pt x="985" y="1089"/>
                    </a:lnTo>
                    <a:lnTo>
                      <a:pt x="985" y="1088"/>
                    </a:lnTo>
                    <a:lnTo>
                      <a:pt x="985" y="1087"/>
                    </a:lnTo>
                    <a:lnTo>
                      <a:pt x="985" y="1086"/>
                    </a:lnTo>
                    <a:lnTo>
                      <a:pt x="984" y="1086"/>
                    </a:lnTo>
                    <a:lnTo>
                      <a:pt x="983" y="1086"/>
                    </a:lnTo>
                    <a:lnTo>
                      <a:pt x="983" y="1087"/>
                    </a:lnTo>
                    <a:lnTo>
                      <a:pt x="982" y="1088"/>
                    </a:lnTo>
                    <a:lnTo>
                      <a:pt x="981" y="1088"/>
                    </a:lnTo>
                    <a:lnTo>
                      <a:pt x="980" y="1087"/>
                    </a:lnTo>
                    <a:lnTo>
                      <a:pt x="979" y="1087"/>
                    </a:lnTo>
                    <a:lnTo>
                      <a:pt x="980" y="1089"/>
                    </a:lnTo>
                    <a:lnTo>
                      <a:pt x="979" y="1090"/>
                    </a:lnTo>
                    <a:lnTo>
                      <a:pt x="978" y="1090"/>
                    </a:lnTo>
                    <a:lnTo>
                      <a:pt x="978" y="1091"/>
                    </a:lnTo>
                    <a:lnTo>
                      <a:pt x="977" y="1091"/>
                    </a:lnTo>
                    <a:lnTo>
                      <a:pt x="976" y="1091"/>
                    </a:lnTo>
                    <a:lnTo>
                      <a:pt x="976" y="1092"/>
                    </a:lnTo>
                    <a:lnTo>
                      <a:pt x="977" y="1092"/>
                    </a:lnTo>
                    <a:lnTo>
                      <a:pt x="977" y="1093"/>
                    </a:lnTo>
                    <a:lnTo>
                      <a:pt x="975" y="1093"/>
                    </a:lnTo>
                    <a:lnTo>
                      <a:pt x="973" y="1094"/>
                    </a:lnTo>
                    <a:lnTo>
                      <a:pt x="972" y="1094"/>
                    </a:lnTo>
                    <a:lnTo>
                      <a:pt x="972" y="1095"/>
                    </a:lnTo>
                    <a:lnTo>
                      <a:pt x="973" y="1095"/>
                    </a:lnTo>
                    <a:lnTo>
                      <a:pt x="973" y="1096"/>
                    </a:lnTo>
                    <a:lnTo>
                      <a:pt x="973" y="1097"/>
                    </a:lnTo>
                    <a:lnTo>
                      <a:pt x="972" y="1098"/>
                    </a:lnTo>
                    <a:lnTo>
                      <a:pt x="971" y="1098"/>
                    </a:lnTo>
                    <a:lnTo>
                      <a:pt x="971" y="1097"/>
                    </a:lnTo>
                    <a:lnTo>
                      <a:pt x="971" y="1096"/>
                    </a:lnTo>
                    <a:lnTo>
                      <a:pt x="971" y="1095"/>
                    </a:lnTo>
                    <a:lnTo>
                      <a:pt x="970" y="1096"/>
                    </a:lnTo>
                    <a:lnTo>
                      <a:pt x="969" y="1097"/>
                    </a:lnTo>
                    <a:lnTo>
                      <a:pt x="970" y="1098"/>
                    </a:lnTo>
                    <a:lnTo>
                      <a:pt x="970" y="1099"/>
                    </a:lnTo>
                    <a:lnTo>
                      <a:pt x="968" y="1100"/>
                    </a:lnTo>
                    <a:lnTo>
                      <a:pt x="967" y="1101"/>
                    </a:lnTo>
                    <a:lnTo>
                      <a:pt x="966" y="1102"/>
                    </a:lnTo>
                    <a:lnTo>
                      <a:pt x="967" y="1102"/>
                    </a:lnTo>
                    <a:lnTo>
                      <a:pt x="968" y="1105"/>
                    </a:lnTo>
                    <a:lnTo>
                      <a:pt x="970" y="1106"/>
                    </a:lnTo>
                    <a:lnTo>
                      <a:pt x="971" y="1107"/>
                    </a:lnTo>
                    <a:lnTo>
                      <a:pt x="970" y="1107"/>
                    </a:lnTo>
                    <a:lnTo>
                      <a:pt x="969" y="1108"/>
                    </a:lnTo>
                    <a:lnTo>
                      <a:pt x="968" y="1108"/>
                    </a:lnTo>
                    <a:lnTo>
                      <a:pt x="968" y="1110"/>
                    </a:lnTo>
                    <a:lnTo>
                      <a:pt x="967" y="1110"/>
                    </a:lnTo>
                    <a:lnTo>
                      <a:pt x="964" y="1111"/>
                    </a:lnTo>
                    <a:lnTo>
                      <a:pt x="964" y="1110"/>
                    </a:lnTo>
                    <a:lnTo>
                      <a:pt x="964" y="1109"/>
                    </a:lnTo>
                    <a:lnTo>
                      <a:pt x="963" y="1109"/>
                    </a:lnTo>
                    <a:lnTo>
                      <a:pt x="962" y="1110"/>
                    </a:lnTo>
                    <a:lnTo>
                      <a:pt x="961" y="1112"/>
                    </a:lnTo>
                    <a:lnTo>
                      <a:pt x="960" y="1114"/>
                    </a:lnTo>
                    <a:lnTo>
                      <a:pt x="958" y="1114"/>
                    </a:lnTo>
                    <a:lnTo>
                      <a:pt x="958" y="1113"/>
                    </a:lnTo>
                    <a:lnTo>
                      <a:pt x="957" y="1114"/>
                    </a:lnTo>
                    <a:lnTo>
                      <a:pt x="957" y="1115"/>
                    </a:lnTo>
                    <a:lnTo>
                      <a:pt x="956" y="1117"/>
                    </a:lnTo>
                    <a:lnTo>
                      <a:pt x="955" y="1117"/>
                    </a:lnTo>
                    <a:lnTo>
                      <a:pt x="954" y="1118"/>
                    </a:lnTo>
                    <a:lnTo>
                      <a:pt x="953" y="1117"/>
                    </a:lnTo>
                    <a:lnTo>
                      <a:pt x="952" y="1114"/>
                    </a:lnTo>
                    <a:lnTo>
                      <a:pt x="951" y="1114"/>
                    </a:lnTo>
                    <a:lnTo>
                      <a:pt x="948" y="1114"/>
                    </a:lnTo>
                    <a:lnTo>
                      <a:pt x="948" y="1115"/>
                    </a:lnTo>
                    <a:lnTo>
                      <a:pt x="948" y="1116"/>
                    </a:lnTo>
                    <a:lnTo>
                      <a:pt x="949" y="1117"/>
                    </a:lnTo>
                    <a:lnTo>
                      <a:pt x="948" y="1117"/>
                    </a:lnTo>
                    <a:lnTo>
                      <a:pt x="947" y="1117"/>
                    </a:lnTo>
                    <a:lnTo>
                      <a:pt x="946" y="1118"/>
                    </a:lnTo>
                    <a:lnTo>
                      <a:pt x="945" y="1119"/>
                    </a:lnTo>
                    <a:lnTo>
                      <a:pt x="945" y="1120"/>
                    </a:lnTo>
                    <a:lnTo>
                      <a:pt x="945" y="1121"/>
                    </a:lnTo>
                    <a:lnTo>
                      <a:pt x="946" y="1122"/>
                    </a:lnTo>
                    <a:lnTo>
                      <a:pt x="946" y="1123"/>
                    </a:lnTo>
                    <a:lnTo>
                      <a:pt x="944" y="1122"/>
                    </a:lnTo>
                    <a:lnTo>
                      <a:pt x="943" y="1123"/>
                    </a:lnTo>
                    <a:lnTo>
                      <a:pt x="942" y="1124"/>
                    </a:lnTo>
                    <a:lnTo>
                      <a:pt x="941" y="1124"/>
                    </a:lnTo>
                    <a:lnTo>
                      <a:pt x="941" y="1125"/>
                    </a:lnTo>
                    <a:lnTo>
                      <a:pt x="940" y="1124"/>
                    </a:lnTo>
                    <a:lnTo>
                      <a:pt x="939" y="1124"/>
                    </a:lnTo>
                    <a:lnTo>
                      <a:pt x="938" y="1123"/>
                    </a:lnTo>
                    <a:lnTo>
                      <a:pt x="937" y="1123"/>
                    </a:lnTo>
                    <a:lnTo>
                      <a:pt x="937" y="1122"/>
                    </a:lnTo>
                    <a:lnTo>
                      <a:pt x="938" y="1122"/>
                    </a:lnTo>
                    <a:lnTo>
                      <a:pt x="938" y="1121"/>
                    </a:lnTo>
                    <a:lnTo>
                      <a:pt x="937" y="1121"/>
                    </a:lnTo>
                    <a:lnTo>
                      <a:pt x="936" y="1120"/>
                    </a:lnTo>
                    <a:lnTo>
                      <a:pt x="935" y="1120"/>
                    </a:lnTo>
                    <a:lnTo>
                      <a:pt x="934" y="1121"/>
                    </a:lnTo>
                    <a:lnTo>
                      <a:pt x="932" y="1122"/>
                    </a:lnTo>
                    <a:lnTo>
                      <a:pt x="932" y="1123"/>
                    </a:lnTo>
                    <a:lnTo>
                      <a:pt x="931" y="1124"/>
                    </a:lnTo>
                    <a:lnTo>
                      <a:pt x="931" y="1125"/>
                    </a:lnTo>
                    <a:lnTo>
                      <a:pt x="931" y="1126"/>
                    </a:lnTo>
                    <a:lnTo>
                      <a:pt x="930" y="1126"/>
                    </a:lnTo>
                    <a:lnTo>
                      <a:pt x="931" y="1128"/>
                    </a:lnTo>
                    <a:lnTo>
                      <a:pt x="931" y="1129"/>
                    </a:lnTo>
                    <a:lnTo>
                      <a:pt x="930" y="1129"/>
                    </a:lnTo>
                    <a:lnTo>
                      <a:pt x="928" y="1127"/>
                    </a:lnTo>
                    <a:lnTo>
                      <a:pt x="927" y="1127"/>
                    </a:lnTo>
                    <a:lnTo>
                      <a:pt x="926" y="1127"/>
                    </a:lnTo>
                    <a:lnTo>
                      <a:pt x="925" y="1128"/>
                    </a:lnTo>
                    <a:lnTo>
                      <a:pt x="925" y="1129"/>
                    </a:lnTo>
                    <a:lnTo>
                      <a:pt x="924" y="1129"/>
                    </a:lnTo>
                    <a:lnTo>
                      <a:pt x="924" y="1130"/>
                    </a:lnTo>
                    <a:lnTo>
                      <a:pt x="925" y="1131"/>
                    </a:lnTo>
                    <a:lnTo>
                      <a:pt x="925" y="1132"/>
                    </a:lnTo>
                    <a:lnTo>
                      <a:pt x="924" y="1133"/>
                    </a:lnTo>
                    <a:lnTo>
                      <a:pt x="923" y="1133"/>
                    </a:lnTo>
                    <a:lnTo>
                      <a:pt x="922" y="1132"/>
                    </a:lnTo>
                    <a:lnTo>
                      <a:pt x="921" y="1132"/>
                    </a:lnTo>
                    <a:lnTo>
                      <a:pt x="921" y="1133"/>
                    </a:lnTo>
                    <a:lnTo>
                      <a:pt x="920" y="1132"/>
                    </a:lnTo>
                    <a:lnTo>
                      <a:pt x="919" y="1132"/>
                    </a:lnTo>
                    <a:lnTo>
                      <a:pt x="918" y="1131"/>
                    </a:lnTo>
                    <a:lnTo>
                      <a:pt x="917" y="1131"/>
                    </a:lnTo>
                    <a:lnTo>
                      <a:pt x="916" y="1131"/>
                    </a:lnTo>
                    <a:lnTo>
                      <a:pt x="915" y="1132"/>
                    </a:lnTo>
                    <a:lnTo>
                      <a:pt x="914" y="1132"/>
                    </a:lnTo>
                    <a:lnTo>
                      <a:pt x="914" y="1133"/>
                    </a:lnTo>
                    <a:lnTo>
                      <a:pt x="914" y="1134"/>
                    </a:lnTo>
                    <a:lnTo>
                      <a:pt x="913" y="1134"/>
                    </a:lnTo>
                    <a:lnTo>
                      <a:pt x="912" y="1134"/>
                    </a:lnTo>
                    <a:lnTo>
                      <a:pt x="910" y="1135"/>
                    </a:lnTo>
                    <a:lnTo>
                      <a:pt x="910" y="1136"/>
                    </a:lnTo>
                    <a:lnTo>
                      <a:pt x="909" y="1137"/>
                    </a:lnTo>
                    <a:lnTo>
                      <a:pt x="909" y="1136"/>
                    </a:lnTo>
                    <a:lnTo>
                      <a:pt x="908" y="1136"/>
                    </a:lnTo>
                    <a:lnTo>
                      <a:pt x="908" y="1135"/>
                    </a:lnTo>
                    <a:lnTo>
                      <a:pt x="908" y="1134"/>
                    </a:lnTo>
                    <a:lnTo>
                      <a:pt x="908" y="1133"/>
                    </a:lnTo>
                    <a:lnTo>
                      <a:pt x="908" y="1132"/>
                    </a:lnTo>
                    <a:lnTo>
                      <a:pt x="907" y="1132"/>
                    </a:lnTo>
                    <a:lnTo>
                      <a:pt x="906" y="1132"/>
                    </a:lnTo>
                    <a:lnTo>
                      <a:pt x="905" y="1132"/>
                    </a:lnTo>
                    <a:lnTo>
                      <a:pt x="905" y="1131"/>
                    </a:lnTo>
                    <a:lnTo>
                      <a:pt x="906" y="1131"/>
                    </a:lnTo>
                    <a:lnTo>
                      <a:pt x="905" y="1130"/>
                    </a:lnTo>
                    <a:lnTo>
                      <a:pt x="905" y="1129"/>
                    </a:lnTo>
                    <a:lnTo>
                      <a:pt x="906" y="1128"/>
                    </a:lnTo>
                    <a:lnTo>
                      <a:pt x="906" y="1126"/>
                    </a:lnTo>
                    <a:lnTo>
                      <a:pt x="905" y="1126"/>
                    </a:lnTo>
                    <a:lnTo>
                      <a:pt x="904" y="1127"/>
                    </a:lnTo>
                    <a:lnTo>
                      <a:pt x="902" y="1128"/>
                    </a:lnTo>
                    <a:lnTo>
                      <a:pt x="901" y="1128"/>
                    </a:lnTo>
                    <a:lnTo>
                      <a:pt x="900" y="1127"/>
                    </a:lnTo>
                    <a:lnTo>
                      <a:pt x="900" y="1126"/>
                    </a:lnTo>
                    <a:lnTo>
                      <a:pt x="900" y="1125"/>
                    </a:lnTo>
                    <a:lnTo>
                      <a:pt x="898" y="1124"/>
                    </a:lnTo>
                    <a:lnTo>
                      <a:pt x="897" y="1124"/>
                    </a:lnTo>
                    <a:lnTo>
                      <a:pt x="896" y="1124"/>
                    </a:lnTo>
                    <a:lnTo>
                      <a:pt x="895" y="1123"/>
                    </a:lnTo>
                    <a:lnTo>
                      <a:pt x="895" y="1122"/>
                    </a:lnTo>
                    <a:lnTo>
                      <a:pt x="894" y="1119"/>
                    </a:lnTo>
                    <a:lnTo>
                      <a:pt x="892" y="1119"/>
                    </a:lnTo>
                    <a:lnTo>
                      <a:pt x="892" y="1120"/>
                    </a:lnTo>
                    <a:lnTo>
                      <a:pt x="891" y="1121"/>
                    </a:lnTo>
                    <a:lnTo>
                      <a:pt x="890" y="1121"/>
                    </a:lnTo>
                    <a:lnTo>
                      <a:pt x="889" y="1122"/>
                    </a:lnTo>
                    <a:lnTo>
                      <a:pt x="886" y="1122"/>
                    </a:lnTo>
                    <a:lnTo>
                      <a:pt x="886" y="1121"/>
                    </a:lnTo>
                    <a:lnTo>
                      <a:pt x="885" y="1121"/>
                    </a:lnTo>
                    <a:lnTo>
                      <a:pt x="884" y="1121"/>
                    </a:lnTo>
                    <a:lnTo>
                      <a:pt x="882" y="1120"/>
                    </a:lnTo>
                    <a:lnTo>
                      <a:pt x="882" y="1119"/>
                    </a:lnTo>
                    <a:lnTo>
                      <a:pt x="880" y="1118"/>
                    </a:lnTo>
                    <a:lnTo>
                      <a:pt x="879" y="1118"/>
                    </a:lnTo>
                    <a:lnTo>
                      <a:pt x="878" y="1117"/>
                    </a:lnTo>
                    <a:lnTo>
                      <a:pt x="877" y="1117"/>
                    </a:lnTo>
                    <a:lnTo>
                      <a:pt x="877" y="1114"/>
                    </a:lnTo>
                    <a:lnTo>
                      <a:pt x="875" y="1113"/>
                    </a:lnTo>
                    <a:lnTo>
                      <a:pt x="876" y="1111"/>
                    </a:lnTo>
                    <a:lnTo>
                      <a:pt x="876" y="1110"/>
                    </a:lnTo>
                    <a:lnTo>
                      <a:pt x="875" y="1110"/>
                    </a:lnTo>
                    <a:lnTo>
                      <a:pt x="874" y="1111"/>
                    </a:lnTo>
                    <a:lnTo>
                      <a:pt x="873" y="1110"/>
                    </a:lnTo>
                    <a:lnTo>
                      <a:pt x="871" y="1110"/>
                    </a:lnTo>
                    <a:lnTo>
                      <a:pt x="870" y="1108"/>
                    </a:lnTo>
                    <a:lnTo>
                      <a:pt x="869" y="1108"/>
                    </a:lnTo>
                    <a:lnTo>
                      <a:pt x="868" y="1108"/>
                    </a:lnTo>
                    <a:lnTo>
                      <a:pt x="867" y="1108"/>
                    </a:lnTo>
                    <a:lnTo>
                      <a:pt x="865" y="1107"/>
                    </a:lnTo>
                    <a:lnTo>
                      <a:pt x="864" y="1107"/>
                    </a:lnTo>
                    <a:lnTo>
                      <a:pt x="864" y="1106"/>
                    </a:lnTo>
                    <a:lnTo>
                      <a:pt x="865" y="1105"/>
                    </a:lnTo>
                    <a:lnTo>
                      <a:pt x="865" y="1104"/>
                    </a:lnTo>
                    <a:lnTo>
                      <a:pt x="859" y="1104"/>
                    </a:lnTo>
                    <a:lnTo>
                      <a:pt x="859" y="1103"/>
                    </a:lnTo>
                    <a:lnTo>
                      <a:pt x="859" y="1102"/>
                    </a:lnTo>
                    <a:lnTo>
                      <a:pt x="858" y="1102"/>
                    </a:lnTo>
                    <a:lnTo>
                      <a:pt x="857" y="1101"/>
                    </a:lnTo>
                    <a:lnTo>
                      <a:pt x="856" y="1102"/>
                    </a:lnTo>
                    <a:lnTo>
                      <a:pt x="855" y="1103"/>
                    </a:lnTo>
                    <a:lnTo>
                      <a:pt x="854" y="1104"/>
                    </a:lnTo>
                    <a:lnTo>
                      <a:pt x="853" y="1105"/>
                    </a:lnTo>
                    <a:lnTo>
                      <a:pt x="850" y="1107"/>
                    </a:lnTo>
                    <a:lnTo>
                      <a:pt x="849" y="1107"/>
                    </a:lnTo>
                    <a:lnTo>
                      <a:pt x="848" y="1108"/>
                    </a:lnTo>
                    <a:lnTo>
                      <a:pt x="849" y="1109"/>
                    </a:lnTo>
                    <a:lnTo>
                      <a:pt x="849" y="1110"/>
                    </a:lnTo>
                    <a:lnTo>
                      <a:pt x="850" y="1110"/>
                    </a:lnTo>
                    <a:lnTo>
                      <a:pt x="850" y="1111"/>
                    </a:lnTo>
                    <a:lnTo>
                      <a:pt x="849" y="1111"/>
                    </a:lnTo>
                    <a:lnTo>
                      <a:pt x="848" y="1111"/>
                    </a:lnTo>
                    <a:lnTo>
                      <a:pt x="847" y="1110"/>
                    </a:lnTo>
                    <a:lnTo>
                      <a:pt x="844" y="1108"/>
                    </a:lnTo>
                    <a:lnTo>
                      <a:pt x="843" y="1107"/>
                    </a:lnTo>
                    <a:lnTo>
                      <a:pt x="842" y="1107"/>
                    </a:lnTo>
                    <a:lnTo>
                      <a:pt x="840" y="1108"/>
                    </a:lnTo>
                    <a:lnTo>
                      <a:pt x="839" y="1108"/>
                    </a:lnTo>
                    <a:lnTo>
                      <a:pt x="837" y="1108"/>
                    </a:lnTo>
                    <a:lnTo>
                      <a:pt x="836" y="1108"/>
                    </a:lnTo>
                    <a:lnTo>
                      <a:pt x="834" y="1108"/>
                    </a:lnTo>
                    <a:lnTo>
                      <a:pt x="833" y="1108"/>
                    </a:lnTo>
                    <a:lnTo>
                      <a:pt x="833" y="1107"/>
                    </a:lnTo>
                    <a:lnTo>
                      <a:pt x="834" y="1106"/>
                    </a:lnTo>
                    <a:lnTo>
                      <a:pt x="833" y="1105"/>
                    </a:lnTo>
                    <a:lnTo>
                      <a:pt x="832" y="1105"/>
                    </a:lnTo>
                    <a:lnTo>
                      <a:pt x="831" y="1105"/>
                    </a:lnTo>
                    <a:lnTo>
                      <a:pt x="831" y="1106"/>
                    </a:lnTo>
                    <a:lnTo>
                      <a:pt x="829" y="1106"/>
                    </a:lnTo>
                    <a:lnTo>
                      <a:pt x="828" y="1106"/>
                    </a:lnTo>
                    <a:lnTo>
                      <a:pt x="827" y="1106"/>
                    </a:lnTo>
                    <a:lnTo>
                      <a:pt x="827" y="1105"/>
                    </a:lnTo>
                    <a:lnTo>
                      <a:pt x="826" y="1104"/>
                    </a:lnTo>
                    <a:lnTo>
                      <a:pt x="826" y="1105"/>
                    </a:lnTo>
                    <a:lnTo>
                      <a:pt x="824" y="1106"/>
                    </a:lnTo>
                    <a:lnTo>
                      <a:pt x="822" y="1107"/>
                    </a:lnTo>
                    <a:lnTo>
                      <a:pt x="821" y="1108"/>
                    </a:lnTo>
                    <a:lnTo>
                      <a:pt x="820" y="1109"/>
                    </a:lnTo>
                    <a:lnTo>
                      <a:pt x="820" y="1108"/>
                    </a:lnTo>
                    <a:lnTo>
                      <a:pt x="819" y="1107"/>
                    </a:lnTo>
                    <a:lnTo>
                      <a:pt x="819" y="1106"/>
                    </a:lnTo>
                    <a:lnTo>
                      <a:pt x="820" y="1105"/>
                    </a:lnTo>
                    <a:lnTo>
                      <a:pt x="820" y="1104"/>
                    </a:lnTo>
                    <a:lnTo>
                      <a:pt x="819" y="1103"/>
                    </a:lnTo>
                    <a:lnTo>
                      <a:pt x="818" y="1103"/>
                    </a:lnTo>
                    <a:lnTo>
                      <a:pt x="816" y="1104"/>
                    </a:lnTo>
                    <a:lnTo>
                      <a:pt x="815" y="1105"/>
                    </a:lnTo>
                    <a:lnTo>
                      <a:pt x="813" y="1105"/>
                    </a:lnTo>
                    <a:lnTo>
                      <a:pt x="812" y="1102"/>
                    </a:lnTo>
                    <a:lnTo>
                      <a:pt x="810" y="1102"/>
                    </a:lnTo>
                    <a:lnTo>
                      <a:pt x="808" y="1102"/>
                    </a:lnTo>
                    <a:lnTo>
                      <a:pt x="807" y="1100"/>
                    </a:lnTo>
                    <a:lnTo>
                      <a:pt x="808" y="1098"/>
                    </a:lnTo>
                    <a:lnTo>
                      <a:pt x="807" y="1096"/>
                    </a:lnTo>
                    <a:lnTo>
                      <a:pt x="803" y="1097"/>
                    </a:lnTo>
                    <a:lnTo>
                      <a:pt x="802" y="1098"/>
                    </a:lnTo>
                    <a:lnTo>
                      <a:pt x="800" y="1098"/>
                    </a:lnTo>
                    <a:lnTo>
                      <a:pt x="799" y="1098"/>
                    </a:lnTo>
                    <a:lnTo>
                      <a:pt x="798" y="1097"/>
                    </a:lnTo>
                    <a:lnTo>
                      <a:pt x="795" y="1097"/>
                    </a:lnTo>
                    <a:lnTo>
                      <a:pt x="794" y="1097"/>
                    </a:lnTo>
                    <a:lnTo>
                      <a:pt x="793" y="1097"/>
                    </a:lnTo>
                    <a:lnTo>
                      <a:pt x="793" y="1099"/>
                    </a:lnTo>
                    <a:lnTo>
                      <a:pt x="792" y="1099"/>
                    </a:lnTo>
                    <a:lnTo>
                      <a:pt x="790" y="1099"/>
                    </a:lnTo>
                    <a:lnTo>
                      <a:pt x="790" y="1100"/>
                    </a:lnTo>
                    <a:lnTo>
                      <a:pt x="788" y="1100"/>
                    </a:lnTo>
                    <a:lnTo>
                      <a:pt x="786" y="1099"/>
                    </a:lnTo>
                    <a:lnTo>
                      <a:pt x="785" y="1099"/>
                    </a:lnTo>
                    <a:lnTo>
                      <a:pt x="784" y="1100"/>
                    </a:lnTo>
                    <a:lnTo>
                      <a:pt x="783" y="1100"/>
                    </a:lnTo>
                    <a:lnTo>
                      <a:pt x="781" y="1099"/>
                    </a:lnTo>
                    <a:lnTo>
                      <a:pt x="777" y="1101"/>
                    </a:lnTo>
                    <a:lnTo>
                      <a:pt x="775" y="1100"/>
                    </a:lnTo>
                    <a:lnTo>
                      <a:pt x="773" y="1099"/>
                    </a:lnTo>
                    <a:lnTo>
                      <a:pt x="772" y="1099"/>
                    </a:lnTo>
                    <a:lnTo>
                      <a:pt x="770" y="1100"/>
                    </a:lnTo>
                    <a:lnTo>
                      <a:pt x="768" y="1100"/>
                    </a:lnTo>
                    <a:lnTo>
                      <a:pt x="767" y="1100"/>
                    </a:lnTo>
                    <a:lnTo>
                      <a:pt x="765" y="1101"/>
                    </a:lnTo>
                    <a:lnTo>
                      <a:pt x="764" y="1102"/>
                    </a:lnTo>
                    <a:lnTo>
                      <a:pt x="763" y="1104"/>
                    </a:lnTo>
                    <a:lnTo>
                      <a:pt x="762" y="1104"/>
                    </a:lnTo>
                    <a:lnTo>
                      <a:pt x="761" y="1104"/>
                    </a:lnTo>
                    <a:lnTo>
                      <a:pt x="760" y="1103"/>
                    </a:lnTo>
                    <a:lnTo>
                      <a:pt x="760" y="1099"/>
                    </a:lnTo>
                    <a:lnTo>
                      <a:pt x="760" y="1098"/>
                    </a:lnTo>
                    <a:lnTo>
                      <a:pt x="759" y="1097"/>
                    </a:lnTo>
                    <a:lnTo>
                      <a:pt x="756" y="1097"/>
                    </a:lnTo>
                    <a:lnTo>
                      <a:pt x="755" y="1096"/>
                    </a:lnTo>
                    <a:lnTo>
                      <a:pt x="754" y="1095"/>
                    </a:lnTo>
                    <a:lnTo>
                      <a:pt x="753" y="1095"/>
                    </a:lnTo>
                    <a:lnTo>
                      <a:pt x="752" y="1094"/>
                    </a:lnTo>
                    <a:lnTo>
                      <a:pt x="752" y="1093"/>
                    </a:lnTo>
                    <a:lnTo>
                      <a:pt x="751" y="1092"/>
                    </a:lnTo>
                    <a:lnTo>
                      <a:pt x="750" y="1092"/>
                    </a:lnTo>
                    <a:lnTo>
                      <a:pt x="747" y="1092"/>
                    </a:lnTo>
                    <a:lnTo>
                      <a:pt x="746" y="1090"/>
                    </a:lnTo>
                    <a:lnTo>
                      <a:pt x="745" y="1090"/>
                    </a:lnTo>
                    <a:lnTo>
                      <a:pt x="743" y="1090"/>
                    </a:lnTo>
                    <a:lnTo>
                      <a:pt x="742" y="1090"/>
                    </a:lnTo>
                    <a:lnTo>
                      <a:pt x="741" y="1091"/>
                    </a:lnTo>
                    <a:lnTo>
                      <a:pt x="739" y="1092"/>
                    </a:lnTo>
                    <a:lnTo>
                      <a:pt x="738" y="1092"/>
                    </a:lnTo>
                    <a:lnTo>
                      <a:pt x="736" y="1093"/>
                    </a:lnTo>
                    <a:lnTo>
                      <a:pt x="736" y="1094"/>
                    </a:lnTo>
                    <a:lnTo>
                      <a:pt x="735" y="1095"/>
                    </a:lnTo>
                    <a:lnTo>
                      <a:pt x="735" y="1096"/>
                    </a:lnTo>
                    <a:lnTo>
                      <a:pt x="733" y="1095"/>
                    </a:lnTo>
                    <a:lnTo>
                      <a:pt x="734" y="1096"/>
                    </a:lnTo>
                    <a:lnTo>
                      <a:pt x="734" y="1098"/>
                    </a:lnTo>
                    <a:lnTo>
                      <a:pt x="733" y="1099"/>
                    </a:lnTo>
                    <a:lnTo>
                      <a:pt x="732" y="1098"/>
                    </a:lnTo>
                    <a:lnTo>
                      <a:pt x="732" y="1099"/>
                    </a:lnTo>
                    <a:lnTo>
                      <a:pt x="731" y="1100"/>
                    </a:lnTo>
                    <a:lnTo>
                      <a:pt x="731" y="1101"/>
                    </a:lnTo>
                    <a:lnTo>
                      <a:pt x="730" y="1101"/>
                    </a:lnTo>
                    <a:lnTo>
                      <a:pt x="730" y="1100"/>
                    </a:lnTo>
                    <a:lnTo>
                      <a:pt x="729" y="1100"/>
                    </a:lnTo>
                    <a:lnTo>
                      <a:pt x="727" y="1100"/>
                    </a:lnTo>
                    <a:lnTo>
                      <a:pt x="726" y="1099"/>
                    </a:lnTo>
                    <a:lnTo>
                      <a:pt x="726" y="1100"/>
                    </a:lnTo>
                    <a:lnTo>
                      <a:pt x="725" y="1100"/>
                    </a:lnTo>
                    <a:lnTo>
                      <a:pt x="724" y="1100"/>
                    </a:lnTo>
                    <a:lnTo>
                      <a:pt x="723" y="1101"/>
                    </a:lnTo>
                    <a:lnTo>
                      <a:pt x="723" y="1102"/>
                    </a:lnTo>
                    <a:lnTo>
                      <a:pt x="723" y="1103"/>
                    </a:lnTo>
                    <a:lnTo>
                      <a:pt x="722" y="1103"/>
                    </a:lnTo>
                    <a:lnTo>
                      <a:pt x="722" y="1104"/>
                    </a:lnTo>
                    <a:lnTo>
                      <a:pt x="722" y="1105"/>
                    </a:lnTo>
                    <a:lnTo>
                      <a:pt x="721" y="1105"/>
                    </a:lnTo>
                    <a:lnTo>
                      <a:pt x="721" y="1106"/>
                    </a:lnTo>
                    <a:lnTo>
                      <a:pt x="719" y="1106"/>
                    </a:lnTo>
                    <a:lnTo>
                      <a:pt x="718" y="1107"/>
                    </a:lnTo>
                    <a:lnTo>
                      <a:pt x="717" y="1107"/>
                    </a:lnTo>
                    <a:lnTo>
                      <a:pt x="716" y="1107"/>
                    </a:lnTo>
                    <a:lnTo>
                      <a:pt x="717" y="1107"/>
                    </a:lnTo>
                    <a:lnTo>
                      <a:pt x="716" y="1107"/>
                    </a:lnTo>
                    <a:lnTo>
                      <a:pt x="714" y="1107"/>
                    </a:lnTo>
                    <a:lnTo>
                      <a:pt x="714" y="1106"/>
                    </a:lnTo>
                    <a:lnTo>
                      <a:pt x="714" y="1105"/>
                    </a:lnTo>
                    <a:lnTo>
                      <a:pt x="713" y="1105"/>
                    </a:lnTo>
                    <a:lnTo>
                      <a:pt x="712" y="1105"/>
                    </a:lnTo>
                    <a:lnTo>
                      <a:pt x="711" y="1104"/>
                    </a:lnTo>
                    <a:lnTo>
                      <a:pt x="711" y="1103"/>
                    </a:lnTo>
                    <a:lnTo>
                      <a:pt x="712" y="1102"/>
                    </a:lnTo>
                    <a:lnTo>
                      <a:pt x="711" y="1102"/>
                    </a:lnTo>
                    <a:lnTo>
                      <a:pt x="709" y="1102"/>
                    </a:lnTo>
                    <a:lnTo>
                      <a:pt x="708" y="1101"/>
                    </a:lnTo>
                    <a:lnTo>
                      <a:pt x="708" y="1102"/>
                    </a:lnTo>
                    <a:lnTo>
                      <a:pt x="706" y="1104"/>
                    </a:lnTo>
                    <a:lnTo>
                      <a:pt x="704" y="1104"/>
                    </a:lnTo>
                    <a:lnTo>
                      <a:pt x="703" y="1105"/>
                    </a:lnTo>
                    <a:lnTo>
                      <a:pt x="703" y="1107"/>
                    </a:lnTo>
                    <a:lnTo>
                      <a:pt x="702" y="1107"/>
                    </a:lnTo>
                    <a:lnTo>
                      <a:pt x="700" y="1107"/>
                    </a:lnTo>
                    <a:lnTo>
                      <a:pt x="699" y="1107"/>
                    </a:lnTo>
                    <a:lnTo>
                      <a:pt x="698" y="1107"/>
                    </a:lnTo>
                    <a:lnTo>
                      <a:pt x="696" y="1107"/>
                    </a:lnTo>
                    <a:lnTo>
                      <a:pt x="695" y="1106"/>
                    </a:lnTo>
                    <a:lnTo>
                      <a:pt x="694" y="1106"/>
                    </a:lnTo>
                    <a:lnTo>
                      <a:pt x="693" y="1107"/>
                    </a:lnTo>
                    <a:lnTo>
                      <a:pt x="696" y="1109"/>
                    </a:lnTo>
                    <a:lnTo>
                      <a:pt x="696" y="1110"/>
                    </a:lnTo>
                    <a:lnTo>
                      <a:pt x="697" y="1112"/>
                    </a:lnTo>
                    <a:lnTo>
                      <a:pt x="696" y="1112"/>
                    </a:lnTo>
                    <a:lnTo>
                      <a:pt x="696" y="1113"/>
                    </a:lnTo>
                    <a:lnTo>
                      <a:pt x="695" y="1114"/>
                    </a:lnTo>
                    <a:lnTo>
                      <a:pt x="693" y="1115"/>
                    </a:lnTo>
                    <a:lnTo>
                      <a:pt x="691" y="1116"/>
                    </a:lnTo>
                    <a:lnTo>
                      <a:pt x="691" y="1117"/>
                    </a:lnTo>
                    <a:lnTo>
                      <a:pt x="690" y="1118"/>
                    </a:lnTo>
                    <a:lnTo>
                      <a:pt x="689" y="1119"/>
                    </a:lnTo>
                    <a:lnTo>
                      <a:pt x="688" y="1121"/>
                    </a:lnTo>
                    <a:lnTo>
                      <a:pt x="686" y="1123"/>
                    </a:lnTo>
                    <a:lnTo>
                      <a:pt x="686" y="1125"/>
                    </a:lnTo>
                    <a:lnTo>
                      <a:pt x="686" y="1126"/>
                    </a:lnTo>
                    <a:lnTo>
                      <a:pt x="685" y="1126"/>
                    </a:lnTo>
                    <a:lnTo>
                      <a:pt x="683" y="1126"/>
                    </a:lnTo>
                    <a:lnTo>
                      <a:pt x="682" y="1126"/>
                    </a:lnTo>
                    <a:lnTo>
                      <a:pt x="680" y="1127"/>
                    </a:lnTo>
                    <a:lnTo>
                      <a:pt x="680" y="1128"/>
                    </a:lnTo>
                    <a:lnTo>
                      <a:pt x="678" y="1129"/>
                    </a:lnTo>
                    <a:lnTo>
                      <a:pt x="678" y="1132"/>
                    </a:lnTo>
                    <a:lnTo>
                      <a:pt x="678" y="1133"/>
                    </a:lnTo>
                    <a:lnTo>
                      <a:pt x="677" y="1133"/>
                    </a:lnTo>
                    <a:lnTo>
                      <a:pt x="676" y="1133"/>
                    </a:lnTo>
                    <a:lnTo>
                      <a:pt x="674" y="1132"/>
                    </a:lnTo>
                    <a:lnTo>
                      <a:pt x="673" y="1132"/>
                    </a:lnTo>
                    <a:lnTo>
                      <a:pt x="672" y="1132"/>
                    </a:lnTo>
                    <a:lnTo>
                      <a:pt x="671" y="1132"/>
                    </a:lnTo>
                    <a:lnTo>
                      <a:pt x="671" y="1133"/>
                    </a:lnTo>
                    <a:lnTo>
                      <a:pt x="670" y="1135"/>
                    </a:lnTo>
                    <a:lnTo>
                      <a:pt x="669" y="1138"/>
                    </a:lnTo>
                    <a:lnTo>
                      <a:pt x="668" y="1139"/>
                    </a:lnTo>
                    <a:lnTo>
                      <a:pt x="666" y="1140"/>
                    </a:lnTo>
                    <a:lnTo>
                      <a:pt x="665" y="1142"/>
                    </a:lnTo>
                    <a:lnTo>
                      <a:pt x="664" y="1143"/>
                    </a:lnTo>
                    <a:lnTo>
                      <a:pt x="663" y="1145"/>
                    </a:lnTo>
                    <a:lnTo>
                      <a:pt x="662" y="1146"/>
                    </a:lnTo>
                    <a:lnTo>
                      <a:pt x="661" y="1147"/>
                    </a:lnTo>
                    <a:lnTo>
                      <a:pt x="660" y="1147"/>
                    </a:lnTo>
                    <a:lnTo>
                      <a:pt x="659" y="1147"/>
                    </a:lnTo>
                    <a:lnTo>
                      <a:pt x="658" y="1146"/>
                    </a:lnTo>
                    <a:lnTo>
                      <a:pt x="657" y="1146"/>
                    </a:lnTo>
                    <a:lnTo>
                      <a:pt x="656" y="1146"/>
                    </a:lnTo>
                    <a:lnTo>
                      <a:pt x="656" y="1145"/>
                    </a:lnTo>
                    <a:lnTo>
                      <a:pt x="655" y="1144"/>
                    </a:lnTo>
                    <a:lnTo>
                      <a:pt x="654" y="1140"/>
                    </a:lnTo>
                    <a:lnTo>
                      <a:pt x="653" y="1139"/>
                    </a:lnTo>
                    <a:lnTo>
                      <a:pt x="651" y="1137"/>
                    </a:lnTo>
                    <a:lnTo>
                      <a:pt x="650" y="1136"/>
                    </a:lnTo>
                    <a:lnTo>
                      <a:pt x="648" y="1133"/>
                    </a:lnTo>
                    <a:lnTo>
                      <a:pt x="645" y="1130"/>
                    </a:lnTo>
                    <a:lnTo>
                      <a:pt x="645" y="1128"/>
                    </a:lnTo>
                    <a:lnTo>
                      <a:pt x="645" y="1125"/>
                    </a:lnTo>
                    <a:lnTo>
                      <a:pt x="645" y="1124"/>
                    </a:lnTo>
                    <a:lnTo>
                      <a:pt x="645" y="1121"/>
                    </a:lnTo>
                    <a:lnTo>
                      <a:pt x="645" y="1120"/>
                    </a:lnTo>
                    <a:lnTo>
                      <a:pt x="645" y="1119"/>
                    </a:lnTo>
                    <a:lnTo>
                      <a:pt x="644" y="1119"/>
                    </a:lnTo>
                    <a:lnTo>
                      <a:pt x="644" y="1118"/>
                    </a:lnTo>
                    <a:lnTo>
                      <a:pt x="643" y="1117"/>
                    </a:lnTo>
                    <a:lnTo>
                      <a:pt x="642" y="1117"/>
                    </a:lnTo>
                    <a:lnTo>
                      <a:pt x="641" y="1117"/>
                    </a:lnTo>
                    <a:lnTo>
                      <a:pt x="640" y="1117"/>
                    </a:lnTo>
                    <a:lnTo>
                      <a:pt x="637" y="1117"/>
                    </a:lnTo>
                    <a:lnTo>
                      <a:pt x="635" y="1118"/>
                    </a:lnTo>
                    <a:lnTo>
                      <a:pt x="634" y="1119"/>
                    </a:lnTo>
                    <a:lnTo>
                      <a:pt x="634" y="1120"/>
                    </a:lnTo>
                    <a:lnTo>
                      <a:pt x="635" y="1122"/>
                    </a:lnTo>
                    <a:lnTo>
                      <a:pt x="635" y="1123"/>
                    </a:lnTo>
                    <a:lnTo>
                      <a:pt x="635" y="1124"/>
                    </a:lnTo>
                    <a:lnTo>
                      <a:pt x="634" y="1126"/>
                    </a:lnTo>
                    <a:lnTo>
                      <a:pt x="632" y="1127"/>
                    </a:lnTo>
                    <a:lnTo>
                      <a:pt x="630" y="1126"/>
                    </a:lnTo>
                    <a:lnTo>
                      <a:pt x="629" y="1126"/>
                    </a:lnTo>
                    <a:lnTo>
                      <a:pt x="626" y="1126"/>
                    </a:lnTo>
                    <a:lnTo>
                      <a:pt x="624" y="1126"/>
                    </a:lnTo>
                    <a:lnTo>
                      <a:pt x="618" y="1127"/>
                    </a:lnTo>
                    <a:lnTo>
                      <a:pt x="617" y="1128"/>
                    </a:lnTo>
                    <a:lnTo>
                      <a:pt x="616" y="1129"/>
                    </a:lnTo>
                    <a:lnTo>
                      <a:pt x="615" y="1129"/>
                    </a:lnTo>
                    <a:lnTo>
                      <a:pt x="615" y="1130"/>
                    </a:lnTo>
                    <a:lnTo>
                      <a:pt x="616" y="1131"/>
                    </a:lnTo>
                    <a:lnTo>
                      <a:pt x="618" y="1133"/>
                    </a:lnTo>
                    <a:lnTo>
                      <a:pt x="618" y="1134"/>
                    </a:lnTo>
                    <a:lnTo>
                      <a:pt x="618" y="1135"/>
                    </a:lnTo>
                    <a:lnTo>
                      <a:pt x="617" y="1136"/>
                    </a:lnTo>
                    <a:lnTo>
                      <a:pt x="616" y="1136"/>
                    </a:lnTo>
                    <a:lnTo>
                      <a:pt x="614" y="1135"/>
                    </a:lnTo>
                    <a:lnTo>
                      <a:pt x="613" y="1134"/>
                    </a:lnTo>
                    <a:lnTo>
                      <a:pt x="612" y="1133"/>
                    </a:lnTo>
                    <a:lnTo>
                      <a:pt x="610" y="1133"/>
                    </a:lnTo>
                    <a:lnTo>
                      <a:pt x="608" y="1133"/>
                    </a:lnTo>
                    <a:lnTo>
                      <a:pt x="606" y="1134"/>
                    </a:lnTo>
                    <a:lnTo>
                      <a:pt x="605" y="1135"/>
                    </a:lnTo>
                    <a:lnTo>
                      <a:pt x="603" y="1137"/>
                    </a:lnTo>
                    <a:lnTo>
                      <a:pt x="601" y="1137"/>
                    </a:lnTo>
                    <a:lnTo>
                      <a:pt x="600" y="1138"/>
                    </a:lnTo>
                    <a:lnTo>
                      <a:pt x="599" y="1137"/>
                    </a:lnTo>
                    <a:lnTo>
                      <a:pt x="597" y="1136"/>
                    </a:lnTo>
                    <a:lnTo>
                      <a:pt x="596" y="1136"/>
                    </a:lnTo>
                    <a:lnTo>
                      <a:pt x="594" y="1137"/>
                    </a:lnTo>
                    <a:lnTo>
                      <a:pt x="594" y="1138"/>
                    </a:lnTo>
                    <a:lnTo>
                      <a:pt x="594" y="1139"/>
                    </a:lnTo>
                    <a:lnTo>
                      <a:pt x="593" y="1141"/>
                    </a:lnTo>
                    <a:lnTo>
                      <a:pt x="592" y="1142"/>
                    </a:lnTo>
                    <a:lnTo>
                      <a:pt x="590" y="1142"/>
                    </a:lnTo>
                    <a:lnTo>
                      <a:pt x="589" y="1142"/>
                    </a:lnTo>
                    <a:lnTo>
                      <a:pt x="586" y="1140"/>
                    </a:lnTo>
                    <a:lnTo>
                      <a:pt x="586" y="1139"/>
                    </a:lnTo>
                    <a:lnTo>
                      <a:pt x="584" y="1140"/>
                    </a:lnTo>
                    <a:lnTo>
                      <a:pt x="583" y="1140"/>
                    </a:lnTo>
                    <a:lnTo>
                      <a:pt x="580" y="1138"/>
                    </a:lnTo>
                    <a:lnTo>
                      <a:pt x="580" y="1137"/>
                    </a:lnTo>
                    <a:lnTo>
                      <a:pt x="578" y="1138"/>
                    </a:lnTo>
                    <a:lnTo>
                      <a:pt x="578" y="1137"/>
                    </a:lnTo>
                    <a:lnTo>
                      <a:pt x="578" y="1136"/>
                    </a:lnTo>
                    <a:lnTo>
                      <a:pt x="577" y="1135"/>
                    </a:lnTo>
                    <a:lnTo>
                      <a:pt x="576" y="1135"/>
                    </a:lnTo>
                    <a:lnTo>
                      <a:pt x="575" y="1135"/>
                    </a:lnTo>
                    <a:lnTo>
                      <a:pt x="574" y="1135"/>
                    </a:lnTo>
                    <a:lnTo>
                      <a:pt x="573" y="1136"/>
                    </a:lnTo>
                    <a:lnTo>
                      <a:pt x="572" y="1137"/>
                    </a:lnTo>
                    <a:lnTo>
                      <a:pt x="570" y="1136"/>
                    </a:lnTo>
                    <a:lnTo>
                      <a:pt x="567" y="1137"/>
                    </a:lnTo>
                    <a:lnTo>
                      <a:pt x="565" y="1136"/>
                    </a:lnTo>
                    <a:lnTo>
                      <a:pt x="563" y="1136"/>
                    </a:lnTo>
                    <a:lnTo>
                      <a:pt x="560" y="1135"/>
                    </a:lnTo>
                    <a:lnTo>
                      <a:pt x="558" y="1133"/>
                    </a:lnTo>
                    <a:lnTo>
                      <a:pt x="557" y="1132"/>
                    </a:lnTo>
                    <a:lnTo>
                      <a:pt x="556" y="1132"/>
                    </a:lnTo>
                    <a:lnTo>
                      <a:pt x="555" y="1132"/>
                    </a:lnTo>
                    <a:lnTo>
                      <a:pt x="553" y="1132"/>
                    </a:lnTo>
                    <a:lnTo>
                      <a:pt x="552" y="1132"/>
                    </a:lnTo>
                    <a:lnTo>
                      <a:pt x="550" y="1132"/>
                    </a:lnTo>
                    <a:lnTo>
                      <a:pt x="548" y="1134"/>
                    </a:lnTo>
                    <a:lnTo>
                      <a:pt x="548" y="1135"/>
                    </a:lnTo>
                    <a:lnTo>
                      <a:pt x="547" y="1137"/>
                    </a:lnTo>
                    <a:lnTo>
                      <a:pt x="546" y="1139"/>
                    </a:lnTo>
                    <a:lnTo>
                      <a:pt x="546" y="1140"/>
                    </a:lnTo>
                    <a:lnTo>
                      <a:pt x="543" y="1141"/>
                    </a:lnTo>
                    <a:lnTo>
                      <a:pt x="541" y="1144"/>
                    </a:lnTo>
                    <a:lnTo>
                      <a:pt x="538" y="1144"/>
                    </a:lnTo>
                    <a:lnTo>
                      <a:pt x="537" y="1144"/>
                    </a:lnTo>
                    <a:lnTo>
                      <a:pt x="533" y="1143"/>
                    </a:lnTo>
                    <a:lnTo>
                      <a:pt x="529" y="1142"/>
                    </a:lnTo>
                    <a:lnTo>
                      <a:pt x="526" y="1142"/>
                    </a:lnTo>
                    <a:lnTo>
                      <a:pt x="525" y="1142"/>
                    </a:lnTo>
                    <a:lnTo>
                      <a:pt x="524" y="1142"/>
                    </a:lnTo>
                    <a:lnTo>
                      <a:pt x="520" y="1144"/>
                    </a:lnTo>
                    <a:lnTo>
                      <a:pt x="519" y="1144"/>
                    </a:lnTo>
                    <a:lnTo>
                      <a:pt x="516" y="1144"/>
                    </a:lnTo>
                    <a:lnTo>
                      <a:pt x="513" y="1144"/>
                    </a:lnTo>
                    <a:lnTo>
                      <a:pt x="511" y="1144"/>
                    </a:lnTo>
                    <a:lnTo>
                      <a:pt x="510" y="1144"/>
                    </a:lnTo>
                    <a:lnTo>
                      <a:pt x="508" y="1144"/>
                    </a:lnTo>
                    <a:lnTo>
                      <a:pt x="507" y="1145"/>
                    </a:lnTo>
                    <a:lnTo>
                      <a:pt x="504" y="1145"/>
                    </a:lnTo>
                    <a:lnTo>
                      <a:pt x="503" y="1146"/>
                    </a:lnTo>
                    <a:lnTo>
                      <a:pt x="501" y="1146"/>
                    </a:lnTo>
                    <a:lnTo>
                      <a:pt x="500" y="1147"/>
                    </a:lnTo>
                    <a:lnTo>
                      <a:pt x="498" y="1149"/>
                    </a:lnTo>
                    <a:lnTo>
                      <a:pt x="497" y="1151"/>
                    </a:lnTo>
                    <a:lnTo>
                      <a:pt x="494" y="1156"/>
                    </a:lnTo>
                    <a:lnTo>
                      <a:pt x="493" y="1158"/>
                    </a:lnTo>
                    <a:lnTo>
                      <a:pt x="491" y="1161"/>
                    </a:lnTo>
                    <a:lnTo>
                      <a:pt x="490" y="1164"/>
                    </a:lnTo>
                    <a:lnTo>
                      <a:pt x="490" y="1165"/>
                    </a:lnTo>
                    <a:lnTo>
                      <a:pt x="489" y="1166"/>
                    </a:lnTo>
                    <a:lnTo>
                      <a:pt x="488" y="1167"/>
                    </a:lnTo>
                    <a:lnTo>
                      <a:pt x="486" y="1168"/>
                    </a:lnTo>
                    <a:lnTo>
                      <a:pt x="485" y="1169"/>
                    </a:lnTo>
                    <a:lnTo>
                      <a:pt x="483" y="1169"/>
                    </a:lnTo>
                    <a:lnTo>
                      <a:pt x="481" y="1169"/>
                    </a:lnTo>
                    <a:lnTo>
                      <a:pt x="480" y="1170"/>
                    </a:lnTo>
                    <a:lnTo>
                      <a:pt x="477" y="1178"/>
                    </a:lnTo>
                    <a:lnTo>
                      <a:pt x="476" y="1180"/>
                    </a:lnTo>
                    <a:lnTo>
                      <a:pt x="475" y="1182"/>
                    </a:lnTo>
                    <a:lnTo>
                      <a:pt x="473" y="1184"/>
                    </a:lnTo>
                    <a:lnTo>
                      <a:pt x="471" y="1185"/>
                    </a:lnTo>
                    <a:lnTo>
                      <a:pt x="471" y="1186"/>
                    </a:lnTo>
                    <a:lnTo>
                      <a:pt x="467" y="1187"/>
                    </a:lnTo>
                    <a:lnTo>
                      <a:pt x="466" y="1187"/>
                    </a:lnTo>
                    <a:lnTo>
                      <a:pt x="465" y="1187"/>
                    </a:lnTo>
                    <a:lnTo>
                      <a:pt x="464" y="1188"/>
                    </a:lnTo>
                    <a:lnTo>
                      <a:pt x="464" y="1189"/>
                    </a:lnTo>
                    <a:lnTo>
                      <a:pt x="463" y="1190"/>
                    </a:lnTo>
                    <a:lnTo>
                      <a:pt x="463" y="1191"/>
                    </a:lnTo>
                    <a:lnTo>
                      <a:pt x="465" y="1194"/>
                    </a:lnTo>
                    <a:lnTo>
                      <a:pt x="465" y="1196"/>
                    </a:lnTo>
                    <a:lnTo>
                      <a:pt x="465" y="1197"/>
                    </a:lnTo>
                    <a:lnTo>
                      <a:pt x="465" y="1199"/>
                    </a:lnTo>
                    <a:lnTo>
                      <a:pt x="464" y="1201"/>
                    </a:lnTo>
                    <a:lnTo>
                      <a:pt x="466" y="1202"/>
                    </a:lnTo>
                    <a:lnTo>
                      <a:pt x="465" y="1205"/>
                    </a:lnTo>
                    <a:lnTo>
                      <a:pt x="465" y="1206"/>
                    </a:lnTo>
                    <a:lnTo>
                      <a:pt x="463" y="1209"/>
                    </a:lnTo>
                    <a:lnTo>
                      <a:pt x="461" y="1213"/>
                    </a:lnTo>
                    <a:lnTo>
                      <a:pt x="460" y="1214"/>
                    </a:lnTo>
                    <a:lnTo>
                      <a:pt x="458" y="1217"/>
                    </a:lnTo>
                    <a:lnTo>
                      <a:pt x="457" y="1219"/>
                    </a:lnTo>
                    <a:lnTo>
                      <a:pt x="455" y="1220"/>
                    </a:lnTo>
                    <a:lnTo>
                      <a:pt x="451" y="1221"/>
                    </a:lnTo>
                    <a:lnTo>
                      <a:pt x="451" y="1223"/>
                    </a:lnTo>
                    <a:lnTo>
                      <a:pt x="450" y="1223"/>
                    </a:lnTo>
                    <a:lnTo>
                      <a:pt x="449" y="1224"/>
                    </a:lnTo>
                    <a:lnTo>
                      <a:pt x="447" y="1224"/>
                    </a:lnTo>
                    <a:lnTo>
                      <a:pt x="445" y="1223"/>
                    </a:lnTo>
                    <a:lnTo>
                      <a:pt x="441" y="1223"/>
                    </a:lnTo>
                    <a:lnTo>
                      <a:pt x="439" y="1223"/>
                    </a:lnTo>
                    <a:lnTo>
                      <a:pt x="437" y="1223"/>
                    </a:lnTo>
                    <a:lnTo>
                      <a:pt x="435" y="1223"/>
                    </a:lnTo>
                    <a:lnTo>
                      <a:pt x="434" y="1223"/>
                    </a:lnTo>
                    <a:lnTo>
                      <a:pt x="433" y="1223"/>
                    </a:lnTo>
                    <a:lnTo>
                      <a:pt x="433" y="1224"/>
                    </a:lnTo>
                    <a:lnTo>
                      <a:pt x="434" y="1228"/>
                    </a:lnTo>
                    <a:lnTo>
                      <a:pt x="433" y="1229"/>
                    </a:lnTo>
                    <a:lnTo>
                      <a:pt x="432" y="1230"/>
                    </a:lnTo>
                    <a:lnTo>
                      <a:pt x="429" y="1230"/>
                    </a:lnTo>
                    <a:lnTo>
                      <a:pt x="426" y="1231"/>
                    </a:lnTo>
                    <a:lnTo>
                      <a:pt x="423" y="1231"/>
                    </a:lnTo>
                    <a:lnTo>
                      <a:pt x="422" y="1232"/>
                    </a:lnTo>
                    <a:lnTo>
                      <a:pt x="421" y="1233"/>
                    </a:lnTo>
                    <a:lnTo>
                      <a:pt x="421" y="1234"/>
                    </a:lnTo>
                    <a:lnTo>
                      <a:pt x="421" y="1236"/>
                    </a:lnTo>
                    <a:lnTo>
                      <a:pt x="421" y="1240"/>
                    </a:lnTo>
                    <a:lnTo>
                      <a:pt x="420" y="1241"/>
                    </a:lnTo>
                    <a:lnTo>
                      <a:pt x="417" y="1243"/>
                    </a:lnTo>
                    <a:lnTo>
                      <a:pt x="416" y="1244"/>
                    </a:lnTo>
                    <a:lnTo>
                      <a:pt x="415" y="1245"/>
                    </a:lnTo>
                    <a:lnTo>
                      <a:pt x="414" y="1244"/>
                    </a:lnTo>
                    <a:lnTo>
                      <a:pt x="413" y="1245"/>
                    </a:lnTo>
                    <a:lnTo>
                      <a:pt x="412" y="1246"/>
                    </a:lnTo>
                    <a:lnTo>
                      <a:pt x="411" y="1247"/>
                    </a:lnTo>
                    <a:lnTo>
                      <a:pt x="408" y="1249"/>
                    </a:lnTo>
                    <a:lnTo>
                      <a:pt x="407" y="1249"/>
                    </a:lnTo>
                    <a:lnTo>
                      <a:pt x="406" y="1251"/>
                    </a:lnTo>
                    <a:lnTo>
                      <a:pt x="405" y="1253"/>
                    </a:lnTo>
                    <a:lnTo>
                      <a:pt x="404" y="1256"/>
                    </a:lnTo>
                    <a:lnTo>
                      <a:pt x="404" y="1259"/>
                    </a:lnTo>
                    <a:lnTo>
                      <a:pt x="403" y="1261"/>
                    </a:lnTo>
                    <a:lnTo>
                      <a:pt x="402" y="1262"/>
                    </a:lnTo>
                    <a:lnTo>
                      <a:pt x="401" y="1265"/>
                    </a:lnTo>
                    <a:lnTo>
                      <a:pt x="399" y="1268"/>
                    </a:lnTo>
                    <a:lnTo>
                      <a:pt x="397" y="1269"/>
                    </a:lnTo>
                    <a:lnTo>
                      <a:pt x="397" y="1271"/>
                    </a:lnTo>
                    <a:lnTo>
                      <a:pt x="396" y="1271"/>
                    </a:lnTo>
                    <a:lnTo>
                      <a:pt x="396" y="1272"/>
                    </a:lnTo>
                    <a:lnTo>
                      <a:pt x="396" y="1274"/>
                    </a:lnTo>
                    <a:lnTo>
                      <a:pt x="397" y="1275"/>
                    </a:lnTo>
                    <a:lnTo>
                      <a:pt x="399" y="1277"/>
                    </a:lnTo>
                    <a:lnTo>
                      <a:pt x="402" y="1280"/>
                    </a:lnTo>
                    <a:lnTo>
                      <a:pt x="404" y="1282"/>
                    </a:lnTo>
                    <a:lnTo>
                      <a:pt x="404" y="1283"/>
                    </a:lnTo>
                    <a:lnTo>
                      <a:pt x="404" y="1285"/>
                    </a:lnTo>
                    <a:lnTo>
                      <a:pt x="404" y="1286"/>
                    </a:lnTo>
                    <a:lnTo>
                      <a:pt x="403" y="1287"/>
                    </a:lnTo>
                    <a:lnTo>
                      <a:pt x="402" y="1288"/>
                    </a:lnTo>
                    <a:lnTo>
                      <a:pt x="401" y="1288"/>
                    </a:lnTo>
                    <a:lnTo>
                      <a:pt x="400" y="1287"/>
                    </a:lnTo>
                    <a:lnTo>
                      <a:pt x="399" y="1287"/>
                    </a:lnTo>
                    <a:lnTo>
                      <a:pt x="393" y="1284"/>
                    </a:lnTo>
                    <a:lnTo>
                      <a:pt x="391" y="1283"/>
                    </a:lnTo>
                    <a:lnTo>
                      <a:pt x="388" y="1282"/>
                    </a:lnTo>
                    <a:lnTo>
                      <a:pt x="386" y="1281"/>
                    </a:lnTo>
                    <a:lnTo>
                      <a:pt x="386" y="1280"/>
                    </a:lnTo>
                    <a:lnTo>
                      <a:pt x="385" y="1279"/>
                    </a:lnTo>
                    <a:lnTo>
                      <a:pt x="385" y="1278"/>
                    </a:lnTo>
                    <a:lnTo>
                      <a:pt x="384" y="1278"/>
                    </a:lnTo>
                    <a:lnTo>
                      <a:pt x="383" y="1277"/>
                    </a:lnTo>
                    <a:lnTo>
                      <a:pt x="383" y="1276"/>
                    </a:lnTo>
                    <a:lnTo>
                      <a:pt x="380" y="1275"/>
                    </a:lnTo>
                    <a:lnTo>
                      <a:pt x="378" y="1274"/>
                    </a:lnTo>
                    <a:lnTo>
                      <a:pt x="377" y="1274"/>
                    </a:lnTo>
                    <a:lnTo>
                      <a:pt x="377" y="1272"/>
                    </a:lnTo>
                    <a:lnTo>
                      <a:pt x="378" y="1271"/>
                    </a:lnTo>
                    <a:lnTo>
                      <a:pt x="378" y="1270"/>
                    </a:lnTo>
                    <a:lnTo>
                      <a:pt x="377" y="1270"/>
                    </a:lnTo>
                    <a:lnTo>
                      <a:pt x="376" y="1271"/>
                    </a:lnTo>
                    <a:lnTo>
                      <a:pt x="375" y="1270"/>
                    </a:lnTo>
                    <a:lnTo>
                      <a:pt x="374" y="1270"/>
                    </a:lnTo>
                    <a:lnTo>
                      <a:pt x="375" y="1269"/>
                    </a:lnTo>
                    <a:lnTo>
                      <a:pt x="374" y="1268"/>
                    </a:lnTo>
                    <a:lnTo>
                      <a:pt x="373" y="1268"/>
                    </a:lnTo>
                    <a:lnTo>
                      <a:pt x="372" y="1268"/>
                    </a:lnTo>
                    <a:lnTo>
                      <a:pt x="371" y="1268"/>
                    </a:lnTo>
                    <a:lnTo>
                      <a:pt x="370" y="1268"/>
                    </a:lnTo>
                    <a:lnTo>
                      <a:pt x="369" y="1268"/>
                    </a:lnTo>
                    <a:lnTo>
                      <a:pt x="369" y="1267"/>
                    </a:lnTo>
                    <a:lnTo>
                      <a:pt x="370" y="1267"/>
                    </a:lnTo>
                    <a:lnTo>
                      <a:pt x="371" y="1266"/>
                    </a:lnTo>
                    <a:lnTo>
                      <a:pt x="372" y="1266"/>
                    </a:lnTo>
                    <a:lnTo>
                      <a:pt x="372" y="1265"/>
                    </a:lnTo>
                    <a:lnTo>
                      <a:pt x="371" y="1264"/>
                    </a:lnTo>
                    <a:lnTo>
                      <a:pt x="371" y="1263"/>
                    </a:lnTo>
                    <a:lnTo>
                      <a:pt x="370" y="1263"/>
                    </a:lnTo>
                    <a:lnTo>
                      <a:pt x="370" y="1262"/>
                    </a:lnTo>
                    <a:lnTo>
                      <a:pt x="370" y="1261"/>
                    </a:lnTo>
                    <a:lnTo>
                      <a:pt x="369" y="1261"/>
                    </a:lnTo>
                    <a:lnTo>
                      <a:pt x="368" y="1261"/>
                    </a:lnTo>
                    <a:lnTo>
                      <a:pt x="368" y="1260"/>
                    </a:lnTo>
                    <a:lnTo>
                      <a:pt x="368" y="1258"/>
                    </a:lnTo>
                    <a:lnTo>
                      <a:pt x="367" y="1257"/>
                    </a:lnTo>
                    <a:lnTo>
                      <a:pt x="367" y="1256"/>
                    </a:lnTo>
                    <a:lnTo>
                      <a:pt x="366" y="1256"/>
                    </a:lnTo>
                    <a:lnTo>
                      <a:pt x="366" y="1255"/>
                    </a:lnTo>
                    <a:lnTo>
                      <a:pt x="365" y="1255"/>
                    </a:lnTo>
                    <a:lnTo>
                      <a:pt x="364" y="1255"/>
                    </a:lnTo>
                    <a:lnTo>
                      <a:pt x="364" y="1254"/>
                    </a:lnTo>
                    <a:lnTo>
                      <a:pt x="363" y="1254"/>
                    </a:lnTo>
                    <a:lnTo>
                      <a:pt x="363" y="1253"/>
                    </a:lnTo>
                    <a:lnTo>
                      <a:pt x="362" y="1253"/>
                    </a:lnTo>
                    <a:lnTo>
                      <a:pt x="362" y="1252"/>
                    </a:lnTo>
                    <a:lnTo>
                      <a:pt x="361" y="1252"/>
                    </a:lnTo>
                    <a:lnTo>
                      <a:pt x="361" y="1251"/>
                    </a:lnTo>
                    <a:lnTo>
                      <a:pt x="359" y="1250"/>
                    </a:lnTo>
                    <a:lnTo>
                      <a:pt x="358" y="1250"/>
                    </a:lnTo>
                    <a:lnTo>
                      <a:pt x="357" y="1250"/>
                    </a:lnTo>
                    <a:lnTo>
                      <a:pt x="356" y="1250"/>
                    </a:lnTo>
                    <a:lnTo>
                      <a:pt x="356" y="1249"/>
                    </a:lnTo>
                    <a:lnTo>
                      <a:pt x="354" y="1249"/>
                    </a:lnTo>
                    <a:lnTo>
                      <a:pt x="353" y="1248"/>
                    </a:lnTo>
                    <a:lnTo>
                      <a:pt x="352" y="1248"/>
                    </a:lnTo>
                    <a:lnTo>
                      <a:pt x="352" y="1246"/>
                    </a:lnTo>
                    <a:lnTo>
                      <a:pt x="351" y="1246"/>
                    </a:lnTo>
                    <a:lnTo>
                      <a:pt x="349" y="1246"/>
                    </a:lnTo>
                    <a:lnTo>
                      <a:pt x="348" y="1246"/>
                    </a:lnTo>
                    <a:lnTo>
                      <a:pt x="347" y="1246"/>
                    </a:lnTo>
                    <a:lnTo>
                      <a:pt x="346" y="1245"/>
                    </a:lnTo>
                    <a:lnTo>
                      <a:pt x="345" y="1245"/>
                    </a:lnTo>
                    <a:lnTo>
                      <a:pt x="344" y="1244"/>
                    </a:lnTo>
                    <a:lnTo>
                      <a:pt x="344" y="1243"/>
                    </a:lnTo>
                    <a:lnTo>
                      <a:pt x="344" y="1242"/>
                    </a:lnTo>
                    <a:lnTo>
                      <a:pt x="342" y="1241"/>
                    </a:lnTo>
                    <a:lnTo>
                      <a:pt x="341" y="1241"/>
                    </a:lnTo>
                    <a:lnTo>
                      <a:pt x="341" y="1242"/>
                    </a:lnTo>
                    <a:lnTo>
                      <a:pt x="340" y="1242"/>
                    </a:lnTo>
                    <a:lnTo>
                      <a:pt x="340" y="1241"/>
                    </a:lnTo>
                    <a:lnTo>
                      <a:pt x="339" y="1240"/>
                    </a:lnTo>
                    <a:lnTo>
                      <a:pt x="338" y="1240"/>
                    </a:lnTo>
                    <a:lnTo>
                      <a:pt x="337" y="1241"/>
                    </a:lnTo>
                    <a:lnTo>
                      <a:pt x="335" y="1242"/>
                    </a:lnTo>
                    <a:lnTo>
                      <a:pt x="334" y="1242"/>
                    </a:lnTo>
                    <a:lnTo>
                      <a:pt x="334" y="1241"/>
                    </a:lnTo>
                    <a:lnTo>
                      <a:pt x="333" y="1243"/>
                    </a:lnTo>
                    <a:lnTo>
                      <a:pt x="332" y="1242"/>
                    </a:lnTo>
                    <a:lnTo>
                      <a:pt x="332" y="1241"/>
                    </a:lnTo>
                    <a:lnTo>
                      <a:pt x="329" y="1240"/>
                    </a:lnTo>
                    <a:lnTo>
                      <a:pt x="329" y="1238"/>
                    </a:lnTo>
                    <a:lnTo>
                      <a:pt x="328" y="1239"/>
                    </a:lnTo>
                    <a:lnTo>
                      <a:pt x="327" y="1239"/>
                    </a:lnTo>
                    <a:lnTo>
                      <a:pt x="327" y="1238"/>
                    </a:lnTo>
                    <a:lnTo>
                      <a:pt x="327" y="1237"/>
                    </a:lnTo>
                    <a:lnTo>
                      <a:pt x="326" y="1237"/>
                    </a:lnTo>
                    <a:lnTo>
                      <a:pt x="325" y="1237"/>
                    </a:lnTo>
                    <a:lnTo>
                      <a:pt x="325" y="1236"/>
                    </a:lnTo>
                    <a:lnTo>
                      <a:pt x="324" y="1236"/>
                    </a:lnTo>
                    <a:lnTo>
                      <a:pt x="324" y="1235"/>
                    </a:lnTo>
                    <a:lnTo>
                      <a:pt x="324" y="1234"/>
                    </a:lnTo>
                    <a:lnTo>
                      <a:pt x="324" y="1233"/>
                    </a:lnTo>
                    <a:lnTo>
                      <a:pt x="324" y="1232"/>
                    </a:lnTo>
                    <a:lnTo>
                      <a:pt x="322" y="1232"/>
                    </a:lnTo>
                    <a:lnTo>
                      <a:pt x="319" y="1233"/>
                    </a:lnTo>
                    <a:lnTo>
                      <a:pt x="318" y="1232"/>
                    </a:lnTo>
                    <a:lnTo>
                      <a:pt x="318" y="1231"/>
                    </a:lnTo>
                    <a:lnTo>
                      <a:pt x="317" y="1231"/>
                    </a:lnTo>
                    <a:lnTo>
                      <a:pt x="315" y="1232"/>
                    </a:lnTo>
                    <a:lnTo>
                      <a:pt x="314" y="1232"/>
                    </a:lnTo>
                    <a:lnTo>
                      <a:pt x="313" y="1232"/>
                    </a:lnTo>
                    <a:lnTo>
                      <a:pt x="314" y="1231"/>
                    </a:lnTo>
                    <a:lnTo>
                      <a:pt x="313" y="1230"/>
                    </a:lnTo>
                    <a:lnTo>
                      <a:pt x="313" y="1229"/>
                    </a:lnTo>
                    <a:lnTo>
                      <a:pt x="313" y="1228"/>
                    </a:lnTo>
                    <a:lnTo>
                      <a:pt x="312" y="1227"/>
                    </a:lnTo>
                    <a:lnTo>
                      <a:pt x="310" y="1227"/>
                    </a:lnTo>
                    <a:lnTo>
                      <a:pt x="309" y="1227"/>
                    </a:lnTo>
                    <a:lnTo>
                      <a:pt x="308" y="1227"/>
                    </a:lnTo>
                    <a:lnTo>
                      <a:pt x="308" y="1226"/>
                    </a:lnTo>
                    <a:lnTo>
                      <a:pt x="307" y="1225"/>
                    </a:lnTo>
                    <a:lnTo>
                      <a:pt x="306" y="1225"/>
                    </a:lnTo>
                    <a:lnTo>
                      <a:pt x="306" y="1224"/>
                    </a:lnTo>
                    <a:lnTo>
                      <a:pt x="307" y="1224"/>
                    </a:lnTo>
                    <a:lnTo>
                      <a:pt x="306" y="1223"/>
                    </a:lnTo>
                    <a:lnTo>
                      <a:pt x="305" y="1223"/>
                    </a:lnTo>
                    <a:lnTo>
                      <a:pt x="305" y="1222"/>
                    </a:lnTo>
                    <a:lnTo>
                      <a:pt x="304" y="1221"/>
                    </a:lnTo>
                    <a:lnTo>
                      <a:pt x="303" y="1222"/>
                    </a:lnTo>
                    <a:lnTo>
                      <a:pt x="302" y="1222"/>
                    </a:lnTo>
                    <a:lnTo>
                      <a:pt x="301" y="1222"/>
                    </a:lnTo>
                    <a:lnTo>
                      <a:pt x="301" y="1221"/>
                    </a:lnTo>
                    <a:lnTo>
                      <a:pt x="300" y="1220"/>
                    </a:lnTo>
                    <a:lnTo>
                      <a:pt x="300" y="1221"/>
                    </a:lnTo>
                    <a:lnTo>
                      <a:pt x="299" y="1221"/>
                    </a:lnTo>
                    <a:lnTo>
                      <a:pt x="298" y="1221"/>
                    </a:lnTo>
                    <a:lnTo>
                      <a:pt x="297" y="1221"/>
                    </a:lnTo>
                    <a:lnTo>
                      <a:pt x="297" y="1220"/>
                    </a:lnTo>
                    <a:lnTo>
                      <a:pt x="296" y="1219"/>
                    </a:lnTo>
                    <a:lnTo>
                      <a:pt x="295" y="1219"/>
                    </a:lnTo>
                    <a:lnTo>
                      <a:pt x="295" y="1220"/>
                    </a:lnTo>
                    <a:lnTo>
                      <a:pt x="293" y="1220"/>
                    </a:lnTo>
                    <a:lnTo>
                      <a:pt x="292" y="1220"/>
                    </a:lnTo>
                    <a:lnTo>
                      <a:pt x="291" y="1219"/>
                    </a:lnTo>
                    <a:lnTo>
                      <a:pt x="291" y="1218"/>
                    </a:lnTo>
                    <a:lnTo>
                      <a:pt x="291" y="1217"/>
                    </a:lnTo>
                    <a:lnTo>
                      <a:pt x="290" y="1218"/>
                    </a:lnTo>
                    <a:lnTo>
                      <a:pt x="289" y="1218"/>
                    </a:lnTo>
                    <a:lnTo>
                      <a:pt x="287" y="1216"/>
                    </a:lnTo>
                    <a:lnTo>
                      <a:pt x="285" y="1216"/>
                    </a:lnTo>
                    <a:lnTo>
                      <a:pt x="283" y="1216"/>
                    </a:lnTo>
                    <a:lnTo>
                      <a:pt x="282" y="1214"/>
                    </a:lnTo>
                    <a:lnTo>
                      <a:pt x="281" y="1214"/>
                    </a:lnTo>
                    <a:lnTo>
                      <a:pt x="280" y="1214"/>
                    </a:lnTo>
                    <a:lnTo>
                      <a:pt x="279" y="1215"/>
                    </a:lnTo>
                    <a:lnTo>
                      <a:pt x="278" y="1214"/>
                    </a:lnTo>
                    <a:lnTo>
                      <a:pt x="278" y="1213"/>
                    </a:lnTo>
                    <a:lnTo>
                      <a:pt x="278" y="1214"/>
                    </a:lnTo>
                    <a:lnTo>
                      <a:pt x="277" y="1213"/>
                    </a:lnTo>
                    <a:lnTo>
                      <a:pt x="276" y="1213"/>
                    </a:lnTo>
                    <a:lnTo>
                      <a:pt x="275" y="1215"/>
                    </a:lnTo>
                    <a:lnTo>
                      <a:pt x="273" y="1215"/>
                    </a:lnTo>
                    <a:lnTo>
                      <a:pt x="272" y="1215"/>
                    </a:lnTo>
                    <a:lnTo>
                      <a:pt x="270" y="1215"/>
                    </a:lnTo>
                    <a:lnTo>
                      <a:pt x="268" y="1213"/>
                    </a:lnTo>
                    <a:lnTo>
                      <a:pt x="267" y="1213"/>
                    </a:lnTo>
                    <a:lnTo>
                      <a:pt x="266" y="1213"/>
                    </a:lnTo>
                    <a:lnTo>
                      <a:pt x="265" y="1214"/>
                    </a:lnTo>
                    <a:lnTo>
                      <a:pt x="264" y="1214"/>
                    </a:lnTo>
                    <a:lnTo>
                      <a:pt x="262" y="1213"/>
                    </a:lnTo>
                    <a:lnTo>
                      <a:pt x="261" y="1212"/>
                    </a:lnTo>
                    <a:lnTo>
                      <a:pt x="260" y="1211"/>
                    </a:lnTo>
                    <a:lnTo>
                      <a:pt x="259" y="1211"/>
                    </a:lnTo>
                    <a:lnTo>
                      <a:pt x="258" y="1211"/>
                    </a:lnTo>
                    <a:lnTo>
                      <a:pt x="257" y="1211"/>
                    </a:lnTo>
                    <a:lnTo>
                      <a:pt x="255" y="1209"/>
                    </a:lnTo>
                    <a:lnTo>
                      <a:pt x="256" y="1209"/>
                    </a:lnTo>
                    <a:lnTo>
                      <a:pt x="256" y="1208"/>
                    </a:lnTo>
                    <a:lnTo>
                      <a:pt x="255" y="1208"/>
                    </a:lnTo>
                    <a:lnTo>
                      <a:pt x="254" y="1208"/>
                    </a:lnTo>
                    <a:lnTo>
                      <a:pt x="252" y="1209"/>
                    </a:lnTo>
                    <a:lnTo>
                      <a:pt x="252" y="1207"/>
                    </a:lnTo>
                    <a:lnTo>
                      <a:pt x="251" y="1207"/>
                    </a:lnTo>
                    <a:lnTo>
                      <a:pt x="250" y="1207"/>
                    </a:lnTo>
                    <a:lnTo>
                      <a:pt x="249" y="1206"/>
                    </a:lnTo>
                    <a:lnTo>
                      <a:pt x="249" y="1205"/>
                    </a:lnTo>
                    <a:lnTo>
                      <a:pt x="250" y="1205"/>
                    </a:lnTo>
                    <a:lnTo>
                      <a:pt x="250" y="1204"/>
                    </a:lnTo>
                    <a:lnTo>
                      <a:pt x="248" y="1204"/>
                    </a:lnTo>
                    <a:lnTo>
                      <a:pt x="247" y="1205"/>
                    </a:lnTo>
                    <a:lnTo>
                      <a:pt x="246" y="1204"/>
                    </a:lnTo>
                    <a:lnTo>
                      <a:pt x="245" y="1203"/>
                    </a:lnTo>
                    <a:lnTo>
                      <a:pt x="244" y="1202"/>
                    </a:lnTo>
                    <a:lnTo>
                      <a:pt x="244" y="1203"/>
                    </a:lnTo>
                    <a:lnTo>
                      <a:pt x="243" y="1203"/>
                    </a:lnTo>
                    <a:lnTo>
                      <a:pt x="242" y="1202"/>
                    </a:lnTo>
                    <a:lnTo>
                      <a:pt x="241" y="1202"/>
                    </a:lnTo>
                    <a:lnTo>
                      <a:pt x="241" y="1201"/>
                    </a:lnTo>
                    <a:lnTo>
                      <a:pt x="241" y="1200"/>
                    </a:lnTo>
                    <a:lnTo>
                      <a:pt x="239" y="1199"/>
                    </a:lnTo>
                    <a:lnTo>
                      <a:pt x="237" y="1198"/>
                    </a:lnTo>
                    <a:lnTo>
                      <a:pt x="236" y="1198"/>
                    </a:lnTo>
                    <a:lnTo>
                      <a:pt x="235" y="1198"/>
                    </a:lnTo>
                    <a:lnTo>
                      <a:pt x="234" y="1198"/>
                    </a:lnTo>
                    <a:lnTo>
                      <a:pt x="233" y="1198"/>
                    </a:lnTo>
                    <a:lnTo>
                      <a:pt x="233" y="1197"/>
                    </a:lnTo>
                    <a:lnTo>
                      <a:pt x="234" y="1196"/>
                    </a:lnTo>
                    <a:lnTo>
                      <a:pt x="233" y="1196"/>
                    </a:lnTo>
                    <a:lnTo>
                      <a:pt x="232" y="1196"/>
                    </a:lnTo>
                    <a:lnTo>
                      <a:pt x="231" y="1197"/>
                    </a:lnTo>
                    <a:lnTo>
                      <a:pt x="230" y="1197"/>
                    </a:lnTo>
                    <a:lnTo>
                      <a:pt x="230" y="1196"/>
                    </a:lnTo>
                    <a:lnTo>
                      <a:pt x="230" y="1195"/>
                    </a:lnTo>
                    <a:lnTo>
                      <a:pt x="228" y="1194"/>
                    </a:lnTo>
                    <a:lnTo>
                      <a:pt x="228" y="1193"/>
                    </a:lnTo>
                    <a:lnTo>
                      <a:pt x="227" y="1192"/>
                    </a:lnTo>
                    <a:lnTo>
                      <a:pt x="226" y="1191"/>
                    </a:lnTo>
                    <a:lnTo>
                      <a:pt x="225" y="1190"/>
                    </a:lnTo>
                    <a:lnTo>
                      <a:pt x="225" y="1189"/>
                    </a:lnTo>
                    <a:lnTo>
                      <a:pt x="225" y="1187"/>
                    </a:lnTo>
                    <a:lnTo>
                      <a:pt x="224" y="1186"/>
                    </a:lnTo>
                    <a:lnTo>
                      <a:pt x="223" y="1187"/>
                    </a:lnTo>
                    <a:lnTo>
                      <a:pt x="222" y="1186"/>
                    </a:lnTo>
                    <a:lnTo>
                      <a:pt x="222" y="1185"/>
                    </a:lnTo>
                    <a:lnTo>
                      <a:pt x="221" y="1184"/>
                    </a:lnTo>
                    <a:lnTo>
                      <a:pt x="219" y="1184"/>
                    </a:lnTo>
                    <a:lnTo>
                      <a:pt x="219" y="1183"/>
                    </a:lnTo>
                    <a:lnTo>
                      <a:pt x="220" y="1183"/>
                    </a:lnTo>
                    <a:lnTo>
                      <a:pt x="219" y="1183"/>
                    </a:lnTo>
                    <a:lnTo>
                      <a:pt x="218" y="1183"/>
                    </a:lnTo>
                    <a:lnTo>
                      <a:pt x="218" y="1182"/>
                    </a:lnTo>
                    <a:lnTo>
                      <a:pt x="217" y="1181"/>
                    </a:lnTo>
                    <a:lnTo>
                      <a:pt x="216" y="1182"/>
                    </a:lnTo>
                    <a:lnTo>
                      <a:pt x="217" y="1182"/>
                    </a:lnTo>
                    <a:lnTo>
                      <a:pt x="216" y="1182"/>
                    </a:lnTo>
                    <a:lnTo>
                      <a:pt x="215" y="1182"/>
                    </a:lnTo>
                    <a:lnTo>
                      <a:pt x="215" y="1183"/>
                    </a:lnTo>
                    <a:lnTo>
                      <a:pt x="214" y="1183"/>
                    </a:lnTo>
                    <a:lnTo>
                      <a:pt x="213" y="1181"/>
                    </a:lnTo>
                    <a:lnTo>
                      <a:pt x="213" y="1182"/>
                    </a:lnTo>
                    <a:lnTo>
                      <a:pt x="212" y="1181"/>
                    </a:lnTo>
                    <a:lnTo>
                      <a:pt x="212" y="1182"/>
                    </a:lnTo>
                    <a:lnTo>
                      <a:pt x="212" y="1183"/>
                    </a:lnTo>
                    <a:lnTo>
                      <a:pt x="211" y="1182"/>
                    </a:lnTo>
                    <a:lnTo>
                      <a:pt x="211" y="1183"/>
                    </a:lnTo>
                    <a:lnTo>
                      <a:pt x="210" y="1183"/>
                    </a:lnTo>
                    <a:lnTo>
                      <a:pt x="210" y="1181"/>
                    </a:lnTo>
                    <a:lnTo>
                      <a:pt x="208" y="1182"/>
                    </a:lnTo>
                    <a:lnTo>
                      <a:pt x="207" y="1182"/>
                    </a:lnTo>
                    <a:lnTo>
                      <a:pt x="207" y="1181"/>
                    </a:lnTo>
                    <a:lnTo>
                      <a:pt x="206" y="1181"/>
                    </a:lnTo>
                    <a:lnTo>
                      <a:pt x="205" y="1182"/>
                    </a:lnTo>
                    <a:lnTo>
                      <a:pt x="204" y="1182"/>
                    </a:lnTo>
                    <a:lnTo>
                      <a:pt x="204" y="1183"/>
                    </a:lnTo>
                    <a:lnTo>
                      <a:pt x="203" y="1183"/>
                    </a:lnTo>
                    <a:lnTo>
                      <a:pt x="203" y="1182"/>
                    </a:lnTo>
                    <a:lnTo>
                      <a:pt x="204" y="1182"/>
                    </a:lnTo>
                    <a:lnTo>
                      <a:pt x="204" y="1181"/>
                    </a:lnTo>
                    <a:lnTo>
                      <a:pt x="203" y="1180"/>
                    </a:lnTo>
                    <a:lnTo>
                      <a:pt x="202" y="1180"/>
                    </a:lnTo>
                    <a:lnTo>
                      <a:pt x="201" y="1179"/>
                    </a:lnTo>
                    <a:lnTo>
                      <a:pt x="200" y="1179"/>
                    </a:lnTo>
                    <a:lnTo>
                      <a:pt x="199" y="1179"/>
                    </a:lnTo>
                    <a:lnTo>
                      <a:pt x="199" y="1177"/>
                    </a:lnTo>
                    <a:lnTo>
                      <a:pt x="198" y="1177"/>
                    </a:lnTo>
                    <a:lnTo>
                      <a:pt x="197" y="1176"/>
                    </a:lnTo>
                    <a:lnTo>
                      <a:pt x="196" y="1177"/>
                    </a:lnTo>
                    <a:lnTo>
                      <a:pt x="195" y="1177"/>
                    </a:lnTo>
                    <a:lnTo>
                      <a:pt x="194" y="1177"/>
                    </a:lnTo>
                    <a:lnTo>
                      <a:pt x="193" y="1177"/>
                    </a:lnTo>
                    <a:lnTo>
                      <a:pt x="192" y="1176"/>
                    </a:lnTo>
                    <a:lnTo>
                      <a:pt x="192" y="1175"/>
                    </a:lnTo>
                    <a:lnTo>
                      <a:pt x="191" y="1175"/>
                    </a:lnTo>
                    <a:lnTo>
                      <a:pt x="191" y="1176"/>
                    </a:lnTo>
                    <a:lnTo>
                      <a:pt x="191" y="1175"/>
                    </a:lnTo>
                    <a:lnTo>
                      <a:pt x="192" y="1174"/>
                    </a:lnTo>
                    <a:lnTo>
                      <a:pt x="191" y="1174"/>
                    </a:lnTo>
                    <a:lnTo>
                      <a:pt x="190" y="1174"/>
                    </a:lnTo>
                    <a:lnTo>
                      <a:pt x="190" y="1173"/>
                    </a:lnTo>
                    <a:lnTo>
                      <a:pt x="189" y="1173"/>
                    </a:lnTo>
                    <a:lnTo>
                      <a:pt x="189" y="1172"/>
                    </a:lnTo>
                    <a:lnTo>
                      <a:pt x="188" y="1172"/>
                    </a:lnTo>
                    <a:lnTo>
                      <a:pt x="189" y="1172"/>
                    </a:lnTo>
                    <a:lnTo>
                      <a:pt x="189" y="1171"/>
                    </a:lnTo>
                    <a:lnTo>
                      <a:pt x="188" y="1171"/>
                    </a:lnTo>
                    <a:lnTo>
                      <a:pt x="189" y="1171"/>
                    </a:lnTo>
                    <a:lnTo>
                      <a:pt x="189" y="1169"/>
                    </a:lnTo>
                    <a:lnTo>
                      <a:pt x="189" y="1168"/>
                    </a:lnTo>
                    <a:lnTo>
                      <a:pt x="188" y="1168"/>
                    </a:lnTo>
                    <a:lnTo>
                      <a:pt x="188" y="1167"/>
                    </a:lnTo>
                    <a:lnTo>
                      <a:pt x="188" y="1168"/>
                    </a:lnTo>
                    <a:lnTo>
                      <a:pt x="187" y="1167"/>
                    </a:lnTo>
                    <a:lnTo>
                      <a:pt x="186" y="1167"/>
                    </a:lnTo>
                    <a:lnTo>
                      <a:pt x="185" y="1167"/>
                    </a:lnTo>
                    <a:lnTo>
                      <a:pt x="184" y="1166"/>
                    </a:lnTo>
                    <a:lnTo>
                      <a:pt x="184" y="1165"/>
                    </a:lnTo>
                    <a:lnTo>
                      <a:pt x="183" y="1165"/>
                    </a:lnTo>
                    <a:lnTo>
                      <a:pt x="183" y="1166"/>
                    </a:lnTo>
                    <a:lnTo>
                      <a:pt x="182" y="1166"/>
                    </a:lnTo>
                    <a:lnTo>
                      <a:pt x="180" y="1165"/>
                    </a:lnTo>
                    <a:lnTo>
                      <a:pt x="181" y="1164"/>
                    </a:lnTo>
                    <a:lnTo>
                      <a:pt x="180" y="1164"/>
                    </a:lnTo>
                    <a:lnTo>
                      <a:pt x="180" y="1163"/>
                    </a:lnTo>
                    <a:lnTo>
                      <a:pt x="179" y="1163"/>
                    </a:lnTo>
                    <a:lnTo>
                      <a:pt x="179" y="1162"/>
                    </a:lnTo>
                    <a:lnTo>
                      <a:pt x="179" y="1161"/>
                    </a:lnTo>
                    <a:lnTo>
                      <a:pt x="178" y="1161"/>
                    </a:lnTo>
                    <a:lnTo>
                      <a:pt x="178" y="1160"/>
                    </a:lnTo>
                    <a:lnTo>
                      <a:pt x="178" y="1159"/>
                    </a:lnTo>
                    <a:lnTo>
                      <a:pt x="177" y="1159"/>
                    </a:lnTo>
                    <a:lnTo>
                      <a:pt x="176" y="1158"/>
                    </a:lnTo>
                    <a:lnTo>
                      <a:pt x="176" y="1157"/>
                    </a:lnTo>
                    <a:lnTo>
                      <a:pt x="176" y="1158"/>
                    </a:lnTo>
                    <a:lnTo>
                      <a:pt x="175" y="1157"/>
                    </a:lnTo>
                    <a:lnTo>
                      <a:pt x="174" y="1157"/>
                    </a:lnTo>
                    <a:lnTo>
                      <a:pt x="173" y="1157"/>
                    </a:lnTo>
                    <a:lnTo>
                      <a:pt x="173" y="1158"/>
                    </a:lnTo>
                    <a:lnTo>
                      <a:pt x="173" y="1157"/>
                    </a:lnTo>
                    <a:lnTo>
                      <a:pt x="172" y="1157"/>
                    </a:lnTo>
                    <a:lnTo>
                      <a:pt x="171" y="1157"/>
                    </a:lnTo>
                    <a:lnTo>
                      <a:pt x="170" y="1156"/>
                    </a:lnTo>
                    <a:lnTo>
                      <a:pt x="169" y="1156"/>
                    </a:lnTo>
                    <a:lnTo>
                      <a:pt x="167" y="1156"/>
                    </a:lnTo>
                    <a:lnTo>
                      <a:pt x="166" y="1155"/>
                    </a:lnTo>
                    <a:lnTo>
                      <a:pt x="165" y="1155"/>
                    </a:lnTo>
                    <a:lnTo>
                      <a:pt x="164" y="1155"/>
                    </a:lnTo>
                    <a:lnTo>
                      <a:pt x="163" y="1154"/>
                    </a:lnTo>
                    <a:lnTo>
                      <a:pt x="163" y="1153"/>
                    </a:lnTo>
                    <a:lnTo>
                      <a:pt x="162" y="1153"/>
                    </a:lnTo>
                    <a:lnTo>
                      <a:pt x="162" y="1154"/>
                    </a:lnTo>
                    <a:lnTo>
                      <a:pt x="162" y="1153"/>
                    </a:lnTo>
                    <a:lnTo>
                      <a:pt x="161" y="1153"/>
                    </a:lnTo>
                    <a:lnTo>
                      <a:pt x="161" y="1154"/>
                    </a:lnTo>
                    <a:lnTo>
                      <a:pt x="161" y="1153"/>
                    </a:lnTo>
                    <a:lnTo>
                      <a:pt x="160" y="1153"/>
                    </a:lnTo>
                    <a:lnTo>
                      <a:pt x="159" y="1153"/>
                    </a:lnTo>
                    <a:lnTo>
                      <a:pt x="158" y="1153"/>
                    </a:lnTo>
                    <a:lnTo>
                      <a:pt x="157" y="1153"/>
                    </a:lnTo>
                    <a:lnTo>
                      <a:pt x="156" y="1154"/>
                    </a:lnTo>
                    <a:lnTo>
                      <a:pt x="155" y="1155"/>
                    </a:lnTo>
                    <a:lnTo>
                      <a:pt x="154" y="1155"/>
                    </a:lnTo>
                    <a:lnTo>
                      <a:pt x="153" y="1154"/>
                    </a:lnTo>
                    <a:lnTo>
                      <a:pt x="152" y="1153"/>
                    </a:lnTo>
                    <a:lnTo>
                      <a:pt x="151" y="1153"/>
                    </a:lnTo>
                    <a:lnTo>
                      <a:pt x="150" y="1152"/>
                    </a:lnTo>
                    <a:lnTo>
                      <a:pt x="149" y="1151"/>
                    </a:lnTo>
                    <a:lnTo>
                      <a:pt x="149" y="1152"/>
                    </a:lnTo>
                    <a:lnTo>
                      <a:pt x="148" y="1151"/>
                    </a:lnTo>
                    <a:lnTo>
                      <a:pt x="149" y="1151"/>
                    </a:lnTo>
                    <a:lnTo>
                      <a:pt x="148" y="1151"/>
                    </a:lnTo>
                    <a:lnTo>
                      <a:pt x="148" y="1150"/>
                    </a:lnTo>
                    <a:lnTo>
                      <a:pt x="147" y="1150"/>
                    </a:lnTo>
                    <a:lnTo>
                      <a:pt x="147" y="1149"/>
                    </a:lnTo>
                    <a:lnTo>
                      <a:pt x="147" y="1148"/>
                    </a:lnTo>
                    <a:lnTo>
                      <a:pt x="147" y="1147"/>
                    </a:lnTo>
                    <a:lnTo>
                      <a:pt x="146" y="1147"/>
                    </a:lnTo>
                    <a:lnTo>
                      <a:pt x="145" y="1147"/>
                    </a:lnTo>
                    <a:lnTo>
                      <a:pt x="144" y="1147"/>
                    </a:lnTo>
                    <a:lnTo>
                      <a:pt x="145" y="1146"/>
                    </a:lnTo>
                    <a:lnTo>
                      <a:pt x="144" y="1146"/>
                    </a:lnTo>
                    <a:lnTo>
                      <a:pt x="144" y="1145"/>
                    </a:lnTo>
                    <a:lnTo>
                      <a:pt x="143" y="1146"/>
                    </a:lnTo>
                    <a:lnTo>
                      <a:pt x="143" y="1145"/>
                    </a:lnTo>
                    <a:lnTo>
                      <a:pt x="143" y="1144"/>
                    </a:lnTo>
                    <a:lnTo>
                      <a:pt x="142" y="1144"/>
                    </a:lnTo>
                    <a:lnTo>
                      <a:pt x="142" y="1143"/>
                    </a:lnTo>
                    <a:lnTo>
                      <a:pt x="141" y="1143"/>
                    </a:lnTo>
                    <a:lnTo>
                      <a:pt x="141" y="1142"/>
                    </a:lnTo>
                    <a:lnTo>
                      <a:pt x="140" y="1142"/>
                    </a:lnTo>
                    <a:lnTo>
                      <a:pt x="139" y="1141"/>
                    </a:lnTo>
                    <a:lnTo>
                      <a:pt x="140" y="1139"/>
                    </a:lnTo>
                    <a:lnTo>
                      <a:pt x="139" y="1139"/>
                    </a:lnTo>
                    <a:lnTo>
                      <a:pt x="138" y="1139"/>
                    </a:lnTo>
                    <a:lnTo>
                      <a:pt x="138" y="1137"/>
                    </a:lnTo>
                    <a:lnTo>
                      <a:pt x="137" y="1137"/>
                    </a:lnTo>
                    <a:lnTo>
                      <a:pt x="137" y="1136"/>
                    </a:lnTo>
                    <a:lnTo>
                      <a:pt x="137" y="1135"/>
                    </a:lnTo>
                    <a:lnTo>
                      <a:pt x="135" y="1134"/>
                    </a:lnTo>
                    <a:lnTo>
                      <a:pt x="134" y="1132"/>
                    </a:lnTo>
                    <a:lnTo>
                      <a:pt x="134" y="1131"/>
                    </a:lnTo>
                    <a:lnTo>
                      <a:pt x="133" y="1130"/>
                    </a:lnTo>
                    <a:lnTo>
                      <a:pt x="133" y="1129"/>
                    </a:lnTo>
                    <a:lnTo>
                      <a:pt x="132" y="1129"/>
                    </a:lnTo>
                    <a:lnTo>
                      <a:pt x="132" y="1128"/>
                    </a:lnTo>
                    <a:lnTo>
                      <a:pt x="131" y="1127"/>
                    </a:lnTo>
                    <a:lnTo>
                      <a:pt x="130" y="1126"/>
                    </a:lnTo>
                    <a:lnTo>
                      <a:pt x="129" y="1126"/>
                    </a:lnTo>
                    <a:lnTo>
                      <a:pt x="128" y="1126"/>
                    </a:lnTo>
                    <a:lnTo>
                      <a:pt x="127" y="1125"/>
                    </a:lnTo>
                    <a:lnTo>
                      <a:pt x="126" y="1125"/>
                    </a:lnTo>
                    <a:lnTo>
                      <a:pt x="125" y="1124"/>
                    </a:lnTo>
                    <a:lnTo>
                      <a:pt x="124" y="1124"/>
                    </a:lnTo>
                    <a:lnTo>
                      <a:pt x="123" y="1124"/>
                    </a:lnTo>
                    <a:lnTo>
                      <a:pt x="123" y="1123"/>
                    </a:lnTo>
                    <a:lnTo>
                      <a:pt x="122" y="1123"/>
                    </a:lnTo>
                    <a:lnTo>
                      <a:pt x="121" y="1123"/>
                    </a:lnTo>
                    <a:lnTo>
                      <a:pt x="121" y="1122"/>
                    </a:lnTo>
                    <a:lnTo>
                      <a:pt x="120" y="1122"/>
                    </a:lnTo>
                    <a:lnTo>
                      <a:pt x="119" y="1122"/>
                    </a:lnTo>
                    <a:lnTo>
                      <a:pt x="119" y="1121"/>
                    </a:lnTo>
                    <a:lnTo>
                      <a:pt x="118" y="1121"/>
                    </a:lnTo>
                    <a:lnTo>
                      <a:pt x="117" y="1120"/>
                    </a:lnTo>
                    <a:lnTo>
                      <a:pt x="116" y="1120"/>
                    </a:lnTo>
                    <a:lnTo>
                      <a:pt x="115" y="1120"/>
                    </a:lnTo>
                    <a:lnTo>
                      <a:pt x="114" y="1120"/>
                    </a:lnTo>
                    <a:lnTo>
                      <a:pt x="113" y="1120"/>
                    </a:lnTo>
                    <a:lnTo>
                      <a:pt x="112" y="1120"/>
                    </a:lnTo>
                    <a:lnTo>
                      <a:pt x="112" y="1121"/>
                    </a:lnTo>
                    <a:lnTo>
                      <a:pt x="111" y="1121"/>
                    </a:lnTo>
                    <a:lnTo>
                      <a:pt x="109" y="1123"/>
                    </a:lnTo>
                    <a:lnTo>
                      <a:pt x="108" y="1124"/>
                    </a:lnTo>
                    <a:lnTo>
                      <a:pt x="107" y="1125"/>
                    </a:lnTo>
                    <a:lnTo>
                      <a:pt x="106" y="1125"/>
                    </a:lnTo>
                    <a:lnTo>
                      <a:pt x="104" y="1125"/>
                    </a:lnTo>
                    <a:lnTo>
                      <a:pt x="103" y="1125"/>
                    </a:lnTo>
                    <a:lnTo>
                      <a:pt x="101" y="1125"/>
                    </a:lnTo>
                    <a:lnTo>
                      <a:pt x="100" y="1126"/>
                    </a:lnTo>
                    <a:lnTo>
                      <a:pt x="99" y="1126"/>
                    </a:lnTo>
                    <a:lnTo>
                      <a:pt x="99" y="1125"/>
                    </a:lnTo>
                    <a:lnTo>
                      <a:pt x="98" y="1125"/>
                    </a:lnTo>
                    <a:lnTo>
                      <a:pt x="96" y="1124"/>
                    </a:lnTo>
                    <a:lnTo>
                      <a:pt x="94" y="1124"/>
                    </a:lnTo>
                    <a:lnTo>
                      <a:pt x="92" y="1123"/>
                    </a:lnTo>
                    <a:lnTo>
                      <a:pt x="91" y="1123"/>
                    </a:lnTo>
                    <a:lnTo>
                      <a:pt x="90" y="1123"/>
                    </a:lnTo>
                    <a:lnTo>
                      <a:pt x="89" y="1123"/>
                    </a:lnTo>
                    <a:lnTo>
                      <a:pt x="88" y="1124"/>
                    </a:lnTo>
                    <a:lnTo>
                      <a:pt x="87" y="1124"/>
                    </a:lnTo>
                    <a:lnTo>
                      <a:pt x="84" y="1125"/>
                    </a:lnTo>
                    <a:lnTo>
                      <a:pt x="83" y="1124"/>
                    </a:lnTo>
                    <a:lnTo>
                      <a:pt x="82" y="1124"/>
                    </a:lnTo>
                    <a:lnTo>
                      <a:pt x="80" y="1124"/>
                    </a:lnTo>
                    <a:lnTo>
                      <a:pt x="79" y="1124"/>
                    </a:lnTo>
                    <a:lnTo>
                      <a:pt x="77" y="1122"/>
                    </a:lnTo>
                    <a:lnTo>
                      <a:pt x="76" y="1122"/>
                    </a:lnTo>
                    <a:lnTo>
                      <a:pt x="73" y="1122"/>
                    </a:lnTo>
                    <a:lnTo>
                      <a:pt x="72" y="1122"/>
                    </a:lnTo>
                    <a:lnTo>
                      <a:pt x="72" y="1121"/>
                    </a:lnTo>
                    <a:lnTo>
                      <a:pt x="70" y="1120"/>
                    </a:lnTo>
                    <a:lnTo>
                      <a:pt x="69" y="1119"/>
                    </a:lnTo>
                    <a:lnTo>
                      <a:pt x="69" y="1120"/>
                    </a:lnTo>
                    <a:lnTo>
                      <a:pt x="68" y="1120"/>
                    </a:lnTo>
                    <a:lnTo>
                      <a:pt x="67" y="1120"/>
                    </a:lnTo>
                    <a:lnTo>
                      <a:pt x="66" y="1120"/>
                    </a:lnTo>
                    <a:lnTo>
                      <a:pt x="65" y="1120"/>
                    </a:lnTo>
                    <a:lnTo>
                      <a:pt x="65" y="1119"/>
                    </a:lnTo>
                    <a:lnTo>
                      <a:pt x="63" y="1119"/>
                    </a:lnTo>
                    <a:lnTo>
                      <a:pt x="62" y="1118"/>
                    </a:lnTo>
                    <a:lnTo>
                      <a:pt x="60" y="1117"/>
                    </a:lnTo>
                    <a:lnTo>
                      <a:pt x="60" y="1116"/>
                    </a:lnTo>
                    <a:lnTo>
                      <a:pt x="58" y="1115"/>
                    </a:lnTo>
                    <a:lnTo>
                      <a:pt x="55" y="1115"/>
                    </a:lnTo>
                    <a:lnTo>
                      <a:pt x="52" y="1114"/>
                    </a:lnTo>
                    <a:lnTo>
                      <a:pt x="51" y="1114"/>
                    </a:lnTo>
                    <a:lnTo>
                      <a:pt x="51" y="1113"/>
                    </a:lnTo>
                    <a:lnTo>
                      <a:pt x="51" y="1112"/>
                    </a:lnTo>
                    <a:lnTo>
                      <a:pt x="51" y="1110"/>
                    </a:lnTo>
                    <a:lnTo>
                      <a:pt x="51" y="1109"/>
                    </a:lnTo>
                    <a:lnTo>
                      <a:pt x="50" y="1109"/>
                    </a:lnTo>
                    <a:lnTo>
                      <a:pt x="47" y="1109"/>
                    </a:lnTo>
                    <a:lnTo>
                      <a:pt x="47" y="1108"/>
                    </a:lnTo>
                    <a:lnTo>
                      <a:pt x="48" y="1106"/>
                    </a:lnTo>
                    <a:lnTo>
                      <a:pt x="47" y="1104"/>
                    </a:lnTo>
                    <a:lnTo>
                      <a:pt x="46" y="1103"/>
                    </a:lnTo>
                    <a:lnTo>
                      <a:pt x="45" y="1102"/>
                    </a:lnTo>
                    <a:lnTo>
                      <a:pt x="45" y="1100"/>
                    </a:lnTo>
                    <a:lnTo>
                      <a:pt x="43" y="1097"/>
                    </a:lnTo>
                    <a:lnTo>
                      <a:pt x="44" y="1095"/>
                    </a:lnTo>
                    <a:lnTo>
                      <a:pt x="45" y="1094"/>
                    </a:lnTo>
                    <a:lnTo>
                      <a:pt x="47" y="1092"/>
                    </a:lnTo>
                    <a:lnTo>
                      <a:pt x="47" y="1091"/>
                    </a:lnTo>
                    <a:lnTo>
                      <a:pt x="51" y="1090"/>
                    </a:lnTo>
                    <a:lnTo>
                      <a:pt x="52" y="1090"/>
                    </a:lnTo>
                    <a:lnTo>
                      <a:pt x="52" y="1089"/>
                    </a:lnTo>
                    <a:lnTo>
                      <a:pt x="53" y="1087"/>
                    </a:lnTo>
                    <a:lnTo>
                      <a:pt x="54" y="1085"/>
                    </a:lnTo>
                    <a:lnTo>
                      <a:pt x="55" y="1084"/>
                    </a:lnTo>
                    <a:lnTo>
                      <a:pt x="56" y="1084"/>
                    </a:lnTo>
                    <a:lnTo>
                      <a:pt x="58" y="1082"/>
                    </a:lnTo>
                    <a:lnTo>
                      <a:pt x="59" y="1081"/>
                    </a:lnTo>
                    <a:lnTo>
                      <a:pt x="59" y="1078"/>
                    </a:lnTo>
                    <a:lnTo>
                      <a:pt x="59" y="1076"/>
                    </a:lnTo>
                    <a:lnTo>
                      <a:pt x="60" y="1075"/>
                    </a:lnTo>
                    <a:lnTo>
                      <a:pt x="62" y="1075"/>
                    </a:lnTo>
                    <a:lnTo>
                      <a:pt x="64" y="1075"/>
                    </a:lnTo>
                    <a:lnTo>
                      <a:pt x="66" y="1075"/>
                    </a:lnTo>
                    <a:lnTo>
                      <a:pt x="68" y="1074"/>
                    </a:lnTo>
                    <a:lnTo>
                      <a:pt x="72" y="1074"/>
                    </a:lnTo>
                    <a:lnTo>
                      <a:pt x="73" y="1074"/>
                    </a:lnTo>
                    <a:lnTo>
                      <a:pt x="74" y="1072"/>
                    </a:lnTo>
                    <a:lnTo>
                      <a:pt x="75" y="1070"/>
                    </a:lnTo>
                    <a:lnTo>
                      <a:pt x="75" y="1069"/>
                    </a:lnTo>
                    <a:lnTo>
                      <a:pt x="76" y="1069"/>
                    </a:lnTo>
                    <a:lnTo>
                      <a:pt x="79" y="1067"/>
                    </a:lnTo>
                    <a:lnTo>
                      <a:pt x="80" y="1066"/>
                    </a:lnTo>
                    <a:lnTo>
                      <a:pt x="80" y="1065"/>
                    </a:lnTo>
                    <a:lnTo>
                      <a:pt x="80" y="1064"/>
                    </a:lnTo>
                    <a:lnTo>
                      <a:pt x="80" y="1062"/>
                    </a:lnTo>
                    <a:lnTo>
                      <a:pt x="79" y="1060"/>
                    </a:lnTo>
                    <a:lnTo>
                      <a:pt x="77" y="1058"/>
                    </a:lnTo>
                    <a:lnTo>
                      <a:pt x="76" y="1057"/>
                    </a:lnTo>
                    <a:lnTo>
                      <a:pt x="74" y="1056"/>
                    </a:lnTo>
                    <a:lnTo>
                      <a:pt x="71" y="1055"/>
                    </a:lnTo>
                    <a:lnTo>
                      <a:pt x="70" y="1055"/>
                    </a:lnTo>
                    <a:lnTo>
                      <a:pt x="64" y="1055"/>
                    </a:lnTo>
                    <a:lnTo>
                      <a:pt x="61" y="1055"/>
                    </a:lnTo>
                    <a:lnTo>
                      <a:pt x="54" y="1052"/>
                    </a:lnTo>
                    <a:lnTo>
                      <a:pt x="51" y="1052"/>
                    </a:lnTo>
                    <a:lnTo>
                      <a:pt x="50" y="1051"/>
                    </a:lnTo>
                    <a:lnTo>
                      <a:pt x="47" y="1051"/>
                    </a:lnTo>
                    <a:lnTo>
                      <a:pt x="46" y="1051"/>
                    </a:lnTo>
                    <a:lnTo>
                      <a:pt x="45" y="1052"/>
                    </a:lnTo>
                    <a:lnTo>
                      <a:pt x="42" y="1053"/>
                    </a:lnTo>
                    <a:lnTo>
                      <a:pt x="39" y="1054"/>
                    </a:lnTo>
                    <a:lnTo>
                      <a:pt x="38" y="1055"/>
                    </a:lnTo>
                    <a:lnTo>
                      <a:pt x="36" y="1056"/>
                    </a:lnTo>
                    <a:lnTo>
                      <a:pt x="36" y="1057"/>
                    </a:lnTo>
                    <a:lnTo>
                      <a:pt x="35" y="1059"/>
                    </a:lnTo>
                    <a:lnTo>
                      <a:pt x="35" y="1060"/>
                    </a:lnTo>
                    <a:lnTo>
                      <a:pt x="34" y="1060"/>
                    </a:lnTo>
                    <a:lnTo>
                      <a:pt x="31" y="1059"/>
                    </a:lnTo>
                    <a:lnTo>
                      <a:pt x="29" y="1059"/>
                    </a:lnTo>
                    <a:lnTo>
                      <a:pt x="27" y="1059"/>
                    </a:lnTo>
                    <a:lnTo>
                      <a:pt x="26" y="1059"/>
                    </a:lnTo>
                    <a:lnTo>
                      <a:pt x="26" y="1058"/>
                    </a:lnTo>
                    <a:lnTo>
                      <a:pt x="26" y="1057"/>
                    </a:lnTo>
                    <a:lnTo>
                      <a:pt x="24" y="1056"/>
                    </a:lnTo>
                    <a:lnTo>
                      <a:pt x="22" y="1053"/>
                    </a:lnTo>
                    <a:lnTo>
                      <a:pt x="21" y="1052"/>
                    </a:lnTo>
                    <a:lnTo>
                      <a:pt x="21" y="1050"/>
                    </a:lnTo>
                    <a:lnTo>
                      <a:pt x="21" y="1046"/>
                    </a:lnTo>
                    <a:lnTo>
                      <a:pt x="20" y="1043"/>
                    </a:lnTo>
                    <a:lnTo>
                      <a:pt x="20" y="1041"/>
                    </a:lnTo>
                    <a:lnTo>
                      <a:pt x="20" y="1039"/>
                    </a:lnTo>
                    <a:lnTo>
                      <a:pt x="20" y="1037"/>
                    </a:lnTo>
                    <a:lnTo>
                      <a:pt x="20" y="1036"/>
                    </a:lnTo>
                    <a:lnTo>
                      <a:pt x="17" y="1025"/>
                    </a:lnTo>
                    <a:lnTo>
                      <a:pt x="17" y="1024"/>
                    </a:lnTo>
                    <a:lnTo>
                      <a:pt x="18" y="1023"/>
                    </a:lnTo>
                    <a:lnTo>
                      <a:pt x="18" y="1021"/>
                    </a:lnTo>
                    <a:lnTo>
                      <a:pt x="16" y="1017"/>
                    </a:lnTo>
                    <a:lnTo>
                      <a:pt x="15" y="1011"/>
                    </a:lnTo>
                    <a:lnTo>
                      <a:pt x="16" y="1009"/>
                    </a:lnTo>
                    <a:lnTo>
                      <a:pt x="16" y="1008"/>
                    </a:lnTo>
                    <a:lnTo>
                      <a:pt x="18" y="1007"/>
                    </a:lnTo>
                    <a:lnTo>
                      <a:pt x="19" y="1007"/>
                    </a:lnTo>
                    <a:lnTo>
                      <a:pt x="20" y="1006"/>
                    </a:lnTo>
                    <a:lnTo>
                      <a:pt x="23" y="1007"/>
                    </a:lnTo>
                    <a:lnTo>
                      <a:pt x="25" y="1006"/>
                    </a:lnTo>
                    <a:lnTo>
                      <a:pt x="26" y="1006"/>
                    </a:lnTo>
                    <a:lnTo>
                      <a:pt x="27" y="1005"/>
                    </a:lnTo>
                    <a:lnTo>
                      <a:pt x="28" y="1003"/>
                    </a:lnTo>
                    <a:lnTo>
                      <a:pt x="28" y="1001"/>
                    </a:lnTo>
                    <a:lnTo>
                      <a:pt x="28" y="1000"/>
                    </a:lnTo>
                    <a:lnTo>
                      <a:pt x="28" y="999"/>
                    </a:lnTo>
                    <a:lnTo>
                      <a:pt x="29" y="997"/>
                    </a:lnTo>
                    <a:lnTo>
                      <a:pt x="28" y="996"/>
                    </a:lnTo>
                    <a:lnTo>
                      <a:pt x="29" y="994"/>
                    </a:lnTo>
                    <a:lnTo>
                      <a:pt x="28" y="992"/>
                    </a:lnTo>
                    <a:lnTo>
                      <a:pt x="28" y="991"/>
                    </a:lnTo>
                    <a:lnTo>
                      <a:pt x="28" y="990"/>
                    </a:lnTo>
                    <a:lnTo>
                      <a:pt x="26" y="989"/>
                    </a:lnTo>
                    <a:lnTo>
                      <a:pt x="25" y="987"/>
                    </a:lnTo>
                    <a:lnTo>
                      <a:pt x="24" y="985"/>
                    </a:lnTo>
                    <a:lnTo>
                      <a:pt x="23" y="984"/>
                    </a:lnTo>
                    <a:lnTo>
                      <a:pt x="23" y="983"/>
                    </a:lnTo>
                    <a:lnTo>
                      <a:pt x="21" y="983"/>
                    </a:lnTo>
                    <a:lnTo>
                      <a:pt x="21" y="982"/>
                    </a:lnTo>
                    <a:lnTo>
                      <a:pt x="20" y="982"/>
                    </a:lnTo>
                    <a:lnTo>
                      <a:pt x="19" y="981"/>
                    </a:lnTo>
                    <a:lnTo>
                      <a:pt x="19" y="980"/>
                    </a:lnTo>
                    <a:lnTo>
                      <a:pt x="19" y="979"/>
                    </a:lnTo>
                    <a:lnTo>
                      <a:pt x="20" y="978"/>
                    </a:lnTo>
                    <a:lnTo>
                      <a:pt x="19" y="977"/>
                    </a:lnTo>
                    <a:lnTo>
                      <a:pt x="19" y="976"/>
                    </a:lnTo>
                    <a:lnTo>
                      <a:pt x="19" y="975"/>
                    </a:lnTo>
                    <a:lnTo>
                      <a:pt x="19" y="974"/>
                    </a:lnTo>
                    <a:lnTo>
                      <a:pt x="18" y="973"/>
                    </a:lnTo>
                    <a:lnTo>
                      <a:pt x="17" y="972"/>
                    </a:lnTo>
                    <a:lnTo>
                      <a:pt x="17" y="971"/>
                    </a:lnTo>
                    <a:lnTo>
                      <a:pt x="18" y="971"/>
                    </a:lnTo>
                    <a:lnTo>
                      <a:pt x="18" y="970"/>
                    </a:lnTo>
                    <a:lnTo>
                      <a:pt x="18" y="969"/>
                    </a:lnTo>
                    <a:lnTo>
                      <a:pt x="18" y="968"/>
                    </a:lnTo>
                    <a:lnTo>
                      <a:pt x="18" y="967"/>
                    </a:lnTo>
                    <a:lnTo>
                      <a:pt x="19" y="967"/>
                    </a:lnTo>
                    <a:lnTo>
                      <a:pt x="18" y="967"/>
                    </a:lnTo>
                    <a:lnTo>
                      <a:pt x="18" y="966"/>
                    </a:lnTo>
                    <a:lnTo>
                      <a:pt x="18" y="965"/>
                    </a:lnTo>
                    <a:lnTo>
                      <a:pt x="17" y="964"/>
                    </a:lnTo>
                    <a:lnTo>
                      <a:pt x="17" y="963"/>
                    </a:lnTo>
                    <a:lnTo>
                      <a:pt x="17" y="962"/>
                    </a:lnTo>
                    <a:lnTo>
                      <a:pt x="17" y="963"/>
                    </a:lnTo>
                    <a:lnTo>
                      <a:pt x="17" y="962"/>
                    </a:lnTo>
                    <a:lnTo>
                      <a:pt x="16" y="962"/>
                    </a:lnTo>
                    <a:lnTo>
                      <a:pt x="16" y="961"/>
                    </a:lnTo>
                    <a:lnTo>
                      <a:pt x="15" y="961"/>
                    </a:lnTo>
                    <a:lnTo>
                      <a:pt x="15" y="960"/>
                    </a:lnTo>
                    <a:lnTo>
                      <a:pt x="15" y="959"/>
                    </a:lnTo>
                    <a:lnTo>
                      <a:pt x="14" y="959"/>
                    </a:lnTo>
                    <a:lnTo>
                      <a:pt x="14" y="958"/>
                    </a:lnTo>
                    <a:lnTo>
                      <a:pt x="15" y="958"/>
                    </a:lnTo>
                    <a:lnTo>
                      <a:pt x="14" y="957"/>
                    </a:lnTo>
                    <a:lnTo>
                      <a:pt x="15" y="957"/>
                    </a:lnTo>
                    <a:lnTo>
                      <a:pt x="15" y="956"/>
                    </a:lnTo>
                    <a:lnTo>
                      <a:pt x="14" y="956"/>
                    </a:lnTo>
                    <a:lnTo>
                      <a:pt x="14" y="955"/>
                    </a:lnTo>
                    <a:lnTo>
                      <a:pt x="13" y="954"/>
                    </a:lnTo>
                    <a:lnTo>
                      <a:pt x="13" y="953"/>
                    </a:lnTo>
                    <a:lnTo>
                      <a:pt x="12" y="953"/>
                    </a:lnTo>
                    <a:lnTo>
                      <a:pt x="12" y="952"/>
                    </a:lnTo>
                    <a:lnTo>
                      <a:pt x="12" y="951"/>
                    </a:lnTo>
                    <a:lnTo>
                      <a:pt x="11" y="950"/>
                    </a:lnTo>
                    <a:lnTo>
                      <a:pt x="10" y="950"/>
                    </a:lnTo>
                    <a:lnTo>
                      <a:pt x="10" y="949"/>
                    </a:lnTo>
                    <a:lnTo>
                      <a:pt x="9" y="949"/>
                    </a:lnTo>
                    <a:lnTo>
                      <a:pt x="9" y="948"/>
                    </a:lnTo>
                    <a:lnTo>
                      <a:pt x="8" y="948"/>
                    </a:lnTo>
                    <a:lnTo>
                      <a:pt x="9" y="948"/>
                    </a:lnTo>
                    <a:lnTo>
                      <a:pt x="9" y="947"/>
                    </a:lnTo>
                    <a:lnTo>
                      <a:pt x="8" y="947"/>
                    </a:lnTo>
                    <a:lnTo>
                      <a:pt x="8" y="946"/>
                    </a:lnTo>
                    <a:lnTo>
                      <a:pt x="7" y="946"/>
                    </a:lnTo>
                    <a:lnTo>
                      <a:pt x="7" y="945"/>
                    </a:lnTo>
                    <a:lnTo>
                      <a:pt x="7" y="946"/>
                    </a:lnTo>
                    <a:lnTo>
                      <a:pt x="7" y="945"/>
                    </a:lnTo>
                    <a:lnTo>
                      <a:pt x="6" y="945"/>
                    </a:lnTo>
                    <a:lnTo>
                      <a:pt x="5" y="945"/>
                    </a:lnTo>
                    <a:lnTo>
                      <a:pt x="5" y="944"/>
                    </a:lnTo>
                    <a:lnTo>
                      <a:pt x="5" y="945"/>
                    </a:lnTo>
                    <a:lnTo>
                      <a:pt x="4" y="945"/>
                    </a:lnTo>
                    <a:lnTo>
                      <a:pt x="4" y="944"/>
                    </a:lnTo>
                    <a:lnTo>
                      <a:pt x="3" y="944"/>
                    </a:lnTo>
                    <a:lnTo>
                      <a:pt x="2" y="943"/>
                    </a:lnTo>
                    <a:lnTo>
                      <a:pt x="2" y="942"/>
                    </a:lnTo>
                    <a:lnTo>
                      <a:pt x="2" y="941"/>
                    </a:lnTo>
                    <a:lnTo>
                      <a:pt x="1" y="941"/>
                    </a:lnTo>
                    <a:lnTo>
                      <a:pt x="1" y="940"/>
                    </a:lnTo>
                    <a:lnTo>
                      <a:pt x="2" y="940"/>
                    </a:lnTo>
                    <a:lnTo>
                      <a:pt x="1" y="940"/>
                    </a:lnTo>
                    <a:lnTo>
                      <a:pt x="2" y="940"/>
                    </a:lnTo>
                    <a:lnTo>
                      <a:pt x="2" y="939"/>
                    </a:lnTo>
                    <a:lnTo>
                      <a:pt x="1" y="939"/>
                    </a:lnTo>
                    <a:lnTo>
                      <a:pt x="0" y="939"/>
                    </a:lnTo>
                    <a:lnTo>
                      <a:pt x="0" y="938"/>
                    </a:lnTo>
                    <a:lnTo>
                      <a:pt x="1" y="938"/>
                    </a:lnTo>
                    <a:lnTo>
                      <a:pt x="1" y="937"/>
                    </a:lnTo>
                    <a:lnTo>
                      <a:pt x="1" y="936"/>
                    </a:lnTo>
                    <a:lnTo>
                      <a:pt x="0" y="935"/>
                    </a:lnTo>
                    <a:lnTo>
                      <a:pt x="1" y="935"/>
                    </a:lnTo>
                    <a:lnTo>
                      <a:pt x="2" y="935"/>
                    </a:lnTo>
                    <a:lnTo>
                      <a:pt x="1" y="934"/>
                    </a:lnTo>
                    <a:lnTo>
                      <a:pt x="1" y="933"/>
                    </a:lnTo>
                    <a:lnTo>
                      <a:pt x="1" y="932"/>
                    </a:lnTo>
                    <a:lnTo>
                      <a:pt x="0" y="932"/>
                    </a:lnTo>
                    <a:lnTo>
                      <a:pt x="1" y="932"/>
                    </a:lnTo>
                    <a:lnTo>
                      <a:pt x="1" y="931"/>
                    </a:lnTo>
                    <a:lnTo>
                      <a:pt x="0" y="932"/>
                    </a:lnTo>
                    <a:lnTo>
                      <a:pt x="0" y="931"/>
                    </a:lnTo>
                    <a:lnTo>
                      <a:pt x="0" y="930"/>
                    </a:lnTo>
                    <a:lnTo>
                      <a:pt x="0" y="929"/>
                    </a:lnTo>
                    <a:lnTo>
                      <a:pt x="0" y="928"/>
                    </a:lnTo>
                    <a:lnTo>
                      <a:pt x="0" y="927"/>
                    </a:lnTo>
                    <a:lnTo>
                      <a:pt x="1" y="926"/>
                    </a:lnTo>
                    <a:lnTo>
                      <a:pt x="0" y="926"/>
                    </a:lnTo>
                    <a:lnTo>
                      <a:pt x="1" y="925"/>
                    </a:lnTo>
                    <a:lnTo>
                      <a:pt x="0" y="925"/>
                    </a:lnTo>
                    <a:lnTo>
                      <a:pt x="1" y="925"/>
                    </a:lnTo>
                    <a:lnTo>
                      <a:pt x="1" y="924"/>
                    </a:lnTo>
                    <a:lnTo>
                      <a:pt x="0" y="923"/>
                    </a:lnTo>
                    <a:lnTo>
                      <a:pt x="2" y="923"/>
                    </a:lnTo>
                    <a:lnTo>
                      <a:pt x="1" y="922"/>
                    </a:lnTo>
                    <a:lnTo>
                      <a:pt x="2" y="922"/>
                    </a:lnTo>
                    <a:lnTo>
                      <a:pt x="1" y="921"/>
                    </a:lnTo>
                    <a:lnTo>
                      <a:pt x="2" y="921"/>
                    </a:lnTo>
                    <a:lnTo>
                      <a:pt x="2" y="920"/>
                    </a:lnTo>
                    <a:lnTo>
                      <a:pt x="2" y="919"/>
                    </a:lnTo>
                    <a:lnTo>
                      <a:pt x="2" y="917"/>
                    </a:lnTo>
                    <a:lnTo>
                      <a:pt x="1" y="916"/>
                    </a:lnTo>
                    <a:lnTo>
                      <a:pt x="1" y="915"/>
                    </a:lnTo>
                    <a:lnTo>
                      <a:pt x="1" y="914"/>
                    </a:lnTo>
                    <a:lnTo>
                      <a:pt x="2" y="914"/>
                    </a:lnTo>
                    <a:lnTo>
                      <a:pt x="2" y="913"/>
                    </a:lnTo>
                    <a:lnTo>
                      <a:pt x="1" y="913"/>
                    </a:lnTo>
                    <a:lnTo>
                      <a:pt x="2" y="912"/>
                    </a:lnTo>
                    <a:lnTo>
                      <a:pt x="2" y="911"/>
                    </a:lnTo>
                    <a:lnTo>
                      <a:pt x="1" y="911"/>
                    </a:lnTo>
                    <a:lnTo>
                      <a:pt x="1" y="910"/>
                    </a:lnTo>
                    <a:lnTo>
                      <a:pt x="2" y="910"/>
                    </a:lnTo>
                    <a:lnTo>
                      <a:pt x="1" y="910"/>
                    </a:lnTo>
                    <a:lnTo>
                      <a:pt x="2" y="910"/>
                    </a:lnTo>
                    <a:lnTo>
                      <a:pt x="1" y="909"/>
                    </a:lnTo>
                    <a:lnTo>
                      <a:pt x="2" y="909"/>
                    </a:lnTo>
                    <a:lnTo>
                      <a:pt x="1" y="909"/>
                    </a:lnTo>
                    <a:lnTo>
                      <a:pt x="1" y="908"/>
                    </a:lnTo>
                    <a:lnTo>
                      <a:pt x="2" y="908"/>
                    </a:lnTo>
                    <a:lnTo>
                      <a:pt x="2" y="907"/>
                    </a:lnTo>
                    <a:lnTo>
                      <a:pt x="3" y="907"/>
                    </a:lnTo>
                    <a:lnTo>
                      <a:pt x="2" y="906"/>
                    </a:lnTo>
                    <a:lnTo>
                      <a:pt x="3" y="906"/>
                    </a:lnTo>
                    <a:lnTo>
                      <a:pt x="2" y="906"/>
                    </a:lnTo>
                    <a:lnTo>
                      <a:pt x="2" y="905"/>
                    </a:lnTo>
                    <a:lnTo>
                      <a:pt x="2" y="904"/>
                    </a:lnTo>
                    <a:lnTo>
                      <a:pt x="3" y="905"/>
                    </a:lnTo>
                    <a:lnTo>
                      <a:pt x="3" y="904"/>
                    </a:lnTo>
                    <a:lnTo>
                      <a:pt x="3" y="903"/>
                    </a:lnTo>
                    <a:lnTo>
                      <a:pt x="3" y="902"/>
                    </a:lnTo>
                    <a:lnTo>
                      <a:pt x="3" y="901"/>
                    </a:lnTo>
                    <a:lnTo>
                      <a:pt x="4" y="901"/>
                    </a:lnTo>
                    <a:lnTo>
                      <a:pt x="3" y="901"/>
                    </a:lnTo>
                    <a:lnTo>
                      <a:pt x="4" y="901"/>
                    </a:lnTo>
                    <a:lnTo>
                      <a:pt x="4" y="900"/>
                    </a:lnTo>
                    <a:lnTo>
                      <a:pt x="4" y="899"/>
                    </a:lnTo>
                    <a:lnTo>
                      <a:pt x="5" y="899"/>
                    </a:lnTo>
                    <a:lnTo>
                      <a:pt x="5" y="898"/>
                    </a:lnTo>
                    <a:lnTo>
                      <a:pt x="5" y="897"/>
                    </a:lnTo>
                    <a:lnTo>
                      <a:pt x="5" y="898"/>
                    </a:lnTo>
                    <a:lnTo>
                      <a:pt x="5" y="897"/>
                    </a:lnTo>
                    <a:lnTo>
                      <a:pt x="6" y="897"/>
                    </a:lnTo>
                    <a:lnTo>
                      <a:pt x="5" y="896"/>
                    </a:lnTo>
                    <a:lnTo>
                      <a:pt x="5" y="895"/>
                    </a:lnTo>
                    <a:lnTo>
                      <a:pt x="5" y="894"/>
                    </a:lnTo>
                    <a:lnTo>
                      <a:pt x="5" y="893"/>
                    </a:lnTo>
                    <a:lnTo>
                      <a:pt x="4" y="893"/>
                    </a:lnTo>
                    <a:lnTo>
                      <a:pt x="5" y="893"/>
                    </a:lnTo>
                    <a:lnTo>
                      <a:pt x="5" y="892"/>
                    </a:lnTo>
                    <a:lnTo>
                      <a:pt x="5" y="891"/>
                    </a:lnTo>
                    <a:lnTo>
                      <a:pt x="6" y="891"/>
                    </a:lnTo>
                    <a:lnTo>
                      <a:pt x="6" y="890"/>
                    </a:lnTo>
                    <a:lnTo>
                      <a:pt x="6" y="889"/>
                    </a:lnTo>
                    <a:lnTo>
                      <a:pt x="7" y="889"/>
                    </a:lnTo>
                    <a:lnTo>
                      <a:pt x="7" y="888"/>
                    </a:lnTo>
                    <a:lnTo>
                      <a:pt x="8" y="888"/>
                    </a:lnTo>
                    <a:lnTo>
                      <a:pt x="8" y="887"/>
                    </a:lnTo>
                    <a:lnTo>
                      <a:pt x="8" y="886"/>
                    </a:lnTo>
                    <a:lnTo>
                      <a:pt x="8" y="887"/>
                    </a:lnTo>
                    <a:lnTo>
                      <a:pt x="9" y="886"/>
                    </a:lnTo>
                    <a:lnTo>
                      <a:pt x="9" y="885"/>
                    </a:lnTo>
                    <a:lnTo>
                      <a:pt x="8" y="885"/>
                    </a:lnTo>
                    <a:lnTo>
                      <a:pt x="9" y="885"/>
                    </a:lnTo>
                    <a:lnTo>
                      <a:pt x="9" y="884"/>
                    </a:lnTo>
                    <a:lnTo>
                      <a:pt x="9" y="883"/>
                    </a:lnTo>
                    <a:lnTo>
                      <a:pt x="10" y="883"/>
                    </a:lnTo>
                    <a:lnTo>
                      <a:pt x="10" y="884"/>
                    </a:lnTo>
                    <a:lnTo>
                      <a:pt x="10" y="883"/>
                    </a:lnTo>
                    <a:lnTo>
                      <a:pt x="11" y="883"/>
                    </a:lnTo>
                    <a:lnTo>
                      <a:pt x="11" y="882"/>
                    </a:lnTo>
                    <a:lnTo>
                      <a:pt x="10" y="881"/>
                    </a:lnTo>
                    <a:lnTo>
                      <a:pt x="9" y="881"/>
                    </a:lnTo>
                    <a:lnTo>
                      <a:pt x="10" y="880"/>
                    </a:lnTo>
                    <a:lnTo>
                      <a:pt x="11" y="880"/>
                    </a:lnTo>
                    <a:lnTo>
                      <a:pt x="11" y="879"/>
                    </a:lnTo>
                    <a:lnTo>
                      <a:pt x="10" y="879"/>
                    </a:lnTo>
                    <a:lnTo>
                      <a:pt x="9" y="879"/>
                    </a:lnTo>
                    <a:lnTo>
                      <a:pt x="10" y="879"/>
                    </a:lnTo>
                    <a:lnTo>
                      <a:pt x="10" y="878"/>
                    </a:lnTo>
                    <a:lnTo>
                      <a:pt x="10" y="877"/>
                    </a:lnTo>
                    <a:lnTo>
                      <a:pt x="10" y="876"/>
                    </a:lnTo>
                    <a:lnTo>
                      <a:pt x="10" y="875"/>
                    </a:lnTo>
                    <a:lnTo>
                      <a:pt x="10" y="873"/>
                    </a:lnTo>
                    <a:lnTo>
                      <a:pt x="9" y="873"/>
                    </a:lnTo>
                    <a:lnTo>
                      <a:pt x="8" y="873"/>
                    </a:lnTo>
                    <a:lnTo>
                      <a:pt x="8" y="872"/>
                    </a:lnTo>
                    <a:lnTo>
                      <a:pt x="8" y="871"/>
                    </a:lnTo>
                    <a:lnTo>
                      <a:pt x="9" y="871"/>
                    </a:lnTo>
                    <a:lnTo>
                      <a:pt x="9" y="870"/>
                    </a:lnTo>
                    <a:lnTo>
                      <a:pt x="8" y="870"/>
                    </a:lnTo>
                    <a:lnTo>
                      <a:pt x="9" y="870"/>
                    </a:lnTo>
                    <a:lnTo>
                      <a:pt x="9" y="869"/>
                    </a:lnTo>
                    <a:lnTo>
                      <a:pt x="8" y="869"/>
                    </a:lnTo>
                    <a:lnTo>
                      <a:pt x="8" y="868"/>
                    </a:lnTo>
                    <a:lnTo>
                      <a:pt x="8" y="867"/>
                    </a:lnTo>
                    <a:lnTo>
                      <a:pt x="9" y="867"/>
                    </a:lnTo>
                    <a:lnTo>
                      <a:pt x="9" y="866"/>
                    </a:lnTo>
                    <a:lnTo>
                      <a:pt x="10" y="866"/>
                    </a:lnTo>
                    <a:lnTo>
                      <a:pt x="10" y="865"/>
                    </a:lnTo>
                    <a:lnTo>
                      <a:pt x="11" y="864"/>
                    </a:lnTo>
                    <a:lnTo>
                      <a:pt x="12" y="863"/>
                    </a:lnTo>
                    <a:lnTo>
                      <a:pt x="12" y="862"/>
                    </a:lnTo>
                    <a:lnTo>
                      <a:pt x="12" y="861"/>
                    </a:lnTo>
                    <a:lnTo>
                      <a:pt x="13" y="860"/>
                    </a:lnTo>
                    <a:lnTo>
                      <a:pt x="13" y="861"/>
                    </a:lnTo>
                    <a:lnTo>
                      <a:pt x="14" y="860"/>
                    </a:lnTo>
                    <a:lnTo>
                      <a:pt x="14" y="859"/>
                    </a:lnTo>
                    <a:lnTo>
                      <a:pt x="15" y="859"/>
                    </a:lnTo>
                    <a:lnTo>
                      <a:pt x="15" y="858"/>
                    </a:lnTo>
                    <a:lnTo>
                      <a:pt x="16" y="857"/>
                    </a:lnTo>
                    <a:lnTo>
                      <a:pt x="16" y="856"/>
                    </a:lnTo>
                    <a:lnTo>
                      <a:pt x="17" y="854"/>
                    </a:lnTo>
                    <a:lnTo>
                      <a:pt x="18" y="853"/>
                    </a:lnTo>
                    <a:lnTo>
                      <a:pt x="17" y="853"/>
                    </a:lnTo>
                    <a:lnTo>
                      <a:pt x="17" y="852"/>
                    </a:lnTo>
                    <a:lnTo>
                      <a:pt x="18" y="851"/>
                    </a:lnTo>
                    <a:lnTo>
                      <a:pt x="19" y="849"/>
                    </a:lnTo>
                    <a:lnTo>
                      <a:pt x="19" y="848"/>
                    </a:lnTo>
                    <a:lnTo>
                      <a:pt x="19" y="847"/>
                    </a:lnTo>
                    <a:lnTo>
                      <a:pt x="19" y="846"/>
                    </a:lnTo>
                    <a:lnTo>
                      <a:pt x="19" y="845"/>
                    </a:lnTo>
                    <a:lnTo>
                      <a:pt x="20" y="844"/>
                    </a:lnTo>
                    <a:lnTo>
                      <a:pt x="21" y="844"/>
                    </a:lnTo>
                    <a:lnTo>
                      <a:pt x="22" y="845"/>
                    </a:lnTo>
                    <a:lnTo>
                      <a:pt x="22" y="844"/>
                    </a:lnTo>
                    <a:lnTo>
                      <a:pt x="22" y="843"/>
                    </a:lnTo>
                    <a:lnTo>
                      <a:pt x="23" y="843"/>
                    </a:lnTo>
                    <a:lnTo>
                      <a:pt x="23" y="842"/>
                    </a:lnTo>
                    <a:lnTo>
                      <a:pt x="24" y="842"/>
                    </a:lnTo>
                    <a:lnTo>
                      <a:pt x="25" y="842"/>
                    </a:lnTo>
                    <a:lnTo>
                      <a:pt x="24" y="841"/>
                    </a:lnTo>
                    <a:lnTo>
                      <a:pt x="24" y="840"/>
                    </a:lnTo>
                    <a:lnTo>
                      <a:pt x="25" y="840"/>
                    </a:lnTo>
                    <a:lnTo>
                      <a:pt x="25" y="839"/>
                    </a:lnTo>
                    <a:lnTo>
                      <a:pt x="26" y="838"/>
                    </a:lnTo>
                    <a:lnTo>
                      <a:pt x="27" y="837"/>
                    </a:lnTo>
                    <a:lnTo>
                      <a:pt x="26" y="836"/>
                    </a:lnTo>
                    <a:lnTo>
                      <a:pt x="26" y="835"/>
                    </a:lnTo>
                    <a:lnTo>
                      <a:pt x="27" y="835"/>
                    </a:lnTo>
                    <a:lnTo>
                      <a:pt x="26" y="834"/>
                    </a:lnTo>
                    <a:lnTo>
                      <a:pt x="27" y="834"/>
                    </a:lnTo>
                    <a:lnTo>
                      <a:pt x="28" y="834"/>
                    </a:lnTo>
                    <a:lnTo>
                      <a:pt x="29" y="833"/>
                    </a:lnTo>
                    <a:lnTo>
                      <a:pt x="29" y="834"/>
                    </a:lnTo>
                    <a:lnTo>
                      <a:pt x="30" y="834"/>
                    </a:lnTo>
                    <a:lnTo>
                      <a:pt x="30" y="833"/>
                    </a:lnTo>
                    <a:lnTo>
                      <a:pt x="29" y="833"/>
                    </a:lnTo>
                    <a:lnTo>
                      <a:pt x="29" y="832"/>
                    </a:lnTo>
                    <a:lnTo>
                      <a:pt x="30" y="832"/>
                    </a:lnTo>
                    <a:lnTo>
                      <a:pt x="31" y="832"/>
                    </a:lnTo>
                    <a:lnTo>
                      <a:pt x="32" y="832"/>
                    </a:lnTo>
                    <a:lnTo>
                      <a:pt x="32" y="831"/>
                    </a:lnTo>
                    <a:lnTo>
                      <a:pt x="31" y="831"/>
                    </a:lnTo>
                    <a:lnTo>
                      <a:pt x="32" y="831"/>
                    </a:lnTo>
                    <a:lnTo>
                      <a:pt x="32" y="830"/>
                    </a:lnTo>
                    <a:lnTo>
                      <a:pt x="32" y="829"/>
                    </a:lnTo>
                    <a:lnTo>
                      <a:pt x="32" y="830"/>
                    </a:lnTo>
                    <a:lnTo>
                      <a:pt x="33" y="830"/>
                    </a:lnTo>
                    <a:lnTo>
                      <a:pt x="33" y="829"/>
                    </a:lnTo>
                    <a:lnTo>
                      <a:pt x="34" y="829"/>
                    </a:lnTo>
                    <a:lnTo>
                      <a:pt x="35" y="830"/>
                    </a:lnTo>
                    <a:lnTo>
                      <a:pt x="35" y="829"/>
                    </a:lnTo>
                    <a:lnTo>
                      <a:pt x="35" y="828"/>
                    </a:lnTo>
                    <a:lnTo>
                      <a:pt x="36" y="827"/>
                    </a:lnTo>
                    <a:lnTo>
                      <a:pt x="36" y="828"/>
                    </a:lnTo>
                    <a:lnTo>
                      <a:pt x="37" y="828"/>
                    </a:lnTo>
                    <a:lnTo>
                      <a:pt x="37" y="827"/>
                    </a:lnTo>
                    <a:lnTo>
                      <a:pt x="38" y="827"/>
                    </a:lnTo>
                    <a:lnTo>
                      <a:pt x="37" y="826"/>
                    </a:lnTo>
                    <a:lnTo>
                      <a:pt x="38" y="826"/>
                    </a:lnTo>
                    <a:lnTo>
                      <a:pt x="37" y="825"/>
                    </a:lnTo>
                    <a:lnTo>
                      <a:pt x="37" y="824"/>
                    </a:lnTo>
                    <a:lnTo>
                      <a:pt x="36" y="825"/>
                    </a:lnTo>
                    <a:lnTo>
                      <a:pt x="36" y="824"/>
                    </a:lnTo>
                    <a:lnTo>
                      <a:pt x="37" y="824"/>
                    </a:lnTo>
                    <a:lnTo>
                      <a:pt x="37" y="823"/>
                    </a:lnTo>
                    <a:lnTo>
                      <a:pt x="37" y="822"/>
                    </a:lnTo>
                    <a:lnTo>
                      <a:pt x="36" y="823"/>
                    </a:lnTo>
                    <a:lnTo>
                      <a:pt x="35" y="823"/>
                    </a:lnTo>
                    <a:lnTo>
                      <a:pt x="35" y="822"/>
                    </a:lnTo>
                    <a:lnTo>
                      <a:pt x="36" y="821"/>
                    </a:lnTo>
                    <a:lnTo>
                      <a:pt x="36" y="820"/>
                    </a:lnTo>
                    <a:lnTo>
                      <a:pt x="37" y="820"/>
                    </a:lnTo>
                    <a:lnTo>
                      <a:pt x="37" y="819"/>
                    </a:lnTo>
                    <a:lnTo>
                      <a:pt x="37" y="818"/>
                    </a:lnTo>
                    <a:lnTo>
                      <a:pt x="38" y="818"/>
                    </a:lnTo>
                    <a:lnTo>
                      <a:pt x="38" y="817"/>
                    </a:lnTo>
                    <a:lnTo>
                      <a:pt x="37" y="817"/>
                    </a:lnTo>
                    <a:lnTo>
                      <a:pt x="37" y="816"/>
                    </a:lnTo>
                    <a:lnTo>
                      <a:pt x="38" y="817"/>
                    </a:lnTo>
                    <a:lnTo>
                      <a:pt x="38" y="816"/>
                    </a:lnTo>
                    <a:lnTo>
                      <a:pt x="39" y="815"/>
                    </a:lnTo>
                    <a:lnTo>
                      <a:pt x="38" y="815"/>
                    </a:lnTo>
                    <a:lnTo>
                      <a:pt x="38" y="814"/>
                    </a:lnTo>
                    <a:lnTo>
                      <a:pt x="39" y="813"/>
                    </a:lnTo>
                    <a:lnTo>
                      <a:pt x="39" y="812"/>
                    </a:lnTo>
                    <a:lnTo>
                      <a:pt x="39" y="810"/>
                    </a:lnTo>
                    <a:lnTo>
                      <a:pt x="39" y="808"/>
                    </a:lnTo>
                    <a:lnTo>
                      <a:pt x="39" y="807"/>
                    </a:lnTo>
                    <a:lnTo>
                      <a:pt x="39" y="808"/>
                    </a:lnTo>
                    <a:lnTo>
                      <a:pt x="40" y="808"/>
                    </a:lnTo>
                    <a:lnTo>
                      <a:pt x="40" y="806"/>
                    </a:lnTo>
                    <a:lnTo>
                      <a:pt x="40" y="805"/>
                    </a:lnTo>
                    <a:lnTo>
                      <a:pt x="42" y="804"/>
                    </a:lnTo>
                    <a:lnTo>
                      <a:pt x="42" y="803"/>
                    </a:lnTo>
                    <a:lnTo>
                      <a:pt x="43" y="802"/>
                    </a:lnTo>
                    <a:lnTo>
                      <a:pt x="42" y="802"/>
                    </a:lnTo>
                    <a:lnTo>
                      <a:pt x="42" y="800"/>
                    </a:lnTo>
                    <a:lnTo>
                      <a:pt x="42" y="799"/>
                    </a:lnTo>
                    <a:lnTo>
                      <a:pt x="42" y="798"/>
                    </a:lnTo>
                    <a:lnTo>
                      <a:pt x="43" y="798"/>
                    </a:lnTo>
                    <a:lnTo>
                      <a:pt x="44" y="798"/>
                    </a:lnTo>
                    <a:lnTo>
                      <a:pt x="43" y="797"/>
                    </a:lnTo>
                    <a:lnTo>
                      <a:pt x="44" y="797"/>
                    </a:lnTo>
                    <a:lnTo>
                      <a:pt x="45" y="797"/>
                    </a:lnTo>
                    <a:lnTo>
                      <a:pt x="45" y="796"/>
                    </a:lnTo>
                    <a:lnTo>
                      <a:pt x="45" y="795"/>
                    </a:lnTo>
                    <a:lnTo>
                      <a:pt x="46" y="794"/>
                    </a:lnTo>
                    <a:lnTo>
                      <a:pt x="47" y="793"/>
                    </a:lnTo>
                    <a:lnTo>
                      <a:pt x="46" y="792"/>
                    </a:lnTo>
                    <a:lnTo>
                      <a:pt x="47" y="792"/>
                    </a:lnTo>
                    <a:lnTo>
                      <a:pt x="46" y="790"/>
                    </a:lnTo>
                    <a:lnTo>
                      <a:pt x="46" y="789"/>
                    </a:lnTo>
                    <a:lnTo>
                      <a:pt x="47" y="789"/>
                    </a:lnTo>
                    <a:lnTo>
                      <a:pt x="48" y="790"/>
                    </a:lnTo>
                    <a:lnTo>
                      <a:pt x="49" y="789"/>
                    </a:lnTo>
                    <a:lnTo>
                      <a:pt x="49" y="790"/>
                    </a:lnTo>
                    <a:lnTo>
                      <a:pt x="50" y="790"/>
                    </a:lnTo>
                    <a:lnTo>
                      <a:pt x="51" y="790"/>
                    </a:lnTo>
                    <a:lnTo>
                      <a:pt x="52" y="790"/>
                    </a:lnTo>
                    <a:lnTo>
                      <a:pt x="53" y="790"/>
                    </a:lnTo>
                    <a:lnTo>
                      <a:pt x="54" y="791"/>
                    </a:lnTo>
                    <a:lnTo>
                      <a:pt x="55" y="791"/>
                    </a:lnTo>
                    <a:lnTo>
                      <a:pt x="55" y="790"/>
                    </a:lnTo>
                    <a:lnTo>
                      <a:pt x="55" y="789"/>
                    </a:lnTo>
                    <a:lnTo>
                      <a:pt x="56" y="789"/>
                    </a:lnTo>
                    <a:lnTo>
                      <a:pt x="57" y="790"/>
                    </a:lnTo>
                    <a:lnTo>
                      <a:pt x="57" y="789"/>
                    </a:lnTo>
                    <a:lnTo>
                      <a:pt x="56" y="788"/>
                    </a:lnTo>
                    <a:lnTo>
                      <a:pt x="57" y="788"/>
                    </a:lnTo>
                    <a:lnTo>
                      <a:pt x="58" y="788"/>
                    </a:lnTo>
                    <a:lnTo>
                      <a:pt x="58" y="789"/>
                    </a:lnTo>
                    <a:lnTo>
                      <a:pt x="57" y="789"/>
                    </a:lnTo>
                    <a:lnTo>
                      <a:pt x="59" y="789"/>
                    </a:lnTo>
                    <a:lnTo>
                      <a:pt x="59" y="788"/>
                    </a:lnTo>
                    <a:lnTo>
                      <a:pt x="58" y="787"/>
                    </a:lnTo>
                    <a:lnTo>
                      <a:pt x="57" y="786"/>
                    </a:lnTo>
                    <a:lnTo>
                      <a:pt x="58" y="786"/>
                    </a:lnTo>
                    <a:lnTo>
                      <a:pt x="59" y="786"/>
                    </a:lnTo>
                    <a:lnTo>
                      <a:pt x="60" y="786"/>
                    </a:lnTo>
                    <a:lnTo>
                      <a:pt x="61" y="786"/>
                    </a:lnTo>
                    <a:lnTo>
                      <a:pt x="62" y="786"/>
                    </a:lnTo>
                    <a:lnTo>
                      <a:pt x="61" y="786"/>
                    </a:lnTo>
                    <a:lnTo>
                      <a:pt x="61" y="785"/>
                    </a:lnTo>
                    <a:lnTo>
                      <a:pt x="62" y="784"/>
                    </a:lnTo>
                    <a:lnTo>
                      <a:pt x="61" y="783"/>
                    </a:lnTo>
                    <a:lnTo>
                      <a:pt x="60" y="781"/>
                    </a:lnTo>
                    <a:lnTo>
                      <a:pt x="59" y="781"/>
                    </a:lnTo>
                    <a:lnTo>
                      <a:pt x="60" y="781"/>
                    </a:lnTo>
                    <a:lnTo>
                      <a:pt x="61" y="780"/>
                    </a:lnTo>
                    <a:lnTo>
                      <a:pt x="61" y="779"/>
                    </a:lnTo>
                    <a:lnTo>
                      <a:pt x="62" y="779"/>
                    </a:lnTo>
                    <a:lnTo>
                      <a:pt x="62" y="780"/>
                    </a:lnTo>
                    <a:lnTo>
                      <a:pt x="62" y="781"/>
                    </a:lnTo>
                    <a:lnTo>
                      <a:pt x="62" y="782"/>
                    </a:lnTo>
                    <a:lnTo>
                      <a:pt x="63" y="782"/>
                    </a:lnTo>
                    <a:lnTo>
                      <a:pt x="64" y="781"/>
                    </a:lnTo>
                    <a:lnTo>
                      <a:pt x="65" y="781"/>
                    </a:lnTo>
                    <a:lnTo>
                      <a:pt x="65" y="780"/>
                    </a:lnTo>
                    <a:lnTo>
                      <a:pt x="65" y="779"/>
                    </a:lnTo>
                    <a:lnTo>
                      <a:pt x="66" y="778"/>
                    </a:lnTo>
                    <a:lnTo>
                      <a:pt x="67" y="778"/>
                    </a:lnTo>
                    <a:lnTo>
                      <a:pt x="68" y="778"/>
                    </a:lnTo>
                    <a:lnTo>
                      <a:pt x="68" y="777"/>
                    </a:lnTo>
                    <a:lnTo>
                      <a:pt x="69" y="777"/>
                    </a:lnTo>
                    <a:lnTo>
                      <a:pt x="68" y="776"/>
                    </a:lnTo>
                    <a:lnTo>
                      <a:pt x="69" y="776"/>
                    </a:lnTo>
                    <a:lnTo>
                      <a:pt x="69" y="775"/>
                    </a:lnTo>
                    <a:lnTo>
                      <a:pt x="70" y="775"/>
                    </a:lnTo>
                    <a:lnTo>
                      <a:pt x="71" y="775"/>
                    </a:lnTo>
                    <a:lnTo>
                      <a:pt x="71" y="776"/>
                    </a:lnTo>
                    <a:lnTo>
                      <a:pt x="73" y="776"/>
                    </a:lnTo>
                    <a:lnTo>
                      <a:pt x="73" y="775"/>
                    </a:lnTo>
                    <a:lnTo>
                      <a:pt x="74" y="775"/>
                    </a:lnTo>
                    <a:lnTo>
                      <a:pt x="73" y="774"/>
                    </a:lnTo>
                    <a:lnTo>
                      <a:pt x="74" y="774"/>
                    </a:lnTo>
                    <a:lnTo>
                      <a:pt x="74" y="773"/>
                    </a:lnTo>
                    <a:lnTo>
                      <a:pt x="74" y="774"/>
                    </a:lnTo>
                    <a:lnTo>
                      <a:pt x="75" y="774"/>
                    </a:lnTo>
                    <a:lnTo>
                      <a:pt x="76" y="773"/>
                    </a:lnTo>
                    <a:lnTo>
                      <a:pt x="77" y="773"/>
                    </a:lnTo>
                    <a:lnTo>
                      <a:pt x="78" y="774"/>
                    </a:lnTo>
                    <a:lnTo>
                      <a:pt x="79" y="774"/>
                    </a:lnTo>
                    <a:lnTo>
                      <a:pt x="79" y="772"/>
                    </a:lnTo>
                    <a:lnTo>
                      <a:pt x="80" y="772"/>
                    </a:lnTo>
                    <a:lnTo>
                      <a:pt x="82" y="770"/>
                    </a:lnTo>
                    <a:lnTo>
                      <a:pt x="83" y="769"/>
                    </a:lnTo>
                    <a:lnTo>
                      <a:pt x="84" y="769"/>
                    </a:lnTo>
                    <a:lnTo>
                      <a:pt x="84" y="770"/>
                    </a:lnTo>
                    <a:lnTo>
                      <a:pt x="85" y="770"/>
                    </a:lnTo>
                    <a:lnTo>
                      <a:pt x="86" y="769"/>
                    </a:lnTo>
                    <a:lnTo>
                      <a:pt x="87" y="769"/>
                    </a:lnTo>
                    <a:lnTo>
                      <a:pt x="87" y="766"/>
                    </a:lnTo>
                    <a:lnTo>
                      <a:pt x="87" y="765"/>
                    </a:lnTo>
                    <a:lnTo>
                      <a:pt x="87" y="764"/>
                    </a:lnTo>
                    <a:lnTo>
                      <a:pt x="88" y="764"/>
                    </a:lnTo>
                    <a:lnTo>
                      <a:pt x="88" y="763"/>
                    </a:lnTo>
                    <a:lnTo>
                      <a:pt x="90" y="763"/>
                    </a:lnTo>
                    <a:lnTo>
                      <a:pt x="91" y="763"/>
                    </a:lnTo>
                    <a:lnTo>
                      <a:pt x="92" y="763"/>
                    </a:lnTo>
                    <a:lnTo>
                      <a:pt x="92" y="762"/>
                    </a:lnTo>
                    <a:lnTo>
                      <a:pt x="92" y="761"/>
                    </a:lnTo>
                    <a:lnTo>
                      <a:pt x="91" y="761"/>
                    </a:lnTo>
                    <a:lnTo>
                      <a:pt x="92" y="758"/>
                    </a:lnTo>
                    <a:lnTo>
                      <a:pt x="93" y="757"/>
                    </a:lnTo>
                    <a:lnTo>
                      <a:pt x="92" y="756"/>
                    </a:lnTo>
                    <a:lnTo>
                      <a:pt x="91" y="757"/>
                    </a:lnTo>
                    <a:lnTo>
                      <a:pt x="91" y="756"/>
                    </a:lnTo>
                    <a:lnTo>
                      <a:pt x="90" y="756"/>
                    </a:lnTo>
                    <a:lnTo>
                      <a:pt x="91" y="756"/>
                    </a:lnTo>
                    <a:lnTo>
                      <a:pt x="92" y="755"/>
                    </a:lnTo>
                    <a:lnTo>
                      <a:pt x="93" y="755"/>
                    </a:lnTo>
                    <a:lnTo>
                      <a:pt x="94" y="755"/>
                    </a:lnTo>
                    <a:lnTo>
                      <a:pt x="94" y="754"/>
                    </a:lnTo>
                    <a:lnTo>
                      <a:pt x="95" y="754"/>
                    </a:lnTo>
                    <a:lnTo>
                      <a:pt x="96" y="754"/>
                    </a:lnTo>
                    <a:lnTo>
                      <a:pt x="96" y="753"/>
                    </a:lnTo>
                    <a:lnTo>
                      <a:pt x="95" y="751"/>
                    </a:lnTo>
                    <a:lnTo>
                      <a:pt x="94" y="751"/>
                    </a:lnTo>
                    <a:lnTo>
                      <a:pt x="94" y="750"/>
                    </a:lnTo>
                    <a:lnTo>
                      <a:pt x="95" y="749"/>
                    </a:lnTo>
                    <a:lnTo>
                      <a:pt x="96" y="749"/>
                    </a:lnTo>
                    <a:lnTo>
                      <a:pt x="97" y="749"/>
                    </a:lnTo>
                    <a:lnTo>
                      <a:pt x="97" y="750"/>
                    </a:lnTo>
                    <a:lnTo>
                      <a:pt x="98" y="752"/>
                    </a:lnTo>
                    <a:lnTo>
                      <a:pt x="99" y="752"/>
                    </a:lnTo>
                    <a:lnTo>
                      <a:pt x="100" y="751"/>
                    </a:lnTo>
                    <a:lnTo>
                      <a:pt x="100" y="750"/>
                    </a:lnTo>
                    <a:lnTo>
                      <a:pt x="99" y="749"/>
                    </a:lnTo>
                    <a:lnTo>
                      <a:pt x="98" y="746"/>
                    </a:lnTo>
                    <a:lnTo>
                      <a:pt x="97" y="746"/>
                    </a:lnTo>
                    <a:lnTo>
                      <a:pt x="96" y="746"/>
                    </a:lnTo>
                    <a:lnTo>
                      <a:pt x="96" y="745"/>
                    </a:lnTo>
                    <a:lnTo>
                      <a:pt x="96" y="744"/>
                    </a:lnTo>
                    <a:lnTo>
                      <a:pt x="97" y="744"/>
                    </a:lnTo>
                    <a:lnTo>
                      <a:pt x="98" y="743"/>
                    </a:lnTo>
                    <a:lnTo>
                      <a:pt x="97" y="742"/>
                    </a:lnTo>
                    <a:lnTo>
                      <a:pt x="96" y="742"/>
                    </a:lnTo>
                    <a:lnTo>
                      <a:pt x="97" y="742"/>
                    </a:lnTo>
                    <a:lnTo>
                      <a:pt x="97" y="741"/>
                    </a:lnTo>
                    <a:lnTo>
                      <a:pt x="98" y="741"/>
                    </a:lnTo>
                    <a:lnTo>
                      <a:pt x="99" y="741"/>
                    </a:lnTo>
                    <a:lnTo>
                      <a:pt x="99" y="742"/>
                    </a:lnTo>
                    <a:lnTo>
                      <a:pt x="101" y="743"/>
                    </a:lnTo>
                    <a:lnTo>
                      <a:pt x="102" y="744"/>
                    </a:lnTo>
                    <a:lnTo>
                      <a:pt x="102" y="743"/>
                    </a:lnTo>
                    <a:lnTo>
                      <a:pt x="102" y="742"/>
                    </a:lnTo>
                    <a:lnTo>
                      <a:pt x="102" y="740"/>
                    </a:lnTo>
                    <a:lnTo>
                      <a:pt x="102" y="739"/>
                    </a:lnTo>
                    <a:lnTo>
                      <a:pt x="103" y="739"/>
                    </a:lnTo>
                    <a:lnTo>
                      <a:pt x="104" y="741"/>
                    </a:lnTo>
                    <a:lnTo>
                      <a:pt x="105" y="741"/>
                    </a:lnTo>
                    <a:lnTo>
                      <a:pt x="107" y="741"/>
                    </a:lnTo>
                    <a:lnTo>
                      <a:pt x="108" y="741"/>
                    </a:lnTo>
                    <a:lnTo>
                      <a:pt x="108" y="740"/>
                    </a:lnTo>
                    <a:lnTo>
                      <a:pt x="108" y="738"/>
                    </a:lnTo>
                    <a:lnTo>
                      <a:pt x="109" y="739"/>
                    </a:lnTo>
                    <a:lnTo>
                      <a:pt x="110" y="739"/>
                    </a:lnTo>
                    <a:lnTo>
                      <a:pt x="110" y="738"/>
                    </a:lnTo>
                    <a:lnTo>
                      <a:pt x="109" y="737"/>
                    </a:lnTo>
                    <a:lnTo>
                      <a:pt x="109" y="736"/>
                    </a:lnTo>
                    <a:lnTo>
                      <a:pt x="109" y="735"/>
                    </a:lnTo>
                    <a:lnTo>
                      <a:pt x="110" y="735"/>
                    </a:lnTo>
                    <a:lnTo>
                      <a:pt x="112" y="737"/>
                    </a:lnTo>
                    <a:lnTo>
                      <a:pt x="112" y="735"/>
                    </a:lnTo>
                    <a:lnTo>
                      <a:pt x="113" y="734"/>
                    </a:lnTo>
                    <a:lnTo>
                      <a:pt x="113" y="735"/>
                    </a:lnTo>
                    <a:lnTo>
                      <a:pt x="114" y="735"/>
                    </a:lnTo>
                    <a:lnTo>
                      <a:pt x="115" y="736"/>
                    </a:lnTo>
                    <a:lnTo>
                      <a:pt x="115" y="733"/>
                    </a:lnTo>
                    <a:lnTo>
                      <a:pt x="116" y="733"/>
                    </a:lnTo>
                    <a:lnTo>
                      <a:pt x="117" y="732"/>
                    </a:lnTo>
                    <a:lnTo>
                      <a:pt x="117" y="730"/>
                    </a:lnTo>
                    <a:lnTo>
                      <a:pt x="116" y="729"/>
                    </a:lnTo>
                    <a:lnTo>
                      <a:pt x="115" y="728"/>
                    </a:lnTo>
                    <a:lnTo>
                      <a:pt x="115" y="727"/>
                    </a:lnTo>
                    <a:lnTo>
                      <a:pt x="115" y="726"/>
                    </a:lnTo>
                    <a:lnTo>
                      <a:pt x="116" y="726"/>
                    </a:lnTo>
                    <a:lnTo>
                      <a:pt x="116" y="727"/>
                    </a:lnTo>
                    <a:lnTo>
                      <a:pt x="117" y="727"/>
                    </a:lnTo>
                    <a:lnTo>
                      <a:pt x="118" y="727"/>
                    </a:lnTo>
                    <a:lnTo>
                      <a:pt x="119" y="727"/>
                    </a:lnTo>
                    <a:lnTo>
                      <a:pt x="120" y="725"/>
                    </a:lnTo>
                    <a:lnTo>
                      <a:pt x="120" y="724"/>
                    </a:lnTo>
                    <a:lnTo>
                      <a:pt x="120" y="723"/>
                    </a:lnTo>
                    <a:lnTo>
                      <a:pt x="120" y="722"/>
                    </a:lnTo>
                    <a:lnTo>
                      <a:pt x="119" y="722"/>
                    </a:lnTo>
                    <a:lnTo>
                      <a:pt x="119" y="721"/>
                    </a:lnTo>
                    <a:lnTo>
                      <a:pt x="120" y="720"/>
                    </a:lnTo>
                    <a:lnTo>
                      <a:pt x="121" y="720"/>
                    </a:lnTo>
                    <a:lnTo>
                      <a:pt x="120" y="719"/>
                    </a:lnTo>
                    <a:lnTo>
                      <a:pt x="119" y="719"/>
                    </a:lnTo>
                    <a:lnTo>
                      <a:pt x="119" y="720"/>
                    </a:lnTo>
                    <a:lnTo>
                      <a:pt x="118" y="720"/>
                    </a:lnTo>
                    <a:lnTo>
                      <a:pt x="118" y="719"/>
                    </a:lnTo>
                    <a:lnTo>
                      <a:pt x="118" y="718"/>
                    </a:lnTo>
                    <a:lnTo>
                      <a:pt x="119" y="718"/>
                    </a:lnTo>
                    <a:lnTo>
                      <a:pt x="119" y="717"/>
                    </a:lnTo>
                    <a:lnTo>
                      <a:pt x="118" y="717"/>
                    </a:lnTo>
                    <a:lnTo>
                      <a:pt x="117" y="716"/>
                    </a:lnTo>
                    <a:lnTo>
                      <a:pt x="117" y="715"/>
                    </a:lnTo>
                    <a:lnTo>
                      <a:pt x="115" y="715"/>
                    </a:lnTo>
                    <a:lnTo>
                      <a:pt x="115" y="714"/>
                    </a:lnTo>
                    <a:lnTo>
                      <a:pt x="114" y="713"/>
                    </a:lnTo>
                    <a:lnTo>
                      <a:pt x="115" y="711"/>
                    </a:lnTo>
                    <a:lnTo>
                      <a:pt x="114" y="710"/>
                    </a:lnTo>
                    <a:lnTo>
                      <a:pt x="113" y="709"/>
                    </a:lnTo>
                    <a:lnTo>
                      <a:pt x="109" y="710"/>
                    </a:lnTo>
                    <a:lnTo>
                      <a:pt x="107" y="707"/>
                    </a:lnTo>
                    <a:lnTo>
                      <a:pt x="107" y="706"/>
                    </a:lnTo>
                    <a:lnTo>
                      <a:pt x="108" y="705"/>
                    </a:lnTo>
                    <a:lnTo>
                      <a:pt x="109" y="704"/>
                    </a:lnTo>
                    <a:lnTo>
                      <a:pt x="108" y="703"/>
                    </a:lnTo>
                    <a:lnTo>
                      <a:pt x="107" y="702"/>
                    </a:lnTo>
                    <a:lnTo>
                      <a:pt x="106" y="702"/>
                    </a:lnTo>
                    <a:lnTo>
                      <a:pt x="107" y="700"/>
                    </a:lnTo>
                    <a:lnTo>
                      <a:pt x="106" y="699"/>
                    </a:lnTo>
                    <a:lnTo>
                      <a:pt x="106" y="698"/>
                    </a:lnTo>
                    <a:lnTo>
                      <a:pt x="108" y="698"/>
                    </a:lnTo>
                    <a:lnTo>
                      <a:pt x="108" y="697"/>
                    </a:lnTo>
                    <a:lnTo>
                      <a:pt x="107" y="696"/>
                    </a:lnTo>
                    <a:lnTo>
                      <a:pt x="107" y="694"/>
                    </a:lnTo>
                    <a:lnTo>
                      <a:pt x="108" y="694"/>
                    </a:lnTo>
                    <a:lnTo>
                      <a:pt x="108" y="693"/>
                    </a:lnTo>
                    <a:lnTo>
                      <a:pt x="107" y="692"/>
                    </a:lnTo>
                    <a:lnTo>
                      <a:pt x="108" y="692"/>
                    </a:lnTo>
                    <a:lnTo>
                      <a:pt x="108" y="690"/>
                    </a:lnTo>
                    <a:lnTo>
                      <a:pt x="109" y="690"/>
                    </a:lnTo>
                    <a:lnTo>
                      <a:pt x="110" y="688"/>
                    </a:lnTo>
                    <a:lnTo>
                      <a:pt x="111" y="688"/>
                    </a:lnTo>
                    <a:lnTo>
                      <a:pt x="112" y="687"/>
                    </a:lnTo>
                    <a:lnTo>
                      <a:pt x="113" y="686"/>
                    </a:lnTo>
                    <a:lnTo>
                      <a:pt x="114" y="686"/>
                    </a:lnTo>
                    <a:lnTo>
                      <a:pt x="114" y="687"/>
                    </a:lnTo>
                    <a:lnTo>
                      <a:pt x="116" y="687"/>
                    </a:lnTo>
                    <a:lnTo>
                      <a:pt x="117" y="687"/>
                    </a:lnTo>
                    <a:lnTo>
                      <a:pt x="118" y="687"/>
                    </a:lnTo>
                    <a:lnTo>
                      <a:pt x="119" y="687"/>
                    </a:lnTo>
                    <a:lnTo>
                      <a:pt x="120" y="687"/>
                    </a:lnTo>
                    <a:lnTo>
                      <a:pt x="121" y="685"/>
                    </a:lnTo>
                    <a:lnTo>
                      <a:pt x="122" y="684"/>
                    </a:lnTo>
                    <a:lnTo>
                      <a:pt x="125" y="684"/>
                    </a:lnTo>
                    <a:lnTo>
                      <a:pt x="126" y="683"/>
                    </a:lnTo>
                    <a:lnTo>
                      <a:pt x="126" y="682"/>
                    </a:lnTo>
                    <a:lnTo>
                      <a:pt x="126" y="681"/>
                    </a:lnTo>
                    <a:lnTo>
                      <a:pt x="127" y="681"/>
                    </a:lnTo>
                    <a:lnTo>
                      <a:pt x="128" y="682"/>
                    </a:lnTo>
                    <a:lnTo>
                      <a:pt x="129" y="684"/>
                    </a:lnTo>
                    <a:lnTo>
                      <a:pt x="130" y="684"/>
                    </a:lnTo>
                    <a:lnTo>
                      <a:pt x="131" y="684"/>
                    </a:lnTo>
                    <a:lnTo>
                      <a:pt x="132" y="684"/>
                    </a:lnTo>
                    <a:lnTo>
                      <a:pt x="132" y="683"/>
                    </a:lnTo>
                    <a:lnTo>
                      <a:pt x="133" y="683"/>
                    </a:lnTo>
                    <a:lnTo>
                      <a:pt x="132" y="683"/>
                    </a:lnTo>
                    <a:lnTo>
                      <a:pt x="131" y="682"/>
                    </a:lnTo>
                    <a:lnTo>
                      <a:pt x="131" y="681"/>
                    </a:lnTo>
                    <a:lnTo>
                      <a:pt x="130" y="679"/>
                    </a:lnTo>
                    <a:lnTo>
                      <a:pt x="129" y="678"/>
                    </a:lnTo>
                    <a:lnTo>
                      <a:pt x="129" y="677"/>
                    </a:lnTo>
                    <a:lnTo>
                      <a:pt x="130" y="677"/>
                    </a:lnTo>
                    <a:lnTo>
                      <a:pt x="131" y="677"/>
                    </a:lnTo>
                    <a:lnTo>
                      <a:pt x="132" y="677"/>
                    </a:lnTo>
                    <a:lnTo>
                      <a:pt x="133" y="676"/>
                    </a:lnTo>
                    <a:lnTo>
                      <a:pt x="133" y="675"/>
                    </a:lnTo>
                    <a:lnTo>
                      <a:pt x="132" y="674"/>
                    </a:lnTo>
                    <a:lnTo>
                      <a:pt x="132" y="672"/>
                    </a:lnTo>
                    <a:lnTo>
                      <a:pt x="132" y="670"/>
                    </a:lnTo>
                    <a:lnTo>
                      <a:pt x="132" y="669"/>
                    </a:lnTo>
                    <a:lnTo>
                      <a:pt x="133" y="669"/>
                    </a:lnTo>
                    <a:lnTo>
                      <a:pt x="134" y="669"/>
                    </a:lnTo>
                    <a:lnTo>
                      <a:pt x="133" y="667"/>
                    </a:lnTo>
                    <a:lnTo>
                      <a:pt x="133" y="666"/>
                    </a:lnTo>
                    <a:lnTo>
                      <a:pt x="135" y="665"/>
                    </a:lnTo>
                    <a:lnTo>
                      <a:pt x="136" y="665"/>
                    </a:lnTo>
                    <a:lnTo>
                      <a:pt x="136" y="664"/>
                    </a:lnTo>
                    <a:lnTo>
                      <a:pt x="137" y="664"/>
                    </a:lnTo>
                    <a:lnTo>
                      <a:pt x="137" y="662"/>
                    </a:lnTo>
                    <a:lnTo>
                      <a:pt x="138" y="662"/>
                    </a:lnTo>
                    <a:lnTo>
                      <a:pt x="138" y="661"/>
                    </a:lnTo>
                    <a:lnTo>
                      <a:pt x="139" y="660"/>
                    </a:lnTo>
                    <a:lnTo>
                      <a:pt x="140" y="661"/>
                    </a:lnTo>
                    <a:lnTo>
                      <a:pt x="140" y="662"/>
                    </a:lnTo>
                    <a:lnTo>
                      <a:pt x="141" y="662"/>
                    </a:lnTo>
                    <a:lnTo>
                      <a:pt x="143" y="661"/>
                    </a:lnTo>
                    <a:lnTo>
                      <a:pt x="144" y="660"/>
                    </a:lnTo>
                    <a:lnTo>
                      <a:pt x="146" y="659"/>
                    </a:lnTo>
                    <a:lnTo>
                      <a:pt x="148" y="660"/>
                    </a:lnTo>
                    <a:lnTo>
                      <a:pt x="149" y="660"/>
                    </a:lnTo>
                    <a:lnTo>
                      <a:pt x="150" y="659"/>
                    </a:lnTo>
                    <a:lnTo>
                      <a:pt x="151" y="658"/>
                    </a:lnTo>
                    <a:lnTo>
                      <a:pt x="153" y="657"/>
                    </a:lnTo>
                    <a:lnTo>
                      <a:pt x="154" y="656"/>
                    </a:lnTo>
                    <a:lnTo>
                      <a:pt x="156" y="655"/>
                    </a:lnTo>
                    <a:lnTo>
                      <a:pt x="157" y="655"/>
                    </a:lnTo>
                    <a:lnTo>
                      <a:pt x="159" y="654"/>
                    </a:lnTo>
                    <a:lnTo>
                      <a:pt x="160" y="654"/>
                    </a:lnTo>
                    <a:lnTo>
                      <a:pt x="161" y="654"/>
                    </a:lnTo>
                    <a:lnTo>
                      <a:pt x="163" y="655"/>
                    </a:lnTo>
                    <a:lnTo>
                      <a:pt x="164" y="655"/>
                    </a:lnTo>
                    <a:lnTo>
                      <a:pt x="165" y="653"/>
                    </a:lnTo>
                    <a:lnTo>
                      <a:pt x="165" y="652"/>
                    </a:lnTo>
                    <a:lnTo>
                      <a:pt x="166" y="652"/>
                    </a:lnTo>
                    <a:lnTo>
                      <a:pt x="167" y="652"/>
                    </a:lnTo>
                    <a:lnTo>
                      <a:pt x="168" y="652"/>
                    </a:lnTo>
                    <a:lnTo>
                      <a:pt x="169" y="652"/>
                    </a:lnTo>
                    <a:lnTo>
                      <a:pt x="171" y="651"/>
                    </a:lnTo>
                    <a:lnTo>
                      <a:pt x="172" y="650"/>
                    </a:lnTo>
                    <a:lnTo>
                      <a:pt x="173" y="647"/>
                    </a:lnTo>
                    <a:lnTo>
                      <a:pt x="173" y="646"/>
                    </a:lnTo>
                    <a:lnTo>
                      <a:pt x="173" y="645"/>
                    </a:lnTo>
                    <a:lnTo>
                      <a:pt x="173" y="644"/>
                    </a:lnTo>
                    <a:lnTo>
                      <a:pt x="174" y="643"/>
                    </a:lnTo>
                    <a:lnTo>
                      <a:pt x="175" y="642"/>
                    </a:lnTo>
                    <a:lnTo>
                      <a:pt x="175" y="640"/>
                    </a:lnTo>
                    <a:lnTo>
                      <a:pt x="176" y="639"/>
                    </a:lnTo>
                    <a:lnTo>
                      <a:pt x="178" y="637"/>
                    </a:lnTo>
                    <a:lnTo>
                      <a:pt x="179" y="635"/>
                    </a:lnTo>
                    <a:lnTo>
                      <a:pt x="180" y="634"/>
                    </a:lnTo>
                    <a:lnTo>
                      <a:pt x="179" y="632"/>
                    </a:lnTo>
                    <a:lnTo>
                      <a:pt x="180" y="632"/>
                    </a:lnTo>
                    <a:lnTo>
                      <a:pt x="181" y="630"/>
                    </a:lnTo>
                    <a:lnTo>
                      <a:pt x="184" y="628"/>
                    </a:lnTo>
                    <a:lnTo>
                      <a:pt x="184" y="627"/>
                    </a:lnTo>
                    <a:lnTo>
                      <a:pt x="186" y="626"/>
                    </a:lnTo>
                    <a:lnTo>
                      <a:pt x="186" y="625"/>
                    </a:lnTo>
                    <a:lnTo>
                      <a:pt x="186" y="623"/>
                    </a:lnTo>
                    <a:lnTo>
                      <a:pt x="187" y="621"/>
                    </a:lnTo>
                    <a:lnTo>
                      <a:pt x="187" y="620"/>
                    </a:lnTo>
                    <a:lnTo>
                      <a:pt x="186" y="619"/>
                    </a:lnTo>
                    <a:lnTo>
                      <a:pt x="186" y="618"/>
                    </a:lnTo>
                    <a:lnTo>
                      <a:pt x="187" y="618"/>
                    </a:lnTo>
                    <a:lnTo>
                      <a:pt x="190" y="618"/>
                    </a:lnTo>
                    <a:lnTo>
                      <a:pt x="192" y="618"/>
                    </a:lnTo>
                    <a:lnTo>
                      <a:pt x="193" y="618"/>
                    </a:lnTo>
                    <a:lnTo>
                      <a:pt x="195" y="618"/>
                    </a:lnTo>
                    <a:lnTo>
                      <a:pt x="196" y="617"/>
                    </a:lnTo>
                    <a:lnTo>
                      <a:pt x="197" y="617"/>
                    </a:lnTo>
                    <a:lnTo>
                      <a:pt x="198" y="617"/>
                    </a:lnTo>
                    <a:lnTo>
                      <a:pt x="200" y="618"/>
                    </a:lnTo>
                    <a:lnTo>
                      <a:pt x="201" y="618"/>
                    </a:lnTo>
                    <a:lnTo>
                      <a:pt x="204" y="619"/>
                    </a:lnTo>
                    <a:lnTo>
                      <a:pt x="206" y="619"/>
                    </a:lnTo>
                    <a:lnTo>
                      <a:pt x="207" y="620"/>
                    </a:lnTo>
                    <a:lnTo>
                      <a:pt x="208" y="620"/>
                    </a:lnTo>
                    <a:lnTo>
                      <a:pt x="209" y="620"/>
                    </a:lnTo>
                    <a:lnTo>
                      <a:pt x="211" y="618"/>
                    </a:lnTo>
                    <a:lnTo>
                      <a:pt x="212" y="618"/>
                    </a:lnTo>
                    <a:lnTo>
                      <a:pt x="213" y="619"/>
                    </a:lnTo>
                    <a:lnTo>
                      <a:pt x="214" y="619"/>
                    </a:lnTo>
                    <a:lnTo>
                      <a:pt x="215" y="618"/>
                    </a:lnTo>
                    <a:lnTo>
                      <a:pt x="217" y="617"/>
                    </a:lnTo>
                    <a:lnTo>
                      <a:pt x="218" y="618"/>
                    </a:lnTo>
                    <a:lnTo>
                      <a:pt x="220" y="619"/>
                    </a:lnTo>
                    <a:lnTo>
                      <a:pt x="221" y="619"/>
                    </a:lnTo>
                    <a:lnTo>
                      <a:pt x="223" y="619"/>
                    </a:lnTo>
                    <a:lnTo>
                      <a:pt x="225" y="619"/>
                    </a:lnTo>
                    <a:lnTo>
                      <a:pt x="226" y="619"/>
                    </a:lnTo>
                    <a:lnTo>
                      <a:pt x="227" y="619"/>
                    </a:lnTo>
                    <a:lnTo>
                      <a:pt x="229" y="619"/>
                    </a:lnTo>
                    <a:lnTo>
                      <a:pt x="230" y="619"/>
                    </a:lnTo>
                    <a:lnTo>
                      <a:pt x="230" y="618"/>
                    </a:lnTo>
                    <a:lnTo>
                      <a:pt x="232" y="617"/>
                    </a:lnTo>
                    <a:lnTo>
                      <a:pt x="232" y="616"/>
                    </a:lnTo>
                    <a:lnTo>
                      <a:pt x="233" y="614"/>
                    </a:lnTo>
                    <a:lnTo>
                      <a:pt x="234" y="612"/>
                    </a:lnTo>
                    <a:lnTo>
                      <a:pt x="235" y="611"/>
                    </a:lnTo>
                    <a:lnTo>
                      <a:pt x="236" y="611"/>
                    </a:lnTo>
                    <a:lnTo>
                      <a:pt x="237" y="611"/>
                    </a:lnTo>
                    <a:lnTo>
                      <a:pt x="238" y="611"/>
                    </a:lnTo>
                    <a:lnTo>
                      <a:pt x="239" y="611"/>
                    </a:lnTo>
                    <a:lnTo>
                      <a:pt x="240" y="610"/>
                    </a:lnTo>
                    <a:lnTo>
                      <a:pt x="239" y="609"/>
                    </a:lnTo>
                    <a:lnTo>
                      <a:pt x="239" y="608"/>
                    </a:lnTo>
                    <a:lnTo>
                      <a:pt x="240" y="606"/>
                    </a:lnTo>
                    <a:lnTo>
                      <a:pt x="244" y="606"/>
                    </a:lnTo>
                    <a:lnTo>
                      <a:pt x="247" y="607"/>
                    </a:lnTo>
                    <a:lnTo>
                      <a:pt x="248" y="608"/>
                    </a:lnTo>
                    <a:lnTo>
                      <a:pt x="250" y="610"/>
                    </a:lnTo>
                    <a:lnTo>
                      <a:pt x="251" y="610"/>
                    </a:lnTo>
                    <a:lnTo>
                      <a:pt x="252" y="610"/>
                    </a:lnTo>
                    <a:lnTo>
                      <a:pt x="253" y="609"/>
                    </a:lnTo>
                    <a:lnTo>
                      <a:pt x="253" y="607"/>
                    </a:lnTo>
                    <a:lnTo>
                      <a:pt x="254" y="605"/>
                    </a:lnTo>
                    <a:lnTo>
                      <a:pt x="254" y="604"/>
                    </a:lnTo>
                    <a:lnTo>
                      <a:pt x="255" y="604"/>
                    </a:lnTo>
                    <a:lnTo>
                      <a:pt x="256" y="602"/>
                    </a:lnTo>
                    <a:lnTo>
                      <a:pt x="259" y="599"/>
                    </a:lnTo>
                    <a:lnTo>
                      <a:pt x="260" y="596"/>
                    </a:lnTo>
                    <a:lnTo>
                      <a:pt x="263" y="593"/>
                    </a:lnTo>
                    <a:lnTo>
                      <a:pt x="264" y="592"/>
                    </a:lnTo>
                    <a:lnTo>
                      <a:pt x="266" y="592"/>
                    </a:lnTo>
                    <a:lnTo>
                      <a:pt x="267" y="591"/>
                    </a:lnTo>
                    <a:lnTo>
                      <a:pt x="267" y="589"/>
                    </a:lnTo>
                    <a:lnTo>
                      <a:pt x="268" y="587"/>
                    </a:lnTo>
                    <a:lnTo>
                      <a:pt x="274" y="578"/>
                    </a:lnTo>
                    <a:lnTo>
                      <a:pt x="275" y="576"/>
                    </a:lnTo>
                    <a:lnTo>
                      <a:pt x="276" y="572"/>
                    </a:lnTo>
                    <a:lnTo>
                      <a:pt x="276" y="571"/>
                    </a:lnTo>
                    <a:lnTo>
                      <a:pt x="273" y="560"/>
                    </a:lnTo>
                    <a:lnTo>
                      <a:pt x="272" y="559"/>
                    </a:lnTo>
                    <a:lnTo>
                      <a:pt x="273" y="558"/>
                    </a:lnTo>
                    <a:lnTo>
                      <a:pt x="274" y="557"/>
                    </a:lnTo>
                    <a:lnTo>
                      <a:pt x="275" y="556"/>
                    </a:lnTo>
                    <a:lnTo>
                      <a:pt x="275" y="557"/>
                    </a:lnTo>
                    <a:lnTo>
                      <a:pt x="276" y="557"/>
                    </a:lnTo>
                    <a:lnTo>
                      <a:pt x="276" y="559"/>
                    </a:lnTo>
                    <a:lnTo>
                      <a:pt x="277" y="560"/>
                    </a:lnTo>
                    <a:lnTo>
                      <a:pt x="277" y="561"/>
                    </a:lnTo>
                    <a:lnTo>
                      <a:pt x="278" y="561"/>
                    </a:lnTo>
                    <a:lnTo>
                      <a:pt x="279" y="561"/>
                    </a:lnTo>
                    <a:lnTo>
                      <a:pt x="280" y="561"/>
                    </a:lnTo>
                    <a:lnTo>
                      <a:pt x="281" y="560"/>
                    </a:lnTo>
                    <a:lnTo>
                      <a:pt x="282" y="560"/>
                    </a:lnTo>
                    <a:lnTo>
                      <a:pt x="282" y="559"/>
                    </a:lnTo>
                    <a:lnTo>
                      <a:pt x="280" y="557"/>
                    </a:lnTo>
                    <a:lnTo>
                      <a:pt x="280" y="555"/>
                    </a:lnTo>
                    <a:lnTo>
                      <a:pt x="280" y="554"/>
                    </a:lnTo>
                    <a:lnTo>
                      <a:pt x="280" y="553"/>
                    </a:lnTo>
                    <a:lnTo>
                      <a:pt x="281" y="552"/>
                    </a:lnTo>
                    <a:lnTo>
                      <a:pt x="282" y="552"/>
                    </a:lnTo>
                    <a:lnTo>
                      <a:pt x="283" y="551"/>
                    </a:lnTo>
                    <a:lnTo>
                      <a:pt x="285" y="551"/>
                    </a:lnTo>
                    <a:lnTo>
                      <a:pt x="286" y="551"/>
                    </a:lnTo>
                    <a:lnTo>
                      <a:pt x="287" y="550"/>
                    </a:lnTo>
                    <a:lnTo>
                      <a:pt x="287" y="549"/>
                    </a:lnTo>
                    <a:lnTo>
                      <a:pt x="287" y="547"/>
                    </a:lnTo>
                    <a:lnTo>
                      <a:pt x="286" y="545"/>
                    </a:lnTo>
                    <a:lnTo>
                      <a:pt x="285" y="543"/>
                    </a:lnTo>
                    <a:lnTo>
                      <a:pt x="287" y="541"/>
                    </a:lnTo>
                    <a:lnTo>
                      <a:pt x="288" y="539"/>
                    </a:lnTo>
                    <a:lnTo>
                      <a:pt x="289" y="538"/>
                    </a:lnTo>
                    <a:lnTo>
                      <a:pt x="287" y="536"/>
                    </a:lnTo>
                    <a:lnTo>
                      <a:pt x="288" y="535"/>
                    </a:lnTo>
                    <a:lnTo>
                      <a:pt x="288" y="533"/>
                    </a:lnTo>
                    <a:lnTo>
                      <a:pt x="290" y="532"/>
                    </a:lnTo>
                    <a:lnTo>
                      <a:pt x="291" y="530"/>
                    </a:lnTo>
                    <a:lnTo>
                      <a:pt x="292" y="529"/>
                    </a:lnTo>
                    <a:lnTo>
                      <a:pt x="292" y="528"/>
                    </a:lnTo>
                    <a:lnTo>
                      <a:pt x="292" y="526"/>
                    </a:lnTo>
                    <a:lnTo>
                      <a:pt x="292" y="525"/>
                    </a:lnTo>
                    <a:lnTo>
                      <a:pt x="290" y="523"/>
                    </a:lnTo>
                    <a:lnTo>
                      <a:pt x="290" y="521"/>
                    </a:lnTo>
                    <a:lnTo>
                      <a:pt x="290" y="519"/>
                    </a:lnTo>
                    <a:lnTo>
                      <a:pt x="290" y="517"/>
                    </a:lnTo>
                    <a:lnTo>
                      <a:pt x="290" y="515"/>
                    </a:lnTo>
                    <a:lnTo>
                      <a:pt x="291" y="515"/>
                    </a:lnTo>
                    <a:lnTo>
                      <a:pt x="292" y="513"/>
                    </a:lnTo>
                    <a:lnTo>
                      <a:pt x="293" y="513"/>
                    </a:lnTo>
                    <a:lnTo>
                      <a:pt x="295" y="512"/>
                    </a:lnTo>
                    <a:lnTo>
                      <a:pt x="297" y="510"/>
                    </a:lnTo>
                    <a:lnTo>
                      <a:pt x="298" y="510"/>
                    </a:lnTo>
                    <a:lnTo>
                      <a:pt x="298" y="508"/>
                    </a:lnTo>
                    <a:lnTo>
                      <a:pt x="297" y="508"/>
                    </a:lnTo>
                    <a:lnTo>
                      <a:pt x="295" y="507"/>
                    </a:lnTo>
                    <a:lnTo>
                      <a:pt x="295" y="506"/>
                    </a:lnTo>
                    <a:lnTo>
                      <a:pt x="294" y="505"/>
                    </a:lnTo>
                    <a:lnTo>
                      <a:pt x="294" y="503"/>
                    </a:lnTo>
                    <a:lnTo>
                      <a:pt x="295" y="501"/>
                    </a:lnTo>
                    <a:lnTo>
                      <a:pt x="297" y="500"/>
                    </a:lnTo>
                    <a:lnTo>
                      <a:pt x="297" y="498"/>
                    </a:lnTo>
                    <a:lnTo>
                      <a:pt x="297" y="496"/>
                    </a:lnTo>
                    <a:lnTo>
                      <a:pt x="297" y="494"/>
                    </a:lnTo>
                    <a:lnTo>
                      <a:pt x="297" y="493"/>
                    </a:lnTo>
                    <a:lnTo>
                      <a:pt x="300" y="492"/>
                    </a:lnTo>
                    <a:lnTo>
                      <a:pt x="302" y="491"/>
                    </a:lnTo>
                    <a:lnTo>
                      <a:pt x="303" y="491"/>
                    </a:lnTo>
                    <a:lnTo>
                      <a:pt x="305" y="491"/>
                    </a:lnTo>
                    <a:lnTo>
                      <a:pt x="307" y="490"/>
                    </a:lnTo>
                    <a:lnTo>
                      <a:pt x="308" y="489"/>
                    </a:lnTo>
                    <a:lnTo>
                      <a:pt x="309" y="487"/>
                    </a:lnTo>
                    <a:lnTo>
                      <a:pt x="311" y="484"/>
                    </a:lnTo>
                    <a:lnTo>
                      <a:pt x="311" y="483"/>
                    </a:lnTo>
                    <a:lnTo>
                      <a:pt x="312" y="482"/>
                    </a:lnTo>
                    <a:lnTo>
                      <a:pt x="315" y="481"/>
                    </a:lnTo>
                    <a:lnTo>
                      <a:pt x="317" y="479"/>
                    </a:lnTo>
                    <a:lnTo>
                      <a:pt x="317" y="478"/>
                    </a:lnTo>
                    <a:lnTo>
                      <a:pt x="317" y="477"/>
                    </a:lnTo>
                    <a:lnTo>
                      <a:pt x="318" y="476"/>
                    </a:lnTo>
                    <a:lnTo>
                      <a:pt x="319" y="474"/>
                    </a:lnTo>
                    <a:lnTo>
                      <a:pt x="320" y="473"/>
                    </a:lnTo>
                    <a:lnTo>
                      <a:pt x="321" y="472"/>
                    </a:lnTo>
                    <a:lnTo>
                      <a:pt x="323" y="472"/>
                    </a:lnTo>
                    <a:lnTo>
                      <a:pt x="324" y="472"/>
                    </a:lnTo>
                    <a:lnTo>
                      <a:pt x="325" y="472"/>
                    </a:lnTo>
                    <a:lnTo>
                      <a:pt x="327" y="472"/>
                    </a:lnTo>
                    <a:lnTo>
                      <a:pt x="328" y="473"/>
                    </a:lnTo>
                    <a:lnTo>
                      <a:pt x="329" y="473"/>
                    </a:lnTo>
                    <a:lnTo>
                      <a:pt x="330" y="472"/>
                    </a:lnTo>
                    <a:lnTo>
                      <a:pt x="332" y="471"/>
                    </a:lnTo>
                    <a:lnTo>
                      <a:pt x="334" y="468"/>
                    </a:lnTo>
                    <a:lnTo>
                      <a:pt x="336" y="468"/>
                    </a:lnTo>
                    <a:lnTo>
                      <a:pt x="338" y="464"/>
                    </a:lnTo>
                    <a:lnTo>
                      <a:pt x="339" y="464"/>
                    </a:lnTo>
                    <a:lnTo>
                      <a:pt x="340" y="464"/>
                    </a:lnTo>
                    <a:lnTo>
                      <a:pt x="341" y="463"/>
                    </a:lnTo>
                    <a:lnTo>
                      <a:pt x="344" y="463"/>
                    </a:lnTo>
                    <a:lnTo>
                      <a:pt x="345" y="464"/>
                    </a:lnTo>
                    <a:lnTo>
                      <a:pt x="347" y="465"/>
                    </a:lnTo>
                    <a:lnTo>
                      <a:pt x="348" y="465"/>
                    </a:lnTo>
                    <a:lnTo>
                      <a:pt x="349" y="464"/>
                    </a:lnTo>
                    <a:lnTo>
                      <a:pt x="351" y="464"/>
                    </a:lnTo>
                    <a:lnTo>
                      <a:pt x="352" y="463"/>
                    </a:lnTo>
                    <a:lnTo>
                      <a:pt x="353" y="461"/>
                    </a:lnTo>
                    <a:lnTo>
                      <a:pt x="354" y="458"/>
                    </a:lnTo>
                    <a:lnTo>
                      <a:pt x="355" y="458"/>
                    </a:lnTo>
                    <a:lnTo>
                      <a:pt x="356" y="458"/>
                    </a:lnTo>
                    <a:lnTo>
                      <a:pt x="357" y="458"/>
                    </a:lnTo>
                    <a:lnTo>
                      <a:pt x="359" y="460"/>
                    </a:lnTo>
                    <a:lnTo>
                      <a:pt x="360" y="460"/>
                    </a:lnTo>
                    <a:lnTo>
                      <a:pt x="360" y="461"/>
                    </a:lnTo>
                    <a:lnTo>
                      <a:pt x="361" y="461"/>
                    </a:lnTo>
                    <a:lnTo>
                      <a:pt x="361" y="463"/>
                    </a:lnTo>
                    <a:lnTo>
                      <a:pt x="361" y="466"/>
                    </a:lnTo>
                    <a:lnTo>
                      <a:pt x="361" y="468"/>
                    </a:lnTo>
                    <a:lnTo>
                      <a:pt x="362" y="469"/>
                    </a:lnTo>
                    <a:lnTo>
                      <a:pt x="362" y="470"/>
                    </a:lnTo>
                    <a:lnTo>
                      <a:pt x="364" y="471"/>
                    </a:lnTo>
                    <a:lnTo>
                      <a:pt x="366" y="471"/>
                    </a:lnTo>
                    <a:lnTo>
                      <a:pt x="369" y="471"/>
                    </a:lnTo>
                    <a:lnTo>
                      <a:pt x="371" y="471"/>
                    </a:lnTo>
                    <a:lnTo>
                      <a:pt x="372" y="470"/>
                    </a:lnTo>
                    <a:lnTo>
                      <a:pt x="375" y="468"/>
                    </a:lnTo>
                    <a:lnTo>
                      <a:pt x="376" y="467"/>
                    </a:lnTo>
                    <a:lnTo>
                      <a:pt x="378" y="466"/>
                    </a:lnTo>
                    <a:lnTo>
                      <a:pt x="379" y="466"/>
                    </a:lnTo>
                    <a:lnTo>
                      <a:pt x="380" y="465"/>
                    </a:lnTo>
                    <a:lnTo>
                      <a:pt x="381" y="464"/>
                    </a:lnTo>
                    <a:lnTo>
                      <a:pt x="383" y="464"/>
                    </a:lnTo>
                    <a:lnTo>
                      <a:pt x="383" y="463"/>
                    </a:lnTo>
                    <a:lnTo>
                      <a:pt x="386" y="463"/>
                    </a:lnTo>
                    <a:lnTo>
                      <a:pt x="387" y="462"/>
                    </a:lnTo>
                    <a:lnTo>
                      <a:pt x="388" y="462"/>
                    </a:lnTo>
                    <a:lnTo>
                      <a:pt x="388" y="461"/>
                    </a:lnTo>
                    <a:lnTo>
                      <a:pt x="388" y="459"/>
                    </a:lnTo>
                    <a:lnTo>
                      <a:pt x="388" y="458"/>
                    </a:lnTo>
                    <a:lnTo>
                      <a:pt x="391" y="454"/>
                    </a:lnTo>
                    <a:lnTo>
                      <a:pt x="392" y="454"/>
                    </a:lnTo>
                    <a:lnTo>
                      <a:pt x="393" y="453"/>
                    </a:lnTo>
                    <a:lnTo>
                      <a:pt x="394" y="453"/>
                    </a:lnTo>
                    <a:lnTo>
                      <a:pt x="395" y="453"/>
                    </a:lnTo>
                    <a:lnTo>
                      <a:pt x="397" y="452"/>
                    </a:lnTo>
                    <a:lnTo>
                      <a:pt x="399" y="451"/>
                    </a:lnTo>
                    <a:lnTo>
                      <a:pt x="400" y="450"/>
                    </a:lnTo>
                    <a:lnTo>
                      <a:pt x="400" y="449"/>
                    </a:lnTo>
                    <a:lnTo>
                      <a:pt x="400" y="448"/>
                    </a:lnTo>
                    <a:lnTo>
                      <a:pt x="399" y="446"/>
                    </a:lnTo>
                    <a:lnTo>
                      <a:pt x="399" y="442"/>
                    </a:lnTo>
                    <a:lnTo>
                      <a:pt x="399" y="441"/>
                    </a:lnTo>
                    <a:lnTo>
                      <a:pt x="399" y="438"/>
                    </a:lnTo>
                    <a:lnTo>
                      <a:pt x="399" y="437"/>
                    </a:lnTo>
                    <a:lnTo>
                      <a:pt x="400" y="435"/>
                    </a:lnTo>
                    <a:lnTo>
                      <a:pt x="401" y="434"/>
                    </a:lnTo>
                    <a:lnTo>
                      <a:pt x="402" y="432"/>
                    </a:lnTo>
                    <a:lnTo>
                      <a:pt x="403" y="431"/>
                    </a:lnTo>
                    <a:lnTo>
                      <a:pt x="404" y="430"/>
                    </a:lnTo>
                    <a:lnTo>
                      <a:pt x="407" y="429"/>
                    </a:lnTo>
                    <a:lnTo>
                      <a:pt x="408" y="428"/>
                    </a:lnTo>
                    <a:lnTo>
                      <a:pt x="408" y="427"/>
                    </a:lnTo>
                    <a:lnTo>
                      <a:pt x="407" y="425"/>
                    </a:lnTo>
                    <a:lnTo>
                      <a:pt x="407" y="424"/>
                    </a:lnTo>
                    <a:lnTo>
                      <a:pt x="406" y="423"/>
                    </a:lnTo>
                    <a:lnTo>
                      <a:pt x="406" y="421"/>
                    </a:lnTo>
                    <a:lnTo>
                      <a:pt x="406" y="420"/>
                    </a:lnTo>
                    <a:lnTo>
                      <a:pt x="407" y="418"/>
                    </a:lnTo>
                    <a:lnTo>
                      <a:pt x="409" y="416"/>
                    </a:lnTo>
                    <a:lnTo>
                      <a:pt x="409" y="415"/>
                    </a:lnTo>
                    <a:lnTo>
                      <a:pt x="411" y="413"/>
                    </a:lnTo>
                    <a:lnTo>
                      <a:pt x="411" y="412"/>
                    </a:lnTo>
                    <a:lnTo>
                      <a:pt x="411" y="411"/>
                    </a:lnTo>
                    <a:lnTo>
                      <a:pt x="411" y="408"/>
                    </a:lnTo>
                    <a:lnTo>
                      <a:pt x="412" y="405"/>
                    </a:lnTo>
                    <a:lnTo>
                      <a:pt x="413" y="405"/>
                    </a:lnTo>
                    <a:lnTo>
                      <a:pt x="413" y="404"/>
                    </a:lnTo>
                    <a:lnTo>
                      <a:pt x="414" y="403"/>
                    </a:lnTo>
                    <a:lnTo>
                      <a:pt x="414" y="402"/>
                    </a:lnTo>
                    <a:lnTo>
                      <a:pt x="416" y="400"/>
                    </a:lnTo>
                    <a:lnTo>
                      <a:pt x="417" y="399"/>
                    </a:lnTo>
                    <a:lnTo>
                      <a:pt x="418" y="396"/>
                    </a:lnTo>
                    <a:lnTo>
                      <a:pt x="418" y="395"/>
                    </a:lnTo>
                    <a:lnTo>
                      <a:pt x="418" y="392"/>
                    </a:lnTo>
                    <a:lnTo>
                      <a:pt x="418" y="391"/>
                    </a:lnTo>
                    <a:lnTo>
                      <a:pt x="417" y="391"/>
                    </a:lnTo>
                    <a:lnTo>
                      <a:pt x="418" y="389"/>
                    </a:lnTo>
                    <a:lnTo>
                      <a:pt x="419" y="388"/>
                    </a:lnTo>
                    <a:lnTo>
                      <a:pt x="421" y="384"/>
                    </a:lnTo>
                    <a:lnTo>
                      <a:pt x="422" y="383"/>
                    </a:lnTo>
                    <a:lnTo>
                      <a:pt x="423" y="382"/>
                    </a:lnTo>
                    <a:lnTo>
                      <a:pt x="424" y="381"/>
                    </a:lnTo>
                    <a:lnTo>
                      <a:pt x="424" y="380"/>
                    </a:lnTo>
                    <a:lnTo>
                      <a:pt x="423" y="379"/>
                    </a:lnTo>
                    <a:lnTo>
                      <a:pt x="422" y="376"/>
                    </a:lnTo>
                    <a:lnTo>
                      <a:pt x="423" y="374"/>
                    </a:lnTo>
                    <a:lnTo>
                      <a:pt x="423" y="372"/>
                    </a:lnTo>
                    <a:lnTo>
                      <a:pt x="422" y="369"/>
                    </a:lnTo>
                    <a:lnTo>
                      <a:pt x="421" y="368"/>
                    </a:lnTo>
                    <a:lnTo>
                      <a:pt x="420" y="367"/>
                    </a:lnTo>
                    <a:lnTo>
                      <a:pt x="420" y="366"/>
                    </a:lnTo>
                    <a:lnTo>
                      <a:pt x="421" y="365"/>
                    </a:lnTo>
                    <a:lnTo>
                      <a:pt x="421" y="364"/>
                    </a:lnTo>
                    <a:lnTo>
                      <a:pt x="420" y="363"/>
                    </a:lnTo>
                    <a:lnTo>
                      <a:pt x="419" y="361"/>
                    </a:lnTo>
                    <a:lnTo>
                      <a:pt x="419" y="360"/>
                    </a:lnTo>
                    <a:lnTo>
                      <a:pt x="419" y="358"/>
                    </a:lnTo>
                    <a:lnTo>
                      <a:pt x="420" y="357"/>
                    </a:lnTo>
                    <a:lnTo>
                      <a:pt x="421" y="356"/>
                    </a:lnTo>
                    <a:lnTo>
                      <a:pt x="421" y="353"/>
                    </a:lnTo>
                    <a:lnTo>
                      <a:pt x="421" y="352"/>
                    </a:lnTo>
                    <a:lnTo>
                      <a:pt x="421" y="350"/>
                    </a:lnTo>
                    <a:lnTo>
                      <a:pt x="422" y="349"/>
                    </a:lnTo>
                    <a:lnTo>
                      <a:pt x="423" y="347"/>
                    </a:lnTo>
                    <a:lnTo>
                      <a:pt x="424" y="346"/>
                    </a:lnTo>
                    <a:lnTo>
                      <a:pt x="424" y="345"/>
                    </a:lnTo>
                    <a:lnTo>
                      <a:pt x="424" y="344"/>
                    </a:lnTo>
                    <a:lnTo>
                      <a:pt x="424" y="341"/>
                    </a:lnTo>
                    <a:lnTo>
                      <a:pt x="423" y="339"/>
                    </a:lnTo>
                    <a:lnTo>
                      <a:pt x="424" y="337"/>
                    </a:lnTo>
                    <a:lnTo>
                      <a:pt x="424" y="335"/>
                    </a:lnTo>
                    <a:lnTo>
                      <a:pt x="425" y="334"/>
                    </a:lnTo>
                    <a:lnTo>
                      <a:pt x="426" y="331"/>
                    </a:lnTo>
                    <a:lnTo>
                      <a:pt x="426" y="330"/>
                    </a:lnTo>
                    <a:lnTo>
                      <a:pt x="427" y="329"/>
                    </a:lnTo>
                    <a:lnTo>
                      <a:pt x="430" y="325"/>
                    </a:lnTo>
                    <a:lnTo>
                      <a:pt x="430" y="324"/>
                    </a:lnTo>
                    <a:lnTo>
                      <a:pt x="431" y="323"/>
                    </a:lnTo>
                    <a:lnTo>
                      <a:pt x="431" y="322"/>
                    </a:lnTo>
                    <a:lnTo>
                      <a:pt x="432" y="321"/>
                    </a:lnTo>
                    <a:lnTo>
                      <a:pt x="432" y="320"/>
                    </a:lnTo>
                    <a:lnTo>
                      <a:pt x="433" y="319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6" y="314"/>
                    </a:lnTo>
                    <a:lnTo>
                      <a:pt x="436" y="313"/>
                    </a:lnTo>
                    <a:lnTo>
                      <a:pt x="436" y="312"/>
                    </a:lnTo>
                    <a:lnTo>
                      <a:pt x="435" y="308"/>
                    </a:lnTo>
                    <a:lnTo>
                      <a:pt x="435" y="307"/>
                    </a:lnTo>
                    <a:lnTo>
                      <a:pt x="435" y="306"/>
                    </a:lnTo>
                    <a:lnTo>
                      <a:pt x="436" y="305"/>
                    </a:lnTo>
                    <a:lnTo>
                      <a:pt x="437" y="305"/>
                    </a:lnTo>
                    <a:lnTo>
                      <a:pt x="438" y="306"/>
                    </a:lnTo>
                    <a:lnTo>
                      <a:pt x="438" y="307"/>
                    </a:lnTo>
                    <a:lnTo>
                      <a:pt x="440" y="308"/>
                    </a:lnTo>
                    <a:lnTo>
                      <a:pt x="440" y="309"/>
                    </a:lnTo>
                    <a:lnTo>
                      <a:pt x="442" y="308"/>
                    </a:lnTo>
                    <a:lnTo>
                      <a:pt x="444" y="308"/>
                    </a:lnTo>
                    <a:lnTo>
                      <a:pt x="447" y="306"/>
                    </a:lnTo>
                    <a:lnTo>
                      <a:pt x="449" y="305"/>
                    </a:lnTo>
                    <a:lnTo>
                      <a:pt x="450" y="302"/>
                    </a:lnTo>
                    <a:lnTo>
                      <a:pt x="451" y="300"/>
                    </a:lnTo>
                    <a:lnTo>
                      <a:pt x="451" y="299"/>
                    </a:lnTo>
                    <a:lnTo>
                      <a:pt x="451" y="298"/>
                    </a:lnTo>
                    <a:lnTo>
                      <a:pt x="450" y="297"/>
                    </a:lnTo>
                    <a:lnTo>
                      <a:pt x="450" y="295"/>
                    </a:lnTo>
                    <a:lnTo>
                      <a:pt x="448" y="293"/>
                    </a:lnTo>
                    <a:lnTo>
                      <a:pt x="448" y="291"/>
                    </a:lnTo>
                    <a:lnTo>
                      <a:pt x="448" y="290"/>
                    </a:lnTo>
                    <a:lnTo>
                      <a:pt x="448" y="289"/>
                    </a:lnTo>
                    <a:lnTo>
                      <a:pt x="448" y="287"/>
                    </a:lnTo>
                    <a:lnTo>
                      <a:pt x="448" y="286"/>
                    </a:lnTo>
                    <a:lnTo>
                      <a:pt x="447" y="284"/>
                    </a:lnTo>
                    <a:lnTo>
                      <a:pt x="446" y="283"/>
                    </a:lnTo>
                    <a:lnTo>
                      <a:pt x="446" y="282"/>
                    </a:lnTo>
                    <a:lnTo>
                      <a:pt x="446" y="281"/>
                    </a:lnTo>
                    <a:lnTo>
                      <a:pt x="446" y="279"/>
                    </a:lnTo>
                    <a:lnTo>
                      <a:pt x="446" y="278"/>
                    </a:lnTo>
                    <a:lnTo>
                      <a:pt x="448" y="276"/>
                    </a:lnTo>
                    <a:lnTo>
                      <a:pt x="449" y="275"/>
                    </a:lnTo>
                    <a:lnTo>
                      <a:pt x="450" y="274"/>
                    </a:lnTo>
                    <a:lnTo>
                      <a:pt x="450" y="272"/>
                    </a:lnTo>
                    <a:lnTo>
                      <a:pt x="450" y="270"/>
                    </a:lnTo>
                    <a:lnTo>
                      <a:pt x="450" y="268"/>
                    </a:lnTo>
                    <a:lnTo>
                      <a:pt x="450" y="267"/>
                    </a:lnTo>
                    <a:lnTo>
                      <a:pt x="451" y="266"/>
                    </a:lnTo>
                    <a:lnTo>
                      <a:pt x="451" y="261"/>
                    </a:lnTo>
                    <a:lnTo>
                      <a:pt x="451" y="260"/>
                    </a:lnTo>
                    <a:lnTo>
                      <a:pt x="450" y="259"/>
                    </a:lnTo>
                    <a:lnTo>
                      <a:pt x="449" y="257"/>
                    </a:lnTo>
                    <a:lnTo>
                      <a:pt x="448" y="255"/>
                    </a:lnTo>
                    <a:lnTo>
                      <a:pt x="448" y="253"/>
                    </a:lnTo>
                    <a:lnTo>
                      <a:pt x="449" y="252"/>
                    </a:lnTo>
                    <a:lnTo>
                      <a:pt x="449" y="251"/>
                    </a:lnTo>
                    <a:lnTo>
                      <a:pt x="449" y="250"/>
                    </a:lnTo>
                    <a:lnTo>
                      <a:pt x="448" y="248"/>
                    </a:lnTo>
                    <a:lnTo>
                      <a:pt x="448" y="247"/>
                    </a:lnTo>
                    <a:lnTo>
                      <a:pt x="449" y="245"/>
                    </a:lnTo>
                    <a:lnTo>
                      <a:pt x="449" y="244"/>
                    </a:lnTo>
                    <a:lnTo>
                      <a:pt x="449" y="243"/>
                    </a:lnTo>
                    <a:lnTo>
                      <a:pt x="448" y="241"/>
                    </a:lnTo>
                    <a:lnTo>
                      <a:pt x="448" y="240"/>
                    </a:lnTo>
                    <a:lnTo>
                      <a:pt x="447" y="238"/>
                    </a:lnTo>
                    <a:lnTo>
                      <a:pt x="446" y="238"/>
                    </a:lnTo>
                    <a:lnTo>
                      <a:pt x="446" y="237"/>
                    </a:lnTo>
                    <a:lnTo>
                      <a:pt x="447" y="236"/>
                    </a:lnTo>
                    <a:lnTo>
                      <a:pt x="448" y="234"/>
                    </a:lnTo>
                    <a:lnTo>
                      <a:pt x="450" y="234"/>
                    </a:lnTo>
                    <a:lnTo>
                      <a:pt x="452" y="233"/>
                    </a:lnTo>
                    <a:lnTo>
                      <a:pt x="453" y="233"/>
                    </a:lnTo>
                    <a:lnTo>
                      <a:pt x="455" y="234"/>
                    </a:lnTo>
                    <a:lnTo>
                      <a:pt x="456" y="232"/>
                    </a:lnTo>
                    <a:lnTo>
                      <a:pt x="457" y="232"/>
                    </a:lnTo>
                    <a:lnTo>
                      <a:pt x="457" y="231"/>
                    </a:lnTo>
                    <a:lnTo>
                      <a:pt x="459" y="230"/>
                    </a:lnTo>
                    <a:lnTo>
                      <a:pt x="459" y="227"/>
                    </a:lnTo>
                    <a:lnTo>
                      <a:pt x="461" y="225"/>
                    </a:lnTo>
                    <a:lnTo>
                      <a:pt x="462" y="222"/>
                    </a:lnTo>
                    <a:lnTo>
                      <a:pt x="463" y="217"/>
                    </a:lnTo>
                    <a:lnTo>
                      <a:pt x="464" y="216"/>
                    </a:lnTo>
                    <a:lnTo>
                      <a:pt x="465" y="214"/>
                    </a:lnTo>
                    <a:lnTo>
                      <a:pt x="466" y="213"/>
                    </a:lnTo>
                    <a:lnTo>
                      <a:pt x="466" y="212"/>
                    </a:lnTo>
                    <a:lnTo>
                      <a:pt x="466" y="210"/>
                    </a:lnTo>
                    <a:lnTo>
                      <a:pt x="466" y="208"/>
                    </a:lnTo>
                    <a:lnTo>
                      <a:pt x="466" y="206"/>
                    </a:lnTo>
                    <a:lnTo>
                      <a:pt x="467" y="202"/>
                    </a:lnTo>
                    <a:lnTo>
                      <a:pt x="467" y="200"/>
                    </a:lnTo>
                    <a:lnTo>
                      <a:pt x="468" y="199"/>
                    </a:lnTo>
                    <a:lnTo>
                      <a:pt x="471" y="197"/>
                    </a:lnTo>
                    <a:lnTo>
                      <a:pt x="471" y="196"/>
                    </a:lnTo>
                    <a:lnTo>
                      <a:pt x="473" y="196"/>
                    </a:lnTo>
                    <a:lnTo>
                      <a:pt x="474" y="195"/>
                    </a:lnTo>
                    <a:lnTo>
                      <a:pt x="476" y="194"/>
                    </a:lnTo>
                    <a:lnTo>
                      <a:pt x="478" y="192"/>
                    </a:lnTo>
                    <a:lnTo>
                      <a:pt x="479" y="192"/>
                    </a:lnTo>
                    <a:lnTo>
                      <a:pt x="480" y="191"/>
                    </a:lnTo>
                    <a:lnTo>
                      <a:pt x="481" y="188"/>
                    </a:lnTo>
                    <a:lnTo>
                      <a:pt x="482" y="186"/>
                    </a:lnTo>
                    <a:lnTo>
                      <a:pt x="483" y="186"/>
                    </a:lnTo>
                    <a:lnTo>
                      <a:pt x="485" y="186"/>
                    </a:lnTo>
                    <a:lnTo>
                      <a:pt x="485" y="185"/>
                    </a:lnTo>
                    <a:lnTo>
                      <a:pt x="486" y="185"/>
                    </a:lnTo>
                    <a:lnTo>
                      <a:pt x="486" y="182"/>
                    </a:lnTo>
                    <a:lnTo>
                      <a:pt x="485" y="178"/>
                    </a:lnTo>
                    <a:lnTo>
                      <a:pt x="485" y="176"/>
                    </a:lnTo>
                    <a:lnTo>
                      <a:pt x="486" y="175"/>
                    </a:lnTo>
                    <a:lnTo>
                      <a:pt x="486" y="174"/>
                    </a:lnTo>
                    <a:lnTo>
                      <a:pt x="486" y="173"/>
                    </a:lnTo>
                    <a:lnTo>
                      <a:pt x="487" y="173"/>
                    </a:lnTo>
                    <a:lnTo>
                      <a:pt x="489" y="171"/>
                    </a:lnTo>
                    <a:lnTo>
                      <a:pt x="490" y="170"/>
                    </a:lnTo>
                    <a:lnTo>
                      <a:pt x="491" y="168"/>
                    </a:lnTo>
                    <a:lnTo>
                      <a:pt x="493" y="167"/>
                    </a:lnTo>
                    <a:lnTo>
                      <a:pt x="494" y="166"/>
                    </a:lnTo>
                    <a:lnTo>
                      <a:pt x="494" y="165"/>
                    </a:lnTo>
                    <a:lnTo>
                      <a:pt x="495" y="163"/>
                    </a:lnTo>
                    <a:lnTo>
                      <a:pt x="497" y="162"/>
                    </a:lnTo>
                    <a:lnTo>
                      <a:pt x="497" y="161"/>
                    </a:lnTo>
                    <a:lnTo>
                      <a:pt x="497" y="157"/>
                    </a:lnTo>
                    <a:lnTo>
                      <a:pt x="497" y="155"/>
                    </a:lnTo>
                    <a:lnTo>
                      <a:pt x="499" y="153"/>
                    </a:lnTo>
                    <a:lnTo>
                      <a:pt x="500" y="152"/>
                    </a:lnTo>
                    <a:lnTo>
                      <a:pt x="500" y="151"/>
                    </a:lnTo>
                    <a:lnTo>
                      <a:pt x="501" y="149"/>
                    </a:lnTo>
                    <a:lnTo>
                      <a:pt x="501" y="148"/>
                    </a:lnTo>
                    <a:lnTo>
                      <a:pt x="501" y="146"/>
                    </a:lnTo>
                    <a:lnTo>
                      <a:pt x="501" y="145"/>
                    </a:lnTo>
                    <a:lnTo>
                      <a:pt x="500" y="144"/>
                    </a:lnTo>
                    <a:lnTo>
                      <a:pt x="499" y="143"/>
                    </a:lnTo>
                    <a:lnTo>
                      <a:pt x="498" y="142"/>
                    </a:lnTo>
                    <a:lnTo>
                      <a:pt x="498" y="141"/>
                    </a:lnTo>
                    <a:lnTo>
                      <a:pt x="498" y="139"/>
                    </a:lnTo>
                    <a:lnTo>
                      <a:pt x="500" y="137"/>
                    </a:lnTo>
                    <a:lnTo>
                      <a:pt x="500" y="135"/>
                    </a:lnTo>
                    <a:lnTo>
                      <a:pt x="499" y="132"/>
                    </a:lnTo>
                    <a:lnTo>
                      <a:pt x="500" y="130"/>
                    </a:lnTo>
                    <a:lnTo>
                      <a:pt x="500" y="128"/>
                    </a:lnTo>
                    <a:lnTo>
                      <a:pt x="501" y="126"/>
                    </a:lnTo>
                    <a:lnTo>
                      <a:pt x="501" y="124"/>
                    </a:lnTo>
                    <a:lnTo>
                      <a:pt x="500" y="123"/>
                    </a:lnTo>
                    <a:lnTo>
                      <a:pt x="500" y="122"/>
                    </a:lnTo>
                    <a:lnTo>
                      <a:pt x="499" y="122"/>
                    </a:lnTo>
                    <a:lnTo>
                      <a:pt x="499" y="120"/>
                    </a:lnTo>
                    <a:lnTo>
                      <a:pt x="498" y="119"/>
                    </a:lnTo>
                    <a:lnTo>
                      <a:pt x="498" y="118"/>
                    </a:lnTo>
                    <a:lnTo>
                      <a:pt x="498" y="117"/>
                    </a:lnTo>
                    <a:lnTo>
                      <a:pt x="498" y="116"/>
                    </a:lnTo>
                    <a:lnTo>
                      <a:pt x="499" y="116"/>
                    </a:lnTo>
                    <a:lnTo>
                      <a:pt x="500" y="116"/>
                    </a:lnTo>
                    <a:lnTo>
                      <a:pt x="502" y="116"/>
                    </a:lnTo>
                    <a:lnTo>
                      <a:pt x="503" y="116"/>
                    </a:lnTo>
                    <a:lnTo>
                      <a:pt x="504" y="115"/>
                    </a:lnTo>
                    <a:lnTo>
                      <a:pt x="505" y="114"/>
                    </a:lnTo>
                    <a:lnTo>
                      <a:pt x="505" y="113"/>
                    </a:lnTo>
                    <a:lnTo>
                      <a:pt x="505" y="112"/>
                    </a:lnTo>
                    <a:lnTo>
                      <a:pt x="504" y="111"/>
                    </a:lnTo>
                    <a:lnTo>
                      <a:pt x="502" y="110"/>
                    </a:lnTo>
                    <a:lnTo>
                      <a:pt x="501" y="107"/>
                    </a:lnTo>
                    <a:lnTo>
                      <a:pt x="501" y="106"/>
                    </a:lnTo>
                    <a:lnTo>
                      <a:pt x="503" y="106"/>
                    </a:lnTo>
                    <a:lnTo>
                      <a:pt x="504" y="106"/>
                    </a:lnTo>
                    <a:lnTo>
                      <a:pt x="505" y="106"/>
                    </a:lnTo>
                    <a:lnTo>
                      <a:pt x="506" y="107"/>
                    </a:lnTo>
                    <a:lnTo>
                      <a:pt x="508" y="107"/>
                    </a:lnTo>
                    <a:lnTo>
                      <a:pt x="509" y="105"/>
                    </a:lnTo>
                    <a:lnTo>
                      <a:pt x="510" y="104"/>
                    </a:lnTo>
                    <a:lnTo>
                      <a:pt x="510" y="103"/>
                    </a:lnTo>
                    <a:lnTo>
                      <a:pt x="511" y="103"/>
                    </a:lnTo>
                    <a:lnTo>
                      <a:pt x="512" y="103"/>
                    </a:lnTo>
                    <a:lnTo>
                      <a:pt x="513" y="103"/>
                    </a:lnTo>
                    <a:lnTo>
                      <a:pt x="514" y="102"/>
                    </a:lnTo>
                    <a:lnTo>
                      <a:pt x="514" y="101"/>
                    </a:lnTo>
                    <a:lnTo>
                      <a:pt x="514" y="97"/>
                    </a:lnTo>
                    <a:lnTo>
                      <a:pt x="514" y="95"/>
                    </a:lnTo>
                    <a:lnTo>
                      <a:pt x="516" y="92"/>
                    </a:lnTo>
                    <a:lnTo>
                      <a:pt x="516" y="90"/>
                    </a:lnTo>
                    <a:lnTo>
                      <a:pt x="516" y="88"/>
                    </a:lnTo>
                    <a:lnTo>
                      <a:pt x="517" y="88"/>
                    </a:lnTo>
                    <a:lnTo>
                      <a:pt x="518" y="86"/>
                    </a:lnTo>
                    <a:lnTo>
                      <a:pt x="519" y="85"/>
                    </a:lnTo>
                    <a:lnTo>
                      <a:pt x="518" y="84"/>
                    </a:lnTo>
                    <a:lnTo>
                      <a:pt x="517" y="8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rgbClr val="62E2FC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39" name="Freeform 121"/>
              <p:cNvSpPr>
                <a:spLocks/>
              </p:cNvSpPr>
              <p:nvPr/>
            </p:nvSpPr>
            <p:spPr bwMode="auto">
              <a:xfrm>
                <a:off x="2346" y="2414"/>
                <a:ext cx="1249" cy="1266"/>
              </a:xfrm>
              <a:custGeom>
                <a:avLst/>
                <a:gdLst>
                  <a:gd name="T0" fmla="*/ 1224 w 1249"/>
                  <a:gd name="T1" fmla="*/ 580 h 1266"/>
                  <a:gd name="T2" fmla="*/ 1095 w 1249"/>
                  <a:gd name="T3" fmla="*/ 725 h 1266"/>
                  <a:gd name="T4" fmla="*/ 1036 w 1249"/>
                  <a:gd name="T5" fmla="*/ 838 h 1266"/>
                  <a:gd name="T6" fmla="*/ 923 w 1249"/>
                  <a:gd name="T7" fmla="*/ 956 h 1266"/>
                  <a:gd name="T8" fmla="*/ 764 w 1249"/>
                  <a:gd name="T9" fmla="*/ 1067 h 1266"/>
                  <a:gd name="T10" fmla="*/ 676 w 1249"/>
                  <a:gd name="T11" fmla="*/ 1219 h 1266"/>
                  <a:gd name="T12" fmla="*/ 600 w 1249"/>
                  <a:gd name="T13" fmla="*/ 1229 h 1266"/>
                  <a:gd name="T14" fmla="*/ 539 w 1249"/>
                  <a:gd name="T15" fmla="*/ 1234 h 1266"/>
                  <a:gd name="T16" fmla="*/ 476 w 1249"/>
                  <a:gd name="T17" fmla="*/ 1246 h 1266"/>
                  <a:gd name="T18" fmla="*/ 443 w 1249"/>
                  <a:gd name="T19" fmla="*/ 1182 h 1266"/>
                  <a:gd name="T20" fmla="*/ 435 w 1249"/>
                  <a:gd name="T21" fmla="*/ 1097 h 1266"/>
                  <a:gd name="T22" fmla="*/ 420 w 1249"/>
                  <a:gd name="T23" fmla="*/ 1026 h 1266"/>
                  <a:gd name="T24" fmla="*/ 398 w 1249"/>
                  <a:gd name="T25" fmla="*/ 952 h 1266"/>
                  <a:gd name="T26" fmla="*/ 343 w 1249"/>
                  <a:gd name="T27" fmla="*/ 929 h 1266"/>
                  <a:gd name="T28" fmla="*/ 308 w 1249"/>
                  <a:gd name="T29" fmla="*/ 917 h 1266"/>
                  <a:gd name="T30" fmla="*/ 287 w 1249"/>
                  <a:gd name="T31" fmla="*/ 893 h 1266"/>
                  <a:gd name="T32" fmla="*/ 258 w 1249"/>
                  <a:gd name="T33" fmla="*/ 922 h 1266"/>
                  <a:gd name="T34" fmla="*/ 236 w 1249"/>
                  <a:gd name="T35" fmla="*/ 922 h 1266"/>
                  <a:gd name="T36" fmla="*/ 204 w 1249"/>
                  <a:gd name="T37" fmla="*/ 923 h 1266"/>
                  <a:gd name="T38" fmla="*/ 161 w 1249"/>
                  <a:gd name="T39" fmla="*/ 917 h 1266"/>
                  <a:gd name="T40" fmla="*/ 132 w 1249"/>
                  <a:gd name="T41" fmla="*/ 918 h 1266"/>
                  <a:gd name="T42" fmla="*/ 95 w 1249"/>
                  <a:gd name="T43" fmla="*/ 902 h 1266"/>
                  <a:gd name="T44" fmla="*/ 48 w 1249"/>
                  <a:gd name="T45" fmla="*/ 899 h 1266"/>
                  <a:gd name="T46" fmla="*/ 38 w 1249"/>
                  <a:gd name="T47" fmla="*/ 832 h 1266"/>
                  <a:gd name="T48" fmla="*/ 53 w 1249"/>
                  <a:gd name="T49" fmla="*/ 711 h 1266"/>
                  <a:gd name="T50" fmla="*/ 40 w 1249"/>
                  <a:gd name="T51" fmla="*/ 631 h 1266"/>
                  <a:gd name="T52" fmla="*/ 5 w 1249"/>
                  <a:gd name="T53" fmla="*/ 548 h 1266"/>
                  <a:gd name="T54" fmla="*/ 125 w 1249"/>
                  <a:gd name="T55" fmla="*/ 186 h 1266"/>
                  <a:gd name="T56" fmla="*/ 81 w 1249"/>
                  <a:gd name="T57" fmla="*/ 61 h 1266"/>
                  <a:gd name="T58" fmla="*/ 103 w 1249"/>
                  <a:gd name="T59" fmla="*/ 106 h 1266"/>
                  <a:gd name="T60" fmla="*/ 154 w 1249"/>
                  <a:gd name="T61" fmla="*/ 115 h 1266"/>
                  <a:gd name="T62" fmla="*/ 203 w 1249"/>
                  <a:gd name="T63" fmla="*/ 93 h 1266"/>
                  <a:gd name="T64" fmla="*/ 238 w 1249"/>
                  <a:gd name="T65" fmla="*/ 49 h 1266"/>
                  <a:gd name="T66" fmla="*/ 270 w 1249"/>
                  <a:gd name="T67" fmla="*/ 27 h 1266"/>
                  <a:gd name="T68" fmla="*/ 307 w 1249"/>
                  <a:gd name="T69" fmla="*/ 28 h 1266"/>
                  <a:gd name="T70" fmla="*/ 344 w 1249"/>
                  <a:gd name="T71" fmla="*/ 11 h 1266"/>
                  <a:gd name="T72" fmla="*/ 383 w 1249"/>
                  <a:gd name="T73" fmla="*/ 8 h 1266"/>
                  <a:gd name="T74" fmla="*/ 410 w 1249"/>
                  <a:gd name="T75" fmla="*/ 21 h 1266"/>
                  <a:gd name="T76" fmla="*/ 446 w 1249"/>
                  <a:gd name="T77" fmla="*/ 33 h 1266"/>
                  <a:gd name="T78" fmla="*/ 470 w 1249"/>
                  <a:gd name="T79" fmla="*/ 60 h 1266"/>
                  <a:gd name="T80" fmla="*/ 507 w 1249"/>
                  <a:gd name="T81" fmla="*/ 73 h 1266"/>
                  <a:gd name="T82" fmla="*/ 527 w 1249"/>
                  <a:gd name="T83" fmla="*/ 90 h 1266"/>
                  <a:gd name="T84" fmla="*/ 559 w 1249"/>
                  <a:gd name="T85" fmla="*/ 89 h 1266"/>
                  <a:gd name="T86" fmla="*/ 601 w 1249"/>
                  <a:gd name="T87" fmla="*/ 72 h 1266"/>
                  <a:gd name="T88" fmla="*/ 642 w 1249"/>
                  <a:gd name="T89" fmla="*/ 64 h 1266"/>
                  <a:gd name="T90" fmla="*/ 665 w 1249"/>
                  <a:gd name="T91" fmla="*/ 92 h 1266"/>
                  <a:gd name="T92" fmla="*/ 699 w 1249"/>
                  <a:gd name="T93" fmla="*/ 89 h 1266"/>
                  <a:gd name="T94" fmla="*/ 723 w 1249"/>
                  <a:gd name="T95" fmla="*/ 72 h 1266"/>
                  <a:gd name="T96" fmla="*/ 775 w 1249"/>
                  <a:gd name="T97" fmla="*/ 28 h 1266"/>
                  <a:gd name="T98" fmla="*/ 748 w 1249"/>
                  <a:gd name="T99" fmla="*/ 123 h 1266"/>
                  <a:gd name="T100" fmla="*/ 747 w 1249"/>
                  <a:gd name="T101" fmla="*/ 146 h 1266"/>
                  <a:gd name="T102" fmla="*/ 774 w 1249"/>
                  <a:gd name="T103" fmla="*/ 163 h 1266"/>
                  <a:gd name="T104" fmla="*/ 805 w 1249"/>
                  <a:gd name="T105" fmla="*/ 166 h 1266"/>
                  <a:gd name="T106" fmla="*/ 834 w 1249"/>
                  <a:gd name="T107" fmla="*/ 166 h 1266"/>
                  <a:gd name="T108" fmla="*/ 897 w 1249"/>
                  <a:gd name="T109" fmla="*/ 232 h 1266"/>
                  <a:gd name="T110" fmla="*/ 930 w 1249"/>
                  <a:gd name="T111" fmla="*/ 292 h 1266"/>
                  <a:gd name="T112" fmla="*/ 992 w 1249"/>
                  <a:gd name="T113" fmla="*/ 298 h 1266"/>
                  <a:gd name="T114" fmla="*/ 1021 w 1249"/>
                  <a:gd name="T115" fmla="*/ 325 h 1266"/>
                  <a:gd name="T116" fmla="*/ 1050 w 1249"/>
                  <a:gd name="T117" fmla="*/ 343 h 1266"/>
                  <a:gd name="T118" fmla="*/ 1081 w 1249"/>
                  <a:gd name="T119" fmla="*/ 356 h 1266"/>
                  <a:gd name="T120" fmla="*/ 1128 w 1249"/>
                  <a:gd name="T121" fmla="*/ 385 h 1266"/>
                  <a:gd name="T122" fmla="*/ 1184 w 1249"/>
                  <a:gd name="T123" fmla="*/ 404 h 1266"/>
                  <a:gd name="T124" fmla="*/ 1231 w 1249"/>
                  <a:gd name="T125" fmla="*/ 433 h 126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249" h="1266">
                    <a:moveTo>
                      <a:pt x="1248" y="453"/>
                    </a:moveTo>
                    <a:lnTo>
                      <a:pt x="1247" y="453"/>
                    </a:lnTo>
                    <a:lnTo>
                      <a:pt x="1245" y="453"/>
                    </a:lnTo>
                    <a:lnTo>
                      <a:pt x="1244" y="454"/>
                    </a:lnTo>
                    <a:lnTo>
                      <a:pt x="1243" y="455"/>
                    </a:lnTo>
                    <a:lnTo>
                      <a:pt x="1242" y="456"/>
                    </a:lnTo>
                    <a:lnTo>
                      <a:pt x="1243" y="459"/>
                    </a:lnTo>
                    <a:lnTo>
                      <a:pt x="1245" y="463"/>
                    </a:lnTo>
                    <a:lnTo>
                      <a:pt x="1248" y="467"/>
                    </a:lnTo>
                    <a:lnTo>
                      <a:pt x="1248" y="470"/>
                    </a:lnTo>
                    <a:lnTo>
                      <a:pt x="1249" y="472"/>
                    </a:lnTo>
                    <a:lnTo>
                      <a:pt x="1248" y="473"/>
                    </a:lnTo>
                    <a:lnTo>
                      <a:pt x="1248" y="475"/>
                    </a:lnTo>
                    <a:lnTo>
                      <a:pt x="1247" y="475"/>
                    </a:lnTo>
                    <a:lnTo>
                      <a:pt x="1246" y="475"/>
                    </a:lnTo>
                    <a:lnTo>
                      <a:pt x="1245" y="476"/>
                    </a:lnTo>
                    <a:lnTo>
                      <a:pt x="1244" y="475"/>
                    </a:lnTo>
                    <a:lnTo>
                      <a:pt x="1243" y="475"/>
                    </a:lnTo>
                    <a:lnTo>
                      <a:pt x="1243" y="474"/>
                    </a:lnTo>
                    <a:lnTo>
                      <a:pt x="1242" y="473"/>
                    </a:lnTo>
                    <a:lnTo>
                      <a:pt x="1241" y="473"/>
                    </a:lnTo>
                    <a:lnTo>
                      <a:pt x="1239" y="473"/>
                    </a:lnTo>
                    <a:lnTo>
                      <a:pt x="1238" y="474"/>
                    </a:lnTo>
                    <a:lnTo>
                      <a:pt x="1237" y="475"/>
                    </a:lnTo>
                    <a:lnTo>
                      <a:pt x="1237" y="477"/>
                    </a:lnTo>
                    <a:lnTo>
                      <a:pt x="1236" y="479"/>
                    </a:lnTo>
                    <a:lnTo>
                      <a:pt x="1234" y="482"/>
                    </a:lnTo>
                    <a:lnTo>
                      <a:pt x="1234" y="483"/>
                    </a:lnTo>
                    <a:lnTo>
                      <a:pt x="1234" y="485"/>
                    </a:lnTo>
                    <a:lnTo>
                      <a:pt x="1232" y="489"/>
                    </a:lnTo>
                    <a:lnTo>
                      <a:pt x="1231" y="490"/>
                    </a:lnTo>
                    <a:lnTo>
                      <a:pt x="1230" y="492"/>
                    </a:lnTo>
                    <a:lnTo>
                      <a:pt x="1229" y="493"/>
                    </a:lnTo>
                    <a:lnTo>
                      <a:pt x="1227" y="495"/>
                    </a:lnTo>
                    <a:lnTo>
                      <a:pt x="1227" y="497"/>
                    </a:lnTo>
                    <a:lnTo>
                      <a:pt x="1227" y="498"/>
                    </a:lnTo>
                    <a:lnTo>
                      <a:pt x="1227" y="499"/>
                    </a:lnTo>
                    <a:lnTo>
                      <a:pt x="1227" y="500"/>
                    </a:lnTo>
                    <a:lnTo>
                      <a:pt x="1226" y="501"/>
                    </a:lnTo>
                    <a:lnTo>
                      <a:pt x="1226" y="502"/>
                    </a:lnTo>
                    <a:lnTo>
                      <a:pt x="1226" y="503"/>
                    </a:lnTo>
                    <a:lnTo>
                      <a:pt x="1228" y="505"/>
                    </a:lnTo>
                    <a:lnTo>
                      <a:pt x="1229" y="506"/>
                    </a:lnTo>
                    <a:lnTo>
                      <a:pt x="1227" y="509"/>
                    </a:lnTo>
                    <a:lnTo>
                      <a:pt x="1227" y="510"/>
                    </a:lnTo>
                    <a:lnTo>
                      <a:pt x="1227" y="511"/>
                    </a:lnTo>
                    <a:lnTo>
                      <a:pt x="1228" y="512"/>
                    </a:lnTo>
                    <a:lnTo>
                      <a:pt x="1229" y="515"/>
                    </a:lnTo>
                    <a:lnTo>
                      <a:pt x="1229" y="518"/>
                    </a:lnTo>
                    <a:lnTo>
                      <a:pt x="1230" y="520"/>
                    </a:lnTo>
                    <a:lnTo>
                      <a:pt x="1229" y="524"/>
                    </a:lnTo>
                    <a:lnTo>
                      <a:pt x="1229" y="526"/>
                    </a:lnTo>
                    <a:lnTo>
                      <a:pt x="1230" y="528"/>
                    </a:lnTo>
                    <a:lnTo>
                      <a:pt x="1232" y="531"/>
                    </a:lnTo>
                    <a:lnTo>
                      <a:pt x="1232" y="533"/>
                    </a:lnTo>
                    <a:lnTo>
                      <a:pt x="1232" y="534"/>
                    </a:lnTo>
                    <a:lnTo>
                      <a:pt x="1231" y="536"/>
                    </a:lnTo>
                    <a:lnTo>
                      <a:pt x="1230" y="538"/>
                    </a:lnTo>
                    <a:lnTo>
                      <a:pt x="1229" y="540"/>
                    </a:lnTo>
                    <a:lnTo>
                      <a:pt x="1228" y="541"/>
                    </a:lnTo>
                    <a:lnTo>
                      <a:pt x="1228" y="543"/>
                    </a:lnTo>
                    <a:lnTo>
                      <a:pt x="1229" y="545"/>
                    </a:lnTo>
                    <a:lnTo>
                      <a:pt x="1229" y="546"/>
                    </a:lnTo>
                    <a:lnTo>
                      <a:pt x="1230" y="548"/>
                    </a:lnTo>
                    <a:lnTo>
                      <a:pt x="1231" y="549"/>
                    </a:lnTo>
                    <a:lnTo>
                      <a:pt x="1230" y="553"/>
                    </a:lnTo>
                    <a:lnTo>
                      <a:pt x="1230" y="554"/>
                    </a:lnTo>
                    <a:lnTo>
                      <a:pt x="1229" y="555"/>
                    </a:lnTo>
                    <a:lnTo>
                      <a:pt x="1228" y="557"/>
                    </a:lnTo>
                    <a:lnTo>
                      <a:pt x="1228" y="558"/>
                    </a:lnTo>
                    <a:lnTo>
                      <a:pt x="1229" y="562"/>
                    </a:lnTo>
                    <a:lnTo>
                      <a:pt x="1230" y="564"/>
                    </a:lnTo>
                    <a:lnTo>
                      <a:pt x="1230" y="565"/>
                    </a:lnTo>
                    <a:lnTo>
                      <a:pt x="1230" y="567"/>
                    </a:lnTo>
                    <a:lnTo>
                      <a:pt x="1229" y="569"/>
                    </a:lnTo>
                    <a:lnTo>
                      <a:pt x="1228" y="571"/>
                    </a:lnTo>
                    <a:lnTo>
                      <a:pt x="1227" y="572"/>
                    </a:lnTo>
                    <a:lnTo>
                      <a:pt x="1225" y="577"/>
                    </a:lnTo>
                    <a:lnTo>
                      <a:pt x="1224" y="580"/>
                    </a:lnTo>
                    <a:lnTo>
                      <a:pt x="1221" y="585"/>
                    </a:lnTo>
                    <a:lnTo>
                      <a:pt x="1220" y="589"/>
                    </a:lnTo>
                    <a:lnTo>
                      <a:pt x="1219" y="592"/>
                    </a:lnTo>
                    <a:lnTo>
                      <a:pt x="1217" y="594"/>
                    </a:lnTo>
                    <a:lnTo>
                      <a:pt x="1215" y="596"/>
                    </a:lnTo>
                    <a:lnTo>
                      <a:pt x="1211" y="598"/>
                    </a:lnTo>
                    <a:lnTo>
                      <a:pt x="1207" y="601"/>
                    </a:lnTo>
                    <a:lnTo>
                      <a:pt x="1206" y="602"/>
                    </a:lnTo>
                    <a:lnTo>
                      <a:pt x="1204" y="603"/>
                    </a:lnTo>
                    <a:lnTo>
                      <a:pt x="1201" y="604"/>
                    </a:lnTo>
                    <a:lnTo>
                      <a:pt x="1198" y="604"/>
                    </a:lnTo>
                    <a:lnTo>
                      <a:pt x="1194" y="605"/>
                    </a:lnTo>
                    <a:lnTo>
                      <a:pt x="1187" y="605"/>
                    </a:lnTo>
                    <a:lnTo>
                      <a:pt x="1177" y="607"/>
                    </a:lnTo>
                    <a:lnTo>
                      <a:pt x="1176" y="607"/>
                    </a:lnTo>
                    <a:lnTo>
                      <a:pt x="1173" y="608"/>
                    </a:lnTo>
                    <a:lnTo>
                      <a:pt x="1169" y="611"/>
                    </a:lnTo>
                    <a:lnTo>
                      <a:pt x="1168" y="612"/>
                    </a:lnTo>
                    <a:lnTo>
                      <a:pt x="1167" y="613"/>
                    </a:lnTo>
                    <a:lnTo>
                      <a:pt x="1166" y="616"/>
                    </a:lnTo>
                    <a:lnTo>
                      <a:pt x="1164" y="618"/>
                    </a:lnTo>
                    <a:lnTo>
                      <a:pt x="1163" y="618"/>
                    </a:lnTo>
                    <a:lnTo>
                      <a:pt x="1159" y="627"/>
                    </a:lnTo>
                    <a:lnTo>
                      <a:pt x="1157" y="630"/>
                    </a:lnTo>
                    <a:lnTo>
                      <a:pt x="1155" y="631"/>
                    </a:lnTo>
                    <a:lnTo>
                      <a:pt x="1152" y="632"/>
                    </a:lnTo>
                    <a:lnTo>
                      <a:pt x="1150" y="633"/>
                    </a:lnTo>
                    <a:lnTo>
                      <a:pt x="1149" y="634"/>
                    </a:lnTo>
                    <a:lnTo>
                      <a:pt x="1148" y="636"/>
                    </a:lnTo>
                    <a:lnTo>
                      <a:pt x="1147" y="637"/>
                    </a:lnTo>
                    <a:lnTo>
                      <a:pt x="1147" y="638"/>
                    </a:lnTo>
                    <a:lnTo>
                      <a:pt x="1142" y="644"/>
                    </a:lnTo>
                    <a:lnTo>
                      <a:pt x="1141" y="648"/>
                    </a:lnTo>
                    <a:lnTo>
                      <a:pt x="1140" y="649"/>
                    </a:lnTo>
                    <a:lnTo>
                      <a:pt x="1137" y="651"/>
                    </a:lnTo>
                    <a:lnTo>
                      <a:pt x="1137" y="652"/>
                    </a:lnTo>
                    <a:lnTo>
                      <a:pt x="1135" y="653"/>
                    </a:lnTo>
                    <a:lnTo>
                      <a:pt x="1128" y="657"/>
                    </a:lnTo>
                    <a:lnTo>
                      <a:pt x="1127" y="658"/>
                    </a:lnTo>
                    <a:lnTo>
                      <a:pt x="1124" y="660"/>
                    </a:lnTo>
                    <a:lnTo>
                      <a:pt x="1124" y="662"/>
                    </a:lnTo>
                    <a:lnTo>
                      <a:pt x="1122" y="665"/>
                    </a:lnTo>
                    <a:lnTo>
                      <a:pt x="1120" y="669"/>
                    </a:lnTo>
                    <a:lnTo>
                      <a:pt x="1118" y="674"/>
                    </a:lnTo>
                    <a:lnTo>
                      <a:pt x="1117" y="676"/>
                    </a:lnTo>
                    <a:lnTo>
                      <a:pt x="1116" y="680"/>
                    </a:lnTo>
                    <a:lnTo>
                      <a:pt x="1115" y="681"/>
                    </a:lnTo>
                    <a:lnTo>
                      <a:pt x="1116" y="682"/>
                    </a:lnTo>
                    <a:lnTo>
                      <a:pt x="1117" y="684"/>
                    </a:lnTo>
                    <a:lnTo>
                      <a:pt x="1117" y="685"/>
                    </a:lnTo>
                    <a:lnTo>
                      <a:pt x="1117" y="687"/>
                    </a:lnTo>
                    <a:lnTo>
                      <a:pt x="1116" y="688"/>
                    </a:lnTo>
                    <a:lnTo>
                      <a:pt x="1117" y="688"/>
                    </a:lnTo>
                    <a:lnTo>
                      <a:pt x="1117" y="689"/>
                    </a:lnTo>
                    <a:lnTo>
                      <a:pt x="1115" y="694"/>
                    </a:lnTo>
                    <a:lnTo>
                      <a:pt x="1115" y="696"/>
                    </a:lnTo>
                    <a:lnTo>
                      <a:pt x="1115" y="701"/>
                    </a:lnTo>
                    <a:lnTo>
                      <a:pt x="1116" y="702"/>
                    </a:lnTo>
                    <a:lnTo>
                      <a:pt x="1116" y="703"/>
                    </a:lnTo>
                    <a:lnTo>
                      <a:pt x="1117" y="704"/>
                    </a:lnTo>
                    <a:lnTo>
                      <a:pt x="1118" y="705"/>
                    </a:lnTo>
                    <a:lnTo>
                      <a:pt x="1118" y="706"/>
                    </a:lnTo>
                    <a:lnTo>
                      <a:pt x="1118" y="707"/>
                    </a:lnTo>
                    <a:lnTo>
                      <a:pt x="1117" y="710"/>
                    </a:lnTo>
                    <a:lnTo>
                      <a:pt x="1117" y="714"/>
                    </a:lnTo>
                    <a:lnTo>
                      <a:pt x="1116" y="715"/>
                    </a:lnTo>
                    <a:lnTo>
                      <a:pt x="1116" y="716"/>
                    </a:lnTo>
                    <a:lnTo>
                      <a:pt x="1115" y="717"/>
                    </a:lnTo>
                    <a:lnTo>
                      <a:pt x="1114" y="717"/>
                    </a:lnTo>
                    <a:lnTo>
                      <a:pt x="1112" y="718"/>
                    </a:lnTo>
                    <a:lnTo>
                      <a:pt x="1111" y="719"/>
                    </a:lnTo>
                    <a:lnTo>
                      <a:pt x="1110" y="719"/>
                    </a:lnTo>
                    <a:lnTo>
                      <a:pt x="1109" y="720"/>
                    </a:lnTo>
                    <a:lnTo>
                      <a:pt x="1106" y="721"/>
                    </a:lnTo>
                    <a:lnTo>
                      <a:pt x="1105" y="721"/>
                    </a:lnTo>
                    <a:lnTo>
                      <a:pt x="1103" y="720"/>
                    </a:lnTo>
                    <a:lnTo>
                      <a:pt x="1102" y="720"/>
                    </a:lnTo>
                    <a:lnTo>
                      <a:pt x="1100" y="720"/>
                    </a:lnTo>
                    <a:lnTo>
                      <a:pt x="1099" y="721"/>
                    </a:lnTo>
                    <a:lnTo>
                      <a:pt x="1098" y="722"/>
                    </a:lnTo>
                    <a:lnTo>
                      <a:pt x="1096" y="724"/>
                    </a:lnTo>
                    <a:lnTo>
                      <a:pt x="1095" y="725"/>
                    </a:lnTo>
                    <a:lnTo>
                      <a:pt x="1094" y="726"/>
                    </a:lnTo>
                    <a:lnTo>
                      <a:pt x="1094" y="727"/>
                    </a:lnTo>
                    <a:lnTo>
                      <a:pt x="1093" y="727"/>
                    </a:lnTo>
                    <a:lnTo>
                      <a:pt x="1092" y="729"/>
                    </a:lnTo>
                    <a:lnTo>
                      <a:pt x="1090" y="732"/>
                    </a:lnTo>
                    <a:lnTo>
                      <a:pt x="1090" y="733"/>
                    </a:lnTo>
                    <a:lnTo>
                      <a:pt x="1090" y="734"/>
                    </a:lnTo>
                    <a:lnTo>
                      <a:pt x="1089" y="737"/>
                    </a:lnTo>
                    <a:lnTo>
                      <a:pt x="1089" y="738"/>
                    </a:lnTo>
                    <a:lnTo>
                      <a:pt x="1087" y="742"/>
                    </a:lnTo>
                    <a:lnTo>
                      <a:pt x="1086" y="743"/>
                    </a:lnTo>
                    <a:lnTo>
                      <a:pt x="1085" y="744"/>
                    </a:lnTo>
                    <a:lnTo>
                      <a:pt x="1083" y="744"/>
                    </a:lnTo>
                    <a:lnTo>
                      <a:pt x="1083" y="745"/>
                    </a:lnTo>
                    <a:lnTo>
                      <a:pt x="1082" y="747"/>
                    </a:lnTo>
                    <a:lnTo>
                      <a:pt x="1081" y="747"/>
                    </a:lnTo>
                    <a:lnTo>
                      <a:pt x="1080" y="748"/>
                    </a:lnTo>
                    <a:lnTo>
                      <a:pt x="1079" y="748"/>
                    </a:lnTo>
                    <a:lnTo>
                      <a:pt x="1076" y="748"/>
                    </a:lnTo>
                    <a:lnTo>
                      <a:pt x="1074" y="748"/>
                    </a:lnTo>
                    <a:lnTo>
                      <a:pt x="1073" y="748"/>
                    </a:lnTo>
                    <a:lnTo>
                      <a:pt x="1071" y="749"/>
                    </a:lnTo>
                    <a:lnTo>
                      <a:pt x="1070" y="750"/>
                    </a:lnTo>
                    <a:lnTo>
                      <a:pt x="1070" y="751"/>
                    </a:lnTo>
                    <a:lnTo>
                      <a:pt x="1071" y="756"/>
                    </a:lnTo>
                    <a:lnTo>
                      <a:pt x="1070" y="758"/>
                    </a:lnTo>
                    <a:lnTo>
                      <a:pt x="1070" y="759"/>
                    </a:lnTo>
                    <a:lnTo>
                      <a:pt x="1070" y="760"/>
                    </a:lnTo>
                    <a:lnTo>
                      <a:pt x="1071" y="762"/>
                    </a:lnTo>
                    <a:lnTo>
                      <a:pt x="1072" y="765"/>
                    </a:lnTo>
                    <a:lnTo>
                      <a:pt x="1073" y="768"/>
                    </a:lnTo>
                    <a:lnTo>
                      <a:pt x="1073" y="770"/>
                    </a:lnTo>
                    <a:lnTo>
                      <a:pt x="1073" y="771"/>
                    </a:lnTo>
                    <a:lnTo>
                      <a:pt x="1073" y="773"/>
                    </a:lnTo>
                    <a:lnTo>
                      <a:pt x="1073" y="776"/>
                    </a:lnTo>
                    <a:lnTo>
                      <a:pt x="1072" y="782"/>
                    </a:lnTo>
                    <a:lnTo>
                      <a:pt x="1072" y="786"/>
                    </a:lnTo>
                    <a:lnTo>
                      <a:pt x="1071" y="787"/>
                    </a:lnTo>
                    <a:lnTo>
                      <a:pt x="1071" y="788"/>
                    </a:lnTo>
                    <a:lnTo>
                      <a:pt x="1070" y="789"/>
                    </a:lnTo>
                    <a:lnTo>
                      <a:pt x="1067" y="791"/>
                    </a:lnTo>
                    <a:lnTo>
                      <a:pt x="1065" y="793"/>
                    </a:lnTo>
                    <a:lnTo>
                      <a:pt x="1063" y="794"/>
                    </a:lnTo>
                    <a:lnTo>
                      <a:pt x="1062" y="796"/>
                    </a:lnTo>
                    <a:lnTo>
                      <a:pt x="1061" y="799"/>
                    </a:lnTo>
                    <a:lnTo>
                      <a:pt x="1061" y="801"/>
                    </a:lnTo>
                    <a:lnTo>
                      <a:pt x="1060" y="804"/>
                    </a:lnTo>
                    <a:lnTo>
                      <a:pt x="1059" y="807"/>
                    </a:lnTo>
                    <a:lnTo>
                      <a:pt x="1058" y="808"/>
                    </a:lnTo>
                    <a:lnTo>
                      <a:pt x="1056" y="808"/>
                    </a:lnTo>
                    <a:lnTo>
                      <a:pt x="1055" y="809"/>
                    </a:lnTo>
                    <a:lnTo>
                      <a:pt x="1054" y="811"/>
                    </a:lnTo>
                    <a:lnTo>
                      <a:pt x="1053" y="814"/>
                    </a:lnTo>
                    <a:lnTo>
                      <a:pt x="1052" y="814"/>
                    </a:lnTo>
                    <a:lnTo>
                      <a:pt x="1052" y="815"/>
                    </a:lnTo>
                    <a:lnTo>
                      <a:pt x="1048" y="817"/>
                    </a:lnTo>
                    <a:lnTo>
                      <a:pt x="1046" y="817"/>
                    </a:lnTo>
                    <a:lnTo>
                      <a:pt x="1044" y="816"/>
                    </a:lnTo>
                    <a:lnTo>
                      <a:pt x="1040" y="815"/>
                    </a:lnTo>
                    <a:lnTo>
                      <a:pt x="1039" y="815"/>
                    </a:lnTo>
                    <a:lnTo>
                      <a:pt x="1037" y="814"/>
                    </a:lnTo>
                    <a:lnTo>
                      <a:pt x="1036" y="814"/>
                    </a:lnTo>
                    <a:lnTo>
                      <a:pt x="1035" y="814"/>
                    </a:lnTo>
                    <a:lnTo>
                      <a:pt x="1034" y="815"/>
                    </a:lnTo>
                    <a:lnTo>
                      <a:pt x="1033" y="816"/>
                    </a:lnTo>
                    <a:lnTo>
                      <a:pt x="1033" y="817"/>
                    </a:lnTo>
                    <a:lnTo>
                      <a:pt x="1032" y="819"/>
                    </a:lnTo>
                    <a:lnTo>
                      <a:pt x="1031" y="819"/>
                    </a:lnTo>
                    <a:lnTo>
                      <a:pt x="1030" y="820"/>
                    </a:lnTo>
                    <a:lnTo>
                      <a:pt x="1030" y="821"/>
                    </a:lnTo>
                    <a:lnTo>
                      <a:pt x="1029" y="823"/>
                    </a:lnTo>
                    <a:lnTo>
                      <a:pt x="1028" y="824"/>
                    </a:lnTo>
                    <a:lnTo>
                      <a:pt x="1028" y="825"/>
                    </a:lnTo>
                    <a:lnTo>
                      <a:pt x="1028" y="826"/>
                    </a:lnTo>
                    <a:lnTo>
                      <a:pt x="1029" y="827"/>
                    </a:lnTo>
                    <a:lnTo>
                      <a:pt x="1030" y="827"/>
                    </a:lnTo>
                    <a:lnTo>
                      <a:pt x="1030" y="828"/>
                    </a:lnTo>
                    <a:lnTo>
                      <a:pt x="1032" y="829"/>
                    </a:lnTo>
                    <a:lnTo>
                      <a:pt x="1033" y="831"/>
                    </a:lnTo>
                    <a:lnTo>
                      <a:pt x="1034" y="831"/>
                    </a:lnTo>
                    <a:lnTo>
                      <a:pt x="1035" y="835"/>
                    </a:lnTo>
                    <a:lnTo>
                      <a:pt x="1035" y="836"/>
                    </a:lnTo>
                    <a:lnTo>
                      <a:pt x="1036" y="838"/>
                    </a:lnTo>
                    <a:lnTo>
                      <a:pt x="1037" y="840"/>
                    </a:lnTo>
                    <a:lnTo>
                      <a:pt x="1037" y="842"/>
                    </a:lnTo>
                    <a:lnTo>
                      <a:pt x="1036" y="843"/>
                    </a:lnTo>
                    <a:lnTo>
                      <a:pt x="1035" y="846"/>
                    </a:lnTo>
                    <a:lnTo>
                      <a:pt x="1033" y="850"/>
                    </a:lnTo>
                    <a:lnTo>
                      <a:pt x="1032" y="853"/>
                    </a:lnTo>
                    <a:lnTo>
                      <a:pt x="1031" y="853"/>
                    </a:lnTo>
                    <a:lnTo>
                      <a:pt x="1028" y="855"/>
                    </a:lnTo>
                    <a:lnTo>
                      <a:pt x="1028" y="857"/>
                    </a:lnTo>
                    <a:lnTo>
                      <a:pt x="1027" y="858"/>
                    </a:lnTo>
                    <a:lnTo>
                      <a:pt x="1025" y="859"/>
                    </a:lnTo>
                    <a:lnTo>
                      <a:pt x="1024" y="858"/>
                    </a:lnTo>
                    <a:lnTo>
                      <a:pt x="1023" y="858"/>
                    </a:lnTo>
                    <a:lnTo>
                      <a:pt x="1023" y="859"/>
                    </a:lnTo>
                    <a:lnTo>
                      <a:pt x="1021" y="860"/>
                    </a:lnTo>
                    <a:lnTo>
                      <a:pt x="1019" y="860"/>
                    </a:lnTo>
                    <a:lnTo>
                      <a:pt x="1017" y="862"/>
                    </a:lnTo>
                    <a:lnTo>
                      <a:pt x="1016" y="863"/>
                    </a:lnTo>
                    <a:lnTo>
                      <a:pt x="1015" y="865"/>
                    </a:lnTo>
                    <a:lnTo>
                      <a:pt x="1013" y="870"/>
                    </a:lnTo>
                    <a:lnTo>
                      <a:pt x="1012" y="871"/>
                    </a:lnTo>
                    <a:lnTo>
                      <a:pt x="1012" y="872"/>
                    </a:lnTo>
                    <a:lnTo>
                      <a:pt x="1012" y="873"/>
                    </a:lnTo>
                    <a:lnTo>
                      <a:pt x="1011" y="876"/>
                    </a:lnTo>
                    <a:lnTo>
                      <a:pt x="1008" y="878"/>
                    </a:lnTo>
                    <a:lnTo>
                      <a:pt x="1004" y="882"/>
                    </a:lnTo>
                    <a:lnTo>
                      <a:pt x="1003" y="883"/>
                    </a:lnTo>
                    <a:lnTo>
                      <a:pt x="1001" y="885"/>
                    </a:lnTo>
                    <a:lnTo>
                      <a:pt x="999" y="886"/>
                    </a:lnTo>
                    <a:lnTo>
                      <a:pt x="998" y="887"/>
                    </a:lnTo>
                    <a:lnTo>
                      <a:pt x="997" y="887"/>
                    </a:lnTo>
                    <a:lnTo>
                      <a:pt x="996" y="888"/>
                    </a:lnTo>
                    <a:lnTo>
                      <a:pt x="995" y="889"/>
                    </a:lnTo>
                    <a:lnTo>
                      <a:pt x="994" y="890"/>
                    </a:lnTo>
                    <a:lnTo>
                      <a:pt x="992" y="892"/>
                    </a:lnTo>
                    <a:lnTo>
                      <a:pt x="990" y="894"/>
                    </a:lnTo>
                    <a:lnTo>
                      <a:pt x="989" y="896"/>
                    </a:lnTo>
                    <a:lnTo>
                      <a:pt x="989" y="897"/>
                    </a:lnTo>
                    <a:lnTo>
                      <a:pt x="988" y="898"/>
                    </a:lnTo>
                    <a:lnTo>
                      <a:pt x="987" y="902"/>
                    </a:lnTo>
                    <a:lnTo>
                      <a:pt x="986" y="903"/>
                    </a:lnTo>
                    <a:lnTo>
                      <a:pt x="987" y="903"/>
                    </a:lnTo>
                    <a:lnTo>
                      <a:pt x="986" y="906"/>
                    </a:lnTo>
                    <a:lnTo>
                      <a:pt x="984" y="911"/>
                    </a:lnTo>
                    <a:lnTo>
                      <a:pt x="983" y="914"/>
                    </a:lnTo>
                    <a:lnTo>
                      <a:pt x="981" y="916"/>
                    </a:lnTo>
                    <a:lnTo>
                      <a:pt x="978" y="920"/>
                    </a:lnTo>
                    <a:lnTo>
                      <a:pt x="977" y="922"/>
                    </a:lnTo>
                    <a:lnTo>
                      <a:pt x="975" y="923"/>
                    </a:lnTo>
                    <a:lnTo>
                      <a:pt x="974" y="924"/>
                    </a:lnTo>
                    <a:lnTo>
                      <a:pt x="973" y="925"/>
                    </a:lnTo>
                    <a:lnTo>
                      <a:pt x="972" y="928"/>
                    </a:lnTo>
                    <a:lnTo>
                      <a:pt x="971" y="928"/>
                    </a:lnTo>
                    <a:lnTo>
                      <a:pt x="970" y="930"/>
                    </a:lnTo>
                    <a:lnTo>
                      <a:pt x="967" y="932"/>
                    </a:lnTo>
                    <a:lnTo>
                      <a:pt x="966" y="933"/>
                    </a:lnTo>
                    <a:lnTo>
                      <a:pt x="965" y="934"/>
                    </a:lnTo>
                    <a:lnTo>
                      <a:pt x="963" y="935"/>
                    </a:lnTo>
                    <a:lnTo>
                      <a:pt x="959" y="938"/>
                    </a:lnTo>
                    <a:lnTo>
                      <a:pt x="958" y="940"/>
                    </a:lnTo>
                    <a:lnTo>
                      <a:pt x="957" y="941"/>
                    </a:lnTo>
                    <a:lnTo>
                      <a:pt x="955" y="942"/>
                    </a:lnTo>
                    <a:lnTo>
                      <a:pt x="953" y="942"/>
                    </a:lnTo>
                    <a:lnTo>
                      <a:pt x="951" y="943"/>
                    </a:lnTo>
                    <a:lnTo>
                      <a:pt x="950" y="944"/>
                    </a:lnTo>
                    <a:lnTo>
                      <a:pt x="947" y="945"/>
                    </a:lnTo>
                    <a:lnTo>
                      <a:pt x="943" y="946"/>
                    </a:lnTo>
                    <a:lnTo>
                      <a:pt x="942" y="946"/>
                    </a:lnTo>
                    <a:lnTo>
                      <a:pt x="940" y="947"/>
                    </a:lnTo>
                    <a:lnTo>
                      <a:pt x="939" y="949"/>
                    </a:lnTo>
                    <a:lnTo>
                      <a:pt x="938" y="950"/>
                    </a:lnTo>
                    <a:lnTo>
                      <a:pt x="934" y="951"/>
                    </a:lnTo>
                    <a:lnTo>
                      <a:pt x="933" y="951"/>
                    </a:lnTo>
                    <a:lnTo>
                      <a:pt x="932" y="952"/>
                    </a:lnTo>
                    <a:lnTo>
                      <a:pt x="931" y="953"/>
                    </a:lnTo>
                    <a:lnTo>
                      <a:pt x="930" y="954"/>
                    </a:lnTo>
                    <a:lnTo>
                      <a:pt x="928" y="955"/>
                    </a:lnTo>
                    <a:lnTo>
                      <a:pt x="927" y="956"/>
                    </a:lnTo>
                    <a:lnTo>
                      <a:pt x="924" y="956"/>
                    </a:lnTo>
                    <a:lnTo>
                      <a:pt x="923" y="956"/>
                    </a:lnTo>
                    <a:lnTo>
                      <a:pt x="922" y="957"/>
                    </a:lnTo>
                    <a:lnTo>
                      <a:pt x="919" y="958"/>
                    </a:lnTo>
                    <a:lnTo>
                      <a:pt x="918" y="959"/>
                    </a:lnTo>
                    <a:lnTo>
                      <a:pt x="917" y="960"/>
                    </a:lnTo>
                    <a:lnTo>
                      <a:pt x="913" y="962"/>
                    </a:lnTo>
                    <a:lnTo>
                      <a:pt x="910" y="964"/>
                    </a:lnTo>
                    <a:lnTo>
                      <a:pt x="907" y="966"/>
                    </a:lnTo>
                    <a:lnTo>
                      <a:pt x="905" y="967"/>
                    </a:lnTo>
                    <a:lnTo>
                      <a:pt x="904" y="968"/>
                    </a:lnTo>
                    <a:lnTo>
                      <a:pt x="903" y="969"/>
                    </a:lnTo>
                    <a:lnTo>
                      <a:pt x="901" y="970"/>
                    </a:lnTo>
                    <a:lnTo>
                      <a:pt x="900" y="972"/>
                    </a:lnTo>
                    <a:lnTo>
                      <a:pt x="897" y="973"/>
                    </a:lnTo>
                    <a:lnTo>
                      <a:pt x="896" y="974"/>
                    </a:lnTo>
                    <a:lnTo>
                      <a:pt x="895" y="976"/>
                    </a:lnTo>
                    <a:lnTo>
                      <a:pt x="894" y="978"/>
                    </a:lnTo>
                    <a:lnTo>
                      <a:pt x="893" y="979"/>
                    </a:lnTo>
                    <a:lnTo>
                      <a:pt x="892" y="980"/>
                    </a:lnTo>
                    <a:lnTo>
                      <a:pt x="887" y="981"/>
                    </a:lnTo>
                    <a:lnTo>
                      <a:pt x="885" y="982"/>
                    </a:lnTo>
                    <a:lnTo>
                      <a:pt x="884" y="983"/>
                    </a:lnTo>
                    <a:lnTo>
                      <a:pt x="877" y="984"/>
                    </a:lnTo>
                    <a:lnTo>
                      <a:pt x="871" y="986"/>
                    </a:lnTo>
                    <a:lnTo>
                      <a:pt x="869" y="987"/>
                    </a:lnTo>
                    <a:lnTo>
                      <a:pt x="867" y="991"/>
                    </a:lnTo>
                    <a:lnTo>
                      <a:pt x="866" y="992"/>
                    </a:lnTo>
                    <a:lnTo>
                      <a:pt x="864" y="993"/>
                    </a:lnTo>
                    <a:lnTo>
                      <a:pt x="862" y="993"/>
                    </a:lnTo>
                    <a:lnTo>
                      <a:pt x="858" y="995"/>
                    </a:lnTo>
                    <a:lnTo>
                      <a:pt x="856" y="997"/>
                    </a:lnTo>
                    <a:lnTo>
                      <a:pt x="853" y="1000"/>
                    </a:lnTo>
                    <a:lnTo>
                      <a:pt x="851" y="1003"/>
                    </a:lnTo>
                    <a:lnTo>
                      <a:pt x="850" y="1005"/>
                    </a:lnTo>
                    <a:lnTo>
                      <a:pt x="849" y="1006"/>
                    </a:lnTo>
                    <a:lnTo>
                      <a:pt x="849" y="1008"/>
                    </a:lnTo>
                    <a:lnTo>
                      <a:pt x="849" y="1009"/>
                    </a:lnTo>
                    <a:lnTo>
                      <a:pt x="850" y="1010"/>
                    </a:lnTo>
                    <a:lnTo>
                      <a:pt x="848" y="1012"/>
                    </a:lnTo>
                    <a:lnTo>
                      <a:pt x="845" y="1017"/>
                    </a:lnTo>
                    <a:lnTo>
                      <a:pt x="843" y="1019"/>
                    </a:lnTo>
                    <a:lnTo>
                      <a:pt x="842" y="1020"/>
                    </a:lnTo>
                    <a:lnTo>
                      <a:pt x="840" y="1022"/>
                    </a:lnTo>
                    <a:lnTo>
                      <a:pt x="839" y="1023"/>
                    </a:lnTo>
                    <a:lnTo>
                      <a:pt x="835" y="1027"/>
                    </a:lnTo>
                    <a:lnTo>
                      <a:pt x="834" y="1028"/>
                    </a:lnTo>
                    <a:lnTo>
                      <a:pt x="833" y="1029"/>
                    </a:lnTo>
                    <a:lnTo>
                      <a:pt x="830" y="1029"/>
                    </a:lnTo>
                    <a:lnTo>
                      <a:pt x="829" y="1029"/>
                    </a:lnTo>
                    <a:lnTo>
                      <a:pt x="827" y="1029"/>
                    </a:lnTo>
                    <a:lnTo>
                      <a:pt x="825" y="1030"/>
                    </a:lnTo>
                    <a:lnTo>
                      <a:pt x="818" y="1032"/>
                    </a:lnTo>
                    <a:lnTo>
                      <a:pt x="811" y="1035"/>
                    </a:lnTo>
                    <a:lnTo>
                      <a:pt x="809" y="1035"/>
                    </a:lnTo>
                    <a:lnTo>
                      <a:pt x="807" y="1036"/>
                    </a:lnTo>
                    <a:lnTo>
                      <a:pt x="806" y="1037"/>
                    </a:lnTo>
                    <a:lnTo>
                      <a:pt x="804" y="1039"/>
                    </a:lnTo>
                    <a:lnTo>
                      <a:pt x="803" y="1040"/>
                    </a:lnTo>
                    <a:lnTo>
                      <a:pt x="803" y="1041"/>
                    </a:lnTo>
                    <a:lnTo>
                      <a:pt x="802" y="1041"/>
                    </a:lnTo>
                    <a:lnTo>
                      <a:pt x="799" y="1042"/>
                    </a:lnTo>
                    <a:lnTo>
                      <a:pt x="798" y="1042"/>
                    </a:lnTo>
                    <a:lnTo>
                      <a:pt x="797" y="1042"/>
                    </a:lnTo>
                    <a:lnTo>
                      <a:pt x="795" y="1045"/>
                    </a:lnTo>
                    <a:lnTo>
                      <a:pt x="793" y="1046"/>
                    </a:lnTo>
                    <a:lnTo>
                      <a:pt x="790" y="1049"/>
                    </a:lnTo>
                    <a:lnTo>
                      <a:pt x="785" y="1051"/>
                    </a:lnTo>
                    <a:lnTo>
                      <a:pt x="784" y="1051"/>
                    </a:lnTo>
                    <a:lnTo>
                      <a:pt x="781" y="1052"/>
                    </a:lnTo>
                    <a:lnTo>
                      <a:pt x="781" y="1053"/>
                    </a:lnTo>
                    <a:lnTo>
                      <a:pt x="780" y="1053"/>
                    </a:lnTo>
                    <a:lnTo>
                      <a:pt x="777" y="1055"/>
                    </a:lnTo>
                    <a:lnTo>
                      <a:pt x="776" y="1056"/>
                    </a:lnTo>
                    <a:lnTo>
                      <a:pt x="775" y="1058"/>
                    </a:lnTo>
                    <a:lnTo>
                      <a:pt x="774" y="1058"/>
                    </a:lnTo>
                    <a:lnTo>
                      <a:pt x="773" y="1059"/>
                    </a:lnTo>
                    <a:lnTo>
                      <a:pt x="770" y="1062"/>
                    </a:lnTo>
                    <a:lnTo>
                      <a:pt x="767" y="1065"/>
                    </a:lnTo>
                    <a:lnTo>
                      <a:pt x="766" y="1066"/>
                    </a:lnTo>
                    <a:lnTo>
                      <a:pt x="764" y="1067"/>
                    </a:lnTo>
                    <a:lnTo>
                      <a:pt x="762" y="1069"/>
                    </a:lnTo>
                    <a:lnTo>
                      <a:pt x="758" y="1075"/>
                    </a:lnTo>
                    <a:lnTo>
                      <a:pt x="758" y="1076"/>
                    </a:lnTo>
                    <a:lnTo>
                      <a:pt x="758" y="1077"/>
                    </a:lnTo>
                    <a:lnTo>
                      <a:pt x="758" y="1078"/>
                    </a:lnTo>
                    <a:lnTo>
                      <a:pt x="758" y="1080"/>
                    </a:lnTo>
                    <a:lnTo>
                      <a:pt x="758" y="1081"/>
                    </a:lnTo>
                    <a:lnTo>
                      <a:pt x="758" y="1083"/>
                    </a:lnTo>
                    <a:lnTo>
                      <a:pt x="758" y="1088"/>
                    </a:lnTo>
                    <a:lnTo>
                      <a:pt x="757" y="1090"/>
                    </a:lnTo>
                    <a:lnTo>
                      <a:pt x="756" y="1094"/>
                    </a:lnTo>
                    <a:lnTo>
                      <a:pt x="756" y="1095"/>
                    </a:lnTo>
                    <a:lnTo>
                      <a:pt x="757" y="1096"/>
                    </a:lnTo>
                    <a:lnTo>
                      <a:pt x="756" y="1097"/>
                    </a:lnTo>
                    <a:lnTo>
                      <a:pt x="756" y="1098"/>
                    </a:lnTo>
                    <a:lnTo>
                      <a:pt x="754" y="1099"/>
                    </a:lnTo>
                    <a:lnTo>
                      <a:pt x="753" y="1101"/>
                    </a:lnTo>
                    <a:lnTo>
                      <a:pt x="753" y="1103"/>
                    </a:lnTo>
                    <a:lnTo>
                      <a:pt x="752" y="1105"/>
                    </a:lnTo>
                    <a:lnTo>
                      <a:pt x="750" y="1108"/>
                    </a:lnTo>
                    <a:lnTo>
                      <a:pt x="750" y="1109"/>
                    </a:lnTo>
                    <a:lnTo>
                      <a:pt x="749" y="1109"/>
                    </a:lnTo>
                    <a:lnTo>
                      <a:pt x="748" y="1110"/>
                    </a:lnTo>
                    <a:lnTo>
                      <a:pt x="747" y="1112"/>
                    </a:lnTo>
                    <a:lnTo>
                      <a:pt x="746" y="1115"/>
                    </a:lnTo>
                    <a:lnTo>
                      <a:pt x="744" y="1120"/>
                    </a:lnTo>
                    <a:lnTo>
                      <a:pt x="743" y="1124"/>
                    </a:lnTo>
                    <a:lnTo>
                      <a:pt x="742" y="1126"/>
                    </a:lnTo>
                    <a:lnTo>
                      <a:pt x="742" y="1127"/>
                    </a:lnTo>
                    <a:lnTo>
                      <a:pt x="738" y="1135"/>
                    </a:lnTo>
                    <a:lnTo>
                      <a:pt x="736" y="1137"/>
                    </a:lnTo>
                    <a:lnTo>
                      <a:pt x="734" y="1139"/>
                    </a:lnTo>
                    <a:lnTo>
                      <a:pt x="733" y="1140"/>
                    </a:lnTo>
                    <a:lnTo>
                      <a:pt x="733" y="1141"/>
                    </a:lnTo>
                    <a:lnTo>
                      <a:pt x="733" y="1142"/>
                    </a:lnTo>
                    <a:lnTo>
                      <a:pt x="732" y="1142"/>
                    </a:lnTo>
                    <a:lnTo>
                      <a:pt x="731" y="1143"/>
                    </a:lnTo>
                    <a:lnTo>
                      <a:pt x="729" y="1143"/>
                    </a:lnTo>
                    <a:lnTo>
                      <a:pt x="726" y="1144"/>
                    </a:lnTo>
                    <a:lnTo>
                      <a:pt x="724" y="1144"/>
                    </a:lnTo>
                    <a:lnTo>
                      <a:pt x="723" y="1145"/>
                    </a:lnTo>
                    <a:lnTo>
                      <a:pt x="717" y="1148"/>
                    </a:lnTo>
                    <a:lnTo>
                      <a:pt x="714" y="1150"/>
                    </a:lnTo>
                    <a:lnTo>
                      <a:pt x="711" y="1151"/>
                    </a:lnTo>
                    <a:lnTo>
                      <a:pt x="709" y="1152"/>
                    </a:lnTo>
                    <a:lnTo>
                      <a:pt x="707" y="1153"/>
                    </a:lnTo>
                    <a:lnTo>
                      <a:pt x="704" y="1155"/>
                    </a:lnTo>
                    <a:lnTo>
                      <a:pt x="702" y="1154"/>
                    </a:lnTo>
                    <a:lnTo>
                      <a:pt x="700" y="1154"/>
                    </a:lnTo>
                    <a:lnTo>
                      <a:pt x="697" y="1155"/>
                    </a:lnTo>
                    <a:lnTo>
                      <a:pt x="696" y="1157"/>
                    </a:lnTo>
                    <a:lnTo>
                      <a:pt x="695" y="1158"/>
                    </a:lnTo>
                    <a:lnTo>
                      <a:pt x="694" y="1162"/>
                    </a:lnTo>
                    <a:lnTo>
                      <a:pt x="693" y="1164"/>
                    </a:lnTo>
                    <a:lnTo>
                      <a:pt x="692" y="1166"/>
                    </a:lnTo>
                    <a:lnTo>
                      <a:pt x="691" y="1169"/>
                    </a:lnTo>
                    <a:lnTo>
                      <a:pt x="691" y="1173"/>
                    </a:lnTo>
                    <a:lnTo>
                      <a:pt x="690" y="1175"/>
                    </a:lnTo>
                    <a:lnTo>
                      <a:pt x="689" y="1177"/>
                    </a:lnTo>
                    <a:lnTo>
                      <a:pt x="689" y="1178"/>
                    </a:lnTo>
                    <a:lnTo>
                      <a:pt x="688" y="1179"/>
                    </a:lnTo>
                    <a:lnTo>
                      <a:pt x="688" y="1181"/>
                    </a:lnTo>
                    <a:lnTo>
                      <a:pt x="687" y="1184"/>
                    </a:lnTo>
                    <a:lnTo>
                      <a:pt x="687" y="1186"/>
                    </a:lnTo>
                    <a:lnTo>
                      <a:pt x="687" y="1187"/>
                    </a:lnTo>
                    <a:lnTo>
                      <a:pt x="686" y="1188"/>
                    </a:lnTo>
                    <a:lnTo>
                      <a:pt x="685" y="1191"/>
                    </a:lnTo>
                    <a:lnTo>
                      <a:pt x="684" y="1193"/>
                    </a:lnTo>
                    <a:lnTo>
                      <a:pt x="683" y="1195"/>
                    </a:lnTo>
                    <a:lnTo>
                      <a:pt x="682" y="1198"/>
                    </a:lnTo>
                    <a:lnTo>
                      <a:pt x="682" y="1203"/>
                    </a:lnTo>
                    <a:lnTo>
                      <a:pt x="682" y="1204"/>
                    </a:lnTo>
                    <a:lnTo>
                      <a:pt x="682" y="1206"/>
                    </a:lnTo>
                    <a:lnTo>
                      <a:pt x="680" y="1208"/>
                    </a:lnTo>
                    <a:lnTo>
                      <a:pt x="679" y="1210"/>
                    </a:lnTo>
                    <a:lnTo>
                      <a:pt x="679" y="1211"/>
                    </a:lnTo>
                    <a:lnTo>
                      <a:pt x="678" y="1212"/>
                    </a:lnTo>
                    <a:lnTo>
                      <a:pt x="677" y="1215"/>
                    </a:lnTo>
                    <a:lnTo>
                      <a:pt x="676" y="1219"/>
                    </a:lnTo>
                    <a:lnTo>
                      <a:pt x="676" y="1222"/>
                    </a:lnTo>
                    <a:lnTo>
                      <a:pt x="676" y="1223"/>
                    </a:lnTo>
                    <a:lnTo>
                      <a:pt x="676" y="1224"/>
                    </a:lnTo>
                    <a:lnTo>
                      <a:pt x="676" y="1225"/>
                    </a:lnTo>
                    <a:lnTo>
                      <a:pt x="675" y="1226"/>
                    </a:lnTo>
                    <a:lnTo>
                      <a:pt x="675" y="1228"/>
                    </a:lnTo>
                    <a:lnTo>
                      <a:pt x="676" y="1229"/>
                    </a:lnTo>
                    <a:lnTo>
                      <a:pt x="676" y="1230"/>
                    </a:lnTo>
                    <a:lnTo>
                      <a:pt x="677" y="1233"/>
                    </a:lnTo>
                    <a:lnTo>
                      <a:pt x="676" y="1235"/>
                    </a:lnTo>
                    <a:lnTo>
                      <a:pt x="675" y="1238"/>
                    </a:lnTo>
                    <a:lnTo>
                      <a:pt x="672" y="1245"/>
                    </a:lnTo>
                    <a:lnTo>
                      <a:pt x="672" y="1246"/>
                    </a:lnTo>
                    <a:lnTo>
                      <a:pt x="671" y="1247"/>
                    </a:lnTo>
                    <a:lnTo>
                      <a:pt x="669" y="1249"/>
                    </a:lnTo>
                    <a:lnTo>
                      <a:pt x="668" y="1251"/>
                    </a:lnTo>
                    <a:lnTo>
                      <a:pt x="667" y="1251"/>
                    </a:lnTo>
                    <a:lnTo>
                      <a:pt x="666" y="1252"/>
                    </a:lnTo>
                    <a:lnTo>
                      <a:pt x="664" y="1252"/>
                    </a:lnTo>
                    <a:lnTo>
                      <a:pt x="660" y="1254"/>
                    </a:lnTo>
                    <a:lnTo>
                      <a:pt x="655" y="1258"/>
                    </a:lnTo>
                    <a:lnTo>
                      <a:pt x="653" y="1259"/>
                    </a:lnTo>
                    <a:lnTo>
                      <a:pt x="652" y="1261"/>
                    </a:lnTo>
                    <a:lnTo>
                      <a:pt x="649" y="1262"/>
                    </a:lnTo>
                    <a:lnTo>
                      <a:pt x="647" y="1263"/>
                    </a:lnTo>
                    <a:lnTo>
                      <a:pt x="646" y="1264"/>
                    </a:lnTo>
                    <a:lnTo>
                      <a:pt x="645" y="1264"/>
                    </a:lnTo>
                    <a:lnTo>
                      <a:pt x="644" y="1265"/>
                    </a:lnTo>
                    <a:lnTo>
                      <a:pt x="643" y="1265"/>
                    </a:lnTo>
                    <a:lnTo>
                      <a:pt x="640" y="1266"/>
                    </a:lnTo>
                    <a:lnTo>
                      <a:pt x="639" y="1264"/>
                    </a:lnTo>
                    <a:lnTo>
                      <a:pt x="638" y="1263"/>
                    </a:lnTo>
                    <a:lnTo>
                      <a:pt x="638" y="1262"/>
                    </a:lnTo>
                    <a:lnTo>
                      <a:pt x="637" y="1261"/>
                    </a:lnTo>
                    <a:lnTo>
                      <a:pt x="636" y="1259"/>
                    </a:lnTo>
                    <a:lnTo>
                      <a:pt x="635" y="1258"/>
                    </a:lnTo>
                    <a:lnTo>
                      <a:pt x="635" y="1256"/>
                    </a:lnTo>
                    <a:lnTo>
                      <a:pt x="635" y="1255"/>
                    </a:lnTo>
                    <a:lnTo>
                      <a:pt x="635" y="1254"/>
                    </a:lnTo>
                    <a:lnTo>
                      <a:pt x="632" y="1254"/>
                    </a:lnTo>
                    <a:lnTo>
                      <a:pt x="630" y="1254"/>
                    </a:lnTo>
                    <a:lnTo>
                      <a:pt x="629" y="1254"/>
                    </a:lnTo>
                    <a:lnTo>
                      <a:pt x="627" y="1252"/>
                    </a:lnTo>
                    <a:lnTo>
                      <a:pt x="627" y="1251"/>
                    </a:lnTo>
                    <a:lnTo>
                      <a:pt x="625" y="1251"/>
                    </a:lnTo>
                    <a:lnTo>
                      <a:pt x="624" y="1250"/>
                    </a:lnTo>
                    <a:lnTo>
                      <a:pt x="623" y="1248"/>
                    </a:lnTo>
                    <a:lnTo>
                      <a:pt x="622" y="1246"/>
                    </a:lnTo>
                    <a:lnTo>
                      <a:pt x="620" y="1246"/>
                    </a:lnTo>
                    <a:lnTo>
                      <a:pt x="620" y="1245"/>
                    </a:lnTo>
                    <a:lnTo>
                      <a:pt x="619" y="1242"/>
                    </a:lnTo>
                    <a:lnTo>
                      <a:pt x="618" y="1239"/>
                    </a:lnTo>
                    <a:lnTo>
                      <a:pt x="618" y="1238"/>
                    </a:lnTo>
                    <a:lnTo>
                      <a:pt x="617" y="1237"/>
                    </a:lnTo>
                    <a:lnTo>
                      <a:pt x="617" y="1236"/>
                    </a:lnTo>
                    <a:lnTo>
                      <a:pt x="616" y="1235"/>
                    </a:lnTo>
                    <a:lnTo>
                      <a:pt x="614" y="1234"/>
                    </a:lnTo>
                    <a:lnTo>
                      <a:pt x="611" y="1234"/>
                    </a:lnTo>
                    <a:lnTo>
                      <a:pt x="610" y="1233"/>
                    </a:lnTo>
                    <a:lnTo>
                      <a:pt x="609" y="1233"/>
                    </a:lnTo>
                    <a:lnTo>
                      <a:pt x="607" y="1232"/>
                    </a:lnTo>
                    <a:lnTo>
                      <a:pt x="607" y="1230"/>
                    </a:lnTo>
                    <a:lnTo>
                      <a:pt x="606" y="1229"/>
                    </a:lnTo>
                    <a:lnTo>
                      <a:pt x="606" y="1230"/>
                    </a:lnTo>
                    <a:lnTo>
                      <a:pt x="605" y="1231"/>
                    </a:lnTo>
                    <a:lnTo>
                      <a:pt x="604" y="1231"/>
                    </a:lnTo>
                    <a:lnTo>
                      <a:pt x="603" y="1231"/>
                    </a:lnTo>
                    <a:lnTo>
                      <a:pt x="602" y="1230"/>
                    </a:lnTo>
                    <a:lnTo>
                      <a:pt x="602" y="1229"/>
                    </a:lnTo>
                    <a:lnTo>
                      <a:pt x="600" y="1229"/>
                    </a:lnTo>
                    <a:lnTo>
                      <a:pt x="599" y="1228"/>
                    </a:lnTo>
                    <a:lnTo>
                      <a:pt x="598" y="1228"/>
                    </a:lnTo>
                    <a:lnTo>
                      <a:pt x="597" y="1229"/>
                    </a:lnTo>
                    <a:lnTo>
                      <a:pt x="596" y="1228"/>
                    </a:lnTo>
                    <a:lnTo>
                      <a:pt x="594" y="1229"/>
                    </a:lnTo>
                    <a:lnTo>
                      <a:pt x="594" y="1228"/>
                    </a:lnTo>
                    <a:lnTo>
                      <a:pt x="595" y="1226"/>
                    </a:lnTo>
                    <a:lnTo>
                      <a:pt x="595" y="1225"/>
                    </a:lnTo>
                    <a:lnTo>
                      <a:pt x="593" y="1224"/>
                    </a:lnTo>
                    <a:lnTo>
                      <a:pt x="592" y="1223"/>
                    </a:lnTo>
                    <a:lnTo>
                      <a:pt x="592" y="1222"/>
                    </a:lnTo>
                    <a:lnTo>
                      <a:pt x="591" y="1222"/>
                    </a:lnTo>
                    <a:lnTo>
                      <a:pt x="591" y="1223"/>
                    </a:lnTo>
                    <a:lnTo>
                      <a:pt x="590" y="1223"/>
                    </a:lnTo>
                    <a:lnTo>
                      <a:pt x="590" y="1224"/>
                    </a:lnTo>
                    <a:lnTo>
                      <a:pt x="589" y="1224"/>
                    </a:lnTo>
                    <a:lnTo>
                      <a:pt x="588" y="1224"/>
                    </a:lnTo>
                    <a:lnTo>
                      <a:pt x="587" y="1221"/>
                    </a:lnTo>
                    <a:lnTo>
                      <a:pt x="585" y="1221"/>
                    </a:lnTo>
                    <a:lnTo>
                      <a:pt x="584" y="1220"/>
                    </a:lnTo>
                    <a:lnTo>
                      <a:pt x="583" y="1220"/>
                    </a:lnTo>
                    <a:lnTo>
                      <a:pt x="582" y="1221"/>
                    </a:lnTo>
                    <a:lnTo>
                      <a:pt x="581" y="1219"/>
                    </a:lnTo>
                    <a:lnTo>
                      <a:pt x="581" y="1218"/>
                    </a:lnTo>
                    <a:lnTo>
                      <a:pt x="580" y="1218"/>
                    </a:lnTo>
                    <a:lnTo>
                      <a:pt x="579" y="1218"/>
                    </a:lnTo>
                    <a:lnTo>
                      <a:pt x="578" y="1218"/>
                    </a:lnTo>
                    <a:lnTo>
                      <a:pt x="578" y="1217"/>
                    </a:lnTo>
                    <a:lnTo>
                      <a:pt x="577" y="1219"/>
                    </a:lnTo>
                    <a:lnTo>
                      <a:pt x="576" y="1219"/>
                    </a:lnTo>
                    <a:lnTo>
                      <a:pt x="575" y="1220"/>
                    </a:lnTo>
                    <a:lnTo>
                      <a:pt x="574" y="1221"/>
                    </a:lnTo>
                    <a:lnTo>
                      <a:pt x="573" y="1222"/>
                    </a:lnTo>
                    <a:lnTo>
                      <a:pt x="573" y="1225"/>
                    </a:lnTo>
                    <a:lnTo>
                      <a:pt x="572" y="1226"/>
                    </a:lnTo>
                    <a:lnTo>
                      <a:pt x="571" y="1226"/>
                    </a:lnTo>
                    <a:lnTo>
                      <a:pt x="569" y="1226"/>
                    </a:lnTo>
                    <a:lnTo>
                      <a:pt x="567" y="1227"/>
                    </a:lnTo>
                    <a:lnTo>
                      <a:pt x="567" y="1226"/>
                    </a:lnTo>
                    <a:lnTo>
                      <a:pt x="565" y="1226"/>
                    </a:lnTo>
                    <a:lnTo>
                      <a:pt x="565" y="1225"/>
                    </a:lnTo>
                    <a:lnTo>
                      <a:pt x="563" y="1224"/>
                    </a:lnTo>
                    <a:lnTo>
                      <a:pt x="562" y="1225"/>
                    </a:lnTo>
                    <a:lnTo>
                      <a:pt x="562" y="1226"/>
                    </a:lnTo>
                    <a:lnTo>
                      <a:pt x="560" y="1226"/>
                    </a:lnTo>
                    <a:lnTo>
                      <a:pt x="560" y="1227"/>
                    </a:lnTo>
                    <a:lnTo>
                      <a:pt x="559" y="1226"/>
                    </a:lnTo>
                    <a:lnTo>
                      <a:pt x="558" y="1226"/>
                    </a:lnTo>
                    <a:lnTo>
                      <a:pt x="557" y="1226"/>
                    </a:lnTo>
                    <a:lnTo>
                      <a:pt x="556" y="1227"/>
                    </a:lnTo>
                    <a:lnTo>
                      <a:pt x="556" y="1228"/>
                    </a:lnTo>
                    <a:lnTo>
                      <a:pt x="555" y="1228"/>
                    </a:lnTo>
                    <a:lnTo>
                      <a:pt x="555" y="1229"/>
                    </a:lnTo>
                    <a:lnTo>
                      <a:pt x="554" y="1229"/>
                    </a:lnTo>
                    <a:lnTo>
                      <a:pt x="553" y="1230"/>
                    </a:lnTo>
                    <a:lnTo>
                      <a:pt x="552" y="1230"/>
                    </a:lnTo>
                    <a:lnTo>
                      <a:pt x="551" y="1229"/>
                    </a:lnTo>
                    <a:lnTo>
                      <a:pt x="550" y="1229"/>
                    </a:lnTo>
                    <a:lnTo>
                      <a:pt x="549" y="1229"/>
                    </a:lnTo>
                    <a:lnTo>
                      <a:pt x="548" y="1230"/>
                    </a:lnTo>
                    <a:lnTo>
                      <a:pt x="548" y="1231"/>
                    </a:lnTo>
                    <a:lnTo>
                      <a:pt x="548" y="1232"/>
                    </a:lnTo>
                    <a:lnTo>
                      <a:pt x="548" y="1233"/>
                    </a:lnTo>
                    <a:lnTo>
                      <a:pt x="546" y="1232"/>
                    </a:lnTo>
                    <a:lnTo>
                      <a:pt x="545" y="1233"/>
                    </a:lnTo>
                    <a:lnTo>
                      <a:pt x="544" y="1233"/>
                    </a:lnTo>
                    <a:lnTo>
                      <a:pt x="543" y="1233"/>
                    </a:lnTo>
                    <a:lnTo>
                      <a:pt x="542" y="1232"/>
                    </a:lnTo>
                    <a:lnTo>
                      <a:pt x="542" y="1231"/>
                    </a:lnTo>
                    <a:lnTo>
                      <a:pt x="541" y="1231"/>
                    </a:lnTo>
                    <a:lnTo>
                      <a:pt x="540" y="1233"/>
                    </a:lnTo>
                    <a:lnTo>
                      <a:pt x="539" y="1234"/>
                    </a:lnTo>
                    <a:lnTo>
                      <a:pt x="538" y="1233"/>
                    </a:lnTo>
                    <a:lnTo>
                      <a:pt x="537" y="1234"/>
                    </a:lnTo>
                    <a:lnTo>
                      <a:pt x="537" y="1235"/>
                    </a:lnTo>
                    <a:lnTo>
                      <a:pt x="535" y="1236"/>
                    </a:lnTo>
                    <a:lnTo>
                      <a:pt x="535" y="1237"/>
                    </a:lnTo>
                    <a:lnTo>
                      <a:pt x="535" y="1238"/>
                    </a:lnTo>
                    <a:lnTo>
                      <a:pt x="534" y="1239"/>
                    </a:lnTo>
                    <a:lnTo>
                      <a:pt x="534" y="1240"/>
                    </a:lnTo>
                    <a:lnTo>
                      <a:pt x="534" y="1241"/>
                    </a:lnTo>
                    <a:lnTo>
                      <a:pt x="535" y="1241"/>
                    </a:lnTo>
                    <a:lnTo>
                      <a:pt x="535" y="1242"/>
                    </a:lnTo>
                    <a:lnTo>
                      <a:pt x="533" y="1243"/>
                    </a:lnTo>
                    <a:lnTo>
                      <a:pt x="533" y="1242"/>
                    </a:lnTo>
                    <a:lnTo>
                      <a:pt x="532" y="1243"/>
                    </a:lnTo>
                    <a:lnTo>
                      <a:pt x="531" y="1243"/>
                    </a:lnTo>
                    <a:lnTo>
                      <a:pt x="530" y="1243"/>
                    </a:lnTo>
                    <a:lnTo>
                      <a:pt x="528" y="1243"/>
                    </a:lnTo>
                    <a:lnTo>
                      <a:pt x="527" y="1243"/>
                    </a:lnTo>
                    <a:lnTo>
                      <a:pt x="527" y="1242"/>
                    </a:lnTo>
                    <a:lnTo>
                      <a:pt x="526" y="1241"/>
                    </a:lnTo>
                    <a:lnTo>
                      <a:pt x="524" y="1242"/>
                    </a:lnTo>
                    <a:lnTo>
                      <a:pt x="523" y="1242"/>
                    </a:lnTo>
                    <a:lnTo>
                      <a:pt x="523" y="1241"/>
                    </a:lnTo>
                    <a:lnTo>
                      <a:pt x="522" y="1241"/>
                    </a:lnTo>
                    <a:lnTo>
                      <a:pt x="522" y="1242"/>
                    </a:lnTo>
                    <a:lnTo>
                      <a:pt x="519" y="1244"/>
                    </a:lnTo>
                    <a:lnTo>
                      <a:pt x="517" y="1244"/>
                    </a:lnTo>
                    <a:lnTo>
                      <a:pt x="516" y="1244"/>
                    </a:lnTo>
                    <a:lnTo>
                      <a:pt x="516" y="1245"/>
                    </a:lnTo>
                    <a:lnTo>
                      <a:pt x="514" y="1246"/>
                    </a:lnTo>
                    <a:lnTo>
                      <a:pt x="513" y="1246"/>
                    </a:lnTo>
                    <a:lnTo>
                      <a:pt x="512" y="1248"/>
                    </a:lnTo>
                    <a:lnTo>
                      <a:pt x="511" y="1248"/>
                    </a:lnTo>
                    <a:lnTo>
                      <a:pt x="511" y="1247"/>
                    </a:lnTo>
                    <a:lnTo>
                      <a:pt x="510" y="1247"/>
                    </a:lnTo>
                    <a:lnTo>
                      <a:pt x="510" y="1246"/>
                    </a:lnTo>
                    <a:lnTo>
                      <a:pt x="510" y="1245"/>
                    </a:lnTo>
                    <a:lnTo>
                      <a:pt x="509" y="1246"/>
                    </a:lnTo>
                    <a:lnTo>
                      <a:pt x="508" y="1246"/>
                    </a:lnTo>
                    <a:lnTo>
                      <a:pt x="507" y="1246"/>
                    </a:lnTo>
                    <a:lnTo>
                      <a:pt x="506" y="1244"/>
                    </a:lnTo>
                    <a:lnTo>
                      <a:pt x="505" y="1244"/>
                    </a:lnTo>
                    <a:lnTo>
                      <a:pt x="506" y="1243"/>
                    </a:lnTo>
                    <a:lnTo>
                      <a:pt x="505" y="1243"/>
                    </a:lnTo>
                    <a:lnTo>
                      <a:pt x="504" y="1242"/>
                    </a:lnTo>
                    <a:lnTo>
                      <a:pt x="502" y="1244"/>
                    </a:lnTo>
                    <a:lnTo>
                      <a:pt x="501" y="1245"/>
                    </a:lnTo>
                    <a:lnTo>
                      <a:pt x="501" y="1244"/>
                    </a:lnTo>
                    <a:lnTo>
                      <a:pt x="501" y="1245"/>
                    </a:lnTo>
                    <a:lnTo>
                      <a:pt x="500" y="1245"/>
                    </a:lnTo>
                    <a:lnTo>
                      <a:pt x="499" y="1246"/>
                    </a:lnTo>
                    <a:lnTo>
                      <a:pt x="497" y="1246"/>
                    </a:lnTo>
                    <a:lnTo>
                      <a:pt x="496" y="1245"/>
                    </a:lnTo>
                    <a:lnTo>
                      <a:pt x="495" y="1246"/>
                    </a:lnTo>
                    <a:lnTo>
                      <a:pt x="494" y="1246"/>
                    </a:lnTo>
                    <a:lnTo>
                      <a:pt x="492" y="1247"/>
                    </a:lnTo>
                    <a:lnTo>
                      <a:pt x="491" y="1246"/>
                    </a:lnTo>
                    <a:lnTo>
                      <a:pt x="490" y="1246"/>
                    </a:lnTo>
                    <a:lnTo>
                      <a:pt x="489" y="1246"/>
                    </a:lnTo>
                    <a:lnTo>
                      <a:pt x="488" y="1246"/>
                    </a:lnTo>
                    <a:lnTo>
                      <a:pt x="488" y="1247"/>
                    </a:lnTo>
                    <a:lnTo>
                      <a:pt x="487" y="1249"/>
                    </a:lnTo>
                    <a:lnTo>
                      <a:pt x="481" y="1248"/>
                    </a:lnTo>
                    <a:lnTo>
                      <a:pt x="480" y="1248"/>
                    </a:lnTo>
                    <a:lnTo>
                      <a:pt x="479" y="1247"/>
                    </a:lnTo>
                    <a:lnTo>
                      <a:pt x="478" y="1247"/>
                    </a:lnTo>
                    <a:lnTo>
                      <a:pt x="478" y="1246"/>
                    </a:lnTo>
                    <a:lnTo>
                      <a:pt x="477" y="1246"/>
                    </a:lnTo>
                    <a:lnTo>
                      <a:pt x="476" y="1246"/>
                    </a:lnTo>
                    <a:lnTo>
                      <a:pt x="476" y="1245"/>
                    </a:lnTo>
                    <a:lnTo>
                      <a:pt x="475" y="1245"/>
                    </a:lnTo>
                    <a:lnTo>
                      <a:pt x="474" y="1244"/>
                    </a:lnTo>
                    <a:lnTo>
                      <a:pt x="473" y="1242"/>
                    </a:lnTo>
                    <a:lnTo>
                      <a:pt x="471" y="1241"/>
                    </a:lnTo>
                    <a:lnTo>
                      <a:pt x="470" y="1241"/>
                    </a:lnTo>
                    <a:lnTo>
                      <a:pt x="469" y="1241"/>
                    </a:lnTo>
                    <a:lnTo>
                      <a:pt x="468" y="1242"/>
                    </a:lnTo>
                    <a:lnTo>
                      <a:pt x="467" y="1243"/>
                    </a:lnTo>
                    <a:lnTo>
                      <a:pt x="465" y="1246"/>
                    </a:lnTo>
                    <a:lnTo>
                      <a:pt x="464" y="1247"/>
                    </a:lnTo>
                    <a:lnTo>
                      <a:pt x="463" y="1246"/>
                    </a:lnTo>
                    <a:lnTo>
                      <a:pt x="462" y="1246"/>
                    </a:lnTo>
                    <a:lnTo>
                      <a:pt x="461" y="1244"/>
                    </a:lnTo>
                    <a:lnTo>
                      <a:pt x="460" y="1244"/>
                    </a:lnTo>
                    <a:lnTo>
                      <a:pt x="459" y="1244"/>
                    </a:lnTo>
                    <a:lnTo>
                      <a:pt x="459" y="1243"/>
                    </a:lnTo>
                    <a:lnTo>
                      <a:pt x="459" y="1242"/>
                    </a:lnTo>
                    <a:lnTo>
                      <a:pt x="457" y="1241"/>
                    </a:lnTo>
                    <a:lnTo>
                      <a:pt x="457" y="1242"/>
                    </a:lnTo>
                    <a:lnTo>
                      <a:pt x="456" y="1243"/>
                    </a:lnTo>
                    <a:lnTo>
                      <a:pt x="455" y="1243"/>
                    </a:lnTo>
                    <a:lnTo>
                      <a:pt x="455" y="1242"/>
                    </a:lnTo>
                    <a:lnTo>
                      <a:pt x="454" y="1241"/>
                    </a:lnTo>
                    <a:lnTo>
                      <a:pt x="453" y="1241"/>
                    </a:lnTo>
                    <a:lnTo>
                      <a:pt x="452" y="1240"/>
                    </a:lnTo>
                    <a:lnTo>
                      <a:pt x="452" y="1238"/>
                    </a:lnTo>
                    <a:lnTo>
                      <a:pt x="452" y="1237"/>
                    </a:lnTo>
                    <a:lnTo>
                      <a:pt x="451" y="1236"/>
                    </a:lnTo>
                    <a:lnTo>
                      <a:pt x="450" y="1236"/>
                    </a:lnTo>
                    <a:lnTo>
                      <a:pt x="451" y="1234"/>
                    </a:lnTo>
                    <a:lnTo>
                      <a:pt x="450" y="1234"/>
                    </a:lnTo>
                    <a:lnTo>
                      <a:pt x="449" y="1233"/>
                    </a:lnTo>
                    <a:lnTo>
                      <a:pt x="448" y="1232"/>
                    </a:lnTo>
                    <a:lnTo>
                      <a:pt x="448" y="1231"/>
                    </a:lnTo>
                    <a:lnTo>
                      <a:pt x="449" y="1230"/>
                    </a:lnTo>
                    <a:lnTo>
                      <a:pt x="450" y="1224"/>
                    </a:lnTo>
                    <a:lnTo>
                      <a:pt x="449" y="1223"/>
                    </a:lnTo>
                    <a:lnTo>
                      <a:pt x="449" y="1221"/>
                    </a:lnTo>
                    <a:lnTo>
                      <a:pt x="449" y="1216"/>
                    </a:lnTo>
                    <a:lnTo>
                      <a:pt x="449" y="1215"/>
                    </a:lnTo>
                    <a:lnTo>
                      <a:pt x="448" y="1215"/>
                    </a:lnTo>
                    <a:lnTo>
                      <a:pt x="448" y="1214"/>
                    </a:lnTo>
                    <a:lnTo>
                      <a:pt x="449" y="1212"/>
                    </a:lnTo>
                    <a:lnTo>
                      <a:pt x="450" y="1210"/>
                    </a:lnTo>
                    <a:lnTo>
                      <a:pt x="451" y="1209"/>
                    </a:lnTo>
                    <a:lnTo>
                      <a:pt x="451" y="1206"/>
                    </a:lnTo>
                    <a:lnTo>
                      <a:pt x="449" y="1205"/>
                    </a:lnTo>
                    <a:lnTo>
                      <a:pt x="449" y="1204"/>
                    </a:lnTo>
                    <a:lnTo>
                      <a:pt x="449" y="1203"/>
                    </a:lnTo>
                    <a:lnTo>
                      <a:pt x="449" y="1202"/>
                    </a:lnTo>
                    <a:lnTo>
                      <a:pt x="449" y="1200"/>
                    </a:lnTo>
                    <a:lnTo>
                      <a:pt x="449" y="1199"/>
                    </a:lnTo>
                    <a:lnTo>
                      <a:pt x="450" y="1198"/>
                    </a:lnTo>
                    <a:lnTo>
                      <a:pt x="450" y="1197"/>
                    </a:lnTo>
                    <a:lnTo>
                      <a:pt x="451" y="1196"/>
                    </a:lnTo>
                    <a:lnTo>
                      <a:pt x="450" y="1194"/>
                    </a:lnTo>
                    <a:lnTo>
                      <a:pt x="450" y="1195"/>
                    </a:lnTo>
                    <a:lnTo>
                      <a:pt x="449" y="1195"/>
                    </a:lnTo>
                    <a:lnTo>
                      <a:pt x="448" y="1196"/>
                    </a:lnTo>
                    <a:lnTo>
                      <a:pt x="447" y="1195"/>
                    </a:lnTo>
                    <a:lnTo>
                      <a:pt x="446" y="1195"/>
                    </a:lnTo>
                    <a:lnTo>
                      <a:pt x="446" y="1194"/>
                    </a:lnTo>
                    <a:lnTo>
                      <a:pt x="446" y="1193"/>
                    </a:lnTo>
                    <a:lnTo>
                      <a:pt x="446" y="1192"/>
                    </a:lnTo>
                    <a:lnTo>
                      <a:pt x="446" y="1190"/>
                    </a:lnTo>
                    <a:lnTo>
                      <a:pt x="445" y="1188"/>
                    </a:lnTo>
                    <a:lnTo>
                      <a:pt x="444" y="1188"/>
                    </a:lnTo>
                    <a:lnTo>
                      <a:pt x="445" y="1186"/>
                    </a:lnTo>
                    <a:lnTo>
                      <a:pt x="444" y="1185"/>
                    </a:lnTo>
                    <a:lnTo>
                      <a:pt x="445" y="1183"/>
                    </a:lnTo>
                    <a:lnTo>
                      <a:pt x="443" y="1182"/>
                    </a:lnTo>
                    <a:lnTo>
                      <a:pt x="443" y="1181"/>
                    </a:lnTo>
                    <a:lnTo>
                      <a:pt x="442" y="1182"/>
                    </a:lnTo>
                    <a:lnTo>
                      <a:pt x="441" y="1181"/>
                    </a:lnTo>
                    <a:lnTo>
                      <a:pt x="439" y="1180"/>
                    </a:lnTo>
                    <a:lnTo>
                      <a:pt x="439" y="1179"/>
                    </a:lnTo>
                    <a:lnTo>
                      <a:pt x="439" y="1178"/>
                    </a:lnTo>
                    <a:lnTo>
                      <a:pt x="435" y="1179"/>
                    </a:lnTo>
                    <a:lnTo>
                      <a:pt x="434" y="1179"/>
                    </a:lnTo>
                    <a:lnTo>
                      <a:pt x="435" y="1177"/>
                    </a:lnTo>
                    <a:lnTo>
                      <a:pt x="434" y="1176"/>
                    </a:lnTo>
                    <a:lnTo>
                      <a:pt x="434" y="1174"/>
                    </a:lnTo>
                    <a:lnTo>
                      <a:pt x="434" y="1172"/>
                    </a:lnTo>
                    <a:lnTo>
                      <a:pt x="436" y="1171"/>
                    </a:lnTo>
                    <a:lnTo>
                      <a:pt x="436" y="1169"/>
                    </a:lnTo>
                    <a:lnTo>
                      <a:pt x="437" y="1168"/>
                    </a:lnTo>
                    <a:lnTo>
                      <a:pt x="435" y="1166"/>
                    </a:lnTo>
                    <a:lnTo>
                      <a:pt x="435" y="1165"/>
                    </a:lnTo>
                    <a:lnTo>
                      <a:pt x="435" y="1164"/>
                    </a:lnTo>
                    <a:lnTo>
                      <a:pt x="435" y="1163"/>
                    </a:lnTo>
                    <a:lnTo>
                      <a:pt x="434" y="1161"/>
                    </a:lnTo>
                    <a:lnTo>
                      <a:pt x="434" y="1160"/>
                    </a:lnTo>
                    <a:lnTo>
                      <a:pt x="433" y="1160"/>
                    </a:lnTo>
                    <a:lnTo>
                      <a:pt x="433" y="1156"/>
                    </a:lnTo>
                    <a:lnTo>
                      <a:pt x="432" y="1154"/>
                    </a:lnTo>
                    <a:lnTo>
                      <a:pt x="432" y="1153"/>
                    </a:lnTo>
                    <a:lnTo>
                      <a:pt x="431" y="1153"/>
                    </a:lnTo>
                    <a:lnTo>
                      <a:pt x="431" y="1152"/>
                    </a:lnTo>
                    <a:lnTo>
                      <a:pt x="431" y="1151"/>
                    </a:lnTo>
                    <a:lnTo>
                      <a:pt x="432" y="1151"/>
                    </a:lnTo>
                    <a:lnTo>
                      <a:pt x="433" y="1151"/>
                    </a:lnTo>
                    <a:lnTo>
                      <a:pt x="434" y="1147"/>
                    </a:lnTo>
                    <a:lnTo>
                      <a:pt x="433" y="1146"/>
                    </a:lnTo>
                    <a:lnTo>
                      <a:pt x="435" y="1144"/>
                    </a:lnTo>
                    <a:lnTo>
                      <a:pt x="437" y="1142"/>
                    </a:lnTo>
                    <a:lnTo>
                      <a:pt x="439" y="1139"/>
                    </a:lnTo>
                    <a:lnTo>
                      <a:pt x="439" y="1137"/>
                    </a:lnTo>
                    <a:lnTo>
                      <a:pt x="440" y="1136"/>
                    </a:lnTo>
                    <a:lnTo>
                      <a:pt x="441" y="1133"/>
                    </a:lnTo>
                    <a:lnTo>
                      <a:pt x="440" y="1132"/>
                    </a:lnTo>
                    <a:lnTo>
                      <a:pt x="439" y="1131"/>
                    </a:lnTo>
                    <a:lnTo>
                      <a:pt x="438" y="1131"/>
                    </a:lnTo>
                    <a:lnTo>
                      <a:pt x="438" y="1129"/>
                    </a:lnTo>
                    <a:lnTo>
                      <a:pt x="437" y="1128"/>
                    </a:lnTo>
                    <a:lnTo>
                      <a:pt x="437" y="1127"/>
                    </a:lnTo>
                    <a:lnTo>
                      <a:pt x="436" y="1126"/>
                    </a:lnTo>
                    <a:lnTo>
                      <a:pt x="436" y="1125"/>
                    </a:lnTo>
                    <a:lnTo>
                      <a:pt x="435" y="1124"/>
                    </a:lnTo>
                    <a:lnTo>
                      <a:pt x="433" y="1123"/>
                    </a:lnTo>
                    <a:lnTo>
                      <a:pt x="432" y="1123"/>
                    </a:lnTo>
                    <a:lnTo>
                      <a:pt x="432" y="1122"/>
                    </a:lnTo>
                    <a:lnTo>
                      <a:pt x="433" y="1120"/>
                    </a:lnTo>
                    <a:lnTo>
                      <a:pt x="433" y="1117"/>
                    </a:lnTo>
                    <a:lnTo>
                      <a:pt x="433" y="1116"/>
                    </a:lnTo>
                    <a:lnTo>
                      <a:pt x="433" y="1115"/>
                    </a:lnTo>
                    <a:lnTo>
                      <a:pt x="434" y="1115"/>
                    </a:lnTo>
                    <a:lnTo>
                      <a:pt x="434" y="1114"/>
                    </a:lnTo>
                    <a:lnTo>
                      <a:pt x="435" y="1114"/>
                    </a:lnTo>
                    <a:lnTo>
                      <a:pt x="437" y="1113"/>
                    </a:lnTo>
                    <a:lnTo>
                      <a:pt x="438" y="1112"/>
                    </a:lnTo>
                    <a:lnTo>
                      <a:pt x="438" y="1111"/>
                    </a:lnTo>
                    <a:lnTo>
                      <a:pt x="437" y="1110"/>
                    </a:lnTo>
                    <a:lnTo>
                      <a:pt x="436" y="1110"/>
                    </a:lnTo>
                    <a:lnTo>
                      <a:pt x="435" y="1109"/>
                    </a:lnTo>
                    <a:lnTo>
                      <a:pt x="436" y="1107"/>
                    </a:lnTo>
                    <a:lnTo>
                      <a:pt x="435" y="1107"/>
                    </a:lnTo>
                    <a:lnTo>
                      <a:pt x="435" y="1105"/>
                    </a:lnTo>
                    <a:lnTo>
                      <a:pt x="435" y="1104"/>
                    </a:lnTo>
                    <a:lnTo>
                      <a:pt x="436" y="1105"/>
                    </a:lnTo>
                    <a:lnTo>
                      <a:pt x="437" y="1104"/>
                    </a:lnTo>
                    <a:lnTo>
                      <a:pt x="438" y="1102"/>
                    </a:lnTo>
                    <a:lnTo>
                      <a:pt x="439" y="1100"/>
                    </a:lnTo>
                    <a:lnTo>
                      <a:pt x="438" y="1100"/>
                    </a:lnTo>
                    <a:lnTo>
                      <a:pt x="437" y="1099"/>
                    </a:lnTo>
                    <a:lnTo>
                      <a:pt x="437" y="1098"/>
                    </a:lnTo>
                    <a:lnTo>
                      <a:pt x="435" y="1097"/>
                    </a:lnTo>
                    <a:lnTo>
                      <a:pt x="436" y="1096"/>
                    </a:lnTo>
                    <a:lnTo>
                      <a:pt x="436" y="1095"/>
                    </a:lnTo>
                    <a:lnTo>
                      <a:pt x="435" y="1095"/>
                    </a:lnTo>
                    <a:lnTo>
                      <a:pt x="436" y="1094"/>
                    </a:lnTo>
                    <a:lnTo>
                      <a:pt x="436" y="1093"/>
                    </a:lnTo>
                    <a:lnTo>
                      <a:pt x="434" y="1093"/>
                    </a:lnTo>
                    <a:lnTo>
                      <a:pt x="434" y="1092"/>
                    </a:lnTo>
                    <a:lnTo>
                      <a:pt x="432" y="1091"/>
                    </a:lnTo>
                    <a:lnTo>
                      <a:pt x="430" y="1090"/>
                    </a:lnTo>
                    <a:lnTo>
                      <a:pt x="429" y="1091"/>
                    </a:lnTo>
                    <a:lnTo>
                      <a:pt x="428" y="1092"/>
                    </a:lnTo>
                    <a:lnTo>
                      <a:pt x="427" y="1092"/>
                    </a:lnTo>
                    <a:lnTo>
                      <a:pt x="427" y="1088"/>
                    </a:lnTo>
                    <a:lnTo>
                      <a:pt x="426" y="1086"/>
                    </a:lnTo>
                    <a:lnTo>
                      <a:pt x="427" y="1086"/>
                    </a:lnTo>
                    <a:lnTo>
                      <a:pt x="426" y="1083"/>
                    </a:lnTo>
                    <a:lnTo>
                      <a:pt x="424" y="1081"/>
                    </a:lnTo>
                    <a:lnTo>
                      <a:pt x="424" y="1080"/>
                    </a:lnTo>
                    <a:lnTo>
                      <a:pt x="424" y="1079"/>
                    </a:lnTo>
                    <a:lnTo>
                      <a:pt x="425" y="1078"/>
                    </a:lnTo>
                    <a:lnTo>
                      <a:pt x="424" y="1075"/>
                    </a:lnTo>
                    <a:lnTo>
                      <a:pt x="424" y="1074"/>
                    </a:lnTo>
                    <a:lnTo>
                      <a:pt x="425" y="1073"/>
                    </a:lnTo>
                    <a:lnTo>
                      <a:pt x="424" y="1072"/>
                    </a:lnTo>
                    <a:lnTo>
                      <a:pt x="423" y="1070"/>
                    </a:lnTo>
                    <a:lnTo>
                      <a:pt x="422" y="1070"/>
                    </a:lnTo>
                    <a:lnTo>
                      <a:pt x="421" y="1069"/>
                    </a:lnTo>
                    <a:lnTo>
                      <a:pt x="420" y="1069"/>
                    </a:lnTo>
                    <a:lnTo>
                      <a:pt x="421" y="1066"/>
                    </a:lnTo>
                    <a:lnTo>
                      <a:pt x="422" y="1064"/>
                    </a:lnTo>
                    <a:lnTo>
                      <a:pt x="421" y="1064"/>
                    </a:lnTo>
                    <a:lnTo>
                      <a:pt x="421" y="1063"/>
                    </a:lnTo>
                    <a:lnTo>
                      <a:pt x="422" y="1062"/>
                    </a:lnTo>
                    <a:lnTo>
                      <a:pt x="423" y="1062"/>
                    </a:lnTo>
                    <a:lnTo>
                      <a:pt x="423" y="1061"/>
                    </a:lnTo>
                    <a:lnTo>
                      <a:pt x="422" y="1060"/>
                    </a:lnTo>
                    <a:lnTo>
                      <a:pt x="422" y="1059"/>
                    </a:lnTo>
                    <a:lnTo>
                      <a:pt x="421" y="1058"/>
                    </a:lnTo>
                    <a:lnTo>
                      <a:pt x="421" y="1057"/>
                    </a:lnTo>
                    <a:lnTo>
                      <a:pt x="421" y="1056"/>
                    </a:lnTo>
                    <a:lnTo>
                      <a:pt x="421" y="1055"/>
                    </a:lnTo>
                    <a:lnTo>
                      <a:pt x="420" y="1055"/>
                    </a:lnTo>
                    <a:lnTo>
                      <a:pt x="419" y="1055"/>
                    </a:lnTo>
                    <a:lnTo>
                      <a:pt x="419" y="1054"/>
                    </a:lnTo>
                    <a:lnTo>
                      <a:pt x="419" y="1053"/>
                    </a:lnTo>
                    <a:lnTo>
                      <a:pt x="419" y="1052"/>
                    </a:lnTo>
                    <a:lnTo>
                      <a:pt x="418" y="1052"/>
                    </a:lnTo>
                    <a:lnTo>
                      <a:pt x="419" y="1051"/>
                    </a:lnTo>
                    <a:lnTo>
                      <a:pt x="419" y="1050"/>
                    </a:lnTo>
                    <a:lnTo>
                      <a:pt x="419" y="1048"/>
                    </a:lnTo>
                    <a:lnTo>
                      <a:pt x="419" y="1047"/>
                    </a:lnTo>
                    <a:lnTo>
                      <a:pt x="419" y="1046"/>
                    </a:lnTo>
                    <a:lnTo>
                      <a:pt x="419" y="1045"/>
                    </a:lnTo>
                    <a:lnTo>
                      <a:pt x="419" y="1044"/>
                    </a:lnTo>
                    <a:lnTo>
                      <a:pt x="417" y="1043"/>
                    </a:lnTo>
                    <a:lnTo>
                      <a:pt x="417" y="1042"/>
                    </a:lnTo>
                    <a:lnTo>
                      <a:pt x="417" y="1040"/>
                    </a:lnTo>
                    <a:lnTo>
                      <a:pt x="417" y="1039"/>
                    </a:lnTo>
                    <a:lnTo>
                      <a:pt x="416" y="1037"/>
                    </a:lnTo>
                    <a:lnTo>
                      <a:pt x="417" y="1036"/>
                    </a:lnTo>
                    <a:lnTo>
                      <a:pt x="418" y="1035"/>
                    </a:lnTo>
                    <a:lnTo>
                      <a:pt x="418" y="1033"/>
                    </a:lnTo>
                    <a:lnTo>
                      <a:pt x="419" y="1031"/>
                    </a:lnTo>
                    <a:lnTo>
                      <a:pt x="419" y="1030"/>
                    </a:lnTo>
                    <a:lnTo>
                      <a:pt x="418" y="1029"/>
                    </a:lnTo>
                    <a:lnTo>
                      <a:pt x="419" y="1028"/>
                    </a:lnTo>
                    <a:lnTo>
                      <a:pt x="419" y="1027"/>
                    </a:lnTo>
                    <a:lnTo>
                      <a:pt x="419" y="1026"/>
                    </a:lnTo>
                    <a:lnTo>
                      <a:pt x="420" y="1026"/>
                    </a:lnTo>
                    <a:lnTo>
                      <a:pt x="421" y="1025"/>
                    </a:lnTo>
                    <a:lnTo>
                      <a:pt x="422" y="1024"/>
                    </a:lnTo>
                    <a:lnTo>
                      <a:pt x="422" y="1023"/>
                    </a:lnTo>
                    <a:lnTo>
                      <a:pt x="422" y="1022"/>
                    </a:lnTo>
                    <a:lnTo>
                      <a:pt x="423" y="1022"/>
                    </a:lnTo>
                    <a:lnTo>
                      <a:pt x="425" y="1022"/>
                    </a:lnTo>
                    <a:lnTo>
                      <a:pt x="424" y="1020"/>
                    </a:lnTo>
                    <a:lnTo>
                      <a:pt x="425" y="1019"/>
                    </a:lnTo>
                    <a:lnTo>
                      <a:pt x="425" y="1017"/>
                    </a:lnTo>
                    <a:lnTo>
                      <a:pt x="426" y="1017"/>
                    </a:lnTo>
                    <a:lnTo>
                      <a:pt x="426" y="1016"/>
                    </a:lnTo>
                    <a:lnTo>
                      <a:pt x="425" y="1016"/>
                    </a:lnTo>
                    <a:lnTo>
                      <a:pt x="426" y="1014"/>
                    </a:lnTo>
                    <a:lnTo>
                      <a:pt x="426" y="1013"/>
                    </a:lnTo>
                    <a:lnTo>
                      <a:pt x="426" y="1012"/>
                    </a:lnTo>
                    <a:lnTo>
                      <a:pt x="426" y="1011"/>
                    </a:lnTo>
                    <a:lnTo>
                      <a:pt x="426" y="1010"/>
                    </a:lnTo>
                    <a:lnTo>
                      <a:pt x="426" y="1008"/>
                    </a:lnTo>
                    <a:lnTo>
                      <a:pt x="427" y="1008"/>
                    </a:lnTo>
                    <a:lnTo>
                      <a:pt x="427" y="1007"/>
                    </a:lnTo>
                    <a:lnTo>
                      <a:pt x="426" y="1006"/>
                    </a:lnTo>
                    <a:lnTo>
                      <a:pt x="426" y="1005"/>
                    </a:lnTo>
                    <a:lnTo>
                      <a:pt x="426" y="1004"/>
                    </a:lnTo>
                    <a:lnTo>
                      <a:pt x="426" y="1002"/>
                    </a:lnTo>
                    <a:lnTo>
                      <a:pt x="426" y="1001"/>
                    </a:lnTo>
                    <a:lnTo>
                      <a:pt x="425" y="1001"/>
                    </a:lnTo>
                    <a:lnTo>
                      <a:pt x="425" y="997"/>
                    </a:lnTo>
                    <a:lnTo>
                      <a:pt x="424" y="996"/>
                    </a:lnTo>
                    <a:lnTo>
                      <a:pt x="424" y="995"/>
                    </a:lnTo>
                    <a:lnTo>
                      <a:pt x="422" y="994"/>
                    </a:lnTo>
                    <a:lnTo>
                      <a:pt x="420" y="993"/>
                    </a:lnTo>
                    <a:lnTo>
                      <a:pt x="418" y="991"/>
                    </a:lnTo>
                    <a:lnTo>
                      <a:pt x="417" y="990"/>
                    </a:lnTo>
                    <a:lnTo>
                      <a:pt x="415" y="989"/>
                    </a:lnTo>
                    <a:lnTo>
                      <a:pt x="414" y="988"/>
                    </a:lnTo>
                    <a:lnTo>
                      <a:pt x="413" y="987"/>
                    </a:lnTo>
                    <a:lnTo>
                      <a:pt x="413" y="985"/>
                    </a:lnTo>
                    <a:lnTo>
                      <a:pt x="413" y="984"/>
                    </a:lnTo>
                    <a:lnTo>
                      <a:pt x="412" y="984"/>
                    </a:lnTo>
                    <a:lnTo>
                      <a:pt x="410" y="983"/>
                    </a:lnTo>
                    <a:lnTo>
                      <a:pt x="409" y="982"/>
                    </a:lnTo>
                    <a:lnTo>
                      <a:pt x="407" y="979"/>
                    </a:lnTo>
                    <a:lnTo>
                      <a:pt x="406" y="977"/>
                    </a:lnTo>
                    <a:lnTo>
                      <a:pt x="406" y="975"/>
                    </a:lnTo>
                    <a:lnTo>
                      <a:pt x="405" y="973"/>
                    </a:lnTo>
                    <a:lnTo>
                      <a:pt x="404" y="973"/>
                    </a:lnTo>
                    <a:lnTo>
                      <a:pt x="404" y="970"/>
                    </a:lnTo>
                    <a:lnTo>
                      <a:pt x="404" y="969"/>
                    </a:lnTo>
                    <a:lnTo>
                      <a:pt x="404" y="968"/>
                    </a:lnTo>
                    <a:lnTo>
                      <a:pt x="404" y="967"/>
                    </a:lnTo>
                    <a:lnTo>
                      <a:pt x="405" y="967"/>
                    </a:lnTo>
                    <a:lnTo>
                      <a:pt x="405" y="966"/>
                    </a:lnTo>
                    <a:lnTo>
                      <a:pt x="406" y="965"/>
                    </a:lnTo>
                    <a:lnTo>
                      <a:pt x="407" y="965"/>
                    </a:lnTo>
                    <a:lnTo>
                      <a:pt x="406" y="964"/>
                    </a:lnTo>
                    <a:lnTo>
                      <a:pt x="406" y="963"/>
                    </a:lnTo>
                    <a:lnTo>
                      <a:pt x="407" y="961"/>
                    </a:lnTo>
                    <a:lnTo>
                      <a:pt x="407" y="960"/>
                    </a:lnTo>
                    <a:lnTo>
                      <a:pt x="407" y="959"/>
                    </a:lnTo>
                    <a:lnTo>
                      <a:pt x="407" y="956"/>
                    </a:lnTo>
                    <a:lnTo>
                      <a:pt x="405" y="955"/>
                    </a:lnTo>
                    <a:lnTo>
                      <a:pt x="406" y="953"/>
                    </a:lnTo>
                    <a:lnTo>
                      <a:pt x="405" y="952"/>
                    </a:lnTo>
                    <a:lnTo>
                      <a:pt x="404" y="952"/>
                    </a:lnTo>
                    <a:lnTo>
                      <a:pt x="403" y="952"/>
                    </a:lnTo>
                    <a:lnTo>
                      <a:pt x="402" y="951"/>
                    </a:lnTo>
                    <a:lnTo>
                      <a:pt x="400" y="952"/>
                    </a:lnTo>
                    <a:lnTo>
                      <a:pt x="399" y="951"/>
                    </a:lnTo>
                    <a:lnTo>
                      <a:pt x="399" y="952"/>
                    </a:lnTo>
                    <a:lnTo>
                      <a:pt x="398" y="952"/>
                    </a:lnTo>
                    <a:lnTo>
                      <a:pt x="398" y="951"/>
                    </a:lnTo>
                    <a:lnTo>
                      <a:pt x="396" y="949"/>
                    </a:lnTo>
                    <a:lnTo>
                      <a:pt x="396" y="948"/>
                    </a:lnTo>
                    <a:lnTo>
                      <a:pt x="397" y="948"/>
                    </a:lnTo>
                    <a:lnTo>
                      <a:pt x="396" y="946"/>
                    </a:lnTo>
                    <a:lnTo>
                      <a:pt x="395" y="945"/>
                    </a:lnTo>
                    <a:lnTo>
                      <a:pt x="394" y="944"/>
                    </a:lnTo>
                    <a:lnTo>
                      <a:pt x="393" y="944"/>
                    </a:lnTo>
                    <a:lnTo>
                      <a:pt x="392" y="943"/>
                    </a:lnTo>
                    <a:lnTo>
                      <a:pt x="391" y="940"/>
                    </a:lnTo>
                    <a:lnTo>
                      <a:pt x="391" y="939"/>
                    </a:lnTo>
                    <a:lnTo>
                      <a:pt x="390" y="938"/>
                    </a:lnTo>
                    <a:lnTo>
                      <a:pt x="390" y="936"/>
                    </a:lnTo>
                    <a:lnTo>
                      <a:pt x="390" y="935"/>
                    </a:lnTo>
                    <a:lnTo>
                      <a:pt x="389" y="933"/>
                    </a:lnTo>
                    <a:lnTo>
                      <a:pt x="388" y="933"/>
                    </a:lnTo>
                    <a:lnTo>
                      <a:pt x="388" y="932"/>
                    </a:lnTo>
                    <a:lnTo>
                      <a:pt x="386" y="933"/>
                    </a:lnTo>
                    <a:lnTo>
                      <a:pt x="382" y="932"/>
                    </a:lnTo>
                    <a:lnTo>
                      <a:pt x="380" y="933"/>
                    </a:lnTo>
                    <a:lnTo>
                      <a:pt x="379" y="933"/>
                    </a:lnTo>
                    <a:lnTo>
                      <a:pt x="378" y="931"/>
                    </a:lnTo>
                    <a:lnTo>
                      <a:pt x="377" y="931"/>
                    </a:lnTo>
                    <a:lnTo>
                      <a:pt x="377" y="932"/>
                    </a:lnTo>
                    <a:lnTo>
                      <a:pt x="375" y="931"/>
                    </a:lnTo>
                    <a:lnTo>
                      <a:pt x="372" y="932"/>
                    </a:lnTo>
                    <a:lnTo>
                      <a:pt x="371" y="934"/>
                    </a:lnTo>
                    <a:lnTo>
                      <a:pt x="370" y="933"/>
                    </a:lnTo>
                    <a:lnTo>
                      <a:pt x="369" y="933"/>
                    </a:lnTo>
                    <a:lnTo>
                      <a:pt x="368" y="933"/>
                    </a:lnTo>
                    <a:lnTo>
                      <a:pt x="367" y="932"/>
                    </a:lnTo>
                    <a:lnTo>
                      <a:pt x="366" y="931"/>
                    </a:lnTo>
                    <a:lnTo>
                      <a:pt x="365" y="931"/>
                    </a:lnTo>
                    <a:lnTo>
                      <a:pt x="365" y="932"/>
                    </a:lnTo>
                    <a:lnTo>
                      <a:pt x="364" y="931"/>
                    </a:lnTo>
                    <a:lnTo>
                      <a:pt x="363" y="932"/>
                    </a:lnTo>
                    <a:lnTo>
                      <a:pt x="363" y="933"/>
                    </a:lnTo>
                    <a:lnTo>
                      <a:pt x="362" y="933"/>
                    </a:lnTo>
                    <a:lnTo>
                      <a:pt x="362" y="934"/>
                    </a:lnTo>
                    <a:lnTo>
                      <a:pt x="361" y="934"/>
                    </a:lnTo>
                    <a:lnTo>
                      <a:pt x="361" y="933"/>
                    </a:lnTo>
                    <a:lnTo>
                      <a:pt x="360" y="933"/>
                    </a:lnTo>
                    <a:lnTo>
                      <a:pt x="360" y="932"/>
                    </a:lnTo>
                    <a:lnTo>
                      <a:pt x="358" y="932"/>
                    </a:lnTo>
                    <a:lnTo>
                      <a:pt x="357" y="932"/>
                    </a:lnTo>
                    <a:lnTo>
                      <a:pt x="356" y="932"/>
                    </a:lnTo>
                    <a:lnTo>
                      <a:pt x="355" y="931"/>
                    </a:lnTo>
                    <a:lnTo>
                      <a:pt x="353" y="930"/>
                    </a:lnTo>
                    <a:lnTo>
                      <a:pt x="353" y="931"/>
                    </a:lnTo>
                    <a:lnTo>
                      <a:pt x="352" y="930"/>
                    </a:lnTo>
                    <a:lnTo>
                      <a:pt x="351" y="932"/>
                    </a:lnTo>
                    <a:lnTo>
                      <a:pt x="350" y="932"/>
                    </a:lnTo>
                    <a:lnTo>
                      <a:pt x="349" y="932"/>
                    </a:lnTo>
                    <a:lnTo>
                      <a:pt x="348" y="932"/>
                    </a:lnTo>
                    <a:lnTo>
                      <a:pt x="347" y="932"/>
                    </a:lnTo>
                    <a:lnTo>
                      <a:pt x="346" y="932"/>
                    </a:lnTo>
                    <a:lnTo>
                      <a:pt x="346" y="931"/>
                    </a:lnTo>
                    <a:lnTo>
                      <a:pt x="345" y="930"/>
                    </a:lnTo>
                    <a:lnTo>
                      <a:pt x="344" y="930"/>
                    </a:lnTo>
                    <a:lnTo>
                      <a:pt x="343" y="930"/>
                    </a:lnTo>
                    <a:lnTo>
                      <a:pt x="343" y="929"/>
                    </a:lnTo>
                    <a:lnTo>
                      <a:pt x="342" y="930"/>
                    </a:lnTo>
                    <a:lnTo>
                      <a:pt x="342" y="929"/>
                    </a:lnTo>
                    <a:lnTo>
                      <a:pt x="342" y="930"/>
                    </a:lnTo>
                    <a:lnTo>
                      <a:pt x="341" y="930"/>
                    </a:lnTo>
                    <a:lnTo>
                      <a:pt x="341" y="931"/>
                    </a:lnTo>
                    <a:lnTo>
                      <a:pt x="340" y="931"/>
                    </a:lnTo>
                    <a:lnTo>
                      <a:pt x="340" y="932"/>
                    </a:lnTo>
                    <a:lnTo>
                      <a:pt x="339" y="932"/>
                    </a:lnTo>
                    <a:lnTo>
                      <a:pt x="338" y="932"/>
                    </a:lnTo>
                    <a:lnTo>
                      <a:pt x="338" y="931"/>
                    </a:lnTo>
                    <a:lnTo>
                      <a:pt x="337" y="931"/>
                    </a:lnTo>
                    <a:lnTo>
                      <a:pt x="336" y="932"/>
                    </a:lnTo>
                    <a:lnTo>
                      <a:pt x="336" y="931"/>
                    </a:lnTo>
                    <a:lnTo>
                      <a:pt x="335" y="931"/>
                    </a:lnTo>
                    <a:lnTo>
                      <a:pt x="335" y="932"/>
                    </a:lnTo>
                    <a:lnTo>
                      <a:pt x="334" y="932"/>
                    </a:lnTo>
                    <a:lnTo>
                      <a:pt x="333" y="932"/>
                    </a:lnTo>
                    <a:lnTo>
                      <a:pt x="333" y="931"/>
                    </a:lnTo>
                    <a:lnTo>
                      <a:pt x="333" y="930"/>
                    </a:lnTo>
                    <a:lnTo>
                      <a:pt x="332" y="931"/>
                    </a:lnTo>
                    <a:lnTo>
                      <a:pt x="332" y="930"/>
                    </a:lnTo>
                    <a:lnTo>
                      <a:pt x="331" y="930"/>
                    </a:lnTo>
                    <a:lnTo>
                      <a:pt x="331" y="931"/>
                    </a:lnTo>
                    <a:lnTo>
                      <a:pt x="331" y="930"/>
                    </a:lnTo>
                    <a:lnTo>
                      <a:pt x="331" y="929"/>
                    </a:lnTo>
                    <a:lnTo>
                      <a:pt x="330" y="929"/>
                    </a:lnTo>
                    <a:lnTo>
                      <a:pt x="329" y="930"/>
                    </a:lnTo>
                    <a:lnTo>
                      <a:pt x="328" y="930"/>
                    </a:lnTo>
                    <a:lnTo>
                      <a:pt x="327" y="930"/>
                    </a:lnTo>
                    <a:lnTo>
                      <a:pt x="327" y="929"/>
                    </a:lnTo>
                    <a:lnTo>
                      <a:pt x="326" y="929"/>
                    </a:lnTo>
                    <a:lnTo>
                      <a:pt x="326" y="928"/>
                    </a:lnTo>
                    <a:lnTo>
                      <a:pt x="325" y="928"/>
                    </a:lnTo>
                    <a:lnTo>
                      <a:pt x="325" y="927"/>
                    </a:lnTo>
                    <a:lnTo>
                      <a:pt x="324" y="927"/>
                    </a:lnTo>
                    <a:lnTo>
                      <a:pt x="323" y="926"/>
                    </a:lnTo>
                    <a:lnTo>
                      <a:pt x="324" y="925"/>
                    </a:lnTo>
                    <a:lnTo>
                      <a:pt x="323" y="925"/>
                    </a:lnTo>
                    <a:lnTo>
                      <a:pt x="324" y="925"/>
                    </a:lnTo>
                    <a:lnTo>
                      <a:pt x="324" y="924"/>
                    </a:lnTo>
                    <a:lnTo>
                      <a:pt x="323" y="923"/>
                    </a:lnTo>
                    <a:lnTo>
                      <a:pt x="323" y="922"/>
                    </a:lnTo>
                    <a:lnTo>
                      <a:pt x="322" y="922"/>
                    </a:lnTo>
                    <a:lnTo>
                      <a:pt x="321" y="923"/>
                    </a:lnTo>
                    <a:lnTo>
                      <a:pt x="320" y="923"/>
                    </a:lnTo>
                    <a:lnTo>
                      <a:pt x="319" y="923"/>
                    </a:lnTo>
                    <a:lnTo>
                      <a:pt x="318" y="922"/>
                    </a:lnTo>
                    <a:lnTo>
                      <a:pt x="317" y="922"/>
                    </a:lnTo>
                    <a:lnTo>
                      <a:pt x="316" y="922"/>
                    </a:lnTo>
                    <a:lnTo>
                      <a:pt x="316" y="921"/>
                    </a:lnTo>
                    <a:lnTo>
                      <a:pt x="315" y="921"/>
                    </a:lnTo>
                    <a:lnTo>
                      <a:pt x="315" y="920"/>
                    </a:lnTo>
                    <a:lnTo>
                      <a:pt x="314" y="920"/>
                    </a:lnTo>
                    <a:lnTo>
                      <a:pt x="312" y="918"/>
                    </a:lnTo>
                    <a:lnTo>
                      <a:pt x="310" y="918"/>
                    </a:lnTo>
                    <a:lnTo>
                      <a:pt x="310" y="919"/>
                    </a:lnTo>
                    <a:lnTo>
                      <a:pt x="309" y="918"/>
                    </a:lnTo>
                    <a:lnTo>
                      <a:pt x="309" y="917"/>
                    </a:lnTo>
                    <a:lnTo>
                      <a:pt x="308" y="917"/>
                    </a:lnTo>
                    <a:lnTo>
                      <a:pt x="308" y="916"/>
                    </a:lnTo>
                    <a:lnTo>
                      <a:pt x="307" y="916"/>
                    </a:lnTo>
                    <a:lnTo>
                      <a:pt x="307" y="915"/>
                    </a:lnTo>
                    <a:lnTo>
                      <a:pt x="306" y="915"/>
                    </a:lnTo>
                    <a:lnTo>
                      <a:pt x="306" y="914"/>
                    </a:lnTo>
                    <a:lnTo>
                      <a:pt x="305" y="913"/>
                    </a:lnTo>
                    <a:lnTo>
                      <a:pt x="305" y="912"/>
                    </a:lnTo>
                    <a:lnTo>
                      <a:pt x="304" y="912"/>
                    </a:lnTo>
                    <a:lnTo>
                      <a:pt x="304" y="911"/>
                    </a:lnTo>
                    <a:lnTo>
                      <a:pt x="303" y="911"/>
                    </a:lnTo>
                    <a:lnTo>
                      <a:pt x="302" y="910"/>
                    </a:lnTo>
                    <a:lnTo>
                      <a:pt x="302" y="909"/>
                    </a:lnTo>
                    <a:lnTo>
                      <a:pt x="301" y="909"/>
                    </a:lnTo>
                    <a:lnTo>
                      <a:pt x="301" y="908"/>
                    </a:lnTo>
                    <a:lnTo>
                      <a:pt x="301" y="907"/>
                    </a:lnTo>
                    <a:lnTo>
                      <a:pt x="300" y="907"/>
                    </a:lnTo>
                    <a:lnTo>
                      <a:pt x="300" y="906"/>
                    </a:lnTo>
                    <a:lnTo>
                      <a:pt x="300" y="905"/>
                    </a:lnTo>
                    <a:lnTo>
                      <a:pt x="301" y="904"/>
                    </a:lnTo>
                    <a:lnTo>
                      <a:pt x="301" y="903"/>
                    </a:lnTo>
                    <a:lnTo>
                      <a:pt x="300" y="903"/>
                    </a:lnTo>
                    <a:lnTo>
                      <a:pt x="300" y="902"/>
                    </a:lnTo>
                    <a:lnTo>
                      <a:pt x="299" y="901"/>
                    </a:lnTo>
                    <a:lnTo>
                      <a:pt x="299" y="900"/>
                    </a:lnTo>
                    <a:lnTo>
                      <a:pt x="298" y="899"/>
                    </a:lnTo>
                    <a:lnTo>
                      <a:pt x="299" y="899"/>
                    </a:lnTo>
                    <a:lnTo>
                      <a:pt x="299" y="898"/>
                    </a:lnTo>
                    <a:lnTo>
                      <a:pt x="298" y="898"/>
                    </a:lnTo>
                    <a:lnTo>
                      <a:pt x="298" y="897"/>
                    </a:lnTo>
                    <a:lnTo>
                      <a:pt x="298" y="898"/>
                    </a:lnTo>
                    <a:lnTo>
                      <a:pt x="297" y="897"/>
                    </a:lnTo>
                    <a:lnTo>
                      <a:pt x="297" y="896"/>
                    </a:lnTo>
                    <a:lnTo>
                      <a:pt x="298" y="896"/>
                    </a:lnTo>
                    <a:lnTo>
                      <a:pt x="298" y="895"/>
                    </a:lnTo>
                    <a:lnTo>
                      <a:pt x="298" y="894"/>
                    </a:lnTo>
                    <a:lnTo>
                      <a:pt x="297" y="894"/>
                    </a:lnTo>
                    <a:lnTo>
                      <a:pt x="297" y="892"/>
                    </a:lnTo>
                    <a:lnTo>
                      <a:pt x="296" y="893"/>
                    </a:lnTo>
                    <a:lnTo>
                      <a:pt x="295" y="893"/>
                    </a:lnTo>
                    <a:lnTo>
                      <a:pt x="294" y="893"/>
                    </a:lnTo>
                    <a:lnTo>
                      <a:pt x="293" y="893"/>
                    </a:lnTo>
                    <a:lnTo>
                      <a:pt x="293" y="894"/>
                    </a:lnTo>
                    <a:lnTo>
                      <a:pt x="292" y="894"/>
                    </a:lnTo>
                    <a:lnTo>
                      <a:pt x="291" y="893"/>
                    </a:lnTo>
                    <a:lnTo>
                      <a:pt x="291" y="894"/>
                    </a:lnTo>
                    <a:lnTo>
                      <a:pt x="290" y="894"/>
                    </a:lnTo>
                    <a:lnTo>
                      <a:pt x="289" y="893"/>
                    </a:lnTo>
                    <a:lnTo>
                      <a:pt x="289" y="894"/>
                    </a:lnTo>
                    <a:lnTo>
                      <a:pt x="288" y="894"/>
                    </a:lnTo>
                    <a:lnTo>
                      <a:pt x="288" y="893"/>
                    </a:lnTo>
                    <a:lnTo>
                      <a:pt x="287" y="893"/>
                    </a:lnTo>
                    <a:lnTo>
                      <a:pt x="287" y="894"/>
                    </a:lnTo>
                    <a:lnTo>
                      <a:pt x="286" y="894"/>
                    </a:lnTo>
                    <a:lnTo>
                      <a:pt x="286" y="893"/>
                    </a:lnTo>
                    <a:lnTo>
                      <a:pt x="285" y="893"/>
                    </a:lnTo>
                    <a:lnTo>
                      <a:pt x="286" y="894"/>
                    </a:lnTo>
                    <a:lnTo>
                      <a:pt x="285" y="894"/>
                    </a:lnTo>
                    <a:lnTo>
                      <a:pt x="284" y="893"/>
                    </a:lnTo>
                    <a:lnTo>
                      <a:pt x="283" y="894"/>
                    </a:lnTo>
                    <a:lnTo>
                      <a:pt x="283" y="895"/>
                    </a:lnTo>
                    <a:lnTo>
                      <a:pt x="283" y="896"/>
                    </a:lnTo>
                    <a:lnTo>
                      <a:pt x="282" y="896"/>
                    </a:lnTo>
                    <a:lnTo>
                      <a:pt x="281" y="896"/>
                    </a:lnTo>
                    <a:lnTo>
                      <a:pt x="280" y="896"/>
                    </a:lnTo>
                    <a:lnTo>
                      <a:pt x="278" y="896"/>
                    </a:lnTo>
                    <a:lnTo>
                      <a:pt x="278" y="897"/>
                    </a:lnTo>
                    <a:lnTo>
                      <a:pt x="276" y="898"/>
                    </a:lnTo>
                    <a:lnTo>
                      <a:pt x="275" y="900"/>
                    </a:lnTo>
                    <a:lnTo>
                      <a:pt x="275" y="901"/>
                    </a:lnTo>
                    <a:lnTo>
                      <a:pt x="275" y="902"/>
                    </a:lnTo>
                    <a:lnTo>
                      <a:pt x="274" y="902"/>
                    </a:lnTo>
                    <a:lnTo>
                      <a:pt x="275" y="903"/>
                    </a:lnTo>
                    <a:lnTo>
                      <a:pt x="276" y="903"/>
                    </a:lnTo>
                    <a:lnTo>
                      <a:pt x="276" y="904"/>
                    </a:lnTo>
                    <a:lnTo>
                      <a:pt x="275" y="904"/>
                    </a:lnTo>
                    <a:lnTo>
                      <a:pt x="274" y="904"/>
                    </a:lnTo>
                    <a:lnTo>
                      <a:pt x="274" y="905"/>
                    </a:lnTo>
                    <a:lnTo>
                      <a:pt x="274" y="906"/>
                    </a:lnTo>
                    <a:lnTo>
                      <a:pt x="272" y="905"/>
                    </a:lnTo>
                    <a:lnTo>
                      <a:pt x="272" y="906"/>
                    </a:lnTo>
                    <a:lnTo>
                      <a:pt x="272" y="907"/>
                    </a:lnTo>
                    <a:lnTo>
                      <a:pt x="273" y="907"/>
                    </a:lnTo>
                    <a:lnTo>
                      <a:pt x="272" y="908"/>
                    </a:lnTo>
                    <a:lnTo>
                      <a:pt x="271" y="908"/>
                    </a:lnTo>
                    <a:lnTo>
                      <a:pt x="271" y="909"/>
                    </a:lnTo>
                    <a:lnTo>
                      <a:pt x="269" y="909"/>
                    </a:lnTo>
                    <a:lnTo>
                      <a:pt x="269" y="910"/>
                    </a:lnTo>
                    <a:lnTo>
                      <a:pt x="270" y="911"/>
                    </a:lnTo>
                    <a:lnTo>
                      <a:pt x="269" y="911"/>
                    </a:lnTo>
                    <a:lnTo>
                      <a:pt x="270" y="912"/>
                    </a:lnTo>
                    <a:lnTo>
                      <a:pt x="269" y="913"/>
                    </a:lnTo>
                    <a:lnTo>
                      <a:pt x="269" y="914"/>
                    </a:lnTo>
                    <a:lnTo>
                      <a:pt x="268" y="914"/>
                    </a:lnTo>
                    <a:lnTo>
                      <a:pt x="268" y="915"/>
                    </a:lnTo>
                    <a:lnTo>
                      <a:pt x="267" y="916"/>
                    </a:lnTo>
                    <a:lnTo>
                      <a:pt x="266" y="916"/>
                    </a:lnTo>
                    <a:lnTo>
                      <a:pt x="266" y="915"/>
                    </a:lnTo>
                    <a:lnTo>
                      <a:pt x="265" y="915"/>
                    </a:lnTo>
                    <a:lnTo>
                      <a:pt x="265" y="916"/>
                    </a:lnTo>
                    <a:lnTo>
                      <a:pt x="265" y="917"/>
                    </a:lnTo>
                    <a:lnTo>
                      <a:pt x="263" y="917"/>
                    </a:lnTo>
                    <a:lnTo>
                      <a:pt x="263" y="918"/>
                    </a:lnTo>
                    <a:lnTo>
                      <a:pt x="262" y="917"/>
                    </a:lnTo>
                    <a:lnTo>
                      <a:pt x="262" y="918"/>
                    </a:lnTo>
                    <a:lnTo>
                      <a:pt x="261" y="918"/>
                    </a:lnTo>
                    <a:lnTo>
                      <a:pt x="260" y="918"/>
                    </a:lnTo>
                    <a:lnTo>
                      <a:pt x="260" y="919"/>
                    </a:lnTo>
                    <a:lnTo>
                      <a:pt x="261" y="920"/>
                    </a:lnTo>
                    <a:lnTo>
                      <a:pt x="259" y="921"/>
                    </a:lnTo>
                    <a:lnTo>
                      <a:pt x="258" y="922"/>
                    </a:lnTo>
                    <a:lnTo>
                      <a:pt x="257" y="922"/>
                    </a:lnTo>
                    <a:lnTo>
                      <a:pt x="257" y="923"/>
                    </a:lnTo>
                    <a:lnTo>
                      <a:pt x="256" y="923"/>
                    </a:lnTo>
                    <a:lnTo>
                      <a:pt x="256" y="922"/>
                    </a:lnTo>
                    <a:lnTo>
                      <a:pt x="255" y="922"/>
                    </a:lnTo>
                    <a:lnTo>
                      <a:pt x="254" y="923"/>
                    </a:lnTo>
                    <a:lnTo>
                      <a:pt x="255" y="924"/>
                    </a:lnTo>
                    <a:lnTo>
                      <a:pt x="255" y="925"/>
                    </a:lnTo>
                    <a:lnTo>
                      <a:pt x="255" y="926"/>
                    </a:lnTo>
                    <a:lnTo>
                      <a:pt x="254" y="926"/>
                    </a:lnTo>
                    <a:lnTo>
                      <a:pt x="254" y="925"/>
                    </a:lnTo>
                    <a:lnTo>
                      <a:pt x="253" y="925"/>
                    </a:lnTo>
                    <a:lnTo>
                      <a:pt x="253" y="924"/>
                    </a:lnTo>
                    <a:lnTo>
                      <a:pt x="252" y="924"/>
                    </a:lnTo>
                    <a:lnTo>
                      <a:pt x="251" y="924"/>
                    </a:lnTo>
                    <a:lnTo>
                      <a:pt x="250" y="923"/>
                    </a:lnTo>
                    <a:lnTo>
                      <a:pt x="249" y="923"/>
                    </a:lnTo>
                    <a:lnTo>
                      <a:pt x="248" y="922"/>
                    </a:lnTo>
                    <a:lnTo>
                      <a:pt x="248" y="923"/>
                    </a:lnTo>
                    <a:lnTo>
                      <a:pt x="248" y="921"/>
                    </a:lnTo>
                    <a:lnTo>
                      <a:pt x="248" y="920"/>
                    </a:lnTo>
                    <a:lnTo>
                      <a:pt x="247" y="920"/>
                    </a:lnTo>
                    <a:lnTo>
                      <a:pt x="248" y="919"/>
                    </a:lnTo>
                    <a:lnTo>
                      <a:pt x="248" y="918"/>
                    </a:lnTo>
                    <a:lnTo>
                      <a:pt x="247" y="918"/>
                    </a:lnTo>
                    <a:lnTo>
                      <a:pt x="246" y="918"/>
                    </a:lnTo>
                    <a:lnTo>
                      <a:pt x="245" y="918"/>
                    </a:lnTo>
                    <a:lnTo>
                      <a:pt x="244" y="917"/>
                    </a:lnTo>
                    <a:lnTo>
                      <a:pt x="244" y="918"/>
                    </a:lnTo>
                    <a:lnTo>
                      <a:pt x="244" y="919"/>
                    </a:lnTo>
                    <a:lnTo>
                      <a:pt x="246" y="919"/>
                    </a:lnTo>
                    <a:lnTo>
                      <a:pt x="246" y="920"/>
                    </a:lnTo>
                    <a:lnTo>
                      <a:pt x="245" y="920"/>
                    </a:lnTo>
                    <a:lnTo>
                      <a:pt x="244" y="921"/>
                    </a:lnTo>
                    <a:lnTo>
                      <a:pt x="244" y="922"/>
                    </a:lnTo>
                    <a:lnTo>
                      <a:pt x="243" y="922"/>
                    </a:lnTo>
                    <a:lnTo>
                      <a:pt x="243" y="923"/>
                    </a:lnTo>
                    <a:lnTo>
                      <a:pt x="242" y="924"/>
                    </a:lnTo>
                    <a:lnTo>
                      <a:pt x="241" y="924"/>
                    </a:lnTo>
                    <a:lnTo>
                      <a:pt x="241" y="926"/>
                    </a:lnTo>
                    <a:lnTo>
                      <a:pt x="239" y="925"/>
                    </a:lnTo>
                    <a:lnTo>
                      <a:pt x="239" y="924"/>
                    </a:lnTo>
                    <a:lnTo>
                      <a:pt x="238" y="924"/>
                    </a:lnTo>
                    <a:lnTo>
                      <a:pt x="239" y="923"/>
                    </a:lnTo>
                    <a:lnTo>
                      <a:pt x="238" y="922"/>
                    </a:lnTo>
                    <a:lnTo>
                      <a:pt x="237" y="921"/>
                    </a:lnTo>
                    <a:lnTo>
                      <a:pt x="237" y="920"/>
                    </a:lnTo>
                    <a:lnTo>
                      <a:pt x="236" y="921"/>
                    </a:lnTo>
                    <a:lnTo>
                      <a:pt x="236" y="922"/>
                    </a:lnTo>
                    <a:lnTo>
                      <a:pt x="236" y="923"/>
                    </a:lnTo>
                    <a:lnTo>
                      <a:pt x="235" y="922"/>
                    </a:lnTo>
                    <a:lnTo>
                      <a:pt x="234" y="922"/>
                    </a:lnTo>
                    <a:lnTo>
                      <a:pt x="233" y="922"/>
                    </a:lnTo>
                    <a:lnTo>
                      <a:pt x="234" y="922"/>
                    </a:lnTo>
                    <a:lnTo>
                      <a:pt x="234" y="923"/>
                    </a:lnTo>
                    <a:lnTo>
                      <a:pt x="233" y="923"/>
                    </a:lnTo>
                    <a:lnTo>
                      <a:pt x="233" y="924"/>
                    </a:lnTo>
                    <a:lnTo>
                      <a:pt x="232" y="924"/>
                    </a:lnTo>
                    <a:lnTo>
                      <a:pt x="232" y="925"/>
                    </a:lnTo>
                    <a:lnTo>
                      <a:pt x="231" y="925"/>
                    </a:lnTo>
                    <a:lnTo>
                      <a:pt x="231" y="924"/>
                    </a:lnTo>
                    <a:lnTo>
                      <a:pt x="230" y="924"/>
                    </a:lnTo>
                    <a:lnTo>
                      <a:pt x="230" y="923"/>
                    </a:lnTo>
                    <a:lnTo>
                      <a:pt x="229" y="922"/>
                    </a:lnTo>
                    <a:lnTo>
                      <a:pt x="230" y="922"/>
                    </a:lnTo>
                    <a:lnTo>
                      <a:pt x="230" y="921"/>
                    </a:lnTo>
                    <a:lnTo>
                      <a:pt x="229" y="922"/>
                    </a:lnTo>
                    <a:lnTo>
                      <a:pt x="227" y="923"/>
                    </a:lnTo>
                    <a:lnTo>
                      <a:pt x="227" y="924"/>
                    </a:lnTo>
                    <a:lnTo>
                      <a:pt x="227" y="926"/>
                    </a:lnTo>
                    <a:lnTo>
                      <a:pt x="226" y="927"/>
                    </a:lnTo>
                    <a:lnTo>
                      <a:pt x="227" y="928"/>
                    </a:lnTo>
                    <a:lnTo>
                      <a:pt x="227" y="929"/>
                    </a:lnTo>
                    <a:lnTo>
                      <a:pt x="226" y="929"/>
                    </a:lnTo>
                    <a:lnTo>
                      <a:pt x="226" y="930"/>
                    </a:lnTo>
                    <a:lnTo>
                      <a:pt x="224" y="930"/>
                    </a:lnTo>
                    <a:lnTo>
                      <a:pt x="223" y="932"/>
                    </a:lnTo>
                    <a:lnTo>
                      <a:pt x="222" y="932"/>
                    </a:lnTo>
                    <a:lnTo>
                      <a:pt x="220" y="933"/>
                    </a:lnTo>
                    <a:lnTo>
                      <a:pt x="219" y="931"/>
                    </a:lnTo>
                    <a:lnTo>
                      <a:pt x="218" y="930"/>
                    </a:lnTo>
                    <a:lnTo>
                      <a:pt x="217" y="930"/>
                    </a:lnTo>
                    <a:lnTo>
                      <a:pt x="216" y="930"/>
                    </a:lnTo>
                    <a:lnTo>
                      <a:pt x="216" y="929"/>
                    </a:lnTo>
                    <a:lnTo>
                      <a:pt x="214" y="928"/>
                    </a:lnTo>
                    <a:lnTo>
                      <a:pt x="214" y="927"/>
                    </a:lnTo>
                    <a:lnTo>
                      <a:pt x="215" y="926"/>
                    </a:lnTo>
                    <a:lnTo>
                      <a:pt x="215" y="925"/>
                    </a:lnTo>
                    <a:lnTo>
                      <a:pt x="214" y="924"/>
                    </a:lnTo>
                    <a:lnTo>
                      <a:pt x="214" y="923"/>
                    </a:lnTo>
                    <a:lnTo>
                      <a:pt x="214" y="922"/>
                    </a:lnTo>
                    <a:lnTo>
                      <a:pt x="213" y="922"/>
                    </a:lnTo>
                    <a:lnTo>
                      <a:pt x="212" y="922"/>
                    </a:lnTo>
                    <a:lnTo>
                      <a:pt x="211" y="923"/>
                    </a:lnTo>
                    <a:lnTo>
                      <a:pt x="210" y="924"/>
                    </a:lnTo>
                    <a:lnTo>
                      <a:pt x="210" y="925"/>
                    </a:lnTo>
                    <a:lnTo>
                      <a:pt x="210" y="926"/>
                    </a:lnTo>
                    <a:lnTo>
                      <a:pt x="209" y="926"/>
                    </a:lnTo>
                    <a:lnTo>
                      <a:pt x="209" y="925"/>
                    </a:lnTo>
                    <a:lnTo>
                      <a:pt x="208" y="924"/>
                    </a:lnTo>
                    <a:lnTo>
                      <a:pt x="207" y="924"/>
                    </a:lnTo>
                    <a:lnTo>
                      <a:pt x="206" y="923"/>
                    </a:lnTo>
                    <a:lnTo>
                      <a:pt x="205" y="923"/>
                    </a:lnTo>
                    <a:lnTo>
                      <a:pt x="204" y="923"/>
                    </a:lnTo>
                    <a:lnTo>
                      <a:pt x="203" y="924"/>
                    </a:lnTo>
                    <a:lnTo>
                      <a:pt x="201" y="923"/>
                    </a:lnTo>
                    <a:lnTo>
                      <a:pt x="201" y="922"/>
                    </a:lnTo>
                    <a:lnTo>
                      <a:pt x="201" y="921"/>
                    </a:lnTo>
                    <a:lnTo>
                      <a:pt x="201" y="920"/>
                    </a:lnTo>
                    <a:lnTo>
                      <a:pt x="200" y="921"/>
                    </a:lnTo>
                    <a:lnTo>
                      <a:pt x="199" y="921"/>
                    </a:lnTo>
                    <a:lnTo>
                      <a:pt x="198" y="921"/>
                    </a:lnTo>
                    <a:lnTo>
                      <a:pt x="196" y="921"/>
                    </a:lnTo>
                    <a:lnTo>
                      <a:pt x="196" y="920"/>
                    </a:lnTo>
                    <a:lnTo>
                      <a:pt x="195" y="920"/>
                    </a:lnTo>
                    <a:lnTo>
                      <a:pt x="196" y="919"/>
                    </a:lnTo>
                    <a:lnTo>
                      <a:pt x="195" y="918"/>
                    </a:lnTo>
                    <a:lnTo>
                      <a:pt x="194" y="918"/>
                    </a:lnTo>
                    <a:lnTo>
                      <a:pt x="193" y="919"/>
                    </a:lnTo>
                    <a:lnTo>
                      <a:pt x="192" y="920"/>
                    </a:lnTo>
                    <a:lnTo>
                      <a:pt x="191" y="919"/>
                    </a:lnTo>
                    <a:lnTo>
                      <a:pt x="190" y="919"/>
                    </a:lnTo>
                    <a:lnTo>
                      <a:pt x="190" y="920"/>
                    </a:lnTo>
                    <a:lnTo>
                      <a:pt x="188" y="919"/>
                    </a:lnTo>
                    <a:lnTo>
                      <a:pt x="187" y="920"/>
                    </a:lnTo>
                    <a:lnTo>
                      <a:pt x="186" y="921"/>
                    </a:lnTo>
                    <a:lnTo>
                      <a:pt x="185" y="920"/>
                    </a:lnTo>
                    <a:lnTo>
                      <a:pt x="186" y="919"/>
                    </a:lnTo>
                    <a:lnTo>
                      <a:pt x="185" y="919"/>
                    </a:lnTo>
                    <a:lnTo>
                      <a:pt x="184" y="918"/>
                    </a:lnTo>
                    <a:lnTo>
                      <a:pt x="184" y="919"/>
                    </a:lnTo>
                    <a:lnTo>
                      <a:pt x="184" y="920"/>
                    </a:lnTo>
                    <a:lnTo>
                      <a:pt x="184" y="921"/>
                    </a:lnTo>
                    <a:lnTo>
                      <a:pt x="183" y="921"/>
                    </a:lnTo>
                    <a:lnTo>
                      <a:pt x="182" y="921"/>
                    </a:lnTo>
                    <a:lnTo>
                      <a:pt x="181" y="921"/>
                    </a:lnTo>
                    <a:lnTo>
                      <a:pt x="180" y="921"/>
                    </a:lnTo>
                    <a:lnTo>
                      <a:pt x="180" y="922"/>
                    </a:lnTo>
                    <a:lnTo>
                      <a:pt x="179" y="922"/>
                    </a:lnTo>
                    <a:lnTo>
                      <a:pt x="179" y="921"/>
                    </a:lnTo>
                    <a:lnTo>
                      <a:pt x="179" y="920"/>
                    </a:lnTo>
                    <a:lnTo>
                      <a:pt x="178" y="920"/>
                    </a:lnTo>
                    <a:lnTo>
                      <a:pt x="178" y="922"/>
                    </a:lnTo>
                    <a:lnTo>
                      <a:pt x="176" y="922"/>
                    </a:lnTo>
                    <a:lnTo>
                      <a:pt x="176" y="921"/>
                    </a:lnTo>
                    <a:lnTo>
                      <a:pt x="175" y="920"/>
                    </a:lnTo>
                    <a:lnTo>
                      <a:pt x="175" y="919"/>
                    </a:lnTo>
                    <a:lnTo>
                      <a:pt x="176" y="918"/>
                    </a:lnTo>
                    <a:lnTo>
                      <a:pt x="175" y="918"/>
                    </a:lnTo>
                    <a:lnTo>
                      <a:pt x="174" y="918"/>
                    </a:lnTo>
                    <a:lnTo>
                      <a:pt x="173" y="918"/>
                    </a:lnTo>
                    <a:lnTo>
                      <a:pt x="171" y="918"/>
                    </a:lnTo>
                    <a:lnTo>
                      <a:pt x="170" y="918"/>
                    </a:lnTo>
                    <a:lnTo>
                      <a:pt x="169" y="919"/>
                    </a:lnTo>
                    <a:lnTo>
                      <a:pt x="168" y="919"/>
                    </a:lnTo>
                    <a:lnTo>
                      <a:pt x="168" y="918"/>
                    </a:lnTo>
                    <a:lnTo>
                      <a:pt x="167" y="918"/>
                    </a:lnTo>
                    <a:lnTo>
                      <a:pt x="166" y="919"/>
                    </a:lnTo>
                    <a:lnTo>
                      <a:pt x="166" y="918"/>
                    </a:lnTo>
                    <a:lnTo>
                      <a:pt x="165" y="918"/>
                    </a:lnTo>
                    <a:lnTo>
                      <a:pt x="165" y="919"/>
                    </a:lnTo>
                    <a:lnTo>
                      <a:pt x="164" y="918"/>
                    </a:lnTo>
                    <a:lnTo>
                      <a:pt x="163" y="919"/>
                    </a:lnTo>
                    <a:lnTo>
                      <a:pt x="163" y="918"/>
                    </a:lnTo>
                    <a:lnTo>
                      <a:pt x="162" y="918"/>
                    </a:lnTo>
                    <a:lnTo>
                      <a:pt x="162" y="917"/>
                    </a:lnTo>
                    <a:lnTo>
                      <a:pt x="161" y="917"/>
                    </a:lnTo>
                    <a:lnTo>
                      <a:pt x="161" y="916"/>
                    </a:lnTo>
                    <a:lnTo>
                      <a:pt x="162" y="916"/>
                    </a:lnTo>
                    <a:lnTo>
                      <a:pt x="162" y="915"/>
                    </a:lnTo>
                    <a:lnTo>
                      <a:pt x="161" y="915"/>
                    </a:lnTo>
                    <a:lnTo>
                      <a:pt x="160" y="915"/>
                    </a:lnTo>
                    <a:lnTo>
                      <a:pt x="159" y="915"/>
                    </a:lnTo>
                    <a:lnTo>
                      <a:pt x="159" y="916"/>
                    </a:lnTo>
                    <a:lnTo>
                      <a:pt x="158" y="916"/>
                    </a:lnTo>
                    <a:lnTo>
                      <a:pt x="159" y="915"/>
                    </a:lnTo>
                    <a:lnTo>
                      <a:pt x="158" y="915"/>
                    </a:lnTo>
                    <a:lnTo>
                      <a:pt x="158" y="916"/>
                    </a:lnTo>
                    <a:lnTo>
                      <a:pt x="157" y="916"/>
                    </a:lnTo>
                    <a:lnTo>
                      <a:pt x="157" y="917"/>
                    </a:lnTo>
                    <a:lnTo>
                      <a:pt x="159" y="917"/>
                    </a:lnTo>
                    <a:lnTo>
                      <a:pt x="159" y="918"/>
                    </a:lnTo>
                    <a:lnTo>
                      <a:pt x="157" y="918"/>
                    </a:lnTo>
                    <a:lnTo>
                      <a:pt x="157" y="920"/>
                    </a:lnTo>
                    <a:lnTo>
                      <a:pt x="155" y="921"/>
                    </a:lnTo>
                    <a:lnTo>
                      <a:pt x="154" y="921"/>
                    </a:lnTo>
                    <a:lnTo>
                      <a:pt x="153" y="922"/>
                    </a:lnTo>
                    <a:lnTo>
                      <a:pt x="152" y="921"/>
                    </a:lnTo>
                    <a:lnTo>
                      <a:pt x="151" y="921"/>
                    </a:lnTo>
                    <a:lnTo>
                      <a:pt x="151" y="920"/>
                    </a:lnTo>
                    <a:lnTo>
                      <a:pt x="150" y="919"/>
                    </a:lnTo>
                    <a:lnTo>
                      <a:pt x="148" y="919"/>
                    </a:lnTo>
                    <a:lnTo>
                      <a:pt x="148" y="918"/>
                    </a:lnTo>
                    <a:lnTo>
                      <a:pt x="147" y="918"/>
                    </a:lnTo>
                    <a:lnTo>
                      <a:pt x="147" y="919"/>
                    </a:lnTo>
                    <a:lnTo>
                      <a:pt x="147" y="918"/>
                    </a:lnTo>
                    <a:lnTo>
                      <a:pt x="147" y="917"/>
                    </a:lnTo>
                    <a:lnTo>
                      <a:pt x="145" y="917"/>
                    </a:lnTo>
                    <a:lnTo>
                      <a:pt x="145" y="916"/>
                    </a:lnTo>
                    <a:lnTo>
                      <a:pt x="144" y="917"/>
                    </a:lnTo>
                    <a:lnTo>
                      <a:pt x="144" y="916"/>
                    </a:lnTo>
                    <a:lnTo>
                      <a:pt x="143" y="916"/>
                    </a:lnTo>
                    <a:lnTo>
                      <a:pt x="142" y="916"/>
                    </a:lnTo>
                    <a:lnTo>
                      <a:pt x="142" y="917"/>
                    </a:lnTo>
                    <a:lnTo>
                      <a:pt x="142" y="918"/>
                    </a:lnTo>
                    <a:lnTo>
                      <a:pt x="141" y="917"/>
                    </a:lnTo>
                    <a:lnTo>
                      <a:pt x="141" y="918"/>
                    </a:lnTo>
                    <a:lnTo>
                      <a:pt x="140" y="919"/>
                    </a:lnTo>
                    <a:lnTo>
                      <a:pt x="140" y="920"/>
                    </a:lnTo>
                    <a:lnTo>
                      <a:pt x="139" y="920"/>
                    </a:lnTo>
                    <a:lnTo>
                      <a:pt x="138" y="919"/>
                    </a:lnTo>
                    <a:lnTo>
                      <a:pt x="137" y="918"/>
                    </a:lnTo>
                    <a:lnTo>
                      <a:pt x="136" y="918"/>
                    </a:lnTo>
                    <a:lnTo>
                      <a:pt x="135" y="918"/>
                    </a:lnTo>
                    <a:lnTo>
                      <a:pt x="133" y="917"/>
                    </a:lnTo>
                    <a:lnTo>
                      <a:pt x="133" y="918"/>
                    </a:lnTo>
                    <a:lnTo>
                      <a:pt x="132" y="918"/>
                    </a:lnTo>
                    <a:lnTo>
                      <a:pt x="132" y="917"/>
                    </a:lnTo>
                    <a:lnTo>
                      <a:pt x="131" y="917"/>
                    </a:lnTo>
                    <a:lnTo>
                      <a:pt x="131" y="918"/>
                    </a:lnTo>
                    <a:lnTo>
                      <a:pt x="130" y="918"/>
                    </a:lnTo>
                    <a:lnTo>
                      <a:pt x="131" y="917"/>
                    </a:lnTo>
                    <a:lnTo>
                      <a:pt x="130" y="917"/>
                    </a:lnTo>
                    <a:lnTo>
                      <a:pt x="129" y="917"/>
                    </a:lnTo>
                    <a:lnTo>
                      <a:pt x="130" y="915"/>
                    </a:lnTo>
                    <a:lnTo>
                      <a:pt x="129" y="914"/>
                    </a:lnTo>
                    <a:lnTo>
                      <a:pt x="128" y="914"/>
                    </a:lnTo>
                    <a:lnTo>
                      <a:pt x="128" y="913"/>
                    </a:lnTo>
                    <a:lnTo>
                      <a:pt x="127" y="913"/>
                    </a:lnTo>
                    <a:lnTo>
                      <a:pt x="127" y="914"/>
                    </a:lnTo>
                    <a:lnTo>
                      <a:pt x="126" y="913"/>
                    </a:lnTo>
                    <a:lnTo>
                      <a:pt x="127" y="913"/>
                    </a:lnTo>
                    <a:lnTo>
                      <a:pt x="126" y="913"/>
                    </a:lnTo>
                    <a:lnTo>
                      <a:pt x="125" y="912"/>
                    </a:lnTo>
                    <a:lnTo>
                      <a:pt x="123" y="911"/>
                    </a:lnTo>
                    <a:lnTo>
                      <a:pt x="122" y="913"/>
                    </a:lnTo>
                    <a:lnTo>
                      <a:pt x="121" y="913"/>
                    </a:lnTo>
                    <a:lnTo>
                      <a:pt x="121" y="912"/>
                    </a:lnTo>
                    <a:lnTo>
                      <a:pt x="122" y="912"/>
                    </a:lnTo>
                    <a:lnTo>
                      <a:pt x="122" y="911"/>
                    </a:lnTo>
                    <a:lnTo>
                      <a:pt x="121" y="911"/>
                    </a:lnTo>
                    <a:lnTo>
                      <a:pt x="121" y="912"/>
                    </a:lnTo>
                    <a:lnTo>
                      <a:pt x="120" y="912"/>
                    </a:lnTo>
                    <a:lnTo>
                      <a:pt x="120" y="911"/>
                    </a:lnTo>
                    <a:lnTo>
                      <a:pt x="119" y="911"/>
                    </a:lnTo>
                    <a:lnTo>
                      <a:pt x="118" y="910"/>
                    </a:lnTo>
                    <a:lnTo>
                      <a:pt x="117" y="910"/>
                    </a:lnTo>
                    <a:lnTo>
                      <a:pt x="117" y="911"/>
                    </a:lnTo>
                    <a:lnTo>
                      <a:pt x="116" y="911"/>
                    </a:lnTo>
                    <a:lnTo>
                      <a:pt x="116" y="910"/>
                    </a:lnTo>
                    <a:lnTo>
                      <a:pt x="115" y="911"/>
                    </a:lnTo>
                    <a:lnTo>
                      <a:pt x="114" y="909"/>
                    </a:lnTo>
                    <a:lnTo>
                      <a:pt x="113" y="910"/>
                    </a:lnTo>
                    <a:lnTo>
                      <a:pt x="112" y="910"/>
                    </a:lnTo>
                    <a:lnTo>
                      <a:pt x="111" y="910"/>
                    </a:lnTo>
                    <a:lnTo>
                      <a:pt x="111" y="909"/>
                    </a:lnTo>
                    <a:lnTo>
                      <a:pt x="111" y="908"/>
                    </a:lnTo>
                    <a:lnTo>
                      <a:pt x="110" y="908"/>
                    </a:lnTo>
                    <a:lnTo>
                      <a:pt x="109" y="909"/>
                    </a:lnTo>
                    <a:lnTo>
                      <a:pt x="108" y="909"/>
                    </a:lnTo>
                    <a:lnTo>
                      <a:pt x="107" y="908"/>
                    </a:lnTo>
                    <a:lnTo>
                      <a:pt x="106" y="907"/>
                    </a:lnTo>
                    <a:lnTo>
                      <a:pt x="105" y="906"/>
                    </a:lnTo>
                    <a:lnTo>
                      <a:pt x="105" y="907"/>
                    </a:lnTo>
                    <a:lnTo>
                      <a:pt x="102" y="908"/>
                    </a:lnTo>
                    <a:lnTo>
                      <a:pt x="101" y="908"/>
                    </a:lnTo>
                    <a:lnTo>
                      <a:pt x="100" y="908"/>
                    </a:lnTo>
                    <a:lnTo>
                      <a:pt x="99" y="908"/>
                    </a:lnTo>
                    <a:lnTo>
                      <a:pt x="98" y="908"/>
                    </a:lnTo>
                    <a:lnTo>
                      <a:pt x="97" y="907"/>
                    </a:lnTo>
                    <a:lnTo>
                      <a:pt x="96" y="907"/>
                    </a:lnTo>
                    <a:lnTo>
                      <a:pt x="95" y="907"/>
                    </a:lnTo>
                    <a:lnTo>
                      <a:pt x="94" y="906"/>
                    </a:lnTo>
                    <a:lnTo>
                      <a:pt x="94" y="905"/>
                    </a:lnTo>
                    <a:lnTo>
                      <a:pt x="94" y="904"/>
                    </a:lnTo>
                    <a:lnTo>
                      <a:pt x="95" y="903"/>
                    </a:lnTo>
                    <a:lnTo>
                      <a:pt x="95" y="902"/>
                    </a:lnTo>
                    <a:lnTo>
                      <a:pt x="95" y="901"/>
                    </a:lnTo>
                    <a:lnTo>
                      <a:pt x="94" y="901"/>
                    </a:lnTo>
                    <a:lnTo>
                      <a:pt x="93" y="901"/>
                    </a:lnTo>
                    <a:lnTo>
                      <a:pt x="94" y="900"/>
                    </a:lnTo>
                    <a:lnTo>
                      <a:pt x="93" y="900"/>
                    </a:lnTo>
                    <a:lnTo>
                      <a:pt x="92" y="901"/>
                    </a:lnTo>
                    <a:lnTo>
                      <a:pt x="93" y="900"/>
                    </a:lnTo>
                    <a:lnTo>
                      <a:pt x="93" y="899"/>
                    </a:lnTo>
                    <a:lnTo>
                      <a:pt x="92" y="899"/>
                    </a:lnTo>
                    <a:lnTo>
                      <a:pt x="91" y="899"/>
                    </a:lnTo>
                    <a:lnTo>
                      <a:pt x="91" y="898"/>
                    </a:lnTo>
                    <a:lnTo>
                      <a:pt x="91" y="897"/>
                    </a:lnTo>
                    <a:lnTo>
                      <a:pt x="90" y="898"/>
                    </a:lnTo>
                    <a:lnTo>
                      <a:pt x="91" y="896"/>
                    </a:lnTo>
                    <a:lnTo>
                      <a:pt x="90" y="895"/>
                    </a:lnTo>
                    <a:lnTo>
                      <a:pt x="91" y="893"/>
                    </a:lnTo>
                    <a:lnTo>
                      <a:pt x="90" y="892"/>
                    </a:lnTo>
                    <a:lnTo>
                      <a:pt x="89" y="893"/>
                    </a:lnTo>
                    <a:lnTo>
                      <a:pt x="88" y="893"/>
                    </a:lnTo>
                    <a:lnTo>
                      <a:pt x="86" y="894"/>
                    </a:lnTo>
                    <a:lnTo>
                      <a:pt x="85" y="894"/>
                    </a:lnTo>
                    <a:lnTo>
                      <a:pt x="84" y="894"/>
                    </a:lnTo>
                    <a:lnTo>
                      <a:pt x="83" y="894"/>
                    </a:lnTo>
                    <a:lnTo>
                      <a:pt x="82" y="894"/>
                    </a:lnTo>
                    <a:lnTo>
                      <a:pt x="81" y="894"/>
                    </a:lnTo>
                    <a:lnTo>
                      <a:pt x="80" y="894"/>
                    </a:lnTo>
                    <a:lnTo>
                      <a:pt x="79" y="893"/>
                    </a:lnTo>
                    <a:lnTo>
                      <a:pt x="77" y="891"/>
                    </a:lnTo>
                    <a:lnTo>
                      <a:pt x="76" y="892"/>
                    </a:lnTo>
                    <a:lnTo>
                      <a:pt x="74" y="891"/>
                    </a:lnTo>
                    <a:lnTo>
                      <a:pt x="74" y="892"/>
                    </a:lnTo>
                    <a:lnTo>
                      <a:pt x="75" y="893"/>
                    </a:lnTo>
                    <a:lnTo>
                      <a:pt x="74" y="893"/>
                    </a:lnTo>
                    <a:lnTo>
                      <a:pt x="73" y="894"/>
                    </a:lnTo>
                    <a:lnTo>
                      <a:pt x="73" y="895"/>
                    </a:lnTo>
                    <a:lnTo>
                      <a:pt x="73" y="896"/>
                    </a:lnTo>
                    <a:lnTo>
                      <a:pt x="72" y="895"/>
                    </a:lnTo>
                    <a:lnTo>
                      <a:pt x="70" y="893"/>
                    </a:lnTo>
                    <a:lnTo>
                      <a:pt x="69" y="894"/>
                    </a:lnTo>
                    <a:lnTo>
                      <a:pt x="68" y="896"/>
                    </a:lnTo>
                    <a:lnTo>
                      <a:pt x="69" y="896"/>
                    </a:lnTo>
                    <a:lnTo>
                      <a:pt x="70" y="897"/>
                    </a:lnTo>
                    <a:lnTo>
                      <a:pt x="69" y="898"/>
                    </a:lnTo>
                    <a:lnTo>
                      <a:pt x="69" y="899"/>
                    </a:lnTo>
                    <a:lnTo>
                      <a:pt x="68" y="900"/>
                    </a:lnTo>
                    <a:lnTo>
                      <a:pt x="66" y="899"/>
                    </a:lnTo>
                    <a:lnTo>
                      <a:pt x="65" y="899"/>
                    </a:lnTo>
                    <a:lnTo>
                      <a:pt x="64" y="898"/>
                    </a:lnTo>
                    <a:lnTo>
                      <a:pt x="62" y="898"/>
                    </a:lnTo>
                    <a:lnTo>
                      <a:pt x="60" y="898"/>
                    </a:lnTo>
                    <a:lnTo>
                      <a:pt x="60" y="900"/>
                    </a:lnTo>
                    <a:lnTo>
                      <a:pt x="59" y="901"/>
                    </a:lnTo>
                    <a:lnTo>
                      <a:pt x="59" y="902"/>
                    </a:lnTo>
                    <a:lnTo>
                      <a:pt x="58" y="902"/>
                    </a:lnTo>
                    <a:lnTo>
                      <a:pt x="57" y="901"/>
                    </a:lnTo>
                    <a:lnTo>
                      <a:pt x="57" y="900"/>
                    </a:lnTo>
                    <a:lnTo>
                      <a:pt x="55" y="900"/>
                    </a:lnTo>
                    <a:lnTo>
                      <a:pt x="55" y="898"/>
                    </a:lnTo>
                    <a:lnTo>
                      <a:pt x="55" y="897"/>
                    </a:lnTo>
                    <a:lnTo>
                      <a:pt x="54" y="896"/>
                    </a:lnTo>
                    <a:lnTo>
                      <a:pt x="53" y="896"/>
                    </a:lnTo>
                    <a:lnTo>
                      <a:pt x="51" y="898"/>
                    </a:lnTo>
                    <a:lnTo>
                      <a:pt x="50" y="898"/>
                    </a:lnTo>
                    <a:lnTo>
                      <a:pt x="48" y="898"/>
                    </a:lnTo>
                    <a:lnTo>
                      <a:pt x="48" y="899"/>
                    </a:lnTo>
                    <a:lnTo>
                      <a:pt x="47" y="898"/>
                    </a:lnTo>
                    <a:lnTo>
                      <a:pt x="45" y="898"/>
                    </a:lnTo>
                    <a:lnTo>
                      <a:pt x="44" y="898"/>
                    </a:lnTo>
                    <a:lnTo>
                      <a:pt x="44" y="897"/>
                    </a:lnTo>
                    <a:lnTo>
                      <a:pt x="43" y="897"/>
                    </a:lnTo>
                    <a:lnTo>
                      <a:pt x="41" y="897"/>
                    </a:lnTo>
                    <a:lnTo>
                      <a:pt x="39" y="897"/>
                    </a:lnTo>
                    <a:lnTo>
                      <a:pt x="37" y="897"/>
                    </a:lnTo>
                    <a:lnTo>
                      <a:pt x="36" y="896"/>
                    </a:lnTo>
                    <a:lnTo>
                      <a:pt x="37" y="896"/>
                    </a:lnTo>
                    <a:lnTo>
                      <a:pt x="38" y="895"/>
                    </a:lnTo>
                    <a:lnTo>
                      <a:pt x="38" y="894"/>
                    </a:lnTo>
                    <a:lnTo>
                      <a:pt x="37" y="894"/>
                    </a:lnTo>
                    <a:lnTo>
                      <a:pt x="36" y="893"/>
                    </a:lnTo>
                    <a:lnTo>
                      <a:pt x="35" y="891"/>
                    </a:lnTo>
                    <a:lnTo>
                      <a:pt x="35" y="890"/>
                    </a:lnTo>
                    <a:lnTo>
                      <a:pt x="34" y="890"/>
                    </a:lnTo>
                    <a:lnTo>
                      <a:pt x="33" y="890"/>
                    </a:lnTo>
                    <a:lnTo>
                      <a:pt x="32" y="889"/>
                    </a:lnTo>
                    <a:lnTo>
                      <a:pt x="31" y="889"/>
                    </a:lnTo>
                    <a:lnTo>
                      <a:pt x="31" y="890"/>
                    </a:lnTo>
                    <a:lnTo>
                      <a:pt x="30" y="891"/>
                    </a:lnTo>
                    <a:lnTo>
                      <a:pt x="28" y="891"/>
                    </a:lnTo>
                    <a:lnTo>
                      <a:pt x="28" y="890"/>
                    </a:lnTo>
                    <a:lnTo>
                      <a:pt x="27" y="890"/>
                    </a:lnTo>
                    <a:lnTo>
                      <a:pt x="26" y="891"/>
                    </a:lnTo>
                    <a:lnTo>
                      <a:pt x="26" y="889"/>
                    </a:lnTo>
                    <a:lnTo>
                      <a:pt x="27" y="888"/>
                    </a:lnTo>
                    <a:lnTo>
                      <a:pt x="27" y="887"/>
                    </a:lnTo>
                    <a:lnTo>
                      <a:pt x="27" y="886"/>
                    </a:lnTo>
                    <a:lnTo>
                      <a:pt x="27" y="885"/>
                    </a:lnTo>
                    <a:lnTo>
                      <a:pt x="26" y="884"/>
                    </a:lnTo>
                    <a:lnTo>
                      <a:pt x="24" y="883"/>
                    </a:lnTo>
                    <a:lnTo>
                      <a:pt x="23" y="882"/>
                    </a:lnTo>
                    <a:lnTo>
                      <a:pt x="23" y="881"/>
                    </a:lnTo>
                    <a:lnTo>
                      <a:pt x="24" y="880"/>
                    </a:lnTo>
                    <a:lnTo>
                      <a:pt x="25" y="879"/>
                    </a:lnTo>
                    <a:lnTo>
                      <a:pt x="27" y="878"/>
                    </a:lnTo>
                    <a:lnTo>
                      <a:pt x="29" y="877"/>
                    </a:lnTo>
                    <a:lnTo>
                      <a:pt x="30" y="876"/>
                    </a:lnTo>
                    <a:lnTo>
                      <a:pt x="31" y="874"/>
                    </a:lnTo>
                    <a:lnTo>
                      <a:pt x="31" y="871"/>
                    </a:lnTo>
                    <a:lnTo>
                      <a:pt x="31" y="870"/>
                    </a:lnTo>
                    <a:lnTo>
                      <a:pt x="33" y="868"/>
                    </a:lnTo>
                    <a:lnTo>
                      <a:pt x="34" y="865"/>
                    </a:lnTo>
                    <a:lnTo>
                      <a:pt x="35" y="862"/>
                    </a:lnTo>
                    <a:lnTo>
                      <a:pt x="36" y="861"/>
                    </a:lnTo>
                    <a:lnTo>
                      <a:pt x="36" y="860"/>
                    </a:lnTo>
                    <a:lnTo>
                      <a:pt x="36" y="859"/>
                    </a:lnTo>
                    <a:lnTo>
                      <a:pt x="36" y="858"/>
                    </a:lnTo>
                    <a:lnTo>
                      <a:pt x="34" y="857"/>
                    </a:lnTo>
                    <a:lnTo>
                      <a:pt x="34" y="856"/>
                    </a:lnTo>
                    <a:lnTo>
                      <a:pt x="35" y="855"/>
                    </a:lnTo>
                    <a:lnTo>
                      <a:pt x="37" y="854"/>
                    </a:lnTo>
                    <a:lnTo>
                      <a:pt x="39" y="854"/>
                    </a:lnTo>
                    <a:lnTo>
                      <a:pt x="40" y="853"/>
                    </a:lnTo>
                    <a:lnTo>
                      <a:pt x="39" y="851"/>
                    </a:lnTo>
                    <a:lnTo>
                      <a:pt x="35" y="850"/>
                    </a:lnTo>
                    <a:lnTo>
                      <a:pt x="33" y="848"/>
                    </a:lnTo>
                    <a:lnTo>
                      <a:pt x="31" y="847"/>
                    </a:lnTo>
                    <a:lnTo>
                      <a:pt x="30" y="847"/>
                    </a:lnTo>
                    <a:lnTo>
                      <a:pt x="30" y="846"/>
                    </a:lnTo>
                    <a:lnTo>
                      <a:pt x="31" y="846"/>
                    </a:lnTo>
                    <a:lnTo>
                      <a:pt x="33" y="845"/>
                    </a:lnTo>
                    <a:lnTo>
                      <a:pt x="36" y="844"/>
                    </a:lnTo>
                    <a:lnTo>
                      <a:pt x="37" y="843"/>
                    </a:lnTo>
                    <a:lnTo>
                      <a:pt x="38" y="841"/>
                    </a:lnTo>
                    <a:lnTo>
                      <a:pt x="38" y="840"/>
                    </a:lnTo>
                    <a:lnTo>
                      <a:pt x="40" y="837"/>
                    </a:lnTo>
                    <a:lnTo>
                      <a:pt x="41" y="833"/>
                    </a:lnTo>
                    <a:lnTo>
                      <a:pt x="41" y="832"/>
                    </a:lnTo>
                    <a:lnTo>
                      <a:pt x="40" y="832"/>
                    </a:lnTo>
                    <a:lnTo>
                      <a:pt x="38" y="832"/>
                    </a:lnTo>
                    <a:lnTo>
                      <a:pt x="37" y="831"/>
                    </a:lnTo>
                    <a:lnTo>
                      <a:pt x="36" y="830"/>
                    </a:lnTo>
                    <a:lnTo>
                      <a:pt x="35" y="829"/>
                    </a:lnTo>
                    <a:lnTo>
                      <a:pt x="34" y="828"/>
                    </a:lnTo>
                    <a:lnTo>
                      <a:pt x="35" y="828"/>
                    </a:lnTo>
                    <a:lnTo>
                      <a:pt x="35" y="826"/>
                    </a:lnTo>
                    <a:lnTo>
                      <a:pt x="36" y="826"/>
                    </a:lnTo>
                    <a:lnTo>
                      <a:pt x="39" y="823"/>
                    </a:lnTo>
                    <a:lnTo>
                      <a:pt x="41" y="822"/>
                    </a:lnTo>
                    <a:lnTo>
                      <a:pt x="43" y="821"/>
                    </a:lnTo>
                    <a:lnTo>
                      <a:pt x="44" y="819"/>
                    </a:lnTo>
                    <a:lnTo>
                      <a:pt x="45" y="819"/>
                    </a:lnTo>
                    <a:lnTo>
                      <a:pt x="45" y="818"/>
                    </a:lnTo>
                    <a:lnTo>
                      <a:pt x="45" y="817"/>
                    </a:lnTo>
                    <a:lnTo>
                      <a:pt x="45" y="816"/>
                    </a:lnTo>
                    <a:lnTo>
                      <a:pt x="44" y="816"/>
                    </a:lnTo>
                    <a:lnTo>
                      <a:pt x="43" y="816"/>
                    </a:lnTo>
                    <a:lnTo>
                      <a:pt x="42" y="815"/>
                    </a:lnTo>
                    <a:lnTo>
                      <a:pt x="38" y="813"/>
                    </a:lnTo>
                    <a:lnTo>
                      <a:pt x="37" y="811"/>
                    </a:lnTo>
                    <a:lnTo>
                      <a:pt x="36" y="807"/>
                    </a:lnTo>
                    <a:lnTo>
                      <a:pt x="36" y="806"/>
                    </a:lnTo>
                    <a:lnTo>
                      <a:pt x="36" y="804"/>
                    </a:lnTo>
                    <a:lnTo>
                      <a:pt x="38" y="802"/>
                    </a:lnTo>
                    <a:lnTo>
                      <a:pt x="40" y="801"/>
                    </a:lnTo>
                    <a:lnTo>
                      <a:pt x="40" y="800"/>
                    </a:lnTo>
                    <a:lnTo>
                      <a:pt x="40" y="799"/>
                    </a:lnTo>
                    <a:lnTo>
                      <a:pt x="39" y="798"/>
                    </a:lnTo>
                    <a:lnTo>
                      <a:pt x="37" y="797"/>
                    </a:lnTo>
                    <a:lnTo>
                      <a:pt x="34" y="796"/>
                    </a:lnTo>
                    <a:lnTo>
                      <a:pt x="33" y="795"/>
                    </a:lnTo>
                    <a:lnTo>
                      <a:pt x="32" y="794"/>
                    </a:lnTo>
                    <a:lnTo>
                      <a:pt x="31" y="790"/>
                    </a:lnTo>
                    <a:lnTo>
                      <a:pt x="31" y="788"/>
                    </a:lnTo>
                    <a:lnTo>
                      <a:pt x="32" y="786"/>
                    </a:lnTo>
                    <a:lnTo>
                      <a:pt x="33" y="785"/>
                    </a:lnTo>
                    <a:lnTo>
                      <a:pt x="33" y="784"/>
                    </a:lnTo>
                    <a:lnTo>
                      <a:pt x="34" y="784"/>
                    </a:lnTo>
                    <a:lnTo>
                      <a:pt x="35" y="784"/>
                    </a:lnTo>
                    <a:lnTo>
                      <a:pt x="37" y="781"/>
                    </a:lnTo>
                    <a:lnTo>
                      <a:pt x="38" y="780"/>
                    </a:lnTo>
                    <a:lnTo>
                      <a:pt x="39" y="778"/>
                    </a:lnTo>
                    <a:lnTo>
                      <a:pt x="39" y="777"/>
                    </a:lnTo>
                    <a:lnTo>
                      <a:pt x="38" y="775"/>
                    </a:lnTo>
                    <a:lnTo>
                      <a:pt x="38" y="774"/>
                    </a:lnTo>
                    <a:lnTo>
                      <a:pt x="42" y="768"/>
                    </a:lnTo>
                    <a:lnTo>
                      <a:pt x="43" y="765"/>
                    </a:lnTo>
                    <a:lnTo>
                      <a:pt x="43" y="764"/>
                    </a:lnTo>
                    <a:lnTo>
                      <a:pt x="45" y="762"/>
                    </a:lnTo>
                    <a:lnTo>
                      <a:pt x="48" y="759"/>
                    </a:lnTo>
                    <a:lnTo>
                      <a:pt x="50" y="757"/>
                    </a:lnTo>
                    <a:lnTo>
                      <a:pt x="50" y="756"/>
                    </a:lnTo>
                    <a:lnTo>
                      <a:pt x="51" y="753"/>
                    </a:lnTo>
                    <a:lnTo>
                      <a:pt x="52" y="751"/>
                    </a:lnTo>
                    <a:lnTo>
                      <a:pt x="51" y="750"/>
                    </a:lnTo>
                    <a:lnTo>
                      <a:pt x="48" y="749"/>
                    </a:lnTo>
                    <a:lnTo>
                      <a:pt x="47" y="749"/>
                    </a:lnTo>
                    <a:lnTo>
                      <a:pt x="45" y="749"/>
                    </a:lnTo>
                    <a:lnTo>
                      <a:pt x="43" y="748"/>
                    </a:lnTo>
                    <a:lnTo>
                      <a:pt x="42" y="746"/>
                    </a:lnTo>
                    <a:lnTo>
                      <a:pt x="40" y="744"/>
                    </a:lnTo>
                    <a:lnTo>
                      <a:pt x="40" y="743"/>
                    </a:lnTo>
                    <a:lnTo>
                      <a:pt x="42" y="741"/>
                    </a:lnTo>
                    <a:lnTo>
                      <a:pt x="44" y="739"/>
                    </a:lnTo>
                    <a:lnTo>
                      <a:pt x="47" y="738"/>
                    </a:lnTo>
                    <a:lnTo>
                      <a:pt x="49" y="736"/>
                    </a:lnTo>
                    <a:lnTo>
                      <a:pt x="51" y="735"/>
                    </a:lnTo>
                    <a:lnTo>
                      <a:pt x="52" y="734"/>
                    </a:lnTo>
                    <a:lnTo>
                      <a:pt x="52" y="732"/>
                    </a:lnTo>
                    <a:lnTo>
                      <a:pt x="52" y="731"/>
                    </a:lnTo>
                    <a:lnTo>
                      <a:pt x="53" y="728"/>
                    </a:lnTo>
                    <a:lnTo>
                      <a:pt x="53" y="727"/>
                    </a:lnTo>
                    <a:lnTo>
                      <a:pt x="51" y="723"/>
                    </a:lnTo>
                    <a:lnTo>
                      <a:pt x="50" y="718"/>
                    </a:lnTo>
                    <a:lnTo>
                      <a:pt x="50" y="716"/>
                    </a:lnTo>
                    <a:lnTo>
                      <a:pt x="52" y="714"/>
                    </a:lnTo>
                    <a:lnTo>
                      <a:pt x="52" y="712"/>
                    </a:lnTo>
                    <a:lnTo>
                      <a:pt x="53" y="711"/>
                    </a:lnTo>
                    <a:lnTo>
                      <a:pt x="53" y="710"/>
                    </a:lnTo>
                    <a:lnTo>
                      <a:pt x="53" y="709"/>
                    </a:lnTo>
                    <a:lnTo>
                      <a:pt x="52" y="708"/>
                    </a:lnTo>
                    <a:lnTo>
                      <a:pt x="51" y="706"/>
                    </a:lnTo>
                    <a:lnTo>
                      <a:pt x="50" y="706"/>
                    </a:lnTo>
                    <a:lnTo>
                      <a:pt x="50" y="704"/>
                    </a:lnTo>
                    <a:lnTo>
                      <a:pt x="50" y="702"/>
                    </a:lnTo>
                    <a:lnTo>
                      <a:pt x="50" y="700"/>
                    </a:lnTo>
                    <a:lnTo>
                      <a:pt x="50" y="699"/>
                    </a:lnTo>
                    <a:lnTo>
                      <a:pt x="51" y="698"/>
                    </a:lnTo>
                    <a:lnTo>
                      <a:pt x="53" y="697"/>
                    </a:lnTo>
                    <a:lnTo>
                      <a:pt x="53" y="696"/>
                    </a:lnTo>
                    <a:lnTo>
                      <a:pt x="54" y="694"/>
                    </a:lnTo>
                    <a:lnTo>
                      <a:pt x="55" y="694"/>
                    </a:lnTo>
                    <a:lnTo>
                      <a:pt x="57" y="691"/>
                    </a:lnTo>
                    <a:lnTo>
                      <a:pt x="58" y="689"/>
                    </a:lnTo>
                    <a:lnTo>
                      <a:pt x="58" y="688"/>
                    </a:lnTo>
                    <a:lnTo>
                      <a:pt x="58" y="687"/>
                    </a:lnTo>
                    <a:lnTo>
                      <a:pt x="57" y="686"/>
                    </a:lnTo>
                    <a:lnTo>
                      <a:pt x="57" y="685"/>
                    </a:lnTo>
                    <a:lnTo>
                      <a:pt x="58" y="683"/>
                    </a:lnTo>
                    <a:lnTo>
                      <a:pt x="58" y="682"/>
                    </a:lnTo>
                    <a:lnTo>
                      <a:pt x="57" y="681"/>
                    </a:lnTo>
                    <a:lnTo>
                      <a:pt x="56" y="681"/>
                    </a:lnTo>
                    <a:lnTo>
                      <a:pt x="55" y="681"/>
                    </a:lnTo>
                    <a:lnTo>
                      <a:pt x="54" y="682"/>
                    </a:lnTo>
                    <a:lnTo>
                      <a:pt x="53" y="683"/>
                    </a:lnTo>
                    <a:lnTo>
                      <a:pt x="52" y="683"/>
                    </a:lnTo>
                    <a:lnTo>
                      <a:pt x="51" y="683"/>
                    </a:lnTo>
                    <a:lnTo>
                      <a:pt x="50" y="682"/>
                    </a:lnTo>
                    <a:lnTo>
                      <a:pt x="49" y="681"/>
                    </a:lnTo>
                    <a:lnTo>
                      <a:pt x="48" y="680"/>
                    </a:lnTo>
                    <a:lnTo>
                      <a:pt x="48" y="678"/>
                    </a:lnTo>
                    <a:lnTo>
                      <a:pt x="47" y="677"/>
                    </a:lnTo>
                    <a:lnTo>
                      <a:pt x="45" y="675"/>
                    </a:lnTo>
                    <a:lnTo>
                      <a:pt x="44" y="674"/>
                    </a:lnTo>
                    <a:lnTo>
                      <a:pt x="43" y="674"/>
                    </a:lnTo>
                    <a:lnTo>
                      <a:pt x="42" y="675"/>
                    </a:lnTo>
                    <a:lnTo>
                      <a:pt x="41" y="675"/>
                    </a:lnTo>
                    <a:lnTo>
                      <a:pt x="40" y="674"/>
                    </a:lnTo>
                    <a:lnTo>
                      <a:pt x="39" y="673"/>
                    </a:lnTo>
                    <a:lnTo>
                      <a:pt x="41" y="672"/>
                    </a:lnTo>
                    <a:lnTo>
                      <a:pt x="44" y="670"/>
                    </a:lnTo>
                    <a:lnTo>
                      <a:pt x="47" y="668"/>
                    </a:lnTo>
                    <a:lnTo>
                      <a:pt x="50" y="666"/>
                    </a:lnTo>
                    <a:lnTo>
                      <a:pt x="51" y="664"/>
                    </a:lnTo>
                    <a:lnTo>
                      <a:pt x="51" y="662"/>
                    </a:lnTo>
                    <a:lnTo>
                      <a:pt x="51" y="661"/>
                    </a:lnTo>
                    <a:lnTo>
                      <a:pt x="51" y="660"/>
                    </a:lnTo>
                    <a:lnTo>
                      <a:pt x="51" y="659"/>
                    </a:lnTo>
                    <a:lnTo>
                      <a:pt x="49" y="657"/>
                    </a:lnTo>
                    <a:lnTo>
                      <a:pt x="47" y="655"/>
                    </a:lnTo>
                    <a:lnTo>
                      <a:pt x="46" y="655"/>
                    </a:lnTo>
                    <a:lnTo>
                      <a:pt x="45" y="654"/>
                    </a:lnTo>
                    <a:lnTo>
                      <a:pt x="44" y="654"/>
                    </a:lnTo>
                    <a:lnTo>
                      <a:pt x="43" y="654"/>
                    </a:lnTo>
                    <a:lnTo>
                      <a:pt x="41" y="655"/>
                    </a:lnTo>
                    <a:lnTo>
                      <a:pt x="39" y="656"/>
                    </a:lnTo>
                    <a:lnTo>
                      <a:pt x="38" y="656"/>
                    </a:lnTo>
                    <a:lnTo>
                      <a:pt x="36" y="656"/>
                    </a:lnTo>
                    <a:lnTo>
                      <a:pt x="35" y="655"/>
                    </a:lnTo>
                    <a:lnTo>
                      <a:pt x="34" y="654"/>
                    </a:lnTo>
                    <a:lnTo>
                      <a:pt x="36" y="649"/>
                    </a:lnTo>
                    <a:lnTo>
                      <a:pt x="38" y="647"/>
                    </a:lnTo>
                    <a:lnTo>
                      <a:pt x="39" y="646"/>
                    </a:lnTo>
                    <a:lnTo>
                      <a:pt x="40" y="646"/>
                    </a:lnTo>
                    <a:lnTo>
                      <a:pt x="42" y="646"/>
                    </a:lnTo>
                    <a:lnTo>
                      <a:pt x="44" y="646"/>
                    </a:lnTo>
                    <a:lnTo>
                      <a:pt x="49" y="647"/>
                    </a:lnTo>
                    <a:lnTo>
                      <a:pt x="50" y="647"/>
                    </a:lnTo>
                    <a:lnTo>
                      <a:pt x="51" y="646"/>
                    </a:lnTo>
                    <a:lnTo>
                      <a:pt x="51" y="645"/>
                    </a:lnTo>
                    <a:lnTo>
                      <a:pt x="50" y="644"/>
                    </a:lnTo>
                    <a:lnTo>
                      <a:pt x="49" y="641"/>
                    </a:lnTo>
                    <a:lnTo>
                      <a:pt x="48" y="640"/>
                    </a:lnTo>
                    <a:lnTo>
                      <a:pt x="46" y="637"/>
                    </a:lnTo>
                    <a:lnTo>
                      <a:pt x="44" y="635"/>
                    </a:lnTo>
                    <a:lnTo>
                      <a:pt x="43" y="632"/>
                    </a:lnTo>
                    <a:lnTo>
                      <a:pt x="42" y="632"/>
                    </a:lnTo>
                    <a:lnTo>
                      <a:pt x="41" y="631"/>
                    </a:lnTo>
                    <a:lnTo>
                      <a:pt x="40" y="631"/>
                    </a:lnTo>
                    <a:lnTo>
                      <a:pt x="39" y="632"/>
                    </a:lnTo>
                    <a:lnTo>
                      <a:pt x="38" y="633"/>
                    </a:lnTo>
                    <a:lnTo>
                      <a:pt x="36" y="637"/>
                    </a:lnTo>
                    <a:lnTo>
                      <a:pt x="36" y="638"/>
                    </a:lnTo>
                    <a:lnTo>
                      <a:pt x="34" y="638"/>
                    </a:lnTo>
                    <a:lnTo>
                      <a:pt x="33" y="638"/>
                    </a:lnTo>
                    <a:lnTo>
                      <a:pt x="31" y="638"/>
                    </a:lnTo>
                    <a:lnTo>
                      <a:pt x="30" y="638"/>
                    </a:lnTo>
                    <a:lnTo>
                      <a:pt x="30" y="637"/>
                    </a:lnTo>
                    <a:lnTo>
                      <a:pt x="30" y="636"/>
                    </a:lnTo>
                    <a:lnTo>
                      <a:pt x="30" y="635"/>
                    </a:lnTo>
                    <a:lnTo>
                      <a:pt x="30" y="634"/>
                    </a:lnTo>
                    <a:lnTo>
                      <a:pt x="31" y="632"/>
                    </a:lnTo>
                    <a:lnTo>
                      <a:pt x="32" y="631"/>
                    </a:lnTo>
                    <a:lnTo>
                      <a:pt x="33" y="627"/>
                    </a:lnTo>
                    <a:lnTo>
                      <a:pt x="32" y="627"/>
                    </a:lnTo>
                    <a:lnTo>
                      <a:pt x="29" y="626"/>
                    </a:lnTo>
                    <a:lnTo>
                      <a:pt x="28" y="624"/>
                    </a:lnTo>
                    <a:lnTo>
                      <a:pt x="27" y="623"/>
                    </a:lnTo>
                    <a:lnTo>
                      <a:pt x="26" y="622"/>
                    </a:lnTo>
                    <a:lnTo>
                      <a:pt x="26" y="621"/>
                    </a:lnTo>
                    <a:lnTo>
                      <a:pt x="26" y="618"/>
                    </a:lnTo>
                    <a:lnTo>
                      <a:pt x="27" y="617"/>
                    </a:lnTo>
                    <a:lnTo>
                      <a:pt x="28" y="615"/>
                    </a:lnTo>
                    <a:lnTo>
                      <a:pt x="28" y="614"/>
                    </a:lnTo>
                    <a:lnTo>
                      <a:pt x="28" y="613"/>
                    </a:lnTo>
                    <a:lnTo>
                      <a:pt x="28" y="612"/>
                    </a:lnTo>
                    <a:lnTo>
                      <a:pt x="26" y="607"/>
                    </a:lnTo>
                    <a:lnTo>
                      <a:pt x="25" y="604"/>
                    </a:lnTo>
                    <a:lnTo>
                      <a:pt x="25" y="603"/>
                    </a:lnTo>
                    <a:lnTo>
                      <a:pt x="26" y="601"/>
                    </a:lnTo>
                    <a:lnTo>
                      <a:pt x="26" y="599"/>
                    </a:lnTo>
                    <a:lnTo>
                      <a:pt x="26" y="598"/>
                    </a:lnTo>
                    <a:lnTo>
                      <a:pt x="29" y="593"/>
                    </a:lnTo>
                    <a:lnTo>
                      <a:pt x="29" y="592"/>
                    </a:lnTo>
                    <a:lnTo>
                      <a:pt x="29" y="591"/>
                    </a:lnTo>
                    <a:lnTo>
                      <a:pt x="29" y="589"/>
                    </a:lnTo>
                    <a:lnTo>
                      <a:pt x="28" y="588"/>
                    </a:lnTo>
                    <a:lnTo>
                      <a:pt x="26" y="586"/>
                    </a:lnTo>
                    <a:lnTo>
                      <a:pt x="25" y="583"/>
                    </a:lnTo>
                    <a:lnTo>
                      <a:pt x="24" y="583"/>
                    </a:lnTo>
                    <a:lnTo>
                      <a:pt x="23" y="583"/>
                    </a:lnTo>
                    <a:lnTo>
                      <a:pt x="21" y="583"/>
                    </a:lnTo>
                    <a:lnTo>
                      <a:pt x="20" y="582"/>
                    </a:lnTo>
                    <a:lnTo>
                      <a:pt x="18" y="582"/>
                    </a:lnTo>
                    <a:lnTo>
                      <a:pt x="16" y="580"/>
                    </a:lnTo>
                    <a:lnTo>
                      <a:pt x="14" y="577"/>
                    </a:lnTo>
                    <a:lnTo>
                      <a:pt x="13" y="575"/>
                    </a:lnTo>
                    <a:lnTo>
                      <a:pt x="12" y="571"/>
                    </a:lnTo>
                    <a:lnTo>
                      <a:pt x="11" y="569"/>
                    </a:lnTo>
                    <a:lnTo>
                      <a:pt x="11" y="568"/>
                    </a:lnTo>
                    <a:lnTo>
                      <a:pt x="12" y="565"/>
                    </a:lnTo>
                    <a:lnTo>
                      <a:pt x="13" y="565"/>
                    </a:lnTo>
                    <a:lnTo>
                      <a:pt x="13" y="560"/>
                    </a:lnTo>
                    <a:lnTo>
                      <a:pt x="13" y="558"/>
                    </a:lnTo>
                    <a:lnTo>
                      <a:pt x="13" y="557"/>
                    </a:lnTo>
                    <a:lnTo>
                      <a:pt x="11" y="556"/>
                    </a:lnTo>
                    <a:lnTo>
                      <a:pt x="10" y="555"/>
                    </a:lnTo>
                    <a:lnTo>
                      <a:pt x="8" y="555"/>
                    </a:lnTo>
                    <a:lnTo>
                      <a:pt x="7" y="556"/>
                    </a:lnTo>
                    <a:lnTo>
                      <a:pt x="6" y="557"/>
                    </a:lnTo>
                    <a:lnTo>
                      <a:pt x="5" y="559"/>
                    </a:lnTo>
                    <a:lnTo>
                      <a:pt x="4" y="560"/>
                    </a:lnTo>
                    <a:lnTo>
                      <a:pt x="3" y="559"/>
                    </a:lnTo>
                    <a:lnTo>
                      <a:pt x="2" y="559"/>
                    </a:lnTo>
                    <a:lnTo>
                      <a:pt x="1" y="558"/>
                    </a:lnTo>
                    <a:lnTo>
                      <a:pt x="1" y="557"/>
                    </a:lnTo>
                    <a:lnTo>
                      <a:pt x="1" y="556"/>
                    </a:lnTo>
                    <a:lnTo>
                      <a:pt x="0" y="553"/>
                    </a:lnTo>
                    <a:lnTo>
                      <a:pt x="0" y="552"/>
                    </a:lnTo>
                    <a:lnTo>
                      <a:pt x="1" y="551"/>
                    </a:lnTo>
                    <a:lnTo>
                      <a:pt x="1" y="550"/>
                    </a:lnTo>
                    <a:lnTo>
                      <a:pt x="2" y="549"/>
                    </a:lnTo>
                    <a:lnTo>
                      <a:pt x="4" y="548"/>
                    </a:lnTo>
                    <a:lnTo>
                      <a:pt x="5" y="548"/>
                    </a:lnTo>
                    <a:lnTo>
                      <a:pt x="6" y="547"/>
                    </a:lnTo>
                    <a:lnTo>
                      <a:pt x="7" y="547"/>
                    </a:lnTo>
                    <a:lnTo>
                      <a:pt x="8" y="545"/>
                    </a:lnTo>
                    <a:lnTo>
                      <a:pt x="7" y="544"/>
                    </a:lnTo>
                    <a:lnTo>
                      <a:pt x="5" y="543"/>
                    </a:lnTo>
                    <a:lnTo>
                      <a:pt x="4" y="543"/>
                    </a:lnTo>
                    <a:lnTo>
                      <a:pt x="2" y="543"/>
                    </a:lnTo>
                    <a:lnTo>
                      <a:pt x="1" y="543"/>
                    </a:lnTo>
                    <a:lnTo>
                      <a:pt x="1" y="542"/>
                    </a:lnTo>
                    <a:lnTo>
                      <a:pt x="0" y="542"/>
                    </a:lnTo>
                    <a:lnTo>
                      <a:pt x="0" y="541"/>
                    </a:lnTo>
                    <a:lnTo>
                      <a:pt x="1" y="539"/>
                    </a:lnTo>
                    <a:lnTo>
                      <a:pt x="3" y="538"/>
                    </a:lnTo>
                    <a:lnTo>
                      <a:pt x="3" y="537"/>
                    </a:lnTo>
                    <a:lnTo>
                      <a:pt x="5" y="538"/>
                    </a:lnTo>
                    <a:lnTo>
                      <a:pt x="6" y="537"/>
                    </a:lnTo>
                    <a:lnTo>
                      <a:pt x="8" y="537"/>
                    </a:lnTo>
                    <a:lnTo>
                      <a:pt x="9" y="536"/>
                    </a:lnTo>
                    <a:lnTo>
                      <a:pt x="11" y="533"/>
                    </a:lnTo>
                    <a:lnTo>
                      <a:pt x="12" y="531"/>
                    </a:lnTo>
                    <a:lnTo>
                      <a:pt x="13" y="530"/>
                    </a:lnTo>
                    <a:lnTo>
                      <a:pt x="14" y="529"/>
                    </a:lnTo>
                    <a:lnTo>
                      <a:pt x="16" y="529"/>
                    </a:lnTo>
                    <a:lnTo>
                      <a:pt x="19" y="530"/>
                    </a:lnTo>
                    <a:lnTo>
                      <a:pt x="21" y="529"/>
                    </a:lnTo>
                    <a:lnTo>
                      <a:pt x="21" y="528"/>
                    </a:lnTo>
                    <a:lnTo>
                      <a:pt x="22" y="525"/>
                    </a:lnTo>
                    <a:lnTo>
                      <a:pt x="23" y="523"/>
                    </a:lnTo>
                    <a:lnTo>
                      <a:pt x="23" y="522"/>
                    </a:lnTo>
                    <a:lnTo>
                      <a:pt x="25" y="521"/>
                    </a:lnTo>
                    <a:lnTo>
                      <a:pt x="26" y="520"/>
                    </a:lnTo>
                    <a:lnTo>
                      <a:pt x="28" y="521"/>
                    </a:lnTo>
                    <a:lnTo>
                      <a:pt x="29" y="520"/>
                    </a:lnTo>
                    <a:lnTo>
                      <a:pt x="31" y="521"/>
                    </a:lnTo>
                    <a:lnTo>
                      <a:pt x="32" y="521"/>
                    </a:lnTo>
                    <a:lnTo>
                      <a:pt x="33" y="520"/>
                    </a:lnTo>
                    <a:lnTo>
                      <a:pt x="34" y="519"/>
                    </a:lnTo>
                    <a:lnTo>
                      <a:pt x="34" y="518"/>
                    </a:lnTo>
                    <a:lnTo>
                      <a:pt x="35" y="516"/>
                    </a:lnTo>
                    <a:lnTo>
                      <a:pt x="36" y="514"/>
                    </a:lnTo>
                    <a:lnTo>
                      <a:pt x="37" y="514"/>
                    </a:lnTo>
                    <a:lnTo>
                      <a:pt x="38" y="514"/>
                    </a:lnTo>
                    <a:lnTo>
                      <a:pt x="40" y="514"/>
                    </a:lnTo>
                    <a:lnTo>
                      <a:pt x="42" y="514"/>
                    </a:lnTo>
                    <a:lnTo>
                      <a:pt x="44" y="516"/>
                    </a:lnTo>
                    <a:lnTo>
                      <a:pt x="45" y="518"/>
                    </a:lnTo>
                    <a:lnTo>
                      <a:pt x="46" y="518"/>
                    </a:lnTo>
                    <a:lnTo>
                      <a:pt x="49" y="513"/>
                    </a:lnTo>
                    <a:lnTo>
                      <a:pt x="51" y="510"/>
                    </a:lnTo>
                    <a:lnTo>
                      <a:pt x="53" y="508"/>
                    </a:lnTo>
                    <a:lnTo>
                      <a:pt x="54" y="505"/>
                    </a:lnTo>
                    <a:lnTo>
                      <a:pt x="7" y="466"/>
                    </a:lnTo>
                    <a:lnTo>
                      <a:pt x="29" y="419"/>
                    </a:lnTo>
                    <a:lnTo>
                      <a:pt x="69" y="335"/>
                    </a:lnTo>
                    <a:lnTo>
                      <a:pt x="81" y="335"/>
                    </a:lnTo>
                    <a:lnTo>
                      <a:pt x="82" y="333"/>
                    </a:lnTo>
                    <a:lnTo>
                      <a:pt x="83" y="331"/>
                    </a:lnTo>
                    <a:lnTo>
                      <a:pt x="85" y="331"/>
                    </a:lnTo>
                    <a:lnTo>
                      <a:pt x="84" y="330"/>
                    </a:lnTo>
                    <a:lnTo>
                      <a:pt x="83" y="330"/>
                    </a:lnTo>
                    <a:lnTo>
                      <a:pt x="84" y="329"/>
                    </a:lnTo>
                    <a:lnTo>
                      <a:pt x="84" y="328"/>
                    </a:lnTo>
                    <a:lnTo>
                      <a:pt x="83" y="327"/>
                    </a:lnTo>
                    <a:lnTo>
                      <a:pt x="83" y="326"/>
                    </a:lnTo>
                    <a:lnTo>
                      <a:pt x="81" y="325"/>
                    </a:lnTo>
                    <a:lnTo>
                      <a:pt x="81" y="324"/>
                    </a:lnTo>
                    <a:lnTo>
                      <a:pt x="80" y="324"/>
                    </a:lnTo>
                    <a:lnTo>
                      <a:pt x="80" y="310"/>
                    </a:lnTo>
                    <a:lnTo>
                      <a:pt x="72" y="310"/>
                    </a:lnTo>
                    <a:lnTo>
                      <a:pt x="110" y="191"/>
                    </a:lnTo>
                    <a:lnTo>
                      <a:pt x="120" y="190"/>
                    </a:lnTo>
                    <a:lnTo>
                      <a:pt x="128" y="189"/>
                    </a:lnTo>
                    <a:lnTo>
                      <a:pt x="127" y="189"/>
                    </a:lnTo>
                    <a:lnTo>
                      <a:pt x="127" y="188"/>
                    </a:lnTo>
                    <a:lnTo>
                      <a:pt x="126" y="188"/>
                    </a:lnTo>
                    <a:lnTo>
                      <a:pt x="125" y="187"/>
                    </a:lnTo>
                    <a:lnTo>
                      <a:pt x="124" y="187"/>
                    </a:lnTo>
                    <a:lnTo>
                      <a:pt x="125" y="186"/>
                    </a:lnTo>
                    <a:lnTo>
                      <a:pt x="124" y="185"/>
                    </a:lnTo>
                    <a:lnTo>
                      <a:pt x="123" y="185"/>
                    </a:lnTo>
                    <a:lnTo>
                      <a:pt x="124" y="184"/>
                    </a:lnTo>
                    <a:lnTo>
                      <a:pt x="123" y="183"/>
                    </a:lnTo>
                    <a:lnTo>
                      <a:pt x="122" y="183"/>
                    </a:lnTo>
                    <a:lnTo>
                      <a:pt x="122" y="184"/>
                    </a:lnTo>
                    <a:lnTo>
                      <a:pt x="121" y="184"/>
                    </a:lnTo>
                    <a:lnTo>
                      <a:pt x="121" y="183"/>
                    </a:lnTo>
                    <a:lnTo>
                      <a:pt x="120" y="183"/>
                    </a:lnTo>
                    <a:lnTo>
                      <a:pt x="119" y="184"/>
                    </a:lnTo>
                    <a:lnTo>
                      <a:pt x="107" y="171"/>
                    </a:lnTo>
                    <a:lnTo>
                      <a:pt x="103" y="155"/>
                    </a:lnTo>
                    <a:lnTo>
                      <a:pt x="99" y="147"/>
                    </a:lnTo>
                    <a:lnTo>
                      <a:pt x="97" y="144"/>
                    </a:lnTo>
                    <a:lnTo>
                      <a:pt x="83" y="115"/>
                    </a:lnTo>
                    <a:lnTo>
                      <a:pt x="89" y="115"/>
                    </a:lnTo>
                    <a:lnTo>
                      <a:pt x="89" y="112"/>
                    </a:lnTo>
                    <a:lnTo>
                      <a:pt x="83" y="105"/>
                    </a:lnTo>
                    <a:lnTo>
                      <a:pt x="85" y="98"/>
                    </a:lnTo>
                    <a:lnTo>
                      <a:pt x="83" y="96"/>
                    </a:lnTo>
                    <a:lnTo>
                      <a:pt x="82" y="96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2"/>
                    </a:lnTo>
                    <a:lnTo>
                      <a:pt x="79" y="91"/>
                    </a:lnTo>
                    <a:lnTo>
                      <a:pt x="78" y="91"/>
                    </a:lnTo>
                    <a:lnTo>
                      <a:pt x="76" y="86"/>
                    </a:lnTo>
                    <a:lnTo>
                      <a:pt x="75" y="85"/>
                    </a:lnTo>
                    <a:lnTo>
                      <a:pt x="73" y="84"/>
                    </a:lnTo>
                    <a:lnTo>
                      <a:pt x="73" y="83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4" y="78"/>
                    </a:lnTo>
                    <a:lnTo>
                      <a:pt x="74" y="76"/>
                    </a:lnTo>
                    <a:lnTo>
                      <a:pt x="73" y="76"/>
                    </a:lnTo>
                    <a:lnTo>
                      <a:pt x="72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3"/>
                    </a:lnTo>
                    <a:lnTo>
                      <a:pt x="73" y="73"/>
                    </a:lnTo>
                    <a:lnTo>
                      <a:pt x="72" y="73"/>
                    </a:lnTo>
                    <a:lnTo>
                      <a:pt x="71" y="72"/>
                    </a:lnTo>
                    <a:lnTo>
                      <a:pt x="72" y="72"/>
                    </a:lnTo>
                    <a:lnTo>
                      <a:pt x="73" y="71"/>
                    </a:lnTo>
                    <a:lnTo>
                      <a:pt x="71" y="71"/>
                    </a:lnTo>
                    <a:lnTo>
                      <a:pt x="71" y="70"/>
                    </a:lnTo>
                    <a:lnTo>
                      <a:pt x="72" y="70"/>
                    </a:lnTo>
                    <a:lnTo>
                      <a:pt x="73" y="70"/>
                    </a:lnTo>
                    <a:lnTo>
                      <a:pt x="73" y="69"/>
                    </a:lnTo>
                    <a:lnTo>
                      <a:pt x="72" y="69"/>
                    </a:lnTo>
                    <a:lnTo>
                      <a:pt x="72" y="68"/>
                    </a:lnTo>
                    <a:lnTo>
                      <a:pt x="70" y="67"/>
                    </a:lnTo>
                    <a:lnTo>
                      <a:pt x="70" y="66"/>
                    </a:lnTo>
                    <a:lnTo>
                      <a:pt x="70" y="65"/>
                    </a:lnTo>
                    <a:lnTo>
                      <a:pt x="72" y="65"/>
                    </a:lnTo>
                    <a:lnTo>
                      <a:pt x="73" y="66"/>
                    </a:lnTo>
                    <a:lnTo>
                      <a:pt x="75" y="66"/>
                    </a:lnTo>
                    <a:lnTo>
                      <a:pt x="76" y="67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0" y="62"/>
                    </a:lnTo>
                    <a:lnTo>
                      <a:pt x="81" y="61"/>
                    </a:lnTo>
                    <a:lnTo>
                      <a:pt x="82" y="61"/>
                    </a:lnTo>
                    <a:lnTo>
                      <a:pt x="83" y="62"/>
                    </a:lnTo>
                    <a:lnTo>
                      <a:pt x="84" y="63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7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6" y="70"/>
                    </a:lnTo>
                    <a:lnTo>
                      <a:pt x="87" y="71"/>
                    </a:lnTo>
                    <a:lnTo>
                      <a:pt x="86" y="72"/>
                    </a:lnTo>
                    <a:lnTo>
                      <a:pt x="86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6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9" y="79"/>
                    </a:lnTo>
                    <a:lnTo>
                      <a:pt x="89" y="80"/>
                    </a:lnTo>
                    <a:lnTo>
                      <a:pt x="89" y="81"/>
                    </a:lnTo>
                    <a:lnTo>
                      <a:pt x="88" y="81"/>
                    </a:lnTo>
                    <a:lnTo>
                      <a:pt x="89" y="82"/>
                    </a:lnTo>
                    <a:lnTo>
                      <a:pt x="90" y="82"/>
                    </a:lnTo>
                    <a:lnTo>
                      <a:pt x="90" y="83"/>
                    </a:lnTo>
                    <a:lnTo>
                      <a:pt x="90" y="84"/>
                    </a:lnTo>
                    <a:lnTo>
                      <a:pt x="91" y="85"/>
                    </a:lnTo>
                    <a:lnTo>
                      <a:pt x="91" y="86"/>
                    </a:lnTo>
                    <a:lnTo>
                      <a:pt x="91" y="87"/>
                    </a:lnTo>
                    <a:lnTo>
                      <a:pt x="92" y="87"/>
                    </a:lnTo>
                    <a:lnTo>
                      <a:pt x="91" y="88"/>
                    </a:lnTo>
                    <a:lnTo>
                      <a:pt x="91" y="89"/>
                    </a:lnTo>
                    <a:lnTo>
                      <a:pt x="90" y="89"/>
                    </a:lnTo>
                    <a:lnTo>
                      <a:pt x="89" y="91"/>
                    </a:lnTo>
                    <a:lnTo>
                      <a:pt x="90" y="93"/>
                    </a:lnTo>
                    <a:lnTo>
                      <a:pt x="89" y="94"/>
                    </a:lnTo>
                    <a:lnTo>
                      <a:pt x="89" y="95"/>
                    </a:lnTo>
                    <a:lnTo>
                      <a:pt x="90" y="96"/>
                    </a:lnTo>
                    <a:lnTo>
                      <a:pt x="91" y="96"/>
                    </a:lnTo>
                    <a:lnTo>
                      <a:pt x="91" y="97"/>
                    </a:lnTo>
                    <a:lnTo>
                      <a:pt x="92" y="97"/>
                    </a:lnTo>
                    <a:lnTo>
                      <a:pt x="93" y="98"/>
                    </a:lnTo>
                    <a:lnTo>
                      <a:pt x="95" y="97"/>
                    </a:lnTo>
                    <a:lnTo>
                      <a:pt x="96" y="97"/>
                    </a:lnTo>
                    <a:lnTo>
                      <a:pt x="96" y="96"/>
                    </a:lnTo>
                    <a:lnTo>
                      <a:pt x="96" y="95"/>
                    </a:lnTo>
                    <a:lnTo>
                      <a:pt x="97" y="95"/>
                    </a:lnTo>
                    <a:lnTo>
                      <a:pt x="99" y="98"/>
                    </a:lnTo>
                    <a:lnTo>
                      <a:pt x="100" y="99"/>
                    </a:lnTo>
                    <a:lnTo>
                      <a:pt x="100" y="101"/>
                    </a:lnTo>
                    <a:lnTo>
                      <a:pt x="101" y="101"/>
                    </a:lnTo>
                    <a:lnTo>
                      <a:pt x="102" y="101"/>
                    </a:lnTo>
                    <a:lnTo>
                      <a:pt x="102" y="102"/>
                    </a:lnTo>
                    <a:lnTo>
                      <a:pt x="101" y="102"/>
                    </a:lnTo>
                    <a:lnTo>
                      <a:pt x="100" y="102"/>
                    </a:lnTo>
                    <a:lnTo>
                      <a:pt x="101" y="105"/>
                    </a:lnTo>
                    <a:lnTo>
                      <a:pt x="102" y="105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7"/>
                    </a:lnTo>
                    <a:lnTo>
                      <a:pt x="102" y="106"/>
                    </a:lnTo>
                    <a:lnTo>
                      <a:pt x="101" y="107"/>
                    </a:lnTo>
                    <a:lnTo>
                      <a:pt x="101" y="108"/>
                    </a:lnTo>
                    <a:lnTo>
                      <a:pt x="102" y="109"/>
                    </a:lnTo>
                    <a:lnTo>
                      <a:pt x="102" y="110"/>
                    </a:lnTo>
                    <a:lnTo>
                      <a:pt x="102" y="111"/>
                    </a:lnTo>
                    <a:lnTo>
                      <a:pt x="103" y="111"/>
                    </a:lnTo>
                    <a:lnTo>
                      <a:pt x="106" y="111"/>
                    </a:lnTo>
                    <a:lnTo>
                      <a:pt x="108" y="111"/>
                    </a:lnTo>
                    <a:lnTo>
                      <a:pt x="108" y="113"/>
                    </a:lnTo>
                    <a:lnTo>
                      <a:pt x="109" y="114"/>
                    </a:lnTo>
                    <a:lnTo>
                      <a:pt x="110" y="113"/>
                    </a:lnTo>
                    <a:lnTo>
                      <a:pt x="111" y="113"/>
                    </a:lnTo>
                    <a:lnTo>
                      <a:pt x="111" y="115"/>
                    </a:lnTo>
                    <a:lnTo>
                      <a:pt x="112" y="116"/>
                    </a:lnTo>
                    <a:lnTo>
                      <a:pt x="114" y="117"/>
                    </a:lnTo>
                    <a:lnTo>
                      <a:pt x="115" y="117"/>
                    </a:lnTo>
                    <a:lnTo>
                      <a:pt x="115" y="118"/>
                    </a:lnTo>
                    <a:lnTo>
                      <a:pt x="115" y="120"/>
                    </a:lnTo>
                    <a:lnTo>
                      <a:pt x="115" y="121"/>
                    </a:lnTo>
                    <a:lnTo>
                      <a:pt x="117" y="121"/>
                    </a:lnTo>
                    <a:lnTo>
                      <a:pt x="117" y="122"/>
                    </a:lnTo>
                    <a:lnTo>
                      <a:pt x="119" y="122"/>
                    </a:lnTo>
                    <a:lnTo>
                      <a:pt x="120" y="122"/>
                    </a:lnTo>
                    <a:lnTo>
                      <a:pt x="121" y="122"/>
                    </a:lnTo>
                    <a:lnTo>
                      <a:pt x="123" y="122"/>
                    </a:lnTo>
                    <a:lnTo>
                      <a:pt x="125" y="122"/>
                    </a:lnTo>
                    <a:lnTo>
                      <a:pt x="124" y="123"/>
                    </a:lnTo>
                    <a:lnTo>
                      <a:pt x="125" y="125"/>
                    </a:lnTo>
                    <a:lnTo>
                      <a:pt x="126" y="126"/>
                    </a:lnTo>
                    <a:lnTo>
                      <a:pt x="127" y="127"/>
                    </a:lnTo>
                    <a:lnTo>
                      <a:pt x="127" y="128"/>
                    </a:lnTo>
                    <a:lnTo>
                      <a:pt x="127" y="129"/>
                    </a:lnTo>
                    <a:lnTo>
                      <a:pt x="128" y="129"/>
                    </a:lnTo>
                    <a:lnTo>
                      <a:pt x="129" y="130"/>
                    </a:lnTo>
                    <a:lnTo>
                      <a:pt x="130" y="128"/>
                    </a:lnTo>
                    <a:lnTo>
                      <a:pt x="130" y="127"/>
                    </a:lnTo>
                    <a:lnTo>
                      <a:pt x="130" y="125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4" y="121"/>
                    </a:lnTo>
                    <a:lnTo>
                      <a:pt x="135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7" y="121"/>
                    </a:lnTo>
                    <a:lnTo>
                      <a:pt x="137" y="120"/>
                    </a:lnTo>
                    <a:lnTo>
                      <a:pt x="138" y="120"/>
                    </a:lnTo>
                    <a:lnTo>
                      <a:pt x="139" y="118"/>
                    </a:lnTo>
                    <a:lnTo>
                      <a:pt x="140" y="119"/>
                    </a:lnTo>
                    <a:lnTo>
                      <a:pt x="141" y="119"/>
                    </a:lnTo>
                    <a:lnTo>
                      <a:pt x="141" y="118"/>
                    </a:lnTo>
                    <a:lnTo>
                      <a:pt x="142" y="116"/>
                    </a:lnTo>
                    <a:lnTo>
                      <a:pt x="144" y="116"/>
                    </a:lnTo>
                    <a:lnTo>
                      <a:pt x="145" y="117"/>
                    </a:lnTo>
                    <a:lnTo>
                      <a:pt x="146" y="118"/>
                    </a:lnTo>
                    <a:lnTo>
                      <a:pt x="147" y="118"/>
                    </a:lnTo>
                    <a:lnTo>
                      <a:pt x="148" y="117"/>
                    </a:lnTo>
                    <a:lnTo>
                      <a:pt x="148" y="118"/>
                    </a:lnTo>
                    <a:lnTo>
                      <a:pt x="148" y="117"/>
                    </a:lnTo>
                    <a:lnTo>
                      <a:pt x="149" y="117"/>
                    </a:lnTo>
                    <a:lnTo>
                      <a:pt x="150" y="117"/>
                    </a:lnTo>
                    <a:lnTo>
                      <a:pt x="151" y="117"/>
                    </a:lnTo>
                    <a:lnTo>
                      <a:pt x="152" y="116"/>
                    </a:lnTo>
                    <a:lnTo>
                      <a:pt x="152" y="115"/>
                    </a:lnTo>
                    <a:lnTo>
                      <a:pt x="153" y="115"/>
                    </a:lnTo>
                    <a:lnTo>
                      <a:pt x="154" y="115"/>
                    </a:lnTo>
                    <a:lnTo>
                      <a:pt x="154" y="113"/>
                    </a:lnTo>
                    <a:lnTo>
                      <a:pt x="155" y="113"/>
                    </a:lnTo>
                    <a:lnTo>
                      <a:pt x="156" y="114"/>
                    </a:lnTo>
                    <a:lnTo>
                      <a:pt x="157" y="114"/>
                    </a:lnTo>
                    <a:lnTo>
                      <a:pt x="157" y="113"/>
                    </a:lnTo>
                    <a:lnTo>
                      <a:pt x="158" y="114"/>
                    </a:lnTo>
                    <a:lnTo>
                      <a:pt x="157" y="115"/>
                    </a:lnTo>
                    <a:lnTo>
                      <a:pt x="158" y="115"/>
                    </a:lnTo>
                    <a:lnTo>
                      <a:pt x="159" y="115"/>
                    </a:lnTo>
                    <a:lnTo>
                      <a:pt x="158" y="114"/>
                    </a:lnTo>
                    <a:lnTo>
                      <a:pt x="159" y="114"/>
                    </a:lnTo>
                    <a:lnTo>
                      <a:pt x="160" y="114"/>
                    </a:lnTo>
                    <a:lnTo>
                      <a:pt x="160" y="115"/>
                    </a:lnTo>
                    <a:lnTo>
                      <a:pt x="161" y="115"/>
                    </a:lnTo>
                    <a:lnTo>
                      <a:pt x="162" y="115"/>
                    </a:lnTo>
                    <a:lnTo>
                      <a:pt x="163" y="115"/>
                    </a:lnTo>
                    <a:lnTo>
                      <a:pt x="163" y="114"/>
                    </a:lnTo>
                    <a:lnTo>
                      <a:pt x="164" y="113"/>
                    </a:lnTo>
                    <a:lnTo>
                      <a:pt x="167" y="114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5" y="112"/>
                    </a:lnTo>
                    <a:lnTo>
                      <a:pt x="164" y="111"/>
                    </a:lnTo>
                    <a:lnTo>
                      <a:pt x="164" y="110"/>
                    </a:lnTo>
                    <a:lnTo>
                      <a:pt x="166" y="111"/>
                    </a:lnTo>
                    <a:lnTo>
                      <a:pt x="167" y="110"/>
                    </a:lnTo>
                    <a:lnTo>
                      <a:pt x="167" y="109"/>
                    </a:lnTo>
                    <a:lnTo>
                      <a:pt x="168" y="110"/>
                    </a:lnTo>
                    <a:lnTo>
                      <a:pt x="169" y="110"/>
                    </a:lnTo>
                    <a:lnTo>
                      <a:pt x="168" y="109"/>
                    </a:lnTo>
                    <a:lnTo>
                      <a:pt x="169" y="108"/>
                    </a:lnTo>
                    <a:lnTo>
                      <a:pt x="171" y="109"/>
                    </a:lnTo>
                    <a:lnTo>
                      <a:pt x="172" y="110"/>
                    </a:lnTo>
                    <a:lnTo>
                      <a:pt x="175" y="109"/>
                    </a:lnTo>
                    <a:lnTo>
                      <a:pt x="178" y="107"/>
                    </a:lnTo>
                    <a:lnTo>
                      <a:pt x="180" y="108"/>
                    </a:lnTo>
                    <a:lnTo>
                      <a:pt x="181" y="108"/>
                    </a:lnTo>
                    <a:lnTo>
                      <a:pt x="181" y="107"/>
                    </a:lnTo>
                    <a:lnTo>
                      <a:pt x="183" y="106"/>
                    </a:lnTo>
                    <a:lnTo>
                      <a:pt x="185" y="107"/>
                    </a:lnTo>
                    <a:lnTo>
                      <a:pt x="186" y="107"/>
                    </a:lnTo>
                    <a:lnTo>
                      <a:pt x="187" y="108"/>
                    </a:lnTo>
                    <a:lnTo>
                      <a:pt x="188" y="108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1" y="107"/>
                    </a:lnTo>
                    <a:lnTo>
                      <a:pt x="191" y="106"/>
                    </a:lnTo>
                    <a:lnTo>
                      <a:pt x="191" y="105"/>
                    </a:lnTo>
                    <a:lnTo>
                      <a:pt x="192" y="103"/>
                    </a:lnTo>
                    <a:lnTo>
                      <a:pt x="193" y="103"/>
                    </a:lnTo>
                    <a:lnTo>
                      <a:pt x="194" y="103"/>
                    </a:lnTo>
                    <a:lnTo>
                      <a:pt x="195" y="102"/>
                    </a:lnTo>
                    <a:lnTo>
                      <a:pt x="195" y="100"/>
                    </a:lnTo>
                    <a:lnTo>
                      <a:pt x="197" y="100"/>
                    </a:lnTo>
                    <a:lnTo>
                      <a:pt x="198" y="99"/>
                    </a:lnTo>
                    <a:lnTo>
                      <a:pt x="199" y="100"/>
                    </a:lnTo>
                    <a:lnTo>
                      <a:pt x="200" y="100"/>
                    </a:lnTo>
                    <a:lnTo>
                      <a:pt x="201" y="99"/>
                    </a:lnTo>
                    <a:lnTo>
                      <a:pt x="201" y="98"/>
                    </a:lnTo>
                    <a:lnTo>
                      <a:pt x="201" y="97"/>
                    </a:lnTo>
                    <a:lnTo>
                      <a:pt x="202" y="96"/>
                    </a:lnTo>
                    <a:lnTo>
                      <a:pt x="202" y="95"/>
                    </a:lnTo>
                    <a:lnTo>
                      <a:pt x="203" y="93"/>
                    </a:lnTo>
                    <a:lnTo>
                      <a:pt x="204" y="93"/>
                    </a:lnTo>
                    <a:lnTo>
                      <a:pt x="205" y="93"/>
                    </a:lnTo>
                    <a:lnTo>
                      <a:pt x="205" y="91"/>
                    </a:lnTo>
                    <a:lnTo>
                      <a:pt x="206" y="90"/>
                    </a:lnTo>
                    <a:lnTo>
                      <a:pt x="206" y="89"/>
                    </a:lnTo>
                    <a:lnTo>
                      <a:pt x="207" y="88"/>
                    </a:lnTo>
                    <a:lnTo>
                      <a:pt x="208" y="89"/>
                    </a:lnTo>
                    <a:lnTo>
                      <a:pt x="211" y="87"/>
                    </a:lnTo>
                    <a:lnTo>
                      <a:pt x="211" y="86"/>
                    </a:lnTo>
                    <a:lnTo>
                      <a:pt x="211" y="85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3" y="81"/>
                    </a:lnTo>
                    <a:lnTo>
                      <a:pt x="214" y="80"/>
                    </a:lnTo>
                    <a:lnTo>
                      <a:pt x="216" y="78"/>
                    </a:lnTo>
                    <a:lnTo>
                      <a:pt x="216" y="77"/>
                    </a:lnTo>
                    <a:lnTo>
                      <a:pt x="214" y="77"/>
                    </a:lnTo>
                    <a:lnTo>
                      <a:pt x="213" y="78"/>
                    </a:lnTo>
                    <a:lnTo>
                      <a:pt x="212" y="78"/>
                    </a:lnTo>
                    <a:lnTo>
                      <a:pt x="212" y="77"/>
                    </a:lnTo>
                    <a:lnTo>
                      <a:pt x="212" y="76"/>
                    </a:lnTo>
                    <a:lnTo>
                      <a:pt x="213" y="75"/>
                    </a:lnTo>
                    <a:lnTo>
                      <a:pt x="213" y="74"/>
                    </a:lnTo>
                    <a:lnTo>
                      <a:pt x="212" y="73"/>
                    </a:lnTo>
                    <a:lnTo>
                      <a:pt x="212" y="72"/>
                    </a:lnTo>
                    <a:lnTo>
                      <a:pt x="213" y="72"/>
                    </a:lnTo>
                    <a:lnTo>
                      <a:pt x="214" y="72"/>
                    </a:lnTo>
                    <a:lnTo>
                      <a:pt x="214" y="71"/>
                    </a:lnTo>
                    <a:lnTo>
                      <a:pt x="215" y="71"/>
                    </a:lnTo>
                    <a:lnTo>
                      <a:pt x="217" y="70"/>
                    </a:lnTo>
                    <a:lnTo>
                      <a:pt x="218" y="70"/>
                    </a:lnTo>
                    <a:lnTo>
                      <a:pt x="218" y="69"/>
                    </a:lnTo>
                    <a:lnTo>
                      <a:pt x="218" y="68"/>
                    </a:lnTo>
                    <a:lnTo>
                      <a:pt x="219" y="67"/>
                    </a:lnTo>
                    <a:lnTo>
                      <a:pt x="221" y="67"/>
                    </a:lnTo>
                    <a:lnTo>
                      <a:pt x="222" y="65"/>
                    </a:lnTo>
                    <a:lnTo>
                      <a:pt x="223" y="65"/>
                    </a:lnTo>
                    <a:lnTo>
                      <a:pt x="225" y="64"/>
                    </a:lnTo>
                    <a:lnTo>
                      <a:pt x="226" y="65"/>
                    </a:lnTo>
                    <a:lnTo>
                      <a:pt x="227" y="65"/>
                    </a:lnTo>
                    <a:lnTo>
                      <a:pt x="228" y="65"/>
                    </a:lnTo>
                    <a:lnTo>
                      <a:pt x="229" y="65"/>
                    </a:lnTo>
                    <a:lnTo>
                      <a:pt x="230" y="64"/>
                    </a:lnTo>
                    <a:lnTo>
                      <a:pt x="231" y="64"/>
                    </a:lnTo>
                    <a:lnTo>
                      <a:pt x="231" y="63"/>
                    </a:lnTo>
                    <a:lnTo>
                      <a:pt x="232" y="62"/>
                    </a:lnTo>
                    <a:lnTo>
                      <a:pt x="231" y="61"/>
                    </a:lnTo>
                    <a:lnTo>
                      <a:pt x="232" y="61"/>
                    </a:lnTo>
                    <a:lnTo>
                      <a:pt x="233" y="59"/>
                    </a:lnTo>
                    <a:lnTo>
                      <a:pt x="233" y="58"/>
                    </a:lnTo>
                    <a:lnTo>
                      <a:pt x="232" y="58"/>
                    </a:lnTo>
                    <a:lnTo>
                      <a:pt x="232" y="57"/>
                    </a:lnTo>
                    <a:lnTo>
                      <a:pt x="233" y="56"/>
                    </a:lnTo>
                    <a:lnTo>
                      <a:pt x="233" y="55"/>
                    </a:lnTo>
                    <a:lnTo>
                      <a:pt x="234" y="55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6" y="55"/>
                    </a:lnTo>
                    <a:lnTo>
                      <a:pt x="236" y="54"/>
                    </a:lnTo>
                    <a:lnTo>
                      <a:pt x="235" y="53"/>
                    </a:lnTo>
                    <a:lnTo>
                      <a:pt x="236" y="51"/>
                    </a:lnTo>
                    <a:lnTo>
                      <a:pt x="238" y="51"/>
                    </a:lnTo>
                    <a:lnTo>
                      <a:pt x="239" y="51"/>
                    </a:lnTo>
                    <a:lnTo>
                      <a:pt x="240" y="50"/>
                    </a:lnTo>
                    <a:lnTo>
                      <a:pt x="239" y="49"/>
                    </a:lnTo>
                    <a:lnTo>
                      <a:pt x="238" y="49"/>
                    </a:lnTo>
                    <a:lnTo>
                      <a:pt x="238" y="48"/>
                    </a:lnTo>
                    <a:lnTo>
                      <a:pt x="237" y="48"/>
                    </a:lnTo>
                    <a:lnTo>
                      <a:pt x="237" y="47"/>
                    </a:lnTo>
                    <a:lnTo>
                      <a:pt x="238" y="46"/>
                    </a:lnTo>
                    <a:lnTo>
                      <a:pt x="239" y="47"/>
                    </a:lnTo>
                    <a:lnTo>
                      <a:pt x="240" y="47"/>
                    </a:lnTo>
                    <a:lnTo>
                      <a:pt x="241" y="46"/>
                    </a:lnTo>
                    <a:lnTo>
                      <a:pt x="241" y="45"/>
                    </a:lnTo>
                    <a:lnTo>
                      <a:pt x="240" y="44"/>
                    </a:lnTo>
                    <a:lnTo>
                      <a:pt x="239" y="44"/>
                    </a:lnTo>
                    <a:lnTo>
                      <a:pt x="238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9" y="42"/>
                    </a:lnTo>
                    <a:lnTo>
                      <a:pt x="239" y="41"/>
                    </a:lnTo>
                    <a:lnTo>
                      <a:pt x="239" y="40"/>
                    </a:lnTo>
                    <a:lnTo>
                      <a:pt x="239" y="39"/>
                    </a:lnTo>
                    <a:lnTo>
                      <a:pt x="239" y="38"/>
                    </a:lnTo>
                    <a:lnTo>
                      <a:pt x="241" y="38"/>
                    </a:lnTo>
                    <a:lnTo>
                      <a:pt x="243" y="38"/>
                    </a:lnTo>
                    <a:lnTo>
                      <a:pt x="245" y="38"/>
                    </a:lnTo>
                    <a:lnTo>
                      <a:pt x="246" y="38"/>
                    </a:lnTo>
                    <a:lnTo>
                      <a:pt x="247" y="38"/>
                    </a:lnTo>
                    <a:lnTo>
                      <a:pt x="246" y="36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7" y="34"/>
                    </a:lnTo>
                    <a:lnTo>
                      <a:pt x="249" y="34"/>
                    </a:lnTo>
                    <a:lnTo>
                      <a:pt x="250" y="34"/>
                    </a:lnTo>
                    <a:lnTo>
                      <a:pt x="251" y="33"/>
                    </a:lnTo>
                    <a:lnTo>
                      <a:pt x="251" y="31"/>
                    </a:lnTo>
                    <a:lnTo>
                      <a:pt x="250" y="30"/>
                    </a:lnTo>
                    <a:lnTo>
                      <a:pt x="250" y="29"/>
                    </a:lnTo>
                    <a:lnTo>
                      <a:pt x="251" y="29"/>
                    </a:lnTo>
                    <a:lnTo>
                      <a:pt x="252" y="29"/>
                    </a:lnTo>
                    <a:lnTo>
                      <a:pt x="252" y="27"/>
                    </a:lnTo>
                    <a:lnTo>
                      <a:pt x="252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6" y="26"/>
                    </a:lnTo>
                    <a:lnTo>
                      <a:pt x="256" y="24"/>
                    </a:lnTo>
                    <a:lnTo>
                      <a:pt x="258" y="24"/>
                    </a:lnTo>
                    <a:lnTo>
                      <a:pt x="258" y="23"/>
                    </a:lnTo>
                    <a:lnTo>
                      <a:pt x="259" y="23"/>
                    </a:lnTo>
                    <a:lnTo>
                      <a:pt x="259" y="24"/>
                    </a:lnTo>
                    <a:lnTo>
                      <a:pt x="259" y="25"/>
                    </a:lnTo>
                    <a:lnTo>
                      <a:pt x="260" y="25"/>
                    </a:lnTo>
                    <a:lnTo>
                      <a:pt x="261" y="25"/>
                    </a:lnTo>
                    <a:lnTo>
                      <a:pt x="262" y="26"/>
                    </a:lnTo>
                    <a:lnTo>
                      <a:pt x="263" y="25"/>
                    </a:lnTo>
                    <a:lnTo>
                      <a:pt x="263" y="26"/>
                    </a:lnTo>
                    <a:lnTo>
                      <a:pt x="263" y="27"/>
                    </a:lnTo>
                    <a:lnTo>
                      <a:pt x="265" y="25"/>
                    </a:lnTo>
                    <a:lnTo>
                      <a:pt x="266" y="27"/>
                    </a:lnTo>
                    <a:lnTo>
                      <a:pt x="266" y="28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70" y="28"/>
                    </a:lnTo>
                    <a:lnTo>
                      <a:pt x="268" y="27"/>
                    </a:lnTo>
                    <a:lnTo>
                      <a:pt x="269" y="26"/>
                    </a:lnTo>
                    <a:lnTo>
                      <a:pt x="270" y="26"/>
                    </a:lnTo>
                    <a:lnTo>
                      <a:pt x="270" y="27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7"/>
                    </a:lnTo>
                    <a:lnTo>
                      <a:pt x="271" y="27"/>
                    </a:lnTo>
                    <a:lnTo>
                      <a:pt x="271" y="26"/>
                    </a:lnTo>
                    <a:lnTo>
                      <a:pt x="271" y="25"/>
                    </a:lnTo>
                    <a:lnTo>
                      <a:pt x="272" y="26"/>
                    </a:lnTo>
                    <a:lnTo>
                      <a:pt x="272" y="27"/>
                    </a:lnTo>
                    <a:lnTo>
                      <a:pt x="274" y="28"/>
                    </a:lnTo>
                    <a:lnTo>
                      <a:pt x="274" y="27"/>
                    </a:lnTo>
                    <a:lnTo>
                      <a:pt x="275" y="26"/>
                    </a:lnTo>
                    <a:lnTo>
                      <a:pt x="276" y="26"/>
                    </a:lnTo>
                    <a:lnTo>
                      <a:pt x="276" y="27"/>
                    </a:lnTo>
                    <a:lnTo>
                      <a:pt x="277" y="28"/>
                    </a:lnTo>
                    <a:lnTo>
                      <a:pt x="278" y="28"/>
                    </a:lnTo>
                    <a:lnTo>
                      <a:pt x="280" y="28"/>
                    </a:lnTo>
                    <a:lnTo>
                      <a:pt x="282" y="28"/>
                    </a:lnTo>
                    <a:lnTo>
                      <a:pt x="283" y="28"/>
                    </a:lnTo>
                    <a:lnTo>
                      <a:pt x="284" y="28"/>
                    </a:lnTo>
                    <a:lnTo>
                      <a:pt x="283" y="27"/>
                    </a:lnTo>
                    <a:lnTo>
                      <a:pt x="283" y="26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8" y="27"/>
                    </a:lnTo>
                    <a:lnTo>
                      <a:pt x="290" y="26"/>
                    </a:lnTo>
                    <a:lnTo>
                      <a:pt x="290" y="25"/>
                    </a:lnTo>
                    <a:lnTo>
                      <a:pt x="291" y="25"/>
                    </a:lnTo>
                    <a:lnTo>
                      <a:pt x="292" y="26"/>
                    </a:lnTo>
                    <a:lnTo>
                      <a:pt x="293" y="25"/>
                    </a:lnTo>
                    <a:lnTo>
                      <a:pt x="293" y="24"/>
                    </a:lnTo>
                    <a:lnTo>
                      <a:pt x="294" y="25"/>
                    </a:lnTo>
                    <a:lnTo>
                      <a:pt x="295" y="24"/>
                    </a:lnTo>
                    <a:lnTo>
                      <a:pt x="296" y="24"/>
                    </a:lnTo>
                    <a:lnTo>
                      <a:pt x="295" y="23"/>
                    </a:lnTo>
                    <a:lnTo>
                      <a:pt x="295" y="22"/>
                    </a:lnTo>
                    <a:lnTo>
                      <a:pt x="294" y="21"/>
                    </a:lnTo>
                    <a:lnTo>
                      <a:pt x="295" y="22"/>
                    </a:lnTo>
                    <a:lnTo>
                      <a:pt x="296" y="22"/>
                    </a:lnTo>
                    <a:lnTo>
                      <a:pt x="296" y="21"/>
                    </a:lnTo>
                    <a:lnTo>
                      <a:pt x="297" y="20"/>
                    </a:lnTo>
                    <a:lnTo>
                      <a:pt x="297" y="21"/>
                    </a:lnTo>
                    <a:lnTo>
                      <a:pt x="297" y="22"/>
                    </a:lnTo>
                    <a:lnTo>
                      <a:pt x="297" y="23"/>
                    </a:lnTo>
                    <a:lnTo>
                      <a:pt x="299" y="23"/>
                    </a:lnTo>
                    <a:lnTo>
                      <a:pt x="301" y="24"/>
                    </a:lnTo>
                    <a:lnTo>
                      <a:pt x="302" y="25"/>
                    </a:lnTo>
                    <a:lnTo>
                      <a:pt x="302" y="23"/>
                    </a:lnTo>
                    <a:lnTo>
                      <a:pt x="303" y="23"/>
                    </a:lnTo>
                    <a:lnTo>
                      <a:pt x="303" y="24"/>
                    </a:lnTo>
                    <a:lnTo>
                      <a:pt x="303" y="25"/>
                    </a:lnTo>
                    <a:lnTo>
                      <a:pt x="303" y="26"/>
                    </a:lnTo>
                    <a:lnTo>
                      <a:pt x="304" y="26"/>
                    </a:lnTo>
                    <a:lnTo>
                      <a:pt x="305" y="25"/>
                    </a:lnTo>
                    <a:lnTo>
                      <a:pt x="305" y="28"/>
                    </a:lnTo>
                    <a:lnTo>
                      <a:pt x="306" y="28"/>
                    </a:lnTo>
                    <a:lnTo>
                      <a:pt x="307" y="29"/>
                    </a:lnTo>
                    <a:lnTo>
                      <a:pt x="307" y="28"/>
                    </a:lnTo>
                    <a:lnTo>
                      <a:pt x="308" y="27"/>
                    </a:lnTo>
                    <a:lnTo>
                      <a:pt x="309" y="26"/>
                    </a:lnTo>
                    <a:lnTo>
                      <a:pt x="310" y="26"/>
                    </a:lnTo>
                    <a:lnTo>
                      <a:pt x="311" y="25"/>
                    </a:lnTo>
                    <a:lnTo>
                      <a:pt x="312" y="26"/>
                    </a:lnTo>
                    <a:lnTo>
                      <a:pt x="313" y="26"/>
                    </a:lnTo>
                    <a:lnTo>
                      <a:pt x="313" y="25"/>
                    </a:lnTo>
                    <a:lnTo>
                      <a:pt x="314" y="24"/>
                    </a:lnTo>
                    <a:lnTo>
                      <a:pt x="315" y="24"/>
                    </a:lnTo>
                    <a:lnTo>
                      <a:pt x="316" y="23"/>
                    </a:lnTo>
                    <a:lnTo>
                      <a:pt x="317" y="23"/>
                    </a:lnTo>
                    <a:lnTo>
                      <a:pt x="317" y="21"/>
                    </a:lnTo>
                    <a:lnTo>
                      <a:pt x="319" y="20"/>
                    </a:lnTo>
                    <a:lnTo>
                      <a:pt x="320" y="20"/>
                    </a:lnTo>
                    <a:lnTo>
                      <a:pt x="321" y="20"/>
                    </a:lnTo>
                    <a:lnTo>
                      <a:pt x="321" y="19"/>
                    </a:lnTo>
                    <a:lnTo>
                      <a:pt x="321" y="18"/>
                    </a:lnTo>
                    <a:lnTo>
                      <a:pt x="322" y="17"/>
                    </a:lnTo>
                    <a:lnTo>
                      <a:pt x="323" y="17"/>
                    </a:lnTo>
                    <a:lnTo>
                      <a:pt x="323" y="18"/>
                    </a:lnTo>
                    <a:lnTo>
                      <a:pt x="325" y="18"/>
                    </a:lnTo>
                    <a:lnTo>
                      <a:pt x="325" y="19"/>
                    </a:lnTo>
                    <a:lnTo>
                      <a:pt x="324" y="19"/>
                    </a:lnTo>
                    <a:lnTo>
                      <a:pt x="323" y="19"/>
                    </a:lnTo>
                    <a:lnTo>
                      <a:pt x="324" y="20"/>
                    </a:lnTo>
                    <a:lnTo>
                      <a:pt x="324" y="21"/>
                    </a:lnTo>
                    <a:lnTo>
                      <a:pt x="326" y="21"/>
                    </a:lnTo>
                    <a:lnTo>
                      <a:pt x="326" y="20"/>
                    </a:lnTo>
                    <a:lnTo>
                      <a:pt x="327" y="20"/>
                    </a:lnTo>
                    <a:lnTo>
                      <a:pt x="327" y="21"/>
                    </a:lnTo>
                    <a:lnTo>
                      <a:pt x="328" y="21"/>
                    </a:lnTo>
                    <a:lnTo>
                      <a:pt x="328" y="19"/>
                    </a:lnTo>
                    <a:lnTo>
                      <a:pt x="329" y="18"/>
                    </a:lnTo>
                    <a:lnTo>
                      <a:pt x="330" y="18"/>
                    </a:lnTo>
                    <a:lnTo>
                      <a:pt x="331" y="18"/>
                    </a:lnTo>
                    <a:lnTo>
                      <a:pt x="332" y="19"/>
                    </a:lnTo>
                    <a:lnTo>
                      <a:pt x="333" y="18"/>
                    </a:lnTo>
                    <a:lnTo>
                      <a:pt x="334" y="18"/>
                    </a:lnTo>
                    <a:lnTo>
                      <a:pt x="335" y="17"/>
                    </a:lnTo>
                    <a:lnTo>
                      <a:pt x="335" y="16"/>
                    </a:lnTo>
                    <a:lnTo>
                      <a:pt x="334" y="15"/>
                    </a:lnTo>
                    <a:lnTo>
                      <a:pt x="334" y="14"/>
                    </a:lnTo>
                    <a:lnTo>
                      <a:pt x="335" y="14"/>
                    </a:lnTo>
                    <a:lnTo>
                      <a:pt x="337" y="14"/>
                    </a:lnTo>
                    <a:lnTo>
                      <a:pt x="338" y="14"/>
                    </a:lnTo>
                    <a:lnTo>
                      <a:pt x="337" y="14"/>
                    </a:lnTo>
                    <a:lnTo>
                      <a:pt x="337" y="13"/>
                    </a:lnTo>
                    <a:lnTo>
                      <a:pt x="339" y="13"/>
                    </a:lnTo>
                    <a:lnTo>
                      <a:pt x="340" y="13"/>
                    </a:lnTo>
                    <a:lnTo>
                      <a:pt x="339" y="12"/>
                    </a:lnTo>
                    <a:lnTo>
                      <a:pt x="339" y="11"/>
                    </a:lnTo>
                    <a:lnTo>
                      <a:pt x="340" y="11"/>
                    </a:lnTo>
                    <a:lnTo>
                      <a:pt x="340" y="12"/>
                    </a:lnTo>
                    <a:lnTo>
                      <a:pt x="340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3" y="10"/>
                    </a:lnTo>
                    <a:lnTo>
                      <a:pt x="344" y="11"/>
                    </a:lnTo>
                    <a:lnTo>
                      <a:pt x="345" y="11"/>
                    </a:lnTo>
                    <a:lnTo>
                      <a:pt x="346" y="11"/>
                    </a:lnTo>
                    <a:lnTo>
                      <a:pt x="346" y="10"/>
                    </a:lnTo>
                    <a:lnTo>
                      <a:pt x="345" y="9"/>
                    </a:lnTo>
                    <a:lnTo>
                      <a:pt x="346" y="9"/>
                    </a:lnTo>
                    <a:lnTo>
                      <a:pt x="347" y="10"/>
                    </a:lnTo>
                    <a:lnTo>
                      <a:pt x="348" y="11"/>
                    </a:lnTo>
                    <a:lnTo>
                      <a:pt x="348" y="10"/>
                    </a:lnTo>
                    <a:lnTo>
                      <a:pt x="347" y="9"/>
                    </a:lnTo>
                    <a:lnTo>
                      <a:pt x="347" y="8"/>
                    </a:lnTo>
                    <a:lnTo>
                      <a:pt x="347" y="7"/>
                    </a:lnTo>
                    <a:lnTo>
                      <a:pt x="349" y="8"/>
                    </a:lnTo>
                    <a:lnTo>
                      <a:pt x="349" y="7"/>
                    </a:lnTo>
                    <a:lnTo>
                      <a:pt x="350" y="7"/>
                    </a:lnTo>
                    <a:lnTo>
                      <a:pt x="351" y="8"/>
                    </a:lnTo>
                    <a:lnTo>
                      <a:pt x="352" y="8"/>
                    </a:lnTo>
                    <a:lnTo>
                      <a:pt x="352" y="6"/>
                    </a:lnTo>
                    <a:lnTo>
                      <a:pt x="352" y="5"/>
                    </a:lnTo>
                    <a:lnTo>
                      <a:pt x="352" y="4"/>
                    </a:lnTo>
                    <a:lnTo>
                      <a:pt x="353" y="4"/>
                    </a:lnTo>
                    <a:lnTo>
                      <a:pt x="353" y="5"/>
                    </a:lnTo>
                    <a:lnTo>
                      <a:pt x="354" y="5"/>
                    </a:lnTo>
                    <a:lnTo>
                      <a:pt x="355" y="4"/>
                    </a:lnTo>
                    <a:lnTo>
                      <a:pt x="356" y="5"/>
                    </a:lnTo>
                    <a:lnTo>
                      <a:pt x="357" y="3"/>
                    </a:lnTo>
                    <a:lnTo>
                      <a:pt x="358" y="3"/>
                    </a:lnTo>
                    <a:lnTo>
                      <a:pt x="359" y="3"/>
                    </a:lnTo>
                    <a:lnTo>
                      <a:pt x="360" y="4"/>
                    </a:lnTo>
                    <a:lnTo>
                      <a:pt x="361" y="4"/>
                    </a:lnTo>
                    <a:lnTo>
                      <a:pt x="361" y="3"/>
                    </a:lnTo>
                    <a:lnTo>
                      <a:pt x="360" y="3"/>
                    </a:lnTo>
                    <a:lnTo>
                      <a:pt x="360" y="2"/>
                    </a:lnTo>
                    <a:lnTo>
                      <a:pt x="361" y="2"/>
                    </a:lnTo>
                    <a:lnTo>
                      <a:pt x="362" y="2"/>
                    </a:lnTo>
                    <a:lnTo>
                      <a:pt x="362" y="1"/>
                    </a:lnTo>
                    <a:lnTo>
                      <a:pt x="363" y="1"/>
                    </a:lnTo>
                    <a:lnTo>
                      <a:pt x="364" y="1"/>
                    </a:lnTo>
                    <a:lnTo>
                      <a:pt x="365" y="0"/>
                    </a:lnTo>
                    <a:lnTo>
                      <a:pt x="366" y="0"/>
                    </a:lnTo>
                    <a:lnTo>
                      <a:pt x="367" y="1"/>
                    </a:lnTo>
                    <a:lnTo>
                      <a:pt x="368" y="1"/>
                    </a:lnTo>
                    <a:lnTo>
                      <a:pt x="370" y="2"/>
                    </a:lnTo>
                    <a:lnTo>
                      <a:pt x="371" y="1"/>
                    </a:lnTo>
                    <a:lnTo>
                      <a:pt x="372" y="1"/>
                    </a:lnTo>
                    <a:lnTo>
                      <a:pt x="373" y="1"/>
                    </a:lnTo>
                    <a:lnTo>
                      <a:pt x="373" y="2"/>
                    </a:lnTo>
                    <a:lnTo>
                      <a:pt x="374" y="1"/>
                    </a:lnTo>
                    <a:lnTo>
                      <a:pt x="375" y="1"/>
                    </a:lnTo>
                    <a:lnTo>
                      <a:pt x="375" y="3"/>
                    </a:lnTo>
                    <a:lnTo>
                      <a:pt x="375" y="4"/>
                    </a:lnTo>
                    <a:lnTo>
                      <a:pt x="376" y="4"/>
                    </a:lnTo>
                    <a:lnTo>
                      <a:pt x="377" y="3"/>
                    </a:lnTo>
                    <a:lnTo>
                      <a:pt x="376" y="1"/>
                    </a:lnTo>
                    <a:lnTo>
                      <a:pt x="377" y="1"/>
                    </a:lnTo>
                    <a:lnTo>
                      <a:pt x="377" y="2"/>
                    </a:lnTo>
                    <a:lnTo>
                      <a:pt x="378" y="2"/>
                    </a:lnTo>
                    <a:lnTo>
                      <a:pt x="379" y="3"/>
                    </a:lnTo>
                    <a:lnTo>
                      <a:pt x="379" y="4"/>
                    </a:lnTo>
                    <a:lnTo>
                      <a:pt x="380" y="4"/>
                    </a:lnTo>
                    <a:lnTo>
                      <a:pt x="382" y="5"/>
                    </a:lnTo>
                    <a:lnTo>
                      <a:pt x="383" y="6"/>
                    </a:lnTo>
                    <a:lnTo>
                      <a:pt x="384" y="7"/>
                    </a:lnTo>
                    <a:lnTo>
                      <a:pt x="383" y="8"/>
                    </a:lnTo>
                    <a:lnTo>
                      <a:pt x="381" y="8"/>
                    </a:lnTo>
                    <a:lnTo>
                      <a:pt x="381" y="9"/>
                    </a:lnTo>
                    <a:lnTo>
                      <a:pt x="381" y="10"/>
                    </a:lnTo>
                    <a:lnTo>
                      <a:pt x="382" y="10"/>
                    </a:lnTo>
                    <a:lnTo>
                      <a:pt x="382" y="9"/>
                    </a:lnTo>
                    <a:lnTo>
                      <a:pt x="383" y="9"/>
                    </a:lnTo>
                    <a:lnTo>
                      <a:pt x="383" y="10"/>
                    </a:lnTo>
                    <a:lnTo>
                      <a:pt x="382" y="10"/>
                    </a:lnTo>
                    <a:lnTo>
                      <a:pt x="382" y="11"/>
                    </a:lnTo>
                    <a:lnTo>
                      <a:pt x="382" y="13"/>
                    </a:lnTo>
                    <a:lnTo>
                      <a:pt x="383" y="13"/>
                    </a:lnTo>
                    <a:lnTo>
                      <a:pt x="384" y="13"/>
                    </a:lnTo>
                    <a:lnTo>
                      <a:pt x="384" y="15"/>
                    </a:lnTo>
                    <a:lnTo>
                      <a:pt x="385" y="15"/>
                    </a:lnTo>
                    <a:lnTo>
                      <a:pt x="385" y="14"/>
                    </a:lnTo>
                    <a:lnTo>
                      <a:pt x="386" y="14"/>
                    </a:lnTo>
                    <a:lnTo>
                      <a:pt x="387" y="14"/>
                    </a:lnTo>
                    <a:lnTo>
                      <a:pt x="386" y="16"/>
                    </a:lnTo>
                    <a:lnTo>
                      <a:pt x="386" y="17"/>
                    </a:lnTo>
                    <a:lnTo>
                      <a:pt x="387" y="17"/>
                    </a:lnTo>
                    <a:lnTo>
                      <a:pt x="387" y="16"/>
                    </a:lnTo>
                    <a:lnTo>
                      <a:pt x="388" y="15"/>
                    </a:lnTo>
                    <a:lnTo>
                      <a:pt x="389" y="16"/>
                    </a:lnTo>
                    <a:lnTo>
                      <a:pt x="390" y="16"/>
                    </a:lnTo>
                    <a:lnTo>
                      <a:pt x="391" y="16"/>
                    </a:lnTo>
                    <a:lnTo>
                      <a:pt x="393" y="16"/>
                    </a:lnTo>
                    <a:lnTo>
                      <a:pt x="392" y="16"/>
                    </a:lnTo>
                    <a:lnTo>
                      <a:pt x="392" y="17"/>
                    </a:lnTo>
                    <a:lnTo>
                      <a:pt x="393" y="18"/>
                    </a:lnTo>
                    <a:lnTo>
                      <a:pt x="394" y="20"/>
                    </a:lnTo>
                    <a:lnTo>
                      <a:pt x="394" y="21"/>
                    </a:lnTo>
                    <a:lnTo>
                      <a:pt x="395" y="21"/>
                    </a:lnTo>
                    <a:lnTo>
                      <a:pt x="396" y="20"/>
                    </a:lnTo>
                    <a:lnTo>
                      <a:pt x="397" y="20"/>
                    </a:lnTo>
                    <a:lnTo>
                      <a:pt x="396" y="18"/>
                    </a:lnTo>
                    <a:lnTo>
                      <a:pt x="397" y="18"/>
                    </a:lnTo>
                    <a:lnTo>
                      <a:pt x="397" y="17"/>
                    </a:lnTo>
                    <a:lnTo>
                      <a:pt x="398" y="18"/>
                    </a:lnTo>
                    <a:lnTo>
                      <a:pt x="399" y="18"/>
                    </a:lnTo>
                    <a:lnTo>
                      <a:pt x="399" y="19"/>
                    </a:lnTo>
                    <a:lnTo>
                      <a:pt x="400" y="18"/>
                    </a:lnTo>
                    <a:lnTo>
                      <a:pt x="402" y="18"/>
                    </a:lnTo>
                    <a:lnTo>
                      <a:pt x="404" y="18"/>
                    </a:lnTo>
                    <a:lnTo>
                      <a:pt x="404" y="19"/>
                    </a:lnTo>
                    <a:lnTo>
                      <a:pt x="402" y="19"/>
                    </a:lnTo>
                    <a:lnTo>
                      <a:pt x="402" y="20"/>
                    </a:lnTo>
                    <a:lnTo>
                      <a:pt x="402" y="21"/>
                    </a:lnTo>
                    <a:lnTo>
                      <a:pt x="403" y="20"/>
                    </a:lnTo>
                    <a:lnTo>
                      <a:pt x="404" y="20"/>
                    </a:lnTo>
                    <a:lnTo>
                      <a:pt x="403" y="21"/>
                    </a:lnTo>
                    <a:lnTo>
                      <a:pt x="404" y="22"/>
                    </a:lnTo>
                    <a:lnTo>
                      <a:pt x="405" y="22"/>
                    </a:lnTo>
                    <a:lnTo>
                      <a:pt x="406" y="22"/>
                    </a:lnTo>
                    <a:lnTo>
                      <a:pt x="406" y="21"/>
                    </a:lnTo>
                    <a:lnTo>
                      <a:pt x="405" y="21"/>
                    </a:lnTo>
                    <a:lnTo>
                      <a:pt x="405" y="20"/>
                    </a:lnTo>
                    <a:lnTo>
                      <a:pt x="406" y="20"/>
                    </a:lnTo>
                    <a:lnTo>
                      <a:pt x="406" y="19"/>
                    </a:lnTo>
                    <a:lnTo>
                      <a:pt x="407" y="20"/>
                    </a:lnTo>
                    <a:lnTo>
                      <a:pt x="407" y="21"/>
                    </a:lnTo>
                    <a:lnTo>
                      <a:pt x="408" y="21"/>
                    </a:lnTo>
                    <a:lnTo>
                      <a:pt x="409" y="22"/>
                    </a:lnTo>
                    <a:lnTo>
                      <a:pt x="410" y="21"/>
                    </a:lnTo>
                    <a:lnTo>
                      <a:pt x="410" y="23"/>
                    </a:lnTo>
                    <a:lnTo>
                      <a:pt x="411" y="24"/>
                    </a:lnTo>
                    <a:lnTo>
                      <a:pt x="411" y="25"/>
                    </a:lnTo>
                    <a:lnTo>
                      <a:pt x="412" y="25"/>
                    </a:lnTo>
                    <a:lnTo>
                      <a:pt x="413" y="24"/>
                    </a:lnTo>
                    <a:lnTo>
                      <a:pt x="414" y="23"/>
                    </a:lnTo>
                    <a:lnTo>
                      <a:pt x="415" y="23"/>
                    </a:lnTo>
                    <a:lnTo>
                      <a:pt x="415" y="24"/>
                    </a:lnTo>
                    <a:lnTo>
                      <a:pt x="414" y="25"/>
                    </a:lnTo>
                    <a:lnTo>
                      <a:pt x="414" y="27"/>
                    </a:lnTo>
                    <a:lnTo>
                      <a:pt x="415" y="27"/>
                    </a:lnTo>
                    <a:lnTo>
                      <a:pt x="415" y="26"/>
                    </a:lnTo>
                    <a:lnTo>
                      <a:pt x="416" y="25"/>
                    </a:lnTo>
                    <a:lnTo>
                      <a:pt x="417" y="25"/>
                    </a:lnTo>
                    <a:lnTo>
                      <a:pt x="418" y="25"/>
                    </a:lnTo>
                    <a:lnTo>
                      <a:pt x="419" y="26"/>
                    </a:lnTo>
                    <a:lnTo>
                      <a:pt x="418" y="27"/>
                    </a:lnTo>
                    <a:lnTo>
                      <a:pt x="419" y="28"/>
                    </a:lnTo>
                    <a:lnTo>
                      <a:pt x="421" y="30"/>
                    </a:lnTo>
                    <a:lnTo>
                      <a:pt x="421" y="31"/>
                    </a:lnTo>
                    <a:lnTo>
                      <a:pt x="422" y="31"/>
                    </a:lnTo>
                    <a:lnTo>
                      <a:pt x="422" y="30"/>
                    </a:lnTo>
                    <a:lnTo>
                      <a:pt x="422" y="29"/>
                    </a:lnTo>
                    <a:lnTo>
                      <a:pt x="423" y="30"/>
                    </a:lnTo>
                    <a:lnTo>
                      <a:pt x="424" y="31"/>
                    </a:lnTo>
                    <a:lnTo>
                      <a:pt x="424" y="30"/>
                    </a:lnTo>
                    <a:lnTo>
                      <a:pt x="425" y="30"/>
                    </a:lnTo>
                    <a:lnTo>
                      <a:pt x="426" y="30"/>
                    </a:lnTo>
                    <a:lnTo>
                      <a:pt x="428" y="31"/>
                    </a:lnTo>
                    <a:lnTo>
                      <a:pt x="429" y="31"/>
                    </a:lnTo>
                    <a:lnTo>
                      <a:pt x="429" y="33"/>
                    </a:lnTo>
                    <a:lnTo>
                      <a:pt x="431" y="33"/>
                    </a:lnTo>
                    <a:lnTo>
                      <a:pt x="432" y="34"/>
                    </a:lnTo>
                    <a:lnTo>
                      <a:pt x="432" y="35"/>
                    </a:lnTo>
                    <a:lnTo>
                      <a:pt x="433" y="35"/>
                    </a:lnTo>
                    <a:lnTo>
                      <a:pt x="434" y="34"/>
                    </a:lnTo>
                    <a:lnTo>
                      <a:pt x="435" y="33"/>
                    </a:lnTo>
                    <a:lnTo>
                      <a:pt x="435" y="34"/>
                    </a:lnTo>
                    <a:lnTo>
                      <a:pt x="436" y="35"/>
                    </a:lnTo>
                    <a:lnTo>
                      <a:pt x="436" y="36"/>
                    </a:lnTo>
                    <a:lnTo>
                      <a:pt x="437" y="35"/>
                    </a:lnTo>
                    <a:lnTo>
                      <a:pt x="436" y="35"/>
                    </a:lnTo>
                    <a:lnTo>
                      <a:pt x="437" y="35"/>
                    </a:lnTo>
                    <a:lnTo>
                      <a:pt x="438" y="33"/>
                    </a:lnTo>
                    <a:lnTo>
                      <a:pt x="439" y="35"/>
                    </a:lnTo>
                    <a:lnTo>
                      <a:pt x="439" y="33"/>
                    </a:lnTo>
                    <a:lnTo>
                      <a:pt x="440" y="33"/>
                    </a:lnTo>
                    <a:lnTo>
                      <a:pt x="441" y="33"/>
                    </a:lnTo>
                    <a:lnTo>
                      <a:pt x="441" y="35"/>
                    </a:lnTo>
                    <a:lnTo>
                      <a:pt x="442" y="35"/>
                    </a:lnTo>
                    <a:lnTo>
                      <a:pt x="444" y="33"/>
                    </a:lnTo>
                    <a:lnTo>
                      <a:pt x="444" y="35"/>
                    </a:lnTo>
                    <a:lnTo>
                      <a:pt x="445" y="36"/>
                    </a:lnTo>
                    <a:lnTo>
                      <a:pt x="445" y="37"/>
                    </a:lnTo>
                    <a:lnTo>
                      <a:pt x="446" y="37"/>
                    </a:lnTo>
                    <a:lnTo>
                      <a:pt x="447" y="36"/>
                    </a:lnTo>
                    <a:lnTo>
                      <a:pt x="447" y="35"/>
                    </a:lnTo>
                    <a:lnTo>
                      <a:pt x="446" y="34"/>
                    </a:lnTo>
                    <a:lnTo>
                      <a:pt x="446" y="33"/>
                    </a:lnTo>
                    <a:lnTo>
                      <a:pt x="447" y="33"/>
                    </a:lnTo>
                    <a:lnTo>
                      <a:pt x="447" y="34"/>
                    </a:lnTo>
                    <a:lnTo>
                      <a:pt x="447" y="35"/>
                    </a:lnTo>
                    <a:lnTo>
                      <a:pt x="448" y="36"/>
                    </a:lnTo>
                    <a:lnTo>
                      <a:pt x="449" y="38"/>
                    </a:lnTo>
                    <a:lnTo>
                      <a:pt x="451" y="38"/>
                    </a:lnTo>
                    <a:lnTo>
                      <a:pt x="451" y="39"/>
                    </a:lnTo>
                    <a:lnTo>
                      <a:pt x="452" y="38"/>
                    </a:lnTo>
                    <a:lnTo>
                      <a:pt x="451" y="38"/>
                    </a:lnTo>
                    <a:lnTo>
                      <a:pt x="451" y="37"/>
                    </a:lnTo>
                    <a:lnTo>
                      <a:pt x="454" y="39"/>
                    </a:lnTo>
                    <a:lnTo>
                      <a:pt x="455" y="39"/>
                    </a:lnTo>
                    <a:lnTo>
                      <a:pt x="455" y="40"/>
                    </a:lnTo>
                    <a:lnTo>
                      <a:pt x="456" y="40"/>
                    </a:lnTo>
                    <a:lnTo>
                      <a:pt x="456" y="41"/>
                    </a:lnTo>
                    <a:lnTo>
                      <a:pt x="457" y="41"/>
                    </a:lnTo>
                    <a:lnTo>
                      <a:pt x="456" y="43"/>
                    </a:lnTo>
                    <a:lnTo>
                      <a:pt x="457" y="43"/>
                    </a:lnTo>
                    <a:lnTo>
                      <a:pt x="456" y="44"/>
                    </a:lnTo>
                    <a:lnTo>
                      <a:pt x="457" y="45"/>
                    </a:lnTo>
                    <a:lnTo>
                      <a:pt x="456" y="45"/>
                    </a:lnTo>
                    <a:lnTo>
                      <a:pt x="456" y="46"/>
                    </a:lnTo>
                    <a:lnTo>
                      <a:pt x="456" y="47"/>
                    </a:lnTo>
                    <a:lnTo>
                      <a:pt x="456" y="48"/>
                    </a:lnTo>
                    <a:lnTo>
                      <a:pt x="456" y="49"/>
                    </a:lnTo>
                    <a:lnTo>
                      <a:pt x="456" y="48"/>
                    </a:lnTo>
                    <a:lnTo>
                      <a:pt x="457" y="48"/>
                    </a:lnTo>
                    <a:lnTo>
                      <a:pt x="458" y="48"/>
                    </a:lnTo>
                    <a:lnTo>
                      <a:pt x="458" y="49"/>
                    </a:lnTo>
                    <a:lnTo>
                      <a:pt x="458" y="50"/>
                    </a:lnTo>
                    <a:lnTo>
                      <a:pt x="458" y="51"/>
                    </a:lnTo>
                    <a:lnTo>
                      <a:pt x="459" y="51"/>
                    </a:lnTo>
                    <a:lnTo>
                      <a:pt x="459" y="52"/>
                    </a:lnTo>
                    <a:lnTo>
                      <a:pt x="460" y="52"/>
                    </a:lnTo>
                    <a:lnTo>
                      <a:pt x="461" y="52"/>
                    </a:lnTo>
                    <a:lnTo>
                      <a:pt x="461" y="53"/>
                    </a:lnTo>
                    <a:lnTo>
                      <a:pt x="462" y="53"/>
                    </a:lnTo>
                    <a:lnTo>
                      <a:pt x="462" y="54"/>
                    </a:lnTo>
                    <a:lnTo>
                      <a:pt x="461" y="53"/>
                    </a:lnTo>
                    <a:lnTo>
                      <a:pt x="461" y="54"/>
                    </a:lnTo>
                    <a:lnTo>
                      <a:pt x="461" y="55"/>
                    </a:lnTo>
                    <a:lnTo>
                      <a:pt x="462" y="55"/>
                    </a:lnTo>
                    <a:lnTo>
                      <a:pt x="464" y="55"/>
                    </a:lnTo>
                    <a:lnTo>
                      <a:pt x="463" y="56"/>
                    </a:lnTo>
                    <a:lnTo>
                      <a:pt x="464" y="56"/>
                    </a:lnTo>
                    <a:lnTo>
                      <a:pt x="464" y="57"/>
                    </a:lnTo>
                    <a:lnTo>
                      <a:pt x="465" y="57"/>
                    </a:lnTo>
                    <a:lnTo>
                      <a:pt x="466" y="58"/>
                    </a:lnTo>
                    <a:lnTo>
                      <a:pt x="467" y="58"/>
                    </a:lnTo>
                    <a:lnTo>
                      <a:pt x="466" y="59"/>
                    </a:lnTo>
                    <a:lnTo>
                      <a:pt x="467" y="60"/>
                    </a:lnTo>
                    <a:lnTo>
                      <a:pt x="468" y="60"/>
                    </a:lnTo>
                    <a:lnTo>
                      <a:pt x="469" y="60"/>
                    </a:lnTo>
                    <a:lnTo>
                      <a:pt x="470" y="60"/>
                    </a:lnTo>
                    <a:lnTo>
                      <a:pt x="470" y="61"/>
                    </a:lnTo>
                    <a:lnTo>
                      <a:pt x="471" y="60"/>
                    </a:lnTo>
                    <a:lnTo>
                      <a:pt x="471" y="61"/>
                    </a:lnTo>
                    <a:lnTo>
                      <a:pt x="472" y="60"/>
                    </a:lnTo>
                    <a:lnTo>
                      <a:pt x="473" y="60"/>
                    </a:lnTo>
                    <a:lnTo>
                      <a:pt x="474" y="59"/>
                    </a:lnTo>
                    <a:lnTo>
                      <a:pt x="474" y="60"/>
                    </a:lnTo>
                    <a:lnTo>
                      <a:pt x="475" y="60"/>
                    </a:lnTo>
                    <a:lnTo>
                      <a:pt x="476" y="60"/>
                    </a:lnTo>
                    <a:lnTo>
                      <a:pt x="477" y="61"/>
                    </a:lnTo>
                    <a:lnTo>
                      <a:pt x="477" y="62"/>
                    </a:lnTo>
                    <a:lnTo>
                      <a:pt x="478" y="62"/>
                    </a:lnTo>
                    <a:lnTo>
                      <a:pt x="478" y="63"/>
                    </a:lnTo>
                    <a:lnTo>
                      <a:pt x="479" y="63"/>
                    </a:lnTo>
                    <a:lnTo>
                      <a:pt x="479" y="65"/>
                    </a:lnTo>
                    <a:lnTo>
                      <a:pt x="481" y="65"/>
                    </a:lnTo>
                    <a:lnTo>
                      <a:pt x="480" y="65"/>
                    </a:lnTo>
                    <a:lnTo>
                      <a:pt x="481" y="64"/>
                    </a:lnTo>
                    <a:lnTo>
                      <a:pt x="481" y="65"/>
                    </a:lnTo>
                    <a:lnTo>
                      <a:pt x="482" y="66"/>
                    </a:lnTo>
                    <a:lnTo>
                      <a:pt x="483" y="65"/>
                    </a:lnTo>
                    <a:lnTo>
                      <a:pt x="484" y="65"/>
                    </a:lnTo>
                    <a:lnTo>
                      <a:pt x="484" y="66"/>
                    </a:lnTo>
                    <a:lnTo>
                      <a:pt x="485" y="66"/>
                    </a:lnTo>
                    <a:lnTo>
                      <a:pt x="487" y="66"/>
                    </a:lnTo>
                    <a:lnTo>
                      <a:pt x="488" y="66"/>
                    </a:lnTo>
                    <a:lnTo>
                      <a:pt x="489" y="67"/>
                    </a:lnTo>
                    <a:lnTo>
                      <a:pt x="489" y="68"/>
                    </a:lnTo>
                    <a:lnTo>
                      <a:pt x="490" y="68"/>
                    </a:lnTo>
                    <a:lnTo>
                      <a:pt x="490" y="67"/>
                    </a:lnTo>
                    <a:lnTo>
                      <a:pt x="491" y="67"/>
                    </a:lnTo>
                    <a:lnTo>
                      <a:pt x="491" y="68"/>
                    </a:lnTo>
                    <a:lnTo>
                      <a:pt x="492" y="66"/>
                    </a:lnTo>
                    <a:lnTo>
                      <a:pt x="492" y="67"/>
                    </a:lnTo>
                    <a:lnTo>
                      <a:pt x="493" y="68"/>
                    </a:lnTo>
                    <a:lnTo>
                      <a:pt x="494" y="68"/>
                    </a:lnTo>
                    <a:lnTo>
                      <a:pt x="495" y="69"/>
                    </a:lnTo>
                    <a:lnTo>
                      <a:pt x="496" y="70"/>
                    </a:lnTo>
                    <a:lnTo>
                      <a:pt x="496" y="71"/>
                    </a:lnTo>
                    <a:lnTo>
                      <a:pt x="496" y="72"/>
                    </a:lnTo>
                    <a:lnTo>
                      <a:pt x="496" y="73"/>
                    </a:lnTo>
                    <a:lnTo>
                      <a:pt x="497" y="72"/>
                    </a:lnTo>
                    <a:lnTo>
                      <a:pt x="498" y="73"/>
                    </a:lnTo>
                    <a:lnTo>
                      <a:pt x="499" y="72"/>
                    </a:lnTo>
                    <a:lnTo>
                      <a:pt x="499" y="73"/>
                    </a:lnTo>
                    <a:lnTo>
                      <a:pt x="500" y="73"/>
                    </a:lnTo>
                    <a:lnTo>
                      <a:pt x="501" y="73"/>
                    </a:lnTo>
                    <a:lnTo>
                      <a:pt x="501" y="74"/>
                    </a:lnTo>
                    <a:lnTo>
                      <a:pt x="501" y="73"/>
                    </a:lnTo>
                    <a:lnTo>
                      <a:pt x="500" y="73"/>
                    </a:lnTo>
                    <a:lnTo>
                      <a:pt x="501" y="72"/>
                    </a:lnTo>
                    <a:lnTo>
                      <a:pt x="502" y="72"/>
                    </a:lnTo>
                    <a:lnTo>
                      <a:pt x="503" y="72"/>
                    </a:lnTo>
                    <a:lnTo>
                      <a:pt x="504" y="72"/>
                    </a:lnTo>
                    <a:lnTo>
                      <a:pt x="506" y="72"/>
                    </a:lnTo>
                    <a:lnTo>
                      <a:pt x="507" y="72"/>
                    </a:lnTo>
                    <a:lnTo>
                      <a:pt x="506" y="73"/>
                    </a:lnTo>
                    <a:lnTo>
                      <a:pt x="507" y="73"/>
                    </a:lnTo>
                    <a:lnTo>
                      <a:pt x="508" y="74"/>
                    </a:lnTo>
                    <a:lnTo>
                      <a:pt x="507" y="75"/>
                    </a:lnTo>
                    <a:lnTo>
                      <a:pt x="508" y="75"/>
                    </a:lnTo>
                    <a:lnTo>
                      <a:pt x="509" y="76"/>
                    </a:lnTo>
                    <a:lnTo>
                      <a:pt x="510" y="76"/>
                    </a:lnTo>
                    <a:lnTo>
                      <a:pt x="510" y="75"/>
                    </a:lnTo>
                    <a:lnTo>
                      <a:pt x="511" y="75"/>
                    </a:lnTo>
                    <a:lnTo>
                      <a:pt x="512" y="76"/>
                    </a:lnTo>
                    <a:lnTo>
                      <a:pt x="511" y="76"/>
                    </a:lnTo>
                    <a:lnTo>
                      <a:pt x="511" y="77"/>
                    </a:lnTo>
                    <a:lnTo>
                      <a:pt x="512" y="77"/>
                    </a:lnTo>
                    <a:lnTo>
                      <a:pt x="511" y="78"/>
                    </a:lnTo>
                    <a:lnTo>
                      <a:pt x="512" y="78"/>
                    </a:lnTo>
                    <a:lnTo>
                      <a:pt x="513" y="78"/>
                    </a:lnTo>
                    <a:lnTo>
                      <a:pt x="513" y="79"/>
                    </a:lnTo>
                    <a:lnTo>
                      <a:pt x="514" y="80"/>
                    </a:lnTo>
                    <a:lnTo>
                      <a:pt x="513" y="81"/>
                    </a:lnTo>
                    <a:lnTo>
                      <a:pt x="514" y="81"/>
                    </a:lnTo>
                    <a:lnTo>
                      <a:pt x="515" y="81"/>
                    </a:lnTo>
                    <a:lnTo>
                      <a:pt x="514" y="81"/>
                    </a:lnTo>
                    <a:lnTo>
                      <a:pt x="514" y="82"/>
                    </a:lnTo>
                    <a:lnTo>
                      <a:pt x="515" y="82"/>
                    </a:lnTo>
                    <a:lnTo>
                      <a:pt x="514" y="82"/>
                    </a:lnTo>
                    <a:lnTo>
                      <a:pt x="515" y="83"/>
                    </a:lnTo>
                    <a:lnTo>
                      <a:pt x="515" y="82"/>
                    </a:lnTo>
                    <a:lnTo>
                      <a:pt x="516" y="83"/>
                    </a:lnTo>
                    <a:lnTo>
                      <a:pt x="516" y="82"/>
                    </a:lnTo>
                    <a:lnTo>
                      <a:pt x="517" y="82"/>
                    </a:lnTo>
                    <a:lnTo>
                      <a:pt x="517" y="83"/>
                    </a:lnTo>
                    <a:lnTo>
                      <a:pt x="518" y="83"/>
                    </a:lnTo>
                    <a:lnTo>
                      <a:pt x="519" y="84"/>
                    </a:lnTo>
                    <a:lnTo>
                      <a:pt x="519" y="85"/>
                    </a:lnTo>
                    <a:lnTo>
                      <a:pt x="518" y="84"/>
                    </a:lnTo>
                    <a:lnTo>
                      <a:pt x="518" y="85"/>
                    </a:lnTo>
                    <a:lnTo>
                      <a:pt x="519" y="86"/>
                    </a:lnTo>
                    <a:lnTo>
                      <a:pt x="521" y="86"/>
                    </a:lnTo>
                    <a:lnTo>
                      <a:pt x="522" y="85"/>
                    </a:lnTo>
                    <a:lnTo>
                      <a:pt x="522" y="86"/>
                    </a:lnTo>
                    <a:lnTo>
                      <a:pt x="523" y="86"/>
                    </a:lnTo>
                    <a:lnTo>
                      <a:pt x="523" y="87"/>
                    </a:lnTo>
                    <a:lnTo>
                      <a:pt x="523" y="88"/>
                    </a:lnTo>
                    <a:lnTo>
                      <a:pt x="524" y="88"/>
                    </a:lnTo>
                    <a:lnTo>
                      <a:pt x="525" y="87"/>
                    </a:lnTo>
                    <a:lnTo>
                      <a:pt x="525" y="86"/>
                    </a:lnTo>
                    <a:lnTo>
                      <a:pt x="525" y="87"/>
                    </a:lnTo>
                    <a:lnTo>
                      <a:pt x="526" y="87"/>
                    </a:lnTo>
                    <a:lnTo>
                      <a:pt x="526" y="88"/>
                    </a:lnTo>
                    <a:lnTo>
                      <a:pt x="527" y="88"/>
                    </a:lnTo>
                    <a:lnTo>
                      <a:pt x="526" y="89"/>
                    </a:lnTo>
                    <a:lnTo>
                      <a:pt x="527" y="89"/>
                    </a:lnTo>
                    <a:lnTo>
                      <a:pt x="527" y="90"/>
                    </a:lnTo>
                    <a:lnTo>
                      <a:pt x="528" y="89"/>
                    </a:lnTo>
                    <a:lnTo>
                      <a:pt x="527" y="90"/>
                    </a:lnTo>
                    <a:lnTo>
                      <a:pt x="528" y="90"/>
                    </a:lnTo>
                    <a:lnTo>
                      <a:pt x="529" y="90"/>
                    </a:lnTo>
                    <a:lnTo>
                      <a:pt x="529" y="91"/>
                    </a:lnTo>
                    <a:lnTo>
                      <a:pt x="530" y="91"/>
                    </a:lnTo>
                    <a:lnTo>
                      <a:pt x="531" y="91"/>
                    </a:lnTo>
                    <a:lnTo>
                      <a:pt x="533" y="90"/>
                    </a:lnTo>
                    <a:lnTo>
                      <a:pt x="532" y="91"/>
                    </a:lnTo>
                    <a:lnTo>
                      <a:pt x="533" y="91"/>
                    </a:lnTo>
                    <a:lnTo>
                      <a:pt x="533" y="92"/>
                    </a:lnTo>
                    <a:lnTo>
                      <a:pt x="535" y="93"/>
                    </a:lnTo>
                    <a:lnTo>
                      <a:pt x="536" y="92"/>
                    </a:lnTo>
                    <a:lnTo>
                      <a:pt x="537" y="92"/>
                    </a:lnTo>
                    <a:lnTo>
                      <a:pt x="537" y="91"/>
                    </a:lnTo>
                    <a:lnTo>
                      <a:pt x="538" y="89"/>
                    </a:lnTo>
                    <a:lnTo>
                      <a:pt x="538" y="88"/>
                    </a:lnTo>
                    <a:lnTo>
                      <a:pt x="539" y="88"/>
                    </a:lnTo>
                    <a:lnTo>
                      <a:pt x="540" y="89"/>
                    </a:lnTo>
                    <a:lnTo>
                      <a:pt x="540" y="88"/>
                    </a:lnTo>
                    <a:lnTo>
                      <a:pt x="540" y="89"/>
                    </a:lnTo>
                    <a:lnTo>
                      <a:pt x="541" y="90"/>
                    </a:lnTo>
                    <a:lnTo>
                      <a:pt x="542" y="89"/>
                    </a:lnTo>
                    <a:lnTo>
                      <a:pt x="543" y="90"/>
                    </a:lnTo>
                    <a:lnTo>
                      <a:pt x="544" y="89"/>
                    </a:lnTo>
                    <a:lnTo>
                      <a:pt x="545" y="89"/>
                    </a:lnTo>
                    <a:lnTo>
                      <a:pt x="545" y="90"/>
                    </a:lnTo>
                    <a:lnTo>
                      <a:pt x="546" y="91"/>
                    </a:lnTo>
                    <a:lnTo>
                      <a:pt x="546" y="90"/>
                    </a:lnTo>
                    <a:lnTo>
                      <a:pt x="547" y="91"/>
                    </a:lnTo>
                    <a:lnTo>
                      <a:pt x="548" y="91"/>
                    </a:lnTo>
                    <a:lnTo>
                      <a:pt x="548" y="90"/>
                    </a:lnTo>
                    <a:lnTo>
                      <a:pt x="549" y="91"/>
                    </a:lnTo>
                    <a:lnTo>
                      <a:pt x="549" y="90"/>
                    </a:lnTo>
                    <a:lnTo>
                      <a:pt x="550" y="91"/>
                    </a:lnTo>
                    <a:lnTo>
                      <a:pt x="551" y="90"/>
                    </a:lnTo>
                    <a:lnTo>
                      <a:pt x="551" y="91"/>
                    </a:lnTo>
                    <a:lnTo>
                      <a:pt x="552" y="91"/>
                    </a:lnTo>
                    <a:lnTo>
                      <a:pt x="553" y="90"/>
                    </a:lnTo>
                    <a:lnTo>
                      <a:pt x="554" y="90"/>
                    </a:lnTo>
                    <a:lnTo>
                      <a:pt x="554" y="89"/>
                    </a:lnTo>
                    <a:lnTo>
                      <a:pt x="555" y="90"/>
                    </a:lnTo>
                    <a:lnTo>
                      <a:pt x="555" y="89"/>
                    </a:lnTo>
                    <a:lnTo>
                      <a:pt x="556" y="89"/>
                    </a:lnTo>
                    <a:lnTo>
                      <a:pt x="556" y="90"/>
                    </a:lnTo>
                    <a:lnTo>
                      <a:pt x="557" y="90"/>
                    </a:lnTo>
                    <a:lnTo>
                      <a:pt x="558" y="90"/>
                    </a:lnTo>
                    <a:lnTo>
                      <a:pt x="558" y="91"/>
                    </a:lnTo>
                    <a:lnTo>
                      <a:pt x="559" y="91"/>
                    </a:lnTo>
                    <a:lnTo>
                      <a:pt x="559" y="90"/>
                    </a:lnTo>
                    <a:lnTo>
                      <a:pt x="558" y="90"/>
                    </a:lnTo>
                    <a:lnTo>
                      <a:pt x="559" y="90"/>
                    </a:lnTo>
                    <a:lnTo>
                      <a:pt x="559" y="89"/>
                    </a:lnTo>
                    <a:lnTo>
                      <a:pt x="560" y="89"/>
                    </a:lnTo>
                    <a:lnTo>
                      <a:pt x="560" y="88"/>
                    </a:lnTo>
                    <a:lnTo>
                      <a:pt x="560" y="89"/>
                    </a:lnTo>
                    <a:lnTo>
                      <a:pt x="561" y="88"/>
                    </a:lnTo>
                    <a:lnTo>
                      <a:pt x="562" y="88"/>
                    </a:lnTo>
                    <a:lnTo>
                      <a:pt x="562" y="87"/>
                    </a:lnTo>
                    <a:lnTo>
                      <a:pt x="562" y="88"/>
                    </a:lnTo>
                    <a:lnTo>
                      <a:pt x="563" y="88"/>
                    </a:lnTo>
                    <a:lnTo>
                      <a:pt x="563" y="87"/>
                    </a:lnTo>
                    <a:lnTo>
                      <a:pt x="564" y="87"/>
                    </a:lnTo>
                    <a:lnTo>
                      <a:pt x="565" y="87"/>
                    </a:lnTo>
                    <a:lnTo>
                      <a:pt x="565" y="86"/>
                    </a:lnTo>
                    <a:lnTo>
                      <a:pt x="566" y="87"/>
                    </a:lnTo>
                    <a:lnTo>
                      <a:pt x="567" y="86"/>
                    </a:lnTo>
                    <a:lnTo>
                      <a:pt x="568" y="86"/>
                    </a:lnTo>
                    <a:lnTo>
                      <a:pt x="569" y="86"/>
                    </a:lnTo>
                    <a:lnTo>
                      <a:pt x="570" y="86"/>
                    </a:lnTo>
                    <a:lnTo>
                      <a:pt x="571" y="86"/>
                    </a:lnTo>
                    <a:lnTo>
                      <a:pt x="572" y="86"/>
                    </a:lnTo>
                    <a:lnTo>
                      <a:pt x="573" y="86"/>
                    </a:lnTo>
                    <a:lnTo>
                      <a:pt x="574" y="86"/>
                    </a:lnTo>
                    <a:lnTo>
                      <a:pt x="575" y="87"/>
                    </a:lnTo>
                    <a:lnTo>
                      <a:pt x="575" y="88"/>
                    </a:lnTo>
                    <a:lnTo>
                      <a:pt x="576" y="88"/>
                    </a:lnTo>
                    <a:lnTo>
                      <a:pt x="577" y="88"/>
                    </a:lnTo>
                    <a:lnTo>
                      <a:pt x="578" y="88"/>
                    </a:lnTo>
                    <a:lnTo>
                      <a:pt x="579" y="88"/>
                    </a:lnTo>
                    <a:lnTo>
                      <a:pt x="580" y="88"/>
                    </a:lnTo>
                    <a:lnTo>
                      <a:pt x="581" y="89"/>
                    </a:lnTo>
                    <a:lnTo>
                      <a:pt x="582" y="89"/>
                    </a:lnTo>
                    <a:lnTo>
                      <a:pt x="583" y="88"/>
                    </a:lnTo>
                    <a:lnTo>
                      <a:pt x="583" y="87"/>
                    </a:lnTo>
                    <a:lnTo>
                      <a:pt x="585" y="87"/>
                    </a:lnTo>
                    <a:lnTo>
                      <a:pt x="587" y="86"/>
                    </a:lnTo>
                    <a:lnTo>
                      <a:pt x="587" y="87"/>
                    </a:lnTo>
                    <a:lnTo>
                      <a:pt x="588" y="86"/>
                    </a:lnTo>
                    <a:lnTo>
                      <a:pt x="589" y="85"/>
                    </a:lnTo>
                    <a:lnTo>
                      <a:pt x="589" y="84"/>
                    </a:lnTo>
                    <a:lnTo>
                      <a:pt x="590" y="84"/>
                    </a:lnTo>
                    <a:lnTo>
                      <a:pt x="591" y="83"/>
                    </a:lnTo>
                    <a:lnTo>
                      <a:pt x="592" y="82"/>
                    </a:lnTo>
                    <a:lnTo>
                      <a:pt x="593" y="81"/>
                    </a:lnTo>
                    <a:lnTo>
                      <a:pt x="593" y="82"/>
                    </a:lnTo>
                    <a:lnTo>
                      <a:pt x="594" y="82"/>
                    </a:lnTo>
                    <a:lnTo>
                      <a:pt x="595" y="81"/>
                    </a:lnTo>
                    <a:lnTo>
                      <a:pt x="596" y="80"/>
                    </a:lnTo>
                    <a:lnTo>
                      <a:pt x="598" y="79"/>
                    </a:lnTo>
                    <a:lnTo>
                      <a:pt x="599" y="79"/>
                    </a:lnTo>
                    <a:lnTo>
                      <a:pt x="600" y="79"/>
                    </a:lnTo>
                    <a:lnTo>
                      <a:pt x="600" y="78"/>
                    </a:lnTo>
                    <a:lnTo>
                      <a:pt x="600" y="77"/>
                    </a:lnTo>
                    <a:lnTo>
                      <a:pt x="599" y="77"/>
                    </a:lnTo>
                    <a:lnTo>
                      <a:pt x="600" y="75"/>
                    </a:lnTo>
                    <a:lnTo>
                      <a:pt x="600" y="74"/>
                    </a:lnTo>
                    <a:lnTo>
                      <a:pt x="600" y="73"/>
                    </a:lnTo>
                    <a:lnTo>
                      <a:pt x="601" y="72"/>
                    </a:lnTo>
                    <a:lnTo>
                      <a:pt x="601" y="71"/>
                    </a:lnTo>
                    <a:lnTo>
                      <a:pt x="602" y="71"/>
                    </a:lnTo>
                    <a:lnTo>
                      <a:pt x="602" y="70"/>
                    </a:lnTo>
                    <a:lnTo>
                      <a:pt x="603" y="71"/>
                    </a:lnTo>
                    <a:lnTo>
                      <a:pt x="603" y="70"/>
                    </a:lnTo>
                    <a:lnTo>
                      <a:pt x="604" y="70"/>
                    </a:lnTo>
                    <a:lnTo>
                      <a:pt x="605" y="70"/>
                    </a:lnTo>
                    <a:lnTo>
                      <a:pt x="607" y="70"/>
                    </a:lnTo>
                    <a:lnTo>
                      <a:pt x="607" y="69"/>
                    </a:lnTo>
                    <a:lnTo>
                      <a:pt x="608" y="69"/>
                    </a:lnTo>
                    <a:lnTo>
                      <a:pt x="609" y="69"/>
                    </a:lnTo>
                    <a:lnTo>
                      <a:pt x="610" y="68"/>
                    </a:lnTo>
                    <a:lnTo>
                      <a:pt x="610" y="67"/>
                    </a:lnTo>
                    <a:lnTo>
                      <a:pt x="611" y="68"/>
                    </a:lnTo>
                    <a:lnTo>
                      <a:pt x="612" y="68"/>
                    </a:lnTo>
                    <a:lnTo>
                      <a:pt x="613" y="68"/>
                    </a:lnTo>
                    <a:lnTo>
                      <a:pt x="614" y="68"/>
                    </a:lnTo>
                    <a:lnTo>
                      <a:pt x="615" y="68"/>
                    </a:lnTo>
                    <a:lnTo>
                      <a:pt x="616" y="68"/>
                    </a:lnTo>
                    <a:lnTo>
                      <a:pt x="616" y="67"/>
                    </a:lnTo>
                    <a:lnTo>
                      <a:pt x="617" y="67"/>
                    </a:lnTo>
                    <a:lnTo>
                      <a:pt x="618" y="67"/>
                    </a:lnTo>
                    <a:lnTo>
                      <a:pt x="618" y="66"/>
                    </a:lnTo>
                    <a:lnTo>
                      <a:pt x="618" y="65"/>
                    </a:lnTo>
                    <a:lnTo>
                      <a:pt x="619" y="65"/>
                    </a:lnTo>
                    <a:lnTo>
                      <a:pt x="619" y="66"/>
                    </a:lnTo>
                    <a:lnTo>
                      <a:pt x="620" y="66"/>
                    </a:lnTo>
                    <a:lnTo>
                      <a:pt x="621" y="67"/>
                    </a:lnTo>
                    <a:lnTo>
                      <a:pt x="623" y="66"/>
                    </a:lnTo>
                    <a:lnTo>
                      <a:pt x="624" y="65"/>
                    </a:lnTo>
                    <a:lnTo>
                      <a:pt x="625" y="65"/>
                    </a:lnTo>
                    <a:lnTo>
                      <a:pt x="625" y="66"/>
                    </a:lnTo>
                    <a:lnTo>
                      <a:pt x="625" y="65"/>
                    </a:lnTo>
                    <a:lnTo>
                      <a:pt x="626" y="65"/>
                    </a:lnTo>
                    <a:lnTo>
                      <a:pt x="628" y="65"/>
                    </a:lnTo>
                    <a:lnTo>
                      <a:pt x="629" y="64"/>
                    </a:lnTo>
                    <a:lnTo>
                      <a:pt x="630" y="63"/>
                    </a:lnTo>
                    <a:lnTo>
                      <a:pt x="631" y="62"/>
                    </a:lnTo>
                    <a:lnTo>
                      <a:pt x="631" y="63"/>
                    </a:lnTo>
                    <a:lnTo>
                      <a:pt x="632" y="63"/>
                    </a:lnTo>
                    <a:lnTo>
                      <a:pt x="633" y="63"/>
                    </a:lnTo>
                    <a:lnTo>
                      <a:pt x="634" y="63"/>
                    </a:lnTo>
                    <a:lnTo>
                      <a:pt x="633" y="64"/>
                    </a:lnTo>
                    <a:lnTo>
                      <a:pt x="633" y="65"/>
                    </a:lnTo>
                    <a:lnTo>
                      <a:pt x="634" y="64"/>
                    </a:lnTo>
                    <a:lnTo>
                      <a:pt x="635" y="65"/>
                    </a:lnTo>
                    <a:lnTo>
                      <a:pt x="635" y="66"/>
                    </a:lnTo>
                    <a:lnTo>
                      <a:pt x="636" y="66"/>
                    </a:lnTo>
                    <a:lnTo>
                      <a:pt x="636" y="65"/>
                    </a:lnTo>
                    <a:lnTo>
                      <a:pt x="637" y="65"/>
                    </a:lnTo>
                    <a:lnTo>
                      <a:pt x="638" y="65"/>
                    </a:lnTo>
                    <a:lnTo>
                      <a:pt x="639" y="64"/>
                    </a:lnTo>
                    <a:lnTo>
                      <a:pt x="640" y="64"/>
                    </a:lnTo>
                    <a:lnTo>
                      <a:pt x="641" y="65"/>
                    </a:lnTo>
                    <a:lnTo>
                      <a:pt x="642" y="64"/>
                    </a:lnTo>
                    <a:lnTo>
                      <a:pt x="643" y="65"/>
                    </a:lnTo>
                    <a:lnTo>
                      <a:pt x="644" y="65"/>
                    </a:lnTo>
                    <a:lnTo>
                      <a:pt x="645" y="65"/>
                    </a:lnTo>
                    <a:lnTo>
                      <a:pt x="646" y="65"/>
                    </a:lnTo>
                    <a:lnTo>
                      <a:pt x="646" y="66"/>
                    </a:lnTo>
                    <a:lnTo>
                      <a:pt x="647" y="66"/>
                    </a:lnTo>
                    <a:lnTo>
                      <a:pt x="648" y="66"/>
                    </a:lnTo>
                    <a:lnTo>
                      <a:pt x="649" y="66"/>
                    </a:lnTo>
                    <a:lnTo>
                      <a:pt x="648" y="67"/>
                    </a:lnTo>
                    <a:lnTo>
                      <a:pt x="649" y="68"/>
                    </a:lnTo>
                    <a:lnTo>
                      <a:pt x="650" y="68"/>
                    </a:lnTo>
                    <a:lnTo>
                      <a:pt x="649" y="69"/>
                    </a:lnTo>
                    <a:lnTo>
                      <a:pt x="649" y="70"/>
                    </a:lnTo>
                    <a:lnTo>
                      <a:pt x="650" y="70"/>
                    </a:lnTo>
                    <a:lnTo>
                      <a:pt x="649" y="70"/>
                    </a:lnTo>
                    <a:lnTo>
                      <a:pt x="649" y="71"/>
                    </a:lnTo>
                    <a:lnTo>
                      <a:pt x="650" y="72"/>
                    </a:lnTo>
                    <a:lnTo>
                      <a:pt x="650" y="73"/>
                    </a:lnTo>
                    <a:lnTo>
                      <a:pt x="651" y="74"/>
                    </a:lnTo>
                    <a:lnTo>
                      <a:pt x="652" y="74"/>
                    </a:lnTo>
                    <a:lnTo>
                      <a:pt x="653" y="75"/>
                    </a:lnTo>
                    <a:lnTo>
                      <a:pt x="654" y="74"/>
                    </a:lnTo>
                    <a:lnTo>
                      <a:pt x="655" y="75"/>
                    </a:lnTo>
                    <a:lnTo>
                      <a:pt x="656" y="75"/>
                    </a:lnTo>
                    <a:lnTo>
                      <a:pt x="657" y="75"/>
                    </a:lnTo>
                    <a:lnTo>
                      <a:pt x="657" y="76"/>
                    </a:lnTo>
                    <a:lnTo>
                      <a:pt x="658" y="75"/>
                    </a:lnTo>
                    <a:lnTo>
                      <a:pt x="659" y="75"/>
                    </a:lnTo>
                    <a:lnTo>
                      <a:pt x="659" y="76"/>
                    </a:lnTo>
                    <a:lnTo>
                      <a:pt x="659" y="77"/>
                    </a:lnTo>
                    <a:lnTo>
                      <a:pt x="660" y="77"/>
                    </a:lnTo>
                    <a:lnTo>
                      <a:pt x="660" y="78"/>
                    </a:lnTo>
                    <a:lnTo>
                      <a:pt x="661" y="79"/>
                    </a:lnTo>
                    <a:lnTo>
                      <a:pt x="661" y="78"/>
                    </a:lnTo>
                    <a:lnTo>
                      <a:pt x="661" y="79"/>
                    </a:lnTo>
                    <a:lnTo>
                      <a:pt x="661" y="80"/>
                    </a:lnTo>
                    <a:lnTo>
                      <a:pt x="662" y="80"/>
                    </a:lnTo>
                    <a:lnTo>
                      <a:pt x="662" y="81"/>
                    </a:lnTo>
                    <a:lnTo>
                      <a:pt x="663" y="81"/>
                    </a:lnTo>
                    <a:lnTo>
                      <a:pt x="664" y="82"/>
                    </a:lnTo>
                    <a:lnTo>
                      <a:pt x="665" y="82"/>
                    </a:lnTo>
                    <a:lnTo>
                      <a:pt x="665" y="83"/>
                    </a:lnTo>
                    <a:lnTo>
                      <a:pt x="664" y="84"/>
                    </a:lnTo>
                    <a:lnTo>
                      <a:pt x="665" y="84"/>
                    </a:lnTo>
                    <a:lnTo>
                      <a:pt x="664" y="85"/>
                    </a:lnTo>
                    <a:lnTo>
                      <a:pt x="665" y="85"/>
                    </a:lnTo>
                    <a:lnTo>
                      <a:pt x="665" y="86"/>
                    </a:lnTo>
                    <a:lnTo>
                      <a:pt x="665" y="87"/>
                    </a:lnTo>
                    <a:lnTo>
                      <a:pt x="665" y="88"/>
                    </a:lnTo>
                    <a:lnTo>
                      <a:pt x="666" y="88"/>
                    </a:lnTo>
                    <a:lnTo>
                      <a:pt x="666" y="89"/>
                    </a:lnTo>
                    <a:lnTo>
                      <a:pt x="666" y="90"/>
                    </a:lnTo>
                    <a:lnTo>
                      <a:pt x="665" y="91"/>
                    </a:lnTo>
                    <a:lnTo>
                      <a:pt x="665" y="92"/>
                    </a:lnTo>
                    <a:lnTo>
                      <a:pt x="664" y="92"/>
                    </a:lnTo>
                    <a:lnTo>
                      <a:pt x="665" y="92"/>
                    </a:lnTo>
                    <a:lnTo>
                      <a:pt x="664" y="93"/>
                    </a:lnTo>
                    <a:lnTo>
                      <a:pt x="664" y="94"/>
                    </a:lnTo>
                    <a:lnTo>
                      <a:pt x="665" y="94"/>
                    </a:lnTo>
                    <a:lnTo>
                      <a:pt x="666" y="94"/>
                    </a:lnTo>
                    <a:lnTo>
                      <a:pt x="666" y="95"/>
                    </a:lnTo>
                    <a:lnTo>
                      <a:pt x="667" y="95"/>
                    </a:lnTo>
                    <a:lnTo>
                      <a:pt x="669" y="96"/>
                    </a:lnTo>
                    <a:lnTo>
                      <a:pt x="669" y="97"/>
                    </a:lnTo>
                    <a:lnTo>
                      <a:pt x="669" y="96"/>
                    </a:lnTo>
                    <a:lnTo>
                      <a:pt x="670" y="97"/>
                    </a:lnTo>
                    <a:lnTo>
                      <a:pt x="670" y="98"/>
                    </a:lnTo>
                    <a:lnTo>
                      <a:pt x="671" y="98"/>
                    </a:lnTo>
                    <a:lnTo>
                      <a:pt x="672" y="98"/>
                    </a:lnTo>
                    <a:lnTo>
                      <a:pt x="673" y="98"/>
                    </a:lnTo>
                    <a:lnTo>
                      <a:pt x="673" y="99"/>
                    </a:lnTo>
                    <a:lnTo>
                      <a:pt x="673" y="98"/>
                    </a:lnTo>
                    <a:lnTo>
                      <a:pt x="674" y="99"/>
                    </a:lnTo>
                    <a:lnTo>
                      <a:pt x="674" y="98"/>
                    </a:lnTo>
                    <a:lnTo>
                      <a:pt x="675" y="98"/>
                    </a:lnTo>
                    <a:lnTo>
                      <a:pt x="676" y="99"/>
                    </a:lnTo>
                    <a:lnTo>
                      <a:pt x="677" y="99"/>
                    </a:lnTo>
                    <a:lnTo>
                      <a:pt x="677" y="98"/>
                    </a:lnTo>
                    <a:lnTo>
                      <a:pt x="678" y="99"/>
                    </a:lnTo>
                    <a:lnTo>
                      <a:pt x="679" y="98"/>
                    </a:lnTo>
                    <a:lnTo>
                      <a:pt x="679" y="99"/>
                    </a:lnTo>
                    <a:lnTo>
                      <a:pt x="680" y="98"/>
                    </a:lnTo>
                    <a:lnTo>
                      <a:pt x="681" y="97"/>
                    </a:lnTo>
                    <a:lnTo>
                      <a:pt x="681" y="98"/>
                    </a:lnTo>
                    <a:lnTo>
                      <a:pt x="682" y="97"/>
                    </a:lnTo>
                    <a:lnTo>
                      <a:pt x="683" y="98"/>
                    </a:lnTo>
                    <a:lnTo>
                      <a:pt x="684" y="97"/>
                    </a:lnTo>
                    <a:lnTo>
                      <a:pt x="685" y="97"/>
                    </a:lnTo>
                    <a:lnTo>
                      <a:pt x="684" y="97"/>
                    </a:lnTo>
                    <a:lnTo>
                      <a:pt x="685" y="97"/>
                    </a:lnTo>
                    <a:lnTo>
                      <a:pt x="686" y="96"/>
                    </a:lnTo>
                    <a:lnTo>
                      <a:pt x="687" y="96"/>
                    </a:lnTo>
                    <a:lnTo>
                      <a:pt x="686" y="96"/>
                    </a:lnTo>
                    <a:lnTo>
                      <a:pt x="687" y="95"/>
                    </a:lnTo>
                    <a:lnTo>
                      <a:pt x="688" y="95"/>
                    </a:lnTo>
                    <a:lnTo>
                      <a:pt x="688" y="94"/>
                    </a:lnTo>
                    <a:lnTo>
                      <a:pt x="689" y="94"/>
                    </a:lnTo>
                    <a:lnTo>
                      <a:pt x="689" y="93"/>
                    </a:lnTo>
                    <a:lnTo>
                      <a:pt x="691" y="93"/>
                    </a:lnTo>
                    <a:lnTo>
                      <a:pt x="691" y="92"/>
                    </a:lnTo>
                    <a:lnTo>
                      <a:pt x="692" y="92"/>
                    </a:lnTo>
                    <a:lnTo>
                      <a:pt x="693" y="92"/>
                    </a:lnTo>
                    <a:lnTo>
                      <a:pt x="694" y="92"/>
                    </a:lnTo>
                    <a:lnTo>
                      <a:pt x="695" y="91"/>
                    </a:lnTo>
                    <a:lnTo>
                      <a:pt x="696" y="90"/>
                    </a:lnTo>
                    <a:lnTo>
                      <a:pt x="697" y="91"/>
                    </a:lnTo>
                    <a:lnTo>
                      <a:pt x="697" y="90"/>
                    </a:lnTo>
                    <a:lnTo>
                      <a:pt x="698" y="90"/>
                    </a:lnTo>
                    <a:lnTo>
                      <a:pt x="698" y="89"/>
                    </a:lnTo>
                    <a:lnTo>
                      <a:pt x="699" y="89"/>
                    </a:lnTo>
                    <a:lnTo>
                      <a:pt x="700" y="89"/>
                    </a:lnTo>
                    <a:lnTo>
                      <a:pt x="701" y="89"/>
                    </a:lnTo>
                    <a:lnTo>
                      <a:pt x="702" y="89"/>
                    </a:lnTo>
                    <a:lnTo>
                      <a:pt x="702" y="90"/>
                    </a:lnTo>
                    <a:lnTo>
                      <a:pt x="703" y="90"/>
                    </a:lnTo>
                    <a:lnTo>
                      <a:pt x="704" y="89"/>
                    </a:lnTo>
                    <a:lnTo>
                      <a:pt x="704" y="90"/>
                    </a:lnTo>
                    <a:lnTo>
                      <a:pt x="705" y="90"/>
                    </a:lnTo>
                    <a:lnTo>
                      <a:pt x="706" y="91"/>
                    </a:lnTo>
                    <a:lnTo>
                      <a:pt x="707" y="91"/>
                    </a:lnTo>
                    <a:lnTo>
                      <a:pt x="707" y="90"/>
                    </a:lnTo>
                    <a:lnTo>
                      <a:pt x="707" y="91"/>
                    </a:lnTo>
                    <a:lnTo>
                      <a:pt x="708" y="92"/>
                    </a:lnTo>
                    <a:lnTo>
                      <a:pt x="709" y="91"/>
                    </a:lnTo>
                    <a:lnTo>
                      <a:pt x="709" y="92"/>
                    </a:lnTo>
                    <a:lnTo>
                      <a:pt x="710" y="91"/>
                    </a:lnTo>
                    <a:lnTo>
                      <a:pt x="711" y="92"/>
                    </a:lnTo>
                    <a:lnTo>
                      <a:pt x="712" y="92"/>
                    </a:lnTo>
                    <a:lnTo>
                      <a:pt x="712" y="91"/>
                    </a:lnTo>
                    <a:lnTo>
                      <a:pt x="713" y="91"/>
                    </a:lnTo>
                    <a:lnTo>
                      <a:pt x="714" y="91"/>
                    </a:lnTo>
                    <a:lnTo>
                      <a:pt x="715" y="91"/>
                    </a:lnTo>
                    <a:lnTo>
                      <a:pt x="716" y="92"/>
                    </a:lnTo>
                    <a:lnTo>
                      <a:pt x="717" y="92"/>
                    </a:lnTo>
                    <a:lnTo>
                      <a:pt x="718" y="92"/>
                    </a:lnTo>
                    <a:lnTo>
                      <a:pt x="718" y="91"/>
                    </a:lnTo>
                    <a:lnTo>
                      <a:pt x="718" y="90"/>
                    </a:lnTo>
                    <a:lnTo>
                      <a:pt x="718" y="89"/>
                    </a:lnTo>
                    <a:lnTo>
                      <a:pt x="719" y="89"/>
                    </a:lnTo>
                    <a:lnTo>
                      <a:pt x="719" y="88"/>
                    </a:lnTo>
                    <a:lnTo>
                      <a:pt x="719" y="87"/>
                    </a:lnTo>
                    <a:lnTo>
                      <a:pt x="720" y="85"/>
                    </a:lnTo>
                    <a:lnTo>
                      <a:pt x="721" y="85"/>
                    </a:lnTo>
                    <a:lnTo>
                      <a:pt x="722" y="84"/>
                    </a:lnTo>
                    <a:lnTo>
                      <a:pt x="722" y="83"/>
                    </a:lnTo>
                    <a:lnTo>
                      <a:pt x="723" y="82"/>
                    </a:lnTo>
                    <a:lnTo>
                      <a:pt x="723" y="80"/>
                    </a:lnTo>
                    <a:lnTo>
                      <a:pt x="723" y="79"/>
                    </a:lnTo>
                    <a:lnTo>
                      <a:pt x="724" y="78"/>
                    </a:lnTo>
                    <a:lnTo>
                      <a:pt x="724" y="76"/>
                    </a:lnTo>
                    <a:lnTo>
                      <a:pt x="723" y="76"/>
                    </a:lnTo>
                    <a:lnTo>
                      <a:pt x="722" y="76"/>
                    </a:lnTo>
                    <a:lnTo>
                      <a:pt x="723" y="75"/>
                    </a:lnTo>
                    <a:lnTo>
                      <a:pt x="722" y="75"/>
                    </a:lnTo>
                    <a:lnTo>
                      <a:pt x="722" y="74"/>
                    </a:lnTo>
                    <a:lnTo>
                      <a:pt x="722" y="73"/>
                    </a:lnTo>
                    <a:lnTo>
                      <a:pt x="723" y="73"/>
                    </a:lnTo>
                    <a:lnTo>
                      <a:pt x="723" y="72"/>
                    </a:lnTo>
                    <a:lnTo>
                      <a:pt x="724" y="72"/>
                    </a:lnTo>
                    <a:lnTo>
                      <a:pt x="725" y="71"/>
                    </a:lnTo>
                    <a:lnTo>
                      <a:pt x="726" y="69"/>
                    </a:lnTo>
                    <a:lnTo>
                      <a:pt x="726" y="68"/>
                    </a:lnTo>
                    <a:lnTo>
                      <a:pt x="727" y="68"/>
                    </a:lnTo>
                    <a:lnTo>
                      <a:pt x="728" y="67"/>
                    </a:lnTo>
                    <a:lnTo>
                      <a:pt x="731" y="66"/>
                    </a:lnTo>
                    <a:lnTo>
                      <a:pt x="732" y="66"/>
                    </a:lnTo>
                    <a:lnTo>
                      <a:pt x="733" y="66"/>
                    </a:lnTo>
                    <a:lnTo>
                      <a:pt x="733" y="65"/>
                    </a:lnTo>
                    <a:lnTo>
                      <a:pt x="734" y="66"/>
                    </a:lnTo>
                    <a:lnTo>
                      <a:pt x="735" y="66"/>
                    </a:lnTo>
                    <a:lnTo>
                      <a:pt x="736" y="66"/>
                    </a:lnTo>
                    <a:lnTo>
                      <a:pt x="737" y="66"/>
                    </a:lnTo>
                    <a:lnTo>
                      <a:pt x="737" y="65"/>
                    </a:lnTo>
                    <a:lnTo>
                      <a:pt x="738" y="65"/>
                    </a:lnTo>
                    <a:lnTo>
                      <a:pt x="739" y="64"/>
                    </a:lnTo>
                    <a:lnTo>
                      <a:pt x="741" y="64"/>
                    </a:lnTo>
                    <a:lnTo>
                      <a:pt x="742" y="63"/>
                    </a:lnTo>
                    <a:lnTo>
                      <a:pt x="742" y="62"/>
                    </a:lnTo>
                    <a:lnTo>
                      <a:pt x="743" y="62"/>
                    </a:lnTo>
                    <a:lnTo>
                      <a:pt x="745" y="60"/>
                    </a:lnTo>
                    <a:lnTo>
                      <a:pt x="745" y="59"/>
                    </a:lnTo>
                    <a:lnTo>
                      <a:pt x="746" y="59"/>
                    </a:lnTo>
                    <a:lnTo>
                      <a:pt x="746" y="58"/>
                    </a:lnTo>
                    <a:lnTo>
                      <a:pt x="747" y="58"/>
                    </a:lnTo>
                    <a:lnTo>
                      <a:pt x="747" y="57"/>
                    </a:lnTo>
                    <a:lnTo>
                      <a:pt x="748" y="56"/>
                    </a:lnTo>
                    <a:lnTo>
                      <a:pt x="750" y="54"/>
                    </a:lnTo>
                    <a:lnTo>
                      <a:pt x="751" y="53"/>
                    </a:lnTo>
                    <a:lnTo>
                      <a:pt x="752" y="52"/>
                    </a:lnTo>
                    <a:lnTo>
                      <a:pt x="753" y="51"/>
                    </a:lnTo>
                    <a:lnTo>
                      <a:pt x="753" y="50"/>
                    </a:lnTo>
                    <a:lnTo>
                      <a:pt x="754" y="49"/>
                    </a:lnTo>
                    <a:lnTo>
                      <a:pt x="755" y="49"/>
                    </a:lnTo>
                    <a:lnTo>
                      <a:pt x="756" y="48"/>
                    </a:lnTo>
                    <a:lnTo>
                      <a:pt x="758" y="48"/>
                    </a:lnTo>
                    <a:lnTo>
                      <a:pt x="758" y="47"/>
                    </a:lnTo>
                    <a:lnTo>
                      <a:pt x="760" y="47"/>
                    </a:lnTo>
                    <a:lnTo>
                      <a:pt x="761" y="46"/>
                    </a:lnTo>
                    <a:lnTo>
                      <a:pt x="762" y="46"/>
                    </a:lnTo>
                    <a:lnTo>
                      <a:pt x="763" y="46"/>
                    </a:lnTo>
                    <a:lnTo>
                      <a:pt x="763" y="45"/>
                    </a:lnTo>
                    <a:lnTo>
                      <a:pt x="763" y="44"/>
                    </a:lnTo>
                    <a:lnTo>
                      <a:pt x="762" y="44"/>
                    </a:lnTo>
                    <a:lnTo>
                      <a:pt x="762" y="43"/>
                    </a:lnTo>
                    <a:lnTo>
                      <a:pt x="762" y="42"/>
                    </a:lnTo>
                    <a:lnTo>
                      <a:pt x="762" y="41"/>
                    </a:lnTo>
                    <a:lnTo>
                      <a:pt x="763" y="40"/>
                    </a:lnTo>
                    <a:lnTo>
                      <a:pt x="763" y="39"/>
                    </a:lnTo>
                    <a:lnTo>
                      <a:pt x="764" y="38"/>
                    </a:lnTo>
                    <a:lnTo>
                      <a:pt x="765" y="35"/>
                    </a:lnTo>
                    <a:lnTo>
                      <a:pt x="766" y="34"/>
                    </a:lnTo>
                    <a:lnTo>
                      <a:pt x="767" y="34"/>
                    </a:lnTo>
                    <a:lnTo>
                      <a:pt x="768" y="34"/>
                    </a:lnTo>
                    <a:lnTo>
                      <a:pt x="769" y="34"/>
                    </a:lnTo>
                    <a:lnTo>
                      <a:pt x="770" y="34"/>
                    </a:lnTo>
                    <a:lnTo>
                      <a:pt x="771" y="34"/>
                    </a:lnTo>
                    <a:lnTo>
                      <a:pt x="772" y="32"/>
                    </a:lnTo>
                    <a:lnTo>
                      <a:pt x="773" y="31"/>
                    </a:lnTo>
                    <a:lnTo>
                      <a:pt x="773" y="30"/>
                    </a:lnTo>
                    <a:lnTo>
                      <a:pt x="774" y="29"/>
                    </a:lnTo>
                    <a:lnTo>
                      <a:pt x="775" y="29"/>
                    </a:lnTo>
                    <a:lnTo>
                      <a:pt x="775" y="28"/>
                    </a:lnTo>
                    <a:lnTo>
                      <a:pt x="775" y="27"/>
                    </a:lnTo>
                    <a:lnTo>
                      <a:pt x="775" y="26"/>
                    </a:lnTo>
                    <a:lnTo>
                      <a:pt x="776" y="26"/>
                    </a:lnTo>
                    <a:lnTo>
                      <a:pt x="777" y="26"/>
                    </a:lnTo>
                    <a:lnTo>
                      <a:pt x="778" y="26"/>
                    </a:lnTo>
                    <a:lnTo>
                      <a:pt x="780" y="24"/>
                    </a:lnTo>
                    <a:lnTo>
                      <a:pt x="781" y="24"/>
                    </a:lnTo>
                    <a:lnTo>
                      <a:pt x="782" y="24"/>
                    </a:lnTo>
                    <a:lnTo>
                      <a:pt x="783" y="23"/>
                    </a:lnTo>
                    <a:lnTo>
                      <a:pt x="784" y="24"/>
                    </a:lnTo>
                    <a:lnTo>
                      <a:pt x="785" y="23"/>
                    </a:lnTo>
                    <a:lnTo>
                      <a:pt x="786" y="24"/>
                    </a:lnTo>
                    <a:lnTo>
                      <a:pt x="787" y="25"/>
                    </a:lnTo>
                    <a:lnTo>
                      <a:pt x="787" y="26"/>
                    </a:lnTo>
                    <a:lnTo>
                      <a:pt x="787" y="27"/>
                    </a:lnTo>
                    <a:lnTo>
                      <a:pt x="789" y="28"/>
                    </a:lnTo>
                    <a:lnTo>
                      <a:pt x="790" y="28"/>
                    </a:lnTo>
                    <a:lnTo>
                      <a:pt x="786" y="73"/>
                    </a:lnTo>
                    <a:lnTo>
                      <a:pt x="783" y="102"/>
                    </a:lnTo>
                    <a:lnTo>
                      <a:pt x="783" y="103"/>
                    </a:lnTo>
                    <a:lnTo>
                      <a:pt x="780" y="104"/>
                    </a:lnTo>
                    <a:lnTo>
                      <a:pt x="780" y="103"/>
                    </a:lnTo>
                    <a:lnTo>
                      <a:pt x="779" y="103"/>
                    </a:lnTo>
                    <a:lnTo>
                      <a:pt x="778" y="103"/>
                    </a:lnTo>
                    <a:lnTo>
                      <a:pt x="777" y="103"/>
                    </a:lnTo>
                    <a:lnTo>
                      <a:pt x="776" y="103"/>
                    </a:lnTo>
                    <a:lnTo>
                      <a:pt x="775" y="104"/>
                    </a:lnTo>
                    <a:lnTo>
                      <a:pt x="775" y="103"/>
                    </a:lnTo>
                    <a:lnTo>
                      <a:pt x="773" y="104"/>
                    </a:lnTo>
                    <a:lnTo>
                      <a:pt x="772" y="104"/>
                    </a:lnTo>
                    <a:lnTo>
                      <a:pt x="771" y="104"/>
                    </a:lnTo>
                    <a:lnTo>
                      <a:pt x="770" y="104"/>
                    </a:lnTo>
                    <a:lnTo>
                      <a:pt x="768" y="105"/>
                    </a:lnTo>
                    <a:lnTo>
                      <a:pt x="768" y="104"/>
                    </a:lnTo>
                    <a:lnTo>
                      <a:pt x="767" y="104"/>
                    </a:lnTo>
                    <a:lnTo>
                      <a:pt x="766" y="103"/>
                    </a:lnTo>
                    <a:lnTo>
                      <a:pt x="766" y="104"/>
                    </a:lnTo>
                    <a:lnTo>
                      <a:pt x="765" y="104"/>
                    </a:lnTo>
                    <a:lnTo>
                      <a:pt x="764" y="104"/>
                    </a:lnTo>
                    <a:lnTo>
                      <a:pt x="764" y="105"/>
                    </a:lnTo>
                    <a:lnTo>
                      <a:pt x="763" y="106"/>
                    </a:lnTo>
                    <a:lnTo>
                      <a:pt x="762" y="106"/>
                    </a:lnTo>
                    <a:lnTo>
                      <a:pt x="761" y="106"/>
                    </a:lnTo>
                    <a:lnTo>
                      <a:pt x="761" y="107"/>
                    </a:lnTo>
                    <a:lnTo>
                      <a:pt x="760" y="107"/>
                    </a:lnTo>
                    <a:lnTo>
                      <a:pt x="759" y="107"/>
                    </a:lnTo>
                    <a:lnTo>
                      <a:pt x="758" y="107"/>
                    </a:lnTo>
                    <a:lnTo>
                      <a:pt x="758" y="108"/>
                    </a:lnTo>
                    <a:lnTo>
                      <a:pt x="757" y="108"/>
                    </a:lnTo>
                    <a:lnTo>
                      <a:pt x="757" y="109"/>
                    </a:lnTo>
                    <a:lnTo>
                      <a:pt x="756" y="109"/>
                    </a:lnTo>
                    <a:lnTo>
                      <a:pt x="756" y="110"/>
                    </a:lnTo>
                    <a:lnTo>
                      <a:pt x="755" y="112"/>
                    </a:lnTo>
                    <a:lnTo>
                      <a:pt x="754" y="113"/>
                    </a:lnTo>
                    <a:lnTo>
                      <a:pt x="753" y="114"/>
                    </a:lnTo>
                    <a:lnTo>
                      <a:pt x="752" y="114"/>
                    </a:lnTo>
                    <a:lnTo>
                      <a:pt x="752" y="115"/>
                    </a:lnTo>
                    <a:lnTo>
                      <a:pt x="752" y="116"/>
                    </a:lnTo>
                    <a:lnTo>
                      <a:pt x="751" y="116"/>
                    </a:lnTo>
                    <a:lnTo>
                      <a:pt x="750" y="117"/>
                    </a:lnTo>
                    <a:lnTo>
                      <a:pt x="750" y="118"/>
                    </a:lnTo>
                    <a:lnTo>
                      <a:pt x="749" y="119"/>
                    </a:lnTo>
                    <a:lnTo>
                      <a:pt x="749" y="120"/>
                    </a:lnTo>
                    <a:lnTo>
                      <a:pt x="749" y="121"/>
                    </a:lnTo>
                    <a:lnTo>
                      <a:pt x="749" y="122"/>
                    </a:lnTo>
                    <a:lnTo>
                      <a:pt x="748" y="123"/>
                    </a:lnTo>
                    <a:lnTo>
                      <a:pt x="748" y="124"/>
                    </a:lnTo>
                    <a:lnTo>
                      <a:pt x="747" y="124"/>
                    </a:lnTo>
                    <a:lnTo>
                      <a:pt x="747" y="125"/>
                    </a:lnTo>
                    <a:lnTo>
                      <a:pt x="746" y="126"/>
                    </a:lnTo>
                    <a:lnTo>
                      <a:pt x="746" y="127"/>
                    </a:lnTo>
                    <a:lnTo>
                      <a:pt x="746" y="128"/>
                    </a:lnTo>
                    <a:lnTo>
                      <a:pt x="745" y="128"/>
                    </a:lnTo>
                    <a:lnTo>
                      <a:pt x="744" y="130"/>
                    </a:lnTo>
                    <a:lnTo>
                      <a:pt x="743" y="130"/>
                    </a:lnTo>
                    <a:lnTo>
                      <a:pt x="742" y="131"/>
                    </a:lnTo>
                    <a:lnTo>
                      <a:pt x="742" y="132"/>
                    </a:lnTo>
                    <a:lnTo>
                      <a:pt x="741" y="132"/>
                    </a:lnTo>
                    <a:lnTo>
                      <a:pt x="741" y="133"/>
                    </a:lnTo>
                    <a:lnTo>
                      <a:pt x="740" y="134"/>
                    </a:lnTo>
                    <a:lnTo>
                      <a:pt x="740" y="135"/>
                    </a:lnTo>
                    <a:lnTo>
                      <a:pt x="739" y="136"/>
                    </a:lnTo>
                    <a:lnTo>
                      <a:pt x="739" y="137"/>
                    </a:lnTo>
                    <a:lnTo>
                      <a:pt x="739" y="138"/>
                    </a:lnTo>
                    <a:lnTo>
                      <a:pt x="738" y="138"/>
                    </a:lnTo>
                    <a:lnTo>
                      <a:pt x="738" y="139"/>
                    </a:lnTo>
                    <a:lnTo>
                      <a:pt x="738" y="138"/>
                    </a:lnTo>
                    <a:lnTo>
                      <a:pt x="738" y="139"/>
                    </a:lnTo>
                    <a:lnTo>
                      <a:pt x="738" y="140"/>
                    </a:lnTo>
                    <a:lnTo>
                      <a:pt x="738" y="141"/>
                    </a:lnTo>
                    <a:lnTo>
                      <a:pt x="738" y="142"/>
                    </a:lnTo>
                    <a:lnTo>
                      <a:pt x="738" y="143"/>
                    </a:lnTo>
                    <a:lnTo>
                      <a:pt x="739" y="143"/>
                    </a:lnTo>
                    <a:lnTo>
                      <a:pt x="738" y="143"/>
                    </a:lnTo>
                    <a:lnTo>
                      <a:pt x="739" y="144"/>
                    </a:lnTo>
                    <a:lnTo>
                      <a:pt x="738" y="144"/>
                    </a:lnTo>
                    <a:lnTo>
                      <a:pt x="738" y="145"/>
                    </a:lnTo>
                    <a:lnTo>
                      <a:pt x="739" y="145"/>
                    </a:lnTo>
                    <a:lnTo>
                      <a:pt x="739" y="146"/>
                    </a:lnTo>
                    <a:lnTo>
                      <a:pt x="738" y="147"/>
                    </a:lnTo>
                    <a:lnTo>
                      <a:pt x="739" y="147"/>
                    </a:lnTo>
                    <a:lnTo>
                      <a:pt x="739" y="148"/>
                    </a:lnTo>
                    <a:lnTo>
                      <a:pt x="739" y="147"/>
                    </a:lnTo>
                    <a:lnTo>
                      <a:pt x="741" y="148"/>
                    </a:lnTo>
                    <a:lnTo>
                      <a:pt x="741" y="147"/>
                    </a:lnTo>
                    <a:lnTo>
                      <a:pt x="742" y="147"/>
                    </a:lnTo>
                    <a:lnTo>
                      <a:pt x="743" y="148"/>
                    </a:lnTo>
                    <a:lnTo>
                      <a:pt x="744" y="147"/>
                    </a:lnTo>
                    <a:lnTo>
                      <a:pt x="744" y="148"/>
                    </a:lnTo>
                    <a:lnTo>
                      <a:pt x="745" y="147"/>
                    </a:lnTo>
                    <a:lnTo>
                      <a:pt x="746" y="147"/>
                    </a:lnTo>
                    <a:lnTo>
                      <a:pt x="747" y="148"/>
                    </a:lnTo>
                    <a:lnTo>
                      <a:pt x="747" y="147"/>
                    </a:lnTo>
                    <a:lnTo>
                      <a:pt x="746" y="147"/>
                    </a:lnTo>
                    <a:lnTo>
                      <a:pt x="747" y="146"/>
                    </a:lnTo>
                    <a:lnTo>
                      <a:pt x="749" y="147"/>
                    </a:lnTo>
                    <a:lnTo>
                      <a:pt x="750" y="147"/>
                    </a:lnTo>
                    <a:lnTo>
                      <a:pt x="750" y="148"/>
                    </a:lnTo>
                    <a:lnTo>
                      <a:pt x="751" y="148"/>
                    </a:lnTo>
                    <a:lnTo>
                      <a:pt x="751" y="149"/>
                    </a:lnTo>
                    <a:lnTo>
                      <a:pt x="752" y="149"/>
                    </a:lnTo>
                    <a:lnTo>
                      <a:pt x="751" y="148"/>
                    </a:lnTo>
                    <a:lnTo>
                      <a:pt x="752" y="148"/>
                    </a:lnTo>
                    <a:lnTo>
                      <a:pt x="752" y="149"/>
                    </a:lnTo>
                    <a:lnTo>
                      <a:pt x="752" y="150"/>
                    </a:lnTo>
                    <a:lnTo>
                      <a:pt x="753" y="150"/>
                    </a:lnTo>
                    <a:lnTo>
                      <a:pt x="753" y="149"/>
                    </a:lnTo>
                    <a:lnTo>
                      <a:pt x="754" y="149"/>
                    </a:lnTo>
                    <a:lnTo>
                      <a:pt x="755" y="150"/>
                    </a:lnTo>
                    <a:lnTo>
                      <a:pt x="756" y="150"/>
                    </a:lnTo>
                    <a:lnTo>
                      <a:pt x="756" y="151"/>
                    </a:lnTo>
                    <a:lnTo>
                      <a:pt x="757" y="151"/>
                    </a:lnTo>
                    <a:lnTo>
                      <a:pt x="757" y="152"/>
                    </a:lnTo>
                    <a:lnTo>
                      <a:pt x="758" y="151"/>
                    </a:lnTo>
                    <a:lnTo>
                      <a:pt x="758" y="152"/>
                    </a:lnTo>
                    <a:lnTo>
                      <a:pt x="758" y="153"/>
                    </a:lnTo>
                    <a:lnTo>
                      <a:pt x="758" y="154"/>
                    </a:lnTo>
                    <a:lnTo>
                      <a:pt x="759" y="153"/>
                    </a:lnTo>
                    <a:lnTo>
                      <a:pt x="760" y="154"/>
                    </a:lnTo>
                    <a:lnTo>
                      <a:pt x="760" y="155"/>
                    </a:lnTo>
                    <a:lnTo>
                      <a:pt x="761" y="156"/>
                    </a:lnTo>
                    <a:lnTo>
                      <a:pt x="763" y="156"/>
                    </a:lnTo>
                    <a:lnTo>
                      <a:pt x="762" y="156"/>
                    </a:lnTo>
                    <a:lnTo>
                      <a:pt x="762" y="157"/>
                    </a:lnTo>
                    <a:lnTo>
                      <a:pt x="763" y="158"/>
                    </a:lnTo>
                    <a:lnTo>
                      <a:pt x="763" y="157"/>
                    </a:lnTo>
                    <a:lnTo>
                      <a:pt x="763" y="158"/>
                    </a:lnTo>
                    <a:lnTo>
                      <a:pt x="763" y="159"/>
                    </a:lnTo>
                    <a:lnTo>
                      <a:pt x="764" y="159"/>
                    </a:lnTo>
                    <a:lnTo>
                      <a:pt x="765" y="159"/>
                    </a:lnTo>
                    <a:lnTo>
                      <a:pt x="764" y="159"/>
                    </a:lnTo>
                    <a:lnTo>
                      <a:pt x="765" y="160"/>
                    </a:lnTo>
                    <a:lnTo>
                      <a:pt x="765" y="159"/>
                    </a:lnTo>
                    <a:lnTo>
                      <a:pt x="765" y="160"/>
                    </a:lnTo>
                    <a:lnTo>
                      <a:pt x="766" y="160"/>
                    </a:lnTo>
                    <a:lnTo>
                      <a:pt x="766" y="161"/>
                    </a:lnTo>
                    <a:lnTo>
                      <a:pt x="766" y="162"/>
                    </a:lnTo>
                    <a:lnTo>
                      <a:pt x="767" y="163"/>
                    </a:lnTo>
                    <a:lnTo>
                      <a:pt x="768" y="164"/>
                    </a:lnTo>
                    <a:lnTo>
                      <a:pt x="769" y="164"/>
                    </a:lnTo>
                    <a:lnTo>
                      <a:pt x="770" y="163"/>
                    </a:lnTo>
                    <a:lnTo>
                      <a:pt x="772" y="163"/>
                    </a:lnTo>
                    <a:lnTo>
                      <a:pt x="774" y="163"/>
                    </a:lnTo>
                    <a:lnTo>
                      <a:pt x="775" y="163"/>
                    </a:lnTo>
                    <a:lnTo>
                      <a:pt x="776" y="163"/>
                    </a:lnTo>
                    <a:lnTo>
                      <a:pt x="777" y="165"/>
                    </a:lnTo>
                    <a:lnTo>
                      <a:pt x="777" y="164"/>
                    </a:lnTo>
                    <a:lnTo>
                      <a:pt x="778" y="164"/>
                    </a:lnTo>
                    <a:lnTo>
                      <a:pt x="779" y="164"/>
                    </a:lnTo>
                    <a:lnTo>
                      <a:pt x="779" y="165"/>
                    </a:lnTo>
                    <a:lnTo>
                      <a:pt x="780" y="165"/>
                    </a:lnTo>
                    <a:lnTo>
                      <a:pt x="781" y="165"/>
                    </a:lnTo>
                    <a:lnTo>
                      <a:pt x="782" y="166"/>
                    </a:lnTo>
                    <a:lnTo>
                      <a:pt x="782" y="167"/>
                    </a:lnTo>
                    <a:lnTo>
                      <a:pt x="783" y="167"/>
                    </a:lnTo>
                    <a:lnTo>
                      <a:pt x="783" y="166"/>
                    </a:lnTo>
                    <a:lnTo>
                      <a:pt x="783" y="165"/>
                    </a:lnTo>
                    <a:lnTo>
                      <a:pt x="784" y="165"/>
                    </a:lnTo>
                    <a:lnTo>
                      <a:pt x="785" y="164"/>
                    </a:lnTo>
                    <a:lnTo>
                      <a:pt x="785" y="163"/>
                    </a:lnTo>
                    <a:lnTo>
                      <a:pt x="786" y="162"/>
                    </a:lnTo>
                    <a:lnTo>
                      <a:pt x="785" y="162"/>
                    </a:lnTo>
                    <a:lnTo>
                      <a:pt x="786" y="162"/>
                    </a:lnTo>
                    <a:lnTo>
                      <a:pt x="786" y="163"/>
                    </a:lnTo>
                    <a:lnTo>
                      <a:pt x="786" y="162"/>
                    </a:lnTo>
                    <a:lnTo>
                      <a:pt x="787" y="162"/>
                    </a:lnTo>
                    <a:lnTo>
                      <a:pt x="788" y="162"/>
                    </a:lnTo>
                    <a:lnTo>
                      <a:pt x="788" y="160"/>
                    </a:lnTo>
                    <a:lnTo>
                      <a:pt x="789" y="160"/>
                    </a:lnTo>
                    <a:lnTo>
                      <a:pt x="790" y="160"/>
                    </a:lnTo>
                    <a:lnTo>
                      <a:pt x="791" y="160"/>
                    </a:lnTo>
                    <a:lnTo>
                      <a:pt x="792" y="160"/>
                    </a:lnTo>
                    <a:lnTo>
                      <a:pt x="793" y="161"/>
                    </a:lnTo>
                    <a:lnTo>
                      <a:pt x="793" y="160"/>
                    </a:lnTo>
                    <a:lnTo>
                      <a:pt x="794" y="160"/>
                    </a:lnTo>
                    <a:lnTo>
                      <a:pt x="794" y="161"/>
                    </a:lnTo>
                    <a:lnTo>
                      <a:pt x="795" y="160"/>
                    </a:lnTo>
                    <a:lnTo>
                      <a:pt x="795" y="161"/>
                    </a:lnTo>
                    <a:lnTo>
                      <a:pt x="796" y="161"/>
                    </a:lnTo>
                    <a:lnTo>
                      <a:pt x="796" y="160"/>
                    </a:lnTo>
                    <a:lnTo>
                      <a:pt x="797" y="161"/>
                    </a:lnTo>
                    <a:lnTo>
                      <a:pt x="797" y="162"/>
                    </a:lnTo>
                    <a:lnTo>
                      <a:pt x="797" y="163"/>
                    </a:lnTo>
                    <a:lnTo>
                      <a:pt x="798" y="164"/>
                    </a:lnTo>
                    <a:lnTo>
                      <a:pt x="800" y="165"/>
                    </a:lnTo>
                    <a:lnTo>
                      <a:pt x="801" y="166"/>
                    </a:lnTo>
                    <a:lnTo>
                      <a:pt x="801" y="167"/>
                    </a:lnTo>
                    <a:lnTo>
                      <a:pt x="800" y="167"/>
                    </a:lnTo>
                    <a:lnTo>
                      <a:pt x="801" y="167"/>
                    </a:lnTo>
                    <a:lnTo>
                      <a:pt x="802" y="167"/>
                    </a:lnTo>
                    <a:lnTo>
                      <a:pt x="803" y="167"/>
                    </a:lnTo>
                    <a:lnTo>
                      <a:pt x="804" y="167"/>
                    </a:lnTo>
                    <a:lnTo>
                      <a:pt x="804" y="166"/>
                    </a:lnTo>
                    <a:lnTo>
                      <a:pt x="805" y="166"/>
                    </a:lnTo>
                    <a:lnTo>
                      <a:pt x="806" y="166"/>
                    </a:lnTo>
                    <a:lnTo>
                      <a:pt x="806" y="167"/>
                    </a:lnTo>
                    <a:lnTo>
                      <a:pt x="806" y="168"/>
                    </a:lnTo>
                    <a:lnTo>
                      <a:pt x="807" y="168"/>
                    </a:lnTo>
                    <a:lnTo>
                      <a:pt x="808" y="168"/>
                    </a:lnTo>
                    <a:lnTo>
                      <a:pt x="811" y="169"/>
                    </a:lnTo>
                    <a:lnTo>
                      <a:pt x="812" y="169"/>
                    </a:lnTo>
                    <a:lnTo>
                      <a:pt x="813" y="169"/>
                    </a:lnTo>
                    <a:lnTo>
                      <a:pt x="813" y="170"/>
                    </a:lnTo>
                    <a:lnTo>
                      <a:pt x="814" y="170"/>
                    </a:lnTo>
                    <a:lnTo>
                      <a:pt x="815" y="170"/>
                    </a:lnTo>
                    <a:lnTo>
                      <a:pt x="815" y="171"/>
                    </a:lnTo>
                    <a:lnTo>
                      <a:pt x="816" y="170"/>
                    </a:lnTo>
                    <a:lnTo>
                      <a:pt x="816" y="172"/>
                    </a:lnTo>
                    <a:lnTo>
                      <a:pt x="818" y="172"/>
                    </a:lnTo>
                    <a:lnTo>
                      <a:pt x="818" y="173"/>
                    </a:lnTo>
                    <a:lnTo>
                      <a:pt x="819" y="172"/>
                    </a:lnTo>
                    <a:lnTo>
                      <a:pt x="820" y="172"/>
                    </a:lnTo>
                    <a:lnTo>
                      <a:pt x="820" y="173"/>
                    </a:lnTo>
                    <a:lnTo>
                      <a:pt x="821" y="173"/>
                    </a:lnTo>
                    <a:lnTo>
                      <a:pt x="821" y="172"/>
                    </a:lnTo>
                    <a:lnTo>
                      <a:pt x="822" y="172"/>
                    </a:lnTo>
                    <a:lnTo>
                      <a:pt x="822" y="171"/>
                    </a:lnTo>
                    <a:lnTo>
                      <a:pt x="821" y="171"/>
                    </a:lnTo>
                    <a:lnTo>
                      <a:pt x="822" y="171"/>
                    </a:lnTo>
                    <a:lnTo>
                      <a:pt x="822" y="170"/>
                    </a:lnTo>
                    <a:lnTo>
                      <a:pt x="823" y="170"/>
                    </a:lnTo>
                    <a:lnTo>
                      <a:pt x="823" y="169"/>
                    </a:lnTo>
                    <a:lnTo>
                      <a:pt x="823" y="168"/>
                    </a:lnTo>
                    <a:lnTo>
                      <a:pt x="824" y="167"/>
                    </a:lnTo>
                    <a:lnTo>
                      <a:pt x="823" y="167"/>
                    </a:lnTo>
                    <a:lnTo>
                      <a:pt x="824" y="167"/>
                    </a:lnTo>
                    <a:lnTo>
                      <a:pt x="824" y="166"/>
                    </a:lnTo>
                    <a:lnTo>
                      <a:pt x="824" y="165"/>
                    </a:lnTo>
                    <a:lnTo>
                      <a:pt x="825" y="165"/>
                    </a:lnTo>
                    <a:lnTo>
                      <a:pt x="825" y="164"/>
                    </a:lnTo>
                    <a:lnTo>
                      <a:pt x="826" y="165"/>
                    </a:lnTo>
                    <a:lnTo>
                      <a:pt x="826" y="164"/>
                    </a:lnTo>
                    <a:lnTo>
                      <a:pt x="827" y="164"/>
                    </a:lnTo>
                    <a:lnTo>
                      <a:pt x="827" y="163"/>
                    </a:lnTo>
                    <a:lnTo>
                      <a:pt x="828" y="163"/>
                    </a:lnTo>
                    <a:lnTo>
                      <a:pt x="828" y="164"/>
                    </a:lnTo>
                    <a:lnTo>
                      <a:pt x="829" y="164"/>
                    </a:lnTo>
                    <a:lnTo>
                      <a:pt x="830" y="163"/>
                    </a:lnTo>
                    <a:lnTo>
                      <a:pt x="830" y="165"/>
                    </a:lnTo>
                    <a:lnTo>
                      <a:pt x="831" y="164"/>
                    </a:lnTo>
                    <a:lnTo>
                      <a:pt x="832" y="165"/>
                    </a:lnTo>
                    <a:lnTo>
                      <a:pt x="833" y="165"/>
                    </a:lnTo>
                    <a:lnTo>
                      <a:pt x="834" y="165"/>
                    </a:lnTo>
                    <a:lnTo>
                      <a:pt x="834" y="166"/>
                    </a:lnTo>
                    <a:lnTo>
                      <a:pt x="837" y="168"/>
                    </a:lnTo>
                    <a:lnTo>
                      <a:pt x="838" y="168"/>
                    </a:lnTo>
                    <a:lnTo>
                      <a:pt x="838" y="167"/>
                    </a:lnTo>
                    <a:lnTo>
                      <a:pt x="839" y="168"/>
                    </a:lnTo>
                    <a:lnTo>
                      <a:pt x="839" y="167"/>
                    </a:lnTo>
                    <a:lnTo>
                      <a:pt x="840" y="167"/>
                    </a:lnTo>
                    <a:lnTo>
                      <a:pt x="841" y="167"/>
                    </a:lnTo>
                    <a:lnTo>
                      <a:pt x="842" y="167"/>
                    </a:lnTo>
                    <a:lnTo>
                      <a:pt x="843" y="167"/>
                    </a:lnTo>
                    <a:lnTo>
                      <a:pt x="843" y="168"/>
                    </a:lnTo>
                    <a:lnTo>
                      <a:pt x="844" y="167"/>
                    </a:lnTo>
                    <a:lnTo>
                      <a:pt x="845" y="168"/>
                    </a:lnTo>
                    <a:lnTo>
                      <a:pt x="845" y="167"/>
                    </a:lnTo>
                    <a:lnTo>
                      <a:pt x="846" y="167"/>
                    </a:lnTo>
                    <a:lnTo>
                      <a:pt x="847" y="167"/>
                    </a:lnTo>
                    <a:lnTo>
                      <a:pt x="848" y="167"/>
                    </a:lnTo>
                    <a:lnTo>
                      <a:pt x="848" y="166"/>
                    </a:lnTo>
                    <a:lnTo>
                      <a:pt x="849" y="166"/>
                    </a:lnTo>
                    <a:lnTo>
                      <a:pt x="850" y="166"/>
                    </a:lnTo>
                    <a:lnTo>
                      <a:pt x="851" y="166"/>
                    </a:lnTo>
                    <a:lnTo>
                      <a:pt x="853" y="166"/>
                    </a:lnTo>
                    <a:lnTo>
                      <a:pt x="853" y="167"/>
                    </a:lnTo>
                    <a:lnTo>
                      <a:pt x="861" y="168"/>
                    </a:lnTo>
                    <a:lnTo>
                      <a:pt x="862" y="168"/>
                    </a:lnTo>
                    <a:lnTo>
                      <a:pt x="863" y="169"/>
                    </a:lnTo>
                    <a:lnTo>
                      <a:pt x="865" y="170"/>
                    </a:lnTo>
                    <a:lnTo>
                      <a:pt x="866" y="170"/>
                    </a:lnTo>
                    <a:lnTo>
                      <a:pt x="867" y="171"/>
                    </a:lnTo>
                    <a:lnTo>
                      <a:pt x="868" y="171"/>
                    </a:lnTo>
                    <a:lnTo>
                      <a:pt x="869" y="172"/>
                    </a:lnTo>
                    <a:lnTo>
                      <a:pt x="869" y="173"/>
                    </a:lnTo>
                    <a:lnTo>
                      <a:pt x="870" y="174"/>
                    </a:lnTo>
                    <a:lnTo>
                      <a:pt x="871" y="174"/>
                    </a:lnTo>
                    <a:lnTo>
                      <a:pt x="871" y="175"/>
                    </a:lnTo>
                    <a:lnTo>
                      <a:pt x="872" y="175"/>
                    </a:lnTo>
                    <a:lnTo>
                      <a:pt x="890" y="175"/>
                    </a:lnTo>
                    <a:lnTo>
                      <a:pt x="889" y="177"/>
                    </a:lnTo>
                    <a:lnTo>
                      <a:pt x="888" y="178"/>
                    </a:lnTo>
                    <a:lnTo>
                      <a:pt x="887" y="178"/>
                    </a:lnTo>
                    <a:lnTo>
                      <a:pt x="885" y="179"/>
                    </a:lnTo>
                    <a:lnTo>
                      <a:pt x="882" y="178"/>
                    </a:lnTo>
                    <a:lnTo>
                      <a:pt x="881" y="179"/>
                    </a:lnTo>
                    <a:lnTo>
                      <a:pt x="880" y="179"/>
                    </a:lnTo>
                    <a:lnTo>
                      <a:pt x="878" y="180"/>
                    </a:lnTo>
                    <a:lnTo>
                      <a:pt x="878" y="181"/>
                    </a:lnTo>
                    <a:lnTo>
                      <a:pt x="877" y="183"/>
                    </a:lnTo>
                    <a:lnTo>
                      <a:pt x="878" y="189"/>
                    </a:lnTo>
                    <a:lnTo>
                      <a:pt x="880" y="193"/>
                    </a:lnTo>
                    <a:lnTo>
                      <a:pt x="880" y="195"/>
                    </a:lnTo>
                    <a:lnTo>
                      <a:pt x="879" y="196"/>
                    </a:lnTo>
                    <a:lnTo>
                      <a:pt x="879" y="197"/>
                    </a:lnTo>
                    <a:lnTo>
                      <a:pt x="882" y="208"/>
                    </a:lnTo>
                    <a:lnTo>
                      <a:pt x="882" y="209"/>
                    </a:lnTo>
                    <a:lnTo>
                      <a:pt x="882" y="211"/>
                    </a:lnTo>
                    <a:lnTo>
                      <a:pt x="882" y="213"/>
                    </a:lnTo>
                    <a:lnTo>
                      <a:pt x="882" y="215"/>
                    </a:lnTo>
                    <a:lnTo>
                      <a:pt x="883" y="218"/>
                    </a:lnTo>
                    <a:lnTo>
                      <a:pt x="883" y="222"/>
                    </a:lnTo>
                    <a:lnTo>
                      <a:pt x="883" y="224"/>
                    </a:lnTo>
                    <a:lnTo>
                      <a:pt x="884" y="225"/>
                    </a:lnTo>
                    <a:lnTo>
                      <a:pt x="886" y="228"/>
                    </a:lnTo>
                    <a:lnTo>
                      <a:pt x="888" y="229"/>
                    </a:lnTo>
                    <a:lnTo>
                      <a:pt x="888" y="230"/>
                    </a:lnTo>
                    <a:lnTo>
                      <a:pt x="888" y="231"/>
                    </a:lnTo>
                    <a:lnTo>
                      <a:pt x="889" y="231"/>
                    </a:lnTo>
                    <a:lnTo>
                      <a:pt x="891" y="231"/>
                    </a:lnTo>
                    <a:lnTo>
                      <a:pt x="893" y="231"/>
                    </a:lnTo>
                    <a:lnTo>
                      <a:pt x="896" y="232"/>
                    </a:lnTo>
                    <a:lnTo>
                      <a:pt x="897" y="232"/>
                    </a:lnTo>
                    <a:lnTo>
                      <a:pt x="897" y="231"/>
                    </a:lnTo>
                    <a:lnTo>
                      <a:pt x="898" y="229"/>
                    </a:lnTo>
                    <a:lnTo>
                      <a:pt x="898" y="228"/>
                    </a:lnTo>
                    <a:lnTo>
                      <a:pt x="900" y="227"/>
                    </a:lnTo>
                    <a:lnTo>
                      <a:pt x="901" y="226"/>
                    </a:lnTo>
                    <a:lnTo>
                      <a:pt x="904" y="225"/>
                    </a:lnTo>
                    <a:lnTo>
                      <a:pt x="907" y="224"/>
                    </a:lnTo>
                    <a:lnTo>
                      <a:pt x="908" y="223"/>
                    </a:lnTo>
                    <a:lnTo>
                      <a:pt x="909" y="223"/>
                    </a:lnTo>
                    <a:lnTo>
                      <a:pt x="912" y="223"/>
                    </a:lnTo>
                    <a:lnTo>
                      <a:pt x="913" y="224"/>
                    </a:lnTo>
                    <a:lnTo>
                      <a:pt x="916" y="224"/>
                    </a:lnTo>
                    <a:lnTo>
                      <a:pt x="923" y="227"/>
                    </a:lnTo>
                    <a:lnTo>
                      <a:pt x="926" y="227"/>
                    </a:lnTo>
                    <a:lnTo>
                      <a:pt x="932" y="227"/>
                    </a:lnTo>
                    <a:lnTo>
                      <a:pt x="933" y="227"/>
                    </a:lnTo>
                    <a:lnTo>
                      <a:pt x="936" y="228"/>
                    </a:lnTo>
                    <a:lnTo>
                      <a:pt x="938" y="229"/>
                    </a:lnTo>
                    <a:lnTo>
                      <a:pt x="939" y="230"/>
                    </a:lnTo>
                    <a:lnTo>
                      <a:pt x="941" y="232"/>
                    </a:lnTo>
                    <a:lnTo>
                      <a:pt x="942" y="234"/>
                    </a:lnTo>
                    <a:lnTo>
                      <a:pt x="942" y="236"/>
                    </a:lnTo>
                    <a:lnTo>
                      <a:pt x="942" y="237"/>
                    </a:lnTo>
                    <a:lnTo>
                      <a:pt x="942" y="238"/>
                    </a:lnTo>
                    <a:lnTo>
                      <a:pt x="941" y="239"/>
                    </a:lnTo>
                    <a:lnTo>
                      <a:pt x="938" y="241"/>
                    </a:lnTo>
                    <a:lnTo>
                      <a:pt x="937" y="241"/>
                    </a:lnTo>
                    <a:lnTo>
                      <a:pt x="937" y="242"/>
                    </a:lnTo>
                    <a:lnTo>
                      <a:pt x="936" y="244"/>
                    </a:lnTo>
                    <a:lnTo>
                      <a:pt x="935" y="246"/>
                    </a:lnTo>
                    <a:lnTo>
                      <a:pt x="934" y="246"/>
                    </a:lnTo>
                    <a:lnTo>
                      <a:pt x="930" y="246"/>
                    </a:lnTo>
                    <a:lnTo>
                      <a:pt x="928" y="247"/>
                    </a:lnTo>
                    <a:lnTo>
                      <a:pt x="926" y="247"/>
                    </a:lnTo>
                    <a:lnTo>
                      <a:pt x="924" y="247"/>
                    </a:lnTo>
                    <a:lnTo>
                      <a:pt x="922" y="247"/>
                    </a:lnTo>
                    <a:lnTo>
                      <a:pt x="921" y="248"/>
                    </a:lnTo>
                    <a:lnTo>
                      <a:pt x="921" y="250"/>
                    </a:lnTo>
                    <a:lnTo>
                      <a:pt x="921" y="253"/>
                    </a:lnTo>
                    <a:lnTo>
                      <a:pt x="920" y="254"/>
                    </a:lnTo>
                    <a:lnTo>
                      <a:pt x="918" y="256"/>
                    </a:lnTo>
                    <a:lnTo>
                      <a:pt x="917" y="256"/>
                    </a:lnTo>
                    <a:lnTo>
                      <a:pt x="916" y="257"/>
                    </a:lnTo>
                    <a:lnTo>
                      <a:pt x="915" y="259"/>
                    </a:lnTo>
                    <a:lnTo>
                      <a:pt x="914" y="261"/>
                    </a:lnTo>
                    <a:lnTo>
                      <a:pt x="914" y="262"/>
                    </a:lnTo>
                    <a:lnTo>
                      <a:pt x="913" y="262"/>
                    </a:lnTo>
                    <a:lnTo>
                      <a:pt x="909" y="263"/>
                    </a:lnTo>
                    <a:lnTo>
                      <a:pt x="909" y="264"/>
                    </a:lnTo>
                    <a:lnTo>
                      <a:pt x="907" y="266"/>
                    </a:lnTo>
                    <a:lnTo>
                      <a:pt x="906" y="267"/>
                    </a:lnTo>
                    <a:lnTo>
                      <a:pt x="905" y="269"/>
                    </a:lnTo>
                    <a:lnTo>
                      <a:pt x="907" y="272"/>
                    </a:lnTo>
                    <a:lnTo>
                      <a:pt x="907" y="274"/>
                    </a:lnTo>
                    <a:lnTo>
                      <a:pt x="908" y="275"/>
                    </a:lnTo>
                    <a:lnTo>
                      <a:pt x="909" y="276"/>
                    </a:lnTo>
                    <a:lnTo>
                      <a:pt x="910" y="278"/>
                    </a:lnTo>
                    <a:lnTo>
                      <a:pt x="909" y="280"/>
                    </a:lnTo>
                    <a:lnTo>
                      <a:pt x="909" y="281"/>
                    </a:lnTo>
                    <a:lnTo>
                      <a:pt x="912" y="281"/>
                    </a:lnTo>
                    <a:lnTo>
                      <a:pt x="913" y="281"/>
                    </a:lnTo>
                    <a:lnTo>
                      <a:pt x="913" y="282"/>
                    </a:lnTo>
                    <a:lnTo>
                      <a:pt x="913" y="284"/>
                    </a:lnTo>
                    <a:lnTo>
                      <a:pt x="913" y="285"/>
                    </a:lnTo>
                    <a:lnTo>
                      <a:pt x="913" y="286"/>
                    </a:lnTo>
                    <a:lnTo>
                      <a:pt x="914" y="286"/>
                    </a:lnTo>
                    <a:lnTo>
                      <a:pt x="917" y="287"/>
                    </a:lnTo>
                    <a:lnTo>
                      <a:pt x="920" y="287"/>
                    </a:lnTo>
                    <a:lnTo>
                      <a:pt x="922" y="288"/>
                    </a:lnTo>
                    <a:lnTo>
                      <a:pt x="922" y="289"/>
                    </a:lnTo>
                    <a:lnTo>
                      <a:pt x="924" y="290"/>
                    </a:lnTo>
                    <a:lnTo>
                      <a:pt x="925" y="291"/>
                    </a:lnTo>
                    <a:lnTo>
                      <a:pt x="927" y="291"/>
                    </a:lnTo>
                    <a:lnTo>
                      <a:pt x="927" y="292"/>
                    </a:lnTo>
                    <a:lnTo>
                      <a:pt x="928" y="292"/>
                    </a:lnTo>
                    <a:lnTo>
                      <a:pt x="929" y="292"/>
                    </a:lnTo>
                    <a:lnTo>
                      <a:pt x="930" y="292"/>
                    </a:lnTo>
                    <a:lnTo>
                      <a:pt x="931" y="292"/>
                    </a:lnTo>
                    <a:lnTo>
                      <a:pt x="931" y="291"/>
                    </a:lnTo>
                    <a:lnTo>
                      <a:pt x="932" y="292"/>
                    </a:lnTo>
                    <a:lnTo>
                      <a:pt x="934" y="293"/>
                    </a:lnTo>
                    <a:lnTo>
                      <a:pt x="934" y="294"/>
                    </a:lnTo>
                    <a:lnTo>
                      <a:pt x="935" y="294"/>
                    </a:lnTo>
                    <a:lnTo>
                      <a:pt x="938" y="294"/>
                    </a:lnTo>
                    <a:lnTo>
                      <a:pt x="939" y="294"/>
                    </a:lnTo>
                    <a:lnTo>
                      <a:pt x="941" y="296"/>
                    </a:lnTo>
                    <a:lnTo>
                      <a:pt x="942" y="296"/>
                    </a:lnTo>
                    <a:lnTo>
                      <a:pt x="944" y="296"/>
                    </a:lnTo>
                    <a:lnTo>
                      <a:pt x="945" y="296"/>
                    </a:lnTo>
                    <a:lnTo>
                      <a:pt x="946" y="297"/>
                    </a:lnTo>
                    <a:lnTo>
                      <a:pt x="949" y="296"/>
                    </a:lnTo>
                    <a:lnTo>
                      <a:pt x="950" y="296"/>
                    </a:lnTo>
                    <a:lnTo>
                      <a:pt x="951" y="295"/>
                    </a:lnTo>
                    <a:lnTo>
                      <a:pt x="952" y="295"/>
                    </a:lnTo>
                    <a:lnTo>
                      <a:pt x="953" y="295"/>
                    </a:lnTo>
                    <a:lnTo>
                      <a:pt x="954" y="295"/>
                    </a:lnTo>
                    <a:lnTo>
                      <a:pt x="956" y="296"/>
                    </a:lnTo>
                    <a:lnTo>
                      <a:pt x="958" y="296"/>
                    </a:lnTo>
                    <a:lnTo>
                      <a:pt x="960" y="297"/>
                    </a:lnTo>
                    <a:lnTo>
                      <a:pt x="961" y="297"/>
                    </a:lnTo>
                    <a:lnTo>
                      <a:pt x="961" y="298"/>
                    </a:lnTo>
                    <a:lnTo>
                      <a:pt x="962" y="298"/>
                    </a:lnTo>
                    <a:lnTo>
                      <a:pt x="963" y="297"/>
                    </a:lnTo>
                    <a:lnTo>
                      <a:pt x="965" y="297"/>
                    </a:lnTo>
                    <a:lnTo>
                      <a:pt x="966" y="297"/>
                    </a:lnTo>
                    <a:lnTo>
                      <a:pt x="968" y="297"/>
                    </a:lnTo>
                    <a:lnTo>
                      <a:pt x="969" y="297"/>
                    </a:lnTo>
                    <a:lnTo>
                      <a:pt x="970" y="296"/>
                    </a:lnTo>
                    <a:lnTo>
                      <a:pt x="971" y="295"/>
                    </a:lnTo>
                    <a:lnTo>
                      <a:pt x="973" y="293"/>
                    </a:lnTo>
                    <a:lnTo>
                      <a:pt x="974" y="293"/>
                    </a:lnTo>
                    <a:lnTo>
                      <a:pt x="974" y="292"/>
                    </a:lnTo>
                    <a:lnTo>
                      <a:pt x="975" y="292"/>
                    </a:lnTo>
                    <a:lnTo>
                      <a:pt x="976" y="292"/>
                    </a:lnTo>
                    <a:lnTo>
                      <a:pt x="977" y="292"/>
                    </a:lnTo>
                    <a:lnTo>
                      <a:pt x="978" y="292"/>
                    </a:lnTo>
                    <a:lnTo>
                      <a:pt x="979" y="292"/>
                    </a:lnTo>
                    <a:lnTo>
                      <a:pt x="980" y="293"/>
                    </a:lnTo>
                    <a:lnTo>
                      <a:pt x="981" y="293"/>
                    </a:lnTo>
                    <a:lnTo>
                      <a:pt x="981" y="294"/>
                    </a:lnTo>
                    <a:lnTo>
                      <a:pt x="982" y="294"/>
                    </a:lnTo>
                    <a:lnTo>
                      <a:pt x="983" y="294"/>
                    </a:lnTo>
                    <a:lnTo>
                      <a:pt x="983" y="295"/>
                    </a:lnTo>
                    <a:lnTo>
                      <a:pt x="984" y="295"/>
                    </a:lnTo>
                    <a:lnTo>
                      <a:pt x="985" y="295"/>
                    </a:lnTo>
                    <a:lnTo>
                      <a:pt x="985" y="296"/>
                    </a:lnTo>
                    <a:lnTo>
                      <a:pt x="986" y="296"/>
                    </a:lnTo>
                    <a:lnTo>
                      <a:pt x="987" y="296"/>
                    </a:lnTo>
                    <a:lnTo>
                      <a:pt x="988" y="297"/>
                    </a:lnTo>
                    <a:lnTo>
                      <a:pt x="989" y="297"/>
                    </a:lnTo>
                    <a:lnTo>
                      <a:pt x="990" y="298"/>
                    </a:lnTo>
                    <a:lnTo>
                      <a:pt x="991" y="298"/>
                    </a:lnTo>
                    <a:lnTo>
                      <a:pt x="992" y="298"/>
                    </a:lnTo>
                    <a:lnTo>
                      <a:pt x="993" y="299"/>
                    </a:lnTo>
                    <a:lnTo>
                      <a:pt x="994" y="300"/>
                    </a:lnTo>
                    <a:lnTo>
                      <a:pt x="994" y="301"/>
                    </a:lnTo>
                    <a:lnTo>
                      <a:pt x="995" y="301"/>
                    </a:lnTo>
                    <a:lnTo>
                      <a:pt x="995" y="302"/>
                    </a:lnTo>
                    <a:lnTo>
                      <a:pt x="996" y="303"/>
                    </a:lnTo>
                    <a:lnTo>
                      <a:pt x="996" y="304"/>
                    </a:lnTo>
                    <a:lnTo>
                      <a:pt x="997" y="306"/>
                    </a:lnTo>
                    <a:lnTo>
                      <a:pt x="999" y="307"/>
                    </a:lnTo>
                    <a:lnTo>
                      <a:pt x="999" y="308"/>
                    </a:lnTo>
                    <a:lnTo>
                      <a:pt x="999" y="309"/>
                    </a:lnTo>
                    <a:lnTo>
                      <a:pt x="1000" y="309"/>
                    </a:lnTo>
                    <a:lnTo>
                      <a:pt x="1000" y="311"/>
                    </a:lnTo>
                    <a:lnTo>
                      <a:pt x="1001" y="311"/>
                    </a:lnTo>
                    <a:lnTo>
                      <a:pt x="1002" y="311"/>
                    </a:lnTo>
                    <a:lnTo>
                      <a:pt x="1001" y="313"/>
                    </a:lnTo>
                    <a:lnTo>
                      <a:pt x="1002" y="314"/>
                    </a:lnTo>
                    <a:lnTo>
                      <a:pt x="1003" y="314"/>
                    </a:lnTo>
                    <a:lnTo>
                      <a:pt x="1003" y="315"/>
                    </a:lnTo>
                    <a:lnTo>
                      <a:pt x="1004" y="315"/>
                    </a:lnTo>
                    <a:lnTo>
                      <a:pt x="1004" y="316"/>
                    </a:lnTo>
                    <a:lnTo>
                      <a:pt x="1005" y="316"/>
                    </a:lnTo>
                    <a:lnTo>
                      <a:pt x="1005" y="317"/>
                    </a:lnTo>
                    <a:lnTo>
                      <a:pt x="1005" y="318"/>
                    </a:lnTo>
                    <a:lnTo>
                      <a:pt x="1006" y="317"/>
                    </a:lnTo>
                    <a:lnTo>
                      <a:pt x="1006" y="318"/>
                    </a:lnTo>
                    <a:lnTo>
                      <a:pt x="1007" y="318"/>
                    </a:lnTo>
                    <a:lnTo>
                      <a:pt x="1006" y="319"/>
                    </a:lnTo>
                    <a:lnTo>
                      <a:pt x="1007" y="319"/>
                    </a:lnTo>
                    <a:lnTo>
                      <a:pt x="1008" y="319"/>
                    </a:lnTo>
                    <a:lnTo>
                      <a:pt x="1009" y="319"/>
                    </a:lnTo>
                    <a:lnTo>
                      <a:pt x="1009" y="320"/>
                    </a:lnTo>
                    <a:lnTo>
                      <a:pt x="1009" y="321"/>
                    </a:lnTo>
                    <a:lnTo>
                      <a:pt x="1009" y="322"/>
                    </a:lnTo>
                    <a:lnTo>
                      <a:pt x="1010" y="322"/>
                    </a:lnTo>
                    <a:lnTo>
                      <a:pt x="1010" y="323"/>
                    </a:lnTo>
                    <a:lnTo>
                      <a:pt x="1011" y="323"/>
                    </a:lnTo>
                    <a:lnTo>
                      <a:pt x="1010" y="323"/>
                    </a:lnTo>
                    <a:lnTo>
                      <a:pt x="1011" y="324"/>
                    </a:lnTo>
                    <a:lnTo>
                      <a:pt x="1011" y="323"/>
                    </a:lnTo>
                    <a:lnTo>
                      <a:pt x="1012" y="324"/>
                    </a:lnTo>
                    <a:lnTo>
                      <a:pt x="1013" y="325"/>
                    </a:lnTo>
                    <a:lnTo>
                      <a:pt x="1014" y="325"/>
                    </a:lnTo>
                    <a:lnTo>
                      <a:pt x="1015" y="326"/>
                    </a:lnTo>
                    <a:lnTo>
                      <a:pt x="1016" y="327"/>
                    </a:lnTo>
                    <a:lnTo>
                      <a:pt x="1017" y="327"/>
                    </a:lnTo>
                    <a:lnTo>
                      <a:pt x="1018" y="326"/>
                    </a:lnTo>
                    <a:lnTo>
                      <a:pt x="1019" y="325"/>
                    </a:lnTo>
                    <a:lnTo>
                      <a:pt x="1020" y="325"/>
                    </a:lnTo>
                    <a:lnTo>
                      <a:pt x="1021" y="325"/>
                    </a:lnTo>
                    <a:lnTo>
                      <a:pt x="1022" y="325"/>
                    </a:lnTo>
                    <a:lnTo>
                      <a:pt x="1023" y="325"/>
                    </a:lnTo>
                    <a:lnTo>
                      <a:pt x="1023" y="326"/>
                    </a:lnTo>
                    <a:lnTo>
                      <a:pt x="1023" y="325"/>
                    </a:lnTo>
                    <a:lnTo>
                      <a:pt x="1024" y="325"/>
                    </a:lnTo>
                    <a:lnTo>
                      <a:pt x="1024" y="326"/>
                    </a:lnTo>
                    <a:lnTo>
                      <a:pt x="1024" y="325"/>
                    </a:lnTo>
                    <a:lnTo>
                      <a:pt x="1025" y="325"/>
                    </a:lnTo>
                    <a:lnTo>
                      <a:pt x="1025" y="326"/>
                    </a:lnTo>
                    <a:lnTo>
                      <a:pt x="1026" y="327"/>
                    </a:lnTo>
                    <a:lnTo>
                      <a:pt x="1027" y="327"/>
                    </a:lnTo>
                    <a:lnTo>
                      <a:pt x="1028" y="327"/>
                    </a:lnTo>
                    <a:lnTo>
                      <a:pt x="1029" y="328"/>
                    </a:lnTo>
                    <a:lnTo>
                      <a:pt x="1031" y="328"/>
                    </a:lnTo>
                    <a:lnTo>
                      <a:pt x="1032" y="328"/>
                    </a:lnTo>
                    <a:lnTo>
                      <a:pt x="1033" y="329"/>
                    </a:lnTo>
                    <a:lnTo>
                      <a:pt x="1034" y="329"/>
                    </a:lnTo>
                    <a:lnTo>
                      <a:pt x="1035" y="329"/>
                    </a:lnTo>
                    <a:lnTo>
                      <a:pt x="1035" y="330"/>
                    </a:lnTo>
                    <a:lnTo>
                      <a:pt x="1035" y="329"/>
                    </a:lnTo>
                    <a:lnTo>
                      <a:pt x="1036" y="329"/>
                    </a:lnTo>
                    <a:lnTo>
                      <a:pt x="1037" y="329"/>
                    </a:lnTo>
                    <a:lnTo>
                      <a:pt x="1038" y="330"/>
                    </a:lnTo>
                    <a:lnTo>
                      <a:pt x="1038" y="329"/>
                    </a:lnTo>
                    <a:lnTo>
                      <a:pt x="1038" y="330"/>
                    </a:lnTo>
                    <a:lnTo>
                      <a:pt x="1039" y="331"/>
                    </a:lnTo>
                    <a:lnTo>
                      <a:pt x="1040" y="331"/>
                    </a:lnTo>
                    <a:lnTo>
                      <a:pt x="1040" y="332"/>
                    </a:lnTo>
                    <a:lnTo>
                      <a:pt x="1040" y="333"/>
                    </a:lnTo>
                    <a:lnTo>
                      <a:pt x="1041" y="333"/>
                    </a:lnTo>
                    <a:lnTo>
                      <a:pt x="1041" y="334"/>
                    </a:lnTo>
                    <a:lnTo>
                      <a:pt x="1041" y="335"/>
                    </a:lnTo>
                    <a:lnTo>
                      <a:pt x="1042" y="335"/>
                    </a:lnTo>
                    <a:lnTo>
                      <a:pt x="1042" y="336"/>
                    </a:lnTo>
                    <a:lnTo>
                      <a:pt x="1043" y="336"/>
                    </a:lnTo>
                    <a:lnTo>
                      <a:pt x="1042" y="337"/>
                    </a:lnTo>
                    <a:lnTo>
                      <a:pt x="1044" y="338"/>
                    </a:lnTo>
                    <a:lnTo>
                      <a:pt x="1045" y="338"/>
                    </a:lnTo>
                    <a:lnTo>
                      <a:pt x="1045" y="337"/>
                    </a:lnTo>
                    <a:lnTo>
                      <a:pt x="1046" y="337"/>
                    </a:lnTo>
                    <a:lnTo>
                      <a:pt x="1046" y="338"/>
                    </a:lnTo>
                    <a:lnTo>
                      <a:pt x="1047" y="339"/>
                    </a:lnTo>
                    <a:lnTo>
                      <a:pt x="1048" y="339"/>
                    </a:lnTo>
                    <a:lnTo>
                      <a:pt x="1049" y="339"/>
                    </a:lnTo>
                    <a:lnTo>
                      <a:pt x="1050" y="340"/>
                    </a:lnTo>
                    <a:lnTo>
                      <a:pt x="1050" y="339"/>
                    </a:lnTo>
                    <a:lnTo>
                      <a:pt x="1050" y="340"/>
                    </a:lnTo>
                    <a:lnTo>
                      <a:pt x="1051" y="340"/>
                    </a:lnTo>
                    <a:lnTo>
                      <a:pt x="1051" y="341"/>
                    </a:lnTo>
                    <a:lnTo>
                      <a:pt x="1051" y="343"/>
                    </a:lnTo>
                    <a:lnTo>
                      <a:pt x="1050" y="343"/>
                    </a:lnTo>
                    <a:lnTo>
                      <a:pt x="1051" y="343"/>
                    </a:lnTo>
                    <a:lnTo>
                      <a:pt x="1051" y="344"/>
                    </a:lnTo>
                    <a:lnTo>
                      <a:pt x="1050" y="344"/>
                    </a:lnTo>
                    <a:lnTo>
                      <a:pt x="1051" y="344"/>
                    </a:lnTo>
                    <a:lnTo>
                      <a:pt x="1051" y="345"/>
                    </a:lnTo>
                    <a:lnTo>
                      <a:pt x="1052" y="345"/>
                    </a:lnTo>
                    <a:lnTo>
                      <a:pt x="1052" y="346"/>
                    </a:lnTo>
                    <a:lnTo>
                      <a:pt x="1053" y="346"/>
                    </a:lnTo>
                    <a:lnTo>
                      <a:pt x="1054" y="346"/>
                    </a:lnTo>
                    <a:lnTo>
                      <a:pt x="1053" y="347"/>
                    </a:lnTo>
                    <a:lnTo>
                      <a:pt x="1053" y="348"/>
                    </a:lnTo>
                    <a:lnTo>
                      <a:pt x="1053" y="347"/>
                    </a:lnTo>
                    <a:lnTo>
                      <a:pt x="1054" y="347"/>
                    </a:lnTo>
                    <a:lnTo>
                      <a:pt x="1054" y="348"/>
                    </a:lnTo>
                    <a:lnTo>
                      <a:pt x="1055" y="349"/>
                    </a:lnTo>
                    <a:lnTo>
                      <a:pt x="1056" y="349"/>
                    </a:lnTo>
                    <a:lnTo>
                      <a:pt x="1057" y="349"/>
                    </a:lnTo>
                    <a:lnTo>
                      <a:pt x="1058" y="349"/>
                    </a:lnTo>
                    <a:lnTo>
                      <a:pt x="1059" y="348"/>
                    </a:lnTo>
                    <a:lnTo>
                      <a:pt x="1060" y="349"/>
                    </a:lnTo>
                    <a:lnTo>
                      <a:pt x="1061" y="349"/>
                    </a:lnTo>
                    <a:lnTo>
                      <a:pt x="1061" y="351"/>
                    </a:lnTo>
                    <a:lnTo>
                      <a:pt x="1062" y="351"/>
                    </a:lnTo>
                    <a:lnTo>
                      <a:pt x="1063" y="351"/>
                    </a:lnTo>
                    <a:lnTo>
                      <a:pt x="1064" y="352"/>
                    </a:lnTo>
                    <a:lnTo>
                      <a:pt x="1065" y="352"/>
                    </a:lnTo>
                    <a:lnTo>
                      <a:pt x="1066" y="353"/>
                    </a:lnTo>
                    <a:lnTo>
                      <a:pt x="1066" y="354"/>
                    </a:lnTo>
                    <a:lnTo>
                      <a:pt x="1065" y="354"/>
                    </a:lnTo>
                    <a:lnTo>
                      <a:pt x="1065" y="355"/>
                    </a:lnTo>
                    <a:lnTo>
                      <a:pt x="1066" y="355"/>
                    </a:lnTo>
                    <a:lnTo>
                      <a:pt x="1066" y="354"/>
                    </a:lnTo>
                    <a:lnTo>
                      <a:pt x="1067" y="354"/>
                    </a:lnTo>
                    <a:lnTo>
                      <a:pt x="1068" y="353"/>
                    </a:lnTo>
                    <a:lnTo>
                      <a:pt x="1069" y="353"/>
                    </a:lnTo>
                    <a:lnTo>
                      <a:pt x="1069" y="354"/>
                    </a:lnTo>
                    <a:lnTo>
                      <a:pt x="1070" y="354"/>
                    </a:lnTo>
                    <a:lnTo>
                      <a:pt x="1072" y="353"/>
                    </a:lnTo>
                    <a:lnTo>
                      <a:pt x="1072" y="355"/>
                    </a:lnTo>
                    <a:lnTo>
                      <a:pt x="1073" y="355"/>
                    </a:lnTo>
                    <a:lnTo>
                      <a:pt x="1073" y="354"/>
                    </a:lnTo>
                    <a:lnTo>
                      <a:pt x="1074" y="355"/>
                    </a:lnTo>
                    <a:lnTo>
                      <a:pt x="1074" y="354"/>
                    </a:lnTo>
                    <a:lnTo>
                      <a:pt x="1074" y="353"/>
                    </a:lnTo>
                    <a:lnTo>
                      <a:pt x="1075" y="354"/>
                    </a:lnTo>
                    <a:lnTo>
                      <a:pt x="1075" y="353"/>
                    </a:lnTo>
                    <a:lnTo>
                      <a:pt x="1076" y="355"/>
                    </a:lnTo>
                    <a:lnTo>
                      <a:pt x="1077" y="355"/>
                    </a:lnTo>
                    <a:lnTo>
                      <a:pt x="1077" y="354"/>
                    </a:lnTo>
                    <a:lnTo>
                      <a:pt x="1078" y="354"/>
                    </a:lnTo>
                    <a:lnTo>
                      <a:pt x="1079" y="354"/>
                    </a:lnTo>
                    <a:lnTo>
                      <a:pt x="1078" y="354"/>
                    </a:lnTo>
                    <a:lnTo>
                      <a:pt x="1079" y="353"/>
                    </a:lnTo>
                    <a:lnTo>
                      <a:pt x="1080" y="354"/>
                    </a:lnTo>
                    <a:lnTo>
                      <a:pt x="1080" y="355"/>
                    </a:lnTo>
                    <a:lnTo>
                      <a:pt x="1081" y="355"/>
                    </a:lnTo>
                    <a:lnTo>
                      <a:pt x="1082" y="355"/>
                    </a:lnTo>
                    <a:lnTo>
                      <a:pt x="1081" y="355"/>
                    </a:lnTo>
                    <a:lnTo>
                      <a:pt x="1081" y="356"/>
                    </a:lnTo>
                    <a:lnTo>
                      <a:pt x="1083" y="356"/>
                    </a:lnTo>
                    <a:lnTo>
                      <a:pt x="1084" y="357"/>
                    </a:lnTo>
                    <a:lnTo>
                      <a:pt x="1084" y="358"/>
                    </a:lnTo>
                    <a:lnTo>
                      <a:pt x="1085" y="359"/>
                    </a:lnTo>
                    <a:lnTo>
                      <a:pt x="1086" y="358"/>
                    </a:lnTo>
                    <a:lnTo>
                      <a:pt x="1087" y="359"/>
                    </a:lnTo>
                    <a:lnTo>
                      <a:pt x="1087" y="361"/>
                    </a:lnTo>
                    <a:lnTo>
                      <a:pt x="1087" y="362"/>
                    </a:lnTo>
                    <a:lnTo>
                      <a:pt x="1088" y="363"/>
                    </a:lnTo>
                    <a:lnTo>
                      <a:pt x="1089" y="364"/>
                    </a:lnTo>
                    <a:lnTo>
                      <a:pt x="1090" y="365"/>
                    </a:lnTo>
                    <a:lnTo>
                      <a:pt x="1090" y="366"/>
                    </a:lnTo>
                    <a:lnTo>
                      <a:pt x="1092" y="367"/>
                    </a:lnTo>
                    <a:lnTo>
                      <a:pt x="1092" y="368"/>
                    </a:lnTo>
                    <a:lnTo>
                      <a:pt x="1092" y="369"/>
                    </a:lnTo>
                    <a:lnTo>
                      <a:pt x="1093" y="369"/>
                    </a:lnTo>
                    <a:lnTo>
                      <a:pt x="1094" y="368"/>
                    </a:lnTo>
                    <a:lnTo>
                      <a:pt x="1095" y="368"/>
                    </a:lnTo>
                    <a:lnTo>
                      <a:pt x="1096" y="368"/>
                    </a:lnTo>
                    <a:lnTo>
                      <a:pt x="1095" y="369"/>
                    </a:lnTo>
                    <a:lnTo>
                      <a:pt x="1095" y="370"/>
                    </a:lnTo>
                    <a:lnTo>
                      <a:pt x="1096" y="370"/>
                    </a:lnTo>
                    <a:lnTo>
                      <a:pt x="1097" y="370"/>
                    </a:lnTo>
                    <a:lnTo>
                      <a:pt x="1098" y="370"/>
                    </a:lnTo>
                    <a:lnTo>
                      <a:pt x="1099" y="370"/>
                    </a:lnTo>
                    <a:lnTo>
                      <a:pt x="1101" y="371"/>
                    </a:lnTo>
                    <a:lnTo>
                      <a:pt x="1103" y="372"/>
                    </a:lnTo>
                    <a:lnTo>
                      <a:pt x="1103" y="373"/>
                    </a:lnTo>
                    <a:lnTo>
                      <a:pt x="1103" y="374"/>
                    </a:lnTo>
                    <a:lnTo>
                      <a:pt x="1104" y="374"/>
                    </a:lnTo>
                    <a:lnTo>
                      <a:pt x="1105" y="375"/>
                    </a:lnTo>
                    <a:lnTo>
                      <a:pt x="1106" y="375"/>
                    </a:lnTo>
                    <a:lnTo>
                      <a:pt x="1106" y="374"/>
                    </a:lnTo>
                    <a:lnTo>
                      <a:pt x="1107" y="375"/>
                    </a:lnTo>
                    <a:lnTo>
                      <a:pt x="1108" y="376"/>
                    </a:lnTo>
                    <a:lnTo>
                      <a:pt x="1109" y="377"/>
                    </a:lnTo>
                    <a:lnTo>
                      <a:pt x="1110" y="376"/>
                    </a:lnTo>
                    <a:lnTo>
                      <a:pt x="1112" y="376"/>
                    </a:lnTo>
                    <a:lnTo>
                      <a:pt x="1112" y="377"/>
                    </a:lnTo>
                    <a:lnTo>
                      <a:pt x="1111" y="377"/>
                    </a:lnTo>
                    <a:lnTo>
                      <a:pt x="1111" y="378"/>
                    </a:lnTo>
                    <a:lnTo>
                      <a:pt x="1112" y="379"/>
                    </a:lnTo>
                    <a:lnTo>
                      <a:pt x="1113" y="379"/>
                    </a:lnTo>
                    <a:lnTo>
                      <a:pt x="1114" y="379"/>
                    </a:lnTo>
                    <a:lnTo>
                      <a:pt x="1114" y="381"/>
                    </a:lnTo>
                    <a:lnTo>
                      <a:pt x="1116" y="380"/>
                    </a:lnTo>
                    <a:lnTo>
                      <a:pt x="1117" y="380"/>
                    </a:lnTo>
                    <a:lnTo>
                      <a:pt x="1118" y="380"/>
                    </a:lnTo>
                    <a:lnTo>
                      <a:pt x="1118" y="381"/>
                    </a:lnTo>
                    <a:lnTo>
                      <a:pt x="1117" y="381"/>
                    </a:lnTo>
                    <a:lnTo>
                      <a:pt x="1119" y="383"/>
                    </a:lnTo>
                    <a:lnTo>
                      <a:pt x="1120" y="383"/>
                    </a:lnTo>
                    <a:lnTo>
                      <a:pt x="1121" y="383"/>
                    </a:lnTo>
                    <a:lnTo>
                      <a:pt x="1122" y="383"/>
                    </a:lnTo>
                    <a:lnTo>
                      <a:pt x="1123" y="384"/>
                    </a:lnTo>
                    <a:lnTo>
                      <a:pt x="1124" y="385"/>
                    </a:lnTo>
                    <a:lnTo>
                      <a:pt x="1126" y="386"/>
                    </a:lnTo>
                    <a:lnTo>
                      <a:pt x="1127" y="386"/>
                    </a:lnTo>
                    <a:lnTo>
                      <a:pt x="1128" y="385"/>
                    </a:lnTo>
                    <a:lnTo>
                      <a:pt x="1129" y="385"/>
                    </a:lnTo>
                    <a:lnTo>
                      <a:pt x="1130" y="385"/>
                    </a:lnTo>
                    <a:lnTo>
                      <a:pt x="1132" y="387"/>
                    </a:lnTo>
                    <a:lnTo>
                      <a:pt x="1134" y="387"/>
                    </a:lnTo>
                    <a:lnTo>
                      <a:pt x="1135" y="387"/>
                    </a:lnTo>
                    <a:lnTo>
                      <a:pt x="1137" y="387"/>
                    </a:lnTo>
                    <a:lnTo>
                      <a:pt x="1138" y="385"/>
                    </a:lnTo>
                    <a:lnTo>
                      <a:pt x="1139" y="385"/>
                    </a:lnTo>
                    <a:lnTo>
                      <a:pt x="1140" y="386"/>
                    </a:lnTo>
                    <a:lnTo>
                      <a:pt x="1140" y="385"/>
                    </a:lnTo>
                    <a:lnTo>
                      <a:pt x="1140" y="386"/>
                    </a:lnTo>
                    <a:lnTo>
                      <a:pt x="1141" y="387"/>
                    </a:lnTo>
                    <a:lnTo>
                      <a:pt x="1142" y="386"/>
                    </a:lnTo>
                    <a:lnTo>
                      <a:pt x="1143" y="386"/>
                    </a:lnTo>
                    <a:lnTo>
                      <a:pt x="1144" y="386"/>
                    </a:lnTo>
                    <a:lnTo>
                      <a:pt x="1145" y="388"/>
                    </a:lnTo>
                    <a:lnTo>
                      <a:pt x="1147" y="388"/>
                    </a:lnTo>
                    <a:lnTo>
                      <a:pt x="1149" y="388"/>
                    </a:lnTo>
                    <a:lnTo>
                      <a:pt x="1151" y="390"/>
                    </a:lnTo>
                    <a:lnTo>
                      <a:pt x="1152" y="390"/>
                    </a:lnTo>
                    <a:lnTo>
                      <a:pt x="1153" y="389"/>
                    </a:lnTo>
                    <a:lnTo>
                      <a:pt x="1153" y="390"/>
                    </a:lnTo>
                    <a:lnTo>
                      <a:pt x="1153" y="391"/>
                    </a:lnTo>
                    <a:lnTo>
                      <a:pt x="1154" y="392"/>
                    </a:lnTo>
                    <a:lnTo>
                      <a:pt x="1155" y="392"/>
                    </a:lnTo>
                    <a:lnTo>
                      <a:pt x="1157" y="392"/>
                    </a:lnTo>
                    <a:lnTo>
                      <a:pt x="1157" y="391"/>
                    </a:lnTo>
                    <a:lnTo>
                      <a:pt x="1158" y="391"/>
                    </a:lnTo>
                    <a:lnTo>
                      <a:pt x="1159" y="392"/>
                    </a:lnTo>
                    <a:lnTo>
                      <a:pt x="1159" y="393"/>
                    </a:lnTo>
                    <a:lnTo>
                      <a:pt x="1160" y="393"/>
                    </a:lnTo>
                    <a:lnTo>
                      <a:pt x="1161" y="393"/>
                    </a:lnTo>
                    <a:lnTo>
                      <a:pt x="1162" y="393"/>
                    </a:lnTo>
                    <a:lnTo>
                      <a:pt x="1162" y="392"/>
                    </a:lnTo>
                    <a:lnTo>
                      <a:pt x="1163" y="393"/>
                    </a:lnTo>
                    <a:lnTo>
                      <a:pt x="1163" y="394"/>
                    </a:lnTo>
                    <a:lnTo>
                      <a:pt x="1164" y="394"/>
                    </a:lnTo>
                    <a:lnTo>
                      <a:pt x="1165" y="394"/>
                    </a:lnTo>
                    <a:lnTo>
                      <a:pt x="1166" y="393"/>
                    </a:lnTo>
                    <a:lnTo>
                      <a:pt x="1167" y="394"/>
                    </a:lnTo>
                    <a:lnTo>
                      <a:pt x="1167" y="395"/>
                    </a:lnTo>
                    <a:lnTo>
                      <a:pt x="1168" y="395"/>
                    </a:lnTo>
                    <a:lnTo>
                      <a:pt x="1169" y="396"/>
                    </a:lnTo>
                    <a:lnTo>
                      <a:pt x="1168" y="396"/>
                    </a:lnTo>
                    <a:lnTo>
                      <a:pt x="1168" y="397"/>
                    </a:lnTo>
                    <a:lnTo>
                      <a:pt x="1169" y="397"/>
                    </a:lnTo>
                    <a:lnTo>
                      <a:pt x="1170" y="398"/>
                    </a:lnTo>
                    <a:lnTo>
                      <a:pt x="1170" y="399"/>
                    </a:lnTo>
                    <a:lnTo>
                      <a:pt x="1171" y="399"/>
                    </a:lnTo>
                    <a:lnTo>
                      <a:pt x="1172" y="399"/>
                    </a:lnTo>
                    <a:lnTo>
                      <a:pt x="1174" y="399"/>
                    </a:lnTo>
                    <a:lnTo>
                      <a:pt x="1175" y="400"/>
                    </a:lnTo>
                    <a:lnTo>
                      <a:pt x="1175" y="401"/>
                    </a:lnTo>
                    <a:lnTo>
                      <a:pt x="1175" y="402"/>
                    </a:lnTo>
                    <a:lnTo>
                      <a:pt x="1176" y="403"/>
                    </a:lnTo>
                    <a:lnTo>
                      <a:pt x="1175" y="404"/>
                    </a:lnTo>
                    <a:lnTo>
                      <a:pt x="1176" y="404"/>
                    </a:lnTo>
                    <a:lnTo>
                      <a:pt x="1177" y="404"/>
                    </a:lnTo>
                    <a:lnTo>
                      <a:pt x="1179" y="403"/>
                    </a:lnTo>
                    <a:lnTo>
                      <a:pt x="1180" y="403"/>
                    </a:lnTo>
                    <a:lnTo>
                      <a:pt x="1180" y="404"/>
                    </a:lnTo>
                    <a:lnTo>
                      <a:pt x="1181" y="405"/>
                    </a:lnTo>
                    <a:lnTo>
                      <a:pt x="1184" y="404"/>
                    </a:lnTo>
                    <a:lnTo>
                      <a:pt x="1186" y="404"/>
                    </a:lnTo>
                    <a:lnTo>
                      <a:pt x="1186" y="405"/>
                    </a:lnTo>
                    <a:lnTo>
                      <a:pt x="1186" y="406"/>
                    </a:lnTo>
                    <a:lnTo>
                      <a:pt x="1186" y="407"/>
                    </a:lnTo>
                    <a:lnTo>
                      <a:pt x="1186" y="408"/>
                    </a:lnTo>
                    <a:lnTo>
                      <a:pt x="1187" y="408"/>
                    </a:lnTo>
                    <a:lnTo>
                      <a:pt x="1187" y="409"/>
                    </a:lnTo>
                    <a:lnTo>
                      <a:pt x="1188" y="409"/>
                    </a:lnTo>
                    <a:lnTo>
                      <a:pt x="1189" y="409"/>
                    </a:lnTo>
                    <a:lnTo>
                      <a:pt x="1189" y="410"/>
                    </a:lnTo>
                    <a:lnTo>
                      <a:pt x="1189" y="411"/>
                    </a:lnTo>
                    <a:lnTo>
                      <a:pt x="1190" y="411"/>
                    </a:lnTo>
                    <a:lnTo>
                      <a:pt x="1191" y="410"/>
                    </a:lnTo>
                    <a:lnTo>
                      <a:pt x="1191" y="412"/>
                    </a:lnTo>
                    <a:lnTo>
                      <a:pt x="1194" y="413"/>
                    </a:lnTo>
                    <a:lnTo>
                      <a:pt x="1194" y="414"/>
                    </a:lnTo>
                    <a:lnTo>
                      <a:pt x="1195" y="415"/>
                    </a:lnTo>
                    <a:lnTo>
                      <a:pt x="1196" y="413"/>
                    </a:lnTo>
                    <a:lnTo>
                      <a:pt x="1196" y="414"/>
                    </a:lnTo>
                    <a:lnTo>
                      <a:pt x="1197" y="414"/>
                    </a:lnTo>
                    <a:lnTo>
                      <a:pt x="1199" y="413"/>
                    </a:lnTo>
                    <a:lnTo>
                      <a:pt x="1200" y="412"/>
                    </a:lnTo>
                    <a:lnTo>
                      <a:pt x="1201" y="412"/>
                    </a:lnTo>
                    <a:lnTo>
                      <a:pt x="1202" y="413"/>
                    </a:lnTo>
                    <a:lnTo>
                      <a:pt x="1202" y="414"/>
                    </a:lnTo>
                    <a:lnTo>
                      <a:pt x="1203" y="414"/>
                    </a:lnTo>
                    <a:lnTo>
                      <a:pt x="1203" y="413"/>
                    </a:lnTo>
                    <a:lnTo>
                      <a:pt x="1204" y="413"/>
                    </a:lnTo>
                    <a:lnTo>
                      <a:pt x="1206" y="414"/>
                    </a:lnTo>
                    <a:lnTo>
                      <a:pt x="1206" y="415"/>
                    </a:lnTo>
                    <a:lnTo>
                      <a:pt x="1206" y="416"/>
                    </a:lnTo>
                    <a:lnTo>
                      <a:pt x="1207" y="417"/>
                    </a:lnTo>
                    <a:lnTo>
                      <a:pt x="1208" y="417"/>
                    </a:lnTo>
                    <a:lnTo>
                      <a:pt x="1209" y="418"/>
                    </a:lnTo>
                    <a:lnTo>
                      <a:pt x="1210" y="418"/>
                    </a:lnTo>
                    <a:lnTo>
                      <a:pt x="1211" y="418"/>
                    </a:lnTo>
                    <a:lnTo>
                      <a:pt x="1213" y="418"/>
                    </a:lnTo>
                    <a:lnTo>
                      <a:pt x="1214" y="418"/>
                    </a:lnTo>
                    <a:lnTo>
                      <a:pt x="1214" y="420"/>
                    </a:lnTo>
                    <a:lnTo>
                      <a:pt x="1215" y="420"/>
                    </a:lnTo>
                    <a:lnTo>
                      <a:pt x="1216" y="421"/>
                    </a:lnTo>
                    <a:lnTo>
                      <a:pt x="1218" y="421"/>
                    </a:lnTo>
                    <a:lnTo>
                      <a:pt x="1218" y="422"/>
                    </a:lnTo>
                    <a:lnTo>
                      <a:pt x="1219" y="422"/>
                    </a:lnTo>
                    <a:lnTo>
                      <a:pt x="1220" y="422"/>
                    </a:lnTo>
                    <a:lnTo>
                      <a:pt x="1221" y="422"/>
                    </a:lnTo>
                    <a:lnTo>
                      <a:pt x="1223" y="423"/>
                    </a:lnTo>
                    <a:lnTo>
                      <a:pt x="1223" y="424"/>
                    </a:lnTo>
                    <a:lnTo>
                      <a:pt x="1224" y="424"/>
                    </a:lnTo>
                    <a:lnTo>
                      <a:pt x="1224" y="425"/>
                    </a:lnTo>
                    <a:lnTo>
                      <a:pt x="1225" y="425"/>
                    </a:lnTo>
                    <a:lnTo>
                      <a:pt x="1225" y="426"/>
                    </a:lnTo>
                    <a:lnTo>
                      <a:pt x="1226" y="426"/>
                    </a:lnTo>
                    <a:lnTo>
                      <a:pt x="1226" y="427"/>
                    </a:lnTo>
                    <a:lnTo>
                      <a:pt x="1227" y="427"/>
                    </a:lnTo>
                    <a:lnTo>
                      <a:pt x="1228" y="427"/>
                    </a:lnTo>
                    <a:lnTo>
                      <a:pt x="1228" y="428"/>
                    </a:lnTo>
                    <a:lnTo>
                      <a:pt x="1229" y="428"/>
                    </a:lnTo>
                    <a:lnTo>
                      <a:pt x="1229" y="429"/>
                    </a:lnTo>
                    <a:lnTo>
                      <a:pt x="1230" y="430"/>
                    </a:lnTo>
                    <a:lnTo>
                      <a:pt x="1230" y="432"/>
                    </a:lnTo>
                    <a:lnTo>
                      <a:pt x="1230" y="433"/>
                    </a:lnTo>
                    <a:lnTo>
                      <a:pt x="1231" y="433"/>
                    </a:lnTo>
                    <a:lnTo>
                      <a:pt x="1232" y="433"/>
                    </a:lnTo>
                    <a:lnTo>
                      <a:pt x="1232" y="434"/>
                    </a:lnTo>
                    <a:lnTo>
                      <a:pt x="1232" y="435"/>
                    </a:lnTo>
                    <a:lnTo>
                      <a:pt x="1233" y="435"/>
                    </a:lnTo>
                    <a:lnTo>
                      <a:pt x="1233" y="436"/>
                    </a:lnTo>
                    <a:lnTo>
                      <a:pt x="1234" y="437"/>
                    </a:lnTo>
                    <a:lnTo>
                      <a:pt x="1234" y="438"/>
                    </a:lnTo>
                    <a:lnTo>
                      <a:pt x="1233" y="438"/>
                    </a:lnTo>
                    <a:lnTo>
                      <a:pt x="1232" y="439"/>
                    </a:lnTo>
                    <a:lnTo>
                      <a:pt x="1231" y="439"/>
                    </a:lnTo>
                    <a:lnTo>
                      <a:pt x="1231" y="440"/>
                    </a:lnTo>
                    <a:lnTo>
                      <a:pt x="1232" y="440"/>
                    </a:lnTo>
                    <a:lnTo>
                      <a:pt x="1233" y="440"/>
                    </a:lnTo>
                    <a:lnTo>
                      <a:pt x="1234" y="440"/>
                    </a:lnTo>
                    <a:lnTo>
                      <a:pt x="1235" y="440"/>
                    </a:lnTo>
                    <a:lnTo>
                      <a:pt x="1236" y="440"/>
                    </a:lnTo>
                    <a:lnTo>
                      <a:pt x="1237" y="441"/>
                    </a:lnTo>
                    <a:lnTo>
                      <a:pt x="1236" y="442"/>
                    </a:lnTo>
                    <a:lnTo>
                      <a:pt x="1237" y="442"/>
                    </a:lnTo>
                    <a:lnTo>
                      <a:pt x="1238" y="443"/>
                    </a:lnTo>
                    <a:lnTo>
                      <a:pt x="1239" y="442"/>
                    </a:lnTo>
                    <a:lnTo>
                      <a:pt x="1240" y="442"/>
                    </a:lnTo>
                    <a:lnTo>
                      <a:pt x="1240" y="443"/>
                    </a:lnTo>
                    <a:lnTo>
                      <a:pt x="1239" y="444"/>
                    </a:lnTo>
                    <a:lnTo>
                      <a:pt x="1239" y="446"/>
                    </a:lnTo>
                    <a:lnTo>
                      <a:pt x="1240" y="446"/>
                    </a:lnTo>
                    <a:lnTo>
                      <a:pt x="1242" y="447"/>
                    </a:lnTo>
                    <a:lnTo>
                      <a:pt x="1245" y="448"/>
                    </a:lnTo>
                    <a:lnTo>
                      <a:pt x="1245" y="449"/>
                    </a:lnTo>
                    <a:lnTo>
                      <a:pt x="1246" y="450"/>
                    </a:lnTo>
                    <a:lnTo>
                      <a:pt x="1247" y="450"/>
                    </a:lnTo>
                    <a:lnTo>
                      <a:pt x="1247" y="451"/>
                    </a:lnTo>
                    <a:lnTo>
                      <a:pt x="1248" y="452"/>
                    </a:lnTo>
                    <a:lnTo>
                      <a:pt x="1248" y="453"/>
                    </a:lnTo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rgbClr val="62E2FC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0" name="Freeform 123"/>
              <p:cNvSpPr>
                <a:spLocks/>
              </p:cNvSpPr>
              <p:nvPr/>
            </p:nvSpPr>
            <p:spPr bwMode="auto">
              <a:xfrm>
                <a:off x="1735" y="626"/>
                <a:ext cx="2063" cy="1963"/>
              </a:xfrm>
              <a:custGeom>
                <a:avLst/>
                <a:gdLst>
                  <a:gd name="T0" fmla="*/ 600 w 2063"/>
                  <a:gd name="T1" fmla="*/ 112 h 1963"/>
                  <a:gd name="T2" fmla="*/ 713 w 2063"/>
                  <a:gd name="T3" fmla="*/ 148 h 1963"/>
                  <a:gd name="T4" fmla="*/ 765 w 2063"/>
                  <a:gd name="T5" fmla="*/ 274 h 1963"/>
                  <a:gd name="T6" fmla="*/ 882 w 2063"/>
                  <a:gd name="T7" fmla="*/ 370 h 1963"/>
                  <a:gd name="T8" fmla="*/ 2006 w 2063"/>
                  <a:gd name="T9" fmla="*/ 613 h 1963"/>
                  <a:gd name="T10" fmla="*/ 1975 w 2063"/>
                  <a:gd name="T11" fmla="*/ 738 h 1963"/>
                  <a:gd name="T12" fmla="*/ 1966 w 2063"/>
                  <a:gd name="T13" fmla="*/ 881 h 1963"/>
                  <a:gd name="T14" fmla="*/ 1961 w 2063"/>
                  <a:gd name="T15" fmla="*/ 987 h 1963"/>
                  <a:gd name="T16" fmla="*/ 1976 w 2063"/>
                  <a:gd name="T17" fmla="*/ 1066 h 1963"/>
                  <a:gd name="T18" fmla="*/ 1920 w 2063"/>
                  <a:gd name="T19" fmla="*/ 1198 h 1963"/>
                  <a:gd name="T20" fmla="*/ 1897 w 2063"/>
                  <a:gd name="T21" fmla="*/ 1341 h 1963"/>
                  <a:gd name="T22" fmla="*/ 1811 w 2063"/>
                  <a:gd name="T23" fmla="*/ 1424 h 1963"/>
                  <a:gd name="T24" fmla="*/ 1740 w 2063"/>
                  <a:gd name="T25" fmla="*/ 1551 h 1963"/>
                  <a:gd name="T26" fmla="*/ 1630 w 2063"/>
                  <a:gd name="T27" fmla="*/ 1615 h 1963"/>
                  <a:gd name="T28" fmla="*/ 1586 w 2063"/>
                  <a:gd name="T29" fmla="*/ 1669 h 1963"/>
                  <a:gd name="T30" fmla="*/ 1573 w 2063"/>
                  <a:gd name="T31" fmla="*/ 1711 h 1963"/>
                  <a:gd name="T32" fmla="*/ 1534 w 2063"/>
                  <a:gd name="T33" fmla="*/ 1745 h 1963"/>
                  <a:gd name="T34" fmla="*/ 1511 w 2063"/>
                  <a:gd name="T35" fmla="*/ 1778 h 1963"/>
                  <a:gd name="T36" fmla="*/ 1492 w 2063"/>
                  <a:gd name="T37" fmla="*/ 1806 h 1963"/>
                  <a:gd name="T38" fmla="*/ 1482 w 2063"/>
                  <a:gd name="T39" fmla="*/ 1844 h 1963"/>
                  <a:gd name="T40" fmla="*/ 1476 w 2063"/>
                  <a:gd name="T41" fmla="*/ 1866 h 1963"/>
                  <a:gd name="T42" fmla="*/ 1474 w 2063"/>
                  <a:gd name="T43" fmla="*/ 1899 h 1963"/>
                  <a:gd name="T44" fmla="*/ 1491 w 2063"/>
                  <a:gd name="T45" fmla="*/ 1927 h 1963"/>
                  <a:gd name="T46" fmla="*/ 1441 w 2063"/>
                  <a:gd name="T47" fmla="*/ 1951 h 1963"/>
                  <a:gd name="T48" fmla="*/ 1405 w 2063"/>
                  <a:gd name="T49" fmla="*/ 1948 h 1963"/>
                  <a:gd name="T50" fmla="*/ 1367 w 2063"/>
                  <a:gd name="T51" fmla="*/ 1939 h 1963"/>
                  <a:gd name="T52" fmla="*/ 1360 w 2063"/>
                  <a:gd name="T53" fmla="*/ 1910 h 1963"/>
                  <a:gd name="T54" fmla="*/ 1373 w 2063"/>
                  <a:gd name="T55" fmla="*/ 1834 h 1963"/>
                  <a:gd name="T56" fmla="*/ 1323 w 2063"/>
                  <a:gd name="T57" fmla="*/ 1880 h 1963"/>
                  <a:gd name="T58" fmla="*/ 1276 w 2063"/>
                  <a:gd name="T59" fmla="*/ 1882 h 1963"/>
                  <a:gd name="T60" fmla="*/ 1244 w 2063"/>
                  <a:gd name="T61" fmla="*/ 1852 h 1963"/>
                  <a:gd name="T62" fmla="*/ 1186 w 2063"/>
                  <a:gd name="T63" fmla="*/ 1875 h 1963"/>
                  <a:gd name="T64" fmla="*/ 1146 w 2063"/>
                  <a:gd name="T65" fmla="*/ 1881 h 1963"/>
                  <a:gd name="T66" fmla="*/ 1113 w 2063"/>
                  <a:gd name="T67" fmla="*/ 1860 h 1963"/>
                  <a:gd name="T68" fmla="*/ 1071 w 2063"/>
                  <a:gd name="T69" fmla="*/ 1840 h 1963"/>
                  <a:gd name="T70" fmla="*/ 1030 w 2063"/>
                  <a:gd name="T71" fmla="*/ 1816 h 1963"/>
                  <a:gd name="T72" fmla="*/ 994 w 2063"/>
                  <a:gd name="T73" fmla="*/ 1794 h 1963"/>
                  <a:gd name="T74" fmla="*/ 945 w 2063"/>
                  <a:gd name="T75" fmla="*/ 1803 h 1963"/>
                  <a:gd name="T76" fmla="*/ 894 w 2063"/>
                  <a:gd name="T77" fmla="*/ 1814 h 1963"/>
                  <a:gd name="T78" fmla="*/ 850 w 2063"/>
                  <a:gd name="T79" fmla="*/ 1835 h 1963"/>
                  <a:gd name="T80" fmla="*/ 802 w 2063"/>
                  <a:gd name="T81" fmla="*/ 1893 h 1963"/>
                  <a:gd name="T82" fmla="*/ 738 w 2063"/>
                  <a:gd name="T83" fmla="*/ 1915 h 1963"/>
                  <a:gd name="T84" fmla="*/ 697 w 2063"/>
                  <a:gd name="T85" fmla="*/ 1860 h 1963"/>
                  <a:gd name="T86" fmla="*/ 600 w 2063"/>
                  <a:gd name="T87" fmla="*/ 1812 h 1963"/>
                  <a:gd name="T88" fmla="*/ 568 w 2063"/>
                  <a:gd name="T89" fmla="*/ 1745 h 1963"/>
                  <a:gd name="T90" fmla="*/ 579 w 2063"/>
                  <a:gd name="T91" fmla="*/ 1618 h 1963"/>
                  <a:gd name="T92" fmla="*/ 225 w 2063"/>
                  <a:gd name="T93" fmla="*/ 1278 h 1963"/>
                  <a:gd name="T94" fmla="*/ 212 w 2063"/>
                  <a:gd name="T95" fmla="*/ 1228 h 1963"/>
                  <a:gd name="T96" fmla="*/ 213 w 2063"/>
                  <a:gd name="T97" fmla="*/ 1185 h 1963"/>
                  <a:gd name="T98" fmla="*/ 176 w 2063"/>
                  <a:gd name="T99" fmla="*/ 1154 h 1963"/>
                  <a:gd name="T100" fmla="*/ 197 w 2063"/>
                  <a:gd name="T101" fmla="*/ 1123 h 1963"/>
                  <a:gd name="T102" fmla="*/ 232 w 2063"/>
                  <a:gd name="T103" fmla="*/ 1078 h 1963"/>
                  <a:gd name="T104" fmla="*/ 258 w 2063"/>
                  <a:gd name="T105" fmla="*/ 1028 h 1963"/>
                  <a:gd name="T106" fmla="*/ 325 w 2063"/>
                  <a:gd name="T107" fmla="*/ 918 h 1963"/>
                  <a:gd name="T108" fmla="*/ 299 w 2063"/>
                  <a:gd name="T109" fmla="*/ 827 h 1963"/>
                  <a:gd name="T110" fmla="*/ 277 w 2063"/>
                  <a:gd name="T111" fmla="*/ 802 h 1963"/>
                  <a:gd name="T112" fmla="*/ 286 w 2063"/>
                  <a:gd name="T113" fmla="*/ 758 h 1963"/>
                  <a:gd name="T114" fmla="*/ 300 w 2063"/>
                  <a:gd name="T115" fmla="*/ 682 h 1963"/>
                  <a:gd name="T116" fmla="*/ 223 w 2063"/>
                  <a:gd name="T117" fmla="*/ 672 h 1963"/>
                  <a:gd name="T118" fmla="*/ 28 w 2063"/>
                  <a:gd name="T119" fmla="*/ 602 h 1963"/>
                  <a:gd name="T120" fmla="*/ 12 w 2063"/>
                  <a:gd name="T121" fmla="*/ 510 h 1963"/>
                  <a:gd name="T122" fmla="*/ 23 w 2063"/>
                  <a:gd name="T123" fmla="*/ 424 h 1963"/>
                  <a:gd name="T124" fmla="*/ 2 w 2063"/>
                  <a:gd name="T125" fmla="*/ 359 h 196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2063" h="1963">
                    <a:moveTo>
                      <a:pt x="9" y="262"/>
                    </a:moveTo>
                    <a:lnTo>
                      <a:pt x="24" y="262"/>
                    </a:lnTo>
                    <a:lnTo>
                      <a:pt x="220" y="261"/>
                    </a:lnTo>
                    <a:lnTo>
                      <a:pt x="296" y="261"/>
                    </a:lnTo>
                    <a:lnTo>
                      <a:pt x="387" y="262"/>
                    </a:lnTo>
                    <a:lnTo>
                      <a:pt x="455" y="262"/>
                    </a:lnTo>
                    <a:lnTo>
                      <a:pt x="569" y="263"/>
                    </a:lnTo>
                    <a:lnTo>
                      <a:pt x="579" y="262"/>
                    </a:lnTo>
                    <a:lnTo>
                      <a:pt x="581" y="260"/>
                    </a:lnTo>
                    <a:lnTo>
                      <a:pt x="583" y="260"/>
                    </a:lnTo>
                    <a:lnTo>
                      <a:pt x="584" y="261"/>
                    </a:lnTo>
                    <a:lnTo>
                      <a:pt x="588" y="259"/>
                    </a:lnTo>
                    <a:lnTo>
                      <a:pt x="589" y="258"/>
                    </a:lnTo>
                    <a:lnTo>
                      <a:pt x="590" y="257"/>
                    </a:lnTo>
                    <a:lnTo>
                      <a:pt x="592" y="255"/>
                    </a:lnTo>
                    <a:lnTo>
                      <a:pt x="593" y="253"/>
                    </a:lnTo>
                    <a:lnTo>
                      <a:pt x="594" y="252"/>
                    </a:lnTo>
                    <a:lnTo>
                      <a:pt x="595" y="251"/>
                    </a:lnTo>
                    <a:lnTo>
                      <a:pt x="596" y="250"/>
                    </a:lnTo>
                    <a:lnTo>
                      <a:pt x="599" y="249"/>
                    </a:lnTo>
                    <a:lnTo>
                      <a:pt x="600" y="248"/>
                    </a:lnTo>
                    <a:lnTo>
                      <a:pt x="600" y="247"/>
                    </a:lnTo>
                    <a:lnTo>
                      <a:pt x="599" y="246"/>
                    </a:lnTo>
                    <a:lnTo>
                      <a:pt x="596" y="245"/>
                    </a:lnTo>
                    <a:lnTo>
                      <a:pt x="593" y="245"/>
                    </a:lnTo>
                    <a:lnTo>
                      <a:pt x="591" y="245"/>
                    </a:lnTo>
                    <a:lnTo>
                      <a:pt x="590" y="245"/>
                    </a:lnTo>
                    <a:lnTo>
                      <a:pt x="589" y="246"/>
                    </a:lnTo>
                    <a:lnTo>
                      <a:pt x="586" y="247"/>
                    </a:lnTo>
                    <a:lnTo>
                      <a:pt x="585" y="248"/>
                    </a:lnTo>
                    <a:lnTo>
                      <a:pt x="582" y="247"/>
                    </a:lnTo>
                    <a:lnTo>
                      <a:pt x="581" y="246"/>
                    </a:lnTo>
                    <a:lnTo>
                      <a:pt x="580" y="245"/>
                    </a:lnTo>
                    <a:lnTo>
                      <a:pt x="580" y="243"/>
                    </a:lnTo>
                    <a:lnTo>
                      <a:pt x="581" y="242"/>
                    </a:lnTo>
                    <a:lnTo>
                      <a:pt x="582" y="240"/>
                    </a:lnTo>
                    <a:lnTo>
                      <a:pt x="585" y="234"/>
                    </a:lnTo>
                    <a:lnTo>
                      <a:pt x="586" y="232"/>
                    </a:lnTo>
                    <a:lnTo>
                      <a:pt x="587" y="229"/>
                    </a:lnTo>
                    <a:lnTo>
                      <a:pt x="587" y="228"/>
                    </a:lnTo>
                    <a:lnTo>
                      <a:pt x="589" y="227"/>
                    </a:lnTo>
                    <a:lnTo>
                      <a:pt x="589" y="225"/>
                    </a:lnTo>
                    <a:lnTo>
                      <a:pt x="588" y="224"/>
                    </a:lnTo>
                    <a:lnTo>
                      <a:pt x="587" y="222"/>
                    </a:lnTo>
                    <a:lnTo>
                      <a:pt x="586" y="222"/>
                    </a:lnTo>
                    <a:lnTo>
                      <a:pt x="585" y="221"/>
                    </a:lnTo>
                    <a:lnTo>
                      <a:pt x="585" y="220"/>
                    </a:lnTo>
                    <a:lnTo>
                      <a:pt x="585" y="218"/>
                    </a:lnTo>
                    <a:lnTo>
                      <a:pt x="586" y="217"/>
                    </a:lnTo>
                    <a:lnTo>
                      <a:pt x="586" y="215"/>
                    </a:lnTo>
                    <a:lnTo>
                      <a:pt x="586" y="214"/>
                    </a:lnTo>
                    <a:lnTo>
                      <a:pt x="585" y="212"/>
                    </a:lnTo>
                    <a:lnTo>
                      <a:pt x="585" y="211"/>
                    </a:lnTo>
                    <a:lnTo>
                      <a:pt x="584" y="210"/>
                    </a:lnTo>
                    <a:lnTo>
                      <a:pt x="584" y="208"/>
                    </a:lnTo>
                    <a:lnTo>
                      <a:pt x="584" y="207"/>
                    </a:lnTo>
                    <a:lnTo>
                      <a:pt x="586" y="202"/>
                    </a:lnTo>
                    <a:lnTo>
                      <a:pt x="587" y="202"/>
                    </a:lnTo>
                    <a:lnTo>
                      <a:pt x="588" y="199"/>
                    </a:lnTo>
                    <a:lnTo>
                      <a:pt x="589" y="197"/>
                    </a:lnTo>
                    <a:lnTo>
                      <a:pt x="590" y="197"/>
                    </a:lnTo>
                    <a:lnTo>
                      <a:pt x="592" y="195"/>
                    </a:lnTo>
                    <a:lnTo>
                      <a:pt x="593" y="193"/>
                    </a:lnTo>
                    <a:lnTo>
                      <a:pt x="594" y="191"/>
                    </a:lnTo>
                    <a:lnTo>
                      <a:pt x="596" y="189"/>
                    </a:lnTo>
                    <a:lnTo>
                      <a:pt x="596" y="187"/>
                    </a:lnTo>
                    <a:lnTo>
                      <a:pt x="596" y="186"/>
                    </a:lnTo>
                    <a:lnTo>
                      <a:pt x="597" y="185"/>
                    </a:lnTo>
                    <a:lnTo>
                      <a:pt x="596" y="182"/>
                    </a:lnTo>
                    <a:lnTo>
                      <a:pt x="597" y="180"/>
                    </a:lnTo>
                    <a:lnTo>
                      <a:pt x="598" y="179"/>
                    </a:lnTo>
                    <a:lnTo>
                      <a:pt x="599" y="179"/>
                    </a:lnTo>
                    <a:lnTo>
                      <a:pt x="601" y="178"/>
                    </a:lnTo>
                    <a:lnTo>
                      <a:pt x="602" y="178"/>
                    </a:lnTo>
                    <a:lnTo>
                      <a:pt x="603" y="176"/>
                    </a:lnTo>
                    <a:lnTo>
                      <a:pt x="603" y="175"/>
                    </a:lnTo>
                    <a:lnTo>
                      <a:pt x="603" y="173"/>
                    </a:lnTo>
                    <a:lnTo>
                      <a:pt x="602" y="172"/>
                    </a:lnTo>
                    <a:lnTo>
                      <a:pt x="601" y="171"/>
                    </a:lnTo>
                    <a:lnTo>
                      <a:pt x="601" y="169"/>
                    </a:lnTo>
                    <a:lnTo>
                      <a:pt x="601" y="168"/>
                    </a:lnTo>
                    <a:lnTo>
                      <a:pt x="602" y="167"/>
                    </a:lnTo>
                    <a:lnTo>
                      <a:pt x="602" y="164"/>
                    </a:lnTo>
                    <a:lnTo>
                      <a:pt x="602" y="163"/>
                    </a:lnTo>
                    <a:lnTo>
                      <a:pt x="602" y="160"/>
                    </a:lnTo>
                    <a:lnTo>
                      <a:pt x="602" y="158"/>
                    </a:lnTo>
                    <a:lnTo>
                      <a:pt x="603" y="157"/>
                    </a:lnTo>
                    <a:lnTo>
                      <a:pt x="603" y="155"/>
                    </a:lnTo>
                    <a:lnTo>
                      <a:pt x="603" y="153"/>
                    </a:lnTo>
                    <a:lnTo>
                      <a:pt x="602" y="151"/>
                    </a:lnTo>
                    <a:lnTo>
                      <a:pt x="602" y="150"/>
                    </a:lnTo>
                    <a:lnTo>
                      <a:pt x="602" y="148"/>
                    </a:lnTo>
                    <a:lnTo>
                      <a:pt x="603" y="146"/>
                    </a:lnTo>
                    <a:lnTo>
                      <a:pt x="604" y="145"/>
                    </a:lnTo>
                    <a:lnTo>
                      <a:pt x="607" y="143"/>
                    </a:lnTo>
                    <a:lnTo>
                      <a:pt x="608" y="142"/>
                    </a:lnTo>
                    <a:lnTo>
                      <a:pt x="608" y="141"/>
                    </a:lnTo>
                    <a:lnTo>
                      <a:pt x="608" y="140"/>
                    </a:lnTo>
                    <a:lnTo>
                      <a:pt x="607" y="138"/>
                    </a:lnTo>
                    <a:lnTo>
                      <a:pt x="607" y="137"/>
                    </a:lnTo>
                    <a:lnTo>
                      <a:pt x="608" y="135"/>
                    </a:lnTo>
                    <a:lnTo>
                      <a:pt x="608" y="134"/>
                    </a:lnTo>
                    <a:lnTo>
                      <a:pt x="608" y="132"/>
                    </a:lnTo>
                    <a:lnTo>
                      <a:pt x="602" y="122"/>
                    </a:lnTo>
                    <a:lnTo>
                      <a:pt x="601" y="120"/>
                    </a:lnTo>
                    <a:lnTo>
                      <a:pt x="602" y="116"/>
                    </a:lnTo>
                    <a:lnTo>
                      <a:pt x="601" y="113"/>
                    </a:lnTo>
                    <a:lnTo>
                      <a:pt x="600" y="112"/>
                    </a:lnTo>
                    <a:lnTo>
                      <a:pt x="597" y="109"/>
                    </a:lnTo>
                    <a:lnTo>
                      <a:pt x="596" y="108"/>
                    </a:lnTo>
                    <a:lnTo>
                      <a:pt x="594" y="103"/>
                    </a:lnTo>
                    <a:lnTo>
                      <a:pt x="593" y="101"/>
                    </a:lnTo>
                    <a:lnTo>
                      <a:pt x="592" y="99"/>
                    </a:lnTo>
                    <a:lnTo>
                      <a:pt x="593" y="95"/>
                    </a:lnTo>
                    <a:lnTo>
                      <a:pt x="592" y="93"/>
                    </a:lnTo>
                    <a:lnTo>
                      <a:pt x="591" y="91"/>
                    </a:lnTo>
                    <a:lnTo>
                      <a:pt x="591" y="89"/>
                    </a:lnTo>
                    <a:lnTo>
                      <a:pt x="591" y="88"/>
                    </a:lnTo>
                    <a:lnTo>
                      <a:pt x="592" y="86"/>
                    </a:lnTo>
                    <a:lnTo>
                      <a:pt x="593" y="85"/>
                    </a:lnTo>
                    <a:lnTo>
                      <a:pt x="594" y="85"/>
                    </a:lnTo>
                    <a:lnTo>
                      <a:pt x="599" y="83"/>
                    </a:lnTo>
                    <a:lnTo>
                      <a:pt x="600" y="82"/>
                    </a:lnTo>
                    <a:lnTo>
                      <a:pt x="604" y="79"/>
                    </a:lnTo>
                    <a:lnTo>
                      <a:pt x="606" y="78"/>
                    </a:lnTo>
                    <a:lnTo>
                      <a:pt x="607" y="76"/>
                    </a:lnTo>
                    <a:lnTo>
                      <a:pt x="608" y="75"/>
                    </a:lnTo>
                    <a:lnTo>
                      <a:pt x="609" y="72"/>
                    </a:lnTo>
                    <a:lnTo>
                      <a:pt x="609" y="71"/>
                    </a:lnTo>
                    <a:lnTo>
                      <a:pt x="609" y="66"/>
                    </a:lnTo>
                    <a:lnTo>
                      <a:pt x="610" y="65"/>
                    </a:lnTo>
                    <a:lnTo>
                      <a:pt x="611" y="63"/>
                    </a:lnTo>
                    <a:lnTo>
                      <a:pt x="615" y="59"/>
                    </a:lnTo>
                    <a:lnTo>
                      <a:pt x="617" y="55"/>
                    </a:lnTo>
                    <a:lnTo>
                      <a:pt x="622" y="51"/>
                    </a:lnTo>
                    <a:lnTo>
                      <a:pt x="623" y="50"/>
                    </a:lnTo>
                    <a:lnTo>
                      <a:pt x="624" y="49"/>
                    </a:lnTo>
                    <a:lnTo>
                      <a:pt x="624" y="48"/>
                    </a:lnTo>
                    <a:lnTo>
                      <a:pt x="624" y="45"/>
                    </a:lnTo>
                    <a:lnTo>
                      <a:pt x="624" y="43"/>
                    </a:lnTo>
                    <a:lnTo>
                      <a:pt x="622" y="38"/>
                    </a:lnTo>
                    <a:lnTo>
                      <a:pt x="621" y="36"/>
                    </a:lnTo>
                    <a:lnTo>
                      <a:pt x="621" y="35"/>
                    </a:lnTo>
                    <a:lnTo>
                      <a:pt x="621" y="32"/>
                    </a:lnTo>
                    <a:lnTo>
                      <a:pt x="622" y="26"/>
                    </a:lnTo>
                    <a:lnTo>
                      <a:pt x="622" y="25"/>
                    </a:lnTo>
                    <a:lnTo>
                      <a:pt x="622" y="21"/>
                    </a:lnTo>
                    <a:lnTo>
                      <a:pt x="622" y="20"/>
                    </a:lnTo>
                    <a:lnTo>
                      <a:pt x="625" y="16"/>
                    </a:lnTo>
                    <a:lnTo>
                      <a:pt x="630" y="9"/>
                    </a:lnTo>
                    <a:lnTo>
                      <a:pt x="632" y="6"/>
                    </a:lnTo>
                    <a:lnTo>
                      <a:pt x="634" y="4"/>
                    </a:lnTo>
                    <a:lnTo>
                      <a:pt x="636" y="3"/>
                    </a:lnTo>
                    <a:lnTo>
                      <a:pt x="636" y="2"/>
                    </a:lnTo>
                    <a:lnTo>
                      <a:pt x="636" y="0"/>
                    </a:lnTo>
                    <a:lnTo>
                      <a:pt x="638" y="1"/>
                    </a:lnTo>
                    <a:lnTo>
                      <a:pt x="640" y="1"/>
                    </a:lnTo>
                    <a:lnTo>
                      <a:pt x="645" y="5"/>
                    </a:lnTo>
                    <a:lnTo>
                      <a:pt x="648" y="7"/>
                    </a:lnTo>
                    <a:lnTo>
                      <a:pt x="650" y="9"/>
                    </a:lnTo>
                    <a:lnTo>
                      <a:pt x="652" y="14"/>
                    </a:lnTo>
                    <a:lnTo>
                      <a:pt x="654" y="18"/>
                    </a:lnTo>
                    <a:lnTo>
                      <a:pt x="655" y="19"/>
                    </a:lnTo>
                    <a:lnTo>
                      <a:pt x="658" y="23"/>
                    </a:lnTo>
                    <a:lnTo>
                      <a:pt x="661" y="26"/>
                    </a:lnTo>
                    <a:lnTo>
                      <a:pt x="662" y="28"/>
                    </a:lnTo>
                    <a:lnTo>
                      <a:pt x="663" y="29"/>
                    </a:lnTo>
                    <a:lnTo>
                      <a:pt x="664" y="31"/>
                    </a:lnTo>
                    <a:lnTo>
                      <a:pt x="666" y="33"/>
                    </a:lnTo>
                    <a:lnTo>
                      <a:pt x="666" y="35"/>
                    </a:lnTo>
                    <a:lnTo>
                      <a:pt x="668" y="38"/>
                    </a:lnTo>
                    <a:lnTo>
                      <a:pt x="670" y="42"/>
                    </a:lnTo>
                    <a:lnTo>
                      <a:pt x="671" y="46"/>
                    </a:lnTo>
                    <a:lnTo>
                      <a:pt x="671" y="49"/>
                    </a:lnTo>
                    <a:lnTo>
                      <a:pt x="671" y="54"/>
                    </a:lnTo>
                    <a:lnTo>
                      <a:pt x="672" y="56"/>
                    </a:lnTo>
                    <a:lnTo>
                      <a:pt x="673" y="56"/>
                    </a:lnTo>
                    <a:lnTo>
                      <a:pt x="675" y="56"/>
                    </a:lnTo>
                    <a:lnTo>
                      <a:pt x="676" y="56"/>
                    </a:lnTo>
                    <a:lnTo>
                      <a:pt x="678" y="57"/>
                    </a:lnTo>
                    <a:lnTo>
                      <a:pt x="679" y="58"/>
                    </a:lnTo>
                    <a:lnTo>
                      <a:pt x="679" y="59"/>
                    </a:lnTo>
                    <a:lnTo>
                      <a:pt x="680" y="60"/>
                    </a:lnTo>
                    <a:lnTo>
                      <a:pt x="681" y="66"/>
                    </a:lnTo>
                    <a:lnTo>
                      <a:pt x="681" y="69"/>
                    </a:lnTo>
                    <a:lnTo>
                      <a:pt x="682" y="73"/>
                    </a:lnTo>
                    <a:lnTo>
                      <a:pt x="683" y="79"/>
                    </a:lnTo>
                    <a:lnTo>
                      <a:pt x="683" y="80"/>
                    </a:lnTo>
                    <a:lnTo>
                      <a:pt x="684" y="83"/>
                    </a:lnTo>
                    <a:lnTo>
                      <a:pt x="685" y="85"/>
                    </a:lnTo>
                    <a:lnTo>
                      <a:pt x="687" y="88"/>
                    </a:lnTo>
                    <a:lnTo>
                      <a:pt x="689" y="93"/>
                    </a:lnTo>
                    <a:lnTo>
                      <a:pt x="691" y="97"/>
                    </a:lnTo>
                    <a:lnTo>
                      <a:pt x="691" y="100"/>
                    </a:lnTo>
                    <a:lnTo>
                      <a:pt x="691" y="102"/>
                    </a:lnTo>
                    <a:lnTo>
                      <a:pt x="691" y="106"/>
                    </a:lnTo>
                    <a:lnTo>
                      <a:pt x="691" y="110"/>
                    </a:lnTo>
                    <a:lnTo>
                      <a:pt x="691" y="112"/>
                    </a:lnTo>
                    <a:lnTo>
                      <a:pt x="692" y="113"/>
                    </a:lnTo>
                    <a:lnTo>
                      <a:pt x="692" y="114"/>
                    </a:lnTo>
                    <a:lnTo>
                      <a:pt x="694" y="116"/>
                    </a:lnTo>
                    <a:lnTo>
                      <a:pt x="696" y="119"/>
                    </a:lnTo>
                    <a:lnTo>
                      <a:pt x="697" y="120"/>
                    </a:lnTo>
                    <a:lnTo>
                      <a:pt x="698" y="124"/>
                    </a:lnTo>
                    <a:lnTo>
                      <a:pt x="701" y="128"/>
                    </a:lnTo>
                    <a:lnTo>
                      <a:pt x="706" y="132"/>
                    </a:lnTo>
                    <a:lnTo>
                      <a:pt x="709" y="135"/>
                    </a:lnTo>
                    <a:lnTo>
                      <a:pt x="710" y="136"/>
                    </a:lnTo>
                    <a:lnTo>
                      <a:pt x="710" y="137"/>
                    </a:lnTo>
                    <a:lnTo>
                      <a:pt x="710" y="140"/>
                    </a:lnTo>
                    <a:lnTo>
                      <a:pt x="711" y="143"/>
                    </a:lnTo>
                    <a:lnTo>
                      <a:pt x="711" y="145"/>
                    </a:lnTo>
                    <a:lnTo>
                      <a:pt x="712" y="146"/>
                    </a:lnTo>
                    <a:lnTo>
                      <a:pt x="712" y="148"/>
                    </a:lnTo>
                    <a:lnTo>
                      <a:pt x="713" y="148"/>
                    </a:lnTo>
                    <a:lnTo>
                      <a:pt x="714" y="149"/>
                    </a:lnTo>
                    <a:lnTo>
                      <a:pt x="716" y="150"/>
                    </a:lnTo>
                    <a:lnTo>
                      <a:pt x="718" y="150"/>
                    </a:lnTo>
                    <a:lnTo>
                      <a:pt x="719" y="150"/>
                    </a:lnTo>
                    <a:lnTo>
                      <a:pt x="720" y="150"/>
                    </a:lnTo>
                    <a:lnTo>
                      <a:pt x="721" y="151"/>
                    </a:lnTo>
                    <a:lnTo>
                      <a:pt x="723" y="153"/>
                    </a:lnTo>
                    <a:lnTo>
                      <a:pt x="725" y="156"/>
                    </a:lnTo>
                    <a:lnTo>
                      <a:pt x="725" y="158"/>
                    </a:lnTo>
                    <a:lnTo>
                      <a:pt x="726" y="159"/>
                    </a:lnTo>
                    <a:lnTo>
                      <a:pt x="725" y="161"/>
                    </a:lnTo>
                    <a:lnTo>
                      <a:pt x="722" y="166"/>
                    </a:lnTo>
                    <a:lnTo>
                      <a:pt x="722" y="168"/>
                    </a:lnTo>
                    <a:lnTo>
                      <a:pt x="721" y="169"/>
                    </a:lnTo>
                    <a:lnTo>
                      <a:pt x="721" y="172"/>
                    </a:lnTo>
                    <a:lnTo>
                      <a:pt x="721" y="173"/>
                    </a:lnTo>
                    <a:lnTo>
                      <a:pt x="719" y="174"/>
                    </a:lnTo>
                    <a:lnTo>
                      <a:pt x="719" y="176"/>
                    </a:lnTo>
                    <a:lnTo>
                      <a:pt x="718" y="177"/>
                    </a:lnTo>
                    <a:lnTo>
                      <a:pt x="718" y="179"/>
                    </a:lnTo>
                    <a:lnTo>
                      <a:pt x="719" y="181"/>
                    </a:lnTo>
                    <a:lnTo>
                      <a:pt x="720" y="184"/>
                    </a:lnTo>
                    <a:lnTo>
                      <a:pt x="721" y="185"/>
                    </a:lnTo>
                    <a:lnTo>
                      <a:pt x="721" y="187"/>
                    </a:lnTo>
                    <a:lnTo>
                      <a:pt x="720" y="188"/>
                    </a:lnTo>
                    <a:lnTo>
                      <a:pt x="718" y="191"/>
                    </a:lnTo>
                    <a:lnTo>
                      <a:pt x="717" y="193"/>
                    </a:lnTo>
                    <a:lnTo>
                      <a:pt x="717" y="194"/>
                    </a:lnTo>
                    <a:lnTo>
                      <a:pt x="718" y="196"/>
                    </a:lnTo>
                    <a:lnTo>
                      <a:pt x="718" y="197"/>
                    </a:lnTo>
                    <a:lnTo>
                      <a:pt x="719" y="199"/>
                    </a:lnTo>
                    <a:lnTo>
                      <a:pt x="720" y="200"/>
                    </a:lnTo>
                    <a:lnTo>
                      <a:pt x="721" y="202"/>
                    </a:lnTo>
                    <a:lnTo>
                      <a:pt x="723" y="203"/>
                    </a:lnTo>
                    <a:lnTo>
                      <a:pt x="723" y="204"/>
                    </a:lnTo>
                    <a:lnTo>
                      <a:pt x="723" y="205"/>
                    </a:lnTo>
                    <a:lnTo>
                      <a:pt x="723" y="206"/>
                    </a:lnTo>
                    <a:lnTo>
                      <a:pt x="723" y="207"/>
                    </a:lnTo>
                    <a:lnTo>
                      <a:pt x="722" y="208"/>
                    </a:lnTo>
                    <a:lnTo>
                      <a:pt x="722" y="209"/>
                    </a:lnTo>
                    <a:lnTo>
                      <a:pt x="722" y="210"/>
                    </a:lnTo>
                    <a:lnTo>
                      <a:pt x="724" y="211"/>
                    </a:lnTo>
                    <a:lnTo>
                      <a:pt x="726" y="212"/>
                    </a:lnTo>
                    <a:lnTo>
                      <a:pt x="726" y="213"/>
                    </a:lnTo>
                    <a:lnTo>
                      <a:pt x="727" y="214"/>
                    </a:lnTo>
                    <a:lnTo>
                      <a:pt x="726" y="217"/>
                    </a:lnTo>
                    <a:lnTo>
                      <a:pt x="724" y="218"/>
                    </a:lnTo>
                    <a:lnTo>
                      <a:pt x="723" y="219"/>
                    </a:lnTo>
                    <a:lnTo>
                      <a:pt x="723" y="220"/>
                    </a:lnTo>
                    <a:lnTo>
                      <a:pt x="724" y="222"/>
                    </a:lnTo>
                    <a:lnTo>
                      <a:pt x="724" y="223"/>
                    </a:lnTo>
                    <a:lnTo>
                      <a:pt x="724" y="224"/>
                    </a:lnTo>
                    <a:lnTo>
                      <a:pt x="726" y="225"/>
                    </a:lnTo>
                    <a:lnTo>
                      <a:pt x="727" y="225"/>
                    </a:lnTo>
                    <a:lnTo>
                      <a:pt x="728" y="226"/>
                    </a:lnTo>
                    <a:lnTo>
                      <a:pt x="729" y="228"/>
                    </a:lnTo>
                    <a:lnTo>
                      <a:pt x="728" y="232"/>
                    </a:lnTo>
                    <a:lnTo>
                      <a:pt x="728" y="235"/>
                    </a:lnTo>
                    <a:lnTo>
                      <a:pt x="728" y="236"/>
                    </a:lnTo>
                    <a:lnTo>
                      <a:pt x="729" y="236"/>
                    </a:lnTo>
                    <a:lnTo>
                      <a:pt x="731" y="238"/>
                    </a:lnTo>
                    <a:lnTo>
                      <a:pt x="731" y="239"/>
                    </a:lnTo>
                    <a:lnTo>
                      <a:pt x="732" y="241"/>
                    </a:lnTo>
                    <a:lnTo>
                      <a:pt x="732" y="242"/>
                    </a:lnTo>
                    <a:lnTo>
                      <a:pt x="733" y="244"/>
                    </a:lnTo>
                    <a:lnTo>
                      <a:pt x="733" y="247"/>
                    </a:lnTo>
                    <a:lnTo>
                      <a:pt x="733" y="248"/>
                    </a:lnTo>
                    <a:lnTo>
                      <a:pt x="733" y="249"/>
                    </a:lnTo>
                    <a:lnTo>
                      <a:pt x="732" y="253"/>
                    </a:lnTo>
                    <a:lnTo>
                      <a:pt x="733" y="254"/>
                    </a:lnTo>
                    <a:lnTo>
                      <a:pt x="733" y="255"/>
                    </a:lnTo>
                    <a:lnTo>
                      <a:pt x="734" y="256"/>
                    </a:lnTo>
                    <a:lnTo>
                      <a:pt x="735" y="257"/>
                    </a:lnTo>
                    <a:lnTo>
                      <a:pt x="737" y="257"/>
                    </a:lnTo>
                    <a:lnTo>
                      <a:pt x="739" y="257"/>
                    </a:lnTo>
                    <a:lnTo>
                      <a:pt x="740" y="257"/>
                    </a:lnTo>
                    <a:lnTo>
                      <a:pt x="743" y="255"/>
                    </a:lnTo>
                    <a:lnTo>
                      <a:pt x="744" y="255"/>
                    </a:lnTo>
                    <a:lnTo>
                      <a:pt x="745" y="255"/>
                    </a:lnTo>
                    <a:lnTo>
                      <a:pt x="746" y="255"/>
                    </a:lnTo>
                    <a:lnTo>
                      <a:pt x="748" y="256"/>
                    </a:lnTo>
                    <a:lnTo>
                      <a:pt x="749" y="257"/>
                    </a:lnTo>
                    <a:lnTo>
                      <a:pt x="753" y="259"/>
                    </a:lnTo>
                    <a:lnTo>
                      <a:pt x="755" y="260"/>
                    </a:lnTo>
                    <a:lnTo>
                      <a:pt x="756" y="261"/>
                    </a:lnTo>
                    <a:lnTo>
                      <a:pt x="757" y="261"/>
                    </a:lnTo>
                    <a:lnTo>
                      <a:pt x="759" y="262"/>
                    </a:lnTo>
                    <a:lnTo>
                      <a:pt x="761" y="261"/>
                    </a:lnTo>
                    <a:lnTo>
                      <a:pt x="764" y="261"/>
                    </a:lnTo>
                    <a:lnTo>
                      <a:pt x="765" y="262"/>
                    </a:lnTo>
                    <a:lnTo>
                      <a:pt x="765" y="263"/>
                    </a:lnTo>
                    <a:lnTo>
                      <a:pt x="766" y="264"/>
                    </a:lnTo>
                    <a:lnTo>
                      <a:pt x="766" y="267"/>
                    </a:lnTo>
                    <a:lnTo>
                      <a:pt x="766" y="269"/>
                    </a:lnTo>
                    <a:lnTo>
                      <a:pt x="766" y="270"/>
                    </a:lnTo>
                    <a:lnTo>
                      <a:pt x="765" y="272"/>
                    </a:lnTo>
                    <a:lnTo>
                      <a:pt x="765" y="273"/>
                    </a:lnTo>
                    <a:lnTo>
                      <a:pt x="765" y="274"/>
                    </a:lnTo>
                    <a:lnTo>
                      <a:pt x="765" y="275"/>
                    </a:lnTo>
                    <a:lnTo>
                      <a:pt x="766" y="275"/>
                    </a:lnTo>
                    <a:lnTo>
                      <a:pt x="767" y="275"/>
                    </a:lnTo>
                    <a:lnTo>
                      <a:pt x="768" y="276"/>
                    </a:lnTo>
                    <a:lnTo>
                      <a:pt x="771" y="279"/>
                    </a:lnTo>
                    <a:lnTo>
                      <a:pt x="772" y="279"/>
                    </a:lnTo>
                    <a:lnTo>
                      <a:pt x="773" y="279"/>
                    </a:lnTo>
                    <a:lnTo>
                      <a:pt x="775" y="279"/>
                    </a:lnTo>
                    <a:lnTo>
                      <a:pt x="776" y="279"/>
                    </a:lnTo>
                    <a:lnTo>
                      <a:pt x="778" y="279"/>
                    </a:lnTo>
                    <a:lnTo>
                      <a:pt x="783" y="280"/>
                    </a:lnTo>
                    <a:lnTo>
                      <a:pt x="784" y="280"/>
                    </a:lnTo>
                    <a:lnTo>
                      <a:pt x="784" y="281"/>
                    </a:lnTo>
                    <a:lnTo>
                      <a:pt x="785" y="281"/>
                    </a:lnTo>
                    <a:lnTo>
                      <a:pt x="785" y="283"/>
                    </a:lnTo>
                    <a:lnTo>
                      <a:pt x="785" y="285"/>
                    </a:lnTo>
                    <a:lnTo>
                      <a:pt x="786" y="285"/>
                    </a:lnTo>
                    <a:lnTo>
                      <a:pt x="787" y="285"/>
                    </a:lnTo>
                    <a:lnTo>
                      <a:pt x="788" y="286"/>
                    </a:lnTo>
                    <a:lnTo>
                      <a:pt x="789" y="286"/>
                    </a:lnTo>
                    <a:lnTo>
                      <a:pt x="793" y="284"/>
                    </a:lnTo>
                    <a:lnTo>
                      <a:pt x="796" y="284"/>
                    </a:lnTo>
                    <a:lnTo>
                      <a:pt x="798" y="284"/>
                    </a:lnTo>
                    <a:lnTo>
                      <a:pt x="799" y="285"/>
                    </a:lnTo>
                    <a:lnTo>
                      <a:pt x="802" y="286"/>
                    </a:lnTo>
                    <a:lnTo>
                      <a:pt x="804" y="287"/>
                    </a:lnTo>
                    <a:lnTo>
                      <a:pt x="806" y="288"/>
                    </a:lnTo>
                    <a:lnTo>
                      <a:pt x="808" y="290"/>
                    </a:lnTo>
                    <a:lnTo>
                      <a:pt x="811" y="296"/>
                    </a:lnTo>
                    <a:lnTo>
                      <a:pt x="812" y="297"/>
                    </a:lnTo>
                    <a:lnTo>
                      <a:pt x="814" y="298"/>
                    </a:lnTo>
                    <a:lnTo>
                      <a:pt x="816" y="300"/>
                    </a:lnTo>
                    <a:lnTo>
                      <a:pt x="817" y="301"/>
                    </a:lnTo>
                    <a:lnTo>
                      <a:pt x="821" y="303"/>
                    </a:lnTo>
                    <a:lnTo>
                      <a:pt x="822" y="304"/>
                    </a:lnTo>
                    <a:lnTo>
                      <a:pt x="824" y="304"/>
                    </a:lnTo>
                    <a:lnTo>
                      <a:pt x="824" y="305"/>
                    </a:lnTo>
                    <a:lnTo>
                      <a:pt x="824" y="307"/>
                    </a:lnTo>
                    <a:lnTo>
                      <a:pt x="825" y="308"/>
                    </a:lnTo>
                    <a:lnTo>
                      <a:pt x="825" y="309"/>
                    </a:lnTo>
                    <a:lnTo>
                      <a:pt x="825" y="310"/>
                    </a:lnTo>
                    <a:lnTo>
                      <a:pt x="827" y="311"/>
                    </a:lnTo>
                    <a:lnTo>
                      <a:pt x="830" y="312"/>
                    </a:lnTo>
                    <a:lnTo>
                      <a:pt x="830" y="313"/>
                    </a:lnTo>
                    <a:lnTo>
                      <a:pt x="829" y="316"/>
                    </a:lnTo>
                    <a:lnTo>
                      <a:pt x="830" y="316"/>
                    </a:lnTo>
                    <a:lnTo>
                      <a:pt x="832" y="318"/>
                    </a:lnTo>
                    <a:lnTo>
                      <a:pt x="834" y="319"/>
                    </a:lnTo>
                    <a:lnTo>
                      <a:pt x="834" y="321"/>
                    </a:lnTo>
                    <a:lnTo>
                      <a:pt x="833" y="322"/>
                    </a:lnTo>
                    <a:lnTo>
                      <a:pt x="832" y="324"/>
                    </a:lnTo>
                    <a:lnTo>
                      <a:pt x="831" y="324"/>
                    </a:lnTo>
                    <a:lnTo>
                      <a:pt x="830" y="326"/>
                    </a:lnTo>
                    <a:lnTo>
                      <a:pt x="830" y="327"/>
                    </a:lnTo>
                    <a:lnTo>
                      <a:pt x="830" y="328"/>
                    </a:lnTo>
                    <a:lnTo>
                      <a:pt x="831" y="329"/>
                    </a:lnTo>
                    <a:lnTo>
                      <a:pt x="831" y="330"/>
                    </a:lnTo>
                    <a:lnTo>
                      <a:pt x="831" y="331"/>
                    </a:lnTo>
                    <a:lnTo>
                      <a:pt x="830" y="332"/>
                    </a:lnTo>
                    <a:lnTo>
                      <a:pt x="830" y="334"/>
                    </a:lnTo>
                    <a:lnTo>
                      <a:pt x="830" y="335"/>
                    </a:lnTo>
                    <a:lnTo>
                      <a:pt x="832" y="336"/>
                    </a:lnTo>
                    <a:lnTo>
                      <a:pt x="832" y="337"/>
                    </a:lnTo>
                    <a:lnTo>
                      <a:pt x="833" y="337"/>
                    </a:lnTo>
                    <a:lnTo>
                      <a:pt x="833" y="338"/>
                    </a:lnTo>
                    <a:lnTo>
                      <a:pt x="834" y="339"/>
                    </a:lnTo>
                    <a:lnTo>
                      <a:pt x="836" y="341"/>
                    </a:lnTo>
                    <a:lnTo>
                      <a:pt x="839" y="342"/>
                    </a:lnTo>
                    <a:lnTo>
                      <a:pt x="840" y="343"/>
                    </a:lnTo>
                    <a:lnTo>
                      <a:pt x="841" y="344"/>
                    </a:lnTo>
                    <a:lnTo>
                      <a:pt x="842" y="344"/>
                    </a:lnTo>
                    <a:lnTo>
                      <a:pt x="843" y="343"/>
                    </a:lnTo>
                    <a:lnTo>
                      <a:pt x="845" y="343"/>
                    </a:lnTo>
                    <a:lnTo>
                      <a:pt x="847" y="342"/>
                    </a:lnTo>
                    <a:lnTo>
                      <a:pt x="848" y="342"/>
                    </a:lnTo>
                    <a:lnTo>
                      <a:pt x="849" y="342"/>
                    </a:lnTo>
                    <a:lnTo>
                      <a:pt x="851" y="343"/>
                    </a:lnTo>
                    <a:lnTo>
                      <a:pt x="852" y="344"/>
                    </a:lnTo>
                    <a:lnTo>
                      <a:pt x="854" y="344"/>
                    </a:lnTo>
                    <a:lnTo>
                      <a:pt x="855" y="344"/>
                    </a:lnTo>
                    <a:lnTo>
                      <a:pt x="857" y="344"/>
                    </a:lnTo>
                    <a:lnTo>
                      <a:pt x="859" y="344"/>
                    </a:lnTo>
                    <a:lnTo>
                      <a:pt x="861" y="345"/>
                    </a:lnTo>
                    <a:lnTo>
                      <a:pt x="862" y="345"/>
                    </a:lnTo>
                    <a:lnTo>
                      <a:pt x="864" y="345"/>
                    </a:lnTo>
                    <a:lnTo>
                      <a:pt x="865" y="344"/>
                    </a:lnTo>
                    <a:lnTo>
                      <a:pt x="866" y="344"/>
                    </a:lnTo>
                    <a:lnTo>
                      <a:pt x="869" y="346"/>
                    </a:lnTo>
                    <a:lnTo>
                      <a:pt x="870" y="346"/>
                    </a:lnTo>
                    <a:lnTo>
                      <a:pt x="873" y="347"/>
                    </a:lnTo>
                    <a:lnTo>
                      <a:pt x="874" y="348"/>
                    </a:lnTo>
                    <a:lnTo>
                      <a:pt x="876" y="351"/>
                    </a:lnTo>
                    <a:lnTo>
                      <a:pt x="877" y="353"/>
                    </a:lnTo>
                    <a:lnTo>
                      <a:pt x="877" y="354"/>
                    </a:lnTo>
                    <a:lnTo>
                      <a:pt x="878" y="356"/>
                    </a:lnTo>
                    <a:lnTo>
                      <a:pt x="879" y="360"/>
                    </a:lnTo>
                    <a:lnTo>
                      <a:pt x="880" y="360"/>
                    </a:lnTo>
                    <a:lnTo>
                      <a:pt x="881" y="362"/>
                    </a:lnTo>
                    <a:lnTo>
                      <a:pt x="881" y="363"/>
                    </a:lnTo>
                    <a:lnTo>
                      <a:pt x="881" y="366"/>
                    </a:lnTo>
                    <a:lnTo>
                      <a:pt x="881" y="369"/>
                    </a:lnTo>
                    <a:lnTo>
                      <a:pt x="882" y="370"/>
                    </a:lnTo>
                    <a:lnTo>
                      <a:pt x="882" y="371"/>
                    </a:lnTo>
                    <a:lnTo>
                      <a:pt x="882" y="372"/>
                    </a:lnTo>
                    <a:lnTo>
                      <a:pt x="881" y="373"/>
                    </a:lnTo>
                    <a:lnTo>
                      <a:pt x="882" y="374"/>
                    </a:lnTo>
                    <a:lnTo>
                      <a:pt x="883" y="376"/>
                    </a:lnTo>
                    <a:lnTo>
                      <a:pt x="884" y="376"/>
                    </a:lnTo>
                    <a:lnTo>
                      <a:pt x="886" y="375"/>
                    </a:lnTo>
                    <a:lnTo>
                      <a:pt x="888" y="374"/>
                    </a:lnTo>
                    <a:lnTo>
                      <a:pt x="890" y="373"/>
                    </a:lnTo>
                    <a:lnTo>
                      <a:pt x="891" y="372"/>
                    </a:lnTo>
                    <a:lnTo>
                      <a:pt x="892" y="372"/>
                    </a:lnTo>
                    <a:lnTo>
                      <a:pt x="892" y="371"/>
                    </a:lnTo>
                    <a:lnTo>
                      <a:pt x="892" y="370"/>
                    </a:lnTo>
                    <a:lnTo>
                      <a:pt x="893" y="370"/>
                    </a:lnTo>
                    <a:lnTo>
                      <a:pt x="895" y="370"/>
                    </a:lnTo>
                    <a:lnTo>
                      <a:pt x="896" y="370"/>
                    </a:lnTo>
                    <a:lnTo>
                      <a:pt x="897" y="370"/>
                    </a:lnTo>
                    <a:lnTo>
                      <a:pt x="899" y="369"/>
                    </a:lnTo>
                    <a:lnTo>
                      <a:pt x="900" y="369"/>
                    </a:lnTo>
                    <a:lnTo>
                      <a:pt x="972" y="376"/>
                    </a:lnTo>
                    <a:lnTo>
                      <a:pt x="993" y="379"/>
                    </a:lnTo>
                    <a:lnTo>
                      <a:pt x="1059" y="386"/>
                    </a:lnTo>
                    <a:lnTo>
                      <a:pt x="1203" y="401"/>
                    </a:lnTo>
                    <a:lnTo>
                      <a:pt x="1272" y="408"/>
                    </a:lnTo>
                    <a:lnTo>
                      <a:pt x="1363" y="417"/>
                    </a:lnTo>
                    <a:lnTo>
                      <a:pt x="1457" y="427"/>
                    </a:lnTo>
                    <a:lnTo>
                      <a:pt x="1539" y="436"/>
                    </a:lnTo>
                    <a:lnTo>
                      <a:pt x="1632" y="447"/>
                    </a:lnTo>
                    <a:lnTo>
                      <a:pt x="1697" y="454"/>
                    </a:lnTo>
                    <a:lnTo>
                      <a:pt x="1743" y="459"/>
                    </a:lnTo>
                    <a:lnTo>
                      <a:pt x="1869" y="473"/>
                    </a:lnTo>
                    <a:lnTo>
                      <a:pt x="1952" y="482"/>
                    </a:lnTo>
                    <a:lnTo>
                      <a:pt x="2013" y="489"/>
                    </a:lnTo>
                    <a:lnTo>
                      <a:pt x="2063" y="495"/>
                    </a:lnTo>
                    <a:lnTo>
                      <a:pt x="2062" y="496"/>
                    </a:lnTo>
                    <a:lnTo>
                      <a:pt x="2063" y="496"/>
                    </a:lnTo>
                    <a:lnTo>
                      <a:pt x="2063" y="497"/>
                    </a:lnTo>
                    <a:lnTo>
                      <a:pt x="2061" y="499"/>
                    </a:lnTo>
                    <a:lnTo>
                      <a:pt x="2060" y="499"/>
                    </a:lnTo>
                    <a:lnTo>
                      <a:pt x="2059" y="500"/>
                    </a:lnTo>
                    <a:lnTo>
                      <a:pt x="2057" y="503"/>
                    </a:lnTo>
                    <a:lnTo>
                      <a:pt x="2055" y="507"/>
                    </a:lnTo>
                    <a:lnTo>
                      <a:pt x="2055" y="508"/>
                    </a:lnTo>
                    <a:lnTo>
                      <a:pt x="2055" y="510"/>
                    </a:lnTo>
                    <a:lnTo>
                      <a:pt x="2055" y="511"/>
                    </a:lnTo>
                    <a:lnTo>
                      <a:pt x="2054" y="513"/>
                    </a:lnTo>
                    <a:lnTo>
                      <a:pt x="2052" y="515"/>
                    </a:lnTo>
                    <a:lnTo>
                      <a:pt x="2052" y="516"/>
                    </a:lnTo>
                    <a:lnTo>
                      <a:pt x="2052" y="518"/>
                    </a:lnTo>
                    <a:lnTo>
                      <a:pt x="2052" y="520"/>
                    </a:lnTo>
                    <a:lnTo>
                      <a:pt x="2050" y="521"/>
                    </a:lnTo>
                    <a:lnTo>
                      <a:pt x="2050" y="523"/>
                    </a:lnTo>
                    <a:lnTo>
                      <a:pt x="2049" y="526"/>
                    </a:lnTo>
                    <a:lnTo>
                      <a:pt x="2048" y="529"/>
                    </a:lnTo>
                    <a:lnTo>
                      <a:pt x="2046" y="531"/>
                    </a:lnTo>
                    <a:lnTo>
                      <a:pt x="2043" y="532"/>
                    </a:lnTo>
                    <a:lnTo>
                      <a:pt x="2041" y="533"/>
                    </a:lnTo>
                    <a:lnTo>
                      <a:pt x="2038" y="537"/>
                    </a:lnTo>
                    <a:lnTo>
                      <a:pt x="2038" y="539"/>
                    </a:lnTo>
                    <a:lnTo>
                      <a:pt x="2037" y="540"/>
                    </a:lnTo>
                    <a:lnTo>
                      <a:pt x="2036" y="541"/>
                    </a:lnTo>
                    <a:lnTo>
                      <a:pt x="2035" y="542"/>
                    </a:lnTo>
                    <a:lnTo>
                      <a:pt x="2034" y="543"/>
                    </a:lnTo>
                    <a:lnTo>
                      <a:pt x="2033" y="544"/>
                    </a:lnTo>
                    <a:lnTo>
                      <a:pt x="2031" y="547"/>
                    </a:lnTo>
                    <a:lnTo>
                      <a:pt x="2030" y="550"/>
                    </a:lnTo>
                    <a:lnTo>
                      <a:pt x="2030" y="552"/>
                    </a:lnTo>
                    <a:lnTo>
                      <a:pt x="2030" y="553"/>
                    </a:lnTo>
                    <a:lnTo>
                      <a:pt x="2031" y="554"/>
                    </a:lnTo>
                    <a:lnTo>
                      <a:pt x="2032" y="561"/>
                    </a:lnTo>
                    <a:lnTo>
                      <a:pt x="2032" y="562"/>
                    </a:lnTo>
                    <a:lnTo>
                      <a:pt x="2031" y="565"/>
                    </a:lnTo>
                    <a:lnTo>
                      <a:pt x="2030" y="567"/>
                    </a:lnTo>
                    <a:lnTo>
                      <a:pt x="2029" y="568"/>
                    </a:lnTo>
                    <a:lnTo>
                      <a:pt x="2028" y="571"/>
                    </a:lnTo>
                    <a:lnTo>
                      <a:pt x="2028" y="573"/>
                    </a:lnTo>
                    <a:lnTo>
                      <a:pt x="2027" y="574"/>
                    </a:lnTo>
                    <a:lnTo>
                      <a:pt x="2026" y="579"/>
                    </a:lnTo>
                    <a:lnTo>
                      <a:pt x="2024" y="582"/>
                    </a:lnTo>
                    <a:lnTo>
                      <a:pt x="2024" y="583"/>
                    </a:lnTo>
                    <a:lnTo>
                      <a:pt x="2024" y="584"/>
                    </a:lnTo>
                    <a:lnTo>
                      <a:pt x="2025" y="586"/>
                    </a:lnTo>
                    <a:lnTo>
                      <a:pt x="2025" y="587"/>
                    </a:lnTo>
                    <a:lnTo>
                      <a:pt x="2024" y="587"/>
                    </a:lnTo>
                    <a:lnTo>
                      <a:pt x="2023" y="588"/>
                    </a:lnTo>
                    <a:lnTo>
                      <a:pt x="2020" y="590"/>
                    </a:lnTo>
                    <a:lnTo>
                      <a:pt x="2020" y="591"/>
                    </a:lnTo>
                    <a:lnTo>
                      <a:pt x="2020" y="592"/>
                    </a:lnTo>
                    <a:lnTo>
                      <a:pt x="2019" y="593"/>
                    </a:lnTo>
                    <a:lnTo>
                      <a:pt x="2018" y="593"/>
                    </a:lnTo>
                    <a:lnTo>
                      <a:pt x="2016" y="594"/>
                    </a:lnTo>
                    <a:lnTo>
                      <a:pt x="2014" y="595"/>
                    </a:lnTo>
                    <a:lnTo>
                      <a:pt x="2014" y="597"/>
                    </a:lnTo>
                    <a:lnTo>
                      <a:pt x="2013" y="600"/>
                    </a:lnTo>
                    <a:lnTo>
                      <a:pt x="2012" y="605"/>
                    </a:lnTo>
                    <a:lnTo>
                      <a:pt x="2011" y="606"/>
                    </a:lnTo>
                    <a:lnTo>
                      <a:pt x="2011" y="607"/>
                    </a:lnTo>
                    <a:lnTo>
                      <a:pt x="2012" y="610"/>
                    </a:lnTo>
                    <a:lnTo>
                      <a:pt x="2011" y="611"/>
                    </a:lnTo>
                    <a:lnTo>
                      <a:pt x="2008" y="611"/>
                    </a:lnTo>
                    <a:lnTo>
                      <a:pt x="2007" y="612"/>
                    </a:lnTo>
                    <a:lnTo>
                      <a:pt x="2006" y="613"/>
                    </a:lnTo>
                    <a:lnTo>
                      <a:pt x="2006" y="615"/>
                    </a:lnTo>
                    <a:lnTo>
                      <a:pt x="2006" y="616"/>
                    </a:lnTo>
                    <a:lnTo>
                      <a:pt x="2006" y="617"/>
                    </a:lnTo>
                    <a:lnTo>
                      <a:pt x="2005" y="619"/>
                    </a:lnTo>
                    <a:lnTo>
                      <a:pt x="2005" y="621"/>
                    </a:lnTo>
                    <a:lnTo>
                      <a:pt x="2005" y="622"/>
                    </a:lnTo>
                    <a:lnTo>
                      <a:pt x="2005" y="623"/>
                    </a:lnTo>
                    <a:lnTo>
                      <a:pt x="2005" y="624"/>
                    </a:lnTo>
                    <a:lnTo>
                      <a:pt x="2004" y="625"/>
                    </a:lnTo>
                    <a:lnTo>
                      <a:pt x="2002" y="627"/>
                    </a:lnTo>
                    <a:lnTo>
                      <a:pt x="2002" y="628"/>
                    </a:lnTo>
                    <a:lnTo>
                      <a:pt x="2002" y="629"/>
                    </a:lnTo>
                    <a:lnTo>
                      <a:pt x="2002" y="630"/>
                    </a:lnTo>
                    <a:lnTo>
                      <a:pt x="2001" y="632"/>
                    </a:lnTo>
                    <a:lnTo>
                      <a:pt x="2000" y="632"/>
                    </a:lnTo>
                    <a:lnTo>
                      <a:pt x="1998" y="631"/>
                    </a:lnTo>
                    <a:lnTo>
                      <a:pt x="1997" y="632"/>
                    </a:lnTo>
                    <a:lnTo>
                      <a:pt x="1995" y="633"/>
                    </a:lnTo>
                    <a:lnTo>
                      <a:pt x="1995" y="634"/>
                    </a:lnTo>
                    <a:lnTo>
                      <a:pt x="1994" y="635"/>
                    </a:lnTo>
                    <a:lnTo>
                      <a:pt x="1993" y="636"/>
                    </a:lnTo>
                    <a:lnTo>
                      <a:pt x="1993" y="638"/>
                    </a:lnTo>
                    <a:lnTo>
                      <a:pt x="1992" y="638"/>
                    </a:lnTo>
                    <a:lnTo>
                      <a:pt x="1990" y="640"/>
                    </a:lnTo>
                    <a:lnTo>
                      <a:pt x="1989" y="640"/>
                    </a:lnTo>
                    <a:lnTo>
                      <a:pt x="1989" y="642"/>
                    </a:lnTo>
                    <a:lnTo>
                      <a:pt x="1989" y="643"/>
                    </a:lnTo>
                    <a:lnTo>
                      <a:pt x="1990" y="643"/>
                    </a:lnTo>
                    <a:lnTo>
                      <a:pt x="1991" y="644"/>
                    </a:lnTo>
                    <a:lnTo>
                      <a:pt x="1992" y="645"/>
                    </a:lnTo>
                    <a:lnTo>
                      <a:pt x="1992" y="646"/>
                    </a:lnTo>
                    <a:lnTo>
                      <a:pt x="1992" y="647"/>
                    </a:lnTo>
                    <a:lnTo>
                      <a:pt x="1992" y="648"/>
                    </a:lnTo>
                    <a:lnTo>
                      <a:pt x="1993" y="649"/>
                    </a:lnTo>
                    <a:lnTo>
                      <a:pt x="1993" y="650"/>
                    </a:lnTo>
                    <a:lnTo>
                      <a:pt x="1994" y="651"/>
                    </a:lnTo>
                    <a:lnTo>
                      <a:pt x="1994" y="652"/>
                    </a:lnTo>
                    <a:lnTo>
                      <a:pt x="1993" y="654"/>
                    </a:lnTo>
                    <a:lnTo>
                      <a:pt x="1994" y="655"/>
                    </a:lnTo>
                    <a:lnTo>
                      <a:pt x="1995" y="657"/>
                    </a:lnTo>
                    <a:lnTo>
                      <a:pt x="1994" y="658"/>
                    </a:lnTo>
                    <a:lnTo>
                      <a:pt x="1993" y="659"/>
                    </a:lnTo>
                    <a:lnTo>
                      <a:pt x="1993" y="661"/>
                    </a:lnTo>
                    <a:lnTo>
                      <a:pt x="1992" y="662"/>
                    </a:lnTo>
                    <a:lnTo>
                      <a:pt x="1991" y="663"/>
                    </a:lnTo>
                    <a:lnTo>
                      <a:pt x="1991" y="664"/>
                    </a:lnTo>
                    <a:lnTo>
                      <a:pt x="1991" y="665"/>
                    </a:lnTo>
                    <a:lnTo>
                      <a:pt x="1990" y="666"/>
                    </a:lnTo>
                    <a:lnTo>
                      <a:pt x="1990" y="667"/>
                    </a:lnTo>
                    <a:lnTo>
                      <a:pt x="1988" y="667"/>
                    </a:lnTo>
                    <a:lnTo>
                      <a:pt x="1987" y="667"/>
                    </a:lnTo>
                    <a:lnTo>
                      <a:pt x="1987" y="670"/>
                    </a:lnTo>
                    <a:lnTo>
                      <a:pt x="1986" y="670"/>
                    </a:lnTo>
                    <a:lnTo>
                      <a:pt x="1986" y="671"/>
                    </a:lnTo>
                    <a:lnTo>
                      <a:pt x="1985" y="673"/>
                    </a:lnTo>
                    <a:lnTo>
                      <a:pt x="1985" y="677"/>
                    </a:lnTo>
                    <a:lnTo>
                      <a:pt x="1986" y="678"/>
                    </a:lnTo>
                    <a:lnTo>
                      <a:pt x="1987" y="678"/>
                    </a:lnTo>
                    <a:lnTo>
                      <a:pt x="1988" y="679"/>
                    </a:lnTo>
                    <a:lnTo>
                      <a:pt x="1988" y="680"/>
                    </a:lnTo>
                    <a:lnTo>
                      <a:pt x="1988" y="681"/>
                    </a:lnTo>
                    <a:lnTo>
                      <a:pt x="1988" y="684"/>
                    </a:lnTo>
                    <a:lnTo>
                      <a:pt x="1986" y="686"/>
                    </a:lnTo>
                    <a:lnTo>
                      <a:pt x="1985" y="686"/>
                    </a:lnTo>
                    <a:lnTo>
                      <a:pt x="1983" y="689"/>
                    </a:lnTo>
                    <a:lnTo>
                      <a:pt x="1982" y="689"/>
                    </a:lnTo>
                    <a:lnTo>
                      <a:pt x="1982" y="690"/>
                    </a:lnTo>
                    <a:lnTo>
                      <a:pt x="1983" y="691"/>
                    </a:lnTo>
                    <a:lnTo>
                      <a:pt x="1983" y="693"/>
                    </a:lnTo>
                    <a:lnTo>
                      <a:pt x="1984" y="695"/>
                    </a:lnTo>
                    <a:lnTo>
                      <a:pt x="1984" y="696"/>
                    </a:lnTo>
                    <a:lnTo>
                      <a:pt x="1983" y="698"/>
                    </a:lnTo>
                    <a:lnTo>
                      <a:pt x="1983" y="699"/>
                    </a:lnTo>
                    <a:lnTo>
                      <a:pt x="1984" y="700"/>
                    </a:lnTo>
                    <a:lnTo>
                      <a:pt x="1984" y="702"/>
                    </a:lnTo>
                    <a:lnTo>
                      <a:pt x="1984" y="703"/>
                    </a:lnTo>
                    <a:lnTo>
                      <a:pt x="1984" y="704"/>
                    </a:lnTo>
                    <a:lnTo>
                      <a:pt x="1985" y="705"/>
                    </a:lnTo>
                    <a:lnTo>
                      <a:pt x="1985" y="706"/>
                    </a:lnTo>
                    <a:lnTo>
                      <a:pt x="1984" y="707"/>
                    </a:lnTo>
                    <a:lnTo>
                      <a:pt x="1984" y="708"/>
                    </a:lnTo>
                    <a:lnTo>
                      <a:pt x="1985" y="709"/>
                    </a:lnTo>
                    <a:lnTo>
                      <a:pt x="1985" y="710"/>
                    </a:lnTo>
                    <a:lnTo>
                      <a:pt x="1986" y="714"/>
                    </a:lnTo>
                    <a:lnTo>
                      <a:pt x="1985" y="715"/>
                    </a:lnTo>
                    <a:lnTo>
                      <a:pt x="1985" y="717"/>
                    </a:lnTo>
                    <a:lnTo>
                      <a:pt x="1984" y="717"/>
                    </a:lnTo>
                    <a:lnTo>
                      <a:pt x="1982" y="719"/>
                    </a:lnTo>
                    <a:lnTo>
                      <a:pt x="1981" y="719"/>
                    </a:lnTo>
                    <a:lnTo>
                      <a:pt x="1980" y="720"/>
                    </a:lnTo>
                    <a:lnTo>
                      <a:pt x="1979" y="724"/>
                    </a:lnTo>
                    <a:lnTo>
                      <a:pt x="1978" y="725"/>
                    </a:lnTo>
                    <a:lnTo>
                      <a:pt x="1976" y="725"/>
                    </a:lnTo>
                    <a:lnTo>
                      <a:pt x="1976" y="726"/>
                    </a:lnTo>
                    <a:lnTo>
                      <a:pt x="1976" y="728"/>
                    </a:lnTo>
                    <a:lnTo>
                      <a:pt x="1975" y="729"/>
                    </a:lnTo>
                    <a:lnTo>
                      <a:pt x="1975" y="732"/>
                    </a:lnTo>
                    <a:lnTo>
                      <a:pt x="1976" y="736"/>
                    </a:lnTo>
                    <a:lnTo>
                      <a:pt x="1975" y="738"/>
                    </a:lnTo>
                    <a:lnTo>
                      <a:pt x="1976" y="739"/>
                    </a:lnTo>
                    <a:lnTo>
                      <a:pt x="1976" y="741"/>
                    </a:lnTo>
                    <a:lnTo>
                      <a:pt x="1976" y="745"/>
                    </a:lnTo>
                    <a:lnTo>
                      <a:pt x="1975" y="748"/>
                    </a:lnTo>
                    <a:lnTo>
                      <a:pt x="1974" y="750"/>
                    </a:lnTo>
                    <a:lnTo>
                      <a:pt x="1974" y="752"/>
                    </a:lnTo>
                    <a:lnTo>
                      <a:pt x="1973" y="754"/>
                    </a:lnTo>
                    <a:lnTo>
                      <a:pt x="1971" y="755"/>
                    </a:lnTo>
                    <a:lnTo>
                      <a:pt x="1968" y="757"/>
                    </a:lnTo>
                    <a:lnTo>
                      <a:pt x="1968" y="758"/>
                    </a:lnTo>
                    <a:lnTo>
                      <a:pt x="1966" y="761"/>
                    </a:lnTo>
                    <a:lnTo>
                      <a:pt x="1966" y="762"/>
                    </a:lnTo>
                    <a:lnTo>
                      <a:pt x="1966" y="763"/>
                    </a:lnTo>
                    <a:lnTo>
                      <a:pt x="1965" y="767"/>
                    </a:lnTo>
                    <a:lnTo>
                      <a:pt x="1964" y="767"/>
                    </a:lnTo>
                    <a:lnTo>
                      <a:pt x="1962" y="770"/>
                    </a:lnTo>
                    <a:lnTo>
                      <a:pt x="1962" y="772"/>
                    </a:lnTo>
                    <a:lnTo>
                      <a:pt x="1962" y="775"/>
                    </a:lnTo>
                    <a:lnTo>
                      <a:pt x="1962" y="776"/>
                    </a:lnTo>
                    <a:lnTo>
                      <a:pt x="1962" y="777"/>
                    </a:lnTo>
                    <a:lnTo>
                      <a:pt x="1960" y="780"/>
                    </a:lnTo>
                    <a:lnTo>
                      <a:pt x="1959" y="782"/>
                    </a:lnTo>
                    <a:lnTo>
                      <a:pt x="1959" y="784"/>
                    </a:lnTo>
                    <a:lnTo>
                      <a:pt x="1959" y="787"/>
                    </a:lnTo>
                    <a:lnTo>
                      <a:pt x="1959" y="792"/>
                    </a:lnTo>
                    <a:lnTo>
                      <a:pt x="1960" y="792"/>
                    </a:lnTo>
                    <a:lnTo>
                      <a:pt x="1960" y="794"/>
                    </a:lnTo>
                    <a:lnTo>
                      <a:pt x="1960" y="796"/>
                    </a:lnTo>
                    <a:lnTo>
                      <a:pt x="1959" y="797"/>
                    </a:lnTo>
                    <a:lnTo>
                      <a:pt x="1959" y="798"/>
                    </a:lnTo>
                    <a:lnTo>
                      <a:pt x="1959" y="800"/>
                    </a:lnTo>
                    <a:lnTo>
                      <a:pt x="1960" y="801"/>
                    </a:lnTo>
                    <a:lnTo>
                      <a:pt x="1961" y="802"/>
                    </a:lnTo>
                    <a:lnTo>
                      <a:pt x="1961" y="804"/>
                    </a:lnTo>
                    <a:lnTo>
                      <a:pt x="1962" y="805"/>
                    </a:lnTo>
                    <a:lnTo>
                      <a:pt x="1963" y="806"/>
                    </a:lnTo>
                    <a:lnTo>
                      <a:pt x="1964" y="807"/>
                    </a:lnTo>
                    <a:lnTo>
                      <a:pt x="1966" y="807"/>
                    </a:lnTo>
                    <a:lnTo>
                      <a:pt x="1967" y="807"/>
                    </a:lnTo>
                    <a:lnTo>
                      <a:pt x="1968" y="807"/>
                    </a:lnTo>
                    <a:lnTo>
                      <a:pt x="1969" y="807"/>
                    </a:lnTo>
                    <a:lnTo>
                      <a:pt x="1971" y="807"/>
                    </a:lnTo>
                    <a:lnTo>
                      <a:pt x="1972" y="807"/>
                    </a:lnTo>
                    <a:lnTo>
                      <a:pt x="1972" y="808"/>
                    </a:lnTo>
                    <a:lnTo>
                      <a:pt x="1973" y="809"/>
                    </a:lnTo>
                    <a:lnTo>
                      <a:pt x="1973" y="810"/>
                    </a:lnTo>
                    <a:lnTo>
                      <a:pt x="1973" y="811"/>
                    </a:lnTo>
                    <a:lnTo>
                      <a:pt x="1973" y="812"/>
                    </a:lnTo>
                    <a:lnTo>
                      <a:pt x="1973" y="814"/>
                    </a:lnTo>
                    <a:lnTo>
                      <a:pt x="1972" y="815"/>
                    </a:lnTo>
                    <a:lnTo>
                      <a:pt x="1972" y="816"/>
                    </a:lnTo>
                    <a:lnTo>
                      <a:pt x="1972" y="817"/>
                    </a:lnTo>
                    <a:lnTo>
                      <a:pt x="1972" y="822"/>
                    </a:lnTo>
                    <a:lnTo>
                      <a:pt x="1972" y="823"/>
                    </a:lnTo>
                    <a:lnTo>
                      <a:pt x="1971" y="825"/>
                    </a:lnTo>
                    <a:lnTo>
                      <a:pt x="1970" y="827"/>
                    </a:lnTo>
                    <a:lnTo>
                      <a:pt x="1969" y="827"/>
                    </a:lnTo>
                    <a:lnTo>
                      <a:pt x="1967" y="828"/>
                    </a:lnTo>
                    <a:lnTo>
                      <a:pt x="1966" y="829"/>
                    </a:lnTo>
                    <a:lnTo>
                      <a:pt x="1964" y="830"/>
                    </a:lnTo>
                    <a:lnTo>
                      <a:pt x="1962" y="833"/>
                    </a:lnTo>
                    <a:lnTo>
                      <a:pt x="1961" y="833"/>
                    </a:lnTo>
                    <a:lnTo>
                      <a:pt x="1961" y="834"/>
                    </a:lnTo>
                    <a:lnTo>
                      <a:pt x="1961" y="835"/>
                    </a:lnTo>
                    <a:lnTo>
                      <a:pt x="1961" y="838"/>
                    </a:lnTo>
                    <a:lnTo>
                      <a:pt x="1962" y="839"/>
                    </a:lnTo>
                    <a:lnTo>
                      <a:pt x="1963" y="841"/>
                    </a:lnTo>
                    <a:lnTo>
                      <a:pt x="1963" y="846"/>
                    </a:lnTo>
                    <a:lnTo>
                      <a:pt x="1964" y="847"/>
                    </a:lnTo>
                    <a:lnTo>
                      <a:pt x="1965" y="849"/>
                    </a:lnTo>
                    <a:lnTo>
                      <a:pt x="1966" y="851"/>
                    </a:lnTo>
                    <a:lnTo>
                      <a:pt x="1966" y="854"/>
                    </a:lnTo>
                    <a:lnTo>
                      <a:pt x="1966" y="855"/>
                    </a:lnTo>
                    <a:lnTo>
                      <a:pt x="1966" y="857"/>
                    </a:lnTo>
                    <a:lnTo>
                      <a:pt x="1967" y="858"/>
                    </a:lnTo>
                    <a:lnTo>
                      <a:pt x="1968" y="859"/>
                    </a:lnTo>
                    <a:lnTo>
                      <a:pt x="1970" y="859"/>
                    </a:lnTo>
                    <a:lnTo>
                      <a:pt x="1971" y="859"/>
                    </a:lnTo>
                    <a:lnTo>
                      <a:pt x="1972" y="860"/>
                    </a:lnTo>
                    <a:lnTo>
                      <a:pt x="1973" y="861"/>
                    </a:lnTo>
                    <a:lnTo>
                      <a:pt x="1974" y="862"/>
                    </a:lnTo>
                    <a:lnTo>
                      <a:pt x="1974" y="863"/>
                    </a:lnTo>
                    <a:lnTo>
                      <a:pt x="1975" y="864"/>
                    </a:lnTo>
                    <a:lnTo>
                      <a:pt x="1974" y="865"/>
                    </a:lnTo>
                    <a:lnTo>
                      <a:pt x="1974" y="866"/>
                    </a:lnTo>
                    <a:lnTo>
                      <a:pt x="1973" y="866"/>
                    </a:lnTo>
                    <a:lnTo>
                      <a:pt x="1972" y="866"/>
                    </a:lnTo>
                    <a:lnTo>
                      <a:pt x="1971" y="868"/>
                    </a:lnTo>
                    <a:lnTo>
                      <a:pt x="1969" y="870"/>
                    </a:lnTo>
                    <a:lnTo>
                      <a:pt x="1969" y="871"/>
                    </a:lnTo>
                    <a:lnTo>
                      <a:pt x="1970" y="872"/>
                    </a:lnTo>
                    <a:lnTo>
                      <a:pt x="1971" y="874"/>
                    </a:lnTo>
                    <a:lnTo>
                      <a:pt x="1971" y="877"/>
                    </a:lnTo>
                    <a:lnTo>
                      <a:pt x="1970" y="879"/>
                    </a:lnTo>
                    <a:lnTo>
                      <a:pt x="1968" y="880"/>
                    </a:lnTo>
                    <a:lnTo>
                      <a:pt x="1967" y="881"/>
                    </a:lnTo>
                    <a:lnTo>
                      <a:pt x="1966" y="881"/>
                    </a:lnTo>
                    <a:lnTo>
                      <a:pt x="1966" y="884"/>
                    </a:lnTo>
                    <a:lnTo>
                      <a:pt x="1966" y="885"/>
                    </a:lnTo>
                    <a:lnTo>
                      <a:pt x="1966" y="886"/>
                    </a:lnTo>
                    <a:lnTo>
                      <a:pt x="1967" y="887"/>
                    </a:lnTo>
                    <a:lnTo>
                      <a:pt x="1966" y="887"/>
                    </a:lnTo>
                    <a:lnTo>
                      <a:pt x="1966" y="888"/>
                    </a:lnTo>
                    <a:lnTo>
                      <a:pt x="1965" y="889"/>
                    </a:lnTo>
                    <a:lnTo>
                      <a:pt x="1965" y="890"/>
                    </a:lnTo>
                    <a:lnTo>
                      <a:pt x="1965" y="891"/>
                    </a:lnTo>
                    <a:lnTo>
                      <a:pt x="1966" y="893"/>
                    </a:lnTo>
                    <a:lnTo>
                      <a:pt x="1967" y="894"/>
                    </a:lnTo>
                    <a:lnTo>
                      <a:pt x="1968" y="894"/>
                    </a:lnTo>
                    <a:lnTo>
                      <a:pt x="1968" y="895"/>
                    </a:lnTo>
                    <a:lnTo>
                      <a:pt x="1968" y="897"/>
                    </a:lnTo>
                    <a:lnTo>
                      <a:pt x="1968" y="898"/>
                    </a:lnTo>
                    <a:lnTo>
                      <a:pt x="1967" y="899"/>
                    </a:lnTo>
                    <a:lnTo>
                      <a:pt x="1968" y="900"/>
                    </a:lnTo>
                    <a:lnTo>
                      <a:pt x="1967" y="901"/>
                    </a:lnTo>
                    <a:lnTo>
                      <a:pt x="1967" y="902"/>
                    </a:lnTo>
                    <a:lnTo>
                      <a:pt x="1967" y="903"/>
                    </a:lnTo>
                    <a:lnTo>
                      <a:pt x="1967" y="904"/>
                    </a:lnTo>
                    <a:lnTo>
                      <a:pt x="1966" y="904"/>
                    </a:lnTo>
                    <a:lnTo>
                      <a:pt x="1966" y="906"/>
                    </a:lnTo>
                    <a:lnTo>
                      <a:pt x="1967" y="908"/>
                    </a:lnTo>
                    <a:lnTo>
                      <a:pt x="1967" y="909"/>
                    </a:lnTo>
                    <a:lnTo>
                      <a:pt x="1967" y="910"/>
                    </a:lnTo>
                    <a:lnTo>
                      <a:pt x="1966" y="910"/>
                    </a:lnTo>
                    <a:lnTo>
                      <a:pt x="1965" y="911"/>
                    </a:lnTo>
                    <a:lnTo>
                      <a:pt x="1965" y="912"/>
                    </a:lnTo>
                    <a:lnTo>
                      <a:pt x="1966" y="913"/>
                    </a:lnTo>
                    <a:lnTo>
                      <a:pt x="1965" y="914"/>
                    </a:lnTo>
                    <a:lnTo>
                      <a:pt x="1965" y="917"/>
                    </a:lnTo>
                    <a:lnTo>
                      <a:pt x="1965" y="918"/>
                    </a:lnTo>
                    <a:lnTo>
                      <a:pt x="1964" y="919"/>
                    </a:lnTo>
                    <a:lnTo>
                      <a:pt x="1964" y="920"/>
                    </a:lnTo>
                    <a:lnTo>
                      <a:pt x="1964" y="922"/>
                    </a:lnTo>
                    <a:lnTo>
                      <a:pt x="1964" y="923"/>
                    </a:lnTo>
                    <a:lnTo>
                      <a:pt x="1965" y="923"/>
                    </a:lnTo>
                    <a:lnTo>
                      <a:pt x="1966" y="923"/>
                    </a:lnTo>
                    <a:lnTo>
                      <a:pt x="1967" y="923"/>
                    </a:lnTo>
                    <a:lnTo>
                      <a:pt x="1969" y="923"/>
                    </a:lnTo>
                    <a:lnTo>
                      <a:pt x="1971" y="923"/>
                    </a:lnTo>
                    <a:lnTo>
                      <a:pt x="1971" y="924"/>
                    </a:lnTo>
                    <a:lnTo>
                      <a:pt x="1971" y="925"/>
                    </a:lnTo>
                    <a:lnTo>
                      <a:pt x="1970" y="926"/>
                    </a:lnTo>
                    <a:lnTo>
                      <a:pt x="1970" y="928"/>
                    </a:lnTo>
                    <a:lnTo>
                      <a:pt x="1970" y="929"/>
                    </a:lnTo>
                    <a:lnTo>
                      <a:pt x="1971" y="930"/>
                    </a:lnTo>
                    <a:lnTo>
                      <a:pt x="1973" y="933"/>
                    </a:lnTo>
                    <a:lnTo>
                      <a:pt x="1973" y="934"/>
                    </a:lnTo>
                    <a:lnTo>
                      <a:pt x="1973" y="935"/>
                    </a:lnTo>
                    <a:lnTo>
                      <a:pt x="1970" y="937"/>
                    </a:lnTo>
                    <a:lnTo>
                      <a:pt x="1970" y="938"/>
                    </a:lnTo>
                    <a:lnTo>
                      <a:pt x="1970" y="939"/>
                    </a:lnTo>
                    <a:lnTo>
                      <a:pt x="1970" y="940"/>
                    </a:lnTo>
                    <a:lnTo>
                      <a:pt x="1971" y="941"/>
                    </a:lnTo>
                    <a:lnTo>
                      <a:pt x="1971" y="943"/>
                    </a:lnTo>
                    <a:lnTo>
                      <a:pt x="1971" y="944"/>
                    </a:lnTo>
                    <a:lnTo>
                      <a:pt x="1971" y="945"/>
                    </a:lnTo>
                    <a:lnTo>
                      <a:pt x="1970" y="946"/>
                    </a:lnTo>
                    <a:lnTo>
                      <a:pt x="1970" y="947"/>
                    </a:lnTo>
                    <a:lnTo>
                      <a:pt x="1971" y="949"/>
                    </a:lnTo>
                    <a:lnTo>
                      <a:pt x="1972" y="950"/>
                    </a:lnTo>
                    <a:lnTo>
                      <a:pt x="1972" y="951"/>
                    </a:lnTo>
                    <a:lnTo>
                      <a:pt x="1973" y="953"/>
                    </a:lnTo>
                    <a:lnTo>
                      <a:pt x="1973" y="954"/>
                    </a:lnTo>
                    <a:lnTo>
                      <a:pt x="1973" y="956"/>
                    </a:lnTo>
                    <a:lnTo>
                      <a:pt x="1972" y="958"/>
                    </a:lnTo>
                    <a:lnTo>
                      <a:pt x="1972" y="959"/>
                    </a:lnTo>
                    <a:lnTo>
                      <a:pt x="1972" y="960"/>
                    </a:lnTo>
                    <a:lnTo>
                      <a:pt x="1973" y="960"/>
                    </a:lnTo>
                    <a:lnTo>
                      <a:pt x="1974" y="961"/>
                    </a:lnTo>
                    <a:lnTo>
                      <a:pt x="1974" y="962"/>
                    </a:lnTo>
                    <a:lnTo>
                      <a:pt x="1974" y="963"/>
                    </a:lnTo>
                    <a:lnTo>
                      <a:pt x="1974" y="964"/>
                    </a:lnTo>
                    <a:lnTo>
                      <a:pt x="1973" y="965"/>
                    </a:lnTo>
                    <a:lnTo>
                      <a:pt x="1973" y="966"/>
                    </a:lnTo>
                    <a:lnTo>
                      <a:pt x="1972" y="967"/>
                    </a:lnTo>
                    <a:lnTo>
                      <a:pt x="1971" y="966"/>
                    </a:lnTo>
                    <a:lnTo>
                      <a:pt x="1970" y="966"/>
                    </a:lnTo>
                    <a:lnTo>
                      <a:pt x="1969" y="966"/>
                    </a:lnTo>
                    <a:lnTo>
                      <a:pt x="1968" y="967"/>
                    </a:lnTo>
                    <a:lnTo>
                      <a:pt x="1968" y="968"/>
                    </a:lnTo>
                    <a:lnTo>
                      <a:pt x="1969" y="970"/>
                    </a:lnTo>
                    <a:lnTo>
                      <a:pt x="1969" y="971"/>
                    </a:lnTo>
                    <a:lnTo>
                      <a:pt x="1969" y="972"/>
                    </a:lnTo>
                    <a:lnTo>
                      <a:pt x="1968" y="973"/>
                    </a:lnTo>
                    <a:lnTo>
                      <a:pt x="1967" y="974"/>
                    </a:lnTo>
                    <a:lnTo>
                      <a:pt x="1966" y="975"/>
                    </a:lnTo>
                    <a:lnTo>
                      <a:pt x="1966" y="976"/>
                    </a:lnTo>
                    <a:lnTo>
                      <a:pt x="1966" y="980"/>
                    </a:lnTo>
                    <a:lnTo>
                      <a:pt x="1965" y="981"/>
                    </a:lnTo>
                    <a:lnTo>
                      <a:pt x="1965" y="982"/>
                    </a:lnTo>
                    <a:lnTo>
                      <a:pt x="1963" y="984"/>
                    </a:lnTo>
                    <a:lnTo>
                      <a:pt x="1961" y="987"/>
                    </a:lnTo>
                    <a:lnTo>
                      <a:pt x="1963" y="988"/>
                    </a:lnTo>
                    <a:lnTo>
                      <a:pt x="1964" y="989"/>
                    </a:lnTo>
                    <a:lnTo>
                      <a:pt x="1964" y="990"/>
                    </a:lnTo>
                    <a:lnTo>
                      <a:pt x="1964" y="992"/>
                    </a:lnTo>
                    <a:lnTo>
                      <a:pt x="1963" y="992"/>
                    </a:lnTo>
                    <a:lnTo>
                      <a:pt x="1962" y="992"/>
                    </a:lnTo>
                    <a:lnTo>
                      <a:pt x="1960" y="991"/>
                    </a:lnTo>
                    <a:lnTo>
                      <a:pt x="1959" y="991"/>
                    </a:lnTo>
                    <a:lnTo>
                      <a:pt x="1958" y="991"/>
                    </a:lnTo>
                    <a:lnTo>
                      <a:pt x="1958" y="992"/>
                    </a:lnTo>
                    <a:lnTo>
                      <a:pt x="1957" y="993"/>
                    </a:lnTo>
                    <a:lnTo>
                      <a:pt x="1957" y="994"/>
                    </a:lnTo>
                    <a:lnTo>
                      <a:pt x="1958" y="996"/>
                    </a:lnTo>
                    <a:lnTo>
                      <a:pt x="1958" y="998"/>
                    </a:lnTo>
                    <a:lnTo>
                      <a:pt x="1958" y="1000"/>
                    </a:lnTo>
                    <a:lnTo>
                      <a:pt x="1958" y="1001"/>
                    </a:lnTo>
                    <a:lnTo>
                      <a:pt x="1959" y="1001"/>
                    </a:lnTo>
                    <a:lnTo>
                      <a:pt x="1960" y="1001"/>
                    </a:lnTo>
                    <a:lnTo>
                      <a:pt x="1961" y="1001"/>
                    </a:lnTo>
                    <a:lnTo>
                      <a:pt x="1962" y="1001"/>
                    </a:lnTo>
                    <a:lnTo>
                      <a:pt x="1964" y="1001"/>
                    </a:lnTo>
                    <a:lnTo>
                      <a:pt x="1966" y="1001"/>
                    </a:lnTo>
                    <a:lnTo>
                      <a:pt x="1967" y="1001"/>
                    </a:lnTo>
                    <a:lnTo>
                      <a:pt x="1967" y="1002"/>
                    </a:lnTo>
                    <a:lnTo>
                      <a:pt x="1968" y="1003"/>
                    </a:lnTo>
                    <a:lnTo>
                      <a:pt x="1968" y="1004"/>
                    </a:lnTo>
                    <a:lnTo>
                      <a:pt x="1966" y="1006"/>
                    </a:lnTo>
                    <a:lnTo>
                      <a:pt x="1966" y="1007"/>
                    </a:lnTo>
                    <a:lnTo>
                      <a:pt x="1967" y="1009"/>
                    </a:lnTo>
                    <a:lnTo>
                      <a:pt x="1967" y="1011"/>
                    </a:lnTo>
                    <a:lnTo>
                      <a:pt x="1968" y="1011"/>
                    </a:lnTo>
                    <a:lnTo>
                      <a:pt x="1970" y="1011"/>
                    </a:lnTo>
                    <a:lnTo>
                      <a:pt x="1970" y="1012"/>
                    </a:lnTo>
                    <a:lnTo>
                      <a:pt x="1970" y="1013"/>
                    </a:lnTo>
                    <a:lnTo>
                      <a:pt x="1969" y="1014"/>
                    </a:lnTo>
                    <a:lnTo>
                      <a:pt x="1969" y="1015"/>
                    </a:lnTo>
                    <a:lnTo>
                      <a:pt x="1970" y="1016"/>
                    </a:lnTo>
                    <a:lnTo>
                      <a:pt x="1971" y="1017"/>
                    </a:lnTo>
                    <a:lnTo>
                      <a:pt x="1970" y="1020"/>
                    </a:lnTo>
                    <a:lnTo>
                      <a:pt x="1970" y="1022"/>
                    </a:lnTo>
                    <a:lnTo>
                      <a:pt x="1970" y="1023"/>
                    </a:lnTo>
                    <a:lnTo>
                      <a:pt x="1969" y="1023"/>
                    </a:lnTo>
                    <a:lnTo>
                      <a:pt x="1968" y="1024"/>
                    </a:lnTo>
                    <a:lnTo>
                      <a:pt x="1969" y="1025"/>
                    </a:lnTo>
                    <a:lnTo>
                      <a:pt x="1972" y="1024"/>
                    </a:lnTo>
                    <a:lnTo>
                      <a:pt x="1973" y="1025"/>
                    </a:lnTo>
                    <a:lnTo>
                      <a:pt x="1972" y="1027"/>
                    </a:lnTo>
                    <a:lnTo>
                      <a:pt x="1971" y="1028"/>
                    </a:lnTo>
                    <a:lnTo>
                      <a:pt x="1970" y="1029"/>
                    </a:lnTo>
                    <a:lnTo>
                      <a:pt x="1970" y="1031"/>
                    </a:lnTo>
                    <a:lnTo>
                      <a:pt x="1971" y="1033"/>
                    </a:lnTo>
                    <a:lnTo>
                      <a:pt x="1972" y="1033"/>
                    </a:lnTo>
                    <a:lnTo>
                      <a:pt x="1973" y="1031"/>
                    </a:lnTo>
                    <a:lnTo>
                      <a:pt x="1974" y="1030"/>
                    </a:lnTo>
                    <a:lnTo>
                      <a:pt x="1974" y="1029"/>
                    </a:lnTo>
                    <a:lnTo>
                      <a:pt x="1976" y="1029"/>
                    </a:lnTo>
                    <a:lnTo>
                      <a:pt x="1976" y="1030"/>
                    </a:lnTo>
                    <a:lnTo>
                      <a:pt x="1978" y="1029"/>
                    </a:lnTo>
                    <a:lnTo>
                      <a:pt x="1978" y="1030"/>
                    </a:lnTo>
                    <a:lnTo>
                      <a:pt x="1978" y="1031"/>
                    </a:lnTo>
                    <a:lnTo>
                      <a:pt x="1977" y="1032"/>
                    </a:lnTo>
                    <a:lnTo>
                      <a:pt x="1976" y="1032"/>
                    </a:lnTo>
                    <a:lnTo>
                      <a:pt x="1974" y="1033"/>
                    </a:lnTo>
                    <a:lnTo>
                      <a:pt x="1974" y="1034"/>
                    </a:lnTo>
                    <a:lnTo>
                      <a:pt x="1975" y="1034"/>
                    </a:lnTo>
                    <a:lnTo>
                      <a:pt x="1977" y="1036"/>
                    </a:lnTo>
                    <a:lnTo>
                      <a:pt x="1980" y="1038"/>
                    </a:lnTo>
                    <a:lnTo>
                      <a:pt x="1984" y="1038"/>
                    </a:lnTo>
                    <a:lnTo>
                      <a:pt x="1986" y="1038"/>
                    </a:lnTo>
                    <a:lnTo>
                      <a:pt x="1987" y="1038"/>
                    </a:lnTo>
                    <a:lnTo>
                      <a:pt x="1989" y="1037"/>
                    </a:lnTo>
                    <a:lnTo>
                      <a:pt x="1990" y="1038"/>
                    </a:lnTo>
                    <a:lnTo>
                      <a:pt x="1990" y="1040"/>
                    </a:lnTo>
                    <a:lnTo>
                      <a:pt x="1990" y="1041"/>
                    </a:lnTo>
                    <a:lnTo>
                      <a:pt x="1991" y="1044"/>
                    </a:lnTo>
                    <a:lnTo>
                      <a:pt x="1992" y="1045"/>
                    </a:lnTo>
                    <a:lnTo>
                      <a:pt x="1991" y="1046"/>
                    </a:lnTo>
                    <a:lnTo>
                      <a:pt x="1990" y="1048"/>
                    </a:lnTo>
                    <a:lnTo>
                      <a:pt x="1989" y="1048"/>
                    </a:lnTo>
                    <a:lnTo>
                      <a:pt x="1989" y="1050"/>
                    </a:lnTo>
                    <a:lnTo>
                      <a:pt x="1989" y="1052"/>
                    </a:lnTo>
                    <a:lnTo>
                      <a:pt x="1987" y="1055"/>
                    </a:lnTo>
                    <a:lnTo>
                      <a:pt x="1987" y="1057"/>
                    </a:lnTo>
                    <a:lnTo>
                      <a:pt x="1987" y="1061"/>
                    </a:lnTo>
                    <a:lnTo>
                      <a:pt x="1987" y="1062"/>
                    </a:lnTo>
                    <a:lnTo>
                      <a:pt x="1986" y="1063"/>
                    </a:lnTo>
                    <a:lnTo>
                      <a:pt x="1985" y="1063"/>
                    </a:lnTo>
                    <a:lnTo>
                      <a:pt x="1984" y="1063"/>
                    </a:lnTo>
                    <a:lnTo>
                      <a:pt x="1983" y="1063"/>
                    </a:lnTo>
                    <a:lnTo>
                      <a:pt x="1983" y="1064"/>
                    </a:lnTo>
                    <a:lnTo>
                      <a:pt x="1982" y="1065"/>
                    </a:lnTo>
                    <a:lnTo>
                      <a:pt x="1981" y="1067"/>
                    </a:lnTo>
                    <a:lnTo>
                      <a:pt x="1979" y="1067"/>
                    </a:lnTo>
                    <a:lnTo>
                      <a:pt x="1978" y="1066"/>
                    </a:lnTo>
                    <a:lnTo>
                      <a:pt x="1977" y="1066"/>
                    </a:lnTo>
                    <a:lnTo>
                      <a:pt x="1976" y="1066"/>
                    </a:lnTo>
                    <a:lnTo>
                      <a:pt x="1974" y="1066"/>
                    </a:lnTo>
                    <a:lnTo>
                      <a:pt x="1974" y="1067"/>
                    </a:lnTo>
                    <a:lnTo>
                      <a:pt x="1975" y="1070"/>
                    </a:lnTo>
                    <a:lnTo>
                      <a:pt x="1977" y="1071"/>
                    </a:lnTo>
                    <a:lnTo>
                      <a:pt x="1978" y="1072"/>
                    </a:lnTo>
                    <a:lnTo>
                      <a:pt x="1978" y="1073"/>
                    </a:lnTo>
                    <a:lnTo>
                      <a:pt x="1978" y="1074"/>
                    </a:lnTo>
                    <a:lnTo>
                      <a:pt x="1977" y="1075"/>
                    </a:lnTo>
                    <a:lnTo>
                      <a:pt x="1976" y="1076"/>
                    </a:lnTo>
                    <a:lnTo>
                      <a:pt x="1975" y="1076"/>
                    </a:lnTo>
                    <a:lnTo>
                      <a:pt x="1973" y="1076"/>
                    </a:lnTo>
                    <a:lnTo>
                      <a:pt x="1972" y="1076"/>
                    </a:lnTo>
                    <a:lnTo>
                      <a:pt x="1971" y="1076"/>
                    </a:lnTo>
                    <a:lnTo>
                      <a:pt x="1971" y="1077"/>
                    </a:lnTo>
                    <a:lnTo>
                      <a:pt x="1971" y="1078"/>
                    </a:lnTo>
                    <a:lnTo>
                      <a:pt x="1971" y="1079"/>
                    </a:lnTo>
                    <a:lnTo>
                      <a:pt x="1972" y="1080"/>
                    </a:lnTo>
                    <a:lnTo>
                      <a:pt x="1972" y="1082"/>
                    </a:lnTo>
                    <a:lnTo>
                      <a:pt x="1973" y="1082"/>
                    </a:lnTo>
                    <a:lnTo>
                      <a:pt x="1973" y="1083"/>
                    </a:lnTo>
                    <a:lnTo>
                      <a:pt x="1974" y="1084"/>
                    </a:lnTo>
                    <a:lnTo>
                      <a:pt x="1974" y="1086"/>
                    </a:lnTo>
                    <a:lnTo>
                      <a:pt x="1973" y="1088"/>
                    </a:lnTo>
                    <a:lnTo>
                      <a:pt x="1973" y="1090"/>
                    </a:lnTo>
                    <a:lnTo>
                      <a:pt x="1972" y="1092"/>
                    </a:lnTo>
                    <a:lnTo>
                      <a:pt x="1973" y="1095"/>
                    </a:lnTo>
                    <a:lnTo>
                      <a:pt x="1973" y="1097"/>
                    </a:lnTo>
                    <a:lnTo>
                      <a:pt x="1971" y="1099"/>
                    </a:lnTo>
                    <a:lnTo>
                      <a:pt x="1971" y="1101"/>
                    </a:lnTo>
                    <a:lnTo>
                      <a:pt x="1971" y="1102"/>
                    </a:lnTo>
                    <a:lnTo>
                      <a:pt x="1972" y="1103"/>
                    </a:lnTo>
                    <a:lnTo>
                      <a:pt x="1973" y="1104"/>
                    </a:lnTo>
                    <a:lnTo>
                      <a:pt x="1974" y="1105"/>
                    </a:lnTo>
                    <a:lnTo>
                      <a:pt x="1974" y="1106"/>
                    </a:lnTo>
                    <a:lnTo>
                      <a:pt x="1974" y="1108"/>
                    </a:lnTo>
                    <a:lnTo>
                      <a:pt x="1974" y="1109"/>
                    </a:lnTo>
                    <a:lnTo>
                      <a:pt x="1973" y="1111"/>
                    </a:lnTo>
                    <a:lnTo>
                      <a:pt x="1973" y="1112"/>
                    </a:lnTo>
                    <a:lnTo>
                      <a:pt x="1972" y="1113"/>
                    </a:lnTo>
                    <a:lnTo>
                      <a:pt x="1970" y="1115"/>
                    </a:lnTo>
                    <a:lnTo>
                      <a:pt x="1970" y="1117"/>
                    </a:lnTo>
                    <a:lnTo>
                      <a:pt x="1970" y="1121"/>
                    </a:lnTo>
                    <a:lnTo>
                      <a:pt x="1970" y="1122"/>
                    </a:lnTo>
                    <a:lnTo>
                      <a:pt x="1968" y="1123"/>
                    </a:lnTo>
                    <a:lnTo>
                      <a:pt x="1967" y="1125"/>
                    </a:lnTo>
                    <a:lnTo>
                      <a:pt x="1967" y="1126"/>
                    </a:lnTo>
                    <a:lnTo>
                      <a:pt x="1966" y="1127"/>
                    </a:lnTo>
                    <a:lnTo>
                      <a:pt x="1964" y="1128"/>
                    </a:lnTo>
                    <a:lnTo>
                      <a:pt x="1963" y="1130"/>
                    </a:lnTo>
                    <a:lnTo>
                      <a:pt x="1962" y="1131"/>
                    </a:lnTo>
                    <a:lnTo>
                      <a:pt x="1960" y="1133"/>
                    </a:lnTo>
                    <a:lnTo>
                      <a:pt x="1959" y="1133"/>
                    </a:lnTo>
                    <a:lnTo>
                      <a:pt x="1959" y="1134"/>
                    </a:lnTo>
                    <a:lnTo>
                      <a:pt x="1959" y="1135"/>
                    </a:lnTo>
                    <a:lnTo>
                      <a:pt x="1958" y="1136"/>
                    </a:lnTo>
                    <a:lnTo>
                      <a:pt x="1958" y="1138"/>
                    </a:lnTo>
                    <a:lnTo>
                      <a:pt x="1959" y="1142"/>
                    </a:lnTo>
                    <a:lnTo>
                      <a:pt x="1959" y="1145"/>
                    </a:lnTo>
                    <a:lnTo>
                      <a:pt x="1958" y="1145"/>
                    </a:lnTo>
                    <a:lnTo>
                      <a:pt x="1958" y="1146"/>
                    </a:lnTo>
                    <a:lnTo>
                      <a:pt x="1956" y="1146"/>
                    </a:lnTo>
                    <a:lnTo>
                      <a:pt x="1955" y="1146"/>
                    </a:lnTo>
                    <a:lnTo>
                      <a:pt x="1954" y="1148"/>
                    </a:lnTo>
                    <a:lnTo>
                      <a:pt x="1953" y="1151"/>
                    </a:lnTo>
                    <a:lnTo>
                      <a:pt x="1952" y="1152"/>
                    </a:lnTo>
                    <a:lnTo>
                      <a:pt x="1951" y="1152"/>
                    </a:lnTo>
                    <a:lnTo>
                      <a:pt x="1949" y="1154"/>
                    </a:lnTo>
                    <a:lnTo>
                      <a:pt x="1947" y="1155"/>
                    </a:lnTo>
                    <a:lnTo>
                      <a:pt x="1946" y="1156"/>
                    </a:lnTo>
                    <a:lnTo>
                      <a:pt x="1944" y="1156"/>
                    </a:lnTo>
                    <a:lnTo>
                      <a:pt x="1944" y="1157"/>
                    </a:lnTo>
                    <a:lnTo>
                      <a:pt x="1941" y="1159"/>
                    </a:lnTo>
                    <a:lnTo>
                      <a:pt x="1940" y="1160"/>
                    </a:lnTo>
                    <a:lnTo>
                      <a:pt x="1940" y="1162"/>
                    </a:lnTo>
                    <a:lnTo>
                      <a:pt x="1939" y="1166"/>
                    </a:lnTo>
                    <a:lnTo>
                      <a:pt x="1939" y="1168"/>
                    </a:lnTo>
                    <a:lnTo>
                      <a:pt x="1939" y="1170"/>
                    </a:lnTo>
                    <a:lnTo>
                      <a:pt x="1939" y="1172"/>
                    </a:lnTo>
                    <a:lnTo>
                      <a:pt x="1939" y="1173"/>
                    </a:lnTo>
                    <a:lnTo>
                      <a:pt x="1938" y="1174"/>
                    </a:lnTo>
                    <a:lnTo>
                      <a:pt x="1937" y="1176"/>
                    </a:lnTo>
                    <a:lnTo>
                      <a:pt x="1936" y="1177"/>
                    </a:lnTo>
                    <a:lnTo>
                      <a:pt x="1935" y="1182"/>
                    </a:lnTo>
                    <a:lnTo>
                      <a:pt x="1934" y="1185"/>
                    </a:lnTo>
                    <a:lnTo>
                      <a:pt x="1932" y="1187"/>
                    </a:lnTo>
                    <a:lnTo>
                      <a:pt x="1932" y="1190"/>
                    </a:lnTo>
                    <a:lnTo>
                      <a:pt x="1930" y="1191"/>
                    </a:lnTo>
                    <a:lnTo>
                      <a:pt x="1930" y="1192"/>
                    </a:lnTo>
                    <a:lnTo>
                      <a:pt x="1929" y="1192"/>
                    </a:lnTo>
                    <a:lnTo>
                      <a:pt x="1928" y="1194"/>
                    </a:lnTo>
                    <a:lnTo>
                      <a:pt x="1926" y="1193"/>
                    </a:lnTo>
                    <a:lnTo>
                      <a:pt x="1925" y="1193"/>
                    </a:lnTo>
                    <a:lnTo>
                      <a:pt x="1923" y="1194"/>
                    </a:lnTo>
                    <a:lnTo>
                      <a:pt x="1921" y="1194"/>
                    </a:lnTo>
                    <a:lnTo>
                      <a:pt x="1920" y="1196"/>
                    </a:lnTo>
                    <a:lnTo>
                      <a:pt x="1919" y="1197"/>
                    </a:lnTo>
                    <a:lnTo>
                      <a:pt x="1919" y="1198"/>
                    </a:lnTo>
                    <a:lnTo>
                      <a:pt x="1920" y="1198"/>
                    </a:lnTo>
                    <a:lnTo>
                      <a:pt x="1921" y="1200"/>
                    </a:lnTo>
                    <a:lnTo>
                      <a:pt x="1921" y="1201"/>
                    </a:lnTo>
                    <a:lnTo>
                      <a:pt x="1922" y="1203"/>
                    </a:lnTo>
                    <a:lnTo>
                      <a:pt x="1922" y="1204"/>
                    </a:lnTo>
                    <a:lnTo>
                      <a:pt x="1922" y="1205"/>
                    </a:lnTo>
                    <a:lnTo>
                      <a:pt x="1921" y="1207"/>
                    </a:lnTo>
                    <a:lnTo>
                      <a:pt x="1921" y="1208"/>
                    </a:lnTo>
                    <a:lnTo>
                      <a:pt x="1922" y="1210"/>
                    </a:lnTo>
                    <a:lnTo>
                      <a:pt x="1922" y="1211"/>
                    </a:lnTo>
                    <a:lnTo>
                      <a:pt x="1922" y="1212"/>
                    </a:lnTo>
                    <a:lnTo>
                      <a:pt x="1921" y="1213"/>
                    </a:lnTo>
                    <a:lnTo>
                      <a:pt x="1921" y="1215"/>
                    </a:lnTo>
                    <a:lnTo>
                      <a:pt x="1922" y="1217"/>
                    </a:lnTo>
                    <a:lnTo>
                      <a:pt x="1923" y="1219"/>
                    </a:lnTo>
                    <a:lnTo>
                      <a:pt x="1924" y="1220"/>
                    </a:lnTo>
                    <a:lnTo>
                      <a:pt x="1924" y="1221"/>
                    </a:lnTo>
                    <a:lnTo>
                      <a:pt x="1924" y="1226"/>
                    </a:lnTo>
                    <a:lnTo>
                      <a:pt x="1923" y="1227"/>
                    </a:lnTo>
                    <a:lnTo>
                      <a:pt x="1923" y="1228"/>
                    </a:lnTo>
                    <a:lnTo>
                      <a:pt x="1923" y="1230"/>
                    </a:lnTo>
                    <a:lnTo>
                      <a:pt x="1923" y="1232"/>
                    </a:lnTo>
                    <a:lnTo>
                      <a:pt x="1923" y="1234"/>
                    </a:lnTo>
                    <a:lnTo>
                      <a:pt x="1922" y="1235"/>
                    </a:lnTo>
                    <a:lnTo>
                      <a:pt x="1921" y="1236"/>
                    </a:lnTo>
                    <a:lnTo>
                      <a:pt x="1919" y="1238"/>
                    </a:lnTo>
                    <a:lnTo>
                      <a:pt x="1919" y="1239"/>
                    </a:lnTo>
                    <a:lnTo>
                      <a:pt x="1919" y="1241"/>
                    </a:lnTo>
                    <a:lnTo>
                      <a:pt x="1919" y="1242"/>
                    </a:lnTo>
                    <a:lnTo>
                      <a:pt x="1919" y="1243"/>
                    </a:lnTo>
                    <a:lnTo>
                      <a:pt x="1920" y="1244"/>
                    </a:lnTo>
                    <a:lnTo>
                      <a:pt x="1921" y="1246"/>
                    </a:lnTo>
                    <a:lnTo>
                      <a:pt x="1921" y="1247"/>
                    </a:lnTo>
                    <a:lnTo>
                      <a:pt x="1921" y="1249"/>
                    </a:lnTo>
                    <a:lnTo>
                      <a:pt x="1921" y="1250"/>
                    </a:lnTo>
                    <a:lnTo>
                      <a:pt x="1921" y="1251"/>
                    </a:lnTo>
                    <a:lnTo>
                      <a:pt x="1921" y="1253"/>
                    </a:lnTo>
                    <a:lnTo>
                      <a:pt x="1923" y="1255"/>
                    </a:lnTo>
                    <a:lnTo>
                      <a:pt x="1923" y="1257"/>
                    </a:lnTo>
                    <a:lnTo>
                      <a:pt x="1924" y="1258"/>
                    </a:lnTo>
                    <a:lnTo>
                      <a:pt x="1924" y="1259"/>
                    </a:lnTo>
                    <a:lnTo>
                      <a:pt x="1924" y="1260"/>
                    </a:lnTo>
                    <a:lnTo>
                      <a:pt x="1923" y="1262"/>
                    </a:lnTo>
                    <a:lnTo>
                      <a:pt x="1922" y="1265"/>
                    </a:lnTo>
                    <a:lnTo>
                      <a:pt x="1920" y="1266"/>
                    </a:lnTo>
                    <a:lnTo>
                      <a:pt x="1917" y="1268"/>
                    </a:lnTo>
                    <a:lnTo>
                      <a:pt x="1915" y="1268"/>
                    </a:lnTo>
                    <a:lnTo>
                      <a:pt x="1913" y="1269"/>
                    </a:lnTo>
                    <a:lnTo>
                      <a:pt x="1913" y="1268"/>
                    </a:lnTo>
                    <a:lnTo>
                      <a:pt x="1911" y="1267"/>
                    </a:lnTo>
                    <a:lnTo>
                      <a:pt x="1911" y="1266"/>
                    </a:lnTo>
                    <a:lnTo>
                      <a:pt x="1910" y="1265"/>
                    </a:lnTo>
                    <a:lnTo>
                      <a:pt x="1909" y="1265"/>
                    </a:lnTo>
                    <a:lnTo>
                      <a:pt x="1908" y="1266"/>
                    </a:lnTo>
                    <a:lnTo>
                      <a:pt x="1908" y="1267"/>
                    </a:lnTo>
                    <a:lnTo>
                      <a:pt x="1908" y="1268"/>
                    </a:lnTo>
                    <a:lnTo>
                      <a:pt x="1909" y="1272"/>
                    </a:lnTo>
                    <a:lnTo>
                      <a:pt x="1909" y="1273"/>
                    </a:lnTo>
                    <a:lnTo>
                      <a:pt x="1909" y="1274"/>
                    </a:lnTo>
                    <a:lnTo>
                      <a:pt x="1909" y="1276"/>
                    </a:lnTo>
                    <a:lnTo>
                      <a:pt x="1908" y="1276"/>
                    </a:lnTo>
                    <a:lnTo>
                      <a:pt x="1906" y="1279"/>
                    </a:lnTo>
                    <a:lnTo>
                      <a:pt x="1905" y="1280"/>
                    </a:lnTo>
                    <a:lnTo>
                      <a:pt x="1905" y="1281"/>
                    </a:lnTo>
                    <a:lnTo>
                      <a:pt x="1904" y="1282"/>
                    </a:lnTo>
                    <a:lnTo>
                      <a:pt x="1904" y="1283"/>
                    </a:lnTo>
                    <a:lnTo>
                      <a:pt x="1903" y="1284"/>
                    </a:lnTo>
                    <a:lnTo>
                      <a:pt x="1903" y="1285"/>
                    </a:lnTo>
                    <a:lnTo>
                      <a:pt x="1900" y="1289"/>
                    </a:lnTo>
                    <a:lnTo>
                      <a:pt x="1899" y="1290"/>
                    </a:lnTo>
                    <a:lnTo>
                      <a:pt x="1899" y="1291"/>
                    </a:lnTo>
                    <a:lnTo>
                      <a:pt x="1898" y="1294"/>
                    </a:lnTo>
                    <a:lnTo>
                      <a:pt x="1897" y="1295"/>
                    </a:lnTo>
                    <a:lnTo>
                      <a:pt x="1897" y="1297"/>
                    </a:lnTo>
                    <a:lnTo>
                      <a:pt x="1896" y="1299"/>
                    </a:lnTo>
                    <a:lnTo>
                      <a:pt x="1897" y="1301"/>
                    </a:lnTo>
                    <a:lnTo>
                      <a:pt x="1897" y="1304"/>
                    </a:lnTo>
                    <a:lnTo>
                      <a:pt x="1897" y="1305"/>
                    </a:lnTo>
                    <a:lnTo>
                      <a:pt x="1897" y="1306"/>
                    </a:lnTo>
                    <a:lnTo>
                      <a:pt x="1896" y="1307"/>
                    </a:lnTo>
                    <a:lnTo>
                      <a:pt x="1895" y="1309"/>
                    </a:lnTo>
                    <a:lnTo>
                      <a:pt x="1894" y="1310"/>
                    </a:lnTo>
                    <a:lnTo>
                      <a:pt x="1894" y="1312"/>
                    </a:lnTo>
                    <a:lnTo>
                      <a:pt x="1894" y="1313"/>
                    </a:lnTo>
                    <a:lnTo>
                      <a:pt x="1894" y="1316"/>
                    </a:lnTo>
                    <a:lnTo>
                      <a:pt x="1893" y="1317"/>
                    </a:lnTo>
                    <a:lnTo>
                      <a:pt x="1892" y="1318"/>
                    </a:lnTo>
                    <a:lnTo>
                      <a:pt x="1892" y="1320"/>
                    </a:lnTo>
                    <a:lnTo>
                      <a:pt x="1892" y="1321"/>
                    </a:lnTo>
                    <a:lnTo>
                      <a:pt x="1893" y="1323"/>
                    </a:lnTo>
                    <a:lnTo>
                      <a:pt x="1894" y="1324"/>
                    </a:lnTo>
                    <a:lnTo>
                      <a:pt x="1894" y="1325"/>
                    </a:lnTo>
                    <a:lnTo>
                      <a:pt x="1893" y="1326"/>
                    </a:lnTo>
                    <a:lnTo>
                      <a:pt x="1893" y="1327"/>
                    </a:lnTo>
                    <a:lnTo>
                      <a:pt x="1894" y="1328"/>
                    </a:lnTo>
                    <a:lnTo>
                      <a:pt x="1895" y="1329"/>
                    </a:lnTo>
                    <a:lnTo>
                      <a:pt x="1896" y="1332"/>
                    </a:lnTo>
                    <a:lnTo>
                      <a:pt x="1896" y="1334"/>
                    </a:lnTo>
                    <a:lnTo>
                      <a:pt x="1895" y="1336"/>
                    </a:lnTo>
                    <a:lnTo>
                      <a:pt x="1896" y="1339"/>
                    </a:lnTo>
                    <a:lnTo>
                      <a:pt x="1897" y="1340"/>
                    </a:lnTo>
                    <a:lnTo>
                      <a:pt x="1897" y="1341"/>
                    </a:lnTo>
                    <a:lnTo>
                      <a:pt x="1896" y="1342"/>
                    </a:lnTo>
                    <a:lnTo>
                      <a:pt x="1895" y="1343"/>
                    </a:lnTo>
                    <a:lnTo>
                      <a:pt x="1894" y="1344"/>
                    </a:lnTo>
                    <a:lnTo>
                      <a:pt x="1892" y="1348"/>
                    </a:lnTo>
                    <a:lnTo>
                      <a:pt x="1891" y="1349"/>
                    </a:lnTo>
                    <a:lnTo>
                      <a:pt x="1890" y="1351"/>
                    </a:lnTo>
                    <a:lnTo>
                      <a:pt x="1891" y="1351"/>
                    </a:lnTo>
                    <a:lnTo>
                      <a:pt x="1891" y="1352"/>
                    </a:lnTo>
                    <a:lnTo>
                      <a:pt x="1891" y="1355"/>
                    </a:lnTo>
                    <a:lnTo>
                      <a:pt x="1891" y="1356"/>
                    </a:lnTo>
                    <a:lnTo>
                      <a:pt x="1890" y="1359"/>
                    </a:lnTo>
                    <a:lnTo>
                      <a:pt x="1889" y="1360"/>
                    </a:lnTo>
                    <a:lnTo>
                      <a:pt x="1887" y="1362"/>
                    </a:lnTo>
                    <a:lnTo>
                      <a:pt x="1887" y="1363"/>
                    </a:lnTo>
                    <a:lnTo>
                      <a:pt x="1886" y="1364"/>
                    </a:lnTo>
                    <a:lnTo>
                      <a:pt x="1886" y="1365"/>
                    </a:lnTo>
                    <a:lnTo>
                      <a:pt x="1885" y="1365"/>
                    </a:lnTo>
                    <a:lnTo>
                      <a:pt x="1884" y="1368"/>
                    </a:lnTo>
                    <a:lnTo>
                      <a:pt x="1884" y="1371"/>
                    </a:lnTo>
                    <a:lnTo>
                      <a:pt x="1884" y="1372"/>
                    </a:lnTo>
                    <a:lnTo>
                      <a:pt x="1884" y="1373"/>
                    </a:lnTo>
                    <a:lnTo>
                      <a:pt x="1882" y="1375"/>
                    </a:lnTo>
                    <a:lnTo>
                      <a:pt x="1882" y="1376"/>
                    </a:lnTo>
                    <a:lnTo>
                      <a:pt x="1880" y="1378"/>
                    </a:lnTo>
                    <a:lnTo>
                      <a:pt x="1879" y="1380"/>
                    </a:lnTo>
                    <a:lnTo>
                      <a:pt x="1879" y="1381"/>
                    </a:lnTo>
                    <a:lnTo>
                      <a:pt x="1879" y="1383"/>
                    </a:lnTo>
                    <a:lnTo>
                      <a:pt x="1880" y="1384"/>
                    </a:lnTo>
                    <a:lnTo>
                      <a:pt x="1880" y="1385"/>
                    </a:lnTo>
                    <a:lnTo>
                      <a:pt x="1881" y="1387"/>
                    </a:lnTo>
                    <a:lnTo>
                      <a:pt x="1881" y="1388"/>
                    </a:lnTo>
                    <a:lnTo>
                      <a:pt x="1880" y="1389"/>
                    </a:lnTo>
                    <a:lnTo>
                      <a:pt x="1877" y="1390"/>
                    </a:lnTo>
                    <a:lnTo>
                      <a:pt x="1876" y="1391"/>
                    </a:lnTo>
                    <a:lnTo>
                      <a:pt x="1875" y="1392"/>
                    </a:lnTo>
                    <a:lnTo>
                      <a:pt x="1874" y="1394"/>
                    </a:lnTo>
                    <a:lnTo>
                      <a:pt x="1873" y="1395"/>
                    </a:lnTo>
                    <a:lnTo>
                      <a:pt x="1872" y="1397"/>
                    </a:lnTo>
                    <a:lnTo>
                      <a:pt x="1872" y="1398"/>
                    </a:lnTo>
                    <a:lnTo>
                      <a:pt x="1872" y="1401"/>
                    </a:lnTo>
                    <a:lnTo>
                      <a:pt x="1872" y="1402"/>
                    </a:lnTo>
                    <a:lnTo>
                      <a:pt x="1872" y="1406"/>
                    </a:lnTo>
                    <a:lnTo>
                      <a:pt x="1873" y="1408"/>
                    </a:lnTo>
                    <a:lnTo>
                      <a:pt x="1873" y="1409"/>
                    </a:lnTo>
                    <a:lnTo>
                      <a:pt x="1873" y="1410"/>
                    </a:lnTo>
                    <a:lnTo>
                      <a:pt x="1872" y="1411"/>
                    </a:lnTo>
                    <a:lnTo>
                      <a:pt x="1870" y="1412"/>
                    </a:lnTo>
                    <a:lnTo>
                      <a:pt x="1868" y="1413"/>
                    </a:lnTo>
                    <a:lnTo>
                      <a:pt x="1867" y="1413"/>
                    </a:lnTo>
                    <a:lnTo>
                      <a:pt x="1866" y="1413"/>
                    </a:lnTo>
                    <a:lnTo>
                      <a:pt x="1865" y="1414"/>
                    </a:lnTo>
                    <a:lnTo>
                      <a:pt x="1864" y="1414"/>
                    </a:lnTo>
                    <a:lnTo>
                      <a:pt x="1861" y="1418"/>
                    </a:lnTo>
                    <a:lnTo>
                      <a:pt x="1861" y="1419"/>
                    </a:lnTo>
                    <a:lnTo>
                      <a:pt x="1861" y="1421"/>
                    </a:lnTo>
                    <a:lnTo>
                      <a:pt x="1861" y="1422"/>
                    </a:lnTo>
                    <a:lnTo>
                      <a:pt x="1860" y="1422"/>
                    </a:lnTo>
                    <a:lnTo>
                      <a:pt x="1859" y="1423"/>
                    </a:lnTo>
                    <a:lnTo>
                      <a:pt x="1856" y="1423"/>
                    </a:lnTo>
                    <a:lnTo>
                      <a:pt x="1856" y="1424"/>
                    </a:lnTo>
                    <a:lnTo>
                      <a:pt x="1854" y="1424"/>
                    </a:lnTo>
                    <a:lnTo>
                      <a:pt x="1853" y="1425"/>
                    </a:lnTo>
                    <a:lnTo>
                      <a:pt x="1852" y="1426"/>
                    </a:lnTo>
                    <a:lnTo>
                      <a:pt x="1851" y="1426"/>
                    </a:lnTo>
                    <a:lnTo>
                      <a:pt x="1849" y="1427"/>
                    </a:lnTo>
                    <a:lnTo>
                      <a:pt x="1848" y="1428"/>
                    </a:lnTo>
                    <a:lnTo>
                      <a:pt x="1845" y="1430"/>
                    </a:lnTo>
                    <a:lnTo>
                      <a:pt x="1844" y="1431"/>
                    </a:lnTo>
                    <a:lnTo>
                      <a:pt x="1842" y="1431"/>
                    </a:lnTo>
                    <a:lnTo>
                      <a:pt x="1839" y="1431"/>
                    </a:lnTo>
                    <a:lnTo>
                      <a:pt x="1837" y="1431"/>
                    </a:lnTo>
                    <a:lnTo>
                      <a:pt x="1835" y="1430"/>
                    </a:lnTo>
                    <a:lnTo>
                      <a:pt x="1835" y="1429"/>
                    </a:lnTo>
                    <a:lnTo>
                      <a:pt x="1834" y="1428"/>
                    </a:lnTo>
                    <a:lnTo>
                      <a:pt x="1834" y="1426"/>
                    </a:lnTo>
                    <a:lnTo>
                      <a:pt x="1834" y="1423"/>
                    </a:lnTo>
                    <a:lnTo>
                      <a:pt x="1834" y="1421"/>
                    </a:lnTo>
                    <a:lnTo>
                      <a:pt x="1833" y="1421"/>
                    </a:lnTo>
                    <a:lnTo>
                      <a:pt x="1833" y="1420"/>
                    </a:lnTo>
                    <a:lnTo>
                      <a:pt x="1832" y="1420"/>
                    </a:lnTo>
                    <a:lnTo>
                      <a:pt x="1830" y="1418"/>
                    </a:lnTo>
                    <a:lnTo>
                      <a:pt x="1829" y="1418"/>
                    </a:lnTo>
                    <a:lnTo>
                      <a:pt x="1828" y="1418"/>
                    </a:lnTo>
                    <a:lnTo>
                      <a:pt x="1827" y="1418"/>
                    </a:lnTo>
                    <a:lnTo>
                      <a:pt x="1826" y="1421"/>
                    </a:lnTo>
                    <a:lnTo>
                      <a:pt x="1825" y="1423"/>
                    </a:lnTo>
                    <a:lnTo>
                      <a:pt x="1824" y="1424"/>
                    </a:lnTo>
                    <a:lnTo>
                      <a:pt x="1822" y="1424"/>
                    </a:lnTo>
                    <a:lnTo>
                      <a:pt x="1821" y="1425"/>
                    </a:lnTo>
                    <a:lnTo>
                      <a:pt x="1820" y="1425"/>
                    </a:lnTo>
                    <a:lnTo>
                      <a:pt x="1818" y="1424"/>
                    </a:lnTo>
                    <a:lnTo>
                      <a:pt x="1817" y="1423"/>
                    </a:lnTo>
                    <a:lnTo>
                      <a:pt x="1814" y="1423"/>
                    </a:lnTo>
                    <a:lnTo>
                      <a:pt x="1813" y="1424"/>
                    </a:lnTo>
                    <a:lnTo>
                      <a:pt x="1812" y="1424"/>
                    </a:lnTo>
                    <a:lnTo>
                      <a:pt x="1811" y="1424"/>
                    </a:lnTo>
                    <a:lnTo>
                      <a:pt x="1809" y="1428"/>
                    </a:lnTo>
                    <a:lnTo>
                      <a:pt x="1807" y="1428"/>
                    </a:lnTo>
                    <a:lnTo>
                      <a:pt x="1805" y="1431"/>
                    </a:lnTo>
                    <a:lnTo>
                      <a:pt x="1803" y="1432"/>
                    </a:lnTo>
                    <a:lnTo>
                      <a:pt x="1802" y="1433"/>
                    </a:lnTo>
                    <a:lnTo>
                      <a:pt x="1801" y="1433"/>
                    </a:lnTo>
                    <a:lnTo>
                      <a:pt x="1800" y="1432"/>
                    </a:lnTo>
                    <a:lnTo>
                      <a:pt x="1798" y="1432"/>
                    </a:lnTo>
                    <a:lnTo>
                      <a:pt x="1797" y="1432"/>
                    </a:lnTo>
                    <a:lnTo>
                      <a:pt x="1796" y="1432"/>
                    </a:lnTo>
                    <a:lnTo>
                      <a:pt x="1794" y="1432"/>
                    </a:lnTo>
                    <a:lnTo>
                      <a:pt x="1793" y="1433"/>
                    </a:lnTo>
                    <a:lnTo>
                      <a:pt x="1792" y="1434"/>
                    </a:lnTo>
                    <a:lnTo>
                      <a:pt x="1791" y="1436"/>
                    </a:lnTo>
                    <a:lnTo>
                      <a:pt x="1790" y="1437"/>
                    </a:lnTo>
                    <a:lnTo>
                      <a:pt x="1790" y="1438"/>
                    </a:lnTo>
                    <a:lnTo>
                      <a:pt x="1790" y="1439"/>
                    </a:lnTo>
                    <a:lnTo>
                      <a:pt x="1788" y="1441"/>
                    </a:lnTo>
                    <a:lnTo>
                      <a:pt x="1785" y="1442"/>
                    </a:lnTo>
                    <a:lnTo>
                      <a:pt x="1784" y="1443"/>
                    </a:lnTo>
                    <a:lnTo>
                      <a:pt x="1784" y="1444"/>
                    </a:lnTo>
                    <a:lnTo>
                      <a:pt x="1782" y="1447"/>
                    </a:lnTo>
                    <a:lnTo>
                      <a:pt x="1781" y="1449"/>
                    </a:lnTo>
                    <a:lnTo>
                      <a:pt x="1780" y="1450"/>
                    </a:lnTo>
                    <a:lnTo>
                      <a:pt x="1778" y="1451"/>
                    </a:lnTo>
                    <a:lnTo>
                      <a:pt x="1776" y="1451"/>
                    </a:lnTo>
                    <a:lnTo>
                      <a:pt x="1775" y="1451"/>
                    </a:lnTo>
                    <a:lnTo>
                      <a:pt x="1773" y="1452"/>
                    </a:lnTo>
                    <a:lnTo>
                      <a:pt x="1770" y="1453"/>
                    </a:lnTo>
                    <a:lnTo>
                      <a:pt x="1770" y="1454"/>
                    </a:lnTo>
                    <a:lnTo>
                      <a:pt x="1770" y="1456"/>
                    </a:lnTo>
                    <a:lnTo>
                      <a:pt x="1770" y="1458"/>
                    </a:lnTo>
                    <a:lnTo>
                      <a:pt x="1770" y="1460"/>
                    </a:lnTo>
                    <a:lnTo>
                      <a:pt x="1768" y="1461"/>
                    </a:lnTo>
                    <a:lnTo>
                      <a:pt x="1767" y="1463"/>
                    </a:lnTo>
                    <a:lnTo>
                      <a:pt x="1767" y="1465"/>
                    </a:lnTo>
                    <a:lnTo>
                      <a:pt x="1768" y="1466"/>
                    </a:lnTo>
                    <a:lnTo>
                      <a:pt x="1768" y="1467"/>
                    </a:lnTo>
                    <a:lnTo>
                      <a:pt x="1770" y="1468"/>
                    </a:lnTo>
                    <a:lnTo>
                      <a:pt x="1771" y="1468"/>
                    </a:lnTo>
                    <a:lnTo>
                      <a:pt x="1771" y="1470"/>
                    </a:lnTo>
                    <a:lnTo>
                      <a:pt x="1770" y="1470"/>
                    </a:lnTo>
                    <a:lnTo>
                      <a:pt x="1768" y="1472"/>
                    </a:lnTo>
                    <a:lnTo>
                      <a:pt x="1766" y="1473"/>
                    </a:lnTo>
                    <a:lnTo>
                      <a:pt x="1765" y="1473"/>
                    </a:lnTo>
                    <a:lnTo>
                      <a:pt x="1764" y="1475"/>
                    </a:lnTo>
                    <a:lnTo>
                      <a:pt x="1763" y="1475"/>
                    </a:lnTo>
                    <a:lnTo>
                      <a:pt x="1763" y="1477"/>
                    </a:lnTo>
                    <a:lnTo>
                      <a:pt x="1763" y="1479"/>
                    </a:lnTo>
                    <a:lnTo>
                      <a:pt x="1763" y="1481"/>
                    </a:lnTo>
                    <a:lnTo>
                      <a:pt x="1763" y="1483"/>
                    </a:lnTo>
                    <a:lnTo>
                      <a:pt x="1765" y="1485"/>
                    </a:lnTo>
                    <a:lnTo>
                      <a:pt x="1765" y="1486"/>
                    </a:lnTo>
                    <a:lnTo>
                      <a:pt x="1765" y="1488"/>
                    </a:lnTo>
                    <a:lnTo>
                      <a:pt x="1765" y="1489"/>
                    </a:lnTo>
                    <a:lnTo>
                      <a:pt x="1764" y="1490"/>
                    </a:lnTo>
                    <a:lnTo>
                      <a:pt x="1763" y="1492"/>
                    </a:lnTo>
                    <a:lnTo>
                      <a:pt x="1761" y="1493"/>
                    </a:lnTo>
                    <a:lnTo>
                      <a:pt x="1761" y="1495"/>
                    </a:lnTo>
                    <a:lnTo>
                      <a:pt x="1760" y="1496"/>
                    </a:lnTo>
                    <a:lnTo>
                      <a:pt x="1762" y="1498"/>
                    </a:lnTo>
                    <a:lnTo>
                      <a:pt x="1761" y="1499"/>
                    </a:lnTo>
                    <a:lnTo>
                      <a:pt x="1760" y="1501"/>
                    </a:lnTo>
                    <a:lnTo>
                      <a:pt x="1758" y="1503"/>
                    </a:lnTo>
                    <a:lnTo>
                      <a:pt x="1759" y="1505"/>
                    </a:lnTo>
                    <a:lnTo>
                      <a:pt x="1760" y="1507"/>
                    </a:lnTo>
                    <a:lnTo>
                      <a:pt x="1760" y="1509"/>
                    </a:lnTo>
                    <a:lnTo>
                      <a:pt x="1760" y="1510"/>
                    </a:lnTo>
                    <a:lnTo>
                      <a:pt x="1759" y="1511"/>
                    </a:lnTo>
                    <a:lnTo>
                      <a:pt x="1758" y="1511"/>
                    </a:lnTo>
                    <a:lnTo>
                      <a:pt x="1756" y="1511"/>
                    </a:lnTo>
                    <a:lnTo>
                      <a:pt x="1755" y="1512"/>
                    </a:lnTo>
                    <a:lnTo>
                      <a:pt x="1754" y="1512"/>
                    </a:lnTo>
                    <a:lnTo>
                      <a:pt x="1753" y="1513"/>
                    </a:lnTo>
                    <a:lnTo>
                      <a:pt x="1753" y="1514"/>
                    </a:lnTo>
                    <a:lnTo>
                      <a:pt x="1753" y="1515"/>
                    </a:lnTo>
                    <a:lnTo>
                      <a:pt x="1753" y="1517"/>
                    </a:lnTo>
                    <a:lnTo>
                      <a:pt x="1755" y="1519"/>
                    </a:lnTo>
                    <a:lnTo>
                      <a:pt x="1755" y="1520"/>
                    </a:lnTo>
                    <a:lnTo>
                      <a:pt x="1754" y="1520"/>
                    </a:lnTo>
                    <a:lnTo>
                      <a:pt x="1753" y="1521"/>
                    </a:lnTo>
                    <a:lnTo>
                      <a:pt x="1752" y="1521"/>
                    </a:lnTo>
                    <a:lnTo>
                      <a:pt x="1751" y="1521"/>
                    </a:lnTo>
                    <a:lnTo>
                      <a:pt x="1750" y="1521"/>
                    </a:lnTo>
                    <a:lnTo>
                      <a:pt x="1750" y="1520"/>
                    </a:lnTo>
                    <a:lnTo>
                      <a:pt x="1749" y="1519"/>
                    </a:lnTo>
                    <a:lnTo>
                      <a:pt x="1749" y="1517"/>
                    </a:lnTo>
                    <a:lnTo>
                      <a:pt x="1748" y="1517"/>
                    </a:lnTo>
                    <a:lnTo>
                      <a:pt x="1748" y="1516"/>
                    </a:lnTo>
                    <a:lnTo>
                      <a:pt x="1747" y="1517"/>
                    </a:lnTo>
                    <a:lnTo>
                      <a:pt x="1746" y="1518"/>
                    </a:lnTo>
                    <a:lnTo>
                      <a:pt x="1745" y="1519"/>
                    </a:lnTo>
                    <a:lnTo>
                      <a:pt x="1746" y="1520"/>
                    </a:lnTo>
                    <a:lnTo>
                      <a:pt x="1749" y="1531"/>
                    </a:lnTo>
                    <a:lnTo>
                      <a:pt x="1749" y="1532"/>
                    </a:lnTo>
                    <a:lnTo>
                      <a:pt x="1748" y="1536"/>
                    </a:lnTo>
                    <a:lnTo>
                      <a:pt x="1747" y="1538"/>
                    </a:lnTo>
                    <a:lnTo>
                      <a:pt x="1741" y="1547"/>
                    </a:lnTo>
                    <a:lnTo>
                      <a:pt x="1740" y="1549"/>
                    </a:lnTo>
                    <a:lnTo>
                      <a:pt x="1740" y="1551"/>
                    </a:lnTo>
                    <a:lnTo>
                      <a:pt x="1739" y="1552"/>
                    </a:lnTo>
                    <a:lnTo>
                      <a:pt x="1737" y="1552"/>
                    </a:lnTo>
                    <a:lnTo>
                      <a:pt x="1736" y="1553"/>
                    </a:lnTo>
                    <a:lnTo>
                      <a:pt x="1733" y="1556"/>
                    </a:lnTo>
                    <a:lnTo>
                      <a:pt x="1732" y="1559"/>
                    </a:lnTo>
                    <a:lnTo>
                      <a:pt x="1729" y="1562"/>
                    </a:lnTo>
                    <a:lnTo>
                      <a:pt x="1728" y="1564"/>
                    </a:lnTo>
                    <a:lnTo>
                      <a:pt x="1727" y="1564"/>
                    </a:lnTo>
                    <a:lnTo>
                      <a:pt x="1727" y="1565"/>
                    </a:lnTo>
                    <a:lnTo>
                      <a:pt x="1726" y="1567"/>
                    </a:lnTo>
                    <a:lnTo>
                      <a:pt x="1726" y="1569"/>
                    </a:lnTo>
                    <a:lnTo>
                      <a:pt x="1725" y="1570"/>
                    </a:lnTo>
                    <a:lnTo>
                      <a:pt x="1724" y="1570"/>
                    </a:lnTo>
                    <a:lnTo>
                      <a:pt x="1723" y="1570"/>
                    </a:lnTo>
                    <a:lnTo>
                      <a:pt x="1721" y="1568"/>
                    </a:lnTo>
                    <a:lnTo>
                      <a:pt x="1720" y="1567"/>
                    </a:lnTo>
                    <a:lnTo>
                      <a:pt x="1717" y="1566"/>
                    </a:lnTo>
                    <a:lnTo>
                      <a:pt x="1713" y="1566"/>
                    </a:lnTo>
                    <a:lnTo>
                      <a:pt x="1712" y="1568"/>
                    </a:lnTo>
                    <a:lnTo>
                      <a:pt x="1712" y="1569"/>
                    </a:lnTo>
                    <a:lnTo>
                      <a:pt x="1713" y="1570"/>
                    </a:lnTo>
                    <a:lnTo>
                      <a:pt x="1712" y="1571"/>
                    </a:lnTo>
                    <a:lnTo>
                      <a:pt x="1711" y="1571"/>
                    </a:lnTo>
                    <a:lnTo>
                      <a:pt x="1710" y="1571"/>
                    </a:lnTo>
                    <a:lnTo>
                      <a:pt x="1709" y="1571"/>
                    </a:lnTo>
                    <a:lnTo>
                      <a:pt x="1708" y="1571"/>
                    </a:lnTo>
                    <a:lnTo>
                      <a:pt x="1707" y="1572"/>
                    </a:lnTo>
                    <a:lnTo>
                      <a:pt x="1706" y="1574"/>
                    </a:lnTo>
                    <a:lnTo>
                      <a:pt x="1705" y="1576"/>
                    </a:lnTo>
                    <a:lnTo>
                      <a:pt x="1705" y="1577"/>
                    </a:lnTo>
                    <a:lnTo>
                      <a:pt x="1703" y="1578"/>
                    </a:lnTo>
                    <a:lnTo>
                      <a:pt x="1703" y="1579"/>
                    </a:lnTo>
                    <a:lnTo>
                      <a:pt x="1702" y="1579"/>
                    </a:lnTo>
                    <a:lnTo>
                      <a:pt x="1700" y="1579"/>
                    </a:lnTo>
                    <a:lnTo>
                      <a:pt x="1699" y="1579"/>
                    </a:lnTo>
                    <a:lnTo>
                      <a:pt x="1698" y="1579"/>
                    </a:lnTo>
                    <a:lnTo>
                      <a:pt x="1696" y="1579"/>
                    </a:lnTo>
                    <a:lnTo>
                      <a:pt x="1694" y="1579"/>
                    </a:lnTo>
                    <a:lnTo>
                      <a:pt x="1693" y="1579"/>
                    </a:lnTo>
                    <a:lnTo>
                      <a:pt x="1691" y="1578"/>
                    </a:lnTo>
                    <a:lnTo>
                      <a:pt x="1690" y="1577"/>
                    </a:lnTo>
                    <a:lnTo>
                      <a:pt x="1688" y="1578"/>
                    </a:lnTo>
                    <a:lnTo>
                      <a:pt x="1687" y="1579"/>
                    </a:lnTo>
                    <a:lnTo>
                      <a:pt x="1686" y="1579"/>
                    </a:lnTo>
                    <a:lnTo>
                      <a:pt x="1685" y="1578"/>
                    </a:lnTo>
                    <a:lnTo>
                      <a:pt x="1684" y="1578"/>
                    </a:lnTo>
                    <a:lnTo>
                      <a:pt x="1682" y="1580"/>
                    </a:lnTo>
                    <a:lnTo>
                      <a:pt x="1681" y="1580"/>
                    </a:lnTo>
                    <a:lnTo>
                      <a:pt x="1680" y="1580"/>
                    </a:lnTo>
                    <a:lnTo>
                      <a:pt x="1679" y="1579"/>
                    </a:lnTo>
                    <a:lnTo>
                      <a:pt x="1677" y="1579"/>
                    </a:lnTo>
                    <a:lnTo>
                      <a:pt x="1674" y="1578"/>
                    </a:lnTo>
                    <a:lnTo>
                      <a:pt x="1673" y="1578"/>
                    </a:lnTo>
                    <a:lnTo>
                      <a:pt x="1671" y="1577"/>
                    </a:lnTo>
                    <a:lnTo>
                      <a:pt x="1670" y="1577"/>
                    </a:lnTo>
                    <a:lnTo>
                      <a:pt x="1669" y="1577"/>
                    </a:lnTo>
                    <a:lnTo>
                      <a:pt x="1668" y="1578"/>
                    </a:lnTo>
                    <a:lnTo>
                      <a:pt x="1666" y="1578"/>
                    </a:lnTo>
                    <a:lnTo>
                      <a:pt x="1665" y="1578"/>
                    </a:lnTo>
                    <a:lnTo>
                      <a:pt x="1663" y="1578"/>
                    </a:lnTo>
                    <a:lnTo>
                      <a:pt x="1660" y="1578"/>
                    </a:lnTo>
                    <a:lnTo>
                      <a:pt x="1659" y="1578"/>
                    </a:lnTo>
                    <a:lnTo>
                      <a:pt x="1659" y="1579"/>
                    </a:lnTo>
                    <a:lnTo>
                      <a:pt x="1660" y="1580"/>
                    </a:lnTo>
                    <a:lnTo>
                      <a:pt x="1660" y="1581"/>
                    </a:lnTo>
                    <a:lnTo>
                      <a:pt x="1659" y="1583"/>
                    </a:lnTo>
                    <a:lnTo>
                      <a:pt x="1659" y="1585"/>
                    </a:lnTo>
                    <a:lnTo>
                      <a:pt x="1659" y="1586"/>
                    </a:lnTo>
                    <a:lnTo>
                      <a:pt x="1657" y="1587"/>
                    </a:lnTo>
                    <a:lnTo>
                      <a:pt x="1657" y="1588"/>
                    </a:lnTo>
                    <a:lnTo>
                      <a:pt x="1654" y="1590"/>
                    </a:lnTo>
                    <a:lnTo>
                      <a:pt x="1653" y="1592"/>
                    </a:lnTo>
                    <a:lnTo>
                      <a:pt x="1652" y="1592"/>
                    </a:lnTo>
                    <a:lnTo>
                      <a:pt x="1653" y="1594"/>
                    </a:lnTo>
                    <a:lnTo>
                      <a:pt x="1652" y="1595"/>
                    </a:lnTo>
                    <a:lnTo>
                      <a:pt x="1651" y="1597"/>
                    </a:lnTo>
                    <a:lnTo>
                      <a:pt x="1649" y="1599"/>
                    </a:lnTo>
                    <a:lnTo>
                      <a:pt x="1648" y="1600"/>
                    </a:lnTo>
                    <a:lnTo>
                      <a:pt x="1648" y="1602"/>
                    </a:lnTo>
                    <a:lnTo>
                      <a:pt x="1647" y="1603"/>
                    </a:lnTo>
                    <a:lnTo>
                      <a:pt x="1646" y="1604"/>
                    </a:lnTo>
                    <a:lnTo>
                      <a:pt x="1646" y="1605"/>
                    </a:lnTo>
                    <a:lnTo>
                      <a:pt x="1646" y="1606"/>
                    </a:lnTo>
                    <a:lnTo>
                      <a:pt x="1646" y="1607"/>
                    </a:lnTo>
                    <a:lnTo>
                      <a:pt x="1645" y="1610"/>
                    </a:lnTo>
                    <a:lnTo>
                      <a:pt x="1644" y="1611"/>
                    </a:lnTo>
                    <a:lnTo>
                      <a:pt x="1642" y="1612"/>
                    </a:lnTo>
                    <a:lnTo>
                      <a:pt x="1641" y="1612"/>
                    </a:lnTo>
                    <a:lnTo>
                      <a:pt x="1640" y="1612"/>
                    </a:lnTo>
                    <a:lnTo>
                      <a:pt x="1639" y="1612"/>
                    </a:lnTo>
                    <a:lnTo>
                      <a:pt x="1638" y="1612"/>
                    </a:lnTo>
                    <a:lnTo>
                      <a:pt x="1638" y="1613"/>
                    </a:lnTo>
                    <a:lnTo>
                      <a:pt x="1637" y="1615"/>
                    </a:lnTo>
                    <a:lnTo>
                      <a:pt x="1636" y="1615"/>
                    </a:lnTo>
                    <a:lnTo>
                      <a:pt x="1634" y="1614"/>
                    </a:lnTo>
                    <a:lnTo>
                      <a:pt x="1633" y="1614"/>
                    </a:lnTo>
                    <a:lnTo>
                      <a:pt x="1632" y="1614"/>
                    </a:lnTo>
                    <a:lnTo>
                      <a:pt x="1630" y="1615"/>
                    </a:lnTo>
                    <a:lnTo>
                      <a:pt x="1629" y="1615"/>
                    </a:lnTo>
                    <a:lnTo>
                      <a:pt x="1627" y="1616"/>
                    </a:lnTo>
                    <a:lnTo>
                      <a:pt x="1626" y="1617"/>
                    </a:lnTo>
                    <a:lnTo>
                      <a:pt x="1624" y="1618"/>
                    </a:lnTo>
                    <a:lnTo>
                      <a:pt x="1623" y="1619"/>
                    </a:lnTo>
                    <a:lnTo>
                      <a:pt x="1622" y="1620"/>
                    </a:lnTo>
                    <a:lnTo>
                      <a:pt x="1621" y="1620"/>
                    </a:lnTo>
                    <a:lnTo>
                      <a:pt x="1619" y="1619"/>
                    </a:lnTo>
                    <a:lnTo>
                      <a:pt x="1617" y="1620"/>
                    </a:lnTo>
                    <a:lnTo>
                      <a:pt x="1616" y="1621"/>
                    </a:lnTo>
                    <a:lnTo>
                      <a:pt x="1614" y="1622"/>
                    </a:lnTo>
                    <a:lnTo>
                      <a:pt x="1613" y="1622"/>
                    </a:lnTo>
                    <a:lnTo>
                      <a:pt x="1613" y="1621"/>
                    </a:lnTo>
                    <a:lnTo>
                      <a:pt x="1612" y="1620"/>
                    </a:lnTo>
                    <a:lnTo>
                      <a:pt x="1611" y="1621"/>
                    </a:lnTo>
                    <a:lnTo>
                      <a:pt x="1611" y="1622"/>
                    </a:lnTo>
                    <a:lnTo>
                      <a:pt x="1610" y="1622"/>
                    </a:lnTo>
                    <a:lnTo>
                      <a:pt x="1610" y="1624"/>
                    </a:lnTo>
                    <a:lnTo>
                      <a:pt x="1609" y="1624"/>
                    </a:lnTo>
                    <a:lnTo>
                      <a:pt x="1609" y="1625"/>
                    </a:lnTo>
                    <a:lnTo>
                      <a:pt x="1608" y="1625"/>
                    </a:lnTo>
                    <a:lnTo>
                      <a:pt x="1606" y="1626"/>
                    </a:lnTo>
                    <a:lnTo>
                      <a:pt x="1606" y="1627"/>
                    </a:lnTo>
                    <a:lnTo>
                      <a:pt x="1607" y="1629"/>
                    </a:lnTo>
                    <a:lnTo>
                      <a:pt x="1606" y="1629"/>
                    </a:lnTo>
                    <a:lnTo>
                      <a:pt x="1605" y="1629"/>
                    </a:lnTo>
                    <a:lnTo>
                      <a:pt x="1605" y="1630"/>
                    </a:lnTo>
                    <a:lnTo>
                      <a:pt x="1605" y="1632"/>
                    </a:lnTo>
                    <a:lnTo>
                      <a:pt x="1605" y="1634"/>
                    </a:lnTo>
                    <a:lnTo>
                      <a:pt x="1606" y="1635"/>
                    </a:lnTo>
                    <a:lnTo>
                      <a:pt x="1606" y="1636"/>
                    </a:lnTo>
                    <a:lnTo>
                      <a:pt x="1605" y="1637"/>
                    </a:lnTo>
                    <a:lnTo>
                      <a:pt x="1604" y="1637"/>
                    </a:lnTo>
                    <a:lnTo>
                      <a:pt x="1603" y="1637"/>
                    </a:lnTo>
                    <a:lnTo>
                      <a:pt x="1602" y="1637"/>
                    </a:lnTo>
                    <a:lnTo>
                      <a:pt x="1602" y="1638"/>
                    </a:lnTo>
                    <a:lnTo>
                      <a:pt x="1603" y="1639"/>
                    </a:lnTo>
                    <a:lnTo>
                      <a:pt x="1604" y="1641"/>
                    </a:lnTo>
                    <a:lnTo>
                      <a:pt x="1604" y="1642"/>
                    </a:lnTo>
                    <a:lnTo>
                      <a:pt x="1605" y="1643"/>
                    </a:lnTo>
                    <a:lnTo>
                      <a:pt x="1606" y="1643"/>
                    </a:lnTo>
                    <a:lnTo>
                      <a:pt x="1605" y="1643"/>
                    </a:lnTo>
                    <a:lnTo>
                      <a:pt x="1605" y="1644"/>
                    </a:lnTo>
                    <a:lnTo>
                      <a:pt x="1604" y="1644"/>
                    </a:lnTo>
                    <a:lnTo>
                      <a:pt x="1603" y="1644"/>
                    </a:lnTo>
                    <a:lnTo>
                      <a:pt x="1602" y="1644"/>
                    </a:lnTo>
                    <a:lnTo>
                      <a:pt x="1601" y="1642"/>
                    </a:lnTo>
                    <a:lnTo>
                      <a:pt x="1600" y="1641"/>
                    </a:lnTo>
                    <a:lnTo>
                      <a:pt x="1599" y="1641"/>
                    </a:lnTo>
                    <a:lnTo>
                      <a:pt x="1599" y="1642"/>
                    </a:lnTo>
                    <a:lnTo>
                      <a:pt x="1599" y="1643"/>
                    </a:lnTo>
                    <a:lnTo>
                      <a:pt x="1598" y="1644"/>
                    </a:lnTo>
                    <a:lnTo>
                      <a:pt x="1595" y="1644"/>
                    </a:lnTo>
                    <a:lnTo>
                      <a:pt x="1594" y="1645"/>
                    </a:lnTo>
                    <a:lnTo>
                      <a:pt x="1593" y="1647"/>
                    </a:lnTo>
                    <a:lnTo>
                      <a:pt x="1592" y="1647"/>
                    </a:lnTo>
                    <a:lnTo>
                      <a:pt x="1591" y="1647"/>
                    </a:lnTo>
                    <a:lnTo>
                      <a:pt x="1590" y="1647"/>
                    </a:lnTo>
                    <a:lnTo>
                      <a:pt x="1589" y="1647"/>
                    </a:lnTo>
                    <a:lnTo>
                      <a:pt x="1587" y="1647"/>
                    </a:lnTo>
                    <a:lnTo>
                      <a:pt x="1587" y="1646"/>
                    </a:lnTo>
                    <a:lnTo>
                      <a:pt x="1586" y="1646"/>
                    </a:lnTo>
                    <a:lnTo>
                      <a:pt x="1585" y="1647"/>
                    </a:lnTo>
                    <a:lnTo>
                      <a:pt x="1584" y="1648"/>
                    </a:lnTo>
                    <a:lnTo>
                      <a:pt x="1583" y="1648"/>
                    </a:lnTo>
                    <a:lnTo>
                      <a:pt x="1582" y="1650"/>
                    </a:lnTo>
                    <a:lnTo>
                      <a:pt x="1581" y="1650"/>
                    </a:lnTo>
                    <a:lnTo>
                      <a:pt x="1581" y="1652"/>
                    </a:lnTo>
                    <a:lnTo>
                      <a:pt x="1580" y="1652"/>
                    </a:lnTo>
                    <a:lnTo>
                      <a:pt x="1581" y="1653"/>
                    </a:lnTo>
                    <a:lnTo>
                      <a:pt x="1581" y="1654"/>
                    </a:lnTo>
                    <a:lnTo>
                      <a:pt x="1580" y="1654"/>
                    </a:lnTo>
                    <a:lnTo>
                      <a:pt x="1580" y="1656"/>
                    </a:lnTo>
                    <a:lnTo>
                      <a:pt x="1581" y="1657"/>
                    </a:lnTo>
                    <a:lnTo>
                      <a:pt x="1581" y="1658"/>
                    </a:lnTo>
                    <a:lnTo>
                      <a:pt x="1579" y="1658"/>
                    </a:lnTo>
                    <a:lnTo>
                      <a:pt x="1579" y="1659"/>
                    </a:lnTo>
                    <a:lnTo>
                      <a:pt x="1580" y="1660"/>
                    </a:lnTo>
                    <a:lnTo>
                      <a:pt x="1579" y="1662"/>
                    </a:lnTo>
                    <a:lnTo>
                      <a:pt x="1580" y="1662"/>
                    </a:lnTo>
                    <a:lnTo>
                      <a:pt x="1581" y="1663"/>
                    </a:lnTo>
                    <a:lnTo>
                      <a:pt x="1582" y="1664"/>
                    </a:lnTo>
                    <a:lnTo>
                      <a:pt x="1581" y="1665"/>
                    </a:lnTo>
                    <a:lnTo>
                      <a:pt x="1580" y="1666"/>
                    </a:lnTo>
                    <a:lnTo>
                      <a:pt x="1580" y="1667"/>
                    </a:lnTo>
                    <a:lnTo>
                      <a:pt x="1582" y="1670"/>
                    </a:lnTo>
                    <a:lnTo>
                      <a:pt x="1586" y="1669"/>
                    </a:lnTo>
                    <a:lnTo>
                      <a:pt x="1587" y="1670"/>
                    </a:lnTo>
                    <a:lnTo>
                      <a:pt x="1588" y="1671"/>
                    </a:lnTo>
                    <a:lnTo>
                      <a:pt x="1587" y="1673"/>
                    </a:lnTo>
                    <a:lnTo>
                      <a:pt x="1588" y="1674"/>
                    </a:lnTo>
                    <a:lnTo>
                      <a:pt x="1588" y="1675"/>
                    </a:lnTo>
                    <a:lnTo>
                      <a:pt x="1590" y="1675"/>
                    </a:lnTo>
                    <a:lnTo>
                      <a:pt x="1590" y="1676"/>
                    </a:lnTo>
                    <a:lnTo>
                      <a:pt x="1591" y="1677"/>
                    </a:lnTo>
                    <a:lnTo>
                      <a:pt x="1592" y="1677"/>
                    </a:lnTo>
                    <a:lnTo>
                      <a:pt x="1592" y="1678"/>
                    </a:lnTo>
                    <a:lnTo>
                      <a:pt x="1591" y="1678"/>
                    </a:lnTo>
                    <a:lnTo>
                      <a:pt x="1591" y="1679"/>
                    </a:lnTo>
                    <a:lnTo>
                      <a:pt x="1591" y="1680"/>
                    </a:lnTo>
                    <a:lnTo>
                      <a:pt x="1592" y="1680"/>
                    </a:lnTo>
                    <a:lnTo>
                      <a:pt x="1592" y="1679"/>
                    </a:lnTo>
                    <a:lnTo>
                      <a:pt x="1593" y="1679"/>
                    </a:lnTo>
                    <a:lnTo>
                      <a:pt x="1594" y="1680"/>
                    </a:lnTo>
                    <a:lnTo>
                      <a:pt x="1593" y="1680"/>
                    </a:lnTo>
                    <a:lnTo>
                      <a:pt x="1592" y="1681"/>
                    </a:lnTo>
                    <a:lnTo>
                      <a:pt x="1592" y="1682"/>
                    </a:lnTo>
                    <a:lnTo>
                      <a:pt x="1593" y="1682"/>
                    </a:lnTo>
                    <a:lnTo>
                      <a:pt x="1593" y="1683"/>
                    </a:lnTo>
                    <a:lnTo>
                      <a:pt x="1593" y="1684"/>
                    </a:lnTo>
                    <a:lnTo>
                      <a:pt x="1593" y="1685"/>
                    </a:lnTo>
                    <a:lnTo>
                      <a:pt x="1592" y="1687"/>
                    </a:lnTo>
                    <a:lnTo>
                      <a:pt x="1591" y="1687"/>
                    </a:lnTo>
                    <a:lnTo>
                      <a:pt x="1590" y="1687"/>
                    </a:lnTo>
                    <a:lnTo>
                      <a:pt x="1589" y="1687"/>
                    </a:lnTo>
                    <a:lnTo>
                      <a:pt x="1589" y="1686"/>
                    </a:lnTo>
                    <a:lnTo>
                      <a:pt x="1588" y="1686"/>
                    </a:lnTo>
                    <a:lnTo>
                      <a:pt x="1588" y="1687"/>
                    </a:lnTo>
                    <a:lnTo>
                      <a:pt x="1588" y="1688"/>
                    </a:lnTo>
                    <a:lnTo>
                      <a:pt x="1589" y="1689"/>
                    </a:lnTo>
                    <a:lnTo>
                      <a:pt x="1590" y="1690"/>
                    </a:lnTo>
                    <a:lnTo>
                      <a:pt x="1590" y="1692"/>
                    </a:lnTo>
                    <a:lnTo>
                      <a:pt x="1589" y="1693"/>
                    </a:lnTo>
                    <a:lnTo>
                      <a:pt x="1588" y="1693"/>
                    </a:lnTo>
                    <a:lnTo>
                      <a:pt x="1588" y="1696"/>
                    </a:lnTo>
                    <a:lnTo>
                      <a:pt x="1587" y="1695"/>
                    </a:lnTo>
                    <a:lnTo>
                      <a:pt x="1586" y="1695"/>
                    </a:lnTo>
                    <a:lnTo>
                      <a:pt x="1586" y="1694"/>
                    </a:lnTo>
                    <a:lnTo>
                      <a:pt x="1585" y="1695"/>
                    </a:lnTo>
                    <a:lnTo>
                      <a:pt x="1585" y="1697"/>
                    </a:lnTo>
                    <a:lnTo>
                      <a:pt x="1583" y="1695"/>
                    </a:lnTo>
                    <a:lnTo>
                      <a:pt x="1582" y="1695"/>
                    </a:lnTo>
                    <a:lnTo>
                      <a:pt x="1582" y="1696"/>
                    </a:lnTo>
                    <a:lnTo>
                      <a:pt x="1582" y="1697"/>
                    </a:lnTo>
                    <a:lnTo>
                      <a:pt x="1583" y="1698"/>
                    </a:lnTo>
                    <a:lnTo>
                      <a:pt x="1583" y="1699"/>
                    </a:lnTo>
                    <a:lnTo>
                      <a:pt x="1582" y="1699"/>
                    </a:lnTo>
                    <a:lnTo>
                      <a:pt x="1581" y="1698"/>
                    </a:lnTo>
                    <a:lnTo>
                      <a:pt x="1581" y="1700"/>
                    </a:lnTo>
                    <a:lnTo>
                      <a:pt x="1581" y="1701"/>
                    </a:lnTo>
                    <a:lnTo>
                      <a:pt x="1580" y="1701"/>
                    </a:lnTo>
                    <a:lnTo>
                      <a:pt x="1578" y="1701"/>
                    </a:lnTo>
                    <a:lnTo>
                      <a:pt x="1577" y="1701"/>
                    </a:lnTo>
                    <a:lnTo>
                      <a:pt x="1576" y="1699"/>
                    </a:lnTo>
                    <a:lnTo>
                      <a:pt x="1575" y="1699"/>
                    </a:lnTo>
                    <a:lnTo>
                      <a:pt x="1575" y="1700"/>
                    </a:lnTo>
                    <a:lnTo>
                      <a:pt x="1575" y="1702"/>
                    </a:lnTo>
                    <a:lnTo>
                      <a:pt x="1575" y="1703"/>
                    </a:lnTo>
                    <a:lnTo>
                      <a:pt x="1575" y="1704"/>
                    </a:lnTo>
                    <a:lnTo>
                      <a:pt x="1574" y="1703"/>
                    </a:lnTo>
                    <a:lnTo>
                      <a:pt x="1572" y="1702"/>
                    </a:lnTo>
                    <a:lnTo>
                      <a:pt x="1572" y="1701"/>
                    </a:lnTo>
                    <a:lnTo>
                      <a:pt x="1571" y="1701"/>
                    </a:lnTo>
                    <a:lnTo>
                      <a:pt x="1570" y="1701"/>
                    </a:lnTo>
                    <a:lnTo>
                      <a:pt x="1570" y="1702"/>
                    </a:lnTo>
                    <a:lnTo>
                      <a:pt x="1569" y="1702"/>
                    </a:lnTo>
                    <a:lnTo>
                      <a:pt x="1570" y="1702"/>
                    </a:lnTo>
                    <a:lnTo>
                      <a:pt x="1571" y="1703"/>
                    </a:lnTo>
                    <a:lnTo>
                      <a:pt x="1570" y="1704"/>
                    </a:lnTo>
                    <a:lnTo>
                      <a:pt x="1569" y="1704"/>
                    </a:lnTo>
                    <a:lnTo>
                      <a:pt x="1569" y="1705"/>
                    </a:lnTo>
                    <a:lnTo>
                      <a:pt x="1569" y="1706"/>
                    </a:lnTo>
                    <a:lnTo>
                      <a:pt x="1570" y="1706"/>
                    </a:lnTo>
                    <a:lnTo>
                      <a:pt x="1571" y="1706"/>
                    </a:lnTo>
                    <a:lnTo>
                      <a:pt x="1572" y="1709"/>
                    </a:lnTo>
                    <a:lnTo>
                      <a:pt x="1573" y="1710"/>
                    </a:lnTo>
                    <a:lnTo>
                      <a:pt x="1573" y="1711"/>
                    </a:lnTo>
                    <a:lnTo>
                      <a:pt x="1572" y="1712"/>
                    </a:lnTo>
                    <a:lnTo>
                      <a:pt x="1571" y="1712"/>
                    </a:lnTo>
                    <a:lnTo>
                      <a:pt x="1570" y="1710"/>
                    </a:lnTo>
                    <a:lnTo>
                      <a:pt x="1570" y="1709"/>
                    </a:lnTo>
                    <a:lnTo>
                      <a:pt x="1569" y="1709"/>
                    </a:lnTo>
                    <a:lnTo>
                      <a:pt x="1568" y="1709"/>
                    </a:lnTo>
                    <a:lnTo>
                      <a:pt x="1567" y="1710"/>
                    </a:lnTo>
                    <a:lnTo>
                      <a:pt x="1567" y="1711"/>
                    </a:lnTo>
                    <a:lnTo>
                      <a:pt x="1568" y="1711"/>
                    </a:lnTo>
                    <a:lnTo>
                      <a:pt x="1569" y="1713"/>
                    </a:lnTo>
                    <a:lnTo>
                      <a:pt x="1569" y="1714"/>
                    </a:lnTo>
                    <a:lnTo>
                      <a:pt x="1568" y="1714"/>
                    </a:lnTo>
                    <a:lnTo>
                      <a:pt x="1567" y="1714"/>
                    </a:lnTo>
                    <a:lnTo>
                      <a:pt x="1567" y="1715"/>
                    </a:lnTo>
                    <a:lnTo>
                      <a:pt x="1566" y="1715"/>
                    </a:lnTo>
                    <a:lnTo>
                      <a:pt x="1565" y="1715"/>
                    </a:lnTo>
                    <a:lnTo>
                      <a:pt x="1564" y="1716"/>
                    </a:lnTo>
                    <a:lnTo>
                      <a:pt x="1563" y="1716"/>
                    </a:lnTo>
                    <a:lnTo>
                      <a:pt x="1564" y="1716"/>
                    </a:lnTo>
                    <a:lnTo>
                      <a:pt x="1564" y="1717"/>
                    </a:lnTo>
                    <a:lnTo>
                      <a:pt x="1565" y="1716"/>
                    </a:lnTo>
                    <a:lnTo>
                      <a:pt x="1566" y="1717"/>
                    </a:lnTo>
                    <a:lnTo>
                      <a:pt x="1565" y="1718"/>
                    </a:lnTo>
                    <a:lnTo>
                      <a:pt x="1564" y="1721"/>
                    </a:lnTo>
                    <a:lnTo>
                      <a:pt x="1565" y="1721"/>
                    </a:lnTo>
                    <a:lnTo>
                      <a:pt x="1565" y="1722"/>
                    </a:lnTo>
                    <a:lnTo>
                      <a:pt x="1565" y="1723"/>
                    </a:lnTo>
                    <a:lnTo>
                      <a:pt x="1564" y="1723"/>
                    </a:lnTo>
                    <a:lnTo>
                      <a:pt x="1563" y="1723"/>
                    </a:lnTo>
                    <a:lnTo>
                      <a:pt x="1561" y="1723"/>
                    </a:lnTo>
                    <a:lnTo>
                      <a:pt x="1561" y="1724"/>
                    </a:lnTo>
                    <a:lnTo>
                      <a:pt x="1560" y="1724"/>
                    </a:lnTo>
                    <a:lnTo>
                      <a:pt x="1560" y="1725"/>
                    </a:lnTo>
                    <a:lnTo>
                      <a:pt x="1560" y="1726"/>
                    </a:lnTo>
                    <a:lnTo>
                      <a:pt x="1560" y="1729"/>
                    </a:lnTo>
                    <a:lnTo>
                      <a:pt x="1559" y="1729"/>
                    </a:lnTo>
                    <a:lnTo>
                      <a:pt x="1558" y="1730"/>
                    </a:lnTo>
                    <a:lnTo>
                      <a:pt x="1557" y="1730"/>
                    </a:lnTo>
                    <a:lnTo>
                      <a:pt x="1557" y="1729"/>
                    </a:lnTo>
                    <a:lnTo>
                      <a:pt x="1556" y="1729"/>
                    </a:lnTo>
                    <a:lnTo>
                      <a:pt x="1555" y="1730"/>
                    </a:lnTo>
                    <a:lnTo>
                      <a:pt x="1553" y="1732"/>
                    </a:lnTo>
                    <a:lnTo>
                      <a:pt x="1552" y="1732"/>
                    </a:lnTo>
                    <a:lnTo>
                      <a:pt x="1552" y="1734"/>
                    </a:lnTo>
                    <a:lnTo>
                      <a:pt x="1551" y="1734"/>
                    </a:lnTo>
                    <a:lnTo>
                      <a:pt x="1550" y="1733"/>
                    </a:lnTo>
                    <a:lnTo>
                      <a:pt x="1549" y="1733"/>
                    </a:lnTo>
                    <a:lnTo>
                      <a:pt x="1548" y="1734"/>
                    </a:lnTo>
                    <a:lnTo>
                      <a:pt x="1547" y="1734"/>
                    </a:lnTo>
                    <a:lnTo>
                      <a:pt x="1547" y="1733"/>
                    </a:lnTo>
                    <a:lnTo>
                      <a:pt x="1547" y="1734"/>
                    </a:lnTo>
                    <a:lnTo>
                      <a:pt x="1546" y="1734"/>
                    </a:lnTo>
                    <a:lnTo>
                      <a:pt x="1547" y="1735"/>
                    </a:lnTo>
                    <a:lnTo>
                      <a:pt x="1546" y="1735"/>
                    </a:lnTo>
                    <a:lnTo>
                      <a:pt x="1546" y="1736"/>
                    </a:lnTo>
                    <a:lnTo>
                      <a:pt x="1544" y="1736"/>
                    </a:lnTo>
                    <a:lnTo>
                      <a:pt x="1544" y="1735"/>
                    </a:lnTo>
                    <a:lnTo>
                      <a:pt x="1543" y="1735"/>
                    </a:lnTo>
                    <a:lnTo>
                      <a:pt x="1542" y="1735"/>
                    </a:lnTo>
                    <a:lnTo>
                      <a:pt x="1542" y="1736"/>
                    </a:lnTo>
                    <a:lnTo>
                      <a:pt x="1541" y="1736"/>
                    </a:lnTo>
                    <a:lnTo>
                      <a:pt x="1542" y="1737"/>
                    </a:lnTo>
                    <a:lnTo>
                      <a:pt x="1541" y="1737"/>
                    </a:lnTo>
                    <a:lnTo>
                      <a:pt x="1541" y="1738"/>
                    </a:lnTo>
                    <a:lnTo>
                      <a:pt x="1540" y="1738"/>
                    </a:lnTo>
                    <a:lnTo>
                      <a:pt x="1539" y="1738"/>
                    </a:lnTo>
                    <a:lnTo>
                      <a:pt x="1538" y="1739"/>
                    </a:lnTo>
                    <a:lnTo>
                      <a:pt x="1538" y="1740"/>
                    </a:lnTo>
                    <a:lnTo>
                      <a:pt x="1538" y="1741"/>
                    </a:lnTo>
                    <a:lnTo>
                      <a:pt x="1537" y="1741"/>
                    </a:lnTo>
                    <a:lnTo>
                      <a:pt x="1536" y="1742"/>
                    </a:lnTo>
                    <a:lnTo>
                      <a:pt x="1535" y="1742"/>
                    </a:lnTo>
                    <a:lnTo>
                      <a:pt x="1535" y="1741"/>
                    </a:lnTo>
                    <a:lnTo>
                      <a:pt x="1535" y="1740"/>
                    </a:lnTo>
                    <a:lnTo>
                      <a:pt x="1535" y="1739"/>
                    </a:lnTo>
                    <a:lnTo>
                      <a:pt x="1534" y="1739"/>
                    </a:lnTo>
                    <a:lnTo>
                      <a:pt x="1534" y="1740"/>
                    </a:lnTo>
                    <a:lnTo>
                      <a:pt x="1533" y="1741"/>
                    </a:lnTo>
                    <a:lnTo>
                      <a:pt x="1532" y="1741"/>
                    </a:lnTo>
                    <a:lnTo>
                      <a:pt x="1533" y="1741"/>
                    </a:lnTo>
                    <a:lnTo>
                      <a:pt x="1534" y="1743"/>
                    </a:lnTo>
                    <a:lnTo>
                      <a:pt x="1535" y="1744"/>
                    </a:lnTo>
                    <a:lnTo>
                      <a:pt x="1534" y="1745"/>
                    </a:lnTo>
                    <a:lnTo>
                      <a:pt x="1534" y="1746"/>
                    </a:lnTo>
                    <a:lnTo>
                      <a:pt x="1535" y="1746"/>
                    </a:lnTo>
                    <a:lnTo>
                      <a:pt x="1534" y="1746"/>
                    </a:lnTo>
                    <a:lnTo>
                      <a:pt x="1533" y="1746"/>
                    </a:lnTo>
                    <a:lnTo>
                      <a:pt x="1532" y="1746"/>
                    </a:lnTo>
                    <a:lnTo>
                      <a:pt x="1531" y="1746"/>
                    </a:lnTo>
                    <a:lnTo>
                      <a:pt x="1530" y="1746"/>
                    </a:lnTo>
                    <a:lnTo>
                      <a:pt x="1531" y="1747"/>
                    </a:lnTo>
                    <a:lnTo>
                      <a:pt x="1532" y="1748"/>
                    </a:lnTo>
                    <a:lnTo>
                      <a:pt x="1532" y="1749"/>
                    </a:lnTo>
                    <a:lnTo>
                      <a:pt x="1530" y="1749"/>
                    </a:lnTo>
                    <a:lnTo>
                      <a:pt x="1531" y="1749"/>
                    </a:lnTo>
                    <a:lnTo>
                      <a:pt x="1531" y="1748"/>
                    </a:lnTo>
                    <a:lnTo>
                      <a:pt x="1530" y="1748"/>
                    </a:lnTo>
                    <a:lnTo>
                      <a:pt x="1529" y="1748"/>
                    </a:lnTo>
                    <a:lnTo>
                      <a:pt x="1530" y="1749"/>
                    </a:lnTo>
                    <a:lnTo>
                      <a:pt x="1530" y="1750"/>
                    </a:lnTo>
                    <a:lnTo>
                      <a:pt x="1529" y="1749"/>
                    </a:lnTo>
                    <a:lnTo>
                      <a:pt x="1528" y="1749"/>
                    </a:lnTo>
                    <a:lnTo>
                      <a:pt x="1528" y="1750"/>
                    </a:lnTo>
                    <a:lnTo>
                      <a:pt x="1528" y="1751"/>
                    </a:lnTo>
                    <a:lnTo>
                      <a:pt x="1527" y="1751"/>
                    </a:lnTo>
                    <a:lnTo>
                      <a:pt x="1526" y="1750"/>
                    </a:lnTo>
                    <a:lnTo>
                      <a:pt x="1525" y="1750"/>
                    </a:lnTo>
                    <a:lnTo>
                      <a:pt x="1524" y="1750"/>
                    </a:lnTo>
                    <a:lnTo>
                      <a:pt x="1523" y="1750"/>
                    </a:lnTo>
                    <a:lnTo>
                      <a:pt x="1522" y="1750"/>
                    </a:lnTo>
                    <a:lnTo>
                      <a:pt x="1522" y="1749"/>
                    </a:lnTo>
                    <a:lnTo>
                      <a:pt x="1521" y="1750"/>
                    </a:lnTo>
                    <a:lnTo>
                      <a:pt x="1520" y="1749"/>
                    </a:lnTo>
                    <a:lnTo>
                      <a:pt x="1519" y="1749"/>
                    </a:lnTo>
                    <a:lnTo>
                      <a:pt x="1519" y="1750"/>
                    </a:lnTo>
                    <a:lnTo>
                      <a:pt x="1520" y="1752"/>
                    </a:lnTo>
                    <a:lnTo>
                      <a:pt x="1519" y="1752"/>
                    </a:lnTo>
                    <a:lnTo>
                      <a:pt x="1520" y="1753"/>
                    </a:lnTo>
                    <a:lnTo>
                      <a:pt x="1519" y="1754"/>
                    </a:lnTo>
                    <a:lnTo>
                      <a:pt x="1518" y="1755"/>
                    </a:lnTo>
                    <a:lnTo>
                      <a:pt x="1518" y="1756"/>
                    </a:lnTo>
                    <a:lnTo>
                      <a:pt x="1518" y="1757"/>
                    </a:lnTo>
                    <a:lnTo>
                      <a:pt x="1517" y="1757"/>
                    </a:lnTo>
                    <a:lnTo>
                      <a:pt x="1516" y="1757"/>
                    </a:lnTo>
                    <a:lnTo>
                      <a:pt x="1517" y="1758"/>
                    </a:lnTo>
                    <a:lnTo>
                      <a:pt x="1516" y="1758"/>
                    </a:lnTo>
                    <a:lnTo>
                      <a:pt x="1515" y="1758"/>
                    </a:lnTo>
                    <a:lnTo>
                      <a:pt x="1515" y="1759"/>
                    </a:lnTo>
                    <a:lnTo>
                      <a:pt x="1515" y="1760"/>
                    </a:lnTo>
                    <a:lnTo>
                      <a:pt x="1515" y="1762"/>
                    </a:lnTo>
                    <a:lnTo>
                      <a:pt x="1516" y="1762"/>
                    </a:lnTo>
                    <a:lnTo>
                      <a:pt x="1515" y="1763"/>
                    </a:lnTo>
                    <a:lnTo>
                      <a:pt x="1515" y="1764"/>
                    </a:lnTo>
                    <a:lnTo>
                      <a:pt x="1513" y="1765"/>
                    </a:lnTo>
                    <a:lnTo>
                      <a:pt x="1513" y="1766"/>
                    </a:lnTo>
                    <a:lnTo>
                      <a:pt x="1513" y="1768"/>
                    </a:lnTo>
                    <a:lnTo>
                      <a:pt x="1512" y="1768"/>
                    </a:lnTo>
                    <a:lnTo>
                      <a:pt x="1512" y="1767"/>
                    </a:lnTo>
                    <a:lnTo>
                      <a:pt x="1512" y="1768"/>
                    </a:lnTo>
                    <a:lnTo>
                      <a:pt x="1512" y="1770"/>
                    </a:lnTo>
                    <a:lnTo>
                      <a:pt x="1512" y="1772"/>
                    </a:lnTo>
                    <a:lnTo>
                      <a:pt x="1512" y="1773"/>
                    </a:lnTo>
                    <a:lnTo>
                      <a:pt x="1511" y="1774"/>
                    </a:lnTo>
                    <a:lnTo>
                      <a:pt x="1511" y="1775"/>
                    </a:lnTo>
                    <a:lnTo>
                      <a:pt x="1512" y="1775"/>
                    </a:lnTo>
                    <a:lnTo>
                      <a:pt x="1511" y="1776"/>
                    </a:lnTo>
                    <a:lnTo>
                      <a:pt x="1511" y="1777"/>
                    </a:lnTo>
                    <a:lnTo>
                      <a:pt x="1510" y="1776"/>
                    </a:lnTo>
                    <a:lnTo>
                      <a:pt x="1510" y="1777"/>
                    </a:lnTo>
                    <a:lnTo>
                      <a:pt x="1511" y="1777"/>
                    </a:lnTo>
                    <a:lnTo>
                      <a:pt x="1511" y="1778"/>
                    </a:lnTo>
                    <a:lnTo>
                      <a:pt x="1510" y="1778"/>
                    </a:lnTo>
                    <a:lnTo>
                      <a:pt x="1510" y="1779"/>
                    </a:lnTo>
                    <a:lnTo>
                      <a:pt x="1510" y="1780"/>
                    </a:lnTo>
                    <a:lnTo>
                      <a:pt x="1509" y="1780"/>
                    </a:lnTo>
                    <a:lnTo>
                      <a:pt x="1509" y="1781"/>
                    </a:lnTo>
                    <a:lnTo>
                      <a:pt x="1508" y="1782"/>
                    </a:lnTo>
                    <a:lnTo>
                      <a:pt x="1508" y="1783"/>
                    </a:lnTo>
                    <a:lnTo>
                      <a:pt x="1509" y="1783"/>
                    </a:lnTo>
                    <a:lnTo>
                      <a:pt x="1510" y="1782"/>
                    </a:lnTo>
                    <a:lnTo>
                      <a:pt x="1510" y="1783"/>
                    </a:lnTo>
                    <a:lnTo>
                      <a:pt x="1510" y="1784"/>
                    </a:lnTo>
                    <a:lnTo>
                      <a:pt x="1509" y="1784"/>
                    </a:lnTo>
                    <a:lnTo>
                      <a:pt x="1509" y="1785"/>
                    </a:lnTo>
                    <a:lnTo>
                      <a:pt x="1510" y="1784"/>
                    </a:lnTo>
                    <a:lnTo>
                      <a:pt x="1510" y="1785"/>
                    </a:lnTo>
                    <a:lnTo>
                      <a:pt x="1511" y="1786"/>
                    </a:lnTo>
                    <a:lnTo>
                      <a:pt x="1510" y="1786"/>
                    </a:lnTo>
                    <a:lnTo>
                      <a:pt x="1511" y="1787"/>
                    </a:lnTo>
                    <a:lnTo>
                      <a:pt x="1510" y="1787"/>
                    </a:lnTo>
                    <a:lnTo>
                      <a:pt x="1510" y="1788"/>
                    </a:lnTo>
                    <a:lnTo>
                      <a:pt x="1509" y="1788"/>
                    </a:lnTo>
                    <a:lnTo>
                      <a:pt x="1509" y="1787"/>
                    </a:lnTo>
                    <a:lnTo>
                      <a:pt x="1508" y="1788"/>
                    </a:lnTo>
                    <a:lnTo>
                      <a:pt x="1508" y="1789"/>
                    </a:lnTo>
                    <a:lnTo>
                      <a:pt x="1508" y="1790"/>
                    </a:lnTo>
                    <a:lnTo>
                      <a:pt x="1507" y="1789"/>
                    </a:lnTo>
                    <a:lnTo>
                      <a:pt x="1506" y="1789"/>
                    </a:lnTo>
                    <a:lnTo>
                      <a:pt x="1506" y="1790"/>
                    </a:lnTo>
                    <a:lnTo>
                      <a:pt x="1505" y="1790"/>
                    </a:lnTo>
                    <a:lnTo>
                      <a:pt x="1505" y="1789"/>
                    </a:lnTo>
                    <a:lnTo>
                      <a:pt x="1505" y="1790"/>
                    </a:lnTo>
                    <a:lnTo>
                      <a:pt x="1505" y="1791"/>
                    </a:lnTo>
                    <a:lnTo>
                      <a:pt x="1504" y="1791"/>
                    </a:lnTo>
                    <a:lnTo>
                      <a:pt x="1505" y="1791"/>
                    </a:lnTo>
                    <a:lnTo>
                      <a:pt x="1505" y="1792"/>
                    </a:lnTo>
                    <a:lnTo>
                      <a:pt x="1504" y="1792"/>
                    </a:lnTo>
                    <a:lnTo>
                      <a:pt x="1503" y="1792"/>
                    </a:lnTo>
                    <a:lnTo>
                      <a:pt x="1502" y="1792"/>
                    </a:lnTo>
                    <a:lnTo>
                      <a:pt x="1502" y="1793"/>
                    </a:lnTo>
                    <a:lnTo>
                      <a:pt x="1503" y="1793"/>
                    </a:lnTo>
                    <a:lnTo>
                      <a:pt x="1503" y="1794"/>
                    </a:lnTo>
                    <a:lnTo>
                      <a:pt x="1502" y="1794"/>
                    </a:lnTo>
                    <a:lnTo>
                      <a:pt x="1502" y="1793"/>
                    </a:lnTo>
                    <a:lnTo>
                      <a:pt x="1501" y="1794"/>
                    </a:lnTo>
                    <a:lnTo>
                      <a:pt x="1500" y="1794"/>
                    </a:lnTo>
                    <a:lnTo>
                      <a:pt x="1499" y="1794"/>
                    </a:lnTo>
                    <a:lnTo>
                      <a:pt x="1500" y="1795"/>
                    </a:lnTo>
                    <a:lnTo>
                      <a:pt x="1499" y="1795"/>
                    </a:lnTo>
                    <a:lnTo>
                      <a:pt x="1499" y="1796"/>
                    </a:lnTo>
                    <a:lnTo>
                      <a:pt x="1500" y="1797"/>
                    </a:lnTo>
                    <a:lnTo>
                      <a:pt x="1499" y="1798"/>
                    </a:lnTo>
                    <a:lnTo>
                      <a:pt x="1498" y="1799"/>
                    </a:lnTo>
                    <a:lnTo>
                      <a:pt x="1498" y="1800"/>
                    </a:lnTo>
                    <a:lnTo>
                      <a:pt x="1497" y="1800"/>
                    </a:lnTo>
                    <a:lnTo>
                      <a:pt x="1497" y="1801"/>
                    </a:lnTo>
                    <a:lnTo>
                      <a:pt x="1498" y="1802"/>
                    </a:lnTo>
                    <a:lnTo>
                      <a:pt x="1497" y="1802"/>
                    </a:lnTo>
                    <a:lnTo>
                      <a:pt x="1496" y="1802"/>
                    </a:lnTo>
                    <a:lnTo>
                      <a:pt x="1496" y="1803"/>
                    </a:lnTo>
                    <a:lnTo>
                      <a:pt x="1495" y="1803"/>
                    </a:lnTo>
                    <a:lnTo>
                      <a:pt x="1495" y="1804"/>
                    </a:lnTo>
                    <a:lnTo>
                      <a:pt x="1495" y="1805"/>
                    </a:lnTo>
                    <a:lnTo>
                      <a:pt x="1494" y="1804"/>
                    </a:lnTo>
                    <a:lnTo>
                      <a:pt x="1493" y="1804"/>
                    </a:lnTo>
                    <a:lnTo>
                      <a:pt x="1492" y="1805"/>
                    </a:lnTo>
                    <a:lnTo>
                      <a:pt x="1492" y="1806"/>
                    </a:lnTo>
                    <a:lnTo>
                      <a:pt x="1492" y="1807"/>
                    </a:lnTo>
                    <a:lnTo>
                      <a:pt x="1492" y="1808"/>
                    </a:lnTo>
                    <a:lnTo>
                      <a:pt x="1492" y="1809"/>
                    </a:lnTo>
                    <a:lnTo>
                      <a:pt x="1491" y="1811"/>
                    </a:lnTo>
                    <a:lnTo>
                      <a:pt x="1490" y="1812"/>
                    </a:lnTo>
                    <a:lnTo>
                      <a:pt x="1490" y="1813"/>
                    </a:lnTo>
                    <a:lnTo>
                      <a:pt x="1491" y="1813"/>
                    </a:lnTo>
                    <a:lnTo>
                      <a:pt x="1490" y="1814"/>
                    </a:lnTo>
                    <a:lnTo>
                      <a:pt x="1489" y="1816"/>
                    </a:lnTo>
                    <a:lnTo>
                      <a:pt x="1489" y="1817"/>
                    </a:lnTo>
                    <a:lnTo>
                      <a:pt x="1488" y="1818"/>
                    </a:lnTo>
                    <a:lnTo>
                      <a:pt x="1488" y="1819"/>
                    </a:lnTo>
                    <a:lnTo>
                      <a:pt x="1487" y="1819"/>
                    </a:lnTo>
                    <a:lnTo>
                      <a:pt x="1487" y="1820"/>
                    </a:lnTo>
                    <a:lnTo>
                      <a:pt x="1486" y="1821"/>
                    </a:lnTo>
                    <a:lnTo>
                      <a:pt x="1486" y="1820"/>
                    </a:lnTo>
                    <a:lnTo>
                      <a:pt x="1485" y="1821"/>
                    </a:lnTo>
                    <a:lnTo>
                      <a:pt x="1485" y="1822"/>
                    </a:lnTo>
                    <a:lnTo>
                      <a:pt x="1485" y="1823"/>
                    </a:lnTo>
                    <a:lnTo>
                      <a:pt x="1484" y="1824"/>
                    </a:lnTo>
                    <a:lnTo>
                      <a:pt x="1483" y="1825"/>
                    </a:lnTo>
                    <a:lnTo>
                      <a:pt x="1483" y="1826"/>
                    </a:lnTo>
                    <a:lnTo>
                      <a:pt x="1482" y="1826"/>
                    </a:lnTo>
                    <a:lnTo>
                      <a:pt x="1482" y="1827"/>
                    </a:lnTo>
                    <a:lnTo>
                      <a:pt x="1481" y="1827"/>
                    </a:lnTo>
                    <a:lnTo>
                      <a:pt x="1481" y="1828"/>
                    </a:lnTo>
                    <a:lnTo>
                      <a:pt x="1481" y="1829"/>
                    </a:lnTo>
                    <a:lnTo>
                      <a:pt x="1482" y="1829"/>
                    </a:lnTo>
                    <a:lnTo>
                      <a:pt x="1482" y="1830"/>
                    </a:lnTo>
                    <a:lnTo>
                      <a:pt x="1481" y="1830"/>
                    </a:lnTo>
                    <a:lnTo>
                      <a:pt x="1482" y="1830"/>
                    </a:lnTo>
                    <a:lnTo>
                      <a:pt x="1482" y="1831"/>
                    </a:lnTo>
                    <a:lnTo>
                      <a:pt x="1481" y="1831"/>
                    </a:lnTo>
                    <a:lnTo>
                      <a:pt x="1481" y="1832"/>
                    </a:lnTo>
                    <a:lnTo>
                      <a:pt x="1481" y="1833"/>
                    </a:lnTo>
                    <a:lnTo>
                      <a:pt x="1482" y="1833"/>
                    </a:lnTo>
                    <a:lnTo>
                      <a:pt x="1483" y="1833"/>
                    </a:lnTo>
                    <a:lnTo>
                      <a:pt x="1483" y="1835"/>
                    </a:lnTo>
                    <a:lnTo>
                      <a:pt x="1483" y="1836"/>
                    </a:lnTo>
                    <a:lnTo>
                      <a:pt x="1483" y="1837"/>
                    </a:lnTo>
                    <a:lnTo>
                      <a:pt x="1483" y="1838"/>
                    </a:lnTo>
                    <a:lnTo>
                      <a:pt x="1483" y="1839"/>
                    </a:lnTo>
                    <a:lnTo>
                      <a:pt x="1482" y="1839"/>
                    </a:lnTo>
                    <a:lnTo>
                      <a:pt x="1483" y="1839"/>
                    </a:lnTo>
                    <a:lnTo>
                      <a:pt x="1484" y="1839"/>
                    </a:lnTo>
                    <a:lnTo>
                      <a:pt x="1484" y="1840"/>
                    </a:lnTo>
                    <a:lnTo>
                      <a:pt x="1483" y="1840"/>
                    </a:lnTo>
                    <a:lnTo>
                      <a:pt x="1482" y="1841"/>
                    </a:lnTo>
                    <a:lnTo>
                      <a:pt x="1483" y="1841"/>
                    </a:lnTo>
                    <a:lnTo>
                      <a:pt x="1484" y="1842"/>
                    </a:lnTo>
                    <a:lnTo>
                      <a:pt x="1484" y="1843"/>
                    </a:lnTo>
                    <a:lnTo>
                      <a:pt x="1483" y="1843"/>
                    </a:lnTo>
                    <a:lnTo>
                      <a:pt x="1483" y="1844"/>
                    </a:lnTo>
                    <a:lnTo>
                      <a:pt x="1483" y="1843"/>
                    </a:lnTo>
                    <a:lnTo>
                      <a:pt x="1482" y="1843"/>
                    </a:lnTo>
                    <a:lnTo>
                      <a:pt x="1482" y="1844"/>
                    </a:lnTo>
                    <a:lnTo>
                      <a:pt x="1482" y="1845"/>
                    </a:lnTo>
                    <a:lnTo>
                      <a:pt x="1481" y="1845"/>
                    </a:lnTo>
                    <a:lnTo>
                      <a:pt x="1482" y="1845"/>
                    </a:lnTo>
                    <a:lnTo>
                      <a:pt x="1482" y="1846"/>
                    </a:lnTo>
                    <a:lnTo>
                      <a:pt x="1481" y="1847"/>
                    </a:lnTo>
                    <a:lnTo>
                      <a:pt x="1481" y="1846"/>
                    </a:lnTo>
                    <a:lnTo>
                      <a:pt x="1481" y="1847"/>
                    </a:lnTo>
                    <a:lnTo>
                      <a:pt x="1481" y="1848"/>
                    </a:lnTo>
                    <a:lnTo>
                      <a:pt x="1480" y="1848"/>
                    </a:lnTo>
                    <a:lnTo>
                      <a:pt x="1480" y="1849"/>
                    </a:lnTo>
                    <a:lnTo>
                      <a:pt x="1479" y="1849"/>
                    </a:lnTo>
                    <a:lnTo>
                      <a:pt x="1479" y="1850"/>
                    </a:lnTo>
                    <a:lnTo>
                      <a:pt x="1479" y="1851"/>
                    </a:lnTo>
                    <a:lnTo>
                      <a:pt x="1478" y="1851"/>
                    </a:lnTo>
                    <a:lnTo>
                      <a:pt x="1478" y="1852"/>
                    </a:lnTo>
                    <a:lnTo>
                      <a:pt x="1478" y="1853"/>
                    </a:lnTo>
                    <a:lnTo>
                      <a:pt x="1477" y="1853"/>
                    </a:lnTo>
                    <a:lnTo>
                      <a:pt x="1478" y="1853"/>
                    </a:lnTo>
                    <a:lnTo>
                      <a:pt x="1478" y="1854"/>
                    </a:lnTo>
                    <a:lnTo>
                      <a:pt x="1478" y="1855"/>
                    </a:lnTo>
                    <a:lnTo>
                      <a:pt x="1478" y="1856"/>
                    </a:lnTo>
                    <a:lnTo>
                      <a:pt x="1479" y="1857"/>
                    </a:lnTo>
                    <a:lnTo>
                      <a:pt x="1478" y="1857"/>
                    </a:lnTo>
                    <a:lnTo>
                      <a:pt x="1478" y="1858"/>
                    </a:lnTo>
                    <a:lnTo>
                      <a:pt x="1478" y="1857"/>
                    </a:lnTo>
                    <a:lnTo>
                      <a:pt x="1478" y="1858"/>
                    </a:lnTo>
                    <a:lnTo>
                      <a:pt x="1478" y="1859"/>
                    </a:lnTo>
                    <a:lnTo>
                      <a:pt x="1477" y="1859"/>
                    </a:lnTo>
                    <a:lnTo>
                      <a:pt x="1477" y="1860"/>
                    </a:lnTo>
                    <a:lnTo>
                      <a:pt x="1477" y="1861"/>
                    </a:lnTo>
                    <a:lnTo>
                      <a:pt x="1476" y="1861"/>
                    </a:lnTo>
                    <a:lnTo>
                      <a:pt x="1477" y="1861"/>
                    </a:lnTo>
                    <a:lnTo>
                      <a:pt x="1476" y="1861"/>
                    </a:lnTo>
                    <a:lnTo>
                      <a:pt x="1476" y="1862"/>
                    </a:lnTo>
                    <a:lnTo>
                      <a:pt x="1476" y="1863"/>
                    </a:lnTo>
                    <a:lnTo>
                      <a:pt x="1476" y="1864"/>
                    </a:lnTo>
                    <a:lnTo>
                      <a:pt x="1476" y="1865"/>
                    </a:lnTo>
                    <a:lnTo>
                      <a:pt x="1475" y="1864"/>
                    </a:lnTo>
                    <a:lnTo>
                      <a:pt x="1475" y="1865"/>
                    </a:lnTo>
                    <a:lnTo>
                      <a:pt x="1475" y="1866"/>
                    </a:lnTo>
                    <a:lnTo>
                      <a:pt x="1476" y="1866"/>
                    </a:lnTo>
                    <a:lnTo>
                      <a:pt x="1475" y="1866"/>
                    </a:lnTo>
                    <a:lnTo>
                      <a:pt x="1476" y="1867"/>
                    </a:lnTo>
                    <a:lnTo>
                      <a:pt x="1475" y="1867"/>
                    </a:lnTo>
                    <a:lnTo>
                      <a:pt x="1475" y="1868"/>
                    </a:lnTo>
                    <a:lnTo>
                      <a:pt x="1474" y="1868"/>
                    </a:lnTo>
                    <a:lnTo>
                      <a:pt x="1474" y="1869"/>
                    </a:lnTo>
                    <a:lnTo>
                      <a:pt x="1475" y="1869"/>
                    </a:lnTo>
                    <a:lnTo>
                      <a:pt x="1474" y="1869"/>
                    </a:lnTo>
                    <a:lnTo>
                      <a:pt x="1475" y="1870"/>
                    </a:lnTo>
                    <a:lnTo>
                      <a:pt x="1474" y="1870"/>
                    </a:lnTo>
                    <a:lnTo>
                      <a:pt x="1475" y="1870"/>
                    </a:lnTo>
                    <a:lnTo>
                      <a:pt x="1474" y="1870"/>
                    </a:lnTo>
                    <a:lnTo>
                      <a:pt x="1474" y="1871"/>
                    </a:lnTo>
                    <a:lnTo>
                      <a:pt x="1475" y="1871"/>
                    </a:lnTo>
                    <a:lnTo>
                      <a:pt x="1475" y="1872"/>
                    </a:lnTo>
                    <a:lnTo>
                      <a:pt x="1474" y="1873"/>
                    </a:lnTo>
                    <a:lnTo>
                      <a:pt x="1475" y="1873"/>
                    </a:lnTo>
                    <a:lnTo>
                      <a:pt x="1475" y="1874"/>
                    </a:lnTo>
                    <a:lnTo>
                      <a:pt x="1474" y="1874"/>
                    </a:lnTo>
                    <a:lnTo>
                      <a:pt x="1474" y="1875"/>
                    </a:lnTo>
                    <a:lnTo>
                      <a:pt x="1474" y="1876"/>
                    </a:lnTo>
                    <a:lnTo>
                      <a:pt x="1475" y="1877"/>
                    </a:lnTo>
                    <a:lnTo>
                      <a:pt x="1475" y="1879"/>
                    </a:lnTo>
                    <a:lnTo>
                      <a:pt x="1475" y="1880"/>
                    </a:lnTo>
                    <a:lnTo>
                      <a:pt x="1475" y="1881"/>
                    </a:lnTo>
                    <a:lnTo>
                      <a:pt x="1474" y="1881"/>
                    </a:lnTo>
                    <a:lnTo>
                      <a:pt x="1475" y="1882"/>
                    </a:lnTo>
                    <a:lnTo>
                      <a:pt x="1474" y="1882"/>
                    </a:lnTo>
                    <a:lnTo>
                      <a:pt x="1475" y="1883"/>
                    </a:lnTo>
                    <a:lnTo>
                      <a:pt x="1473" y="1883"/>
                    </a:lnTo>
                    <a:lnTo>
                      <a:pt x="1474" y="1884"/>
                    </a:lnTo>
                    <a:lnTo>
                      <a:pt x="1474" y="1885"/>
                    </a:lnTo>
                    <a:lnTo>
                      <a:pt x="1473" y="1885"/>
                    </a:lnTo>
                    <a:lnTo>
                      <a:pt x="1474" y="1885"/>
                    </a:lnTo>
                    <a:lnTo>
                      <a:pt x="1473" y="1886"/>
                    </a:lnTo>
                    <a:lnTo>
                      <a:pt x="1474" y="1886"/>
                    </a:lnTo>
                    <a:lnTo>
                      <a:pt x="1473" y="1887"/>
                    </a:lnTo>
                    <a:lnTo>
                      <a:pt x="1473" y="1888"/>
                    </a:lnTo>
                    <a:lnTo>
                      <a:pt x="1473" y="1889"/>
                    </a:lnTo>
                    <a:lnTo>
                      <a:pt x="1473" y="1890"/>
                    </a:lnTo>
                    <a:lnTo>
                      <a:pt x="1473" y="1891"/>
                    </a:lnTo>
                    <a:lnTo>
                      <a:pt x="1473" y="1892"/>
                    </a:lnTo>
                    <a:lnTo>
                      <a:pt x="1474" y="1891"/>
                    </a:lnTo>
                    <a:lnTo>
                      <a:pt x="1474" y="1892"/>
                    </a:lnTo>
                    <a:lnTo>
                      <a:pt x="1473" y="1892"/>
                    </a:lnTo>
                    <a:lnTo>
                      <a:pt x="1474" y="1892"/>
                    </a:lnTo>
                    <a:lnTo>
                      <a:pt x="1474" y="1893"/>
                    </a:lnTo>
                    <a:lnTo>
                      <a:pt x="1474" y="1894"/>
                    </a:lnTo>
                    <a:lnTo>
                      <a:pt x="1475" y="1895"/>
                    </a:lnTo>
                    <a:lnTo>
                      <a:pt x="1474" y="1895"/>
                    </a:lnTo>
                    <a:lnTo>
                      <a:pt x="1473" y="1895"/>
                    </a:lnTo>
                    <a:lnTo>
                      <a:pt x="1474" y="1896"/>
                    </a:lnTo>
                    <a:lnTo>
                      <a:pt x="1474" y="1897"/>
                    </a:lnTo>
                    <a:lnTo>
                      <a:pt x="1474" y="1898"/>
                    </a:lnTo>
                    <a:lnTo>
                      <a:pt x="1473" y="1898"/>
                    </a:lnTo>
                    <a:lnTo>
                      <a:pt x="1473" y="1899"/>
                    </a:lnTo>
                    <a:lnTo>
                      <a:pt x="1474" y="1899"/>
                    </a:lnTo>
                    <a:lnTo>
                      <a:pt x="1475" y="1899"/>
                    </a:lnTo>
                    <a:lnTo>
                      <a:pt x="1475" y="1900"/>
                    </a:lnTo>
                    <a:lnTo>
                      <a:pt x="1474" y="1900"/>
                    </a:lnTo>
                    <a:lnTo>
                      <a:pt x="1475" y="1900"/>
                    </a:lnTo>
                    <a:lnTo>
                      <a:pt x="1474" y="1900"/>
                    </a:lnTo>
                    <a:lnTo>
                      <a:pt x="1474" y="1901"/>
                    </a:lnTo>
                    <a:lnTo>
                      <a:pt x="1475" y="1901"/>
                    </a:lnTo>
                    <a:lnTo>
                      <a:pt x="1475" y="1902"/>
                    </a:lnTo>
                    <a:lnTo>
                      <a:pt x="1475" y="1903"/>
                    </a:lnTo>
                    <a:lnTo>
                      <a:pt x="1476" y="1904"/>
                    </a:lnTo>
                    <a:lnTo>
                      <a:pt x="1477" y="1904"/>
                    </a:lnTo>
                    <a:lnTo>
                      <a:pt x="1477" y="1905"/>
                    </a:lnTo>
                    <a:lnTo>
                      <a:pt x="1478" y="1905"/>
                    </a:lnTo>
                    <a:lnTo>
                      <a:pt x="1478" y="1904"/>
                    </a:lnTo>
                    <a:lnTo>
                      <a:pt x="1478" y="1905"/>
                    </a:lnTo>
                    <a:lnTo>
                      <a:pt x="1479" y="1905"/>
                    </a:lnTo>
                    <a:lnTo>
                      <a:pt x="1480" y="1905"/>
                    </a:lnTo>
                    <a:lnTo>
                      <a:pt x="1480" y="1906"/>
                    </a:lnTo>
                    <a:lnTo>
                      <a:pt x="1480" y="1905"/>
                    </a:lnTo>
                    <a:lnTo>
                      <a:pt x="1480" y="1906"/>
                    </a:lnTo>
                    <a:lnTo>
                      <a:pt x="1481" y="1906"/>
                    </a:lnTo>
                    <a:lnTo>
                      <a:pt x="1481" y="1907"/>
                    </a:lnTo>
                    <a:lnTo>
                      <a:pt x="1482" y="1907"/>
                    </a:lnTo>
                    <a:lnTo>
                      <a:pt x="1482" y="1908"/>
                    </a:lnTo>
                    <a:lnTo>
                      <a:pt x="1481" y="1908"/>
                    </a:lnTo>
                    <a:lnTo>
                      <a:pt x="1482" y="1908"/>
                    </a:lnTo>
                    <a:lnTo>
                      <a:pt x="1482" y="1909"/>
                    </a:lnTo>
                    <a:lnTo>
                      <a:pt x="1483" y="1909"/>
                    </a:lnTo>
                    <a:lnTo>
                      <a:pt x="1483" y="1910"/>
                    </a:lnTo>
                    <a:lnTo>
                      <a:pt x="1484" y="1910"/>
                    </a:lnTo>
                    <a:lnTo>
                      <a:pt x="1485" y="1911"/>
                    </a:lnTo>
                    <a:lnTo>
                      <a:pt x="1485" y="1912"/>
                    </a:lnTo>
                    <a:lnTo>
                      <a:pt x="1485" y="1913"/>
                    </a:lnTo>
                    <a:lnTo>
                      <a:pt x="1486" y="1913"/>
                    </a:lnTo>
                    <a:lnTo>
                      <a:pt x="1486" y="1914"/>
                    </a:lnTo>
                    <a:lnTo>
                      <a:pt x="1487" y="1915"/>
                    </a:lnTo>
                    <a:lnTo>
                      <a:pt x="1487" y="1916"/>
                    </a:lnTo>
                    <a:lnTo>
                      <a:pt x="1488" y="1916"/>
                    </a:lnTo>
                    <a:lnTo>
                      <a:pt x="1488" y="1917"/>
                    </a:lnTo>
                    <a:lnTo>
                      <a:pt x="1487" y="1917"/>
                    </a:lnTo>
                    <a:lnTo>
                      <a:pt x="1488" y="1918"/>
                    </a:lnTo>
                    <a:lnTo>
                      <a:pt x="1487" y="1918"/>
                    </a:lnTo>
                    <a:lnTo>
                      <a:pt x="1487" y="1919"/>
                    </a:lnTo>
                    <a:lnTo>
                      <a:pt x="1488" y="1919"/>
                    </a:lnTo>
                    <a:lnTo>
                      <a:pt x="1488" y="1920"/>
                    </a:lnTo>
                    <a:lnTo>
                      <a:pt x="1488" y="1921"/>
                    </a:lnTo>
                    <a:lnTo>
                      <a:pt x="1489" y="1921"/>
                    </a:lnTo>
                    <a:lnTo>
                      <a:pt x="1489" y="1922"/>
                    </a:lnTo>
                    <a:lnTo>
                      <a:pt x="1490" y="1922"/>
                    </a:lnTo>
                    <a:lnTo>
                      <a:pt x="1490" y="1923"/>
                    </a:lnTo>
                    <a:lnTo>
                      <a:pt x="1490" y="1922"/>
                    </a:lnTo>
                    <a:lnTo>
                      <a:pt x="1490" y="1923"/>
                    </a:lnTo>
                    <a:lnTo>
                      <a:pt x="1490" y="1924"/>
                    </a:lnTo>
                    <a:lnTo>
                      <a:pt x="1491" y="1925"/>
                    </a:lnTo>
                    <a:lnTo>
                      <a:pt x="1491" y="1926"/>
                    </a:lnTo>
                    <a:lnTo>
                      <a:pt x="1491" y="1927"/>
                    </a:lnTo>
                    <a:lnTo>
                      <a:pt x="1492" y="1927"/>
                    </a:lnTo>
                    <a:lnTo>
                      <a:pt x="1491" y="1927"/>
                    </a:lnTo>
                    <a:lnTo>
                      <a:pt x="1491" y="1928"/>
                    </a:lnTo>
                    <a:lnTo>
                      <a:pt x="1491" y="1929"/>
                    </a:lnTo>
                    <a:lnTo>
                      <a:pt x="1491" y="1930"/>
                    </a:lnTo>
                    <a:lnTo>
                      <a:pt x="1491" y="1931"/>
                    </a:lnTo>
                    <a:lnTo>
                      <a:pt x="1490" y="1931"/>
                    </a:lnTo>
                    <a:lnTo>
                      <a:pt x="1490" y="1932"/>
                    </a:lnTo>
                    <a:lnTo>
                      <a:pt x="1491" y="1933"/>
                    </a:lnTo>
                    <a:lnTo>
                      <a:pt x="1492" y="1934"/>
                    </a:lnTo>
                    <a:lnTo>
                      <a:pt x="1492" y="1935"/>
                    </a:lnTo>
                    <a:lnTo>
                      <a:pt x="1492" y="1936"/>
                    </a:lnTo>
                    <a:lnTo>
                      <a:pt x="1492" y="1937"/>
                    </a:lnTo>
                    <a:lnTo>
                      <a:pt x="1493" y="1938"/>
                    </a:lnTo>
                    <a:lnTo>
                      <a:pt x="1492" y="1939"/>
                    </a:lnTo>
                    <a:lnTo>
                      <a:pt x="1492" y="1940"/>
                    </a:lnTo>
                    <a:lnTo>
                      <a:pt x="1492" y="1941"/>
                    </a:lnTo>
                    <a:lnTo>
                      <a:pt x="1493" y="1942"/>
                    </a:lnTo>
                    <a:lnTo>
                      <a:pt x="1494" y="1942"/>
                    </a:lnTo>
                    <a:lnTo>
                      <a:pt x="1494" y="1943"/>
                    </a:lnTo>
                    <a:lnTo>
                      <a:pt x="1496" y="1943"/>
                    </a:lnTo>
                    <a:lnTo>
                      <a:pt x="1496" y="1944"/>
                    </a:lnTo>
                    <a:lnTo>
                      <a:pt x="1497" y="1945"/>
                    </a:lnTo>
                    <a:lnTo>
                      <a:pt x="1498" y="1947"/>
                    </a:lnTo>
                    <a:lnTo>
                      <a:pt x="1499" y="1949"/>
                    </a:lnTo>
                    <a:lnTo>
                      <a:pt x="1501" y="1950"/>
                    </a:lnTo>
                    <a:lnTo>
                      <a:pt x="1501" y="1951"/>
                    </a:lnTo>
                    <a:lnTo>
                      <a:pt x="1501" y="1952"/>
                    </a:lnTo>
                    <a:lnTo>
                      <a:pt x="1502" y="1954"/>
                    </a:lnTo>
                    <a:lnTo>
                      <a:pt x="1501" y="1956"/>
                    </a:lnTo>
                    <a:lnTo>
                      <a:pt x="1502" y="1957"/>
                    </a:lnTo>
                    <a:lnTo>
                      <a:pt x="1501" y="1959"/>
                    </a:lnTo>
                    <a:lnTo>
                      <a:pt x="1501" y="1960"/>
                    </a:lnTo>
                    <a:lnTo>
                      <a:pt x="1501" y="1961"/>
                    </a:lnTo>
                    <a:lnTo>
                      <a:pt x="1501" y="1963"/>
                    </a:lnTo>
                    <a:lnTo>
                      <a:pt x="1483" y="1963"/>
                    </a:lnTo>
                    <a:lnTo>
                      <a:pt x="1482" y="1963"/>
                    </a:lnTo>
                    <a:lnTo>
                      <a:pt x="1482" y="1962"/>
                    </a:lnTo>
                    <a:lnTo>
                      <a:pt x="1481" y="1962"/>
                    </a:lnTo>
                    <a:lnTo>
                      <a:pt x="1480" y="1961"/>
                    </a:lnTo>
                    <a:lnTo>
                      <a:pt x="1480" y="1960"/>
                    </a:lnTo>
                    <a:lnTo>
                      <a:pt x="1479" y="1959"/>
                    </a:lnTo>
                    <a:lnTo>
                      <a:pt x="1478" y="1959"/>
                    </a:lnTo>
                    <a:lnTo>
                      <a:pt x="1477" y="1958"/>
                    </a:lnTo>
                    <a:lnTo>
                      <a:pt x="1476" y="1958"/>
                    </a:lnTo>
                    <a:lnTo>
                      <a:pt x="1474" y="1957"/>
                    </a:lnTo>
                    <a:lnTo>
                      <a:pt x="1473" y="1956"/>
                    </a:lnTo>
                    <a:lnTo>
                      <a:pt x="1472" y="1956"/>
                    </a:lnTo>
                    <a:lnTo>
                      <a:pt x="1464" y="1955"/>
                    </a:lnTo>
                    <a:lnTo>
                      <a:pt x="1464" y="1954"/>
                    </a:lnTo>
                    <a:lnTo>
                      <a:pt x="1462" y="1954"/>
                    </a:lnTo>
                    <a:lnTo>
                      <a:pt x="1461" y="1954"/>
                    </a:lnTo>
                    <a:lnTo>
                      <a:pt x="1460" y="1954"/>
                    </a:lnTo>
                    <a:lnTo>
                      <a:pt x="1459" y="1954"/>
                    </a:lnTo>
                    <a:lnTo>
                      <a:pt x="1459" y="1955"/>
                    </a:lnTo>
                    <a:lnTo>
                      <a:pt x="1458" y="1955"/>
                    </a:lnTo>
                    <a:lnTo>
                      <a:pt x="1457" y="1955"/>
                    </a:lnTo>
                    <a:lnTo>
                      <a:pt x="1456" y="1955"/>
                    </a:lnTo>
                    <a:lnTo>
                      <a:pt x="1456" y="1956"/>
                    </a:lnTo>
                    <a:lnTo>
                      <a:pt x="1455" y="1955"/>
                    </a:lnTo>
                    <a:lnTo>
                      <a:pt x="1454" y="1956"/>
                    </a:lnTo>
                    <a:lnTo>
                      <a:pt x="1454" y="1955"/>
                    </a:lnTo>
                    <a:lnTo>
                      <a:pt x="1453" y="1955"/>
                    </a:lnTo>
                    <a:lnTo>
                      <a:pt x="1452" y="1955"/>
                    </a:lnTo>
                    <a:lnTo>
                      <a:pt x="1451" y="1955"/>
                    </a:lnTo>
                    <a:lnTo>
                      <a:pt x="1450" y="1955"/>
                    </a:lnTo>
                    <a:lnTo>
                      <a:pt x="1450" y="1956"/>
                    </a:lnTo>
                    <a:lnTo>
                      <a:pt x="1449" y="1955"/>
                    </a:lnTo>
                    <a:lnTo>
                      <a:pt x="1449" y="1956"/>
                    </a:lnTo>
                    <a:lnTo>
                      <a:pt x="1448" y="1956"/>
                    </a:lnTo>
                    <a:lnTo>
                      <a:pt x="1445" y="1954"/>
                    </a:lnTo>
                    <a:lnTo>
                      <a:pt x="1445" y="1953"/>
                    </a:lnTo>
                    <a:lnTo>
                      <a:pt x="1444" y="1953"/>
                    </a:lnTo>
                    <a:lnTo>
                      <a:pt x="1443" y="1953"/>
                    </a:lnTo>
                    <a:lnTo>
                      <a:pt x="1442" y="1952"/>
                    </a:lnTo>
                    <a:lnTo>
                      <a:pt x="1441" y="1953"/>
                    </a:lnTo>
                    <a:lnTo>
                      <a:pt x="1441" y="1951"/>
                    </a:lnTo>
                    <a:lnTo>
                      <a:pt x="1440" y="1952"/>
                    </a:lnTo>
                    <a:lnTo>
                      <a:pt x="1439" y="1952"/>
                    </a:lnTo>
                    <a:lnTo>
                      <a:pt x="1439" y="1951"/>
                    </a:lnTo>
                    <a:lnTo>
                      <a:pt x="1438" y="1951"/>
                    </a:lnTo>
                    <a:lnTo>
                      <a:pt x="1438" y="1952"/>
                    </a:lnTo>
                    <a:lnTo>
                      <a:pt x="1437" y="1952"/>
                    </a:lnTo>
                    <a:lnTo>
                      <a:pt x="1437" y="1953"/>
                    </a:lnTo>
                    <a:lnTo>
                      <a:pt x="1436" y="1952"/>
                    </a:lnTo>
                    <a:lnTo>
                      <a:pt x="1436" y="1953"/>
                    </a:lnTo>
                    <a:lnTo>
                      <a:pt x="1435" y="1953"/>
                    </a:lnTo>
                    <a:lnTo>
                      <a:pt x="1435" y="1954"/>
                    </a:lnTo>
                    <a:lnTo>
                      <a:pt x="1435" y="1955"/>
                    </a:lnTo>
                    <a:lnTo>
                      <a:pt x="1434" y="1955"/>
                    </a:lnTo>
                    <a:lnTo>
                      <a:pt x="1435" y="1955"/>
                    </a:lnTo>
                    <a:lnTo>
                      <a:pt x="1434" y="1956"/>
                    </a:lnTo>
                    <a:lnTo>
                      <a:pt x="1434" y="1957"/>
                    </a:lnTo>
                    <a:lnTo>
                      <a:pt x="1434" y="1958"/>
                    </a:lnTo>
                    <a:lnTo>
                      <a:pt x="1433" y="1958"/>
                    </a:lnTo>
                    <a:lnTo>
                      <a:pt x="1433" y="1959"/>
                    </a:lnTo>
                    <a:lnTo>
                      <a:pt x="1432" y="1959"/>
                    </a:lnTo>
                    <a:lnTo>
                      <a:pt x="1433" y="1959"/>
                    </a:lnTo>
                    <a:lnTo>
                      <a:pt x="1433" y="1960"/>
                    </a:lnTo>
                    <a:lnTo>
                      <a:pt x="1432" y="1960"/>
                    </a:lnTo>
                    <a:lnTo>
                      <a:pt x="1432" y="1961"/>
                    </a:lnTo>
                    <a:lnTo>
                      <a:pt x="1431" y="1961"/>
                    </a:lnTo>
                    <a:lnTo>
                      <a:pt x="1431" y="1960"/>
                    </a:lnTo>
                    <a:lnTo>
                      <a:pt x="1430" y="1960"/>
                    </a:lnTo>
                    <a:lnTo>
                      <a:pt x="1429" y="1961"/>
                    </a:lnTo>
                    <a:lnTo>
                      <a:pt x="1429" y="1960"/>
                    </a:lnTo>
                    <a:lnTo>
                      <a:pt x="1427" y="1960"/>
                    </a:lnTo>
                    <a:lnTo>
                      <a:pt x="1427" y="1958"/>
                    </a:lnTo>
                    <a:lnTo>
                      <a:pt x="1426" y="1959"/>
                    </a:lnTo>
                    <a:lnTo>
                      <a:pt x="1426" y="1958"/>
                    </a:lnTo>
                    <a:lnTo>
                      <a:pt x="1425" y="1958"/>
                    </a:lnTo>
                    <a:lnTo>
                      <a:pt x="1424" y="1958"/>
                    </a:lnTo>
                    <a:lnTo>
                      <a:pt x="1424" y="1957"/>
                    </a:lnTo>
                    <a:lnTo>
                      <a:pt x="1423" y="1957"/>
                    </a:lnTo>
                    <a:lnTo>
                      <a:pt x="1422" y="1957"/>
                    </a:lnTo>
                    <a:lnTo>
                      <a:pt x="1419" y="1956"/>
                    </a:lnTo>
                    <a:lnTo>
                      <a:pt x="1418" y="1956"/>
                    </a:lnTo>
                    <a:lnTo>
                      <a:pt x="1417" y="1956"/>
                    </a:lnTo>
                    <a:lnTo>
                      <a:pt x="1417" y="1955"/>
                    </a:lnTo>
                    <a:lnTo>
                      <a:pt x="1417" y="1954"/>
                    </a:lnTo>
                    <a:lnTo>
                      <a:pt x="1416" y="1954"/>
                    </a:lnTo>
                    <a:lnTo>
                      <a:pt x="1415" y="1954"/>
                    </a:lnTo>
                    <a:lnTo>
                      <a:pt x="1415" y="1955"/>
                    </a:lnTo>
                    <a:lnTo>
                      <a:pt x="1414" y="1955"/>
                    </a:lnTo>
                    <a:lnTo>
                      <a:pt x="1413" y="1955"/>
                    </a:lnTo>
                    <a:lnTo>
                      <a:pt x="1412" y="1955"/>
                    </a:lnTo>
                    <a:lnTo>
                      <a:pt x="1411" y="1955"/>
                    </a:lnTo>
                    <a:lnTo>
                      <a:pt x="1412" y="1955"/>
                    </a:lnTo>
                    <a:lnTo>
                      <a:pt x="1412" y="1954"/>
                    </a:lnTo>
                    <a:lnTo>
                      <a:pt x="1411" y="1953"/>
                    </a:lnTo>
                    <a:lnTo>
                      <a:pt x="1409" y="1952"/>
                    </a:lnTo>
                    <a:lnTo>
                      <a:pt x="1408" y="1951"/>
                    </a:lnTo>
                    <a:lnTo>
                      <a:pt x="1408" y="1950"/>
                    </a:lnTo>
                    <a:lnTo>
                      <a:pt x="1408" y="1949"/>
                    </a:lnTo>
                    <a:lnTo>
                      <a:pt x="1407" y="1948"/>
                    </a:lnTo>
                    <a:lnTo>
                      <a:pt x="1407" y="1949"/>
                    </a:lnTo>
                    <a:lnTo>
                      <a:pt x="1406" y="1949"/>
                    </a:lnTo>
                    <a:lnTo>
                      <a:pt x="1406" y="1948"/>
                    </a:lnTo>
                    <a:lnTo>
                      <a:pt x="1405" y="1949"/>
                    </a:lnTo>
                    <a:lnTo>
                      <a:pt x="1405" y="1948"/>
                    </a:lnTo>
                    <a:lnTo>
                      <a:pt x="1404" y="1948"/>
                    </a:lnTo>
                    <a:lnTo>
                      <a:pt x="1404" y="1949"/>
                    </a:lnTo>
                    <a:lnTo>
                      <a:pt x="1403" y="1948"/>
                    </a:lnTo>
                    <a:lnTo>
                      <a:pt x="1402" y="1948"/>
                    </a:lnTo>
                    <a:lnTo>
                      <a:pt x="1401" y="1948"/>
                    </a:lnTo>
                    <a:lnTo>
                      <a:pt x="1400" y="1948"/>
                    </a:lnTo>
                    <a:lnTo>
                      <a:pt x="1399" y="1948"/>
                    </a:lnTo>
                    <a:lnTo>
                      <a:pt x="1399" y="1950"/>
                    </a:lnTo>
                    <a:lnTo>
                      <a:pt x="1398" y="1950"/>
                    </a:lnTo>
                    <a:lnTo>
                      <a:pt x="1397" y="1950"/>
                    </a:lnTo>
                    <a:lnTo>
                      <a:pt x="1397" y="1951"/>
                    </a:lnTo>
                    <a:lnTo>
                      <a:pt x="1397" y="1950"/>
                    </a:lnTo>
                    <a:lnTo>
                      <a:pt x="1396" y="1950"/>
                    </a:lnTo>
                    <a:lnTo>
                      <a:pt x="1397" y="1950"/>
                    </a:lnTo>
                    <a:lnTo>
                      <a:pt x="1396" y="1951"/>
                    </a:lnTo>
                    <a:lnTo>
                      <a:pt x="1396" y="1952"/>
                    </a:lnTo>
                    <a:lnTo>
                      <a:pt x="1395" y="1953"/>
                    </a:lnTo>
                    <a:lnTo>
                      <a:pt x="1394" y="1953"/>
                    </a:lnTo>
                    <a:lnTo>
                      <a:pt x="1394" y="1954"/>
                    </a:lnTo>
                    <a:lnTo>
                      <a:pt x="1394" y="1955"/>
                    </a:lnTo>
                    <a:lnTo>
                      <a:pt x="1393" y="1955"/>
                    </a:lnTo>
                    <a:lnTo>
                      <a:pt x="1393" y="1954"/>
                    </a:lnTo>
                    <a:lnTo>
                      <a:pt x="1392" y="1953"/>
                    </a:lnTo>
                    <a:lnTo>
                      <a:pt x="1391" y="1953"/>
                    </a:lnTo>
                    <a:lnTo>
                      <a:pt x="1390" y="1953"/>
                    </a:lnTo>
                    <a:lnTo>
                      <a:pt x="1390" y="1952"/>
                    </a:lnTo>
                    <a:lnTo>
                      <a:pt x="1389" y="1952"/>
                    </a:lnTo>
                    <a:lnTo>
                      <a:pt x="1388" y="1952"/>
                    </a:lnTo>
                    <a:lnTo>
                      <a:pt x="1388" y="1953"/>
                    </a:lnTo>
                    <a:lnTo>
                      <a:pt x="1387" y="1951"/>
                    </a:lnTo>
                    <a:lnTo>
                      <a:pt x="1386" y="1951"/>
                    </a:lnTo>
                    <a:lnTo>
                      <a:pt x="1385" y="1951"/>
                    </a:lnTo>
                    <a:lnTo>
                      <a:pt x="1383" y="1951"/>
                    </a:lnTo>
                    <a:lnTo>
                      <a:pt x="1381" y="1951"/>
                    </a:lnTo>
                    <a:lnTo>
                      <a:pt x="1380" y="1952"/>
                    </a:lnTo>
                    <a:lnTo>
                      <a:pt x="1379" y="1952"/>
                    </a:lnTo>
                    <a:lnTo>
                      <a:pt x="1378" y="1951"/>
                    </a:lnTo>
                    <a:lnTo>
                      <a:pt x="1377" y="1950"/>
                    </a:lnTo>
                    <a:lnTo>
                      <a:pt x="1377" y="1949"/>
                    </a:lnTo>
                    <a:lnTo>
                      <a:pt x="1377" y="1948"/>
                    </a:lnTo>
                    <a:lnTo>
                      <a:pt x="1376" y="1948"/>
                    </a:lnTo>
                    <a:lnTo>
                      <a:pt x="1376" y="1947"/>
                    </a:lnTo>
                    <a:lnTo>
                      <a:pt x="1376" y="1948"/>
                    </a:lnTo>
                    <a:lnTo>
                      <a:pt x="1375" y="1947"/>
                    </a:lnTo>
                    <a:lnTo>
                      <a:pt x="1376" y="1947"/>
                    </a:lnTo>
                    <a:lnTo>
                      <a:pt x="1375" y="1947"/>
                    </a:lnTo>
                    <a:lnTo>
                      <a:pt x="1374" y="1947"/>
                    </a:lnTo>
                    <a:lnTo>
                      <a:pt x="1374" y="1946"/>
                    </a:lnTo>
                    <a:lnTo>
                      <a:pt x="1374" y="1945"/>
                    </a:lnTo>
                    <a:lnTo>
                      <a:pt x="1374" y="1946"/>
                    </a:lnTo>
                    <a:lnTo>
                      <a:pt x="1373" y="1945"/>
                    </a:lnTo>
                    <a:lnTo>
                      <a:pt x="1373" y="1944"/>
                    </a:lnTo>
                    <a:lnTo>
                      <a:pt x="1374" y="1944"/>
                    </a:lnTo>
                    <a:lnTo>
                      <a:pt x="1372" y="1944"/>
                    </a:lnTo>
                    <a:lnTo>
                      <a:pt x="1371" y="1943"/>
                    </a:lnTo>
                    <a:lnTo>
                      <a:pt x="1371" y="1942"/>
                    </a:lnTo>
                    <a:lnTo>
                      <a:pt x="1370" y="1941"/>
                    </a:lnTo>
                    <a:lnTo>
                      <a:pt x="1369" y="1942"/>
                    </a:lnTo>
                    <a:lnTo>
                      <a:pt x="1369" y="1941"/>
                    </a:lnTo>
                    <a:lnTo>
                      <a:pt x="1369" y="1940"/>
                    </a:lnTo>
                    <a:lnTo>
                      <a:pt x="1369" y="1939"/>
                    </a:lnTo>
                    <a:lnTo>
                      <a:pt x="1368" y="1940"/>
                    </a:lnTo>
                    <a:lnTo>
                      <a:pt x="1368" y="1939"/>
                    </a:lnTo>
                    <a:lnTo>
                      <a:pt x="1367" y="1939"/>
                    </a:lnTo>
                    <a:lnTo>
                      <a:pt x="1367" y="1938"/>
                    </a:lnTo>
                    <a:lnTo>
                      <a:pt x="1366" y="1938"/>
                    </a:lnTo>
                    <a:lnTo>
                      <a:pt x="1365" y="1937"/>
                    </a:lnTo>
                    <a:lnTo>
                      <a:pt x="1364" y="1937"/>
                    </a:lnTo>
                    <a:lnTo>
                      <a:pt x="1364" y="1938"/>
                    </a:lnTo>
                    <a:lnTo>
                      <a:pt x="1363" y="1938"/>
                    </a:lnTo>
                    <a:lnTo>
                      <a:pt x="1363" y="1937"/>
                    </a:lnTo>
                    <a:lnTo>
                      <a:pt x="1363" y="1936"/>
                    </a:lnTo>
                    <a:lnTo>
                      <a:pt x="1362" y="1936"/>
                    </a:lnTo>
                    <a:lnTo>
                      <a:pt x="1363" y="1937"/>
                    </a:lnTo>
                    <a:lnTo>
                      <a:pt x="1362" y="1937"/>
                    </a:lnTo>
                    <a:lnTo>
                      <a:pt x="1362" y="1936"/>
                    </a:lnTo>
                    <a:lnTo>
                      <a:pt x="1361" y="1936"/>
                    </a:lnTo>
                    <a:lnTo>
                      <a:pt x="1361" y="1935"/>
                    </a:lnTo>
                    <a:lnTo>
                      <a:pt x="1360" y="1935"/>
                    </a:lnTo>
                    <a:lnTo>
                      <a:pt x="1358" y="1934"/>
                    </a:lnTo>
                    <a:lnTo>
                      <a:pt x="1357" y="1935"/>
                    </a:lnTo>
                    <a:lnTo>
                      <a:pt x="1358" y="1935"/>
                    </a:lnTo>
                    <a:lnTo>
                      <a:pt x="1358" y="1936"/>
                    </a:lnTo>
                    <a:lnTo>
                      <a:pt x="1357" y="1935"/>
                    </a:lnTo>
                    <a:lnTo>
                      <a:pt x="1356" y="1935"/>
                    </a:lnTo>
                    <a:lnTo>
                      <a:pt x="1355" y="1936"/>
                    </a:lnTo>
                    <a:lnTo>
                      <a:pt x="1355" y="1935"/>
                    </a:lnTo>
                    <a:lnTo>
                      <a:pt x="1354" y="1936"/>
                    </a:lnTo>
                    <a:lnTo>
                      <a:pt x="1353" y="1935"/>
                    </a:lnTo>
                    <a:lnTo>
                      <a:pt x="1352" y="1935"/>
                    </a:lnTo>
                    <a:lnTo>
                      <a:pt x="1352" y="1936"/>
                    </a:lnTo>
                    <a:lnTo>
                      <a:pt x="1350" y="1935"/>
                    </a:lnTo>
                    <a:lnTo>
                      <a:pt x="1350" y="1936"/>
                    </a:lnTo>
                    <a:lnTo>
                      <a:pt x="1350" y="1935"/>
                    </a:lnTo>
                    <a:lnTo>
                      <a:pt x="1349" y="1935"/>
                    </a:lnTo>
                    <a:lnTo>
                      <a:pt x="1350" y="1934"/>
                    </a:lnTo>
                    <a:lnTo>
                      <a:pt x="1350" y="1933"/>
                    </a:lnTo>
                    <a:lnTo>
                      <a:pt x="1349" y="1933"/>
                    </a:lnTo>
                    <a:lnTo>
                      <a:pt x="1349" y="1932"/>
                    </a:lnTo>
                    <a:lnTo>
                      <a:pt x="1350" y="1932"/>
                    </a:lnTo>
                    <a:lnTo>
                      <a:pt x="1349" y="1931"/>
                    </a:lnTo>
                    <a:lnTo>
                      <a:pt x="1350" y="1931"/>
                    </a:lnTo>
                    <a:lnTo>
                      <a:pt x="1349" y="1931"/>
                    </a:lnTo>
                    <a:lnTo>
                      <a:pt x="1349" y="1930"/>
                    </a:lnTo>
                    <a:lnTo>
                      <a:pt x="1349" y="1929"/>
                    </a:lnTo>
                    <a:lnTo>
                      <a:pt x="1349" y="1928"/>
                    </a:lnTo>
                    <a:lnTo>
                      <a:pt x="1349" y="1927"/>
                    </a:lnTo>
                    <a:lnTo>
                      <a:pt x="1349" y="1926"/>
                    </a:lnTo>
                    <a:lnTo>
                      <a:pt x="1349" y="1927"/>
                    </a:lnTo>
                    <a:lnTo>
                      <a:pt x="1349" y="1926"/>
                    </a:lnTo>
                    <a:lnTo>
                      <a:pt x="1350" y="1926"/>
                    </a:lnTo>
                    <a:lnTo>
                      <a:pt x="1350" y="1925"/>
                    </a:lnTo>
                    <a:lnTo>
                      <a:pt x="1350" y="1924"/>
                    </a:lnTo>
                    <a:lnTo>
                      <a:pt x="1351" y="1923"/>
                    </a:lnTo>
                    <a:lnTo>
                      <a:pt x="1351" y="1922"/>
                    </a:lnTo>
                    <a:lnTo>
                      <a:pt x="1352" y="1921"/>
                    </a:lnTo>
                    <a:lnTo>
                      <a:pt x="1352" y="1920"/>
                    </a:lnTo>
                    <a:lnTo>
                      <a:pt x="1353" y="1920"/>
                    </a:lnTo>
                    <a:lnTo>
                      <a:pt x="1353" y="1919"/>
                    </a:lnTo>
                    <a:lnTo>
                      <a:pt x="1354" y="1918"/>
                    </a:lnTo>
                    <a:lnTo>
                      <a:pt x="1355" y="1918"/>
                    </a:lnTo>
                    <a:lnTo>
                      <a:pt x="1356" y="1916"/>
                    </a:lnTo>
                    <a:lnTo>
                      <a:pt x="1357" y="1916"/>
                    </a:lnTo>
                    <a:lnTo>
                      <a:pt x="1357" y="1915"/>
                    </a:lnTo>
                    <a:lnTo>
                      <a:pt x="1357" y="1914"/>
                    </a:lnTo>
                    <a:lnTo>
                      <a:pt x="1358" y="1913"/>
                    </a:lnTo>
                    <a:lnTo>
                      <a:pt x="1358" y="1912"/>
                    </a:lnTo>
                    <a:lnTo>
                      <a:pt x="1359" y="1912"/>
                    </a:lnTo>
                    <a:lnTo>
                      <a:pt x="1359" y="1911"/>
                    </a:lnTo>
                    <a:lnTo>
                      <a:pt x="1360" y="1910"/>
                    </a:lnTo>
                    <a:lnTo>
                      <a:pt x="1360" y="1909"/>
                    </a:lnTo>
                    <a:lnTo>
                      <a:pt x="1360" y="1908"/>
                    </a:lnTo>
                    <a:lnTo>
                      <a:pt x="1360" y="1907"/>
                    </a:lnTo>
                    <a:lnTo>
                      <a:pt x="1361" y="1906"/>
                    </a:lnTo>
                    <a:lnTo>
                      <a:pt x="1361" y="1905"/>
                    </a:lnTo>
                    <a:lnTo>
                      <a:pt x="1362" y="1904"/>
                    </a:lnTo>
                    <a:lnTo>
                      <a:pt x="1363" y="1904"/>
                    </a:lnTo>
                    <a:lnTo>
                      <a:pt x="1363" y="1903"/>
                    </a:lnTo>
                    <a:lnTo>
                      <a:pt x="1363" y="1902"/>
                    </a:lnTo>
                    <a:lnTo>
                      <a:pt x="1364" y="1902"/>
                    </a:lnTo>
                    <a:lnTo>
                      <a:pt x="1365" y="1901"/>
                    </a:lnTo>
                    <a:lnTo>
                      <a:pt x="1366" y="1900"/>
                    </a:lnTo>
                    <a:lnTo>
                      <a:pt x="1367" y="1898"/>
                    </a:lnTo>
                    <a:lnTo>
                      <a:pt x="1367" y="1897"/>
                    </a:lnTo>
                    <a:lnTo>
                      <a:pt x="1368" y="1897"/>
                    </a:lnTo>
                    <a:lnTo>
                      <a:pt x="1368" y="1896"/>
                    </a:lnTo>
                    <a:lnTo>
                      <a:pt x="1369" y="1896"/>
                    </a:lnTo>
                    <a:lnTo>
                      <a:pt x="1369" y="1895"/>
                    </a:lnTo>
                    <a:lnTo>
                      <a:pt x="1370" y="1895"/>
                    </a:lnTo>
                    <a:lnTo>
                      <a:pt x="1371" y="1895"/>
                    </a:lnTo>
                    <a:lnTo>
                      <a:pt x="1372" y="1895"/>
                    </a:lnTo>
                    <a:lnTo>
                      <a:pt x="1372" y="1894"/>
                    </a:lnTo>
                    <a:lnTo>
                      <a:pt x="1373" y="1894"/>
                    </a:lnTo>
                    <a:lnTo>
                      <a:pt x="1374" y="1894"/>
                    </a:lnTo>
                    <a:lnTo>
                      <a:pt x="1375" y="1893"/>
                    </a:lnTo>
                    <a:lnTo>
                      <a:pt x="1375" y="1892"/>
                    </a:lnTo>
                    <a:lnTo>
                      <a:pt x="1376" y="1892"/>
                    </a:lnTo>
                    <a:lnTo>
                      <a:pt x="1377" y="1892"/>
                    </a:lnTo>
                    <a:lnTo>
                      <a:pt x="1377" y="1891"/>
                    </a:lnTo>
                    <a:lnTo>
                      <a:pt x="1378" y="1892"/>
                    </a:lnTo>
                    <a:lnTo>
                      <a:pt x="1379" y="1892"/>
                    </a:lnTo>
                    <a:lnTo>
                      <a:pt x="1379" y="1893"/>
                    </a:lnTo>
                    <a:lnTo>
                      <a:pt x="1381" y="1892"/>
                    </a:lnTo>
                    <a:lnTo>
                      <a:pt x="1382" y="1892"/>
                    </a:lnTo>
                    <a:lnTo>
                      <a:pt x="1383" y="1892"/>
                    </a:lnTo>
                    <a:lnTo>
                      <a:pt x="1384" y="1892"/>
                    </a:lnTo>
                    <a:lnTo>
                      <a:pt x="1386" y="1891"/>
                    </a:lnTo>
                    <a:lnTo>
                      <a:pt x="1386" y="1892"/>
                    </a:lnTo>
                    <a:lnTo>
                      <a:pt x="1387" y="1891"/>
                    </a:lnTo>
                    <a:lnTo>
                      <a:pt x="1388" y="1891"/>
                    </a:lnTo>
                    <a:lnTo>
                      <a:pt x="1389" y="1891"/>
                    </a:lnTo>
                    <a:lnTo>
                      <a:pt x="1390" y="1891"/>
                    </a:lnTo>
                    <a:lnTo>
                      <a:pt x="1391" y="1891"/>
                    </a:lnTo>
                    <a:lnTo>
                      <a:pt x="1391" y="1892"/>
                    </a:lnTo>
                    <a:lnTo>
                      <a:pt x="1394" y="1891"/>
                    </a:lnTo>
                    <a:lnTo>
                      <a:pt x="1394" y="1890"/>
                    </a:lnTo>
                    <a:lnTo>
                      <a:pt x="1397" y="1861"/>
                    </a:lnTo>
                    <a:lnTo>
                      <a:pt x="1401" y="1816"/>
                    </a:lnTo>
                    <a:lnTo>
                      <a:pt x="1400" y="1816"/>
                    </a:lnTo>
                    <a:lnTo>
                      <a:pt x="1398" y="1815"/>
                    </a:lnTo>
                    <a:lnTo>
                      <a:pt x="1398" y="1814"/>
                    </a:lnTo>
                    <a:lnTo>
                      <a:pt x="1398" y="1813"/>
                    </a:lnTo>
                    <a:lnTo>
                      <a:pt x="1397" y="1812"/>
                    </a:lnTo>
                    <a:lnTo>
                      <a:pt x="1396" y="1811"/>
                    </a:lnTo>
                    <a:lnTo>
                      <a:pt x="1395" y="1812"/>
                    </a:lnTo>
                    <a:lnTo>
                      <a:pt x="1394" y="1811"/>
                    </a:lnTo>
                    <a:lnTo>
                      <a:pt x="1393" y="1812"/>
                    </a:lnTo>
                    <a:lnTo>
                      <a:pt x="1392" y="1812"/>
                    </a:lnTo>
                    <a:lnTo>
                      <a:pt x="1391" y="1812"/>
                    </a:lnTo>
                    <a:lnTo>
                      <a:pt x="1389" y="1814"/>
                    </a:lnTo>
                    <a:lnTo>
                      <a:pt x="1388" y="1814"/>
                    </a:lnTo>
                    <a:lnTo>
                      <a:pt x="1387" y="1814"/>
                    </a:lnTo>
                    <a:lnTo>
                      <a:pt x="1386" y="1814"/>
                    </a:lnTo>
                    <a:lnTo>
                      <a:pt x="1386" y="1815"/>
                    </a:lnTo>
                    <a:lnTo>
                      <a:pt x="1386" y="1816"/>
                    </a:lnTo>
                    <a:lnTo>
                      <a:pt x="1386" y="1817"/>
                    </a:lnTo>
                    <a:lnTo>
                      <a:pt x="1385" y="1817"/>
                    </a:lnTo>
                    <a:lnTo>
                      <a:pt x="1384" y="1818"/>
                    </a:lnTo>
                    <a:lnTo>
                      <a:pt x="1384" y="1819"/>
                    </a:lnTo>
                    <a:lnTo>
                      <a:pt x="1383" y="1820"/>
                    </a:lnTo>
                    <a:lnTo>
                      <a:pt x="1382" y="1822"/>
                    </a:lnTo>
                    <a:lnTo>
                      <a:pt x="1381" y="1822"/>
                    </a:lnTo>
                    <a:lnTo>
                      <a:pt x="1380" y="1822"/>
                    </a:lnTo>
                    <a:lnTo>
                      <a:pt x="1379" y="1822"/>
                    </a:lnTo>
                    <a:lnTo>
                      <a:pt x="1378" y="1822"/>
                    </a:lnTo>
                    <a:lnTo>
                      <a:pt x="1377" y="1822"/>
                    </a:lnTo>
                    <a:lnTo>
                      <a:pt x="1376" y="1823"/>
                    </a:lnTo>
                    <a:lnTo>
                      <a:pt x="1375" y="1826"/>
                    </a:lnTo>
                    <a:lnTo>
                      <a:pt x="1374" y="1827"/>
                    </a:lnTo>
                    <a:lnTo>
                      <a:pt x="1374" y="1828"/>
                    </a:lnTo>
                    <a:lnTo>
                      <a:pt x="1373" y="1829"/>
                    </a:lnTo>
                    <a:lnTo>
                      <a:pt x="1373" y="1830"/>
                    </a:lnTo>
                    <a:lnTo>
                      <a:pt x="1373" y="1831"/>
                    </a:lnTo>
                    <a:lnTo>
                      <a:pt x="1373" y="1832"/>
                    </a:lnTo>
                    <a:lnTo>
                      <a:pt x="1374" y="1832"/>
                    </a:lnTo>
                    <a:lnTo>
                      <a:pt x="1374" y="1833"/>
                    </a:lnTo>
                    <a:lnTo>
                      <a:pt x="1374" y="1834"/>
                    </a:lnTo>
                    <a:lnTo>
                      <a:pt x="1373" y="1834"/>
                    </a:lnTo>
                    <a:lnTo>
                      <a:pt x="1372" y="1834"/>
                    </a:lnTo>
                    <a:lnTo>
                      <a:pt x="1371" y="1835"/>
                    </a:lnTo>
                    <a:lnTo>
                      <a:pt x="1369" y="1835"/>
                    </a:lnTo>
                    <a:lnTo>
                      <a:pt x="1369" y="1836"/>
                    </a:lnTo>
                    <a:lnTo>
                      <a:pt x="1367" y="1836"/>
                    </a:lnTo>
                    <a:lnTo>
                      <a:pt x="1366" y="1837"/>
                    </a:lnTo>
                    <a:lnTo>
                      <a:pt x="1365" y="1837"/>
                    </a:lnTo>
                    <a:lnTo>
                      <a:pt x="1364" y="1838"/>
                    </a:lnTo>
                    <a:lnTo>
                      <a:pt x="1364" y="1839"/>
                    </a:lnTo>
                    <a:lnTo>
                      <a:pt x="1363" y="1840"/>
                    </a:lnTo>
                    <a:lnTo>
                      <a:pt x="1362" y="1841"/>
                    </a:lnTo>
                    <a:lnTo>
                      <a:pt x="1361" y="1842"/>
                    </a:lnTo>
                    <a:lnTo>
                      <a:pt x="1359" y="1844"/>
                    </a:lnTo>
                    <a:lnTo>
                      <a:pt x="1358" y="1845"/>
                    </a:lnTo>
                    <a:lnTo>
                      <a:pt x="1358" y="1846"/>
                    </a:lnTo>
                    <a:lnTo>
                      <a:pt x="1357" y="1846"/>
                    </a:lnTo>
                    <a:lnTo>
                      <a:pt x="1357" y="1847"/>
                    </a:lnTo>
                    <a:lnTo>
                      <a:pt x="1356" y="1847"/>
                    </a:lnTo>
                    <a:lnTo>
                      <a:pt x="1356" y="1848"/>
                    </a:lnTo>
                    <a:lnTo>
                      <a:pt x="1354" y="1850"/>
                    </a:lnTo>
                    <a:lnTo>
                      <a:pt x="1353" y="1850"/>
                    </a:lnTo>
                    <a:lnTo>
                      <a:pt x="1353" y="1851"/>
                    </a:lnTo>
                    <a:lnTo>
                      <a:pt x="1352" y="1852"/>
                    </a:lnTo>
                    <a:lnTo>
                      <a:pt x="1350" y="1852"/>
                    </a:lnTo>
                    <a:lnTo>
                      <a:pt x="1349" y="1853"/>
                    </a:lnTo>
                    <a:lnTo>
                      <a:pt x="1348" y="1853"/>
                    </a:lnTo>
                    <a:lnTo>
                      <a:pt x="1348" y="1854"/>
                    </a:lnTo>
                    <a:lnTo>
                      <a:pt x="1347" y="1854"/>
                    </a:lnTo>
                    <a:lnTo>
                      <a:pt x="1346" y="1854"/>
                    </a:lnTo>
                    <a:lnTo>
                      <a:pt x="1345" y="1854"/>
                    </a:lnTo>
                    <a:lnTo>
                      <a:pt x="1344" y="1853"/>
                    </a:lnTo>
                    <a:lnTo>
                      <a:pt x="1344" y="1854"/>
                    </a:lnTo>
                    <a:lnTo>
                      <a:pt x="1343" y="1854"/>
                    </a:lnTo>
                    <a:lnTo>
                      <a:pt x="1342" y="1854"/>
                    </a:lnTo>
                    <a:lnTo>
                      <a:pt x="1339" y="1855"/>
                    </a:lnTo>
                    <a:lnTo>
                      <a:pt x="1338" y="1856"/>
                    </a:lnTo>
                    <a:lnTo>
                      <a:pt x="1337" y="1856"/>
                    </a:lnTo>
                    <a:lnTo>
                      <a:pt x="1337" y="1857"/>
                    </a:lnTo>
                    <a:lnTo>
                      <a:pt x="1336" y="1859"/>
                    </a:lnTo>
                    <a:lnTo>
                      <a:pt x="1335" y="1860"/>
                    </a:lnTo>
                    <a:lnTo>
                      <a:pt x="1334" y="1860"/>
                    </a:lnTo>
                    <a:lnTo>
                      <a:pt x="1334" y="1861"/>
                    </a:lnTo>
                    <a:lnTo>
                      <a:pt x="1333" y="1861"/>
                    </a:lnTo>
                    <a:lnTo>
                      <a:pt x="1333" y="1862"/>
                    </a:lnTo>
                    <a:lnTo>
                      <a:pt x="1333" y="1863"/>
                    </a:lnTo>
                    <a:lnTo>
                      <a:pt x="1334" y="1863"/>
                    </a:lnTo>
                    <a:lnTo>
                      <a:pt x="1333" y="1864"/>
                    </a:lnTo>
                    <a:lnTo>
                      <a:pt x="1334" y="1864"/>
                    </a:lnTo>
                    <a:lnTo>
                      <a:pt x="1335" y="1864"/>
                    </a:lnTo>
                    <a:lnTo>
                      <a:pt x="1335" y="1866"/>
                    </a:lnTo>
                    <a:lnTo>
                      <a:pt x="1334" y="1867"/>
                    </a:lnTo>
                    <a:lnTo>
                      <a:pt x="1334" y="1868"/>
                    </a:lnTo>
                    <a:lnTo>
                      <a:pt x="1334" y="1870"/>
                    </a:lnTo>
                    <a:lnTo>
                      <a:pt x="1333" y="1871"/>
                    </a:lnTo>
                    <a:lnTo>
                      <a:pt x="1333" y="1872"/>
                    </a:lnTo>
                    <a:lnTo>
                      <a:pt x="1332" y="1873"/>
                    </a:lnTo>
                    <a:lnTo>
                      <a:pt x="1331" y="1873"/>
                    </a:lnTo>
                    <a:lnTo>
                      <a:pt x="1330" y="1875"/>
                    </a:lnTo>
                    <a:lnTo>
                      <a:pt x="1330" y="1876"/>
                    </a:lnTo>
                    <a:lnTo>
                      <a:pt x="1330" y="1877"/>
                    </a:lnTo>
                    <a:lnTo>
                      <a:pt x="1329" y="1877"/>
                    </a:lnTo>
                    <a:lnTo>
                      <a:pt x="1329" y="1878"/>
                    </a:lnTo>
                    <a:lnTo>
                      <a:pt x="1329" y="1879"/>
                    </a:lnTo>
                    <a:lnTo>
                      <a:pt x="1329" y="1880"/>
                    </a:lnTo>
                    <a:lnTo>
                      <a:pt x="1328" y="1880"/>
                    </a:lnTo>
                    <a:lnTo>
                      <a:pt x="1327" y="1880"/>
                    </a:lnTo>
                    <a:lnTo>
                      <a:pt x="1326" y="1879"/>
                    </a:lnTo>
                    <a:lnTo>
                      <a:pt x="1325" y="1879"/>
                    </a:lnTo>
                    <a:lnTo>
                      <a:pt x="1324" y="1879"/>
                    </a:lnTo>
                    <a:lnTo>
                      <a:pt x="1323" y="1879"/>
                    </a:lnTo>
                    <a:lnTo>
                      <a:pt x="1323" y="1880"/>
                    </a:lnTo>
                    <a:lnTo>
                      <a:pt x="1322" y="1880"/>
                    </a:lnTo>
                    <a:lnTo>
                      <a:pt x="1321" y="1879"/>
                    </a:lnTo>
                    <a:lnTo>
                      <a:pt x="1320" y="1880"/>
                    </a:lnTo>
                    <a:lnTo>
                      <a:pt x="1320" y="1879"/>
                    </a:lnTo>
                    <a:lnTo>
                      <a:pt x="1319" y="1880"/>
                    </a:lnTo>
                    <a:lnTo>
                      <a:pt x="1318" y="1879"/>
                    </a:lnTo>
                    <a:lnTo>
                      <a:pt x="1318" y="1878"/>
                    </a:lnTo>
                    <a:lnTo>
                      <a:pt x="1318" y="1879"/>
                    </a:lnTo>
                    <a:lnTo>
                      <a:pt x="1317" y="1879"/>
                    </a:lnTo>
                    <a:lnTo>
                      <a:pt x="1316" y="1878"/>
                    </a:lnTo>
                    <a:lnTo>
                      <a:pt x="1315" y="1878"/>
                    </a:lnTo>
                    <a:lnTo>
                      <a:pt x="1315" y="1877"/>
                    </a:lnTo>
                    <a:lnTo>
                      <a:pt x="1314" y="1878"/>
                    </a:lnTo>
                    <a:lnTo>
                      <a:pt x="1313" y="1878"/>
                    </a:lnTo>
                    <a:lnTo>
                      <a:pt x="1313" y="1877"/>
                    </a:lnTo>
                    <a:lnTo>
                      <a:pt x="1312" y="1877"/>
                    </a:lnTo>
                    <a:lnTo>
                      <a:pt x="1311" y="1877"/>
                    </a:lnTo>
                    <a:lnTo>
                      <a:pt x="1310" y="1877"/>
                    </a:lnTo>
                    <a:lnTo>
                      <a:pt x="1309" y="1877"/>
                    </a:lnTo>
                    <a:lnTo>
                      <a:pt x="1309" y="1878"/>
                    </a:lnTo>
                    <a:lnTo>
                      <a:pt x="1308" y="1878"/>
                    </a:lnTo>
                    <a:lnTo>
                      <a:pt x="1308" y="1879"/>
                    </a:lnTo>
                    <a:lnTo>
                      <a:pt x="1307" y="1878"/>
                    </a:lnTo>
                    <a:lnTo>
                      <a:pt x="1306" y="1879"/>
                    </a:lnTo>
                    <a:lnTo>
                      <a:pt x="1305" y="1880"/>
                    </a:lnTo>
                    <a:lnTo>
                      <a:pt x="1304" y="1880"/>
                    </a:lnTo>
                    <a:lnTo>
                      <a:pt x="1303" y="1880"/>
                    </a:lnTo>
                    <a:lnTo>
                      <a:pt x="1302" y="1880"/>
                    </a:lnTo>
                    <a:lnTo>
                      <a:pt x="1302" y="1881"/>
                    </a:lnTo>
                    <a:lnTo>
                      <a:pt x="1300" y="1881"/>
                    </a:lnTo>
                    <a:lnTo>
                      <a:pt x="1300" y="1882"/>
                    </a:lnTo>
                    <a:lnTo>
                      <a:pt x="1299" y="1882"/>
                    </a:lnTo>
                    <a:lnTo>
                      <a:pt x="1299" y="1883"/>
                    </a:lnTo>
                    <a:lnTo>
                      <a:pt x="1298" y="1883"/>
                    </a:lnTo>
                    <a:lnTo>
                      <a:pt x="1297" y="1884"/>
                    </a:lnTo>
                    <a:lnTo>
                      <a:pt x="1298" y="1884"/>
                    </a:lnTo>
                    <a:lnTo>
                      <a:pt x="1297" y="1884"/>
                    </a:lnTo>
                    <a:lnTo>
                      <a:pt x="1296" y="1885"/>
                    </a:lnTo>
                    <a:lnTo>
                      <a:pt x="1295" y="1885"/>
                    </a:lnTo>
                    <a:lnTo>
                      <a:pt x="1296" y="1885"/>
                    </a:lnTo>
                    <a:lnTo>
                      <a:pt x="1295" y="1885"/>
                    </a:lnTo>
                    <a:lnTo>
                      <a:pt x="1294" y="1886"/>
                    </a:lnTo>
                    <a:lnTo>
                      <a:pt x="1293" y="1885"/>
                    </a:lnTo>
                    <a:lnTo>
                      <a:pt x="1292" y="1886"/>
                    </a:lnTo>
                    <a:lnTo>
                      <a:pt x="1292" y="1885"/>
                    </a:lnTo>
                    <a:lnTo>
                      <a:pt x="1291" y="1886"/>
                    </a:lnTo>
                    <a:lnTo>
                      <a:pt x="1290" y="1887"/>
                    </a:lnTo>
                    <a:lnTo>
                      <a:pt x="1290" y="1886"/>
                    </a:lnTo>
                    <a:lnTo>
                      <a:pt x="1289" y="1887"/>
                    </a:lnTo>
                    <a:lnTo>
                      <a:pt x="1288" y="1886"/>
                    </a:lnTo>
                    <a:lnTo>
                      <a:pt x="1288" y="1887"/>
                    </a:lnTo>
                    <a:lnTo>
                      <a:pt x="1287" y="1887"/>
                    </a:lnTo>
                    <a:lnTo>
                      <a:pt x="1286" y="1886"/>
                    </a:lnTo>
                    <a:lnTo>
                      <a:pt x="1285" y="1886"/>
                    </a:lnTo>
                    <a:lnTo>
                      <a:pt x="1285" y="1887"/>
                    </a:lnTo>
                    <a:lnTo>
                      <a:pt x="1284" y="1886"/>
                    </a:lnTo>
                    <a:lnTo>
                      <a:pt x="1284" y="1887"/>
                    </a:lnTo>
                    <a:lnTo>
                      <a:pt x="1284" y="1886"/>
                    </a:lnTo>
                    <a:lnTo>
                      <a:pt x="1283" y="1886"/>
                    </a:lnTo>
                    <a:lnTo>
                      <a:pt x="1282" y="1886"/>
                    </a:lnTo>
                    <a:lnTo>
                      <a:pt x="1281" y="1886"/>
                    </a:lnTo>
                    <a:lnTo>
                      <a:pt x="1281" y="1885"/>
                    </a:lnTo>
                    <a:lnTo>
                      <a:pt x="1280" y="1884"/>
                    </a:lnTo>
                    <a:lnTo>
                      <a:pt x="1280" y="1885"/>
                    </a:lnTo>
                    <a:lnTo>
                      <a:pt x="1280" y="1884"/>
                    </a:lnTo>
                    <a:lnTo>
                      <a:pt x="1278" y="1883"/>
                    </a:lnTo>
                    <a:lnTo>
                      <a:pt x="1277" y="1883"/>
                    </a:lnTo>
                    <a:lnTo>
                      <a:pt x="1277" y="1882"/>
                    </a:lnTo>
                    <a:lnTo>
                      <a:pt x="1276" y="1882"/>
                    </a:lnTo>
                    <a:lnTo>
                      <a:pt x="1275" y="1882"/>
                    </a:lnTo>
                    <a:lnTo>
                      <a:pt x="1275" y="1881"/>
                    </a:lnTo>
                    <a:lnTo>
                      <a:pt x="1276" y="1880"/>
                    </a:lnTo>
                    <a:lnTo>
                      <a:pt x="1275" y="1880"/>
                    </a:lnTo>
                    <a:lnTo>
                      <a:pt x="1276" y="1880"/>
                    </a:lnTo>
                    <a:lnTo>
                      <a:pt x="1276" y="1879"/>
                    </a:lnTo>
                    <a:lnTo>
                      <a:pt x="1277" y="1878"/>
                    </a:lnTo>
                    <a:lnTo>
                      <a:pt x="1277" y="1877"/>
                    </a:lnTo>
                    <a:lnTo>
                      <a:pt x="1277" y="1876"/>
                    </a:lnTo>
                    <a:lnTo>
                      <a:pt x="1276" y="1876"/>
                    </a:lnTo>
                    <a:lnTo>
                      <a:pt x="1276" y="1875"/>
                    </a:lnTo>
                    <a:lnTo>
                      <a:pt x="1276" y="1874"/>
                    </a:lnTo>
                    <a:lnTo>
                      <a:pt x="1276" y="1873"/>
                    </a:lnTo>
                    <a:lnTo>
                      <a:pt x="1275" y="1873"/>
                    </a:lnTo>
                    <a:lnTo>
                      <a:pt x="1276" y="1872"/>
                    </a:lnTo>
                    <a:lnTo>
                      <a:pt x="1275" y="1872"/>
                    </a:lnTo>
                    <a:lnTo>
                      <a:pt x="1276" y="1871"/>
                    </a:lnTo>
                    <a:lnTo>
                      <a:pt x="1276" y="1870"/>
                    </a:lnTo>
                    <a:lnTo>
                      <a:pt x="1275" y="1870"/>
                    </a:lnTo>
                    <a:lnTo>
                      <a:pt x="1274" y="1869"/>
                    </a:lnTo>
                    <a:lnTo>
                      <a:pt x="1273" y="1869"/>
                    </a:lnTo>
                    <a:lnTo>
                      <a:pt x="1273" y="1868"/>
                    </a:lnTo>
                    <a:lnTo>
                      <a:pt x="1272" y="1868"/>
                    </a:lnTo>
                    <a:lnTo>
                      <a:pt x="1272" y="1867"/>
                    </a:lnTo>
                    <a:lnTo>
                      <a:pt x="1272" y="1866"/>
                    </a:lnTo>
                    <a:lnTo>
                      <a:pt x="1272" y="1867"/>
                    </a:lnTo>
                    <a:lnTo>
                      <a:pt x="1271" y="1866"/>
                    </a:lnTo>
                    <a:lnTo>
                      <a:pt x="1271" y="1865"/>
                    </a:lnTo>
                    <a:lnTo>
                      <a:pt x="1270" y="1865"/>
                    </a:lnTo>
                    <a:lnTo>
                      <a:pt x="1270" y="1864"/>
                    </a:lnTo>
                    <a:lnTo>
                      <a:pt x="1270" y="1863"/>
                    </a:lnTo>
                    <a:lnTo>
                      <a:pt x="1269" y="1863"/>
                    </a:lnTo>
                    <a:lnTo>
                      <a:pt x="1268" y="1864"/>
                    </a:lnTo>
                    <a:lnTo>
                      <a:pt x="1268" y="1863"/>
                    </a:lnTo>
                    <a:lnTo>
                      <a:pt x="1267" y="1863"/>
                    </a:lnTo>
                    <a:lnTo>
                      <a:pt x="1266" y="1863"/>
                    </a:lnTo>
                    <a:lnTo>
                      <a:pt x="1265" y="1862"/>
                    </a:lnTo>
                    <a:lnTo>
                      <a:pt x="1264" y="1863"/>
                    </a:lnTo>
                    <a:lnTo>
                      <a:pt x="1263" y="1862"/>
                    </a:lnTo>
                    <a:lnTo>
                      <a:pt x="1262" y="1862"/>
                    </a:lnTo>
                    <a:lnTo>
                      <a:pt x="1261" y="1861"/>
                    </a:lnTo>
                    <a:lnTo>
                      <a:pt x="1261" y="1860"/>
                    </a:lnTo>
                    <a:lnTo>
                      <a:pt x="1260" y="1859"/>
                    </a:lnTo>
                    <a:lnTo>
                      <a:pt x="1260" y="1858"/>
                    </a:lnTo>
                    <a:lnTo>
                      <a:pt x="1261" y="1858"/>
                    </a:lnTo>
                    <a:lnTo>
                      <a:pt x="1260" y="1858"/>
                    </a:lnTo>
                    <a:lnTo>
                      <a:pt x="1260" y="1857"/>
                    </a:lnTo>
                    <a:lnTo>
                      <a:pt x="1261" y="1856"/>
                    </a:lnTo>
                    <a:lnTo>
                      <a:pt x="1260" y="1856"/>
                    </a:lnTo>
                    <a:lnTo>
                      <a:pt x="1259" y="1855"/>
                    </a:lnTo>
                    <a:lnTo>
                      <a:pt x="1260" y="1854"/>
                    </a:lnTo>
                    <a:lnTo>
                      <a:pt x="1259" y="1854"/>
                    </a:lnTo>
                    <a:lnTo>
                      <a:pt x="1258" y="1854"/>
                    </a:lnTo>
                    <a:lnTo>
                      <a:pt x="1257" y="1854"/>
                    </a:lnTo>
                    <a:lnTo>
                      <a:pt x="1257" y="1853"/>
                    </a:lnTo>
                    <a:lnTo>
                      <a:pt x="1256" y="1853"/>
                    </a:lnTo>
                    <a:lnTo>
                      <a:pt x="1255" y="1853"/>
                    </a:lnTo>
                    <a:lnTo>
                      <a:pt x="1254" y="1853"/>
                    </a:lnTo>
                    <a:lnTo>
                      <a:pt x="1253" y="1852"/>
                    </a:lnTo>
                    <a:lnTo>
                      <a:pt x="1252" y="1853"/>
                    </a:lnTo>
                    <a:lnTo>
                      <a:pt x="1251" y="1852"/>
                    </a:lnTo>
                    <a:lnTo>
                      <a:pt x="1250" y="1852"/>
                    </a:lnTo>
                    <a:lnTo>
                      <a:pt x="1249" y="1853"/>
                    </a:lnTo>
                    <a:lnTo>
                      <a:pt x="1248" y="1853"/>
                    </a:lnTo>
                    <a:lnTo>
                      <a:pt x="1247" y="1853"/>
                    </a:lnTo>
                    <a:lnTo>
                      <a:pt x="1247" y="1854"/>
                    </a:lnTo>
                    <a:lnTo>
                      <a:pt x="1246" y="1854"/>
                    </a:lnTo>
                    <a:lnTo>
                      <a:pt x="1246" y="1853"/>
                    </a:lnTo>
                    <a:lnTo>
                      <a:pt x="1245" y="1852"/>
                    </a:lnTo>
                    <a:lnTo>
                      <a:pt x="1244" y="1853"/>
                    </a:lnTo>
                    <a:lnTo>
                      <a:pt x="1244" y="1852"/>
                    </a:lnTo>
                    <a:lnTo>
                      <a:pt x="1245" y="1851"/>
                    </a:lnTo>
                    <a:lnTo>
                      <a:pt x="1244" y="1851"/>
                    </a:lnTo>
                    <a:lnTo>
                      <a:pt x="1243" y="1851"/>
                    </a:lnTo>
                    <a:lnTo>
                      <a:pt x="1242" y="1851"/>
                    </a:lnTo>
                    <a:lnTo>
                      <a:pt x="1242" y="1850"/>
                    </a:lnTo>
                    <a:lnTo>
                      <a:pt x="1241" y="1851"/>
                    </a:lnTo>
                    <a:lnTo>
                      <a:pt x="1240" y="1852"/>
                    </a:lnTo>
                    <a:lnTo>
                      <a:pt x="1239" y="1853"/>
                    </a:lnTo>
                    <a:lnTo>
                      <a:pt x="1237" y="1853"/>
                    </a:lnTo>
                    <a:lnTo>
                      <a:pt x="1236" y="1853"/>
                    </a:lnTo>
                    <a:lnTo>
                      <a:pt x="1236" y="1854"/>
                    </a:lnTo>
                    <a:lnTo>
                      <a:pt x="1236" y="1853"/>
                    </a:lnTo>
                    <a:lnTo>
                      <a:pt x="1235" y="1853"/>
                    </a:lnTo>
                    <a:lnTo>
                      <a:pt x="1234" y="1854"/>
                    </a:lnTo>
                    <a:lnTo>
                      <a:pt x="1232" y="1855"/>
                    </a:lnTo>
                    <a:lnTo>
                      <a:pt x="1231" y="1854"/>
                    </a:lnTo>
                    <a:lnTo>
                      <a:pt x="1230" y="1854"/>
                    </a:lnTo>
                    <a:lnTo>
                      <a:pt x="1230" y="1853"/>
                    </a:lnTo>
                    <a:lnTo>
                      <a:pt x="1229" y="1853"/>
                    </a:lnTo>
                    <a:lnTo>
                      <a:pt x="1229" y="1854"/>
                    </a:lnTo>
                    <a:lnTo>
                      <a:pt x="1229" y="1855"/>
                    </a:lnTo>
                    <a:lnTo>
                      <a:pt x="1228" y="1855"/>
                    </a:lnTo>
                    <a:lnTo>
                      <a:pt x="1227" y="1855"/>
                    </a:lnTo>
                    <a:lnTo>
                      <a:pt x="1227" y="1856"/>
                    </a:lnTo>
                    <a:lnTo>
                      <a:pt x="1226" y="1856"/>
                    </a:lnTo>
                    <a:lnTo>
                      <a:pt x="1225" y="1856"/>
                    </a:lnTo>
                    <a:lnTo>
                      <a:pt x="1224" y="1856"/>
                    </a:lnTo>
                    <a:lnTo>
                      <a:pt x="1223" y="1856"/>
                    </a:lnTo>
                    <a:lnTo>
                      <a:pt x="1222" y="1856"/>
                    </a:lnTo>
                    <a:lnTo>
                      <a:pt x="1221" y="1855"/>
                    </a:lnTo>
                    <a:lnTo>
                      <a:pt x="1221" y="1856"/>
                    </a:lnTo>
                    <a:lnTo>
                      <a:pt x="1220" y="1857"/>
                    </a:lnTo>
                    <a:lnTo>
                      <a:pt x="1219" y="1857"/>
                    </a:lnTo>
                    <a:lnTo>
                      <a:pt x="1218" y="1857"/>
                    </a:lnTo>
                    <a:lnTo>
                      <a:pt x="1218" y="1858"/>
                    </a:lnTo>
                    <a:lnTo>
                      <a:pt x="1216" y="1858"/>
                    </a:lnTo>
                    <a:lnTo>
                      <a:pt x="1215" y="1858"/>
                    </a:lnTo>
                    <a:lnTo>
                      <a:pt x="1214" y="1858"/>
                    </a:lnTo>
                    <a:lnTo>
                      <a:pt x="1214" y="1859"/>
                    </a:lnTo>
                    <a:lnTo>
                      <a:pt x="1213" y="1858"/>
                    </a:lnTo>
                    <a:lnTo>
                      <a:pt x="1213" y="1859"/>
                    </a:lnTo>
                    <a:lnTo>
                      <a:pt x="1212" y="1859"/>
                    </a:lnTo>
                    <a:lnTo>
                      <a:pt x="1212" y="1860"/>
                    </a:lnTo>
                    <a:lnTo>
                      <a:pt x="1211" y="1861"/>
                    </a:lnTo>
                    <a:lnTo>
                      <a:pt x="1211" y="1862"/>
                    </a:lnTo>
                    <a:lnTo>
                      <a:pt x="1211" y="1863"/>
                    </a:lnTo>
                    <a:lnTo>
                      <a:pt x="1210" y="1865"/>
                    </a:lnTo>
                    <a:lnTo>
                      <a:pt x="1211" y="1865"/>
                    </a:lnTo>
                    <a:lnTo>
                      <a:pt x="1211" y="1866"/>
                    </a:lnTo>
                    <a:lnTo>
                      <a:pt x="1211" y="1867"/>
                    </a:lnTo>
                    <a:lnTo>
                      <a:pt x="1210" y="1867"/>
                    </a:lnTo>
                    <a:lnTo>
                      <a:pt x="1209" y="1867"/>
                    </a:lnTo>
                    <a:lnTo>
                      <a:pt x="1207" y="1868"/>
                    </a:lnTo>
                    <a:lnTo>
                      <a:pt x="1206" y="1869"/>
                    </a:lnTo>
                    <a:lnTo>
                      <a:pt x="1205" y="1870"/>
                    </a:lnTo>
                    <a:lnTo>
                      <a:pt x="1204" y="1870"/>
                    </a:lnTo>
                    <a:lnTo>
                      <a:pt x="1204" y="1869"/>
                    </a:lnTo>
                    <a:lnTo>
                      <a:pt x="1203" y="1870"/>
                    </a:lnTo>
                    <a:lnTo>
                      <a:pt x="1202" y="1871"/>
                    </a:lnTo>
                    <a:lnTo>
                      <a:pt x="1201" y="1872"/>
                    </a:lnTo>
                    <a:lnTo>
                      <a:pt x="1200" y="1872"/>
                    </a:lnTo>
                    <a:lnTo>
                      <a:pt x="1200" y="1873"/>
                    </a:lnTo>
                    <a:lnTo>
                      <a:pt x="1199" y="1874"/>
                    </a:lnTo>
                    <a:lnTo>
                      <a:pt x="1198" y="1875"/>
                    </a:lnTo>
                    <a:lnTo>
                      <a:pt x="1198" y="1874"/>
                    </a:lnTo>
                    <a:lnTo>
                      <a:pt x="1196" y="1875"/>
                    </a:lnTo>
                    <a:lnTo>
                      <a:pt x="1194" y="1875"/>
                    </a:lnTo>
                    <a:lnTo>
                      <a:pt x="1194" y="1876"/>
                    </a:lnTo>
                    <a:lnTo>
                      <a:pt x="1193" y="1877"/>
                    </a:lnTo>
                    <a:lnTo>
                      <a:pt x="1192" y="1877"/>
                    </a:lnTo>
                    <a:lnTo>
                      <a:pt x="1191" y="1876"/>
                    </a:lnTo>
                    <a:lnTo>
                      <a:pt x="1190" y="1876"/>
                    </a:lnTo>
                    <a:lnTo>
                      <a:pt x="1189" y="1876"/>
                    </a:lnTo>
                    <a:lnTo>
                      <a:pt x="1188" y="1876"/>
                    </a:lnTo>
                    <a:lnTo>
                      <a:pt x="1187" y="1876"/>
                    </a:lnTo>
                    <a:lnTo>
                      <a:pt x="1186" y="1876"/>
                    </a:lnTo>
                    <a:lnTo>
                      <a:pt x="1186" y="1875"/>
                    </a:lnTo>
                    <a:lnTo>
                      <a:pt x="1185" y="1874"/>
                    </a:lnTo>
                    <a:lnTo>
                      <a:pt x="1184" y="1874"/>
                    </a:lnTo>
                    <a:lnTo>
                      <a:pt x="1183" y="1874"/>
                    </a:lnTo>
                    <a:lnTo>
                      <a:pt x="1182" y="1874"/>
                    </a:lnTo>
                    <a:lnTo>
                      <a:pt x="1181" y="1874"/>
                    </a:lnTo>
                    <a:lnTo>
                      <a:pt x="1180" y="1874"/>
                    </a:lnTo>
                    <a:lnTo>
                      <a:pt x="1179" y="1874"/>
                    </a:lnTo>
                    <a:lnTo>
                      <a:pt x="1178" y="1874"/>
                    </a:lnTo>
                    <a:lnTo>
                      <a:pt x="1177" y="1875"/>
                    </a:lnTo>
                    <a:lnTo>
                      <a:pt x="1176" y="1874"/>
                    </a:lnTo>
                    <a:lnTo>
                      <a:pt x="1176" y="1875"/>
                    </a:lnTo>
                    <a:lnTo>
                      <a:pt x="1175" y="1875"/>
                    </a:lnTo>
                    <a:lnTo>
                      <a:pt x="1174" y="1875"/>
                    </a:lnTo>
                    <a:lnTo>
                      <a:pt x="1174" y="1876"/>
                    </a:lnTo>
                    <a:lnTo>
                      <a:pt x="1173" y="1876"/>
                    </a:lnTo>
                    <a:lnTo>
                      <a:pt x="1173" y="1875"/>
                    </a:lnTo>
                    <a:lnTo>
                      <a:pt x="1173" y="1876"/>
                    </a:lnTo>
                    <a:lnTo>
                      <a:pt x="1172" y="1876"/>
                    </a:lnTo>
                    <a:lnTo>
                      <a:pt x="1171" y="1877"/>
                    </a:lnTo>
                    <a:lnTo>
                      <a:pt x="1171" y="1876"/>
                    </a:lnTo>
                    <a:lnTo>
                      <a:pt x="1171" y="1877"/>
                    </a:lnTo>
                    <a:lnTo>
                      <a:pt x="1170" y="1877"/>
                    </a:lnTo>
                    <a:lnTo>
                      <a:pt x="1170" y="1878"/>
                    </a:lnTo>
                    <a:lnTo>
                      <a:pt x="1169" y="1878"/>
                    </a:lnTo>
                    <a:lnTo>
                      <a:pt x="1170" y="1878"/>
                    </a:lnTo>
                    <a:lnTo>
                      <a:pt x="1170" y="1879"/>
                    </a:lnTo>
                    <a:lnTo>
                      <a:pt x="1169" y="1879"/>
                    </a:lnTo>
                    <a:lnTo>
                      <a:pt x="1169" y="1878"/>
                    </a:lnTo>
                    <a:lnTo>
                      <a:pt x="1168" y="1878"/>
                    </a:lnTo>
                    <a:lnTo>
                      <a:pt x="1167" y="1878"/>
                    </a:lnTo>
                    <a:lnTo>
                      <a:pt x="1167" y="1877"/>
                    </a:lnTo>
                    <a:lnTo>
                      <a:pt x="1166" y="1877"/>
                    </a:lnTo>
                    <a:lnTo>
                      <a:pt x="1166" y="1878"/>
                    </a:lnTo>
                    <a:lnTo>
                      <a:pt x="1165" y="1877"/>
                    </a:lnTo>
                    <a:lnTo>
                      <a:pt x="1165" y="1878"/>
                    </a:lnTo>
                    <a:lnTo>
                      <a:pt x="1164" y="1878"/>
                    </a:lnTo>
                    <a:lnTo>
                      <a:pt x="1163" y="1879"/>
                    </a:lnTo>
                    <a:lnTo>
                      <a:pt x="1162" y="1879"/>
                    </a:lnTo>
                    <a:lnTo>
                      <a:pt x="1162" y="1878"/>
                    </a:lnTo>
                    <a:lnTo>
                      <a:pt x="1161" y="1879"/>
                    </a:lnTo>
                    <a:lnTo>
                      <a:pt x="1160" y="1878"/>
                    </a:lnTo>
                    <a:lnTo>
                      <a:pt x="1160" y="1879"/>
                    </a:lnTo>
                    <a:lnTo>
                      <a:pt x="1159" y="1878"/>
                    </a:lnTo>
                    <a:lnTo>
                      <a:pt x="1159" y="1879"/>
                    </a:lnTo>
                    <a:lnTo>
                      <a:pt x="1158" y="1879"/>
                    </a:lnTo>
                    <a:lnTo>
                      <a:pt x="1157" y="1878"/>
                    </a:lnTo>
                    <a:lnTo>
                      <a:pt x="1157" y="1879"/>
                    </a:lnTo>
                    <a:lnTo>
                      <a:pt x="1156" y="1878"/>
                    </a:lnTo>
                    <a:lnTo>
                      <a:pt x="1156" y="1877"/>
                    </a:lnTo>
                    <a:lnTo>
                      <a:pt x="1155" y="1877"/>
                    </a:lnTo>
                    <a:lnTo>
                      <a:pt x="1154" y="1878"/>
                    </a:lnTo>
                    <a:lnTo>
                      <a:pt x="1153" y="1877"/>
                    </a:lnTo>
                    <a:lnTo>
                      <a:pt x="1152" y="1878"/>
                    </a:lnTo>
                    <a:lnTo>
                      <a:pt x="1151" y="1877"/>
                    </a:lnTo>
                    <a:lnTo>
                      <a:pt x="1151" y="1876"/>
                    </a:lnTo>
                    <a:lnTo>
                      <a:pt x="1151" y="1877"/>
                    </a:lnTo>
                    <a:lnTo>
                      <a:pt x="1150" y="1876"/>
                    </a:lnTo>
                    <a:lnTo>
                      <a:pt x="1149" y="1876"/>
                    </a:lnTo>
                    <a:lnTo>
                      <a:pt x="1149" y="1877"/>
                    </a:lnTo>
                    <a:lnTo>
                      <a:pt x="1148" y="1879"/>
                    </a:lnTo>
                    <a:lnTo>
                      <a:pt x="1148" y="1880"/>
                    </a:lnTo>
                    <a:lnTo>
                      <a:pt x="1147" y="1880"/>
                    </a:lnTo>
                    <a:lnTo>
                      <a:pt x="1146" y="1881"/>
                    </a:lnTo>
                    <a:lnTo>
                      <a:pt x="1144" y="1880"/>
                    </a:lnTo>
                    <a:lnTo>
                      <a:pt x="1144" y="1879"/>
                    </a:lnTo>
                    <a:lnTo>
                      <a:pt x="1143" y="1879"/>
                    </a:lnTo>
                    <a:lnTo>
                      <a:pt x="1144" y="1878"/>
                    </a:lnTo>
                    <a:lnTo>
                      <a:pt x="1142" y="1879"/>
                    </a:lnTo>
                    <a:lnTo>
                      <a:pt x="1141" y="1879"/>
                    </a:lnTo>
                    <a:lnTo>
                      <a:pt x="1140" y="1879"/>
                    </a:lnTo>
                    <a:lnTo>
                      <a:pt x="1140" y="1878"/>
                    </a:lnTo>
                    <a:lnTo>
                      <a:pt x="1139" y="1878"/>
                    </a:lnTo>
                    <a:lnTo>
                      <a:pt x="1138" y="1878"/>
                    </a:lnTo>
                    <a:lnTo>
                      <a:pt x="1139" y="1877"/>
                    </a:lnTo>
                    <a:lnTo>
                      <a:pt x="1138" y="1878"/>
                    </a:lnTo>
                    <a:lnTo>
                      <a:pt x="1138" y="1877"/>
                    </a:lnTo>
                    <a:lnTo>
                      <a:pt x="1137" y="1877"/>
                    </a:lnTo>
                    <a:lnTo>
                      <a:pt x="1138" y="1876"/>
                    </a:lnTo>
                    <a:lnTo>
                      <a:pt x="1137" y="1876"/>
                    </a:lnTo>
                    <a:lnTo>
                      <a:pt x="1137" y="1875"/>
                    </a:lnTo>
                    <a:lnTo>
                      <a:pt x="1136" y="1875"/>
                    </a:lnTo>
                    <a:lnTo>
                      <a:pt x="1136" y="1874"/>
                    </a:lnTo>
                    <a:lnTo>
                      <a:pt x="1136" y="1875"/>
                    </a:lnTo>
                    <a:lnTo>
                      <a:pt x="1135" y="1876"/>
                    </a:lnTo>
                    <a:lnTo>
                      <a:pt x="1134" y="1876"/>
                    </a:lnTo>
                    <a:lnTo>
                      <a:pt x="1134" y="1875"/>
                    </a:lnTo>
                    <a:lnTo>
                      <a:pt x="1134" y="1874"/>
                    </a:lnTo>
                    <a:lnTo>
                      <a:pt x="1133" y="1874"/>
                    </a:lnTo>
                    <a:lnTo>
                      <a:pt x="1133" y="1873"/>
                    </a:lnTo>
                    <a:lnTo>
                      <a:pt x="1132" y="1874"/>
                    </a:lnTo>
                    <a:lnTo>
                      <a:pt x="1130" y="1874"/>
                    </a:lnTo>
                    <a:lnTo>
                      <a:pt x="1129" y="1873"/>
                    </a:lnTo>
                    <a:lnTo>
                      <a:pt x="1129" y="1872"/>
                    </a:lnTo>
                    <a:lnTo>
                      <a:pt x="1130" y="1873"/>
                    </a:lnTo>
                    <a:lnTo>
                      <a:pt x="1130" y="1872"/>
                    </a:lnTo>
                    <a:lnTo>
                      <a:pt x="1129" y="1871"/>
                    </a:lnTo>
                    <a:lnTo>
                      <a:pt x="1128" y="1871"/>
                    </a:lnTo>
                    <a:lnTo>
                      <a:pt x="1128" y="1870"/>
                    </a:lnTo>
                    <a:lnTo>
                      <a:pt x="1127" y="1870"/>
                    </a:lnTo>
                    <a:lnTo>
                      <a:pt x="1127" y="1871"/>
                    </a:lnTo>
                    <a:lnTo>
                      <a:pt x="1126" y="1870"/>
                    </a:lnTo>
                    <a:lnTo>
                      <a:pt x="1126" y="1871"/>
                    </a:lnTo>
                    <a:lnTo>
                      <a:pt x="1125" y="1870"/>
                    </a:lnTo>
                    <a:lnTo>
                      <a:pt x="1126" y="1870"/>
                    </a:lnTo>
                    <a:lnTo>
                      <a:pt x="1125" y="1870"/>
                    </a:lnTo>
                    <a:lnTo>
                      <a:pt x="1125" y="1869"/>
                    </a:lnTo>
                    <a:lnTo>
                      <a:pt x="1126" y="1869"/>
                    </a:lnTo>
                    <a:lnTo>
                      <a:pt x="1125" y="1869"/>
                    </a:lnTo>
                    <a:lnTo>
                      <a:pt x="1124" y="1869"/>
                    </a:lnTo>
                    <a:lnTo>
                      <a:pt x="1125" y="1868"/>
                    </a:lnTo>
                    <a:lnTo>
                      <a:pt x="1124" y="1867"/>
                    </a:lnTo>
                    <a:lnTo>
                      <a:pt x="1124" y="1866"/>
                    </a:lnTo>
                    <a:lnTo>
                      <a:pt x="1123" y="1866"/>
                    </a:lnTo>
                    <a:lnTo>
                      <a:pt x="1122" y="1866"/>
                    </a:lnTo>
                    <a:lnTo>
                      <a:pt x="1123" y="1865"/>
                    </a:lnTo>
                    <a:lnTo>
                      <a:pt x="1122" y="1865"/>
                    </a:lnTo>
                    <a:lnTo>
                      <a:pt x="1122" y="1864"/>
                    </a:lnTo>
                    <a:lnTo>
                      <a:pt x="1123" y="1864"/>
                    </a:lnTo>
                    <a:lnTo>
                      <a:pt x="1122" y="1863"/>
                    </a:lnTo>
                    <a:lnTo>
                      <a:pt x="1121" y="1863"/>
                    </a:lnTo>
                    <a:lnTo>
                      <a:pt x="1121" y="1864"/>
                    </a:lnTo>
                    <a:lnTo>
                      <a:pt x="1120" y="1864"/>
                    </a:lnTo>
                    <a:lnTo>
                      <a:pt x="1119" y="1863"/>
                    </a:lnTo>
                    <a:lnTo>
                      <a:pt x="1118" y="1863"/>
                    </a:lnTo>
                    <a:lnTo>
                      <a:pt x="1119" y="1862"/>
                    </a:lnTo>
                    <a:lnTo>
                      <a:pt x="1118" y="1861"/>
                    </a:lnTo>
                    <a:lnTo>
                      <a:pt x="1117" y="1861"/>
                    </a:lnTo>
                    <a:lnTo>
                      <a:pt x="1118" y="1860"/>
                    </a:lnTo>
                    <a:lnTo>
                      <a:pt x="1117" y="1860"/>
                    </a:lnTo>
                    <a:lnTo>
                      <a:pt x="1115" y="1860"/>
                    </a:lnTo>
                    <a:lnTo>
                      <a:pt x="1114" y="1860"/>
                    </a:lnTo>
                    <a:lnTo>
                      <a:pt x="1113" y="1860"/>
                    </a:lnTo>
                    <a:lnTo>
                      <a:pt x="1112" y="1860"/>
                    </a:lnTo>
                    <a:lnTo>
                      <a:pt x="1111" y="1861"/>
                    </a:lnTo>
                    <a:lnTo>
                      <a:pt x="1112" y="1861"/>
                    </a:lnTo>
                    <a:lnTo>
                      <a:pt x="1112" y="1862"/>
                    </a:lnTo>
                    <a:lnTo>
                      <a:pt x="1112" y="1861"/>
                    </a:lnTo>
                    <a:lnTo>
                      <a:pt x="1111" y="1861"/>
                    </a:lnTo>
                    <a:lnTo>
                      <a:pt x="1110" y="1861"/>
                    </a:lnTo>
                    <a:lnTo>
                      <a:pt x="1110" y="1860"/>
                    </a:lnTo>
                    <a:lnTo>
                      <a:pt x="1109" y="1861"/>
                    </a:lnTo>
                    <a:lnTo>
                      <a:pt x="1108" y="1860"/>
                    </a:lnTo>
                    <a:lnTo>
                      <a:pt x="1107" y="1861"/>
                    </a:lnTo>
                    <a:lnTo>
                      <a:pt x="1107" y="1860"/>
                    </a:lnTo>
                    <a:lnTo>
                      <a:pt x="1107" y="1859"/>
                    </a:lnTo>
                    <a:lnTo>
                      <a:pt x="1107" y="1858"/>
                    </a:lnTo>
                    <a:lnTo>
                      <a:pt x="1106" y="1857"/>
                    </a:lnTo>
                    <a:lnTo>
                      <a:pt x="1105" y="1856"/>
                    </a:lnTo>
                    <a:lnTo>
                      <a:pt x="1104" y="1856"/>
                    </a:lnTo>
                    <a:lnTo>
                      <a:pt x="1103" y="1855"/>
                    </a:lnTo>
                    <a:lnTo>
                      <a:pt x="1103" y="1854"/>
                    </a:lnTo>
                    <a:lnTo>
                      <a:pt x="1102" y="1856"/>
                    </a:lnTo>
                    <a:lnTo>
                      <a:pt x="1102" y="1855"/>
                    </a:lnTo>
                    <a:lnTo>
                      <a:pt x="1101" y="1855"/>
                    </a:lnTo>
                    <a:lnTo>
                      <a:pt x="1101" y="1856"/>
                    </a:lnTo>
                    <a:lnTo>
                      <a:pt x="1100" y="1856"/>
                    </a:lnTo>
                    <a:lnTo>
                      <a:pt x="1100" y="1855"/>
                    </a:lnTo>
                    <a:lnTo>
                      <a:pt x="1099" y="1854"/>
                    </a:lnTo>
                    <a:lnTo>
                      <a:pt x="1098" y="1854"/>
                    </a:lnTo>
                    <a:lnTo>
                      <a:pt x="1096" y="1854"/>
                    </a:lnTo>
                    <a:lnTo>
                      <a:pt x="1095" y="1854"/>
                    </a:lnTo>
                    <a:lnTo>
                      <a:pt x="1095" y="1853"/>
                    </a:lnTo>
                    <a:lnTo>
                      <a:pt x="1094" y="1853"/>
                    </a:lnTo>
                    <a:lnTo>
                      <a:pt x="1093" y="1854"/>
                    </a:lnTo>
                    <a:lnTo>
                      <a:pt x="1092" y="1853"/>
                    </a:lnTo>
                    <a:lnTo>
                      <a:pt x="1092" y="1852"/>
                    </a:lnTo>
                    <a:lnTo>
                      <a:pt x="1091" y="1853"/>
                    </a:lnTo>
                    <a:lnTo>
                      <a:pt x="1092" y="1853"/>
                    </a:lnTo>
                    <a:lnTo>
                      <a:pt x="1090" y="1853"/>
                    </a:lnTo>
                    <a:lnTo>
                      <a:pt x="1090" y="1851"/>
                    </a:lnTo>
                    <a:lnTo>
                      <a:pt x="1089" y="1851"/>
                    </a:lnTo>
                    <a:lnTo>
                      <a:pt x="1089" y="1850"/>
                    </a:lnTo>
                    <a:lnTo>
                      <a:pt x="1088" y="1850"/>
                    </a:lnTo>
                    <a:lnTo>
                      <a:pt x="1088" y="1849"/>
                    </a:lnTo>
                    <a:lnTo>
                      <a:pt x="1087" y="1848"/>
                    </a:lnTo>
                    <a:lnTo>
                      <a:pt x="1086" y="1848"/>
                    </a:lnTo>
                    <a:lnTo>
                      <a:pt x="1085" y="1848"/>
                    </a:lnTo>
                    <a:lnTo>
                      <a:pt x="1085" y="1847"/>
                    </a:lnTo>
                    <a:lnTo>
                      <a:pt x="1084" y="1848"/>
                    </a:lnTo>
                    <a:lnTo>
                      <a:pt x="1083" y="1848"/>
                    </a:lnTo>
                    <a:lnTo>
                      <a:pt x="1082" y="1849"/>
                    </a:lnTo>
                    <a:lnTo>
                      <a:pt x="1082" y="1848"/>
                    </a:lnTo>
                    <a:lnTo>
                      <a:pt x="1081" y="1849"/>
                    </a:lnTo>
                    <a:lnTo>
                      <a:pt x="1081" y="1848"/>
                    </a:lnTo>
                    <a:lnTo>
                      <a:pt x="1080" y="1848"/>
                    </a:lnTo>
                    <a:lnTo>
                      <a:pt x="1079" y="1848"/>
                    </a:lnTo>
                    <a:lnTo>
                      <a:pt x="1078" y="1848"/>
                    </a:lnTo>
                    <a:lnTo>
                      <a:pt x="1077" y="1847"/>
                    </a:lnTo>
                    <a:lnTo>
                      <a:pt x="1078" y="1846"/>
                    </a:lnTo>
                    <a:lnTo>
                      <a:pt x="1077" y="1846"/>
                    </a:lnTo>
                    <a:lnTo>
                      <a:pt x="1076" y="1845"/>
                    </a:lnTo>
                    <a:lnTo>
                      <a:pt x="1075" y="1845"/>
                    </a:lnTo>
                    <a:lnTo>
                      <a:pt x="1075" y="1844"/>
                    </a:lnTo>
                    <a:lnTo>
                      <a:pt x="1074" y="1844"/>
                    </a:lnTo>
                    <a:lnTo>
                      <a:pt x="1075" y="1843"/>
                    </a:lnTo>
                    <a:lnTo>
                      <a:pt x="1073" y="1843"/>
                    </a:lnTo>
                    <a:lnTo>
                      <a:pt x="1072" y="1843"/>
                    </a:lnTo>
                    <a:lnTo>
                      <a:pt x="1072" y="1842"/>
                    </a:lnTo>
                    <a:lnTo>
                      <a:pt x="1072" y="1841"/>
                    </a:lnTo>
                    <a:lnTo>
                      <a:pt x="1073" y="1842"/>
                    </a:lnTo>
                    <a:lnTo>
                      <a:pt x="1073" y="1841"/>
                    </a:lnTo>
                    <a:lnTo>
                      <a:pt x="1072" y="1841"/>
                    </a:lnTo>
                    <a:lnTo>
                      <a:pt x="1072" y="1840"/>
                    </a:lnTo>
                    <a:lnTo>
                      <a:pt x="1071" y="1840"/>
                    </a:lnTo>
                    <a:lnTo>
                      <a:pt x="1070" y="1840"/>
                    </a:lnTo>
                    <a:lnTo>
                      <a:pt x="1070" y="1839"/>
                    </a:lnTo>
                    <a:lnTo>
                      <a:pt x="1069" y="1839"/>
                    </a:lnTo>
                    <a:lnTo>
                      <a:pt x="1069" y="1838"/>
                    </a:lnTo>
                    <a:lnTo>
                      <a:pt x="1069" y="1837"/>
                    </a:lnTo>
                    <a:lnTo>
                      <a:pt x="1069" y="1836"/>
                    </a:lnTo>
                    <a:lnTo>
                      <a:pt x="1068" y="1836"/>
                    </a:lnTo>
                    <a:lnTo>
                      <a:pt x="1067" y="1836"/>
                    </a:lnTo>
                    <a:lnTo>
                      <a:pt x="1067" y="1837"/>
                    </a:lnTo>
                    <a:lnTo>
                      <a:pt x="1067" y="1836"/>
                    </a:lnTo>
                    <a:lnTo>
                      <a:pt x="1067" y="1835"/>
                    </a:lnTo>
                    <a:lnTo>
                      <a:pt x="1067" y="1834"/>
                    </a:lnTo>
                    <a:lnTo>
                      <a:pt x="1067" y="1833"/>
                    </a:lnTo>
                    <a:lnTo>
                      <a:pt x="1068" y="1833"/>
                    </a:lnTo>
                    <a:lnTo>
                      <a:pt x="1067" y="1832"/>
                    </a:lnTo>
                    <a:lnTo>
                      <a:pt x="1068" y="1831"/>
                    </a:lnTo>
                    <a:lnTo>
                      <a:pt x="1067" y="1831"/>
                    </a:lnTo>
                    <a:lnTo>
                      <a:pt x="1068" y="1829"/>
                    </a:lnTo>
                    <a:lnTo>
                      <a:pt x="1067" y="1829"/>
                    </a:lnTo>
                    <a:lnTo>
                      <a:pt x="1067" y="1828"/>
                    </a:lnTo>
                    <a:lnTo>
                      <a:pt x="1066" y="1828"/>
                    </a:lnTo>
                    <a:lnTo>
                      <a:pt x="1066" y="1827"/>
                    </a:lnTo>
                    <a:lnTo>
                      <a:pt x="1065" y="1827"/>
                    </a:lnTo>
                    <a:lnTo>
                      <a:pt x="1062" y="1825"/>
                    </a:lnTo>
                    <a:lnTo>
                      <a:pt x="1062" y="1826"/>
                    </a:lnTo>
                    <a:lnTo>
                      <a:pt x="1063" y="1826"/>
                    </a:lnTo>
                    <a:lnTo>
                      <a:pt x="1062" y="1827"/>
                    </a:lnTo>
                    <a:lnTo>
                      <a:pt x="1062" y="1826"/>
                    </a:lnTo>
                    <a:lnTo>
                      <a:pt x="1060" y="1826"/>
                    </a:lnTo>
                    <a:lnTo>
                      <a:pt x="1059" y="1824"/>
                    </a:lnTo>
                    <a:lnTo>
                      <a:pt x="1058" y="1823"/>
                    </a:lnTo>
                    <a:lnTo>
                      <a:pt x="1058" y="1822"/>
                    </a:lnTo>
                    <a:lnTo>
                      <a:pt x="1058" y="1821"/>
                    </a:lnTo>
                    <a:lnTo>
                      <a:pt x="1057" y="1821"/>
                    </a:lnTo>
                    <a:lnTo>
                      <a:pt x="1057" y="1822"/>
                    </a:lnTo>
                    <a:lnTo>
                      <a:pt x="1058" y="1823"/>
                    </a:lnTo>
                    <a:lnTo>
                      <a:pt x="1058" y="1824"/>
                    </a:lnTo>
                    <a:lnTo>
                      <a:pt x="1057" y="1825"/>
                    </a:lnTo>
                    <a:lnTo>
                      <a:pt x="1056" y="1825"/>
                    </a:lnTo>
                    <a:lnTo>
                      <a:pt x="1056" y="1824"/>
                    </a:lnTo>
                    <a:lnTo>
                      <a:pt x="1055" y="1823"/>
                    </a:lnTo>
                    <a:lnTo>
                      <a:pt x="1055" y="1821"/>
                    </a:lnTo>
                    <a:lnTo>
                      <a:pt x="1053" y="1823"/>
                    </a:lnTo>
                    <a:lnTo>
                      <a:pt x="1052" y="1823"/>
                    </a:lnTo>
                    <a:lnTo>
                      <a:pt x="1052" y="1821"/>
                    </a:lnTo>
                    <a:lnTo>
                      <a:pt x="1051" y="1821"/>
                    </a:lnTo>
                    <a:lnTo>
                      <a:pt x="1050" y="1821"/>
                    </a:lnTo>
                    <a:lnTo>
                      <a:pt x="1050" y="1823"/>
                    </a:lnTo>
                    <a:lnTo>
                      <a:pt x="1049" y="1821"/>
                    </a:lnTo>
                    <a:lnTo>
                      <a:pt x="1048" y="1823"/>
                    </a:lnTo>
                    <a:lnTo>
                      <a:pt x="1047" y="1823"/>
                    </a:lnTo>
                    <a:lnTo>
                      <a:pt x="1048" y="1823"/>
                    </a:lnTo>
                    <a:lnTo>
                      <a:pt x="1047" y="1824"/>
                    </a:lnTo>
                    <a:lnTo>
                      <a:pt x="1047" y="1823"/>
                    </a:lnTo>
                    <a:lnTo>
                      <a:pt x="1046" y="1822"/>
                    </a:lnTo>
                    <a:lnTo>
                      <a:pt x="1046" y="1821"/>
                    </a:lnTo>
                    <a:lnTo>
                      <a:pt x="1045" y="1822"/>
                    </a:lnTo>
                    <a:lnTo>
                      <a:pt x="1044" y="1823"/>
                    </a:lnTo>
                    <a:lnTo>
                      <a:pt x="1043" y="1823"/>
                    </a:lnTo>
                    <a:lnTo>
                      <a:pt x="1043" y="1822"/>
                    </a:lnTo>
                    <a:lnTo>
                      <a:pt x="1042" y="1821"/>
                    </a:lnTo>
                    <a:lnTo>
                      <a:pt x="1040" y="1821"/>
                    </a:lnTo>
                    <a:lnTo>
                      <a:pt x="1040" y="1819"/>
                    </a:lnTo>
                    <a:lnTo>
                      <a:pt x="1039" y="1819"/>
                    </a:lnTo>
                    <a:lnTo>
                      <a:pt x="1037" y="1818"/>
                    </a:lnTo>
                    <a:lnTo>
                      <a:pt x="1036" y="1818"/>
                    </a:lnTo>
                    <a:lnTo>
                      <a:pt x="1035" y="1818"/>
                    </a:lnTo>
                    <a:lnTo>
                      <a:pt x="1035" y="1819"/>
                    </a:lnTo>
                    <a:lnTo>
                      <a:pt x="1034" y="1818"/>
                    </a:lnTo>
                    <a:lnTo>
                      <a:pt x="1033" y="1817"/>
                    </a:lnTo>
                    <a:lnTo>
                      <a:pt x="1033" y="1818"/>
                    </a:lnTo>
                    <a:lnTo>
                      <a:pt x="1033" y="1819"/>
                    </a:lnTo>
                    <a:lnTo>
                      <a:pt x="1032" y="1819"/>
                    </a:lnTo>
                    <a:lnTo>
                      <a:pt x="1032" y="1818"/>
                    </a:lnTo>
                    <a:lnTo>
                      <a:pt x="1030" y="1816"/>
                    </a:lnTo>
                    <a:lnTo>
                      <a:pt x="1029" y="1815"/>
                    </a:lnTo>
                    <a:lnTo>
                      <a:pt x="1030" y="1814"/>
                    </a:lnTo>
                    <a:lnTo>
                      <a:pt x="1029" y="1813"/>
                    </a:lnTo>
                    <a:lnTo>
                      <a:pt x="1028" y="1813"/>
                    </a:lnTo>
                    <a:lnTo>
                      <a:pt x="1027" y="1813"/>
                    </a:lnTo>
                    <a:lnTo>
                      <a:pt x="1026" y="1814"/>
                    </a:lnTo>
                    <a:lnTo>
                      <a:pt x="1026" y="1815"/>
                    </a:lnTo>
                    <a:lnTo>
                      <a:pt x="1025" y="1815"/>
                    </a:lnTo>
                    <a:lnTo>
                      <a:pt x="1025" y="1813"/>
                    </a:lnTo>
                    <a:lnTo>
                      <a:pt x="1026" y="1812"/>
                    </a:lnTo>
                    <a:lnTo>
                      <a:pt x="1026" y="1811"/>
                    </a:lnTo>
                    <a:lnTo>
                      <a:pt x="1025" y="1811"/>
                    </a:lnTo>
                    <a:lnTo>
                      <a:pt x="1024" y="1812"/>
                    </a:lnTo>
                    <a:lnTo>
                      <a:pt x="1023" y="1813"/>
                    </a:lnTo>
                    <a:lnTo>
                      <a:pt x="1022" y="1813"/>
                    </a:lnTo>
                    <a:lnTo>
                      <a:pt x="1022" y="1812"/>
                    </a:lnTo>
                    <a:lnTo>
                      <a:pt x="1021" y="1811"/>
                    </a:lnTo>
                    <a:lnTo>
                      <a:pt x="1021" y="1809"/>
                    </a:lnTo>
                    <a:lnTo>
                      <a:pt x="1020" y="1810"/>
                    </a:lnTo>
                    <a:lnTo>
                      <a:pt x="1019" y="1809"/>
                    </a:lnTo>
                    <a:lnTo>
                      <a:pt x="1018" y="1809"/>
                    </a:lnTo>
                    <a:lnTo>
                      <a:pt x="1018" y="1808"/>
                    </a:lnTo>
                    <a:lnTo>
                      <a:pt x="1017" y="1807"/>
                    </a:lnTo>
                    <a:lnTo>
                      <a:pt x="1017" y="1808"/>
                    </a:lnTo>
                    <a:lnTo>
                      <a:pt x="1016" y="1808"/>
                    </a:lnTo>
                    <a:lnTo>
                      <a:pt x="1016" y="1809"/>
                    </a:lnTo>
                    <a:lnTo>
                      <a:pt x="1017" y="1809"/>
                    </a:lnTo>
                    <a:lnTo>
                      <a:pt x="1017" y="1810"/>
                    </a:lnTo>
                    <a:lnTo>
                      <a:pt x="1016" y="1810"/>
                    </a:lnTo>
                    <a:lnTo>
                      <a:pt x="1015" y="1810"/>
                    </a:lnTo>
                    <a:lnTo>
                      <a:pt x="1014" y="1809"/>
                    </a:lnTo>
                    <a:lnTo>
                      <a:pt x="1015" y="1808"/>
                    </a:lnTo>
                    <a:lnTo>
                      <a:pt x="1014" y="1808"/>
                    </a:lnTo>
                    <a:lnTo>
                      <a:pt x="1013" y="1809"/>
                    </a:lnTo>
                    <a:lnTo>
                      <a:pt x="1013" y="1808"/>
                    </a:lnTo>
                    <a:lnTo>
                      <a:pt x="1013" y="1807"/>
                    </a:lnTo>
                    <a:lnTo>
                      <a:pt x="1015" y="1807"/>
                    </a:lnTo>
                    <a:lnTo>
                      <a:pt x="1015" y="1806"/>
                    </a:lnTo>
                    <a:lnTo>
                      <a:pt x="1013" y="1806"/>
                    </a:lnTo>
                    <a:lnTo>
                      <a:pt x="1011" y="1806"/>
                    </a:lnTo>
                    <a:lnTo>
                      <a:pt x="1010" y="1807"/>
                    </a:lnTo>
                    <a:lnTo>
                      <a:pt x="1010" y="1806"/>
                    </a:lnTo>
                    <a:lnTo>
                      <a:pt x="1009" y="1806"/>
                    </a:lnTo>
                    <a:lnTo>
                      <a:pt x="1008" y="1805"/>
                    </a:lnTo>
                    <a:lnTo>
                      <a:pt x="1008" y="1806"/>
                    </a:lnTo>
                    <a:lnTo>
                      <a:pt x="1007" y="1806"/>
                    </a:lnTo>
                    <a:lnTo>
                      <a:pt x="1008" y="1808"/>
                    </a:lnTo>
                    <a:lnTo>
                      <a:pt x="1007" y="1808"/>
                    </a:lnTo>
                    <a:lnTo>
                      <a:pt x="1006" y="1809"/>
                    </a:lnTo>
                    <a:lnTo>
                      <a:pt x="1005" y="1809"/>
                    </a:lnTo>
                    <a:lnTo>
                      <a:pt x="1005" y="1808"/>
                    </a:lnTo>
                    <a:lnTo>
                      <a:pt x="1004" y="1806"/>
                    </a:lnTo>
                    <a:lnTo>
                      <a:pt x="1003" y="1805"/>
                    </a:lnTo>
                    <a:lnTo>
                      <a:pt x="1003" y="1804"/>
                    </a:lnTo>
                    <a:lnTo>
                      <a:pt x="1004" y="1804"/>
                    </a:lnTo>
                    <a:lnTo>
                      <a:pt x="1002" y="1804"/>
                    </a:lnTo>
                    <a:lnTo>
                      <a:pt x="1001" y="1804"/>
                    </a:lnTo>
                    <a:lnTo>
                      <a:pt x="1000" y="1804"/>
                    </a:lnTo>
                    <a:lnTo>
                      <a:pt x="999" y="1803"/>
                    </a:lnTo>
                    <a:lnTo>
                      <a:pt x="998" y="1804"/>
                    </a:lnTo>
                    <a:lnTo>
                      <a:pt x="998" y="1805"/>
                    </a:lnTo>
                    <a:lnTo>
                      <a:pt x="997" y="1805"/>
                    </a:lnTo>
                    <a:lnTo>
                      <a:pt x="997" y="1804"/>
                    </a:lnTo>
                    <a:lnTo>
                      <a:pt x="998" y="1802"/>
                    </a:lnTo>
                    <a:lnTo>
                      <a:pt x="997" y="1802"/>
                    </a:lnTo>
                    <a:lnTo>
                      <a:pt x="996" y="1802"/>
                    </a:lnTo>
                    <a:lnTo>
                      <a:pt x="996" y="1803"/>
                    </a:lnTo>
                    <a:lnTo>
                      <a:pt x="995" y="1803"/>
                    </a:lnTo>
                    <a:lnTo>
                      <a:pt x="995" y="1801"/>
                    </a:lnTo>
                    <a:lnTo>
                      <a:pt x="994" y="1801"/>
                    </a:lnTo>
                    <a:lnTo>
                      <a:pt x="993" y="1801"/>
                    </a:lnTo>
                    <a:lnTo>
                      <a:pt x="993" y="1799"/>
                    </a:lnTo>
                    <a:lnTo>
                      <a:pt x="993" y="1798"/>
                    </a:lnTo>
                    <a:lnTo>
                      <a:pt x="994" y="1798"/>
                    </a:lnTo>
                    <a:lnTo>
                      <a:pt x="994" y="1797"/>
                    </a:lnTo>
                    <a:lnTo>
                      <a:pt x="993" y="1797"/>
                    </a:lnTo>
                    <a:lnTo>
                      <a:pt x="993" y="1798"/>
                    </a:lnTo>
                    <a:lnTo>
                      <a:pt x="992" y="1798"/>
                    </a:lnTo>
                    <a:lnTo>
                      <a:pt x="992" y="1797"/>
                    </a:lnTo>
                    <a:lnTo>
                      <a:pt x="992" y="1796"/>
                    </a:lnTo>
                    <a:lnTo>
                      <a:pt x="994" y="1796"/>
                    </a:lnTo>
                    <a:lnTo>
                      <a:pt x="995" y="1795"/>
                    </a:lnTo>
                    <a:lnTo>
                      <a:pt x="994" y="1794"/>
                    </a:lnTo>
                    <a:lnTo>
                      <a:pt x="993" y="1793"/>
                    </a:lnTo>
                    <a:lnTo>
                      <a:pt x="991" y="1792"/>
                    </a:lnTo>
                    <a:lnTo>
                      <a:pt x="990" y="1792"/>
                    </a:lnTo>
                    <a:lnTo>
                      <a:pt x="990" y="1791"/>
                    </a:lnTo>
                    <a:lnTo>
                      <a:pt x="989" y="1790"/>
                    </a:lnTo>
                    <a:lnTo>
                      <a:pt x="988" y="1790"/>
                    </a:lnTo>
                    <a:lnTo>
                      <a:pt x="988" y="1789"/>
                    </a:lnTo>
                    <a:lnTo>
                      <a:pt x="987" y="1789"/>
                    </a:lnTo>
                    <a:lnTo>
                      <a:pt x="988" y="1791"/>
                    </a:lnTo>
                    <a:lnTo>
                      <a:pt x="987" y="1792"/>
                    </a:lnTo>
                    <a:lnTo>
                      <a:pt x="986" y="1792"/>
                    </a:lnTo>
                    <a:lnTo>
                      <a:pt x="986" y="1791"/>
                    </a:lnTo>
                    <a:lnTo>
                      <a:pt x="986" y="1789"/>
                    </a:lnTo>
                    <a:lnTo>
                      <a:pt x="985" y="1789"/>
                    </a:lnTo>
                    <a:lnTo>
                      <a:pt x="984" y="1790"/>
                    </a:lnTo>
                    <a:lnTo>
                      <a:pt x="984" y="1789"/>
                    </a:lnTo>
                    <a:lnTo>
                      <a:pt x="983" y="1789"/>
                    </a:lnTo>
                    <a:lnTo>
                      <a:pt x="982" y="1789"/>
                    </a:lnTo>
                    <a:lnTo>
                      <a:pt x="981" y="1790"/>
                    </a:lnTo>
                    <a:lnTo>
                      <a:pt x="979" y="1789"/>
                    </a:lnTo>
                    <a:lnTo>
                      <a:pt x="978" y="1789"/>
                    </a:lnTo>
                    <a:lnTo>
                      <a:pt x="977" y="1788"/>
                    </a:lnTo>
                    <a:lnTo>
                      <a:pt x="976" y="1788"/>
                    </a:lnTo>
                    <a:lnTo>
                      <a:pt x="975" y="1789"/>
                    </a:lnTo>
                    <a:lnTo>
                      <a:pt x="974" y="1789"/>
                    </a:lnTo>
                    <a:lnTo>
                      <a:pt x="973" y="1789"/>
                    </a:lnTo>
                    <a:lnTo>
                      <a:pt x="973" y="1790"/>
                    </a:lnTo>
                    <a:lnTo>
                      <a:pt x="972" y="1790"/>
                    </a:lnTo>
                    <a:lnTo>
                      <a:pt x="971" y="1790"/>
                    </a:lnTo>
                    <a:lnTo>
                      <a:pt x="971" y="1791"/>
                    </a:lnTo>
                    <a:lnTo>
                      <a:pt x="972" y="1791"/>
                    </a:lnTo>
                    <a:lnTo>
                      <a:pt x="972" y="1792"/>
                    </a:lnTo>
                    <a:lnTo>
                      <a:pt x="971" y="1792"/>
                    </a:lnTo>
                    <a:lnTo>
                      <a:pt x="970" y="1791"/>
                    </a:lnTo>
                    <a:lnTo>
                      <a:pt x="969" y="1791"/>
                    </a:lnTo>
                    <a:lnTo>
                      <a:pt x="968" y="1791"/>
                    </a:lnTo>
                    <a:lnTo>
                      <a:pt x="967" y="1793"/>
                    </a:lnTo>
                    <a:lnTo>
                      <a:pt x="966" y="1792"/>
                    </a:lnTo>
                    <a:lnTo>
                      <a:pt x="965" y="1793"/>
                    </a:lnTo>
                    <a:lnTo>
                      <a:pt x="964" y="1793"/>
                    </a:lnTo>
                    <a:lnTo>
                      <a:pt x="964" y="1792"/>
                    </a:lnTo>
                    <a:lnTo>
                      <a:pt x="963" y="1792"/>
                    </a:lnTo>
                    <a:lnTo>
                      <a:pt x="963" y="1793"/>
                    </a:lnTo>
                    <a:lnTo>
                      <a:pt x="963" y="1794"/>
                    </a:lnTo>
                    <a:lnTo>
                      <a:pt x="963" y="1796"/>
                    </a:lnTo>
                    <a:lnTo>
                      <a:pt x="962" y="1796"/>
                    </a:lnTo>
                    <a:lnTo>
                      <a:pt x="961" y="1795"/>
                    </a:lnTo>
                    <a:lnTo>
                      <a:pt x="960" y="1795"/>
                    </a:lnTo>
                    <a:lnTo>
                      <a:pt x="960" y="1796"/>
                    </a:lnTo>
                    <a:lnTo>
                      <a:pt x="958" y="1795"/>
                    </a:lnTo>
                    <a:lnTo>
                      <a:pt x="958" y="1796"/>
                    </a:lnTo>
                    <a:lnTo>
                      <a:pt x="958" y="1797"/>
                    </a:lnTo>
                    <a:lnTo>
                      <a:pt x="959" y="1798"/>
                    </a:lnTo>
                    <a:lnTo>
                      <a:pt x="959" y="1799"/>
                    </a:lnTo>
                    <a:lnTo>
                      <a:pt x="958" y="1798"/>
                    </a:lnTo>
                    <a:lnTo>
                      <a:pt x="957" y="1797"/>
                    </a:lnTo>
                    <a:lnTo>
                      <a:pt x="956" y="1797"/>
                    </a:lnTo>
                    <a:lnTo>
                      <a:pt x="957" y="1798"/>
                    </a:lnTo>
                    <a:lnTo>
                      <a:pt x="957" y="1799"/>
                    </a:lnTo>
                    <a:lnTo>
                      <a:pt x="956" y="1799"/>
                    </a:lnTo>
                    <a:lnTo>
                      <a:pt x="955" y="1799"/>
                    </a:lnTo>
                    <a:lnTo>
                      <a:pt x="954" y="1798"/>
                    </a:lnTo>
                    <a:lnTo>
                      <a:pt x="952" y="1797"/>
                    </a:lnTo>
                    <a:lnTo>
                      <a:pt x="951" y="1798"/>
                    </a:lnTo>
                    <a:lnTo>
                      <a:pt x="951" y="1799"/>
                    </a:lnTo>
                    <a:lnTo>
                      <a:pt x="951" y="1800"/>
                    </a:lnTo>
                    <a:lnTo>
                      <a:pt x="951" y="1799"/>
                    </a:lnTo>
                    <a:lnTo>
                      <a:pt x="950" y="1799"/>
                    </a:lnTo>
                    <a:lnTo>
                      <a:pt x="950" y="1800"/>
                    </a:lnTo>
                    <a:lnTo>
                      <a:pt x="951" y="1801"/>
                    </a:lnTo>
                    <a:lnTo>
                      <a:pt x="950" y="1801"/>
                    </a:lnTo>
                    <a:lnTo>
                      <a:pt x="948" y="1801"/>
                    </a:lnTo>
                    <a:lnTo>
                      <a:pt x="948" y="1802"/>
                    </a:lnTo>
                    <a:lnTo>
                      <a:pt x="949" y="1802"/>
                    </a:lnTo>
                    <a:lnTo>
                      <a:pt x="948" y="1802"/>
                    </a:lnTo>
                    <a:lnTo>
                      <a:pt x="946" y="1802"/>
                    </a:lnTo>
                    <a:lnTo>
                      <a:pt x="945" y="1802"/>
                    </a:lnTo>
                    <a:lnTo>
                      <a:pt x="945" y="1803"/>
                    </a:lnTo>
                    <a:lnTo>
                      <a:pt x="946" y="1804"/>
                    </a:lnTo>
                    <a:lnTo>
                      <a:pt x="946" y="1805"/>
                    </a:lnTo>
                    <a:lnTo>
                      <a:pt x="945" y="1806"/>
                    </a:lnTo>
                    <a:lnTo>
                      <a:pt x="944" y="1806"/>
                    </a:lnTo>
                    <a:lnTo>
                      <a:pt x="943" y="1807"/>
                    </a:lnTo>
                    <a:lnTo>
                      <a:pt x="942" y="1806"/>
                    </a:lnTo>
                    <a:lnTo>
                      <a:pt x="941" y="1806"/>
                    </a:lnTo>
                    <a:lnTo>
                      <a:pt x="940" y="1806"/>
                    </a:lnTo>
                    <a:lnTo>
                      <a:pt x="939" y="1807"/>
                    </a:lnTo>
                    <a:lnTo>
                      <a:pt x="939" y="1809"/>
                    </a:lnTo>
                    <a:lnTo>
                      <a:pt x="938" y="1809"/>
                    </a:lnTo>
                    <a:lnTo>
                      <a:pt x="938" y="1808"/>
                    </a:lnTo>
                    <a:lnTo>
                      <a:pt x="937" y="1808"/>
                    </a:lnTo>
                    <a:lnTo>
                      <a:pt x="937" y="1809"/>
                    </a:lnTo>
                    <a:lnTo>
                      <a:pt x="935" y="1809"/>
                    </a:lnTo>
                    <a:lnTo>
                      <a:pt x="935" y="1808"/>
                    </a:lnTo>
                    <a:lnTo>
                      <a:pt x="934" y="1807"/>
                    </a:lnTo>
                    <a:lnTo>
                      <a:pt x="935" y="1807"/>
                    </a:lnTo>
                    <a:lnTo>
                      <a:pt x="936" y="1807"/>
                    </a:lnTo>
                    <a:lnTo>
                      <a:pt x="936" y="1806"/>
                    </a:lnTo>
                    <a:lnTo>
                      <a:pt x="934" y="1806"/>
                    </a:lnTo>
                    <a:lnTo>
                      <a:pt x="934" y="1805"/>
                    </a:lnTo>
                    <a:lnTo>
                      <a:pt x="933" y="1805"/>
                    </a:lnTo>
                    <a:lnTo>
                      <a:pt x="932" y="1806"/>
                    </a:lnTo>
                    <a:lnTo>
                      <a:pt x="932" y="1807"/>
                    </a:lnTo>
                    <a:lnTo>
                      <a:pt x="932" y="1808"/>
                    </a:lnTo>
                    <a:lnTo>
                      <a:pt x="931" y="1808"/>
                    </a:lnTo>
                    <a:lnTo>
                      <a:pt x="930" y="1808"/>
                    </a:lnTo>
                    <a:lnTo>
                      <a:pt x="928" y="1809"/>
                    </a:lnTo>
                    <a:lnTo>
                      <a:pt x="928" y="1811"/>
                    </a:lnTo>
                    <a:lnTo>
                      <a:pt x="927" y="1811"/>
                    </a:lnTo>
                    <a:lnTo>
                      <a:pt x="926" y="1812"/>
                    </a:lnTo>
                    <a:lnTo>
                      <a:pt x="925" y="1812"/>
                    </a:lnTo>
                    <a:lnTo>
                      <a:pt x="924" y="1813"/>
                    </a:lnTo>
                    <a:lnTo>
                      <a:pt x="924" y="1814"/>
                    </a:lnTo>
                    <a:lnTo>
                      <a:pt x="923" y="1814"/>
                    </a:lnTo>
                    <a:lnTo>
                      <a:pt x="922" y="1813"/>
                    </a:lnTo>
                    <a:lnTo>
                      <a:pt x="921" y="1814"/>
                    </a:lnTo>
                    <a:lnTo>
                      <a:pt x="920" y="1814"/>
                    </a:lnTo>
                    <a:lnTo>
                      <a:pt x="919" y="1815"/>
                    </a:lnTo>
                    <a:lnTo>
                      <a:pt x="918" y="1816"/>
                    </a:lnTo>
                    <a:lnTo>
                      <a:pt x="918" y="1817"/>
                    </a:lnTo>
                    <a:lnTo>
                      <a:pt x="917" y="1816"/>
                    </a:lnTo>
                    <a:lnTo>
                      <a:pt x="916" y="1816"/>
                    </a:lnTo>
                    <a:lnTo>
                      <a:pt x="916" y="1813"/>
                    </a:lnTo>
                    <a:lnTo>
                      <a:pt x="915" y="1814"/>
                    </a:lnTo>
                    <a:lnTo>
                      <a:pt x="914" y="1814"/>
                    </a:lnTo>
                    <a:lnTo>
                      <a:pt x="914" y="1813"/>
                    </a:lnTo>
                    <a:lnTo>
                      <a:pt x="914" y="1812"/>
                    </a:lnTo>
                    <a:lnTo>
                      <a:pt x="914" y="1811"/>
                    </a:lnTo>
                    <a:lnTo>
                      <a:pt x="913" y="1811"/>
                    </a:lnTo>
                    <a:lnTo>
                      <a:pt x="913" y="1813"/>
                    </a:lnTo>
                    <a:lnTo>
                      <a:pt x="912" y="1812"/>
                    </a:lnTo>
                    <a:lnTo>
                      <a:pt x="910" y="1811"/>
                    </a:lnTo>
                    <a:lnTo>
                      <a:pt x="908" y="1811"/>
                    </a:lnTo>
                    <a:lnTo>
                      <a:pt x="908" y="1810"/>
                    </a:lnTo>
                    <a:lnTo>
                      <a:pt x="908" y="1809"/>
                    </a:lnTo>
                    <a:lnTo>
                      <a:pt x="908" y="1808"/>
                    </a:lnTo>
                    <a:lnTo>
                      <a:pt x="907" y="1809"/>
                    </a:lnTo>
                    <a:lnTo>
                      <a:pt x="907" y="1810"/>
                    </a:lnTo>
                    <a:lnTo>
                      <a:pt x="906" y="1810"/>
                    </a:lnTo>
                    <a:lnTo>
                      <a:pt x="905" y="1809"/>
                    </a:lnTo>
                    <a:lnTo>
                      <a:pt x="906" y="1810"/>
                    </a:lnTo>
                    <a:lnTo>
                      <a:pt x="906" y="1811"/>
                    </a:lnTo>
                    <a:lnTo>
                      <a:pt x="907" y="1812"/>
                    </a:lnTo>
                    <a:lnTo>
                      <a:pt x="906" y="1812"/>
                    </a:lnTo>
                    <a:lnTo>
                      <a:pt x="905" y="1813"/>
                    </a:lnTo>
                    <a:lnTo>
                      <a:pt x="904" y="1812"/>
                    </a:lnTo>
                    <a:lnTo>
                      <a:pt x="904" y="1813"/>
                    </a:lnTo>
                    <a:lnTo>
                      <a:pt x="903" y="1814"/>
                    </a:lnTo>
                    <a:lnTo>
                      <a:pt x="902" y="1813"/>
                    </a:lnTo>
                    <a:lnTo>
                      <a:pt x="901" y="1813"/>
                    </a:lnTo>
                    <a:lnTo>
                      <a:pt x="901" y="1814"/>
                    </a:lnTo>
                    <a:lnTo>
                      <a:pt x="899" y="1815"/>
                    </a:lnTo>
                    <a:lnTo>
                      <a:pt x="897" y="1813"/>
                    </a:lnTo>
                    <a:lnTo>
                      <a:pt x="896" y="1813"/>
                    </a:lnTo>
                    <a:lnTo>
                      <a:pt x="894" y="1814"/>
                    </a:lnTo>
                    <a:lnTo>
                      <a:pt x="894" y="1815"/>
                    </a:lnTo>
                    <a:lnTo>
                      <a:pt x="895" y="1816"/>
                    </a:lnTo>
                    <a:lnTo>
                      <a:pt x="894" y="1816"/>
                    </a:lnTo>
                    <a:lnTo>
                      <a:pt x="893" y="1816"/>
                    </a:lnTo>
                    <a:lnTo>
                      <a:pt x="891" y="1816"/>
                    </a:lnTo>
                    <a:lnTo>
                      <a:pt x="889" y="1816"/>
                    </a:lnTo>
                    <a:lnTo>
                      <a:pt x="888" y="1816"/>
                    </a:lnTo>
                    <a:lnTo>
                      <a:pt x="887" y="1815"/>
                    </a:lnTo>
                    <a:lnTo>
                      <a:pt x="887" y="1814"/>
                    </a:lnTo>
                    <a:lnTo>
                      <a:pt x="886" y="1814"/>
                    </a:lnTo>
                    <a:lnTo>
                      <a:pt x="885" y="1815"/>
                    </a:lnTo>
                    <a:lnTo>
                      <a:pt x="885" y="1816"/>
                    </a:lnTo>
                    <a:lnTo>
                      <a:pt x="883" y="1815"/>
                    </a:lnTo>
                    <a:lnTo>
                      <a:pt x="883" y="1814"/>
                    </a:lnTo>
                    <a:lnTo>
                      <a:pt x="882" y="1813"/>
                    </a:lnTo>
                    <a:lnTo>
                      <a:pt x="882" y="1814"/>
                    </a:lnTo>
                    <a:lnTo>
                      <a:pt x="882" y="1815"/>
                    </a:lnTo>
                    <a:lnTo>
                      <a:pt x="883" y="1815"/>
                    </a:lnTo>
                    <a:lnTo>
                      <a:pt x="883" y="1816"/>
                    </a:lnTo>
                    <a:lnTo>
                      <a:pt x="883" y="1817"/>
                    </a:lnTo>
                    <a:lnTo>
                      <a:pt x="882" y="1817"/>
                    </a:lnTo>
                    <a:lnTo>
                      <a:pt x="881" y="1815"/>
                    </a:lnTo>
                    <a:lnTo>
                      <a:pt x="881" y="1814"/>
                    </a:lnTo>
                    <a:lnTo>
                      <a:pt x="880" y="1814"/>
                    </a:lnTo>
                    <a:lnTo>
                      <a:pt x="879" y="1815"/>
                    </a:lnTo>
                    <a:lnTo>
                      <a:pt x="881" y="1816"/>
                    </a:lnTo>
                    <a:lnTo>
                      <a:pt x="880" y="1817"/>
                    </a:lnTo>
                    <a:lnTo>
                      <a:pt x="879" y="1817"/>
                    </a:lnTo>
                    <a:lnTo>
                      <a:pt x="877" y="1816"/>
                    </a:lnTo>
                    <a:lnTo>
                      <a:pt x="877" y="1815"/>
                    </a:lnTo>
                    <a:lnTo>
                      <a:pt x="876" y="1813"/>
                    </a:lnTo>
                    <a:lnTo>
                      <a:pt x="874" y="1815"/>
                    </a:lnTo>
                    <a:lnTo>
                      <a:pt x="874" y="1814"/>
                    </a:lnTo>
                    <a:lnTo>
                      <a:pt x="874" y="1813"/>
                    </a:lnTo>
                    <a:lnTo>
                      <a:pt x="873" y="1814"/>
                    </a:lnTo>
                    <a:lnTo>
                      <a:pt x="872" y="1813"/>
                    </a:lnTo>
                    <a:lnTo>
                      <a:pt x="871" y="1813"/>
                    </a:lnTo>
                    <a:lnTo>
                      <a:pt x="870" y="1813"/>
                    </a:lnTo>
                    <a:lnTo>
                      <a:pt x="870" y="1812"/>
                    </a:lnTo>
                    <a:lnTo>
                      <a:pt x="870" y="1811"/>
                    </a:lnTo>
                    <a:lnTo>
                      <a:pt x="869" y="1811"/>
                    </a:lnTo>
                    <a:lnTo>
                      <a:pt x="869" y="1812"/>
                    </a:lnTo>
                    <a:lnTo>
                      <a:pt x="867" y="1812"/>
                    </a:lnTo>
                    <a:lnTo>
                      <a:pt x="867" y="1814"/>
                    </a:lnTo>
                    <a:lnTo>
                      <a:pt x="865" y="1815"/>
                    </a:lnTo>
                    <a:lnTo>
                      <a:pt x="864" y="1815"/>
                    </a:lnTo>
                    <a:lnTo>
                      <a:pt x="863" y="1814"/>
                    </a:lnTo>
                    <a:lnTo>
                      <a:pt x="863" y="1815"/>
                    </a:lnTo>
                    <a:lnTo>
                      <a:pt x="863" y="1817"/>
                    </a:lnTo>
                    <a:lnTo>
                      <a:pt x="862" y="1817"/>
                    </a:lnTo>
                    <a:lnTo>
                      <a:pt x="861" y="1817"/>
                    </a:lnTo>
                    <a:lnTo>
                      <a:pt x="861" y="1818"/>
                    </a:lnTo>
                    <a:lnTo>
                      <a:pt x="862" y="1819"/>
                    </a:lnTo>
                    <a:lnTo>
                      <a:pt x="862" y="1821"/>
                    </a:lnTo>
                    <a:lnTo>
                      <a:pt x="861" y="1822"/>
                    </a:lnTo>
                    <a:lnTo>
                      <a:pt x="860" y="1822"/>
                    </a:lnTo>
                    <a:lnTo>
                      <a:pt x="858" y="1822"/>
                    </a:lnTo>
                    <a:lnTo>
                      <a:pt x="858" y="1823"/>
                    </a:lnTo>
                    <a:lnTo>
                      <a:pt x="857" y="1823"/>
                    </a:lnTo>
                    <a:lnTo>
                      <a:pt x="857" y="1824"/>
                    </a:lnTo>
                    <a:lnTo>
                      <a:pt x="858" y="1826"/>
                    </a:lnTo>
                    <a:lnTo>
                      <a:pt x="857" y="1826"/>
                    </a:lnTo>
                    <a:lnTo>
                      <a:pt x="856" y="1826"/>
                    </a:lnTo>
                    <a:lnTo>
                      <a:pt x="854" y="1826"/>
                    </a:lnTo>
                    <a:lnTo>
                      <a:pt x="852" y="1826"/>
                    </a:lnTo>
                    <a:lnTo>
                      <a:pt x="850" y="1826"/>
                    </a:lnTo>
                    <a:lnTo>
                      <a:pt x="850" y="1827"/>
                    </a:lnTo>
                    <a:lnTo>
                      <a:pt x="850" y="1828"/>
                    </a:lnTo>
                    <a:lnTo>
                      <a:pt x="850" y="1829"/>
                    </a:lnTo>
                    <a:lnTo>
                      <a:pt x="850" y="1830"/>
                    </a:lnTo>
                    <a:lnTo>
                      <a:pt x="848" y="1831"/>
                    </a:lnTo>
                    <a:lnTo>
                      <a:pt x="848" y="1832"/>
                    </a:lnTo>
                    <a:lnTo>
                      <a:pt x="849" y="1832"/>
                    </a:lnTo>
                    <a:lnTo>
                      <a:pt x="850" y="1832"/>
                    </a:lnTo>
                    <a:lnTo>
                      <a:pt x="851" y="1832"/>
                    </a:lnTo>
                    <a:lnTo>
                      <a:pt x="852" y="1833"/>
                    </a:lnTo>
                    <a:lnTo>
                      <a:pt x="852" y="1834"/>
                    </a:lnTo>
                    <a:lnTo>
                      <a:pt x="851" y="1835"/>
                    </a:lnTo>
                    <a:lnTo>
                      <a:pt x="850" y="1835"/>
                    </a:lnTo>
                    <a:lnTo>
                      <a:pt x="849" y="1834"/>
                    </a:lnTo>
                    <a:lnTo>
                      <a:pt x="848" y="1835"/>
                    </a:lnTo>
                    <a:lnTo>
                      <a:pt x="848" y="1836"/>
                    </a:lnTo>
                    <a:lnTo>
                      <a:pt x="849" y="1836"/>
                    </a:lnTo>
                    <a:lnTo>
                      <a:pt x="849" y="1837"/>
                    </a:lnTo>
                    <a:lnTo>
                      <a:pt x="850" y="1837"/>
                    </a:lnTo>
                    <a:lnTo>
                      <a:pt x="851" y="1838"/>
                    </a:lnTo>
                    <a:lnTo>
                      <a:pt x="850" y="1839"/>
                    </a:lnTo>
                    <a:lnTo>
                      <a:pt x="849" y="1839"/>
                    </a:lnTo>
                    <a:lnTo>
                      <a:pt x="847" y="1839"/>
                    </a:lnTo>
                    <a:lnTo>
                      <a:pt x="846" y="1841"/>
                    </a:lnTo>
                    <a:lnTo>
                      <a:pt x="847" y="1842"/>
                    </a:lnTo>
                    <a:lnTo>
                      <a:pt x="847" y="1843"/>
                    </a:lnTo>
                    <a:lnTo>
                      <a:pt x="846" y="1843"/>
                    </a:lnTo>
                    <a:lnTo>
                      <a:pt x="846" y="1844"/>
                    </a:lnTo>
                    <a:lnTo>
                      <a:pt x="845" y="1843"/>
                    </a:lnTo>
                    <a:lnTo>
                      <a:pt x="844" y="1843"/>
                    </a:lnTo>
                    <a:lnTo>
                      <a:pt x="844" y="1844"/>
                    </a:lnTo>
                    <a:lnTo>
                      <a:pt x="843" y="1845"/>
                    </a:lnTo>
                    <a:lnTo>
                      <a:pt x="843" y="1846"/>
                    </a:lnTo>
                    <a:lnTo>
                      <a:pt x="844" y="1846"/>
                    </a:lnTo>
                    <a:lnTo>
                      <a:pt x="844" y="1847"/>
                    </a:lnTo>
                    <a:lnTo>
                      <a:pt x="843" y="1849"/>
                    </a:lnTo>
                    <a:lnTo>
                      <a:pt x="842" y="1849"/>
                    </a:lnTo>
                    <a:lnTo>
                      <a:pt x="843" y="1850"/>
                    </a:lnTo>
                    <a:lnTo>
                      <a:pt x="842" y="1851"/>
                    </a:lnTo>
                    <a:lnTo>
                      <a:pt x="842" y="1852"/>
                    </a:lnTo>
                    <a:lnTo>
                      <a:pt x="841" y="1852"/>
                    </a:lnTo>
                    <a:lnTo>
                      <a:pt x="840" y="1853"/>
                    </a:lnTo>
                    <a:lnTo>
                      <a:pt x="839" y="1853"/>
                    </a:lnTo>
                    <a:lnTo>
                      <a:pt x="838" y="1853"/>
                    </a:lnTo>
                    <a:lnTo>
                      <a:pt x="837" y="1853"/>
                    </a:lnTo>
                    <a:lnTo>
                      <a:pt x="836" y="1852"/>
                    </a:lnTo>
                    <a:lnTo>
                      <a:pt x="834" y="1853"/>
                    </a:lnTo>
                    <a:lnTo>
                      <a:pt x="833" y="1853"/>
                    </a:lnTo>
                    <a:lnTo>
                      <a:pt x="832" y="1855"/>
                    </a:lnTo>
                    <a:lnTo>
                      <a:pt x="830" y="1855"/>
                    </a:lnTo>
                    <a:lnTo>
                      <a:pt x="829" y="1856"/>
                    </a:lnTo>
                    <a:lnTo>
                      <a:pt x="829" y="1857"/>
                    </a:lnTo>
                    <a:lnTo>
                      <a:pt x="829" y="1858"/>
                    </a:lnTo>
                    <a:lnTo>
                      <a:pt x="828" y="1858"/>
                    </a:lnTo>
                    <a:lnTo>
                      <a:pt x="826" y="1859"/>
                    </a:lnTo>
                    <a:lnTo>
                      <a:pt x="825" y="1859"/>
                    </a:lnTo>
                    <a:lnTo>
                      <a:pt x="825" y="1860"/>
                    </a:lnTo>
                    <a:lnTo>
                      <a:pt x="824" y="1860"/>
                    </a:lnTo>
                    <a:lnTo>
                      <a:pt x="823" y="1860"/>
                    </a:lnTo>
                    <a:lnTo>
                      <a:pt x="823" y="1861"/>
                    </a:lnTo>
                    <a:lnTo>
                      <a:pt x="824" y="1862"/>
                    </a:lnTo>
                    <a:lnTo>
                      <a:pt x="824" y="1863"/>
                    </a:lnTo>
                    <a:lnTo>
                      <a:pt x="823" y="1864"/>
                    </a:lnTo>
                    <a:lnTo>
                      <a:pt x="823" y="1865"/>
                    </a:lnTo>
                    <a:lnTo>
                      <a:pt x="823" y="1866"/>
                    </a:lnTo>
                    <a:lnTo>
                      <a:pt x="824" y="1866"/>
                    </a:lnTo>
                    <a:lnTo>
                      <a:pt x="825" y="1865"/>
                    </a:lnTo>
                    <a:lnTo>
                      <a:pt x="827" y="1865"/>
                    </a:lnTo>
                    <a:lnTo>
                      <a:pt x="827" y="1866"/>
                    </a:lnTo>
                    <a:lnTo>
                      <a:pt x="825" y="1868"/>
                    </a:lnTo>
                    <a:lnTo>
                      <a:pt x="824" y="1869"/>
                    </a:lnTo>
                    <a:lnTo>
                      <a:pt x="824" y="1871"/>
                    </a:lnTo>
                    <a:lnTo>
                      <a:pt x="823" y="1871"/>
                    </a:lnTo>
                    <a:lnTo>
                      <a:pt x="822" y="1871"/>
                    </a:lnTo>
                    <a:lnTo>
                      <a:pt x="822" y="1873"/>
                    </a:lnTo>
                    <a:lnTo>
                      <a:pt x="822" y="1874"/>
                    </a:lnTo>
                    <a:lnTo>
                      <a:pt x="822" y="1875"/>
                    </a:lnTo>
                    <a:lnTo>
                      <a:pt x="819" y="1877"/>
                    </a:lnTo>
                    <a:lnTo>
                      <a:pt x="818" y="1876"/>
                    </a:lnTo>
                    <a:lnTo>
                      <a:pt x="817" y="1877"/>
                    </a:lnTo>
                    <a:lnTo>
                      <a:pt x="817" y="1878"/>
                    </a:lnTo>
                    <a:lnTo>
                      <a:pt x="816" y="1879"/>
                    </a:lnTo>
                    <a:lnTo>
                      <a:pt x="816" y="1881"/>
                    </a:lnTo>
                    <a:lnTo>
                      <a:pt x="815" y="1881"/>
                    </a:lnTo>
                    <a:lnTo>
                      <a:pt x="814" y="1881"/>
                    </a:lnTo>
                    <a:lnTo>
                      <a:pt x="813" y="1883"/>
                    </a:lnTo>
                    <a:lnTo>
                      <a:pt x="813" y="1884"/>
                    </a:lnTo>
                    <a:lnTo>
                      <a:pt x="812" y="1885"/>
                    </a:lnTo>
                    <a:lnTo>
                      <a:pt x="812" y="1886"/>
                    </a:lnTo>
                    <a:lnTo>
                      <a:pt x="812" y="1887"/>
                    </a:lnTo>
                    <a:lnTo>
                      <a:pt x="811" y="1888"/>
                    </a:lnTo>
                    <a:lnTo>
                      <a:pt x="810" y="1888"/>
                    </a:lnTo>
                    <a:lnTo>
                      <a:pt x="809" y="1887"/>
                    </a:lnTo>
                    <a:lnTo>
                      <a:pt x="808" y="1888"/>
                    </a:lnTo>
                    <a:lnTo>
                      <a:pt x="806" y="1888"/>
                    </a:lnTo>
                    <a:lnTo>
                      <a:pt x="806" y="1890"/>
                    </a:lnTo>
                    <a:lnTo>
                      <a:pt x="805" y="1891"/>
                    </a:lnTo>
                    <a:lnTo>
                      <a:pt x="804" y="1891"/>
                    </a:lnTo>
                    <a:lnTo>
                      <a:pt x="803" y="1891"/>
                    </a:lnTo>
                    <a:lnTo>
                      <a:pt x="802" y="1893"/>
                    </a:lnTo>
                    <a:lnTo>
                      <a:pt x="802" y="1894"/>
                    </a:lnTo>
                    <a:lnTo>
                      <a:pt x="802" y="1895"/>
                    </a:lnTo>
                    <a:lnTo>
                      <a:pt x="801" y="1895"/>
                    </a:lnTo>
                    <a:lnTo>
                      <a:pt x="800" y="1895"/>
                    </a:lnTo>
                    <a:lnTo>
                      <a:pt x="799" y="1895"/>
                    </a:lnTo>
                    <a:lnTo>
                      <a:pt x="799" y="1896"/>
                    </a:lnTo>
                    <a:lnTo>
                      <a:pt x="798" y="1896"/>
                    </a:lnTo>
                    <a:lnTo>
                      <a:pt x="797" y="1895"/>
                    </a:lnTo>
                    <a:lnTo>
                      <a:pt x="796" y="1895"/>
                    </a:lnTo>
                    <a:lnTo>
                      <a:pt x="794" y="1894"/>
                    </a:lnTo>
                    <a:lnTo>
                      <a:pt x="792" y="1895"/>
                    </a:lnTo>
                    <a:lnTo>
                      <a:pt x="792" y="1896"/>
                    </a:lnTo>
                    <a:lnTo>
                      <a:pt x="791" y="1896"/>
                    </a:lnTo>
                    <a:lnTo>
                      <a:pt x="789" y="1895"/>
                    </a:lnTo>
                    <a:lnTo>
                      <a:pt x="786" y="1897"/>
                    </a:lnTo>
                    <a:lnTo>
                      <a:pt x="783" y="1898"/>
                    </a:lnTo>
                    <a:lnTo>
                      <a:pt x="782" y="1897"/>
                    </a:lnTo>
                    <a:lnTo>
                      <a:pt x="780" y="1896"/>
                    </a:lnTo>
                    <a:lnTo>
                      <a:pt x="779" y="1897"/>
                    </a:lnTo>
                    <a:lnTo>
                      <a:pt x="780" y="1898"/>
                    </a:lnTo>
                    <a:lnTo>
                      <a:pt x="779" y="1898"/>
                    </a:lnTo>
                    <a:lnTo>
                      <a:pt x="778" y="1897"/>
                    </a:lnTo>
                    <a:lnTo>
                      <a:pt x="778" y="1898"/>
                    </a:lnTo>
                    <a:lnTo>
                      <a:pt x="777" y="1899"/>
                    </a:lnTo>
                    <a:lnTo>
                      <a:pt x="775" y="1898"/>
                    </a:lnTo>
                    <a:lnTo>
                      <a:pt x="775" y="1899"/>
                    </a:lnTo>
                    <a:lnTo>
                      <a:pt x="776" y="1900"/>
                    </a:lnTo>
                    <a:lnTo>
                      <a:pt x="778" y="1901"/>
                    </a:lnTo>
                    <a:lnTo>
                      <a:pt x="779" y="1901"/>
                    </a:lnTo>
                    <a:lnTo>
                      <a:pt x="778" y="1902"/>
                    </a:lnTo>
                    <a:lnTo>
                      <a:pt x="775" y="1901"/>
                    </a:lnTo>
                    <a:lnTo>
                      <a:pt x="774" y="1902"/>
                    </a:lnTo>
                    <a:lnTo>
                      <a:pt x="774" y="1903"/>
                    </a:lnTo>
                    <a:lnTo>
                      <a:pt x="773" y="1903"/>
                    </a:lnTo>
                    <a:lnTo>
                      <a:pt x="772" y="1903"/>
                    </a:lnTo>
                    <a:lnTo>
                      <a:pt x="771" y="1903"/>
                    </a:lnTo>
                    <a:lnTo>
                      <a:pt x="771" y="1902"/>
                    </a:lnTo>
                    <a:lnTo>
                      <a:pt x="770" y="1902"/>
                    </a:lnTo>
                    <a:lnTo>
                      <a:pt x="769" y="1902"/>
                    </a:lnTo>
                    <a:lnTo>
                      <a:pt x="770" y="1903"/>
                    </a:lnTo>
                    <a:lnTo>
                      <a:pt x="769" y="1903"/>
                    </a:lnTo>
                    <a:lnTo>
                      <a:pt x="768" y="1903"/>
                    </a:lnTo>
                    <a:lnTo>
                      <a:pt x="769" y="1902"/>
                    </a:lnTo>
                    <a:lnTo>
                      <a:pt x="768" y="1901"/>
                    </a:lnTo>
                    <a:lnTo>
                      <a:pt x="768" y="1902"/>
                    </a:lnTo>
                    <a:lnTo>
                      <a:pt x="767" y="1902"/>
                    </a:lnTo>
                    <a:lnTo>
                      <a:pt x="766" y="1901"/>
                    </a:lnTo>
                    <a:lnTo>
                      <a:pt x="765" y="1901"/>
                    </a:lnTo>
                    <a:lnTo>
                      <a:pt x="765" y="1903"/>
                    </a:lnTo>
                    <a:lnTo>
                      <a:pt x="764" y="1903"/>
                    </a:lnTo>
                    <a:lnTo>
                      <a:pt x="763" y="1903"/>
                    </a:lnTo>
                    <a:lnTo>
                      <a:pt x="763" y="1904"/>
                    </a:lnTo>
                    <a:lnTo>
                      <a:pt x="762" y="1905"/>
                    </a:lnTo>
                    <a:lnTo>
                      <a:pt x="761" y="1905"/>
                    </a:lnTo>
                    <a:lnTo>
                      <a:pt x="760" y="1905"/>
                    </a:lnTo>
                    <a:lnTo>
                      <a:pt x="759" y="1905"/>
                    </a:lnTo>
                    <a:lnTo>
                      <a:pt x="759" y="1906"/>
                    </a:lnTo>
                    <a:lnTo>
                      <a:pt x="759" y="1905"/>
                    </a:lnTo>
                    <a:lnTo>
                      <a:pt x="758" y="1906"/>
                    </a:lnTo>
                    <a:lnTo>
                      <a:pt x="757" y="1906"/>
                    </a:lnTo>
                    <a:lnTo>
                      <a:pt x="756" y="1905"/>
                    </a:lnTo>
                    <a:lnTo>
                      <a:pt x="755" y="1904"/>
                    </a:lnTo>
                    <a:lnTo>
                      <a:pt x="753" y="1904"/>
                    </a:lnTo>
                    <a:lnTo>
                      <a:pt x="752" y="1906"/>
                    </a:lnTo>
                    <a:lnTo>
                      <a:pt x="752" y="1907"/>
                    </a:lnTo>
                    <a:lnTo>
                      <a:pt x="751" y="1907"/>
                    </a:lnTo>
                    <a:lnTo>
                      <a:pt x="750" y="1906"/>
                    </a:lnTo>
                    <a:lnTo>
                      <a:pt x="749" y="1908"/>
                    </a:lnTo>
                    <a:lnTo>
                      <a:pt x="748" y="1908"/>
                    </a:lnTo>
                    <a:lnTo>
                      <a:pt x="748" y="1909"/>
                    </a:lnTo>
                    <a:lnTo>
                      <a:pt x="747" y="1910"/>
                    </a:lnTo>
                    <a:lnTo>
                      <a:pt x="747" y="1909"/>
                    </a:lnTo>
                    <a:lnTo>
                      <a:pt x="746" y="1909"/>
                    </a:lnTo>
                    <a:lnTo>
                      <a:pt x="745" y="1909"/>
                    </a:lnTo>
                    <a:lnTo>
                      <a:pt x="743" y="1912"/>
                    </a:lnTo>
                    <a:lnTo>
                      <a:pt x="742" y="1912"/>
                    </a:lnTo>
                    <a:lnTo>
                      <a:pt x="741" y="1912"/>
                    </a:lnTo>
                    <a:lnTo>
                      <a:pt x="741" y="1913"/>
                    </a:lnTo>
                    <a:lnTo>
                      <a:pt x="741" y="1915"/>
                    </a:lnTo>
                    <a:lnTo>
                      <a:pt x="741" y="1916"/>
                    </a:lnTo>
                    <a:lnTo>
                      <a:pt x="740" y="1918"/>
                    </a:lnTo>
                    <a:lnTo>
                      <a:pt x="739" y="1917"/>
                    </a:lnTo>
                    <a:lnTo>
                      <a:pt x="738" y="1917"/>
                    </a:lnTo>
                    <a:lnTo>
                      <a:pt x="738" y="1916"/>
                    </a:lnTo>
                    <a:lnTo>
                      <a:pt x="738" y="1915"/>
                    </a:lnTo>
                    <a:lnTo>
                      <a:pt x="737" y="1914"/>
                    </a:lnTo>
                    <a:lnTo>
                      <a:pt x="736" y="1913"/>
                    </a:lnTo>
                    <a:lnTo>
                      <a:pt x="735" y="1911"/>
                    </a:lnTo>
                    <a:lnTo>
                      <a:pt x="736" y="1910"/>
                    </a:lnTo>
                    <a:lnTo>
                      <a:pt x="734" y="1910"/>
                    </a:lnTo>
                    <a:lnTo>
                      <a:pt x="732" y="1910"/>
                    </a:lnTo>
                    <a:lnTo>
                      <a:pt x="731" y="1910"/>
                    </a:lnTo>
                    <a:lnTo>
                      <a:pt x="730" y="1910"/>
                    </a:lnTo>
                    <a:lnTo>
                      <a:pt x="728" y="1910"/>
                    </a:lnTo>
                    <a:lnTo>
                      <a:pt x="728" y="1909"/>
                    </a:lnTo>
                    <a:lnTo>
                      <a:pt x="726" y="1909"/>
                    </a:lnTo>
                    <a:lnTo>
                      <a:pt x="726" y="1908"/>
                    </a:lnTo>
                    <a:lnTo>
                      <a:pt x="726" y="1906"/>
                    </a:lnTo>
                    <a:lnTo>
                      <a:pt x="726" y="1905"/>
                    </a:lnTo>
                    <a:lnTo>
                      <a:pt x="725" y="1905"/>
                    </a:lnTo>
                    <a:lnTo>
                      <a:pt x="723" y="1904"/>
                    </a:lnTo>
                    <a:lnTo>
                      <a:pt x="722" y="1903"/>
                    </a:lnTo>
                    <a:lnTo>
                      <a:pt x="722" y="1901"/>
                    </a:lnTo>
                    <a:lnTo>
                      <a:pt x="721" y="1901"/>
                    </a:lnTo>
                    <a:lnTo>
                      <a:pt x="720" y="1902"/>
                    </a:lnTo>
                    <a:lnTo>
                      <a:pt x="719" y="1901"/>
                    </a:lnTo>
                    <a:lnTo>
                      <a:pt x="719" y="1899"/>
                    </a:lnTo>
                    <a:lnTo>
                      <a:pt x="717" y="1899"/>
                    </a:lnTo>
                    <a:lnTo>
                      <a:pt x="714" y="1899"/>
                    </a:lnTo>
                    <a:lnTo>
                      <a:pt x="713" y="1899"/>
                    </a:lnTo>
                    <a:lnTo>
                      <a:pt x="713" y="1898"/>
                    </a:lnTo>
                    <a:lnTo>
                      <a:pt x="713" y="1897"/>
                    </a:lnTo>
                    <a:lnTo>
                      <a:pt x="712" y="1896"/>
                    </a:lnTo>
                    <a:lnTo>
                      <a:pt x="712" y="1895"/>
                    </a:lnTo>
                    <a:lnTo>
                      <a:pt x="713" y="1894"/>
                    </a:lnTo>
                    <a:lnTo>
                      <a:pt x="714" y="1895"/>
                    </a:lnTo>
                    <a:lnTo>
                      <a:pt x="714" y="1894"/>
                    </a:lnTo>
                    <a:lnTo>
                      <a:pt x="714" y="1893"/>
                    </a:lnTo>
                    <a:lnTo>
                      <a:pt x="713" y="1893"/>
                    </a:lnTo>
                    <a:lnTo>
                      <a:pt x="712" y="1893"/>
                    </a:lnTo>
                    <a:lnTo>
                      <a:pt x="711" y="1890"/>
                    </a:lnTo>
                    <a:lnTo>
                      <a:pt x="712" y="1890"/>
                    </a:lnTo>
                    <a:lnTo>
                      <a:pt x="713" y="1890"/>
                    </a:lnTo>
                    <a:lnTo>
                      <a:pt x="713" y="1889"/>
                    </a:lnTo>
                    <a:lnTo>
                      <a:pt x="712" y="1889"/>
                    </a:lnTo>
                    <a:lnTo>
                      <a:pt x="711" y="1889"/>
                    </a:lnTo>
                    <a:lnTo>
                      <a:pt x="711" y="1887"/>
                    </a:lnTo>
                    <a:lnTo>
                      <a:pt x="710" y="1886"/>
                    </a:lnTo>
                    <a:lnTo>
                      <a:pt x="708" y="1883"/>
                    </a:lnTo>
                    <a:lnTo>
                      <a:pt x="707" y="1883"/>
                    </a:lnTo>
                    <a:lnTo>
                      <a:pt x="707" y="1884"/>
                    </a:lnTo>
                    <a:lnTo>
                      <a:pt x="707" y="1885"/>
                    </a:lnTo>
                    <a:lnTo>
                      <a:pt x="706" y="1885"/>
                    </a:lnTo>
                    <a:lnTo>
                      <a:pt x="704" y="1886"/>
                    </a:lnTo>
                    <a:lnTo>
                      <a:pt x="703" y="1885"/>
                    </a:lnTo>
                    <a:lnTo>
                      <a:pt x="702" y="1885"/>
                    </a:lnTo>
                    <a:lnTo>
                      <a:pt x="702" y="1884"/>
                    </a:lnTo>
                    <a:lnTo>
                      <a:pt x="701" y="1884"/>
                    </a:lnTo>
                    <a:lnTo>
                      <a:pt x="700" y="1883"/>
                    </a:lnTo>
                    <a:lnTo>
                      <a:pt x="700" y="1882"/>
                    </a:lnTo>
                    <a:lnTo>
                      <a:pt x="701" y="1881"/>
                    </a:lnTo>
                    <a:lnTo>
                      <a:pt x="700" y="1879"/>
                    </a:lnTo>
                    <a:lnTo>
                      <a:pt x="701" y="1877"/>
                    </a:lnTo>
                    <a:lnTo>
                      <a:pt x="702" y="1877"/>
                    </a:lnTo>
                    <a:lnTo>
                      <a:pt x="702" y="1876"/>
                    </a:lnTo>
                    <a:lnTo>
                      <a:pt x="703" y="1875"/>
                    </a:lnTo>
                    <a:lnTo>
                      <a:pt x="702" y="1875"/>
                    </a:lnTo>
                    <a:lnTo>
                      <a:pt x="702" y="1874"/>
                    </a:lnTo>
                    <a:lnTo>
                      <a:pt x="702" y="1873"/>
                    </a:lnTo>
                    <a:lnTo>
                      <a:pt x="701" y="1872"/>
                    </a:lnTo>
                    <a:lnTo>
                      <a:pt x="701" y="1871"/>
                    </a:lnTo>
                    <a:lnTo>
                      <a:pt x="701" y="1870"/>
                    </a:lnTo>
                    <a:lnTo>
                      <a:pt x="700" y="1870"/>
                    </a:lnTo>
                    <a:lnTo>
                      <a:pt x="699" y="1869"/>
                    </a:lnTo>
                    <a:lnTo>
                      <a:pt x="700" y="1869"/>
                    </a:lnTo>
                    <a:lnTo>
                      <a:pt x="700" y="1868"/>
                    </a:lnTo>
                    <a:lnTo>
                      <a:pt x="700" y="1867"/>
                    </a:lnTo>
                    <a:lnTo>
                      <a:pt x="699" y="1867"/>
                    </a:lnTo>
                    <a:lnTo>
                      <a:pt x="698" y="1866"/>
                    </a:lnTo>
                    <a:lnTo>
                      <a:pt x="698" y="1865"/>
                    </a:lnTo>
                    <a:lnTo>
                      <a:pt x="698" y="1864"/>
                    </a:lnTo>
                    <a:lnTo>
                      <a:pt x="698" y="1863"/>
                    </a:lnTo>
                    <a:lnTo>
                      <a:pt x="697" y="1862"/>
                    </a:lnTo>
                    <a:lnTo>
                      <a:pt x="698" y="1862"/>
                    </a:lnTo>
                    <a:lnTo>
                      <a:pt x="697" y="1861"/>
                    </a:lnTo>
                    <a:lnTo>
                      <a:pt x="697" y="1860"/>
                    </a:lnTo>
                    <a:lnTo>
                      <a:pt x="698" y="1859"/>
                    </a:lnTo>
                    <a:lnTo>
                      <a:pt x="697" y="1858"/>
                    </a:lnTo>
                    <a:lnTo>
                      <a:pt x="696" y="1857"/>
                    </a:lnTo>
                    <a:lnTo>
                      <a:pt x="696" y="1856"/>
                    </a:lnTo>
                    <a:lnTo>
                      <a:pt x="696" y="1855"/>
                    </a:lnTo>
                    <a:lnTo>
                      <a:pt x="696" y="1854"/>
                    </a:lnTo>
                    <a:lnTo>
                      <a:pt x="696" y="1851"/>
                    </a:lnTo>
                    <a:lnTo>
                      <a:pt x="695" y="1851"/>
                    </a:lnTo>
                    <a:lnTo>
                      <a:pt x="694" y="1850"/>
                    </a:lnTo>
                    <a:lnTo>
                      <a:pt x="693" y="1849"/>
                    </a:lnTo>
                    <a:lnTo>
                      <a:pt x="692" y="1849"/>
                    </a:lnTo>
                    <a:lnTo>
                      <a:pt x="691" y="1850"/>
                    </a:lnTo>
                    <a:lnTo>
                      <a:pt x="691" y="1851"/>
                    </a:lnTo>
                    <a:lnTo>
                      <a:pt x="690" y="1851"/>
                    </a:lnTo>
                    <a:lnTo>
                      <a:pt x="689" y="1854"/>
                    </a:lnTo>
                    <a:lnTo>
                      <a:pt x="689" y="1855"/>
                    </a:lnTo>
                    <a:lnTo>
                      <a:pt x="666" y="1834"/>
                    </a:lnTo>
                    <a:lnTo>
                      <a:pt x="651" y="1844"/>
                    </a:lnTo>
                    <a:lnTo>
                      <a:pt x="650" y="1844"/>
                    </a:lnTo>
                    <a:lnTo>
                      <a:pt x="649" y="1845"/>
                    </a:lnTo>
                    <a:lnTo>
                      <a:pt x="648" y="1845"/>
                    </a:lnTo>
                    <a:lnTo>
                      <a:pt x="646" y="1846"/>
                    </a:lnTo>
                    <a:lnTo>
                      <a:pt x="645" y="1844"/>
                    </a:lnTo>
                    <a:lnTo>
                      <a:pt x="644" y="1844"/>
                    </a:lnTo>
                    <a:lnTo>
                      <a:pt x="644" y="1843"/>
                    </a:lnTo>
                    <a:lnTo>
                      <a:pt x="643" y="1843"/>
                    </a:lnTo>
                    <a:lnTo>
                      <a:pt x="641" y="1842"/>
                    </a:lnTo>
                    <a:lnTo>
                      <a:pt x="640" y="1842"/>
                    </a:lnTo>
                    <a:lnTo>
                      <a:pt x="639" y="1842"/>
                    </a:lnTo>
                    <a:lnTo>
                      <a:pt x="638" y="1842"/>
                    </a:lnTo>
                    <a:lnTo>
                      <a:pt x="638" y="1841"/>
                    </a:lnTo>
                    <a:lnTo>
                      <a:pt x="638" y="1840"/>
                    </a:lnTo>
                    <a:lnTo>
                      <a:pt x="638" y="1839"/>
                    </a:lnTo>
                    <a:lnTo>
                      <a:pt x="637" y="1838"/>
                    </a:lnTo>
                    <a:lnTo>
                      <a:pt x="637" y="1836"/>
                    </a:lnTo>
                    <a:lnTo>
                      <a:pt x="636" y="1835"/>
                    </a:lnTo>
                    <a:lnTo>
                      <a:pt x="635" y="1835"/>
                    </a:lnTo>
                    <a:lnTo>
                      <a:pt x="635" y="1834"/>
                    </a:lnTo>
                    <a:lnTo>
                      <a:pt x="634" y="1834"/>
                    </a:lnTo>
                    <a:lnTo>
                      <a:pt x="633" y="1834"/>
                    </a:lnTo>
                    <a:lnTo>
                      <a:pt x="632" y="1835"/>
                    </a:lnTo>
                    <a:lnTo>
                      <a:pt x="630" y="1836"/>
                    </a:lnTo>
                    <a:lnTo>
                      <a:pt x="629" y="1836"/>
                    </a:lnTo>
                    <a:lnTo>
                      <a:pt x="628" y="1835"/>
                    </a:lnTo>
                    <a:lnTo>
                      <a:pt x="626" y="1834"/>
                    </a:lnTo>
                    <a:lnTo>
                      <a:pt x="625" y="1834"/>
                    </a:lnTo>
                    <a:lnTo>
                      <a:pt x="624" y="1833"/>
                    </a:lnTo>
                    <a:lnTo>
                      <a:pt x="625" y="1832"/>
                    </a:lnTo>
                    <a:lnTo>
                      <a:pt x="625" y="1831"/>
                    </a:lnTo>
                    <a:lnTo>
                      <a:pt x="624" y="1828"/>
                    </a:lnTo>
                    <a:lnTo>
                      <a:pt x="624" y="1827"/>
                    </a:lnTo>
                    <a:lnTo>
                      <a:pt x="623" y="1827"/>
                    </a:lnTo>
                    <a:lnTo>
                      <a:pt x="621" y="1827"/>
                    </a:lnTo>
                    <a:lnTo>
                      <a:pt x="620" y="1827"/>
                    </a:lnTo>
                    <a:lnTo>
                      <a:pt x="619" y="1826"/>
                    </a:lnTo>
                    <a:lnTo>
                      <a:pt x="619" y="1825"/>
                    </a:lnTo>
                    <a:lnTo>
                      <a:pt x="619" y="1822"/>
                    </a:lnTo>
                    <a:lnTo>
                      <a:pt x="619" y="1821"/>
                    </a:lnTo>
                    <a:lnTo>
                      <a:pt x="618" y="1822"/>
                    </a:lnTo>
                    <a:lnTo>
                      <a:pt x="616" y="1823"/>
                    </a:lnTo>
                    <a:lnTo>
                      <a:pt x="615" y="1823"/>
                    </a:lnTo>
                    <a:lnTo>
                      <a:pt x="613" y="1823"/>
                    </a:lnTo>
                    <a:lnTo>
                      <a:pt x="612" y="1823"/>
                    </a:lnTo>
                    <a:lnTo>
                      <a:pt x="611" y="1822"/>
                    </a:lnTo>
                    <a:lnTo>
                      <a:pt x="611" y="1821"/>
                    </a:lnTo>
                    <a:lnTo>
                      <a:pt x="611" y="1819"/>
                    </a:lnTo>
                    <a:lnTo>
                      <a:pt x="612" y="1819"/>
                    </a:lnTo>
                    <a:lnTo>
                      <a:pt x="611" y="1818"/>
                    </a:lnTo>
                    <a:lnTo>
                      <a:pt x="610" y="1817"/>
                    </a:lnTo>
                    <a:lnTo>
                      <a:pt x="610" y="1816"/>
                    </a:lnTo>
                    <a:lnTo>
                      <a:pt x="609" y="1816"/>
                    </a:lnTo>
                    <a:lnTo>
                      <a:pt x="607" y="1817"/>
                    </a:lnTo>
                    <a:lnTo>
                      <a:pt x="606" y="1817"/>
                    </a:lnTo>
                    <a:lnTo>
                      <a:pt x="606" y="1816"/>
                    </a:lnTo>
                    <a:lnTo>
                      <a:pt x="606" y="1815"/>
                    </a:lnTo>
                    <a:lnTo>
                      <a:pt x="605" y="1816"/>
                    </a:lnTo>
                    <a:lnTo>
                      <a:pt x="604" y="1815"/>
                    </a:lnTo>
                    <a:lnTo>
                      <a:pt x="603" y="1816"/>
                    </a:lnTo>
                    <a:lnTo>
                      <a:pt x="602" y="1816"/>
                    </a:lnTo>
                    <a:lnTo>
                      <a:pt x="601" y="1816"/>
                    </a:lnTo>
                    <a:lnTo>
                      <a:pt x="601" y="1815"/>
                    </a:lnTo>
                    <a:lnTo>
                      <a:pt x="601" y="1814"/>
                    </a:lnTo>
                    <a:lnTo>
                      <a:pt x="600" y="1814"/>
                    </a:lnTo>
                    <a:lnTo>
                      <a:pt x="600" y="1812"/>
                    </a:lnTo>
                    <a:lnTo>
                      <a:pt x="599" y="1811"/>
                    </a:lnTo>
                    <a:lnTo>
                      <a:pt x="597" y="1810"/>
                    </a:lnTo>
                    <a:lnTo>
                      <a:pt x="597" y="1809"/>
                    </a:lnTo>
                    <a:lnTo>
                      <a:pt x="598" y="1807"/>
                    </a:lnTo>
                    <a:lnTo>
                      <a:pt x="597" y="1806"/>
                    </a:lnTo>
                    <a:lnTo>
                      <a:pt x="596" y="1806"/>
                    </a:lnTo>
                    <a:lnTo>
                      <a:pt x="595" y="1806"/>
                    </a:lnTo>
                    <a:lnTo>
                      <a:pt x="594" y="1806"/>
                    </a:lnTo>
                    <a:lnTo>
                      <a:pt x="594" y="1805"/>
                    </a:lnTo>
                    <a:lnTo>
                      <a:pt x="594" y="1804"/>
                    </a:lnTo>
                    <a:lnTo>
                      <a:pt x="595" y="1804"/>
                    </a:lnTo>
                    <a:lnTo>
                      <a:pt x="595" y="1803"/>
                    </a:lnTo>
                    <a:lnTo>
                      <a:pt x="593" y="1802"/>
                    </a:lnTo>
                    <a:lnTo>
                      <a:pt x="593" y="1801"/>
                    </a:lnTo>
                    <a:lnTo>
                      <a:pt x="592" y="1800"/>
                    </a:lnTo>
                    <a:lnTo>
                      <a:pt x="590" y="1800"/>
                    </a:lnTo>
                    <a:lnTo>
                      <a:pt x="590" y="1799"/>
                    </a:lnTo>
                    <a:lnTo>
                      <a:pt x="590" y="1798"/>
                    </a:lnTo>
                    <a:lnTo>
                      <a:pt x="589" y="1797"/>
                    </a:lnTo>
                    <a:lnTo>
                      <a:pt x="589" y="1796"/>
                    </a:lnTo>
                    <a:lnTo>
                      <a:pt x="587" y="1796"/>
                    </a:lnTo>
                    <a:lnTo>
                      <a:pt x="587" y="1795"/>
                    </a:lnTo>
                    <a:lnTo>
                      <a:pt x="587" y="1794"/>
                    </a:lnTo>
                    <a:lnTo>
                      <a:pt x="585" y="1794"/>
                    </a:lnTo>
                    <a:lnTo>
                      <a:pt x="585" y="1793"/>
                    </a:lnTo>
                    <a:lnTo>
                      <a:pt x="585" y="1792"/>
                    </a:lnTo>
                    <a:lnTo>
                      <a:pt x="585" y="1791"/>
                    </a:lnTo>
                    <a:lnTo>
                      <a:pt x="584" y="1790"/>
                    </a:lnTo>
                    <a:lnTo>
                      <a:pt x="583" y="1790"/>
                    </a:lnTo>
                    <a:lnTo>
                      <a:pt x="583" y="1791"/>
                    </a:lnTo>
                    <a:lnTo>
                      <a:pt x="582" y="1790"/>
                    </a:lnTo>
                    <a:lnTo>
                      <a:pt x="582" y="1789"/>
                    </a:lnTo>
                    <a:lnTo>
                      <a:pt x="582" y="1788"/>
                    </a:lnTo>
                    <a:lnTo>
                      <a:pt x="581" y="1788"/>
                    </a:lnTo>
                    <a:lnTo>
                      <a:pt x="580" y="1786"/>
                    </a:lnTo>
                    <a:lnTo>
                      <a:pt x="579" y="1786"/>
                    </a:lnTo>
                    <a:lnTo>
                      <a:pt x="577" y="1785"/>
                    </a:lnTo>
                    <a:lnTo>
                      <a:pt x="577" y="1784"/>
                    </a:lnTo>
                    <a:lnTo>
                      <a:pt x="577" y="1779"/>
                    </a:lnTo>
                    <a:lnTo>
                      <a:pt x="577" y="1776"/>
                    </a:lnTo>
                    <a:lnTo>
                      <a:pt x="577" y="1775"/>
                    </a:lnTo>
                    <a:lnTo>
                      <a:pt x="578" y="1773"/>
                    </a:lnTo>
                    <a:lnTo>
                      <a:pt x="579" y="1772"/>
                    </a:lnTo>
                    <a:lnTo>
                      <a:pt x="579" y="1771"/>
                    </a:lnTo>
                    <a:lnTo>
                      <a:pt x="578" y="1771"/>
                    </a:lnTo>
                    <a:lnTo>
                      <a:pt x="577" y="1770"/>
                    </a:lnTo>
                    <a:lnTo>
                      <a:pt x="576" y="1771"/>
                    </a:lnTo>
                    <a:lnTo>
                      <a:pt x="575" y="1771"/>
                    </a:lnTo>
                    <a:lnTo>
                      <a:pt x="574" y="1771"/>
                    </a:lnTo>
                    <a:lnTo>
                      <a:pt x="573" y="1772"/>
                    </a:lnTo>
                    <a:lnTo>
                      <a:pt x="572" y="1772"/>
                    </a:lnTo>
                    <a:lnTo>
                      <a:pt x="571" y="1770"/>
                    </a:lnTo>
                    <a:lnTo>
                      <a:pt x="571" y="1769"/>
                    </a:lnTo>
                    <a:lnTo>
                      <a:pt x="572" y="1769"/>
                    </a:lnTo>
                    <a:lnTo>
                      <a:pt x="572" y="1768"/>
                    </a:lnTo>
                    <a:lnTo>
                      <a:pt x="572" y="1767"/>
                    </a:lnTo>
                    <a:lnTo>
                      <a:pt x="570" y="1767"/>
                    </a:lnTo>
                    <a:lnTo>
                      <a:pt x="570" y="1766"/>
                    </a:lnTo>
                    <a:lnTo>
                      <a:pt x="571" y="1764"/>
                    </a:lnTo>
                    <a:lnTo>
                      <a:pt x="570" y="1763"/>
                    </a:lnTo>
                    <a:lnTo>
                      <a:pt x="571" y="1762"/>
                    </a:lnTo>
                    <a:lnTo>
                      <a:pt x="572" y="1761"/>
                    </a:lnTo>
                    <a:lnTo>
                      <a:pt x="572" y="1760"/>
                    </a:lnTo>
                    <a:lnTo>
                      <a:pt x="571" y="1760"/>
                    </a:lnTo>
                    <a:lnTo>
                      <a:pt x="570" y="1760"/>
                    </a:lnTo>
                    <a:lnTo>
                      <a:pt x="570" y="1759"/>
                    </a:lnTo>
                    <a:lnTo>
                      <a:pt x="570" y="1758"/>
                    </a:lnTo>
                    <a:lnTo>
                      <a:pt x="571" y="1758"/>
                    </a:lnTo>
                    <a:lnTo>
                      <a:pt x="573" y="1758"/>
                    </a:lnTo>
                    <a:lnTo>
                      <a:pt x="573" y="1757"/>
                    </a:lnTo>
                    <a:lnTo>
                      <a:pt x="572" y="1756"/>
                    </a:lnTo>
                    <a:lnTo>
                      <a:pt x="571" y="1757"/>
                    </a:lnTo>
                    <a:lnTo>
                      <a:pt x="570" y="1756"/>
                    </a:lnTo>
                    <a:lnTo>
                      <a:pt x="570" y="1755"/>
                    </a:lnTo>
                    <a:lnTo>
                      <a:pt x="570" y="1753"/>
                    </a:lnTo>
                    <a:lnTo>
                      <a:pt x="570" y="1752"/>
                    </a:lnTo>
                    <a:lnTo>
                      <a:pt x="571" y="1751"/>
                    </a:lnTo>
                    <a:lnTo>
                      <a:pt x="572" y="1751"/>
                    </a:lnTo>
                    <a:lnTo>
                      <a:pt x="572" y="1749"/>
                    </a:lnTo>
                    <a:lnTo>
                      <a:pt x="571" y="1750"/>
                    </a:lnTo>
                    <a:lnTo>
                      <a:pt x="570" y="1749"/>
                    </a:lnTo>
                    <a:lnTo>
                      <a:pt x="569" y="1748"/>
                    </a:lnTo>
                    <a:lnTo>
                      <a:pt x="568" y="1747"/>
                    </a:lnTo>
                    <a:lnTo>
                      <a:pt x="568" y="1746"/>
                    </a:lnTo>
                    <a:lnTo>
                      <a:pt x="568" y="1745"/>
                    </a:lnTo>
                    <a:lnTo>
                      <a:pt x="567" y="1746"/>
                    </a:lnTo>
                    <a:lnTo>
                      <a:pt x="566" y="1745"/>
                    </a:lnTo>
                    <a:lnTo>
                      <a:pt x="566" y="1743"/>
                    </a:lnTo>
                    <a:lnTo>
                      <a:pt x="566" y="1742"/>
                    </a:lnTo>
                    <a:lnTo>
                      <a:pt x="566" y="1741"/>
                    </a:lnTo>
                    <a:lnTo>
                      <a:pt x="567" y="1740"/>
                    </a:lnTo>
                    <a:lnTo>
                      <a:pt x="566" y="1740"/>
                    </a:lnTo>
                    <a:lnTo>
                      <a:pt x="565" y="1741"/>
                    </a:lnTo>
                    <a:lnTo>
                      <a:pt x="564" y="1740"/>
                    </a:lnTo>
                    <a:lnTo>
                      <a:pt x="563" y="1739"/>
                    </a:lnTo>
                    <a:lnTo>
                      <a:pt x="564" y="1739"/>
                    </a:lnTo>
                    <a:lnTo>
                      <a:pt x="565" y="1737"/>
                    </a:lnTo>
                    <a:lnTo>
                      <a:pt x="564" y="1737"/>
                    </a:lnTo>
                    <a:lnTo>
                      <a:pt x="563" y="1736"/>
                    </a:lnTo>
                    <a:lnTo>
                      <a:pt x="565" y="1735"/>
                    </a:lnTo>
                    <a:lnTo>
                      <a:pt x="566" y="1734"/>
                    </a:lnTo>
                    <a:lnTo>
                      <a:pt x="566" y="1733"/>
                    </a:lnTo>
                    <a:lnTo>
                      <a:pt x="565" y="1733"/>
                    </a:lnTo>
                    <a:lnTo>
                      <a:pt x="565" y="1731"/>
                    </a:lnTo>
                    <a:lnTo>
                      <a:pt x="565" y="1730"/>
                    </a:lnTo>
                    <a:lnTo>
                      <a:pt x="565" y="1729"/>
                    </a:lnTo>
                    <a:lnTo>
                      <a:pt x="565" y="1728"/>
                    </a:lnTo>
                    <a:lnTo>
                      <a:pt x="565" y="1727"/>
                    </a:lnTo>
                    <a:lnTo>
                      <a:pt x="566" y="1726"/>
                    </a:lnTo>
                    <a:lnTo>
                      <a:pt x="565" y="1725"/>
                    </a:lnTo>
                    <a:lnTo>
                      <a:pt x="566" y="1724"/>
                    </a:lnTo>
                    <a:lnTo>
                      <a:pt x="565" y="1724"/>
                    </a:lnTo>
                    <a:lnTo>
                      <a:pt x="565" y="1723"/>
                    </a:lnTo>
                    <a:lnTo>
                      <a:pt x="566" y="1722"/>
                    </a:lnTo>
                    <a:lnTo>
                      <a:pt x="564" y="1721"/>
                    </a:lnTo>
                    <a:lnTo>
                      <a:pt x="563" y="1720"/>
                    </a:lnTo>
                    <a:lnTo>
                      <a:pt x="563" y="1718"/>
                    </a:lnTo>
                    <a:lnTo>
                      <a:pt x="563" y="1715"/>
                    </a:lnTo>
                    <a:lnTo>
                      <a:pt x="564" y="1714"/>
                    </a:lnTo>
                    <a:lnTo>
                      <a:pt x="564" y="1713"/>
                    </a:lnTo>
                    <a:lnTo>
                      <a:pt x="566" y="1713"/>
                    </a:lnTo>
                    <a:lnTo>
                      <a:pt x="566" y="1712"/>
                    </a:lnTo>
                    <a:lnTo>
                      <a:pt x="566" y="1711"/>
                    </a:lnTo>
                    <a:lnTo>
                      <a:pt x="566" y="1709"/>
                    </a:lnTo>
                    <a:lnTo>
                      <a:pt x="565" y="1707"/>
                    </a:lnTo>
                    <a:lnTo>
                      <a:pt x="564" y="1705"/>
                    </a:lnTo>
                    <a:lnTo>
                      <a:pt x="564" y="1704"/>
                    </a:lnTo>
                    <a:lnTo>
                      <a:pt x="565" y="1702"/>
                    </a:lnTo>
                    <a:lnTo>
                      <a:pt x="565" y="1700"/>
                    </a:lnTo>
                    <a:lnTo>
                      <a:pt x="565" y="1698"/>
                    </a:lnTo>
                    <a:lnTo>
                      <a:pt x="565" y="1697"/>
                    </a:lnTo>
                    <a:lnTo>
                      <a:pt x="566" y="1691"/>
                    </a:lnTo>
                    <a:lnTo>
                      <a:pt x="566" y="1688"/>
                    </a:lnTo>
                    <a:lnTo>
                      <a:pt x="568" y="1684"/>
                    </a:lnTo>
                    <a:lnTo>
                      <a:pt x="571" y="1677"/>
                    </a:lnTo>
                    <a:lnTo>
                      <a:pt x="572" y="1676"/>
                    </a:lnTo>
                    <a:lnTo>
                      <a:pt x="573" y="1674"/>
                    </a:lnTo>
                    <a:lnTo>
                      <a:pt x="578" y="1672"/>
                    </a:lnTo>
                    <a:lnTo>
                      <a:pt x="579" y="1670"/>
                    </a:lnTo>
                    <a:lnTo>
                      <a:pt x="580" y="1668"/>
                    </a:lnTo>
                    <a:lnTo>
                      <a:pt x="585" y="1666"/>
                    </a:lnTo>
                    <a:lnTo>
                      <a:pt x="585" y="1665"/>
                    </a:lnTo>
                    <a:lnTo>
                      <a:pt x="587" y="1664"/>
                    </a:lnTo>
                    <a:lnTo>
                      <a:pt x="589" y="1659"/>
                    </a:lnTo>
                    <a:lnTo>
                      <a:pt x="589" y="1658"/>
                    </a:lnTo>
                    <a:lnTo>
                      <a:pt x="589" y="1657"/>
                    </a:lnTo>
                    <a:lnTo>
                      <a:pt x="586" y="1652"/>
                    </a:lnTo>
                    <a:lnTo>
                      <a:pt x="586" y="1650"/>
                    </a:lnTo>
                    <a:lnTo>
                      <a:pt x="585" y="1649"/>
                    </a:lnTo>
                    <a:lnTo>
                      <a:pt x="585" y="1647"/>
                    </a:lnTo>
                    <a:lnTo>
                      <a:pt x="586" y="1646"/>
                    </a:lnTo>
                    <a:lnTo>
                      <a:pt x="586" y="1644"/>
                    </a:lnTo>
                    <a:lnTo>
                      <a:pt x="587" y="1642"/>
                    </a:lnTo>
                    <a:lnTo>
                      <a:pt x="587" y="1641"/>
                    </a:lnTo>
                    <a:lnTo>
                      <a:pt x="587" y="1640"/>
                    </a:lnTo>
                    <a:lnTo>
                      <a:pt x="588" y="1640"/>
                    </a:lnTo>
                    <a:lnTo>
                      <a:pt x="589" y="1640"/>
                    </a:lnTo>
                    <a:lnTo>
                      <a:pt x="591" y="1638"/>
                    </a:lnTo>
                    <a:lnTo>
                      <a:pt x="592" y="1638"/>
                    </a:lnTo>
                    <a:lnTo>
                      <a:pt x="592" y="1637"/>
                    </a:lnTo>
                    <a:lnTo>
                      <a:pt x="593" y="1637"/>
                    </a:lnTo>
                    <a:lnTo>
                      <a:pt x="594" y="1637"/>
                    </a:lnTo>
                    <a:lnTo>
                      <a:pt x="593" y="1635"/>
                    </a:lnTo>
                    <a:lnTo>
                      <a:pt x="594" y="1631"/>
                    </a:lnTo>
                    <a:lnTo>
                      <a:pt x="595" y="1629"/>
                    </a:lnTo>
                    <a:lnTo>
                      <a:pt x="595" y="1625"/>
                    </a:lnTo>
                    <a:lnTo>
                      <a:pt x="592" y="1622"/>
                    </a:lnTo>
                    <a:lnTo>
                      <a:pt x="591" y="1618"/>
                    </a:lnTo>
                    <a:lnTo>
                      <a:pt x="590" y="1618"/>
                    </a:lnTo>
                    <a:lnTo>
                      <a:pt x="590" y="1619"/>
                    </a:lnTo>
                    <a:lnTo>
                      <a:pt x="588" y="1619"/>
                    </a:lnTo>
                    <a:lnTo>
                      <a:pt x="587" y="1619"/>
                    </a:lnTo>
                    <a:lnTo>
                      <a:pt x="586" y="1618"/>
                    </a:lnTo>
                    <a:lnTo>
                      <a:pt x="584" y="1619"/>
                    </a:lnTo>
                    <a:lnTo>
                      <a:pt x="580" y="1617"/>
                    </a:lnTo>
                    <a:lnTo>
                      <a:pt x="579" y="1618"/>
                    </a:lnTo>
                    <a:lnTo>
                      <a:pt x="579" y="1619"/>
                    </a:lnTo>
                    <a:lnTo>
                      <a:pt x="579" y="1621"/>
                    </a:lnTo>
                    <a:lnTo>
                      <a:pt x="578" y="1623"/>
                    </a:lnTo>
                    <a:lnTo>
                      <a:pt x="577" y="1625"/>
                    </a:lnTo>
                    <a:lnTo>
                      <a:pt x="576" y="1626"/>
                    </a:lnTo>
                    <a:lnTo>
                      <a:pt x="573" y="1627"/>
                    </a:lnTo>
                    <a:lnTo>
                      <a:pt x="572" y="1628"/>
                    </a:lnTo>
                    <a:lnTo>
                      <a:pt x="510" y="1625"/>
                    </a:lnTo>
                    <a:lnTo>
                      <a:pt x="389" y="1619"/>
                    </a:lnTo>
                    <a:lnTo>
                      <a:pt x="378" y="1619"/>
                    </a:lnTo>
                    <a:lnTo>
                      <a:pt x="327" y="1618"/>
                    </a:lnTo>
                    <a:lnTo>
                      <a:pt x="290" y="1617"/>
                    </a:lnTo>
                    <a:lnTo>
                      <a:pt x="266" y="1617"/>
                    </a:lnTo>
                    <a:lnTo>
                      <a:pt x="256" y="1493"/>
                    </a:lnTo>
                    <a:lnTo>
                      <a:pt x="254" y="1473"/>
                    </a:lnTo>
                    <a:lnTo>
                      <a:pt x="208" y="1419"/>
                    </a:lnTo>
                    <a:lnTo>
                      <a:pt x="202" y="1413"/>
                    </a:lnTo>
                    <a:lnTo>
                      <a:pt x="196" y="1406"/>
                    </a:lnTo>
                    <a:lnTo>
                      <a:pt x="208" y="1404"/>
                    </a:lnTo>
                    <a:lnTo>
                      <a:pt x="253" y="1404"/>
                    </a:lnTo>
                    <a:lnTo>
                      <a:pt x="248" y="1317"/>
                    </a:lnTo>
                    <a:lnTo>
                      <a:pt x="247" y="1318"/>
                    </a:lnTo>
                    <a:lnTo>
                      <a:pt x="245" y="1318"/>
                    </a:lnTo>
                    <a:lnTo>
                      <a:pt x="244" y="1318"/>
                    </a:lnTo>
                    <a:lnTo>
                      <a:pt x="242" y="1317"/>
                    </a:lnTo>
                    <a:lnTo>
                      <a:pt x="240" y="1316"/>
                    </a:lnTo>
                    <a:lnTo>
                      <a:pt x="239" y="1315"/>
                    </a:lnTo>
                    <a:lnTo>
                      <a:pt x="239" y="1314"/>
                    </a:lnTo>
                    <a:lnTo>
                      <a:pt x="238" y="1312"/>
                    </a:lnTo>
                    <a:lnTo>
                      <a:pt x="238" y="1310"/>
                    </a:lnTo>
                    <a:lnTo>
                      <a:pt x="237" y="1308"/>
                    </a:lnTo>
                    <a:lnTo>
                      <a:pt x="238" y="1307"/>
                    </a:lnTo>
                    <a:lnTo>
                      <a:pt x="238" y="1306"/>
                    </a:lnTo>
                    <a:lnTo>
                      <a:pt x="237" y="1305"/>
                    </a:lnTo>
                    <a:lnTo>
                      <a:pt x="237" y="1304"/>
                    </a:lnTo>
                    <a:lnTo>
                      <a:pt x="237" y="1303"/>
                    </a:lnTo>
                    <a:lnTo>
                      <a:pt x="237" y="1302"/>
                    </a:lnTo>
                    <a:lnTo>
                      <a:pt x="236" y="1302"/>
                    </a:lnTo>
                    <a:lnTo>
                      <a:pt x="235" y="1301"/>
                    </a:lnTo>
                    <a:lnTo>
                      <a:pt x="236" y="1301"/>
                    </a:lnTo>
                    <a:lnTo>
                      <a:pt x="237" y="1301"/>
                    </a:lnTo>
                    <a:lnTo>
                      <a:pt x="236" y="1301"/>
                    </a:lnTo>
                    <a:lnTo>
                      <a:pt x="236" y="1300"/>
                    </a:lnTo>
                    <a:lnTo>
                      <a:pt x="236" y="1299"/>
                    </a:lnTo>
                    <a:lnTo>
                      <a:pt x="236" y="1298"/>
                    </a:lnTo>
                    <a:lnTo>
                      <a:pt x="236" y="1297"/>
                    </a:lnTo>
                    <a:lnTo>
                      <a:pt x="235" y="1297"/>
                    </a:lnTo>
                    <a:lnTo>
                      <a:pt x="235" y="1296"/>
                    </a:lnTo>
                    <a:lnTo>
                      <a:pt x="234" y="1295"/>
                    </a:lnTo>
                    <a:lnTo>
                      <a:pt x="231" y="1293"/>
                    </a:lnTo>
                    <a:lnTo>
                      <a:pt x="231" y="1292"/>
                    </a:lnTo>
                    <a:lnTo>
                      <a:pt x="232" y="1293"/>
                    </a:lnTo>
                    <a:lnTo>
                      <a:pt x="232" y="1291"/>
                    </a:lnTo>
                    <a:lnTo>
                      <a:pt x="232" y="1290"/>
                    </a:lnTo>
                    <a:lnTo>
                      <a:pt x="231" y="1290"/>
                    </a:lnTo>
                    <a:lnTo>
                      <a:pt x="230" y="1290"/>
                    </a:lnTo>
                    <a:lnTo>
                      <a:pt x="229" y="1289"/>
                    </a:lnTo>
                    <a:lnTo>
                      <a:pt x="229" y="1288"/>
                    </a:lnTo>
                    <a:lnTo>
                      <a:pt x="229" y="1287"/>
                    </a:lnTo>
                    <a:lnTo>
                      <a:pt x="228" y="1287"/>
                    </a:lnTo>
                    <a:lnTo>
                      <a:pt x="228" y="1285"/>
                    </a:lnTo>
                    <a:lnTo>
                      <a:pt x="228" y="1284"/>
                    </a:lnTo>
                    <a:lnTo>
                      <a:pt x="227" y="1284"/>
                    </a:lnTo>
                    <a:lnTo>
                      <a:pt x="226" y="1284"/>
                    </a:lnTo>
                    <a:lnTo>
                      <a:pt x="225" y="1283"/>
                    </a:lnTo>
                    <a:lnTo>
                      <a:pt x="226" y="1283"/>
                    </a:lnTo>
                    <a:lnTo>
                      <a:pt x="226" y="1282"/>
                    </a:lnTo>
                    <a:lnTo>
                      <a:pt x="226" y="1281"/>
                    </a:lnTo>
                    <a:lnTo>
                      <a:pt x="225" y="1281"/>
                    </a:lnTo>
                    <a:lnTo>
                      <a:pt x="225" y="1280"/>
                    </a:lnTo>
                    <a:lnTo>
                      <a:pt x="224" y="1280"/>
                    </a:lnTo>
                    <a:lnTo>
                      <a:pt x="224" y="1279"/>
                    </a:lnTo>
                    <a:lnTo>
                      <a:pt x="225" y="1279"/>
                    </a:lnTo>
                    <a:lnTo>
                      <a:pt x="225" y="1278"/>
                    </a:lnTo>
                    <a:lnTo>
                      <a:pt x="225" y="1277"/>
                    </a:lnTo>
                    <a:lnTo>
                      <a:pt x="225" y="1276"/>
                    </a:lnTo>
                    <a:lnTo>
                      <a:pt x="224" y="1275"/>
                    </a:lnTo>
                    <a:lnTo>
                      <a:pt x="225" y="1274"/>
                    </a:lnTo>
                    <a:lnTo>
                      <a:pt x="225" y="1275"/>
                    </a:lnTo>
                    <a:lnTo>
                      <a:pt x="226" y="1275"/>
                    </a:lnTo>
                    <a:lnTo>
                      <a:pt x="226" y="1274"/>
                    </a:lnTo>
                    <a:lnTo>
                      <a:pt x="226" y="1273"/>
                    </a:lnTo>
                    <a:lnTo>
                      <a:pt x="226" y="1272"/>
                    </a:lnTo>
                    <a:lnTo>
                      <a:pt x="226" y="1271"/>
                    </a:lnTo>
                    <a:lnTo>
                      <a:pt x="225" y="1271"/>
                    </a:lnTo>
                    <a:lnTo>
                      <a:pt x="224" y="1271"/>
                    </a:lnTo>
                    <a:lnTo>
                      <a:pt x="223" y="1271"/>
                    </a:lnTo>
                    <a:lnTo>
                      <a:pt x="224" y="1270"/>
                    </a:lnTo>
                    <a:lnTo>
                      <a:pt x="224" y="1269"/>
                    </a:lnTo>
                    <a:lnTo>
                      <a:pt x="223" y="1269"/>
                    </a:lnTo>
                    <a:lnTo>
                      <a:pt x="223" y="1270"/>
                    </a:lnTo>
                    <a:lnTo>
                      <a:pt x="222" y="1269"/>
                    </a:lnTo>
                    <a:lnTo>
                      <a:pt x="223" y="1268"/>
                    </a:lnTo>
                    <a:lnTo>
                      <a:pt x="222" y="1268"/>
                    </a:lnTo>
                    <a:lnTo>
                      <a:pt x="222" y="1269"/>
                    </a:lnTo>
                    <a:lnTo>
                      <a:pt x="221" y="1269"/>
                    </a:lnTo>
                    <a:lnTo>
                      <a:pt x="220" y="1268"/>
                    </a:lnTo>
                    <a:lnTo>
                      <a:pt x="221" y="1267"/>
                    </a:lnTo>
                    <a:lnTo>
                      <a:pt x="219" y="1266"/>
                    </a:lnTo>
                    <a:lnTo>
                      <a:pt x="219" y="1265"/>
                    </a:lnTo>
                    <a:lnTo>
                      <a:pt x="219" y="1264"/>
                    </a:lnTo>
                    <a:lnTo>
                      <a:pt x="218" y="1264"/>
                    </a:lnTo>
                    <a:lnTo>
                      <a:pt x="218" y="1263"/>
                    </a:lnTo>
                    <a:lnTo>
                      <a:pt x="217" y="1263"/>
                    </a:lnTo>
                    <a:lnTo>
                      <a:pt x="217" y="1262"/>
                    </a:lnTo>
                    <a:lnTo>
                      <a:pt x="216" y="1262"/>
                    </a:lnTo>
                    <a:lnTo>
                      <a:pt x="216" y="1261"/>
                    </a:lnTo>
                    <a:lnTo>
                      <a:pt x="216" y="1260"/>
                    </a:lnTo>
                    <a:lnTo>
                      <a:pt x="215" y="1260"/>
                    </a:lnTo>
                    <a:lnTo>
                      <a:pt x="215" y="1259"/>
                    </a:lnTo>
                    <a:lnTo>
                      <a:pt x="215" y="1258"/>
                    </a:lnTo>
                    <a:lnTo>
                      <a:pt x="215" y="1257"/>
                    </a:lnTo>
                    <a:lnTo>
                      <a:pt x="214" y="1256"/>
                    </a:lnTo>
                    <a:lnTo>
                      <a:pt x="214" y="1255"/>
                    </a:lnTo>
                    <a:lnTo>
                      <a:pt x="214" y="1254"/>
                    </a:lnTo>
                    <a:lnTo>
                      <a:pt x="214" y="1253"/>
                    </a:lnTo>
                    <a:lnTo>
                      <a:pt x="214" y="1252"/>
                    </a:lnTo>
                    <a:lnTo>
                      <a:pt x="216" y="1250"/>
                    </a:lnTo>
                    <a:lnTo>
                      <a:pt x="216" y="1249"/>
                    </a:lnTo>
                    <a:lnTo>
                      <a:pt x="216" y="1248"/>
                    </a:lnTo>
                    <a:lnTo>
                      <a:pt x="215" y="1248"/>
                    </a:lnTo>
                    <a:lnTo>
                      <a:pt x="215" y="1247"/>
                    </a:lnTo>
                    <a:lnTo>
                      <a:pt x="214" y="1247"/>
                    </a:lnTo>
                    <a:lnTo>
                      <a:pt x="213" y="1246"/>
                    </a:lnTo>
                    <a:lnTo>
                      <a:pt x="214" y="1245"/>
                    </a:lnTo>
                    <a:lnTo>
                      <a:pt x="213" y="1244"/>
                    </a:lnTo>
                    <a:lnTo>
                      <a:pt x="213" y="1243"/>
                    </a:lnTo>
                    <a:lnTo>
                      <a:pt x="213" y="1242"/>
                    </a:lnTo>
                    <a:lnTo>
                      <a:pt x="213" y="1241"/>
                    </a:lnTo>
                    <a:lnTo>
                      <a:pt x="212" y="1240"/>
                    </a:lnTo>
                    <a:lnTo>
                      <a:pt x="212" y="1239"/>
                    </a:lnTo>
                    <a:lnTo>
                      <a:pt x="211" y="1240"/>
                    </a:lnTo>
                    <a:lnTo>
                      <a:pt x="210" y="1240"/>
                    </a:lnTo>
                    <a:lnTo>
                      <a:pt x="209" y="1239"/>
                    </a:lnTo>
                    <a:lnTo>
                      <a:pt x="209" y="1238"/>
                    </a:lnTo>
                    <a:lnTo>
                      <a:pt x="210" y="1237"/>
                    </a:lnTo>
                    <a:lnTo>
                      <a:pt x="209" y="1237"/>
                    </a:lnTo>
                    <a:lnTo>
                      <a:pt x="209" y="1236"/>
                    </a:lnTo>
                    <a:lnTo>
                      <a:pt x="211" y="1234"/>
                    </a:lnTo>
                    <a:lnTo>
                      <a:pt x="212" y="1234"/>
                    </a:lnTo>
                    <a:lnTo>
                      <a:pt x="212" y="1233"/>
                    </a:lnTo>
                    <a:lnTo>
                      <a:pt x="212" y="1232"/>
                    </a:lnTo>
                    <a:lnTo>
                      <a:pt x="211" y="1232"/>
                    </a:lnTo>
                    <a:lnTo>
                      <a:pt x="211" y="1229"/>
                    </a:lnTo>
                    <a:lnTo>
                      <a:pt x="212" y="1229"/>
                    </a:lnTo>
                    <a:lnTo>
                      <a:pt x="212" y="1228"/>
                    </a:lnTo>
                    <a:lnTo>
                      <a:pt x="211" y="1227"/>
                    </a:lnTo>
                    <a:lnTo>
                      <a:pt x="210" y="1226"/>
                    </a:lnTo>
                    <a:lnTo>
                      <a:pt x="211" y="1225"/>
                    </a:lnTo>
                    <a:lnTo>
                      <a:pt x="212" y="1225"/>
                    </a:lnTo>
                    <a:lnTo>
                      <a:pt x="212" y="1224"/>
                    </a:lnTo>
                    <a:lnTo>
                      <a:pt x="211" y="1224"/>
                    </a:lnTo>
                    <a:lnTo>
                      <a:pt x="211" y="1223"/>
                    </a:lnTo>
                    <a:lnTo>
                      <a:pt x="211" y="1222"/>
                    </a:lnTo>
                    <a:lnTo>
                      <a:pt x="213" y="1221"/>
                    </a:lnTo>
                    <a:lnTo>
                      <a:pt x="213" y="1222"/>
                    </a:lnTo>
                    <a:lnTo>
                      <a:pt x="214" y="1222"/>
                    </a:lnTo>
                    <a:lnTo>
                      <a:pt x="216" y="1221"/>
                    </a:lnTo>
                    <a:lnTo>
                      <a:pt x="216" y="1220"/>
                    </a:lnTo>
                    <a:lnTo>
                      <a:pt x="217" y="1220"/>
                    </a:lnTo>
                    <a:lnTo>
                      <a:pt x="217" y="1219"/>
                    </a:lnTo>
                    <a:lnTo>
                      <a:pt x="218" y="1219"/>
                    </a:lnTo>
                    <a:lnTo>
                      <a:pt x="219" y="1217"/>
                    </a:lnTo>
                    <a:lnTo>
                      <a:pt x="220" y="1217"/>
                    </a:lnTo>
                    <a:lnTo>
                      <a:pt x="220" y="1216"/>
                    </a:lnTo>
                    <a:lnTo>
                      <a:pt x="220" y="1215"/>
                    </a:lnTo>
                    <a:lnTo>
                      <a:pt x="220" y="1214"/>
                    </a:lnTo>
                    <a:lnTo>
                      <a:pt x="221" y="1214"/>
                    </a:lnTo>
                    <a:lnTo>
                      <a:pt x="221" y="1213"/>
                    </a:lnTo>
                    <a:lnTo>
                      <a:pt x="221" y="1212"/>
                    </a:lnTo>
                    <a:lnTo>
                      <a:pt x="222" y="1212"/>
                    </a:lnTo>
                    <a:lnTo>
                      <a:pt x="224" y="1210"/>
                    </a:lnTo>
                    <a:lnTo>
                      <a:pt x="224" y="1209"/>
                    </a:lnTo>
                    <a:lnTo>
                      <a:pt x="225" y="1208"/>
                    </a:lnTo>
                    <a:lnTo>
                      <a:pt x="225" y="1207"/>
                    </a:lnTo>
                    <a:lnTo>
                      <a:pt x="225" y="1206"/>
                    </a:lnTo>
                    <a:lnTo>
                      <a:pt x="225" y="1205"/>
                    </a:lnTo>
                    <a:lnTo>
                      <a:pt x="225" y="1204"/>
                    </a:lnTo>
                    <a:lnTo>
                      <a:pt x="226" y="1204"/>
                    </a:lnTo>
                    <a:lnTo>
                      <a:pt x="226" y="1203"/>
                    </a:lnTo>
                    <a:lnTo>
                      <a:pt x="227" y="1203"/>
                    </a:lnTo>
                    <a:lnTo>
                      <a:pt x="228" y="1203"/>
                    </a:lnTo>
                    <a:lnTo>
                      <a:pt x="228" y="1202"/>
                    </a:lnTo>
                    <a:lnTo>
                      <a:pt x="227" y="1201"/>
                    </a:lnTo>
                    <a:lnTo>
                      <a:pt x="225" y="1201"/>
                    </a:lnTo>
                    <a:lnTo>
                      <a:pt x="223" y="1201"/>
                    </a:lnTo>
                    <a:lnTo>
                      <a:pt x="222" y="1201"/>
                    </a:lnTo>
                    <a:lnTo>
                      <a:pt x="222" y="1200"/>
                    </a:lnTo>
                    <a:lnTo>
                      <a:pt x="221" y="1199"/>
                    </a:lnTo>
                    <a:lnTo>
                      <a:pt x="221" y="1198"/>
                    </a:lnTo>
                    <a:lnTo>
                      <a:pt x="220" y="1198"/>
                    </a:lnTo>
                    <a:lnTo>
                      <a:pt x="221" y="1197"/>
                    </a:lnTo>
                    <a:lnTo>
                      <a:pt x="221" y="1198"/>
                    </a:lnTo>
                    <a:lnTo>
                      <a:pt x="222" y="1197"/>
                    </a:lnTo>
                    <a:lnTo>
                      <a:pt x="222" y="1196"/>
                    </a:lnTo>
                    <a:lnTo>
                      <a:pt x="223" y="1196"/>
                    </a:lnTo>
                    <a:lnTo>
                      <a:pt x="223" y="1195"/>
                    </a:lnTo>
                    <a:lnTo>
                      <a:pt x="222" y="1195"/>
                    </a:lnTo>
                    <a:lnTo>
                      <a:pt x="222" y="1194"/>
                    </a:lnTo>
                    <a:lnTo>
                      <a:pt x="222" y="1193"/>
                    </a:lnTo>
                    <a:lnTo>
                      <a:pt x="221" y="1193"/>
                    </a:lnTo>
                    <a:lnTo>
                      <a:pt x="221" y="1194"/>
                    </a:lnTo>
                    <a:lnTo>
                      <a:pt x="220" y="1194"/>
                    </a:lnTo>
                    <a:lnTo>
                      <a:pt x="219" y="1193"/>
                    </a:lnTo>
                    <a:lnTo>
                      <a:pt x="217" y="1192"/>
                    </a:lnTo>
                    <a:lnTo>
                      <a:pt x="217" y="1194"/>
                    </a:lnTo>
                    <a:lnTo>
                      <a:pt x="216" y="1193"/>
                    </a:lnTo>
                    <a:lnTo>
                      <a:pt x="216" y="1192"/>
                    </a:lnTo>
                    <a:lnTo>
                      <a:pt x="216" y="1189"/>
                    </a:lnTo>
                    <a:lnTo>
                      <a:pt x="216" y="1187"/>
                    </a:lnTo>
                    <a:lnTo>
                      <a:pt x="215" y="1186"/>
                    </a:lnTo>
                    <a:lnTo>
                      <a:pt x="215" y="1185"/>
                    </a:lnTo>
                    <a:lnTo>
                      <a:pt x="216" y="1184"/>
                    </a:lnTo>
                    <a:lnTo>
                      <a:pt x="216" y="1183"/>
                    </a:lnTo>
                    <a:lnTo>
                      <a:pt x="215" y="1183"/>
                    </a:lnTo>
                    <a:lnTo>
                      <a:pt x="214" y="1183"/>
                    </a:lnTo>
                    <a:lnTo>
                      <a:pt x="213" y="1184"/>
                    </a:lnTo>
                    <a:lnTo>
                      <a:pt x="213" y="1185"/>
                    </a:lnTo>
                    <a:lnTo>
                      <a:pt x="212" y="1184"/>
                    </a:lnTo>
                    <a:lnTo>
                      <a:pt x="211" y="1184"/>
                    </a:lnTo>
                    <a:lnTo>
                      <a:pt x="212" y="1183"/>
                    </a:lnTo>
                    <a:lnTo>
                      <a:pt x="213" y="1182"/>
                    </a:lnTo>
                    <a:lnTo>
                      <a:pt x="214" y="1180"/>
                    </a:lnTo>
                    <a:lnTo>
                      <a:pt x="215" y="1179"/>
                    </a:lnTo>
                    <a:lnTo>
                      <a:pt x="215" y="1178"/>
                    </a:lnTo>
                    <a:lnTo>
                      <a:pt x="214" y="1178"/>
                    </a:lnTo>
                    <a:lnTo>
                      <a:pt x="213" y="1178"/>
                    </a:lnTo>
                    <a:lnTo>
                      <a:pt x="211" y="1178"/>
                    </a:lnTo>
                    <a:lnTo>
                      <a:pt x="210" y="1179"/>
                    </a:lnTo>
                    <a:lnTo>
                      <a:pt x="209" y="1179"/>
                    </a:lnTo>
                    <a:lnTo>
                      <a:pt x="208" y="1179"/>
                    </a:lnTo>
                    <a:lnTo>
                      <a:pt x="209" y="1178"/>
                    </a:lnTo>
                    <a:lnTo>
                      <a:pt x="210" y="1177"/>
                    </a:lnTo>
                    <a:lnTo>
                      <a:pt x="211" y="1176"/>
                    </a:lnTo>
                    <a:lnTo>
                      <a:pt x="211" y="1175"/>
                    </a:lnTo>
                    <a:lnTo>
                      <a:pt x="213" y="1174"/>
                    </a:lnTo>
                    <a:lnTo>
                      <a:pt x="212" y="1174"/>
                    </a:lnTo>
                    <a:lnTo>
                      <a:pt x="211" y="1174"/>
                    </a:lnTo>
                    <a:lnTo>
                      <a:pt x="210" y="1174"/>
                    </a:lnTo>
                    <a:lnTo>
                      <a:pt x="210" y="1173"/>
                    </a:lnTo>
                    <a:lnTo>
                      <a:pt x="209" y="1173"/>
                    </a:lnTo>
                    <a:lnTo>
                      <a:pt x="209" y="1172"/>
                    </a:lnTo>
                    <a:lnTo>
                      <a:pt x="210" y="1172"/>
                    </a:lnTo>
                    <a:lnTo>
                      <a:pt x="211" y="1173"/>
                    </a:lnTo>
                    <a:lnTo>
                      <a:pt x="212" y="1173"/>
                    </a:lnTo>
                    <a:lnTo>
                      <a:pt x="213" y="1172"/>
                    </a:lnTo>
                    <a:lnTo>
                      <a:pt x="213" y="1171"/>
                    </a:lnTo>
                    <a:lnTo>
                      <a:pt x="213" y="1170"/>
                    </a:lnTo>
                    <a:lnTo>
                      <a:pt x="211" y="1170"/>
                    </a:lnTo>
                    <a:lnTo>
                      <a:pt x="211" y="1169"/>
                    </a:lnTo>
                    <a:lnTo>
                      <a:pt x="212" y="1168"/>
                    </a:lnTo>
                    <a:lnTo>
                      <a:pt x="213" y="1169"/>
                    </a:lnTo>
                    <a:lnTo>
                      <a:pt x="213" y="1168"/>
                    </a:lnTo>
                    <a:lnTo>
                      <a:pt x="213" y="1167"/>
                    </a:lnTo>
                    <a:lnTo>
                      <a:pt x="212" y="1167"/>
                    </a:lnTo>
                    <a:lnTo>
                      <a:pt x="210" y="1167"/>
                    </a:lnTo>
                    <a:lnTo>
                      <a:pt x="209" y="1167"/>
                    </a:lnTo>
                    <a:lnTo>
                      <a:pt x="208" y="1167"/>
                    </a:lnTo>
                    <a:lnTo>
                      <a:pt x="207" y="1166"/>
                    </a:lnTo>
                    <a:lnTo>
                      <a:pt x="206" y="1167"/>
                    </a:lnTo>
                    <a:lnTo>
                      <a:pt x="205" y="1167"/>
                    </a:lnTo>
                    <a:lnTo>
                      <a:pt x="203" y="1167"/>
                    </a:lnTo>
                    <a:lnTo>
                      <a:pt x="202" y="1167"/>
                    </a:lnTo>
                    <a:lnTo>
                      <a:pt x="203" y="1165"/>
                    </a:lnTo>
                    <a:lnTo>
                      <a:pt x="204" y="1165"/>
                    </a:lnTo>
                    <a:lnTo>
                      <a:pt x="204" y="1164"/>
                    </a:lnTo>
                    <a:lnTo>
                      <a:pt x="204" y="1163"/>
                    </a:lnTo>
                    <a:lnTo>
                      <a:pt x="203" y="1163"/>
                    </a:lnTo>
                    <a:lnTo>
                      <a:pt x="202" y="1163"/>
                    </a:lnTo>
                    <a:lnTo>
                      <a:pt x="201" y="1163"/>
                    </a:lnTo>
                    <a:lnTo>
                      <a:pt x="200" y="1163"/>
                    </a:lnTo>
                    <a:lnTo>
                      <a:pt x="199" y="1163"/>
                    </a:lnTo>
                    <a:lnTo>
                      <a:pt x="199" y="1164"/>
                    </a:lnTo>
                    <a:lnTo>
                      <a:pt x="199" y="1165"/>
                    </a:lnTo>
                    <a:lnTo>
                      <a:pt x="198" y="1165"/>
                    </a:lnTo>
                    <a:lnTo>
                      <a:pt x="197" y="1163"/>
                    </a:lnTo>
                    <a:lnTo>
                      <a:pt x="196" y="1163"/>
                    </a:lnTo>
                    <a:lnTo>
                      <a:pt x="195" y="1163"/>
                    </a:lnTo>
                    <a:lnTo>
                      <a:pt x="195" y="1162"/>
                    </a:lnTo>
                    <a:lnTo>
                      <a:pt x="195" y="1161"/>
                    </a:lnTo>
                    <a:lnTo>
                      <a:pt x="193" y="1160"/>
                    </a:lnTo>
                    <a:lnTo>
                      <a:pt x="194" y="1159"/>
                    </a:lnTo>
                    <a:lnTo>
                      <a:pt x="193" y="1159"/>
                    </a:lnTo>
                    <a:lnTo>
                      <a:pt x="192" y="1159"/>
                    </a:lnTo>
                    <a:lnTo>
                      <a:pt x="191" y="1158"/>
                    </a:lnTo>
                    <a:lnTo>
                      <a:pt x="190" y="1158"/>
                    </a:lnTo>
                    <a:lnTo>
                      <a:pt x="189" y="1159"/>
                    </a:lnTo>
                    <a:lnTo>
                      <a:pt x="188" y="1159"/>
                    </a:lnTo>
                    <a:lnTo>
                      <a:pt x="188" y="1157"/>
                    </a:lnTo>
                    <a:lnTo>
                      <a:pt x="187" y="1157"/>
                    </a:lnTo>
                    <a:lnTo>
                      <a:pt x="188" y="1156"/>
                    </a:lnTo>
                    <a:lnTo>
                      <a:pt x="187" y="1155"/>
                    </a:lnTo>
                    <a:lnTo>
                      <a:pt x="186" y="1155"/>
                    </a:lnTo>
                    <a:lnTo>
                      <a:pt x="186" y="1154"/>
                    </a:lnTo>
                    <a:lnTo>
                      <a:pt x="185" y="1154"/>
                    </a:lnTo>
                    <a:lnTo>
                      <a:pt x="184" y="1155"/>
                    </a:lnTo>
                    <a:lnTo>
                      <a:pt x="183" y="1155"/>
                    </a:lnTo>
                    <a:lnTo>
                      <a:pt x="182" y="1156"/>
                    </a:lnTo>
                    <a:lnTo>
                      <a:pt x="182" y="1157"/>
                    </a:lnTo>
                    <a:lnTo>
                      <a:pt x="181" y="1157"/>
                    </a:lnTo>
                    <a:lnTo>
                      <a:pt x="180" y="1157"/>
                    </a:lnTo>
                    <a:lnTo>
                      <a:pt x="180" y="1156"/>
                    </a:lnTo>
                    <a:lnTo>
                      <a:pt x="179" y="1156"/>
                    </a:lnTo>
                    <a:lnTo>
                      <a:pt x="180" y="1157"/>
                    </a:lnTo>
                    <a:lnTo>
                      <a:pt x="179" y="1157"/>
                    </a:lnTo>
                    <a:lnTo>
                      <a:pt x="179" y="1156"/>
                    </a:lnTo>
                    <a:lnTo>
                      <a:pt x="178" y="1156"/>
                    </a:lnTo>
                    <a:lnTo>
                      <a:pt x="176" y="1155"/>
                    </a:lnTo>
                    <a:lnTo>
                      <a:pt x="176" y="1154"/>
                    </a:lnTo>
                    <a:lnTo>
                      <a:pt x="175" y="1154"/>
                    </a:lnTo>
                    <a:lnTo>
                      <a:pt x="174" y="1153"/>
                    </a:lnTo>
                    <a:lnTo>
                      <a:pt x="174" y="1152"/>
                    </a:lnTo>
                    <a:lnTo>
                      <a:pt x="174" y="1151"/>
                    </a:lnTo>
                    <a:lnTo>
                      <a:pt x="173" y="1150"/>
                    </a:lnTo>
                    <a:lnTo>
                      <a:pt x="172" y="1150"/>
                    </a:lnTo>
                    <a:lnTo>
                      <a:pt x="173" y="1153"/>
                    </a:lnTo>
                    <a:lnTo>
                      <a:pt x="172" y="1153"/>
                    </a:lnTo>
                    <a:lnTo>
                      <a:pt x="171" y="1151"/>
                    </a:lnTo>
                    <a:lnTo>
                      <a:pt x="171" y="1150"/>
                    </a:lnTo>
                    <a:lnTo>
                      <a:pt x="171" y="1149"/>
                    </a:lnTo>
                    <a:lnTo>
                      <a:pt x="170" y="1149"/>
                    </a:lnTo>
                    <a:lnTo>
                      <a:pt x="170" y="1148"/>
                    </a:lnTo>
                    <a:lnTo>
                      <a:pt x="169" y="1148"/>
                    </a:lnTo>
                    <a:lnTo>
                      <a:pt x="169" y="1147"/>
                    </a:lnTo>
                    <a:lnTo>
                      <a:pt x="169" y="1146"/>
                    </a:lnTo>
                    <a:lnTo>
                      <a:pt x="170" y="1146"/>
                    </a:lnTo>
                    <a:lnTo>
                      <a:pt x="170" y="1145"/>
                    </a:lnTo>
                    <a:lnTo>
                      <a:pt x="171" y="1145"/>
                    </a:lnTo>
                    <a:lnTo>
                      <a:pt x="172" y="1145"/>
                    </a:lnTo>
                    <a:lnTo>
                      <a:pt x="172" y="1144"/>
                    </a:lnTo>
                    <a:lnTo>
                      <a:pt x="172" y="1143"/>
                    </a:lnTo>
                    <a:lnTo>
                      <a:pt x="171" y="1143"/>
                    </a:lnTo>
                    <a:lnTo>
                      <a:pt x="171" y="1142"/>
                    </a:lnTo>
                    <a:lnTo>
                      <a:pt x="172" y="1142"/>
                    </a:lnTo>
                    <a:lnTo>
                      <a:pt x="173" y="1142"/>
                    </a:lnTo>
                    <a:lnTo>
                      <a:pt x="173" y="1141"/>
                    </a:lnTo>
                    <a:lnTo>
                      <a:pt x="173" y="1140"/>
                    </a:lnTo>
                    <a:lnTo>
                      <a:pt x="174" y="1139"/>
                    </a:lnTo>
                    <a:lnTo>
                      <a:pt x="174" y="1138"/>
                    </a:lnTo>
                    <a:lnTo>
                      <a:pt x="174" y="1137"/>
                    </a:lnTo>
                    <a:lnTo>
                      <a:pt x="175" y="1136"/>
                    </a:lnTo>
                    <a:lnTo>
                      <a:pt x="175" y="1135"/>
                    </a:lnTo>
                    <a:lnTo>
                      <a:pt x="176" y="1135"/>
                    </a:lnTo>
                    <a:lnTo>
                      <a:pt x="176" y="1134"/>
                    </a:lnTo>
                    <a:lnTo>
                      <a:pt x="177" y="1135"/>
                    </a:lnTo>
                    <a:lnTo>
                      <a:pt x="177" y="1134"/>
                    </a:lnTo>
                    <a:lnTo>
                      <a:pt x="178" y="1134"/>
                    </a:lnTo>
                    <a:lnTo>
                      <a:pt x="178" y="1133"/>
                    </a:lnTo>
                    <a:lnTo>
                      <a:pt x="179" y="1133"/>
                    </a:lnTo>
                    <a:lnTo>
                      <a:pt x="179" y="1132"/>
                    </a:lnTo>
                    <a:lnTo>
                      <a:pt x="181" y="1131"/>
                    </a:lnTo>
                    <a:lnTo>
                      <a:pt x="182" y="1131"/>
                    </a:lnTo>
                    <a:lnTo>
                      <a:pt x="183" y="1131"/>
                    </a:lnTo>
                    <a:lnTo>
                      <a:pt x="182" y="1130"/>
                    </a:lnTo>
                    <a:lnTo>
                      <a:pt x="182" y="1129"/>
                    </a:lnTo>
                    <a:lnTo>
                      <a:pt x="183" y="1129"/>
                    </a:lnTo>
                    <a:lnTo>
                      <a:pt x="183" y="1128"/>
                    </a:lnTo>
                    <a:lnTo>
                      <a:pt x="183" y="1127"/>
                    </a:lnTo>
                    <a:lnTo>
                      <a:pt x="184" y="1127"/>
                    </a:lnTo>
                    <a:lnTo>
                      <a:pt x="185" y="1126"/>
                    </a:lnTo>
                    <a:lnTo>
                      <a:pt x="187" y="1126"/>
                    </a:lnTo>
                    <a:lnTo>
                      <a:pt x="188" y="1126"/>
                    </a:lnTo>
                    <a:lnTo>
                      <a:pt x="189" y="1126"/>
                    </a:lnTo>
                    <a:lnTo>
                      <a:pt x="189" y="1127"/>
                    </a:lnTo>
                    <a:lnTo>
                      <a:pt x="190" y="1127"/>
                    </a:lnTo>
                    <a:lnTo>
                      <a:pt x="191" y="1127"/>
                    </a:lnTo>
                    <a:lnTo>
                      <a:pt x="191" y="1126"/>
                    </a:lnTo>
                    <a:lnTo>
                      <a:pt x="192" y="1125"/>
                    </a:lnTo>
                    <a:lnTo>
                      <a:pt x="193" y="1126"/>
                    </a:lnTo>
                    <a:lnTo>
                      <a:pt x="194" y="1125"/>
                    </a:lnTo>
                    <a:lnTo>
                      <a:pt x="195" y="1125"/>
                    </a:lnTo>
                    <a:lnTo>
                      <a:pt x="195" y="1124"/>
                    </a:lnTo>
                    <a:lnTo>
                      <a:pt x="196" y="1125"/>
                    </a:lnTo>
                    <a:lnTo>
                      <a:pt x="196" y="1124"/>
                    </a:lnTo>
                    <a:lnTo>
                      <a:pt x="197" y="1123"/>
                    </a:lnTo>
                    <a:lnTo>
                      <a:pt x="197" y="1122"/>
                    </a:lnTo>
                    <a:lnTo>
                      <a:pt x="199" y="1122"/>
                    </a:lnTo>
                    <a:lnTo>
                      <a:pt x="199" y="1121"/>
                    </a:lnTo>
                    <a:lnTo>
                      <a:pt x="199" y="1120"/>
                    </a:lnTo>
                    <a:lnTo>
                      <a:pt x="201" y="1121"/>
                    </a:lnTo>
                    <a:lnTo>
                      <a:pt x="201" y="1120"/>
                    </a:lnTo>
                    <a:lnTo>
                      <a:pt x="202" y="1119"/>
                    </a:lnTo>
                    <a:lnTo>
                      <a:pt x="201" y="1118"/>
                    </a:lnTo>
                    <a:lnTo>
                      <a:pt x="201" y="1117"/>
                    </a:lnTo>
                    <a:lnTo>
                      <a:pt x="203" y="1116"/>
                    </a:lnTo>
                    <a:lnTo>
                      <a:pt x="205" y="1115"/>
                    </a:lnTo>
                    <a:lnTo>
                      <a:pt x="206" y="1114"/>
                    </a:lnTo>
                    <a:lnTo>
                      <a:pt x="207" y="1113"/>
                    </a:lnTo>
                    <a:lnTo>
                      <a:pt x="208" y="1114"/>
                    </a:lnTo>
                    <a:lnTo>
                      <a:pt x="208" y="1113"/>
                    </a:lnTo>
                    <a:lnTo>
                      <a:pt x="209" y="1113"/>
                    </a:lnTo>
                    <a:lnTo>
                      <a:pt x="210" y="1113"/>
                    </a:lnTo>
                    <a:lnTo>
                      <a:pt x="211" y="1112"/>
                    </a:lnTo>
                    <a:lnTo>
                      <a:pt x="213" y="1112"/>
                    </a:lnTo>
                    <a:lnTo>
                      <a:pt x="215" y="1112"/>
                    </a:lnTo>
                    <a:lnTo>
                      <a:pt x="218" y="1112"/>
                    </a:lnTo>
                    <a:lnTo>
                      <a:pt x="219" y="1112"/>
                    </a:lnTo>
                    <a:lnTo>
                      <a:pt x="220" y="1110"/>
                    </a:lnTo>
                    <a:lnTo>
                      <a:pt x="221" y="1109"/>
                    </a:lnTo>
                    <a:lnTo>
                      <a:pt x="222" y="1108"/>
                    </a:lnTo>
                    <a:lnTo>
                      <a:pt x="223" y="1107"/>
                    </a:lnTo>
                    <a:lnTo>
                      <a:pt x="224" y="1107"/>
                    </a:lnTo>
                    <a:lnTo>
                      <a:pt x="225" y="1107"/>
                    </a:lnTo>
                    <a:lnTo>
                      <a:pt x="225" y="1106"/>
                    </a:lnTo>
                    <a:lnTo>
                      <a:pt x="226" y="1105"/>
                    </a:lnTo>
                    <a:lnTo>
                      <a:pt x="227" y="1106"/>
                    </a:lnTo>
                    <a:lnTo>
                      <a:pt x="227" y="1105"/>
                    </a:lnTo>
                    <a:lnTo>
                      <a:pt x="228" y="1105"/>
                    </a:lnTo>
                    <a:lnTo>
                      <a:pt x="228" y="1104"/>
                    </a:lnTo>
                    <a:lnTo>
                      <a:pt x="228" y="1103"/>
                    </a:lnTo>
                    <a:lnTo>
                      <a:pt x="228" y="1102"/>
                    </a:lnTo>
                    <a:lnTo>
                      <a:pt x="228" y="1101"/>
                    </a:lnTo>
                    <a:lnTo>
                      <a:pt x="229" y="1100"/>
                    </a:lnTo>
                    <a:lnTo>
                      <a:pt x="229" y="1099"/>
                    </a:lnTo>
                    <a:lnTo>
                      <a:pt x="228" y="1099"/>
                    </a:lnTo>
                    <a:lnTo>
                      <a:pt x="229" y="1098"/>
                    </a:lnTo>
                    <a:lnTo>
                      <a:pt x="230" y="1098"/>
                    </a:lnTo>
                    <a:lnTo>
                      <a:pt x="229" y="1097"/>
                    </a:lnTo>
                    <a:lnTo>
                      <a:pt x="230" y="1097"/>
                    </a:lnTo>
                    <a:lnTo>
                      <a:pt x="230" y="1096"/>
                    </a:lnTo>
                    <a:lnTo>
                      <a:pt x="229" y="1096"/>
                    </a:lnTo>
                    <a:lnTo>
                      <a:pt x="229" y="1095"/>
                    </a:lnTo>
                    <a:lnTo>
                      <a:pt x="229" y="1094"/>
                    </a:lnTo>
                    <a:lnTo>
                      <a:pt x="228" y="1094"/>
                    </a:lnTo>
                    <a:lnTo>
                      <a:pt x="228" y="1093"/>
                    </a:lnTo>
                    <a:lnTo>
                      <a:pt x="229" y="1092"/>
                    </a:lnTo>
                    <a:lnTo>
                      <a:pt x="228" y="1092"/>
                    </a:lnTo>
                    <a:lnTo>
                      <a:pt x="228" y="1091"/>
                    </a:lnTo>
                    <a:lnTo>
                      <a:pt x="229" y="1091"/>
                    </a:lnTo>
                    <a:lnTo>
                      <a:pt x="229" y="1090"/>
                    </a:lnTo>
                    <a:lnTo>
                      <a:pt x="230" y="1090"/>
                    </a:lnTo>
                    <a:lnTo>
                      <a:pt x="230" y="1089"/>
                    </a:lnTo>
                    <a:lnTo>
                      <a:pt x="231" y="1088"/>
                    </a:lnTo>
                    <a:lnTo>
                      <a:pt x="230" y="1088"/>
                    </a:lnTo>
                    <a:lnTo>
                      <a:pt x="230" y="1087"/>
                    </a:lnTo>
                    <a:lnTo>
                      <a:pt x="230" y="1086"/>
                    </a:lnTo>
                    <a:lnTo>
                      <a:pt x="231" y="1085"/>
                    </a:lnTo>
                    <a:lnTo>
                      <a:pt x="231" y="1084"/>
                    </a:lnTo>
                    <a:lnTo>
                      <a:pt x="231" y="1083"/>
                    </a:lnTo>
                    <a:lnTo>
                      <a:pt x="230" y="1082"/>
                    </a:lnTo>
                    <a:lnTo>
                      <a:pt x="230" y="1080"/>
                    </a:lnTo>
                    <a:lnTo>
                      <a:pt x="231" y="1080"/>
                    </a:lnTo>
                    <a:lnTo>
                      <a:pt x="231" y="1079"/>
                    </a:lnTo>
                    <a:lnTo>
                      <a:pt x="232" y="1079"/>
                    </a:lnTo>
                    <a:lnTo>
                      <a:pt x="231" y="1078"/>
                    </a:lnTo>
                    <a:lnTo>
                      <a:pt x="232" y="1078"/>
                    </a:lnTo>
                    <a:lnTo>
                      <a:pt x="231" y="1077"/>
                    </a:lnTo>
                    <a:lnTo>
                      <a:pt x="232" y="1077"/>
                    </a:lnTo>
                    <a:lnTo>
                      <a:pt x="233" y="1076"/>
                    </a:lnTo>
                    <a:lnTo>
                      <a:pt x="233" y="1073"/>
                    </a:lnTo>
                    <a:lnTo>
                      <a:pt x="235" y="1072"/>
                    </a:lnTo>
                    <a:lnTo>
                      <a:pt x="236" y="1072"/>
                    </a:lnTo>
                    <a:lnTo>
                      <a:pt x="236" y="1071"/>
                    </a:lnTo>
                    <a:lnTo>
                      <a:pt x="236" y="1070"/>
                    </a:lnTo>
                    <a:lnTo>
                      <a:pt x="237" y="1070"/>
                    </a:lnTo>
                    <a:lnTo>
                      <a:pt x="238" y="1069"/>
                    </a:lnTo>
                    <a:lnTo>
                      <a:pt x="238" y="1068"/>
                    </a:lnTo>
                    <a:lnTo>
                      <a:pt x="238" y="1067"/>
                    </a:lnTo>
                    <a:lnTo>
                      <a:pt x="237" y="1066"/>
                    </a:lnTo>
                    <a:lnTo>
                      <a:pt x="238" y="1065"/>
                    </a:lnTo>
                    <a:lnTo>
                      <a:pt x="238" y="1064"/>
                    </a:lnTo>
                    <a:lnTo>
                      <a:pt x="238" y="1063"/>
                    </a:lnTo>
                    <a:lnTo>
                      <a:pt x="239" y="1063"/>
                    </a:lnTo>
                    <a:lnTo>
                      <a:pt x="239" y="1062"/>
                    </a:lnTo>
                    <a:lnTo>
                      <a:pt x="240" y="1061"/>
                    </a:lnTo>
                    <a:lnTo>
                      <a:pt x="241" y="1060"/>
                    </a:lnTo>
                    <a:lnTo>
                      <a:pt x="240" y="1060"/>
                    </a:lnTo>
                    <a:lnTo>
                      <a:pt x="241" y="1059"/>
                    </a:lnTo>
                    <a:lnTo>
                      <a:pt x="241" y="1058"/>
                    </a:lnTo>
                    <a:lnTo>
                      <a:pt x="241" y="1057"/>
                    </a:lnTo>
                    <a:lnTo>
                      <a:pt x="242" y="1056"/>
                    </a:lnTo>
                    <a:lnTo>
                      <a:pt x="241" y="1056"/>
                    </a:lnTo>
                    <a:lnTo>
                      <a:pt x="242" y="1055"/>
                    </a:lnTo>
                    <a:lnTo>
                      <a:pt x="243" y="1055"/>
                    </a:lnTo>
                    <a:lnTo>
                      <a:pt x="244" y="1055"/>
                    </a:lnTo>
                    <a:lnTo>
                      <a:pt x="244" y="1054"/>
                    </a:lnTo>
                    <a:lnTo>
                      <a:pt x="245" y="1054"/>
                    </a:lnTo>
                    <a:lnTo>
                      <a:pt x="245" y="1053"/>
                    </a:lnTo>
                    <a:lnTo>
                      <a:pt x="246" y="1053"/>
                    </a:lnTo>
                    <a:lnTo>
                      <a:pt x="245" y="1053"/>
                    </a:lnTo>
                    <a:lnTo>
                      <a:pt x="246" y="1052"/>
                    </a:lnTo>
                    <a:lnTo>
                      <a:pt x="247" y="1050"/>
                    </a:lnTo>
                    <a:lnTo>
                      <a:pt x="248" y="1050"/>
                    </a:lnTo>
                    <a:lnTo>
                      <a:pt x="248" y="1049"/>
                    </a:lnTo>
                    <a:lnTo>
                      <a:pt x="248" y="1048"/>
                    </a:lnTo>
                    <a:lnTo>
                      <a:pt x="246" y="1048"/>
                    </a:lnTo>
                    <a:lnTo>
                      <a:pt x="246" y="1047"/>
                    </a:lnTo>
                    <a:lnTo>
                      <a:pt x="247" y="1047"/>
                    </a:lnTo>
                    <a:lnTo>
                      <a:pt x="247" y="1046"/>
                    </a:lnTo>
                    <a:lnTo>
                      <a:pt x="246" y="1046"/>
                    </a:lnTo>
                    <a:lnTo>
                      <a:pt x="246" y="1045"/>
                    </a:lnTo>
                    <a:lnTo>
                      <a:pt x="246" y="1044"/>
                    </a:lnTo>
                    <a:lnTo>
                      <a:pt x="247" y="1043"/>
                    </a:lnTo>
                    <a:lnTo>
                      <a:pt x="246" y="1043"/>
                    </a:lnTo>
                    <a:lnTo>
                      <a:pt x="246" y="1042"/>
                    </a:lnTo>
                    <a:lnTo>
                      <a:pt x="246" y="1041"/>
                    </a:lnTo>
                    <a:lnTo>
                      <a:pt x="245" y="1041"/>
                    </a:lnTo>
                    <a:lnTo>
                      <a:pt x="246" y="1040"/>
                    </a:lnTo>
                    <a:lnTo>
                      <a:pt x="245" y="1040"/>
                    </a:lnTo>
                    <a:lnTo>
                      <a:pt x="246" y="1039"/>
                    </a:lnTo>
                    <a:lnTo>
                      <a:pt x="245" y="1039"/>
                    </a:lnTo>
                    <a:lnTo>
                      <a:pt x="246" y="1039"/>
                    </a:lnTo>
                    <a:lnTo>
                      <a:pt x="245" y="1038"/>
                    </a:lnTo>
                    <a:lnTo>
                      <a:pt x="246" y="1038"/>
                    </a:lnTo>
                    <a:lnTo>
                      <a:pt x="246" y="1037"/>
                    </a:lnTo>
                    <a:lnTo>
                      <a:pt x="247" y="1037"/>
                    </a:lnTo>
                    <a:lnTo>
                      <a:pt x="248" y="1037"/>
                    </a:lnTo>
                    <a:lnTo>
                      <a:pt x="249" y="1036"/>
                    </a:lnTo>
                    <a:lnTo>
                      <a:pt x="249" y="1035"/>
                    </a:lnTo>
                    <a:lnTo>
                      <a:pt x="250" y="1034"/>
                    </a:lnTo>
                    <a:lnTo>
                      <a:pt x="250" y="1033"/>
                    </a:lnTo>
                    <a:lnTo>
                      <a:pt x="251" y="1033"/>
                    </a:lnTo>
                    <a:lnTo>
                      <a:pt x="252" y="1033"/>
                    </a:lnTo>
                    <a:lnTo>
                      <a:pt x="252" y="1032"/>
                    </a:lnTo>
                    <a:lnTo>
                      <a:pt x="252" y="1031"/>
                    </a:lnTo>
                    <a:lnTo>
                      <a:pt x="253" y="1031"/>
                    </a:lnTo>
                    <a:lnTo>
                      <a:pt x="253" y="1030"/>
                    </a:lnTo>
                    <a:lnTo>
                      <a:pt x="254" y="1029"/>
                    </a:lnTo>
                    <a:lnTo>
                      <a:pt x="254" y="1030"/>
                    </a:lnTo>
                    <a:lnTo>
                      <a:pt x="254" y="1029"/>
                    </a:lnTo>
                    <a:lnTo>
                      <a:pt x="256" y="1029"/>
                    </a:lnTo>
                    <a:lnTo>
                      <a:pt x="257" y="1028"/>
                    </a:lnTo>
                    <a:lnTo>
                      <a:pt x="258" y="1028"/>
                    </a:lnTo>
                    <a:lnTo>
                      <a:pt x="258" y="1027"/>
                    </a:lnTo>
                    <a:lnTo>
                      <a:pt x="258" y="1026"/>
                    </a:lnTo>
                    <a:lnTo>
                      <a:pt x="258" y="1025"/>
                    </a:lnTo>
                    <a:lnTo>
                      <a:pt x="258" y="1024"/>
                    </a:lnTo>
                    <a:lnTo>
                      <a:pt x="259" y="1023"/>
                    </a:lnTo>
                    <a:lnTo>
                      <a:pt x="260" y="1021"/>
                    </a:lnTo>
                    <a:lnTo>
                      <a:pt x="261" y="1020"/>
                    </a:lnTo>
                    <a:lnTo>
                      <a:pt x="262" y="1020"/>
                    </a:lnTo>
                    <a:lnTo>
                      <a:pt x="262" y="1018"/>
                    </a:lnTo>
                    <a:lnTo>
                      <a:pt x="263" y="1017"/>
                    </a:lnTo>
                    <a:lnTo>
                      <a:pt x="265" y="1017"/>
                    </a:lnTo>
                    <a:lnTo>
                      <a:pt x="266" y="1018"/>
                    </a:lnTo>
                    <a:lnTo>
                      <a:pt x="268" y="1017"/>
                    </a:lnTo>
                    <a:lnTo>
                      <a:pt x="269" y="1016"/>
                    </a:lnTo>
                    <a:lnTo>
                      <a:pt x="271" y="1018"/>
                    </a:lnTo>
                    <a:lnTo>
                      <a:pt x="271" y="1017"/>
                    </a:lnTo>
                    <a:lnTo>
                      <a:pt x="272" y="1016"/>
                    </a:lnTo>
                    <a:lnTo>
                      <a:pt x="273" y="1016"/>
                    </a:lnTo>
                    <a:lnTo>
                      <a:pt x="274" y="1015"/>
                    </a:lnTo>
                    <a:lnTo>
                      <a:pt x="275" y="1015"/>
                    </a:lnTo>
                    <a:lnTo>
                      <a:pt x="275" y="1013"/>
                    </a:lnTo>
                    <a:lnTo>
                      <a:pt x="277" y="1010"/>
                    </a:lnTo>
                    <a:lnTo>
                      <a:pt x="277" y="1009"/>
                    </a:lnTo>
                    <a:lnTo>
                      <a:pt x="278" y="1008"/>
                    </a:lnTo>
                    <a:lnTo>
                      <a:pt x="278" y="1007"/>
                    </a:lnTo>
                    <a:lnTo>
                      <a:pt x="280" y="1005"/>
                    </a:lnTo>
                    <a:lnTo>
                      <a:pt x="281" y="1004"/>
                    </a:lnTo>
                    <a:lnTo>
                      <a:pt x="282" y="1003"/>
                    </a:lnTo>
                    <a:lnTo>
                      <a:pt x="282" y="1001"/>
                    </a:lnTo>
                    <a:lnTo>
                      <a:pt x="282" y="1000"/>
                    </a:lnTo>
                    <a:lnTo>
                      <a:pt x="281" y="993"/>
                    </a:lnTo>
                    <a:lnTo>
                      <a:pt x="281" y="991"/>
                    </a:lnTo>
                    <a:lnTo>
                      <a:pt x="282" y="989"/>
                    </a:lnTo>
                    <a:lnTo>
                      <a:pt x="283" y="986"/>
                    </a:lnTo>
                    <a:lnTo>
                      <a:pt x="283" y="983"/>
                    </a:lnTo>
                    <a:lnTo>
                      <a:pt x="283" y="982"/>
                    </a:lnTo>
                    <a:lnTo>
                      <a:pt x="282" y="980"/>
                    </a:lnTo>
                    <a:lnTo>
                      <a:pt x="280" y="976"/>
                    </a:lnTo>
                    <a:lnTo>
                      <a:pt x="280" y="975"/>
                    </a:lnTo>
                    <a:lnTo>
                      <a:pt x="280" y="973"/>
                    </a:lnTo>
                    <a:lnTo>
                      <a:pt x="281" y="971"/>
                    </a:lnTo>
                    <a:lnTo>
                      <a:pt x="282" y="969"/>
                    </a:lnTo>
                    <a:lnTo>
                      <a:pt x="282" y="968"/>
                    </a:lnTo>
                    <a:lnTo>
                      <a:pt x="283" y="966"/>
                    </a:lnTo>
                    <a:lnTo>
                      <a:pt x="282" y="963"/>
                    </a:lnTo>
                    <a:lnTo>
                      <a:pt x="282" y="962"/>
                    </a:lnTo>
                    <a:lnTo>
                      <a:pt x="283" y="961"/>
                    </a:lnTo>
                    <a:lnTo>
                      <a:pt x="284" y="959"/>
                    </a:lnTo>
                    <a:lnTo>
                      <a:pt x="285" y="958"/>
                    </a:lnTo>
                    <a:lnTo>
                      <a:pt x="285" y="957"/>
                    </a:lnTo>
                    <a:lnTo>
                      <a:pt x="285" y="956"/>
                    </a:lnTo>
                    <a:lnTo>
                      <a:pt x="284" y="954"/>
                    </a:lnTo>
                    <a:lnTo>
                      <a:pt x="284" y="953"/>
                    </a:lnTo>
                    <a:lnTo>
                      <a:pt x="285" y="952"/>
                    </a:lnTo>
                    <a:lnTo>
                      <a:pt x="286" y="951"/>
                    </a:lnTo>
                    <a:lnTo>
                      <a:pt x="288" y="950"/>
                    </a:lnTo>
                    <a:lnTo>
                      <a:pt x="289" y="950"/>
                    </a:lnTo>
                    <a:lnTo>
                      <a:pt x="290" y="949"/>
                    </a:lnTo>
                    <a:lnTo>
                      <a:pt x="290" y="948"/>
                    </a:lnTo>
                    <a:lnTo>
                      <a:pt x="291" y="946"/>
                    </a:lnTo>
                    <a:lnTo>
                      <a:pt x="291" y="945"/>
                    </a:lnTo>
                    <a:lnTo>
                      <a:pt x="291" y="943"/>
                    </a:lnTo>
                    <a:lnTo>
                      <a:pt x="292" y="942"/>
                    </a:lnTo>
                    <a:lnTo>
                      <a:pt x="294" y="941"/>
                    </a:lnTo>
                    <a:lnTo>
                      <a:pt x="295" y="940"/>
                    </a:lnTo>
                    <a:lnTo>
                      <a:pt x="296" y="939"/>
                    </a:lnTo>
                    <a:lnTo>
                      <a:pt x="297" y="938"/>
                    </a:lnTo>
                    <a:lnTo>
                      <a:pt x="298" y="938"/>
                    </a:lnTo>
                    <a:lnTo>
                      <a:pt x="300" y="938"/>
                    </a:lnTo>
                    <a:lnTo>
                      <a:pt x="301" y="938"/>
                    </a:lnTo>
                    <a:lnTo>
                      <a:pt x="302" y="936"/>
                    </a:lnTo>
                    <a:lnTo>
                      <a:pt x="303" y="935"/>
                    </a:lnTo>
                    <a:lnTo>
                      <a:pt x="303" y="934"/>
                    </a:lnTo>
                    <a:lnTo>
                      <a:pt x="304" y="932"/>
                    </a:lnTo>
                    <a:lnTo>
                      <a:pt x="305" y="932"/>
                    </a:lnTo>
                    <a:lnTo>
                      <a:pt x="308" y="931"/>
                    </a:lnTo>
                    <a:lnTo>
                      <a:pt x="308" y="930"/>
                    </a:lnTo>
                    <a:lnTo>
                      <a:pt x="309" y="930"/>
                    </a:lnTo>
                    <a:lnTo>
                      <a:pt x="310" y="929"/>
                    </a:lnTo>
                    <a:lnTo>
                      <a:pt x="310" y="928"/>
                    </a:lnTo>
                    <a:lnTo>
                      <a:pt x="311" y="928"/>
                    </a:lnTo>
                    <a:lnTo>
                      <a:pt x="312" y="928"/>
                    </a:lnTo>
                    <a:lnTo>
                      <a:pt x="313" y="928"/>
                    </a:lnTo>
                    <a:lnTo>
                      <a:pt x="314" y="927"/>
                    </a:lnTo>
                    <a:lnTo>
                      <a:pt x="315" y="927"/>
                    </a:lnTo>
                    <a:lnTo>
                      <a:pt x="315" y="928"/>
                    </a:lnTo>
                    <a:lnTo>
                      <a:pt x="316" y="928"/>
                    </a:lnTo>
                    <a:lnTo>
                      <a:pt x="318" y="928"/>
                    </a:lnTo>
                    <a:lnTo>
                      <a:pt x="320" y="929"/>
                    </a:lnTo>
                    <a:lnTo>
                      <a:pt x="321" y="928"/>
                    </a:lnTo>
                    <a:lnTo>
                      <a:pt x="322" y="928"/>
                    </a:lnTo>
                    <a:lnTo>
                      <a:pt x="323" y="927"/>
                    </a:lnTo>
                    <a:lnTo>
                      <a:pt x="324" y="926"/>
                    </a:lnTo>
                    <a:lnTo>
                      <a:pt x="325" y="925"/>
                    </a:lnTo>
                    <a:lnTo>
                      <a:pt x="324" y="922"/>
                    </a:lnTo>
                    <a:lnTo>
                      <a:pt x="325" y="921"/>
                    </a:lnTo>
                    <a:lnTo>
                      <a:pt x="324" y="921"/>
                    </a:lnTo>
                    <a:lnTo>
                      <a:pt x="324" y="920"/>
                    </a:lnTo>
                    <a:lnTo>
                      <a:pt x="325" y="918"/>
                    </a:lnTo>
                    <a:lnTo>
                      <a:pt x="326" y="916"/>
                    </a:lnTo>
                    <a:lnTo>
                      <a:pt x="326" y="915"/>
                    </a:lnTo>
                    <a:lnTo>
                      <a:pt x="326" y="914"/>
                    </a:lnTo>
                    <a:lnTo>
                      <a:pt x="327" y="913"/>
                    </a:lnTo>
                    <a:lnTo>
                      <a:pt x="328" y="912"/>
                    </a:lnTo>
                    <a:lnTo>
                      <a:pt x="329" y="912"/>
                    </a:lnTo>
                    <a:lnTo>
                      <a:pt x="329" y="911"/>
                    </a:lnTo>
                    <a:lnTo>
                      <a:pt x="328" y="911"/>
                    </a:lnTo>
                    <a:lnTo>
                      <a:pt x="329" y="910"/>
                    </a:lnTo>
                    <a:lnTo>
                      <a:pt x="330" y="910"/>
                    </a:lnTo>
                    <a:lnTo>
                      <a:pt x="330" y="909"/>
                    </a:lnTo>
                    <a:lnTo>
                      <a:pt x="331" y="908"/>
                    </a:lnTo>
                    <a:lnTo>
                      <a:pt x="331" y="907"/>
                    </a:lnTo>
                    <a:lnTo>
                      <a:pt x="332" y="906"/>
                    </a:lnTo>
                    <a:lnTo>
                      <a:pt x="333" y="905"/>
                    </a:lnTo>
                    <a:lnTo>
                      <a:pt x="333" y="904"/>
                    </a:lnTo>
                    <a:lnTo>
                      <a:pt x="336" y="903"/>
                    </a:lnTo>
                    <a:lnTo>
                      <a:pt x="337" y="903"/>
                    </a:lnTo>
                    <a:lnTo>
                      <a:pt x="317" y="886"/>
                    </a:lnTo>
                    <a:lnTo>
                      <a:pt x="315" y="886"/>
                    </a:lnTo>
                    <a:lnTo>
                      <a:pt x="315" y="884"/>
                    </a:lnTo>
                    <a:lnTo>
                      <a:pt x="315" y="883"/>
                    </a:lnTo>
                    <a:lnTo>
                      <a:pt x="314" y="882"/>
                    </a:lnTo>
                    <a:lnTo>
                      <a:pt x="314" y="881"/>
                    </a:lnTo>
                    <a:lnTo>
                      <a:pt x="314" y="880"/>
                    </a:lnTo>
                    <a:lnTo>
                      <a:pt x="313" y="879"/>
                    </a:lnTo>
                    <a:lnTo>
                      <a:pt x="312" y="875"/>
                    </a:lnTo>
                    <a:lnTo>
                      <a:pt x="312" y="874"/>
                    </a:lnTo>
                    <a:lnTo>
                      <a:pt x="314" y="873"/>
                    </a:lnTo>
                    <a:lnTo>
                      <a:pt x="314" y="872"/>
                    </a:lnTo>
                    <a:lnTo>
                      <a:pt x="314" y="871"/>
                    </a:lnTo>
                    <a:lnTo>
                      <a:pt x="314" y="870"/>
                    </a:lnTo>
                    <a:lnTo>
                      <a:pt x="314" y="868"/>
                    </a:lnTo>
                    <a:lnTo>
                      <a:pt x="314" y="864"/>
                    </a:lnTo>
                    <a:lnTo>
                      <a:pt x="314" y="863"/>
                    </a:lnTo>
                    <a:lnTo>
                      <a:pt x="314" y="862"/>
                    </a:lnTo>
                    <a:lnTo>
                      <a:pt x="312" y="859"/>
                    </a:lnTo>
                    <a:lnTo>
                      <a:pt x="310" y="858"/>
                    </a:lnTo>
                    <a:lnTo>
                      <a:pt x="309" y="857"/>
                    </a:lnTo>
                    <a:lnTo>
                      <a:pt x="309" y="856"/>
                    </a:lnTo>
                    <a:lnTo>
                      <a:pt x="307" y="855"/>
                    </a:lnTo>
                    <a:lnTo>
                      <a:pt x="306" y="854"/>
                    </a:lnTo>
                    <a:lnTo>
                      <a:pt x="306" y="853"/>
                    </a:lnTo>
                    <a:lnTo>
                      <a:pt x="305" y="853"/>
                    </a:lnTo>
                    <a:lnTo>
                      <a:pt x="305" y="852"/>
                    </a:lnTo>
                    <a:lnTo>
                      <a:pt x="304" y="851"/>
                    </a:lnTo>
                    <a:lnTo>
                      <a:pt x="303" y="851"/>
                    </a:lnTo>
                    <a:lnTo>
                      <a:pt x="303" y="850"/>
                    </a:lnTo>
                    <a:lnTo>
                      <a:pt x="302" y="850"/>
                    </a:lnTo>
                    <a:lnTo>
                      <a:pt x="302" y="848"/>
                    </a:lnTo>
                    <a:lnTo>
                      <a:pt x="302" y="847"/>
                    </a:lnTo>
                    <a:lnTo>
                      <a:pt x="300" y="847"/>
                    </a:lnTo>
                    <a:lnTo>
                      <a:pt x="300" y="846"/>
                    </a:lnTo>
                    <a:lnTo>
                      <a:pt x="301" y="844"/>
                    </a:lnTo>
                    <a:lnTo>
                      <a:pt x="302" y="844"/>
                    </a:lnTo>
                    <a:lnTo>
                      <a:pt x="302" y="843"/>
                    </a:lnTo>
                    <a:lnTo>
                      <a:pt x="302" y="842"/>
                    </a:lnTo>
                    <a:lnTo>
                      <a:pt x="302" y="841"/>
                    </a:lnTo>
                    <a:lnTo>
                      <a:pt x="301" y="841"/>
                    </a:lnTo>
                    <a:lnTo>
                      <a:pt x="301" y="840"/>
                    </a:lnTo>
                    <a:lnTo>
                      <a:pt x="301" y="841"/>
                    </a:lnTo>
                    <a:lnTo>
                      <a:pt x="300" y="841"/>
                    </a:lnTo>
                    <a:lnTo>
                      <a:pt x="300" y="840"/>
                    </a:lnTo>
                    <a:lnTo>
                      <a:pt x="301" y="839"/>
                    </a:lnTo>
                    <a:lnTo>
                      <a:pt x="302" y="839"/>
                    </a:lnTo>
                    <a:lnTo>
                      <a:pt x="302" y="838"/>
                    </a:lnTo>
                    <a:lnTo>
                      <a:pt x="301" y="837"/>
                    </a:lnTo>
                    <a:lnTo>
                      <a:pt x="301" y="836"/>
                    </a:lnTo>
                    <a:lnTo>
                      <a:pt x="301" y="835"/>
                    </a:lnTo>
                    <a:lnTo>
                      <a:pt x="300" y="835"/>
                    </a:lnTo>
                    <a:lnTo>
                      <a:pt x="299" y="835"/>
                    </a:lnTo>
                    <a:lnTo>
                      <a:pt x="299" y="834"/>
                    </a:lnTo>
                    <a:lnTo>
                      <a:pt x="299" y="833"/>
                    </a:lnTo>
                    <a:lnTo>
                      <a:pt x="299" y="832"/>
                    </a:lnTo>
                    <a:lnTo>
                      <a:pt x="300" y="832"/>
                    </a:lnTo>
                    <a:lnTo>
                      <a:pt x="300" y="831"/>
                    </a:lnTo>
                    <a:lnTo>
                      <a:pt x="299" y="831"/>
                    </a:lnTo>
                    <a:lnTo>
                      <a:pt x="299" y="830"/>
                    </a:lnTo>
                    <a:lnTo>
                      <a:pt x="299" y="829"/>
                    </a:lnTo>
                    <a:lnTo>
                      <a:pt x="298" y="829"/>
                    </a:lnTo>
                    <a:lnTo>
                      <a:pt x="299" y="827"/>
                    </a:lnTo>
                    <a:lnTo>
                      <a:pt x="299" y="826"/>
                    </a:lnTo>
                    <a:lnTo>
                      <a:pt x="299" y="825"/>
                    </a:lnTo>
                    <a:lnTo>
                      <a:pt x="298" y="825"/>
                    </a:lnTo>
                    <a:lnTo>
                      <a:pt x="297" y="825"/>
                    </a:lnTo>
                    <a:lnTo>
                      <a:pt x="297" y="824"/>
                    </a:lnTo>
                    <a:lnTo>
                      <a:pt x="296" y="824"/>
                    </a:lnTo>
                    <a:lnTo>
                      <a:pt x="295" y="822"/>
                    </a:lnTo>
                    <a:lnTo>
                      <a:pt x="294" y="822"/>
                    </a:lnTo>
                    <a:lnTo>
                      <a:pt x="293" y="822"/>
                    </a:lnTo>
                    <a:lnTo>
                      <a:pt x="292" y="823"/>
                    </a:lnTo>
                    <a:lnTo>
                      <a:pt x="292" y="822"/>
                    </a:lnTo>
                    <a:lnTo>
                      <a:pt x="291" y="822"/>
                    </a:lnTo>
                    <a:lnTo>
                      <a:pt x="291" y="823"/>
                    </a:lnTo>
                    <a:lnTo>
                      <a:pt x="290" y="823"/>
                    </a:lnTo>
                    <a:lnTo>
                      <a:pt x="290" y="822"/>
                    </a:lnTo>
                    <a:lnTo>
                      <a:pt x="289" y="822"/>
                    </a:lnTo>
                    <a:lnTo>
                      <a:pt x="288" y="822"/>
                    </a:lnTo>
                    <a:lnTo>
                      <a:pt x="288" y="823"/>
                    </a:lnTo>
                    <a:lnTo>
                      <a:pt x="287" y="822"/>
                    </a:lnTo>
                    <a:lnTo>
                      <a:pt x="287" y="823"/>
                    </a:lnTo>
                    <a:lnTo>
                      <a:pt x="286" y="823"/>
                    </a:lnTo>
                    <a:lnTo>
                      <a:pt x="287" y="822"/>
                    </a:lnTo>
                    <a:lnTo>
                      <a:pt x="286" y="822"/>
                    </a:lnTo>
                    <a:lnTo>
                      <a:pt x="285" y="822"/>
                    </a:lnTo>
                    <a:lnTo>
                      <a:pt x="284" y="822"/>
                    </a:lnTo>
                    <a:lnTo>
                      <a:pt x="284" y="821"/>
                    </a:lnTo>
                    <a:lnTo>
                      <a:pt x="283" y="821"/>
                    </a:lnTo>
                    <a:lnTo>
                      <a:pt x="283" y="820"/>
                    </a:lnTo>
                    <a:lnTo>
                      <a:pt x="283" y="819"/>
                    </a:lnTo>
                    <a:lnTo>
                      <a:pt x="282" y="818"/>
                    </a:lnTo>
                    <a:lnTo>
                      <a:pt x="281" y="817"/>
                    </a:lnTo>
                    <a:lnTo>
                      <a:pt x="282" y="817"/>
                    </a:lnTo>
                    <a:lnTo>
                      <a:pt x="282" y="816"/>
                    </a:lnTo>
                    <a:lnTo>
                      <a:pt x="281" y="816"/>
                    </a:lnTo>
                    <a:lnTo>
                      <a:pt x="280" y="816"/>
                    </a:lnTo>
                    <a:lnTo>
                      <a:pt x="280" y="815"/>
                    </a:lnTo>
                    <a:lnTo>
                      <a:pt x="279" y="815"/>
                    </a:lnTo>
                    <a:lnTo>
                      <a:pt x="280" y="815"/>
                    </a:lnTo>
                    <a:lnTo>
                      <a:pt x="279" y="816"/>
                    </a:lnTo>
                    <a:lnTo>
                      <a:pt x="279" y="815"/>
                    </a:lnTo>
                    <a:lnTo>
                      <a:pt x="279" y="814"/>
                    </a:lnTo>
                    <a:lnTo>
                      <a:pt x="278" y="813"/>
                    </a:lnTo>
                    <a:lnTo>
                      <a:pt x="279" y="812"/>
                    </a:lnTo>
                    <a:lnTo>
                      <a:pt x="278" y="812"/>
                    </a:lnTo>
                    <a:lnTo>
                      <a:pt x="277" y="812"/>
                    </a:lnTo>
                    <a:lnTo>
                      <a:pt x="278" y="811"/>
                    </a:lnTo>
                    <a:lnTo>
                      <a:pt x="278" y="810"/>
                    </a:lnTo>
                    <a:lnTo>
                      <a:pt x="278" y="809"/>
                    </a:lnTo>
                    <a:lnTo>
                      <a:pt x="279" y="808"/>
                    </a:lnTo>
                    <a:lnTo>
                      <a:pt x="278" y="808"/>
                    </a:lnTo>
                    <a:lnTo>
                      <a:pt x="278" y="806"/>
                    </a:lnTo>
                    <a:lnTo>
                      <a:pt x="278" y="805"/>
                    </a:lnTo>
                    <a:lnTo>
                      <a:pt x="279" y="805"/>
                    </a:lnTo>
                    <a:lnTo>
                      <a:pt x="279" y="804"/>
                    </a:lnTo>
                    <a:lnTo>
                      <a:pt x="278" y="804"/>
                    </a:lnTo>
                    <a:lnTo>
                      <a:pt x="277" y="804"/>
                    </a:lnTo>
                    <a:lnTo>
                      <a:pt x="277" y="803"/>
                    </a:lnTo>
                    <a:lnTo>
                      <a:pt x="278" y="803"/>
                    </a:lnTo>
                    <a:lnTo>
                      <a:pt x="277" y="802"/>
                    </a:lnTo>
                    <a:lnTo>
                      <a:pt x="278" y="802"/>
                    </a:lnTo>
                    <a:lnTo>
                      <a:pt x="278" y="801"/>
                    </a:lnTo>
                    <a:lnTo>
                      <a:pt x="277" y="802"/>
                    </a:lnTo>
                    <a:lnTo>
                      <a:pt x="277" y="801"/>
                    </a:lnTo>
                    <a:lnTo>
                      <a:pt x="278" y="801"/>
                    </a:lnTo>
                    <a:lnTo>
                      <a:pt x="278" y="800"/>
                    </a:lnTo>
                    <a:lnTo>
                      <a:pt x="277" y="799"/>
                    </a:lnTo>
                    <a:lnTo>
                      <a:pt x="277" y="798"/>
                    </a:lnTo>
                    <a:lnTo>
                      <a:pt x="276" y="798"/>
                    </a:lnTo>
                    <a:lnTo>
                      <a:pt x="276" y="797"/>
                    </a:lnTo>
                    <a:lnTo>
                      <a:pt x="277" y="796"/>
                    </a:lnTo>
                    <a:lnTo>
                      <a:pt x="276" y="796"/>
                    </a:lnTo>
                    <a:lnTo>
                      <a:pt x="276" y="795"/>
                    </a:lnTo>
                    <a:lnTo>
                      <a:pt x="276" y="794"/>
                    </a:lnTo>
                    <a:lnTo>
                      <a:pt x="276" y="793"/>
                    </a:lnTo>
                    <a:lnTo>
                      <a:pt x="275" y="793"/>
                    </a:lnTo>
                    <a:lnTo>
                      <a:pt x="275" y="792"/>
                    </a:lnTo>
                    <a:lnTo>
                      <a:pt x="276" y="791"/>
                    </a:lnTo>
                    <a:lnTo>
                      <a:pt x="275" y="790"/>
                    </a:lnTo>
                    <a:lnTo>
                      <a:pt x="274" y="789"/>
                    </a:lnTo>
                    <a:lnTo>
                      <a:pt x="275" y="789"/>
                    </a:lnTo>
                    <a:lnTo>
                      <a:pt x="275" y="788"/>
                    </a:lnTo>
                    <a:lnTo>
                      <a:pt x="275" y="787"/>
                    </a:lnTo>
                    <a:lnTo>
                      <a:pt x="275" y="786"/>
                    </a:lnTo>
                    <a:lnTo>
                      <a:pt x="275" y="785"/>
                    </a:lnTo>
                    <a:lnTo>
                      <a:pt x="275" y="784"/>
                    </a:lnTo>
                    <a:lnTo>
                      <a:pt x="274" y="784"/>
                    </a:lnTo>
                    <a:lnTo>
                      <a:pt x="275" y="783"/>
                    </a:lnTo>
                    <a:lnTo>
                      <a:pt x="275" y="782"/>
                    </a:lnTo>
                    <a:lnTo>
                      <a:pt x="275" y="781"/>
                    </a:lnTo>
                    <a:lnTo>
                      <a:pt x="275" y="780"/>
                    </a:lnTo>
                    <a:lnTo>
                      <a:pt x="276" y="780"/>
                    </a:lnTo>
                    <a:lnTo>
                      <a:pt x="275" y="779"/>
                    </a:lnTo>
                    <a:lnTo>
                      <a:pt x="276" y="779"/>
                    </a:lnTo>
                    <a:lnTo>
                      <a:pt x="275" y="779"/>
                    </a:lnTo>
                    <a:lnTo>
                      <a:pt x="275" y="778"/>
                    </a:lnTo>
                    <a:lnTo>
                      <a:pt x="275" y="777"/>
                    </a:lnTo>
                    <a:lnTo>
                      <a:pt x="276" y="777"/>
                    </a:lnTo>
                    <a:lnTo>
                      <a:pt x="276" y="776"/>
                    </a:lnTo>
                    <a:lnTo>
                      <a:pt x="276" y="775"/>
                    </a:lnTo>
                    <a:lnTo>
                      <a:pt x="276" y="774"/>
                    </a:lnTo>
                    <a:lnTo>
                      <a:pt x="276" y="773"/>
                    </a:lnTo>
                    <a:lnTo>
                      <a:pt x="276" y="772"/>
                    </a:lnTo>
                    <a:lnTo>
                      <a:pt x="275" y="772"/>
                    </a:lnTo>
                    <a:lnTo>
                      <a:pt x="276" y="772"/>
                    </a:lnTo>
                    <a:lnTo>
                      <a:pt x="276" y="770"/>
                    </a:lnTo>
                    <a:lnTo>
                      <a:pt x="276" y="769"/>
                    </a:lnTo>
                    <a:lnTo>
                      <a:pt x="276" y="768"/>
                    </a:lnTo>
                    <a:lnTo>
                      <a:pt x="276" y="767"/>
                    </a:lnTo>
                    <a:lnTo>
                      <a:pt x="275" y="767"/>
                    </a:lnTo>
                    <a:lnTo>
                      <a:pt x="276" y="767"/>
                    </a:lnTo>
                    <a:lnTo>
                      <a:pt x="276" y="766"/>
                    </a:lnTo>
                    <a:lnTo>
                      <a:pt x="277" y="766"/>
                    </a:lnTo>
                    <a:lnTo>
                      <a:pt x="279" y="766"/>
                    </a:lnTo>
                    <a:lnTo>
                      <a:pt x="278" y="764"/>
                    </a:lnTo>
                    <a:lnTo>
                      <a:pt x="279" y="765"/>
                    </a:lnTo>
                    <a:lnTo>
                      <a:pt x="280" y="765"/>
                    </a:lnTo>
                    <a:lnTo>
                      <a:pt x="280" y="764"/>
                    </a:lnTo>
                    <a:lnTo>
                      <a:pt x="279" y="764"/>
                    </a:lnTo>
                    <a:lnTo>
                      <a:pt x="278" y="763"/>
                    </a:lnTo>
                    <a:lnTo>
                      <a:pt x="279" y="763"/>
                    </a:lnTo>
                    <a:lnTo>
                      <a:pt x="280" y="763"/>
                    </a:lnTo>
                    <a:lnTo>
                      <a:pt x="281" y="763"/>
                    </a:lnTo>
                    <a:lnTo>
                      <a:pt x="280" y="763"/>
                    </a:lnTo>
                    <a:lnTo>
                      <a:pt x="280" y="762"/>
                    </a:lnTo>
                    <a:lnTo>
                      <a:pt x="279" y="762"/>
                    </a:lnTo>
                    <a:lnTo>
                      <a:pt x="280" y="761"/>
                    </a:lnTo>
                    <a:lnTo>
                      <a:pt x="280" y="762"/>
                    </a:lnTo>
                    <a:lnTo>
                      <a:pt x="281" y="762"/>
                    </a:lnTo>
                    <a:lnTo>
                      <a:pt x="282" y="761"/>
                    </a:lnTo>
                    <a:lnTo>
                      <a:pt x="282" y="760"/>
                    </a:lnTo>
                    <a:lnTo>
                      <a:pt x="283" y="760"/>
                    </a:lnTo>
                    <a:lnTo>
                      <a:pt x="284" y="759"/>
                    </a:lnTo>
                    <a:lnTo>
                      <a:pt x="285" y="759"/>
                    </a:lnTo>
                    <a:lnTo>
                      <a:pt x="286" y="758"/>
                    </a:lnTo>
                    <a:lnTo>
                      <a:pt x="287" y="756"/>
                    </a:lnTo>
                    <a:lnTo>
                      <a:pt x="287" y="755"/>
                    </a:lnTo>
                    <a:lnTo>
                      <a:pt x="289" y="754"/>
                    </a:lnTo>
                    <a:lnTo>
                      <a:pt x="290" y="753"/>
                    </a:lnTo>
                    <a:lnTo>
                      <a:pt x="291" y="753"/>
                    </a:lnTo>
                    <a:lnTo>
                      <a:pt x="291" y="752"/>
                    </a:lnTo>
                    <a:lnTo>
                      <a:pt x="291" y="751"/>
                    </a:lnTo>
                    <a:lnTo>
                      <a:pt x="290" y="751"/>
                    </a:lnTo>
                    <a:lnTo>
                      <a:pt x="290" y="750"/>
                    </a:lnTo>
                    <a:lnTo>
                      <a:pt x="291" y="750"/>
                    </a:lnTo>
                    <a:lnTo>
                      <a:pt x="291" y="749"/>
                    </a:lnTo>
                    <a:lnTo>
                      <a:pt x="291" y="750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3" y="749"/>
                    </a:lnTo>
                    <a:lnTo>
                      <a:pt x="295" y="748"/>
                    </a:lnTo>
                    <a:lnTo>
                      <a:pt x="295" y="747"/>
                    </a:lnTo>
                    <a:lnTo>
                      <a:pt x="296" y="747"/>
                    </a:lnTo>
                    <a:lnTo>
                      <a:pt x="297" y="746"/>
                    </a:lnTo>
                    <a:lnTo>
                      <a:pt x="299" y="745"/>
                    </a:lnTo>
                    <a:lnTo>
                      <a:pt x="299" y="744"/>
                    </a:lnTo>
                    <a:lnTo>
                      <a:pt x="300" y="742"/>
                    </a:lnTo>
                    <a:lnTo>
                      <a:pt x="300" y="739"/>
                    </a:lnTo>
                    <a:lnTo>
                      <a:pt x="302" y="739"/>
                    </a:lnTo>
                    <a:lnTo>
                      <a:pt x="304" y="739"/>
                    </a:lnTo>
                    <a:lnTo>
                      <a:pt x="305" y="739"/>
                    </a:lnTo>
                    <a:lnTo>
                      <a:pt x="306" y="738"/>
                    </a:lnTo>
                    <a:lnTo>
                      <a:pt x="307" y="737"/>
                    </a:lnTo>
                    <a:lnTo>
                      <a:pt x="308" y="737"/>
                    </a:lnTo>
                    <a:lnTo>
                      <a:pt x="310" y="735"/>
                    </a:lnTo>
                    <a:lnTo>
                      <a:pt x="309" y="735"/>
                    </a:lnTo>
                    <a:lnTo>
                      <a:pt x="310" y="733"/>
                    </a:lnTo>
                    <a:lnTo>
                      <a:pt x="310" y="732"/>
                    </a:lnTo>
                    <a:lnTo>
                      <a:pt x="310" y="731"/>
                    </a:lnTo>
                    <a:lnTo>
                      <a:pt x="311" y="728"/>
                    </a:lnTo>
                    <a:lnTo>
                      <a:pt x="310" y="725"/>
                    </a:lnTo>
                    <a:lnTo>
                      <a:pt x="310" y="724"/>
                    </a:lnTo>
                    <a:lnTo>
                      <a:pt x="311" y="723"/>
                    </a:lnTo>
                    <a:lnTo>
                      <a:pt x="311" y="721"/>
                    </a:lnTo>
                    <a:lnTo>
                      <a:pt x="310" y="719"/>
                    </a:lnTo>
                    <a:lnTo>
                      <a:pt x="310" y="718"/>
                    </a:lnTo>
                    <a:lnTo>
                      <a:pt x="310" y="717"/>
                    </a:lnTo>
                    <a:lnTo>
                      <a:pt x="309" y="716"/>
                    </a:lnTo>
                    <a:lnTo>
                      <a:pt x="308" y="716"/>
                    </a:lnTo>
                    <a:lnTo>
                      <a:pt x="305" y="715"/>
                    </a:lnTo>
                    <a:lnTo>
                      <a:pt x="304" y="713"/>
                    </a:lnTo>
                    <a:lnTo>
                      <a:pt x="304" y="712"/>
                    </a:lnTo>
                    <a:lnTo>
                      <a:pt x="304" y="711"/>
                    </a:lnTo>
                    <a:lnTo>
                      <a:pt x="303" y="710"/>
                    </a:lnTo>
                    <a:lnTo>
                      <a:pt x="302" y="708"/>
                    </a:lnTo>
                    <a:lnTo>
                      <a:pt x="302" y="707"/>
                    </a:lnTo>
                    <a:lnTo>
                      <a:pt x="302" y="706"/>
                    </a:lnTo>
                    <a:lnTo>
                      <a:pt x="301" y="705"/>
                    </a:lnTo>
                    <a:lnTo>
                      <a:pt x="301" y="704"/>
                    </a:lnTo>
                    <a:lnTo>
                      <a:pt x="300" y="703"/>
                    </a:lnTo>
                    <a:lnTo>
                      <a:pt x="300" y="702"/>
                    </a:lnTo>
                    <a:lnTo>
                      <a:pt x="299" y="701"/>
                    </a:lnTo>
                    <a:lnTo>
                      <a:pt x="300" y="700"/>
                    </a:lnTo>
                    <a:lnTo>
                      <a:pt x="299" y="699"/>
                    </a:lnTo>
                    <a:lnTo>
                      <a:pt x="300" y="699"/>
                    </a:lnTo>
                    <a:lnTo>
                      <a:pt x="299" y="698"/>
                    </a:lnTo>
                    <a:lnTo>
                      <a:pt x="300" y="697"/>
                    </a:lnTo>
                    <a:lnTo>
                      <a:pt x="301" y="696"/>
                    </a:lnTo>
                    <a:lnTo>
                      <a:pt x="302" y="696"/>
                    </a:lnTo>
                    <a:lnTo>
                      <a:pt x="303" y="695"/>
                    </a:lnTo>
                    <a:lnTo>
                      <a:pt x="303" y="694"/>
                    </a:lnTo>
                    <a:lnTo>
                      <a:pt x="302" y="694"/>
                    </a:lnTo>
                    <a:lnTo>
                      <a:pt x="302" y="693"/>
                    </a:lnTo>
                    <a:lnTo>
                      <a:pt x="301" y="692"/>
                    </a:lnTo>
                    <a:lnTo>
                      <a:pt x="300" y="692"/>
                    </a:lnTo>
                    <a:lnTo>
                      <a:pt x="299" y="692"/>
                    </a:lnTo>
                    <a:lnTo>
                      <a:pt x="298" y="691"/>
                    </a:lnTo>
                    <a:lnTo>
                      <a:pt x="298" y="690"/>
                    </a:lnTo>
                    <a:lnTo>
                      <a:pt x="298" y="689"/>
                    </a:lnTo>
                    <a:lnTo>
                      <a:pt x="297" y="688"/>
                    </a:lnTo>
                    <a:lnTo>
                      <a:pt x="297" y="687"/>
                    </a:lnTo>
                    <a:lnTo>
                      <a:pt x="299" y="687"/>
                    </a:lnTo>
                    <a:lnTo>
                      <a:pt x="299" y="686"/>
                    </a:lnTo>
                    <a:lnTo>
                      <a:pt x="298" y="685"/>
                    </a:lnTo>
                    <a:lnTo>
                      <a:pt x="300" y="685"/>
                    </a:lnTo>
                    <a:lnTo>
                      <a:pt x="300" y="684"/>
                    </a:lnTo>
                    <a:lnTo>
                      <a:pt x="300" y="683"/>
                    </a:lnTo>
                    <a:lnTo>
                      <a:pt x="300" y="682"/>
                    </a:lnTo>
                    <a:lnTo>
                      <a:pt x="299" y="681"/>
                    </a:lnTo>
                    <a:lnTo>
                      <a:pt x="298" y="682"/>
                    </a:lnTo>
                    <a:lnTo>
                      <a:pt x="297" y="682"/>
                    </a:lnTo>
                    <a:lnTo>
                      <a:pt x="296" y="682"/>
                    </a:lnTo>
                    <a:lnTo>
                      <a:pt x="295" y="682"/>
                    </a:lnTo>
                    <a:lnTo>
                      <a:pt x="294" y="682"/>
                    </a:lnTo>
                    <a:lnTo>
                      <a:pt x="293" y="681"/>
                    </a:lnTo>
                    <a:lnTo>
                      <a:pt x="293" y="682"/>
                    </a:lnTo>
                    <a:lnTo>
                      <a:pt x="293" y="683"/>
                    </a:lnTo>
                    <a:lnTo>
                      <a:pt x="292" y="684"/>
                    </a:lnTo>
                    <a:lnTo>
                      <a:pt x="290" y="683"/>
                    </a:lnTo>
                    <a:lnTo>
                      <a:pt x="290" y="682"/>
                    </a:lnTo>
                    <a:lnTo>
                      <a:pt x="290" y="681"/>
                    </a:lnTo>
                    <a:lnTo>
                      <a:pt x="289" y="682"/>
                    </a:lnTo>
                    <a:lnTo>
                      <a:pt x="288" y="682"/>
                    </a:lnTo>
                    <a:lnTo>
                      <a:pt x="287" y="683"/>
                    </a:lnTo>
                    <a:lnTo>
                      <a:pt x="286" y="682"/>
                    </a:lnTo>
                    <a:lnTo>
                      <a:pt x="284" y="683"/>
                    </a:lnTo>
                    <a:lnTo>
                      <a:pt x="284" y="682"/>
                    </a:lnTo>
                    <a:lnTo>
                      <a:pt x="283" y="679"/>
                    </a:lnTo>
                    <a:lnTo>
                      <a:pt x="282" y="678"/>
                    </a:lnTo>
                    <a:lnTo>
                      <a:pt x="281" y="677"/>
                    </a:lnTo>
                    <a:lnTo>
                      <a:pt x="280" y="678"/>
                    </a:lnTo>
                    <a:lnTo>
                      <a:pt x="280" y="679"/>
                    </a:lnTo>
                    <a:lnTo>
                      <a:pt x="280" y="680"/>
                    </a:lnTo>
                    <a:lnTo>
                      <a:pt x="279" y="680"/>
                    </a:lnTo>
                    <a:lnTo>
                      <a:pt x="277" y="680"/>
                    </a:lnTo>
                    <a:lnTo>
                      <a:pt x="277" y="679"/>
                    </a:lnTo>
                    <a:lnTo>
                      <a:pt x="276" y="678"/>
                    </a:lnTo>
                    <a:lnTo>
                      <a:pt x="275" y="679"/>
                    </a:lnTo>
                    <a:lnTo>
                      <a:pt x="273" y="678"/>
                    </a:lnTo>
                    <a:lnTo>
                      <a:pt x="272" y="678"/>
                    </a:lnTo>
                    <a:lnTo>
                      <a:pt x="271" y="678"/>
                    </a:lnTo>
                    <a:lnTo>
                      <a:pt x="270" y="679"/>
                    </a:lnTo>
                    <a:lnTo>
                      <a:pt x="270" y="678"/>
                    </a:lnTo>
                    <a:lnTo>
                      <a:pt x="269" y="678"/>
                    </a:lnTo>
                    <a:lnTo>
                      <a:pt x="268" y="677"/>
                    </a:lnTo>
                    <a:lnTo>
                      <a:pt x="266" y="678"/>
                    </a:lnTo>
                    <a:lnTo>
                      <a:pt x="264" y="678"/>
                    </a:lnTo>
                    <a:lnTo>
                      <a:pt x="263" y="679"/>
                    </a:lnTo>
                    <a:lnTo>
                      <a:pt x="262" y="680"/>
                    </a:lnTo>
                    <a:lnTo>
                      <a:pt x="263" y="680"/>
                    </a:lnTo>
                    <a:lnTo>
                      <a:pt x="262" y="681"/>
                    </a:lnTo>
                    <a:lnTo>
                      <a:pt x="261" y="680"/>
                    </a:lnTo>
                    <a:lnTo>
                      <a:pt x="260" y="681"/>
                    </a:lnTo>
                    <a:lnTo>
                      <a:pt x="260" y="680"/>
                    </a:lnTo>
                    <a:lnTo>
                      <a:pt x="259" y="680"/>
                    </a:lnTo>
                    <a:lnTo>
                      <a:pt x="258" y="679"/>
                    </a:lnTo>
                    <a:lnTo>
                      <a:pt x="255" y="679"/>
                    </a:lnTo>
                    <a:lnTo>
                      <a:pt x="253" y="677"/>
                    </a:lnTo>
                    <a:lnTo>
                      <a:pt x="251" y="677"/>
                    </a:lnTo>
                    <a:lnTo>
                      <a:pt x="248" y="677"/>
                    </a:lnTo>
                    <a:lnTo>
                      <a:pt x="247" y="678"/>
                    </a:lnTo>
                    <a:lnTo>
                      <a:pt x="246" y="677"/>
                    </a:lnTo>
                    <a:lnTo>
                      <a:pt x="246" y="674"/>
                    </a:lnTo>
                    <a:lnTo>
                      <a:pt x="246" y="672"/>
                    </a:lnTo>
                    <a:lnTo>
                      <a:pt x="245" y="672"/>
                    </a:lnTo>
                    <a:lnTo>
                      <a:pt x="244" y="672"/>
                    </a:lnTo>
                    <a:lnTo>
                      <a:pt x="243" y="671"/>
                    </a:lnTo>
                    <a:lnTo>
                      <a:pt x="242" y="670"/>
                    </a:lnTo>
                    <a:lnTo>
                      <a:pt x="241" y="672"/>
                    </a:lnTo>
                    <a:lnTo>
                      <a:pt x="239" y="672"/>
                    </a:lnTo>
                    <a:lnTo>
                      <a:pt x="238" y="672"/>
                    </a:lnTo>
                    <a:lnTo>
                      <a:pt x="238" y="673"/>
                    </a:lnTo>
                    <a:lnTo>
                      <a:pt x="237" y="674"/>
                    </a:lnTo>
                    <a:lnTo>
                      <a:pt x="237" y="675"/>
                    </a:lnTo>
                    <a:lnTo>
                      <a:pt x="236" y="675"/>
                    </a:lnTo>
                    <a:lnTo>
                      <a:pt x="234" y="673"/>
                    </a:lnTo>
                    <a:lnTo>
                      <a:pt x="233" y="673"/>
                    </a:lnTo>
                    <a:lnTo>
                      <a:pt x="233" y="674"/>
                    </a:lnTo>
                    <a:lnTo>
                      <a:pt x="234" y="675"/>
                    </a:lnTo>
                    <a:lnTo>
                      <a:pt x="235" y="675"/>
                    </a:lnTo>
                    <a:lnTo>
                      <a:pt x="234" y="677"/>
                    </a:lnTo>
                    <a:lnTo>
                      <a:pt x="234" y="678"/>
                    </a:lnTo>
                    <a:lnTo>
                      <a:pt x="234" y="679"/>
                    </a:lnTo>
                    <a:lnTo>
                      <a:pt x="234" y="680"/>
                    </a:lnTo>
                    <a:lnTo>
                      <a:pt x="233" y="680"/>
                    </a:lnTo>
                    <a:lnTo>
                      <a:pt x="232" y="679"/>
                    </a:lnTo>
                    <a:lnTo>
                      <a:pt x="231" y="678"/>
                    </a:lnTo>
                    <a:lnTo>
                      <a:pt x="230" y="678"/>
                    </a:lnTo>
                    <a:lnTo>
                      <a:pt x="229" y="677"/>
                    </a:lnTo>
                    <a:lnTo>
                      <a:pt x="228" y="677"/>
                    </a:lnTo>
                    <a:lnTo>
                      <a:pt x="227" y="677"/>
                    </a:lnTo>
                    <a:lnTo>
                      <a:pt x="226" y="677"/>
                    </a:lnTo>
                    <a:lnTo>
                      <a:pt x="225" y="675"/>
                    </a:lnTo>
                    <a:lnTo>
                      <a:pt x="225" y="674"/>
                    </a:lnTo>
                    <a:lnTo>
                      <a:pt x="224" y="674"/>
                    </a:lnTo>
                    <a:lnTo>
                      <a:pt x="223" y="672"/>
                    </a:lnTo>
                    <a:lnTo>
                      <a:pt x="223" y="673"/>
                    </a:lnTo>
                    <a:lnTo>
                      <a:pt x="222" y="672"/>
                    </a:lnTo>
                    <a:lnTo>
                      <a:pt x="221" y="671"/>
                    </a:lnTo>
                    <a:lnTo>
                      <a:pt x="222" y="669"/>
                    </a:lnTo>
                    <a:lnTo>
                      <a:pt x="222" y="668"/>
                    </a:lnTo>
                    <a:lnTo>
                      <a:pt x="221" y="667"/>
                    </a:lnTo>
                    <a:lnTo>
                      <a:pt x="219" y="667"/>
                    </a:lnTo>
                    <a:lnTo>
                      <a:pt x="218" y="667"/>
                    </a:lnTo>
                    <a:lnTo>
                      <a:pt x="216" y="667"/>
                    </a:lnTo>
                    <a:lnTo>
                      <a:pt x="216" y="665"/>
                    </a:lnTo>
                    <a:lnTo>
                      <a:pt x="217" y="664"/>
                    </a:lnTo>
                    <a:lnTo>
                      <a:pt x="217" y="663"/>
                    </a:lnTo>
                    <a:lnTo>
                      <a:pt x="216" y="662"/>
                    </a:lnTo>
                    <a:lnTo>
                      <a:pt x="215" y="662"/>
                    </a:lnTo>
                    <a:lnTo>
                      <a:pt x="215" y="659"/>
                    </a:lnTo>
                    <a:lnTo>
                      <a:pt x="213" y="658"/>
                    </a:lnTo>
                    <a:lnTo>
                      <a:pt x="116" y="659"/>
                    </a:lnTo>
                    <a:lnTo>
                      <a:pt x="39" y="659"/>
                    </a:lnTo>
                    <a:lnTo>
                      <a:pt x="17" y="658"/>
                    </a:lnTo>
                    <a:lnTo>
                      <a:pt x="17" y="657"/>
                    </a:lnTo>
                    <a:lnTo>
                      <a:pt x="18" y="657"/>
                    </a:lnTo>
                    <a:lnTo>
                      <a:pt x="19" y="657"/>
                    </a:lnTo>
                    <a:lnTo>
                      <a:pt x="20" y="657"/>
                    </a:lnTo>
                    <a:lnTo>
                      <a:pt x="21" y="656"/>
                    </a:lnTo>
                    <a:lnTo>
                      <a:pt x="21" y="655"/>
                    </a:lnTo>
                    <a:lnTo>
                      <a:pt x="21" y="654"/>
                    </a:lnTo>
                    <a:lnTo>
                      <a:pt x="21" y="653"/>
                    </a:lnTo>
                    <a:lnTo>
                      <a:pt x="22" y="652"/>
                    </a:lnTo>
                    <a:lnTo>
                      <a:pt x="22" y="651"/>
                    </a:lnTo>
                    <a:lnTo>
                      <a:pt x="22" y="650"/>
                    </a:lnTo>
                    <a:lnTo>
                      <a:pt x="22" y="649"/>
                    </a:lnTo>
                    <a:lnTo>
                      <a:pt x="22" y="648"/>
                    </a:lnTo>
                    <a:lnTo>
                      <a:pt x="22" y="647"/>
                    </a:lnTo>
                    <a:lnTo>
                      <a:pt x="23" y="645"/>
                    </a:lnTo>
                    <a:lnTo>
                      <a:pt x="23" y="644"/>
                    </a:lnTo>
                    <a:lnTo>
                      <a:pt x="22" y="644"/>
                    </a:lnTo>
                    <a:lnTo>
                      <a:pt x="21" y="644"/>
                    </a:lnTo>
                    <a:lnTo>
                      <a:pt x="21" y="643"/>
                    </a:lnTo>
                    <a:lnTo>
                      <a:pt x="22" y="643"/>
                    </a:lnTo>
                    <a:lnTo>
                      <a:pt x="22" y="642"/>
                    </a:lnTo>
                    <a:lnTo>
                      <a:pt x="22" y="641"/>
                    </a:lnTo>
                    <a:lnTo>
                      <a:pt x="21" y="640"/>
                    </a:lnTo>
                    <a:lnTo>
                      <a:pt x="22" y="640"/>
                    </a:lnTo>
                    <a:lnTo>
                      <a:pt x="22" y="639"/>
                    </a:lnTo>
                    <a:lnTo>
                      <a:pt x="21" y="635"/>
                    </a:lnTo>
                    <a:lnTo>
                      <a:pt x="22" y="633"/>
                    </a:lnTo>
                    <a:lnTo>
                      <a:pt x="22" y="632"/>
                    </a:lnTo>
                    <a:lnTo>
                      <a:pt x="24" y="632"/>
                    </a:lnTo>
                    <a:lnTo>
                      <a:pt x="24" y="631"/>
                    </a:lnTo>
                    <a:lnTo>
                      <a:pt x="23" y="629"/>
                    </a:lnTo>
                    <a:lnTo>
                      <a:pt x="24" y="628"/>
                    </a:lnTo>
                    <a:lnTo>
                      <a:pt x="25" y="626"/>
                    </a:lnTo>
                    <a:lnTo>
                      <a:pt x="24" y="624"/>
                    </a:lnTo>
                    <a:lnTo>
                      <a:pt x="24" y="623"/>
                    </a:lnTo>
                    <a:lnTo>
                      <a:pt x="25" y="623"/>
                    </a:lnTo>
                    <a:lnTo>
                      <a:pt x="25" y="622"/>
                    </a:lnTo>
                    <a:lnTo>
                      <a:pt x="26" y="622"/>
                    </a:lnTo>
                    <a:lnTo>
                      <a:pt x="26" y="621"/>
                    </a:lnTo>
                    <a:lnTo>
                      <a:pt x="27" y="622"/>
                    </a:lnTo>
                    <a:lnTo>
                      <a:pt x="27" y="624"/>
                    </a:lnTo>
                    <a:lnTo>
                      <a:pt x="28" y="625"/>
                    </a:lnTo>
                    <a:lnTo>
                      <a:pt x="29" y="625"/>
                    </a:lnTo>
                    <a:lnTo>
                      <a:pt x="30" y="624"/>
                    </a:lnTo>
                    <a:lnTo>
                      <a:pt x="30" y="623"/>
                    </a:lnTo>
                    <a:lnTo>
                      <a:pt x="29" y="622"/>
                    </a:lnTo>
                    <a:lnTo>
                      <a:pt x="29" y="621"/>
                    </a:lnTo>
                    <a:lnTo>
                      <a:pt x="30" y="621"/>
                    </a:lnTo>
                    <a:lnTo>
                      <a:pt x="30" y="619"/>
                    </a:lnTo>
                    <a:lnTo>
                      <a:pt x="30" y="618"/>
                    </a:lnTo>
                    <a:lnTo>
                      <a:pt x="29" y="618"/>
                    </a:lnTo>
                    <a:lnTo>
                      <a:pt x="29" y="617"/>
                    </a:lnTo>
                    <a:lnTo>
                      <a:pt x="29" y="616"/>
                    </a:lnTo>
                    <a:lnTo>
                      <a:pt x="29" y="615"/>
                    </a:lnTo>
                    <a:lnTo>
                      <a:pt x="29" y="614"/>
                    </a:lnTo>
                    <a:lnTo>
                      <a:pt x="28" y="614"/>
                    </a:lnTo>
                    <a:lnTo>
                      <a:pt x="28" y="613"/>
                    </a:lnTo>
                    <a:lnTo>
                      <a:pt x="28" y="611"/>
                    </a:lnTo>
                    <a:lnTo>
                      <a:pt x="29" y="611"/>
                    </a:lnTo>
                    <a:lnTo>
                      <a:pt x="30" y="610"/>
                    </a:lnTo>
                    <a:lnTo>
                      <a:pt x="31" y="609"/>
                    </a:lnTo>
                    <a:lnTo>
                      <a:pt x="30" y="609"/>
                    </a:lnTo>
                    <a:lnTo>
                      <a:pt x="29" y="609"/>
                    </a:lnTo>
                    <a:lnTo>
                      <a:pt x="28" y="608"/>
                    </a:lnTo>
                    <a:lnTo>
                      <a:pt x="27" y="608"/>
                    </a:lnTo>
                    <a:lnTo>
                      <a:pt x="26" y="607"/>
                    </a:lnTo>
                    <a:lnTo>
                      <a:pt x="26" y="606"/>
                    </a:lnTo>
                    <a:lnTo>
                      <a:pt x="26" y="604"/>
                    </a:lnTo>
                    <a:lnTo>
                      <a:pt x="27" y="602"/>
                    </a:lnTo>
                    <a:lnTo>
                      <a:pt x="28" y="602"/>
                    </a:lnTo>
                    <a:lnTo>
                      <a:pt x="29" y="601"/>
                    </a:lnTo>
                    <a:lnTo>
                      <a:pt x="29" y="599"/>
                    </a:lnTo>
                    <a:lnTo>
                      <a:pt x="29" y="598"/>
                    </a:lnTo>
                    <a:lnTo>
                      <a:pt x="29" y="597"/>
                    </a:lnTo>
                    <a:lnTo>
                      <a:pt x="29" y="596"/>
                    </a:lnTo>
                    <a:lnTo>
                      <a:pt x="28" y="594"/>
                    </a:lnTo>
                    <a:lnTo>
                      <a:pt x="28" y="593"/>
                    </a:lnTo>
                    <a:lnTo>
                      <a:pt x="29" y="592"/>
                    </a:lnTo>
                    <a:lnTo>
                      <a:pt x="30" y="591"/>
                    </a:lnTo>
                    <a:lnTo>
                      <a:pt x="30" y="590"/>
                    </a:lnTo>
                    <a:lnTo>
                      <a:pt x="30" y="589"/>
                    </a:lnTo>
                    <a:lnTo>
                      <a:pt x="29" y="588"/>
                    </a:lnTo>
                    <a:lnTo>
                      <a:pt x="30" y="587"/>
                    </a:lnTo>
                    <a:lnTo>
                      <a:pt x="30" y="586"/>
                    </a:lnTo>
                    <a:lnTo>
                      <a:pt x="29" y="586"/>
                    </a:lnTo>
                    <a:lnTo>
                      <a:pt x="29" y="584"/>
                    </a:lnTo>
                    <a:lnTo>
                      <a:pt x="29" y="582"/>
                    </a:lnTo>
                    <a:lnTo>
                      <a:pt x="30" y="581"/>
                    </a:lnTo>
                    <a:lnTo>
                      <a:pt x="31" y="580"/>
                    </a:lnTo>
                    <a:lnTo>
                      <a:pt x="31" y="579"/>
                    </a:lnTo>
                    <a:lnTo>
                      <a:pt x="32" y="578"/>
                    </a:lnTo>
                    <a:lnTo>
                      <a:pt x="30" y="576"/>
                    </a:lnTo>
                    <a:lnTo>
                      <a:pt x="29" y="576"/>
                    </a:lnTo>
                    <a:lnTo>
                      <a:pt x="29" y="573"/>
                    </a:lnTo>
                    <a:lnTo>
                      <a:pt x="29" y="570"/>
                    </a:lnTo>
                    <a:lnTo>
                      <a:pt x="29" y="569"/>
                    </a:lnTo>
                    <a:lnTo>
                      <a:pt x="29" y="568"/>
                    </a:lnTo>
                    <a:lnTo>
                      <a:pt x="30" y="567"/>
                    </a:lnTo>
                    <a:lnTo>
                      <a:pt x="30" y="566"/>
                    </a:lnTo>
                    <a:lnTo>
                      <a:pt x="30" y="564"/>
                    </a:lnTo>
                    <a:lnTo>
                      <a:pt x="31" y="563"/>
                    </a:lnTo>
                    <a:lnTo>
                      <a:pt x="30" y="563"/>
                    </a:lnTo>
                    <a:lnTo>
                      <a:pt x="30" y="562"/>
                    </a:lnTo>
                    <a:lnTo>
                      <a:pt x="31" y="561"/>
                    </a:lnTo>
                    <a:lnTo>
                      <a:pt x="32" y="559"/>
                    </a:lnTo>
                    <a:lnTo>
                      <a:pt x="31" y="558"/>
                    </a:lnTo>
                    <a:lnTo>
                      <a:pt x="32" y="557"/>
                    </a:lnTo>
                    <a:lnTo>
                      <a:pt x="32" y="556"/>
                    </a:lnTo>
                    <a:lnTo>
                      <a:pt x="32" y="555"/>
                    </a:lnTo>
                    <a:lnTo>
                      <a:pt x="31" y="555"/>
                    </a:lnTo>
                    <a:lnTo>
                      <a:pt x="30" y="555"/>
                    </a:lnTo>
                    <a:lnTo>
                      <a:pt x="29" y="555"/>
                    </a:lnTo>
                    <a:lnTo>
                      <a:pt x="30" y="554"/>
                    </a:lnTo>
                    <a:lnTo>
                      <a:pt x="30" y="553"/>
                    </a:lnTo>
                    <a:lnTo>
                      <a:pt x="29" y="553"/>
                    </a:lnTo>
                    <a:lnTo>
                      <a:pt x="28" y="552"/>
                    </a:lnTo>
                    <a:lnTo>
                      <a:pt x="27" y="550"/>
                    </a:lnTo>
                    <a:lnTo>
                      <a:pt x="26" y="550"/>
                    </a:lnTo>
                    <a:lnTo>
                      <a:pt x="26" y="549"/>
                    </a:lnTo>
                    <a:lnTo>
                      <a:pt x="25" y="548"/>
                    </a:lnTo>
                    <a:lnTo>
                      <a:pt x="25" y="546"/>
                    </a:lnTo>
                    <a:lnTo>
                      <a:pt x="25" y="544"/>
                    </a:lnTo>
                    <a:lnTo>
                      <a:pt x="24" y="543"/>
                    </a:lnTo>
                    <a:lnTo>
                      <a:pt x="23" y="543"/>
                    </a:lnTo>
                    <a:lnTo>
                      <a:pt x="23" y="541"/>
                    </a:lnTo>
                    <a:lnTo>
                      <a:pt x="22" y="540"/>
                    </a:lnTo>
                    <a:lnTo>
                      <a:pt x="21" y="540"/>
                    </a:lnTo>
                    <a:lnTo>
                      <a:pt x="20" y="540"/>
                    </a:lnTo>
                    <a:lnTo>
                      <a:pt x="19" y="540"/>
                    </a:lnTo>
                    <a:lnTo>
                      <a:pt x="18" y="539"/>
                    </a:lnTo>
                    <a:lnTo>
                      <a:pt x="18" y="538"/>
                    </a:lnTo>
                    <a:lnTo>
                      <a:pt x="17" y="537"/>
                    </a:lnTo>
                    <a:lnTo>
                      <a:pt x="16" y="537"/>
                    </a:lnTo>
                    <a:lnTo>
                      <a:pt x="16" y="536"/>
                    </a:lnTo>
                    <a:lnTo>
                      <a:pt x="15" y="535"/>
                    </a:lnTo>
                    <a:lnTo>
                      <a:pt x="16" y="535"/>
                    </a:lnTo>
                    <a:lnTo>
                      <a:pt x="17" y="535"/>
                    </a:lnTo>
                    <a:lnTo>
                      <a:pt x="17" y="534"/>
                    </a:lnTo>
                    <a:lnTo>
                      <a:pt x="16" y="532"/>
                    </a:lnTo>
                    <a:lnTo>
                      <a:pt x="16" y="531"/>
                    </a:lnTo>
                    <a:lnTo>
                      <a:pt x="15" y="530"/>
                    </a:lnTo>
                    <a:lnTo>
                      <a:pt x="14" y="528"/>
                    </a:lnTo>
                    <a:lnTo>
                      <a:pt x="13" y="527"/>
                    </a:lnTo>
                    <a:lnTo>
                      <a:pt x="12" y="527"/>
                    </a:lnTo>
                    <a:lnTo>
                      <a:pt x="11" y="525"/>
                    </a:lnTo>
                    <a:lnTo>
                      <a:pt x="11" y="524"/>
                    </a:lnTo>
                    <a:lnTo>
                      <a:pt x="11" y="523"/>
                    </a:lnTo>
                    <a:lnTo>
                      <a:pt x="11" y="522"/>
                    </a:lnTo>
                    <a:lnTo>
                      <a:pt x="11" y="521"/>
                    </a:lnTo>
                    <a:lnTo>
                      <a:pt x="12" y="519"/>
                    </a:lnTo>
                    <a:lnTo>
                      <a:pt x="12" y="518"/>
                    </a:lnTo>
                    <a:lnTo>
                      <a:pt x="12" y="517"/>
                    </a:lnTo>
                    <a:lnTo>
                      <a:pt x="13" y="517"/>
                    </a:lnTo>
                    <a:lnTo>
                      <a:pt x="13" y="516"/>
                    </a:lnTo>
                    <a:lnTo>
                      <a:pt x="14" y="516"/>
                    </a:lnTo>
                    <a:lnTo>
                      <a:pt x="15" y="516"/>
                    </a:lnTo>
                    <a:lnTo>
                      <a:pt x="16" y="516"/>
                    </a:lnTo>
                    <a:lnTo>
                      <a:pt x="14" y="515"/>
                    </a:lnTo>
                    <a:lnTo>
                      <a:pt x="14" y="514"/>
                    </a:lnTo>
                    <a:lnTo>
                      <a:pt x="15" y="513"/>
                    </a:lnTo>
                    <a:lnTo>
                      <a:pt x="15" y="512"/>
                    </a:lnTo>
                    <a:lnTo>
                      <a:pt x="14" y="511"/>
                    </a:lnTo>
                    <a:lnTo>
                      <a:pt x="12" y="510"/>
                    </a:lnTo>
                    <a:lnTo>
                      <a:pt x="11" y="509"/>
                    </a:lnTo>
                    <a:lnTo>
                      <a:pt x="10" y="509"/>
                    </a:lnTo>
                    <a:lnTo>
                      <a:pt x="9" y="509"/>
                    </a:lnTo>
                    <a:lnTo>
                      <a:pt x="8" y="509"/>
                    </a:lnTo>
                    <a:lnTo>
                      <a:pt x="7" y="508"/>
                    </a:lnTo>
                    <a:lnTo>
                      <a:pt x="7" y="507"/>
                    </a:lnTo>
                    <a:lnTo>
                      <a:pt x="8" y="506"/>
                    </a:lnTo>
                    <a:lnTo>
                      <a:pt x="8" y="505"/>
                    </a:lnTo>
                    <a:lnTo>
                      <a:pt x="8" y="503"/>
                    </a:lnTo>
                    <a:lnTo>
                      <a:pt x="9" y="502"/>
                    </a:lnTo>
                    <a:lnTo>
                      <a:pt x="8" y="501"/>
                    </a:lnTo>
                    <a:lnTo>
                      <a:pt x="8" y="500"/>
                    </a:lnTo>
                    <a:lnTo>
                      <a:pt x="9" y="499"/>
                    </a:lnTo>
                    <a:lnTo>
                      <a:pt x="10" y="497"/>
                    </a:lnTo>
                    <a:lnTo>
                      <a:pt x="10" y="496"/>
                    </a:lnTo>
                    <a:lnTo>
                      <a:pt x="10" y="495"/>
                    </a:lnTo>
                    <a:lnTo>
                      <a:pt x="11" y="494"/>
                    </a:lnTo>
                    <a:lnTo>
                      <a:pt x="11" y="493"/>
                    </a:lnTo>
                    <a:lnTo>
                      <a:pt x="10" y="492"/>
                    </a:lnTo>
                    <a:lnTo>
                      <a:pt x="10" y="491"/>
                    </a:lnTo>
                    <a:lnTo>
                      <a:pt x="10" y="490"/>
                    </a:lnTo>
                    <a:lnTo>
                      <a:pt x="11" y="489"/>
                    </a:lnTo>
                    <a:lnTo>
                      <a:pt x="12" y="488"/>
                    </a:lnTo>
                    <a:lnTo>
                      <a:pt x="14" y="487"/>
                    </a:lnTo>
                    <a:lnTo>
                      <a:pt x="15" y="487"/>
                    </a:lnTo>
                    <a:lnTo>
                      <a:pt x="15" y="485"/>
                    </a:lnTo>
                    <a:lnTo>
                      <a:pt x="17" y="483"/>
                    </a:lnTo>
                    <a:lnTo>
                      <a:pt x="17" y="482"/>
                    </a:lnTo>
                    <a:lnTo>
                      <a:pt x="17" y="481"/>
                    </a:lnTo>
                    <a:lnTo>
                      <a:pt x="18" y="480"/>
                    </a:lnTo>
                    <a:lnTo>
                      <a:pt x="17" y="479"/>
                    </a:lnTo>
                    <a:lnTo>
                      <a:pt x="18" y="479"/>
                    </a:lnTo>
                    <a:lnTo>
                      <a:pt x="19" y="478"/>
                    </a:lnTo>
                    <a:lnTo>
                      <a:pt x="20" y="476"/>
                    </a:lnTo>
                    <a:lnTo>
                      <a:pt x="20" y="474"/>
                    </a:lnTo>
                    <a:lnTo>
                      <a:pt x="19" y="474"/>
                    </a:lnTo>
                    <a:lnTo>
                      <a:pt x="18" y="473"/>
                    </a:lnTo>
                    <a:lnTo>
                      <a:pt x="18" y="472"/>
                    </a:lnTo>
                    <a:lnTo>
                      <a:pt x="19" y="471"/>
                    </a:lnTo>
                    <a:lnTo>
                      <a:pt x="20" y="471"/>
                    </a:lnTo>
                    <a:lnTo>
                      <a:pt x="21" y="470"/>
                    </a:lnTo>
                    <a:lnTo>
                      <a:pt x="20" y="469"/>
                    </a:lnTo>
                    <a:lnTo>
                      <a:pt x="20" y="468"/>
                    </a:lnTo>
                    <a:lnTo>
                      <a:pt x="20" y="467"/>
                    </a:lnTo>
                    <a:lnTo>
                      <a:pt x="21" y="467"/>
                    </a:lnTo>
                    <a:lnTo>
                      <a:pt x="20" y="464"/>
                    </a:lnTo>
                    <a:lnTo>
                      <a:pt x="20" y="463"/>
                    </a:lnTo>
                    <a:lnTo>
                      <a:pt x="21" y="461"/>
                    </a:lnTo>
                    <a:lnTo>
                      <a:pt x="23" y="461"/>
                    </a:lnTo>
                    <a:lnTo>
                      <a:pt x="23" y="460"/>
                    </a:lnTo>
                    <a:lnTo>
                      <a:pt x="23" y="459"/>
                    </a:lnTo>
                    <a:lnTo>
                      <a:pt x="23" y="458"/>
                    </a:lnTo>
                    <a:lnTo>
                      <a:pt x="23" y="457"/>
                    </a:lnTo>
                    <a:lnTo>
                      <a:pt x="23" y="456"/>
                    </a:lnTo>
                    <a:lnTo>
                      <a:pt x="23" y="454"/>
                    </a:lnTo>
                    <a:lnTo>
                      <a:pt x="23" y="453"/>
                    </a:lnTo>
                    <a:lnTo>
                      <a:pt x="22" y="451"/>
                    </a:lnTo>
                    <a:lnTo>
                      <a:pt x="22" y="450"/>
                    </a:lnTo>
                    <a:lnTo>
                      <a:pt x="22" y="449"/>
                    </a:lnTo>
                    <a:lnTo>
                      <a:pt x="21" y="448"/>
                    </a:lnTo>
                    <a:lnTo>
                      <a:pt x="21" y="447"/>
                    </a:lnTo>
                    <a:lnTo>
                      <a:pt x="19" y="447"/>
                    </a:lnTo>
                    <a:lnTo>
                      <a:pt x="19" y="446"/>
                    </a:lnTo>
                    <a:lnTo>
                      <a:pt x="20" y="445"/>
                    </a:lnTo>
                    <a:lnTo>
                      <a:pt x="20" y="443"/>
                    </a:lnTo>
                    <a:lnTo>
                      <a:pt x="20" y="442"/>
                    </a:lnTo>
                    <a:lnTo>
                      <a:pt x="18" y="442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7" y="440"/>
                    </a:lnTo>
                    <a:lnTo>
                      <a:pt x="18" y="438"/>
                    </a:lnTo>
                    <a:lnTo>
                      <a:pt x="19" y="436"/>
                    </a:lnTo>
                    <a:lnTo>
                      <a:pt x="19" y="434"/>
                    </a:lnTo>
                    <a:lnTo>
                      <a:pt x="19" y="433"/>
                    </a:lnTo>
                    <a:lnTo>
                      <a:pt x="18" y="432"/>
                    </a:lnTo>
                    <a:lnTo>
                      <a:pt x="15" y="431"/>
                    </a:lnTo>
                    <a:lnTo>
                      <a:pt x="14" y="431"/>
                    </a:lnTo>
                    <a:lnTo>
                      <a:pt x="13" y="431"/>
                    </a:lnTo>
                    <a:lnTo>
                      <a:pt x="11" y="430"/>
                    </a:lnTo>
                    <a:lnTo>
                      <a:pt x="11" y="429"/>
                    </a:lnTo>
                    <a:lnTo>
                      <a:pt x="13" y="428"/>
                    </a:lnTo>
                    <a:lnTo>
                      <a:pt x="14" y="427"/>
                    </a:lnTo>
                    <a:lnTo>
                      <a:pt x="15" y="427"/>
                    </a:lnTo>
                    <a:lnTo>
                      <a:pt x="16" y="428"/>
                    </a:lnTo>
                    <a:lnTo>
                      <a:pt x="19" y="427"/>
                    </a:lnTo>
                    <a:lnTo>
                      <a:pt x="20" y="427"/>
                    </a:lnTo>
                    <a:lnTo>
                      <a:pt x="20" y="426"/>
                    </a:lnTo>
                    <a:lnTo>
                      <a:pt x="21" y="425"/>
                    </a:lnTo>
                    <a:lnTo>
                      <a:pt x="23" y="424"/>
                    </a:lnTo>
                    <a:lnTo>
                      <a:pt x="24" y="423"/>
                    </a:lnTo>
                    <a:lnTo>
                      <a:pt x="24" y="422"/>
                    </a:lnTo>
                    <a:lnTo>
                      <a:pt x="24" y="419"/>
                    </a:lnTo>
                    <a:lnTo>
                      <a:pt x="23" y="419"/>
                    </a:lnTo>
                    <a:lnTo>
                      <a:pt x="23" y="418"/>
                    </a:lnTo>
                    <a:lnTo>
                      <a:pt x="25" y="418"/>
                    </a:lnTo>
                    <a:lnTo>
                      <a:pt x="26" y="418"/>
                    </a:lnTo>
                    <a:lnTo>
                      <a:pt x="27" y="416"/>
                    </a:lnTo>
                    <a:lnTo>
                      <a:pt x="27" y="415"/>
                    </a:lnTo>
                    <a:lnTo>
                      <a:pt x="28" y="414"/>
                    </a:lnTo>
                    <a:lnTo>
                      <a:pt x="28" y="413"/>
                    </a:lnTo>
                    <a:lnTo>
                      <a:pt x="29" y="412"/>
                    </a:lnTo>
                    <a:lnTo>
                      <a:pt x="28" y="411"/>
                    </a:lnTo>
                    <a:lnTo>
                      <a:pt x="27" y="412"/>
                    </a:lnTo>
                    <a:lnTo>
                      <a:pt x="26" y="412"/>
                    </a:lnTo>
                    <a:lnTo>
                      <a:pt x="25" y="411"/>
                    </a:lnTo>
                    <a:lnTo>
                      <a:pt x="24" y="411"/>
                    </a:lnTo>
                    <a:lnTo>
                      <a:pt x="24" y="410"/>
                    </a:lnTo>
                    <a:lnTo>
                      <a:pt x="24" y="409"/>
                    </a:lnTo>
                    <a:lnTo>
                      <a:pt x="25" y="408"/>
                    </a:lnTo>
                    <a:lnTo>
                      <a:pt x="25" y="407"/>
                    </a:lnTo>
                    <a:lnTo>
                      <a:pt x="25" y="405"/>
                    </a:lnTo>
                    <a:lnTo>
                      <a:pt x="25" y="404"/>
                    </a:lnTo>
                    <a:lnTo>
                      <a:pt x="25" y="402"/>
                    </a:lnTo>
                    <a:lnTo>
                      <a:pt x="24" y="402"/>
                    </a:lnTo>
                    <a:lnTo>
                      <a:pt x="24" y="401"/>
                    </a:lnTo>
                    <a:lnTo>
                      <a:pt x="23" y="401"/>
                    </a:lnTo>
                    <a:lnTo>
                      <a:pt x="23" y="399"/>
                    </a:lnTo>
                    <a:lnTo>
                      <a:pt x="23" y="398"/>
                    </a:lnTo>
                    <a:lnTo>
                      <a:pt x="23" y="396"/>
                    </a:lnTo>
                    <a:lnTo>
                      <a:pt x="22" y="396"/>
                    </a:lnTo>
                    <a:lnTo>
                      <a:pt x="22" y="394"/>
                    </a:lnTo>
                    <a:lnTo>
                      <a:pt x="20" y="395"/>
                    </a:lnTo>
                    <a:lnTo>
                      <a:pt x="19" y="394"/>
                    </a:lnTo>
                    <a:lnTo>
                      <a:pt x="18" y="394"/>
                    </a:lnTo>
                    <a:lnTo>
                      <a:pt x="16" y="393"/>
                    </a:lnTo>
                    <a:lnTo>
                      <a:pt x="15" y="392"/>
                    </a:lnTo>
                    <a:lnTo>
                      <a:pt x="15" y="391"/>
                    </a:lnTo>
                    <a:lnTo>
                      <a:pt x="16" y="391"/>
                    </a:lnTo>
                    <a:lnTo>
                      <a:pt x="17" y="391"/>
                    </a:lnTo>
                    <a:lnTo>
                      <a:pt x="18" y="390"/>
                    </a:lnTo>
                    <a:lnTo>
                      <a:pt x="20" y="390"/>
                    </a:lnTo>
                    <a:lnTo>
                      <a:pt x="20" y="389"/>
                    </a:lnTo>
                    <a:lnTo>
                      <a:pt x="19" y="389"/>
                    </a:lnTo>
                    <a:lnTo>
                      <a:pt x="17" y="389"/>
                    </a:lnTo>
                    <a:lnTo>
                      <a:pt x="17" y="388"/>
                    </a:lnTo>
                    <a:lnTo>
                      <a:pt x="15" y="387"/>
                    </a:lnTo>
                    <a:lnTo>
                      <a:pt x="13" y="387"/>
                    </a:lnTo>
                    <a:lnTo>
                      <a:pt x="13" y="386"/>
                    </a:lnTo>
                    <a:lnTo>
                      <a:pt x="12" y="386"/>
                    </a:lnTo>
                    <a:lnTo>
                      <a:pt x="12" y="385"/>
                    </a:lnTo>
                    <a:lnTo>
                      <a:pt x="11" y="384"/>
                    </a:lnTo>
                    <a:lnTo>
                      <a:pt x="10" y="384"/>
                    </a:lnTo>
                    <a:lnTo>
                      <a:pt x="11" y="383"/>
                    </a:lnTo>
                    <a:lnTo>
                      <a:pt x="11" y="382"/>
                    </a:lnTo>
                    <a:lnTo>
                      <a:pt x="10" y="382"/>
                    </a:lnTo>
                    <a:lnTo>
                      <a:pt x="10" y="381"/>
                    </a:lnTo>
                    <a:lnTo>
                      <a:pt x="11" y="380"/>
                    </a:lnTo>
                    <a:lnTo>
                      <a:pt x="11" y="379"/>
                    </a:lnTo>
                    <a:lnTo>
                      <a:pt x="12" y="379"/>
                    </a:lnTo>
                    <a:lnTo>
                      <a:pt x="13" y="378"/>
                    </a:lnTo>
                    <a:lnTo>
                      <a:pt x="14" y="378"/>
                    </a:lnTo>
                    <a:lnTo>
                      <a:pt x="14" y="377"/>
                    </a:lnTo>
                    <a:lnTo>
                      <a:pt x="14" y="375"/>
                    </a:lnTo>
                    <a:lnTo>
                      <a:pt x="15" y="374"/>
                    </a:lnTo>
                    <a:lnTo>
                      <a:pt x="15" y="373"/>
                    </a:lnTo>
                    <a:lnTo>
                      <a:pt x="13" y="372"/>
                    </a:lnTo>
                    <a:lnTo>
                      <a:pt x="13" y="371"/>
                    </a:lnTo>
                    <a:lnTo>
                      <a:pt x="13" y="370"/>
                    </a:lnTo>
                    <a:lnTo>
                      <a:pt x="15" y="369"/>
                    </a:lnTo>
                    <a:lnTo>
                      <a:pt x="14" y="368"/>
                    </a:lnTo>
                    <a:lnTo>
                      <a:pt x="13" y="367"/>
                    </a:lnTo>
                    <a:lnTo>
                      <a:pt x="11" y="366"/>
                    </a:lnTo>
                    <a:lnTo>
                      <a:pt x="10" y="365"/>
                    </a:lnTo>
                    <a:lnTo>
                      <a:pt x="7" y="365"/>
                    </a:lnTo>
                    <a:lnTo>
                      <a:pt x="6" y="365"/>
                    </a:lnTo>
                    <a:lnTo>
                      <a:pt x="4" y="364"/>
                    </a:lnTo>
                    <a:lnTo>
                      <a:pt x="4" y="363"/>
                    </a:lnTo>
                    <a:lnTo>
                      <a:pt x="3" y="363"/>
                    </a:lnTo>
                    <a:lnTo>
                      <a:pt x="2" y="364"/>
                    </a:lnTo>
                    <a:lnTo>
                      <a:pt x="1" y="364"/>
                    </a:lnTo>
                    <a:lnTo>
                      <a:pt x="1" y="363"/>
                    </a:lnTo>
                    <a:lnTo>
                      <a:pt x="1" y="361"/>
                    </a:lnTo>
                    <a:lnTo>
                      <a:pt x="2" y="359"/>
                    </a:lnTo>
                    <a:lnTo>
                      <a:pt x="3" y="358"/>
                    </a:lnTo>
                    <a:lnTo>
                      <a:pt x="4" y="356"/>
                    </a:lnTo>
                    <a:lnTo>
                      <a:pt x="3" y="354"/>
                    </a:lnTo>
                    <a:lnTo>
                      <a:pt x="4" y="352"/>
                    </a:lnTo>
                    <a:lnTo>
                      <a:pt x="4" y="350"/>
                    </a:lnTo>
                    <a:lnTo>
                      <a:pt x="4" y="349"/>
                    </a:lnTo>
                    <a:lnTo>
                      <a:pt x="3" y="349"/>
                    </a:lnTo>
                    <a:lnTo>
                      <a:pt x="2" y="350"/>
                    </a:lnTo>
                    <a:lnTo>
                      <a:pt x="1" y="350"/>
                    </a:lnTo>
                    <a:lnTo>
                      <a:pt x="0" y="349"/>
                    </a:lnTo>
                    <a:lnTo>
                      <a:pt x="0" y="347"/>
                    </a:lnTo>
                    <a:lnTo>
                      <a:pt x="1" y="345"/>
                    </a:lnTo>
                    <a:lnTo>
                      <a:pt x="3" y="345"/>
                    </a:lnTo>
                    <a:lnTo>
                      <a:pt x="5" y="345"/>
                    </a:lnTo>
                    <a:lnTo>
                      <a:pt x="6" y="345"/>
                    </a:lnTo>
                    <a:lnTo>
                      <a:pt x="7" y="344"/>
                    </a:lnTo>
                    <a:lnTo>
                      <a:pt x="8" y="343"/>
                    </a:lnTo>
                    <a:lnTo>
                      <a:pt x="9" y="342"/>
                    </a:lnTo>
                    <a:lnTo>
                      <a:pt x="11" y="342"/>
                    </a:lnTo>
                    <a:lnTo>
                      <a:pt x="12" y="342"/>
                    </a:lnTo>
                    <a:lnTo>
                      <a:pt x="15" y="343"/>
                    </a:lnTo>
                    <a:lnTo>
                      <a:pt x="16" y="343"/>
                    </a:lnTo>
                    <a:lnTo>
                      <a:pt x="17" y="343"/>
                    </a:lnTo>
                    <a:lnTo>
                      <a:pt x="18" y="344"/>
                    </a:lnTo>
                    <a:lnTo>
                      <a:pt x="19" y="344"/>
                    </a:lnTo>
                    <a:lnTo>
                      <a:pt x="20" y="343"/>
                    </a:lnTo>
                    <a:lnTo>
                      <a:pt x="20" y="342"/>
                    </a:lnTo>
                    <a:lnTo>
                      <a:pt x="19" y="341"/>
                    </a:lnTo>
                    <a:lnTo>
                      <a:pt x="19" y="340"/>
                    </a:lnTo>
                    <a:lnTo>
                      <a:pt x="19" y="339"/>
                    </a:lnTo>
                    <a:lnTo>
                      <a:pt x="20" y="337"/>
                    </a:lnTo>
                    <a:lnTo>
                      <a:pt x="20" y="334"/>
                    </a:lnTo>
                    <a:lnTo>
                      <a:pt x="20" y="333"/>
                    </a:lnTo>
                    <a:lnTo>
                      <a:pt x="20" y="332"/>
                    </a:lnTo>
                    <a:lnTo>
                      <a:pt x="20" y="331"/>
                    </a:lnTo>
                    <a:lnTo>
                      <a:pt x="18" y="329"/>
                    </a:lnTo>
                    <a:lnTo>
                      <a:pt x="18" y="328"/>
                    </a:lnTo>
                    <a:lnTo>
                      <a:pt x="17" y="326"/>
                    </a:lnTo>
                    <a:lnTo>
                      <a:pt x="16" y="325"/>
                    </a:lnTo>
                    <a:lnTo>
                      <a:pt x="15" y="324"/>
                    </a:lnTo>
                    <a:lnTo>
                      <a:pt x="14" y="322"/>
                    </a:lnTo>
                    <a:lnTo>
                      <a:pt x="13" y="319"/>
                    </a:lnTo>
                    <a:lnTo>
                      <a:pt x="14" y="318"/>
                    </a:lnTo>
                    <a:lnTo>
                      <a:pt x="14" y="315"/>
                    </a:lnTo>
                    <a:lnTo>
                      <a:pt x="15" y="313"/>
                    </a:lnTo>
                    <a:lnTo>
                      <a:pt x="15" y="310"/>
                    </a:lnTo>
                    <a:lnTo>
                      <a:pt x="16" y="309"/>
                    </a:lnTo>
                    <a:lnTo>
                      <a:pt x="17" y="308"/>
                    </a:lnTo>
                    <a:lnTo>
                      <a:pt x="17" y="307"/>
                    </a:lnTo>
                    <a:lnTo>
                      <a:pt x="18" y="307"/>
                    </a:lnTo>
                    <a:lnTo>
                      <a:pt x="18" y="306"/>
                    </a:lnTo>
                    <a:lnTo>
                      <a:pt x="19" y="302"/>
                    </a:lnTo>
                    <a:lnTo>
                      <a:pt x="20" y="300"/>
                    </a:lnTo>
                    <a:lnTo>
                      <a:pt x="20" y="298"/>
                    </a:lnTo>
                    <a:lnTo>
                      <a:pt x="21" y="297"/>
                    </a:lnTo>
                    <a:lnTo>
                      <a:pt x="22" y="296"/>
                    </a:lnTo>
                    <a:lnTo>
                      <a:pt x="22" y="294"/>
                    </a:lnTo>
                    <a:lnTo>
                      <a:pt x="23" y="292"/>
                    </a:lnTo>
                    <a:lnTo>
                      <a:pt x="24" y="291"/>
                    </a:lnTo>
                    <a:lnTo>
                      <a:pt x="24" y="290"/>
                    </a:lnTo>
                    <a:lnTo>
                      <a:pt x="25" y="288"/>
                    </a:lnTo>
                    <a:lnTo>
                      <a:pt x="27" y="286"/>
                    </a:lnTo>
                    <a:lnTo>
                      <a:pt x="28" y="286"/>
                    </a:lnTo>
                    <a:lnTo>
                      <a:pt x="29" y="284"/>
                    </a:lnTo>
                    <a:lnTo>
                      <a:pt x="30" y="283"/>
                    </a:lnTo>
                    <a:lnTo>
                      <a:pt x="29" y="283"/>
                    </a:lnTo>
                    <a:lnTo>
                      <a:pt x="27" y="282"/>
                    </a:lnTo>
                    <a:lnTo>
                      <a:pt x="26" y="281"/>
                    </a:lnTo>
                    <a:lnTo>
                      <a:pt x="25" y="278"/>
                    </a:lnTo>
                    <a:lnTo>
                      <a:pt x="24" y="276"/>
                    </a:lnTo>
                    <a:lnTo>
                      <a:pt x="23" y="276"/>
                    </a:lnTo>
                    <a:lnTo>
                      <a:pt x="23" y="275"/>
                    </a:lnTo>
                    <a:lnTo>
                      <a:pt x="22" y="274"/>
                    </a:lnTo>
                    <a:lnTo>
                      <a:pt x="21" y="273"/>
                    </a:lnTo>
                    <a:lnTo>
                      <a:pt x="22" y="272"/>
                    </a:lnTo>
                    <a:lnTo>
                      <a:pt x="21" y="271"/>
                    </a:lnTo>
                    <a:lnTo>
                      <a:pt x="21" y="269"/>
                    </a:lnTo>
                    <a:lnTo>
                      <a:pt x="20" y="267"/>
                    </a:lnTo>
                    <a:lnTo>
                      <a:pt x="20" y="266"/>
                    </a:lnTo>
                    <a:lnTo>
                      <a:pt x="19" y="266"/>
                    </a:lnTo>
                    <a:lnTo>
                      <a:pt x="19" y="265"/>
                    </a:lnTo>
                    <a:lnTo>
                      <a:pt x="18" y="266"/>
                    </a:lnTo>
                    <a:lnTo>
                      <a:pt x="16" y="266"/>
                    </a:lnTo>
                    <a:lnTo>
                      <a:pt x="14" y="264"/>
                    </a:lnTo>
                    <a:lnTo>
                      <a:pt x="13" y="264"/>
                    </a:lnTo>
                    <a:lnTo>
                      <a:pt x="12" y="264"/>
                    </a:lnTo>
                    <a:lnTo>
                      <a:pt x="11" y="262"/>
                    </a:lnTo>
                    <a:lnTo>
                      <a:pt x="9" y="263"/>
                    </a:lnTo>
                    <a:lnTo>
                      <a:pt x="9" y="262"/>
                    </a:lnTo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rgbClr val="62E2FC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1" name="Freeform 125"/>
              <p:cNvSpPr>
                <a:spLocks/>
              </p:cNvSpPr>
              <p:nvPr/>
            </p:nvSpPr>
            <p:spPr bwMode="auto">
              <a:xfrm>
                <a:off x="3208" y="1586"/>
                <a:ext cx="1317" cy="1288"/>
              </a:xfrm>
              <a:custGeom>
                <a:avLst/>
                <a:gdLst>
                  <a:gd name="T0" fmla="*/ 553 w 1317"/>
                  <a:gd name="T1" fmla="*/ 19 h 1288"/>
                  <a:gd name="T2" fmla="*/ 565 w 1317"/>
                  <a:gd name="T3" fmla="*/ 42 h 1288"/>
                  <a:gd name="T4" fmla="*/ 567 w 1317"/>
                  <a:gd name="T5" fmla="*/ 83 h 1288"/>
                  <a:gd name="T6" fmla="*/ 723 w 1317"/>
                  <a:gd name="T7" fmla="*/ 141 h 1288"/>
                  <a:gd name="T8" fmla="*/ 784 w 1317"/>
                  <a:gd name="T9" fmla="*/ 109 h 1288"/>
                  <a:gd name="T10" fmla="*/ 831 w 1317"/>
                  <a:gd name="T11" fmla="*/ 110 h 1288"/>
                  <a:gd name="T12" fmla="*/ 855 w 1317"/>
                  <a:gd name="T13" fmla="*/ 139 h 1288"/>
                  <a:gd name="T14" fmla="*/ 862 w 1317"/>
                  <a:gd name="T15" fmla="*/ 169 h 1288"/>
                  <a:gd name="T16" fmla="*/ 889 w 1317"/>
                  <a:gd name="T17" fmla="*/ 177 h 1288"/>
                  <a:gd name="T18" fmla="*/ 926 w 1317"/>
                  <a:gd name="T19" fmla="*/ 160 h 1288"/>
                  <a:gd name="T20" fmla="*/ 950 w 1317"/>
                  <a:gd name="T21" fmla="*/ 177 h 1288"/>
                  <a:gd name="T22" fmla="*/ 1023 w 1317"/>
                  <a:gd name="T23" fmla="*/ 208 h 1288"/>
                  <a:gd name="T24" fmla="*/ 1038 w 1317"/>
                  <a:gd name="T25" fmla="*/ 167 h 1288"/>
                  <a:gd name="T26" fmla="*/ 1109 w 1317"/>
                  <a:gd name="T27" fmla="*/ 181 h 1288"/>
                  <a:gd name="T28" fmla="*/ 1166 w 1317"/>
                  <a:gd name="T29" fmla="*/ 156 h 1288"/>
                  <a:gd name="T30" fmla="*/ 1262 w 1317"/>
                  <a:gd name="T31" fmla="*/ 150 h 1288"/>
                  <a:gd name="T32" fmla="*/ 1261 w 1317"/>
                  <a:gd name="T33" fmla="*/ 190 h 1288"/>
                  <a:gd name="T34" fmla="*/ 1272 w 1317"/>
                  <a:gd name="T35" fmla="*/ 246 h 1288"/>
                  <a:gd name="T36" fmla="*/ 1259 w 1317"/>
                  <a:gd name="T37" fmla="*/ 356 h 1288"/>
                  <a:gd name="T38" fmla="*/ 1299 w 1317"/>
                  <a:gd name="T39" fmla="*/ 433 h 1288"/>
                  <a:gd name="T40" fmla="*/ 1273 w 1317"/>
                  <a:gd name="T41" fmla="*/ 507 h 1288"/>
                  <a:gd name="T42" fmla="*/ 1202 w 1317"/>
                  <a:gd name="T43" fmla="*/ 487 h 1288"/>
                  <a:gd name="T44" fmla="*/ 1128 w 1317"/>
                  <a:gd name="T45" fmla="*/ 557 h 1288"/>
                  <a:gd name="T46" fmla="*/ 1086 w 1317"/>
                  <a:gd name="T47" fmla="*/ 682 h 1288"/>
                  <a:gd name="T48" fmla="*/ 1069 w 1317"/>
                  <a:gd name="T49" fmla="*/ 690 h 1288"/>
                  <a:gd name="T50" fmla="*/ 1040 w 1317"/>
                  <a:gd name="T51" fmla="*/ 684 h 1288"/>
                  <a:gd name="T52" fmla="*/ 1051 w 1317"/>
                  <a:gd name="T53" fmla="*/ 647 h 1288"/>
                  <a:gd name="T54" fmla="*/ 892 w 1317"/>
                  <a:gd name="T55" fmla="*/ 624 h 1288"/>
                  <a:gd name="T56" fmla="*/ 1049 w 1317"/>
                  <a:gd name="T57" fmla="*/ 704 h 1288"/>
                  <a:gd name="T58" fmla="*/ 1035 w 1317"/>
                  <a:gd name="T59" fmla="*/ 750 h 1288"/>
                  <a:gd name="T60" fmla="*/ 1027 w 1317"/>
                  <a:gd name="T61" fmla="*/ 789 h 1288"/>
                  <a:gd name="T62" fmla="*/ 1053 w 1317"/>
                  <a:gd name="T63" fmla="*/ 818 h 1288"/>
                  <a:gd name="T64" fmla="*/ 1066 w 1317"/>
                  <a:gd name="T65" fmla="*/ 866 h 1288"/>
                  <a:gd name="T66" fmla="*/ 1048 w 1317"/>
                  <a:gd name="T67" fmla="*/ 889 h 1288"/>
                  <a:gd name="T68" fmla="*/ 1021 w 1317"/>
                  <a:gd name="T69" fmla="*/ 914 h 1288"/>
                  <a:gd name="T70" fmla="*/ 997 w 1317"/>
                  <a:gd name="T71" fmla="*/ 943 h 1288"/>
                  <a:gd name="T72" fmla="*/ 1033 w 1317"/>
                  <a:gd name="T73" fmla="*/ 996 h 1288"/>
                  <a:gd name="T74" fmla="*/ 1021 w 1317"/>
                  <a:gd name="T75" fmla="*/ 1028 h 1288"/>
                  <a:gd name="T76" fmla="*/ 1031 w 1317"/>
                  <a:gd name="T77" fmla="*/ 1063 h 1288"/>
                  <a:gd name="T78" fmla="*/ 977 w 1317"/>
                  <a:gd name="T79" fmla="*/ 1091 h 1288"/>
                  <a:gd name="T80" fmla="*/ 925 w 1317"/>
                  <a:gd name="T81" fmla="*/ 1128 h 1288"/>
                  <a:gd name="T82" fmla="*/ 849 w 1317"/>
                  <a:gd name="T83" fmla="*/ 1110 h 1288"/>
                  <a:gd name="T84" fmla="*/ 726 w 1317"/>
                  <a:gd name="T85" fmla="*/ 1099 h 1288"/>
                  <a:gd name="T86" fmla="*/ 635 w 1317"/>
                  <a:gd name="T87" fmla="*/ 1123 h 1288"/>
                  <a:gd name="T88" fmla="*/ 463 w 1317"/>
                  <a:gd name="T89" fmla="*/ 1191 h 1288"/>
                  <a:gd name="T90" fmla="*/ 367 w 1317"/>
                  <a:gd name="T91" fmla="*/ 1257 h 1288"/>
                  <a:gd name="T92" fmla="*/ 293 w 1317"/>
                  <a:gd name="T93" fmla="*/ 1220 h 1288"/>
                  <a:gd name="T94" fmla="*/ 215 w 1317"/>
                  <a:gd name="T95" fmla="*/ 1182 h 1288"/>
                  <a:gd name="T96" fmla="*/ 173 w 1317"/>
                  <a:gd name="T97" fmla="*/ 1157 h 1288"/>
                  <a:gd name="T98" fmla="*/ 120 w 1317"/>
                  <a:gd name="T99" fmla="*/ 1122 h 1288"/>
                  <a:gd name="T100" fmla="*/ 80 w 1317"/>
                  <a:gd name="T101" fmla="*/ 1065 h 1288"/>
                  <a:gd name="T102" fmla="*/ 15 w 1317"/>
                  <a:gd name="T103" fmla="*/ 961 h 1288"/>
                  <a:gd name="T104" fmla="*/ 0 w 1317"/>
                  <a:gd name="T105" fmla="*/ 929 h 1288"/>
                  <a:gd name="T106" fmla="*/ 5 w 1317"/>
                  <a:gd name="T107" fmla="*/ 892 h 1288"/>
                  <a:gd name="T108" fmla="*/ 10 w 1317"/>
                  <a:gd name="T109" fmla="*/ 865 h 1288"/>
                  <a:gd name="T110" fmla="*/ 35 w 1317"/>
                  <a:gd name="T111" fmla="*/ 822 h 1288"/>
                  <a:gd name="T112" fmla="*/ 60 w 1317"/>
                  <a:gd name="T113" fmla="*/ 781 h 1288"/>
                  <a:gd name="T114" fmla="*/ 102 w 1317"/>
                  <a:gd name="T115" fmla="*/ 743 h 1288"/>
                  <a:gd name="T116" fmla="*/ 126 w 1317"/>
                  <a:gd name="T117" fmla="*/ 683 h 1288"/>
                  <a:gd name="T118" fmla="*/ 220 w 1317"/>
                  <a:gd name="T119" fmla="*/ 619 h 1288"/>
                  <a:gd name="T120" fmla="*/ 311 w 1317"/>
                  <a:gd name="T121" fmla="*/ 484 h 1288"/>
                  <a:gd name="T122" fmla="*/ 417 w 1317"/>
                  <a:gd name="T123" fmla="*/ 391 h 1288"/>
                  <a:gd name="T124" fmla="*/ 459 w 1317"/>
                  <a:gd name="T125" fmla="*/ 230 h 128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317" h="1288">
                    <a:moveTo>
                      <a:pt x="517" y="81"/>
                    </a:moveTo>
                    <a:lnTo>
                      <a:pt x="518" y="80"/>
                    </a:lnTo>
                    <a:lnTo>
                      <a:pt x="520" y="78"/>
                    </a:lnTo>
                    <a:lnTo>
                      <a:pt x="520" y="77"/>
                    </a:lnTo>
                    <a:lnTo>
                      <a:pt x="521" y="76"/>
                    </a:lnTo>
                    <a:lnTo>
                      <a:pt x="520" y="74"/>
                    </a:lnTo>
                    <a:lnTo>
                      <a:pt x="521" y="73"/>
                    </a:lnTo>
                    <a:lnTo>
                      <a:pt x="522" y="73"/>
                    </a:lnTo>
                    <a:lnTo>
                      <a:pt x="521" y="71"/>
                    </a:lnTo>
                    <a:lnTo>
                      <a:pt x="521" y="70"/>
                    </a:lnTo>
                    <a:lnTo>
                      <a:pt x="521" y="69"/>
                    </a:lnTo>
                    <a:lnTo>
                      <a:pt x="521" y="68"/>
                    </a:lnTo>
                    <a:lnTo>
                      <a:pt x="521" y="67"/>
                    </a:lnTo>
                    <a:lnTo>
                      <a:pt x="523" y="66"/>
                    </a:lnTo>
                    <a:lnTo>
                      <a:pt x="524" y="65"/>
                    </a:lnTo>
                    <a:lnTo>
                      <a:pt x="524" y="64"/>
                    </a:lnTo>
                    <a:lnTo>
                      <a:pt x="524" y="63"/>
                    </a:lnTo>
                    <a:lnTo>
                      <a:pt x="525" y="63"/>
                    </a:lnTo>
                    <a:lnTo>
                      <a:pt x="525" y="62"/>
                    </a:lnTo>
                    <a:lnTo>
                      <a:pt x="524" y="62"/>
                    </a:lnTo>
                    <a:lnTo>
                      <a:pt x="523" y="62"/>
                    </a:lnTo>
                    <a:lnTo>
                      <a:pt x="522" y="61"/>
                    </a:lnTo>
                    <a:lnTo>
                      <a:pt x="523" y="60"/>
                    </a:lnTo>
                    <a:lnTo>
                      <a:pt x="523" y="59"/>
                    </a:lnTo>
                    <a:lnTo>
                      <a:pt x="524" y="59"/>
                    </a:lnTo>
                    <a:lnTo>
                      <a:pt x="525" y="59"/>
                    </a:lnTo>
                    <a:lnTo>
                      <a:pt x="526" y="59"/>
                    </a:lnTo>
                    <a:lnTo>
                      <a:pt x="526" y="58"/>
                    </a:lnTo>
                    <a:lnTo>
                      <a:pt x="526" y="56"/>
                    </a:lnTo>
                    <a:lnTo>
                      <a:pt x="524" y="55"/>
                    </a:lnTo>
                    <a:lnTo>
                      <a:pt x="524" y="54"/>
                    </a:lnTo>
                    <a:lnTo>
                      <a:pt x="525" y="53"/>
                    </a:lnTo>
                    <a:lnTo>
                      <a:pt x="526" y="53"/>
                    </a:lnTo>
                    <a:lnTo>
                      <a:pt x="527" y="53"/>
                    </a:lnTo>
                    <a:lnTo>
                      <a:pt x="527" y="51"/>
                    </a:lnTo>
                    <a:lnTo>
                      <a:pt x="528" y="51"/>
                    </a:lnTo>
                    <a:lnTo>
                      <a:pt x="529" y="52"/>
                    </a:lnTo>
                    <a:lnTo>
                      <a:pt x="531" y="52"/>
                    </a:lnTo>
                    <a:lnTo>
                      <a:pt x="532" y="52"/>
                    </a:lnTo>
                    <a:lnTo>
                      <a:pt x="532" y="51"/>
                    </a:lnTo>
                    <a:lnTo>
                      <a:pt x="532" y="50"/>
                    </a:lnTo>
                    <a:lnTo>
                      <a:pt x="532" y="49"/>
                    </a:lnTo>
                    <a:lnTo>
                      <a:pt x="532" y="48"/>
                    </a:lnTo>
                    <a:lnTo>
                      <a:pt x="532" y="47"/>
                    </a:lnTo>
                    <a:lnTo>
                      <a:pt x="532" y="46"/>
                    </a:lnTo>
                    <a:lnTo>
                      <a:pt x="532" y="45"/>
                    </a:lnTo>
                    <a:lnTo>
                      <a:pt x="533" y="45"/>
                    </a:lnTo>
                    <a:lnTo>
                      <a:pt x="533" y="44"/>
                    </a:lnTo>
                    <a:lnTo>
                      <a:pt x="532" y="44"/>
                    </a:lnTo>
                    <a:lnTo>
                      <a:pt x="532" y="45"/>
                    </a:lnTo>
                    <a:lnTo>
                      <a:pt x="531" y="45"/>
                    </a:lnTo>
                    <a:lnTo>
                      <a:pt x="531" y="44"/>
                    </a:lnTo>
                    <a:lnTo>
                      <a:pt x="532" y="43"/>
                    </a:lnTo>
                    <a:lnTo>
                      <a:pt x="534" y="42"/>
                    </a:lnTo>
                    <a:lnTo>
                      <a:pt x="535" y="43"/>
                    </a:lnTo>
                    <a:lnTo>
                      <a:pt x="535" y="44"/>
                    </a:lnTo>
                    <a:lnTo>
                      <a:pt x="536" y="44"/>
                    </a:lnTo>
                    <a:lnTo>
                      <a:pt x="536" y="43"/>
                    </a:lnTo>
                    <a:lnTo>
                      <a:pt x="535" y="41"/>
                    </a:lnTo>
                    <a:lnTo>
                      <a:pt x="535" y="39"/>
                    </a:lnTo>
                    <a:lnTo>
                      <a:pt x="536" y="38"/>
                    </a:lnTo>
                    <a:lnTo>
                      <a:pt x="537" y="38"/>
                    </a:lnTo>
                    <a:lnTo>
                      <a:pt x="539" y="37"/>
                    </a:lnTo>
                    <a:lnTo>
                      <a:pt x="540" y="38"/>
                    </a:lnTo>
                    <a:lnTo>
                      <a:pt x="540" y="37"/>
                    </a:lnTo>
                    <a:lnTo>
                      <a:pt x="540" y="36"/>
                    </a:lnTo>
                    <a:lnTo>
                      <a:pt x="539" y="35"/>
                    </a:lnTo>
                    <a:lnTo>
                      <a:pt x="541" y="33"/>
                    </a:lnTo>
                    <a:lnTo>
                      <a:pt x="542" y="32"/>
                    </a:lnTo>
                    <a:lnTo>
                      <a:pt x="542" y="31"/>
                    </a:lnTo>
                    <a:lnTo>
                      <a:pt x="543" y="31"/>
                    </a:lnTo>
                    <a:lnTo>
                      <a:pt x="544" y="31"/>
                    </a:lnTo>
                    <a:lnTo>
                      <a:pt x="545" y="31"/>
                    </a:lnTo>
                    <a:lnTo>
                      <a:pt x="545" y="30"/>
                    </a:lnTo>
                    <a:lnTo>
                      <a:pt x="545" y="29"/>
                    </a:lnTo>
                    <a:lnTo>
                      <a:pt x="545" y="28"/>
                    </a:lnTo>
                    <a:lnTo>
                      <a:pt x="545" y="27"/>
                    </a:lnTo>
                    <a:lnTo>
                      <a:pt x="546" y="27"/>
                    </a:lnTo>
                    <a:lnTo>
                      <a:pt x="547" y="27"/>
                    </a:lnTo>
                    <a:lnTo>
                      <a:pt x="546" y="26"/>
                    </a:lnTo>
                    <a:lnTo>
                      <a:pt x="545" y="26"/>
                    </a:lnTo>
                    <a:lnTo>
                      <a:pt x="545" y="25"/>
                    </a:lnTo>
                    <a:lnTo>
                      <a:pt x="546" y="25"/>
                    </a:lnTo>
                    <a:lnTo>
                      <a:pt x="547" y="25"/>
                    </a:lnTo>
                    <a:lnTo>
                      <a:pt x="548" y="25"/>
                    </a:lnTo>
                    <a:lnTo>
                      <a:pt x="549" y="25"/>
                    </a:lnTo>
                    <a:lnTo>
                      <a:pt x="549" y="23"/>
                    </a:lnTo>
                    <a:lnTo>
                      <a:pt x="550" y="23"/>
                    </a:lnTo>
                    <a:lnTo>
                      <a:pt x="551" y="24"/>
                    </a:lnTo>
                    <a:lnTo>
                      <a:pt x="552" y="24"/>
                    </a:lnTo>
                    <a:lnTo>
                      <a:pt x="552" y="23"/>
                    </a:lnTo>
                    <a:lnTo>
                      <a:pt x="552" y="22"/>
                    </a:lnTo>
                    <a:lnTo>
                      <a:pt x="551" y="21"/>
                    </a:lnTo>
                    <a:lnTo>
                      <a:pt x="552" y="20"/>
                    </a:lnTo>
                    <a:lnTo>
                      <a:pt x="553" y="21"/>
                    </a:lnTo>
                    <a:lnTo>
                      <a:pt x="554" y="21"/>
                    </a:lnTo>
                    <a:lnTo>
                      <a:pt x="555" y="21"/>
                    </a:lnTo>
                    <a:lnTo>
                      <a:pt x="555" y="20"/>
                    </a:lnTo>
                    <a:lnTo>
                      <a:pt x="554" y="19"/>
                    </a:lnTo>
                    <a:lnTo>
                      <a:pt x="553" y="19"/>
                    </a:lnTo>
                    <a:lnTo>
                      <a:pt x="554" y="18"/>
                    </a:lnTo>
                    <a:lnTo>
                      <a:pt x="555" y="17"/>
                    </a:lnTo>
                    <a:lnTo>
                      <a:pt x="558" y="16"/>
                    </a:lnTo>
                    <a:lnTo>
                      <a:pt x="559" y="16"/>
                    </a:lnTo>
                    <a:lnTo>
                      <a:pt x="560" y="15"/>
                    </a:lnTo>
                    <a:lnTo>
                      <a:pt x="560" y="14"/>
                    </a:lnTo>
                    <a:lnTo>
                      <a:pt x="561" y="14"/>
                    </a:lnTo>
                    <a:lnTo>
                      <a:pt x="562" y="14"/>
                    </a:lnTo>
                    <a:lnTo>
                      <a:pt x="564" y="14"/>
                    </a:lnTo>
                    <a:lnTo>
                      <a:pt x="565" y="13"/>
                    </a:lnTo>
                    <a:lnTo>
                      <a:pt x="566" y="11"/>
                    </a:lnTo>
                    <a:lnTo>
                      <a:pt x="567" y="11"/>
                    </a:lnTo>
                    <a:lnTo>
                      <a:pt x="570" y="10"/>
                    </a:lnTo>
                    <a:lnTo>
                      <a:pt x="571" y="10"/>
                    </a:lnTo>
                    <a:lnTo>
                      <a:pt x="571" y="9"/>
                    </a:lnTo>
                    <a:lnTo>
                      <a:pt x="572" y="8"/>
                    </a:lnTo>
                    <a:lnTo>
                      <a:pt x="574" y="9"/>
                    </a:lnTo>
                    <a:lnTo>
                      <a:pt x="574" y="8"/>
                    </a:lnTo>
                    <a:lnTo>
                      <a:pt x="573" y="8"/>
                    </a:lnTo>
                    <a:lnTo>
                      <a:pt x="574" y="7"/>
                    </a:lnTo>
                    <a:lnTo>
                      <a:pt x="576" y="6"/>
                    </a:lnTo>
                    <a:lnTo>
                      <a:pt x="577" y="6"/>
                    </a:lnTo>
                    <a:lnTo>
                      <a:pt x="578" y="6"/>
                    </a:lnTo>
                    <a:lnTo>
                      <a:pt x="579" y="6"/>
                    </a:lnTo>
                    <a:lnTo>
                      <a:pt x="579" y="5"/>
                    </a:lnTo>
                    <a:lnTo>
                      <a:pt x="578" y="5"/>
                    </a:lnTo>
                    <a:lnTo>
                      <a:pt x="577" y="4"/>
                    </a:lnTo>
                    <a:lnTo>
                      <a:pt x="576" y="4"/>
                    </a:lnTo>
                    <a:lnTo>
                      <a:pt x="576" y="3"/>
                    </a:lnTo>
                    <a:lnTo>
                      <a:pt x="577" y="3"/>
                    </a:lnTo>
                    <a:lnTo>
                      <a:pt x="578" y="3"/>
                    </a:lnTo>
                    <a:lnTo>
                      <a:pt x="578" y="4"/>
                    </a:lnTo>
                    <a:lnTo>
                      <a:pt x="579" y="5"/>
                    </a:lnTo>
                    <a:lnTo>
                      <a:pt x="580" y="5"/>
                    </a:lnTo>
                    <a:lnTo>
                      <a:pt x="581" y="4"/>
                    </a:lnTo>
                    <a:lnTo>
                      <a:pt x="581" y="3"/>
                    </a:lnTo>
                    <a:lnTo>
                      <a:pt x="581" y="2"/>
                    </a:lnTo>
                    <a:lnTo>
                      <a:pt x="583" y="2"/>
                    </a:lnTo>
                    <a:lnTo>
                      <a:pt x="583" y="1"/>
                    </a:lnTo>
                    <a:lnTo>
                      <a:pt x="584" y="1"/>
                    </a:lnTo>
                    <a:lnTo>
                      <a:pt x="585" y="1"/>
                    </a:lnTo>
                    <a:lnTo>
                      <a:pt x="586" y="0"/>
                    </a:lnTo>
                    <a:lnTo>
                      <a:pt x="585" y="1"/>
                    </a:lnTo>
                    <a:lnTo>
                      <a:pt x="583" y="3"/>
                    </a:lnTo>
                    <a:lnTo>
                      <a:pt x="583" y="4"/>
                    </a:lnTo>
                    <a:lnTo>
                      <a:pt x="583" y="5"/>
                    </a:lnTo>
                    <a:lnTo>
                      <a:pt x="583" y="6"/>
                    </a:lnTo>
                    <a:lnTo>
                      <a:pt x="582" y="8"/>
                    </a:lnTo>
                    <a:lnTo>
                      <a:pt x="579" y="8"/>
                    </a:lnTo>
                    <a:lnTo>
                      <a:pt x="579" y="9"/>
                    </a:lnTo>
                    <a:lnTo>
                      <a:pt x="579" y="10"/>
                    </a:lnTo>
                    <a:lnTo>
                      <a:pt x="578" y="11"/>
                    </a:lnTo>
                    <a:lnTo>
                      <a:pt x="576" y="11"/>
                    </a:lnTo>
                    <a:lnTo>
                      <a:pt x="575" y="11"/>
                    </a:lnTo>
                    <a:lnTo>
                      <a:pt x="574" y="12"/>
                    </a:lnTo>
                    <a:lnTo>
                      <a:pt x="575" y="13"/>
                    </a:lnTo>
                    <a:lnTo>
                      <a:pt x="574" y="14"/>
                    </a:lnTo>
                    <a:lnTo>
                      <a:pt x="574" y="15"/>
                    </a:lnTo>
                    <a:lnTo>
                      <a:pt x="573" y="15"/>
                    </a:lnTo>
                    <a:lnTo>
                      <a:pt x="572" y="16"/>
                    </a:lnTo>
                    <a:lnTo>
                      <a:pt x="572" y="18"/>
                    </a:lnTo>
                    <a:lnTo>
                      <a:pt x="572" y="19"/>
                    </a:lnTo>
                    <a:lnTo>
                      <a:pt x="572" y="21"/>
                    </a:lnTo>
                    <a:lnTo>
                      <a:pt x="572" y="22"/>
                    </a:lnTo>
                    <a:lnTo>
                      <a:pt x="570" y="24"/>
                    </a:lnTo>
                    <a:lnTo>
                      <a:pt x="570" y="25"/>
                    </a:lnTo>
                    <a:lnTo>
                      <a:pt x="571" y="26"/>
                    </a:lnTo>
                    <a:lnTo>
                      <a:pt x="572" y="26"/>
                    </a:lnTo>
                    <a:lnTo>
                      <a:pt x="572" y="27"/>
                    </a:lnTo>
                    <a:lnTo>
                      <a:pt x="572" y="28"/>
                    </a:lnTo>
                    <a:lnTo>
                      <a:pt x="573" y="29"/>
                    </a:lnTo>
                    <a:lnTo>
                      <a:pt x="573" y="30"/>
                    </a:lnTo>
                    <a:lnTo>
                      <a:pt x="574" y="30"/>
                    </a:lnTo>
                    <a:lnTo>
                      <a:pt x="574" y="29"/>
                    </a:lnTo>
                    <a:lnTo>
                      <a:pt x="574" y="28"/>
                    </a:lnTo>
                    <a:lnTo>
                      <a:pt x="574" y="29"/>
                    </a:lnTo>
                    <a:lnTo>
                      <a:pt x="575" y="29"/>
                    </a:lnTo>
                    <a:lnTo>
                      <a:pt x="576" y="29"/>
                    </a:lnTo>
                    <a:lnTo>
                      <a:pt x="576" y="30"/>
                    </a:lnTo>
                    <a:lnTo>
                      <a:pt x="575" y="31"/>
                    </a:lnTo>
                    <a:lnTo>
                      <a:pt x="574" y="30"/>
                    </a:lnTo>
                    <a:lnTo>
                      <a:pt x="573" y="31"/>
                    </a:lnTo>
                    <a:lnTo>
                      <a:pt x="573" y="32"/>
                    </a:lnTo>
                    <a:lnTo>
                      <a:pt x="572" y="32"/>
                    </a:lnTo>
                    <a:lnTo>
                      <a:pt x="571" y="33"/>
                    </a:lnTo>
                    <a:lnTo>
                      <a:pt x="570" y="34"/>
                    </a:lnTo>
                    <a:lnTo>
                      <a:pt x="569" y="34"/>
                    </a:lnTo>
                    <a:lnTo>
                      <a:pt x="568" y="32"/>
                    </a:lnTo>
                    <a:lnTo>
                      <a:pt x="568" y="33"/>
                    </a:lnTo>
                    <a:lnTo>
                      <a:pt x="567" y="35"/>
                    </a:lnTo>
                    <a:lnTo>
                      <a:pt x="566" y="36"/>
                    </a:lnTo>
                    <a:lnTo>
                      <a:pt x="567" y="37"/>
                    </a:lnTo>
                    <a:lnTo>
                      <a:pt x="567" y="38"/>
                    </a:lnTo>
                    <a:lnTo>
                      <a:pt x="567" y="40"/>
                    </a:lnTo>
                    <a:lnTo>
                      <a:pt x="568" y="41"/>
                    </a:lnTo>
                    <a:lnTo>
                      <a:pt x="567" y="41"/>
                    </a:lnTo>
                    <a:lnTo>
                      <a:pt x="566" y="41"/>
                    </a:lnTo>
                    <a:lnTo>
                      <a:pt x="566" y="42"/>
                    </a:lnTo>
                    <a:lnTo>
                      <a:pt x="565" y="42"/>
                    </a:lnTo>
                    <a:lnTo>
                      <a:pt x="565" y="41"/>
                    </a:lnTo>
                    <a:lnTo>
                      <a:pt x="565" y="42"/>
                    </a:lnTo>
                    <a:lnTo>
                      <a:pt x="564" y="43"/>
                    </a:lnTo>
                    <a:lnTo>
                      <a:pt x="563" y="43"/>
                    </a:lnTo>
                    <a:lnTo>
                      <a:pt x="564" y="45"/>
                    </a:lnTo>
                    <a:lnTo>
                      <a:pt x="562" y="45"/>
                    </a:lnTo>
                    <a:lnTo>
                      <a:pt x="562" y="46"/>
                    </a:lnTo>
                    <a:lnTo>
                      <a:pt x="562" y="47"/>
                    </a:lnTo>
                    <a:lnTo>
                      <a:pt x="562" y="48"/>
                    </a:lnTo>
                    <a:lnTo>
                      <a:pt x="561" y="50"/>
                    </a:lnTo>
                    <a:lnTo>
                      <a:pt x="562" y="51"/>
                    </a:lnTo>
                    <a:lnTo>
                      <a:pt x="561" y="51"/>
                    </a:lnTo>
                    <a:lnTo>
                      <a:pt x="560" y="50"/>
                    </a:lnTo>
                    <a:lnTo>
                      <a:pt x="559" y="51"/>
                    </a:lnTo>
                    <a:lnTo>
                      <a:pt x="560" y="52"/>
                    </a:lnTo>
                    <a:lnTo>
                      <a:pt x="559" y="52"/>
                    </a:lnTo>
                    <a:lnTo>
                      <a:pt x="559" y="51"/>
                    </a:lnTo>
                    <a:lnTo>
                      <a:pt x="558" y="51"/>
                    </a:lnTo>
                    <a:lnTo>
                      <a:pt x="558" y="52"/>
                    </a:lnTo>
                    <a:lnTo>
                      <a:pt x="557" y="52"/>
                    </a:lnTo>
                    <a:lnTo>
                      <a:pt x="557" y="51"/>
                    </a:lnTo>
                    <a:lnTo>
                      <a:pt x="557" y="50"/>
                    </a:lnTo>
                    <a:lnTo>
                      <a:pt x="556" y="50"/>
                    </a:lnTo>
                    <a:lnTo>
                      <a:pt x="556" y="51"/>
                    </a:lnTo>
                    <a:lnTo>
                      <a:pt x="557" y="53"/>
                    </a:lnTo>
                    <a:lnTo>
                      <a:pt x="556" y="55"/>
                    </a:lnTo>
                    <a:lnTo>
                      <a:pt x="557" y="55"/>
                    </a:lnTo>
                    <a:lnTo>
                      <a:pt x="556" y="55"/>
                    </a:lnTo>
                    <a:lnTo>
                      <a:pt x="556" y="56"/>
                    </a:lnTo>
                    <a:lnTo>
                      <a:pt x="557" y="56"/>
                    </a:lnTo>
                    <a:lnTo>
                      <a:pt x="558" y="57"/>
                    </a:lnTo>
                    <a:lnTo>
                      <a:pt x="559" y="58"/>
                    </a:lnTo>
                    <a:lnTo>
                      <a:pt x="558" y="58"/>
                    </a:lnTo>
                    <a:lnTo>
                      <a:pt x="558" y="59"/>
                    </a:lnTo>
                    <a:lnTo>
                      <a:pt x="558" y="60"/>
                    </a:lnTo>
                    <a:lnTo>
                      <a:pt x="557" y="61"/>
                    </a:lnTo>
                    <a:lnTo>
                      <a:pt x="556" y="61"/>
                    </a:lnTo>
                    <a:lnTo>
                      <a:pt x="556" y="62"/>
                    </a:lnTo>
                    <a:lnTo>
                      <a:pt x="555" y="62"/>
                    </a:lnTo>
                    <a:lnTo>
                      <a:pt x="555" y="63"/>
                    </a:lnTo>
                    <a:lnTo>
                      <a:pt x="556" y="63"/>
                    </a:lnTo>
                    <a:lnTo>
                      <a:pt x="556" y="64"/>
                    </a:lnTo>
                    <a:lnTo>
                      <a:pt x="555" y="65"/>
                    </a:lnTo>
                    <a:lnTo>
                      <a:pt x="554" y="66"/>
                    </a:lnTo>
                    <a:lnTo>
                      <a:pt x="555" y="67"/>
                    </a:lnTo>
                    <a:lnTo>
                      <a:pt x="554" y="68"/>
                    </a:lnTo>
                    <a:lnTo>
                      <a:pt x="555" y="69"/>
                    </a:lnTo>
                    <a:lnTo>
                      <a:pt x="554" y="69"/>
                    </a:lnTo>
                    <a:lnTo>
                      <a:pt x="555" y="70"/>
                    </a:lnTo>
                    <a:lnTo>
                      <a:pt x="554" y="70"/>
                    </a:lnTo>
                    <a:lnTo>
                      <a:pt x="553" y="70"/>
                    </a:lnTo>
                    <a:lnTo>
                      <a:pt x="553" y="71"/>
                    </a:lnTo>
                    <a:lnTo>
                      <a:pt x="553" y="72"/>
                    </a:lnTo>
                    <a:lnTo>
                      <a:pt x="553" y="73"/>
                    </a:lnTo>
                    <a:lnTo>
                      <a:pt x="554" y="73"/>
                    </a:lnTo>
                    <a:lnTo>
                      <a:pt x="554" y="75"/>
                    </a:lnTo>
                    <a:lnTo>
                      <a:pt x="554" y="76"/>
                    </a:lnTo>
                    <a:lnTo>
                      <a:pt x="555" y="76"/>
                    </a:lnTo>
                    <a:lnTo>
                      <a:pt x="555" y="77"/>
                    </a:lnTo>
                    <a:lnTo>
                      <a:pt x="555" y="78"/>
                    </a:lnTo>
                    <a:lnTo>
                      <a:pt x="555" y="77"/>
                    </a:lnTo>
                    <a:lnTo>
                      <a:pt x="556" y="77"/>
                    </a:lnTo>
                    <a:lnTo>
                      <a:pt x="556" y="78"/>
                    </a:lnTo>
                    <a:lnTo>
                      <a:pt x="556" y="80"/>
                    </a:lnTo>
                    <a:lnTo>
                      <a:pt x="556" y="79"/>
                    </a:lnTo>
                    <a:lnTo>
                      <a:pt x="557" y="79"/>
                    </a:lnTo>
                    <a:lnTo>
                      <a:pt x="557" y="80"/>
                    </a:lnTo>
                    <a:lnTo>
                      <a:pt x="558" y="80"/>
                    </a:lnTo>
                    <a:lnTo>
                      <a:pt x="559" y="80"/>
                    </a:lnTo>
                    <a:lnTo>
                      <a:pt x="560" y="80"/>
                    </a:lnTo>
                    <a:lnTo>
                      <a:pt x="562" y="81"/>
                    </a:lnTo>
                    <a:lnTo>
                      <a:pt x="561" y="81"/>
                    </a:lnTo>
                    <a:lnTo>
                      <a:pt x="562" y="81"/>
                    </a:lnTo>
                    <a:lnTo>
                      <a:pt x="563" y="82"/>
                    </a:lnTo>
                    <a:lnTo>
                      <a:pt x="563" y="83"/>
                    </a:lnTo>
                    <a:lnTo>
                      <a:pt x="565" y="82"/>
                    </a:lnTo>
                    <a:lnTo>
                      <a:pt x="565" y="83"/>
                    </a:lnTo>
                    <a:lnTo>
                      <a:pt x="566" y="83"/>
                    </a:lnTo>
                    <a:lnTo>
                      <a:pt x="567" y="83"/>
                    </a:lnTo>
                    <a:lnTo>
                      <a:pt x="567" y="84"/>
                    </a:lnTo>
                    <a:lnTo>
                      <a:pt x="568" y="84"/>
                    </a:lnTo>
                    <a:lnTo>
                      <a:pt x="568" y="86"/>
                    </a:lnTo>
                    <a:lnTo>
                      <a:pt x="568" y="87"/>
                    </a:lnTo>
                    <a:lnTo>
                      <a:pt x="570" y="87"/>
                    </a:lnTo>
                    <a:lnTo>
                      <a:pt x="571" y="88"/>
                    </a:lnTo>
                    <a:lnTo>
                      <a:pt x="571" y="89"/>
                    </a:lnTo>
                    <a:lnTo>
                      <a:pt x="572" y="88"/>
                    </a:lnTo>
                    <a:lnTo>
                      <a:pt x="573" y="89"/>
                    </a:lnTo>
                    <a:lnTo>
                      <a:pt x="573" y="90"/>
                    </a:lnTo>
                    <a:lnTo>
                      <a:pt x="574" y="90"/>
                    </a:lnTo>
                    <a:lnTo>
                      <a:pt x="575" y="91"/>
                    </a:lnTo>
                    <a:lnTo>
                      <a:pt x="575" y="90"/>
                    </a:lnTo>
                    <a:lnTo>
                      <a:pt x="576" y="90"/>
                    </a:lnTo>
                    <a:lnTo>
                      <a:pt x="577" y="90"/>
                    </a:lnTo>
                    <a:lnTo>
                      <a:pt x="577" y="91"/>
                    </a:lnTo>
                    <a:lnTo>
                      <a:pt x="578" y="91"/>
                    </a:lnTo>
                    <a:lnTo>
                      <a:pt x="578" y="90"/>
                    </a:lnTo>
                    <a:lnTo>
                      <a:pt x="579" y="90"/>
                    </a:lnTo>
                    <a:lnTo>
                      <a:pt x="580" y="91"/>
                    </a:lnTo>
                    <a:lnTo>
                      <a:pt x="580" y="92"/>
                    </a:lnTo>
                    <a:lnTo>
                      <a:pt x="581" y="92"/>
                    </a:lnTo>
                    <a:lnTo>
                      <a:pt x="582" y="92"/>
                    </a:lnTo>
                    <a:lnTo>
                      <a:pt x="582" y="93"/>
                    </a:lnTo>
                    <a:lnTo>
                      <a:pt x="583" y="93"/>
                    </a:lnTo>
                    <a:lnTo>
                      <a:pt x="584" y="93"/>
                    </a:lnTo>
                    <a:lnTo>
                      <a:pt x="585" y="93"/>
                    </a:lnTo>
                    <a:lnTo>
                      <a:pt x="586" y="93"/>
                    </a:lnTo>
                    <a:lnTo>
                      <a:pt x="587" y="94"/>
                    </a:lnTo>
                    <a:lnTo>
                      <a:pt x="588" y="94"/>
                    </a:lnTo>
                    <a:lnTo>
                      <a:pt x="589" y="94"/>
                    </a:lnTo>
                    <a:lnTo>
                      <a:pt x="590" y="94"/>
                    </a:lnTo>
                    <a:lnTo>
                      <a:pt x="592" y="94"/>
                    </a:lnTo>
                    <a:lnTo>
                      <a:pt x="593" y="94"/>
                    </a:lnTo>
                    <a:lnTo>
                      <a:pt x="594" y="94"/>
                    </a:lnTo>
                    <a:lnTo>
                      <a:pt x="594" y="95"/>
                    </a:lnTo>
                    <a:lnTo>
                      <a:pt x="595" y="96"/>
                    </a:lnTo>
                    <a:lnTo>
                      <a:pt x="596" y="96"/>
                    </a:lnTo>
                    <a:lnTo>
                      <a:pt x="597" y="96"/>
                    </a:lnTo>
                    <a:lnTo>
                      <a:pt x="598" y="97"/>
                    </a:lnTo>
                    <a:lnTo>
                      <a:pt x="599" y="97"/>
                    </a:lnTo>
                    <a:lnTo>
                      <a:pt x="599" y="98"/>
                    </a:lnTo>
                    <a:lnTo>
                      <a:pt x="599" y="99"/>
                    </a:lnTo>
                    <a:lnTo>
                      <a:pt x="600" y="99"/>
                    </a:lnTo>
                    <a:lnTo>
                      <a:pt x="602" y="99"/>
                    </a:lnTo>
                    <a:lnTo>
                      <a:pt x="603" y="99"/>
                    </a:lnTo>
                    <a:lnTo>
                      <a:pt x="603" y="98"/>
                    </a:lnTo>
                    <a:lnTo>
                      <a:pt x="604" y="98"/>
                    </a:lnTo>
                    <a:lnTo>
                      <a:pt x="605" y="99"/>
                    </a:lnTo>
                    <a:lnTo>
                      <a:pt x="606" y="99"/>
                    </a:lnTo>
                    <a:lnTo>
                      <a:pt x="607" y="99"/>
                    </a:lnTo>
                    <a:lnTo>
                      <a:pt x="608" y="101"/>
                    </a:lnTo>
                    <a:lnTo>
                      <a:pt x="609" y="101"/>
                    </a:lnTo>
                    <a:lnTo>
                      <a:pt x="609" y="102"/>
                    </a:lnTo>
                    <a:lnTo>
                      <a:pt x="609" y="101"/>
                    </a:lnTo>
                    <a:lnTo>
                      <a:pt x="610" y="101"/>
                    </a:lnTo>
                    <a:lnTo>
                      <a:pt x="611" y="101"/>
                    </a:lnTo>
                    <a:lnTo>
                      <a:pt x="612" y="101"/>
                    </a:lnTo>
                    <a:lnTo>
                      <a:pt x="612" y="102"/>
                    </a:lnTo>
                    <a:lnTo>
                      <a:pt x="613" y="103"/>
                    </a:lnTo>
                    <a:lnTo>
                      <a:pt x="614" y="104"/>
                    </a:lnTo>
                    <a:lnTo>
                      <a:pt x="615" y="104"/>
                    </a:lnTo>
                    <a:lnTo>
                      <a:pt x="616" y="105"/>
                    </a:lnTo>
                    <a:lnTo>
                      <a:pt x="618" y="104"/>
                    </a:lnTo>
                    <a:lnTo>
                      <a:pt x="619" y="105"/>
                    </a:lnTo>
                    <a:lnTo>
                      <a:pt x="620" y="105"/>
                    </a:lnTo>
                    <a:lnTo>
                      <a:pt x="621" y="105"/>
                    </a:lnTo>
                    <a:lnTo>
                      <a:pt x="622" y="106"/>
                    </a:lnTo>
                    <a:lnTo>
                      <a:pt x="623" y="106"/>
                    </a:lnTo>
                    <a:lnTo>
                      <a:pt x="623" y="107"/>
                    </a:lnTo>
                    <a:lnTo>
                      <a:pt x="623" y="108"/>
                    </a:lnTo>
                    <a:lnTo>
                      <a:pt x="694" y="154"/>
                    </a:lnTo>
                    <a:lnTo>
                      <a:pt x="717" y="168"/>
                    </a:lnTo>
                    <a:lnTo>
                      <a:pt x="720" y="166"/>
                    </a:lnTo>
                    <a:lnTo>
                      <a:pt x="722" y="165"/>
                    </a:lnTo>
                    <a:lnTo>
                      <a:pt x="722" y="164"/>
                    </a:lnTo>
                    <a:lnTo>
                      <a:pt x="722" y="161"/>
                    </a:lnTo>
                    <a:lnTo>
                      <a:pt x="721" y="160"/>
                    </a:lnTo>
                    <a:lnTo>
                      <a:pt x="721" y="157"/>
                    </a:lnTo>
                    <a:lnTo>
                      <a:pt x="721" y="156"/>
                    </a:lnTo>
                    <a:lnTo>
                      <a:pt x="722" y="155"/>
                    </a:lnTo>
                    <a:lnTo>
                      <a:pt x="722" y="154"/>
                    </a:lnTo>
                    <a:lnTo>
                      <a:pt x="721" y="153"/>
                    </a:lnTo>
                    <a:lnTo>
                      <a:pt x="721" y="152"/>
                    </a:lnTo>
                    <a:lnTo>
                      <a:pt x="722" y="151"/>
                    </a:lnTo>
                    <a:lnTo>
                      <a:pt x="722" y="150"/>
                    </a:lnTo>
                    <a:lnTo>
                      <a:pt x="721" y="149"/>
                    </a:lnTo>
                    <a:lnTo>
                      <a:pt x="720" y="147"/>
                    </a:lnTo>
                    <a:lnTo>
                      <a:pt x="720" y="146"/>
                    </a:lnTo>
                    <a:lnTo>
                      <a:pt x="721" y="145"/>
                    </a:lnTo>
                    <a:lnTo>
                      <a:pt x="721" y="144"/>
                    </a:lnTo>
                    <a:lnTo>
                      <a:pt x="722" y="143"/>
                    </a:lnTo>
                    <a:lnTo>
                      <a:pt x="723" y="142"/>
                    </a:lnTo>
                    <a:lnTo>
                      <a:pt x="723" y="141"/>
                    </a:lnTo>
                    <a:lnTo>
                      <a:pt x="723" y="140"/>
                    </a:lnTo>
                    <a:lnTo>
                      <a:pt x="722" y="139"/>
                    </a:lnTo>
                    <a:lnTo>
                      <a:pt x="721" y="139"/>
                    </a:lnTo>
                    <a:lnTo>
                      <a:pt x="721" y="138"/>
                    </a:lnTo>
                    <a:lnTo>
                      <a:pt x="721" y="136"/>
                    </a:lnTo>
                    <a:lnTo>
                      <a:pt x="721" y="135"/>
                    </a:lnTo>
                    <a:lnTo>
                      <a:pt x="722" y="134"/>
                    </a:lnTo>
                    <a:lnTo>
                      <a:pt x="723" y="132"/>
                    </a:lnTo>
                    <a:lnTo>
                      <a:pt x="724" y="131"/>
                    </a:lnTo>
                    <a:lnTo>
                      <a:pt x="724" y="130"/>
                    </a:lnTo>
                    <a:lnTo>
                      <a:pt x="725" y="129"/>
                    </a:lnTo>
                    <a:lnTo>
                      <a:pt x="726" y="128"/>
                    </a:lnTo>
                    <a:lnTo>
                      <a:pt x="727" y="128"/>
                    </a:lnTo>
                    <a:lnTo>
                      <a:pt x="728" y="126"/>
                    </a:lnTo>
                    <a:lnTo>
                      <a:pt x="729" y="125"/>
                    </a:lnTo>
                    <a:lnTo>
                      <a:pt x="730" y="124"/>
                    </a:lnTo>
                    <a:lnTo>
                      <a:pt x="730" y="123"/>
                    </a:lnTo>
                    <a:lnTo>
                      <a:pt x="731" y="123"/>
                    </a:lnTo>
                    <a:lnTo>
                      <a:pt x="732" y="121"/>
                    </a:lnTo>
                    <a:lnTo>
                      <a:pt x="733" y="120"/>
                    </a:lnTo>
                    <a:lnTo>
                      <a:pt x="733" y="119"/>
                    </a:lnTo>
                    <a:lnTo>
                      <a:pt x="734" y="117"/>
                    </a:lnTo>
                    <a:lnTo>
                      <a:pt x="735" y="117"/>
                    </a:lnTo>
                    <a:lnTo>
                      <a:pt x="735" y="116"/>
                    </a:lnTo>
                    <a:lnTo>
                      <a:pt x="736" y="115"/>
                    </a:lnTo>
                    <a:lnTo>
                      <a:pt x="735" y="115"/>
                    </a:lnTo>
                    <a:lnTo>
                      <a:pt x="735" y="113"/>
                    </a:lnTo>
                    <a:lnTo>
                      <a:pt x="737" y="110"/>
                    </a:lnTo>
                    <a:lnTo>
                      <a:pt x="738" y="109"/>
                    </a:lnTo>
                    <a:lnTo>
                      <a:pt x="738" y="108"/>
                    </a:lnTo>
                    <a:lnTo>
                      <a:pt x="739" y="108"/>
                    </a:lnTo>
                    <a:lnTo>
                      <a:pt x="740" y="107"/>
                    </a:lnTo>
                    <a:lnTo>
                      <a:pt x="740" y="106"/>
                    </a:lnTo>
                    <a:lnTo>
                      <a:pt x="741" y="105"/>
                    </a:lnTo>
                    <a:lnTo>
                      <a:pt x="742" y="104"/>
                    </a:lnTo>
                    <a:lnTo>
                      <a:pt x="741" y="103"/>
                    </a:lnTo>
                    <a:lnTo>
                      <a:pt x="742" y="102"/>
                    </a:lnTo>
                    <a:lnTo>
                      <a:pt x="741" y="101"/>
                    </a:lnTo>
                    <a:lnTo>
                      <a:pt x="742" y="101"/>
                    </a:lnTo>
                    <a:lnTo>
                      <a:pt x="743" y="100"/>
                    </a:lnTo>
                    <a:lnTo>
                      <a:pt x="744" y="100"/>
                    </a:lnTo>
                    <a:lnTo>
                      <a:pt x="744" y="99"/>
                    </a:lnTo>
                    <a:lnTo>
                      <a:pt x="743" y="98"/>
                    </a:lnTo>
                    <a:lnTo>
                      <a:pt x="744" y="98"/>
                    </a:lnTo>
                    <a:lnTo>
                      <a:pt x="745" y="98"/>
                    </a:lnTo>
                    <a:lnTo>
                      <a:pt x="745" y="97"/>
                    </a:lnTo>
                    <a:lnTo>
                      <a:pt x="746" y="97"/>
                    </a:lnTo>
                    <a:lnTo>
                      <a:pt x="747" y="97"/>
                    </a:lnTo>
                    <a:lnTo>
                      <a:pt x="748" y="97"/>
                    </a:lnTo>
                    <a:lnTo>
                      <a:pt x="749" y="96"/>
                    </a:lnTo>
                    <a:lnTo>
                      <a:pt x="750" y="96"/>
                    </a:lnTo>
                    <a:lnTo>
                      <a:pt x="751" y="95"/>
                    </a:lnTo>
                    <a:lnTo>
                      <a:pt x="751" y="94"/>
                    </a:lnTo>
                    <a:lnTo>
                      <a:pt x="752" y="94"/>
                    </a:lnTo>
                    <a:lnTo>
                      <a:pt x="753" y="93"/>
                    </a:lnTo>
                    <a:lnTo>
                      <a:pt x="753" y="92"/>
                    </a:lnTo>
                    <a:lnTo>
                      <a:pt x="754" y="92"/>
                    </a:lnTo>
                    <a:lnTo>
                      <a:pt x="755" y="91"/>
                    </a:lnTo>
                    <a:lnTo>
                      <a:pt x="756" y="90"/>
                    </a:lnTo>
                    <a:lnTo>
                      <a:pt x="757" y="90"/>
                    </a:lnTo>
                    <a:lnTo>
                      <a:pt x="758" y="89"/>
                    </a:lnTo>
                    <a:lnTo>
                      <a:pt x="759" y="88"/>
                    </a:lnTo>
                    <a:lnTo>
                      <a:pt x="760" y="87"/>
                    </a:lnTo>
                    <a:lnTo>
                      <a:pt x="761" y="87"/>
                    </a:lnTo>
                    <a:lnTo>
                      <a:pt x="761" y="86"/>
                    </a:lnTo>
                    <a:lnTo>
                      <a:pt x="761" y="85"/>
                    </a:lnTo>
                    <a:lnTo>
                      <a:pt x="762" y="84"/>
                    </a:lnTo>
                    <a:lnTo>
                      <a:pt x="764" y="83"/>
                    </a:lnTo>
                    <a:lnTo>
                      <a:pt x="765" y="82"/>
                    </a:lnTo>
                    <a:lnTo>
                      <a:pt x="767" y="91"/>
                    </a:lnTo>
                    <a:lnTo>
                      <a:pt x="769" y="91"/>
                    </a:lnTo>
                    <a:lnTo>
                      <a:pt x="771" y="93"/>
                    </a:lnTo>
                    <a:lnTo>
                      <a:pt x="774" y="93"/>
                    </a:lnTo>
                    <a:lnTo>
                      <a:pt x="773" y="93"/>
                    </a:lnTo>
                    <a:lnTo>
                      <a:pt x="773" y="94"/>
                    </a:lnTo>
                    <a:lnTo>
                      <a:pt x="773" y="95"/>
                    </a:lnTo>
                    <a:lnTo>
                      <a:pt x="773" y="96"/>
                    </a:lnTo>
                    <a:lnTo>
                      <a:pt x="773" y="97"/>
                    </a:lnTo>
                    <a:lnTo>
                      <a:pt x="772" y="97"/>
                    </a:lnTo>
                    <a:lnTo>
                      <a:pt x="772" y="98"/>
                    </a:lnTo>
                    <a:lnTo>
                      <a:pt x="771" y="98"/>
                    </a:lnTo>
                    <a:lnTo>
                      <a:pt x="770" y="99"/>
                    </a:lnTo>
                    <a:lnTo>
                      <a:pt x="771" y="99"/>
                    </a:lnTo>
                    <a:lnTo>
                      <a:pt x="771" y="100"/>
                    </a:lnTo>
                    <a:lnTo>
                      <a:pt x="770" y="100"/>
                    </a:lnTo>
                    <a:lnTo>
                      <a:pt x="770" y="101"/>
                    </a:lnTo>
                    <a:lnTo>
                      <a:pt x="771" y="101"/>
                    </a:lnTo>
                    <a:lnTo>
                      <a:pt x="770" y="102"/>
                    </a:lnTo>
                    <a:lnTo>
                      <a:pt x="771" y="102"/>
                    </a:lnTo>
                    <a:lnTo>
                      <a:pt x="771" y="103"/>
                    </a:lnTo>
                    <a:lnTo>
                      <a:pt x="773" y="103"/>
                    </a:lnTo>
                    <a:lnTo>
                      <a:pt x="775" y="104"/>
                    </a:lnTo>
                    <a:lnTo>
                      <a:pt x="776" y="105"/>
                    </a:lnTo>
                    <a:lnTo>
                      <a:pt x="777" y="105"/>
                    </a:lnTo>
                    <a:lnTo>
                      <a:pt x="778" y="105"/>
                    </a:lnTo>
                    <a:lnTo>
                      <a:pt x="778" y="104"/>
                    </a:lnTo>
                    <a:lnTo>
                      <a:pt x="779" y="104"/>
                    </a:lnTo>
                    <a:lnTo>
                      <a:pt x="780" y="104"/>
                    </a:lnTo>
                    <a:lnTo>
                      <a:pt x="781" y="105"/>
                    </a:lnTo>
                    <a:lnTo>
                      <a:pt x="782" y="105"/>
                    </a:lnTo>
                    <a:lnTo>
                      <a:pt x="783" y="106"/>
                    </a:lnTo>
                    <a:lnTo>
                      <a:pt x="784" y="106"/>
                    </a:lnTo>
                    <a:lnTo>
                      <a:pt x="784" y="108"/>
                    </a:lnTo>
                    <a:lnTo>
                      <a:pt x="784" y="109"/>
                    </a:lnTo>
                    <a:lnTo>
                      <a:pt x="785" y="110"/>
                    </a:lnTo>
                    <a:lnTo>
                      <a:pt x="786" y="110"/>
                    </a:lnTo>
                    <a:lnTo>
                      <a:pt x="787" y="111"/>
                    </a:lnTo>
                    <a:lnTo>
                      <a:pt x="788" y="112"/>
                    </a:lnTo>
                    <a:lnTo>
                      <a:pt x="789" y="113"/>
                    </a:lnTo>
                    <a:lnTo>
                      <a:pt x="789" y="114"/>
                    </a:lnTo>
                    <a:lnTo>
                      <a:pt x="807" y="90"/>
                    </a:lnTo>
                    <a:lnTo>
                      <a:pt x="808" y="90"/>
                    </a:lnTo>
                    <a:lnTo>
                      <a:pt x="808" y="89"/>
                    </a:lnTo>
                    <a:lnTo>
                      <a:pt x="809" y="90"/>
                    </a:lnTo>
                    <a:lnTo>
                      <a:pt x="810" y="90"/>
                    </a:lnTo>
                    <a:lnTo>
                      <a:pt x="810" y="89"/>
                    </a:lnTo>
                    <a:lnTo>
                      <a:pt x="809" y="88"/>
                    </a:lnTo>
                    <a:lnTo>
                      <a:pt x="809" y="87"/>
                    </a:lnTo>
                    <a:lnTo>
                      <a:pt x="810" y="87"/>
                    </a:lnTo>
                    <a:lnTo>
                      <a:pt x="810" y="88"/>
                    </a:lnTo>
                    <a:lnTo>
                      <a:pt x="811" y="88"/>
                    </a:lnTo>
                    <a:lnTo>
                      <a:pt x="811" y="89"/>
                    </a:lnTo>
                    <a:lnTo>
                      <a:pt x="812" y="88"/>
                    </a:lnTo>
                    <a:lnTo>
                      <a:pt x="813" y="88"/>
                    </a:lnTo>
                    <a:lnTo>
                      <a:pt x="814" y="89"/>
                    </a:lnTo>
                    <a:lnTo>
                      <a:pt x="813" y="89"/>
                    </a:lnTo>
                    <a:lnTo>
                      <a:pt x="814" y="89"/>
                    </a:lnTo>
                    <a:lnTo>
                      <a:pt x="813" y="90"/>
                    </a:lnTo>
                    <a:lnTo>
                      <a:pt x="814" y="90"/>
                    </a:lnTo>
                    <a:lnTo>
                      <a:pt x="814" y="91"/>
                    </a:lnTo>
                    <a:lnTo>
                      <a:pt x="814" y="92"/>
                    </a:lnTo>
                    <a:lnTo>
                      <a:pt x="814" y="93"/>
                    </a:lnTo>
                    <a:lnTo>
                      <a:pt x="814" y="94"/>
                    </a:lnTo>
                    <a:lnTo>
                      <a:pt x="814" y="95"/>
                    </a:lnTo>
                    <a:lnTo>
                      <a:pt x="815" y="95"/>
                    </a:lnTo>
                    <a:lnTo>
                      <a:pt x="816" y="95"/>
                    </a:lnTo>
                    <a:lnTo>
                      <a:pt x="817" y="95"/>
                    </a:lnTo>
                    <a:lnTo>
                      <a:pt x="818" y="95"/>
                    </a:lnTo>
                    <a:lnTo>
                      <a:pt x="818" y="96"/>
                    </a:lnTo>
                    <a:lnTo>
                      <a:pt x="818" y="97"/>
                    </a:lnTo>
                    <a:lnTo>
                      <a:pt x="819" y="97"/>
                    </a:lnTo>
                    <a:lnTo>
                      <a:pt x="819" y="98"/>
                    </a:lnTo>
                    <a:lnTo>
                      <a:pt x="819" y="99"/>
                    </a:lnTo>
                    <a:lnTo>
                      <a:pt x="820" y="100"/>
                    </a:lnTo>
                    <a:lnTo>
                      <a:pt x="821" y="101"/>
                    </a:lnTo>
                    <a:lnTo>
                      <a:pt x="822" y="101"/>
                    </a:lnTo>
                    <a:lnTo>
                      <a:pt x="822" y="102"/>
                    </a:lnTo>
                    <a:lnTo>
                      <a:pt x="822" y="101"/>
                    </a:lnTo>
                    <a:lnTo>
                      <a:pt x="822" y="102"/>
                    </a:lnTo>
                    <a:lnTo>
                      <a:pt x="823" y="103"/>
                    </a:lnTo>
                    <a:lnTo>
                      <a:pt x="824" y="103"/>
                    </a:lnTo>
                    <a:lnTo>
                      <a:pt x="823" y="102"/>
                    </a:lnTo>
                    <a:lnTo>
                      <a:pt x="824" y="102"/>
                    </a:lnTo>
                    <a:lnTo>
                      <a:pt x="824" y="103"/>
                    </a:lnTo>
                    <a:lnTo>
                      <a:pt x="825" y="103"/>
                    </a:lnTo>
                    <a:lnTo>
                      <a:pt x="825" y="104"/>
                    </a:lnTo>
                    <a:lnTo>
                      <a:pt x="826" y="104"/>
                    </a:lnTo>
                    <a:lnTo>
                      <a:pt x="826" y="105"/>
                    </a:lnTo>
                    <a:lnTo>
                      <a:pt x="827" y="106"/>
                    </a:lnTo>
                    <a:lnTo>
                      <a:pt x="828" y="107"/>
                    </a:lnTo>
                    <a:lnTo>
                      <a:pt x="828" y="108"/>
                    </a:lnTo>
                    <a:lnTo>
                      <a:pt x="829" y="108"/>
                    </a:lnTo>
                    <a:lnTo>
                      <a:pt x="829" y="109"/>
                    </a:lnTo>
                    <a:lnTo>
                      <a:pt x="830" y="109"/>
                    </a:lnTo>
                    <a:lnTo>
                      <a:pt x="830" y="110"/>
                    </a:lnTo>
                    <a:lnTo>
                      <a:pt x="831" y="110"/>
                    </a:lnTo>
                    <a:lnTo>
                      <a:pt x="831" y="109"/>
                    </a:lnTo>
                    <a:lnTo>
                      <a:pt x="831" y="110"/>
                    </a:lnTo>
                    <a:lnTo>
                      <a:pt x="832" y="110"/>
                    </a:lnTo>
                    <a:lnTo>
                      <a:pt x="832" y="111"/>
                    </a:lnTo>
                    <a:lnTo>
                      <a:pt x="832" y="112"/>
                    </a:lnTo>
                    <a:lnTo>
                      <a:pt x="832" y="113"/>
                    </a:lnTo>
                    <a:lnTo>
                      <a:pt x="832" y="114"/>
                    </a:lnTo>
                    <a:lnTo>
                      <a:pt x="831" y="115"/>
                    </a:lnTo>
                    <a:lnTo>
                      <a:pt x="832" y="115"/>
                    </a:lnTo>
                    <a:lnTo>
                      <a:pt x="832" y="116"/>
                    </a:lnTo>
                    <a:lnTo>
                      <a:pt x="832" y="117"/>
                    </a:lnTo>
                    <a:lnTo>
                      <a:pt x="833" y="118"/>
                    </a:lnTo>
                    <a:lnTo>
                      <a:pt x="832" y="119"/>
                    </a:lnTo>
                    <a:lnTo>
                      <a:pt x="832" y="120"/>
                    </a:lnTo>
                    <a:lnTo>
                      <a:pt x="832" y="121"/>
                    </a:lnTo>
                    <a:lnTo>
                      <a:pt x="832" y="122"/>
                    </a:lnTo>
                    <a:lnTo>
                      <a:pt x="832" y="123"/>
                    </a:lnTo>
                    <a:lnTo>
                      <a:pt x="833" y="123"/>
                    </a:lnTo>
                    <a:lnTo>
                      <a:pt x="834" y="123"/>
                    </a:lnTo>
                    <a:lnTo>
                      <a:pt x="833" y="124"/>
                    </a:lnTo>
                    <a:lnTo>
                      <a:pt x="834" y="124"/>
                    </a:lnTo>
                    <a:lnTo>
                      <a:pt x="834" y="125"/>
                    </a:lnTo>
                    <a:lnTo>
                      <a:pt x="835" y="125"/>
                    </a:lnTo>
                    <a:lnTo>
                      <a:pt x="836" y="125"/>
                    </a:lnTo>
                    <a:lnTo>
                      <a:pt x="837" y="126"/>
                    </a:lnTo>
                    <a:lnTo>
                      <a:pt x="837" y="125"/>
                    </a:lnTo>
                    <a:lnTo>
                      <a:pt x="838" y="125"/>
                    </a:lnTo>
                    <a:lnTo>
                      <a:pt x="839" y="124"/>
                    </a:lnTo>
                    <a:lnTo>
                      <a:pt x="839" y="125"/>
                    </a:lnTo>
                    <a:lnTo>
                      <a:pt x="840" y="125"/>
                    </a:lnTo>
                    <a:lnTo>
                      <a:pt x="841" y="124"/>
                    </a:lnTo>
                    <a:lnTo>
                      <a:pt x="842" y="124"/>
                    </a:lnTo>
                    <a:lnTo>
                      <a:pt x="843" y="125"/>
                    </a:lnTo>
                    <a:lnTo>
                      <a:pt x="844" y="125"/>
                    </a:lnTo>
                    <a:lnTo>
                      <a:pt x="844" y="126"/>
                    </a:lnTo>
                    <a:lnTo>
                      <a:pt x="845" y="126"/>
                    </a:lnTo>
                    <a:lnTo>
                      <a:pt x="845" y="127"/>
                    </a:lnTo>
                    <a:lnTo>
                      <a:pt x="845" y="128"/>
                    </a:lnTo>
                    <a:lnTo>
                      <a:pt x="846" y="128"/>
                    </a:lnTo>
                    <a:lnTo>
                      <a:pt x="847" y="128"/>
                    </a:lnTo>
                    <a:lnTo>
                      <a:pt x="848" y="128"/>
                    </a:lnTo>
                    <a:lnTo>
                      <a:pt x="849" y="128"/>
                    </a:lnTo>
                    <a:lnTo>
                      <a:pt x="848" y="129"/>
                    </a:lnTo>
                    <a:lnTo>
                      <a:pt x="849" y="129"/>
                    </a:lnTo>
                    <a:lnTo>
                      <a:pt x="849" y="130"/>
                    </a:lnTo>
                    <a:lnTo>
                      <a:pt x="849" y="131"/>
                    </a:lnTo>
                    <a:lnTo>
                      <a:pt x="849" y="132"/>
                    </a:lnTo>
                    <a:lnTo>
                      <a:pt x="849" y="133"/>
                    </a:lnTo>
                    <a:lnTo>
                      <a:pt x="850" y="134"/>
                    </a:lnTo>
                    <a:lnTo>
                      <a:pt x="849" y="134"/>
                    </a:lnTo>
                    <a:lnTo>
                      <a:pt x="850" y="134"/>
                    </a:lnTo>
                    <a:lnTo>
                      <a:pt x="850" y="135"/>
                    </a:lnTo>
                    <a:lnTo>
                      <a:pt x="851" y="135"/>
                    </a:lnTo>
                    <a:lnTo>
                      <a:pt x="851" y="136"/>
                    </a:lnTo>
                    <a:lnTo>
                      <a:pt x="851" y="135"/>
                    </a:lnTo>
                    <a:lnTo>
                      <a:pt x="852" y="135"/>
                    </a:lnTo>
                    <a:lnTo>
                      <a:pt x="852" y="136"/>
                    </a:lnTo>
                    <a:lnTo>
                      <a:pt x="852" y="137"/>
                    </a:lnTo>
                    <a:lnTo>
                      <a:pt x="853" y="137"/>
                    </a:lnTo>
                    <a:lnTo>
                      <a:pt x="854" y="137"/>
                    </a:lnTo>
                    <a:lnTo>
                      <a:pt x="855" y="137"/>
                    </a:lnTo>
                    <a:lnTo>
                      <a:pt x="855" y="138"/>
                    </a:lnTo>
                    <a:lnTo>
                      <a:pt x="855" y="139"/>
                    </a:lnTo>
                    <a:lnTo>
                      <a:pt x="855" y="140"/>
                    </a:lnTo>
                    <a:lnTo>
                      <a:pt x="854" y="140"/>
                    </a:lnTo>
                    <a:lnTo>
                      <a:pt x="855" y="140"/>
                    </a:lnTo>
                    <a:lnTo>
                      <a:pt x="856" y="140"/>
                    </a:lnTo>
                    <a:lnTo>
                      <a:pt x="855" y="141"/>
                    </a:lnTo>
                    <a:lnTo>
                      <a:pt x="856" y="141"/>
                    </a:lnTo>
                    <a:lnTo>
                      <a:pt x="856" y="142"/>
                    </a:lnTo>
                    <a:lnTo>
                      <a:pt x="856" y="143"/>
                    </a:lnTo>
                    <a:lnTo>
                      <a:pt x="857" y="144"/>
                    </a:lnTo>
                    <a:lnTo>
                      <a:pt x="856" y="145"/>
                    </a:lnTo>
                    <a:lnTo>
                      <a:pt x="855" y="145"/>
                    </a:lnTo>
                    <a:lnTo>
                      <a:pt x="856" y="146"/>
                    </a:lnTo>
                    <a:lnTo>
                      <a:pt x="856" y="145"/>
                    </a:lnTo>
                    <a:lnTo>
                      <a:pt x="857" y="145"/>
                    </a:lnTo>
                    <a:lnTo>
                      <a:pt x="858" y="146"/>
                    </a:lnTo>
                    <a:lnTo>
                      <a:pt x="858" y="147"/>
                    </a:lnTo>
                    <a:lnTo>
                      <a:pt x="858" y="148"/>
                    </a:lnTo>
                    <a:lnTo>
                      <a:pt x="859" y="149"/>
                    </a:lnTo>
                    <a:lnTo>
                      <a:pt x="858" y="150"/>
                    </a:lnTo>
                    <a:lnTo>
                      <a:pt x="858" y="151"/>
                    </a:lnTo>
                    <a:lnTo>
                      <a:pt x="857" y="152"/>
                    </a:lnTo>
                    <a:lnTo>
                      <a:pt x="856" y="152"/>
                    </a:lnTo>
                    <a:lnTo>
                      <a:pt x="856" y="153"/>
                    </a:lnTo>
                    <a:lnTo>
                      <a:pt x="856" y="154"/>
                    </a:lnTo>
                    <a:lnTo>
                      <a:pt x="855" y="154"/>
                    </a:lnTo>
                    <a:lnTo>
                      <a:pt x="855" y="155"/>
                    </a:lnTo>
                    <a:lnTo>
                      <a:pt x="856" y="155"/>
                    </a:lnTo>
                    <a:lnTo>
                      <a:pt x="855" y="155"/>
                    </a:lnTo>
                    <a:lnTo>
                      <a:pt x="856" y="155"/>
                    </a:lnTo>
                    <a:lnTo>
                      <a:pt x="857" y="155"/>
                    </a:lnTo>
                    <a:lnTo>
                      <a:pt x="857" y="156"/>
                    </a:lnTo>
                    <a:lnTo>
                      <a:pt x="856" y="157"/>
                    </a:lnTo>
                    <a:lnTo>
                      <a:pt x="857" y="157"/>
                    </a:lnTo>
                    <a:lnTo>
                      <a:pt x="858" y="157"/>
                    </a:lnTo>
                    <a:lnTo>
                      <a:pt x="858" y="158"/>
                    </a:lnTo>
                    <a:lnTo>
                      <a:pt x="858" y="159"/>
                    </a:lnTo>
                    <a:lnTo>
                      <a:pt x="857" y="159"/>
                    </a:lnTo>
                    <a:lnTo>
                      <a:pt x="857" y="160"/>
                    </a:lnTo>
                    <a:lnTo>
                      <a:pt x="858" y="160"/>
                    </a:lnTo>
                    <a:lnTo>
                      <a:pt x="858" y="161"/>
                    </a:lnTo>
                    <a:lnTo>
                      <a:pt x="857" y="161"/>
                    </a:lnTo>
                    <a:lnTo>
                      <a:pt x="858" y="162"/>
                    </a:lnTo>
                    <a:lnTo>
                      <a:pt x="857" y="163"/>
                    </a:lnTo>
                    <a:lnTo>
                      <a:pt x="857" y="164"/>
                    </a:lnTo>
                    <a:lnTo>
                      <a:pt x="857" y="165"/>
                    </a:lnTo>
                    <a:lnTo>
                      <a:pt x="857" y="166"/>
                    </a:lnTo>
                    <a:lnTo>
                      <a:pt x="856" y="167"/>
                    </a:lnTo>
                    <a:lnTo>
                      <a:pt x="855" y="168"/>
                    </a:lnTo>
                    <a:lnTo>
                      <a:pt x="854" y="169"/>
                    </a:lnTo>
                    <a:lnTo>
                      <a:pt x="853" y="170"/>
                    </a:lnTo>
                    <a:lnTo>
                      <a:pt x="854" y="170"/>
                    </a:lnTo>
                    <a:lnTo>
                      <a:pt x="854" y="171"/>
                    </a:lnTo>
                    <a:lnTo>
                      <a:pt x="854" y="172"/>
                    </a:lnTo>
                    <a:lnTo>
                      <a:pt x="855" y="172"/>
                    </a:lnTo>
                    <a:lnTo>
                      <a:pt x="855" y="173"/>
                    </a:lnTo>
                    <a:lnTo>
                      <a:pt x="855" y="174"/>
                    </a:lnTo>
                    <a:lnTo>
                      <a:pt x="854" y="175"/>
                    </a:lnTo>
                    <a:lnTo>
                      <a:pt x="854" y="176"/>
                    </a:lnTo>
                    <a:lnTo>
                      <a:pt x="854" y="177"/>
                    </a:lnTo>
                    <a:lnTo>
                      <a:pt x="853" y="178"/>
                    </a:lnTo>
                    <a:lnTo>
                      <a:pt x="853" y="180"/>
                    </a:lnTo>
                    <a:lnTo>
                      <a:pt x="853" y="181"/>
                    </a:lnTo>
                    <a:lnTo>
                      <a:pt x="854" y="182"/>
                    </a:lnTo>
                    <a:lnTo>
                      <a:pt x="855" y="182"/>
                    </a:lnTo>
                    <a:lnTo>
                      <a:pt x="855" y="184"/>
                    </a:lnTo>
                    <a:lnTo>
                      <a:pt x="857" y="184"/>
                    </a:lnTo>
                    <a:lnTo>
                      <a:pt x="858" y="183"/>
                    </a:lnTo>
                    <a:lnTo>
                      <a:pt x="859" y="183"/>
                    </a:lnTo>
                    <a:lnTo>
                      <a:pt x="861" y="182"/>
                    </a:lnTo>
                    <a:lnTo>
                      <a:pt x="861" y="180"/>
                    </a:lnTo>
                    <a:lnTo>
                      <a:pt x="861" y="178"/>
                    </a:lnTo>
                    <a:lnTo>
                      <a:pt x="861" y="177"/>
                    </a:lnTo>
                    <a:lnTo>
                      <a:pt x="860" y="177"/>
                    </a:lnTo>
                    <a:lnTo>
                      <a:pt x="860" y="176"/>
                    </a:lnTo>
                    <a:lnTo>
                      <a:pt x="861" y="175"/>
                    </a:lnTo>
                    <a:lnTo>
                      <a:pt x="861" y="174"/>
                    </a:lnTo>
                    <a:lnTo>
                      <a:pt x="861" y="173"/>
                    </a:lnTo>
                    <a:lnTo>
                      <a:pt x="861" y="172"/>
                    </a:lnTo>
                    <a:lnTo>
                      <a:pt x="861" y="171"/>
                    </a:lnTo>
                    <a:lnTo>
                      <a:pt x="861" y="170"/>
                    </a:lnTo>
                    <a:lnTo>
                      <a:pt x="862" y="169"/>
                    </a:lnTo>
                    <a:lnTo>
                      <a:pt x="862" y="168"/>
                    </a:lnTo>
                    <a:lnTo>
                      <a:pt x="862" y="167"/>
                    </a:lnTo>
                    <a:lnTo>
                      <a:pt x="862" y="165"/>
                    </a:lnTo>
                    <a:lnTo>
                      <a:pt x="862" y="164"/>
                    </a:lnTo>
                    <a:lnTo>
                      <a:pt x="862" y="163"/>
                    </a:lnTo>
                    <a:lnTo>
                      <a:pt x="863" y="162"/>
                    </a:lnTo>
                    <a:lnTo>
                      <a:pt x="864" y="162"/>
                    </a:lnTo>
                    <a:lnTo>
                      <a:pt x="866" y="162"/>
                    </a:lnTo>
                    <a:lnTo>
                      <a:pt x="866" y="160"/>
                    </a:lnTo>
                    <a:lnTo>
                      <a:pt x="867" y="159"/>
                    </a:lnTo>
                    <a:lnTo>
                      <a:pt x="868" y="157"/>
                    </a:lnTo>
                    <a:lnTo>
                      <a:pt x="868" y="155"/>
                    </a:lnTo>
                    <a:lnTo>
                      <a:pt x="868" y="154"/>
                    </a:lnTo>
                    <a:lnTo>
                      <a:pt x="869" y="154"/>
                    </a:lnTo>
                    <a:lnTo>
                      <a:pt x="868" y="153"/>
                    </a:lnTo>
                    <a:lnTo>
                      <a:pt x="868" y="152"/>
                    </a:lnTo>
                    <a:lnTo>
                      <a:pt x="869" y="152"/>
                    </a:lnTo>
                    <a:lnTo>
                      <a:pt x="870" y="151"/>
                    </a:lnTo>
                    <a:lnTo>
                      <a:pt x="871" y="150"/>
                    </a:lnTo>
                    <a:lnTo>
                      <a:pt x="871" y="151"/>
                    </a:lnTo>
                    <a:lnTo>
                      <a:pt x="872" y="151"/>
                    </a:lnTo>
                    <a:lnTo>
                      <a:pt x="873" y="152"/>
                    </a:lnTo>
                    <a:lnTo>
                      <a:pt x="874" y="153"/>
                    </a:lnTo>
                    <a:lnTo>
                      <a:pt x="875" y="153"/>
                    </a:lnTo>
                    <a:lnTo>
                      <a:pt x="876" y="153"/>
                    </a:lnTo>
                    <a:lnTo>
                      <a:pt x="876" y="152"/>
                    </a:lnTo>
                    <a:lnTo>
                      <a:pt x="877" y="152"/>
                    </a:lnTo>
                    <a:lnTo>
                      <a:pt x="877" y="155"/>
                    </a:lnTo>
                    <a:lnTo>
                      <a:pt x="877" y="157"/>
                    </a:lnTo>
                    <a:lnTo>
                      <a:pt x="877" y="158"/>
                    </a:lnTo>
                    <a:lnTo>
                      <a:pt x="877" y="159"/>
                    </a:lnTo>
                    <a:lnTo>
                      <a:pt x="876" y="160"/>
                    </a:lnTo>
                    <a:lnTo>
                      <a:pt x="876" y="161"/>
                    </a:lnTo>
                    <a:lnTo>
                      <a:pt x="876" y="162"/>
                    </a:lnTo>
                    <a:lnTo>
                      <a:pt x="876" y="163"/>
                    </a:lnTo>
                    <a:lnTo>
                      <a:pt x="876" y="164"/>
                    </a:lnTo>
                    <a:lnTo>
                      <a:pt x="876" y="165"/>
                    </a:lnTo>
                    <a:lnTo>
                      <a:pt x="876" y="166"/>
                    </a:lnTo>
                    <a:lnTo>
                      <a:pt x="876" y="167"/>
                    </a:lnTo>
                    <a:lnTo>
                      <a:pt x="876" y="168"/>
                    </a:lnTo>
                    <a:lnTo>
                      <a:pt x="876" y="170"/>
                    </a:lnTo>
                    <a:lnTo>
                      <a:pt x="876" y="171"/>
                    </a:lnTo>
                    <a:lnTo>
                      <a:pt x="877" y="171"/>
                    </a:lnTo>
                    <a:lnTo>
                      <a:pt x="876" y="172"/>
                    </a:lnTo>
                    <a:lnTo>
                      <a:pt x="877" y="172"/>
                    </a:lnTo>
                    <a:lnTo>
                      <a:pt x="878" y="172"/>
                    </a:lnTo>
                    <a:lnTo>
                      <a:pt x="879" y="173"/>
                    </a:lnTo>
                    <a:lnTo>
                      <a:pt x="878" y="173"/>
                    </a:lnTo>
                    <a:lnTo>
                      <a:pt x="878" y="174"/>
                    </a:lnTo>
                    <a:lnTo>
                      <a:pt x="878" y="175"/>
                    </a:lnTo>
                    <a:lnTo>
                      <a:pt x="879" y="175"/>
                    </a:lnTo>
                    <a:lnTo>
                      <a:pt x="878" y="175"/>
                    </a:lnTo>
                    <a:lnTo>
                      <a:pt x="878" y="176"/>
                    </a:lnTo>
                    <a:lnTo>
                      <a:pt x="878" y="177"/>
                    </a:lnTo>
                    <a:lnTo>
                      <a:pt x="878" y="178"/>
                    </a:lnTo>
                    <a:lnTo>
                      <a:pt x="878" y="179"/>
                    </a:lnTo>
                    <a:lnTo>
                      <a:pt x="879" y="179"/>
                    </a:lnTo>
                    <a:lnTo>
                      <a:pt x="880" y="180"/>
                    </a:lnTo>
                    <a:lnTo>
                      <a:pt x="881" y="180"/>
                    </a:lnTo>
                    <a:lnTo>
                      <a:pt x="881" y="181"/>
                    </a:lnTo>
                    <a:lnTo>
                      <a:pt x="882" y="181"/>
                    </a:lnTo>
                    <a:lnTo>
                      <a:pt x="882" y="180"/>
                    </a:lnTo>
                    <a:lnTo>
                      <a:pt x="882" y="179"/>
                    </a:lnTo>
                    <a:lnTo>
                      <a:pt x="883" y="179"/>
                    </a:lnTo>
                    <a:lnTo>
                      <a:pt x="883" y="178"/>
                    </a:lnTo>
                    <a:lnTo>
                      <a:pt x="883" y="177"/>
                    </a:lnTo>
                    <a:lnTo>
                      <a:pt x="884" y="177"/>
                    </a:lnTo>
                    <a:lnTo>
                      <a:pt x="885" y="178"/>
                    </a:lnTo>
                    <a:lnTo>
                      <a:pt x="886" y="178"/>
                    </a:lnTo>
                    <a:lnTo>
                      <a:pt x="886" y="177"/>
                    </a:lnTo>
                    <a:lnTo>
                      <a:pt x="886" y="178"/>
                    </a:lnTo>
                    <a:lnTo>
                      <a:pt x="887" y="177"/>
                    </a:lnTo>
                    <a:lnTo>
                      <a:pt x="888" y="177"/>
                    </a:lnTo>
                    <a:lnTo>
                      <a:pt x="889" y="177"/>
                    </a:lnTo>
                    <a:lnTo>
                      <a:pt x="890" y="177"/>
                    </a:lnTo>
                    <a:lnTo>
                      <a:pt x="890" y="176"/>
                    </a:lnTo>
                    <a:lnTo>
                      <a:pt x="891" y="176"/>
                    </a:lnTo>
                    <a:lnTo>
                      <a:pt x="891" y="177"/>
                    </a:lnTo>
                    <a:lnTo>
                      <a:pt x="892" y="176"/>
                    </a:lnTo>
                    <a:lnTo>
                      <a:pt x="892" y="175"/>
                    </a:lnTo>
                    <a:lnTo>
                      <a:pt x="893" y="175"/>
                    </a:lnTo>
                    <a:lnTo>
                      <a:pt x="894" y="174"/>
                    </a:lnTo>
                    <a:lnTo>
                      <a:pt x="895" y="174"/>
                    </a:lnTo>
                    <a:lnTo>
                      <a:pt x="895" y="173"/>
                    </a:lnTo>
                    <a:lnTo>
                      <a:pt x="896" y="173"/>
                    </a:lnTo>
                    <a:lnTo>
                      <a:pt x="897" y="173"/>
                    </a:lnTo>
                    <a:lnTo>
                      <a:pt x="898" y="173"/>
                    </a:lnTo>
                    <a:lnTo>
                      <a:pt x="898" y="174"/>
                    </a:lnTo>
                    <a:lnTo>
                      <a:pt x="899" y="174"/>
                    </a:lnTo>
                    <a:lnTo>
                      <a:pt x="899" y="175"/>
                    </a:lnTo>
                    <a:lnTo>
                      <a:pt x="899" y="174"/>
                    </a:lnTo>
                    <a:lnTo>
                      <a:pt x="900" y="174"/>
                    </a:lnTo>
                    <a:lnTo>
                      <a:pt x="899" y="174"/>
                    </a:lnTo>
                    <a:lnTo>
                      <a:pt x="899" y="173"/>
                    </a:lnTo>
                    <a:lnTo>
                      <a:pt x="899" y="172"/>
                    </a:lnTo>
                    <a:lnTo>
                      <a:pt x="899" y="170"/>
                    </a:lnTo>
                    <a:lnTo>
                      <a:pt x="900" y="171"/>
                    </a:lnTo>
                    <a:lnTo>
                      <a:pt x="901" y="171"/>
                    </a:lnTo>
                    <a:lnTo>
                      <a:pt x="902" y="171"/>
                    </a:lnTo>
                    <a:lnTo>
                      <a:pt x="903" y="171"/>
                    </a:lnTo>
                    <a:lnTo>
                      <a:pt x="903" y="172"/>
                    </a:lnTo>
                    <a:lnTo>
                      <a:pt x="904" y="171"/>
                    </a:lnTo>
                    <a:lnTo>
                      <a:pt x="904" y="172"/>
                    </a:lnTo>
                    <a:lnTo>
                      <a:pt x="905" y="172"/>
                    </a:lnTo>
                    <a:lnTo>
                      <a:pt x="906" y="172"/>
                    </a:lnTo>
                    <a:lnTo>
                      <a:pt x="905" y="172"/>
                    </a:lnTo>
                    <a:lnTo>
                      <a:pt x="905" y="171"/>
                    </a:lnTo>
                    <a:lnTo>
                      <a:pt x="906" y="171"/>
                    </a:lnTo>
                    <a:lnTo>
                      <a:pt x="905" y="171"/>
                    </a:lnTo>
                    <a:lnTo>
                      <a:pt x="906" y="170"/>
                    </a:lnTo>
                    <a:lnTo>
                      <a:pt x="908" y="169"/>
                    </a:lnTo>
                    <a:lnTo>
                      <a:pt x="908" y="170"/>
                    </a:lnTo>
                    <a:lnTo>
                      <a:pt x="908" y="169"/>
                    </a:lnTo>
                    <a:lnTo>
                      <a:pt x="909" y="169"/>
                    </a:lnTo>
                    <a:lnTo>
                      <a:pt x="909" y="168"/>
                    </a:lnTo>
                    <a:lnTo>
                      <a:pt x="909" y="167"/>
                    </a:lnTo>
                    <a:lnTo>
                      <a:pt x="910" y="167"/>
                    </a:lnTo>
                    <a:lnTo>
                      <a:pt x="910" y="166"/>
                    </a:lnTo>
                    <a:lnTo>
                      <a:pt x="911" y="166"/>
                    </a:lnTo>
                    <a:lnTo>
                      <a:pt x="911" y="167"/>
                    </a:lnTo>
                    <a:lnTo>
                      <a:pt x="912" y="167"/>
                    </a:lnTo>
                    <a:lnTo>
                      <a:pt x="913" y="167"/>
                    </a:lnTo>
                    <a:lnTo>
                      <a:pt x="914" y="167"/>
                    </a:lnTo>
                    <a:lnTo>
                      <a:pt x="914" y="166"/>
                    </a:lnTo>
                    <a:lnTo>
                      <a:pt x="915" y="166"/>
                    </a:lnTo>
                    <a:lnTo>
                      <a:pt x="916" y="166"/>
                    </a:lnTo>
                    <a:lnTo>
                      <a:pt x="916" y="165"/>
                    </a:lnTo>
                    <a:lnTo>
                      <a:pt x="917" y="165"/>
                    </a:lnTo>
                    <a:lnTo>
                      <a:pt x="917" y="164"/>
                    </a:lnTo>
                    <a:lnTo>
                      <a:pt x="918" y="163"/>
                    </a:lnTo>
                    <a:lnTo>
                      <a:pt x="918" y="162"/>
                    </a:lnTo>
                    <a:lnTo>
                      <a:pt x="919" y="162"/>
                    </a:lnTo>
                    <a:lnTo>
                      <a:pt x="919" y="161"/>
                    </a:lnTo>
                    <a:lnTo>
                      <a:pt x="920" y="161"/>
                    </a:lnTo>
                    <a:lnTo>
                      <a:pt x="920" y="162"/>
                    </a:lnTo>
                    <a:lnTo>
                      <a:pt x="921" y="162"/>
                    </a:lnTo>
                    <a:lnTo>
                      <a:pt x="921" y="161"/>
                    </a:lnTo>
                    <a:lnTo>
                      <a:pt x="922" y="161"/>
                    </a:lnTo>
                    <a:lnTo>
                      <a:pt x="922" y="162"/>
                    </a:lnTo>
                    <a:lnTo>
                      <a:pt x="923" y="162"/>
                    </a:lnTo>
                    <a:lnTo>
                      <a:pt x="924" y="162"/>
                    </a:lnTo>
                    <a:lnTo>
                      <a:pt x="925" y="162"/>
                    </a:lnTo>
                    <a:lnTo>
                      <a:pt x="926" y="162"/>
                    </a:lnTo>
                    <a:lnTo>
                      <a:pt x="926" y="161"/>
                    </a:lnTo>
                    <a:lnTo>
                      <a:pt x="926" y="160"/>
                    </a:lnTo>
                    <a:lnTo>
                      <a:pt x="927" y="160"/>
                    </a:lnTo>
                    <a:lnTo>
                      <a:pt x="928" y="159"/>
                    </a:lnTo>
                    <a:lnTo>
                      <a:pt x="927" y="159"/>
                    </a:lnTo>
                    <a:lnTo>
                      <a:pt x="928" y="159"/>
                    </a:lnTo>
                    <a:lnTo>
                      <a:pt x="929" y="158"/>
                    </a:lnTo>
                    <a:lnTo>
                      <a:pt x="929" y="159"/>
                    </a:lnTo>
                    <a:lnTo>
                      <a:pt x="929" y="158"/>
                    </a:lnTo>
                    <a:lnTo>
                      <a:pt x="930" y="158"/>
                    </a:lnTo>
                    <a:lnTo>
                      <a:pt x="931" y="160"/>
                    </a:lnTo>
                    <a:lnTo>
                      <a:pt x="932" y="159"/>
                    </a:lnTo>
                    <a:lnTo>
                      <a:pt x="932" y="160"/>
                    </a:lnTo>
                    <a:lnTo>
                      <a:pt x="933" y="160"/>
                    </a:lnTo>
                    <a:lnTo>
                      <a:pt x="933" y="159"/>
                    </a:lnTo>
                    <a:lnTo>
                      <a:pt x="934" y="159"/>
                    </a:lnTo>
                    <a:lnTo>
                      <a:pt x="935" y="159"/>
                    </a:lnTo>
                    <a:lnTo>
                      <a:pt x="933" y="161"/>
                    </a:lnTo>
                    <a:lnTo>
                      <a:pt x="933" y="162"/>
                    </a:lnTo>
                    <a:lnTo>
                      <a:pt x="933" y="163"/>
                    </a:lnTo>
                    <a:lnTo>
                      <a:pt x="931" y="164"/>
                    </a:lnTo>
                    <a:lnTo>
                      <a:pt x="931" y="166"/>
                    </a:lnTo>
                    <a:lnTo>
                      <a:pt x="931" y="167"/>
                    </a:lnTo>
                    <a:lnTo>
                      <a:pt x="931" y="169"/>
                    </a:lnTo>
                    <a:lnTo>
                      <a:pt x="933" y="170"/>
                    </a:lnTo>
                    <a:lnTo>
                      <a:pt x="933" y="171"/>
                    </a:lnTo>
                    <a:lnTo>
                      <a:pt x="930" y="173"/>
                    </a:lnTo>
                    <a:lnTo>
                      <a:pt x="930" y="174"/>
                    </a:lnTo>
                    <a:lnTo>
                      <a:pt x="930" y="175"/>
                    </a:lnTo>
                    <a:lnTo>
                      <a:pt x="931" y="176"/>
                    </a:lnTo>
                    <a:lnTo>
                      <a:pt x="932" y="176"/>
                    </a:lnTo>
                    <a:lnTo>
                      <a:pt x="932" y="177"/>
                    </a:lnTo>
                    <a:lnTo>
                      <a:pt x="932" y="178"/>
                    </a:lnTo>
                    <a:lnTo>
                      <a:pt x="932" y="179"/>
                    </a:lnTo>
                    <a:lnTo>
                      <a:pt x="932" y="182"/>
                    </a:lnTo>
                    <a:lnTo>
                      <a:pt x="931" y="183"/>
                    </a:lnTo>
                    <a:lnTo>
                      <a:pt x="930" y="184"/>
                    </a:lnTo>
                    <a:lnTo>
                      <a:pt x="929" y="185"/>
                    </a:lnTo>
                    <a:lnTo>
                      <a:pt x="930" y="186"/>
                    </a:lnTo>
                    <a:lnTo>
                      <a:pt x="930" y="187"/>
                    </a:lnTo>
                    <a:lnTo>
                      <a:pt x="931" y="187"/>
                    </a:lnTo>
                    <a:lnTo>
                      <a:pt x="931" y="186"/>
                    </a:lnTo>
                    <a:lnTo>
                      <a:pt x="931" y="187"/>
                    </a:lnTo>
                    <a:lnTo>
                      <a:pt x="931" y="188"/>
                    </a:lnTo>
                    <a:lnTo>
                      <a:pt x="931" y="187"/>
                    </a:lnTo>
                    <a:lnTo>
                      <a:pt x="931" y="186"/>
                    </a:lnTo>
                    <a:lnTo>
                      <a:pt x="932" y="186"/>
                    </a:lnTo>
                    <a:lnTo>
                      <a:pt x="932" y="187"/>
                    </a:lnTo>
                    <a:lnTo>
                      <a:pt x="933" y="187"/>
                    </a:lnTo>
                    <a:lnTo>
                      <a:pt x="934" y="187"/>
                    </a:lnTo>
                    <a:lnTo>
                      <a:pt x="934" y="186"/>
                    </a:lnTo>
                    <a:lnTo>
                      <a:pt x="935" y="186"/>
                    </a:lnTo>
                    <a:lnTo>
                      <a:pt x="938" y="186"/>
                    </a:lnTo>
                    <a:lnTo>
                      <a:pt x="938" y="185"/>
                    </a:lnTo>
                    <a:lnTo>
                      <a:pt x="939" y="185"/>
                    </a:lnTo>
                    <a:lnTo>
                      <a:pt x="940" y="184"/>
                    </a:lnTo>
                    <a:lnTo>
                      <a:pt x="940" y="185"/>
                    </a:lnTo>
                    <a:lnTo>
                      <a:pt x="940" y="184"/>
                    </a:lnTo>
                    <a:lnTo>
                      <a:pt x="941" y="184"/>
                    </a:lnTo>
                    <a:lnTo>
                      <a:pt x="941" y="185"/>
                    </a:lnTo>
                    <a:lnTo>
                      <a:pt x="942" y="185"/>
                    </a:lnTo>
                    <a:lnTo>
                      <a:pt x="943" y="185"/>
                    </a:lnTo>
                    <a:lnTo>
                      <a:pt x="942" y="184"/>
                    </a:lnTo>
                    <a:lnTo>
                      <a:pt x="943" y="184"/>
                    </a:lnTo>
                    <a:lnTo>
                      <a:pt x="943" y="185"/>
                    </a:lnTo>
                    <a:lnTo>
                      <a:pt x="944" y="184"/>
                    </a:lnTo>
                    <a:lnTo>
                      <a:pt x="945" y="185"/>
                    </a:lnTo>
                    <a:lnTo>
                      <a:pt x="945" y="184"/>
                    </a:lnTo>
                    <a:lnTo>
                      <a:pt x="946" y="183"/>
                    </a:lnTo>
                    <a:lnTo>
                      <a:pt x="945" y="183"/>
                    </a:lnTo>
                    <a:lnTo>
                      <a:pt x="946" y="183"/>
                    </a:lnTo>
                    <a:lnTo>
                      <a:pt x="946" y="182"/>
                    </a:lnTo>
                    <a:lnTo>
                      <a:pt x="945" y="182"/>
                    </a:lnTo>
                    <a:lnTo>
                      <a:pt x="946" y="182"/>
                    </a:lnTo>
                    <a:lnTo>
                      <a:pt x="946" y="180"/>
                    </a:lnTo>
                    <a:lnTo>
                      <a:pt x="947" y="181"/>
                    </a:lnTo>
                    <a:lnTo>
                      <a:pt x="947" y="179"/>
                    </a:lnTo>
                    <a:lnTo>
                      <a:pt x="946" y="179"/>
                    </a:lnTo>
                    <a:lnTo>
                      <a:pt x="946" y="178"/>
                    </a:lnTo>
                    <a:lnTo>
                      <a:pt x="946" y="177"/>
                    </a:lnTo>
                    <a:lnTo>
                      <a:pt x="946" y="176"/>
                    </a:lnTo>
                    <a:lnTo>
                      <a:pt x="946" y="175"/>
                    </a:lnTo>
                    <a:lnTo>
                      <a:pt x="946" y="176"/>
                    </a:lnTo>
                    <a:lnTo>
                      <a:pt x="947" y="175"/>
                    </a:lnTo>
                    <a:lnTo>
                      <a:pt x="947" y="176"/>
                    </a:lnTo>
                    <a:lnTo>
                      <a:pt x="948" y="176"/>
                    </a:lnTo>
                    <a:lnTo>
                      <a:pt x="949" y="175"/>
                    </a:lnTo>
                    <a:lnTo>
                      <a:pt x="949" y="176"/>
                    </a:lnTo>
                    <a:lnTo>
                      <a:pt x="950" y="176"/>
                    </a:lnTo>
                    <a:lnTo>
                      <a:pt x="950" y="177"/>
                    </a:lnTo>
                    <a:lnTo>
                      <a:pt x="950" y="178"/>
                    </a:lnTo>
                    <a:lnTo>
                      <a:pt x="951" y="178"/>
                    </a:lnTo>
                    <a:lnTo>
                      <a:pt x="950" y="179"/>
                    </a:lnTo>
                    <a:lnTo>
                      <a:pt x="951" y="179"/>
                    </a:lnTo>
                    <a:lnTo>
                      <a:pt x="953" y="179"/>
                    </a:lnTo>
                    <a:lnTo>
                      <a:pt x="954" y="179"/>
                    </a:lnTo>
                    <a:lnTo>
                      <a:pt x="954" y="180"/>
                    </a:lnTo>
                    <a:lnTo>
                      <a:pt x="954" y="181"/>
                    </a:lnTo>
                    <a:lnTo>
                      <a:pt x="953" y="181"/>
                    </a:lnTo>
                    <a:lnTo>
                      <a:pt x="954" y="182"/>
                    </a:lnTo>
                    <a:lnTo>
                      <a:pt x="955" y="182"/>
                    </a:lnTo>
                    <a:lnTo>
                      <a:pt x="954" y="182"/>
                    </a:lnTo>
                    <a:lnTo>
                      <a:pt x="955" y="183"/>
                    </a:lnTo>
                    <a:lnTo>
                      <a:pt x="955" y="182"/>
                    </a:lnTo>
                    <a:lnTo>
                      <a:pt x="955" y="183"/>
                    </a:lnTo>
                    <a:lnTo>
                      <a:pt x="956" y="184"/>
                    </a:lnTo>
                    <a:lnTo>
                      <a:pt x="957" y="183"/>
                    </a:lnTo>
                    <a:lnTo>
                      <a:pt x="960" y="183"/>
                    </a:lnTo>
                    <a:lnTo>
                      <a:pt x="961" y="183"/>
                    </a:lnTo>
                    <a:lnTo>
                      <a:pt x="962" y="183"/>
                    </a:lnTo>
                    <a:lnTo>
                      <a:pt x="962" y="184"/>
                    </a:lnTo>
                    <a:lnTo>
                      <a:pt x="963" y="185"/>
                    </a:lnTo>
                    <a:lnTo>
                      <a:pt x="963" y="186"/>
                    </a:lnTo>
                    <a:lnTo>
                      <a:pt x="963" y="187"/>
                    </a:lnTo>
                    <a:lnTo>
                      <a:pt x="964" y="187"/>
                    </a:lnTo>
                    <a:lnTo>
                      <a:pt x="964" y="188"/>
                    </a:lnTo>
                    <a:lnTo>
                      <a:pt x="964" y="190"/>
                    </a:lnTo>
                    <a:lnTo>
                      <a:pt x="965" y="190"/>
                    </a:lnTo>
                    <a:lnTo>
                      <a:pt x="965" y="191"/>
                    </a:lnTo>
                    <a:lnTo>
                      <a:pt x="965" y="190"/>
                    </a:lnTo>
                    <a:lnTo>
                      <a:pt x="967" y="190"/>
                    </a:lnTo>
                    <a:lnTo>
                      <a:pt x="968" y="190"/>
                    </a:lnTo>
                    <a:lnTo>
                      <a:pt x="968" y="189"/>
                    </a:lnTo>
                    <a:lnTo>
                      <a:pt x="969" y="190"/>
                    </a:lnTo>
                    <a:lnTo>
                      <a:pt x="969" y="189"/>
                    </a:lnTo>
                    <a:lnTo>
                      <a:pt x="969" y="188"/>
                    </a:lnTo>
                    <a:lnTo>
                      <a:pt x="970" y="188"/>
                    </a:lnTo>
                    <a:lnTo>
                      <a:pt x="970" y="187"/>
                    </a:lnTo>
                    <a:lnTo>
                      <a:pt x="971" y="187"/>
                    </a:lnTo>
                    <a:lnTo>
                      <a:pt x="972" y="187"/>
                    </a:lnTo>
                    <a:lnTo>
                      <a:pt x="973" y="187"/>
                    </a:lnTo>
                    <a:lnTo>
                      <a:pt x="973" y="188"/>
                    </a:lnTo>
                    <a:lnTo>
                      <a:pt x="974" y="188"/>
                    </a:lnTo>
                    <a:lnTo>
                      <a:pt x="973" y="188"/>
                    </a:lnTo>
                    <a:lnTo>
                      <a:pt x="974" y="188"/>
                    </a:lnTo>
                    <a:lnTo>
                      <a:pt x="975" y="188"/>
                    </a:lnTo>
                    <a:lnTo>
                      <a:pt x="974" y="188"/>
                    </a:lnTo>
                    <a:lnTo>
                      <a:pt x="975" y="188"/>
                    </a:lnTo>
                    <a:lnTo>
                      <a:pt x="976" y="189"/>
                    </a:lnTo>
                    <a:lnTo>
                      <a:pt x="976" y="190"/>
                    </a:lnTo>
                    <a:lnTo>
                      <a:pt x="976" y="191"/>
                    </a:lnTo>
                    <a:lnTo>
                      <a:pt x="977" y="191"/>
                    </a:lnTo>
                    <a:lnTo>
                      <a:pt x="978" y="190"/>
                    </a:lnTo>
                    <a:lnTo>
                      <a:pt x="978" y="191"/>
                    </a:lnTo>
                    <a:lnTo>
                      <a:pt x="979" y="191"/>
                    </a:lnTo>
                    <a:lnTo>
                      <a:pt x="979" y="192"/>
                    </a:lnTo>
                    <a:lnTo>
                      <a:pt x="980" y="193"/>
                    </a:lnTo>
                    <a:lnTo>
                      <a:pt x="980" y="192"/>
                    </a:lnTo>
                    <a:lnTo>
                      <a:pt x="981" y="192"/>
                    </a:lnTo>
                    <a:lnTo>
                      <a:pt x="981" y="193"/>
                    </a:lnTo>
                    <a:lnTo>
                      <a:pt x="982" y="193"/>
                    </a:lnTo>
                    <a:lnTo>
                      <a:pt x="983" y="192"/>
                    </a:lnTo>
                    <a:lnTo>
                      <a:pt x="984" y="192"/>
                    </a:lnTo>
                    <a:lnTo>
                      <a:pt x="985" y="192"/>
                    </a:lnTo>
                    <a:lnTo>
                      <a:pt x="987" y="193"/>
                    </a:lnTo>
                    <a:lnTo>
                      <a:pt x="990" y="192"/>
                    </a:lnTo>
                    <a:lnTo>
                      <a:pt x="991" y="192"/>
                    </a:lnTo>
                    <a:lnTo>
                      <a:pt x="991" y="193"/>
                    </a:lnTo>
                    <a:lnTo>
                      <a:pt x="993" y="194"/>
                    </a:lnTo>
                    <a:lnTo>
                      <a:pt x="994" y="195"/>
                    </a:lnTo>
                    <a:lnTo>
                      <a:pt x="994" y="196"/>
                    </a:lnTo>
                    <a:lnTo>
                      <a:pt x="1014" y="222"/>
                    </a:lnTo>
                    <a:lnTo>
                      <a:pt x="1015" y="222"/>
                    </a:lnTo>
                    <a:lnTo>
                      <a:pt x="1015" y="219"/>
                    </a:lnTo>
                    <a:lnTo>
                      <a:pt x="1016" y="217"/>
                    </a:lnTo>
                    <a:lnTo>
                      <a:pt x="1017" y="216"/>
                    </a:lnTo>
                    <a:lnTo>
                      <a:pt x="1018" y="216"/>
                    </a:lnTo>
                    <a:lnTo>
                      <a:pt x="1018" y="215"/>
                    </a:lnTo>
                    <a:lnTo>
                      <a:pt x="1019" y="215"/>
                    </a:lnTo>
                    <a:lnTo>
                      <a:pt x="1019" y="214"/>
                    </a:lnTo>
                    <a:lnTo>
                      <a:pt x="1019" y="213"/>
                    </a:lnTo>
                    <a:lnTo>
                      <a:pt x="1020" y="211"/>
                    </a:lnTo>
                    <a:lnTo>
                      <a:pt x="1021" y="211"/>
                    </a:lnTo>
                    <a:lnTo>
                      <a:pt x="1022" y="210"/>
                    </a:lnTo>
                    <a:lnTo>
                      <a:pt x="1022" y="208"/>
                    </a:lnTo>
                    <a:lnTo>
                      <a:pt x="1023" y="209"/>
                    </a:lnTo>
                    <a:lnTo>
                      <a:pt x="1023" y="208"/>
                    </a:lnTo>
                    <a:lnTo>
                      <a:pt x="1024" y="208"/>
                    </a:lnTo>
                    <a:lnTo>
                      <a:pt x="1024" y="207"/>
                    </a:lnTo>
                    <a:lnTo>
                      <a:pt x="1025" y="207"/>
                    </a:lnTo>
                    <a:lnTo>
                      <a:pt x="1025" y="206"/>
                    </a:lnTo>
                    <a:lnTo>
                      <a:pt x="1025" y="205"/>
                    </a:lnTo>
                    <a:lnTo>
                      <a:pt x="1025" y="204"/>
                    </a:lnTo>
                    <a:lnTo>
                      <a:pt x="1025" y="205"/>
                    </a:lnTo>
                    <a:lnTo>
                      <a:pt x="1023" y="204"/>
                    </a:lnTo>
                    <a:lnTo>
                      <a:pt x="1022" y="203"/>
                    </a:lnTo>
                    <a:lnTo>
                      <a:pt x="1022" y="202"/>
                    </a:lnTo>
                    <a:lnTo>
                      <a:pt x="1021" y="201"/>
                    </a:lnTo>
                    <a:lnTo>
                      <a:pt x="1021" y="200"/>
                    </a:lnTo>
                    <a:lnTo>
                      <a:pt x="1020" y="197"/>
                    </a:lnTo>
                    <a:lnTo>
                      <a:pt x="1020" y="196"/>
                    </a:lnTo>
                    <a:lnTo>
                      <a:pt x="1020" y="195"/>
                    </a:lnTo>
                    <a:lnTo>
                      <a:pt x="1020" y="193"/>
                    </a:lnTo>
                    <a:lnTo>
                      <a:pt x="1019" y="192"/>
                    </a:lnTo>
                    <a:lnTo>
                      <a:pt x="1020" y="192"/>
                    </a:lnTo>
                    <a:lnTo>
                      <a:pt x="1020" y="191"/>
                    </a:lnTo>
                    <a:lnTo>
                      <a:pt x="1020" y="189"/>
                    </a:lnTo>
                    <a:lnTo>
                      <a:pt x="1020" y="187"/>
                    </a:lnTo>
                    <a:lnTo>
                      <a:pt x="1022" y="187"/>
                    </a:lnTo>
                    <a:lnTo>
                      <a:pt x="1022" y="186"/>
                    </a:lnTo>
                    <a:lnTo>
                      <a:pt x="1023" y="185"/>
                    </a:lnTo>
                    <a:lnTo>
                      <a:pt x="1022" y="183"/>
                    </a:lnTo>
                    <a:lnTo>
                      <a:pt x="1022" y="181"/>
                    </a:lnTo>
                    <a:lnTo>
                      <a:pt x="1021" y="180"/>
                    </a:lnTo>
                    <a:lnTo>
                      <a:pt x="1020" y="180"/>
                    </a:lnTo>
                    <a:lnTo>
                      <a:pt x="1021" y="180"/>
                    </a:lnTo>
                    <a:lnTo>
                      <a:pt x="1021" y="179"/>
                    </a:lnTo>
                    <a:lnTo>
                      <a:pt x="1021" y="178"/>
                    </a:lnTo>
                    <a:lnTo>
                      <a:pt x="1021" y="177"/>
                    </a:lnTo>
                    <a:lnTo>
                      <a:pt x="1020" y="177"/>
                    </a:lnTo>
                    <a:lnTo>
                      <a:pt x="1019" y="177"/>
                    </a:lnTo>
                    <a:lnTo>
                      <a:pt x="1019" y="176"/>
                    </a:lnTo>
                    <a:lnTo>
                      <a:pt x="1019" y="175"/>
                    </a:lnTo>
                    <a:lnTo>
                      <a:pt x="1020" y="175"/>
                    </a:lnTo>
                    <a:lnTo>
                      <a:pt x="1020" y="174"/>
                    </a:lnTo>
                    <a:lnTo>
                      <a:pt x="1020" y="173"/>
                    </a:lnTo>
                    <a:lnTo>
                      <a:pt x="1019" y="173"/>
                    </a:lnTo>
                    <a:lnTo>
                      <a:pt x="1020" y="172"/>
                    </a:lnTo>
                    <a:lnTo>
                      <a:pt x="1021" y="172"/>
                    </a:lnTo>
                    <a:lnTo>
                      <a:pt x="1021" y="171"/>
                    </a:lnTo>
                    <a:lnTo>
                      <a:pt x="1021" y="170"/>
                    </a:lnTo>
                    <a:lnTo>
                      <a:pt x="1022" y="169"/>
                    </a:lnTo>
                    <a:lnTo>
                      <a:pt x="1021" y="169"/>
                    </a:lnTo>
                    <a:lnTo>
                      <a:pt x="1020" y="168"/>
                    </a:lnTo>
                    <a:lnTo>
                      <a:pt x="1019" y="168"/>
                    </a:lnTo>
                    <a:lnTo>
                      <a:pt x="1019" y="167"/>
                    </a:lnTo>
                    <a:lnTo>
                      <a:pt x="1020" y="166"/>
                    </a:lnTo>
                    <a:lnTo>
                      <a:pt x="1022" y="166"/>
                    </a:lnTo>
                    <a:lnTo>
                      <a:pt x="1022" y="165"/>
                    </a:lnTo>
                    <a:lnTo>
                      <a:pt x="1022" y="164"/>
                    </a:lnTo>
                    <a:lnTo>
                      <a:pt x="1023" y="165"/>
                    </a:lnTo>
                    <a:lnTo>
                      <a:pt x="1024" y="164"/>
                    </a:lnTo>
                    <a:lnTo>
                      <a:pt x="1023" y="163"/>
                    </a:lnTo>
                    <a:lnTo>
                      <a:pt x="1023" y="162"/>
                    </a:lnTo>
                    <a:lnTo>
                      <a:pt x="1024" y="162"/>
                    </a:lnTo>
                    <a:lnTo>
                      <a:pt x="1023" y="162"/>
                    </a:lnTo>
                    <a:lnTo>
                      <a:pt x="1023" y="161"/>
                    </a:lnTo>
                    <a:lnTo>
                      <a:pt x="1024" y="160"/>
                    </a:lnTo>
                    <a:lnTo>
                      <a:pt x="1024" y="159"/>
                    </a:lnTo>
                    <a:lnTo>
                      <a:pt x="1025" y="158"/>
                    </a:lnTo>
                    <a:lnTo>
                      <a:pt x="1026" y="158"/>
                    </a:lnTo>
                    <a:lnTo>
                      <a:pt x="1026" y="156"/>
                    </a:lnTo>
                    <a:lnTo>
                      <a:pt x="1026" y="157"/>
                    </a:lnTo>
                    <a:lnTo>
                      <a:pt x="1027" y="157"/>
                    </a:lnTo>
                    <a:lnTo>
                      <a:pt x="1028" y="157"/>
                    </a:lnTo>
                    <a:lnTo>
                      <a:pt x="1029" y="157"/>
                    </a:lnTo>
                    <a:lnTo>
                      <a:pt x="1030" y="157"/>
                    </a:lnTo>
                    <a:lnTo>
                      <a:pt x="1032" y="158"/>
                    </a:lnTo>
                    <a:lnTo>
                      <a:pt x="1033" y="159"/>
                    </a:lnTo>
                    <a:lnTo>
                      <a:pt x="1035" y="159"/>
                    </a:lnTo>
                    <a:lnTo>
                      <a:pt x="1037" y="159"/>
                    </a:lnTo>
                    <a:lnTo>
                      <a:pt x="1038" y="160"/>
                    </a:lnTo>
                    <a:lnTo>
                      <a:pt x="1039" y="161"/>
                    </a:lnTo>
                    <a:lnTo>
                      <a:pt x="1038" y="164"/>
                    </a:lnTo>
                    <a:lnTo>
                      <a:pt x="1037" y="165"/>
                    </a:lnTo>
                    <a:lnTo>
                      <a:pt x="1037" y="166"/>
                    </a:lnTo>
                    <a:lnTo>
                      <a:pt x="1038" y="167"/>
                    </a:lnTo>
                    <a:lnTo>
                      <a:pt x="1037" y="170"/>
                    </a:lnTo>
                    <a:lnTo>
                      <a:pt x="1037" y="171"/>
                    </a:lnTo>
                    <a:lnTo>
                      <a:pt x="1038" y="172"/>
                    </a:lnTo>
                    <a:lnTo>
                      <a:pt x="1041" y="173"/>
                    </a:lnTo>
                    <a:lnTo>
                      <a:pt x="1042" y="173"/>
                    </a:lnTo>
                    <a:lnTo>
                      <a:pt x="1043" y="172"/>
                    </a:lnTo>
                    <a:lnTo>
                      <a:pt x="1045" y="172"/>
                    </a:lnTo>
                    <a:lnTo>
                      <a:pt x="1046" y="172"/>
                    </a:lnTo>
                    <a:lnTo>
                      <a:pt x="1047" y="173"/>
                    </a:lnTo>
                    <a:lnTo>
                      <a:pt x="1049" y="173"/>
                    </a:lnTo>
                    <a:lnTo>
                      <a:pt x="1050" y="172"/>
                    </a:lnTo>
                    <a:lnTo>
                      <a:pt x="1051" y="172"/>
                    </a:lnTo>
                    <a:lnTo>
                      <a:pt x="1052" y="172"/>
                    </a:lnTo>
                    <a:lnTo>
                      <a:pt x="1053" y="173"/>
                    </a:lnTo>
                    <a:lnTo>
                      <a:pt x="1052" y="174"/>
                    </a:lnTo>
                    <a:lnTo>
                      <a:pt x="1052" y="175"/>
                    </a:lnTo>
                    <a:lnTo>
                      <a:pt x="1051" y="177"/>
                    </a:lnTo>
                    <a:lnTo>
                      <a:pt x="1051" y="179"/>
                    </a:lnTo>
                    <a:lnTo>
                      <a:pt x="1051" y="180"/>
                    </a:lnTo>
                    <a:lnTo>
                      <a:pt x="1053" y="180"/>
                    </a:lnTo>
                    <a:lnTo>
                      <a:pt x="1055" y="181"/>
                    </a:lnTo>
                    <a:lnTo>
                      <a:pt x="1057" y="180"/>
                    </a:lnTo>
                    <a:lnTo>
                      <a:pt x="1059" y="180"/>
                    </a:lnTo>
                    <a:lnTo>
                      <a:pt x="1060" y="181"/>
                    </a:lnTo>
                    <a:lnTo>
                      <a:pt x="1060" y="182"/>
                    </a:lnTo>
                    <a:lnTo>
                      <a:pt x="1061" y="183"/>
                    </a:lnTo>
                    <a:lnTo>
                      <a:pt x="1057" y="183"/>
                    </a:lnTo>
                    <a:lnTo>
                      <a:pt x="1057" y="184"/>
                    </a:lnTo>
                    <a:lnTo>
                      <a:pt x="1056" y="185"/>
                    </a:lnTo>
                    <a:lnTo>
                      <a:pt x="1057" y="186"/>
                    </a:lnTo>
                    <a:lnTo>
                      <a:pt x="1060" y="189"/>
                    </a:lnTo>
                    <a:lnTo>
                      <a:pt x="1060" y="190"/>
                    </a:lnTo>
                    <a:lnTo>
                      <a:pt x="1059" y="190"/>
                    </a:lnTo>
                    <a:lnTo>
                      <a:pt x="1059" y="192"/>
                    </a:lnTo>
                    <a:lnTo>
                      <a:pt x="1060" y="192"/>
                    </a:lnTo>
                    <a:lnTo>
                      <a:pt x="1060" y="193"/>
                    </a:lnTo>
                    <a:lnTo>
                      <a:pt x="1061" y="193"/>
                    </a:lnTo>
                    <a:lnTo>
                      <a:pt x="1062" y="192"/>
                    </a:lnTo>
                    <a:lnTo>
                      <a:pt x="1062" y="191"/>
                    </a:lnTo>
                    <a:lnTo>
                      <a:pt x="1062" y="190"/>
                    </a:lnTo>
                    <a:lnTo>
                      <a:pt x="1063" y="189"/>
                    </a:lnTo>
                    <a:lnTo>
                      <a:pt x="1066" y="188"/>
                    </a:lnTo>
                    <a:lnTo>
                      <a:pt x="1067" y="188"/>
                    </a:lnTo>
                    <a:lnTo>
                      <a:pt x="1067" y="187"/>
                    </a:lnTo>
                    <a:lnTo>
                      <a:pt x="1067" y="186"/>
                    </a:lnTo>
                    <a:lnTo>
                      <a:pt x="1067" y="185"/>
                    </a:lnTo>
                    <a:lnTo>
                      <a:pt x="1068" y="184"/>
                    </a:lnTo>
                    <a:lnTo>
                      <a:pt x="1069" y="184"/>
                    </a:lnTo>
                    <a:lnTo>
                      <a:pt x="1070" y="182"/>
                    </a:lnTo>
                    <a:lnTo>
                      <a:pt x="1071" y="182"/>
                    </a:lnTo>
                    <a:lnTo>
                      <a:pt x="1072" y="183"/>
                    </a:lnTo>
                    <a:lnTo>
                      <a:pt x="1074" y="185"/>
                    </a:lnTo>
                    <a:lnTo>
                      <a:pt x="1074" y="186"/>
                    </a:lnTo>
                    <a:lnTo>
                      <a:pt x="1076" y="186"/>
                    </a:lnTo>
                    <a:lnTo>
                      <a:pt x="1077" y="186"/>
                    </a:lnTo>
                    <a:lnTo>
                      <a:pt x="1078" y="186"/>
                    </a:lnTo>
                    <a:lnTo>
                      <a:pt x="1079" y="187"/>
                    </a:lnTo>
                    <a:lnTo>
                      <a:pt x="1079" y="188"/>
                    </a:lnTo>
                    <a:lnTo>
                      <a:pt x="1080" y="187"/>
                    </a:lnTo>
                    <a:lnTo>
                      <a:pt x="1081" y="187"/>
                    </a:lnTo>
                    <a:lnTo>
                      <a:pt x="1083" y="187"/>
                    </a:lnTo>
                    <a:lnTo>
                      <a:pt x="1084" y="187"/>
                    </a:lnTo>
                    <a:lnTo>
                      <a:pt x="1085" y="187"/>
                    </a:lnTo>
                    <a:lnTo>
                      <a:pt x="1085" y="188"/>
                    </a:lnTo>
                    <a:lnTo>
                      <a:pt x="1086" y="188"/>
                    </a:lnTo>
                    <a:lnTo>
                      <a:pt x="1086" y="189"/>
                    </a:lnTo>
                    <a:lnTo>
                      <a:pt x="1085" y="189"/>
                    </a:lnTo>
                    <a:lnTo>
                      <a:pt x="1086" y="190"/>
                    </a:lnTo>
                    <a:lnTo>
                      <a:pt x="1087" y="190"/>
                    </a:lnTo>
                    <a:lnTo>
                      <a:pt x="1087" y="188"/>
                    </a:lnTo>
                    <a:lnTo>
                      <a:pt x="1088" y="188"/>
                    </a:lnTo>
                    <a:lnTo>
                      <a:pt x="1088" y="187"/>
                    </a:lnTo>
                    <a:lnTo>
                      <a:pt x="1089" y="187"/>
                    </a:lnTo>
                    <a:lnTo>
                      <a:pt x="1089" y="185"/>
                    </a:lnTo>
                    <a:lnTo>
                      <a:pt x="1090" y="185"/>
                    </a:lnTo>
                    <a:lnTo>
                      <a:pt x="1091" y="185"/>
                    </a:lnTo>
                    <a:lnTo>
                      <a:pt x="1092" y="185"/>
                    </a:lnTo>
                    <a:lnTo>
                      <a:pt x="1092" y="184"/>
                    </a:lnTo>
                    <a:lnTo>
                      <a:pt x="1093" y="184"/>
                    </a:lnTo>
                    <a:lnTo>
                      <a:pt x="1093" y="183"/>
                    </a:lnTo>
                    <a:lnTo>
                      <a:pt x="1092" y="181"/>
                    </a:lnTo>
                    <a:lnTo>
                      <a:pt x="1093" y="181"/>
                    </a:lnTo>
                    <a:lnTo>
                      <a:pt x="1093" y="180"/>
                    </a:lnTo>
                    <a:lnTo>
                      <a:pt x="1094" y="180"/>
                    </a:lnTo>
                    <a:lnTo>
                      <a:pt x="1095" y="180"/>
                    </a:lnTo>
                    <a:lnTo>
                      <a:pt x="1096" y="180"/>
                    </a:lnTo>
                    <a:lnTo>
                      <a:pt x="1096" y="179"/>
                    </a:lnTo>
                    <a:lnTo>
                      <a:pt x="1096" y="178"/>
                    </a:lnTo>
                    <a:lnTo>
                      <a:pt x="1097" y="178"/>
                    </a:lnTo>
                    <a:lnTo>
                      <a:pt x="1097" y="177"/>
                    </a:lnTo>
                    <a:lnTo>
                      <a:pt x="1098" y="177"/>
                    </a:lnTo>
                    <a:lnTo>
                      <a:pt x="1098" y="178"/>
                    </a:lnTo>
                    <a:lnTo>
                      <a:pt x="1099" y="178"/>
                    </a:lnTo>
                    <a:lnTo>
                      <a:pt x="1100" y="177"/>
                    </a:lnTo>
                    <a:lnTo>
                      <a:pt x="1103" y="178"/>
                    </a:lnTo>
                    <a:lnTo>
                      <a:pt x="1103" y="177"/>
                    </a:lnTo>
                    <a:lnTo>
                      <a:pt x="1105" y="177"/>
                    </a:lnTo>
                    <a:lnTo>
                      <a:pt x="1106" y="178"/>
                    </a:lnTo>
                    <a:lnTo>
                      <a:pt x="1106" y="179"/>
                    </a:lnTo>
                    <a:lnTo>
                      <a:pt x="1105" y="180"/>
                    </a:lnTo>
                    <a:lnTo>
                      <a:pt x="1106" y="181"/>
                    </a:lnTo>
                    <a:lnTo>
                      <a:pt x="1107" y="180"/>
                    </a:lnTo>
                    <a:lnTo>
                      <a:pt x="1107" y="181"/>
                    </a:lnTo>
                    <a:lnTo>
                      <a:pt x="1108" y="181"/>
                    </a:lnTo>
                    <a:lnTo>
                      <a:pt x="1109" y="180"/>
                    </a:lnTo>
                    <a:lnTo>
                      <a:pt x="1109" y="181"/>
                    </a:lnTo>
                    <a:lnTo>
                      <a:pt x="1110" y="181"/>
                    </a:lnTo>
                    <a:lnTo>
                      <a:pt x="1111" y="181"/>
                    </a:lnTo>
                    <a:lnTo>
                      <a:pt x="1113" y="180"/>
                    </a:lnTo>
                    <a:lnTo>
                      <a:pt x="1114" y="180"/>
                    </a:lnTo>
                    <a:lnTo>
                      <a:pt x="1114" y="179"/>
                    </a:lnTo>
                    <a:lnTo>
                      <a:pt x="1114" y="178"/>
                    </a:lnTo>
                    <a:lnTo>
                      <a:pt x="1114" y="177"/>
                    </a:lnTo>
                    <a:lnTo>
                      <a:pt x="1113" y="178"/>
                    </a:lnTo>
                    <a:lnTo>
                      <a:pt x="1113" y="177"/>
                    </a:lnTo>
                    <a:lnTo>
                      <a:pt x="1114" y="176"/>
                    </a:lnTo>
                    <a:lnTo>
                      <a:pt x="1115" y="176"/>
                    </a:lnTo>
                    <a:lnTo>
                      <a:pt x="1116" y="176"/>
                    </a:lnTo>
                    <a:lnTo>
                      <a:pt x="1117" y="176"/>
                    </a:lnTo>
                    <a:lnTo>
                      <a:pt x="1118" y="175"/>
                    </a:lnTo>
                    <a:lnTo>
                      <a:pt x="1119" y="175"/>
                    </a:lnTo>
                    <a:lnTo>
                      <a:pt x="1118" y="177"/>
                    </a:lnTo>
                    <a:lnTo>
                      <a:pt x="1119" y="177"/>
                    </a:lnTo>
                    <a:lnTo>
                      <a:pt x="1119" y="176"/>
                    </a:lnTo>
                    <a:lnTo>
                      <a:pt x="1120" y="175"/>
                    </a:lnTo>
                    <a:lnTo>
                      <a:pt x="1121" y="175"/>
                    </a:lnTo>
                    <a:lnTo>
                      <a:pt x="1122" y="176"/>
                    </a:lnTo>
                    <a:lnTo>
                      <a:pt x="1121" y="177"/>
                    </a:lnTo>
                    <a:lnTo>
                      <a:pt x="1122" y="177"/>
                    </a:lnTo>
                    <a:lnTo>
                      <a:pt x="1123" y="177"/>
                    </a:lnTo>
                    <a:lnTo>
                      <a:pt x="1123" y="176"/>
                    </a:lnTo>
                    <a:lnTo>
                      <a:pt x="1123" y="175"/>
                    </a:lnTo>
                    <a:lnTo>
                      <a:pt x="1124" y="174"/>
                    </a:lnTo>
                    <a:lnTo>
                      <a:pt x="1123" y="174"/>
                    </a:lnTo>
                    <a:lnTo>
                      <a:pt x="1125" y="173"/>
                    </a:lnTo>
                    <a:lnTo>
                      <a:pt x="1126" y="172"/>
                    </a:lnTo>
                    <a:lnTo>
                      <a:pt x="1126" y="173"/>
                    </a:lnTo>
                    <a:lnTo>
                      <a:pt x="1126" y="174"/>
                    </a:lnTo>
                    <a:lnTo>
                      <a:pt x="1127" y="174"/>
                    </a:lnTo>
                    <a:lnTo>
                      <a:pt x="1127" y="173"/>
                    </a:lnTo>
                    <a:lnTo>
                      <a:pt x="1128" y="173"/>
                    </a:lnTo>
                    <a:lnTo>
                      <a:pt x="1129" y="173"/>
                    </a:lnTo>
                    <a:lnTo>
                      <a:pt x="1129" y="172"/>
                    </a:lnTo>
                    <a:lnTo>
                      <a:pt x="1130" y="172"/>
                    </a:lnTo>
                    <a:lnTo>
                      <a:pt x="1131" y="172"/>
                    </a:lnTo>
                    <a:lnTo>
                      <a:pt x="1132" y="172"/>
                    </a:lnTo>
                    <a:lnTo>
                      <a:pt x="1133" y="171"/>
                    </a:lnTo>
                    <a:lnTo>
                      <a:pt x="1134" y="171"/>
                    </a:lnTo>
                    <a:lnTo>
                      <a:pt x="1135" y="171"/>
                    </a:lnTo>
                    <a:lnTo>
                      <a:pt x="1136" y="171"/>
                    </a:lnTo>
                    <a:lnTo>
                      <a:pt x="1136" y="170"/>
                    </a:lnTo>
                    <a:lnTo>
                      <a:pt x="1137" y="170"/>
                    </a:lnTo>
                    <a:lnTo>
                      <a:pt x="1137" y="169"/>
                    </a:lnTo>
                    <a:lnTo>
                      <a:pt x="1137" y="168"/>
                    </a:lnTo>
                    <a:lnTo>
                      <a:pt x="1138" y="167"/>
                    </a:lnTo>
                    <a:lnTo>
                      <a:pt x="1139" y="167"/>
                    </a:lnTo>
                    <a:lnTo>
                      <a:pt x="1140" y="168"/>
                    </a:lnTo>
                    <a:lnTo>
                      <a:pt x="1140" y="167"/>
                    </a:lnTo>
                    <a:lnTo>
                      <a:pt x="1141" y="168"/>
                    </a:lnTo>
                    <a:lnTo>
                      <a:pt x="1140" y="169"/>
                    </a:lnTo>
                    <a:lnTo>
                      <a:pt x="1142" y="169"/>
                    </a:lnTo>
                    <a:lnTo>
                      <a:pt x="1142" y="168"/>
                    </a:lnTo>
                    <a:lnTo>
                      <a:pt x="1142" y="167"/>
                    </a:lnTo>
                    <a:lnTo>
                      <a:pt x="1143" y="167"/>
                    </a:lnTo>
                    <a:lnTo>
                      <a:pt x="1144" y="166"/>
                    </a:lnTo>
                    <a:lnTo>
                      <a:pt x="1145" y="166"/>
                    </a:lnTo>
                    <a:lnTo>
                      <a:pt x="1146" y="166"/>
                    </a:lnTo>
                    <a:lnTo>
                      <a:pt x="1146" y="165"/>
                    </a:lnTo>
                    <a:lnTo>
                      <a:pt x="1147" y="165"/>
                    </a:lnTo>
                    <a:lnTo>
                      <a:pt x="1148" y="164"/>
                    </a:lnTo>
                    <a:lnTo>
                      <a:pt x="1149" y="163"/>
                    </a:lnTo>
                    <a:lnTo>
                      <a:pt x="1150" y="163"/>
                    </a:lnTo>
                    <a:lnTo>
                      <a:pt x="1151" y="163"/>
                    </a:lnTo>
                    <a:lnTo>
                      <a:pt x="1151" y="162"/>
                    </a:lnTo>
                    <a:lnTo>
                      <a:pt x="1151" y="161"/>
                    </a:lnTo>
                    <a:lnTo>
                      <a:pt x="1153" y="160"/>
                    </a:lnTo>
                    <a:lnTo>
                      <a:pt x="1154" y="159"/>
                    </a:lnTo>
                    <a:lnTo>
                      <a:pt x="1155" y="159"/>
                    </a:lnTo>
                    <a:lnTo>
                      <a:pt x="1155" y="158"/>
                    </a:lnTo>
                    <a:lnTo>
                      <a:pt x="1156" y="159"/>
                    </a:lnTo>
                    <a:lnTo>
                      <a:pt x="1156" y="158"/>
                    </a:lnTo>
                    <a:lnTo>
                      <a:pt x="1157" y="157"/>
                    </a:lnTo>
                    <a:lnTo>
                      <a:pt x="1158" y="156"/>
                    </a:lnTo>
                    <a:lnTo>
                      <a:pt x="1159" y="156"/>
                    </a:lnTo>
                    <a:lnTo>
                      <a:pt x="1160" y="156"/>
                    </a:lnTo>
                    <a:lnTo>
                      <a:pt x="1160" y="155"/>
                    </a:lnTo>
                    <a:lnTo>
                      <a:pt x="1161" y="156"/>
                    </a:lnTo>
                    <a:lnTo>
                      <a:pt x="1160" y="157"/>
                    </a:lnTo>
                    <a:lnTo>
                      <a:pt x="1161" y="158"/>
                    </a:lnTo>
                    <a:lnTo>
                      <a:pt x="1162" y="158"/>
                    </a:lnTo>
                    <a:lnTo>
                      <a:pt x="1162" y="159"/>
                    </a:lnTo>
                    <a:lnTo>
                      <a:pt x="1164" y="159"/>
                    </a:lnTo>
                    <a:lnTo>
                      <a:pt x="1165" y="159"/>
                    </a:lnTo>
                    <a:lnTo>
                      <a:pt x="1164" y="158"/>
                    </a:lnTo>
                    <a:lnTo>
                      <a:pt x="1164" y="157"/>
                    </a:lnTo>
                    <a:lnTo>
                      <a:pt x="1165" y="157"/>
                    </a:lnTo>
                    <a:lnTo>
                      <a:pt x="1166" y="156"/>
                    </a:lnTo>
                    <a:lnTo>
                      <a:pt x="1166" y="157"/>
                    </a:lnTo>
                    <a:lnTo>
                      <a:pt x="1166" y="156"/>
                    </a:lnTo>
                    <a:lnTo>
                      <a:pt x="1166" y="155"/>
                    </a:lnTo>
                    <a:lnTo>
                      <a:pt x="1167" y="155"/>
                    </a:lnTo>
                    <a:lnTo>
                      <a:pt x="1167" y="154"/>
                    </a:lnTo>
                    <a:lnTo>
                      <a:pt x="1167" y="153"/>
                    </a:lnTo>
                    <a:lnTo>
                      <a:pt x="1168" y="153"/>
                    </a:lnTo>
                    <a:lnTo>
                      <a:pt x="1169" y="153"/>
                    </a:lnTo>
                    <a:lnTo>
                      <a:pt x="1169" y="152"/>
                    </a:lnTo>
                    <a:lnTo>
                      <a:pt x="1169" y="151"/>
                    </a:lnTo>
                    <a:lnTo>
                      <a:pt x="1170" y="150"/>
                    </a:lnTo>
                    <a:lnTo>
                      <a:pt x="1171" y="150"/>
                    </a:lnTo>
                    <a:lnTo>
                      <a:pt x="1171" y="149"/>
                    </a:lnTo>
                    <a:lnTo>
                      <a:pt x="1171" y="148"/>
                    </a:lnTo>
                    <a:lnTo>
                      <a:pt x="1173" y="148"/>
                    </a:lnTo>
                    <a:lnTo>
                      <a:pt x="1173" y="147"/>
                    </a:lnTo>
                    <a:lnTo>
                      <a:pt x="1209" y="140"/>
                    </a:lnTo>
                    <a:lnTo>
                      <a:pt x="1213" y="141"/>
                    </a:lnTo>
                    <a:lnTo>
                      <a:pt x="1234" y="144"/>
                    </a:lnTo>
                    <a:lnTo>
                      <a:pt x="1236" y="139"/>
                    </a:lnTo>
                    <a:lnTo>
                      <a:pt x="1245" y="120"/>
                    </a:lnTo>
                    <a:lnTo>
                      <a:pt x="1245" y="121"/>
                    </a:lnTo>
                    <a:lnTo>
                      <a:pt x="1246" y="121"/>
                    </a:lnTo>
                    <a:lnTo>
                      <a:pt x="1245" y="122"/>
                    </a:lnTo>
                    <a:lnTo>
                      <a:pt x="1245" y="124"/>
                    </a:lnTo>
                    <a:lnTo>
                      <a:pt x="1246" y="124"/>
                    </a:lnTo>
                    <a:lnTo>
                      <a:pt x="1246" y="123"/>
                    </a:lnTo>
                    <a:lnTo>
                      <a:pt x="1246" y="124"/>
                    </a:lnTo>
                    <a:lnTo>
                      <a:pt x="1246" y="125"/>
                    </a:lnTo>
                    <a:lnTo>
                      <a:pt x="1247" y="125"/>
                    </a:lnTo>
                    <a:lnTo>
                      <a:pt x="1248" y="126"/>
                    </a:lnTo>
                    <a:lnTo>
                      <a:pt x="1249" y="125"/>
                    </a:lnTo>
                    <a:lnTo>
                      <a:pt x="1250" y="126"/>
                    </a:lnTo>
                    <a:lnTo>
                      <a:pt x="1250" y="125"/>
                    </a:lnTo>
                    <a:lnTo>
                      <a:pt x="1251" y="126"/>
                    </a:lnTo>
                    <a:lnTo>
                      <a:pt x="1252" y="126"/>
                    </a:lnTo>
                    <a:lnTo>
                      <a:pt x="1252" y="127"/>
                    </a:lnTo>
                    <a:lnTo>
                      <a:pt x="1252" y="128"/>
                    </a:lnTo>
                    <a:lnTo>
                      <a:pt x="1253" y="128"/>
                    </a:lnTo>
                    <a:lnTo>
                      <a:pt x="1253" y="129"/>
                    </a:lnTo>
                    <a:lnTo>
                      <a:pt x="1253" y="130"/>
                    </a:lnTo>
                    <a:lnTo>
                      <a:pt x="1253" y="131"/>
                    </a:lnTo>
                    <a:lnTo>
                      <a:pt x="1253" y="132"/>
                    </a:lnTo>
                    <a:lnTo>
                      <a:pt x="1253" y="133"/>
                    </a:lnTo>
                    <a:lnTo>
                      <a:pt x="1254" y="133"/>
                    </a:lnTo>
                    <a:lnTo>
                      <a:pt x="1253" y="134"/>
                    </a:lnTo>
                    <a:lnTo>
                      <a:pt x="1253" y="135"/>
                    </a:lnTo>
                    <a:lnTo>
                      <a:pt x="1254" y="137"/>
                    </a:lnTo>
                    <a:lnTo>
                      <a:pt x="1253" y="137"/>
                    </a:lnTo>
                    <a:lnTo>
                      <a:pt x="1253" y="139"/>
                    </a:lnTo>
                    <a:lnTo>
                      <a:pt x="1253" y="140"/>
                    </a:lnTo>
                    <a:lnTo>
                      <a:pt x="1253" y="141"/>
                    </a:lnTo>
                    <a:lnTo>
                      <a:pt x="1252" y="142"/>
                    </a:lnTo>
                    <a:lnTo>
                      <a:pt x="1251" y="143"/>
                    </a:lnTo>
                    <a:lnTo>
                      <a:pt x="1251" y="144"/>
                    </a:lnTo>
                    <a:lnTo>
                      <a:pt x="1252" y="144"/>
                    </a:lnTo>
                    <a:lnTo>
                      <a:pt x="1251" y="145"/>
                    </a:lnTo>
                    <a:lnTo>
                      <a:pt x="1251" y="146"/>
                    </a:lnTo>
                    <a:lnTo>
                      <a:pt x="1250" y="146"/>
                    </a:lnTo>
                    <a:lnTo>
                      <a:pt x="1250" y="147"/>
                    </a:lnTo>
                    <a:lnTo>
                      <a:pt x="1251" y="147"/>
                    </a:lnTo>
                    <a:lnTo>
                      <a:pt x="1252" y="148"/>
                    </a:lnTo>
                    <a:lnTo>
                      <a:pt x="1251" y="148"/>
                    </a:lnTo>
                    <a:lnTo>
                      <a:pt x="1251" y="149"/>
                    </a:lnTo>
                    <a:lnTo>
                      <a:pt x="1251" y="150"/>
                    </a:lnTo>
                    <a:lnTo>
                      <a:pt x="1251" y="151"/>
                    </a:lnTo>
                    <a:lnTo>
                      <a:pt x="1252" y="152"/>
                    </a:lnTo>
                    <a:lnTo>
                      <a:pt x="1253" y="151"/>
                    </a:lnTo>
                    <a:lnTo>
                      <a:pt x="1254" y="151"/>
                    </a:lnTo>
                    <a:lnTo>
                      <a:pt x="1255" y="151"/>
                    </a:lnTo>
                    <a:lnTo>
                      <a:pt x="1256" y="151"/>
                    </a:lnTo>
                    <a:lnTo>
                      <a:pt x="1257" y="151"/>
                    </a:lnTo>
                    <a:lnTo>
                      <a:pt x="1257" y="150"/>
                    </a:lnTo>
                    <a:lnTo>
                      <a:pt x="1257" y="151"/>
                    </a:lnTo>
                    <a:lnTo>
                      <a:pt x="1258" y="150"/>
                    </a:lnTo>
                    <a:lnTo>
                      <a:pt x="1258" y="151"/>
                    </a:lnTo>
                    <a:lnTo>
                      <a:pt x="1258" y="150"/>
                    </a:lnTo>
                    <a:lnTo>
                      <a:pt x="1260" y="150"/>
                    </a:lnTo>
                    <a:lnTo>
                      <a:pt x="1261" y="150"/>
                    </a:lnTo>
                    <a:lnTo>
                      <a:pt x="1262" y="150"/>
                    </a:lnTo>
                    <a:lnTo>
                      <a:pt x="1263" y="150"/>
                    </a:lnTo>
                    <a:lnTo>
                      <a:pt x="1264" y="150"/>
                    </a:lnTo>
                    <a:lnTo>
                      <a:pt x="1265" y="150"/>
                    </a:lnTo>
                    <a:lnTo>
                      <a:pt x="1265" y="149"/>
                    </a:lnTo>
                    <a:lnTo>
                      <a:pt x="1266" y="150"/>
                    </a:lnTo>
                    <a:lnTo>
                      <a:pt x="1266" y="149"/>
                    </a:lnTo>
                    <a:lnTo>
                      <a:pt x="1267" y="149"/>
                    </a:lnTo>
                    <a:lnTo>
                      <a:pt x="1268" y="149"/>
                    </a:lnTo>
                    <a:lnTo>
                      <a:pt x="1269" y="149"/>
                    </a:lnTo>
                    <a:lnTo>
                      <a:pt x="1270" y="148"/>
                    </a:lnTo>
                    <a:lnTo>
                      <a:pt x="1271" y="148"/>
                    </a:lnTo>
                    <a:lnTo>
                      <a:pt x="1272" y="148"/>
                    </a:lnTo>
                    <a:lnTo>
                      <a:pt x="1274" y="148"/>
                    </a:lnTo>
                    <a:lnTo>
                      <a:pt x="1275" y="148"/>
                    </a:lnTo>
                    <a:lnTo>
                      <a:pt x="1277" y="147"/>
                    </a:lnTo>
                    <a:lnTo>
                      <a:pt x="1279" y="148"/>
                    </a:lnTo>
                    <a:lnTo>
                      <a:pt x="1282" y="148"/>
                    </a:lnTo>
                    <a:lnTo>
                      <a:pt x="1283" y="147"/>
                    </a:lnTo>
                    <a:lnTo>
                      <a:pt x="1284" y="147"/>
                    </a:lnTo>
                    <a:lnTo>
                      <a:pt x="1285" y="146"/>
                    </a:lnTo>
                    <a:lnTo>
                      <a:pt x="1286" y="145"/>
                    </a:lnTo>
                    <a:lnTo>
                      <a:pt x="1287" y="145"/>
                    </a:lnTo>
                    <a:lnTo>
                      <a:pt x="1287" y="144"/>
                    </a:lnTo>
                    <a:lnTo>
                      <a:pt x="1289" y="144"/>
                    </a:lnTo>
                    <a:lnTo>
                      <a:pt x="1290" y="145"/>
                    </a:lnTo>
                    <a:lnTo>
                      <a:pt x="1291" y="145"/>
                    </a:lnTo>
                    <a:lnTo>
                      <a:pt x="1292" y="144"/>
                    </a:lnTo>
                    <a:lnTo>
                      <a:pt x="1294" y="143"/>
                    </a:lnTo>
                    <a:lnTo>
                      <a:pt x="1295" y="143"/>
                    </a:lnTo>
                    <a:lnTo>
                      <a:pt x="1296" y="143"/>
                    </a:lnTo>
                    <a:lnTo>
                      <a:pt x="1297" y="142"/>
                    </a:lnTo>
                    <a:lnTo>
                      <a:pt x="1298" y="143"/>
                    </a:lnTo>
                    <a:lnTo>
                      <a:pt x="1297" y="145"/>
                    </a:lnTo>
                    <a:lnTo>
                      <a:pt x="1296" y="147"/>
                    </a:lnTo>
                    <a:lnTo>
                      <a:pt x="1295" y="147"/>
                    </a:lnTo>
                    <a:lnTo>
                      <a:pt x="1296" y="148"/>
                    </a:lnTo>
                    <a:lnTo>
                      <a:pt x="1295" y="149"/>
                    </a:lnTo>
                    <a:lnTo>
                      <a:pt x="1295" y="150"/>
                    </a:lnTo>
                    <a:lnTo>
                      <a:pt x="1292" y="150"/>
                    </a:lnTo>
                    <a:lnTo>
                      <a:pt x="1291" y="151"/>
                    </a:lnTo>
                    <a:lnTo>
                      <a:pt x="1290" y="152"/>
                    </a:lnTo>
                    <a:lnTo>
                      <a:pt x="1287" y="152"/>
                    </a:lnTo>
                    <a:lnTo>
                      <a:pt x="1286" y="153"/>
                    </a:lnTo>
                    <a:lnTo>
                      <a:pt x="1283" y="154"/>
                    </a:lnTo>
                    <a:lnTo>
                      <a:pt x="1282" y="154"/>
                    </a:lnTo>
                    <a:lnTo>
                      <a:pt x="1282" y="155"/>
                    </a:lnTo>
                    <a:lnTo>
                      <a:pt x="1280" y="155"/>
                    </a:lnTo>
                    <a:lnTo>
                      <a:pt x="1279" y="155"/>
                    </a:lnTo>
                    <a:lnTo>
                      <a:pt x="1279" y="156"/>
                    </a:lnTo>
                    <a:lnTo>
                      <a:pt x="1277" y="156"/>
                    </a:lnTo>
                    <a:lnTo>
                      <a:pt x="1277" y="155"/>
                    </a:lnTo>
                    <a:lnTo>
                      <a:pt x="1276" y="155"/>
                    </a:lnTo>
                    <a:lnTo>
                      <a:pt x="1275" y="154"/>
                    </a:lnTo>
                    <a:lnTo>
                      <a:pt x="1274" y="155"/>
                    </a:lnTo>
                    <a:lnTo>
                      <a:pt x="1273" y="155"/>
                    </a:lnTo>
                    <a:lnTo>
                      <a:pt x="1272" y="155"/>
                    </a:lnTo>
                    <a:lnTo>
                      <a:pt x="1272" y="156"/>
                    </a:lnTo>
                    <a:lnTo>
                      <a:pt x="1270" y="156"/>
                    </a:lnTo>
                    <a:lnTo>
                      <a:pt x="1268" y="157"/>
                    </a:lnTo>
                    <a:lnTo>
                      <a:pt x="1268" y="158"/>
                    </a:lnTo>
                    <a:lnTo>
                      <a:pt x="1268" y="159"/>
                    </a:lnTo>
                    <a:lnTo>
                      <a:pt x="1268" y="160"/>
                    </a:lnTo>
                    <a:lnTo>
                      <a:pt x="1267" y="160"/>
                    </a:lnTo>
                    <a:lnTo>
                      <a:pt x="1266" y="161"/>
                    </a:lnTo>
                    <a:lnTo>
                      <a:pt x="1267" y="161"/>
                    </a:lnTo>
                    <a:lnTo>
                      <a:pt x="1266" y="162"/>
                    </a:lnTo>
                    <a:lnTo>
                      <a:pt x="1265" y="164"/>
                    </a:lnTo>
                    <a:lnTo>
                      <a:pt x="1264" y="164"/>
                    </a:lnTo>
                    <a:lnTo>
                      <a:pt x="1264" y="165"/>
                    </a:lnTo>
                    <a:lnTo>
                      <a:pt x="1263" y="166"/>
                    </a:lnTo>
                    <a:lnTo>
                      <a:pt x="1262" y="168"/>
                    </a:lnTo>
                    <a:lnTo>
                      <a:pt x="1261" y="169"/>
                    </a:lnTo>
                    <a:lnTo>
                      <a:pt x="1260" y="171"/>
                    </a:lnTo>
                    <a:lnTo>
                      <a:pt x="1259" y="171"/>
                    </a:lnTo>
                    <a:lnTo>
                      <a:pt x="1258" y="172"/>
                    </a:lnTo>
                    <a:lnTo>
                      <a:pt x="1259" y="172"/>
                    </a:lnTo>
                    <a:lnTo>
                      <a:pt x="1260" y="174"/>
                    </a:lnTo>
                    <a:lnTo>
                      <a:pt x="1260" y="176"/>
                    </a:lnTo>
                    <a:lnTo>
                      <a:pt x="1261" y="177"/>
                    </a:lnTo>
                    <a:lnTo>
                      <a:pt x="1262" y="177"/>
                    </a:lnTo>
                    <a:lnTo>
                      <a:pt x="1263" y="178"/>
                    </a:lnTo>
                    <a:lnTo>
                      <a:pt x="1263" y="180"/>
                    </a:lnTo>
                    <a:lnTo>
                      <a:pt x="1263" y="181"/>
                    </a:lnTo>
                    <a:lnTo>
                      <a:pt x="1263" y="182"/>
                    </a:lnTo>
                    <a:lnTo>
                      <a:pt x="1262" y="182"/>
                    </a:lnTo>
                    <a:lnTo>
                      <a:pt x="1260" y="182"/>
                    </a:lnTo>
                    <a:lnTo>
                      <a:pt x="1260" y="183"/>
                    </a:lnTo>
                    <a:lnTo>
                      <a:pt x="1261" y="184"/>
                    </a:lnTo>
                    <a:lnTo>
                      <a:pt x="1261" y="185"/>
                    </a:lnTo>
                    <a:lnTo>
                      <a:pt x="1260" y="185"/>
                    </a:lnTo>
                    <a:lnTo>
                      <a:pt x="1259" y="186"/>
                    </a:lnTo>
                    <a:lnTo>
                      <a:pt x="1259" y="187"/>
                    </a:lnTo>
                    <a:lnTo>
                      <a:pt x="1260" y="187"/>
                    </a:lnTo>
                    <a:lnTo>
                      <a:pt x="1261" y="187"/>
                    </a:lnTo>
                    <a:lnTo>
                      <a:pt x="1261" y="188"/>
                    </a:lnTo>
                    <a:lnTo>
                      <a:pt x="1261" y="190"/>
                    </a:lnTo>
                    <a:lnTo>
                      <a:pt x="1261" y="191"/>
                    </a:lnTo>
                    <a:lnTo>
                      <a:pt x="1260" y="192"/>
                    </a:lnTo>
                    <a:lnTo>
                      <a:pt x="1259" y="192"/>
                    </a:lnTo>
                    <a:lnTo>
                      <a:pt x="1259" y="193"/>
                    </a:lnTo>
                    <a:lnTo>
                      <a:pt x="1259" y="195"/>
                    </a:lnTo>
                    <a:lnTo>
                      <a:pt x="1258" y="195"/>
                    </a:lnTo>
                    <a:lnTo>
                      <a:pt x="1257" y="196"/>
                    </a:lnTo>
                    <a:lnTo>
                      <a:pt x="1257" y="197"/>
                    </a:lnTo>
                    <a:lnTo>
                      <a:pt x="1257" y="198"/>
                    </a:lnTo>
                    <a:lnTo>
                      <a:pt x="1256" y="199"/>
                    </a:lnTo>
                    <a:lnTo>
                      <a:pt x="1255" y="199"/>
                    </a:lnTo>
                    <a:lnTo>
                      <a:pt x="1255" y="200"/>
                    </a:lnTo>
                    <a:lnTo>
                      <a:pt x="1256" y="200"/>
                    </a:lnTo>
                    <a:lnTo>
                      <a:pt x="1257" y="200"/>
                    </a:lnTo>
                    <a:lnTo>
                      <a:pt x="1258" y="200"/>
                    </a:lnTo>
                    <a:lnTo>
                      <a:pt x="1260" y="200"/>
                    </a:lnTo>
                    <a:lnTo>
                      <a:pt x="1261" y="200"/>
                    </a:lnTo>
                    <a:lnTo>
                      <a:pt x="1261" y="201"/>
                    </a:lnTo>
                    <a:lnTo>
                      <a:pt x="1260" y="202"/>
                    </a:lnTo>
                    <a:lnTo>
                      <a:pt x="1260" y="203"/>
                    </a:lnTo>
                    <a:lnTo>
                      <a:pt x="1261" y="205"/>
                    </a:lnTo>
                    <a:lnTo>
                      <a:pt x="1260" y="206"/>
                    </a:lnTo>
                    <a:lnTo>
                      <a:pt x="1258" y="208"/>
                    </a:lnTo>
                    <a:lnTo>
                      <a:pt x="1257" y="209"/>
                    </a:lnTo>
                    <a:lnTo>
                      <a:pt x="1257" y="210"/>
                    </a:lnTo>
                    <a:lnTo>
                      <a:pt x="1258" y="210"/>
                    </a:lnTo>
                    <a:lnTo>
                      <a:pt x="1259" y="210"/>
                    </a:lnTo>
                    <a:lnTo>
                      <a:pt x="1260" y="211"/>
                    </a:lnTo>
                    <a:lnTo>
                      <a:pt x="1262" y="212"/>
                    </a:lnTo>
                    <a:lnTo>
                      <a:pt x="1262" y="213"/>
                    </a:lnTo>
                    <a:lnTo>
                      <a:pt x="1262" y="214"/>
                    </a:lnTo>
                    <a:lnTo>
                      <a:pt x="1263" y="215"/>
                    </a:lnTo>
                    <a:lnTo>
                      <a:pt x="1263" y="217"/>
                    </a:lnTo>
                    <a:lnTo>
                      <a:pt x="1263" y="218"/>
                    </a:lnTo>
                    <a:lnTo>
                      <a:pt x="1264" y="217"/>
                    </a:lnTo>
                    <a:lnTo>
                      <a:pt x="1265" y="217"/>
                    </a:lnTo>
                    <a:lnTo>
                      <a:pt x="1265" y="218"/>
                    </a:lnTo>
                    <a:lnTo>
                      <a:pt x="1266" y="218"/>
                    </a:lnTo>
                    <a:lnTo>
                      <a:pt x="1267" y="217"/>
                    </a:lnTo>
                    <a:lnTo>
                      <a:pt x="1269" y="217"/>
                    </a:lnTo>
                    <a:lnTo>
                      <a:pt x="1271" y="216"/>
                    </a:lnTo>
                    <a:lnTo>
                      <a:pt x="1273" y="214"/>
                    </a:lnTo>
                    <a:lnTo>
                      <a:pt x="1274" y="213"/>
                    </a:lnTo>
                    <a:lnTo>
                      <a:pt x="1275" y="213"/>
                    </a:lnTo>
                    <a:lnTo>
                      <a:pt x="1277" y="214"/>
                    </a:lnTo>
                    <a:lnTo>
                      <a:pt x="1278" y="213"/>
                    </a:lnTo>
                    <a:lnTo>
                      <a:pt x="1279" y="213"/>
                    </a:lnTo>
                    <a:lnTo>
                      <a:pt x="1282" y="213"/>
                    </a:lnTo>
                    <a:lnTo>
                      <a:pt x="1285" y="212"/>
                    </a:lnTo>
                    <a:lnTo>
                      <a:pt x="1286" y="211"/>
                    </a:lnTo>
                    <a:lnTo>
                      <a:pt x="1288" y="210"/>
                    </a:lnTo>
                    <a:lnTo>
                      <a:pt x="1290" y="210"/>
                    </a:lnTo>
                    <a:lnTo>
                      <a:pt x="1292" y="208"/>
                    </a:lnTo>
                    <a:lnTo>
                      <a:pt x="1293" y="209"/>
                    </a:lnTo>
                    <a:lnTo>
                      <a:pt x="1294" y="208"/>
                    </a:lnTo>
                    <a:lnTo>
                      <a:pt x="1295" y="208"/>
                    </a:lnTo>
                    <a:lnTo>
                      <a:pt x="1296" y="207"/>
                    </a:lnTo>
                    <a:lnTo>
                      <a:pt x="1298" y="206"/>
                    </a:lnTo>
                    <a:lnTo>
                      <a:pt x="1298" y="207"/>
                    </a:lnTo>
                    <a:lnTo>
                      <a:pt x="1299" y="206"/>
                    </a:lnTo>
                    <a:lnTo>
                      <a:pt x="1301" y="205"/>
                    </a:lnTo>
                    <a:lnTo>
                      <a:pt x="1302" y="205"/>
                    </a:lnTo>
                    <a:lnTo>
                      <a:pt x="1303" y="205"/>
                    </a:lnTo>
                    <a:lnTo>
                      <a:pt x="1304" y="206"/>
                    </a:lnTo>
                    <a:lnTo>
                      <a:pt x="1305" y="207"/>
                    </a:lnTo>
                    <a:lnTo>
                      <a:pt x="1306" y="207"/>
                    </a:lnTo>
                    <a:lnTo>
                      <a:pt x="1306" y="208"/>
                    </a:lnTo>
                    <a:lnTo>
                      <a:pt x="1306" y="209"/>
                    </a:lnTo>
                    <a:lnTo>
                      <a:pt x="1306" y="210"/>
                    </a:lnTo>
                    <a:lnTo>
                      <a:pt x="1305" y="211"/>
                    </a:lnTo>
                    <a:lnTo>
                      <a:pt x="1305" y="213"/>
                    </a:lnTo>
                    <a:lnTo>
                      <a:pt x="1305" y="214"/>
                    </a:lnTo>
                    <a:lnTo>
                      <a:pt x="1303" y="215"/>
                    </a:lnTo>
                    <a:lnTo>
                      <a:pt x="1302" y="215"/>
                    </a:lnTo>
                    <a:lnTo>
                      <a:pt x="1301" y="216"/>
                    </a:lnTo>
                    <a:lnTo>
                      <a:pt x="1299" y="217"/>
                    </a:lnTo>
                    <a:lnTo>
                      <a:pt x="1298" y="217"/>
                    </a:lnTo>
                    <a:lnTo>
                      <a:pt x="1297" y="217"/>
                    </a:lnTo>
                    <a:lnTo>
                      <a:pt x="1296" y="217"/>
                    </a:lnTo>
                    <a:lnTo>
                      <a:pt x="1295" y="218"/>
                    </a:lnTo>
                    <a:lnTo>
                      <a:pt x="1294" y="220"/>
                    </a:lnTo>
                    <a:lnTo>
                      <a:pt x="1292" y="222"/>
                    </a:lnTo>
                    <a:lnTo>
                      <a:pt x="1290" y="223"/>
                    </a:lnTo>
                    <a:lnTo>
                      <a:pt x="1289" y="224"/>
                    </a:lnTo>
                    <a:lnTo>
                      <a:pt x="1289" y="225"/>
                    </a:lnTo>
                    <a:lnTo>
                      <a:pt x="1287" y="225"/>
                    </a:lnTo>
                    <a:lnTo>
                      <a:pt x="1285" y="226"/>
                    </a:lnTo>
                    <a:lnTo>
                      <a:pt x="1282" y="226"/>
                    </a:lnTo>
                    <a:lnTo>
                      <a:pt x="1280" y="227"/>
                    </a:lnTo>
                    <a:lnTo>
                      <a:pt x="1278" y="227"/>
                    </a:lnTo>
                    <a:lnTo>
                      <a:pt x="1275" y="228"/>
                    </a:lnTo>
                    <a:lnTo>
                      <a:pt x="1274" y="228"/>
                    </a:lnTo>
                    <a:lnTo>
                      <a:pt x="1274" y="230"/>
                    </a:lnTo>
                    <a:lnTo>
                      <a:pt x="1273" y="230"/>
                    </a:lnTo>
                    <a:lnTo>
                      <a:pt x="1272" y="231"/>
                    </a:lnTo>
                    <a:lnTo>
                      <a:pt x="1271" y="232"/>
                    </a:lnTo>
                    <a:lnTo>
                      <a:pt x="1270" y="232"/>
                    </a:lnTo>
                    <a:lnTo>
                      <a:pt x="1269" y="233"/>
                    </a:lnTo>
                    <a:lnTo>
                      <a:pt x="1268" y="234"/>
                    </a:lnTo>
                    <a:lnTo>
                      <a:pt x="1269" y="235"/>
                    </a:lnTo>
                    <a:lnTo>
                      <a:pt x="1271" y="234"/>
                    </a:lnTo>
                    <a:lnTo>
                      <a:pt x="1272" y="234"/>
                    </a:lnTo>
                    <a:lnTo>
                      <a:pt x="1272" y="235"/>
                    </a:lnTo>
                    <a:lnTo>
                      <a:pt x="1272" y="236"/>
                    </a:lnTo>
                    <a:lnTo>
                      <a:pt x="1272" y="237"/>
                    </a:lnTo>
                    <a:lnTo>
                      <a:pt x="1273" y="237"/>
                    </a:lnTo>
                    <a:lnTo>
                      <a:pt x="1273" y="239"/>
                    </a:lnTo>
                    <a:lnTo>
                      <a:pt x="1275" y="239"/>
                    </a:lnTo>
                    <a:lnTo>
                      <a:pt x="1275" y="240"/>
                    </a:lnTo>
                    <a:lnTo>
                      <a:pt x="1274" y="242"/>
                    </a:lnTo>
                    <a:lnTo>
                      <a:pt x="1273" y="242"/>
                    </a:lnTo>
                    <a:lnTo>
                      <a:pt x="1271" y="242"/>
                    </a:lnTo>
                    <a:lnTo>
                      <a:pt x="1270" y="243"/>
                    </a:lnTo>
                    <a:lnTo>
                      <a:pt x="1271" y="244"/>
                    </a:lnTo>
                    <a:lnTo>
                      <a:pt x="1272" y="244"/>
                    </a:lnTo>
                    <a:lnTo>
                      <a:pt x="1272" y="245"/>
                    </a:lnTo>
                    <a:lnTo>
                      <a:pt x="1272" y="246"/>
                    </a:lnTo>
                    <a:lnTo>
                      <a:pt x="1272" y="247"/>
                    </a:lnTo>
                    <a:lnTo>
                      <a:pt x="1271" y="249"/>
                    </a:lnTo>
                    <a:lnTo>
                      <a:pt x="1268" y="250"/>
                    </a:lnTo>
                    <a:lnTo>
                      <a:pt x="1268" y="251"/>
                    </a:lnTo>
                    <a:lnTo>
                      <a:pt x="1268" y="252"/>
                    </a:lnTo>
                    <a:lnTo>
                      <a:pt x="1269" y="254"/>
                    </a:lnTo>
                    <a:lnTo>
                      <a:pt x="1268" y="256"/>
                    </a:lnTo>
                    <a:lnTo>
                      <a:pt x="1268" y="258"/>
                    </a:lnTo>
                    <a:lnTo>
                      <a:pt x="1269" y="259"/>
                    </a:lnTo>
                    <a:lnTo>
                      <a:pt x="1270" y="259"/>
                    </a:lnTo>
                    <a:lnTo>
                      <a:pt x="1271" y="259"/>
                    </a:lnTo>
                    <a:lnTo>
                      <a:pt x="1272" y="259"/>
                    </a:lnTo>
                    <a:lnTo>
                      <a:pt x="1272" y="260"/>
                    </a:lnTo>
                    <a:lnTo>
                      <a:pt x="1274" y="259"/>
                    </a:lnTo>
                    <a:lnTo>
                      <a:pt x="1277" y="259"/>
                    </a:lnTo>
                    <a:lnTo>
                      <a:pt x="1279" y="261"/>
                    </a:lnTo>
                    <a:lnTo>
                      <a:pt x="1280" y="262"/>
                    </a:lnTo>
                    <a:lnTo>
                      <a:pt x="1281" y="264"/>
                    </a:lnTo>
                    <a:lnTo>
                      <a:pt x="1279" y="266"/>
                    </a:lnTo>
                    <a:lnTo>
                      <a:pt x="1278" y="267"/>
                    </a:lnTo>
                    <a:lnTo>
                      <a:pt x="1276" y="268"/>
                    </a:lnTo>
                    <a:lnTo>
                      <a:pt x="1274" y="269"/>
                    </a:lnTo>
                    <a:lnTo>
                      <a:pt x="1272" y="270"/>
                    </a:lnTo>
                    <a:lnTo>
                      <a:pt x="1271" y="271"/>
                    </a:lnTo>
                    <a:lnTo>
                      <a:pt x="1270" y="273"/>
                    </a:lnTo>
                    <a:lnTo>
                      <a:pt x="1266" y="275"/>
                    </a:lnTo>
                    <a:lnTo>
                      <a:pt x="1265" y="277"/>
                    </a:lnTo>
                    <a:lnTo>
                      <a:pt x="1264" y="278"/>
                    </a:lnTo>
                    <a:lnTo>
                      <a:pt x="1264" y="279"/>
                    </a:lnTo>
                    <a:lnTo>
                      <a:pt x="1263" y="280"/>
                    </a:lnTo>
                    <a:lnTo>
                      <a:pt x="1263" y="281"/>
                    </a:lnTo>
                    <a:lnTo>
                      <a:pt x="1265" y="282"/>
                    </a:lnTo>
                    <a:lnTo>
                      <a:pt x="1266" y="283"/>
                    </a:lnTo>
                    <a:lnTo>
                      <a:pt x="1267" y="284"/>
                    </a:lnTo>
                    <a:lnTo>
                      <a:pt x="1267" y="285"/>
                    </a:lnTo>
                    <a:lnTo>
                      <a:pt x="1266" y="286"/>
                    </a:lnTo>
                    <a:lnTo>
                      <a:pt x="1264" y="287"/>
                    </a:lnTo>
                    <a:lnTo>
                      <a:pt x="1261" y="288"/>
                    </a:lnTo>
                    <a:lnTo>
                      <a:pt x="1261" y="289"/>
                    </a:lnTo>
                    <a:lnTo>
                      <a:pt x="1261" y="290"/>
                    </a:lnTo>
                    <a:lnTo>
                      <a:pt x="1263" y="291"/>
                    </a:lnTo>
                    <a:lnTo>
                      <a:pt x="1264" y="291"/>
                    </a:lnTo>
                    <a:lnTo>
                      <a:pt x="1265" y="291"/>
                    </a:lnTo>
                    <a:lnTo>
                      <a:pt x="1266" y="291"/>
                    </a:lnTo>
                    <a:lnTo>
                      <a:pt x="1267" y="292"/>
                    </a:lnTo>
                    <a:lnTo>
                      <a:pt x="1268" y="295"/>
                    </a:lnTo>
                    <a:lnTo>
                      <a:pt x="1268" y="296"/>
                    </a:lnTo>
                    <a:lnTo>
                      <a:pt x="1267" y="297"/>
                    </a:lnTo>
                    <a:lnTo>
                      <a:pt x="1266" y="297"/>
                    </a:lnTo>
                    <a:lnTo>
                      <a:pt x="1263" y="297"/>
                    </a:lnTo>
                    <a:lnTo>
                      <a:pt x="1261" y="298"/>
                    </a:lnTo>
                    <a:lnTo>
                      <a:pt x="1260" y="298"/>
                    </a:lnTo>
                    <a:lnTo>
                      <a:pt x="1258" y="299"/>
                    </a:lnTo>
                    <a:lnTo>
                      <a:pt x="1258" y="300"/>
                    </a:lnTo>
                    <a:lnTo>
                      <a:pt x="1260" y="301"/>
                    </a:lnTo>
                    <a:lnTo>
                      <a:pt x="1260" y="302"/>
                    </a:lnTo>
                    <a:lnTo>
                      <a:pt x="1261" y="302"/>
                    </a:lnTo>
                    <a:lnTo>
                      <a:pt x="1261" y="303"/>
                    </a:lnTo>
                    <a:lnTo>
                      <a:pt x="1259" y="304"/>
                    </a:lnTo>
                    <a:lnTo>
                      <a:pt x="1259" y="305"/>
                    </a:lnTo>
                    <a:lnTo>
                      <a:pt x="1259" y="306"/>
                    </a:lnTo>
                    <a:lnTo>
                      <a:pt x="1262" y="306"/>
                    </a:lnTo>
                    <a:lnTo>
                      <a:pt x="1263" y="307"/>
                    </a:lnTo>
                    <a:lnTo>
                      <a:pt x="1264" y="307"/>
                    </a:lnTo>
                    <a:lnTo>
                      <a:pt x="1265" y="308"/>
                    </a:lnTo>
                    <a:lnTo>
                      <a:pt x="1265" y="309"/>
                    </a:lnTo>
                    <a:lnTo>
                      <a:pt x="1265" y="310"/>
                    </a:lnTo>
                    <a:lnTo>
                      <a:pt x="1265" y="312"/>
                    </a:lnTo>
                    <a:lnTo>
                      <a:pt x="1264" y="313"/>
                    </a:lnTo>
                    <a:lnTo>
                      <a:pt x="1262" y="315"/>
                    </a:lnTo>
                    <a:lnTo>
                      <a:pt x="1261" y="317"/>
                    </a:lnTo>
                    <a:lnTo>
                      <a:pt x="1260" y="319"/>
                    </a:lnTo>
                    <a:lnTo>
                      <a:pt x="1260" y="324"/>
                    </a:lnTo>
                    <a:lnTo>
                      <a:pt x="1258" y="326"/>
                    </a:lnTo>
                    <a:lnTo>
                      <a:pt x="1258" y="327"/>
                    </a:lnTo>
                    <a:lnTo>
                      <a:pt x="1259" y="327"/>
                    </a:lnTo>
                    <a:lnTo>
                      <a:pt x="1261" y="328"/>
                    </a:lnTo>
                    <a:lnTo>
                      <a:pt x="1264" y="331"/>
                    </a:lnTo>
                    <a:lnTo>
                      <a:pt x="1265" y="332"/>
                    </a:lnTo>
                    <a:lnTo>
                      <a:pt x="1266" y="332"/>
                    </a:lnTo>
                    <a:lnTo>
                      <a:pt x="1267" y="333"/>
                    </a:lnTo>
                    <a:lnTo>
                      <a:pt x="1267" y="334"/>
                    </a:lnTo>
                    <a:lnTo>
                      <a:pt x="1267" y="337"/>
                    </a:lnTo>
                    <a:lnTo>
                      <a:pt x="1267" y="338"/>
                    </a:lnTo>
                    <a:lnTo>
                      <a:pt x="1266" y="338"/>
                    </a:lnTo>
                    <a:lnTo>
                      <a:pt x="1267" y="339"/>
                    </a:lnTo>
                    <a:lnTo>
                      <a:pt x="1268" y="340"/>
                    </a:lnTo>
                    <a:lnTo>
                      <a:pt x="1268" y="341"/>
                    </a:lnTo>
                    <a:lnTo>
                      <a:pt x="1267" y="342"/>
                    </a:lnTo>
                    <a:lnTo>
                      <a:pt x="1265" y="345"/>
                    </a:lnTo>
                    <a:lnTo>
                      <a:pt x="1263" y="346"/>
                    </a:lnTo>
                    <a:lnTo>
                      <a:pt x="1261" y="347"/>
                    </a:lnTo>
                    <a:lnTo>
                      <a:pt x="1260" y="348"/>
                    </a:lnTo>
                    <a:lnTo>
                      <a:pt x="1261" y="348"/>
                    </a:lnTo>
                    <a:lnTo>
                      <a:pt x="1262" y="348"/>
                    </a:lnTo>
                    <a:lnTo>
                      <a:pt x="1263" y="348"/>
                    </a:lnTo>
                    <a:lnTo>
                      <a:pt x="1264" y="348"/>
                    </a:lnTo>
                    <a:lnTo>
                      <a:pt x="1264" y="349"/>
                    </a:lnTo>
                    <a:lnTo>
                      <a:pt x="1264" y="350"/>
                    </a:lnTo>
                    <a:lnTo>
                      <a:pt x="1264" y="351"/>
                    </a:lnTo>
                    <a:lnTo>
                      <a:pt x="1263" y="352"/>
                    </a:lnTo>
                    <a:lnTo>
                      <a:pt x="1263" y="353"/>
                    </a:lnTo>
                    <a:lnTo>
                      <a:pt x="1262" y="353"/>
                    </a:lnTo>
                    <a:lnTo>
                      <a:pt x="1262" y="354"/>
                    </a:lnTo>
                    <a:lnTo>
                      <a:pt x="1261" y="354"/>
                    </a:lnTo>
                    <a:lnTo>
                      <a:pt x="1260" y="354"/>
                    </a:lnTo>
                    <a:lnTo>
                      <a:pt x="1259" y="353"/>
                    </a:lnTo>
                    <a:lnTo>
                      <a:pt x="1258" y="353"/>
                    </a:lnTo>
                    <a:lnTo>
                      <a:pt x="1257" y="355"/>
                    </a:lnTo>
                    <a:lnTo>
                      <a:pt x="1258" y="356"/>
                    </a:lnTo>
                    <a:lnTo>
                      <a:pt x="1259" y="356"/>
                    </a:lnTo>
                    <a:lnTo>
                      <a:pt x="1262" y="357"/>
                    </a:lnTo>
                    <a:lnTo>
                      <a:pt x="1263" y="358"/>
                    </a:lnTo>
                    <a:lnTo>
                      <a:pt x="1265" y="359"/>
                    </a:lnTo>
                    <a:lnTo>
                      <a:pt x="1265" y="360"/>
                    </a:lnTo>
                    <a:lnTo>
                      <a:pt x="1267" y="359"/>
                    </a:lnTo>
                    <a:lnTo>
                      <a:pt x="1268" y="360"/>
                    </a:lnTo>
                    <a:lnTo>
                      <a:pt x="1269" y="361"/>
                    </a:lnTo>
                    <a:lnTo>
                      <a:pt x="1268" y="362"/>
                    </a:lnTo>
                    <a:lnTo>
                      <a:pt x="1268" y="364"/>
                    </a:lnTo>
                    <a:lnTo>
                      <a:pt x="1270" y="365"/>
                    </a:lnTo>
                    <a:lnTo>
                      <a:pt x="1270" y="366"/>
                    </a:lnTo>
                    <a:lnTo>
                      <a:pt x="1276" y="368"/>
                    </a:lnTo>
                    <a:lnTo>
                      <a:pt x="1277" y="368"/>
                    </a:lnTo>
                    <a:lnTo>
                      <a:pt x="1278" y="367"/>
                    </a:lnTo>
                    <a:lnTo>
                      <a:pt x="1280" y="367"/>
                    </a:lnTo>
                    <a:lnTo>
                      <a:pt x="1280" y="368"/>
                    </a:lnTo>
                    <a:lnTo>
                      <a:pt x="1282" y="368"/>
                    </a:lnTo>
                    <a:lnTo>
                      <a:pt x="1283" y="369"/>
                    </a:lnTo>
                    <a:lnTo>
                      <a:pt x="1283" y="370"/>
                    </a:lnTo>
                    <a:lnTo>
                      <a:pt x="1283" y="371"/>
                    </a:lnTo>
                    <a:lnTo>
                      <a:pt x="1283" y="372"/>
                    </a:lnTo>
                    <a:lnTo>
                      <a:pt x="1282" y="373"/>
                    </a:lnTo>
                    <a:lnTo>
                      <a:pt x="1282" y="374"/>
                    </a:lnTo>
                    <a:lnTo>
                      <a:pt x="1283" y="374"/>
                    </a:lnTo>
                    <a:lnTo>
                      <a:pt x="1285" y="374"/>
                    </a:lnTo>
                    <a:lnTo>
                      <a:pt x="1285" y="375"/>
                    </a:lnTo>
                    <a:lnTo>
                      <a:pt x="1285" y="376"/>
                    </a:lnTo>
                    <a:lnTo>
                      <a:pt x="1285" y="377"/>
                    </a:lnTo>
                    <a:lnTo>
                      <a:pt x="1286" y="377"/>
                    </a:lnTo>
                    <a:lnTo>
                      <a:pt x="1289" y="375"/>
                    </a:lnTo>
                    <a:lnTo>
                      <a:pt x="1291" y="375"/>
                    </a:lnTo>
                    <a:lnTo>
                      <a:pt x="1292" y="376"/>
                    </a:lnTo>
                    <a:lnTo>
                      <a:pt x="1293" y="377"/>
                    </a:lnTo>
                    <a:lnTo>
                      <a:pt x="1293" y="379"/>
                    </a:lnTo>
                    <a:lnTo>
                      <a:pt x="1292" y="381"/>
                    </a:lnTo>
                    <a:lnTo>
                      <a:pt x="1291" y="382"/>
                    </a:lnTo>
                    <a:lnTo>
                      <a:pt x="1292" y="384"/>
                    </a:lnTo>
                    <a:lnTo>
                      <a:pt x="1294" y="385"/>
                    </a:lnTo>
                    <a:lnTo>
                      <a:pt x="1295" y="385"/>
                    </a:lnTo>
                    <a:lnTo>
                      <a:pt x="1297" y="385"/>
                    </a:lnTo>
                    <a:lnTo>
                      <a:pt x="1297" y="386"/>
                    </a:lnTo>
                    <a:lnTo>
                      <a:pt x="1297" y="387"/>
                    </a:lnTo>
                    <a:lnTo>
                      <a:pt x="1298" y="388"/>
                    </a:lnTo>
                    <a:lnTo>
                      <a:pt x="1299" y="388"/>
                    </a:lnTo>
                    <a:lnTo>
                      <a:pt x="1300" y="387"/>
                    </a:lnTo>
                    <a:lnTo>
                      <a:pt x="1301" y="387"/>
                    </a:lnTo>
                    <a:lnTo>
                      <a:pt x="1302" y="388"/>
                    </a:lnTo>
                    <a:lnTo>
                      <a:pt x="1303" y="389"/>
                    </a:lnTo>
                    <a:lnTo>
                      <a:pt x="1302" y="391"/>
                    </a:lnTo>
                    <a:lnTo>
                      <a:pt x="1302" y="392"/>
                    </a:lnTo>
                    <a:lnTo>
                      <a:pt x="1303" y="392"/>
                    </a:lnTo>
                    <a:lnTo>
                      <a:pt x="1305" y="391"/>
                    </a:lnTo>
                    <a:lnTo>
                      <a:pt x="1306" y="392"/>
                    </a:lnTo>
                    <a:lnTo>
                      <a:pt x="1307" y="393"/>
                    </a:lnTo>
                    <a:lnTo>
                      <a:pt x="1308" y="393"/>
                    </a:lnTo>
                    <a:lnTo>
                      <a:pt x="1308" y="394"/>
                    </a:lnTo>
                    <a:lnTo>
                      <a:pt x="1308" y="396"/>
                    </a:lnTo>
                    <a:lnTo>
                      <a:pt x="1309" y="398"/>
                    </a:lnTo>
                    <a:lnTo>
                      <a:pt x="1309" y="400"/>
                    </a:lnTo>
                    <a:lnTo>
                      <a:pt x="1309" y="401"/>
                    </a:lnTo>
                    <a:lnTo>
                      <a:pt x="1310" y="402"/>
                    </a:lnTo>
                    <a:lnTo>
                      <a:pt x="1310" y="404"/>
                    </a:lnTo>
                    <a:lnTo>
                      <a:pt x="1311" y="404"/>
                    </a:lnTo>
                    <a:lnTo>
                      <a:pt x="1312" y="405"/>
                    </a:lnTo>
                    <a:lnTo>
                      <a:pt x="1313" y="406"/>
                    </a:lnTo>
                    <a:lnTo>
                      <a:pt x="1316" y="405"/>
                    </a:lnTo>
                    <a:lnTo>
                      <a:pt x="1317" y="406"/>
                    </a:lnTo>
                    <a:lnTo>
                      <a:pt x="1317" y="407"/>
                    </a:lnTo>
                    <a:lnTo>
                      <a:pt x="1316" y="409"/>
                    </a:lnTo>
                    <a:lnTo>
                      <a:pt x="1316" y="410"/>
                    </a:lnTo>
                    <a:lnTo>
                      <a:pt x="1314" y="411"/>
                    </a:lnTo>
                    <a:lnTo>
                      <a:pt x="1313" y="412"/>
                    </a:lnTo>
                    <a:lnTo>
                      <a:pt x="1313" y="414"/>
                    </a:lnTo>
                    <a:lnTo>
                      <a:pt x="1313" y="416"/>
                    </a:lnTo>
                    <a:lnTo>
                      <a:pt x="1311" y="417"/>
                    </a:lnTo>
                    <a:lnTo>
                      <a:pt x="1309" y="417"/>
                    </a:lnTo>
                    <a:lnTo>
                      <a:pt x="1308" y="418"/>
                    </a:lnTo>
                    <a:lnTo>
                      <a:pt x="1307" y="419"/>
                    </a:lnTo>
                    <a:lnTo>
                      <a:pt x="1305" y="420"/>
                    </a:lnTo>
                    <a:lnTo>
                      <a:pt x="1303" y="420"/>
                    </a:lnTo>
                    <a:lnTo>
                      <a:pt x="1302" y="419"/>
                    </a:lnTo>
                    <a:lnTo>
                      <a:pt x="1300" y="419"/>
                    </a:lnTo>
                    <a:lnTo>
                      <a:pt x="1300" y="418"/>
                    </a:lnTo>
                    <a:lnTo>
                      <a:pt x="1299" y="418"/>
                    </a:lnTo>
                    <a:lnTo>
                      <a:pt x="1299" y="417"/>
                    </a:lnTo>
                    <a:lnTo>
                      <a:pt x="1299" y="415"/>
                    </a:lnTo>
                    <a:lnTo>
                      <a:pt x="1298" y="415"/>
                    </a:lnTo>
                    <a:lnTo>
                      <a:pt x="1297" y="416"/>
                    </a:lnTo>
                    <a:lnTo>
                      <a:pt x="1297" y="417"/>
                    </a:lnTo>
                    <a:lnTo>
                      <a:pt x="1298" y="417"/>
                    </a:lnTo>
                    <a:lnTo>
                      <a:pt x="1298" y="418"/>
                    </a:lnTo>
                    <a:lnTo>
                      <a:pt x="1299" y="419"/>
                    </a:lnTo>
                    <a:lnTo>
                      <a:pt x="1300" y="420"/>
                    </a:lnTo>
                    <a:lnTo>
                      <a:pt x="1299" y="423"/>
                    </a:lnTo>
                    <a:lnTo>
                      <a:pt x="1298" y="423"/>
                    </a:lnTo>
                    <a:lnTo>
                      <a:pt x="1297" y="423"/>
                    </a:lnTo>
                    <a:lnTo>
                      <a:pt x="1297" y="424"/>
                    </a:lnTo>
                    <a:lnTo>
                      <a:pt x="1296" y="426"/>
                    </a:lnTo>
                    <a:lnTo>
                      <a:pt x="1297" y="428"/>
                    </a:lnTo>
                    <a:lnTo>
                      <a:pt x="1298" y="429"/>
                    </a:lnTo>
                    <a:lnTo>
                      <a:pt x="1299" y="429"/>
                    </a:lnTo>
                    <a:lnTo>
                      <a:pt x="1300" y="430"/>
                    </a:lnTo>
                    <a:lnTo>
                      <a:pt x="1300" y="431"/>
                    </a:lnTo>
                    <a:lnTo>
                      <a:pt x="1300" y="432"/>
                    </a:lnTo>
                    <a:lnTo>
                      <a:pt x="1299" y="433"/>
                    </a:lnTo>
                    <a:lnTo>
                      <a:pt x="1299" y="434"/>
                    </a:lnTo>
                    <a:lnTo>
                      <a:pt x="1298" y="434"/>
                    </a:lnTo>
                    <a:lnTo>
                      <a:pt x="1298" y="435"/>
                    </a:lnTo>
                    <a:lnTo>
                      <a:pt x="1299" y="436"/>
                    </a:lnTo>
                    <a:lnTo>
                      <a:pt x="1300" y="437"/>
                    </a:lnTo>
                    <a:lnTo>
                      <a:pt x="1302" y="437"/>
                    </a:lnTo>
                    <a:lnTo>
                      <a:pt x="1302" y="438"/>
                    </a:lnTo>
                    <a:lnTo>
                      <a:pt x="1302" y="439"/>
                    </a:lnTo>
                    <a:lnTo>
                      <a:pt x="1302" y="440"/>
                    </a:lnTo>
                    <a:lnTo>
                      <a:pt x="1302" y="441"/>
                    </a:lnTo>
                    <a:lnTo>
                      <a:pt x="1301" y="441"/>
                    </a:lnTo>
                    <a:lnTo>
                      <a:pt x="1301" y="440"/>
                    </a:lnTo>
                    <a:lnTo>
                      <a:pt x="1300" y="440"/>
                    </a:lnTo>
                    <a:lnTo>
                      <a:pt x="1299" y="440"/>
                    </a:lnTo>
                    <a:lnTo>
                      <a:pt x="1300" y="440"/>
                    </a:lnTo>
                    <a:lnTo>
                      <a:pt x="1300" y="441"/>
                    </a:lnTo>
                    <a:lnTo>
                      <a:pt x="1299" y="442"/>
                    </a:lnTo>
                    <a:lnTo>
                      <a:pt x="1300" y="442"/>
                    </a:lnTo>
                    <a:lnTo>
                      <a:pt x="1300" y="444"/>
                    </a:lnTo>
                    <a:lnTo>
                      <a:pt x="1299" y="444"/>
                    </a:lnTo>
                    <a:lnTo>
                      <a:pt x="1300" y="444"/>
                    </a:lnTo>
                    <a:lnTo>
                      <a:pt x="1300" y="445"/>
                    </a:lnTo>
                    <a:lnTo>
                      <a:pt x="1301" y="446"/>
                    </a:lnTo>
                    <a:lnTo>
                      <a:pt x="1300" y="448"/>
                    </a:lnTo>
                    <a:lnTo>
                      <a:pt x="1299" y="449"/>
                    </a:lnTo>
                    <a:lnTo>
                      <a:pt x="1298" y="450"/>
                    </a:lnTo>
                    <a:lnTo>
                      <a:pt x="1297" y="451"/>
                    </a:lnTo>
                    <a:lnTo>
                      <a:pt x="1298" y="451"/>
                    </a:lnTo>
                    <a:lnTo>
                      <a:pt x="1298" y="452"/>
                    </a:lnTo>
                    <a:lnTo>
                      <a:pt x="1300" y="453"/>
                    </a:lnTo>
                    <a:lnTo>
                      <a:pt x="1300" y="454"/>
                    </a:lnTo>
                    <a:lnTo>
                      <a:pt x="1300" y="455"/>
                    </a:lnTo>
                    <a:lnTo>
                      <a:pt x="1299" y="456"/>
                    </a:lnTo>
                    <a:lnTo>
                      <a:pt x="1298" y="457"/>
                    </a:lnTo>
                    <a:lnTo>
                      <a:pt x="1299" y="458"/>
                    </a:lnTo>
                    <a:lnTo>
                      <a:pt x="1299" y="459"/>
                    </a:lnTo>
                    <a:lnTo>
                      <a:pt x="1299" y="460"/>
                    </a:lnTo>
                    <a:lnTo>
                      <a:pt x="1299" y="461"/>
                    </a:lnTo>
                    <a:lnTo>
                      <a:pt x="1298" y="461"/>
                    </a:lnTo>
                    <a:lnTo>
                      <a:pt x="1297" y="462"/>
                    </a:lnTo>
                    <a:lnTo>
                      <a:pt x="1296" y="462"/>
                    </a:lnTo>
                    <a:lnTo>
                      <a:pt x="1295" y="461"/>
                    </a:lnTo>
                    <a:lnTo>
                      <a:pt x="1293" y="461"/>
                    </a:lnTo>
                    <a:lnTo>
                      <a:pt x="1293" y="462"/>
                    </a:lnTo>
                    <a:lnTo>
                      <a:pt x="1292" y="462"/>
                    </a:lnTo>
                    <a:lnTo>
                      <a:pt x="1293" y="463"/>
                    </a:lnTo>
                    <a:lnTo>
                      <a:pt x="1292" y="464"/>
                    </a:lnTo>
                    <a:lnTo>
                      <a:pt x="1292" y="465"/>
                    </a:lnTo>
                    <a:lnTo>
                      <a:pt x="1291" y="465"/>
                    </a:lnTo>
                    <a:lnTo>
                      <a:pt x="1292" y="466"/>
                    </a:lnTo>
                    <a:lnTo>
                      <a:pt x="1292" y="467"/>
                    </a:lnTo>
                    <a:lnTo>
                      <a:pt x="1295" y="469"/>
                    </a:lnTo>
                    <a:lnTo>
                      <a:pt x="1295" y="470"/>
                    </a:lnTo>
                    <a:lnTo>
                      <a:pt x="1296" y="470"/>
                    </a:lnTo>
                    <a:lnTo>
                      <a:pt x="1296" y="471"/>
                    </a:lnTo>
                    <a:lnTo>
                      <a:pt x="1296" y="472"/>
                    </a:lnTo>
                    <a:lnTo>
                      <a:pt x="1295" y="473"/>
                    </a:lnTo>
                    <a:lnTo>
                      <a:pt x="1295" y="474"/>
                    </a:lnTo>
                    <a:lnTo>
                      <a:pt x="1294" y="474"/>
                    </a:lnTo>
                    <a:lnTo>
                      <a:pt x="1295" y="475"/>
                    </a:lnTo>
                    <a:lnTo>
                      <a:pt x="1295" y="476"/>
                    </a:lnTo>
                    <a:lnTo>
                      <a:pt x="1295" y="477"/>
                    </a:lnTo>
                    <a:lnTo>
                      <a:pt x="1294" y="478"/>
                    </a:lnTo>
                    <a:lnTo>
                      <a:pt x="1295" y="478"/>
                    </a:lnTo>
                    <a:lnTo>
                      <a:pt x="1294" y="480"/>
                    </a:lnTo>
                    <a:lnTo>
                      <a:pt x="1294" y="481"/>
                    </a:lnTo>
                    <a:lnTo>
                      <a:pt x="1293" y="481"/>
                    </a:lnTo>
                    <a:lnTo>
                      <a:pt x="1294" y="482"/>
                    </a:lnTo>
                    <a:lnTo>
                      <a:pt x="1294" y="483"/>
                    </a:lnTo>
                    <a:lnTo>
                      <a:pt x="1294" y="484"/>
                    </a:lnTo>
                    <a:lnTo>
                      <a:pt x="1294" y="485"/>
                    </a:lnTo>
                    <a:lnTo>
                      <a:pt x="1294" y="486"/>
                    </a:lnTo>
                    <a:lnTo>
                      <a:pt x="1292" y="487"/>
                    </a:lnTo>
                    <a:lnTo>
                      <a:pt x="1292" y="488"/>
                    </a:lnTo>
                    <a:lnTo>
                      <a:pt x="1291" y="489"/>
                    </a:lnTo>
                    <a:lnTo>
                      <a:pt x="1291" y="490"/>
                    </a:lnTo>
                    <a:lnTo>
                      <a:pt x="1290" y="490"/>
                    </a:lnTo>
                    <a:lnTo>
                      <a:pt x="1288" y="490"/>
                    </a:lnTo>
                    <a:lnTo>
                      <a:pt x="1286" y="491"/>
                    </a:lnTo>
                    <a:lnTo>
                      <a:pt x="1285" y="492"/>
                    </a:lnTo>
                    <a:lnTo>
                      <a:pt x="1286" y="492"/>
                    </a:lnTo>
                    <a:lnTo>
                      <a:pt x="1286" y="493"/>
                    </a:lnTo>
                    <a:lnTo>
                      <a:pt x="1287" y="493"/>
                    </a:lnTo>
                    <a:lnTo>
                      <a:pt x="1288" y="494"/>
                    </a:lnTo>
                    <a:lnTo>
                      <a:pt x="1289" y="497"/>
                    </a:lnTo>
                    <a:lnTo>
                      <a:pt x="1289" y="498"/>
                    </a:lnTo>
                    <a:lnTo>
                      <a:pt x="1288" y="498"/>
                    </a:lnTo>
                    <a:lnTo>
                      <a:pt x="1288" y="500"/>
                    </a:lnTo>
                    <a:lnTo>
                      <a:pt x="1287" y="499"/>
                    </a:lnTo>
                    <a:lnTo>
                      <a:pt x="1287" y="500"/>
                    </a:lnTo>
                    <a:lnTo>
                      <a:pt x="1285" y="501"/>
                    </a:lnTo>
                    <a:lnTo>
                      <a:pt x="1284" y="502"/>
                    </a:lnTo>
                    <a:lnTo>
                      <a:pt x="1284" y="503"/>
                    </a:lnTo>
                    <a:lnTo>
                      <a:pt x="1283" y="504"/>
                    </a:lnTo>
                    <a:lnTo>
                      <a:pt x="1283" y="505"/>
                    </a:lnTo>
                    <a:lnTo>
                      <a:pt x="1282" y="506"/>
                    </a:lnTo>
                    <a:lnTo>
                      <a:pt x="1281" y="505"/>
                    </a:lnTo>
                    <a:lnTo>
                      <a:pt x="1280" y="505"/>
                    </a:lnTo>
                    <a:lnTo>
                      <a:pt x="1279" y="506"/>
                    </a:lnTo>
                    <a:lnTo>
                      <a:pt x="1279" y="509"/>
                    </a:lnTo>
                    <a:lnTo>
                      <a:pt x="1278" y="510"/>
                    </a:lnTo>
                    <a:lnTo>
                      <a:pt x="1277" y="510"/>
                    </a:lnTo>
                    <a:lnTo>
                      <a:pt x="1276" y="511"/>
                    </a:lnTo>
                    <a:lnTo>
                      <a:pt x="1275" y="510"/>
                    </a:lnTo>
                    <a:lnTo>
                      <a:pt x="1274" y="510"/>
                    </a:lnTo>
                    <a:lnTo>
                      <a:pt x="1273" y="509"/>
                    </a:lnTo>
                    <a:lnTo>
                      <a:pt x="1273" y="507"/>
                    </a:lnTo>
                    <a:lnTo>
                      <a:pt x="1272" y="507"/>
                    </a:lnTo>
                    <a:lnTo>
                      <a:pt x="1271" y="507"/>
                    </a:lnTo>
                    <a:lnTo>
                      <a:pt x="1270" y="507"/>
                    </a:lnTo>
                    <a:lnTo>
                      <a:pt x="1269" y="508"/>
                    </a:lnTo>
                    <a:lnTo>
                      <a:pt x="1268" y="508"/>
                    </a:lnTo>
                    <a:lnTo>
                      <a:pt x="1267" y="507"/>
                    </a:lnTo>
                    <a:lnTo>
                      <a:pt x="1267" y="506"/>
                    </a:lnTo>
                    <a:lnTo>
                      <a:pt x="1266" y="505"/>
                    </a:lnTo>
                    <a:lnTo>
                      <a:pt x="1266" y="504"/>
                    </a:lnTo>
                    <a:lnTo>
                      <a:pt x="1265" y="504"/>
                    </a:lnTo>
                    <a:lnTo>
                      <a:pt x="1265" y="505"/>
                    </a:lnTo>
                    <a:lnTo>
                      <a:pt x="1265" y="507"/>
                    </a:lnTo>
                    <a:lnTo>
                      <a:pt x="1265" y="508"/>
                    </a:lnTo>
                    <a:lnTo>
                      <a:pt x="1264" y="510"/>
                    </a:lnTo>
                    <a:lnTo>
                      <a:pt x="1263" y="511"/>
                    </a:lnTo>
                    <a:lnTo>
                      <a:pt x="1262" y="512"/>
                    </a:lnTo>
                    <a:lnTo>
                      <a:pt x="1260" y="510"/>
                    </a:lnTo>
                    <a:lnTo>
                      <a:pt x="1259" y="510"/>
                    </a:lnTo>
                    <a:lnTo>
                      <a:pt x="1258" y="509"/>
                    </a:lnTo>
                    <a:lnTo>
                      <a:pt x="1256" y="509"/>
                    </a:lnTo>
                    <a:lnTo>
                      <a:pt x="1256" y="510"/>
                    </a:lnTo>
                    <a:lnTo>
                      <a:pt x="1254" y="509"/>
                    </a:lnTo>
                    <a:lnTo>
                      <a:pt x="1254" y="508"/>
                    </a:lnTo>
                    <a:lnTo>
                      <a:pt x="1253" y="506"/>
                    </a:lnTo>
                    <a:lnTo>
                      <a:pt x="1252" y="506"/>
                    </a:lnTo>
                    <a:lnTo>
                      <a:pt x="1250" y="505"/>
                    </a:lnTo>
                    <a:lnTo>
                      <a:pt x="1250" y="506"/>
                    </a:lnTo>
                    <a:lnTo>
                      <a:pt x="1248" y="507"/>
                    </a:lnTo>
                    <a:lnTo>
                      <a:pt x="1247" y="506"/>
                    </a:lnTo>
                    <a:lnTo>
                      <a:pt x="1246" y="506"/>
                    </a:lnTo>
                    <a:lnTo>
                      <a:pt x="1246" y="507"/>
                    </a:lnTo>
                    <a:lnTo>
                      <a:pt x="1243" y="506"/>
                    </a:lnTo>
                    <a:lnTo>
                      <a:pt x="1243" y="505"/>
                    </a:lnTo>
                    <a:lnTo>
                      <a:pt x="1242" y="503"/>
                    </a:lnTo>
                    <a:lnTo>
                      <a:pt x="1242" y="502"/>
                    </a:lnTo>
                    <a:lnTo>
                      <a:pt x="1240" y="503"/>
                    </a:lnTo>
                    <a:lnTo>
                      <a:pt x="1240" y="502"/>
                    </a:lnTo>
                    <a:lnTo>
                      <a:pt x="1239" y="501"/>
                    </a:lnTo>
                    <a:lnTo>
                      <a:pt x="1238" y="501"/>
                    </a:lnTo>
                    <a:lnTo>
                      <a:pt x="1238" y="500"/>
                    </a:lnTo>
                    <a:lnTo>
                      <a:pt x="1238" y="498"/>
                    </a:lnTo>
                    <a:lnTo>
                      <a:pt x="1239" y="497"/>
                    </a:lnTo>
                    <a:lnTo>
                      <a:pt x="1240" y="497"/>
                    </a:lnTo>
                    <a:lnTo>
                      <a:pt x="1240" y="495"/>
                    </a:lnTo>
                    <a:lnTo>
                      <a:pt x="1241" y="494"/>
                    </a:lnTo>
                    <a:lnTo>
                      <a:pt x="1242" y="493"/>
                    </a:lnTo>
                    <a:lnTo>
                      <a:pt x="1241" y="493"/>
                    </a:lnTo>
                    <a:lnTo>
                      <a:pt x="1240" y="493"/>
                    </a:lnTo>
                    <a:lnTo>
                      <a:pt x="1239" y="492"/>
                    </a:lnTo>
                    <a:lnTo>
                      <a:pt x="1239" y="491"/>
                    </a:lnTo>
                    <a:lnTo>
                      <a:pt x="1238" y="491"/>
                    </a:lnTo>
                    <a:lnTo>
                      <a:pt x="1238" y="490"/>
                    </a:lnTo>
                    <a:lnTo>
                      <a:pt x="1239" y="489"/>
                    </a:lnTo>
                    <a:lnTo>
                      <a:pt x="1238" y="487"/>
                    </a:lnTo>
                    <a:lnTo>
                      <a:pt x="1239" y="486"/>
                    </a:lnTo>
                    <a:lnTo>
                      <a:pt x="1238" y="485"/>
                    </a:lnTo>
                    <a:lnTo>
                      <a:pt x="1237" y="485"/>
                    </a:lnTo>
                    <a:lnTo>
                      <a:pt x="1236" y="484"/>
                    </a:lnTo>
                    <a:lnTo>
                      <a:pt x="1236" y="483"/>
                    </a:lnTo>
                    <a:lnTo>
                      <a:pt x="1234" y="482"/>
                    </a:lnTo>
                    <a:lnTo>
                      <a:pt x="1233" y="481"/>
                    </a:lnTo>
                    <a:lnTo>
                      <a:pt x="1232" y="481"/>
                    </a:lnTo>
                    <a:lnTo>
                      <a:pt x="1231" y="481"/>
                    </a:lnTo>
                    <a:lnTo>
                      <a:pt x="1231" y="480"/>
                    </a:lnTo>
                    <a:lnTo>
                      <a:pt x="1229" y="479"/>
                    </a:lnTo>
                    <a:lnTo>
                      <a:pt x="1228" y="478"/>
                    </a:lnTo>
                    <a:lnTo>
                      <a:pt x="1228" y="477"/>
                    </a:lnTo>
                    <a:lnTo>
                      <a:pt x="1226" y="476"/>
                    </a:lnTo>
                    <a:lnTo>
                      <a:pt x="1225" y="474"/>
                    </a:lnTo>
                    <a:lnTo>
                      <a:pt x="1221" y="473"/>
                    </a:lnTo>
                    <a:lnTo>
                      <a:pt x="1220" y="472"/>
                    </a:lnTo>
                    <a:lnTo>
                      <a:pt x="1218" y="470"/>
                    </a:lnTo>
                    <a:lnTo>
                      <a:pt x="1218" y="468"/>
                    </a:lnTo>
                    <a:lnTo>
                      <a:pt x="1217" y="468"/>
                    </a:lnTo>
                    <a:lnTo>
                      <a:pt x="1216" y="468"/>
                    </a:lnTo>
                    <a:lnTo>
                      <a:pt x="1215" y="468"/>
                    </a:lnTo>
                    <a:lnTo>
                      <a:pt x="1215" y="467"/>
                    </a:lnTo>
                    <a:lnTo>
                      <a:pt x="1215" y="466"/>
                    </a:lnTo>
                    <a:lnTo>
                      <a:pt x="1214" y="465"/>
                    </a:lnTo>
                    <a:lnTo>
                      <a:pt x="1214" y="464"/>
                    </a:lnTo>
                    <a:lnTo>
                      <a:pt x="1214" y="463"/>
                    </a:lnTo>
                    <a:lnTo>
                      <a:pt x="1213" y="463"/>
                    </a:lnTo>
                    <a:lnTo>
                      <a:pt x="1212" y="463"/>
                    </a:lnTo>
                    <a:lnTo>
                      <a:pt x="1211" y="463"/>
                    </a:lnTo>
                    <a:lnTo>
                      <a:pt x="1210" y="463"/>
                    </a:lnTo>
                    <a:lnTo>
                      <a:pt x="1209" y="463"/>
                    </a:lnTo>
                    <a:lnTo>
                      <a:pt x="1208" y="462"/>
                    </a:lnTo>
                    <a:lnTo>
                      <a:pt x="1207" y="464"/>
                    </a:lnTo>
                    <a:lnTo>
                      <a:pt x="1207" y="466"/>
                    </a:lnTo>
                    <a:lnTo>
                      <a:pt x="1207" y="467"/>
                    </a:lnTo>
                    <a:lnTo>
                      <a:pt x="1206" y="468"/>
                    </a:lnTo>
                    <a:lnTo>
                      <a:pt x="1204" y="470"/>
                    </a:lnTo>
                    <a:lnTo>
                      <a:pt x="1202" y="470"/>
                    </a:lnTo>
                    <a:lnTo>
                      <a:pt x="1200" y="471"/>
                    </a:lnTo>
                    <a:lnTo>
                      <a:pt x="1200" y="472"/>
                    </a:lnTo>
                    <a:lnTo>
                      <a:pt x="1200" y="474"/>
                    </a:lnTo>
                    <a:lnTo>
                      <a:pt x="1199" y="475"/>
                    </a:lnTo>
                    <a:lnTo>
                      <a:pt x="1196" y="476"/>
                    </a:lnTo>
                    <a:lnTo>
                      <a:pt x="1196" y="477"/>
                    </a:lnTo>
                    <a:lnTo>
                      <a:pt x="1196" y="478"/>
                    </a:lnTo>
                    <a:lnTo>
                      <a:pt x="1196" y="479"/>
                    </a:lnTo>
                    <a:lnTo>
                      <a:pt x="1197" y="481"/>
                    </a:lnTo>
                    <a:lnTo>
                      <a:pt x="1197" y="482"/>
                    </a:lnTo>
                    <a:lnTo>
                      <a:pt x="1197" y="483"/>
                    </a:lnTo>
                    <a:lnTo>
                      <a:pt x="1199" y="483"/>
                    </a:lnTo>
                    <a:lnTo>
                      <a:pt x="1201" y="485"/>
                    </a:lnTo>
                    <a:lnTo>
                      <a:pt x="1202" y="487"/>
                    </a:lnTo>
                    <a:lnTo>
                      <a:pt x="1202" y="488"/>
                    </a:lnTo>
                    <a:lnTo>
                      <a:pt x="1203" y="489"/>
                    </a:lnTo>
                    <a:lnTo>
                      <a:pt x="1203" y="490"/>
                    </a:lnTo>
                    <a:lnTo>
                      <a:pt x="1202" y="493"/>
                    </a:lnTo>
                    <a:lnTo>
                      <a:pt x="1201" y="495"/>
                    </a:lnTo>
                    <a:lnTo>
                      <a:pt x="1199" y="496"/>
                    </a:lnTo>
                    <a:lnTo>
                      <a:pt x="1199" y="497"/>
                    </a:lnTo>
                    <a:lnTo>
                      <a:pt x="1198" y="498"/>
                    </a:lnTo>
                    <a:lnTo>
                      <a:pt x="1198" y="500"/>
                    </a:lnTo>
                    <a:lnTo>
                      <a:pt x="1198" y="501"/>
                    </a:lnTo>
                    <a:lnTo>
                      <a:pt x="1198" y="502"/>
                    </a:lnTo>
                    <a:lnTo>
                      <a:pt x="1198" y="503"/>
                    </a:lnTo>
                    <a:lnTo>
                      <a:pt x="1198" y="504"/>
                    </a:lnTo>
                    <a:lnTo>
                      <a:pt x="1199" y="505"/>
                    </a:lnTo>
                    <a:lnTo>
                      <a:pt x="1198" y="507"/>
                    </a:lnTo>
                    <a:lnTo>
                      <a:pt x="1199" y="508"/>
                    </a:lnTo>
                    <a:lnTo>
                      <a:pt x="1200" y="508"/>
                    </a:lnTo>
                    <a:lnTo>
                      <a:pt x="1200" y="509"/>
                    </a:lnTo>
                    <a:lnTo>
                      <a:pt x="1201" y="510"/>
                    </a:lnTo>
                    <a:lnTo>
                      <a:pt x="1202" y="510"/>
                    </a:lnTo>
                    <a:lnTo>
                      <a:pt x="1202" y="511"/>
                    </a:lnTo>
                    <a:lnTo>
                      <a:pt x="1202" y="513"/>
                    </a:lnTo>
                    <a:lnTo>
                      <a:pt x="1201" y="513"/>
                    </a:lnTo>
                    <a:lnTo>
                      <a:pt x="1200" y="514"/>
                    </a:lnTo>
                    <a:lnTo>
                      <a:pt x="1200" y="515"/>
                    </a:lnTo>
                    <a:lnTo>
                      <a:pt x="1200" y="517"/>
                    </a:lnTo>
                    <a:lnTo>
                      <a:pt x="1201" y="519"/>
                    </a:lnTo>
                    <a:lnTo>
                      <a:pt x="1201" y="520"/>
                    </a:lnTo>
                    <a:lnTo>
                      <a:pt x="1202" y="520"/>
                    </a:lnTo>
                    <a:lnTo>
                      <a:pt x="1202" y="521"/>
                    </a:lnTo>
                    <a:lnTo>
                      <a:pt x="1203" y="522"/>
                    </a:lnTo>
                    <a:lnTo>
                      <a:pt x="1203" y="523"/>
                    </a:lnTo>
                    <a:lnTo>
                      <a:pt x="1203" y="524"/>
                    </a:lnTo>
                    <a:lnTo>
                      <a:pt x="1204" y="525"/>
                    </a:lnTo>
                    <a:lnTo>
                      <a:pt x="1204" y="526"/>
                    </a:lnTo>
                    <a:lnTo>
                      <a:pt x="1203" y="526"/>
                    </a:lnTo>
                    <a:lnTo>
                      <a:pt x="1202" y="527"/>
                    </a:lnTo>
                    <a:lnTo>
                      <a:pt x="1202" y="528"/>
                    </a:lnTo>
                    <a:lnTo>
                      <a:pt x="1201" y="527"/>
                    </a:lnTo>
                    <a:lnTo>
                      <a:pt x="1201" y="526"/>
                    </a:lnTo>
                    <a:lnTo>
                      <a:pt x="1200" y="526"/>
                    </a:lnTo>
                    <a:lnTo>
                      <a:pt x="1199" y="526"/>
                    </a:lnTo>
                    <a:lnTo>
                      <a:pt x="1198" y="527"/>
                    </a:lnTo>
                    <a:lnTo>
                      <a:pt x="1197" y="527"/>
                    </a:lnTo>
                    <a:lnTo>
                      <a:pt x="1196" y="528"/>
                    </a:lnTo>
                    <a:lnTo>
                      <a:pt x="1195" y="527"/>
                    </a:lnTo>
                    <a:lnTo>
                      <a:pt x="1193" y="529"/>
                    </a:lnTo>
                    <a:lnTo>
                      <a:pt x="1192" y="530"/>
                    </a:lnTo>
                    <a:lnTo>
                      <a:pt x="1191" y="531"/>
                    </a:lnTo>
                    <a:lnTo>
                      <a:pt x="1190" y="530"/>
                    </a:lnTo>
                    <a:lnTo>
                      <a:pt x="1189" y="530"/>
                    </a:lnTo>
                    <a:lnTo>
                      <a:pt x="1187" y="530"/>
                    </a:lnTo>
                    <a:lnTo>
                      <a:pt x="1186" y="531"/>
                    </a:lnTo>
                    <a:lnTo>
                      <a:pt x="1185" y="530"/>
                    </a:lnTo>
                    <a:lnTo>
                      <a:pt x="1182" y="531"/>
                    </a:lnTo>
                    <a:lnTo>
                      <a:pt x="1179" y="530"/>
                    </a:lnTo>
                    <a:lnTo>
                      <a:pt x="1177" y="530"/>
                    </a:lnTo>
                    <a:lnTo>
                      <a:pt x="1177" y="529"/>
                    </a:lnTo>
                    <a:lnTo>
                      <a:pt x="1174" y="526"/>
                    </a:lnTo>
                    <a:lnTo>
                      <a:pt x="1173" y="525"/>
                    </a:lnTo>
                    <a:lnTo>
                      <a:pt x="1169" y="523"/>
                    </a:lnTo>
                    <a:lnTo>
                      <a:pt x="1168" y="523"/>
                    </a:lnTo>
                    <a:lnTo>
                      <a:pt x="1167" y="521"/>
                    </a:lnTo>
                    <a:lnTo>
                      <a:pt x="1165" y="520"/>
                    </a:lnTo>
                    <a:lnTo>
                      <a:pt x="1164" y="520"/>
                    </a:lnTo>
                    <a:lnTo>
                      <a:pt x="1160" y="519"/>
                    </a:lnTo>
                    <a:lnTo>
                      <a:pt x="1158" y="517"/>
                    </a:lnTo>
                    <a:lnTo>
                      <a:pt x="1155" y="516"/>
                    </a:lnTo>
                    <a:lnTo>
                      <a:pt x="1152" y="515"/>
                    </a:lnTo>
                    <a:lnTo>
                      <a:pt x="1150" y="515"/>
                    </a:lnTo>
                    <a:lnTo>
                      <a:pt x="1149" y="514"/>
                    </a:lnTo>
                    <a:lnTo>
                      <a:pt x="1148" y="514"/>
                    </a:lnTo>
                    <a:lnTo>
                      <a:pt x="1145" y="513"/>
                    </a:lnTo>
                    <a:lnTo>
                      <a:pt x="1142" y="513"/>
                    </a:lnTo>
                    <a:lnTo>
                      <a:pt x="1142" y="514"/>
                    </a:lnTo>
                    <a:lnTo>
                      <a:pt x="1141" y="515"/>
                    </a:lnTo>
                    <a:lnTo>
                      <a:pt x="1138" y="516"/>
                    </a:lnTo>
                    <a:lnTo>
                      <a:pt x="1135" y="518"/>
                    </a:lnTo>
                    <a:lnTo>
                      <a:pt x="1133" y="519"/>
                    </a:lnTo>
                    <a:lnTo>
                      <a:pt x="1131" y="520"/>
                    </a:lnTo>
                    <a:lnTo>
                      <a:pt x="1130" y="521"/>
                    </a:lnTo>
                    <a:lnTo>
                      <a:pt x="1129" y="523"/>
                    </a:lnTo>
                    <a:lnTo>
                      <a:pt x="1129" y="524"/>
                    </a:lnTo>
                    <a:lnTo>
                      <a:pt x="1130" y="525"/>
                    </a:lnTo>
                    <a:lnTo>
                      <a:pt x="1131" y="525"/>
                    </a:lnTo>
                    <a:lnTo>
                      <a:pt x="1131" y="526"/>
                    </a:lnTo>
                    <a:lnTo>
                      <a:pt x="1132" y="527"/>
                    </a:lnTo>
                    <a:lnTo>
                      <a:pt x="1134" y="528"/>
                    </a:lnTo>
                    <a:lnTo>
                      <a:pt x="1134" y="530"/>
                    </a:lnTo>
                    <a:lnTo>
                      <a:pt x="1136" y="532"/>
                    </a:lnTo>
                    <a:lnTo>
                      <a:pt x="1133" y="536"/>
                    </a:lnTo>
                    <a:lnTo>
                      <a:pt x="1133" y="537"/>
                    </a:lnTo>
                    <a:lnTo>
                      <a:pt x="1132" y="537"/>
                    </a:lnTo>
                    <a:lnTo>
                      <a:pt x="1131" y="539"/>
                    </a:lnTo>
                    <a:lnTo>
                      <a:pt x="1131" y="540"/>
                    </a:lnTo>
                    <a:lnTo>
                      <a:pt x="1130" y="541"/>
                    </a:lnTo>
                    <a:lnTo>
                      <a:pt x="1129" y="543"/>
                    </a:lnTo>
                    <a:lnTo>
                      <a:pt x="1128" y="545"/>
                    </a:lnTo>
                    <a:lnTo>
                      <a:pt x="1126" y="548"/>
                    </a:lnTo>
                    <a:lnTo>
                      <a:pt x="1126" y="549"/>
                    </a:lnTo>
                    <a:lnTo>
                      <a:pt x="1126" y="550"/>
                    </a:lnTo>
                    <a:lnTo>
                      <a:pt x="1126" y="551"/>
                    </a:lnTo>
                    <a:lnTo>
                      <a:pt x="1126" y="552"/>
                    </a:lnTo>
                    <a:lnTo>
                      <a:pt x="1125" y="552"/>
                    </a:lnTo>
                    <a:lnTo>
                      <a:pt x="1125" y="553"/>
                    </a:lnTo>
                    <a:lnTo>
                      <a:pt x="1126" y="554"/>
                    </a:lnTo>
                    <a:lnTo>
                      <a:pt x="1126" y="556"/>
                    </a:lnTo>
                    <a:lnTo>
                      <a:pt x="1126" y="557"/>
                    </a:lnTo>
                    <a:lnTo>
                      <a:pt x="1127" y="557"/>
                    </a:lnTo>
                    <a:lnTo>
                      <a:pt x="1128" y="557"/>
                    </a:lnTo>
                    <a:lnTo>
                      <a:pt x="1130" y="556"/>
                    </a:lnTo>
                    <a:lnTo>
                      <a:pt x="1131" y="554"/>
                    </a:lnTo>
                    <a:lnTo>
                      <a:pt x="1133" y="554"/>
                    </a:lnTo>
                    <a:lnTo>
                      <a:pt x="1134" y="554"/>
                    </a:lnTo>
                    <a:lnTo>
                      <a:pt x="1134" y="555"/>
                    </a:lnTo>
                    <a:lnTo>
                      <a:pt x="1134" y="558"/>
                    </a:lnTo>
                    <a:lnTo>
                      <a:pt x="1134" y="560"/>
                    </a:lnTo>
                    <a:lnTo>
                      <a:pt x="1133" y="561"/>
                    </a:lnTo>
                    <a:lnTo>
                      <a:pt x="1133" y="562"/>
                    </a:lnTo>
                    <a:lnTo>
                      <a:pt x="1134" y="563"/>
                    </a:lnTo>
                    <a:lnTo>
                      <a:pt x="1136" y="563"/>
                    </a:lnTo>
                    <a:lnTo>
                      <a:pt x="1139" y="568"/>
                    </a:lnTo>
                    <a:lnTo>
                      <a:pt x="1141" y="569"/>
                    </a:lnTo>
                    <a:lnTo>
                      <a:pt x="1142" y="570"/>
                    </a:lnTo>
                    <a:lnTo>
                      <a:pt x="1142" y="571"/>
                    </a:lnTo>
                    <a:lnTo>
                      <a:pt x="1142" y="572"/>
                    </a:lnTo>
                    <a:lnTo>
                      <a:pt x="1140" y="575"/>
                    </a:lnTo>
                    <a:lnTo>
                      <a:pt x="1138" y="576"/>
                    </a:lnTo>
                    <a:lnTo>
                      <a:pt x="1136" y="577"/>
                    </a:lnTo>
                    <a:lnTo>
                      <a:pt x="1136" y="578"/>
                    </a:lnTo>
                    <a:lnTo>
                      <a:pt x="1138" y="579"/>
                    </a:lnTo>
                    <a:lnTo>
                      <a:pt x="1139" y="579"/>
                    </a:lnTo>
                    <a:lnTo>
                      <a:pt x="1139" y="580"/>
                    </a:lnTo>
                    <a:lnTo>
                      <a:pt x="1136" y="582"/>
                    </a:lnTo>
                    <a:lnTo>
                      <a:pt x="1135" y="582"/>
                    </a:lnTo>
                    <a:lnTo>
                      <a:pt x="1133" y="583"/>
                    </a:lnTo>
                    <a:lnTo>
                      <a:pt x="1132" y="584"/>
                    </a:lnTo>
                    <a:lnTo>
                      <a:pt x="1131" y="585"/>
                    </a:lnTo>
                    <a:lnTo>
                      <a:pt x="1128" y="586"/>
                    </a:lnTo>
                    <a:lnTo>
                      <a:pt x="1127" y="587"/>
                    </a:lnTo>
                    <a:lnTo>
                      <a:pt x="1126" y="589"/>
                    </a:lnTo>
                    <a:lnTo>
                      <a:pt x="1124" y="591"/>
                    </a:lnTo>
                    <a:lnTo>
                      <a:pt x="1124" y="595"/>
                    </a:lnTo>
                    <a:lnTo>
                      <a:pt x="1124" y="598"/>
                    </a:lnTo>
                    <a:lnTo>
                      <a:pt x="1123" y="599"/>
                    </a:lnTo>
                    <a:lnTo>
                      <a:pt x="1123" y="600"/>
                    </a:lnTo>
                    <a:lnTo>
                      <a:pt x="1122" y="602"/>
                    </a:lnTo>
                    <a:lnTo>
                      <a:pt x="1122" y="603"/>
                    </a:lnTo>
                    <a:lnTo>
                      <a:pt x="1121" y="605"/>
                    </a:lnTo>
                    <a:lnTo>
                      <a:pt x="1120" y="611"/>
                    </a:lnTo>
                    <a:lnTo>
                      <a:pt x="1120" y="612"/>
                    </a:lnTo>
                    <a:lnTo>
                      <a:pt x="1120" y="613"/>
                    </a:lnTo>
                    <a:lnTo>
                      <a:pt x="1122" y="616"/>
                    </a:lnTo>
                    <a:lnTo>
                      <a:pt x="1124" y="618"/>
                    </a:lnTo>
                    <a:lnTo>
                      <a:pt x="1125" y="619"/>
                    </a:lnTo>
                    <a:lnTo>
                      <a:pt x="1127" y="619"/>
                    </a:lnTo>
                    <a:lnTo>
                      <a:pt x="1128" y="619"/>
                    </a:lnTo>
                    <a:lnTo>
                      <a:pt x="1129" y="621"/>
                    </a:lnTo>
                    <a:lnTo>
                      <a:pt x="1130" y="622"/>
                    </a:lnTo>
                    <a:lnTo>
                      <a:pt x="1131" y="623"/>
                    </a:lnTo>
                    <a:lnTo>
                      <a:pt x="1132" y="623"/>
                    </a:lnTo>
                    <a:lnTo>
                      <a:pt x="1135" y="625"/>
                    </a:lnTo>
                    <a:lnTo>
                      <a:pt x="1136" y="625"/>
                    </a:lnTo>
                    <a:lnTo>
                      <a:pt x="1135" y="626"/>
                    </a:lnTo>
                    <a:lnTo>
                      <a:pt x="1135" y="628"/>
                    </a:lnTo>
                    <a:lnTo>
                      <a:pt x="1134" y="628"/>
                    </a:lnTo>
                    <a:lnTo>
                      <a:pt x="1135" y="629"/>
                    </a:lnTo>
                    <a:lnTo>
                      <a:pt x="1135" y="630"/>
                    </a:lnTo>
                    <a:lnTo>
                      <a:pt x="1135" y="631"/>
                    </a:lnTo>
                    <a:lnTo>
                      <a:pt x="1135" y="634"/>
                    </a:lnTo>
                    <a:lnTo>
                      <a:pt x="1135" y="635"/>
                    </a:lnTo>
                    <a:lnTo>
                      <a:pt x="1134" y="636"/>
                    </a:lnTo>
                    <a:lnTo>
                      <a:pt x="1136" y="638"/>
                    </a:lnTo>
                    <a:lnTo>
                      <a:pt x="1136" y="642"/>
                    </a:lnTo>
                    <a:lnTo>
                      <a:pt x="1137" y="643"/>
                    </a:lnTo>
                    <a:lnTo>
                      <a:pt x="1138" y="644"/>
                    </a:lnTo>
                    <a:lnTo>
                      <a:pt x="1139" y="645"/>
                    </a:lnTo>
                    <a:lnTo>
                      <a:pt x="1139" y="646"/>
                    </a:lnTo>
                    <a:lnTo>
                      <a:pt x="1139" y="648"/>
                    </a:lnTo>
                    <a:lnTo>
                      <a:pt x="1139" y="649"/>
                    </a:lnTo>
                    <a:lnTo>
                      <a:pt x="1140" y="652"/>
                    </a:lnTo>
                    <a:lnTo>
                      <a:pt x="1140" y="654"/>
                    </a:lnTo>
                    <a:lnTo>
                      <a:pt x="1141" y="656"/>
                    </a:lnTo>
                    <a:lnTo>
                      <a:pt x="1140" y="657"/>
                    </a:lnTo>
                    <a:lnTo>
                      <a:pt x="1140" y="658"/>
                    </a:lnTo>
                    <a:lnTo>
                      <a:pt x="1139" y="659"/>
                    </a:lnTo>
                    <a:lnTo>
                      <a:pt x="1139" y="660"/>
                    </a:lnTo>
                    <a:lnTo>
                      <a:pt x="1138" y="660"/>
                    </a:lnTo>
                    <a:lnTo>
                      <a:pt x="1139" y="661"/>
                    </a:lnTo>
                    <a:lnTo>
                      <a:pt x="1139" y="662"/>
                    </a:lnTo>
                    <a:lnTo>
                      <a:pt x="1139" y="663"/>
                    </a:lnTo>
                    <a:lnTo>
                      <a:pt x="1139" y="664"/>
                    </a:lnTo>
                    <a:lnTo>
                      <a:pt x="1139" y="665"/>
                    </a:lnTo>
                    <a:lnTo>
                      <a:pt x="1140" y="666"/>
                    </a:lnTo>
                    <a:lnTo>
                      <a:pt x="1141" y="669"/>
                    </a:lnTo>
                    <a:lnTo>
                      <a:pt x="1141" y="670"/>
                    </a:lnTo>
                    <a:lnTo>
                      <a:pt x="1141" y="672"/>
                    </a:lnTo>
                    <a:lnTo>
                      <a:pt x="1140" y="672"/>
                    </a:lnTo>
                    <a:lnTo>
                      <a:pt x="1140" y="673"/>
                    </a:lnTo>
                    <a:lnTo>
                      <a:pt x="1138" y="672"/>
                    </a:lnTo>
                    <a:lnTo>
                      <a:pt x="1136" y="673"/>
                    </a:lnTo>
                    <a:lnTo>
                      <a:pt x="1130" y="674"/>
                    </a:lnTo>
                    <a:lnTo>
                      <a:pt x="1126" y="675"/>
                    </a:lnTo>
                    <a:lnTo>
                      <a:pt x="1120" y="676"/>
                    </a:lnTo>
                    <a:lnTo>
                      <a:pt x="1117" y="677"/>
                    </a:lnTo>
                    <a:lnTo>
                      <a:pt x="1114" y="677"/>
                    </a:lnTo>
                    <a:lnTo>
                      <a:pt x="1105" y="679"/>
                    </a:lnTo>
                    <a:lnTo>
                      <a:pt x="1102" y="679"/>
                    </a:lnTo>
                    <a:lnTo>
                      <a:pt x="1101" y="679"/>
                    </a:lnTo>
                    <a:lnTo>
                      <a:pt x="1100" y="680"/>
                    </a:lnTo>
                    <a:lnTo>
                      <a:pt x="1099" y="680"/>
                    </a:lnTo>
                    <a:lnTo>
                      <a:pt x="1098" y="680"/>
                    </a:lnTo>
                    <a:lnTo>
                      <a:pt x="1097" y="680"/>
                    </a:lnTo>
                    <a:lnTo>
                      <a:pt x="1095" y="681"/>
                    </a:lnTo>
                    <a:lnTo>
                      <a:pt x="1095" y="682"/>
                    </a:lnTo>
                    <a:lnTo>
                      <a:pt x="1094" y="682"/>
                    </a:lnTo>
                    <a:lnTo>
                      <a:pt x="1093" y="684"/>
                    </a:lnTo>
                    <a:lnTo>
                      <a:pt x="1091" y="684"/>
                    </a:lnTo>
                    <a:lnTo>
                      <a:pt x="1090" y="684"/>
                    </a:lnTo>
                    <a:lnTo>
                      <a:pt x="1089" y="683"/>
                    </a:lnTo>
                    <a:lnTo>
                      <a:pt x="1088" y="683"/>
                    </a:lnTo>
                    <a:lnTo>
                      <a:pt x="1087" y="683"/>
                    </a:lnTo>
                    <a:lnTo>
                      <a:pt x="1086" y="683"/>
                    </a:lnTo>
                    <a:lnTo>
                      <a:pt x="1086" y="682"/>
                    </a:lnTo>
                    <a:lnTo>
                      <a:pt x="1085" y="682"/>
                    </a:lnTo>
                    <a:lnTo>
                      <a:pt x="1084" y="681"/>
                    </a:lnTo>
                    <a:lnTo>
                      <a:pt x="1083" y="682"/>
                    </a:lnTo>
                    <a:lnTo>
                      <a:pt x="1083" y="680"/>
                    </a:lnTo>
                    <a:lnTo>
                      <a:pt x="1083" y="679"/>
                    </a:lnTo>
                    <a:lnTo>
                      <a:pt x="1083" y="677"/>
                    </a:lnTo>
                    <a:lnTo>
                      <a:pt x="1082" y="677"/>
                    </a:lnTo>
                    <a:lnTo>
                      <a:pt x="1082" y="678"/>
                    </a:lnTo>
                    <a:lnTo>
                      <a:pt x="1081" y="678"/>
                    </a:lnTo>
                    <a:lnTo>
                      <a:pt x="1080" y="678"/>
                    </a:lnTo>
                    <a:lnTo>
                      <a:pt x="1080" y="679"/>
                    </a:lnTo>
                    <a:lnTo>
                      <a:pt x="1081" y="679"/>
                    </a:lnTo>
                    <a:lnTo>
                      <a:pt x="1080" y="679"/>
                    </a:lnTo>
                    <a:lnTo>
                      <a:pt x="1079" y="679"/>
                    </a:lnTo>
                    <a:lnTo>
                      <a:pt x="1079" y="680"/>
                    </a:lnTo>
                    <a:lnTo>
                      <a:pt x="1078" y="680"/>
                    </a:lnTo>
                    <a:lnTo>
                      <a:pt x="1077" y="680"/>
                    </a:lnTo>
                    <a:lnTo>
                      <a:pt x="1077" y="681"/>
                    </a:lnTo>
                    <a:lnTo>
                      <a:pt x="1077" y="682"/>
                    </a:lnTo>
                    <a:lnTo>
                      <a:pt x="1076" y="682"/>
                    </a:lnTo>
                    <a:lnTo>
                      <a:pt x="1077" y="682"/>
                    </a:lnTo>
                    <a:lnTo>
                      <a:pt x="1076" y="682"/>
                    </a:lnTo>
                    <a:lnTo>
                      <a:pt x="1076" y="683"/>
                    </a:lnTo>
                    <a:lnTo>
                      <a:pt x="1077" y="683"/>
                    </a:lnTo>
                    <a:lnTo>
                      <a:pt x="1076" y="683"/>
                    </a:lnTo>
                    <a:lnTo>
                      <a:pt x="1077" y="683"/>
                    </a:lnTo>
                    <a:lnTo>
                      <a:pt x="1077" y="684"/>
                    </a:lnTo>
                    <a:lnTo>
                      <a:pt x="1077" y="685"/>
                    </a:lnTo>
                    <a:lnTo>
                      <a:pt x="1076" y="685"/>
                    </a:lnTo>
                    <a:lnTo>
                      <a:pt x="1077" y="685"/>
                    </a:lnTo>
                    <a:lnTo>
                      <a:pt x="1076" y="685"/>
                    </a:lnTo>
                    <a:lnTo>
                      <a:pt x="1075" y="685"/>
                    </a:lnTo>
                    <a:lnTo>
                      <a:pt x="1075" y="686"/>
                    </a:lnTo>
                    <a:lnTo>
                      <a:pt x="1075" y="685"/>
                    </a:lnTo>
                    <a:lnTo>
                      <a:pt x="1075" y="684"/>
                    </a:lnTo>
                    <a:lnTo>
                      <a:pt x="1074" y="684"/>
                    </a:lnTo>
                    <a:lnTo>
                      <a:pt x="1074" y="685"/>
                    </a:lnTo>
                    <a:lnTo>
                      <a:pt x="1074" y="684"/>
                    </a:lnTo>
                    <a:lnTo>
                      <a:pt x="1074" y="685"/>
                    </a:lnTo>
                    <a:lnTo>
                      <a:pt x="1074" y="684"/>
                    </a:lnTo>
                    <a:lnTo>
                      <a:pt x="1073" y="685"/>
                    </a:lnTo>
                    <a:lnTo>
                      <a:pt x="1074" y="685"/>
                    </a:lnTo>
                    <a:lnTo>
                      <a:pt x="1074" y="686"/>
                    </a:lnTo>
                    <a:lnTo>
                      <a:pt x="1074" y="687"/>
                    </a:lnTo>
                    <a:lnTo>
                      <a:pt x="1073" y="686"/>
                    </a:lnTo>
                    <a:lnTo>
                      <a:pt x="1073" y="687"/>
                    </a:lnTo>
                    <a:lnTo>
                      <a:pt x="1073" y="686"/>
                    </a:lnTo>
                    <a:lnTo>
                      <a:pt x="1072" y="686"/>
                    </a:lnTo>
                    <a:lnTo>
                      <a:pt x="1072" y="687"/>
                    </a:lnTo>
                    <a:lnTo>
                      <a:pt x="1071" y="687"/>
                    </a:lnTo>
                    <a:lnTo>
                      <a:pt x="1070" y="687"/>
                    </a:lnTo>
                    <a:lnTo>
                      <a:pt x="1070" y="688"/>
                    </a:lnTo>
                    <a:lnTo>
                      <a:pt x="1070" y="689"/>
                    </a:lnTo>
                    <a:lnTo>
                      <a:pt x="1069" y="689"/>
                    </a:lnTo>
                    <a:lnTo>
                      <a:pt x="1069" y="690"/>
                    </a:lnTo>
                    <a:lnTo>
                      <a:pt x="1068" y="690"/>
                    </a:lnTo>
                    <a:lnTo>
                      <a:pt x="1068" y="691"/>
                    </a:lnTo>
                    <a:lnTo>
                      <a:pt x="1068" y="692"/>
                    </a:lnTo>
                    <a:lnTo>
                      <a:pt x="1067" y="692"/>
                    </a:lnTo>
                    <a:lnTo>
                      <a:pt x="1066" y="692"/>
                    </a:lnTo>
                    <a:lnTo>
                      <a:pt x="1065" y="692"/>
                    </a:lnTo>
                    <a:lnTo>
                      <a:pt x="1064" y="692"/>
                    </a:lnTo>
                    <a:lnTo>
                      <a:pt x="1063" y="692"/>
                    </a:lnTo>
                    <a:lnTo>
                      <a:pt x="1062" y="692"/>
                    </a:lnTo>
                    <a:lnTo>
                      <a:pt x="1061" y="692"/>
                    </a:lnTo>
                    <a:lnTo>
                      <a:pt x="1060" y="692"/>
                    </a:lnTo>
                    <a:lnTo>
                      <a:pt x="1060" y="691"/>
                    </a:lnTo>
                    <a:lnTo>
                      <a:pt x="1059" y="691"/>
                    </a:lnTo>
                    <a:lnTo>
                      <a:pt x="1059" y="692"/>
                    </a:lnTo>
                    <a:lnTo>
                      <a:pt x="1059" y="691"/>
                    </a:lnTo>
                    <a:lnTo>
                      <a:pt x="1058" y="691"/>
                    </a:lnTo>
                    <a:lnTo>
                      <a:pt x="1057" y="691"/>
                    </a:lnTo>
                    <a:lnTo>
                      <a:pt x="1057" y="690"/>
                    </a:lnTo>
                    <a:lnTo>
                      <a:pt x="1056" y="690"/>
                    </a:lnTo>
                    <a:lnTo>
                      <a:pt x="1056" y="691"/>
                    </a:lnTo>
                    <a:lnTo>
                      <a:pt x="1056" y="690"/>
                    </a:lnTo>
                    <a:lnTo>
                      <a:pt x="1055" y="690"/>
                    </a:lnTo>
                    <a:lnTo>
                      <a:pt x="1055" y="691"/>
                    </a:lnTo>
                    <a:lnTo>
                      <a:pt x="1055" y="692"/>
                    </a:lnTo>
                    <a:lnTo>
                      <a:pt x="1055" y="691"/>
                    </a:lnTo>
                    <a:lnTo>
                      <a:pt x="1054" y="691"/>
                    </a:lnTo>
                    <a:lnTo>
                      <a:pt x="1054" y="692"/>
                    </a:lnTo>
                    <a:lnTo>
                      <a:pt x="1053" y="692"/>
                    </a:lnTo>
                    <a:lnTo>
                      <a:pt x="1053" y="693"/>
                    </a:lnTo>
                    <a:lnTo>
                      <a:pt x="1052" y="693"/>
                    </a:lnTo>
                    <a:lnTo>
                      <a:pt x="1052" y="694"/>
                    </a:lnTo>
                    <a:lnTo>
                      <a:pt x="1051" y="694"/>
                    </a:lnTo>
                    <a:lnTo>
                      <a:pt x="1051" y="695"/>
                    </a:lnTo>
                    <a:lnTo>
                      <a:pt x="1050" y="695"/>
                    </a:lnTo>
                    <a:lnTo>
                      <a:pt x="1049" y="695"/>
                    </a:lnTo>
                    <a:lnTo>
                      <a:pt x="1049" y="694"/>
                    </a:lnTo>
                    <a:lnTo>
                      <a:pt x="1050" y="694"/>
                    </a:lnTo>
                    <a:lnTo>
                      <a:pt x="1049" y="694"/>
                    </a:lnTo>
                    <a:lnTo>
                      <a:pt x="1049" y="693"/>
                    </a:lnTo>
                    <a:lnTo>
                      <a:pt x="1048" y="693"/>
                    </a:lnTo>
                    <a:lnTo>
                      <a:pt x="1047" y="692"/>
                    </a:lnTo>
                    <a:lnTo>
                      <a:pt x="1047" y="691"/>
                    </a:lnTo>
                    <a:lnTo>
                      <a:pt x="1046" y="691"/>
                    </a:lnTo>
                    <a:lnTo>
                      <a:pt x="1046" y="690"/>
                    </a:lnTo>
                    <a:lnTo>
                      <a:pt x="1045" y="690"/>
                    </a:lnTo>
                    <a:lnTo>
                      <a:pt x="1045" y="689"/>
                    </a:lnTo>
                    <a:lnTo>
                      <a:pt x="1043" y="689"/>
                    </a:lnTo>
                    <a:lnTo>
                      <a:pt x="1042" y="689"/>
                    </a:lnTo>
                    <a:lnTo>
                      <a:pt x="1043" y="689"/>
                    </a:lnTo>
                    <a:lnTo>
                      <a:pt x="1042" y="689"/>
                    </a:lnTo>
                    <a:lnTo>
                      <a:pt x="1042" y="688"/>
                    </a:lnTo>
                    <a:lnTo>
                      <a:pt x="1041" y="688"/>
                    </a:lnTo>
                    <a:lnTo>
                      <a:pt x="1041" y="687"/>
                    </a:lnTo>
                    <a:lnTo>
                      <a:pt x="1040" y="685"/>
                    </a:lnTo>
                    <a:lnTo>
                      <a:pt x="1040" y="684"/>
                    </a:lnTo>
                    <a:lnTo>
                      <a:pt x="1041" y="684"/>
                    </a:lnTo>
                    <a:lnTo>
                      <a:pt x="1040" y="684"/>
                    </a:lnTo>
                    <a:lnTo>
                      <a:pt x="1040" y="683"/>
                    </a:lnTo>
                    <a:lnTo>
                      <a:pt x="1040" y="682"/>
                    </a:lnTo>
                    <a:lnTo>
                      <a:pt x="1041" y="682"/>
                    </a:lnTo>
                    <a:lnTo>
                      <a:pt x="1040" y="681"/>
                    </a:lnTo>
                    <a:lnTo>
                      <a:pt x="1041" y="680"/>
                    </a:lnTo>
                    <a:lnTo>
                      <a:pt x="1041" y="679"/>
                    </a:lnTo>
                    <a:lnTo>
                      <a:pt x="1042" y="679"/>
                    </a:lnTo>
                    <a:lnTo>
                      <a:pt x="1042" y="678"/>
                    </a:lnTo>
                    <a:lnTo>
                      <a:pt x="1042" y="677"/>
                    </a:lnTo>
                    <a:lnTo>
                      <a:pt x="1041" y="677"/>
                    </a:lnTo>
                    <a:lnTo>
                      <a:pt x="1042" y="676"/>
                    </a:lnTo>
                    <a:lnTo>
                      <a:pt x="1041" y="676"/>
                    </a:lnTo>
                    <a:lnTo>
                      <a:pt x="1042" y="675"/>
                    </a:lnTo>
                    <a:lnTo>
                      <a:pt x="1043" y="675"/>
                    </a:lnTo>
                    <a:lnTo>
                      <a:pt x="1043" y="674"/>
                    </a:lnTo>
                    <a:lnTo>
                      <a:pt x="1044" y="674"/>
                    </a:lnTo>
                    <a:lnTo>
                      <a:pt x="1043" y="673"/>
                    </a:lnTo>
                    <a:lnTo>
                      <a:pt x="1042" y="673"/>
                    </a:lnTo>
                    <a:lnTo>
                      <a:pt x="1042" y="672"/>
                    </a:lnTo>
                    <a:lnTo>
                      <a:pt x="1043" y="672"/>
                    </a:lnTo>
                    <a:lnTo>
                      <a:pt x="1042" y="671"/>
                    </a:lnTo>
                    <a:lnTo>
                      <a:pt x="1043" y="671"/>
                    </a:lnTo>
                    <a:lnTo>
                      <a:pt x="1042" y="670"/>
                    </a:lnTo>
                    <a:lnTo>
                      <a:pt x="1042" y="669"/>
                    </a:lnTo>
                    <a:lnTo>
                      <a:pt x="1041" y="669"/>
                    </a:lnTo>
                    <a:lnTo>
                      <a:pt x="1041" y="668"/>
                    </a:lnTo>
                    <a:lnTo>
                      <a:pt x="1041" y="667"/>
                    </a:lnTo>
                    <a:lnTo>
                      <a:pt x="1041" y="666"/>
                    </a:lnTo>
                    <a:lnTo>
                      <a:pt x="1042" y="665"/>
                    </a:lnTo>
                    <a:lnTo>
                      <a:pt x="1042" y="664"/>
                    </a:lnTo>
                    <a:lnTo>
                      <a:pt x="1042" y="663"/>
                    </a:lnTo>
                    <a:lnTo>
                      <a:pt x="1043" y="662"/>
                    </a:lnTo>
                    <a:lnTo>
                      <a:pt x="1043" y="661"/>
                    </a:lnTo>
                    <a:lnTo>
                      <a:pt x="1043" y="660"/>
                    </a:lnTo>
                    <a:lnTo>
                      <a:pt x="1043" y="659"/>
                    </a:lnTo>
                    <a:lnTo>
                      <a:pt x="1043" y="658"/>
                    </a:lnTo>
                    <a:lnTo>
                      <a:pt x="1044" y="658"/>
                    </a:lnTo>
                    <a:lnTo>
                      <a:pt x="1044" y="657"/>
                    </a:lnTo>
                    <a:lnTo>
                      <a:pt x="1044" y="656"/>
                    </a:lnTo>
                    <a:lnTo>
                      <a:pt x="1045" y="655"/>
                    </a:lnTo>
                    <a:lnTo>
                      <a:pt x="1045" y="656"/>
                    </a:lnTo>
                    <a:lnTo>
                      <a:pt x="1045" y="655"/>
                    </a:lnTo>
                    <a:lnTo>
                      <a:pt x="1046" y="655"/>
                    </a:lnTo>
                    <a:lnTo>
                      <a:pt x="1046" y="654"/>
                    </a:lnTo>
                    <a:lnTo>
                      <a:pt x="1047" y="653"/>
                    </a:lnTo>
                    <a:lnTo>
                      <a:pt x="1047" y="652"/>
                    </a:lnTo>
                    <a:lnTo>
                      <a:pt x="1048" y="652"/>
                    </a:lnTo>
                    <a:lnTo>
                      <a:pt x="1048" y="651"/>
                    </a:lnTo>
                    <a:lnTo>
                      <a:pt x="1048" y="650"/>
                    </a:lnTo>
                    <a:lnTo>
                      <a:pt x="1049" y="650"/>
                    </a:lnTo>
                    <a:lnTo>
                      <a:pt x="1049" y="649"/>
                    </a:lnTo>
                    <a:lnTo>
                      <a:pt x="1050" y="649"/>
                    </a:lnTo>
                    <a:lnTo>
                      <a:pt x="1050" y="648"/>
                    </a:lnTo>
                    <a:lnTo>
                      <a:pt x="1050" y="647"/>
                    </a:lnTo>
                    <a:lnTo>
                      <a:pt x="1051" y="647"/>
                    </a:lnTo>
                    <a:lnTo>
                      <a:pt x="1051" y="646"/>
                    </a:lnTo>
                    <a:lnTo>
                      <a:pt x="1051" y="645"/>
                    </a:lnTo>
                    <a:lnTo>
                      <a:pt x="1052" y="645"/>
                    </a:lnTo>
                    <a:lnTo>
                      <a:pt x="1052" y="644"/>
                    </a:lnTo>
                    <a:lnTo>
                      <a:pt x="1052" y="643"/>
                    </a:lnTo>
                    <a:lnTo>
                      <a:pt x="1053" y="643"/>
                    </a:lnTo>
                    <a:lnTo>
                      <a:pt x="1053" y="642"/>
                    </a:lnTo>
                    <a:lnTo>
                      <a:pt x="1054" y="642"/>
                    </a:lnTo>
                    <a:lnTo>
                      <a:pt x="1054" y="641"/>
                    </a:lnTo>
                    <a:lnTo>
                      <a:pt x="1054" y="640"/>
                    </a:lnTo>
                    <a:lnTo>
                      <a:pt x="1053" y="640"/>
                    </a:lnTo>
                    <a:lnTo>
                      <a:pt x="1053" y="639"/>
                    </a:lnTo>
                    <a:lnTo>
                      <a:pt x="1053" y="638"/>
                    </a:lnTo>
                    <a:lnTo>
                      <a:pt x="1053" y="637"/>
                    </a:lnTo>
                    <a:lnTo>
                      <a:pt x="1054" y="636"/>
                    </a:lnTo>
                    <a:lnTo>
                      <a:pt x="1054" y="635"/>
                    </a:lnTo>
                    <a:lnTo>
                      <a:pt x="1054" y="634"/>
                    </a:lnTo>
                    <a:lnTo>
                      <a:pt x="1054" y="633"/>
                    </a:lnTo>
                    <a:lnTo>
                      <a:pt x="1055" y="633"/>
                    </a:lnTo>
                    <a:lnTo>
                      <a:pt x="1055" y="632"/>
                    </a:lnTo>
                    <a:lnTo>
                      <a:pt x="1054" y="632"/>
                    </a:lnTo>
                    <a:lnTo>
                      <a:pt x="1053" y="631"/>
                    </a:lnTo>
                    <a:lnTo>
                      <a:pt x="1052" y="631"/>
                    </a:lnTo>
                    <a:lnTo>
                      <a:pt x="1051" y="630"/>
                    </a:lnTo>
                    <a:lnTo>
                      <a:pt x="1052" y="630"/>
                    </a:lnTo>
                    <a:lnTo>
                      <a:pt x="1052" y="629"/>
                    </a:lnTo>
                    <a:lnTo>
                      <a:pt x="1052" y="628"/>
                    </a:lnTo>
                    <a:lnTo>
                      <a:pt x="1052" y="627"/>
                    </a:lnTo>
                    <a:lnTo>
                      <a:pt x="1052" y="626"/>
                    </a:lnTo>
                    <a:lnTo>
                      <a:pt x="1052" y="625"/>
                    </a:lnTo>
                    <a:lnTo>
                      <a:pt x="1052" y="624"/>
                    </a:lnTo>
                    <a:lnTo>
                      <a:pt x="1052" y="623"/>
                    </a:lnTo>
                    <a:lnTo>
                      <a:pt x="1052" y="622"/>
                    </a:lnTo>
                    <a:lnTo>
                      <a:pt x="1052" y="621"/>
                    </a:lnTo>
                    <a:lnTo>
                      <a:pt x="1052" y="620"/>
                    </a:lnTo>
                    <a:lnTo>
                      <a:pt x="1052" y="619"/>
                    </a:lnTo>
                    <a:lnTo>
                      <a:pt x="1053" y="617"/>
                    </a:lnTo>
                    <a:lnTo>
                      <a:pt x="1054" y="615"/>
                    </a:lnTo>
                    <a:lnTo>
                      <a:pt x="1055" y="615"/>
                    </a:lnTo>
                    <a:lnTo>
                      <a:pt x="1055" y="614"/>
                    </a:lnTo>
                    <a:lnTo>
                      <a:pt x="1055" y="613"/>
                    </a:lnTo>
                    <a:lnTo>
                      <a:pt x="1054" y="613"/>
                    </a:lnTo>
                    <a:lnTo>
                      <a:pt x="1053" y="613"/>
                    </a:lnTo>
                    <a:lnTo>
                      <a:pt x="1052" y="613"/>
                    </a:lnTo>
                    <a:lnTo>
                      <a:pt x="1050" y="611"/>
                    </a:lnTo>
                    <a:lnTo>
                      <a:pt x="1049" y="611"/>
                    </a:lnTo>
                    <a:lnTo>
                      <a:pt x="1048" y="611"/>
                    </a:lnTo>
                    <a:lnTo>
                      <a:pt x="1047" y="611"/>
                    </a:lnTo>
                    <a:lnTo>
                      <a:pt x="1046" y="611"/>
                    </a:lnTo>
                    <a:lnTo>
                      <a:pt x="1045" y="610"/>
                    </a:lnTo>
                    <a:lnTo>
                      <a:pt x="1044" y="610"/>
                    </a:lnTo>
                    <a:lnTo>
                      <a:pt x="1044" y="608"/>
                    </a:lnTo>
                    <a:lnTo>
                      <a:pt x="1043" y="608"/>
                    </a:lnTo>
                    <a:lnTo>
                      <a:pt x="1042" y="608"/>
                    </a:lnTo>
                    <a:lnTo>
                      <a:pt x="1042" y="607"/>
                    </a:lnTo>
                    <a:lnTo>
                      <a:pt x="1041" y="607"/>
                    </a:lnTo>
                    <a:lnTo>
                      <a:pt x="1041" y="606"/>
                    </a:lnTo>
                    <a:lnTo>
                      <a:pt x="1041" y="605"/>
                    </a:lnTo>
                    <a:lnTo>
                      <a:pt x="1040" y="604"/>
                    </a:lnTo>
                    <a:lnTo>
                      <a:pt x="1039" y="605"/>
                    </a:lnTo>
                    <a:lnTo>
                      <a:pt x="1038" y="604"/>
                    </a:lnTo>
                    <a:lnTo>
                      <a:pt x="1038" y="596"/>
                    </a:lnTo>
                    <a:lnTo>
                      <a:pt x="1025" y="595"/>
                    </a:lnTo>
                    <a:lnTo>
                      <a:pt x="927" y="588"/>
                    </a:lnTo>
                    <a:lnTo>
                      <a:pt x="901" y="586"/>
                    </a:lnTo>
                    <a:lnTo>
                      <a:pt x="900" y="606"/>
                    </a:lnTo>
                    <a:lnTo>
                      <a:pt x="900" y="608"/>
                    </a:lnTo>
                    <a:lnTo>
                      <a:pt x="898" y="608"/>
                    </a:lnTo>
                    <a:lnTo>
                      <a:pt x="897" y="608"/>
                    </a:lnTo>
                    <a:lnTo>
                      <a:pt x="896" y="609"/>
                    </a:lnTo>
                    <a:lnTo>
                      <a:pt x="895" y="610"/>
                    </a:lnTo>
                    <a:lnTo>
                      <a:pt x="894" y="611"/>
                    </a:lnTo>
                    <a:lnTo>
                      <a:pt x="894" y="612"/>
                    </a:lnTo>
                    <a:lnTo>
                      <a:pt x="893" y="613"/>
                    </a:lnTo>
                    <a:lnTo>
                      <a:pt x="894" y="615"/>
                    </a:lnTo>
                    <a:lnTo>
                      <a:pt x="893" y="617"/>
                    </a:lnTo>
                    <a:lnTo>
                      <a:pt x="892" y="620"/>
                    </a:lnTo>
                    <a:lnTo>
                      <a:pt x="892" y="621"/>
                    </a:lnTo>
                    <a:lnTo>
                      <a:pt x="892" y="623"/>
                    </a:lnTo>
                    <a:lnTo>
                      <a:pt x="892" y="624"/>
                    </a:lnTo>
                    <a:lnTo>
                      <a:pt x="893" y="624"/>
                    </a:lnTo>
                    <a:lnTo>
                      <a:pt x="896" y="624"/>
                    </a:lnTo>
                    <a:lnTo>
                      <a:pt x="897" y="625"/>
                    </a:lnTo>
                    <a:lnTo>
                      <a:pt x="898" y="626"/>
                    </a:lnTo>
                    <a:lnTo>
                      <a:pt x="898" y="628"/>
                    </a:lnTo>
                    <a:lnTo>
                      <a:pt x="897" y="630"/>
                    </a:lnTo>
                    <a:lnTo>
                      <a:pt x="898" y="630"/>
                    </a:lnTo>
                    <a:lnTo>
                      <a:pt x="897" y="631"/>
                    </a:lnTo>
                    <a:lnTo>
                      <a:pt x="897" y="632"/>
                    </a:lnTo>
                    <a:lnTo>
                      <a:pt x="896" y="634"/>
                    </a:lnTo>
                    <a:lnTo>
                      <a:pt x="895" y="635"/>
                    </a:lnTo>
                    <a:lnTo>
                      <a:pt x="894" y="635"/>
                    </a:lnTo>
                    <a:lnTo>
                      <a:pt x="894" y="636"/>
                    </a:lnTo>
                    <a:lnTo>
                      <a:pt x="893" y="636"/>
                    </a:lnTo>
                    <a:lnTo>
                      <a:pt x="893" y="637"/>
                    </a:lnTo>
                    <a:lnTo>
                      <a:pt x="892" y="637"/>
                    </a:lnTo>
                    <a:lnTo>
                      <a:pt x="891" y="638"/>
                    </a:lnTo>
                    <a:lnTo>
                      <a:pt x="891" y="639"/>
                    </a:lnTo>
                    <a:lnTo>
                      <a:pt x="891" y="640"/>
                    </a:lnTo>
                    <a:lnTo>
                      <a:pt x="890" y="640"/>
                    </a:lnTo>
                    <a:lnTo>
                      <a:pt x="889" y="640"/>
                    </a:lnTo>
                    <a:lnTo>
                      <a:pt x="888" y="641"/>
                    </a:lnTo>
                    <a:lnTo>
                      <a:pt x="887" y="641"/>
                    </a:lnTo>
                    <a:lnTo>
                      <a:pt x="886" y="642"/>
                    </a:lnTo>
                    <a:lnTo>
                      <a:pt x="886" y="641"/>
                    </a:lnTo>
                    <a:lnTo>
                      <a:pt x="885" y="643"/>
                    </a:lnTo>
                    <a:lnTo>
                      <a:pt x="884" y="643"/>
                    </a:lnTo>
                    <a:lnTo>
                      <a:pt x="884" y="644"/>
                    </a:lnTo>
                    <a:lnTo>
                      <a:pt x="883" y="645"/>
                    </a:lnTo>
                    <a:lnTo>
                      <a:pt x="882" y="647"/>
                    </a:lnTo>
                    <a:lnTo>
                      <a:pt x="883" y="647"/>
                    </a:lnTo>
                    <a:lnTo>
                      <a:pt x="882" y="648"/>
                    </a:lnTo>
                    <a:lnTo>
                      <a:pt x="883" y="648"/>
                    </a:lnTo>
                    <a:lnTo>
                      <a:pt x="883" y="649"/>
                    </a:lnTo>
                    <a:lnTo>
                      <a:pt x="883" y="650"/>
                    </a:lnTo>
                    <a:lnTo>
                      <a:pt x="883" y="651"/>
                    </a:lnTo>
                    <a:lnTo>
                      <a:pt x="883" y="652"/>
                    </a:lnTo>
                    <a:lnTo>
                      <a:pt x="884" y="653"/>
                    </a:lnTo>
                    <a:lnTo>
                      <a:pt x="884" y="654"/>
                    </a:lnTo>
                    <a:lnTo>
                      <a:pt x="884" y="655"/>
                    </a:lnTo>
                    <a:lnTo>
                      <a:pt x="884" y="656"/>
                    </a:lnTo>
                    <a:lnTo>
                      <a:pt x="884" y="657"/>
                    </a:lnTo>
                    <a:lnTo>
                      <a:pt x="884" y="658"/>
                    </a:lnTo>
                    <a:lnTo>
                      <a:pt x="883" y="659"/>
                    </a:lnTo>
                    <a:lnTo>
                      <a:pt x="884" y="659"/>
                    </a:lnTo>
                    <a:lnTo>
                      <a:pt x="883" y="660"/>
                    </a:lnTo>
                    <a:lnTo>
                      <a:pt x="884" y="660"/>
                    </a:lnTo>
                    <a:lnTo>
                      <a:pt x="884" y="662"/>
                    </a:lnTo>
                    <a:lnTo>
                      <a:pt x="883" y="662"/>
                    </a:lnTo>
                    <a:lnTo>
                      <a:pt x="883" y="663"/>
                    </a:lnTo>
                    <a:lnTo>
                      <a:pt x="883" y="664"/>
                    </a:lnTo>
                    <a:lnTo>
                      <a:pt x="884" y="664"/>
                    </a:lnTo>
                    <a:lnTo>
                      <a:pt x="885" y="665"/>
                    </a:lnTo>
                    <a:lnTo>
                      <a:pt x="885" y="664"/>
                    </a:lnTo>
                    <a:lnTo>
                      <a:pt x="886" y="664"/>
                    </a:lnTo>
                    <a:lnTo>
                      <a:pt x="887" y="665"/>
                    </a:lnTo>
                    <a:lnTo>
                      <a:pt x="887" y="666"/>
                    </a:lnTo>
                    <a:lnTo>
                      <a:pt x="887" y="667"/>
                    </a:lnTo>
                    <a:lnTo>
                      <a:pt x="887" y="668"/>
                    </a:lnTo>
                    <a:lnTo>
                      <a:pt x="887" y="669"/>
                    </a:lnTo>
                    <a:lnTo>
                      <a:pt x="886" y="670"/>
                    </a:lnTo>
                    <a:lnTo>
                      <a:pt x="886" y="671"/>
                    </a:lnTo>
                    <a:lnTo>
                      <a:pt x="886" y="672"/>
                    </a:lnTo>
                    <a:lnTo>
                      <a:pt x="885" y="673"/>
                    </a:lnTo>
                    <a:lnTo>
                      <a:pt x="886" y="674"/>
                    </a:lnTo>
                    <a:lnTo>
                      <a:pt x="885" y="674"/>
                    </a:lnTo>
                    <a:lnTo>
                      <a:pt x="884" y="676"/>
                    </a:lnTo>
                    <a:lnTo>
                      <a:pt x="884" y="677"/>
                    </a:lnTo>
                    <a:lnTo>
                      <a:pt x="883" y="678"/>
                    </a:lnTo>
                    <a:lnTo>
                      <a:pt x="883" y="680"/>
                    </a:lnTo>
                    <a:lnTo>
                      <a:pt x="883" y="681"/>
                    </a:lnTo>
                    <a:lnTo>
                      <a:pt x="883" y="682"/>
                    </a:lnTo>
                    <a:lnTo>
                      <a:pt x="882" y="683"/>
                    </a:lnTo>
                    <a:lnTo>
                      <a:pt x="882" y="684"/>
                    </a:lnTo>
                    <a:lnTo>
                      <a:pt x="881" y="685"/>
                    </a:lnTo>
                    <a:lnTo>
                      <a:pt x="881" y="686"/>
                    </a:lnTo>
                    <a:lnTo>
                      <a:pt x="915" y="688"/>
                    </a:lnTo>
                    <a:lnTo>
                      <a:pt x="926" y="689"/>
                    </a:lnTo>
                    <a:lnTo>
                      <a:pt x="941" y="690"/>
                    </a:lnTo>
                    <a:lnTo>
                      <a:pt x="985" y="693"/>
                    </a:lnTo>
                    <a:lnTo>
                      <a:pt x="1051" y="698"/>
                    </a:lnTo>
                    <a:lnTo>
                      <a:pt x="1051" y="699"/>
                    </a:lnTo>
                    <a:lnTo>
                      <a:pt x="1052" y="699"/>
                    </a:lnTo>
                    <a:lnTo>
                      <a:pt x="1051" y="700"/>
                    </a:lnTo>
                    <a:lnTo>
                      <a:pt x="1050" y="700"/>
                    </a:lnTo>
                    <a:lnTo>
                      <a:pt x="1050" y="701"/>
                    </a:lnTo>
                    <a:lnTo>
                      <a:pt x="1051" y="702"/>
                    </a:lnTo>
                    <a:lnTo>
                      <a:pt x="1051" y="703"/>
                    </a:lnTo>
                    <a:lnTo>
                      <a:pt x="1050" y="703"/>
                    </a:lnTo>
                    <a:lnTo>
                      <a:pt x="1051" y="703"/>
                    </a:lnTo>
                    <a:lnTo>
                      <a:pt x="1050" y="704"/>
                    </a:lnTo>
                    <a:lnTo>
                      <a:pt x="1049" y="704"/>
                    </a:lnTo>
                    <a:lnTo>
                      <a:pt x="1049" y="705"/>
                    </a:lnTo>
                    <a:lnTo>
                      <a:pt x="1048" y="705"/>
                    </a:lnTo>
                    <a:lnTo>
                      <a:pt x="1048" y="704"/>
                    </a:lnTo>
                    <a:lnTo>
                      <a:pt x="1049" y="704"/>
                    </a:lnTo>
                    <a:lnTo>
                      <a:pt x="1048" y="704"/>
                    </a:lnTo>
                    <a:lnTo>
                      <a:pt x="1047" y="704"/>
                    </a:lnTo>
                    <a:lnTo>
                      <a:pt x="1046" y="705"/>
                    </a:lnTo>
                    <a:lnTo>
                      <a:pt x="1047" y="705"/>
                    </a:lnTo>
                    <a:lnTo>
                      <a:pt x="1046" y="706"/>
                    </a:lnTo>
                    <a:lnTo>
                      <a:pt x="1047" y="707"/>
                    </a:lnTo>
                    <a:lnTo>
                      <a:pt x="1046" y="707"/>
                    </a:lnTo>
                    <a:lnTo>
                      <a:pt x="1047" y="708"/>
                    </a:lnTo>
                    <a:lnTo>
                      <a:pt x="1046" y="708"/>
                    </a:lnTo>
                    <a:lnTo>
                      <a:pt x="1046" y="709"/>
                    </a:lnTo>
                    <a:lnTo>
                      <a:pt x="1045" y="709"/>
                    </a:lnTo>
                    <a:lnTo>
                      <a:pt x="1046" y="709"/>
                    </a:lnTo>
                    <a:lnTo>
                      <a:pt x="1045" y="710"/>
                    </a:lnTo>
                    <a:lnTo>
                      <a:pt x="1045" y="711"/>
                    </a:lnTo>
                    <a:lnTo>
                      <a:pt x="1044" y="711"/>
                    </a:lnTo>
                    <a:lnTo>
                      <a:pt x="1045" y="711"/>
                    </a:lnTo>
                    <a:lnTo>
                      <a:pt x="1044" y="712"/>
                    </a:lnTo>
                    <a:lnTo>
                      <a:pt x="1043" y="712"/>
                    </a:lnTo>
                    <a:lnTo>
                      <a:pt x="1042" y="712"/>
                    </a:lnTo>
                    <a:lnTo>
                      <a:pt x="1043" y="713"/>
                    </a:lnTo>
                    <a:lnTo>
                      <a:pt x="1043" y="714"/>
                    </a:lnTo>
                    <a:lnTo>
                      <a:pt x="1043" y="715"/>
                    </a:lnTo>
                    <a:lnTo>
                      <a:pt x="1044" y="715"/>
                    </a:lnTo>
                    <a:lnTo>
                      <a:pt x="1044" y="716"/>
                    </a:lnTo>
                    <a:lnTo>
                      <a:pt x="1043" y="716"/>
                    </a:lnTo>
                    <a:lnTo>
                      <a:pt x="1044" y="717"/>
                    </a:lnTo>
                    <a:lnTo>
                      <a:pt x="1043" y="717"/>
                    </a:lnTo>
                    <a:lnTo>
                      <a:pt x="1043" y="718"/>
                    </a:lnTo>
                    <a:lnTo>
                      <a:pt x="1044" y="718"/>
                    </a:lnTo>
                    <a:lnTo>
                      <a:pt x="1045" y="719"/>
                    </a:lnTo>
                    <a:lnTo>
                      <a:pt x="1045" y="720"/>
                    </a:lnTo>
                    <a:lnTo>
                      <a:pt x="1045" y="721"/>
                    </a:lnTo>
                    <a:lnTo>
                      <a:pt x="1044" y="722"/>
                    </a:lnTo>
                    <a:lnTo>
                      <a:pt x="1045" y="722"/>
                    </a:lnTo>
                    <a:lnTo>
                      <a:pt x="1046" y="722"/>
                    </a:lnTo>
                    <a:lnTo>
                      <a:pt x="1045" y="723"/>
                    </a:lnTo>
                    <a:lnTo>
                      <a:pt x="1046" y="723"/>
                    </a:lnTo>
                    <a:lnTo>
                      <a:pt x="1046" y="724"/>
                    </a:lnTo>
                    <a:lnTo>
                      <a:pt x="1045" y="725"/>
                    </a:lnTo>
                    <a:lnTo>
                      <a:pt x="1046" y="725"/>
                    </a:lnTo>
                    <a:lnTo>
                      <a:pt x="1047" y="726"/>
                    </a:lnTo>
                    <a:lnTo>
                      <a:pt x="1047" y="727"/>
                    </a:lnTo>
                    <a:lnTo>
                      <a:pt x="1046" y="727"/>
                    </a:lnTo>
                    <a:lnTo>
                      <a:pt x="1045" y="728"/>
                    </a:lnTo>
                    <a:lnTo>
                      <a:pt x="1046" y="728"/>
                    </a:lnTo>
                    <a:lnTo>
                      <a:pt x="1046" y="729"/>
                    </a:lnTo>
                    <a:lnTo>
                      <a:pt x="1047" y="730"/>
                    </a:lnTo>
                    <a:lnTo>
                      <a:pt x="1047" y="731"/>
                    </a:lnTo>
                    <a:lnTo>
                      <a:pt x="1046" y="731"/>
                    </a:lnTo>
                    <a:lnTo>
                      <a:pt x="1046" y="732"/>
                    </a:lnTo>
                    <a:lnTo>
                      <a:pt x="1046" y="733"/>
                    </a:lnTo>
                    <a:lnTo>
                      <a:pt x="1046" y="734"/>
                    </a:lnTo>
                    <a:lnTo>
                      <a:pt x="1045" y="734"/>
                    </a:lnTo>
                    <a:lnTo>
                      <a:pt x="1045" y="733"/>
                    </a:lnTo>
                    <a:lnTo>
                      <a:pt x="1044" y="734"/>
                    </a:lnTo>
                    <a:lnTo>
                      <a:pt x="1044" y="735"/>
                    </a:lnTo>
                    <a:lnTo>
                      <a:pt x="1043" y="736"/>
                    </a:lnTo>
                    <a:lnTo>
                      <a:pt x="1042" y="736"/>
                    </a:lnTo>
                    <a:lnTo>
                      <a:pt x="1042" y="737"/>
                    </a:lnTo>
                    <a:lnTo>
                      <a:pt x="1042" y="738"/>
                    </a:lnTo>
                    <a:lnTo>
                      <a:pt x="1041" y="739"/>
                    </a:lnTo>
                    <a:lnTo>
                      <a:pt x="1042" y="739"/>
                    </a:lnTo>
                    <a:lnTo>
                      <a:pt x="1042" y="740"/>
                    </a:lnTo>
                    <a:lnTo>
                      <a:pt x="1040" y="741"/>
                    </a:lnTo>
                    <a:lnTo>
                      <a:pt x="1040" y="742"/>
                    </a:lnTo>
                    <a:lnTo>
                      <a:pt x="1040" y="743"/>
                    </a:lnTo>
                    <a:lnTo>
                      <a:pt x="1041" y="743"/>
                    </a:lnTo>
                    <a:lnTo>
                      <a:pt x="1040" y="744"/>
                    </a:lnTo>
                    <a:lnTo>
                      <a:pt x="1040" y="745"/>
                    </a:lnTo>
                    <a:lnTo>
                      <a:pt x="1039" y="747"/>
                    </a:lnTo>
                    <a:lnTo>
                      <a:pt x="1038" y="747"/>
                    </a:lnTo>
                    <a:lnTo>
                      <a:pt x="1038" y="748"/>
                    </a:lnTo>
                    <a:lnTo>
                      <a:pt x="1036" y="749"/>
                    </a:lnTo>
                    <a:lnTo>
                      <a:pt x="1035" y="750"/>
                    </a:lnTo>
                    <a:lnTo>
                      <a:pt x="1035" y="751"/>
                    </a:lnTo>
                    <a:lnTo>
                      <a:pt x="1034" y="752"/>
                    </a:lnTo>
                    <a:lnTo>
                      <a:pt x="1034" y="753"/>
                    </a:lnTo>
                    <a:lnTo>
                      <a:pt x="1033" y="754"/>
                    </a:lnTo>
                    <a:lnTo>
                      <a:pt x="1032" y="755"/>
                    </a:lnTo>
                    <a:lnTo>
                      <a:pt x="1031" y="755"/>
                    </a:lnTo>
                    <a:lnTo>
                      <a:pt x="1031" y="756"/>
                    </a:lnTo>
                    <a:lnTo>
                      <a:pt x="1030" y="756"/>
                    </a:lnTo>
                    <a:lnTo>
                      <a:pt x="1029" y="756"/>
                    </a:lnTo>
                    <a:lnTo>
                      <a:pt x="1028" y="757"/>
                    </a:lnTo>
                    <a:lnTo>
                      <a:pt x="1028" y="756"/>
                    </a:lnTo>
                    <a:lnTo>
                      <a:pt x="1028" y="757"/>
                    </a:lnTo>
                    <a:lnTo>
                      <a:pt x="1028" y="758"/>
                    </a:lnTo>
                    <a:lnTo>
                      <a:pt x="1027" y="758"/>
                    </a:lnTo>
                    <a:lnTo>
                      <a:pt x="1027" y="759"/>
                    </a:lnTo>
                    <a:lnTo>
                      <a:pt x="1026" y="759"/>
                    </a:lnTo>
                    <a:lnTo>
                      <a:pt x="1027" y="759"/>
                    </a:lnTo>
                    <a:lnTo>
                      <a:pt x="1026" y="760"/>
                    </a:lnTo>
                    <a:lnTo>
                      <a:pt x="1027" y="761"/>
                    </a:lnTo>
                    <a:lnTo>
                      <a:pt x="1027" y="762"/>
                    </a:lnTo>
                    <a:lnTo>
                      <a:pt x="1027" y="763"/>
                    </a:lnTo>
                    <a:lnTo>
                      <a:pt x="1027" y="764"/>
                    </a:lnTo>
                    <a:lnTo>
                      <a:pt x="1026" y="764"/>
                    </a:lnTo>
                    <a:lnTo>
                      <a:pt x="1026" y="765"/>
                    </a:lnTo>
                    <a:lnTo>
                      <a:pt x="1025" y="766"/>
                    </a:lnTo>
                    <a:lnTo>
                      <a:pt x="1025" y="767"/>
                    </a:lnTo>
                    <a:lnTo>
                      <a:pt x="1025" y="768"/>
                    </a:lnTo>
                    <a:lnTo>
                      <a:pt x="1024" y="768"/>
                    </a:lnTo>
                    <a:lnTo>
                      <a:pt x="1024" y="769"/>
                    </a:lnTo>
                    <a:lnTo>
                      <a:pt x="1023" y="769"/>
                    </a:lnTo>
                    <a:lnTo>
                      <a:pt x="1022" y="769"/>
                    </a:lnTo>
                    <a:lnTo>
                      <a:pt x="1022" y="770"/>
                    </a:lnTo>
                    <a:lnTo>
                      <a:pt x="1022" y="771"/>
                    </a:lnTo>
                    <a:lnTo>
                      <a:pt x="1021" y="771"/>
                    </a:lnTo>
                    <a:lnTo>
                      <a:pt x="1020" y="772"/>
                    </a:lnTo>
                    <a:lnTo>
                      <a:pt x="1021" y="772"/>
                    </a:lnTo>
                    <a:lnTo>
                      <a:pt x="1020" y="772"/>
                    </a:lnTo>
                    <a:lnTo>
                      <a:pt x="1021" y="773"/>
                    </a:lnTo>
                    <a:lnTo>
                      <a:pt x="1020" y="774"/>
                    </a:lnTo>
                    <a:lnTo>
                      <a:pt x="1020" y="775"/>
                    </a:lnTo>
                    <a:lnTo>
                      <a:pt x="1020" y="776"/>
                    </a:lnTo>
                    <a:lnTo>
                      <a:pt x="1021" y="776"/>
                    </a:lnTo>
                    <a:lnTo>
                      <a:pt x="1020" y="776"/>
                    </a:lnTo>
                    <a:lnTo>
                      <a:pt x="1020" y="777"/>
                    </a:lnTo>
                    <a:lnTo>
                      <a:pt x="1019" y="778"/>
                    </a:lnTo>
                    <a:lnTo>
                      <a:pt x="1019" y="779"/>
                    </a:lnTo>
                    <a:lnTo>
                      <a:pt x="1020" y="779"/>
                    </a:lnTo>
                    <a:lnTo>
                      <a:pt x="1020" y="780"/>
                    </a:lnTo>
                    <a:lnTo>
                      <a:pt x="1021" y="781"/>
                    </a:lnTo>
                    <a:lnTo>
                      <a:pt x="1021" y="782"/>
                    </a:lnTo>
                    <a:lnTo>
                      <a:pt x="1022" y="782"/>
                    </a:lnTo>
                    <a:lnTo>
                      <a:pt x="1022" y="783"/>
                    </a:lnTo>
                    <a:lnTo>
                      <a:pt x="1021" y="783"/>
                    </a:lnTo>
                    <a:lnTo>
                      <a:pt x="1022" y="783"/>
                    </a:lnTo>
                    <a:lnTo>
                      <a:pt x="1022" y="784"/>
                    </a:lnTo>
                    <a:lnTo>
                      <a:pt x="1021" y="785"/>
                    </a:lnTo>
                    <a:lnTo>
                      <a:pt x="1022" y="785"/>
                    </a:lnTo>
                    <a:lnTo>
                      <a:pt x="1022" y="786"/>
                    </a:lnTo>
                    <a:lnTo>
                      <a:pt x="1023" y="786"/>
                    </a:lnTo>
                    <a:lnTo>
                      <a:pt x="1024" y="786"/>
                    </a:lnTo>
                    <a:lnTo>
                      <a:pt x="1023" y="786"/>
                    </a:lnTo>
                    <a:lnTo>
                      <a:pt x="1023" y="787"/>
                    </a:lnTo>
                    <a:lnTo>
                      <a:pt x="1024" y="787"/>
                    </a:lnTo>
                    <a:lnTo>
                      <a:pt x="1024" y="788"/>
                    </a:lnTo>
                    <a:lnTo>
                      <a:pt x="1025" y="787"/>
                    </a:lnTo>
                    <a:lnTo>
                      <a:pt x="1025" y="788"/>
                    </a:lnTo>
                    <a:lnTo>
                      <a:pt x="1026" y="787"/>
                    </a:lnTo>
                    <a:lnTo>
                      <a:pt x="1027" y="787"/>
                    </a:lnTo>
                    <a:lnTo>
                      <a:pt x="1027" y="788"/>
                    </a:lnTo>
                    <a:lnTo>
                      <a:pt x="1028" y="789"/>
                    </a:lnTo>
                    <a:lnTo>
                      <a:pt x="1027" y="789"/>
                    </a:lnTo>
                    <a:lnTo>
                      <a:pt x="1027" y="790"/>
                    </a:lnTo>
                    <a:lnTo>
                      <a:pt x="1027" y="789"/>
                    </a:lnTo>
                    <a:lnTo>
                      <a:pt x="1027" y="790"/>
                    </a:lnTo>
                    <a:lnTo>
                      <a:pt x="1027" y="791"/>
                    </a:lnTo>
                    <a:lnTo>
                      <a:pt x="1027" y="792"/>
                    </a:lnTo>
                    <a:lnTo>
                      <a:pt x="1028" y="792"/>
                    </a:lnTo>
                    <a:lnTo>
                      <a:pt x="1029" y="791"/>
                    </a:lnTo>
                    <a:lnTo>
                      <a:pt x="1030" y="792"/>
                    </a:lnTo>
                    <a:lnTo>
                      <a:pt x="1029" y="793"/>
                    </a:lnTo>
                    <a:lnTo>
                      <a:pt x="1030" y="794"/>
                    </a:lnTo>
                    <a:lnTo>
                      <a:pt x="1031" y="794"/>
                    </a:lnTo>
                    <a:lnTo>
                      <a:pt x="1031" y="795"/>
                    </a:lnTo>
                    <a:lnTo>
                      <a:pt x="1031" y="794"/>
                    </a:lnTo>
                    <a:lnTo>
                      <a:pt x="1031" y="793"/>
                    </a:lnTo>
                    <a:lnTo>
                      <a:pt x="1032" y="793"/>
                    </a:lnTo>
                    <a:lnTo>
                      <a:pt x="1033" y="793"/>
                    </a:lnTo>
                    <a:lnTo>
                      <a:pt x="1033" y="794"/>
                    </a:lnTo>
                    <a:lnTo>
                      <a:pt x="1033" y="795"/>
                    </a:lnTo>
                    <a:lnTo>
                      <a:pt x="1033" y="796"/>
                    </a:lnTo>
                    <a:lnTo>
                      <a:pt x="1032" y="797"/>
                    </a:lnTo>
                    <a:lnTo>
                      <a:pt x="1033" y="797"/>
                    </a:lnTo>
                    <a:lnTo>
                      <a:pt x="1034" y="797"/>
                    </a:lnTo>
                    <a:lnTo>
                      <a:pt x="1035" y="796"/>
                    </a:lnTo>
                    <a:lnTo>
                      <a:pt x="1036" y="796"/>
                    </a:lnTo>
                    <a:lnTo>
                      <a:pt x="1036" y="795"/>
                    </a:lnTo>
                    <a:lnTo>
                      <a:pt x="1037" y="795"/>
                    </a:lnTo>
                    <a:lnTo>
                      <a:pt x="1037" y="796"/>
                    </a:lnTo>
                    <a:lnTo>
                      <a:pt x="1038" y="796"/>
                    </a:lnTo>
                    <a:lnTo>
                      <a:pt x="1039" y="796"/>
                    </a:lnTo>
                    <a:lnTo>
                      <a:pt x="1038" y="796"/>
                    </a:lnTo>
                    <a:lnTo>
                      <a:pt x="1038" y="797"/>
                    </a:lnTo>
                    <a:lnTo>
                      <a:pt x="1039" y="797"/>
                    </a:lnTo>
                    <a:lnTo>
                      <a:pt x="1040" y="797"/>
                    </a:lnTo>
                    <a:lnTo>
                      <a:pt x="1039" y="798"/>
                    </a:lnTo>
                    <a:lnTo>
                      <a:pt x="1040" y="798"/>
                    </a:lnTo>
                    <a:lnTo>
                      <a:pt x="1040" y="799"/>
                    </a:lnTo>
                    <a:lnTo>
                      <a:pt x="1039" y="800"/>
                    </a:lnTo>
                    <a:lnTo>
                      <a:pt x="1040" y="801"/>
                    </a:lnTo>
                    <a:lnTo>
                      <a:pt x="1040" y="800"/>
                    </a:lnTo>
                    <a:lnTo>
                      <a:pt x="1041" y="799"/>
                    </a:lnTo>
                    <a:lnTo>
                      <a:pt x="1042" y="799"/>
                    </a:lnTo>
                    <a:lnTo>
                      <a:pt x="1042" y="798"/>
                    </a:lnTo>
                    <a:lnTo>
                      <a:pt x="1043" y="798"/>
                    </a:lnTo>
                    <a:lnTo>
                      <a:pt x="1043" y="799"/>
                    </a:lnTo>
                    <a:lnTo>
                      <a:pt x="1043" y="800"/>
                    </a:lnTo>
                    <a:lnTo>
                      <a:pt x="1042" y="801"/>
                    </a:lnTo>
                    <a:lnTo>
                      <a:pt x="1043" y="801"/>
                    </a:lnTo>
                    <a:lnTo>
                      <a:pt x="1044" y="801"/>
                    </a:lnTo>
                    <a:lnTo>
                      <a:pt x="1044" y="802"/>
                    </a:lnTo>
                    <a:lnTo>
                      <a:pt x="1045" y="802"/>
                    </a:lnTo>
                    <a:lnTo>
                      <a:pt x="1045" y="803"/>
                    </a:lnTo>
                    <a:lnTo>
                      <a:pt x="1044" y="803"/>
                    </a:lnTo>
                    <a:lnTo>
                      <a:pt x="1044" y="804"/>
                    </a:lnTo>
                    <a:lnTo>
                      <a:pt x="1045" y="803"/>
                    </a:lnTo>
                    <a:lnTo>
                      <a:pt x="1046" y="803"/>
                    </a:lnTo>
                    <a:lnTo>
                      <a:pt x="1047" y="803"/>
                    </a:lnTo>
                    <a:lnTo>
                      <a:pt x="1046" y="804"/>
                    </a:lnTo>
                    <a:lnTo>
                      <a:pt x="1047" y="805"/>
                    </a:lnTo>
                    <a:lnTo>
                      <a:pt x="1047" y="804"/>
                    </a:lnTo>
                    <a:lnTo>
                      <a:pt x="1048" y="804"/>
                    </a:lnTo>
                    <a:lnTo>
                      <a:pt x="1048" y="805"/>
                    </a:lnTo>
                    <a:lnTo>
                      <a:pt x="1048" y="806"/>
                    </a:lnTo>
                    <a:lnTo>
                      <a:pt x="1048" y="807"/>
                    </a:lnTo>
                    <a:lnTo>
                      <a:pt x="1049" y="807"/>
                    </a:lnTo>
                    <a:lnTo>
                      <a:pt x="1049" y="808"/>
                    </a:lnTo>
                    <a:lnTo>
                      <a:pt x="1049" y="809"/>
                    </a:lnTo>
                    <a:lnTo>
                      <a:pt x="1050" y="809"/>
                    </a:lnTo>
                    <a:lnTo>
                      <a:pt x="1050" y="810"/>
                    </a:lnTo>
                    <a:lnTo>
                      <a:pt x="1051" y="810"/>
                    </a:lnTo>
                    <a:lnTo>
                      <a:pt x="1051" y="809"/>
                    </a:lnTo>
                    <a:lnTo>
                      <a:pt x="1052" y="810"/>
                    </a:lnTo>
                    <a:lnTo>
                      <a:pt x="1052" y="809"/>
                    </a:lnTo>
                    <a:lnTo>
                      <a:pt x="1053" y="810"/>
                    </a:lnTo>
                    <a:lnTo>
                      <a:pt x="1052" y="810"/>
                    </a:lnTo>
                    <a:lnTo>
                      <a:pt x="1052" y="811"/>
                    </a:lnTo>
                    <a:lnTo>
                      <a:pt x="1054" y="811"/>
                    </a:lnTo>
                    <a:lnTo>
                      <a:pt x="1054" y="812"/>
                    </a:lnTo>
                    <a:lnTo>
                      <a:pt x="1052" y="813"/>
                    </a:lnTo>
                    <a:lnTo>
                      <a:pt x="1052" y="814"/>
                    </a:lnTo>
                    <a:lnTo>
                      <a:pt x="1053" y="814"/>
                    </a:lnTo>
                    <a:lnTo>
                      <a:pt x="1054" y="814"/>
                    </a:lnTo>
                    <a:lnTo>
                      <a:pt x="1054" y="817"/>
                    </a:lnTo>
                    <a:lnTo>
                      <a:pt x="1053" y="818"/>
                    </a:lnTo>
                    <a:lnTo>
                      <a:pt x="1054" y="819"/>
                    </a:lnTo>
                    <a:lnTo>
                      <a:pt x="1055" y="818"/>
                    </a:lnTo>
                    <a:lnTo>
                      <a:pt x="1055" y="819"/>
                    </a:lnTo>
                    <a:lnTo>
                      <a:pt x="1057" y="820"/>
                    </a:lnTo>
                    <a:lnTo>
                      <a:pt x="1057" y="821"/>
                    </a:lnTo>
                    <a:lnTo>
                      <a:pt x="1058" y="821"/>
                    </a:lnTo>
                    <a:lnTo>
                      <a:pt x="1058" y="822"/>
                    </a:lnTo>
                    <a:lnTo>
                      <a:pt x="1058" y="823"/>
                    </a:lnTo>
                    <a:lnTo>
                      <a:pt x="1056" y="823"/>
                    </a:lnTo>
                    <a:lnTo>
                      <a:pt x="1056" y="824"/>
                    </a:lnTo>
                    <a:lnTo>
                      <a:pt x="1057" y="825"/>
                    </a:lnTo>
                    <a:lnTo>
                      <a:pt x="1056" y="825"/>
                    </a:lnTo>
                    <a:lnTo>
                      <a:pt x="1056" y="826"/>
                    </a:lnTo>
                    <a:lnTo>
                      <a:pt x="1055" y="827"/>
                    </a:lnTo>
                    <a:lnTo>
                      <a:pt x="1056" y="828"/>
                    </a:lnTo>
                    <a:lnTo>
                      <a:pt x="1056" y="829"/>
                    </a:lnTo>
                    <a:lnTo>
                      <a:pt x="1057" y="828"/>
                    </a:lnTo>
                    <a:lnTo>
                      <a:pt x="1057" y="829"/>
                    </a:lnTo>
                    <a:lnTo>
                      <a:pt x="1056" y="829"/>
                    </a:lnTo>
                    <a:lnTo>
                      <a:pt x="1056" y="831"/>
                    </a:lnTo>
                    <a:lnTo>
                      <a:pt x="1058" y="831"/>
                    </a:lnTo>
                    <a:lnTo>
                      <a:pt x="1058" y="832"/>
                    </a:lnTo>
                    <a:lnTo>
                      <a:pt x="1058" y="833"/>
                    </a:lnTo>
                    <a:lnTo>
                      <a:pt x="1058" y="834"/>
                    </a:lnTo>
                    <a:lnTo>
                      <a:pt x="1058" y="835"/>
                    </a:lnTo>
                    <a:lnTo>
                      <a:pt x="1058" y="836"/>
                    </a:lnTo>
                    <a:lnTo>
                      <a:pt x="1057" y="836"/>
                    </a:lnTo>
                    <a:lnTo>
                      <a:pt x="1057" y="837"/>
                    </a:lnTo>
                    <a:lnTo>
                      <a:pt x="1059" y="838"/>
                    </a:lnTo>
                    <a:lnTo>
                      <a:pt x="1059" y="839"/>
                    </a:lnTo>
                    <a:lnTo>
                      <a:pt x="1059" y="840"/>
                    </a:lnTo>
                    <a:lnTo>
                      <a:pt x="1058" y="840"/>
                    </a:lnTo>
                    <a:lnTo>
                      <a:pt x="1058" y="841"/>
                    </a:lnTo>
                    <a:lnTo>
                      <a:pt x="1059" y="841"/>
                    </a:lnTo>
                    <a:lnTo>
                      <a:pt x="1060" y="841"/>
                    </a:lnTo>
                    <a:lnTo>
                      <a:pt x="1061" y="840"/>
                    </a:lnTo>
                    <a:lnTo>
                      <a:pt x="1062" y="840"/>
                    </a:lnTo>
                    <a:lnTo>
                      <a:pt x="1062" y="841"/>
                    </a:lnTo>
                    <a:lnTo>
                      <a:pt x="1060" y="841"/>
                    </a:lnTo>
                    <a:lnTo>
                      <a:pt x="1060" y="843"/>
                    </a:lnTo>
                    <a:lnTo>
                      <a:pt x="1059" y="843"/>
                    </a:lnTo>
                    <a:lnTo>
                      <a:pt x="1060" y="844"/>
                    </a:lnTo>
                    <a:lnTo>
                      <a:pt x="1060" y="846"/>
                    </a:lnTo>
                    <a:lnTo>
                      <a:pt x="1060" y="847"/>
                    </a:lnTo>
                    <a:lnTo>
                      <a:pt x="1059" y="848"/>
                    </a:lnTo>
                    <a:lnTo>
                      <a:pt x="1059" y="847"/>
                    </a:lnTo>
                    <a:lnTo>
                      <a:pt x="1058" y="848"/>
                    </a:lnTo>
                    <a:lnTo>
                      <a:pt x="1059" y="848"/>
                    </a:lnTo>
                    <a:lnTo>
                      <a:pt x="1059" y="849"/>
                    </a:lnTo>
                    <a:lnTo>
                      <a:pt x="1060" y="849"/>
                    </a:lnTo>
                    <a:lnTo>
                      <a:pt x="1060" y="850"/>
                    </a:lnTo>
                    <a:lnTo>
                      <a:pt x="1060" y="851"/>
                    </a:lnTo>
                    <a:lnTo>
                      <a:pt x="1061" y="851"/>
                    </a:lnTo>
                    <a:lnTo>
                      <a:pt x="1061" y="852"/>
                    </a:lnTo>
                    <a:lnTo>
                      <a:pt x="1060" y="852"/>
                    </a:lnTo>
                    <a:lnTo>
                      <a:pt x="1059" y="852"/>
                    </a:lnTo>
                    <a:lnTo>
                      <a:pt x="1060" y="853"/>
                    </a:lnTo>
                    <a:lnTo>
                      <a:pt x="1061" y="853"/>
                    </a:lnTo>
                    <a:lnTo>
                      <a:pt x="1061" y="855"/>
                    </a:lnTo>
                    <a:lnTo>
                      <a:pt x="1060" y="856"/>
                    </a:lnTo>
                    <a:lnTo>
                      <a:pt x="1061" y="856"/>
                    </a:lnTo>
                    <a:lnTo>
                      <a:pt x="1062" y="855"/>
                    </a:lnTo>
                    <a:lnTo>
                      <a:pt x="1063" y="855"/>
                    </a:lnTo>
                    <a:lnTo>
                      <a:pt x="1064" y="856"/>
                    </a:lnTo>
                    <a:lnTo>
                      <a:pt x="1064" y="858"/>
                    </a:lnTo>
                    <a:lnTo>
                      <a:pt x="1065" y="858"/>
                    </a:lnTo>
                    <a:lnTo>
                      <a:pt x="1065" y="857"/>
                    </a:lnTo>
                    <a:lnTo>
                      <a:pt x="1066" y="858"/>
                    </a:lnTo>
                    <a:lnTo>
                      <a:pt x="1066" y="859"/>
                    </a:lnTo>
                    <a:lnTo>
                      <a:pt x="1065" y="860"/>
                    </a:lnTo>
                    <a:lnTo>
                      <a:pt x="1064" y="860"/>
                    </a:lnTo>
                    <a:lnTo>
                      <a:pt x="1065" y="861"/>
                    </a:lnTo>
                    <a:lnTo>
                      <a:pt x="1065" y="862"/>
                    </a:lnTo>
                    <a:lnTo>
                      <a:pt x="1065" y="861"/>
                    </a:lnTo>
                    <a:lnTo>
                      <a:pt x="1066" y="862"/>
                    </a:lnTo>
                    <a:lnTo>
                      <a:pt x="1067" y="862"/>
                    </a:lnTo>
                    <a:lnTo>
                      <a:pt x="1066" y="863"/>
                    </a:lnTo>
                    <a:lnTo>
                      <a:pt x="1065" y="863"/>
                    </a:lnTo>
                    <a:lnTo>
                      <a:pt x="1065" y="864"/>
                    </a:lnTo>
                    <a:lnTo>
                      <a:pt x="1067" y="864"/>
                    </a:lnTo>
                    <a:lnTo>
                      <a:pt x="1067" y="865"/>
                    </a:lnTo>
                    <a:lnTo>
                      <a:pt x="1066" y="866"/>
                    </a:lnTo>
                    <a:lnTo>
                      <a:pt x="1067" y="867"/>
                    </a:lnTo>
                    <a:lnTo>
                      <a:pt x="1069" y="866"/>
                    </a:lnTo>
                    <a:lnTo>
                      <a:pt x="1069" y="867"/>
                    </a:lnTo>
                    <a:lnTo>
                      <a:pt x="1068" y="867"/>
                    </a:lnTo>
                    <a:lnTo>
                      <a:pt x="1069" y="868"/>
                    </a:lnTo>
                    <a:lnTo>
                      <a:pt x="1071" y="869"/>
                    </a:lnTo>
                    <a:lnTo>
                      <a:pt x="1072" y="869"/>
                    </a:lnTo>
                    <a:lnTo>
                      <a:pt x="1072" y="870"/>
                    </a:lnTo>
                    <a:lnTo>
                      <a:pt x="1071" y="871"/>
                    </a:lnTo>
                    <a:lnTo>
                      <a:pt x="1070" y="871"/>
                    </a:lnTo>
                    <a:lnTo>
                      <a:pt x="1068" y="872"/>
                    </a:lnTo>
                    <a:lnTo>
                      <a:pt x="1067" y="873"/>
                    </a:lnTo>
                    <a:lnTo>
                      <a:pt x="1068" y="872"/>
                    </a:lnTo>
                    <a:lnTo>
                      <a:pt x="1068" y="873"/>
                    </a:lnTo>
                    <a:lnTo>
                      <a:pt x="1069" y="872"/>
                    </a:lnTo>
                    <a:lnTo>
                      <a:pt x="1069" y="874"/>
                    </a:lnTo>
                    <a:lnTo>
                      <a:pt x="1068" y="873"/>
                    </a:lnTo>
                    <a:lnTo>
                      <a:pt x="1068" y="874"/>
                    </a:lnTo>
                    <a:lnTo>
                      <a:pt x="1068" y="875"/>
                    </a:lnTo>
                    <a:lnTo>
                      <a:pt x="1069" y="874"/>
                    </a:lnTo>
                    <a:lnTo>
                      <a:pt x="1070" y="874"/>
                    </a:lnTo>
                    <a:lnTo>
                      <a:pt x="1070" y="875"/>
                    </a:lnTo>
                    <a:lnTo>
                      <a:pt x="1069" y="876"/>
                    </a:lnTo>
                    <a:lnTo>
                      <a:pt x="1069" y="877"/>
                    </a:lnTo>
                    <a:lnTo>
                      <a:pt x="1068" y="877"/>
                    </a:lnTo>
                    <a:lnTo>
                      <a:pt x="1068" y="878"/>
                    </a:lnTo>
                    <a:lnTo>
                      <a:pt x="1067" y="877"/>
                    </a:lnTo>
                    <a:lnTo>
                      <a:pt x="1067" y="878"/>
                    </a:lnTo>
                    <a:lnTo>
                      <a:pt x="1066" y="879"/>
                    </a:lnTo>
                    <a:lnTo>
                      <a:pt x="1066" y="878"/>
                    </a:lnTo>
                    <a:lnTo>
                      <a:pt x="1065" y="879"/>
                    </a:lnTo>
                    <a:lnTo>
                      <a:pt x="1065" y="878"/>
                    </a:lnTo>
                    <a:lnTo>
                      <a:pt x="1065" y="880"/>
                    </a:lnTo>
                    <a:lnTo>
                      <a:pt x="1064" y="880"/>
                    </a:lnTo>
                    <a:lnTo>
                      <a:pt x="1063" y="880"/>
                    </a:lnTo>
                    <a:lnTo>
                      <a:pt x="1063" y="881"/>
                    </a:lnTo>
                    <a:lnTo>
                      <a:pt x="1064" y="881"/>
                    </a:lnTo>
                    <a:lnTo>
                      <a:pt x="1063" y="881"/>
                    </a:lnTo>
                    <a:lnTo>
                      <a:pt x="1062" y="880"/>
                    </a:lnTo>
                    <a:lnTo>
                      <a:pt x="1061" y="879"/>
                    </a:lnTo>
                    <a:lnTo>
                      <a:pt x="1060" y="880"/>
                    </a:lnTo>
                    <a:lnTo>
                      <a:pt x="1061" y="881"/>
                    </a:lnTo>
                    <a:lnTo>
                      <a:pt x="1061" y="882"/>
                    </a:lnTo>
                    <a:lnTo>
                      <a:pt x="1062" y="882"/>
                    </a:lnTo>
                    <a:lnTo>
                      <a:pt x="1062" y="883"/>
                    </a:lnTo>
                    <a:lnTo>
                      <a:pt x="1061" y="884"/>
                    </a:lnTo>
                    <a:lnTo>
                      <a:pt x="1060" y="884"/>
                    </a:lnTo>
                    <a:lnTo>
                      <a:pt x="1060" y="883"/>
                    </a:lnTo>
                    <a:lnTo>
                      <a:pt x="1059" y="883"/>
                    </a:lnTo>
                    <a:lnTo>
                      <a:pt x="1058" y="883"/>
                    </a:lnTo>
                    <a:lnTo>
                      <a:pt x="1058" y="884"/>
                    </a:lnTo>
                    <a:lnTo>
                      <a:pt x="1059" y="885"/>
                    </a:lnTo>
                    <a:lnTo>
                      <a:pt x="1059" y="884"/>
                    </a:lnTo>
                    <a:lnTo>
                      <a:pt x="1059" y="885"/>
                    </a:lnTo>
                    <a:lnTo>
                      <a:pt x="1058" y="885"/>
                    </a:lnTo>
                    <a:lnTo>
                      <a:pt x="1057" y="885"/>
                    </a:lnTo>
                    <a:lnTo>
                      <a:pt x="1057" y="884"/>
                    </a:lnTo>
                    <a:lnTo>
                      <a:pt x="1056" y="884"/>
                    </a:lnTo>
                    <a:lnTo>
                      <a:pt x="1056" y="885"/>
                    </a:lnTo>
                    <a:lnTo>
                      <a:pt x="1056" y="886"/>
                    </a:lnTo>
                    <a:lnTo>
                      <a:pt x="1056" y="887"/>
                    </a:lnTo>
                    <a:lnTo>
                      <a:pt x="1055" y="887"/>
                    </a:lnTo>
                    <a:lnTo>
                      <a:pt x="1055" y="886"/>
                    </a:lnTo>
                    <a:lnTo>
                      <a:pt x="1054" y="886"/>
                    </a:lnTo>
                    <a:lnTo>
                      <a:pt x="1053" y="886"/>
                    </a:lnTo>
                    <a:lnTo>
                      <a:pt x="1053" y="887"/>
                    </a:lnTo>
                    <a:lnTo>
                      <a:pt x="1052" y="886"/>
                    </a:lnTo>
                    <a:lnTo>
                      <a:pt x="1052" y="887"/>
                    </a:lnTo>
                    <a:lnTo>
                      <a:pt x="1052" y="888"/>
                    </a:lnTo>
                    <a:lnTo>
                      <a:pt x="1053" y="887"/>
                    </a:lnTo>
                    <a:lnTo>
                      <a:pt x="1053" y="888"/>
                    </a:lnTo>
                    <a:lnTo>
                      <a:pt x="1052" y="888"/>
                    </a:lnTo>
                    <a:lnTo>
                      <a:pt x="1051" y="888"/>
                    </a:lnTo>
                    <a:lnTo>
                      <a:pt x="1050" y="887"/>
                    </a:lnTo>
                    <a:lnTo>
                      <a:pt x="1050" y="888"/>
                    </a:lnTo>
                    <a:lnTo>
                      <a:pt x="1050" y="887"/>
                    </a:lnTo>
                    <a:lnTo>
                      <a:pt x="1049" y="886"/>
                    </a:lnTo>
                    <a:lnTo>
                      <a:pt x="1049" y="890"/>
                    </a:lnTo>
                    <a:lnTo>
                      <a:pt x="1048" y="889"/>
                    </a:lnTo>
                    <a:lnTo>
                      <a:pt x="1048" y="890"/>
                    </a:lnTo>
                    <a:lnTo>
                      <a:pt x="1048" y="889"/>
                    </a:lnTo>
                    <a:lnTo>
                      <a:pt x="1048" y="888"/>
                    </a:lnTo>
                    <a:lnTo>
                      <a:pt x="1047" y="888"/>
                    </a:lnTo>
                    <a:lnTo>
                      <a:pt x="1047" y="890"/>
                    </a:lnTo>
                    <a:lnTo>
                      <a:pt x="1046" y="889"/>
                    </a:lnTo>
                    <a:lnTo>
                      <a:pt x="1046" y="891"/>
                    </a:lnTo>
                    <a:lnTo>
                      <a:pt x="1045" y="891"/>
                    </a:lnTo>
                    <a:lnTo>
                      <a:pt x="1046" y="892"/>
                    </a:lnTo>
                    <a:lnTo>
                      <a:pt x="1045" y="892"/>
                    </a:lnTo>
                    <a:lnTo>
                      <a:pt x="1045" y="891"/>
                    </a:lnTo>
                    <a:lnTo>
                      <a:pt x="1044" y="890"/>
                    </a:lnTo>
                    <a:lnTo>
                      <a:pt x="1044" y="891"/>
                    </a:lnTo>
                    <a:lnTo>
                      <a:pt x="1043" y="892"/>
                    </a:lnTo>
                    <a:lnTo>
                      <a:pt x="1043" y="893"/>
                    </a:lnTo>
                    <a:lnTo>
                      <a:pt x="1044" y="892"/>
                    </a:lnTo>
                    <a:lnTo>
                      <a:pt x="1044" y="893"/>
                    </a:lnTo>
                    <a:lnTo>
                      <a:pt x="1044" y="894"/>
                    </a:lnTo>
                    <a:lnTo>
                      <a:pt x="1043" y="893"/>
                    </a:lnTo>
                    <a:lnTo>
                      <a:pt x="1043" y="894"/>
                    </a:lnTo>
                    <a:lnTo>
                      <a:pt x="1044" y="894"/>
                    </a:lnTo>
                    <a:lnTo>
                      <a:pt x="1043" y="895"/>
                    </a:lnTo>
                    <a:lnTo>
                      <a:pt x="1042" y="894"/>
                    </a:lnTo>
                    <a:lnTo>
                      <a:pt x="1042" y="895"/>
                    </a:lnTo>
                    <a:lnTo>
                      <a:pt x="1042" y="896"/>
                    </a:lnTo>
                    <a:lnTo>
                      <a:pt x="1042" y="897"/>
                    </a:lnTo>
                    <a:lnTo>
                      <a:pt x="1042" y="898"/>
                    </a:lnTo>
                    <a:lnTo>
                      <a:pt x="1042" y="897"/>
                    </a:lnTo>
                    <a:lnTo>
                      <a:pt x="1040" y="896"/>
                    </a:lnTo>
                    <a:lnTo>
                      <a:pt x="1040" y="897"/>
                    </a:lnTo>
                    <a:lnTo>
                      <a:pt x="1038" y="898"/>
                    </a:lnTo>
                    <a:lnTo>
                      <a:pt x="1039" y="899"/>
                    </a:lnTo>
                    <a:lnTo>
                      <a:pt x="1038" y="900"/>
                    </a:lnTo>
                    <a:lnTo>
                      <a:pt x="1037" y="900"/>
                    </a:lnTo>
                    <a:lnTo>
                      <a:pt x="1038" y="898"/>
                    </a:lnTo>
                    <a:lnTo>
                      <a:pt x="1037" y="898"/>
                    </a:lnTo>
                    <a:lnTo>
                      <a:pt x="1036" y="898"/>
                    </a:lnTo>
                    <a:lnTo>
                      <a:pt x="1035" y="898"/>
                    </a:lnTo>
                    <a:lnTo>
                      <a:pt x="1035" y="899"/>
                    </a:lnTo>
                    <a:lnTo>
                      <a:pt x="1035" y="898"/>
                    </a:lnTo>
                    <a:lnTo>
                      <a:pt x="1034" y="898"/>
                    </a:lnTo>
                    <a:lnTo>
                      <a:pt x="1034" y="899"/>
                    </a:lnTo>
                    <a:lnTo>
                      <a:pt x="1034" y="900"/>
                    </a:lnTo>
                    <a:lnTo>
                      <a:pt x="1033" y="901"/>
                    </a:lnTo>
                    <a:lnTo>
                      <a:pt x="1032" y="900"/>
                    </a:lnTo>
                    <a:lnTo>
                      <a:pt x="1032" y="901"/>
                    </a:lnTo>
                    <a:lnTo>
                      <a:pt x="1030" y="901"/>
                    </a:lnTo>
                    <a:lnTo>
                      <a:pt x="1030" y="903"/>
                    </a:lnTo>
                    <a:lnTo>
                      <a:pt x="1030" y="904"/>
                    </a:lnTo>
                    <a:lnTo>
                      <a:pt x="1032" y="904"/>
                    </a:lnTo>
                    <a:lnTo>
                      <a:pt x="1032" y="905"/>
                    </a:lnTo>
                    <a:lnTo>
                      <a:pt x="1031" y="905"/>
                    </a:lnTo>
                    <a:lnTo>
                      <a:pt x="1030" y="904"/>
                    </a:lnTo>
                    <a:lnTo>
                      <a:pt x="1029" y="905"/>
                    </a:lnTo>
                    <a:lnTo>
                      <a:pt x="1028" y="904"/>
                    </a:lnTo>
                    <a:lnTo>
                      <a:pt x="1029" y="906"/>
                    </a:lnTo>
                    <a:lnTo>
                      <a:pt x="1030" y="906"/>
                    </a:lnTo>
                    <a:lnTo>
                      <a:pt x="1030" y="907"/>
                    </a:lnTo>
                    <a:lnTo>
                      <a:pt x="1030" y="908"/>
                    </a:lnTo>
                    <a:lnTo>
                      <a:pt x="1029" y="908"/>
                    </a:lnTo>
                    <a:lnTo>
                      <a:pt x="1029" y="907"/>
                    </a:lnTo>
                    <a:lnTo>
                      <a:pt x="1028" y="908"/>
                    </a:lnTo>
                    <a:lnTo>
                      <a:pt x="1027" y="908"/>
                    </a:lnTo>
                    <a:lnTo>
                      <a:pt x="1027" y="909"/>
                    </a:lnTo>
                    <a:lnTo>
                      <a:pt x="1027" y="910"/>
                    </a:lnTo>
                    <a:lnTo>
                      <a:pt x="1027" y="911"/>
                    </a:lnTo>
                    <a:lnTo>
                      <a:pt x="1027" y="910"/>
                    </a:lnTo>
                    <a:lnTo>
                      <a:pt x="1026" y="910"/>
                    </a:lnTo>
                    <a:lnTo>
                      <a:pt x="1025" y="909"/>
                    </a:lnTo>
                    <a:lnTo>
                      <a:pt x="1025" y="910"/>
                    </a:lnTo>
                    <a:lnTo>
                      <a:pt x="1025" y="911"/>
                    </a:lnTo>
                    <a:lnTo>
                      <a:pt x="1025" y="910"/>
                    </a:lnTo>
                    <a:lnTo>
                      <a:pt x="1024" y="911"/>
                    </a:lnTo>
                    <a:lnTo>
                      <a:pt x="1023" y="911"/>
                    </a:lnTo>
                    <a:lnTo>
                      <a:pt x="1024" y="912"/>
                    </a:lnTo>
                    <a:lnTo>
                      <a:pt x="1024" y="913"/>
                    </a:lnTo>
                    <a:lnTo>
                      <a:pt x="1023" y="913"/>
                    </a:lnTo>
                    <a:lnTo>
                      <a:pt x="1023" y="914"/>
                    </a:lnTo>
                    <a:lnTo>
                      <a:pt x="1024" y="914"/>
                    </a:lnTo>
                    <a:lnTo>
                      <a:pt x="1023" y="915"/>
                    </a:lnTo>
                    <a:lnTo>
                      <a:pt x="1023" y="916"/>
                    </a:lnTo>
                    <a:lnTo>
                      <a:pt x="1022" y="915"/>
                    </a:lnTo>
                    <a:lnTo>
                      <a:pt x="1021" y="914"/>
                    </a:lnTo>
                    <a:lnTo>
                      <a:pt x="1019" y="914"/>
                    </a:lnTo>
                    <a:lnTo>
                      <a:pt x="1019" y="915"/>
                    </a:lnTo>
                    <a:lnTo>
                      <a:pt x="1019" y="916"/>
                    </a:lnTo>
                    <a:lnTo>
                      <a:pt x="1019" y="917"/>
                    </a:lnTo>
                    <a:lnTo>
                      <a:pt x="1018" y="916"/>
                    </a:lnTo>
                    <a:lnTo>
                      <a:pt x="1017" y="917"/>
                    </a:lnTo>
                    <a:lnTo>
                      <a:pt x="1016" y="917"/>
                    </a:lnTo>
                    <a:lnTo>
                      <a:pt x="1017" y="917"/>
                    </a:lnTo>
                    <a:lnTo>
                      <a:pt x="1018" y="918"/>
                    </a:lnTo>
                    <a:lnTo>
                      <a:pt x="1017" y="919"/>
                    </a:lnTo>
                    <a:lnTo>
                      <a:pt x="1015" y="919"/>
                    </a:lnTo>
                    <a:lnTo>
                      <a:pt x="1014" y="920"/>
                    </a:lnTo>
                    <a:lnTo>
                      <a:pt x="1014" y="921"/>
                    </a:lnTo>
                    <a:lnTo>
                      <a:pt x="1015" y="921"/>
                    </a:lnTo>
                    <a:lnTo>
                      <a:pt x="1016" y="921"/>
                    </a:lnTo>
                    <a:lnTo>
                      <a:pt x="1016" y="922"/>
                    </a:lnTo>
                    <a:lnTo>
                      <a:pt x="1017" y="923"/>
                    </a:lnTo>
                    <a:lnTo>
                      <a:pt x="1017" y="924"/>
                    </a:lnTo>
                    <a:lnTo>
                      <a:pt x="1016" y="925"/>
                    </a:lnTo>
                    <a:lnTo>
                      <a:pt x="1015" y="925"/>
                    </a:lnTo>
                    <a:lnTo>
                      <a:pt x="1015" y="926"/>
                    </a:lnTo>
                    <a:lnTo>
                      <a:pt x="1016" y="927"/>
                    </a:lnTo>
                    <a:lnTo>
                      <a:pt x="1016" y="928"/>
                    </a:lnTo>
                    <a:lnTo>
                      <a:pt x="1015" y="928"/>
                    </a:lnTo>
                    <a:lnTo>
                      <a:pt x="1014" y="927"/>
                    </a:lnTo>
                    <a:lnTo>
                      <a:pt x="1013" y="927"/>
                    </a:lnTo>
                    <a:lnTo>
                      <a:pt x="1013" y="928"/>
                    </a:lnTo>
                    <a:lnTo>
                      <a:pt x="1012" y="928"/>
                    </a:lnTo>
                    <a:lnTo>
                      <a:pt x="1011" y="928"/>
                    </a:lnTo>
                    <a:lnTo>
                      <a:pt x="1011" y="929"/>
                    </a:lnTo>
                    <a:lnTo>
                      <a:pt x="1010" y="929"/>
                    </a:lnTo>
                    <a:lnTo>
                      <a:pt x="1010" y="930"/>
                    </a:lnTo>
                    <a:lnTo>
                      <a:pt x="1011" y="930"/>
                    </a:lnTo>
                    <a:lnTo>
                      <a:pt x="1011" y="931"/>
                    </a:lnTo>
                    <a:lnTo>
                      <a:pt x="1012" y="931"/>
                    </a:lnTo>
                    <a:lnTo>
                      <a:pt x="1012" y="932"/>
                    </a:lnTo>
                    <a:lnTo>
                      <a:pt x="1012" y="933"/>
                    </a:lnTo>
                    <a:lnTo>
                      <a:pt x="1011" y="933"/>
                    </a:lnTo>
                    <a:lnTo>
                      <a:pt x="1011" y="932"/>
                    </a:lnTo>
                    <a:lnTo>
                      <a:pt x="1010" y="932"/>
                    </a:lnTo>
                    <a:lnTo>
                      <a:pt x="1009" y="932"/>
                    </a:lnTo>
                    <a:lnTo>
                      <a:pt x="1009" y="933"/>
                    </a:lnTo>
                    <a:lnTo>
                      <a:pt x="1010" y="933"/>
                    </a:lnTo>
                    <a:lnTo>
                      <a:pt x="1009" y="933"/>
                    </a:lnTo>
                    <a:lnTo>
                      <a:pt x="1008" y="934"/>
                    </a:lnTo>
                    <a:lnTo>
                      <a:pt x="1008" y="933"/>
                    </a:lnTo>
                    <a:lnTo>
                      <a:pt x="1007" y="932"/>
                    </a:lnTo>
                    <a:lnTo>
                      <a:pt x="1006" y="932"/>
                    </a:lnTo>
                    <a:lnTo>
                      <a:pt x="1005" y="932"/>
                    </a:lnTo>
                    <a:lnTo>
                      <a:pt x="1004" y="932"/>
                    </a:lnTo>
                    <a:lnTo>
                      <a:pt x="1004" y="931"/>
                    </a:lnTo>
                    <a:lnTo>
                      <a:pt x="1003" y="931"/>
                    </a:lnTo>
                    <a:lnTo>
                      <a:pt x="1003" y="930"/>
                    </a:lnTo>
                    <a:lnTo>
                      <a:pt x="1001" y="929"/>
                    </a:lnTo>
                    <a:lnTo>
                      <a:pt x="1000" y="929"/>
                    </a:lnTo>
                    <a:lnTo>
                      <a:pt x="1000" y="928"/>
                    </a:lnTo>
                    <a:lnTo>
                      <a:pt x="1001" y="928"/>
                    </a:lnTo>
                    <a:lnTo>
                      <a:pt x="1000" y="928"/>
                    </a:lnTo>
                    <a:lnTo>
                      <a:pt x="1000" y="929"/>
                    </a:lnTo>
                    <a:lnTo>
                      <a:pt x="1000" y="930"/>
                    </a:lnTo>
                    <a:lnTo>
                      <a:pt x="1001" y="930"/>
                    </a:lnTo>
                    <a:lnTo>
                      <a:pt x="1001" y="931"/>
                    </a:lnTo>
                    <a:lnTo>
                      <a:pt x="1000" y="931"/>
                    </a:lnTo>
                    <a:lnTo>
                      <a:pt x="999" y="931"/>
                    </a:lnTo>
                    <a:lnTo>
                      <a:pt x="998" y="933"/>
                    </a:lnTo>
                    <a:lnTo>
                      <a:pt x="999" y="933"/>
                    </a:lnTo>
                    <a:lnTo>
                      <a:pt x="1000" y="933"/>
                    </a:lnTo>
                    <a:lnTo>
                      <a:pt x="999" y="935"/>
                    </a:lnTo>
                    <a:lnTo>
                      <a:pt x="999" y="936"/>
                    </a:lnTo>
                    <a:lnTo>
                      <a:pt x="999" y="937"/>
                    </a:lnTo>
                    <a:lnTo>
                      <a:pt x="998" y="937"/>
                    </a:lnTo>
                    <a:lnTo>
                      <a:pt x="998" y="938"/>
                    </a:lnTo>
                    <a:lnTo>
                      <a:pt x="997" y="938"/>
                    </a:lnTo>
                    <a:lnTo>
                      <a:pt x="997" y="937"/>
                    </a:lnTo>
                    <a:lnTo>
                      <a:pt x="996" y="937"/>
                    </a:lnTo>
                    <a:lnTo>
                      <a:pt x="997" y="938"/>
                    </a:lnTo>
                    <a:lnTo>
                      <a:pt x="997" y="939"/>
                    </a:lnTo>
                    <a:lnTo>
                      <a:pt x="996" y="939"/>
                    </a:lnTo>
                    <a:lnTo>
                      <a:pt x="995" y="939"/>
                    </a:lnTo>
                    <a:lnTo>
                      <a:pt x="995" y="940"/>
                    </a:lnTo>
                    <a:lnTo>
                      <a:pt x="996" y="940"/>
                    </a:lnTo>
                    <a:lnTo>
                      <a:pt x="996" y="941"/>
                    </a:lnTo>
                    <a:lnTo>
                      <a:pt x="997" y="942"/>
                    </a:lnTo>
                    <a:lnTo>
                      <a:pt x="997" y="943"/>
                    </a:lnTo>
                    <a:lnTo>
                      <a:pt x="997" y="944"/>
                    </a:lnTo>
                    <a:lnTo>
                      <a:pt x="997" y="943"/>
                    </a:lnTo>
                    <a:lnTo>
                      <a:pt x="995" y="942"/>
                    </a:lnTo>
                    <a:lnTo>
                      <a:pt x="995" y="943"/>
                    </a:lnTo>
                    <a:lnTo>
                      <a:pt x="996" y="943"/>
                    </a:lnTo>
                    <a:lnTo>
                      <a:pt x="996" y="945"/>
                    </a:lnTo>
                    <a:lnTo>
                      <a:pt x="997" y="945"/>
                    </a:lnTo>
                    <a:lnTo>
                      <a:pt x="997" y="946"/>
                    </a:lnTo>
                    <a:lnTo>
                      <a:pt x="996" y="946"/>
                    </a:lnTo>
                    <a:lnTo>
                      <a:pt x="996" y="948"/>
                    </a:lnTo>
                    <a:lnTo>
                      <a:pt x="996" y="949"/>
                    </a:lnTo>
                    <a:lnTo>
                      <a:pt x="995" y="949"/>
                    </a:lnTo>
                    <a:lnTo>
                      <a:pt x="994" y="949"/>
                    </a:lnTo>
                    <a:lnTo>
                      <a:pt x="994" y="950"/>
                    </a:lnTo>
                    <a:lnTo>
                      <a:pt x="994" y="951"/>
                    </a:lnTo>
                    <a:lnTo>
                      <a:pt x="995" y="951"/>
                    </a:lnTo>
                    <a:lnTo>
                      <a:pt x="996" y="952"/>
                    </a:lnTo>
                    <a:lnTo>
                      <a:pt x="997" y="952"/>
                    </a:lnTo>
                    <a:lnTo>
                      <a:pt x="998" y="952"/>
                    </a:lnTo>
                    <a:lnTo>
                      <a:pt x="998" y="953"/>
                    </a:lnTo>
                    <a:lnTo>
                      <a:pt x="998" y="955"/>
                    </a:lnTo>
                    <a:lnTo>
                      <a:pt x="1000" y="955"/>
                    </a:lnTo>
                    <a:lnTo>
                      <a:pt x="1000" y="956"/>
                    </a:lnTo>
                    <a:lnTo>
                      <a:pt x="1000" y="957"/>
                    </a:lnTo>
                    <a:lnTo>
                      <a:pt x="999" y="958"/>
                    </a:lnTo>
                    <a:lnTo>
                      <a:pt x="999" y="959"/>
                    </a:lnTo>
                    <a:lnTo>
                      <a:pt x="1000" y="960"/>
                    </a:lnTo>
                    <a:lnTo>
                      <a:pt x="999" y="961"/>
                    </a:lnTo>
                    <a:lnTo>
                      <a:pt x="999" y="963"/>
                    </a:lnTo>
                    <a:lnTo>
                      <a:pt x="1000" y="963"/>
                    </a:lnTo>
                    <a:lnTo>
                      <a:pt x="1001" y="965"/>
                    </a:lnTo>
                    <a:lnTo>
                      <a:pt x="1003" y="962"/>
                    </a:lnTo>
                    <a:lnTo>
                      <a:pt x="1004" y="962"/>
                    </a:lnTo>
                    <a:lnTo>
                      <a:pt x="1004" y="963"/>
                    </a:lnTo>
                    <a:lnTo>
                      <a:pt x="1004" y="964"/>
                    </a:lnTo>
                    <a:lnTo>
                      <a:pt x="1005" y="964"/>
                    </a:lnTo>
                    <a:lnTo>
                      <a:pt x="1005" y="965"/>
                    </a:lnTo>
                    <a:lnTo>
                      <a:pt x="1005" y="966"/>
                    </a:lnTo>
                    <a:lnTo>
                      <a:pt x="1007" y="967"/>
                    </a:lnTo>
                    <a:lnTo>
                      <a:pt x="1008" y="967"/>
                    </a:lnTo>
                    <a:lnTo>
                      <a:pt x="1009" y="966"/>
                    </a:lnTo>
                    <a:lnTo>
                      <a:pt x="1010" y="966"/>
                    </a:lnTo>
                    <a:lnTo>
                      <a:pt x="1010" y="965"/>
                    </a:lnTo>
                    <a:lnTo>
                      <a:pt x="1012" y="965"/>
                    </a:lnTo>
                    <a:lnTo>
                      <a:pt x="1013" y="965"/>
                    </a:lnTo>
                    <a:lnTo>
                      <a:pt x="1015" y="965"/>
                    </a:lnTo>
                    <a:lnTo>
                      <a:pt x="1015" y="964"/>
                    </a:lnTo>
                    <a:lnTo>
                      <a:pt x="1016" y="964"/>
                    </a:lnTo>
                    <a:lnTo>
                      <a:pt x="1017" y="963"/>
                    </a:lnTo>
                    <a:lnTo>
                      <a:pt x="1018" y="963"/>
                    </a:lnTo>
                    <a:lnTo>
                      <a:pt x="1019" y="963"/>
                    </a:lnTo>
                    <a:lnTo>
                      <a:pt x="1019" y="964"/>
                    </a:lnTo>
                    <a:lnTo>
                      <a:pt x="1020" y="964"/>
                    </a:lnTo>
                    <a:lnTo>
                      <a:pt x="1021" y="965"/>
                    </a:lnTo>
                    <a:lnTo>
                      <a:pt x="1022" y="965"/>
                    </a:lnTo>
                    <a:lnTo>
                      <a:pt x="1025" y="966"/>
                    </a:lnTo>
                    <a:lnTo>
                      <a:pt x="1026" y="966"/>
                    </a:lnTo>
                    <a:lnTo>
                      <a:pt x="1027" y="966"/>
                    </a:lnTo>
                    <a:lnTo>
                      <a:pt x="1028" y="966"/>
                    </a:lnTo>
                    <a:lnTo>
                      <a:pt x="1029" y="966"/>
                    </a:lnTo>
                    <a:lnTo>
                      <a:pt x="1030" y="967"/>
                    </a:lnTo>
                    <a:lnTo>
                      <a:pt x="1031" y="968"/>
                    </a:lnTo>
                    <a:lnTo>
                      <a:pt x="1032" y="969"/>
                    </a:lnTo>
                    <a:lnTo>
                      <a:pt x="1032" y="970"/>
                    </a:lnTo>
                    <a:lnTo>
                      <a:pt x="1032" y="971"/>
                    </a:lnTo>
                    <a:lnTo>
                      <a:pt x="1033" y="973"/>
                    </a:lnTo>
                    <a:lnTo>
                      <a:pt x="1036" y="975"/>
                    </a:lnTo>
                    <a:lnTo>
                      <a:pt x="1037" y="977"/>
                    </a:lnTo>
                    <a:lnTo>
                      <a:pt x="1037" y="978"/>
                    </a:lnTo>
                    <a:lnTo>
                      <a:pt x="1037" y="979"/>
                    </a:lnTo>
                    <a:lnTo>
                      <a:pt x="1038" y="980"/>
                    </a:lnTo>
                    <a:lnTo>
                      <a:pt x="1038" y="981"/>
                    </a:lnTo>
                    <a:lnTo>
                      <a:pt x="1039" y="983"/>
                    </a:lnTo>
                    <a:lnTo>
                      <a:pt x="1039" y="984"/>
                    </a:lnTo>
                    <a:lnTo>
                      <a:pt x="1040" y="985"/>
                    </a:lnTo>
                    <a:lnTo>
                      <a:pt x="1039" y="986"/>
                    </a:lnTo>
                    <a:lnTo>
                      <a:pt x="1039" y="987"/>
                    </a:lnTo>
                    <a:lnTo>
                      <a:pt x="1039" y="988"/>
                    </a:lnTo>
                    <a:lnTo>
                      <a:pt x="1038" y="988"/>
                    </a:lnTo>
                    <a:lnTo>
                      <a:pt x="1037" y="988"/>
                    </a:lnTo>
                    <a:lnTo>
                      <a:pt x="1037" y="989"/>
                    </a:lnTo>
                    <a:lnTo>
                      <a:pt x="1036" y="990"/>
                    </a:lnTo>
                    <a:lnTo>
                      <a:pt x="1037" y="991"/>
                    </a:lnTo>
                    <a:lnTo>
                      <a:pt x="1036" y="991"/>
                    </a:lnTo>
                    <a:lnTo>
                      <a:pt x="1036" y="992"/>
                    </a:lnTo>
                    <a:lnTo>
                      <a:pt x="1037" y="992"/>
                    </a:lnTo>
                    <a:lnTo>
                      <a:pt x="1038" y="993"/>
                    </a:lnTo>
                    <a:lnTo>
                      <a:pt x="1038" y="994"/>
                    </a:lnTo>
                    <a:lnTo>
                      <a:pt x="1038" y="995"/>
                    </a:lnTo>
                    <a:lnTo>
                      <a:pt x="1037" y="994"/>
                    </a:lnTo>
                    <a:lnTo>
                      <a:pt x="1037" y="995"/>
                    </a:lnTo>
                    <a:lnTo>
                      <a:pt x="1036" y="995"/>
                    </a:lnTo>
                    <a:lnTo>
                      <a:pt x="1035" y="995"/>
                    </a:lnTo>
                    <a:lnTo>
                      <a:pt x="1035" y="996"/>
                    </a:lnTo>
                    <a:lnTo>
                      <a:pt x="1034" y="996"/>
                    </a:lnTo>
                    <a:lnTo>
                      <a:pt x="1033" y="996"/>
                    </a:lnTo>
                    <a:lnTo>
                      <a:pt x="1032" y="997"/>
                    </a:lnTo>
                    <a:lnTo>
                      <a:pt x="1031" y="997"/>
                    </a:lnTo>
                    <a:lnTo>
                      <a:pt x="1030" y="998"/>
                    </a:lnTo>
                    <a:lnTo>
                      <a:pt x="1030" y="999"/>
                    </a:lnTo>
                    <a:lnTo>
                      <a:pt x="1030" y="1000"/>
                    </a:lnTo>
                    <a:lnTo>
                      <a:pt x="1030" y="1001"/>
                    </a:lnTo>
                    <a:lnTo>
                      <a:pt x="1030" y="1003"/>
                    </a:lnTo>
                    <a:lnTo>
                      <a:pt x="1029" y="1003"/>
                    </a:lnTo>
                    <a:lnTo>
                      <a:pt x="1029" y="1004"/>
                    </a:lnTo>
                    <a:lnTo>
                      <a:pt x="1028" y="1003"/>
                    </a:lnTo>
                    <a:lnTo>
                      <a:pt x="1028" y="1004"/>
                    </a:lnTo>
                    <a:lnTo>
                      <a:pt x="1027" y="1004"/>
                    </a:lnTo>
                    <a:lnTo>
                      <a:pt x="1027" y="1005"/>
                    </a:lnTo>
                    <a:lnTo>
                      <a:pt x="1026" y="1004"/>
                    </a:lnTo>
                    <a:lnTo>
                      <a:pt x="1026" y="1005"/>
                    </a:lnTo>
                    <a:lnTo>
                      <a:pt x="1025" y="1005"/>
                    </a:lnTo>
                    <a:lnTo>
                      <a:pt x="1025" y="1006"/>
                    </a:lnTo>
                    <a:lnTo>
                      <a:pt x="1024" y="1006"/>
                    </a:lnTo>
                    <a:lnTo>
                      <a:pt x="1025" y="1007"/>
                    </a:lnTo>
                    <a:lnTo>
                      <a:pt x="1024" y="1007"/>
                    </a:lnTo>
                    <a:lnTo>
                      <a:pt x="1025" y="1007"/>
                    </a:lnTo>
                    <a:lnTo>
                      <a:pt x="1024" y="1008"/>
                    </a:lnTo>
                    <a:lnTo>
                      <a:pt x="1025" y="1008"/>
                    </a:lnTo>
                    <a:lnTo>
                      <a:pt x="1026" y="1009"/>
                    </a:lnTo>
                    <a:lnTo>
                      <a:pt x="1025" y="1009"/>
                    </a:lnTo>
                    <a:lnTo>
                      <a:pt x="1025" y="1010"/>
                    </a:lnTo>
                    <a:lnTo>
                      <a:pt x="1026" y="1010"/>
                    </a:lnTo>
                    <a:lnTo>
                      <a:pt x="1026" y="1011"/>
                    </a:lnTo>
                    <a:lnTo>
                      <a:pt x="1025" y="1011"/>
                    </a:lnTo>
                    <a:lnTo>
                      <a:pt x="1024" y="1012"/>
                    </a:lnTo>
                    <a:lnTo>
                      <a:pt x="1024" y="1013"/>
                    </a:lnTo>
                    <a:lnTo>
                      <a:pt x="1023" y="1013"/>
                    </a:lnTo>
                    <a:lnTo>
                      <a:pt x="1022" y="1013"/>
                    </a:lnTo>
                    <a:lnTo>
                      <a:pt x="1023" y="1013"/>
                    </a:lnTo>
                    <a:lnTo>
                      <a:pt x="1023" y="1014"/>
                    </a:lnTo>
                    <a:lnTo>
                      <a:pt x="1022" y="1014"/>
                    </a:lnTo>
                    <a:lnTo>
                      <a:pt x="1022" y="1015"/>
                    </a:lnTo>
                    <a:lnTo>
                      <a:pt x="1023" y="1016"/>
                    </a:lnTo>
                    <a:lnTo>
                      <a:pt x="1022" y="1016"/>
                    </a:lnTo>
                    <a:lnTo>
                      <a:pt x="1022" y="1017"/>
                    </a:lnTo>
                    <a:lnTo>
                      <a:pt x="1021" y="1017"/>
                    </a:lnTo>
                    <a:lnTo>
                      <a:pt x="1021" y="1018"/>
                    </a:lnTo>
                    <a:lnTo>
                      <a:pt x="1022" y="1018"/>
                    </a:lnTo>
                    <a:lnTo>
                      <a:pt x="1022" y="1019"/>
                    </a:lnTo>
                    <a:lnTo>
                      <a:pt x="1021" y="1019"/>
                    </a:lnTo>
                    <a:lnTo>
                      <a:pt x="1020" y="1019"/>
                    </a:lnTo>
                    <a:lnTo>
                      <a:pt x="1020" y="1020"/>
                    </a:lnTo>
                    <a:lnTo>
                      <a:pt x="1020" y="1021"/>
                    </a:lnTo>
                    <a:lnTo>
                      <a:pt x="1019" y="1021"/>
                    </a:lnTo>
                    <a:lnTo>
                      <a:pt x="1018" y="1021"/>
                    </a:lnTo>
                    <a:lnTo>
                      <a:pt x="1018" y="1022"/>
                    </a:lnTo>
                    <a:lnTo>
                      <a:pt x="1019" y="1022"/>
                    </a:lnTo>
                    <a:lnTo>
                      <a:pt x="1019" y="1023"/>
                    </a:lnTo>
                    <a:lnTo>
                      <a:pt x="1019" y="1024"/>
                    </a:lnTo>
                    <a:lnTo>
                      <a:pt x="1019" y="1025"/>
                    </a:lnTo>
                    <a:lnTo>
                      <a:pt x="1020" y="1025"/>
                    </a:lnTo>
                    <a:lnTo>
                      <a:pt x="1020" y="1026"/>
                    </a:lnTo>
                    <a:lnTo>
                      <a:pt x="1020" y="1027"/>
                    </a:lnTo>
                    <a:lnTo>
                      <a:pt x="1020" y="1028"/>
                    </a:lnTo>
                    <a:lnTo>
                      <a:pt x="1021" y="1028"/>
                    </a:lnTo>
                    <a:lnTo>
                      <a:pt x="1021" y="1029"/>
                    </a:lnTo>
                    <a:lnTo>
                      <a:pt x="1021" y="1030"/>
                    </a:lnTo>
                    <a:lnTo>
                      <a:pt x="1020" y="1030"/>
                    </a:lnTo>
                    <a:lnTo>
                      <a:pt x="1020" y="1031"/>
                    </a:lnTo>
                    <a:lnTo>
                      <a:pt x="1020" y="1032"/>
                    </a:lnTo>
                    <a:lnTo>
                      <a:pt x="1020" y="1033"/>
                    </a:lnTo>
                    <a:lnTo>
                      <a:pt x="1020" y="1034"/>
                    </a:lnTo>
                    <a:lnTo>
                      <a:pt x="1021" y="1034"/>
                    </a:lnTo>
                    <a:lnTo>
                      <a:pt x="1022" y="1034"/>
                    </a:lnTo>
                    <a:lnTo>
                      <a:pt x="1022" y="1035"/>
                    </a:lnTo>
                    <a:lnTo>
                      <a:pt x="1022" y="1036"/>
                    </a:lnTo>
                    <a:lnTo>
                      <a:pt x="1022" y="1037"/>
                    </a:lnTo>
                    <a:lnTo>
                      <a:pt x="1023" y="1037"/>
                    </a:lnTo>
                    <a:lnTo>
                      <a:pt x="1022" y="1037"/>
                    </a:lnTo>
                    <a:lnTo>
                      <a:pt x="1022" y="1038"/>
                    </a:lnTo>
                    <a:lnTo>
                      <a:pt x="1022" y="1039"/>
                    </a:lnTo>
                    <a:lnTo>
                      <a:pt x="1022" y="1038"/>
                    </a:lnTo>
                    <a:lnTo>
                      <a:pt x="1022" y="1039"/>
                    </a:lnTo>
                    <a:lnTo>
                      <a:pt x="1022" y="1040"/>
                    </a:lnTo>
                    <a:lnTo>
                      <a:pt x="1022" y="1041"/>
                    </a:lnTo>
                    <a:lnTo>
                      <a:pt x="1022" y="1042"/>
                    </a:lnTo>
                    <a:lnTo>
                      <a:pt x="1023" y="1042"/>
                    </a:lnTo>
                    <a:lnTo>
                      <a:pt x="1023" y="1041"/>
                    </a:lnTo>
                    <a:lnTo>
                      <a:pt x="1023" y="1042"/>
                    </a:lnTo>
                    <a:lnTo>
                      <a:pt x="1024" y="1043"/>
                    </a:lnTo>
                    <a:lnTo>
                      <a:pt x="1023" y="1043"/>
                    </a:lnTo>
                    <a:lnTo>
                      <a:pt x="1023" y="1044"/>
                    </a:lnTo>
                    <a:lnTo>
                      <a:pt x="1024" y="1044"/>
                    </a:lnTo>
                    <a:lnTo>
                      <a:pt x="1024" y="1045"/>
                    </a:lnTo>
                    <a:lnTo>
                      <a:pt x="1025" y="1045"/>
                    </a:lnTo>
                    <a:lnTo>
                      <a:pt x="1025" y="1046"/>
                    </a:lnTo>
                    <a:lnTo>
                      <a:pt x="1026" y="1046"/>
                    </a:lnTo>
                    <a:lnTo>
                      <a:pt x="1027" y="1047"/>
                    </a:lnTo>
                    <a:lnTo>
                      <a:pt x="1026" y="1047"/>
                    </a:lnTo>
                    <a:lnTo>
                      <a:pt x="1027" y="1048"/>
                    </a:lnTo>
                    <a:lnTo>
                      <a:pt x="1026" y="1049"/>
                    </a:lnTo>
                    <a:lnTo>
                      <a:pt x="1026" y="1050"/>
                    </a:lnTo>
                    <a:lnTo>
                      <a:pt x="1025" y="1050"/>
                    </a:lnTo>
                    <a:lnTo>
                      <a:pt x="1025" y="1051"/>
                    </a:lnTo>
                    <a:lnTo>
                      <a:pt x="1025" y="1052"/>
                    </a:lnTo>
                    <a:lnTo>
                      <a:pt x="1026" y="1052"/>
                    </a:lnTo>
                    <a:lnTo>
                      <a:pt x="1026" y="1054"/>
                    </a:lnTo>
                    <a:lnTo>
                      <a:pt x="1027" y="1055"/>
                    </a:lnTo>
                    <a:lnTo>
                      <a:pt x="1028" y="1055"/>
                    </a:lnTo>
                    <a:lnTo>
                      <a:pt x="1029" y="1055"/>
                    </a:lnTo>
                    <a:lnTo>
                      <a:pt x="1029" y="1057"/>
                    </a:lnTo>
                    <a:lnTo>
                      <a:pt x="1029" y="1058"/>
                    </a:lnTo>
                    <a:lnTo>
                      <a:pt x="1028" y="1058"/>
                    </a:lnTo>
                    <a:lnTo>
                      <a:pt x="1029" y="1059"/>
                    </a:lnTo>
                    <a:lnTo>
                      <a:pt x="1030" y="1061"/>
                    </a:lnTo>
                    <a:lnTo>
                      <a:pt x="1031" y="1061"/>
                    </a:lnTo>
                    <a:lnTo>
                      <a:pt x="1031" y="1062"/>
                    </a:lnTo>
                    <a:lnTo>
                      <a:pt x="1030" y="1063"/>
                    </a:lnTo>
                    <a:lnTo>
                      <a:pt x="1031" y="1063"/>
                    </a:lnTo>
                    <a:lnTo>
                      <a:pt x="1031" y="1064"/>
                    </a:lnTo>
                    <a:lnTo>
                      <a:pt x="1030" y="1065"/>
                    </a:lnTo>
                    <a:lnTo>
                      <a:pt x="1029" y="1065"/>
                    </a:lnTo>
                    <a:lnTo>
                      <a:pt x="1028" y="1065"/>
                    </a:lnTo>
                    <a:lnTo>
                      <a:pt x="1027" y="1065"/>
                    </a:lnTo>
                    <a:lnTo>
                      <a:pt x="1027" y="1066"/>
                    </a:lnTo>
                    <a:lnTo>
                      <a:pt x="1027" y="1067"/>
                    </a:lnTo>
                    <a:lnTo>
                      <a:pt x="1026" y="1067"/>
                    </a:lnTo>
                    <a:lnTo>
                      <a:pt x="1026" y="1066"/>
                    </a:lnTo>
                    <a:lnTo>
                      <a:pt x="1024" y="1066"/>
                    </a:lnTo>
                    <a:lnTo>
                      <a:pt x="1022" y="1067"/>
                    </a:lnTo>
                    <a:lnTo>
                      <a:pt x="1021" y="1067"/>
                    </a:lnTo>
                    <a:lnTo>
                      <a:pt x="1021" y="1068"/>
                    </a:lnTo>
                    <a:lnTo>
                      <a:pt x="1020" y="1068"/>
                    </a:lnTo>
                    <a:lnTo>
                      <a:pt x="1019" y="1069"/>
                    </a:lnTo>
                    <a:lnTo>
                      <a:pt x="1018" y="1068"/>
                    </a:lnTo>
                    <a:lnTo>
                      <a:pt x="1017" y="1070"/>
                    </a:lnTo>
                    <a:lnTo>
                      <a:pt x="1018" y="1070"/>
                    </a:lnTo>
                    <a:lnTo>
                      <a:pt x="1018" y="1072"/>
                    </a:lnTo>
                    <a:lnTo>
                      <a:pt x="1017" y="1072"/>
                    </a:lnTo>
                    <a:lnTo>
                      <a:pt x="1016" y="1072"/>
                    </a:lnTo>
                    <a:lnTo>
                      <a:pt x="1015" y="1073"/>
                    </a:lnTo>
                    <a:lnTo>
                      <a:pt x="1015" y="1074"/>
                    </a:lnTo>
                    <a:lnTo>
                      <a:pt x="1014" y="1074"/>
                    </a:lnTo>
                    <a:lnTo>
                      <a:pt x="1013" y="1074"/>
                    </a:lnTo>
                    <a:lnTo>
                      <a:pt x="1012" y="1074"/>
                    </a:lnTo>
                    <a:lnTo>
                      <a:pt x="1012" y="1075"/>
                    </a:lnTo>
                    <a:lnTo>
                      <a:pt x="1011" y="1074"/>
                    </a:lnTo>
                    <a:lnTo>
                      <a:pt x="1011" y="1073"/>
                    </a:lnTo>
                    <a:lnTo>
                      <a:pt x="1011" y="1074"/>
                    </a:lnTo>
                    <a:lnTo>
                      <a:pt x="1010" y="1075"/>
                    </a:lnTo>
                    <a:lnTo>
                      <a:pt x="1009" y="1076"/>
                    </a:lnTo>
                    <a:lnTo>
                      <a:pt x="1008" y="1076"/>
                    </a:lnTo>
                    <a:lnTo>
                      <a:pt x="1009" y="1077"/>
                    </a:lnTo>
                    <a:lnTo>
                      <a:pt x="1010" y="1077"/>
                    </a:lnTo>
                    <a:lnTo>
                      <a:pt x="1010" y="1078"/>
                    </a:lnTo>
                    <a:lnTo>
                      <a:pt x="1008" y="1078"/>
                    </a:lnTo>
                    <a:lnTo>
                      <a:pt x="1008" y="1079"/>
                    </a:lnTo>
                    <a:lnTo>
                      <a:pt x="1007" y="1079"/>
                    </a:lnTo>
                    <a:lnTo>
                      <a:pt x="1007" y="1078"/>
                    </a:lnTo>
                    <a:lnTo>
                      <a:pt x="1006" y="1078"/>
                    </a:lnTo>
                    <a:lnTo>
                      <a:pt x="1006" y="1077"/>
                    </a:lnTo>
                    <a:lnTo>
                      <a:pt x="1005" y="1077"/>
                    </a:lnTo>
                    <a:lnTo>
                      <a:pt x="1004" y="1077"/>
                    </a:lnTo>
                    <a:lnTo>
                      <a:pt x="1004" y="1078"/>
                    </a:lnTo>
                    <a:lnTo>
                      <a:pt x="1003" y="1080"/>
                    </a:lnTo>
                    <a:lnTo>
                      <a:pt x="1004" y="1081"/>
                    </a:lnTo>
                    <a:lnTo>
                      <a:pt x="1004" y="1082"/>
                    </a:lnTo>
                    <a:lnTo>
                      <a:pt x="1003" y="1082"/>
                    </a:lnTo>
                    <a:lnTo>
                      <a:pt x="1002" y="1081"/>
                    </a:lnTo>
                    <a:lnTo>
                      <a:pt x="1000" y="1081"/>
                    </a:lnTo>
                    <a:lnTo>
                      <a:pt x="999" y="1082"/>
                    </a:lnTo>
                    <a:lnTo>
                      <a:pt x="998" y="1084"/>
                    </a:lnTo>
                    <a:lnTo>
                      <a:pt x="998" y="1083"/>
                    </a:lnTo>
                    <a:lnTo>
                      <a:pt x="997" y="1083"/>
                    </a:lnTo>
                    <a:lnTo>
                      <a:pt x="997" y="1084"/>
                    </a:lnTo>
                    <a:lnTo>
                      <a:pt x="996" y="1084"/>
                    </a:lnTo>
                    <a:lnTo>
                      <a:pt x="995" y="1083"/>
                    </a:lnTo>
                    <a:lnTo>
                      <a:pt x="994" y="1084"/>
                    </a:lnTo>
                    <a:lnTo>
                      <a:pt x="994" y="1085"/>
                    </a:lnTo>
                    <a:lnTo>
                      <a:pt x="994" y="1086"/>
                    </a:lnTo>
                    <a:lnTo>
                      <a:pt x="993" y="1086"/>
                    </a:lnTo>
                    <a:lnTo>
                      <a:pt x="993" y="1087"/>
                    </a:lnTo>
                    <a:lnTo>
                      <a:pt x="992" y="1087"/>
                    </a:lnTo>
                    <a:lnTo>
                      <a:pt x="991" y="1086"/>
                    </a:lnTo>
                    <a:lnTo>
                      <a:pt x="990" y="1086"/>
                    </a:lnTo>
                    <a:lnTo>
                      <a:pt x="989" y="1087"/>
                    </a:lnTo>
                    <a:lnTo>
                      <a:pt x="988" y="1087"/>
                    </a:lnTo>
                    <a:lnTo>
                      <a:pt x="988" y="1088"/>
                    </a:lnTo>
                    <a:lnTo>
                      <a:pt x="988" y="1089"/>
                    </a:lnTo>
                    <a:lnTo>
                      <a:pt x="988" y="1090"/>
                    </a:lnTo>
                    <a:lnTo>
                      <a:pt x="986" y="1090"/>
                    </a:lnTo>
                    <a:lnTo>
                      <a:pt x="986" y="1091"/>
                    </a:lnTo>
                    <a:lnTo>
                      <a:pt x="986" y="1092"/>
                    </a:lnTo>
                    <a:lnTo>
                      <a:pt x="985" y="1092"/>
                    </a:lnTo>
                    <a:lnTo>
                      <a:pt x="985" y="1093"/>
                    </a:lnTo>
                    <a:lnTo>
                      <a:pt x="984" y="1092"/>
                    </a:lnTo>
                    <a:lnTo>
                      <a:pt x="984" y="1090"/>
                    </a:lnTo>
                    <a:lnTo>
                      <a:pt x="984" y="1089"/>
                    </a:lnTo>
                    <a:lnTo>
                      <a:pt x="985" y="1089"/>
                    </a:lnTo>
                    <a:lnTo>
                      <a:pt x="985" y="1088"/>
                    </a:lnTo>
                    <a:lnTo>
                      <a:pt x="985" y="1087"/>
                    </a:lnTo>
                    <a:lnTo>
                      <a:pt x="985" y="1086"/>
                    </a:lnTo>
                    <a:lnTo>
                      <a:pt x="984" y="1086"/>
                    </a:lnTo>
                    <a:lnTo>
                      <a:pt x="983" y="1086"/>
                    </a:lnTo>
                    <a:lnTo>
                      <a:pt x="983" y="1087"/>
                    </a:lnTo>
                    <a:lnTo>
                      <a:pt x="982" y="1088"/>
                    </a:lnTo>
                    <a:lnTo>
                      <a:pt x="981" y="1088"/>
                    </a:lnTo>
                    <a:lnTo>
                      <a:pt x="980" y="1087"/>
                    </a:lnTo>
                    <a:lnTo>
                      <a:pt x="979" y="1087"/>
                    </a:lnTo>
                    <a:lnTo>
                      <a:pt x="980" y="1089"/>
                    </a:lnTo>
                    <a:lnTo>
                      <a:pt x="979" y="1090"/>
                    </a:lnTo>
                    <a:lnTo>
                      <a:pt x="978" y="1090"/>
                    </a:lnTo>
                    <a:lnTo>
                      <a:pt x="978" y="1091"/>
                    </a:lnTo>
                    <a:lnTo>
                      <a:pt x="977" y="1091"/>
                    </a:lnTo>
                    <a:lnTo>
                      <a:pt x="976" y="1091"/>
                    </a:lnTo>
                    <a:lnTo>
                      <a:pt x="976" y="1092"/>
                    </a:lnTo>
                    <a:lnTo>
                      <a:pt x="977" y="1092"/>
                    </a:lnTo>
                    <a:lnTo>
                      <a:pt x="977" y="1093"/>
                    </a:lnTo>
                    <a:lnTo>
                      <a:pt x="975" y="1093"/>
                    </a:lnTo>
                    <a:lnTo>
                      <a:pt x="973" y="1094"/>
                    </a:lnTo>
                    <a:lnTo>
                      <a:pt x="972" y="1094"/>
                    </a:lnTo>
                    <a:lnTo>
                      <a:pt x="972" y="1095"/>
                    </a:lnTo>
                    <a:lnTo>
                      <a:pt x="973" y="1095"/>
                    </a:lnTo>
                    <a:lnTo>
                      <a:pt x="973" y="1096"/>
                    </a:lnTo>
                    <a:lnTo>
                      <a:pt x="973" y="1097"/>
                    </a:lnTo>
                    <a:lnTo>
                      <a:pt x="972" y="1098"/>
                    </a:lnTo>
                    <a:lnTo>
                      <a:pt x="971" y="1098"/>
                    </a:lnTo>
                    <a:lnTo>
                      <a:pt x="971" y="1097"/>
                    </a:lnTo>
                    <a:lnTo>
                      <a:pt x="971" y="1096"/>
                    </a:lnTo>
                    <a:lnTo>
                      <a:pt x="971" y="1095"/>
                    </a:lnTo>
                    <a:lnTo>
                      <a:pt x="970" y="1096"/>
                    </a:lnTo>
                    <a:lnTo>
                      <a:pt x="969" y="1097"/>
                    </a:lnTo>
                    <a:lnTo>
                      <a:pt x="970" y="1098"/>
                    </a:lnTo>
                    <a:lnTo>
                      <a:pt x="970" y="1099"/>
                    </a:lnTo>
                    <a:lnTo>
                      <a:pt x="968" y="1100"/>
                    </a:lnTo>
                    <a:lnTo>
                      <a:pt x="967" y="1101"/>
                    </a:lnTo>
                    <a:lnTo>
                      <a:pt x="966" y="1102"/>
                    </a:lnTo>
                    <a:lnTo>
                      <a:pt x="967" y="1102"/>
                    </a:lnTo>
                    <a:lnTo>
                      <a:pt x="968" y="1105"/>
                    </a:lnTo>
                    <a:lnTo>
                      <a:pt x="970" y="1106"/>
                    </a:lnTo>
                    <a:lnTo>
                      <a:pt x="971" y="1107"/>
                    </a:lnTo>
                    <a:lnTo>
                      <a:pt x="970" y="1107"/>
                    </a:lnTo>
                    <a:lnTo>
                      <a:pt x="969" y="1108"/>
                    </a:lnTo>
                    <a:lnTo>
                      <a:pt x="968" y="1108"/>
                    </a:lnTo>
                    <a:lnTo>
                      <a:pt x="968" y="1110"/>
                    </a:lnTo>
                    <a:lnTo>
                      <a:pt x="967" y="1110"/>
                    </a:lnTo>
                    <a:lnTo>
                      <a:pt x="964" y="1111"/>
                    </a:lnTo>
                    <a:lnTo>
                      <a:pt x="964" y="1110"/>
                    </a:lnTo>
                    <a:lnTo>
                      <a:pt x="964" y="1109"/>
                    </a:lnTo>
                    <a:lnTo>
                      <a:pt x="963" y="1109"/>
                    </a:lnTo>
                    <a:lnTo>
                      <a:pt x="962" y="1110"/>
                    </a:lnTo>
                    <a:lnTo>
                      <a:pt x="961" y="1112"/>
                    </a:lnTo>
                    <a:lnTo>
                      <a:pt x="960" y="1114"/>
                    </a:lnTo>
                    <a:lnTo>
                      <a:pt x="958" y="1114"/>
                    </a:lnTo>
                    <a:lnTo>
                      <a:pt x="958" y="1113"/>
                    </a:lnTo>
                    <a:lnTo>
                      <a:pt x="957" y="1114"/>
                    </a:lnTo>
                    <a:lnTo>
                      <a:pt x="957" y="1115"/>
                    </a:lnTo>
                    <a:lnTo>
                      <a:pt x="956" y="1117"/>
                    </a:lnTo>
                    <a:lnTo>
                      <a:pt x="955" y="1117"/>
                    </a:lnTo>
                    <a:lnTo>
                      <a:pt x="954" y="1118"/>
                    </a:lnTo>
                    <a:lnTo>
                      <a:pt x="953" y="1117"/>
                    </a:lnTo>
                    <a:lnTo>
                      <a:pt x="952" y="1114"/>
                    </a:lnTo>
                    <a:lnTo>
                      <a:pt x="951" y="1114"/>
                    </a:lnTo>
                    <a:lnTo>
                      <a:pt x="948" y="1114"/>
                    </a:lnTo>
                    <a:lnTo>
                      <a:pt x="948" y="1115"/>
                    </a:lnTo>
                    <a:lnTo>
                      <a:pt x="948" y="1116"/>
                    </a:lnTo>
                    <a:lnTo>
                      <a:pt x="949" y="1117"/>
                    </a:lnTo>
                    <a:lnTo>
                      <a:pt x="948" y="1117"/>
                    </a:lnTo>
                    <a:lnTo>
                      <a:pt x="947" y="1117"/>
                    </a:lnTo>
                    <a:lnTo>
                      <a:pt x="946" y="1118"/>
                    </a:lnTo>
                    <a:lnTo>
                      <a:pt x="945" y="1119"/>
                    </a:lnTo>
                    <a:lnTo>
                      <a:pt x="945" y="1120"/>
                    </a:lnTo>
                    <a:lnTo>
                      <a:pt x="945" y="1121"/>
                    </a:lnTo>
                    <a:lnTo>
                      <a:pt x="946" y="1122"/>
                    </a:lnTo>
                    <a:lnTo>
                      <a:pt x="946" y="1123"/>
                    </a:lnTo>
                    <a:lnTo>
                      <a:pt x="944" y="1122"/>
                    </a:lnTo>
                    <a:lnTo>
                      <a:pt x="943" y="1123"/>
                    </a:lnTo>
                    <a:lnTo>
                      <a:pt x="942" y="1124"/>
                    </a:lnTo>
                    <a:lnTo>
                      <a:pt x="941" y="1124"/>
                    </a:lnTo>
                    <a:lnTo>
                      <a:pt x="941" y="1125"/>
                    </a:lnTo>
                    <a:lnTo>
                      <a:pt x="940" y="1124"/>
                    </a:lnTo>
                    <a:lnTo>
                      <a:pt x="939" y="1124"/>
                    </a:lnTo>
                    <a:lnTo>
                      <a:pt x="938" y="1123"/>
                    </a:lnTo>
                    <a:lnTo>
                      <a:pt x="937" y="1123"/>
                    </a:lnTo>
                    <a:lnTo>
                      <a:pt x="937" y="1122"/>
                    </a:lnTo>
                    <a:lnTo>
                      <a:pt x="938" y="1122"/>
                    </a:lnTo>
                    <a:lnTo>
                      <a:pt x="938" y="1121"/>
                    </a:lnTo>
                    <a:lnTo>
                      <a:pt x="937" y="1121"/>
                    </a:lnTo>
                    <a:lnTo>
                      <a:pt x="936" y="1120"/>
                    </a:lnTo>
                    <a:lnTo>
                      <a:pt x="935" y="1120"/>
                    </a:lnTo>
                    <a:lnTo>
                      <a:pt x="934" y="1121"/>
                    </a:lnTo>
                    <a:lnTo>
                      <a:pt x="932" y="1122"/>
                    </a:lnTo>
                    <a:lnTo>
                      <a:pt x="932" y="1123"/>
                    </a:lnTo>
                    <a:lnTo>
                      <a:pt x="931" y="1124"/>
                    </a:lnTo>
                    <a:lnTo>
                      <a:pt x="931" y="1125"/>
                    </a:lnTo>
                    <a:lnTo>
                      <a:pt x="931" y="1126"/>
                    </a:lnTo>
                    <a:lnTo>
                      <a:pt x="930" y="1126"/>
                    </a:lnTo>
                    <a:lnTo>
                      <a:pt x="931" y="1128"/>
                    </a:lnTo>
                    <a:lnTo>
                      <a:pt x="931" y="1129"/>
                    </a:lnTo>
                    <a:lnTo>
                      <a:pt x="930" y="1129"/>
                    </a:lnTo>
                    <a:lnTo>
                      <a:pt x="928" y="1127"/>
                    </a:lnTo>
                    <a:lnTo>
                      <a:pt x="927" y="1127"/>
                    </a:lnTo>
                    <a:lnTo>
                      <a:pt x="926" y="1127"/>
                    </a:lnTo>
                    <a:lnTo>
                      <a:pt x="925" y="1128"/>
                    </a:lnTo>
                    <a:lnTo>
                      <a:pt x="925" y="1129"/>
                    </a:lnTo>
                    <a:lnTo>
                      <a:pt x="924" y="1129"/>
                    </a:lnTo>
                    <a:lnTo>
                      <a:pt x="924" y="1130"/>
                    </a:lnTo>
                    <a:lnTo>
                      <a:pt x="925" y="1131"/>
                    </a:lnTo>
                    <a:lnTo>
                      <a:pt x="925" y="1132"/>
                    </a:lnTo>
                    <a:lnTo>
                      <a:pt x="924" y="1133"/>
                    </a:lnTo>
                    <a:lnTo>
                      <a:pt x="923" y="1133"/>
                    </a:lnTo>
                    <a:lnTo>
                      <a:pt x="922" y="1132"/>
                    </a:lnTo>
                    <a:lnTo>
                      <a:pt x="921" y="1132"/>
                    </a:lnTo>
                    <a:lnTo>
                      <a:pt x="921" y="1133"/>
                    </a:lnTo>
                    <a:lnTo>
                      <a:pt x="920" y="1132"/>
                    </a:lnTo>
                    <a:lnTo>
                      <a:pt x="919" y="1132"/>
                    </a:lnTo>
                    <a:lnTo>
                      <a:pt x="918" y="1131"/>
                    </a:lnTo>
                    <a:lnTo>
                      <a:pt x="917" y="1131"/>
                    </a:lnTo>
                    <a:lnTo>
                      <a:pt x="916" y="1131"/>
                    </a:lnTo>
                    <a:lnTo>
                      <a:pt x="915" y="1132"/>
                    </a:lnTo>
                    <a:lnTo>
                      <a:pt x="914" y="1132"/>
                    </a:lnTo>
                    <a:lnTo>
                      <a:pt x="914" y="1133"/>
                    </a:lnTo>
                    <a:lnTo>
                      <a:pt x="914" y="1134"/>
                    </a:lnTo>
                    <a:lnTo>
                      <a:pt x="913" y="1134"/>
                    </a:lnTo>
                    <a:lnTo>
                      <a:pt x="912" y="1134"/>
                    </a:lnTo>
                    <a:lnTo>
                      <a:pt x="910" y="1135"/>
                    </a:lnTo>
                    <a:lnTo>
                      <a:pt x="910" y="1136"/>
                    </a:lnTo>
                    <a:lnTo>
                      <a:pt x="909" y="1137"/>
                    </a:lnTo>
                    <a:lnTo>
                      <a:pt x="909" y="1136"/>
                    </a:lnTo>
                    <a:lnTo>
                      <a:pt x="908" y="1136"/>
                    </a:lnTo>
                    <a:lnTo>
                      <a:pt x="908" y="1135"/>
                    </a:lnTo>
                    <a:lnTo>
                      <a:pt x="908" y="1134"/>
                    </a:lnTo>
                    <a:lnTo>
                      <a:pt x="908" y="1133"/>
                    </a:lnTo>
                    <a:lnTo>
                      <a:pt x="908" y="1132"/>
                    </a:lnTo>
                    <a:lnTo>
                      <a:pt x="907" y="1132"/>
                    </a:lnTo>
                    <a:lnTo>
                      <a:pt x="906" y="1132"/>
                    </a:lnTo>
                    <a:lnTo>
                      <a:pt x="905" y="1132"/>
                    </a:lnTo>
                    <a:lnTo>
                      <a:pt x="905" y="1131"/>
                    </a:lnTo>
                    <a:lnTo>
                      <a:pt x="906" y="1131"/>
                    </a:lnTo>
                    <a:lnTo>
                      <a:pt x="905" y="1130"/>
                    </a:lnTo>
                    <a:lnTo>
                      <a:pt x="905" y="1129"/>
                    </a:lnTo>
                    <a:lnTo>
                      <a:pt x="906" y="1128"/>
                    </a:lnTo>
                    <a:lnTo>
                      <a:pt x="906" y="1126"/>
                    </a:lnTo>
                    <a:lnTo>
                      <a:pt x="905" y="1126"/>
                    </a:lnTo>
                    <a:lnTo>
                      <a:pt x="904" y="1127"/>
                    </a:lnTo>
                    <a:lnTo>
                      <a:pt x="902" y="1128"/>
                    </a:lnTo>
                    <a:lnTo>
                      <a:pt x="901" y="1128"/>
                    </a:lnTo>
                    <a:lnTo>
                      <a:pt x="900" y="1127"/>
                    </a:lnTo>
                    <a:lnTo>
                      <a:pt x="900" y="1126"/>
                    </a:lnTo>
                    <a:lnTo>
                      <a:pt x="900" y="1125"/>
                    </a:lnTo>
                    <a:lnTo>
                      <a:pt x="898" y="1124"/>
                    </a:lnTo>
                    <a:lnTo>
                      <a:pt x="897" y="1124"/>
                    </a:lnTo>
                    <a:lnTo>
                      <a:pt x="896" y="1124"/>
                    </a:lnTo>
                    <a:lnTo>
                      <a:pt x="895" y="1123"/>
                    </a:lnTo>
                    <a:lnTo>
                      <a:pt x="895" y="1122"/>
                    </a:lnTo>
                    <a:lnTo>
                      <a:pt x="894" y="1119"/>
                    </a:lnTo>
                    <a:lnTo>
                      <a:pt x="892" y="1119"/>
                    </a:lnTo>
                    <a:lnTo>
                      <a:pt x="892" y="1120"/>
                    </a:lnTo>
                    <a:lnTo>
                      <a:pt x="891" y="1121"/>
                    </a:lnTo>
                    <a:lnTo>
                      <a:pt x="890" y="1121"/>
                    </a:lnTo>
                    <a:lnTo>
                      <a:pt x="889" y="1122"/>
                    </a:lnTo>
                    <a:lnTo>
                      <a:pt x="886" y="1122"/>
                    </a:lnTo>
                    <a:lnTo>
                      <a:pt x="886" y="1121"/>
                    </a:lnTo>
                    <a:lnTo>
                      <a:pt x="885" y="1121"/>
                    </a:lnTo>
                    <a:lnTo>
                      <a:pt x="884" y="1121"/>
                    </a:lnTo>
                    <a:lnTo>
                      <a:pt x="882" y="1120"/>
                    </a:lnTo>
                    <a:lnTo>
                      <a:pt x="882" y="1119"/>
                    </a:lnTo>
                    <a:lnTo>
                      <a:pt x="880" y="1118"/>
                    </a:lnTo>
                    <a:lnTo>
                      <a:pt x="879" y="1118"/>
                    </a:lnTo>
                    <a:lnTo>
                      <a:pt x="878" y="1117"/>
                    </a:lnTo>
                    <a:lnTo>
                      <a:pt x="877" y="1117"/>
                    </a:lnTo>
                    <a:lnTo>
                      <a:pt x="877" y="1114"/>
                    </a:lnTo>
                    <a:lnTo>
                      <a:pt x="875" y="1113"/>
                    </a:lnTo>
                    <a:lnTo>
                      <a:pt x="876" y="1111"/>
                    </a:lnTo>
                    <a:lnTo>
                      <a:pt x="876" y="1110"/>
                    </a:lnTo>
                    <a:lnTo>
                      <a:pt x="875" y="1110"/>
                    </a:lnTo>
                    <a:lnTo>
                      <a:pt x="874" y="1111"/>
                    </a:lnTo>
                    <a:lnTo>
                      <a:pt x="873" y="1110"/>
                    </a:lnTo>
                    <a:lnTo>
                      <a:pt x="871" y="1110"/>
                    </a:lnTo>
                    <a:lnTo>
                      <a:pt x="870" y="1108"/>
                    </a:lnTo>
                    <a:lnTo>
                      <a:pt x="869" y="1108"/>
                    </a:lnTo>
                    <a:lnTo>
                      <a:pt x="868" y="1108"/>
                    </a:lnTo>
                    <a:lnTo>
                      <a:pt x="867" y="1108"/>
                    </a:lnTo>
                    <a:lnTo>
                      <a:pt x="865" y="1107"/>
                    </a:lnTo>
                    <a:lnTo>
                      <a:pt x="864" y="1107"/>
                    </a:lnTo>
                    <a:lnTo>
                      <a:pt x="864" y="1106"/>
                    </a:lnTo>
                    <a:lnTo>
                      <a:pt x="865" y="1105"/>
                    </a:lnTo>
                    <a:lnTo>
                      <a:pt x="865" y="1104"/>
                    </a:lnTo>
                    <a:lnTo>
                      <a:pt x="859" y="1104"/>
                    </a:lnTo>
                    <a:lnTo>
                      <a:pt x="859" y="1103"/>
                    </a:lnTo>
                    <a:lnTo>
                      <a:pt x="859" y="1102"/>
                    </a:lnTo>
                    <a:lnTo>
                      <a:pt x="858" y="1102"/>
                    </a:lnTo>
                    <a:lnTo>
                      <a:pt x="857" y="1101"/>
                    </a:lnTo>
                    <a:lnTo>
                      <a:pt x="856" y="1102"/>
                    </a:lnTo>
                    <a:lnTo>
                      <a:pt x="855" y="1103"/>
                    </a:lnTo>
                    <a:lnTo>
                      <a:pt x="854" y="1104"/>
                    </a:lnTo>
                    <a:lnTo>
                      <a:pt x="853" y="1105"/>
                    </a:lnTo>
                    <a:lnTo>
                      <a:pt x="850" y="1107"/>
                    </a:lnTo>
                    <a:lnTo>
                      <a:pt x="849" y="1107"/>
                    </a:lnTo>
                    <a:lnTo>
                      <a:pt x="848" y="1108"/>
                    </a:lnTo>
                    <a:lnTo>
                      <a:pt x="849" y="1109"/>
                    </a:lnTo>
                    <a:lnTo>
                      <a:pt x="849" y="1110"/>
                    </a:lnTo>
                    <a:lnTo>
                      <a:pt x="850" y="1110"/>
                    </a:lnTo>
                    <a:lnTo>
                      <a:pt x="850" y="1111"/>
                    </a:lnTo>
                    <a:lnTo>
                      <a:pt x="849" y="1111"/>
                    </a:lnTo>
                    <a:lnTo>
                      <a:pt x="848" y="1111"/>
                    </a:lnTo>
                    <a:lnTo>
                      <a:pt x="847" y="1110"/>
                    </a:lnTo>
                    <a:lnTo>
                      <a:pt x="844" y="1108"/>
                    </a:lnTo>
                    <a:lnTo>
                      <a:pt x="843" y="1107"/>
                    </a:lnTo>
                    <a:lnTo>
                      <a:pt x="842" y="1107"/>
                    </a:lnTo>
                    <a:lnTo>
                      <a:pt x="840" y="1108"/>
                    </a:lnTo>
                    <a:lnTo>
                      <a:pt x="839" y="1108"/>
                    </a:lnTo>
                    <a:lnTo>
                      <a:pt x="837" y="1108"/>
                    </a:lnTo>
                    <a:lnTo>
                      <a:pt x="836" y="1108"/>
                    </a:lnTo>
                    <a:lnTo>
                      <a:pt x="834" y="1108"/>
                    </a:lnTo>
                    <a:lnTo>
                      <a:pt x="833" y="1108"/>
                    </a:lnTo>
                    <a:lnTo>
                      <a:pt x="833" y="1107"/>
                    </a:lnTo>
                    <a:lnTo>
                      <a:pt x="834" y="1106"/>
                    </a:lnTo>
                    <a:lnTo>
                      <a:pt x="833" y="1105"/>
                    </a:lnTo>
                    <a:lnTo>
                      <a:pt x="832" y="1105"/>
                    </a:lnTo>
                    <a:lnTo>
                      <a:pt x="831" y="1105"/>
                    </a:lnTo>
                    <a:lnTo>
                      <a:pt x="831" y="1106"/>
                    </a:lnTo>
                    <a:lnTo>
                      <a:pt x="829" y="1106"/>
                    </a:lnTo>
                    <a:lnTo>
                      <a:pt x="828" y="1106"/>
                    </a:lnTo>
                    <a:lnTo>
                      <a:pt x="827" y="1106"/>
                    </a:lnTo>
                    <a:lnTo>
                      <a:pt x="827" y="1105"/>
                    </a:lnTo>
                    <a:lnTo>
                      <a:pt x="826" y="1104"/>
                    </a:lnTo>
                    <a:lnTo>
                      <a:pt x="826" y="1105"/>
                    </a:lnTo>
                    <a:lnTo>
                      <a:pt x="824" y="1106"/>
                    </a:lnTo>
                    <a:lnTo>
                      <a:pt x="822" y="1107"/>
                    </a:lnTo>
                    <a:lnTo>
                      <a:pt x="821" y="1108"/>
                    </a:lnTo>
                    <a:lnTo>
                      <a:pt x="820" y="1109"/>
                    </a:lnTo>
                    <a:lnTo>
                      <a:pt x="820" y="1108"/>
                    </a:lnTo>
                    <a:lnTo>
                      <a:pt x="819" y="1107"/>
                    </a:lnTo>
                    <a:lnTo>
                      <a:pt x="819" y="1106"/>
                    </a:lnTo>
                    <a:lnTo>
                      <a:pt x="820" y="1105"/>
                    </a:lnTo>
                    <a:lnTo>
                      <a:pt x="820" y="1104"/>
                    </a:lnTo>
                    <a:lnTo>
                      <a:pt x="819" y="1103"/>
                    </a:lnTo>
                    <a:lnTo>
                      <a:pt x="818" y="1103"/>
                    </a:lnTo>
                    <a:lnTo>
                      <a:pt x="816" y="1104"/>
                    </a:lnTo>
                    <a:lnTo>
                      <a:pt x="815" y="1105"/>
                    </a:lnTo>
                    <a:lnTo>
                      <a:pt x="813" y="1105"/>
                    </a:lnTo>
                    <a:lnTo>
                      <a:pt x="812" y="1102"/>
                    </a:lnTo>
                    <a:lnTo>
                      <a:pt x="810" y="1102"/>
                    </a:lnTo>
                    <a:lnTo>
                      <a:pt x="808" y="1102"/>
                    </a:lnTo>
                    <a:lnTo>
                      <a:pt x="807" y="1100"/>
                    </a:lnTo>
                    <a:lnTo>
                      <a:pt x="808" y="1098"/>
                    </a:lnTo>
                    <a:lnTo>
                      <a:pt x="807" y="1096"/>
                    </a:lnTo>
                    <a:lnTo>
                      <a:pt x="803" y="1097"/>
                    </a:lnTo>
                    <a:lnTo>
                      <a:pt x="802" y="1098"/>
                    </a:lnTo>
                    <a:lnTo>
                      <a:pt x="800" y="1098"/>
                    </a:lnTo>
                    <a:lnTo>
                      <a:pt x="799" y="1098"/>
                    </a:lnTo>
                    <a:lnTo>
                      <a:pt x="798" y="1097"/>
                    </a:lnTo>
                    <a:lnTo>
                      <a:pt x="795" y="1097"/>
                    </a:lnTo>
                    <a:lnTo>
                      <a:pt x="794" y="1097"/>
                    </a:lnTo>
                    <a:lnTo>
                      <a:pt x="793" y="1097"/>
                    </a:lnTo>
                    <a:lnTo>
                      <a:pt x="793" y="1099"/>
                    </a:lnTo>
                    <a:lnTo>
                      <a:pt x="792" y="1099"/>
                    </a:lnTo>
                    <a:lnTo>
                      <a:pt x="790" y="1099"/>
                    </a:lnTo>
                    <a:lnTo>
                      <a:pt x="790" y="1100"/>
                    </a:lnTo>
                    <a:lnTo>
                      <a:pt x="788" y="1100"/>
                    </a:lnTo>
                    <a:lnTo>
                      <a:pt x="786" y="1099"/>
                    </a:lnTo>
                    <a:lnTo>
                      <a:pt x="785" y="1099"/>
                    </a:lnTo>
                    <a:lnTo>
                      <a:pt x="784" y="1100"/>
                    </a:lnTo>
                    <a:lnTo>
                      <a:pt x="783" y="1100"/>
                    </a:lnTo>
                    <a:lnTo>
                      <a:pt x="781" y="1099"/>
                    </a:lnTo>
                    <a:lnTo>
                      <a:pt x="777" y="1101"/>
                    </a:lnTo>
                    <a:lnTo>
                      <a:pt x="775" y="1100"/>
                    </a:lnTo>
                    <a:lnTo>
                      <a:pt x="773" y="1099"/>
                    </a:lnTo>
                    <a:lnTo>
                      <a:pt x="772" y="1099"/>
                    </a:lnTo>
                    <a:lnTo>
                      <a:pt x="770" y="1100"/>
                    </a:lnTo>
                    <a:lnTo>
                      <a:pt x="768" y="1100"/>
                    </a:lnTo>
                    <a:lnTo>
                      <a:pt x="767" y="1100"/>
                    </a:lnTo>
                    <a:lnTo>
                      <a:pt x="765" y="1101"/>
                    </a:lnTo>
                    <a:lnTo>
                      <a:pt x="764" y="1102"/>
                    </a:lnTo>
                    <a:lnTo>
                      <a:pt x="763" y="1104"/>
                    </a:lnTo>
                    <a:lnTo>
                      <a:pt x="762" y="1104"/>
                    </a:lnTo>
                    <a:lnTo>
                      <a:pt x="761" y="1104"/>
                    </a:lnTo>
                    <a:lnTo>
                      <a:pt x="760" y="1103"/>
                    </a:lnTo>
                    <a:lnTo>
                      <a:pt x="760" y="1099"/>
                    </a:lnTo>
                    <a:lnTo>
                      <a:pt x="760" y="1098"/>
                    </a:lnTo>
                    <a:lnTo>
                      <a:pt x="759" y="1097"/>
                    </a:lnTo>
                    <a:lnTo>
                      <a:pt x="756" y="1097"/>
                    </a:lnTo>
                    <a:lnTo>
                      <a:pt x="755" y="1096"/>
                    </a:lnTo>
                    <a:lnTo>
                      <a:pt x="754" y="1095"/>
                    </a:lnTo>
                    <a:lnTo>
                      <a:pt x="753" y="1095"/>
                    </a:lnTo>
                    <a:lnTo>
                      <a:pt x="752" y="1094"/>
                    </a:lnTo>
                    <a:lnTo>
                      <a:pt x="752" y="1093"/>
                    </a:lnTo>
                    <a:lnTo>
                      <a:pt x="751" y="1092"/>
                    </a:lnTo>
                    <a:lnTo>
                      <a:pt x="750" y="1092"/>
                    </a:lnTo>
                    <a:lnTo>
                      <a:pt x="747" y="1092"/>
                    </a:lnTo>
                    <a:lnTo>
                      <a:pt x="746" y="1090"/>
                    </a:lnTo>
                    <a:lnTo>
                      <a:pt x="745" y="1090"/>
                    </a:lnTo>
                    <a:lnTo>
                      <a:pt x="743" y="1090"/>
                    </a:lnTo>
                    <a:lnTo>
                      <a:pt x="742" y="1090"/>
                    </a:lnTo>
                    <a:lnTo>
                      <a:pt x="741" y="1091"/>
                    </a:lnTo>
                    <a:lnTo>
                      <a:pt x="739" y="1092"/>
                    </a:lnTo>
                    <a:lnTo>
                      <a:pt x="738" y="1092"/>
                    </a:lnTo>
                    <a:lnTo>
                      <a:pt x="736" y="1093"/>
                    </a:lnTo>
                    <a:lnTo>
                      <a:pt x="736" y="1094"/>
                    </a:lnTo>
                    <a:lnTo>
                      <a:pt x="735" y="1095"/>
                    </a:lnTo>
                    <a:lnTo>
                      <a:pt x="735" y="1096"/>
                    </a:lnTo>
                    <a:lnTo>
                      <a:pt x="733" y="1095"/>
                    </a:lnTo>
                    <a:lnTo>
                      <a:pt x="734" y="1096"/>
                    </a:lnTo>
                    <a:lnTo>
                      <a:pt x="734" y="1098"/>
                    </a:lnTo>
                    <a:lnTo>
                      <a:pt x="733" y="1099"/>
                    </a:lnTo>
                    <a:lnTo>
                      <a:pt x="732" y="1098"/>
                    </a:lnTo>
                    <a:lnTo>
                      <a:pt x="732" y="1099"/>
                    </a:lnTo>
                    <a:lnTo>
                      <a:pt x="731" y="1100"/>
                    </a:lnTo>
                    <a:lnTo>
                      <a:pt x="731" y="1101"/>
                    </a:lnTo>
                    <a:lnTo>
                      <a:pt x="730" y="1101"/>
                    </a:lnTo>
                    <a:lnTo>
                      <a:pt x="730" y="1100"/>
                    </a:lnTo>
                    <a:lnTo>
                      <a:pt x="729" y="1100"/>
                    </a:lnTo>
                    <a:lnTo>
                      <a:pt x="727" y="1100"/>
                    </a:lnTo>
                    <a:lnTo>
                      <a:pt x="726" y="1099"/>
                    </a:lnTo>
                    <a:lnTo>
                      <a:pt x="726" y="1100"/>
                    </a:lnTo>
                    <a:lnTo>
                      <a:pt x="725" y="1100"/>
                    </a:lnTo>
                    <a:lnTo>
                      <a:pt x="724" y="1100"/>
                    </a:lnTo>
                    <a:lnTo>
                      <a:pt x="723" y="1101"/>
                    </a:lnTo>
                    <a:lnTo>
                      <a:pt x="723" y="1102"/>
                    </a:lnTo>
                    <a:lnTo>
                      <a:pt x="723" y="1103"/>
                    </a:lnTo>
                    <a:lnTo>
                      <a:pt x="722" y="1103"/>
                    </a:lnTo>
                    <a:lnTo>
                      <a:pt x="722" y="1104"/>
                    </a:lnTo>
                    <a:lnTo>
                      <a:pt x="722" y="1105"/>
                    </a:lnTo>
                    <a:lnTo>
                      <a:pt x="721" y="1105"/>
                    </a:lnTo>
                    <a:lnTo>
                      <a:pt x="721" y="1106"/>
                    </a:lnTo>
                    <a:lnTo>
                      <a:pt x="719" y="1106"/>
                    </a:lnTo>
                    <a:lnTo>
                      <a:pt x="718" y="1107"/>
                    </a:lnTo>
                    <a:lnTo>
                      <a:pt x="717" y="1107"/>
                    </a:lnTo>
                    <a:lnTo>
                      <a:pt x="716" y="1107"/>
                    </a:lnTo>
                    <a:lnTo>
                      <a:pt x="717" y="1107"/>
                    </a:lnTo>
                    <a:lnTo>
                      <a:pt x="716" y="1107"/>
                    </a:lnTo>
                    <a:lnTo>
                      <a:pt x="714" y="1107"/>
                    </a:lnTo>
                    <a:lnTo>
                      <a:pt x="714" y="1106"/>
                    </a:lnTo>
                    <a:lnTo>
                      <a:pt x="714" y="1105"/>
                    </a:lnTo>
                    <a:lnTo>
                      <a:pt x="713" y="1105"/>
                    </a:lnTo>
                    <a:lnTo>
                      <a:pt x="712" y="1105"/>
                    </a:lnTo>
                    <a:lnTo>
                      <a:pt x="711" y="1104"/>
                    </a:lnTo>
                    <a:lnTo>
                      <a:pt x="711" y="1103"/>
                    </a:lnTo>
                    <a:lnTo>
                      <a:pt x="712" y="1102"/>
                    </a:lnTo>
                    <a:lnTo>
                      <a:pt x="711" y="1102"/>
                    </a:lnTo>
                    <a:lnTo>
                      <a:pt x="709" y="1102"/>
                    </a:lnTo>
                    <a:lnTo>
                      <a:pt x="708" y="1101"/>
                    </a:lnTo>
                    <a:lnTo>
                      <a:pt x="708" y="1102"/>
                    </a:lnTo>
                    <a:lnTo>
                      <a:pt x="706" y="1104"/>
                    </a:lnTo>
                    <a:lnTo>
                      <a:pt x="704" y="1104"/>
                    </a:lnTo>
                    <a:lnTo>
                      <a:pt x="703" y="1105"/>
                    </a:lnTo>
                    <a:lnTo>
                      <a:pt x="703" y="1107"/>
                    </a:lnTo>
                    <a:lnTo>
                      <a:pt x="702" y="1107"/>
                    </a:lnTo>
                    <a:lnTo>
                      <a:pt x="700" y="1107"/>
                    </a:lnTo>
                    <a:lnTo>
                      <a:pt x="699" y="1107"/>
                    </a:lnTo>
                    <a:lnTo>
                      <a:pt x="698" y="1107"/>
                    </a:lnTo>
                    <a:lnTo>
                      <a:pt x="696" y="1107"/>
                    </a:lnTo>
                    <a:lnTo>
                      <a:pt x="695" y="1106"/>
                    </a:lnTo>
                    <a:lnTo>
                      <a:pt x="694" y="1106"/>
                    </a:lnTo>
                    <a:lnTo>
                      <a:pt x="693" y="1107"/>
                    </a:lnTo>
                    <a:lnTo>
                      <a:pt x="696" y="1109"/>
                    </a:lnTo>
                    <a:lnTo>
                      <a:pt x="696" y="1110"/>
                    </a:lnTo>
                    <a:lnTo>
                      <a:pt x="697" y="1112"/>
                    </a:lnTo>
                    <a:lnTo>
                      <a:pt x="696" y="1112"/>
                    </a:lnTo>
                    <a:lnTo>
                      <a:pt x="696" y="1113"/>
                    </a:lnTo>
                    <a:lnTo>
                      <a:pt x="695" y="1114"/>
                    </a:lnTo>
                    <a:lnTo>
                      <a:pt x="693" y="1115"/>
                    </a:lnTo>
                    <a:lnTo>
                      <a:pt x="691" y="1116"/>
                    </a:lnTo>
                    <a:lnTo>
                      <a:pt x="691" y="1117"/>
                    </a:lnTo>
                    <a:lnTo>
                      <a:pt x="690" y="1118"/>
                    </a:lnTo>
                    <a:lnTo>
                      <a:pt x="689" y="1119"/>
                    </a:lnTo>
                    <a:lnTo>
                      <a:pt x="688" y="1121"/>
                    </a:lnTo>
                    <a:lnTo>
                      <a:pt x="686" y="1123"/>
                    </a:lnTo>
                    <a:lnTo>
                      <a:pt x="686" y="1125"/>
                    </a:lnTo>
                    <a:lnTo>
                      <a:pt x="686" y="1126"/>
                    </a:lnTo>
                    <a:lnTo>
                      <a:pt x="685" y="1126"/>
                    </a:lnTo>
                    <a:lnTo>
                      <a:pt x="683" y="1126"/>
                    </a:lnTo>
                    <a:lnTo>
                      <a:pt x="682" y="1126"/>
                    </a:lnTo>
                    <a:lnTo>
                      <a:pt x="680" y="1127"/>
                    </a:lnTo>
                    <a:lnTo>
                      <a:pt x="680" y="1128"/>
                    </a:lnTo>
                    <a:lnTo>
                      <a:pt x="678" y="1129"/>
                    </a:lnTo>
                    <a:lnTo>
                      <a:pt x="678" y="1132"/>
                    </a:lnTo>
                    <a:lnTo>
                      <a:pt x="678" y="1133"/>
                    </a:lnTo>
                    <a:lnTo>
                      <a:pt x="677" y="1133"/>
                    </a:lnTo>
                    <a:lnTo>
                      <a:pt x="676" y="1133"/>
                    </a:lnTo>
                    <a:lnTo>
                      <a:pt x="674" y="1132"/>
                    </a:lnTo>
                    <a:lnTo>
                      <a:pt x="673" y="1132"/>
                    </a:lnTo>
                    <a:lnTo>
                      <a:pt x="672" y="1132"/>
                    </a:lnTo>
                    <a:lnTo>
                      <a:pt x="671" y="1132"/>
                    </a:lnTo>
                    <a:lnTo>
                      <a:pt x="671" y="1133"/>
                    </a:lnTo>
                    <a:lnTo>
                      <a:pt x="670" y="1135"/>
                    </a:lnTo>
                    <a:lnTo>
                      <a:pt x="669" y="1138"/>
                    </a:lnTo>
                    <a:lnTo>
                      <a:pt x="668" y="1139"/>
                    </a:lnTo>
                    <a:lnTo>
                      <a:pt x="666" y="1140"/>
                    </a:lnTo>
                    <a:lnTo>
                      <a:pt x="665" y="1142"/>
                    </a:lnTo>
                    <a:lnTo>
                      <a:pt x="664" y="1143"/>
                    </a:lnTo>
                    <a:lnTo>
                      <a:pt x="663" y="1145"/>
                    </a:lnTo>
                    <a:lnTo>
                      <a:pt x="662" y="1146"/>
                    </a:lnTo>
                    <a:lnTo>
                      <a:pt x="661" y="1147"/>
                    </a:lnTo>
                    <a:lnTo>
                      <a:pt x="660" y="1147"/>
                    </a:lnTo>
                    <a:lnTo>
                      <a:pt x="659" y="1147"/>
                    </a:lnTo>
                    <a:lnTo>
                      <a:pt x="658" y="1146"/>
                    </a:lnTo>
                    <a:lnTo>
                      <a:pt x="657" y="1146"/>
                    </a:lnTo>
                    <a:lnTo>
                      <a:pt x="656" y="1146"/>
                    </a:lnTo>
                    <a:lnTo>
                      <a:pt x="656" y="1145"/>
                    </a:lnTo>
                    <a:lnTo>
                      <a:pt x="655" y="1144"/>
                    </a:lnTo>
                    <a:lnTo>
                      <a:pt x="654" y="1140"/>
                    </a:lnTo>
                    <a:lnTo>
                      <a:pt x="653" y="1139"/>
                    </a:lnTo>
                    <a:lnTo>
                      <a:pt x="651" y="1137"/>
                    </a:lnTo>
                    <a:lnTo>
                      <a:pt x="650" y="1136"/>
                    </a:lnTo>
                    <a:lnTo>
                      <a:pt x="648" y="1133"/>
                    </a:lnTo>
                    <a:lnTo>
                      <a:pt x="645" y="1130"/>
                    </a:lnTo>
                    <a:lnTo>
                      <a:pt x="645" y="1128"/>
                    </a:lnTo>
                    <a:lnTo>
                      <a:pt x="645" y="1125"/>
                    </a:lnTo>
                    <a:lnTo>
                      <a:pt x="645" y="1124"/>
                    </a:lnTo>
                    <a:lnTo>
                      <a:pt x="645" y="1121"/>
                    </a:lnTo>
                    <a:lnTo>
                      <a:pt x="645" y="1120"/>
                    </a:lnTo>
                    <a:lnTo>
                      <a:pt x="645" y="1119"/>
                    </a:lnTo>
                    <a:lnTo>
                      <a:pt x="644" y="1119"/>
                    </a:lnTo>
                    <a:lnTo>
                      <a:pt x="644" y="1118"/>
                    </a:lnTo>
                    <a:lnTo>
                      <a:pt x="643" y="1117"/>
                    </a:lnTo>
                    <a:lnTo>
                      <a:pt x="642" y="1117"/>
                    </a:lnTo>
                    <a:lnTo>
                      <a:pt x="641" y="1117"/>
                    </a:lnTo>
                    <a:lnTo>
                      <a:pt x="640" y="1117"/>
                    </a:lnTo>
                    <a:lnTo>
                      <a:pt x="637" y="1117"/>
                    </a:lnTo>
                    <a:lnTo>
                      <a:pt x="635" y="1118"/>
                    </a:lnTo>
                    <a:lnTo>
                      <a:pt x="634" y="1119"/>
                    </a:lnTo>
                    <a:lnTo>
                      <a:pt x="634" y="1120"/>
                    </a:lnTo>
                    <a:lnTo>
                      <a:pt x="635" y="1122"/>
                    </a:lnTo>
                    <a:lnTo>
                      <a:pt x="635" y="1123"/>
                    </a:lnTo>
                    <a:lnTo>
                      <a:pt x="635" y="1124"/>
                    </a:lnTo>
                    <a:lnTo>
                      <a:pt x="634" y="1126"/>
                    </a:lnTo>
                    <a:lnTo>
                      <a:pt x="632" y="1127"/>
                    </a:lnTo>
                    <a:lnTo>
                      <a:pt x="630" y="1126"/>
                    </a:lnTo>
                    <a:lnTo>
                      <a:pt x="629" y="1126"/>
                    </a:lnTo>
                    <a:lnTo>
                      <a:pt x="626" y="1126"/>
                    </a:lnTo>
                    <a:lnTo>
                      <a:pt x="624" y="1126"/>
                    </a:lnTo>
                    <a:lnTo>
                      <a:pt x="618" y="1127"/>
                    </a:lnTo>
                    <a:lnTo>
                      <a:pt x="617" y="1128"/>
                    </a:lnTo>
                    <a:lnTo>
                      <a:pt x="616" y="1129"/>
                    </a:lnTo>
                    <a:lnTo>
                      <a:pt x="615" y="1129"/>
                    </a:lnTo>
                    <a:lnTo>
                      <a:pt x="615" y="1130"/>
                    </a:lnTo>
                    <a:lnTo>
                      <a:pt x="616" y="1131"/>
                    </a:lnTo>
                    <a:lnTo>
                      <a:pt x="618" y="1133"/>
                    </a:lnTo>
                    <a:lnTo>
                      <a:pt x="618" y="1134"/>
                    </a:lnTo>
                    <a:lnTo>
                      <a:pt x="618" y="1135"/>
                    </a:lnTo>
                    <a:lnTo>
                      <a:pt x="617" y="1136"/>
                    </a:lnTo>
                    <a:lnTo>
                      <a:pt x="616" y="1136"/>
                    </a:lnTo>
                    <a:lnTo>
                      <a:pt x="614" y="1135"/>
                    </a:lnTo>
                    <a:lnTo>
                      <a:pt x="613" y="1134"/>
                    </a:lnTo>
                    <a:lnTo>
                      <a:pt x="612" y="1133"/>
                    </a:lnTo>
                    <a:lnTo>
                      <a:pt x="610" y="1133"/>
                    </a:lnTo>
                    <a:lnTo>
                      <a:pt x="608" y="1133"/>
                    </a:lnTo>
                    <a:lnTo>
                      <a:pt x="606" y="1134"/>
                    </a:lnTo>
                    <a:lnTo>
                      <a:pt x="605" y="1135"/>
                    </a:lnTo>
                    <a:lnTo>
                      <a:pt x="603" y="1137"/>
                    </a:lnTo>
                    <a:lnTo>
                      <a:pt x="601" y="1137"/>
                    </a:lnTo>
                    <a:lnTo>
                      <a:pt x="600" y="1138"/>
                    </a:lnTo>
                    <a:lnTo>
                      <a:pt x="599" y="1137"/>
                    </a:lnTo>
                    <a:lnTo>
                      <a:pt x="597" y="1136"/>
                    </a:lnTo>
                    <a:lnTo>
                      <a:pt x="596" y="1136"/>
                    </a:lnTo>
                    <a:lnTo>
                      <a:pt x="594" y="1137"/>
                    </a:lnTo>
                    <a:lnTo>
                      <a:pt x="594" y="1138"/>
                    </a:lnTo>
                    <a:lnTo>
                      <a:pt x="594" y="1139"/>
                    </a:lnTo>
                    <a:lnTo>
                      <a:pt x="593" y="1141"/>
                    </a:lnTo>
                    <a:lnTo>
                      <a:pt x="592" y="1142"/>
                    </a:lnTo>
                    <a:lnTo>
                      <a:pt x="590" y="1142"/>
                    </a:lnTo>
                    <a:lnTo>
                      <a:pt x="589" y="1142"/>
                    </a:lnTo>
                    <a:lnTo>
                      <a:pt x="586" y="1140"/>
                    </a:lnTo>
                    <a:lnTo>
                      <a:pt x="586" y="1139"/>
                    </a:lnTo>
                    <a:lnTo>
                      <a:pt x="584" y="1140"/>
                    </a:lnTo>
                    <a:lnTo>
                      <a:pt x="583" y="1140"/>
                    </a:lnTo>
                    <a:lnTo>
                      <a:pt x="580" y="1138"/>
                    </a:lnTo>
                    <a:lnTo>
                      <a:pt x="580" y="1137"/>
                    </a:lnTo>
                    <a:lnTo>
                      <a:pt x="578" y="1138"/>
                    </a:lnTo>
                    <a:lnTo>
                      <a:pt x="578" y="1137"/>
                    </a:lnTo>
                    <a:lnTo>
                      <a:pt x="578" y="1136"/>
                    </a:lnTo>
                    <a:lnTo>
                      <a:pt x="577" y="1135"/>
                    </a:lnTo>
                    <a:lnTo>
                      <a:pt x="576" y="1135"/>
                    </a:lnTo>
                    <a:lnTo>
                      <a:pt x="575" y="1135"/>
                    </a:lnTo>
                    <a:lnTo>
                      <a:pt x="574" y="1135"/>
                    </a:lnTo>
                    <a:lnTo>
                      <a:pt x="573" y="1136"/>
                    </a:lnTo>
                    <a:lnTo>
                      <a:pt x="572" y="1137"/>
                    </a:lnTo>
                    <a:lnTo>
                      <a:pt x="570" y="1136"/>
                    </a:lnTo>
                    <a:lnTo>
                      <a:pt x="567" y="1137"/>
                    </a:lnTo>
                    <a:lnTo>
                      <a:pt x="565" y="1136"/>
                    </a:lnTo>
                    <a:lnTo>
                      <a:pt x="563" y="1136"/>
                    </a:lnTo>
                    <a:lnTo>
                      <a:pt x="560" y="1135"/>
                    </a:lnTo>
                    <a:lnTo>
                      <a:pt x="558" y="1133"/>
                    </a:lnTo>
                    <a:lnTo>
                      <a:pt x="557" y="1132"/>
                    </a:lnTo>
                    <a:lnTo>
                      <a:pt x="556" y="1132"/>
                    </a:lnTo>
                    <a:lnTo>
                      <a:pt x="555" y="1132"/>
                    </a:lnTo>
                    <a:lnTo>
                      <a:pt x="553" y="1132"/>
                    </a:lnTo>
                    <a:lnTo>
                      <a:pt x="552" y="1132"/>
                    </a:lnTo>
                    <a:lnTo>
                      <a:pt x="550" y="1132"/>
                    </a:lnTo>
                    <a:lnTo>
                      <a:pt x="548" y="1134"/>
                    </a:lnTo>
                    <a:lnTo>
                      <a:pt x="548" y="1135"/>
                    </a:lnTo>
                    <a:lnTo>
                      <a:pt x="547" y="1137"/>
                    </a:lnTo>
                    <a:lnTo>
                      <a:pt x="546" y="1139"/>
                    </a:lnTo>
                    <a:lnTo>
                      <a:pt x="546" y="1140"/>
                    </a:lnTo>
                    <a:lnTo>
                      <a:pt x="543" y="1141"/>
                    </a:lnTo>
                    <a:lnTo>
                      <a:pt x="541" y="1144"/>
                    </a:lnTo>
                    <a:lnTo>
                      <a:pt x="538" y="1144"/>
                    </a:lnTo>
                    <a:lnTo>
                      <a:pt x="537" y="1144"/>
                    </a:lnTo>
                    <a:lnTo>
                      <a:pt x="533" y="1143"/>
                    </a:lnTo>
                    <a:lnTo>
                      <a:pt x="529" y="1142"/>
                    </a:lnTo>
                    <a:lnTo>
                      <a:pt x="526" y="1142"/>
                    </a:lnTo>
                    <a:lnTo>
                      <a:pt x="525" y="1142"/>
                    </a:lnTo>
                    <a:lnTo>
                      <a:pt x="524" y="1142"/>
                    </a:lnTo>
                    <a:lnTo>
                      <a:pt x="520" y="1144"/>
                    </a:lnTo>
                    <a:lnTo>
                      <a:pt x="519" y="1144"/>
                    </a:lnTo>
                    <a:lnTo>
                      <a:pt x="516" y="1144"/>
                    </a:lnTo>
                    <a:lnTo>
                      <a:pt x="513" y="1144"/>
                    </a:lnTo>
                    <a:lnTo>
                      <a:pt x="511" y="1144"/>
                    </a:lnTo>
                    <a:lnTo>
                      <a:pt x="510" y="1144"/>
                    </a:lnTo>
                    <a:lnTo>
                      <a:pt x="508" y="1144"/>
                    </a:lnTo>
                    <a:lnTo>
                      <a:pt x="507" y="1145"/>
                    </a:lnTo>
                    <a:lnTo>
                      <a:pt x="504" y="1145"/>
                    </a:lnTo>
                    <a:lnTo>
                      <a:pt x="503" y="1146"/>
                    </a:lnTo>
                    <a:lnTo>
                      <a:pt x="501" y="1146"/>
                    </a:lnTo>
                    <a:lnTo>
                      <a:pt x="500" y="1147"/>
                    </a:lnTo>
                    <a:lnTo>
                      <a:pt x="498" y="1149"/>
                    </a:lnTo>
                    <a:lnTo>
                      <a:pt x="497" y="1151"/>
                    </a:lnTo>
                    <a:lnTo>
                      <a:pt x="494" y="1156"/>
                    </a:lnTo>
                    <a:lnTo>
                      <a:pt x="493" y="1158"/>
                    </a:lnTo>
                    <a:lnTo>
                      <a:pt x="491" y="1161"/>
                    </a:lnTo>
                    <a:lnTo>
                      <a:pt x="490" y="1164"/>
                    </a:lnTo>
                    <a:lnTo>
                      <a:pt x="490" y="1165"/>
                    </a:lnTo>
                    <a:lnTo>
                      <a:pt x="489" y="1166"/>
                    </a:lnTo>
                    <a:lnTo>
                      <a:pt x="488" y="1167"/>
                    </a:lnTo>
                    <a:lnTo>
                      <a:pt x="486" y="1168"/>
                    </a:lnTo>
                    <a:lnTo>
                      <a:pt x="485" y="1169"/>
                    </a:lnTo>
                    <a:lnTo>
                      <a:pt x="483" y="1169"/>
                    </a:lnTo>
                    <a:lnTo>
                      <a:pt x="481" y="1169"/>
                    </a:lnTo>
                    <a:lnTo>
                      <a:pt x="480" y="1170"/>
                    </a:lnTo>
                    <a:lnTo>
                      <a:pt x="477" y="1178"/>
                    </a:lnTo>
                    <a:lnTo>
                      <a:pt x="476" y="1180"/>
                    </a:lnTo>
                    <a:lnTo>
                      <a:pt x="475" y="1182"/>
                    </a:lnTo>
                    <a:lnTo>
                      <a:pt x="473" y="1184"/>
                    </a:lnTo>
                    <a:lnTo>
                      <a:pt x="471" y="1185"/>
                    </a:lnTo>
                    <a:lnTo>
                      <a:pt x="471" y="1186"/>
                    </a:lnTo>
                    <a:lnTo>
                      <a:pt x="467" y="1187"/>
                    </a:lnTo>
                    <a:lnTo>
                      <a:pt x="466" y="1187"/>
                    </a:lnTo>
                    <a:lnTo>
                      <a:pt x="465" y="1187"/>
                    </a:lnTo>
                    <a:lnTo>
                      <a:pt x="464" y="1188"/>
                    </a:lnTo>
                    <a:lnTo>
                      <a:pt x="464" y="1189"/>
                    </a:lnTo>
                    <a:lnTo>
                      <a:pt x="463" y="1190"/>
                    </a:lnTo>
                    <a:lnTo>
                      <a:pt x="463" y="1191"/>
                    </a:lnTo>
                    <a:lnTo>
                      <a:pt x="465" y="1194"/>
                    </a:lnTo>
                    <a:lnTo>
                      <a:pt x="465" y="1196"/>
                    </a:lnTo>
                    <a:lnTo>
                      <a:pt x="465" y="1197"/>
                    </a:lnTo>
                    <a:lnTo>
                      <a:pt x="465" y="1199"/>
                    </a:lnTo>
                    <a:lnTo>
                      <a:pt x="464" y="1201"/>
                    </a:lnTo>
                    <a:lnTo>
                      <a:pt x="466" y="1202"/>
                    </a:lnTo>
                    <a:lnTo>
                      <a:pt x="465" y="1205"/>
                    </a:lnTo>
                    <a:lnTo>
                      <a:pt x="465" y="1206"/>
                    </a:lnTo>
                    <a:lnTo>
                      <a:pt x="463" y="1209"/>
                    </a:lnTo>
                    <a:lnTo>
                      <a:pt x="461" y="1213"/>
                    </a:lnTo>
                    <a:lnTo>
                      <a:pt x="460" y="1214"/>
                    </a:lnTo>
                    <a:lnTo>
                      <a:pt x="458" y="1217"/>
                    </a:lnTo>
                    <a:lnTo>
                      <a:pt x="457" y="1219"/>
                    </a:lnTo>
                    <a:lnTo>
                      <a:pt x="455" y="1220"/>
                    </a:lnTo>
                    <a:lnTo>
                      <a:pt x="451" y="1221"/>
                    </a:lnTo>
                    <a:lnTo>
                      <a:pt x="451" y="1223"/>
                    </a:lnTo>
                    <a:lnTo>
                      <a:pt x="450" y="1223"/>
                    </a:lnTo>
                    <a:lnTo>
                      <a:pt x="449" y="1224"/>
                    </a:lnTo>
                    <a:lnTo>
                      <a:pt x="447" y="1224"/>
                    </a:lnTo>
                    <a:lnTo>
                      <a:pt x="445" y="1223"/>
                    </a:lnTo>
                    <a:lnTo>
                      <a:pt x="441" y="1223"/>
                    </a:lnTo>
                    <a:lnTo>
                      <a:pt x="439" y="1223"/>
                    </a:lnTo>
                    <a:lnTo>
                      <a:pt x="437" y="1223"/>
                    </a:lnTo>
                    <a:lnTo>
                      <a:pt x="435" y="1223"/>
                    </a:lnTo>
                    <a:lnTo>
                      <a:pt x="434" y="1223"/>
                    </a:lnTo>
                    <a:lnTo>
                      <a:pt x="433" y="1223"/>
                    </a:lnTo>
                    <a:lnTo>
                      <a:pt x="433" y="1224"/>
                    </a:lnTo>
                    <a:lnTo>
                      <a:pt x="434" y="1228"/>
                    </a:lnTo>
                    <a:lnTo>
                      <a:pt x="433" y="1229"/>
                    </a:lnTo>
                    <a:lnTo>
                      <a:pt x="432" y="1230"/>
                    </a:lnTo>
                    <a:lnTo>
                      <a:pt x="429" y="1230"/>
                    </a:lnTo>
                    <a:lnTo>
                      <a:pt x="426" y="1231"/>
                    </a:lnTo>
                    <a:lnTo>
                      <a:pt x="423" y="1231"/>
                    </a:lnTo>
                    <a:lnTo>
                      <a:pt x="422" y="1232"/>
                    </a:lnTo>
                    <a:lnTo>
                      <a:pt x="421" y="1233"/>
                    </a:lnTo>
                    <a:lnTo>
                      <a:pt x="421" y="1234"/>
                    </a:lnTo>
                    <a:lnTo>
                      <a:pt x="421" y="1236"/>
                    </a:lnTo>
                    <a:lnTo>
                      <a:pt x="421" y="1240"/>
                    </a:lnTo>
                    <a:lnTo>
                      <a:pt x="420" y="1241"/>
                    </a:lnTo>
                    <a:lnTo>
                      <a:pt x="417" y="1243"/>
                    </a:lnTo>
                    <a:lnTo>
                      <a:pt x="416" y="1244"/>
                    </a:lnTo>
                    <a:lnTo>
                      <a:pt x="415" y="1245"/>
                    </a:lnTo>
                    <a:lnTo>
                      <a:pt x="414" y="1244"/>
                    </a:lnTo>
                    <a:lnTo>
                      <a:pt x="413" y="1245"/>
                    </a:lnTo>
                    <a:lnTo>
                      <a:pt x="412" y="1246"/>
                    </a:lnTo>
                    <a:lnTo>
                      <a:pt x="411" y="1247"/>
                    </a:lnTo>
                    <a:lnTo>
                      <a:pt x="408" y="1249"/>
                    </a:lnTo>
                    <a:lnTo>
                      <a:pt x="407" y="1249"/>
                    </a:lnTo>
                    <a:lnTo>
                      <a:pt x="406" y="1251"/>
                    </a:lnTo>
                    <a:lnTo>
                      <a:pt x="405" y="1253"/>
                    </a:lnTo>
                    <a:lnTo>
                      <a:pt x="404" y="1256"/>
                    </a:lnTo>
                    <a:lnTo>
                      <a:pt x="404" y="1259"/>
                    </a:lnTo>
                    <a:lnTo>
                      <a:pt x="403" y="1261"/>
                    </a:lnTo>
                    <a:lnTo>
                      <a:pt x="402" y="1262"/>
                    </a:lnTo>
                    <a:lnTo>
                      <a:pt x="401" y="1265"/>
                    </a:lnTo>
                    <a:lnTo>
                      <a:pt x="399" y="1268"/>
                    </a:lnTo>
                    <a:lnTo>
                      <a:pt x="397" y="1269"/>
                    </a:lnTo>
                    <a:lnTo>
                      <a:pt x="397" y="1271"/>
                    </a:lnTo>
                    <a:lnTo>
                      <a:pt x="396" y="1271"/>
                    </a:lnTo>
                    <a:lnTo>
                      <a:pt x="396" y="1272"/>
                    </a:lnTo>
                    <a:lnTo>
                      <a:pt x="396" y="1274"/>
                    </a:lnTo>
                    <a:lnTo>
                      <a:pt x="397" y="1275"/>
                    </a:lnTo>
                    <a:lnTo>
                      <a:pt x="399" y="1277"/>
                    </a:lnTo>
                    <a:lnTo>
                      <a:pt x="402" y="1280"/>
                    </a:lnTo>
                    <a:lnTo>
                      <a:pt x="404" y="1282"/>
                    </a:lnTo>
                    <a:lnTo>
                      <a:pt x="404" y="1283"/>
                    </a:lnTo>
                    <a:lnTo>
                      <a:pt x="404" y="1285"/>
                    </a:lnTo>
                    <a:lnTo>
                      <a:pt x="404" y="1286"/>
                    </a:lnTo>
                    <a:lnTo>
                      <a:pt x="403" y="1287"/>
                    </a:lnTo>
                    <a:lnTo>
                      <a:pt x="402" y="1288"/>
                    </a:lnTo>
                    <a:lnTo>
                      <a:pt x="401" y="1288"/>
                    </a:lnTo>
                    <a:lnTo>
                      <a:pt x="400" y="1287"/>
                    </a:lnTo>
                    <a:lnTo>
                      <a:pt x="399" y="1287"/>
                    </a:lnTo>
                    <a:lnTo>
                      <a:pt x="393" y="1284"/>
                    </a:lnTo>
                    <a:lnTo>
                      <a:pt x="391" y="1283"/>
                    </a:lnTo>
                    <a:lnTo>
                      <a:pt x="388" y="1282"/>
                    </a:lnTo>
                    <a:lnTo>
                      <a:pt x="386" y="1281"/>
                    </a:lnTo>
                    <a:lnTo>
                      <a:pt x="386" y="1280"/>
                    </a:lnTo>
                    <a:lnTo>
                      <a:pt x="385" y="1279"/>
                    </a:lnTo>
                    <a:lnTo>
                      <a:pt x="385" y="1278"/>
                    </a:lnTo>
                    <a:lnTo>
                      <a:pt x="384" y="1278"/>
                    </a:lnTo>
                    <a:lnTo>
                      <a:pt x="383" y="1277"/>
                    </a:lnTo>
                    <a:lnTo>
                      <a:pt x="383" y="1276"/>
                    </a:lnTo>
                    <a:lnTo>
                      <a:pt x="380" y="1275"/>
                    </a:lnTo>
                    <a:lnTo>
                      <a:pt x="378" y="1274"/>
                    </a:lnTo>
                    <a:lnTo>
                      <a:pt x="377" y="1274"/>
                    </a:lnTo>
                    <a:lnTo>
                      <a:pt x="377" y="1272"/>
                    </a:lnTo>
                    <a:lnTo>
                      <a:pt x="378" y="1271"/>
                    </a:lnTo>
                    <a:lnTo>
                      <a:pt x="378" y="1270"/>
                    </a:lnTo>
                    <a:lnTo>
                      <a:pt x="377" y="1270"/>
                    </a:lnTo>
                    <a:lnTo>
                      <a:pt x="376" y="1271"/>
                    </a:lnTo>
                    <a:lnTo>
                      <a:pt x="375" y="1270"/>
                    </a:lnTo>
                    <a:lnTo>
                      <a:pt x="374" y="1270"/>
                    </a:lnTo>
                    <a:lnTo>
                      <a:pt x="375" y="1269"/>
                    </a:lnTo>
                    <a:lnTo>
                      <a:pt x="374" y="1268"/>
                    </a:lnTo>
                    <a:lnTo>
                      <a:pt x="373" y="1268"/>
                    </a:lnTo>
                    <a:lnTo>
                      <a:pt x="372" y="1268"/>
                    </a:lnTo>
                    <a:lnTo>
                      <a:pt x="371" y="1268"/>
                    </a:lnTo>
                    <a:lnTo>
                      <a:pt x="370" y="1268"/>
                    </a:lnTo>
                    <a:lnTo>
                      <a:pt x="369" y="1268"/>
                    </a:lnTo>
                    <a:lnTo>
                      <a:pt x="369" y="1267"/>
                    </a:lnTo>
                    <a:lnTo>
                      <a:pt x="370" y="1267"/>
                    </a:lnTo>
                    <a:lnTo>
                      <a:pt x="371" y="1266"/>
                    </a:lnTo>
                    <a:lnTo>
                      <a:pt x="372" y="1266"/>
                    </a:lnTo>
                    <a:lnTo>
                      <a:pt x="372" y="1265"/>
                    </a:lnTo>
                    <a:lnTo>
                      <a:pt x="371" y="1264"/>
                    </a:lnTo>
                    <a:lnTo>
                      <a:pt x="371" y="1263"/>
                    </a:lnTo>
                    <a:lnTo>
                      <a:pt x="370" y="1263"/>
                    </a:lnTo>
                    <a:lnTo>
                      <a:pt x="370" y="1262"/>
                    </a:lnTo>
                    <a:lnTo>
                      <a:pt x="370" y="1261"/>
                    </a:lnTo>
                    <a:lnTo>
                      <a:pt x="369" y="1261"/>
                    </a:lnTo>
                    <a:lnTo>
                      <a:pt x="368" y="1261"/>
                    </a:lnTo>
                    <a:lnTo>
                      <a:pt x="368" y="1260"/>
                    </a:lnTo>
                    <a:lnTo>
                      <a:pt x="368" y="1258"/>
                    </a:lnTo>
                    <a:lnTo>
                      <a:pt x="367" y="1257"/>
                    </a:lnTo>
                    <a:lnTo>
                      <a:pt x="367" y="1256"/>
                    </a:lnTo>
                    <a:lnTo>
                      <a:pt x="366" y="1256"/>
                    </a:lnTo>
                    <a:lnTo>
                      <a:pt x="366" y="1255"/>
                    </a:lnTo>
                    <a:lnTo>
                      <a:pt x="365" y="1255"/>
                    </a:lnTo>
                    <a:lnTo>
                      <a:pt x="364" y="1255"/>
                    </a:lnTo>
                    <a:lnTo>
                      <a:pt x="364" y="1254"/>
                    </a:lnTo>
                    <a:lnTo>
                      <a:pt x="363" y="1254"/>
                    </a:lnTo>
                    <a:lnTo>
                      <a:pt x="363" y="1253"/>
                    </a:lnTo>
                    <a:lnTo>
                      <a:pt x="362" y="1253"/>
                    </a:lnTo>
                    <a:lnTo>
                      <a:pt x="362" y="1252"/>
                    </a:lnTo>
                    <a:lnTo>
                      <a:pt x="361" y="1252"/>
                    </a:lnTo>
                    <a:lnTo>
                      <a:pt x="361" y="1251"/>
                    </a:lnTo>
                    <a:lnTo>
                      <a:pt x="359" y="1250"/>
                    </a:lnTo>
                    <a:lnTo>
                      <a:pt x="358" y="1250"/>
                    </a:lnTo>
                    <a:lnTo>
                      <a:pt x="357" y="1250"/>
                    </a:lnTo>
                    <a:lnTo>
                      <a:pt x="356" y="1250"/>
                    </a:lnTo>
                    <a:lnTo>
                      <a:pt x="356" y="1249"/>
                    </a:lnTo>
                    <a:lnTo>
                      <a:pt x="354" y="1249"/>
                    </a:lnTo>
                    <a:lnTo>
                      <a:pt x="353" y="1248"/>
                    </a:lnTo>
                    <a:lnTo>
                      <a:pt x="352" y="1248"/>
                    </a:lnTo>
                    <a:lnTo>
                      <a:pt x="352" y="1246"/>
                    </a:lnTo>
                    <a:lnTo>
                      <a:pt x="351" y="1246"/>
                    </a:lnTo>
                    <a:lnTo>
                      <a:pt x="349" y="1246"/>
                    </a:lnTo>
                    <a:lnTo>
                      <a:pt x="348" y="1246"/>
                    </a:lnTo>
                    <a:lnTo>
                      <a:pt x="347" y="1246"/>
                    </a:lnTo>
                    <a:lnTo>
                      <a:pt x="346" y="1245"/>
                    </a:lnTo>
                    <a:lnTo>
                      <a:pt x="345" y="1245"/>
                    </a:lnTo>
                    <a:lnTo>
                      <a:pt x="344" y="1244"/>
                    </a:lnTo>
                    <a:lnTo>
                      <a:pt x="344" y="1243"/>
                    </a:lnTo>
                    <a:lnTo>
                      <a:pt x="344" y="1242"/>
                    </a:lnTo>
                    <a:lnTo>
                      <a:pt x="342" y="1241"/>
                    </a:lnTo>
                    <a:lnTo>
                      <a:pt x="341" y="1241"/>
                    </a:lnTo>
                    <a:lnTo>
                      <a:pt x="341" y="1242"/>
                    </a:lnTo>
                    <a:lnTo>
                      <a:pt x="340" y="1242"/>
                    </a:lnTo>
                    <a:lnTo>
                      <a:pt x="340" y="1241"/>
                    </a:lnTo>
                    <a:lnTo>
                      <a:pt x="339" y="1240"/>
                    </a:lnTo>
                    <a:lnTo>
                      <a:pt x="338" y="1240"/>
                    </a:lnTo>
                    <a:lnTo>
                      <a:pt x="337" y="1241"/>
                    </a:lnTo>
                    <a:lnTo>
                      <a:pt x="335" y="1242"/>
                    </a:lnTo>
                    <a:lnTo>
                      <a:pt x="334" y="1242"/>
                    </a:lnTo>
                    <a:lnTo>
                      <a:pt x="334" y="1241"/>
                    </a:lnTo>
                    <a:lnTo>
                      <a:pt x="333" y="1243"/>
                    </a:lnTo>
                    <a:lnTo>
                      <a:pt x="332" y="1242"/>
                    </a:lnTo>
                    <a:lnTo>
                      <a:pt x="332" y="1241"/>
                    </a:lnTo>
                    <a:lnTo>
                      <a:pt x="329" y="1240"/>
                    </a:lnTo>
                    <a:lnTo>
                      <a:pt x="329" y="1238"/>
                    </a:lnTo>
                    <a:lnTo>
                      <a:pt x="328" y="1239"/>
                    </a:lnTo>
                    <a:lnTo>
                      <a:pt x="327" y="1239"/>
                    </a:lnTo>
                    <a:lnTo>
                      <a:pt x="327" y="1238"/>
                    </a:lnTo>
                    <a:lnTo>
                      <a:pt x="327" y="1237"/>
                    </a:lnTo>
                    <a:lnTo>
                      <a:pt x="326" y="1237"/>
                    </a:lnTo>
                    <a:lnTo>
                      <a:pt x="325" y="1237"/>
                    </a:lnTo>
                    <a:lnTo>
                      <a:pt x="325" y="1236"/>
                    </a:lnTo>
                    <a:lnTo>
                      <a:pt x="324" y="1236"/>
                    </a:lnTo>
                    <a:lnTo>
                      <a:pt x="324" y="1235"/>
                    </a:lnTo>
                    <a:lnTo>
                      <a:pt x="324" y="1234"/>
                    </a:lnTo>
                    <a:lnTo>
                      <a:pt x="324" y="1233"/>
                    </a:lnTo>
                    <a:lnTo>
                      <a:pt x="324" y="1232"/>
                    </a:lnTo>
                    <a:lnTo>
                      <a:pt x="322" y="1232"/>
                    </a:lnTo>
                    <a:lnTo>
                      <a:pt x="319" y="1233"/>
                    </a:lnTo>
                    <a:lnTo>
                      <a:pt x="318" y="1232"/>
                    </a:lnTo>
                    <a:lnTo>
                      <a:pt x="318" y="1231"/>
                    </a:lnTo>
                    <a:lnTo>
                      <a:pt x="317" y="1231"/>
                    </a:lnTo>
                    <a:lnTo>
                      <a:pt x="315" y="1232"/>
                    </a:lnTo>
                    <a:lnTo>
                      <a:pt x="314" y="1232"/>
                    </a:lnTo>
                    <a:lnTo>
                      <a:pt x="313" y="1232"/>
                    </a:lnTo>
                    <a:lnTo>
                      <a:pt x="314" y="1231"/>
                    </a:lnTo>
                    <a:lnTo>
                      <a:pt x="313" y="1230"/>
                    </a:lnTo>
                    <a:lnTo>
                      <a:pt x="313" y="1229"/>
                    </a:lnTo>
                    <a:lnTo>
                      <a:pt x="313" y="1228"/>
                    </a:lnTo>
                    <a:lnTo>
                      <a:pt x="312" y="1227"/>
                    </a:lnTo>
                    <a:lnTo>
                      <a:pt x="310" y="1227"/>
                    </a:lnTo>
                    <a:lnTo>
                      <a:pt x="309" y="1227"/>
                    </a:lnTo>
                    <a:lnTo>
                      <a:pt x="308" y="1227"/>
                    </a:lnTo>
                    <a:lnTo>
                      <a:pt x="308" y="1226"/>
                    </a:lnTo>
                    <a:lnTo>
                      <a:pt x="307" y="1225"/>
                    </a:lnTo>
                    <a:lnTo>
                      <a:pt x="306" y="1225"/>
                    </a:lnTo>
                    <a:lnTo>
                      <a:pt x="306" y="1224"/>
                    </a:lnTo>
                    <a:lnTo>
                      <a:pt x="307" y="1224"/>
                    </a:lnTo>
                    <a:lnTo>
                      <a:pt x="306" y="1223"/>
                    </a:lnTo>
                    <a:lnTo>
                      <a:pt x="305" y="1223"/>
                    </a:lnTo>
                    <a:lnTo>
                      <a:pt x="305" y="1222"/>
                    </a:lnTo>
                    <a:lnTo>
                      <a:pt x="304" y="1221"/>
                    </a:lnTo>
                    <a:lnTo>
                      <a:pt x="303" y="1222"/>
                    </a:lnTo>
                    <a:lnTo>
                      <a:pt x="302" y="1222"/>
                    </a:lnTo>
                    <a:lnTo>
                      <a:pt x="301" y="1222"/>
                    </a:lnTo>
                    <a:lnTo>
                      <a:pt x="301" y="1221"/>
                    </a:lnTo>
                    <a:lnTo>
                      <a:pt x="300" y="1220"/>
                    </a:lnTo>
                    <a:lnTo>
                      <a:pt x="300" y="1221"/>
                    </a:lnTo>
                    <a:lnTo>
                      <a:pt x="299" y="1221"/>
                    </a:lnTo>
                    <a:lnTo>
                      <a:pt x="298" y="1221"/>
                    </a:lnTo>
                    <a:lnTo>
                      <a:pt x="297" y="1221"/>
                    </a:lnTo>
                    <a:lnTo>
                      <a:pt x="297" y="1220"/>
                    </a:lnTo>
                    <a:lnTo>
                      <a:pt x="296" y="1219"/>
                    </a:lnTo>
                    <a:lnTo>
                      <a:pt x="295" y="1219"/>
                    </a:lnTo>
                    <a:lnTo>
                      <a:pt x="295" y="1220"/>
                    </a:lnTo>
                    <a:lnTo>
                      <a:pt x="293" y="1220"/>
                    </a:lnTo>
                    <a:lnTo>
                      <a:pt x="292" y="1220"/>
                    </a:lnTo>
                    <a:lnTo>
                      <a:pt x="291" y="1219"/>
                    </a:lnTo>
                    <a:lnTo>
                      <a:pt x="291" y="1218"/>
                    </a:lnTo>
                    <a:lnTo>
                      <a:pt x="291" y="1217"/>
                    </a:lnTo>
                    <a:lnTo>
                      <a:pt x="290" y="1218"/>
                    </a:lnTo>
                    <a:lnTo>
                      <a:pt x="289" y="1218"/>
                    </a:lnTo>
                    <a:lnTo>
                      <a:pt x="287" y="1216"/>
                    </a:lnTo>
                    <a:lnTo>
                      <a:pt x="285" y="1216"/>
                    </a:lnTo>
                    <a:lnTo>
                      <a:pt x="283" y="1216"/>
                    </a:lnTo>
                    <a:lnTo>
                      <a:pt x="282" y="1214"/>
                    </a:lnTo>
                    <a:lnTo>
                      <a:pt x="281" y="1214"/>
                    </a:lnTo>
                    <a:lnTo>
                      <a:pt x="280" y="1214"/>
                    </a:lnTo>
                    <a:lnTo>
                      <a:pt x="279" y="1215"/>
                    </a:lnTo>
                    <a:lnTo>
                      <a:pt x="278" y="1214"/>
                    </a:lnTo>
                    <a:lnTo>
                      <a:pt x="278" y="1213"/>
                    </a:lnTo>
                    <a:lnTo>
                      <a:pt x="278" y="1214"/>
                    </a:lnTo>
                    <a:lnTo>
                      <a:pt x="277" y="1213"/>
                    </a:lnTo>
                    <a:lnTo>
                      <a:pt x="276" y="1213"/>
                    </a:lnTo>
                    <a:lnTo>
                      <a:pt x="275" y="1215"/>
                    </a:lnTo>
                    <a:lnTo>
                      <a:pt x="273" y="1215"/>
                    </a:lnTo>
                    <a:lnTo>
                      <a:pt x="272" y="1215"/>
                    </a:lnTo>
                    <a:lnTo>
                      <a:pt x="270" y="1215"/>
                    </a:lnTo>
                    <a:lnTo>
                      <a:pt x="268" y="1213"/>
                    </a:lnTo>
                    <a:lnTo>
                      <a:pt x="267" y="1213"/>
                    </a:lnTo>
                    <a:lnTo>
                      <a:pt x="266" y="1213"/>
                    </a:lnTo>
                    <a:lnTo>
                      <a:pt x="265" y="1214"/>
                    </a:lnTo>
                    <a:lnTo>
                      <a:pt x="264" y="1214"/>
                    </a:lnTo>
                    <a:lnTo>
                      <a:pt x="262" y="1213"/>
                    </a:lnTo>
                    <a:lnTo>
                      <a:pt x="261" y="1212"/>
                    </a:lnTo>
                    <a:lnTo>
                      <a:pt x="260" y="1211"/>
                    </a:lnTo>
                    <a:lnTo>
                      <a:pt x="259" y="1211"/>
                    </a:lnTo>
                    <a:lnTo>
                      <a:pt x="258" y="1211"/>
                    </a:lnTo>
                    <a:lnTo>
                      <a:pt x="257" y="1211"/>
                    </a:lnTo>
                    <a:lnTo>
                      <a:pt x="255" y="1209"/>
                    </a:lnTo>
                    <a:lnTo>
                      <a:pt x="256" y="1209"/>
                    </a:lnTo>
                    <a:lnTo>
                      <a:pt x="256" y="1208"/>
                    </a:lnTo>
                    <a:lnTo>
                      <a:pt x="255" y="1208"/>
                    </a:lnTo>
                    <a:lnTo>
                      <a:pt x="254" y="1208"/>
                    </a:lnTo>
                    <a:lnTo>
                      <a:pt x="252" y="1209"/>
                    </a:lnTo>
                    <a:lnTo>
                      <a:pt x="252" y="1207"/>
                    </a:lnTo>
                    <a:lnTo>
                      <a:pt x="251" y="1207"/>
                    </a:lnTo>
                    <a:lnTo>
                      <a:pt x="250" y="1207"/>
                    </a:lnTo>
                    <a:lnTo>
                      <a:pt x="249" y="1206"/>
                    </a:lnTo>
                    <a:lnTo>
                      <a:pt x="249" y="1205"/>
                    </a:lnTo>
                    <a:lnTo>
                      <a:pt x="250" y="1205"/>
                    </a:lnTo>
                    <a:lnTo>
                      <a:pt x="250" y="1204"/>
                    </a:lnTo>
                    <a:lnTo>
                      <a:pt x="248" y="1204"/>
                    </a:lnTo>
                    <a:lnTo>
                      <a:pt x="247" y="1205"/>
                    </a:lnTo>
                    <a:lnTo>
                      <a:pt x="246" y="1204"/>
                    </a:lnTo>
                    <a:lnTo>
                      <a:pt x="245" y="1203"/>
                    </a:lnTo>
                    <a:lnTo>
                      <a:pt x="244" y="1202"/>
                    </a:lnTo>
                    <a:lnTo>
                      <a:pt x="244" y="1203"/>
                    </a:lnTo>
                    <a:lnTo>
                      <a:pt x="243" y="1203"/>
                    </a:lnTo>
                    <a:lnTo>
                      <a:pt x="242" y="1202"/>
                    </a:lnTo>
                    <a:lnTo>
                      <a:pt x="241" y="1202"/>
                    </a:lnTo>
                    <a:lnTo>
                      <a:pt x="241" y="1201"/>
                    </a:lnTo>
                    <a:lnTo>
                      <a:pt x="241" y="1200"/>
                    </a:lnTo>
                    <a:lnTo>
                      <a:pt x="239" y="1199"/>
                    </a:lnTo>
                    <a:lnTo>
                      <a:pt x="237" y="1198"/>
                    </a:lnTo>
                    <a:lnTo>
                      <a:pt x="236" y="1198"/>
                    </a:lnTo>
                    <a:lnTo>
                      <a:pt x="235" y="1198"/>
                    </a:lnTo>
                    <a:lnTo>
                      <a:pt x="234" y="1198"/>
                    </a:lnTo>
                    <a:lnTo>
                      <a:pt x="233" y="1198"/>
                    </a:lnTo>
                    <a:lnTo>
                      <a:pt x="233" y="1197"/>
                    </a:lnTo>
                    <a:lnTo>
                      <a:pt x="234" y="1196"/>
                    </a:lnTo>
                    <a:lnTo>
                      <a:pt x="233" y="1196"/>
                    </a:lnTo>
                    <a:lnTo>
                      <a:pt x="232" y="1196"/>
                    </a:lnTo>
                    <a:lnTo>
                      <a:pt x="231" y="1197"/>
                    </a:lnTo>
                    <a:lnTo>
                      <a:pt x="230" y="1197"/>
                    </a:lnTo>
                    <a:lnTo>
                      <a:pt x="230" y="1196"/>
                    </a:lnTo>
                    <a:lnTo>
                      <a:pt x="230" y="1195"/>
                    </a:lnTo>
                    <a:lnTo>
                      <a:pt x="228" y="1194"/>
                    </a:lnTo>
                    <a:lnTo>
                      <a:pt x="228" y="1193"/>
                    </a:lnTo>
                    <a:lnTo>
                      <a:pt x="227" y="1192"/>
                    </a:lnTo>
                    <a:lnTo>
                      <a:pt x="226" y="1191"/>
                    </a:lnTo>
                    <a:lnTo>
                      <a:pt x="225" y="1190"/>
                    </a:lnTo>
                    <a:lnTo>
                      <a:pt x="225" y="1189"/>
                    </a:lnTo>
                    <a:lnTo>
                      <a:pt x="225" y="1187"/>
                    </a:lnTo>
                    <a:lnTo>
                      <a:pt x="224" y="1186"/>
                    </a:lnTo>
                    <a:lnTo>
                      <a:pt x="223" y="1187"/>
                    </a:lnTo>
                    <a:lnTo>
                      <a:pt x="222" y="1186"/>
                    </a:lnTo>
                    <a:lnTo>
                      <a:pt x="222" y="1185"/>
                    </a:lnTo>
                    <a:lnTo>
                      <a:pt x="221" y="1184"/>
                    </a:lnTo>
                    <a:lnTo>
                      <a:pt x="219" y="1184"/>
                    </a:lnTo>
                    <a:lnTo>
                      <a:pt x="219" y="1183"/>
                    </a:lnTo>
                    <a:lnTo>
                      <a:pt x="220" y="1183"/>
                    </a:lnTo>
                    <a:lnTo>
                      <a:pt x="219" y="1183"/>
                    </a:lnTo>
                    <a:lnTo>
                      <a:pt x="218" y="1183"/>
                    </a:lnTo>
                    <a:lnTo>
                      <a:pt x="218" y="1182"/>
                    </a:lnTo>
                    <a:lnTo>
                      <a:pt x="217" y="1181"/>
                    </a:lnTo>
                    <a:lnTo>
                      <a:pt x="216" y="1182"/>
                    </a:lnTo>
                    <a:lnTo>
                      <a:pt x="217" y="1182"/>
                    </a:lnTo>
                    <a:lnTo>
                      <a:pt x="216" y="1182"/>
                    </a:lnTo>
                    <a:lnTo>
                      <a:pt x="215" y="1182"/>
                    </a:lnTo>
                    <a:lnTo>
                      <a:pt x="215" y="1183"/>
                    </a:lnTo>
                    <a:lnTo>
                      <a:pt x="214" y="1183"/>
                    </a:lnTo>
                    <a:lnTo>
                      <a:pt x="213" y="1181"/>
                    </a:lnTo>
                    <a:lnTo>
                      <a:pt x="213" y="1182"/>
                    </a:lnTo>
                    <a:lnTo>
                      <a:pt x="212" y="1181"/>
                    </a:lnTo>
                    <a:lnTo>
                      <a:pt x="212" y="1182"/>
                    </a:lnTo>
                    <a:lnTo>
                      <a:pt x="212" y="1183"/>
                    </a:lnTo>
                    <a:lnTo>
                      <a:pt x="211" y="1182"/>
                    </a:lnTo>
                    <a:lnTo>
                      <a:pt x="211" y="1183"/>
                    </a:lnTo>
                    <a:lnTo>
                      <a:pt x="210" y="1183"/>
                    </a:lnTo>
                    <a:lnTo>
                      <a:pt x="210" y="1181"/>
                    </a:lnTo>
                    <a:lnTo>
                      <a:pt x="208" y="1182"/>
                    </a:lnTo>
                    <a:lnTo>
                      <a:pt x="207" y="1182"/>
                    </a:lnTo>
                    <a:lnTo>
                      <a:pt x="207" y="1181"/>
                    </a:lnTo>
                    <a:lnTo>
                      <a:pt x="206" y="1181"/>
                    </a:lnTo>
                    <a:lnTo>
                      <a:pt x="205" y="1182"/>
                    </a:lnTo>
                    <a:lnTo>
                      <a:pt x="204" y="1182"/>
                    </a:lnTo>
                    <a:lnTo>
                      <a:pt x="204" y="1183"/>
                    </a:lnTo>
                    <a:lnTo>
                      <a:pt x="203" y="1183"/>
                    </a:lnTo>
                    <a:lnTo>
                      <a:pt x="203" y="1182"/>
                    </a:lnTo>
                    <a:lnTo>
                      <a:pt x="204" y="1182"/>
                    </a:lnTo>
                    <a:lnTo>
                      <a:pt x="204" y="1181"/>
                    </a:lnTo>
                    <a:lnTo>
                      <a:pt x="203" y="1180"/>
                    </a:lnTo>
                    <a:lnTo>
                      <a:pt x="202" y="1180"/>
                    </a:lnTo>
                    <a:lnTo>
                      <a:pt x="201" y="1179"/>
                    </a:lnTo>
                    <a:lnTo>
                      <a:pt x="200" y="1179"/>
                    </a:lnTo>
                    <a:lnTo>
                      <a:pt x="199" y="1179"/>
                    </a:lnTo>
                    <a:lnTo>
                      <a:pt x="199" y="1177"/>
                    </a:lnTo>
                    <a:lnTo>
                      <a:pt x="198" y="1177"/>
                    </a:lnTo>
                    <a:lnTo>
                      <a:pt x="197" y="1176"/>
                    </a:lnTo>
                    <a:lnTo>
                      <a:pt x="196" y="1177"/>
                    </a:lnTo>
                    <a:lnTo>
                      <a:pt x="195" y="1177"/>
                    </a:lnTo>
                    <a:lnTo>
                      <a:pt x="194" y="1177"/>
                    </a:lnTo>
                    <a:lnTo>
                      <a:pt x="193" y="1177"/>
                    </a:lnTo>
                    <a:lnTo>
                      <a:pt x="192" y="1176"/>
                    </a:lnTo>
                    <a:lnTo>
                      <a:pt x="192" y="1175"/>
                    </a:lnTo>
                    <a:lnTo>
                      <a:pt x="191" y="1175"/>
                    </a:lnTo>
                    <a:lnTo>
                      <a:pt x="191" y="1176"/>
                    </a:lnTo>
                    <a:lnTo>
                      <a:pt x="191" y="1175"/>
                    </a:lnTo>
                    <a:lnTo>
                      <a:pt x="192" y="1174"/>
                    </a:lnTo>
                    <a:lnTo>
                      <a:pt x="191" y="1174"/>
                    </a:lnTo>
                    <a:lnTo>
                      <a:pt x="190" y="1174"/>
                    </a:lnTo>
                    <a:lnTo>
                      <a:pt x="190" y="1173"/>
                    </a:lnTo>
                    <a:lnTo>
                      <a:pt x="189" y="1173"/>
                    </a:lnTo>
                    <a:lnTo>
                      <a:pt x="189" y="1172"/>
                    </a:lnTo>
                    <a:lnTo>
                      <a:pt x="188" y="1172"/>
                    </a:lnTo>
                    <a:lnTo>
                      <a:pt x="189" y="1172"/>
                    </a:lnTo>
                    <a:lnTo>
                      <a:pt x="189" y="1171"/>
                    </a:lnTo>
                    <a:lnTo>
                      <a:pt x="188" y="1171"/>
                    </a:lnTo>
                    <a:lnTo>
                      <a:pt x="189" y="1171"/>
                    </a:lnTo>
                    <a:lnTo>
                      <a:pt x="189" y="1169"/>
                    </a:lnTo>
                    <a:lnTo>
                      <a:pt x="189" y="1168"/>
                    </a:lnTo>
                    <a:lnTo>
                      <a:pt x="188" y="1168"/>
                    </a:lnTo>
                    <a:lnTo>
                      <a:pt x="188" y="1167"/>
                    </a:lnTo>
                    <a:lnTo>
                      <a:pt x="188" y="1168"/>
                    </a:lnTo>
                    <a:lnTo>
                      <a:pt x="187" y="1167"/>
                    </a:lnTo>
                    <a:lnTo>
                      <a:pt x="186" y="1167"/>
                    </a:lnTo>
                    <a:lnTo>
                      <a:pt x="185" y="1167"/>
                    </a:lnTo>
                    <a:lnTo>
                      <a:pt x="184" y="1166"/>
                    </a:lnTo>
                    <a:lnTo>
                      <a:pt x="184" y="1165"/>
                    </a:lnTo>
                    <a:lnTo>
                      <a:pt x="183" y="1165"/>
                    </a:lnTo>
                    <a:lnTo>
                      <a:pt x="183" y="1166"/>
                    </a:lnTo>
                    <a:lnTo>
                      <a:pt x="182" y="1166"/>
                    </a:lnTo>
                    <a:lnTo>
                      <a:pt x="180" y="1165"/>
                    </a:lnTo>
                    <a:lnTo>
                      <a:pt x="181" y="1164"/>
                    </a:lnTo>
                    <a:lnTo>
                      <a:pt x="180" y="1164"/>
                    </a:lnTo>
                    <a:lnTo>
                      <a:pt x="180" y="1163"/>
                    </a:lnTo>
                    <a:lnTo>
                      <a:pt x="179" y="1163"/>
                    </a:lnTo>
                    <a:lnTo>
                      <a:pt x="179" y="1162"/>
                    </a:lnTo>
                    <a:lnTo>
                      <a:pt x="179" y="1161"/>
                    </a:lnTo>
                    <a:lnTo>
                      <a:pt x="178" y="1161"/>
                    </a:lnTo>
                    <a:lnTo>
                      <a:pt x="178" y="1160"/>
                    </a:lnTo>
                    <a:lnTo>
                      <a:pt x="178" y="1159"/>
                    </a:lnTo>
                    <a:lnTo>
                      <a:pt x="177" y="1159"/>
                    </a:lnTo>
                    <a:lnTo>
                      <a:pt x="176" y="1158"/>
                    </a:lnTo>
                    <a:lnTo>
                      <a:pt x="176" y="1157"/>
                    </a:lnTo>
                    <a:lnTo>
                      <a:pt x="176" y="1158"/>
                    </a:lnTo>
                    <a:lnTo>
                      <a:pt x="175" y="1157"/>
                    </a:lnTo>
                    <a:lnTo>
                      <a:pt x="174" y="1157"/>
                    </a:lnTo>
                    <a:lnTo>
                      <a:pt x="173" y="1157"/>
                    </a:lnTo>
                    <a:lnTo>
                      <a:pt x="173" y="1158"/>
                    </a:lnTo>
                    <a:lnTo>
                      <a:pt x="173" y="1157"/>
                    </a:lnTo>
                    <a:lnTo>
                      <a:pt x="172" y="1157"/>
                    </a:lnTo>
                    <a:lnTo>
                      <a:pt x="171" y="1157"/>
                    </a:lnTo>
                    <a:lnTo>
                      <a:pt x="170" y="1156"/>
                    </a:lnTo>
                    <a:lnTo>
                      <a:pt x="169" y="1156"/>
                    </a:lnTo>
                    <a:lnTo>
                      <a:pt x="167" y="1156"/>
                    </a:lnTo>
                    <a:lnTo>
                      <a:pt x="166" y="1155"/>
                    </a:lnTo>
                    <a:lnTo>
                      <a:pt x="165" y="1155"/>
                    </a:lnTo>
                    <a:lnTo>
                      <a:pt x="164" y="1155"/>
                    </a:lnTo>
                    <a:lnTo>
                      <a:pt x="163" y="1154"/>
                    </a:lnTo>
                    <a:lnTo>
                      <a:pt x="163" y="1153"/>
                    </a:lnTo>
                    <a:lnTo>
                      <a:pt x="162" y="1153"/>
                    </a:lnTo>
                    <a:lnTo>
                      <a:pt x="162" y="1154"/>
                    </a:lnTo>
                    <a:lnTo>
                      <a:pt x="162" y="1153"/>
                    </a:lnTo>
                    <a:lnTo>
                      <a:pt x="161" y="1153"/>
                    </a:lnTo>
                    <a:lnTo>
                      <a:pt x="161" y="1154"/>
                    </a:lnTo>
                    <a:lnTo>
                      <a:pt x="161" y="1153"/>
                    </a:lnTo>
                    <a:lnTo>
                      <a:pt x="160" y="1153"/>
                    </a:lnTo>
                    <a:lnTo>
                      <a:pt x="159" y="1153"/>
                    </a:lnTo>
                    <a:lnTo>
                      <a:pt x="158" y="1153"/>
                    </a:lnTo>
                    <a:lnTo>
                      <a:pt x="157" y="1153"/>
                    </a:lnTo>
                    <a:lnTo>
                      <a:pt x="156" y="1154"/>
                    </a:lnTo>
                    <a:lnTo>
                      <a:pt x="155" y="1155"/>
                    </a:lnTo>
                    <a:lnTo>
                      <a:pt x="154" y="1155"/>
                    </a:lnTo>
                    <a:lnTo>
                      <a:pt x="153" y="1154"/>
                    </a:lnTo>
                    <a:lnTo>
                      <a:pt x="152" y="1153"/>
                    </a:lnTo>
                    <a:lnTo>
                      <a:pt x="151" y="1153"/>
                    </a:lnTo>
                    <a:lnTo>
                      <a:pt x="150" y="1152"/>
                    </a:lnTo>
                    <a:lnTo>
                      <a:pt x="149" y="1151"/>
                    </a:lnTo>
                    <a:lnTo>
                      <a:pt x="149" y="1152"/>
                    </a:lnTo>
                    <a:lnTo>
                      <a:pt x="148" y="1151"/>
                    </a:lnTo>
                    <a:lnTo>
                      <a:pt x="149" y="1151"/>
                    </a:lnTo>
                    <a:lnTo>
                      <a:pt x="148" y="1151"/>
                    </a:lnTo>
                    <a:lnTo>
                      <a:pt x="148" y="1150"/>
                    </a:lnTo>
                    <a:lnTo>
                      <a:pt x="147" y="1150"/>
                    </a:lnTo>
                    <a:lnTo>
                      <a:pt x="147" y="1149"/>
                    </a:lnTo>
                    <a:lnTo>
                      <a:pt x="147" y="1148"/>
                    </a:lnTo>
                    <a:lnTo>
                      <a:pt x="147" y="1147"/>
                    </a:lnTo>
                    <a:lnTo>
                      <a:pt x="146" y="1147"/>
                    </a:lnTo>
                    <a:lnTo>
                      <a:pt x="145" y="1147"/>
                    </a:lnTo>
                    <a:lnTo>
                      <a:pt x="144" y="1147"/>
                    </a:lnTo>
                    <a:lnTo>
                      <a:pt x="145" y="1146"/>
                    </a:lnTo>
                    <a:lnTo>
                      <a:pt x="144" y="1146"/>
                    </a:lnTo>
                    <a:lnTo>
                      <a:pt x="144" y="1145"/>
                    </a:lnTo>
                    <a:lnTo>
                      <a:pt x="143" y="1146"/>
                    </a:lnTo>
                    <a:lnTo>
                      <a:pt x="143" y="1145"/>
                    </a:lnTo>
                    <a:lnTo>
                      <a:pt x="143" y="1144"/>
                    </a:lnTo>
                    <a:lnTo>
                      <a:pt x="142" y="1144"/>
                    </a:lnTo>
                    <a:lnTo>
                      <a:pt x="142" y="1143"/>
                    </a:lnTo>
                    <a:lnTo>
                      <a:pt x="141" y="1143"/>
                    </a:lnTo>
                    <a:lnTo>
                      <a:pt x="141" y="1142"/>
                    </a:lnTo>
                    <a:lnTo>
                      <a:pt x="140" y="1142"/>
                    </a:lnTo>
                    <a:lnTo>
                      <a:pt x="139" y="1141"/>
                    </a:lnTo>
                    <a:lnTo>
                      <a:pt x="140" y="1139"/>
                    </a:lnTo>
                    <a:lnTo>
                      <a:pt x="139" y="1139"/>
                    </a:lnTo>
                    <a:lnTo>
                      <a:pt x="138" y="1139"/>
                    </a:lnTo>
                    <a:lnTo>
                      <a:pt x="138" y="1137"/>
                    </a:lnTo>
                    <a:lnTo>
                      <a:pt x="137" y="1137"/>
                    </a:lnTo>
                    <a:lnTo>
                      <a:pt x="137" y="1136"/>
                    </a:lnTo>
                    <a:lnTo>
                      <a:pt x="137" y="1135"/>
                    </a:lnTo>
                    <a:lnTo>
                      <a:pt x="135" y="1134"/>
                    </a:lnTo>
                    <a:lnTo>
                      <a:pt x="134" y="1132"/>
                    </a:lnTo>
                    <a:lnTo>
                      <a:pt x="134" y="1131"/>
                    </a:lnTo>
                    <a:lnTo>
                      <a:pt x="133" y="1130"/>
                    </a:lnTo>
                    <a:lnTo>
                      <a:pt x="133" y="1129"/>
                    </a:lnTo>
                    <a:lnTo>
                      <a:pt x="132" y="1129"/>
                    </a:lnTo>
                    <a:lnTo>
                      <a:pt x="132" y="1128"/>
                    </a:lnTo>
                    <a:lnTo>
                      <a:pt x="131" y="1127"/>
                    </a:lnTo>
                    <a:lnTo>
                      <a:pt x="130" y="1126"/>
                    </a:lnTo>
                    <a:lnTo>
                      <a:pt x="129" y="1126"/>
                    </a:lnTo>
                    <a:lnTo>
                      <a:pt x="128" y="1126"/>
                    </a:lnTo>
                    <a:lnTo>
                      <a:pt x="127" y="1125"/>
                    </a:lnTo>
                    <a:lnTo>
                      <a:pt x="126" y="1125"/>
                    </a:lnTo>
                    <a:lnTo>
                      <a:pt x="125" y="1124"/>
                    </a:lnTo>
                    <a:lnTo>
                      <a:pt x="124" y="1124"/>
                    </a:lnTo>
                    <a:lnTo>
                      <a:pt x="123" y="1124"/>
                    </a:lnTo>
                    <a:lnTo>
                      <a:pt x="123" y="1123"/>
                    </a:lnTo>
                    <a:lnTo>
                      <a:pt x="122" y="1123"/>
                    </a:lnTo>
                    <a:lnTo>
                      <a:pt x="121" y="1123"/>
                    </a:lnTo>
                    <a:lnTo>
                      <a:pt x="121" y="1122"/>
                    </a:lnTo>
                    <a:lnTo>
                      <a:pt x="120" y="1122"/>
                    </a:lnTo>
                    <a:lnTo>
                      <a:pt x="119" y="1122"/>
                    </a:lnTo>
                    <a:lnTo>
                      <a:pt x="119" y="1121"/>
                    </a:lnTo>
                    <a:lnTo>
                      <a:pt x="118" y="1121"/>
                    </a:lnTo>
                    <a:lnTo>
                      <a:pt x="117" y="1120"/>
                    </a:lnTo>
                    <a:lnTo>
                      <a:pt x="116" y="1120"/>
                    </a:lnTo>
                    <a:lnTo>
                      <a:pt x="115" y="1120"/>
                    </a:lnTo>
                    <a:lnTo>
                      <a:pt x="114" y="1120"/>
                    </a:lnTo>
                    <a:lnTo>
                      <a:pt x="113" y="1120"/>
                    </a:lnTo>
                    <a:lnTo>
                      <a:pt x="112" y="1120"/>
                    </a:lnTo>
                    <a:lnTo>
                      <a:pt x="112" y="1121"/>
                    </a:lnTo>
                    <a:lnTo>
                      <a:pt x="111" y="1121"/>
                    </a:lnTo>
                    <a:lnTo>
                      <a:pt x="109" y="1123"/>
                    </a:lnTo>
                    <a:lnTo>
                      <a:pt x="108" y="1124"/>
                    </a:lnTo>
                    <a:lnTo>
                      <a:pt x="107" y="1125"/>
                    </a:lnTo>
                    <a:lnTo>
                      <a:pt x="106" y="1125"/>
                    </a:lnTo>
                    <a:lnTo>
                      <a:pt x="104" y="1125"/>
                    </a:lnTo>
                    <a:lnTo>
                      <a:pt x="103" y="1125"/>
                    </a:lnTo>
                    <a:lnTo>
                      <a:pt x="101" y="1125"/>
                    </a:lnTo>
                    <a:lnTo>
                      <a:pt x="100" y="1126"/>
                    </a:lnTo>
                    <a:lnTo>
                      <a:pt x="99" y="1126"/>
                    </a:lnTo>
                    <a:lnTo>
                      <a:pt x="99" y="1125"/>
                    </a:lnTo>
                    <a:lnTo>
                      <a:pt x="98" y="1125"/>
                    </a:lnTo>
                    <a:lnTo>
                      <a:pt x="96" y="1124"/>
                    </a:lnTo>
                    <a:lnTo>
                      <a:pt x="94" y="1124"/>
                    </a:lnTo>
                    <a:lnTo>
                      <a:pt x="92" y="1123"/>
                    </a:lnTo>
                    <a:lnTo>
                      <a:pt x="91" y="1123"/>
                    </a:lnTo>
                    <a:lnTo>
                      <a:pt x="90" y="1123"/>
                    </a:lnTo>
                    <a:lnTo>
                      <a:pt x="89" y="1123"/>
                    </a:lnTo>
                    <a:lnTo>
                      <a:pt x="88" y="1124"/>
                    </a:lnTo>
                    <a:lnTo>
                      <a:pt x="87" y="1124"/>
                    </a:lnTo>
                    <a:lnTo>
                      <a:pt x="84" y="1125"/>
                    </a:lnTo>
                    <a:lnTo>
                      <a:pt x="83" y="1124"/>
                    </a:lnTo>
                    <a:lnTo>
                      <a:pt x="82" y="1124"/>
                    </a:lnTo>
                    <a:lnTo>
                      <a:pt x="80" y="1124"/>
                    </a:lnTo>
                    <a:lnTo>
                      <a:pt x="79" y="1124"/>
                    </a:lnTo>
                    <a:lnTo>
                      <a:pt x="77" y="1122"/>
                    </a:lnTo>
                    <a:lnTo>
                      <a:pt x="76" y="1122"/>
                    </a:lnTo>
                    <a:lnTo>
                      <a:pt x="73" y="1122"/>
                    </a:lnTo>
                    <a:lnTo>
                      <a:pt x="72" y="1122"/>
                    </a:lnTo>
                    <a:lnTo>
                      <a:pt x="72" y="1121"/>
                    </a:lnTo>
                    <a:lnTo>
                      <a:pt x="70" y="1120"/>
                    </a:lnTo>
                    <a:lnTo>
                      <a:pt x="69" y="1119"/>
                    </a:lnTo>
                    <a:lnTo>
                      <a:pt x="69" y="1120"/>
                    </a:lnTo>
                    <a:lnTo>
                      <a:pt x="68" y="1120"/>
                    </a:lnTo>
                    <a:lnTo>
                      <a:pt x="67" y="1120"/>
                    </a:lnTo>
                    <a:lnTo>
                      <a:pt x="66" y="1120"/>
                    </a:lnTo>
                    <a:lnTo>
                      <a:pt x="65" y="1120"/>
                    </a:lnTo>
                    <a:lnTo>
                      <a:pt x="65" y="1119"/>
                    </a:lnTo>
                    <a:lnTo>
                      <a:pt x="63" y="1119"/>
                    </a:lnTo>
                    <a:lnTo>
                      <a:pt x="62" y="1118"/>
                    </a:lnTo>
                    <a:lnTo>
                      <a:pt x="60" y="1117"/>
                    </a:lnTo>
                    <a:lnTo>
                      <a:pt x="60" y="1116"/>
                    </a:lnTo>
                    <a:lnTo>
                      <a:pt x="58" y="1115"/>
                    </a:lnTo>
                    <a:lnTo>
                      <a:pt x="55" y="1115"/>
                    </a:lnTo>
                    <a:lnTo>
                      <a:pt x="52" y="1114"/>
                    </a:lnTo>
                    <a:lnTo>
                      <a:pt x="51" y="1114"/>
                    </a:lnTo>
                    <a:lnTo>
                      <a:pt x="51" y="1113"/>
                    </a:lnTo>
                    <a:lnTo>
                      <a:pt x="51" y="1112"/>
                    </a:lnTo>
                    <a:lnTo>
                      <a:pt x="51" y="1110"/>
                    </a:lnTo>
                    <a:lnTo>
                      <a:pt x="51" y="1109"/>
                    </a:lnTo>
                    <a:lnTo>
                      <a:pt x="50" y="1109"/>
                    </a:lnTo>
                    <a:lnTo>
                      <a:pt x="47" y="1109"/>
                    </a:lnTo>
                    <a:lnTo>
                      <a:pt x="47" y="1108"/>
                    </a:lnTo>
                    <a:lnTo>
                      <a:pt x="48" y="1106"/>
                    </a:lnTo>
                    <a:lnTo>
                      <a:pt x="47" y="1104"/>
                    </a:lnTo>
                    <a:lnTo>
                      <a:pt x="46" y="1103"/>
                    </a:lnTo>
                    <a:lnTo>
                      <a:pt x="45" y="1102"/>
                    </a:lnTo>
                    <a:lnTo>
                      <a:pt x="45" y="1100"/>
                    </a:lnTo>
                    <a:lnTo>
                      <a:pt x="43" y="1097"/>
                    </a:lnTo>
                    <a:lnTo>
                      <a:pt x="44" y="1095"/>
                    </a:lnTo>
                    <a:lnTo>
                      <a:pt x="45" y="1094"/>
                    </a:lnTo>
                    <a:lnTo>
                      <a:pt x="47" y="1092"/>
                    </a:lnTo>
                    <a:lnTo>
                      <a:pt x="47" y="1091"/>
                    </a:lnTo>
                    <a:lnTo>
                      <a:pt x="51" y="1090"/>
                    </a:lnTo>
                    <a:lnTo>
                      <a:pt x="52" y="1090"/>
                    </a:lnTo>
                    <a:lnTo>
                      <a:pt x="52" y="1089"/>
                    </a:lnTo>
                    <a:lnTo>
                      <a:pt x="53" y="1087"/>
                    </a:lnTo>
                    <a:lnTo>
                      <a:pt x="54" y="1085"/>
                    </a:lnTo>
                    <a:lnTo>
                      <a:pt x="55" y="1084"/>
                    </a:lnTo>
                    <a:lnTo>
                      <a:pt x="56" y="1084"/>
                    </a:lnTo>
                    <a:lnTo>
                      <a:pt x="58" y="1082"/>
                    </a:lnTo>
                    <a:lnTo>
                      <a:pt x="59" y="1081"/>
                    </a:lnTo>
                    <a:lnTo>
                      <a:pt x="59" y="1078"/>
                    </a:lnTo>
                    <a:lnTo>
                      <a:pt x="59" y="1076"/>
                    </a:lnTo>
                    <a:lnTo>
                      <a:pt x="60" y="1075"/>
                    </a:lnTo>
                    <a:lnTo>
                      <a:pt x="62" y="1075"/>
                    </a:lnTo>
                    <a:lnTo>
                      <a:pt x="64" y="1075"/>
                    </a:lnTo>
                    <a:lnTo>
                      <a:pt x="66" y="1075"/>
                    </a:lnTo>
                    <a:lnTo>
                      <a:pt x="68" y="1074"/>
                    </a:lnTo>
                    <a:lnTo>
                      <a:pt x="72" y="1074"/>
                    </a:lnTo>
                    <a:lnTo>
                      <a:pt x="73" y="1074"/>
                    </a:lnTo>
                    <a:lnTo>
                      <a:pt x="74" y="1072"/>
                    </a:lnTo>
                    <a:lnTo>
                      <a:pt x="75" y="1070"/>
                    </a:lnTo>
                    <a:lnTo>
                      <a:pt x="75" y="1069"/>
                    </a:lnTo>
                    <a:lnTo>
                      <a:pt x="76" y="1069"/>
                    </a:lnTo>
                    <a:lnTo>
                      <a:pt x="79" y="1067"/>
                    </a:lnTo>
                    <a:lnTo>
                      <a:pt x="80" y="1066"/>
                    </a:lnTo>
                    <a:lnTo>
                      <a:pt x="80" y="1065"/>
                    </a:lnTo>
                    <a:lnTo>
                      <a:pt x="80" y="1064"/>
                    </a:lnTo>
                    <a:lnTo>
                      <a:pt x="80" y="1062"/>
                    </a:lnTo>
                    <a:lnTo>
                      <a:pt x="79" y="1060"/>
                    </a:lnTo>
                    <a:lnTo>
                      <a:pt x="77" y="1058"/>
                    </a:lnTo>
                    <a:lnTo>
                      <a:pt x="76" y="1057"/>
                    </a:lnTo>
                    <a:lnTo>
                      <a:pt x="74" y="1056"/>
                    </a:lnTo>
                    <a:lnTo>
                      <a:pt x="71" y="1055"/>
                    </a:lnTo>
                    <a:lnTo>
                      <a:pt x="70" y="1055"/>
                    </a:lnTo>
                    <a:lnTo>
                      <a:pt x="64" y="1055"/>
                    </a:lnTo>
                    <a:lnTo>
                      <a:pt x="61" y="1055"/>
                    </a:lnTo>
                    <a:lnTo>
                      <a:pt x="54" y="1052"/>
                    </a:lnTo>
                    <a:lnTo>
                      <a:pt x="51" y="1052"/>
                    </a:lnTo>
                    <a:lnTo>
                      <a:pt x="50" y="1051"/>
                    </a:lnTo>
                    <a:lnTo>
                      <a:pt x="47" y="1051"/>
                    </a:lnTo>
                    <a:lnTo>
                      <a:pt x="46" y="1051"/>
                    </a:lnTo>
                    <a:lnTo>
                      <a:pt x="45" y="1052"/>
                    </a:lnTo>
                    <a:lnTo>
                      <a:pt x="42" y="1053"/>
                    </a:lnTo>
                    <a:lnTo>
                      <a:pt x="39" y="1054"/>
                    </a:lnTo>
                    <a:lnTo>
                      <a:pt x="38" y="1055"/>
                    </a:lnTo>
                    <a:lnTo>
                      <a:pt x="36" y="1056"/>
                    </a:lnTo>
                    <a:lnTo>
                      <a:pt x="36" y="1057"/>
                    </a:lnTo>
                    <a:lnTo>
                      <a:pt x="35" y="1059"/>
                    </a:lnTo>
                    <a:lnTo>
                      <a:pt x="35" y="1060"/>
                    </a:lnTo>
                    <a:lnTo>
                      <a:pt x="34" y="1060"/>
                    </a:lnTo>
                    <a:lnTo>
                      <a:pt x="31" y="1059"/>
                    </a:lnTo>
                    <a:lnTo>
                      <a:pt x="29" y="1059"/>
                    </a:lnTo>
                    <a:lnTo>
                      <a:pt x="27" y="1059"/>
                    </a:lnTo>
                    <a:lnTo>
                      <a:pt x="26" y="1059"/>
                    </a:lnTo>
                    <a:lnTo>
                      <a:pt x="26" y="1058"/>
                    </a:lnTo>
                    <a:lnTo>
                      <a:pt x="26" y="1057"/>
                    </a:lnTo>
                    <a:lnTo>
                      <a:pt x="24" y="1056"/>
                    </a:lnTo>
                    <a:lnTo>
                      <a:pt x="22" y="1053"/>
                    </a:lnTo>
                    <a:lnTo>
                      <a:pt x="21" y="1052"/>
                    </a:lnTo>
                    <a:lnTo>
                      <a:pt x="21" y="1050"/>
                    </a:lnTo>
                    <a:lnTo>
                      <a:pt x="21" y="1046"/>
                    </a:lnTo>
                    <a:lnTo>
                      <a:pt x="20" y="1043"/>
                    </a:lnTo>
                    <a:lnTo>
                      <a:pt x="20" y="1041"/>
                    </a:lnTo>
                    <a:lnTo>
                      <a:pt x="20" y="1039"/>
                    </a:lnTo>
                    <a:lnTo>
                      <a:pt x="20" y="1037"/>
                    </a:lnTo>
                    <a:lnTo>
                      <a:pt x="20" y="1036"/>
                    </a:lnTo>
                    <a:lnTo>
                      <a:pt x="17" y="1025"/>
                    </a:lnTo>
                    <a:lnTo>
                      <a:pt x="17" y="1024"/>
                    </a:lnTo>
                    <a:lnTo>
                      <a:pt x="18" y="1023"/>
                    </a:lnTo>
                    <a:lnTo>
                      <a:pt x="18" y="1021"/>
                    </a:lnTo>
                    <a:lnTo>
                      <a:pt x="16" y="1017"/>
                    </a:lnTo>
                    <a:lnTo>
                      <a:pt x="15" y="1011"/>
                    </a:lnTo>
                    <a:lnTo>
                      <a:pt x="16" y="1009"/>
                    </a:lnTo>
                    <a:lnTo>
                      <a:pt x="16" y="1008"/>
                    </a:lnTo>
                    <a:lnTo>
                      <a:pt x="18" y="1007"/>
                    </a:lnTo>
                    <a:lnTo>
                      <a:pt x="19" y="1007"/>
                    </a:lnTo>
                    <a:lnTo>
                      <a:pt x="20" y="1006"/>
                    </a:lnTo>
                    <a:lnTo>
                      <a:pt x="23" y="1007"/>
                    </a:lnTo>
                    <a:lnTo>
                      <a:pt x="25" y="1006"/>
                    </a:lnTo>
                    <a:lnTo>
                      <a:pt x="26" y="1006"/>
                    </a:lnTo>
                    <a:lnTo>
                      <a:pt x="27" y="1005"/>
                    </a:lnTo>
                    <a:lnTo>
                      <a:pt x="28" y="1003"/>
                    </a:lnTo>
                    <a:lnTo>
                      <a:pt x="28" y="1001"/>
                    </a:lnTo>
                    <a:lnTo>
                      <a:pt x="28" y="1000"/>
                    </a:lnTo>
                    <a:lnTo>
                      <a:pt x="28" y="999"/>
                    </a:lnTo>
                    <a:lnTo>
                      <a:pt x="29" y="997"/>
                    </a:lnTo>
                    <a:lnTo>
                      <a:pt x="28" y="996"/>
                    </a:lnTo>
                    <a:lnTo>
                      <a:pt x="29" y="994"/>
                    </a:lnTo>
                    <a:lnTo>
                      <a:pt x="28" y="992"/>
                    </a:lnTo>
                    <a:lnTo>
                      <a:pt x="28" y="991"/>
                    </a:lnTo>
                    <a:lnTo>
                      <a:pt x="28" y="990"/>
                    </a:lnTo>
                    <a:lnTo>
                      <a:pt x="26" y="989"/>
                    </a:lnTo>
                    <a:lnTo>
                      <a:pt x="25" y="987"/>
                    </a:lnTo>
                    <a:lnTo>
                      <a:pt x="24" y="985"/>
                    </a:lnTo>
                    <a:lnTo>
                      <a:pt x="23" y="984"/>
                    </a:lnTo>
                    <a:lnTo>
                      <a:pt x="23" y="983"/>
                    </a:lnTo>
                    <a:lnTo>
                      <a:pt x="21" y="983"/>
                    </a:lnTo>
                    <a:lnTo>
                      <a:pt x="21" y="982"/>
                    </a:lnTo>
                    <a:lnTo>
                      <a:pt x="20" y="982"/>
                    </a:lnTo>
                    <a:lnTo>
                      <a:pt x="19" y="981"/>
                    </a:lnTo>
                    <a:lnTo>
                      <a:pt x="19" y="980"/>
                    </a:lnTo>
                    <a:lnTo>
                      <a:pt x="19" y="979"/>
                    </a:lnTo>
                    <a:lnTo>
                      <a:pt x="20" y="978"/>
                    </a:lnTo>
                    <a:lnTo>
                      <a:pt x="19" y="977"/>
                    </a:lnTo>
                    <a:lnTo>
                      <a:pt x="19" y="976"/>
                    </a:lnTo>
                    <a:lnTo>
                      <a:pt x="19" y="975"/>
                    </a:lnTo>
                    <a:lnTo>
                      <a:pt x="19" y="974"/>
                    </a:lnTo>
                    <a:lnTo>
                      <a:pt x="18" y="973"/>
                    </a:lnTo>
                    <a:lnTo>
                      <a:pt x="17" y="972"/>
                    </a:lnTo>
                    <a:lnTo>
                      <a:pt x="17" y="971"/>
                    </a:lnTo>
                    <a:lnTo>
                      <a:pt x="18" y="971"/>
                    </a:lnTo>
                    <a:lnTo>
                      <a:pt x="18" y="970"/>
                    </a:lnTo>
                    <a:lnTo>
                      <a:pt x="18" y="969"/>
                    </a:lnTo>
                    <a:lnTo>
                      <a:pt x="18" y="968"/>
                    </a:lnTo>
                    <a:lnTo>
                      <a:pt x="18" y="967"/>
                    </a:lnTo>
                    <a:lnTo>
                      <a:pt x="19" y="967"/>
                    </a:lnTo>
                    <a:lnTo>
                      <a:pt x="18" y="967"/>
                    </a:lnTo>
                    <a:lnTo>
                      <a:pt x="18" y="966"/>
                    </a:lnTo>
                    <a:lnTo>
                      <a:pt x="18" y="965"/>
                    </a:lnTo>
                    <a:lnTo>
                      <a:pt x="17" y="964"/>
                    </a:lnTo>
                    <a:lnTo>
                      <a:pt x="17" y="963"/>
                    </a:lnTo>
                    <a:lnTo>
                      <a:pt x="17" y="962"/>
                    </a:lnTo>
                    <a:lnTo>
                      <a:pt x="17" y="963"/>
                    </a:lnTo>
                    <a:lnTo>
                      <a:pt x="17" y="962"/>
                    </a:lnTo>
                    <a:lnTo>
                      <a:pt x="16" y="962"/>
                    </a:lnTo>
                    <a:lnTo>
                      <a:pt x="16" y="961"/>
                    </a:lnTo>
                    <a:lnTo>
                      <a:pt x="15" y="961"/>
                    </a:lnTo>
                    <a:lnTo>
                      <a:pt x="15" y="960"/>
                    </a:lnTo>
                    <a:lnTo>
                      <a:pt x="15" y="959"/>
                    </a:lnTo>
                    <a:lnTo>
                      <a:pt x="14" y="959"/>
                    </a:lnTo>
                    <a:lnTo>
                      <a:pt x="14" y="958"/>
                    </a:lnTo>
                    <a:lnTo>
                      <a:pt x="15" y="958"/>
                    </a:lnTo>
                    <a:lnTo>
                      <a:pt x="14" y="957"/>
                    </a:lnTo>
                    <a:lnTo>
                      <a:pt x="15" y="957"/>
                    </a:lnTo>
                    <a:lnTo>
                      <a:pt x="15" y="956"/>
                    </a:lnTo>
                    <a:lnTo>
                      <a:pt x="14" y="956"/>
                    </a:lnTo>
                    <a:lnTo>
                      <a:pt x="14" y="955"/>
                    </a:lnTo>
                    <a:lnTo>
                      <a:pt x="13" y="954"/>
                    </a:lnTo>
                    <a:lnTo>
                      <a:pt x="13" y="953"/>
                    </a:lnTo>
                    <a:lnTo>
                      <a:pt x="12" y="953"/>
                    </a:lnTo>
                    <a:lnTo>
                      <a:pt x="12" y="952"/>
                    </a:lnTo>
                    <a:lnTo>
                      <a:pt x="12" y="951"/>
                    </a:lnTo>
                    <a:lnTo>
                      <a:pt x="11" y="950"/>
                    </a:lnTo>
                    <a:lnTo>
                      <a:pt x="10" y="950"/>
                    </a:lnTo>
                    <a:lnTo>
                      <a:pt x="10" y="949"/>
                    </a:lnTo>
                    <a:lnTo>
                      <a:pt x="9" y="949"/>
                    </a:lnTo>
                    <a:lnTo>
                      <a:pt x="9" y="948"/>
                    </a:lnTo>
                    <a:lnTo>
                      <a:pt x="8" y="948"/>
                    </a:lnTo>
                    <a:lnTo>
                      <a:pt x="9" y="948"/>
                    </a:lnTo>
                    <a:lnTo>
                      <a:pt x="9" y="947"/>
                    </a:lnTo>
                    <a:lnTo>
                      <a:pt x="8" y="947"/>
                    </a:lnTo>
                    <a:lnTo>
                      <a:pt x="8" y="946"/>
                    </a:lnTo>
                    <a:lnTo>
                      <a:pt x="7" y="946"/>
                    </a:lnTo>
                    <a:lnTo>
                      <a:pt x="7" y="945"/>
                    </a:lnTo>
                    <a:lnTo>
                      <a:pt x="7" y="946"/>
                    </a:lnTo>
                    <a:lnTo>
                      <a:pt x="7" y="945"/>
                    </a:lnTo>
                    <a:lnTo>
                      <a:pt x="6" y="945"/>
                    </a:lnTo>
                    <a:lnTo>
                      <a:pt x="5" y="945"/>
                    </a:lnTo>
                    <a:lnTo>
                      <a:pt x="5" y="944"/>
                    </a:lnTo>
                    <a:lnTo>
                      <a:pt x="5" y="945"/>
                    </a:lnTo>
                    <a:lnTo>
                      <a:pt x="4" y="945"/>
                    </a:lnTo>
                    <a:lnTo>
                      <a:pt x="4" y="944"/>
                    </a:lnTo>
                    <a:lnTo>
                      <a:pt x="3" y="944"/>
                    </a:lnTo>
                    <a:lnTo>
                      <a:pt x="2" y="943"/>
                    </a:lnTo>
                    <a:lnTo>
                      <a:pt x="2" y="942"/>
                    </a:lnTo>
                    <a:lnTo>
                      <a:pt x="2" y="941"/>
                    </a:lnTo>
                    <a:lnTo>
                      <a:pt x="1" y="941"/>
                    </a:lnTo>
                    <a:lnTo>
                      <a:pt x="1" y="940"/>
                    </a:lnTo>
                    <a:lnTo>
                      <a:pt x="2" y="940"/>
                    </a:lnTo>
                    <a:lnTo>
                      <a:pt x="1" y="940"/>
                    </a:lnTo>
                    <a:lnTo>
                      <a:pt x="2" y="940"/>
                    </a:lnTo>
                    <a:lnTo>
                      <a:pt x="2" y="939"/>
                    </a:lnTo>
                    <a:lnTo>
                      <a:pt x="1" y="939"/>
                    </a:lnTo>
                    <a:lnTo>
                      <a:pt x="0" y="939"/>
                    </a:lnTo>
                    <a:lnTo>
                      <a:pt x="0" y="938"/>
                    </a:lnTo>
                    <a:lnTo>
                      <a:pt x="1" y="938"/>
                    </a:lnTo>
                    <a:lnTo>
                      <a:pt x="1" y="937"/>
                    </a:lnTo>
                    <a:lnTo>
                      <a:pt x="1" y="936"/>
                    </a:lnTo>
                    <a:lnTo>
                      <a:pt x="0" y="935"/>
                    </a:lnTo>
                    <a:lnTo>
                      <a:pt x="1" y="935"/>
                    </a:lnTo>
                    <a:lnTo>
                      <a:pt x="2" y="935"/>
                    </a:lnTo>
                    <a:lnTo>
                      <a:pt x="1" y="934"/>
                    </a:lnTo>
                    <a:lnTo>
                      <a:pt x="1" y="933"/>
                    </a:lnTo>
                    <a:lnTo>
                      <a:pt x="1" y="932"/>
                    </a:lnTo>
                    <a:lnTo>
                      <a:pt x="0" y="932"/>
                    </a:lnTo>
                    <a:lnTo>
                      <a:pt x="1" y="932"/>
                    </a:lnTo>
                    <a:lnTo>
                      <a:pt x="1" y="931"/>
                    </a:lnTo>
                    <a:lnTo>
                      <a:pt x="0" y="932"/>
                    </a:lnTo>
                    <a:lnTo>
                      <a:pt x="0" y="931"/>
                    </a:lnTo>
                    <a:lnTo>
                      <a:pt x="0" y="930"/>
                    </a:lnTo>
                    <a:lnTo>
                      <a:pt x="0" y="929"/>
                    </a:lnTo>
                    <a:lnTo>
                      <a:pt x="0" y="928"/>
                    </a:lnTo>
                    <a:lnTo>
                      <a:pt x="0" y="927"/>
                    </a:lnTo>
                    <a:lnTo>
                      <a:pt x="1" y="926"/>
                    </a:lnTo>
                    <a:lnTo>
                      <a:pt x="0" y="926"/>
                    </a:lnTo>
                    <a:lnTo>
                      <a:pt x="1" y="925"/>
                    </a:lnTo>
                    <a:lnTo>
                      <a:pt x="0" y="925"/>
                    </a:lnTo>
                    <a:lnTo>
                      <a:pt x="1" y="925"/>
                    </a:lnTo>
                    <a:lnTo>
                      <a:pt x="1" y="924"/>
                    </a:lnTo>
                    <a:lnTo>
                      <a:pt x="0" y="923"/>
                    </a:lnTo>
                    <a:lnTo>
                      <a:pt x="2" y="923"/>
                    </a:lnTo>
                    <a:lnTo>
                      <a:pt x="1" y="922"/>
                    </a:lnTo>
                    <a:lnTo>
                      <a:pt x="2" y="922"/>
                    </a:lnTo>
                    <a:lnTo>
                      <a:pt x="1" y="921"/>
                    </a:lnTo>
                    <a:lnTo>
                      <a:pt x="2" y="921"/>
                    </a:lnTo>
                    <a:lnTo>
                      <a:pt x="2" y="920"/>
                    </a:lnTo>
                    <a:lnTo>
                      <a:pt x="2" y="919"/>
                    </a:lnTo>
                    <a:lnTo>
                      <a:pt x="2" y="917"/>
                    </a:lnTo>
                    <a:lnTo>
                      <a:pt x="1" y="916"/>
                    </a:lnTo>
                    <a:lnTo>
                      <a:pt x="1" y="915"/>
                    </a:lnTo>
                    <a:lnTo>
                      <a:pt x="1" y="914"/>
                    </a:lnTo>
                    <a:lnTo>
                      <a:pt x="2" y="914"/>
                    </a:lnTo>
                    <a:lnTo>
                      <a:pt x="2" y="913"/>
                    </a:lnTo>
                    <a:lnTo>
                      <a:pt x="1" y="913"/>
                    </a:lnTo>
                    <a:lnTo>
                      <a:pt x="2" y="912"/>
                    </a:lnTo>
                    <a:lnTo>
                      <a:pt x="2" y="911"/>
                    </a:lnTo>
                    <a:lnTo>
                      <a:pt x="1" y="911"/>
                    </a:lnTo>
                    <a:lnTo>
                      <a:pt x="1" y="910"/>
                    </a:lnTo>
                    <a:lnTo>
                      <a:pt x="2" y="910"/>
                    </a:lnTo>
                    <a:lnTo>
                      <a:pt x="1" y="910"/>
                    </a:lnTo>
                    <a:lnTo>
                      <a:pt x="2" y="910"/>
                    </a:lnTo>
                    <a:lnTo>
                      <a:pt x="1" y="909"/>
                    </a:lnTo>
                    <a:lnTo>
                      <a:pt x="2" y="909"/>
                    </a:lnTo>
                    <a:lnTo>
                      <a:pt x="1" y="909"/>
                    </a:lnTo>
                    <a:lnTo>
                      <a:pt x="1" y="908"/>
                    </a:lnTo>
                    <a:lnTo>
                      <a:pt x="2" y="908"/>
                    </a:lnTo>
                    <a:lnTo>
                      <a:pt x="2" y="907"/>
                    </a:lnTo>
                    <a:lnTo>
                      <a:pt x="3" y="907"/>
                    </a:lnTo>
                    <a:lnTo>
                      <a:pt x="2" y="906"/>
                    </a:lnTo>
                    <a:lnTo>
                      <a:pt x="3" y="906"/>
                    </a:lnTo>
                    <a:lnTo>
                      <a:pt x="2" y="906"/>
                    </a:lnTo>
                    <a:lnTo>
                      <a:pt x="2" y="905"/>
                    </a:lnTo>
                    <a:lnTo>
                      <a:pt x="2" y="904"/>
                    </a:lnTo>
                    <a:lnTo>
                      <a:pt x="3" y="905"/>
                    </a:lnTo>
                    <a:lnTo>
                      <a:pt x="3" y="904"/>
                    </a:lnTo>
                    <a:lnTo>
                      <a:pt x="3" y="903"/>
                    </a:lnTo>
                    <a:lnTo>
                      <a:pt x="3" y="902"/>
                    </a:lnTo>
                    <a:lnTo>
                      <a:pt x="3" y="901"/>
                    </a:lnTo>
                    <a:lnTo>
                      <a:pt x="4" y="901"/>
                    </a:lnTo>
                    <a:lnTo>
                      <a:pt x="3" y="901"/>
                    </a:lnTo>
                    <a:lnTo>
                      <a:pt x="4" y="901"/>
                    </a:lnTo>
                    <a:lnTo>
                      <a:pt x="4" y="900"/>
                    </a:lnTo>
                    <a:lnTo>
                      <a:pt x="4" y="899"/>
                    </a:lnTo>
                    <a:lnTo>
                      <a:pt x="5" y="899"/>
                    </a:lnTo>
                    <a:lnTo>
                      <a:pt x="5" y="898"/>
                    </a:lnTo>
                    <a:lnTo>
                      <a:pt x="5" y="897"/>
                    </a:lnTo>
                    <a:lnTo>
                      <a:pt x="5" y="898"/>
                    </a:lnTo>
                    <a:lnTo>
                      <a:pt x="5" y="897"/>
                    </a:lnTo>
                    <a:lnTo>
                      <a:pt x="6" y="897"/>
                    </a:lnTo>
                    <a:lnTo>
                      <a:pt x="5" y="896"/>
                    </a:lnTo>
                    <a:lnTo>
                      <a:pt x="5" y="895"/>
                    </a:lnTo>
                    <a:lnTo>
                      <a:pt x="5" y="894"/>
                    </a:lnTo>
                    <a:lnTo>
                      <a:pt x="5" y="893"/>
                    </a:lnTo>
                    <a:lnTo>
                      <a:pt x="4" y="893"/>
                    </a:lnTo>
                    <a:lnTo>
                      <a:pt x="5" y="893"/>
                    </a:lnTo>
                    <a:lnTo>
                      <a:pt x="5" y="892"/>
                    </a:lnTo>
                    <a:lnTo>
                      <a:pt x="5" y="891"/>
                    </a:lnTo>
                    <a:lnTo>
                      <a:pt x="6" y="891"/>
                    </a:lnTo>
                    <a:lnTo>
                      <a:pt x="6" y="890"/>
                    </a:lnTo>
                    <a:lnTo>
                      <a:pt x="6" y="889"/>
                    </a:lnTo>
                    <a:lnTo>
                      <a:pt x="7" y="889"/>
                    </a:lnTo>
                    <a:lnTo>
                      <a:pt x="7" y="888"/>
                    </a:lnTo>
                    <a:lnTo>
                      <a:pt x="8" y="888"/>
                    </a:lnTo>
                    <a:lnTo>
                      <a:pt x="8" y="887"/>
                    </a:lnTo>
                    <a:lnTo>
                      <a:pt x="8" y="886"/>
                    </a:lnTo>
                    <a:lnTo>
                      <a:pt x="8" y="887"/>
                    </a:lnTo>
                    <a:lnTo>
                      <a:pt x="9" y="886"/>
                    </a:lnTo>
                    <a:lnTo>
                      <a:pt x="9" y="885"/>
                    </a:lnTo>
                    <a:lnTo>
                      <a:pt x="8" y="885"/>
                    </a:lnTo>
                    <a:lnTo>
                      <a:pt x="9" y="885"/>
                    </a:lnTo>
                    <a:lnTo>
                      <a:pt x="9" y="884"/>
                    </a:lnTo>
                    <a:lnTo>
                      <a:pt x="9" y="883"/>
                    </a:lnTo>
                    <a:lnTo>
                      <a:pt x="10" y="883"/>
                    </a:lnTo>
                    <a:lnTo>
                      <a:pt x="10" y="884"/>
                    </a:lnTo>
                    <a:lnTo>
                      <a:pt x="10" y="883"/>
                    </a:lnTo>
                    <a:lnTo>
                      <a:pt x="11" y="883"/>
                    </a:lnTo>
                    <a:lnTo>
                      <a:pt x="11" y="882"/>
                    </a:lnTo>
                    <a:lnTo>
                      <a:pt x="10" y="881"/>
                    </a:lnTo>
                    <a:lnTo>
                      <a:pt x="9" y="881"/>
                    </a:lnTo>
                    <a:lnTo>
                      <a:pt x="10" y="880"/>
                    </a:lnTo>
                    <a:lnTo>
                      <a:pt x="11" y="880"/>
                    </a:lnTo>
                    <a:lnTo>
                      <a:pt x="11" y="879"/>
                    </a:lnTo>
                    <a:lnTo>
                      <a:pt x="10" y="879"/>
                    </a:lnTo>
                    <a:lnTo>
                      <a:pt x="9" y="879"/>
                    </a:lnTo>
                    <a:lnTo>
                      <a:pt x="10" y="879"/>
                    </a:lnTo>
                    <a:lnTo>
                      <a:pt x="10" y="878"/>
                    </a:lnTo>
                    <a:lnTo>
                      <a:pt x="10" y="877"/>
                    </a:lnTo>
                    <a:lnTo>
                      <a:pt x="10" y="876"/>
                    </a:lnTo>
                    <a:lnTo>
                      <a:pt x="10" y="875"/>
                    </a:lnTo>
                    <a:lnTo>
                      <a:pt x="10" y="873"/>
                    </a:lnTo>
                    <a:lnTo>
                      <a:pt x="9" y="873"/>
                    </a:lnTo>
                    <a:lnTo>
                      <a:pt x="8" y="873"/>
                    </a:lnTo>
                    <a:lnTo>
                      <a:pt x="8" y="872"/>
                    </a:lnTo>
                    <a:lnTo>
                      <a:pt x="8" y="871"/>
                    </a:lnTo>
                    <a:lnTo>
                      <a:pt x="9" y="871"/>
                    </a:lnTo>
                    <a:lnTo>
                      <a:pt x="9" y="870"/>
                    </a:lnTo>
                    <a:lnTo>
                      <a:pt x="8" y="870"/>
                    </a:lnTo>
                    <a:lnTo>
                      <a:pt x="9" y="870"/>
                    </a:lnTo>
                    <a:lnTo>
                      <a:pt x="9" y="869"/>
                    </a:lnTo>
                    <a:lnTo>
                      <a:pt x="8" y="869"/>
                    </a:lnTo>
                    <a:lnTo>
                      <a:pt x="8" y="868"/>
                    </a:lnTo>
                    <a:lnTo>
                      <a:pt x="8" y="867"/>
                    </a:lnTo>
                    <a:lnTo>
                      <a:pt x="9" y="867"/>
                    </a:lnTo>
                    <a:lnTo>
                      <a:pt x="9" y="866"/>
                    </a:lnTo>
                    <a:lnTo>
                      <a:pt x="10" y="866"/>
                    </a:lnTo>
                    <a:lnTo>
                      <a:pt x="10" y="865"/>
                    </a:lnTo>
                    <a:lnTo>
                      <a:pt x="11" y="864"/>
                    </a:lnTo>
                    <a:lnTo>
                      <a:pt x="12" y="863"/>
                    </a:lnTo>
                    <a:lnTo>
                      <a:pt x="12" y="862"/>
                    </a:lnTo>
                    <a:lnTo>
                      <a:pt x="12" y="861"/>
                    </a:lnTo>
                    <a:lnTo>
                      <a:pt x="13" y="860"/>
                    </a:lnTo>
                    <a:lnTo>
                      <a:pt x="13" y="861"/>
                    </a:lnTo>
                    <a:lnTo>
                      <a:pt x="14" y="860"/>
                    </a:lnTo>
                    <a:lnTo>
                      <a:pt x="14" y="859"/>
                    </a:lnTo>
                    <a:lnTo>
                      <a:pt x="15" y="859"/>
                    </a:lnTo>
                    <a:lnTo>
                      <a:pt x="15" y="858"/>
                    </a:lnTo>
                    <a:lnTo>
                      <a:pt x="16" y="857"/>
                    </a:lnTo>
                    <a:lnTo>
                      <a:pt x="16" y="856"/>
                    </a:lnTo>
                    <a:lnTo>
                      <a:pt x="17" y="854"/>
                    </a:lnTo>
                    <a:lnTo>
                      <a:pt x="18" y="853"/>
                    </a:lnTo>
                    <a:lnTo>
                      <a:pt x="17" y="853"/>
                    </a:lnTo>
                    <a:lnTo>
                      <a:pt x="17" y="852"/>
                    </a:lnTo>
                    <a:lnTo>
                      <a:pt x="18" y="851"/>
                    </a:lnTo>
                    <a:lnTo>
                      <a:pt x="19" y="849"/>
                    </a:lnTo>
                    <a:lnTo>
                      <a:pt x="19" y="848"/>
                    </a:lnTo>
                    <a:lnTo>
                      <a:pt x="19" y="847"/>
                    </a:lnTo>
                    <a:lnTo>
                      <a:pt x="19" y="846"/>
                    </a:lnTo>
                    <a:lnTo>
                      <a:pt x="19" y="845"/>
                    </a:lnTo>
                    <a:lnTo>
                      <a:pt x="20" y="844"/>
                    </a:lnTo>
                    <a:lnTo>
                      <a:pt x="21" y="844"/>
                    </a:lnTo>
                    <a:lnTo>
                      <a:pt x="22" y="845"/>
                    </a:lnTo>
                    <a:lnTo>
                      <a:pt x="22" y="844"/>
                    </a:lnTo>
                    <a:lnTo>
                      <a:pt x="22" y="843"/>
                    </a:lnTo>
                    <a:lnTo>
                      <a:pt x="23" y="843"/>
                    </a:lnTo>
                    <a:lnTo>
                      <a:pt x="23" y="842"/>
                    </a:lnTo>
                    <a:lnTo>
                      <a:pt x="24" y="842"/>
                    </a:lnTo>
                    <a:lnTo>
                      <a:pt x="25" y="842"/>
                    </a:lnTo>
                    <a:lnTo>
                      <a:pt x="24" y="841"/>
                    </a:lnTo>
                    <a:lnTo>
                      <a:pt x="24" y="840"/>
                    </a:lnTo>
                    <a:lnTo>
                      <a:pt x="25" y="840"/>
                    </a:lnTo>
                    <a:lnTo>
                      <a:pt x="25" y="839"/>
                    </a:lnTo>
                    <a:lnTo>
                      <a:pt x="26" y="838"/>
                    </a:lnTo>
                    <a:lnTo>
                      <a:pt x="27" y="837"/>
                    </a:lnTo>
                    <a:lnTo>
                      <a:pt x="26" y="836"/>
                    </a:lnTo>
                    <a:lnTo>
                      <a:pt x="26" y="835"/>
                    </a:lnTo>
                    <a:lnTo>
                      <a:pt x="27" y="835"/>
                    </a:lnTo>
                    <a:lnTo>
                      <a:pt x="26" y="834"/>
                    </a:lnTo>
                    <a:lnTo>
                      <a:pt x="27" y="834"/>
                    </a:lnTo>
                    <a:lnTo>
                      <a:pt x="28" y="834"/>
                    </a:lnTo>
                    <a:lnTo>
                      <a:pt x="29" y="833"/>
                    </a:lnTo>
                    <a:lnTo>
                      <a:pt x="29" y="834"/>
                    </a:lnTo>
                    <a:lnTo>
                      <a:pt x="30" y="834"/>
                    </a:lnTo>
                    <a:lnTo>
                      <a:pt x="30" y="833"/>
                    </a:lnTo>
                    <a:lnTo>
                      <a:pt x="29" y="833"/>
                    </a:lnTo>
                    <a:lnTo>
                      <a:pt x="29" y="832"/>
                    </a:lnTo>
                    <a:lnTo>
                      <a:pt x="30" y="832"/>
                    </a:lnTo>
                    <a:lnTo>
                      <a:pt x="31" y="832"/>
                    </a:lnTo>
                    <a:lnTo>
                      <a:pt x="32" y="832"/>
                    </a:lnTo>
                    <a:lnTo>
                      <a:pt x="32" y="831"/>
                    </a:lnTo>
                    <a:lnTo>
                      <a:pt x="31" y="831"/>
                    </a:lnTo>
                    <a:lnTo>
                      <a:pt x="32" y="831"/>
                    </a:lnTo>
                    <a:lnTo>
                      <a:pt x="32" y="830"/>
                    </a:lnTo>
                    <a:lnTo>
                      <a:pt x="32" y="829"/>
                    </a:lnTo>
                    <a:lnTo>
                      <a:pt x="32" y="830"/>
                    </a:lnTo>
                    <a:lnTo>
                      <a:pt x="33" y="830"/>
                    </a:lnTo>
                    <a:lnTo>
                      <a:pt x="33" y="829"/>
                    </a:lnTo>
                    <a:lnTo>
                      <a:pt x="34" y="829"/>
                    </a:lnTo>
                    <a:lnTo>
                      <a:pt x="35" y="830"/>
                    </a:lnTo>
                    <a:lnTo>
                      <a:pt x="35" y="829"/>
                    </a:lnTo>
                    <a:lnTo>
                      <a:pt x="35" y="828"/>
                    </a:lnTo>
                    <a:lnTo>
                      <a:pt x="36" y="827"/>
                    </a:lnTo>
                    <a:lnTo>
                      <a:pt x="36" y="828"/>
                    </a:lnTo>
                    <a:lnTo>
                      <a:pt x="37" y="828"/>
                    </a:lnTo>
                    <a:lnTo>
                      <a:pt x="37" y="827"/>
                    </a:lnTo>
                    <a:lnTo>
                      <a:pt x="38" y="827"/>
                    </a:lnTo>
                    <a:lnTo>
                      <a:pt x="37" y="826"/>
                    </a:lnTo>
                    <a:lnTo>
                      <a:pt x="38" y="826"/>
                    </a:lnTo>
                    <a:lnTo>
                      <a:pt x="37" y="825"/>
                    </a:lnTo>
                    <a:lnTo>
                      <a:pt x="37" y="824"/>
                    </a:lnTo>
                    <a:lnTo>
                      <a:pt x="36" y="825"/>
                    </a:lnTo>
                    <a:lnTo>
                      <a:pt x="36" y="824"/>
                    </a:lnTo>
                    <a:lnTo>
                      <a:pt x="37" y="824"/>
                    </a:lnTo>
                    <a:lnTo>
                      <a:pt x="37" y="823"/>
                    </a:lnTo>
                    <a:lnTo>
                      <a:pt x="37" y="822"/>
                    </a:lnTo>
                    <a:lnTo>
                      <a:pt x="36" y="823"/>
                    </a:lnTo>
                    <a:lnTo>
                      <a:pt x="35" y="823"/>
                    </a:lnTo>
                    <a:lnTo>
                      <a:pt x="35" y="822"/>
                    </a:lnTo>
                    <a:lnTo>
                      <a:pt x="36" y="821"/>
                    </a:lnTo>
                    <a:lnTo>
                      <a:pt x="36" y="820"/>
                    </a:lnTo>
                    <a:lnTo>
                      <a:pt x="37" y="820"/>
                    </a:lnTo>
                    <a:lnTo>
                      <a:pt x="37" y="819"/>
                    </a:lnTo>
                    <a:lnTo>
                      <a:pt x="37" y="818"/>
                    </a:lnTo>
                    <a:lnTo>
                      <a:pt x="38" y="818"/>
                    </a:lnTo>
                    <a:lnTo>
                      <a:pt x="38" y="817"/>
                    </a:lnTo>
                    <a:lnTo>
                      <a:pt x="37" y="817"/>
                    </a:lnTo>
                    <a:lnTo>
                      <a:pt x="37" y="816"/>
                    </a:lnTo>
                    <a:lnTo>
                      <a:pt x="38" y="817"/>
                    </a:lnTo>
                    <a:lnTo>
                      <a:pt x="38" y="816"/>
                    </a:lnTo>
                    <a:lnTo>
                      <a:pt x="39" y="815"/>
                    </a:lnTo>
                    <a:lnTo>
                      <a:pt x="38" y="815"/>
                    </a:lnTo>
                    <a:lnTo>
                      <a:pt x="38" y="814"/>
                    </a:lnTo>
                    <a:lnTo>
                      <a:pt x="39" y="813"/>
                    </a:lnTo>
                    <a:lnTo>
                      <a:pt x="39" y="812"/>
                    </a:lnTo>
                    <a:lnTo>
                      <a:pt x="39" y="810"/>
                    </a:lnTo>
                    <a:lnTo>
                      <a:pt x="39" y="808"/>
                    </a:lnTo>
                    <a:lnTo>
                      <a:pt x="39" y="807"/>
                    </a:lnTo>
                    <a:lnTo>
                      <a:pt x="39" y="808"/>
                    </a:lnTo>
                    <a:lnTo>
                      <a:pt x="40" y="808"/>
                    </a:lnTo>
                    <a:lnTo>
                      <a:pt x="40" y="806"/>
                    </a:lnTo>
                    <a:lnTo>
                      <a:pt x="40" y="805"/>
                    </a:lnTo>
                    <a:lnTo>
                      <a:pt x="42" y="804"/>
                    </a:lnTo>
                    <a:lnTo>
                      <a:pt x="42" y="803"/>
                    </a:lnTo>
                    <a:lnTo>
                      <a:pt x="43" y="802"/>
                    </a:lnTo>
                    <a:lnTo>
                      <a:pt x="42" y="802"/>
                    </a:lnTo>
                    <a:lnTo>
                      <a:pt x="42" y="800"/>
                    </a:lnTo>
                    <a:lnTo>
                      <a:pt x="42" y="799"/>
                    </a:lnTo>
                    <a:lnTo>
                      <a:pt x="42" y="798"/>
                    </a:lnTo>
                    <a:lnTo>
                      <a:pt x="43" y="798"/>
                    </a:lnTo>
                    <a:lnTo>
                      <a:pt x="44" y="798"/>
                    </a:lnTo>
                    <a:lnTo>
                      <a:pt x="43" y="797"/>
                    </a:lnTo>
                    <a:lnTo>
                      <a:pt x="44" y="797"/>
                    </a:lnTo>
                    <a:lnTo>
                      <a:pt x="45" y="797"/>
                    </a:lnTo>
                    <a:lnTo>
                      <a:pt x="45" y="796"/>
                    </a:lnTo>
                    <a:lnTo>
                      <a:pt x="45" y="795"/>
                    </a:lnTo>
                    <a:lnTo>
                      <a:pt x="46" y="794"/>
                    </a:lnTo>
                    <a:lnTo>
                      <a:pt x="47" y="793"/>
                    </a:lnTo>
                    <a:lnTo>
                      <a:pt x="46" y="792"/>
                    </a:lnTo>
                    <a:lnTo>
                      <a:pt x="47" y="792"/>
                    </a:lnTo>
                    <a:lnTo>
                      <a:pt x="46" y="790"/>
                    </a:lnTo>
                    <a:lnTo>
                      <a:pt x="46" y="789"/>
                    </a:lnTo>
                    <a:lnTo>
                      <a:pt x="47" y="789"/>
                    </a:lnTo>
                    <a:lnTo>
                      <a:pt x="48" y="790"/>
                    </a:lnTo>
                    <a:lnTo>
                      <a:pt x="49" y="789"/>
                    </a:lnTo>
                    <a:lnTo>
                      <a:pt x="49" y="790"/>
                    </a:lnTo>
                    <a:lnTo>
                      <a:pt x="50" y="790"/>
                    </a:lnTo>
                    <a:lnTo>
                      <a:pt x="51" y="790"/>
                    </a:lnTo>
                    <a:lnTo>
                      <a:pt x="52" y="790"/>
                    </a:lnTo>
                    <a:lnTo>
                      <a:pt x="53" y="790"/>
                    </a:lnTo>
                    <a:lnTo>
                      <a:pt x="54" y="791"/>
                    </a:lnTo>
                    <a:lnTo>
                      <a:pt x="55" y="791"/>
                    </a:lnTo>
                    <a:lnTo>
                      <a:pt x="55" y="790"/>
                    </a:lnTo>
                    <a:lnTo>
                      <a:pt x="55" y="789"/>
                    </a:lnTo>
                    <a:lnTo>
                      <a:pt x="56" y="789"/>
                    </a:lnTo>
                    <a:lnTo>
                      <a:pt x="57" y="790"/>
                    </a:lnTo>
                    <a:lnTo>
                      <a:pt x="57" y="789"/>
                    </a:lnTo>
                    <a:lnTo>
                      <a:pt x="56" y="788"/>
                    </a:lnTo>
                    <a:lnTo>
                      <a:pt x="57" y="788"/>
                    </a:lnTo>
                    <a:lnTo>
                      <a:pt x="58" y="788"/>
                    </a:lnTo>
                    <a:lnTo>
                      <a:pt x="58" y="789"/>
                    </a:lnTo>
                    <a:lnTo>
                      <a:pt x="57" y="789"/>
                    </a:lnTo>
                    <a:lnTo>
                      <a:pt x="59" y="789"/>
                    </a:lnTo>
                    <a:lnTo>
                      <a:pt x="59" y="788"/>
                    </a:lnTo>
                    <a:lnTo>
                      <a:pt x="58" y="787"/>
                    </a:lnTo>
                    <a:lnTo>
                      <a:pt x="57" y="786"/>
                    </a:lnTo>
                    <a:lnTo>
                      <a:pt x="58" y="786"/>
                    </a:lnTo>
                    <a:lnTo>
                      <a:pt x="59" y="786"/>
                    </a:lnTo>
                    <a:lnTo>
                      <a:pt x="60" y="786"/>
                    </a:lnTo>
                    <a:lnTo>
                      <a:pt x="61" y="786"/>
                    </a:lnTo>
                    <a:lnTo>
                      <a:pt x="62" y="786"/>
                    </a:lnTo>
                    <a:lnTo>
                      <a:pt x="61" y="786"/>
                    </a:lnTo>
                    <a:lnTo>
                      <a:pt x="61" y="785"/>
                    </a:lnTo>
                    <a:lnTo>
                      <a:pt x="62" y="784"/>
                    </a:lnTo>
                    <a:lnTo>
                      <a:pt x="61" y="783"/>
                    </a:lnTo>
                    <a:lnTo>
                      <a:pt x="60" y="781"/>
                    </a:lnTo>
                    <a:lnTo>
                      <a:pt x="59" y="781"/>
                    </a:lnTo>
                    <a:lnTo>
                      <a:pt x="60" y="781"/>
                    </a:lnTo>
                    <a:lnTo>
                      <a:pt x="61" y="780"/>
                    </a:lnTo>
                    <a:lnTo>
                      <a:pt x="61" y="779"/>
                    </a:lnTo>
                    <a:lnTo>
                      <a:pt x="62" y="779"/>
                    </a:lnTo>
                    <a:lnTo>
                      <a:pt x="62" y="780"/>
                    </a:lnTo>
                    <a:lnTo>
                      <a:pt x="62" y="781"/>
                    </a:lnTo>
                    <a:lnTo>
                      <a:pt x="62" y="782"/>
                    </a:lnTo>
                    <a:lnTo>
                      <a:pt x="63" y="782"/>
                    </a:lnTo>
                    <a:lnTo>
                      <a:pt x="64" y="781"/>
                    </a:lnTo>
                    <a:lnTo>
                      <a:pt x="65" y="781"/>
                    </a:lnTo>
                    <a:lnTo>
                      <a:pt x="65" y="780"/>
                    </a:lnTo>
                    <a:lnTo>
                      <a:pt x="65" y="779"/>
                    </a:lnTo>
                    <a:lnTo>
                      <a:pt x="66" y="778"/>
                    </a:lnTo>
                    <a:lnTo>
                      <a:pt x="67" y="778"/>
                    </a:lnTo>
                    <a:lnTo>
                      <a:pt x="68" y="778"/>
                    </a:lnTo>
                    <a:lnTo>
                      <a:pt x="68" y="777"/>
                    </a:lnTo>
                    <a:lnTo>
                      <a:pt x="69" y="777"/>
                    </a:lnTo>
                    <a:lnTo>
                      <a:pt x="68" y="776"/>
                    </a:lnTo>
                    <a:lnTo>
                      <a:pt x="69" y="776"/>
                    </a:lnTo>
                    <a:lnTo>
                      <a:pt x="69" y="775"/>
                    </a:lnTo>
                    <a:lnTo>
                      <a:pt x="70" y="775"/>
                    </a:lnTo>
                    <a:lnTo>
                      <a:pt x="71" y="775"/>
                    </a:lnTo>
                    <a:lnTo>
                      <a:pt x="71" y="776"/>
                    </a:lnTo>
                    <a:lnTo>
                      <a:pt x="73" y="776"/>
                    </a:lnTo>
                    <a:lnTo>
                      <a:pt x="73" y="775"/>
                    </a:lnTo>
                    <a:lnTo>
                      <a:pt x="74" y="775"/>
                    </a:lnTo>
                    <a:lnTo>
                      <a:pt x="73" y="774"/>
                    </a:lnTo>
                    <a:lnTo>
                      <a:pt x="74" y="774"/>
                    </a:lnTo>
                    <a:lnTo>
                      <a:pt x="74" y="773"/>
                    </a:lnTo>
                    <a:lnTo>
                      <a:pt x="74" y="774"/>
                    </a:lnTo>
                    <a:lnTo>
                      <a:pt x="75" y="774"/>
                    </a:lnTo>
                    <a:lnTo>
                      <a:pt x="76" y="773"/>
                    </a:lnTo>
                    <a:lnTo>
                      <a:pt x="77" y="773"/>
                    </a:lnTo>
                    <a:lnTo>
                      <a:pt x="78" y="774"/>
                    </a:lnTo>
                    <a:lnTo>
                      <a:pt x="79" y="774"/>
                    </a:lnTo>
                    <a:lnTo>
                      <a:pt x="79" y="772"/>
                    </a:lnTo>
                    <a:lnTo>
                      <a:pt x="80" y="772"/>
                    </a:lnTo>
                    <a:lnTo>
                      <a:pt x="82" y="770"/>
                    </a:lnTo>
                    <a:lnTo>
                      <a:pt x="83" y="769"/>
                    </a:lnTo>
                    <a:lnTo>
                      <a:pt x="84" y="769"/>
                    </a:lnTo>
                    <a:lnTo>
                      <a:pt x="84" y="770"/>
                    </a:lnTo>
                    <a:lnTo>
                      <a:pt x="85" y="770"/>
                    </a:lnTo>
                    <a:lnTo>
                      <a:pt x="86" y="769"/>
                    </a:lnTo>
                    <a:lnTo>
                      <a:pt x="87" y="769"/>
                    </a:lnTo>
                    <a:lnTo>
                      <a:pt x="87" y="766"/>
                    </a:lnTo>
                    <a:lnTo>
                      <a:pt x="87" y="765"/>
                    </a:lnTo>
                    <a:lnTo>
                      <a:pt x="87" y="764"/>
                    </a:lnTo>
                    <a:lnTo>
                      <a:pt x="88" y="764"/>
                    </a:lnTo>
                    <a:lnTo>
                      <a:pt x="88" y="763"/>
                    </a:lnTo>
                    <a:lnTo>
                      <a:pt x="90" y="763"/>
                    </a:lnTo>
                    <a:lnTo>
                      <a:pt x="91" y="763"/>
                    </a:lnTo>
                    <a:lnTo>
                      <a:pt x="92" y="763"/>
                    </a:lnTo>
                    <a:lnTo>
                      <a:pt x="92" y="762"/>
                    </a:lnTo>
                    <a:lnTo>
                      <a:pt x="92" y="761"/>
                    </a:lnTo>
                    <a:lnTo>
                      <a:pt x="91" y="761"/>
                    </a:lnTo>
                    <a:lnTo>
                      <a:pt x="92" y="758"/>
                    </a:lnTo>
                    <a:lnTo>
                      <a:pt x="93" y="757"/>
                    </a:lnTo>
                    <a:lnTo>
                      <a:pt x="92" y="756"/>
                    </a:lnTo>
                    <a:lnTo>
                      <a:pt x="91" y="757"/>
                    </a:lnTo>
                    <a:lnTo>
                      <a:pt x="91" y="756"/>
                    </a:lnTo>
                    <a:lnTo>
                      <a:pt x="90" y="756"/>
                    </a:lnTo>
                    <a:lnTo>
                      <a:pt x="91" y="756"/>
                    </a:lnTo>
                    <a:lnTo>
                      <a:pt x="92" y="755"/>
                    </a:lnTo>
                    <a:lnTo>
                      <a:pt x="93" y="755"/>
                    </a:lnTo>
                    <a:lnTo>
                      <a:pt x="94" y="755"/>
                    </a:lnTo>
                    <a:lnTo>
                      <a:pt x="94" y="754"/>
                    </a:lnTo>
                    <a:lnTo>
                      <a:pt x="95" y="754"/>
                    </a:lnTo>
                    <a:lnTo>
                      <a:pt x="96" y="754"/>
                    </a:lnTo>
                    <a:lnTo>
                      <a:pt x="96" y="753"/>
                    </a:lnTo>
                    <a:lnTo>
                      <a:pt x="95" y="751"/>
                    </a:lnTo>
                    <a:lnTo>
                      <a:pt x="94" y="751"/>
                    </a:lnTo>
                    <a:lnTo>
                      <a:pt x="94" y="750"/>
                    </a:lnTo>
                    <a:lnTo>
                      <a:pt x="95" y="749"/>
                    </a:lnTo>
                    <a:lnTo>
                      <a:pt x="96" y="749"/>
                    </a:lnTo>
                    <a:lnTo>
                      <a:pt x="97" y="749"/>
                    </a:lnTo>
                    <a:lnTo>
                      <a:pt x="97" y="750"/>
                    </a:lnTo>
                    <a:lnTo>
                      <a:pt x="98" y="752"/>
                    </a:lnTo>
                    <a:lnTo>
                      <a:pt x="99" y="752"/>
                    </a:lnTo>
                    <a:lnTo>
                      <a:pt x="100" y="751"/>
                    </a:lnTo>
                    <a:lnTo>
                      <a:pt x="100" y="750"/>
                    </a:lnTo>
                    <a:lnTo>
                      <a:pt x="99" y="749"/>
                    </a:lnTo>
                    <a:lnTo>
                      <a:pt x="98" y="746"/>
                    </a:lnTo>
                    <a:lnTo>
                      <a:pt x="97" y="746"/>
                    </a:lnTo>
                    <a:lnTo>
                      <a:pt x="96" y="746"/>
                    </a:lnTo>
                    <a:lnTo>
                      <a:pt x="96" y="745"/>
                    </a:lnTo>
                    <a:lnTo>
                      <a:pt x="96" y="744"/>
                    </a:lnTo>
                    <a:lnTo>
                      <a:pt x="97" y="744"/>
                    </a:lnTo>
                    <a:lnTo>
                      <a:pt x="98" y="743"/>
                    </a:lnTo>
                    <a:lnTo>
                      <a:pt x="97" y="742"/>
                    </a:lnTo>
                    <a:lnTo>
                      <a:pt x="96" y="742"/>
                    </a:lnTo>
                    <a:lnTo>
                      <a:pt x="97" y="742"/>
                    </a:lnTo>
                    <a:lnTo>
                      <a:pt x="97" y="741"/>
                    </a:lnTo>
                    <a:lnTo>
                      <a:pt x="98" y="741"/>
                    </a:lnTo>
                    <a:lnTo>
                      <a:pt x="99" y="741"/>
                    </a:lnTo>
                    <a:lnTo>
                      <a:pt x="99" y="742"/>
                    </a:lnTo>
                    <a:lnTo>
                      <a:pt x="101" y="743"/>
                    </a:lnTo>
                    <a:lnTo>
                      <a:pt x="102" y="744"/>
                    </a:lnTo>
                    <a:lnTo>
                      <a:pt x="102" y="743"/>
                    </a:lnTo>
                    <a:lnTo>
                      <a:pt x="102" y="742"/>
                    </a:lnTo>
                    <a:lnTo>
                      <a:pt x="102" y="740"/>
                    </a:lnTo>
                    <a:lnTo>
                      <a:pt x="102" y="739"/>
                    </a:lnTo>
                    <a:lnTo>
                      <a:pt x="103" y="739"/>
                    </a:lnTo>
                    <a:lnTo>
                      <a:pt x="104" y="741"/>
                    </a:lnTo>
                    <a:lnTo>
                      <a:pt x="105" y="741"/>
                    </a:lnTo>
                    <a:lnTo>
                      <a:pt x="107" y="741"/>
                    </a:lnTo>
                    <a:lnTo>
                      <a:pt x="108" y="741"/>
                    </a:lnTo>
                    <a:lnTo>
                      <a:pt x="108" y="740"/>
                    </a:lnTo>
                    <a:lnTo>
                      <a:pt x="108" y="738"/>
                    </a:lnTo>
                    <a:lnTo>
                      <a:pt x="109" y="739"/>
                    </a:lnTo>
                    <a:lnTo>
                      <a:pt x="110" y="739"/>
                    </a:lnTo>
                    <a:lnTo>
                      <a:pt x="110" y="738"/>
                    </a:lnTo>
                    <a:lnTo>
                      <a:pt x="109" y="737"/>
                    </a:lnTo>
                    <a:lnTo>
                      <a:pt x="109" y="736"/>
                    </a:lnTo>
                    <a:lnTo>
                      <a:pt x="109" y="735"/>
                    </a:lnTo>
                    <a:lnTo>
                      <a:pt x="110" y="735"/>
                    </a:lnTo>
                    <a:lnTo>
                      <a:pt x="112" y="737"/>
                    </a:lnTo>
                    <a:lnTo>
                      <a:pt x="112" y="735"/>
                    </a:lnTo>
                    <a:lnTo>
                      <a:pt x="113" y="734"/>
                    </a:lnTo>
                    <a:lnTo>
                      <a:pt x="113" y="735"/>
                    </a:lnTo>
                    <a:lnTo>
                      <a:pt x="114" y="735"/>
                    </a:lnTo>
                    <a:lnTo>
                      <a:pt x="115" y="736"/>
                    </a:lnTo>
                    <a:lnTo>
                      <a:pt x="115" y="733"/>
                    </a:lnTo>
                    <a:lnTo>
                      <a:pt x="116" y="733"/>
                    </a:lnTo>
                    <a:lnTo>
                      <a:pt x="117" y="732"/>
                    </a:lnTo>
                    <a:lnTo>
                      <a:pt x="117" y="730"/>
                    </a:lnTo>
                    <a:lnTo>
                      <a:pt x="116" y="729"/>
                    </a:lnTo>
                    <a:lnTo>
                      <a:pt x="115" y="728"/>
                    </a:lnTo>
                    <a:lnTo>
                      <a:pt x="115" y="727"/>
                    </a:lnTo>
                    <a:lnTo>
                      <a:pt x="115" y="726"/>
                    </a:lnTo>
                    <a:lnTo>
                      <a:pt x="116" y="726"/>
                    </a:lnTo>
                    <a:lnTo>
                      <a:pt x="116" y="727"/>
                    </a:lnTo>
                    <a:lnTo>
                      <a:pt x="117" y="727"/>
                    </a:lnTo>
                    <a:lnTo>
                      <a:pt x="118" y="727"/>
                    </a:lnTo>
                    <a:lnTo>
                      <a:pt x="119" y="727"/>
                    </a:lnTo>
                    <a:lnTo>
                      <a:pt x="120" y="725"/>
                    </a:lnTo>
                    <a:lnTo>
                      <a:pt x="120" y="724"/>
                    </a:lnTo>
                    <a:lnTo>
                      <a:pt x="120" y="723"/>
                    </a:lnTo>
                    <a:lnTo>
                      <a:pt x="120" y="722"/>
                    </a:lnTo>
                    <a:lnTo>
                      <a:pt x="119" y="722"/>
                    </a:lnTo>
                    <a:lnTo>
                      <a:pt x="119" y="721"/>
                    </a:lnTo>
                    <a:lnTo>
                      <a:pt x="120" y="720"/>
                    </a:lnTo>
                    <a:lnTo>
                      <a:pt x="121" y="720"/>
                    </a:lnTo>
                    <a:lnTo>
                      <a:pt x="120" y="719"/>
                    </a:lnTo>
                    <a:lnTo>
                      <a:pt x="119" y="719"/>
                    </a:lnTo>
                    <a:lnTo>
                      <a:pt x="119" y="720"/>
                    </a:lnTo>
                    <a:lnTo>
                      <a:pt x="118" y="720"/>
                    </a:lnTo>
                    <a:lnTo>
                      <a:pt x="118" y="719"/>
                    </a:lnTo>
                    <a:lnTo>
                      <a:pt x="118" y="718"/>
                    </a:lnTo>
                    <a:lnTo>
                      <a:pt x="119" y="718"/>
                    </a:lnTo>
                    <a:lnTo>
                      <a:pt x="119" y="717"/>
                    </a:lnTo>
                    <a:lnTo>
                      <a:pt x="118" y="717"/>
                    </a:lnTo>
                    <a:lnTo>
                      <a:pt x="117" y="716"/>
                    </a:lnTo>
                    <a:lnTo>
                      <a:pt x="117" y="715"/>
                    </a:lnTo>
                    <a:lnTo>
                      <a:pt x="115" y="715"/>
                    </a:lnTo>
                    <a:lnTo>
                      <a:pt x="115" y="714"/>
                    </a:lnTo>
                    <a:lnTo>
                      <a:pt x="114" y="713"/>
                    </a:lnTo>
                    <a:lnTo>
                      <a:pt x="115" y="711"/>
                    </a:lnTo>
                    <a:lnTo>
                      <a:pt x="114" y="710"/>
                    </a:lnTo>
                    <a:lnTo>
                      <a:pt x="113" y="709"/>
                    </a:lnTo>
                    <a:lnTo>
                      <a:pt x="109" y="710"/>
                    </a:lnTo>
                    <a:lnTo>
                      <a:pt x="107" y="707"/>
                    </a:lnTo>
                    <a:lnTo>
                      <a:pt x="107" y="706"/>
                    </a:lnTo>
                    <a:lnTo>
                      <a:pt x="108" y="705"/>
                    </a:lnTo>
                    <a:lnTo>
                      <a:pt x="109" y="704"/>
                    </a:lnTo>
                    <a:lnTo>
                      <a:pt x="108" y="703"/>
                    </a:lnTo>
                    <a:lnTo>
                      <a:pt x="107" y="702"/>
                    </a:lnTo>
                    <a:lnTo>
                      <a:pt x="106" y="702"/>
                    </a:lnTo>
                    <a:lnTo>
                      <a:pt x="107" y="700"/>
                    </a:lnTo>
                    <a:lnTo>
                      <a:pt x="106" y="699"/>
                    </a:lnTo>
                    <a:lnTo>
                      <a:pt x="106" y="698"/>
                    </a:lnTo>
                    <a:lnTo>
                      <a:pt x="108" y="698"/>
                    </a:lnTo>
                    <a:lnTo>
                      <a:pt x="108" y="697"/>
                    </a:lnTo>
                    <a:lnTo>
                      <a:pt x="107" y="696"/>
                    </a:lnTo>
                    <a:lnTo>
                      <a:pt x="107" y="694"/>
                    </a:lnTo>
                    <a:lnTo>
                      <a:pt x="108" y="694"/>
                    </a:lnTo>
                    <a:lnTo>
                      <a:pt x="108" y="693"/>
                    </a:lnTo>
                    <a:lnTo>
                      <a:pt x="107" y="692"/>
                    </a:lnTo>
                    <a:lnTo>
                      <a:pt x="108" y="692"/>
                    </a:lnTo>
                    <a:lnTo>
                      <a:pt x="108" y="690"/>
                    </a:lnTo>
                    <a:lnTo>
                      <a:pt x="109" y="690"/>
                    </a:lnTo>
                    <a:lnTo>
                      <a:pt x="110" y="688"/>
                    </a:lnTo>
                    <a:lnTo>
                      <a:pt x="111" y="688"/>
                    </a:lnTo>
                    <a:lnTo>
                      <a:pt x="112" y="687"/>
                    </a:lnTo>
                    <a:lnTo>
                      <a:pt x="113" y="686"/>
                    </a:lnTo>
                    <a:lnTo>
                      <a:pt x="114" y="686"/>
                    </a:lnTo>
                    <a:lnTo>
                      <a:pt x="114" y="687"/>
                    </a:lnTo>
                    <a:lnTo>
                      <a:pt x="116" y="687"/>
                    </a:lnTo>
                    <a:lnTo>
                      <a:pt x="117" y="687"/>
                    </a:lnTo>
                    <a:lnTo>
                      <a:pt x="118" y="687"/>
                    </a:lnTo>
                    <a:lnTo>
                      <a:pt x="119" y="687"/>
                    </a:lnTo>
                    <a:lnTo>
                      <a:pt x="120" y="687"/>
                    </a:lnTo>
                    <a:lnTo>
                      <a:pt x="121" y="685"/>
                    </a:lnTo>
                    <a:lnTo>
                      <a:pt x="122" y="684"/>
                    </a:lnTo>
                    <a:lnTo>
                      <a:pt x="125" y="684"/>
                    </a:lnTo>
                    <a:lnTo>
                      <a:pt x="126" y="683"/>
                    </a:lnTo>
                    <a:lnTo>
                      <a:pt x="126" y="682"/>
                    </a:lnTo>
                    <a:lnTo>
                      <a:pt x="126" y="681"/>
                    </a:lnTo>
                    <a:lnTo>
                      <a:pt x="127" y="681"/>
                    </a:lnTo>
                    <a:lnTo>
                      <a:pt x="128" y="682"/>
                    </a:lnTo>
                    <a:lnTo>
                      <a:pt x="129" y="684"/>
                    </a:lnTo>
                    <a:lnTo>
                      <a:pt x="130" y="684"/>
                    </a:lnTo>
                    <a:lnTo>
                      <a:pt x="131" y="684"/>
                    </a:lnTo>
                    <a:lnTo>
                      <a:pt x="132" y="684"/>
                    </a:lnTo>
                    <a:lnTo>
                      <a:pt x="132" y="683"/>
                    </a:lnTo>
                    <a:lnTo>
                      <a:pt x="133" y="683"/>
                    </a:lnTo>
                    <a:lnTo>
                      <a:pt x="132" y="683"/>
                    </a:lnTo>
                    <a:lnTo>
                      <a:pt x="131" y="682"/>
                    </a:lnTo>
                    <a:lnTo>
                      <a:pt x="131" y="681"/>
                    </a:lnTo>
                    <a:lnTo>
                      <a:pt x="130" y="679"/>
                    </a:lnTo>
                    <a:lnTo>
                      <a:pt x="129" y="678"/>
                    </a:lnTo>
                    <a:lnTo>
                      <a:pt x="129" y="677"/>
                    </a:lnTo>
                    <a:lnTo>
                      <a:pt x="130" y="677"/>
                    </a:lnTo>
                    <a:lnTo>
                      <a:pt x="131" y="677"/>
                    </a:lnTo>
                    <a:lnTo>
                      <a:pt x="132" y="677"/>
                    </a:lnTo>
                    <a:lnTo>
                      <a:pt x="133" y="676"/>
                    </a:lnTo>
                    <a:lnTo>
                      <a:pt x="133" y="675"/>
                    </a:lnTo>
                    <a:lnTo>
                      <a:pt x="132" y="674"/>
                    </a:lnTo>
                    <a:lnTo>
                      <a:pt x="132" y="672"/>
                    </a:lnTo>
                    <a:lnTo>
                      <a:pt x="132" y="670"/>
                    </a:lnTo>
                    <a:lnTo>
                      <a:pt x="132" y="669"/>
                    </a:lnTo>
                    <a:lnTo>
                      <a:pt x="133" y="669"/>
                    </a:lnTo>
                    <a:lnTo>
                      <a:pt x="134" y="669"/>
                    </a:lnTo>
                    <a:lnTo>
                      <a:pt x="133" y="667"/>
                    </a:lnTo>
                    <a:lnTo>
                      <a:pt x="133" y="666"/>
                    </a:lnTo>
                    <a:lnTo>
                      <a:pt x="135" y="665"/>
                    </a:lnTo>
                    <a:lnTo>
                      <a:pt x="136" y="665"/>
                    </a:lnTo>
                    <a:lnTo>
                      <a:pt x="136" y="664"/>
                    </a:lnTo>
                    <a:lnTo>
                      <a:pt x="137" y="664"/>
                    </a:lnTo>
                    <a:lnTo>
                      <a:pt x="137" y="662"/>
                    </a:lnTo>
                    <a:lnTo>
                      <a:pt x="138" y="662"/>
                    </a:lnTo>
                    <a:lnTo>
                      <a:pt x="138" y="661"/>
                    </a:lnTo>
                    <a:lnTo>
                      <a:pt x="139" y="660"/>
                    </a:lnTo>
                    <a:lnTo>
                      <a:pt x="140" y="661"/>
                    </a:lnTo>
                    <a:lnTo>
                      <a:pt x="140" y="662"/>
                    </a:lnTo>
                    <a:lnTo>
                      <a:pt x="141" y="662"/>
                    </a:lnTo>
                    <a:lnTo>
                      <a:pt x="143" y="661"/>
                    </a:lnTo>
                    <a:lnTo>
                      <a:pt x="144" y="660"/>
                    </a:lnTo>
                    <a:lnTo>
                      <a:pt x="146" y="659"/>
                    </a:lnTo>
                    <a:lnTo>
                      <a:pt x="148" y="660"/>
                    </a:lnTo>
                    <a:lnTo>
                      <a:pt x="149" y="660"/>
                    </a:lnTo>
                    <a:lnTo>
                      <a:pt x="150" y="659"/>
                    </a:lnTo>
                    <a:lnTo>
                      <a:pt x="151" y="658"/>
                    </a:lnTo>
                    <a:lnTo>
                      <a:pt x="153" y="657"/>
                    </a:lnTo>
                    <a:lnTo>
                      <a:pt x="154" y="656"/>
                    </a:lnTo>
                    <a:lnTo>
                      <a:pt x="156" y="655"/>
                    </a:lnTo>
                    <a:lnTo>
                      <a:pt x="157" y="655"/>
                    </a:lnTo>
                    <a:lnTo>
                      <a:pt x="159" y="654"/>
                    </a:lnTo>
                    <a:lnTo>
                      <a:pt x="160" y="654"/>
                    </a:lnTo>
                    <a:lnTo>
                      <a:pt x="161" y="654"/>
                    </a:lnTo>
                    <a:lnTo>
                      <a:pt x="163" y="655"/>
                    </a:lnTo>
                    <a:lnTo>
                      <a:pt x="164" y="655"/>
                    </a:lnTo>
                    <a:lnTo>
                      <a:pt x="165" y="653"/>
                    </a:lnTo>
                    <a:lnTo>
                      <a:pt x="165" y="652"/>
                    </a:lnTo>
                    <a:lnTo>
                      <a:pt x="166" y="652"/>
                    </a:lnTo>
                    <a:lnTo>
                      <a:pt x="167" y="652"/>
                    </a:lnTo>
                    <a:lnTo>
                      <a:pt x="168" y="652"/>
                    </a:lnTo>
                    <a:lnTo>
                      <a:pt x="169" y="652"/>
                    </a:lnTo>
                    <a:lnTo>
                      <a:pt x="171" y="651"/>
                    </a:lnTo>
                    <a:lnTo>
                      <a:pt x="172" y="650"/>
                    </a:lnTo>
                    <a:lnTo>
                      <a:pt x="173" y="647"/>
                    </a:lnTo>
                    <a:lnTo>
                      <a:pt x="173" y="646"/>
                    </a:lnTo>
                    <a:lnTo>
                      <a:pt x="173" y="645"/>
                    </a:lnTo>
                    <a:lnTo>
                      <a:pt x="173" y="644"/>
                    </a:lnTo>
                    <a:lnTo>
                      <a:pt x="174" y="643"/>
                    </a:lnTo>
                    <a:lnTo>
                      <a:pt x="175" y="642"/>
                    </a:lnTo>
                    <a:lnTo>
                      <a:pt x="175" y="640"/>
                    </a:lnTo>
                    <a:lnTo>
                      <a:pt x="176" y="639"/>
                    </a:lnTo>
                    <a:lnTo>
                      <a:pt x="178" y="637"/>
                    </a:lnTo>
                    <a:lnTo>
                      <a:pt x="179" y="635"/>
                    </a:lnTo>
                    <a:lnTo>
                      <a:pt x="180" y="634"/>
                    </a:lnTo>
                    <a:lnTo>
                      <a:pt x="179" y="632"/>
                    </a:lnTo>
                    <a:lnTo>
                      <a:pt x="180" y="632"/>
                    </a:lnTo>
                    <a:lnTo>
                      <a:pt x="181" y="630"/>
                    </a:lnTo>
                    <a:lnTo>
                      <a:pt x="184" y="628"/>
                    </a:lnTo>
                    <a:lnTo>
                      <a:pt x="184" y="627"/>
                    </a:lnTo>
                    <a:lnTo>
                      <a:pt x="186" y="626"/>
                    </a:lnTo>
                    <a:lnTo>
                      <a:pt x="186" y="625"/>
                    </a:lnTo>
                    <a:lnTo>
                      <a:pt x="186" y="623"/>
                    </a:lnTo>
                    <a:lnTo>
                      <a:pt x="187" y="621"/>
                    </a:lnTo>
                    <a:lnTo>
                      <a:pt x="187" y="620"/>
                    </a:lnTo>
                    <a:lnTo>
                      <a:pt x="186" y="619"/>
                    </a:lnTo>
                    <a:lnTo>
                      <a:pt x="186" y="618"/>
                    </a:lnTo>
                    <a:lnTo>
                      <a:pt x="187" y="618"/>
                    </a:lnTo>
                    <a:lnTo>
                      <a:pt x="190" y="618"/>
                    </a:lnTo>
                    <a:lnTo>
                      <a:pt x="192" y="618"/>
                    </a:lnTo>
                    <a:lnTo>
                      <a:pt x="193" y="618"/>
                    </a:lnTo>
                    <a:lnTo>
                      <a:pt x="195" y="618"/>
                    </a:lnTo>
                    <a:lnTo>
                      <a:pt x="196" y="617"/>
                    </a:lnTo>
                    <a:lnTo>
                      <a:pt x="197" y="617"/>
                    </a:lnTo>
                    <a:lnTo>
                      <a:pt x="198" y="617"/>
                    </a:lnTo>
                    <a:lnTo>
                      <a:pt x="200" y="618"/>
                    </a:lnTo>
                    <a:lnTo>
                      <a:pt x="201" y="618"/>
                    </a:lnTo>
                    <a:lnTo>
                      <a:pt x="204" y="619"/>
                    </a:lnTo>
                    <a:lnTo>
                      <a:pt x="206" y="619"/>
                    </a:lnTo>
                    <a:lnTo>
                      <a:pt x="207" y="620"/>
                    </a:lnTo>
                    <a:lnTo>
                      <a:pt x="208" y="620"/>
                    </a:lnTo>
                    <a:lnTo>
                      <a:pt x="209" y="620"/>
                    </a:lnTo>
                    <a:lnTo>
                      <a:pt x="211" y="618"/>
                    </a:lnTo>
                    <a:lnTo>
                      <a:pt x="212" y="618"/>
                    </a:lnTo>
                    <a:lnTo>
                      <a:pt x="213" y="619"/>
                    </a:lnTo>
                    <a:lnTo>
                      <a:pt x="214" y="619"/>
                    </a:lnTo>
                    <a:lnTo>
                      <a:pt x="215" y="618"/>
                    </a:lnTo>
                    <a:lnTo>
                      <a:pt x="217" y="617"/>
                    </a:lnTo>
                    <a:lnTo>
                      <a:pt x="218" y="618"/>
                    </a:lnTo>
                    <a:lnTo>
                      <a:pt x="220" y="619"/>
                    </a:lnTo>
                    <a:lnTo>
                      <a:pt x="221" y="619"/>
                    </a:lnTo>
                    <a:lnTo>
                      <a:pt x="223" y="619"/>
                    </a:lnTo>
                    <a:lnTo>
                      <a:pt x="225" y="619"/>
                    </a:lnTo>
                    <a:lnTo>
                      <a:pt x="226" y="619"/>
                    </a:lnTo>
                    <a:lnTo>
                      <a:pt x="227" y="619"/>
                    </a:lnTo>
                    <a:lnTo>
                      <a:pt x="229" y="619"/>
                    </a:lnTo>
                    <a:lnTo>
                      <a:pt x="230" y="619"/>
                    </a:lnTo>
                    <a:lnTo>
                      <a:pt x="230" y="618"/>
                    </a:lnTo>
                    <a:lnTo>
                      <a:pt x="232" y="617"/>
                    </a:lnTo>
                    <a:lnTo>
                      <a:pt x="232" y="616"/>
                    </a:lnTo>
                    <a:lnTo>
                      <a:pt x="233" y="614"/>
                    </a:lnTo>
                    <a:lnTo>
                      <a:pt x="234" y="612"/>
                    </a:lnTo>
                    <a:lnTo>
                      <a:pt x="235" y="611"/>
                    </a:lnTo>
                    <a:lnTo>
                      <a:pt x="236" y="611"/>
                    </a:lnTo>
                    <a:lnTo>
                      <a:pt x="237" y="611"/>
                    </a:lnTo>
                    <a:lnTo>
                      <a:pt x="238" y="611"/>
                    </a:lnTo>
                    <a:lnTo>
                      <a:pt x="239" y="611"/>
                    </a:lnTo>
                    <a:lnTo>
                      <a:pt x="240" y="610"/>
                    </a:lnTo>
                    <a:lnTo>
                      <a:pt x="239" y="609"/>
                    </a:lnTo>
                    <a:lnTo>
                      <a:pt x="239" y="608"/>
                    </a:lnTo>
                    <a:lnTo>
                      <a:pt x="240" y="606"/>
                    </a:lnTo>
                    <a:lnTo>
                      <a:pt x="244" y="606"/>
                    </a:lnTo>
                    <a:lnTo>
                      <a:pt x="247" y="607"/>
                    </a:lnTo>
                    <a:lnTo>
                      <a:pt x="248" y="608"/>
                    </a:lnTo>
                    <a:lnTo>
                      <a:pt x="250" y="610"/>
                    </a:lnTo>
                    <a:lnTo>
                      <a:pt x="251" y="610"/>
                    </a:lnTo>
                    <a:lnTo>
                      <a:pt x="252" y="610"/>
                    </a:lnTo>
                    <a:lnTo>
                      <a:pt x="253" y="609"/>
                    </a:lnTo>
                    <a:lnTo>
                      <a:pt x="253" y="607"/>
                    </a:lnTo>
                    <a:lnTo>
                      <a:pt x="254" y="605"/>
                    </a:lnTo>
                    <a:lnTo>
                      <a:pt x="254" y="604"/>
                    </a:lnTo>
                    <a:lnTo>
                      <a:pt x="255" y="604"/>
                    </a:lnTo>
                    <a:lnTo>
                      <a:pt x="256" y="602"/>
                    </a:lnTo>
                    <a:lnTo>
                      <a:pt x="259" y="599"/>
                    </a:lnTo>
                    <a:lnTo>
                      <a:pt x="260" y="596"/>
                    </a:lnTo>
                    <a:lnTo>
                      <a:pt x="263" y="593"/>
                    </a:lnTo>
                    <a:lnTo>
                      <a:pt x="264" y="592"/>
                    </a:lnTo>
                    <a:lnTo>
                      <a:pt x="266" y="592"/>
                    </a:lnTo>
                    <a:lnTo>
                      <a:pt x="267" y="591"/>
                    </a:lnTo>
                    <a:lnTo>
                      <a:pt x="267" y="589"/>
                    </a:lnTo>
                    <a:lnTo>
                      <a:pt x="268" y="587"/>
                    </a:lnTo>
                    <a:lnTo>
                      <a:pt x="274" y="578"/>
                    </a:lnTo>
                    <a:lnTo>
                      <a:pt x="275" y="576"/>
                    </a:lnTo>
                    <a:lnTo>
                      <a:pt x="276" y="572"/>
                    </a:lnTo>
                    <a:lnTo>
                      <a:pt x="276" y="571"/>
                    </a:lnTo>
                    <a:lnTo>
                      <a:pt x="273" y="560"/>
                    </a:lnTo>
                    <a:lnTo>
                      <a:pt x="272" y="559"/>
                    </a:lnTo>
                    <a:lnTo>
                      <a:pt x="273" y="558"/>
                    </a:lnTo>
                    <a:lnTo>
                      <a:pt x="274" y="557"/>
                    </a:lnTo>
                    <a:lnTo>
                      <a:pt x="275" y="556"/>
                    </a:lnTo>
                    <a:lnTo>
                      <a:pt x="275" y="557"/>
                    </a:lnTo>
                    <a:lnTo>
                      <a:pt x="276" y="557"/>
                    </a:lnTo>
                    <a:lnTo>
                      <a:pt x="276" y="559"/>
                    </a:lnTo>
                    <a:lnTo>
                      <a:pt x="277" y="560"/>
                    </a:lnTo>
                    <a:lnTo>
                      <a:pt x="277" y="561"/>
                    </a:lnTo>
                    <a:lnTo>
                      <a:pt x="278" y="561"/>
                    </a:lnTo>
                    <a:lnTo>
                      <a:pt x="279" y="561"/>
                    </a:lnTo>
                    <a:lnTo>
                      <a:pt x="280" y="561"/>
                    </a:lnTo>
                    <a:lnTo>
                      <a:pt x="281" y="560"/>
                    </a:lnTo>
                    <a:lnTo>
                      <a:pt x="282" y="560"/>
                    </a:lnTo>
                    <a:lnTo>
                      <a:pt x="282" y="559"/>
                    </a:lnTo>
                    <a:lnTo>
                      <a:pt x="280" y="557"/>
                    </a:lnTo>
                    <a:lnTo>
                      <a:pt x="280" y="555"/>
                    </a:lnTo>
                    <a:lnTo>
                      <a:pt x="280" y="554"/>
                    </a:lnTo>
                    <a:lnTo>
                      <a:pt x="280" y="553"/>
                    </a:lnTo>
                    <a:lnTo>
                      <a:pt x="281" y="552"/>
                    </a:lnTo>
                    <a:lnTo>
                      <a:pt x="282" y="552"/>
                    </a:lnTo>
                    <a:lnTo>
                      <a:pt x="283" y="551"/>
                    </a:lnTo>
                    <a:lnTo>
                      <a:pt x="285" y="551"/>
                    </a:lnTo>
                    <a:lnTo>
                      <a:pt x="286" y="551"/>
                    </a:lnTo>
                    <a:lnTo>
                      <a:pt x="287" y="550"/>
                    </a:lnTo>
                    <a:lnTo>
                      <a:pt x="287" y="549"/>
                    </a:lnTo>
                    <a:lnTo>
                      <a:pt x="287" y="547"/>
                    </a:lnTo>
                    <a:lnTo>
                      <a:pt x="286" y="545"/>
                    </a:lnTo>
                    <a:lnTo>
                      <a:pt x="285" y="543"/>
                    </a:lnTo>
                    <a:lnTo>
                      <a:pt x="287" y="541"/>
                    </a:lnTo>
                    <a:lnTo>
                      <a:pt x="288" y="539"/>
                    </a:lnTo>
                    <a:lnTo>
                      <a:pt x="289" y="538"/>
                    </a:lnTo>
                    <a:lnTo>
                      <a:pt x="287" y="536"/>
                    </a:lnTo>
                    <a:lnTo>
                      <a:pt x="288" y="535"/>
                    </a:lnTo>
                    <a:lnTo>
                      <a:pt x="288" y="533"/>
                    </a:lnTo>
                    <a:lnTo>
                      <a:pt x="290" y="532"/>
                    </a:lnTo>
                    <a:lnTo>
                      <a:pt x="291" y="530"/>
                    </a:lnTo>
                    <a:lnTo>
                      <a:pt x="292" y="529"/>
                    </a:lnTo>
                    <a:lnTo>
                      <a:pt x="292" y="528"/>
                    </a:lnTo>
                    <a:lnTo>
                      <a:pt x="292" y="526"/>
                    </a:lnTo>
                    <a:lnTo>
                      <a:pt x="292" y="525"/>
                    </a:lnTo>
                    <a:lnTo>
                      <a:pt x="290" y="523"/>
                    </a:lnTo>
                    <a:lnTo>
                      <a:pt x="290" y="521"/>
                    </a:lnTo>
                    <a:lnTo>
                      <a:pt x="290" y="519"/>
                    </a:lnTo>
                    <a:lnTo>
                      <a:pt x="290" y="517"/>
                    </a:lnTo>
                    <a:lnTo>
                      <a:pt x="290" y="515"/>
                    </a:lnTo>
                    <a:lnTo>
                      <a:pt x="291" y="515"/>
                    </a:lnTo>
                    <a:lnTo>
                      <a:pt x="292" y="513"/>
                    </a:lnTo>
                    <a:lnTo>
                      <a:pt x="293" y="513"/>
                    </a:lnTo>
                    <a:lnTo>
                      <a:pt x="295" y="512"/>
                    </a:lnTo>
                    <a:lnTo>
                      <a:pt x="297" y="510"/>
                    </a:lnTo>
                    <a:lnTo>
                      <a:pt x="298" y="510"/>
                    </a:lnTo>
                    <a:lnTo>
                      <a:pt x="298" y="508"/>
                    </a:lnTo>
                    <a:lnTo>
                      <a:pt x="297" y="508"/>
                    </a:lnTo>
                    <a:lnTo>
                      <a:pt x="295" y="507"/>
                    </a:lnTo>
                    <a:lnTo>
                      <a:pt x="295" y="506"/>
                    </a:lnTo>
                    <a:lnTo>
                      <a:pt x="294" y="505"/>
                    </a:lnTo>
                    <a:lnTo>
                      <a:pt x="294" y="503"/>
                    </a:lnTo>
                    <a:lnTo>
                      <a:pt x="295" y="501"/>
                    </a:lnTo>
                    <a:lnTo>
                      <a:pt x="297" y="500"/>
                    </a:lnTo>
                    <a:lnTo>
                      <a:pt x="297" y="498"/>
                    </a:lnTo>
                    <a:lnTo>
                      <a:pt x="297" y="496"/>
                    </a:lnTo>
                    <a:lnTo>
                      <a:pt x="297" y="494"/>
                    </a:lnTo>
                    <a:lnTo>
                      <a:pt x="297" y="493"/>
                    </a:lnTo>
                    <a:lnTo>
                      <a:pt x="300" y="492"/>
                    </a:lnTo>
                    <a:lnTo>
                      <a:pt x="302" y="491"/>
                    </a:lnTo>
                    <a:lnTo>
                      <a:pt x="303" y="491"/>
                    </a:lnTo>
                    <a:lnTo>
                      <a:pt x="305" y="491"/>
                    </a:lnTo>
                    <a:lnTo>
                      <a:pt x="307" y="490"/>
                    </a:lnTo>
                    <a:lnTo>
                      <a:pt x="308" y="489"/>
                    </a:lnTo>
                    <a:lnTo>
                      <a:pt x="309" y="487"/>
                    </a:lnTo>
                    <a:lnTo>
                      <a:pt x="311" y="484"/>
                    </a:lnTo>
                    <a:lnTo>
                      <a:pt x="311" y="483"/>
                    </a:lnTo>
                    <a:lnTo>
                      <a:pt x="312" y="482"/>
                    </a:lnTo>
                    <a:lnTo>
                      <a:pt x="315" y="481"/>
                    </a:lnTo>
                    <a:lnTo>
                      <a:pt x="317" y="479"/>
                    </a:lnTo>
                    <a:lnTo>
                      <a:pt x="317" y="478"/>
                    </a:lnTo>
                    <a:lnTo>
                      <a:pt x="317" y="477"/>
                    </a:lnTo>
                    <a:lnTo>
                      <a:pt x="318" y="476"/>
                    </a:lnTo>
                    <a:lnTo>
                      <a:pt x="319" y="474"/>
                    </a:lnTo>
                    <a:lnTo>
                      <a:pt x="320" y="473"/>
                    </a:lnTo>
                    <a:lnTo>
                      <a:pt x="321" y="472"/>
                    </a:lnTo>
                    <a:lnTo>
                      <a:pt x="323" y="472"/>
                    </a:lnTo>
                    <a:lnTo>
                      <a:pt x="324" y="472"/>
                    </a:lnTo>
                    <a:lnTo>
                      <a:pt x="325" y="472"/>
                    </a:lnTo>
                    <a:lnTo>
                      <a:pt x="327" y="472"/>
                    </a:lnTo>
                    <a:lnTo>
                      <a:pt x="328" y="473"/>
                    </a:lnTo>
                    <a:lnTo>
                      <a:pt x="329" y="473"/>
                    </a:lnTo>
                    <a:lnTo>
                      <a:pt x="330" y="472"/>
                    </a:lnTo>
                    <a:lnTo>
                      <a:pt x="332" y="471"/>
                    </a:lnTo>
                    <a:lnTo>
                      <a:pt x="334" y="468"/>
                    </a:lnTo>
                    <a:lnTo>
                      <a:pt x="336" y="468"/>
                    </a:lnTo>
                    <a:lnTo>
                      <a:pt x="338" y="464"/>
                    </a:lnTo>
                    <a:lnTo>
                      <a:pt x="339" y="464"/>
                    </a:lnTo>
                    <a:lnTo>
                      <a:pt x="340" y="464"/>
                    </a:lnTo>
                    <a:lnTo>
                      <a:pt x="341" y="463"/>
                    </a:lnTo>
                    <a:lnTo>
                      <a:pt x="344" y="463"/>
                    </a:lnTo>
                    <a:lnTo>
                      <a:pt x="345" y="464"/>
                    </a:lnTo>
                    <a:lnTo>
                      <a:pt x="347" y="465"/>
                    </a:lnTo>
                    <a:lnTo>
                      <a:pt x="348" y="465"/>
                    </a:lnTo>
                    <a:lnTo>
                      <a:pt x="349" y="464"/>
                    </a:lnTo>
                    <a:lnTo>
                      <a:pt x="351" y="464"/>
                    </a:lnTo>
                    <a:lnTo>
                      <a:pt x="352" y="463"/>
                    </a:lnTo>
                    <a:lnTo>
                      <a:pt x="353" y="461"/>
                    </a:lnTo>
                    <a:lnTo>
                      <a:pt x="354" y="458"/>
                    </a:lnTo>
                    <a:lnTo>
                      <a:pt x="355" y="458"/>
                    </a:lnTo>
                    <a:lnTo>
                      <a:pt x="356" y="458"/>
                    </a:lnTo>
                    <a:lnTo>
                      <a:pt x="357" y="458"/>
                    </a:lnTo>
                    <a:lnTo>
                      <a:pt x="359" y="460"/>
                    </a:lnTo>
                    <a:lnTo>
                      <a:pt x="360" y="460"/>
                    </a:lnTo>
                    <a:lnTo>
                      <a:pt x="360" y="461"/>
                    </a:lnTo>
                    <a:lnTo>
                      <a:pt x="361" y="461"/>
                    </a:lnTo>
                    <a:lnTo>
                      <a:pt x="361" y="463"/>
                    </a:lnTo>
                    <a:lnTo>
                      <a:pt x="361" y="466"/>
                    </a:lnTo>
                    <a:lnTo>
                      <a:pt x="361" y="468"/>
                    </a:lnTo>
                    <a:lnTo>
                      <a:pt x="362" y="469"/>
                    </a:lnTo>
                    <a:lnTo>
                      <a:pt x="362" y="470"/>
                    </a:lnTo>
                    <a:lnTo>
                      <a:pt x="364" y="471"/>
                    </a:lnTo>
                    <a:lnTo>
                      <a:pt x="366" y="471"/>
                    </a:lnTo>
                    <a:lnTo>
                      <a:pt x="369" y="471"/>
                    </a:lnTo>
                    <a:lnTo>
                      <a:pt x="371" y="471"/>
                    </a:lnTo>
                    <a:lnTo>
                      <a:pt x="372" y="470"/>
                    </a:lnTo>
                    <a:lnTo>
                      <a:pt x="375" y="468"/>
                    </a:lnTo>
                    <a:lnTo>
                      <a:pt x="376" y="467"/>
                    </a:lnTo>
                    <a:lnTo>
                      <a:pt x="378" y="466"/>
                    </a:lnTo>
                    <a:lnTo>
                      <a:pt x="379" y="466"/>
                    </a:lnTo>
                    <a:lnTo>
                      <a:pt x="380" y="465"/>
                    </a:lnTo>
                    <a:lnTo>
                      <a:pt x="381" y="464"/>
                    </a:lnTo>
                    <a:lnTo>
                      <a:pt x="383" y="464"/>
                    </a:lnTo>
                    <a:lnTo>
                      <a:pt x="383" y="463"/>
                    </a:lnTo>
                    <a:lnTo>
                      <a:pt x="386" y="463"/>
                    </a:lnTo>
                    <a:lnTo>
                      <a:pt x="387" y="462"/>
                    </a:lnTo>
                    <a:lnTo>
                      <a:pt x="388" y="462"/>
                    </a:lnTo>
                    <a:lnTo>
                      <a:pt x="388" y="461"/>
                    </a:lnTo>
                    <a:lnTo>
                      <a:pt x="388" y="459"/>
                    </a:lnTo>
                    <a:lnTo>
                      <a:pt x="388" y="458"/>
                    </a:lnTo>
                    <a:lnTo>
                      <a:pt x="391" y="454"/>
                    </a:lnTo>
                    <a:lnTo>
                      <a:pt x="392" y="454"/>
                    </a:lnTo>
                    <a:lnTo>
                      <a:pt x="393" y="453"/>
                    </a:lnTo>
                    <a:lnTo>
                      <a:pt x="394" y="453"/>
                    </a:lnTo>
                    <a:lnTo>
                      <a:pt x="395" y="453"/>
                    </a:lnTo>
                    <a:lnTo>
                      <a:pt x="397" y="452"/>
                    </a:lnTo>
                    <a:lnTo>
                      <a:pt x="399" y="451"/>
                    </a:lnTo>
                    <a:lnTo>
                      <a:pt x="400" y="450"/>
                    </a:lnTo>
                    <a:lnTo>
                      <a:pt x="400" y="449"/>
                    </a:lnTo>
                    <a:lnTo>
                      <a:pt x="400" y="448"/>
                    </a:lnTo>
                    <a:lnTo>
                      <a:pt x="399" y="446"/>
                    </a:lnTo>
                    <a:lnTo>
                      <a:pt x="399" y="442"/>
                    </a:lnTo>
                    <a:lnTo>
                      <a:pt x="399" y="441"/>
                    </a:lnTo>
                    <a:lnTo>
                      <a:pt x="399" y="438"/>
                    </a:lnTo>
                    <a:lnTo>
                      <a:pt x="399" y="437"/>
                    </a:lnTo>
                    <a:lnTo>
                      <a:pt x="400" y="435"/>
                    </a:lnTo>
                    <a:lnTo>
                      <a:pt x="401" y="434"/>
                    </a:lnTo>
                    <a:lnTo>
                      <a:pt x="402" y="432"/>
                    </a:lnTo>
                    <a:lnTo>
                      <a:pt x="403" y="431"/>
                    </a:lnTo>
                    <a:lnTo>
                      <a:pt x="404" y="430"/>
                    </a:lnTo>
                    <a:lnTo>
                      <a:pt x="407" y="429"/>
                    </a:lnTo>
                    <a:lnTo>
                      <a:pt x="408" y="428"/>
                    </a:lnTo>
                    <a:lnTo>
                      <a:pt x="408" y="427"/>
                    </a:lnTo>
                    <a:lnTo>
                      <a:pt x="407" y="425"/>
                    </a:lnTo>
                    <a:lnTo>
                      <a:pt x="407" y="424"/>
                    </a:lnTo>
                    <a:lnTo>
                      <a:pt x="406" y="423"/>
                    </a:lnTo>
                    <a:lnTo>
                      <a:pt x="406" y="421"/>
                    </a:lnTo>
                    <a:lnTo>
                      <a:pt x="406" y="420"/>
                    </a:lnTo>
                    <a:lnTo>
                      <a:pt x="407" y="418"/>
                    </a:lnTo>
                    <a:lnTo>
                      <a:pt x="409" y="416"/>
                    </a:lnTo>
                    <a:lnTo>
                      <a:pt x="409" y="415"/>
                    </a:lnTo>
                    <a:lnTo>
                      <a:pt x="411" y="413"/>
                    </a:lnTo>
                    <a:lnTo>
                      <a:pt x="411" y="412"/>
                    </a:lnTo>
                    <a:lnTo>
                      <a:pt x="411" y="411"/>
                    </a:lnTo>
                    <a:lnTo>
                      <a:pt x="411" y="408"/>
                    </a:lnTo>
                    <a:lnTo>
                      <a:pt x="412" y="405"/>
                    </a:lnTo>
                    <a:lnTo>
                      <a:pt x="413" y="405"/>
                    </a:lnTo>
                    <a:lnTo>
                      <a:pt x="413" y="404"/>
                    </a:lnTo>
                    <a:lnTo>
                      <a:pt x="414" y="403"/>
                    </a:lnTo>
                    <a:lnTo>
                      <a:pt x="414" y="402"/>
                    </a:lnTo>
                    <a:lnTo>
                      <a:pt x="416" y="400"/>
                    </a:lnTo>
                    <a:lnTo>
                      <a:pt x="417" y="399"/>
                    </a:lnTo>
                    <a:lnTo>
                      <a:pt x="418" y="396"/>
                    </a:lnTo>
                    <a:lnTo>
                      <a:pt x="418" y="395"/>
                    </a:lnTo>
                    <a:lnTo>
                      <a:pt x="418" y="392"/>
                    </a:lnTo>
                    <a:lnTo>
                      <a:pt x="418" y="391"/>
                    </a:lnTo>
                    <a:lnTo>
                      <a:pt x="417" y="391"/>
                    </a:lnTo>
                    <a:lnTo>
                      <a:pt x="418" y="389"/>
                    </a:lnTo>
                    <a:lnTo>
                      <a:pt x="419" y="388"/>
                    </a:lnTo>
                    <a:lnTo>
                      <a:pt x="421" y="384"/>
                    </a:lnTo>
                    <a:lnTo>
                      <a:pt x="422" y="383"/>
                    </a:lnTo>
                    <a:lnTo>
                      <a:pt x="423" y="382"/>
                    </a:lnTo>
                    <a:lnTo>
                      <a:pt x="424" y="381"/>
                    </a:lnTo>
                    <a:lnTo>
                      <a:pt x="424" y="380"/>
                    </a:lnTo>
                    <a:lnTo>
                      <a:pt x="423" y="379"/>
                    </a:lnTo>
                    <a:lnTo>
                      <a:pt x="422" y="376"/>
                    </a:lnTo>
                    <a:lnTo>
                      <a:pt x="423" y="374"/>
                    </a:lnTo>
                    <a:lnTo>
                      <a:pt x="423" y="372"/>
                    </a:lnTo>
                    <a:lnTo>
                      <a:pt x="422" y="369"/>
                    </a:lnTo>
                    <a:lnTo>
                      <a:pt x="421" y="368"/>
                    </a:lnTo>
                    <a:lnTo>
                      <a:pt x="420" y="367"/>
                    </a:lnTo>
                    <a:lnTo>
                      <a:pt x="420" y="366"/>
                    </a:lnTo>
                    <a:lnTo>
                      <a:pt x="421" y="365"/>
                    </a:lnTo>
                    <a:lnTo>
                      <a:pt x="421" y="364"/>
                    </a:lnTo>
                    <a:lnTo>
                      <a:pt x="420" y="363"/>
                    </a:lnTo>
                    <a:lnTo>
                      <a:pt x="419" y="361"/>
                    </a:lnTo>
                    <a:lnTo>
                      <a:pt x="419" y="360"/>
                    </a:lnTo>
                    <a:lnTo>
                      <a:pt x="419" y="358"/>
                    </a:lnTo>
                    <a:lnTo>
                      <a:pt x="420" y="357"/>
                    </a:lnTo>
                    <a:lnTo>
                      <a:pt x="421" y="356"/>
                    </a:lnTo>
                    <a:lnTo>
                      <a:pt x="421" y="353"/>
                    </a:lnTo>
                    <a:lnTo>
                      <a:pt x="421" y="352"/>
                    </a:lnTo>
                    <a:lnTo>
                      <a:pt x="421" y="350"/>
                    </a:lnTo>
                    <a:lnTo>
                      <a:pt x="422" y="349"/>
                    </a:lnTo>
                    <a:lnTo>
                      <a:pt x="423" y="347"/>
                    </a:lnTo>
                    <a:lnTo>
                      <a:pt x="424" y="346"/>
                    </a:lnTo>
                    <a:lnTo>
                      <a:pt x="424" y="345"/>
                    </a:lnTo>
                    <a:lnTo>
                      <a:pt x="424" y="344"/>
                    </a:lnTo>
                    <a:lnTo>
                      <a:pt x="424" y="341"/>
                    </a:lnTo>
                    <a:lnTo>
                      <a:pt x="423" y="339"/>
                    </a:lnTo>
                    <a:lnTo>
                      <a:pt x="424" y="337"/>
                    </a:lnTo>
                    <a:lnTo>
                      <a:pt x="424" y="335"/>
                    </a:lnTo>
                    <a:lnTo>
                      <a:pt x="425" y="334"/>
                    </a:lnTo>
                    <a:lnTo>
                      <a:pt x="426" y="331"/>
                    </a:lnTo>
                    <a:lnTo>
                      <a:pt x="426" y="330"/>
                    </a:lnTo>
                    <a:lnTo>
                      <a:pt x="427" y="329"/>
                    </a:lnTo>
                    <a:lnTo>
                      <a:pt x="430" y="325"/>
                    </a:lnTo>
                    <a:lnTo>
                      <a:pt x="430" y="324"/>
                    </a:lnTo>
                    <a:lnTo>
                      <a:pt x="431" y="323"/>
                    </a:lnTo>
                    <a:lnTo>
                      <a:pt x="431" y="322"/>
                    </a:lnTo>
                    <a:lnTo>
                      <a:pt x="432" y="321"/>
                    </a:lnTo>
                    <a:lnTo>
                      <a:pt x="432" y="320"/>
                    </a:lnTo>
                    <a:lnTo>
                      <a:pt x="433" y="319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6" y="314"/>
                    </a:lnTo>
                    <a:lnTo>
                      <a:pt x="436" y="313"/>
                    </a:lnTo>
                    <a:lnTo>
                      <a:pt x="436" y="312"/>
                    </a:lnTo>
                    <a:lnTo>
                      <a:pt x="435" y="308"/>
                    </a:lnTo>
                    <a:lnTo>
                      <a:pt x="435" y="307"/>
                    </a:lnTo>
                    <a:lnTo>
                      <a:pt x="435" y="306"/>
                    </a:lnTo>
                    <a:lnTo>
                      <a:pt x="436" y="305"/>
                    </a:lnTo>
                    <a:lnTo>
                      <a:pt x="437" y="305"/>
                    </a:lnTo>
                    <a:lnTo>
                      <a:pt x="438" y="306"/>
                    </a:lnTo>
                    <a:lnTo>
                      <a:pt x="438" y="307"/>
                    </a:lnTo>
                    <a:lnTo>
                      <a:pt x="440" y="308"/>
                    </a:lnTo>
                    <a:lnTo>
                      <a:pt x="440" y="309"/>
                    </a:lnTo>
                    <a:lnTo>
                      <a:pt x="442" y="308"/>
                    </a:lnTo>
                    <a:lnTo>
                      <a:pt x="444" y="308"/>
                    </a:lnTo>
                    <a:lnTo>
                      <a:pt x="447" y="306"/>
                    </a:lnTo>
                    <a:lnTo>
                      <a:pt x="449" y="305"/>
                    </a:lnTo>
                    <a:lnTo>
                      <a:pt x="450" y="302"/>
                    </a:lnTo>
                    <a:lnTo>
                      <a:pt x="451" y="300"/>
                    </a:lnTo>
                    <a:lnTo>
                      <a:pt x="451" y="299"/>
                    </a:lnTo>
                    <a:lnTo>
                      <a:pt x="451" y="298"/>
                    </a:lnTo>
                    <a:lnTo>
                      <a:pt x="450" y="297"/>
                    </a:lnTo>
                    <a:lnTo>
                      <a:pt x="450" y="295"/>
                    </a:lnTo>
                    <a:lnTo>
                      <a:pt x="448" y="293"/>
                    </a:lnTo>
                    <a:lnTo>
                      <a:pt x="448" y="291"/>
                    </a:lnTo>
                    <a:lnTo>
                      <a:pt x="448" y="290"/>
                    </a:lnTo>
                    <a:lnTo>
                      <a:pt x="448" y="289"/>
                    </a:lnTo>
                    <a:lnTo>
                      <a:pt x="448" y="287"/>
                    </a:lnTo>
                    <a:lnTo>
                      <a:pt x="448" y="286"/>
                    </a:lnTo>
                    <a:lnTo>
                      <a:pt x="447" y="284"/>
                    </a:lnTo>
                    <a:lnTo>
                      <a:pt x="446" y="283"/>
                    </a:lnTo>
                    <a:lnTo>
                      <a:pt x="446" y="282"/>
                    </a:lnTo>
                    <a:lnTo>
                      <a:pt x="446" y="281"/>
                    </a:lnTo>
                    <a:lnTo>
                      <a:pt x="446" y="279"/>
                    </a:lnTo>
                    <a:lnTo>
                      <a:pt x="446" y="278"/>
                    </a:lnTo>
                    <a:lnTo>
                      <a:pt x="448" y="276"/>
                    </a:lnTo>
                    <a:lnTo>
                      <a:pt x="449" y="275"/>
                    </a:lnTo>
                    <a:lnTo>
                      <a:pt x="450" y="274"/>
                    </a:lnTo>
                    <a:lnTo>
                      <a:pt x="450" y="272"/>
                    </a:lnTo>
                    <a:lnTo>
                      <a:pt x="450" y="270"/>
                    </a:lnTo>
                    <a:lnTo>
                      <a:pt x="450" y="268"/>
                    </a:lnTo>
                    <a:lnTo>
                      <a:pt x="450" y="267"/>
                    </a:lnTo>
                    <a:lnTo>
                      <a:pt x="451" y="266"/>
                    </a:lnTo>
                    <a:lnTo>
                      <a:pt x="451" y="261"/>
                    </a:lnTo>
                    <a:lnTo>
                      <a:pt x="451" y="260"/>
                    </a:lnTo>
                    <a:lnTo>
                      <a:pt x="450" y="259"/>
                    </a:lnTo>
                    <a:lnTo>
                      <a:pt x="449" y="257"/>
                    </a:lnTo>
                    <a:lnTo>
                      <a:pt x="448" y="255"/>
                    </a:lnTo>
                    <a:lnTo>
                      <a:pt x="448" y="253"/>
                    </a:lnTo>
                    <a:lnTo>
                      <a:pt x="449" y="252"/>
                    </a:lnTo>
                    <a:lnTo>
                      <a:pt x="449" y="251"/>
                    </a:lnTo>
                    <a:lnTo>
                      <a:pt x="449" y="250"/>
                    </a:lnTo>
                    <a:lnTo>
                      <a:pt x="448" y="248"/>
                    </a:lnTo>
                    <a:lnTo>
                      <a:pt x="448" y="247"/>
                    </a:lnTo>
                    <a:lnTo>
                      <a:pt x="449" y="245"/>
                    </a:lnTo>
                    <a:lnTo>
                      <a:pt x="449" y="244"/>
                    </a:lnTo>
                    <a:lnTo>
                      <a:pt x="449" y="243"/>
                    </a:lnTo>
                    <a:lnTo>
                      <a:pt x="448" y="241"/>
                    </a:lnTo>
                    <a:lnTo>
                      <a:pt x="448" y="240"/>
                    </a:lnTo>
                    <a:lnTo>
                      <a:pt x="447" y="238"/>
                    </a:lnTo>
                    <a:lnTo>
                      <a:pt x="446" y="238"/>
                    </a:lnTo>
                    <a:lnTo>
                      <a:pt x="446" y="237"/>
                    </a:lnTo>
                    <a:lnTo>
                      <a:pt x="447" y="236"/>
                    </a:lnTo>
                    <a:lnTo>
                      <a:pt x="448" y="234"/>
                    </a:lnTo>
                    <a:lnTo>
                      <a:pt x="450" y="234"/>
                    </a:lnTo>
                    <a:lnTo>
                      <a:pt x="452" y="233"/>
                    </a:lnTo>
                    <a:lnTo>
                      <a:pt x="453" y="233"/>
                    </a:lnTo>
                    <a:lnTo>
                      <a:pt x="455" y="234"/>
                    </a:lnTo>
                    <a:lnTo>
                      <a:pt x="456" y="232"/>
                    </a:lnTo>
                    <a:lnTo>
                      <a:pt x="457" y="232"/>
                    </a:lnTo>
                    <a:lnTo>
                      <a:pt x="457" y="231"/>
                    </a:lnTo>
                    <a:lnTo>
                      <a:pt x="459" y="230"/>
                    </a:lnTo>
                    <a:lnTo>
                      <a:pt x="459" y="227"/>
                    </a:lnTo>
                    <a:lnTo>
                      <a:pt x="461" y="225"/>
                    </a:lnTo>
                    <a:lnTo>
                      <a:pt x="462" y="222"/>
                    </a:lnTo>
                    <a:lnTo>
                      <a:pt x="463" y="217"/>
                    </a:lnTo>
                    <a:lnTo>
                      <a:pt x="464" y="216"/>
                    </a:lnTo>
                    <a:lnTo>
                      <a:pt x="465" y="214"/>
                    </a:lnTo>
                    <a:lnTo>
                      <a:pt x="466" y="213"/>
                    </a:lnTo>
                    <a:lnTo>
                      <a:pt x="466" y="212"/>
                    </a:lnTo>
                    <a:lnTo>
                      <a:pt x="466" y="210"/>
                    </a:lnTo>
                    <a:lnTo>
                      <a:pt x="466" y="208"/>
                    </a:lnTo>
                    <a:lnTo>
                      <a:pt x="466" y="206"/>
                    </a:lnTo>
                    <a:lnTo>
                      <a:pt x="467" y="202"/>
                    </a:lnTo>
                    <a:lnTo>
                      <a:pt x="467" y="200"/>
                    </a:lnTo>
                    <a:lnTo>
                      <a:pt x="468" y="199"/>
                    </a:lnTo>
                    <a:lnTo>
                      <a:pt x="471" y="197"/>
                    </a:lnTo>
                    <a:lnTo>
                      <a:pt x="471" y="196"/>
                    </a:lnTo>
                    <a:lnTo>
                      <a:pt x="473" y="196"/>
                    </a:lnTo>
                    <a:lnTo>
                      <a:pt x="474" y="195"/>
                    </a:lnTo>
                    <a:lnTo>
                      <a:pt x="476" y="194"/>
                    </a:lnTo>
                    <a:lnTo>
                      <a:pt x="478" y="192"/>
                    </a:lnTo>
                    <a:lnTo>
                      <a:pt x="479" y="192"/>
                    </a:lnTo>
                    <a:lnTo>
                      <a:pt x="480" y="191"/>
                    </a:lnTo>
                    <a:lnTo>
                      <a:pt x="481" y="188"/>
                    </a:lnTo>
                    <a:lnTo>
                      <a:pt x="482" y="186"/>
                    </a:lnTo>
                    <a:lnTo>
                      <a:pt x="483" y="186"/>
                    </a:lnTo>
                    <a:lnTo>
                      <a:pt x="485" y="186"/>
                    </a:lnTo>
                    <a:lnTo>
                      <a:pt x="485" y="185"/>
                    </a:lnTo>
                    <a:lnTo>
                      <a:pt x="486" y="185"/>
                    </a:lnTo>
                    <a:lnTo>
                      <a:pt x="486" y="182"/>
                    </a:lnTo>
                    <a:lnTo>
                      <a:pt x="485" y="178"/>
                    </a:lnTo>
                    <a:lnTo>
                      <a:pt x="485" y="176"/>
                    </a:lnTo>
                    <a:lnTo>
                      <a:pt x="486" y="175"/>
                    </a:lnTo>
                    <a:lnTo>
                      <a:pt x="486" y="174"/>
                    </a:lnTo>
                    <a:lnTo>
                      <a:pt x="486" y="173"/>
                    </a:lnTo>
                    <a:lnTo>
                      <a:pt x="487" y="173"/>
                    </a:lnTo>
                    <a:lnTo>
                      <a:pt x="489" y="171"/>
                    </a:lnTo>
                    <a:lnTo>
                      <a:pt x="490" y="170"/>
                    </a:lnTo>
                    <a:lnTo>
                      <a:pt x="491" y="168"/>
                    </a:lnTo>
                    <a:lnTo>
                      <a:pt x="493" y="167"/>
                    </a:lnTo>
                    <a:lnTo>
                      <a:pt x="494" y="166"/>
                    </a:lnTo>
                    <a:lnTo>
                      <a:pt x="494" y="165"/>
                    </a:lnTo>
                    <a:lnTo>
                      <a:pt x="495" y="163"/>
                    </a:lnTo>
                    <a:lnTo>
                      <a:pt x="497" y="162"/>
                    </a:lnTo>
                    <a:lnTo>
                      <a:pt x="497" y="161"/>
                    </a:lnTo>
                    <a:lnTo>
                      <a:pt x="497" y="157"/>
                    </a:lnTo>
                    <a:lnTo>
                      <a:pt x="497" y="155"/>
                    </a:lnTo>
                    <a:lnTo>
                      <a:pt x="499" y="153"/>
                    </a:lnTo>
                    <a:lnTo>
                      <a:pt x="500" y="152"/>
                    </a:lnTo>
                    <a:lnTo>
                      <a:pt x="500" y="151"/>
                    </a:lnTo>
                    <a:lnTo>
                      <a:pt x="501" y="149"/>
                    </a:lnTo>
                    <a:lnTo>
                      <a:pt x="501" y="148"/>
                    </a:lnTo>
                    <a:lnTo>
                      <a:pt x="501" y="146"/>
                    </a:lnTo>
                    <a:lnTo>
                      <a:pt x="501" y="145"/>
                    </a:lnTo>
                    <a:lnTo>
                      <a:pt x="500" y="144"/>
                    </a:lnTo>
                    <a:lnTo>
                      <a:pt x="499" y="143"/>
                    </a:lnTo>
                    <a:lnTo>
                      <a:pt x="498" y="142"/>
                    </a:lnTo>
                    <a:lnTo>
                      <a:pt x="498" y="141"/>
                    </a:lnTo>
                    <a:lnTo>
                      <a:pt x="498" y="139"/>
                    </a:lnTo>
                    <a:lnTo>
                      <a:pt x="500" y="137"/>
                    </a:lnTo>
                    <a:lnTo>
                      <a:pt x="500" y="135"/>
                    </a:lnTo>
                    <a:lnTo>
                      <a:pt x="499" y="132"/>
                    </a:lnTo>
                    <a:lnTo>
                      <a:pt x="500" y="130"/>
                    </a:lnTo>
                    <a:lnTo>
                      <a:pt x="500" y="128"/>
                    </a:lnTo>
                    <a:lnTo>
                      <a:pt x="501" y="126"/>
                    </a:lnTo>
                    <a:lnTo>
                      <a:pt x="501" y="124"/>
                    </a:lnTo>
                    <a:lnTo>
                      <a:pt x="500" y="123"/>
                    </a:lnTo>
                    <a:lnTo>
                      <a:pt x="500" y="122"/>
                    </a:lnTo>
                    <a:lnTo>
                      <a:pt x="499" y="122"/>
                    </a:lnTo>
                    <a:lnTo>
                      <a:pt x="499" y="120"/>
                    </a:lnTo>
                    <a:lnTo>
                      <a:pt x="498" y="119"/>
                    </a:lnTo>
                    <a:lnTo>
                      <a:pt x="498" y="118"/>
                    </a:lnTo>
                    <a:lnTo>
                      <a:pt x="498" y="117"/>
                    </a:lnTo>
                    <a:lnTo>
                      <a:pt x="498" y="116"/>
                    </a:lnTo>
                    <a:lnTo>
                      <a:pt x="499" y="116"/>
                    </a:lnTo>
                    <a:lnTo>
                      <a:pt x="500" y="116"/>
                    </a:lnTo>
                    <a:lnTo>
                      <a:pt x="502" y="116"/>
                    </a:lnTo>
                    <a:lnTo>
                      <a:pt x="503" y="116"/>
                    </a:lnTo>
                    <a:lnTo>
                      <a:pt x="504" y="115"/>
                    </a:lnTo>
                    <a:lnTo>
                      <a:pt x="505" y="114"/>
                    </a:lnTo>
                    <a:lnTo>
                      <a:pt x="505" y="113"/>
                    </a:lnTo>
                    <a:lnTo>
                      <a:pt x="505" y="112"/>
                    </a:lnTo>
                    <a:lnTo>
                      <a:pt x="504" y="111"/>
                    </a:lnTo>
                    <a:lnTo>
                      <a:pt x="502" y="110"/>
                    </a:lnTo>
                    <a:lnTo>
                      <a:pt x="501" y="107"/>
                    </a:lnTo>
                    <a:lnTo>
                      <a:pt x="501" y="106"/>
                    </a:lnTo>
                    <a:lnTo>
                      <a:pt x="503" y="106"/>
                    </a:lnTo>
                    <a:lnTo>
                      <a:pt x="504" y="106"/>
                    </a:lnTo>
                    <a:lnTo>
                      <a:pt x="505" y="106"/>
                    </a:lnTo>
                    <a:lnTo>
                      <a:pt x="506" y="107"/>
                    </a:lnTo>
                    <a:lnTo>
                      <a:pt x="508" y="107"/>
                    </a:lnTo>
                    <a:lnTo>
                      <a:pt x="509" y="105"/>
                    </a:lnTo>
                    <a:lnTo>
                      <a:pt x="510" y="104"/>
                    </a:lnTo>
                    <a:lnTo>
                      <a:pt x="510" y="103"/>
                    </a:lnTo>
                    <a:lnTo>
                      <a:pt x="511" y="103"/>
                    </a:lnTo>
                    <a:lnTo>
                      <a:pt x="512" y="103"/>
                    </a:lnTo>
                    <a:lnTo>
                      <a:pt x="513" y="103"/>
                    </a:lnTo>
                    <a:lnTo>
                      <a:pt x="514" y="102"/>
                    </a:lnTo>
                    <a:lnTo>
                      <a:pt x="514" y="101"/>
                    </a:lnTo>
                    <a:lnTo>
                      <a:pt x="514" y="97"/>
                    </a:lnTo>
                    <a:lnTo>
                      <a:pt x="514" y="95"/>
                    </a:lnTo>
                    <a:lnTo>
                      <a:pt x="516" y="92"/>
                    </a:lnTo>
                    <a:lnTo>
                      <a:pt x="516" y="90"/>
                    </a:lnTo>
                    <a:lnTo>
                      <a:pt x="516" y="88"/>
                    </a:lnTo>
                    <a:lnTo>
                      <a:pt x="517" y="88"/>
                    </a:lnTo>
                    <a:lnTo>
                      <a:pt x="518" y="86"/>
                    </a:lnTo>
                    <a:lnTo>
                      <a:pt x="519" y="85"/>
                    </a:lnTo>
                    <a:lnTo>
                      <a:pt x="518" y="84"/>
                    </a:lnTo>
                    <a:lnTo>
                      <a:pt x="517" y="81"/>
                    </a:lnTo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rgbClr val="62E2FC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2" name="Freeform 126"/>
              <p:cNvSpPr>
                <a:spLocks/>
              </p:cNvSpPr>
              <p:nvPr/>
            </p:nvSpPr>
            <p:spPr bwMode="auto">
              <a:xfrm>
                <a:off x="4089" y="2172"/>
                <a:ext cx="174" cy="112"/>
              </a:xfrm>
              <a:custGeom>
                <a:avLst/>
                <a:gdLst>
                  <a:gd name="T0" fmla="*/ 170 w 174"/>
                  <a:gd name="T1" fmla="*/ 111 h 112"/>
                  <a:gd name="T2" fmla="*/ 0 w 174"/>
                  <a:gd name="T3" fmla="*/ 99 h 112"/>
                  <a:gd name="T4" fmla="*/ 2 w 174"/>
                  <a:gd name="T5" fmla="*/ 95 h 112"/>
                  <a:gd name="T6" fmla="*/ 4 w 174"/>
                  <a:gd name="T7" fmla="*/ 88 h 112"/>
                  <a:gd name="T8" fmla="*/ 6 w 174"/>
                  <a:gd name="T9" fmla="*/ 83 h 112"/>
                  <a:gd name="T10" fmla="*/ 5 w 174"/>
                  <a:gd name="T11" fmla="*/ 78 h 112"/>
                  <a:gd name="T12" fmla="*/ 2 w 174"/>
                  <a:gd name="T13" fmla="*/ 77 h 112"/>
                  <a:gd name="T14" fmla="*/ 2 w 174"/>
                  <a:gd name="T15" fmla="*/ 74 h 112"/>
                  <a:gd name="T16" fmla="*/ 3 w 174"/>
                  <a:gd name="T17" fmla="*/ 71 h 112"/>
                  <a:gd name="T18" fmla="*/ 3 w 174"/>
                  <a:gd name="T19" fmla="*/ 67 h 112"/>
                  <a:gd name="T20" fmla="*/ 2 w 174"/>
                  <a:gd name="T21" fmla="*/ 63 h 112"/>
                  <a:gd name="T22" fmla="*/ 3 w 174"/>
                  <a:gd name="T23" fmla="*/ 58 h 112"/>
                  <a:gd name="T24" fmla="*/ 8 w 174"/>
                  <a:gd name="T25" fmla="*/ 54 h 112"/>
                  <a:gd name="T26" fmla="*/ 10 w 174"/>
                  <a:gd name="T27" fmla="*/ 52 h 112"/>
                  <a:gd name="T28" fmla="*/ 15 w 174"/>
                  <a:gd name="T29" fmla="*/ 48 h 112"/>
                  <a:gd name="T30" fmla="*/ 16 w 174"/>
                  <a:gd name="T31" fmla="*/ 39 h 112"/>
                  <a:gd name="T32" fmla="*/ 11 w 174"/>
                  <a:gd name="T33" fmla="*/ 34 h 112"/>
                  <a:gd name="T34" fmla="*/ 15 w 174"/>
                  <a:gd name="T35" fmla="*/ 23 h 112"/>
                  <a:gd name="T36" fmla="*/ 144 w 174"/>
                  <a:gd name="T37" fmla="*/ 9 h 112"/>
                  <a:gd name="T38" fmla="*/ 160 w 174"/>
                  <a:gd name="T39" fmla="*/ 19 h 112"/>
                  <a:gd name="T40" fmla="*/ 161 w 174"/>
                  <a:gd name="T41" fmla="*/ 22 h 112"/>
                  <a:gd name="T42" fmla="*/ 166 w 174"/>
                  <a:gd name="T43" fmla="*/ 25 h 112"/>
                  <a:gd name="T44" fmla="*/ 172 w 174"/>
                  <a:gd name="T45" fmla="*/ 27 h 112"/>
                  <a:gd name="T46" fmla="*/ 173 w 174"/>
                  <a:gd name="T47" fmla="*/ 29 h 112"/>
                  <a:gd name="T48" fmla="*/ 171 w 174"/>
                  <a:gd name="T49" fmla="*/ 35 h 112"/>
                  <a:gd name="T50" fmla="*/ 171 w 174"/>
                  <a:gd name="T51" fmla="*/ 38 h 112"/>
                  <a:gd name="T52" fmla="*/ 171 w 174"/>
                  <a:gd name="T53" fmla="*/ 41 h 112"/>
                  <a:gd name="T54" fmla="*/ 172 w 174"/>
                  <a:gd name="T55" fmla="*/ 45 h 112"/>
                  <a:gd name="T56" fmla="*/ 174 w 174"/>
                  <a:gd name="T57" fmla="*/ 47 h 112"/>
                  <a:gd name="T58" fmla="*/ 173 w 174"/>
                  <a:gd name="T59" fmla="*/ 50 h 112"/>
                  <a:gd name="T60" fmla="*/ 172 w 174"/>
                  <a:gd name="T61" fmla="*/ 53 h 112"/>
                  <a:gd name="T62" fmla="*/ 173 w 174"/>
                  <a:gd name="T63" fmla="*/ 55 h 112"/>
                  <a:gd name="T64" fmla="*/ 172 w 174"/>
                  <a:gd name="T65" fmla="*/ 57 h 112"/>
                  <a:gd name="T66" fmla="*/ 170 w 174"/>
                  <a:gd name="T67" fmla="*/ 59 h 112"/>
                  <a:gd name="T68" fmla="*/ 169 w 174"/>
                  <a:gd name="T69" fmla="*/ 62 h 112"/>
                  <a:gd name="T70" fmla="*/ 167 w 174"/>
                  <a:gd name="T71" fmla="*/ 65 h 112"/>
                  <a:gd name="T72" fmla="*/ 166 w 174"/>
                  <a:gd name="T73" fmla="*/ 67 h 112"/>
                  <a:gd name="T74" fmla="*/ 165 w 174"/>
                  <a:gd name="T75" fmla="*/ 69 h 112"/>
                  <a:gd name="T76" fmla="*/ 164 w 174"/>
                  <a:gd name="T77" fmla="*/ 69 h 112"/>
                  <a:gd name="T78" fmla="*/ 163 w 174"/>
                  <a:gd name="T79" fmla="*/ 71 h 112"/>
                  <a:gd name="T80" fmla="*/ 162 w 174"/>
                  <a:gd name="T81" fmla="*/ 72 h 112"/>
                  <a:gd name="T82" fmla="*/ 162 w 174"/>
                  <a:gd name="T83" fmla="*/ 75 h 112"/>
                  <a:gd name="T84" fmla="*/ 161 w 174"/>
                  <a:gd name="T85" fmla="*/ 78 h 112"/>
                  <a:gd name="T86" fmla="*/ 160 w 174"/>
                  <a:gd name="T87" fmla="*/ 80 h 112"/>
                  <a:gd name="T88" fmla="*/ 160 w 174"/>
                  <a:gd name="T89" fmla="*/ 82 h 112"/>
                  <a:gd name="T90" fmla="*/ 161 w 174"/>
                  <a:gd name="T91" fmla="*/ 84 h 112"/>
                  <a:gd name="T92" fmla="*/ 161 w 174"/>
                  <a:gd name="T93" fmla="*/ 86 h 112"/>
                  <a:gd name="T94" fmla="*/ 162 w 174"/>
                  <a:gd name="T95" fmla="*/ 89 h 112"/>
                  <a:gd name="T96" fmla="*/ 160 w 174"/>
                  <a:gd name="T97" fmla="*/ 90 h 112"/>
                  <a:gd name="T98" fmla="*/ 161 w 174"/>
                  <a:gd name="T99" fmla="*/ 92 h 112"/>
                  <a:gd name="T100" fmla="*/ 160 w 174"/>
                  <a:gd name="T101" fmla="*/ 94 h 112"/>
                  <a:gd name="T102" fmla="*/ 159 w 174"/>
                  <a:gd name="T103" fmla="*/ 96 h 112"/>
                  <a:gd name="T104" fmla="*/ 160 w 174"/>
                  <a:gd name="T105" fmla="*/ 98 h 112"/>
                  <a:gd name="T106" fmla="*/ 159 w 174"/>
                  <a:gd name="T107" fmla="*/ 99 h 112"/>
                  <a:gd name="T108" fmla="*/ 161 w 174"/>
                  <a:gd name="T109" fmla="*/ 103 h 112"/>
                  <a:gd name="T110" fmla="*/ 164 w 174"/>
                  <a:gd name="T111" fmla="*/ 103 h 112"/>
                  <a:gd name="T112" fmla="*/ 166 w 174"/>
                  <a:gd name="T113" fmla="*/ 105 h 112"/>
                  <a:gd name="T114" fmla="*/ 168 w 174"/>
                  <a:gd name="T115" fmla="*/ 107 h 112"/>
                  <a:gd name="T116" fmla="*/ 168 w 174"/>
                  <a:gd name="T117" fmla="*/ 108 h 11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74" h="112">
                    <a:moveTo>
                      <a:pt x="170" y="109"/>
                    </a:moveTo>
                    <a:lnTo>
                      <a:pt x="170" y="110"/>
                    </a:lnTo>
                    <a:lnTo>
                      <a:pt x="170" y="111"/>
                    </a:lnTo>
                    <a:lnTo>
                      <a:pt x="170" y="112"/>
                    </a:lnTo>
                    <a:lnTo>
                      <a:pt x="104" y="107"/>
                    </a:lnTo>
                    <a:lnTo>
                      <a:pt x="60" y="104"/>
                    </a:lnTo>
                    <a:lnTo>
                      <a:pt x="45" y="103"/>
                    </a:lnTo>
                    <a:lnTo>
                      <a:pt x="34" y="102"/>
                    </a:lnTo>
                    <a:lnTo>
                      <a:pt x="0" y="100"/>
                    </a:lnTo>
                    <a:lnTo>
                      <a:pt x="0" y="99"/>
                    </a:lnTo>
                    <a:lnTo>
                      <a:pt x="1" y="98"/>
                    </a:lnTo>
                    <a:lnTo>
                      <a:pt x="1" y="97"/>
                    </a:lnTo>
                    <a:lnTo>
                      <a:pt x="2" y="96"/>
                    </a:lnTo>
                    <a:lnTo>
                      <a:pt x="2" y="95"/>
                    </a:lnTo>
                    <a:lnTo>
                      <a:pt x="2" y="94"/>
                    </a:lnTo>
                    <a:lnTo>
                      <a:pt x="2" y="92"/>
                    </a:lnTo>
                    <a:lnTo>
                      <a:pt x="3" y="91"/>
                    </a:lnTo>
                    <a:lnTo>
                      <a:pt x="3" y="90"/>
                    </a:lnTo>
                    <a:lnTo>
                      <a:pt x="4" y="88"/>
                    </a:lnTo>
                    <a:lnTo>
                      <a:pt x="5" y="88"/>
                    </a:lnTo>
                    <a:lnTo>
                      <a:pt x="4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5" y="84"/>
                    </a:lnTo>
                    <a:lnTo>
                      <a:pt x="6" y="83"/>
                    </a:lnTo>
                    <a:lnTo>
                      <a:pt x="6" y="82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5" y="78"/>
                    </a:lnTo>
                    <a:lnTo>
                      <a:pt x="4" y="78"/>
                    </a:lnTo>
                    <a:lnTo>
                      <a:pt x="4" y="79"/>
                    </a:lnTo>
                    <a:lnTo>
                      <a:pt x="3" y="78"/>
                    </a:lnTo>
                    <a:lnTo>
                      <a:pt x="2" y="78"/>
                    </a:lnTo>
                    <a:lnTo>
                      <a:pt x="2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3" y="74"/>
                    </a:lnTo>
                    <a:lnTo>
                      <a:pt x="2" y="74"/>
                    </a:lnTo>
                    <a:lnTo>
                      <a:pt x="3" y="73"/>
                    </a:lnTo>
                    <a:lnTo>
                      <a:pt x="2" y="73"/>
                    </a:lnTo>
                    <a:lnTo>
                      <a:pt x="3" y="72"/>
                    </a:lnTo>
                    <a:lnTo>
                      <a:pt x="3" y="71"/>
                    </a:lnTo>
                    <a:lnTo>
                      <a:pt x="3" y="70"/>
                    </a:lnTo>
                    <a:lnTo>
                      <a:pt x="3" y="69"/>
                    </a:lnTo>
                    <a:lnTo>
                      <a:pt x="3" y="68"/>
                    </a:lnTo>
                    <a:lnTo>
                      <a:pt x="3" y="67"/>
                    </a:lnTo>
                    <a:lnTo>
                      <a:pt x="2" y="66"/>
                    </a:lnTo>
                    <a:lnTo>
                      <a:pt x="2" y="65"/>
                    </a:lnTo>
                    <a:lnTo>
                      <a:pt x="2" y="64"/>
                    </a:lnTo>
                    <a:lnTo>
                      <a:pt x="2" y="63"/>
                    </a:lnTo>
                    <a:lnTo>
                      <a:pt x="2" y="62"/>
                    </a:lnTo>
                    <a:lnTo>
                      <a:pt x="1" y="62"/>
                    </a:lnTo>
                    <a:lnTo>
                      <a:pt x="2" y="61"/>
                    </a:lnTo>
                    <a:lnTo>
                      <a:pt x="1" y="61"/>
                    </a:lnTo>
                    <a:lnTo>
                      <a:pt x="2" y="59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4" y="57"/>
                    </a:lnTo>
                    <a:lnTo>
                      <a:pt x="5" y="55"/>
                    </a:lnTo>
                    <a:lnTo>
                      <a:pt x="5" y="56"/>
                    </a:lnTo>
                    <a:lnTo>
                      <a:pt x="6" y="55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9" y="54"/>
                    </a:lnTo>
                    <a:lnTo>
                      <a:pt x="10" y="54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1" y="51"/>
                    </a:lnTo>
                    <a:lnTo>
                      <a:pt x="12" y="51"/>
                    </a:lnTo>
                    <a:lnTo>
                      <a:pt x="12" y="50"/>
                    </a:lnTo>
                    <a:lnTo>
                      <a:pt x="13" y="50"/>
                    </a:lnTo>
                    <a:lnTo>
                      <a:pt x="13" y="49"/>
                    </a:lnTo>
                    <a:lnTo>
                      <a:pt x="14" y="49"/>
                    </a:lnTo>
                    <a:lnTo>
                      <a:pt x="15" y="48"/>
                    </a:lnTo>
                    <a:lnTo>
                      <a:pt x="16" y="46"/>
                    </a:lnTo>
                    <a:lnTo>
                      <a:pt x="16" y="45"/>
                    </a:lnTo>
                    <a:lnTo>
                      <a:pt x="17" y="44"/>
                    </a:lnTo>
                    <a:lnTo>
                      <a:pt x="16" y="44"/>
                    </a:lnTo>
                    <a:lnTo>
                      <a:pt x="17" y="42"/>
                    </a:lnTo>
                    <a:lnTo>
                      <a:pt x="17" y="40"/>
                    </a:lnTo>
                    <a:lnTo>
                      <a:pt x="16" y="39"/>
                    </a:lnTo>
                    <a:lnTo>
                      <a:pt x="15" y="38"/>
                    </a:lnTo>
                    <a:lnTo>
                      <a:pt x="12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2" y="31"/>
                    </a:lnTo>
                    <a:lnTo>
                      <a:pt x="13" y="29"/>
                    </a:lnTo>
                    <a:lnTo>
                      <a:pt x="12" y="27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5" y="23"/>
                    </a:lnTo>
                    <a:lnTo>
                      <a:pt x="16" y="22"/>
                    </a:lnTo>
                    <a:lnTo>
                      <a:pt x="17" y="22"/>
                    </a:lnTo>
                    <a:lnTo>
                      <a:pt x="19" y="22"/>
                    </a:lnTo>
                    <a:lnTo>
                      <a:pt x="19" y="20"/>
                    </a:lnTo>
                    <a:lnTo>
                      <a:pt x="20" y="0"/>
                    </a:lnTo>
                    <a:lnTo>
                      <a:pt x="46" y="2"/>
                    </a:lnTo>
                    <a:lnTo>
                      <a:pt x="144" y="9"/>
                    </a:lnTo>
                    <a:lnTo>
                      <a:pt x="157" y="10"/>
                    </a:lnTo>
                    <a:lnTo>
                      <a:pt x="157" y="18"/>
                    </a:lnTo>
                    <a:lnTo>
                      <a:pt x="158" y="19"/>
                    </a:lnTo>
                    <a:lnTo>
                      <a:pt x="159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0" y="21"/>
                    </a:lnTo>
                    <a:lnTo>
                      <a:pt x="161" y="21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5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4" y="28"/>
                    </a:lnTo>
                    <a:lnTo>
                      <a:pt x="174" y="29"/>
                    </a:lnTo>
                    <a:lnTo>
                      <a:pt x="173" y="29"/>
                    </a:lnTo>
                    <a:lnTo>
                      <a:pt x="172" y="31"/>
                    </a:lnTo>
                    <a:lnTo>
                      <a:pt x="171" y="33"/>
                    </a:lnTo>
                    <a:lnTo>
                      <a:pt x="171" y="34"/>
                    </a:lnTo>
                    <a:lnTo>
                      <a:pt x="171" y="35"/>
                    </a:lnTo>
                    <a:lnTo>
                      <a:pt x="171" y="36"/>
                    </a:lnTo>
                    <a:lnTo>
                      <a:pt x="171" y="37"/>
                    </a:lnTo>
                    <a:lnTo>
                      <a:pt x="171" y="38"/>
                    </a:lnTo>
                    <a:lnTo>
                      <a:pt x="171" y="39"/>
                    </a:lnTo>
                    <a:lnTo>
                      <a:pt x="171" y="40"/>
                    </a:lnTo>
                    <a:lnTo>
                      <a:pt x="171" y="41"/>
                    </a:lnTo>
                    <a:lnTo>
                      <a:pt x="171" y="42"/>
                    </a:lnTo>
                    <a:lnTo>
                      <a:pt x="171" y="43"/>
                    </a:lnTo>
                    <a:lnTo>
                      <a:pt x="171" y="44"/>
                    </a:lnTo>
                    <a:lnTo>
                      <a:pt x="170" y="44"/>
                    </a:lnTo>
                    <a:lnTo>
                      <a:pt x="171" y="45"/>
                    </a:lnTo>
                    <a:lnTo>
                      <a:pt x="172" y="45"/>
                    </a:lnTo>
                    <a:lnTo>
                      <a:pt x="173" y="46"/>
                    </a:lnTo>
                    <a:lnTo>
                      <a:pt x="174" y="46"/>
                    </a:lnTo>
                    <a:lnTo>
                      <a:pt x="174" y="47"/>
                    </a:lnTo>
                    <a:lnTo>
                      <a:pt x="173" y="47"/>
                    </a:lnTo>
                    <a:lnTo>
                      <a:pt x="173" y="48"/>
                    </a:lnTo>
                    <a:lnTo>
                      <a:pt x="173" y="49"/>
                    </a:lnTo>
                    <a:lnTo>
                      <a:pt x="173" y="50"/>
                    </a:lnTo>
                    <a:lnTo>
                      <a:pt x="172" y="51"/>
                    </a:lnTo>
                    <a:lnTo>
                      <a:pt x="172" y="52"/>
                    </a:lnTo>
                    <a:lnTo>
                      <a:pt x="172" y="53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2" y="56"/>
                    </a:lnTo>
                    <a:lnTo>
                      <a:pt x="172" y="57"/>
                    </a:lnTo>
                    <a:lnTo>
                      <a:pt x="171" y="57"/>
                    </a:lnTo>
                    <a:lnTo>
                      <a:pt x="171" y="58"/>
                    </a:lnTo>
                    <a:lnTo>
                      <a:pt x="171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1"/>
                    </a:lnTo>
                    <a:lnTo>
                      <a:pt x="169" y="61"/>
                    </a:lnTo>
                    <a:lnTo>
                      <a:pt x="169" y="62"/>
                    </a:lnTo>
                    <a:lnTo>
                      <a:pt x="169" y="63"/>
                    </a:lnTo>
                    <a:lnTo>
                      <a:pt x="168" y="63"/>
                    </a:lnTo>
                    <a:lnTo>
                      <a:pt x="168" y="64"/>
                    </a:lnTo>
                    <a:lnTo>
                      <a:pt x="167" y="64"/>
                    </a:lnTo>
                    <a:lnTo>
                      <a:pt x="167" y="65"/>
                    </a:lnTo>
                    <a:lnTo>
                      <a:pt x="167" y="66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5" y="68"/>
                    </a:lnTo>
                    <a:lnTo>
                      <a:pt x="165" y="69"/>
                    </a:lnTo>
                    <a:lnTo>
                      <a:pt x="164" y="69"/>
                    </a:lnTo>
                    <a:lnTo>
                      <a:pt x="164" y="70"/>
                    </a:lnTo>
                    <a:lnTo>
                      <a:pt x="164" y="69"/>
                    </a:lnTo>
                    <a:lnTo>
                      <a:pt x="163" y="70"/>
                    </a:lnTo>
                    <a:lnTo>
                      <a:pt x="163" y="71"/>
                    </a:lnTo>
                    <a:lnTo>
                      <a:pt x="163" y="72"/>
                    </a:lnTo>
                    <a:lnTo>
                      <a:pt x="162" y="72"/>
                    </a:lnTo>
                    <a:lnTo>
                      <a:pt x="162" y="73"/>
                    </a:lnTo>
                    <a:lnTo>
                      <a:pt x="162" y="74"/>
                    </a:lnTo>
                    <a:lnTo>
                      <a:pt x="162" y="75"/>
                    </a:lnTo>
                    <a:lnTo>
                      <a:pt x="162" y="76"/>
                    </a:lnTo>
                    <a:lnTo>
                      <a:pt x="161" y="77"/>
                    </a:lnTo>
                    <a:lnTo>
                      <a:pt x="161" y="78"/>
                    </a:lnTo>
                    <a:lnTo>
                      <a:pt x="161" y="79"/>
                    </a:lnTo>
                    <a:lnTo>
                      <a:pt x="160" y="80"/>
                    </a:lnTo>
                    <a:lnTo>
                      <a:pt x="160" y="81"/>
                    </a:lnTo>
                    <a:lnTo>
                      <a:pt x="160" y="82"/>
                    </a:lnTo>
                    <a:lnTo>
                      <a:pt x="160" y="83"/>
                    </a:lnTo>
                    <a:lnTo>
                      <a:pt x="161" y="83"/>
                    </a:lnTo>
                    <a:lnTo>
                      <a:pt x="161" y="84"/>
                    </a:lnTo>
                    <a:lnTo>
                      <a:pt x="162" y="85"/>
                    </a:lnTo>
                    <a:lnTo>
                      <a:pt x="161" y="85"/>
                    </a:lnTo>
                    <a:lnTo>
                      <a:pt x="162" y="86"/>
                    </a:lnTo>
                    <a:lnTo>
                      <a:pt x="161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2" y="88"/>
                    </a:lnTo>
                    <a:lnTo>
                      <a:pt x="162" y="89"/>
                    </a:lnTo>
                    <a:lnTo>
                      <a:pt x="161" y="89"/>
                    </a:lnTo>
                    <a:lnTo>
                      <a:pt x="160" y="90"/>
                    </a:lnTo>
                    <a:lnTo>
                      <a:pt x="161" y="90"/>
                    </a:lnTo>
                    <a:lnTo>
                      <a:pt x="160" y="91"/>
                    </a:lnTo>
                    <a:lnTo>
                      <a:pt x="161" y="91"/>
                    </a:lnTo>
                    <a:lnTo>
                      <a:pt x="161" y="92"/>
                    </a:lnTo>
                    <a:lnTo>
                      <a:pt x="161" y="93"/>
                    </a:lnTo>
                    <a:lnTo>
                      <a:pt x="160" y="93"/>
                    </a:lnTo>
                    <a:lnTo>
                      <a:pt x="160" y="94"/>
                    </a:lnTo>
                    <a:lnTo>
                      <a:pt x="159" y="95"/>
                    </a:lnTo>
                    <a:lnTo>
                      <a:pt x="160" y="96"/>
                    </a:lnTo>
                    <a:lnTo>
                      <a:pt x="159" y="96"/>
                    </a:lnTo>
                    <a:lnTo>
                      <a:pt x="159" y="97"/>
                    </a:lnTo>
                    <a:lnTo>
                      <a:pt x="159" y="98"/>
                    </a:lnTo>
                    <a:lnTo>
                      <a:pt x="160" y="98"/>
                    </a:lnTo>
                    <a:lnTo>
                      <a:pt x="159" y="98"/>
                    </a:lnTo>
                    <a:lnTo>
                      <a:pt x="159" y="99"/>
                    </a:lnTo>
                    <a:lnTo>
                      <a:pt x="160" y="101"/>
                    </a:lnTo>
                    <a:lnTo>
                      <a:pt x="160" y="102"/>
                    </a:lnTo>
                    <a:lnTo>
                      <a:pt x="161" y="102"/>
                    </a:lnTo>
                    <a:lnTo>
                      <a:pt x="161" y="103"/>
                    </a:lnTo>
                    <a:lnTo>
                      <a:pt x="162" y="103"/>
                    </a:lnTo>
                    <a:lnTo>
                      <a:pt x="161" y="103"/>
                    </a:lnTo>
                    <a:lnTo>
                      <a:pt x="162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5" y="104"/>
                    </a:lnTo>
                    <a:lnTo>
                      <a:pt x="165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7" y="107"/>
                    </a:lnTo>
                    <a:lnTo>
                      <a:pt x="168" y="107"/>
                    </a:lnTo>
                    <a:lnTo>
                      <a:pt x="168" y="108"/>
                    </a:lnTo>
                    <a:lnTo>
                      <a:pt x="169" y="108"/>
                    </a:lnTo>
                    <a:lnTo>
                      <a:pt x="168" y="108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70" y="109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rgbClr val="62E2FC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43" name="Freeform 127"/>
              <p:cNvSpPr>
                <a:spLocks/>
              </p:cNvSpPr>
              <p:nvPr/>
            </p:nvSpPr>
            <p:spPr bwMode="auto">
              <a:xfrm>
                <a:off x="4089" y="2172"/>
                <a:ext cx="174" cy="112"/>
              </a:xfrm>
              <a:custGeom>
                <a:avLst/>
                <a:gdLst>
                  <a:gd name="T0" fmla="*/ 170 w 174"/>
                  <a:gd name="T1" fmla="*/ 111 h 112"/>
                  <a:gd name="T2" fmla="*/ 0 w 174"/>
                  <a:gd name="T3" fmla="*/ 99 h 112"/>
                  <a:gd name="T4" fmla="*/ 2 w 174"/>
                  <a:gd name="T5" fmla="*/ 95 h 112"/>
                  <a:gd name="T6" fmla="*/ 4 w 174"/>
                  <a:gd name="T7" fmla="*/ 88 h 112"/>
                  <a:gd name="T8" fmla="*/ 6 w 174"/>
                  <a:gd name="T9" fmla="*/ 83 h 112"/>
                  <a:gd name="T10" fmla="*/ 5 w 174"/>
                  <a:gd name="T11" fmla="*/ 78 h 112"/>
                  <a:gd name="T12" fmla="*/ 2 w 174"/>
                  <a:gd name="T13" fmla="*/ 77 h 112"/>
                  <a:gd name="T14" fmla="*/ 2 w 174"/>
                  <a:gd name="T15" fmla="*/ 74 h 112"/>
                  <a:gd name="T16" fmla="*/ 3 w 174"/>
                  <a:gd name="T17" fmla="*/ 71 h 112"/>
                  <a:gd name="T18" fmla="*/ 3 w 174"/>
                  <a:gd name="T19" fmla="*/ 67 h 112"/>
                  <a:gd name="T20" fmla="*/ 2 w 174"/>
                  <a:gd name="T21" fmla="*/ 63 h 112"/>
                  <a:gd name="T22" fmla="*/ 3 w 174"/>
                  <a:gd name="T23" fmla="*/ 58 h 112"/>
                  <a:gd name="T24" fmla="*/ 8 w 174"/>
                  <a:gd name="T25" fmla="*/ 54 h 112"/>
                  <a:gd name="T26" fmla="*/ 10 w 174"/>
                  <a:gd name="T27" fmla="*/ 52 h 112"/>
                  <a:gd name="T28" fmla="*/ 15 w 174"/>
                  <a:gd name="T29" fmla="*/ 48 h 112"/>
                  <a:gd name="T30" fmla="*/ 16 w 174"/>
                  <a:gd name="T31" fmla="*/ 39 h 112"/>
                  <a:gd name="T32" fmla="*/ 11 w 174"/>
                  <a:gd name="T33" fmla="*/ 34 h 112"/>
                  <a:gd name="T34" fmla="*/ 15 w 174"/>
                  <a:gd name="T35" fmla="*/ 23 h 112"/>
                  <a:gd name="T36" fmla="*/ 144 w 174"/>
                  <a:gd name="T37" fmla="*/ 9 h 112"/>
                  <a:gd name="T38" fmla="*/ 160 w 174"/>
                  <a:gd name="T39" fmla="*/ 19 h 112"/>
                  <a:gd name="T40" fmla="*/ 161 w 174"/>
                  <a:gd name="T41" fmla="*/ 22 h 112"/>
                  <a:gd name="T42" fmla="*/ 166 w 174"/>
                  <a:gd name="T43" fmla="*/ 25 h 112"/>
                  <a:gd name="T44" fmla="*/ 172 w 174"/>
                  <a:gd name="T45" fmla="*/ 27 h 112"/>
                  <a:gd name="T46" fmla="*/ 173 w 174"/>
                  <a:gd name="T47" fmla="*/ 29 h 112"/>
                  <a:gd name="T48" fmla="*/ 171 w 174"/>
                  <a:gd name="T49" fmla="*/ 35 h 112"/>
                  <a:gd name="T50" fmla="*/ 171 w 174"/>
                  <a:gd name="T51" fmla="*/ 38 h 112"/>
                  <a:gd name="T52" fmla="*/ 171 w 174"/>
                  <a:gd name="T53" fmla="*/ 41 h 112"/>
                  <a:gd name="T54" fmla="*/ 172 w 174"/>
                  <a:gd name="T55" fmla="*/ 45 h 112"/>
                  <a:gd name="T56" fmla="*/ 174 w 174"/>
                  <a:gd name="T57" fmla="*/ 47 h 112"/>
                  <a:gd name="T58" fmla="*/ 173 w 174"/>
                  <a:gd name="T59" fmla="*/ 50 h 112"/>
                  <a:gd name="T60" fmla="*/ 172 w 174"/>
                  <a:gd name="T61" fmla="*/ 53 h 112"/>
                  <a:gd name="T62" fmla="*/ 173 w 174"/>
                  <a:gd name="T63" fmla="*/ 55 h 112"/>
                  <a:gd name="T64" fmla="*/ 172 w 174"/>
                  <a:gd name="T65" fmla="*/ 57 h 112"/>
                  <a:gd name="T66" fmla="*/ 170 w 174"/>
                  <a:gd name="T67" fmla="*/ 59 h 112"/>
                  <a:gd name="T68" fmla="*/ 169 w 174"/>
                  <a:gd name="T69" fmla="*/ 62 h 112"/>
                  <a:gd name="T70" fmla="*/ 167 w 174"/>
                  <a:gd name="T71" fmla="*/ 65 h 112"/>
                  <a:gd name="T72" fmla="*/ 166 w 174"/>
                  <a:gd name="T73" fmla="*/ 67 h 112"/>
                  <a:gd name="T74" fmla="*/ 165 w 174"/>
                  <a:gd name="T75" fmla="*/ 69 h 112"/>
                  <a:gd name="T76" fmla="*/ 164 w 174"/>
                  <a:gd name="T77" fmla="*/ 69 h 112"/>
                  <a:gd name="T78" fmla="*/ 163 w 174"/>
                  <a:gd name="T79" fmla="*/ 71 h 112"/>
                  <a:gd name="T80" fmla="*/ 162 w 174"/>
                  <a:gd name="T81" fmla="*/ 72 h 112"/>
                  <a:gd name="T82" fmla="*/ 162 w 174"/>
                  <a:gd name="T83" fmla="*/ 75 h 112"/>
                  <a:gd name="T84" fmla="*/ 161 w 174"/>
                  <a:gd name="T85" fmla="*/ 78 h 112"/>
                  <a:gd name="T86" fmla="*/ 160 w 174"/>
                  <a:gd name="T87" fmla="*/ 80 h 112"/>
                  <a:gd name="T88" fmla="*/ 160 w 174"/>
                  <a:gd name="T89" fmla="*/ 82 h 112"/>
                  <a:gd name="T90" fmla="*/ 161 w 174"/>
                  <a:gd name="T91" fmla="*/ 84 h 112"/>
                  <a:gd name="T92" fmla="*/ 161 w 174"/>
                  <a:gd name="T93" fmla="*/ 86 h 112"/>
                  <a:gd name="T94" fmla="*/ 162 w 174"/>
                  <a:gd name="T95" fmla="*/ 89 h 112"/>
                  <a:gd name="T96" fmla="*/ 160 w 174"/>
                  <a:gd name="T97" fmla="*/ 90 h 112"/>
                  <a:gd name="T98" fmla="*/ 161 w 174"/>
                  <a:gd name="T99" fmla="*/ 92 h 112"/>
                  <a:gd name="T100" fmla="*/ 160 w 174"/>
                  <a:gd name="T101" fmla="*/ 94 h 112"/>
                  <a:gd name="T102" fmla="*/ 159 w 174"/>
                  <a:gd name="T103" fmla="*/ 96 h 112"/>
                  <a:gd name="T104" fmla="*/ 160 w 174"/>
                  <a:gd name="T105" fmla="*/ 98 h 112"/>
                  <a:gd name="T106" fmla="*/ 159 w 174"/>
                  <a:gd name="T107" fmla="*/ 99 h 112"/>
                  <a:gd name="T108" fmla="*/ 161 w 174"/>
                  <a:gd name="T109" fmla="*/ 103 h 112"/>
                  <a:gd name="T110" fmla="*/ 164 w 174"/>
                  <a:gd name="T111" fmla="*/ 103 h 112"/>
                  <a:gd name="T112" fmla="*/ 166 w 174"/>
                  <a:gd name="T113" fmla="*/ 105 h 112"/>
                  <a:gd name="T114" fmla="*/ 168 w 174"/>
                  <a:gd name="T115" fmla="*/ 107 h 112"/>
                  <a:gd name="T116" fmla="*/ 168 w 174"/>
                  <a:gd name="T117" fmla="*/ 108 h 11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74" h="112">
                    <a:moveTo>
                      <a:pt x="170" y="109"/>
                    </a:moveTo>
                    <a:lnTo>
                      <a:pt x="170" y="110"/>
                    </a:lnTo>
                    <a:lnTo>
                      <a:pt x="170" y="111"/>
                    </a:lnTo>
                    <a:lnTo>
                      <a:pt x="170" y="112"/>
                    </a:lnTo>
                    <a:lnTo>
                      <a:pt x="104" y="107"/>
                    </a:lnTo>
                    <a:lnTo>
                      <a:pt x="60" y="104"/>
                    </a:lnTo>
                    <a:lnTo>
                      <a:pt x="45" y="103"/>
                    </a:lnTo>
                    <a:lnTo>
                      <a:pt x="34" y="102"/>
                    </a:lnTo>
                    <a:lnTo>
                      <a:pt x="0" y="100"/>
                    </a:lnTo>
                    <a:lnTo>
                      <a:pt x="0" y="99"/>
                    </a:lnTo>
                    <a:lnTo>
                      <a:pt x="1" y="98"/>
                    </a:lnTo>
                    <a:lnTo>
                      <a:pt x="1" y="97"/>
                    </a:lnTo>
                    <a:lnTo>
                      <a:pt x="2" y="96"/>
                    </a:lnTo>
                    <a:lnTo>
                      <a:pt x="2" y="95"/>
                    </a:lnTo>
                    <a:lnTo>
                      <a:pt x="2" y="94"/>
                    </a:lnTo>
                    <a:lnTo>
                      <a:pt x="2" y="92"/>
                    </a:lnTo>
                    <a:lnTo>
                      <a:pt x="3" y="91"/>
                    </a:lnTo>
                    <a:lnTo>
                      <a:pt x="3" y="90"/>
                    </a:lnTo>
                    <a:lnTo>
                      <a:pt x="4" y="88"/>
                    </a:lnTo>
                    <a:lnTo>
                      <a:pt x="5" y="88"/>
                    </a:lnTo>
                    <a:lnTo>
                      <a:pt x="4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5" y="84"/>
                    </a:lnTo>
                    <a:lnTo>
                      <a:pt x="6" y="83"/>
                    </a:lnTo>
                    <a:lnTo>
                      <a:pt x="6" y="82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5" y="78"/>
                    </a:lnTo>
                    <a:lnTo>
                      <a:pt x="4" y="78"/>
                    </a:lnTo>
                    <a:lnTo>
                      <a:pt x="4" y="79"/>
                    </a:lnTo>
                    <a:lnTo>
                      <a:pt x="3" y="78"/>
                    </a:lnTo>
                    <a:lnTo>
                      <a:pt x="2" y="78"/>
                    </a:lnTo>
                    <a:lnTo>
                      <a:pt x="2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3" y="74"/>
                    </a:lnTo>
                    <a:lnTo>
                      <a:pt x="2" y="74"/>
                    </a:lnTo>
                    <a:lnTo>
                      <a:pt x="3" y="73"/>
                    </a:lnTo>
                    <a:lnTo>
                      <a:pt x="2" y="73"/>
                    </a:lnTo>
                    <a:lnTo>
                      <a:pt x="3" y="72"/>
                    </a:lnTo>
                    <a:lnTo>
                      <a:pt x="3" y="71"/>
                    </a:lnTo>
                    <a:lnTo>
                      <a:pt x="3" y="70"/>
                    </a:lnTo>
                    <a:lnTo>
                      <a:pt x="3" y="69"/>
                    </a:lnTo>
                    <a:lnTo>
                      <a:pt x="3" y="68"/>
                    </a:lnTo>
                    <a:lnTo>
                      <a:pt x="3" y="67"/>
                    </a:lnTo>
                    <a:lnTo>
                      <a:pt x="2" y="66"/>
                    </a:lnTo>
                    <a:lnTo>
                      <a:pt x="2" y="65"/>
                    </a:lnTo>
                    <a:lnTo>
                      <a:pt x="2" y="64"/>
                    </a:lnTo>
                    <a:lnTo>
                      <a:pt x="2" y="63"/>
                    </a:lnTo>
                    <a:lnTo>
                      <a:pt x="2" y="62"/>
                    </a:lnTo>
                    <a:lnTo>
                      <a:pt x="1" y="62"/>
                    </a:lnTo>
                    <a:lnTo>
                      <a:pt x="2" y="61"/>
                    </a:lnTo>
                    <a:lnTo>
                      <a:pt x="1" y="61"/>
                    </a:lnTo>
                    <a:lnTo>
                      <a:pt x="2" y="59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4" y="57"/>
                    </a:lnTo>
                    <a:lnTo>
                      <a:pt x="5" y="55"/>
                    </a:lnTo>
                    <a:lnTo>
                      <a:pt x="5" y="56"/>
                    </a:lnTo>
                    <a:lnTo>
                      <a:pt x="6" y="55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9" y="54"/>
                    </a:lnTo>
                    <a:lnTo>
                      <a:pt x="10" y="54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1" y="51"/>
                    </a:lnTo>
                    <a:lnTo>
                      <a:pt x="12" y="51"/>
                    </a:lnTo>
                    <a:lnTo>
                      <a:pt x="12" y="50"/>
                    </a:lnTo>
                    <a:lnTo>
                      <a:pt x="13" y="50"/>
                    </a:lnTo>
                    <a:lnTo>
                      <a:pt x="13" y="49"/>
                    </a:lnTo>
                    <a:lnTo>
                      <a:pt x="14" y="49"/>
                    </a:lnTo>
                    <a:lnTo>
                      <a:pt x="15" y="48"/>
                    </a:lnTo>
                    <a:lnTo>
                      <a:pt x="16" y="46"/>
                    </a:lnTo>
                    <a:lnTo>
                      <a:pt x="16" y="45"/>
                    </a:lnTo>
                    <a:lnTo>
                      <a:pt x="17" y="44"/>
                    </a:lnTo>
                    <a:lnTo>
                      <a:pt x="16" y="44"/>
                    </a:lnTo>
                    <a:lnTo>
                      <a:pt x="17" y="42"/>
                    </a:lnTo>
                    <a:lnTo>
                      <a:pt x="17" y="40"/>
                    </a:lnTo>
                    <a:lnTo>
                      <a:pt x="16" y="39"/>
                    </a:lnTo>
                    <a:lnTo>
                      <a:pt x="15" y="38"/>
                    </a:lnTo>
                    <a:lnTo>
                      <a:pt x="12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2" y="31"/>
                    </a:lnTo>
                    <a:lnTo>
                      <a:pt x="13" y="29"/>
                    </a:lnTo>
                    <a:lnTo>
                      <a:pt x="12" y="27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5" y="23"/>
                    </a:lnTo>
                    <a:lnTo>
                      <a:pt x="16" y="22"/>
                    </a:lnTo>
                    <a:lnTo>
                      <a:pt x="17" y="22"/>
                    </a:lnTo>
                    <a:lnTo>
                      <a:pt x="19" y="22"/>
                    </a:lnTo>
                    <a:lnTo>
                      <a:pt x="19" y="20"/>
                    </a:lnTo>
                    <a:lnTo>
                      <a:pt x="20" y="0"/>
                    </a:lnTo>
                    <a:lnTo>
                      <a:pt x="46" y="2"/>
                    </a:lnTo>
                    <a:lnTo>
                      <a:pt x="144" y="9"/>
                    </a:lnTo>
                    <a:lnTo>
                      <a:pt x="157" y="10"/>
                    </a:lnTo>
                    <a:lnTo>
                      <a:pt x="157" y="18"/>
                    </a:lnTo>
                    <a:lnTo>
                      <a:pt x="158" y="19"/>
                    </a:lnTo>
                    <a:lnTo>
                      <a:pt x="159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0" y="21"/>
                    </a:lnTo>
                    <a:lnTo>
                      <a:pt x="161" y="21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5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4" y="28"/>
                    </a:lnTo>
                    <a:lnTo>
                      <a:pt x="174" y="29"/>
                    </a:lnTo>
                    <a:lnTo>
                      <a:pt x="173" y="29"/>
                    </a:lnTo>
                    <a:lnTo>
                      <a:pt x="172" y="31"/>
                    </a:lnTo>
                    <a:lnTo>
                      <a:pt x="171" y="33"/>
                    </a:lnTo>
                    <a:lnTo>
                      <a:pt x="171" y="34"/>
                    </a:lnTo>
                    <a:lnTo>
                      <a:pt x="171" y="35"/>
                    </a:lnTo>
                    <a:lnTo>
                      <a:pt x="171" y="36"/>
                    </a:lnTo>
                    <a:lnTo>
                      <a:pt x="171" y="37"/>
                    </a:lnTo>
                    <a:lnTo>
                      <a:pt x="171" y="38"/>
                    </a:lnTo>
                    <a:lnTo>
                      <a:pt x="171" y="39"/>
                    </a:lnTo>
                    <a:lnTo>
                      <a:pt x="171" y="40"/>
                    </a:lnTo>
                    <a:lnTo>
                      <a:pt x="171" y="41"/>
                    </a:lnTo>
                    <a:lnTo>
                      <a:pt x="171" y="42"/>
                    </a:lnTo>
                    <a:lnTo>
                      <a:pt x="171" y="43"/>
                    </a:lnTo>
                    <a:lnTo>
                      <a:pt x="171" y="44"/>
                    </a:lnTo>
                    <a:lnTo>
                      <a:pt x="170" y="44"/>
                    </a:lnTo>
                    <a:lnTo>
                      <a:pt x="171" y="45"/>
                    </a:lnTo>
                    <a:lnTo>
                      <a:pt x="172" y="45"/>
                    </a:lnTo>
                    <a:lnTo>
                      <a:pt x="173" y="46"/>
                    </a:lnTo>
                    <a:lnTo>
                      <a:pt x="174" y="46"/>
                    </a:lnTo>
                    <a:lnTo>
                      <a:pt x="174" y="47"/>
                    </a:lnTo>
                    <a:lnTo>
                      <a:pt x="173" y="47"/>
                    </a:lnTo>
                    <a:lnTo>
                      <a:pt x="173" y="48"/>
                    </a:lnTo>
                    <a:lnTo>
                      <a:pt x="173" y="49"/>
                    </a:lnTo>
                    <a:lnTo>
                      <a:pt x="173" y="50"/>
                    </a:lnTo>
                    <a:lnTo>
                      <a:pt x="172" y="51"/>
                    </a:lnTo>
                    <a:lnTo>
                      <a:pt x="172" y="52"/>
                    </a:lnTo>
                    <a:lnTo>
                      <a:pt x="172" y="53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2" y="56"/>
                    </a:lnTo>
                    <a:lnTo>
                      <a:pt x="172" y="57"/>
                    </a:lnTo>
                    <a:lnTo>
                      <a:pt x="171" y="57"/>
                    </a:lnTo>
                    <a:lnTo>
                      <a:pt x="171" y="58"/>
                    </a:lnTo>
                    <a:lnTo>
                      <a:pt x="171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1"/>
                    </a:lnTo>
                    <a:lnTo>
                      <a:pt x="169" y="61"/>
                    </a:lnTo>
                    <a:lnTo>
                      <a:pt x="169" y="62"/>
                    </a:lnTo>
                    <a:lnTo>
                      <a:pt x="169" y="63"/>
                    </a:lnTo>
                    <a:lnTo>
                      <a:pt x="168" y="63"/>
                    </a:lnTo>
                    <a:lnTo>
                      <a:pt x="168" y="64"/>
                    </a:lnTo>
                    <a:lnTo>
                      <a:pt x="167" y="64"/>
                    </a:lnTo>
                    <a:lnTo>
                      <a:pt x="167" y="65"/>
                    </a:lnTo>
                    <a:lnTo>
                      <a:pt x="167" y="66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5" y="68"/>
                    </a:lnTo>
                    <a:lnTo>
                      <a:pt x="165" y="69"/>
                    </a:lnTo>
                    <a:lnTo>
                      <a:pt x="164" y="69"/>
                    </a:lnTo>
                    <a:lnTo>
                      <a:pt x="164" y="70"/>
                    </a:lnTo>
                    <a:lnTo>
                      <a:pt x="164" y="69"/>
                    </a:lnTo>
                    <a:lnTo>
                      <a:pt x="163" y="70"/>
                    </a:lnTo>
                    <a:lnTo>
                      <a:pt x="163" y="71"/>
                    </a:lnTo>
                    <a:lnTo>
                      <a:pt x="163" y="72"/>
                    </a:lnTo>
                    <a:lnTo>
                      <a:pt x="162" y="72"/>
                    </a:lnTo>
                    <a:lnTo>
                      <a:pt x="162" y="73"/>
                    </a:lnTo>
                    <a:lnTo>
                      <a:pt x="162" y="74"/>
                    </a:lnTo>
                    <a:lnTo>
                      <a:pt x="162" y="75"/>
                    </a:lnTo>
                    <a:lnTo>
                      <a:pt x="162" y="76"/>
                    </a:lnTo>
                    <a:lnTo>
                      <a:pt x="161" y="77"/>
                    </a:lnTo>
                    <a:lnTo>
                      <a:pt x="161" y="78"/>
                    </a:lnTo>
                    <a:lnTo>
                      <a:pt x="161" y="79"/>
                    </a:lnTo>
                    <a:lnTo>
                      <a:pt x="160" y="80"/>
                    </a:lnTo>
                    <a:lnTo>
                      <a:pt x="160" y="81"/>
                    </a:lnTo>
                    <a:lnTo>
                      <a:pt x="160" y="82"/>
                    </a:lnTo>
                    <a:lnTo>
                      <a:pt x="160" y="83"/>
                    </a:lnTo>
                    <a:lnTo>
                      <a:pt x="161" y="83"/>
                    </a:lnTo>
                    <a:lnTo>
                      <a:pt x="161" y="84"/>
                    </a:lnTo>
                    <a:lnTo>
                      <a:pt x="162" y="85"/>
                    </a:lnTo>
                    <a:lnTo>
                      <a:pt x="161" y="85"/>
                    </a:lnTo>
                    <a:lnTo>
                      <a:pt x="162" y="86"/>
                    </a:lnTo>
                    <a:lnTo>
                      <a:pt x="161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2" y="88"/>
                    </a:lnTo>
                    <a:lnTo>
                      <a:pt x="162" y="89"/>
                    </a:lnTo>
                    <a:lnTo>
                      <a:pt x="161" y="89"/>
                    </a:lnTo>
                    <a:lnTo>
                      <a:pt x="160" y="90"/>
                    </a:lnTo>
                    <a:lnTo>
                      <a:pt x="161" y="90"/>
                    </a:lnTo>
                    <a:lnTo>
                      <a:pt x="160" y="91"/>
                    </a:lnTo>
                    <a:lnTo>
                      <a:pt x="161" y="91"/>
                    </a:lnTo>
                    <a:lnTo>
                      <a:pt x="161" y="92"/>
                    </a:lnTo>
                    <a:lnTo>
                      <a:pt x="161" y="93"/>
                    </a:lnTo>
                    <a:lnTo>
                      <a:pt x="160" y="93"/>
                    </a:lnTo>
                    <a:lnTo>
                      <a:pt x="160" y="94"/>
                    </a:lnTo>
                    <a:lnTo>
                      <a:pt x="159" y="95"/>
                    </a:lnTo>
                    <a:lnTo>
                      <a:pt x="160" y="96"/>
                    </a:lnTo>
                    <a:lnTo>
                      <a:pt x="159" y="96"/>
                    </a:lnTo>
                    <a:lnTo>
                      <a:pt x="159" y="97"/>
                    </a:lnTo>
                    <a:lnTo>
                      <a:pt x="159" y="98"/>
                    </a:lnTo>
                    <a:lnTo>
                      <a:pt x="160" y="98"/>
                    </a:lnTo>
                    <a:lnTo>
                      <a:pt x="159" y="98"/>
                    </a:lnTo>
                    <a:lnTo>
                      <a:pt x="159" y="99"/>
                    </a:lnTo>
                    <a:lnTo>
                      <a:pt x="160" y="101"/>
                    </a:lnTo>
                    <a:lnTo>
                      <a:pt x="160" y="102"/>
                    </a:lnTo>
                    <a:lnTo>
                      <a:pt x="161" y="102"/>
                    </a:lnTo>
                    <a:lnTo>
                      <a:pt x="161" y="103"/>
                    </a:lnTo>
                    <a:lnTo>
                      <a:pt x="162" y="103"/>
                    </a:lnTo>
                    <a:lnTo>
                      <a:pt x="161" y="103"/>
                    </a:lnTo>
                    <a:lnTo>
                      <a:pt x="162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5" y="104"/>
                    </a:lnTo>
                    <a:lnTo>
                      <a:pt x="165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7" y="107"/>
                    </a:lnTo>
                    <a:lnTo>
                      <a:pt x="168" y="107"/>
                    </a:lnTo>
                    <a:lnTo>
                      <a:pt x="168" y="108"/>
                    </a:lnTo>
                    <a:lnTo>
                      <a:pt x="169" y="108"/>
                    </a:lnTo>
                    <a:lnTo>
                      <a:pt x="168" y="108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70" y="109"/>
                    </a:lnTo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rgbClr val="62E2FC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9" name="Oval 250"/>
            <p:cNvSpPr>
              <a:spLocks noChangeArrowheads="1"/>
            </p:cNvSpPr>
            <p:nvPr/>
          </p:nvSpPr>
          <p:spPr bwMode="auto">
            <a:xfrm>
              <a:off x="3225687" y="3887787"/>
              <a:ext cx="116620" cy="125413"/>
            </a:xfrm>
            <a:prstGeom prst="ellipse">
              <a:avLst/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eaLnBrk="1" hangingPunct="1">
                <a:defRPr/>
              </a:pPr>
              <a:r>
                <a:rPr lang="pt-BR" sz="800" b="0" dirty="0">
                  <a:latin typeface="+mn-lt"/>
                  <a:cs typeface="Arial" charset="0"/>
                </a:rPr>
                <a:t>7</a:t>
              </a:r>
            </a:p>
          </p:txBody>
        </p:sp>
      </p:grpSp>
      <p:sp>
        <p:nvSpPr>
          <p:cNvPr id="70" name="Oval 250"/>
          <p:cNvSpPr>
            <a:spLocks noChangeArrowheads="1"/>
          </p:cNvSpPr>
          <p:nvPr/>
        </p:nvSpPr>
        <p:spPr bwMode="auto">
          <a:xfrm>
            <a:off x="2976563" y="4178300"/>
            <a:ext cx="127000" cy="125413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 eaLnBrk="1" hangingPunct="1">
              <a:defRPr/>
            </a:pPr>
            <a:r>
              <a:rPr lang="pt-BR" sz="800" b="0" dirty="0">
                <a:latin typeface="+mj-lt"/>
                <a:cs typeface="Arial" charset="0"/>
              </a:rPr>
              <a:t>1</a:t>
            </a:r>
          </a:p>
        </p:txBody>
      </p:sp>
      <p:sp>
        <p:nvSpPr>
          <p:cNvPr id="71" name="Oval 250"/>
          <p:cNvSpPr>
            <a:spLocks noChangeArrowheads="1"/>
          </p:cNvSpPr>
          <p:nvPr/>
        </p:nvSpPr>
        <p:spPr bwMode="auto">
          <a:xfrm>
            <a:off x="3152775" y="4306888"/>
            <a:ext cx="127000" cy="125412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 eaLnBrk="1" hangingPunct="1">
              <a:defRPr/>
            </a:pPr>
            <a:r>
              <a:rPr lang="pt-BR" sz="800" b="0" dirty="0">
                <a:latin typeface="+mj-lt"/>
                <a:cs typeface="Arial" charset="0"/>
              </a:rPr>
              <a:t>2</a:t>
            </a:r>
          </a:p>
        </p:txBody>
      </p:sp>
      <p:sp>
        <p:nvSpPr>
          <p:cNvPr id="72" name="Oval 250"/>
          <p:cNvSpPr>
            <a:spLocks noChangeArrowheads="1"/>
          </p:cNvSpPr>
          <p:nvPr/>
        </p:nvSpPr>
        <p:spPr bwMode="auto">
          <a:xfrm>
            <a:off x="3721100" y="3948113"/>
            <a:ext cx="127000" cy="127000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 eaLnBrk="1" hangingPunct="1">
              <a:defRPr/>
            </a:pPr>
            <a:r>
              <a:rPr lang="pt-BR" sz="800" b="0" dirty="0">
                <a:latin typeface="+mj-lt"/>
                <a:cs typeface="Arial" charset="0"/>
              </a:rPr>
              <a:t>3</a:t>
            </a:r>
          </a:p>
        </p:txBody>
      </p:sp>
      <p:sp>
        <p:nvSpPr>
          <p:cNvPr id="73" name="Oval 250"/>
          <p:cNvSpPr>
            <a:spLocks noChangeArrowheads="1"/>
          </p:cNvSpPr>
          <p:nvPr/>
        </p:nvSpPr>
        <p:spPr bwMode="auto">
          <a:xfrm>
            <a:off x="3567113" y="4210050"/>
            <a:ext cx="125412" cy="125413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 eaLnBrk="1" hangingPunct="1">
              <a:defRPr/>
            </a:pPr>
            <a:r>
              <a:rPr lang="pt-BR" sz="800" b="0" dirty="0">
                <a:latin typeface="+mj-lt"/>
                <a:cs typeface="Arial" charset="0"/>
              </a:rPr>
              <a:t>4</a:t>
            </a:r>
          </a:p>
        </p:txBody>
      </p:sp>
      <p:sp>
        <p:nvSpPr>
          <p:cNvPr id="74" name="Oval 250"/>
          <p:cNvSpPr>
            <a:spLocks noChangeArrowheads="1"/>
          </p:cNvSpPr>
          <p:nvPr/>
        </p:nvSpPr>
        <p:spPr bwMode="auto">
          <a:xfrm>
            <a:off x="3141663" y="4057650"/>
            <a:ext cx="125412" cy="125413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 eaLnBrk="1" hangingPunct="1">
              <a:defRPr/>
            </a:pPr>
            <a:r>
              <a:rPr lang="pt-BR" sz="800" b="0" dirty="0">
                <a:latin typeface="+mj-lt"/>
                <a:cs typeface="Arial" charset="0"/>
              </a:rPr>
              <a:t>5</a:t>
            </a:r>
          </a:p>
        </p:txBody>
      </p:sp>
      <p:sp>
        <p:nvSpPr>
          <p:cNvPr id="75" name="Oval 250"/>
          <p:cNvSpPr>
            <a:spLocks noChangeArrowheads="1"/>
          </p:cNvSpPr>
          <p:nvPr/>
        </p:nvSpPr>
        <p:spPr bwMode="auto">
          <a:xfrm>
            <a:off x="3530600" y="3971925"/>
            <a:ext cx="127000" cy="127000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 eaLnBrk="1" hangingPunct="1">
              <a:defRPr/>
            </a:pPr>
            <a:r>
              <a:rPr lang="pt-BR" sz="800" b="0" dirty="0">
                <a:latin typeface="+mj-lt"/>
                <a:cs typeface="Arial" charset="0"/>
              </a:rPr>
              <a:t>6</a:t>
            </a:r>
          </a:p>
        </p:txBody>
      </p:sp>
      <p:grpSp>
        <p:nvGrpSpPr>
          <p:cNvPr id="55325" name="Group 14"/>
          <p:cNvGrpSpPr>
            <a:grpSpLocks/>
          </p:cNvGrpSpPr>
          <p:nvPr/>
        </p:nvGrpSpPr>
        <p:grpSpPr bwMode="auto">
          <a:xfrm>
            <a:off x="8521700" y="158750"/>
            <a:ext cx="2738438" cy="933450"/>
            <a:chOff x="4522" y="178"/>
            <a:chExt cx="1725" cy="588"/>
          </a:xfrm>
        </p:grpSpPr>
        <p:sp>
          <p:nvSpPr>
            <p:cNvPr id="53" name="CaixaDeTexto 121"/>
            <p:cNvSpPr txBox="1">
              <a:spLocks noChangeArrowheads="1"/>
            </p:cNvSpPr>
            <p:nvPr/>
          </p:nvSpPr>
          <p:spPr bwMode="auto">
            <a:xfrm>
              <a:off x="4522" y="178"/>
              <a:ext cx="1725" cy="5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hangingPunct="1">
                <a:defRPr/>
              </a:pPr>
              <a:r>
                <a:rPr lang="pt-BR" sz="1050" b="0" dirty="0" smtClean="0">
                  <a:sym typeface="Webdings" pitchFamily="18" charset="2"/>
                </a:rPr>
                <a:t>     </a:t>
              </a:r>
              <a:r>
                <a:rPr lang="pt-BR" sz="1050" b="0" dirty="0" err="1" smtClean="0">
                  <a:sym typeface="Webdings" pitchFamily="18" charset="2"/>
                </a:rPr>
                <a:t>Graneleiro</a:t>
              </a:r>
              <a:endParaRPr lang="pt-BR" sz="1050" b="0" dirty="0" smtClean="0">
                <a:sym typeface="Webdings" pitchFamily="18" charset="2"/>
              </a:endParaRPr>
            </a:p>
            <a:p>
              <a:pPr eaLnBrk="1" hangingPunct="1">
                <a:defRPr/>
              </a:pPr>
              <a:r>
                <a:rPr lang="pt-BR" sz="1050" b="0" dirty="0" smtClean="0">
                  <a:sym typeface="Webdings" pitchFamily="18" charset="2"/>
                </a:rPr>
                <a:t>     Bateria de silos</a:t>
              </a:r>
            </a:p>
            <a:p>
              <a:pPr eaLnBrk="1" hangingPunct="1">
                <a:defRPr/>
              </a:pPr>
              <a:r>
                <a:rPr lang="pt-BR" sz="1050" b="0" dirty="0" smtClean="0">
                  <a:sym typeface="Webdings" pitchFamily="18" charset="2"/>
                </a:rPr>
                <a:t>     Convencional</a:t>
              </a:r>
            </a:p>
            <a:p>
              <a:pPr eaLnBrk="1" hangingPunct="1">
                <a:defRPr/>
              </a:pPr>
              <a:r>
                <a:rPr lang="pt-BR" sz="1050" b="0" dirty="0" smtClean="0">
                  <a:sym typeface="Webdings" pitchFamily="18" charset="2"/>
                </a:rPr>
                <a:t>     Outros</a:t>
              </a:r>
            </a:p>
            <a:p>
              <a:pPr eaLnBrk="1" hangingPunct="1">
                <a:defRPr/>
              </a:pPr>
              <a:endParaRPr lang="pt-BR" sz="1050" b="0" dirty="0" smtClean="0"/>
            </a:p>
          </p:txBody>
        </p:sp>
        <p:sp>
          <p:nvSpPr>
            <p:cNvPr id="55330" name="Rectangle 16"/>
            <p:cNvSpPr>
              <a:spLocks noChangeArrowheads="1"/>
            </p:cNvSpPr>
            <p:nvPr/>
          </p:nvSpPr>
          <p:spPr bwMode="auto">
            <a:xfrm>
              <a:off x="4526" y="533"/>
              <a:ext cx="136" cy="61"/>
            </a:xfrm>
            <a:prstGeom prst="rect">
              <a:avLst/>
            </a:prstGeom>
            <a:solidFill>
              <a:schemeClr val="bg2"/>
            </a:solidFill>
            <a:ln w="3175" algn="ctr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wrap="none" lIns="90000" tIns="46800" rIns="90000" bIns="46800" anchor="ctr"/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55331" name="Rectangle 17"/>
            <p:cNvSpPr>
              <a:spLocks noChangeArrowheads="1"/>
            </p:cNvSpPr>
            <p:nvPr/>
          </p:nvSpPr>
          <p:spPr bwMode="auto">
            <a:xfrm>
              <a:off x="4526" y="218"/>
              <a:ext cx="136" cy="61"/>
            </a:xfrm>
            <a:prstGeom prst="rect">
              <a:avLst/>
            </a:prstGeom>
            <a:solidFill>
              <a:schemeClr val="hlink"/>
            </a:solidFill>
            <a:ln w="3175" algn="ctr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wrap="none" lIns="90000" tIns="46800" rIns="90000" bIns="46800" anchor="ctr"/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55332" name="Rectangle 18"/>
            <p:cNvSpPr>
              <a:spLocks noChangeArrowheads="1"/>
            </p:cNvSpPr>
            <p:nvPr/>
          </p:nvSpPr>
          <p:spPr bwMode="auto">
            <a:xfrm>
              <a:off x="4526" y="324"/>
              <a:ext cx="136" cy="61"/>
            </a:xfrm>
            <a:prstGeom prst="rect">
              <a:avLst/>
            </a:prstGeom>
            <a:solidFill>
              <a:schemeClr val="accent2"/>
            </a:solidFill>
            <a:ln w="3175" algn="ctr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wrap="none" lIns="90000" tIns="46800" rIns="90000" bIns="46800" anchor="ctr"/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55333" name="Rectangle 19"/>
            <p:cNvSpPr>
              <a:spLocks noChangeArrowheads="1"/>
            </p:cNvSpPr>
            <p:nvPr/>
          </p:nvSpPr>
          <p:spPr bwMode="auto">
            <a:xfrm>
              <a:off x="4526" y="427"/>
              <a:ext cx="136" cy="61"/>
            </a:xfrm>
            <a:prstGeom prst="rect">
              <a:avLst/>
            </a:prstGeom>
            <a:solidFill>
              <a:schemeClr val="accent1"/>
            </a:solidFill>
            <a:ln w="3175" algn="ctr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wrap="none" lIns="90000" tIns="46800" rIns="90000" bIns="46800" anchor="ctr"/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</p:grpSp>
      <p:sp>
        <p:nvSpPr>
          <p:cNvPr id="55326" name="Text Box 27"/>
          <p:cNvSpPr txBox="1">
            <a:spLocks noChangeArrowheads="1"/>
          </p:cNvSpPr>
          <p:nvPr/>
        </p:nvSpPr>
        <p:spPr bwMode="auto">
          <a:xfrm>
            <a:off x="211138" y="971550"/>
            <a:ext cx="531177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sz="1400" b="0">
                <a:cs typeface="Arial" panose="020B0604020202020204" pitchFamily="34" charset="0"/>
              </a:rPr>
              <a:t>2012</a:t>
            </a:r>
            <a:endParaRPr lang="en-US" sz="1400" b="0" baseline="30000">
              <a:cs typeface="Arial" panose="020B0604020202020204" pitchFamily="34" charset="0"/>
            </a:endParaRPr>
          </a:p>
        </p:txBody>
      </p:sp>
      <p:sp>
        <p:nvSpPr>
          <p:cNvPr id="55327" name="AutoShape 49"/>
          <p:cNvSpPr>
            <a:spLocks noChangeArrowheads="1"/>
          </p:cNvSpPr>
          <p:nvPr/>
        </p:nvSpPr>
        <p:spPr bwMode="auto">
          <a:xfrm>
            <a:off x="236538" y="5764213"/>
            <a:ext cx="9450387" cy="465137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 algn="ctr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/>
          </a:p>
        </p:txBody>
      </p:sp>
      <p:sp>
        <p:nvSpPr>
          <p:cNvPr id="55328" name="AutoShape 27"/>
          <p:cNvSpPr>
            <a:spLocks noChangeArrowheads="1"/>
          </p:cNvSpPr>
          <p:nvPr/>
        </p:nvSpPr>
        <p:spPr bwMode="auto">
          <a:xfrm>
            <a:off x="549275" y="5768975"/>
            <a:ext cx="8736013" cy="469900"/>
          </a:xfrm>
          <a:prstGeom prst="roundRect">
            <a:avLst>
              <a:gd name="adj" fmla="val 16231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400">
                <a:cs typeface="Arial" panose="020B0604020202020204" pitchFamily="34" charset="0"/>
              </a:rPr>
              <a:t>Foram avaliadas também as capacidades de armazenagem de granéis sólidos, líquidos e de carga geral existentes em cada estado da Região Centroeste</a:t>
            </a:r>
          </a:p>
        </p:txBody>
      </p:sp>
    </p:spTree>
    <p:extLst>
      <p:ext uri="{BB962C8B-B14F-4D97-AF65-F5344CB8AC3E}">
        <p14:creationId xmlns:p14="http://schemas.microsoft.com/office/powerpoint/2010/main" val="214036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Line 9"/>
          <p:cNvSpPr>
            <a:spLocks noChangeShapeType="1"/>
          </p:cNvSpPr>
          <p:nvPr/>
        </p:nvSpPr>
        <p:spPr bwMode="auto">
          <a:xfrm>
            <a:off x="4622800" y="1531938"/>
            <a:ext cx="5072063" cy="1587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47" name="Rectangle 10"/>
          <p:cNvSpPr>
            <a:spLocks noChangeArrowheads="1"/>
          </p:cNvSpPr>
          <p:nvPr/>
        </p:nvSpPr>
        <p:spPr bwMode="auto">
          <a:xfrm>
            <a:off x="4700588" y="1274763"/>
            <a:ext cx="44259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>
                <a:solidFill>
                  <a:schemeClr val="tx2"/>
                </a:solidFill>
                <a:cs typeface="Arial" panose="020B0604020202020204" pitchFamily="34" charset="0"/>
              </a:rPr>
              <a:t>Características Gerais</a:t>
            </a:r>
          </a:p>
        </p:txBody>
      </p:sp>
      <p:sp>
        <p:nvSpPr>
          <p:cNvPr id="57348" name="Line 33"/>
          <p:cNvSpPr>
            <a:spLocks noChangeShapeType="1"/>
          </p:cNvSpPr>
          <p:nvPr/>
        </p:nvSpPr>
        <p:spPr bwMode="auto">
          <a:xfrm>
            <a:off x="252413" y="1531938"/>
            <a:ext cx="4291012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49" name="Rectangle 4"/>
          <p:cNvSpPr>
            <a:spLocks noChangeArrowheads="1"/>
          </p:cNvSpPr>
          <p:nvPr/>
        </p:nvSpPr>
        <p:spPr bwMode="auto">
          <a:xfrm>
            <a:off x="2582863" y="173038"/>
            <a:ext cx="5519737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Tx/>
            </a:pPr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Perfil e Condição Atual da Rodovia BR-364 – GO e MT</a:t>
            </a:r>
          </a:p>
        </p:txBody>
      </p:sp>
      <p:sp>
        <p:nvSpPr>
          <p:cNvPr id="57350" name="Rectangle 4"/>
          <p:cNvSpPr>
            <a:spLocks noChangeArrowheads="1"/>
          </p:cNvSpPr>
          <p:nvPr/>
        </p:nvSpPr>
        <p:spPr bwMode="auto">
          <a:xfrm>
            <a:off x="4729163" y="1630363"/>
            <a:ext cx="4976812" cy="296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marL="342900" indent="-342900" defTabSz="860425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146050" indent="-144463" defTabSz="860425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0425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0425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0425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0425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0425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0425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0425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just" eaLnBrk="1" hangingPunct="1">
              <a:spcAft>
                <a:spcPts val="600"/>
              </a:spcAft>
            </a:pPr>
            <a:r>
              <a:rPr lang="pt-BR" sz="1200" b="0">
                <a:cs typeface="Arial" panose="020B0604020202020204" pitchFamily="34" charset="0"/>
              </a:rPr>
              <a:t> Principais cidades e intersecções no trajeto:</a:t>
            </a:r>
          </a:p>
          <a:p>
            <a:pPr lvl="2" algn="just" eaLnBrk="1" hangingPunct="1">
              <a:buSzPct val="70000"/>
            </a:pPr>
            <a:r>
              <a:rPr lang="pt-BR" sz="1200" b="0">
                <a:cs typeface="Arial" panose="020B0604020202020204" pitchFamily="34" charset="0"/>
              </a:rPr>
              <a:t>Jataí, GO</a:t>
            </a:r>
          </a:p>
          <a:p>
            <a:pPr lvl="2" algn="just" eaLnBrk="1" hangingPunct="1">
              <a:buSzPct val="70000"/>
            </a:pPr>
            <a:r>
              <a:rPr lang="pt-BR" sz="1200" b="0">
                <a:cs typeface="Arial" panose="020B0604020202020204" pitchFamily="34" charset="0"/>
              </a:rPr>
              <a:t>Rondonópolis, MT</a:t>
            </a:r>
          </a:p>
          <a:p>
            <a:pPr lvl="2" algn="just" eaLnBrk="1" hangingPunct="1">
              <a:buSzPct val="70000"/>
            </a:pPr>
            <a:r>
              <a:rPr lang="pt-BR" sz="1200" b="0">
                <a:cs typeface="Arial" panose="020B0604020202020204" pitchFamily="34" charset="0"/>
              </a:rPr>
              <a:t>Cuiabá, MT</a:t>
            </a:r>
          </a:p>
          <a:p>
            <a:pPr lvl="2" algn="just" eaLnBrk="1" hangingPunct="1">
              <a:buSzPct val="70000"/>
            </a:pPr>
            <a:r>
              <a:rPr lang="pt-BR" sz="1200" b="0">
                <a:cs typeface="Arial" panose="020B0604020202020204" pitchFamily="34" charset="0"/>
              </a:rPr>
              <a:t>Diamantino, MT</a:t>
            </a:r>
          </a:p>
          <a:p>
            <a:pPr lvl="2" algn="just" eaLnBrk="1" hangingPunct="1">
              <a:buSzPct val="70000"/>
            </a:pPr>
            <a:r>
              <a:rPr lang="pt-BR" sz="1200" b="0">
                <a:cs typeface="Arial" panose="020B0604020202020204" pitchFamily="34" charset="0"/>
              </a:rPr>
              <a:t>São Simão, GO</a:t>
            </a:r>
          </a:p>
          <a:p>
            <a:pPr lvl="2" algn="just" eaLnBrk="1" hangingPunct="1">
              <a:buSzPct val="70000"/>
            </a:pPr>
            <a:endParaRPr lang="pt-BR" sz="1200" b="0">
              <a:cs typeface="Arial" panose="020B0604020202020204" pitchFamily="34" charset="0"/>
            </a:endParaRPr>
          </a:p>
          <a:p>
            <a:pPr lvl="1" algn="just" eaLnBrk="1" hangingPunct="1">
              <a:spcAft>
                <a:spcPts val="600"/>
              </a:spcAft>
            </a:pPr>
            <a:r>
              <a:rPr lang="pt-BR" sz="1200" b="0">
                <a:cs typeface="Arial" panose="020B0604020202020204" pitchFamily="34" charset="0"/>
              </a:rPr>
              <a:t>A rodovia encontra-se no geral em condições regulares ao longo de todo o seu traçado no Centro-Oeste, contando com apenas um trecho de 187 km em condições boas de uso, entre Diamantino-MT e o entroncamento com a MT-388</a:t>
            </a:r>
          </a:p>
          <a:p>
            <a:pPr lvl="1" algn="just" eaLnBrk="1" hangingPunct="1">
              <a:spcAft>
                <a:spcPts val="600"/>
              </a:spcAft>
            </a:pPr>
            <a:r>
              <a:rPr lang="pt-BR" sz="1200" b="0">
                <a:cs typeface="Arial" panose="020B0604020202020204" pitchFamily="34" charset="0"/>
              </a:rPr>
              <a:t>Rodovia utilizada para transporte desde o estado de Rondônia até Minas Gerais, cruzando o estado do Mato Grosso e o Sul de Goiás</a:t>
            </a:r>
          </a:p>
          <a:p>
            <a:pPr lvl="1" algn="just" eaLnBrk="1" hangingPunct="1">
              <a:spcAft>
                <a:spcPts val="600"/>
              </a:spcAft>
            </a:pPr>
            <a:r>
              <a:rPr lang="pt-BR" sz="1200" b="0">
                <a:cs typeface="Arial" panose="020B0604020202020204" pitchFamily="34" charset="0"/>
              </a:rPr>
              <a:t>Principais cargas transportadas:  açúcar e álcool, fosfato, madeira, frigorificados, bens de consumo, fertilizantes, entre outras</a:t>
            </a:r>
          </a:p>
        </p:txBody>
      </p:sp>
      <p:sp>
        <p:nvSpPr>
          <p:cNvPr id="57351" name="Rectangle 8"/>
          <p:cNvSpPr>
            <a:spLocks noChangeArrowheads="1"/>
          </p:cNvSpPr>
          <p:nvPr/>
        </p:nvSpPr>
        <p:spPr bwMode="auto">
          <a:xfrm>
            <a:off x="265113" y="1258888"/>
            <a:ext cx="31083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>
                <a:solidFill>
                  <a:schemeClr val="tx2"/>
                </a:solidFill>
                <a:cs typeface="Arial" panose="020B0604020202020204" pitchFamily="34" charset="0"/>
              </a:rPr>
              <a:t>Dados Técnicos</a:t>
            </a:r>
          </a:p>
        </p:txBody>
      </p:sp>
      <p:graphicFrame>
        <p:nvGraphicFramePr>
          <p:cNvPr id="57352" name="Gráfico 1"/>
          <p:cNvGraphicFramePr>
            <a:graphicFrameLocks/>
          </p:cNvGraphicFramePr>
          <p:nvPr/>
        </p:nvGraphicFramePr>
        <p:xfrm>
          <a:off x="765175" y="1557338"/>
          <a:ext cx="655638" cy="45577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8011" r:id="rId6" imgW="652329" imgH="4560203" progId="Excel.Chart.8">
                  <p:embed/>
                </p:oleObj>
              </mc:Choice>
              <mc:Fallback>
                <p:oleObj r:id="rId6" imgW="652329" imgH="4560203" progId="Excel.Chart.8">
                  <p:embed/>
                  <p:pic>
                    <p:nvPicPr>
                      <p:cNvPr id="0" name=""/>
                      <p:cNvPicPr>
                        <a:picLocks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65175" y="1557338"/>
                        <a:ext cx="655638" cy="45577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57353" name="CaixaDeTexto 15"/>
          <p:cNvSpPr txBox="1">
            <a:spLocks noChangeArrowheads="1"/>
          </p:cNvSpPr>
          <p:nvPr/>
        </p:nvSpPr>
        <p:spPr bwMode="auto">
          <a:xfrm>
            <a:off x="2924175" y="3257550"/>
            <a:ext cx="8191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Coincidente com BR-163</a:t>
            </a:r>
          </a:p>
        </p:txBody>
      </p:sp>
      <p:cxnSp>
        <p:nvCxnSpPr>
          <p:cNvPr id="57354" name="Conector reto 91"/>
          <p:cNvCxnSpPr>
            <a:cxnSpLocks noChangeShapeType="1"/>
          </p:cNvCxnSpPr>
          <p:nvPr/>
        </p:nvCxnSpPr>
        <p:spPr bwMode="auto">
          <a:xfrm>
            <a:off x="858838" y="3621088"/>
            <a:ext cx="361950" cy="1587"/>
          </a:xfrm>
          <a:prstGeom prst="line">
            <a:avLst/>
          </a:prstGeom>
          <a:noFill/>
          <a:ln w="12700" algn="ctr">
            <a:solidFill>
              <a:srgbClr val="62E2F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7355" name="Conector reto 91"/>
          <p:cNvCxnSpPr>
            <a:cxnSpLocks noChangeShapeType="1"/>
          </p:cNvCxnSpPr>
          <p:nvPr/>
        </p:nvCxnSpPr>
        <p:spPr bwMode="auto">
          <a:xfrm>
            <a:off x="854075" y="5584825"/>
            <a:ext cx="360363" cy="1588"/>
          </a:xfrm>
          <a:prstGeom prst="line">
            <a:avLst/>
          </a:prstGeom>
          <a:noFill/>
          <a:ln w="12700" algn="ctr">
            <a:solidFill>
              <a:srgbClr val="62E2F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7356" name="Conector reto 91"/>
          <p:cNvCxnSpPr>
            <a:cxnSpLocks noChangeShapeType="1"/>
          </p:cNvCxnSpPr>
          <p:nvPr/>
        </p:nvCxnSpPr>
        <p:spPr bwMode="auto">
          <a:xfrm>
            <a:off x="854075" y="1739900"/>
            <a:ext cx="360363" cy="0"/>
          </a:xfrm>
          <a:prstGeom prst="line">
            <a:avLst/>
          </a:prstGeom>
          <a:noFill/>
          <a:ln w="12700" algn="ctr">
            <a:solidFill>
              <a:srgbClr val="62E2F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7357" name="CaixaDeTexto 42"/>
          <p:cNvSpPr txBox="1">
            <a:spLocks noChangeArrowheads="1"/>
          </p:cNvSpPr>
          <p:nvPr/>
        </p:nvSpPr>
        <p:spPr bwMode="auto">
          <a:xfrm>
            <a:off x="96838" y="5045075"/>
            <a:ext cx="719137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buClrTx/>
            </a:pPr>
            <a:r>
              <a:rPr lang="pt-BR" sz="800" b="0">
                <a:cs typeface="Arial" panose="020B0604020202020204" pitchFamily="34" charset="0"/>
              </a:rPr>
              <a:t>Km 191</a:t>
            </a:r>
          </a:p>
        </p:txBody>
      </p:sp>
      <p:cxnSp>
        <p:nvCxnSpPr>
          <p:cNvPr id="57358" name="Conector reto 91"/>
          <p:cNvCxnSpPr>
            <a:cxnSpLocks noChangeShapeType="1"/>
          </p:cNvCxnSpPr>
          <p:nvPr/>
        </p:nvCxnSpPr>
        <p:spPr bwMode="auto">
          <a:xfrm>
            <a:off x="854075" y="1962150"/>
            <a:ext cx="360363" cy="1588"/>
          </a:xfrm>
          <a:prstGeom prst="line">
            <a:avLst/>
          </a:prstGeom>
          <a:noFill/>
          <a:ln w="12700" algn="ctr">
            <a:solidFill>
              <a:srgbClr val="62E2F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7359" name="CaixaDeTexto 15"/>
          <p:cNvSpPr txBox="1">
            <a:spLocks noChangeArrowheads="1"/>
          </p:cNvSpPr>
          <p:nvPr/>
        </p:nvSpPr>
        <p:spPr bwMode="auto">
          <a:xfrm>
            <a:off x="1381125" y="1582738"/>
            <a:ext cx="2803525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Divisa MT / RO</a:t>
            </a:r>
          </a:p>
        </p:txBody>
      </p:sp>
      <p:sp>
        <p:nvSpPr>
          <p:cNvPr id="57360" name="CaixaDeTexto 15"/>
          <p:cNvSpPr txBox="1">
            <a:spLocks noChangeArrowheads="1"/>
          </p:cNvSpPr>
          <p:nvPr/>
        </p:nvSpPr>
        <p:spPr bwMode="auto">
          <a:xfrm>
            <a:off x="1381125" y="5383213"/>
            <a:ext cx="280352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Entroncamento BR-483</a:t>
            </a:r>
          </a:p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Divisa GO / MG</a:t>
            </a:r>
          </a:p>
        </p:txBody>
      </p:sp>
      <p:sp>
        <p:nvSpPr>
          <p:cNvPr id="57361" name="CaixaDeTexto 15"/>
          <p:cNvSpPr txBox="1">
            <a:spLocks noChangeArrowheads="1"/>
          </p:cNvSpPr>
          <p:nvPr/>
        </p:nvSpPr>
        <p:spPr bwMode="auto">
          <a:xfrm>
            <a:off x="1381125" y="1887538"/>
            <a:ext cx="2803525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Entroncamento BR-174</a:t>
            </a:r>
          </a:p>
        </p:txBody>
      </p:sp>
      <p:sp>
        <p:nvSpPr>
          <p:cNvPr id="57362" name="CaixaDeTexto 15"/>
          <p:cNvSpPr txBox="1">
            <a:spLocks noChangeArrowheads="1"/>
          </p:cNvSpPr>
          <p:nvPr/>
        </p:nvSpPr>
        <p:spPr bwMode="auto">
          <a:xfrm>
            <a:off x="1381125" y="2838450"/>
            <a:ext cx="2803525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Entroncamento MT-388</a:t>
            </a:r>
          </a:p>
        </p:txBody>
      </p:sp>
      <p:sp>
        <p:nvSpPr>
          <p:cNvPr id="57363" name="CaixaDeTexto 15"/>
          <p:cNvSpPr txBox="1">
            <a:spLocks noChangeArrowheads="1"/>
          </p:cNvSpPr>
          <p:nvPr/>
        </p:nvSpPr>
        <p:spPr bwMode="auto">
          <a:xfrm>
            <a:off x="1385888" y="3810000"/>
            <a:ext cx="3159125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Coincidente com BR-163 e BR-070</a:t>
            </a:r>
          </a:p>
        </p:txBody>
      </p:sp>
      <p:sp>
        <p:nvSpPr>
          <p:cNvPr id="57364" name="CaixaDeTexto 15"/>
          <p:cNvSpPr txBox="1">
            <a:spLocks noChangeArrowheads="1"/>
          </p:cNvSpPr>
          <p:nvPr/>
        </p:nvSpPr>
        <p:spPr bwMode="auto">
          <a:xfrm>
            <a:off x="1381125" y="3252788"/>
            <a:ext cx="139700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Diamantino, MT</a:t>
            </a:r>
          </a:p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Entroncamento BR-163</a:t>
            </a:r>
          </a:p>
        </p:txBody>
      </p:sp>
      <p:grpSp>
        <p:nvGrpSpPr>
          <p:cNvPr id="57365" name="Grupo 46"/>
          <p:cNvGrpSpPr>
            <a:grpSpLocks/>
          </p:cNvGrpSpPr>
          <p:nvPr/>
        </p:nvGrpSpPr>
        <p:grpSpPr bwMode="auto">
          <a:xfrm>
            <a:off x="8482013" y="144463"/>
            <a:ext cx="1749425" cy="1138237"/>
            <a:chOff x="8482013" y="144463"/>
            <a:chExt cx="1749425" cy="1138237"/>
          </a:xfrm>
        </p:grpSpPr>
        <p:grpSp>
          <p:nvGrpSpPr>
            <p:cNvPr id="57405" name="Grupo 2"/>
            <p:cNvGrpSpPr>
              <a:grpSpLocks/>
            </p:cNvGrpSpPr>
            <p:nvPr/>
          </p:nvGrpSpPr>
          <p:grpSpPr bwMode="auto">
            <a:xfrm>
              <a:off x="8631238" y="1066800"/>
              <a:ext cx="677862" cy="215900"/>
              <a:chOff x="8548688" y="1103697"/>
              <a:chExt cx="677766" cy="215710"/>
            </a:xfrm>
          </p:grpSpPr>
          <p:sp>
            <p:nvSpPr>
              <p:cNvPr id="57419" name="TextBox 58"/>
              <p:cNvSpPr txBox="1">
                <a:spLocks noChangeArrowheads="1"/>
              </p:cNvSpPr>
              <p:nvPr/>
            </p:nvSpPr>
            <p:spPr bwMode="auto">
              <a:xfrm>
                <a:off x="8661400" y="1103697"/>
                <a:ext cx="565054" cy="2157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buClrTx/>
                </a:pPr>
                <a:r>
                  <a:rPr lang="pt-BR" sz="800" b="0">
                    <a:cs typeface="Arial" panose="020B0604020202020204" pitchFamily="34" charset="0"/>
                  </a:rPr>
                  <a:t>Pedágio</a:t>
                </a:r>
              </a:p>
            </p:txBody>
          </p:sp>
          <p:sp>
            <p:nvSpPr>
              <p:cNvPr id="63" name="Decagon 66"/>
              <p:cNvSpPr/>
              <p:nvPr/>
            </p:nvSpPr>
            <p:spPr bwMode="auto">
              <a:xfrm flipH="1">
                <a:off x="8548688" y="1151280"/>
                <a:ext cx="111109" cy="109442"/>
              </a:xfrm>
              <a:prstGeom prst="decagon">
                <a:avLst/>
              </a:prstGeom>
              <a:solidFill>
                <a:srgbClr val="FF0000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/>
            </p:spPr>
            <p:txBody>
              <a:bodyPr anchor="ctr" anchorCtr="1"/>
              <a:lstStyle/>
              <a:p>
                <a:pPr algn="ctr" defTabSz="977900" eaLnBrk="1" hangingPunct="1">
                  <a:defRPr/>
                </a:pPr>
                <a:r>
                  <a:rPr lang="pt-BR" sz="600" dirty="0">
                    <a:latin typeface="+mn-lt"/>
                    <a:cs typeface="Arial" charset="0"/>
                  </a:rPr>
                  <a:t>P</a:t>
                </a:r>
                <a:endParaRPr lang="en-US" sz="600" dirty="0">
                  <a:latin typeface="+mn-lt"/>
                  <a:cs typeface="Arial" charset="0"/>
                </a:endParaRPr>
              </a:p>
            </p:txBody>
          </p:sp>
        </p:grpSp>
        <p:grpSp>
          <p:nvGrpSpPr>
            <p:cNvPr id="57406" name="Group 78"/>
            <p:cNvGrpSpPr>
              <a:grpSpLocks/>
            </p:cNvGrpSpPr>
            <p:nvPr/>
          </p:nvGrpSpPr>
          <p:grpSpPr bwMode="auto">
            <a:xfrm>
              <a:off x="8482013" y="144463"/>
              <a:ext cx="1749425" cy="1138237"/>
              <a:chOff x="5289" y="118"/>
              <a:chExt cx="1102" cy="717"/>
            </a:xfrm>
          </p:grpSpPr>
          <p:sp>
            <p:nvSpPr>
              <p:cNvPr id="57407" name="Retângulo 75"/>
              <p:cNvSpPr>
                <a:spLocks noChangeArrowheads="1"/>
              </p:cNvSpPr>
              <p:nvPr/>
            </p:nvSpPr>
            <p:spPr bwMode="auto">
              <a:xfrm>
                <a:off x="5374" y="309"/>
                <a:ext cx="83" cy="42"/>
              </a:xfrm>
              <a:prstGeom prst="rect">
                <a:avLst/>
              </a:prstGeom>
              <a:solidFill>
                <a:srgbClr val="92D050"/>
              </a:solidFill>
              <a:ln w="9525" algn="ctr">
                <a:solidFill>
                  <a:schemeClr val="bg2">
                    <a:alpha val="74901"/>
                  </a:schemeClr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endParaRPr lang="pt-BR" sz="1400" b="0">
                  <a:solidFill>
                    <a:srgbClr val="FFFFFF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57408" name="Retângulo 75"/>
              <p:cNvSpPr>
                <a:spLocks noChangeArrowheads="1"/>
              </p:cNvSpPr>
              <p:nvPr/>
            </p:nvSpPr>
            <p:spPr bwMode="auto">
              <a:xfrm>
                <a:off x="5374" y="390"/>
                <a:ext cx="83" cy="42"/>
              </a:xfrm>
              <a:prstGeom prst="rect">
                <a:avLst/>
              </a:prstGeom>
              <a:solidFill>
                <a:srgbClr val="FFFF00"/>
              </a:solidFill>
              <a:ln w="9525" algn="ctr">
                <a:solidFill>
                  <a:schemeClr val="bg2">
                    <a:alpha val="74901"/>
                  </a:schemeClr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endParaRPr lang="pt-BR" sz="1400" b="0">
                  <a:solidFill>
                    <a:srgbClr val="FFFFFF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57409" name="Retângulo 75"/>
              <p:cNvSpPr>
                <a:spLocks noChangeArrowheads="1"/>
              </p:cNvSpPr>
              <p:nvPr/>
            </p:nvSpPr>
            <p:spPr bwMode="auto">
              <a:xfrm>
                <a:off x="5376" y="470"/>
                <a:ext cx="83" cy="42"/>
              </a:xfrm>
              <a:prstGeom prst="rect">
                <a:avLst/>
              </a:prstGeom>
              <a:solidFill>
                <a:srgbClr val="FF9900"/>
              </a:solidFill>
              <a:ln w="9525" algn="ctr">
                <a:solidFill>
                  <a:schemeClr val="bg2">
                    <a:alpha val="74901"/>
                  </a:schemeClr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endParaRPr lang="pt-BR" sz="1400" b="0">
                  <a:solidFill>
                    <a:srgbClr val="FFFFFF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57410" name="Retângulo 75"/>
              <p:cNvSpPr>
                <a:spLocks noChangeArrowheads="1"/>
              </p:cNvSpPr>
              <p:nvPr/>
            </p:nvSpPr>
            <p:spPr bwMode="auto">
              <a:xfrm>
                <a:off x="5376" y="547"/>
                <a:ext cx="83" cy="42"/>
              </a:xfrm>
              <a:prstGeom prst="rect">
                <a:avLst/>
              </a:prstGeom>
              <a:solidFill>
                <a:srgbClr val="FF0000"/>
              </a:solidFill>
              <a:ln w="9525" algn="ctr">
                <a:solidFill>
                  <a:schemeClr val="bg2">
                    <a:alpha val="74901"/>
                  </a:schemeClr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endParaRPr lang="pt-BR" sz="1400" b="0">
                  <a:solidFill>
                    <a:srgbClr val="FFFFFF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57411" name="Retângulo 75"/>
              <p:cNvSpPr>
                <a:spLocks noChangeArrowheads="1"/>
              </p:cNvSpPr>
              <p:nvPr/>
            </p:nvSpPr>
            <p:spPr bwMode="auto">
              <a:xfrm>
                <a:off x="5376" y="627"/>
                <a:ext cx="83" cy="42"/>
              </a:xfrm>
              <a:prstGeom prst="rect">
                <a:avLst/>
              </a:prstGeom>
              <a:solidFill>
                <a:srgbClr val="9900FF"/>
              </a:solidFill>
              <a:ln w="9525" algn="ctr">
                <a:solidFill>
                  <a:schemeClr val="bg2">
                    <a:alpha val="74901"/>
                  </a:schemeClr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endParaRPr lang="pt-BR" sz="1400" b="0">
                  <a:solidFill>
                    <a:srgbClr val="FFFFFF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57412" name="CaixaDeTexto 16"/>
              <p:cNvSpPr txBox="1">
                <a:spLocks noChangeArrowheads="1"/>
              </p:cNvSpPr>
              <p:nvPr/>
            </p:nvSpPr>
            <p:spPr bwMode="auto">
              <a:xfrm>
                <a:off x="5310" y="129"/>
                <a:ext cx="1081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buClrTx/>
                </a:pPr>
                <a:r>
                  <a:rPr lang="pt-BR" sz="1000" b="0">
                    <a:cs typeface="Arial" panose="020B0604020202020204" pitchFamily="34" charset="0"/>
                  </a:rPr>
                  <a:t>Qualidade do Trecho</a:t>
                </a:r>
              </a:p>
            </p:txBody>
          </p:sp>
          <p:sp>
            <p:nvSpPr>
              <p:cNvPr id="57413" name="CaixaDeTexto 16"/>
              <p:cNvSpPr txBox="1">
                <a:spLocks noChangeArrowheads="1"/>
              </p:cNvSpPr>
              <p:nvPr/>
            </p:nvSpPr>
            <p:spPr bwMode="auto">
              <a:xfrm>
                <a:off x="5457" y="259"/>
                <a:ext cx="884" cy="1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buClrTx/>
                </a:pPr>
                <a:r>
                  <a:rPr lang="pt-BR" sz="800" b="0">
                    <a:cs typeface="Arial" panose="020B0604020202020204" pitchFamily="34" charset="0"/>
                  </a:rPr>
                  <a:t>Bom</a:t>
                </a:r>
              </a:p>
            </p:txBody>
          </p:sp>
          <p:sp>
            <p:nvSpPr>
              <p:cNvPr id="57414" name="CaixaDeTexto 16"/>
              <p:cNvSpPr txBox="1">
                <a:spLocks noChangeArrowheads="1"/>
              </p:cNvSpPr>
              <p:nvPr/>
            </p:nvSpPr>
            <p:spPr bwMode="auto">
              <a:xfrm>
                <a:off x="5457" y="340"/>
                <a:ext cx="884" cy="1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buClrTx/>
                </a:pPr>
                <a:r>
                  <a:rPr lang="pt-BR" sz="800" b="0">
                    <a:cs typeface="Arial" panose="020B0604020202020204" pitchFamily="34" charset="0"/>
                  </a:rPr>
                  <a:t>Regular</a:t>
                </a:r>
              </a:p>
            </p:txBody>
          </p:sp>
          <p:sp>
            <p:nvSpPr>
              <p:cNvPr id="57415" name="CaixaDeTexto 16"/>
              <p:cNvSpPr txBox="1">
                <a:spLocks noChangeArrowheads="1"/>
              </p:cNvSpPr>
              <p:nvPr/>
            </p:nvSpPr>
            <p:spPr bwMode="auto">
              <a:xfrm>
                <a:off x="5457" y="419"/>
                <a:ext cx="884" cy="1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buClrTx/>
                </a:pPr>
                <a:r>
                  <a:rPr lang="pt-BR" sz="800" b="0">
                    <a:cs typeface="Arial" panose="020B0604020202020204" pitchFamily="34" charset="0"/>
                  </a:rPr>
                  <a:t>Ruim</a:t>
                </a:r>
              </a:p>
            </p:txBody>
          </p:sp>
          <p:sp>
            <p:nvSpPr>
              <p:cNvPr id="57416" name="CaixaDeTexto 16"/>
              <p:cNvSpPr txBox="1">
                <a:spLocks noChangeArrowheads="1"/>
              </p:cNvSpPr>
              <p:nvPr/>
            </p:nvSpPr>
            <p:spPr bwMode="auto">
              <a:xfrm>
                <a:off x="5455" y="499"/>
                <a:ext cx="884" cy="1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buClrTx/>
                </a:pPr>
                <a:r>
                  <a:rPr lang="pt-BR" sz="800" b="0">
                    <a:cs typeface="Arial" panose="020B0604020202020204" pitchFamily="34" charset="0"/>
                  </a:rPr>
                  <a:t>Péssimo</a:t>
                </a:r>
              </a:p>
            </p:txBody>
          </p:sp>
          <p:sp>
            <p:nvSpPr>
              <p:cNvPr id="57417" name="CaixaDeTexto 16"/>
              <p:cNvSpPr txBox="1">
                <a:spLocks noChangeArrowheads="1"/>
              </p:cNvSpPr>
              <p:nvPr/>
            </p:nvSpPr>
            <p:spPr bwMode="auto">
              <a:xfrm>
                <a:off x="5457" y="576"/>
                <a:ext cx="884" cy="1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buClrTx/>
                </a:pPr>
                <a:r>
                  <a:rPr lang="pt-BR" sz="800" b="0">
                    <a:cs typeface="Arial" panose="020B0604020202020204" pitchFamily="34" charset="0"/>
                  </a:rPr>
                  <a:t>Projeto</a:t>
                </a:r>
              </a:p>
            </p:txBody>
          </p:sp>
          <p:sp>
            <p:nvSpPr>
              <p:cNvPr id="57418" name="Rectangle 72"/>
              <p:cNvSpPr>
                <a:spLocks noChangeArrowheads="1"/>
              </p:cNvSpPr>
              <p:nvPr/>
            </p:nvSpPr>
            <p:spPr bwMode="auto">
              <a:xfrm>
                <a:off x="5289" y="118"/>
                <a:ext cx="890" cy="717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buClrTx/>
                </a:pPr>
                <a:endParaRPr lang="pt-BR">
                  <a:solidFill>
                    <a:srgbClr val="FFFFFF"/>
                  </a:solidFill>
                  <a:cs typeface="Arial" panose="020B0604020202020204" pitchFamily="34" charset="0"/>
                </a:endParaRPr>
              </a:p>
            </p:txBody>
          </p:sp>
        </p:grpSp>
      </p:grpSp>
      <p:cxnSp>
        <p:nvCxnSpPr>
          <p:cNvPr id="57366" name="Conector reto 91"/>
          <p:cNvCxnSpPr>
            <a:cxnSpLocks noChangeShapeType="1"/>
          </p:cNvCxnSpPr>
          <p:nvPr/>
        </p:nvCxnSpPr>
        <p:spPr bwMode="auto">
          <a:xfrm>
            <a:off x="858838" y="2970213"/>
            <a:ext cx="361950" cy="1587"/>
          </a:xfrm>
          <a:prstGeom prst="line">
            <a:avLst/>
          </a:prstGeom>
          <a:noFill/>
          <a:ln w="12700" algn="ctr">
            <a:solidFill>
              <a:srgbClr val="62E2F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7367" name="Conector reto 91"/>
          <p:cNvCxnSpPr>
            <a:cxnSpLocks noChangeShapeType="1"/>
          </p:cNvCxnSpPr>
          <p:nvPr/>
        </p:nvCxnSpPr>
        <p:spPr bwMode="auto">
          <a:xfrm>
            <a:off x="858838" y="3767138"/>
            <a:ext cx="361950" cy="1587"/>
          </a:xfrm>
          <a:prstGeom prst="line">
            <a:avLst/>
          </a:prstGeom>
          <a:noFill/>
          <a:ln w="12700" algn="ctr">
            <a:solidFill>
              <a:srgbClr val="62E2F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7368" name="Conector reto 91"/>
          <p:cNvCxnSpPr>
            <a:cxnSpLocks noChangeShapeType="1"/>
          </p:cNvCxnSpPr>
          <p:nvPr/>
        </p:nvCxnSpPr>
        <p:spPr bwMode="auto">
          <a:xfrm>
            <a:off x="858838" y="4003675"/>
            <a:ext cx="361950" cy="1588"/>
          </a:xfrm>
          <a:prstGeom prst="line">
            <a:avLst/>
          </a:prstGeom>
          <a:noFill/>
          <a:ln w="12700" algn="ctr">
            <a:solidFill>
              <a:srgbClr val="62E2F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7369" name="Conector reto 91"/>
          <p:cNvCxnSpPr>
            <a:cxnSpLocks noChangeShapeType="1"/>
          </p:cNvCxnSpPr>
          <p:nvPr/>
        </p:nvCxnSpPr>
        <p:spPr bwMode="auto">
          <a:xfrm>
            <a:off x="858838" y="4300538"/>
            <a:ext cx="361950" cy="1587"/>
          </a:xfrm>
          <a:prstGeom prst="line">
            <a:avLst/>
          </a:prstGeom>
          <a:noFill/>
          <a:ln w="12700" algn="ctr">
            <a:solidFill>
              <a:srgbClr val="62E2F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7370" name="Conector reto 91"/>
          <p:cNvCxnSpPr>
            <a:cxnSpLocks noChangeShapeType="1"/>
          </p:cNvCxnSpPr>
          <p:nvPr/>
        </p:nvCxnSpPr>
        <p:spPr bwMode="auto">
          <a:xfrm>
            <a:off x="854075" y="4752975"/>
            <a:ext cx="360363" cy="1588"/>
          </a:xfrm>
          <a:prstGeom prst="line">
            <a:avLst/>
          </a:prstGeom>
          <a:noFill/>
          <a:ln w="12700" algn="ctr">
            <a:solidFill>
              <a:srgbClr val="62E2F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7371" name="Conector reto 91"/>
          <p:cNvCxnSpPr>
            <a:cxnSpLocks noChangeShapeType="1"/>
          </p:cNvCxnSpPr>
          <p:nvPr/>
        </p:nvCxnSpPr>
        <p:spPr bwMode="auto">
          <a:xfrm>
            <a:off x="858838" y="5110163"/>
            <a:ext cx="361950" cy="1587"/>
          </a:xfrm>
          <a:prstGeom prst="line">
            <a:avLst/>
          </a:prstGeom>
          <a:noFill/>
          <a:ln w="12700" algn="ctr">
            <a:solidFill>
              <a:srgbClr val="62E2F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7372" name="Conector reto 91"/>
          <p:cNvCxnSpPr>
            <a:cxnSpLocks noChangeShapeType="1"/>
          </p:cNvCxnSpPr>
          <p:nvPr/>
        </p:nvCxnSpPr>
        <p:spPr bwMode="auto">
          <a:xfrm>
            <a:off x="860425" y="5148263"/>
            <a:ext cx="360363" cy="1587"/>
          </a:xfrm>
          <a:prstGeom prst="line">
            <a:avLst/>
          </a:prstGeom>
          <a:noFill/>
          <a:ln w="12700" algn="ctr">
            <a:solidFill>
              <a:srgbClr val="62E2F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7373" name="Conector reto 91"/>
          <p:cNvCxnSpPr>
            <a:cxnSpLocks noChangeShapeType="1"/>
          </p:cNvCxnSpPr>
          <p:nvPr/>
        </p:nvCxnSpPr>
        <p:spPr bwMode="auto">
          <a:xfrm>
            <a:off x="858838" y="5553075"/>
            <a:ext cx="360362" cy="1588"/>
          </a:xfrm>
          <a:prstGeom prst="line">
            <a:avLst/>
          </a:prstGeom>
          <a:noFill/>
          <a:ln w="12700" algn="ctr">
            <a:solidFill>
              <a:srgbClr val="62E2F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7374" name="Conector reto 91"/>
          <p:cNvCxnSpPr>
            <a:cxnSpLocks noChangeShapeType="1"/>
          </p:cNvCxnSpPr>
          <p:nvPr/>
        </p:nvCxnSpPr>
        <p:spPr bwMode="auto">
          <a:xfrm>
            <a:off x="854075" y="5588000"/>
            <a:ext cx="360363" cy="1588"/>
          </a:xfrm>
          <a:prstGeom prst="line">
            <a:avLst/>
          </a:prstGeom>
          <a:noFill/>
          <a:ln w="12700" algn="ctr">
            <a:solidFill>
              <a:srgbClr val="62E2F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7375" name="CaixaDeTexto 15"/>
          <p:cNvSpPr txBox="1">
            <a:spLocks noChangeArrowheads="1"/>
          </p:cNvSpPr>
          <p:nvPr/>
        </p:nvSpPr>
        <p:spPr bwMode="auto">
          <a:xfrm>
            <a:off x="1381125" y="5051425"/>
            <a:ext cx="2803525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Jataí, GO (entr. BR-060) – Entr. BR-060</a:t>
            </a:r>
          </a:p>
        </p:txBody>
      </p:sp>
      <p:sp>
        <p:nvSpPr>
          <p:cNvPr id="57376" name="CaixaDeTexto 15"/>
          <p:cNvSpPr txBox="1">
            <a:spLocks noChangeArrowheads="1"/>
          </p:cNvSpPr>
          <p:nvPr/>
        </p:nvSpPr>
        <p:spPr bwMode="auto">
          <a:xfrm>
            <a:off x="1387475" y="4841875"/>
            <a:ext cx="2803525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Entroncamento BR-359</a:t>
            </a:r>
          </a:p>
        </p:txBody>
      </p:sp>
      <p:sp>
        <p:nvSpPr>
          <p:cNvPr id="57377" name="CaixaDeTexto 15"/>
          <p:cNvSpPr txBox="1">
            <a:spLocks noChangeArrowheads="1"/>
          </p:cNvSpPr>
          <p:nvPr/>
        </p:nvSpPr>
        <p:spPr bwMode="auto">
          <a:xfrm>
            <a:off x="1390650" y="4643438"/>
            <a:ext cx="2803525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Divisa GO / MT</a:t>
            </a:r>
          </a:p>
        </p:txBody>
      </p:sp>
      <p:sp>
        <p:nvSpPr>
          <p:cNvPr id="57378" name="CaixaDeTexto 15"/>
          <p:cNvSpPr txBox="1">
            <a:spLocks noChangeArrowheads="1"/>
          </p:cNvSpPr>
          <p:nvPr/>
        </p:nvSpPr>
        <p:spPr bwMode="auto">
          <a:xfrm>
            <a:off x="1381125" y="4197350"/>
            <a:ext cx="2803525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Rondonópolis, MT (Entr. BR-163)</a:t>
            </a:r>
          </a:p>
        </p:txBody>
      </p:sp>
      <p:sp>
        <p:nvSpPr>
          <p:cNvPr id="57379" name="CaixaDeTexto 15"/>
          <p:cNvSpPr txBox="1">
            <a:spLocks noChangeArrowheads="1"/>
          </p:cNvSpPr>
          <p:nvPr/>
        </p:nvSpPr>
        <p:spPr bwMode="auto">
          <a:xfrm>
            <a:off x="1390650" y="3965575"/>
            <a:ext cx="2803525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Entroncamento BR-070</a:t>
            </a:r>
          </a:p>
        </p:txBody>
      </p:sp>
      <p:sp>
        <p:nvSpPr>
          <p:cNvPr id="57380" name="CaixaDeTexto 15"/>
          <p:cNvSpPr txBox="1">
            <a:spLocks noChangeArrowheads="1"/>
          </p:cNvSpPr>
          <p:nvPr/>
        </p:nvSpPr>
        <p:spPr bwMode="auto">
          <a:xfrm>
            <a:off x="1387475" y="3673475"/>
            <a:ext cx="2803525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Cuiabá, MT (Entr. BR-070)</a:t>
            </a:r>
          </a:p>
        </p:txBody>
      </p:sp>
      <p:sp>
        <p:nvSpPr>
          <p:cNvPr id="57381" name="CaixaDeTexto 15"/>
          <p:cNvSpPr txBox="1">
            <a:spLocks noChangeArrowheads="1"/>
          </p:cNvSpPr>
          <p:nvPr/>
        </p:nvSpPr>
        <p:spPr bwMode="auto">
          <a:xfrm>
            <a:off x="1381125" y="1725613"/>
            <a:ext cx="28035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Coincidente com BR-174</a:t>
            </a:r>
          </a:p>
        </p:txBody>
      </p:sp>
      <p:sp>
        <p:nvSpPr>
          <p:cNvPr id="57382" name="McK Footnote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196850" y="6675438"/>
            <a:ext cx="8848725" cy="146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574675" indent="-574675" defTabSz="895350">
              <a:buClr>
                <a:schemeClr val="tx2"/>
              </a:buClr>
              <a:tabLst>
                <a:tab pos="482600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tabLst>
                <a:tab pos="482600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buClr>
                <a:schemeClr val="tx2"/>
              </a:buClr>
              <a:buFont typeface="Wingdings" panose="05000000000000000000" pitchFamily="2" charset="2"/>
              <a:buChar char="§"/>
              <a:tabLst>
                <a:tab pos="482600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tabLst>
                <a:tab pos="482600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buClr>
                <a:schemeClr val="tx2"/>
              </a:buClr>
              <a:buSzPct val="70000"/>
              <a:buChar char="o"/>
              <a:tabLst>
                <a:tab pos="482600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82600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82600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82600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82600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  <a:buClrTx/>
            </a:pPr>
            <a:r>
              <a:rPr lang="pt-BR" sz="1000" b="0">
                <a:cs typeface="Arial" panose="020B0604020202020204" pitchFamily="34" charset="0"/>
              </a:rPr>
              <a:t>	Fonte:	DNIT, CNT, Ministério dos Transportes, análise Macrologística</a:t>
            </a:r>
          </a:p>
        </p:txBody>
      </p:sp>
      <p:sp>
        <p:nvSpPr>
          <p:cNvPr id="57383" name="Rectangle 4"/>
          <p:cNvSpPr>
            <a:spLocks noChangeArrowheads="1"/>
          </p:cNvSpPr>
          <p:nvPr/>
        </p:nvSpPr>
        <p:spPr bwMode="auto">
          <a:xfrm>
            <a:off x="269875" y="966788"/>
            <a:ext cx="532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s-ES_tradnl" sz="1400" b="0">
                <a:cs typeface="Arial" panose="020B0604020202020204" pitchFamily="34" charset="0"/>
              </a:rPr>
              <a:t>2012</a:t>
            </a:r>
          </a:p>
        </p:txBody>
      </p:sp>
      <p:cxnSp>
        <p:nvCxnSpPr>
          <p:cNvPr id="57384" name="Conector reto 91"/>
          <p:cNvCxnSpPr>
            <a:cxnSpLocks noChangeShapeType="1"/>
          </p:cNvCxnSpPr>
          <p:nvPr/>
        </p:nvCxnSpPr>
        <p:spPr bwMode="auto">
          <a:xfrm>
            <a:off x="858838" y="3449638"/>
            <a:ext cx="361950" cy="1587"/>
          </a:xfrm>
          <a:prstGeom prst="line">
            <a:avLst/>
          </a:prstGeom>
          <a:noFill/>
          <a:ln w="12700" algn="ctr">
            <a:solidFill>
              <a:srgbClr val="62E2F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7385" name="Conector reto 91"/>
          <p:cNvCxnSpPr>
            <a:cxnSpLocks noChangeShapeType="1"/>
          </p:cNvCxnSpPr>
          <p:nvPr/>
        </p:nvCxnSpPr>
        <p:spPr bwMode="auto">
          <a:xfrm>
            <a:off x="858838" y="3370263"/>
            <a:ext cx="361950" cy="1587"/>
          </a:xfrm>
          <a:prstGeom prst="line">
            <a:avLst/>
          </a:prstGeom>
          <a:noFill/>
          <a:ln w="12700" algn="ctr">
            <a:solidFill>
              <a:srgbClr val="62E2F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7386" name="Chave direita 2"/>
          <p:cNvSpPr>
            <a:spLocks/>
          </p:cNvSpPr>
          <p:nvPr/>
        </p:nvSpPr>
        <p:spPr bwMode="auto">
          <a:xfrm>
            <a:off x="2778125" y="3284538"/>
            <a:ext cx="76200" cy="315912"/>
          </a:xfrm>
          <a:prstGeom prst="rightBrace">
            <a:avLst>
              <a:gd name="adj1" fmla="val 8311"/>
              <a:gd name="adj2" fmla="val 50000"/>
            </a:avLst>
          </a:prstGeom>
          <a:noFill/>
          <a:ln w="9525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>
              <a:cs typeface="Arial" panose="020B0604020202020204" pitchFamily="34" charset="0"/>
            </a:endParaRPr>
          </a:p>
        </p:txBody>
      </p:sp>
      <p:sp>
        <p:nvSpPr>
          <p:cNvPr id="57387" name="CaixaDeTexto 42"/>
          <p:cNvSpPr txBox="1">
            <a:spLocks noChangeArrowheads="1"/>
          </p:cNvSpPr>
          <p:nvPr/>
        </p:nvSpPr>
        <p:spPr bwMode="auto">
          <a:xfrm>
            <a:off x="38100" y="5418138"/>
            <a:ext cx="71913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buClrTx/>
            </a:pPr>
            <a:r>
              <a:rPr lang="pt-BR" sz="800" b="0">
                <a:cs typeface="Arial" panose="020B0604020202020204" pitchFamily="34" charset="0"/>
              </a:rPr>
              <a:t>Km 20</a:t>
            </a:r>
          </a:p>
        </p:txBody>
      </p:sp>
      <p:sp>
        <p:nvSpPr>
          <p:cNvPr id="57388" name="CaixaDeTexto 42"/>
          <p:cNvSpPr txBox="1">
            <a:spLocks noChangeArrowheads="1"/>
          </p:cNvSpPr>
          <p:nvPr/>
        </p:nvSpPr>
        <p:spPr bwMode="auto">
          <a:xfrm>
            <a:off x="96838" y="4854575"/>
            <a:ext cx="719137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buClrTx/>
            </a:pPr>
            <a:r>
              <a:rPr lang="pt-BR" sz="800" b="0">
                <a:cs typeface="Arial" panose="020B0604020202020204" pitchFamily="34" charset="0"/>
              </a:rPr>
              <a:t>Km 294</a:t>
            </a:r>
          </a:p>
        </p:txBody>
      </p:sp>
      <p:sp>
        <p:nvSpPr>
          <p:cNvPr id="57389" name="CaixaDeTexto 42"/>
          <p:cNvSpPr txBox="1">
            <a:spLocks noChangeArrowheads="1"/>
          </p:cNvSpPr>
          <p:nvPr/>
        </p:nvSpPr>
        <p:spPr bwMode="auto">
          <a:xfrm>
            <a:off x="96838" y="4657725"/>
            <a:ext cx="719137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buClrTx/>
            </a:pPr>
            <a:r>
              <a:rPr lang="pt-BR" sz="800" b="0">
                <a:cs typeface="Arial" panose="020B0604020202020204" pitchFamily="34" charset="0"/>
              </a:rPr>
              <a:t>Km 385</a:t>
            </a:r>
          </a:p>
        </p:txBody>
      </p:sp>
      <p:sp>
        <p:nvSpPr>
          <p:cNvPr id="57390" name="CaixaDeTexto 42"/>
          <p:cNvSpPr txBox="1">
            <a:spLocks noChangeArrowheads="1"/>
          </p:cNvSpPr>
          <p:nvPr/>
        </p:nvSpPr>
        <p:spPr bwMode="auto">
          <a:xfrm>
            <a:off x="96838" y="4211638"/>
            <a:ext cx="719137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buClrTx/>
            </a:pPr>
            <a:r>
              <a:rPr lang="pt-BR" sz="800" b="0">
                <a:cs typeface="Arial" panose="020B0604020202020204" pitchFamily="34" charset="0"/>
              </a:rPr>
              <a:t>Km 592</a:t>
            </a:r>
          </a:p>
        </p:txBody>
      </p:sp>
      <p:sp>
        <p:nvSpPr>
          <p:cNvPr id="57391" name="CaixaDeTexto 42"/>
          <p:cNvSpPr txBox="1">
            <a:spLocks noChangeArrowheads="1"/>
          </p:cNvSpPr>
          <p:nvPr/>
        </p:nvSpPr>
        <p:spPr bwMode="auto">
          <a:xfrm>
            <a:off x="96838" y="3925888"/>
            <a:ext cx="719137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buClrTx/>
            </a:pPr>
            <a:r>
              <a:rPr lang="pt-BR" sz="800" b="0">
                <a:cs typeface="Arial" panose="020B0604020202020204" pitchFamily="34" charset="0"/>
              </a:rPr>
              <a:t>Km 722</a:t>
            </a:r>
          </a:p>
        </p:txBody>
      </p:sp>
      <p:sp>
        <p:nvSpPr>
          <p:cNvPr id="57392" name="CaixaDeTexto 42"/>
          <p:cNvSpPr txBox="1">
            <a:spLocks noChangeArrowheads="1"/>
          </p:cNvSpPr>
          <p:nvPr/>
        </p:nvSpPr>
        <p:spPr bwMode="auto">
          <a:xfrm>
            <a:off x="96838" y="3662363"/>
            <a:ext cx="719137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buClrTx/>
            </a:pPr>
            <a:r>
              <a:rPr lang="pt-BR" sz="800" b="0">
                <a:cs typeface="Arial" panose="020B0604020202020204" pitchFamily="34" charset="0"/>
              </a:rPr>
              <a:t>Km 829</a:t>
            </a:r>
          </a:p>
        </p:txBody>
      </p:sp>
      <p:sp>
        <p:nvSpPr>
          <p:cNvPr id="57393" name="CaixaDeTexto 42"/>
          <p:cNvSpPr txBox="1">
            <a:spLocks noChangeArrowheads="1"/>
          </p:cNvSpPr>
          <p:nvPr/>
        </p:nvSpPr>
        <p:spPr bwMode="auto">
          <a:xfrm>
            <a:off x="96838" y="3341688"/>
            <a:ext cx="719137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buClrTx/>
            </a:pPr>
            <a:r>
              <a:rPr lang="pt-BR" sz="800" b="0">
                <a:cs typeface="Arial" panose="020B0604020202020204" pitchFamily="34" charset="0"/>
              </a:rPr>
              <a:t>Km 982</a:t>
            </a:r>
          </a:p>
        </p:txBody>
      </p:sp>
      <p:sp>
        <p:nvSpPr>
          <p:cNvPr id="57394" name="CaixaDeTexto 42"/>
          <p:cNvSpPr txBox="1">
            <a:spLocks noChangeArrowheads="1"/>
          </p:cNvSpPr>
          <p:nvPr/>
        </p:nvSpPr>
        <p:spPr bwMode="auto">
          <a:xfrm>
            <a:off x="96838" y="3232150"/>
            <a:ext cx="719137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buClrTx/>
            </a:pPr>
            <a:r>
              <a:rPr lang="pt-BR" sz="800" b="0">
                <a:cs typeface="Arial" panose="020B0604020202020204" pitchFamily="34" charset="0"/>
              </a:rPr>
              <a:t>Km 1.009</a:t>
            </a:r>
          </a:p>
        </p:txBody>
      </p:sp>
      <p:sp>
        <p:nvSpPr>
          <p:cNvPr id="57395" name="CaixaDeTexto 42"/>
          <p:cNvSpPr txBox="1">
            <a:spLocks noChangeArrowheads="1"/>
          </p:cNvSpPr>
          <p:nvPr/>
        </p:nvSpPr>
        <p:spPr bwMode="auto">
          <a:xfrm>
            <a:off x="96838" y="2865438"/>
            <a:ext cx="719137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buClrTx/>
            </a:pPr>
            <a:r>
              <a:rPr lang="pt-BR" sz="800" b="0">
                <a:cs typeface="Arial" panose="020B0604020202020204" pitchFamily="34" charset="0"/>
              </a:rPr>
              <a:t>Km 1.196</a:t>
            </a:r>
          </a:p>
        </p:txBody>
      </p:sp>
      <p:sp>
        <p:nvSpPr>
          <p:cNvPr id="57396" name="CaixaDeTexto 42"/>
          <p:cNvSpPr txBox="1">
            <a:spLocks noChangeArrowheads="1"/>
          </p:cNvSpPr>
          <p:nvPr/>
        </p:nvSpPr>
        <p:spPr bwMode="auto">
          <a:xfrm>
            <a:off x="96838" y="1608138"/>
            <a:ext cx="719137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buClrTx/>
            </a:pPr>
            <a:r>
              <a:rPr lang="pt-BR" sz="800" b="0">
                <a:cs typeface="Arial" panose="020B0604020202020204" pitchFamily="34" charset="0"/>
              </a:rPr>
              <a:t>Km 1.758</a:t>
            </a:r>
          </a:p>
        </p:txBody>
      </p:sp>
      <p:sp>
        <p:nvSpPr>
          <p:cNvPr id="57397" name="CaixaDeTexto 42"/>
          <p:cNvSpPr txBox="1">
            <a:spLocks noChangeArrowheads="1"/>
          </p:cNvSpPr>
          <p:nvPr/>
        </p:nvSpPr>
        <p:spPr bwMode="auto">
          <a:xfrm>
            <a:off x="96838" y="1849438"/>
            <a:ext cx="719137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buClrTx/>
            </a:pPr>
            <a:r>
              <a:rPr lang="pt-BR" sz="800" b="0">
                <a:cs typeface="Arial" panose="020B0604020202020204" pitchFamily="34" charset="0"/>
              </a:rPr>
              <a:t>Km 1.656</a:t>
            </a:r>
          </a:p>
        </p:txBody>
      </p:sp>
      <p:sp>
        <p:nvSpPr>
          <p:cNvPr id="57398" name="CaixaDeTexto 42"/>
          <p:cNvSpPr txBox="1">
            <a:spLocks noChangeArrowheads="1"/>
          </p:cNvSpPr>
          <p:nvPr/>
        </p:nvSpPr>
        <p:spPr bwMode="auto">
          <a:xfrm>
            <a:off x="96838" y="3516313"/>
            <a:ext cx="719137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buClrTx/>
            </a:pPr>
            <a:r>
              <a:rPr lang="pt-BR" sz="800" b="0">
                <a:cs typeface="Arial" panose="020B0604020202020204" pitchFamily="34" charset="0"/>
              </a:rPr>
              <a:t>Km 896</a:t>
            </a:r>
          </a:p>
        </p:txBody>
      </p:sp>
      <p:sp>
        <p:nvSpPr>
          <p:cNvPr id="57399" name="CaixaDeTexto 42"/>
          <p:cNvSpPr txBox="1">
            <a:spLocks noChangeArrowheads="1"/>
          </p:cNvSpPr>
          <p:nvPr/>
        </p:nvSpPr>
        <p:spPr bwMode="auto">
          <a:xfrm>
            <a:off x="38100" y="5491163"/>
            <a:ext cx="71913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buClrTx/>
            </a:pPr>
            <a:r>
              <a:rPr lang="pt-BR" sz="800" b="0">
                <a:cs typeface="Arial" panose="020B0604020202020204" pitchFamily="34" charset="0"/>
              </a:rPr>
              <a:t>Km 0</a:t>
            </a:r>
          </a:p>
        </p:txBody>
      </p:sp>
      <p:cxnSp>
        <p:nvCxnSpPr>
          <p:cNvPr id="57400" name="Conector reto 91"/>
          <p:cNvCxnSpPr>
            <a:cxnSpLocks noChangeShapeType="1"/>
          </p:cNvCxnSpPr>
          <p:nvPr/>
        </p:nvCxnSpPr>
        <p:spPr bwMode="auto">
          <a:xfrm>
            <a:off x="858838" y="4956175"/>
            <a:ext cx="361950" cy="1588"/>
          </a:xfrm>
          <a:prstGeom prst="line">
            <a:avLst/>
          </a:prstGeom>
          <a:noFill/>
          <a:ln w="12700" algn="ctr">
            <a:solidFill>
              <a:srgbClr val="62E2F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7401" name="CaixaDeTexto 42"/>
          <p:cNvSpPr txBox="1">
            <a:spLocks noChangeArrowheads="1"/>
          </p:cNvSpPr>
          <p:nvPr/>
        </p:nvSpPr>
        <p:spPr bwMode="auto">
          <a:xfrm>
            <a:off x="96838" y="4979988"/>
            <a:ext cx="719137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buClrTx/>
            </a:pPr>
            <a:r>
              <a:rPr lang="pt-BR" sz="800" b="0">
                <a:cs typeface="Arial" panose="020B0604020202020204" pitchFamily="34" charset="0"/>
              </a:rPr>
              <a:t>Km 202</a:t>
            </a:r>
          </a:p>
        </p:txBody>
      </p:sp>
      <p:sp>
        <p:nvSpPr>
          <p:cNvPr id="57402" name="AutoShape 33"/>
          <p:cNvSpPr>
            <a:spLocks noChangeArrowheads="1"/>
          </p:cNvSpPr>
          <p:nvPr/>
        </p:nvSpPr>
        <p:spPr bwMode="auto">
          <a:xfrm rot="10800000">
            <a:off x="3136900" y="5683250"/>
            <a:ext cx="3633788" cy="130175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sz="1400" b="0">
              <a:cs typeface="Arial" panose="020B0604020202020204" pitchFamily="34" charset="0"/>
            </a:endParaRPr>
          </a:p>
        </p:txBody>
      </p:sp>
      <p:sp>
        <p:nvSpPr>
          <p:cNvPr id="57403" name="AutoShape 76"/>
          <p:cNvSpPr>
            <a:spLocks noChangeArrowheads="1"/>
          </p:cNvSpPr>
          <p:nvPr/>
        </p:nvSpPr>
        <p:spPr bwMode="auto">
          <a:xfrm>
            <a:off x="266700" y="5951538"/>
            <a:ext cx="9450388" cy="514350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 algn="ctr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/>
          </a:p>
        </p:txBody>
      </p:sp>
      <p:sp>
        <p:nvSpPr>
          <p:cNvPr id="57404" name="AutoShape 5"/>
          <p:cNvSpPr>
            <a:spLocks noChangeArrowheads="1"/>
          </p:cNvSpPr>
          <p:nvPr/>
        </p:nvSpPr>
        <p:spPr bwMode="auto">
          <a:xfrm>
            <a:off x="273050" y="6072188"/>
            <a:ext cx="9332913" cy="234950"/>
          </a:xfrm>
          <a:prstGeom prst="roundRect">
            <a:avLst>
              <a:gd name="adj" fmla="val 16231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400">
                <a:cs typeface="Arial" panose="020B0604020202020204" pitchFamily="34" charset="0"/>
              </a:rPr>
              <a:t>Foram levantadas as condições de uso das principais rodovias federais e estaduais da Região Centroeste</a:t>
            </a:r>
          </a:p>
        </p:txBody>
      </p:sp>
    </p:spTree>
    <p:extLst>
      <p:ext uri="{BB962C8B-B14F-4D97-AF65-F5344CB8AC3E}">
        <p14:creationId xmlns:p14="http://schemas.microsoft.com/office/powerpoint/2010/main" val="40035093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00025" y="6523038"/>
            <a:ext cx="556260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marL="585788" indent="-585788" defTabSz="912813">
              <a:buClr>
                <a:schemeClr val="tx2"/>
              </a:buClr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281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2813">
              <a:buClr>
                <a:schemeClr val="tx2"/>
              </a:buClr>
              <a:buFont typeface="Wingdings" panose="05000000000000000000" pitchFamily="2" charset="2"/>
              <a:buChar char="§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281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2813"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  <a:buClrTx/>
            </a:pPr>
            <a:endParaRPr lang="pt-BR" sz="1000" b="0">
              <a:cs typeface="Arial" panose="020B0604020202020204" pitchFamily="34" charset="0"/>
            </a:endParaRPr>
          </a:p>
          <a:p>
            <a:pPr eaLnBrk="1" hangingPunct="1">
              <a:lnSpc>
                <a:spcPct val="95000"/>
              </a:lnSpc>
              <a:buClrTx/>
            </a:pPr>
            <a:r>
              <a:rPr lang="pt-BR" sz="1000" b="0">
                <a:cs typeface="Arial" panose="020B0604020202020204" pitchFamily="34" charset="0"/>
              </a:rPr>
              <a:t>	Fonte:	ANTT, Revista Ferroviária (RF), ALL, Ministério dos Transportes,  análise Macrologística</a:t>
            </a:r>
          </a:p>
        </p:txBody>
      </p:sp>
      <p:sp>
        <p:nvSpPr>
          <p:cNvPr id="59395" name="Rectangle 4"/>
          <p:cNvSpPr>
            <a:spLocks noChangeArrowheads="1"/>
          </p:cNvSpPr>
          <p:nvPr/>
        </p:nvSpPr>
        <p:spPr bwMode="auto">
          <a:xfrm>
            <a:off x="2574925" y="171450"/>
            <a:ext cx="62547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Tx/>
            </a:pPr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Perfil da Ferrovia ALL Malha Oeste (ALLMO)</a:t>
            </a:r>
          </a:p>
        </p:txBody>
      </p:sp>
      <p:graphicFrame>
        <p:nvGraphicFramePr>
          <p:cNvPr id="763947" name="Group 43"/>
          <p:cNvGraphicFramePr>
            <a:graphicFrameLocks noGrp="1"/>
          </p:cNvGraphicFramePr>
          <p:nvPr/>
        </p:nvGraphicFramePr>
        <p:xfrm>
          <a:off x="398463" y="3752850"/>
          <a:ext cx="3868737" cy="1795464"/>
        </p:xfrm>
        <a:graphic>
          <a:graphicData uri="http://schemas.openxmlformats.org/drawingml/2006/table">
            <a:tbl>
              <a:tblPr/>
              <a:tblGrid>
                <a:gridCol w="1230824"/>
                <a:gridCol w="2637913"/>
              </a:tblGrid>
              <a:tr h="224433"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Bitola</a:t>
                      </a:r>
                    </a:p>
                  </a:txBody>
                  <a:tcPr marL="71986" marR="71986" marT="36005" marB="36005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>
                          <a:tab pos="449263" algn="l"/>
                        </a:tabLst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1,0 metros</a:t>
                      </a:r>
                    </a:p>
                  </a:txBody>
                  <a:tcPr marL="71986" marR="71986" marT="36005" marB="3600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24433"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Malha</a:t>
                      </a:r>
                    </a:p>
                  </a:txBody>
                  <a:tcPr marL="71986" marR="71986" marT="36005" marB="36005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1.180 km</a:t>
                      </a:r>
                    </a:p>
                  </a:txBody>
                  <a:tcPr marL="71986" marR="71986" marT="36005" marB="3600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24433"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Clientes</a:t>
                      </a:r>
                    </a:p>
                  </a:txBody>
                  <a:tcPr marL="71986" marR="71986" marT="36005" marB="36005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nd</a:t>
                      </a:r>
                      <a:endParaRPr kumimoji="0" lang="pt-B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71986" marR="71986" marT="36005" marB="3600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24433"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Acidentes</a:t>
                      </a:r>
                    </a:p>
                  </a:txBody>
                  <a:tcPr marL="71986" marR="71986" marT="36005" marB="36005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23,69 acidentes por MM de trens x km</a:t>
                      </a:r>
                    </a:p>
                  </a:txBody>
                  <a:tcPr marL="71986" marR="71986" marT="36005" marB="3600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24433"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Locomotivas</a:t>
                      </a:r>
                    </a:p>
                  </a:txBody>
                  <a:tcPr marL="71986" marR="71986" marT="36005" marB="36005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91 unidades</a:t>
                      </a:r>
                    </a:p>
                  </a:txBody>
                  <a:tcPr marL="71986" marR="71986" marT="36005" marB="3600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24433"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Vagões</a:t>
                      </a:r>
                    </a:p>
                  </a:txBody>
                  <a:tcPr marL="71986" marR="71986" marT="36005" marB="36005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3.351 unidades</a:t>
                      </a:r>
                    </a:p>
                  </a:txBody>
                  <a:tcPr marL="71986" marR="71986" marT="36005" marB="3600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24433"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Velocidade Média</a:t>
                      </a:r>
                    </a:p>
                  </a:txBody>
                  <a:tcPr marL="71986" marR="71986" marT="36005" marB="36005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14,32 km/h</a:t>
                      </a:r>
                    </a:p>
                  </a:txBody>
                  <a:tcPr marL="71986" marR="71986" marT="36005" marB="3600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24433"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Portos Servidos</a:t>
                      </a:r>
                    </a:p>
                  </a:txBody>
                  <a:tcPr marL="71986" marR="71986" marT="36005" marB="36005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Porto Esperança e Terminal de Ladário</a:t>
                      </a:r>
                    </a:p>
                  </a:txBody>
                  <a:tcPr marL="71986" marR="71986" marT="36005" marB="3600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59425" name="Rectangle 4"/>
          <p:cNvSpPr>
            <a:spLocks noChangeArrowheads="1"/>
          </p:cNvSpPr>
          <p:nvPr/>
        </p:nvSpPr>
        <p:spPr bwMode="auto">
          <a:xfrm>
            <a:off x="4751388" y="1603375"/>
            <a:ext cx="4757737" cy="404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marL="342900" indent="-342900" defTabSz="860425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146050" indent="-144463" defTabSz="860425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0425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0425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0425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0425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0425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0425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0425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just" eaLnBrk="1" hangingPunct="1">
              <a:lnSpc>
                <a:spcPct val="130000"/>
              </a:lnSpc>
            </a:pPr>
            <a:r>
              <a:rPr lang="pt-BR" sz="1200" b="0">
                <a:cs typeface="Arial" panose="020B0604020202020204" pitchFamily="34" charset="0"/>
              </a:rPr>
              <a:t>A Ferrovia ALL Malha Oeste é uma ferrovia concessionada e operada pela empresa ALL (América Latina Logistica), com bitola métrica (1,0 metros) e com 1.180 km de malha que une Corumbá-MS e Ponta Porã-MS à cidade de Bauru-SP</a:t>
            </a:r>
          </a:p>
          <a:p>
            <a:pPr lvl="1" algn="just" eaLnBrk="1" hangingPunct="1">
              <a:lnSpc>
                <a:spcPct val="130000"/>
              </a:lnSpc>
            </a:pPr>
            <a:r>
              <a:rPr lang="pt-BR" sz="1200" b="0">
                <a:cs typeface="Arial" panose="020B0604020202020204" pitchFamily="34" charset="0"/>
              </a:rPr>
              <a:t>A ferrovia atende principalmente regiões dos estados do Mato Grosso do Sul, São Paulo e a cidade de Santa Cruz de La Sierra na Bolivia</a:t>
            </a:r>
          </a:p>
          <a:p>
            <a:pPr lvl="1" algn="just" eaLnBrk="1" hangingPunct="1">
              <a:lnSpc>
                <a:spcPct val="130000"/>
              </a:lnSpc>
            </a:pPr>
            <a:r>
              <a:rPr lang="pt-BR" sz="1200" b="0">
                <a:cs typeface="Arial" panose="020B0604020202020204" pitchFamily="34" charset="0"/>
              </a:rPr>
              <a:t>A ferrovia possui somente um trecho inoperante, de Campo Grande até Ponta Porã, o restante da ferrovia encontra-se em condições regulares de uso</a:t>
            </a:r>
          </a:p>
          <a:p>
            <a:pPr lvl="1" algn="just" eaLnBrk="1" hangingPunct="1">
              <a:lnSpc>
                <a:spcPct val="130000"/>
              </a:lnSpc>
            </a:pPr>
            <a:r>
              <a:rPr lang="pt-BR" sz="1200" b="0">
                <a:cs typeface="Arial" panose="020B0604020202020204" pitchFamily="34" charset="0"/>
              </a:rPr>
              <a:t>Possui índices médios de produtividade, com ciclos de operação de 61 horas no trecho de Corumbá-MS até Três Lagoas-MS</a:t>
            </a:r>
          </a:p>
          <a:p>
            <a:pPr lvl="1" algn="just" eaLnBrk="1" hangingPunct="1">
              <a:lnSpc>
                <a:spcPct val="130000"/>
              </a:lnSpc>
            </a:pPr>
            <a:r>
              <a:rPr lang="pt-BR" sz="1200" b="0">
                <a:cs typeface="Arial" panose="020B0604020202020204" pitchFamily="34" charset="0"/>
              </a:rPr>
              <a:t>Transporta sobretudo minério de ferro, celulose, aço e ferro-gusa</a:t>
            </a:r>
          </a:p>
          <a:p>
            <a:pPr lvl="1" algn="just" eaLnBrk="1" hangingPunct="1">
              <a:lnSpc>
                <a:spcPct val="130000"/>
              </a:lnSpc>
            </a:pPr>
            <a:r>
              <a:rPr lang="pt-BR" sz="1200" b="0">
                <a:cs typeface="Arial" panose="020B0604020202020204" pitchFamily="34" charset="0"/>
              </a:rPr>
              <a:t>Interliga-se com a ferrovia ALL Malha Sul nas cidades de Iperó-SP e Rubião Junior-SP, e com a ALL Malha Paulista nas cidades de Alumínio-SP, Bauru-SP e Mairinque-SP. Também possui ligação em Corumbá-MS com a Empresa Ferroviária Oriental (Bolívia)</a:t>
            </a:r>
          </a:p>
        </p:txBody>
      </p:sp>
      <p:sp>
        <p:nvSpPr>
          <p:cNvPr id="7170" name="Line 9"/>
          <p:cNvSpPr>
            <a:spLocks noChangeShapeType="1"/>
          </p:cNvSpPr>
          <p:nvPr/>
        </p:nvSpPr>
        <p:spPr bwMode="auto">
          <a:xfrm>
            <a:off x="4641850" y="1484313"/>
            <a:ext cx="5072063" cy="1587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1" hangingPunct="1">
              <a:defRPr/>
            </a:pPr>
            <a:endParaRPr lang="pt-BR" sz="1400" b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cs typeface="Arial" pitchFamily="34" charset="0"/>
            </a:endParaRPr>
          </a:p>
        </p:txBody>
      </p:sp>
      <p:sp>
        <p:nvSpPr>
          <p:cNvPr id="7171" name="Line 33"/>
          <p:cNvSpPr>
            <a:spLocks noChangeShapeType="1"/>
          </p:cNvSpPr>
          <p:nvPr/>
        </p:nvSpPr>
        <p:spPr bwMode="auto">
          <a:xfrm>
            <a:off x="271463" y="1484313"/>
            <a:ext cx="4291012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1" hangingPunct="1">
              <a:defRPr/>
            </a:pPr>
            <a:endParaRPr lang="pt-BR" sz="1400" b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cs typeface="Arial" pitchFamily="34" charset="0"/>
            </a:endParaRPr>
          </a:p>
        </p:txBody>
      </p:sp>
      <p:sp>
        <p:nvSpPr>
          <p:cNvPr id="59428" name="Rectangle 8"/>
          <p:cNvSpPr>
            <a:spLocks noChangeArrowheads="1"/>
          </p:cNvSpPr>
          <p:nvPr/>
        </p:nvSpPr>
        <p:spPr bwMode="auto">
          <a:xfrm>
            <a:off x="284163" y="1211263"/>
            <a:ext cx="4078287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>
                <a:solidFill>
                  <a:schemeClr val="tx2"/>
                </a:solidFill>
                <a:cs typeface="Arial" panose="020B0604020202020204" pitchFamily="34" charset="0"/>
              </a:rPr>
              <a:t>Foto e principais dados da ALL Malha Oeste</a:t>
            </a:r>
          </a:p>
        </p:txBody>
      </p:sp>
      <p:sp>
        <p:nvSpPr>
          <p:cNvPr id="59429" name="Rectangle 10"/>
          <p:cNvSpPr>
            <a:spLocks noChangeArrowheads="1"/>
          </p:cNvSpPr>
          <p:nvPr/>
        </p:nvSpPr>
        <p:spPr bwMode="auto">
          <a:xfrm>
            <a:off x="4719638" y="1227138"/>
            <a:ext cx="44259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>
                <a:solidFill>
                  <a:schemeClr val="tx2"/>
                </a:solidFill>
                <a:cs typeface="Arial" panose="020B0604020202020204" pitchFamily="34" charset="0"/>
              </a:rPr>
              <a:t>Características gerais</a:t>
            </a:r>
          </a:p>
        </p:txBody>
      </p:sp>
      <p:sp>
        <p:nvSpPr>
          <p:cNvPr id="59430" name="Rectangle 4"/>
          <p:cNvSpPr>
            <a:spLocks noChangeArrowheads="1"/>
          </p:cNvSpPr>
          <p:nvPr/>
        </p:nvSpPr>
        <p:spPr bwMode="auto">
          <a:xfrm>
            <a:off x="255588" y="938213"/>
            <a:ext cx="532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s-ES_tradnl" sz="1400" b="0">
                <a:cs typeface="Arial" panose="020B0604020202020204" pitchFamily="34" charset="0"/>
              </a:rPr>
              <a:t>2011</a:t>
            </a:r>
          </a:p>
        </p:txBody>
      </p:sp>
      <p:sp>
        <p:nvSpPr>
          <p:cNvPr id="59431" name="Oval 341"/>
          <p:cNvSpPr>
            <a:spLocks noChangeAspect="1" noChangeArrowheads="1"/>
          </p:cNvSpPr>
          <p:nvPr/>
        </p:nvSpPr>
        <p:spPr bwMode="auto">
          <a:xfrm>
            <a:off x="9509125" y="184150"/>
            <a:ext cx="333375" cy="293688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600">
                <a:solidFill>
                  <a:srgbClr val="FFFFCC"/>
                </a:solidFill>
                <a:cs typeface="Arial" panose="020B0604020202020204" pitchFamily="34" charset="0"/>
              </a:rPr>
              <a:t>2</a:t>
            </a:r>
          </a:p>
        </p:txBody>
      </p:sp>
      <p:pic>
        <p:nvPicPr>
          <p:cNvPr id="59432" name="Imagem 2" descr="Recorte de Tela"/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9413" y="1563688"/>
            <a:ext cx="3887787" cy="2052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9433" name="AutoShape 33"/>
          <p:cNvSpPr>
            <a:spLocks noChangeArrowheads="1"/>
          </p:cNvSpPr>
          <p:nvPr/>
        </p:nvSpPr>
        <p:spPr bwMode="auto">
          <a:xfrm rot="10800000">
            <a:off x="3300413" y="5745163"/>
            <a:ext cx="3313112" cy="179387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sz="1400" b="0">
              <a:cs typeface="Arial" panose="020B0604020202020204" pitchFamily="34" charset="0"/>
            </a:endParaRPr>
          </a:p>
        </p:txBody>
      </p:sp>
      <p:sp>
        <p:nvSpPr>
          <p:cNvPr id="59434" name="AutoShape 43"/>
          <p:cNvSpPr>
            <a:spLocks noChangeArrowheads="1"/>
          </p:cNvSpPr>
          <p:nvPr/>
        </p:nvSpPr>
        <p:spPr bwMode="auto">
          <a:xfrm>
            <a:off x="266700" y="6122988"/>
            <a:ext cx="9450388" cy="468312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 algn="ctr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/>
          </a:p>
        </p:txBody>
      </p:sp>
      <p:sp>
        <p:nvSpPr>
          <p:cNvPr id="59435" name="AutoShape 5"/>
          <p:cNvSpPr>
            <a:spLocks noChangeArrowheads="1"/>
          </p:cNvSpPr>
          <p:nvPr/>
        </p:nvSpPr>
        <p:spPr bwMode="auto">
          <a:xfrm>
            <a:off x="244475" y="6213475"/>
            <a:ext cx="9329738" cy="234950"/>
          </a:xfrm>
          <a:prstGeom prst="roundRect">
            <a:avLst>
              <a:gd name="adj" fmla="val 16231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400">
                <a:cs typeface="Arial" panose="020B0604020202020204" pitchFamily="34" charset="0"/>
              </a:rPr>
              <a:t>	O mesmo foi feito com as principais ferrovias que cortam a região Centroeste...</a:t>
            </a:r>
          </a:p>
        </p:txBody>
      </p:sp>
    </p:spTree>
    <p:extLst>
      <p:ext uri="{BB962C8B-B14F-4D97-AF65-F5344CB8AC3E}">
        <p14:creationId xmlns:p14="http://schemas.microsoft.com/office/powerpoint/2010/main" val="15887681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Rectangle 4"/>
          <p:cNvSpPr>
            <a:spLocks noChangeArrowheads="1"/>
          </p:cNvSpPr>
          <p:nvPr/>
        </p:nvSpPr>
        <p:spPr bwMode="auto">
          <a:xfrm>
            <a:off x="7051675" y="1560513"/>
            <a:ext cx="2719388" cy="293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marL="342900" indent="-342900" defTabSz="860425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146050" indent="-144463" defTabSz="860425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0425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0425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0425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0425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0425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0425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0425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just" eaLnBrk="1" hangingPunct="1">
              <a:spcAft>
                <a:spcPts val="600"/>
              </a:spcAft>
            </a:pPr>
            <a:r>
              <a:rPr lang="pt-BR" sz="1200" b="0">
                <a:cs typeface="Arial" panose="020B0604020202020204" pitchFamily="34" charset="0"/>
              </a:rPr>
              <a:t>Rio com administração hidroviária feita pela Administração da Hidrovias do Paraná (AHRANA)</a:t>
            </a:r>
          </a:p>
          <a:p>
            <a:pPr lvl="1" algn="just" eaLnBrk="1" hangingPunct="1">
              <a:spcAft>
                <a:spcPts val="600"/>
              </a:spcAft>
            </a:pPr>
            <a:r>
              <a:rPr lang="pt-BR" sz="1200" b="0">
                <a:cs typeface="Arial" panose="020B0604020202020204" pitchFamily="34" charset="0"/>
              </a:rPr>
              <a:t>Extensão navegável: 910 Km desde  o complexo portuário de São Simão-GO até a UHE de Itaipu </a:t>
            </a:r>
          </a:p>
          <a:p>
            <a:pPr lvl="1" algn="just" eaLnBrk="1" hangingPunct="1">
              <a:spcAft>
                <a:spcPts val="600"/>
              </a:spcAft>
            </a:pPr>
            <a:r>
              <a:rPr lang="pt-BR" sz="1200" b="0">
                <a:cs typeface="Arial" panose="020B0604020202020204" pitchFamily="34" charset="0"/>
              </a:rPr>
              <a:t>Profundidade mínima: 2,0 metros</a:t>
            </a:r>
          </a:p>
          <a:p>
            <a:pPr lvl="1" algn="just" eaLnBrk="1" hangingPunct="1">
              <a:spcAft>
                <a:spcPts val="600"/>
              </a:spcAft>
            </a:pPr>
            <a:r>
              <a:rPr lang="pt-BR" sz="1200" b="0">
                <a:cs typeface="Arial" panose="020B0604020202020204" pitchFamily="34" charset="0"/>
              </a:rPr>
              <a:t>Comboio tipo: 48 chatas no formato 3x2 (cada comboio com 200m comprimento x 16 m largura x 3,5 m calado máximo)</a:t>
            </a:r>
          </a:p>
          <a:p>
            <a:pPr lvl="1" algn="just" eaLnBrk="1" hangingPunct="1">
              <a:spcAft>
                <a:spcPts val="600"/>
              </a:spcAft>
            </a:pPr>
            <a:r>
              <a:rPr lang="pt-BR" sz="1200" b="0">
                <a:cs typeface="Arial" panose="020B0604020202020204" pitchFamily="34" charset="0"/>
              </a:rPr>
              <a:t>Navegável o ano inteiro</a:t>
            </a:r>
          </a:p>
          <a:p>
            <a:pPr lvl="1" algn="just" eaLnBrk="1" hangingPunct="1">
              <a:spcAft>
                <a:spcPts val="600"/>
              </a:spcAft>
            </a:pPr>
            <a:r>
              <a:rPr lang="pt-BR" sz="1200" b="0">
                <a:cs typeface="Arial" panose="020B0604020202020204" pitchFamily="34" charset="0"/>
              </a:rPr>
              <a:t>Principais cargas movimentadas: soja, milho, trigo, fertilizantes e areia</a:t>
            </a:r>
          </a:p>
        </p:txBody>
      </p:sp>
      <p:sp>
        <p:nvSpPr>
          <p:cNvPr id="61443" name="Rectangle 8"/>
          <p:cNvSpPr>
            <a:spLocks noChangeArrowheads="1"/>
          </p:cNvSpPr>
          <p:nvPr/>
        </p:nvSpPr>
        <p:spPr bwMode="auto">
          <a:xfrm>
            <a:off x="284163" y="1211263"/>
            <a:ext cx="39179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>
                <a:solidFill>
                  <a:schemeClr val="tx2"/>
                </a:solidFill>
                <a:cs typeface="Arial" panose="020B0604020202020204" pitchFamily="34" charset="0"/>
              </a:rPr>
              <a:t>Condições de navegabilidade</a:t>
            </a:r>
          </a:p>
        </p:txBody>
      </p:sp>
      <p:sp>
        <p:nvSpPr>
          <p:cNvPr id="61444" name="Rectangle 10"/>
          <p:cNvSpPr>
            <a:spLocks noChangeArrowheads="1"/>
          </p:cNvSpPr>
          <p:nvPr/>
        </p:nvSpPr>
        <p:spPr bwMode="auto">
          <a:xfrm>
            <a:off x="4446588" y="1227138"/>
            <a:ext cx="44259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>
                <a:solidFill>
                  <a:schemeClr val="tx2"/>
                </a:solidFill>
                <a:cs typeface="Arial" panose="020B0604020202020204" pitchFamily="34" charset="0"/>
              </a:rPr>
              <a:t>Localização e características gerais</a:t>
            </a:r>
          </a:p>
        </p:txBody>
      </p:sp>
      <p:sp>
        <p:nvSpPr>
          <p:cNvPr id="61445" name="Rectangle 4"/>
          <p:cNvSpPr>
            <a:spLocks noChangeArrowheads="1"/>
          </p:cNvSpPr>
          <p:nvPr/>
        </p:nvSpPr>
        <p:spPr bwMode="auto">
          <a:xfrm>
            <a:off x="2576513" y="166688"/>
            <a:ext cx="4865687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Tx/>
            </a:pPr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Perfil do Corredor do Rio Paraná e Rio Paranaíba</a:t>
            </a:r>
          </a:p>
        </p:txBody>
      </p:sp>
      <p:grpSp>
        <p:nvGrpSpPr>
          <p:cNvPr id="61446" name="Group 9"/>
          <p:cNvGrpSpPr>
            <a:grpSpLocks/>
          </p:cNvGrpSpPr>
          <p:nvPr/>
        </p:nvGrpSpPr>
        <p:grpSpPr bwMode="auto">
          <a:xfrm>
            <a:off x="7496175" y="147638"/>
            <a:ext cx="2409825" cy="1008062"/>
            <a:chOff x="4722" y="93"/>
            <a:chExt cx="1518" cy="635"/>
          </a:xfrm>
        </p:grpSpPr>
        <p:sp>
          <p:nvSpPr>
            <p:cNvPr id="61491" name="CaixaDeTexto 39"/>
            <p:cNvSpPr txBox="1">
              <a:spLocks noChangeArrowheads="1"/>
            </p:cNvSpPr>
            <p:nvPr/>
          </p:nvSpPr>
          <p:spPr bwMode="auto">
            <a:xfrm>
              <a:off x="4722" y="103"/>
              <a:ext cx="1493" cy="5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  <a:buFont typeface="Webdings" panose="05030102010509060703" pitchFamily="18" charset="2"/>
                <a:buChar char="6"/>
              </a:pPr>
              <a:r>
                <a:rPr lang="pt-BR" sz="1100" b="0">
                  <a:cs typeface="Arial" panose="020B0604020202020204" pitchFamily="34" charset="0"/>
                  <a:sym typeface="Webdings" panose="05030102010509060703" pitchFamily="18" charset="2"/>
                </a:rPr>
                <a:t>  Calado</a:t>
              </a:r>
            </a:p>
            <a:p>
              <a:pPr eaLnBrk="1" hangingPunct="1">
                <a:buClrTx/>
              </a:pPr>
              <a:r>
                <a:rPr lang="pt-BR" sz="1100" b="0">
                  <a:cs typeface="Arial" panose="020B0604020202020204" pitchFamily="34" charset="0"/>
                  <a:sym typeface="Webdings" panose="05030102010509060703" pitchFamily="18" charset="2"/>
                </a:rPr>
                <a:t>  Cota</a:t>
              </a:r>
            </a:p>
            <a:p>
              <a:pPr eaLnBrk="1" hangingPunct="1">
                <a:buClrTx/>
              </a:pPr>
              <a:r>
                <a:rPr lang="pt-BR" sz="1100" b="0">
                  <a:cs typeface="Arial" panose="020B0604020202020204" pitchFamily="34" charset="0"/>
                  <a:sym typeface="Webdings" panose="05030102010509060703" pitchFamily="18" charset="2"/>
                </a:rPr>
                <a:t>      Navegável</a:t>
              </a:r>
            </a:p>
            <a:p>
              <a:pPr eaLnBrk="1" hangingPunct="1">
                <a:buClrTx/>
              </a:pPr>
              <a:r>
                <a:rPr lang="pt-BR" sz="1100" b="0">
                  <a:cs typeface="Arial" panose="020B0604020202020204" pitchFamily="34" charset="0"/>
                  <a:sym typeface="Webdings" panose="05030102010509060703" pitchFamily="18" charset="2"/>
                </a:rPr>
                <a:t>      Navegabilidade prejudicada</a:t>
              </a:r>
            </a:p>
            <a:p>
              <a:pPr eaLnBrk="1" hangingPunct="1">
                <a:buClrTx/>
              </a:pPr>
              <a:r>
                <a:rPr lang="pt-BR" sz="1100" b="0">
                  <a:cs typeface="Arial" panose="020B0604020202020204" pitchFamily="34" charset="0"/>
                  <a:sym typeface="Webdings" panose="05030102010509060703" pitchFamily="18" charset="2"/>
                </a:rPr>
                <a:t>      Não navegável comercialmente</a:t>
              </a:r>
              <a:endParaRPr lang="pt-BR" sz="1100" b="0">
                <a:cs typeface="Arial" panose="020B0604020202020204" pitchFamily="34" charset="0"/>
              </a:endParaRPr>
            </a:p>
          </p:txBody>
        </p:sp>
        <p:sp>
          <p:nvSpPr>
            <p:cNvPr id="3" name="Retângulo 75"/>
            <p:cNvSpPr>
              <a:spLocks noChangeArrowheads="1"/>
            </p:cNvSpPr>
            <p:nvPr/>
          </p:nvSpPr>
          <p:spPr bwMode="auto">
            <a:xfrm>
              <a:off x="4792" y="366"/>
              <a:ext cx="77" cy="68"/>
            </a:xfrm>
            <a:prstGeom prst="rect">
              <a:avLst/>
            </a:prstGeom>
            <a:solidFill>
              <a:srgbClr val="00B0F0"/>
            </a:solidFill>
            <a:ln w="9525" algn="ctr">
              <a:solidFill>
                <a:schemeClr val="bg2">
                  <a:lumMod val="60000"/>
                  <a:lumOff val="40000"/>
                  <a:alpha val="74901"/>
                </a:schemeClr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eaLnBrk="1" hangingPunct="1">
                <a:defRPr/>
              </a:pPr>
              <a:endParaRPr lang="pt-BR" sz="1200" b="0">
                <a:latin typeface="Arial" charset="0"/>
                <a:cs typeface="Arial" pitchFamily="34" charset="0"/>
              </a:endParaRPr>
            </a:p>
          </p:txBody>
        </p:sp>
        <p:sp>
          <p:nvSpPr>
            <p:cNvPr id="4" name="Retângulo 75"/>
            <p:cNvSpPr>
              <a:spLocks noChangeArrowheads="1"/>
            </p:cNvSpPr>
            <p:nvPr/>
          </p:nvSpPr>
          <p:spPr bwMode="auto">
            <a:xfrm>
              <a:off x="4792" y="474"/>
              <a:ext cx="77" cy="67"/>
            </a:xfrm>
            <a:prstGeom prst="rect">
              <a:avLst/>
            </a:prstGeom>
            <a:solidFill>
              <a:srgbClr val="FFFF00"/>
            </a:solidFill>
            <a:ln w="9525" algn="ctr">
              <a:solidFill>
                <a:schemeClr val="bg2">
                  <a:lumMod val="60000"/>
                  <a:lumOff val="40000"/>
                  <a:alpha val="74901"/>
                </a:schemeClr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eaLnBrk="1" hangingPunct="1">
                <a:defRPr/>
              </a:pPr>
              <a:endParaRPr lang="pt-BR" sz="1200" b="0">
                <a:latin typeface="Arial" charset="0"/>
                <a:cs typeface="Arial" pitchFamily="34" charset="0"/>
              </a:endParaRPr>
            </a:p>
          </p:txBody>
        </p:sp>
        <p:sp>
          <p:nvSpPr>
            <p:cNvPr id="5" name="Retângulo 75"/>
            <p:cNvSpPr>
              <a:spLocks noChangeArrowheads="1"/>
            </p:cNvSpPr>
            <p:nvPr/>
          </p:nvSpPr>
          <p:spPr bwMode="auto">
            <a:xfrm>
              <a:off x="4792" y="579"/>
              <a:ext cx="77" cy="68"/>
            </a:xfrm>
            <a:prstGeom prst="rect">
              <a:avLst/>
            </a:prstGeom>
            <a:solidFill>
              <a:srgbClr val="FF0000"/>
            </a:solidFill>
            <a:ln w="9525" algn="ctr">
              <a:solidFill>
                <a:schemeClr val="bg2">
                  <a:lumMod val="60000"/>
                  <a:lumOff val="40000"/>
                  <a:alpha val="74901"/>
                </a:schemeClr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eaLnBrk="1" hangingPunct="1">
                <a:defRPr/>
              </a:pPr>
              <a:endParaRPr lang="pt-BR" sz="1200" b="0">
                <a:latin typeface="Arial" charset="0"/>
                <a:cs typeface="Arial" pitchFamily="34" charset="0"/>
              </a:endParaRPr>
            </a:p>
          </p:txBody>
        </p:sp>
        <p:sp>
          <p:nvSpPr>
            <p:cNvPr id="61495" name="Rectangle 14"/>
            <p:cNvSpPr>
              <a:spLocks noChangeArrowheads="1"/>
            </p:cNvSpPr>
            <p:nvPr/>
          </p:nvSpPr>
          <p:spPr bwMode="auto">
            <a:xfrm>
              <a:off x="4746" y="93"/>
              <a:ext cx="1494" cy="635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</p:grpSp>
      <p:sp>
        <p:nvSpPr>
          <p:cNvPr id="61447" name="McK Footnote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192088" y="6656388"/>
            <a:ext cx="9858375" cy="146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585788" indent="-585788" defTabSz="912813">
              <a:buClr>
                <a:schemeClr val="tx2"/>
              </a:buClr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281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2813">
              <a:buClr>
                <a:schemeClr val="tx2"/>
              </a:buClr>
              <a:buFont typeface="Wingdings" panose="05000000000000000000" pitchFamily="2" charset="2"/>
              <a:buChar char="§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281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2813"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  <a:buClrTx/>
            </a:pPr>
            <a:r>
              <a:rPr lang="pt-BR" sz="1000" b="0">
                <a:cs typeface="Arial" panose="020B0604020202020204" pitchFamily="34" charset="0"/>
              </a:rPr>
              <a:t>	Fonte:	 Antaq, Ministério dos Transportes, AHRANA, análise Macrologística</a:t>
            </a:r>
          </a:p>
        </p:txBody>
      </p:sp>
      <p:sp>
        <p:nvSpPr>
          <p:cNvPr id="61448" name="AutoShape 49"/>
          <p:cNvSpPr>
            <a:spLocks noChangeArrowheads="1"/>
          </p:cNvSpPr>
          <p:nvPr/>
        </p:nvSpPr>
        <p:spPr bwMode="auto">
          <a:xfrm rot="10800000">
            <a:off x="3282950" y="5749925"/>
            <a:ext cx="3313113" cy="107950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sz="1400" b="0">
              <a:cs typeface="Arial" panose="020B0604020202020204" pitchFamily="34" charset="0"/>
            </a:endParaRPr>
          </a:p>
        </p:txBody>
      </p:sp>
      <p:sp>
        <p:nvSpPr>
          <p:cNvPr id="61449" name="Oval 341"/>
          <p:cNvSpPr>
            <a:spLocks noChangeAspect="1" noChangeArrowheads="1"/>
          </p:cNvSpPr>
          <p:nvPr/>
        </p:nvSpPr>
        <p:spPr bwMode="auto">
          <a:xfrm>
            <a:off x="9509125" y="184150"/>
            <a:ext cx="333375" cy="293688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600">
                <a:solidFill>
                  <a:srgbClr val="FFFFCC"/>
                </a:solidFill>
                <a:cs typeface="Arial" panose="020B0604020202020204" pitchFamily="34" charset="0"/>
              </a:rPr>
              <a:t>1</a:t>
            </a:r>
          </a:p>
        </p:txBody>
      </p:sp>
      <p:sp>
        <p:nvSpPr>
          <p:cNvPr id="61450" name="CaixaDeTexto 22"/>
          <p:cNvSpPr txBox="1">
            <a:spLocks noChangeArrowheads="1"/>
          </p:cNvSpPr>
          <p:nvPr/>
        </p:nvSpPr>
        <p:spPr bwMode="auto">
          <a:xfrm>
            <a:off x="612775" y="1604963"/>
            <a:ext cx="38735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200" b="0" u="sng">
                <a:cs typeface="Arial" panose="020B0604020202020204" pitchFamily="34" charset="0"/>
              </a:rPr>
              <a:t>km</a:t>
            </a:r>
          </a:p>
        </p:txBody>
      </p:sp>
      <p:sp>
        <p:nvSpPr>
          <p:cNvPr id="61451" name="CaixaDeTexto 23"/>
          <p:cNvSpPr txBox="1">
            <a:spLocks noChangeArrowheads="1"/>
          </p:cNvSpPr>
          <p:nvPr/>
        </p:nvSpPr>
        <p:spPr bwMode="auto">
          <a:xfrm>
            <a:off x="1476375" y="1595438"/>
            <a:ext cx="917575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200" b="0" u="sng">
                <a:cs typeface="Arial" panose="020B0604020202020204" pitchFamily="34" charset="0"/>
              </a:rPr>
              <a:t>Referência</a:t>
            </a:r>
          </a:p>
        </p:txBody>
      </p:sp>
      <p:sp>
        <p:nvSpPr>
          <p:cNvPr id="61452" name="CaixaDeTexto 38"/>
          <p:cNvSpPr txBox="1">
            <a:spLocks noChangeArrowheads="1"/>
          </p:cNvSpPr>
          <p:nvPr/>
        </p:nvSpPr>
        <p:spPr bwMode="auto">
          <a:xfrm>
            <a:off x="488950" y="5300663"/>
            <a:ext cx="62388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200" b="0">
                <a:cs typeface="Arial" panose="020B0604020202020204" pitchFamily="34" charset="0"/>
                <a:sym typeface="Webdings" panose="05030102010509060703" pitchFamily="18" charset="2"/>
              </a:rPr>
              <a:t>170</a:t>
            </a:r>
          </a:p>
        </p:txBody>
      </p:sp>
      <p:sp>
        <p:nvSpPr>
          <p:cNvPr id="61453" name="CaixaDeTexto 38"/>
          <p:cNvSpPr txBox="1">
            <a:spLocks noChangeArrowheads="1"/>
          </p:cNvSpPr>
          <p:nvPr/>
        </p:nvSpPr>
        <p:spPr bwMode="auto">
          <a:xfrm>
            <a:off x="488950" y="4389438"/>
            <a:ext cx="62388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200" b="0">
                <a:cs typeface="Arial" panose="020B0604020202020204" pitchFamily="34" charset="0"/>
                <a:sym typeface="Webdings" panose="05030102010509060703" pitchFamily="18" charset="2"/>
              </a:rPr>
              <a:t>245</a:t>
            </a:r>
          </a:p>
        </p:txBody>
      </p:sp>
      <p:sp>
        <p:nvSpPr>
          <p:cNvPr id="61454" name="Retângulo 3"/>
          <p:cNvSpPr>
            <a:spLocks noChangeArrowheads="1"/>
          </p:cNvSpPr>
          <p:nvPr/>
        </p:nvSpPr>
        <p:spPr bwMode="auto">
          <a:xfrm>
            <a:off x="1481138" y="4394200"/>
            <a:ext cx="588962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  <a:sym typeface="Webdings" panose="05030102010509060703" pitchFamily="18" charset="2"/>
              </a:rPr>
              <a:t> 2,0m</a:t>
            </a:r>
          </a:p>
        </p:txBody>
      </p:sp>
      <p:sp>
        <p:nvSpPr>
          <p:cNvPr id="61455" name="Retângulo 4"/>
          <p:cNvSpPr>
            <a:spLocks noChangeArrowheads="1"/>
          </p:cNvSpPr>
          <p:nvPr/>
        </p:nvSpPr>
        <p:spPr bwMode="auto">
          <a:xfrm>
            <a:off x="1481138" y="2870200"/>
            <a:ext cx="1557337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100" b="0">
                <a:cs typeface="Arial" panose="020B0604020202020204" pitchFamily="34" charset="0"/>
              </a:rPr>
              <a:t>UHE Ilha Solteira, MS</a:t>
            </a:r>
          </a:p>
        </p:txBody>
      </p:sp>
      <p:sp>
        <p:nvSpPr>
          <p:cNvPr id="61456" name="Retângulo 125"/>
          <p:cNvSpPr>
            <a:spLocks noChangeArrowheads="1"/>
          </p:cNvSpPr>
          <p:nvPr/>
        </p:nvSpPr>
        <p:spPr bwMode="auto">
          <a:xfrm>
            <a:off x="1481138" y="3962400"/>
            <a:ext cx="1890712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100" b="0">
                <a:cs typeface="Arial" panose="020B0604020202020204" pitchFamily="34" charset="0"/>
              </a:rPr>
              <a:t>UHE Eng. Sérgio Mota, SP</a:t>
            </a:r>
          </a:p>
        </p:txBody>
      </p:sp>
      <p:sp>
        <p:nvSpPr>
          <p:cNvPr id="61457" name="Retângulo 126"/>
          <p:cNvSpPr>
            <a:spLocks noChangeArrowheads="1"/>
          </p:cNvSpPr>
          <p:nvPr/>
        </p:nvSpPr>
        <p:spPr bwMode="auto">
          <a:xfrm>
            <a:off x="1481138" y="1931988"/>
            <a:ext cx="1508125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100" b="0">
                <a:cs typeface="Arial" panose="020B0604020202020204" pitchFamily="34" charset="0"/>
              </a:rPr>
              <a:t>UHE São Simão, GO</a:t>
            </a:r>
          </a:p>
        </p:txBody>
      </p:sp>
      <p:sp>
        <p:nvSpPr>
          <p:cNvPr id="61458" name="CaixaDeTexto 38"/>
          <p:cNvSpPr txBox="1">
            <a:spLocks noChangeArrowheads="1"/>
          </p:cNvSpPr>
          <p:nvPr/>
        </p:nvSpPr>
        <p:spPr bwMode="auto">
          <a:xfrm>
            <a:off x="488950" y="3398838"/>
            <a:ext cx="62388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200" b="0">
                <a:cs typeface="Arial" panose="020B0604020202020204" pitchFamily="34" charset="0"/>
                <a:sym typeface="Webdings" panose="05030102010509060703" pitchFamily="18" charset="2"/>
              </a:rPr>
              <a:t>270</a:t>
            </a:r>
          </a:p>
        </p:txBody>
      </p:sp>
      <p:sp>
        <p:nvSpPr>
          <p:cNvPr id="61459" name="Retângulo 3"/>
          <p:cNvSpPr>
            <a:spLocks noChangeArrowheads="1"/>
          </p:cNvSpPr>
          <p:nvPr/>
        </p:nvSpPr>
        <p:spPr bwMode="auto">
          <a:xfrm>
            <a:off x="1481138" y="3444875"/>
            <a:ext cx="557212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  <a:sym typeface="Webdings" panose="05030102010509060703" pitchFamily="18" charset="2"/>
              </a:rPr>
              <a:t>3,5m</a:t>
            </a:r>
          </a:p>
        </p:txBody>
      </p:sp>
      <p:sp>
        <p:nvSpPr>
          <p:cNvPr id="61460" name="Retângulo 3"/>
          <p:cNvSpPr>
            <a:spLocks noChangeArrowheads="1"/>
          </p:cNvSpPr>
          <p:nvPr/>
        </p:nvSpPr>
        <p:spPr bwMode="auto">
          <a:xfrm>
            <a:off x="1481138" y="2559050"/>
            <a:ext cx="557212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  <a:sym typeface="Webdings" panose="05030102010509060703" pitchFamily="18" charset="2"/>
              </a:rPr>
              <a:t>5,0m</a:t>
            </a:r>
            <a:endParaRPr lang="pt-BR" sz="900">
              <a:cs typeface="Arial" panose="020B0604020202020204" pitchFamily="34" charset="0"/>
            </a:endParaRPr>
          </a:p>
        </p:txBody>
      </p:sp>
      <p:sp>
        <p:nvSpPr>
          <p:cNvPr id="61461" name="Retângulo 45"/>
          <p:cNvSpPr>
            <a:spLocks noChangeArrowheads="1"/>
          </p:cNvSpPr>
          <p:nvPr/>
        </p:nvSpPr>
        <p:spPr bwMode="auto">
          <a:xfrm>
            <a:off x="1481138" y="5649913"/>
            <a:ext cx="1141412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100" b="0">
                <a:cs typeface="Arial" panose="020B0604020202020204" pitchFamily="34" charset="0"/>
              </a:rPr>
              <a:t>UHE Itaipu, PR</a:t>
            </a:r>
          </a:p>
        </p:txBody>
      </p:sp>
      <p:sp>
        <p:nvSpPr>
          <p:cNvPr id="61462" name="CaixaDeTexto 38"/>
          <p:cNvSpPr txBox="1">
            <a:spLocks noChangeArrowheads="1"/>
          </p:cNvSpPr>
          <p:nvPr/>
        </p:nvSpPr>
        <p:spPr bwMode="auto">
          <a:xfrm>
            <a:off x="488950" y="2549525"/>
            <a:ext cx="62388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200" b="0">
                <a:cs typeface="Arial" panose="020B0604020202020204" pitchFamily="34" charset="0"/>
                <a:sym typeface="Webdings" panose="05030102010509060703" pitchFamily="18" charset="2"/>
              </a:rPr>
              <a:t>150</a:t>
            </a:r>
          </a:p>
        </p:txBody>
      </p:sp>
      <p:graphicFrame>
        <p:nvGraphicFramePr>
          <p:cNvPr id="61463" name="Objeto 26"/>
          <p:cNvGraphicFramePr>
            <a:graphicFrameLocks/>
          </p:cNvGraphicFramePr>
          <p:nvPr/>
        </p:nvGraphicFramePr>
        <p:xfrm>
          <a:off x="1095375" y="2044700"/>
          <a:ext cx="246063" cy="3975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9035" name="Gráfico" r:id="rId5" imgW="7620000" imgH="11591938" progId="MSGraph.Chart.8">
                  <p:embed followColorScheme="full"/>
                </p:oleObj>
              </mc:Choice>
              <mc:Fallback>
                <p:oleObj name="Gráfico" r:id="rId5" imgW="7620000" imgH="11591938" progId="MSGraph.Chart.8">
                  <p:embed followColorScheme="full"/>
                  <p:pic>
                    <p:nvPicPr>
                      <p:cNvPr id="0" name=""/>
                      <p:cNvPicPr>
                        <a:picLocks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 l="1718" r="2051"/>
                      <a:stretch>
                        <a:fillRect/>
                      </a:stretch>
                    </p:blipFill>
                    <p:spPr bwMode="auto">
                      <a:xfrm>
                        <a:off x="1095375" y="2044700"/>
                        <a:ext cx="246063" cy="39751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cxnSp>
        <p:nvCxnSpPr>
          <p:cNvPr id="61464" name="Conector reto 117"/>
          <p:cNvCxnSpPr>
            <a:cxnSpLocks noChangeShapeType="1"/>
          </p:cNvCxnSpPr>
          <p:nvPr/>
        </p:nvCxnSpPr>
        <p:spPr bwMode="auto">
          <a:xfrm rot="5400000" flipH="1" flipV="1">
            <a:off x="1219200" y="2847976"/>
            <a:ext cx="1587" cy="284162"/>
          </a:xfrm>
          <a:prstGeom prst="line">
            <a:avLst/>
          </a:prstGeom>
          <a:noFill/>
          <a:ln w="28575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1465" name="Conector reto 114"/>
          <p:cNvCxnSpPr>
            <a:cxnSpLocks noChangeShapeType="1"/>
          </p:cNvCxnSpPr>
          <p:nvPr/>
        </p:nvCxnSpPr>
        <p:spPr bwMode="auto">
          <a:xfrm rot="5400000" flipH="1" flipV="1">
            <a:off x="1216025" y="3948113"/>
            <a:ext cx="1588" cy="284162"/>
          </a:xfrm>
          <a:prstGeom prst="line">
            <a:avLst/>
          </a:prstGeom>
          <a:noFill/>
          <a:ln w="28575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0" name="Conector reto 119"/>
          <p:cNvCxnSpPr/>
          <p:nvPr/>
        </p:nvCxnSpPr>
        <p:spPr bwMode="auto">
          <a:xfrm rot="5400000" flipH="1" flipV="1">
            <a:off x="1212850" y="4945063"/>
            <a:ext cx="1588" cy="284162"/>
          </a:xfrm>
          <a:prstGeom prst="line">
            <a:avLst/>
          </a:prstGeom>
          <a:solidFill>
            <a:srgbClr val="9999FF"/>
          </a:solidFill>
          <a:ln w="28575" cap="flat" cmpd="sng" algn="ctr">
            <a:solidFill>
              <a:schemeClr val="bg2">
                <a:lumMod val="60000"/>
                <a:lumOff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1467" name="Conector reto 121"/>
          <p:cNvCxnSpPr>
            <a:cxnSpLocks noChangeShapeType="1"/>
          </p:cNvCxnSpPr>
          <p:nvPr/>
        </p:nvCxnSpPr>
        <p:spPr bwMode="auto">
          <a:xfrm rot="5400000" flipH="1" flipV="1">
            <a:off x="1222375" y="5646738"/>
            <a:ext cx="1588" cy="284162"/>
          </a:xfrm>
          <a:prstGeom prst="line">
            <a:avLst/>
          </a:prstGeom>
          <a:noFill/>
          <a:ln w="28575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1468" name="Conector reto 120"/>
          <p:cNvCxnSpPr>
            <a:cxnSpLocks noChangeShapeType="1"/>
          </p:cNvCxnSpPr>
          <p:nvPr/>
        </p:nvCxnSpPr>
        <p:spPr bwMode="auto">
          <a:xfrm rot="5400000" flipH="1" flipV="1">
            <a:off x="1215231" y="1916907"/>
            <a:ext cx="1587" cy="285750"/>
          </a:xfrm>
          <a:prstGeom prst="line">
            <a:avLst/>
          </a:prstGeom>
          <a:noFill/>
          <a:ln w="28575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1469" name="Retângulo 125"/>
          <p:cNvSpPr>
            <a:spLocks noChangeArrowheads="1"/>
          </p:cNvSpPr>
          <p:nvPr/>
        </p:nvSpPr>
        <p:spPr bwMode="auto">
          <a:xfrm>
            <a:off x="1481138" y="4954588"/>
            <a:ext cx="889000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100" b="0">
                <a:cs typeface="Arial" panose="020B0604020202020204" pitchFamily="34" charset="0"/>
              </a:rPr>
              <a:t>Guaíra, PR</a:t>
            </a:r>
          </a:p>
        </p:txBody>
      </p:sp>
      <p:sp>
        <p:nvSpPr>
          <p:cNvPr id="61470" name="Retângulo 3"/>
          <p:cNvSpPr>
            <a:spLocks noChangeArrowheads="1"/>
          </p:cNvSpPr>
          <p:nvPr/>
        </p:nvSpPr>
        <p:spPr bwMode="auto">
          <a:xfrm>
            <a:off x="1481138" y="5283200"/>
            <a:ext cx="620712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  <a:sym typeface="Webdings" panose="05030102010509060703" pitchFamily="18" charset="2"/>
              </a:rPr>
              <a:t>10,0m</a:t>
            </a:r>
            <a:endParaRPr lang="pt-BR" sz="900">
              <a:cs typeface="Arial" panose="020B0604020202020204" pitchFamily="34" charset="0"/>
            </a:endParaRPr>
          </a:p>
        </p:txBody>
      </p:sp>
      <p:cxnSp>
        <p:nvCxnSpPr>
          <p:cNvPr id="61471" name="Conector reto 137"/>
          <p:cNvCxnSpPr>
            <a:cxnSpLocks noChangeShapeType="1"/>
          </p:cNvCxnSpPr>
          <p:nvPr/>
        </p:nvCxnSpPr>
        <p:spPr bwMode="auto">
          <a:xfrm rot="120000" flipH="1" flipV="1">
            <a:off x="1068388" y="2874963"/>
            <a:ext cx="9525" cy="215900"/>
          </a:xfrm>
          <a:prstGeom prst="line">
            <a:avLst/>
          </a:prstGeom>
          <a:noFill/>
          <a:ln w="28575" algn="ctr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1472" name="Conector reto 139"/>
          <p:cNvCxnSpPr>
            <a:cxnSpLocks noChangeShapeType="1"/>
          </p:cNvCxnSpPr>
          <p:nvPr/>
        </p:nvCxnSpPr>
        <p:spPr bwMode="auto">
          <a:xfrm rot="120000" flipH="1" flipV="1">
            <a:off x="1068388" y="3978275"/>
            <a:ext cx="9525" cy="215900"/>
          </a:xfrm>
          <a:prstGeom prst="line">
            <a:avLst/>
          </a:prstGeom>
          <a:noFill/>
          <a:ln w="28575" algn="ctr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1473" name="Retângulo 3"/>
          <p:cNvSpPr>
            <a:spLocks noChangeArrowheads="1"/>
          </p:cNvSpPr>
          <p:nvPr/>
        </p:nvSpPr>
        <p:spPr bwMode="auto">
          <a:xfrm>
            <a:off x="3163888" y="2592388"/>
            <a:ext cx="946150" cy="784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  <a:sym typeface="Webdings" panose="05030102010509060703" pitchFamily="18" charset="2"/>
              </a:rPr>
              <a:t>Eclusa em construção – realiza uma transposição via rio Tietê</a:t>
            </a:r>
            <a:endParaRPr lang="pt-BR" sz="900">
              <a:cs typeface="Arial" panose="020B0604020202020204" pitchFamily="34" charset="0"/>
            </a:endParaRPr>
          </a:p>
        </p:txBody>
      </p:sp>
      <p:sp>
        <p:nvSpPr>
          <p:cNvPr id="61474" name="Line 9"/>
          <p:cNvSpPr>
            <a:spLocks noChangeShapeType="1"/>
          </p:cNvSpPr>
          <p:nvPr/>
        </p:nvSpPr>
        <p:spPr bwMode="auto">
          <a:xfrm>
            <a:off x="4465638" y="1485900"/>
            <a:ext cx="5248275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1475" name="Line 33"/>
          <p:cNvSpPr>
            <a:spLocks noChangeShapeType="1"/>
          </p:cNvSpPr>
          <p:nvPr/>
        </p:nvSpPr>
        <p:spPr bwMode="auto">
          <a:xfrm>
            <a:off x="271463" y="1484313"/>
            <a:ext cx="3951287" cy="1587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cxnSp>
        <p:nvCxnSpPr>
          <p:cNvPr id="67" name="Conector reto 66"/>
          <p:cNvCxnSpPr/>
          <p:nvPr/>
        </p:nvCxnSpPr>
        <p:spPr bwMode="auto">
          <a:xfrm rot="5400000" flipH="1" flipV="1">
            <a:off x="1208088" y="2276475"/>
            <a:ext cx="1587" cy="284163"/>
          </a:xfrm>
          <a:prstGeom prst="line">
            <a:avLst/>
          </a:prstGeom>
          <a:solidFill>
            <a:srgbClr val="9999FF"/>
          </a:solidFill>
          <a:ln w="28575" cap="flat" cmpd="sng" algn="ctr">
            <a:solidFill>
              <a:schemeClr val="bg2">
                <a:lumMod val="60000"/>
                <a:lumOff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1477" name="Conector de seta reta 5"/>
          <p:cNvCxnSpPr>
            <a:cxnSpLocks noChangeShapeType="1"/>
            <a:stCxn id="61455" idx="3"/>
            <a:endCxn id="61455" idx="3"/>
          </p:cNvCxnSpPr>
          <p:nvPr/>
        </p:nvCxnSpPr>
        <p:spPr bwMode="auto">
          <a:xfrm>
            <a:off x="3038475" y="3001963"/>
            <a:ext cx="0" cy="0"/>
          </a:xfrm>
          <a:prstGeom prst="straightConnector1">
            <a:avLst/>
          </a:prstGeom>
          <a:noFill/>
          <a:ln w="9525" algn="ctr">
            <a:solidFill>
              <a:srgbClr val="00B0F0"/>
            </a:solidFill>
            <a:round/>
            <a:headEnd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61478" name="Conector de seta reta 8"/>
          <p:cNvCxnSpPr>
            <a:cxnSpLocks noChangeShapeType="1"/>
            <a:stCxn id="61473" idx="1"/>
            <a:endCxn id="61455" idx="3"/>
          </p:cNvCxnSpPr>
          <p:nvPr/>
        </p:nvCxnSpPr>
        <p:spPr bwMode="auto">
          <a:xfrm flipH="1">
            <a:off x="3038475" y="2984500"/>
            <a:ext cx="125413" cy="17463"/>
          </a:xfrm>
          <a:prstGeom prst="straightConnector1">
            <a:avLst/>
          </a:prstGeom>
          <a:noFill/>
          <a:ln w="9525" algn="ctr">
            <a:solidFill>
              <a:srgbClr val="00B0F0"/>
            </a:solidFill>
            <a:round/>
            <a:headEnd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1479" name="CaixaDeTexto 38"/>
          <p:cNvSpPr txBox="1">
            <a:spLocks noChangeArrowheads="1"/>
          </p:cNvSpPr>
          <p:nvPr/>
        </p:nvSpPr>
        <p:spPr bwMode="auto">
          <a:xfrm>
            <a:off x="496888" y="2090738"/>
            <a:ext cx="623887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200" b="0">
                <a:cs typeface="Arial" panose="020B0604020202020204" pitchFamily="34" charset="0"/>
                <a:sym typeface="Webdings" panose="05030102010509060703" pitchFamily="18" charset="2"/>
              </a:rPr>
              <a:t>75</a:t>
            </a:r>
          </a:p>
        </p:txBody>
      </p:sp>
      <p:sp>
        <p:nvSpPr>
          <p:cNvPr id="61480" name="CaixaDeTexto 73"/>
          <p:cNvSpPr txBox="1">
            <a:spLocks noChangeArrowheads="1"/>
          </p:cNvSpPr>
          <p:nvPr/>
        </p:nvSpPr>
        <p:spPr bwMode="auto">
          <a:xfrm rot="-5400000">
            <a:off x="-78581" y="1823244"/>
            <a:ext cx="917575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200">
                <a:solidFill>
                  <a:srgbClr val="47D1FF"/>
                </a:solidFill>
                <a:cs typeface="Arial" panose="020B0604020202020204" pitchFamily="34" charset="0"/>
              </a:rPr>
              <a:t>Paranaíba</a:t>
            </a:r>
          </a:p>
        </p:txBody>
      </p:sp>
      <p:sp>
        <p:nvSpPr>
          <p:cNvPr id="61481" name="Retângulo 4"/>
          <p:cNvSpPr>
            <a:spLocks noChangeArrowheads="1"/>
          </p:cNvSpPr>
          <p:nvPr/>
        </p:nvSpPr>
        <p:spPr bwMode="auto">
          <a:xfrm>
            <a:off x="1481138" y="2295525"/>
            <a:ext cx="812800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100" b="0">
                <a:cs typeface="Arial" panose="020B0604020202020204" pitchFamily="34" charset="0"/>
              </a:rPr>
              <a:t>Rio Aporé</a:t>
            </a:r>
          </a:p>
        </p:txBody>
      </p:sp>
      <p:sp>
        <p:nvSpPr>
          <p:cNvPr id="61482" name="CaixaDeTexto 75"/>
          <p:cNvSpPr txBox="1">
            <a:spLocks noChangeArrowheads="1"/>
          </p:cNvSpPr>
          <p:nvPr/>
        </p:nvSpPr>
        <p:spPr bwMode="auto">
          <a:xfrm rot="-5400000">
            <a:off x="27782" y="3831431"/>
            <a:ext cx="696912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200">
                <a:solidFill>
                  <a:srgbClr val="47D1FF"/>
                </a:solidFill>
                <a:cs typeface="Arial" panose="020B0604020202020204" pitchFamily="34" charset="0"/>
              </a:rPr>
              <a:t>Paraná</a:t>
            </a:r>
          </a:p>
        </p:txBody>
      </p:sp>
      <p:cxnSp>
        <p:nvCxnSpPr>
          <p:cNvPr id="61483" name="Conector reto 10"/>
          <p:cNvCxnSpPr>
            <a:cxnSpLocks noChangeShapeType="1"/>
          </p:cNvCxnSpPr>
          <p:nvPr/>
        </p:nvCxnSpPr>
        <p:spPr bwMode="auto">
          <a:xfrm flipH="1">
            <a:off x="92075" y="2417763"/>
            <a:ext cx="989013" cy="3175"/>
          </a:xfrm>
          <a:prstGeom prst="line">
            <a:avLst/>
          </a:prstGeom>
          <a:noFill/>
          <a:ln w="12700" algn="ctr">
            <a:solidFill>
              <a:srgbClr val="00B0F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1484" name="Retângulo 104"/>
          <p:cNvSpPr>
            <a:spLocks noChangeArrowheads="1"/>
          </p:cNvSpPr>
          <p:nvPr/>
        </p:nvSpPr>
        <p:spPr bwMode="auto">
          <a:xfrm rot="3250817">
            <a:off x="5371307" y="3717131"/>
            <a:ext cx="107950" cy="36513"/>
          </a:xfrm>
          <a:prstGeom prst="rect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77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cs typeface="Arial" panose="020B0604020202020204" pitchFamily="34" charset="0"/>
            </a:endParaRPr>
          </a:p>
        </p:txBody>
      </p:sp>
      <p:sp>
        <p:nvSpPr>
          <p:cNvPr id="61485" name="Retângulo 104"/>
          <p:cNvSpPr>
            <a:spLocks noChangeArrowheads="1"/>
          </p:cNvSpPr>
          <p:nvPr/>
        </p:nvSpPr>
        <p:spPr bwMode="auto">
          <a:xfrm rot="8807534">
            <a:off x="5338763" y="3670300"/>
            <a:ext cx="107950" cy="34925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77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cs typeface="Arial" panose="020B0604020202020204" pitchFamily="34" charset="0"/>
            </a:endParaRPr>
          </a:p>
        </p:txBody>
      </p:sp>
      <p:sp>
        <p:nvSpPr>
          <p:cNvPr id="61486" name="Forma livre 14"/>
          <p:cNvSpPr>
            <a:spLocks/>
          </p:cNvSpPr>
          <p:nvPr/>
        </p:nvSpPr>
        <p:spPr bwMode="auto">
          <a:xfrm>
            <a:off x="4841875" y="3243263"/>
            <a:ext cx="879475" cy="1474787"/>
          </a:xfrm>
          <a:custGeom>
            <a:avLst/>
            <a:gdLst>
              <a:gd name="T0" fmla="*/ 0 w 880741"/>
              <a:gd name="T1" fmla="*/ 1467677 h 1475381"/>
              <a:gd name="T2" fmla="*/ 0 w 880741"/>
              <a:gd name="T3" fmla="*/ 1372809 h 1475381"/>
              <a:gd name="T4" fmla="*/ 11012 w 880741"/>
              <a:gd name="T5" fmla="*/ 1322584 h 1475381"/>
              <a:gd name="T6" fmla="*/ 22023 w 880741"/>
              <a:gd name="T7" fmla="*/ 1277939 h 1475381"/>
              <a:gd name="T8" fmla="*/ 60565 w 880741"/>
              <a:gd name="T9" fmla="*/ 1205394 h 1475381"/>
              <a:gd name="T10" fmla="*/ 82588 w 880741"/>
              <a:gd name="T11" fmla="*/ 1144007 h 1475381"/>
              <a:gd name="T12" fmla="*/ 99106 w 880741"/>
              <a:gd name="T13" fmla="*/ 1088203 h 1475381"/>
              <a:gd name="T14" fmla="*/ 110117 w 880741"/>
              <a:gd name="T15" fmla="*/ 1032398 h 1475381"/>
              <a:gd name="T16" fmla="*/ 132142 w 880741"/>
              <a:gd name="T17" fmla="*/ 993333 h 1475381"/>
              <a:gd name="T18" fmla="*/ 165177 w 880741"/>
              <a:gd name="T19" fmla="*/ 943109 h 1475381"/>
              <a:gd name="T20" fmla="*/ 192707 w 880741"/>
              <a:gd name="T21" fmla="*/ 909625 h 1475381"/>
              <a:gd name="T22" fmla="*/ 192707 w 880741"/>
              <a:gd name="T23" fmla="*/ 876143 h 1475381"/>
              <a:gd name="T24" fmla="*/ 192707 w 880741"/>
              <a:gd name="T25" fmla="*/ 876143 h 1475381"/>
              <a:gd name="T26" fmla="*/ 225742 w 880741"/>
              <a:gd name="T27" fmla="*/ 820337 h 1475381"/>
              <a:gd name="T28" fmla="*/ 286305 w 880741"/>
              <a:gd name="T29" fmla="*/ 758951 h 1475381"/>
              <a:gd name="T30" fmla="*/ 390917 w 880741"/>
              <a:gd name="T31" fmla="*/ 742210 h 1475381"/>
              <a:gd name="T32" fmla="*/ 445977 w 880741"/>
              <a:gd name="T33" fmla="*/ 691985 h 1475381"/>
              <a:gd name="T34" fmla="*/ 479006 w 880741"/>
              <a:gd name="T35" fmla="*/ 652921 h 1475381"/>
              <a:gd name="T36" fmla="*/ 550589 w 880741"/>
              <a:gd name="T37" fmla="*/ 530149 h 1475381"/>
              <a:gd name="T38" fmla="*/ 600142 w 880741"/>
              <a:gd name="T39" fmla="*/ 446442 h 1475381"/>
              <a:gd name="T40" fmla="*/ 660707 w 880741"/>
              <a:gd name="T41" fmla="*/ 379476 h 1475381"/>
              <a:gd name="T42" fmla="*/ 655200 w 880741"/>
              <a:gd name="T43" fmla="*/ 306928 h 1475381"/>
              <a:gd name="T44" fmla="*/ 666213 w 880741"/>
              <a:gd name="T45" fmla="*/ 267867 h 1475381"/>
              <a:gd name="T46" fmla="*/ 710260 w 880741"/>
              <a:gd name="T47" fmla="*/ 267866 h 1475381"/>
              <a:gd name="T48" fmla="*/ 781837 w 880741"/>
              <a:gd name="T49" fmla="*/ 251124 h 1475381"/>
              <a:gd name="T50" fmla="*/ 787343 w 880741"/>
              <a:gd name="T51" fmla="*/ 206482 h 1475381"/>
              <a:gd name="T52" fmla="*/ 798352 w 880741"/>
              <a:gd name="T53" fmla="*/ 150672 h 1475381"/>
              <a:gd name="T54" fmla="*/ 803859 w 880741"/>
              <a:gd name="T55" fmla="*/ 66966 h 1475381"/>
              <a:gd name="T56" fmla="*/ 820378 w 880741"/>
              <a:gd name="T57" fmla="*/ 22322 h 1475381"/>
              <a:gd name="T58" fmla="*/ 864424 w 880741"/>
              <a:gd name="T59" fmla="*/ 0 h 1475381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880741" h="1475381">
                <a:moveTo>
                  <a:pt x="0" y="1475381"/>
                </a:moveTo>
                <a:lnTo>
                  <a:pt x="0" y="1380014"/>
                </a:lnTo>
                <a:lnTo>
                  <a:pt x="11220" y="1329526"/>
                </a:lnTo>
                <a:lnTo>
                  <a:pt x="22439" y="1284647"/>
                </a:lnTo>
                <a:lnTo>
                  <a:pt x="61708" y="1211720"/>
                </a:lnTo>
                <a:lnTo>
                  <a:pt x="84147" y="1150012"/>
                </a:lnTo>
                <a:lnTo>
                  <a:pt x="100977" y="1093914"/>
                </a:lnTo>
                <a:lnTo>
                  <a:pt x="112196" y="1037816"/>
                </a:lnTo>
                <a:lnTo>
                  <a:pt x="134636" y="998547"/>
                </a:lnTo>
                <a:lnTo>
                  <a:pt x="168295" y="948059"/>
                </a:lnTo>
                <a:lnTo>
                  <a:pt x="196344" y="914400"/>
                </a:lnTo>
                <a:lnTo>
                  <a:pt x="196344" y="880741"/>
                </a:lnTo>
                <a:lnTo>
                  <a:pt x="230003" y="824643"/>
                </a:lnTo>
                <a:lnTo>
                  <a:pt x="291710" y="762935"/>
                </a:lnTo>
                <a:lnTo>
                  <a:pt x="398297" y="746105"/>
                </a:lnTo>
                <a:lnTo>
                  <a:pt x="454395" y="695617"/>
                </a:lnTo>
                <a:lnTo>
                  <a:pt x="488054" y="656348"/>
                </a:lnTo>
                <a:lnTo>
                  <a:pt x="560982" y="532932"/>
                </a:lnTo>
                <a:lnTo>
                  <a:pt x="611470" y="448785"/>
                </a:lnTo>
                <a:lnTo>
                  <a:pt x="673178" y="381467"/>
                </a:lnTo>
                <a:lnTo>
                  <a:pt x="667568" y="308540"/>
                </a:lnTo>
                <a:lnTo>
                  <a:pt x="678789" y="269271"/>
                </a:lnTo>
                <a:lnTo>
                  <a:pt x="723666" y="269270"/>
                </a:lnTo>
                <a:lnTo>
                  <a:pt x="796594" y="252441"/>
                </a:lnTo>
                <a:lnTo>
                  <a:pt x="802204" y="207563"/>
                </a:lnTo>
                <a:lnTo>
                  <a:pt x="813423" y="151465"/>
                </a:lnTo>
                <a:lnTo>
                  <a:pt x="819033" y="67317"/>
                </a:lnTo>
                <a:lnTo>
                  <a:pt x="835863" y="22439"/>
                </a:lnTo>
                <a:lnTo>
                  <a:pt x="880741" y="0"/>
                </a:lnTo>
              </a:path>
            </a:pathLst>
          </a:custGeom>
          <a:noFill/>
          <a:ln w="168275">
            <a:solidFill>
              <a:srgbClr val="FFFF00">
                <a:alpha val="50195"/>
              </a:srgb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endParaRPr lang="en-US"/>
          </a:p>
        </p:txBody>
      </p:sp>
      <p:sp>
        <p:nvSpPr>
          <p:cNvPr id="61487" name="Retângulo 3"/>
          <p:cNvSpPr>
            <a:spLocks noChangeArrowheads="1"/>
          </p:cNvSpPr>
          <p:nvPr/>
        </p:nvSpPr>
        <p:spPr bwMode="auto">
          <a:xfrm>
            <a:off x="1481138" y="2120900"/>
            <a:ext cx="557212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  <a:sym typeface="Webdings" panose="05030102010509060703" pitchFamily="18" charset="2"/>
              </a:rPr>
              <a:t>5,0m</a:t>
            </a:r>
            <a:endParaRPr lang="pt-BR" sz="900">
              <a:cs typeface="Arial" panose="020B0604020202020204" pitchFamily="34" charset="0"/>
            </a:endParaRPr>
          </a:p>
        </p:txBody>
      </p:sp>
      <p:pic>
        <p:nvPicPr>
          <p:cNvPr id="61488" name="Picture 54" descr="Slide 143_ rio parana e paranaiba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3575" y="1522413"/>
            <a:ext cx="2505075" cy="324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89" name="AutoShape 55"/>
          <p:cNvSpPr>
            <a:spLocks noChangeArrowheads="1"/>
          </p:cNvSpPr>
          <p:nvPr/>
        </p:nvSpPr>
        <p:spPr bwMode="auto">
          <a:xfrm>
            <a:off x="258763" y="6173788"/>
            <a:ext cx="9450387" cy="447675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/>
          </a:p>
        </p:txBody>
      </p:sp>
      <p:sp>
        <p:nvSpPr>
          <p:cNvPr id="61490" name="AutoShape 12"/>
          <p:cNvSpPr>
            <a:spLocks noChangeArrowheads="1"/>
          </p:cNvSpPr>
          <p:nvPr/>
        </p:nvSpPr>
        <p:spPr bwMode="auto">
          <a:xfrm>
            <a:off x="241300" y="6292850"/>
            <a:ext cx="9451975" cy="234950"/>
          </a:xfrm>
          <a:prstGeom prst="roundRect">
            <a:avLst>
              <a:gd name="adj" fmla="val 16231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400">
                <a:cs typeface="Arial" panose="020B0604020202020204" pitchFamily="34" charset="0"/>
              </a:rPr>
              <a:t>... bem como foi avaliada a navegabilidade dos principais rios... </a:t>
            </a:r>
          </a:p>
        </p:txBody>
      </p:sp>
    </p:spTree>
    <p:extLst>
      <p:ext uri="{BB962C8B-B14F-4D97-AF65-F5344CB8AC3E}">
        <p14:creationId xmlns:p14="http://schemas.microsoft.com/office/powerpoint/2010/main" val="528066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Rectangle 8"/>
          <p:cNvSpPr>
            <a:spLocks noChangeArrowheads="1"/>
          </p:cNvSpPr>
          <p:nvPr/>
        </p:nvSpPr>
        <p:spPr bwMode="auto">
          <a:xfrm>
            <a:off x="284163" y="1228725"/>
            <a:ext cx="29908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>
                <a:solidFill>
                  <a:schemeClr val="tx2"/>
                </a:solidFill>
                <a:cs typeface="Arial" panose="020B0604020202020204" pitchFamily="34" charset="0"/>
              </a:rPr>
              <a:t>Localização dos principais dutos</a:t>
            </a:r>
          </a:p>
        </p:txBody>
      </p:sp>
      <p:sp>
        <p:nvSpPr>
          <p:cNvPr id="63491" name="Rectangle 10"/>
          <p:cNvSpPr>
            <a:spLocks noChangeArrowheads="1"/>
          </p:cNvSpPr>
          <p:nvPr/>
        </p:nvSpPr>
        <p:spPr bwMode="auto">
          <a:xfrm>
            <a:off x="5124450" y="1225550"/>
            <a:ext cx="405606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>
                <a:solidFill>
                  <a:schemeClr val="tx2"/>
                </a:solidFill>
                <a:cs typeface="Arial" panose="020B0604020202020204" pitchFamily="34" charset="0"/>
              </a:rPr>
              <a:t>Dados comparativos dos principais</a:t>
            </a:r>
            <a:r>
              <a:rPr lang="pt-BR" baseline="30000">
                <a:solidFill>
                  <a:schemeClr val="tx2"/>
                </a:solidFill>
                <a:cs typeface="Arial" panose="020B0604020202020204" pitchFamily="34" charset="0"/>
              </a:rPr>
              <a:t>1</a:t>
            </a:r>
            <a:r>
              <a:rPr lang="pt-BR">
                <a:solidFill>
                  <a:schemeClr val="tx2"/>
                </a:solidFill>
                <a:cs typeface="Arial" panose="020B0604020202020204" pitchFamily="34" charset="0"/>
              </a:rPr>
              <a:t> dutos</a:t>
            </a:r>
          </a:p>
        </p:txBody>
      </p:sp>
      <p:sp>
        <p:nvSpPr>
          <p:cNvPr id="63492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190500" y="6351588"/>
            <a:ext cx="9472613" cy="438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585788" indent="-585788" defTabSz="912813">
              <a:buClr>
                <a:schemeClr val="tx2"/>
              </a:buClr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281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2813">
              <a:buClr>
                <a:schemeClr val="tx2"/>
              </a:buClr>
              <a:buFont typeface="Wingdings" panose="05000000000000000000" pitchFamily="2" charset="2"/>
              <a:buChar char="§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281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2813"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  <a:buClrTx/>
            </a:pPr>
            <a:r>
              <a:rPr lang="pt-BR" sz="1000" b="0">
                <a:cs typeface="Arial" panose="020B0604020202020204" pitchFamily="34" charset="0"/>
              </a:rPr>
              <a:t>		1) Além dos dutos apresentados, existe ainda na Região Centro-Oeste outros dutos de menor extensão utilizados na interligação de terminais dentro dos municípios de Goiânia, Senador Canedo e Brasília</a:t>
            </a:r>
          </a:p>
          <a:p>
            <a:pPr eaLnBrk="1" hangingPunct="1">
              <a:lnSpc>
                <a:spcPct val="95000"/>
              </a:lnSpc>
              <a:buClrTx/>
            </a:pPr>
            <a:r>
              <a:rPr lang="pt-BR" sz="1000" b="0">
                <a:cs typeface="Arial" panose="020B0604020202020204" pitchFamily="34" charset="0"/>
              </a:rPr>
              <a:t>	    Fonte: 	Transpetro, ANP, TBG, Ministério dos Transportes, análise Macrologística</a:t>
            </a:r>
          </a:p>
        </p:txBody>
      </p:sp>
      <p:sp>
        <p:nvSpPr>
          <p:cNvPr id="63493" name="Line 9"/>
          <p:cNvSpPr>
            <a:spLocks noChangeShapeType="1"/>
          </p:cNvSpPr>
          <p:nvPr/>
        </p:nvSpPr>
        <p:spPr bwMode="auto">
          <a:xfrm>
            <a:off x="5110163" y="1484313"/>
            <a:ext cx="4686300" cy="1587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3494" name="Line 33"/>
          <p:cNvSpPr>
            <a:spLocks noChangeShapeType="1"/>
          </p:cNvSpPr>
          <p:nvPr/>
        </p:nvSpPr>
        <p:spPr bwMode="auto">
          <a:xfrm>
            <a:off x="271463" y="1484313"/>
            <a:ext cx="4716462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aphicFrame>
        <p:nvGraphicFramePr>
          <p:cNvPr id="796793" name="Group 121"/>
          <p:cNvGraphicFramePr>
            <a:graphicFrameLocks noGrp="1"/>
          </p:cNvGraphicFramePr>
          <p:nvPr/>
        </p:nvGraphicFramePr>
        <p:xfrm>
          <a:off x="5127625" y="1612900"/>
          <a:ext cx="4656138" cy="2833689"/>
        </p:xfrm>
        <a:graphic>
          <a:graphicData uri="http://schemas.openxmlformats.org/drawingml/2006/table">
            <a:tbl>
              <a:tblPr/>
              <a:tblGrid>
                <a:gridCol w="2282825"/>
                <a:gridCol w="792163"/>
                <a:gridCol w="612775"/>
                <a:gridCol w="968375"/>
              </a:tblGrid>
              <a:tr h="4683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Trecho 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( Produto – Empresa)</a:t>
                      </a:r>
                    </a:p>
                  </a:txBody>
                  <a:tcPr marL="91459" marR="91459" marT="45708" marB="45708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Extensão</a:t>
                      </a:r>
                    </a:p>
                  </a:txBody>
                  <a:tcPr marL="91459" marR="91459" marT="45708" marB="45708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Diâm.</a:t>
                      </a:r>
                    </a:p>
                  </a:txBody>
                  <a:tcPr marL="91459" marR="91459" marT="45708" marB="45708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Capacidade</a:t>
                      </a:r>
                    </a:p>
                  </a:txBody>
                  <a:tcPr marL="91459" marR="91459" marT="45708" marB="45708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83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Corumbá, MS </a:t>
                      </a: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  <a:sym typeface="Wingdings" pitchFamily="2" charset="2"/>
                        </a:rPr>
                        <a:t> Campinas, SP</a:t>
                      </a:r>
                      <a:endParaRPr kumimoji="0" lang="pt-B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(Gás Natural - TGB)</a:t>
                      </a:r>
                    </a:p>
                  </a:txBody>
                  <a:tcPr marL="91459" marR="91459" marT="45708" marB="45708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1.960km</a:t>
                      </a:r>
                    </a:p>
                  </a:txBody>
                  <a:tcPr marL="91459" marR="91459" marT="45708" marB="45708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16” a 20”</a:t>
                      </a:r>
                    </a:p>
                  </a:txBody>
                  <a:tcPr marL="91459" marR="91459" marT="45708" marB="45708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30,0 MM m³/dia</a:t>
                      </a:r>
                    </a:p>
                  </a:txBody>
                  <a:tcPr marL="91459" marR="91459" marT="45708" marB="45708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83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2.San Miguel (Bolívia) </a:t>
                      </a: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  <a:sym typeface="Wingdings" pitchFamily="2" charset="2"/>
                        </a:rPr>
                        <a:t> </a:t>
                      </a: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Cuiabá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(Gás Natural - TGB)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560 km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18”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14,9 MM m³/dia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762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3. REPLAN, SP </a:t>
                      </a: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  <a:sym typeface="Wingdings" pitchFamily="2" charset="2"/>
                        </a:rPr>
                        <a:t> Brasília, DF</a:t>
                      </a:r>
                      <a:endParaRPr kumimoji="0" lang="pt-B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(Claros - </a:t>
                      </a:r>
                      <a:r>
                        <a:rPr kumimoji="0" lang="pt-B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Transpetro</a:t>
                      </a: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)</a:t>
                      </a:r>
                    </a:p>
                  </a:txBody>
                  <a:tcPr marL="91459" marR="91459" marT="45708" marB="45708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964 km</a:t>
                      </a:r>
                    </a:p>
                  </a:txBody>
                  <a:tcPr marL="91459" marR="91459" marT="45708" marB="45708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20”/12”</a:t>
                      </a:r>
                    </a:p>
                  </a:txBody>
                  <a:tcPr marL="91459" marR="91459" marT="45708" marB="45708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3,9 MM m³/ano</a:t>
                      </a:r>
                    </a:p>
                  </a:txBody>
                  <a:tcPr marL="91459" marR="91459" marT="45708" marB="45708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762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4. Sen. Canedo, GO </a:t>
                      </a: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  <a:sym typeface="Wingdings" pitchFamily="2" charset="2"/>
                        </a:rPr>
                        <a:t> Goiânia, GO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  <a:sym typeface="Wingdings" pitchFamily="2" charset="2"/>
                        </a:rPr>
                        <a:t>(Diesel – </a:t>
                      </a:r>
                      <a:r>
                        <a:rPr kumimoji="0" lang="pt-B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  <a:sym typeface="Wingdings" pitchFamily="2" charset="2"/>
                        </a:rPr>
                        <a:t>Transpetro</a:t>
                      </a: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  <a:sym typeface="Wingdings" pitchFamily="2" charset="2"/>
                        </a:rPr>
                        <a:t>)</a:t>
                      </a:r>
                      <a:endParaRPr kumimoji="0" lang="pt-B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91459" marR="91459" marT="45708" marB="45708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15 km</a:t>
                      </a:r>
                    </a:p>
                  </a:txBody>
                  <a:tcPr marL="91459" marR="91459" marT="45708" marB="45708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12”</a:t>
                      </a:r>
                    </a:p>
                  </a:txBody>
                  <a:tcPr marL="91459" marR="91459" marT="45708" marB="45708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3,5 MM m³/ano</a:t>
                      </a:r>
                    </a:p>
                  </a:txBody>
                  <a:tcPr marL="91459" marR="91459" marT="45708" marB="45708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762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Sen. Canedo, GO </a:t>
                      </a: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  <a:sym typeface="Wingdings" pitchFamily="2" charset="2"/>
                        </a:rPr>
                        <a:t> Goiânia, GO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  <a:sym typeface="Wingdings" pitchFamily="2" charset="2"/>
                        </a:rPr>
                        <a:t>(Gasolina  – </a:t>
                      </a:r>
                      <a:r>
                        <a:rPr kumimoji="0" lang="pt-B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  <a:sym typeface="Wingdings" pitchFamily="2" charset="2"/>
                        </a:rPr>
                        <a:t>Transpetro</a:t>
                      </a: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  <a:sym typeface="Wingdings" pitchFamily="2" charset="2"/>
                        </a:rPr>
                        <a:t>)</a:t>
                      </a:r>
                      <a:endParaRPr kumimoji="0" lang="pt-B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91459" marR="91459" marT="45708" marB="45708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15 km</a:t>
                      </a:r>
                    </a:p>
                  </a:txBody>
                  <a:tcPr marL="91459" marR="91459" marT="45708" marB="45708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4”</a:t>
                      </a:r>
                    </a:p>
                  </a:txBody>
                  <a:tcPr marL="91459" marR="91459" marT="45708" marB="45708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525,6 mil m³/ano</a:t>
                      </a:r>
                    </a:p>
                  </a:txBody>
                  <a:tcPr marL="91459" marR="91459" marT="45708" marB="45708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63532" name="Rectangle 4"/>
          <p:cNvSpPr>
            <a:spLocks noChangeArrowheads="1"/>
          </p:cNvSpPr>
          <p:nvPr/>
        </p:nvSpPr>
        <p:spPr bwMode="auto">
          <a:xfrm>
            <a:off x="2590800" y="173038"/>
            <a:ext cx="5327650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Tx/>
            </a:pPr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Localização das Principais Dutovias na Região Centro-Oeste</a:t>
            </a:r>
          </a:p>
        </p:txBody>
      </p:sp>
      <p:sp>
        <p:nvSpPr>
          <p:cNvPr id="63533" name="AutoShape 49"/>
          <p:cNvSpPr>
            <a:spLocks noChangeArrowheads="1"/>
          </p:cNvSpPr>
          <p:nvPr/>
        </p:nvSpPr>
        <p:spPr bwMode="auto">
          <a:xfrm rot="10800000">
            <a:off x="3292475" y="5351463"/>
            <a:ext cx="3313113" cy="107950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sz="1400" b="0">
              <a:cs typeface="Arial" panose="020B0604020202020204" pitchFamily="34" charset="0"/>
            </a:endParaRPr>
          </a:p>
        </p:txBody>
      </p:sp>
      <p:grpSp>
        <p:nvGrpSpPr>
          <p:cNvPr id="63534" name="Grupo 4"/>
          <p:cNvGrpSpPr>
            <a:grpSpLocks/>
          </p:cNvGrpSpPr>
          <p:nvPr/>
        </p:nvGrpSpPr>
        <p:grpSpPr bwMode="auto">
          <a:xfrm>
            <a:off x="7820025" y="150813"/>
            <a:ext cx="2071688" cy="846137"/>
            <a:chOff x="7820167" y="150174"/>
            <a:chExt cx="2072186" cy="845474"/>
          </a:xfrm>
        </p:grpSpPr>
        <p:sp>
          <p:nvSpPr>
            <p:cNvPr id="63588" name="CaixaDeTexto 246"/>
            <p:cNvSpPr txBox="1">
              <a:spLocks noChangeArrowheads="1"/>
            </p:cNvSpPr>
            <p:nvPr/>
          </p:nvSpPr>
          <p:spPr bwMode="auto">
            <a:xfrm>
              <a:off x="8362468" y="567568"/>
              <a:ext cx="874973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</a:pPr>
              <a:r>
                <a:rPr lang="pt-BR" sz="1000" b="0">
                  <a:cs typeface="Arial" panose="020B0604020202020204" pitchFamily="34" charset="0"/>
                  <a:sym typeface="Webdings" panose="05030102010509060703" pitchFamily="18" charset="2"/>
                </a:rPr>
                <a:t>Oleodutos</a:t>
              </a:r>
            </a:p>
          </p:txBody>
        </p:sp>
        <p:sp>
          <p:nvSpPr>
            <p:cNvPr id="63589" name="Oval 250"/>
            <p:cNvSpPr>
              <a:spLocks noChangeArrowheads="1"/>
            </p:cNvSpPr>
            <p:nvPr/>
          </p:nvSpPr>
          <p:spPr bwMode="auto">
            <a:xfrm>
              <a:off x="8049367" y="448315"/>
              <a:ext cx="80962" cy="68262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3590" name="Oval 250"/>
            <p:cNvSpPr>
              <a:spLocks noChangeArrowheads="1"/>
            </p:cNvSpPr>
            <p:nvPr/>
          </p:nvSpPr>
          <p:spPr bwMode="auto">
            <a:xfrm>
              <a:off x="8049367" y="263834"/>
              <a:ext cx="80962" cy="68262"/>
            </a:xfrm>
            <a:prstGeom prst="ellipse">
              <a:avLst/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3591" name="Text Box 175"/>
            <p:cNvSpPr txBox="1">
              <a:spLocks noChangeArrowheads="1"/>
            </p:cNvSpPr>
            <p:nvPr/>
          </p:nvSpPr>
          <p:spPr bwMode="auto">
            <a:xfrm>
              <a:off x="8362468" y="219384"/>
              <a:ext cx="393700" cy="15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</a:pPr>
              <a:r>
                <a:rPr lang="en-US" sz="1000" b="0">
                  <a:cs typeface="Arial" panose="020B0604020202020204" pitchFamily="34" charset="0"/>
                </a:rPr>
                <a:t>Capital</a:t>
              </a:r>
            </a:p>
          </p:txBody>
        </p:sp>
        <p:sp>
          <p:nvSpPr>
            <p:cNvPr id="63592" name="Text Box 176"/>
            <p:cNvSpPr txBox="1">
              <a:spLocks noChangeArrowheads="1"/>
            </p:cNvSpPr>
            <p:nvPr/>
          </p:nvSpPr>
          <p:spPr bwMode="auto">
            <a:xfrm>
              <a:off x="8362468" y="393476"/>
              <a:ext cx="1047750" cy="15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</a:pPr>
              <a:r>
                <a:rPr lang="en-US" sz="1000" b="0">
                  <a:cs typeface="Arial" panose="020B0604020202020204" pitchFamily="34" charset="0"/>
                </a:rPr>
                <a:t>Cidades Principais</a:t>
              </a:r>
            </a:p>
          </p:txBody>
        </p:sp>
        <p:sp>
          <p:nvSpPr>
            <p:cNvPr id="63593" name="Rectangle 202"/>
            <p:cNvSpPr>
              <a:spLocks noChangeArrowheads="1"/>
            </p:cNvSpPr>
            <p:nvPr/>
          </p:nvSpPr>
          <p:spPr bwMode="auto">
            <a:xfrm>
              <a:off x="7820167" y="150174"/>
              <a:ext cx="2072186" cy="84547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cxnSp>
          <p:nvCxnSpPr>
            <p:cNvPr id="63594" name="Conector reto 2"/>
            <p:cNvCxnSpPr>
              <a:cxnSpLocks noChangeShapeType="1"/>
            </p:cNvCxnSpPr>
            <p:nvPr/>
          </p:nvCxnSpPr>
          <p:spPr bwMode="auto">
            <a:xfrm>
              <a:off x="7938242" y="815975"/>
              <a:ext cx="303212" cy="0"/>
            </a:xfrm>
            <a:prstGeom prst="line">
              <a:avLst/>
            </a:prstGeom>
            <a:noFill/>
            <a:ln w="57150" algn="ctr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3595" name="Conector reto 56"/>
            <p:cNvCxnSpPr>
              <a:cxnSpLocks noChangeShapeType="1"/>
            </p:cNvCxnSpPr>
            <p:nvPr/>
          </p:nvCxnSpPr>
          <p:spPr bwMode="auto">
            <a:xfrm>
              <a:off x="7938242" y="653102"/>
              <a:ext cx="303212" cy="0"/>
            </a:xfrm>
            <a:prstGeom prst="line">
              <a:avLst/>
            </a:prstGeom>
            <a:noFill/>
            <a:ln w="57150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63596" name="CaixaDeTexto 246"/>
            <p:cNvSpPr txBox="1">
              <a:spLocks noChangeArrowheads="1"/>
            </p:cNvSpPr>
            <p:nvPr/>
          </p:nvSpPr>
          <p:spPr bwMode="auto">
            <a:xfrm>
              <a:off x="8362468" y="743148"/>
              <a:ext cx="874973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ClrTx/>
              </a:pPr>
              <a:r>
                <a:rPr lang="pt-BR" sz="1000" b="0">
                  <a:cs typeface="Arial" panose="020B0604020202020204" pitchFamily="34" charset="0"/>
                  <a:sym typeface="Webdings" panose="05030102010509060703" pitchFamily="18" charset="2"/>
                </a:rPr>
                <a:t>Gasodutos</a:t>
              </a:r>
            </a:p>
          </p:txBody>
        </p:sp>
      </p:grpSp>
      <p:sp>
        <p:nvSpPr>
          <p:cNvPr id="63535" name="Rectangle 203"/>
          <p:cNvSpPr>
            <a:spLocks noChangeArrowheads="1"/>
          </p:cNvSpPr>
          <p:nvPr/>
        </p:nvSpPr>
        <p:spPr bwMode="auto">
          <a:xfrm>
            <a:off x="382588" y="1600200"/>
            <a:ext cx="4500562" cy="3681413"/>
          </a:xfrm>
          <a:prstGeom prst="rect">
            <a:avLst/>
          </a:prstGeom>
          <a:noFill/>
          <a:ln w="9525">
            <a:solidFill>
              <a:srgbClr val="62E2F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cs typeface="Arial" panose="020B0604020202020204" pitchFamily="34" charset="0"/>
            </a:endParaRPr>
          </a:p>
        </p:txBody>
      </p:sp>
      <p:grpSp>
        <p:nvGrpSpPr>
          <p:cNvPr id="63536" name="Grupo 4"/>
          <p:cNvGrpSpPr>
            <a:grpSpLocks/>
          </p:cNvGrpSpPr>
          <p:nvPr/>
        </p:nvGrpSpPr>
        <p:grpSpPr bwMode="auto">
          <a:xfrm>
            <a:off x="2809875" y="4887913"/>
            <a:ext cx="2039938" cy="293687"/>
            <a:chOff x="2809875" y="4886977"/>
            <a:chExt cx="2039938" cy="294992"/>
          </a:xfrm>
        </p:grpSpPr>
        <p:sp>
          <p:nvSpPr>
            <p:cNvPr id="63585" name="Rectangle 203"/>
            <p:cNvSpPr>
              <a:spLocks noChangeArrowheads="1"/>
            </p:cNvSpPr>
            <p:nvPr/>
          </p:nvSpPr>
          <p:spPr bwMode="auto">
            <a:xfrm>
              <a:off x="2809875" y="4886977"/>
              <a:ext cx="2039938" cy="294992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173" name="Fluxograma: Armazenamento de acesso direto 172"/>
            <p:cNvSpPr>
              <a:spLocks noChangeAspect="1"/>
            </p:cNvSpPr>
            <p:nvPr/>
          </p:nvSpPr>
          <p:spPr bwMode="auto">
            <a:xfrm rot="16200000">
              <a:off x="2987463" y="4978162"/>
              <a:ext cx="95673" cy="133350"/>
            </a:xfrm>
            <a:prstGeom prst="flowChartMagneticDrum">
              <a:avLst/>
            </a:prstGeom>
            <a:gradFill>
              <a:gsLst>
                <a:gs pos="0">
                  <a:srgbClr val="FFFFFF"/>
                </a:gs>
                <a:gs pos="7001">
                  <a:srgbClr val="E6E6E6"/>
                </a:gs>
                <a:gs pos="32001">
                  <a:srgbClr val="7D8496"/>
                </a:gs>
                <a:gs pos="47000">
                  <a:srgbClr val="E6E6E6"/>
                </a:gs>
                <a:gs pos="85001">
                  <a:srgbClr val="7D8496"/>
                </a:gs>
                <a:gs pos="100000">
                  <a:srgbClr val="E6E6E6"/>
                </a:gs>
              </a:gsLst>
              <a:lin ang="5400000" scaled="0"/>
            </a:gradFill>
            <a:ln w="6350" cap="flat" cmpd="sng" algn="ctr">
              <a:solidFill>
                <a:schemeClr val="accent4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defTabSz="977900" eaLnBrk="1" hangingPunct="1">
                <a:defRPr/>
              </a:pPr>
              <a:endParaRPr lang="pt-BR">
                <a:latin typeface="Arial" charset="0"/>
                <a:cs typeface="Arial" charset="0"/>
              </a:endParaRPr>
            </a:p>
          </p:txBody>
        </p:sp>
        <p:sp>
          <p:nvSpPr>
            <p:cNvPr id="63587" name="CaixaDeTexto 48"/>
            <p:cNvSpPr txBox="1">
              <a:spLocks noChangeArrowheads="1"/>
            </p:cNvSpPr>
            <p:nvPr/>
          </p:nvSpPr>
          <p:spPr bwMode="auto">
            <a:xfrm>
              <a:off x="3141663" y="4913114"/>
              <a:ext cx="947737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r>
                <a:rPr lang="pt-BR" sz="1100" b="0">
                  <a:cs typeface="Arial" panose="020B0604020202020204" pitchFamily="34" charset="0"/>
                </a:rPr>
                <a:t>Terminal</a:t>
              </a:r>
            </a:p>
          </p:txBody>
        </p:sp>
      </p:grpSp>
      <p:grpSp>
        <p:nvGrpSpPr>
          <p:cNvPr id="63537" name="Grupo 6"/>
          <p:cNvGrpSpPr>
            <a:grpSpLocks/>
          </p:cNvGrpSpPr>
          <p:nvPr/>
        </p:nvGrpSpPr>
        <p:grpSpPr bwMode="auto">
          <a:xfrm>
            <a:off x="366713" y="1627188"/>
            <a:ext cx="4440237" cy="3362325"/>
            <a:chOff x="366642" y="1626597"/>
            <a:chExt cx="4439947" cy="3362325"/>
          </a:xfrm>
        </p:grpSpPr>
        <p:grpSp>
          <p:nvGrpSpPr>
            <p:cNvPr id="63540" name="Grupo 3"/>
            <p:cNvGrpSpPr>
              <a:grpSpLocks/>
            </p:cNvGrpSpPr>
            <p:nvPr/>
          </p:nvGrpSpPr>
          <p:grpSpPr bwMode="auto">
            <a:xfrm>
              <a:off x="366642" y="1626597"/>
              <a:ext cx="4439947" cy="3362325"/>
              <a:chOff x="366642" y="1731101"/>
              <a:chExt cx="4439947" cy="3362325"/>
            </a:xfrm>
          </p:grpSpPr>
          <p:sp>
            <p:nvSpPr>
              <p:cNvPr id="63543" name="Text Box 9"/>
              <p:cNvSpPr txBox="1">
                <a:spLocks noChangeArrowheads="1"/>
              </p:cNvSpPr>
              <p:nvPr/>
            </p:nvSpPr>
            <p:spPr bwMode="auto">
              <a:xfrm rot="-5400000">
                <a:off x="3590049" y="4239077"/>
                <a:ext cx="335646" cy="1187450"/>
              </a:xfrm>
              <a:prstGeom prst="rect">
                <a:avLst/>
              </a:prstGeom>
              <a:noFill/>
              <a:ln>
                <a:noFill/>
              </a:ln>
              <a:effectLst>
                <a:prstShdw prst="shdw17" dist="17961" dir="2700000">
                  <a:srgbClr val="999900"/>
                </a:prst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eaVert" lIns="90000" tIns="46800" rIns="90000" bIns="46800">
                <a:spAutoFit/>
              </a:bodyPr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ClrTx/>
                </a:pPr>
                <a:r>
                  <a:rPr lang="pt-BR" sz="1000" b="0">
                    <a:cs typeface="Arial" panose="020B0604020202020204" pitchFamily="34" charset="0"/>
                  </a:rPr>
                  <a:t>Paulínia</a:t>
                </a:r>
              </a:p>
            </p:txBody>
          </p:sp>
          <p:grpSp>
            <p:nvGrpSpPr>
              <p:cNvPr id="63544" name="Grupo 2"/>
              <p:cNvGrpSpPr>
                <a:grpSpLocks/>
              </p:cNvGrpSpPr>
              <p:nvPr/>
            </p:nvGrpSpPr>
            <p:grpSpPr bwMode="auto">
              <a:xfrm>
                <a:off x="366642" y="1731101"/>
                <a:ext cx="4439947" cy="3362325"/>
                <a:chOff x="262138" y="1704975"/>
                <a:chExt cx="4439947" cy="3362325"/>
              </a:xfrm>
            </p:grpSpPr>
            <p:grpSp>
              <p:nvGrpSpPr>
                <p:cNvPr id="63545" name="Grupo 1"/>
                <p:cNvGrpSpPr>
                  <a:grpSpLocks/>
                </p:cNvGrpSpPr>
                <p:nvPr/>
              </p:nvGrpSpPr>
              <p:grpSpPr bwMode="auto">
                <a:xfrm>
                  <a:off x="962025" y="1704975"/>
                  <a:ext cx="3413077" cy="3362325"/>
                  <a:chOff x="709613" y="1833563"/>
                  <a:chExt cx="3413739" cy="3573462"/>
                </a:xfrm>
              </p:grpSpPr>
              <p:grpSp>
                <p:nvGrpSpPr>
                  <p:cNvPr id="63571" name="Group 117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709613" y="1833563"/>
                    <a:ext cx="3263900" cy="3573462"/>
                    <a:chOff x="1735" y="626"/>
                    <a:chExt cx="2790" cy="3054"/>
                  </a:xfrm>
                </p:grpSpPr>
                <p:sp>
                  <p:nvSpPr>
                    <p:cNvPr id="63577" name="Freeform 120"/>
                    <p:cNvSpPr>
                      <a:spLocks/>
                    </p:cNvSpPr>
                    <p:nvPr/>
                  </p:nvSpPr>
                  <p:spPr bwMode="auto">
                    <a:xfrm>
                      <a:off x="2346" y="2414"/>
                      <a:ext cx="1249" cy="1266"/>
                    </a:xfrm>
                    <a:custGeom>
                      <a:avLst/>
                      <a:gdLst>
                        <a:gd name="T0" fmla="*/ 1224 w 1249"/>
                        <a:gd name="T1" fmla="*/ 580 h 1266"/>
                        <a:gd name="T2" fmla="*/ 1095 w 1249"/>
                        <a:gd name="T3" fmla="*/ 725 h 1266"/>
                        <a:gd name="T4" fmla="*/ 1036 w 1249"/>
                        <a:gd name="T5" fmla="*/ 838 h 1266"/>
                        <a:gd name="T6" fmla="*/ 923 w 1249"/>
                        <a:gd name="T7" fmla="*/ 956 h 1266"/>
                        <a:gd name="T8" fmla="*/ 764 w 1249"/>
                        <a:gd name="T9" fmla="*/ 1067 h 1266"/>
                        <a:gd name="T10" fmla="*/ 676 w 1249"/>
                        <a:gd name="T11" fmla="*/ 1219 h 1266"/>
                        <a:gd name="T12" fmla="*/ 600 w 1249"/>
                        <a:gd name="T13" fmla="*/ 1229 h 1266"/>
                        <a:gd name="T14" fmla="*/ 539 w 1249"/>
                        <a:gd name="T15" fmla="*/ 1234 h 1266"/>
                        <a:gd name="T16" fmla="*/ 476 w 1249"/>
                        <a:gd name="T17" fmla="*/ 1246 h 1266"/>
                        <a:gd name="T18" fmla="*/ 443 w 1249"/>
                        <a:gd name="T19" fmla="*/ 1182 h 1266"/>
                        <a:gd name="T20" fmla="*/ 435 w 1249"/>
                        <a:gd name="T21" fmla="*/ 1097 h 1266"/>
                        <a:gd name="T22" fmla="*/ 420 w 1249"/>
                        <a:gd name="T23" fmla="*/ 1026 h 1266"/>
                        <a:gd name="T24" fmla="*/ 398 w 1249"/>
                        <a:gd name="T25" fmla="*/ 952 h 1266"/>
                        <a:gd name="T26" fmla="*/ 343 w 1249"/>
                        <a:gd name="T27" fmla="*/ 929 h 1266"/>
                        <a:gd name="T28" fmla="*/ 308 w 1249"/>
                        <a:gd name="T29" fmla="*/ 917 h 1266"/>
                        <a:gd name="T30" fmla="*/ 287 w 1249"/>
                        <a:gd name="T31" fmla="*/ 893 h 1266"/>
                        <a:gd name="T32" fmla="*/ 258 w 1249"/>
                        <a:gd name="T33" fmla="*/ 922 h 1266"/>
                        <a:gd name="T34" fmla="*/ 236 w 1249"/>
                        <a:gd name="T35" fmla="*/ 922 h 1266"/>
                        <a:gd name="T36" fmla="*/ 204 w 1249"/>
                        <a:gd name="T37" fmla="*/ 923 h 1266"/>
                        <a:gd name="T38" fmla="*/ 161 w 1249"/>
                        <a:gd name="T39" fmla="*/ 917 h 1266"/>
                        <a:gd name="T40" fmla="*/ 132 w 1249"/>
                        <a:gd name="T41" fmla="*/ 918 h 1266"/>
                        <a:gd name="T42" fmla="*/ 95 w 1249"/>
                        <a:gd name="T43" fmla="*/ 902 h 1266"/>
                        <a:gd name="T44" fmla="*/ 48 w 1249"/>
                        <a:gd name="T45" fmla="*/ 899 h 1266"/>
                        <a:gd name="T46" fmla="*/ 38 w 1249"/>
                        <a:gd name="T47" fmla="*/ 832 h 1266"/>
                        <a:gd name="T48" fmla="*/ 53 w 1249"/>
                        <a:gd name="T49" fmla="*/ 711 h 1266"/>
                        <a:gd name="T50" fmla="*/ 40 w 1249"/>
                        <a:gd name="T51" fmla="*/ 631 h 1266"/>
                        <a:gd name="T52" fmla="*/ 5 w 1249"/>
                        <a:gd name="T53" fmla="*/ 548 h 1266"/>
                        <a:gd name="T54" fmla="*/ 125 w 1249"/>
                        <a:gd name="T55" fmla="*/ 186 h 1266"/>
                        <a:gd name="T56" fmla="*/ 81 w 1249"/>
                        <a:gd name="T57" fmla="*/ 61 h 1266"/>
                        <a:gd name="T58" fmla="*/ 103 w 1249"/>
                        <a:gd name="T59" fmla="*/ 106 h 1266"/>
                        <a:gd name="T60" fmla="*/ 154 w 1249"/>
                        <a:gd name="T61" fmla="*/ 115 h 1266"/>
                        <a:gd name="T62" fmla="*/ 203 w 1249"/>
                        <a:gd name="T63" fmla="*/ 93 h 1266"/>
                        <a:gd name="T64" fmla="*/ 238 w 1249"/>
                        <a:gd name="T65" fmla="*/ 49 h 1266"/>
                        <a:gd name="T66" fmla="*/ 270 w 1249"/>
                        <a:gd name="T67" fmla="*/ 27 h 1266"/>
                        <a:gd name="T68" fmla="*/ 307 w 1249"/>
                        <a:gd name="T69" fmla="*/ 28 h 1266"/>
                        <a:gd name="T70" fmla="*/ 344 w 1249"/>
                        <a:gd name="T71" fmla="*/ 11 h 1266"/>
                        <a:gd name="T72" fmla="*/ 383 w 1249"/>
                        <a:gd name="T73" fmla="*/ 8 h 1266"/>
                        <a:gd name="T74" fmla="*/ 410 w 1249"/>
                        <a:gd name="T75" fmla="*/ 21 h 1266"/>
                        <a:gd name="T76" fmla="*/ 446 w 1249"/>
                        <a:gd name="T77" fmla="*/ 33 h 1266"/>
                        <a:gd name="T78" fmla="*/ 470 w 1249"/>
                        <a:gd name="T79" fmla="*/ 60 h 1266"/>
                        <a:gd name="T80" fmla="*/ 507 w 1249"/>
                        <a:gd name="T81" fmla="*/ 73 h 1266"/>
                        <a:gd name="T82" fmla="*/ 527 w 1249"/>
                        <a:gd name="T83" fmla="*/ 90 h 1266"/>
                        <a:gd name="T84" fmla="*/ 559 w 1249"/>
                        <a:gd name="T85" fmla="*/ 89 h 1266"/>
                        <a:gd name="T86" fmla="*/ 601 w 1249"/>
                        <a:gd name="T87" fmla="*/ 72 h 1266"/>
                        <a:gd name="T88" fmla="*/ 642 w 1249"/>
                        <a:gd name="T89" fmla="*/ 64 h 1266"/>
                        <a:gd name="T90" fmla="*/ 665 w 1249"/>
                        <a:gd name="T91" fmla="*/ 92 h 1266"/>
                        <a:gd name="T92" fmla="*/ 699 w 1249"/>
                        <a:gd name="T93" fmla="*/ 89 h 1266"/>
                        <a:gd name="T94" fmla="*/ 723 w 1249"/>
                        <a:gd name="T95" fmla="*/ 72 h 1266"/>
                        <a:gd name="T96" fmla="*/ 775 w 1249"/>
                        <a:gd name="T97" fmla="*/ 28 h 1266"/>
                        <a:gd name="T98" fmla="*/ 748 w 1249"/>
                        <a:gd name="T99" fmla="*/ 123 h 1266"/>
                        <a:gd name="T100" fmla="*/ 747 w 1249"/>
                        <a:gd name="T101" fmla="*/ 146 h 1266"/>
                        <a:gd name="T102" fmla="*/ 774 w 1249"/>
                        <a:gd name="T103" fmla="*/ 163 h 1266"/>
                        <a:gd name="T104" fmla="*/ 805 w 1249"/>
                        <a:gd name="T105" fmla="*/ 166 h 1266"/>
                        <a:gd name="T106" fmla="*/ 834 w 1249"/>
                        <a:gd name="T107" fmla="*/ 166 h 1266"/>
                        <a:gd name="T108" fmla="*/ 897 w 1249"/>
                        <a:gd name="T109" fmla="*/ 232 h 1266"/>
                        <a:gd name="T110" fmla="*/ 930 w 1249"/>
                        <a:gd name="T111" fmla="*/ 292 h 1266"/>
                        <a:gd name="T112" fmla="*/ 992 w 1249"/>
                        <a:gd name="T113" fmla="*/ 298 h 1266"/>
                        <a:gd name="T114" fmla="*/ 1021 w 1249"/>
                        <a:gd name="T115" fmla="*/ 325 h 1266"/>
                        <a:gd name="T116" fmla="*/ 1050 w 1249"/>
                        <a:gd name="T117" fmla="*/ 343 h 1266"/>
                        <a:gd name="T118" fmla="*/ 1081 w 1249"/>
                        <a:gd name="T119" fmla="*/ 356 h 1266"/>
                        <a:gd name="T120" fmla="*/ 1128 w 1249"/>
                        <a:gd name="T121" fmla="*/ 385 h 1266"/>
                        <a:gd name="T122" fmla="*/ 1184 w 1249"/>
                        <a:gd name="T123" fmla="*/ 404 h 1266"/>
                        <a:gd name="T124" fmla="*/ 1231 w 1249"/>
                        <a:gd name="T125" fmla="*/ 433 h 126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60000 65536"/>
                        <a:gd name="T181" fmla="*/ 0 60000 65536"/>
                        <a:gd name="T182" fmla="*/ 0 60000 65536"/>
                        <a:gd name="T183" fmla="*/ 0 60000 65536"/>
                        <a:gd name="T184" fmla="*/ 0 60000 65536"/>
                        <a:gd name="T185" fmla="*/ 0 60000 65536"/>
                        <a:gd name="T186" fmla="*/ 0 60000 65536"/>
                        <a:gd name="T187" fmla="*/ 0 60000 65536"/>
                        <a:gd name="T188" fmla="*/ 0 60000 65536"/>
                      </a:gdLst>
                      <a:ahLst/>
                      <a:cxnLst>
                        <a:cxn ang="T126">
                          <a:pos x="T0" y="T1"/>
                        </a:cxn>
                        <a:cxn ang="T127">
                          <a:pos x="T2" y="T3"/>
                        </a:cxn>
                        <a:cxn ang="T128">
                          <a:pos x="T4" y="T5"/>
                        </a:cxn>
                        <a:cxn ang="T129">
                          <a:pos x="T6" y="T7"/>
                        </a:cxn>
                        <a:cxn ang="T130">
                          <a:pos x="T8" y="T9"/>
                        </a:cxn>
                        <a:cxn ang="T131">
                          <a:pos x="T10" y="T11"/>
                        </a:cxn>
                        <a:cxn ang="T132">
                          <a:pos x="T12" y="T13"/>
                        </a:cxn>
                        <a:cxn ang="T133">
                          <a:pos x="T14" y="T15"/>
                        </a:cxn>
                        <a:cxn ang="T134">
                          <a:pos x="T16" y="T17"/>
                        </a:cxn>
                        <a:cxn ang="T135">
                          <a:pos x="T18" y="T19"/>
                        </a:cxn>
                        <a:cxn ang="T136">
                          <a:pos x="T20" y="T21"/>
                        </a:cxn>
                        <a:cxn ang="T137">
                          <a:pos x="T22" y="T23"/>
                        </a:cxn>
                        <a:cxn ang="T138">
                          <a:pos x="T24" y="T25"/>
                        </a:cxn>
                        <a:cxn ang="T139">
                          <a:pos x="T26" y="T27"/>
                        </a:cxn>
                        <a:cxn ang="T140">
                          <a:pos x="T28" y="T29"/>
                        </a:cxn>
                        <a:cxn ang="T141">
                          <a:pos x="T30" y="T31"/>
                        </a:cxn>
                        <a:cxn ang="T142">
                          <a:pos x="T32" y="T33"/>
                        </a:cxn>
                        <a:cxn ang="T143">
                          <a:pos x="T34" y="T35"/>
                        </a:cxn>
                        <a:cxn ang="T144">
                          <a:pos x="T36" y="T37"/>
                        </a:cxn>
                        <a:cxn ang="T145">
                          <a:pos x="T38" y="T39"/>
                        </a:cxn>
                        <a:cxn ang="T146">
                          <a:pos x="T40" y="T41"/>
                        </a:cxn>
                        <a:cxn ang="T147">
                          <a:pos x="T42" y="T43"/>
                        </a:cxn>
                        <a:cxn ang="T148">
                          <a:pos x="T44" y="T45"/>
                        </a:cxn>
                        <a:cxn ang="T149">
                          <a:pos x="T46" y="T47"/>
                        </a:cxn>
                        <a:cxn ang="T150">
                          <a:pos x="T48" y="T49"/>
                        </a:cxn>
                        <a:cxn ang="T151">
                          <a:pos x="T50" y="T51"/>
                        </a:cxn>
                        <a:cxn ang="T152">
                          <a:pos x="T52" y="T53"/>
                        </a:cxn>
                        <a:cxn ang="T153">
                          <a:pos x="T54" y="T55"/>
                        </a:cxn>
                        <a:cxn ang="T154">
                          <a:pos x="T56" y="T57"/>
                        </a:cxn>
                        <a:cxn ang="T155">
                          <a:pos x="T58" y="T59"/>
                        </a:cxn>
                        <a:cxn ang="T156">
                          <a:pos x="T60" y="T61"/>
                        </a:cxn>
                        <a:cxn ang="T157">
                          <a:pos x="T62" y="T63"/>
                        </a:cxn>
                        <a:cxn ang="T158">
                          <a:pos x="T64" y="T65"/>
                        </a:cxn>
                        <a:cxn ang="T159">
                          <a:pos x="T66" y="T67"/>
                        </a:cxn>
                        <a:cxn ang="T160">
                          <a:pos x="T68" y="T69"/>
                        </a:cxn>
                        <a:cxn ang="T161">
                          <a:pos x="T70" y="T71"/>
                        </a:cxn>
                        <a:cxn ang="T162">
                          <a:pos x="T72" y="T73"/>
                        </a:cxn>
                        <a:cxn ang="T163">
                          <a:pos x="T74" y="T75"/>
                        </a:cxn>
                        <a:cxn ang="T164">
                          <a:pos x="T76" y="T77"/>
                        </a:cxn>
                        <a:cxn ang="T165">
                          <a:pos x="T78" y="T79"/>
                        </a:cxn>
                        <a:cxn ang="T166">
                          <a:pos x="T80" y="T81"/>
                        </a:cxn>
                        <a:cxn ang="T167">
                          <a:pos x="T82" y="T83"/>
                        </a:cxn>
                        <a:cxn ang="T168">
                          <a:pos x="T84" y="T85"/>
                        </a:cxn>
                        <a:cxn ang="T169">
                          <a:pos x="T86" y="T87"/>
                        </a:cxn>
                        <a:cxn ang="T170">
                          <a:pos x="T88" y="T89"/>
                        </a:cxn>
                        <a:cxn ang="T171">
                          <a:pos x="T90" y="T91"/>
                        </a:cxn>
                        <a:cxn ang="T172">
                          <a:pos x="T92" y="T93"/>
                        </a:cxn>
                        <a:cxn ang="T173">
                          <a:pos x="T94" y="T95"/>
                        </a:cxn>
                        <a:cxn ang="T174">
                          <a:pos x="T96" y="T97"/>
                        </a:cxn>
                        <a:cxn ang="T175">
                          <a:pos x="T98" y="T99"/>
                        </a:cxn>
                        <a:cxn ang="T176">
                          <a:pos x="T100" y="T101"/>
                        </a:cxn>
                        <a:cxn ang="T177">
                          <a:pos x="T102" y="T103"/>
                        </a:cxn>
                        <a:cxn ang="T178">
                          <a:pos x="T104" y="T105"/>
                        </a:cxn>
                        <a:cxn ang="T179">
                          <a:pos x="T106" y="T107"/>
                        </a:cxn>
                        <a:cxn ang="T180">
                          <a:pos x="T108" y="T109"/>
                        </a:cxn>
                        <a:cxn ang="T181">
                          <a:pos x="T110" y="T111"/>
                        </a:cxn>
                        <a:cxn ang="T182">
                          <a:pos x="T112" y="T113"/>
                        </a:cxn>
                        <a:cxn ang="T183">
                          <a:pos x="T114" y="T115"/>
                        </a:cxn>
                        <a:cxn ang="T184">
                          <a:pos x="T116" y="T117"/>
                        </a:cxn>
                        <a:cxn ang="T185">
                          <a:pos x="T118" y="T119"/>
                        </a:cxn>
                        <a:cxn ang="T186">
                          <a:pos x="T120" y="T121"/>
                        </a:cxn>
                        <a:cxn ang="T187">
                          <a:pos x="T122" y="T123"/>
                        </a:cxn>
                        <a:cxn ang="T188">
                          <a:pos x="T124" y="T125"/>
                        </a:cxn>
                      </a:cxnLst>
                      <a:rect l="0" t="0" r="r" b="b"/>
                      <a:pathLst>
                        <a:path w="1249" h="1266">
                          <a:moveTo>
                            <a:pt x="1248" y="453"/>
                          </a:moveTo>
                          <a:lnTo>
                            <a:pt x="1247" y="453"/>
                          </a:lnTo>
                          <a:lnTo>
                            <a:pt x="1245" y="453"/>
                          </a:lnTo>
                          <a:lnTo>
                            <a:pt x="1244" y="454"/>
                          </a:lnTo>
                          <a:lnTo>
                            <a:pt x="1243" y="455"/>
                          </a:lnTo>
                          <a:lnTo>
                            <a:pt x="1242" y="456"/>
                          </a:lnTo>
                          <a:lnTo>
                            <a:pt x="1243" y="459"/>
                          </a:lnTo>
                          <a:lnTo>
                            <a:pt x="1245" y="463"/>
                          </a:lnTo>
                          <a:lnTo>
                            <a:pt x="1248" y="467"/>
                          </a:lnTo>
                          <a:lnTo>
                            <a:pt x="1248" y="470"/>
                          </a:lnTo>
                          <a:lnTo>
                            <a:pt x="1249" y="472"/>
                          </a:lnTo>
                          <a:lnTo>
                            <a:pt x="1248" y="473"/>
                          </a:lnTo>
                          <a:lnTo>
                            <a:pt x="1248" y="475"/>
                          </a:lnTo>
                          <a:lnTo>
                            <a:pt x="1247" y="475"/>
                          </a:lnTo>
                          <a:lnTo>
                            <a:pt x="1246" y="475"/>
                          </a:lnTo>
                          <a:lnTo>
                            <a:pt x="1245" y="476"/>
                          </a:lnTo>
                          <a:lnTo>
                            <a:pt x="1244" y="475"/>
                          </a:lnTo>
                          <a:lnTo>
                            <a:pt x="1243" y="475"/>
                          </a:lnTo>
                          <a:lnTo>
                            <a:pt x="1243" y="474"/>
                          </a:lnTo>
                          <a:lnTo>
                            <a:pt x="1242" y="473"/>
                          </a:lnTo>
                          <a:lnTo>
                            <a:pt x="1241" y="473"/>
                          </a:lnTo>
                          <a:lnTo>
                            <a:pt x="1239" y="473"/>
                          </a:lnTo>
                          <a:lnTo>
                            <a:pt x="1238" y="474"/>
                          </a:lnTo>
                          <a:lnTo>
                            <a:pt x="1237" y="475"/>
                          </a:lnTo>
                          <a:lnTo>
                            <a:pt x="1237" y="477"/>
                          </a:lnTo>
                          <a:lnTo>
                            <a:pt x="1236" y="479"/>
                          </a:lnTo>
                          <a:lnTo>
                            <a:pt x="1234" y="482"/>
                          </a:lnTo>
                          <a:lnTo>
                            <a:pt x="1234" y="483"/>
                          </a:lnTo>
                          <a:lnTo>
                            <a:pt x="1234" y="485"/>
                          </a:lnTo>
                          <a:lnTo>
                            <a:pt x="1232" y="489"/>
                          </a:lnTo>
                          <a:lnTo>
                            <a:pt x="1231" y="490"/>
                          </a:lnTo>
                          <a:lnTo>
                            <a:pt x="1230" y="492"/>
                          </a:lnTo>
                          <a:lnTo>
                            <a:pt x="1229" y="493"/>
                          </a:lnTo>
                          <a:lnTo>
                            <a:pt x="1227" y="495"/>
                          </a:lnTo>
                          <a:lnTo>
                            <a:pt x="1227" y="497"/>
                          </a:lnTo>
                          <a:lnTo>
                            <a:pt x="1227" y="498"/>
                          </a:lnTo>
                          <a:lnTo>
                            <a:pt x="1227" y="499"/>
                          </a:lnTo>
                          <a:lnTo>
                            <a:pt x="1227" y="500"/>
                          </a:lnTo>
                          <a:lnTo>
                            <a:pt x="1226" y="501"/>
                          </a:lnTo>
                          <a:lnTo>
                            <a:pt x="1226" y="502"/>
                          </a:lnTo>
                          <a:lnTo>
                            <a:pt x="1226" y="503"/>
                          </a:lnTo>
                          <a:lnTo>
                            <a:pt x="1228" y="505"/>
                          </a:lnTo>
                          <a:lnTo>
                            <a:pt x="1229" y="506"/>
                          </a:lnTo>
                          <a:lnTo>
                            <a:pt x="1227" y="509"/>
                          </a:lnTo>
                          <a:lnTo>
                            <a:pt x="1227" y="510"/>
                          </a:lnTo>
                          <a:lnTo>
                            <a:pt x="1227" y="511"/>
                          </a:lnTo>
                          <a:lnTo>
                            <a:pt x="1228" y="512"/>
                          </a:lnTo>
                          <a:lnTo>
                            <a:pt x="1229" y="515"/>
                          </a:lnTo>
                          <a:lnTo>
                            <a:pt x="1229" y="518"/>
                          </a:lnTo>
                          <a:lnTo>
                            <a:pt x="1230" y="520"/>
                          </a:lnTo>
                          <a:lnTo>
                            <a:pt x="1229" y="524"/>
                          </a:lnTo>
                          <a:lnTo>
                            <a:pt x="1229" y="526"/>
                          </a:lnTo>
                          <a:lnTo>
                            <a:pt x="1230" y="528"/>
                          </a:lnTo>
                          <a:lnTo>
                            <a:pt x="1232" y="531"/>
                          </a:lnTo>
                          <a:lnTo>
                            <a:pt x="1232" y="533"/>
                          </a:lnTo>
                          <a:lnTo>
                            <a:pt x="1232" y="534"/>
                          </a:lnTo>
                          <a:lnTo>
                            <a:pt x="1231" y="536"/>
                          </a:lnTo>
                          <a:lnTo>
                            <a:pt x="1230" y="538"/>
                          </a:lnTo>
                          <a:lnTo>
                            <a:pt x="1229" y="540"/>
                          </a:lnTo>
                          <a:lnTo>
                            <a:pt x="1228" y="541"/>
                          </a:lnTo>
                          <a:lnTo>
                            <a:pt x="1228" y="543"/>
                          </a:lnTo>
                          <a:lnTo>
                            <a:pt x="1229" y="545"/>
                          </a:lnTo>
                          <a:lnTo>
                            <a:pt x="1229" y="546"/>
                          </a:lnTo>
                          <a:lnTo>
                            <a:pt x="1230" y="548"/>
                          </a:lnTo>
                          <a:lnTo>
                            <a:pt x="1231" y="549"/>
                          </a:lnTo>
                          <a:lnTo>
                            <a:pt x="1230" y="553"/>
                          </a:lnTo>
                          <a:lnTo>
                            <a:pt x="1230" y="554"/>
                          </a:lnTo>
                          <a:lnTo>
                            <a:pt x="1229" y="555"/>
                          </a:lnTo>
                          <a:lnTo>
                            <a:pt x="1228" y="557"/>
                          </a:lnTo>
                          <a:lnTo>
                            <a:pt x="1228" y="558"/>
                          </a:lnTo>
                          <a:lnTo>
                            <a:pt x="1229" y="562"/>
                          </a:lnTo>
                          <a:lnTo>
                            <a:pt x="1230" y="564"/>
                          </a:lnTo>
                          <a:lnTo>
                            <a:pt x="1230" y="565"/>
                          </a:lnTo>
                          <a:lnTo>
                            <a:pt x="1230" y="567"/>
                          </a:lnTo>
                          <a:lnTo>
                            <a:pt x="1229" y="569"/>
                          </a:lnTo>
                          <a:lnTo>
                            <a:pt x="1228" y="571"/>
                          </a:lnTo>
                          <a:lnTo>
                            <a:pt x="1227" y="572"/>
                          </a:lnTo>
                          <a:lnTo>
                            <a:pt x="1225" y="577"/>
                          </a:lnTo>
                          <a:lnTo>
                            <a:pt x="1224" y="580"/>
                          </a:lnTo>
                          <a:lnTo>
                            <a:pt x="1221" y="585"/>
                          </a:lnTo>
                          <a:lnTo>
                            <a:pt x="1220" y="589"/>
                          </a:lnTo>
                          <a:lnTo>
                            <a:pt x="1219" y="592"/>
                          </a:lnTo>
                          <a:lnTo>
                            <a:pt x="1217" y="594"/>
                          </a:lnTo>
                          <a:lnTo>
                            <a:pt x="1215" y="596"/>
                          </a:lnTo>
                          <a:lnTo>
                            <a:pt x="1211" y="598"/>
                          </a:lnTo>
                          <a:lnTo>
                            <a:pt x="1207" y="601"/>
                          </a:lnTo>
                          <a:lnTo>
                            <a:pt x="1206" y="602"/>
                          </a:lnTo>
                          <a:lnTo>
                            <a:pt x="1204" y="603"/>
                          </a:lnTo>
                          <a:lnTo>
                            <a:pt x="1201" y="604"/>
                          </a:lnTo>
                          <a:lnTo>
                            <a:pt x="1198" y="604"/>
                          </a:lnTo>
                          <a:lnTo>
                            <a:pt x="1194" y="605"/>
                          </a:lnTo>
                          <a:lnTo>
                            <a:pt x="1187" y="605"/>
                          </a:lnTo>
                          <a:lnTo>
                            <a:pt x="1177" y="607"/>
                          </a:lnTo>
                          <a:lnTo>
                            <a:pt x="1176" y="607"/>
                          </a:lnTo>
                          <a:lnTo>
                            <a:pt x="1173" y="608"/>
                          </a:lnTo>
                          <a:lnTo>
                            <a:pt x="1169" y="611"/>
                          </a:lnTo>
                          <a:lnTo>
                            <a:pt x="1168" y="612"/>
                          </a:lnTo>
                          <a:lnTo>
                            <a:pt x="1167" y="613"/>
                          </a:lnTo>
                          <a:lnTo>
                            <a:pt x="1166" y="616"/>
                          </a:lnTo>
                          <a:lnTo>
                            <a:pt x="1164" y="618"/>
                          </a:lnTo>
                          <a:lnTo>
                            <a:pt x="1163" y="618"/>
                          </a:lnTo>
                          <a:lnTo>
                            <a:pt x="1159" y="627"/>
                          </a:lnTo>
                          <a:lnTo>
                            <a:pt x="1157" y="630"/>
                          </a:lnTo>
                          <a:lnTo>
                            <a:pt x="1155" y="631"/>
                          </a:lnTo>
                          <a:lnTo>
                            <a:pt x="1152" y="632"/>
                          </a:lnTo>
                          <a:lnTo>
                            <a:pt x="1150" y="633"/>
                          </a:lnTo>
                          <a:lnTo>
                            <a:pt x="1149" y="634"/>
                          </a:lnTo>
                          <a:lnTo>
                            <a:pt x="1148" y="636"/>
                          </a:lnTo>
                          <a:lnTo>
                            <a:pt x="1147" y="637"/>
                          </a:lnTo>
                          <a:lnTo>
                            <a:pt x="1147" y="638"/>
                          </a:lnTo>
                          <a:lnTo>
                            <a:pt x="1142" y="644"/>
                          </a:lnTo>
                          <a:lnTo>
                            <a:pt x="1141" y="648"/>
                          </a:lnTo>
                          <a:lnTo>
                            <a:pt x="1140" y="649"/>
                          </a:lnTo>
                          <a:lnTo>
                            <a:pt x="1137" y="651"/>
                          </a:lnTo>
                          <a:lnTo>
                            <a:pt x="1137" y="652"/>
                          </a:lnTo>
                          <a:lnTo>
                            <a:pt x="1135" y="653"/>
                          </a:lnTo>
                          <a:lnTo>
                            <a:pt x="1128" y="657"/>
                          </a:lnTo>
                          <a:lnTo>
                            <a:pt x="1127" y="658"/>
                          </a:lnTo>
                          <a:lnTo>
                            <a:pt x="1124" y="660"/>
                          </a:lnTo>
                          <a:lnTo>
                            <a:pt x="1124" y="662"/>
                          </a:lnTo>
                          <a:lnTo>
                            <a:pt x="1122" y="665"/>
                          </a:lnTo>
                          <a:lnTo>
                            <a:pt x="1120" y="669"/>
                          </a:lnTo>
                          <a:lnTo>
                            <a:pt x="1118" y="674"/>
                          </a:lnTo>
                          <a:lnTo>
                            <a:pt x="1117" y="676"/>
                          </a:lnTo>
                          <a:lnTo>
                            <a:pt x="1116" y="680"/>
                          </a:lnTo>
                          <a:lnTo>
                            <a:pt x="1115" y="681"/>
                          </a:lnTo>
                          <a:lnTo>
                            <a:pt x="1116" y="682"/>
                          </a:lnTo>
                          <a:lnTo>
                            <a:pt x="1117" y="684"/>
                          </a:lnTo>
                          <a:lnTo>
                            <a:pt x="1117" y="685"/>
                          </a:lnTo>
                          <a:lnTo>
                            <a:pt x="1117" y="687"/>
                          </a:lnTo>
                          <a:lnTo>
                            <a:pt x="1116" y="688"/>
                          </a:lnTo>
                          <a:lnTo>
                            <a:pt x="1117" y="688"/>
                          </a:lnTo>
                          <a:lnTo>
                            <a:pt x="1117" y="689"/>
                          </a:lnTo>
                          <a:lnTo>
                            <a:pt x="1115" y="694"/>
                          </a:lnTo>
                          <a:lnTo>
                            <a:pt x="1115" y="696"/>
                          </a:lnTo>
                          <a:lnTo>
                            <a:pt x="1115" y="701"/>
                          </a:lnTo>
                          <a:lnTo>
                            <a:pt x="1116" y="702"/>
                          </a:lnTo>
                          <a:lnTo>
                            <a:pt x="1116" y="703"/>
                          </a:lnTo>
                          <a:lnTo>
                            <a:pt x="1117" y="704"/>
                          </a:lnTo>
                          <a:lnTo>
                            <a:pt x="1118" y="705"/>
                          </a:lnTo>
                          <a:lnTo>
                            <a:pt x="1118" y="706"/>
                          </a:lnTo>
                          <a:lnTo>
                            <a:pt x="1118" y="707"/>
                          </a:lnTo>
                          <a:lnTo>
                            <a:pt x="1117" y="710"/>
                          </a:lnTo>
                          <a:lnTo>
                            <a:pt x="1117" y="714"/>
                          </a:lnTo>
                          <a:lnTo>
                            <a:pt x="1116" y="715"/>
                          </a:lnTo>
                          <a:lnTo>
                            <a:pt x="1116" y="716"/>
                          </a:lnTo>
                          <a:lnTo>
                            <a:pt x="1115" y="717"/>
                          </a:lnTo>
                          <a:lnTo>
                            <a:pt x="1114" y="717"/>
                          </a:lnTo>
                          <a:lnTo>
                            <a:pt x="1112" y="718"/>
                          </a:lnTo>
                          <a:lnTo>
                            <a:pt x="1111" y="719"/>
                          </a:lnTo>
                          <a:lnTo>
                            <a:pt x="1110" y="719"/>
                          </a:lnTo>
                          <a:lnTo>
                            <a:pt x="1109" y="720"/>
                          </a:lnTo>
                          <a:lnTo>
                            <a:pt x="1106" y="721"/>
                          </a:lnTo>
                          <a:lnTo>
                            <a:pt x="1105" y="721"/>
                          </a:lnTo>
                          <a:lnTo>
                            <a:pt x="1103" y="720"/>
                          </a:lnTo>
                          <a:lnTo>
                            <a:pt x="1102" y="720"/>
                          </a:lnTo>
                          <a:lnTo>
                            <a:pt x="1100" y="720"/>
                          </a:lnTo>
                          <a:lnTo>
                            <a:pt x="1099" y="721"/>
                          </a:lnTo>
                          <a:lnTo>
                            <a:pt x="1098" y="722"/>
                          </a:lnTo>
                          <a:lnTo>
                            <a:pt x="1096" y="724"/>
                          </a:lnTo>
                          <a:lnTo>
                            <a:pt x="1095" y="725"/>
                          </a:lnTo>
                          <a:lnTo>
                            <a:pt x="1094" y="726"/>
                          </a:lnTo>
                          <a:lnTo>
                            <a:pt x="1094" y="727"/>
                          </a:lnTo>
                          <a:lnTo>
                            <a:pt x="1093" y="727"/>
                          </a:lnTo>
                          <a:lnTo>
                            <a:pt x="1092" y="729"/>
                          </a:lnTo>
                          <a:lnTo>
                            <a:pt x="1090" y="732"/>
                          </a:lnTo>
                          <a:lnTo>
                            <a:pt x="1090" y="733"/>
                          </a:lnTo>
                          <a:lnTo>
                            <a:pt x="1090" y="734"/>
                          </a:lnTo>
                          <a:lnTo>
                            <a:pt x="1089" y="737"/>
                          </a:lnTo>
                          <a:lnTo>
                            <a:pt x="1089" y="738"/>
                          </a:lnTo>
                          <a:lnTo>
                            <a:pt x="1087" y="742"/>
                          </a:lnTo>
                          <a:lnTo>
                            <a:pt x="1086" y="743"/>
                          </a:lnTo>
                          <a:lnTo>
                            <a:pt x="1085" y="744"/>
                          </a:lnTo>
                          <a:lnTo>
                            <a:pt x="1083" y="744"/>
                          </a:lnTo>
                          <a:lnTo>
                            <a:pt x="1083" y="745"/>
                          </a:lnTo>
                          <a:lnTo>
                            <a:pt x="1082" y="747"/>
                          </a:lnTo>
                          <a:lnTo>
                            <a:pt x="1081" y="747"/>
                          </a:lnTo>
                          <a:lnTo>
                            <a:pt x="1080" y="748"/>
                          </a:lnTo>
                          <a:lnTo>
                            <a:pt x="1079" y="748"/>
                          </a:lnTo>
                          <a:lnTo>
                            <a:pt x="1076" y="748"/>
                          </a:lnTo>
                          <a:lnTo>
                            <a:pt x="1074" y="748"/>
                          </a:lnTo>
                          <a:lnTo>
                            <a:pt x="1073" y="748"/>
                          </a:lnTo>
                          <a:lnTo>
                            <a:pt x="1071" y="749"/>
                          </a:lnTo>
                          <a:lnTo>
                            <a:pt x="1070" y="750"/>
                          </a:lnTo>
                          <a:lnTo>
                            <a:pt x="1070" y="751"/>
                          </a:lnTo>
                          <a:lnTo>
                            <a:pt x="1071" y="756"/>
                          </a:lnTo>
                          <a:lnTo>
                            <a:pt x="1070" y="758"/>
                          </a:lnTo>
                          <a:lnTo>
                            <a:pt x="1070" y="759"/>
                          </a:lnTo>
                          <a:lnTo>
                            <a:pt x="1070" y="760"/>
                          </a:lnTo>
                          <a:lnTo>
                            <a:pt x="1071" y="762"/>
                          </a:lnTo>
                          <a:lnTo>
                            <a:pt x="1072" y="765"/>
                          </a:lnTo>
                          <a:lnTo>
                            <a:pt x="1073" y="768"/>
                          </a:lnTo>
                          <a:lnTo>
                            <a:pt x="1073" y="770"/>
                          </a:lnTo>
                          <a:lnTo>
                            <a:pt x="1073" y="771"/>
                          </a:lnTo>
                          <a:lnTo>
                            <a:pt x="1073" y="773"/>
                          </a:lnTo>
                          <a:lnTo>
                            <a:pt x="1073" y="776"/>
                          </a:lnTo>
                          <a:lnTo>
                            <a:pt x="1072" y="782"/>
                          </a:lnTo>
                          <a:lnTo>
                            <a:pt x="1072" y="786"/>
                          </a:lnTo>
                          <a:lnTo>
                            <a:pt x="1071" y="787"/>
                          </a:lnTo>
                          <a:lnTo>
                            <a:pt x="1071" y="788"/>
                          </a:lnTo>
                          <a:lnTo>
                            <a:pt x="1070" y="789"/>
                          </a:lnTo>
                          <a:lnTo>
                            <a:pt x="1067" y="791"/>
                          </a:lnTo>
                          <a:lnTo>
                            <a:pt x="1065" y="793"/>
                          </a:lnTo>
                          <a:lnTo>
                            <a:pt x="1063" y="794"/>
                          </a:lnTo>
                          <a:lnTo>
                            <a:pt x="1062" y="796"/>
                          </a:lnTo>
                          <a:lnTo>
                            <a:pt x="1061" y="799"/>
                          </a:lnTo>
                          <a:lnTo>
                            <a:pt x="1061" y="801"/>
                          </a:lnTo>
                          <a:lnTo>
                            <a:pt x="1060" y="804"/>
                          </a:lnTo>
                          <a:lnTo>
                            <a:pt x="1059" y="807"/>
                          </a:lnTo>
                          <a:lnTo>
                            <a:pt x="1058" y="808"/>
                          </a:lnTo>
                          <a:lnTo>
                            <a:pt x="1056" y="808"/>
                          </a:lnTo>
                          <a:lnTo>
                            <a:pt x="1055" y="809"/>
                          </a:lnTo>
                          <a:lnTo>
                            <a:pt x="1054" y="811"/>
                          </a:lnTo>
                          <a:lnTo>
                            <a:pt x="1053" y="814"/>
                          </a:lnTo>
                          <a:lnTo>
                            <a:pt x="1052" y="814"/>
                          </a:lnTo>
                          <a:lnTo>
                            <a:pt x="1052" y="815"/>
                          </a:lnTo>
                          <a:lnTo>
                            <a:pt x="1048" y="817"/>
                          </a:lnTo>
                          <a:lnTo>
                            <a:pt x="1046" y="817"/>
                          </a:lnTo>
                          <a:lnTo>
                            <a:pt x="1044" y="816"/>
                          </a:lnTo>
                          <a:lnTo>
                            <a:pt x="1040" y="815"/>
                          </a:lnTo>
                          <a:lnTo>
                            <a:pt x="1039" y="815"/>
                          </a:lnTo>
                          <a:lnTo>
                            <a:pt x="1037" y="814"/>
                          </a:lnTo>
                          <a:lnTo>
                            <a:pt x="1036" y="814"/>
                          </a:lnTo>
                          <a:lnTo>
                            <a:pt x="1035" y="814"/>
                          </a:lnTo>
                          <a:lnTo>
                            <a:pt x="1034" y="815"/>
                          </a:lnTo>
                          <a:lnTo>
                            <a:pt x="1033" y="816"/>
                          </a:lnTo>
                          <a:lnTo>
                            <a:pt x="1033" y="817"/>
                          </a:lnTo>
                          <a:lnTo>
                            <a:pt x="1032" y="819"/>
                          </a:lnTo>
                          <a:lnTo>
                            <a:pt x="1031" y="819"/>
                          </a:lnTo>
                          <a:lnTo>
                            <a:pt x="1030" y="820"/>
                          </a:lnTo>
                          <a:lnTo>
                            <a:pt x="1030" y="821"/>
                          </a:lnTo>
                          <a:lnTo>
                            <a:pt x="1029" y="823"/>
                          </a:lnTo>
                          <a:lnTo>
                            <a:pt x="1028" y="824"/>
                          </a:lnTo>
                          <a:lnTo>
                            <a:pt x="1028" y="825"/>
                          </a:lnTo>
                          <a:lnTo>
                            <a:pt x="1028" y="826"/>
                          </a:lnTo>
                          <a:lnTo>
                            <a:pt x="1029" y="827"/>
                          </a:lnTo>
                          <a:lnTo>
                            <a:pt x="1030" y="827"/>
                          </a:lnTo>
                          <a:lnTo>
                            <a:pt x="1030" y="828"/>
                          </a:lnTo>
                          <a:lnTo>
                            <a:pt x="1032" y="829"/>
                          </a:lnTo>
                          <a:lnTo>
                            <a:pt x="1033" y="831"/>
                          </a:lnTo>
                          <a:lnTo>
                            <a:pt x="1034" y="831"/>
                          </a:lnTo>
                          <a:lnTo>
                            <a:pt x="1035" y="835"/>
                          </a:lnTo>
                          <a:lnTo>
                            <a:pt x="1035" y="836"/>
                          </a:lnTo>
                          <a:lnTo>
                            <a:pt x="1036" y="838"/>
                          </a:lnTo>
                          <a:lnTo>
                            <a:pt x="1037" y="840"/>
                          </a:lnTo>
                          <a:lnTo>
                            <a:pt x="1037" y="842"/>
                          </a:lnTo>
                          <a:lnTo>
                            <a:pt x="1036" y="843"/>
                          </a:lnTo>
                          <a:lnTo>
                            <a:pt x="1035" y="846"/>
                          </a:lnTo>
                          <a:lnTo>
                            <a:pt x="1033" y="850"/>
                          </a:lnTo>
                          <a:lnTo>
                            <a:pt x="1032" y="853"/>
                          </a:lnTo>
                          <a:lnTo>
                            <a:pt x="1031" y="853"/>
                          </a:lnTo>
                          <a:lnTo>
                            <a:pt x="1028" y="855"/>
                          </a:lnTo>
                          <a:lnTo>
                            <a:pt x="1028" y="857"/>
                          </a:lnTo>
                          <a:lnTo>
                            <a:pt x="1027" y="858"/>
                          </a:lnTo>
                          <a:lnTo>
                            <a:pt x="1025" y="859"/>
                          </a:lnTo>
                          <a:lnTo>
                            <a:pt x="1024" y="858"/>
                          </a:lnTo>
                          <a:lnTo>
                            <a:pt x="1023" y="858"/>
                          </a:lnTo>
                          <a:lnTo>
                            <a:pt x="1023" y="859"/>
                          </a:lnTo>
                          <a:lnTo>
                            <a:pt x="1021" y="860"/>
                          </a:lnTo>
                          <a:lnTo>
                            <a:pt x="1019" y="860"/>
                          </a:lnTo>
                          <a:lnTo>
                            <a:pt x="1017" y="862"/>
                          </a:lnTo>
                          <a:lnTo>
                            <a:pt x="1016" y="863"/>
                          </a:lnTo>
                          <a:lnTo>
                            <a:pt x="1015" y="865"/>
                          </a:lnTo>
                          <a:lnTo>
                            <a:pt x="1013" y="870"/>
                          </a:lnTo>
                          <a:lnTo>
                            <a:pt x="1012" y="871"/>
                          </a:lnTo>
                          <a:lnTo>
                            <a:pt x="1012" y="872"/>
                          </a:lnTo>
                          <a:lnTo>
                            <a:pt x="1012" y="873"/>
                          </a:lnTo>
                          <a:lnTo>
                            <a:pt x="1011" y="876"/>
                          </a:lnTo>
                          <a:lnTo>
                            <a:pt x="1008" y="878"/>
                          </a:lnTo>
                          <a:lnTo>
                            <a:pt x="1004" y="882"/>
                          </a:lnTo>
                          <a:lnTo>
                            <a:pt x="1003" y="883"/>
                          </a:lnTo>
                          <a:lnTo>
                            <a:pt x="1001" y="885"/>
                          </a:lnTo>
                          <a:lnTo>
                            <a:pt x="999" y="886"/>
                          </a:lnTo>
                          <a:lnTo>
                            <a:pt x="998" y="887"/>
                          </a:lnTo>
                          <a:lnTo>
                            <a:pt x="997" y="887"/>
                          </a:lnTo>
                          <a:lnTo>
                            <a:pt x="996" y="888"/>
                          </a:lnTo>
                          <a:lnTo>
                            <a:pt x="995" y="889"/>
                          </a:lnTo>
                          <a:lnTo>
                            <a:pt x="994" y="890"/>
                          </a:lnTo>
                          <a:lnTo>
                            <a:pt x="992" y="892"/>
                          </a:lnTo>
                          <a:lnTo>
                            <a:pt x="990" y="894"/>
                          </a:lnTo>
                          <a:lnTo>
                            <a:pt x="989" y="896"/>
                          </a:lnTo>
                          <a:lnTo>
                            <a:pt x="989" y="897"/>
                          </a:lnTo>
                          <a:lnTo>
                            <a:pt x="988" y="898"/>
                          </a:lnTo>
                          <a:lnTo>
                            <a:pt x="987" y="902"/>
                          </a:lnTo>
                          <a:lnTo>
                            <a:pt x="986" y="903"/>
                          </a:lnTo>
                          <a:lnTo>
                            <a:pt x="987" y="903"/>
                          </a:lnTo>
                          <a:lnTo>
                            <a:pt x="986" y="906"/>
                          </a:lnTo>
                          <a:lnTo>
                            <a:pt x="984" y="911"/>
                          </a:lnTo>
                          <a:lnTo>
                            <a:pt x="983" y="914"/>
                          </a:lnTo>
                          <a:lnTo>
                            <a:pt x="981" y="916"/>
                          </a:lnTo>
                          <a:lnTo>
                            <a:pt x="978" y="920"/>
                          </a:lnTo>
                          <a:lnTo>
                            <a:pt x="977" y="922"/>
                          </a:lnTo>
                          <a:lnTo>
                            <a:pt x="975" y="923"/>
                          </a:lnTo>
                          <a:lnTo>
                            <a:pt x="974" y="924"/>
                          </a:lnTo>
                          <a:lnTo>
                            <a:pt x="973" y="925"/>
                          </a:lnTo>
                          <a:lnTo>
                            <a:pt x="972" y="928"/>
                          </a:lnTo>
                          <a:lnTo>
                            <a:pt x="971" y="928"/>
                          </a:lnTo>
                          <a:lnTo>
                            <a:pt x="970" y="930"/>
                          </a:lnTo>
                          <a:lnTo>
                            <a:pt x="967" y="932"/>
                          </a:lnTo>
                          <a:lnTo>
                            <a:pt x="966" y="933"/>
                          </a:lnTo>
                          <a:lnTo>
                            <a:pt x="965" y="934"/>
                          </a:lnTo>
                          <a:lnTo>
                            <a:pt x="963" y="935"/>
                          </a:lnTo>
                          <a:lnTo>
                            <a:pt x="959" y="938"/>
                          </a:lnTo>
                          <a:lnTo>
                            <a:pt x="958" y="940"/>
                          </a:lnTo>
                          <a:lnTo>
                            <a:pt x="957" y="941"/>
                          </a:lnTo>
                          <a:lnTo>
                            <a:pt x="955" y="942"/>
                          </a:lnTo>
                          <a:lnTo>
                            <a:pt x="953" y="942"/>
                          </a:lnTo>
                          <a:lnTo>
                            <a:pt x="951" y="943"/>
                          </a:lnTo>
                          <a:lnTo>
                            <a:pt x="950" y="944"/>
                          </a:lnTo>
                          <a:lnTo>
                            <a:pt x="947" y="945"/>
                          </a:lnTo>
                          <a:lnTo>
                            <a:pt x="943" y="946"/>
                          </a:lnTo>
                          <a:lnTo>
                            <a:pt x="942" y="946"/>
                          </a:lnTo>
                          <a:lnTo>
                            <a:pt x="940" y="947"/>
                          </a:lnTo>
                          <a:lnTo>
                            <a:pt x="939" y="949"/>
                          </a:lnTo>
                          <a:lnTo>
                            <a:pt x="938" y="950"/>
                          </a:lnTo>
                          <a:lnTo>
                            <a:pt x="934" y="951"/>
                          </a:lnTo>
                          <a:lnTo>
                            <a:pt x="933" y="951"/>
                          </a:lnTo>
                          <a:lnTo>
                            <a:pt x="932" y="952"/>
                          </a:lnTo>
                          <a:lnTo>
                            <a:pt x="931" y="953"/>
                          </a:lnTo>
                          <a:lnTo>
                            <a:pt x="930" y="954"/>
                          </a:lnTo>
                          <a:lnTo>
                            <a:pt x="928" y="955"/>
                          </a:lnTo>
                          <a:lnTo>
                            <a:pt x="927" y="956"/>
                          </a:lnTo>
                          <a:lnTo>
                            <a:pt x="924" y="956"/>
                          </a:lnTo>
                          <a:lnTo>
                            <a:pt x="923" y="956"/>
                          </a:lnTo>
                          <a:lnTo>
                            <a:pt x="922" y="957"/>
                          </a:lnTo>
                          <a:lnTo>
                            <a:pt x="919" y="958"/>
                          </a:lnTo>
                          <a:lnTo>
                            <a:pt x="918" y="959"/>
                          </a:lnTo>
                          <a:lnTo>
                            <a:pt x="917" y="960"/>
                          </a:lnTo>
                          <a:lnTo>
                            <a:pt x="913" y="962"/>
                          </a:lnTo>
                          <a:lnTo>
                            <a:pt x="910" y="964"/>
                          </a:lnTo>
                          <a:lnTo>
                            <a:pt x="907" y="966"/>
                          </a:lnTo>
                          <a:lnTo>
                            <a:pt x="905" y="967"/>
                          </a:lnTo>
                          <a:lnTo>
                            <a:pt x="904" y="968"/>
                          </a:lnTo>
                          <a:lnTo>
                            <a:pt x="903" y="969"/>
                          </a:lnTo>
                          <a:lnTo>
                            <a:pt x="901" y="970"/>
                          </a:lnTo>
                          <a:lnTo>
                            <a:pt x="900" y="972"/>
                          </a:lnTo>
                          <a:lnTo>
                            <a:pt x="897" y="973"/>
                          </a:lnTo>
                          <a:lnTo>
                            <a:pt x="896" y="974"/>
                          </a:lnTo>
                          <a:lnTo>
                            <a:pt x="895" y="976"/>
                          </a:lnTo>
                          <a:lnTo>
                            <a:pt x="894" y="978"/>
                          </a:lnTo>
                          <a:lnTo>
                            <a:pt x="893" y="979"/>
                          </a:lnTo>
                          <a:lnTo>
                            <a:pt x="892" y="980"/>
                          </a:lnTo>
                          <a:lnTo>
                            <a:pt x="887" y="981"/>
                          </a:lnTo>
                          <a:lnTo>
                            <a:pt x="885" y="982"/>
                          </a:lnTo>
                          <a:lnTo>
                            <a:pt x="884" y="983"/>
                          </a:lnTo>
                          <a:lnTo>
                            <a:pt x="877" y="984"/>
                          </a:lnTo>
                          <a:lnTo>
                            <a:pt x="871" y="986"/>
                          </a:lnTo>
                          <a:lnTo>
                            <a:pt x="869" y="987"/>
                          </a:lnTo>
                          <a:lnTo>
                            <a:pt x="867" y="991"/>
                          </a:lnTo>
                          <a:lnTo>
                            <a:pt x="866" y="992"/>
                          </a:lnTo>
                          <a:lnTo>
                            <a:pt x="864" y="993"/>
                          </a:lnTo>
                          <a:lnTo>
                            <a:pt x="862" y="993"/>
                          </a:lnTo>
                          <a:lnTo>
                            <a:pt x="858" y="995"/>
                          </a:lnTo>
                          <a:lnTo>
                            <a:pt x="856" y="997"/>
                          </a:lnTo>
                          <a:lnTo>
                            <a:pt x="853" y="1000"/>
                          </a:lnTo>
                          <a:lnTo>
                            <a:pt x="851" y="1003"/>
                          </a:lnTo>
                          <a:lnTo>
                            <a:pt x="850" y="1005"/>
                          </a:lnTo>
                          <a:lnTo>
                            <a:pt x="849" y="1006"/>
                          </a:lnTo>
                          <a:lnTo>
                            <a:pt x="849" y="1008"/>
                          </a:lnTo>
                          <a:lnTo>
                            <a:pt x="849" y="1009"/>
                          </a:lnTo>
                          <a:lnTo>
                            <a:pt x="850" y="1010"/>
                          </a:lnTo>
                          <a:lnTo>
                            <a:pt x="848" y="1012"/>
                          </a:lnTo>
                          <a:lnTo>
                            <a:pt x="845" y="1017"/>
                          </a:lnTo>
                          <a:lnTo>
                            <a:pt x="843" y="1019"/>
                          </a:lnTo>
                          <a:lnTo>
                            <a:pt x="842" y="1020"/>
                          </a:lnTo>
                          <a:lnTo>
                            <a:pt x="840" y="1022"/>
                          </a:lnTo>
                          <a:lnTo>
                            <a:pt x="839" y="1023"/>
                          </a:lnTo>
                          <a:lnTo>
                            <a:pt x="835" y="1027"/>
                          </a:lnTo>
                          <a:lnTo>
                            <a:pt x="834" y="1028"/>
                          </a:lnTo>
                          <a:lnTo>
                            <a:pt x="833" y="1029"/>
                          </a:lnTo>
                          <a:lnTo>
                            <a:pt x="830" y="1029"/>
                          </a:lnTo>
                          <a:lnTo>
                            <a:pt x="829" y="1029"/>
                          </a:lnTo>
                          <a:lnTo>
                            <a:pt x="827" y="1029"/>
                          </a:lnTo>
                          <a:lnTo>
                            <a:pt x="825" y="1030"/>
                          </a:lnTo>
                          <a:lnTo>
                            <a:pt x="818" y="1032"/>
                          </a:lnTo>
                          <a:lnTo>
                            <a:pt x="811" y="1035"/>
                          </a:lnTo>
                          <a:lnTo>
                            <a:pt x="809" y="1035"/>
                          </a:lnTo>
                          <a:lnTo>
                            <a:pt x="807" y="1036"/>
                          </a:lnTo>
                          <a:lnTo>
                            <a:pt x="806" y="1037"/>
                          </a:lnTo>
                          <a:lnTo>
                            <a:pt x="804" y="1039"/>
                          </a:lnTo>
                          <a:lnTo>
                            <a:pt x="803" y="1040"/>
                          </a:lnTo>
                          <a:lnTo>
                            <a:pt x="803" y="1041"/>
                          </a:lnTo>
                          <a:lnTo>
                            <a:pt x="802" y="1041"/>
                          </a:lnTo>
                          <a:lnTo>
                            <a:pt x="799" y="1042"/>
                          </a:lnTo>
                          <a:lnTo>
                            <a:pt x="798" y="1042"/>
                          </a:lnTo>
                          <a:lnTo>
                            <a:pt x="797" y="1042"/>
                          </a:lnTo>
                          <a:lnTo>
                            <a:pt x="795" y="1045"/>
                          </a:lnTo>
                          <a:lnTo>
                            <a:pt x="793" y="1046"/>
                          </a:lnTo>
                          <a:lnTo>
                            <a:pt x="790" y="1049"/>
                          </a:lnTo>
                          <a:lnTo>
                            <a:pt x="785" y="1051"/>
                          </a:lnTo>
                          <a:lnTo>
                            <a:pt x="784" y="1051"/>
                          </a:lnTo>
                          <a:lnTo>
                            <a:pt x="781" y="1052"/>
                          </a:lnTo>
                          <a:lnTo>
                            <a:pt x="781" y="1053"/>
                          </a:lnTo>
                          <a:lnTo>
                            <a:pt x="780" y="1053"/>
                          </a:lnTo>
                          <a:lnTo>
                            <a:pt x="777" y="1055"/>
                          </a:lnTo>
                          <a:lnTo>
                            <a:pt x="776" y="1056"/>
                          </a:lnTo>
                          <a:lnTo>
                            <a:pt x="775" y="1058"/>
                          </a:lnTo>
                          <a:lnTo>
                            <a:pt x="774" y="1058"/>
                          </a:lnTo>
                          <a:lnTo>
                            <a:pt x="773" y="1059"/>
                          </a:lnTo>
                          <a:lnTo>
                            <a:pt x="770" y="1062"/>
                          </a:lnTo>
                          <a:lnTo>
                            <a:pt x="767" y="1065"/>
                          </a:lnTo>
                          <a:lnTo>
                            <a:pt x="766" y="1066"/>
                          </a:lnTo>
                          <a:lnTo>
                            <a:pt x="764" y="1067"/>
                          </a:lnTo>
                          <a:lnTo>
                            <a:pt x="762" y="1069"/>
                          </a:lnTo>
                          <a:lnTo>
                            <a:pt x="758" y="1075"/>
                          </a:lnTo>
                          <a:lnTo>
                            <a:pt x="758" y="1076"/>
                          </a:lnTo>
                          <a:lnTo>
                            <a:pt x="758" y="1077"/>
                          </a:lnTo>
                          <a:lnTo>
                            <a:pt x="758" y="1078"/>
                          </a:lnTo>
                          <a:lnTo>
                            <a:pt x="758" y="1080"/>
                          </a:lnTo>
                          <a:lnTo>
                            <a:pt x="758" y="1081"/>
                          </a:lnTo>
                          <a:lnTo>
                            <a:pt x="758" y="1083"/>
                          </a:lnTo>
                          <a:lnTo>
                            <a:pt x="758" y="1088"/>
                          </a:lnTo>
                          <a:lnTo>
                            <a:pt x="757" y="1090"/>
                          </a:lnTo>
                          <a:lnTo>
                            <a:pt x="756" y="1094"/>
                          </a:lnTo>
                          <a:lnTo>
                            <a:pt x="756" y="1095"/>
                          </a:lnTo>
                          <a:lnTo>
                            <a:pt x="757" y="1096"/>
                          </a:lnTo>
                          <a:lnTo>
                            <a:pt x="756" y="1097"/>
                          </a:lnTo>
                          <a:lnTo>
                            <a:pt x="756" y="1098"/>
                          </a:lnTo>
                          <a:lnTo>
                            <a:pt x="754" y="1099"/>
                          </a:lnTo>
                          <a:lnTo>
                            <a:pt x="753" y="1101"/>
                          </a:lnTo>
                          <a:lnTo>
                            <a:pt x="753" y="1103"/>
                          </a:lnTo>
                          <a:lnTo>
                            <a:pt x="752" y="1105"/>
                          </a:lnTo>
                          <a:lnTo>
                            <a:pt x="750" y="1108"/>
                          </a:lnTo>
                          <a:lnTo>
                            <a:pt x="750" y="1109"/>
                          </a:lnTo>
                          <a:lnTo>
                            <a:pt x="749" y="1109"/>
                          </a:lnTo>
                          <a:lnTo>
                            <a:pt x="748" y="1110"/>
                          </a:lnTo>
                          <a:lnTo>
                            <a:pt x="747" y="1112"/>
                          </a:lnTo>
                          <a:lnTo>
                            <a:pt x="746" y="1115"/>
                          </a:lnTo>
                          <a:lnTo>
                            <a:pt x="744" y="1120"/>
                          </a:lnTo>
                          <a:lnTo>
                            <a:pt x="743" y="1124"/>
                          </a:lnTo>
                          <a:lnTo>
                            <a:pt x="742" y="1126"/>
                          </a:lnTo>
                          <a:lnTo>
                            <a:pt x="742" y="1127"/>
                          </a:lnTo>
                          <a:lnTo>
                            <a:pt x="738" y="1135"/>
                          </a:lnTo>
                          <a:lnTo>
                            <a:pt x="736" y="1137"/>
                          </a:lnTo>
                          <a:lnTo>
                            <a:pt x="734" y="1139"/>
                          </a:lnTo>
                          <a:lnTo>
                            <a:pt x="733" y="1140"/>
                          </a:lnTo>
                          <a:lnTo>
                            <a:pt x="733" y="1141"/>
                          </a:lnTo>
                          <a:lnTo>
                            <a:pt x="733" y="1142"/>
                          </a:lnTo>
                          <a:lnTo>
                            <a:pt x="732" y="1142"/>
                          </a:lnTo>
                          <a:lnTo>
                            <a:pt x="731" y="1143"/>
                          </a:lnTo>
                          <a:lnTo>
                            <a:pt x="729" y="1143"/>
                          </a:lnTo>
                          <a:lnTo>
                            <a:pt x="726" y="1144"/>
                          </a:lnTo>
                          <a:lnTo>
                            <a:pt x="724" y="1144"/>
                          </a:lnTo>
                          <a:lnTo>
                            <a:pt x="723" y="1145"/>
                          </a:lnTo>
                          <a:lnTo>
                            <a:pt x="717" y="1148"/>
                          </a:lnTo>
                          <a:lnTo>
                            <a:pt x="714" y="1150"/>
                          </a:lnTo>
                          <a:lnTo>
                            <a:pt x="711" y="1151"/>
                          </a:lnTo>
                          <a:lnTo>
                            <a:pt x="709" y="1152"/>
                          </a:lnTo>
                          <a:lnTo>
                            <a:pt x="707" y="1153"/>
                          </a:lnTo>
                          <a:lnTo>
                            <a:pt x="704" y="1155"/>
                          </a:lnTo>
                          <a:lnTo>
                            <a:pt x="702" y="1154"/>
                          </a:lnTo>
                          <a:lnTo>
                            <a:pt x="700" y="1154"/>
                          </a:lnTo>
                          <a:lnTo>
                            <a:pt x="697" y="1155"/>
                          </a:lnTo>
                          <a:lnTo>
                            <a:pt x="696" y="1157"/>
                          </a:lnTo>
                          <a:lnTo>
                            <a:pt x="695" y="1158"/>
                          </a:lnTo>
                          <a:lnTo>
                            <a:pt x="694" y="1162"/>
                          </a:lnTo>
                          <a:lnTo>
                            <a:pt x="693" y="1164"/>
                          </a:lnTo>
                          <a:lnTo>
                            <a:pt x="692" y="1166"/>
                          </a:lnTo>
                          <a:lnTo>
                            <a:pt x="691" y="1169"/>
                          </a:lnTo>
                          <a:lnTo>
                            <a:pt x="691" y="1173"/>
                          </a:lnTo>
                          <a:lnTo>
                            <a:pt x="690" y="1175"/>
                          </a:lnTo>
                          <a:lnTo>
                            <a:pt x="689" y="1177"/>
                          </a:lnTo>
                          <a:lnTo>
                            <a:pt x="689" y="1178"/>
                          </a:lnTo>
                          <a:lnTo>
                            <a:pt x="688" y="1179"/>
                          </a:lnTo>
                          <a:lnTo>
                            <a:pt x="688" y="1181"/>
                          </a:lnTo>
                          <a:lnTo>
                            <a:pt x="687" y="1184"/>
                          </a:lnTo>
                          <a:lnTo>
                            <a:pt x="687" y="1186"/>
                          </a:lnTo>
                          <a:lnTo>
                            <a:pt x="687" y="1187"/>
                          </a:lnTo>
                          <a:lnTo>
                            <a:pt x="686" y="1188"/>
                          </a:lnTo>
                          <a:lnTo>
                            <a:pt x="685" y="1191"/>
                          </a:lnTo>
                          <a:lnTo>
                            <a:pt x="684" y="1193"/>
                          </a:lnTo>
                          <a:lnTo>
                            <a:pt x="683" y="1195"/>
                          </a:lnTo>
                          <a:lnTo>
                            <a:pt x="682" y="1198"/>
                          </a:lnTo>
                          <a:lnTo>
                            <a:pt x="682" y="1203"/>
                          </a:lnTo>
                          <a:lnTo>
                            <a:pt x="682" y="1204"/>
                          </a:lnTo>
                          <a:lnTo>
                            <a:pt x="682" y="1206"/>
                          </a:lnTo>
                          <a:lnTo>
                            <a:pt x="680" y="1208"/>
                          </a:lnTo>
                          <a:lnTo>
                            <a:pt x="679" y="1210"/>
                          </a:lnTo>
                          <a:lnTo>
                            <a:pt x="679" y="1211"/>
                          </a:lnTo>
                          <a:lnTo>
                            <a:pt x="678" y="1212"/>
                          </a:lnTo>
                          <a:lnTo>
                            <a:pt x="677" y="1215"/>
                          </a:lnTo>
                          <a:lnTo>
                            <a:pt x="676" y="1219"/>
                          </a:lnTo>
                          <a:lnTo>
                            <a:pt x="676" y="1222"/>
                          </a:lnTo>
                          <a:lnTo>
                            <a:pt x="676" y="1223"/>
                          </a:lnTo>
                          <a:lnTo>
                            <a:pt x="676" y="1224"/>
                          </a:lnTo>
                          <a:lnTo>
                            <a:pt x="676" y="1225"/>
                          </a:lnTo>
                          <a:lnTo>
                            <a:pt x="675" y="1226"/>
                          </a:lnTo>
                          <a:lnTo>
                            <a:pt x="675" y="1228"/>
                          </a:lnTo>
                          <a:lnTo>
                            <a:pt x="676" y="1229"/>
                          </a:lnTo>
                          <a:lnTo>
                            <a:pt x="676" y="1230"/>
                          </a:lnTo>
                          <a:lnTo>
                            <a:pt x="677" y="1233"/>
                          </a:lnTo>
                          <a:lnTo>
                            <a:pt x="676" y="1235"/>
                          </a:lnTo>
                          <a:lnTo>
                            <a:pt x="675" y="1238"/>
                          </a:lnTo>
                          <a:lnTo>
                            <a:pt x="672" y="1245"/>
                          </a:lnTo>
                          <a:lnTo>
                            <a:pt x="672" y="1246"/>
                          </a:lnTo>
                          <a:lnTo>
                            <a:pt x="671" y="1247"/>
                          </a:lnTo>
                          <a:lnTo>
                            <a:pt x="669" y="1249"/>
                          </a:lnTo>
                          <a:lnTo>
                            <a:pt x="668" y="1251"/>
                          </a:lnTo>
                          <a:lnTo>
                            <a:pt x="667" y="1251"/>
                          </a:lnTo>
                          <a:lnTo>
                            <a:pt x="666" y="1252"/>
                          </a:lnTo>
                          <a:lnTo>
                            <a:pt x="664" y="1252"/>
                          </a:lnTo>
                          <a:lnTo>
                            <a:pt x="660" y="1254"/>
                          </a:lnTo>
                          <a:lnTo>
                            <a:pt x="655" y="1258"/>
                          </a:lnTo>
                          <a:lnTo>
                            <a:pt x="653" y="1259"/>
                          </a:lnTo>
                          <a:lnTo>
                            <a:pt x="652" y="1261"/>
                          </a:lnTo>
                          <a:lnTo>
                            <a:pt x="649" y="1262"/>
                          </a:lnTo>
                          <a:lnTo>
                            <a:pt x="647" y="1263"/>
                          </a:lnTo>
                          <a:lnTo>
                            <a:pt x="646" y="1264"/>
                          </a:lnTo>
                          <a:lnTo>
                            <a:pt x="645" y="1264"/>
                          </a:lnTo>
                          <a:lnTo>
                            <a:pt x="644" y="1265"/>
                          </a:lnTo>
                          <a:lnTo>
                            <a:pt x="643" y="1265"/>
                          </a:lnTo>
                          <a:lnTo>
                            <a:pt x="640" y="1266"/>
                          </a:lnTo>
                          <a:lnTo>
                            <a:pt x="639" y="1264"/>
                          </a:lnTo>
                          <a:lnTo>
                            <a:pt x="638" y="1263"/>
                          </a:lnTo>
                          <a:lnTo>
                            <a:pt x="638" y="1262"/>
                          </a:lnTo>
                          <a:lnTo>
                            <a:pt x="637" y="1261"/>
                          </a:lnTo>
                          <a:lnTo>
                            <a:pt x="636" y="1259"/>
                          </a:lnTo>
                          <a:lnTo>
                            <a:pt x="635" y="1258"/>
                          </a:lnTo>
                          <a:lnTo>
                            <a:pt x="635" y="1256"/>
                          </a:lnTo>
                          <a:lnTo>
                            <a:pt x="635" y="1255"/>
                          </a:lnTo>
                          <a:lnTo>
                            <a:pt x="635" y="1254"/>
                          </a:lnTo>
                          <a:lnTo>
                            <a:pt x="632" y="1254"/>
                          </a:lnTo>
                          <a:lnTo>
                            <a:pt x="630" y="1254"/>
                          </a:lnTo>
                          <a:lnTo>
                            <a:pt x="629" y="1254"/>
                          </a:lnTo>
                          <a:lnTo>
                            <a:pt x="627" y="1252"/>
                          </a:lnTo>
                          <a:lnTo>
                            <a:pt x="627" y="1251"/>
                          </a:lnTo>
                          <a:lnTo>
                            <a:pt x="625" y="1251"/>
                          </a:lnTo>
                          <a:lnTo>
                            <a:pt x="624" y="1250"/>
                          </a:lnTo>
                          <a:lnTo>
                            <a:pt x="623" y="1248"/>
                          </a:lnTo>
                          <a:lnTo>
                            <a:pt x="622" y="1246"/>
                          </a:lnTo>
                          <a:lnTo>
                            <a:pt x="620" y="1246"/>
                          </a:lnTo>
                          <a:lnTo>
                            <a:pt x="620" y="1245"/>
                          </a:lnTo>
                          <a:lnTo>
                            <a:pt x="619" y="1242"/>
                          </a:lnTo>
                          <a:lnTo>
                            <a:pt x="618" y="1239"/>
                          </a:lnTo>
                          <a:lnTo>
                            <a:pt x="618" y="1238"/>
                          </a:lnTo>
                          <a:lnTo>
                            <a:pt x="617" y="1237"/>
                          </a:lnTo>
                          <a:lnTo>
                            <a:pt x="617" y="1236"/>
                          </a:lnTo>
                          <a:lnTo>
                            <a:pt x="616" y="1235"/>
                          </a:lnTo>
                          <a:lnTo>
                            <a:pt x="614" y="1234"/>
                          </a:lnTo>
                          <a:lnTo>
                            <a:pt x="611" y="1234"/>
                          </a:lnTo>
                          <a:lnTo>
                            <a:pt x="610" y="1233"/>
                          </a:lnTo>
                          <a:lnTo>
                            <a:pt x="609" y="1233"/>
                          </a:lnTo>
                          <a:lnTo>
                            <a:pt x="607" y="1232"/>
                          </a:lnTo>
                          <a:lnTo>
                            <a:pt x="607" y="1230"/>
                          </a:lnTo>
                          <a:lnTo>
                            <a:pt x="606" y="1229"/>
                          </a:lnTo>
                          <a:lnTo>
                            <a:pt x="606" y="1230"/>
                          </a:lnTo>
                          <a:lnTo>
                            <a:pt x="605" y="1231"/>
                          </a:lnTo>
                          <a:lnTo>
                            <a:pt x="604" y="1231"/>
                          </a:lnTo>
                          <a:lnTo>
                            <a:pt x="603" y="1231"/>
                          </a:lnTo>
                          <a:lnTo>
                            <a:pt x="602" y="1230"/>
                          </a:lnTo>
                          <a:lnTo>
                            <a:pt x="602" y="1229"/>
                          </a:lnTo>
                          <a:lnTo>
                            <a:pt x="600" y="1229"/>
                          </a:lnTo>
                          <a:lnTo>
                            <a:pt x="599" y="1228"/>
                          </a:lnTo>
                          <a:lnTo>
                            <a:pt x="598" y="1228"/>
                          </a:lnTo>
                          <a:lnTo>
                            <a:pt x="597" y="1229"/>
                          </a:lnTo>
                          <a:lnTo>
                            <a:pt x="596" y="1228"/>
                          </a:lnTo>
                          <a:lnTo>
                            <a:pt x="594" y="1229"/>
                          </a:lnTo>
                          <a:lnTo>
                            <a:pt x="594" y="1228"/>
                          </a:lnTo>
                          <a:lnTo>
                            <a:pt x="595" y="1226"/>
                          </a:lnTo>
                          <a:lnTo>
                            <a:pt x="595" y="1225"/>
                          </a:lnTo>
                          <a:lnTo>
                            <a:pt x="593" y="1224"/>
                          </a:lnTo>
                          <a:lnTo>
                            <a:pt x="592" y="1223"/>
                          </a:lnTo>
                          <a:lnTo>
                            <a:pt x="592" y="1222"/>
                          </a:lnTo>
                          <a:lnTo>
                            <a:pt x="591" y="1222"/>
                          </a:lnTo>
                          <a:lnTo>
                            <a:pt x="591" y="1223"/>
                          </a:lnTo>
                          <a:lnTo>
                            <a:pt x="590" y="1223"/>
                          </a:lnTo>
                          <a:lnTo>
                            <a:pt x="590" y="1224"/>
                          </a:lnTo>
                          <a:lnTo>
                            <a:pt x="589" y="1224"/>
                          </a:lnTo>
                          <a:lnTo>
                            <a:pt x="588" y="1224"/>
                          </a:lnTo>
                          <a:lnTo>
                            <a:pt x="587" y="1221"/>
                          </a:lnTo>
                          <a:lnTo>
                            <a:pt x="585" y="1221"/>
                          </a:lnTo>
                          <a:lnTo>
                            <a:pt x="584" y="1220"/>
                          </a:lnTo>
                          <a:lnTo>
                            <a:pt x="583" y="1220"/>
                          </a:lnTo>
                          <a:lnTo>
                            <a:pt x="582" y="1221"/>
                          </a:lnTo>
                          <a:lnTo>
                            <a:pt x="581" y="1219"/>
                          </a:lnTo>
                          <a:lnTo>
                            <a:pt x="581" y="1218"/>
                          </a:lnTo>
                          <a:lnTo>
                            <a:pt x="580" y="1218"/>
                          </a:lnTo>
                          <a:lnTo>
                            <a:pt x="579" y="1218"/>
                          </a:lnTo>
                          <a:lnTo>
                            <a:pt x="578" y="1218"/>
                          </a:lnTo>
                          <a:lnTo>
                            <a:pt x="578" y="1217"/>
                          </a:lnTo>
                          <a:lnTo>
                            <a:pt x="577" y="1219"/>
                          </a:lnTo>
                          <a:lnTo>
                            <a:pt x="576" y="1219"/>
                          </a:lnTo>
                          <a:lnTo>
                            <a:pt x="575" y="1220"/>
                          </a:lnTo>
                          <a:lnTo>
                            <a:pt x="574" y="1221"/>
                          </a:lnTo>
                          <a:lnTo>
                            <a:pt x="573" y="1222"/>
                          </a:lnTo>
                          <a:lnTo>
                            <a:pt x="573" y="1225"/>
                          </a:lnTo>
                          <a:lnTo>
                            <a:pt x="572" y="1226"/>
                          </a:lnTo>
                          <a:lnTo>
                            <a:pt x="571" y="1226"/>
                          </a:lnTo>
                          <a:lnTo>
                            <a:pt x="569" y="1226"/>
                          </a:lnTo>
                          <a:lnTo>
                            <a:pt x="567" y="1227"/>
                          </a:lnTo>
                          <a:lnTo>
                            <a:pt x="567" y="1226"/>
                          </a:lnTo>
                          <a:lnTo>
                            <a:pt x="565" y="1226"/>
                          </a:lnTo>
                          <a:lnTo>
                            <a:pt x="565" y="1225"/>
                          </a:lnTo>
                          <a:lnTo>
                            <a:pt x="563" y="1224"/>
                          </a:lnTo>
                          <a:lnTo>
                            <a:pt x="562" y="1225"/>
                          </a:lnTo>
                          <a:lnTo>
                            <a:pt x="562" y="1226"/>
                          </a:lnTo>
                          <a:lnTo>
                            <a:pt x="560" y="1226"/>
                          </a:lnTo>
                          <a:lnTo>
                            <a:pt x="560" y="1227"/>
                          </a:lnTo>
                          <a:lnTo>
                            <a:pt x="559" y="1226"/>
                          </a:lnTo>
                          <a:lnTo>
                            <a:pt x="558" y="1226"/>
                          </a:lnTo>
                          <a:lnTo>
                            <a:pt x="557" y="1226"/>
                          </a:lnTo>
                          <a:lnTo>
                            <a:pt x="556" y="1227"/>
                          </a:lnTo>
                          <a:lnTo>
                            <a:pt x="556" y="1228"/>
                          </a:lnTo>
                          <a:lnTo>
                            <a:pt x="555" y="1228"/>
                          </a:lnTo>
                          <a:lnTo>
                            <a:pt x="555" y="1229"/>
                          </a:lnTo>
                          <a:lnTo>
                            <a:pt x="554" y="1229"/>
                          </a:lnTo>
                          <a:lnTo>
                            <a:pt x="553" y="1230"/>
                          </a:lnTo>
                          <a:lnTo>
                            <a:pt x="552" y="1230"/>
                          </a:lnTo>
                          <a:lnTo>
                            <a:pt x="551" y="1229"/>
                          </a:lnTo>
                          <a:lnTo>
                            <a:pt x="550" y="1229"/>
                          </a:lnTo>
                          <a:lnTo>
                            <a:pt x="549" y="1229"/>
                          </a:lnTo>
                          <a:lnTo>
                            <a:pt x="548" y="1230"/>
                          </a:lnTo>
                          <a:lnTo>
                            <a:pt x="548" y="1231"/>
                          </a:lnTo>
                          <a:lnTo>
                            <a:pt x="548" y="1232"/>
                          </a:lnTo>
                          <a:lnTo>
                            <a:pt x="548" y="1233"/>
                          </a:lnTo>
                          <a:lnTo>
                            <a:pt x="546" y="1232"/>
                          </a:lnTo>
                          <a:lnTo>
                            <a:pt x="545" y="1233"/>
                          </a:lnTo>
                          <a:lnTo>
                            <a:pt x="544" y="1233"/>
                          </a:lnTo>
                          <a:lnTo>
                            <a:pt x="543" y="1233"/>
                          </a:lnTo>
                          <a:lnTo>
                            <a:pt x="542" y="1232"/>
                          </a:lnTo>
                          <a:lnTo>
                            <a:pt x="542" y="1231"/>
                          </a:lnTo>
                          <a:lnTo>
                            <a:pt x="541" y="1231"/>
                          </a:lnTo>
                          <a:lnTo>
                            <a:pt x="540" y="1233"/>
                          </a:lnTo>
                          <a:lnTo>
                            <a:pt x="539" y="1234"/>
                          </a:lnTo>
                          <a:lnTo>
                            <a:pt x="538" y="1233"/>
                          </a:lnTo>
                          <a:lnTo>
                            <a:pt x="537" y="1234"/>
                          </a:lnTo>
                          <a:lnTo>
                            <a:pt x="537" y="1235"/>
                          </a:lnTo>
                          <a:lnTo>
                            <a:pt x="535" y="1236"/>
                          </a:lnTo>
                          <a:lnTo>
                            <a:pt x="535" y="1237"/>
                          </a:lnTo>
                          <a:lnTo>
                            <a:pt x="535" y="1238"/>
                          </a:lnTo>
                          <a:lnTo>
                            <a:pt x="534" y="1239"/>
                          </a:lnTo>
                          <a:lnTo>
                            <a:pt x="534" y="1240"/>
                          </a:lnTo>
                          <a:lnTo>
                            <a:pt x="534" y="1241"/>
                          </a:lnTo>
                          <a:lnTo>
                            <a:pt x="535" y="1241"/>
                          </a:lnTo>
                          <a:lnTo>
                            <a:pt x="535" y="1242"/>
                          </a:lnTo>
                          <a:lnTo>
                            <a:pt x="533" y="1243"/>
                          </a:lnTo>
                          <a:lnTo>
                            <a:pt x="533" y="1242"/>
                          </a:lnTo>
                          <a:lnTo>
                            <a:pt x="532" y="1243"/>
                          </a:lnTo>
                          <a:lnTo>
                            <a:pt x="531" y="1243"/>
                          </a:lnTo>
                          <a:lnTo>
                            <a:pt x="530" y="1243"/>
                          </a:lnTo>
                          <a:lnTo>
                            <a:pt x="528" y="1243"/>
                          </a:lnTo>
                          <a:lnTo>
                            <a:pt x="527" y="1243"/>
                          </a:lnTo>
                          <a:lnTo>
                            <a:pt x="527" y="1242"/>
                          </a:lnTo>
                          <a:lnTo>
                            <a:pt x="526" y="1241"/>
                          </a:lnTo>
                          <a:lnTo>
                            <a:pt x="524" y="1242"/>
                          </a:lnTo>
                          <a:lnTo>
                            <a:pt x="523" y="1242"/>
                          </a:lnTo>
                          <a:lnTo>
                            <a:pt x="523" y="1241"/>
                          </a:lnTo>
                          <a:lnTo>
                            <a:pt x="522" y="1241"/>
                          </a:lnTo>
                          <a:lnTo>
                            <a:pt x="522" y="1242"/>
                          </a:lnTo>
                          <a:lnTo>
                            <a:pt x="519" y="1244"/>
                          </a:lnTo>
                          <a:lnTo>
                            <a:pt x="517" y="1244"/>
                          </a:lnTo>
                          <a:lnTo>
                            <a:pt x="516" y="1244"/>
                          </a:lnTo>
                          <a:lnTo>
                            <a:pt x="516" y="1245"/>
                          </a:lnTo>
                          <a:lnTo>
                            <a:pt x="514" y="1246"/>
                          </a:lnTo>
                          <a:lnTo>
                            <a:pt x="513" y="1246"/>
                          </a:lnTo>
                          <a:lnTo>
                            <a:pt x="512" y="1248"/>
                          </a:lnTo>
                          <a:lnTo>
                            <a:pt x="511" y="1248"/>
                          </a:lnTo>
                          <a:lnTo>
                            <a:pt x="511" y="1247"/>
                          </a:lnTo>
                          <a:lnTo>
                            <a:pt x="510" y="1247"/>
                          </a:lnTo>
                          <a:lnTo>
                            <a:pt x="510" y="1246"/>
                          </a:lnTo>
                          <a:lnTo>
                            <a:pt x="510" y="1245"/>
                          </a:lnTo>
                          <a:lnTo>
                            <a:pt x="509" y="1246"/>
                          </a:lnTo>
                          <a:lnTo>
                            <a:pt x="508" y="1246"/>
                          </a:lnTo>
                          <a:lnTo>
                            <a:pt x="507" y="1246"/>
                          </a:lnTo>
                          <a:lnTo>
                            <a:pt x="506" y="1244"/>
                          </a:lnTo>
                          <a:lnTo>
                            <a:pt x="505" y="1244"/>
                          </a:lnTo>
                          <a:lnTo>
                            <a:pt x="506" y="1243"/>
                          </a:lnTo>
                          <a:lnTo>
                            <a:pt x="505" y="1243"/>
                          </a:lnTo>
                          <a:lnTo>
                            <a:pt x="504" y="1242"/>
                          </a:lnTo>
                          <a:lnTo>
                            <a:pt x="502" y="1244"/>
                          </a:lnTo>
                          <a:lnTo>
                            <a:pt x="501" y="1245"/>
                          </a:lnTo>
                          <a:lnTo>
                            <a:pt x="501" y="1244"/>
                          </a:lnTo>
                          <a:lnTo>
                            <a:pt x="501" y="1245"/>
                          </a:lnTo>
                          <a:lnTo>
                            <a:pt x="500" y="1245"/>
                          </a:lnTo>
                          <a:lnTo>
                            <a:pt x="499" y="1246"/>
                          </a:lnTo>
                          <a:lnTo>
                            <a:pt x="497" y="1246"/>
                          </a:lnTo>
                          <a:lnTo>
                            <a:pt x="496" y="1245"/>
                          </a:lnTo>
                          <a:lnTo>
                            <a:pt x="495" y="1246"/>
                          </a:lnTo>
                          <a:lnTo>
                            <a:pt x="494" y="1246"/>
                          </a:lnTo>
                          <a:lnTo>
                            <a:pt x="492" y="1247"/>
                          </a:lnTo>
                          <a:lnTo>
                            <a:pt x="491" y="1246"/>
                          </a:lnTo>
                          <a:lnTo>
                            <a:pt x="490" y="1246"/>
                          </a:lnTo>
                          <a:lnTo>
                            <a:pt x="489" y="1246"/>
                          </a:lnTo>
                          <a:lnTo>
                            <a:pt x="488" y="1246"/>
                          </a:lnTo>
                          <a:lnTo>
                            <a:pt x="488" y="1247"/>
                          </a:lnTo>
                          <a:lnTo>
                            <a:pt x="487" y="1249"/>
                          </a:lnTo>
                          <a:lnTo>
                            <a:pt x="481" y="1248"/>
                          </a:lnTo>
                          <a:lnTo>
                            <a:pt x="480" y="1248"/>
                          </a:lnTo>
                          <a:lnTo>
                            <a:pt x="479" y="1247"/>
                          </a:lnTo>
                          <a:lnTo>
                            <a:pt x="478" y="1247"/>
                          </a:lnTo>
                          <a:lnTo>
                            <a:pt x="478" y="1246"/>
                          </a:lnTo>
                          <a:lnTo>
                            <a:pt x="477" y="1246"/>
                          </a:lnTo>
                          <a:lnTo>
                            <a:pt x="476" y="1246"/>
                          </a:lnTo>
                          <a:lnTo>
                            <a:pt x="476" y="1245"/>
                          </a:lnTo>
                          <a:lnTo>
                            <a:pt x="475" y="1245"/>
                          </a:lnTo>
                          <a:lnTo>
                            <a:pt x="474" y="1244"/>
                          </a:lnTo>
                          <a:lnTo>
                            <a:pt x="473" y="1242"/>
                          </a:lnTo>
                          <a:lnTo>
                            <a:pt x="471" y="1241"/>
                          </a:lnTo>
                          <a:lnTo>
                            <a:pt x="470" y="1241"/>
                          </a:lnTo>
                          <a:lnTo>
                            <a:pt x="469" y="1241"/>
                          </a:lnTo>
                          <a:lnTo>
                            <a:pt x="468" y="1242"/>
                          </a:lnTo>
                          <a:lnTo>
                            <a:pt x="467" y="1243"/>
                          </a:lnTo>
                          <a:lnTo>
                            <a:pt x="465" y="1246"/>
                          </a:lnTo>
                          <a:lnTo>
                            <a:pt x="464" y="1247"/>
                          </a:lnTo>
                          <a:lnTo>
                            <a:pt x="463" y="1246"/>
                          </a:lnTo>
                          <a:lnTo>
                            <a:pt x="462" y="1246"/>
                          </a:lnTo>
                          <a:lnTo>
                            <a:pt x="461" y="1244"/>
                          </a:lnTo>
                          <a:lnTo>
                            <a:pt x="460" y="1244"/>
                          </a:lnTo>
                          <a:lnTo>
                            <a:pt x="459" y="1244"/>
                          </a:lnTo>
                          <a:lnTo>
                            <a:pt x="459" y="1243"/>
                          </a:lnTo>
                          <a:lnTo>
                            <a:pt x="459" y="1242"/>
                          </a:lnTo>
                          <a:lnTo>
                            <a:pt x="457" y="1241"/>
                          </a:lnTo>
                          <a:lnTo>
                            <a:pt x="457" y="1242"/>
                          </a:lnTo>
                          <a:lnTo>
                            <a:pt x="456" y="1243"/>
                          </a:lnTo>
                          <a:lnTo>
                            <a:pt x="455" y="1243"/>
                          </a:lnTo>
                          <a:lnTo>
                            <a:pt x="455" y="1242"/>
                          </a:lnTo>
                          <a:lnTo>
                            <a:pt x="454" y="1241"/>
                          </a:lnTo>
                          <a:lnTo>
                            <a:pt x="453" y="1241"/>
                          </a:lnTo>
                          <a:lnTo>
                            <a:pt x="452" y="1240"/>
                          </a:lnTo>
                          <a:lnTo>
                            <a:pt x="452" y="1238"/>
                          </a:lnTo>
                          <a:lnTo>
                            <a:pt x="452" y="1237"/>
                          </a:lnTo>
                          <a:lnTo>
                            <a:pt x="451" y="1236"/>
                          </a:lnTo>
                          <a:lnTo>
                            <a:pt x="450" y="1236"/>
                          </a:lnTo>
                          <a:lnTo>
                            <a:pt x="451" y="1234"/>
                          </a:lnTo>
                          <a:lnTo>
                            <a:pt x="450" y="1234"/>
                          </a:lnTo>
                          <a:lnTo>
                            <a:pt x="449" y="1233"/>
                          </a:lnTo>
                          <a:lnTo>
                            <a:pt x="448" y="1232"/>
                          </a:lnTo>
                          <a:lnTo>
                            <a:pt x="448" y="1231"/>
                          </a:lnTo>
                          <a:lnTo>
                            <a:pt x="449" y="1230"/>
                          </a:lnTo>
                          <a:lnTo>
                            <a:pt x="450" y="1224"/>
                          </a:lnTo>
                          <a:lnTo>
                            <a:pt x="449" y="1223"/>
                          </a:lnTo>
                          <a:lnTo>
                            <a:pt x="449" y="1221"/>
                          </a:lnTo>
                          <a:lnTo>
                            <a:pt x="449" y="1216"/>
                          </a:lnTo>
                          <a:lnTo>
                            <a:pt x="449" y="1215"/>
                          </a:lnTo>
                          <a:lnTo>
                            <a:pt x="448" y="1215"/>
                          </a:lnTo>
                          <a:lnTo>
                            <a:pt x="448" y="1214"/>
                          </a:lnTo>
                          <a:lnTo>
                            <a:pt x="449" y="1212"/>
                          </a:lnTo>
                          <a:lnTo>
                            <a:pt x="450" y="1210"/>
                          </a:lnTo>
                          <a:lnTo>
                            <a:pt x="451" y="1209"/>
                          </a:lnTo>
                          <a:lnTo>
                            <a:pt x="451" y="1206"/>
                          </a:lnTo>
                          <a:lnTo>
                            <a:pt x="449" y="1205"/>
                          </a:lnTo>
                          <a:lnTo>
                            <a:pt x="449" y="1204"/>
                          </a:lnTo>
                          <a:lnTo>
                            <a:pt x="449" y="1203"/>
                          </a:lnTo>
                          <a:lnTo>
                            <a:pt x="449" y="1202"/>
                          </a:lnTo>
                          <a:lnTo>
                            <a:pt x="449" y="1200"/>
                          </a:lnTo>
                          <a:lnTo>
                            <a:pt x="449" y="1199"/>
                          </a:lnTo>
                          <a:lnTo>
                            <a:pt x="450" y="1198"/>
                          </a:lnTo>
                          <a:lnTo>
                            <a:pt x="450" y="1197"/>
                          </a:lnTo>
                          <a:lnTo>
                            <a:pt x="451" y="1196"/>
                          </a:lnTo>
                          <a:lnTo>
                            <a:pt x="450" y="1194"/>
                          </a:lnTo>
                          <a:lnTo>
                            <a:pt x="450" y="1195"/>
                          </a:lnTo>
                          <a:lnTo>
                            <a:pt x="449" y="1195"/>
                          </a:lnTo>
                          <a:lnTo>
                            <a:pt x="448" y="1196"/>
                          </a:lnTo>
                          <a:lnTo>
                            <a:pt x="447" y="1195"/>
                          </a:lnTo>
                          <a:lnTo>
                            <a:pt x="446" y="1195"/>
                          </a:lnTo>
                          <a:lnTo>
                            <a:pt x="446" y="1194"/>
                          </a:lnTo>
                          <a:lnTo>
                            <a:pt x="446" y="1193"/>
                          </a:lnTo>
                          <a:lnTo>
                            <a:pt x="446" y="1192"/>
                          </a:lnTo>
                          <a:lnTo>
                            <a:pt x="446" y="1190"/>
                          </a:lnTo>
                          <a:lnTo>
                            <a:pt x="445" y="1188"/>
                          </a:lnTo>
                          <a:lnTo>
                            <a:pt x="444" y="1188"/>
                          </a:lnTo>
                          <a:lnTo>
                            <a:pt x="445" y="1186"/>
                          </a:lnTo>
                          <a:lnTo>
                            <a:pt x="444" y="1185"/>
                          </a:lnTo>
                          <a:lnTo>
                            <a:pt x="445" y="1183"/>
                          </a:lnTo>
                          <a:lnTo>
                            <a:pt x="443" y="1182"/>
                          </a:lnTo>
                          <a:lnTo>
                            <a:pt x="443" y="1181"/>
                          </a:lnTo>
                          <a:lnTo>
                            <a:pt x="442" y="1182"/>
                          </a:lnTo>
                          <a:lnTo>
                            <a:pt x="441" y="1181"/>
                          </a:lnTo>
                          <a:lnTo>
                            <a:pt x="439" y="1180"/>
                          </a:lnTo>
                          <a:lnTo>
                            <a:pt x="439" y="1179"/>
                          </a:lnTo>
                          <a:lnTo>
                            <a:pt x="439" y="1178"/>
                          </a:lnTo>
                          <a:lnTo>
                            <a:pt x="435" y="1179"/>
                          </a:lnTo>
                          <a:lnTo>
                            <a:pt x="434" y="1179"/>
                          </a:lnTo>
                          <a:lnTo>
                            <a:pt x="435" y="1177"/>
                          </a:lnTo>
                          <a:lnTo>
                            <a:pt x="434" y="1176"/>
                          </a:lnTo>
                          <a:lnTo>
                            <a:pt x="434" y="1174"/>
                          </a:lnTo>
                          <a:lnTo>
                            <a:pt x="434" y="1172"/>
                          </a:lnTo>
                          <a:lnTo>
                            <a:pt x="436" y="1171"/>
                          </a:lnTo>
                          <a:lnTo>
                            <a:pt x="436" y="1169"/>
                          </a:lnTo>
                          <a:lnTo>
                            <a:pt x="437" y="1168"/>
                          </a:lnTo>
                          <a:lnTo>
                            <a:pt x="435" y="1166"/>
                          </a:lnTo>
                          <a:lnTo>
                            <a:pt x="435" y="1165"/>
                          </a:lnTo>
                          <a:lnTo>
                            <a:pt x="435" y="1164"/>
                          </a:lnTo>
                          <a:lnTo>
                            <a:pt x="435" y="1163"/>
                          </a:lnTo>
                          <a:lnTo>
                            <a:pt x="434" y="1161"/>
                          </a:lnTo>
                          <a:lnTo>
                            <a:pt x="434" y="1160"/>
                          </a:lnTo>
                          <a:lnTo>
                            <a:pt x="433" y="1160"/>
                          </a:lnTo>
                          <a:lnTo>
                            <a:pt x="433" y="1156"/>
                          </a:lnTo>
                          <a:lnTo>
                            <a:pt x="432" y="1154"/>
                          </a:lnTo>
                          <a:lnTo>
                            <a:pt x="432" y="1153"/>
                          </a:lnTo>
                          <a:lnTo>
                            <a:pt x="431" y="1153"/>
                          </a:lnTo>
                          <a:lnTo>
                            <a:pt x="431" y="1152"/>
                          </a:lnTo>
                          <a:lnTo>
                            <a:pt x="431" y="1151"/>
                          </a:lnTo>
                          <a:lnTo>
                            <a:pt x="432" y="1151"/>
                          </a:lnTo>
                          <a:lnTo>
                            <a:pt x="433" y="1151"/>
                          </a:lnTo>
                          <a:lnTo>
                            <a:pt x="434" y="1147"/>
                          </a:lnTo>
                          <a:lnTo>
                            <a:pt x="433" y="1146"/>
                          </a:lnTo>
                          <a:lnTo>
                            <a:pt x="435" y="1144"/>
                          </a:lnTo>
                          <a:lnTo>
                            <a:pt x="437" y="1142"/>
                          </a:lnTo>
                          <a:lnTo>
                            <a:pt x="439" y="1139"/>
                          </a:lnTo>
                          <a:lnTo>
                            <a:pt x="439" y="1137"/>
                          </a:lnTo>
                          <a:lnTo>
                            <a:pt x="440" y="1136"/>
                          </a:lnTo>
                          <a:lnTo>
                            <a:pt x="441" y="1133"/>
                          </a:lnTo>
                          <a:lnTo>
                            <a:pt x="440" y="1132"/>
                          </a:lnTo>
                          <a:lnTo>
                            <a:pt x="439" y="1131"/>
                          </a:lnTo>
                          <a:lnTo>
                            <a:pt x="438" y="1131"/>
                          </a:lnTo>
                          <a:lnTo>
                            <a:pt x="438" y="1129"/>
                          </a:lnTo>
                          <a:lnTo>
                            <a:pt x="437" y="1128"/>
                          </a:lnTo>
                          <a:lnTo>
                            <a:pt x="437" y="1127"/>
                          </a:lnTo>
                          <a:lnTo>
                            <a:pt x="436" y="1126"/>
                          </a:lnTo>
                          <a:lnTo>
                            <a:pt x="436" y="1125"/>
                          </a:lnTo>
                          <a:lnTo>
                            <a:pt x="435" y="1124"/>
                          </a:lnTo>
                          <a:lnTo>
                            <a:pt x="433" y="1123"/>
                          </a:lnTo>
                          <a:lnTo>
                            <a:pt x="432" y="1123"/>
                          </a:lnTo>
                          <a:lnTo>
                            <a:pt x="432" y="1122"/>
                          </a:lnTo>
                          <a:lnTo>
                            <a:pt x="433" y="1120"/>
                          </a:lnTo>
                          <a:lnTo>
                            <a:pt x="433" y="1117"/>
                          </a:lnTo>
                          <a:lnTo>
                            <a:pt x="433" y="1116"/>
                          </a:lnTo>
                          <a:lnTo>
                            <a:pt x="433" y="1115"/>
                          </a:lnTo>
                          <a:lnTo>
                            <a:pt x="434" y="1115"/>
                          </a:lnTo>
                          <a:lnTo>
                            <a:pt x="434" y="1114"/>
                          </a:lnTo>
                          <a:lnTo>
                            <a:pt x="435" y="1114"/>
                          </a:lnTo>
                          <a:lnTo>
                            <a:pt x="437" y="1113"/>
                          </a:lnTo>
                          <a:lnTo>
                            <a:pt x="438" y="1112"/>
                          </a:lnTo>
                          <a:lnTo>
                            <a:pt x="438" y="1111"/>
                          </a:lnTo>
                          <a:lnTo>
                            <a:pt x="437" y="1110"/>
                          </a:lnTo>
                          <a:lnTo>
                            <a:pt x="436" y="1110"/>
                          </a:lnTo>
                          <a:lnTo>
                            <a:pt x="435" y="1109"/>
                          </a:lnTo>
                          <a:lnTo>
                            <a:pt x="436" y="1107"/>
                          </a:lnTo>
                          <a:lnTo>
                            <a:pt x="435" y="1107"/>
                          </a:lnTo>
                          <a:lnTo>
                            <a:pt x="435" y="1105"/>
                          </a:lnTo>
                          <a:lnTo>
                            <a:pt x="435" y="1104"/>
                          </a:lnTo>
                          <a:lnTo>
                            <a:pt x="436" y="1105"/>
                          </a:lnTo>
                          <a:lnTo>
                            <a:pt x="437" y="1104"/>
                          </a:lnTo>
                          <a:lnTo>
                            <a:pt x="438" y="1102"/>
                          </a:lnTo>
                          <a:lnTo>
                            <a:pt x="439" y="1100"/>
                          </a:lnTo>
                          <a:lnTo>
                            <a:pt x="438" y="1100"/>
                          </a:lnTo>
                          <a:lnTo>
                            <a:pt x="437" y="1099"/>
                          </a:lnTo>
                          <a:lnTo>
                            <a:pt x="437" y="1098"/>
                          </a:lnTo>
                          <a:lnTo>
                            <a:pt x="435" y="1097"/>
                          </a:lnTo>
                          <a:lnTo>
                            <a:pt x="436" y="1096"/>
                          </a:lnTo>
                          <a:lnTo>
                            <a:pt x="436" y="1095"/>
                          </a:lnTo>
                          <a:lnTo>
                            <a:pt x="435" y="1095"/>
                          </a:lnTo>
                          <a:lnTo>
                            <a:pt x="436" y="1094"/>
                          </a:lnTo>
                          <a:lnTo>
                            <a:pt x="436" y="1093"/>
                          </a:lnTo>
                          <a:lnTo>
                            <a:pt x="434" y="1093"/>
                          </a:lnTo>
                          <a:lnTo>
                            <a:pt x="434" y="1092"/>
                          </a:lnTo>
                          <a:lnTo>
                            <a:pt x="432" y="1091"/>
                          </a:lnTo>
                          <a:lnTo>
                            <a:pt x="430" y="1090"/>
                          </a:lnTo>
                          <a:lnTo>
                            <a:pt x="429" y="1091"/>
                          </a:lnTo>
                          <a:lnTo>
                            <a:pt x="428" y="1092"/>
                          </a:lnTo>
                          <a:lnTo>
                            <a:pt x="427" y="1092"/>
                          </a:lnTo>
                          <a:lnTo>
                            <a:pt x="427" y="1088"/>
                          </a:lnTo>
                          <a:lnTo>
                            <a:pt x="426" y="1086"/>
                          </a:lnTo>
                          <a:lnTo>
                            <a:pt x="427" y="1086"/>
                          </a:lnTo>
                          <a:lnTo>
                            <a:pt x="426" y="1083"/>
                          </a:lnTo>
                          <a:lnTo>
                            <a:pt x="424" y="1081"/>
                          </a:lnTo>
                          <a:lnTo>
                            <a:pt x="424" y="1080"/>
                          </a:lnTo>
                          <a:lnTo>
                            <a:pt x="424" y="1079"/>
                          </a:lnTo>
                          <a:lnTo>
                            <a:pt x="425" y="1078"/>
                          </a:lnTo>
                          <a:lnTo>
                            <a:pt x="424" y="1075"/>
                          </a:lnTo>
                          <a:lnTo>
                            <a:pt x="424" y="1074"/>
                          </a:lnTo>
                          <a:lnTo>
                            <a:pt x="425" y="1073"/>
                          </a:lnTo>
                          <a:lnTo>
                            <a:pt x="424" y="1072"/>
                          </a:lnTo>
                          <a:lnTo>
                            <a:pt x="423" y="1070"/>
                          </a:lnTo>
                          <a:lnTo>
                            <a:pt x="422" y="1070"/>
                          </a:lnTo>
                          <a:lnTo>
                            <a:pt x="421" y="1069"/>
                          </a:lnTo>
                          <a:lnTo>
                            <a:pt x="420" y="1069"/>
                          </a:lnTo>
                          <a:lnTo>
                            <a:pt x="421" y="1066"/>
                          </a:lnTo>
                          <a:lnTo>
                            <a:pt x="422" y="1064"/>
                          </a:lnTo>
                          <a:lnTo>
                            <a:pt x="421" y="1064"/>
                          </a:lnTo>
                          <a:lnTo>
                            <a:pt x="421" y="1063"/>
                          </a:lnTo>
                          <a:lnTo>
                            <a:pt x="422" y="1062"/>
                          </a:lnTo>
                          <a:lnTo>
                            <a:pt x="423" y="1062"/>
                          </a:lnTo>
                          <a:lnTo>
                            <a:pt x="423" y="1061"/>
                          </a:lnTo>
                          <a:lnTo>
                            <a:pt x="422" y="1060"/>
                          </a:lnTo>
                          <a:lnTo>
                            <a:pt x="422" y="1059"/>
                          </a:lnTo>
                          <a:lnTo>
                            <a:pt x="421" y="1058"/>
                          </a:lnTo>
                          <a:lnTo>
                            <a:pt x="421" y="1057"/>
                          </a:lnTo>
                          <a:lnTo>
                            <a:pt x="421" y="1056"/>
                          </a:lnTo>
                          <a:lnTo>
                            <a:pt x="421" y="1055"/>
                          </a:lnTo>
                          <a:lnTo>
                            <a:pt x="420" y="1055"/>
                          </a:lnTo>
                          <a:lnTo>
                            <a:pt x="419" y="1055"/>
                          </a:lnTo>
                          <a:lnTo>
                            <a:pt x="419" y="1054"/>
                          </a:lnTo>
                          <a:lnTo>
                            <a:pt x="419" y="1053"/>
                          </a:lnTo>
                          <a:lnTo>
                            <a:pt x="419" y="1052"/>
                          </a:lnTo>
                          <a:lnTo>
                            <a:pt x="418" y="1052"/>
                          </a:lnTo>
                          <a:lnTo>
                            <a:pt x="419" y="1051"/>
                          </a:lnTo>
                          <a:lnTo>
                            <a:pt x="419" y="1050"/>
                          </a:lnTo>
                          <a:lnTo>
                            <a:pt x="419" y="1048"/>
                          </a:lnTo>
                          <a:lnTo>
                            <a:pt x="419" y="1047"/>
                          </a:lnTo>
                          <a:lnTo>
                            <a:pt x="419" y="1046"/>
                          </a:lnTo>
                          <a:lnTo>
                            <a:pt x="419" y="1045"/>
                          </a:lnTo>
                          <a:lnTo>
                            <a:pt x="419" y="1044"/>
                          </a:lnTo>
                          <a:lnTo>
                            <a:pt x="417" y="1043"/>
                          </a:lnTo>
                          <a:lnTo>
                            <a:pt x="417" y="1042"/>
                          </a:lnTo>
                          <a:lnTo>
                            <a:pt x="417" y="1040"/>
                          </a:lnTo>
                          <a:lnTo>
                            <a:pt x="417" y="1039"/>
                          </a:lnTo>
                          <a:lnTo>
                            <a:pt x="416" y="1037"/>
                          </a:lnTo>
                          <a:lnTo>
                            <a:pt x="417" y="1036"/>
                          </a:lnTo>
                          <a:lnTo>
                            <a:pt x="418" y="1035"/>
                          </a:lnTo>
                          <a:lnTo>
                            <a:pt x="418" y="1033"/>
                          </a:lnTo>
                          <a:lnTo>
                            <a:pt x="419" y="1031"/>
                          </a:lnTo>
                          <a:lnTo>
                            <a:pt x="419" y="1030"/>
                          </a:lnTo>
                          <a:lnTo>
                            <a:pt x="418" y="1029"/>
                          </a:lnTo>
                          <a:lnTo>
                            <a:pt x="419" y="1028"/>
                          </a:lnTo>
                          <a:lnTo>
                            <a:pt x="419" y="1027"/>
                          </a:lnTo>
                          <a:lnTo>
                            <a:pt x="419" y="1026"/>
                          </a:lnTo>
                          <a:lnTo>
                            <a:pt x="420" y="1026"/>
                          </a:lnTo>
                          <a:lnTo>
                            <a:pt x="421" y="1025"/>
                          </a:lnTo>
                          <a:lnTo>
                            <a:pt x="422" y="1024"/>
                          </a:lnTo>
                          <a:lnTo>
                            <a:pt x="422" y="1023"/>
                          </a:lnTo>
                          <a:lnTo>
                            <a:pt x="422" y="1022"/>
                          </a:lnTo>
                          <a:lnTo>
                            <a:pt x="423" y="1022"/>
                          </a:lnTo>
                          <a:lnTo>
                            <a:pt x="425" y="1022"/>
                          </a:lnTo>
                          <a:lnTo>
                            <a:pt x="424" y="1020"/>
                          </a:lnTo>
                          <a:lnTo>
                            <a:pt x="425" y="1019"/>
                          </a:lnTo>
                          <a:lnTo>
                            <a:pt x="425" y="1017"/>
                          </a:lnTo>
                          <a:lnTo>
                            <a:pt x="426" y="1017"/>
                          </a:lnTo>
                          <a:lnTo>
                            <a:pt x="426" y="1016"/>
                          </a:lnTo>
                          <a:lnTo>
                            <a:pt x="425" y="1016"/>
                          </a:lnTo>
                          <a:lnTo>
                            <a:pt x="426" y="1014"/>
                          </a:lnTo>
                          <a:lnTo>
                            <a:pt x="426" y="1013"/>
                          </a:lnTo>
                          <a:lnTo>
                            <a:pt x="426" y="1012"/>
                          </a:lnTo>
                          <a:lnTo>
                            <a:pt x="426" y="1011"/>
                          </a:lnTo>
                          <a:lnTo>
                            <a:pt x="426" y="1010"/>
                          </a:lnTo>
                          <a:lnTo>
                            <a:pt x="426" y="1008"/>
                          </a:lnTo>
                          <a:lnTo>
                            <a:pt x="427" y="1008"/>
                          </a:lnTo>
                          <a:lnTo>
                            <a:pt x="427" y="1007"/>
                          </a:lnTo>
                          <a:lnTo>
                            <a:pt x="426" y="1006"/>
                          </a:lnTo>
                          <a:lnTo>
                            <a:pt x="426" y="1005"/>
                          </a:lnTo>
                          <a:lnTo>
                            <a:pt x="426" y="1004"/>
                          </a:lnTo>
                          <a:lnTo>
                            <a:pt x="426" y="1002"/>
                          </a:lnTo>
                          <a:lnTo>
                            <a:pt x="426" y="1001"/>
                          </a:lnTo>
                          <a:lnTo>
                            <a:pt x="425" y="1001"/>
                          </a:lnTo>
                          <a:lnTo>
                            <a:pt x="425" y="997"/>
                          </a:lnTo>
                          <a:lnTo>
                            <a:pt x="424" y="996"/>
                          </a:lnTo>
                          <a:lnTo>
                            <a:pt x="424" y="995"/>
                          </a:lnTo>
                          <a:lnTo>
                            <a:pt x="422" y="994"/>
                          </a:lnTo>
                          <a:lnTo>
                            <a:pt x="420" y="993"/>
                          </a:lnTo>
                          <a:lnTo>
                            <a:pt x="418" y="991"/>
                          </a:lnTo>
                          <a:lnTo>
                            <a:pt x="417" y="990"/>
                          </a:lnTo>
                          <a:lnTo>
                            <a:pt x="415" y="989"/>
                          </a:lnTo>
                          <a:lnTo>
                            <a:pt x="414" y="988"/>
                          </a:lnTo>
                          <a:lnTo>
                            <a:pt x="413" y="987"/>
                          </a:lnTo>
                          <a:lnTo>
                            <a:pt x="413" y="985"/>
                          </a:lnTo>
                          <a:lnTo>
                            <a:pt x="413" y="984"/>
                          </a:lnTo>
                          <a:lnTo>
                            <a:pt x="412" y="984"/>
                          </a:lnTo>
                          <a:lnTo>
                            <a:pt x="410" y="983"/>
                          </a:lnTo>
                          <a:lnTo>
                            <a:pt x="409" y="982"/>
                          </a:lnTo>
                          <a:lnTo>
                            <a:pt x="407" y="979"/>
                          </a:lnTo>
                          <a:lnTo>
                            <a:pt x="406" y="977"/>
                          </a:lnTo>
                          <a:lnTo>
                            <a:pt x="406" y="975"/>
                          </a:lnTo>
                          <a:lnTo>
                            <a:pt x="405" y="973"/>
                          </a:lnTo>
                          <a:lnTo>
                            <a:pt x="404" y="973"/>
                          </a:lnTo>
                          <a:lnTo>
                            <a:pt x="404" y="970"/>
                          </a:lnTo>
                          <a:lnTo>
                            <a:pt x="404" y="969"/>
                          </a:lnTo>
                          <a:lnTo>
                            <a:pt x="404" y="968"/>
                          </a:lnTo>
                          <a:lnTo>
                            <a:pt x="404" y="967"/>
                          </a:lnTo>
                          <a:lnTo>
                            <a:pt x="405" y="967"/>
                          </a:lnTo>
                          <a:lnTo>
                            <a:pt x="405" y="966"/>
                          </a:lnTo>
                          <a:lnTo>
                            <a:pt x="406" y="965"/>
                          </a:lnTo>
                          <a:lnTo>
                            <a:pt x="407" y="965"/>
                          </a:lnTo>
                          <a:lnTo>
                            <a:pt x="406" y="964"/>
                          </a:lnTo>
                          <a:lnTo>
                            <a:pt x="406" y="963"/>
                          </a:lnTo>
                          <a:lnTo>
                            <a:pt x="407" y="961"/>
                          </a:lnTo>
                          <a:lnTo>
                            <a:pt x="407" y="960"/>
                          </a:lnTo>
                          <a:lnTo>
                            <a:pt x="407" y="959"/>
                          </a:lnTo>
                          <a:lnTo>
                            <a:pt x="407" y="956"/>
                          </a:lnTo>
                          <a:lnTo>
                            <a:pt x="405" y="955"/>
                          </a:lnTo>
                          <a:lnTo>
                            <a:pt x="406" y="953"/>
                          </a:lnTo>
                          <a:lnTo>
                            <a:pt x="405" y="952"/>
                          </a:lnTo>
                          <a:lnTo>
                            <a:pt x="404" y="952"/>
                          </a:lnTo>
                          <a:lnTo>
                            <a:pt x="403" y="952"/>
                          </a:lnTo>
                          <a:lnTo>
                            <a:pt x="402" y="951"/>
                          </a:lnTo>
                          <a:lnTo>
                            <a:pt x="400" y="952"/>
                          </a:lnTo>
                          <a:lnTo>
                            <a:pt x="399" y="951"/>
                          </a:lnTo>
                          <a:lnTo>
                            <a:pt x="399" y="952"/>
                          </a:lnTo>
                          <a:lnTo>
                            <a:pt x="398" y="952"/>
                          </a:lnTo>
                          <a:lnTo>
                            <a:pt x="398" y="951"/>
                          </a:lnTo>
                          <a:lnTo>
                            <a:pt x="396" y="949"/>
                          </a:lnTo>
                          <a:lnTo>
                            <a:pt x="396" y="948"/>
                          </a:lnTo>
                          <a:lnTo>
                            <a:pt x="397" y="948"/>
                          </a:lnTo>
                          <a:lnTo>
                            <a:pt x="396" y="946"/>
                          </a:lnTo>
                          <a:lnTo>
                            <a:pt x="395" y="945"/>
                          </a:lnTo>
                          <a:lnTo>
                            <a:pt x="394" y="944"/>
                          </a:lnTo>
                          <a:lnTo>
                            <a:pt x="393" y="944"/>
                          </a:lnTo>
                          <a:lnTo>
                            <a:pt x="392" y="943"/>
                          </a:lnTo>
                          <a:lnTo>
                            <a:pt x="391" y="940"/>
                          </a:lnTo>
                          <a:lnTo>
                            <a:pt x="391" y="939"/>
                          </a:lnTo>
                          <a:lnTo>
                            <a:pt x="390" y="938"/>
                          </a:lnTo>
                          <a:lnTo>
                            <a:pt x="390" y="936"/>
                          </a:lnTo>
                          <a:lnTo>
                            <a:pt x="390" y="935"/>
                          </a:lnTo>
                          <a:lnTo>
                            <a:pt x="389" y="933"/>
                          </a:lnTo>
                          <a:lnTo>
                            <a:pt x="388" y="933"/>
                          </a:lnTo>
                          <a:lnTo>
                            <a:pt x="388" y="932"/>
                          </a:lnTo>
                          <a:lnTo>
                            <a:pt x="386" y="933"/>
                          </a:lnTo>
                          <a:lnTo>
                            <a:pt x="382" y="932"/>
                          </a:lnTo>
                          <a:lnTo>
                            <a:pt x="380" y="933"/>
                          </a:lnTo>
                          <a:lnTo>
                            <a:pt x="379" y="933"/>
                          </a:lnTo>
                          <a:lnTo>
                            <a:pt x="378" y="931"/>
                          </a:lnTo>
                          <a:lnTo>
                            <a:pt x="377" y="931"/>
                          </a:lnTo>
                          <a:lnTo>
                            <a:pt x="377" y="932"/>
                          </a:lnTo>
                          <a:lnTo>
                            <a:pt x="375" y="931"/>
                          </a:lnTo>
                          <a:lnTo>
                            <a:pt x="372" y="932"/>
                          </a:lnTo>
                          <a:lnTo>
                            <a:pt x="371" y="934"/>
                          </a:lnTo>
                          <a:lnTo>
                            <a:pt x="370" y="933"/>
                          </a:lnTo>
                          <a:lnTo>
                            <a:pt x="369" y="933"/>
                          </a:lnTo>
                          <a:lnTo>
                            <a:pt x="368" y="933"/>
                          </a:lnTo>
                          <a:lnTo>
                            <a:pt x="367" y="932"/>
                          </a:lnTo>
                          <a:lnTo>
                            <a:pt x="366" y="931"/>
                          </a:lnTo>
                          <a:lnTo>
                            <a:pt x="365" y="931"/>
                          </a:lnTo>
                          <a:lnTo>
                            <a:pt x="365" y="932"/>
                          </a:lnTo>
                          <a:lnTo>
                            <a:pt x="364" y="931"/>
                          </a:lnTo>
                          <a:lnTo>
                            <a:pt x="363" y="932"/>
                          </a:lnTo>
                          <a:lnTo>
                            <a:pt x="363" y="933"/>
                          </a:lnTo>
                          <a:lnTo>
                            <a:pt x="362" y="933"/>
                          </a:lnTo>
                          <a:lnTo>
                            <a:pt x="362" y="934"/>
                          </a:lnTo>
                          <a:lnTo>
                            <a:pt x="361" y="934"/>
                          </a:lnTo>
                          <a:lnTo>
                            <a:pt x="361" y="933"/>
                          </a:lnTo>
                          <a:lnTo>
                            <a:pt x="360" y="933"/>
                          </a:lnTo>
                          <a:lnTo>
                            <a:pt x="360" y="932"/>
                          </a:lnTo>
                          <a:lnTo>
                            <a:pt x="358" y="932"/>
                          </a:lnTo>
                          <a:lnTo>
                            <a:pt x="357" y="932"/>
                          </a:lnTo>
                          <a:lnTo>
                            <a:pt x="356" y="932"/>
                          </a:lnTo>
                          <a:lnTo>
                            <a:pt x="355" y="931"/>
                          </a:lnTo>
                          <a:lnTo>
                            <a:pt x="353" y="930"/>
                          </a:lnTo>
                          <a:lnTo>
                            <a:pt x="353" y="931"/>
                          </a:lnTo>
                          <a:lnTo>
                            <a:pt x="352" y="930"/>
                          </a:lnTo>
                          <a:lnTo>
                            <a:pt x="351" y="932"/>
                          </a:lnTo>
                          <a:lnTo>
                            <a:pt x="350" y="932"/>
                          </a:lnTo>
                          <a:lnTo>
                            <a:pt x="349" y="932"/>
                          </a:lnTo>
                          <a:lnTo>
                            <a:pt x="348" y="932"/>
                          </a:lnTo>
                          <a:lnTo>
                            <a:pt x="347" y="932"/>
                          </a:lnTo>
                          <a:lnTo>
                            <a:pt x="346" y="932"/>
                          </a:lnTo>
                          <a:lnTo>
                            <a:pt x="346" y="931"/>
                          </a:lnTo>
                          <a:lnTo>
                            <a:pt x="345" y="930"/>
                          </a:lnTo>
                          <a:lnTo>
                            <a:pt x="344" y="930"/>
                          </a:lnTo>
                          <a:lnTo>
                            <a:pt x="343" y="930"/>
                          </a:lnTo>
                          <a:lnTo>
                            <a:pt x="343" y="929"/>
                          </a:lnTo>
                          <a:lnTo>
                            <a:pt x="342" y="930"/>
                          </a:lnTo>
                          <a:lnTo>
                            <a:pt x="342" y="929"/>
                          </a:lnTo>
                          <a:lnTo>
                            <a:pt x="342" y="930"/>
                          </a:lnTo>
                          <a:lnTo>
                            <a:pt x="341" y="930"/>
                          </a:lnTo>
                          <a:lnTo>
                            <a:pt x="341" y="931"/>
                          </a:lnTo>
                          <a:lnTo>
                            <a:pt x="340" y="931"/>
                          </a:lnTo>
                          <a:lnTo>
                            <a:pt x="340" y="932"/>
                          </a:lnTo>
                          <a:lnTo>
                            <a:pt x="339" y="932"/>
                          </a:lnTo>
                          <a:lnTo>
                            <a:pt x="338" y="932"/>
                          </a:lnTo>
                          <a:lnTo>
                            <a:pt x="338" y="931"/>
                          </a:lnTo>
                          <a:lnTo>
                            <a:pt x="337" y="931"/>
                          </a:lnTo>
                          <a:lnTo>
                            <a:pt x="336" y="932"/>
                          </a:lnTo>
                          <a:lnTo>
                            <a:pt x="336" y="931"/>
                          </a:lnTo>
                          <a:lnTo>
                            <a:pt x="335" y="931"/>
                          </a:lnTo>
                          <a:lnTo>
                            <a:pt x="335" y="932"/>
                          </a:lnTo>
                          <a:lnTo>
                            <a:pt x="334" y="932"/>
                          </a:lnTo>
                          <a:lnTo>
                            <a:pt x="333" y="932"/>
                          </a:lnTo>
                          <a:lnTo>
                            <a:pt x="333" y="931"/>
                          </a:lnTo>
                          <a:lnTo>
                            <a:pt x="333" y="930"/>
                          </a:lnTo>
                          <a:lnTo>
                            <a:pt x="332" y="931"/>
                          </a:lnTo>
                          <a:lnTo>
                            <a:pt x="332" y="930"/>
                          </a:lnTo>
                          <a:lnTo>
                            <a:pt x="331" y="930"/>
                          </a:lnTo>
                          <a:lnTo>
                            <a:pt x="331" y="931"/>
                          </a:lnTo>
                          <a:lnTo>
                            <a:pt x="331" y="930"/>
                          </a:lnTo>
                          <a:lnTo>
                            <a:pt x="331" y="929"/>
                          </a:lnTo>
                          <a:lnTo>
                            <a:pt x="330" y="929"/>
                          </a:lnTo>
                          <a:lnTo>
                            <a:pt x="329" y="930"/>
                          </a:lnTo>
                          <a:lnTo>
                            <a:pt x="328" y="930"/>
                          </a:lnTo>
                          <a:lnTo>
                            <a:pt x="327" y="930"/>
                          </a:lnTo>
                          <a:lnTo>
                            <a:pt x="327" y="929"/>
                          </a:lnTo>
                          <a:lnTo>
                            <a:pt x="326" y="929"/>
                          </a:lnTo>
                          <a:lnTo>
                            <a:pt x="326" y="928"/>
                          </a:lnTo>
                          <a:lnTo>
                            <a:pt x="325" y="928"/>
                          </a:lnTo>
                          <a:lnTo>
                            <a:pt x="325" y="927"/>
                          </a:lnTo>
                          <a:lnTo>
                            <a:pt x="324" y="927"/>
                          </a:lnTo>
                          <a:lnTo>
                            <a:pt x="323" y="926"/>
                          </a:lnTo>
                          <a:lnTo>
                            <a:pt x="324" y="925"/>
                          </a:lnTo>
                          <a:lnTo>
                            <a:pt x="323" y="925"/>
                          </a:lnTo>
                          <a:lnTo>
                            <a:pt x="324" y="925"/>
                          </a:lnTo>
                          <a:lnTo>
                            <a:pt x="324" y="924"/>
                          </a:lnTo>
                          <a:lnTo>
                            <a:pt x="323" y="923"/>
                          </a:lnTo>
                          <a:lnTo>
                            <a:pt x="323" y="922"/>
                          </a:lnTo>
                          <a:lnTo>
                            <a:pt x="322" y="922"/>
                          </a:lnTo>
                          <a:lnTo>
                            <a:pt x="321" y="923"/>
                          </a:lnTo>
                          <a:lnTo>
                            <a:pt x="320" y="923"/>
                          </a:lnTo>
                          <a:lnTo>
                            <a:pt x="319" y="923"/>
                          </a:lnTo>
                          <a:lnTo>
                            <a:pt x="318" y="922"/>
                          </a:lnTo>
                          <a:lnTo>
                            <a:pt x="317" y="922"/>
                          </a:lnTo>
                          <a:lnTo>
                            <a:pt x="316" y="922"/>
                          </a:lnTo>
                          <a:lnTo>
                            <a:pt x="316" y="921"/>
                          </a:lnTo>
                          <a:lnTo>
                            <a:pt x="315" y="921"/>
                          </a:lnTo>
                          <a:lnTo>
                            <a:pt x="315" y="920"/>
                          </a:lnTo>
                          <a:lnTo>
                            <a:pt x="314" y="920"/>
                          </a:lnTo>
                          <a:lnTo>
                            <a:pt x="312" y="918"/>
                          </a:lnTo>
                          <a:lnTo>
                            <a:pt x="310" y="918"/>
                          </a:lnTo>
                          <a:lnTo>
                            <a:pt x="310" y="919"/>
                          </a:lnTo>
                          <a:lnTo>
                            <a:pt x="309" y="918"/>
                          </a:lnTo>
                          <a:lnTo>
                            <a:pt x="309" y="917"/>
                          </a:lnTo>
                          <a:lnTo>
                            <a:pt x="308" y="917"/>
                          </a:lnTo>
                          <a:lnTo>
                            <a:pt x="308" y="916"/>
                          </a:lnTo>
                          <a:lnTo>
                            <a:pt x="307" y="916"/>
                          </a:lnTo>
                          <a:lnTo>
                            <a:pt x="307" y="915"/>
                          </a:lnTo>
                          <a:lnTo>
                            <a:pt x="306" y="915"/>
                          </a:lnTo>
                          <a:lnTo>
                            <a:pt x="306" y="914"/>
                          </a:lnTo>
                          <a:lnTo>
                            <a:pt x="305" y="913"/>
                          </a:lnTo>
                          <a:lnTo>
                            <a:pt x="305" y="912"/>
                          </a:lnTo>
                          <a:lnTo>
                            <a:pt x="304" y="912"/>
                          </a:lnTo>
                          <a:lnTo>
                            <a:pt x="304" y="911"/>
                          </a:lnTo>
                          <a:lnTo>
                            <a:pt x="303" y="911"/>
                          </a:lnTo>
                          <a:lnTo>
                            <a:pt x="302" y="910"/>
                          </a:lnTo>
                          <a:lnTo>
                            <a:pt x="302" y="909"/>
                          </a:lnTo>
                          <a:lnTo>
                            <a:pt x="301" y="909"/>
                          </a:lnTo>
                          <a:lnTo>
                            <a:pt x="301" y="908"/>
                          </a:lnTo>
                          <a:lnTo>
                            <a:pt x="301" y="907"/>
                          </a:lnTo>
                          <a:lnTo>
                            <a:pt x="300" y="907"/>
                          </a:lnTo>
                          <a:lnTo>
                            <a:pt x="300" y="906"/>
                          </a:lnTo>
                          <a:lnTo>
                            <a:pt x="300" y="905"/>
                          </a:lnTo>
                          <a:lnTo>
                            <a:pt x="301" y="904"/>
                          </a:lnTo>
                          <a:lnTo>
                            <a:pt x="301" y="903"/>
                          </a:lnTo>
                          <a:lnTo>
                            <a:pt x="300" y="903"/>
                          </a:lnTo>
                          <a:lnTo>
                            <a:pt x="300" y="902"/>
                          </a:lnTo>
                          <a:lnTo>
                            <a:pt x="299" y="901"/>
                          </a:lnTo>
                          <a:lnTo>
                            <a:pt x="299" y="900"/>
                          </a:lnTo>
                          <a:lnTo>
                            <a:pt x="298" y="899"/>
                          </a:lnTo>
                          <a:lnTo>
                            <a:pt x="299" y="899"/>
                          </a:lnTo>
                          <a:lnTo>
                            <a:pt x="299" y="898"/>
                          </a:lnTo>
                          <a:lnTo>
                            <a:pt x="298" y="898"/>
                          </a:lnTo>
                          <a:lnTo>
                            <a:pt x="298" y="897"/>
                          </a:lnTo>
                          <a:lnTo>
                            <a:pt x="298" y="898"/>
                          </a:lnTo>
                          <a:lnTo>
                            <a:pt x="297" y="897"/>
                          </a:lnTo>
                          <a:lnTo>
                            <a:pt x="297" y="896"/>
                          </a:lnTo>
                          <a:lnTo>
                            <a:pt x="298" y="896"/>
                          </a:lnTo>
                          <a:lnTo>
                            <a:pt x="298" y="895"/>
                          </a:lnTo>
                          <a:lnTo>
                            <a:pt x="298" y="894"/>
                          </a:lnTo>
                          <a:lnTo>
                            <a:pt x="297" y="894"/>
                          </a:lnTo>
                          <a:lnTo>
                            <a:pt x="297" y="892"/>
                          </a:lnTo>
                          <a:lnTo>
                            <a:pt x="296" y="893"/>
                          </a:lnTo>
                          <a:lnTo>
                            <a:pt x="295" y="893"/>
                          </a:lnTo>
                          <a:lnTo>
                            <a:pt x="294" y="893"/>
                          </a:lnTo>
                          <a:lnTo>
                            <a:pt x="293" y="893"/>
                          </a:lnTo>
                          <a:lnTo>
                            <a:pt x="293" y="894"/>
                          </a:lnTo>
                          <a:lnTo>
                            <a:pt x="292" y="894"/>
                          </a:lnTo>
                          <a:lnTo>
                            <a:pt x="291" y="893"/>
                          </a:lnTo>
                          <a:lnTo>
                            <a:pt x="291" y="894"/>
                          </a:lnTo>
                          <a:lnTo>
                            <a:pt x="290" y="894"/>
                          </a:lnTo>
                          <a:lnTo>
                            <a:pt x="289" y="893"/>
                          </a:lnTo>
                          <a:lnTo>
                            <a:pt x="289" y="894"/>
                          </a:lnTo>
                          <a:lnTo>
                            <a:pt x="288" y="894"/>
                          </a:lnTo>
                          <a:lnTo>
                            <a:pt x="288" y="893"/>
                          </a:lnTo>
                          <a:lnTo>
                            <a:pt x="287" y="893"/>
                          </a:lnTo>
                          <a:lnTo>
                            <a:pt x="287" y="894"/>
                          </a:lnTo>
                          <a:lnTo>
                            <a:pt x="286" y="894"/>
                          </a:lnTo>
                          <a:lnTo>
                            <a:pt x="286" y="893"/>
                          </a:lnTo>
                          <a:lnTo>
                            <a:pt x="285" y="893"/>
                          </a:lnTo>
                          <a:lnTo>
                            <a:pt x="286" y="894"/>
                          </a:lnTo>
                          <a:lnTo>
                            <a:pt x="285" y="894"/>
                          </a:lnTo>
                          <a:lnTo>
                            <a:pt x="284" y="893"/>
                          </a:lnTo>
                          <a:lnTo>
                            <a:pt x="283" y="894"/>
                          </a:lnTo>
                          <a:lnTo>
                            <a:pt x="283" y="895"/>
                          </a:lnTo>
                          <a:lnTo>
                            <a:pt x="283" y="896"/>
                          </a:lnTo>
                          <a:lnTo>
                            <a:pt x="282" y="896"/>
                          </a:lnTo>
                          <a:lnTo>
                            <a:pt x="281" y="896"/>
                          </a:lnTo>
                          <a:lnTo>
                            <a:pt x="280" y="896"/>
                          </a:lnTo>
                          <a:lnTo>
                            <a:pt x="278" y="896"/>
                          </a:lnTo>
                          <a:lnTo>
                            <a:pt x="278" y="897"/>
                          </a:lnTo>
                          <a:lnTo>
                            <a:pt x="276" y="898"/>
                          </a:lnTo>
                          <a:lnTo>
                            <a:pt x="275" y="900"/>
                          </a:lnTo>
                          <a:lnTo>
                            <a:pt x="275" y="901"/>
                          </a:lnTo>
                          <a:lnTo>
                            <a:pt x="275" y="902"/>
                          </a:lnTo>
                          <a:lnTo>
                            <a:pt x="274" y="902"/>
                          </a:lnTo>
                          <a:lnTo>
                            <a:pt x="275" y="903"/>
                          </a:lnTo>
                          <a:lnTo>
                            <a:pt x="276" y="903"/>
                          </a:lnTo>
                          <a:lnTo>
                            <a:pt x="276" y="904"/>
                          </a:lnTo>
                          <a:lnTo>
                            <a:pt x="275" y="904"/>
                          </a:lnTo>
                          <a:lnTo>
                            <a:pt x="274" y="904"/>
                          </a:lnTo>
                          <a:lnTo>
                            <a:pt x="274" y="905"/>
                          </a:lnTo>
                          <a:lnTo>
                            <a:pt x="274" y="906"/>
                          </a:lnTo>
                          <a:lnTo>
                            <a:pt x="272" y="905"/>
                          </a:lnTo>
                          <a:lnTo>
                            <a:pt x="272" y="906"/>
                          </a:lnTo>
                          <a:lnTo>
                            <a:pt x="272" y="907"/>
                          </a:lnTo>
                          <a:lnTo>
                            <a:pt x="273" y="907"/>
                          </a:lnTo>
                          <a:lnTo>
                            <a:pt x="272" y="908"/>
                          </a:lnTo>
                          <a:lnTo>
                            <a:pt x="271" y="908"/>
                          </a:lnTo>
                          <a:lnTo>
                            <a:pt x="271" y="909"/>
                          </a:lnTo>
                          <a:lnTo>
                            <a:pt x="269" y="909"/>
                          </a:lnTo>
                          <a:lnTo>
                            <a:pt x="269" y="910"/>
                          </a:lnTo>
                          <a:lnTo>
                            <a:pt x="270" y="911"/>
                          </a:lnTo>
                          <a:lnTo>
                            <a:pt x="269" y="911"/>
                          </a:lnTo>
                          <a:lnTo>
                            <a:pt x="270" y="912"/>
                          </a:lnTo>
                          <a:lnTo>
                            <a:pt x="269" y="913"/>
                          </a:lnTo>
                          <a:lnTo>
                            <a:pt x="269" y="914"/>
                          </a:lnTo>
                          <a:lnTo>
                            <a:pt x="268" y="914"/>
                          </a:lnTo>
                          <a:lnTo>
                            <a:pt x="268" y="915"/>
                          </a:lnTo>
                          <a:lnTo>
                            <a:pt x="267" y="916"/>
                          </a:lnTo>
                          <a:lnTo>
                            <a:pt x="266" y="916"/>
                          </a:lnTo>
                          <a:lnTo>
                            <a:pt x="266" y="915"/>
                          </a:lnTo>
                          <a:lnTo>
                            <a:pt x="265" y="915"/>
                          </a:lnTo>
                          <a:lnTo>
                            <a:pt x="265" y="916"/>
                          </a:lnTo>
                          <a:lnTo>
                            <a:pt x="265" y="917"/>
                          </a:lnTo>
                          <a:lnTo>
                            <a:pt x="263" y="917"/>
                          </a:lnTo>
                          <a:lnTo>
                            <a:pt x="263" y="918"/>
                          </a:lnTo>
                          <a:lnTo>
                            <a:pt x="262" y="917"/>
                          </a:lnTo>
                          <a:lnTo>
                            <a:pt x="262" y="918"/>
                          </a:lnTo>
                          <a:lnTo>
                            <a:pt x="261" y="918"/>
                          </a:lnTo>
                          <a:lnTo>
                            <a:pt x="260" y="918"/>
                          </a:lnTo>
                          <a:lnTo>
                            <a:pt x="260" y="919"/>
                          </a:lnTo>
                          <a:lnTo>
                            <a:pt x="261" y="920"/>
                          </a:lnTo>
                          <a:lnTo>
                            <a:pt x="259" y="921"/>
                          </a:lnTo>
                          <a:lnTo>
                            <a:pt x="258" y="922"/>
                          </a:lnTo>
                          <a:lnTo>
                            <a:pt x="257" y="922"/>
                          </a:lnTo>
                          <a:lnTo>
                            <a:pt x="257" y="923"/>
                          </a:lnTo>
                          <a:lnTo>
                            <a:pt x="256" y="923"/>
                          </a:lnTo>
                          <a:lnTo>
                            <a:pt x="256" y="922"/>
                          </a:lnTo>
                          <a:lnTo>
                            <a:pt x="255" y="922"/>
                          </a:lnTo>
                          <a:lnTo>
                            <a:pt x="254" y="923"/>
                          </a:lnTo>
                          <a:lnTo>
                            <a:pt x="255" y="924"/>
                          </a:lnTo>
                          <a:lnTo>
                            <a:pt x="255" y="925"/>
                          </a:lnTo>
                          <a:lnTo>
                            <a:pt x="255" y="926"/>
                          </a:lnTo>
                          <a:lnTo>
                            <a:pt x="254" y="926"/>
                          </a:lnTo>
                          <a:lnTo>
                            <a:pt x="254" y="925"/>
                          </a:lnTo>
                          <a:lnTo>
                            <a:pt x="253" y="925"/>
                          </a:lnTo>
                          <a:lnTo>
                            <a:pt x="253" y="924"/>
                          </a:lnTo>
                          <a:lnTo>
                            <a:pt x="252" y="924"/>
                          </a:lnTo>
                          <a:lnTo>
                            <a:pt x="251" y="924"/>
                          </a:lnTo>
                          <a:lnTo>
                            <a:pt x="250" y="923"/>
                          </a:lnTo>
                          <a:lnTo>
                            <a:pt x="249" y="923"/>
                          </a:lnTo>
                          <a:lnTo>
                            <a:pt x="248" y="922"/>
                          </a:lnTo>
                          <a:lnTo>
                            <a:pt x="248" y="923"/>
                          </a:lnTo>
                          <a:lnTo>
                            <a:pt x="248" y="921"/>
                          </a:lnTo>
                          <a:lnTo>
                            <a:pt x="248" y="920"/>
                          </a:lnTo>
                          <a:lnTo>
                            <a:pt x="247" y="920"/>
                          </a:lnTo>
                          <a:lnTo>
                            <a:pt x="248" y="919"/>
                          </a:lnTo>
                          <a:lnTo>
                            <a:pt x="248" y="918"/>
                          </a:lnTo>
                          <a:lnTo>
                            <a:pt x="247" y="918"/>
                          </a:lnTo>
                          <a:lnTo>
                            <a:pt x="246" y="918"/>
                          </a:lnTo>
                          <a:lnTo>
                            <a:pt x="245" y="918"/>
                          </a:lnTo>
                          <a:lnTo>
                            <a:pt x="244" y="917"/>
                          </a:lnTo>
                          <a:lnTo>
                            <a:pt x="244" y="918"/>
                          </a:lnTo>
                          <a:lnTo>
                            <a:pt x="244" y="919"/>
                          </a:lnTo>
                          <a:lnTo>
                            <a:pt x="246" y="919"/>
                          </a:lnTo>
                          <a:lnTo>
                            <a:pt x="246" y="920"/>
                          </a:lnTo>
                          <a:lnTo>
                            <a:pt x="245" y="920"/>
                          </a:lnTo>
                          <a:lnTo>
                            <a:pt x="244" y="921"/>
                          </a:lnTo>
                          <a:lnTo>
                            <a:pt x="244" y="922"/>
                          </a:lnTo>
                          <a:lnTo>
                            <a:pt x="243" y="922"/>
                          </a:lnTo>
                          <a:lnTo>
                            <a:pt x="243" y="923"/>
                          </a:lnTo>
                          <a:lnTo>
                            <a:pt x="242" y="924"/>
                          </a:lnTo>
                          <a:lnTo>
                            <a:pt x="241" y="924"/>
                          </a:lnTo>
                          <a:lnTo>
                            <a:pt x="241" y="926"/>
                          </a:lnTo>
                          <a:lnTo>
                            <a:pt x="239" y="925"/>
                          </a:lnTo>
                          <a:lnTo>
                            <a:pt x="239" y="924"/>
                          </a:lnTo>
                          <a:lnTo>
                            <a:pt x="238" y="924"/>
                          </a:lnTo>
                          <a:lnTo>
                            <a:pt x="239" y="923"/>
                          </a:lnTo>
                          <a:lnTo>
                            <a:pt x="238" y="922"/>
                          </a:lnTo>
                          <a:lnTo>
                            <a:pt x="237" y="921"/>
                          </a:lnTo>
                          <a:lnTo>
                            <a:pt x="237" y="920"/>
                          </a:lnTo>
                          <a:lnTo>
                            <a:pt x="236" y="921"/>
                          </a:lnTo>
                          <a:lnTo>
                            <a:pt x="236" y="922"/>
                          </a:lnTo>
                          <a:lnTo>
                            <a:pt x="236" y="923"/>
                          </a:lnTo>
                          <a:lnTo>
                            <a:pt x="235" y="922"/>
                          </a:lnTo>
                          <a:lnTo>
                            <a:pt x="234" y="922"/>
                          </a:lnTo>
                          <a:lnTo>
                            <a:pt x="233" y="922"/>
                          </a:lnTo>
                          <a:lnTo>
                            <a:pt x="234" y="922"/>
                          </a:lnTo>
                          <a:lnTo>
                            <a:pt x="234" y="923"/>
                          </a:lnTo>
                          <a:lnTo>
                            <a:pt x="233" y="923"/>
                          </a:lnTo>
                          <a:lnTo>
                            <a:pt x="233" y="924"/>
                          </a:lnTo>
                          <a:lnTo>
                            <a:pt x="232" y="924"/>
                          </a:lnTo>
                          <a:lnTo>
                            <a:pt x="232" y="925"/>
                          </a:lnTo>
                          <a:lnTo>
                            <a:pt x="231" y="925"/>
                          </a:lnTo>
                          <a:lnTo>
                            <a:pt x="231" y="924"/>
                          </a:lnTo>
                          <a:lnTo>
                            <a:pt x="230" y="924"/>
                          </a:lnTo>
                          <a:lnTo>
                            <a:pt x="230" y="923"/>
                          </a:lnTo>
                          <a:lnTo>
                            <a:pt x="229" y="922"/>
                          </a:lnTo>
                          <a:lnTo>
                            <a:pt x="230" y="922"/>
                          </a:lnTo>
                          <a:lnTo>
                            <a:pt x="230" y="921"/>
                          </a:lnTo>
                          <a:lnTo>
                            <a:pt x="229" y="922"/>
                          </a:lnTo>
                          <a:lnTo>
                            <a:pt x="227" y="923"/>
                          </a:lnTo>
                          <a:lnTo>
                            <a:pt x="227" y="924"/>
                          </a:lnTo>
                          <a:lnTo>
                            <a:pt x="227" y="926"/>
                          </a:lnTo>
                          <a:lnTo>
                            <a:pt x="226" y="927"/>
                          </a:lnTo>
                          <a:lnTo>
                            <a:pt x="227" y="928"/>
                          </a:lnTo>
                          <a:lnTo>
                            <a:pt x="227" y="929"/>
                          </a:lnTo>
                          <a:lnTo>
                            <a:pt x="226" y="929"/>
                          </a:lnTo>
                          <a:lnTo>
                            <a:pt x="226" y="930"/>
                          </a:lnTo>
                          <a:lnTo>
                            <a:pt x="224" y="930"/>
                          </a:lnTo>
                          <a:lnTo>
                            <a:pt x="223" y="932"/>
                          </a:lnTo>
                          <a:lnTo>
                            <a:pt x="222" y="932"/>
                          </a:lnTo>
                          <a:lnTo>
                            <a:pt x="220" y="933"/>
                          </a:lnTo>
                          <a:lnTo>
                            <a:pt x="219" y="931"/>
                          </a:lnTo>
                          <a:lnTo>
                            <a:pt x="218" y="930"/>
                          </a:lnTo>
                          <a:lnTo>
                            <a:pt x="217" y="930"/>
                          </a:lnTo>
                          <a:lnTo>
                            <a:pt x="216" y="930"/>
                          </a:lnTo>
                          <a:lnTo>
                            <a:pt x="216" y="929"/>
                          </a:lnTo>
                          <a:lnTo>
                            <a:pt x="214" y="928"/>
                          </a:lnTo>
                          <a:lnTo>
                            <a:pt x="214" y="927"/>
                          </a:lnTo>
                          <a:lnTo>
                            <a:pt x="215" y="926"/>
                          </a:lnTo>
                          <a:lnTo>
                            <a:pt x="215" y="925"/>
                          </a:lnTo>
                          <a:lnTo>
                            <a:pt x="214" y="924"/>
                          </a:lnTo>
                          <a:lnTo>
                            <a:pt x="214" y="923"/>
                          </a:lnTo>
                          <a:lnTo>
                            <a:pt x="214" y="922"/>
                          </a:lnTo>
                          <a:lnTo>
                            <a:pt x="213" y="922"/>
                          </a:lnTo>
                          <a:lnTo>
                            <a:pt x="212" y="922"/>
                          </a:lnTo>
                          <a:lnTo>
                            <a:pt x="211" y="923"/>
                          </a:lnTo>
                          <a:lnTo>
                            <a:pt x="210" y="924"/>
                          </a:lnTo>
                          <a:lnTo>
                            <a:pt x="210" y="925"/>
                          </a:lnTo>
                          <a:lnTo>
                            <a:pt x="210" y="926"/>
                          </a:lnTo>
                          <a:lnTo>
                            <a:pt x="209" y="926"/>
                          </a:lnTo>
                          <a:lnTo>
                            <a:pt x="209" y="925"/>
                          </a:lnTo>
                          <a:lnTo>
                            <a:pt x="208" y="924"/>
                          </a:lnTo>
                          <a:lnTo>
                            <a:pt x="207" y="924"/>
                          </a:lnTo>
                          <a:lnTo>
                            <a:pt x="206" y="923"/>
                          </a:lnTo>
                          <a:lnTo>
                            <a:pt x="205" y="923"/>
                          </a:lnTo>
                          <a:lnTo>
                            <a:pt x="204" y="923"/>
                          </a:lnTo>
                          <a:lnTo>
                            <a:pt x="203" y="924"/>
                          </a:lnTo>
                          <a:lnTo>
                            <a:pt x="201" y="923"/>
                          </a:lnTo>
                          <a:lnTo>
                            <a:pt x="201" y="922"/>
                          </a:lnTo>
                          <a:lnTo>
                            <a:pt x="201" y="921"/>
                          </a:lnTo>
                          <a:lnTo>
                            <a:pt x="201" y="920"/>
                          </a:lnTo>
                          <a:lnTo>
                            <a:pt x="200" y="921"/>
                          </a:lnTo>
                          <a:lnTo>
                            <a:pt x="199" y="921"/>
                          </a:lnTo>
                          <a:lnTo>
                            <a:pt x="198" y="921"/>
                          </a:lnTo>
                          <a:lnTo>
                            <a:pt x="196" y="921"/>
                          </a:lnTo>
                          <a:lnTo>
                            <a:pt x="196" y="920"/>
                          </a:lnTo>
                          <a:lnTo>
                            <a:pt x="195" y="920"/>
                          </a:lnTo>
                          <a:lnTo>
                            <a:pt x="196" y="919"/>
                          </a:lnTo>
                          <a:lnTo>
                            <a:pt x="195" y="918"/>
                          </a:lnTo>
                          <a:lnTo>
                            <a:pt x="194" y="918"/>
                          </a:lnTo>
                          <a:lnTo>
                            <a:pt x="193" y="919"/>
                          </a:lnTo>
                          <a:lnTo>
                            <a:pt x="192" y="920"/>
                          </a:lnTo>
                          <a:lnTo>
                            <a:pt x="191" y="919"/>
                          </a:lnTo>
                          <a:lnTo>
                            <a:pt x="190" y="919"/>
                          </a:lnTo>
                          <a:lnTo>
                            <a:pt x="190" y="920"/>
                          </a:lnTo>
                          <a:lnTo>
                            <a:pt x="188" y="919"/>
                          </a:lnTo>
                          <a:lnTo>
                            <a:pt x="187" y="920"/>
                          </a:lnTo>
                          <a:lnTo>
                            <a:pt x="186" y="921"/>
                          </a:lnTo>
                          <a:lnTo>
                            <a:pt x="185" y="920"/>
                          </a:lnTo>
                          <a:lnTo>
                            <a:pt x="186" y="919"/>
                          </a:lnTo>
                          <a:lnTo>
                            <a:pt x="185" y="919"/>
                          </a:lnTo>
                          <a:lnTo>
                            <a:pt x="184" y="918"/>
                          </a:lnTo>
                          <a:lnTo>
                            <a:pt x="184" y="919"/>
                          </a:lnTo>
                          <a:lnTo>
                            <a:pt x="184" y="920"/>
                          </a:lnTo>
                          <a:lnTo>
                            <a:pt x="184" y="921"/>
                          </a:lnTo>
                          <a:lnTo>
                            <a:pt x="183" y="921"/>
                          </a:lnTo>
                          <a:lnTo>
                            <a:pt x="182" y="921"/>
                          </a:lnTo>
                          <a:lnTo>
                            <a:pt x="181" y="921"/>
                          </a:lnTo>
                          <a:lnTo>
                            <a:pt x="180" y="921"/>
                          </a:lnTo>
                          <a:lnTo>
                            <a:pt x="180" y="922"/>
                          </a:lnTo>
                          <a:lnTo>
                            <a:pt x="179" y="922"/>
                          </a:lnTo>
                          <a:lnTo>
                            <a:pt x="179" y="921"/>
                          </a:lnTo>
                          <a:lnTo>
                            <a:pt x="179" y="920"/>
                          </a:lnTo>
                          <a:lnTo>
                            <a:pt x="178" y="920"/>
                          </a:lnTo>
                          <a:lnTo>
                            <a:pt x="178" y="922"/>
                          </a:lnTo>
                          <a:lnTo>
                            <a:pt x="176" y="922"/>
                          </a:lnTo>
                          <a:lnTo>
                            <a:pt x="176" y="921"/>
                          </a:lnTo>
                          <a:lnTo>
                            <a:pt x="175" y="920"/>
                          </a:lnTo>
                          <a:lnTo>
                            <a:pt x="175" y="919"/>
                          </a:lnTo>
                          <a:lnTo>
                            <a:pt x="176" y="918"/>
                          </a:lnTo>
                          <a:lnTo>
                            <a:pt x="175" y="918"/>
                          </a:lnTo>
                          <a:lnTo>
                            <a:pt x="174" y="918"/>
                          </a:lnTo>
                          <a:lnTo>
                            <a:pt x="173" y="918"/>
                          </a:lnTo>
                          <a:lnTo>
                            <a:pt x="171" y="918"/>
                          </a:lnTo>
                          <a:lnTo>
                            <a:pt x="170" y="918"/>
                          </a:lnTo>
                          <a:lnTo>
                            <a:pt x="169" y="919"/>
                          </a:lnTo>
                          <a:lnTo>
                            <a:pt x="168" y="919"/>
                          </a:lnTo>
                          <a:lnTo>
                            <a:pt x="168" y="918"/>
                          </a:lnTo>
                          <a:lnTo>
                            <a:pt x="167" y="918"/>
                          </a:lnTo>
                          <a:lnTo>
                            <a:pt x="166" y="919"/>
                          </a:lnTo>
                          <a:lnTo>
                            <a:pt x="166" y="918"/>
                          </a:lnTo>
                          <a:lnTo>
                            <a:pt x="165" y="918"/>
                          </a:lnTo>
                          <a:lnTo>
                            <a:pt x="165" y="919"/>
                          </a:lnTo>
                          <a:lnTo>
                            <a:pt x="164" y="918"/>
                          </a:lnTo>
                          <a:lnTo>
                            <a:pt x="163" y="919"/>
                          </a:lnTo>
                          <a:lnTo>
                            <a:pt x="163" y="918"/>
                          </a:lnTo>
                          <a:lnTo>
                            <a:pt x="162" y="918"/>
                          </a:lnTo>
                          <a:lnTo>
                            <a:pt x="162" y="917"/>
                          </a:lnTo>
                          <a:lnTo>
                            <a:pt x="161" y="917"/>
                          </a:lnTo>
                          <a:lnTo>
                            <a:pt x="161" y="916"/>
                          </a:lnTo>
                          <a:lnTo>
                            <a:pt x="162" y="916"/>
                          </a:lnTo>
                          <a:lnTo>
                            <a:pt x="162" y="915"/>
                          </a:lnTo>
                          <a:lnTo>
                            <a:pt x="161" y="915"/>
                          </a:lnTo>
                          <a:lnTo>
                            <a:pt x="160" y="915"/>
                          </a:lnTo>
                          <a:lnTo>
                            <a:pt x="159" y="915"/>
                          </a:lnTo>
                          <a:lnTo>
                            <a:pt x="159" y="916"/>
                          </a:lnTo>
                          <a:lnTo>
                            <a:pt x="158" y="916"/>
                          </a:lnTo>
                          <a:lnTo>
                            <a:pt x="159" y="915"/>
                          </a:lnTo>
                          <a:lnTo>
                            <a:pt x="158" y="915"/>
                          </a:lnTo>
                          <a:lnTo>
                            <a:pt x="158" y="916"/>
                          </a:lnTo>
                          <a:lnTo>
                            <a:pt x="157" y="916"/>
                          </a:lnTo>
                          <a:lnTo>
                            <a:pt x="157" y="917"/>
                          </a:lnTo>
                          <a:lnTo>
                            <a:pt x="159" y="917"/>
                          </a:lnTo>
                          <a:lnTo>
                            <a:pt x="159" y="918"/>
                          </a:lnTo>
                          <a:lnTo>
                            <a:pt x="157" y="918"/>
                          </a:lnTo>
                          <a:lnTo>
                            <a:pt x="157" y="920"/>
                          </a:lnTo>
                          <a:lnTo>
                            <a:pt x="155" y="921"/>
                          </a:lnTo>
                          <a:lnTo>
                            <a:pt x="154" y="921"/>
                          </a:lnTo>
                          <a:lnTo>
                            <a:pt x="153" y="922"/>
                          </a:lnTo>
                          <a:lnTo>
                            <a:pt x="152" y="921"/>
                          </a:lnTo>
                          <a:lnTo>
                            <a:pt x="151" y="921"/>
                          </a:lnTo>
                          <a:lnTo>
                            <a:pt x="151" y="920"/>
                          </a:lnTo>
                          <a:lnTo>
                            <a:pt x="150" y="919"/>
                          </a:lnTo>
                          <a:lnTo>
                            <a:pt x="148" y="919"/>
                          </a:lnTo>
                          <a:lnTo>
                            <a:pt x="148" y="918"/>
                          </a:lnTo>
                          <a:lnTo>
                            <a:pt x="147" y="918"/>
                          </a:lnTo>
                          <a:lnTo>
                            <a:pt x="147" y="919"/>
                          </a:lnTo>
                          <a:lnTo>
                            <a:pt x="147" y="918"/>
                          </a:lnTo>
                          <a:lnTo>
                            <a:pt x="147" y="917"/>
                          </a:lnTo>
                          <a:lnTo>
                            <a:pt x="145" y="917"/>
                          </a:lnTo>
                          <a:lnTo>
                            <a:pt x="145" y="916"/>
                          </a:lnTo>
                          <a:lnTo>
                            <a:pt x="144" y="917"/>
                          </a:lnTo>
                          <a:lnTo>
                            <a:pt x="144" y="916"/>
                          </a:lnTo>
                          <a:lnTo>
                            <a:pt x="143" y="916"/>
                          </a:lnTo>
                          <a:lnTo>
                            <a:pt x="142" y="916"/>
                          </a:lnTo>
                          <a:lnTo>
                            <a:pt x="142" y="917"/>
                          </a:lnTo>
                          <a:lnTo>
                            <a:pt x="142" y="918"/>
                          </a:lnTo>
                          <a:lnTo>
                            <a:pt x="141" y="917"/>
                          </a:lnTo>
                          <a:lnTo>
                            <a:pt x="141" y="918"/>
                          </a:lnTo>
                          <a:lnTo>
                            <a:pt x="140" y="919"/>
                          </a:lnTo>
                          <a:lnTo>
                            <a:pt x="140" y="920"/>
                          </a:lnTo>
                          <a:lnTo>
                            <a:pt x="139" y="920"/>
                          </a:lnTo>
                          <a:lnTo>
                            <a:pt x="138" y="919"/>
                          </a:lnTo>
                          <a:lnTo>
                            <a:pt x="137" y="918"/>
                          </a:lnTo>
                          <a:lnTo>
                            <a:pt x="136" y="918"/>
                          </a:lnTo>
                          <a:lnTo>
                            <a:pt x="135" y="918"/>
                          </a:lnTo>
                          <a:lnTo>
                            <a:pt x="133" y="917"/>
                          </a:lnTo>
                          <a:lnTo>
                            <a:pt x="133" y="918"/>
                          </a:lnTo>
                          <a:lnTo>
                            <a:pt x="132" y="918"/>
                          </a:lnTo>
                          <a:lnTo>
                            <a:pt x="132" y="917"/>
                          </a:lnTo>
                          <a:lnTo>
                            <a:pt x="131" y="917"/>
                          </a:lnTo>
                          <a:lnTo>
                            <a:pt x="131" y="918"/>
                          </a:lnTo>
                          <a:lnTo>
                            <a:pt x="130" y="918"/>
                          </a:lnTo>
                          <a:lnTo>
                            <a:pt x="131" y="917"/>
                          </a:lnTo>
                          <a:lnTo>
                            <a:pt x="130" y="917"/>
                          </a:lnTo>
                          <a:lnTo>
                            <a:pt x="129" y="917"/>
                          </a:lnTo>
                          <a:lnTo>
                            <a:pt x="130" y="915"/>
                          </a:lnTo>
                          <a:lnTo>
                            <a:pt x="129" y="914"/>
                          </a:lnTo>
                          <a:lnTo>
                            <a:pt x="128" y="914"/>
                          </a:lnTo>
                          <a:lnTo>
                            <a:pt x="128" y="913"/>
                          </a:lnTo>
                          <a:lnTo>
                            <a:pt x="127" y="913"/>
                          </a:lnTo>
                          <a:lnTo>
                            <a:pt x="127" y="914"/>
                          </a:lnTo>
                          <a:lnTo>
                            <a:pt x="126" y="913"/>
                          </a:lnTo>
                          <a:lnTo>
                            <a:pt x="127" y="913"/>
                          </a:lnTo>
                          <a:lnTo>
                            <a:pt x="126" y="913"/>
                          </a:lnTo>
                          <a:lnTo>
                            <a:pt x="125" y="912"/>
                          </a:lnTo>
                          <a:lnTo>
                            <a:pt x="123" y="911"/>
                          </a:lnTo>
                          <a:lnTo>
                            <a:pt x="122" y="913"/>
                          </a:lnTo>
                          <a:lnTo>
                            <a:pt x="121" y="913"/>
                          </a:lnTo>
                          <a:lnTo>
                            <a:pt x="121" y="912"/>
                          </a:lnTo>
                          <a:lnTo>
                            <a:pt x="122" y="912"/>
                          </a:lnTo>
                          <a:lnTo>
                            <a:pt x="122" y="911"/>
                          </a:lnTo>
                          <a:lnTo>
                            <a:pt x="121" y="911"/>
                          </a:lnTo>
                          <a:lnTo>
                            <a:pt x="121" y="912"/>
                          </a:lnTo>
                          <a:lnTo>
                            <a:pt x="120" y="912"/>
                          </a:lnTo>
                          <a:lnTo>
                            <a:pt x="120" y="911"/>
                          </a:lnTo>
                          <a:lnTo>
                            <a:pt x="119" y="911"/>
                          </a:lnTo>
                          <a:lnTo>
                            <a:pt x="118" y="910"/>
                          </a:lnTo>
                          <a:lnTo>
                            <a:pt x="117" y="910"/>
                          </a:lnTo>
                          <a:lnTo>
                            <a:pt x="117" y="911"/>
                          </a:lnTo>
                          <a:lnTo>
                            <a:pt x="116" y="911"/>
                          </a:lnTo>
                          <a:lnTo>
                            <a:pt x="116" y="910"/>
                          </a:lnTo>
                          <a:lnTo>
                            <a:pt x="115" y="911"/>
                          </a:lnTo>
                          <a:lnTo>
                            <a:pt x="114" y="909"/>
                          </a:lnTo>
                          <a:lnTo>
                            <a:pt x="113" y="910"/>
                          </a:lnTo>
                          <a:lnTo>
                            <a:pt x="112" y="910"/>
                          </a:lnTo>
                          <a:lnTo>
                            <a:pt x="111" y="910"/>
                          </a:lnTo>
                          <a:lnTo>
                            <a:pt x="111" y="909"/>
                          </a:lnTo>
                          <a:lnTo>
                            <a:pt x="111" y="908"/>
                          </a:lnTo>
                          <a:lnTo>
                            <a:pt x="110" y="908"/>
                          </a:lnTo>
                          <a:lnTo>
                            <a:pt x="109" y="909"/>
                          </a:lnTo>
                          <a:lnTo>
                            <a:pt x="108" y="909"/>
                          </a:lnTo>
                          <a:lnTo>
                            <a:pt x="107" y="908"/>
                          </a:lnTo>
                          <a:lnTo>
                            <a:pt x="106" y="907"/>
                          </a:lnTo>
                          <a:lnTo>
                            <a:pt x="105" y="906"/>
                          </a:lnTo>
                          <a:lnTo>
                            <a:pt x="105" y="907"/>
                          </a:lnTo>
                          <a:lnTo>
                            <a:pt x="102" y="908"/>
                          </a:lnTo>
                          <a:lnTo>
                            <a:pt x="101" y="908"/>
                          </a:lnTo>
                          <a:lnTo>
                            <a:pt x="100" y="908"/>
                          </a:lnTo>
                          <a:lnTo>
                            <a:pt x="99" y="908"/>
                          </a:lnTo>
                          <a:lnTo>
                            <a:pt x="98" y="908"/>
                          </a:lnTo>
                          <a:lnTo>
                            <a:pt x="97" y="907"/>
                          </a:lnTo>
                          <a:lnTo>
                            <a:pt x="96" y="907"/>
                          </a:lnTo>
                          <a:lnTo>
                            <a:pt x="95" y="907"/>
                          </a:lnTo>
                          <a:lnTo>
                            <a:pt x="94" y="906"/>
                          </a:lnTo>
                          <a:lnTo>
                            <a:pt x="94" y="905"/>
                          </a:lnTo>
                          <a:lnTo>
                            <a:pt x="94" y="904"/>
                          </a:lnTo>
                          <a:lnTo>
                            <a:pt x="95" y="903"/>
                          </a:lnTo>
                          <a:lnTo>
                            <a:pt x="95" y="902"/>
                          </a:lnTo>
                          <a:lnTo>
                            <a:pt x="95" y="901"/>
                          </a:lnTo>
                          <a:lnTo>
                            <a:pt x="94" y="901"/>
                          </a:lnTo>
                          <a:lnTo>
                            <a:pt x="93" y="901"/>
                          </a:lnTo>
                          <a:lnTo>
                            <a:pt x="94" y="900"/>
                          </a:lnTo>
                          <a:lnTo>
                            <a:pt x="93" y="900"/>
                          </a:lnTo>
                          <a:lnTo>
                            <a:pt x="92" y="901"/>
                          </a:lnTo>
                          <a:lnTo>
                            <a:pt x="93" y="900"/>
                          </a:lnTo>
                          <a:lnTo>
                            <a:pt x="93" y="899"/>
                          </a:lnTo>
                          <a:lnTo>
                            <a:pt x="92" y="899"/>
                          </a:lnTo>
                          <a:lnTo>
                            <a:pt x="91" y="899"/>
                          </a:lnTo>
                          <a:lnTo>
                            <a:pt x="91" y="898"/>
                          </a:lnTo>
                          <a:lnTo>
                            <a:pt x="91" y="897"/>
                          </a:lnTo>
                          <a:lnTo>
                            <a:pt x="90" y="898"/>
                          </a:lnTo>
                          <a:lnTo>
                            <a:pt x="91" y="896"/>
                          </a:lnTo>
                          <a:lnTo>
                            <a:pt x="90" y="895"/>
                          </a:lnTo>
                          <a:lnTo>
                            <a:pt x="91" y="893"/>
                          </a:lnTo>
                          <a:lnTo>
                            <a:pt x="90" y="892"/>
                          </a:lnTo>
                          <a:lnTo>
                            <a:pt x="89" y="893"/>
                          </a:lnTo>
                          <a:lnTo>
                            <a:pt x="88" y="893"/>
                          </a:lnTo>
                          <a:lnTo>
                            <a:pt x="86" y="894"/>
                          </a:lnTo>
                          <a:lnTo>
                            <a:pt x="85" y="894"/>
                          </a:lnTo>
                          <a:lnTo>
                            <a:pt x="84" y="894"/>
                          </a:lnTo>
                          <a:lnTo>
                            <a:pt x="83" y="894"/>
                          </a:lnTo>
                          <a:lnTo>
                            <a:pt x="82" y="894"/>
                          </a:lnTo>
                          <a:lnTo>
                            <a:pt x="81" y="894"/>
                          </a:lnTo>
                          <a:lnTo>
                            <a:pt x="80" y="894"/>
                          </a:lnTo>
                          <a:lnTo>
                            <a:pt x="79" y="893"/>
                          </a:lnTo>
                          <a:lnTo>
                            <a:pt x="77" y="891"/>
                          </a:lnTo>
                          <a:lnTo>
                            <a:pt x="76" y="892"/>
                          </a:lnTo>
                          <a:lnTo>
                            <a:pt x="74" y="891"/>
                          </a:lnTo>
                          <a:lnTo>
                            <a:pt x="74" y="892"/>
                          </a:lnTo>
                          <a:lnTo>
                            <a:pt x="75" y="893"/>
                          </a:lnTo>
                          <a:lnTo>
                            <a:pt x="74" y="893"/>
                          </a:lnTo>
                          <a:lnTo>
                            <a:pt x="73" y="894"/>
                          </a:lnTo>
                          <a:lnTo>
                            <a:pt x="73" y="895"/>
                          </a:lnTo>
                          <a:lnTo>
                            <a:pt x="73" y="896"/>
                          </a:lnTo>
                          <a:lnTo>
                            <a:pt x="72" y="895"/>
                          </a:lnTo>
                          <a:lnTo>
                            <a:pt x="70" y="893"/>
                          </a:lnTo>
                          <a:lnTo>
                            <a:pt x="69" y="894"/>
                          </a:lnTo>
                          <a:lnTo>
                            <a:pt x="68" y="896"/>
                          </a:lnTo>
                          <a:lnTo>
                            <a:pt x="69" y="896"/>
                          </a:lnTo>
                          <a:lnTo>
                            <a:pt x="70" y="897"/>
                          </a:lnTo>
                          <a:lnTo>
                            <a:pt x="69" y="898"/>
                          </a:lnTo>
                          <a:lnTo>
                            <a:pt x="69" y="899"/>
                          </a:lnTo>
                          <a:lnTo>
                            <a:pt x="68" y="900"/>
                          </a:lnTo>
                          <a:lnTo>
                            <a:pt x="66" y="899"/>
                          </a:lnTo>
                          <a:lnTo>
                            <a:pt x="65" y="899"/>
                          </a:lnTo>
                          <a:lnTo>
                            <a:pt x="64" y="898"/>
                          </a:lnTo>
                          <a:lnTo>
                            <a:pt x="62" y="898"/>
                          </a:lnTo>
                          <a:lnTo>
                            <a:pt x="60" y="898"/>
                          </a:lnTo>
                          <a:lnTo>
                            <a:pt x="60" y="900"/>
                          </a:lnTo>
                          <a:lnTo>
                            <a:pt x="59" y="901"/>
                          </a:lnTo>
                          <a:lnTo>
                            <a:pt x="59" y="902"/>
                          </a:lnTo>
                          <a:lnTo>
                            <a:pt x="58" y="902"/>
                          </a:lnTo>
                          <a:lnTo>
                            <a:pt x="57" y="901"/>
                          </a:lnTo>
                          <a:lnTo>
                            <a:pt x="57" y="900"/>
                          </a:lnTo>
                          <a:lnTo>
                            <a:pt x="55" y="900"/>
                          </a:lnTo>
                          <a:lnTo>
                            <a:pt x="55" y="898"/>
                          </a:lnTo>
                          <a:lnTo>
                            <a:pt x="55" y="897"/>
                          </a:lnTo>
                          <a:lnTo>
                            <a:pt x="54" y="896"/>
                          </a:lnTo>
                          <a:lnTo>
                            <a:pt x="53" y="896"/>
                          </a:lnTo>
                          <a:lnTo>
                            <a:pt x="51" y="898"/>
                          </a:lnTo>
                          <a:lnTo>
                            <a:pt x="50" y="898"/>
                          </a:lnTo>
                          <a:lnTo>
                            <a:pt x="48" y="898"/>
                          </a:lnTo>
                          <a:lnTo>
                            <a:pt x="48" y="899"/>
                          </a:lnTo>
                          <a:lnTo>
                            <a:pt x="47" y="898"/>
                          </a:lnTo>
                          <a:lnTo>
                            <a:pt x="45" y="898"/>
                          </a:lnTo>
                          <a:lnTo>
                            <a:pt x="44" y="898"/>
                          </a:lnTo>
                          <a:lnTo>
                            <a:pt x="44" y="897"/>
                          </a:lnTo>
                          <a:lnTo>
                            <a:pt x="43" y="897"/>
                          </a:lnTo>
                          <a:lnTo>
                            <a:pt x="41" y="897"/>
                          </a:lnTo>
                          <a:lnTo>
                            <a:pt x="39" y="897"/>
                          </a:lnTo>
                          <a:lnTo>
                            <a:pt x="37" y="897"/>
                          </a:lnTo>
                          <a:lnTo>
                            <a:pt x="36" y="896"/>
                          </a:lnTo>
                          <a:lnTo>
                            <a:pt x="37" y="896"/>
                          </a:lnTo>
                          <a:lnTo>
                            <a:pt x="38" y="895"/>
                          </a:lnTo>
                          <a:lnTo>
                            <a:pt x="38" y="894"/>
                          </a:lnTo>
                          <a:lnTo>
                            <a:pt x="37" y="894"/>
                          </a:lnTo>
                          <a:lnTo>
                            <a:pt x="36" y="893"/>
                          </a:lnTo>
                          <a:lnTo>
                            <a:pt x="35" y="891"/>
                          </a:lnTo>
                          <a:lnTo>
                            <a:pt x="35" y="890"/>
                          </a:lnTo>
                          <a:lnTo>
                            <a:pt x="34" y="890"/>
                          </a:lnTo>
                          <a:lnTo>
                            <a:pt x="33" y="890"/>
                          </a:lnTo>
                          <a:lnTo>
                            <a:pt x="32" y="889"/>
                          </a:lnTo>
                          <a:lnTo>
                            <a:pt x="31" y="889"/>
                          </a:lnTo>
                          <a:lnTo>
                            <a:pt x="31" y="890"/>
                          </a:lnTo>
                          <a:lnTo>
                            <a:pt x="30" y="891"/>
                          </a:lnTo>
                          <a:lnTo>
                            <a:pt x="28" y="891"/>
                          </a:lnTo>
                          <a:lnTo>
                            <a:pt x="28" y="890"/>
                          </a:lnTo>
                          <a:lnTo>
                            <a:pt x="27" y="890"/>
                          </a:lnTo>
                          <a:lnTo>
                            <a:pt x="26" y="891"/>
                          </a:lnTo>
                          <a:lnTo>
                            <a:pt x="26" y="889"/>
                          </a:lnTo>
                          <a:lnTo>
                            <a:pt x="27" y="888"/>
                          </a:lnTo>
                          <a:lnTo>
                            <a:pt x="27" y="887"/>
                          </a:lnTo>
                          <a:lnTo>
                            <a:pt x="27" y="886"/>
                          </a:lnTo>
                          <a:lnTo>
                            <a:pt x="27" y="885"/>
                          </a:lnTo>
                          <a:lnTo>
                            <a:pt x="26" y="884"/>
                          </a:lnTo>
                          <a:lnTo>
                            <a:pt x="24" y="883"/>
                          </a:lnTo>
                          <a:lnTo>
                            <a:pt x="23" y="882"/>
                          </a:lnTo>
                          <a:lnTo>
                            <a:pt x="23" y="881"/>
                          </a:lnTo>
                          <a:lnTo>
                            <a:pt x="24" y="880"/>
                          </a:lnTo>
                          <a:lnTo>
                            <a:pt x="25" y="879"/>
                          </a:lnTo>
                          <a:lnTo>
                            <a:pt x="27" y="878"/>
                          </a:lnTo>
                          <a:lnTo>
                            <a:pt x="29" y="877"/>
                          </a:lnTo>
                          <a:lnTo>
                            <a:pt x="30" y="876"/>
                          </a:lnTo>
                          <a:lnTo>
                            <a:pt x="31" y="874"/>
                          </a:lnTo>
                          <a:lnTo>
                            <a:pt x="31" y="871"/>
                          </a:lnTo>
                          <a:lnTo>
                            <a:pt x="31" y="870"/>
                          </a:lnTo>
                          <a:lnTo>
                            <a:pt x="33" y="868"/>
                          </a:lnTo>
                          <a:lnTo>
                            <a:pt x="34" y="865"/>
                          </a:lnTo>
                          <a:lnTo>
                            <a:pt x="35" y="862"/>
                          </a:lnTo>
                          <a:lnTo>
                            <a:pt x="36" y="861"/>
                          </a:lnTo>
                          <a:lnTo>
                            <a:pt x="36" y="860"/>
                          </a:lnTo>
                          <a:lnTo>
                            <a:pt x="36" y="859"/>
                          </a:lnTo>
                          <a:lnTo>
                            <a:pt x="36" y="858"/>
                          </a:lnTo>
                          <a:lnTo>
                            <a:pt x="34" y="857"/>
                          </a:lnTo>
                          <a:lnTo>
                            <a:pt x="34" y="856"/>
                          </a:lnTo>
                          <a:lnTo>
                            <a:pt x="35" y="855"/>
                          </a:lnTo>
                          <a:lnTo>
                            <a:pt x="37" y="854"/>
                          </a:lnTo>
                          <a:lnTo>
                            <a:pt x="39" y="854"/>
                          </a:lnTo>
                          <a:lnTo>
                            <a:pt x="40" y="853"/>
                          </a:lnTo>
                          <a:lnTo>
                            <a:pt x="39" y="851"/>
                          </a:lnTo>
                          <a:lnTo>
                            <a:pt x="35" y="850"/>
                          </a:lnTo>
                          <a:lnTo>
                            <a:pt x="33" y="848"/>
                          </a:lnTo>
                          <a:lnTo>
                            <a:pt x="31" y="847"/>
                          </a:lnTo>
                          <a:lnTo>
                            <a:pt x="30" y="847"/>
                          </a:lnTo>
                          <a:lnTo>
                            <a:pt x="30" y="846"/>
                          </a:lnTo>
                          <a:lnTo>
                            <a:pt x="31" y="846"/>
                          </a:lnTo>
                          <a:lnTo>
                            <a:pt x="33" y="845"/>
                          </a:lnTo>
                          <a:lnTo>
                            <a:pt x="36" y="844"/>
                          </a:lnTo>
                          <a:lnTo>
                            <a:pt x="37" y="843"/>
                          </a:lnTo>
                          <a:lnTo>
                            <a:pt x="38" y="841"/>
                          </a:lnTo>
                          <a:lnTo>
                            <a:pt x="38" y="840"/>
                          </a:lnTo>
                          <a:lnTo>
                            <a:pt x="40" y="837"/>
                          </a:lnTo>
                          <a:lnTo>
                            <a:pt x="41" y="833"/>
                          </a:lnTo>
                          <a:lnTo>
                            <a:pt x="41" y="832"/>
                          </a:lnTo>
                          <a:lnTo>
                            <a:pt x="40" y="832"/>
                          </a:lnTo>
                          <a:lnTo>
                            <a:pt x="38" y="832"/>
                          </a:lnTo>
                          <a:lnTo>
                            <a:pt x="37" y="831"/>
                          </a:lnTo>
                          <a:lnTo>
                            <a:pt x="36" y="830"/>
                          </a:lnTo>
                          <a:lnTo>
                            <a:pt x="35" y="829"/>
                          </a:lnTo>
                          <a:lnTo>
                            <a:pt x="34" y="828"/>
                          </a:lnTo>
                          <a:lnTo>
                            <a:pt x="35" y="828"/>
                          </a:lnTo>
                          <a:lnTo>
                            <a:pt x="35" y="826"/>
                          </a:lnTo>
                          <a:lnTo>
                            <a:pt x="36" y="826"/>
                          </a:lnTo>
                          <a:lnTo>
                            <a:pt x="39" y="823"/>
                          </a:lnTo>
                          <a:lnTo>
                            <a:pt x="41" y="822"/>
                          </a:lnTo>
                          <a:lnTo>
                            <a:pt x="43" y="821"/>
                          </a:lnTo>
                          <a:lnTo>
                            <a:pt x="44" y="819"/>
                          </a:lnTo>
                          <a:lnTo>
                            <a:pt x="45" y="819"/>
                          </a:lnTo>
                          <a:lnTo>
                            <a:pt x="45" y="818"/>
                          </a:lnTo>
                          <a:lnTo>
                            <a:pt x="45" y="817"/>
                          </a:lnTo>
                          <a:lnTo>
                            <a:pt x="45" y="816"/>
                          </a:lnTo>
                          <a:lnTo>
                            <a:pt x="44" y="816"/>
                          </a:lnTo>
                          <a:lnTo>
                            <a:pt x="43" y="816"/>
                          </a:lnTo>
                          <a:lnTo>
                            <a:pt x="42" y="815"/>
                          </a:lnTo>
                          <a:lnTo>
                            <a:pt x="38" y="813"/>
                          </a:lnTo>
                          <a:lnTo>
                            <a:pt x="37" y="811"/>
                          </a:lnTo>
                          <a:lnTo>
                            <a:pt x="36" y="807"/>
                          </a:lnTo>
                          <a:lnTo>
                            <a:pt x="36" y="806"/>
                          </a:lnTo>
                          <a:lnTo>
                            <a:pt x="36" y="804"/>
                          </a:lnTo>
                          <a:lnTo>
                            <a:pt x="38" y="802"/>
                          </a:lnTo>
                          <a:lnTo>
                            <a:pt x="40" y="801"/>
                          </a:lnTo>
                          <a:lnTo>
                            <a:pt x="40" y="800"/>
                          </a:lnTo>
                          <a:lnTo>
                            <a:pt x="40" y="799"/>
                          </a:lnTo>
                          <a:lnTo>
                            <a:pt x="39" y="798"/>
                          </a:lnTo>
                          <a:lnTo>
                            <a:pt x="37" y="797"/>
                          </a:lnTo>
                          <a:lnTo>
                            <a:pt x="34" y="796"/>
                          </a:lnTo>
                          <a:lnTo>
                            <a:pt x="33" y="795"/>
                          </a:lnTo>
                          <a:lnTo>
                            <a:pt x="32" y="794"/>
                          </a:lnTo>
                          <a:lnTo>
                            <a:pt x="31" y="790"/>
                          </a:lnTo>
                          <a:lnTo>
                            <a:pt x="31" y="788"/>
                          </a:lnTo>
                          <a:lnTo>
                            <a:pt x="32" y="786"/>
                          </a:lnTo>
                          <a:lnTo>
                            <a:pt x="33" y="785"/>
                          </a:lnTo>
                          <a:lnTo>
                            <a:pt x="33" y="784"/>
                          </a:lnTo>
                          <a:lnTo>
                            <a:pt x="34" y="784"/>
                          </a:lnTo>
                          <a:lnTo>
                            <a:pt x="35" y="784"/>
                          </a:lnTo>
                          <a:lnTo>
                            <a:pt x="37" y="781"/>
                          </a:lnTo>
                          <a:lnTo>
                            <a:pt x="38" y="780"/>
                          </a:lnTo>
                          <a:lnTo>
                            <a:pt x="39" y="778"/>
                          </a:lnTo>
                          <a:lnTo>
                            <a:pt x="39" y="777"/>
                          </a:lnTo>
                          <a:lnTo>
                            <a:pt x="38" y="775"/>
                          </a:lnTo>
                          <a:lnTo>
                            <a:pt x="38" y="774"/>
                          </a:lnTo>
                          <a:lnTo>
                            <a:pt x="42" y="768"/>
                          </a:lnTo>
                          <a:lnTo>
                            <a:pt x="43" y="765"/>
                          </a:lnTo>
                          <a:lnTo>
                            <a:pt x="43" y="764"/>
                          </a:lnTo>
                          <a:lnTo>
                            <a:pt x="45" y="762"/>
                          </a:lnTo>
                          <a:lnTo>
                            <a:pt x="48" y="759"/>
                          </a:lnTo>
                          <a:lnTo>
                            <a:pt x="50" y="757"/>
                          </a:lnTo>
                          <a:lnTo>
                            <a:pt x="50" y="756"/>
                          </a:lnTo>
                          <a:lnTo>
                            <a:pt x="51" y="753"/>
                          </a:lnTo>
                          <a:lnTo>
                            <a:pt x="52" y="751"/>
                          </a:lnTo>
                          <a:lnTo>
                            <a:pt x="51" y="750"/>
                          </a:lnTo>
                          <a:lnTo>
                            <a:pt x="48" y="749"/>
                          </a:lnTo>
                          <a:lnTo>
                            <a:pt x="47" y="749"/>
                          </a:lnTo>
                          <a:lnTo>
                            <a:pt x="45" y="749"/>
                          </a:lnTo>
                          <a:lnTo>
                            <a:pt x="43" y="748"/>
                          </a:lnTo>
                          <a:lnTo>
                            <a:pt x="42" y="746"/>
                          </a:lnTo>
                          <a:lnTo>
                            <a:pt x="40" y="744"/>
                          </a:lnTo>
                          <a:lnTo>
                            <a:pt x="40" y="743"/>
                          </a:lnTo>
                          <a:lnTo>
                            <a:pt x="42" y="741"/>
                          </a:lnTo>
                          <a:lnTo>
                            <a:pt x="44" y="739"/>
                          </a:lnTo>
                          <a:lnTo>
                            <a:pt x="47" y="738"/>
                          </a:lnTo>
                          <a:lnTo>
                            <a:pt x="49" y="736"/>
                          </a:lnTo>
                          <a:lnTo>
                            <a:pt x="51" y="735"/>
                          </a:lnTo>
                          <a:lnTo>
                            <a:pt x="52" y="734"/>
                          </a:lnTo>
                          <a:lnTo>
                            <a:pt x="52" y="732"/>
                          </a:lnTo>
                          <a:lnTo>
                            <a:pt x="52" y="731"/>
                          </a:lnTo>
                          <a:lnTo>
                            <a:pt x="53" y="728"/>
                          </a:lnTo>
                          <a:lnTo>
                            <a:pt x="53" y="727"/>
                          </a:lnTo>
                          <a:lnTo>
                            <a:pt x="51" y="723"/>
                          </a:lnTo>
                          <a:lnTo>
                            <a:pt x="50" y="718"/>
                          </a:lnTo>
                          <a:lnTo>
                            <a:pt x="50" y="716"/>
                          </a:lnTo>
                          <a:lnTo>
                            <a:pt x="52" y="714"/>
                          </a:lnTo>
                          <a:lnTo>
                            <a:pt x="52" y="712"/>
                          </a:lnTo>
                          <a:lnTo>
                            <a:pt x="53" y="711"/>
                          </a:lnTo>
                          <a:lnTo>
                            <a:pt x="53" y="710"/>
                          </a:lnTo>
                          <a:lnTo>
                            <a:pt x="53" y="709"/>
                          </a:lnTo>
                          <a:lnTo>
                            <a:pt x="52" y="708"/>
                          </a:lnTo>
                          <a:lnTo>
                            <a:pt x="51" y="706"/>
                          </a:lnTo>
                          <a:lnTo>
                            <a:pt x="50" y="706"/>
                          </a:lnTo>
                          <a:lnTo>
                            <a:pt x="50" y="704"/>
                          </a:lnTo>
                          <a:lnTo>
                            <a:pt x="50" y="702"/>
                          </a:lnTo>
                          <a:lnTo>
                            <a:pt x="50" y="700"/>
                          </a:lnTo>
                          <a:lnTo>
                            <a:pt x="50" y="699"/>
                          </a:lnTo>
                          <a:lnTo>
                            <a:pt x="51" y="698"/>
                          </a:lnTo>
                          <a:lnTo>
                            <a:pt x="53" y="697"/>
                          </a:lnTo>
                          <a:lnTo>
                            <a:pt x="53" y="696"/>
                          </a:lnTo>
                          <a:lnTo>
                            <a:pt x="54" y="694"/>
                          </a:lnTo>
                          <a:lnTo>
                            <a:pt x="55" y="694"/>
                          </a:lnTo>
                          <a:lnTo>
                            <a:pt x="57" y="691"/>
                          </a:lnTo>
                          <a:lnTo>
                            <a:pt x="58" y="689"/>
                          </a:lnTo>
                          <a:lnTo>
                            <a:pt x="58" y="688"/>
                          </a:lnTo>
                          <a:lnTo>
                            <a:pt x="58" y="687"/>
                          </a:lnTo>
                          <a:lnTo>
                            <a:pt x="57" y="686"/>
                          </a:lnTo>
                          <a:lnTo>
                            <a:pt x="57" y="685"/>
                          </a:lnTo>
                          <a:lnTo>
                            <a:pt x="58" y="683"/>
                          </a:lnTo>
                          <a:lnTo>
                            <a:pt x="58" y="682"/>
                          </a:lnTo>
                          <a:lnTo>
                            <a:pt x="57" y="681"/>
                          </a:lnTo>
                          <a:lnTo>
                            <a:pt x="56" y="681"/>
                          </a:lnTo>
                          <a:lnTo>
                            <a:pt x="55" y="681"/>
                          </a:lnTo>
                          <a:lnTo>
                            <a:pt x="54" y="682"/>
                          </a:lnTo>
                          <a:lnTo>
                            <a:pt x="53" y="683"/>
                          </a:lnTo>
                          <a:lnTo>
                            <a:pt x="52" y="683"/>
                          </a:lnTo>
                          <a:lnTo>
                            <a:pt x="51" y="683"/>
                          </a:lnTo>
                          <a:lnTo>
                            <a:pt x="50" y="682"/>
                          </a:lnTo>
                          <a:lnTo>
                            <a:pt x="49" y="681"/>
                          </a:lnTo>
                          <a:lnTo>
                            <a:pt x="48" y="680"/>
                          </a:lnTo>
                          <a:lnTo>
                            <a:pt x="48" y="678"/>
                          </a:lnTo>
                          <a:lnTo>
                            <a:pt x="47" y="677"/>
                          </a:lnTo>
                          <a:lnTo>
                            <a:pt x="45" y="675"/>
                          </a:lnTo>
                          <a:lnTo>
                            <a:pt x="44" y="674"/>
                          </a:lnTo>
                          <a:lnTo>
                            <a:pt x="43" y="674"/>
                          </a:lnTo>
                          <a:lnTo>
                            <a:pt x="42" y="675"/>
                          </a:lnTo>
                          <a:lnTo>
                            <a:pt x="41" y="675"/>
                          </a:lnTo>
                          <a:lnTo>
                            <a:pt x="40" y="674"/>
                          </a:lnTo>
                          <a:lnTo>
                            <a:pt x="39" y="673"/>
                          </a:lnTo>
                          <a:lnTo>
                            <a:pt x="41" y="672"/>
                          </a:lnTo>
                          <a:lnTo>
                            <a:pt x="44" y="670"/>
                          </a:lnTo>
                          <a:lnTo>
                            <a:pt x="47" y="668"/>
                          </a:lnTo>
                          <a:lnTo>
                            <a:pt x="50" y="666"/>
                          </a:lnTo>
                          <a:lnTo>
                            <a:pt x="51" y="664"/>
                          </a:lnTo>
                          <a:lnTo>
                            <a:pt x="51" y="662"/>
                          </a:lnTo>
                          <a:lnTo>
                            <a:pt x="51" y="661"/>
                          </a:lnTo>
                          <a:lnTo>
                            <a:pt x="51" y="660"/>
                          </a:lnTo>
                          <a:lnTo>
                            <a:pt x="51" y="659"/>
                          </a:lnTo>
                          <a:lnTo>
                            <a:pt x="49" y="657"/>
                          </a:lnTo>
                          <a:lnTo>
                            <a:pt x="47" y="655"/>
                          </a:lnTo>
                          <a:lnTo>
                            <a:pt x="46" y="655"/>
                          </a:lnTo>
                          <a:lnTo>
                            <a:pt x="45" y="654"/>
                          </a:lnTo>
                          <a:lnTo>
                            <a:pt x="44" y="654"/>
                          </a:lnTo>
                          <a:lnTo>
                            <a:pt x="43" y="654"/>
                          </a:lnTo>
                          <a:lnTo>
                            <a:pt x="41" y="655"/>
                          </a:lnTo>
                          <a:lnTo>
                            <a:pt x="39" y="656"/>
                          </a:lnTo>
                          <a:lnTo>
                            <a:pt x="38" y="656"/>
                          </a:lnTo>
                          <a:lnTo>
                            <a:pt x="36" y="656"/>
                          </a:lnTo>
                          <a:lnTo>
                            <a:pt x="35" y="655"/>
                          </a:lnTo>
                          <a:lnTo>
                            <a:pt x="34" y="654"/>
                          </a:lnTo>
                          <a:lnTo>
                            <a:pt x="36" y="649"/>
                          </a:lnTo>
                          <a:lnTo>
                            <a:pt x="38" y="647"/>
                          </a:lnTo>
                          <a:lnTo>
                            <a:pt x="39" y="646"/>
                          </a:lnTo>
                          <a:lnTo>
                            <a:pt x="40" y="646"/>
                          </a:lnTo>
                          <a:lnTo>
                            <a:pt x="42" y="646"/>
                          </a:lnTo>
                          <a:lnTo>
                            <a:pt x="44" y="646"/>
                          </a:lnTo>
                          <a:lnTo>
                            <a:pt x="49" y="647"/>
                          </a:lnTo>
                          <a:lnTo>
                            <a:pt x="50" y="647"/>
                          </a:lnTo>
                          <a:lnTo>
                            <a:pt x="51" y="646"/>
                          </a:lnTo>
                          <a:lnTo>
                            <a:pt x="51" y="645"/>
                          </a:lnTo>
                          <a:lnTo>
                            <a:pt x="50" y="644"/>
                          </a:lnTo>
                          <a:lnTo>
                            <a:pt x="49" y="641"/>
                          </a:lnTo>
                          <a:lnTo>
                            <a:pt x="48" y="640"/>
                          </a:lnTo>
                          <a:lnTo>
                            <a:pt x="46" y="637"/>
                          </a:lnTo>
                          <a:lnTo>
                            <a:pt x="44" y="635"/>
                          </a:lnTo>
                          <a:lnTo>
                            <a:pt x="43" y="632"/>
                          </a:lnTo>
                          <a:lnTo>
                            <a:pt x="42" y="632"/>
                          </a:lnTo>
                          <a:lnTo>
                            <a:pt x="41" y="631"/>
                          </a:lnTo>
                          <a:lnTo>
                            <a:pt x="40" y="631"/>
                          </a:lnTo>
                          <a:lnTo>
                            <a:pt x="39" y="632"/>
                          </a:lnTo>
                          <a:lnTo>
                            <a:pt x="38" y="633"/>
                          </a:lnTo>
                          <a:lnTo>
                            <a:pt x="36" y="637"/>
                          </a:lnTo>
                          <a:lnTo>
                            <a:pt x="36" y="638"/>
                          </a:lnTo>
                          <a:lnTo>
                            <a:pt x="34" y="638"/>
                          </a:lnTo>
                          <a:lnTo>
                            <a:pt x="33" y="638"/>
                          </a:lnTo>
                          <a:lnTo>
                            <a:pt x="31" y="638"/>
                          </a:lnTo>
                          <a:lnTo>
                            <a:pt x="30" y="638"/>
                          </a:lnTo>
                          <a:lnTo>
                            <a:pt x="30" y="637"/>
                          </a:lnTo>
                          <a:lnTo>
                            <a:pt x="30" y="636"/>
                          </a:lnTo>
                          <a:lnTo>
                            <a:pt x="30" y="635"/>
                          </a:lnTo>
                          <a:lnTo>
                            <a:pt x="30" y="634"/>
                          </a:lnTo>
                          <a:lnTo>
                            <a:pt x="31" y="632"/>
                          </a:lnTo>
                          <a:lnTo>
                            <a:pt x="32" y="631"/>
                          </a:lnTo>
                          <a:lnTo>
                            <a:pt x="33" y="627"/>
                          </a:lnTo>
                          <a:lnTo>
                            <a:pt x="32" y="627"/>
                          </a:lnTo>
                          <a:lnTo>
                            <a:pt x="29" y="626"/>
                          </a:lnTo>
                          <a:lnTo>
                            <a:pt x="28" y="624"/>
                          </a:lnTo>
                          <a:lnTo>
                            <a:pt x="27" y="623"/>
                          </a:lnTo>
                          <a:lnTo>
                            <a:pt x="26" y="622"/>
                          </a:lnTo>
                          <a:lnTo>
                            <a:pt x="26" y="621"/>
                          </a:lnTo>
                          <a:lnTo>
                            <a:pt x="26" y="618"/>
                          </a:lnTo>
                          <a:lnTo>
                            <a:pt x="27" y="617"/>
                          </a:lnTo>
                          <a:lnTo>
                            <a:pt x="28" y="615"/>
                          </a:lnTo>
                          <a:lnTo>
                            <a:pt x="28" y="614"/>
                          </a:lnTo>
                          <a:lnTo>
                            <a:pt x="28" y="613"/>
                          </a:lnTo>
                          <a:lnTo>
                            <a:pt x="28" y="612"/>
                          </a:lnTo>
                          <a:lnTo>
                            <a:pt x="26" y="607"/>
                          </a:lnTo>
                          <a:lnTo>
                            <a:pt x="25" y="604"/>
                          </a:lnTo>
                          <a:lnTo>
                            <a:pt x="25" y="603"/>
                          </a:lnTo>
                          <a:lnTo>
                            <a:pt x="26" y="601"/>
                          </a:lnTo>
                          <a:lnTo>
                            <a:pt x="26" y="599"/>
                          </a:lnTo>
                          <a:lnTo>
                            <a:pt x="26" y="598"/>
                          </a:lnTo>
                          <a:lnTo>
                            <a:pt x="29" y="593"/>
                          </a:lnTo>
                          <a:lnTo>
                            <a:pt x="29" y="592"/>
                          </a:lnTo>
                          <a:lnTo>
                            <a:pt x="29" y="591"/>
                          </a:lnTo>
                          <a:lnTo>
                            <a:pt x="29" y="589"/>
                          </a:lnTo>
                          <a:lnTo>
                            <a:pt x="28" y="588"/>
                          </a:lnTo>
                          <a:lnTo>
                            <a:pt x="26" y="586"/>
                          </a:lnTo>
                          <a:lnTo>
                            <a:pt x="25" y="583"/>
                          </a:lnTo>
                          <a:lnTo>
                            <a:pt x="24" y="583"/>
                          </a:lnTo>
                          <a:lnTo>
                            <a:pt x="23" y="583"/>
                          </a:lnTo>
                          <a:lnTo>
                            <a:pt x="21" y="583"/>
                          </a:lnTo>
                          <a:lnTo>
                            <a:pt x="20" y="582"/>
                          </a:lnTo>
                          <a:lnTo>
                            <a:pt x="18" y="582"/>
                          </a:lnTo>
                          <a:lnTo>
                            <a:pt x="16" y="580"/>
                          </a:lnTo>
                          <a:lnTo>
                            <a:pt x="14" y="577"/>
                          </a:lnTo>
                          <a:lnTo>
                            <a:pt x="13" y="575"/>
                          </a:lnTo>
                          <a:lnTo>
                            <a:pt x="12" y="571"/>
                          </a:lnTo>
                          <a:lnTo>
                            <a:pt x="11" y="569"/>
                          </a:lnTo>
                          <a:lnTo>
                            <a:pt x="11" y="568"/>
                          </a:lnTo>
                          <a:lnTo>
                            <a:pt x="12" y="565"/>
                          </a:lnTo>
                          <a:lnTo>
                            <a:pt x="13" y="565"/>
                          </a:lnTo>
                          <a:lnTo>
                            <a:pt x="13" y="560"/>
                          </a:lnTo>
                          <a:lnTo>
                            <a:pt x="13" y="558"/>
                          </a:lnTo>
                          <a:lnTo>
                            <a:pt x="13" y="557"/>
                          </a:lnTo>
                          <a:lnTo>
                            <a:pt x="11" y="556"/>
                          </a:lnTo>
                          <a:lnTo>
                            <a:pt x="10" y="555"/>
                          </a:lnTo>
                          <a:lnTo>
                            <a:pt x="8" y="555"/>
                          </a:lnTo>
                          <a:lnTo>
                            <a:pt x="7" y="556"/>
                          </a:lnTo>
                          <a:lnTo>
                            <a:pt x="6" y="557"/>
                          </a:lnTo>
                          <a:lnTo>
                            <a:pt x="5" y="559"/>
                          </a:lnTo>
                          <a:lnTo>
                            <a:pt x="4" y="560"/>
                          </a:lnTo>
                          <a:lnTo>
                            <a:pt x="3" y="559"/>
                          </a:lnTo>
                          <a:lnTo>
                            <a:pt x="2" y="559"/>
                          </a:lnTo>
                          <a:lnTo>
                            <a:pt x="1" y="558"/>
                          </a:lnTo>
                          <a:lnTo>
                            <a:pt x="1" y="557"/>
                          </a:lnTo>
                          <a:lnTo>
                            <a:pt x="1" y="556"/>
                          </a:lnTo>
                          <a:lnTo>
                            <a:pt x="0" y="553"/>
                          </a:lnTo>
                          <a:lnTo>
                            <a:pt x="0" y="552"/>
                          </a:lnTo>
                          <a:lnTo>
                            <a:pt x="1" y="551"/>
                          </a:lnTo>
                          <a:lnTo>
                            <a:pt x="1" y="550"/>
                          </a:lnTo>
                          <a:lnTo>
                            <a:pt x="2" y="549"/>
                          </a:lnTo>
                          <a:lnTo>
                            <a:pt x="4" y="548"/>
                          </a:lnTo>
                          <a:lnTo>
                            <a:pt x="5" y="548"/>
                          </a:lnTo>
                          <a:lnTo>
                            <a:pt x="6" y="547"/>
                          </a:lnTo>
                          <a:lnTo>
                            <a:pt x="7" y="547"/>
                          </a:lnTo>
                          <a:lnTo>
                            <a:pt x="8" y="545"/>
                          </a:lnTo>
                          <a:lnTo>
                            <a:pt x="7" y="544"/>
                          </a:lnTo>
                          <a:lnTo>
                            <a:pt x="5" y="543"/>
                          </a:lnTo>
                          <a:lnTo>
                            <a:pt x="4" y="543"/>
                          </a:lnTo>
                          <a:lnTo>
                            <a:pt x="2" y="543"/>
                          </a:lnTo>
                          <a:lnTo>
                            <a:pt x="1" y="543"/>
                          </a:lnTo>
                          <a:lnTo>
                            <a:pt x="1" y="542"/>
                          </a:lnTo>
                          <a:lnTo>
                            <a:pt x="0" y="542"/>
                          </a:lnTo>
                          <a:lnTo>
                            <a:pt x="0" y="541"/>
                          </a:lnTo>
                          <a:lnTo>
                            <a:pt x="1" y="539"/>
                          </a:lnTo>
                          <a:lnTo>
                            <a:pt x="3" y="538"/>
                          </a:lnTo>
                          <a:lnTo>
                            <a:pt x="3" y="537"/>
                          </a:lnTo>
                          <a:lnTo>
                            <a:pt x="5" y="538"/>
                          </a:lnTo>
                          <a:lnTo>
                            <a:pt x="6" y="537"/>
                          </a:lnTo>
                          <a:lnTo>
                            <a:pt x="8" y="537"/>
                          </a:lnTo>
                          <a:lnTo>
                            <a:pt x="9" y="536"/>
                          </a:lnTo>
                          <a:lnTo>
                            <a:pt x="11" y="533"/>
                          </a:lnTo>
                          <a:lnTo>
                            <a:pt x="12" y="531"/>
                          </a:lnTo>
                          <a:lnTo>
                            <a:pt x="13" y="530"/>
                          </a:lnTo>
                          <a:lnTo>
                            <a:pt x="14" y="529"/>
                          </a:lnTo>
                          <a:lnTo>
                            <a:pt x="16" y="529"/>
                          </a:lnTo>
                          <a:lnTo>
                            <a:pt x="19" y="530"/>
                          </a:lnTo>
                          <a:lnTo>
                            <a:pt x="21" y="529"/>
                          </a:lnTo>
                          <a:lnTo>
                            <a:pt x="21" y="528"/>
                          </a:lnTo>
                          <a:lnTo>
                            <a:pt x="22" y="525"/>
                          </a:lnTo>
                          <a:lnTo>
                            <a:pt x="23" y="523"/>
                          </a:lnTo>
                          <a:lnTo>
                            <a:pt x="23" y="522"/>
                          </a:lnTo>
                          <a:lnTo>
                            <a:pt x="25" y="521"/>
                          </a:lnTo>
                          <a:lnTo>
                            <a:pt x="26" y="520"/>
                          </a:lnTo>
                          <a:lnTo>
                            <a:pt x="28" y="521"/>
                          </a:lnTo>
                          <a:lnTo>
                            <a:pt x="29" y="520"/>
                          </a:lnTo>
                          <a:lnTo>
                            <a:pt x="31" y="521"/>
                          </a:lnTo>
                          <a:lnTo>
                            <a:pt x="32" y="521"/>
                          </a:lnTo>
                          <a:lnTo>
                            <a:pt x="33" y="520"/>
                          </a:lnTo>
                          <a:lnTo>
                            <a:pt x="34" y="519"/>
                          </a:lnTo>
                          <a:lnTo>
                            <a:pt x="34" y="518"/>
                          </a:lnTo>
                          <a:lnTo>
                            <a:pt x="35" y="516"/>
                          </a:lnTo>
                          <a:lnTo>
                            <a:pt x="36" y="514"/>
                          </a:lnTo>
                          <a:lnTo>
                            <a:pt x="37" y="514"/>
                          </a:lnTo>
                          <a:lnTo>
                            <a:pt x="38" y="514"/>
                          </a:lnTo>
                          <a:lnTo>
                            <a:pt x="40" y="514"/>
                          </a:lnTo>
                          <a:lnTo>
                            <a:pt x="42" y="514"/>
                          </a:lnTo>
                          <a:lnTo>
                            <a:pt x="44" y="516"/>
                          </a:lnTo>
                          <a:lnTo>
                            <a:pt x="45" y="518"/>
                          </a:lnTo>
                          <a:lnTo>
                            <a:pt x="46" y="518"/>
                          </a:lnTo>
                          <a:lnTo>
                            <a:pt x="49" y="513"/>
                          </a:lnTo>
                          <a:lnTo>
                            <a:pt x="51" y="510"/>
                          </a:lnTo>
                          <a:lnTo>
                            <a:pt x="53" y="508"/>
                          </a:lnTo>
                          <a:lnTo>
                            <a:pt x="54" y="505"/>
                          </a:lnTo>
                          <a:lnTo>
                            <a:pt x="7" y="466"/>
                          </a:lnTo>
                          <a:lnTo>
                            <a:pt x="29" y="419"/>
                          </a:lnTo>
                          <a:lnTo>
                            <a:pt x="69" y="335"/>
                          </a:lnTo>
                          <a:lnTo>
                            <a:pt x="81" y="335"/>
                          </a:lnTo>
                          <a:lnTo>
                            <a:pt x="82" y="333"/>
                          </a:lnTo>
                          <a:lnTo>
                            <a:pt x="83" y="331"/>
                          </a:lnTo>
                          <a:lnTo>
                            <a:pt x="85" y="331"/>
                          </a:lnTo>
                          <a:lnTo>
                            <a:pt x="84" y="330"/>
                          </a:lnTo>
                          <a:lnTo>
                            <a:pt x="83" y="330"/>
                          </a:lnTo>
                          <a:lnTo>
                            <a:pt x="84" y="329"/>
                          </a:lnTo>
                          <a:lnTo>
                            <a:pt x="84" y="328"/>
                          </a:lnTo>
                          <a:lnTo>
                            <a:pt x="83" y="327"/>
                          </a:lnTo>
                          <a:lnTo>
                            <a:pt x="83" y="326"/>
                          </a:lnTo>
                          <a:lnTo>
                            <a:pt x="81" y="325"/>
                          </a:lnTo>
                          <a:lnTo>
                            <a:pt x="81" y="324"/>
                          </a:lnTo>
                          <a:lnTo>
                            <a:pt x="80" y="324"/>
                          </a:lnTo>
                          <a:lnTo>
                            <a:pt x="80" y="310"/>
                          </a:lnTo>
                          <a:lnTo>
                            <a:pt x="72" y="310"/>
                          </a:lnTo>
                          <a:lnTo>
                            <a:pt x="110" y="191"/>
                          </a:lnTo>
                          <a:lnTo>
                            <a:pt x="120" y="190"/>
                          </a:lnTo>
                          <a:lnTo>
                            <a:pt x="128" y="189"/>
                          </a:lnTo>
                          <a:lnTo>
                            <a:pt x="127" y="189"/>
                          </a:lnTo>
                          <a:lnTo>
                            <a:pt x="127" y="188"/>
                          </a:lnTo>
                          <a:lnTo>
                            <a:pt x="126" y="188"/>
                          </a:lnTo>
                          <a:lnTo>
                            <a:pt x="125" y="187"/>
                          </a:lnTo>
                          <a:lnTo>
                            <a:pt x="124" y="187"/>
                          </a:lnTo>
                          <a:lnTo>
                            <a:pt x="125" y="186"/>
                          </a:lnTo>
                          <a:lnTo>
                            <a:pt x="124" y="185"/>
                          </a:lnTo>
                          <a:lnTo>
                            <a:pt x="123" y="185"/>
                          </a:lnTo>
                          <a:lnTo>
                            <a:pt x="124" y="184"/>
                          </a:lnTo>
                          <a:lnTo>
                            <a:pt x="123" y="183"/>
                          </a:lnTo>
                          <a:lnTo>
                            <a:pt x="122" y="183"/>
                          </a:lnTo>
                          <a:lnTo>
                            <a:pt x="122" y="184"/>
                          </a:lnTo>
                          <a:lnTo>
                            <a:pt x="121" y="184"/>
                          </a:lnTo>
                          <a:lnTo>
                            <a:pt x="121" y="183"/>
                          </a:lnTo>
                          <a:lnTo>
                            <a:pt x="120" y="183"/>
                          </a:lnTo>
                          <a:lnTo>
                            <a:pt x="119" y="184"/>
                          </a:lnTo>
                          <a:lnTo>
                            <a:pt x="107" y="171"/>
                          </a:lnTo>
                          <a:lnTo>
                            <a:pt x="103" y="155"/>
                          </a:lnTo>
                          <a:lnTo>
                            <a:pt x="99" y="147"/>
                          </a:lnTo>
                          <a:lnTo>
                            <a:pt x="97" y="144"/>
                          </a:lnTo>
                          <a:lnTo>
                            <a:pt x="83" y="115"/>
                          </a:lnTo>
                          <a:lnTo>
                            <a:pt x="89" y="115"/>
                          </a:lnTo>
                          <a:lnTo>
                            <a:pt x="89" y="112"/>
                          </a:lnTo>
                          <a:lnTo>
                            <a:pt x="83" y="105"/>
                          </a:lnTo>
                          <a:lnTo>
                            <a:pt x="85" y="98"/>
                          </a:lnTo>
                          <a:lnTo>
                            <a:pt x="83" y="96"/>
                          </a:lnTo>
                          <a:lnTo>
                            <a:pt x="82" y="96"/>
                          </a:lnTo>
                          <a:lnTo>
                            <a:pt x="81" y="95"/>
                          </a:lnTo>
                          <a:lnTo>
                            <a:pt x="80" y="94"/>
                          </a:lnTo>
                          <a:lnTo>
                            <a:pt x="80" y="92"/>
                          </a:lnTo>
                          <a:lnTo>
                            <a:pt x="79" y="91"/>
                          </a:lnTo>
                          <a:lnTo>
                            <a:pt x="78" y="91"/>
                          </a:lnTo>
                          <a:lnTo>
                            <a:pt x="76" y="86"/>
                          </a:lnTo>
                          <a:lnTo>
                            <a:pt x="75" y="85"/>
                          </a:lnTo>
                          <a:lnTo>
                            <a:pt x="73" y="84"/>
                          </a:lnTo>
                          <a:lnTo>
                            <a:pt x="73" y="83"/>
                          </a:lnTo>
                          <a:lnTo>
                            <a:pt x="72" y="81"/>
                          </a:lnTo>
                          <a:lnTo>
                            <a:pt x="72" y="80"/>
                          </a:lnTo>
                          <a:lnTo>
                            <a:pt x="74" y="78"/>
                          </a:lnTo>
                          <a:lnTo>
                            <a:pt x="74" y="76"/>
                          </a:lnTo>
                          <a:lnTo>
                            <a:pt x="73" y="76"/>
                          </a:lnTo>
                          <a:lnTo>
                            <a:pt x="72" y="76"/>
                          </a:lnTo>
                          <a:lnTo>
                            <a:pt x="72" y="75"/>
                          </a:lnTo>
                          <a:lnTo>
                            <a:pt x="73" y="74"/>
                          </a:lnTo>
                          <a:lnTo>
                            <a:pt x="74" y="73"/>
                          </a:lnTo>
                          <a:lnTo>
                            <a:pt x="73" y="73"/>
                          </a:lnTo>
                          <a:lnTo>
                            <a:pt x="72" y="73"/>
                          </a:lnTo>
                          <a:lnTo>
                            <a:pt x="71" y="72"/>
                          </a:lnTo>
                          <a:lnTo>
                            <a:pt x="72" y="72"/>
                          </a:lnTo>
                          <a:lnTo>
                            <a:pt x="73" y="71"/>
                          </a:lnTo>
                          <a:lnTo>
                            <a:pt x="71" y="71"/>
                          </a:lnTo>
                          <a:lnTo>
                            <a:pt x="71" y="70"/>
                          </a:lnTo>
                          <a:lnTo>
                            <a:pt x="72" y="70"/>
                          </a:lnTo>
                          <a:lnTo>
                            <a:pt x="73" y="70"/>
                          </a:lnTo>
                          <a:lnTo>
                            <a:pt x="73" y="69"/>
                          </a:lnTo>
                          <a:lnTo>
                            <a:pt x="72" y="69"/>
                          </a:lnTo>
                          <a:lnTo>
                            <a:pt x="72" y="68"/>
                          </a:lnTo>
                          <a:lnTo>
                            <a:pt x="70" y="67"/>
                          </a:lnTo>
                          <a:lnTo>
                            <a:pt x="70" y="66"/>
                          </a:lnTo>
                          <a:lnTo>
                            <a:pt x="70" y="65"/>
                          </a:lnTo>
                          <a:lnTo>
                            <a:pt x="72" y="65"/>
                          </a:lnTo>
                          <a:lnTo>
                            <a:pt x="73" y="66"/>
                          </a:lnTo>
                          <a:lnTo>
                            <a:pt x="75" y="66"/>
                          </a:lnTo>
                          <a:lnTo>
                            <a:pt x="76" y="67"/>
                          </a:lnTo>
                          <a:lnTo>
                            <a:pt x="78" y="67"/>
                          </a:lnTo>
                          <a:lnTo>
                            <a:pt x="78" y="66"/>
                          </a:lnTo>
                          <a:lnTo>
                            <a:pt x="79" y="63"/>
                          </a:lnTo>
                          <a:lnTo>
                            <a:pt x="80" y="63"/>
                          </a:lnTo>
                          <a:lnTo>
                            <a:pt x="80" y="62"/>
                          </a:lnTo>
                          <a:lnTo>
                            <a:pt x="81" y="61"/>
                          </a:lnTo>
                          <a:lnTo>
                            <a:pt x="82" y="61"/>
                          </a:lnTo>
                          <a:lnTo>
                            <a:pt x="83" y="62"/>
                          </a:lnTo>
                          <a:lnTo>
                            <a:pt x="84" y="63"/>
                          </a:lnTo>
                          <a:lnTo>
                            <a:pt x="85" y="63"/>
                          </a:lnTo>
                          <a:lnTo>
                            <a:pt x="85" y="66"/>
                          </a:lnTo>
                          <a:lnTo>
                            <a:pt x="85" y="67"/>
                          </a:lnTo>
                          <a:lnTo>
                            <a:pt x="85" y="68"/>
                          </a:lnTo>
                          <a:lnTo>
                            <a:pt x="85" y="69"/>
                          </a:lnTo>
                          <a:lnTo>
                            <a:pt x="86" y="70"/>
                          </a:lnTo>
                          <a:lnTo>
                            <a:pt x="87" y="71"/>
                          </a:lnTo>
                          <a:lnTo>
                            <a:pt x="86" y="72"/>
                          </a:lnTo>
                          <a:lnTo>
                            <a:pt x="86" y="73"/>
                          </a:lnTo>
                          <a:lnTo>
                            <a:pt x="87" y="74"/>
                          </a:lnTo>
                          <a:lnTo>
                            <a:pt x="86" y="74"/>
                          </a:lnTo>
                          <a:lnTo>
                            <a:pt x="87" y="75"/>
                          </a:lnTo>
                          <a:lnTo>
                            <a:pt x="87" y="76"/>
                          </a:lnTo>
                          <a:lnTo>
                            <a:pt x="87" y="77"/>
                          </a:lnTo>
                          <a:lnTo>
                            <a:pt x="87" y="78"/>
                          </a:lnTo>
                          <a:lnTo>
                            <a:pt x="88" y="79"/>
                          </a:lnTo>
                          <a:lnTo>
                            <a:pt x="89" y="79"/>
                          </a:lnTo>
                          <a:lnTo>
                            <a:pt x="89" y="80"/>
                          </a:lnTo>
                          <a:lnTo>
                            <a:pt x="89" y="81"/>
                          </a:lnTo>
                          <a:lnTo>
                            <a:pt x="88" y="81"/>
                          </a:lnTo>
                          <a:lnTo>
                            <a:pt x="89" y="82"/>
                          </a:lnTo>
                          <a:lnTo>
                            <a:pt x="90" y="82"/>
                          </a:lnTo>
                          <a:lnTo>
                            <a:pt x="90" y="83"/>
                          </a:lnTo>
                          <a:lnTo>
                            <a:pt x="90" y="84"/>
                          </a:lnTo>
                          <a:lnTo>
                            <a:pt x="91" y="85"/>
                          </a:lnTo>
                          <a:lnTo>
                            <a:pt x="91" y="86"/>
                          </a:lnTo>
                          <a:lnTo>
                            <a:pt x="91" y="87"/>
                          </a:lnTo>
                          <a:lnTo>
                            <a:pt x="92" y="87"/>
                          </a:lnTo>
                          <a:lnTo>
                            <a:pt x="91" y="88"/>
                          </a:lnTo>
                          <a:lnTo>
                            <a:pt x="91" y="89"/>
                          </a:lnTo>
                          <a:lnTo>
                            <a:pt x="90" y="89"/>
                          </a:lnTo>
                          <a:lnTo>
                            <a:pt x="89" y="91"/>
                          </a:lnTo>
                          <a:lnTo>
                            <a:pt x="90" y="93"/>
                          </a:lnTo>
                          <a:lnTo>
                            <a:pt x="89" y="94"/>
                          </a:lnTo>
                          <a:lnTo>
                            <a:pt x="89" y="95"/>
                          </a:lnTo>
                          <a:lnTo>
                            <a:pt x="90" y="96"/>
                          </a:lnTo>
                          <a:lnTo>
                            <a:pt x="91" y="96"/>
                          </a:lnTo>
                          <a:lnTo>
                            <a:pt x="91" y="97"/>
                          </a:lnTo>
                          <a:lnTo>
                            <a:pt x="92" y="97"/>
                          </a:lnTo>
                          <a:lnTo>
                            <a:pt x="93" y="98"/>
                          </a:lnTo>
                          <a:lnTo>
                            <a:pt x="95" y="97"/>
                          </a:lnTo>
                          <a:lnTo>
                            <a:pt x="96" y="97"/>
                          </a:lnTo>
                          <a:lnTo>
                            <a:pt x="96" y="96"/>
                          </a:lnTo>
                          <a:lnTo>
                            <a:pt x="96" y="95"/>
                          </a:lnTo>
                          <a:lnTo>
                            <a:pt x="97" y="95"/>
                          </a:lnTo>
                          <a:lnTo>
                            <a:pt x="99" y="98"/>
                          </a:lnTo>
                          <a:lnTo>
                            <a:pt x="100" y="99"/>
                          </a:lnTo>
                          <a:lnTo>
                            <a:pt x="100" y="101"/>
                          </a:lnTo>
                          <a:lnTo>
                            <a:pt x="101" y="101"/>
                          </a:lnTo>
                          <a:lnTo>
                            <a:pt x="102" y="101"/>
                          </a:lnTo>
                          <a:lnTo>
                            <a:pt x="102" y="102"/>
                          </a:lnTo>
                          <a:lnTo>
                            <a:pt x="101" y="102"/>
                          </a:lnTo>
                          <a:lnTo>
                            <a:pt x="100" y="102"/>
                          </a:lnTo>
                          <a:lnTo>
                            <a:pt x="101" y="105"/>
                          </a:lnTo>
                          <a:lnTo>
                            <a:pt x="102" y="105"/>
                          </a:lnTo>
                          <a:lnTo>
                            <a:pt x="103" y="105"/>
                          </a:lnTo>
                          <a:lnTo>
                            <a:pt x="103" y="106"/>
                          </a:lnTo>
                          <a:lnTo>
                            <a:pt x="103" y="107"/>
                          </a:lnTo>
                          <a:lnTo>
                            <a:pt x="102" y="106"/>
                          </a:lnTo>
                          <a:lnTo>
                            <a:pt x="101" y="107"/>
                          </a:lnTo>
                          <a:lnTo>
                            <a:pt x="101" y="108"/>
                          </a:lnTo>
                          <a:lnTo>
                            <a:pt x="102" y="109"/>
                          </a:lnTo>
                          <a:lnTo>
                            <a:pt x="102" y="110"/>
                          </a:lnTo>
                          <a:lnTo>
                            <a:pt x="102" y="111"/>
                          </a:lnTo>
                          <a:lnTo>
                            <a:pt x="103" y="111"/>
                          </a:lnTo>
                          <a:lnTo>
                            <a:pt x="106" y="111"/>
                          </a:lnTo>
                          <a:lnTo>
                            <a:pt x="108" y="111"/>
                          </a:lnTo>
                          <a:lnTo>
                            <a:pt x="108" y="113"/>
                          </a:lnTo>
                          <a:lnTo>
                            <a:pt x="109" y="114"/>
                          </a:lnTo>
                          <a:lnTo>
                            <a:pt x="110" y="113"/>
                          </a:lnTo>
                          <a:lnTo>
                            <a:pt x="111" y="113"/>
                          </a:lnTo>
                          <a:lnTo>
                            <a:pt x="111" y="115"/>
                          </a:lnTo>
                          <a:lnTo>
                            <a:pt x="112" y="116"/>
                          </a:lnTo>
                          <a:lnTo>
                            <a:pt x="114" y="117"/>
                          </a:lnTo>
                          <a:lnTo>
                            <a:pt x="115" y="117"/>
                          </a:lnTo>
                          <a:lnTo>
                            <a:pt x="115" y="118"/>
                          </a:lnTo>
                          <a:lnTo>
                            <a:pt x="115" y="120"/>
                          </a:lnTo>
                          <a:lnTo>
                            <a:pt x="115" y="121"/>
                          </a:lnTo>
                          <a:lnTo>
                            <a:pt x="117" y="121"/>
                          </a:lnTo>
                          <a:lnTo>
                            <a:pt x="117" y="122"/>
                          </a:lnTo>
                          <a:lnTo>
                            <a:pt x="119" y="122"/>
                          </a:lnTo>
                          <a:lnTo>
                            <a:pt x="120" y="122"/>
                          </a:lnTo>
                          <a:lnTo>
                            <a:pt x="121" y="122"/>
                          </a:lnTo>
                          <a:lnTo>
                            <a:pt x="123" y="122"/>
                          </a:lnTo>
                          <a:lnTo>
                            <a:pt x="125" y="122"/>
                          </a:lnTo>
                          <a:lnTo>
                            <a:pt x="124" y="123"/>
                          </a:lnTo>
                          <a:lnTo>
                            <a:pt x="125" y="125"/>
                          </a:lnTo>
                          <a:lnTo>
                            <a:pt x="126" y="126"/>
                          </a:lnTo>
                          <a:lnTo>
                            <a:pt x="127" y="127"/>
                          </a:lnTo>
                          <a:lnTo>
                            <a:pt x="127" y="128"/>
                          </a:lnTo>
                          <a:lnTo>
                            <a:pt x="127" y="129"/>
                          </a:lnTo>
                          <a:lnTo>
                            <a:pt x="128" y="129"/>
                          </a:lnTo>
                          <a:lnTo>
                            <a:pt x="129" y="130"/>
                          </a:lnTo>
                          <a:lnTo>
                            <a:pt x="130" y="128"/>
                          </a:lnTo>
                          <a:lnTo>
                            <a:pt x="130" y="127"/>
                          </a:lnTo>
                          <a:lnTo>
                            <a:pt x="130" y="125"/>
                          </a:lnTo>
                          <a:lnTo>
                            <a:pt x="130" y="124"/>
                          </a:lnTo>
                          <a:lnTo>
                            <a:pt x="131" y="124"/>
                          </a:lnTo>
                          <a:lnTo>
                            <a:pt x="132" y="124"/>
                          </a:lnTo>
                          <a:lnTo>
                            <a:pt x="134" y="121"/>
                          </a:lnTo>
                          <a:lnTo>
                            <a:pt x="135" y="121"/>
                          </a:lnTo>
                          <a:lnTo>
                            <a:pt x="136" y="121"/>
                          </a:lnTo>
                          <a:lnTo>
                            <a:pt x="136" y="122"/>
                          </a:lnTo>
                          <a:lnTo>
                            <a:pt x="137" y="121"/>
                          </a:lnTo>
                          <a:lnTo>
                            <a:pt x="137" y="120"/>
                          </a:lnTo>
                          <a:lnTo>
                            <a:pt x="138" y="120"/>
                          </a:lnTo>
                          <a:lnTo>
                            <a:pt x="139" y="118"/>
                          </a:lnTo>
                          <a:lnTo>
                            <a:pt x="140" y="119"/>
                          </a:lnTo>
                          <a:lnTo>
                            <a:pt x="141" y="119"/>
                          </a:lnTo>
                          <a:lnTo>
                            <a:pt x="141" y="118"/>
                          </a:lnTo>
                          <a:lnTo>
                            <a:pt x="142" y="116"/>
                          </a:lnTo>
                          <a:lnTo>
                            <a:pt x="144" y="116"/>
                          </a:lnTo>
                          <a:lnTo>
                            <a:pt x="145" y="117"/>
                          </a:lnTo>
                          <a:lnTo>
                            <a:pt x="146" y="118"/>
                          </a:lnTo>
                          <a:lnTo>
                            <a:pt x="147" y="118"/>
                          </a:lnTo>
                          <a:lnTo>
                            <a:pt x="148" y="117"/>
                          </a:lnTo>
                          <a:lnTo>
                            <a:pt x="148" y="118"/>
                          </a:lnTo>
                          <a:lnTo>
                            <a:pt x="148" y="117"/>
                          </a:lnTo>
                          <a:lnTo>
                            <a:pt x="149" y="117"/>
                          </a:lnTo>
                          <a:lnTo>
                            <a:pt x="150" y="117"/>
                          </a:lnTo>
                          <a:lnTo>
                            <a:pt x="151" y="117"/>
                          </a:lnTo>
                          <a:lnTo>
                            <a:pt x="152" y="116"/>
                          </a:lnTo>
                          <a:lnTo>
                            <a:pt x="152" y="115"/>
                          </a:lnTo>
                          <a:lnTo>
                            <a:pt x="153" y="115"/>
                          </a:lnTo>
                          <a:lnTo>
                            <a:pt x="154" y="115"/>
                          </a:lnTo>
                          <a:lnTo>
                            <a:pt x="154" y="113"/>
                          </a:lnTo>
                          <a:lnTo>
                            <a:pt x="155" y="113"/>
                          </a:lnTo>
                          <a:lnTo>
                            <a:pt x="156" y="114"/>
                          </a:lnTo>
                          <a:lnTo>
                            <a:pt x="157" y="114"/>
                          </a:lnTo>
                          <a:lnTo>
                            <a:pt x="157" y="113"/>
                          </a:lnTo>
                          <a:lnTo>
                            <a:pt x="158" y="114"/>
                          </a:lnTo>
                          <a:lnTo>
                            <a:pt x="157" y="115"/>
                          </a:lnTo>
                          <a:lnTo>
                            <a:pt x="158" y="115"/>
                          </a:lnTo>
                          <a:lnTo>
                            <a:pt x="159" y="115"/>
                          </a:lnTo>
                          <a:lnTo>
                            <a:pt x="158" y="114"/>
                          </a:lnTo>
                          <a:lnTo>
                            <a:pt x="159" y="114"/>
                          </a:lnTo>
                          <a:lnTo>
                            <a:pt x="160" y="114"/>
                          </a:lnTo>
                          <a:lnTo>
                            <a:pt x="160" y="115"/>
                          </a:lnTo>
                          <a:lnTo>
                            <a:pt x="161" y="115"/>
                          </a:lnTo>
                          <a:lnTo>
                            <a:pt x="162" y="115"/>
                          </a:lnTo>
                          <a:lnTo>
                            <a:pt x="163" y="115"/>
                          </a:lnTo>
                          <a:lnTo>
                            <a:pt x="163" y="114"/>
                          </a:lnTo>
                          <a:lnTo>
                            <a:pt x="164" y="113"/>
                          </a:lnTo>
                          <a:lnTo>
                            <a:pt x="167" y="114"/>
                          </a:lnTo>
                          <a:lnTo>
                            <a:pt x="168" y="113"/>
                          </a:lnTo>
                          <a:lnTo>
                            <a:pt x="167" y="113"/>
                          </a:lnTo>
                          <a:lnTo>
                            <a:pt x="165" y="112"/>
                          </a:lnTo>
                          <a:lnTo>
                            <a:pt x="164" y="111"/>
                          </a:lnTo>
                          <a:lnTo>
                            <a:pt x="164" y="110"/>
                          </a:lnTo>
                          <a:lnTo>
                            <a:pt x="166" y="111"/>
                          </a:lnTo>
                          <a:lnTo>
                            <a:pt x="167" y="110"/>
                          </a:lnTo>
                          <a:lnTo>
                            <a:pt x="167" y="109"/>
                          </a:lnTo>
                          <a:lnTo>
                            <a:pt x="168" y="110"/>
                          </a:lnTo>
                          <a:lnTo>
                            <a:pt x="169" y="110"/>
                          </a:lnTo>
                          <a:lnTo>
                            <a:pt x="168" y="109"/>
                          </a:lnTo>
                          <a:lnTo>
                            <a:pt x="169" y="108"/>
                          </a:lnTo>
                          <a:lnTo>
                            <a:pt x="171" y="109"/>
                          </a:lnTo>
                          <a:lnTo>
                            <a:pt x="172" y="110"/>
                          </a:lnTo>
                          <a:lnTo>
                            <a:pt x="175" y="109"/>
                          </a:lnTo>
                          <a:lnTo>
                            <a:pt x="178" y="107"/>
                          </a:lnTo>
                          <a:lnTo>
                            <a:pt x="180" y="108"/>
                          </a:lnTo>
                          <a:lnTo>
                            <a:pt x="181" y="108"/>
                          </a:lnTo>
                          <a:lnTo>
                            <a:pt x="181" y="107"/>
                          </a:lnTo>
                          <a:lnTo>
                            <a:pt x="183" y="106"/>
                          </a:lnTo>
                          <a:lnTo>
                            <a:pt x="185" y="107"/>
                          </a:lnTo>
                          <a:lnTo>
                            <a:pt x="186" y="107"/>
                          </a:lnTo>
                          <a:lnTo>
                            <a:pt x="187" y="108"/>
                          </a:lnTo>
                          <a:lnTo>
                            <a:pt x="188" y="108"/>
                          </a:lnTo>
                          <a:lnTo>
                            <a:pt x="188" y="107"/>
                          </a:lnTo>
                          <a:lnTo>
                            <a:pt x="189" y="107"/>
                          </a:lnTo>
                          <a:lnTo>
                            <a:pt x="190" y="107"/>
                          </a:lnTo>
                          <a:lnTo>
                            <a:pt x="191" y="107"/>
                          </a:lnTo>
                          <a:lnTo>
                            <a:pt x="191" y="106"/>
                          </a:lnTo>
                          <a:lnTo>
                            <a:pt x="191" y="105"/>
                          </a:lnTo>
                          <a:lnTo>
                            <a:pt x="192" y="103"/>
                          </a:lnTo>
                          <a:lnTo>
                            <a:pt x="193" y="103"/>
                          </a:lnTo>
                          <a:lnTo>
                            <a:pt x="194" y="103"/>
                          </a:lnTo>
                          <a:lnTo>
                            <a:pt x="195" y="102"/>
                          </a:lnTo>
                          <a:lnTo>
                            <a:pt x="195" y="100"/>
                          </a:lnTo>
                          <a:lnTo>
                            <a:pt x="197" y="100"/>
                          </a:lnTo>
                          <a:lnTo>
                            <a:pt x="198" y="99"/>
                          </a:lnTo>
                          <a:lnTo>
                            <a:pt x="199" y="100"/>
                          </a:lnTo>
                          <a:lnTo>
                            <a:pt x="200" y="100"/>
                          </a:lnTo>
                          <a:lnTo>
                            <a:pt x="201" y="99"/>
                          </a:lnTo>
                          <a:lnTo>
                            <a:pt x="201" y="98"/>
                          </a:lnTo>
                          <a:lnTo>
                            <a:pt x="201" y="97"/>
                          </a:lnTo>
                          <a:lnTo>
                            <a:pt x="202" y="96"/>
                          </a:lnTo>
                          <a:lnTo>
                            <a:pt x="202" y="95"/>
                          </a:lnTo>
                          <a:lnTo>
                            <a:pt x="203" y="93"/>
                          </a:lnTo>
                          <a:lnTo>
                            <a:pt x="204" y="93"/>
                          </a:lnTo>
                          <a:lnTo>
                            <a:pt x="205" y="93"/>
                          </a:lnTo>
                          <a:lnTo>
                            <a:pt x="205" y="91"/>
                          </a:lnTo>
                          <a:lnTo>
                            <a:pt x="206" y="90"/>
                          </a:lnTo>
                          <a:lnTo>
                            <a:pt x="206" y="89"/>
                          </a:lnTo>
                          <a:lnTo>
                            <a:pt x="207" y="88"/>
                          </a:lnTo>
                          <a:lnTo>
                            <a:pt x="208" y="89"/>
                          </a:lnTo>
                          <a:lnTo>
                            <a:pt x="211" y="87"/>
                          </a:lnTo>
                          <a:lnTo>
                            <a:pt x="211" y="86"/>
                          </a:lnTo>
                          <a:lnTo>
                            <a:pt x="211" y="85"/>
                          </a:lnTo>
                          <a:lnTo>
                            <a:pt x="211" y="83"/>
                          </a:lnTo>
                          <a:lnTo>
                            <a:pt x="212" y="83"/>
                          </a:lnTo>
                          <a:lnTo>
                            <a:pt x="213" y="83"/>
                          </a:lnTo>
                          <a:lnTo>
                            <a:pt x="213" y="81"/>
                          </a:lnTo>
                          <a:lnTo>
                            <a:pt x="214" y="80"/>
                          </a:lnTo>
                          <a:lnTo>
                            <a:pt x="216" y="78"/>
                          </a:lnTo>
                          <a:lnTo>
                            <a:pt x="216" y="77"/>
                          </a:lnTo>
                          <a:lnTo>
                            <a:pt x="214" y="77"/>
                          </a:lnTo>
                          <a:lnTo>
                            <a:pt x="213" y="78"/>
                          </a:lnTo>
                          <a:lnTo>
                            <a:pt x="212" y="78"/>
                          </a:lnTo>
                          <a:lnTo>
                            <a:pt x="212" y="77"/>
                          </a:lnTo>
                          <a:lnTo>
                            <a:pt x="212" y="76"/>
                          </a:lnTo>
                          <a:lnTo>
                            <a:pt x="213" y="75"/>
                          </a:lnTo>
                          <a:lnTo>
                            <a:pt x="213" y="74"/>
                          </a:lnTo>
                          <a:lnTo>
                            <a:pt x="212" y="73"/>
                          </a:lnTo>
                          <a:lnTo>
                            <a:pt x="212" y="72"/>
                          </a:lnTo>
                          <a:lnTo>
                            <a:pt x="213" y="72"/>
                          </a:lnTo>
                          <a:lnTo>
                            <a:pt x="214" y="72"/>
                          </a:lnTo>
                          <a:lnTo>
                            <a:pt x="214" y="71"/>
                          </a:lnTo>
                          <a:lnTo>
                            <a:pt x="215" y="71"/>
                          </a:lnTo>
                          <a:lnTo>
                            <a:pt x="217" y="70"/>
                          </a:lnTo>
                          <a:lnTo>
                            <a:pt x="218" y="70"/>
                          </a:lnTo>
                          <a:lnTo>
                            <a:pt x="218" y="69"/>
                          </a:lnTo>
                          <a:lnTo>
                            <a:pt x="218" y="68"/>
                          </a:lnTo>
                          <a:lnTo>
                            <a:pt x="219" y="67"/>
                          </a:lnTo>
                          <a:lnTo>
                            <a:pt x="221" y="67"/>
                          </a:lnTo>
                          <a:lnTo>
                            <a:pt x="222" y="65"/>
                          </a:lnTo>
                          <a:lnTo>
                            <a:pt x="223" y="65"/>
                          </a:lnTo>
                          <a:lnTo>
                            <a:pt x="225" y="64"/>
                          </a:lnTo>
                          <a:lnTo>
                            <a:pt x="226" y="65"/>
                          </a:lnTo>
                          <a:lnTo>
                            <a:pt x="227" y="65"/>
                          </a:lnTo>
                          <a:lnTo>
                            <a:pt x="228" y="65"/>
                          </a:lnTo>
                          <a:lnTo>
                            <a:pt x="229" y="65"/>
                          </a:lnTo>
                          <a:lnTo>
                            <a:pt x="230" y="64"/>
                          </a:lnTo>
                          <a:lnTo>
                            <a:pt x="231" y="64"/>
                          </a:lnTo>
                          <a:lnTo>
                            <a:pt x="231" y="63"/>
                          </a:lnTo>
                          <a:lnTo>
                            <a:pt x="232" y="62"/>
                          </a:lnTo>
                          <a:lnTo>
                            <a:pt x="231" y="61"/>
                          </a:lnTo>
                          <a:lnTo>
                            <a:pt x="232" y="61"/>
                          </a:lnTo>
                          <a:lnTo>
                            <a:pt x="233" y="59"/>
                          </a:lnTo>
                          <a:lnTo>
                            <a:pt x="233" y="58"/>
                          </a:lnTo>
                          <a:lnTo>
                            <a:pt x="232" y="58"/>
                          </a:lnTo>
                          <a:lnTo>
                            <a:pt x="232" y="57"/>
                          </a:lnTo>
                          <a:lnTo>
                            <a:pt x="233" y="56"/>
                          </a:lnTo>
                          <a:lnTo>
                            <a:pt x="233" y="55"/>
                          </a:lnTo>
                          <a:lnTo>
                            <a:pt x="234" y="55"/>
                          </a:lnTo>
                          <a:lnTo>
                            <a:pt x="235" y="56"/>
                          </a:lnTo>
                          <a:lnTo>
                            <a:pt x="235" y="55"/>
                          </a:lnTo>
                          <a:lnTo>
                            <a:pt x="236" y="55"/>
                          </a:lnTo>
                          <a:lnTo>
                            <a:pt x="236" y="54"/>
                          </a:lnTo>
                          <a:lnTo>
                            <a:pt x="235" y="53"/>
                          </a:lnTo>
                          <a:lnTo>
                            <a:pt x="236" y="51"/>
                          </a:lnTo>
                          <a:lnTo>
                            <a:pt x="238" y="51"/>
                          </a:lnTo>
                          <a:lnTo>
                            <a:pt x="239" y="51"/>
                          </a:lnTo>
                          <a:lnTo>
                            <a:pt x="240" y="50"/>
                          </a:lnTo>
                          <a:lnTo>
                            <a:pt x="239" y="49"/>
                          </a:lnTo>
                          <a:lnTo>
                            <a:pt x="238" y="49"/>
                          </a:lnTo>
                          <a:lnTo>
                            <a:pt x="238" y="48"/>
                          </a:lnTo>
                          <a:lnTo>
                            <a:pt x="237" y="48"/>
                          </a:lnTo>
                          <a:lnTo>
                            <a:pt x="237" y="47"/>
                          </a:lnTo>
                          <a:lnTo>
                            <a:pt x="238" y="46"/>
                          </a:lnTo>
                          <a:lnTo>
                            <a:pt x="239" y="47"/>
                          </a:lnTo>
                          <a:lnTo>
                            <a:pt x="240" y="47"/>
                          </a:lnTo>
                          <a:lnTo>
                            <a:pt x="241" y="46"/>
                          </a:lnTo>
                          <a:lnTo>
                            <a:pt x="241" y="45"/>
                          </a:lnTo>
                          <a:lnTo>
                            <a:pt x="240" y="44"/>
                          </a:lnTo>
                          <a:lnTo>
                            <a:pt x="239" y="44"/>
                          </a:lnTo>
                          <a:lnTo>
                            <a:pt x="238" y="44"/>
                          </a:lnTo>
                          <a:lnTo>
                            <a:pt x="237" y="44"/>
                          </a:lnTo>
                          <a:lnTo>
                            <a:pt x="237" y="43"/>
                          </a:lnTo>
                          <a:lnTo>
                            <a:pt x="239" y="42"/>
                          </a:lnTo>
                          <a:lnTo>
                            <a:pt x="239" y="41"/>
                          </a:lnTo>
                          <a:lnTo>
                            <a:pt x="239" y="40"/>
                          </a:lnTo>
                          <a:lnTo>
                            <a:pt x="239" y="39"/>
                          </a:lnTo>
                          <a:lnTo>
                            <a:pt x="239" y="38"/>
                          </a:lnTo>
                          <a:lnTo>
                            <a:pt x="241" y="38"/>
                          </a:lnTo>
                          <a:lnTo>
                            <a:pt x="243" y="38"/>
                          </a:lnTo>
                          <a:lnTo>
                            <a:pt x="245" y="38"/>
                          </a:lnTo>
                          <a:lnTo>
                            <a:pt x="246" y="38"/>
                          </a:lnTo>
                          <a:lnTo>
                            <a:pt x="247" y="38"/>
                          </a:lnTo>
                          <a:lnTo>
                            <a:pt x="246" y="36"/>
                          </a:lnTo>
                          <a:lnTo>
                            <a:pt x="246" y="35"/>
                          </a:lnTo>
                          <a:lnTo>
                            <a:pt x="247" y="35"/>
                          </a:lnTo>
                          <a:lnTo>
                            <a:pt x="247" y="34"/>
                          </a:lnTo>
                          <a:lnTo>
                            <a:pt x="249" y="34"/>
                          </a:lnTo>
                          <a:lnTo>
                            <a:pt x="250" y="34"/>
                          </a:lnTo>
                          <a:lnTo>
                            <a:pt x="251" y="33"/>
                          </a:lnTo>
                          <a:lnTo>
                            <a:pt x="251" y="31"/>
                          </a:lnTo>
                          <a:lnTo>
                            <a:pt x="250" y="30"/>
                          </a:lnTo>
                          <a:lnTo>
                            <a:pt x="250" y="29"/>
                          </a:lnTo>
                          <a:lnTo>
                            <a:pt x="251" y="29"/>
                          </a:lnTo>
                          <a:lnTo>
                            <a:pt x="252" y="29"/>
                          </a:lnTo>
                          <a:lnTo>
                            <a:pt x="252" y="27"/>
                          </a:lnTo>
                          <a:lnTo>
                            <a:pt x="252" y="26"/>
                          </a:lnTo>
                          <a:lnTo>
                            <a:pt x="253" y="27"/>
                          </a:lnTo>
                          <a:lnTo>
                            <a:pt x="254" y="27"/>
                          </a:lnTo>
                          <a:lnTo>
                            <a:pt x="256" y="26"/>
                          </a:lnTo>
                          <a:lnTo>
                            <a:pt x="256" y="24"/>
                          </a:lnTo>
                          <a:lnTo>
                            <a:pt x="258" y="24"/>
                          </a:lnTo>
                          <a:lnTo>
                            <a:pt x="258" y="23"/>
                          </a:lnTo>
                          <a:lnTo>
                            <a:pt x="259" y="23"/>
                          </a:lnTo>
                          <a:lnTo>
                            <a:pt x="259" y="24"/>
                          </a:lnTo>
                          <a:lnTo>
                            <a:pt x="259" y="25"/>
                          </a:lnTo>
                          <a:lnTo>
                            <a:pt x="260" y="25"/>
                          </a:lnTo>
                          <a:lnTo>
                            <a:pt x="261" y="25"/>
                          </a:lnTo>
                          <a:lnTo>
                            <a:pt x="262" y="26"/>
                          </a:lnTo>
                          <a:lnTo>
                            <a:pt x="263" y="25"/>
                          </a:lnTo>
                          <a:lnTo>
                            <a:pt x="263" y="26"/>
                          </a:lnTo>
                          <a:lnTo>
                            <a:pt x="263" y="27"/>
                          </a:lnTo>
                          <a:lnTo>
                            <a:pt x="265" y="25"/>
                          </a:lnTo>
                          <a:lnTo>
                            <a:pt x="266" y="27"/>
                          </a:lnTo>
                          <a:lnTo>
                            <a:pt x="266" y="28"/>
                          </a:lnTo>
                          <a:lnTo>
                            <a:pt x="268" y="29"/>
                          </a:lnTo>
                          <a:lnTo>
                            <a:pt x="269" y="29"/>
                          </a:lnTo>
                          <a:lnTo>
                            <a:pt x="270" y="28"/>
                          </a:lnTo>
                          <a:lnTo>
                            <a:pt x="268" y="27"/>
                          </a:lnTo>
                          <a:lnTo>
                            <a:pt x="269" y="26"/>
                          </a:lnTo>
                          <a:lnTo>
                            <a:pt x="270" y="26"/>
                          </a:lnTo>
                          <a:lnTo>
                            <a:pt x="270" y="27"/>
                          </a:lnTo>
                          <a:lnTo>
                            <a:pt x="271" y="29"/>
                          </a:lnTo>
                          <a:lnTo>
                            <a:pt x="272" y="29"/>
                          </a:lnTo>
                          <a:lnTo>
                            <a:pt x="272" y="28"/>
                          </a:lnTo>
                          <a:lnTo>
                            <a:pt x="272" y="27"/>
                          </a:lnTo>
                          <a:lnTo>
                            <a:pt x="271" y="27"/>
                          </a:lnTo>
                          <a:lnTo>
                            <a:pt x="271" y="26"/>
                          </a:lnTo>
                          <a:lnTo>
                            <a:pt x="271" y="25"/>
                          </a:lnTo>
                          <a:lnTo>
                            <a:pt x="272" y="26"/>
                          </a:lnTo>
                          <a:lnTo>
                            <a:pt x="272" y="27"/>
                          </a:lnTo>
                          <a:lnTo>
                            <a:pt x="274" y="28"/>
                          </a:lnTo>
                          <a:lnTo>
                            <a:pt x="274" y="27"/>
                          </a:lnTo>
                          <a:lnTo>
                            <a:pt x="275" y="26"/>
                          </a:lnTo>
                          <a:lnTo>
                            <a:pt x="276" y="26"/>
                          </a:lnTo>
                          <a:lnTo>
                            <a:pt x="276" y="27"/>
                          </a:lnTo>
                          <a:lnTo>
                            <a:pt x="277" y="28"/>
                          </a:lnTo>
                          <a:lnTo>
                            <a:pt x="278" y="28"/>
                          </a:lnTo>
                          <a:lnTo>
                            <a:pt x="280" y="28"/>
                          </a:lnTo>
                          <a:lnTo>
                            <a:pt x="282" y="28"/>
                          </a:lnTo>
                          <a:lnTo>
                            <a:pt x="283" y="28"/>
                          </a:lnTo>
                          <a:lnTo>
                            <a:pt x="284" y="28"/>
                          </a:lnTo>
                          <a:lnTo>
                            <a:pt x="283" y="27"/>
                          </a:lnTo>
                          <a:lnTo>
                            <a:pt x="283" y="26"/>
                          </a:lnTo>
                          <a:lnTo>
                            <a:pt x="285" y="25"/>
                          </a:lnTo>
                          <a:lnTo>
                            <a:pt x="286" y="25"/>
                          </a:lnTo>
                          <a:lnTo>
                            <a:pt x="288" y="27"/>
                          </a:lnTo>
                          <a:lnTo>
                            <a:pt x="290" y="26"/>
                          </a:lnTo>
                          <a:lnTo>
                            <a:pt x="290" y="25"/>
                          </a:lnTo>
                          <a:lnTo>
                            <a:pt x="291" y="25"/>
                          </a:lnTo>
                          <a:lnTo>
                            <a:pt x="292" y="26"/>
                          </a:lnTo>
                          <a:lnTo>
                            <a:pt x="293" y="25"/>
                          </a:lnTo>
                          <a:lnTo>
                            <a:pt x="293" y="24"/>
                          </a:lnTo>
                          <a:lnTo>
                            <a:pt x="294" y="25"/>
                          </a:lnTo>
                          <a:lnTo>
                            <a:pt x="295" y="24"/>
                          </a:lnTo>
                          <a:lnTo>
                            <a:pt x="296" y="24"/>
                          </a:lnTo>
                          <a:lnTo>
                            <a:pt x="295" y="23"/>
                          </a:lnTo>
                          <a:lnTo>
                            <a:pt x="295" y="22"/>
                          </a:lnTo>
                          <a:lnTo>
                            <a:pt x="294" y="21"/>
                          </a:lnTo>
                          <a:lnTo>
                            <a:pt x="295" y="22"/>
                          </a:lnTo>
                          <a:lnTo>
                            <a:pt x="296" y="22"/>
                          </a:lnTo>
                          <a:lnTo>
                            <a:pt x="296" y="21"/>
                          </a:lnTo>
                          <a:lnTo>
                            <a:pt x="297" y="20"/>
                          </a:lnTo>
                          <a:lnTo>
                            <a:pt x="297" y="21"/>
                          </a:lnTo>
                          <a:lnTo>
                            <a:pt x="297" y="22"/>
                          </a:lnTo>
                          <a:lnTo>
                            <a:pt x="297" y="23"/>
                          </a:lnTo>
                          <a:lnTo>
                            <a:pt x="299" y="23"/>
                          </a:lnTo>
                          <a:lnTo>
                            <a:pt x="301" y="24"/>
                          </a:lnTo>
                          <a:lnTo>
                            <a:pt x="302" y="25"/>
                          </a:lnTo>
                          <a:lnTo>
                            <a:pt x="302" y="23"/>
                          </a:lnTo>
                          <a:lnTo>
                            <a:pt x="303" y="23"/>
                          </a:lnTo>
                          <a:lnTo>
                            <a:pt x="303" y="24"/>
                          </a:lnTo>
                          <a:lnTo>
                            <a:pt x="303" y="25"/>
                          </a:lnTo>
                          <a:lnTo>
                            <a:pt x="303" y="26"/>
                          </a:lnTo>
                          <a:lnTo>
                            <a:pt x="304" y="26"/>
                          </a:lnTo>
                          <a:lnTo>
                            <a:pt x="305" y="25"/>
                          </a:lnTo>
                          <a:lnTo>
                            <a:pt x="305" y="28"/>
                          </a:lnTo>
                          <a:lnTo>
                            <a:pt x="306" y="28"/>
                          </a:lnTo>
                          <a:lnTo>
                            <a:pt x="307" y="29"/>
                          </a:lnTo>
                          <a:lnTo>
                            <a:pt x="307" y="28"/>
                          </a:lnTo>
                          <a:lnTo>
                            <a:pt x="308" y="27"/>
                          </a:lnTo>
                          <a:lnTo>
                            <a:pt x="309" y="26"/>
                          </a:lnTo>
                          <a:lnTo>
                            <a:pt x="310" y="26"/>
                          </a:lnTo>
                          <a:lnTo>
                            <a:pt x="311" y="25"/>
                          </a:lnTo>
                          <a:lnTo>
                            <a:pt x="312" y="26"/>
                          </a:lnTo>
                          <a:lnTo>
                            <a:pt x="313" y="26"/>
                          </a:lnTo>
                          <a:lnTo>
                            <a:pt x="313" y="25"/>
                          </a:lnTo>
                          <a:lnTo>
                            <a:pt x="314" y="24"/>
                          </a:lnTo>
                          <a:lnTo>
                            <a:pt x="315" y="24"/>
                          </a:lnTo>
                          <a:lnTo>
                            <a:pt x="316" y="23"/>
                          </a:lnTo>
                          <a:lnTo>
                            <a:pt x="317" y="23"/>
                          </a:lnTo>
                          <a:lnTo>
                            <a:pt x="317" y="21"/>
                          </a:lnTo>
                          <a:lnTo>
                            <a:pt x="319" y="20"/>
                          </a:lnTo>
                          <a:lnTo>
                            <a:pt x="320" y="20"/>
                          </a:lnTo>
                          <a:lnTo>
                            <a:pt x="321" y="20"/>
                          </a:lnTo>
                          <a:lnTo>
                            <a:pt x="321" y="19"/>
                          </a:lnTo>
                          <a:lnTo>
                            <a:pt x="321" y="18"/>
                          </a:lnTo>
                          <a:lnTo>
                            <a:pt x="322" y="17"/>
                          </a:lnTo>
                          <a:lnTo>
                            <a:pt x="323" y="17"/>
                          </a:lnTo>
                          <a:lnTo>
                            <a:pt x="323" y="18"/>
                          </a:lnTo>
                          <a:lnTo>
                            <a:pt x="325" y="18"/>
                          </a:lnTo>
                          <a:lnTo>
                            <a:pt x="325" y="19"/>
                          </a:lnTo>
                          <a:lnTo>
                            <a:pt x="324" y="19"/>
                          </a:lnTo>
                          <a:lnTo>
                            <a:pt x="323" y="19"/>
                          </a:lnTo>
                          <a:lnTo>
                            <a:pt x="324" y="20"/>
                          </a:lnTo>
                          <a:lnTo>
                            <a:pt x="324" y="21"/>
                          </a:lnTo>
                          <a:lnTo>
                            <a:pt x="326" y="21"/>
                          </a:lnTo>
                          <a:lnTo>
                            <a:pt x="326" y="20"/>
                          </a:lnTo>
                          <a:lnTo>
                            <a:pt x="327" y="20"/>
                          </a:lnTo>
                          <a:lnTo>
                            <a:pt x="327" y="21"/>
                          </a:lnTo>
                          <a:lnTo>
                            <a:pt x="328" y="21"/>
                          </a:lnTo>
                          <a:lnTo>
                            <a:pt x="328" y="19"/>
                          </a:lnTo>
                          <a:lnTo>
                            <a:pt x="329" y="18"/>
                          </a:lnTo>
                          <a:lnTo>
                            <a:pt x="330" y="18"/>
                          </a:lnTo>
                          <a:lnTo>
                            <a:pt x="331" y="18"/>
                          </a:lnTo>
                          <a:lnTo>
                            <a:pt x="332" y="19"/>
                          </a:lnTo>
                          <a:lnTo>
                            <a:pt x="333" y="18"/>
                          </a:lnTo>
                          <a:lnTo>
                            <a:pt x="334" y="18"/>
                          </a:lnTo>
                          <a:lnTo>
                            <a:pt x="335" y="17"/>
                          </a:lnTo>
                          <a:lnTo>
                            <a:pt x="335" y="16"/>
                          </a:lnTo>
                          <a:lnTo>
                            <a:pt x="334" y="15"/>
                          </a:lnTo>
                          <a:lnTo>
                            <a:pt x="334" y="14"/>
                          </a:lnTo>
                          <a:lnTo>
                            <a:pt x="335" y="14"/>
                          </a:lnTo>
                          <a:lnTo>
                            <a:pt x="337" y="14"/>
                          </a:lnTo>
                          <a:lnTo>
                            <a:pt x="338" y="14"/>
                          </a:lnTo>
                          <a:lnTo>
                            <a:pt x="337" y="14"/>
                          </a:lnTo>
                          <a:lnTo>
                            <a:pt x="337" y="13"/>
                          </a:lnTo>
                          <a:lnTo>
                            <a:pt x="339" y="13"/>
                          </a:lnTo>
                          <a:lnTo>
                            <a:pt x="340" y="13"/>
                          </a:lnTo>
                          <a:lnTo>
                            <a:pt x="339" y="12"/>
                          </a:lnTo>
                          <a:lnTo>
                            <a:pt x="339" y="11"/>
                          </a:lnTo>
                          <a:lnTo>
                            <a:pt x="340" y="11"/>
                          </a:lnTo>
                          <a:lnTo>
                            <a:pt x="340" y="12"/>
                          </a:lnTo>
                          <a:lnTo>
                            <a:pt x="340" y="11"/>
                          </a:lnTo>
                          <a:lnTo>
                            <a:pt x="340" y="10"/>
                          </a:lnTo>
                          <a:lnTo>
                            <a:pt x="341" y="9"/>
                          </a:lnTo>
                          <a:lnTo>
                            <a:pt x="343" y="10"/>
                          </a:lnTo>
                          <a:lnTo>
                            <a:pt x="344" y="11"/>
                          </a:lnTo>
                          <a:lnTo>
                            <a:pt x="345" y="11"/>
                          </a:lnTo>
                          <a:lnTo>
                            <a:pt x="346" y="11"/>
                          </a:lnTo>
                          <a:lnTo>
                            <a:pt x="346" y="10"/>
                          </a:lnTo>
                          <a:lnTo>
                            <a:pt x="345" y="9"/>
                          </a:lnTo>
                          <a:lnTo>
                            <a:pt x="346" y="9"/>
                          </a:lnTo>
                          <a:lnTo>
                            <a:pt x="347" y="10"/>
                          </a:lnTo>
                          <a:lnTo>
                            <a:pt x="348" y="11"/>
                          </a:lnTo>
                          <a:lnTo>
                            <a:pt x="348" y="10"/>
                          </a:lnTo>
                          <a:lnTo>
                            <a:pt x="347" y="9"/>
                          </a:lnTo>
                          <a:lnTo>
                            <a:pt x="347" y="8"/>
                          </a:lnTo>
                          <a:lnTo>
                            <a:pt x="347" y="7"/>
                          </a:lnTo>
                          <a:lnTo>
                            <a:pt x="349" y="8"/>
                          </a:lnTo>
                          <a:lnTo>
                            <a:pt x="349" y="7"/>
                          </a:lnTo>
                          <a:lnTo>
                            <a:pt x="350" y="7"/>
                          </a:lnTo>
                          <a:lnTo>
                            <a:pt x="351" y="8"/>
                          </a:lnTo>
                          <a:lnTo>
                            <a:pt x="352" y="8"/>
                          </a:lnTo>
                          <a:lnTo>
                            <a:pt x="352" y="6"/>
                          </a:lnTo>
                          <a:lnTo>
                            <a:pt x="352" y="5"/>
                          </a:lnTo>
                          <a:lnTo>
                            <a:pt x="352" y="4"/>
                          </a:lnTo>
                          <a:lnTo>
                            <a:pt x="353" y="4"/>
                          </a:lnTo>
                          <a:lnTo>
                            <a:pt x="353" y="5"/>
                          </a:lnTo>
                          <a:lnTo>
                            <a:pt x="354" y="5"/>
                          </a:lnTo>
                          <a:lnTo>
                            <a:pt x="355" y="4"/>
                          </a:lnTo>
                          <a:lnTo>
                            <a:pt x="356" y="5"/>
                          </a:lnTo>
                          <a:lnTo>
                            <a:pt x="357" y="3"/>
                          </a:lnTo>
                          <a:lnTo>
                            <a:pt x="358" y="3"/>
                          </a:lnTo>
                          <a:lnTo>
                            <a:pt x="359" y="3"/>
                          </a:lnTo>
                          <a:lnTo>
                            <a:pt x="360" y="4"/>
                          </a:lnTo>
                          <a:lnTo>
                            <a:pt x="361" y="4"/>
                          </a:lnTo>
                          <a:lnTo>
                            <a:pt x="361" y="3"/>
                          </a:lnTo>
                          <a:lnTo>
                            <a:pt x="360" y="3"/>
                          </a:lnTo>
                          <a:lnTo>
                            <a:pt x="360" y="2"/>
                          </a:lnTo>
                          <a:lnTo>
                            <a:pt x="361" y="2"/>
                          </a:lnTo>
                          <a:lnTo>
                            <a:pt x="362" y="2"/>
                          </a:lnTo>
                          <a:lnTo>
                            <a:pt x="362" y="1"/>
                          </a:lnTo>
                          <a:lnTo>
                            <a:pt x="363" y="1"/>
                          </a:lnTo>
                          <a:lnTo>
                            <a:pt x="364" y="1"/>
                          </a:lnTo>
                          <a:lnTo>
                            <a:pt x="365" y="0"/>
                          </a:lnTo>
                          <a:lnTo>
                            <a:pt x="366" y="0"/>
                          </a:lnTo>
                          <a:lnTo>
                            <a:pt x="367" y="1"/>
                          </a:lnTo>
                          <a:lnTo>
                            <a:pt x="368" y="1"/>
                          </a:lnTo>
                          <a:lnTo>
                            <a:pt x="370" y="2"/>
                          </a:lnTo>
                          <a:lnTo>
                            <a:pt x="371" y="1"/>
                          </a:lnTo>
                          <a:lnTo>
                            <a:pt x="372" y="1"/>
                          </a:lnTo>
                          <a:lnTo>
                            <a:pt x="373" y="1"/>
                          </a:lnTo>
                          <a:lnTo>
                            <a:pt x="373" y="2"/>
                          </a:lnTo>
                          <a:lnTo>
                            <a:pt x="374" y="1"/>
                          </a:lnTo>
                          <a:lnTo>
                            <a:pt x="375" y="1"/>
                          </a:lnTo>
                          <a:lnTo>
                            <a:pt x="375" y="3"/>
                          </a:lnTo>
                          <a:lnTo>
                            <a:pt x="375" y="4"/>
                          </a:lnTo>
                          <a:lnTo>
                            <a:pt x="376" y="4"/>
                          </a:lnTo>
                          <a:lnTo>
                            <a:pt x="377" y="3"/>
                          </a:lnTo>
                          <a:lnTo>
                            <a:pt x="376" y="1"/>
                          </a:lnTo>
                          <a:lnTo>
                            <a:pt x="377" y="1"/>
                          </a:lnTo>
                          <a:lnTo>
                            <a:pt x="377" y="2"/>
                          </a:lnTo>
                          <a:lnTo>
                            <a:pt x="378" y="2"/>
                          </a:lnTo>
                          <a:lnTo>
                            <a:pt x="379" y="3"/>
                          </a:lnTo>
                          <a:lnTo>
                            <a:pt x="379" y="4"/>
                          </a:lnTo>
                          <a:lnTo>
                            <a:pt x="380" y="4"/>
                          </a:lnTo>
                          <a:lnTo>
                            <a:pt x="382" y="5"/>
                          </a:lnTo>
                          <a:lnTo>
                            <a:pt x="383" y="6"/>
                          </a:lnTo>
                          <a:lnTo>
                            <a:pt x="384" y="7"/>
                          </a:lnTo>
                          <a:lnTo>
                            <a:pt x="383" y="8"/>
                          </a:lnTo>
                          <a:lnTo>
                            <a:pt x="381" y="8"/>
                          </a:lnTo>
                          <a:lnTo>
                            <a:pt x="381" y="9"/>
                          </a:lnTo>
                          <a:lnTo>
                            <a:pt x="381" y="10"/>
                          </a:lnTo>
                          <a:lnTo>
                            <a:pt x="382" y="10"/>
                          </a:lnTo>
                          <a:lnTo>
                            <a:pt x="382" y="9"/>
                          </a:lnTo>
                          <a:lnTo>
                            <a:pt x="383" y="9"/>
                          </a:lnTo>
                          <a:lnTo>
                            <a:pt x="383" y="10"/>
                          </a:lnTo>
                          <a:lnTo>
                            <a:pt x="382" y="10"/>
                          </a:lnTo>
                          <a:lnTo>
                            <a:pt x="382" y="11"/>
                          </a:lnTo>
                          <a:lnTo>
                            <a:pt x="382" y="13"/>
                          </a:lnTo>
                          <a:lnTo>
                            <a:pt x="383" y="13"/>
                          </a:lnTo>
                          <a:lnTo>
                            <a:pt x="384" y="13"/>
                          </a:lnTo>
                          <a:lnTo>
                            <a:pt x="384" y="15"/>
                          </a:lnTo>
                          <a:lnTo>
                            <a:pt x="385" y="15"/>
                          </a:lnTo>
                          <a:lnTo>
                            <a:pt x="385" y="14"/>
                          </a:lnTo>
                          <a:lnTo>
                            <a:pt x="386" y="14"/>
                          </a:lnTo>
                          <a:lnTo>
                            <a:pt x="387" y="14"/>
                          </a:lnTo>
                          <a:lnTo>
                            <a:pt x="386" y="16"/>
                          </a:lnTo>
                          <a:lnTo>
                            <a:pt x="386" y="17"/>
                          </a:lnTo>
                          <a:lnTo>
                            <a:pt x="387" y="17"/>
                          </a:lnTo>
                          <a:lnTo>
                            <a:pt x="387" y="16"/>
                          </a:lnTo>
                          <a:lnTo>
                            <a:pt x="388" y="15"/>
                          </a:lnTo>
                          <a:lnTo>
                            <a:pt x="389" y="16"/>
                          </a:lnTo>
                          <a:lnTo>
                            <a:pt x="390" y="16"/>
                          </a:lnTo>
                          <a:lnTo>
                            <a:pt x="391" y="16"/>
                          </a:lnTo>
                          <a:lnTo>
                            <a:pt x="393" y="16"/>
                          </a:lnTo>
                          <a:lnTo>
                            <a:pt x="392" y="16"/>
                          </a:lnTo>
                          <a:lnTo>
                            <a:pt x="392" y="17"/>
                          </a:lnTo>
                          <a:lnTo>
                            <a:pt x="393" y="18"/>
                          </a:lnTo>
                          <a:lnTo>
                            <a:pt x="394" y="20"/>
                          </a:lnTo>
                          <a:lnTo>
                            <a:pt x="394" y="21"/>
                          </a:lnTo>
                          <a:lnTo>
                            <a:pt x="395" y="21"/>
                          </a:lnTo>
                          <a:lnTo>
                            <a:pt x="396" y="20"/>
                          </a:lnTo>
                          <a:lnTo>
                            <a:pt x="397" y="20"/>
                          </a:lnTo>
                          <a:lnTo>
                            <a:pt x="396" y="18"/>
                          </a:lnTo>
                          <a:lnTo>
                            <a:pt x="397" y="18"/>
                          </a:lnTo>
                          <a:lnTo>
                            <a:pt x="397" y="17"/>
                          </a:lnTo>
                          <a:lnTo>
                            <a:pt x="398" y="18"/>
                          </a:lnTo>
                          <a:lnTo>
                            <a:pt x="399" y="18"/>
                          </a:lnTo>
                          <a:lnTo>
                            <a:pt x="399" y="19"/>
                          </a:lnTo>
                          <a:lnTo>
                            <a:pt x="400" y="18"/>
                          </a:lnTo>
                          <a:lnTo>
                            <a:pt x="402" y="18"/>
                          </a:lnTo>
                          <a:lnTo>
                            <a:pt x="404" y="18"/>
                          </a:lnTo>
                          <a:lnTo>
                            <a:pt x="404" y="19"/>
                          </a:lnTo>
                          <a:lnTo>
                            <a:pt x="402" y="19"/>
                          </a:lnTo>
                          <a:lnTo>
                            <a:pt x="402" y="20"/>
                          </a:lnTo>
                          <a:lnTo>
                            <a:pt x="402" y="21"/>
                          </a:lnTo>
                          <a:lnTo>
                            <a:pt x="403" y="20"/>
                          </a:lnTo>
                          <a:lnTo>
                            <a:pt x="404" y="20"/>
                          </a:lnTo>
                          <a:lnTo>
                            <a:pt x="403" y="21"/>
                          </a:lnTo>
                          <a:lnTo>
                            <a:pt x="404" y="22"/>
                          </a:lnTo>
                          <a:lnTo>
                            <a:pt x="405" y="22"/>
                          </a:lnTo>
                          <a:lnTo>
                            <a:pt x="406" y="22"/>
                          </a:lnTo>
                          <a:lnTo>
                            <a:pt x="406" y="21"/>
                          </a:lnTo>
                          <a:lnTo>
                            <a:pt x="405" y="21"/>
                          </a:lnTo>
                          <a:lnTo>
                            <a:pt x="405" y="20"/>
                          </a:lnTo>
                          <a:lnTo>
                            <a:pt x="406" y="20"/>
                          </a:lnTo>
                          <a:lnTo>
                            <a:pt x="406" y="19"/>
                          </a:lnTo>
                          <a:lnTo>
                            <a:pt x="407" y="20"/>
                          </a:lnTo>
                          <a:lnTo>
                            <a:pt x="407" y="21"/>
                          </a:lnTo>
                          <a:lnTo>
                            <a:pt x="408" y="21"/>
                          </a:lnTo>
                          <a:lnTo>
                            <a:pt x="409" y="22"/>
                          </a:lnTo>
                          <a:lnTo>
                            <a:pt x="410" y="21"/>
                          </a:lnTo>
                          <a:lnTo>
                            <a:pt x="410" y="23"/>
                          </a:lnTo>
                          <a:lnTo>
                            <a:pt x="411" y="24"/>
                          </a:lnTo>
                          <a:lnTo>
                            <a:pt x="411" y="25"/>
                          </a:lnTo>
                          <a:lnTo>
                            <a:pt x="412" y="25"/>
                          </a:lnTo>
                          <a:lnTo>
                            <a:pt x="413" y="24"/>
                          </a:lnTo>
                          <a:lnTo>
                            <a:pt x="414" y="23"/>
                          </a:lnTo>
                          <a:lnTo>
                            <a:pt x="415" y="23"/>
                          </a:lnTo>
                          <a:lnTo>
                            <a:pt x="415" y="24"/>
                          </a:lnTo>
                          <a:lnTo>
                            <a:pt x="414" y="25"/>
                          </a:lnTo>
                          <a:lnTo>
                            <a:pt x="414" y="27"/>
                          </a:lnTo>
                          <a:lnTo>
                            <a:pt x="415" y="27"/>
                          </a:lnTo>
                          <a:lnTo>
                            <a:pt x="415" y="26"/>
                          </a:lnTo>
                          <a:lnTo>
                            <a:pt x="416" y="25"/>
                          </a:lnTo>
                          <a:lnTo>
                            <a:pt x="417" y="25"/>
                          </a:lnTo>
                          <a:lnTo>
                            <a:pt x="418" y="25"/>
                          </a:lnTo>
                          <a:lnTo>
                            <a:pt x="419" y="26"/>
                          </a:lnTo>
                          <a:lnTo>
                            <a:pt x="418" y="27"/>
                          </a:lnTo>
                          <a:lnTo>
                            <a:pt x="419" y="28"/>
                          </a:lnTo>
                          <a:lnTo>
                            <a:pt x="421" y="30"/>
                          </a:lnTo>
                          <a:lnTo>
                            <a:pt x="421" y="31"/>
                          </a:lnTo>
                          <a:lnTo>
                            <a:pt x="422" y="31"/>
                          </a:lnTo>
                          <a:lnTo>
                            <a:pt x="422" y="30"/>
                          </a:lnTo>
                          <a:lnTo>
                            <a:pt x="422" y="29"/>
                          </a:lnTo>
                          <a:lnTo>
                            <a:pt x="423" y="30"/>
                          </a:lnTo>
                          <a:lnTo>
                            <a:pt x="424" y="31"/>
                          </a:lnTo>
                          <a:lnTo>
                            <a:pt x="424" y="30"/>
                          </a:lnTo>
                          <a:lnTo>
                            <a:pt x="425" y="30"/>
                          </a:lnTo>
                          <a:lnTo>
                            <a:pt x="426" y="30"/>
                          </a:lnTo>
                          <a:lnTo>
                            <a:pt x="428" y="31"/>
                          </a:lnTo>
                          <a:lnTo>
                            <a:pt x="429" y="31"/>
                          </a:lnTo>
                          <a:lnTo>
                            <a:pt x="429" y="33"/>
                          </a:lnTo>
                          <a:lnTo>
                            <a:pt x="431" y="33"/>
                          </a:lnTo>
                          <a:lnTo>
                            <a:pt x="432" y="34"/>
                          </a:lnTo>
                          <a:lnTo>
                            <a:pt x="432" y="35"/>
                          </a:lnTo>
                          <a:lnTo>
                            <a:pt x="433" y="35"/>
                          </a:lnTo>
                          <a:lnTo>
                            <a:pt x="434" y="34"/>
                          </a:lnTo>
                          <a:lnTo>
                            <a:pt x="435" y="33"/>
                          </a:lnTo>
                          <a:lnTo>
                            <a:pt x="435" y="34"/>
                          </a:lnTo>
                          <a:lnTo>
                            <a:pt x="436" y="35"/>
                          </a:lnTo>
                          <a:lnTo>
                            <a:pt x="436" y="36"/>
                          </a:lnTo>
                          <a:lnTo>
                            <a:pt x="437" y="35"/>
                          </a:lnTo>
                          <a:lnTo>
                            <a:pt x="436" y="35"/>
                          </a:lnTo>
                          <a:lnTo>
                            <a:pt x="437" y="35"/>
                          </a:lnTo>
                          <a:lnTo>
                            <a:pt x="438" y="33"/>
                          </a:lnTo>
                          <a:lnTo>
                            <a:pt x="439" y="35"/>
                          </a:lnTo>
                          <a:lnTo>
                            <a:pt x="439" y="33"/>
                          </a:lnTo>
                          <a:lnTo>
                            <a:pt x="440" y="33"/>
                          </a:lnTo>
                          <a:lnTo>
                            <a:pt x="441" y="33"/>
                          </a:lnTo>
                          <a:lnTo>
                            <a:pt x="441" y="35"/>
                          </a:lnTo>
                          <a:lnTo>
                            <a:pt x="442" y="35"/>
                          </a:lnTo>
                          <a:lnTo>
                            <a:pt x="444" y="33"/>
                          </a:lnTo>
                          <a:lnTo>
                            <a:pt x="444" y="35"/>
                          </a:lnTo>
                          <a:lnTo>
                            <a:pt x="445" y="36"/>
                          </a:lnTo>
                          <a:lnTo>
                            <a:pt x="445" y="37"/>
                          </a:lnTo>
                          <a:lnTo>
                            <a:pt x="446" y="37"/>
                          </a:lnTo>
                          <a:lnTo>
                            <a:pt x="447" y="36"/>
                          </a:lnTo>
                          <a:lnTo>
                            <a:pt x="447" y="35"/>
                          </a:lnTo>
                          <a:lnTo>
                            <a:pt x="446" y="34"/>
                          </a:lnTo>
                          <a:lnTo>
                            <a:pt x="446" y="33"/>
                          </a:lnTo>
                          <a:lnTo>
                            <a:pt x="447" y="33"/>
                          </a:lnTo>
                          <a:lnTo>
                            <a:pt x="447" y="34"/>
                          </a:lnTo>
                          <a:lnTo>
                            <a:pt x="447" y="35"/>
                          </a:lnTo>
                          <a:lnTo>
                            <a:pt x="448" y="36"/>
                          </a:lnTo>
                          <a:lnTo>
                            <a:pt x="449" y="38"/>
                          </a:lnTo>
                          <a:lnTo>
                            <a:pt x="451" y="38"/>
                          </a:lnTo>
                          <a:lnTo>
                            <a:pt x="451" y="39"/>
                          </a:lnTo>
                          <a:lnTo>
                            <a:pt x="452" y="38"/>
                          </a:lnTo>
                          <a:lnTo>
                            <a:pt x="451" y="38"/>
                          </a:lnTo>
                          <a:lnTo>
                            <a:pt x="451" y="37"/>
                          </a:lnTo>
                          <a:lnTo>
                            <a:pt x="454" y="39"/>
                          </a:lnTo>
                          <a:lnTo>
                            <a:pt x="455" y="39"/>
                          </a:lnTo>
                          <a:lnTo>
                            <a:pt x="455" y="40"/>
                          </a:lnTo>
                          <a:lnTo>
                            <a:pt x="456" y="40"/>
                          </a:lnTo>
                          <a:lnTo>
                            <a:pt x="456" y="41"/>
                          </a:lnTo>
                          <a:lnTo>
                            <a:pt x="457" y="41"/>
                          </a:lnTo>
                          <a:lnTo>
                            <a:pt x="456" y="43"/>
                          </a:lnTo>
                          <a:lnTo>
                            <a:pt x="457" y="43"/>
                          </a:lnTo>
                          <a:lnTo>
                            <a:pt x="456" y="44"/>
                          </a:lnTo>
                          <a:lnTo>
                            <a:pt x="457" y="45"/>
                          </a:lnTo>
                          <a:lnTo>
                            <a:pt x="456" y="45"/>
                          </a:lnTo>
                          <a:lnTo>
                            <a:pt x="456" y="46"/>
                          </a:lnTo>
                          <a:lnTo>
                            <a:pt x="456" y="47"/>
                          </a:lnTo>
                          <a:lnTo>
                            <a:pt x="456" y="48"/>
                          </a:lnTo>
                          <a:lnTo>
                            <a:pt x="456" y="49"/>
                          </a:lnTo>
                          <a:lnTo>
                            <a:pt x="456" y="48"/>
                          </a:lnTo>
                          <a:lnTo>
                            <a:pt x="457" y="48"/>
                          </a:lnTo>
                          <a:lnTo>
                            <a:pt x="458" y="48"/>
                          </a:lnTo>
                          <a:lnTo>
                            <a:pt x="458" y="49"/>
                          </a:lnTo>
                          <a:lnTo>
                            <a:pt x="458" y="50"/>
                          </a:lnTo>
                          <a:lnTo>
                            <a:pt x="458" y="51"/>
                          </a:lnTo>
                          <a:lnTo>
                            <a:pt x="459" y="51"/>
                          </a:lnTo>
                          <a:lnTo>
                            <a:pt x="459" y="52"/>
                          </a:lnTo>
                          <a:lnTo>
                            <a:pt x="460" y="52"/>
                          </a:lnTo>
                          <a:lnTo>
                            <a:pt x="461" y="52"/>
                          </a:lnTo>
                          <a:lnTo>
                            <a:pt x="461" y="53"/>
                          </a:lnTo>
                          <a:lnTo>
                            <a:pt x="462" y="53"/>
                          </a:lnTo>
                          <a:lnTo>
                            <a:pt x="462" y="54"/>
                          </a:lnTo>
                          <a:lnTo>
                            <a:pt x="461" y="53"/>
                          </a:lnTo>
                          <a:lnTo>
                            <a:pt x="461" y="54"/>
                          </a:lnTo>
                          <a:lnTo>
                            <a:pt x="461" y="55"/>
                          </a:lnTo>
                          <a:lnTo>
                            <a:pt x="462" y="55"/>
                          </a:lnTo>
                          <a:lnTo>
                            <a:pt x="464" y="55"/>
                          </a:lnTo>
                          <a:lnTo>
                            <a:pt x="463" y="56"/>
                          </a:lnTo>
                          <a:lnTo>
                            <a:pt x="464" y="56"/>
                          </a:lnTo>
                          <a:lnTo>
                            <a:pt x="464" y="57"/>
                          </a:lnTo>
                          <a:lnTo>
                            <a:pt x="465" y="57"/>
                          </a:lnTo>
                          <a:lnTo>
                            <a:pt x="466" y="58"/>
                          </a:lnTo>
                          <a:lnTo>
                            <a:pt x="467" y="58"/>
                          </a:lnTo>
                          <a:lnTo>
                            <a:pt x="466" y="59"/>
                          </a:lnTo>
                          <a:lnTo>
                            <a:pt x="467" y="60"/>
                          </a:lnTo>
                          <a:lnTo>
                            <a:pt x="468" y="60"/>
                          </a:lnTo>
                          <a:lnTo>
                            <a:pt x="469" y="60"/>
                          </a:lnTo>
                          <a:lnTo>
                            <a:pt x="470" y="60"/>
                          </a:lnTo>
                          <a:lnTo>
                            <a:pt x="470" y="61"/>
                          </a:lnTo>
                          <a:lnTo>
                            <a:pt x="471" y="60"/>
                          </a:lnTo>
                          <a:lnTo>
                            <a:pt x="471" y="61"/>
                          </a:lnTo>
                          <a:lnTo>
                            <a:pt x="472" y="60"/>
                          </a:lnTo>
                          <a:lnTo>
                            <a:pt x="473" y="60"/>
                          </a:lnTo>
                          <a:lnTo>
                            <a:pt x="474" y="59"/>
                          </a:lnTo>
                          <a:lnTo>
                            <a:pt x="474" y="60"/>
                          </a:lnTo>
                          <a:lnTo>
                            <a:pt x="475" y="60"/>
                          </a:lnTo>
                          <a:lnTo>
                            <a:pt x="476" y="60"/>
                          </a:lnTo>
                          <a:lnTo>
                            <a:pt x="477" y="61"/>
                          </a:lnTo>
                          <a:lnTo>
                            <a:pt x="477" y="62"/>
                          </a:lnTo>
                          <a:lnTo>
                            <a:pt x="478" y="62"/>
                          </a:lnTo>
                          <a:lnTo>
                            <a:pt x="478" y="63"/>
                          </a:lnTo>
                          <a:lnTo>
                            <a:pt x="479" y="63"/>
                          </a:lnTo>
                          <a:lnTo>
                            <a:pt x="479" y="65"/>
                          </a:lnTo>
                          <a:lnTo>
                            <a:pt x="481" y="65"/>
                          </a:lnTo>
                          <a:lnTo>
                            <a:pt x="480" y="65"/>
                          </a:lnTo>
                          <a:lnTo>
                            <a:pt x="481" y="64"/>
                          </a:lnTo>
                          <a:lnTo>
                            <a:pt x="481" y="65"/>
                          </a:lnTo>
                          <a:lnTo>
                            <a:pt x="482" y="66"/>
                          </a:lnTo>
                          <a:lnTo>
                            <a:pt x="483" y="65"/>
                          </a:lnTo>
                          <a:lnTo>
                            <a:pt x="484" y="65"/>
                          </a:lnTo>
                          <a:lnTo>
                            <a:pt x="484" y="66"/>
                          </a:lnTo>
                          <a:lnTo>
                            <a:pt x="485" y="66"/>
                          </a:lnTo>
                          <a:lnTo>
                            <a:pt x="487" y="66"/>
                          </a:lnTo>
                          <a:lnTo>
                            <a:pt x="488" y="66"/>
                          </a:lnTo>
                          <a:lnTo>
                            <a:pt x="489" y="67"/>
                          </a:lnTo>
                          <a:lnTo>
                            <a:pt x="489" y="68"/>
                          </a:lnTo>
                          <a:lnTo>
                            <a:pt x="490" y="68"/>
                          </a:lnTo>
                          <a:lnTo>
                            <a:pt x="490" y="67"/>
                          </a:lnTo>
                          <a:lnTo>
                            <a:pt x="491" y="67"/>
                          </a:lnTo>
                          <a:lnTo>
                            <a:pt x="491" y="68"/>
                          </a:lnTo>
                          <a:lnTo>
                            <a:pt x="492" y="66"/>
                          </a:lnTo>
                          <a:lnTo>
                            <a:pt x="492" y="67"/>
                          </a:lnTo>
                          <a:lnTo>
                            <a:pt x="493" y="68"/>
                          </a:lnTo>
                          <a:lnTo>
                            <a:pt x="494" y="68"/>
                          </a:lnTo>
                          <a:lnTo>
                            <a:pt x="495" y="69"/>
                          </a:lnTo>
                          <a:lnTo>
                            <a:pt x="496" y="70"/>
                          </a:lnTo>
                          <a:lnTo>
                            <a:pt x="496" y="71"/>
                          </a:lnTo>
                          <a:lnTo>
                            <a:pt x="496" y="72"/>
                          </a:lnTo>
                          <a:lnTo>
                            <a:pt x="496" y="73"/>
                          </a:lnTo>
                          <a:lnTo>
                            <a:pt x="497" y="72"/>
                          </a:lnTo>
                          <a:lnTo>
                            <a:pt x="498" y="73"/>
                          </a:lnTo>
                          <a:lnTo>
                            <a:pt x="499" y="72"/>
                          </a:lnTo>
                          <a:lnTo>
                            <a:pt x="499" y="73"/>
                          </a:lnTo>
                          <a:lnTo>
                            <a:pt x="500" y="73"/>
                          </a:lnTo>
                          <a:lnTo>
                            <a:pt x="501" y="73"/>
                          </a:lnTo>
                          <a:lnTo>
                            <a:pt x="501" y="74"/>
                          </a:lnTo>
                          <a:lnTo>
                            <a:pt x="501" y="73"/>
                          </a:lnTo>
                          <a:lnTo>
                            <a:pt x="500" y="73"/>
                          </a:lnTo>
                          <a:lnTo>
                            <a:pt x="501" y="72"/>
                          </a:lnTo>
                          <a:lnTo>
                            <a:pt x="502" y="72"/>
                          </a:lnTo>
                          <a:lnTo>
                            <a:pt x="503" y="72"/>
                          </a:lnTo>
                          <a:lnTo>
                            <a:pt x="504" y="72"/>
                          </a:lnTo>
                          <a:lnTo>
                            <a:pt x="506" y="72"/>
                          </a:lnTo>
                          <a:lnTo>
                            <a:pt x="507" y="72"/>
                          </a:lnTo>
                          <a:lnTo>
                            <a:pt x="506" y="73"/>
                          </a:lnTo>
                          <a:lnTo>
                            <a:pt x="507" y="73"/>
                          </a:lnTo>
                          <a:lnTo>
                            <a:pt x="508" y="74"/>
                          </a:lnTo>
                          <a:lnTo>
                            <a:pt x="507" y="75"/>
                          </a:lnTo>
                          <a:lnTo>
                            <a:pt x="508" y="75"/>
                          </a:lnTo>
                          <a:lnTo>
                            <a:pt x="509" y="76"/>
                          </a:lnTo>
                          <a:lnTo>
                            <a:pt x="510" y="76"/>
                          </a:lnTo>
                          <a:lnTo>
                            <a:pt x="510" y="75"/>
                          </a:lnTo>
                          <a:lnTo>
                            <a:pt x="511" y="75"/>
                          </a:lnTo>
                          <a:lnTo>
                            <a:pt x="512" y="76"/>
                          </a:lnTo>
                          <a:lnTo>
                            <a:pt x="511" y="76"/>
                          </a:lnTo>
                          <a:lnTo>
                            <a:pt x="511" y="77"/>
                          </a:lnTo>
                          <a:lnTo>
                            <a:pt x="512" y="77"/>
                          </a:lnTo>
                          <a:lnTo>
                            <a:pt x="511" y="78"/>
                          </a:lnTo>
                          <a:lnTo>
                            <a:pt x="512" y="78"/>
                          </a:lnTo>
                          <a:lnTo>
                            <a:pt x="513" y="78"/>
                          </a:lnTo>
                          <a:lnTo>
                            <a:pt x="513" y="79"/>
                          </a:lnTo>
                          <a:lnTo>
                            <a:pt x="514" y="80"/>
                          </a:lnTo>
                          <a:lnTo>
                            <a:pt x="513" y="81"/>
                          </a:lnTo>
                          <a:lnTo>
                            <a:pt x="514" y="81"/>
                          </a:lnTo>
                          <a:lnTo>
                            <a:pt x="515" y="81"/>
                          </a:lnTo>
                          <a:lnTo>
                            <a:pt x="514" y="81"/>
                          </a:lnTo>
                          <a:lnTo>
                            <a:pt x="514" y="82"/>
                          </a:lnTo>
                          <a:lnTo>
                            <a:pt x="515" y="82"/>
                          </a:lnTo>
                          <a:lnTo>
                            <a:pt x="514" y="82"/>
                          </a:lnTo>
                          <a:lnTo>
                            <a:pt x="515" y="83"/>
                          </a:lnTo>
                          <a:lnTo>
                            <a:pt x="515" y="82"/>
                          </a:lnTo>
                          <a:lnTo>
                            <a:pt x="516" y="83"/>
                          </a:lnTo>
                          <a:lnTo>
                            <a:pt x="516" y="82"/>
                          </a:lnTo>
                          <a:lnTo>
                            <a:pt x="517" y="82"/>
                          </a:lnTo>
                          <a:lnTo>
                            <a:pt x="517" y="83"/>
                          </a:lnTo>
                          <a:lnTo>
                            <a:pt x="518" y="83"/>
                          </a:lnTo>
                          <a:lnTo>
                            <a:pt x="519" y="84"/>
                          </a:lnTo>
                          <a:lnTo>
                            <a:pt x="519" y="85"/>
                          </a:lnTo>
                          <a:lnTo>
                            <a:pt x="518" y="84"/>
                          </a:lnTo>
                          <a:lnTo>
                            <a:pt x="518" y="85"/>
                          </a:lnTo>
                          <a:lnTo>
                            <a:pt x="519" y="86"/>
                          </a:lnTo>
                          <a:lnTo>
                            <a:pt x="521" y="86"/>
                          </a:lnTo>
                          <a:lnTo>
                            <a:pt x="522" y="85"/>
                          </a:lnTo>
                          <a:lnTo>
                            <a:pt x="522" y="86"/>
                          </a:lnTo>
                          <a:lnTo>
                            <a:pt x="523" y="86"/>
                          </a:lnTo>
                          <a:lnTo>
                            <a:pt x="523" y="87"/>
                          </a:lnTo>
                          <a:lnTo>
                            <a:pt x="523" y="88"/>
                          </a:lnTo>
                          <a:lnTo>
                            <a:pt x="524" y="88"/>
                          </a:lnTo>
                          <a:lnTo>
                            <a:pt x="525" y="87"/>
                          </a:lnTo>
                          <a:lnTo>
                            <a:pt x="525" y="86"/>
                          </a:lnTo>
                          <a:lnTo>
                            <a:pt x="525" y="87"/>
                          </a:lnTo>
                          <a:lnTo>
                            <a:pt x="526" y="87"/>
                          </a:lnTo>
                          <a:lnTo>
                            <a:pt x="526" y="88"/>
                          </a:lnTo>
                          <a:lnTo>
                            <a:pt x="527" y="88"/>
                          </a:lnTo>
                          <a:lnTo>
                            <a:pt x="526" y="89"/>
                          </a:lnTo>
                          <a:lnTo>
                            <a:pt x="527" y="89"/>
                          </a:lnTo>
                          <a:lnTo>
                            <a:pt x="527" y="90"/>
                          </a:lnTo>
                          <a:lnTo>
                            <a:pt x="528" y="89"/>
                          </a:lnTo>
                          <a:lnTo>
                            <a:pt x="527" y="90"/>
                          </a:lnTo>
                          <a:lnTo>
                            <a:pt x="528" y="90"/>
                          </a:lnTo>
                          <a:lnTo>
                            <a:pt x="529" y="90"/>
                          </a:lnTo>
                          <a:lnTo>
                            <a:pt x="529" y="91"/>
                          </a:lnTo>
                          <a:lnTo>
                            <a:pt x="530" y="91"/>
                          </a:lnTo>
                          <a:lnTo>
                            <a:pt x="531" y="91"/>
                          </a:lnTo>
                          <a:lnTo>
                            <a:pt x="533" y="90"/>
                          </a:lnTo>
                          <a:lnTo>
                            <a:pt x="532" y="91"/>
                          </a:lnTo>
                          <a:lnTo>
                            <a:pt x="533" y="91"/>
                          </a:lnTo>
                          <a:lnTo>
                            <a:pt x="533" y="92"/>
                          </a:lnTo>
                          <a:lnTo>
                            <a:pt x="535" y="93"/>
                          </a:lnTo>
                          <a:lnTo>
                            <a:pt x="536" y="92"/>
                          </a:lnTo>
                          <a:lnTo>
                            <a:pt x="537" y="92"/>
                          </a:lnTo>
                          <a:lnTo>
                            <a:pt x="537" y="91"/>
                          </a:lnTo>
                          <a:lnTo>
                            <a:pt x="538" y="89"/>
                          </a:lnTo>
                          <a:lnTo>
                            <a:pt x="538" y="88"/>
                          </a:lnTo>
                          <a:lnTo>
                            <a:pt x="539" y="88"/>
                          </a:lnTo>
                          <a:lnTo>
                            <a:pt x="540" y="89"/>
                          </a:lnTo>
                          <a:lnTo>
                            <a:pt x="540" y="88"/>
                          </a:lnTo>
                          <a:lnTo>
                            <a:pt x="540" y="89"/>
                          </a:lnTo>
                          <a:lnTo>
                            <a:pt x="541" y="90"/>
                          </a:lnTo>
                          <a:lnTo>
                            <a:pt x="542" y="89"/>
                          </a:lnTo>
                          <a:lnTo>
                            <a:pt x="543" y="90"/>
                          </a:lnTo>
                          <a:lnTo>
                            <a:pt x="544" y="89"/>
                          </a:lnTo>
                          <a:lnTo>
                            <a:pt x="545" y="89"/>
                          </a:lnTo>
                          <a:lnTo>
                            <a:pt x="545" y="90"/>
                          </a:lnTo>
                          <a:lnTo>
                            <a:pt x="546" y="91"/>
                          </a:lnTo>
                          <a:lnTo>
                            <a:pt x="546" y="90"/>
                          </a:lnTo>
                          <a:lnTo>
                            <a:pt x="547" y="91"/>
                          </a:lnTo>
                          <a:lnTo>
                            <a:pt x="548" y="91"/>
                          </a:lnTo>
                          <a:lnTo>
                            <a:pt x="548" y="90"/>
                          </a:lnTo>
                          <a:lnTo>
                            <a:pt x="549" y="91"/>
                          </a:lnTo>
                          <a:lnTo>
                            <a:pt x="549" y="90"/>
                          </a:lnTo>
                          <a:lnTo>
                            <a:pt x="550" y="91"/>
                          </a:lnTo>
                          <a:lnTo>
                            <a:pt x="551" y="90"/>
                          </a:lnTo>
                          <a:lnTo>
                            <a:pt x="551" y="91"/>
                          </a:lnTo>
                          <a:lnTo>
                            <a:pt x="552" y="91"/>
                          </a:lnTo>
                          <a:lnTo>
                            <a:pt x="553" y="90"/>
                          </a:lnTo>
                          <a:lnTo>
                            <a:pt x="554" y="90"/>
                          </a:lnTo>
                          <a:lnTo>
                            <a:pt x="554" y="89"/>
                          </a:lnTo>
                          <a:lnTo>
                            <a:pt x="555" y="90"/>
                          </a:lnTo>
                          <a:lnTo>
                            <a:pt x="555" y="89"/>
                          </a:lnTo>
                          <a:lnTo>
                            <a:pt x="556" y="89"/>
                          </a:lnTo>
                          <a:lnTo>
                            <a:pt x="556" y="90"/>
                          </a:lnTo>
                          <a:lnTo>
                            <a:pt x="557" y="90"/>
                          </a:lnTo>
                          <a:lnTo>
                            <a:pt x="558" y="90"/>
                          </a:lnTo>
                          <a:lnTo>
                            <a:pt x="558" y="91"/>
                          </a:lnTo>
                          <a:lnTo>
                            <a:pt x="559" y="91"/>
                          </a:lnTo>
                          <a:lnTo>
                            <a:pt x="559" y="90"/>
                          </a:lnTo>
                          <a:lnTo>
                            <a:pt x="558" y="90"/>
                          </a:lnTo>
                          <a:lnTo>
                            <a:pt x="559" y="90"/>
                          </a:lnTo>
                          <a:lnTo>
                            <a:pt x="559" y="89"/>
                          </a:lnTo>
                          <a:lnTo>
                            <a:pt x="560" y="89"/>
                          </a:lnTo>
                          <a:lnTo>
                            <a:pt x="560" y="88"/>
                          </a:lnTo>
                          <a:lnTo>
                            <a:pt x="560" y="89"/>
                          </a:lnTo>
                          <a:lnTo>
                            <a:pt x="561" y="88"/>
                          </a:lnTo>
                          <a:lnTo>
                            <a:pt x="562" y="88"/>
                          </a:lnTo>
                          <a:lnTo>
                            <a:pt x="562" y="87"/>
                          </a:lnTo>
                          <a:lnTo>
                            <a:pt x="562" y="88"/>
                          </a:lnTo>
                          <a:lnTo>
                            <a:pt x="563" y="88"/>
                          </a:lnTo>
                          <a:lnTo>
                            <a:pt x="563" y="87"/>
                          </a:lnTo>
                          <a:lnTo>
                            <a:pt x="564" y="87"/>
                          </a:lnTo>
                          <a:lnTo>
                            <a:pt x="565" y="87"/>
                          </a:lnTo>
                          <a:lnTo>
                            <a:pt x="565" y="86"/>
                          </a:lnTo>
                          <a:lnTo>
                            <a:pt x="566" y="87"/>
                          </a:lnTo>
                          <a:lnTo>
                            <a:pt x="567" y="86"/>
                          </a:lnTo>
                          <a:lnTo>
                            <a:pt x="568" y="86"/>
                          </a:lnTo>
                          <a:lnTo>
                            <a:pt x="569" y="86"/>
                          </a:lnTo>
                          <a:lnTo>
                            <a:pt x="570" y="86"/>
                          </a:lnTo>
                          <a:lnTo>
                            <a:pt x="571" y="86"/>
                          </a:lnTo>
                          <a:lnTo>
                            <a:pt x="572" y="86"/>
                          </a:lnTo>
                          <a:lnTo>
                            <a:pt x="573" y="86"/>
                          </a:lnTo>
                          <a:lnTo>
                            <a:pt x="574" y="86"/>
                          </a:lnTo>
                          <a:lnTo>
                            <a:pt x="575" y="87"/>
                          </a:lnTo>
                          <a:lnTo>
                            <a:pt x="575" y="88"/>
                          </a:lnTo>
                          <a:lnTo>
                            <a:pt x="576" y="88"/>
                          </a:lnTo>
                          <a:lnTo>
                            <a:pt x="577" y="88"/>
                          </a:lnTo>
                          <a:lnTo>
                            <a:pt x="578" y="88"/>
                          </a:lnTo>
                          <a:lnTo>
                            <a:pt x="579" y="88"/>
                          </a:lnTo>
                          <a:lnTo>
                            <a:pt x="580" y="88"/>
                          </a:lnTo>
                          <a:lnTo>
                            <a:pt x="581" y="89"/>
                          </a:lnTo>
                          <a:lnTo>
                            <a:pt x="582" y="89"/>
                          </a:lnTo>
                          <a:lnTo>
                            <a:pt x="583" y="88"/>
                          </a:lnTo>
                          <a:lnTo>
                            <a:pt x="583" y="87"/>
                          </a:lnTo>
                          <a:lnTo>
                            <a:pt x="585" y="87"/>
                          </a:lnTo>
                          <a:lnTo>
                            <a:pt x="587" y="86"/>
                          </a:lnTo>
                          <a:lnTo>
                            <a:pt x="587" y="87"/>
                          </a:lnTo>
                          <a:lnTo>
                            <a:pt x="588" y="86"/>
                          </a:lnTo>
                          <a:lnTo>
                            <a:pt x="589" y="85"/>
                          </a:lnTo>
                          <a:lnTo>
                            <a:pt x="589" y="84"/>
                          </a:lnTo>
                          <a:lnTo>
                            <a:pt x="590" y="84"/>
                          </a:lnTo>
                          <a:lnTo>
                            <a:pt x="591" y="83"/>
                          </a:lnTo>
                          <a:lnTo>
                            <a:pt x="592" y="82"/>
                          </a:lnTo>
                          <a:lnTo>
                            <a:pt x="593" y="81"/>
                          </a:lnTo>
                          <a:lnTo>
                            <a:pt x="593" y="82"/>
                          </a:lnTo>
                          <a:lnTo>
                            <a:pt x="594" y="82"/>
                          </a:lnTo>
                          <a:lnTo>
                            <a:pt x="595" y="81"/>
                          </a:lnTo>
                          <a:lnTo>
                            <a:pt x="596" y="80"/>
                          </a:lnTo>
                          <a:lnTo>
                            <a:pt x="598" y="79"/>
                          </a:lnTo>
                          <a:lnTo>
                            <a:pt x="599" y="79"/>
                          </a:lnTo>
                          <a:lnTo>
                            <a:pt x="600" y="79"/>
                          </a:lnTo>
                          <a:lnTo>
                            <a:pt x="600" y="78"/>
                          </a:lnTo>
                          <a:lnTo>
                            <a:pt x="600" y="77"/>
                          </a:lnTo>
                          <a:lnTo>
                            <a:pt x="599" y="77"/>
                          </a:lnTo>
                          <a:lnTo>
                            <a:pt x="600" y="75"/>
                          </a:lnTo>
                          <a:lnTo>
                            <a:pt x="600" y="74"/>
                          </a:lnTo>
                          <a:lnTo>
                            <a:pt x="600" y="73"/>
                          </a:lnTo>
                          <a:lnTo>
                            <a:pt x="601" y="72"/>
                          </a:lnTo>
                          <a:lnTo>
                            <a:pt x="601" y="71"/>
                          </a:lnTo>
                          <a:lnTo>
                            <a:pt x="602" y="71"/>
                          </a:lnTo>
                          <a:lnTo>
                            <a:pt x="602" y="70"/>
                          </a:lnTo>
                          <a:lnTo>
                            <a:pt x="603" y="71"/>
                          </a:lnTo>
                          <a:lnTo>
                            <a:pt x="603" y="70"/>
                          </a:lnTo>
                          <a:lnTo>
                            <a:pt x="604" y="70"/>
                          </a:lnTo>
                          <a:lnTo>
                            <a:pt x="605" y="70"/>
                          </a:lnTo>
                          <a:lnTo>
                            <a:pt x="607" y="70"/>
                          </a:lnTo>
                          <a:lnTo>
                            <a:pt x="607" y="69"/>
                          </a:lnTo>
                          <a:lnTo>
                            <a:pt x="608" y="69"/>
                          </a:lnTo>
                          <a:lnTo>
                            <a:pt x="609" y="69"/>
                          </a:lnTo>
                          <a:lnTo>
                            <a:pt x="610" y="68"/>
                          </a:lnTo>
                          <a:lnTo>
                            <a:pt x="610" y="67"/>
                          </a:lnTo>
                          <a:lnTo>
                            <a:pt x="611" y="68"/>
                          </a:lnTo>
                          <a:lnTo>
                            <a:pt x="612" y="68"/>
                          </a:lnTo>
                          <a:lnTo>
                            <a:pt x="613" y="68"/>
                          </a:lnTo>
                          <a:lnTo>
                            <a:pt x="614" y="68"/>
                          </a:lnTo>
                          <a:lnTo>
                            <a:pt x="615" y="68"/>
                          </a:lnTo>
                          <a:lnTo>
                            <a:pt x="616" y="68"/>
                          </a:lnTo>
                          <a:lnTo>
                            <a:pt x="616" y="67"/>
                          </a:lnTo>
                          <a:lnTo>
                            <a:pt x="617" y="67"/>
                          </a:lnTo>
                          <a:lnTo>
                            <a:pt x="618" y="67"/>
                          </a:lnTo>
                          <a:lnTo>
                            <a:pt x="618" y="66"/>
                          </a:lnTo>
                          <a:lnTo>
                            <a:pt x="618" y="65"/>
                          </a:lnTo>
                          <a:lnTo>
                            <a:pt x="619" y="65"/>
                          </a:lnTo>
                          <a:lnTo>
                            <a:pt x="619" y="66"/>
                          </a:lnTo>
                          <a:lnTo>
                            <a:pt x="620" y="66"/>
                          </a:lnTo>
                          <a:lnTo>
                            <a:pt x="621" y="67"/>
                          </a:lnTo>
                          <a:lnTo>
                            <a:pt x="623" y="66"/>
                          </a:lnTo>
                          <a:lnTo>
                            <a:pt x="624" y="65"/>
                          </a:lnTo>
                          <a:lnTo>
                            <a:pt x="625" y="65"/>
                          </a:lnTo>
                          <a:lnTo>
                            <a:pt x="625" y="66"/>
                          </a:lnTo>
                          <a:lnTo>
                            <a:pt x="625" y="65"/>
                          </a:lnTo>
                          <a:lnTo>
                            <a:pt x="626" y="65"/>
                          </a:lnTo>
                          <a:lnTo>
                            <a:pt x="628" y="65"/>
                          </a:lnTo>
                          <a:lnTo>
                            <a:pt x="629" y="64"/>
                          </a:lnTo>
                          <a:lnTo>
                            <a:pt x="630" y="63"/>
                          </a:lnTo>
                          <a:lnTo>
                            <a:pt x="631" y="62"/>
                          </a:lnTo>
                          <a:lnTo>
                            <a:pt x="631" y="63"/>
                          </a:lnTo>
                          <a:lnTo>
                            <a:pt x="632" y="63"/>
                          </a:lnTo>
                          <a:lnTo>
                            <a:pt x="633" y="63"/>
                          </a:lnTo>
                          <a:lnTo>
                            <a:pt x="634" y="63"/>
                          </a:lnTo>
                          <a:lnTo>
                            <a:pt x="633" y="64"/>
                          </a:lnTo>
                          <a:lnTo>
                            <a:pt x="633" y="65"/>
                          </a:lnTo>
                          <a:lnTo>
                            <a:pt x="634" y="64"/>
                          </a:lnTo>
                          <a:lnTo>
                            <a:pt x="635" y="65"/>
                          </a:lnTo>
                          <a:lnTo>
                            <a:pt x="635" y="66"/>
                          </a:lnTo>
                          <a:lnTo>
                            <a:pt x="636" y="66"/>
                          </a:lnTo>
                          <a:lnTo>
                            <a:pt x="636" y="65"/>
                          </a:lnTo>
                          <a:lnTo>
                            <a:pt x="637" y="65"/>
                          </a:lnTo>
                          <a:lnTo>
                            <a:pt x="638" y="65"/>
                          </a:lnTo>
                          <a:lnTo>
                            <a:pt x="639" y="64"/>
                          </a:lnTo>
                          <a:lnTo>
                            <a:pt x="640" y="64"/>
                          </a:lnTo>
                          <a:lnTo>
                            <a:pt x="641" y="65"/>
                          </a:lnTo>
                          <a:lnTo>
                            <a:pt x="642" y="64"/>
                          </a:lnTo>
                          <a:lnTo>
                            <a:pt x="643" y="65"/>
                          </a:lnTo>
                          <a:lnTo>
                            <a:pt x="644" y="65"/>
                          </a:lnTo>
                          <a:lnTo>
                            <a:pt x="645" y="65"/>
                          </a:lnTo>
                          <a:lnTo>
                            <a:pt x="646" y="65"/>
                          </a:lnTo>
                          <a:lnTo>
                            <a:pt x="646" y="66"/>
                          </a:lnTo>
                          <a:lnTo>
                            <a:pt x="647" y="66"/>
                          </a:lnTo>
                          <a:lnTo>
                            <a:pt x="648" y="66"/>
                          </a:lnTo>
                          <a:lnTo>
                            <a:pt x="649" y="66"/>
                          </a:lnTo>
                          <a:lnTo>
                            <a:pt x="648" y="67"/>
                          </a:lnTo>
                          <a:lnTo>
                            <a:pt x="649" y="68"/>
                          </a:lnTo>
                          <a:lnTo>
                            <a:pt x="650" y="68"/>
                          </a:lnTo>
                          <a:lnTo>
                            <a:pt x="649" y="69"/>
                          </a:lnTo>
                          <a:lnTo>
                            <a:pt x="649" y="70"/>
                          </a:lnTo>
                          <a:lnTo>
                            <a:pt x="650" y="70"/>
                          </a:lnTo>
                          <a:lnTo>
                            <a:pt x="649" y="70"/>
                          </a:lnTo>
                          <a:lnTo>
                            <a:pt x="649" y="71"/>
                          </a:lnTo>
                          <a:lnTo>
                            <a:pt x="650" y="72"/>
                          </a:lnTo>
                          <a:lnTo>
                            <a:pt x="650" y="73"/>
                          </a:lnTo>
                          <a:lnTo>
                            <a:pt x="651" y="74"/>
                          </a:lnTo>
                          <a:lnTo>
                            <a:pt x="652" y="74"/>
                          </a:lnTo>
                          <a:lnTo>
                            <a:pt x="653" y="75"/>
                          </a:lnTo>
                          <a:lnTo>
                            <a:pt x="654" y="74"/>
                          </a:lnTo>
                          <a:lnTo>
                            <a:pt x="655" y="75"/>
                          </a:lnTo>
                          <a:lnTo>
                            <a:pt x="656" y="75"/>
                          </a:lnTo>
                          <a:lnTo>
                            <a:pt x="657" y="75"/>
                          </a:lnTo>
                          <a:lnTo>
                            <a:pt x="657" y="76"/>
                          </a:lnTo>
                          <a:lnTo>
                            <a:pt x="658" y="75"/>
                          </a:lnTo>
                          <a:lnTo>
                            <a:pt x="659" y="75"/>
                          </a:lnTo>
                          <a:lnTo>
                            <a:pt x="659" y="76"/>
                          </a:lnTo>
                          <a:lnTo>
                            <a:pt x="659" y="77"/>
                          </a:lnTo>
                          <a:lnTo>
                            <a:pt x="660" y="77"/>
                          </a:lnTo>
                          <a:lnTo>
                            <a:pt x="660" y="78"/>
                          </a:lnTo>
                          <a:lnTo>
                            <a:pt x="661" y="79"/>
                          </a:lnTo>
                          <a:lnTo>
                            <a:pt x="661" y="78"/>
                          </a:lnTo>
                          <a:lnTo>
                            <a:pt x="661" y="79"/>
                          </a:lnTo>
                          <a:lnTo>
                            <a:pt x="661" y="80"/>
                          </a:lnTo>
                          <a:lnTo>
                            <a:pt x="662" y="80"/>
                          </a:lnTo>
                          <a:lnTo>
                            <a:pt x="662" y="81"/>
                          </a:lnTo>
                          <a:lnTo>
                            <a:pt x="663" y="81"/>
                          </a:lnTo>
                          <a:lnTo>
                            <a:pt x="664" y="82"/>
                          </a:lnTo>
                          <a:lnTo>
                            <a:pt x="665" y="82"/>
                          </a:lnTo>
                          <a:lnTo>
                            <a:pt x="665" y="83"/>
                          </a:lnTo>
                          <a:lnTo>
                            <a:pt x="664" y="84"/>
                          </a:lnTo>
                          <a:lnTo>
                            <a:pt x="665" y="84"/>
                          </a:lnTo>
                          <a:lnTo>
                            <a:pt x="664" y="85"/>
                          </a:lnTo>
                          <a:lnTo>
                            <a:pt x="665" y="85"/>
                          </a:lnTo>
                          <a:lnTo>
                            <a:pt x="665" y="86"/>
                          </a:lnTo>
                          <a:lnTo>
                            <a:pt x="665" y="87"/>
                          </a:lnTo>
                          <a:lnTo>
                            <a:pt x="665" y="88"/>
                          </a:lnTo>
                          <a:lnTo>
                            <a:pt x="666" y="88"/>
                          </a:lnTo>
                          <a:lnTo>
                            <a:pt x="666" y="89"/>
                          </a:lnTo>
                          <a:lnTo>
                            <a:pt x="666" y="90"/>
                          </a:lnTo>
                          <a:lnTo>
                            <a:pt x="665" y="91"/>
                          </a:lnTo>
                          <a:lnTo>
                            <a:pt x="665" y="92"/>
                          </a:lnTo>
                          <a:lnTo>
                            <a:pt x="664" y="92"/>
                          </a:lnTo>
                          <a:lnTo>
                            <a:pt x="665" y="92"/>
                          </a:lnTo>
                          <a:lnTo>
                            <a:pt x="664" y="93"/>
                          </a:lnTo>
                          <a:lnTo>
                            <a:pt x="664" y="94"/>
                          </a:lnTo>
                          <a:lnTo>
                            <a:pt x="665" y="94"/>
                          </a:lnTo>
                          <a:lnTo>
                            <a:pt x="666" y="94"/>
                          </a:lnTo>
                          <a:lnTo>
                            <a:pt x="666" y="95"/>
                          </a:lnTo>
                          <a:lnTo>
                            <a:pt x="667" y="95"/>
                          </a:lnTo>
                          <a:lnTo>
                            <a:pt x="669" y="96"/>
                          </a:lnTo>
                          <a:lnTo>
                            <a:pt x="669" y="97"/>
                          </a:lnTo>
                          <a:lnTo>
                            <a:pt x="669" y="96"/>
                          </a:lnTo>
                          <a:lnTo>
                            <a:pt x="670" y="97"/>
                          </a:lnTo>
                          <a:lnTo>
                            <a:pt x="670" y="98"/>
                          </a:lnTo>
                          <a:lnTo>
                            <a:pt x="671" y="98"/>
                          </a:lnTo>
                          <a:lnTo>
                            <a:pt x="672" y="98"/>
                          </a:lnTo>
                          <a:lnTo>
                            <a:pt x="673" y="98"/>
                          </a:lnTo>
                          <a:lnTo>
                            <a:pt x="673" y="99"/>
                          </a:lnTo>
                          <a:lnTo>
                            <a:pt x="673" y="98"/>
                          </a:lnTo>
                          <a:lnTo>
                            <a:pt x="674" y="99"/>
                          </a:lnTo>
                          <a:lnTo>
                            <a:pt x="674" y="98"/>
                          </a:lnTo>
                          <a:lnTo>
                            <a:pt x="675" y="98"/>
                          </a:lnTo>
                          <a:lnTo>
                            <a:pt x="676" y="99"/>
                          </a:lnTo>
                          <a:lnTo>
                            <a:pt x="677" y="99"/>
                          </a:lnTo>
                          <a:lnTo>
                            <a:pt x="677" y="98"/>
                          </a:lnTo>
                          <a:lnTo>
                            <a:pt x="678" y="99"/>
                          </a:lnTo>
                          <a:lnTo>
                            <a:pt x="679" y="98"/>
                          </a:lnTo>
                          <a:lnTo>
                            <a:pt x="679" y="99"/>
                          </a:lnTo>
                          <a:lnTo>
                            <a:pt x="680" y="98"/>
                          </a:lnTo>
                          <a:lnTo>
                            <a:pt x="681" y="97"/>
                          </a:lnTo>
                          <a:lnTo>
                            <a:pt x="681" y="98"/>
                          </a:lnTo>
                          <a:lnTo>
                            <a:pt x="682" y="97"/>
                          </a:lnTo>
                          <a:lnTo>
                            <a:pt x="683" y="98"/>
                          </a:lnTo>
                          <a:lnTo>
                            <a:pt x="684" y="97"/>
                          </a:lnTo>
                          <a:lnTo>
                            <a:pt x="685" y="97"/>
                          </a:lnTo>
                          <a:lnTo>
                            <a:pt x="684" y="97"/>
                          </a:lnTo>
                          <a:lnTo>
                            <a:pt x="685" y="97"/>
                          </a:lnTo>
                          <a:lnTo>
                            <a:pt x="686" y="96"/>
                          </a:lnTo>
                          <a:lnTo>
                            <a:pt x="687" y="96"/>
                          </a:lnTo>
                          <a:lnTo>
                            <a:pt x="686" y="96"/>
                          </a:lnTo>
                          <a:lnTo>
                            <a:pt x="687" y="95"/>
                          </a:lnTo>
                          <a:lnTo>
                            <a:pt x="688" y="95"/>
                          </a:lnTo>
                          <a:lnTo>
                            <a:pt x="688" y="94"/>
                          </a:lnTo>
                          <a:lnTo>
                            <a:pt x="689" y="94"/>
                          </a:lnTo>
                          <a:lnTo>
                            <a:pt x="689" y="93"/>
                          </a:lnTo>
                          <a:lnTo>
                            <a:pt x="691" y="93"/>
                          </a:lnTo>
                          <a:lnTo>
                            <a:pt x="691" y="92"/>
                          </a:lnTo>
                          <a:lnTo>
                            <a:pt x="692" y="92"/>
                          </a:lnTo>
                          <a:lnTo>
                            <a:pt x="693" y="92"/>
                          </a:lnTo>
                          <a:lnTo>
                            <a:pt x="694" y="92"/>
                          </a:lnTo>
                          <a:lnTo>
                            <a:pt x="695" y="91"/>
                          </a:lnTo>
                          <a:lnTo>
                            <a:pt x="696" y="90"/>
                          </a:lnTo>
                          <a:lnTo>
                            <a:pt x="697" y="91"/>
                          </a:lnTo>
                          <a:lnTo>
                            <a:pt x="697" y="90"/>
                          </a:lnTo>
                          <a:lnTo>
                            <a:pt x="698" y="90"/>
                          </a:lnTo>
                          <a:lnTo>
                            <a:pt x="698" y="89"/>
                          </a:lnTo>
                          <a:lnTo>
                            <a:pt x="699" y="89"/>
                          </a:lnTo>
                          <a:lnTo>
                            <a:pt x="700" y="89"/>
                          </a:lnTo>
                          <a:lnTo>
                            <a:pt x="701" y="89"/>
                          </a:lnTo>
                          <a:lnTo>
                            <a:pt x="702" y="89"/>
                          </a:lnTo>
                          <a:lnTo>
                            <a:pt x="702" y="90"/>
                          </a:lnTo>
                          <a:lnTo>
                            <a:pt x="703" y="90"/>
                          </a:lnTo>
                          <a:lnTo>
                            <a:pt x="704" y="89"/>
                          </a:lnTo>
                          <a:lnTo>
                            <a:pt x="704" y="90"/>
                          </a:lnTo>
                          <a:lnTo>
                            <a:pt x="705" y="90"/>
                          </a:lnTo>
                          <a:lnTo>
                            <a:pt x="706" y="91"/>
                          </a:lnTo>
                          <a:lnTo>
                            <a:pt x="707" y="91"/>
                          </a:lnTo>
                          <a:lnTo>
                            <a:pt x="707" y="90"/>
                          </a:lnTo>
                          <a:lnTo>
                            <a:pt x="707" y="91"/>
                          </a:lnTo>
                          <a:lnTo>
                            <a:pt x="708" y="92"/>
                          </a:lnTo>
                          <a:lnTo>
                            <a:pt x="709" y="91"/>
                          </a:lnTo>
                          <a:lnTo>
                            <a:pt x="709" y="92"/>
                          </a:lnTo>
                          <a:lnTo>
                            <a:pt x="710" y="91"/>
                          </a:lnTo>
                          <a:lnTo>
                            <a:pt x="711" y="92"/>
                          </a:lnTo>
                          <a:lnTo>
                            <a:pt x="712" y="92"/>
                          </a:lnTo>
                          <a:lnTo>
                            <a:pt x="712" y="91"/>
                          </a:lnTo>
                          <a:lnTo>
                            <a:pt x="713" y="91"/>
                          </a:lnTo>
                          <a:lnTo>
                            <a:pt x="714" y="91"/>
                          </a:lnTo>
                          <a:lnTo>
                            <a:pt x="715" y="91"/>
                          </a:lnTo>
                          <a:lnTo>
                            <a:pt x="716" y="92"/>
                          </a:lnTo>
                          <a:lnTo>
                            <a:pt x="717" y="92"/>
                          </a:lnTo>
                          <a:lnTo>
                            <a:pt x="718" y="92"/>
                          </a:lnTo>
                          <a:lnTo>
                            <a:pt x="718" y="91"/>
                          </a:lnTo>
                          <a:lnTo>
                            <a:pt x="718" y="90"/>
                          </a:lnTo>
                          <a:lnTo>
                            <a:pt x="718" y="89"/>
                          </a:lnTo>
                          <a:lnTo>
                            <a:pt x="719" y="89"/>
                          </a:lnTo>
                          <a:lnTo>
                            <a:pt x="719" y="88"/>
                          </a:lnTo>
                          <a:lnTo>
                            <a:pt x="719" y="87"/>
                          </a:lnTo>
                          <a:lnTo>
                            <a:pt x="720" y="85"/>
                          </a:lnTo>
                          <a:lnTo>
                            <a:pt x="721" y="85"/>
                          </a:lnTo>
                          <a:lnTo>
                            <a:pt x="722" y="84"/>
                          </a:lnTo>
                          <a:lnTo>
                            <a:pt x="722" y="83"/>
                          </a:lnTo>
                          <a:lnTo>
                            <a:pt x="723" y="82"/>
                          </a:lnTo>
                          <a:lnTo>
                            <a:pt x="723" y="80"/>
                          </a:lnTo>
                          <a:lnTo>
                            <a:pt x="723" y="79"/>
                          </a:lnTo>
                          <a:lnTo>
                            <a:pt x="724" y="78"/>
                          </a:lnTo>
                          <a:lnTo>
                            <a:pt x="724" y="76"/>
                          </a:lnTo>
                          <a:lnTo>
                            <a:pt x="723" y="76"/>
                          </a:lnTo>
                          <a:lnTo>
                            <a:pt x="722" y="76"/>
                          </a:lnTo>
                          <a:lnTo>
                            <a:pt x="723" y="75"/>
                          </a:lnTo>
                          <a:lnTo>
                            <a:pt x="722" y="75"/>
                          </a:lnTo>
                          <a:lnTo>
                            <a:pt x="722" y="74"/>
                          </a:lnTo>
                          <a:lnTo>
                            <a:pt x="722" y="73"/>
                          </a:lnTo>
                          <a:lnTo>
                            <a:pt x="723" y="73"/>
                          </a:lnTo>
                          <a:lnTo>
                            <a:pt x="723" y="72"/>
                          </a:lnTo>
                          <a:lnTo>
                            <a:pt x="724" y="72"/>
                          </a:lnTo>
                          <a:lnTo>
                            <a:pt x="725" y="71"/>
                          </a:lnTo>
                          <a:lnTo>
                            <a:pt x="726" y="69"/>
                          </a:lnTo>
                          <a:lnTo>
                            <a:pt x="726" y="68"/>
                          </a:lnTo>
                          <a:lnTo>
                            <a:pt x="727" y="68"/>
                          </a:lnTo>
                          <a:lnTo>
                            <a:pt x="728" y="67"/>
                          </a:lnTo>
                          <a:lnTo>
                            <a:pt x="731" y="66"/>
                          </a:lnTo>
                          <a:lnTo>
                            <a:pt x="732" y="66"/>
                          </a:lnTo>
                          <a:lnTo>
                            <a:pt x="733" y="66"/>
                          </a:lnTo>
                          <a:lnTo>
                            <a:pt x="733" y="65"/>
                          </a:lnTo>
                          <a:lnTo>
                            <a:pt x="734" y="66"/>
                          </a:lnTo>
                          <a:lnTo>
                            <a:pt x="735" y="66"/>
                          </a:lnTo>
                          <a:lnTo>
                            <a:pt x="736" y="66"/>
                          </a:lnTo>
                          <a:lnTo>
                            <a:pt x="737" y="66"/>
                          </a:lnTo>
                          <a:lnTo>
                            <a:pt x="737" y="65"/>
                          </a:lnTo>
                          <a:lnTo>
                            <a:pt x="738" y="65"/>
                          </a:lnTo>
                          <a:lnTo>
                            <a:pt x="739" y="64"/>
                          </a:lnTo>
                          <a:lnTo>
                            <a:pt x="741" y="64"/>
                          </a:lnTo>
                          <a:lnTo>
                            <a:pt x="742" y="63"/>
                          </a:lnTo>
                          <a:lnTo>
                            <a:pt x="742" y="62"/>
                          </a:lnTo>
                          <a:lnTo>
                            <a:pt x="743" y="62"/>
                          </a:lnTo>
                          <a:lnTo>
                            <a:pt x="745" y="60"/>
                          </a:lnTo>
                          <a:lnTo>
                            <a:pt x="745" y="59"/>
                          </a:lnTo>
                          <a:lnTo>
                            <a:pt x="746" y="59"/>
                          </a:lnTo>
                          <a:lnTo>
                            <a:pt x="746" y="58"/>
                          </a:lnTo>
                          <a:lnTo>
                            <a:pt x="747" y="58"/>
                          </a:lnTo>
                          <a:lnTo>
                            <a:pt x="747" y="57"/>
                          </a:lnTo>
                          <a:lnTo>
                            <a:pt x="748" y="56"/>
                          </a:lnTo>
                          <a:lnTo>
                            <a:pt x="750" y="54"/>
                          </a:lnTo>
                          <a:lnTo>
                            <a:pt x="751" y="53"/>
                          </a:lnTo>
                          <a:lnTo>
                            <a:pt x="752" y="52"/>
                          </a:lnTo>
                          <a:lnTo>
                            <a:pt x="753" y="51"/>
                          </a:lnTo>
                          <a:lnTo>
                            <a:pt x="753" y="50"/>
                          </a:lnTo>
                          <a:lnTo>
                            <a:pt x="754" y="49"/>
                          </a:lnTo>
                          <a:lnTo>
                            <a:pt x="755" y="49"/>
                          </a:lnTo>
                          <a:lnTo>
                            <a:pt x="756" y="48"/>
                          </a:lnTo>
                          <a:lnTo>
                            <a:pt x="758" y="48"/>
                          </a:lnTo>
                          <a:lnTo>
                            <a:pt x="758" y="47"/>
                          </a:lnTo>
                          <a:lnTo>
                            <a:pt x="760" y="47"/>
                          </a:lnTo>
                          <a:lnTo>
                            <a:pt x="761" y="46"/>
                          </a:lnTo>
                          <a:lnTo>
                            <a:pt x="762" y="46"/>
                          </a:lnTo>
                          <a:lnTo>
                            <a:pt x="763" y="46"/>
                          </a:lnTo>
                          <a:lnTo>
                            <a:pt x="763" y="45"/>
                          </a:lnTo>
                          <a:lnTo>
                            <a:pt x="763" y="44"/>
                          </a:lnTo>
                          <a:lnTo>
                            <a:pt x="762" y="44"/>
                          </a:lnTo>
                          <a:lnTo>
                            <a:pt x="762" y="43"/>
                          </a:lnTo>
                          <a:lnTo>
                            <a:pt x="762" y="42"/>
                          </a:lnTo>
                          <a:lnTo>
                            <a:pt x="762" y="41"/>
                          </a:lnTo>
                          <a:lnTo>
                            <a:pt x="763" y="40"/>
                          </a:lnTo>
                          <a:lnTo>
                            <a:pt x="763" y="39"/>
                          </a:lnTo>
                          <a:lnTo>
                            <a:pt x="764" y="38"/>
                          </a:lnTo>
                          <a:lnTo>
                            <a:pt x="765" y="35"/>
                          </a:lnTo>
                          <a:lnTo>
                            <a:pt x="766" y="34"/>
                          </a:lnTo>
                          <a:lnTo>
                            <a:pt x="767" y="34"/>
                          </a:lnTo>
                          <a:lnTo>
                            <a:pt x="768" y="34"/>
                          </a:lnTo>
                          <a:lnTo>
                            <a:pt x="769" y="34"/>
                          </a:lnTo>
                          <a:lnTo>
                            <a:pt x="770" y="34"/>
                          </a:lnTo>
                          <a:lnTo>
                            <a:pt x="771" y="34"/>
                          </a:lnTo>
                          <a:lnTo>
                            <a:pt x="772" y="32"/>
                          </a:lnTo>
                          <a:lnTo>
                            <a:pt x="773" y="31"/>
                          </a:lnTo>
                          <a:lnTo>
                            <a:pt x="773" y="30"/>
                          </a:lnTo>
                          <a:lnTo>
                            <a:pt x="774" y="29"/>
                          </a:lnTo>
                          <a:lnTo>
                            <a:pt x="775" y="29"/>
                          </a:lnTo>
                          <a:lnTo>
                            <a:pt x="775" y="28"/>
                          </a:lnTo>
                          <a:lnTo>
                            <a:pt x="775" y="27"/>
                          </a:lnTo>
                          <a:lnTo>
                            <a:pt x="775" y="26"/>
                          </a:lnTo>
                          <a:lnTo>
                            <a:pt x="776" y="26"/>
                          </a:lnTo>
                          <a:lnTo>
                            <a:pt x="777" y="26"/>
                          </a:lnTo>
                          <a:lnTo>
                            <a:pt x="778" y="26"/>
                          </a:lnTo>
                          <a:lnTo>
                            <a:pt x="780" y="24"/>
                          </a:lnTo>
                          <a:lnTo>
                            <a:pt x="781" y="24"/>
                          </a:lnTo>
                          <a:lnTo>
                            <a:pt x="782" y="24"/>
                          </a:lnTo>
                          <a:lnTo>
                            <a:pt x="783" y="23"/>
                          </a:lnTo>
                          <a:lnTo>
                            <a:pt x="784" y="24"/>
                          </a:lnTo>
                          <a:lnTo>
                            <a:pt x="785" y="23"/>
                          </a:lnTo>
                          <a:lnTo>
                            <a:pt x="786" y="24"/>
                          </a:lnTo>
                          <a:lnTo>
                            <a:pt x="787" y="25"/>
                          </a:lnTo>
                          <a:lnTo>
                            <a:pt x="787" y="26"/>
                          </a:lnTo>
                          <a:lnTo>
                            <a:pt x="787" y="27"/>
                          </a:lnTo>
                          <a:lnTo>
                            <a:pt x="789" y="28"/>
                          </a:lnTo>
                          <a:lnTo>
                            <a:pt x="790" y="28"/>
                          </a:lnTo>
                          <a:lnTo>
                            <a:pt x="786" y="73"/>
                          </a:lnTo>
                          <a:lnTo>
                            <a:pt x="783" y="102"/>
                          </a:lnTo>
                          <a:lnTo>
                            <a:pt x="783" y="103"/>
                          </a:lnTo>
                          <a:lnTo>
                            <a:pt x="780" y="104"/>
                          </a:lnTo>
                          <a:lnTo>
                            <a:pt x="780" y="103"/>
                          </a:lnTo>
                          <a:lnTo>
                            <a:pt x="779" y="103"/>
                          </a:lnTo>
                          <a:lnTo>
                            <a:pt x="778" y="103"/>
                          </a:lnTo>
                          <a:lnTo>
                            <a:pt x="777" y="103"/>
                          </a:lnTo>
                          <a:lnTo>
                            <a:pt x="776" y="103"/>
                          </a:lnTo>
                          <a:lnTo>
                            <a:pt x="775" y="104"/>
                          </a:lnTo>
                          <a:lnTo>
                            <a:pt x="775" y="103"/>
                          </a:lnTo>
                          <a:lnTo>
                            <a:pt x="773" y="104"/>
                          </a:lnTo>
                          <a:lnTo>
                            <a:pt x="772" y="104"/>
                          </a:lnTo>
                          <a:lnTo>
                            <a:pt x="771" y="104"/>
                          </a:lnTo>
                          <a:lnTo>
                            <a:pt x="770" y="104"/>
                          </a:lnTo>
                          <a:lnTo>
                            <a:pt x="768" y="105"/>
                          </a:lnTo>
                          <a:lnTo>
                            <a:pt x="768" y="104"/>
                          </a:lnTo>
                          <a:lnTo>
                            <a:pt x="767" y="104"/>
                          </a:lnTo>
                          <a:lnTo>
                            <a:pt x="766" y="103"/>
                          </a:lnTo>
                          <a:lnTo>
                            <a:pt x="766" y="104"/>
                          </a:lnTo>
                          <a:lnTo>
                            <a:pt x="765" y="104"/>
                          </a:lnTo>
                          <a:lnTo>
                            <a:pt x="764" y="104"/>
                          </a:lnTo>
                          <a:lnTo>
                            <a:pt x="764" y="105"/>
                          </a:lnTo>
                          <a:lnTo>
                            <a:pt x="763" y="106"/>
                          </a:lnTo>
                          <a:lnTo>
                            <a:pt x="762" y="106"/>
                          </a:lnTo>
                          <a:lnTo>
                            <a:pt x="761" y="106"/>
                          </a:lnTo>
                          <a:lnTo>
                            <a:pt x="761" y="107"/>
                          </a:lnTo>
                          <a:lnTo>
                            <a:pt x="760" y="107"/>
                          </a:lnTo>
                          <a:lnTo>
                            <a:pt x="759" y="107"/>
                          </a:lnTo>
                          <a:lnTo>
                            <a:pt x="758" y="107"/>
                          </a:lnTo>
                          <a:lnTo>
                            <a:pt x="758" y="108"/>
                          </a:lnTo>
                          <a:lnTo>
                            <a:pt x="757" y="108"/>
                          </a:lnTo>
                          <a:lnTo>
                            <a:pt x="757" y="109"/>
                          </a:lnTo>
                          <a:lnTo>
                            <a:pt x="756" y="109"/>
                          </a:lnTo>
                          <a:lnTo>
                            <a:pt x="756" y="110"/>
                          </a:lnTo>
                          <a:lnTo>
                            <a:pt x="755" y="112"/>
                          </a:lnTo>
                          <a:lnTo>
                            <a:pt x="754" y="113"/>
                          </a:lnTo>
                          <a:lnTo>
                            <a:pt x="753" y="114"/>
                          </a:lnTo>
                          <a:lnTo>
                            <a:pt x="752" y="114"/>
                          </a:lnTo>
                          <a:lnTo>
                            <a:pt x="752" y="115"/>
                          </a:lnTo>
                          <a:lnTo>
                            <a:pt x="752" y="116"/>
                          </a:lnTo>
                          <a:lnTo>
                            <a:pt x="751" y="116"/>
                          </a:lnTo>
                          <a:lnTo>
                            <a:pt x="750" y="117"/>
                          </a:lnTo>
                          <a:lnTo>
                            <a:pt x="750" y="118"/>
                          </a:lnTo>
                          <a:lnTo>
                            <a:pt x="749" y="119"/>
                          </a:lnTo>
                          <a:lnTo>
                            <a:pt x="749" y="120"/>
                          </a:lnTo>
                          <a:lnTo>
                            <a:pt x="749" y="121"/>
                          </a:lnTo>
                          <a:lnTo>
                            <a:pt x="749" y="122"/>
                          </a:lnTo>
                          <a:lnTo>
                            <a:pt x="748" y="123"/>
                          </a:lnTo>
                          <a:lnTo>
                            <a:pt x="748" y="124"/>
                          </a:lnTo>
                          <a:lnTo>
                            <a:pt x="747" y="124"/>
                          </a:lnTo>
                          <a:lnTo>
                            <a:pt x="747" y="125"/>
                          </a:lnTo>
                          <a:lnTo>
                            <a:pt x="746" y="126"/>
                          </a:lnTo>
                          <a:lnTo>
                            <a:pt x="746" y="127"/>
                          </a:lnTo>
                          <a:lnTo>
                            <a:pt x="746" y="128"/>
                          </a:lnTo>
                          <a:lnTo>
                            <a:pt x="745" y="128"/>
                          </a:lnTo>
                          <a:lnTo>
                            <a:pt x="744" y="130"/>
                          </a:lnTo>
                          <a:lnTo>
                            <a:pt x="743" y="130"/>
                          </a:lnTo>
                          <a:lnTo>
                            <a:pt x="742" y="131"/>
                          </a:lnTo>
                          <a:lnTo>
                            <a:pt x="742" y="132"/>
                          </a:lnTo>
                          <a:lnTo>
                            <a:pt x="741" y="132"/>
                          </a:lnTo>
                          <a:lnTo>
                            <a:pt x="741" y="133"/>
                          </a:lnTo>
                          <a:lnTo>
                            <a:pt x="740" y="134"/>
                          </a:lnTo>
                          <a:lnTo>
                            <a:pt x="740" y="135"/>
                          </a:lnTo>
                          <a:lnTo>
                            <a:pt x="739" y="136"/>
                          </a:lnTo>
                          <a:lnTo>
                            <a:pt x="739" y="137"/>
                          </a:lnTo>
                          <a:lnTo>
                            <a:pt x="739" y="138"/>
                          </a:lnTo>
                          <a:lnTo>
                            <a:pt x="738" y="138"/>
                          </a:lnTo>
                          <a:lnTo>
                            <a:pt x="738" y="139"/>
                          </a:lnTo>
                          <a:lnTo>
                            <a:pt x="738" y="138"/>
                          </a:lnTo>
                          <a:lnTo>
                            <a:pt x="738" y="139"/>
                          </a:lnTo>
                          <a:lnTo>
                            <a:pt x="738" y="140"/>
                          </a:lnTo>
                          <a:lnTo>
                            <a:pt x="738" y="141"/>
                          </a:lnTo>
                          <a:lnTo>
                            <a:pt x="738" y="142"/>
                          </a:lnTo>
                          <a:lnTo>
                            <a:pt x="738" y="143"/>
                          </a:lnTo>
                          <a:lnTo>
                            <a:pt x="739" y="143"/>
                          </a:lnTo>
                          <a:lnTo>
                            <a:pt x="738" y="143"/>
                          </a:lnTo>
                          <a:lnTo>
                            <a:pt x="739" y="144"/>
                          </a:lnTo>
                          <a:lnTo>
                            <a:pt x="738" y="144"/>
                          </a:lnTo>
                          <a:lnTo>
                            <a:pt x="738" y="145"/>
                          </a:lnTo>
                          <a:lnTo>
                            <a:pt x="739" y="145"/>
                          </a:lnTo>
                          <a:lnTo>
                            <a:pt x="739" y="146"/>
                          </a:lnTo>
                          <a:lnTo>
                            <a:pt x="738" y="147"/>
                          </a:lnTo>
                          <a:lnTo>
                            <a:pt x="739" y="147"/>
                          </a:lnTo>
                          <a:lnTo>
                            <a:pt x="739" y="148"/>
                          </a:lnTo>
                          <a:lnTo>
                            <a:pt x="739" y="147"/>
                          </a:lnTo>
                          <a:lnTo>
                            <a:pt x="741" y="148"/>
                          </a:lnTo>
                          <a:lnTo>
                            <a:pt x="741" y="147"/>
                          </a:lnTo>
                          <a:lnTo>
                            <a:pt x="742" y="147"/>
                          </a:lnTo>
                          <a:lnTo>
                            <a:pt x="743" y="148"/>
                          </a:lnTo>
                          <a:lnTo>
                            <a:pt x="744" y="147"/>
                          </a:lnTo>
                          <a:lnTo>
                            <a:pt x="744" y="148"/>
                          </a:lnTo>
                          <a:lnTo>
                            <a:pt x="745" y="147"/>
                          </a:lnTo>
                          <a:lnTo>
                            <a:pt x="746" y="147"/>
                          </a:lnTo>
                          <a:lnTo>
                            <a:pt x="747" y="148"/>
                          </a:lnTo>
                          <a:lnTo>
                            <a:pt x="747" y="147"/>
                          </a:lnTo>
                          <a:lnTo>
                            <a:pt x="746" y="147"/>
                          </a:lnTo>
                          <a:lnTo>
                            <a:pt x="747" y="146"/>
                          </a:lnTo>
                          <a:lnTo>
                            <a:pt x="749" y="147"/>
                          </a:lnTo>
                          <a:lnTo>
                            <a:pt x="750" y="147"/>
                          </a:lnTo>
                          <a:lnTo>
                            <a:pt x="750" y="148"/>
                          </a:lnTo>
                          <a:lnTo>
                            <a:pt x="751" y="148"/>
                          </a:lnTo>
                          <a:lnTo>
                            <a:pt x="751" y="149"/>
                          </a:lnTo>
                          <a:lnTo>
                            <a:pt x="752" y="149"/>
                          </a:lnTo>
                          <a:lnTo>
                            <a:pt x="751" y="148"/>
                          </a:lnTo>
                          <a:lnTo>
                            <a:pt x="752" y="148"/>
                          </a:lnTo>
                          <a:lnTo>
                            <a:pt x="752" y="149"/>
                          </a:lnTo>
                          <a:lnTo>
                            <a:pt x="752" y="150"/>
                          </a:lnTo>
                          <a:lnTo>
                            <a:pt x="753" y="150"/>
                          </a:lnTo>
                          <a:lnTo>
                            <a:pt x="753" y="149"/>
                          </a:lnTo>
                          <a:lnTo>
                            <a:pt x="754" y="149"/>
                          </a:lnTo>
                          <a:lnTo>
                            <a:pt x="755" y="150"/>
                          </a:lnTo>
                          <a:lnTo>
                            <a:pt x="756" y="150"/>
                          </a:lnTo>
                          <a:lnTo>
                            <a:pt x="756" y="151"/>
                          </a:lnTo>
                          <a:lnTo>
                            <a:pt x="757" y="151"/>
                          </a:lnTo>
                          <a:lnTo>
                            <a:pt x="757" y="152"/>
                          </a:lnTo>
                          <a:lnTo>
                            <a:pt x="758" y="151"/>
                          </a:lnTo>
                          <a:lnTo>
                            <a:pt x="758" y="152"/>
                          </a:lnTo>
                          <a:lnTo>
                            <a:pt x="758" y="153"/>
                          </a:lnTo>
                          <a:lnTo>
                            <a:pt x="758" y="154"/>
                          </a:lnTo>
                          <a:lnTo>
                            <a:pt x="759" y="153"/>
                          </a:lnTo>
                          <a:lnTo>
                            <a:pt x="760" y="154"/>
                          </a:lnTo>
                          <a:lnTo>
                            <a:pt x="760" y="155"/>
                          </a:lnTo>
                          <a:lnTo>
                            <a:pt x="761" y="156"/>
                          </a:lnTo>
                          <a:lnTo>
                            <a:pt x="763" y="156"/>
                          </a:lnTo>
                          <a:lnTo>
                            <a:pt x="762" y="156"/>
                          </a:lnTo>
                          <a:lnTo>
                            <a:pt x="762" y="157"/>
                          </a:lnTo>
                          <a:lnTo>
                            <a:pt x="763" y="158"/>
                          </a:lnTo>
                          <a:lnTo>
                            <a:pt x="763" y="157"/>
                          </a:lnTo>
                          <a:lnTo>
                            <a:pt x="763" y="158"/>
                          </a:lnTo>
                          <a:lnTo>
                            <a:pt x="763" y="159"/>
                          </a:lnTo>
                          <a:lnTo>
                            <a:pt x="764" y="159"/>
                          </a:lnTo>
                          <a:lnTo>
                            <a:pt x="765" y="159"/>
                          </a:lnTo>
                          <a:lnTo>
                            <a:pt x="764" y="159"/>
                          </a:lnTo>
                          <a:lnTo>
                            <a:pt x="765" y="160"/>
                          </a:lnTo>
                          <a:lnTo>
                            <a:pt x="765" y="159"/>
                          </a:lnTo>
                          <a:lnTo>
                            <a:pt x="765" y="160"/>
                          </a:lnTo>
                          <a:lnTo>
                            <a:pt x="766" y="160"/>
                          </a:lnTo>
                          <a:lnTo>
                            <a:pt x="766" y="161"/>
                          </a:lnTo>
                          <a:lnTo>
                            <a:pt x="766" y="162"/>
                          </a:lnTo>
                          <a:lnTo>
                            <a:pt x="767" y="163"/>
                          </a:lnTo>
                          <a:lnTo>
                            <a:pt x="768" y="164"/>
                          </a:lnTo>
                          <a:lnTo>
                            <a:pt x="769" y="164"/>
                          </a:lnTo>
                          <a:lnTo>
                            <a:pt x="770" y="163"/>
                          </a:lnTo>
                          <a:lnTo>
                            <a:pt x="772" y="163"/>
                          </a:lnTo>
                          <a:lnTo>
                            <a:pt x="774" y="163"/>
                          </a:lnTo>
                          <a:lnTo>
                            <a:pt x="775" y="163"/>
                          </a:lnTo>
                          <a:lnTo>
                            <a:pt x="776" y="163"/>
                          </a:lnTo>
                          <a:lnTo>
                            <a:pt x="777" y="165"/>
                          </a:lnTo>
                          <a:lnTo>
                            <a:pt x="777" y="164"/>
                          </a:lnTo>
                          <a:lnTo>
                            <a:pt x="778" y="164"/>
                          </a:lnTo>
                          <a:lnTo>
                            <a:pt x="779" y="164"/>
                          </a:lnTo>
                          <a:lnTo>
                            <a:pt x="779" y="165"/>
                          </a:lnTo>
                          <a:lnTo>
                            <a:pt x="780" y="165"/>
                          </a:lnTo>
                          <a:lnTo>
                            <a:pt x="781" y="165"/>
                          </a:lnTo>
                          <a:lnTo>
                            <a:pt x="782" y="166"/>
                          </a:lnTo>
                          <a:lnTo>
                            <a:pt x="782" y="167"/>
                          </a:lnTo>
                          <a:lnTo>
                            <a:pt x="783" y="167"/>
                          </a:lnTo>
                          <a:lnTo>
                            <a:pt x="783" y="166"/>
                          </a:lnTo>
                          <a:lnTo>
                            <a:pt x="783" y="165"/>
                          </a:lnTo>
                          <a:lnTo>
                            <a:pt x="784" y="165"/>
                          </a:lnTo>
                          <a:lnTo>
                            <a:pt x="785" y="164"/>
                          </a:lnTo>
                          <a:lnTo>
                            <a:pt x="785" y="163"/>
                          </a:lnTo>
                          <a:lnTo>
                            <a:pt x="786" y="162"/>
                          </a:lnTo>
                          <a:lnTo>
                            <a:pt x="785" y="162"/>
                          </a:lnTo>
                          <a:lnTo>
                            <a:pt x="786" y="162"/>
                          </a:lnTo>
                          <a:lnTo>
                            <a:pt x="786" y="163"/>
                          </a:lnTo>
                          <a:lnTo>
                            <a:pt x="786" y="162"/>
                          </a:lnTo>
                          <a:lnTo>
                            <a:pt x="787" y="162"/>
                          </a:lnTo>
                          <a:lnTo>
                            <a:pt x="788" y="162"/>
                          </a:lnTo>
                          <a:lnTo>
                            <a:pt x="788" y="160"/>
                          </a:lnTo>
                          <a:lnTo>
                            <a:pt x="789" y="160"/>
                          </a:lnTo>
                          <a:lnTo>
                            <a:pt x="790" y="160"/>
                          </a:lnTo>
                          <a:lnTo>
                            <a:pt x="791" y="160"/>
                          </a:lnTo>
                          <a:lnTo>
                            <a:pt x="792" y="160"/>
                          </a:lnTo>
                          <a:lnTo>
                            <a:pt x="793" y="161"/>
                          </a:lnTo>
                          <a:lnTo>
                            <a:pt x="793" y="160"/>
                          </a:lnTo>
                          <a:lnTo>
                            <a:pt x="794" y="160"/>
                          </a:lnTo>
                          <a:lnTo>
                            <a:pt x="794" y="161"/>
                          </a:lnTo>
                          <a:lnTo>
                            <a:pt x="795" y="160"/>
                          </a:lnTo>
                          <a:lnTo>
                            <a:pt x="795" y="161"/>
                          </a:lnTo>
                          <a:lnTo>
                            <a:pt x="796" y="161"/>
                          </a:lnTo>
                          <a:lnTo>
                            <a:pt x="796" y="160"/>
                          </a:lnTo>
                          <a:lnTo>
                            <a:pt x="797" y="161"/>
                          </a:lnTo>
                          <a:lnTo>
                            <a:pt x="797" y="162"/>
                          </a:lnTo>
                          <a:lnTo>
                            <a:pt x="797" y="163"/>
                          </a:lnTo>
                          <a:lnTo>
                            <a:pt x="798" y="164"/>
                          </a:lnTo>
                          <a:lnTo>
                            <a:pt x="800" y="165"/>
                          </a:lnTo>
                          <a:lnTo>
                            <a:pt x="801" y="166"/>
                          </a:lnTo>
                          <a:lnTo>
                            <a:pt x="801" y="167"/>
                          </a:lnTo>
                          <a:lnTo>
                            <a:pt x="800" y="167"/>
                          </a:lnTo>
                          <a:lnTo>
                            <a:pt x="801" y="167"/>
                          </a:lnTo>
                          <a:lnTo>
                            <a:pt x="802" y="167"/>
                          </a:lnTo>
                          <a:lnTo>
                            <a:pt x="803" y="167"/>
                          </a:lnTo>
                          <a:lnTo>
                            <a:pt x="804" y="167"/>
                          </a:lnTo>
                          <a:lnTo>
                            <a:pt x="804" y="166"/>
                          </a:lnTo>
                          <a:lnTo>
                            <a:pt x="805" y="166"/>
                          </a:lnTo>
                          <a:lnTo>
                            <a:pt x="806" y="166"/>
                          </a:lnTo>
                          <a:lnTo>
                            <a:pt x="806" y="167"/>
                          </a:lnTo>
                          <a:lnTo>
                            <a:pt x="806" y="168"/>
                          </a:lnTo>
                          <a:lnTo>
                            <a:pt x="807" y="168"/>
                          </a:lnTo>
                          <a:lnTo>
                            <a:pt x="808" y="168"/>
                          </a:lnTo>
                          <a:lnTo>
                            <a:pt x="811" y="169"/>
                          </a:lnTo>
                          <a:lnTo>
                            <a:pt x="812" y="169"/>
                          </a:lnTo>
                          <a:lnTo>
                            <a:pt x="813" y="169"/>
                          </a:lnTo>
                          <a:lnTo>
                            <a:pt x="813" y="170"/>
                          </a:lnTo>
                          <a:lnTo>
                            <a:pt x="814" y="170"/>
                          </a:lnTo>
                          <a:lnTo>
                            <a:pt x="815" y="170"/>
                          </a:lnTo>
                          <a:lnTo>
                            <a:pt x="815" y="171"/>
                          </a:lnTo>
                          <a:lnTo>
                            <a:pt x="816" y="170"/>
                          </a:lnTo>
                          <a:lnTo>
                            <a:pt x="816" y="172"/>
                          </a:lnTo>
                          <a:lnTo>
                            <a:pt x="818" y="172"/>
                          </a:lnTo>
                          <a:lnTo>
                            <a:pt x="818" y="173"/>
                          </a:lnTo>
                          <a:lnTo>
                            <a:pt x="819" y="172"/>
                          </a:lnTo>
                          <a:lnTo>
                            <a:pt x="820" y="172"/>
                          </a:lnTo>
                          <a:lnTo>
                            <a:pt x="820" y="173"/>
                          </a:lnTo>
                          <a:lnTo>
                            <a:pt x="821" y="173"/>
                          </a:lnTo>
                          <a:lnTo>
                            <a:pt x="821" y="172"/>
                          </a:lnTo>
                          <a:lnTo>
                            <a:pt x="822" y="172"/>
                          </a:lnTo>
                          <a:lnTo>
                            <a:pt x="822" y="171"/>
                          </a:lnTo>
                          <a:lnTo>
                            <a:pt x="821" y="171"/>
                          </a:lnTo>
                          <a:lnTo>
                            <a:pt x="822" y="171"/>
                          </a:lnTo>
                          <a:lnTo>
                            <a:pt x="822" y="170"/>
                          </a:lnTo>
                          <a:lnTo>
                            <a:pt x="823" y="170"/>
                          </a:lnTo>
                          <a:lnTo>
                            <a:pt x="823" y="169"/>
                          </a:lnTo>
                          <a:lnTo>
                            <a:pt x="823" y="168"/>
                          </a:lnTo>
                          <a:lnTo>
                            <a:pt x="824" y="167"/>
                          </a:lnTo>
                          <a:lnTo>
                            <a:pt x="823" y="167"/>
                          </a:lnTo>
                          <a:lnTo>
                            <a:pt x="824" y="167"/>
                          </a:lnTo>
                          <a:lnTo>
                            <a:pt x="824" y="166"/>
                          </a:lnTo>
                          <a:lnTo>
                            <a:pt x="824" y="165"/>
                          </a:lnTo>
                          <a:lnTo>
                            <a:pt x="825" y="165"/>
                          </a:lnTo>
                          <a:lnTo>
                            <a:pt x="825" y="164"/>
                          </a:lnTo>
                          <a:lnTo>
                            <a:pt x="826" y="165"/>
                          </a:lnTo>
                          <a:lnTo>
                            <a:pt x="826" y="164"/>
                          </a:lnTo>
                          <a:lnTo>
                            <a:pt x="827" y="164"/>
                          </a:lnTo>
                          <a:lnTo>
                            <a:pt x="827" y="163"/>
                          </a:lnTo>
                          <a:lnTo>
                            <a:pt x="828" y="163"/>
                          </a:lnTo>
                          <a:lnTo>
                            <a:pt x="828" y="164"/>
                          </a:lnTo>
                          <a:lnTo>
                            <a:pt x="829" y="164"/>
                          </a:lnTo>
                          <a:lnTo>
                            <a:pt x="830" y="163"/>
                          </a:lnTo>
                          <a:lnTo>
                            <a:pt x="830" y="165"/>
                          </a:lnTo>
                          <a:lnTo>
                            <a:pt x="831" y="164"/>
                          </a:lnTo>
                          <a:lnTo>
                            <a:pt x="832" y="165"/>
                          </a:lnTo>
                          <a:lnTo>
                            <a:pt x="833" y="165"/>
                          </a:lnTo>
                          <a:lnTo>
                            <a:pt x="834" y="165"/>
                          </a:lnTo>
                          <a:lnTo>
                            <a:pt x="834" y="166"/>
                          </a:lnTo>
                          <a:lnTo>
                            <a:pt x="837" y="168"/>
                          </a:lnTo>
                          <a:lnTo>
                            <a:pt x="838" y="168"/>
                          </a:lnTo>
                          <a:lnTo>
                            <a:pt x="838" y="167"/>
                          </a:lnTo>
                          <a:lnTo>
                            <a:pt x="839" y="168"/>
                          </a:lnTo>
                          <a:lnTo>
                            <a:pt x="839" y="167"/>
                          </a:lnTo>
                          <a:lnTo>
                            <a:pt x="840" y="167"/>
                          </a:lnTo>
                          <a:lnTo>
                            <a:pt x="841" y="167"/>
                          </a:lnTo>
                          <a:lnTo>
                            <a:pt x="842" y="167"/>
                          </a:lnTo>
                          <a:lnTo>
                            <a:pt x="843" y="167"/>
                          </a:lnTo>
                          <a:lnTo>
                            <a:pt x="843" y="168"/>
                          </a:lnTo>
                          <a:lnTo>
                            <a:pt x="844" y="167"/>
                          </a:lnTo>
                          <a:lnTo>
                            <a:pt x="845" y="168"/>
                          </a:lnTo>
                          <a:lnTo>
                            <a:pt x="845" y="167"/>
                          </a:lnTo>
                          <a:lnTo>
                            <a:pt x="846" y="167"/>
                          </a:lnTo>
                          <a:lnTo>
                            <a:pt x="847" y="167"/>
                          </a:lnTo>
                          <a:lnTo>
                            <a:pt x="848" y="167"/>
                          </a:lnTo>
                          <a:lnTo>
                            <a:pt x="848" y="166"/>
                          </a:lnTo>
                          <a:lnTo>
                            <a:pt x="849" y="166"/>
                          </a:lnTo>
                          <a:lnTo>
                            <a:pt x="850" y="166"/>
                          </a:lnTo>
                          <a:lnTo>
                            <a:pt x="851" y="166"/>
                          </a:lnTo>
                          <a:lnTo>
                            <a:pt x="853" y="166"/>
                          </a:lnTo>
                          <a:lnTo>
                            <a:pt x="853" y="167"/>
                          </a:lnTo>
                          <a:lnTo>
                            <a:pt x="861" y="168"/>
                          </a:lnTo>
                          <a:lnTo>
                            <a:pt x="862" y="168"/>
                          </a:lnTo>
                          <a:lnTo>
                            <a:pt x="863" y="169"/>
                          </a:lnTo>
                          <a:lnTo>
                            <a:pt x="865" y="170"/>
                          </a:lnTo>
                          <a:lnTo>
                            <a:pt x="866" y="170"/>
                          </a:lnTo>
                          <a:lnTo>
                            <a:pt x="867" y="171"/>
                          </a:lnTo>
                          <a:lnTo>
                            <a:pt x="868" y="171"/>
                          </a:lnTo>
                          <a:lnTo>
                            <a:pt x="869" y="172"/>
                          </a:lnTo>
                          <a:lnTo>
                            <a:pt x="869" y="173"/>
                          </a:lnTo>
                          <a:lnTo>
                            <a:pt x="870" y="174"/>
                          </a:lnTo>
                          <a:lnTo>
                            <a:pt x="871" y="174"/>
                          </a:lnTo>
                          <a:lnTo>
                            <a:pt x="871" y="175"/>
                          </a:lnTo>
                          <a:lnTo>
                            <a:pt x="872" y="175"/>
                          </a:lnTo>
                          <a:lnTo>
                            <a:pt x="890" y="175"/>
                          </a:lnTo>
                          <a:lnTo>
                            <a:pt x="889" y="177"/>
                          </a:lnTo>
                          <a:lnTo>
                            <a:pt x="888" y="178"/>
                          </a:lnTo>
                          <a:lnTo>
                            <a:pt x="887" y="178"/>
                          </a:lnTo>
                          <a:lnTo>
                            <a:pt x="885" y="179"/>
                          </a:lnTo>
                          <a:lnTo>
                            <a:pt x="882" y="178"/>
                          </a:lnTo>
                          <a:lnTo>
                            <a:pt x="881" y="179"/>
                          </a:lnTo>
                          <a:lnTo>
                            <a:pt x="880" y="179"/>
                          </a:lnTo>
                          <a:lnTo>
                            <a:pt x="878" y="180"/>
                          </a:lnTo>
                          <a:lnTo>
                            <a:pt x="878" y="181"/>
                          </a:lnTo>
                          <a:lnTo>
                            <a:pt x="877" y="183"/>
                          </a:lnTo>
                          <a:lnTo>
                            <a:pt x="878" y="189"/>
                          </a:lnTo>
                          <a:lnTo>
                            <a:pt x="880" y="193"/>
                          </a:lnTo>
                          <a:lnTo>
                            <a:pt x="880" y="195"/>
                          </a:lnTo>
                          <a:lnTo>
                            <a:pt x="879" y="196"/>
                          </a:lnTo>
                          <a:lnTo>
                            <a:pt x="879" y="197"/>
                          </a:lnTo>
                          <a:lnTo>
                            <a:pt x="882" y="208"/>
                          </a:lnTo>
                          <a:lnTo>
                            <a:pt x="882" y="209"/>
                          </a:lnTo>
                          <a:lnTo>
                            <a:pt x="882" y="211"/>
                          </a:lnTo>
                          <a:lnTo>
                            <a:pt x="882" y="213"/>
                          </a:lnTo>
                          <a:lnTo>
                            <a:pt x="882" y="215"/>
                          </a:lnTo>
                          <a:lnTo>
                            <a:pt x="883" y="218"/>
                          </a:lnTo>
                          <a:lnTo>
                            <a:pt x="883" y="222"/>
                          </a:lnTo>
                          <a:lnTo>
                            <a:pt x="883" y="224"/>
                          </a:lnTo>
                          <a:lnTo>
                            <a:pt x="884" y="225"/>
                          </a:lnTo>
                          <a:lnTo>
                            <a:pt x="886" y="228"/>
                          </a:lnTo>
                          <a:lnTo>
                            <a:pt x="888" y="229"/>
                          </a:lnTo>
                          <a:lnTo>
                            <a:pt x="888" y="230"/>
                          </a:lnTo>
                          <a:lnTo>
                            <a:pt x="888" y="231"/>
                          </a:lnTo>
                          <a:lnTo>
                            <a:pt x="889" y="231"/>
                          </a:lnTo>
                          <a:lnTo>
                            <a:pt x="891" y="231"/>
                          </a:lnTo>
                          <a:lnTo>
                            <a:pt x="893" y="231"/>
                          </a:lnTo>
                          <a:lnTo>
                            <a:pt x="896" y="232"/>
                          </a:lnTo>
                          <a:lnTo>
                            <a:pt x="897" y="232"/>
                          </a:lnTo>
                          <a:lnTo>
                            <a:pt x="897" y="231"/>
                          </a:lnTo>
                          <a:lnTo>
                            <a:pt x="898" y="229"/>
                          </a:lnTo>
                          <a:lnTo>
                            <a:pt x="898" y="228"/>
                          </a:lnTo>
                          <a:lnTo>
                            <a:pt x="900" y="227"/>
                          </a:lnTo>
                          <a:lnTo>
                            <a:pt x="901" y="226"/>
                          </a:lnTo>
                          <a:lnTo>
                            <a:pt x="904" y="225"/>
                          </a:lnTo>
                          <a:lnTo>
                            <a:pt x="907" y="224"/>
                          </a:lnTo>
                          <a:lnTo>
                            <a:pt x="908" y="223"/>
                          </a:lnTo>
                          <a:lnTo>
                            <a:pt x="909" y="223"/>
                          </a:lnTo>
                          <a:lnTo>
                            <a:pt x="912" y="223"/>
                          </a:lnTo>
                          <a:lnTo>
                            <a:pt x="913" y="224"/>
                          </a:lnTo>
                          <a:lnTo>
                            <a:pt x="916" y="224"/>
                          </a:lnTo>
                          <a:lnTo>
                            <a:pt x="923" y="227"/>
                          </a:lnTo>
                          <a:lnTo>
                            <a:pt x="926" y="227"/>
                          </a:lnTo>
                          <a:lnTo>
                            <a:pt x="932" y="227"/>
                          </a:lnTo>
                          <a:lnTo>
                            <a:pt x="933" y="227"/>
                          </a:lnTo>
                          <a:lnTo>
                            <a:pt x="936" y="228"/>
                          </a:lnTo>
                          <a:lnTo>
                            <a:pt x="938" y="229"/>
                          </a:lnTo>
                          <a:lnTo>
                            <a:pt x="939" y="230"/>
                          </a:lnTo>
                          <a:lnTo>
                            <a:pt x="941" y="232"/>
                          </a:lnTo>
                          <a:lnTo>
                            <a:pt x="942" y="234"/>
                          </a:lnTo>
                          <a:lnTo>
                            <a:pt x="942" y="236"/>
                          </a:lnTo>
                          <a:lnTo>
                            <a:pt x="942" y="237"/>
                          </a:lnTo>
                          <a:lnTo>
                            <a:pt x="942" y="238"/>
                          </a:lnTo>
                          <a:lnTo>
                            <a:pt x="941" y="239"/>
                          </a:lnTo>
                          <a:lnTo>
                            <a:pt x="938" y="241"/>
                          </a:lnTo>
                          <a:lnTo>
                            <a:pt x="937" y="241"/>
                          </a:lnTo>
                          <a:lnTo>
                            <a:pt x="937" y="242"/>
                          </a:lnTo>
                          <a:lnTo>
                            <a:pt x="936" y="244"/>
                          </a:lnTo>
                          <a:lnTo>
                            <a:pt x="935" y="246"/>
                          </a:lnTo>
                          <a:lnTo>
                            <a:pt x="934" y="246"/>
                          </a:lnTo>
                          <a:lnTo>
                            <a:pt x="930" y="246"/>
                          </a:lnTo>
                          <a:lnTo>
                            <a:pt x="928" y="247"/>
                          </a:lnTo>
                          <a:lnTo>
                            <a:pt x="926" y="247"/>
                          </a:lnTo>
                          <a:lnTo>
                            <a:pt x="924" y="247"/>
                          </a:lnTo>
                          <a:lnTo>
                            <a:pt x="922" y="247"/>
                          </a:lnTo>
                          <a:lnTo>
                            <a:pt x="921" y="248"/>
                          </a:lnTo>
                          <a:lnTo>
                            <a:pt x="921" y="250"/>
                          </a:lnTo>
                          <a:lnTo>
                            <a:pt x="921" y="253"/>
                          </a:lnTo>
                          <a:lnTo>
                            <a:pt x="920" y="254"/>
                          </a:lnTo>
                          <a:lnTo>
                            <a:pt x="918" y="256"/>
                          </a:lnTo>
                          <a:lnTo>
                            <a:pt x="917" y="256"/>
                          </a:lnTo>
                          <a:lnTo>
                            <a:pt x="916" y="257"/>
                          </a:lnTo>
                          <a:lnTo>
                            <a:pt x="915" y="259"/>
                          </a:lnTo>
                          <a:lnTo>
                            <a:pt x="914" y="261"/>
                          </a:lnTo>
                          <a:lnTo>
                            <a:pt x="914" y="262"/>
                          </a:lnTo>
                          <a:lnTo>
                            <a:pt x="913" y="262"/>
                          </a:lnTo>
                          <a:lnTo>
                            <a:pt x="909" y="263"/>
                          </a:lnTo>
                          <a:lnTo>
                            <a:pt x="909" y="264"/>
                          </a:lnTo>
                          <a:lnTo>
                            <a:pt x="907" y="266"/>
                          </a:lnTo>
                          <a:lnTo>
                            <a:pt x="906" y="267"/>
                          </a:lnTo>
                          <a:lnTo>
                            <a:pt x="905" y="269"/>
                          </a:lnTo>
                          <a:lnTo>
                            <a:pt x="907" y="272"/>
                          </a:lnTo>
                          <a:lnTo>
                            <a:pt x="907" y="274"/>
                          </a:lnTo>
                          <a:lnTo>
                            <a:pt x="908" y="275"/>
                          </a:lnTo>
                          <a:lnTo>
                            <a:pt x="909" y="276"/>
                          </a:lnTo>
                          <a:lnTo>
                            <a:pt x="910" y="278"/>
                          </a:lnTo>
                          <a:lnTo>
                            <a:pt x="909" y="280"/>
                          </a:lnTo>
                          <a:lnTo>
                            <a:pt x="909" y="281"/>
                          </a:lnTo>
                          <a:lnTo>
                            <a:pt x="912" y="281"/>
                          </a:lnTo>
                          <a:lnTo>
                            <a:pt x="913" y="281"/>
                          </a:lnTo>
                          <a:lnTo>
                            <a:pt x="913" y="282"/>
                          </a:lnTo>
                          <a:lnTo>
                            <a:pt x="913" y="284"/>
                          </a:lnTo>
                          <a:lnTo>
                            <a:pt x="913" y="285"/>
                          </a:lnTo>
                          <a:lnTo>
                            <a:pt x="913" y="286"/>
                          </a:lnTo>
                          <a:lnTo>
                            <a:pt x="914" y="286"/>
                          </a:lnTo>
                          <a:lnTo>
                            <a:pt x="917" y="287"/>
                          </a:lnTo>
                          <a:lnTo>
                            <a:pt x="920" y="287"/>
                          </a:lnTo>
                          <a:lnTo>
                            <a:pt x="922" y="288"/>
                          </a:lnTo>
                          <a:lnTo>
                            <a:pt x="922" y="289"/>
                          </a:lnTo>
                          <a:lnTo>
                            <a:pt x="924" y="290"/>
                          </a:lnTo>
                          <a:lnTo>
                            <a:pt x="925" y="291"/>
                          </a:lnTo>
                          <a:lnTo>
                            <a:pt x="927" y="291"/>
                          </a:lnTo>
                          <a:lnTo>
                            <a:pt x="927" y="292"/>
                          </a:lnTo>
                          <a:lnTo>
                            <a:pt x="928" y="292"/>
                          </a:lnTo>
                          <a:lnTo>
                            <a:pt x="929" y="292"/>
                          </a:lnTo>
                          <a:lnTo>
                            <a:pt x="930" y="292"/>
                          </a:lnTo>
                          <a:lnTo>
                            <a:pt x="931" y="292"/>
                          </a:lnTo>
                          <a:lnTo>
                            <a:pt x="931" y="291"/>
                          </a:lnTo>
                          <a:lnTo>
                            <a:pt x="932" y="292"/>
                          </a:lnTo>
                          <a:lnTo>
                            <a:pt x="934" y="293"/>
                          </a:lnTo>
                          <a:lnTo>
                            <a:pt x="934" y="294"/>
                          </a:lnTo>
                          <a:lnTo>
                            <a:pt x="935" y="294"/>
                          </a:lnTo>
                          <a:lnTo>
                            <a:pt x="938" y="294"/>
                          </a:lnTo>
                          <a:lnTo>
                            <a:pt x="939" y="294"/>
                          </a:lnTo>
                          <a:lnTo>
                            <a:pt x="941" y="296"/>
                          </a:lnTo>
                          <a:lnTo>
                            <a:pt x="942" y="296"/>
                          </a:lnTo>
                          <a:lnTo>
                            <a:pt x="944" y="296"/>
                          </a:lnTo>
                          <a:lnTo>
                            <a:pt x="945" y="296"/>
                          </a:lnTo>
                          <a:lnTo>
                            <a:pt x="946" y="297"/>
                          </a:lnTo>
                          <a:lnTo>
                            <a:pt x="949" y="296"/>
                          </a:lnTo>
                          <a:lnTo>
                            <a:pt x="950" y="296"/>
                          </a:lnTo>
                          <a:lnTo>
                            <a:pt x="951" y="295"/>
                          </a:lnTo>
                          <a:lnTo>
                            <a:pt x="952" y="295"/>
                          </a:lnTo>
                          <a:lnTo>
                            <a:pt x="953" y="295"/>
                          </a:lnTo>
                          <a:lnTo>
                            <a:pt x="954" y="295"/>
                          </a:lnTo>
                          <a:lnTo>
                            <a:pt x="956" y="296"/>
                          </a:lnTo>
                          <a:lnTo>
                            <a:pt x="958" y="296"/>
                          </a:lnTo>
                          <a:lnTo>
                            <a:pt x="960" y="297"/>
                          </a:lnTo>
                          <a:lnTo>
                            <a:pt x="961" y="297"/>
                          </a:lnTo>
                          <a:lnTo>
                            <a:pt x="961" y="298"/>
                          </a:lnTo>
                          <a:lnTo>
                            <a:pt x="962" y="298"/>
                          </a:lnTo>
                          <a:lnTo>
                            <a:pt x="963" y="297"/>
                          </a:lnTo>
                          <a:lnTo>
                            <a:pt x="965" y="297"/>
                          </a:lnTo>
                          <a:lnTo>
                            <a:pt x="966" y="297"/>
                          </a:lnTo>
                          <a:lnTo>
                            <a:pt x="968" y="297"/>
                          </a:lnTo>
                          <a:lnTo>
                            <a:pt x="969" y="297"/>
                          </a:lnTo>
                          <a:lnTo>
                            <a:pt x="970" y="296"/>
                          </a:lnTo>
                          <a:lnTo>
                            <a:pt x="971" y="295"/>
                          </a:lnTo>
                          <a:lnTo>
                            <a:pt x="973" y="293"/>
                          </a:lnTo>
                          <a:lnTo>
                            <a:pt x="974" y="293"/>
                          </a:lnTo>
                          <a:lnTo>
                            <a:pt x="974" y="292"/>
                          </a:lnTo>
                          <a:lnTo>
                            <a:pt x="975" y="292"/>
                          </a:lnTo>
                          <a:lnTo>
                            <a:pt x="976" y="292"/>
                          </a:lnTo>
                          <a:lnTo>
                            <a:pt x="977" y="292"/>
                          </a:lnTo>
                          <a:lnTo>
                            <a:pt x="978" y="292"/>
                          </a:lnTo>
                          <a:lnTo>
                            <a:pt x="979" y="292"/>
                          </a:lnTo>
                          <a:lnTo>
                            <a:pt x="980" y="293"/>
                          </a:lnTo>
                          <a:lnTo>
                            <a:pt x="981" y="293"/>
                          </a:lnTo>
                          <a:lnTo>
                            <a:pt x="981" y="294"/>
                          </a:lnTo>
                          <a:lnTo>
                            <a:pt x="982" y="294"/>
                          </a:lnTo>
                          <a:lnTo>
                            <a:pt x="983" y="294"/>
                          </a:lnTo>
                          <a:lnTo>
                            <a:pt x="983" y="295"/>
                          </a:lnTo>
                          <a:lnTo>
                            <a:pt x="984" y="295"/>
                          </a:lnTo>
                          <a:lnTo>
                            <a:pt x="985" y="295"/>
                          </a:lnTo>
                          <a:lnTo>
                            <a:pt x="985" y="296"/>
                          </a:lnTo>
                          <a:lnTo>
                            <a:pt x="986" y="296"/>
                          </a:lnTo>
                          <a:lnTo>
                            <a:pt x="987" y="296"/>
                          </a:lnTo>
                          <a:lnTo>
                            <a:pt x="988" y="297"/>
                          </a:lnTo>
                          <a:lnTo>
                            <a:pt x="989" y="297"/>
                          </a:lnTo>
                          <a:lnTo>
                            <a:pt x="990" y="298"/>
                          </a:lnTo>
                          <a:lnTo>
                            <a:pt x="991" y="298"/>
                          </a:lnTo>
                          <a:lnTo>
                            <a:pt x="992" y="298"/>
                          </a:lnTo>
                          <a:lnTo>
                            <a:pt x="993" y="299"/>
                          </a:lnTo>
                          <a:lnTo>
                            <a:pt x="994" y="300"/>
                          </a:lnTo>
                          <a:lnTo>
                            <a:pt x="994" y="301"/>
                          </a:lnTo>
                          <a:lnTo>
                            <a:pt x="995" y="301"/>
                          </a:lnTo>
                          <a:lnTo>
                            <a:pt x="995" y="302"/>
                          </a:lnTo>
                          <a:lnTo>
                            <a:pt x="996" y="303"/>
                          </a:lnTo>
                          <a:lnTo>
                            <a:pt x="996" y="304"/>
                          </a:lnTo>
                          <a:lnTo>
                            <a:pt x="997" y="306"/>
                          </a:lnTo>
                          <a:lnTo>
                            <a:pt x="999" y="307"/>
                          </a:lnTo>
                          <a:lnTo>
                            <a:pt x="999" y="308"/>
                          </a:lnTo>
                          <a:lnTo>
                            <a:pt x="999" y="309"/>
                          </a:lnTo>
                          <a:lnTo>
                            <a:pt x="1000" y="309"/>
                          </a:lnTo>
                          <a:lnTo>
                            <a:pt x="1000" y="311"/>
                          </a:lnTo>
                          <a:lnTo>
                            <a:pt x="1001" y="311"/>
                          </a:lnTo>
                          <a:lnTo>
                            <a:pt x="1002" y="311"/>
                          </a:lnTo>
                          <a:lnTo>
                            <a:pt x="1001" y="313"/>
                          </a:lnTo>
                          <a:lnTo>
                            <a:pt x="1002" y="314"/>
                          </a:lnTo>
                          <a:lnTo>
                            <a:pt x="1003" y="314"/>
                          </a:lnTo>
                          <a:lnTo>
                            <a:pt x="1003" y="315"/>
                          </a:lnTo>
                          <a:lnTo>
                            <a:pt x="1004" y="315"/>
                          </a:lnTo>
                          <a:lnTo>
                            <a:pt x="1004" y="316"/>
                          </a:lnTo>
                          <a:lnTo>
                            <a:pt x="1005" y="316"/>
                          </a:lnTo>
                          <a:lnTo>
                            <a:pt x="1005" y="317"/>
                          </a:lnTo>
                          <a:lnTo>
                            <a:pt x="1005" y="318"/>
                          </a:lnTo>
                          <a:lnTo>
                            <a:pt x="1006" y="317"/>
                          </a:lnTo>
                          <a:lnTo>
                            <a:pt x="1006" y="318"/>
                          </a:lnTo>
                          <a:lnTo>
                            <a:pt x="1007" y="318"/>
                          </a:lnTo>
                          <a:lnTo>
                            <a:pt x="1006" y="319"/>
                          </a:lnTo>
                          <a:lnTo>
                            <a:pt x="1007" y="319"/>
                          </a:lnTo>
                          <a:lnTo>
                            <a:pt x="1008" y="319"/>
                          </a:lnTo>
                          <a:lnTo>
                            <a:pt x="1009" y="319"/>
                          </a:lnTo>
                          <a:lnTo>
                            <a:pt x="1009" y="320"/>
                          </a:lnTo>
                          <a:lnTo>
                            <a:pt x="1009" y="321"/>
                          </a:lnTo>
                          <a:lnTo>
                            <a:pt x="1009" y="322"/>
                          </a:lnTo>
                          <a:lnTo>
                            <a:pt x="1010" y="322"/>
                          </a:lnTo>
                          <a:lnTo>
                            <a:pt x="1010" y="323"/>
                          </a:lnTo>
                          <a:lnTo>
                            <a:pt x="1011" y="323"/>
                          </a:lnTo>
                          <a:lnTo>
                            <a:pt x="1010" y="323"/>
                          </a:lnTo>
                          <a:lnTo>
                            <a:pt x="1011" y="324"/>
                          </a:lnTo>
                          <a:lnTo>
                            <a:pt x="1011" y="323"/>
                          </a:lnTo>
                          <a:lnTo>
                            <a:pt x="1012" y="324"/>
                          </a:lnTo>
                          <a:lnTo>
                            <a:pt x="1013" y="325"/>
                          </a:lnTo>
                          <a:lnTo>
                            <a:pt x="1014" y="325"/>
                          </a:lnTo>
                          <a:lnTo>
                            <a:pt x="1015" y="326"/>
                          </a:lnTo>
                          <a:lnTo>
                            <a:pt x="1016" y="327"/>
                          </a:lnTo>
                          <a:lnTo>
                            <a:pt x="1017" y="327"/>
                          </a:lnTo>
                          <a:lnTo>
                            <a:pt x="1018" y="326"/>
                          </a:lnTo>
                          <a:lnTo>
                            <a:pt x="1019" y="325"/>
                          </a:lnTo>
                          <a:lnTo>
                            <a:pt x="1020" y="325"/>
                          </a:lnTo>
                          <a:lnTo>
                            <a:pt x="1021" y="325"/>
                          </a:lnTo>
                          <a:lnTo>
                            <a:pt x="1022" y="325"/>
                          </a:lnTo>
                          <a:lnTo>
                            <a:pt x="1023" y="325"/>
                          </a:lnTo>
                          <a:lnTo>
                            <a:pt x="1023" y="326"/>
                          </a:lnTo>
                          <a:lnTo>
                            <a:pt x="1023" y="325"/>
                          </a:lnTo>
                          <a:lnTo>
                            <a:pt x="1024" y="325"/>
                          </a:lnTo>
                          <a:lnTo>
                            <a:pt x="1024" y="326"/>
                          </a:lnTo>
                          <a:lnTo>
                            <a:pt x="1024" y="325"/>
                          </a:lnTo>
                          <a:lnTo>
                            <a:pt x="1025" y="325"/>
                          </a:lnTo>
                          <a:lnTo>
                            <a:pt x="1025" y="326"/>
                          </a:lnTo>
                          <a:lnTo>
                            <a:pt x="1026" y="327"/>
                          </a:lnTo>
                          <a:lnTo>
                            <a:pt x="1027" y="327"/>
                          </a:lnTo>
                          <a:lnTo>
                            <a:pt x="1028" y="327"/>
                          </a:lnTo>
                          <a:lnTo>
                            <a:pt x="1029" y="328"/>
                          </a:lnTo>
                          <a:lnTo>
                            <a:pt x="1031" y="328"/>
                          </a:lnTo>
                          <a:lnTo>
                            <a:pt x="1032" y="328"/>
                          </a:lnTo>
                          <a:lnTo>
                            <a:pt x="1033" y="329"/>
                          </a:lnTo>
                          <a:lnTo>
                            <a:pt x="1034" y="329"/>
                          </a:lnTo>
                          <a:lnTo>
                            <a:pt x="1035" y="329"/>
                          </a:lnTo>
                          <a:lnTo>
                            <a:pt x="1035" y="330"/>
                          </a:lnTo>
                          <a:lnTo>
                            <a:pt x="1035" y="329"/>
                          </a:lnTo>
                          <a:lnTo>
                            <a:pt x="1036" y="329"/>
                          </a:lnTo>
                          <a:lnTo>
                            <a:pt x="1037" y="329"/>
                          </a:lnTo>
                          <a:lnTo>
                            <a:pt x="1038" y="330"/>
                          </a:lnTo>
                          <a:lnTo>
                            <a:pt x="1038" y="329"/>
                          </a:lnTo>
                          <a:lnTo>
                            <a:pt x="1038" y="330"/>
                          </a:lnTo>
                          <a:lnTo>
                            <a:pt x="1039" y="331"/>
                          </a:lnTo>
                          <a:lnTo>
                            <a:pt x="1040" y="331"/>
                          </a:lnTo>
                          <a:lnTo>
                            <a:pt x="1040" y="332"/>
                          </a:lnTo>
                          <a:lnTo>
                            <a:pt x="1040" y="333"/>
                          </a:lnTo>
                          <a:lnTo>
                            <a:pt x="1041" y="333"/>
                          </a:lnTo>
                          <a:lnTo>
                            <a:pt x="1041" y="334"/>
                          </a:lnTo>
                          <a:lnTo>
                            <a:pt x="1041" y="335"/>
                          </a:lnTo>
                          <a:lnTo>
                            <a:pt x="1042" y="335"/>
                          </a:lnTo>
                          <a:lnTo>
                            <a:pt x="1042" y="336"/>
                          </a:lnTo>
                          <a:lnTo>
                            <a:pt x="1043" y="336"/>
                          </a:lnTo>
                          <a:lnTo>
                            <a:pt x="1042" y="337"/>
                          </a:lnTo>
                          <a:lnTo>
                            <a:pt x="1044" y="338"/>
                          </a:lnTo>
                          <a:lnTo>
                            <a:pt x="1045" y="338"/>
                          </a:lnTo>
                          <a:lnTo>
                            <a:pt x="1045" y="337"/>
                          </a:lnTo>
                          <a:lnTo>
                            <a:pt x="1046" y="337"/>
                          </a:lnTo>
                          <a:lnTo>
                            <a:pt x="1046" y="338"/>
                          </a:lnTo>
                          <a:lnTo>
                            <a:pt x="1047" y="339"/>
                          </a:lnTo>
                          <a:lnTo>
                            <a:pt x="1048" y="339"/>
                          </a:lnTo>
                          <a:lnTo>
                            <a:pt x="1049" y="339"/>
                          </a:lnTo>
                          <a:lnTo>
                            <a:pt x="1050" y="340"/>
                          </a:lnTo>
                          <a:lnTo>
                            <a:pt x="1050" y="339"/>
                          </a:lnTo>
                          <a:lnTo>
                            <a:pt x="1050" y="340"/>
                          </a:lnTo>
                          <a:lnTo>
                            <a:pt x="1051" y="340"/>
                          </a:lnTo>
                          <a:lnTo>
                            <a:pt x="1051" y="341"/>
                          </a:lnTo>
                          <a:lnTo>
                            <a:pt x="1051" y="343"/>
                          </a:lnTo>
                          <a:lnTo>
                            <a:pt x="1050" y="343"/>
                          </a:lnTo>
                          <a:lnTo>
                            <a:pt x="1051" y="343"/>
                          </a:lnTo>
                          <a:lnTo>
                            <a:pt x="1051" y="344"/>
                          </a:lnTo>
                          <a:lnTo>
                            <a:pt x="1050" y="344"/>
                          </a:lnTo>
                          <a:lnTo>
                            <a:pt x="1051" y="344"/>
                          </a:lnTo>
                          <a:lnTo>
                            <a:pt x="1051" y="345"/>
                          </a:lnTo>
                          <a:lnTo>
                            <a:pt x="1052" y="345"/>
                          </a:lnTo>
                          <a:lnTo>
                            <a:pt x="1052" y="346"/>
                          </a:lnTo>
                          <a:lnTo>
                            <a:pt x="1053" y="346"/>
                          </a:lnTo>
                          <a:lnTo>
                            <a:pt x="1054" y="346"/>
                          </a:lnTo>
                          <a:lnTo>
                            <a:pt x="1053" y="347"/>
                          </a:lnTo>
                          <a:lnTo>
                            <a:pt x="1053" y="348"/>
                          </a:lnTo>
                          <a:lnTo>
                            <a:pt x="1053" y="347"/>
                          </a:lnTo>
                          <a:lnTo>
                            <a:pt x="1054" y="347"/>
                          </a:lnTo>
                          <a:lnTo>
                            <a:pt x="1054" y="348"/>
                          </a:lnTo>
                          <a:lnTo>
                            <a:pt x="1055" y="349"/>
                          </a:lnTo>
                          <a:lnTo>
                            <a:pt x="1056" y="349"/>
                          </a:lnTo>
                          <a:lnTo>
                            <a:pt x="1057" y="349"/>
                          </a:lnTo>
                          <a:lnTo>
                            <a:pt x="1058" y="349"/>
                          </a:lnTo>
                          <a:lnTo>
                            <a:pt x="1059" y="348"/>
                          </a:lnTo>
                          <a:lnTo>
                            <a:pt x="1060" y="349"/>
                          </a:lnTo>
                          <a:lnTo>
                            <a:pt x="1061" y="349"/>
                          </a:lnTo>
                          <a:lnTo>
                            <a:pt x="1061" y="351"/>
                          </a:lnTo>
                          <a:lnTo>
                            <a:pt x="1062" y="351"/>
                          </a:lnTo>
                          <a:lnTo>
                            <a:pt x="1063" y="351"/>
                          </a:lnTo>
                          <a:lnTo>
                            <a:pt x="1064" y="352"/>
                          </a:lnTo>
                          <a:lnTo>
                            <a:pt x="1065" y="352"/>
                          </a:lnTo>
                          <a:lnTo>
                            <a:pt x="1066" y="353"/>
                          </a:lnTo>
                          <a:lnTo>
                            <a:pt x="1066" y="354"/>
                          </a:lnTo>
                          <a:lnTo>
                            <a:pt x="1065" y="354"/>
                          </a:lnTo>
                          <a:lnTo>
                            <a:pt x="1065" y="355"/>
                          </a:lnTo>
                          <a:lnTo>
                            <a:pt x="1066" y="355"/>
                          </a:lnTo>
                          <a:lnTo>
                            <a:pt x="1066" y="354"/>
                          </a:lnTo>
                          <a:lnTo>
                            <a:pt x="1067" y="354"/>
                          </a:lnTo>
                          <a:lnTo>
                            <a:pt x="1068" y="353"/>
                          </a:lnTo>
                          <a:lnTo>
                            <a:pt x="1069" y="353"/>
                          </a:lnTo>
                          <a:lnTo>
                            <a:pt x="1069" y="354"/>
                          </a:lnTo>
                          <a:lnTo>
                            <a:pt x="1070" y="354"/>
                          </a:lnTo>
                          <a:lnTo>
                            <a:pt x="1072" y="353"/>
                          </a:lnTo>
                          <a:lnTo>
                            <a:pt x="1072" y="355"/>
                          </a:lnTo>
                          <a:lnTo>
                            <a:pt x="1073" y="355"/>
                          </a:lnTo>
                          <a:lnTo>
                            <a:pt x="1073" y="354"/>
                          </a:lnTo>
                          <a:lnTo>
                            <a:pt x="1074" y="355"/>
                          </a:lnTo>
                          <a:lnTo>
                            <a:pt x="1074" y="354"/>
                          </a:lnTo>
                          <a:lnTo>
                            <a:pt x="1074" y="353"/>
                          </a:lnTo>
                          <a:lnTo>
                            <a:pt x="1075" y="354"/>
                          </a:lnTo>
                          <a:lnTo>
                            <a:pt x="1075" y="353"/>
                          </a:lnTo>
                          <a:lnTo>
                            <a:pt x="1076" y="355"/>
                          </a:lnTo>
                          <a:lnTo>
                            <a:pt x="1077" y="355"/>
                          </a:lnTo>
                          <a:lnTo>
                            <a:pt x="1077" y="354"/>
                          </a:lnTo>
                          <a:lnTo>
                            <a:pt x="1078" y="354"/>
                          </a:lnTo>
                          <a:lnTo>
                            <a:pt x="1079" y="354"/>
                          </a:lnTo>
                          <a:lnTo>
                            <a:pt x="1078" y="354"/>
                          </a:lnTo>
                          <a:lnTo>
                            <a:pt x="1079" y="353"/>
                          </a:lnTo>
                          <a:lnTo>
                            <a:pt x="1080" y="354"/>
                          </a:lnTo>
                          <a:lnTo>
                            <a:pt x="1080" y="355"/>
                          </a:lnTo>
                          <a:lnTo>
                            <a:pt x="1081" y="355"/>
                          </a:lnTo>
                          <a:lnTo>
                            <a:pt x="1082" y="355"/>
                          </a:lnTo>
                          <a:lnTo>
                            <a:pt x="1081" y="355"/>
                          </a:lnTo>
                          <a:lnTo>
                            <a:pt x="1081" y="356"/>
                          </a:lnTo>
                          <a:lnTo>
                            <a:pt x="1083" y="356"/>
                          </a:lnTo>
                          <a:lnTo>
                            <a:pt x="1084" y="357"/>
                          </a:lnTo>
                          <a:lnTo>
                            <a:pt x="1084" y="358"/>
                          </a:lnTo>
                          <a:lnTo>
                            <a:pt x="1085" y="359"/>
                          </a:lnTo>
                          <a:lnTo>
                            <a:pt x="1086" y="358"/>
                          </a:lnTo>
                          <a:lnTo>
                            <a:pt x="1087" y="359"/>
                          </a:lnTo>
                          <a:lnTo>
                            <a:pt x="1087" y="361"/>
                          </a:lnTo>
                          <a:lnTo>
                            <a:pt x="1087" y="362"/>
                          </a:lnTo>
                          <a:lnTo>
                            <a:pt x="1088" y="363"/>
                          </a:lnTo>
                          <a:lnTo>
                            <a:pt x="1089" y="364"/>
                          </a:lnTo>
                          <a:lnTo>
                            <a:pt x="1090" y="365"/>
                          </a:lnTo>
                          <a:lnTo>
                            <a:pt x="1090" y="366"/>
                          </a:lnTo>
                          <a:lnTo>
                            <a:pt x="1092" y="367"/>
                          </a:lnTo>
                          <a:lnTo>
                            <a:pt x="1092" y="368"/>
                          </a:lnTo>
                          <a:lnTo>
                            <a:pt x="1092" y="369"/>
                          </a:lnTo>
                          <a:lnTo>
                            <a:pt x="1093" y="369"/>
                          </a:lnTo>
                          <a:lnTo>
                            <a:pt x="1094" y="368"/>
                          </a:lnTo>
                          <a:lnTo>
                            <a:pt x="1095" y="368"/>
                          </a:lnTo>
                          <a:lnTo>
                            <a:pt x="1096" y="368"/>
                          </a:lnTo>
                          <a:lnTo>
                            <a:pt x="1095" y="369"/>
                          </a:lnTo>
                          <a:lnTo>
                            <a:pt x="1095" y="370"/>
                          </a:lnTo>
                          <a:lnTo>
                            <a:pt x="1096" y="370"/>
                          </a:lnTo>
                          <a:lnTo>
                            <a:pt x="1097" y="370"/>
                          </a:lnTo>
                          <a:lnTo>
                            <a:pt x="1098" y="370"/>
                          </a:lnTo>
                          <a:lnTo>
                            <a:pt x="1099" y="370"/>
                          </a:lnTo>
                          <a:lnTo>
                            <a:pt x="1101" y="371"/>
                          </a:lnTo>
                          <a:lnTo>
                            <a:pt x="1103" y="372"/>
                          </a:lnTo>
                          <a:lnTo>
                            <a:pt x="1103" y="373"/>
                          </a:lnTo>
                          <a:lnTo>
                            <a:pt x="1103" y="374"/>
                          </a:lnTo>
                          <a:lnTo>
                            <a:pt x="1104" y="374"/>
                          </a:lnTo>
                          <a:lnTo>
                            <a:pt x="1105" y="375"/>
                          </a:lnTo>
                          <a:lnTo>
                            <a:pt x="1106" y="375"/>
                          </a:lnTo>
                          <a:lnTo>
                            <a:pt x="1106" y="374"/>
                          </a:lnTo>
                          <a:lnTo>
                            <a:pt x="1107" y="375"/>
                          </a:lnTo>
                          <a:lnTo>
                            <a:pt x="1108" y="376"/>
                          </a:lnTo>
                          <a:lnTo>
                            <a:pt x="1109" y="377"/>
                          </a:lnTo>
                          <a:lnTo>
                            <a:pt x="1110" y="376"/>
                          </a:lnTo>
                          <a:lnTo>
                            <a:pt x="1112" y="376"/>
                          </a:lnTo>
                          <a:lnTo>
                            <a:pt x="1112" y="377"/>
                          </a:lnTo>
                          <a:lnTo>
                            <a:pt x="1111" y="377"/>
                          </a:lnTo>
                          <a:lnTo>
                            <a:pt x="1111" y="378"/>
                          </a:lnTo>
                          <a:lnTo>
                            <a:pt x="1112" y="379"/>
                          </a:lnTo>
                          <a:lnTo>
                            <a:pt x="1113" y="379"/>
                          </a:lnTo>
                          <a:lnTo>
                            <a:pt x="1114" y="379"/>
                          </a:lnTo>
                          <a:lnTo>
                            <a:pt x="1114" y="381"/>
                          </a:lnTo>
                          <a:lnTo>
                            <a:pt x="1116" y="380"/>
                          </a:lnTo>
                          <a:lnTo>
                            <a:pt x="1117" y="380"/>
                          </a:lnTo>
                          <a:lnTo>
                            <a:pt x="1118" y="380"/>
                          </a:lnTo>
                          <a:lnTo>
                            <a:pt x="1118" y="381"/>
                          </a:lnTo>
                          <a:lnTo>
                            <a:pt x="1117" y="381"/>
                          </a:lnTo>
                          <a:lnTo>
                            <a:pt x="1119" y="383"/>
                          </a:lnTo>
                          <a:lnTo>
                            <a:pt x="1120" y="383"/>
                          </a:lnTo>
                          <a:lnTo>
                            <a:pt x="1121" y="383"/>
                          </a:lnTo>
                          <a:lnTo>
                            <a:pt x="1122" y="383"/>
                          </a:lnTo>
                          <a:lnTo>
                            <a:pt x="1123" y="384"/>
                          </a:lnTo>
                          <a:lnTo>
                            <a:pt x="1124" y="385"/>
                          </a:lnTo>
                          <a:lnTo>
                            <a:pt x="1126" y="386"/>
                          </a:lnTo>
                          <a:lnTo>
                            <a:pt x="1127" y="386"/>
                          </a:lnTo>
                          <a:lnTo>
                            <a:pt x="1128" y="385"/>
                          </a:lnTo>
                          <a:lnTo>
                            <a:pt x="1129" y="385"/>
                          </a:lnTo>
                          <a:lnTo>
                            <a:pt x="1130" y="385"/>
                          </a:lnTo>
                          <a:lnTo>
                            <a:pt x="1132" y="387"/>
                          </a:lnTo>
                          <a:lnTo>
                            <a:pt x="1134" y="387"/>
                          </a:lnTo>
                          <a:lnTo>
                            <a:pt x="1135" y="387"/>
                          </a:lnTo>
                          <a:lnTo>
                            <a:pt x="1137" y="387"/>
                          </a:lnTo>
                          <a:lnTo>
                            <a:pt x="1138" y="385"/>
                          </a:lnTo>
                          <a:lnTo>
                            <a:pt x="1139" y="385"/>
                          </a:lnTo>
                          <a:lnTo>
                            <a:pt x="1140" y="386"/>
                          </a:lnTo>
                          <a:lnTo>
                            <a:pt x="1140" y="385"/>
                          </a:lnTo>
                          <a:lnTo>
                            <a:pt x="1140" y="386"/>
                          </a:lnTo>
                          <a:lnTo>
                            <a:pt x="1141" y="387"/>
                          </a:lnTo>
                          <a:lnTo>
                            <a:pt x="1142" y="386"/>
                          </a:lnTo>
                          <a:lnTo>
                            <a:pt x="1143" y="386"/>
                          </a:lnTo>
                          <a:lnTo>
                            <a:pt x="1144" y="386"/>
                          </a:lnTo>
                          <a:lnTo>
                            <a:pt x="1145" y="388"/>
                          </a:lnTo>
                          <a:lnTo>
                            <a:pt x="1147" y="388"/>
                          </a:lnTo>
                          <a:lnTo>
                            <a:pt x="1149" y="388"/>
                          </a:lnTo>
                          <a:lnTo>
                            <a:pt x="1151" y="390"/>
                          </a:lnTo>
                          <a:lnTo>
                            <a:pt x="1152" y="390"/>
                          </a:lnTo>
                          <a:lnTo>
                            <a:pt x="1153" y="389"/>
                          </a:lnTo>
                          <a:lnTo>
                            <a:pt x="1153" y="390"/>
                          </a:lnTo>
                          <a:lnTo>
                            <a:pt x="1153" y="391"/>
                          </a:lnTo>
                          <a:lnTo>
                            <a:pt x="1154" y="392"/>
                          </a:lnTo>
                          <a:lnTo>
                            <a:pt x="1155" y="392"/>
                          </a:lnTo>
                          <a:lnTo>
                            <a:pt x="1157" y="392"/>
                          </a:lnTo>
                          <a:lnTo>
                            <a:pt x="1157" y="391"/>
                          </a:lnTo>
                          <a:lnTo>
                            <a:pt x="1158" y="391"/>
                          </a:lnTo>
                          <a:lnTo>
                            <a:pt x="1159" y="392"/>
                          </a:lnTo>
                          <a:lnTo>
                            <a:pt x="1159" y="393"/>
                          </a:lnTo>
                          <a:lnTo>
                            <a:pt x="1160" y="393"/>
                          </a:lnTo>
                          <a:lnTo>
                            <a:pt x="1161" y="393"/>
                          </a:lnTo>
                          <a:lnTo>
                            <a:pt x="1162" y="393"/>
                          </a:lnTo>
                          <a:lnTo>
                            <a:pt x="1162" y="392"/>
                          </a:lnTo>
                          <a:lnTo>
                            <a:pt x="1163" y="393"/>
                          </a:lnTo>
                          <a:lnTo>
                            <a:pt x="1163" y="394"/>
                          </a:lnTo>
                          <a:lnTo>
                            <a:pt x="1164" y="394"/>
                          </a:lnTo>
                          <a:lnTo>
                            <a:pt x="1165" y="394"/>
                          </a:lnTo>
                          <a:lnTo>
                            <a:pt x="1166" y="393"/>
                          </a:lnTo>
                          <a:lnTo>
                            <a:pt x="1167" y="394"/>
                          </a:lnTo>
                          <a:lnTo>
                            <a:pt x="1167" y="395"/>
                          </a:lnTo>
                          <a:lnTo>
                            <a:pt x="1168" y="395"/>
                          </a:lnTo>
                          <a:lnTo>
                            <a:pt x="1169" y="396"/>
                          </a:lnTo>
                          <a:lnTo>
                            <a:pt x="1168" y="396"/>
                          </a:lnTo>
                          <a:lnTo>
                            <a:pt x="1168" y="397"/>
                          </a:lnTo>
                          <a:lnTo>
                            <a:pt x="1169" y="397"/>
                          </a:lnTo>
                          <a:lnTo>
                            <a:pt x="1170" y="398"/>
                          </a:lnTo>
                          <a:lnTo>
                            <a:pt x="1170" y="399"/>
                          </a:lnTo>
                          <a:lnTo>
                            <a:pt x="1171" y="399"/>
                          </a:lnTo>
                          <a:lnTo>
                            <a:pt x="1172" y="399"/>
                          </a:lnTo>
                          <a:lnTo>
                            <a:pt x="1174" y="399"/>
                          </a:lnTo>
                          <a:lnTo>
                            <a:pt x="1175" y="400"/>
                          </a:lnTo>
                          <a:lnTo>
                            <a:pt x="1175" y="401"/>
                          </a:lnTo>
                          <a:lnTo>
                            <a:pt x="1175" y="402"/>
                          </a:lnTo>
                          <a:lnTo>
                            <a:pt x="1176" y="403"/>
                          </a:lnTo>
                          <a:lnTo>
                            <a:pt x="1175" y="404"/>
                          </a:lnTo>
                          <a:lnTo>
                            <a:pt x="1176" y="404"/>
                          </a:lnTo>
                          <a:lnTo>
                            <a:pt x="1177" y="404"/>
                          </a:lnTo>
                          <a:lnTo>
                            <a:pt x="1179" y="403"/>
                          </a:lnTo>
                          <a:lnTo>
                            <a:pt x="1180" y="403"/>
                          </a:lnTo>
                          <a:lnTo>
                            <a:pt x="1180" y="404"/>
                          </a:lnTo>
                          <a:lnTo>
                            <a:pt x="1181" y="405"/>
                          </a:lnTo>
                          <a:lnTo>
                            <a:pt x="1184" y="404"/>
                          </a:lnTo>
                          <a:lnTo>
                            <a:pt x="1186" y="404"/>
                          </a:lnTo>
                          <a:lnTo>
                            <a:pt x="1186" y="405"/>
                          </a:lnTo>
                          <a:lnTo>
                            <a:pt x="1186" y="406"/>
                          </a:lnTo>
                          <a:lnTo>
                            <a:pt x="1186" y="407"/>
                          </a:lnTo>
                          <a:lnTo>
                            <a:pt x="1186" y="408"/>
                          </a:lnTo>
                          <a:lnTo>
                            <a:pt x="1187" y="408"/>
                          </a:lnTo>
                          <a:lnTo>
                            <a:pt x="1187" y="409"/>
                          </a:lnTo>
                          <a:lnTo>
                            <a:pt x="1188" y="409"/>
                          </a:lnTo>
                          <a:lnTo>
                            <a:pt x="1189" y="409"/>
                          </a:lnTo>
                          <a:lnTo>
                            <a:pt x="1189" y="410"/>
                          </a:lnTo>
                          <a:lnTo>
                            <a:pt x="1189" y="411"/>
                          </a:lnTo>
                          <a:lnTo>
                            <a:pt x="1190" y="411"/>
                          </a:lnTo>
                          <a:lnTo>
                            <a:pt x="1191" y="410"/>
                          </a:lnTo>
                          <a:lnTo>
                            <a:pt x="1191" y="412"/>
                          </a:lnTo>
                          <a:lnTo>
                            <a:pt x="1194" y="413"/>
                          </a:lnTo>
                          <a:lnTo>
                            <a:pt x="1194" y="414"/>
                          </a:lnTo>
                          <a:lnTo>
                            <a:pt x="1195" y="415"/>
                          </a:lnTo>
                          <a:lnTo>
                            <a:pt x="1196" y="413"/>
                          </a:lnTo>
                          <a:lnTo>
                            <a:pt x="1196" y="414"/>
                          </a:lnTo>
                          <a:lnTo>
                            <a:pt x="1197" y="414"/>
                          </a:lnTo>
                          <a:lnTo>
                            <a:pt x="1199" y="413"/>
                          </a:lnTo>
                          <a:lnTo>
                            <a:pt x="1200" y="412"/>
                          </a:lnTo>
                          <a:lnTo>
                            <a:pt x="1201" y="412"/>
                          </a:lnTo>
                          <a:lnTo>
                            <a:pt x="1202" y="413"/>
                          </a:lnTo>
                          <a:lnTo>
                            <a:pt x="1202" y="414"/>
                          </a:lnTo>
                          <a:lnTo>
                            <a:pt x="1203" y="414"/>
                          </a:lnTo>
                          <a:lnTo>
                            <a:pt x="1203" y="413"/>
                          </a:lnTo>
                          <a:lnTo>
                            <a:pt x="1204" y="413"/>
                          </a:lnTo>
                          <a:lnTo>
                            <a:pt x="1206" y="414"/>
                          </a:lnTo>
                          <a:lnTo>
                            <a:pt x="1206" y="415"/>
                          </a:lnTo>
                          <a:lnTo>
                            <a:pt x="1206" y="416"/>
                          </a:lnTo>
                          <a:lnTo>
                            <a:pt x="1207" y="417"/>
                          </a:lnTo>
                          <a:lnTo>
                            <a:pt x="1208" y="417"/>
                          </a:lnTo>
                          <a:lnTo>
                            <a:pt x="1209" y="418"/>
                          </a:lnTo>
                          <a:lnTo>
                            <a:pt x="1210" y="418"/>
                          </a:lnTo>
                          <a:lnTo>
                            <a:pt x="1211" y="418"/>
                          </a:lnTo>
                          <a:lnTo>
                            <a:pt x="1213" y="418"/>
                          </a:lnTo>
                          <a:lnTo>
                            <a:pt x="1214" y="418"/>
                          </a:lnTo>
                          <a:lnTo>
                            <a:pt x="1214" y="420"/>
                          </a:lnTo>
                          <a:lnTo>
                            <a:pt x="1215" y="420"/>
                          </a:lnTo>
                          <a:lnTo>
                            <a:pt x="1216" y="421"/>
                          </a:lnTo>
                          <a:lnTo>
                            <a:pt x="1218" y="421"/>
                          </a:lnTo>
                          <a:lnTo>
                            <a:pt x="1218" y="422"/>
                          </a:lnTo>
                          <a:lnTo>
                            <a:pt x="1219" y="422"/>
                          </a:lnTo>
                          <a:lnTo>
                            <a:pt x="1220" y="422"/>
                          </a:lnTo>
                          <a:lnTo>
                            <a:pt x="1221" y="422"/>
                          </a:lnTo>
                          <a:lnTo>
                            <a:pt x="1223" y="423"/>
                          </a:lnTo>
                          <a:lnTo>
                            <a:pt x="1223" y="424"/>
                          </a:lnTo>
                          <a:lnTo>
                            <a:pt x="1224" y="424"/>
                          </a:lnTo>
                          <a:lnTo>
                            <a:pt x="1224" y="425"/>
                          </a:lnTo>
                          <a:lnTo>
                            <a:pt x="1225" y="425"/>
                          </a:lnTo>
                          <a:lnTo>
                            <a:pt x="1225" y="426"/>
                          </a:lnTo>
                          <a:lnTo>
                            <a:pt x="1226" y="426"/>
                          </a:lnTo>
                          <a:lnTo>
                            <a:pt x="1226" y="427"/>
                          </a:lnTo>
                          <a:lnTo>
                            <a:pt x="1227" y="427"/>
                          </a:lnTo>
                          <a:lnTo>
                            <a:pt x="1228" y="427"/>
                          </a:lnTo>
                          <a:lnTo>
                            <a:pt x="1228" y="428"/>
                          </a:lnTo>
                          <a:lnTo>
                            <a:pt x="1229" y="428"/>
                          </a:lnTo>
                          <a:lnTo>
                            <a:pt x="1229" y="429"/>
                          </a:lnTo>
                          <a:lnTo>
                            <a:pt x="1230" y="430"/>
                          </a:lnTo>
                          <a:lnTo>
                            <a:pt x="1230" y="432"/>
                          </a:lnTo>
                          <a:lnTo>
                            <a:pt x="1230" y="433"/>
                          </a:lnTo>
                          <a:lnTo>
                            <a:pt x="1231" y="433"/>
                          </a:lnTo>
                          <a:lnTo>
                            <a:pt x="1232" y="433"/>
                          </a:lnTo>
                          <a:lnTo>
                            <a:pt x="1232" y="434"/>
                          </a:lnTo>
                          <a:lnTo>
                            <a:pt x="1232" y="435"/>
                          </a:lnTo>
                          <a:lnTo>
                            <a:pt x="1233" y="435"/>
                          </a:lnTo>
                          <a:lnTo>
                            <a:pt x="1233" y="436"/>
                          </a:lnTo>
                          <a:lnTo>
                            <a:pt x="1234" y="437"/>
                          </a:lnTo>
                          <a:lnTo>
                            <a:pt x="1234" y="438"/>
                          </a:lnTo>
                          <a:lnTo>
                            <a:pt x="1233" y="438"/>
                          </a:lnTo>
                          <a:lnTo>
                            <a:pt x="1232" y="439"/>
                          </a:lnTo>
                          <a:lnTo>
                            <a:pt x="1231" y="439"/>
                          </a:lnTo>
                          <a:lnTo>
                            <a:pt x="1231" y="440"/>
                          </a:lnTo>
                          <a:lnTo>
                            <a:pt x="1232" y="440"/>
                          </a:lnTo>
                          <a:lnTo>
                            <a:pt x="1233" y="440"/>
                          </a:lnTo>
                          <a:lnTo>
                            <a:pt x="1234" y="440"/>
                          </a:lnTo>
                          <a:lnTo>
                            <a:pt x="1235" y="440"/>
                          </a:lnTo>
                          <a:lnTo>
                            <a:pt x="1236" y="440"/>
                          </a:lnTo>
                          <a:lnTo>
                            <a:pt x="1237" y="441"/>
                          </a:lnTo>
                          <a:lnTo>
                            <a:pt x="1236" y="442"/>
                          </a:lnTo>
                          <a:lnTo>
                            <a:pt x="1237" y="442"/>
                          </a:lnTo>
                          <a:lnTo>
                            <a:pt x="1238" y="443"/>
                          </a:lnTo>
                          <a:lnTo>
                            <a:pt x="1239" y="442"/>
                          </a:lnTo>
                          <a:lnTo>
                            <a:pt x="1240" y="442"/>
                          </a:lnTo>
                          <a:lnTo>
                            <a:pt x="1240" y="443"/>
                          </a:lnTo>
                          <a:lnTo>
                            <a:pt x="1239" y="444"/>
                          </a:lnTo>
                          <a:lnTo>
                            <a:pt x="1239" y="446"/>
                          </a:lnTo>
                          <a:lnTo>
                            <a:pt x="1240" y="446"/>
                          </a:lnTo>
                          <a:lnTo>
                            <a:pt x="1242" y="447"/>
                          </a:lnTo>
                          <a:lnTo>
                            <a:pt x="1245" y="448"/>
                          </a:lnTo>
                          <a:lnTo>
                            <a:pt x="1245" y="449"/>
                          </a:lnTo>
                          <a:lnTo>
                            <a:pt x="1246" y="450"/>
                          </a:lnTo>
                          <a:lnTo>
                            <a:pt x="1247" y="450"/>
                          </a:lnTo>
                          <a:lnTo>
                            <a:pt x="1247" y="451"/>
                          </a:lnTo>
                          <a:lnTo>
                            <a:pt x="1248" y="452"/>
                          </a:lnTo>
                          <a:lnTo>
                            <a:pt x="1248" y="453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 w="9525" cap="flat" cmpd="sng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63578" name="Freeform 122"/>
                    <p:cNvSpPr>
                      <a:spLocks/>
                    </p:cNvSpPr>
                    <p:nvPr/>
                  </p:nvSpPr>
                  <p:spPr bwMode="auto">
                    <a:xfrm>
                      <a:off x="1735" y="626"/>
                      <a:ext cx="2063" cy="1963"/>
                    </a:xfrm>
                    <a:custGeom>
                      <a:avLst/>
                      <a:gdLst>
                        <a:gd name="T0" fmla="*/ 600 w 2063"/>
                        <a:gd name="T1" fmla="*/ 112 h 1963"/>
                        <a:gd name="T2" fmla="*/ 713 w 2063"/>
                        <a:gd name="T3" fmla="*/ 148 h 1963"/>
                        <a:gd name="T4" fmla="*/ 765 w 2063"/>
                        <a:gd name="T5" fmla="*/ 274 h 1963"/>
                        <a:gd name="T6" fmla="*/ 882 w 2063"/>
                        <a:gd name="T7" fmla="*/ 370 h 1963"/>
                        <a:gd name="T8" fmla="*/ 2006 w 2063"/>
                        <a:gd name="T9" fmla="*/ 613 h 1963"/>
                        <a:gd name="T10" fmla="*/ 1975 w 2063"/>
                        <a:gd name="T11" fmla="*/ 738 h 1963"/>
                        <a:gd name="T12" fmla="*/ 1966 w 2063"/>
                        <a:gd name="T13" fmla="*/ 881 h 1963"/>
                        <a:gd name="T14" fmla="*/ 1961 w 2063"/>
                        <a:gd name="T15" fmla="*/ 987 h 1963"/>
                        <a:gd name="T16" fmla="*/ 1976 w 2063"/>
                        <a:gd name="T17" fmla="*/ 1066 h 1963"/>
                        <a:gd name="T18" fmla="*/ 1920 w 2063"/>
                        <a:gd name="T19" fmla="*/ 1198 h 1963"/>
                        <a:gd name="T20" fmla="*/ 1897 w 2063"/>
                        <a:gd name="T21" fmla="*/ 1341 h 1963"/>
                        <a:gd name="T22" fmla="*/ 1811 w 2063"/>
                        <a:gd name="T23" fmla="*/ 1424 h 1963"/>
                        <a:gd name="T24" fmla="*/ 1740 w 2063"/>
                        <a:gd name="T25" fmla="*/ 1551 h 1963"/>
                        <a:gd name="T26" fmla="*/ 1630 w 2063"/>
                        <a:gd name="T27" fmla="*/ 1615 h 1963"/>
                        <a:gd name="T28" fmla="*/ 1586 w 2063"/>
                        <a:gd name="T29" fmla="*/ 1669 h 1963"/>
                        <a:gd name="T30" fmla="*/ 1573 w 2063"/>
                        <a:gd name="T31" fmla="*/ 1711 h 1963"/>
                        <a:gd name="T32" fmla="*/ 1534 w 2063"/>
                        <a:gd name="T33" fmla="*/ 1745 h 1963"/>
                        <a:gd name="T34" fmla="*/ 1511 w 2063"/>
                        <a:gd name="T35" fmla="*/ 1778 h 1963"/>
                        <a:gd name="T36" fmla="*/ 1492 w 2063"/>
                        <a:gd name="T37" fmla="*/ 1806 h 1963"/>
                        <a:gd name="T38" fmla="*/ 1482 w 2063"/>
                        <a:gd name="T39" fmla="*/ 1844 h 1963"/>
                        <a:gd name="T40" fmla="*/ 1476 w 2063"/>
                        <a:gd name="T41" fmla="*/ 1866 h 1963"/>
                        <a:gd name="T42" fmla="*/ 1474 w 2063"/>
                        <a:gd name="T43" fmla="*/ 1899 h 1963"/>
                        <a:gd name="T44" fmla="*/ 1491 w 2063"/>
                        <a:gd name="T45" fmla="*/ 1927 h 1963"/>
                        <a:gd name="T46" fmla="*/ 1441 w 2063"/>
                        <a:gd name="T47" fmla="*/ 1951 h 1963"/>
                        <a:gd name="T48" fmla="*/ 1405 w 2063"/>
                        <a:gd name="T49" fmla="*/ 1948 h 1963"/>
                        <a:gd name="T50" fmla="*/ 1367 w 2063"/>
                        <a:gd name="T51" fmla="*/ 1939 h 1963"/>
                        <a:gd name="T52" fmla="*/ 1360 w 2063"/>
                        <a:gd name="T53" fmla="*/ 1910 h 1963"/>
                        <a:gd name="T54" fmla="*/ 1373 w 2063"/>
                        <a:gd name="T55" fmla="*/ 1834 h 1963"/>
                        <a:gd name="T56" fmla="*/ 1323 w 2063"/>
                        <a:gd name="T57" fmla="*/ 1880 h 1963"/>
                        <a:gd name="T58" fmla="*/ 1276 w 2063"/>
                        <a:gd name="T59" fmla="*/ 1882 h 1963"/>
                        <a:gd name="T60" fmla="*/ 1244 w 2063"/>
                        <a:gd name="T61" fmla="*/ 1852 h 1963"/>
                        <a:gd name="T62" fmla="*/ 1186 w 2063"/>
                        <a:gd name="T63" fmla="*/ 1875 h 1963"/>
                        <a:gd name="T64" fmla="*/ 1146 w 2063"/>
                        <a:gd name="T65" fmla="*/ 1881 h 1963"/>
                        <a:gd name="T66" fmla="*/ 1113 w 2063"/>
                        <a:gd name="T67" fmla="*/ 1860 h 1963"/>
                        <a:gd name="T68" fmla="*/ 1071 w 2063"/>
                        <a:gd name="T69" fmla="*/ 1840 h 1963"/>
                        <a:gd name="T70" fmla="*/ 1030 w 2063"/>
                        <a:gd name="T71" fmla="*/ 1816 h 1963"/>
                        <a:gd name="T72" fmla="*/ 994 w 2063"/>
                        <a:gd name="T73" fmla="*/ 1794 h 1963"/>
                        <a:gd name="T74" fmla="*/ 945 w 2063"/>
                        <a:gd name="T75" fmla="*/ 1803 h 1963"/>
                        <a:gd name="T76" fmla="*/ 894 w 2063"/>
                        <a:gd name="T77" fmla="*/ 1814 h 1963"/>
                        <a:gd name="T78" fmla="*/ 850 w 2063"/>
                        <a:gd name="T79" fmla="*/ 1835 h 1963"/>
                        <a:gd name="T80" fmla="*/ 802 w 2063"/>
                        <a:gd name="T81" fmla="*/ 1893 h 1963"/>
                        <a:gd name="T82" fmla="*/ 738 w 2063"/>
                        <a:gd name="T83" fmla="*/ 1915 h 1963"/>
                        <a:gd name="T84" fmla="*/ 697 w 2063"/>
                        <a:gd name="T85" fmla="*/ 1860 h 1963"/>
                        <a:gd name="T86" fmla="*/ 600 w 2063"/>
                        <a:gd name="T87" fmla="*/ 1812 h 1963"/>
                        <a:gd name="T88" fmla="*/ 568 w 2063"/>
                        <a:gd name="T89" fmla="*/ 1745 h 1963"/>
                        <a:gd name="T90" fmla="*/ 579 w 2063"/>
                        <a:gd name="T91" fmla="*/ 1618 h 1963"/>
                        <a:gd name="T92" fmla="*/ 225 w 2063"/>
                        <a:gd name="T93" fmla="*/ 1278 h 1963"/>
                        <a:gd name="T94" fmla="*/ 212 w 2063"/>
                        <a:gd name="T95" fmla="*/ 1228 h 1963"/>
                        <a:gd name="T96" fmla="*/ 213 w 2063"/>
                        <a:gd name="T97" fmla="*/ 1185 h 1963"/>
                        <a:gd name="T98" fmla="*/ 176 w 2063"/>
                        <a:gd name="T99" fmla="*/ 1154 h 1963"/>
                        <a:gd name="T100" fmla="*/ 197 w 2063"/>
                        <a:gd name="T101" fmla="*/ 1123 h 1963"/>
                        <a:gd name="T102" fmla="*/ 232 w 2063"/>
                        <a:gd name="T103" fmla="*/ 1078 h 1963"/>
                        <a:gd name="T104" fmla="*/ 258 w 2063"/>
                        <a:gd name="T105" fmla="*/ 1028 h 1963"/>
                        <a:gd name="T106" fmla="*/ 325 w 2063"/>
                        <a:gd name="T107" fmla="*/ 918 h 1963"/>
                        <a:gd name="T108" fmla="*/ 299 w 2063"/>
                        <a:gd name="T109" fmla="*/ 827 h 1963"/>
                        <a:gd name="T110" fmla="*/ 277 w 2063"/>
                        <a:gd name="T111" fmla="*/ 802 h 1963"/>
                        <a:gd name="T112" fmla="*/ 286 w 2063"/>
                        <a:gd name="T113" fmla="*/ 758 h 1963"/>
                        <a:gd name="T114" fmla="*/ 300 w 2063"/>
                        <a:gd name="T115" fmla="*/ 682 h 1963"/>
                        <a:gd name="T116" fmla="*/ 223 w 2063"/>
                        <a:gd name="T117" fmla="*/ 672 h 1963"/>
                        <a:gd name="T118" fmla="*/ 28 w 2063"/>
                        <a:gd name="T119" fmla="*/ 602 h 1963"/>
                        <a:gd name="T120" fmla="*/ 12 w 2063"/>
                        <a:gd name="T121" fmla="*/ 510 h 1963"/>
                        <a:gd name="T122" fmla="*/ 23 w 2063"/>
                        <a:gd name="T123" fmla="*/ 424 h 1963"/>
                        <a:gd name="T124" fmla="*/ 2 w 2063"/>
                        <a:gd name="T125" fmla="*/ 359 h 1963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60000 65536"/>
                        <a:gd name="T181" fmla="*/ 0 60000 65536"/>
                        <a:gd name="T182" fmla="*/ 0 60000 65536"/>
                        <a:gd name="T183" fmla="*/ 0 60000 65536"/>
                        <a:gd name="T184" fmla="*/ 0 60000 65536"/>
                        <a:gd name="T185" fmla="*/ 0 60000 65536"/>
                        <a:gd name="T186" fmla="*/ 0 60000 65536"/>
                        <a:gd name="T187" fmla="*/ 0 60000 65536"/>
                        <a:gd name="T188" fmla="*/ 0 60000 65536"/>
                      </a:gdLst>
                      <a:ahLst/>
                      <a:cxnLst>
                        <a:cxn ang="T126">
                          <a:pos x="T0" y="T1"/>
                        </a:cxn>
                        <a:cxn ang="T127">
                          <a:pos x="T2" y="T3"/>
                        </a:cxn>
                        <a:cxn ang="T128">
                          <a:pos x="T4" y="T5"/>
                        </a:cxn>
                        <a:cxn ang="T129">
                          <a:pos x="T6" y="T7"/>
                        </a:cxn>
                        <a:cxn ang="T130">
                          <a:pos x="T8" y="T9"/>
                        </a:cxn>
                        <a:cxn ang="T131">
                          <a:pos x="T10" y="T11"/>
                        </a:cxn>
                        <a:cxn ang="T132">
                          <a:pos x="T12" y="T13"/>
                        </a:cxn>
                        <a:cxn ang="T133">
                          <a:pos x="T14" y="T15"/>
                        </a:cxn>
                        <a:cxn ang="T134">
                          <a:pos x="T16" y="T17"/>
                        </a:cxn>
                        <a:cxn ang="T135">
                          <a:pos x="T18" y="T19"/>
                        </a:cxn>
                        <a:cxn ang="T136">
                          <a:pos x="T20" y="T21"/>
                        </a:cxn>
                        <a:cxn ang="T137">
                          <a:pos x="T22" y="T23"/>
                        </a:cxn>
                        <a:cxn ang="T138">
                          <a:pos x="T24" y="T25"/>
                        </a:cxn>
                        <a:cxn ang="T139">
                          <a:pos x="T26" y="T27"/>
                        </a:cxn>
                        <a:cxn ang="T140">
                          <a:pos x="T28" y="T29"/>
                        </a:cxn>
                        <a:cxn ang="T141">
                          <a:pos x="T30" y="T31"/>
                        </a:cxn>
                        <a:cxn ang="T142">
                          <a:pos x="T32" y="T33"/>
                        </a:cxn>
                        <a:cxn ang="T143">
                          <a:pos x="T34" y="T35"/>
                        </a:cxn>
                        <a:cxn ang="T144">
                          <a:pos x="T36" y="T37"/>
                        </a:cxn>
                        <a:cxn ang="T145">
                          <a:pos x="T38" y="T39"/>
                        </a:cxn>
                        <a:cxn ang="T146">
                          <a:pos x="T40" y="T41"/>
                        </a:cxn>
                        <a:cxn ang="T147">
                          <a:pos x="T42" y="T43"/>
                        </a:cxn>
                        <a:cxn ang="T148">
                          <a:pos x="T44" y="T45"/>
                        </a:cxn>
                        <a:cxn ang="T149">
                          <a:pos x="T46" y="T47"/>
                        </a:cxn>
                        <a:cxn ang="T150">
                          <a:pos x="T48" y="T49"/>
                        </a:cxn>
                        <a:cxn ang="T151">
                          <a:pos x="T50" y="T51"/>
                        </a:cxn>
                        <a:cxn ang="T152">
                          <a:pos x="T52" y="T53"/>
                        </a:cxn>
                        <a:cxn ang="T153">
                          <a:pos x="T54" y="T55"/>
                        </a:cxn>
                        <a:cxn ang="T154">
                          <a:pos x="T56" y="T57"/>
                        </a:cxn>
                        <a:cxn ang="T155">
                          <a:pos x="T58" y="T59"/>
                        </a:cxn>
                        <a:cxn ang="T156">
                          <a:pos x="T60" y="T61"/>
                        </a:cxn>
                        <a:cxn ang="T157">
                          <a:pos x="T62" y="T63"/>
                        </a:cxn>
                        <a:cxn ang="T158">
                          <a:pos x="T64" y="T65"/>
                        </a:cxn>
                        <a:cxn ang="T159">
                          <a:pos x="T66" y="T67"/>
                        </a:cxn>
                        <a:cxn ang="T160">
                          <a:pos x="T68" y="T69"/>
                        </a:cxn>
                        <a:cxn ang="T161">
                          <a:pos x="T70" y="T71"/>
                        </a:cxn>
                        <a:cxn ang="T162">
                          <a:pos x="T72" y="T73"/>
                        </a:cxn>
                        <a:cxn ang="T163">
                          <a:pos x="T74" y="T75"/>
                        </a:cxn>
                        <a:cxn ang="T164">
                          <a:pos x="T76" y="T77"/>
                        </a:cxn>
                        <a:cxn ang="T165">
                          <a:pos x="T78" y="T79"/>
                        </a:cxn>
                        <a:cxn ang="T166">
                          <a:pos x="T80" y="T81"/>
                        </a:cxn>
                        <a:cxn ang="T167">
                          <a:pos x="T82" y="T83"/>
                        </a:cxn>
                        <a:cxn ang="T168">
                          <a:pos x="T84" y="T85"/>
                        </a:cxn>
                        <a:cxn ang="T169">
                          <a:pos x="T86" y="T87"/>
                        </a:cxn>
                        <a:cxn ang="T170">
                          <a:pos x="T88" y="T89"/>
                        </a:cxn>
                        <a:cxn ang="T171">
                          <a:pos x="T90" y="T91"/>
                        </a:cxn>
                        <a:cxn ang="T172">
                          <a:pos x="T92" y="T93"/>
                        </a:cxn>
                        <a:cxn ang="T173">
                          <a:pos x="T94" y="T95"/>
                        </a:cxn>
                        <a:cxn ang="T174">
                          <a:pos x="T96" y="T97"/>
                        </a:cxn>
                        <a:cxn ang="T175">
                          <a:pos x="T98" y="T99"/>
                        </a:cxn>
                        <a:cxn ang="T176">
                          <a:pos x="T100" y="T101"/>
                        </a:cxn>
                        <a:cxn ang="T177">
                          <a:pos x="T102" y="T103"/>
                        </a:cxn>
                        <a:cxn ang="T178">
                          <a:pos x="T104" y="T105"/>
                        </a:cxn>
                        <a:cxn ang="T179">
                          <a:pos x="T106" y="T107"/>
                        </a:cxn>
                        <a:cxn ang="T180">
                          <a:pos x="T108" y="T109"/>
                        </a:cxn>
                        <a:cxn ang="T181">
                          <a:pos x="T110" y="T111"/>
                        </a:cxn>
                        <a:cxn ang="T182">
                          <a:pos x="T112" y="T113"/>
                        </a:cxn>
                        <a:cxn ang="T183">
                          <a:pos x="T114" y="T115"/>
                        </a:cxn>
                        <a:cxn ang="T184">
                          <a:pos x="T116" y="T117"/>
                        </a:cxn>
                        <a:cxn ang="T185">
                          <a:pos x="T118" y="T119"/>
                        </a:cxn>
                        <a:cxn ang="T186">
                          <a:pos x="T120" y="T121"/>
                        </a:cxn>
                        <a:cxn ang="T187">
                          <a:pos x="T122" y="T123"/>
                        </a:cxn>
                        <a:cxn ang="T188">
                          <a:pos x="T124" y="T125"/>
                        </a:cxn>
                      </a:cxnLst>
                      <a:rect l="0" t="0" r="r" b="b"/>
                      <a:pathLst>
                        <a:path w="2063" h="1963">
                          <a:moveTo>
                            <a:pt x="9" y="262"/>
                          </a:moveTo>
                          <a:lnTo>
                            <a:pt x="24" y="262"/>
                          </a:lnTo>
                          <a:lnTo>
                            <a:pt x="220" y="261"/>
                          </a:lnTo>
                          <a:lnTo>
                            <a:pt x="296" y="261"/>
                          </a:lnTo>
                          <a:lnTo>
                            <a:pt x="387" y="262"/>
                          </a:lnTo>
                          <a:lnTo>
                            <a:pt x="455" y="262"/>
                          </a:lnTo>
                          <a:lnTo>
                            <a:pt x="569" y="263"/>
                          </a:lnTo>
                          <a:lnTo>
                            <a:pt x="579" y="262"/>
                          </a:lnTo>
                          <a:lnTo>
                            <a:pt x="581" y="260"/>
                          </a:lnTo>
                          <a:lnTo>
                            <a:pt x="583" y="260"/>
                          </a:lnTo>
                          <a:lnTo>
                            <a:pt x="584" y="261"/>
                          </a:lnTo>
                          <a:lnTo>
                            <a:pt x="588" y="259"/>
                          </a:lnTo>
                          <a:lnTo>
                            <a:pt x="589" y="258"/>
                          </a:lnTo>
                          <a:lnTo>
                            <a:pt x="590" y="257"/>
                          </a:lnTo>
                          <a:lnTo>
                            <a:pt x="592" y="255"/>
                          </a:lnTo>
                          <a:lnTo>
                            <a:pt x="593" y="253"/>
                          </a:lnTo>
                          <a:lnTo>
                            <a:pt x="594" y="252"/>
                          </a:lnTo>
                          <a:lnTo>
                            <a:pt x="595" y="251"/>
                          </a:lnTo>
                          <a:lnTo>
                            <a:pt x="596" y="250"/>
                          </a:lnTo>
                          <a:lnTo>
                            <a:pt x="599" y="249"/>
                          </a:lnTo>
                          <a:lnTo>
                            <a:pt x="600" y="248"/>
                          </a:lnTo>
                          <a:lnTo>
                            <a:pt x="600" y="247"/>
                          </a:lnTo>
                          <a:lnTo>
                            <a:pt x="599" y="246"/>
                          </a:lnTo>
                          <a:lnTo>
                            <a:pt x="596" y="245"/>
                          </a:lnTo>
                          <a:lnTo>
                            <a:pt x="593" y="245"/>
                          </a:lnTo>
                          <a:lnTo>
                            <a:pt x="591" y="245"/>
                          </a:lnTo>
                          <a:lnTo>
                            <a:pt x="590" y="245"/>
                          </a:lnTo>
                          <a:lnTo>
                            <a:pt x="589" y="246"/>
                          </a:lnTo>
                          <a:lnTo>
                            <a:pt x="586" y="247"/>
                          </a:lnTo>
                          <a:lnTo>
                            <a:pt x="585" y="248"/>
                          </a:lnTo>
                          <a:lnTo>
                            <a:pt x="582" y="247"/>
                          </a:lnTo>
                          <a:lnTo>
                            <a:pt x="581" y="246"/>
                          </a:lnTo>
                          <a:lnTo>
                            <a:pt x="580" y="245"/>
                          </a:lnTo>
                          <a:lnTo>
                            <a:pt x="580" y="243"/>
                          </a:lnTo>
                          <a:lnTo>
                            <a:pt x="581" y="242"/>
                          </a:lnTo>
                          <a:lnTo>
                            <a:pt x="582" y="240"/>
                          </a:lnTo>
                          <a:lnTo>
                            <a:pt x="585" y="234"/>
                          </a:lnTo>
                          <a:lnTo>
                            <a:pt x="586" y="232"/>
                          </a:lnTo>
                          <a:lnTo>
                            <a:pt x="587" y="229"/>
                          </a:lnTo>
                          <a:lnTo>
                            <a:pt x="587" y="228"/>
                          </a:lnTo>
                          <a:lnTo>
                            <a:pt x="589" y="227"/>
                          </a:lnTo>
                          <a:lnTo>
                            <a:pt x="589" y="225"/>
                          </a:lnTo>
                          <a:lnTo>
                            <a:pt x="588" y="224"/>
                          </a:lnTo>
                          <a:lnTo>
                            <a:pt x="587" y="222"/>
                          </a:lnTo>
                          <a:lnTo>
                            <a:pt x="586" y="222"/>
                          </a:lnTo>
                          <a:lnTo>
                            <a:pt x="585" y="221"/>
                          </a:lnTo>
                          <a:lnTo>
                            <a:pt x="585" y="220"/>
                          </a:lnTo>
                          <a:lnTo>
                            <a:pt x="585" y="218"/>
                          </a:lnTo>
                          <a:lnTo>
                            <a:pt x="586" y="217"/>
                          </a:lnTo>
                          <a:lnTo>
                            <a:pt x="586" y="215"/>
                          </a:lnTo>
                          <a:lnTo>
                            <a:pt x="586" y="214"/>
                          </a:lnTo>
                          <a:lnTo>
                            <a:pt x="585" y="212"/>
                          </a:lnTo>
                          <a:lnTo>
                            <a:pt x="585" y="211"/>
                          </a:lnTo>
                          <a:lnTo>
                            <a:pt x="584" y="210"/>
                          </a:lnTo>
                          <a:lnTo>
                            <a:pt x="584" y="208"/>
                          </a:lnTo>
                          <a:lnTo>
                            <a:pt x="584" y="207"/>
                          </a:lnTo>
                          <a:lnTo>
                            <a:pt x="586" y="202"/>
                          </a:lnTo>
                          <a:lnTo>
                            <a:pt x="587" y="202"/>
                          </a:lnTo>
                          <a:lnTo>
                            <a:pt x="588" y="199"/>
                          </a:lnTo>
                          <a:lnTo>
                            <a:pt x="589" y="197"/>
                          </a:lnTo>
                          <a:lnTo>
                            <a:pt x="590" y="197"/>
                          </a:lnTo>
                          <a:lnTo>
                            <a:pt x="592" y="195"/>
                          </a:lnTo>
                          <a:lnTo>
                            <a:pt x="593" y="193"/>
                          </a:lnTo>
                          <a:lnTo>
                            <a:pt x="594" y="191"/>
                          </a:lnTo>
                          <a:lnTo>
                            <a:pt x="596" y="189"/>
                          </a:lnTo>
                          <a:lnTo>
                            <a:pt x="596" y="187"/>
                          </a:lnTo>
                          <a:lnTo>
                            <a:pt x="596" y="186"/>
                          </a:lnTo>
                          <a:lnTo>
                            <a:pt x="597" y="185"/>
                          </a:lnTo>
                          <a:lnTo>
                            <a:pt x="596" y="182"/>
                          </a:lnTo>
                          <a:lnTo>
                            <a:pt x="597" y="180"/>
                          </a:lnTo>
                          <a:lnTo>
                            <a:pt x="598" y="179"/>
                          </a:lnTo>
                          <a:lnTo>
                            <a:pt x="599" y="179"/>
                          </a:lnTo>
                          <a:lnTo>
                            <a:pt x="601" y="178"/>
                          </a:lnTo>
                          <a:lnTo>
                            <a:pt x="602" y="178"/>
                          </a:lnTo>
                          <a:lnTo>
                            <a:pt x="603" y="176"/>
                          </a:lnTo>
                          <a:lnTo>
                            <a:pt x="603" y="175"/>
                          </a:lnTo>
                          <a:lnTo>
                            <a:pt x="603" y="173"/>
                          </a:lnTo>
                          <a:lnTo>
                            <a:pt x="602" y="172"/>
                          </a:lnTo>
                          <a:lnTo>
                            <a:pt x="601" y="171"/>
                          </a:lnTo>
                          <a:lnTo>
                            <a:pt x="601" y="169"/>
                          </a:lnTo>
                          <a:lnTo>
                            <a:pt x="601" y="168"/>
                          </a:lnTo>
                          <a:lnTo>
                            <a:pt x="602" y="167"/>
                          </a:lnTo>
                          <a:lnTo>
                            <a:pt x="602" y="164"/>
                          </a:lnTo>
                          <a:lnTo>
                            <a:pt x="602" y="163"/>
                          </a:lnTo>
                          <a:lnTo>
                            <a:pt x="602" y="160"/>
                          </a:lnTo>
                          <a:lnTo>
                            <a:pt x="602" y="158"/>
                          </a:lnTo>
                          <a:lnTo>
                            <a:pt x="603" y="157"/>
                          </a:lnTo>
                          <a:lnTo>
                            <a:pt x="603" y="155"/>
                          </a:lnTo>
                          <a:lnTo>
                            <a:pt x="603" y="153"/>
                          </a:lnTo>
                          <a:lnTo>
                            <a:pt x="602" y="151"/>
                          </a:lnTo>
                          <a:lnTo>
                            <a:pt x="602" y="150"/>
                          </a:lnTo>
                          <a:lnTo>
                            <a:pt x="602" y="148"/>
                          </a:lnTo>
                          <a:lnTo>
                            <a:pt x="603" y="146"/>
                          </a:lnTo>
                          <a:lnTo>
                            <a:pt x="604" y="145"/>
                          </a:lnTo>
                          <a:lnTo>
                            <a:pt x="607" y="143"/>
                          </a:lnTo>
                          <a:lnTo>
                            <a:pt x="608" y="142"/>
                          </a:lnTo>
                          <a:lnTo>
                            <a:pt x="608" y="141"/>
                          </a:lnTo>
                          <a:lnTo>
                            <a:pt x="608" y="140"/>
                          </a:lnTo>
                          <a:lnTo>
                            <a:pt x="607" y="138"/>
                          </a:lnTo>
                          <a:lnTo>
                            <a:pt x="607" y="137"/>
                          </a:lnTo>
                          <a:lnTo>
                            <a:pt x="608" y="135"/>
                          </a:lnTo>
                          <a:lnTo>
                            <a:pt x="608" y="134"/>
                          </a:lnTo>
                          <a:lnTo>
                            <a:pt x="608" y="132"/>
                          </a:lnTo>
                          <a:lnTo>
                            <a:pt x="602" y="122"/>
                          </a:lnTo>
                          <a:lnTo>
                            <a:pt x="601" y="120"/>
                          </a:lnTo>
                          <a:lnTo>
                            <a:pt x="602" y="116"/>
                          </a:lnTo>
                          <a:lnTo>
                            <a:pt x="601" y="113"/>
                          </a:lnTo>
                          <a:lnTo>
                            <a:pt x="600" y="112"/>
                          </a:lnTo>
                          <a:lnTo>
                            <a:pt x="597" y="109"/>
                          </a:lnTo>
                          <a:lnTo>
                            <a:pt x="596" y="108"/>
                          </a:lnTo>
                          <a:lnTo>
                            <a:pt x="594" y="103"/>
                          </a:lnTo>
                          <a:lnTo>
                            <a:pt x="593" y="101"/>
                          </a:lnTo>
                          <a:lnTo>
                            <a:pt x="592" y="99"/>
                          </a:lnTo>
                          <a:lnTo>
                            <a:pt x="593" y="95"/>
                          </a:lnTo>
                          <a:lnTo>
                            <a:pt x="592" y="93"/>
                          </a:lnTo>
                          <a:lnTo>
                            <a:pt x="591" y="91"/>
                          </a:lnTo>
                          <a:lnTo>
                            <a:pt x="591" y="89"/>
                          </a:lnTo>
                          <a:lnTo>
                            <a:pt x="591" y="88"/>
                          </a:lnTo>
                          <a:lnTo>
                            <a:pt x="592" y="86"/>
                          </a:lnTo>
                          <a:lnTo>
                            <a:pt x="593" y="85"/>
                          </a:lnTo>
                          <a:lnTo>
                            <a:pt x="594" y="85"/>
                          </a:lnTo>
                          <a:lnTo>
                            <a:pt x="599" y="83"/>
                          </a:lnTo>
                          <a:lnTo>
                            <a:pt x="600" y="82"/>
                          </a:lnTo>
                          <a:lnTo>
                            <a:pt x="604" y="79"/>
                          </a:lnTo>
                          <a:lnTo>
                            <a:pt x="606" y="78"/>
                          </a:lnTo>
                          <a:lnTo>
                            <a:pt x="607" y="76"/>
                          </a:lnTo>
                          <a:lnTo>
                            <a:pt x="608" y="75"/>
                          </a:lnTo>
                          <a:lnTo>
                            <a:pt x="609" y="72"/>
                          </a:lnTo>
                          <a:lnTo>
                            <a:pt x="609" y="71"/>
                          </a:lnTo>
                          <a:lnTo>
                            <a:pt x="609" y="66"/>
                          </a:lnTo>
                          <a:lnTo>
                            <a:pt x="610" y="65"/>
                          </a:lnTo>
                          <a:lnTo>
                            <a:pt x="611" y="63"/>
                          </a:lnTo>
                          <a:lnTo>
                            <a:pt x="615" y="59"/>
                          </a:lnTo>
                          <a:lnTo>
                            <a:pt x="617" y="55"/>
                          </a:lnTo>
                          <a:lnTo>
                            <a:pt x="622" y="51"/>
                          </a:lnTo>
                          <a:lnTo>
                            <a:pt x="623" y="50"/>
                          </a:lnTo>
                          <a:lnTo>
                            <a:pt x="624" y="49"/>
                          </a:lnTo>
                          <a:lnTo>
                            <a:pt x="624" y="48"/>
                          </a:lnTo>
                          <a:lnTo>
                            <a:pt x="624" y="45"/>
                          </a:lnTo>
                          <a:lnTo>
                            <a:pt x="624" y="43"/>
                          </a:lnTo>
                          <a:lnTo>
                            <a:pt x="622" y="38"/>
                          </a:lnTo>
                          <a:lnTo>
                            <a:pt x="621" y="36"/>
                          </a:lnTo>
                          <a:lnTo>
                            <a:pt x="621" y="35"/>
                          </a:lnTo>
                          <a:lnTo>
                            <a:pt x="621" y="32"/>
                          </a:lnTo>
                          <a:lnTo>
                            <a:pt x="622" y="26"/>
                          </a:lnTo>
                          <a:lnTo>
                            <a:pt x="622" y="25"/>
                          </a:lnTo>
                          <a:lnTo>
                            <a:pt x="622" y="21"/>
                          </a:lnTo>
                          <a:lnTo>
                            <a:pt x="622" y="20"/>
                          </a:lnTo>
                          <a:lnTo>
                            <a:pt x="625" y="16"/>
                          </a:lnTo>
                          <a:lnTo>
                            <a:pt x="630" y="9"/>
                          </a:lnTo>
                          <a:lnTo>
                            <a:pt x="632" y="6"/>
                          </a:lnTo>
                          <a:lnTo>
                            <a:pt x="634" y="4"/>
                          </a:lnTo>
                          <a:lnTo>
                            <a:pt x="636" y="3"/>
                          </a:lnTo>
                          <a:lnTo>
                            <a:pt x="636" y="2"/>
                          </a:lnTo>
                          <a:lnTo>
                            <a:pt x="636" y="0"/>
                          </a:lnTo>
                          <a:lnTo>
                            <a:pt x="638" y="1"/>
                          </a:lnTo>
                          <a:lnTo>
                            <a:pt x="640" y="1"/>
                          </a:lnTo>
                          <a:lnTo>
                            <a:pt x="645" y="5"/>
                          </a:lnTo>
                          <a:lnTo>
                            <a:pt x="648" y="7"/>
                          </a:lnTo>
                          <a:lnTo>
                            <a:pt x="650" y="9"/>
                          </a:lnTo>
                          <a:lnTo>
                            <a:pt x="652" y="14"/>
                          </a:lnTo>
                          <a:lnTo>
                            <a:pt x="654" y="18"/>
                          </a:lnTo>
                          <a:lnTo>
                            <a:pt x="655" y="19"/>
                          </a:lnTo>
                          <a:lnTo>
                            <a:pt x="658" y="23"/>
                          </a:lnTo>
                          <a:lnTo>
                            <a:pt x="661" y="26"/>
                          </a:lnTo>
                          <a:lnTo>
                            <a:pt x="662" y="28"/>
                          </a:lnTo>
                          <a:lnTo>
                            <a:pt x="663" y="29"/>
                          </a:lnTo>
                          <a:lnTo>
                            <a:pt x="664" y="31"/>
                          </a:lnTo>
                          <a:lnTo>
                            <a:pt x="666" y="33"/>
                          </a:lnTo>
                          <a:lnTo>
                            <a:pt x="666" y="35"/>
                          </a:lnTo>
                          <a:lnTo>
                            <a:pt x="668" y="38"/>
                          </a:lnTo>
                          <a:lnTo>
                            <a:pt x="670" y="42"/>
                          </a:lnTo>
                          <a:lnTo>
                            <a:pt x="671" y="46"/>
                          </a:lnTo>
                          <a:lnTo>
                            <a:pt x="671" y="49"/>
                          </a:lnTo>
                          <a:lnTo>
                            <a:pt x="671" y="54"/>
                          </a:lnTo>
                          <a:lnTo>
                            <a:pt x="672" y="56"/>
                          </a:lnTo>
                          <a:lnTo>
                            <a:pt x="673" y="56"/>
                          </a:lnTo>
                          <a:lnTo>
                            <a:pt x="675" y="56"/>
                          </a:lnTo>
                          <a:lnTo>
                            <a:pt x="676" y="56"/>
                          </a:lnTo>
                          <a:lnTo>
                            <a:pt x="678" y="57"/>
                          </a:lnTo>
                          <a:lnTo>
                            <a:pt x="679" y="58"/>
                          </a:lnTo>
                          <a:lnTo>
                            <a:pt x="679" y="59"/>
                          </a:lnTo>
                          <a:lnTo>
                            <a:pt x="680" y="60"/>
                          </a:lnTo>
                          <a:lnTo>
                            <a:pt x="681" y="66"/>
                          </a:lnTo>
                          <a:lnTo>
                            <a:pt x="681" y="69"/>
                          </a:lnTo>
                          <a:lnTo>
                            <a:pt x="682" y="73"/>
                          </a:lnTo>
                          <a:lnTo>
                            <a:pt x="683" y="79"/>
                          </a:lnTo>
                          <a:lnTo>
                            <a:pt x="683" y="80"/>
                          </a:lnTo>
                          <a:lnTo>
                            <a:pt x="684" y="83"/>
                          </a:lnTo>
                          <a:lnTo>
                            <a:pt x="685" y="85"/>
                          </a:lnTo>
                          <a:lnTo>
                            <a:pt x="687" y="88"/>
                          </a:lnTo>
                          <a:lnTo>
                            <a:pt x="689" y="93"/>
                          </a:lnTo>
                          <a:lnTo>
                            <a:pt x="691" y="97"/>
                          </a:lnTo>
                          <a:lnTo>
                            <a:pt x="691" y="100"/>
                          </a:lnTo>
                          <a:lnTo>
                            <a:pt x="691" y="102"/>
                          </a:lnTo>
                          <a:lnTo>
                            <a:pt x="691" y="106"/>
                          </a:lnTo>
                          <a:lnTo>
                            <a:pt x="691" y="110"/>
                          </a:lnTo>
                          <a:lnTo>
                            <a:pt x="691" y="112"/>
                          </a:lnTo>
                          <a:lnTo>
                            <a:pt x="692" y="113"/>
                          </a:lnTo>
                          <a:lnTo>
                            <a:pt x="692" y="114"/>
                          </a:lnTo>
                          <a:lnTo>
                            <a:pt x="694" y="116"/>
                          </a:lnTo>
                          <a:lnTo>
                            <a:pt x="696" y="119"/>
                          </a:lnTo>
                          <a:lnTo>
                            <a:pt x="697" y="120"/>
                          </a:lnTo>
                          <a:lnTo>
                            <a:pt x="698" y="124"/>
                          </a:lnTo>
                          <a:lnTo>
                            <a:pt x="701" y="128"/>
                          </a:lnTo>
                          <a:lnTo>
                            <a:pt x="706" y="132"/>
                          </a:lnTo>
                          <a:lnTo>
                            <a:pt x="709" y="135"/>
                          </a:lnTo>
                          <a:lnTo>
                            <a:pt x="710" y="136"/>
                          </a:lnTo>
                          <a:lnTo>
                            <a:pt x="710" y="137"/>
                          </a:lnTo>
                          <a:lnTo>
                            <a:pt x="710" y="140"/>
                          </a:lnTo>
                          <a:lnTo>
                            <a:pt x="711" y="143"/>
                          </a:lnTo>
                          <a:lnTo>
                            <a:pt x="711" y="145"/>
                          </a:lnTo>
                          <a:lnTo>
                            <a:pt x="712" y="146"/>
                          </a:lnTo>
                          <a:lnTo>
                            <a:pt x="712" y="148"/>
                          </a:lnTo>
                          <a:lnTo>
                            <a:pt x="713" y="148"/>
                          </a:lnTo>
                          <a:lnTo>
                            <a:pt x="714" y="149"/>
                          </a:lnTo>
                          <a:lnTo>
                            <a:pt x="716" y="150"/>
                          </a:lnTo>
                          <a:lnTo>
                            <a:pt x="718" y="150"/>
                          </a:lnTo>
                          <a:lnTo>
                            <a:pt x="719" y="150"/>
                          </a:lnTo>
                          <a:lnTo>
                            <a:pt x="720" y="150"/>
                          </a:lnTo>
                          <a:lnTo>
                            <a:pt x="721" y="151"/>
                          </a:lnTo>
                          <a:lnTo>
                            <a:pt x="723" y="153"/>
                          </a:lnTo>
                          <a:lnTo>
                            <a:pt x="725" y="156"/>
                          </a:lnTo>
                          <a:lnTo>
                            <a:pt x="725" y="158"/>
                          </a:lnTo>
                          <a:lnTo>
                            <a:pt x="726" y="159"/>
                          </a:lnTo>
                          <a:lnTo>
                            <a:pt x="725" y="161"/>
                          </a:lnTo>
                          <a:lnTo>
                            <a:pt x="722" y="166"/>
                          </a:lnTo>
                          <a:lnTo>
                            <a:pt x="722" y="168"/>
                          </a:lnTo>
                          <a:lnTo>
                            <a:pt x="721" y="169"/>
                          </a:lnTo>
                          <a:lnTo>
                            <a:pt x="721" y="172"/>
                          </a:lnTo>
                          <a:lnTo>
                            <a:pt x="721" y="173"/>
                          </a:lnTo>
                          <a:lnTo>
                            <a:pt x="719" y="174"/>
                          </a:lnTo>
                          <a:lnTo>
                            <a:pt x="719" y="176"/>
                          </a:lnTo>
                          <a:lnTo>
                            <a:pt x="718" y="177"/>
                          </a:lnTo>
                          <a:lnTo>
                            <a:pt x="718" y="179"/>
                          </a:lnTo>
                          <a:lnTo>
                            <a:pt x="719" y="181"/>
                          </a:lnTo>
                          <a:lnTo>
                            <a:pt x="720" y="184"/>
                          </a:lnTo>
                          <a:lnTo>
                            <a:pt x="721" y="185"/>
                          </a:lnTo>
                          <a:lnTo>
                            <a:pt x="721" y="187"/>
                          </a:lnTo>
                          <a:lnTo>
                            <a:pt x="720" y="188"/>
                          </a:lnTo>
                          <a:lnTo>
                            <a:pt x="718" y="191"/>
                          </a:lnTo>
                          <a:lnTo>
                            <a:pt x="717" y="193"/>
                          </a:lnTo>
                          <a:lnTo>
                            <a:pt x="717" y="194"/>
                          </a:lnTo>
                          <a:lnTo>
                            <a:pt x="718" y="196"/>
                          </a:lnTo>
                          <a:lnTo>
                            <a:pt x="718" y="197"/>
                          </a:lnTo>
                          <a:lnTo>
                            <a:pt x="719" y="199"/>
                          </a:lnTo>
                          <a:lnTo>
                            <a:pt x="720" y="200"/>
                          </a:lnTo>
                          <a:lnTo>
                            <a:pt x="721" y="202"/>
                          </a:lnTo>
                          <a:lnTo>
                            <a:pt x="723" y="203"/>
                          </a:lnTo>
                          <a:lnTo>
                            <a:pt x="723" y="204"/>
                          </a:lnTo>
                          <a:lnTo>
                            <a:pt x="723" y="205"/>
                          </a:lnTo>
                          <a:lnTo>
                            <a:pt x="723" y="206"/>
                          </a:lnTo>
                          <a:lnTo>
                            <a:pt x="723" y="207"/>
                          </a:lnTo>
                          <a:lnTo>
                            <a:pt x="722" y="208"/>
                          </a:lnTo>
                          <a:lnTo>
                            <a:pt x="722" y="209"/>
                          </a:lnTo>
                          <a:lnTo>
                            <a:pt x="722" y="210"/>
                          </a:lnTo>
                          <a:lnTo>
                            <a:pt x="724" y="211"/>
                          </a:lnTo>
                          <a:lnTo>
                            <a:pt x="726" y="212"/>
                          </a:lnTo>
                          <a:lnTo>
                            <a:pt x="726" y="213"/>
                          </a:lnTo>
                          <a:lnTo>
                            <a:pt x="727" y="214"/>
                          </a:lnTo>
                          <a:lnTo>
                            <a:pt x="726" y="217"/>
                          </a:lnTo>
                          <a:lnTo>
                            <a:pt x="724" y="218"/>
                          </a:lnTo>
                          <a:lnTo>
                            <a:pt x="723" y="219"/>
                          </a:lnTo>
                          <a:lnTo>
                            <a:pt x="723" y="220"/>
                          </a:lnTo>
                          <a:lnTo>
                            <a:pt x="724" y="222"/>
                          </a:lnTo>
                          <a:lnTo>
                            <a:pt x="724" y="223"/>
                          </a:lnTo>
                          <a:lnTo>
                            <a:pt x="724" y="224"/>
                          </a:lnTo>
                          <a:lnTo>
                            <a:pt x="726" y="225"/>
                          </a:lnTo>
                          <a:lnTo>
                            <a:pt x="727" y="225"/>
                          </a:lnTo>
                          <a:lnTo>
                            <a:pt x="728" y="226"/>
                          </a:lnTo>
                          <a:lnTo>
                            <a:pt x="729" y="228"/>
                          </a:lnTo>
                          <a:lnTo>
                            <a:pt x="728" y="232"/>
                          </a:lnTo>
                          <a:lnTo>
                            <a:pt x="728" y="235"/>
                          </a:lnTo>
                          <a:lnTo>
                            <a:pt x="728" y="236"/>
                          </a:lnTo>
                          <a:lnTo>
                            <a:pt x="729" y="236"/>
                          </a:lnTo>
                          <a:lnTo>
                            <a:pt x="731" y="238"/>
                          </a:lnTo>
                          <a:lnTo>
                            <a:pt x="731" y="239"/>
                          </a:lnTo>
                          <a:lnTo>
                            <a:pt x="732" y="241"/>
                          </a:lnTo>
                          <a:lnTo>
                            <a:pt x="732" y="242"/>
                          </a:lnTo>
                          <a:lnTo>
                            <a:pt x="733" y="244"/>
                          </a:lnTo>
                          <a:lnTo>
                            <a:pt x="733" y="247"/>
                          </a:lnTo>
                          <a:lnTo>
                            <a:pt x="733" y="248"/>
                          </a:lnTo>
                          <a:lnTo>
                            <a:pt x="733" y="249"/>
                          </a:lnTo>
                          <a:lnTo>
                            <a:pt x="732" y="253"/>
                          </a:lnTo>
                          <a:lnTo>
                            <a:pt x="733" y="254"/>
                          </a:lnTo>
                          <a:lnTo>
                            <a:pt x="733" y="255"/>
                          </a:lnTo>
                          <a:lnTo>
                            <a:pt x="734" y="256"/>
                          </a:lnTo>
                          <a:lnTo>
                            <a:pt x="735" y="257"/>
                          </a:lnTo>
                          <a:lnTo>
                            <a:pt x="737" y="257"/>
                          </a:lnTo>
                          <a:lnTo>
                            <a:pt x="739" y="257"/>
                          </a:lnTo>
                          <a:lnTo>
                            <a:pt x="740" y="257"/>
                          </a:lnTo>
                          <a:lnTo>
                            <a:pt x="743" y="255"/>
                          </a:lnTo>
                          <a:lnTo>
                            <a:pt x="744" y="255"/>
                          </a:lnTo>
                          <a:lnTo>
                            <a:pt x="745" y="255"/>
                          </a:lnTo>
                          <a:lnTo>
                            <a:pt x="746" y="255"/>
                          </a:lnTo>
                          <a:lnTo>
                            <a:pt x="748" y="256"/>
                          </a:lnTo>
                          <a:lnTo>
                            <a:pt x="749" y="257"/>
                          </a:lnTo>
                          <a:lnTo>
                            <a:pt x="753" y="259"/>
                          </a:lnTo>
                          <a:lnTo>
                            <a:pt x="755" y="260"/>
                          </a:lnTo>
                          <a:lnTo>
                            <a:pt x="756" y="261"/>
                          </a:lnTo>
                          <a:lnTo>
                            <a:pt x="757" y="261"/>
                          </a:lnTo>
                          <a:lnTo>
                            <a:pt x="759" y="262"/>
                          </a:lnTo>
                          <a:lnTo>
                            <a:pt x="761" y="261"/>
                          </a:lnTo>
                          <a:lnTo>
                            <a:pt x="764" y="261"/>
                          </a:lnTo>
                          <a:lnTo>
                            <a:pt x="765" y="262"/>
                          </a:lnTo>
                          <a:lnTo>
                            <a:pt x="765" y="263"/>
                          </a:lnTo>
                          <a:lnTo>
                            <a:pt x="766" y="264"/>
                          </a:lnTo>
                          <a:lnTo>
                            <a:pt x="766" y="267"/>
                          </a:lnTo>
                          <a:lnTo>
                            <a:pt x="766" y="269"/>
                          </a:lnTo>
                          <a:lnTo>
                            <a:pt x="766" y="270"/>
                          </a:lnTo>
                          <a:lnTo>
                            <a:pt x="765" y="272"/>
                          </a:lnTo>
                          <a:lnTo>
                            <a:pt x="765" y="273"/>
                          </a:lnTo>
                          <a:lnTo>
                            <a:pt x="765" y="274"/>
                          </a:lnTo>
                          <a:lnTo>
                            <a:pt x="765" y="275"/>
                          </a:lnTo>
                          <a:lnTo>
                            <a:pt x="766" y="275"/>
                          </a:lnTo>
                          <a:lnTo>
                            <a:pt x="767" y="275"/>
                          </a:lnTo>
                          <a:lnTo>
                            <a:pt x="768" y="276"/>
                          </a:lnTo>
                          <a:lnTo>
                            <a:pt x="771" y="279"/>
                          </a:lnTo>
                          <a:lnTo>
                            <a:pt x="772" y="279"/>
                          </a:lnTo>
                          <a:lnTo>
                            <a:pt x="773" y="279"/>
                          </a:lnTo>
                          <a:lnTo>
                            <a:pt x="775" y="279"/>
                          </a:lnTo>
                          <a:lnTo>
                            <a:pt x="776" y="279"/>
                          </a:lnTo>
                          <a:lnTo>
                            <a:pt x="778" y="279"/>
                          </a:lnTo>
                          <a:lnTo>
                            <a:pt x="783" y="280"/>
                          </a:lnTo>
                          <a:lnTo>
                            <a:pt x="784" y="280"/>
                          </a:lnTo>
                          <a:lnTo>
                            <a:pt x="784" y="281"/>
                          </a:lnTo>
                          <a:lnTo>
                            <a:pt x="785" y="281"/>
                          </a:lnTo>
                          <a:lnTo>
                            <a:pt x="785" y="283"/>
                          </a:lnTo>
                          <a:lnTo>
                            <a:pt x="785" y="285"/>
                          </a:lnTo>
                          <a:lnTo>
                            <a:pt x="786" y="285"/>
                          </a:lnTo>
                          <a:lnTo>
                            <a:pt x="787" y="285"/>
                          </a:lnTo>
                          <a:lnTo>
                            <a:pt x="788" y="286"/>
                          </a:lnTo>
                          <a:lnTo>
                            <a:pt x="789" y="286"/>
                          </a:lnTo>
                          <a:lnTo>
                            <a:pt x="793" y="284"/>
                          </a:lnTo>
                          <a:lnTo>
                            <a:pt x="796" y="284"/>
                          </a:lnTo>
                          <a:lnTo>
                            <a:pt x="798" y="284"/>
                          </a:lnTo>
                          <a:lnTo>
                            <a:pt x="799" y="285"/>
                          </a:lnTo>
                          <a:lnTo>
                            <a:pt x="802" y="286"/>
                          </a:lnTo>
                          <a:lnTo>
                            <a:pt x="804" y="287"/>
                          </a:lnTo>
                          <a:lnTo>
                            <a:pt x="806" y="288"/>
                          </a:lnTo>
                          <a:lnTo>
                            <a:pt x="808" y="290"/>
                          </a:lnTo>
                          <a:lnTo>
                            <a:pt x="811" y="296"/>
                          </a:lnTo>
                          <a:lnTo>
                            <a:pt x="812" y="297"/>
                          </a:lnTo>
                          <a:lnTo>
                            <a:pt x="814" y="298"/>
                          </a:lnTo>
                          <a:lnTo>
                            <a:pt x="816" y="300"/>
                          </a:lnTo>
                          <a:lnTo>
                            <a:pt x="817" y="301"/>
                          </a:lnTo>
                          <a:lnTo>
                            <a:pt x="821" y="303"/>
                          </a:lnTo>
                          <a:lnTo>
                            <a:pt x="822" y="304"/>
                          </a:lnTo>
                          <a:lnTo>
                            <a:pt x="824" y="304"/>
                          </a:lnTo>
                          <a:lnTo>
                            <a:pt x="824" y="305"/>
                          </a:lnTo>
                          <a:lnTo>
                            <a:pt x="824" y="307"/>
                          </a:lnTo>
                          <a:lnTo>
                            <a:pt x="825" y="308"/>
                          </a:lnTo>
                          <a:lnTo>
                            <a:pt x="825" y="309"/>
                          </a:lnTo>
                          <a:lnTo>
                            <a:pt x="825" y="310"/>
                          </a:lnTo>
                          <a:lnTo>
                            <a:pt x="827" y="311"/>
                          </a:lnTo>
                          <a:lnTo>
                            <a:pt x="830" y="312"/>
                          </a:lnTo>
                          <a:lnTo>
                            <a:pt x="830" y="313"/>
                          </a:lnTo>
                          <a:lnTo>
                            <a:pt x="829" y="316"/>
                          </a:lnTo>
                          <a:lnTo>
                            <a:pt x="830" y="316"/>
                          </a:lnTo>
                          <a:lnTo>
                            <a:pt x="832" y="318"/>
                          </a:lnTo>
                          <a:lnTo>
                            <a:pt x="834" y="319"/>
                          </a:lnTo>
                          <a:lnTo>
                            <a:pt x="834" y="321"/>
                          </a:lnTo>
                          <a:lnTo>
                            <a:pt x="833" y="322"/>
                          </a:lnTo>
                          <a:lnTo>
                            <a:pt x="832" y="324"/>
                          </a:lnTo>
                          <a:lnTo>
                            <a:pt x="831" y="324"/>
                          </a:lnTo>
                          <a:lnTo>
                            <a:pt x="830" y="326"/>
                          </a:lnTo>
                          <a:lnTo>
                            <a:pt x="830" y="327"/>
                          </a:lnTo>
                          <a:lnTo>
                            <a:pt x="830" y="328"/>
                          </a:lnTo>
                          <a:lnTo>
                            <a:pt x="831" y="329"/>
                          </a:lnTo>
                          <a:lnTo>
                            <a:pt x="831" y="330"/>
                          </a:lnTo>
                          <a:lnTo>
                            <a:pt x="831" y="331"/>
                          </a:lnTo>
                          <a:lnTo>
                            <a:pt x="830" y="332"/>
                          </a:lnTo>
                          <a:lnTo>
                            <a:pt x="830" y="334"/>
                          </a:lnTo>
                          <a:lnTo>
                            <a:pt x="830" y="335"/>
                          </a:lnTo>
                          <a:lnTo>
                            <a:pt x="832" y="336"/>
                          </a:lnTo>
                          <a:lnTo>
                            <a:pt x="832" y="337"/>
                          </a:lnTo>
                          <a:lnTo>
                            <a:pt x="833" y="337"/>
                          </a:lnTo>
                          <a:lnTo>
                            <a:pt x="833" y="338"/>
                          </a:lnTo>
                          <a:lnTo>
                            <a:pt x="834" y="339"/>
                          </a:lnTo>
                          <a:lnTo>
                            <a:pt x="836" y="341"/>
                          </a:lnTo>
                          <a:lnTo>
                            <a:pt x="839" y="342"/>
                          </a:lnTo>
                          <a:lnTo>
                            <a:pt x="840" y="343"/>
                          </a:lnTo>
                          <a:lnTo>
                            <a:pt x="841" y="344"/>
                          </a:lnTo>
                          <a:lnTo>
                            <a:pt x="842" y="344"/>
                          </a:lnTo>
                          <a:lnTo>
                            <a:pt x="843" y="343"/>
                          </a:lnTo>
                          <a:lnTo>
                            <a:pt x="845" y="343"/>
                          </a:lnTo>
                          <a:lnTo>
                            <a:pt x="847" y="342"/>
                          </a:lnTo>
                          <a:lnTo>
                            <a:pt x="848" y="342"/>
                          </a:lnTo>
                          <a:lnTo>
                            <a:pt x="849" y="342"/>
                          </a:lnTo>
                          <a:lnTo>
                            <a:pt x="851" y="343"/>
                          </a:lnTo>
                          <a:lnTo>
                            <a:pt x="852" y="344"/>
                          </a:lnTo>
                          <a:lnTo>
                            <a:pt x="854" y="344"/>
                          </a:lnTo>
                          <a:lnTo>
                            <a:pt x="855" y="344"/>
                          </a:lnTo>
                          <a:lnTo>
                            <a:pt x="857" y="344"/>
                          </a:lnTo>
                          <a:lnTo>
                            <a:pt x="859" y="344"/>
                          </a:lnTo>
                          <a:lnTo>
                            <a:pt x="861" y="345"/>
                          </a:lnTo>
                          <a:lnTo>
                            <a:pt x="862" y="345"/>
                          </a:lnTo>
                          <a:lnTo>
                            <a:pt x="864" y="345"/>
                          </a:lnTo>
                          <a:lnTo>
                            <a:pt x="865" y="344"/>
                          </a:lnTo>
                          <a:lnTo>
                            <a:pt x="866" y="344"/>
                          </a:lnTo>
                          <a:lnTo>
                            <a:pt x="869" y="346"/>
                          </a:lnTo>
                          <a:lnTo>
                            <a:pt x="870" y="346"/>
                          </a:lnTo>
                          <a:lnTo>
                            <a:pt x="873" y="347"/>
                          </a:lnTo>
                          <a:lnTo>
                            <a:pt x="874" y="348"/>
                          </a:lnTo>
                          <a:lnTo>
                            <a:pt x="876" y="351"/>
                          </a:lnTo>
                          <a:lnTo>
                            <a:pt x="877" y="353"/>
                          </a:lnTo>
                          <a:lnTo>
                            <a:pt x="877" y="354"/>
                          </a:lnTo>
                          <a:lnTo>
                            <a:pt x="878" y="356"/>
                          </a:lnTo>
                          <a:lnTo>
                            <a:pt x="879" y="360"/>
                          </a:lnTo>
                          <a:lnTo>
                            <a:pt x="880" y="360"/>
                          </a:lnTo>
                          <a:lnTo>
                            <a:pt x="881" y="362"/>
                          </a:lnTo>
                          <a:lnTo>
                            <a:pt x="881" y="363"/>
                          </a:lnTo>
                          <a:lnTo>
                            <a:pt x="881" y="366"/>
                          </a:lnTo>
                          <a:lnTo>
                            <a:pt x="881" y="369"/>
                          </a:lnTo>
                          <a:lnTo>
                            <a:pt x="882" y="370"/>
                          </a:lnTo>
                          <a:lnTo>
                            <a:pt x="882" y="371"/>
                          </a:lnTo>
                          <a:lnTo>
                            <a:pt x="882" y="372"/>
                          </a:lnTo>
                          <a:lnTo>
                            <a:pt x="881" y="373"/>
                          </a:lnTo>
                          <a:lnTo>
                            <a:pt x="882" y="374"/>
                          </a:lnTo>
                          <a:lnTo>
                            <a:pt x="883" y="376"/>
                          </a:lnTo>
                          <a:lnTo>
                            <a:pt x="884" y="376"/>
                          </a:lnTo>
                          <a:lnTo>
                            <a:pt x="886" y="375"/>
                          </a:lnTo>
                          <a:lnTo>
                            <a:pt x="888" y="374"/>
                          </a:lnTo>
                          <a:lnTo>
                            <a:pt x="890" y="373"/>
                          </a:lnTo>
                          <a:lnTo>
                            <a:pt x="891" y="372"/>
                          </a:lnTo>
                          <a:lnTo>
                            <a:pt x="892" y="372"/>
                          </a:lnTo>
                          <a:lnTo>
                            <a:pt x="892" y="371"/>
                          </a:lnTo>
                          <a:lnTo>
                            <a:pt x="892" y="370"/>
                          </a:lnTo>
                          <a:lnTo>
                            <a:pt x="893" y="370"/>
                          </a:lnTo>
                          <a:lnTo>
                            <a:pt x="895" y="370"/>
                          </a:lnTo>
                          <a:lnTo>
                            <a:pt x="896" y="370"/>
                          </a:lnTo>
                          <a:lnTo>
                            <a:pt x="897" y="370"/>
                          </a:lnTo>
                          <a:lnTo>
                            <a:pt x="899" y="369"/>
                          </a:lnTo>
                          <a:lnTo>
                            <a:pt x="900" y="369"/>
                          </a:lnTo>
                          <a:lnTo>
                            <a:pt x="972" y="376"/>
                          </a:lnTo>
                          <a:lnTo>
                            <a:pt x="993" y="379"/>
                          </a:lnTo>
                          <a:lnTo>
                            <a:pt x="1059" y="386"/>
                          </a:lnTo>
                          <a:lnTo>
                            <a:pt x="1203" y="401"/>
                          </a:lnTo>
                          <a:lnTo>
                            <a:pt x="1272" y="408"/>
                          </a:lnTo>
                          <a:lnTo>
                            <a:pt x="1363" y="417"/>
                          </a:lnTo>
                          <a:lnTo>
                            <a:pt x="1457" y="427"/>
                          </a:lnTo>
                          <a:lnTo>
                            <a:pt x="1539" y="436"/>
                          </a:lnTo>
                          <a:lnTo>
                            <a:pt x="1632" y="447"/>
                          </a:lnTo>
                          <a:lnTo>
                            <a:pt x="1697" y="454"/>
                          </a:lnTo>
                          <a:lnTo>
                            <a:pt x="1743" y="459"/>
                          </a:lnTo>
                          <a:lnTo>
                            <a:pt x="1869" y="473"/>
                          </a:lnTo>
                          <a:lnTo>
                            <a:pt x="1952" y="482"/>
                          </a:lnTo>
                          <a:lnTo>
                            <a:pt x="2013" y="489"/>
                          </a:lnTo>
                          <a:lnTo>
                            <a:pt x="2063" y="495"/>
                          </a:lnTo>
                          <a:lnTo>
                            <a:pt x="2062" y="496"/>
                          </a:lnTo>
                          <a:lnTo>
                            <a:pt x="2063" y="496"/>
                          </a:lnTo>
                          <a:lnTo>
                            <a:pt x="2063" y="497"/>
                          </a:lnTo>
                          <a:lnTo>
                            <a:pt x="2061" y="499"/>
                          </a:lnTo>
                          <a:lnTo>
                            <a:pt x="2060" y="499"/>
                          </a:lnTo>
                          <a:lnTo>
                            <a:pt x="2059" y="500"/>
                          </a:lnTo>
                          <a:lnTo>
                            <a:pt x="2057" y="503"/>
                          </a:lnTo>
                          <a:lnTo>
                            <a:pt x="2055" y="507"/>
                          </a:lnTo>
                          <a:lnTo>
                            <a:pt x="2055" y="508"/>
                          </a:lnTo>
                          <a:lnTo>
                            <a:pt x="2055" y="510"/>
                          </a:lnTo>
                          <a:lnTo>
                            <a:pt x="2055" y="511"/>
                          </a:lnTo>
                          <a:lnTo>
                            <a:pt x="2054" y="513"/>
                          </a:lnTo>
                          <a:lnTo>
                            <a:pt x="2052" y="515"/>
                          </a:lnTo>
                          <a:lnTo>
                            <a:pt x="2052" y="516"/>
                          </a:lnTo>
                          <a:lnTo>
                            <a:pt x="2052" y="518"/>
                          </a:lnTo>
                          <a:lnTo>
                            <a:pt x="2052" y="520"/>
                          </a:lnTo>
                          <a:lnTo>
                            <a:pt x="2050" y="521"/>
                          </a:lnTo>
                          <a:lnTo>
                            <a:pt x="2050" y="523"/>
                          </a:lnTo>
                          <a:lnTo>
                            <a:pt x="2049" y="526"/>
                          </a:lnTo>
                          <a:lnTo>
                            <a:pt x="2048" y="529"/>
                          </a:lnTo>
                          <a:lnTo>
                            <a:pt x="2046" y="531"/>
                          </a:lnTo>
                          <a:lnTo>
                            <a:pt x="2043" y="532"/>
                          </a:lnTo>
                          <a:lnTo>
                            <a:pt x="2041" y="533"/>
                          </a:lnTo>
                          <a:lnTo>
                            <a:pt x="2038" y="537"/>
                          </a:lnTo>
                          <a:lnTo>
                            <a:pt x="2038" y="539"/>
                          </a:lnTo>
                          <a:lnTo>
                            <a:pt x="2037" y="540"/>
                          </a:lnTo>
                          <a:lnTo>
                            <a:pt x="2036" y="541"/>
                          </a:lnTo>
                          <a:lnTo>
                            <a:pt x="2035" y="542"/>
                          </a:lnTo>
                          <a:lnTo>
                            <a:pt x="2034" y="543"/>
                          </a:lnTo>
                          <a:lnTo>
                            <a:pt x="2033" y="544"/>
                          </a:lnTo>
                          <a:lnTo>
                            <a:pt x="2031" y="547"/>
                          </a:lnTo>
                          <a:lnTo>
                            <a:pt x="2030" y="550"/>
                          </a:lnTo>
                          <a:lnTo>
                            <a:pt x="2030" y="552"/>
                          </a:lnTo>
                          <a:lnTo>
                            <a:pt x="2030" y="553"/>
                          </a:lnTo>
                          <a:lnTo>
                            <a:pt x="2031" y="554"/>
                          </a:lnTo>
                          <a:lnTo>
                            <a:pt x="2032" y="561"/>
                          </a:lnTo>
                          <a:lnTo>
                            <a:pt x="2032" y="562"/>
                          </a:lnTo>
                          <a:lnTo>
                            <a:pt x="2031" y="565"/>
                          </a:lnTo>
                          <a:lnTo>
                            <a:pt x="2030" y="567"/>
                          </a:lnTo>
                          <a:lnTo>
                            <a:pt x="2029" y="568"/>
                          </a:lnTo>
                          <a:lnTo>
                            <a:pt x="2028" y="571"/>
                          </a:lnTo>
                          <a:lnTo>
                            <a:pt x="2028" y="573"/>
                          </a:lnTo>
                          <a:lnTo>
                            <a:pt x="2027" y="574"/>
                          </a:lnTo>
                          <a:lnTo>
                            <a:pt x="2026" y="579"/>
                          </a:lnTo>
                          <a:lnTo>
                            <a:pt x="2024" y="582"/>
                          </a:lnTo>
                          <a:lnTo>
                            <a:pt x="2024" y="583"/>
                          </a:lnTo>
                          <a:lnTo>
                            <a:pt x="2024" y="584"/>
                          </a:lnTo>
                          <a:lnTo>
                            <a:pt x="2025" y="586"/>
                          </a:lnTo>
                          <a:lnTo>
                            <a:pt x="2025" y="587"/>
                          </a:lnTo>
                          <a:lnTo>
                            <a:pt x="2024" y="587"/>
                          </a:lnTo>
                          <a:lnTo>
                            <a:pt x="2023" y="588"/>
                          </a:lnTo>
                          <a:lnTo>
                            <a:pt x="2020" y="590"/>
                          </a:lnTo>
                          <a:lnTo>
                            <a:pt x="2020" y="591"/>
                          </a:lnTo>
                          <a:lnTo>
                            <a:pt x="2020" y="592"/>
                          </a:lnTo>
                          <a:lnTo>
                            <a:pt x="2019" y="593"/>
                          </a:lnTo>
                          <a:lnTo>
                            <a:pt x="2018" y="593"/>
                          </a:lnTo>
                          <a:lnTo>
                            <a:pt x="2016" y="594"/>
                          </a:lnTo>
                          <a:lnTo>
                            <a:pt x="2014" y="595"/>
                          </a:lnTo>
                          <a:lnTo>
                            <a:pt x="2014" y="597"/>
                          </a:lnTo>
                          <a:lnTo>
                            <a:pt x="2013" y="600"/>
                          </a:lnTo>
                          <a:lnTo>
                            <a:pt x="2012" y="605"/>
                          </a:lnTo>
                          <a:lnTo>
                            <a:pt x="2011" y="606"/>
                          </a:lnTo>
                          <a:lnTo>
                            <a:pt x="2011" y="607"/>
                          </a:lnTo>
                          <a:lnTo>
                            <a:pt x="2012" y="610"/>
                          </a:lnTo>
                          <a:lnTo>
                            <a:pt x="2011" y="611"/>
                          </a:lnTo>
                          <a:lnTo>
                            <a:pt x="2008" y="611"/>
                          </a:lnTo>
                          <a:lnTo>
                            <a:pt x="2007" y="612"/>
                          </a:lnTo>
                          <a:lnTo>
                            <a:pt x="2006" y="613"/>
                          </a:lnTo>
                          <a:lnTo>
                            <a:pt x="2006" y="615"/>
                          </a:lnTo>
                          <a:lnTo>
                            <a:pt x="2006" y="616"/>
                          </a:lnTo>
                          <a:lnTo>
                            <a:pt x="2006" y="617"/>
                          </a:lnTo>
                          <a:lnTo>
                            <a:pt x="2005" y="619"/>
                          </a:lnTo>
                          <a:lnTo>
                            <a:pt x="2005" y="621"/>
                          </a:lnTo>
                          <a:lnTo>
                            <a:pt x="2005" y="622"/>
                          </a:lnTo>
                          <a:lnTo>
                            <a:pt x="2005" y="623"/>
                          </a:lnTo>
                          <a:lnTo>
                            <a:pt x="2005" y="624"/>
                          </a:lnTo>
                          <a:lnTo>
                            <a:pt x="2004" y="625"/>
                          </a:lnTo>
                          <a:lnTo>
                            <a:pt x="2002" y="627"/>
                          </a:lnTo>
                          <a:lnTo>
                            <a:pt x="2002" y="628"/>
                          </a:lnTo>
                          <a:lnTo>
                            <a:pt x="2002" y="629"/>
                          </a:lnTo>
                          <a:lnTo>
                            <a:pt x="2002" y="630"/>
                          </a:lnTo>
                          <a:lnTo>
                            <a:pt x="2001" y="632"/>
                          </a:lnTo>
                          <a:lnTo>
                            <a:pt x="2000" y="632"/>
                          </a:lnTo>
                          <a:lnTo>
                            <a:pt x="1998" y="631"/>
                          </a:lnTo>
                          <a:lnTo>
                            <a:pt x="1997" y="632"/>
                          </a:lnTo>
                          <a:lnTo>
                            <a:pt x="1995" y="633"/>
                          </a:lnTo>
                          <a:lnTo>
                            <a:pt x="1995" y="634"/>
                          </a:lnTo>
                          <a:lnTo>
                            <a:pt x="1994" y="635"/>
                          </a:lnTo>
                          <a:lnTo>
                            <a:pt x="1993" y="636"/>
                          </a:lnTo>
                          <a:lnTo>
                            <a:pt x="1993" y="638"/>
                          </a:lnTo>
                          <a:lnTo>
                            <a:pt x="1992" y="638"/>
                          </a:lnTo>
                          <a:lnTo>
                            <a:pt x="1990" y="640"/>
                          </a:lnTo>
                          <a:lnTo>
                            <a:pt x="1989" y="640"/>
                          </a:lnTo>
                          <a:lnTo>
                            <a:pt x="1989" y="642"/>
                          </a:lnTo>
                          <a:lnTo>
                            <a:pt x="1989" y="643"/>
                          </a:lnTo>
                          <a:lnTo>
                            <a:pt x="1990" y="643"/>
                          </a:lnTo>
                          <a:lnTo>
                            <a:pt x="1991" y="644"/>
                          </a:lnTo>
                          <a:lnTo>
                            <a:pt x="1992" y="645"/>
                          </a:lnTo>
                          <a:lnTo>
                            <a:pt x="1992" y="646"/>
                          </a:lnTo>
                          <a:lnTo>
                            <a:pt x="1992" y="647"/>
                          </a:lnTo>
                          <a:lnTo>
                            <a:pt x="1992" y="648"/>
                          </a:lnTo>
                          <a:lnTo>
                            <a:pt x="1993" y="649"/>
                          </a:lnTo>
                          <a:lnTo>
                            <a:pt x="1993" y="650"/>
                          </a:lnTo>
                          <a:lnTo>
                            <a:pt x="1994" y="651"/>
                          </a:lnTo>
                          <a:lnTo>
                            <a:pt x="1994" y="652"/>
                          </a:lnTo>
                          <a:lnTo>
                            <a:pt x="1993" y="654"/>
                          </a:lnTo>
                          <a:lnTo>
                            <a:pt x="1994" y="655"/>
                          </a:lnTo>
                          <a:lnTo>
                            <a:pt x="1995" y="657"/>
                          </a:lnTo>
                          <a:lnTo>
                            <a:pt x="1994" y="658"/>
                          </a:lnTo>
                          <a:lnTo>
                            <a:pt x="1993" y="659"/>
                          </a:lnTo>
                          <a:lnTo>
                            <a:pt x="1993" y="661"/>
                          </a:lnTo>
                          <a:lnTo>
                            <a:pt x="1992" y="662"/>
                          </a:lnTo>
                          <a:lnTo>
                            <a:pt x="1991" y="663"/>
                          </a:lnTo>
                          <a:lnTo>
                            <a:pt x="1991" y="664"/>
                          </a:lnTo>
                          <a:lnTo>
                            <a:pt x="1991" y="665"/>
                          </a:lnTo>
                          <a:lnTo>
                            <a:pt x="1990" y="666"/>
                          </a:lnTo>
                          <a:lnTo>
                            <a:pt x="1990" y="667"/>
                          </a:lnTo>
                          <a:lnTo>
                            <a:pt x="1988" y="667"/>
                          </a:lnTo>
                          <a:lnTo>
                            <a:pt x="1987" y="667"/>
                          </a:lnTo>
                          <a:lnTo>
                            <a:pt x="1987" y="670"/>
                          </a:lnTo>
                          <a:lnTo>
                            <a:pt x="1986" y="670"/>
                          </a:lnTo>
                          <a:lnTo>
                            <a:pt x="1986" y="671"/>
                          </a:lnTo>
                          <a:lnTo>
                            <a:pt x="1985" y="673"/>
                          </a:lnTo>
                          <a:lnTo>
                            <a:pt x="1985" y="677"/>
                          </a:lnTo>
                          <a:lnTo>
                            <a:pt x="1986" y="678"/>
                          </a:lnTo>
                          <a:lnTo>
                            <a:pt x="1987" y="678"/>
                          </a:lnTo>
                          <a:lnTo>
                            <a:pt x="1988" y="679"/>
                          </a:lnTo>
                          <a:lnTo>
                            <a:pt x="1988" y="680"/>
                          </a:lnTo>
                          <a:lnTo>
                            <a:pt x="1988" y="681"/>
                          </a:lnTo>
                          <a:lnTo>
                            <a:pt x="1988" y="684"/>
                          </a:lnTo>
                          <a:lnTo>
                            <a:pt x="1986" y="686"/>
                          </a:lnTo>
                          <a:lnTo>
                            <a:pt x="1985" y="686"/>
                          </a:lnTo>
                          <a:lnTo>
                            <a:pt x="1983" y="689"/>
                          </a:lnTo>
                          <a:lnTo>
                            <a:pt x="1982" y="689"/>
                          </a:lnTo>
                          <a:lnTo>
                            <a:pt x="1982" y="690"/>
                          </a:lnTo>
                          <a:lnTo>
                            <a:pt x="1983" y="691"/>
                          </a:lnTo>
                          <a:lnTo>
                            <a:pt x="1983" y="693"/>
                          </a:lnTo>
                          <a:lnTo>
                            <a:pt x="1984" y="695"/>
                          </a:lnTo>
                          <a:lnTo>
                            <a:pt x="1984" y="696"/>
                          </a:lnTo>
                          <a:lnTo>
                            <a:pt x="1983" y="698"/>
                          </a:lnTo>
                          <a:lnTo>
                            <a:pt x="1983" y="699"/>
                          </a:lnTo>
                          <a:lnTo>
                            <a:pt x="1984" y="700"/>
                          </a:lnTo>
                          <a:lnTo>
                            <a:pt x="1984" y="702"/>
                          </a:lnTo>
                          <a:lnTo>
                            <a:pt x="1984" y="703"/>
                          </a:lnTo>
                          <a:lnTo>
                            <a:pt x="1984" y="704"/>
                          </a:lnTo>
                          <a:lnTo>
                            <a:pt x="1985" y="705"/>
                          </a:lnTo>
                          <a:lnTo>
                            <a:pt x="1985" y="706"/>
                          </a:lnTo>
                          <a:lnTo>
                            <a:pt x="1984" y="707"/>
                          </a:lnTo>
                          <a:lnTo>
                            <a:pt x="1984" y="708"/>
                          </a:lnTo>
                          <a:lnTo>
                            <a:pt x="1985" y="709"/>
                          </a:lnTo>
                          <a:lnTo>
                            <a:pt x="1985" y="710"/>
                          </a:lnTo>
                          <a:lnTo>
                            <a:pt x="1986" y="714"/>
                          </a:lnTo>
                          <a:lnTo>
                            <a:pt x="1985" y="715"/>
                          </a:lnTo>
                          <a:lnTo>
                            <a:pt x="1985" y="717"/>
                          </a:lnTo>
                          <a:lnTo>
                            <a:pt x="1984" y="717"/>
                          </a:lnTo>
                          <a:lnTo>
                            <a:pt x="1982" y="719"/>
                          </a:lnTo>
                          <a:lnTo>
                            <a:pt x="1981" y="719"/>
                          </a:lnTo>
                          <a:lnTo>
                            <a:pt x="1980" y="720"/>
                          </a:lnTo>
                          <a:lnTo>
                            <a:pt x="1979" y="724"/>
                          </a:lnTo>
                          <a:lnTo>
                            <a:pt x="1978" y="725"/>
                          </a:lnTo>
                          <a:lnTo>
                            <a:pt x="1976" y="725"/>
                          </a:lnTo>
                          <a:lnTo>
                            <a:pt x="1976" y="726"/>
                          </a:lnTo>
                          <a:lnTo>
                            <a:pt x="1976" y="728"/>
                          </a:lnTo>
                          <a:lnTo>
                            <a:pt x="1975" y="729"/>
                          </a:lnTo>
                          <a:lnTo>
                            <a:pt x="1975" y="732"/>
                          </a:lnTo>
                          <a:lnTo>
                            <a:pt x="1976" y="736"/>
                          </a:lnTo>
                          <a:lnTo>
                            <a:pt x="1975" y="738"/>
                          </a:lnTo>
                          <a:lnTo>
                            <a:pt x="1976" y="739"/>
                          </a:lnTo>
                          <a:lnTo>
                            <a:pt x="1976" y="741"/>
                          </a:lnTo>
                          <a:lnTo>
                            <a:pt x="1976" y="745"/>
                          </a:lnTo>
                          <a:lnTo>
                            <a:pt x="1975" y="748"/>
                          </a:lnTo>
                          <a:lnTo>
                            <a:pt x="1974" y="750"/>
                          </a:lnTo>
                          <a:lnTo>
                            <a:pt x="1974" y="752"/>
                          </a:lnTo>
                          <a:lnTo>
                            <a:pt x="1973" y="754"/>
                          </a:lnTo>
                          <a:lnTo>
                            <a:pt x="1971" y="755"/>
                          </a:lnTo>
                          <a:lnTo>
                            <a:pt x="1968" y="757"/>
                          </a:lnTo>
                          <a:lnTo>
                            <a:pt x="1968" y="758"/>
                          </a:lnTo>
                          <a:lnTo>
                            <a:pt x="1966" y="761"/>
                          </a:lnTo>
                          <a:lnTo>
                            <a:pt x="1966" y="762"/>
                          </a:lnTo>
                          <a:lnTo>
                            <a:pt x="1966" y="763"/>
                          </a:lnTo>
                          <a:lnTo>
                            <a:pt x="1965" y="767"/>
                          </a:lnTo>
                          <a:lnTo>
                            <a:pt x="1964" y="767"/>
                          </a:lnTo>
                          <a:lnTo>
                            <a:pt x="1962" y="770"/>
                          </a:lnTo>
                          <a:lnTo>
                            <a:pt x="1962" y="772"/>
                          </a:lnTo>
                          <a:lnTo>
                            <a:pt x="1962" y="775"/>
                          </a:lnTo>
                          <a:lnTo>
                            <a:pt x="1962" y="776"/>
                          </a:lnTo>
                          <a:lnTo>
                            <a:pt x="1962" y="777"/>
                          </a:lnTo>
                          <a:lnTo>
                            <a:pt x="1960" y="780"/>
                          </a:lnTo>
                          <a:lnTo>
                            <a:pt x="1959" y="782"/>
                          </a:lnTo>
                          <a:lnTo>
                            <a:pt x="1959" y="784"/>
                          </a:lnTo>
                          <a:lnTo>
                            <a:pt x="1959" y="787"/>
                          </a:lnTo>
                          <a:lnTo>
                            <a:pt x="1959" y="792"/>
                          </a:lnTo>
                          <a:lnTo>
                            <a:pt x="1960" y="792"/>
                          </a:lnTo>
                          <a:lnTo>
                            <a:pt x="1960" y="794"/>
                          </a:lnTo>
                          <a:lnTo>
                            <a:pt x="1960" y="796"/>
                          </a:lnTo>
                          <a:lnTo>
                            <a:pt x="1959" y="797"/>
                          </a:lnTo>
                          <a:lnTo>
                            <a:pt x="1959" y="798"/>
                          </a:lnTo>
                          <a:lnTo>
                            <a:pt x="1959" y="800"/>
                          </a:lnTo>
                          <a:lnTo>
                            <a:pt x="1960" y="801"/>
                          </a:lnTo>
                          <a:lnTo>
                            <a:pt x="1961" y="802"/>
                          </a:lnTo>
                          <a:lnTo>
                            <a:pt x="1961" y="804"/>
                          </a:lnTo>
                          <a:lnTo>
                            <a:pt x="1962" y="805"/>
                          </a:lnTo>
                          <a:lnTo>
                            <a:pt x="1963" y="806"/>
                          </a:lnTo>
                          <a:lnTo>
                            <a:pt x="1964" y="807"/>
                          </a:lnTo>
                          <a:lnTo>
                            <a:pt x="1966" y="807"/>
                          </a:lnTo>
                          <a:lnTo>
                            <a:pt x="1967" y="807"/>
                          </a:lnTo>
                          <a:lnTo>
                            <a:pt x="1968" y="807"/>
                          </a:lnTo>
                          <a:lnTo>
                            <a:pt x="1969" y="807"/>
                          </a:lnTo>
                          <a:lnTo>
                            <a:pt x="1971" y="807"/>
                          </a:lnTo>
                          <a:lnTo>
                            <a:pt x="1972" y="807"/>
                          </a:lnTo>
                          <a:lnTo>
                            <a:pt x="1972" y="808"/>
                          </a:lnTo>
                          <a:lnTo>
                            <a:pt x="1973" y="809"/>
                          </a:lnTo>
                          <a:lnTo>
                            <a:pt x="1973" y="810"/>
                          </a:lnTo>
                          <a:lnTo>
                            <a:pt x="1973" y="811"/>
                          </a:lnTo>
                          <a:lnTo>
                            <a:pt x="1973" y="812"/>
                          </a:lnTo>
                          <a:lnTo>
                            <a:pt x="1973" y="814"/>
                          </a:lnTo>
                          <a:lnTo>
                            <a:pt x="1972" y="815"/>
                          </a:lnTo>
                          <a:lnTo>
                            <a:pt x="1972" y="816"/>
                          </a:lnTo>
                          <a:lnTo>
                            <a:pt x="1972" y="817"/>
                          </a:lnTo>
                          <a:lnTo>
                            <a:pt x="1972" y="822"/>
                          </a:lnTo>
                          <a:lnTo>
                            <a:pt x="1972" y="823"/>
                          </a:lnTo>
                          <a:lnTo>
                            <a:pt x="1971" y="825"/>
                          </a:lnTo>
                          <a:lnTo>
                            <a:pt x="1970" y="827"/>
                          </a:lnTo>
                          <a:lnTo>
                            <a:pt x="1969" y="827"/>
                          </a:lnTo>
                          <a:lnTo>
                            <a:pt x="1967" y="828"/>
                          </a:lnTo>
                          <a:lnTo>
                            <a:pt x="1966" y="829"/>
                          </a:lnTo>
                          <a:lnTo>
                            <a:pt x="1964" y="830"/>
                          </a:lnTo>
                          <a:lnTo>
                            <a:pt x="1962" y="833"/>
                          </a:lnTo>
                          <a:lnTo>
                            <a:pt x="1961" y="833"/>
                          </a:lnTo>
                          <a:lnTo>
                            <a:pt x="1961" y="834"/>
                          </a:lnTo>
                          <a:lnTo>
                            <a:pt x="1961" y="835"/>
                          </a:lnTo>
                          <a:lnTo>
                            <a:pt x="1961" y="838"/>
                          </a:lnTo>
                          <a:lnTo>
                            <a:pt x="1962" y="839"/>
                          </a:lnTo>
                          <a:lnTo>
                            <a:pt x="1963" y="841"/>
                          </a:lnTo>
                          <a:lnTo>
                            <a:pt x="1963" y="846"/>
                          </a:lnTo>
                          <a:lnTo>
                            <a:pt x="1964" y="847"/>
                          </a:lnTo>
                          <a:lnTo>
                            <a:pt x="1965" y="849"/>
                          </a:lnTo>
                          <a:lnTo>
                            <a:pt x="1966" y="851"/>
                          </a:lnTo>
                          <a:lnTo>
                            <a:pt x="1966" y="854"/>
                          </a:lnTo>
                          <a:lnTo>
                            <a:pt x="1966" y="855"/>
                          </a:lnTo>
                          <a:lnTo>
                            <a:pt x="1966" y="857"/>
                          </a:lnTo>
                          <a:lnTo>
                            <a:pt x="1967" y="858"/>
                          </a:lnTo>
                          <a:lnTo>
                            <a:pt x="1968" y="859"/>
                          </a:lnTo>
                          <a:lnTo>
                            <a:pt x="1970" y="859"/>
                          </a:lnTo>
                          <a:lnTo>
                            <a:pt x="1971" y="859"/>
                          </a:lnTo>
                          <a:lnTo>
                            <a:pt x="1972" y="860"/>
                          </a:lnTo>
                          <a:lnTo>
                            <a:pt x="1973" y="861"/>
                          </a:lnTo>
                          <a:lnTo>
                            <a:pt x="1974" y="862"/>
                          </a:lnTo>
                          <a:lnTo>
                            <a:pt x="1974" y="863"/>
                          </a:lnTo>
                          <a:lnTo>
                            <a:pt x="1975" y="864"/>
                          </a:lnTo>
                          <a:lnTo>
                            <a:pt x="1974" y="865"/>
                          </a:lnTo>
                          <a:lnTo>
                            <a:pt x="1974" y="866"/>
                          </a:lnTo>
                          <a:lnTo>
                            <a:pt x="1973" y="866"/>
                          </a:lnTo>
                          <a:lnTo>
                            <a:pt x="1972" y="866"/>
                          </a:lnTo>
                          <a:lnTo>
                            <a:pt x="1971" y="868"/>
                          </a:lnTo>
                          <a:lnTo>
                            <a:pt x="1969" y="870"/>
                          </a:lnTo>
                          <a:lnTo>
                            <a:pt x="1969" y="871"/>
                          </a:lnTo>
                          <a:lnTo>
                            <a:pt x="1970" y="872"/>
                          </a:lnTo>
                          <a:lnTo>
                            <a:pt x="1971" y="874"/>
                          </a:lnTo>
                          <a:lnTo>
                            <a:pt x="1971" y="877"/>
                          </a:lnTo>
                          <a:lnTo>
                            <a:pt x="1970" y="879"/>
                          </a:lnTo>
                          <a:lnTo>
                            <a:pt x="1968" y="880"/>
                          </a:lnTo>
                          <a:lnTo>
                            <a:pt x="1967" y="881"/>
                          </a:lnTo>
                          <a:lnTo>
                            <a:pt x="1966" y="881"/>
                          </a:lnTo>
                          <a:lnTo>
                            <a:pt x="1966" y="884"/>
                          </a:lnTo>
                          <a:lnTo>
                            <a:pt x="1966" y="885"/>
                          </a:lnTo>
                          <a:lnTo>
                            <a:pt x="1966" y="886"/>
                          </a:lnTo>
                          <a:lnTo>
                            <a:pt x="1967" y="887"/>
                          </a:lnTo>
                          <a:lnTo>
                            <a:pt x="1966" y="887"/>
                          </a:lnTo>
                          <a:lnTo>
                            <a:pt x="1966" y="888"/>
                          </a:lnTo>
                          <a:lnTo>
                            <a:pt x="1965" y="889"/>
                          </a:lnTo>
                          <a:lnTo>
                            <a:pt x="1965" y="890"/>
                          </a:lnTo>
                          <a:lnTo>
                            <a:pt x="1965" y="891"/>
                          </a:lnTo>
                          <a:lnTo>
                            <a:pt x="1966" y="893"/>
                          </a:lnTo>
                          <a:lnTo>
                            <a:pt x="1967" y="894"/>
                          </a:lnTo>
                          <a:lnTo>
                            <a:pt x="1968" y="894"/>
                          </a:lnTo>
                          <a:lnTo>
                            <a:pt x="1968" y="895"/>
                          </a:lnTo>
                          <a:lnTo>
                            <a:pt x="1968" y="897"/>
                          </a:lnTo>
                          <a:lnTo>
                            <a:pt x="1968" y="898"/>
                          </a:lnTo>
                          <a:lnTo>
                            <a:pt x="1967" y="899"/>
                          </a:lnTo>
                          <a:lnTo>
                            <a:pt x="1968" y="900"/>
                          </a:lnTo>
                          <a:lnTo>
                            <a:pt x="1967" y="901"/>
                          </a:lnTo>
                          <a:lnTo>
                            <a:pt x="1967" y="902"/>
                          </a:lnTo>
                          <a:lnTo>
                            <a:pt x="1967" y="903"/>
                          </a:lnTo>
                          <a:lnTo>
                            <a:pt x="1967" y="904"/>
                          </a:lnTo>
                          <a:lnTo>
                            <a:pt x="1966" y="904"/>
                          </a:lnTo>
                          <a:lnTo>
                            <a:pt x="1966" y="906"/>
                          </a:lnTo>
                          <a:lnTo>
                            <a:pt x="1967" y="908"/>
                          </a:lnTo>
                          <a:lnTo>
                            <a:pt x="1967" y="909"/>
                          </a:lnTo>
                          <a:lnTo>
                            <a:pt x="1967" y="910"/>
                          </a:lnTo>
                          <a:lnTo>
                            <a:pt x="1966" y="910"/>
                          </a:lnTo>
                          <a:lnTo>
                            <a:pt x="1965" y="911"/>
                          </a:lnTo>
                          <a:lnTo>
                            <a:pt x="1965" y="912"/>
                          </a:lnTo>
                          <a:lnTo>
                            <a:pt x="1966" y="913"/>
                          </a:lnTo>
                          <a:lnTo>
                            <a:pt x="1965" y="914"/>
                          </a:lnTo>
                          <a:lnTo>
                            <a:pt x="1965" y="917"/>
                          </a:lnTo>
                          <a:lnTo>
                            <a:pt x="1965" y="918"/>
                          </a:lnTo>
                          <a:lnTo>
                            <a:pt x="1964" y="919"/>
                          </a:lnTo>
                          <a:lnTo>
                            <a:pt x="1964" y="920"/>
                          </a:lnTo>
                          <a:lnTo>
                            <a:pt x="1964" y="922"/>
                          </a:lnTo>
                          <a:lnTo>
                            <a:pt x="1964" y="923"/>
                          </a:lnTo>
                          <a:lnTo>
                            <a:pt x="1965" y="923"/>
                          </a:lnTo>
                          <a:lnTo>
                            <a:pt x="1966" y="923"/>
                          </a:lnTo>
                          <a:lnTo>
                            <a:pt x="1967" y="923"/>
                          </a:lnTo>
                          <a:lnTo>
                            <a:pt x="1969" y="923"/>
                          </a:lnTo>
                          <a:lnTo>
                            <a:pt x="1971" y="923"/>
                          </a:lnTo>
                          <a:lnTo>
                            <a:pt x="1971" y="924"/>
                          </a:lnTo>
                          <a:lnTo>
                            <a:pt x="1971" y="925"/>
                          </a:lnTo>
                          <a:lnTo>
                            <a:pt x="1970" y="926"/>
                          </a:lnTo>
                          <a:lnTo>
                            <a:pt x="1970" y="928"/>
                          </a:lnTo>
                          <a:lnTo>
                            <a:pt x="1970" y="929"/>
                          </a:lnTo>
                          <a:lnTo>
                            <a:pt x="1971" y="930"/>
                          </a:lnTo>
                          <a:lnTo>
                            <a:pt x="1973" y="933"/>
                          </a:lnTo>
                          <a:lnTo>
                            <a:pt x="1973" y="934"/>
                          </a:lnTo>
                          <a:lnTo>
                            <a:pt x="1973" y="935"/>
                          </a:lnTo>
                          <a:lnTo>
                            <a:pt x="1970" y="937"/>
                          </a:lnTo>
                          <a:lnTo>
                            <a:pt x="1970" y="938"/>
                          </a:lnTo>
                          <a:lnTo>
                            <a:pt x="1970" y="939"/>
                          </a:lnTo>
                          <a:lnTo>
                            <a:pt x="1970" y="940"/>
                          </a:lnTo>
                          <a:lnTo>
                            <a:pt x="1971" y="941"/>
                          </a:lnTo>
                          <a:lnTo>
                            <a:pt x="1971" y="943"/>
                          </a:lnTo>
                          <a:lnTo>
                            <a:pt x="1971" y="944"/>
                          </a:lnTo>
                          <a:lnTo>
                            <a:pt x="1971" y="945"/>
                          </a:lnTo>
                          <a:lnTo>
                            <a:pt x="1970" y="946"/>
                          </a:lnTo>
                          <a:lnTo>
                            <a:pt x="1970" y="947"/>
                          </a:lnTo>
                          <a:lnTo>
                            <a:pt x="1971" y="949"/>
                          </a:lnTo>
                          <a:lnTo>
                            <a:pt x="1972" y="950"/>
                          </a:lnTo>
                          <a:lnTo>
                            <a:pt x="1972" y="951"/>
                          </a:lnTo>
                          <a:lnTo>
                            <a:pt x="1973" y="953"/>
                          </a:lnTo>
                          <a:lnTo>
                            <a:pt x="1973" y="954"/>
                          </a:lnTo>
                          <a:lnTo>
                            <a:pt x="1973" y="956"/>
                          </a:lnTo>
                          <a:lnTo>
                            <a:pt x="1972" y="958"/>
                          </a:lnTo>
                          <a:lnTo>
                            <a:pt x="1972" y="959"/>
                          </a:lnTo>
                          <a:lnTo>
                            <a:pt x="1972" y="960"/>
                          </a:lnTo>
                          <a:lnTo>
                            <a:pt x="1973" y="960"/>
                          </a:lnTo>
                          <a:lnTo>
                            <a:pt x="1974" y="961"/>
                          </a:lnTo>
                          <a:lnTo>
                            <a:pt x="1974" y="962"/>
                          </a:lnTo>
                          <a:lnTo>
                            <a:pt x="1974" y="963"/>
                          </a:lnTo>
                          <a:lnTo>
                            <a:pt x="1974" y="964"/>
                          </a:lnTo>
                          <a:lnTo>
                            <a:pt x="1973" y="965"/>
                          </a:lnTo>
                          <a:lnTo>
                            <a:pt x="1973" y="966"/>
                          </a:lnTo>
                          <a:lnTo>
                            <a:pt x="1972" y="967"/>
                          </a:lnTo>
                          <a:lnTo>
                            <a:pt x="1971" y="966"/>
                          </a:lnTo>
                          <a:lnTo>
                            <a:pt x="1970" y="966"/>
                          </a:lnTo>
                          <a:lnTo>
                            <a:pt x="1969" y="966"/>
                          </a:lnTo>
                          <a:lnTo>
                            <a:pt x="1968" y="967"/>
                          </a:lnTo>
                          <a:lnTo>
                            <a:pt x="1968" y="968"/>
                          </a:lnTo>
                          <a:lnTo>
                            <a:pt x="1969" y="970"/>
                          </a:lnTo>
                          <a:lnTo>
                            <a:pt x="1969" y="971"/>
                          </a:lnTo>
                          <a:lnTo>
                            <a:pt x="1969" y="972"/>
                          </a:lnTo>
                          <a:lnTo>
                            <a:pt x="1968" y="973"/>
                          </a:lnTo>
                          <a:lnTo>
                            <a:pt x="1967" y="974"/>
                          </a:lnTo>
                          <a:lnTo>
                            <a:pt x="1966" y="975"/>
                          </a:lnTo>
                          <a:lnTo>
                            <a:pt x="1966" y="976"/>
                          </a:lnTo>
                          <a:lnTo>
                            <a:pt x="1966" y="980"/>
                          </a:lnTo>
                          <a:lnTo>
                            <a:pt x="1965" y="981"/>
                          </a:lnTo>
                          <a:lnTo>
                            <a:pt x="1965" y="982"/>
                          </a:lnTo>
                          <a:lnTo>
                            <a:pt x="1963" y="984"/>
                          </a:lnTo>
                          <a:lnTo>
                            <a:pt x="1961" y="987"/>
                          </a:lnTo>
                          <a:lnTo>
                            <a:pt x="1963" y="988"/>
                          </a:lnTo>
                          <a:lnTo>
                            <a:pt x="1964" y="989"/>
                          </a:lnTo>
                          <a:lnTo>
                            <a:pt x="1964" y="990"/>
                          </a:lnTo>
                          <a:lnTo>
                            <a:pt x="1964" y="992"/>
                          </a:lnTo>
                          <a:lnTo>
                            <a:pt x="1963" y="992"/>
                          </a:lnTo>
                          <a:lnTo>
                            <a:pt x="1962" y="992"/>
                          </a:lnTo>
                          <a:lnTo>
                            <a:pt x="1960" y="991"/>
                          </a:lnTo>
                          <a:lnTo>
                            <a:pt x="1959" y="991"/>
                          </a:lnTo>
                          <a:lnTo>
                            <a:pt x="1958" y="991"/>
                          </a:lnTo>
                          <a:lnTo>
                            <a:pt x="1958" y="992"/>
                          </a:lnTo>
                          <a:lnTo>
                            <a:pt x="1957" y="993"/>
                          </a:lnTo>
                          <a:lnTo>
                            <a:pt x="1957" y="994"/>
                          </a:lnTo>
                          <a:lnTo>
                            <a:pt x="1958" y="996"/>
                          </a:lnTo>
                          <a:lnTo>
                            <a:pt x="1958" y="998"/>
                          </a:lnTo>
                          <a:lnTo>
                            <a:pt x="1958" y="1000"/>
                          </a:lnTo>
                          <a:lnTo>
                            <a:pt x="1958" y="1001"/>
                          </a:lnTo>
                          <a:lnTo>
                            <a:pt x="1959" y="1001"/>
                          </a:lnTo>
                          <a:lnTo>
                            <a:pt x="1960" y="1001"/>
                          </a:lnTo>
                          <a:lnTo>
                            <a:pt x="1961" y="1001"/>
                          </a:lnTo>
                          <a:lnTo>
                            <a:pt x="1962" y="1001"/>
                          </a:lnTo>
                          <a:lnTo>
                            <a:pt x="1964" y="1001"/>
                          </a:lnTo>
                          <a:lnTo>
                            <a:pt x="1966" y="1001"/>
                          </a:lnTo>
                          <a:lnTo>
                            <a:pt x="1967" y="1001"/>
                          </a:lnTo>
                          <a:lnTo>
                            <a:pt x="1967" y="1002"/>
                          </a:lnTo>
                          <a:lnTo>
                            <a:pt x="1968" y="1003"/>
                          </a:lnTo>
                          <a:lnTo>
                            <a:pt x="1968" y="1004"/>
                          </a:lnTo>
                          <a:lnTo>
                            <a:pt x="1966" y="1006"/>
                          </a:lnTo>
                          <a:lnTo>
                            <a:pt x="1966" y="1007"/>
                          </a:lnTo>
                          <a:lnTo>
                            <a:pt x="1967" y="1009"/>
                          </a:lnTo>
                          <a:lnTo>
                            <a:pt x="1967" y="1011"/>
                          </a:lnTo>
                          <a:lnTo>
                            <a:pt x="1968" y="1011"/>
                          </a:lnTo>
                          <a:lnTo>
                            <a:pt x="1970" y="1011"/>
                          </a:lnTo>
                          <a:lnTo>
                            <a:pt x="1970" y="1012"/>
                          </a:lnTo>
                          <a:lnTo>
                            <a:pt x="1970" y="1013"/>
                          </a:lnTo>
                          <a:lnTo>
                            <a:pt x="1969" y="1014"/>
                          </a:lnTo>
                          <a:lnTo>
                            <a:pt x="1969" y="1015"/>
                          </a:lnTo>
                          <a:lnTo>
                            <a:pt x="1970" y="1016"/>
                          </a:lnTo>
                          <a:lnTo>
                            <a:pt x="1971" y="1017"/>
                          </a:lnTo>
                          <a:lnTo>
                            <a:pt x="1970" y="1020"/>
                          </a:lnTo>
                          <a:lnTo>
                            <a:pt x="1970" y="1022"/>
                          </a:lnTo>
                          <a:lnTo>
                            <a:pt x="1970" y="1023"/>
                          </a:lnTo>
                          <a:lnTo>
                            <a:pt x="1969" y="1023"/>
                          </a:lnTo>
                          <a:lnTo>
                            <a:pt x="1968" y="1024"/>
                          </a:lnTo>
                          <a:lnTo>
                            <a:pt x="1969" y="1025"/>
                          </a:lnTo>
                          <a:lnTo>
                            <a:pt x="1972" y="1024"/>
                          </a:lnTo>
                          <a:lnTo>
                            <a:pt x="1973" y="1025"/>
                          </a:lnTo>
                          <a:lnTo>
                            <a:pt x="1972" y="1027"/>
                          </a:lnTo>
                          <a:lnTo>
                            <a:pt x="1971" y="1028"/>
                          </a:lnTo>
                          <a:lnTo>
                            <a:pt x="1970" y="1029"/>
                          </a:lnTo>
                          <a:lnTo>
                            <a:pt x="1970" y="1031"/>
                          </a:lnTo>
                          <a:lnTo>
                            <a:pt x="1971" y="1033"/>
                          </a:lnTo>
                          <a:lnTo>
                            <a:pt x="1972" y="1033"/>
                          </a:lnTo>
                          <a:lnTo>
                            <a:pt x="1973" y="1031"/>
                          </a:lnTo>
                          <a:lnTo>
                            <a:pt x="1974" y="1030"/>
                          </a:lnTo>
                          <a:lnTo>
                            <a:pt x="1974" y="1029"/>
                          </a:lnTo>
                          <a:lnTo>
                            <a:pt x="1976" y="1029"/>
                          </a:lnTo>
                          <a:lnTo>
                            <a:pt x="1976" y="1030"/>
                          </a:lnTo>
                          <a:lnTo>
                            <a:pt x="1978" y="1029"/>
                          </a:lnTo>
                          <a:lnTo>
                            <a:pt x="1978" y="1030"/>
                          </a:lnTo>
                          <a:lnTo>
                            <a:pt x="1978" y="1031"/>
                          </a:lnTo>
                          <a:lnTo>
                            <a:pt x="1977" y="1032"/>
                          </a:lnTo>
                          <a:lnTo>
                            <a:pt x="1976" y="1032"/>
                          </a:lnTo>
                          <a:lnTo>
                            <a:pt x="1974" y="1033"/>
                          </a:lnTo>
                          <a:lnTo>
                            <a:pt x="1974" y="1034"/>
                          </a:lnTo>
                          <a:lnTo>
                            <a:pt x="1975" y="1034"/>
                          </a:lnTo>
                          <a:lnTo>
                            <a:pt x="1977" y="1036"/>
                          </a:lnTo>
                          <a:lnTo>
                            <a:pt x="1980" y="1038"/>
                          </a:lnTo>
                          <a:lnTo>
                            <a:pt x="1984" y="1038"/>
                          </a:lnTo>
                          <a:lnTo>
                            <a:pt x="1986" y="1038"/>
                          </a:lnTo>
                          <a:lnTo>
                            <a:pt x="1987" y="1038"/>
                          </a:lnTo>
                          <a:lnTo>
                            <a:pt x="1989" y="1037"/>
                          </a:lnTo>
                          <a:lnTo>
                            <a:pt x="1990" y="1038"/>
                          </a:lnTo>
                          <a:lnTo>
                            <a:pt x="1990" y="1040"/>
                          </a:lnTo>
                          <a:lnTo>
                            <a:pt x="1990" y="1041"/>
                          </a:lnTo>
                          <a:lnTo>
                            <a:pt x="1991" y="1044"/>
                          </a:lnTo>
                          <a:lnTo>
                            <a:pt x="1992" y="1045"/>
                          </a:lnTo>
                          <a:lnTo>
                            <a:pt x="1991" y="1046"/>
                          </a:lnTo>
                          <a:lnTo>
                            <a:pt x="1990" y="1048"/>
                          </a:lnTo>
                          <a:lnTo>
                            <a:pt x="1989" y="1048"/>
                          </a:lnTo>
                          <a:lnTo>
                            <a:pt x="1989" y="1050"/>
                          </a:lnTo>
                          <a:lnTo>
                            <a:pt x="1989" y="1052"/>
                          </a:lnTo>
                          <a:lnTo>
                            <a:pt x="1987" y="1055"/>
                          </a:lnTo>
                          <a:lnTo>
                            <a:pt x="1987" y="1057"/>
                          </a:lnTo>
                          <a:lnTo>
                            <a:pt x="1987" y="1061"/>
                          </a:lnTo>
                          <a:lnTo>
                            <a:pt x="1987" y="1062"/>
                          </a:lnTo>
                          <a:lnTo>
                            <a:pt x="1986" y="1063"/>
                          </a:lnTo>
                          <a:lnTo>
                            <a:pt x="1985" y="1063"/>
                          </a:lnTo>
                          <a:lnTo>
                            <a:pt x="1984" y="1063"/>
                          </a:lnTo>
                          <a:lnTo>
                            <a:pt x="1983" y="1063"/>
                          </a:lnTo>
                          <a:lnTo>
                            <a:pt x="1983" y="1064"/>
                          </a:lnTo>
                          <a:lnTo>
                            <a:pt x="1982" y="1065"/>
                          </a:lnTo>
                          <a:lnTo>
                            <a:pt x="1981" y="1067"/>
                          </a:lnTo>
                          <a:lnTo>
                            <a:pt x="1979" y="1067"/>
                          </a:lnTo>
                          <a:lnTo>
                            <a:pt x="1978" y="1066"/>
                          </a:lnTo>
                          <a:lnTo>
                            <a:pt x="1977" y="1066"/>
                          </a:lnTo>
                          <a:lnTo>
                            <a:pt x="1976" y="1066"/>
                          </a:lnTo>
                          <a:lnTo>
                            <a:pt x="1974" y="1066"/>
                          </a:lnTo>
                          <a:lnTo>
                            <a:pt x="1974" y="1067"/>
                          </a:lnTo>
                          <a:lnTo>
                            <a:pt x="1975" y="1070"/>
                          </a:lnTo>
                          <a:lnTo>
                            <a:pt x="1977" y="1071"/>
                          </a:lnTo>
                          <a:lnTo>
                            <a:pt x="1978" y="1072"/>
                          </a:lnTo>
                          <a:lnTo>
                            <a:pt x="1978" y="1073"/>
                          </a:lnTo>
                          <a:lnTo>
                            <a:pt x="1978" y="1074"/>
                          </a:lnTo>
                          <a:lnTo>
                            <a:pt x="1977" y="1075"/>
                          </a:lnTo>
                          <a:lnTo>
                            <a:pt x="1976" y="1076"/>
                          </a:lnTo>
                          <a:lnTo>
                            <a:pt x="1975" y="1076"/>
                          </a:lnTo>
                          <a:lnTo>
                            <a:pt x="1973" y="1076"/>
                          </a:lnTo>
                          <a:lnTo>
                            <a:pt x="1972" y="1076"/>
                          </a:lnTo>
                          <a:lnTo>
                            <a:pt x="1971" y="1076"/>
                          </a:lnTo>
                          <a:lnTo>
                            <a:pt x="1971" y="1077"/>
                          </a:lnTo>
                          <a:lnTo>
                            <a:pt x="1971" y="1078"/>
                          </a:lnTo>
                          <a:lnTo>
                            <a:pt x="1971" y="1079"/>
                          </a:lnTo>
                          <a:lnTo>
                            <a:pt x="1972" y="1080"/>
                          </a:lnTo>
                          <a:lnTo>
                            <a:pt x="1972" y="1082"/>
                          </a:lnTo>
                          <a:lnTo>
                            <a:pt x="1973" y="1082"/>
                          </a:lnTo>
                          <a:lnTo>
                            <a:pt x="1973" y="1083"/>
                          </a:lnTo>
                          <a:lnTo>
                            <a:pt x="1974" y="1084"/>
                          </a:lnTo>
                          <a:lnTo>
                            <a:pt x="1974" y="1086"/>
                          </a:lnTo>
                          <a:lnTo>
                            <a:pt x="1973" y="1088"/>
                          </a:lnTo>
                          <a:lnTo>
                            <a:pt x="1973" y="1090"/>
                          </a:lnTo>
                          <a:lnTo>
                            <a:pt x="1972" y="1092"/>
                          </a:lnTo>
                          <a:lnTo>
                            <a:pt x="1973" y="1095"/>
                          </a:lnTo>
                          <a:lnTo>
                            <a:pt x="1973" y="1097"/>
                          </a:lnTo>
                          <a:lnTo>
                            <a:pt x="1971" y="1099"/>
                          </a:lnTo>
                          <a:lnTo>
                            <a:pt x="1971" y="1101"/>
                          </a:lnTo>
                          <a:lnTo>
                            <a:pt x="1971" y="1102"/>
                          </a:lnTo>
                          <a:lnTo>
                            <a:pt x="1972" y="1103"/>
                          </a:lnTo>
                          <a:lnTo>
                            <a:pt x="1973" y="1104"/>
                          </a:lnTo>
                          <a:lnTo>
                            <a:pt x="1974" y="1105"/>
                          </a:lnTo>
                          <a:lnTo>
                            <a:pt x="1974" y="1106"/>
                          </a:lnTo>
                          <a:lnTo>
                            <a:pt x="1974" y="1108"/>
                          </a:lnTo>
                          <a:lnTo>
                            <a:pt x="1974" y="1109"/>
                          </a:lnTo>
                          <a:lnTo>
                            <a:pt x="1973" y="1111"/>
                          </a:lnTo>
                          <a:lnTo>
                            <a:pt x="1973" y="1112"/>
                          </a:lnTo>
                          <a:lnTo>
                            <a:pt x="1972" y="1113"/>
                          </a:lnTo>
                          <a:lnTo>
                            <a:pt x="1970" y="1115"/>
                          </a:lnTo>
                          <a:lnTo>
                            <a:pt x="1970" y="1117"/>
                          </a:lnTo>
                          <a:lnTo>
                            <a:pt x="1970" y="1121"/>
                          </a:lnTo>
                          <a:lnTo>
                            <a:pt x="1970" y="1122"/>
                          </a:lnTo>
                          <a:lnTo>
                            <a:pt x="1968" y="1123"/>
                          </a:lnTo>
                          <a:lnTo>
                            <a:pt x="1967" y="1125"/>
                          </a:lnTo>
                          <a:lnTo>
                            <a:pt x="1967" y="1126"/>
                          </a:lnTo>
                          <a:lnTo>
                            <a:pt x="1966" y="1127"/>
                          </a:lnTo>
                          <a:lnTo>
                            <a:pt x="1964" y="1128"/>
                          </a:lnTo>
                          <a:lnTo>
                            <a:pt x="1963" y="1130"/>
                          </a:lnTo>
                          <a:lnTo>
                            <a:pt x="1962" y="1131"/>
                          </a:lnTo>
                          <a:lnTo>
                            <a:pt x="1960" y="1133"/>
                          </a:lnTo>
                          <a:lnTo>
                            <a:pt x="1959" y="1133"/>
                          </a:lnTo>
                          <a:lnTo>
                            <a:pt x="1959" y="1134"/>
                          </a:lnTo>
                          <a:lnTo>
                            <a:pt x="1959" y="1135"/>
                          </a:lnTo>
                          <a:lnTo>
                            <a:pt x="1958" y="1136"/>
                          </a:lnTo>
                          <a:lnTo>
                            <a:pt x="1958" y="1138"/>
                          </a:lnTo>
                          <a:lnTo>
                            <a:pt x="1959" y="1142"/>
                          </a:lnTo>
                          <a:lnTo>
                            <a:pt x="1959" y="1145"/>
                          </a:lnTo>
                          <a:lnTo>
                            <a:pt x="1958" y="1145"/>
                          </a:lnTo>
                          <a:lnTo>
                            <a:pt x="1958" y="1146"/>
                          </a:lnTo>
                          <a:lnTo>
                            <a:pt x="1956" y="1146"/>
                          </a:lnTo>
                          <a:lnTo>
                            <a:pt x="1955" y="1146"/>
                          </a:lnTo>
                          <a:lnTo>
                            <a:pt x="1954" y="1148"/>
                          </a:lnTo>
                          <a:lnTo>
                            <a:pt x="1953" y="1151"/>
                          </a:lnTo>
                          <a:lnTo>
                            <a:pt x="1952" y="1152"/>
                          </a:lnTo>
                          <a:lnTo>
                            <a:pt x="1951" y="1152"/>
                          </a:lnTo>
                          <a:lnTo>
                            <a:pt x="1949" y="1154"/>
                          </a:lnTo>
                          <a:lnTo>
                            <a:pt x="1947" y="1155"/>
                          </a:lnTo>
                          <a:lnTo>
                            <a:pt x="1946" y="1156"/>
                          </a:lnTo>
                          <a:lnTo>
                            <a:pt x="1944" y="1156"/>
                          </a:lnTo>
                          <a:lnTo>
                            <a:pt x="1944" y="1157"/>
                          </a:lnTo>
                          <a:lnTo>
                            <a:pt x="1941" y="1159"/>
                          </a:lnTo>
                          <a:lnTo>
                            <a:pt x="1940" y="1160"/>
                          </a:lnTo>
                          <a:lnTo>
                            <a:pt x="1940" y="1162"/>
                          </a:lnTo>
                          <a:lnTo>
                            <a:pt x="1939" y="1166"/>
                          </a:lnTo>
                          <a:lnTo>
                            <a:pt x="1939" y="1168"/>
                          </a:lnTo>
                          <a:lnTo>
                            <a:pt x="1939" y="1170"/>
                          </a:lnTo>
                          <a:lnTo>
                            <a:pt x="1939" y="1172"/>
                          </a:lnTo>
                          <a:lnTo>
                            <a:pt x="1939" y="1173"/>
                          </a:lnTo>
                          <a:lnTo>
                            <a:pt x="1938" y="1174"/>
                          </a:lnTo>
                          <a:lnTo>
                            <a:pt x="1937" y="1176"/>
                          </a:lnTo>
                          <a:lnTo>
                            <a:pt x="1936" y="1177"/>
                          </a:lnTo>
                          <a:lnTo>
                            <a:pt x="1935" y="1182"/>
                          </a:lnTo>
                          <a:lnTo>
                            <a:pt x="1934" y="1185"/>
                          </a:lnTo>
                          <a:lnTo>
                            <a:pt x="1932" y="1187"/>
                          </a:lnTo>
                          <a:lnTo>
                            <a:pt x="1932" y="1190"/>
                          </a:lnTo>
                          <a:lnTo>
                            <a:pt x="1930" y="1191"/>
                          </a:lnTo>
                          <a:lnTo>
                            <a:pt x="1930" y="1192"/>
                          </a:lnTo>
                          <a:lnTo>
                            <a:pt x="1929" y="1192"/>
                          </a:lnTo>
                          <a:lnTo>
                            <a:pt x="1928" y="1194"/>
                          </a:lnTo>
                          <a:lnTo>
                            <a:pt x="1926" y="1193"/>
                          </a:lnTo>
                          <a:lnTo>
                            <a:pt x="1925" y="1193"/>
                          </a:lnTo>
                          <a:lnTo>
                            <a:pt x="1923" y="1194"/>
                          </a:lnTo>
                          <a:lnTo>
                            <a:pt x="1921" y="1194"/>
                          </a:lnTo>
                          <a:lnTo>
                            <a:pt x="1920" y="1196"/>
                          </a:lnTo>
                          <a:lnTo>
                            <a:pt x="1919" y="1197"/>
                          </a:lnTo>
                          <a:lnTo>
                            <a:pt x="1919" y="1198"/>
                          </a:lnTo>
                          <a:lnTo>
                            <a:pt x="1920" y="1198"/>
                          </a:lnTo>
                          <a:lnTo>
                            <a:pt x="1921" y="1200"/>
                          </a:lnTo>
                          <a:lnTo>
                            <a:pt x="1921" y="1201"/>
                          </a:lnTo>
                          <a:lnTo>
                            <a:pt x="1922" y="1203"/>
                          </a:lnTo>
                          <a:lnTo>
                            <a:pt x="1922" y="1204"/>
                          </a:lnTo>
                          <a:lnTo>
                            <a:pt x="1922" y="1205"/>
                          </a:lnTo>
                          <a:lnTo>
                            <a:pt x="1921" y="1207"/>
                          </a:lnTo>
                          <a:lnTo>
                            <a:pt x="1921" y="1208"/>
                          </a:lnTo>
                          <a:lnTo>
                            <a:pt x="1922" y="1210"/>
                          </a:lnTo>
                          <a:lnTo>
                            <a:pt x="1922" y="1211"/>
                          </a:lnTo>
                          <a:lnTo>
                            <a:pt x="1922" y="1212"/>
                          </a:lnTo>
                          <a:lnTo>
                            <a:pt x="1921" y="1213"/>
                          </a:lnTo>
                          <a:lnTo>
                            <a:pt x="1921" y="1215"/>
                          </a:lnTo>
                          <a:lnTo>
                            <a:pt x="1922" y="1217"/>
                          </a:lnTo>
                          <a:lnTo>
                            <a:pt x="1923" y="1219"/>
                          </a:lnTo>
                          <a:lnTo>
                            <a:pt x="1924" y="1220"/>
                          </a:lnTo>
                          <a:lnTo>
                            <a:pt x="1924" y="1221"/>
                          </a:lnTo>
                          <a:lnTo>
                            <a:pt x="1924" y="1226"/>
                          </a:lnTo>
                          <a:lnTo>
                            <a:pt x="1923" y="1227"/>
                          </a:lnTo>
                          <a:lnTo>
                            <a:pt x="1923" y="1228"/>
                          </a:lnTo>
                          <a:lnTo>
                            <a:pt x="1923" y="1230"/>
                          </a:lnTo>
                          <a:lnTo>
                            <a:pt x="1923" y="1232"/>
                          </a:lnTo>
                          <a:lnTo>
                            <a:pt x="1923" y="1234"/>
                          </a:lnTo>
                          <a:lnTo>
                            <a:pt x="1922" y="1235"/>
                          </a:lnTo>
                          <a:lnTo>
                            <a:pt x="1921" y="1236"/>
                          </a:lnTo>
                          <a:lnTo>
                            <a:pt x="1919" y="1238"/>
                          </a:lnTo>
                          <a:lnTo>
                            <a:pt x="1919" y="1239"/>
                          </a:lnTo>
                          <a:lnTo>
                            <a:pt x="1919" y="1241"/>
                          </a:lnTo>
                          <a:lnTo>
                            <a:pt x="1919" y="1242"/>
                          </a:lnTo>
                          <a:lnTo>
                            <a:pt x="1919" y="1243"/>
                          </a:lnTo>
                          <a:lnTo>
                            <a:pt x="1920" y="1244"/>
                          </a:lnTo>
                          <a:lnTo>
                            <a:pt x="1921" y="1246"/>
                          </a:lnTo>
                          <a:lnTo>
                            <a:pt x="1921" y="1247"/>
                          </a:lnTo>
                          <a:lnTo>
                            <a:pt x="1921" y="1249"/>
                          </a:lnTo>
                          <a:lnTo>
                            <a:pt x="1921" y="1250"/>
                          </a:lnTo>
                          <a:lnTo>
                            <a:pt x="1921" y="1251"/>
                          </a:lnTo>
                          <a:lnTo>
                            <a:pt x="1921" y="1253"/>
                          </a:lnTo>
                          <a:lnTo>
                            <a:pt x="1923" y="1255"/>
                          </a:lnTo>
                          <a:lnTo>
                            <a:pt x="1923" y="1257"/>
                          </a:lnTo>
                          <a:lnTo>
                            <a:pt x="1924" y="1258"/>
                          </a:lnTo>
                          <a:lnTo>
                            <a:pt x="1924" y="1259"/>
                          </a:lnTo>
                          <a:lnTo>
                            <a:pt x="1924" y="1260"/>
                          </a:lnTo>
                          <a:lnTo>
                            <a:pt x="1923" y="1262"/>
                          </a:lnTo>
                          <a:lnTo>
                            <a:pt x="1922" y="1265"/>
                          </a:lnTo>
                          <a:lnTo>
                            <a:pt x="1920" y="1266"/>
                          </a:lnTo>
                          <a:lnTo>
                            <a:pt x="1917" y="1268"/>
                          </a:lnTo>
                          <a:lnTo>
                            <a:pt x="1915" y="1268"/>
                          </a:lnTo>
                          <a:lnTo>
                            <a:pt x="1913" y="1269"/>
                          </a:lnTo>
                          <a:lnTo>
                            <a:pt x="1913" y="1268"/>
                          </a:lnTo>
                          <a:lnTo>
                            <a:pt x="1911" y="1267"/>
                          </a:lnTo>
                          <a:lnTo>
                            <a:pt x="1911" y="1266"/>
                          </a:lnTo>
                          <a:lnTo>
                            <a:pt x="1910" y="1265"/>
                          </a:lnTo>
                          <a:lnTo>
                            <a:pt x="1909" y="1265"/>
                          </a:lnTo>
                          <a:lnTo>
                            <a:pt x="1908" y="1266"/>
                          </a:lnTo>
                          <a:lnTo>
                            <a:pt x="1908" y="1267"/>
                          </a:lnTo>
                          <a:lnTo>
                            <a:pt x="1908" y="1268"/>
                          </a:lnTo>
                          <a:lnTo>
                            <a:pt x="1909" y="1272"/>
                          </a:lnTo>
                          <a:lnTo>
                            <a:pt x="1909" y="1273"/>
                          </a:lnTo>
                          <a:lnTo>
                            <a:pt x="1909" y="1274"/>
                          </a:lnTo>
                          <a:lnTo>
                            <a:pt x="1909" y="1276"/>
                          </a:lnTo>
                          <a:lnTo>
                            <a:pt x="1908" y="1276"/>
                          </a:lnTo>
                          <a:lnTo>
                            <a:pt x="1906" y="1279"/>
                          </a:lnTo>
                          <a:lnTo>
                            <a:pt x="1905" y="1280"/>
                          </a:lnTo>
                          <a:lnTo>
                            <a:pt x="1905" y="1281"/>
                          </a:lnTo>
                          <a:lnTo>
                            <a:pt x="1904" y="1282"/>
                          </a:lnTo>
                          <a:lnTo>
                            <a:pt x="1904" y="1283"/>
                          </a:lnTo>
                          <a:lnTo>
                            <a:pt x="1903" y="1284"/>
                          </a:lnTo>
                          <a:lnTo>
                            <a:pt x="1903" y="1285"/>
                          </a:lnTo>
                          <a:lnTo>
                            <a:pt x="1900" y="1289"/>
                          </a:lnTo>
                          <a:lnTo>
                            <a:pt x="1899" y="1290"/>
                          </a:lnTo>
                          <a:lnTo>
                            <a:pt x="1899" y="1291"/>
                          </a:lnTo>
                          <a:lnTo>
                            <a:pt x="1898" y="1294"/>
                          </a:lnTo>
                          <a:lnTo>
                            <a:pt x="1897" y="1295"/>
                          </a:lnTo>
                          <a:lnTo>
                            <a:pt x="1897" y="1297"/>
                          </a:lnTo>
                          <a:lnTo>
                            <a:pt x="1896" y="1299"/>
                          </a:lnTo>
                          <a:lnTo>
                            <a:pt x="1897" y="1301"/>
                          </a:lnTo>
                          <a:lnTo>
                            <a:pt x="1897" y="1304"/>
                          </a:lnTo>
                          <a:lnTo>
                            <a:pt x="1897" y="1305"/>
                          </a:lnTo>
                          <a:lnTo>
                            <a:pt x="1897" y="1306"/>
                          </a:lnTo>
                          <a:lnTo>
                            <a:pt x="1896" y="1307"/>
                          </a:lnTo>
                          <a:lnTo>
                            <a:pt x="1895" y="1309"/>
                          </a:lnTo>
                          <a:lnTo>
                            <a:pt x="1894" y="1310"/>
                          </a:lnTo>
                          <a:lnTo>
                            <a:pt x="1894" y="1312"/>
                          </a:lnTo>
                          <a:lnTo>
                            <a:pt x="1894" y="1313"/>
                          </a:lnTo>
                          <a:lnTo>
                            <a:pt x="1894" y="1316"/>
                          </a:lnTo>
                          <a:lnTo>
                            <a:pt x="1893" y="1317"/>
                          </a:lnTo>
                          <a:lnTo>
                            <a:pt x="1892" y="1318"/>
                          </a:lnTo>
                          <a:lnTo>
                            <a:pt x="1892" y="1320"/>
                          </a:lnTo>
                          <a:lnTo>
                            <a:pt x="1892" y="1321"/>
                          </a:lnTo>
                          <a:lnTo>
                            <a:pt x="1893" y="1323"/>
                          </a:lnTo>
                          <a:lnTo>
                            <a:pt x="1894" y="1324"/>
                          </a:lnTo>
                          <a:lnTo>
                            <a:pt x="1894" y="1325"/>
                          </a:lnTo>
                          <a:lnTo>
                            <a:pt x="1893" y="1326"/>
                          </a:lnTo>
                          <a:lnTo>
                            <a:pt x="1893" y="1327"/>
                          </a:lnTo>
                          <a:lnTo>
                            <a:pt x="1894" y="1328"/>
                          </a:lnTo>
                          <a:lnTo>
                            <a:pt x="1895" y="1329"/>
                          </a:lnTo>
                          <a:lnTo>
                            <a:pt x="1896" y="1332"/>
                          </a:lnTo>
                          <a:lnTo>
                            <a:pt x="1896" y="1334"/>
                          </a:lnTo>
                          <a:lnTo>
                            <a:pt x="1895" y="1336"/>
                          </a:lnTo>
                          <a:lnTo>
                            <a:pt x="1896" y="1339"/>
                          </a:lnTo>
                          <a:lnTo>
                            <a:pt x="1897" y="1340"/>
                          </a:lnTo>
                          <a:lnTo>
                            <a:pt x="1897" y="1341"/>
                          </a:lnTo>
                          <a:lnTo>
                            <a:pt x="1896" y="1342"/>
                          </a:lnTo>
                          <a:lnTo>
                            <a:pt x="1895" y="1343"/>
                          </a:lnTo>
                          <a:lnTo>
                            <a:pt x="1894" y="1344"/>
                          </a:lnTo>
                          <a:lnTo>
                            <a:pt x="1892" y="1348"/>
                          </a:lnTo>
                          <a:lnTo>
                            <a:pt x="1891" y="1349"/>
                          </a:lnTo>
                          <a:lnTo>
                            <a:pt x="1890" y="1351"/>
                          </a:lnTo>
                          <a:lnTo>
                            <a:pt x="1891" y="1351"/>
                          </a:lnTo>
                          <a:lnTo>
                            <a:pt x="1891" y="1352"/>
                          </a:lnTo>
                          <a:lnTo>
                            <a:pt x="1891" y="1355"/>
                          </a:lnTo>
                          <a:lnTo>
                            <a:pt x="1891" y="1356"/>
                          </a:lnTo>
                          <a:lnTo>
                            <a:pt x="1890" y="1359"/>
                          </a:lnTo>
                          <a:lnTo>
                            <a:pt x="1889" y="1360"/>
                          </a:lnTo>
                          <a:lnTo>
                            <a:pt x="1887" y="1362"/>
                          </a:lnTo>
                          <a:lnTo>
                            <a:pt x="1887" y="1363"/>
                          </a:lnTo>
                          <a:lnTo>
                            <a:pt x="1886" y="1364"/>
                          </a:lnTo>
                          <a:lnTo>
                            <a:pt x="1886" y="1365"/>
                          </a:lnTo>
                          <a:lnTo>
                            <a:pt x="1885" y="1365"/>
                          </a:lnTo>
                          <a:lnTo>
                            <a:pt x="1884" y="1368"/>
                          </a:lnTo>
                          <a:lnTo>
                            <a:pt x="1884" y="1371"/>
                          </a:lnTo>
                          <a:lnTo>
                            <a:pt x="1884" y="1372"/>
                          </a:lnTo>
                          <a:lnTo>
                            <a:pt x="1884" y="1373"/>
                          </a:lnTo>
                          <a:lnTo>
                            <a:pt x="1882" y="1375"/>
                          </a:lnTo>
                          <a:lnTo>
                            <a:pt x="1882" y="1376"/>
                          </a:lnTo>
                          <a:lnTo>
                            <a:pt x="1880" y="1378"/>
                          </a:lnTo>
                          <a:lnTo>
                            <a:pt x="1879" y="1380"/>
                          </a:lnTo>
                          <a:lnTo>
                            <a:pt x="1879" y="1381"/>
                          </a:lnTo>
                          <a:lnTo>
                            <a:pt x="1879" y="1383"/>
                          </a:lnTo>
                          <a:lnTo>
                            <a:pt x="1880" y="1384"/>
                          </a:lnTo>
                          <a:lnTo>
                            <a:pt x="1880" y="1385"/>
                          </a:lnTo>
                          <a:lnTo>
                            <a:pt x="1881" y="1387"/>
                          </a:lnTo>
                          <a:lnTo>
                            <a:pt x="1881" y="1388"/>
                          </a:lnTo>
                          <a:lnTo>
                            <a:pt x="1880" y="1389"/>
                          </a:lnTo>
                          <a:lnTo>
                            <a:pt x="1877" y="1390"/>
                          </a:lnTo>
                          <a:lnTo>
                            <a:pt x="1876" y="1391"/>
                          </a:lnTo>
                          <a:lnTo>
                            <a:pt x="1875" y="1392"/>
                          </a:lnTo>
                          <a:lnTo>
                            <a:pt x="1874" y="1394"/>
                          </a:lnTo>
                          <a:lnTo>
                            <a:pt x="1873" y="1395"/>
                          </a:lnTo>
                          <a:lnTo>
                            <a:pt x="1872" y="1397"/>
                          </a:lnTo>
                          <a:lnTo>
                            <a:pt x="1872" y="1398"/>
                          </a:lnTo>
                          <a:lnTo>
                            <a:pt x="1872" y="1401"/>
                          </a:lnTo>
                          <a:lnTo>
                            <a:pt x="1872" y="1402"/>
                          </a:lnTo>
                          <a:lnTo>
                            <a:pt x="1872" y="1406"/>
                          </a:lnTo>
                          <a:lnTo>
                            <a:pt x="1873" y="1408"/>
                          </a:lnTo>
                          <a:lnTo>
                            <a:pt x="1873" y="1409"/>
                          </a:lnTo>
                          <a:lnTo>
                            <a:pt x="1873" y="1410"/>
                          </a:lnTo>
                          <a:lnTo>
                            <a:pt x="1872" y="1411"/>
                          </a:lnTo>
                          <a:lnTo>
                            <a:pt x="1870" y="1412"/>
                          </a:lnTo>
                          <a:lnTo>
                            <a:pt x="1868" y="1413"/>
                          </a:lnTo>
                          <a:lnTo>
                            <a:pt x="1867" y="1413"/>
                          </a:lnTo>
                          <a:lnTo>
                            <a:pt x="1866" y="1413"/>
                          </a:lnTo>
                          <a:lnTo>
                            <a:pt x="1865" y="1414"/>
                          </a:lnTo>
                          <a:lnTo>
                            <a:pt x="1864" y="1414"/>
                          </a:lnTo>
                          <a:lnTo>
                            <a:pt x="1861" y="1418"/>
                          </a:lnTo>
                          <a:lnTo>
                            <a:pt x="1861" y="1419"/>
                          </a:lnTo>
                          <a:lnTo>
                            <a:pt x="1861" y="1421"/>
                          </a:lnTo>
                          <a:lnTo>
                            <a:pt x="1861" y="1422"/>
                          </a:lnTo>
                          <a:lnTo>
                            <a:pt x="1860" y="1422"/>
                          </a:lnTo>
                          <a:lnTo>
                            <a:pt x="1859" y="1423"/>
                          </a:lnTo>
                          <a:lnTo>
                            <a:pt x="1856" y="1423"/>
                          </a:lnTo>
                          <a:lnTo>
                            <a:pt x="1856" y="1424"/>
                          </a:lnTo>
                          <a:lnTo>
                            <a:pt x="1854" y="1424"/>
                          </a:lnTo>
                          <a:lnTo>
                            <a:pt x="1853" y="1425"/>
                          </a:lnTo>
                          <a:lnTo>
                            <a:pt x="1852" y="1426"/>
                          </a:lnTo>
                          <a:lnTo>
                            <a:pt x="1851" y="1426"/>
                          </a:lnTo>
                          <a:lnTo>
                            <a:pt x="1849" y="1427"/>
                          </a:lnTo>
                          <a:lnTo>
                            <a:pt x="1848" y="1428"/>
                          </a:lnTo>
                          <a:lnTo>
                            <a:pt x="1845" y="1430"/>
                          </a:lnTo>
                          <a:lnTo>
                            <a:pt x="1844" y="1431"/>
                          </a:lnTo>
                          <a:lnTo>
                            <a:pt x="1842" y="1431"/>
                          </a:lnTo>
                          <a:lnTo>
                            <a:pt x="1839" y="1431"/>
                          </a:lnTo>
                          <a:lnTo>
                            <a:pt x="1837" y="1431"/>
                          </a:lnTo>
                          <a:lnTo>
                            <a:pt x="1835" y="1430"/>
                          </a:lnTo>
                          <a:lnTo>
                            <a:pt x="1835" y="1429"/>
                          </a:lnTo>
                          <a:lnTo>
                            <a:pt x="1834" y="1428"/>
                          </a:lnTo>
                          <a:lnTo>
                            <a:pt x="1834" y="1426"/>
                          </a:lnTo>
                          <a:lnTo>
                            <a:pt x="1834" y="1423"/>
                          </a:lnTo>
                          <a:lnTo>
                            <a:pt x="1834" y="1421"/>
                          </a:lnTo>
                          <a:lnTo>
                            <a:pt x="1833" y="1421"/>
                          </a:lnTo>
                          <a:lnTo>
                            <a:pt x="1833" y="1420"/>
                          </a:lnTo>
                          <a:lnTo>
                            <a:pt x="1832" y="1420"/>
                          </a:lnTo>
                          <a:lnTo>
                            <a:pt x="1830" y="1418"/>
                          </a:lnTo>
                          <a:lnTo>
                            <a:pt x="1829" y="1418"/>
                          </a:lnTo>
                          <a:lnTo>
                            <a:pt x="1828" y="1418"/>
                          </a:lnTo>
                          <a:lnTo>
                            <a:pt x="1827" y="1418"/>
                          </a:lnTo>
                          <a:lnTo>
                            <a:pt x="1826" y="1421"/>
                          </a:lnTo>
                          <a:lnTo>
                            <a:pt x="1825" y="1423"/>
                          </a:lnTo>
                          <a:lnTo>
                            <a:pt x="1824" y="1424"/>
                          </a:lnTo>
                          <a:lnTo>
                            <a:pt x="1822" y="1424"/>
                          </a:lnTo>
                          <a:lnTo>
                            <a:pt x="1821" y="1425"/>
                          </a:lnTo>
                          <a:lnTo>
                            <a:pt x="1820" y="1425"/>
                          </a:lnTo>
                          <a:lnTo>
                            <a:pt x="1818" y="1424"/>
                          </a:lnTo>
                          <a:lnTo>
                            <a:pt x="1817" y="1423"/>
                          </a:lnTo>
                          <a:lnTo>
                            <a:pt x="1814" y="1423"/>
                          </a:lnTo>
                          <a:lnTo>
                            <a:pt x="1813" y="1424"/>
                          </a:lnTo>
                          <a:lnTo>
                            <a:pt x="1812" y="1424"/>
                          </a:lnTo>
                          <a:lnTo>
                            <a:pt x="1811" y="1424"/>
                          </a:lnTo>
                          <a:lnTo>
                            <a:pt x="1809" y="1428"/>
                          </a:lnTo>
                          <a:lnTo>
                            <a:pt x="1807" y="1428"/>
                          </a:lnTo>
                          <a:lnTo>
                            <a:pt x="1805" y="1431"/>
                          </a:lnTo>
                          <a:lnTo>
                            <a:pt x="1803" y="1432"/>
                          </a:lnTo>
                          <a:lnTo>
                            <a:pt x="1802" y="1433"/>
                          </a:lnTo>
                          <a:lnTo>
                            <a:pt x="1801" y="1433"/>
                          </a:lnTo>
                          <a:lnTo>
                            <a:pt x="1800" y="1432"/>
                          </a:lnTo>
                          <a:lnTo>
                            <a:pt x="1798" y="1432"/>
                          </a:lnTo>
                          <a:lnTo>
                            <a:pt x="1797" y="1432"/>
                          </a:lnTo>
                          <a:lnTo>
                            <a:pt x="1796" y="1432"/>
                          </a:lnTo>
                          <a:lnTo>
                            <a:pt x="1794" y="1432"/>
                          </a:lnTo>
                          <a:lnTo>
                            <a:pt x="1793" y="1433"/>
                          </a:lnTo>
                          <a:lnTo>
                            <a:pt x="1792" y="1434"/>
                          </a:lnTo>
                          <a:lnTo>
                            <a:pt x="1791" y="1436"/>
                          </a:lnTo>
                          <a:lnTo>
                            <a:pt x="1790" y="1437"/>
                          </a:lnTo>
                          <a:lnTo>
                            <a:pt x="1790" y="1438"/>
                          </a:lnTo>
                          <a:lnTo>
                            <a:pt x="1790" y="1439"/>
                          </a:lnTo>
                          <a:lnTo>
                            <a:pt x="1788" y="1441"/>
                          </a:lnTo>
                          <a:lnTo>
                            <a:pt x="1785" y="1442"/>
                          </a:lnTo>
                          <a:lnTo>
                            <a:pt x="1784" y="1443"/>
                          </a:lnTo>
                          <a:lnTo>
                            <a:pt x="1784" y="1444"/>
                          </a:lnTo>
                          <a:lnTo>
                            <a:pt x="1782" y="1447"/>
                          </a:lnTo>
                          <a:lnTo>
                            <a:pt x="1781" y="1449"/>
                          </a:lnTo>
                          <a:lnTo>
                            <a:pt x="1780" y="1450"/>
                          </a:lnTo>
                          <a:lnTo>
                            <a:pt x="1778" y="1451"/>
                          </a:lnTo>
                          <a:lnTo>
                            <a:pt x="1776" y="1451"/>
                          </a:lnTo>
                          <a:lnTo>
                            <a:pt x="1775" y="1451"/>
                          </a:lnTo>
                          <a:lnTo>
                            <a:pt x="1773" y="1452"/>
                          </a:lnTo>
                          <a:lnTo>
                            <a:pt x="1770" y="1453"/>
                          </a:lnTo>
                          <a:lnTo>
                            <a:pt x="1770" y="1454"/>
                          </a:lnTo>
                          <a:lnTo>
                            <a:pt x="1770" y="1456"/>
                          </a:lnTo>
                          <a:lnTo>
                            <a:pt x="1770" y="1458"/>
                          </a:lnTo>
                          <a:lnTo>
                            <a:pt x="1770" y="1460"/>
                          </a:lnTo>
                          <a:lnTo>
                            <a:pt x="1768" y="1461"/>
                          </a:lnTo>
                          <a:lnTo>
                            <a:pt x="1767" y="1463"/>
                          </a:lnTo>
                          <a:lnTo>
                            <a:pt x="1767" y="1465"/>
                          </a:lnTo>
                          <a:lnTo>
                            <a:pt x="1768" y="1466"/>
                          </a:lnTo>
                          <a:lnTo>
                            <a:pt x="1768" y="1467"/>
                          </a:lnTo>
                          <a:lnTo>
                            <a:pt x="1770" y="1468"/>
                          </a:lnTo>
                          <a:lnTo>
                            <a:pt x="1771" y="1468"/>
                          </a:lnTo>
                          <a:lnTo>
                            <a:pt x="1771" y="1470"/>
                          </a:lnTo>
                          <a:lnTo>
                            <a:pt x="1770" y="1470"/>
                          </a:lnTo>
                          <a:lnTo>
                            <a:pt x="1768" y="1472"/>
                          </a:lnTo>
                          <a:lnTo>
                            <a:pt x="1766" y="1473"/>
                          </a:lnTo>
                          <a:lnTo>
                            <a:pt x="1765" y="1473"/>
                          </a:lnTo>
                          <a:lnTo>
                            <a:pt x="1764" y="1475"/>
                          </a:lnTo>
                          <a:lnTo>
                            <a:pt x="1763" y="1475"/>
                          </a:lnTo>
                          <a:lnTo>
                            <a:pt x="1763" y="1477"/>
                          </a:lnTo>
                          <a:lnTo>
                            <a:pt x="1763" y="1479"/>
                          </a:lnTo>
                          <a:lnTo>
                            <a:pt x="1763" y="1481"/>
                          </a:lnTo>
                          <a:lnTo>
                            <a:pt x="1763" y="1483"/>
                          </a:lnTo>
                          <a:lnTo>
                            <a:pt x="1765" y="1485"/>
                          </a:lnTo>
                          <a:lnTo>
                            <a:pt x="1765" y="1486"/>
                          </a:lnTo>
                          <a:lnTo>
                            <a:pt x="1765" y="1488"/>
                          </a:lnTo>
                          <a:lnTo>
                            <a:pt x="1765" y="1489"/>
                          </a:lnTo>
                          <a:lnTo>
                            <a:pt x="1764" y="1490"/>
                          </a:lnTo>
                          <a:lnTo>
                            <a:pt x="1763" y="1492"/>
                          </a:lnTo>
                          <a:lnTo>
                            <a:pt x="1761" y="1493"/>
                          </a:lnTo>
                          <a:lnTo>
                            <a:pt x="1761" y="1495"/>
                          </a:lnTo>
                          <a:lnTo>
                            <a:pt x="1760" y="1496"/>
                          </a:lnTo>
                          <a:lnTo>
                            <a:pt x="1762" y="1498"/>
                          </a:lnTo>
                          <a:lnTo>
                            <a:pt x="1761" y="1499"/>
                          </a:lnTo>
                          <a:lnTo>
                            <a:pt x="1760" y="1501"/>
                          </a:lnTo>
                          <a:lnTo>
                            <a:pt x="1758" y="1503"/>
                          </a:lnTo>
                          <a:lnTo>
                            <a:pt x="1759" y="1505"/>
                          </a:lnTo>
                          <a:lnTo>
                            <a:pt x="1760" y="1507"/>
                          </a:lnTo>
                          <a:lnTo>
                            <a:pt x="1760" y="1509"/>
                          </a:lnTo>
                          <a:lnTo>
                            <a:pt x="1760" y="1510"/>
                          </a:lnTo>
                          <a:lnTo>
                            <a:pt x="1759" y="1511"/>
                          </a:lnTo>
                          <a:lnTo>
                            <a:pt x="1758" y="1511"/>
                          </a:lnTo>
                          <a:lnTo>
                            <a:pt x="1756" y="1511"/>
                          </a:lnTo>
                          <a:lnTo>
                            <a:pt x="1755" y="1512"/>
                          </a:lnTo>
                          <a:lnTo>
                            <a:pt x="1754" y="1512"/>
                          </a:lnTo>
                          <a:lnTo>
                            <a:pt x="1753" y="1513"/>
                          </a:lnTo>
                          <a:lnTo>
                            <a:pt x="1753" y="1514"/>
                          </a:lnTo>
                          <a:lnTo>
                            <a:pt x="1753" y="1515"/>
                          </a:lnTo>
                          <a:lnTo>
                            <a:pt x="1753" y="1517"/>
                          </a:lnTo>
                          <a:lnTo>
                            <a:pt x="1755" y="1519"/>
                          </a:lnTo>
                          <a:lnTo>
                            <a:pt x="1755" y="1520"/>
                          </a:lnTo>
                          <a:lnTo>
                            <a:pt x="1754" y="1520"/>
                          </a:lnTo>
                          <a:lnTo>
                            <a:pt x="1753" y="1521"/>
                          </a:lnTo>
                          <a:lnTo>
                            <a:pt x="1752" y="1521"/>
                          </a:lnTo>
                          <a:lnTo>
                            <a:pt x="1751" y="1521"/>
                          </a:lnTo>
                          <a:lnTo>
                            <a:pt x="1750" y="1521"/>
                          </a:lnTo>
                          <a:lnTo>
                            <a:pt x="1750" y="1520"/>
                          </a:lnTo>
                          <a:lnTo>
                            <a:pt x="1749" y="1519"/>
                          </a:lnTo>
                          <a:lnTo>
                            <a:pt x="1749" y="1517"/>
                          </a:lnTo>
                          <a:lnTo>
                            <a:pt x="1748" y="1517"/>
                          </a:lnTo>
                          <a:lnTo>
                            <a:pt x="1748" y="1516"/>
                          </a:lnTo>
                          <a:lnTo>
                            <a:pt x="1747" y="1517"/>
                          </a:lnTo>
                          <a:lnTo>
                            <a:pt x="1746" y="1518"/>
                          </a:lnTo>
                          <a:lnTo>
                            <a:pt x="1745" y="1519"/>
                          </a:lnTo>
                          <a:lnTo>
                            <a:pt x="1746" y="1520"/>
                          </a:lnTo>
                          <a:lnTo>
                            <a:pt x="1749" y="1531"/>
                          </a:lnTo>
                          <a:lnTo>
                            <a:pt x="1749" y="1532"/>
                          </a:lnTo>
                          <a:lnTo>
                            <a:pt x="1748" y="1536"/>
                          </a:lnTo>
                          <a:lnTo>
                            <a:pt x="1747" y="1538"/>
                          </a:lnTo>
                          <a:lnTo>
                            <a:pt x="1741" y="1547"/>
                          </a:lnTo>
                          <a:lnTo>
                            <a:pt x="1740" y="1549"/>
                          </a:lnTo>
                          <a:lnTo>
                            <a:pt x="1740" y="1551"/>
                          </a:lnTo>
                          <a:lnTo>
                            <a:pt x="1739" y="1552"/>
                          </a:lnTo>
                          <a:lnTo>
                            <a:pt x="1737" y="1552"/>
                          </a:lnTo>
                          <a:lnTo>
                            <a:pt x="1736" y="1553"/>
                          </a:lnTo>
                          <a:lnTo>
                            <a:pt x="1733" y="1556"/>
                          </a:lnTo>
                          <a:lnTo>
                            <a:pt x="1732" y="1559"/>
                          </a:lnTo>
                          <a:lnTo>
                            <a:pt x="1729" y="1562"/>
                          </a:lnTo>
                          <a:lnTo>
                            <a:pt x="1728" y="1564"/>
                          </a:lnTo>
                          <a:lnTo>
                            <a:pt x="1727" y="1564"/>
                          </a:lnTo>
                          <a:lnTo>
                            <a:pt x="1727" y="1565"/>
                          </a:lnTo>
                          <a:lnTo>
                            <a:pt x="1726" y="1567"/>
                          </a:lnTo>
                          <a:lnTo>
                            <a:pt x="1726" y="1569"/>
                          </a:lnTo>
                          <a:lnTo>
                            <a:pt x="1725" y="1570"/>
                          </a:lnTo>
                          <a:lnTo>
                            <a:pt x="1724" y="1570"/>
                          </a:lnTo>
                          <a:lnTo>
                            <a:pt x="1723" y="1570"/>
                          </a:lnTo>
                          <a:lnTo>
                            <a:pt x="1721" y="1568"/>
                          </a:lnTo>
                          <a:lnTo>
                            <a:pt x="1720" y="1567"/>
                          </a:lnTo>
                          <a:lnTo>
                            <a:pt x="1717" y="1566"/>
                          </a:lnTo>
                          <a:lnTo>
                            <a:pt x="1713" y="1566"/>
                          </a:lnTo>
                          <a:lnTo>
                            <a:pt x="1712" y="1568"/>
                          </a:lnTo>
                          <a:lnTo>
                            <a:pt x="1712" y="1569"/>
                          </a:lnTo>
                          <a:lnTo>
                            <a:pt x="1713" y="1570"/>
                          </a:lnTo>
                          <a:lnTo>
                            <a:pt x="1712" y="1571"/>
                          </a:lnTo>
                          <a:lnTo>
                            <a:pt x="1711" y="1571"/>
                          </a:lnTo>
                          <a:lnTo>
                            <a:pt x="1710" y="1571"/>
                          </a:lnTo>
                          <a:lnTo>
                            <a:pt x="1709" y="1571"/>
                          </a:lnTo>
                          <a:lnTo>
                            <a:pt x="1708" y="1571"/>
                          </a:lnTo>
                          <a:lnTo>
                            <a:pt x="1707" y="1572"/>
                          </a:lnTo>
                          <a:lnTo>
                            <a:pt x="1706" y="1574"/>
                          </a:lnTo>
                          <a:lnTo>
                            <a:pt x="1705" y="1576"/>
                          </a:lnTo>
                          <a:lnTo>
                            <a:pt x="1705" y="1577"/>
                          </a:lnTo>
                          <a:lnTo>
                            <a:pt x="1703" y="1578"/>
                          </a:lnTo>
                          <a:lnTo>
                            <a:pt x="1703" y="1579"/>
                          </a:lnTo>
                          <a:lnTo>
                            <a:pt x="1702" y="1579"/>
                          </a:lnTo>
                          <a:lnTo>
                            <a:pt x="1700" y="1579"/>
                          </a:lnTo>
                          <a:lnTo>
                            <a:pt x="1699" y="1579"/>
                          </a:lnTo>
                          <a:lnTo>
                            <a:pt x="1698" y="1579"/>
                          </a:lnTo>
                          <a:lnTo>
                            <a:pt x="1696" y="1579"/>
                          </a:lnTo>
                          <a:lnTo>
                            <a:pt x="1694" y="1579"/>
                          </a:lnTo>
                          <a:lnTo>
                            <a:pt x="1693" y="1579"/>
                          </a:lnTo>
                          <a:lnTo>
                            <a:pt x="1691" y="1578"/>
                          </a:lnTo>
                          <a:lnTo>
                            <a:pt x="1690" y="1577"/>
                          </a:lnTo>
                          <a:lnTo>
                            <a:pt x="1688" y="1578"/>
                          </a:lnTo>
                          <a:lnTo>
                            <a:pt x="1687" y="1579"/>
                          </a:lnTo>
                          <a:lnTo>
                            <a:pt x="1686" y="1579"/>
                          </a:lnTo>
                          <a:lnTo>
                            <a:pt x="1685" y="1578"/>
                          </a:lnTo>
                          <a:lnTo>
                            <a:pt x="1684" y="1578"/>
                          </a:lnTo>
                          <a:lnTo>
                            <a:pt x="1682" y="1580"/>
                          </a:lnTo>
                          <a:lnTo>
                            <a:pt x="1681" y="1580"/>
                          </a:lnTo>
                          <a:lnTo>
                            <a:pt x="1680" y="1580"/>
                          </a:lnTo>
                          <a:lnTo>
                            <a:pt x="1679" y="1579"/>
                          </a:lnTo>
                          <a:lnTo>
                            <a:pt x="1677" y="1579"/>
                          </a:lnTo>
                          <a:lnTo>
                            <a:pt x="1674" y="1578"/>
                          </a:lnTo>
                          <a:lnTo>
                            <a:pt x="1673" y="1578"/>
                          </a:lnTo>
                          <a:lnTo>
                            <a:pt x="1671" y="1577"/>
                          </a:lnTo>
                          <a:lnTo>
                            <a:pt x="1670" y="1577"/>
                          </a:lnTo>
                          <a:lnTo>
                            <a:pt x="1669" y="1577"/>
                          </a:lnTo>
                          <a:lnTo>
                            <a:pt x="1668" y="1578"/>
                          </a:lnTo>
                          <a:lnTo>
                            <a:pt x="1666" y="1578"/>
                          </a:lnTo>
                          <a:lnTo>
                            <a:pt x="1665" y="1578"/>
                          </a:lnTo>
                          <a:lnTo>
                            <a:pt x="1663" y="1578"/>
                          </a:lnTo>
                          <a:lnTo>
                            <a:pt x="1660" y="1578"/>
                          </a:lnTo>
                          <a:lnTo>
                            <a:pt x="1659" y="1578"/>
                          </a:lnTo>
                          <a:lnTo>
                            <a:pt x="1659" y="1579"/>
                          </a:lnTo>
                          <a:lnTo>
                            <a:pt x="1660" y="1580"/>
                          </a:lnTo>
                          <a:lnTo>
                            <a:pt x="1660" y="1581"/>
                          </a:lnTo>
                          <a:lnTo>
                            <a:pt x="1659" y="1583"/>
                          </a:lnTo>
                          <a:lnTo>
                            <a:pt x="1659" y="1585"/>
                          </a:lnTo>
                          <a:lnTo>
                            <a:pt x="1659" y="1586"/>
                          </a:lnTo>
                          <a:lnTo>
                            <a:pt x="1657" y="1587"/>
                          </a:lnTo>
                          <a:lnTo>
                            <a:pt x="1657" y="1588"/>
                          </a:lnTo>
                          <a:lnTo>
                            <a:pt x="1654" y="1590"/>
                          </a:lnTo>
                          <a:lnTo>
                            <a:pt x="1653" y="1592"/>
                          </a:lnTo>
                          <a:lnTo>
                            <a:pt x="1652" y="1592"/>
                          </a:lnTo>
                          <a:lnTo>
                            <a:pt x="1653" y="1594"/>
                          </a:lnTo>
                          <a:lnTo>
                            <a:pt x="1652" y="1595"/>
                          </a:lnTo>
                          <a:lnTo>
                            <a:pt x="1651" y="1597"/>
                          </a:lnTo>
                          <a:lnTo>
                            <a:pt x="1649" y="1599"/>
                          </a:lnTo>
                          <a:lnTo>
                            <a:pt x="1648" y="1600"/>
                          </a:lnTo>
                          <a:lnTo>
                            <a:pt x="1648" y="1602"/>
                          </a:lnTo>
                          <a:lnTo>
                            <a:pt x="1647" y="1603"/>
                          </a:lnTo>
                          <a:lnTo>
                            <a:pt x="1646" y="1604"/>
                          </a:lnTo>
                          <a:lnTo>
                            <a:pt x="1646" y="1605"/>
                          </a:lnTo>
                          <a:lnTo>
                            <a:pt x="1646" y="1606"/>
                          </a:lnTo>
                          <a:lnTo>
                            <a:pt x="1646" y="1607"/>
                          </a:lnTo>
                          <a:lnTo>
                            <a:pt x="1645" y="1610"/>
                          </a:lnTo>
                          <a:lnTo>
                            <a:pt x="1644" y="1611"/>
                          </a:lnTo>
                          <a:lnTo>
                            <a:pt x="1642" y="1612"/>
                          </a:lnTo>
                          <a:lnTo>
                            <a:pt x="1641" y="1612"/>
                          </a:lnTo>
                          <a:lnTo>
                            <a:pt x="1640" y="1612"/>
                          </a:lnTo>
                          <a:lnTo>
                            <a:pt x="1639" y="1612"/>
                          </a:lnTo>
                          <a:lnTo>
                            <a:pt x="1638" y="1612"/>
                          </a:lnTo>
                          <a:lnTo>
                            <a:pt x="1638" y="1613"/>
                          </a:lnTo>
                          <a:lnTo>
                            <a:pt x="1637" y="1615"/>
                          </a:lnTo>
                          <a:lnTo>
                            <a:pt x="1636" y="1615"/>
                          </a:lnTo>
                          <a:lnTo>
                            <a:pt x="1634" y="1614"/>
                          </a:lnTo>
                          <a:lnTo>
                            <a:pt x="1633" y="1614"/>
                          </a:lnTo>
                          <a:lnTo>
                            <a:pt x="1632" y="1614"/>
                          </a:lnTo>
                          <a:lnTo>
                            <a:pt x="1630" y="1615"/>
                          </a:lnTo>
                          <a:lnTo>
                            <a:pt x="1629" y="1615"/>
                          </a:lnTo>
                          <a:lnTo>
                            <a:pt x="1627" y="1616"/>
                          </a:lnTo>
                          <a:lnTo>
                            <a:pt x="1626" y="1617"/>
                          </a:lnTo>
                          <a:lnTo>
                            <a:pt x="1624" y="1618"/>
                          </a:lnTo>
                          <a:lnTo>
                            <a:pt x="1623" y="1619"/>
                          </a:lnTo>
                          <a:lnTo>
                            <a:pt x="1622" y="1620"/>
                          </a:lnTo>
                          <a:lnTo>
                            <a:pt x="1621" y="1620"/>
                          </a:lnTo>
                          <a:lnTo>
                            <a:pt x="1619" y="1619"/>
                          </a:lnTo>
                          <a:lnTo>
                            <a:pt x="1617" y="1620"/>
                          </a:lnTo>
                          <a:lnTo>
                            <a:pt x="1616" y="1621"/>
                          </a:lnTo>
                          <a:lnTo>
                            <a:pt x="1614" y="1622"/>
                          </a:lnTo>
                          <a:lnTo>
                            <a:pt x="1613" y="1622"/>
                          </a:lnTo>
                          <a:lnTo>
                            <a:pt x="1613" y="1621"/>
                          </a:lnTo>
                          <a:lnTo>
                            <a:pt x="1612" y="1620"/>
                          </a:lnTo>
                          <a:lnTo>
                            <a:pt x="1611" y="1621"/>
                          </a:lnTo>
                          <a:lnTo>
                            <a:pt x="1611" y="1622"/>
                          </a:lnTo>
                          <a:lnTo>
                            <a:pt x="1610" y="1622"/>
                          </a:lnTo>
                          <a:lnTo>
                            <a:pt x="1610" y="1624"/>
                          </a:lnTo>
                          <a:lnTo>
                            <a:pt x="1609" y="1624"/>
                          </a:lnTo>
                          <a:lnTo>
                            <a:pt x="1609" y="1625"/>
                          </a:lnTo>
                          <a:lnTo>
                            <a:pt x="1608" y="1625"/>
                          </a:lnTo>
                          <a:lnTo>
                            <a:pt x="1606" y="1626"/>
                          </a:lnTo>
                          <a:lnTo>
                            <a:pt x="1606" y="1627"/>
                          </a:lnTo>
                          <a:lnTo>
                            <a:pt x="1607" y="1629"/>
                          </a:lnTo>
                          <a:lnTo>
                            <a:pt x="1606" y="1629"/>
                          </a:lnTo>
                          <a:lnTo>
                            <a:pt x="1605" y="1629"/>
                          </a:lnTo>
                          <a:lnTo>
                            <a:pt x="1605" y="1630"/>
                          </a:lnTo>
                          <a:lnTo>
                            <a:pt x="1605" y="1632"/>
                          </a:lnTo>
                          <a:lnTo>
                            <a:pt x="1605" y="1634"/>
                          </a:lnTo>
                          <a:lnTo>
                            <a:pt x="1606" y="1635"/>
                          </a:lnTo>
                          <a:lnTo>
                            <a:pt x="1606" y="1636"/>
                          </a:lnTo>
                          <a:lnTo>
                            <a:pt x="1605" y="1637"/>
                          </a:lnTo>
                          <a:lnTo>
                            <a:pt x="1604" y="1637"/>
                          </a:lnTo>
                          <a:lnTo>
                            <a:pt x="1603" y="1637"/>
                          </a:lnTo>
                          <a:lnTo>
                            <a:pt x="1602" y="1637"/>
                          </a:lnTo>
                          <a:lnTo>
                            <a:pt x="1602" y="1638"/>
                          </a:lnTo>
                          <a:lnTo>
                            <a:pt x="1603" y="1639"/>
                          </a:lnTo>
                          <a:lnTo>
                            <a:pt x="1604" y="1641"/>
                          </a:lnTo>
                          <a:lnTo>
                            <a:pt x="1604" y="1642"/>
                          </a:lnTo>
                          <a:lnTo>
                            <a:pt x="1605" y="1643"/>
                          </a:lnTo>
                          <a:lnTo>
                            <a:pt x="1606" y="1643"/>
                          </a:lnTo>
                          <a:lnTo>
                            <a:pt x="1605" y="1643"/>
                          </a:lnTo>
                          <a:lnTo>
                            <a:pt x="1605" y="1644"/>
                          </a:lnTo>
                          <a:lnTo>
                            <a:pt x="1604" y="1644"/>
                          </a:lnTo>
                          <a:lnTo>
                            <a:pt x="1603" y="1644"/>
                          </a:lnTo>
                          <a:lnTo>
                            <a:pt x="1602" y="1644"/>
                          </a:lnTo>
                          <a:lnTo>
                            <a:pt x="1601" y="1642"/>
                          </a:lnTo>
                          <a:lnTo>
                            <a:pt x="1600" y="1641"/>
                          </a:lnTo>
                          <a:lnTo>
                            <a:pt x="1599" y="1641"/>
                          </a:lnTo>
                          <a:lnTo>
                            <a:pt x="1599" y="1642"/>
                          </a:lnTo>
                          <a:lnTo>
                            <a:pt x="1599" y="1643"/>
                          </a:lnTo>
                          <a:lnTo>
                            <a:pt x="1598" y="1644"/>
                          </a:lnTo>
                          <a:lnTo>
                            <a:pt x="1595" y="1644"/>
                          </a:lnTo>
                          <a:lnTo>
                            <a:pt x="1594" y="1645"/>
                          </a:lnTo>
                          <a:lnTo>
                            <a:pt x="1593" y="1647"/>
                          </a:lnTo>
                          <a:lnTo>
                            <a:pt x="1592" y="1647"/>
                          </a:lnTo>
                          <a:lnTo>
                            <a:pt x="1591" y="1647"/>
                          </a:lnTo>
                          <a:lnTo>
                            <a:pt x="1590" y="1647"/>
                          </a:lnTo>
                          <a:lnTo>
                            <a:pt x="1589" y="1647"/>
                          </a:lnTo>
                          <a:lnTo>
                            <a:pt x="1587" y="1647"/>
                          </a:lnTo>
                          <a:lnTo>
                            <a:pt x="1587" y="1646"/>
                          </a:lnTo>
                          <a:lnTo>
                            <a:pt x="1586" y="1646"/>
                          </a:lnTo>
                          <a:lnTo>
                            <a:pt x="1585" y="1647"/>
                          </a:lnTo>
                          <a:lnTo>
                            <a:pt x="1584" y="1648"/>
                          </a:lnTo>
                          <a:lnTo>
                            <a:pt x="1583" y="1648"/>
                          </a:lnTo>
                          <a:lnTo>
                            <a:pt x="1582" y="1650"/>
                          </a:lnTo>
                          <a:lnTo>
                            <a:pt x="1581" y="1650"/>
                          </a:lnTo>
                          <a:lnTo>
                            <a:pt x="1581" y="1652"/>
                          </a:lnTo>
                          <a:lnTo>
                            <a:pt x="1580" y="1652"/>
                          </a:lnTo>
                          <a:lnTo>
                            <a:pt x="1581" y="1653"/>
                          </a:lnTo>
                          <a:lnTo>
                            <a:pt x="1581" y="1654"/>
                          </a:lnTo>
                          <a:lnTo>
                            <a:pt x="1580" y="1654"/>
                          </a:lnTo>
                          <a:lnTo>
                            <a:pt x="1580" y="1656"/>
                          </a:lnTo>
                          <a:lnTo>
                            <a:pt x="1581" y="1657"/>
                          </a:lnTo>
                          <a:lnTo>
                            <a:pt x="1581" y="1658"/>
                          </a:lnTo>
                          <a:lnTo>
                            <a:pt x="1579" y="1658"/>
                          </a:lnTo>
                          <a:lnTo>
                            <a:pt x="1579" y="1659"/>
                          </a:lnTo>
                          <a:lnTo>
                            <a:pt x="1580" y="1660"/>
                          </a:lnTo>
                          <a:lnTo>
                            <a:pt x="1579" y="1662"/>
                          </a:lnTo>
                          <a:lnTo>
                            <a:pt x="1580" y="1662"/>
                          </a:lnTo>
                          <a:lnTo>
                            <a:pt x="1581" y="1663"/>
                          </a:lnTo>
                          <a:lnTo>
                            <a:pt x="1582" y="1664"/>
                          </a:lnTo>
                          <a:lnTo>
                            <a:pt x="1581" y="1665"/>
                          </a:lnTo>
                          <a:lnTo>
                            <a:pt x="1580" y="1666"/>
                          </a:lnTo>
                          <a:lnTo>
                            <a:pt x="1580" y="1667"/>
                          </a:lnTo>
                          <a:lnTo>
                            <a:pt x="1582" y="1670"/>
                          </a:lnTo>
                          <a:lnTo>
                            <a:pt x="1586" y="1669"/>
                          </a:lnTo>
                          <a:lnTo>
                            <a:pt x="1587" y="1670"/>
                          </a:lnTo>
                          <a:lnTo>
                            <a:pt x="1588" y="1671"/>
                          </a:lnTo>
                          <a:lnTo>
                            <a:pt x="1587" y="1673"/>
                          </a:lnTo>
                          <a:lnTo>
                            <a:pt x="1588" y="1674"/>
                          </a:lnTo>
                          <a:lnTo>
                            <a:pt x="1588" y="1675"/>
                          </a:lnTo>
                          <a:lnTo>
                            <a:pt x="1590" y="1675"/>
                          </a:lnTo>
                          <a:lnTo>
                            <a:pt x="1590" y="1676"/>
                          </a:lnTo>
                          <a:lnTo>
                            <a:pt x="1591" y="1677"/>
                          </a:lnTo>
                          <a:lnTo>
                            <a:pt x="1592" y="1677"/>
                          </a:lnTo>
                          <a:lnTo>
                            <a:pt x="1592" y="1678"/>
                          </a:lnTo>
                          <a:lnTo>
                            <a:pt x="1591" y="1678"/>
                          </a:lnTo>
                          <a:lnTo>
                            <a:pt x="1591" y="1679"/>
                          </a:lnTo>
                          <a:lnTo>
                            <a:pt x="1591" y="1680"/>
                          </a:lnTo>
                          <a:lnTo>
                            <a:pt x="1592" y="1680"/>
                          </a:lnTo>
                          <a:lnTo>
                            <a:pt x="1592" y="1679"/>
                          </a:lnTo>
                          <a:lnTo>
                            <a:pt x="1593" y="1679"/>
                          </a:lnTo>
                          <a:lnTo>
                            <a:pt x="1594" y="1680"/>
                          </a:lnTo>
                          <a:lnTo>
                            <a:pt x="1593" y="1680"/>
                          </a:lnTo>
                          <a:lnTo>
                            <a:pt x="1592" y="1681"/>
                          </a:lnTo>
                          <a:lnTo>
                            <a:pt x="1592" y="1682"/>
                          </a:lnTo>
                          <a:lnTo>
                            <a:pt x="1593" y="1682"/>
                          </a:lnTo>
                          <a:lnTo>
                            <a:pt x="1593" y="1683"/>
                          </a:lnTo>
                          <a:lnTo>
                            <a:pt x="1593" y="1684"/>
                          </a:lnTo>
                          <a:lnTo>
                            <a:pt x="1593" y="1685"/>
                          </a:lnTo>
                          <a:lnTo>
                            <a:pt x="1592" y="1687"/>
                          </a:lnTo>
                          <a:lnTo>
                            <a:pt x="1591" y="1687"/>
                          </a:lnTo>
                          <a:lnTo>
                            <a:pt x="1590" y="1687"/>
                          </a:lnTo>
                          <a:lnTo>
                            <a:pt x="1589" y="1687"/>
                          </a:lnTo>
                          <a:lnTo>
                            <a:pt x="1589" y="1686"/>
                          </a:lnTo>
                          <a:lnTo>
                            <a:pt x="1588" y="1686"/>
                          </a:lnTo>
                          <a:lnTo>
                            <a:pt x="1588" y="1687"/>
                          </a:lnTo>
                          <a:lnTo>
                            <a:pt x="1588" y="1688"/>
                          </a:lnTo>
                          <a:lnTo>
                            <a:pt x="1589" y="1689"/>
                          </a:lnTo>
                          <a:lnTo>
                            <a:pt x="1590" y="1690"/>
                          </a:lnTo>
                          <a:lnTo>
                            <a:pt x="1590" y="1692"/>
                          </a:lnTo>
                          <a:lnTo>
                            <a:pt x="1589" y="1693"/>
                          </a:lnTo>
                          <a:lnTo>
                            <a:pt x="1588" y="1693"/>
                          </a:lnTo>
                          <a:lnTo>
                            <a:pt x="1588" y="1696"/>
                          </a:lnTo>
                          <a:lnTo>
                            <a:pt x="1587" y="1695"/>
                          </a:lnTo>
                          <a:lnTo>
                            <a:pt x="1586" y="1695"/>
                          </a:lnTo>
                          <a:lnTo>
                            <a:pt x="1586" y="1694"/>
                          </a:lnTo>
                          <a:lnTo>
                            <a:pt x="1585" y="1695"/>
                          </a:lnTo>
                          <a:lnTo>
                            <a:pt x="1585" y="1697"/>
                          </a:lnTo>
                          <a:lnTo>
                            <a:pt x="1583" y="1695"/>
                          </a:lnTo>
                          <a:lnTo>
                            <a:pt x="1582" y="1695"/>
                          </a:lnTo>
                          <a:lnTo>
                            <a:pt x="1582" y="1696"/>
                          </a:lnTo>
                          <a:lnTo>
                            <a:pt x="1582" y="1697"/>
                          </a:lnTo>
                          <a:lnTo>
                            <a:pt x="1583" y="1698"/>
                          </a:lnTo>
                          <a:lnTo>
                            <a:pt x="1583" y="1699"/>
                          </a:lnTo>
                          <a:lnTo>
                            <a:pt x="1582" y="1699"/>
                          </a:lnTo>
                          <a:lnTo>
                            <a:pt x="1581" y="1698"/>
                          </a:lnTo>
                          <a:lnTo>
                            <a:pt x="1581" y="1700"/>
                          </a:lnTo>
                          <a:lnTo>
                            <a:pt x="1581" y="1701"/>
                          </a:lnTo>
                          <a:lnTo>
                            <a:pt x="1580" y="1701"/>
                          </a:lnTo>
                          <a:lnTo>
                            <a:pt x="1578" y="1701"/>
                          </a:lnTo>
                          <a:lnTo>
                            <a:pt x="1577" y="1701"/>
                          </a:lnTo>
                          <a:lnTo>
                            <a:pt x="1576" y="1699"/>
                          </a:lnTo>
                          <a:lnTo>
                            <a:pt x="1575" y="1699"/>
                          </a:lnTo>
                          <a:lnTo>
                            <a:pt x="1575" y="1700"/>
                          </a:lnTo>
                          <a:lnTo>
                            <a:pt x="1575" y="1702"/>
                          </a:lnTo>
                          <a:lnTo>
                            <a:pt x="1575" y="1703"/>
                          </a:lnTo>
                          <a:lnTo>
                            <a:pt x="1575" y="1704"/>
                          </a:lnTo>
                          <a:lnTo>
                            <a:pt x="1574" y="1703"/>
                          </a:lnTo>
                          <a:lnTo>
                            <a:pt x="1572" y="1702"/>
                          </a:lnTo>
                          <a:lnTo>
                            <a:pt x="1572" y="1701"/>
                          </a:lnTo>
                          <a:lnTo>
                            <a:pt x="1571" y="1701"/>
                          </a:lnTo>
                          <a:lnTo>
                            <a:pt x="1570" y="1701"/>
                          </a:lnTo>
                          <a:lnTo>
                            <a:pt x="1570" y="1702"/>
                          </a:lnTo>
                          <a:lnTo>
                            <a:pt x="1569" y="1702"/>
                          </a:lnTo>
                          <a:lnTo>
                            <a:pt x="1570" y="1702"/>
                          </a:lnTo>
                          <a:lnTo>
                            <a:pt x="1571" y="1703"/>
                          </a:lnTo>
                          <a:lnTo>
                            <a:pt x="1570" y="1704"/>
                          </a:lnTo>
                          <a:lnTo>
                            <a:pt x="1569" y="1704"/>
                          </a:lnTo>
                          <a:lnTo>
                            <a:pt x="1569" y="1705"/>
                          </a:lnTo>
                          <a:lnTo>
                            <a:pt x="1569" y="1706"/>
                          </a:lnTo>
                          <a:lnTo>
                            <a:pt x="1570" y="1706"/>
                          </a:lnTo>
                          <a:lnTo>
                            <a:pt x="1571" y="1706"/>
                          </a:lnTo>
                          <a:lnTo>
                            <a:pt x="1572" y="1709"/>
                          </a:lnTo>
                          <a:lnTo>
                            <a:pt x="1573" y="1710"/>
                          </a:lnTo>
                          <a:lnTo>
                            <a:pt x="1573" y="1711"/>
                          </a:lnTo>
                          <a:lnTo>
                            <a:pt x="1572" y="1712"/>
                          </a:lnTo>
                          <a:lnTo>
                            <a:pt x="1571" y="1712"/>
                          </a:lnTo>
                          <a:lnTo>
                            <a:pt x="1570" y="1710"/>
                          </a:lnTo>
                          <a:lnTo>
                            <a:pt x="1570" y="1709"/>
                          </a:lnTo>
                          <a:lnTo>
                            <a:pt x="1569" y="1709"/>
                          </a:lnTo>
                          <a:lnTo>
                            <a:pt x="1568" y="1709"/>
                          </a:lnTo>
                          <a:lnTo>
                            <a:pt x="1567" y="1710"/>
                          </a:lnTo>
                          <a:lnTo>
                            <a:pt x="1567" y="1711"/>
                          </a:lnTo>
                          <a:lnTo>
                            <a:pt x="1568" y="1711"/>
                          </a:lnTo>
                          <a:lnTo>
                            <a:pt x="1569" y="1713"/>
                          </a:lnTo>
                          <a:lnTo>
                            <a:pt x="1569" y="1714"/>
                          </a:lnTo>
                          <a:lnTo>
                            <a:pt x="1568" y="1714"/>
                          </a:lnTo>
                          <a:lnTo>
                            <a:pt x="1567" y="1714"/>
                          </a:lnTo>
                          <a:lnTo>
                            <a:pt x="1567" y="1715"/>
                          </a:lnTo>
                          <a:lnTo>
                            <a:pt x="1566" y="1715"/>
                          </a:lnTo>
                          <a:lnTo>
                            <a:pt x="1565" y="1715"/>
                          </a:lnTo>
                          <a:lnTo>
                            <a:pt x="1564" y="1716"/>
                          </a:lnTo>
                          <a:lnTo>
                            <a:pt x="1563" y="1716"/>
                          </a:lnTo>
                          <a:lnTo>
                            <a:pt x="1564" y="1716"/>
                          </a:lnTo>
                          <a:lnTo>
                            <a:pt x="1564" y="1717"/>
                          </a:lnTo>
                          <a:lnTo>
                            <a:pt x="1565" y="1716"/>
                          </a:lnTo>
                          <a:lnTo>
                            <a:pt x="1566" y="1717"/>
                          </a:lnTo>
                          <a:lnTo>
                            <a:pt x="1565" y="1718"/>
                          </a:lnTo>
                          <a:lnTo>
                            <a:pt x="1564" y="1721"/>
                          </a:lnTo>
                          <a:lnTo>
                            <a:pt x="1565" y="1721"/>
                          </a:lnTo>
                          <a:lnTo>
                            <a:pt x="1565" y="1722"/>
                          </a:lnTo>
                          <a:lnTo>
                            <a:pt x="1565" y="1723"/>
                          </a:lnTo>
                          <a:lnTo>
                            <a:pt x="1564" y="1723"/>
                          </a:lnTo>
                          <a:lnTo>
                            <a:pt x="1563" y="1723"/>
                          </a:lnTo>
                          <a:lnTo>
                            <a:pt x="1561" y="1723"/>
                          </a:lnTo>
                          <a:lnTo>
                            <a:pt x="1561" y="1724"/>
                          </a:lnTo>
                          <a:lnTo>
                            <a:pt x="1560" y="1724"/>
                          </a:lnTo>
                          <a:lnTo>
                            <a:pt x="1560" y="1725"/>
                          </a:lnTo>
                          <a:lnTo>
                            <a:pt x="1560" y="1726"/>
                          </a:lnTo>
                          <a:lnTo>
                            <a:pt x="1560" y="1729"/>
                          </a:lnTo>
                          <a:lnTo>
                            <a:pt x="1559" y="1729"/>
                          </a:lnTo>
                          <a:lnTo>
                            <a:pt x="1558" y="1730"/>
                          </a:lnTo>
                          <a:lnTo>
                            <a:pt x="1557" y="1730"/>
                          </a:lnTo>
                          <a:lnTo>
                            <a:pt x="1557" y="1729"/>
                          </a:lnTo>
                          <a:lnTo>
                            <a:pt x="1556" y="1729"/>
                          </a:lnTo>
                          <a:lnTo>
                            <a:pt x="1555" y="1730"/>
                          </a:lnTo>
                          <a:lnTo>
                            <a:pt x="1553" y="1732"/>
                          </a:lnTo>
                          <a:lnTo>
                            <a:pt x="1552" y="1732"/>
                          </a:lnTo>
                          <a:lnTo>
                            <a:pt x="1552" y="1734"/>
                          </a:lnTo>
                          <a:lnTo>
                            <a:pt x="1551" y="1734"/>
                          </a:lnTo>
                          <a:lnTo>
                            <a:pt x="1550" y="1733"/>
                          </a:lnTo>
                          <a:lnTo>
                            <a:pt x="1549" y="1733"/>
                          </a:lnTo>
                          <a:lnTo>
                            <a:pt x="1548" y="1734"/>
                          </a:lnTo>
                          <a:lnTo>
                            <a:pt x="1547" y="1734"/>
                          </a:lnTo>
                          <a:lnTo>
                            <a:pt x="1547" y="1733"/>
                          </a:lnTo>
                          <a:lnTo>
                            <a:pt x="1547" y="1734"/>
                          </a:lnTo>
                          <a:lnTo>
                            <a:pt x="1546" y="1734"/>
                          </a:lnTo>
                          <a:lnTo>
                            <a:pt x="1547" y="1735"/>
                          </a:lnTo>
                          <a:lnTo>
                            <a:pt x="1546" y="1735"/>
                          </a:lnTo>
                          <a:lnTo>
                            <a:pt x="1546" y="1736"/>
                          </a:lnTo>
                          <a:lnTo>
                            <a:pt x="1544" y="1736"/>
                          </a:lnTo>
                          <a:lnTo>
                            <a:pt x="1544" y="1735"/>
                          </a:lnTo>
                          <a:lnTo>
                            <a:pt x="1543" y="1735"/>
                          </a:lnTo>
                          <a:lnTo>
                            <a:pt x="1542" y="1735"/>
                          </a:lnTo>
                          <a:lnTo>
                            <a:pt x="1542" y="1736"/>
                          </a:lnTo>
                          <a:lnTo>
                            <a:pt x="1541" y="1736"/>
                          </a:lnTo>
                          <a:lnTo>
                            <a:pt x="1542" y="1737"/>
                          </a:lnTo>
                          <a:lnTo>
                            <a:pt x="1541" y="1737"/>
                          </a:lnTo>
                          <a:lnTo>
                            <a:pt x="1541" y="1738"/>
                          </a:lnTo>
                          <a:lnTo>
                            <a:pt x="1540" y="1738"/>
                          </a:lnTo>
                          <a:lnTo>
                            <a:pt x="1539" y="1738"/>
                          </a:lnTo>
                          <a:lnTo>
                            <a:pt x="1538" y="1739"/>
                          </a:lnTo>
                          <a:lnTo>
                            <a:pt x="1538" y="1740"/>
                          </a:lnTo>
                          <a:lnTo>
                            <a:pt x="1538" y="1741"/>
                          </a:lnTo>
                          <a:lnTo>
                            <a:pt x="1537" y="1741"/>
                          </a:lnTo>
                          <a:lnTo>
                            <a:pt x="1536" y="1742"/>
                          </a:lnTo>
                          <a:lnTo>
                            <a:pt x="1535" y="1742"/>
                          </a:lnTo>
                          <a:lnTo>
                            <a:pt x="1535" y="1741"/>
                          </a:lnTo>
                          <a:lnTo>
                            <a:pt x="1535" y="1740"/>
                          </a:lnTo>
                          <a:lnTo>
                            <a:pt x="1535" y="1739"/>
                          </a:lnTo>
                          <a:lnTo>
                            <a:pt x="1534" y="1739"/>
                          </a:lnTo>
                          <a:lnTo>
                            <a:pt x="1534" y="1740"/>
                          </a:lnTo>
                          <a:lnTo>
                            <a:pt x="1533" y="1741"/>
                          </a:lnTo>
                          <a:lnTo>
                            <a:pt x="1532" y="1741"/>
                          </a:lnTo>
                          <a:lnTo>
                            <a:pt x="1533" y="1741"/>
                          </a:lnTo>
                          <a:lnTo>
                            <a:pt x="1534" y="1743"/>
                          </a:lnTo>
                          <a:lnTo>
                            <a:pt x="1535" y="1744"/>
                          </a:lnTo>
                          <a:lnTo>
                            <a:pt x="1534" y="1745"/>
                          </a:lnTo>
                          <a:lnTo>
                            <a:pt x="1534" y="1746"/>
                          </a:lnTo>
                          <a:lnTo>
                            <a:pt x="1535" y="1746"/>
                          </a:lnTo>
                          <a:lnTo>
                            <a:pt x="1534" y="1746"/>
                          </a:lnTo>
                          <a:lnTo>
                            <a:pt x="1533" y="1746"/>
                          </a:lnTo>
                          <a:lnTo>
                            <a:pt x="1532" y="1746"/>
                          </a:lnTo>
                          <a:lnTo>
                            <a:pt x="1531" y="1746"/>
                          </a:lnTo>
                          <a:lnTo>
                            <a:pt x="1530" y="1746"/>
                          </a:lnTo>
                          <a:lnTo>
                            <a:pt x="1531" y="1747"/>
                          </a:lnTo>
                          <a:lnTo>
                            <a:pt x="1532" y="1748"/>
                          </a:lnTo>
                          <a:lnTo>
                            <a:pt x="1532" y="1749"/>
                          </a:lnTo>
                          <a:lnTo>
                            <a:pt x="1530" y="1749"/>
                          </a:lnTo>
                          <a:lnTo>
                            <a:pt x="1531" y="1749"/>
                          </a:lnTo>
                          <a:lnTo>
                            <a:pt x="1531" y="1748"/>
                          </a:lnTo>
                          <a:lnTo>
                            <a:pt x="1530" y="1748"/>
                          </a:lnTo>
                          <a:lnTo>
                            <a:pt x="1529" y="1748"/>
                          </a:lnTo>
                          <a:lnTo>
                            <a:pt x="1530" y="1749"/>
                          </a:lnTo>
                          <a:lnTo>
                            <a:pt x="1530" y="1750"/>
                          </a:lnTo>
                          <a:lnTo>
                            <a:pt x="1529" y="1749"/>
                          </a:lnTo>
                          <a:lnTo>
                            <a:pt x="1528" y="1749"/>
                          </a:lnTo>
                          <a:lnTo>
                            <a:pt x="1528" y="1750"/>
                          </a:lnTo>
                          <a:lnTo>
                            <a:pt x="1528" y="1751"/>
                          </a:lnTo>
                          <a:lnTo>
                            <a:pt x="1527" y="1751"/>
                          </a:lnTo>
                          <a:lnTo>
                            <a:pt x="1526" y="1750"/>
                          </a:lnTo>
                          <a:lnTo>
                            <a:pt x="1525" y="1750"/>
                          </a:lnTo>
                          <a:lnTo>
                            <a:pt x="1524" y="1750"/>
                          </a:lnTo>
                          <a:lnTo>
                            <a:pt x="1523" y="1750"/>
                          </a:lnTo>
                          <a:lnTo>
                            <a:pt x="1522" y="1750"/>
                          </a:lnTo>
                          <a:lnTo>
                            <a:pt x="1522" y="1749"/>
                          </a:lnTo>
                          <a:lnTo>
                            <a:pt x="1521" y="1750"/>
                          </a:lnTo>
                          <a:lnTo>
                            <a:pt x="1520" y="1749"/>
                          </a:lnTo>
                          <a:lnTo>
                            <a:pt x="1519" y="1749"/>
                          </a:lnTo>
                          <a:lnTo>
                            <a:pt x="1519" y="1750"/>
                          </a:lnTo>
                          <a:lnTo>
                            <a:pt x="1520" y="1752"/>
                          </a:lnTo>
                          <a:lnTo>
                            <a:pt x="1519" y="1752"/>
                          </a:lnTo>
                          <a:lnTo>
                            <a:pt x="1520" y="1753"/>
                          </a:lnTo>
                          <a:lnTo>
                            <a:pt x="1519" y="1754"/>
                          </a:lnTo>
                          <a:lnTo>
                            <a:pt x="1518" y="1755"/>
                          </a:lnTo>
                          <a:lnTo>
                            <a:pt x="1518" y="1756"/>
                          </a:lnTo>
                          <a:lnTo>
                            <a:pt x="1518" y="1757"/>
                          </a:lnTo>
                          <a:lnTo>
                            <a:pt x="1517" y="1757"/>
                          </a:lnTo>
                          <a:lnTo>
                            <a:pt x="1516" y="1757"/>
                          </a:lnTo>
                          <a:lnTo>
                            <a:pt x="1517" y="1758"/>
                          </a:lnTo>
                          <a:lnTo>
                            <a:pt x="1516" y="1758"/>
                          </a:lnTo>
                          <a:lnTo>
                            <a:pt x="1515" y="1758"/>
                          </a:lnTo>
                          <a:lnTo>
                            <a:pt x="1515" y="1759"/>
                          </a:lnTo>
                          <a:lnTo>
                            <a:pt x="1515" y="1760"/>
                          </a:lnTo>
                          <a:lnTo>
                            <a:pt x="1515" y="1762"/>
                          </a:lnTo>
                          <a:lnTo>
                            <a:pt x="1516" y="1762"/>
                          </a:lnTo>
                          <a:lnTo>
                            <a:pt x="1515" y="1763"/>
                          </a:lnTo>
                          <a:lnTo>
                            <a:pt x="1515" y="1764"/>
                          </a:lnTo>
                          <a:lnTo>
                            <a:pt x="1513" y="1765"/>
                          </a:lnTo>
                          <a:lnTo>
                            <a:pt x="1513" y="1766"/>
                          </a:lnTo>
                          <a:lnTo>
                            <a:pt x="1513" y="1768"/>
                          </a:lnTo>
                          <a:lnTo>
                            <a:pt x="1512" y="1768"/>
                          </a:lnTo>
                          <a:lnTo>
                            <a:pt x="1512" y="1767"/>
                          </a:lnTo>
                          <a:lnTo>
                            <a:pt x="1512" y="1768"/>
                          </a:lnTo>
                          <a:lnTo>
                            <a:pt x="1512" y="1770"/>
                          </a:lnTo>
                          <a:lnTo>
                            <a:pt x="1512" y="1772"/>
                          </a:lnTo>
                          <a:lnTo>
                            <a:pt x="1512" y="1773"/>
                          </a:lnTo>
                          <a:lnTo>
                            <a:pt x="1511" y="1774"/>
                          </a:lnTo>
                          <a:lnTo>
                            <a:pt x="1511" y="1775"/>
                          </a:lnTo>
                          <a:lnTo>
                            <a:pt x="1512" y="1775"/>
                          </a:lnTo>
                          <a:lnTo>
                            <a:pt x="1511" y="1776"/>
                          </a:lnTo>
                          <a:lnTo>
                            <a:pt x="1511" y="1777"/>
                          </a:lnTo>
                          <a:lnTo>
                            <a:pt x="1510" y="1776"/>
                          </a:lnTo>
                          <a:lnTo>
                            <a:pt x="1510" y="1777"/>
                          </a:lnTo>
                          <a:lnTo>
                            <a:pt x="1511" y="1777"/>
                          </a:lnTo>
                          <a:lnTo>
                            <a:pt x="1511" y="1778"/>
                          </a:lnTo>
                          <a:lnTo>
                            <a:pt x="1510" y="1778"/>
                          </a:lnTo>
                          <a:lnTo>
                            <a:pt x="1510" y="1779"/>
                          </a:lnTo>
                          <a:lnTo>
                            <a:pt x="1510" y="1780"/>
                          </a:lnTo>
                          <a:lnTo>
                            <a:pt x="1509" y="1780"/>
                          </a:lnTo>
                          <a:lnTo>
                            <a:pt x="1509" y="1781"/>
                          </a:lnTo>
                          <a:lnTo>
                            <a:pt x="1508" y="1782"/>
                          </a:lnTo>
                          <a:lnTo>
                            <a:pt x="1508" y="1783"/>
                          </a:lnTo>
                          <a:lnTo>
                            <a:pt x="1509" y="1783"/>
                          </a:lnTo>
                          <a:lnTo>
                            <a:pt x="1510" y="1782"/>
                          </a:lnTo>
                          <a:lnTo>
                            <a:pt x="1510" y="1783"/>
                          </a:lnTo>
                          <a:lnTo>
                            <a:pt x="1510" y="1784"/>
                          </a:lnTo>
                          <a:lnTo>
                            <a:pt x="1509" y="1784"/>
                          </a:lnTo>
                          <a:lnTo>
                            <a:pt x="1509" y="1785"/>
                          </a:lnTo>
                          <a:lnTo>
                            <a:pt x="1510" y="1784"/>
                          </a:lnTo>
                          <a:lnTo>
                            <a:pt x="1510" y="1785"/>
                          </a:lnTo>
                          <a:lnTo>
                            <a:pt x="1511" y="1786"/>
                          </a:lnTo>
                          <a:lnTo>
                            <a:pt x="1510" y="1786"/>
                          </a:lnTo>
                          <a:lnTo>
                            <a:pt x="1511" y="1787"/>
                          </a:lnTo>
                          <a:lnTo>
                            <a:pt x="1510" y="1787"/>
                          </a:lnTo>
                          <a:lnTo>
                            <a:pt x="1510" y="1788"/>
                          </a:lnTo>
                          <a:lnTo>
                            <a:pt x="1509" y="1788"/>
                          </a:lnTo>
                          <a:lnTo>
                            <a:pt x="1509" y="1787"/>
                          </a:lnTo>
                          <a:lnTo>
                            <a:pt x="1508" y="1788"/>
                          </a:lnTo>
                          <a:lnTo>
                            <a:pt x="1508" y="1789"/>
                          </a:lnTo>
                          <a:lnTo>
                            <a:pt x="1508" y="1790"/>
                          </a:lnTo>
                          <a:lnTo>
                            <a:pt x="1507" y="1789"/>
                          </a:lnTo>
                          <a:lnTo>
                            <a:pt x="1506" y="1789"/>
                          </a:lnTo>
                          <a:lnTo>
                            <a:pt x="1506" y="1790"/>
                          </a:lnTo>
                          <a:lnTo>
                            <a:pt x="1505" y="1790"/>
                          </a:lnTo>
                          <a:lnTo>
                            <a:pt x="1505" y="1789"/>
                          </a:lnTo>
                          <a:lnTo>
                            <a:pt x="1505" y="1790"/>
                          </a:lnTo>
                          <a:lnTo>
                            <a:pt x="1505" y="1791"/>
                          </a:lnTo>
                          <a:lnTo>
                            <a:pt x="1504" y="1791"/>
                          </a:lnTo>
                          <a:lnTo>
                            <a:pt x="1505" y="1791"/>
                          </a:lnTo>
                          <a:lnTo>
                            <a:pt x="1505" y="1792"/>
                          </a:lnTo>
                          <a:lnTo>
                            <a:pt x="1504" y="1792"/>
                          </a:lnTo>
                          <a:lnTo>
                            <a:pt x="1503" y="1792"/>
                          </a:lnTo>
                          <a:lnTo>
                            <a:pt x="1502" y="1792"/>
                          </a:lnTo>
                          <a:lnTo>
                            <a:pt x="1502" y="1793"/>
                          </a:lnTo>
                          <a:lnTo>
                            <a:pt x="1503" y="1793"/>
                          </a:lnTo>
                          <a:lnTo>
                            <a:pt x="1503" y="1794"/>
                          </a:lnTo>
                          <a:lnTo>
                            <a:pt x="1502" y="1794"/>
                          </a:lnTo>
                          <a:lnTo>
                            <a:pt x="1502" y="1793"/>
                          </a:lnTo>
                          <a:lnTo>
                            <a:pt x="1501" y="1794"/>
                          </a:lnTo>
                          <a:lnTo>
                            <a:pt x="1500" y="1794"/>
                          </a:lnTo>
                          <a:lnTo>
                            <a:pt x="1499" y="1794"/>
                          </a:lnTo>
                          <a:lnTo>
                            <a:pt x="1500" y="1795"/>
                          </a:lnTo>
                          <a:lnTo>
                            <a:pt x="1499" y="1795"/>
                          </a:lnTo>
                          <a:lnTo>
                            <a:pt x="1499" y="1796"/>
                          </a:lnTo>
                          <a:lnTo>
                            <a:pt x="1500" y="1797"/>
                          </a:lnTo>
                          <a:lnTo>
                            <a:pt x="1499" y="1798"/>
                          </a:lnTo>
                          <a:lnTo>
                            <a:pt x="1498" y="1799"/>
                          </a:lnTo>
                          <a:lnTo>
                            <a:pt x="1498" y="1800"/>
                          </a:lnTo>
                          <a:lnTo>
                            <a:pt x="1497" y="1800"/>
                          </a:lnTo>
                          <a:lnTo>
                            <a:pt x="1497" y="1801"/>
                          </a:lnTo>
                          <a:lnTo>
                            <a:pt x="1498" y="1802"/>
                          </a:lnTo>
                          <a:lnTo>
                            <a:pt x="1497" y="1802"/>
                          </a:lnTo>
                          <a:lnTo>
                            <a:pt x="1496" y="1802"/>
                          </a:lnTo>
                          <a:lnTo>
                            <a:pt x="1496" y="1803"/>
                          </a:lnTo>
                          <a:lnTo>
                            <a:pt x="1495" y="1803"/>
                          </a:lnTo>
                          <a:lnTo>
                            <a:pt x="1495" y="1804"/>
                          </a:lnTo>
                          <a:lnTo>
                            <a:pt x="1495" y="1805"/>
                          </a:lnTo>
                          <a:lnTo>
                            <a:pt x="1494" y="1804"/>
                          </a:lnTo>
                          <a:lnTo>
                            <a:pt x="1493" y="1804"/>
                          </a:lnTo>
                          <a:lnTo>
                            <a:pt x="1492" y="1805"/>
                          </a:lnTo>
                          <a:lnTo>
                            <a:pt x="1492" y="1806"/>
                          </a:lnTo>
                          <a:lnTo>
                            <a:pt x="1492" y="1807"/>
                          </a:lnTo>
                          <a:lnTo>
                            <a:pt x="1492" y="1808"/>
                          </a:lnTo>
                          <a:lnTo>
                            <a:pt x="1492" y="1809"/>
                          </a:lnTo>
                          <a:lnTo>
                            <a:pt x="1491" y="1811"/>
                          </a:lnTo>
                          <a:lnTo>
                            <a:pt x="1490" y="1812"/>
                          </a:lnTo>
                          <a:lnTo>
                            <a:pt x="1490" y="1813"/>
                          </a:lnTo>
                          <a:lnTo>
                            <a:pt x="1491" y="1813"/>
                          </a:lnTo>
                          <a:lnTo>
                            <a:pt x="1490" y="1814"/>
                          </a:lnTo>
                          <a:lnTo>
                            <a:pt x="1489" y="1816"/>
                          </a:lnTo>
                          <a:lnTo>
                            <a:pt x="1489" y="1817"/>
                          </a:lnTo>
                          <a:lnTo>
                            <a:pt x="1488" y="1818"/>
                          </a:lnTo>
                          <a:lnTo>
                            <a:pt x="1488" y="1819"/>
                          </a:lnTo>
                          <a:lnTo>
                            <a:pt x="1487" y="1819"/>
                          </a:lnTo>
                          <a:lnTo>
                            <a:pt x="1487" y="1820"/>
                          </a:lnTo>
                          <a:lnTo>
                            <a:pt x="1486" y="1821"/>
                          </a:lnTo>
                          <a:lnTo>
                            <a:pt x="1486" y="1820"/>
                          </a:lnTo>
                          <a:lnTo>
                            <a:pt x="1485" y="1821"/>
                          </a:lnTo>
                          <a:lnTo>
                            <a:pt x="1485" y="1822"/>
                          </a:lnTo>
                          <a:lnTo>
                            <a:pt x="1485" y="1823"/>
                          </a:lnTo>
                          <a:lnTo>
                            <a:pt x="1484" y="1824"/>
                          </a:lnTo>
                          <a:lnTo>
                            <a:pt x="1483" y="1825"/>
                          </a:lnTo>
                          <a:lnTo>
                            <a:pt x="1483" y="1826"/>
                          </a:lnTo>
                          <a:lnTo>
                            <a:pt x="1482" y="1826"/>
                          </a:lnTo>
                          <a:lnTo>
                            <a:pt x="1482" y="1827"/>
                          </a:lnTo>
                          <a:lnTo>
                            <a:pt x="1481" y="1827"/>
                          </a:lnTo>
                          <a:lnTo>
                            <a:pt x="1481" y="1828"/>
                          </a:lnTo>
                          <a:lnTo>
                            <a:pt x="1481" y="1829"/>
                          </a:lnTo>
                          <a:lnTo>
                            <a:pt x="1482" y="1829"/>
                          </a:lnTo>
                          <a:lnTo>
                            <a:pt x="1482" y="1830"/>
                          </a:lnTo>
                          <a:lnTo>
                            <a:pt x="1481" y="1830"/>
                          </a:lnTo>
                          <a:lnTo>
                            <a:pt x="1482" y="1830"/>
                          </a:lnTo>
                          <a:lnTo>
                            <a:pt x="1482" y="1831"/>
                          </a:lnTo>
                          <a:lnTo>
                            <a:pt x="1481" y="1831"/>
                          </a:lnTo>
                          <a:lnTo>
                            <a:pt x="1481" y="1832"/>
                          </a:lnTo>
                          <a:lnTo>
                            <a:pt x="1481" y="1833"/>
                          </a:lnTo>
                          <a:lnTo>
                            <a:pt x="1482" y="1833"/>
                          </a:lnTo>
                          <a:lnTo>
                            <a:pt x="1483" y="1833"/>
                          </a:lnTo>
                          <a:lnTo>
                            <a:pt x="1483" y="1835"/>
                          </a:lnTo>
                          <a:lnTo>
                            <a:pt x="1483" y="1836"/>
                          </a:lnTo>
                          <a:lnTo>
                            <a:pt x="1483" y="1837"/>
                          </a:lnTo>
                          <a:lnTo>
                            <a:pt x="1483" y="1838"/>
                          </a:lnTo>
                          <a:lnTo>
                            <a:pt x="1483" y="1839"/>
                          </a:lnTo>
                          <a:lnTo>
                            <a:pt x="1482" y="1839"/>
                          </a:lnTo>
                          <a:lnTo>
                            <a:pt x="1483" y="1839"/>
                          </a:lnTo>
                          <a:lnTo>
                            <a:pt x="1484" y="1839"/>
                          </a:lnTo>
                          <a:lnTo>
                            <a:pt x="1484" y="1840"/>
                          </a:lnTo>
                          <a:lnTo>
                            <a:pt x="1483" y="1840"/>
                          </a:lnTo>
                          <a:lnTo>
                            <a:pt x="1482" y="1841"/>
                          </a:lnTo>
                          <a:lnTo>
                            <a:pt x="1483" y="1841"/>
                          </a:lnTo>
                          <a:lnTo>
                            <a:pt x="1484" y="1842"/>
                          </a:lnTo>
                          <a:lnTo>
                            <a:pt x="1484" y="1843"/>
                          </a:lnTo>
                          <a:lnTo>
                            <a:pt x="1483" y="1843"/>
                          </a:lnTo>
                          <a:lnTo>
                            <a:pt x="1483" y="1844"/>
                          </a:lnTo>
                          <a:lnTo>
                            <a:pt x="1483" y="1843"/>
                          </a:lnTo>
                          <a:lnTo>
                            <a:pt x="1482" y="1843"/>
                          </a:lnTo>
                          <a:lnTo>
                            <a:pt x="1482" y="1844"/>
                          </a:lnTo>
                          <a:lnTo>
                            <a:pt x="1482" y="1845"/>
                          </a:lnTo>
                          <a:lnTo>
                            <a:pt x="1481" y="1845"/>
                          </a:lnTo>
                          <a:lnTo>
                            <a:pt x="1482" y="1845"/>
                          </a:lnTo>
                          <a:lnTo>
                            <a:pt x="1482" y="1846"/>
                          </a:lnTo>
                          <a:lnTo>
                            <a:pt x="1481" y="1847"/>
                          </a:lnTo>
                          <a:lnTo>
                            <a:pt x="1481" y="1846"/>
                          </a:lnTo>
                          <a:lnTo>
                            <a:pt x="1481" y="1847"/>
                          </a:lnTo>
                          <a:lnTo>
                            <a:pt x="1481" y="1848"/>
                          </a:lnTo>
                          <a:lnTo>
                            <a:pt x="1480" y="1848"/>
                          </a:lnTo>
                          <a:lnTo>
                            <a:pt x="1480" y="1849"/>
                          </a:lnTo>
                          <a:lnTo>
                            <a:pt x="1479" y="1849"/>
                          </a:lnTo>
                          <a:lnTo>
                            <a:pt x="1479" y="1850"/>
                          </a:lnTo>
                          <a:lnTo>
                            <a:pt x="1479" y="1851"/>
                          </a:lnTo>
                          <a:lnTo>
                            <a:pt x="1478" y="1851"/>
                          </a:lnTo>
                          <a:lnTo>
                            <a:pt x="1478" y="1852"/>
                          </a:lnTo>
                          <a:lnTo>
                            <a:pt x="1478" y="1853"/>
                          </a:lnTo>
                          <a:lnTo>
                            <a:pt x="1477" y="1853"/>
                          </a:lnTo>
                          <a:lnTo>
                            <a:pt x="1478" y="1853"/>
                          </a:lnTo>
                          <a:lnTo>
                            <a:pt x="1478" y="1854"/>
                          </a:lnTo>
                          <a:lnTo>
                            <a:pt x="1478" y="1855"/>
                          </a:lnTo>
                          <a:lnTo>
                            <a:pt x="1478" y="1856"/>
                          </a:lnTo>
                          <a:lnTo>
                            <a:pt x="1479" y="1857"/>
                          </a:lnTo>
                          <a:lnTo>
                            <a:pt x="1478" y="1857"/>
                          </a:lnTo>
                          <a:lnTo>
                            <a:pt x="1478" y="1858"/>
                          </a:lnTo>
                          <a:lnTo>
                            <a:pt x="1478" y="1857"/>
                          </a:lnTo>
                          <a:lnTo>
                            <a:pt x="1478" y="1858"/>
                          </a:lnTo>
                          <a:lnTo>
                            <a:pt x="1478" y="1859"/>
                          </a:lnTo>
                          <a:lnTo>
                            <a:pt x="1477" y="1859"/>
                          </a:lnTo>
                          <a:lnTo>
                            <a:pt x="1477" y="1860"/>
                          </a:lnTo>
                          <a:lnTo>
                            <a:pt x="1477" y="1861"/>
                          </a:lnTo>
                          <a:lnTo>
                            <a:pt x="1476" y="1861"/>
                          </a:lnTo>
                          <a:lnTo>
                            <a:pt x="1477" y="1861"/>
                          </a:lnTo>
                          <a:lnTo>
                            <a:pt x="1476" y="1861"/>
                          </a:lnTo>
                          <a:lnTo>
                            <a:pt x="1476" y="1862"/>
                          </a:lnTo>
                          <a:lnTo>
                            <a:pt x="1476" y="1863"/>
                          </a:lnTo>
                          <a:lnTo>
                            <a:pt x="1476" y="1864"/>
                          </a:lnTo>
                          <a:lnTo>
                            <a:pt x="1476" y="1865"/>
                          </a:lnTo>
                          <a:lnTo>
                            <a:pt x="1475" y="1864"/>
                          </a:lnTo>
                          <a:lnTo>
                            <a:pt x="1475" y="1865"/>
                          </a:lnTo>
                          <a:lnTo>
                            <a:pt x="1475" y="1866"/>
                          </a:lnTo>
                          <a:lnTo>
                            <a:pt x="1476" y="1866"/>
                          </a:lnTo>
                          <a:lnTo>
                            <a:pt x="1475" y="1866"/>
                          </a:lnTo>
                          <a:lnTo>
                            <a:pt x="1476" y="1867"/>
                          </a:lnTo>
                          <a:lnTo>
                            <a:pt x="1475" y="1867"/>
                          </a:lnTo>
                          <a:lnTo>
                            <a:pt x="1475" y="1868"/>
                          </a:lnTo>
                          <a:lnTo>
                            <a:pt x="1474" y="1868"/>
                          </a:lnTo>
                          <a:lnTo>
                            <a:pt x="1474" y="1869"/>
                          </a:lnTo>
                          <a:lnTo>
                            <a:pt x="1475" y="1869"/>
                          </a:lnTo>
                          <a:lnTo>
                            <a:pt x="1474" y="1869"/>
                          </a:lnTo>
                          <a:lnTo>
                            <a:pt x="1475" y="1870"/>
                          </a:lnTo>
                          <a:lnTo>
                            <a:pt x="1474" y="1870"/>
                          </a:lnTo>
                          <a:lnTo>
                            <a:pt x="1475" y="1870"/>
                          </a:lnTo>
                          <a:lnTo>
                            <a:pt x="1474" y="1870"/>
                          </a:lnTo>
                          <a:lnTo>
                            <a:pt x="1474" y="1871"/>
                          </a:lnTo>
                          <a:lnTo>
                            <a:pt x="1475" y="1871"/>
                          </a:lnTo>
                          <a:lnTo>
                            <a:pt x="1475" y="1872"/>
                          </a:lnTo>
                          <a:lnTo>
                            <a:pt x="1474" y="1873"/>
                          </a:lnTo>
                          <a:lnTo>
                            <a:pt x="1475" y="1873"/>
                          </a:lnTo>
                          <a:lnTo>
                            <a:pt x="1475" y="1874"/>
                          </a:lnTo>
                          <a:lnTo>
                            <a:pt x="1474" y="1874"/>
                          </a:lnTo>
                          <a:lnTo>
                            <a:pt x="1474" y="1875"/>
                          </a:lnTo>
                          <a:lnTo>
                            <a:pt x="1474" y="1876"/>
                          </a:lnTo>
                          <a:lnTo>
                            <a:pt x="1475" y="1877"/>
                          </a:lnTo>
                          <a:lnTo>
                            <a:pt x="1475" y="1879"/>
                          </a:lnTo>
                          <a:lnTo>
                            <a:pt x="1475" y="1880"/>
                          </a:lnTo>
                          <a:lnTo>
                            <a:pt x="1475" y="1881"/>
                          </a:lnTo>
                          <a:lnTo>
                            <a:pt x="1474" y="1881"/>
                          </a:lnTo>
                          <a:lnTo>
                            <a:pt x="1475" y="1882"/>
                          </a:lnTo>
                          <a:lnTo>
                            <a:pt x="1474" y="1882"/>
                          </a:lnTo>
                          <a:lnTo>
                            <a:pt x="1475" y="1883"/>
                          </a:lnTo>
                          <a:lnTo>
                            <a:pt x="1473" y="1883"/>
                          </a:lnTo>
                          <a:lnTo>
                            <a:pt x="1474" y="1884"/>
                          </a:lnTo>
                          <a:lnTo>
                            <a:pt x="1474" y="1885"/>
                          </a:lnTo>
                          <a:lnTo>
                            <a:pt x="1473" y="1885"/>
                          </a:lnTo>
                          <a:lnTo>
                            <a:pt x="1474" y="1885"/>
                          </a:lnTo>
                          <a:lnTo>
                            <a:pt x="1473" y="1886"/>
                          </a:lnTo>
                          <a:lnTo>
                            <a:pt x="1474" y="1886"/>
                          </a:lnTo>
                          <a:lnTo>
                            <a:pt x="1473" y="1887"/>
                          </a:lnTo>
                          <a:lnTo>
                            <a:pt x="1473" y="1888"/>
                          </a:lnTo>
                          <a:lnTo>
                            <a:pt x="1473" y="1889"/>
                          </a:lnTo>
                          <a:lnTo>
                            <a:pt x="1473" y="1890"/>
                          </a:lnTo>
                          <a:lnTo>
                            <a:pt x="1473" y="1891"/>
                          </a:lnTo>
                          <a:lnTo>
                            <a:pt x="1473" y="1892"/>
                          </a:lnTo>
                          <a:lnTo>
                            <a:pt x="1474" y="1891"/>
                          </a:lnTo>
                          <a:lnTo>
                            <a:pt x="1474" y="1892"/>
                          </a:lnTo>
                          <a:lnTo>
                            <a:pt x="1473" y="1892"/>
                          </a:lnTo>
                          <a:lnTo>
                            <a:pt x="1474" y="1892"/>
                          </a:lnTo>
                          <a:lnTo>
                            <a:pt x="1474" y="1893"/>
                          </a:lnTo>
                          <a:lnTo>
                            <a:pt x="1474" y="1894"/>
                          </a:lnTo>
                          <a:lnTo>
                            <a:pt x="1475" y="1895"/>
                          </a:lnTo>
                          <a:lnTo>
                            <a:pt x="1474" y="1895"/>
                          </a:lnTo>
                          <a:lnTo>
                            <a:pt x="1473" y="1895"/>
                          </a:lnTo>
                          <a:lnTo>
                            <a:pt x="1474" y="1896"/>
                          </a:lnTo>
                          <a:lnTo>
                            <a:pt x="1474" y="1897"/>
                          </a:lnTo>
                          <a:lnTo>
                            <a:pt x="1474" y="1898"/>
                          </a:lnTo>
                          <a:lnTo>
                            <a:pt x="1473" y="1898"/>
                          </a:lnTo>
                          <a:lnTo>
                            <a:pt x="1473" y="1899"/>
                          </a:lnTo>
                          <a:lnTo>
                            <a:pt x="1474" y="1899"/>
                          </a:lnTo>
                          <a:lnTo>
                            <a:pt x="1475" y="1899"/>
                          </a:lnTo>
                          <a:lnTo>
                            <a:pt x="1475" y="1900"/>
                          </a:lnTo>
                          <a:lnTo>
                            <a:pt x="1474" y="1900"/>
                          </a:lnTo>
                          <a:lnTo>
                            <a:pt x="1475" y="1900"/>
                          </a:lnTo>
                          <a:lnTo>
                            <a:pt x="1474" y="1900"/>
                          </a:lnTo>
                          <a:lnTo>
                            <a:pt x="1474" y="1901"/>
                          </a:lnTo>
                          <a:lnTo>
                            <a:pt x="1475" y="1901"/>
                          </a:lnTo>
                          <a:lnTo>
                            <a:pt x="1475" y="1902"/>
                          </a:lnTo>
                          <a:lnTo>
                            <a:pt x="1475" y="1903"/>
                          </a:lnTo>
                          <a:lnTo>
                            <a:pt x="1476" y="1904"/>
                          </a:lnTo>
                          <a:lnTo>
                            <a:pt x="1477" y="1904"/>
                          </a:lnTo>
                          <a:lnTo>
                            <a:pt x="1477" y="1905"/>
                          </a:lnTo>
                          <a:lnTo>
                            <a:pt x="1478" y="1905"/>
                          </a:lnTo>
                          <a:lnTo>
                            <a:pt x="1478" y="1904"/>
                          </a:lnTo>
                          <a:lnTo>
                            <a:pt x="1478" y="1905"/>
                          </a:lnTo>
                          <a:lnTo>
                            <a:pt x="1479" y="1905"/>
                          </a:lnTo>
                          <a:lnTo>
                            <a:pt x="1480" y="1905"/>
                          </a:lnTo>
                          <a:lnTo>
                            <a:pt x="1480" y="1906"/>
                          </a:lnTo>
                          <a:lnTo>
                            <a:pt x="1480" y="1905"/>
                          </a:lnTo>
                          <a:lnTo>
                            <a:pt x="1480" y="1906"/>
                          </a:lnTo>
                          <a:lnTo>
                            <a:pt x="1481" y="1906"/>
                          </a:lnTo>
                          <a:lnTo>
                            <a:pt x="1481" y="1907"/>
                          </a:lnTo>
                          <a:lnTo>
                            <a:pt x="1482" y="1907"/>
                          </a:lnTo>
                          <a:lnTo>
                            <a:pt x="1482" y="1908"/>
                          </a:lnTo>
                          <a:lnTo>
                            <a:pt x="1481" y="1908"/>
                          </a:lnTo>
                          <a:lnTo>
                            <a:pt x="1482" y="1908"/>
                          </a:lnTo>
                          <a:lnTo>
                            <a:pt x="1482" y="1909"/>
                          </a:lnTo>
                          <a:lnTo>
                            <a:pt x="1483" y="1909"/>
                          </a:lnTo>
                          <a:lnTo>
                            <a:pt x="1483" y="1910"/>
                          </a:lnTo>
                          <a:lnTo>
                            <a:pt x="1484" y="1910"/>
                          </a:lnTo>
                          <a:lnTo>
                            <a:pt x="1485" y="1911"/>
                          </a:lnTo>
                          <a:lnTo>
                            <a:pt x="1485" y="1912"/>
                          </a:lnTo>
                          <a:lnTo>
                            <a:pt x="1485" y="1913"/>
                          </a:lnTo>
                          <a:lnTo>
                            <a:pt x="1486" y="1913"/>
                          </a:lnTo>
                          <a:lnTo>
                            <a:pt x="1486" y="1914"/>
                          </a:lnTo>
                          <a:lnTo>
                            <a:pt x="1487" y="1915"/>
                          </a:lnTo>
                          <a:lnTo>
                            <a:pt x="1487" y="1916"/>
                          </a:lnTo>
                          <a:lnTo>
                            <a:pt x="1488" y="1916"/>
                          </a:lnTo>
                          <a:lnTo>
                            <a:pt x="1488" y="1917"/>
                          </a:lnTo>
                          <a:lnTo>
                            <a:pt x="1487" y="1917"/>
                          </a:lnTo>
                          <a:lnTo>
                            <a:pt x="1488" y="1918"/>
                          </a:lnTo>
                          <a:lnTo>
                            <a:pt x="1487" y="1918"/>
                          </a:lnTo>
                          <a:lnTo>
                            <a:pt x="1487" y="1919"/>
                          </a:lnTo>
                          <a:lnTo>
                            <a:pt x="1488" y="1919"/>
                          </a:lnTo>
                          <a:lnTo>
                            <a:pt x="1488" y="1920"/>
                          </a:lnTo>
                          <a:lnTo>
                            <a:pt x="1488" y="1921"/>
                          </a:lnTo>
                          <a:lnTo>
                            <a:pt x="1489" y="1921"/>
                          </a:lnTo>
                          <a:lnTo>
                            <a:pt x="1489" y="1922"/>
                          </a:lnTo>
                          <a:lnTo>
                            <a:pt x="1490" y="1922"/>
                          </a:lnTo>
                          <a:lnTo>
                            <a:pt x="1490" y="1923"/>
                          </a:lnTo>
                          <a:lnTo>
                            <a:pt x="1490" y="1922"/>
                          </a:lnTo>
                          <a:lnTo>
                            <a:pt x="1490" y="1923"/>
                          </a:lnTo>
                          <a:lnTo>
                            <a:pt x="1490" y="1924"/>
                          </a:lnTo>
                          <a:lnTo>
                            <a:pt x="1491" y="1925"/>
                          </a:lnTo>
                          <a:lnTo>
                            <a:pt x="1491" y="1926"/>
                          </a:lnTo>
                          <a:lnTo>
                            <a:pt x="1491" y="1927"/>
                          </a:lnTo>
                          <a:lnTo>
                            <a:pt x="1492" y="1927"/>
                          </a:lnTo>
                          <a:lnTo>
                            <a:pt x="1491" y="1927"/>
                          </a:lnTo>
                          <a:lnTo>
                            <a:pt x="1491" y="1928"/>
                          </a:lnTo>
                          <a:lnTo>
                            <a:pt x="1491" y="1929"/>
                          </a:lnTo>
                          <a:lnTo>
                            <a:pt x="1491" y="1930"/>
                          </a:lnTo>
                          <a:lnTo>
                            <a:pt x="1491" y="1931"/>
                          </a:lnTo>
                          <a:lnTo>
                            <a:pt x="1490" y="1931"/>
                          </a:lnTo>
                          <a:lnTo>
                            <a:pt x="1490" y="1932"/>
                          </a:lnTo>
                          <a:lnTo>
                            <a:pt x="1491" y="1933"/>
                          </a:lnTo>
                          <a:lnTo>
                            <a:pt x="1492" y="1934"/>
                          </a:lnTo>
                          <a:lnTo>
                            <a:pt x="1492" y="1935"/>
                          </a:lnTo>
                          <a:lnTo>
                            <a:pt x="1492" y="1936"/>
                          </a:lnTo>
                          <a:lnTo>
                            <a:pt x="1492" y="1937"/>
                          </a:lnTo>
                          <a:lnTo>
                            <a:pt x="1493" y="1938"/>
                          </a:lnTo>
                          <a:lnTo>
                            <a:pt x="1492" y="1939"/>
                          </a:lnTo>
                          <a:lnTo>
                            <a:pt x="1492" y="1940"/>
                          </a:lnTo>
                          <a:lnTo>
                            <a:pt x="1492" y="1941"/>
                          </a:lnTo>
                          <a:lnTo>
                            <a:pt x="1493" y="1942"/>
                          </a:lnTo>
                          <a:lnTo>
                            <a:pt x="1494" y="1942"/>
                          </a:lnTo>
                          <a:lnTo>
                            <a:pt x="1494" y="1943"/>
                          </a:lnTo>
                          <a:lnTo>
                            <a:pt x="1496" y="1943"/>
                          </a:lnTo>
                          <a:lnTo>
                            <a:pt x="1496" y="1944"/>
                          </a:lnTo>
                          <a:lnTo>
                            <a:pt x="1497" y="1945"/>
                          </a:lnTo>
                          <a:lnTo>
                            <a:pt x="1498" y="1947"/>
                          </a:lnTo>
                          <a:lnTo>
                            <a:pt x="1499" y="1949"/>
                          </a:lnTo>
                          <a:lnTo>
                            <a:pt x="1501" y="1950"/>
                          </a:lnTo>
                          <a:lnTo>
                            <a:pt x="1501" y="1951"/>
                          </a:lnTo>
                          <a:lnTo>
                            <a:pt x="1501" y="1952"/>
                          </a:lnTo>
                          <a:lnTo>
                            <a:pt x="1502" y="1954"/>
                          </a:lnTo>
                          <a:lnTo>
                            <a:pt x="1501" y="1956"/>
                          </a:lnTo>
                          <a:lnTo>
                            <a:pt x="1502" y="1957"/>
                          </a:lnTo>
                          <a:lnTo>
                            <a:pt x="1501" y="1959"/>
                          </a:lnTo>
                          <a:lnTo>
                            <a:pt x="1501" y="1960"/>
                          </a:lnTo>
                          <a:lnTo>
                            <a:pt x="1501" y="1961"/>
                          </a:lnTo>
                          <a:lnTo>
                            <a:pt x="1501" y="1963"/>
                          </a:lnTo>
                          <a:lnTo>
                            <a:pt x="1483" y="1963"/>
                          </a:lnTo>
                          <a:lnTo>
                            <a:pt x="1482" y="1963"/>
                          </a:lnTo>
                          <a:lnTo>
                            <a:pt x="1482" y="1962"/>
                          </a:lnTo>
                          <a:lnTo>
                            <a:pt x="1481" y="1962"/>
                          </a:lnTo>
                          <a:lnTo>
                            <a:pt x="1480" y="1961"/>
                          </a:lnTo>
                          <a:lnTo>
                            <a:pt x="1480" y="1960"/>
                          </a:lnTo>
                          <a:lnTo>
                            <a:pt x="1479" y="1959"/>
                          </a:lnTo>
                          <a:lnTo>
                            <a:pt x="1478" y="1959"/>
                          </a:lnTo>
                          <a:lnTo>
                            <a:pt x="1477" y="1958"/>
                          </a:lnTo>
                          <a:lnTo>
                            <a:pt x="1476" y="1958"/>
                          </a:lnTo>
                          <a:lnTo>
                            <a:pt x="1474" y="1957"/>
                          </a:lnTo>
                          <a:lnTo>
                            <a:pt x="1473" y="1956"/>
                          </a:lnTo>
                          <a:lnTo>
                            <a:pt x="1472" y="1956"/>
                          </a:lnTo>
                          <a:lnTo>
                            <a:pt x="1464" y="1955"/>
                          </a:lnTo>
                          <a:lnTo>
                            <a:pt x="1464" y="1954"/>
                          </a:lnTo>
                          <a:lnTo>
                            <a:pt x="1462" y="1954"/>
                          </a:lnTo>
                          <a:lnTo>
                            <a:pt x="1461" y="1954"/>
                          </a:lnTo>
                          <a:lnTo>
                            <a:pt x="1460" y="1954"/>
                          </a:lnTo>
                          <a:lnTo>
                            <a:pt x="1459" y="1954"/>
                          </a:lnTo>
                          <a:lnTo>
                            <a:pt x="1459" y="1955"/>
                          </a:lnTo>
                          <a:lnTo>
                            <a:pt x="1458" y="1955"/>
                          </a:lnTo>
                          <a:lnTo>
                            <a:pt x="1457" y="1955"/>
                          </a:lnTo>
                          <a:lnTo>
                            <a:pt x="1456" y="1955"/>
                          </a:lnTo>
                          <a:lnTo>
                            <a:pt x="1456" y="1956"/>
                          </a:lnTo>
                          <a:lnTo>
                            <a:pt x="1455" y="1955"/>
                          </a:lnTo>
                          <a:lnTo>
                            <a:pt x="1454" y="1956"/>
                          </a:lnTo>
                          <a:lnTo>
                            <a:pt x="1454" y="1955"/>
                          </a:lnTo>
                          <a:lnTo>
                            <a:pt x="1453" y="1955"/>
                          </a:lnTo>
                          <a:lnTo>
                            <a:pt x="1452" y="1955"/>
                          </a:lnTo>
                          <a:lnTo>
                            <a:pt x="1451" y="1955"/>
                          </a:lnTo>
                          <a:lnTo>
                            <a:pt x="1450" y="1955"/>
                          </a:lnTo>
                          <a:lnTo>
                            <a:pt x="1450" y="1956"/>
                          </a:lnTo>
                          <a:lnTo>
                            <a:pt x="1449" y="1955"/>
                          </a:lnTo>
                          <a:lnTo>
                            <a:pt x="1449" y="1956"/>
                          </a:lnTo>
                          <a:lnTo>
                            <a:pt x="1448" y="1956"/>
                          </a:lnTo>
                          <a:lnTo>
                            <a:pt x="1445" y="1954"/>
                          </a:lnTo>
                          <a:lnTo>
                            <a:pt x="1445" y="1953"/>
                          </a:lnTo>
                          <a:lnTo>
                            <a:pt x="1444" y="1953"/>
                          </a:lnTo>
                          <a:lnTo>
                            <a:pt x="1443" y="1953"/>
                          </a:lnTo>
                          <a:lnTo>
                            <a:pt x="1442" y="1952"/>
                          </a:lnTo>
                          <a:lnTo>
                            <a:pt x="1441" y="1953"/>
                          </a:lnTo>
                          <a:lnTo>
                            <a:pt x="1441" y="1951"/>
                          </a:lnTo>
                          <a:lnTo>
                            <a:pt x="1440" y="1952"/>
                          </a:lnTo>
                          <a:lnTo>
                            <a:pt x="1439" y="1952"/>
                          </a:lnTo>
                          <a:lnTo>
                            <a:pt x="1439" y="1951"/>
                          </a:lnTo>
                          <a:lnTo>
                            <a:pt x="1438" y="1951"/>
                          </a:lnTo>
                          <a:lnTo>
                            <a:pt x="1438" y="1952"/>
                          </a:lnTo>
                          <a:lnTo>
                            <a:pt x="1437" y="1952"/>
                          </a:lnTo>
                          <a:lnTo>
                            <a:pt x="1437" y="1953"/>
                          </a:lnTo>
                          <a:lnTo>
                            <a:pt x="1436" y="1952"/>
                          </a:lnTo>
                          <a:lnTo>
                            <a:pt x="1436" y="1953"/>
                          </a:lnTo>
                          <a:lnTo>
                            <a:pt x="1435" y="1953"/>
                          </a:lnTo>
                          <a:lnTo>
                            <a:pt x="1435" y="1954"/>
                          </a:lnTo>
                          <a:lnTo>
                            <a:pt x="1435" y="1955"/>
                          </a:lnTo>
                          <a:lnTo>
                            <a:pt x="1434" y="1955"/>
                          </a:lnTo>
                          <a:lnTo>
                            <a:pt x="1435" y="1955"/>
                          </a:lnTo>
                          <a:lnTo>
                            <a:pt x="1434" y="1956"/>
                          </a:lnTo>
                          <a:lnTo>
                            <a:pt x="1434" y="1957"/>
                          </a:lnTo>
                          <a:lnTo>
                            <a:pt x="1434" y="1958"/>
                          </a:lnTo>
                          <a:lnTo>
                            <a:pt x="1433" y="1958"/>
                          </a:lnTo>
                          <a:lnTo>
                            <a:pt x="1433" y="1959"/>
                          </a:lnTo>
                          <a:lnTo>
                            <a:pt x="1432" y="1959"/>
                          </a:lnTo>
                          <a:lnTo>
                            <a:pt x="1433" y="1959"/>
                          </a:lnTo>
                          <a:lnTo>
                            <a:pt x="1433" y="1960"/>
                          </a:lnTo>
                          <a:lnTo>
                            <a:pt x="1432" y="1960"/>
                          </a:lnTo>
                          <a:lnTo>
                            <a:pt x="1432" y="1961"/>
                          </a:lnTo>
                          <a:lnTo>
                            <a:pt x="1431" y="1961"/>
                          </a:lnTo>
                          <a:lnTo>
                            <a:pt x="1431" y="1960"/>
                          </a:lnTo>
                          <a:lnTo>
                            <a:pt x="1430" y="1960"/>
                          </a:lnTo>
                          <a:lnTo>
                            <a:pt x="1429" y="1961"/>
                          </a:lnTo>
                          <a:lnTo>
                            <a:pt x="1429" y="1960"/>
                          </a:lnTo>
                          <a:lnTo>
                            <a:pt x="1427" y="1960"/>
                          </a:lnTo>
                          <a:lnTo>
                            <a:pt x="1427" y="1958"/>
                          </a:lnTo>
                          <a:lnTo>
                            <a:pt x="1426" y="1959"/>
                          </a:lnTo>
                          <a:lnTo>
                            <a:pt x="1426" y="1958"/>
                          </a:lnTo>
                          <a:lnTo>
                            <a:pt x="1425" y="1958"/>
                          </a:lnTo>
                          <a:lnTo>
                            <a:pt x="1424" y="1958"/>
                          </a:lnTo>
                          <a:lnTo>
                            <a:pt x="1424" y="1957"/>
                          </a:lnTo>
                          <a:lnTo>
                            <a:pt x="1423" y="1957"/>
                          </a:lnTo>
                          <a:lnTo>
                            <a:pt x="1422" y="1957"/>
                          </a:lnTo>
                          <a:lnTo>
                            <a:pt x="1419" y="1956"/>
                          </a:lnTo>
                          <a:lnTo>
                            <a:pt x="1418" y="1956"/>
                          </a:lnTo>
                          <a:lnTo>
                            <a:pt x="1417" y="1956"/>
                          </a:lnTo>
                          <a:lnTo>
                            <a:pt x="1417" y="1955"/>
                          </a:lnTo>
                          <a:lnTo>
                            <a:pt x="1417" y="1954"/>
                          </a:lnTo>
                          <a:lnTo>
                            <a:pt x="1416" y="1954"/>
                          </a:lnTo>
                          <a:lnTo>
                            <a:pt x="1415" y="1954"/>
                          </a:lnTo>
                          <a:lnTo>
                            <a:pt x="1415" y="1955"/>
                          </a:lnTo>
                          <a:lnTo>
                            <a:pt x="1414" y="1955"/>
                          </a:lnTo>
                          <a:lnTo>
                            <a:pt x="1413" y="1955"/>
                          </a:lnTo>
                          <a:lnTo>
                            <a:pt x="1412" y="1955"/>
                          </a:lnTo>
                          <a:lnTo>
                            <a:pt x="1411" y="1955"/>
                          </a:lnTo>
                          <a:lnTo>
                            <a:pt x="1412" y="1955"/>
                          </a:lnTo>
                          <a:lnTo>
                            <a:pt x="1412" y="1954"/>
                          </a:lnTo>
                          <a:lnTo>
                            <a:pt x="1411" y="1953"/>
                          </a:lnTo>
                          <a:lnTo>
                            <a:pt x="1409" y="1952"/>
                          </a:lnTo>
                          <a:lnTo>
                            <a:pt x="1408" y="1951"/>
                          </a:lnTo>
                          <a:lnTo>
                            <a:pt x="1408" y="1950"/>
                          </a:lnTo>
                          <a:lnTo>
                            <a:pt x="1408" y="1949"/>
                          </a:lnTo>
                          <a:lnTo>
                            <a:pt x="1407" y="1948"/>
                          </a:lnTo>
                          <a:lnTo>
                            <a:pt x="1407" y="1949"/>
                          </a:lnTo>
                          <a:lnTo>
                            <a:pt x="1406" y="1949"/>
                          </a:lnTo>
                          <a:lnTo>
                            <a:pt x="1406" y="1948"/>
                          </a:lnTo>
                          <a:lnTo>
                            <a:pt x="1405" y="1949"/>
                          </a:lnTo>
                          <a:lnTo>
                            <a:pt x="1405" y="1948"/>
                          </a:lnTo>
                          <a:lnTo>
                            <a:pt x="1404" y="1948"/>
                          </a:lnTo>
                          <a:lnTo>
                            <a:pt x="1404" y="1949"/>
                          </a:lnTo>
                          <a:lnTo>
                            <a:pt x="1403" y="1948"/>
                          </a:lnTo>
                          <a:lnTo>
                            <a:pt x="1402" y="1948"/>
                          </a:lnTo>
                          <a:lnTo>
                            <a:pt x="1401" y="1948"/>
                          </a:lnTo>
                          <a:lnTo>
                            <a:pt x="1400" y="1948"/>
                          </a:lnTo>
                          <a:lnTo>
                            <a:pt x="1399" y="1948"/>
                          </a:lnTo>
                          <a:lnTo>
                            <a:pt x="1399" y="1950"/>
                          </a:lnTo>
                          <a:lnTo>
                            <a:pt x="1398" y="1950"/>
                          </a:lnTo>
                          <a:lnTo>
                            <a:pt x="1397" y="1950"/>
                          </a:lnTo>
                          <a:lnTo>
                            <a:pt x="1397" y="1951"/>
                          </a:lnTo>
                          <a:lnTo>
                            <a:pt x="1397" y="1950"/>
                          </a:lnTo>
                          <a:lnTo>
                            <a:pt x="1396" y="1950"/>
                          </a:lnTo>
                          <a:lnTo>
                            <a:pt x="1397" y="1950"/>
                          </a:lnTo>
                          <a:lnTo>
                            <a:pt x="1396" y="1951"/>
                          </a:lnTo>
                          <a:lnTo>
                            <a:pt x="1396" y="1952"/>
                          </a:lnTo>
                          <a:lnTo>
                            <a:pt x="1395" y="1953"/>
                          </a:lnTo>
                          <a:lnTo>
                            <a:pt x="1394" y="1953"/>
                          </a:lnTo>
                          <a:lnTo>
                            <a:pt x="1394" y="1954"/>
                          </a:lnTo>
                          <a:lnTo>
                            <a:pt x="1394" y="1955"/>
                          </a:lnTo>
                          <a:lnTo>
                            <a:pt x="1393" y="1955"/>
                          </a:lnTo>
                          <a:lnTo>
                            <a:pt x="1393" y="1954"/>
                          </a:lnTo>
                          <a:lnTo>
                            <a:pt x="1392" y="1953"/>
                          </a:lnTo>
                          <a:lnTo>
                            <a:pt x="1391" y="1953"/>
                          </a:lnTo>
                          <a:lnTo>
                            <a:pt x="1390" y="1953"/>
                          </a:lnTo>
                          <a:lnTo>
                            <a:pt x="1390" y="1952"/>
                          </a:lnTo>
                          <a:lnTo>
                            <a:pt x="1389" y="1952"/>
                          </a:lnTo>
                          <a:lnTo>
                            <a:pt x="1388" y="1952"/>
                          </a:lnTo>
                          <a:lnTo>
                            <a:pt x="1388" y="1953"/>
                          </a:lnTo>
                          <a:lnTo>
                            <a:pt x="1387" y="1951"/>
                          </a:lnTo>
                          <a:lnTo>
                            <a:pt x="1386" y="1951"/>
                          </a:lnTo>
                          <a:lnTo>
                            <a:pt x="1385" y="1951"/>
                          </a:lnTo>
                          <a:lnTo>
                            <a:pt x="1383" y="1951"/>
                          </a:lnTo>
                          <a:lnTo>
                            <a:pt x="1381" y="1951"/>
                          </a:lnTo>
                          <a:lnTo>
                            <a:pt x="1380" y="1952"/>
                          </a:lnTo>
                          <a:lnTo>
                            <a:pt x="1379" y="1952"/>
                          </a:lnTo>
                          <a:lnTo>
                            <a:pt x="1378" y="1951"/>
                          </a:lnTo>
                          <a:lnTo>
                            <a:pt x="1377" y="1950"/>
                          </a:lnTo>
                          <a:lnTo>
                            <a:pt x="1377" y="1949"/>
                          </a:lnTo>
                          <a:lnTo>
                            <a:pt x="1377" y="1948"/>
                          </a:lnTo>
                          <a:lnTo>
                            <a:pt x="1376" y="1948"/>
                          </a:lnTo>
                          <a:lnTo>
                            <a:pt x="1376" y="1947"/>
                          </a:lnTo>
                          <a:lnTo>
                            <a:pt x="1376" y="1948"/>
                          </a:lnTo>
                          <a:lnTo>
                            <a:pt x="1375" y="1947"/>
                          </a:lnTo>
                          <a:lnTo>
                            <a:pt x="1376" y="1947"/>
                          </a:lnTo>
                          <a:lnTo>
                            <a:pt x="1375" y="1947"/>
                          </a:lnTo>
                          <a:lnTo>
                            <a:pt x="1374" y="1947"/>
                          </a:lnTo>
                          <a:lnTo>
                            <a:pt x="1374" y="1946"/>
                          </a:lnTo>
                          <a:lnTo>
                            <a:pt x="1374" y="1945"/>
                          </a:lnTo>
                          <a:lnTo>
                            <a:pt x="1374" y="1946"/>
                          </a:lnTo>
                          <a:lnTo>
                            <a:pt x="1373" y="1945"/>
                          </a:lnTo>
                          <a:lnTo>
                            <a:pt x="1373" y="1944"/>
                          </a:lnTo>
                          <a:lnTo>
                            <a:pt x="1374" y="1944"/>
                          </a:lnTo>
                          <a:lnTo>
                            <a:pt x="1372" y="1944"/>
                          </a:lnTo>
                          <a:lnTo>
                            <a:pt x="1371" y="1943"/>
                          </a:lnTo>
                          <a:lnTo>
                            <a:pt x="1371" y="1942"/>
                          </a:lnTo>
                          <a:lnTo>
                            <a:pt x="1370" y="1941"/>
                          </a:lnTo>
                          <a:lnTo>
                            <a:pt x="1369" y="1942"/>
                          </a:lnTo>
                          <a:lnTo>
                            <a:pt x="1369" y="1941"/>
                          </a:lnTo>
                          <a:lnTo>
                            <a:pt x="1369" y="1940"/>
                          </a:lnTo>
                          <a:lnTo>
                            <a:pt x="1369" y="1939"/>
                          </a:lnTo>
                          <a:lnTo>
                            <a:pt x="1368" y="1940"/>
                          </a:lnTo>
                          <a:lnTo>
                            <a:pt x="1368" y="1939"/>
                          </a:lnTo>
                          <a:lnTo>
                            <a:pt x="1367" y="1939"/>
                          </a:lnTo>
                          <a:lnTo>
                            <a:pt x="1367" y="1938"/>
                          </a:lnTo>
                          <a:lnTo>
                            <a:pt x="1366" y="1938"/>
                          </a:lnTo>
                          <a:lnTo>
                            <a:pt x="1365" y="1937"/>
                          </a:lnTo>
                          <a:lnTo>
                            <a:pt x="1364" y="1937"/>
                          </a:lnTo>
                          <a:lnTo>
                            <a:pt x="1364" y="1938"/>
                          </a:lnTo>
                          <a:lnTo>
                            <a:pt x="1363" y="1938"/>
                          </a:lnTo>
                          <a:lnTo>
                            <a:pt x="1363" y="1937"/>
                          </a:lnTo>
                          <a:lnTo>
                            <a:pt x="1363" y="1936"/>
                          </a:lnTo>
                          <a:lnTo>
                            <a:pt x="1362" y="1936"/>
                          </a:lnTo>
                          <a:lnTo>
                            <a:pt x="1363" y="1937"/>
                          </a:lnTo>
                          <a:lnTo>
                            <a:pt x="1362" y="1937"/>
                          </a:lnTo>
                          <a:lnTo>
                            <a:pt x="1362" y="1936"/>
                          </a:lnTo>
                          <a:lnTo>
                            <a:pt x="1361" y="1936"/>
                          </a:lnTo>
                          <a:lnTo>
                            <a:pt x="1361" y="1935"/>
                          </a:lnTo>
                          <a:lnTo>
                            <a:pt x="1360" y="1935"/>
                          </a:lnTo>
                          <a:lnTo>
                            <a:pt x="1358" y="1934"/>
                          </a:lnTo>
                          <a:lnTo>
                            <a:pt x="1357" y="1935"/>
                          </a:lnTo>
                          <a:lnTo>
                            <a:pt x="1358" y="1935"/>
                          </a:lnTo>
                          <a:lnTo>
                            <a:pt x="1358" y="1936"/>
                          </a:lnTo>
                          <a:lnTo>
                            <a:pt x="1357" y="1935"/>
                          </a:lnTo>
                          <a:lnTo>
                            <a:pt x="1356" y="1935"/>
                          </a:lnTo>
                          <a:lnTo>
                            <a:pt x="1355" y="1936"/>
                          </a:lnTo>
                          <a:lnTo>
                            <a:pt x="1355" y="1935"/>
                          </a:lnTo>
                          <a:lnTo>
                            <a:pt x="1354" y="1936"/>
                          </a:lnTo>
                          <a:lnTo>
                            <a:pt x="1353" y="1935"/>
                          </a:lnTo>
                          <a:lnTo>
                            <a:pt x="1352" y="1935"/>
                          </a:lnTo>
                          <a:lnTo>
                            <a:pt x="1352" y="1936"/>
                          </a:lnTo>
                          <a:lnTo>
                            <a:pt x="1350" y="1935"/>
                          </a:lnTo>
                          <a:lnTo>
                            <a:pt x="1350" y="1936"/>
                          </a:lnTo>
                          <a:lnTo>
                            <a:pt x="1350" y="1935"/>
                          </a:lnTo>
                          <a:lnTo>
                            <a:pt x="1349" y="1935"/>
                          </a:lnTo>
                          <a:lnTo>
                            <a:pt x="1350" y="1934"/>
                          </a:lnTo>
                          <a:lnTo>
                            <a:pt x="1350" y="1933"/>
                          </a:lnTo>
                          <a:lnTo>
                            <a:pt x="1349" y="1933"/>
                          </a:lnTo>
                          <a:lnTo>
                            <a:pt x="1349" y="1932"/>
                          </a:lnTo>
                          <a:lnTo>
                            <a:pt x="1350" y="1932"/>
                          </a:lnTo>
                          <a:lnTo>
                            <a:pt x="1349" y="1931"/>
                          </a:lnTo>
                          <a:lnTo>
                            <a:pt x="1350" y="1931"/>
                          </a:lnTo>
                          <a:lnTo>
                            <a:pt x="1349" y="1931"/>
                          </a:lnTo>
                          <a:lnTo>
                            <a:pt x="1349" y="1930"/>
                          </a:lnTo>
                          <a:lnTo>
                            <a:pt x="1349" y="1929"/>
                          </a:lnTo>
                          <a:lnTo>
                            <a:pt x="1349" y="1928"/>
                          </a:lnTo>
                          <a:lnTo>
                            <a:pt x="1349" y="1927"/>
                          </a:lnTo>
                          <a:lnTo>
                            <a:pt x="1349" y="1926"/>
                          </a:lnTo>
                          <a:lnTo>
                            <a:pt x="1349" y="1927"/>
                          </a:lnTo>
                          <a:lnTo>
                            <a:pt x="1349" y="1926"/>
                          </a:lnTo>
                          <a:lnTo>
                            <a:pt x="1350" y="1926"/>
                          </a:lnTo>
                          <a:lnTo>
                            <a:pt x="1350" y="1925"/>
                          </a:lnTo>
                          <a:lnTo>
                            <a:pt x="1350" y="1924"/>
                          </a:lnTo>
                          <a:lnTo>
                            <a:pt x="1351" y="1923"/>
                          </a:lnTo>
                          <a:lnTo>
                            <a:pt x="1351" y="1922"/>
                          </a:lnTo>
                          <a:lnTo>
                            <a:pt x="1352" y="1921"/>
                          </a:lnTo>
                          <a:lnTo>
                            <a:pt x="1352" y="1920"/>
                          </a:lnTo>
                          <a:lnTo>
                            <a:pt x="1353" y="1920"/>
                          </a:lnTo>
                          <a:lnTo>
                            <a:pt x="1353" y="1919"/>
                          </a:lnTo>
                          <a:lnTo>
                            <a:pt x="1354" y="1918"/>
                          </a:lnTo>
                          <a:lnTo>
                            <a:pt x="1355" y="1918"/>
                          </a:lnTo>
                          <a:lnTo>
                            <a:pt x="1356" y="1916"/>
                          </a:lnTo>
                          <a:lnTo>
                            <a:pt x="1357" y="1916"/>
                          </a:lnTo>
                          <a:lnTo>
                            <a:pt x="1357" y="1915"/>
                          </a:lnTo>
                          <a:lnTo>
                            <a:pt x="1357" y="1914"/>
                          </a:lnTo>
                          <a:lnTo>
                            <a:pt x="1358" y="1913"/>
                          </a:lnTo>
                          <a:lnTo>
                            <a:pt x="1358" y="1912"/>
                          </a:lnTo>
                          <a:lnTo>
                            <a:pt x="1359" y="1912"/>
                          </a:lnTo>
                          <a:lnTo>
                            <a:pt x="1359" y="1911"/>
                          </a:lnTo>
                          <a:lnTo>
                            <a:pt x="1360" y="1910"/>
                          </a:lnTo>
                          <a:lnTo>
                            <a:pt x="1360" y="1909"/>
                          </a:lnTo>
                          <a:lnTo>
                            <a:pt x="1360" y="1908"/>
                          </a:lnTo>
                          <a:lnTo>
                            <a:pt x="1360" y="1907"/>
                          </a:lnTo>
                          <a:lnTo>
                            <a:pt x="1361" y="1906"/>
                          </a:lnTo>
                          <a:lnTo>
                            <a:pt x="1361" y="1905"/>
                          </a:lnTo>
                          <a:lnTo>
                            <a:pt x="1362" y="1904"/>
                          </a:lnTo>
                          <a:lnTo>
                            <a:pt x="1363" y="1904"/>
                          </a:lnTo>
                          <a:lnTo>
                            <a:pt x="1363" y="1903"/>
                          </a:lnTo>
                          <a:lnTo>
                            <a:pt x="1363" y="1902"/>
                          </a:lnTo>
                          <a:lnTo>
                            <a:pt x="1364" y="1902"/>
                          </a:lnTo>
                          <a:lnTo>
                            <a:pt x="1365" y="1901"/>
                          </a:lnTo>
                          <a:lnTo>
                            <a:pt x="1366" y="1900"/>
                          </a:lnTo>
                          <a:lnTo>
                            <a:pt x="1367" y="1898"/>
                          </a:lnTo>
                          <a:lnTo>
                            <a:pt x="1367" y="1897"/>
                          </a:lnTo>
                          <a:lnTo>
                            <a:pt x="1368" y="1897"/>
                          </a:lnTo>
                          <a:lnTo>
                            <a:pt x="1368" y="1896"/>
                          </a:lnTo>
                          <a:lnTo>
                            <a:pt x="1369" y="1896"/>
                          </a:lnTo>
                          <a:lnTo>
                            <a:pt x="1369" y="1895"/>
                          </a:lnTo>
                          <a:lnTo>
                            <a:pt x="1370" y="1895"/>
                          </a:lnTo>
                          <a:lnTo>
                            <a:pt x="1371" y="1895"/>
                          </a:lnTo>
                          <a:lnTo>
                            <a:pt x="1372" y="1895"/>
                          </a:lnTo>
                          <a:lnTo>
                            <a:pt x="1372" y="1894"/>
                          </a:lnTo>
                          <a:lnTo>
                            <a:pt x="1373" y="1894"/>
                          </a:lnTo>
                          <a:lnTo>
                            <a:pt x="1374" y="1894"/>
                          </a:lnTo>
                          <a:lnTo>
                            <a:pt x="1375" y="1893"/>
                          </a:lnTo>
                          <a:lnTo>
                            <a:pt x="1375" y="1892"/>
                          </a:lnTo>
                          <a:lnTo>
                            <a:pt x="1376" y="1892"/>
                          </a:lnTo>
                          <a:lnTo>
                            <a:pt x="1377" y="1892"/>
                          </a:lnTo>
                          <a:lnTo>
                            <a:pt x="1377" y="1891"/>
                          </a:lnTo>
                          <a:lnTo>
                            <a:pt x="1378" y="1892"/>
                          </a:lnTo>
                          <a:lnTo>
                            <a:pt x="1379" y="1892"/>
                          </a:lnTo>
                          <a:lnTo>
                            <a:pt x="1379" y="1893"/>
                          </a:lnTo>
                          <a:lnTo>
                            <a:pt x="1381" y="1892"/>
                          </a:lnTo>
                          <a:lnTo>
                            <a:pt x="1382" y="1892"/>
                          </a:lnTo>
                          <a:lnTo>
                            <a:pt x="1383" y="1892"/>
                          </a:lnTo>
                          <a:lnTo>
                            <a:pt x="1384" y="1892"/>
                          </a:lnTo>
                          <a:lnTo>
                            <a:pt x="1386" y="1891"/>
                          </a:lnTo>
                          <a:lnTo>
                            <a:pt x="1386" y="1892"/>
                          </a:lnTo>
                          <a:lnTo>
                            <a:pt x="1387" y="1891"/>
                          </a:lnTo>
                          <a:lnTo>
                            <a:pt x="1388" y="1891"/>
                          </a:lnTo>
                          <a:lnTo>
                            <a:pt x="1389" y="1891"/>
                          </a:lnTo>
                          <a:lnTo>
                            <a:pt x="1390" y="1891"/>
                          </a:lnTo>
                          <a:lnTo>
                            <a:pt x="1391" y="1891"/>
                          </a:lnTo>
                          <a:lnTo>
                            <a:pt x="1391" y="1892"/>
                          </a:lnTo>
                          <a:lnTo>
                            <a:pt x="1394" y="1891"/>
                          </a:lnTo>
                          <a:lnTo>
                            <a:pt x="1394" y="1890"/>
                          </a:lnTo>
                          <a:lnTo>
                            <a:pt x="1397" y="1861"/>
                          </a:lnTo>
                          <a:lnTo>
                            <a:pt x="1401" y="1816"/>
                          </a:lnTo>
                          <a:lnTo>
                            <a:pt x="1400" y="1816"/>
                          </a:lnTo>
                          <a:lnTo>
                            <a:pt x="1398" y="1815"/>
                          </a:lnTo>
                          <a:lnTo>
                            <a:pt x="1398" y="1814"/>
                          </a:lnTo>
                          <a:lnTo>
                            <a:pt x="1398" y="1813"/>
                          </a:lnTo>
                          <a:lnTo>
                            <a:pt x="1397" y="1812"/>
                          </a:lnTo>
                          <a:lnTo>
                            <a:pt x="1396" y="1811"/>
                          </a:lnTo>
                          <a:lnTo>
                            <a:pt x="1395" y="1812"/>
                          </a:lnTo>
                          <a:lnTo>
                            <a:pt x="1394" y="1811"/>
                          </a:lnTo>
                          <a:lnTo>
                            <a:pt x="1393" y="1812"/>
                          </a:lnTo>
                          <a:lnTo>
                            <a:pt x="1392" y="1812"/>
                          </a:lnTo>
                          <a:lnTo>
                            <a:pt x="1391" y="1812"/>
                          </a:lnTo>
                          <a:lnTo>
                            <a:pt x="1389" y="1814"/>
                          </a:lnTo>
                          <a:lnTo>
                            <a:pt x="1388" y="1814"/>
                          </a:lnTo>
                          <a:lnTo>
                            <a:pt x="1387" y="1814"/>
                          </a:lnTo>
                          <a:lnTo>
                            <a:pt x="1386" y="1814"/>
                          </a:lnTo>
                          <a:lnTo>
                            <a:pt x="1386" y="1815"/>
                          </a:lnTo>
                          <a:lnTo>
                            <a:pt x="1386" y="1816"/>
                          </a:lnTo>
                          <a:lnTo>
                            <a:pt x="1386" y="1817"/>
                          </a:lnTo>
                          <a:lnTo>
                            <a:pt x="1385" y="1817"/>
                          </a:lnTo>
                          <a:lnTo>
                            <a:pt x="1384" y="1818"/>
                          </a:lnTo>
                          <a:lnTo>
                            <a:pt x="1384" y="1819"/>
                          </a:lnTo>
                          <a:lnTo>
                            <a:pt x="1383" y="1820"/>
                          </a:lnTo>
                          <a:lnTo>
                            <a:pt x="1382" y="1822"/>
                          </a:lnTo>
                          <a:lnTo>
                            <a:pt x="1381" y="1822"/>
                          </a:lnTo>
                          <a:lnTo>
                            <a:pt x="1380" y="1822"/>
                          </a:lnTo>
                          <a:lnTo>
                            <a:pt x="1379" y="1822"/>
                          </a:lnTo>
                          <a:lnTo>
                            <a:pt x="1378" y="1822"/>
                          </a:lnTo>
                          <a:lnTo>
                            <a:pt x="1377" y="1822"/>
                          </a:lnTo>
                          <a:lnTo>
                            <a:pt x="1376" y="1823"/>
                          </a:lnTo>
                          <a:lnTo>
                            <a:pt x="1375" y="1826"/>
                          </a:lnTo>
                          <a:lnTo>
                            <a:pt x="1374" y="1827"/>
                          </a:lnTo>
                          <a:lnTo>
                            <a:pt x="1374" y="1828"/>
                          </a:lnTo>
                          <a:lnTo>
                            <a:pt x="1373" y="1829"/>
                          </a:lnTo>
                          <a:lnTo>
                            <a:pt x="1373" y="1830"/>
                          </a:lnTo>
                          <a:lnTo>
                            <a:pt x="1373" y="1831"/>
                          </a:lnTo>
                          <a:lnTo>
                            <a:pt x="1373" y="1832"/>
                          </a:lnTo>
                          <a:lnTo>
                            <a:pt x="1374" y="1832"/>
                          </a:lnTo>
                          <a:lnTo>
                            <a:pt x="1374" y="1833"/>
                          </a:lnTo>
                          <a:lnTo>
                            <a:pt x="1374" y="1834"/>
                          </a:lnTo>
                          <a:lnTo>
                            <a:pt x="1373" y="1834"/>
                          </a:lnTo>
                          <a:lnTo>
                            <a:pt x="1372" y="1834"/>
                          </a:lnTo>
                          <a:lnTo>
                            <a:pt x="1371" y="1835"/>
                          </a:lnTo>
                          <a:lnTo>
                            <a:pt x="1369" y="1835"/>
                          </a:lnTo>
                          <a:lnTo>
                            <a:pt x="1369" y="1836"/>
                          </a:lnTo>
                          <a:lnTo>
                            <a:pt x="1367" y="1836"/>
                          </a:lnTo>
                          <a:lnTo>
                            <a:pt x="1366" y="1837"/>
                          </a:lnTo>
                          <a:lnTo>
                            <a:pt x="1365" y="1837"/>
                          </a:lnTo>
                          <a:lnTo>
                            <a:pt x="1364" y="1838"/>
                          </a:lnTo>
                          <a:lnTo>
                            <a:pt x="1364" y="1839"/>
                          </a:lnTo>
                          <a:lnTo>
                            <a:pt x="1363" y="1840"/>
                          </a:lnTo>
                          <a:lnTo>
                            <a:pt x="1362" y="1841"/>
                          </a:lnTo>
                          <a:lnTo>
                            <a:pt x="1361" y="1842"/>
                          </a:lnTo>
                          <a:lnTo>
                            <a:pt x="1359" y="1844"/>
                          </a:lnTo>
                          <a:lnTo>
                            <a:pt x="1358" y="1845"/>
                          </a:lnTo>
                          <a:lnTo>
                            <a:pt x="1358" y="1846"/>
                          </a:lnTo>
                          <a:lnTo>
                            <a:pt x="1357" y="1846"/>
                          </a:lnTo>
                          <a:lnTo>
                            <a:pt x="1357" y="1847"/>
                          </a:lnTo>
                          <a:lnTo>
                            <a:pt x="1356" y="1847"/>
                          </a:lnTo>
                          <a:lnTo>
                            <a:pt x="1356" y="1848"/>
                          </a:lnTo>
                          <a:lnTo>
                            <a:pt x="1354" y="1850"/>
                          </a:lnTo>
                          <a:lnTo>
                            <a:pt x="1353" y="1850"/>
                          </a:lnTo>
                          <a:lnTo>
                            <a:pt x="1353" y="1851"/>
                          </a:lnTo>
                          <a:lnTo>
                            <a:pt x="1352" y="1852"/>
                          </a:lnTo>
                          <a:lnTo>
                            <a:pt x="1350" y="1852"/>
                          </a:lnTo>
                          <a:lnTo>
                            <a:pt x="1349" y="1853"/>
                          </a:lnTo>
                          <a:lnTo>
                            <a:pt x="1348" y="1853"/>
                          </a:lnTo>
                          <a:lnTo>
                            <a:pt x="1348" y="1854"/>
                          </a:lnTo>
                          <a:lnTo>
                            <a:pt x="1347" y="1854"/>
                          </a:lnTo>
                          <a:lnTo>
                            <a:pt x="1346" y="1854"/>
                          </a:lnTo>
                          <a:lnTo>
                            <a:pt x="1345" y="1854"/>
                          </a:lnTo>
                          <a:lnTo>
                            <a:pt x="1344" y="1853"/>
                          </a:lnTo>
                          <a:lnTo>
                            <a:pt x="1344" y="1854"/>
                          </a:lnTo>
                          <a:lnTo>
                            <a:pt x="1343" y="1854"/>
                          </a:lnTo>
                          <a:lnTo>
                            <a:pt x="1342" y="1854"/>
                          </a:lnTo>
                          <a:lnTo>
                            <a:pt x="1339" y="1855"/>
                          </a:lnTo>
                          <a:lnTo>
                            <a:pt x="1338" y="1856"/>
                          </a:lnTo>
                          <a:lnTo>
                            <a:pt x="1337" y="1856"/>
                          </a:lnTo>
                          <a:lnTo>
                            <a:pt x="1337" y="1857"/>
                          </a:lnTo>
                          <a:lnTo>
                            <a:pt x="1336" y="1859"/>
                          </a:lnTo>
                          <a:lnTo>
                            <a:pt x="1335" y="1860"/>
                          </a:lnTo>
                          <a:lnTo>
                            <a:pt x="1334" y="1860"/>
                          </a:lnTo>
                          <a:lnTo>
                            <a:pt x="1334" y="1861"/>
                          </a:lnTo>
                          <a:lnTo>
                            <a:pt x="1333" y="1861"/>
                          </a:lnTo>
                          <a:lnTo>
                            <a:pt x="1333" y="1862"/>
                          </a:lnTo>
                          <a:lnTo>
                            <a:pt x="1333" y="1863"/>
                          </a:lnTo>
                          <a:lnTo>
                            <a:pt x="1334" y="1863"/>
                          </a:lnTo>
                          <a:lnTo>
                            <a:pt x="1333" y="1864"/>
                          </a:lnTo>
                          <a:lnTo>
                            <a:pt x="1334" y="1864"/>
                          </a:lnTo>
                          <a:lnTo>
                            <a:pt x="1335" y="1864"/>
                          </a:lnTo>
                          <a:lnTo>
                            <a:pt x="1335" y="1866"/>
                          </a:lnTo>
                          <a:lnTo>
                            <a:pt x="1334" y="1867"/>
                          </a:lnTo>
                          <a:lnTo>
                            <a:pt x="1334" y="1868"/>
                          </a:lnTo>
                          <a:lnTo>
                            <a:pt x="1334" y="1870"/>
                          </a:lnTo>
                          <a:lnTo>
                            <a:pt x="1333" y="1871"/>
                          </a:lnTo>
                          <a:lnTo>
                            <a:pt x="1333" y="1872"/>
                          </a:lnTo>
                          <a:lnTo>
                            <a:pt x="1332" y="1873"/>
                          </a:lnTo>
                          <a:lnTo>
                            <a:pt x="1331" y="1873"/>
                          </a:lnTo>
                          <a:lnTo>
                            <a:pt x="1330" y="1875"/>
                          </a:lnTo>
                          <a:lnTo>
                            <a:pt x="1330" y="1876"/>
                          </a:lnTo>
                          <a:lnTo>
                            <a:pt x="1330" y="1877"/>
                          </a:lnTo>
                          <a:lnTo>
                            <a:pt x="1329" y="1877"/>
                          </a:lnTo>
                          <a:lnTo>
                            <a:pt x="1329" y="1878"/>
                          </a:lnTo>
                          <a:lnTo>
                            <a:pt x="1329" y="1879"/>
                          </a:lnTo>
                          <a:lnTo>
                            <a:pt x="1329" y="1880"/>
                          </a:lnTo>
                          <a:lnTo>
                            <a:pt x="1328" y="1880"/>
                          </a:lnTo>
                          <a:lnTo>
                            <a:pt x="1327" y="1880"/>
                          </a:lnTo>
                          <a:lnTo>
                            <a:pt x="1326" y="1879"/>
                          </a:lnTo>
                          <a:lnTo>
                            <a:pt x="1325" y="1879"/>
                          </a:lnTo>
                          <a:lnTo>
                            <a:pt x="1324" y="1879"/>
                          </a:lnTo>
                          <a:lnTo>
                            <a:pt x="1323" y="1879"/>
                          </a:lnTo>
                          <a:lnTo>
                            <a:pt x="1323" y="1880"/>
                          </a:lnTo>
                          <a:lnTo>
                            <a:pt x="1322" y="1880"/>
                          </a:lnTo>
                          <a:lnTo>
                            <a:pt x="1321" y="1879"/>
                          </a:lnTo>
                          <a:lnTo>
                            <a:pt x="1320" y="1880"/>
                          </a:lnTo>
                          <a:lnTo>
                            <a:pt x="1320" y="1879"/>
                          </a:lnTo>
                          <a:lnTo>
                            <a:pt x="1319" y="1880"/>
                          </a:lnTo>
                          <a:lnTo>
                            <a:pt x="1318" y="1879"/>
                          </a:lnTo>
                          <a:lnTo>
                            <a:pt x="1318" y="1878"/>
                          </a:lnTo>
                          <a:lnTo>
                            <a:pt x="1318" y="1879"/>
                          </a:lnTo>
                          <a:lnTo>
                            <a:pt x="1317" y="1879"/>
                          </a:lnTo>
                          <a:lnTo>
                            <a:pt x="1316" y="1878"/>
                          </a:lnTo>
                          <a:lnTo>
                            <a:pt x="1315" y="1878"/>
                          </a:lnTo>
                          <a:lnTo>
                            <a:pt x="1315" y="1877"/>
                          </a:lnTo>
                          <a:lnTo>
                            <a:pt x="1314" y="1878"/>
                          </a:lnTo>
                          <a:lnTo>
                            <a:pt x="1313" y="1878"/>
                          </a:lnTo>
                          <a:lnTo>
                            <a:pt x="1313" y="1877"/>
                          </a:lnTo>
                          <a:lnTo>
                            <a:pt x="1312" y="1877"/>
                          </a:lnTo>
                          <a:lnTo>
                            <a:pt x="1311" y="1877"/>
                          </a:lnTo>
                          <a:lnTo>
                            <a:pt x="1310" y="1877"/>
                          </a:lnTo>
                          <a:lnTo>
                            <a:pt x="1309" y="1877"/>
                          </a:lnTo>
                          <a:lnTo>
                            <a:pt x="1309" y="1878"/>
                          </a:lnTo>
                          <a:lnTo>
                            <a:pt x="1308" y="1878"/>
                          </a:lnTo>
                          <a:lnTo>
                            <a:pt x="1308" y="1879"/>
                          </a:lnTo>
                          <a:lnTo>
                            <a:pt x="1307" y="1878"/>
                          </a:lnTo>
                          <a:lnTo>
                            <a:pt x="1306" y="1879"/>
                          </a:lnTo>
                          <a:lnTo>
                            <a:pt x="1305" y="1880"/>
                          </a:lnTo>
                          <a:lnTo>
                            <a:pt x="1304" y="1880"/>
                          </a:lnTo>
                          <a:lnTo>
                            <a:pt x="1303" y="1880"/>
                          </a:lnTo>
                          <a:lnTo>
                            <a:pt x="1302" y="1880"/>
                          </a:lnTo>
                          <a:lnTo>
                            <a:pt x="1302" y="1881"/>
                          </a:lnTo>
                          <a:lnTo>
                            <a:pt x="1300" y="1881"/>
                          </a:lnTo>
                          <a:lnTo>
                            <a:pt x="1300" y="1882"/>
                          </a:lnTo>
                          <a:lnTo>
                            <a:pt x="1299" y="1882"/>
                          </a:lnTo>
                          <a:lnTo>
                            <a:pt x="1299" y="1883"/>
                          </a:lnTo>
                          <a:lnTo>
                            <a:pt x="1298" y="1883"/>
                          </a:lnTo>
                          <a:lnTo>
                            <a:pt x="1297" y="1884"/>
                          </a:lnTo>
                          <a:lnTo>
                            <a:pt x="1298" y="1884"/>
                          </a:lnTo>
                          <a:lnTo>
                            <a:pt x="1297" y="1884"/>
                          </a:lnTo>
                          <a:lnTo>
                            <a:pt x="1296" y="1885"/>
                          </a:lnTo>
                          <a:lnTo>
                            <a:pt x="1295" y="1885"/>
                          </a:lnTo>
                          <a:lnTo>
                            <a:pt x="1296" y="1885"/>
                          </a:lnTo>
                          <a:lnTo>
                            <a:pt x="1295" y="1885"/>
                          </a:lnTo>
                          <a:lnTo>
                            <a:pt x="1294" y="1886"/>
                          </a:lnTo>
                          <a:lnTo>
                            <a:pt x="1293" y="1885"/>
                          </a:lnTo>
                          <a:lnTo>
                            <a:pt x="1292" y="1886"/>
                          </a:lnTo>
                          <a:lnTo>
                            <a:pt x="1292" y="1885"/>
                          </a:lnTo>
                          <a:lnTo>
                            <a:pt x="1291" y="1886"/>
                          </a:lnTo>
                          <a:lnTo>
                            <a:pt x="1290" y="1887"/>
                          </a:lnTo>
                          <a:lnTo>
                            <a:pt x="1290" y="1886"/>
                          </a:lnTo>
                          <a:lnTo>
                            <a:pt x="1289" y="1887"/>
                          </a:lnTo>
                          <a:lnTo>
                            <a:pt x="1288" y="1886"/>
                          </a:lnTo>
                          <a:lnTo>
                            <a:pt x="1288" y="1887"/>
                          </a:lnTo>
                          <a:lnTo>
                            <a:pt x="1287" y="1887"/>
                          </a:lnTo>
                          <a:lnTo>
                            <a:pt x="1286" y="1886"/>
                          </a:lnTo>
                          <a:lnTo>
                            <a:pt x="1285" y="1886"/>
                          </a:lnTo>
                          <a:lnTo>
                            <a:pt x="1285" y="1887"/>
                          </a:lnTo>
                          <a:lnTo>
                            <a:pt x="1284" y="1886"/>
                          </a:lnTo>
                          <a:lnTo>
                            <a:pt x="1284" y="1887"/>
                          </a:lnTo>
                          <a:lnTo>
                            <a:pt x="1284" y="1886"/>
                          </a:lnTo>
                          <a:lnTo>
                            <a:pt x="1283" y="1886"/>
                          </a:lnTo>
                          <a:lnTo>
                            <a:pt x="1282" y="1886"/>
                          </a:lnTo>
                          <a:lnTo>
                            <a:pt x="1281" y="1886"/>
                          </a:lnTo>
                          <a:lnTo>
                            <a:pt x="1281" y="1885"/>
                          </a:lnTo>
                          <a:lnTo>
                            <a:pt x="1280" y="1884"/>
                          </a:lnTo>
                          <a:lnTo>
                            <a:pt x="1280" y="1885"/>
                          </a:lnTo>
                          <a:lnTo>
                            <a:pt x="1280" y="1884"/>
                          </a:lnTo>
                          <a:lnTo>
                            <a:pt x="1278" y="1883"/>
                          </a:lnTo>
                          <a:lnTo>
                            <a:pt x="1277" y="1883"/>
                          </a:lnTo>
                          <a:lnTo>
                            <a:pt x="1277" y="1882"/>
                          </a:lnTo>
                          <a:lnTo>
                            <a:pt x="1276" y="1882"/>
                          </a:lnTo>
                          <a:lnTo>
                            <a:pt x="1275" y="1882"/>
                          </a:lnTo>
                          <a:lnTo>
                            <a:pt x="1275" y="1881"/>
                          </a:lnTo>
                          <a:lnTo>
                            <a:pt x="1276" y="1880"/>
                          </a:lnTo>
                          <a:lnTo>
                            <a:pt x="1275" y="1880"/>
                          </a:lnTo>
                          <a:lnTo>
                            <a:pt x="1276" y="1880"/>
                          </a:lnTo>
                          <a:lnTo>
                            <a:pt x="1276" y="1879"/>
                          </a:lnTo>
                          <a:lnTo>
                            <a:pt x="1277" y="1878"/>
                          </a:lnTo>
                          <a:lnTo>
                            <a:pt x="1277" y="1877"/>
                          </a:lnTo>
                          <a:lnTo>
                            <a:pt x="1277" y="1876"/>
                          </a:lnTo>
                          <a:lnTo>
                            <a:pt x="1276" y="1876"/>
                          </a:lnTo>
                          <a:lnTo>
                            <a:pt x="1276" y="1875"/>
                          </a:lnTo>
                          <a:lnTo>
                            <a:pt x="1276" y="1874"/>
                          </a:lnTo>
                          <a:lnTo>
                            <a:pt x="1276" y="1873"/>
                          </a:lnTo>
                          <a:lnTo>
                            <a:pt x="1275" y="1873"/>
                          </a:lnTo>
                          <a:lnTo>
                            <a:pt x="1276" y="1872"/>
                          </a:lnTo>
                          <a:lnTo>
                            <a:pt x="1275" y="1872"/>
                          </a:lnTo>
                          <a:lnTo>
                            <a:pt x="1276" y="1871"/>
                          </a:lnTo>
                          <a:lnTo>
                            <a:pt x="1276" y="1870"/>
                          </a:lnTo>
                          <a:lnTo>
                            <a:pt x="1275" y="1870"/>
                          </a:lnTo>
                          <a:lnTo>
                            <a:pt x="1274" y="1869"/>
                          </a:lnTo>
                          <a:lnTo>
                            <a:pt x="1273" y="1869"/>
                          </a:lnTo>
                          <a:lnTo>
                            <a:pt x="1273" y="1868"/>
                          </a:lnTo>
                          <a:lnTo>
                            <a:pt x="1272" y="1868"/>
                          </a:lnTo>
                          <a:lnTo>
                            <a:pt x="1272" y="1867"/>
                          </a:lnTo>
                          <a:lnTo>
                            <a:pt x="1272" y="1866"/>
                          </a:lnTo>
                          <a:lnTo>
                            <a:pt x="1272" y="1867"/>
                          </a:lnTo>
                          <a:lnTo>
                            <a:pt x="1271" y="1866"/>
                          </a:lnTo>
                          <a:lnTo>
                            <a:pt x="1271" y="1865"/>
                          </a:lnTo>
                          <a:lnTo>
                            <a:pt x="1270" y="1865"/>
                          </a:lnTo>
                          <a:lnTo>
                            <a:pt x="1270" y="1864"/>
                          </a:lnTo>
                          <a:lnTo>
                            <a:pt x="1270" y="1863"/>
                          </a:lnTo>
                          <a:lnTo>
                            <a:pt x="1269" y="1863"/>
                          </a:lnTo>
                          <a:lnTo>
                            <a:pt x="1268" y="1864"/>
                          </a:lnTo>
                          <a:lnTo>
                            <a:pt x="1268" y="1863"/>
                          </a:lnTo>
                          <a:lnTo>
                            <a:pt x="1267" y="1863"/>
                          </a:lnTo>
                          <a:lnTo>
                            <a:pt x="1266" y="1863"/>
                          </a:lnTo>
                          <a:lnTo>
                            <a:pt x="1265" y="1862"/>
                          </a:lnTo>
                          <a:lnTo>
                            <a:pt x="1264" y="1863"/>
                          </a:lnTo>
                          <a:lnTo>
                            <a:pt x="1263" y="1862"/>
                          </a:lnTo>
                          <a:lnTo>
                            <a:pt x="1262" y="1862"/>
                          </a:lnTo>
                          <a:lnTo>
                            <a:pt x="1261" y="1861"/>
                          </a:lnTo>
                          <a:lnTo>
                            <a:pt x="1261" y="1860"/>
                          </a:lnTo>
                          <a:lnTo>
                            <a:pt x="1260" y="1859"/>
                          </a:lnTo>
                          <a:lnTo>
                            <a:pt x="1260" y="1858"/>
                          </a:lnTo>
                          <a:lnTo>
                            <a:pt x="1261" y="1858"/>
                          </a:lnTo>
                          <a:lnTo>
                            <a:pt x="1260" y="1858"/>
                          </a:lnTo>
                          <a:lnTo>
                            <a:pt x="1260" y="1857"/>
                          </a:lnTo>
                          <a:lnTo>
                            <a:pt x="1261" y="1856"/>
                          </a:lnTo>
                          <a:lnTo>
                            <a:pt x="1260" y="1856"/>
                          </a:lnTo>
                          <a:lnTo>
                            <a:pt x="1259" y="1855"/>
                          </a:lnTo>
                          <a:lnTo>
                            <a:pt x="1260" y="1854"/>
                          </a:lnTo>
                          <a:lnTo>
                            <a:pt x="1259" y="1854"/>
                          </a:lnTo>
                          <a:lnTo>
                            <a:pt x="1258" y="1854"/>
                          </a:lnTo>
                          <a:lnTo>
                            <a:pt x="1257" y="1854"/>
                          </a:lnTo>
                          <a:lnTo>
                            <a:pt x="1257" y="1853"/>
                          </a:lnTo>
                          <a:lnTo>
                            <a:pt x="1256" y="1853"/>
                          </a:lnTo>
                          <a:lnTo>
                            <a:pt x="1255" y="1853"/>
                          </a:lnTo>
                          <a:lnTo>
                            <a:pt x="1254" y="1853"/>
                          </a:lnTo>
                          <a:lnTo>
                            <a:pt x="1253" y="1852"/>
                          </a:lnTo>
                          <a:lnTo>
                            <a:pt x="1252" y="1853"/>
                          </a:lnTo>
                          <a:lnTo>
                            <a:pt x="1251" y="1852"/>
                          </a:lnTo>
                          <a:lnTo>
                            <a:pt x="1250" y="1852"/>
                          </a:lnTo>
                          <a:lnTo>
                            <a:pt x="1249" y="1853"/>
                          </a:lnTo>
                          <a:lnTo>
                            <a:pt x="1248" y="1853"/>
                          </a:lnTo>
                          <a:lnTo>
                            <a:pt x="1247" y="1853"/>
                          </a:lnTo>
                          <a:lnTo>
                            <a:pt x="1247" y="1854"/>
                          </a:lnTo>
                          <a:lnTo>
                            <a:pt x="1246" y="1854"/>
                          </a:lnTo>
                          <a:lnTo>
                            <a:pt x="1246" y="1853"/>
                          </a:lnTo>
                          <a:lnTo>
                            <a:pt x="1245" y="1852"/>
                          </a:lnTo>
                          <a:lnTo>
                            <a:pt x="1244" y="1853"/>
                          </a:lnTo>
                          <a:lnTo>
                            <a:pt x="1244" y="1852"/>
                          </a:lnTo>
                          <a:lnTo>
                            <a:pt x="1245" y="1851"/>
                          </a:lnTo>
                          <a:lnTo>
                            <a:pt x="1244" y="1851"/>
                          </a:lnTo>
                          <a:lnTo>
                            <a:pt x="1243" y="1851"/>
                          </a:lnTo>
                          <a:lnTo>
                            <a:pt x="1242" y="1851"/>
                          </a:lnTo>
                          <a:lnTo>
                            <a:pt x="1242" y="1850"/>
                          </a:lnTo>
                          <a:lnTo>
                            <a:pt x="1241" y="1851"/>
                          </a:lnTo>
                          <a:lnTo>
                            <a:pt x="1240" y="1852"/>
                          </a:lnTo>
                          <a:lnTo>
                            <a:pt x="1239" y="1853"/>
                          </a:lnTo>
                          <a:lnTo>
                            <a:pt x="1237" y="1853"/>
                          </a:lnTo>
                          <a:lnTo>
                            <a:pt x="1236" y="1853"/>
                          </a:lnTo>
                          <a:lnTo>
                            <a:pt x="1236" y="1854"/>
                          </a:lnTo>
                          <a:lnTo>
                            <a:pt x="1236" y="1853"/>
                          </a:lnTo>
                          <a:lnTo>
                            <a:pt x="1235" y="1853"/>
                          </a:lnTo>
                          <a:lnTo>
                            <a:pt x="1234" y="1854"/>
                          </a:lnTo>
                          <a:lnTo>
                            <a:pt x="1232" y="1855"/>
                          </a:lnTo>
                          <a:lnTo>
                            <a:pt x="1231" y="1854"/>
                          </a:lnTo>
                          <a:lnTo>
                            <a:pt x="1230" y="1854"/>
                          </a:lnTo>
                          <a:lnTo>
                            <a:pt x="1230" y="1853"/>
                          </a:lnTo>
                          <a:lnTo>
                            <a:pt x="1229" y="1853"/>
                          </a:lnTo>
                          <a:lnTo>
                            <a:pt x="1229" y="1854"/>
                          </a:lnTo>
                          <a:lnTo>
                            <a:pt x="1229" y="1855"/>
                          </a:lnTo>
                          <a:lnTo>
                            <a:pt x="1228" y="1855"/>
                          </a:lnTo>
                          <a:lnTo>
                            <a:pt x="1227" y="1855"/>
                          </a:lnTo>
                          <a:lnTo>
                            <a:pt x="1227" y="1856"/>
                          </a:lnTo>
                          <a:lnTo>
                            <a:pt x="1226" y="1856"/>
                          </a:lnTo>
                          <a:lnTo>
                            <a:pt x="1225" y="1856"/>
                          </a:lnTo>
                          <a:lnTo>
                            <a:pt x="1224" y="1856"/>
                          </a:lnTo>
                          <a:lnTo>
                            <a:pt x="1223" y="1856"/>
                          </a:lnTo>
                          <a:lnTo>
                            <a:pt x="1222" y="1856"/>
                          </a:lnTo>
                          <a:lnTo>
                            <a:pt x="1221" y="1855"/>
                          </a:lnTo>
                          <a:lnTo>
                            <a:pt x="1221" y="1856"/>
                          </a:lnTo>
                          <a:lnTo>
                            <a:pt x="1220" y="1857"/>
                          </a:lnTo>
                          <a:lnTo>
                            <a:pt x="1219" y="1857"/>
                          </a:lnTo>
                          <a:lnTo>
                            <a:pt x="1218" y="1857"/>
                          </a:lnTo>
                          <a:lnTo>
                            <a:pt x="1218" y="1858"/>
                          </a:lnTo>
                          <a:lnTo>
                            <a:pt x="1216" y="1858"/>
                          </a:lnTo>
                          <a:lnTo>
                            <a:pt x="1215" y="1858"/>
                          </a:lnTo>
                          <a:lnTo>
                            <a:pt x="1214" y="1858"/>
                          </a:lnTo>
                          <a:lnTo>
                            <a:pt x="1214" y="1859"/>
                          </a:lnTo>
                          <a:lnTo>
                            <a:pt x="1213" y="1858"/>
                          </a:lnTo>
                          <a:lnTo>
                            <a:pt x="1213" y="1859"/>
                          </a:lnTo>
                          <a:lnTo>
                            <a:pt x="1212" y="1859"/>
                          </a:lnTo>
                          <a:lnTo>
                            <a:pt x="1212" y="1860"/>
                          </a:lnTo>
                          <a:lnTo>
                            <a:pt x="1211" y="1861"/>
                          </a:lnTo>
                          <a:lnTo>
                            <a:pt x="1211" y="1862"/>
                          </a:lnTo>
                          <a:lnTo>
                            <a:pt x="1211" y="1863"/>
                          </a:lnTo>
                          <a:lnTo>
                            <a:pt x="1210" y="1865"/>
                          </a:lnTo>
                          <a:lnTo>
                            <a:pt x="1211" y="1865"/>
                          </a:lnTo>
                          <a:lnTo>
                            <a:pt x="1211" y="1866"/>
                          </a:lnTo>
                          <a:lnTo>
                            <a:pt x="1211" y="1867"/>
                          </a:lnTo>
                          <a:lnTo>
                            <a:pt x="1210" y="1867"/>
                          </a:lnTo>
                          <a:lnTo>
                            <a:pt x="1209" y="1867"/>
                          </a:lnTo>
                          <a:lnTo>
                            <a:pt x="1207" y="1868"/>
                          </a:lnTo>
                          <a:lnTo>
                            <a:pt x="1206" y="1869"/>
                          </a:lnTo>
                          <a:lnTo>
                            <a:pt x="1205" y="1870"/>
                          </a:lnTo>
                          <a:lnTo>
                            <a:pt x="1204" y="1870"/>
                          </a:lnTo>
                          <a:lnTo>
                            <a:pt x="1204" y="1869"/>
                          </a:lnTo>
                          <a:lnTo>
                            <a:pt x="1203" y="1870"/>
                          </a:lnTo>
                          <a:lnTo>
                            <a:pt x="1202" y="1871"/>
                          </a:lnTo>
                          <a:lnTo>
                            <a:pt x="1201" y="1872"/>
                          </a:lnTo>
                          <a:lnTo>
                            <a:pt x="1200" y="1872"/>
                          </a:lnTo>
                          <a:lnTo>
                            <a:pt x="1200" y="1873"/>
                          </a:lnTo>
                          <a:lnTo>
                            <a:pt x="1199" y="1874"/>
                          </a:lnTo>
                          <a:lnTo>
                            <a:pt x="1198" y="1875"/>
                          </a:lnTo>
                          <a:lnTo>
                            <a:pt x="1198" y="1874"/>
                          </a:lnTo>
                          <a:lnTo>
                            <a:pt x="1196" y="1875"/>
                          </a:lnTo>
                          <a:lnTo>
                            <a:pt x="1194" y="1875"/>
                          </a:lnTo>
                          <a:lnTo>
                            <a:pt x="1194" y="1876"/>
                          </a:lnTo>
                          <a:lnTo>
                            <a:pt x="1193" y="1877"/>
                          </a:lnTo>
                          <a:lnTo>
                            <a:pt x="1192" y="1877"/>
                          </a:lnTo>
                          <a:lnTo>
                            <a:pt x="1191" y="1876"/>
                          </a:lnTo>
                          <a:lnTo>
                            <a:pt x="1190" y="1876"/>
                          </a:lnTo>
                          <a:lnTo>
                            <a:pt x="1189" y="1876"/>
                          </a:lnTo>
                          <a:lnTo>
                            <a:pt x="1188" y="1876"/>
                          </a:lnTo>
                          <a:lnTo>
                            <a:pt x="1187" y="1876"/>
                          </a:lnTo>
                          <a:lnTo>
                            <a:pt x="1186" y="1876"/>
                          </a:lnTo>
                          <a:lnTo>
                            <a:pt x="1186" y="1875"/>
                          </a:lnTo>
                          <a:lnTo>
                            <a:pt x="1185" y="1874"/>
                          </a:lnTo>
                          <a:lnTo>
                            <a:pt x="1184" y="1874"/>
                          </a:lnTo>
                          <a:lnTo>
                            <a:pt x="1183" y="1874"/>
                          </a:lnTo>
                          <a:lnTo>
                            <a:pt x="1182" y="1874"/>
                          </a:lnTo>
                          <a:lnTo>
                            <a:pt x="1181" y="1874"/>
                          </a:lnTo>
                          <a:lnTo>
                            <a:pt x="1180" y="1874"/>
                          </a:lnTo>
                          <a:lnTo>
                            <a:pt x="1179" y="1874"/>
                          </a:lnTo>
                          <a:lnTo>
                            <a:pt x="1178" y="1874"/>
                          </a:lnTo>
                          <a:lnTo>
                            <a:pt x="1177" y="1875"/>
                          </a:lnTo>
                          <a:lnTo>
                            <a:pt x="1176" y="1874"/>
                          </a:lnTo>
                          <a:lnTo>
                            <a:pt x="1176" y="1875"/>
                          </a:lnTo>
                          <a:lnTo>
                            <a:pt x="1175" y="1875"/>
                          </a:lnTo>
                          <a:lnTo>
                            <a:pt x="1174" y="1875"/>
                          </a:lnTo>
                          <a:lnTo>
                            <a:pt x="1174" y="1876"/>
                          </a:lnTo>
                          <a:lnTo>
                            <a:pt x="1173" y="1876"/>
                          </a:lnTo>
                          <a:lnTo>
                            <a:pt x="1173" y="1875"/>
                          </a:lnTo>
                          <a:lnTo>
                            <a:pt x="1173" y="1876"/>
                          </a:lnTo>
                          <a:lnTo>
                            <a:pt x="1172" y="1876"/>
                          </a:lnTo>
                          <a:lnTo>
                            <a:pt x="1171" y="1877"/>
                          </a:lnTo>
                          <a:lnTo>
                            <a:pt x="1171" y="1876"/>
                          </a:lnTo>
                          <a:lnTo>
                            <a:pt x="1171" y="1877"/>
                          </a:lnTo>
                          <a:lnTo>
                            <a:pt x="1170" y="1877"/>
                          </a:lnTo>
                          <a:lnTo>
                            <a:pt x="1170" y="1878"/>
                          </a:lnTo>
                          <a:lnTo>
                            <a:pt x="1169" y="1878"/>
                          </a:lnTo>
                          <a:lnTo>
                            <a:pt x="1170" y="1878"/>
                          </a:lnTo>
                          <a:lnTo>
                            <a:pt x="1170" y="1879"/>
                          </a:lnTo>
                          <a:lnTo>
                            <a:pt x="1169" y="1879"/>
                          </a:lnTo>
                          <a:lnTo>
                            <a:pt x="1169" y="1878"/>
                          </a:lnTo>
                          <a:lnTo>
                            <a:pt x="1168" y="1878"/>
                          </a:lnTo>
                          <a:lnTo>
                            <a:pt x="1167" y="1878"/>
                          </a:lnTo>
                          <a:lnTo>
                            <a:pt x="1167" y="1877"/>
                          </a:lnTo>
                          <a:lnTo>
                            <a:pt x="1166" y="1877"/>
                          </a:lnTo>
                          <a:lnTo>
                            <a:pt x="1166" y="1878"/>
                          </a:lnTo>
                          <a:lnTo>
                            <a:pt x="1165" y="1877"/>
                          </a:lnTo>
                          <a:lnTo>
                            <a:pt x="1165" y="1878"/>
                          </a:lnTo>
                          <a:lnTo>
                            <a:pt x="1164" y="1878"/>
                          </a:lnTo>
                          <a:lnTo>
                            <a:pt x="1163" y="1879"/>
                          </a:lnTo>
                          <a:lnTo>
                            <a:pt x="1162" y="1879"/>
                          </a:lnTo>
                          <a:lnTo>
                            <a:pt x="1162" y="1878"/>
                          </a:lnTo>
                          <a:lnTo>
                            <a:pt x="1161" y="1879"/>
                          </a:lnTo>
                          <a:lnTo>
                            <a:pt x="1160" y="1878"/>
                          </a:lnTo>
                          <a:lnTo>
                            <a:pt x="1160" y="1879"/>
                          </a:lnTo>
                          <a:lnTo>
                            <a:pt x="1159" y="1878"/>
                          </a:lnTo>
                          <a:lnTo>
                            <a:pt x="1159" y="1879"/>
                          </a:lnTo>
                          <a:lnTo>
                            <a:pt x="1158" y="1879"/>
                          </a:lnTo>
                          <a:lnTo>
                            <a:pt x="1157" y="1878"/>
                          </a:lnTo>
                          <a:lnTo>
                            <a:pt x="1157" y="1879"/>
                          </a:lnTo>
                          <a:lnTo>
                            <a:pt x="1156" y="1878"/>
                          </a:lnTo>
                          <a:lnTo>
                            <a:pt x="1156" y="1877"/>
                          </a:lnTo>
                          <a:lnTo>
                            <a:pt x="1155" y="1877"/>
                          </a:lnTo>
                          <a:lnTo>
                            <a:pt x="1154" y="1878"/>
                          </a:lnTo>
                          <a:lnTo>
                            <a:pt x="1153" y="1877"/>
                          </a:lnTo>
                          <a:lnTo>
                            <a:pt x="1152" y="1878"/>
                          </a:lnTo>
                          <a:lnTo>
                            <a:pt x="1151" y="1877"/>
                          </a:lnTo>
                          <a:lnTo>
                            <a:pt x="1151" y="1876"/>
                          </a:lnTo>
                          <a:lnTo>
                            <a:pt x="1151" y="1877"/>
                          </a:lnTo>
                          <a:lnTo>
                            <a:pt x="1150" y="1876"/>
                          </a:lnTo>
                          <a:lnTo>
                            <a:pt x="1149" y="1876"/>
                          </a:lnTo>
                          <a:lnTo>
                            <a:pt x="1149" y="1877"/>
                          </a:lnTo>
                          <a:lnTo>
                            <a:pt x="1148" y="1879"/>
                          </a:lnTo>
                          <a:lnTo>
                            <a:pt x="1148" y="1880"/>
                          </a:lnTo>
                          <a:lnTo>
                            <a:pt x="1147" y="1880"/>
                          </a:lnTo>
                          <a:lnTo>
                            <a:pt x="1146" y="1881"/>
                          </a:lnTo>
                          <a:lnTo>
                            <a:pt x="1144" y="1880"/>
                          </a:lnTo>
                          <a:lnTo>
                            <a:pt x="1144" y="1879"/>
                          </a:lnTo>
                          <a:lnTo>
                            <a:pt x="1143" y="1879"/>
                          </a:lnTo>
                          <a:lnTo>
                            <a:pt x="1144" y="1878"/>
                          </a:lnTo>
                          <a:lnTo>
                            <a:pt x="1142" y="1879"/>
                          </a:lnTo>
                          <a:lnTo>
                            <a:pt x="1141" y="1879"/>
                          </a:lnTo>
                          <a:lnTo>
                            <a:pt x="1140" y="1879"/>
                          </a:lnTo>
                          <a:lnTo>
                            <a:pt x="1140" y="1878"/>
                          </a:lnTo>
                          <a:lnTo>
                            <a:pt x="1139" y="1878"/>
                          </a:lnTo>
                          <a:lnTo>
                            <a:pt x="1138" y="1878"/>
                          </a:lnTo>
                          <a:lnTo>
                            <a:pt x="1139" y="1877"/>
                          </a:lnTo>
                          <a:lnTo>
                            <a:pt x="1138" y="1878"/>
                          </a:lnTo>
                          <a:lnTo>
                            <a:pt x="1138" y="1877"/>
                          </a:lnTo>
                          <a:lnTo>
                            <a:pt x="1137" y="1877"/>
                          </a:lnTo>
                          <a:lnTo>
                            <a:pt x="1138" y="1876"/>
                          </a:lnTo>
                          <a:lnTo>
                            <a:pt x="1137" y="1876"/>
                          </a:lnTo>
                          <a:lnTo>
                            <a:pt x="1137" y="1875"/>
                          </a:lnTo>
                          <a:lnTo>
                            <a:pt x="1136" y="1875"/>
                          </a:lnTo>
                          <a:lnTo>
                            <a:pt x="1136" y="1874"/>
                          </a:lnTo>
                          <a:lnTo>
                            <a:pt x="1136" y="1875"/>
                          </a:lnTo>
                          <a:lnTo>
                            <a:pt x="1135" y="1876"/>
                          </a:lnTo>
                          <a:lnTo>
                            <a:pt x="1134" y="1876"/>
                          </a:lnTo>
                          <a:lnTo>
                            <a:pt x="1134" y="1875"/>
                          </a:lnTo>
                          <a:lnTo>
                            <a:pt x="1134" y="1874"/>
                          </a:lnTo>
                          <a:lnTo>
                            <a:pt x="1133" y="1874"/>
                          </a:lnTo>
                          <a:lnTo>
                            <a:pt x="1133" y="1873"/>
                          </a:lnTo>
                          <a:lnTo>
                            <a:pt x="1132" y="1874"/>
                          </a:lnTo>
                          <a:lnTo>
                            <a:pt x="1130" y="1874"/>
                          </a:lnTo>
                          <a:lnTo>
                            <a:pt x="1129" y="1873"/>
                          </a:lnTo>
                          <a:lnTo>
                            <a:pt x="1129" y="1872"/>
                          </a:lnTo>
                          <a:lnTo>
                            <a:pt x="1130" y="1873"/>
                          </a:lnTo>
                          <a:lnTo>
                            <a:pt x="1130" y="1872"/>
                          </a:lnTo>
                          <a:lnTo>
                            <a:pt x="1129" y="1871"/>
                          </a:lnTo>
                          <a:lnTo>
                            <a:pt x="1128" y="1871"/>
                          </a:lnTo>
                          <a:lnTo>
                            <a:pt x="1128" y="1870"/>
                          </a:lnTo>
                          <a:lnTo>
                            <a:pt x="1127" y="1870"/>
                          </a:lnTo>
                          <a:lnTo>
                            <a:pt x="1127" y="1871"/>
                          </a:lnTo>
                          <a:lnTo>
                            <a:pt x="1126" y="1870"/>
                          </a:lnTo>
                          <a:lnTo>
                            <a:pt x="1126" y="1871"/>
                          </a:lnTo>
                          <a:lnTo>
                            <a:pt x="1125" y="1870"/>
                          </a:lnTo>
                          <a:lnTo>
                            <a:pt x="1126" y="1870"/>
                          </a:lnTo>
                          <a:lnTo>
                            <a:pt x="1125" y="1870"/>
                          </a:lnTo>
                          <a:lnTo>
                            <a:pt x="1125" y="1869"/>
                          </a:lnTo>
                          <a:lnTo>
                            <a:pt x="1126" y="1869"/>
                          </a:lnTo>
                          <a:lnTo>
                            <a:pt x="1125" y="1869"/>
                          </a:lnTo>
                          <a:lnTo>
                            <a:pt x="1124" y="1869"/>
                          </a:lnTo>
                          <a:lnTo>
                            <a:pt x="1125" y="1868"/>
                          </a:lnTo>
                          <a:lnTo>
                            <a:pt x="1124" y="1867"/>
                          </a:lnTo>
                          <a:lnTo>
                            <a:pt x="1124" y="1866"/>
                          </a:lnTo>
                          <a:lnTo>
                            <a:pt x="1123" y="1866"/>
                          </a:lnTo>
                          <a:lnTo>
                            <a:pt x="1122" y="1866"/>
                          </a:lnTo>
                          <a:lnTo>
                            <a:pt x="1123" y="1865"/>
                          </a:lnTo>
                          <a:lnTo>
                            <a:pt x="1122" y="1865"/>
                          </a:lnTo>
                          <a:lnTo>
                            <a:pt x="1122" y="1864"/>
                          </a:lnTo>
                          <a:lnTo>
                            <a:pt x="1123" y="1864"/>
                          </a:lnTo>
                          <a:lnTo>
                            <a:pt x="1122" y="1863"/>
                          </a:lnTo>
                          <a:lnTo>
                            <a:pt x="1121" y="1863"/>
                          </a:lnTo>
                          <a:lnTo>
                            <a:pt x="1121" y="1864"/>
                          </a:lnTo>
                          <a:lnTo>
                            <a:pt x="1120" y="1864"/>
                          </a:lnTo>
                          <a:lnTo>
                            <a:pt x="1119" y="1863"/>
                          </a:lnTo>
                          <a:lnTo>
                            <a:pt x="1118" y="1863"/>
                          </a:lnTo>
                          <a:lnTo>
                            <a:pt x="1119" y="1862"/>
                          </a:lnTo>
                          <a:lnTo>
                            <a:pt x="1118" y="1861"/>
                          </a:lnTo>
                          <a:lnTo>
                            <a:pt x="1117" y="1861"/>
                          </a:lnTo>
                          <a:lnTo>
                            <a:pt x="1118" y="1860"/>
                          </a:lnTo>
                          <a:lnTo>
                            <a:pt x="1117" y="1860"/>
                          </a:lnTo>
                          <a:lnTo>
                            <a:pt x="1115" y="1860"/>
                          </a:lnTo>
                          <a:lnTo>
                            <a:pt x="1114" y="1860"/>
                          </a:lnTo>
                          <a:lnTo>
                            <a:pt x="1113" y="1860"/>
                          </a:lnTo>
                          <a:lnTo>
                            <a:pt x="1112" y="1860"/>
                          </a:lnTo>
                          <a:lnTo>
                            <a:pt x="1111" y="1861"/>
                          </a:lnTo>
                          <a:lnTo>
                            <a:pt x="1112" y="1861"/>
                          </a:lnTo>
                          <a:lnTo>
                            <a:pt x="1112" y="1862"/>
                          </a:lnTo>
                          <a:lnTo>
                            <a:pt x="1112" y="1861"/>
                          </a:lnTo>
                          <a:lnTo>
                            <a:pt x="1111" y="1861"/>
                          </a:lnTo>
                          <a:lnTo>
                            <a:pt x="1110" y="1861"/>
                          </a:lnTo>
                          <a:lnTo>
                            <a:pt x="1110" y="1860"/>
                          </a:lnTo>
                          <a:lnTo>
                            <a:pt x="1109" y="1861"/>
                          </a:lnTo>
                          <a:lnTo>
                            <a:pt x="1108" y="1860"/>
                          </a:lnTo>
                          <a:lnTo>
                            <a:pt x="1107" y="1861"/>
                          </a:lnTo>
                          <a:lnTo>
                            <a:pt x="1107" y="1860"/>
                          </a:lnTo>
                          <a:lnTo>
                            <a:pt x="1107" y="1859"/>
                          </a:lnTo>
                          <a:lnTo>
                            <a:pt x="1107" y="1858"/>
                          </a:lnTo>
                          <a:lnTo>
                            <a:pt x="1106" y="1857"/>
                          </a:lnTo>
                          <a:lnTo>
                            <a:pt x="1105" y="1856"/>
                          </a:lnTo>
                          <a:lnTo>
                            <a:pt x="1104" y="1856"/>
                          </a:lnTo>
                          <a:lnTo>
                            <a:pt x="1103" y="1855"/>
                          </a:lnTo>
                          <a:lnTo>
                            <a:pt x="1103" y="1854"/>
                          </a:lnTo>
                          <a:lnTo>
                            <a:pt x="1102" y="1856"/>
                          </a:lnTo>
                          <a:lnTo>
                            <a:pt x="1102" y="1855"/>
                          </a:lnTo>
                          <a:lnTo>
                            <a:pt x="1101" y="1855"/>
                          </a:lnTo>
                          <a:lnTo>
                            <a:pt x="1101" y="1856"/>
                          </a:lnTo>
                          <a:lnTo>
                            <a:pt x="1100" y="1856"/>
                          </a:lnTo>
                          <a:lnTo>
                            <a:pt x="1100" y="1855"/>
                          </a:lnTo>
                          <a:lnTo>
                            <a:pt x="1099" y="1854"/>
                          </a:lnTo>
                          <a:lnTo>
                            <a:pt x="1098" y="1854"/>
                          </a:lnTo>
                          <a:lnTo>
                            <a:pt x="1096" y="1854"/>
                          </a:lnTo>
                          <a:lnTo>
                            <a:pt x="1095" y="1854"/>
                          </a:lnTo>
                          <a:lnTo>
                            <a:pt x="1095" y="1853"/>
                          </a:lnTo>
                          <a:lnTo>
                            <a:pt x="1094" y="1853"/>
                          </a:lnTo>
                          <a:lnTo>
                            <a:pt x="1093" y="1854"/>
                          </a:lnTo>
                          <a:lnTo>
                            <a:pt x="1092" y="1853"/>
                          </a:lnTo>
                          <a:lnTo>
                            <a:pt x="1092" y="1852"/>
                          </a:lnTo>
                          <a:lnTo>
                            <a:pt x="1091" y="1853"/>
                          </a:lnTo>
                          <a:lnTo>
                            <a:pt x="1092" y="1853"/>
                          </a:lnTo>
                          <a:lnTo>
                            <a:pt x="1090" y="1853"/>
                          </a:lnTo>
                          <a:lnTo>
                            <a:pt x="1090" y="1851"/>
                          </a:lnTo>
                          <a:lnTo>
                            <a:pt x="1089" y="1851"/>
                          </a:lnTo>
                          <a:lnTo>
                            <a:pt x="1089" y="1850"/>
                          </a:lnTo>
                          <a:lnTo>
                            <a:pt x="1088" y="1850"/>
                          </a:lnTo>
                          <a:lnTo>
                            <a:pt x="1088" y="1849"/>
                          </a:lnTo>
                          <a:lnTo>
                            <a:pt x="1087" y="1848"/>
                          </a:lnTo>
                          <a:lnTo>
                            <a:pt x="1086" y="1848"/>
                          </a:lnTo>
                          <a:lnTo>
                            <a:pt x="1085" y="1848"/>
                          </a:lnTo>
                          <a:lnTo>
                            <a:pt x="1085" y="1847"/>
                          </a:lnTo>
                          <a:lnTo>
                            <a:pt x="1084" y="1848"/>
                          </a:lnTo>
                          <a:lnTo>
                            <a:pt x="1083" y="1848"/>
                          </a:lnTo>
                          <a:lnTo>
                            <a:pt x="1082" y="1849"/>
                          </a:lnTo>
                          <a:lnTo>
                            <a:pt x="1082" y="1848"/>
                          </a:lnTo>
                          <a:lnTo>
                            <a:pt x="1081" y="1849"/>
                          </a:lnTo>
                          <a:lnTo>
                            <a:pt x="1081" y="1848"/>
                          </a:lnTo>
                          <a:lnTo>
                            <a:pt x="1080" y="1848"/>
                          </a:lnTo>
                          <a:lnTo>
                            <a:pt x="1079" y="1848"/>
                          </a:lnTo>
                          <a:lnTo>
                            <a:pt x="1078" y="1848"/>
                          </a:lnTo>
                          <a:lnTo>
                            <a:pt x="1077" y="1847"/>
                          </a:lnTo>
                          <a:lnTo>
                            <a:pt x="1078" y="1846"/>
                          </a:lnTo>
                          <a:lnTo>
                            <a:pt x="1077" y="1846"/>
                          </a:lnTo>
                          <a:lnTo>
                            <a:pt x="1076" y="1845"/>
                          </a:lnTo>
                          <a:lnTo>
                            <a:pt x="1075" y="1845"/>
                          </a:lnTo>
                          <a:lnTo>
                            <a:pt x="1075" y="1844"/>
                          </a:lnTo>
                          <a:lnTo>
                            <a:pt x="1074" y="1844"/>
                          </a:lnTo>
                          <a:lnTo>
                            <a:pt x="1075" y="1843"/>
                          </a:lnTo>
                          <a:lnTo>
                            <a:pt x="1073" y="1843"/>
                          </a:lnTo>
                          <a:lnTo>
                            <a:pt x="1072" y="1843"/>
                          </a:lnTo>
                          <a:lnTo>
                            <a:pt x="1072" y="1842"/>
                          </a:lnTo>
                          <a:lnTo>
                            <a:pt x="1072" y="1841"/>
                          </a:lnTo>
                          <a:lnTo>
                            <a:pt x="1073" y="1842"/>
                          </a:lnTo>
                          <a:lnTo>
                            <a:pt x="1073" y="1841"/>
                          </a:lnTo>
                          <a:lnTo>
                            <a:pt x="1072" y="1841"/>
                          </a:lnTo>
                          <a:lnTo>
                            <a:pt x="1072" y="1840"/>
                          </a:lnTo>
                          <a:lnTo>
                            <a:pt x="1071" y="1840"/>
                          </a:lnTo>
                          <a:lnTo>
                            <a:pt x="1070" y="1840"/>
                          </a:lnTo>
                          <a:lnTo>
                            <a:pt x="1070" y="1839"/>
                          </a:lnTo>
                          <a:lnTo>
                            <a:pt x="1069" y="1839"/>
                          </a:lnTo>
                          <a:lnTo>
                            <a:pt x="1069" y="1838"/>
                          </a:lnTo>
                          <a:lnTo>
                            <a:pt x="1069" y="1837"/>
                          </a:lnTo>
                          <a:lnTo>
                            <a:pt x="1069" y="1836"/>
                          </a:lnTo>
                          <a:lnTo>
                            <a:pt x="1068" y="1836"/>
                          </a:lnTo>
                          <a:lnTo>
                            <a:pt x="1067" y="1836"/>
                          </a:lnTo>
                          <a:lnTo>
                            <a:pt x="1067" y="1837"/>
                          </a:lnTo>
                          <a:lnTo>
                            <a:pt x="1067" y="1836"/>
                          </a:lnTo>
                          <a:lnTo>
                            <a:pt x="1067" y="1835"/>
                          </a:lnTo>
                          <a:lnTo>
                            <a:pt x="1067" y="1834"/>
                          </a:lnTo>
                          <a:lnTo>
                            <a:pt x="1067" y="1833"/>
                          </a:lnTo>
                          <a:lnTo>
                            <a:pt x="1068" y="1833"/>
                          </a:lnTo>
                          <a:lnTo>
                            <a:pt x="1067" y="1832"/>
                          </a:lnTo>
                          <a:lnTo>
                            <a:pt x="1068" y="1831"/>
                          </a:lnTo>
                          <a:lnTo>
                            <a:pt x="1067" y="1831"/>
                          </a:lnTo>
                          <a:lnTo>
                            <a:pt x="1068" y="1829"/>
                          </a:lnTo>
                          <a:lnTo>
                            <a:pt x="1067" y="1829"/>
                          </a:lnTo>
                          <a:lnTo>
                            <a:pt x="1067" y="1828"/>
                          </a:lnTo>
                          <a:lnTo>
                            <a:pt x="1066" y="1828"/>
                          </a:lnTo>
                          <a:lnTo>
                            <a:pt x="1066" y="1827"/>
                          </a:lnTo>
                          <a:lnTo>
                            <a:pt x="1065" y="1827"/>
                          </a:lnTo>
                          <a:lnTo>
                            <a:pt x="1062" y="1825"/>
                          </a:lnTo>
                          <a:lnTo>
                            <a:pt x="1062" y="1826"/>
                          </a:lnTo>
                          <a:lnTo>
                            <a:pt x="1063" y="1826"/>
                          </a:lnTo>
                          <a:lnTo>
                            <a:pt x="1062" y="1827"/>
                          </a:lnTo>
                          <a:lnTo>
                            <a:pt x="1062" y="1826"/>
                          </a:lnTo>
                          <a:lnTo>
                            <a:pt x="1060" y="1826"/>
                          </a:lnTo>
                          <a:lnTo>
                            <a:pt x="1059" y="1824"/>
                          </a:lnTo>
                          <a:lnTo>
                            <a:pt x="1058" y="1823"/>
                          </a:lnTo>
                          <a:lnTo>
                            <a:pt x="1058" y="1822"/>
                          </a:lnTo>
                          <a:lnTo>
                            <a:pt x="1058" y="1821"/>
                          </a:lnTo>
                          <a:lnTo>
                            <a:pt x="1057" y="1821"/>
                          </a:lnTo>
                          <a:lnTo>
                            <a:pt x="1057" y="1822"/>
                          </a:lnTo>
                          <a:lnTo>
                            <a:pt x="1058" y="1823"/>
                          </a:lnTo>
                          <a:lnTo>
                            <a:pt x="1058" y="1824"/>
                          </a:lnTo>
                          <a:lnTo>
                            <a:pt x="1057" y="1825"/>
                          </a:lnTo>
                          <a:lnTo>
                            <a:pt x="1056" y="1825"/>
                          </a:lnTo>
                          <a:lnTo>
                            <a:pt x="1056" y="1824"/>
                          </a:lnTo>
                          <a:lnTo>
                            <a:pt x="1055" y="1823"/>
                          </a:lnTo>
                          <a:lnTo>
                            <a:pt x="1055" y="1821"/>
                          </a:lnTo>
                          <a:lnTo>
                            <a:pt x="1053" y="1823"/>
                          </a:lnTo>
                          <a:lnTo>
                            <a:pt x="1052" y="1823"/>
                          </a:lnTo>
                          <a:lnTo>
                            <a:pt x="1052" y="1821"/>
                          </a:lnTo>
                          <a:lnTo>
                            <a:pt x="1051" y="1821"/>
                          </a:lnTo>
                          <a:lnTo>
                            <a:pt x="1050" y="1821"/>
                          </a:lnTo>
                          <a:lnTo>
                            <a:pt x="1050" y="1823"/>
                          </a:lnTo>
                          <a:lnTo>
                            <a:pt x="1049" y="1821"/>
                          </a:lnTo>
                          <a:lnTo>
                            <a:pt x="1048" y="1823"/>
                          </a:lnTo>
                          <a:lnTo>
                            <a:pt x="1047" y="1823"/>
                          </a:lnTo>
                          <a:lnTo>
                            <a:pt x="1048" y="1823"/>
                          </a:lnTo>
                          <a:lnTo>
                            <a:pt x="1047" y="1824"/>
                          </a:lnTo>
                          <a:lnTo>
                            <a:pt x="1047" y="1823"/>
                          </a:lnTo>
                          <a:lnTo>
                            <a:pt x="1046" y="1822"/>
                          </a:lnTo>
                          <a:lnTo>
                            <a:pt x="1046" y="1821"/>
                          </a:lnTo>
                          <a:lnTo>
                            <a:pt x="1045" y="1822"/>
                          </a:lnTo>
                          <a:lnTo>
                            <a:pt x="1044" y="1823"/>
                          </a:lnTo>
                          <a:lnTo>
                            <a:pt x="1043" y="1823"/>
                          </a:lnTo>
                          <a:lnTo>
                            <a:pt x="1043" y="1822"/>
                          </a:lnTo>
                          <a:lnTo>
                            <a:pt x="1042" y="1821"/>
                          </a:lnTo>
                          <a:lnTo>
                            <a:pt x="1040" y="1821"/>
                          </a:lnTo>
                          <a:lnTo>
                            <a:pt x="1040" y="1819"/>
                          </a:lnTo>
                          <a:lnTo>
                            <a:pt x="1039" y="1819"/>
                          </a:lnTo>
                          <a:lnTo>
                            <a:pt x="1037" y="1818"/>
                          </a:lnTo>
                          <a:lnTo>
                            <a:pt x="1036" y="1818"/>
                          </a:lnTo>
                          <a:lnTo>
                            <a:pt x="1035" y="1818"/>
                          </a:lnTo>
                          <a:lnTo>
                            <a:pt x="1035" y="1819"/>
                          </a:lnTo>
                          <a:lnTo>
                            <a:pt x="1034" y="1818"/>
                          </a:lnTo>
                          <a:lnTo>
                            <a:pt x="1033" y="1817"/>
                          </a:lnTo>
                          <a:lnTo>
                            <a:pt x="1033" y="1818"/>
                          </a:lnTo>
                          <a:lnTo>
                            <a:pt x="1033" y="1819"/>
                          </a:lnTo>
                          <a:lnTo>
                            <a:pt x="1032" y="1819"/>
                          </a:lnTo>
                          <a:lnTo>
                            <a:pt x="1032" y="1818"/>
                          </a:lnTo>
                          <a:lnTo>
                            <a:pt x="1030" y="1816"/>
                          </a:lnTo>
                          <a:lnTo>
                            <a:pt x="1029" y="1815"/>
                          </a:lnTo>
                          <a:lnTo>
                            <a:pt x="1030" y="1814"/>
                          </a:lnTo>
                          <a:lnTo>
                            <a:pt x="1029" y="1813"/>
                          </a:lnTo>
                          <a:lnTo>
                            <a:pt x="1028" y="1813"/>
                          </a:lnTo>
                          <a:lnTo>
                            <a:pt x="1027" y="1813"/>
                          </a:lnTo>
                          <a:lnTo>
                            <a:pt x="1026" y="1814"/>
                          </a:lnTo>
                          <a:lnTo>
                            <a:pt x="1026" y="1815"/>
                          </a:lnTo>
                          <a:lnTo>
                            <a:pt x="1025" y="1815"/>
                          </a:lnTo>
                          <a:lnTo>
                            <a:pt x="1025" y="1813"/>
                          </a:lnTo>
                          <a:lnTo>
                            <a:pt x="1026" y="1812"/>
                          </a:lnTo>
                          <a:lnTo>
                            <a:pt x="1026" y="1811"/>
                          </a:lnTo>
                          <a:lnTo>
                            <a:pt x="1025" y="1811"/>
                          </a:lnTo>
                          <a:lnTo>
                            <a:pt x="1024" y="1812"/>
                          </a:lnTo>
                          <a:lnTo>
                            <a:pt x="1023" y="1813"/>
                          </a:lnTo>
                          <a:lnTo>
                            <a:pt x="1022" y="1813"/>
                          </a:lnTo>
                          <a:lnTo>
                            <a:pt x="1022" y="1812"/>
                          </a:lnTo>
                          <a:lnTo>
                            <a:pt x="1021" y="1811"/>
                          </a:lnTo>
                          <a:lnTo>
                            <a:pt x="1021" y="1809"/>
                          </a:lnTo>
                          <a:lnTo>
                            <a:pt x="1020" y="1810"/>
                          </a:lnTo>
                          <a:lnTo>
                            <a:pt x="1019" y="1809"/>
                          </a:lnTo>
                          <a:lnTo>
                            <a:pt x="1018" y="1809"/>
                          </a:lnTo>
                          <a:lnTo>
                            <a:pt x="1018" y="1808"/>
                          </a:lnTo>
                          <a:lnTo>
                            <a:pt x="1017" y="1807"/>
                          </a:lnTo>
                          <a:lnTo>
                            <a:pt x="1017" y="1808"/>
                          </a:lnTo>
                          <a:lnTo>
                            <a:pt x="1016" y="1808"/>
                          </a:lnTo>
                          <a:lnTo>
                            <a:pt x="1016" y="1809"/>
                          </a:lnTo>
                          <a:lnTo>
                            <a:pt x="1017" y="1809"/>
                          </a:lnTo>
                          <a:lnTo>
                            <a:pt x="1017" y="1810"/>
                          </a:lnTo>
                          <a:lnTo>
                            <a:pt x="1016" y="1810"/>
                          </a:lnTo>
                          <a:lnTo>
                            <a:pt x="1015" y="1810"/>
                          </a:lnTo>
                          <a:lnTo>
                            <a:pt x="1014" y="1809"/>
                          </a:lnTo>
                          <a:lnTo>
                            <a:pt x="1015" y="1808"/>
                          </a:lnTo>
                          <a:lnTo>
                            <a:pt x="1014" y="1808"/>
                          </a:lnTo>
                          <a:lnTo>
                            <a:pt x="1013" y="1809"/>
                          </a:lnTo>
                          <a:lnTo>
                            <a:pt x="1013" y="1808"/>
                          </a:lnTo>
                          <a:lnTo>
                            <a:pt x="1013" y="1807"/>
                          </a:lnTo>
                          <a:lnTo>
                            <a:pt x="1015" y="1807"/>
                          </a:lnTo>
                          <a:lnTo>
                            <a:pt x="1015" y="1806"/>
                          </a:lnTo>
                          <a:lnTo>
                            <a:pt x="1013" y="1806"/>
                          </a:lnTo>
                          <a:lnTo>
                            <a:pt x="1011" y="1806"/>
                          </a:lnTo>
                          <a:lnTo>
                            <a:pt x="1010" y="1807"/>
                          </a:lnTo>
                          <a:lnTo>
                            <a:pt x="1010" y="1806"/>
                          </a:lnTo>
                          <a:lnTo>
                            <a:pt x="1009" y="1806"/>
                          </a:lnTo>
                          <a:lnTo>
                            <a:pt x="1008" y="1805"/>
                          </a:lnTo>
                          <a:lnTo>
                            <a:pt x="1008" y="1806"/>
                          </a:lnTo>
                          <a:lnTo>
                            <a:pt x="1007" y="1806"/>
                          </a:lnTo>
                          <a:lnTo>
                            <a:pt x="1008" y="1808"/>
                          </a:lnTo>
                          <a:lnTo>
                            <a:pt x="1007" y="1808"/>
                          </a:lnTo>
                          <a:lnTo>
                            <a:pt x="1006" y="1809"/>
                          </a:lnTo>
                          <a:lnTo>
                            <a:pt x="1005" y="1809"/>
                          </a:lnTo>
                          <a:lnTo>
                            <a:pt x="1005" y="1808"/>
                          </a:lnTo>
                          <a:lnTo>
                            <a:pt x="1004" y="1806"/>
                          </a:lnTo>
                          <a:lnTo>
                            <a:pt x="1003" y="1805"/>
                          </a:lnTo>
                          <a:lnTo>
                            <a:pt x="1003" y="1804"/>
                          </a:lnTo>
                          <a:lnTo>
                            <a:pt x="1004" y="1804"/>
                          </a:lnTo>
                          <a:lnTo>
                            <a:pt x="1002" y="1804"/>
                          </a:lnTo>
                          <a:lnTo>
                            <a:pt x="1001" y="1804"/>
                          </a:lnTo>
                          <a:lnTo>
                            <a:pt x="1000" y="1804"/>
                          </a:lnTo>
                          <a:lnTo>
                            <a:pt x="999" y="1803"/>
                          </a:lnTo>
                          <a:lnTo>
                            <a:pt x="998" y="1804"/>
                          </a:lnTo>
                          <a:lnTo>
                            <a:pt x="998" y="1805"/>
                          </a:lnTo>
                          <a:lnTo>
                            <a:pt x="997" y="1805"/>
                          </a:lnTo>
                          <a:lnTo>
                            <a:pt x="997" y="1804"/>
                          </a:lnTo>
                          <a:lnTo>
                            <a:pt x="998" y="1802"/>
                          </a:lnTo>
                          <a:lnTo>
                            <a:pt x="997" y="1802"/>
                          </a:lnTo>
                          <a:lnTo>
                            <a:pt x="996" y="1802"/>
                          </a:lnTo>
                          <a:lnTo>
                            <a:pt x="996" y="1803"/>
                          </a:lnTo>
                          <a:lnTo>
                            <a:pt x="995" y="1803"/>
                          </a:lnTo>
                          <a:lnTo>
                            <a:pt x="995" y="1801"/>
                          </a:lnTo>
                          <a:lnTo>
                            <a:pt x="994" y="1801"/>
                          </a:lnTo>
                          <a:lnTo>
                            <a:pt x="993" y="1801"/>
                          </a:lnTo>
                          <a:lnTo>
                            <a:pt x="993" y="1799"/>
                          </a:lnTo>
                          <a:lnTo>
                            <a:pt x="993" y="1798"/>
                          </a:lnTo>
                          <a:lnTo>
                            <a:pt x="994" y="1798"/>
                          </a:lnTo>
                          <a:lnTo>
                            <a:pt x="994" y="1797"/>
                          </a:lnTo>
                          <a:lnTo>
                            <a:pt x="993" y="1797"/>
                          </a:lnTo>
                          <a:lnTo>
                            <a:pt x="993" y="1798"/>
                          </a:lnTo>
                          <a:lnTo>
                            <a:pt x="992" y="1798"/>
                          </a:lnTo>
                          <a:lnTo>
                            <a:pt x="992" y="1797"/>
                          </a:lnTo>
                          <a:lnTo>
                            <a:pt x="992" y="1796"/>
                          </a:lnTo>
                          <a:lnTo>
                            <a:pt x="994" y="1796"/>
                          </a:lnTo>
                          <a:lnTo>
                            <a:pt x="995" y="1795"/>
                          </a:lnTo>
                          <a:lnTo>
                            <a:pt x="994" y="1794"/>
                          </a:lnTo>
                          <a:lnTo>
                            <a:pt x="993" y="1793"/>
                          </a:lnTo>
                          <a:lnTo>
                            <a:pt x="991" y="1792"/>
                          </a:lnTo>
                          <a:lnTo>
                            <a:pt x="990" y="1792"/>
                          </a:lnTo>
                          <a:lnTo>
                            <a:pt x="990" y="1791"/>
                          </a:lnTo>
                          <a:lnTo>
                            <a:pt x="989" y="1790"/>
                          </a:lnTo>
                          <a:lnTo>
                            <a:pt x="988" y="1790"/>
                          </a:lnTo>
                          <a:lnTo>
                            <a:pt x="988" y="1789"/>
                          </a:lnTo>
                          <a:lnTo>
                            <a:pt x="987" y="1789"/>
                          </a:lnTo>
                          <a:lnTo>
                            <a:pt x="988" y="1791"/>
                          </a:lnTo>
                          <a:lnTo>
                            <a:pt x="987" y="1792"/>
                          </a:lnTo>
                          <a:lnTo>
                            <a:pt x="986" y="1792"/>
                          </a:lnTo>
                          <a:lnTo>
                            <a:pt x="986" y="1791"/>
                          </a:lnTo>
                          <a:lnTo>
                            <a:pt x="986" y="1789"/>
                          </a:lnTo>
                          <a:lnTo>
                            <a:pt x="985" y="1789"/>
                          </a:lnTo>
                          <a:lnTo>
                            <a:pt x="984" y="1790"/>
                          </a:lnTo>
                          <a:lnTo>
                            <a:pt x="984" y="1789"/>
                          </a:lnTo>
                          <a:lnTo>
                            <a:pt x="983" y="1789"/>
                          </a:lnTo>
                          <a:lnTo>
                            <a:pt x="982" y="1789"/>
                          </a:lnTo>
                          <a:lnTo>
                            <a:pt x="981" y="1790"/>
                          </a:lnTo>
                          <a:lnTo>
                            <a:pt x="979" y="1789"/>
                          </a:lnTo>
                          <a:lnTo>
                            <a:pt x="978" y="1789"/>
                          </a:lnTo>
                          <a:lnTo>
                            <a:pt x="977" y="1788"/>
                          </a:lnTo>
                          <a:lnTo>
                            <a:pt x="976" y="1788"/>
                          </a:lnTo>
                          <a:lnTo>
                            <a:pt x="975" y="1789"/>
                          </a:lnTo>
                          <a:lnTo>
                            <a:pt x="974" y="1789"/>
                          </a:lnTo>
                          <a:lnTo>
                            <a:pt x="973" y="1789"/>
                          </a:lnTo>
                          <a:lnTo>
                            <a:pt x="973" y="1790"/>
                          </a:lnTo>
                          <a:lnTo>
                            <a:pt x="972" y="1790"/>
                          </a:lnTo>
                          <a:lnTo>
                            <a:pt x="971" y="1790"/>
                          </a:lnTo>
                          <a:lnTo>
                            <a:pt x="971" y="1791"/>
                          </a:lnTo>
                          <a:lnTo>
                            <a:pt x="972" y="1791"/>
                          </a:lnTo>
                          <a:lnTo>
                            <a:pt x="972" y="1792"/>
                          </a:lnTo>
                          <a:lnTo>
                            <a:pt x="971" y="1792"/>
                          </a:lnTo>
                          <a:lnTo>
                            <a:pt x="970" y="1791"/>
                          </a:lnTo>
                          <a:lnTo>
                            <a:pt x="969" y="1791"/>
                          </a:lnTo>
                          <a:lnTo>
                            <a:pt x="968" y="1791"/>
                          </a:lnTo>
                          <a:lnTo>
                            <a:pt x="967" y="1793"/>
                          </a:lnTo>
                          <a:lnTo>
                            <a:pt x="966" y="1792"/>
                          </a:lnTo>
                          <a:lnTo>
                            <a:pt x="965" y="1793"/>
                          </a:lnTo>
                          <a:lnTo>
                            <a:pt x="964" y="1793"/>
                          </a:lnTo>
                          <a:lnTo>
                            <a:pt x="964" y="1792"/>
                          </a:lnTo>
                          <a:lnTo>
                            <a:pt x="963" y="1792"/>
                          </a:lnTo>
                          <a:lnTo>
                            <a:pt x="963" y="1793"/>
                          </a:lnTo>
                          <a:lnTo>
                            <a:pt x="963" y="1794"/>
                          </a:lnTo>
                          <a:lnTo>
                            <a:pt x="963" y="1796"/>
                          </a:lnTo>
                          <a:lnTo>
                            <a:pt x="962" y="1796"/>
                          </a:lnTo>
                          <a:lnTo>
                            <a:pt x="961" y="1795"/>
                          </a:lnTo>
                          <a:lnTo>
                            <a:pt x="960" y="1795"/>
                          </a:lnTo>
                          <a:lnTo>
                            <a:pt x="960" y="1796"/>
                          </a:lnTo>
                          <a:lnTo>
                            <a:pt x="958" y="1795"/>
                          </a:lnTo>
                          <a:lnTo>
                            <a:pt x="958" y="1796"/>
                          </a:lnTo>
                          <a:lnTo>
                            <a:pt x="958" y="1797"/>
                          </a:lnTo>
                          <a:lnTo>
                            <a:pt x="959" y="1798"/>
                          </a:lnTo>
                          <a:lnTo>
                            <a:pt x="959" y="1799"/>
                          </a:lnTo>
                          <a:lnTo>
                            <a:pt x="958" y="1798"/>
                          </a:lnTo>
                          <a:lnTo>
                            <a:pt x="957" y="1797"/>
                          </a:lnTo>
                          <a:lnTo>
                            <a:pt x="956" y="1797"/>
                          </a:lnTo>
                          <a:lnTo>
                            <a:pt x="957" y="1798"/>
                          </a:lnTo>
                          <a:lnTo>
                            <a:pt x="957" y="1799"/>
                          </a:lnTo>
                          <a:lnTo>
                            <a:pt x="956" y="1799"/>
                          </a:lnTo>
                          <a:lnTo>
                            <a:pt x="955" y="1799"/>
                          </a:lnTo>
                          <a:lnTo>
                            <a:pt x="954" y="1798"/>
                          </a:lnTo>
                          <a:lnTo>
                            <a:pt x="952" y="1797"/>
                          </a:lnTo>
                          <a:lnTo>
                            <a:pt x="951" y="1798"/>
                          </a:lnTo>
                          <a:lnTo>
                            <a:pt x="951" y="1799"/>
                          </a:lnTo>
                          <a:lnTo>
                            <a:pt x="951" y="1800"/>
                          </a:lnTo>
                          <a:lnTo>
                            <a:pt x="951" y="1799"/>
                          </a:lnTo>
                          <a:lnTo>
                            <a:pt x="950" y="1799"/>
                          </a:lnTo>
                          <a:lnTo>
                            <a:pt x="950" y="1800"/>
                          </a:lnTo>
                          <a:lnTo>
                            <a:pt x="951" y="1801"/>
                          </a:lnTo>
                          <a:lnTo>
                            <a:pt x="950" y="1801"/>
                          </a:lnTo>
                          <a:lnTo>
                            <a:pt x="948" y="1801"/>
                          </a:lnTo>
                          <a:lnTo>
                            <a:pt x="948" y="1802"/>
                          </a:lnTo>
                          <a:lnTo>
                            <a:pt x="949" y="1802"/>
                          </a:lnTo>
                          <a:lnTo>
                            <a:pt x="948" y="1802"/>
                          </a:lnTo>
                          <a:lnTo>
                            <a:pt x="946" y="1802"/>
                          </a:lnTo>
                          <a:lnTo>
                            <a:pt x="945" y="1802"/>
                          </a:lnTo>
                          <a:lnTo>
                            <a:pt x="945" y="1803"/>
                          </a:lnTo>
                          <a:lnTo>
                            <a:pt x="946" y="1804"/>
                          </a:lnTo>
                          <a:lnTo>
                            <a:pt x="946" y="1805"/>
                          </a:lnTo>
                          <a:lnTo>
                            <a:pt x="945" y="1806"/>
                          </a:lnTo>
                          <a:lnTo>
                            <a:pt x="944" y="1806"/>
                          </a:lnTo>
                          <a:lnTo>
                            <a:pt x="943" y="1807"/>
                          </a:lnTo>
                          <a:lnTo>
                            <a:pt x="942" y="1806"/>
                          </a:lnTo>
                          <a:lnTo>
                            <a:pt x="941" y="1806"/>
                          </a:lnTo>
                          <a:lnTo>
                            <a:pt x="940" y="1806"/>
                          </a:lnTo>
                          <a:lnTo>
                            <a:pt x="939" y="1807"/>
                          </a:lnTo>
                          <a:lnTo>
                            <a:pt x="939" y="1809"/>
                          </a:lnTo>
                          <a:lnTo>
                            <a:pt x="938" y="1809"/>
                          </a:lnTo>
                          <a:lnTo>
                            <a:pt x="938" y="1808"/>
                          </a:lnTo>
                          <a:lnTo>
                            <a:pt x="937" y="1808"/>
                          </a:lnTo>
                          <a:lnTo>
                            <a:pt x="937" y="1809"/>
                          </a:lnTo>
                          <a:lnTo>
                            <a:pt x="935" y="1809"/>
                          </a:lnTo>
                          <a:lnTo>
                            <a:pt x="935" y="1808"/>
                          </a:lnTo>
                          <a:lnTo>
                            <a:pt x="934" y="1807"/>
                          </a:lnTo>
                          <a:lnTo>
                            <a:pt x="935" y="1807"/>
                          </a:lnTo>
                          <a:lnTo>
                            <a:pt x="936" y="1807"/>
                          </a:lnTo>
                          <a:lnTo>
                            <a:pt x="936" y="1806"/>
                          </a:lnTo>
                          <a:lnTo>
                            <a:pt x="934" y="1806"/>
                          </a:lnTo>
                          <a:lnTo>
                            <a:pt x="934" y="1805"/>
                          </a:lnTo>
                          <a:lnTo>
                            <a:pt x="933" y="1805"/>
                          </a:lnTo>
                          <a:lnTo>
                            <a:pt x="932" y="1806"/>
                          </a:lnTo>
                          <a:lnTo>
                            <a:pt x="932" y="1807"/>
                          </a:lnTo>
                          <a:lnTo>
                            <a:pt x="932" y="1808"/>
                          </a:lnTo>
                          <a:lnTo>
                            <a:pt x="931" y="1808"/>
                          </a:lnTo>
                          <a:lnTo>
                            <a:pt x="930" y="1808"/>
                          </a:lnTo>
                          <a:lnTo>
                            <a:pt x="928" y="1809"/>
                          </a:lnTo>
                          <a:lnTo>
                            <a:pt x="928" y="1811"/>
                          </a:lnTo>
                          <a:lnTo>
                            <a:pt x="927" y="1811"/>
                          </a:lnTo>
                          <a:lnTo>
                            <a:pt x="926" y="1812"/>
                          </a:lnTo>
                          <a:lnTo>
                            <a:pt x="925" y="1812"/>
                          </a:lnTo>
                          <a:lnTo>
                            <a:pt x="924" y="1813"/>
                          </a:lnTo>
                          <a:lnTo>
                            <a:pt x="924" y="1814"/>
                          </a:lnTo>
                          <a:lnTo>
                            <a:pt x="923" y="1814"/>
                          </a:lnTo>
                          <a:lnTo>
                            <a:pt x="922" y="1813"/>
                          </a:lnTo>
                          <a:lnTo>
                            <a:pt x="921" y="1814"/>
                          </a:lnTo>
                          <a:lnTo>
                            <a:pt x="920" y="1814"/>
                          </a:lnTo>
                          <a:lnTo>
                            <a:pt x="919" y="1815"/>
                          </a:lnTo>
                          <a:lnTo>
                            <a:pt x="918" y="1816"/>
                          </a:lnTo>
                          <a:lnTo>
                            <a:pt x="918" y="1817"/>
                          </a:lnTo>
                          <a:lnTo>
                            <a:pt x="917" y="1816"/>
                          </a:lnTo>
                          <a:lnTo>
                            <a:pt x="916" y="1816"/>
                          </a:lnTo>
                          <a:lnTo>
                            <a:pt x="916" y="1813"/>
                          </a:lnTo>
                          <a:lnTo>
                            <a:pt x="915" y="1814"/>
                          </a:lnTo>
                          <a:lnTo>
                            <a:pt x="914" y="1814"/>
                          </a:lnTo>
                          <a:lnTo>
                            <a:pt x="914" y="1813"/>
                          </a:lnTo>
                          <a:lnTo>
                            <a:pt x="914" y="1812"/>
                          </a:lnTo>
                          <a:lnTo>
                            <a:pt x="914" y="1811"/>
                          </a:lnTo>
                          <a:lnTo>
                            <a:pt x="913" y="1811"/>
                          </a:lnTo>
                          <a:lnTo>
                            <a:pt x="913" y="1813"/>
                          </a:lnTo>
                          <a:lnTo>
                            <a:pt x="912" y="1812"/>
                          </a:lnTo>
                          <a:lnTo>
                            <a:pt x="910" y="1811"/>
                          </a:lnTo>
                          <a:lnTo>
                            <a:pt x="908" y="1811"/>
                          </a:lnTo>
                          <a:lnTo>
                            <a:pt x="908" y="1810"/>
                          </a:lnTo>
                          <a:lnTo>
                            <a:pt x="908" y="1809"/>
                          </a:lnTo>
                          <a:lnTo>
                            <a:pt x="908" y="1808"/>
                          </a:lnTo>
                          <a:lnTo>
                            <a:pt x="907" y="1809"/>
                          </a:lnTo>
                          <a:lnTo>
                            <a:pt x="907" y="1810"/>
                          </a:lnTo>
                          <a:lnTo>
                            <a:pt x="906" y="1810"/>
                          </a:lnTo>
                          <a:lnTo>
                            <a:pt x="905" y="1809"/>
                          </a:lnTo>
                          <a:lnTo>
                            <a:pt x="906" y="1810"/>
                          </a:lnTo>
                          <a:lnTo>
                            <a:pt x="906" y="1811"/>
                          </a:lnTo>
                          <a:lnTo>
                            <a:pt x="907" y="1812"/>
                          </a:lnTo>
                          <a:lnTo>
                            <a:pt x="906" y="1812"/>
                          </a:lnTo>
                          <a:lnTo>
                            <a:pt x="905" y="1813"/>
                          </a:lnTo>
                          <a:lnTo>
                            <a:pt x="904" y="1812"/>
                          </a:lnTo>
                          <a:lnTo>
                            <a:pt x="904" y="1813"/>
                          </a:lnTo>
                          <a:lnTo>
                            <a:pt x="903" y="1814"/>
                          </a:lnTo>
                          <a:lnTo>
                            <a:pt x="902" y="1813"/>
                          </a:lnTo>
                          <a:lnTo>
                            <a:pt x="901" y="1813"/>
                          </a:lnTo>
                          <a:lnTo>
                            <a:pt x="901" y="1814"/>
                          </a:lnTo>
                          <a:lnTo>
                            <a:pt x="899" y="1815"/>
                          </a:lnTo>
                          <a:lnTo>
                            <a:pt x="897" y="1813"/>
                          </a:lnTo>
                          <a:lnTo>
                            <a:pt x="896" y="1813"/>
                          </a:lnTo>
                          <a:lnTo>
                            <a:pt x="894" y="1814"/>
                          </a:lnTo>
                          <a:lnTo>
                            <a:pt x="894" y="1815"/>
                          </a:lnTo>
                          <a:lnTo>
                            <a:pt x="895" y="1816"/>
                          </a:lnTo>
                          <a:lnTo>
                            <a:pt x="894" y="1816"/>
                          </a:lnTo>
                          <a:lnTo>
                            <a:pt x="893" y="1816"/>
                          </a:lnTo>
                          <a:lnTo>
                            <a:pt x="891" y="1816"/>
                          </a:lnTo>
                          <a:lnTo>
                            <a:pt x="889" y="1816"/>
                          </a:lnTo>
                          <a:lnTo>
                            <a:pt x="888" y="1816"/>
                          </a:lnTo>
                          <a:lnTo>
                            <a:pt x="887" y="1815"/>
                          </a:lnTo>
                          <a:lnTo>
                            <a:pt x="887" y="1814"/>
                          </a:lnTo>
                          <a:lnTo>
                            <a:pt x="886" y="1814"/>
                          </a:lnTo>
                          <a:lnTo>
                            <a:pt x="885" y="1815"/>
                          </a:lnTo>
                          <a:lnTo>
                            <a:pt x="885" y="1816"/>
                          </a:lnTo>
                          <a:lnTo>
                            <a:pt x="883" y="1815"/>
                          </a:lnTo>
                          <a:lnTo>
                            <a:pt x="883" y="1814"/>
                          </a:lnTo>
                          <a:lnTo>
                            <a:pt x="882" y="1813"/>
                          </a:lnTo>
                          <a:lnTo>
                            <a:pt x="882" y="1814"/>
                          </a:lnTo>
                          <a:lnTo>
                            <a:pt x="882" y="1815"/>
                          </a:lnTo>
                          <a:lnTo>
                            <a:pt x="883" y="1815"/>
                          </a:lnTo>
                          <a:lnTo>
                            <a:pt x="883" y="1816"/>
                          </a:lnTo>
                          <a:lnTo>
                            <a:pt x="883" y="1817"/>
                          </a:lnTo>
                          <a:lnTo>
                            <a:pt x="882" y="1817"/>
                          </a:lnTo>
                          <a:lnTo>
                            <a:pt x="881" y="1815"/>
                          </a:lnTo>
                          <a:lnTo>
                            <a:pt x="881" y="1814"/>
                          </a:lnTo>
                          <a:lnTo>
                            <a:pt x="880" y="1814"/>
                          </a:lnTo>
                          <a:lnTo>
                            <a:pt x="879" y="1815"/>
                          </a:lnTo>
                          <a:lnTo>
                            <a:pt x="881" y="1816"/>
                          </a:lnTo>
                          <a:lnTo>
                            <a:pt x="880" y="1817"/>
                          </a:lnTo>
                          <a:lnTo>
                            <a:pt x="879" y="1817"/>
                          </a:lnTo>
                          <a:lnTo>
                            <a:pt x="877" y="1816"/>
                          </a:lnTo>
                          <a:lnTo>
                            <a:pt x="877" y="1815"/>
                          </a:lnTo>
                          <a:lnTo>
                            <a:pt x="876" y="1813"/>
                          </a:lnTo>
                          <a:lnTo>
                            <a:pt x="874" y="1815"/>
                          </a:lnTo>
                          <a:lnTo>
                            <a:pt x="874" y="1814"/>
                          </a:lnTo>
                          <a:lnTo>
                            <a:pt x="874" y="1813"/>
                          </a:lnTo>
                          <a:lnTo>
                            <a:pt x="873" y="1814"/>
                          </a:lnTo>
                          <a:lnTo>
                            <a:pt x="872" y="1813"/>
                          </a:lnTo>
                          <a:lnTo>
                            <a:pt x="871" y="1813"/>
                          </a:lnTo>
                          <a:lnTo>
                            <a:pt x="870" y="1813"/>
                          </a:lnTo>
                          <a:lnTo>
                            <a:pt x="870" y="1812"/>
                          </a:lnTo>
                          <a:lnTo>
                            <a:pt x="870" y="1811"/>
                          </a:lnTo>
                          <a:lnTo>
                            <a:pt x="869" y="1811"/>
                          </a:lnTo>
                          <a:lnTo>
                            <a:pt x="869" y="1812"/>
                          </a:lnTo>
                          <a:lnTo>
                            <a:pt x="867" y="1812"/>
                          </a:lnTo>
                          <a:lnTo>
                            <a:pt x="867" y="1814"/>
                          </a:lnTo>
                          <a:lnTo>
                            <a:pt x="865" y="1815"/>
                          </a:lnTo>
                          <a:lnTo>
                            <a:pt x="864" y="1815"/>
                          </a:lnTo>
                          <a:lnTo>
                            <a:pt x="863" y="1814"/>
                          </a:lnTo>
                          <a:lnTo>
                            <a:pt x="863" y="1815"/>
                          </a:lnTo>
                          <a:lnTo>
                            <a:pt x="863" y="1817"/>
                          </a:lnTo>
                          <a:lnTo>
                            <a:pt x="862" y="1817"/>
                          </a:lnTo>
                          <a:lnTo>
                            <a:pt x="861" y="1817"/>
                          </a:lnTo>
                          <a:lnTo>
                            <a:pt x="861" y="1818"/>
                          </a:lnTo>
                          <a:lnTo>
                            <a:pt x="862" y="1819"/>
                          </a:lnTo>
                          <a:lnTo>
                            <a:pt x="862" y="1821"/>
                          </a:lnTo>
                          <a:lnTo>
                            <a:pt x="861" y="1822"/>
                          </a:lnTo>
                          <a:lnTo>
                            <a:pt x="860" y="1822"/>
                          </a:lnTo>
                          <a:lnTo>
                            <a:pt x="858" y="1822"/>
                          </a:lnTo>
                          <a:lnTo>
                            <a:pt x="858" y="1823"/>
                          </a:lnTo>
                          <a:lnTo>
                            <a:pt x="857" y="1823"/>
                          </a:lnTo>
                          <a:lnTo>
                            <a:pt x="857" y="1824"/>
                          </a:lnTo>
                          <a:lnTo>
                            <a:pt x="858" y="1826"/>
                          </a:lnTo>
                          <a:lnTo>
                            <a:pt x="857" y="1826"/>
                          </a:lnTo>
                          <a:lnTo>
                            <a:pt x="856" y="1826"/>
                          </a:lnTo>
                          <a:lnTo>
                            <a:pt x="854" y="1826"/>
                          </a:lnTo>
                          <a:lnTo>
                            <a:pt x="852" y="1826"/>
                          </a:lnTo>
                          <a:lnTo>
                            <a:pt x="850" y="1826"/>
                          </a:lnTo>
                          <a:lnTo>
                            <a:pt x="850" y="1827"/>
                          </a:lnTo>
                          <a:lnTo>
                            <a:pt x="850" y="1828"/>
                          </a:lnTo>
                          <a:lnTo>
                            <a:pt x="850" y="1829"/>
                          </a:lnTo>
                          <a:lnTo>
                            <a:pt x="850" y="1830"/>
                          </a:lnTo>
                          <a:lnTo>
                            <a:pt x="848" y="1831"/>
                          </a:lnTo>
                          <a:lnTo>
                            <a:pt x="848" y="1832"/>
                          </a:lnTo>
                          <a:lnTo>
                            <a:pt x="849" y="1832"/>
                          </a:lnTo>
                          <a:lnTo>
                            <a:pt x="850" y="1832"/>
                          </a:lnTo>
                          <a:lnTo>
                            <a:pt x="851" y="1832"/>
                          </a:lnTo>
                          <a:lnTo>
                            <a:pt x="852" y="1833"/>
                          </a:lnTo>
                          <a:lnTo>
                            <a:pt x="852" y="1834"/>
                          </a:lnTo>
                          <a:lnTo>
                            <a:pt x="851" y="1835"/>
                          </a:lnTo>
                          <a:lnTo>
                            <a:pt x="850" y="1835"/>
                          </a:lnTo>
                          <a:lnTo>
                            <a:pt x="849" y="1834"/>
                          </a:lnTo>
                          <a:lnTo>
                            <a:pt x="848" y="1835"/>
                          </a:lnTo>
                          <a:lnTo>
                            <a:pt x="848" y="1836"/>
                          </a:lnTo>
                          <a:lnTo>
                            <a:pt x="849" y="1836"/>
                          </a:lnTo>
                          <a:lnTo>
                            <a:pt x="849" y="1837"/>
                          </a:lnTo>
                          <a:lnTo>
                            <a:pt x="850" y="1837"/>
                          </a:lnTo>
                          <a:lnTo>
                            <a:pt x="851" y="1838"/>
                          </a:lnTo>
                          <a:lnTo>
                            <a:pt x="850" y="1839"/>
                          </a:lnTo>
                          <a:lnTo>
                            <a:pt x="849" y="1839"/>
                          </a:lnTo>
                          <a:lnTo>
                            <a:pt x="847" y="1839"/>
                          </a:lnTo>
                          <a:lnTo>
                            <a:pt x="846" y="1841"/>
                          </a:lnTo>
                          <a:lnTo>
                            <a:pt x="847" y="1842"/>
                          </a:lnTo>
                          <a:lnTo>
                            <a:pt x="847" y="1843"/>
                          </a:lnTo>
                          <a:lnTo>
                            <a:pt x="846" y="1843"/>
                          </a:lnTo>
                          <a:lnTo>
                            <a:pt x="846" y="1844"/>
                          </a:lnTo>
                          <a:lnTo>
                            <a:pt x="845" y="1843"/>
                          </a:lnTo>
                          <a:lnTo>
                            <a:pt x="844" y="1843"/>
                          </a:lnTo>
                          <a:lnTo>
                            <a:pt x="844" y="1844"/>
                          </a:lnTo>
                          <a:lnTo>
                            <a:pt x="843" y="1845"/>
                          </a:lnTo>
                          <a:lnTo>
                            <a:pt x="843" y="1846"/>
                          </a:lnTo>
                          <a:lnTo>
                            <a:pt x="844" y="1846"/>
                          </a:lnTo>
                          <a:lnTo>
                            <a:pt x="844" y="1847"/>
                          </a:lnTo>
                          <a:lnTo>
                            <a:pt x="843" y="1849"/>
                          </a:lnTo>
                          <a:lnTo>
                            <a:pt x="842" y="1849"/>
                          </a:lnTo>
                          <a:lnTo>
                            <a:pt x="843" y="1850"/>
                          </a:lnTo>
                          <a:lnTo>
                            <a:pt x="842" y="1851"/>
                          </a:lnTo>
                          <a:lnTo>
                            <a:pt x="842" y="1852"/>
                          </a:lnTo>
                          <a:lnTo>
                            <a:pt x="841" y="1852"/>
                          </a:lnTo>
                          <a:lnTo>
                            <a:pt x="840" y="1853"/>
                          </a:lnTo>
                          <a:lnTo>
                            <a:pt x="839" y="1853"/>
                          </a:lnTo>
                          <a:lnTo>
                            <a:pt x="838" y="1853"/>
                          </a:lnTo>
                          <a:lnTo>
                            <a:pt x="837" y="1853"/>
                          </a:lnTo>
                          <a:lnTo>
                            <a:pt x="836" y="1852"/>
                          </a:lnTo>
                          <a:lnTo>
                            <a:pt x="834" y="1853"/>
                          </a:lnTo>
                          <a:lnTo>
                            <a:pt x="833" y="1853"/>
                          </a:lnTo>
                          <a:lnTo>
                            <a:pt x="832" y="1855"/>
                          </a:lnTo>
                          <a:lnTo>
                            <a:pt x="830" y="1855"/>
                          </a:lnTo>
                          <a:lnTo>
                            <a:pt x="829" y="1856"/>
                          </a:lnTo>
                          <a:lnTo>
                            <a:pt x="829" y="1857"/>
                          </a:lnTo>
                          <a:lnTo>
                            <a:pt x="829" y="1858"/>
                          </a:lnTo>
                          <a:lnTo>
                            <a:pt x="828" y="1858"/>
                          </a:lnTo>
                          <a:lnTo>
                            <a:pt x="826" y="1859"/>
                          </a:lnTo>
                          <a:lnTo>
                            <a:pt x="825" y="1859"/>
                          </a:lnTo>
                          <a:lnTo>
                            <a:pt x="825" y="1860"/>
                          </a:lnTo>
                          <a:lnTo>
                            <a:pt x="824" y="1860"/>
                          </a:lnTo>
                          <a:lnTo>
                            <a:pt x="823" y="1860"/>
                          </a:lnTo>
                          <a:lnTo>
                            <a:pt x="823" y="1861"/>
                          </a:lnTo>
                          <a:lnTo>
                            <a:pt x="824" y="1862"/>
                          </a:lnTo>
                          <a:lnTo>
                            <a:pt x="824" y="1863"/>
                          </a:lnTo>
                          <a:lnTo>
                            <a:pt x="823" y="1864"/>
                          </a:lnTo>
                          <a:lnTo>
                            <a:pt x="823" y="1865"/>
                          </a:lnTo>
                          <a:lnTo>
                            <a:pt x="823" y="1866"/>
                          </a:lnTo>
                          <a:lnTo>
                            <a:pt x="824" y="1866"/>
                          </a:lnTo>
                          <a:lnTo>
                            <a:pt x="825" y="1865"/>
                          </a:lnTo>
                          <a:lnTo>
                            <a:pt x="827" y="1865"/>
                          </a:lnTo>
                          <a:lnTo>
                            <a:pt x="827" y="1866"/>
                          </a:lnTo>
                          <a:lnTo>
                            <a:pt x="825" y="1868"/>
                          </a:lnTo>
                          <a:lnTo>
                            <a:pt x="824" y="1869"/>
                          </a:lnTo>
                          <a:lnTo>
                            <a:pt x="824" y="1871"/>
                          </a:lnTo>
                          <a:lnTo>
                            <a:pt x="823" y="1871"/>
                          </a:lnTo>
                          <a:lnTo>
                            <a:pt x="822" y="1871"/>
                          </a:lnTo>
                          <a:lnTo>
                            <a:pt x="822" y="1873"/>
                          </a:lnTo>
                          <a:lnTo>
                            <a:pt x="822" y="1874"/>
                          </a:lnTo>
                          <a:lnTo>
                            <a:pt x="822" y="1875"/>
                          </a:lnTo>
                          <a:lnTo>
                            <a:pt x="819" y="1877"/>
                          </a:lnTo>
                          <a:lnTo>
                            <a:pt x="818" y="1876"/>
                          </a:lnTo>
                          <a:lnTo>
                            <a:pt x="817" y="1877"/>
                          </a:lnTo>
                          <a:lnTo>
                            <a:pt x="817" y="1878"/>
                          </a:lnTo>
                          <a:lnTo>
                            <a:pt x="816" y="1879"/>
                          </a:lnTo>
                          <a:lnTo>
                            <a:pt x="816" y="1881"/>
                          </a:lnTo>
                          <a:lnTo>
                            <a:pt x="815" y="1881"/>
                          </a:lnTo>
                          <a:lnTo>
                            <a:pt x="814" y="1881"/>
                          </a:lnTo>
                          <a:lnTo>
                            <a:pt x="813" y="1883"/>
                          </a:lnTo>
                          <a:lnTo>
                            <a:pt x="813" y="1884"/>
                          </a:lnTo>
                          <a:lnTo>
                            <a:pt x="812" y="1885"/>
                          </a:lnTo>
                          <a:lnTo>
                            <a:pt x="812" y="1886"/>
                          </a:lnTo>
                          <a:lnTo>
                            <a:pt x="812" y="1887"/>
                          </a:lnTo>
                          <a:lnTo>
                            <a:pt x="811" y="1888"/>
                          </a:lnTo>
                          <a:lnTo>
                            <a:pt x="810" y="1888"/>
                          </a:lnTo>
                          <a:lnTo>
                            <a:pt x="809" y="1887"/>
                          </a:lnTo>
                          <a:lnTo>
                            <a:pt x="808" y="1888"/>
                          </a:lnTo>
                          <a:lnTo>
                            <a:pt x="806" y="1888"/>
                          </a:lnTo>
                          <a:lnTo>
                            <a:pt x="806" y="1890"/>
                          </a:lnTo>
                          <a:lnTo>
                            <a:pt x="805" y="1891"/>
                          </a:lnTo>
                          <a:lnTo>
                            <a:pt x="804" y="1891"/>
                          </a:lnTo>
                          <a:lnTo>
                            <a:pt x="803" y="1891"/>
                          </a:lnTo>
                          <a:lnTo>
                            <a:pt x="802" y="1893"/>
                          </a:lnTo>
                          <a:lnTo>
                            <a:pt x="802" y="1894"/>
                          </a:lnTo>
                          <a:lnTo>
                            <a:pt x="802" y="1895"/>
                          </a:lnTo>
                          <a:lnTo>
                            <a:pt x="801" y="1895"/>
                          </a:lnTo>
                          <a:lnTo>
                            <a:pt x="800" y="1895"/>
                          </a:lnTo>
                          <a:lnTo>
                            <a:pt x="799" y="1895"/>
                          </a:lnTo>
                          <a:lnTo>
                            <a:pt x="799" y="1896"/>
                          </a:lnTo>
                          <a:lnTo>
                            <a:pt x="798" y="1896"/>
                          </a:lnTo>
                          <a:lnTo>
                            <a:pt x="797" y="1895"/>
                          </a:lnTo>
                          <a:lnTo>
                            <a:pt x="796" y="1895"/>
                          </a:lnTo>
                          <a:lnTo>
                            <a:pt x="794" y="1894"/>
                          </a:lnTo>
                          <a:lnTo>
                            <a:pt x="792" y="1895"/>
                          </a:lnTo>
                          <a:lnTo>
                            <a:pt x="792" y="1896"/>
                          </a:lnTo>
                          <a:lnTo>
                            <a:pt x="791" y="1896"/>
                          </a:lnTo>
                          <a:lnTo>
                            <a:pt x="789" y="1895"/>
                          </a:lnTo>
                          <a:lnTo>
                            <a:pt x="786" y="1897"/>
                          </a:lnTo>
                          <a:lnTo>
                            <a:pt x="783" y="1898"/>
                          </a:lnTo>
                          <a:lnTo>
                            <a:pt x="782" y="1897"/>
                          </a:lnTo>
                          <a:lnTo>
                            <a:pt x="780" y="1896"/>
                          </a:lnTo>
                          <a:lnTo>
                            <a:pt x="779" y="1897"/>
                          </a:lnTo>
                          <a:lnTo>
                            <a:pt x="780" y="1898"/>
                          </a:lnTo>
                          <a:lnTo>
                            <a:pt x="779" y="1898"/>
                          </a:lnTo>
                          <a:lnTo>
                            <a:pt x="778" y="1897"/>
                          </a:lnTo>
                          <a:lnTo>
                            <a:pt x="778" y="1898"/>
                          </a:lnTo>
                          <a:lnTo>
                            <a:pt x="777" y="1899"/>
                          </a:lnTo>
                          <a:lnTo>
                            <a:pt x="775" y="1898"/>
                          </a:lnTo>
                          <a:lnTo>
                            <a:pt x="775" y="1899"/>
                          </a:lnTo>
                          <a:lnTo>
                            <a:pt x="776" y="1900"/>
                          </a:lnTo>
                          <a:lnTo>
                            <a:pt x="778" y="1901"/>
                          </a:lnTo>
                          <a:lnTo>
                            <a:pt x="779" y="1901"/>
                          </a:lnTo>
                          <a:lnTo>
                            <a:pt x="778" y="1902"/>
                          </a:lnTo>
                          <a:lnTo>
                            <a:pt x="775" y="1901"/>
                          </a:lnTo>
                          <a:lnTo>
                            <a:pt x="774" y="1902"/>
                          </a:lnTo>
                          <a:lnTo>
                            <a:pt x="774" y="1903"/>
                          </a:lnTo>
                          <a:lnTo>
                            <a:pt x="773" y="1903"/>
                          </a:lnTo>
                          <a:lnTo>
                            <a:pt x="772" y="1903"/>
                          </a:lnTo>
                          <a:lnTo>
                            <a:pt x="771" y="1903"/>
                          </a:lnTo>
                          <a:lnTo>
                            <a:pt x="771" y="1902"/>
                          </a:lnTo>
                          <a:lnTo>
                            <a:pt x="770" y="1902"/>
                          </a:lnTo>
                          <a:lnTo>
                            <a:pt x="769" y="1902"/>
                          </a:lnTo>
                          <a:lnTo>
                            <a:pt x="770" y="1903"/>
                          </a:lnTo>
                          <a:lnTo>
                            <a:pt x="769" y="1903"/>
                          </a:lnTo>
                          <a:lnTo>
                            <a:pt x="768" y="1903"/>
                          </a:lnTo>
                          <a:lnTo>
                            <a:pt x="769" y="1902"/>
                          </a:lnTo>
                          <a:lnTo>
                            <a:pt x="768" y="1901"/>
                          </a:lnTo>
                          <a:lnTo>
                            <a:pt x="768" y="1902"/>
                          </a:lnTo>
                          <a:lnTo>
                            <a:pt x="767" y="1902"/>
                          </a:lnTo>
                          <a:lnTo>
                            <a:pt x="766" y="1901"/>
                          </a:lnTo>
                          <a:lnTo>
                            <a:pt x="765" y="1901"/>
                          </a:lnTo>
                          <a:lnTo>
                            <a:pt x="765" y="1903"/>
                          </a:lnTo>
                          <a:lnTo>
                            <a:pt x="764" y="1903"/>
                          </a:lnTo>
                          <a:lnTo>
                            <a:pt x="763" y="1903"/>
                          </a:lnTo>
                          <a:lnTo>
                            <a:pt x="763" y="1904"/>
                          </a:lnTo>
                          <a:lnTo>
                            <a:pt x="762" y="1905"/>
                          </a:lnTo>
                          <a:lnTo>
                            <a:pt x="761" y="1905"/>
                          </a:lnTo>
                          <a:lnTo>
                            <a:pt x="760" y="1905"/>
                          </a:lnTo>
                          <a:lnTo>
                            <a:pt x="759" y="1905"/>
                          </a:lnTo>
                          <a:lnTo>
                            <a:pt x="759" y="1906"/>
                          </a:lnTo>
                          <a:lnTo>
                            <a:pt x="759" y="1905"/>
                          </a:lnTo>
                          <a:lnTo>
                            <a:pt x="758" y="1906"/>
                          </a:lnTo>
                          <a:lnTo>
                            <a:pt x="757" y="1906"/>
                          </a:lnTo>
                          <a:lnTo>
                            <a:pt x="756" y="1905"/>
                          </a:lnTo>
                          <a:lnTo>
                            <a:pt x="755" y="1904"/>
                          </a:lnTo>
                          <a:lnTo>
                            <a:pt x="753" y="1904"/>
                          </a:lnTo>
                          <a:lnTo>
                            <a:pt x="752" y="1906"/>
                          </a:lnTo>
                          <a:lnTo>
                            <a:pt x="752" y="1907"/>
                          </a:lnTo>
                          <a:lnTo>
                            <a:pt x="751" y="1907"/>
                          </a:lnTo>
                          <a:lnTo>
                            <a:pt x="750" y="1906"/>
                          </a:lnTo>
                          <a:lnTo>
                            <a:pt x="749" y="1908"/>
                          </a:lnTo>
                          <a:lnTo>
                            <a:pt x="748" y="1908"/>
                          </a:lnTo>
                          <a:lnTo>
                            <a:pt x="748" y="1909"/>
                          </a:lnTo>
                          <a:lnTo>
                            <a:pt x="747" y="1910"/>
                          </a:lnTo>
                          <a:lnTo>
                            <a:pt x="747" y="1909"/>
                          </a:lnTo>
                          <a:lnTo>
                            <a:pt x="746" y="1909"/>
                          </a:lnTo>
                          <a:lnTo>
                            <a:pt x="745" y="1909"/>
                          </a:lnTo>
                          <a:lnTo>
                            <a:pt x="743" y="1912"/>
                          </a:lnTo>
                          <a:lnTo>
                            <a:pt x="742" y="1912"/>
                          </a:lnTo>
                          <a:lnTo>
                            <a:pt x="741" y="1912"/>
                          </a:lnTo>
                          <a:lnTo>
                            <a:pt x="741" y="1913"/>
                          </a:lnTo>
                          <a:lnTo>
                            <a:pt x="741" y="1915"/>
                          </a:lnTo>
                          <a:lnTo>
                            <a:pt x="741" y="1916"/>
                          </a:lnTo>
                          <a:lnTo>
                            <a:pt x="740" y="1918"/>
                          </a:lnTo>
                          <a:lnTo>
                            <a:pt x="739" y="1917"/>
                          </a:lnTo>
                          <a:lnTo>
                            <a:pt x="738" y="1917"/>
                          </a:lnTo>
                          <a:lnTo>
                            <a:pt x="738" y="1916"/>
                          </a:lnTo>
                          <a:lnTo>
                            <a:pt x="738" y="1915"/>
                          </a:lnTo>
                          <a:lnTo>
                            <a:pt x="737" y="1914"/>
                          </a:lnTo>
                          <a:lnTo>
                            <a:pt x="736" y="1913"/>
                          </a:lnTo>
                          <a:lnTo>
                            <a:pt x="735" y="1911"/>
                          </a:lnTo>
                          <a:lnTo>
                            <a:pt x="736" y="1910"/>
                          </a:lnTo>
                          <a:lnTo>
                            <a:pt x="734" y="1910"/>
                          </a:lnTo>
                          <a:lnTo>
                            <a:pt x="732" y="1910"/>
                          </a:lnTo>
                          <a:lnTo>
                            <a:pt x="731" y="1910"/>
                          </a:lnTo>
                          <a:lnTo>
                            <a:pt x="730" y="1910"/>
                          </a:lnTo>
                          <a:lnTo>
                            <a:pt x="728" y="1910"/>
                          </a:lnTo>
                          <a:lnTo>
                            <a:pt x="728" y="1909"/>
                          </a:lnTo>
                          <a:lnTo>
                            <a:pt x="726" y="1909"/>
                          </a:lnTo>
                          <a:lnTo>
                            <a:pt x="726" y="1908"/>
                          </a:lnTo>
                          <a:lnTo>
                            <a:pt x="726" y="1906"/>
                          </a:lnTo>
                          <a:lnTo>
                            <a:pt x="726" y="1905"/>
                          </a:lnTo>
                          <a:lnTo>
                            <a:pt x="725" y="1905"/>
                          </a:lnTo>
                          <a:lnTo>
                            <a:pt x="723" y="1904"/>
                          </a:lnTo>
                          <a:lnTo>
                            <a:pt x="722" y="1903"/>
                          </a:lnTo>
                          <a:lnTo>
                            <a:pt x="722" y="1901"/>
                          </a:lnTo>
                          <a:lnTo>
                            <a:pt x="721" y="1901"/>
                          </a:lnTo>
                          <a:lnTo>
                            <a:pt x="720" y="1902"/>
                          </a:lnTo>
                          <a:lnTo>
                            <a:pt x="719" y="1901"/>
                          </a:lnTo>
                          <a:lnTo>
                            <a:pt x="719" y="1899"/>
                          </a:lnTo>
                          <a:lnTo>
                            <a:pt x="717" y="1899"/>
                          </a:lnTo>
                          <a:lnTo>
                            <a:pt x="714" y="1899"/>
                          </a:lnTo>
                          <a:lnTo>
                            <a:pt x="713" y="1899"/>
                          </a:lnTo>
                          <a:lnTo>
                            <a:pt x="713" y="1898"/>
                          </a:lnTo>
                          <a:lnTo>
                            <a:pt x="713" y="1897"/>
                          </a:lnTo>
                          <a:lnTo>
                            <a:pt x="712" y="1896"/>
                          </a:lnTo>
                          <a:lnTo>
                            <a:pt x="712" y="1895"/>
                          </a:lnTo>
                          <a:lnTo>
                            <a:pt x="713" y="1894"/>
                          </a:lnTo>
                          <a:lnTo>
                            <a:pt x="714" y="1895"/>
                          </a:lnTo>
                          <a:lnTo>
                            <a:pt x="714" y="1894"/>
                          </a:lnTo>
                          <a:lnTo>
                            <a:pt x="714" y="1893"/>
                          </a:lnTo>
                          <a:lnTo>
                            <a:pt x="713" y="1893"/>
                          </a:lnTo>
                          <a:lnTo>
                            <a:pt x="712" y="1893"/>
                          </a:lnTo>
                          <a:lnTo>
                            <a:pt x="711" y="1890"/>
                          </a:lnTo>
                          <a:lnTo>
                            <a:pt x="712" y="1890"/>
                          </a:lnTo>
                          <a:lnTo>
                            <a:pt x="713" y="1890"/>
                          </a:lnTo>
                          <a:lnTo>
                            <a:pt x="713" y="1889"/>
                          </a:lnTo>
                          <a:lnTo>
                            <a:pt x="712" y="1889"/>
                          </a:lnTo>
                          <a:lnTo>
                            <a:pt x="711" y="1889"/>
                          </a:lnTo>
                          <a:lnTo>
                            <a:pt x="711" y="1887"/>
                          </a:lnTo>
                          <a:lnTo>
                            <a:pt x="710" y="1886"/>
                          </a:lnTo>
                          <a:lnTo>
                            <a:pt x="708" y="1883"/>
                          </a:lnTo>
                          <a:lnTo>
                            <a:pt x="707" y="1883"/>
                          </a:lnTo>
                          <a:lnTo>
                            <a:pt x="707" y="1884"/>
                          </a:lnTo>
                          <a:lnTo>
                            <a:pt x="707" y="1885"/>
                          </a:lnTo>
                          <a:lnTo>
                            <a:pt x="706" y="1885"/>
                          </a:lnTo>
                          <a:lnTo>
                            <a:pt x="704" y="1886"/>
                          </a:lnTo>
                          <a:lnTo>
                            <a:pt x="703" y="1885"/>
                          </a:lnTo>
                          <a:lnTo>
                            <a:pt x="702" y="1885"/>
                          </a:lnTo>
                          <a:lnTo>
                            <a:pt x="702" y="1884"/>
                          </a:lnTo>
                          <a:lnTo>
                            <a:pt x="701" y="1884"/>
                          </a:lnTo>
                          <a:lnTo>
                            <a:pt x="700" y="1883"/>
                          </a:lnTo>
                          <a:lnTo>
                            <a:pt x="700" y="1882"/>
                          </a:lnTo>
                          <a:lnTo>
                            <a:pt x="701" y="1881"/>
                          </a:lnTo>
                          <a:lnTo>
                            <a:pt x="700" y="1879"/>
                          </a:lnTo>
                          <a:lnTo>
                            <a:pt x="701" y="1877"/>
                          </a:lnTo>
                          <a:lnTo>
                            <a:pt x="702" y="1877"/>
                          </a:lnTo>
                          <a:lnTo>
                            <a:pt x="702" y="1876"/>
                          </a:lnTo>
                          <a:lnTo>
                            <a:pt x="703" y="1875"/>
                          </a:lnTo>
                          <a:lnTo>
                            <a:pt x="702" y="1875"/>
                          </a:lnTo>
                          <a:lnTo>
                            <a:pt x="702" y="1874"/>
                          </a:lnTo>
                          <a:lnTo>
                            <a:pt x="702" y="1873"/>
                          </a:lnTo>
                          <a:lnTo>
                            <a:pt x="701" y="1872"/>
                          </a:lnTo>
                          <a:lnTo>
                            <a:pt x="701" y="1871"/>
                          </a:lnTo>
                          <a:lnTo>
                            <a:pt x="701" y="1870"/>
                          </a:lnTo>
                          <a:lnTo>
                            <a:pt x="700" y="1870"/>
                          </a:lnTo>
                          <a:lnTo>
                            <a:pt x="699" y="1869"/>
                          </a:lnTo>
                          <a:lnTo>
                            <a:pt x="700" y="1869"/>
                          </a:lnTo>
                          <a:lnTo>
                            <a:pt x="700" y="1868"/>
                          </a:lnTo>
                          <a:lnTo>
                            <a:pt x="700" y="1867"/>
                          </a:lnTo>
                          <a:lnTo>
                            <a:pt x="699" y="1867"/>
                          </a:lnTo>
                          <a:lnTo>
                            <a:pt x="698" y="1866"/>
                          </a:lnTo>
                          <a:lnTo>
                            <a:pt x="698" y="1865"/>
                          </a:lnTo>
                          <a:lnTo>
                            <a:pt x="698" y="1864"/>
                          </a:lnTo>
                          <a:lnTo>
                            <a:pt x="698" y="1863"/>
                          </a:lnTo>
                          <a:lnTo>
                            <a:pt x="697" y="1862"/>
                          </a:lnTo>
                          <a:lnTo>
                            <a:pt x="698" y="1862"/>
                          </a:lnTo>
                          <a:lnTo>
                            <a:pt x="697" y="1861"/>
                          </a:lnTo>
                          <a:lnTo>
                            <a:pt x="697" y="1860"/>
                          </a:lnTo>
                          <a:lnTo>
                            <a:pt x="698" y="1859"/>
                          </a:lnTo>
                          <a:lnTo>
                            <a:pt x="697" y="1858"/>
                          </a:lnTo>
                          <a:lnTo>
                            <a:pt x="696" y="1857"/>
                          </a:lnTo>
                          <a:lnTo>
                            <a:pt x="696" y="1856"/>
                          </a:lnTo>
                          <a:lnTo>
                            <a:pt x="696" y="1855"/>
                          </a:lnTo>
                          <a:lnTo>
                            <a:pt x="696" y="1854"/>
                          </a:lnTo>
                          <a:lnTo>
                            <a:pt x="696" y="1851"/>
                          </a:lnTo>
                          <a:lnTo>
                            <a:pt x="695" y="1851"/>
                          </a:lnTo>
                          <a:lnTo>
                            <a:pt x="694" y="1850"/>
                          </a:lnTo>
                          <a:lnTo>
                            <a:pt x="693" y="1849"/>
                          </a:lnTo>
                          <a:lnTo>
                            <a:pt x="692" y="1849"/>
                          </a:lnTo>
                          <a:lnTo>
                            <a:pt x="691" y="1850"/>
                          </a:lnTo>
                          <a:lnTo>
                            <a:pt x="691" y="1851"/>
                          </a:lnTo>
                          <a:lnTo>
                            <a:pt x="690" y="1851"/>
                          </a:lnTo>
                          <a:lnTo>
                            <a:pt x="689" y="1854"/>
                          </a:lnTo>
                          <a:lnTo>
                            <a:pt x="689" y="1855"/>
                          </a:lnTo>
                          <a:lnTo>
                            <a:pt x="666" y="1834"/>
                          </a:lnTo>
                          <a:lnTo>
                            <a:pt x="651" y="1844"/>
                          </a:lnTo>
                          <a:lnTo>
                            <a:pt x="650" y="1844"/>
                          </a:lnTo>
                          <a:lnTo>
                            <a:pt x="649" y="1845"/>
                          </a:lnTo>
                          <a:lnTo>
                            <a:pt x="648" y="1845"/>
                          </a:lnTo>
                          <a:lnTo>
                            <a:pt x="646" y="1846"/>
                          </a:lnTo>
                          <a:lnTo>
                            <a:pt x="645" y="1844"/>
                          </a:lnTo>
                          <a:lnTo>
                            <a:pt x="644" y="1844"/>
                          </a:lnTo>
                          <a:lnTo>
                            <a:pt x="644" y="1843"/>
                          </a:lnTo>
                          <a:lnTo>
                            <a:pt x="643" y="1843"/>
                          </a:lnTo>
                          <a:lnTo>
                            <a:pt x="641" y="1842"/>
                          </a:lnTo>
                          <a:lnTo>
                            <a:pt x="640" y="1842"/>
                          </a:lnTo>
                          <a:lnTo>
                            <a:pt x="639" y="1842"/>
                          </a:lnTo>
                          <a:lnTo>
                            <a:pt x="638" y="1842"/>
                          </a:lnTo>
                          <a:lnTo>
                            <a:pt x="638" y="1841"/>
                          </a:lnTo>
                          <a:lnTo>
                            <a:pt x="638" y="1840"/>
                          </a:lnTo>
                          <a:lnTo>
                            <a:pt x="638" y="1839"/>
                          </a:lnTo>
                          <a:lnTo>
                            <a:pt x="637" y="1838"/>
                          </a:lnTo>
                          <a:lnTo>
                            <a:pt x="637" y="1836"/>
                          </a:lnTo>
                          <a:lnTo>
                            <a:pt x="636" y="1835"/>
                          </a:lnTo>
                          <a:lnTo>
                            <a:pt x="635" y="1835"/>
                          </a:lnTo>
                          <a:lnTo>
                            <a:pt x="635" y="1834"/>
                          </a:lnTo>
                          <a:lnTo>
                            <a:pt x="634" y="1834"/>
                          </a:lnTo>
                          <a:lnTo>
                            <a:pt x="633" y="1834"/>
                          </a:lnTo>
                          <a:lnTo>
                            <a:pt x="632" y="1835"/>
                          </a:lnTo>
                          <a:lnTo>
                            <a:pt x="630" y="1836"/>
                          </a:lnTo>
                          <a:lnTo>
                            <a:pt x="629" y="1836"/>
                          </a:lnTo>
                          <a:lnTo>
                            <a:pt x="628" y="1835"/>
                          </a:lnTo>
                          <a:lnTo>
                            <a:pt x="626" y="1834"/>
                          </a:lnTo>
                          <a:lnTo>
                            <a:pt x="625" y="1834"/>
                          </a:lnTo>
                          <a:lnTo>
                            <a:pt x="624" y="1833"/>
                          </a:lnTo>
                          <a:lnTo>
                            <a:pt x="625" y="1832"/>
                          </a:lnTo>
                          <a:lnTo>
                            <a:pt x="625" y="1831"/>
                          </a:lnTo>
                          <a:lnTo>
                            <a:pt x="624" y="1828"/>
                          </a:lnTo>
                          <a:lnTo>
                            <a:pt x="624" y="1827"/>
                          </a:lnTo>
                          <a:lnTo>
                            <a:pt x="623" y="1827"/>
                          </a:lnTo>
                          <a:lnTo>
                            <a:pt x="621" y="1827"/>
                          </a:lnTo>
                          <a:lnTo>
                            <a:pt x="620" y="1827"/>
                          </a:lnTo>
                          <a:lnTo>
                            <a:pt x="619" y="1826"/>
                          </a:lnTo>
                          <a:lnTo>
                            <a:pt x="619" y="1825"/>
                          </a:lnTo>
                          <a:lnTo>
                            <a:pt x="619" y="1822"/>
                          </a:lnTo>
                          <a:lnTo>
                            <a:pt x="619" y="1821"/>
                          </a:lnTo>
                          <a:lnTo>
                            <a:pt x="618" y="1822"/>
                          </a:lnTo>
                          <a:lnTo>
                            <a:pt x="616" y="1823"/>
                          </a:lnTo>
                          <a:lnTo>
                            <a:pt x="615" y="1823"/>
                          </a:lnTo>
                          <a:lnTo>
                            <a:pt x="613" y="1823"/>
                          </a:lnTo>
                          <a:lnTo>
                            <a:pt x="612" y="1823"/>
                          </a:lnTo>
                          <a:lnTo>
                            <a:pt x="611" y="1822"/>
                          </a:lnTo>
                          <a:lnTo>
                            <a:pt x="611" y="1821"/>
                          </a:lnTo>
                          <a:lnTo>
                            <a:pt x="611" y="1819"/>
                          </a:lnTo>
                          <a:lnTo>
                            <a:pt x="612" y="1819"/>
                          </a:lnTo>
                          <a:lnTo>
                            <a:pt x="611" y="1818"/>
                          </a:lnTo>
                          <a:lnTo>
                            <a:pt x="610" y="1817"/>
                          </a:lnTo>
                          <a:lnTo>
                            <a:pt x="610" y="1816"/>
                          </a:lnTo>
                          <a:lnTo>
                            <a:pt x="609" y="1816"/>
                          </a:lnTo>
                          <a:lnTo>
                            <a:pt x="607" y="1817"/>
                          </a:lnTo>
                          <a:lnTo>
                            <a:pt x="606" y="1817"/>
                          </a:lnTo>
                          <a:lnTo>
                            <a:pt x="606" y="1816"/>
                          </a:lnTo>
                          <a:lnTo>
                            <a:pt x="606" y="1815"/>
                          </a:lnTo>
                          <a:lnTo>
                            <a:pt x="605" y="1816"/>
                          </a:lnTo>
                          <a:lnTo>
                            <a:pt x="604" y="1815"/>
                          </a:lnTo>
                          <a:lnTo>
                            <a:pt x="603" y="1816"/>
                          </a:lnTo>
                          <a:lnTo>
                            <a:pt x="602" y="1816"/>
                          </a:lnTo>
                          <a:lnTo>
                            <a:pt x="601" y="1816"/>
                          </a:lnTo>
                          <a:lnTo>
                            <a:pt x="601" y="1815"/>
                          </a:lnTo>
                          <a:lnTo>
                            <a:pt x="601" y="1814"/>
                          </a:lnTo>
                          <a:lnTo>
                            <a:pt x="600" y="1814"/>
                          </a:lnTo>
                          <a:lnTo>
                            <a:pt x="600" y="1812"/>
                          </a:lnTo>
                          <a:lnTo>
                            <a:pt x="599" y="1811"/>
                          </a:lnTo>
                          <a:lnTo>
                            <a:pt x="597" y="1810"/>
                          </a:lnTo>
                          <a:lnTo>
                            <a:pt x="597" y="1809"/>
                          </a:lnTo>
                          <a:lnTo>
                            <a:pt x="598" y="1807"/>
                          </a:lnTo>
                          <a:lnTo>
                            <a:pt x="597" y="1806"/>
                          </a:lnTo>
                          <a:lnTo>
                            <a:pt x="596" y="1806"/>
                          </a:lnTo>
                          <a:lnTo>
                            <a:pt x="595" y="1806"/>
                          </a:lnTo>
                          <a:lnTo>
                            <a:pt x="594" y="1806"/>
                          </a:lnTo>
                          <a:lnTo>
                            <a:pt x="594" y="1805"/>
                          </a:lnTo>
                          <a:lnTo>
                            <a:pt x="594" y="1804"/>
                          </a:lnTo>
                          <a:lnTo>
                            <a:pt x="595" y="1804"/>
                          </a:lnTo>
                          <a:lnTo>
                            <a:pt x="595" y="1803"/>
                          </a:lnTo>
                          <a:lnTo>
                            <a:pt x="593" y="1802"/>
                          </a:lnTo>
                          <a:lnTo>
                            <a:pt x="593" y="1801"/>
                          </a:lnTo>
                          <a:lnTo>
                            <a:pt x="592" y="1800"/>
                          </a:lnTo>
                          <a:lnTo>
                            <a:pt x="590" y="1800"/>
                          </a:lnTo>
                          <a:lnTo>
                            <a:pt x="590" y="1799"/>
                          </a:lnTo>
                          <a:lnTo>
                            <a:pt x="590" y="1798"/>
                          </a:lnTo>
                          <a:lnTo>
                            <a:pt x="589" y="1797"/>
                          </a:lnTo>
                          <a:lnTo>
                            <a:pt x="589" y="1796"/>
                          </a:lnTo>
                          <a:lnTo>
                            <a:pt x="587" y="1796"/>
                          </a:lnTo>
                          <a:lnTo>
                            <a:pt x="587" y="1795"/>
                          </a:lnTo>
                          <a:lnTo>
                            <a:pt x="587" y="1794"/>
                          </a:lnTo>
                          <a:lnTo>
                            <a:pt x="585" y="1794"/>
                          </a:lnTo>
                          <a:lnTo>
                            <a:pt x="585" y="1793"/>
                          </a:lnTo>
                          <a:lnTo>
                            <a:pt x="585" y="1792"/>
                          </a:lnTo>
                          <a:lnTo>
                            <a:pt x="585" y="1791"/>
                          </a:lnTo>
                          <a:lnTo>
                            <a:pt x="584" y="1790"/>
                          </a:lnTo>
                          <a:lnTo>
                            <a:pt x="583" y="1790"/>
                          </a:lnTo>
                          <a:lnTo>
                            <a:pt x="583" y="1791"/>
                          </a:lnTo>
                          <a:lnTo>
                            <a:pt x="582" y="1790"/>
                          </a:lnTo>
                          <a:lnTo>
                            <a:pt x="582" y="1789"/>
                          </a:lnTo>
                          <a:lnTo>
                            <a:pt x="582" y="1788"/>
                          </a:lnTo>
                          <a:lnTo>
                            <a:pt x="581" y="1788"/>
                          </a:lnTo>
                          <a:lnTo>
                            <a:pt x="580" y="1786"/>
                          </a:lnTo>
                          <a:lnTo>
                            <a:pt x="579" y="1786"/>
                          </a:lnTo>
                          <a:lnTo>
                            <a:pt x="577" y="1785"/>
                          </a:lnTo>
                          <a:lnTo>
                            <a:pt x="577" y="1784"/>
                          </a:lnTo>
                          <a:lnTo>
                            <a:pt x="577" y="1779"/>
                          </a:lnTo>
                          <a:lnTo>
                            <a:pt x="577" y="1776"/>
                          </a:lnTo>
                          <a:lnTo>
                            <a:pt x="577" y="1775"/>
                          </a:lnTo>
                          <a:lnTo>
                            <a:pt x="578" y="1773"/>
                          </a:lnTo>
                          <a:lnTo>
                            <a:pt x="579" y="1772"/>
                          </a:lnTo>
                          <a:lnTo>
                            <a:pt x="579" y="1771"/>
                          </a:lnTo>
                          <a:lnTo>
                            <a:pt x="578" y="1771"/>
                          </a:lnTo>
                          <a:lnTo>
                            <a:pt x="577" y="1770"/>
                          </a:lnTo>
                          <a:lnTo>
                            <a:pt x="576" y="1771"/>
                          </a:lnTo>
                          <a:lnTo>
                            <a:pt x="575" y="1771"/>
                          </a:lnTo>
                          <a:lnTo>
                            <a:pt x="574" y="1771"/>
                          </a:lnTo>
                          <a:lnTo>
                            <a:pt x="573" y="1772"/>
                          </a:lnTo>
                          <a:lnTo>
                            <a:pt x="572" y="1772"/>
                          </a:lnTo>
                          <a:lnTo>
                            <a:pt x="571" y="1770"/>
                          </a:lnTo>
                          <a:lnTo>
                            <a:pt x="571" y="1769"/>
                          </a:lnTo>
                          <a:lnTo>
                            <a:pt x="572" y="1769"/>
                          </a:lnTo>
                          <a:lnTo>
                            <a:pt x="572" y="1768"/>
                          </a:lnTo>
                          <a:lnTo>
                            <a:pt x="572" y="1767"/>
                          </a:lnTo>
                          <a:lnTo>
                            <a:pt x="570" y="1767"/>
                          </a:lnTo>
                          <a:lnTo>
                            <a:pt x="570" y="1766"/>
                          </a:lnTo>
                          <a:lnTo>
                            <a:pt x="571" y="1764"/>
                          </a:lnTo>
                          <a:lnTo>
                            <a:pt x="570" y="1763"/>
                          </a:lnTo>
                          <a:lnTo>
                            <a:pt x="571" y="1762"/>
                          </a:lnTo>
                          <a:lnTo>
                            <a:pt x="572" y="1761"/>
                          </a:lnTo>
                          <a:lnTo>
                            <a:pt x="572" y="1760"/>
                          </a:lnTo>
                          <a:lnTo>
                            <a:pt x="571" y="1760"/>
                          </a:lnTo>
                          <a:lnTo>
                            <a:pt x="570" y="1760"/>
                          </a:lnTo>
                          <a:lnTo>
                            <a:pt x="570" y="1759"/>
                          </a:lnTo>
                          <a:lnTo>
                            <a:pt x="570" y="1758"/>
                          </a:lnTo>
                          <a:lnTo>
                            <a:pt x="571" y="1758"/>
                          </a:lnTo>
                          <a:lnTo>
                            <a:pt x="573" y="1758"/>
                          </a:lnTo>
                          <a:lnTo>
                            <a:pt x="573" y="1757"/>
                          </a:lnTo>
                          <a:lnTo>
                            <a:pt x="572" y="1756"/>
                          </a:lnTo>
                          <a:lnTo>
                            <a:pt x="571" y="1757"/>
                          </a:lnTo>
                          <a:lnTo>
                            <a:pt x="570" y="1756"/>
                          </a:lnTo>
                          <a:lnTo>
                            <a:pt x="570" y="1755"/>
                          </a:lnTo>
                          <a:lnTo>
                            <a:pt x="570" y="1753"/>
                          </a:lnTo>
                          <a:lnTo>
                            <a:pt x="570" y="1752"/>
                          </a:lnTo>
                          <a:lnTo>
                            <a:pt x="571" y="1751"/>
                          </a:lnTo>
                          <a:lnTo>
                            <a:pt x="572" y="1751"/>
                          </a:lnTo>
                          <a:lnTo>
                            <a:pt x="572" y="1749"/>
                          </a:lnTo>
                          <a:lnTo>
                            <a:pt x="571" y="1750"/>
                          </a:lnTo>
                          <a:lnTo>
                            <a:pt x="570" y="1749"/>
                          </a:lnTo>
                          <a:lnTo>
                            <a:pt x="569" y="1748"/>
                          </a:lnTo>
                          <a:lnTo>
                            <a:pt x="568" y="1747"/>
                          </a:lnTo>
                          <a:lnTo>
                            <a:pt x="568" y="1746"/>
                          </a:lnTo>
                          <a:lnTo>
                            <a:pt x="568" y="1745"/>
                          </a:lnTo>
                          <a:lnTo>
                            <a:pt x="567" y="1746"/>
                          </a:lnTo>
                          <a:lnTo>
                            <a:pt x="566" y="1745"/>
                          </a:lnTo>
                          <a:lnTo>
                            <a:pt x="566" y="1743"/>
                          </a:lnTo>
                          <a:lnTo>
                            <a:pt x="566" y="1742"/>
                          </a:lnTo>
                          <a:lnTo>
                            <a:pt x="566" y="1741"/>
                          </a:lnTo>
                          <a:lnTo>
                            <a:pt x="567" y="1740"/>
                          </a:lnTo>
                          <a:lnTo>
                            <a:pt x="566" y="1740"/>
                          </a:lnTo>
                          <a:lnTo>
                            <a:pt x="565" y="1741"/>
                          </a:lnTo>
                          <a:lnTo>
                            <a:pt x="564" y="1740"/>
                          </a:lnTo>
                          <a:lnTo>
                            <a:pt x="563" y="1739"/>
                          </a:lnTo>
                          <a:lnTo>
                            <a:pt x="564" y="1739"/>
                          </a:lnTo>
                          <a:lnTo>
                            <a:pt x="565" y="1737"/>
                          </a:lnTo>
                          <a:lnTo>
                            <a:pt x="564" y="1737"/>
                          </a:lnTo>
                          <a:lnTo>
                            <a:pt x="563" y="1736"/>
                          </a:lnTo>
                          <a:lnTo>
                            <a:pt x="565" y="1735"/>
                          </a:lnTo>
                          <a:lnTo>
                            <a:pt x="566" y="1734"/>
                          </a:lnTo>
                          <a:lnTo>
                            <a:pt x="566" y="1733"/>
                          </a:lnTo>
                          <a:lnTo>
                            <a:pt x="565" y="1733"/>
                          </a:lnTo>
                          <a:lnTo>
                            <a:pt x="565" y="1731"/>
                          </a:lnTo>
                          <a:lnTo>
                            <a:pt x="565" y="1730"/>
                          </a:lnTo>
                          <a:lnTo>
                            <a:pt x="565" y="1729"/>
                          </a:lnTo>
                          <a:lnTo>
                            <a:pt x="565" y="1728"/>
                          </a:lnTo>
                          <a:lnTo>
                            <a:pt x="565" y="1727"/>
                          </a:lnTo>
                          <a:lnTo>
                            <a:pt x="566" y="1726"/>
                          </a:lnTo>
                          <a:lnTo>
                            <a:pt x="565" y="1725"/>
                          </a:lnTo>
                          <a:lnTo>
                            <a:pt x="566" y="1724"/>
                          </a:lnTo>
                          <a:lnTo>
                            <a:pt x="565" y="1724"/>
                          </a:lnTo>
                          <a:lnTo>
                            <a:pt x="565" y="1723"/>
                          </a:lnTo>
                          <a:lnTo>
                            <a:pt x="566" y="1722"/>
                          </a:lnTo>
                          <a:lnTo>
                            <a:pt x="564" y="1721"/>
                          </a:lnTo>
                          <a:lnTo>
                            <a:pt x="563" y="1720"/>
                          </a:lnTo>
                          <a:lnTo>
                            <a:pt x="563" y="1718"/>
                          </a:lnTo>
                          <a:lnTo>
                            <a:pt x="563" y="1715"/>
                          </a:lnTo>
                          <a:lnTo>
                            <a:pt x="564" y="1714"/>
                          </a:lnTo>
                          <a:lnTo>
                            <a:pt x="564" y="1713"/>
                          </a:lnTo>
                          <a:lnTo>
                            <a:pt x="566" y="1713"/>
                          </a:lnTo>
                          <a:lnTo>
                            <a:pt x="566" y="1712"/>
                          </a:lnTo>
                          <a:lnTo>
                            <a:pt x="566" y="1711"/>
                          </a:lnTo>
                          <a:lnTo>
                            <a:pt x="566" y="1709"/>
                          </a:lnTo>
                          <a:lnTo>
                            <a:pt x="565" y="1707"/>
                          </a:lnTo>
                          <a:lnTo>
                            <a:pt x="564" y="1705"/>
                          </a:lnTo>
                          <a:lnTo>
                            <a:pt x="564" y="1704"/>
                          </a:lnTo>
                          <a:lnTo>
                            <a:pt x="565" y="1702"/>
                          </a:lnTo>
                          <a:lnTo>
                            <a:pt x="565" y="1700"/>
                          </a:lnTo>
                          <a:lnTo>
                            <a:pt x="565" y="1698"/>
                          </a:lnTo>
                          <a:lnTo>
                            <a:pt x="565" y="1697"/>
                          </a:lnTo>
                          <a:lnTo>
                            <a:pt x="566" y="1691"/>
                          </a:lnTo>
                          <a:lnTo>
                            <a:pt x="566" y="1688"/>
                          </a:lnTo>
                          <a:lnTo>
                            <a:pt x="568" y="1684"/>
                          </a:lnTo>
                          <a:lnTo>
                            <a:pt x="571" y="1677"/>
                          </a:lnTo>
                          <a:lnTo>
                            <a:pt x="572" y="1676"/>
                          </a:lnTo>
                          <a:lnTo>
                            <a:pt x="573" y="1674"/>
                          </a:lnTo>
                          <a:lnTo>
                            <a:pt x="578" y="1672"/>
                          </a:lnTo>
                          <a:lnTo>
                            <a:pt x="579" y="1670"/>
                          </a:lnTo>
                          <a:lnTo>
                            <a:pt x="580" y="1668"/>
                          </a:lnTo>
                          <a:lnTo>
                            <a:pt x="585" y="1666"/>
                          </a:lnTo>
                          <a:lnTo>
                            <a:pt x="585" y="1665"/>
                          </a:lnTo>
                          <a:lnTo>
                            <a:pt x="587" y="1664"/>
                          </a:lnTo>
                          <a:lnTo>
                            <a:pt x="589" y="1659"/>
                          </a:lnTo>
                          <a:lnTo>
                            <a:pt x="589" y="1658"/>
                          </a:lnTo>
                          <a:lnTo>
                            <a:pt x="589" y="1657"/>
                          </a:lnTo>
                          <a:lnTo>
                            <a:pt x="586" y="1652"/>
                          </a:lnTo>
                          <a:lnTo>
                            <a:pt x="586" y="1650"/>
                          </a:lnTo>
                          <a:lnTo>
                            <a:pt x="585" y="1649"/>
                          </a:lnTo>
                          <a:lnTo>
                            <a:pt x="585" y="1647"/>
                          </a:lnTo>
                          <a:lnTo>
                            <a:pt x="586" y="1646"/>
                          </a:lnTo>
                          <a:lnTo>
                            <a:pt x="586" y="1644"/>
                          </a:lnTo>
                          <a:lnTo>
                            <a:pt x="587" y="1642"/>
                          </a:lnTo>
                          <a:lnTo>
                            <a:pt x="587" y="1641"/>
                          </a:lnTo>
                          <a:lnTo>
                            <a:pt x="587" y="1640"/>
                          </a:lnTo>
                          <a:lnTo>
                            <a:pt x="588" y="1640"/>
                          </a:lnTo>
                          <a:lnTo>
                            <a:pt x="589" y="1640"/>
                          </a:lnTo>
                          <a:lnTo>
                            <a:pt x="591" y="1638"/>
                          </a:lnTo>
                          <a:lnTo>
                            <a:pt x="592" y="1638"/>
                          </a:lnTo>
                          <a:lnTo>
                            <a:pt x="592" y="1637"/>
                          </a:lnTo>
                          <a:lnTo>
                            <a:pt x="593" y="1637"/>
                          </a:lnTo>
                          <a:lnTo>
                            <a:pt x="594" y="1637"/>
                          </a:lnTo>
                          <a:lnTo>
                            <a:pt x="593" y="1635"/>
                          </a:lnTo>
                          <a:lnTo>
                            <a:pt x="594" y="1631"/>
                          </a:lnTo>
                          <a:lnTo>
                            <a:pt x="595" y="1629"/>
                          </a:lnTo>
                          <a:lnTo>
                            <a:pt x="595" y="1625"/>
                          </a:lnTo>
                          <a:lnTo>
                            <a:pt x="592" y="1622"/>
                          </a:lnTo>
                          <a:lnTo>
                            <a:pt x="591" y="1618"/>
                          </a:lnTo>
                          <a:lnTo>
                            <a:pt x="590" y="1618"/>
                          </a:lnTo>
                          <a:lnTo>
                            <a:pt x="590" y="1619"/>
                          </a:lnTo>
                          <a:lnTo>
                            <a:pt x="588" y="1619"/>
                          </a:lnTo>
                          <a:lnTo>
                            <a:pt x="587" y="1619"/>
                          </a:lnTo>
                          <a:lnTo>
                            <a:pt x="586" y="1618"/>
                          </a:lnTo>
                          <a:lnTo>
                            <a:pt x="584" y="1619"/>
                          </a:lnTo>
                          <a:lnTo>
                            <a:pt x="580" y="1617"/>
                          </a:lnTo>
                          <a:lnTo>
                            <a:pt x="579" y="1618"/>
                          </a:lnTo>
                          <a:lnTo>
                            <a:pt x="579" y="1619"/>
                          </a:lnTo>
                          <a:lnTo>
                            <a:pt x="579" y="1621"/>
                          </a:lnTo>
                          <a:lnTo>
                            <a:pt x="578" y="1623"/>
                          </a:lnTo>
                          <a:lnTo>
                            <a:pt x="577" y="1625"/>
                          </a:lnTo>
                          <a:lnTo>
                            <a:pt x="576" y="1626"/>
                          </a:lnTo>
                          <a:lnTo>
                            <a:pt x="573" y="1627"/>
                          </a:lnTo>
                          <a:lnTo>
                            <a:pt x="572" y="1628"/>
                          </a:lnTo>
                          <a:lnTo>
                            <a:pt x="510" y="1625"/>
                          </a:lnTo>
                          <a:lnTo>
                            <a:pt x="389" y="1619"/>
                          </a:lnTo>
                          <a:lnTo>
                            <a:pt x="378" y="1619"/>
                          </a:lnTo>
                          <a:lnTo>
                            <a:pt x="327" y="1618"/>
                          </a:lnTo>
                          <a:lnTo>
                            <a:pt x="290" y="1617"/>
                          </a:lnTo>
                          <a:lnTo>
                            <a:pt x="266" y="1617"/>
                          </a:lnTo>
                          <a:lnTo>
                            <a:pt x="256" y="1493"/>
                          </a:lnTo>
                          <a:lnTo>
                            <a:pt x="254" y="1473"/>
                          </a:lnTo>
                          <a:lnTo>
                            <a:pt x="208" y="1419"/>
                          </a:lnTo>
                          <a:lnTo>
                            <a:pt x="202" y="1413"/>
                          </a:lnTo>
                          <a:lnTo>
                            <a:pt x="196" y="1406"/>
                          </a:lnTo>
                          <a:lnTo>
                            <a:pt x="208" y="1404"/>
                          </a:lnTo>
                          <a:lnTo>
                            <a:pt x="253" y="1404"/>
                          </a:lnTo>
                          <a:lnTo>
                            <a:pt x="248" y="1317"/>
                          </a:lnTo>
                          <a:lnTo>
                            <a:pt x="247" y="1318"/>
                          </a:lnTo>
                          <a:lnTo>
                            <a:pt x="245" y="1318"/>
                          </a:lnTo>
                          <a:lnTo>
                            <a:pt x="244" y="1318"/>
                          </a:lnTo>
                          <a:lnTo>
                            <a:pt x="242" y="1317"/>
                          </a:lnTo>
                          <a:lnTo>
                            <a:pt x="240" y="1316"/>
                          </a:lnTo>
                          <a:lnTo>
                            <a:pt x="239" y="1315"/>
                          </a:lnTo>
                          <a:lnTo>
                            <a:pt x="239" y="1314"/>
                          </a:lnTo>
                          <a:lnTo>
                            <a:pt x="238" y="1312"/>
                          </a:lnTo>
                          <a:lnTo>
                            <a:pt x="238" y="1310"/>
                          </a:lnTo>
                          <a:lnTo>
                            <a:pt x="237" y="1308"/>
                          </a:lnTo>
                          <a:lnTo>
                            <a:pt x="238" y="1307"/>
                          </a:lnTo>
                          <a:lnTo>
                            <a:pt x="238" y="1306"/>
                          </a:lnTo>
                          <a:lnTo>
                            <a:pt x="237" y="1305"/>
                          </a:lnTo>
                          <a:lnTo>
                            <a:pt x="237" y="1304"/>
                          </a:lnTo>
                          <a:lnTo>
                            <a:pt x="237" y="1303"/>
                          </a:lnTo>
                          <a:lnTo>
                            <a:pt x="237" y="1302"/>
                          </a:lnTo>
                          <a:lnTo>
                            <a:pt x="236" y="1302"/>
                          </a:lnTo>
                          <a:lnTo>
                            <a:pt x="235" y="1301"/>
                          </a:lnTo>
                          <a:lnTo>
                            <a:pt x="236" y="1301"/>
                          </a:lnTo>
                          <a:lnTo>
                            <a:pt x="237" y="1301"/>
                          </a:lnTo>
                          <a:lnTo>
                            <a:pt x="236" y="1301"/>
                          </a:lnTo>
                          <a:lnTo>
                            <a:pt x="236" y="1300"/>
                          </a:lnTo>
                          <a:lnTo>
                            <a:pt x="236" y="1299"/>
                          </a:lnTo>
                          <a:lnTo>
                            <a:pt x="236" y="1298"/>
                          </a:lnTo>
                          <a:lnTo>
                            <a:pt x="236" y="1297"/>
                          </a:lnTo>
                          <a:lnTo>
                            <a:pt x="235" y="1297"/>
                          </a:lnTo>
                          <a:lnTo>
                            <a:pt x="235" y="1296"/>
                          </a:lnTo>
                          <a:lnTo>
                            <a:pt x="234" y="1295"/>
                          </a:lnTo>
                          <a:lnTo>
                            <a:pt x="231" y="1293"/>
                          </a:lnTo>
                          <a:lnTo>
                            <a:pt x="231" y="1292"/>
                          </a:lnTo>
                          <a:lnTo>
                            <a:pt x="232" y="1293"/>
                          </a:lnTo>
                          <a:lnTo>
                            <a:pt x="232" y="1291"/>
                          </a:lnTo>
                          <a:lnTo>
                            <a:pt x="232" y="1290"/>
                          </a:lnTo>
                          <a:lnTo>
                            <a:pt x="231" y="1290"/>
                          </a:lnTo>
                          <a:lnTo>
                            <a:pt x="230" y="1290"/>
                          </a:lnTo>
                          <a:lnTo>
                            <a:pt x="229" y="1289"/>
                          </a:lnTo>
                          <a:lnTo>
                            <a:pt x="229" y="1288"/>
                          </a:lnTo>
                          <a:lnTo>
                            <a:pt x="229" y="1287"/>
                          </a:lnTo>
                          <a:lnTo>
                            <a:pt x="228" y="1287"/>
                          </a:lnTo>
                          <a:lnTo>
                            <a:pt x="228" y="1285"/>
                          </a:lnTo>
                          <a:lnTo>
                            <a:pt x="228" y="1284"/>
                          </a:lnTo>
                          <a:lnTo>
                            <a:pt x="227" y="1284"/>
                          </a:lnTo>
                          <a:lnTo>
                            <a:pt x="226" y="1284"/>
                          </a:lnTo>
                          <a:lnTo>
                            <a:pt x="225" y="1283"/>
                          </a:lnTo>
                          <a:lnTo>
                            <a:pt x="226" y="1283"/>
                          </a:lnTo>
                          <a:lnTo>
                            <a:pt x="226" y="1282"/>
                          </a:lnTo>
                          <a:lnTo>
                            <a:pt x="226" y="1281"/>
                          </a:lnTo>
                          <a:lnTo>
                            <a:pt x="225" y="1281"/>
                          </a:lnTo>
                          <a:lnTo>
                            <a:pt x="225" y="1280"/>
                          </a:lnTo>
                          <a:lnTo>
                            <a:pt x="224" y="1280"/>
                          </a:lnTo>
                          <a:lnTo>
                            <a:pt x="224" y="1279"/>
                          </a:lnTo>
                          <a:lnTo>
                            <a:pt x="225" y="1279"/>
                          </a:lnTo>
                          <a:lnTo>
                            <a:pt x="225" y="1278"/>
                          </a:lnTo>
                          <a:lnTo>
                            <a:pt x="225" y="1277"/>
                          </a:lnTo>
                          <a:lnTo>
                            <a:pt x="225" y="1276"/>
                          </a:lnTo>
                          <a:lnTo>
                            <a:pt x="224" y="1275"/>
                          </a:lnTo>
                          <a:lnTo>
                            <a:pt x="225" y="1274"/>
                          </a:lnTo>
                          <a:lnTo>
                            <a:pt x="225" y="1275"/>
                          </a:lnTo>
                          <a:lnTo>
                            <a:pt x="226" y="1275"/>
                          </a:lnTo>
                          <a:lnTo>
                            <a:pt x="226" y="1274"/>
                          </a:lnTo>
                          <a:lnTo>
                            <a:pt x="226" y="1273"/>
                          </a:lnTo>
                          <a:lnTo>
                            <a:pt x="226" y="1272"/>
                          </a:lnTo>
                          <a:lnTo>
                            <a:pt x="226" y="1271"/>
                          </a:lnTo>
                          <a:lnTo>
                            <a:pt x="225" y="1271"/>
                          </a:lnTo>
                          <a:lnTo>
                            <a:pt x="224" y="1271"/>
                          </a:lnTo>
                          <a:lnTo>
                            <a:pt x="223" y="1271"/>
                          </a:lnTo>
                          <a:lnTo>
                            <a:pt x="224" y="1270"/>
                          </a:lnTo>
                          <a:lnTo>
                            <a:pt x="224" y="1269"/>
                          </a:lnTo>
                          <a:lnTo>
                            <a:pt x="223" y="1269"/>
                          </a:lnTo>
                          <a:lnTo>
                            <a:pt x="223" y="1270"/>
                          </a:lnTo>
                          <a:lnTo>
                            <a:pt x="222" y="1269"/>
                          </a:lnTo>
                          <a:lnTo>
                            <a:pt x="223" y="1268"/>
                          </a:lnTo>
                          <a:lnTo>
                            <a:pt x="222" y="1268"/>
                          </a:lnTo>
                          <a:lnTo>
                            <a:pt x="222" y="1269"/>
                          </a:lnTo>
                          <a:lnTo>
                            <a:pt x="221" y="1269"/>
                          </a:lnTo>
                          <a:lnTo>
                            <a:pt x="220" y="1268"/>
                          </a:lnTo>
                          <a:lnTo>
                            <a:pt x="221" y="1267"/>
                          </a:lnTo>
                          <a:lnTo>
                            <a:pt x="219" y="1266"/>
                          </a:lnTo>
                          <a:lnTo>
                            <a:pt x="219" y="1265"/>
                          </a:lnTo>
                          <a:lnTo>
                            <a:pt x="219" y="1264"/>
                          </a:lnTo>
                          <a:lnTo>
                            <a:pt x="218" y="1264"/>
                          </a:lnTo>
                          <a:lnTo>
                            <a:pt x="218" y="1263"/>
                          </a:lnTo>
                          <a:lnTo>
                            <a:pt x="217" y="1263"/>
                          </a:lnTo>
                          <a:lnTo>
                            <a:pt x="217" y="1262"/>
                          </a:lnTo>
                          <a:lnTo>
                            <a:pt x="216" y="1262"/>
                          </a:lnTo>
                          <a:lnTo>
                            <a:pt x="216" y="1261"/>
                          </a:lnTo>
                          <a:lnTo>
                            <a:pt x="216" y="1260"/>
                          </a:lnTo>
                          <a:lnTo>
                            <a:pt x="215" y="1260"/>
                          </a:lnTo>
                          <a:lnTo>
                            <a:pt x="215" y="1259"/>
                          </a:lnTo>
                          <a:lnTo>
                            <a:pt x="215" y="1258"/>
                          </a:lnTo>
                          <a:lnTo>
                            <a:pt x="215" y="1257"/>
                          </a:lnTo>
                          <a:lnTo>
                            <a:pt x="214" y="1256"/>
                          </a:lnTo>
                          <a:lnTo>
                            <a:pt x="214" y="1255"/>
                          </a:lnTo>
                          <a:lnTo>
                            <a:pt x="214" y="1254"/>
                          </a:lnTo>
                          <a:lnTo>
                            <a:pt x="214" y="1253"/>
                          </a:lnTo>
                          <a:lnTo>
                            <a:pt x="214" y="1252"/>
                          </a:lnTo>
                          <a:lnTo>
                            <a:pt x="216" y="1250"/>
                          </a:lnTo>
                          <a:lnTo>
                            <a:pt x="216" y="1249"/>
                          </a:lnTo>
                          <a:lnTo>
                            <a:pt x="216" y="1248"/>
                          </a:lnTo>
                          <a:lnTo>
                            <a:pt x="215" y="1248"/>
                          </a:lnTo>
                          <a:lnTo>
                            <a:pt x="215" y="1247"/>
                          </a:lnTo>
                          <a:lnTo>
                            <a:pt x="214" y="1247"/>
                          </a:lnTo>
                          <a:lnTo>
                            <a:pt x="213" y="1246"/>
                          </a:lnTo>
                          <a:lnTo>
                            <a:pt x="214" y="1245"/>
                          </a:lnTo>
                          <a:lnTo>
                            <a:pt x="213" y="1244"/>
                          </a:lnTo>
                          <a:lnTo>
                            <a:pt x="213" y="1243"/>
                          </a:lnTo>
                          <a:lnTo>
                            <a:pt x="213" y="1242"/>
                          </a:lnTo>
                          <a:lnTo>
                            <a:pt x="213" y="1241"/>
                          </a:lnTo>
                          <a:lnTo>
                            <a:pt x="212" y="1240"/>
                          </a:lnTo>
                          <a:lnTo>
                            <a:pt x="212" y="1239"/>
                          </a:lnTo>
                          <a:lnTo>
                            <a:pt x="211" y="1240"/>
                          </a:lnTo>
                          <a:lnTo>
                            <a:pt x="210" y="1240"/>
                          </a:lnTo>
                          <a:lnTo>
                            <a:pt x="209" y="1239"/>
                          </a:lnTo>
                          <a:lnTo>
                            <a:pt x="209" y="1238"/>
                          </a:lnTo>
                          <a:lnTo>
                            <a:pt x="210" y="1237"/>
                          </a:lnTo>
                          <a:lnTo>
                            <a:pt x="209" y="1237"/>
                          </a:lnTo>
                          <a:lnTo>
                            <a:pt x="209" y="1236"/>
                          </a:lnTo>
                          <a:lnTo>
                            <a:pt x="211" y="1234"/>
                          </a:lnTo>
                          <a:lnTo>
                            <a:pt x="212" y="1234"/>
                          </a:lnTo>
                          <a:lnTo>
                            <a:pt x="212" y="1233"/>
                          </a:lnTo>
                          <a:lnTo>
                            <a:pt x="212" y="1232"/>
                          </a:lnTo>
                          <a:lnTo>
                            <a:pt x="211" y="1232"/>
                          </a:lnTo>
                          <a:lnTo>
                            <a:pt x="211" y="1229"/>
                          </a:lnTo>
                          <a:lnTo>
                            <a:pt x="212" y="1229"/>
                          </a:lnTo>
                          <a:lnTo>
                            <a:pt x="212" y="1228"/>
                          </a:lnTo>
                          <a:lnTo>
                            <a:pt x="211" y="1227"/>
                          </a:lnTo>
                          <a:lnTo>
                            <a:pt x="210" y="1226"/>
                          </a:lnTo>
                          <a:lnTo>
                            <a:pt x="211" y="1225"/>
                          </a:lnTo>
                          <a:lnTo>
                            <a:pt x="212" y="1225"/>
                          </a:lnTo>
                          <a:lnTo>
                            <a:pt x="212" y="1224"/>
                          </a:lnTo>
                          <a:lnTo>
                            <a:pt x="211" y="1224"/>
                          </a:lnTo>
                          <a:lnTo>
                            <a:pt x="211" y="1223"/>
                          </a:lnTo>
                          <a:lnTo>
                            <a:pt x="211" y="1222"/>
                          </a:lnTo>
                          <a:lnTo>
                            <a:pt x="213" y="1221"/>
                          </a:lnTo>
                          <a:lnTo>
                            <a:pt x="213" y="1222"/>
                          </a:lnTo>
                          <a:lnTo>
                            <a:pt x="214" y="1222"/>
                          </a:lnTo>
                          <a:lnTo>
                            <a:pt x="216" y="1221"/>
                          </a:lnTo>
                          <a:lnTo>
                            <a:pt x="216" y="1220"/>
                          </a:lnTo>
                          <a:lnTo>
                            <a:pt x="217" y="1220"/>
                          </a:lnTo>
                          <a:lnTo>
                            <a:pt x="217" y="1219"/>
                          </a:lnTo>
                          <a:lnTo>
                            <a:pt x="218" y="1219"/>
                          </a:lnTo>
                          <a:lnTo>
                            <a:pt x="219" y="1217"/>
                          </a:lnTo>
                          <a:lnTo>
                            <a:pt x="220" y="1217"/>
                          </a:lnTo>
                          <a:lnTo>
                            <a:pt x="220" y="1216"/>
                          </a:lnTo>
                          <a:lnTo>
                            <a:pt x="220" y="1215"/>
                          </a:lnTo>
                          <a:lnTo>
                            <a:pt x="220" y="1214"/>
                          </a:lnTo>
                          <a:lnTo>
                            <a:pt x="221" y="1214"/>
                          </a:lnTo>
                          <a:lnTo>
                            <a:pt x="221" y="1213"/>
                          </a:lnTo>
                          <a:lnTo>
                            <a:pt x="221" y="1212"/>
                          </a:lnTo>
                          <a:lnTo>
                            <a:pt x="222" y="1212"/>
                          </a:lnTo>
                          <a:lnTo>
                            <a:pt x="224" y="1210"/>
                          </a:lnTo>
                          <a:lnTo>
                            <a:pt x="224" y="1209"/>
                          </a:lnTo>
                          <a:lnTo>
                            <a:pt x="225" y="1208"/>
                          </a:lnTo>
                          <a:lnTo>
                            <a:pt x="225" y="1207"/>
                          </a:lnTo>
                          <a:lnTo>
                            <a:pt x="225" y="1206"/>
                          </a:lnTo>
                          <a:lnTo>
                            <a:pt x="225" y="1205"/>
                          </a:lnTo>
                          <a:lnTo>
                            <a:pt x="225" y="1204"/>
                          </a:lnTo>
                          <a:lnTo>
                            <a:pt x="226" y="1204"/>
                          </a:lnTo>
                          <a:lnTo>
                            <a:pt x="226" y="1203"/>
                          </a:lnTo>
                          <a:lnTo>
                            <a:pt x="227" y="1203"/>
                          </a:lnTo>
                          <a:lnTo>
                            <a:pt x="228" y="1203"/>
                          </a:lnTo>
                          <a:lnTo>
                            <a:pt x="228" y="1202"/>
                          </a:lnTo>
                          <a:lnTo>
                            <a:pt x="227" y="1201"/>
                          </a:lnTo>
                          <a:lnTo>
                            <a:pt x="225" y="1201"/>
                          </a:lnTo>
                          <a:lnTo>
                            <a:pt x="223" y="1201"/>
                          </a:lnTo>
                          <a:lnTo>
                            <a:pt x="222" y="1201"/>
                          </a:lnTo>
                          <a:lnTo>
                            <a:pt x="222" y="1200"/>
                          </a:lnTo>
                          <a:lnTo>
                            <a:pt x="221" y="1199"/>
                          </a:lnTo>
                          <a:lnTo>
                            <a:pt x="221" y="1198"/>
                          </a:lnTo>
                          <a:lnTo>
                            <a:pt x="220" y="1198"/>
                          </a:lnTo>
                          <a:lnTo>
                            <a:pt x="221" y="1197"/>
                          </a:lnTo>
                          <a:lnTo>
                            <a:pt x="221" y="1198"/>
                          </a:lnTo>
                          <a:lnTo>
                            <a:pt x="222" y="1197"/>
                          </a:lnTo>
                          <a:lnTo>
                            <a:pt x="222" y="1196"/>
                          </a:lnTo>
                          <a:lnTo>
                            <a:pt x="223" y="1196"/>
                          </a:lnTo>
                          <a:lnTo>
                            <a:pt x="223" y="1195"/>
                          </a:lnTo>
                          <a:lnTo>
                            <a:pt x="222" y="1195"/>
                          </a:lnTo>
                          <a:lnTo>
                            <a:pt x="222" y="1194"/>
                          </a:lnTo>
                          <a:lnTo>
                            <a:pt x="222" y="1193"/>
                          </a:lnTo>
                          <a:lnTo>
                            <a:pt x="221" y="1193"/>
                          </a:lnTo>
                          <a:lnTo>
                            <a:pt x="221" y="1194"/>
                          </a:lnTo>
                          <a:lnTo>
                            <a:pt x="220" y="1194"/>
                          </a:lnTo>
                          <a:lnTo>
                            <a:pt x="219" y="1193"/>
                          </a:lnTo>
                          <a:lnTo>
                            <a:pt x="217" y="1192"/>
                          </a:lnTo>
                          <a:lnTo>
                            <a:pt x="217" y="1194"/>
                          </a:lnTo>
                          <a:lnTo>
                            <a:pt x="216" y="1193"/>
                          </a:lnTo>
                          <a:lnTo>
                            <a:pt x="216" y="1192"/>
                          </a:lnTo>
                          <a:lnTo>
                            <a:pt x="216" y="1189"/>
                          </a:lnTo>
                          <a:lnTo>
                            <a:pt x="216" y="1187"/>
                          </a:lnTo>
                          <a:lnTo>
                            <a:pt x="215" y="1186"/>
                          </a:lnTo>
                          <a:lnTo>
                            <a:pt x="215" y="1185"/>
                          </a:lnTo>
                          <a:lnTo>
                            <a:pt x="216" y="1184"/>
                          </a:lnTo>
                          <a:lnTo>
                            <a:pt x="216" y="1183"/>
                          </a:lnTo>
                          <a:lnTo>
                            <a:pt x="215" y="1183"/>
                          </a:lnTo>
                          <a:lnTo>
                            <a:pt x="214" y="1183"/>
                          </a:lnTo>
                          <a:lnTo>
                            <a:pt x="213" y="1184"/>
                          </a:lnTo>
                          <a:lnTo>
                            <a:pt x="213" y="1185"/>
                          </a:lnTo>
                          <a:lnTo>
                            <a:pt x="212" y="1184"/>
                          </a:lnTo>
                          <a:lnTo>
                            <a:pt x="211" y="1184"/>
                          </a:lnTo>
                          <a:lnTo>
                            <a:pt x="212" y="1183"/>
                          </a:lnTo>
                          <a:lnTo>
                            <a:pt x="213" y="1182"/>
                          </a:lnTo>
                          <a:lnTo>
                            <a:pt x="214" y="1180"/>
                          </a:lnTo>
                          <a:lnTo>
                            <a:pt x="215" y="1179"/>
                          </a:lnTo>
                          <a:lnTo>
                            <a:pt x="215" y="1178"/>
                          </a:lnTo>
                          <a:lnTo>
                            <a:pt x="214" y="1178"/>
                          </a:lnTo>
                          <a:lnTo>
                            <a:pt x="213" y="1178"/>
                          </a:lnTo>
                          <a:lnTo>
                            <a:pt x="211" y="1178"/>
                          </a:lnTo>
                          <a:lnTo>
                            <a:pt x="210" y="1179"/>
                          </a:lnTo>
                          <a:lnTo>
                            <a:pt x="209" y="1179"/>
                          </a:lnTo>
                          <a:lnTo>
                            <a:pt x="208" y="1179"/>
                          </a:lnTo>
                          <a:lnTo>
                            <a:pt x="209" y="1178"/>
                          </a:lnTo>
                          <a:lnTo>
                            <a:pt x="210" y="1177"/>
                          </a:lnTo>
                          <a:lnTo>
                            <a:pt x="211" y="1176"/>
                          </a:lnTo>
                          <a:lnTo>
                            <a:pt x="211" y="1175"/>
                          </a:lnTo>
                          <a:lnTo>
                            <a:pt x="213" y="1174"/>
                          </a:lnTo>
                          <a:lnTo>
                            <a:pt x="212" y="1174"/>
                          </a:lnTo>
                          <a:lnTo>
                            <a:pt x="211" y="1174"/>
                          </a:lnTo>
                          <a:lnTo>
                            <a:pt x="210" y="1174"/>
                          </a:lnTo>
                          <a:lnTo>
                            <a:pt x="210" y="1173"/>
                          </a:lnTo>
                          <a:lnTo>
                            <a:pt x="209" y="1173"/>
                          </a:lnTo>
                          <a:lnTo>
                            <a:pt x="209" y="1172"/>
                          </a:lnTo>
                          <a:lnTo>
                            <a:pt x="210" y="1172"/>
                          </a:lnTo>
                          <a:lnTo>
                            <a:pt x="211" y="1173"/>
                          </a:lnTo>
                          <a:lnTo>
                            <a:pt x="212" y="1173"/>
                          </a:lnTo>
                          <a:lnTo>
                            <a:pt x="213" y="1172"/>
                          </a:lnTo>
                          <a:lnTo>
                            <a:pt x="213" y="1171"/>
                          </a:lnTo>
                          <a:lnTo>
                            <a:pt x="213" y="1170"/>
                          </a:lnTo>
                          <a:lnTo>
                            <a:pt x="211" y="1170"/>
                          </a:lnTo>
                          <a:lnTo>
                            <a:pt x="211" y="1169"/>
                          </a:lnTo>
                          <a:lnTo>
                            <a:pt x="212" y="1168"/>
                          </a:lnTo>
                          <a:lnTo>
                            <a:pt x="213" y="1169"/>
                          </a:lnTo>
                          <a:lnTo>
                            <a:pt x="213" y="1168"/>
                          </a:lnTo>
                          <a:lnTo>
                            <a:pt x="213" y="1167"/>
                          </a:lnTo>
                          <a:lnTo>
                            <a:pt x="212" y="1167"/>
                          </a:lnTo>
                          <a:lnTo>
                            <a:pt x="210" y="1167"/>
                          </a:lnTo>
                          <a:lnTo>
                            <a:pt x="209" y="1167"/>
                          </a:lnTo>
                          <a:lnTo>
                            <a:pt x="208" y="1167"/>
                          </a:lnTo>
                          <a:lnTo>
                            <a:pt x="207" y="1166"/>
                          </a:lnTo>
                          <a:lnTo>
                            <a:pt x="206" y="1167"/>
                          </a:lnTo>
                          <a:lnTo>
                            <a:pt x="205" y="1167"/>
                          </a:lnTo>
                          <a:lnTo>
                            <a:pt x="203" y="1167"/>
                          </a:lnTo>
                          <a:lnTo>
                            <a:pt x="202" y="1167"/>
                          </a:lnTo>
                          <a:lnTo>
                            <a:pt x="203" y="1165"/>
                          </a:lnTo>
                          <a:lnTo>
                            <a:pt x="204" y="1165"/>
                          </a:lnTo>
                          <a:lnTo>
                            <a:pt x="204" y="1164"/>
                          </a:lnTo>
                          <a:lnTo>
                            <a:pt x="204" y="1163"/>
                          </a:lnTo>
                          <a:lnTo>
                            <a:pt x="203" y="1163"/>
                          </a:lnTo>
                          <a:lnTo>
                            <a:pt x="202" y="1163"/>
                          </a:lnTo>
                          <a:lnTo>
                            <a:pt x="201" y="1163"/>
                          </a:lnTo>
                          <a:lnTo>
                            <a:pt x="200" y="1163"/>
                          </a:lnTo>
                          <a:lnTo>
                            <a:pt x="199" y="1163"/>
                          </a:lnTo>
                          <a:lnTo>
                            <a:pt x="199" y="1164"/>
                          </a:lnTo>
                          <a:lnTo>
                            <a:pt x="199" y="1165"/>
                          </a:lnTo>
                          <a:lnTo>
                            <a:pt x="198" y="1165"/>
                          </a:lnTo>
                          <a:lnTo>
                            <a:pt x="197" y="1163"/>
                          </a:lnTo>
                          <a:lnTo>
                            <a:pt x="196" y="1163"/>
                          </a:lnTo>
                          <a:lnTo>
                            <a:pt x="195" y="1163"/>
                          </a:lnTo>
                          <a:lnTo>
                            <a:pt x="195" y="1162"/>
                          </a:lnTo>
                          <a:lnTo>
                            <a:pt x="195" y="1161"/>
                          </a:lnTo>
                          <a:lnTo>
                            <a:pt x="193" y="1160"/>
                          </a:lnTo>
                          <a:lnTo>
                            <a:pt x="194" y="1159"/>
                          </a:lnTo>
                          <a:lnTo>
                            <a:pt x="193" y="1159"/>
                          </a:lnTo>
                          <a:lnTo>
                            <a:pt x="192" y="1159"/>
                          </a:lnTo>
                          <a:lnTo>
                            <a:pt x="191" y="1158"/>
                          </a:lnTo>
                          <a:lnTo>
                            <a:pt x="190" y="1158"/>
                          </a:lnTo>
                          <a:lnTo>
                            <a:pt x="189" y="1159"/>
                          </a:lnTo>
                          <a:lnTo>
                            <a:pt x="188" y="1159"/>
                          </a:lnTo>
                          <a:lnTo>
                            <a:pt x="188" y="1157"/>
                          </a:lnTo>
                          <a:lnTo>
                            <a:pt x="187" y="1157"/>
                          </a:lnTo>
                          <a:lnTo>
                            <a:pt x="188" y="1156"/>
                          </a:lnTo>
                          <a:lnTo>
                            <a:pt x="187" y="1155"/>
                          </a:lnTo>
                          <a:lnTo>
                            <a:pt x="186" y="1155"/>
                          </a:lnTo>
                          <a:lnTo>
                            <a:pt x="186" y="1154"/>
                          </a:lnTo>
                          <a:lnTo>
                            <a:pt x="185" y="1154"/>
                          </a:lnTo>
                          <a:lnTo>
                            <a:pt x="184" y="1155"/>
                          </a:lnTo>
                          <a:lnTo>
                            <a:pt x="183" y="1155"/>
                          </a:lnTo>
                          <a:lnTo>
                            <a:pt x="182" y="1156"/>
                          </a:lnTo>
                          <a:lnTo>
                            <a:pt x="182" y="1157"/>
                          </a:lnTo>
                          <a:lnTo>
                            <a:pt x="181" y="1157"/>
                          </a:lnTo>
                          <a:lnTo>
                            <a:pt x="180" y="1157"/>
                          </a:lnTo>
                          <a:lnTo>
                            <a:pt x="180" y="1156"/>
                          </a:lnTo>
                          <a:lnTo>
                            <a:pt x="179" y="1156"/>
                          </a:lnTo>
                          <a:lnTo>
                            <a:pt x="180" y="1157"/>
                          </a:lnTo>
                          <a:lnTo>
                            <a:pt x="179" y="1157"/>
                          </a:lnTo>
                          <a:lnTo>
                            <a:pt x="179" y="1156"/>
                          </a:lnTo>
                          <a:lnTo>
                            <a:pt x="178" y="1156"/>
                          </a:lnTo>
                          <a:lnTo>
                            <a:pt x="176" y="1155"/>
                          </a:lnTo>
                          <a:lnTo>
                            <a:pt x="176" y="1154"/>
                          </a:lnTo>
                          <a:lnTo>
                            <a:pt x="175" y="1154"/>
                          </a:lnTo>
                          <a:lnTo>
                            <a:pt x="174" y="1153"/>
                          </a:lnTo>
                          <a:lnTo>
                            <a:pt x="174" y="1152"/>
                          </a:lnTo>
                          <a:lnTo>
                            <a:pt x="174" y="1151"/>
                          </a:lnTo>
                          <a:lnTo>
                            <a:pt x="173" y="1150"/>
                          </a:lnTo>
                          <a:lnTo>
                            <a:pt x="172" y="1150"/>
                          </a:lnTo>
                          <a:lnTo>
                            <a:pt x="173" y="1153"/>
                          </a:lnTo>
                          <a:lnTo>
                            <a:pt x="172" y="1153"/>
                          </a:lnTo>
                          <a:lnTo>
                            <a:pt x="171" y="1151"/>
                          </a:lnTo>
                          <a:lnTo>
                            <a:pt x="171" y="1150"/>
                          </a:lnTo>
                          <a:lnTo>
                            <a:pt x="171" y="1149"/>
                          </a:lnTo>
                          <a:lnTo>
                            <a:pt x="170" y="1149"/>
                          </a:lnTo>
                          <a:lnTo>
                            <a:pt x="170" y="1148"/>
                          </a:lnTo>
                          <a:lnTo>
                            <a:pt x="169" y="1148"/>
                          </a:lnTo>
                          <a:lnTo>
                            <a:pt x="169" y="1147"/>
                          </a:lnTo>
                          <a:lnTo>
                            <a:pt x="169" y="1146"/>
                          </a:lnTo>
                          <a:lnTo>
                            <a:pt x="170" y="1146"/>
                          </a:lnTo>
                          <a:lnTo>
                            <a:pt x="170" y="1145"/>
                          </a:lnTo>
                          <a:lnTo>
                            <a:pt x="171" y="1145"/>
                          </a:lnTo>
                          <a:lnTo>
                            <a:pt x="172" y="1145"/>
                          </a:lnTo>
                          <a:lnTo>
                            <a:pt x="172" y="1144"/>
                          </a:lnTo>
                          <a:lnTo>
                            <a:pt x="172" y="1143"/>
                          </a:lnTo>
                          <a:lnTo>
                            <a:pt x="171" y="1143"/>
                          </a:lnTo>
                          <a:lnTo>
                            <a:pt x="171" y="1142"/>
                          </a:lnTo>
                          <a:lnTo>
                            <a:pt x="172" y="1142"/>
                          </a:lnTo>
                          <a:lnTo>
                            <a:pt x="173" y="1142"/>
                          </a:lnTo>
                          <a:lnTo>
                            <a:pt x="173" y="1141"/>
                          </a:lnTo>
                          <a:lnTo>
                            <a:pt x="173" y="1140"/>
                          </a:lnTo>
                          <a:lnTo>
                            <a:pt x="174" y="1139"/>
                          </a:lnTo>
                          <a:lnTo>
                            <a:pt x="174" y="1138"/>
                          </a:lnTo>
                          <a:lnTo>
                            <a:pt x="174" y="1137"/>
                          </a:lnTo>
                          <a:lnTo>
                            <a:pt x="175" y="1136"/>
                          </a:lnTo>
                          <a:lnTo>
                            <a:pt x="175" y="1135"/>
                          </a:lnTo>
                          <a:lnTo>
                            <a:pt x="176" y="1135"/>
                          </a:lnTo>
                          <a:lnTo>
                            <a:pt x="176" y="1134"/>
                          </a:lnTo>
                          <a:lnTo>
                            <a:pt x="177" y="1135"/>
                          </a:lnTo>
                          <a:lnTo>
                            <a:pt x="177" y="1134"/>
                          </a:lnTo>
                          <a:lnTo>
                            <a:pt x="178" y="1134"/>
                          </a:lnTo>
                          <a:lnTo>
                            <a:pt x="178" y="1133"/>
                          </a:lnTo>
                          <a:lnTo>
                            <a:pt x="179" y="1133"/>
                          </a:lnTo>
                          <a:lnTo>
                            <a:pt x="179" y="1132"/>
                          </a:lnTo>
                          <a:lnTo>
                            <a:pt x="181" y="1131"/>
                          </a:lnTo>
                          <a:lnTo>
                            <a:pt x="182" y="1131"/>
                          </a:lnTo>
                          <a:lnTo>
                            <a:pt x="183" y="1131"/>
                          </a:lnTo>
                          <a:lnTo>
                            <a:pt x="182" y="1130"/>
                          </a:lnTo>
                          <a:lnTo>
                            <a:pt x="182" y="1129"/>
                          </a:lnTo>
                          <a:lnTo>
                            <a:pt x="183" y="1129"/>
                          </a:lnTo>
                          <a:lnTo>
                            <a:pt x="183" y="1128"/>
                          </a:lnTo>
                          <a:lnTo>
                            <a:pt x="183" y="1127"/>
                          </a:lnTo>
                          <a:lnTo>
                            <a:pt x="184" y="1127"/>
                          </a:lnTo>
                          <a:lnTo>
                            <a:pt x="185" y="1126"/>
                          </a:lnTo>
                          <a:lnTo>
                            <a:pt x="187" y="1126"/>
                          </a:lnTo>
                          <a:lnTo>
                            <a:pt x="188" y="1126"/>
                          </a:lnTo>
                          <a:lnTo>
                            <a:pt x="189" y="1126"/>
                          </a:lnTo>
                          <a:lnTo>
                            <a:pt x="189" y="1127"/>
                          </a:lnTo>
                          <a:lnTo>
                            <a:pt x="190" y="1127"/>
                          </a:lnTo>
                          <a:lnTo>
                            <a:pt x="191" y="1127"/>
                          </a:lnTo>
                          <a:lnTo>
                            <a:pt x="191" y="1126"/>
                          </a:lnTo>
                          <a:lnTo>
                            <a:pt x="192" y="1125"/>
                          </a:lnTo>
                          <a:lnTo>
                            <a:pt x="193" y="1126"/>
                          </a:lnTo>
                          <a:lnTo>
                            <a:pt x="194" y="1125"/>
                          </a:lnTo>
                          <a:lnTo>
                            <a:pt x="195" y="1125"/>
                          </a:lnTo>
                          <a:lnTo>
                            <a:pt x="195" y="1124"/>
                          </a:lnTo>
                          <a:lnTo>
                            <a:pt x="196" y="1125"/>
                          </a:lnTo>
                          <a:lnTo>
                            <a:pt x="196" y="1124"/>
                          </a:lnTo>
                          <a:lnTo>
                            <a:pt x="197" y="1123"/>
                          </a:lnTo>
                          <a:lnTo>
                            <a:pt x="197" y="1122"/>
                          </a:lnTo>
                          <a:lnTo>
                            <a:pt x="199" y="1122"/>
                          </a:lnTo>
                          <a:lnTo>
                            <a:pt x="199" y="1121"/>
                          </a:lnTo>
                          <a:lnTo>
                            <a:pt x="199" y="1120"/>
                          </a:lnTo>
                          <a:lnTo>
                            <a:pt x="201" y="1121"/>
                          </a:lnTo>
                          <a:lnTo>
                            <a:pt x="201" y="1120"/>
                          </a:lnTo>
                          <a:lnTo>
                            <a:pt x="202" y="1119"/>
                          </a:lnTo>
                          <a:lnTo>
                            <a:pt x="201" y="1118"/>
                          </a:lnTo>
                          <a:lnTo>
                            <a:pt x="201" y="1117"/>
                          </a:lnTo>
                          <a:lnTo>
                            <a:pt x="203" y="1116"/>
                          </a:lnTo>
                          <a:lnTo>
                            <a:pt x="205" y="1115"/>
                          </a:lnTo>
                          <a:lnTo>
                            <a:pt x="206" y="1114"/>
                          </a:lnTo>
                          <a:lnTo>
                            <a:pt x="207" y="1113"/>
                          </a:lnTo>
                          <a:lnTo>
                            <a:pt x="208" y="1114"/>
                          </a:lnTo>
                          <a:lnTo>
                            <a:pt x="208" y="1113"/>
                          </a:lnTo>
                          <a:lnTo>
                            <a:pt x="209" y="1113"/>
                          </a:lnTo>
                          <a:lnTo>
                            <a:pt x="210" y="1113"/>
                          </a:lnTo>
                          <a:lnTo>
                            <a:pt x="211" y="1112"/>
                          </a:lnTo>
                          <a:lnTo>
                            <a:pt x="213" y="1112"/>
                          </a:lnTo>
                          <a:lnTo>
                            <a:pt x="215" y="1112"/>
                          </a:lnTo>
                          <a:lnTo>
                            <a:pt x="218" y="1112"/>
                          </a:lnTo>
                          <a:lnTo>
                            <a:pt x="219" y="1112"/>
                          </a:lnTo>
                          <a:lnTo>
                            <a:pt x="220" y="1110"/>
                          </a:lnTo>
                          <a:lnTo>
                            <a:pt x="221" y="1109"/>
                          </a:lnTo>
                          <a:lnTo>
                            <a:pt x="222" y="1108"/>
                          </a:lnTo>
                          <a:lnTo>
                            <a:pt x="223" y="1107"/>
                          </a:lnTo>
                          <a:lnTo>
                            <a:pt x="224" y="1107"/>
                          </a:lnTo>
                          <a:lnTo>
                            <a:pt x="225" y="1107"/>
                          </a:lnTo>
                          <a:lnTo>
                            <a:pt x="225" y="1106"/>
                          </a:lnTo>
                          <a:lnTo>
                            <a:pt x="226" y="1105"/>
                          </a:lnTo>
                          <a:lnTo>
                            <a:pt x="227" y="1106"/>
                          </a:lnTo>
                          <a:lnTo>
                            <a:pt x="227" y="1105"/>
                          </a:lnTo>
                          <a:lnTo>
                            <a:pt x="228" y="1105"/>
                          </a:lnTo>
                          <a:lnTo>
                            <a:pt x="228" y="1104"/>
                          </a:lnTo>
                          <a:lnTo>
                            <a:pt x="228" y="1103"/>
                          </a:lnTo>
                          <a:lnTo>
                            <a:pt x="228" y="1102"/>
                          </a:lnTo>
                          <a:lnTo>
                            <a:pt x="228" y="1101"/>
                          </a:lnTo>
                          <a:lnTo>
                            <a:pt x="229" y="1100"/>
                          </a:lnTo>
                          <a:lnTo>
                            <a:pt x="229" y="1099"/>
                          </a:lnTo>
                          <a:lnTo>
                            <a:pt x="228" y="1099"/>
                          </a:lnTo>
                          <a:lnTo>
                            <a:pt x="229" y="1098"/>
                          </a:lnTo>
                          <a:lnTo>
                            <a:pt x="230" y="1098"/>
                          </a:lnTo>
                          <a:lnTo>
                            <a:pt x="229" y="1097"/>
                          </a:lnTo>
                          <a:lnTo>
                            <a:pt x="230" y="1097"/>
                          </a:lnTo>
                          <a:lnTo>
                            <a:pt x="230" y="1096"/>
                          </a:lnTo>
                          <a:lnTo>
                            <a:pt x="229" y="1096"/>
                          </a:lnTo>
                          <a:lnTo>
                            <a:pt x="229" y="1095"/>
                          </a:lnTo>
                          <a:lnTo>
                            <a:pt x="229" y="1094"/>
                          </a:lnTo>
                          <a:lnTo>
                            <a:pt x="228" y="1094"/>
                          </a:lnTo>
                          <a:lnTo>
                            <a:pt x="228" y="1093"/>
                          </a:lnTo>
                          <a:lnTo>
                            <a:pt x="229" y="1092"/>
                          </a:lnTo>
                          <a:lnTo>
                            <a:pt x="228" y="1092"/>
                          </a:lnTo>
                          <a:lnTo>
                            <a:pt x="228" y="1091"/>
                          </a:lnTo>
                          <a:lnTo>
                            <a:pt x="229" y="1091"/>
                          </a:lnTo>
                          <a:lnTo>
                            <a:pt x="229" y="1090"/>
                          </a:lnTo>
                          <a:lnTo>
                            <a:pt x="230" y="1090"/>
                          </a:lnTo>
                          <a:lnTo>
                            <a:pt x="230" y="1089"/>
                          </a:lnTo>
                          <a:lnTo>
                            <a:pt x="231" y="1088"/>
                          </a:lnTo>
                          <a:lnTo>
                            <a:pt x="230" y="1088"/>
                          </a:lnTo>
                          <a:lnTo>
                            <a:pt x="230" y="1087"/>
                          </a:lnTo>
                          <a:lnTo>
                            <a:pt x="230" y="1086"/>
                          </a:lnTo>
                          <a:lnTo>
                            <a:pt x="231" y="1085"/>
                          </a:lnTo>
                          <a:lnTo>
                            <a:pt x="231" y="1084"/>
                          </a:lnTo>
                          <a:lnTo>
                            <a:pt x="231" y="1083"/>
                          </a:lnTo>
                          <a:lnTo>
                            <a:pt x="230" y="1082"/>
                          </a:lnTo>
                          <a:lnTo>
                            <a:pt x="230" y="1080"/>
                          </a:lnTo>
                          <a:lnTo>
                            <a:pt x="231" y="1080"/>
                          </a:lnTo>
                          <a:lnTo>
                            <a:pt x="231" y="1079"/>
                          </a:lnTo>
                          <a:lnTo>
                            <a:pt x="232" y="1079"/>
                          </a:lnTo>
                          <a:lnTo>
                            <a:pt x="231" y="1078"/>
                          </a:lnTo>
                          <a:lnTo>
                            <a:pt x="232" y="1078"/>
                          </a:lnTo>
                          <a:lnTo>
                            <a:pt x="231" y="1077"/>
                          </a:lnTo>
                          <a:lnTo>
                            <a:pt x="232" y="1077"/>
                          </a:lnTo>
                          <a:lnTo>
                            <a:pt x="233" y="1076"/>
                          </a:lnTo>
                          <a:lnTo>
                            <a:pt x="233" y="1073"/>
                          </a:lnTo>
                          <a:lnTo>
                            <a:pt x="235" y="1072"/>
                          </a:lnTo>
                          <a:lnTo>
                            <a:pt x="236" y="1072"/>
                          </a:lnTo>
                          <a:lnTo>
                            <a:pt x="236" y="1071"/>
                          </a:lnTo>
                          <a:lnTo>
                            <a:pt x="236" y="1070"/>
                          </a:lnTo>
                          <a:lnTo>
                            <a:pt x="237" y="1070"/>
                          </a:lnTo>
                          <a:lnTo>
                            <a:pt x="238" y="1069"/>
                          </a:lnTo>
                          <a:lnTo>
                            <a:pt x="238" y="1068"/>
                          </a:lnTo>
                          <a:lnTo>
                            <a:pt x="238" y="1067"/>
                          </a:lnTo>
                          <a:lnTo>
                            <a:pt x="237" y="1066"/>
                          </a:lnTo>
                          <a:lnTo>
                            <a:pt x="238" y="1065"/>
                          </a:lnTo>
                          <a:lnTo>
                            <a:pt x="238" y="1064"/>
                          </a:lnTo>
                          <a:lnTo>
                            <a:pt x="238" y="1063"/>
                          </a:lnTo>
                          <a:lnTo>
                            <a:pt x="239" y="1063"/>
                          </a:lnTo>
                          <a:lnTo>
                            <a:pt x="239" y="1062"/>
                          </a:lnTo>
                          <a:lnTo>
                            <a:pt x="240" y="1061"/>
                          </a:lnTo>
                          <a:lnTo>
                            <a:pt x="241" y="1060"/>
                          </a:lnTo>
                          <a:lnTo>
                            <a:pt x="240" y="1060"/>
                          </a:lnTo>
                          <a:lnTo>
                            <a:pt x="241" y="1059"/>
                          </a:lnTo>
                          <a:lnTo>
                            <a:pt x="241" y="1058"/>
                          </a:lnTo>
                          <a:lnTo>
                            <a:pt x="241" y="1057"/>
                          </a:lnTo>
                          <a:lnTo>
                            <a:pt x="242" y="1056"/>
                          </a:lnTo>
                          <a:lnTo>
                            <a:pt x="241" y="1056"/>
                          </a:lnTo>
                          <a:lnTo>
                            <a:pt x="242" y="1055"/>
                          </a:lnTo>
                          <a:lnTo>
                            <a:pt x="243" y="1055"/>
                          </a:lnTo>
                          <a:lnTo>
                            <a:pt x="244" y="1055"/>
                          </a:lnTo>
                          <a:lnTo>
                            <a:pt x="244" y="1054"/>
                          </a:lnTo>
                          <a:lnTo>
                            <a:pt x="245" y="1054"/>
                          </a:lnTo>
                          <a:lnTo>
                            <a:pt x="245" y="1053"/>
                          </a:lnTo>
                          <a:lnTo>
                            <a:pt x="246" y="1053"/>
                          </a:lnTo>
                          <a:lnTo>
                            <a:pt x="245" y="1053"/>
                          </a:lnTo>
                          <a:lnTo>
                            <a:pt x="246" y="1052"/>
                          </a:lnTo>
                          <a:lnTo>
                            <a:pt x="247" y="1050"/>
                          </a:lnTo>
                          <a:lnTo>
                            <a:pt x="248" y="1050"/>
                          </a:lnTo>
                          <a:lnTo>
                            <a:pt x="248" y="1049"/>
                          </a:lnTo>
                          <a:lnTo>
                            <a:pt x="248" y="1048"/>
                          </a:lnTo>
                          <a:lnTo>
                            <a:pt x="246" y="1048"/>
                          </a:lnTo>
                          <a:lnTo>
                            <a:pt x="246" y="1047"/>
                          </a:lnTo>
                          <a:lnTo>
                            <a:pt x="247" y="1047"/>
                          </a:lnTo>
                          <a:lnTo>
                            <a:pt x="247" y="1046"/>
                          </a:lnTo>
                          <a:lnTo>
                            <a:pt x="246" y="1046"/>
                          </a:lnTo>
                          <a:lnTo>
                            <a:pt x="246" y="1045"/>
                          </a:lnTo>
                          <a:lnTo>
                            <a:pt x="246" y="1044"/>
                          </a:lnTo>
                          <a:lnTo>
                            <a:pt x="247" y="1043"/>
                          </a:lnTo>
                          <a:lnTo>
                            <a:pt x="246" y="1043"/>
                          </a:lnTo>
                          <a:lnTo>
                            <a:pt x="246" y="1042"/>
                          </a:lnTo>
                          <a:lnTo>
                            <a:pt x="246" y="1041"/>
                          </a:lnTo>
                          <a:lnTo>
                            <a:pt x="245" y="1041"/>
                          </a:lnTo>
                          <a:lnTo>
                            <a:pt x="246" y="1040"/>
                          </a:lnTo>
                          <a:lnTo>
                            <a:pt x="245" y="1040"/>
                          </a:lnTo>
                          <a:lnTo>
                            <a:pt x="246" y="1039"/>
                          </a:lnTo>
                          <a:lnTo>
                            <a:pt x="245" y="1039"/>
                          </a:lnTo>
                          <a:lnTo>
                            <a:pt x="246" y="1039"/>
                          </a:lnTo>
                          <a:lnTo>
                            <a:pt x="245" y="1038"/>
                          </a:lnTo>
                          <a:lnTo>
                            <a:pt x="246" y="1038"/>
                          </a:lnTo>
                          <a:lnTo>
                            <a:pt x="246" y="1037"/>
                          </a:lnTo>
                          <a:lnTo>
                            <a:pt x="247" y="1037"/>
                          </a:lnTo>
                          <a:lnTo>
                            <a:pt x="248" y="1037"/>
                          </a:lnTo>
                          <a:lnTo>
                            <a:pt x="249" y="1036"/>
                          </a:lnTo>
                          <a:lnTo>
                            <a:pt x="249" y="1035"/>
                          </a:lnTo>
                          <a:lnTo>
                            <a:pt x="250" y="1034"/>
                          </a:lnTo>
                          <a:lnTo>
                            <a:pt x="250" y="1033"/>
                          </a:lnTo>
                          <a:lnTo>
                            <a:pt x="251" y="1033"/>
                          </a:lnTo>
                          <a:lnTo>
                            <a:pt x="252" y="1033"/>
                          </a:lnTo>
                          <a:lnTo>
                            <a:pt x="252" y="1032"/>
                          </a:lnTo>
                          <a:lnTo>
                            <a:pt x="252" y="1031"/>
                          </a:lnTo>
                          <a:lnTo>
                            <a:pt x="253" y="1031"/>
                          </a:lnTo>
                          <a:lnTo>
                            <a:pt x="253" y="1030"/>
                          </a:lnTo>
                          <a:lnTo>
                            <a:pt x="254" y="1029"/>
                          </a:lnTo>
                          <a:lnTo>
                            <a:pt x="254" y="1030"/>
                          </a:lnTo>
                          <a:lnTo>
                            <a:pt x="254" y="1029"/>
                          </a:lnTo>
                          <a:lnTo>
                            <a:pt x="256" y="1029"/>
                          </a:lnTo>
                          <a:lnTo>
                            <a:pt x="257" y="1028"/>
                          </a:lnTo>
                          <a:lnTo>
                            <a:pt x="258" y="1028"/>
                          </a:lnTo>
                          <a:lnTo>
                            <a:pt x="258" y="1027"/>
                          </a:lnTo>
                          <a:lnTo>
                            <a:pt x="258" y="1026"/>
                          </a:lnTo>
                          <a:lnTo>
                            <a:pt x="258" y="1025"/>
                          </a:lnTo>
                          <a:lnTo>
                            <a:pt x="258" y="1024"/>
                          </a:lnTo>
                          <a:lnTo>
                            <a:pt x="259" y="1023"/>
                          </a:lnTo>
                          <a:lnTo>
                            <a:pt x="260" y="1021"/>
                          </a:lnTo>
                          <a:lnTo>
                            <a:pt x="261" y="1020"/>
                          </a:lnTo>
                          <a:lnTo>
                            <a:pt x="262" y="1020"/>
                          </a:lnTo>
                          <a:lnTo>
                            <a:pt x="262" y="1018"/>
                          </a:lnTo>
                          <a:lnTo>
                            <a:pt x="263" y="1017"/>
                          </a:lnTo>
                          <a:lnTo>
                            <a:pt x="265" y="1017"/>
                          </a:lnTo>
                          <a:lnTo>
                            <a:pt x="266" y="1018"/>
                          </a:lnTo>
                          <a:lnTo>
                            <a:pt x="268" y="1017"/>
                          </a:lnTo>
                          <a:lnTo>
                            <a:pt x="269" y="1016"/>
                          </a:lnTo>
                          <a:lnTo>
                            <a:pt x="271" y="1018"/>
                          </a:lnTo>
                          <a:lnTo>
                            <a:pt x="271" y="1017"/>
                          </a:lnTo>
                          <a:lnTo>
                            <a:pt x="272" y="1016"/>
                          </a:lnTo>
                          <a:lnTo>
                            <a:pt x="273" y="1016"/>
                          </a:lnTo>
                          <a:lnTo>
                            <a:pt x="274" y="1015"/>
                          </a:lnTo>
                          <a:lnTo>
                            <a:pt x="275" y="1015"/>
                          </a:lnTo>
                          <a:lnTo>
                            <a:pt x="275" y="1013"/>
                          </a:lnTo>
                          <a:lnTo>
                            <a:pt x="277" y="1010"/>
                          </a:lnTo>
                          <a:lnTo>
                            <a:pt x="277" y="1009"/>
                          </a:lnTo>
                          <a:lnTo>
                            <a:pt x="278" y="1008"/>
                          </a:lnTo>
                          <a:lnTo>
                            <a:pt x="278" y="1007"/>
                          </a:lnTo>
                          <a:lnTo>
                            <a:pt x="280" y="1005"/>
                          </a:lnTo>
                          <a:lnTo>
                            <a:pt x="281" y="1004"/>
                          </a:lnTo>
                          <a:lnTo>
                            <a:pt x="282" y="1003"/>
                          </a:lnTo>
                          <a:lnTo>
                            <a:pt x="282" y="1001"/>
                          </a:lnTo>
                          <a:lnTo>
                            <a:pt x="282" y="1000"/>
                          </a:lnTo>
                          <a:lnTo>
                            <a:pt x="281" y="993"/>
                          </a:lnTo>
                          <a:lnTo>
                            <a:pt x="281" y="991"/>
                          </a:lnTo>
                          <a:lnTo>
                            <a:pt x="282" y="989"/>
                          </a:lnTo>
                          <a:lnTo>
                            <a:pt x="283" y="986"/>
                          </a:lnTo>
                          <a:lnTo>
                            <a:pt x="283" y="983"/>
                          </a:lnTo>
                          <a:lnTo>
                            <a:pt x="283" y="982"/>
                          </a:lnTo>
                          <a:lnTo>
                            <a:pt x="282" y="980"/>
                          </a:lnTo>
                          <a:lnTo>
                            <a:pt x="280" y="976"/>
                          </a:lnTo>
                          <a:lnTo>
                            <a:pt x="280" y="975"/>
                          </a:lnTo>
                          <a:lnTo>
                            <a:pt x="280" y="973"/>
                          </a:lnTo>
                          <a:lnTo>
                            <a:pt x="281" y="971"/>
                          </a:lnTo>
                          <a:lnTo>
                            <a:pt x="282" y="969"/>
                          </a:lnTo>
                          <a:lnTo>
                            <a:pt x="282" y="968"/>
                          </a:lnTo>
                          <a:lnTo>
                            <a:pt x="283" y="966"/>
                          </a:lnTo>
                          <a:lnTo>
                            <a:pt x="282" y="963"/>
                          </a:lnTo>
                          <a:lnTo>
                            <a:pt x="282" y="962"/>
                          </a:lnTo>
                          <a:lnTo>
                            <a:pt x="283" y="961"/>
                          </a:lnTo>
                          <a:lnTo>
                            <a:pt x="284" y="959"/>
                          </a:lnTo>
                          <a:lnTo>
                            <a:pt x="285" y="958"/>
                          </a:lnTo>
                          <a:lnTo>
                            <a:pt x="285" y="957"/>
                          </a:lnTo>
                          <a:lnTo>
                            <a:pt x="285" y="956"/>
                          </a:lnTo>
                          <a:lnTo>
                            <a:pt x="284" y="954"/>
                          </a:lnTo>
                          <a:lnTo>
                            <a:pt x="284" y="953"/>
                          </a:lnTo>
                          <a:lnTo>
                            <a:pt x="285" y="952"/>
                          </a:lnTo>
                          <a:lnTo>
                            <a:pt x="286" y="951"/>
                          </a:lnTo>
                          <a:lnTo>
                            <a:pt x="288" y="950"/>
                          </a:lnTo>
                          <a:lnTo>
                            <a:pt x="289" y="950"/>
                          </a:lnTo>
                          <a:lnTo>
                            <a:pt x="290" y="949"/>
                          </a:lnTo>
                          <a:lnTo>
                            <a:pt x="290" y="948"/>
                          </a:lnTo>
                          <a:lnTo>
                            <a:pt x="291" y="946"/>
                          </a:lnTo>
                          <a:lnTo>
                            <a:pt x="291" y="945"/>
                          </a:lnTo>
                          <a:lnTo>
                            <a:pt x="291" y="943"/>
                          </a:lnTo>
                          <a:lnTo>
                            <a:pt x="292" y="942"/>
                          </a:lnTo>
                          <a:lnTo>
                            <a:pt x="294" y="941"/>
                          </a:lnTo>
                          <a:lnTo>
                            <a:pt x="295" y="940"/>
                          </a:lnTo>
                          <a:lnTo>
                            <a:pt x="296" y="939"/>
                          </a:lnTo>
                          <a:lnTo>
                            <a:pt x="297" y="938"/>
                          </a:lnTo>
                          <a:lnTo>
                            <a:pt x="298" y="938"/>
                          </a:lnTo>
                          <a:lnTo>
                            <a:pt x="300" y="938"/>
                          </a:lnTo>
                          <a:lnTo>
                            <a:pt x="301" y="938"/>
                          </a:lnTo>
                          <a:lnTo>
                            <a:pt x="302" y="936"/>
                          </a:lnTo>
                          <a:lnTo>
                            <a:pt x="303" y="935"/>
                          </a:lnTo>
                          <a:lnTo>
                            <a:pt x="303" y="934"/>
                          </a:lnTo>
                          <a:lnTo>
                            <a:pt x="304" y="932"/>
                          </a:lnTo>
                          <a:lnTo>
                            <a:pt x="305" y="932"/>
                          </a:lnTo>
                          <a:lnTo>
                            <a:pt x="308" y="931"/>
                          </a:lnTo>
                          <a:lnTo>
                            <a:pt x="308" y="930"/>
                          </a:lnTo>
                          <a:lnTo>
                            <a:pt x="309" y="930"/>
                          </a:lnTo>
                          <a:lnTo>
                            <a:pt x="310" y="929"/>
                          </a:lnTo>
                          <a:lnTo>
                            <a:pt x="310" y="928"/>
                          </a:lnTo>
                          <a:lnTo>
                            <a:pt x="311" y="928"/>
                          </a:lnTo>
                          <a:lnTo>
                            <a:pt x="312" y="928"/>
                          </a:lnTo>
                          <a:lnTo>
                            <a:pt x="313" y="928"/>
                          </a:lnTo>
                          <a:lnTo>
                            <a:pt x="314" y="927"/>
                          </a:lnTo>
                          <a:lnTo>
                            <a:pt x="315" y="927"/>
                          </a:lnTo>
                          <a:lnTo>
                            <a:pt x="315" y="928"/>
                          </a:lnTo>
                          <a:lnTo>
                            <a:pt x="316" y="928"/>
                          </a:lnTo>
                          <a:lnTo>
                            <a:pt x="318" y="928"/>
                          </a:lnTo>
                          <a:lnTo>
                            <a:pt x="320" y="929"/>
                          </a:lnTo>
                          <a:lnTo>
                            <a:pt x="321" y="928"/>
                          </a:lnTo>
                          <a:lnTo>
                            <a:pt x="322" y="928"/>
                          </a:lnTo>
                          <a:lnTo>
                            <a:pt x="323" y="927"/>
                          </a:lnTo>
                          <a:lnTo>
                            <a:pt x="324" y="926"/>
                          </a:lnTo>
                          <a:lnTo>
                            <a:pt x="325" y="925"/>
                          </a:lnTo>
                          <a:lnTo>
                            <a:pt x="324" y="922"/>
                          </a:lnTo>
                          <a:lnTo>
                            <a:pt x="325" y="921"/>
                          </a:lnTo>
                          <a:lnTo>
                            <a:pt x="324" y="921"/>
                          </a:lnTo>
                          <a:lnTo>
                            <a:pt x="324" y="920"/>
                          </a:lnTo>
                          <a:lnTo>
                            <a:pt x="325" y="918"/>
                          </a:lnTo>
                          <a:lnTo>
                            <a:pt x="326" y="916"/>
                          </a:lnTo>
                          <a:lnTo>
                            <a:pt x="326" y="915"/>
                          </a:lnTo>
                          <a:lnTo>
                            <a:pt x="326" y="914"/>
                          </a:lnTo>
                          <a:lnTo>
                            <a:pt x="327" y="913"/>
                          </a:lnTo>
                          <a:lnTo>
                            <a:pt x="328" y="912"/>
                          </a:lnTo>
                          <a:lnTo>
                            <a:pt x="329" y="912"/>
                          </a:lnTo>
                          <a:lnTo>
                            <a:pt x="329" y="911"/>
                          </a:lnTo>
                          <a:lnTo>
                            <a:pt x="328" y="911"/>
                          </a:lnTo>
                          <a:lnTo>
                            <a:pt x="329" y="910"/>
                          </a:lnTo>
                          <a:lnTo>
                            <a:pt x="330" y="910"/>
                          </a:lnTo>
                          <a:lnTo>
                            <a:pt x="330" y="909"/>
                          </a:lnTo>
                          <a:lnTo>
                            <a:pt x="331" y="908"/>
                          </a:lnTo>
                          <a:lnTo>
                            <a:pt x="331" y="907"/>
                          </a:lnTo>
                          <a:lnTo>
                            <a:pt x="332" y="906"/>
                          </a:lnTo>
                          <a:lnTo>
                            <a:pt x="333" y="905"/>
                          </a:lnTo>
                          <a:lnTo>
                            <a:pt x="333" y="904"/>
                          </a:lnTo>
                          <a:lnTo>
                            <a:pt x="336" y="903"/>
                          </a:lnTo>
                          <a:lnTo>
                            <a:pt x="337" y="903"/>
                          </a:lnTo>
                          <a:lnTo>
                            <a:pt x="317" y="886"/>
                          </a:lnTo>
                          <a:lnTo>
                            <a:pt x="315" y="886"/>
                          </a:lnTo>
                          <a:lnTo>
                            <a:pt x="315" y="884"/>
                          </a:lnTo>
                          <a:lnTo>
                            <a:pt x="315" y="883"/>
                          </a:lnTo>
                          <a:lnTo>
                            <a:pt x="314" y="882"/>
                          </a:lnTo>
                          <a:lnTo>
                            <a:pt x="314" y="881"/>
                          </a:lnTo>
                          <a:lnTo>
                            <a:pt x="314" y="880"/>
                          </a:lnTo>
                          <a:lnTo>
                            <a:pt x="313" y="879"/>
                          </a:lnTo>
                          <a:lnTo>
                            <a:pt x="312" y="875"/>
                          </a:lnTo>
                          <a:lnTo>
                            <a:pt x="312" y="874"/>
                          </a:lnTo>
                          <a:lnTo>
                            <a:pt x="314" y="873"/>
                          </a:lnTo>
                          <a:lnTo>
                            <a:pt x="314" y="872"/>
                          </a:lnTo>
                          <a:lnTo>
                            <a:pt x="314" y="871"/>
                          </a:lnTo>
                          <a:lnTo>
                            <a:pt x="314" y="870"/>
                          </a:lnTo>
                          <a:lnTo>
                            <a:pt x="314" y="868"/>
                          </a:lnTo>
                          <a:lnTo>
                            <a:pt x="314" y="864"/>
                          </a:lnTo>
                          <a:lnTo>
                            <a:pt x="314" y="863"/>
                          </a:lnTo>
                          <a:lnTo>
                            <a:pt x="314" y="862"/>
                          </a:lnTo>
                          <a:lnTo>
                            <a:pt x="312" y="859"/>
                          </a:lnTo>
                          <a:lnTo>
                            <a:pt x="310" y="858"/>
                          </a:lnTo>
                          <a:lnTo>
                            <a:pt x="309" y="857"/>
                          </a:lnTo>
                          <a:lnTo>
                            <a:pt x="309" y="856"/>
                          </a:lnTo>
                          <a:lnTo>
                            <a:pt x="307" y="855"/>
                          </a:lnTo>
                          <a:lnTo>
                            <a:pt x="306" y="854"/>
                          </a:lnTo>
                          <a:lnTo>
                            <a:pt x="306" y="853"/>
                          </a:lnTo>
                          <a:lnTo>
                            <a:pt x="305" y="853"/>
                          </a:lnTo>
                          <a:lnTo>
                            <a:pt x="305" y="852"/>
                          </a:lnTo>
                          <a:lnTo>
                            <a:pt x="304" y="851"/>
                          </a:lnTo>
                          <a:lnTo>
                            <a:pt x="303" y="851"/>
                          </a:lnTo>
                          <a:lnTo>
                            <a:pt x="303" y="850"/>
                          </a:lnTo>
                          <a:lnTo>
                            <a:pt x="302" y="850"/>
                          </a:lnTo>
                          <a:lnTo>
                            <a:pt x="302" y="848"/>
                          </a:lnTo>
                          <a:lnTo>
                            <a:pt x="302" y="847"/>
                          </a:lnTo>
                          <a:lnTo>
                            <a:pt x="300" y="847"/>
                          </a:lnTo>
                          <a:lnTo>
                            <a:pt x="300" y="846"/>
                          </a:lnTo>
                          <a:lnTo>
                            <a:pt x="301" y="844"/>
                          </a:lnTo>
                          <a:lnTo>
                            <a:pt x="302" y="844"/>
                          </a:lnTo>
                          <a:lnTo>
                            <a:pt x="302" y="843"/>
                          </a:lnTo>
                          <a:lnTo>
                            <a:pt x="302" y="842"/>
                          </a:lnTo>
                          <a:lnTo>
                            <a:pt x="302" y="841"/>
                          </a:lnTo>
                          <a:lnTo>
                            <a:pt x="301" y="841"/>
                          </a:lnTo>
                          <a:lnTo>
                            <a:pt x="301" y="840"/>
                          </a:lnTo>
                          <a:lnTo>
                            <a:pt x="301" y="841"/>
                          </a:lnTo>
                          <a:lnTo>
                            <a:pt x="300" y="841"/>
                          </a:lnTo>
                          <a:lnTo>
                            <a:pt x="300" y="840"/>
                          </a:lnTo>
                          <a:lnTo>
                            <a:pt x="301" y="839"/>
                          </a:lnTo>
                          <a:lnTo>
                            <a:pt x="302" y="839"/>
                          </a:lnTo>
                          <a:lnTo>
                            <a:pt x="302" y="838"/>
                          </a:lnTo>
                          <a:lnTo>
                            <a:pt x="301" y="837"/>
                          </a:lnTo>
                          <a:lnTo>
                            <a:pt x="301" y="836"/>
                          </a:lnTo>
                          <a:lnTo>
                            <a:pt x="301" y="835"/>
                          </a:lnTo>
                          <a:lnTo>
                            <a:pt x="300" y="835"/>
                          </a:lnTo>
                          <a:lnTo>
                            <a:pt x="299" y="835"/>
                          </a:lnTo>
                          <a:lnTo>
                            <a:pt x="299" y="834"/>
                          </a:lnTo>
                          <a:lnTo>
                            <a:pt x="299" y="833"/>
                          </a:lnTo>
                          <a:lnTo>
                            <a:pt x="299" y="832"/>
                          </a:lnTo>
                          <a:lnTo>
                            <a:pt x="300" y="832"/>
                          </a:lnTo>
                          <a:lnTo>
                            <a:pt x="300" y="831"/>
                          </a:lnTo>
                          <a:lnTo>
                            <a:pt x="299" y="831"/>
                          </a:lnTo>
                          <a:lnTo>
                            <a:pt x="299" y="830"/>
                          </a:lnTo>
                          <a:lnTo>
                            <a:pt x="299" y="829"/>
                          </a:lnTo>
                          <a:lnTo>
                            <a:pt x="298" y="829"/>
                          </a:lnTo>
                          <a:lnTo>
                            <a:pt x="299" y="827"/>
                          </a:lnTo>
                          <a:lnTo>
                            <a:pt x="299" y="826"/>
                          </a:lnTo>
                          <a:lnTo>
                            <a:pt x="299" y="825"/>
                          </a:lnTo>
                          <a:lnTo>
                            <a:pt x="298" y="825"/>
                          </a:lnTo>
                          <a:lnTo>
                            <a:pt x="297" y="825"/>
                          </a:lnTo>
                          <a:lnTo>
                            <a:pt x="297" y="824"/>
                          </a:lnTo>
                          <a:lnTo>
                            <a:pt x="296" y="824"/>
                          </a:lnTo>
                          <a:lnTo>
                            <a:pt x="295" y="822"/>
                          </a:lnTo>
                          <a:lnTo>
                            <a:pt x="294" y="822"/>
                          </a:lnTo>
                          <a:lnTo>
                            <a:pt x="293" y="822"/>
                          </a:lnTo>
                          <a:lnTo>
                            <a:pt x="292" y="823"/>
                          </a:lnTo>
                          <a:lnTo>
                            <a:pt x="292" y="822"/>
                          </a:lnTo>
                          <a:lnTo>
                            <a:pt x="291" y="822"/>
                          </a:lnTo>
                          <a:lnTo>
                            <a:pt x="291" y="823"/>
                          </a:lnTo>
                          <a:lnTo>
                            <a:pt x="290" y="823"/>
                          </a:lnTo>
                          <a:lnTo>
                            <a:pt x="290" y="822"/>
                          </a:lnTo>
                          <a:lnTo>
                            <a:pt x="289" y="822"/>
                          </a:lnTo>
                          <a:lnTo>
                            <a:pt x="288" y="822"/>
                          </a:lnTo>
                          <a:lnTo>
                            <a:pt x="288" y="823"/>
                          </a:lnTo>
                          <a:lnTo>
                            <a:pt x="287" y="822"/>
                          </a:lnTo>
                          <a:lnTo>
                            <a:pt x="287" y="823"/>
                          </a:lnTo>
                          <a:lnTo>
                            <a:pt x="286" y="823"/>
                          </a:lnTo>
                          <a:lnTo>
                            <a:pt x="287" y="822"/>
                          </a:lnTo>
                          <a:lnTo>
                            <a:pt x="286" y="822"/>
                          </a:lnTo>
                          <a:lnTo>
                            <a:pt x="285" y="822"/>
                          </a:lnTo>
                          <a:lnTo>
                            <a:pt x="284" y="822"/>
                          </a:lnTo>
                          <a:lnTo>
                            <a:pt x="284" y="821"/>
                          </a:lnTo>
                          <a:lnTo>
                            <a:pt x="283" y="821"/>
                          </a:lnTo>
                          <a:lnTo>
                            <a:pt x="283" y="820"/>
                          </a:lnTo>
                          <a:lnTo>
                            <a:pt x="283" y="819"/>
                          </a:lnTo>
                          <a:lnTo>
                            <a:pt x="282" y="818"/>
                          </a:lnTo>
                          <a:lnTo>
                            <a:pt x="281" y="817"/>
                          </a:lnTo>
                          <a:lnTo>
                            <a:pt x="282" y="817"/>
                          </a:lnTo>
                          <a:lnTo>
                            <a:pt x="282" y="816"/>
                          </a:lnTo>
                          <a:lnTo>
                            <a:pt x="281" y="816"/>
                          </a:lnTo>
                          <a:lnTo>
                            <a:pt x="280" y="816"/>
                          </a:lnTo>
                          <a:lnTo>
                            <a:pt x="280" y="815"/>
                          </a:lnTo>
                          <a:lnTo>
                            <a:pt x="279" y="815"/>
                          </a:lnTo>
                          <a:lnTo>
                            <a:pt x="280" y="815"/>
                          </a:lnTo>
                          <a:lnTo>
                            <a:pt x="279" y="816"/>
                          </a:lnTo>
                          <a:lnTo>
                            <a:pt x="279" y="815"/>
                          </a:lnTo>
                          <a:lnTo>
                            <a:pt x="279" y="814"/>
                          </a:lnTo>
                          <a:lnTo>
                            <a:pt x="278" y="813"/>
                          </a:lnTo>
                          <a:lnTo>
                            <a:pt x="279" y="812"/>
                          </a:lnTo>
                          <a:lnTo>
                            <a:pt x="278" y="812"/>
                          </a:lnTo>
                          <a:lnTo>
                            <a:pt x="277" y="812"/>
                          </a:lnTo>
                          <a:lnTo>
                            <a:pt x="278" y="811"/>
                          </a:lnTo>
                          <a:lnTo>
                            <a:pt x="278" y="810"/>
                          </a:lnTo>
                          <a:lnTo>
                            <a:pt x="278" y="809"/>
                          </a:lnTo>
                          <a:lnTo>
                            <a:pt x="279" y="808"/>
                          </a:lnTo>
                          <a:lnTo>
                            <a:pt x="278" y="808"/>
                          </a:lnTo>
                          <a:lnTo>
                            <a:pt x="278" y="806"/>
                          </a:lnTo>
                          <a:lnTo>
                            <a:pt x="278" y="805"/>
                          </a:lnTo>
                          <a:lnTo>
                            <a:pt x="279" y="805"/>
                          </a:lnTo>
                          <a:lnTo>
                            <a:pt x="279" y="804"/>
                          </a:lnTo>
                          <a:lnTo>
                            <a:pt x="278" y="804"/>
                          </a:lnTo>
                          <a:lnTo>
                            <a:pt x="277" y="804"/>
                          </a:lnTo>
                          <a:lnTo>
                            <a:pt x="277" y="803"/>
                          </a:lnTo>
                          <a:lnTo>
                            <a:pt x="278" y="803"/>
                          </a:lnTo>
                          <a:lnTo>
                            <a:pt x="277" y="802"/>
                          </a:lnTo>
                          <a:lnTo>
                            <a:pt x="278" y="802"/>
                          </a:lnTo>
                          <a:lnTo>
                            <a:pt x="278" y="801"/>
                          </a:lnTo>
                          <a:lnTo>
                            <a:pt x="277" y="802"/>
                          </a:lnTo>
                          <a:lnTo>
                            <a:pt x="277" y="801"/>
                          </a:lnTo>
                          <a:lnTo>
                            <a:pt x="278" y="801"/>
                          </a:lnTo>
                          <a:lnTo>
                            <a:pt x="278" y="800"/>
                          </a:lnTo>
                          <a:lnTo>
                            <a:pt x="277" y="799"/>
                          </a:lnTo>
                          <a:lnTo>
                            <a:pt x="277" y="798"/>
                          </a:lnTo>
                          <a:lnTo>
                            <a:pt x="276" y="798"/>
                          </a:lnTo>
                          <a:lnTo>
                            <a:pt x="276" y="797"/>
                          </a:lnTo>
                          <a:lnTo>
                            <a:pt x="277" y="796"/>
                          </a:lnTo>
                          <a:lnTo>
                            <a:pt x="276" y="796"/>
                          </a:lnTo>
                          <a:lnTo>
                            <a:pt x="276" y="795"/>
                          </a:lnTo>
                          <a:lnTo>
                            <a:pt x="276" y="794"/>
                          </a:lnTo>
                          <a:lnTo>
                            <a:pt x="276" y="793"/>
                          </a:lnTo>
                          <a:lnTo>
                            <a:pt x="275" y="793"/>
                          </a:lnTo>
                          <a:lnTo>
                            <a:pt x="275" y="792"/>
                          </a:lnTo>
                          <a:lnTo>
                            <a:pt x="276" y="791"/>
                          </a:lnTo>
                          <a:lnTo>
                            <a:pt x="275" y="790"/>
                          </a:lnTo>
                          <a:lnTo>
                            <a:pt x="274" y="789"/>
                          </a:lnTo>
                          <a:lnTo>
                            <a:pt x="275" y="789"/>
                          </a:lnTo>
                          <a:lnTo>
                            <a:pt x="275" y="788"/>
                          </a:lnTo>
                          <a:lnTo>
                            <a:pt x="275" y="787"/>
                          </a:lnTo>
                          <a:lnTo>
                            <a:pt x="275" y="786"/>
                          </a:lnTo>
                          <a:lnTo>
                            <a:pt x="275" y="785"/>
                          </a:lnTo>
                          <a:lnTo>
                            <a:pt x="275" y="784"/>
                          </a:lnTo>
                          <a:lnTo>
                            <a:pt x="274" y="784"/>
                          </a:lnTo>
                          <a:lnTo>
                            <a:pt x="275" y="783"/>
                          </a:lnTo>
                          <a:lnTo>
                            <a:pt x="275" y="782"/>
                          </a:lnTo>
                          <a:lnTo>
                            <a:pt x="275" y="781"/>
                          </a:lnTo>
                          <a:lnTo>
                            <a:pt x="275" y="780"/>
                          </a:lnTo>
                          <a:lnTo>
                            <a:pt x="276" y="780"/>
                          </a:lnTo>
                          <a:lnTo>
                            <a:pt x="275" y="779"/>
                          </a:lnTo>
                          <a:lnTo>
                            <a:pt x="276" y="779"/>
                          </a:lnTo>
                          <a:lnTo>
                            <a:pt x="275" y="779"/>
                          </a:lnTo>
                          <a:lnTo>
                            <a:pt x="275" y="778"/>
                          </a:lnTo>
                          <a:lnTo>
                            <a:pt x="275" y="777"/>
                          </a:lnTo>
                          <a:lnTo>
                            <a:pt x="276" y="777"/>
                          </a:lnTo>
                          <a:lnTo>
                            <a:pt x="276" y="776"/>
                          </a:lnTo>
                          <a:lnTo>
                            <a:pt x="276" y="775"/>
                          </a:lnTo>
                          <a:lnTo>
                            <a:pt x="276" y="774"/>
                          </a:lnTo>
                          <a:lnTo>
                            <a:pt x="276" y="773"/>
                          </a:lnTo>
                          <a:lnTo>
                            <a:pt x="276" y="772"/>
                          </a:lnTo>
                          <a:lnTo>
                            <a:pt x="275" y="772"/>
                          </a:lnTo>
                          <a:lnTo>
                            <a:pt x="276" y="772"/>
                          </a:lnTo>
                          <a:lnTo>
                            <a:pt x="276" y="770"/>
                          </a:lnTo>
                          <a:lnTo>
                            <a:pt x="276" y="769"/>
                          </a:lnTo>
                          <a:lnTo>
                            <a:pt x="276" y="768"/>
                          </a:lnTo>
                          <a:lnTo>
                            <a:pt x="276" y="767"/>
                          </a:lnTo>
                          <a:lnTo>
                            <a:pt x="275" y="767"/>
                          </a:lnTo>
                          <a:lnTo>
                            <a:pt x="276" y="767"/>
                          </a:lnTo>
                          <a:lnTo>
                            <a:pt x="276" y="766"/>
                          </a:lnTo>
                          <a:lnTo>
                            <a:pt x="277" y="766"/>
                          </a:lnTo>
                          <a:lnTo>
                            <a:pt x="279" y="766"/>
                          </a:lnTo>
                          <a:lnTo>
                            <a:pt x="278" y="764"/>
                          </a:lnTo>
                          <a:lnTo>
                            <a:pt x="279" y="765"/>
                          </a:lnTo>
                          <a:lnTo>
                            <a:pt x="280" y="765"/>
                          </a:lnTo>
                          <a:lnTo>
                            <a:pt x="280" y="764"/>
                          </a:lnTo>
                          <a:lnTo>
                            <a:pt x="279" y="764"/>
                          </a:lnTo>
                          <a:lnTo>
                            <a:pt x="278" y="763"/>
                          </a:lnTo>
                          <a:lnTo>
                            <a:pt x="279" y="763"/>
                          </a:lnTo>
                          <a:lnTo>
                            <a:pt x="280" y="763"/>
                          </a:lnTo>
                          <a:lnTo>
                            <a:pt x="281" y="763"/>
                          </a:lnTo>
                          <a:lnTo>
                            <a:pt x="280" y="763"/>
                          </a:lnTo>
                          <a:lnTo>
                            <a:pt x="280" y="762"/>
                          </a:lnTo>
                          <a:lnTo>
                            <a:pt x="279" y="762"/>
                          </a:lnTo>
                          <a:lnTo>
                            <a:pt x="280" y="761"/>
                          </a:lnTo>
                          <a:lnTo>
                            <a:pt x="280" y="762"/>
                          </a:lnTo>
                          <a:lnTo>
                            <a:pt x="281" y="762"/>
                          </a:lnTo>
                          <a:lnTo>
                            <a:pt x="282" y="761"/>
                          </a:lnTo>
                          <a:lnTo>
                            <a:pt x="282" y="760"/>
                          </a:lnTo>
                          <a:lnTo>
                            <a:pt x="283" y="760"/>
                          </a:lnTo>
                          <a:lnTo>
                            <a:pt x="284" y="759"/>
                          </a:lnTo>
                          <a:lnTo>
                            <a:pt x="285" y="759"/>
                          </a:lnTo>
                          <a:lnTo>
                            <a:pt x="286" y="758"/>
                          </a:lnTo>
                          <a:lnTo>
                            <a:pt x="287" y="756"/>
                          </a:lnTo>
                          <a:lnTo>
                            <a:pt x="287" y="755"/>
                          </a:lnTo>
                          <a:lnTo>
                            <a:pt x="289" y="754"/>
                          </a:lnTo>
                          <a:lnTo>
                            <a:pt x="290" y="753"/>
                          </a:lnTo>
                          <a:lnTo>
                            <a:pt x="291" y="753"/>
                          </a:lnTo>
                          <a:lnTo>
                            <a:pt x="291" y="752"/>
                          </a:lnTo>
                          <a:lnTo>
                            <a:pt x="291" y="751"/>
                          </a:lnTo>
                          <a:lnTo>
                            <a:pt x="290" y="751"/>
                          </a:lnTo>
                          <a:lnTo>
                            <a:pt x="290" y="750"/>
                          </a:lnTo>
                          <a:lnTo>
                            <a:pt x="291" y="750"/>
                          </a:lnTo>
                          <a:lnTo>
                            <a:pt x="291" y="749"/>
                          </a:lnTo>
                          <a:lnTo>
                            <a:pt x="291" y="750"/>
                          </a:lnTo>
                          <a:lnTo>
                            <a:pt x="292" y="750"/>
                          </a:lnTo>
                          <a:lnTo>
                            <a:pt x="293" y="750"/>
                          </a:lnTo>
                          <a:lnTo>
                            <a:pt x="293" y="749"/>
                          </a:lnTo>
                          <a:lnTo>
                            <a:pt x="295" y="748"/>
                          </a:lnTo>
                          <a:lnTo>
                            <a:pt x="295" y="747"/>
                          </a:lnTo>
                          <a:lnTo>
                            <a:pt x="296" y="747"/>
                          </a:lnTo>
                          <a:lnTo>
                            <a:pt x="297" y="746"/>
                          </a:lnTo>
                          <a:lnTo>
                            <a:pt x="299" y="745"/>
                          </a:lnTo>
                          <a:lnTo>
                            <a:pt x="299" y="744"/>
                          </a:lnTo>
                          <a:lnTo>
                            <a:pt x="300" y="742"/>
                          </a:lnTo>
                          <a:lnTo>
                            <a:pt x="300" y="739"/>
                          </a:lnTo>
                          <a:lnTo>
                            <a:pt x="302" y="739"/>
                          </a:lnTo>
                          <a:lnTo>
                            <a:pt x="304" y="739"/>
                          </a:lnTo>
                          <a:lnTo>
                            <a:pt x="305" y="739"/>
                          </a:lnTo>
                          <a:lnTo>
                            <a:pt x="306" y="738"/>
                          </a:lnTo>
                          <a:lnTo>
                            <a:pt x="307" y="737"/>
                          </a:lnTo>
                          <a:lnTo>
                            <a:pt x="308" y="737"/>
                          </a:lnTo>
                          <a:lnTo>
                            <a:pt x="310" y="735"/>
                          </a:lnTo>
                          <a:lnTo>
                            <a:pt x="309" y="735"/>
                          </a:lnTo>
                          <a:lnTo>
                            <a:pt x="310" y="733"/>
                          </a:lnTo>
                          <a:lnTo>
                            <a:pt x="310" y="732"/>
                          </a:lnTo>
                          <a:lnTo>
                            <a:pt x="310" y="731"/>
                          </a:lnTo>
                          <a:lnTo>
                            <a:pt x="311" y="728"/>
                          </a:lnTo>
                          <a:lnTo>
                            <a:pt x="310" y="725"/>
                          </a:lnTo>
                          <a:lnTo>
                            <a:pt x="310" y="724"/>
                          </a:lnTo>
                          <a:lnTo>
                            <a:pt x="311" y="723"/>
                          </a:lnTo>
                          <a:lnTo>
                            <a:pt x="311" y="721"/>
                          </a:lnTo>
                          <a:lnTo>
                            <a:pt x="310" y="719"/>
                          </a:lnTo>
                          <a:lnTo>
                            <a:pt x="310" y="718"/>
                          </a:lnTo>
                          <a:lnTo>
                            <a:pt x="310" y="717"/>
                          </a:lnTo>
                          <a:lnTo>
                            <a:pt x="309" y="716"/>
                          </a:lnTo>
                          <a:lnTo>
                            <a:pt x="308" y="716"/>
                          </a:lnTo>
                          <a:lnTo>
                            <a:pt x="305" y="715"/>
                          </a:lnTo>
                          <a:lnTo>
                            <a:pt x="304" y="713"/>
                          </a:lnTo>
                          <a:lnTo>
                            <a:pt x="304" y="712"/>
                          </a:lnTo>
                          <a:lnTo>
                            <a:pt x="304" y="711"/>
                          </a:lnTo>
                          <a:lnTo>
                            <a:pt x="303" y="710"/>
                          </a:lnTo>
                          <a:lnTo>
                            <a:pt x="302" y="708"/>
                          </a:lnTo>
                          <a:lnTo>
                            <a:pt x="302" y="707"/>
                          </a:lnTo>
                          <a:lnTo>
                            <a:pt x="302" y="706"/>
                          </a:lnTo>
                          <a:lnTo>
                            <a:pt x="301" y="705"/>
                          </a:lnTo>
                          <a:lnTo>
                            <a:pt x="301" y="704"/>
                          </a:lnTo>
                          <a:lnTo>
                            <a:pt x="300" y="703"/>
                          </a:lnTo>
                          <a:lnTo>
                            <a:pt x="300" y="702"/>
                          </a:lnTo>
                          <a:lnTo>
                            <a:pt x="299" y="701"/>
                          </a:lnTo>
                          <a:lnTo>
                            <a:pt x="300" y="700"/>
                          </a:lnTo>
                          <a:lnTo>
                            <a:pt x="299" y="699"/>
                          </a:lnTo>
                          <a:lnTo>
                            <a:pt x="300" y="699"/>
                          </a:lnTo>
                          <a:lnTo>
                            <a:pt x="299" y="698"/>
                          </a:lnTo>
                          <a:lnTo>
                            <a:pt x="300" y="697"/>
                          </a:lnTo>
                          <a:lnTo>
                            <a:pt x="301" y="696"/>
                          </a:lnTo>
                          <a:lnTo>
                            <a:pt x="302" y="696"/>
                          </a:lnTo>
                          <a:lnTo>
                            <a:pt x="303" y="695"/>
                          </a:lnTo>
                          <a:lnTo>
                            <a:pt x="303" y="694"/>
                          </a:lnTo>
                          <a:lnTo>
                            <a:pt x="302" y="694"/>
                          </a:lnTo>
                          <a:lnTo>
                            <a:pt x="302" y="693"/>
                          </a:lnTo>
                          <a:lnTo>
                            <a:pt x="301" y="692"/>
                          </a:lnTo>
                          <a:lnTo>
                            <a:pt x="300" y="692"/>
                          </a:lnTo>
                          <a:lnTo>
                            <a:pt x="299" y="692"/>
                          </a:lnTo>
                          <a:lnTo>
                            <a:pt x="298" y="691"/>
                          </a:lnTo>
                          <a:lnTo>
                            <a:pt x="298" y="690"/>
                          </a:lnTo>
                          <a:lnTo>
                            <a:pt x="298" y="689"/>
                          </a:lnTo>
                          <a:lnTo>
                            <a:pt x="297" y="688"/>
                          </a:lnTo>
                          <a:lnTo>
                            <a:pt x="297" y="687"/>
                          </a:lnTo>
                          <a:lnTo>
                            <a:pt x="299" y="687"/>
                          </a:lnTo>
                          <a:lnTo>
                            <a:pt x="299" y="686"/>
                          </a:lnTo>
                          <a:lnTo>
                            <a:pt x="298" y="685"/>
                          </a:lnTo>
                          <a:lnTo>
                            <a:pt x="300" y="685"/>
                          </a:lnTo>
                          <a:lnTo>
                            <a:pt x="300" y="684"/>
                          </a:lnTo>
                          <a:lnTo>
                            <a:pt x="300" y="683"/>
                          </a:lnTo>
                          <a:lnTo>
                            <a:pt x="300" y="682"/>
                          </a:lnTo>
                          <a:lnTo>
                            <a:pt x="299" y="681"/>
                          </a:lnTo>
                          <a:lnTo>
                            <a:pt x="298" y="682"/>
                          </a:lnTo>
                          <a:lnTo>
                            <a:pt x="297" y="682"/>
                          </a:lnTo>
                          <a:lnTo>
                            <a:pt x="296" y="682"/>
                          </a:lnTo>
                          <a:lnTo>
                            <a:pt x="295" y="682"/>
                          </a:lnTo>
                          <a:lnTo>
                            <a:pt x="294" y="682"/>
                          </a:lnTo>
                          <a:lnTo>
                            <a:pt x="293" y="681"/>
                          </a:lnTo>
                          <a:lnTo>
                            <a:pt x="293" y="682"/>
                          </a:lnTo>
                          <a:lnTo>
                            <a:pt x="293" y="683"/>
                          </a:lnTo>
                          <a:lnTo>
                            <a:pt x="292" y="684"/>
                          </a:lnTo>
                          <a:lnTo>
                            <a:pt x="290" y="683"/>
                          </a:lnTo>
                          <a:lnTo>
                            <a:pt x="290" y="682"/>
                          </a:lnTo>
                          <a:lnTo>
                            <a:pt x="290" y="681"/>
                          </a:lnTo>
                          <a:lnTo>
                            <a:pt x="289" y="682"/>
                          </a:lnTo>
                          <a:lnTo>
                            <a:pt x="288" y="682"/>
                          </a:lnTo>
                          <a:lnTo>
                            <a:pt x="287" y="683"/>
                          </a:lnTo>
                          <a:lnTo>
                            <a:pt x="286" y="682"/>
                          </a:lnTo>
                          <a:lnTo>
                            <a:pt x="284" y="683"/>
                          </a:lnTo>
                          <a:lnTo>
                            <a:pt x="284" y="682"/>
                          </a:lnTo>
                          <a:lnTo>
                            <a:pt x="283" y="679"/>
                          </a:lnTo>
                          <a:lnTo>
                            <a:pt x="282" y="678"/>
                          </a:lnTo>
                          <a:lnTo>
                            <a:pt x="281" y="677"/>
                          </a:lnTo>
                          <a:lnTo>
                            <a:pt x="280" y="678"/>
                          </a:lnTo>
                          <a:lnTo>
                            <a:pt x="280" y="679"/>
                          </a:lnTo>
                          <a:lnTo>
                            <a:pt x="280" y="680"/>
                          </a:lnTo>
                          <a:lnTo>
                            <a:pt x="279" y="680"/>
                          </a:lnTo>
                          <a:lnTo>
                            <a:pt x="277" y="680"/>
                          </a:lnTo>
                          <a:lnTo>
                            <a:pt x="277" y="679"/>
                          </a:lnTo>
                          <a:lnTo>
                            <a:pt x="276" y="678"/>
                          </a:lnTo>
                          <a:lnTo>
                            <a:pt x="275" y="679"/>
                          </a:lnTo>
                          <a:lnTo>
                            <a:pt x="273" y="678"/>
                          </a:lnTo>
                          <a:lnTo>
                            <a:pt x="272" y="678"/>
                          </a:lnTo>
                          <a:lnTo>
                            <a:pt x="271" y="678"/>
                          </a:lnTo>
                          <a:lnTo>
                            <a:pt x="270" y="679"/>
                          </a:lnTo>
                          <a:lnTo>
                            <a:pt x="270" y="678"/>
                          </a:lnTo>
                          <a:lnTo>
                            <a:pt x="269" y="678"/>
                          </a:lnTo>
                          <a:lnTo>
                            <a:pt x="268" y="677"/>
                          </a:lnTo>
                          <a:lnTo>
                            <a:pt x="266" y="678"/>
                          </a:lnTo>
                          <a:lnTo>
                            <a:pt x="264" y="678"/>
                          </a:lnTo>
                          <a:lnTo>
                            <a:pt x="263" y="679"/>
                          </a:lnTo>
                          <a:lnTo>
                            <a:pt x="262" y="680"/>
                          </a:lnTo>
                          <a:lnTo>
                            <a:pt x="263" y="680"/>
                          </a:lnTo>
                          <a:lnTo>
                            <a:pt x="262" y="681"/>
                          </a:lnTo>
                          <a:lnTo>
                            <a:pt x="261" y="680"/>
                          </a:lnTo>
                          <a:lnTo>
                            <a:pt x="260" y="681"/>
                          </a:lnTo>
                          <a:lnTo>
                            <a:pt x="260" y="680"/>
                          </a:lnTo>
                          <a:lnTo>
                            <a:pt x="259" y="680"/>
                          </a:lnTo>
                          <a:lnTo>
                            <a:pt x="258" y="679"/>
                          </a:lnTo>
                          <a:lnTo>
                            <a:pt x="255" y="679"/>
                          </a:lnTo>
                          <a:lnTo>
                            <a:pt x="253" y="677"/>
                          </a:lnTo>
                          <a:lnTo>
                            <a:pt x="251" y="677"/>
                          </a:lnTo>
                          <a:lnTo>
                            <a:pt x="248" y="677"/>
                          </a:lnTo>
                          <a:lnTo>
                            <a:pt x="247" y="678"/>
                          </a:lnTo>
                          <a:lnTo>
                            <a:pt x="246" y="677"/>
                          </a:lnTo>
                          <a:lnTo>
                            <a:pt x="246" y="674"/>
                          </a:lnTo>
                          <a:lnTo>
                            <a:pt x="246" y="672"/>
                          </a:lnTo>
                          <a:lnTo>
                            <a:pt x="245" y="672"/>
                          </a:lnTo>
                          <a:lnTo>
                            <a:pt x="244" y="672"/>
                          </a:lnTo>
                          <a:lnTo>
                            <a:pt x="243" y="671"/>
                          </a:lnTo>
                          <a:lnTo>
                            <a:pt x="242" y="670"/>
                          </a:lnTo>
                          <a:lnTo>
                            <a:pt x="241" y="672"/>
                          </a:lnTo>
                          <a:lnTo>
                            <a:pt x="239" y="672"/>
                          </a:lnTo>
                          <a:lnTo>
                            <a:pt x="238" y="672"/>
                          </a:lnTo>
                          <a:lnTo>
                            <a:pt x="238" y="673"/>
                          </a:lnTo>
                          <a:lnTo>
                            <a:pt x="237" y="674"/>
                          </a:lnTo>
                          <a:lnTo>
                            <a:pt x="237" y="675"/>
                          </a:lnTo>
                          <a:lnTo>
                            <a:pt x="236" y="675"/>
                          </a:lnTo>
                          <a:lnTo>
                            <a:pt x="234" y="673"/>
                          </a:lnTo>
                          <a:lnTo>
                            <a:pt x="233" y="673"/>
                          </a:lnTo>
                          <a:lnTo>
                            <a:pt x="233" y="674"/>
                          </a:lnTo>
                          <a:lnTo>
                            <a:pt x="234" y="675"/>
                          </a:lnTo>
                          <a:lnTo>
                            <a:pt x="235" y="675"/>
                          </a:lnTo>
                          <a:lnTo>
                            <a:pt x="234" y="677"/>
                          </a:lnTo>
                          <a:lnTo>
                            <a:pt x="234" y="678"/>
                          </a:lnTo>
                          <a:lnTo>
                            <a:pt x="234" y="679"/>
                          </a:lnTo>
                          <a:lnTo>
                            <a:pt x="234" y="680"/>
                          </a:lnTo>
                          <a:lnTo>
                            <a:pt x="233" y="680"/>
                          </a:lnTo>
                          <a:lnTo>
                            <a:pt x="232" y="679"/>
                          </a:lnTo>
                          <a:lnTo>
                            <a:pt x="231" y="678"/>
                          </a:lnTo>
                          <a:lnTo>
                            <a:pt x="230" y="678"/>
                          </a:lnTo>
                          <a:lnTo>
                            <a:pt x="229" y="677"/>
                          </a:lnTo>
                          <a:lnTo>
                            <a:pt x="228" y="677"/>
                          </a:lnTo>
                          <a:lnTo>
                            <a:pt x="227" y="677"/>
                          </a:lnTo>
                          <a:lnTo>
                            <a:pt x="226" y="677"/>
                          </a:lnTo>
                          <a:lnTo>
                            <a:pt x="225" y="675"/>
                          </a:lnTo>
                          <a:lnTo>
                            <a:pt x="225" y="674"/>
                          </a:lnTo>
                          <a:lnTo>
                            <a:pt x="224" y="674"/>
                          </a:lnTo>
                          <a:lnTo>
                            <a:pt x="223" y="672"/>
                          </a:lnTo>
                          <a:lnTo>
                            <a:pt x="223" y="673"/>
                          </a:lnTo>
                          <a:lnTo>
                            <a:pt x="222" y="672"/>
                          </a:lnTo>
                          <a:lnTo>
                            <a:pt x="221" y="671"/>
                          </a:lnTo>
                          <a:lnTo>
                            <a:pt x="222" y="669"/>
                          </a:lnTo>
                          <a:lnTo>
                            <a:pt x="222" y="668"/>
                          </a:lnTo>
                          <a:lnTo>
                            <a:pt x="221" y="667"/>
                          </a:lnTo>
                          <a:lnTo>
                            <a:pt x="219" y="667"/>
                          </a:lnTo>
                          <a:lnTo>
                            <a:pt x="218" y="667"/>
                          </a:lnTo>
                          <a:lnTo>
                            <a:pt x="216" y="667"/>
                          </a:lnTo>
                          <a:lnTo>
                            <a:pt x="216" y="665"/>
                          </a:lnTo>
                          <a:lnTo>
                            <a:pt x="217" y="664"/>
                          </a:lnTo>
                          <a:lnTo>
                            <a:pt x="217" y="663"/>
                          </a:lnTo>
                          <a:lnTo>
                            <a:pt x="216" y="662"/>
                          </a:lnTo>
                          <a:lnTo>
                            <a:pt x="215" y="662"/>
                          </a:lnTo>
                          <a:lnTo>
                            <a:pt x="215" y="659"/>
                          </a:lnTo>
                          <a:lnTo>
                            <a:pt x="213" y="658"/>
                          </a:lnTo>
                          <a:lnTo>
                            <a:pt x="116" y="659"/>
                          </a:lnTo>
                          <a:lnTo>
                            <a:pt x="39" y="659"/>
                          </a:lnTo>
                          <a:lnTo>
                            <a:pt x="17" y="658"/>
                          </a:lnTo>
                          <a:lnTo>
                            <a:pt x="17" y="657"/>
                          </a:lnTo>
                          <a:lnTo>
                            <a:pt x="18" y="657"/>
                          </a:lnTo>
                          <a:lnTo>
                            <a:pt x="19" y="657"/>
                          </a:lnTo>
                          <a:lnTo>
                            <a:pt x="20" y="657"/>
                          </a:lnTo>
                          <a:lnTo>
                            <a:pt x="21" y="656"/>
                          </a:lnTo>
                          <a:lnTo>
                            <a:pt x="21" y="655"/>
                          </a:lnTo>
                          <a:lnTo>
                            <a:pt x="21" y="654"/>
                          </a:lnTo>
                          <a:lnTo>
                            <a:pt x="21" y="653"/>
                          </a:lnTo>
                          <a:lnTo>
                            <a:pt x="22" y="652"/>
                          </a:lnTo>
                          <a:lnTo>
                            <a:pt x="22" y="651"/>
                          </a:lnTo>
                          <a:lnTo>
                            <a:pt x="22" y="650"/>
                          </a:lnTo>
                          <a:lnTo>
                            <a:pt x="22" y="649"/>
                          </a:lnTo>
                          <a:lnTo>
                            <a:pt x="22" y="648"/>
                          </a:lnTo>
                          <a:lnTo>
                            <a:pt x="22" y="647"/>
                          </a:lnTo>
                          <a:lnTo>
                            <a:pt x="23" y="645"/>
                          </a:lnTo>
                          <a:lnTo>
                            <a:pt x="23" y="644"/>
                          </a:lnTo>
                          <a:lnTo>
                            <a:pt x="22" y="644"/>
                          </a:lnTo>
                          <a:lnTo>
                            <a:pt x="21" y="644"/>
                          </a:lnTo>
                          <a:lnTo>
                            <a:pt x="21" y="643"/>
                          </a:lnTo>
                          <a:lnTo>
                            <a:pt x="22" y="643"/>
                          </a:lnTo>
                          <a:lnTo>
                            <a:pt x="22" y="642"/>
                          </a:lnTo>
                          <a:lnTo>
                            <a:pt x="22" y="641"/>
                          </a:lnTo>
                          <a:lnTo>
                            <a:pt x="21" y="640"/>
                          </a:lnTo>
                          <a:lnTo>
                            <a:pt x="22" y="640"/>
                          </a:lnTo>
                          <a:lnTo>
                            <a:pt x="22" y="639"/>
                          </a:lnTo>
                          <a:lnTo>
                            <a:pt x="21" y="635"/>
                          </a:lnTo>
                          <a:lnTo>
                            <a:pt x="22" y="633"/>
                          </a:lnTo>
                          <a:lnTo>
                            <a:pt x="22" y="632"/>
                          </a:lnTo>
                          <a:lnTo>
                            <a:pt x="24" y="632"/>
                          </a:lnTo>
                          <a:lnTo>
                            <a:pt x="24" y="631"/>
                          </a:lnTo>
                          <a:lnTo>
                            <a:pt x="23" y="629"/>
                          </a:lnTo>
                          <a:lnTo>
                            <a:pt x="24" y="628"/>
                          </a:lnTo>
                          <a:lnTo>
                            <a:pt x="25" y="626"/>
                          </a:lnTo>
                          <a:lnTo>
                            <a:pt x="24" y="624"/>
                          </a:lnTo>
                          <a:lnTo>
                            <a:pt x="24" y="623"/>
                          </a:lnTo>
                          <a:lnTo>
                            <a:pt x="25" y="623"/>
                          </a:lnTo>
                          <a:lnTo>
                            <a:pt x="25" y="622"/>
                          </a:lnTo>
                          <a:lnTo>
                            <a:pt x="26" y="622"/>
                          </a:lnTo>
                          <a:lnTo>
                            <a:pt x="26" y="621"/>
                          </a:lnTo>
                          <a:lnTo>
                            <a:pt x="27" y="622"/>
                          </a:lnTo>
                          <a:lnTo>
                            <a:pt x="27" y="624"/>
                          </a:lnTo>
                          <a:lnTo>
                            <a:pt x="28" y="625"/>
                          </a:lnTo>
                          <a:lnTo>
                            <a:pt x="29" y="625"/>
                          </a:lnTo>
                          <a:lnTo>
                            <a:pt x="30" y="624"/>
                          </a:lnTo>
                          <a:lnTo>
                            <a:pt x="30" y="623"/>
                          </a:lnTo>
                          <a:lnTo>
                            <a:pt x="29" y="622"/>
                          </a:lnTo>
                          <a:lnTo>
                            <a:pt x="29" y="621"/>
                          </a:lnTo>
                          <a:lnTo>
                            <a:pt x="30" y="621"/>
                          </a:lnTo>
                          <a:lnTo>
                            <a:pt x="30" y="619"/>
                          </a:lnTo>
                          <a:lnTo>
                            <a:pt x="30" y="618"/>
                          </a:lnTo>
                          <a:lnTo>
                            <a:pt x="29" y="618"/>
                          </a:lnTo>
                          <a:lnTo>
                            <a:pt x="29" y="617"/>
                          </a:lnTo>
                          <a:lnTo>
                            <a:pt x="29" y="616"/>
                          </a:lnTo>
                          <a:lnTo>
                            <a:pt x="29" y="615"/>
                          </a:lnTo>
                          <a:lnTo>
                            <a:pt x="29" y="614"/>
                          </a:lnTo>
                          <a:lnTo>
                            <a:pt x="28" y="614"/>
                          </a:lnTo>
                          <a:lnTo>
                            <a:pt x="28" y="613"/>
                          </a:lnTo>
                          <a:lnTo>
                            <a:pt x="28" y="611"/>
                          </a:lnTo>
                          <a:lnTo>
                            <a:pt x="29" y="611"/>
                          </a:lnTo>
                          <a:lnTo>
                            <a:pt x="30" y="610"/>
                          </a:lnTo>
                          <a:lnTo>
                            <a:pt x="31" y="609"/>
                          </a:lnTo>
                          <a:lnTo>
                            <a:pt x="30" y="609"/>
                          </a:lnTo>
                          <a:lnTo>
                            <a:pt x="29" y="609"/>
                          </a:lnTo>
                          <a:lnTo>
                            <a:pt x="28" y="608"/>
                          </a:lnTo>
                          <a:lnTo>
                            <a:pt x="27" y="608"/>
                          </a:lnTo>
                          <a:lnTo>
                            <a:pt x="26" y="607"/>
                          </a:lnTo>
                          <a:lnTo>
                            <a:pt x="26" y="606"/>
                          </a:lnTo>
                          <a:lnTo>
                            <a:pt x="26" y="604"/>
                          </a:lnTo>
                          <a:lnTo>
                            <a:pt x="27" y="602"/>
                          </a:lnTo>
                          <a:lnTo>
                            <a:pt x="28" y="602"/>
                          </a:lnTo>
                          <a:lnTo>
                            <a:pt x="29" y="601"/>
                          </a:lnTo>
                          <a:lnTo>
                            <a:pt x="29" y="599"/>
                          </a:lnTo>
                          <a:lnTo>
                            <a:pt x="29" y="598"/>
                          </a:lnTo>
                          <a:lnTo>
                            <a:pt x="29" y="597"/>
                          </a:lnTo>
                          <a:lnTo>
                            <a:pt x="29" y="596"/>
                          </a:lnTo>
                          <a:lnTo>
                            <a:pt x="28" y="594"/>
                          </a:lnTo>
                          <a:lnTo>
                            <a:pt x="28" y="593"/>
                          </a:lnTo>
                          <a:lnTo>
                            <a:pt x="29" y="592"/>
                          </a:lnTo>
                          <a:lnTo>
                            <a:pt x="30" y="591"/>
                          </a:lnTo>
                          <a:lnTo>
                            <a:pt x="30" y="590"/>
                          </a:lnTo>
                          <a:lnTo>
                            <a:pt x="30" y="589"/>
                          </a:lnTo>
                          <a:lnTo>
                            <a:pt x="29" y="588"/>
                          </a:lnTo>
                          <a:lnTo>
                            <a:pt x="30" y="587"/>
                          </a:lnTo>
                          <a:lnTo>
                            <a:pt x="30" y="586"/>
                          </a:lnTo>
                          <a:lnTo>
                            <a:pt x="29" y="586"/>
                          </a:lnTo>
                          <a:lnTo>
                            <a:pt x="29" y="584"/>
                          </a:lnTo>
                          <a:lnTo>
                            <a:pt x="29" y="582"/>
                          </a:lnTo>
                          <a:lnTo>
                            <a:pt x="30" y="581"/>
                          </a:lnTo>
                          <a:lnTo>
                            <a:pt x="31" y="580"/>
                          </a:lnTo>
                          <a:lnTo>
                            <a:pt x="31" y="579"/>
                          </a:lnTo>
                          <a:lnTo>
                            <a:pt x="32" y="578"/>
                          </a:lnTo>
                          <a:lnTo>
                            <a:pt x="30" y="576"/>
                          </a:lnTo>
                          <a:lnTo>
                            <a:pt x="29" y="576"/>
                          </a:lnTo>
                          <a:lnTo>
                            <a:pt x="29" y="573"/>
                          </a:lnTo>
                          <a:lnTo>
                            <a:pt x="29" y="570"/>
                          </a:lnTo>
                          <a:lnTo>
                            <a:pt x="29" y="569"/>
                          </a:lnTo>
                          <a:lnTo>
                            <a:pt x="29" y="568"/>
                          </a:lnTo>
                          <a:lnTo>
                            <a:pt x="30" y="567"/>
                          </a:lnTo>
                          <a:lnTo>
                            <a:pt x="30" y="566"/>
                          </a:lnTo>
                          <a:lnTo>
                            <a:pt x="30" y="564"/>
                          </a:lnTo>
                          <a:lnTo>
                            <a:pt x="31" y="563"/>
                          </a:lnTo>
                          <a:lnTo>
                            <a:pt x="30" y="563"/>
                          </a:lnTo>
                          <a:lnTo>
                            <a:pt x="30" y="562"/>
                          </a:lnTo>
                          <a:lnTo>
                            <a:pt x="31" y="561"/>
                          </a:lnTo>
                          <a:lnTo>
                            <a:pt x="32" y="559"/>
                          </a:lnTo>
                          <a:lnTo>
                            <a:pt x="31" y="558"/>
                          </a:lnTo>
                          <a:lnTo>
                            <a:pt x="32" y="557"/>
                          </a:lnTo>
                          <a:lnTo>
                            <a:pt x="32" y="556"/>
                          </a:lnTo>
                          <a:lnTo>
                            <a:pt x="32" y="555"/>
                          </a:lnTo>
                          <a:lnTo>
                            <a:pt x="31" y="555"/>
                          </a:lnTo>
                          <a:lnTo>
                            <a:pt x="30" y="555"/>
                          </a:lnTo>
                          <a:lnTo>
                            <a:pt x="29" y="555"/>
                          </a:lnTo>
                          <a:lnTo>
                            <a:pt x="30" y="554"/>
                          </a:lnTo>
                          <a:lnTo>
                            <a:pt x="30" y="553"/>
                          </a:lnTo>
                          <a:lnTo>
                            <a:pt x="29" y="553"/>
                          </a:lnTo>
                          <a:lnTo>
                            <a:pt x="28" y="552"/>
                          </a:lnTo>
                          <a:lnTo>
                            <a:pt x="27" y="550"/>
                          </a:lnTo>
                          <a:lnTo>
                            <a:pt x="26" y="550"/>
                          </a:lnTo>
                          <a:lnTo>
                            <a:pt x="26" y="549"/>
                          </a:lnTo>
                          <a:lnTo>
                            <a:pt x="25" y="548"/>
                          </a:lnTo>
                          <a:lnTo>
                            <a:pt x="25" y="546"/>
                          </a:lnTo>
                          <a:lnTo>
                            <a:pt x="25" y="544"/>
                          </a:lnTo>
                          <a:lnTo>
                            <a:pt x="24" y="543"/>
                          </a:lnTo>
                          <a:lnTo>
                            <a:pt x="23" y="543"/>
                          </a:lnTo>
                          <a:lnTo>
                            <a:pt x="23" y="541"/>
                          </a:lnTo>
                          <a:lnTo>
                            <a:pt x="22" y="540"/>
                          </a:lnTo>
                          <a:lnTo>
                            <a:pt x="21" y="540"/>
                          </a:lnTo>
                          <a:lnTo>
                            <a:pt x="20" y="540"/>
                          </a:lnTo>
                          <a:lnTo>
                            <a:pt x="19" y="540"/>
                          </a:lnTo>
                          <a:lnTo>
                            <a:pt x="18" y="539"/>
                          </a:lnTo>
                          <a:lnTo>
                            <a:pt x="18" y="538"/>
                          </a:lnTo>
                          <a:lnTo>
                            <a:pt x="17" y="537"/>
                          </a:lnTo>
                          <a:lnTo>
                            <a:pt x="16" y="537"/>
                          </a:lnTo>
                          <a:lnTo>
                            <a:pt x="16" y="536"/>
                          </a:lnTo>
                          <a:lnTo>
                            <a:pt x="15" y="535"/>
                          </a:lnTo>
                          <a:lnTo>
                            <a:pt x="16" y="535"/>
                          </a:lnTo>
                          <a:lnTo>
                            <a:pt x="17" y="535"/>
                          </a:lnTo>
                          <a:lnTo>
                            <a:pt x="17" y="534"/>
                          </a:lnTo>
                          <a:lnTo>
                            <a:pt x="16" y="532"/>
                          </a:lnTo>
                          <a:lnTo>
                            <a:pt x="16" y="531"/>
                          </a:lnTo>
                          <a:lnTo>
                            <a:pt x="15" y="530"/>
                          </a:lnTo>
                          <a:lnTo>
                            <a:pt x="14" y="528"/>
                          </a:lnTo>
                          <a:lnTo>
                            <a:pt x="13" y="527"/>
                          </a:lnTo>
                          <a:lnTo>
                            <a:pt x="12" y="527"/>
                          </a:lnTo>
                          <a:lnTo>
                            <a:pt x="11" y="525"/>
                          </a:lnTo>
                          <a:lnTo>
                            <a:pt x="11" y="524"/>
                          </a:lnTo>
                          <a:lnTo>
                            <a:pt x="11" y="523"/>
                          </a:lnTo>
                          <a:lnTo>
                            <a:pt x="11" y="522"/>
                          </a:lnTo>
                          <a:lnTo>
                            <a:pt x="11" y="521"/>
                          </a:lnTo>
                          <a:lnTo>
                            <a:pt x="12" y="519"/>
                          </a:lnTo>
                          <a:lnTo>
                            <a:pt x="12" y="518"/>
                          </a:lnTo>
                          <a:lnTo>
                            <a:pt x="12" y="517"/>
                          </a:lnTo>
                          <a:lnTo>
                            <a:pt x="13" y="517"/>
                          </a:lnTo>
                          <a:lnTo>
                            <a:pt x="13" y="516"/>
                          </a:lnTo>
                          <a:lnTo>
                            <a:pt x="14" y="516"/>
                          </a:lnTo>
                          <a:lnTo>
                            <a:pt x="15" y="516"/>
                          </a:lnTo>
                          <a:lnTo>
                            <a:pt x="16" y="516"/>
                          </a:lnTo>
                          <a:lnTo>
                            <a:pt x="14" y="515"/>
                          </a:lnTo>
                          <a:lnTo>
                            <a:pt x="14" y="514"/>
                          </a:lnTo>
                          <a:lnTo>
                            <a:pt x="15" y="513"/>
                          </a:lnTo>
                          <a:lnTo>
                            <a:pt x="15" y="512"/>
                          </a:lnTo>
                          <a:lnTo>
                            <a:pt x="14" y="511"/>
                          </a:lnTo>
                          <a:lnTo>
                            <a:pt x="12" y="510"/>
                          </a:lnTo>
                          <a:lnTo>
                            <a:pt x="11" y="509"/>
                          </a:lnTo>
                          <a:lnTo>
                            <a:pt x="10" y="509"/>
                          </a:lnTo>
                          <a:lnTo>
                            <a:pt x="9" y="509"/>
                          </a:lnTo>
                          <a:lnTo>
                            <a:pt x="8" y="509"/>
                          </a:lnTo>
                          <a:lnTo>
                            <a:pt x="7" y="508"/>
                          </a:lnTo>
                          <a:lnTo>
                            <a:pt x="7" y="507"/>
                          </a:lnTo>
                          <a:lnTo>
                            <a:pt x="8" y="506"/>
                          </a:lnTo>
                          <a:lnTo>
                            <a:pt x="8" y="505"/>
                          </a:lnTo>
                          <a:lnTo>
                            <a:pt x="8" y="503"/>
                          </a:lnTo>
                          <a:lnTo>
                            <a:pt x="9" y="502"/>
                          </a:lnTo>
                          <a:lnTo>
                            <a:pt x="8" y="501"/>
                          </a:lnTo>
                          <a:lnTo>
                            <a:pt x="8" y="500"/>
                          </a:lnTo>
                          <a:lnTo>
                            <a:pt x="9" y="499"/>
                          </a:lnTo>
                          <a:lnTo>
                            <a:pt x="10" y="497"/>
                          </a:lnTo>
                          <a:lnTo>
                            <a:pt x="10" y="496"/>
                          </a:lnTo>
                          <a:lnTo>
                            <a:pt x="10" y="495"/>
                          </a:lnTo>
                          <a:lnTo>
                            <a:pt x="11" y="494"/>
                          </a:lnTo>
                          <a:lnTo>
                            <a:pt x="11" y="493"/>
                          </a:lnTo>
                          <a:lnTo>
                            <a:pt x="10" y="492"/>
                          </a:lnTo>
                          <a:lnTo>
                            <a:pt x="10" y="491"/>
                          </a:lnTo>
                          <a:lnTo>
                            <a:pt x="10" y="490"/>
                          </a:lnTo>
                          <a:lnTo>
                            <a:pt x="11" y="489"/>
                          </a:lnTo>
                          <a:lnTo>
                            <a:pt x="12" y="488"/>
                          </a:lnTo>
                          <a:lnTo>
                            <a:pt x="14" y="487"/>
                          </a:lnTo>
                          <a:lnTo>
                            <a:pt x="15" y="487"/>
                          </a:lnTo>
                          <a:lnTo>
                            <a:pt x="15" y="485"/>
                          </a:lnTo>
                          <a:lnTo>
                            <a:pt x="17" y="483"/>
                          </a:lnTo>
                          <a:lnTo>
                            <a:pt x="17" y="482"/>
                          </a:lnTo>
                          <a:lnTo>
                            <a:pt x="17" y="481"/>
                          </a:lnTo>
                          <a:lnTo>
                            <a:pt x="18" y="480"/>
                          </a:lnTo>
                          <a:lnTo>
                            <a:pt x="17" y="479"/>
                          </a:lnTo>
                          <a:lnTo>
                            <a:pt x="18" y="479"/>
                          </a:lnTo>
                          <a:lnTo>
                            <a:pt x="19" y="478"/>
                          </a:lnTo>
                          <a:lnTo>
                            <a:pt x="20" y="476"/>
                          </a:lnTo>
                          <a:lnTo>
                            <a:pt x="20" y="474"/>
                          </a:lnTo>
                          <a:lnTo>
                            <a:pt x="19" y="474"/>
                          </a:lnTo>
                          <a:lnTo>
                            <a:pt x="18" y="473"/>
                          </a:lnTo>
                          <a:lnTo>
                            <a:pt x="18" y="472"/>
                          </a:lnTo>
                          <a:lnTo>
                            <a:pt x="19" y="471"/>
                          </a:lnTo>
                          <a:lnTo>
                            <a:pt x="20" y="471"/>
                          </a:lnTo>
                          <a:lnTo>
                            <a:pt x="21" y="470"/>
                          </a:lnTo>
                          <a:lnTo>
                            <a:pt x="20" y="469"/>
                          </a:lnTo>
                          <a:lnTo>
                            <a:pt x="20" y="468"/>
                          </a:lnTo>
                          <a:lnTo>
                            <a:pt x="20" y="467"/>
                          </a:lnTo>
                          <a:lnTo>
                            <a:pt x="21" y="467"/>
                          </a:lnTo>
                          <a:lnTo>
                            <a:pt x="20" y="464"/>
                          </a:lnTo>
                          <a:lnTo>
                            <a:pt x="20" y="463"/>
                          </a:lnTo>
                          <a:lnTo>
                            <a:pt x="21" y="461"/>
                          </a:lnTo>
                          <a:lnTo>
                            <a:pt x="23" y="461"/>
                          </a:lnTo>
                          <a:lnTo>
                            <a:pt x="23" y="460"/>
                          </a:lnTo>
                          <a:lnTo>
                            <a:pt x="23" y="459"/>
                          </a:lnTo>
                          <a:lnTo>
                            <a:pt x="23" y="458"/>
                          </a:lnTo>
                          <a:lnTo>
                            <a:pt x="23" y="457"/>
                          </a:lnTo>
                          <a:lnTo>
                            <a:pt x="23" y="456"/>
                          </a:lnTo>
                          <a:lnTo>
                            <a:pt x="23" y="454"/>
                          </a:lnTo>
                          <a:lnTo>
                            <a:pt x="23" y="453"/>
                          </a:lnTo>
                          <a:lnTo>
                            <a:pt x="22" y="451"/>
                          </a:lnTo>
                          <a:lnTo>
                            <a:pt x="22" y="450"/>
                          </a:lnTo>
                          <a:lnTo>
                            <a:pt x="22" y="449"/>
                          </a:lnTo>
                          <a:lnTo>
                            <a:pt x="21" y="448"/>
                          </a:lnTo>
                          <a:lnTo>
                            <a:pt x="21" y="447"/>
                          </a:lnTo>
                          <a:lnTo>
                            <a:pt x="19" y="447"/>
                          </a:lnTo>
                          <a:lnTo>
                            <a:pt x="19" y="446"/>
                          </a:lnTo>
                          <a:lnTo>
                            <a:pt x="20" y="445"/>
                          </a:lnTo>
                          <a:lnTo>
                            <a:pt x="20" y="443"/>
                          </a:lnTo>
                          <a:lnTo>
                            <a:pt x="20" y="442"/>
                          </a:lnTo>
                          <a:lnTo>
                            <a:pt x="18" y="442"/>
                          </a:lnTo>
                          <a:lnTo>
                            <a:pt x="17" y="441"/>
                          </a:lnTo>
                          <a:lnTo>
                            <a:pt x="16" y="441"/>
                          </a:lnTo>
                          <a:lnTo>
                            <a:pt x="17" y="440"/>
                          </a:lnTo>
                          <a:lnTo>
                            <a:pt x="18" y="438"/>
                          </a:lnTo>
                          <a:lnTo>
                            <a:pt x="19" y="436"/>
                          </a:lnTo>
                          <a:lnTo>
                            <a:pt x="19" y="434"/>
                          </a:lnTo>
                          <a:lnTo>
                            <a:pt x="19" y="433"/>
                          </a:lnTo>
                          <a:lnTo>
                            <a:pt x="18" y="432"/>
                          </a:lnTo>
                          <a:lnTo>
                            <a:pt x="15" y="431"/>
                          </a:lnTo>
                          <a:lnTo>
                            <a:pt x="14" y="431"/>
                          </a:lnTo>
                          <a:lnTo>
                            <a:pt x="13" y="431"/>
                          </a:lnTo>
                          <a:lnTo>
                            <a:pt x="11" y="430"/>
                          </a:lnTo>
                          <a:lnTo>
                            <a:pt x="11" y="429"/>
                          </a:lnTo>
                          <a:lnTo>
                            <a:pt x="13" y="428"/>
                          </a:lnTo>
                          <a:lnTo>
                            <a:pt x="14" y="427"/>
                          </a:lnTo>
                          <a:lnTo>
                            <a:pt x="15" y="427"/>
                          </a:lnTo>
                          <a:lnTo>
                            <a:pt x="16" y="428"/>
                          </a:lnTo>
                          <a:lnTo>
                            <a:pt x="19" y="427"/>
                          </a:lnTo>
                          <a:lnTo>
                            <a:pt x="20" y="427"/>
                          </a:lnTo>
                          <a:lnTo>
                            <a:pt x="20" y="426"/>
                          </a:lnTo>
                          <a:lnTo>
                            <a:pt x="21" y="425"/>
                          </a:lnTo>
                          <a:lnTo>
                            <a:pt x="23" y="424"/>
                          </a:lnTo>
                          <a:lnTo>
                            <a:pt x="24" y="423"/>
                          </a:lnTo>
                          <a:lnTo>
                            <a:pt x="24" y="422"/>
                          </a:lnTo>
                          <a:lnTo>
                            <a:pt x="24" y="419"/>
                          </a:lnTo>
                          <a:lnTo>
                            <a:pt x="23" y="419"/>
                          </a:lnTo>
                          <a:lnTo>
                            <a:pt x="23" y="418"/>
                          </a:lnTo>
                          <a:lnTo>
                            <a:pt x="25" y="418"/>
                          </a:lnTo>
                          <a:lnTo>
                            <a:pt x="26" y="418"/>
                          </a:lnTo>
                          <a:lnTo>
                            <a:pt x="27" y="416"/>
                          </a:lnTo>
                          <a:lnTo>
                            <a:pt x="27" y="415"/>
                          </a:lnTo>
                          <a:lnTo>
                            <a:pt x="28" y="414"/>
                          </a:lnTo>
                          <a:lnTo>
                            <a:pt x="28" y="413"/>
                          </a:lnTo>
                          <a:lnTo>
                            <a:pt x="29" y="412"/>
                          </a:lnTo>
                          <a:lnTo>
                            <a:pt x="28" y="411"/>
                          </a:lnTo>
                          <a:lnTo>
                            <a:pt x="27" y="412"/>
                          </a:lnTo>
                          <a:lnTo>
                            <a:pt x="26" y="412"/>
                          </a:lnTo>
                          <a:lnTo>
                            <a:pt x="25" y="411"/>
                          </a:lnTo>
                          <a:lnTo>
                            <a:pt x="24" y="411"/>
                          </a:lnTo>
                          <a:lnTo>
                            <a:pt x="24" y="410"/>
                          </a:lnTo>
                          <a:lnTo>
                            <a:pt x="24" y="409"/>
                          </a:lnTo>
                          <a:lnTo>
                            <a:pt x="25" y="408"/>
                          </a:lnTo>
                          <a:lnTo>
                            <a:pt x="25" y="407"/>
                          </a:lnTo>
                          <a:lnTo>
                            <a:pt x="25" y="405"/>
                          </a:lnTo>
                          <a:lnTo>
                            <a:pt x="25" y="404"/>
                          </a:lnTo>
                          <a:lnTo>
                            <a:pt x="25" y="402"/>
                          </a:lnTo>
                          <a:lnTo>
                            <a:pt x="24" y="402"/>
                          </a:lnTo>
                          <a:lnTo>
                            <a:pt x="24" y="401"/>
                          </a:lnTo>
                          <a:lnTo>
                            <a:pt x="23" y="401"/>
                          </a:lnTo>
                          <a:lnTo>
                            <a:pt x="23" y="399"/>
                          </a:lnTo>
                          <a:lnTo>
                            <a:pt x="23" y="398"/>
                          </a:lnTo>
                          <a:lnTo>
                            <a:pt x="23" y="396"/>
                          </a:lnTo>
                          <a:lnTo>
                            <a:pt x="22" y="396"/>
                          </a:lnTo>
                          <a:lnTo>
                            <a:pt x="22" y="394"/>
                          </a:lnTo>
                          <a:lnTo>
                            <a:pt x="20" y="395"/>
                          </a:lnTo>
                          <a:lnTo>
                            <a:pt x="19" y="394"/>
                          </a:lnTo>
                          <a:lnTo>
                            <a:pt x="18" y="394"/>
                          </a:lnTo>
                          <a:lnTo>
                            <a:pt x="16" y="393"/>
                          </a:lnTo>
                          <a:lnTo>
                            <a:pt x="15" y="392"/>
                          </a:lnTo>
                          <a:lnTo>
                            <a:pt x="15" y="391"/>
                          </a:lnTo>
                          <a:lnTo>
                            <a:pt x="16" y="391"/>
                          </a:lnTo>
                          <a:lnTo>
                            <a:pt x="17" y="391"/>
                          </a:lnTo>
                          <a:lnTo>
                            <a:pt x="18" y="390"/>
                          </a:lnTo>
                          <a:lnTo>
                            <a:pt x="20" y="390"/>
                          </a:lnTo>
                          <a:lnTo>
                            <a:pt x="20" y="389"/>
                          </a:lnTo>
                          <a:lnTo>
                            <a:pt x="19" y="389"/>
                          </a:lnTo>
                          <a:lnTo>
                            <a:pt x="17" y="389"/>
                          </a:lnTo>
                          <a:lnTo>
                            <a:pt x="17" y="388"/>
                          </a:lnTo>
                          <a:lnTo>
                            <a:pt x="15" y="387"/>
                          </a:lnTo>
                          <a:lnTo>
                            <a:pt x="13" y="387"/>
                          </a:lnTo>
                          <a:lnTo>
                            <a:pt x="13" y="386"/>
                          </a:lnTo>
                          <a:lnTo>
                            <a:pt x="12" y="386"/>
                          </a:lnTo>
                          <a:lnTo>
                            <a:pt x="12" y="385"/>
                          </a:lnTo>
                          <a:lnTo>
                            <a:pt x="11" y="384"/>
                          </a:lnTo>
                          <a:lnTo>
                            <a:pt x="10" y="384"/>
                          </a:lnTo>
                          <a:lnTo>
                            <a:pt x="11" y="383"/>
                          </a:lnTo>
                          <a:lnTo>
                            <a:pt x="11" y="382"/>
                          </a:lnTo>
                          <a:lnTo>
                            <a:pt x="10" y="382"/>
                          </a:lnTo>
                          <a:lnTo>
                            <a:pt x="10" y="381"/>
                          </a:lnTo>
                          <a:lnTo>
                            <a:pt x="11" y="380"/>
                          </a:lnTo>
                          <a:lnTo>
                            <a:pt x="11" y="379"/>
                          </a:lnTo>
                          <a:lnTo>
                            <a:pt x="12" y="379"/>
                          </a:lnTo>
                          <a:lnTo>
                            <a:pt x="13" y="378"/>
                          </a:lnTo>
                          <a:lnTo>
                            <a:pt x="14" y="378"/>
                          </a:lnTo>
                          <a:lnTo>
                            <a:pt x="14" y="377"/>
                          </a:lnTo>
                          <a:lnTo>
                            <a:pt x="14" y="375"/>
                          </a:lnTo>
                          <a:lnTo>
                            <a:pt x="15" y="374"/>
                          </a:lnTo>
                          <a:lnTo>
                            <a:pt x="15" y="373"/>
                          </a:lnTo>
                          <a:lnTo>
                            <a:pt x="13" y="372"/>
                          </a:lnTo>
                          <a:lnTo>
                            <a:pt x="13" y="371"/>
                          </a:lnTo>
                          <a:lnTo>
                            <a:pt x="13" y="370"/>
                          </a:lnTo>
                          <a:lnTo>
                            <a:pt x="15" y="369"/>
                          </a:lnTo>
                          <a:lnTo>
                            <a:pt x="14" y="368"/>
                          </a:lnTo>
                          <a:lnTo>
                            <a:pt x="13" y="367"/>
                          </a:lnTo>
                          <a:lnTo>
                            <a:pt x="11" y="366"/>
                          </a:lnTo>
                          <a:lnTo>
                            <a:pt x="10" y="365"/>
                          </a:lnTo>
                          <a:lnTo>
                            <a:pt x="7" y="365"/>
                          </a:lnTo>
                          <a:lnTo>
                            <a:pt x="6" y="365"/>
                          </a:lnTo>
                          <a:lnTo>
                            <a:pt x="4" y="364"/>
                          </a:lnTo>
                          <a:lnTo>
                            <a:pt x="4" y="363"/>
                          </a:lnTo>
                          <a:lnTo>
                            <a:pt x="3" y="363"/>
                          </a:lnTo>
                          <a:lnTo>
                            <a:pt x="2" y="364"/>
                          </a:lnTo>
                          <a:lnTo>
                            <a:pt x="1" y="364"/>
                          </a:lnTo>
                          <a:lnTo>
                            <a:pt x="1" y="363"/>
                          </a:lnTo>
                          <a:lnTo>
                            <a:pt x="1" y="361"/>
                          </a:lnTo>
                          <a:lnTo>
                            <a:pt x="2" y="359"/>
                          </a:lnTo>
                          <a:lnTo>
                            <a:pt x="3" y="358"/>
                          </a:lnTo>
                          <a:lnTo>
                            <a:pt x="4" y="356"/>
                          </a:lnTo>
                          <a:lnTo>
                            <a:pt x="3" y="354"/>
                          </a:lnTo>
                          <a:lnTo>
                            <a:pt x="4" y="352"/>
                          </a:lnTo>
                          <a:lnTo>
                            <a:pt x="4" y="350"/>
                          </a:lnTo>
                          <a:lnTo>
                            <a:pt x="4" y="349"/>
                          </a:lnTo>
                          <a:lnTo>
                            <a:pt x="3" y="349"/>
                          </a:lnTo>
                          <a:lnTo>
                            <a:pt x="2" y="350"/>
                          </a:lnTo>
                          <a:lnTo>
                            <a:pt x="1" y="350"/>
                          </a:lnTo>
                          <a:lnTo>
                            <a:pt x="0" y="349"/>
                          </a:lnTo>
                          <a:lnTo>
                            <a:pt x="0" y="347"/>
                          </a:lnTo>
                          <a:lnTo>
                            <a:pt x="1" y="345"/>
                          </a:lnTo>
                          <a:lnTo>
                            <a:pt x="3" y="345"/>
                          </a:lnTo>
                          <a:lnTo>
                            <a:pt x="5" y="345"/>
                          </a:lnTo>
                          <a:lnTo>
                            <a:pt x="6" y="345"/>
                          </a:lnTo>
                          <a:lnTo>
                            <a:pt x="7" y="344"/>
                          </a:lnTo>
                          <a:lnTo>
                            <a:pt x="8" y="343"/>
                          </a:lnTo>
                          <a:lnTo>
                            <a:pt x="9" y="342"/>
                          </a:lnTo>
                          <a:lnTo>
                            <a:pt x="11" y="342"/>
                          </a:lnTo>
                          <a:lnTo>
                            <a:pt x="12" y="342"/>
                          </a:lnTo>
                          <a:lnTo>
                            <a:pt x="15" y="343"/>
                          </a:lnTo>
                          <a:lnTo>
                            <a:pt x="16" y="343"/>
                          </a:lnTo>
                          <a:lnTo>
                            <a:pt x="17" y="343"/>
                          </a:lnTo>
                          <a:lnTo>
                            <a:pt x="18" y="344"/>
                          </a:lnTo>
                          <a:lnTo>
                            <a:pt x="19" y="344"/>
                          </a:lnTo>
                          <a:lnTo>
                            <a:pt x="20" y="343"/>
                          </a:lnTo>
                          <a:lnTo>
                            <a:pt x="20" y="342"/>
                          </a:lnTo>
                          <a:lnTo>
                            <a:pt x="19" y="341"/>
                          </a:lnTo>
                          <a:lnTo>
                            <a:pt x="19" y="340"/>
                          </a:lnTo>
                          <a:lnTo>
                            <a:pt x="19" y="339"/>
                          </a:lnTo>
                          <a:lnTo>
                            <a:pt x="20" y="337"/>
                          </a:lnTo>
                          <a:lnTo>
                            <a:pt x="20" y="334"/>
                          </a:lnTo>
                          <a:lnTo>
                            <a:pt x="20" y="333"/>
                          </a:lnTo>
                          <a:lnTo>
                            <a:pt x="20" y="332"/>
                          </a:lnTo>
                          <a:lnTo>
                            <a:pt x="20" y="331"/>
                          </a:lnTo>
                          <a:lnTo>
                            <a:pt x="18" y="329"/>
                          </a:lnTo>
                          <a:lnTo>
                            <a:pt x="18" y="328"/>
                          </a:lnTo>
                          <a:lnTo>
                            <a:pt x="17" y="326"/>
                          </a:lnTo>
                          <a:lnTo>
                            <a:pt x="16" y="325"/>
                          </a:lnTo>
                          <a:lnTo>
                            <a:pt x="15" y="324"/>
                          </a:lnTo>
                          <a:lnTo>
                            <a:pt x="14" y="322"/>
                          </a:lnTo>
                          <a:lnTo>
                            <a:pt x="13" y="319"/>
                          </a:lnTo>
                          <a:lnTo>
                            <a:pt x="14" y="318"/>
                          </a:lnTo>
                          <a:lnTo>
                            <a:pt x="14" y="315"/>
                          </a:lnTo>
                          <a:lnTo>
                            <a:pt x="15" y="313"/>
                          </a:lnTo>
                          <a:lnTo>
                            <a:pt x="15" y="310"/>
                          </a:lnTo>
                          <a:lnTo>
                            <a:pt x="16" y="309"/>
                          </a:lnTo>
                          <a:lnTo>
                            <a:pt x="17" y="308"/>
                          </a:lnTo>
                          <a:lnTo>
                            <a:pt x="17" y="307"/>
                          </a:lnTo>
                          <a:lnTo>
                            <a:pt x="18" y="307"/>
                          </a:lnTo>
                          <a:lnTo>
                            <a:pt x="18" y="306"/>
                          </a:lnTo>
                          <a:lnTo>
                            <a:pt x="19" y="302"/>
                          </a:lnTo>
                          <a:lnTo>
                            <a:pt x="20" y="300"/>
                          </a:lnTo>
                          <a:lnTo>
                            <a:pt x="20" y="298"/>
                          </a:lnTo>
                          <a:lnTo>
                            <a:pt x="21" y="297"/>
                          </a:lnTo>
                          <a:lnTo>
                            <a:pt x="22" y="296"/>
                          </a:lnTo>
                          <a:lnTo>
                            <a:pt x="22" y="294"/>
                          </a:lnTo>
                          <a:lnTo>
                            <a:pt x="23" y="292"/>
                          </a:lnTo>
                          <a:lnTo>
                            <a:pt x="24" y="291"/>
                          </a:lnTo>
                          <a:lnTo>
                            <a:pt x="24" y="290"/>
                          </a:lnTo>
                          <a:lnTo>
                            <a:pt x="25" y="288"/>
                          </a:lnTo>
                          <a:lnTo>
                            <a:pt x="27" y="286"/>
                          </a:lnTo>
                          <a:lnTo>
                            <a:pt x="28" y="286"/>
                          </a:lnTo>
                          <a:lnTo>
                            <a:pt x="29" y="284"/>
                          </a:lnTo>
                          <a:lnTo>
                            <a:pt x="30" y="283"/>
                          </a:lnTo>
                          <a:lnTo>
                            <a:pt x="29" y="283"/>
                          </a:lnTo>
                          <a:lnTo>
                            <a:pt x="27" y="282"/>
                          </a:lnTo>
                          <a:lnTo>
                            <a:pt x="26" y="281"/>
                          </a:lnTo>
                          <a:lnTo>
                            <a:pt x="25" y="278"/>
                          </a:lnTo>
                          <a:lnTo>
                            <a:pt x="24" y="276"/>
                          </a:lnTo>
                          <a:lnTo>
                            <a:pt x="23" y="276"/>
                          </a:lnTo>
                          <a:lnTo>
                            <a:pt x="23" y="275"/>
                          </a:lnTo>
                          <a:lnTo>
                            <a:pt x="22" y="274"/>
                          </a:lnTo>
                          <a:lnTo>
                            <a:pt x="21" y="273"/>
                          </a:lnTo>
                          <a:lnTo>
                            <a:pt x="22" y="272"/>
                          </a:lnTo>
                          <a:lnTo>
                            <a:pt x="21" y="271"/>
                          </a:lnTo>
                          <a:lnTo>
                            <a:pt x="21" y="269"/>
                          </a:lnTo>
                          <a:lnTo>
                            <a:pt x="20" y="267"/>
                          </a:lnTo>
                          <a:lnTo>
                            <a:pt x="20" y="266"/>
                          </a:lnTo>
                          <a:lnTo>
                            <a:pt x="19" y="266"/>
                          </a:lnTo>
                          <a:lnTo>
                            <a:pt x="19" y="265"/>
                          </a:lnTo>
                          <a:lnTo>
                            <a:pt x="18" y="266"/>
                          </a:lnTo>
                          <a:lnTo>
                            <a:pt x="16" y="266"/>
                          </a:lnTo>
                          <a:lnTo>
                            <a:pt x="14" y="264"/>
                          </a:lnTo>
                          <a:lnTo>
                            <a:pt x="13" y="264"/>
                          </a:lnTo>
                          <a:lnTo>
                            <a:pt x="12" y="264"/>
                          </a:lnTo>
                          <a:lnTo>
                            <a:pt x="11" y="262"/>
                          </a:lnTo>
                          <a:lnTo>
                            <a:pt x="9" y="263"/>
                          </a:lnTo>
                          <a:lnTo>
                            <a:pt x="9" y="262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 w="9525" cap="flat" cmpd="sng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63579" name="Freeform 124"/>
                    <p:cNvSpPr>
                      <a:spLocks/>
                    </p:cNvSpPr>
                    <p:nvPr/>
                  </p:nvSpPr>
                  <p:spPr bwMode="auto">
                    <a:xfrm>
                      <a:off x="3208" y="1586"/>
                      <a:ext cx="1317" cy="1288"/>
                    </a:xfrm>
                    <a:custGeom>
                      <a:avLst/>
                      <a:gdLst>
                        <a:gd name="T0" fmla="*/ 553 w 1317"/>
                        <a:gd name="T1" fmla="*/ 19 h 1288"/>
                        <a:gd name="T2" fmla="*/ 565 w 1317"/>
                        <a:gd name="T3" fmla="*/ 42 h 1288"/>
                        <a:gd name="T4" fmla="*/ 567 w 1317"/>
                        <a:gd name="T5" fmla="*/ 83 h 1288"/>
                        <a:gd name="T6" fmla="*/ 723 w 1317"/>
                        <a:gd name="T7" fmla="*/ 141 h 1288"/>
                        <a:gd name="T8" fmla="*/ 784 w 1317"/>
                        <a:gd name="T9" fmla="*/ 109 h 1288"/>
                        <a:gd name="T10" fmla="*/ 831 w 1317"/>
                        <a:gd name="T11" fmla="*/ 110 h 1288"/>
                        <a:gd name="T12" fmla="*/ 855 w 1317"/>
                        <a:gd name="T13" fmla="*/ 139 h 1288"/>
                        <a:gd name="T14" fmla="*/ 862 w 1317"/>
                        <a:gd name="T15" fmla="*/ 169 h 1288"/>
                        <a:gd name="T16" fmla="*/ 889 w 1317"/>
                        <a:gd name="T17" fmla="*/ 177 h 1288"/>
                        <a:gd name="T18" fmla="*/ 926 w 1317"/>
                        <a:gd name="T19" fmla="*/ 160 h 1288"/>
                        <a:gd name="T20" fmla="*/ 950 w 1317"/>
                        <a:gd name="T21" fmla="*/ 177 h 1288"/>
                        <a:gd name="T22" fmla="*/ 1023 w 1317"/>
                        <a:gd name="T23" fmla="*/ 208 h 1288"/>
                        <a:gd name="T24" fmla="*/ 1038 w 1317"/>
                        <a:gd name="T25" fmla="*/ 167 h 1288"/>
                        <a:gd name="T26" fmla="*/ 1109 w 1317"/>
                        <a:gd name="T27" fmla="*/ 181 h 1288"/>
                        <a:gd name="T28" fmla="*/ 1166 w 1317"/>
                        <a:gd name="T29" fmla="*/ 156 h 1288"/>
                        <a:gd name="T30" fmla="*/ 1262 w 1317"/>
                        <a:gd name="T31" fmla="*/ 150 h 1288"/>
                        <a:gd name="T32" fmla="*/ 1261 w 1317"/>
                        <a:gd name="T33" fmla="*/ 190 h 1288"/>
                        <a:gd name="T34" fmla="*/ 1272 w 1317"/>
                        <a:gd name="T35" fmla="*/ 246 h 1288"/>
                        <a:gd name="T36" fmla="*/ 1259 w 1317"/>
                        <a:gd name="T37" fmla="*/ 356 h 1288"/>
                        <a:gd name="T38" fmla="*/ 1299 w 1317"/>
                        <a:gd name="T39" fmla="*/ 433 h 1288"/>
                        <a:gd name="T40" fmla="*/ 1273 w 1317"/>
                        <a:gd name="T41" fmla="*/ 507 h 1288"/>
                        <a:gd name="T42" fmla="*/ 1202 w 1317"/>
                        <a:gd name="T43" fmla="*/ 487 h 1288"/>
                        <a:gd name="T44" fmla="*/ 1128 w 1317"/>
                        <a:gd name="T45" fmla="*/ 557 h 1288"/>
                        <a:gd name="T46" fmla="*/ 1086 w 1317"/>
                        <a:gd name="T47" fmla="*/ 682 h 1288"/>
                        <a:gd name="T48" fmla="*/ 1069 w 1317"/>
                        <a:gd name="T49" fmla="*/ 690 h 1288"/>
                        <a:gd name="T50" fmla="*/ 1040 w 1317"/>
                        <a:gd name="T51" fmla="*/ 684 h 1288"/>
                        <a:gd name="T52" fmla="*/ 1051 w 1317"/>
                        <a:gd name="T53" fmla="*/ 647 h 1288"/>
                        <a:gd name="T54" fmla="*/ 892 w 1317"/>
                        <a:gd name="T55" fmla="*/ 624 h 1288"/>
                        <a:gd name="T56" fmla="*/ 1049 w 1317"/>
                        <a:gd name="T57" fmla="*/ 704 h 1288"/>
                        <a:gd name="T58" fmla="*/ 1035 w 1317"/>
                        <a:gd name="T59" fmla="*/ 750 h 1288"/>
                        <a:gd name="T60" fmla="*/ 1027 w 1317"/>
                        <a:gd name="T61" fmla="*/ 789 h 1288"/>
                        <a:gd name="T62" fmla="*/ 1053 w 1317"/>
                        <a:gd name="T63" fmla="*/ 818 h 1288"/>
                        <a:gd name="T64" fmla="*/ 1066 w 1317"/>
                        <a:gd name="T65" fmla="*/ 866 h 1288"/>
                        <a:gd name="T66" fmla="*/ 1048 w 1317"/>
                        <a:gd name="T67" fmla="*/ 889 h 1288"/>
                        <a:gd name="T68" fmla="*/ 1021 w 1317"/>
                        <a:gd name="T69" fmla="*/ 914 h 1288"/>
                        <a:gd name="T70" fmla="*/ 997 w 1317"/>
                        <a:gd name="T71" fmla="*/ 943 h 1288"/>
                        <a:gd name="T72" fmla="*/ 1033 w 1317"/>
                        <a:gd name="T73" fmla="*/ 996 h 1288"/>
                        <a:gd name="T74" fmla="*/ 1021 w 1317"/>
                        <a:gd name="T75" fmla="*/ 1028 h 1288"/>
                        <a:gd name="T76" fmla="*/ 1031 w 1317"/>
                        <a:gd name="T77" fmla="*/ 1063 h 1288"/>
                        <a:gd name="T78" fmla="*/ 977 w 1317"/>
                        <a:gd name="T79" fmla="*/ 1091 h 1288"/>
                        <a:gd name="T80" fmla="*/ 925 w 1317"/>
                        <a:gd name="T81" fmla="*/ 1128 h 1288"/>
                        <a:gd name="T82" fmla="*/ 849 w 1317"/>
                        <a:gd name="T83" fmla="*/ 1110 h 1288"/>
                        <a:gd name="T84" fmla="*/ 726 w 1317"/>
                        <a:gd name="T85" fmla="*/ 1099 h 1288"/>
                        <a:gd name="T86" fmla="*/ 635 w 1317"/>
                        <a:gd name="T87" fmla="*/ 1123 h 1288"/>
                        <a:gd name="T88" fmla="*/ 463 w 1317"/>
                        <a:gd name="T89" fmla="*/ 1191 h 1288"/>
                        <a:gd name="T90" fmla="*/ 367 w 1317"/>
                        <a:gd name="T91" fmla="*/ 1257 h 1288"/>
                        <a:gd name="T92" fmla="*/ 293 w 1317"/>
                        <a:gd name="T93" fmla="*/ 1220 h 1288"/>
                        <a:gd name="T94" fmla="*/ 215 w 1317"/>
                        <a:gd name="T95" fmla="*/ 1182 h 1288"/>
                        <a:gd name="T96" fmla="*/ 173 w 1317"/>
                        <a:gd name="T97" fmla="*/ 1157 h 1288"/>
                        <a:gd name="T98" fmla="*/ 120 w 1317"/>
                        <a:gd name="T99" fmla="*/ 1122 h 1288"/>
                        <a:gd name="T100" fmla="*/ 80 w 1317"/>
                        <a:gd name="T101" fmla="*/ 1065 h 1288"/>
                        <a:gd name="T102" fmla="*/ 15 w 1317"/>
                        <a:gd name="T103" fmla="*/ 961 h 1288"/>
                        <a:gd name="T104" fmla="*/ 0 w 1317"/>
                        <a:gd name="T105" fmla="*/ 929 h 1288"/>
                        <a:gd name="T106" fmla="*/ 5 w 1317"/>
                        <a:gd name="T107" fmla="*/ 892 h 1288"/>
                        <a:gd name="T108" fmla="*/ 10 w 1317"/>
                        <a:gd name="T109" fmla="*/ 865 h 1288"/>
                        <a:gd name="T110" fmla="*/ 35 w 1317"/>
                        <a:gd name="T111" fmla="*/ 822 h 1288"/>
                        <a:gd name="T112" fmla="*/ 60 w 1317"/>
                        <a:gd name="T113" fmla="*/ 781 h 1288"/>
                        <a:gd name="T114" fmla="*/ 102 w 1317"/>
                        <a:gd name="T115" fmla="*/ 743 h 1288"/>
                        <a:gd name="T116" fmla="*/ 126 w 1317"/>
                        <a:gd name="T117" fmla="*/ 683 h 1288"/>
                        <a:gd name="T118" fmla="*/ 220 w 1317"/>
                        <a:gd name="T119" fmla="*/ 619 h 1288"/>
                        <a:gd name="T120" fmla="*/ 311 w 1317"/>
                        <a:gd name="T121" fmla="*/ 484 h 1288"/>
                        <a:gd name="T122" fmla="*/ 417 w 1317"/>
                        <a:gd name="T123" fmla="*/ 391 h 1288"/>
                        <a:gd name="T124" fmla="*/ 459 w 1317"/>
                        <a:gd name="T125" fmla="*/ 230 h 1288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60000 65536"/>
                        <a:gd name="T181" fmla="*/ 0 60000 65536"/>
                        <a:gd name="T182" fmla="*/ 0 60000 65536"/>
                        <a:gd name="T183" fmla="*/ 0 60000 65536"/>
                        <a:gd name="T184" fmla="*/ 0 60000 65536"/>
                        <a:gd name="T185" fmla="*/ 0 60000 65536"/>
                        <a:gd name="T186" fmla="*/ 0 60000 65536"/>
                        <a:gd name="T187" fmla="*/ 0 60000 65536"/>
                        <a:gd name="T188" fmla="*/ 0 60000 65536"/>
                      </a:gdLst>
                      <a:ahLst/>
                      <a:cxnLst>
                        <a:cxn ang="T126">
                          <a:pos x="T0" y="T1"/>
                        </a:cxn>
                        <a:cxn ang="T127">
                          <a:pos x="T2" y="T3"/>
                        </a:cxn>
                        <a:cxn ang="T128">
                          <a:pos x="T4" y="T5"/>
                        </a:cxn>
                        <a:cxn ang="T129">
                          <a:pos x="T6" y="T7"/>
                        </a:cxn>
                        <a:cxn ang="T130">
                          <a:pos x="T8" y="T9"/>
                        </a:cxn>
                        <a:cxn ang="T131">
                          <a:pos x="T10" y="T11"/>
                        </a:cxn>
                        <a:cxn ang="T132">
                          <a:pos x="T12" y="T13"/>
                        </a:cxn>
                        <a:cxn ang="T133">
                          <a:pos x="T14" y="T15"/>
                        </a:cxn>
                        <a:cxn ang="T134">
                          <a:pos x="T16" y="T17"/>
                        </a:cxn>
                        <a:cxn ang="T135">
                          <a:pos x="T18" y="T19"/>
                        </a:cxn>
                        <a:cxn ang="T136">
                          <a:pos x="T20" y="T21"/>
                        </a:cxn>
                        <a:cxn ang="T137">
                          <a:pos x="T22" y="T23"/>
                        </a:cxn>
                        <a:cxn ang="T138">
                          <a:pos x="T24" y="T25"/>
                        </a:cxn>
                        <a:cxn ang="T139">
                          <a:pos x="T26" y="T27"/>
                        </a:cxn>
                        <a:cxn ang="T140">
                          <a:pos x="T28" y="T29"/>
                        </a:cxn>
                        <a:cxn ang="T141">
                          <a:pos x="T30" y="T31"/>
                        </a:cxn>
                        <a:cxn ang="T142">
                          <a:pos x="T32" y="T33"/>
                        </a:cxn>
                        <a:cxn ang="T143">
                          <a:pos x="T34" y="T35"/>
                        </a:cxn>
                        <a:cxn ang="T144">
                          <a:pos x="T36" y="T37"/>
                        </a:cxn>
                        <a:cxn ang="T145">
                          <a:pos x="T38" y="T39"/>
                        </a:cxn>
                        <a:cxn ang="T146">
                          <a:pos x="T40" y="T41"/>
                        </a:cxn>
                        <a:cxn ang="T147">
                          <a:pos x="T42" y="T43"/>
                        </a:cxn>
                        <a:cxn ang="T148">
                          <a:pos x="T44" y="T45"/>
                        </a:cxn>
                        <a:cxn ang="T149">
                          <a:pos x="T46" y="T47"/>
                        </a:cxn>
                        <a:cxn ang="T150">
                          <a:pos x="T48" y="T49"/>
                        </a:cxn>
                        <a:cxn ang="T151">
                          <a:pos x="T50" y="T51"/>
                        </a:cxn>
                        <a:cxn ang="T152">
                          <a:pos x="T52" y="T53"/>
                        </a:cxn>
                        <a:cxn ang="T153">
                          <a:pos x="T54" y="T55"/>
                        </a:cxn>
                        <a:cxn ang="T154">
                          <a:pos x="T56" y="T57"/>
                        </a:cxn>
                        <a:cxn ang="T155">
                          <a:pos x="T58" y="T59"/>
                        </a:cxn>
                        <a:cxn ang="T156">
                          <a:pos x="T60" y="T61"/>
                        </a:cxn>
                        <a:cxn ang="T157">
                          <a:pos x="T62" y="T63"/>
                        </a:cxn>
                        <a:cxn ang="T158">
                          <a:pos x="T64" y="T65"/>
                        </a:cxn>
                        <a:cxn ang="T159">
                          <a:pos x="T66" y="T67"/>
                        </a:cxn>
                        <a:cxn ang="T160">
                          <a:pos x="T68" y="T69"/>
                        </a:cxn>
                        <a:cxn ang="T161">
                          <a:pos x="T70" y="T71"/>
                        </a:cxn>
                        <a:cxn ang="T162">
                          <a:pos x="T72" y="T73"/>
                        </a:cxn>
                        <a:cxn ang="T163">
                          <a:pos x="T74" y="T75"/>
                        </a:cxn>
                        <a:cxn ang="T164">
                          <a:pos x="T76" y="T77"/>
                        </a:cxn>
                        <a:cxn ang="T165">
                          <a:pos x="T78" y="T79"/>
                        </a:cxn>
                        <a:cxn ang="T166">
                          <a:pos x="T80" y="T81"/>
                        </a:cxn>
                        <a:cxn ang="T167">
                          <a:pos x="T82" y="T83"/>
                        </a:cxn>
                        <a:cxn ang="T168">
                          <a:pos x="T84" y="T85"/>
                        </a:cxn>
                        <a:cxn ang="T169">
                          <a:pos x="T86" y="T87"/>
                        </a:cxn>
                        <a:cxn ang="T170">
                          <a:pos x="T88" y="T89"/>
                        </a:cxn>
                        <a:cxn ang="T171">
                          <a:pos x="T90" y="T91"/>
                        </a:cxn>
                        <a:cxn ang="T172">
                          <a:pos x="T92" y="T93"/>
                        </a:cxn>
                        <a:cxn ang="T173">
                          <a:pos x="T94" y="T95"/>
                        </a:cxn>
                        <a:cxn ang="T174">
                          <a:pos x="T96" y="T97"/>
                        </a:cxn>
                        <a:cxn ang="T175">
                          <a:pos x="T98" y="T99"/>
                        </a:cxn>
                        <a:cxn ang="T176">
                          <a:pos x="T100" y="T101"/>
                        </a:cxn>
                        <a:cxn ang="T177">
                          <a:pos x="T102" y="T103"/>
                        </a:cxn>
                        <a:cxn ang="T178">
                          <a:pos x="T104" y="T105"/>
                        </a:cxn>
                        <a:cxn ang="T179">
                          <a:pos x="T106" y="T107"/>
                        </a:cxn>
                        <a:cxn ang="T180">
                          <a:pos x="T108" y="T109"/>
                        </a:cxn>
                        <a:cxn ang="T181">
                          <a:pos x="T110" y="T111"/>
                        </a:cxn>
                        <a:cxn ang="T182">
                          <a:pos x="T112" y="T113"/>
                        </a:cxn>
                        <a:cxn ang="T183">
                          <a:pos x="T114" y="T115"/>
                        </a:cxn>
                        <a:cxn ang="T184">
                          <a:pos x="T116" y="T117"/>
                        </a:cxn>
                        <a:cxn ang="T185">
                          <a:pos x="T118" y="T119"/>
                        </a:cxn>
                        <a:cxn ang="T186">
                          <a:pos x="T120" y="T121"/>
                        </a:cxn>
                        <a:cxn ang="T187">
                          <a:pos x="T122" y="T123"/>
                        </a:cxn>
                        <a:cxn ang="T188">
                          <a:pos x="T124" y="T125"/>
                        </a:cxn>
                      </a:cxnLst>
                      <a:rect l="0" t="0" r="r" b="b"/>
                      <a:pathLst>
                        <a:path w="1317" h="1288">
                          <a:moveTo>
                            <a:pt x="517" y="81"/>
                          </a:moveTo>
                          <a:lnTo>
                            <a:pt x="518" y="80"/>
                          </a:lnTo>
                          <a:lnTo>
                            <a:pt x="520" y="78"/>
                          </a:lnTo>
                          <a:lnTo>
                            <a:pt x="520" y="77"/>
                          </a:lnTo>
                          <a:lnTo>
                            <a:pt x="521" y="76"/>
                          </a:lnTo>
                          <a:lnTo>
                            <a:pt x="520" y="74"/>
                          </a:lnTo>
                          <a:lnTo>
                            <a:pt x="521" y="73"/>
                          </a:lnTo>
                          <a:lnTo>
                            <a:pt x="522" y="73"/>
                          </a:lnTo>
                          <a:lnTo>
                            <a:pt x="521" y="71"/>
                          </a:lnTo>
                          <a:lnTo>
                            <a:pt x="521" y="70"/>
                          </a:lnTo>
                          <a:lnTo>
                            <a:pt x="521" y="69"/>
                          </a:lnTo>
                          <a:lnTo>
                            <a:pt x="521" y="68"/>
                          </a:lnTo>
                          <a:lnTo>
                            <a:pt x="521" y="67"/>
                          </a:lnTo>
                          <a:lnTo>
                            <a:pt x="523" y="66"/>
                          </a:lnTo>
                          <a:lnTo>
                            <a:pt x="524" y="65"/>
                          </a:lnTo>
                          <a:lnTo>
                            <a:pt x="524" y="64"/>
                          </a:lnTo>
                          <a:lnTo>
                            <a:pt x="524" y="63"/>
                          </a:lnTo>
                          <a:lnTo>
                            <a:pt x="525" y="63"/>
                          </a:lnTo>
                          <a:lnTo>
                            <a:pt x="525" y="62"/>
                          </a:lnTo>
                          <a:lnTo>
                            <a:pt x="524" y="62"/>
                          </a:lnTo>
                          <a:lnTo>
                            <a:pt x="523" y="62"/>
                          </a:lnTo>
                          <a:lnTo>
                            <a:pt x="522" y="61"/>
                          </a:lnTo>
                          <a:lnTo>
                            <a:pt x="523" y="60"/>
                          </a:lnTo>
                          <a:lnTo>
                            <a:pt x="523" y="59"/>
                          </a:lnTo>
                          <a:lnTo>
                            <a:pt x="524" y="59"/>
                          </a:lnTo>
                          <a:lnTo>
                            <a:pt x="525" y="59"/>
                          </a:lnTo>
                          <a:lnTo>
                            <a:pt x="526" y="59"/>
                          </a:lnTo>
                          <a:lnTo>
                            <a:pt x="526" y="58"/>
                          </a:lnTo>
                          <a:lnTo>
                            <a:pt x="526" y="56"/>
                          </a:lnTo>
                          <a:lnTo>
                            <a:pt x="524" y="55"/>
                          </a:lnTo>
                          <a:lnTo>
                            <a:pt x="524" y="54"/>
                          </a:lnTo>
                          <a:lnTo>
                            <a:pt x="525" y="53"/>
                          </a:lnTo>
                          <a:lnTo>
                            <a:pt x="526" y="53"/>
                          </a:lnTo>
                          <a:lnTo>
                            <a:pt x="527" y="53"/>
                          </a:lnTo>
                          <a:lnTo>
                            <a:pt x="527" y="51"/>
                          </a:lnTo>
                          <a:lnTo>
                            <a:pt x="528" y="51"/>
                          </a:lnTo>
                          <a:lnTo>
                            <a:pt x="529" y="52"/>
                          </a:lnTo>
                          <a:lnTo>
                            <a:pt x="531" y="52"/>
                          </a:lnTo>
                          <a:lnTo>
                            <a:pt x="532" y="52"/>
                          </a:lnTo>
                          <a:lnTo>
                            <a:pt x="532" y="51"/>
                          </a:lnTo>
                          <a:lnTo>
                            <a:pt x="532" y="50"/>
                          </a:lnTo>
                          <a:lnTo>
                            <a:pt x="532" y="49"/>
                          </a:lnTo>
                          <a:lnTo>
                            <a:pt x="532" y="48"/>
                          </a:lnTo>
                          <a:lnTo>
                            <a:pt x="532" y="47"/>
                          </a:lnTo>
                          <a:lnTo>
                            <a:pt x="532" y="46"/>
                          </a:lnTo>
                          <a:lnTo>
                            <a:pt x="532" y="45"/>
                          </a:lnTo>
                          <a:lnTo>
                            <a:pt x="533" y="45"/>
                          </a:lnTo>
                          <a:lnTo>
                            <a:pt x="533" y="44"/>
                          </a:lnTo>
                          <a:lnTo>
                            <a:pt x="532" y="44"/>
                          </a:lnTo>
                          <a:lnTo>
                            <a:pt x="532" y="45"/>
                          </a:lnTo>
                          <a:lnTo>
                            <a:pt x="531" y="45"/>
                          </a:lnTo>
                          <a:lnTo>
                            <a:pt x="531" y="44"/>
                          </a:lnTo>
                          <a:lnTo>
                            <a:pt x="532" y="43"/>
                          </a:lnTo>
                          <a:lnTo>
                            <a:pt x="534" y="42"/>
                          </a:lnTo>
                          <a:lnTo>
                            <a:pt x="535" y="43"/>
                          </a:lnTo>
                          <a:lnTo>
                            <a:pt x="535" y="44"/>
                          </a:lnTo>
                          <a:lnTo>
                            <a:pt x="536" y="44"/>
                          </a:lnTo>
                          <a:lnTo>
                            <a:pt x="536" y="43"/>
                          </a:lnTo>
                          <a:lnTo>
                            <a:pt x="535" y="41"/>
                          </a:lnTo>
                          <a:lnTo>
                            <a:pt x="535" y="39"/>
                          </a:lnTo>
                          <a:lnTo>
                            <a:pt x="536" y="38"/>
                          </a:lnTo>
                          <a:lnTo>
                            <a:pt x="537" y="38"/>
                          </a:lnTo>
                          <a:lnTo>
                            <a:pt x="539" y="37"/>
                          </a:lnTo>
                          <a:lnTo>
                            <a:pt x="540" y="38"/>
                          </a:lnTo>
                          <a:lnTo>
                            <a:pt x="540" y="37"/>
                          </a:lnTo>
                          <a:lnTo>
                            <a:pt x="540" y="36"/>
                          </a:lnTo>
                          <a:lnTo>
                            <a:pt x="539" y="35"/>
                          </a:lnTo>
                          <a:lnTo>
                            <a:pt x="541" y="33"/>
                          </a:lnTo>
                          <a:lnTo>
                            <a:pt x="542" y="32"/>
                          </a:lnTo>
                          <a:lnTo>
                            <a:pt x="542" y="31"/>
                          </a:lnTo>
                          <a:lnTo>
                            <a:pt x="543" y="31"/>
                          </a:lnTo>
                          <a:lnTo>
                            <a:pt x="544" y="31"/>
                          </a:lnTo>
                          <a:lnTo>
                            <a:pt x="545" y="31"/>
                          </a:lnTo>
                          <a:lnTo>
                            <a:pt x="545" y="30"/>
                          </a:lnTo>
                          <a:lnTo>
                            <a:pt x="545" y="29"/>
                          </a:lnTo>
                          <a:lnTo>
                            <a:pt x="545" y="28"/>
                          </a:lnTo>
                          <a:lnTo>
                            <a:pt x="545" y="27"/>
                          </a:lnTo>
                          <a:lnTo>
                            <a:pt x="546" y="27"/>
                          </a:lnTo>
                          <a:lnTo>
                            <a:pt x="547" y="27"/>
                          </a:lnTo>
                          <a:lnTo>
                            <a:pt x="546" y="26"/>
                          </a:lnTo>
                          <a:lnTo>
                            <a:pt x="545" y="26"/>
                          </a:lnTo>
                          <a:lnTo>
                            <a:pt x="545" y="25"/>
                          </a:lnTo>
                          <a:lnTo>
                            <a:pt x="546" y="25"/>
                          </a:lnTo>
                          <a:lnTo>
                            <a:pt x="547" y="25"/>
                          </a:lnTo>
                          <a:lnTo>
                            <a:pt x="548" y="25"/>
                          </a:lnTo>
                          <a:lnTo>
                            <a:pt x="549" y="25"/>
                          </a:lnTo>
                          <a:lnTo>
                            <a:pt x="549" y="23"/>
                          </a:lnTo>
                          <a:lnTo>
                            <a:pt x="550" y="23"/>
                          </a:lnTo>
                          <a:lnTo>
                            <a:pt x="551" y="24"/>
                          </a:lnTo>
                          <a:lnTo>
                            <a:pt x="552" y="24"/>
                          </a:lnTo>
                          <a:lnTo>
                            <a:pt x="552" y="23"/>
                          </a:lnTo>
                          <a:lnTo>
                            <a:pt x="552" y="22"/>
                          </a:lnTo>
                          <a:lnTo>
                            <a:pt x="551" y="21"/>
                          </a:lnTo>
                          <a:lnTo>
                            <a:pt x="552" y="20"/>
                          </a:lnTo>
                          <a:lnTo>
                            <a:pt x="553" y="21"/>
                          </a:lnTo>
                          <a:lnTo>
                            <a:pt x="554" y="21"/>
                          </a:lnTo>
                          <a:lnTo>
                            <a:pt x="555" y="21"/>
                          </a:lnTo>
                          <a:lnTo>
                            <a:pt x="555" y="20"/>
                          </a:lnTo>
                          <a:lnTo>
                            <a:pt x="554" y="19"/>
                          </a:lnTo>
                          <a:lnTo>
                            <a:pt x="553" y="19"/>
                          </a:lnTo>
                          <a:lnTo>
                            <a:pt x="554" y="18"/>
                          </a:lnTo>
                          <a:lnTo>
                            <a:pt x="555" y="17"/>
                          </a:lnTo>
                          <a:lnTo>
                            <a:pt x="558" y="16"/>
                          </a:lnTo>
                          <a:lnTo>
                            <a:pt x="559" y="16"/>
                          </a:lnTo>
                          <a:lnTo>
                            <a:pt x="560" y="15"/>
                          </a:lnTo>
                          <a:lnTo>
                            <a:pt x="560" y="14"/>
                          </a:lnTo>
                          <a:lnTo>
                            <a:pt x="561" y="14"/>
                          </a:lnTo>
                          <a:lnTo>
                            <a:pt x="562" y="14"/>
                          </a:lnTo>
                          <a:lnTo>
                            <a:pt x="564" y="14"/>
                          </a:lnTo>
                          <a:lnTo>
                            <a:pt x="565" y="13"/>
                          </a:lnTo>
                          <a:lnTo>
                            <a:pt x="566" y="11"/>
                          </a:lnTo>
                          <a:lnTo>
                            <a:pt x="567" y="11"/>
                          </a:lnTo>
                          <a:lnTo>
                            <a:pt x="570" y="10"/>
                          </a:lnTo>
                          <a:lnTo>
                            <a:pt x="571" y="10"/>
                          </a:lnTo>
                          <a:lnTo>
                            <a:pt x="571" y="9"/>
                          </a:lnTo>
                          <a:lnTo>
                            <a:pt x="572" y="8"/>
                          </a:lnTo>
                          <a:lnTo>
                            <a:pt x="574" y="9"/>
                          </a:lnTo>
                          <a:lnTo>
                            <a:pt x="574" y="8"/>
                          </a:lnTo>
                          <a:lnTo>
                            <a:pt x="573" y="8"/>
                          </a:lnTo>
                          <a:lnTo>
                            <a:pt x="574" y="7"/>
                          </a:lnTo>
                          <a:lnTo>
                            <a:pt x="576" y="6"/>
                          </a:lnTo>
                          <a:lnTo>
                            <a:pt x="577" y="6"/>
                          </a:lnTo>
                          <a:lnTo>
                            <a:pt x="578" y="6"/>
                          </a:lnTo>
                          <a:lnTo>
                            <a:pt x="579" y="6"/>
                          </a:lnTo>
                          <a:lnTo>
                            <a:pt x="579" y="5"/>
                          </a:lnTo>
                          <a:lnTo>
                            <a:pt x="578" y="5"/>
                          </a:lnTo>
                          <a:lnTo>
                            <a:pt x="577" y="4"/>
                          </a:lnTo>
                          <a:lnTo>
                            <a:pt x="576" y="4"/>
                          </a:lnTo>
                          <a:lnTo>
                            <a:pt x="576" y="3"/>
                          </a:lnTo>
                          <a:lnTo>
                            <a:pt x="577" y="3"/>
                          </a:lnTo>
                          <a:lnTo>
                            <a:pt x="578" y="3"/>
                          </a:lnTo>
                          <a:lnTo>
                            <a:pt x="578" y="4"/>
                          </a:lnTo>
                          <a:lnTo>
                            <a:pt x="579" y="5"/>
                          </a:lnTo>
                          <a:lnTo>
                            <a:pt x="580" y="5"/>
                          </a:lnTo>
                          <a:lnTo>
                            <a:pt x="581" y="4"/>
                          </a:lnTo>
                          <a:lnTo>
                            <a:pt x="581" y="3"/>
                          </a:lnTo>
                          <a:lnTo>
                            <a:pt x="581" y="2"/>
                          </a:lnTo>
                          <a:lnTo>
                            <a:pt x="583" y="2"/>
                          </a:lnTo>
                          <a:lnTo>
                            <a:pt x="583" y="1"/>
                          </a:lnTo>
                          <a:lnTo>
                            <a:pt x="584" y="1"/>
                          </a:lnTo>
                          <a:lnTo>
                            <a:pt x="585" y="1"/>
                          </a:lnTo>
                          <a:lnTo>
                            <a:pt x="586" y="0"/>
                          </a:lnTo>
                          <a:lnTo>
                            <a:pt x="585" y="1"/>
                          </a:lnTo>
                          <a:lnTo>
                            <a:pt x="583" y="3"/>
                          </a:lnTo>
                          <a:lnTo>
                            <a:pt x="583" y="4"/>
                          </a:lnTo>
                          <a:lnTo>
                            <a:pt x="583" y="5"/>
                          </a:lnTo>
                          <a:lnTo>
                            <a:pt x="583" y="6"/>
                          </a:lnTo>
                          <a:lnTo>
                            <a:pt x="582" y="8"/>
                          </a:lnTo>
                          <a:lnTo>
                            <a:pt x="579" y="8"/>
                          </a:lnTo>
                          <a:lnTo>
                            <a:pt x="579" y="9"/>
                          </a:lnTo>
                          <a:lnTo>
                            <a:pt x="579" y="10"/>
                          </a:lnTo>
                          <a:lnTo>
                            <a:pt x="578" y="11"/>
                          </a:lnTo>
                          <a:lnTo>
                            <a:pt x="576" y="11"/>
                          </a:lnTo>
                          <a:lnTo>
                            <a:pt x="575" y="11"/>
                          </a:lnTo>
                          <a:lnTo>
                            <a:pt x="574" y="12"/>
                          </a:lnTo>
                          <a:lnTo>
                            <a:pt x="575" y="13"/>
                          </a:lnTo>
                          <a:lnTo>
                            <a:pt x="574" y="14"/>
                          </a:lnTo>
                          <a:lnTo>
                            <a:pt x="574" y="15"/>
                          </a:lnTo>
                          <a:lnTo>
                            <a:pt x="573" y="15"/>
                          </a:lnTo>
                          <a:lnTo>
                            <a:pt x="572" y="16"/>
                          </a:lnTo>
                          <a:lnTo>
                            <a:pt x="572" y="18"/>
                          </a:lnTo>
                          <a:lnTo>
                            <a:pt x="572" y="19"/>
                          </a:lnTo>
                          <a:lnTo>
                            <a:pt x="572" y="21"/>
                          </a:lnTo>
                          <a:lnTo>
                            <a:pt x="572" y="22"/>
                          </a:lnTo>
                          <a:lnTo>
                            <a:pt x="570" y="24"/>
                          </a:lnTo>
                          <a:lnTo>
                            <a:pt x="570" y="25"/>
                          </a:lnTo>
                          <a:lnTo>
                            <a:pt x="571" y="26"/>
                          </a:lnTo>
                          <a:lnTo>
                            <a:pt x="572" y="26"/>
                          </a:lnTo>
                          <a:lnTo>
                            <a:pt x="572" y="27"/>
                          </a:lnTo>
                          <a:lnTo>
                            <a:pt x="572" y="28"/>
                          </a:lnTo>
                          <a:lnTo>
                            <a:pt x="573" y="29"/>
                          </a:lnTo>
                          <a:lnTo>
                            <a:pt x="573" y="30"/>
                          </a:lnTo>
                          <a:lnTo>
                            <a:pt x="574" y="30"/>
                          </a:lnTo>
                          <a:lnTo>
                            <a:pt x="574" y="29"/>
                          </a:lnTo>
                          <a:lnTo>
                            <a:pt x="574" y="28"/>
                          </a:lnTo>
                          <a:lnTo>
                            <a:pt x="574" y="29"/>
                          </a:lnTo>
                          <a:lnTo>
                            <a:pt x="575" y="29"/>
                          </a:lnTo>
                          <a:lnTo>
                            <a:pt x="576" y="29"/>
                          </a:lnTo>
                          <a:lnTo>
                            <a:pt x="576" y="30"/>
                          </a:lnTo>
                          <a:lnTo>
                            <a:pt x="575" y="31"/>
                          </a:lnTo>
                          <a:lnTo>
                            <a:pt x="574" y="30"/>
                          </a:lnTo>
                          <a:lnTo>
                            <a:pt x="573" y="31"/>
                          </a:lnTo>
                          <a:lnTo>
                            <a:pt x="573" y="32"/>
                          </a:lnTo>
                          <a:lnTo>
                            <a:pt x="572" y="32"/>
                          </a:lnTo>
                          <a:lnTo>
                            <a:pt x="571" y="33"/>
                          </a:lnTo>
                          <a:lnTo>
                            <a:pt x="570" y="34"/>
                          </a:lnTo>
                          <a:lnTo>
                            <a:pt x="569" y="34"/>
                          </a:lnTo>
                          <a:lnTo>
                            <a:pt x="568" y="32"/>
                          </a:lnTo>
                          <a:lnTo>
                            <a:pt x="568" y="33"/>
                          </a:lnTo>
                          <a:lnTo>
                            <a:pt x="567" y="35"/>
                          </a:lnTo>
                          <a:lnTo>
                            <a:pt x="566" y="36"/>
                          </a:lnTo>
                          <a:lnTo>
                            <a:pt x="567" y="37"/>
                          </a:lnTo>
                          <a:lnTo>
                            <a:pt x="567" y="38"/>
                          </a:lnTo>
                          <a:lnTo>
                            <a:pt x="567" y="40"/>
                          </a:lnTo>
                          <a:lnTo>
                            <a:pt x="568" y="41"/>
                          </a:lnTo>
                          <a:lnTo>
                            <a:pt x="567" y="41"/>
                          </a:lnTo>
                          <a:lnTo>
                            <a:pt x="566" y="41"/>
                          </a:lnTo>
                          <a:lnTo>
                            <a:pt x="566" y="42"/>
                          </a:lnTo>
                          <a:lnTo>
                            <a:pt x="565" y="42"/>
                          </a:lnTo>
                          <a:lnTo>
                            <a:pt x="565" y="41"/>
                          </a:lnTo>
                          <a:lnTo>
                            <a:pt x="565" y="42"/>
                          </a:lnTo>
                          <a:lnTo>
                            <a:pt x="564" y="43"/>
                          </a:lnTo>
                          <a:lnTo>
                            <a:pt x="563" y="43"/>
                          </a:lnTo>
                          <a:lnTo>
                            <a:pt x="564" y="45"/>
                          </a:lnTo>
                          <a:lnTo>
                            <a:pt x="562" y="45"/>
                          </a:lnTo>
                          <a:lnTo>
                            <a:pt x="562" y="46"/>
                          </a:lnTo>
                          <a:lnTo>
                            <a:pt x="562" y="47"/>
                          </a:lnTo>
                          <a:lnTo>
                            <a:pt x="562" y="48"/>
                          </a:lnTo>
                          <a:lnTo>
                            <a:pt x="561" y="50"/>
                          </a:lnTo>
                          <a:lnTo>
                            <a:pt x="562" y="51"/>
                          </a:lnTo>
                          <a:lnTo>
                            <a:pt x="561" y="51"/>
                          </a:lnTo>
                          <a:lnTo>
                            <a:pt x="560" y="50"/>
                          </a:lnTo>
                          <a:lnTo>
                            <a:pt x="559" y="51"/>
                          </a:lnTo>
                          <a:lnTo>
                            <a:pt x="560" y="52"/>
                          </a:lnTo>
                          <a:lnTo>
                            <a:pt x="559" y="52"/>
                          </a:lnTo>
                          <a:lnTo>
                            <a:pt x="559" y="51"/>
                          </a:lnTo>
                          <a:lnTo>
                            <a:pt x="558" y="51"/>
                          </a:lnTo>
                          <a:lnTo>
                            <a:pt x="558" y="52"/>
                          </a:lnTo>
                          <a:lnTo>
                            <a:pt x="557" y="52"/>
                          </a:lnTo>
                          <a:lnTo>
                            <a:pt x="557" y="51"/>
                          </a:lnTo>
                          <a:lnTo>
                            <a:pt x="557" y="50"/>
                          </a:lnTo>
                          <a:lnTo>
                            <a:pt x="556" y="50"/>
                          </a:lnTo>
                          <a:lnTo>
                            <a:pt x="556" y="51"/>
                          </a:lnTo>
                          <a:lnTo>
                            <a:pt x="557" y="53"/>
                          </a:lnTo>
                          <a:lnTo>
                            <a:pt x="556" y="55"/>
                          </a:lnTo>
                          <a:lnTo>
                            <a:pt x="557" y="55"/>
                          </a:lnTo>
                          <a:lnTo>
                            <a:pt x="556" y="55"/>
                          </a:lnTo>
                          <a:lnTo>
                            <a:pt x="556" y="56"/>
                          </a:lnTo>
                          <a:lnTo>
                            <a:pt x="557" y="56"/>
                          </a:lnTo>
                          <a:lnTo>
                            <a:pt x="558" y="57"/>
                          </a:lnTo>
                          <a:lnTo>
                            <a:pt x="559" y="58"/>
                          </a:lnTo>
                          <a:lnTo>
                            <a:pt x="558" y="58"/>
                          </a:lnTo>
                          <a:lnTo>
                            <a:pt x="558" y="59"/>
                          </a:lnTo>
                          <a:lnTo>
                            <a:pt x="558" y="60"/>
                          </a:lnTo>
                          <a:lnTo>
                            <a:pt x="557" y="61"/>
                          </a:lnTo>
                          <a:lnTo>
                            <a:pt x="556" y="61"/>
                          </a:lnTo>
                          <a:lnTo>
                            <a:pt x="556" y="62"/>
                          </a:lnTo>
                          <a:lnTo>
                            <a:pt x="555" y="62"/>
                          </a:lnTo>
                          <a:lnTo>
                            <a:pt x="555" y="63"/>
                          </a:lnTo>
                          <a:lnTo>
                            <a:pt x="556" y="63"/>
                          </a:lnTo>
                          <a:lnTo>
                            <a:pt x="556" y="64"/>
                          </a:lnTo>
                          <a:lnTo>
                            <a:pt x="555" y="65"/>
                          </a:lnTo>
                          <a:lnTo>
                            <a:pt x="554" y="66"/>
                          </a:lnTo>
                          <a:lnTo>
                            <a:pt x="555" y="67"/>
                          </a:lnTo>
                          <a:lnTo>
                            <a:pt x="554" y="68"/>
                          </a:lnTo>
                          <a:lnTo>
                            <a:pt x="555" y="69"/>
                          </a:lnTo>
                          <a:lnTo>
                            <a:pt x="554" y="69"/>
                          </a:lnTo>
                          <a:lnTo>
                            <a:pt x="555" y="70"/>
                          </a:lnTo>
                          <a:lnTo>
                            <a:pt x="554" y="70"/>
                          </a:lnTo>
                          <a:lnTo>
                            <a:pt x="553" y="70"/>
                          </a:lnTo>
                          <a:lnTo>
                            <a:pt x="553" y="71"/>
                          </a:lnTo>
                          <a:lnTo>
                            <a:pt x="553" y="72"/>
                          </a:lnTo>
                          <a:lnTo>
                            <a:pt x="553" y="73"/>
                          </a:lnTo>
                          <a:lnTo>
                            <a:pt x="554" y="73"/>
                          </a:lnTo>
                          <a:lnTo>
                            <a:pt x="554" y="75"/>
                          </a:lnTo>
                          <a:lnTo>
                            <a:pt x="554" y="76"/>
                          </a:lnTo>
                          <a:lnTo>
                            <a:pt x="555" y="76"/>
                          </a:lnTo>
                          <a:lnTo>
                            <a:pt x="555" y="77"/>
                          </a:lnTo>
                          <a:lnTo>
                            <a:pt x="555" y="78"/>
                          </a:lnTo>
                          <a:lnTo>
                            <a:pt x="555" y="77"/>
                          </a:lnTo>
                          <a:lnTo>
                            <a:pt x="556" y="77"/>
                          </a:lnTo>
                          <a:lnTo>
                            <a:pt x="556" y="78"/>
                          </a:lnTo>
                          <a:lnTo>
                            <a:pt x="556" y="80"/>
                          </a:lnTo>
                          <a:lnTo>
                            <a:pt x="556" y="79"/>
                          </a:lnTo>
                          <a:lnTo>
                            <a:pt x="557" y="79"/>
                          </a:lnTo>
                          <a:lnTo>
                            <a:pt x="557" y="80"/>
                          </a:lnTo>
                          <a:lnTo>
                            <a:pt x="558" y="80"/>
                          </a:lnTo>
                          <a:lnTo>
                            <a:pt x="559" y="80"/>
                          </a:lnTo>
                          <a:lnTo>
                            <a:pt x="560" y="80"/>
                          </a:lnTo>
                          <a:lnTo>
                            <a:pt x="562" y="81"/>
                          </a:lnTo>
                          <a:lnTo>
                            <a:pt x="561" y="81"/>
                          </a:lnTo>
                          <a:lnTo>
                            <a:pt x="562" y="81"/>
                          </a:lnTo>
                          <a:lnTo>
                            <a:pt x="563" y="82"/>
                          </a:lnTo>
                          <a:lnTo>
                            <a:pt x="563" y="83"/>
                          </a:lnTo>
                          <a:lnTo>
                            <a:pt x="565" y="82"/>
                          </a:lnTo>
                          <a:lnTo>
                            <a:pt x="565" y="83"/>
                          </a:lnTo>
                          <a:lnTo>
                            <a:pt x="566" y="83"/>
                          </a:lnTo>
                          <a:lnTo>
                            <a:pt x="567" y="83"/>
                          </a:lnTo>
                          <a:lnTo>
                            <a:pt x="567" y="84"/>
                          </a:lnTo>
                          <a:lnTo>
                            <a:pt x="568" y="84"/>
                          </a:lnTo>
                          <a:lnTo>
                            <a:pt x="568" y="86"/>
                          </a:lnTo>
                          <a:lnTo>
                            <a:pt x="568" y="87"/>
                          </a:lnTo>
                          <a:lnTo>
                            <a:pt x="570" y="87"/>
                          </a:lnTo>
                          <a:lnTo>
                            <a:pt x="571" y="88"/>
                          </a:lnTo>
                          <a:lnTo>
                            <a:pt x="571" y="89"/>
                          </a:lnTo>
                          <a:lnTo>
                            <a:pt x="572" y="88"/>
                          </a:lnTo>
                          <a:lnTo>
                            <a:pt x="573" y="89"/>
                          </a:lnTo>
                          <a:lnTo>
                            <a:pt x="573" y="90"/>
                          </a:lnTo>
                          <a:lnTo>
                            <a:pt x="574" y="90"/>
                          </a:lnTo>
                          <a:lnTo>
                            <a:pt x="575" y="91"/>
                          </a:lnTo>
                          <a:lnTo>
                            <a:pt x="575" y="90"/>
                          </a:lnTo>
                          <a:lnTo>
                            <a:pt x="576" y="90"/>
                          </a:lnTo>
                          <a:lnTo>
                            <a:pt x="577" y="90"/>
                          </a:lnTo>
                          <a:lnTo>
                            <a:pt x="577" y="91"/>
                          </a:lnTo>
                          <a:lnTo>
                            <a:pt x="578" y="91"/>
                          </a:lnTo>
                          <a:lnTo>
                            <a:pt x="578" y="90"/>
                          </a:lnTo>
                          <a:lnTo>
                            <a:pt x="579" y="90"/>
                          </a:lnTo>
                          <a:lnTo>
                            <a:pt x="580" y="91"/>
                          </a:lnTo>
                          <a:lnTo>
                            <a:pt x="580" y="92"/>
                          </a:lnTo>
                          <a:lnTo>
                            <a:pt x="581" y="92"/>
                          </a:lnTo>
                          <a:lnTo>
                            <a:pt x="582" y="92"/>
                          </a:lnTo>
                          <a:lnTo>
                            <a:pt x="582" y="93"/>
                          </a:lnTo>
                          <a:lnTo>
                            <a:pt x="583" y="93"/>
                          </a:lnTo>
                          <a:lnTo>
                            <a:pt x="584" y="93"/>
                          </a:lnTo>
                          <a:lnTo>
                            <a:pt x="585" y="93"/>
                          </a:lnTo>
                          <a:lnTo>
                            <a:pt x="586" y="93"/>
                          </a:lnTo>
                          <a:lnTo>
                            <a:pt x="587" y="94"/>
                          </a:lnTo>
                          <a:lnTo>
                            <a:pt x="588" y="94"/>
                          </a:lnTo>
                          <a:lnTo>
                            <a:pt x="589" y="94"/>
                          </a:lnTo>
                          <a:lnTo>
                            <a:pt x="590" y="94"/>
                          </a:lnTo>
                          <a:lnTo>
                            <a:pt x="592" y="94"/>
                          </a:lnTo>
                          <a:lnTo>
                            <a:pt x="593" y="94"/>
                          </a:lnTo>
                          <a:lnTo>
                            <a:pt x="594" y="94"/>
                          </a:lnTo>
                          <a:lnTo>
                            <a:pt x="594" y="95"/>
                          </a:lnTo>
                          <a:lnTo>
                            <a:pt x="595" y="96"/>
                          </a:lnTo>
                          <a:lnTo>
                            <a:pt x="596" y="96"/>
                          </a:lnTo>
                          <a:lnTo>
                            <a:pt x="597" y="96"/>
                          </a:lnTo>
                          <a:lnTo>
                            <a:pt x="598" y="97"/>
                          </a:lnTo>
                          <a:lnTo>
                            <a:pt x="599" y="97"/>
                          </a:lnTo>
                          <a:lnTo>
                            <a:pt x="599" y="98"/>
                          </a:lnTo>
                          <a:lnTo>
                            <a:pt x="599" y="99"/>
                          </a:lnTo>
                          <a:lnTo>
                            <a:pt x="600" y="99"/>
                          </a:lnTo>
                          <a:lnTo>
                            <a:pt x="602" y="99"/>
                          </a:lnTo>
                          <a:lnTo>
                            <a:pt x="603" y="99"/>
                          </a:lnTo>
                          <a:lnTo>
                            <a:pt x="603" y="98"/>
                          </a:lnTo>
                          <a:lnTo>
                            <a:pt x="604" y="98"/>
                          </a:lnTo>
                          <a:lnTo>
                            <a:pt x="605" y="99"/>
                          </a:lnTo>
                          <a:lnTo>
                            <a:pt x="606" y="99"/>
                          </a:lnTo>
                          <a:lnTo>
                            <a:pt x="607" y="99"/>
                          </a:lnTo>
                          <a:lnTo>
                            <a:pt x="608" y="101"/>
                          </a:lnTo>
                          <a:lnTo>
                            <a:pt x="609" y="101"/>
                          </a:lnTo>
                          <a:lnTo>
                            <a:pt x="609" y="102"/>
                          </a:lnTo>
                          <a:lnTo>
                            <a:pt x="609" y="101"/>
                          </a:lnTo>
                          <a:lnTo>
                            <a:pt x="610" y="101"/>
                          </a:lnTo>
                          <a:lnTo>
                            <a:pt x="611" y="101"/>
                          </a:lnTo>
                          <a:lnTo>
                            <a:pt x="612" y="101"/>
                          </a:lnTo>
                          <a:lnTo>
                            <a:pt x="612" y="102"/>
                          </a:lnTo>
                          <a:lnTo>
                            <a:pt x="613" y="103"/>
                          </a:lnTo>
                          <a:lnTo>
                            <a:pt x="614" y="104"/>
                          </a:lnTo>
                          <a:lnTo>
                            <a:pt x="615" y="104"/>
                          </a:lnTo>
                          <a:lnTo>
                            <a:pt x="616" y="105"/>
                          </a:lnTo>
                          <a:lnTo>
                            <a:pt x="618" y="104"/>
                          </a:lnTo>
                          <a:lnTo>
                            <a:pt x="619" y="105"/>
                          </a:lnTo>
                          <a:lnTo>
                            <a:pt x="620" y="105"/>
                          </a:lnTo>
                          <a:lnTo>
                            <a:pt x="621" y="105"/>
                          </a:lnTo>
                          <a:lnTo>
                            <a:pt x="622" y="106"/>
                          </a:lnTo>
                          <a:lnTo>
                            <a:pt x="623" y="106"/>
                          </a:lnTo>
                          <a:lnTo>
                            <a:pt x="623" y="107"/>
                          </a:lnTo>
                          <a:lnTo>
                            <a:pt x="623" y="108"/>
                          </a:lnTo>
                          <a:lnTo>
                            <a:pt x="694" y="154"/>
                          </a:lnTo>
                          <a:lnTo>
                            <a:pt x="717" y="168"/>
                          </a:lnTo>
                          <a:lnTo>
                            <a:pt x="720" y="166"/>
                          </a:lnTo>
                          <a:lnTo>
                            <a:pt x="722" y="165"/>
                          </a:lnTo>
                          <a:lnTo>
                            <a:pt x="722" y="164"/>
                          </a:lnTo>
                          <a:lnTo>
                            <a:pt x="722" y="161"/>
                          </a:lnTo>
                          <a:lnTo>
                            <a:pt x="721" y="160"/>
                          </a:lnTo>
                          <a:lnTo>
                            <a:pt x="721" y="157"/>
                          </a:lnTo>
                          <a:lnTo>
                            <a:pt x="721" y="156"/>
                          </a:lnTo>
                          <a:lnTo>
                            <a:pt x="722" y="155"/>
                          </a:lnTo>
                          <a:lnTo>
                            <a:pt x="722" y="154"/>
                          </a:lnTo>
                          <a:lnTo>
                            <a:pt x="721" y="153"/>
                          </a:lnTo>
                          <a:lnTo>
                            <a:pt x="721" y="152"/>
                          </a:lnTo>
                          <a:lnTo>
                            <a:pt x="722" y="151"/>
                          </a:lnTo>
                          <a:lnTo>
                            <a:pt x="722" y="150"/>
                          </a:lnTo>
                          <a:lnTo>
                            <a:pt x="721" y="149"/>
                          </a:lnTo>
                          <a:lnTo>
                            <a:pt x="720" y="147"/>
                          </a:lnTo>
                          <a:lnTo>
                            <a:pt x="720" y="146"/>
                          </a:lnTo>
                          <a:lnTo>
                            <a:pt x="721" y="145"/>
                          </a:lnTo>
                          <a:lnTo>
                            <a:pt x="721" y="144"/>
                          </a:lnTo>
                          <a:lnTo>
                            <a:pt x="722" y="143"/>
                          </a:lnTo>
                          <a:lnTo>
                            <a:pt x="723" y="142"/>
                          </a:lnTo>
                          <a:lnTo>
                            <a:pt x="723" y="141"/>
                          </a:lnTo>
                          <a:lnTo>
                            <a:pt x="723" y="140"/>
                          </a:lnTo>
                          <a:lnTo>
                            <a:pt x="722" y="139"/>
                          </a:lnTo>
                          <a:lnTo>
                            <a:pt x="721" y="139"/>
                          </a:lnTo>
                          <a:lnTo>
                            <a:pt x="721" y="138"/>
                          </a:lnTo>
                          <a:lnTo>
                            <a:pt x="721" y="136"/>
                          </a:lnTo>
                          <a:lnTo>
                            <a:pt x="721" y="135"/>
                          </a:lnTo>
                          <a:lnTo>
                            <a:pt x="722" y="134"/>
                          </a:lnTo>
                          <a:lnTo>
                            <a:pt x="723" y="132"/>
                          </a:lnTo>
                          <a:lnTo>
                            <a:pt x="724" y="131"/>
                          </a:lnTo>
                          <a:lnTo>
                            <a:pt x="724" y="130"/>
                          </a:lnTo>
                          <a:lnTo>
                            <a:pt x="725" y="129"/>
                          </a:lnTo>
                          <a:lnTo>
                            <a:pt x="726" y="128"/>
                          </a:lnTo>
                          <a:lnTo>
                            <a:pt x="727" y="128"/>
                          </a:lnTo>
                          <a:lnTo>
                            <a:pt x="728" y="126"/>
                          </a:lnTo>
                          <a:lnTo>
                            <a:pt x="729" y="125"/>
                          </a:lnTo>
                          <a:lnTo>
                            <a:pt x="730" y="124"/>
                          </a:lnTo>
                          <a:lnTo>
                            <a:pt x="730" y="123"/>
                          </a:lnTo>
                          <a:lnTo>
                            <a:pt x="731" y="123"/>
                          </a:lnTo>
                          <a:lnTo>
                            <a:pt x="732" y="121"/>
                          </a:lnTo>
                          <a:lnTo>
                            <a:pt x="733" y="120"/>
                          </a:lnTo>
                          <a:lnTo>
                            <a:pt x="733" y="119"/>
                          </a:lnTo>
                          <a:lnTo>
                            <a:pt x="734" y="117"/>
                          </a:lnTo>
                          <a:lnTo>
                            <a:pt x="735" y="117"/>
                          </a:lnTo>
                          <a:lnTo>
                            <a:pt x="735" y="116"/>
                          </a:lnTo>
                          <a:lnTo>
                            <a:pt x="736" y="115"/>
                          </a:lnTo>
                          <a:lnTo>
                            <a:pt x="735" y="115"/>
                          </a:lnTo>
                          <a:lnTo>
                            <a:pt x="735" y="113"/>
                          </a:lnTo>
                          <a:lnTo>
                            <a:pt x="737" y="110"/>
                          </a:lnTo>
                          <a:lnTo>
                            <a:pt x="738" y="109"/>
                          </a:lnTo>
                          <a:lnTo>
                            <a:pt x="738" y="108"/>
                          </a:lnTo>
                          <a:lnTo>
                            <a:pt x="739" y="108"/>
                          </a:lnTo>
                          <a:lnTo>
                            <a:pt x="740" y="107"/>
                          </a:lnTo>
                          <a:lnTo>
                            <a:pt x="740" y="106"/>
                          </a:lnTo>
                          <a:lnTo>
                            <a:pt x="741" y="105"/>
                          </a:lnTo>
                          <a:lnTo>
                            <a:pt x="742" y="104"/>
                          </a:lnTo>
                          <a:lnTo>
                            <a:pt x="741" y="103"/>
                          </a:lnTo>
                          <a:lnTo>
                            <a:pt x="742" y="102"/>
                          </a:lnTo>
                          <a:lnTo>
                            <a:pt x="741" y="101"/>
                          </a:lnTo>
                          <a:lnTo>
                            <a:pt x="742" y="101"/>
                          </a:lnTo>
                          <a:lnTo>
                            <a:pt x="743" y="100"/>
                          </a:lnTo>
                          <a:lnTo>
                            <a:pt x="744" y="100"/>
                          </a:lnTo>
                          <a:lnTo>
                            <a:pt x="744" y="99"/>
                          </a:lnTo>
                          <a:lnTo>
                            <a:pt x="743" y="98"/>
                          </a:lnTo>
                          <a:lnTo>
                            <a:pt x="744" y="98"/>
                          </a:lnTo>
                          <a:lnTo>
                            <a:pt x="745" y="98"/>
                          </a:lnTo>
                          <a:lnTo>
                            <a:pt x="745" y="97"/>
                          </a:lnTo>
                          <a:lnTo>
                            <a:pt x="746" y="97"/>
                          </a:lnTo>
                          <a:lnTo>
                            <a:pt x="747" y="97"/>
                          </a:lnTo>
                          <a:lnTo>
                            <a:pt x="748" y="97"/>
                          </a:lnTo>
                          <a:lnTo>
                            <a:pt x="749" y="96"/>
                          </a:lnTo>
                          <a:lnTo>
                            <a:pt x="750" y="96"/>
                          </a:lnTo>
                          <a:lnTo>
                            <a:pt x="751" y="95"/>
                          </a:lnTo>
                          <a:lnTo>
                            <a:pt x="751" y="94"/>
                          </a:lnTo>
                          <a:lnTo>
                            <a:pt x="752" y="94"/>
                          </a:lnTo>
                          <a:lnTo>
                            <a:pt x="753" y="93"/>
                          </a:lnTo>
                          <a:lnTo>
                            <a:pt x="753" y="92"/>
                          </a:lnTo>
                          <a:lnTo>
                            <a:pt x="754" y="92"/>
                          </a:lnTo>
                          <a:lnTo>
                            <a:pt x="755" y="91"/>
                          </a:lnTo>
                          <a:lnTo>
                            <a:pt x="756" y="90"/>
                          </a:lnTo>
                          <a:lnTo>
                            <a:pt x="757" y="90"/>
                          </a:lnTo>
                          <a:lnTo>
                            <a:pt x="758" y="89"/>
                          </a:lnTo>
                          <a:lnTo>
                            <a:pt x="759" y="88"/>
                          </a:lnTo>
                          <a:lnTo>
                            <a:pt x="760" y="87"/>
                          </a:lnTo>
                          <a:lnTo>
                            <a:pt x="761" y="87"/>
                          </a:lnTo>
                          <a:lnTo>
                            <a:pt x="761" y="86"/>
                          </a:lnTo>
                          <a:lnTo>
                            <a:pt x="761" y="85"/>
                          </a:lnTo>
                          <a:lnTo>
                            <a:pt x="762" y="84"/>
                          </a:lnTo>
                          <a:lnTo>
                            <a:pt x="764" y="83"/>
                          </a:lnTo>
                          <a:lnTo>
                            <a:pt x="765" y="82"/>
                          </a:lnTo>
                          <a:lnTo>
                            <a:pt x="767" y="91"/>
                          </a:lnTo>
                          <a:lnTo>
                            <a:pt x="769" y="91"/>
                          </a:lnTo>
                          <a:lnTo>
                            <a:pt x="771" y="93"/>
                          </a:lnTo>
                          <a:lnTo>
                            <a:pt x="774" y="93"/>
                          </a:lnTo>
                          <a:lnTo>
                            <a:pt x="773" y="93"/>
                          </a:lnTo>
                          <a:lnTo>
                            <a:pt x="773" y="94"/>
                          </a:lnTo>
                          <a:lnTo>
                            <a:pt x="773" y="95"/>
                          </a:lnTo>
                          <a:lnTo>
                            <a:pt x="773" y="96"/>
                          </a:lnTo>
                          <a:lnTo>
                            <a:pt x="773" y="97"/>
                          </a:lnTo>
                          <a:lnTo>
                            <a:pt x="772" y="97"/>
                          </a:lnTo>
                          <a:lnTo>
                            <a:pt x="772" y="98"/>
                          </a:lnTo>
                          <a:lnTo>
                            <a:pt x="771" y="98"/>
                          </a:lnTo>
                          <a:lnTo>
                            <a:pt x="770" y="99"/>
                          </a:lnTo>
                          <a:lnTo>
                            <a:pt x="771" y="99"/>
                          </a:lnTo>
                          <a:lnTo>
                            <a:pt x="771" y="100"/>
                          </a:lnTo>
                          <a:lnTo>
                            <a:pt x="770" y="100"/>
                          </a:lnTo>
                          <a:lnTo>
                            <a:pt x="770" y="101"/>
                          </a:lnTo>
                          <a:lnTo>
                            <a:pt x="771" y="101"/>
                          </a:lnTo>
                          <a:lnTo>
                            <a:pt x="770" y="102"/>
                          </a:lnTo>
                          <a:lnTo>
                            <a:pt x="771" y="102"/>
                          </a:lnTo>
                          <a:lnTo>
                            <a:pt x="771" y="103"/>
                          </a:lnTo>
                          <a:lnTo>
                            <a:pt x="773" y="103"/>
                          </a:lnTo>
                          <a:lnTo>
                            <a:pt x="775" y="104"/>
                          </a:lnTo>
                          <a:lnTo>
                            <a:pt x="776" y="105"/>
                          </a:lnTo>
                          <a:lnTo>
                            <a:pt x="777" y="105"/>
                          </a:lnTo>
                          <a:lnTo>
                            <a:pt x="778" y="105"/>
                          </a:lnTo>
                          <a:lnTo>
                            <a:pt x="778" y="104"/>
                          </a:lnTo>
                          <a:lnTo>
                            <a:pt x="779" y="104"/>
                          </a:lnTo>
                          <a:lnTo>
                            <a:pt x="780" y="104"/>
                          </a:lnTo>
                          <a:lnTo>
                            <a:pt x="781" y="105"/>
                          </a:lnTo>
                          <a:lnTo>
                            <a:pt x="782" y="105"/>
                          </a:lnTo>
                          <a:lnTo>
                            <a:pt x="783" y="106"/>
                          </a:lnTo>
                          <a:lnTo>
                            <a:pt x="784" y="106"/>
                          </a:lnTo>
                          <a:lnTo>
                            <a:pt x="784" y="108"/>
                          </a:lnTo>
                          <a:lnTo>
                            <a:pt x="784" y="109"/>
                          </a:lnTo>
                          <a:lnTo>
                            <a:pt x="785" y="110"/>
                          </a:lnTo>
                          <a:lnTo>
                            <a:pt x="786" y="110"/>
                          </a:lnTo>
                          <a:lnTo>
                            <a:pt x="787" y="111"/>
                          </a:lnTo>
                          <a:lnTo>
                            <a:pt x="788" y="112"/>
                          </a:lnTo>
                          <a:lnTo>
                            <a:pt x="789" y="113"/>
                          </a:lnTo>
                          <a:lnTo>
                            <a:pt x="789" y="114"/>
                          </a:lnTo>
                          <a:lnTo>
                            <a:pt x="807" y="90"/>
                          </a:lnTo>
                          <a:lnTo>
                            <a:pt x="808" y="90"/>
                          </a:lnTo>
                          <a:lnTo>
                            <a:pt x="808" y="89"/>
                          </a:lnTo>
                          <a:lnTo>
                            <a:pt x="809" y="90"/>
                          </a:lnTo>
                          <a:lnTo>
                            <a:pt x="810" y="90"/>
                          </a:lnTo>
                          <a:lnTo>
                            <a:pt x="810" y="89"/>
                          </a:lnTo>
                          <a:lnTo>
                            <a:pt x="809" y="88"/>
                          </a:lnTo>
                          <a:lnTo>
                            <a:pt x="809" y="87"/>
                          </a:lnTo>
                          <a:lnTo>
                            <a:pt x="810" y="87"/>
                          </a:lnTo>
                          <a:lnTo>
                            <a:pt x="810" y="88"/>
                          </a:lnTo>
                          <a:lnTo>
                            <a:pt x="811" y="88"/>
                          </a:lnTo>
                          <a:lnTo>
                            <a:pt x="811" y="89"/>
                          </a:lnTo>
                          <a:lnTo>
                            <a:pt x="812" y="88"/>
                          </a:lnTo>
                          <a:lnTo>
                            <a:pt x="813" y="88"/>
                          </a:lnTo>
                          <a:lnTo>
                            <a:pt x="814" y="89"/>
                          </a:lnTo>
                          <a:lnTo>
                            <a:pt x="813" y="89"/>
                          </a:lnTo>
                          <a:lnTo>
                            <a:pt x="814" y="89"/>
                          </a:lnTo>
                          <a:lnTo>
                            <a:pt x="813" y="90"/>
                          </a:lnTo>
                          <a:lnTo>
                            <a:pt x="814" y="90"/>
                          </a:lnTo>
                          <a:lnTo>
                            <a:pt x="814" y="91"/>
                          </a:lnTo>
                          <a:lnTo>
                            <a:pt x="814" y="92"/>
                          </a:lnTo>
                          <a:lnTo>
                            <a:pt x="814" y="93"/>
                          </a:lnTo>
                          <a:lnTo>
                            <a:pt x="814" y="94"/>
                          </a:lnTo>
                          <a:lnTo>
                            <a:pt x="814" y="95"/>
                          </a:lnTo>
                          <a:lnTo>
                            <a:pt x="815" y="95"/>
                          </a:lnTo>
                          <a:lnTo>
                            <a:pt x="816" y="95"/>
                          </a:lnTo>
                          <a:lnTo>
                            <a:pt x="817" y="95"/>
                          </a:lnTo>
                          <a:lnTo>
                            <a:pt x="818" y="95"/>
                          </a:lnTo>
                          <a:lnTo>
                            <a:pt x="818" y="96"/>
                          </a:lnTo>
                          <a:lnTo>
                            <a:pt x="818" y="97"/>
                          </a:lnTo>
                          <a:lnTo>
                            <a:pt x="819" y="97"/>
                          </a:lnTo>
                          <a:lnTo>
                            <a:pt x="819" y="98"/>
                          </a:lnTo>
                          <a:lnTo>
                            <a:pt x="819" y="99"/>
                          </a:lnTo>
                          <a:lnTo>
                            <a:pt x="820" y="100"/>
                          </a:lnTo>
                          <a:lnTo>
                            <a:pt x="821" y="101"/>
                          </a:lnTo>
                          <a:lnTo>
                            <a:pt x="822" y="101"/>
                          </a:lnTo>
                          <a:lnTo>
                            <a:pt x="822" y="102"/>
                          </a:lnTo>
                          <a:lnTo>
                            <a:pt x="822" y="101"/>
                          </a:lnTo>
                          <a:lnTo>
                            <a:pt x="822" y="102"/>
                          </a:lnTo>
                          <a:lnTo>
                            <a:pt x="823" y="103"/>
                          </a:lnTo>
                          <a:lnTo>
                            <a:pt x="824" y="103"/>
                          </a:lnTo>
                          <a:lnTo>
                            <a:pt x="823" y="102"/>
                          </a:lnTo>
                          <a:lnTo>
                            <a:pt x="824" y="102"/>
                          </a:lnTo>
                          <a:lnTo>
                            <a:pt x="824" y="103"/>
                          </a:lnTo>
                          <a:lnTo>
                            <a:pt x="825" y="103"/>
                          </a:lnTo>
                          <a:lnTo>
                            <a:pt x="825" y="104"/>
                          </a:lnTo>
                          <a:lnTo>
                            <a:pt x="826" y="104"/>
                          </a:lnTo>
                          <a:lnTo>
                            <a:pt x="826" y="105"/>
                          </a:lnTo>
                          <a:lnTo>
                            <a:pt x="827" y="106"/>
                          </a:lnTo>
                          <a:lnTo>
                            <a:pt x="828" y="107"/>
                          </a:lnTo>
                          <a:lnTo>
                            <a:pt x="828" y="108"/>
                          </a:lnTo>
                          <a:lnTo>
                            <a:pt x="829" y="108"/>
                          </a:lnTo>
                          <a:lnTo>
                            <a:pt x="829" y="109"/>
                          </a:lnTo>
                          <a:lnTo>
                            <a:pt x="830" y="109"/>
                          </a:lnTo>
                          <a:lnTo>
                            <a:pt x="830" y="110"/>
                          </a:lnTo>
                          <a:lnTo>
                            <a:pt x="831" y="110"/>
                          </a:lnTo>
                          <a:lnTo>
                            <a:pt x="831" y="109"/>
                          </a:lnTo>
                          <a:lnTo>
                            <a:pt x="831" y="110"/>
                          </a:lnTo>
                          <a:lnTo>
                            <a:pt x="832" y="110"/>
                          </a:lnTo>
                          <a:lnTo>
                            <a:pt x="832" y="111"/>
                          </a:lnTo>
                          <a:lnTo>
                            <a:pt x="832" y="112"/>
                          </a:lnTo>
                          <a:lnTo>
                            <a:pt x="832" y="113"/>
                          </a:lnTo>
                          <a:lnTo>
                            <a:pt x="832" y="114"/>
                          </a:lnTo>
                          <a:lnTo>
                            <a:pt x="831" y="115"/>
                          </a:lnTo>
                          <a:lnTo>
                            <a:pt x="832" y="115"/>
                          </a:lnTo>
                          <a:lnTo>
                            <a:pt x="832" y="116"/>
                          </a:lnTo>
                          <a:lnTo>
                            <a:pt x="832" y="117"/>
                          </a:lnTo>
                          <a:lnTo>
                            <a:pt x="833" y="118"/>
                          </a:lnTo>
                          <a:lnTo>
                            <a:pt x="832" y="119"/>
                          </a:lnTo>
                          <a:lnTo>
                            <a:pt x="832" y="120"/>
                          </a:lnTo>
                          <a:lnTo>
                            <a:pt x="832" y="121"/>
                          </a:lnTo>
                          <a:lnTo>
                            <a:pt x="832" y="122"/>
                          </a:lnTo>
                          <a:lnTo>
                            <a:pt x="832" y="123"/>
                          </a:lnTo>
                          <a:lnTo>
                            <a:pt x="833" y="123"/>
                          </a:lnTo>
                          <a:lnTo>
                            <a:pt x="834" y="123"/>
                          </a:lnTo>
                          <a:lnTo>
                            <a:pt x="833" y="124"/>
                          </a:lnTo>
                          <a:lnTo>
                            <a:pt x="834" y="124"/>
                          </a:lnTo>
                          <a:lnTo>
                            <a:pt x="834" y="125"/>
                          </a:lnTo>
                          <a:lnTo>
                            <a:pt x="835" y="125"/>
                          </a:lnTo>
                          <a:lnTo>
                            <a:pt x="836" y="125"/>
                          </a:lnTo>
                          <a:lnTo>
                            <a:pt x="837" y="126"/>
                          </a:lnTo>
                          <a:lnTo>
                            <a:pt x="837" y="125"/>
                          </a:lnTo>
                          <a:lnTo>
                            <a:pt x="838" y="125"/>
                          </a:lnTo>
                          <a:lnTo>
                            <a:pt x="839" y="124"/>
                          </a:lnTo>
                          <a:lnTo>
                            <a:pt x="839" y="125"/>
                          </a:lnTo>
                          <a:lnTo>
                            <a:pt x="840" y="125"/>
                          </a:lnTo>
                          <a:lnTo>
                            <a:pt x="841" y="124"/>
                          </a:lnTo>
                          <a:lnTo>
                            <a:pt x="842" y="124"/>
                          </a:lnTo>
                          <a:lnTo>
                            <a:pt x="843" y="125"/>
                          </a:lnTo>
                          <a:lnTo>
                            <a:pt x="844" y="125"/>
                          </a:lnTo>
                          <a:lnTo>
                            <a:pt x="844" y="126"/>
                          </a:lnTo>
                          <a:lnTo>
                            <a:pt x="845" y="126"/>
                          </a:lnTo>
                          <a:lnTo>
                            <a:pt x="845" y="127"/>
                          </a:lnTo>
                          <a:lnTo>
                            <a:pt x="845" y="128"/>
                          </a:lnTo>
                          <a:lnTo>
                            <a:pt x="846" y="128"/>
                          </a:lnTo>
                          <a:lnTo>
                            <a:pt x="847" y="128"/>
                          </a:lnTo>
                          <a:lnTo>
                            <a:pt x="848" y="128"/>
                          </a:lnTo>
                          <a:lnTo>
                            <a:pt x="849" y="128"/>
                          </a:lnTo>
                          <a:lnTo>
                            <a:pt x="848" y="129"/>
                          </a:lnTo>
                          <a:lnTo>
                            <a:pt x="849" y="129"/>
                          </a:lnTo>
                          <a:lnTo>
                            <a:pt x="849" y="130"/>
                          </a:lnTo>
                          <a:lnTo>
                            <a:pt x="849" y="131"/>
                          </a:lnTo>
                          <a:lnTo>
                            <a:pt x="849" y="132"/>
                          </a:lnTo>
                          <a:lnTo>
                            <a:pt x="849" y="133"/>
                          </a:lnTo>
                          <a:lnTo>
                            <a:pt x="850" y="134"/>
                          </a:lnTo>
                          <a:lnTo>
                            <a:pt x="849" y="134"/>
                          </a:lnTo>
                          <a:lnTo>
                            <a:pt x="850" y="134"/>
                          </a:lnTo>
                          <a:lnTo>
                            <a:pt x="850" y="135"/>
                          </a:lnTo>
                          <a:lnTo>
                            <a:pt x="851" y="135"/>
                          </a:lnTo>
                          <a:lnTo>
                            <a:pt x="851" y="136"/>
                          </a:lnTo>
                          <a:lnTo>
                            <a:pt x="851" y="135"/>
                          </a:lnTo>
                          <a:lnTo>
                            <a:pt x="852" y="135"/>
                          </a:lnTo>
                          <a:lnTo>
                            <a:pt x="852" y="136"/>
                          </a:lnTo>
                          <a:lnTo>
                            <a:pt x="852" y="137"/>
                          </a:lnTo>
                          <a:lnTo>
                            <a:pt x="853" y="137"/>
                          </a:lnTo>
                          <a:lnTo>
                            <a:pt x="854" y="137"/>
                          </a:lnTo>
                          <a:lnTo>
                            <a:pt x="855" y="137"/>
                          </a:lnTo>
                          <a:lnTo>
                            <a:pt x="855" y="138"/>
                          </a:lnTo>
                          <a:lnTo>
                            <a:pt x="855" y="139"/>
                          </a:lnTo>
                          <a:lnTo>
                            <a:pt x="855" y="140"/>
                          </a:lnTo>
                          <a:lnTo>
                            <a:pt x="854" y="140"/>
                          </a:lnTo>
                          <a:lnTo>
                            <a:pt x="855" y="140"/>
                          </a:lnTo>
                          <a:lnTo>
                            <a:pt x="856" y="140"/>
                          </a:lnTo>
                          <a:lnTo>
                            <a:pt x="855" y="141"/>
                          </a:lnTo>
                          <a:lnTo>
                            <a:pt x="856" y="141"/>
                          </a:lnTo>
                          <a:lnTo>
                            <a:pt x="856" y="142"/>
                          </a:lnTo>
                          <a:lnTo>
                            <a:pt x="856" y="143"/>
                          </a:lnTo>
                          <a:lnTo>
                            <a:pt x="857" y="144"/>
                          </a:lnTo>
                          <a:lnTo>
                            <a:pt x="856" y="145"/>
                          </a:lnTo>
                          <a:lnTo>
                            <a:pt x="855" y="145"/>
                          </a:lnTo>
                          <a:lnTo>
                            <a:pt x="856" y="146"/>
                          </a:lnTo>
                          <a:lnTo>
                            <a:pt x="856" y="145"/>
                          </a:lnTo>
                          <a:lnTo>
                            <a:pt x="857" y="145"/>
                          </a:lnTo>
                          <a:lnTo>
                            <a:pt x="858" y="146"/>
                          </a:lnTo>
                          <a:lnTo>
                            <a:pt x="858" y="147"/>
                          </a:lnTo>
                          <a:lnTo>
                            <a:pt x="858" y="148"/>
                          </a:lnTo>
                          <a:lnTo>
                            <a:pt x="859" y="149"/>
                          </a:lnTo>
                          <a:lnTo>
                            <a:pt x="858" y="150"/>
                          </a:lnTo>
                          <a:lnTo>
                            <a:pt x="858" y="151"/>
                          </a:lnTo>
                          <a:lnTo>
                            <a:pt x="857" y="152"/>
                          </a:lnTo>
                          <a:lnTo>
                            <a:pt x="856" y="152"/>
                          </a:lnTo>
                          <a:lnTo>
                            <a:pt x="856" y="153"/>
                          </a:lnTo>
                          <a:lnTo>
                            <a:pt x="856" y="154"/>
                          </a:lnTo>
                          <a:lnTo>
                            <a:pt x="855" y="154"/>
                          </a:lnTo>
                          <a:lnTo>
                            <a:pt x="855" y="155"/>
                          </a:lnTo>
                          <a:lnTo>
                            <a:pt x="856" y="155"/>
                          </a:lnTo>
                          <a:lnTo>
                            <a:pt x="855" y="155"/>
                          </a:lnTo>
                          <a:lnTo>
                            <a:pt x="856" y="155"/>
                          </a:lnTo>
                          <a:lnTo>
                            <a:pt x="857" y="155"/>
                          </a:lnTo>
                          <a:lnTo>
                            <a:pt x="857" y="156"/>
                          </a:lnTo>
                          <a:lnTo>
                            <a:pt x="856" y="157"/>
                          </a:lnTo>
                          <a:lnTo>
                            <a:pt x="857" y="157"/>
                          </a:lnTo>
                          <a:lnTo>
                            <a:pt x="858" y="157"/>
                          </a:lnTo>
                          <a:lnTo>
                            <a:pt x="858" y="158"/>
                          </a:lnTo>
                          <a:lnTo>
                            <a:pt x="858" y="159"/>
                          </a:lnTo>
                          <a:lnTo>
                            <a:pt x="857" y="159"/>
                          </a:lnTo>
                          <a:lnTo>
                            <a:pt x="857" y="160"/>
                          </a:lnTo>
                          <a:lnTo>
                            <a:pt x="858" y="160"/>
                          </a:lnTo>
                          <a:lnTo>
                            <a:pt x="858" y="161"/>
                          </a:lnTo>
                          <a:lnTo>
                            <a:pt x="857" y="161"/>
                          </a:lnTo>
                          <a:lnTo>
                            <a:pt x="858" y="162"/>
                          </a:lnTo>
                          <a:lnTo>
                            <a:pt x="857" y="163"/>
                          </a:lnTo>
                          <a:lnTo>
                            <a:pt x="857" y="164"/>
                          </a:lnTo>
                          <a:lnTo>
                            <a:pt x="857" y="165"/>
                          </a:lnTo>
                          <a:lnTo>
                            <a:pt x="857" y="166"/>
                          </a:lnTo>
                          <a:lnTo>
                            <a:pt x="856" y="167"/>
                          </a:lnTo>
                          <a:lnTo>
                            <a:pt x="855" y="168"/>
                          </a:lnTo>
                          <a:lnTo>
                            <a:pt x="854" y="169"/>
                          </a:lnTo>
                          <a:lnTo>
                            <a:pt x="853" y="170"/>
                          </a:lnTo>
                          <a:lnTo>
                            <a:pt x="854" y="170"/>
                          </a:lnTo>
                          <a:lnTo>
                            <a:pt x="854" y="171"/>
                          </a:lnTo>
                          <a:lnTo>
                            <a:pt x="854" y="172"/>
                          </a:lnTo>
                          <a:lnTo>
                            <a:pt x="855" y="172"/>
                          </a:lnTo>
                          <a:lnTo>
                            <a:pt x="855" y="173"/>
                          </a:lnTo>
                          <a:lnTo>
                            <a:pt x="855" y="174"/>
                          </a:lnTo>
                          <a:lnTo>
                            <a:pt x="854" y="175"/>
                          </a:lnTo>
                          <a:lnTo>
                            <a:pt x="854" y="176"/>
                          </a:lnTo>
                          <a:lnTo>
                            <a:pt x="854" y="177"/>
                          </a:lnTo>
                          <a:lnTo>
                            <a:pt x="853" y="178"/>
                          </a:lnTo>
                          <a:lnTo>
                            <a:pt x="853" y="180"/>
                          </a:lnTo>
                          <a:lnTo>
                            <a:pt x="853" y="181"/>
                          </a:lnTo>
                          <a:lnTo>
                            <a:pt x="854" y="182"/>
                          </a:lnTo>
                          <a:lnTo>
                            <a:pt x="855" y="182"/>
                          </a:lnTo>
                          <a:lnTo>
                            <a:pt x="855" y="184"/>
                          </a:lnTo>
                          <a:lnTo>
                            <a:pt x="857" y="184"/>
                          </a:lnTo>
                          <a:lnTo>
                            <a:pt x="858" y="183"/>
                          </a:lnTo>
                          <a:lnTo>
                            <a:pt x="859" y="183"/>
                          </a:lnTo>
                          <a:lnTo>
                            <a:pt x="861" y="182"/>
                          </a:lnTo>
                          <a:lnTo>
                            <a:pt x="861" y="180"/>
                          </a:lnTo>
                          <a:lnTo>
                            <a:pt x="861" y="178"/>
                          </a:lnTo>
                          <a:lnTo>
                            <a:pt x="861" y="177"/>
                          </a:lnTo>
                          <a:lnTo>
                            <a:pt x="860" y="177"/>
                          </a:lnTo>
                          <a:lnTo>
                            <a:pt x="860" y="176"/>
                          </a:lnTo>
                          <a:lnTo>
                            <a:pt x="861" y="175"/>
                          </a:lnTo>
                          <a:lnTo>
                            <a:pt x="861" y="174"/>
                          </a:lnTo>
                          <a:lnTo>
                            <a:pt x="861" y="173"/>
                          </a:lnTo>
                          <a:lnTo>
                            <a:pt x="861" y="172"/>
                          </a:lnTo>
                          <a:lnTo>
                            <a:pt x="861" y="171"/>
                          </a:lnTo>
                          <a:lnTo>
                            <a:pt x="861" y="170"/>
                          </a:lnTo>
                          <a:lnTo>
                            <a:pt x="862" y="169"/>
                          </a:lnTo>
                          <a:lnTo>
                            <a:pt x="862" y="168"/>
                          </a:lnTo>
                          <a:lnTo>
                            <a:pt x="862" y="167"/>
                          </a:lnTo>
                          <a:lnTo>
                            <a:pt x="862" y="165"/>
                          </a:lnTo>
                          <a:lnTo>
                            <a:pt x="862" y="164"/>
                          </a:lnTo>
                          <a:lnTo>
                            <a:pt x="862" y="163"/>
                          </a:lnTo>
                          <a:lnTo>
                            <a:pt x="863" y="162"/>
                          </a:lnTo>
                          <a:lnTo>
                            <a:pt x="864" y="162"/>
                          </a:lnTo>
                          <a:lnTo>
                            <a:pt x="866" y="162"/>
                          </a:lnTo>
                          <a:lnTo>
                            <a:pt x="866" y="160"/>
                          </a:lnTo>
                          <a:lnTo>
                            <a:pt x="867" y="159"/>
                          </a:lnTo>
                          <a:lnTo>
                            <a:pt x="868" y="157"/>
                          </a:lnTo>
                          <a:lnTo>
                            <a:pt x="868" y="155"/>
                          </a:lnTo>
                          <a:lnTo>
                            <a:pt x="868" y="154"/>
                          </a:lnTo>
                          <a:lnTo>
                            <a:pt x="869" y="154"/>
                          </a:lnTo>
                          <a:lnTo>
                            <a:pt x="868" y="153"/>
                          </a:lnTo>
                          <a:lnTo>
                            <a:pt x="868" y="152"/>
                          </a:lnTo>
                          <a:lnTo>
                            <a:pt x="869" y="152"/>
                          </a:lnTo>
                          <a:lnTo>
                            <a:pt x="870" y="151"/>
                          </a:lnTo>
                          <a:lnTo>
                            <a:pt x="871" y="150"/>
                          </a:lnTo>
                          <a:lnTo>
                            <a:pt x="871" y="151"/>
                          </a:lnTo>
                          <a:lnTo>
                            <a:pt x="872" y="151"/>
                          </a:lnTo>
                          <a:lnTo>
                            <a:pt x="873" y="152"/>
                          </a:lnTo>
                          <a:lnTo>
                            <a:pt x="874" y="153"/>
                          </a:lnTo>
                          <a:lnTo>
                            <a:pt x="875" y="153"/>
                          </a:lnTo>
                          <a:lnTo>
                            <a:pt x="876" y="153"/>
                          </a:lnTo>
                          <a:lnTo>
                            <a:pt x="876" y="152"/>
                          </a:lnTo>
                          <a:lnTo>
                            <a:pt x="877" y="152"/>
                          </a:lnTo>
                          <a:lnTo>
                            <a:pt x="877" y="155"/>
                          </a:lnTo>
                          <a:lnTo>
                            <a:pt x="877" y="157"/>
                          </a:lnTo>
                          <a:lnTo>
                            <a:pt x="877" y="158"/>
                          </a:lnTo>
                          <a:lnTo>
                            <a:pt x="877" y="159"/>
                          </a:lnTo>
                          <a:lnTo>
                            <a:pt x="876" y="160"/>
                          </a:lnTo>
                          <a:lnTo>
                            <a:pt x="876" y="161"/>
                          </a:lnTo>
                          <a:lnTo>
                            <a:pt x="876" y="162"/>
                          </a:lnTo>
                          <a:lnTo>
                            <a:pt x="876" y="163"/>
                          </a:lnTo>
                          <a:lnTo>
                            <a:pt x="876" y="164"/>
                          </a:lnTo>
                          <a:lnTo>
                            <a:pt x="876" y="165"/>
                          </a:lnTo>
                          <a:lnTo>
                            <a:pt x="876" y="166"/>
                          </a:lnTo>
                          <a:lnTo>
                            <a:pt x="876" y="167"/>
                          </a:lnTo>
                          <a:lnTo>
                            <a:pt x="876" y="168"/>
                          </a:lnTo>
                          <a:lnTo>
                            <a:pt x="876" y="170"/>
                          </a:lnTo>
                          <a:lnTo>
                            <a:pt x="876" y="171"/>
                          </a:lnTo>
                          <a:lnTo>
                            <a:pt x="877" y="171"/>
                          </a:lnTo>
                          <a:lnTo>
                            <a:pt x="876" y="172"/>
                          </a:lnTo>
                          <a:lnTo>
                            <a:pt x="877" y="172"/>
                          </a:lnTo>
                          <a:lnTo>
                            <a:pt x="878" y="172"/>
                          </a:lnTo>
                          <a:lnTo>
                            <a:pt x="879" y="173"/>
                          </a:lnTo>
                          <a:lnTo>
                            <a:pt x="878" y="173"/>
                          </a:lnTo>
                          <a:lnTo>
                            <a:pt x="878" y="174"/>
                          </a:lnTo>
                          <a:lnTo>
                            <a:pt x="878" y="175"/>
                          </a:lnTo>
                          <a:lnTo>
                            <a:pt x="879" y="175"/>
                          </a:lnTo>
                          <a:lnTo>
                            <a:pt x="878" y="175"/>
                          </a:lnTo>
                          <a:lnTo>
                            <a:pt x="878" y="176"/>
                          </a:lnTo>
                          <a:lnTo>
                            <a:pt x="878" y="177"/>
                          </a:lnTo>
                          <a:lnTo>
                            <a:pt x="878" y="178"/>
                          </a:lnTo>
                          <a:lnTo>
                            <a:pt x="878" y="179"/>
                          </a:lnTo>
                          <a:lnTo>
                            <a:pt x="879" y="179"/>
                          </a:lnTo>
                          <a:lnTo>
                            <a:pt x="880" y="180"/>
                          </a:lnTo>
                          <a:lnTo>
                            <a:pt x="881" y="180"/>
                          </a:lnTo>
                          <a:lnTo>
                            <a:pt x="881" y="181"/>
                          </a:lnTo>
                          <a:lnTo>
                            <a:pt x="882" y="181"/>
                          </a:lnTo>
                          <a:lnTo>
                            <a:pt x="882" y="180"/>
                          </a:lnTo>
                          <a:lnTo>
                            <a:pt x="882" y="179"/>
                          </a:lnTo>
                          <a:lnTo>
                            <a:pt x="883" y="179"/>
                          </a:lnTo>
                          <a:lnTo>
                            <a:pt x="883" y="178"/>
                          </a:lnTo>
                          <a:lnTo>
                            <a:pt x="883" y="177"/>
                          </a:lnTo>
                          <a:lnTo>
                            <a:pt x="884" y="177"/>
                          </a:lnTo>
                          <a:lnTo>
                            <a:pt x="885" y="178"/>
                          </a:lnTo>
                          <a:lnTo>
                            <a:pt x="886" y="178"/>
                          </a:lnTo>
                          <a:lnTo>
                            <a:pt x="886" y="177"/>
                          </a:lnTo>
                          <a:lnTo>
                            <a:pt x="886" y="178"/>
                          </a:lnTo>
                          <a:lnTo>
                            <a:pt x="887" y="177"/>
                          </a:lnTo>
                          <a:lnTo>
                            <a:pt x="888" y="177"/>
                          </a:lnTo>
                          <a:lnTo>
                            <a:pt x="889" y="177"/>
                          </a:lnTo>
                          <a:lnTo>
                            <a:pt x="890" y="177"/>
                          </a:lnTo>
                          <a:lnTo>
                            <a:pt x="890" y="176"/>
                          </a:lnTo>
                          <a:lnTo>
                            <a:pt x="891" y="176"/>
                          </a:lnTo>
                          <a:lnTo>
                            <a:pt x="891" y="177"/>
                          </a:lnTo>
                          <a:lnTo>
                            <a:pt x="892" y="176"/>
                          </a:lnTo>
                          <a:lnTo>
                            <a:pt x="892" y="175"/>
                          </a:lnTo>
                          <a:lnTo>
                            <a:pt x="893" y="175"/>
                          </a:lnTo>
                          <a:lnTo>
                            <a:pt x="894" y="174"/>
                          </a:lnTo>
                          <a:lnTo>
                            <a:pt x="895" y="174"/>
                          </a:lnTo>
                          <a:lnTo>
                            <a:pt x="895" y="173"/>
                          </a:lnTo>
                          <a:lnTo>
                            <a:pt x="896" y="173"/>
                          </a:lnTo>
                          <a:lnTo>
                            <a:pt x="897" y="173"/>
                          </a:lnTo>
                          <a:lnTo>
                            <a:pt x="898" y="173"/>
                          </a:lnTo>
                          <a:lnTo>
                            <a:pt x="898" y="174"/>
                          </a:lnTo>
                          <a:lnTo>
                            <a:pt x="899" y="174"/>
                          </a:lnTo>
                          <a:lnTo>
                            <a:pt x="899" y="175"/>
                          </a:lnTo>
                          <a:lnTo>
                            <a:pt x="899" y="174"/>
                          </a:lnTo>
                          <a:lnTo>
                            <a:pt x="900" y="174"/>
                          </a:lnTo>
                          <a:lnTo>
                            <a:pt x="899" y="174"/>
                          </a:lnTo>
                          <a:lnTo>
                            <a:pt x="899" y="173"/>
                          </a:lnTo>
                          <a:lnTo>
                            <a:pt x="899" y="172"/>
                          </a:lnTo>
                          <a:lnTo>
                            <a:pt x="899" y="170"/>
                          </a:lnTo>
                          <a:lnTo>
                            <a:pt x="900" y="171"/>
                          </a:lnTo>
                          <a:lnTo>
                            <a:pt x="901" y="171"/>
                          </a:lnTo>
                          <a:lnTo>
                            <a:pt x="902" y="171"/>
                          </a:lnTo>
                          <a:lnTo>
                            <a:pt x="903" y="171"/>
                          </a:lnTo>
                          <a:lnTo>
                            <a:pt x="903" y="172"/>
                          </a:lnTo>
                          <a:lnTo>
                            <a:pt x="904" y="171"/>
                          </a:lnTo>
                          <a:lnTo>
                            <a:pt x="904" y="172"/>
                          </a:lnTo>
                          <a:lnTo>
                            <a:pt x="905" y="172"/>
                          </a:lnTo>
                          <a:lnTo>
                            <a:pt x="906" y="172"/>
                          </a:lnTo>
                          <a:lnTo>
                            <a:pt x="905" y="172"/>
                          </a:lnTo>
                          <a:lnTo>
                            <a:pt x="905" y="171"/>
                          </a:lnTo>
                          <a:lnTo>
                            <a:pt x="906" y="171"/>
                          </a:lnTo>
                          <a:lnTo>
                            <a:pt x="905" y="171"/>
                          </a:lnTo>
                          <a:lnTo>
                            <a:pt x="906" y="170"/>
                          </a:lnTo>
                          <a:lnTo>
                            <a:pt x="908" y="169"/>
                          </a:lnTo>
                          <a:lnTo>
                            <a:pt x="908" y="170"/>
                          </a:lnTo>
                          <a:lnTo>
                            <a:pt x="908" y="169"/>
                          </a:lnTo>
                          <a:lnTo>
                            <a:pt x="909" y="169"/>
                          </a:lnTo>
                          <a:lnTo>
                            <a:pt x="909" y="168"/>
                          </a:lnTo>
                          <a:lnTo>
                            <a:pt x="909" y="167"/>
                          </a:lnTo>
                          <a:lnTo>
                            <a:pt x="910" y="167"/>
                          </a:lnTo>
                          <a:lnTo>
                            <a:pt x="910" y="166"/>
                          </a:lnTo>
                          <a:lnTo>
                            <a:pt x="911" y="166"/>
                          </a:lnTo>
                          <a:lnTo>
                            <a:pt x="911" y="167"/>
                          </a:lnTo>
                          <a:lnTo>
                            <a:pt x="912" y="167"/>
                          </a:lnTo>
                          <a:lnTo>
                            <a:pt x="913" y="167"/>
                          </a:lnTo>
                          <a:lnTo>
                            <a:pt x="914" y="167"/>
                          </a:lnTo>
                          <a:lnTo>
                            <a:pt x="914" y="166"/>
                          </a:lnTo>
                          <a:lnTo>
                            <a:pt x="915" y="166"/>
                          </a:lnTo>
                          <a:lnTo>
                            <a:pt x="916" y="166"/>
                          </a:lnTo>
                          <a:lnTo>
                            <a:pt x="916" y="165"/>
                          </a:lnTo>
                          <a:lnTo>
                            <a:pt x="917" y="165"/>
                          </a:lnTo>
                          <a:lnTo>
                            <a:pt x="917" y="164"/>
                          </a:lnTo>
                          <a:lnTo>
                            <a:pt x="918" y="163"/>
                          </a:lnTo>
                          <a:lnTo>
                            <a:pt x="918" y="162"/>
                          </a:lnTo>
                          <a:lnTo>
                            <a:pt x="919" y="162"/>
                          </a:lnTo>
                          <a:lnTo>
                            <a:pt x="919" y="161"/>
                          </a:lnTo>
                          <a:lnTo>
                            <a:pt x="920" y="161"/>
                          </a:lnTo>
                          <a:lnTo>
                            <a:pt x="920" y="162"/>
                          </a:lnTo>
                          <a:lnTo>
                            <a:pt x="921" y="162"/>
                          </a:lnTo>
                          <a:lnTo>
                            <a:pt x="921" y="161"/>
                          </a:lnTo>
                          <a:lnTo>
                            <a:pt x="922" y="161"/>
                          </a:lnTo>
                          <a:lnTo>
                            <a:pt x="922" y="162"/>
                          </a:lnTo>
                          <a:lnTo>
                            <a:pt x="923" y="162"/>
                          </a:lnTo>
                          <a:lnTo>
                            <a:pt x="924" y="162"/>
                          </a:lnTo>
                          <a:lnTo>
                            <a:pt x="925" y="162"/>
                          </a:lnTo>
                          <a:lnTo>
                            <a:pt x="926" y="162"/>
                          </a:lnTo>
                          <a:lnTo>
                            <a:pt x="926" y="161"/>
                          </a:lnTo>
                          <a:lnTo>
                            <a:pt x="926" y="160"/>
                          </a:lnTo>
                          <a:lnTo>
                            <a:pt x="927" y="160"/>
                          </a:lnTo>
                          <a:lnTo>
                            <a:pt x="928" y="159"/>
                          </a:lnTo>
                          <a:lnTo>
                            <a:pt x="927" y="159"/>
                          </a:lnTo>
                          <a:lnTo>
                            <a:pt x="928" y="159"/>
                          </a:lnTo>
                          <a:lnTo>
                            <a:pt x="929" y="158"/>
                          </a:lnTo>
                          <a:lnTo>
                            <a:pt x="929" y="159"/>
                          </a:lnTo>
                          <a:lnTo>
                            <a:pt x="929" y="158"/>
                          </a:lnTo>
                          <a:lnTo>
                            <a:pt x="930" y="158"/>
                          </a:lnTo>
                          <a:lnTo>
                            <a:pt x="931" y="160"/>
                          </a:lnTo>
                          <a:lnTo>
                            <a:pt x="932" y="159"/>
                          </a:lnTo>
                          <a:lnTo>
                            <a:pt x="932" y="160"/>
                          </a:lnTo>
                          <a:lnTo>
                            <a:pt x="933" y="160"/>
                          </a:lnTo>
                          <a:lnTo>
                            <a:pt x="933" y="159"/>
                          </a:lnTo>
                          <a:lnTo>
                            <a:pt x="934" y="159"/>
                          </a:lnTo>
                          <a:lnTo>
                            <a:pt x="935" y="159"/>
                          </a:lnTo>
                          <a:lnTo>
                            <a:pt x="933" y="161"/>
                          </a:lnTo>
                          <a:lnTo>
                            <a:pt x="933" y="162"/>
                          </a:lnTo>
                          <a:lnTo>
                            <a:pt x="933" y="163"/>
                          </a:lnTo>
                          <a:lnTo>
                            <a:pt x="931" y="164"/>
                          </a:lnTo>
                          <a:lnTo>
                            <a:pt x="931" y="166"/>
                          </a:lnTo>
                          <a:lnTo>
                            <a:pt x="931" y="167"/>
                          </a:lnTo>
                          <a:lnTo>
                            <a:pt x="931" y="169"/>
                          </a:lnTo>
                          <a:lnTo>
                            <a:pt x="933" y="170"/>
                          </a:lnTo>
                          <a:lnTo>
                            <a:pt x="933" y="171"/>
                          </a:lnTo>
                          <a:lnTo>
                            <a:pt x="930" y="173"/>
                          </a:lnTo>
                          <a:lnTo>
                            <a:pt x="930" y="174"/>
                          </a:lnTo>
                          <a:lnTo>
                            <a:pt x="930" y="175"/>
                          </a:lnTo>
                          <a:lnTo>
                            <a:pt x="931" y="176"/>
                          </a:lnTo>
                          <a:lnTo>
                            <a:pt x="932" y="176"/>
                          </a:lnTo>
                          <a:lnTo>
                            <a:pt x="932" y="177"/>
                          </a:lnTo>
                          <a:lnTo>
                            <a:pt x="932" y="178"/>
                          </a:lnTo>
                          <a:lnTo>
                            <a:pt x="932" y="179"/>
                          </a:lnTo>
                          <a:lnTo>
                            <a:pt x="932" y="182"/>
                          </a:lnTo>
                          <a:lnTo>
                            <a:pt x="931" y="183"/>
                          </a:lnTo>
                          <a:lnTo>
                            <a:pt x="930" y="184"/>
                          </a:lnTo>
                          <a:lnTo>
                            <a:pt x="929" y="185"/>
                          </a:lnTo>
                          <a:lnTo>
                            <a:pt x="930" y="186"/>
                          </a:lnTo>
                          <a:lnTo>
                            <a:pt x="930" y="187"/>
                          </a:lnTo>
                          <a:lnTo>
                            <a:pt x="931" y="187"/>
                          </a:lnTo>
                          <a:lnTo>
                            <a:pt x="931" y="186"/>
                          </a:lnTo>
                          <a:lnTo>
                            <a:pt x="931" y="187"/>
                          </a:lnTo>
                          <a:lnTo>
                            <a:pt x="931" y="188"/>
                          </a:lnTo>
                          <a:lnTo>
                            <a:pt x="931" y="187"/>
                          </a:lnTo>
                          <a:lnTo>
                            <a:pt x="931" y="186"/>
                          </a:lnTo>
                          <a:lnTo>
                            <a:pt x="932" y="186"/>
                          </a:lnTo>
                          <a:lnTo>
                            <a:pt x="932" y="187"/>
                          </a:lnTo>
                          <a:lnTo>
                            <a:pt x="933" y="187"/>
                          </a:lnTo>
                          <a:lnTo>
                            <a:pt x="934" y="187"/>
                          </a:lnTo>
                          <a:lnTo>
                            <a:pt x="934" y="186"/>
                          </a:lnTo>
                          <a:lnTo>
                            <a:pt x="935" y="186"/>
                          </a:lnTo>
                          <a:lnTo>
                            <a:pt x="938" y="186"/>
                          </a:lnTo>
                          <a:lnTo>
                            <a:pt x="938" y="185"/>
                          </a:lnTo>
                          <a:lnTo>
                            <a:pt x="939" y="185"/>
                          </a:lnTo>
                          <a:lnTo>
                            <a:pt x="940" y="184"/>
                          </a:lnTo>
                          <a:lnTo>
                            <a:pt x="940" y="185"/>
                          </a:lnTo>
                          <a:lnTo>
                            <a:pt x="940" y="184"/>
                          </a:lnTo>
                          <a:lnTo>
                            <a:pt x="941" y="184"/>
                          </a:lnTo>
                          <a:lnTo>
                            <a:pt x="941" y="185"/>
                          </a:lnTo>
                          <a:lnTo>
                            <a:pt x="942" y="185"/>
                          </a:lnTo>
                          <a:lnTo>
                            <a:pt x="943" y="185"/>
                          </a:lnTo>
                          <a:lnTo>
                            <a:pt x="942" y="184"/>
                          </a:lnTo>
                          <a:lnTo>
                            <a:pt x="943" y="184"/>
                          </a:lnTo>
                          <a:lnTo>
                            <a:pt x="943" y="185"/>
                          </a:lnTo>
                          <a:lnTo>
                            <a:pt x="944" y="184"/>
                          </a:lnTo>
                          <a:lnTo>
                            <a:pt x="945" y="185"/>
                          </a:lnTo>
                          <a:lnTo>
                            <a:pt x="945" y="184"/>
                          </a:lnTo>
                          <a:lnTo>
                            <a:pt x="946" y="183"/>
                          </a:lnTo>
                          <a:lnTo>
                            <a:pt x="945" y="183"/>
                          </a:lnTo>
                          <a:lnTo>
                            <a:pt x="946" y="183"/>
                          </a:lnTo>
                          <a:lnTo>
                            <a:pt x="946" y="182"/>
                          </a:lnTo>
                          <a:lnTo>
                            <a:pt x="945" y="182"/>
                          </a:lnTo>
                          <a:lnTo>
                            <a:pt x="946" y="182"/>
                          </a:lnTo>
                          <a:lnTo>
                            <a:pt x="946" y="180"/>
                          </a:lnTo>
                          <a:lnTo>
                            <a:pt x="947" y="181"/>
                          </a:lnTo>
                          <a:lnTo>
                            <a:pt x="947" y="179"/>
                          </a:lnTo>
                          <a:lnTo>
                            <a:pt x="946" y="179"/>
                          </a:lnTo>
                          <a:lnTo>
                            <a:pt x="946" y="178"/>
                          </a:lnTo>
                          <a:lnTo>
                            <a:pt x="946" y="177"/>
                          </a:lnTo>
                          <a:lnTo>
                            <a:pt x="946" y="176"/>
                          </a:lnTo>
                          <a:lnTo>
                            <a:pt x="946" y="175"/>
                          </a:lnTo>
                          <a:lnTo>
                            <a:pt x="946" y="176"/>
                          </a:lnTo>
                          <a:lnTo>
                            <a:pt x="947" y="175"/>
                          </a:lnTo>
                          <a:lnTo>
                            <a:pt x="947" y="176"/>
                          </a:lnTo>
                          <a:lnTo>
                            <a:pt x="948" y="176"/>
                          </a:lnTo>
                          <a:lnTo>
                            <a:pt x="949" y="175"/>
                          </a:lnTo>
                          <a:lnTo>
                            <a:pt x="949" y="176"/>
                          </a:lnTo>
                          <a:lnTo>
                            <a:pt x="950" y="176"/>
                          </a:lnTo>
                          <a:lnTo>
                            <a:pt x="950" y="177"/>
                          </a:lnTo>
                          <a:lnTo>
                            <a:pt x="950" y="178"/>
                          </a:lnTo>
                          <a:lnTo>
                            <a:pt x="951" y="178"/>
                          </a:lnTo>
                          <a:lnTo>
                            <a:pt x="950" y="179"/>
                          </a:lnTo>
                          <a:lnTo>
                            <a:pt x="951" y="179"/>
                          </a:lnTo>
                          <a:lnTo>
                            <a:pt x="953" y="179"/>
                          </a:lnTo>
                          <a:lnTo>
                            <a:pt x="954" y="179"/>
                          </a:lnTo>
                          <a:lnTo>
                            <a:pt x="954" y="180"/>
                          </a:lnTo>
                          <a:lnTo>
                            <a:pt x="954" y="181"/>
                          </a:lnTo>
                          <a:lnTo>
                            <a:pt x="953" y="181"/>
                          </a:lnTo>
                          <a:lnTo>
                            <a:pt x="954" y="182"/>
                          </a:lnTo>
                          <a:lnTo>
                            <a:pt x="955" y="182"/>
                          </a:lnTo>
                          <a:lnTo>
                            <a:pt x="954" y="182"/>
                          </a:lnTo>
                          <a:lnTo>
                            <a:pt x="955" y="183"/>
                          </a:lnTo>
                          <a:lnTo>
                            <a:pt x="955" y="182"/>
                          </a:lnTo>
                          <a:lnTo>
                            <a:pt x="955" y="183"/>
                          </a:lnTo>
                          <a:lnTo>
                            <a:pt x="956" y="184"/>
                          </a:lnTo>
                          <a:lnTo>
                            <a:pt x="957" y="183"/>
                          </a:lnTo>
                          <a:lnTo>
                            <a:pt x="960" y="183"/>
                          </a:lnTo>
                          <a:lnTo>
                            <a:pt x="961" y="183"/>
                          </a:lnTo>
                          <a:lnTo>
                            <a:pt x="962" y="183"/>
                          </a:lnTo>
                          <a:lnTo>
                            <a:pt x="962" y="184"/>
                          </a:lnTo>
                          <a:lnTo>
                            <a:pt x="963" y="185"/>
                          </a:lnTo>
                          <a:lnTo>
                            <a:pt x="963" y="186"/>
                          </a:lnTo>
                          <a:lnTo>
                            <a:pt x="963" y="187"/>
                          </a:lnTo>
                          <a:lnTo>
                            <a:pt x="964" y="187"/>
                          </a:lnTo>
                          <a:lnTo>
                            <a:pt x="964" y="188"/>
                          </a:lnTo>
                          <a:lnTo>
                            <a:pt x="964" y="190"/>
                          </a:lnTo>
                          <a:lnTo>
                            <a:pt x="965" y="190"/>
                          </a:lnTo>
                          <a:lnTo>
                            <a:pt x="965" y="191"/>
                          </a:lnTo>
                          <a:lnTo>
                            <a:pt x="965" y="190"/>
                          </a:lnTo>
                          <a:lnTo>
                            <a:pt x="967" y="190"/>
                          </a:lnTo>
                          <a:lnTo>
                            <a:pt x="968" y="190"/>
                          </a:lnTo>
                          <a:lnTo>
                            <a:pt x="968" y="189"/>
                          </a:lnTo>
                          <a:lnTo>
                            <a:pt x="969" y="190"/>
                          </a:lnTo>
                          <a:lnTo>
                            <a:pt x="969" y="189"/>
                          </a:lnTo>
                          <a:lnTo>
                            <a:pt x="969" y="188"/>
                          </a:lnTo>
                          <a:lnTo>
                            <a:pt x="970" y="188"/>
                          </a:lnTo>
                          <a:lnTo>
                            <a:pt x="970" y="187"/>
                          </a:lnTo>
                          <a:lnTo>
                            <a:pt x="971" y="187"/>
                          </a:lnTo>
                          <a:lnTo>
                            <a:pt x="972" y="187"/>
                          </a:lnTo>
                          <a:lnTo>
                            <a:pt x="973" y="187"/>
                          </a:lnTo>
                          <a:lnTo>
                            <a:pt x="973" y="188"/>
                          </a:lnTo>
                          <a:lnTo>
                            <a:pt x="974" y="188"/>
                          </a:lnTo>
                          <a:lnTo>
                            <a:pt x="973" y="188"/>
                          </a:lnTo>
                          <a:lnTo>
                            <a:pt x="974" y="188"/>
                          </a:lnTo>
                          <a:lnTo>
                            <a:pt x="975" y="188"/>
                          </a:lnTo>
                          <a:lnTo>
                            <a:pt x="974" y="188"/>
                          </a:lnTo>
                          <a:lnTo>
                            <a:pt x="975" y="188"/>
                          </a:lnTo>
                          <a:lnTo>
                            <a:pt x="976" y="189"/>
                          </a:lnTo>
                          <a:lnTo>
                            <a:pt x="976" y="190"/>
                          </a:lnTo>
                          <a:lnTo>
                            <a:pt x="976" y="191"/>
                          </a:lnTo>
                          <a:lnTo>
                            <a:pt x="977" y="191"/>
                          </a:lnTo>
                          <a:lnTo>
                            <a:pt x="978" y="190"/>
                          </a:lnTo>
                          <a:lnTo>
                            <a:pt x="978" y="191"/>
                          </a:lnTo>
                          <a:lnTo>
                            <a:pt x="979" y="191"/>
                          </a:lnTo>
                          <a:lnTo>
                            <a:pt x="979" y="192"/>
                          </a:lnTo>
                          <a:lnTo>
                            <a:pt x="980" y="193"/>
                          </a:lnTo>
                          <a:lnTo>
                            <a:pt x="980" y="192"/>
                          </a:lnTo>
                          <a:lnTo>
                            <a:pt x="981" y="192"/>
                          </a:lnTo>
                          <a:lnTo>
                            <a:pt x="981" y="193"/>
                          </a:lnTo>
                          <a:lnTo>
                            <a:pt x="982" y="193"/>
                          </a:lnTo>
                          <a:lnTo>
                            <a:pt x="983" y="192"/>
                          </a:lnTo>
                          <a:lnTo>
                            <a:pt x="984" y="192"/>
                          </a:lnTo>
                          <a:lnTo>
                            <a:pt x="985" y="192"/>
                          </a:lnTo>
                          <a:lnTo>
                            <a:pt x="987" y="193"/>
                          </a:lnTo>
                          <a:lnTo>
                            <a:pt x="990" y="192"/>
                          </a:lnTo>
                          <a:lnTo>
                            <a:pt x="991" y="192"/>
                          </a:lnTo>
                          <a:lnTo>
                            <a:pt x="991" y="193"/>
                          </a:lnTo>
                          <a:lnTo>
                            <a:pt x="993" y="194"/>
                          </a:lnTo>
                          <a:lnTo>
                            <a:pt x="994" y="195"/>
                          </a:lnTo>
                          <a:lnTo>
                            <a:pt x="994" y="196"/>
                          </a:lnTo>
                          <a:lnTo>
                            <a:pt x="1014" y="222"/>
                          </a:lnTo>
                          <a:lnTo>
                            <a:pt x="1015" y="222"/>
                          </a:lnTo>
                          <a:lnTo>
                            <a:pt x="1015" y="219"/>
                          </a:lnTo>
                          <a:lnTo>
                            <a:pt x="1016" y="217"/>
                          </a:lnTo>
                          <a:lnTo>
                            <a:pt x="1017" y="216"/>
                          </a:lnTo>
                          <a:lnTo>
                            <a:pt x="1018" y="216"/>
                          </a:lnTo>
                          <a:lnTo>
                            <a:pt x="1018" y="215"/>
                          </a:lnTo>
                          <a:lnTo>
                            <a:pt x="1019" y="215"/>
                          </a:lnTo>
                          <a:lnTo>
                            <a:pt x="1019" y="214"/>
                          </a:lnTo>
                          <a:lnTo>
                            <a:pt x="1019" y="213"/>
                          </a:lnTo>
                          <a:lnTo>
                            <a:pt x="1020" y="211"/>
                          </a:lnTo>
                          <a:lnTo>
                            <a:pt x="1021" y="211"/>
                          </a:lnTo>
                          <a:lnTo>
                            <a:pt x="1022" y="210"/>
                          </a:lnTo>
                          <a:lnTo>
                            <a:pt x="1022" y="208"/>
                          </a:lnTo>
                          <a:lnTo>
                            <a:pt x="1023" y="209"/>
                          </a:lnTo>
                          <a:lnTo>
                            <a:pt x="1023" y="208"/>
                          </a:lnTo>
                          <a:lnTo>
                            <a:pt x="1024" y="208"/>
                          </a:lnTo>
                          <a:lnTo>
                            <a:pt x="1024" y="207"/>
                          </a:lnTo>
                          <a:lnTo>
                            <a:pt x="1025" y="207"/>
                          </a:lnTo>
                          <a:lnTo>
                            <a:pt x="1025" y="206"/>
                          </a:lnTo>
                          <a:lnTo>
                            <a:pt x="1025" y="205"/>
                          </a:lnTo>
                          <a:lnTo>
                            <a:pt x="1025" y="204"/>
                          </a:lnTo>
                          <a:lnTo>
                            <a:pt x="1025" y="205"/>
                          </a:lnTo>
                          <a:lnTo>
                            <a:pt x="1023" y="204"/>
                          </a:lnTo>
                          <a:lnTo>
                            <a:pt x="1022" y="203"/>
                          </a:lnTo>
                          <a:lnTo>
                            <a:pt x="1022" y="202"/>
                          </a:lnTo>
                          <a:lnTo>
                            <a:pt x="1021" y="201"/>
                          </a:lnTo>
                          <a:lnTo>
                            <a:pt x="1021" y="200"/>
                          </a:lnTo>
                          <a:lnTo>
                            <a:pt x="1020" y="197"/>
                          </a:lnTo>
                          <a:lnTo>
                            <a:pt x="1020" y="196"/>
                          </a:lnTo>
                          <a:lnTo>
                            <a:pt x="1020" y="195"/>
                          </a:lnTo>
                          <a:lnTo>
                            <a:pt x="1020" y="193"/>
                          </a:lnTo>
                          <a:lnTo>
                            <a:pt x="1019" y="192"/>
                          </a:lnTo>
                          <a:lnTo>
                            <a:pt x="1020" y="192"/>
                          </a:lnTo>
                          <a:lnTo>
                            <a:pt x="1020" y="191"/>
                          </a:lnTo>
                          <a:lnTo>
                            <a:pt x="1020" y="189"/>
                          </a:lnTo>
                          <a:lnTo>
                            <a:pt x="1020" y="187"/>
                          </a:lnTo>
                          <a:lnTo>
                            <a:pt x="1022" y="187"/>
                          </a:lnTo>
                          <a:lnTo>
                            <a:pt x="1022" y="186"/>
                          </a:lnTo>
                          <a:lnTo>
                            <a:pt x="1023" y="185"/>
                          </a:lnTo>
                          <a:lnTo>
                            <a:pt x="1022" y="183"/>
                          </a:lnTo>
                          <a:lnTo>
                            <a:pt x="1022" y="181"/>
                          </a:lnTo>
                          <a:lnTo>
                            <a:pt x="1021" y="180"/>
                          </a:lnTo>
                          <a:lnTo>
                            <a:pt x="1020" y="180"/>
                          </a:lnTo>
                          <a:lnTo>
                            <a:pt x="1021" y="180"/>
                          </a:lnTo>
                          <a:lnTo>
                            <a:pt x="1021" y="179"/>
                          </a:lnTo>
                          <a:lnTo>
                            <a:pt x="1021" y="178"/>
                          </a:lnTo>
                          <a:lnTo>
                            <a:pt x="1021" y="177"/>
                          </a:lnTo>
                          <a:lnTo>
                            <a:pt x="1020" y="177"/>
                          </a:lnTo>
                          <a:lnTo>
                            <a:pt x="1019" y="177"/>
                          </a:lnTo>
                          <a:lnTo>
                            <a:pt x="1019" y="176"/>
                          </a:lnTo>
                          <a:lnTo>
                            <a:pt x="1019" y="175"/>
                          </a:lnTo>
                          <a:lnTo>
                            <a:pt x="1020" y="175"/>
                          </a:lnTo>
                          <a:lnTo>
                            <a:pt x="1020" y="174"/>
                          </a:lnTo>
                          <a:lnTo>
                            <a:pt x="1020" y="173"/>
                          </a:lnTo>
                          <a:lnTo>
                            <a:pt x="1019" y="173"/>
                          </a:lnTo>
                          <a:lnTo>
                            <a:pt x="1020" y="172"/>
                          </a:lnTo>
                          <a:lnTo>
                            <a:pt x="1021" y="172"/>
                          </a:lnTo>
                          <a:lnTo>
                            <a:pt x="1021" y="171"/>
                          </a:lnTo>
                          <a:lnTo>
                            <a:pt x="1021" y="170"/>
                          </a:lnTo>
                          <a:lnTo>
                            <a:pt x="1022" y="169"/>
                          </a:lnTo>
                          <a:lnTo>
                            <a:pt x="1021" y="169"/>
                          </a:lnTo>
                          <a:lnTo>
                            <a:pt x="1020" y="168"/>
                          </a:lnTo>
                          <a:lnTo>
                            <a:pt x="1019" y="168"/>
                          </a:lnTo>
                          <a:lnTo>
                            <a:pt x="1019" y="167"/>
                          </a:lnTo>
                          <a:lnTo>
                            <a:pt x="1020" y="166"/>
                          </a:lnTo>
                          <a:lnTo>
                            <a:pt x="1022" y="166"/>
                          </a:lnTo>
                          <a:lnTo>
                            <a:pt x="1022" y="165"/>
                          </a:lnTo>
                          <a:lnTo>
                            <a:pt x="1022" y="164"/>
                          </a:lnTo>
                          <a:lnTo>
                            <a:pt x="1023" y="165"/>
                          </a:lnTo>
                          <a:lnTo>
                            <a:pt x="1024" y="164"/>
                          </a:lnTo>
                          <a:lnTo>
                            <a:pt x="1023" y="163"/>
                          </a:lnTo>
                          <a:lnTo>
                            <a:pt x="1023" y="162"/>
                          </a:lnTo>
                          <a:lnTo>
                            <a:pt x="1024" y="162"/>
                          </a:lnTo>
                          <a:lnTo>
                            <a:pt x="1023" y="162"/>
                          </a:lnTo>
                          <a:lnTo>
                            <a:pt x="1023" y="161"/>
                          </a:lnTo>
                          <a:lnTo>
                            <a:pt x="1024" y="160"/>
                          </a:lnTo>
                          <a:lnTo>
                            <a:pt x="1024" y="159"/>
                          </a:lnTo>
                          <a:lnTo>
                            <a:pt x="1025" y="158"/>
                          </a:lnTo>
                          <a:lnTo>
                            <a:pt x="1026" y="158"/>
                          </a:lnTo>
                          <a:lnTo>
                            <a:pt x="1026" y="156"/>
                          </a:lnTo>
                          <a:lnTo>
                            <a:pt x="1026" y="157"/>
                          </a:lnTo>
                          <a:lnTo>
                            <a:pt x="1027" y="157"/>
                          </a:lnTo>
                          <a:lnTo>
                            <a:pt x="1028" y="157"/>
                          </a:lnTo>
                          <a:lnTo>
                            <a:pt x="1029" y="157"/>
                          </a:lnTo>
                          <a:lnTo>
                            <a:pt x="1030" y="157"/>
                          </a:lnTo>
                          <a:lnTo>
                            <a:pt x="1032" y="158"/>
                          </a:lnTo>
                          <a:lnTo>
                            <a:pt x="1033" y="159"/>
                          </a:lnTo>
                          <a:lnTo>
                            <a:pt x="1035" y="159"/>
                          </a:lnTo>
                          <a:lnTo>
                            <a:pt x="1037" y="159"/>
                          </a:lnTo>
                          <a:lnTo>
                            <a:pt x="1038" y="160"/>
                          </a:lnTo>
                          <a:lnTo>
                            <a:pt x="1039" y="161"/>
                          </a:lnTo>
                          <a:lnTo>
                            <a:pt x="1038" y="164"/>
                          </a:lnTo>
                          <a:lnTo>
                            <a:pt x="1037" y="165"/>
                          </a:lnTo>
                          <a:lnTo>
                            <a:pt x="1037" y="166"/>
                          </a:lnTo>
                          <a:lnTo>
                            <a:pt x="1038" y="167"/>
                          </a:lnTo>
                          <a:lnTo>
                            <a:pt x="1037" y="170"/>
                          </a:lnTo>
                          <a:lnTo>
                            <a:pt x="1037" y="171"/>
                          </a:lnTo>
                          <a:lnTo>
                            <a:pt x="1038" y="172"/>
                          </a:lnTo>
                          <a:lnTo>
                            <a:pt x="1041" y="173"/>
                          </a:lnTo>
                          <a:lnTo>
                            <a:pt x="1042" y="173"/>
                          </a:lnTo>
                          <a:lnTo>
                            <a:pt x="1043" y="172"/>
                          </a:lnTo>
                          <a:lnTo>
                            <a:pt x="1045" y="172"/>
                          </a:lnTo>
                          <a:lnTo>
                            <a:pt x="1046" y="172"/>
                          </a:lnTo>
                          <a:lnTo>
                            <a:pt x="1047" y="173"/>
                          </a:lnTo>
                          <a:lnTo>
                            <a:pt x="1049" y="173"/>
                          </a:lnTo>
                          <a:lnTo>
                            <a:pt x="1050" y="172"/>
                          </a:lnTo>
                          <a:lnTo>
                            <a:pt x="1051" y="172"/>
                          </a:lnTo>
                          <a:lnTo>
                            <a:pt x="1052" y="172"/>
                          </a:lnTo>
                          <a:lnTo>
                            <a:pt x="1053" y="173"/>
                          </a:lnTo>
                          <a:lnTo>
                            <a:pt x="1052" y="174"/>
                          </a:lnTo>
                          <a:lnTo>
                            <a:pt x="1052" y="175"/>
                          </a:lnTo>
                          <a:lnTo>
                            <a:pt x="1051" y="177"/>
                          </a:lnTo>
                          <a:lnTo>
                            <a:pt x="1051" y="179"/>
                          </a:lnTo>
                          <a:lnTo>
                            <a:pt x="1051" y="180"/>
                          </a:lnTo>
                          <a:lnTo>
                            <a:pt x="1053" y="180"/>
                          </a:lnTo>
                          <a:lnTo>
                            <a:pt x="1055" y="181"/>
                          </a:lnTo>
                          <a:lnTo>
                            <a:pt x="1057" y="180"/>
                          </a:lnTo>
                          <a:lnTo>
                            <a:pt x="1059" y="180"/>
                          </a:lnTo>
                          <a:lnTo>
                            <a:pt x="1060" y="181"/>
                          </a:lnTo>
                          <a:lnTo>
                            <a:pt x="1060" y="182"/>
                          </a:lnTo>
                          <a:lnTo>
                            <a:pt x="1061" y="183"/>
                          </a:lnTo>
                          <a:lnTo>
                            <a:pt x="1057" y="183"/>
                          </a:lnTo>
                          <a:lnTo>
                            <a:pt x="1057" y="184"/>
                          </a:lnTo>
                          <a:lnTo>
                            <a:pt x="1056" y="185"/>
                          </a:lnTo>
                          <a:lnTo>
                            <a:pt x="1057" y="186"/>
                          </a:lnTo>
                          <a:lnTo>
                            <a:pt x="1060" y="189"/>
                          </a:lnTo>
                          <a:lnTo>
                            <a:pt x="1060" y="190"/>
                          </a:lnTo>
                          <a:lnTo>
                            <a:pt x="1059" y="190"/>
                          </a:lnTo>
                          <a:lnTo>
                            <a:pt x="1059" y="192"/>
                          </a:lnTo>
                          <a:lnTo>
                            <a:pt x="1060" y="192"/>
                          </a:lnTo>
                          <a:lnTo>
                            <a:pt x="1060" y="193"/>
                          </a:lnTo>
                          <a:lnTo>
                            <a:pt x="1061" y="193"/>
                          </a:lnTo>
                          <a:lnTo>
                            <a:pt x="1062" y="192"/>
                          </a:lnTo>
                          <a:lnTo>
                            <a:pt x="1062" y="191"/>
                          </a:lnTo>
                          <a:lnTo>
                            <a:pt x="1062" y="190"/>
                          </a:lnTo>
                          <a:lnTo>
                            <a:pt x="1063" y="189"/>
                          </a:lnTo>
                          <a:lnTo>
                            <a:pt x="1066" y="188"/>
                          </a:lnTo>
                          <a:lnTo>
                            <a:pt x="1067" y="188"/>
                          </a:lnTo>
                          <a:lnTo>
                            <a:pt x="1067" y="187"/>
                          </a:lnTo>
                          <a:lnTo>
                            <a:pt x="1067" y="186"/>
                          </a:lnTo>
                          <a:lnTo>
                            <a:pt x="1067" y="185"/>
                          </a:lnTo>
                          <a:lnTo>
                            <a:pt x="1068" y="184"/>
                          </a:lnTo>
                          <a:lnTo>
                            <a:pt x="1069" y="184"/>
                          </a:lnTo>
                          <a:lnTo>
                            <a:pt x="1070" y="182"/>
                          </a:lnTo>
                          <a:lnTo>
                            <a:pt x="1071" y="182"/>
                          </a:lnTo>
                          <a:lnTo>
                            <a:pt x="1072" y="183"/>
                          </a:lnTo>
                          <a:lnTo>
                            <a:pt x="1074" y="185"/>
                          </a:lnTo>
                          <a:lnTo>
                            <a:pt x="1074" y="186"/>
                          </a:lnTo>
                          <a:lnTo>
                            <a:pt x="1076" y="186"/>
                          </a:lnTo>
                          <a:lnTo>
                            <a:pt x="1077" y="186"/>
                          </a:lnTo>
                          <a:lnTo>
                            <a:pt x="1078" y="186"/>
                          </a:lnTo>
                          <a:lnTo>
                            <a:pt x="1079" y="187"/>
                          </a:lnTo>
                          <a:lnTo>
                            <a:pt x="1079" y="188"/>
                          </a:lnTo>
                          <a:lnTo>
                            <a:pt x="1080" y="187"/>
                          </a:lnTo>
                          <a:lnTo>
                            <a:pt x="1081" y="187"/>
                          </a:lnTo>
                          <a:lnTo>
                            <a:pt x="1083" y="187"/>
                          </a:lnTo>
                          <a:lnTo>
                            <a:pt x="1084" y="187"/>
                          </a:lnTo>
                          <a:lnTo>
                            <a:pt x="1085" y="187"/>
                          </a:lnTo>
                          <a:lnTo>
                            <a:pt x="1085" y="188"/>
                          </a:lnTo>
                          <a:lnTo>
                            <a:pt x="1086" y="188"/>
                          </a:lnTo>
                          <a:lnTo>
                            <a:pt x="1086" y="189"/>
                          </a:lnTo>
                          <a:lnTo>
                            <a:pt x="1085" y="189"/>
                          </a:lnTo>
                          <a:lnTo>
                            <a:pt x="1086" y="190"/>
                          </a:lnTo>
                          <a:lnTo>
                            <a:pt x="1087" y="190"/>
                          </a:lnTo>
                          <a:lnTo>
                            <a:pt x="1087" y="188"/>
                          </a:lnTo>
                          <a:lnTo>
                            <a:pt x="1088" y="188"/>
                          </a:lnTo>
                          <a:lnTo>
                            <a:pt x="1088" y="187"/>
                          </a:lnTo>
                          <a:lnTo>
                            <a:pt x="1089" y="187"/>
                          </a:lnTo>
                          <a:lnTo>
                            <a:pt x="1089" y="185"/>
                          </a:lnTo>
                          <a:lnTo>
                            <a:pt x="1090" y="185"/>
                          </a:lnTo>
                          <a:lnTo>
                            <a:pt x="1091" y="185"/>
                          </a:lnTo>
                          <a:lnTo>
                            <a:pt x="1092" y="185"/>
                          </a:lnTo>
                          <a:lnTo>
                            <a:pt x="1092" y="184"/>
                          </a:lnTo>
                          <a:lnTo>
                            <a:pt x="1093" y="184"/>
                          </a:lnTo>
                          <a:lnTo>
                            <a:pt x="1093" y="183"/>
                          </a:lnTo>
                          <a:lnTo>
                            <a:pt x="1092" y="181"/>
                          </a:lnTo>
                          <a:lnTo>
                            <a:pt x="1093" y="181"/>
                          </a:lnTo>
                          <a:lnTo>
                            <a:pt x="1093" y="180"/>
                          </a:lnTo>
                          <a:lnTo>
                            <a:pt x="1094" y="180"/>
                          </a:lnTo>
                          <a:lnTo>
                            <a:pt x="1095" y="180"/>
                          </a:lnTo>
                          <a:lnTo>
                            <a:pt x="1096" y="180"/>
                          </a:lnTo>
                          <a:lnTo>
                            <a:pt x="1096" y="179"/>
                          </a:lnTo>
                          <a:lnTo>
                            <a:pt x="1096" y="178"/>
                          </a:lnTo>
                          <a:lnTo>
                            <a:pt x="1097" y="178"/>
                          </a:lnTo>
                          <a:lnTo>
                            <a:pt x="1097" y="177"/>
                          </a:lnTo>
                          <a:lnTo>
                            <a:pt x="1098" y="177"/>
                          </a:lnTo>
                          <a:lnTo>
                            <a:pt x="1098" y="178"/>
                          </a:lnTo>
                          <a:lnTo>
                            <a:pt x="1099" y="178"/>
                          </a:lnTo>
                          <a:lnTo>
                            <a:pt x="1100" y="177"/>
                          </a:lnTo>
                          <a:lnTo>
                            <a:pt x="1103" y="178"/>
                          </a:lnTo>
                          <a:lnTo>
                            <a:pt x="1103" y="177"/>
                          </a:lnTo>
                          <a:lnTo>
                            <a:pt x="1105" y="177"/>
                          </a:lnTo>
                          <a:lnTo>
                            <a:pt x="1106" y="178"/>
                          </a:lnTo>
                          <a:lnTo>
                            <a:pt x="1106" y="179"/>
                          </a:lnTo>
                          <a:lnTo>
                            <a:pt x="1105" y="180"/>
                          </a:lnTo>
                          <a:lnTo>
                            <a:pt x="1106" y="181"/>
                          </a:lnTo>
                          <a:lnTo>
                            <a:pt x="1107" y="180"/>
                          </a:lnTo>
                          <a:lnTo>
                            <a:pt x="1107" y="181"/>
                          </a:lnTo>
                          <a:lnTo>
                            <a:pt x="1108" y="181"/>
                          </a:lnTo>
                          <a:lnTo>
                            <a:pt x="1109" y="180"/>
                          </a:lnTo>
                          <a:lnTo>
                            <a:pt x="1109" y="181"/>
                          </a:lnTo>
                          <a:lnTo>
                            <a:pt x="1110" y="181"/>
                          </a:lnTo>
                          <a:lnTo>
                            <a:pt x="1111" y="181"/>
                          </a:lnTo>
                          <a:lnTo>
                            <a:pt x="1113" y="180"/>
                          </a:lnTo>
                          <a:lnTo>
                            <a:pt x="1114" y="180"/>
                          </a:lnTo>
                          <a:lnTo>
                            <a:pt x="1114" y="179"/>
                          </a:lnTo>
                          <a:lnTo>
                            <a:pt x="1114" y="178"/>
                          </a:lnTo>
                          <a:lnTo>
                            <a:pt x="1114" y="177"/>
                          </a:lnTo>
                          <a:lnTo>
                            <a:pt x="1113" y="178"/>
                          </a:lnTo>
                          <a:lnTo>
                            <a:pt x="1113" y="177"/>
                          </a:lnTo>
                          <a:lnTo>
                            <a:pt x="1114" y="176"/>
                          </a:lnTo>
                          <a:lnTo>
                            <a:pt x="1115" y="176"/>
                          </a:lnTo>
                          <a:lnTo>
                            <a:pt x="1116" y="176"/>
                          </a:lnTo>
                          <a:lnTo>
                            <a:pt x="1117" y="176"/>
                          </a:lnTo>
                          <a:lnTo>
                            <a:pt x="1118" y="175"/>
                          </a:lnTo>
                          <a:lnTo>
                            <a:pt x="1119" y="175"/>
                          </a:lnTo>
                          <a:lnTo>
                            <a:pt x="1118" y="177"/>
                          </a:lnTo>
                          <a:lnTo>
                            <a:pt x="1119" y="177"/>
                          </a:lnTo>
                          <a:lnTo>
                            <a:pt x="1119" y="176"/>
                          </a:lnTo>
                          <a:lnTo>
                            <a:pt x="1120" y="175"/>
                          </a:lnTo>
                          <a:lnTo>
                            <a:pt x="1121" y="175"/>
                          </a:lnTo>
                          <a:lnTo>
                            <a:pt x="1122" y="176"/>
                          </a:lnTo>
                          <a:lnTo>
                            <a:pt x="1121" y="177"/>
                          </a:lnTo>
                          <a:lnTo>
                            <a:pt x="1122" y="177"/>
                          </a:lnTo>
                          <a:lnTo>
                            <a:pt x="1123" y="177"/>
                          </a:lnTo>
                          <a:lnTo>
                            <a:pt x="1123" y="176"/>
                          </a:lnTo>
                          <a:lnTo>
                            <a:pt x="1123" y="175"/>
                          </a:lnTo>
                          <a:lnTo>
                            <a:pt x="1124" y="174"/>
                          </a:lnTo>
                          <a:lnTo>
                            <a:pt x="1123" y="174"/>
                          </a:lnTo>
                          <a:lnTo>
                            <a:pt x="1125" y="173"/>
                          </a:lnTo>
                          <a:lnTo>
                            <a:pt x="1126" y="172"/>
                          </a:lnTo>
                          <a:lnTo>
                            <a:pt x="1126" y="173"/>
                          </a:lnTo>
                          <a:lnTo>
                            <a:pt x="1126" y="174"/>
                          </a:lnTo>
                          <a:lnTo>
                            <a:pt x="1127" y="174"/>
                          </a:lnTo>
                          <a:lnTo>
                            <a:pt x="1127" y="173"/>
                          </a:lnTo>
                          <a:lnTo>
                            <a:pt x="1128" y="173"/>
                          </a:lnTo>
                          <a:lnTo>
                            <a:pt x="1129" y="173"/>
                          </a:lnTo>
                          <a:lnTo>
                            <a:pt x="1129" y="172"/>
                          </a:lnTo>
                          <a:lnTo>
                            <a:pt x="1130" y="172"/>
                          </a:lnTo>
                          <a:lnTo>
                            <a:pt x="1131" y="172"/>
                          </a:lnTo>
                          <a:lnTo>
                            <a:pt x="1132" y="172"/>
                          </a:lnTo>
                          <a:lnTo>
                            <a:pt x="1133" y="171"/>
                          </a:lnTo>
                          <a:lnTo>
                            <a:pt x="1134" y="171"/>
                          </a:lnTo>
                          <a:lnTo>
                            <a:pt x="1135" y="171"/>
                          </a:lnTo>
                          <a:lnTo>
                            <a:pt x="1136" y="171"/>
                          </a:lnTo>
                          <a:lnTo>
                            <a:pt x="1136" y="170"/>
                          </a:lnTo>
                          <a:lnTo>
                            <a:pt x="1137" y="170"/>
                          </a:lnTo>
                          <a:lnTo>
                            <a:pt x="1137" y="169"/>
                          </a:lnTo>
                          <a:lnTo>
                            <a:pt x="1137" y="168"/>
                          </a:lnTo>
                          <a:lnTo>
                            <a:pt x="1138" y="167"/>
                          </a:lnTo>
                          <a:lnTo>
                            <a:pt x="1139" y="167"/>
                          </a:lnTo>
                          <a:lnTo>
                            <a:pt x="1140" y="168"/>
                          </a:lnTo>
                          <a:lnTo>
                            <a:pt x="1140" y="167"/>
                          </a:lnTo>
                          <a:lnTo>
                            <a:pt x="1141" y="168"/>
                          </a:lnTo>
                          <a:lnTo>
                            <a:pt x="1140" y="169"/>
                          </a:lnTo>
                          <a:lnTo>
                            <a:pt x="1142" y="169"/>
                          </a:lnTo>
                          <a:lnTo>
                            <a:pt x="1142" y="168"/>
                          </a:lnTo>
                          <a:lnTo>
                            <a:pt x="1142" y="167"/>
                          </a:lnTo>
                          <a:lnTo>
                            <a:pt x="1143" y="167"/>
                          </a:lnTo>
                          <a:lnTo>
                            <a:pt x="1144" y="166"/>
                          </a:lnTo>
                          <a:lnTo>
                            <a:pt x="1145" y="166"/>
                          </a:lnTo>
                          <a:lnTo>
                            <a:pt x="1146" y="166"/>
                          </a:lnTo>
                          <a:lnTo>
                            <a:pt x="1146" y="165"/>
                          </a:lnTo>
                          <a:lnTo>
                            <a:pt x="1147" y="165"/>
                          </a:lnTo>
                          <a:lnTo>
                            <a:pt x="1148" y="164"/>
                          </a:lnTo>
                          <a:lnTo>
                            <a:pt x="1149" y="163"/>
                          </a:lnTo>
                          <a:lnTo>
                            <a:pt x="1150" y="163"/>
                          </a:lnTo>
                          <a:lnTo>
                            <a:pt x="1151" y="163"/>
                          </a:lnTo>
                          <a:lnTo>
                            <a:pt x="1151" y="162"/>
                          </a:lnTo>
                          <a:lnTo>
                            <a:pt x="1151" y="161"/>
                          </a:lnTo>
                          <a:lnTo>
                            <a:pt x="1153" y="160"/>
                          </a:lnTo>
                          <a:lnTo>
                            <a:pt x="1154" y="159"/>
                          </a:lnTo>
                          <a:lnTo>
                            <a:pt x="1155" y="159"/>
                          </a:lnTo>
                          <a:lnTo>
                            <a:pt x="1155" y="158"/>
                          </a:lnTo>
                          <a:lnTo>
                            <a:pt x="1156" y="159"/>
                          </a:lnTo>
                          <a:lnTo>
                            <a:pt x="1156" y="158"/>
                          </a:lnTo>
                          <a:lnTo>
                            <a:pt x="1157" y="157"/>
                          </a:lnTo>
                          <a:lnTo>
                            <a:pt x="1158" y="156"/>
                          </a:lnTo>
                          <a:lnTo>
                            <a:pt x="1159" y="156"/>
                          </a:lnTo>
                          <a:lnTo>
                            <a:pt x="1160" y="156"/>
                          </a:lnTo>
                          <a:lnTo>
                            <a:pt x="1160" y="155"/>
                          </a:lnTo>
                          <a:lnTo>
                            <a:pt x="1161" y="156"/>
                          </a:lnTo>
                          <a:lnTo>
                            <a:pt x="1160" y="157"/>
                          </a:lnTo>
                          <a:lnTo>
                            <a:pt x="1161" y="158"/>
                          </a:lnTo>
                          <a:lnTo>
                            <a:pt x="1162" y="158"/>
                          </a:lnTo>
                          <a:lnTo>
                            <a:pt x="1162" y="159"/>
                          </a:lnTo>
                          <a:lnTo>
                            <a:pt x="1164" y="159"/>
                          </a:lnTo>
                          <a:lnTo>
                            <a:pt x="1165" y="159"/>
                          </a:lnTo>
                          <a:lnTo>
                            <a:pt x="1164" y="158"/>
                          </a:lnTo>
                          <a:lnTo>
                            <a:pt x="1164" y="157"/>
                          </a:lnTo>
                          <a:lnTo>
                            <a:pt x="1165" y="157"/>
                          </a:lnTo>
                          <a:lnTo>
                            <a:pt x="1166" y="156"/>
                          </a:lnTo>
                          <a:lnTo>
                            <a:pt x="1166" y="157"/>
                          </a:lnTo>
                          <a:lnTo>
                            <a:pt x="1166" y="156"/>
                          </a:lnTo>
                          <a:lnTo>
                            <a:pt x="1166" y="155"/>
                          </a:lnTo>
                          <a:lnTo>
                            <a:pt x="1167" y="155"/>
                          </a:lnTo>
                          <a:lnTo>
                            <a:pt x="1167" y="154"/>
                          </a:lnTo>
                          <a:lnTo>
                            <a:pt x="1167" y="153"/>
                          </a:lnTo>
                          <a:lnTo>
                            <a:pt x="1168" y="153"/>
                          </a:lnTo>
                          <a:lnTo>
                            <a:pt x="1169" y="153"/>
                          </a:lnTo>
                          <a:lnTo>
                            <a:pt x="1169" y="152"/>
                          </a:lnTo>
                          <a:lnTo>
                            <a:pt x="1169" y="151"/>
                          </a:lnTo>
                          <a:lnTo>
                            <a:pt x="1170" y="150"/>
                          </a:lnTo>
                          <a:lnTo>
                            <a:pt x="1171" y="150"/>
                          </a:lnTo>
                          <a:lnTo>
                            <a:pt x="1171" y="149"/>
                          </a:lnTo>
                          <a:lnTo>
                            <a:pt x="1171" y="148"/>
                          </a:lnTo>
                          <a:lnTo>
                            <a:pt x="1173" y="148"/>
                          </a:lnTo>
                          <a:lnTo>
                            <a:pt x="1173" y="147"/>
                          </a:lnTo>
                          <a:lnTo>
                            <a:pt x="1209" y="140"/>
                          </a:lnTo>
                          <a:lnTo>
                            <a:pt x="1213" y="141"/>
                          </a:lnTo>
                          <a:lnTo>
                            <a:pt x="1234" y="144"/>
                          </a:lnTo>
                          <a:lnTo>
                            <a:pt x="1236" y="139"/>
                          </a:lnTo>
                          <a:lnTo>
                            <a:pt x="1245" y="120"/>
                          </a:lnTo>
                          <a:lnTo>
                            <a:pt x="1245" y="121"/>
                          </a:lnTo>
                          <a:lnTo>
                            <a:pt x="1246" y="121"/>
                          </a:lnTo>
                          <a:lnTo>
                            <a:pt x="1245" y="122"/>
                          </a:lnTo>
                          <a:lnTo>
                            <a:pt x="1245" y="124"/>
                          </a:lnTo>
                          <a:lnTo>
                            <a:pt x="1246" y="124"/>
                          </a:lnTo>
                          <a:lnTo>
                            <a:pt x="1246" y="123"/>
                          </a:lnTo>
                          <a:lnTo>
                            <a:pt x="1246" y="124"/>
                          </a:lnTo>
                          <a:lnTo>
                            <a:pt x="1246" y="125"/>
                          </a:lnTo>
                          <a:lnTo>
                            <a:pt x="1247" y="125"/>
                          </a:lnTo>
                          <a:lnTo>
                            <a:pt x="1248" y="126"/>
                          </a:lnTo>
                          <a:lnTo>
                            <a:pt x="1249" y="125"/>
                          </a:lnTo>
                          <a:lnTo>
                            <a:pt x="1250" y="126"/>
                          </a:lnTo>
                          <a:lnTo>
                            <a:pt x="1250" y="125"/>
                          </a:lnTo>
                          <a:lnTo>
                            <a:pt x="1251" y="126"/>
                          </a:lnTo>
                          <a:lnTo>
                            <a:pt x="1252" y="126"/>
                          </a:lnTo>
                          <a:lnTo>
                            <a:pt x="1252" y="127"/>
                          </a:lnTo>
                          <a:lnTo>
                            <a:pt x="1252" y="128"/>
                          </a:lnTo>
                          <a:lnTo>
                            <a:pt x="1253" y="128"/>
                          </a:lnTo>
                          <a:lnTo>
                            <a:pt x="1253" y="129"/>
                          </a:lnTo>
                          <a:lnTo>
                            <a:pt x="1253" y="130"/>
                          </a:lnTo>
                          <a:lnTo>
                            <a:pt x="1253" y="131"/>
                          </a:lnTo>
                          <a:lnTo>
                            <a:pt x="1253" y="132"/>
                          </a:lnTo>
                          <a:lnTo>
                            <a:pt x="1253" y="133"/>
                          </a:lnTo>
                          <a:lnTo>
                            <a:pt x="1254" y="133"/>
                          </a:lnTo>
                          <a:lnTo>
                            <a:pt x="1253" y="134"/>
                          </a:lnTo>
                          <a:lnTo>
                            <a:pt x="1253" y="135"/>
                          </a:lnTo>
                          <a:lnTo>
                            <a:pt x="1254" y="137"/>
                          </a:lnTo>
                          <a:lnTo>
                            <a:pt x="1253" y="137"/>
                          </a:lnTo>
                          <a:lnTo>
                            <a:pt x="1253" y="139"/>
                          </a:lnTo>
                          <a:lnTo>
                            <a:pt x="1253" y="140"/>
                          </a:lnTo>
                          <a:lnTo>
                            <a:pt x="1253" y="141"/>
                          </a:lnTo>
                          <a:lnTo>
                            <a:pt x="1252" y="142"/>
                          </a:lnTo>
                          <a:lnTo>
                            <a:pt x="1251" y="143"/>
                          </a:lnTo>
                          <a:lnTo>
                            <a:pt x="1251" y="144"/>
                          </a:lnTo>
                          <a:lnTo>
                            <a:pt x="1252" y="144"/>
                          </a:lnTo>
                          <a:lnTo>
                            <a:pt x="1251" y="145"/>
                          </a:lnTo>
                          <a:lnTo>
                            <a:pt x="1251" y="146"/>
                          </a:lnTo>
                          <a:lnTo>
                            <a:pt x="1250" y="146"/>
                          </a:lnTo>
                          <a:lnTo>
                            <a:pt x="1250" y="147"/>
                          </a:lnTo>
                          <a:lnTo>
                            <a:pt x="1251" y="147"/>
                          </a:lnTo>
                          <a:lnTo>
                            <a:pt x="1252" y="148"/>
                          </a:lnTo>
                          <a:lnTo>
                            <a:pt x="1251" y="148"/>
                          </a:lnTo>
                          <a:lnTo>
                            <a:pt x="1251" y="149"/>
                          </a:lnTo>
                          <a:lnTo>
                            <a:pt x="1251" y="150"/>
                          </a:lnTo>
                          <a:lnTo>
                            <a:pt x="1251" y="151"/>
                          </a:lnTo>
                          <a:lnTo>
                            <a:pt x="1252" y="152"/>
                          </a:lnTo>
                          <a:lnTo>
                            <a:pt x="1253" y="151"/>
                          </a:lnTo>
                          <a:lnTo>
                            <a:pt x="1254" y="151"/>
                          </a:lnTo>
                          <a:lnTo>
                            <a:pt x="1255" y="151"/>
                          </a:lnTo>
                          <a:lnTo>
                            <a:pt x="1256" y="151"/>
                          </a:lnTo>
                          <a:lnTo>
                            <a:pt x="1257" y="151"/>
                          </a:lnTo>
                          <a:lnTo>
                            <a:pt x="1257" y="150"/>
                          </a:lnTo>
                          <a:lnTo>
                            <a:pt x="1257" y="151"/>
                          </a:lnTo>
                          <a:lnTo>
                            <a:pt x="1258" y="150"/>
                          </a:lnTo>
                          <a:lnTo>
                            <a:pt x="1258" y="151"/>
                          </a:lnTo>
                          <a:lnTo>
                            <a:pt x="1258" y="150"/>
                          </a:lnTo>
                          <a:lnTo>
                            <a:pt x="1260" y="150"/>
                          </a:lnTo>
                          <a:lnTo>
                            <a:pt x="1261" y="150"/>
                          </a:lnTo>
                          <a:lnTo>
                            <a:pt x="1262" y="150"/>
                          </a:lnTo>
                          <a:lnTo>
                            <a:pt x="1263" y="150"/>
                          </a:lnTo>
                          <a:lnTo>
                            <a:pt x="1264" y="150"/>
                          </a:lnTo>
                          <a:lnTo>
                            <a:pt x="1265" y="150"/>
                          </a:lnTo>
                          <a:lnTo>
                            <a:pt x="1265" y="149"/>
                          </a:lnTo>
                          <a:lnTo>
                            <a:pt x="1266" y="150"/>
                          </a:lnTo>
                          <a:lnTo>
                            <a:pt x="1266" y="149"/>
                          </a:lnTo>
                          <a:lnTo>
                            <a:pt x="1267" y="149"/>
                          </a:lnTo>
                          <a:lnTo>
                            <a:pt x="1268" y="149"/>
                          </a:lnTo>
                          <a:lnTo>
                            <a:pt x="1269" y="149"/>
                          </a:lnTo>
                          <a:lnTo>
                            <a:pt x="1270" y="148"/>
                          </a:lnTo>
                          <a:lnTo>
                            <a:pt x="1271" y="148"/>
                          </a:lnTo>
                          <a:lnTo>
                            <a:pt x="1272" y="148"/>
                          </a:lnTo>
                          <a:lnTo>
                            <a:pt x="1274" y="148"/>
                          </a:lnTo>
                          <a:lnTo>
                            <a:pt x="1275" y="148"/>
                          </a:lnTo>
                          <a:lnTo>
                            <a:pt x="1277" y="147"/>
                          </a:lnTo>
                          <a:lnTo>
                            <a:pt x="1279" y="148"/>
                          </a:lnTo>
                          <a:lnTo>
                            <a:pt x="1282" y="148"/>
                          </a:lnTo>
                          <a:lnTo>
                            <a:pt x="1283" y="147"/>
                          </a:lnTo>
                          <a:lnTo>
                            <a:pt x="1284" y="147"/>
                          </a:lnTo>
                          <a:lnTo>
                            <a:pt x="1285" y="146"/>
                          </a:lnTo>
                          <a:lnTo>
                            <a:pt x="1286" y="145"/>
                          </a:lnTo>
                          <a:lnTo>
                            <a:pt x="1287" y="145"/>
                          </a:lnTo>
                          <a:lnTo>
                            <a:pt x="1287" y="144"/>
                          </a:lnTo>
                          <a:lnTo>
                            <a:pt x="1289" y="144"/>
                          </a:lnTo>
                          <a:lnTo>
                            <a:pt x="1290" y="145"/>
                          </a:lnTo>
                          <a:lnTo>
                            <a:pt x="1291" y="145"/>
                          </a:lnTo>
                          <a:lnTo>
                            <a:pt x="1292" y="144"/>
                          </a:lnTo>
                          <a:lnTo>
                            <a:pt x="1294" y="143"/>
                          </a:lnTo>
                          <a:lnTo>
                            <a:pt x="1295" y="143"/>
                          </a:lnTo>
                          <a:lnTo>
                            <a:pt x="1296" y="143"/>
                          </a:lnTo>
                          <a:lnTo>
                            <a:pt x="1297" y="142"/>
                          </a:lnTo>
                          <a:lnTo>
                            <a:pt x="1298" y="143"/>
                          </a:lnTo>
                          <a:lnTo>
                            <a:pt x="1297" y="145"/>
                          </a:lnTo>
                          <a:lnTo>
                            <a:pt x="1296" y="147"/>
                          </a:lnTo>
                          <a:lnTo>
                            <a:pt x="1295" y="147"/>
                          </a:lnTo>
                          <a:lnTo>
                            <a:pt x="1296" y="148"/>
                          </a:lnTo>
                          <a:lnTo>
                            <a:pt x="1295" y="149"/>
                          </a:lnTo>
                          <a:lnTo>
                            <a:pt x="1295" y="150"/>
                          </a:lnTo>
                          <a:lnTo>
                            <a:pt x="1292" y="150"/>
                          </a:lnTo>
                          <a:lnTo>
                            <a:pt x="1291" y="151"/>
                          </a:lnTo>
                          <a:lnTo>
                            <a:pt x="1290" y="152"/>
                          </a:lnTo>
                          <a:lnTo>
                            <a:pt x="1287" y="152"/>
                          </a:lnTo>
                          <a:lnTo>
                            <a:pt x="1286" y="153"/>
                          </a:lnTo>
                          <a:lnTo>
                            <a:pt x="1283" y="154"/>
                          </a:lnTo>
                          <a:lnTo>
                            <a:pt x="1282" y="154"/>
                          </a:lnTo>
                          <a:lnTo>
                            <a:pt x="1282" y="155"/>
                          </a:lnTo>
                          <a:lnTo>
                            <a:pt x="1280" y="155"/>
                          </a:lnTo>
                          <a:lnTo>
                            <a:pt x="1279" y="155"/>
                          </a:lnTo>
                          <a:lnTo>
                            <a:pt x="1279" y="156"/>
                          </a:lnTo>
                          <a:lnTo>
                            <a:pt x="1277" y="156"/>
                          </a:lnTo>
                          <a:lnTo>
                            <a:pt x="1277" y="155"/>
                          </a:lnTo>
                          <a:lnTo>
                            <a:pt x="1276" y="155"/>
                          </a:lnTo>
                          <a:lnTo>
                            <a:pt x="1275" y="154"/>
                          </a:lnTo>
                          <a:lnTo>
                            <a:pt x="1274" y="155"/>
                          </a:lnTo>
                          <a:lnTo>
                            <a:pt x="1273" y="155"/>
                          </a:lnTo>
                          <a:lnTo>
                            <a:pt x="1272" y="155"/>
                          </a:lnTo>
                          <a:lnTo>
                            <a:pt x="1272" y="156"/>
                          </a:lnTo>
                          <a:lnTo>
                            <a:pt x="1270" y="156"/>
                          </a:lnTo>
                          <a:lnTo>
                            <a:pt x="1268" y="157"/>
                          </a:lnTo>
                          <a:lnTo>
                            <a:pt x="1268" y="158"/>
                          </a:lnTo>
                          <a:lnTo>
                            <a:pt x="1268" y="159"/>
                          </a:lnTo>
                          <a:lnTo>
                            <a:pt x="1268" y="160"/>
                          </a:lnTo>
                          <a:lnTo>
                            <a:pt x="1267" y="160"/>
                          </a:lnTo>
                          <a:lnTo>
                            <a:pt x="1266" y="161"/>
                          </a:lnTo>
                          <a:lnTo>
                            <a:pt x="1267" y="161"/>
                          </a:lnTo>
                          <a:lnTo>
                            <a:pt x="1266" y="162"/>
                          </a:lnTo>
                          <a:lnTo>
                            <a:pt x="1265" y="164"/>
                          </a:lnTo>
                          <a:lnTo>
                            <a:pt x="1264" y="164"/>
                          </a:lnTo>
                          <a:lnTo>
                            <a:pt x="1264" y="165"/>
                          </a:lnTo>
                          <a:lnTo>
                            <a:pt x="1263" y="166"/>
                          </a:lnTo>
                          <a:lnTo>
                            <a:pt x="1262" y="168"/>
                          </a:lnTo>
                          <a:lnTo>
                            <a:pt x="1261" y="169"/>
                          </a:lnTo>
                          <a:lnTo>
                            <a:pt x="1260" y="171"/>
                          </a:lnTo>
                          <a:lnTo>
                            <a:pt x="1259" y="171"/>
                          </a:lnTo>
                          <a:lnTo>
                            <a:pt x="1258" y="172"/>
                          </a:lnTo>
                          <a:lnTo>
                            <a:pt x="1259" y="172"/>
                          </a:lnTo>
                          <a:lnTo>
                            <a:pt x="1260" y="174"/>
                          </a:lnTo>
                          <a:lnTo>
                            <a:pt x="1260" y="176"/>
                          </a:lnTo>
                          <a:lnTo>
                            <a:pt x="1261" y="177"/>
                          </a:lnTo>
                          <a:lnTo>
                            <a:pt x="1262" y="177"/>
                          </a:lnTo>
                          <a:lnTo>
                            <a:pt x="1263" y="178"/>
                          </a:lnTo>
                          <a:lnTo>
                            <a:pt x="1263" y="180"/>
                          </a:lnTo>
                          <a:lnTo>
                            <a:pt x="1263" y="181"/>
                          </a:lnTo>
                          <a:lnTo>
                            <a:pt x="1263" y="182"/>
                          </a:lnTo>
                          <a:lnTo>
                            <a:pt x="1262" y="182"/>
                          </a:lnTo>
                          <a:lnTo>
                            <a:pt x="1260" y="182"/>
                          </a:lnTo>
                          <a:lnTo>
                            <a:pt x="1260" y="183"/>
                          </a:lnTo>
                          <a:lnTo>
                            <a:pt x="1261" y="184"/>
                          </a:lnTo>
                          <a:lnTo>
                            <a:pt x="1261" y="185"/>
                          </a:lnTo>
                          <a:lnTo>
                            <a:pt x="1260" y="185"/>
                          </a:lnTo>
                          <a:lnTo>
                            <a:pt x="1259" y="186"/>
                          </a:lnTo>
                          <a:lnTo>
                            <a:pt x="1259" y="187"/>
                          </a:lnTo>
                          <a:lnTo>
                            <a:pt x="1260" y="187"/>
                          </a:lnTo>
                          <a:lnTo>
                            <a:pt x="1261" y="187"/>
                          </a:lnTo>
                          <a:lnTo>
                            <a:pt x="1261" y="188"/>
                          </a:lnTo>
                          <a:lnTo>
                            <a:pt x="1261" y="190"/>
                          </a:lnTo>
                          <a:lnTo>
                            <a:pt x="1261" y="191"/>
                          </a:lnTo>
                          <a:lnTo>
                            <a:pt x="1260" y="192"/>
                          </a:lnTo>
                          <a:lnTo>
                            <a:pt x="1259" y="192"/>
                          </a:lnTo>
                          <a:lnTo>
                            <a:pt x="1259" y="193"/>
                          </a:lnTo>
                          <a:lnTo>
                            <a:pt x="1259" y="195"/>
                          </a:lnTo>
                          <a:lnTo>
                            <a:pt x="1258" y="195"/>
                          </a:lnTo>
                          <a:lnTo>
                            <a:pt x="1257" y="196"/>
                          </a:lnTo>
                          <a:lnTo>
                            <a:pt x="1257" y="197"/>
                          </a:lnTo>
                          <a:lnTo>
                            <a:pt x="1257" y="198"/>
                          </a:lnTo>
                          <a:lnTo>
                            <a:pt x="1256" y="199"/>
                          </a:lnTo>
                          <a:lnTo>
                            <a:pt x="1255" y="199"/>
                          </a:lnTo>
                          <a:lnTo>
                            <a:pt x="1255" y="200"/>
                          </a:lnTo>
                          <a:lnTo>
                            <a:pt x="1256" y="200"/>
                          </a:lnTo>
                          <a:lnTo>
                            <a:pt x="1257" y="200"/>
                          </a:lnTo>
                          <a:lnTo>
                            <a:pt x="1258" y="200"/>
                          </a:lnTo>
                          <a:lnTo>
                            <a:pt x="1260" y="200"/>
                          </a:lnTo>
                          <a:lnTo>
                            <a:pt x="1261" y="200"/>
                          </a:lnTo>
                          <a:lnTo>
                            <a:pt x="1261" y="201"/>
                          </a:lnTo>
                          <a:lnTo>
                            <a:pt x="1260" y="202"/>
                          </a:lnTo>
                          <a:lnTo>
                            <a:pt x="1260" y="203"/>
                          </a:lnTo>
                          <a:lnTo>
                            <a:pt x="1261" y="205"/>
                          </a:lnTo>
                          <a:lnTo>
                            <a:pt x="1260" y="206"/>
                          </a:lnTo>
                          <a:lnTo>
                            <a:pt x="1258" y="208"/>
                          </a:lnTo>
                          <a:lnTo>
                            <a:pt x="1257" y="209"/>
                          </a:lnTo>
                          <a:lnTo>
                            <a:pt x="1257" y="210"/>
                          </a:lnTo>
                          <a:lnTo>
                            <a:pt x="1258" y="210"/>
                          </a:lnTo>
                          <a:lnTo>
                            <a:pt x="1259" y="210"/>
                          </a:lnTo>
                          <a:lnTo>
                            <a:pt x="1260" y="211"/>
                          </a:lnTo>
                          <a:lnTo>
                            <a:pt x="1262" y="212"/>
                          </a:lnTo>
                          <a:lnTo>
                            <a:pt x="1262" y="213"/>
                          </a:lnTo>
                          <a:lnTo>
                            <a:pt x="1262" y="214"/>
                          </a:lnTo>
                          <a:lnTo>
                            <a:pt x="1263" y="215"/>
                          </a:lnTo>
                          <a:lnTo>
                            <a:pt x="1263" y="217"/>
                          </a:lnTo>
                          <a:lnTo>
                            <a:pt x="1263" y="218"/>
                          </a:lnTo>
                          <a:lnTo>
                            <a:pt x="1264" y="217"/>
                          </a:lnTo>
                          <a:lnTo>
                            <a:pt x="1265" y="217"/>
                          </a:lnTo>
                          <a:lnTo>
                            <a:pt x="1265" y="218"/>
                          </a:lnTo>
                          <a:lnTo>
                            <a:pt x="1266" y="218"/>
                          </a:lnTo>
                          <a:lnTo>
                            <a:pt x="1267" y="217"/>
                          </a:lnTo>
                          <a:lnTo>
                            <a:pt x="1269" y="217"/>
                          </a:lnTo>
                          <a:lnTo>
                            <a:pt x="1271" y="216"/>
                          </a:lnTo>
                          <a:lnTo>
                            <a:pt x="1273" y="214"/>
                          </a:lnTo>
                          <a:lnTo>
                            <a:pt x="1274" y="213"/>
                          </a:lnTo>
                          <a:lnTo>
                            <a:pt x="1275" y="213"/>
                          </a:lnTo>
                          <a:lnTo>
                            <a:pt x="1277" y="214"/>
                          </a:lnTo>
                          <a:lnTo>
                            <a:pt x="1278" y="213"/>
                          </a:lnTo>
                          <a:lnTo>
                            <a:pt x="1279" y="213"/>
                          </a:lnTo>
                          <a:lnTo>
                            <a:pt x="1282" y="213"/>
                          </a:lnTo>
                          <a:lnTo>
                            <a:pt x="1285" y="212"/>
                          </a:lnTo>
                          <a:lnTo>
                            <a:pt x="1286" y="211"/>
                          </a:lnTo>
                          <a:lnTo>
                            <a:pt x="1288" y="210"/>
                          </a:lnTo>
                          <a:lnTo>
                            <a:pt x="1290" y="210"/>
                          </a:lnTo>
                          <a:lnTo>
                            <a:pt x="1292" y="208"/>
                          </a:lnTo>
                          <a:lnTo>
                            <a:pt x="1293" y="209"/>
                          </a:lnTo>
                          <a:lnTo>
                            <a:pt x="1294" y="208"/>
                          </a:lnTo>
                          <a:lnTo>
                            <a:pt x="1295" y="208"/>
                          </a:lnTo>
                          <a:lnTo>
                            <a:pt x="1296" y="207"/>
                          </a:lnTo>
                          <a:lnTo>
                            <a:pt x="1298" y="206"/>
                          </a:lnTo>
                          <a:lnTo>
                            <a:pt x="1298" y="207"/>
                          </a:lnTo>
                          <a:lnTo>
                            <a:pt x="1299" y="206"/>
                          </a:lnTo>
                          <a:lnTo>
                            <a:pt x="1301" y="205"/>
                          </a:lnTo>
                          <a:lnTo>
                            <a:pt x="1302" y="205"/>
                          </a:lnTo>
                          <a:lnTo>
                            <a:pt x="1303" y="205"/>
                          </a:lnTo>
                          <a:lnTo>
                            <a:pt x="1304" y="206"/>
                          </a:lnTo>
                          <a:lnTo>
                            <a:pt x="1305" y="207"/>
                          </a:lnTo>
                          <a:lnTo>
                            <a:pt x="1306" y="207"/>
                          </a:lnTo>
                          <a:lnTo>
                            <a:pt x="1306" y="208"/>
                          </a:lnTo>
                          <a:lnTo>
                            <a:pt x="1306" y="209"/>
                          </a:lnTo>
                          <a:lnTo>
                            <a:pt x="1306" y="210"/>
                          </a:lnTo>
                          <a:lnTo>
                            <a:pt x="1305" y="211"/>
                          </a:lnTo>
                          <a:lnTo>
                            <a:pt x="1305" y="213"/>
                          </a:lnTo>
                          <a:lnTo>
                            <a:pt x="1305" y="214"/>
                          </a:lnTo>
                          <a:lnTo>
                            <a:pt x="1303" y="215"/>
                          </a:lnTo>
                          <a:lnTo>
                            <a:pt x="1302" y="215"/>
                          </a:lnTo>
                          <a:lnTo>
                            <a:pt x="1301" y="216"/>
                          </a:lnTo>
                          <a:lnTo>
                            <a:pt x="1299" y="217"/>
                          </a:lnTo>
                          <a:lnTo>
                            <a:pt x="1298" y="217"/>
                          </a:lnTo>
                          <a:lnTo>
                            <a:pt x="1297" y="217"/>
                          </a:lnTo>
                          <a:lnTo>
                            <a:pt x="1296" y="217"/>
                          </a:lnTo>
                          <a:lnTo>
                            <a:pt x="1295" y="218"/>
                          </a:lnTo>
                          <a:lnTo>
                            <a:pt x="1294" y="220"/>
                          </a:lnTo>
                          <a:lnTo>
                            <a:pt x="1292" y="222"/>
                          </a:lnTo>
                          <a:lnTo>
                            <a:pt x="1290" y="223"/>
                          </a:lnTo>
                          <a:lnTo>
                            <a:pt x="1289" y="224"/>
                          </a:lnTo>
                          <a:lnTo>
                            <a:pt x="1289" y="225"/>
                          </a:lnTo>
                          <a:lnTo>
                            <a:pt x="1287" y="225"/>
                          </a:lnTo>
                          <a:lnTo>
                            <a:pt x="1285" y="226"/>
                          </a:lnTo>
                          <a:lnTo>
                            <a:pt x="1282" y="226"/>
                          </a:lnTo>
                          <a:lnTo>
                            <a:pt x="1280" y="227"/>
                          </a:lnTo>
                          <a:lnTo>
                            <a:pt x="1278" y="227"/>
                          </a:lnTo>
                          <a:lnTo>
                            <a:pt x="1275" y="228"/>
                          </a:lnTo>
                          <a:lnTo>
                            <a:pt x="1274" y="228"/>
                          </a:lnTo>
                          <a:lnTo>
                            <a:pt x="1274" y="230"/>
                          </a:lnTo>
                          <a:lnTo>
                            <a:pt x="1273" y="230"/>
                          </a:lnTo>
                          <a:lnTo>
                            <a:pt x="1272" y="231"/>
                          </a:lnTo>
                          <a:lnTo>
                            <a:pt x="1271" y="232"/>
                          </a:lnTo>
                          <a:lnTo>
                            <a:pt x="1270" y="232"/>
                          </a:lnTo>
                          <a:lnTo>
                            <a:pt x="1269" y="233"/>
                          </a:lnTo>
                          <a:lnTo>
                            <a:pt x="1268" y="234"/>
                          </a:lnTo>
                          <a:lnTo>
                            <a:pt x="1269" y="235"/>
                          </a:lnTo>
                          <a:lnTo>
                            <a:pt x="1271" y="234"/>
                          </a:lnTo>
                          <a:lnTo>
                            <a:pt x="1272" y="234"/>
                          </a:lnTo>
                          <a:lnTo>
                            <a:pt x="1272" y="235"/>
                          </a:lnTo>
                          <a:lnTo>
                            <a:pt x="1272" y="236"/>
                          </a:lnTo>
                          <a:lnTo>
                            <a:pt x="1272" y="237"/>
                          </a:lnTo>
                          <a:lnTo>
                            <a:pt x="1273" y="237"/>
                          </a:lnTo>
                          <a:lnTo>
                            <a:pt x="1273" y="239"/>
                          </a:lnTo>
                          <a:lnTo>
                            <a:pt x="1275" y="239"/>
                          </a:lnTo>
                          <a:lnTo>
                            <a:pt x="1275" y="240"/>
                          </a:lnTo>
                          <a:lnTo>
                            <a:pt x="1274" y="242"/>
                          </a:lnTo>
                          <a:lnTo>
                            <a:pt x="1273" y="242"/>
                          </a:lnTo>
                          <a:lnTo>
                            <a:pt x="1271" y="242"/>
                          </a:lnTo>
                          <a:lnTo>
                            <a:pt x="1270" y="243"/>
                          </a:lnTo>
                          <a:lnTo>
                            <a:pt x="1271" y="244"/>
                          </a:lnTo>
                          <a:lnTo>
                            <a:pt x="1272" y="244"/>
                          </a:lnTo>
                          <a:lnTo>
                            <a:pt x="1272" y="245"/>
                          </a:lnTo>
                          <a:lnTo>
                            <a:pt x="1272" y="246"/>
                          </a:lnTo>
                          <a:lnTo>
                            <a:pt x="1272" y="247"/>
                          </a:lnTo>
                          <a:lnTo>
                            <a:pt x="1271" y="249"/>
                          </a:lnTo>
                          <a:lnTo>
                            <a:pt x="1268" y="250"/>
                          </a:lnTo>
                          <a:lnTo>
                            <a:pt x="1268" y="251"/>
                          </a:lnTo>
                          <a:lnTo>
                            <a:pt x="1268" y="252"/>
                          </a:lnTo>
                          <a:lnTo>
                            <a:pt x="1269" y="254"/>
                          </a:lnTo>
                          <a:lnTo>
                            <a:pt x="1268" y="256"/>
                          </a:lnTo>
                          <a:lnTo>
                            <a:pt x="1268" y="258"/>
                          </a:lnTo>
                          <a:lnTo>
                            <a:pt x="1269" y="259"/>
                          </a:lnTo>
                          <a:lnTo>
                            <a:pt x="1270" y="259"/>
                          </a:lnTo>
                          <a:lnTo>
                            <a:pt x="1271" y="259"/>
                          </a:lnTo>
                          <a:lnTo>
                            <a:pt x="1272" y="259"/>
                          </a:lnTo>
                          <a:lnTo>
                            <a:pt x="1272" y="260"/>
                          </a:lnTo>
                          <a:lnTo>
                            <a:pt x="1274" y="259"/>
                          </a:lnTo>
                          <a:lnTo>
                            <a:pt x="1277" y="259"/>
                          </a:lnTo>
                          <a:lnTo>
                            <a:pt x="1279" y="261"/>
                          </a:lnTo>
                          <a:lnTo>
                            <a:pt x="1280" y="262"/>
                          </a:lnTo>
                          <a:lnTo>
                            <a:pt x="1281" y="264"/>
                          </a:lnTo>
                          <a:lnTo>
                            <a:pt x="1279" y="266"/>
                          </a:lnTo>
                          <a:lnTo>
                            <a:pt x="1278" y="267"/>
                          </a:lnTo>
                          <a:lnTo>
                            <a:pt x="1276" y="268"/>
                          </a:lnTo>
                          <a:lnTo>
                            <a:pt x="1274" y="269"/>
                          </a:lnTo>
                          <a:lnTo>
                            <a:pt x="1272" y="270"/>
                          </a:lnTo>
                          <a:lnTo>
                            <a:pt x="1271" y="271"/>
                          </a:lnTo>
                          <a:lnTo>
                            <a:pt x="1270" y="273"/>
                          </a:lnTo>
                          <a:lnTo>
                            <a:pt x="1266" y="275"/>
                          </a:lnTo>
                          <a:lnTo>
                            <a:pt x="1265" y="277"/>
                          </a:lnTo>
                          <a:lnTo>
                            <a:pt x="1264" y="278"/>
                          </a:lnTo>
                          <a:lnTo>
                            <a:pt x="1264" y="279"/>
                          </a:lnTo>
                          <a:lnTo>
                            <a:pt x="1263" y="280"/>
                          </a:lnTo>
                          <a:lnTo>
                            <a:pt x="1263" y="281"/>
                          </a:lnTo>
                          <a:lnTo>
                            <a:pt x="1265" y="282"/>
                          </a:lnTo>
                          <a:lnTo>
                            <a:pt x="1266" y="283"/>
                          </a:lnTo>
                          <a:lnTo>
                            <a:pt x="1267" y="284"/>
                          </a:lnTo>
                          <a:lnTo>
                            <a:pt x="1267" y="285"/>
                          </a:lnTo>
                          <a:lnTo>
                            <a:pt x="1266" y="286"/>
                          </a:lnTo>
                          <a:lnTo>
                            <a:pt x="1264" y="287"/>
                          </a:lnTo>
                          <a:lnTo>
                            <a:pt x="1261" y="288"/>
                          </a:lnTo>
                          <a:lnTo>
                            <a:pt x="1261" y="289"/>
                          </a:lnTo>
                          <a:lnTo>
                            <a:pt x="1261" y="290"/>
                          </a:lnTo>
                          <a:lnTo>
                            <a:pt x="1263" y="291"/>
                          </a:lnTo>
                          <a:lnTo>
                            <a:pt x="1264" y="291"/>
                          </a:lnTo>
                          <a:lnTo>
                            <a:pt x="1265" y="291"/>
                          </a:lnTo>
                          <a:lnTo>
                            <a:pt x="1266" y="291"/>
                          </a:lnTo>
                          <a:lnTo>
                            <a:pt x="1267" y="292"/>
                          </a:lnTo>
                          <a:lnTo>
                            <a:pt x="1268" y="295"/>
                          </a:lnTo>
                          <a:lnTo>
                            <a:pt x="1268" y="296"/>
                          </a:lnTo>
                          <a:lnTo>
                            <a:pt x="1267" y="297"/>
                          </a:lnTo>
                          <a:lnTo>
                            <a:pt x="1266" y="297"/>
                          </a:lnTo>
                          <a:lnTo>
                            <a:pt x="1263" y="297"/>
                          </a:lnTo>
                          <a:lnTo>
                            <a:pt x="1261" y="298"/>
                          </a:lnTo>
                          <a:lnTo>
                            <a:pt x="1260" y="298"/>
                          </a:lnTo>
                          <a:lnTo>
                            <a:pt x="1258" y="299"/>
                          </a:lnTo>
                          <a:lnTo>
                            <a:pt x="1258" y="300"/>
                          </a:lnTo>
                          <a:lnTo>
                            <a:pt x="1260" y="301"/>
                          </a:lnTo>
                          <a:lnTo>
                            <a:pt x="1260" y="302"/>
                          </a:lnTo>
                          <a:lnTo>
                            <a:pt x="1261" y="302"/>
                          </a:lnTo>
                          <a:lnTo>
                            <a:pt x="1261" y="303"/>
                          </a:lnTo>
                          <a:lnTo>
                            <a:pt x="1259" y="304"/>
                          </a:lnTo>
                          <a:lnTo>
                            <a:pt x="1259" y="305"/>
                          </a:lnTo>
                          <a:lnTo>
                            <a:pt x="1259" y="306"/>
                          </a:lnTo>
                          <a:lnTo>
                            <a:pt x="1262" y="306"/>
                          </a:lnTo>
                          <a:lnTo>
                            <a:pt x="1263" y="307"/>
                          </a:lnTo>
                          <a:lnTo>
                            <a:pt x="1264" y="307"/>
                          </a:lnTo>
                          <a:lnTo>
                            <a:pt x="1265" y="308"/>
                          </a:lnTo>
                          <a:lnTo>
                            <a:pt x="1265" y="309"/>
                          </a:lnTo>
                          <a:lnTo>
                            <a:pt x="1265" y="310"/>
                          </a:lnTo>
                          <a:lnTo>
                            <a:pt x="1265" y="312"/>
                          </a:lnTo>
                          <a:lnTo>
                            <a:pt x="1264" y="313"/>
                          </a:lnTo>
                          <a:lnTo>
                            <a:pt x="1262" y="315"/>
                          </a:lnTo>
                          <a:lnTo>
                            <a:pt x="1261" y="317"/>
                          </a:lnTo>
                          <a:lnTo>
                            <a:pt x="1260" y="319"/>
                          </a:lnTo>
                          <a:lnTo>
                            <a:pt x="1260" y="324"/>
                          </a:lnTo>
                          <a:lnTo>
                            <a:pt x="1258" y="326"/>
                          </a:lnTo>
                          <a:lnTo>
                            <a:pt x="1258" y="327"/>
                          </a:lnTo>
                          <a:lnTo>
                            <a:pt x="1259" y="327"/>
                          </a:lnTo>
                          <a:lnTo>
                            <a:pt x="1261" y="328"/>
                          </a:lnTo>
                          <a:lnTo>
                            <a:pt x="1264" y="331"/>
                          </a:lnTo>
                          <a:lnTo>
                            <a:pt x="1265" y="332"/>
                          </a:lnTo>
                          <a:lnTo>
                            <a:pt x="1266" y="332"/>
                          </a:lnTo>
                          <a:lnTo>
                            <a:pt x="1267" y="333"/>
                          </a:lnTo>
                          <a:lnTo>
                            <a:pt x="1267" y="334"/>
                          </a:lnTo>
                          <a:lnTo>
                            <a:pt x="1267" y="337"/>
                          </a:lnTo>
                          <a:lnTo>
                            <a:pt x="1267" y="338"/>
                          </a:lnTo>
                          <a:lnTo>
                            <a:pt x="1266" y="338"/>
                          </a:lnTo>
                          <a:lnTo>
                            <a:pt x="1267" y="339"/>
                          </a:lnTo>
                          <a:lnTo>
                            <a:pt x="1268" y="340"/>
                          </a:lnTo>
                          <a:lnTo>
                            <a:pt x="1268" y="341"/>
                          </a:lnTo>
                          <a:lnTo>
                            <a:pt x="1267" y="342"/>
                          </a:lnTo>
                          <a:lnTo>
                            <a:pt x="1265" y="345"/>
                          </a:lnTo>
                          <a:lnTo>
                            <a:pt x="1263" y="346"/>
                          </a:lnTo>
                          <a:lnTo>
                            <a:pt x="1261" y="347"/>
                          </a:lnTo>
                          <a:lnTo>
                            <a:pt x="1260" y="348"/>
                          </a:lnTo>
                          <a:lnTo>
                            <a:pt x="1261" y="348"/>
                          </a:lnTo>
                          <a:lnTo>
                            <a:pt x="1262" y="348"/>
                          </a:lnTo>
                          <a:lnTo>
                            <a:pt x="1263" y="348"/>
                          </a:lnTo>
                          <a:lnTo>
                            <a:pt x="1264" y="348"/>
                          </a:lnTo>
                          <a:lnTo>
                            <a:pt x="1264" y="349"/>
                          </a:lnTo>
                          <a:lnTo>
                            <a:pt x="1264" y="350"/>
                          </a:lnTo>
                          <a:lnTo>
                            <a:pt x="1264" y="351"/>
                          </a:lnTo>
                          <a:lnTo>
                            <a:pt x="1263" y="352"/>
                          </a:lnTo>
                          <a:lnTo>
                            <a:pt x="1263" y="353"/>
                          </a:lnTo>
                          <a:lnTo>
                            <a:pt x="1262" y="353"/>
                          </a:lnTo>
                          <a:lnTo>
                            <a:pt x="1262" y="354"/>
                          </a:lnTo>
                          <a:lnTo>
                            <a:pt x="1261" y="354"/>
                          </a:lnTo>
                          <a:lnTo>
                            <a:pt x="1260" y="354"/>
                          </a:lnTo>
                          <a:lnTo>
                            <a:pt x="1259" y="353"/>
                          </a:lnTo>
                          <a:lnTo>
                            <a:pt x="1258" y="353"/>
                          </a:lnTo>
                          <a:lnTo>
                            <a:pt x="1257" y="355"/>
                          </a:lnTo>
                          <a:lnTo>
                            <a:pt x="1258" y="356"/>
                          </a:lnTo>
                          <a:lnTo>
                            <a:pt x="1259" y="356"/>
                          </a:lnTo>
                          <a:lnTo>
                            <a:pt x="1262" y="357"/>
                          </a:lnTo>
                          <a:lnTo>
                            <a:pt x="1263" y="358"/>
                          </a:lnTo>
                          <a:lnTo>
                            <a:pt x="1265" y="359"/>
                          </a:lnTo>
                          <a:lnTo>
                            <a:pt x="1265" y="360"/>
                          </a:lnTo>
                          <a:lnTo>
                            <a:pt x="1267" y="359"/>
                          </a:lnTo>
                          <a:lnTo>
                            <a:pt x="1268" y="360"/>
                          </a:lnTo>
                          <a:lnTo>
                            <a:pt x="1269" y="361"/>
                          </a:lnTo>
                          <a:lnTo>
                            <a:pt x="1268" y="362"/>
                          </a:lnTo>
                          <a:lnTo>
                            <a:pt x="1268" y="364"/>
                          </a:lnTo>
                          <a:lnTo>
                            <a:pt x="1270" y="365"/>
                          </a:lnTo>
                          <a:lnTo>
                            <a:pt x="1270" y="366"/>
                          </a:lnTo>
                          <a:lnTo>
                            <a:pt x="1276" y="368"/>
                          </a:lnTo>
                          <a:lnTo>
                            <a:pt x="1277" y="368"/>
                          </a:lnTo>
                          <a:lnTo>
                            <a:pt x="1278" y="367"/>
                          </a:lnTo>
                          <a:lnTo>
                            <a:pt x="1280" y="367"/>
                          </a:lnTo>
                          <a:lnTo>
                            <a:pt x="1280" y="368"/>
                          </a:lnTo>
                          <a:lnTo>
                            <a:pt x="1282" y="368"/>
                          </a:lnTo>
                          <a:lnTo>
                            <a:pt x="1283" y="369"/>
                          </a:lnTo>
                          <a:lnTo>
                            <a:pt x="1283" y="370"/>
                          </a:lnTo>
                          <a:lnTo>
                            <a:pt x="1283" y="371"/>
                          </a:lnTo>
                          <a:lnTo>
                            <a:pt x="1283" y="372"/>
                          </a:lnTo>
                          <a:lnTo>
                            <a:pt x="1282" y="373"/>
                          </a:lnTo>
                          <a:lnTo>
                            <a:pt x="1282" y="374"/>
                          </a:lnTo>
                          <a:lnTo>
                            <a:pt x="1283" y="374"/>
                          </a:lnTo>
                          <a:lnTo>
                            <a:pt x="1285" y="374"/>
                          </a:lnTo>
                          <a:lnTo>
                            <a:pt x="1285" y="375"/>
                          </a:lnTo>
                          <a:lnTo>
                            <a:pt x="1285" y="376"/>
                          </a:lnTo>
                          <a:lnTo>
                            <a:pt x="1285" y="377"/>
                          </a:lnTo>
                          <a:lnTo>
                            <a:pt x="1286" y="377"/>
                          </a:lnTo>
                          <a:lnTo>
                            <a:pt x="1289" y="375"/>
                          </a:lnTo>
                          <a:lnTo>
                            <a:pt x="1291" y="375"/>
                          </a:lnTo>
                          <a:lnTo>
                            <a:pt x="1292" y="376"/>
                          </a:lnTo>
                          <a:lnTo>
                            <a:pt x="1293" y="377"/>
                          </a:lnTo>
                          <a:lnTo>
                            <a:pt x="1293" y="379"/>
                          </a:lnTo>
                          <a:lnTo>
                            <a:pt x="1292" y="381"/>
                          </a:lnTo>
                          <a:lnTo>
                            <a:pt x="1291" y="382"/>
                          </a:lnTo>
                          <a:lnTo>
                            <a:pt x="1292" y="384"/>
                          </a:lnTo>
                          <a:lnTo>
                            <a:pt x="1294" y="385"/>
                          </a:lnTo>
                          <a:lnTo>
                            <a:pt x="1295" y="385"/>
                          </a:lnTo>
                          <a:lnTo>
                            <a:pt x="1297" y="385"/>
                          </a:lnTo>
                          <a:lnTo>
                            <a:pt x="1297" y="386"/>
                          </a:lnTo>
                          <a:lnTo>
                            <a:pt x="1297" y="387"/>
                          </a:lnTo>
                          <a:lnTo>
                            <a:pt x="1298" y="388"/>
                          </a:lnTo>
                          <a:lnTo>
                            <a:pt x="1299" y="388"/>
                          </a:lnTo>
                          <a:lnTo>
                            <a:pt x="1300" y="387"/>
                          </a:lnTo>
                          <a:lnTo>
                            <a:pt x="1301" y="387"/>
                          </a:lnTo>
                          <a:lnTo>
                            <a:pt x="1302" y="388"/>
                          </a:lnTo>
                          <a:lnTo>
                            <a:pt x="1303" y="389"/>
                          </a:lnTo>
                          <a:lnTo>
                            <a:pt x="1302" y="391"/>
                          </a:lnTo>
                          <a:lnTo>
                            <a:pt x="1302" y="392"/>
                          </a:lnTo>
                          <a:lnTo>
                            <a:pt x="1303" y="392"/>
                          </a:lnTo>
                          <a:lnTo>
                            <a:pt x="1305" y="391"/>
                          </a:lnTo>
                          <a:lnTo>
                            <a:pt x="1306" y="392"/>
                          </a:lnTo>
                          <a:lnTo>
                            <a:pt x="1307" y="393"/>
                          </a:lnTo>
                          <a:lnTo>
                            <a:pt x="1308" y="393"/>
                          </a:lnTo>
                          <a:lnTo>
                            <a:pt x="1308" y="394"/>
                          </a:lnTo>
                          <a:lnTo>
                            <a:pt x="1308" y="396"/>
                          </a:lnTo>
                          <a:lnTo>
                            <a:pt x="1309" y="398"/>
                          </a:lnTo>
                          <a:lnTo>
                            <a:pt x="1309" y="400"/>
                          </a:lnTo>
                          <a:lnTo>
                            <a:pt x="1309" y="401"/>
                          </a:lnTo>
                          <a:lnTo>
                            <a:pt x="1310" y="402"/>
                          </a:lnTo>
                          <a:lnTo>
                            <a:pt x="1310" y="404"/>
                          </a:lnTo>
                          <a:lnTo>
                            <a:pt x="1311" y="404"/>
                          </a:lnTo>
                          <a:lnTo>
                            <a:pt x="1312" y="405"/>
                          </a:lnTo>
                          <a:lnTo>
                            <a:pt x="1313" y="406"/>
                          </a:lnTo>
                          <a:lnTo>
                            <a:pt x="1316" y="405"/>
                          </a:lnTo>
                          <a:lnTo>
                            <a:pt x="1317" y="406"/>
                          </a:lnTo>
                          <a:lnTo>
                            <a:pt x="1317" y="407"/>
                          </a:lnTo>
                          <a:lnTo>
                            <a:pt x="1316" y="409"/>
                          </a:lnTo>
                          <a:lnTo>
                            <a:pt x="1316" y="410"/>
                          </a:lnTo>
                          <a:lnTo>
                            <a:pt x="1314" y="411"/>
                          </a:lnTo>
                          <a:lnTo>
                            <a:pt x="1313" y="412"/>
                          </a:lnTo>
                          <a:lnTo>
                            <a:pt x="1313" y="414"/>
                          </a:lnTo>
                          <a:lnTo>
                            <a:pt x="1313" y="416"/>
                          </a:lnTo>
                          <a:lnTo>
                            <a:pt x="1311" y="417"/>
                          </a:lnTo>
                          <a:lnTo>
                            <a:pt x="1309" y="417"/>
                          </a:lnTo>
                          <a:lnTo>
                            <a:pt x="1308" y="418"/>
                          </a:lnTo>
                          <a:lnTo>
                            <a:pt x="1307" y="419"/>
                          </a:lnTo>
                          <a:lnTo>
                            <a:pt x="1305" y="420"/>
                          </a:lnTo>
                          <a:lnTo>
                            <a:pt x="1303" y="420"/>
                          </a:lnTo>
                          <a:lnTo>
                            <a:pt x="1302" y="419"/>
                          </a:lnTo>
                          <a:lnTo>
                            <a:pt x="1300" y="419"/>
                          </a:lnTo>
                          <a:lnTo>
                            <a:pt x="1300" y="418"/>
                          </a:lnTo>
                          <a:lnTo>
                            <a:pt x="1299" y="418"/>
                          </a:lnTo>
                          <a:lnTo>
                            <a:pt x="1299" y="417"/>
                          </a:lnTo>
                          <a:lnTo>
                            <a:pt x="1299" y="415"/>
                          </a:lnTo>
                          <a:lnTo>
                            <a:pt x="1298" y="415"/>
                          </a:lnTo>
                          <a:lnTo>
                            <a:pt x="1297" y="416"/>
                          </a:lnTo>
                          <a:lnTo>
                            <a:pt x="1297" y="417"/>
                          </a:lnTo>
                          <a:lnTo>
                            <a:pt x="1298" y="417"/>
                          </a:lnTo>
                          <a:lnTo>
                            <a:pt x="1298" y="418"/>
                          </a:lnTo>
                          <a:lnTo>
                            <a:pt x="1299" y="419"/>
                          </a:lnTo>
                          <a:lnTo>
                            <a:pt x="1300" y="420"/>
                          </a:lnTo>
                          <a:lnTo>
                            <a:pt x="1299" y="423"/>
                          </a:lnTo>
                          <a:lnTo>
                            <a:pt x="1298" y="423"/>
                          </a:lnTo>
                          <a:lnTo>
                            <a:pt x="1297" y="423"/>
                          </a:lnTo>
                          <a:lnTo>
                            <a:pt x="1297" y="424"/>
                          </a:lnTo>
                          <a:lnTo>
                            <a:pt x="1296" y="426"/>
                          </a:lnTo>
                          <a:lnTo>
                            <a:pt x="1297" y="428"/>
                          </a:lnTo>
                          <a:lnTo>
                            <a:pt x="1298" y="429"/>
                          </a:lnTo>
                          <a:lnTo>
                            <a:pt x="1299" y="429"/>
                          </a:lnTo>
                          <a:lnTo>
                            <a:pt x="1300" y="430"/>
                          </a:lnTo>
                          <a:lnTo>
                            <a:pt x="1300" y="431"/>
                          </a:lnTo>
                          <a:lnTo>
                            <a:pt x="1300" y="432"/>
                          </a:lnTo>
                          <a:lnTo>
                            <a:pt x="1299" y="433"/>
                          </a:lnTo>
                          <a:lnTo>
                            <a:pt x="1299" y="434"/>
                          </a:lnTo>
                          <a:lnTo>
                            <a:pt x="1298" y="434"/>
                          </a:lnTo>
                          <a:lnTo>
                            <a:pt x="1298" y="435"/>
                          </a:lnTo>
                          <a:lnTo>
                            <a:pt x="1299" y="436"/>
                          </a:lnTo>
                          <a:lnTo>
                            <a:pt x="1300" y="437"/>
                          </a:lnTo>
                          <a:lnTo>
                            <a:pt x="1302" y="437"/>
                          </a:lnTo>
                          <a:lnTo>
                            <a:pt x="1302" y="438"/>
                          </a:lnTo>
                          <a:lnTo>
                            <a:pt x="1302" y="439"/>
                          </a:lnTo>
                          <a:lnTo>
                            <a:pt x="1302" y="440"/>
                          </a:lnTo>
                          <a:lnTo>
                            <a:pt x="1302" y="441"/>
                          </a:lnTo>
                          <a:lnTo>
                            <a:pt x="1301" y="441"/>
                          </a:lnTo>
                          <a:lnTo>
                            <a:pt x="1301" y="440"/>
                          </a:lnTo>
                          <a:lnTo>
                            <a:pt x="1300" y="440"/>
                          </a:lnTo>
                          <a:lnTo>
                            <a:pt x="1299" y="440"/>
                          </a:lnTo>
                          <a:lnTo>
                            <a:pt x="1300" y="440"/>
                          </a:lnTo>
                          <a:lnTo>
                            <a:pt x="1300" y="441"/>
                          </a:lnTo>
                          <a:lnTo>
                            <a:pt x="1299" y="442"/>
                          </a:lnTo>
                          <a:lnTo>
                            <a:pt x="1300" y="442"/>
                          </a:lnTo>
                          <a:lnTo>
                            <a:pt x="1300" y="444"/>
                          </a:lnTo>
                          <a:lnTo>
                            <a:pt x="1299" y="444"/>
                          </a:lnTo>
                          <a:lnTo>
                            <a:pt x="1300" y="444"/>
                          </a:lnTo>
                          <a:lnTo>
                            <a:pt x="1300" y="445"/>
                          </a:lnTo>
                          <a:lnTo>
                            <a:pt x="1301" y="446"/>
                          </a:lnTo>
                          <a:lnTo>
                            <a:pt x="1300" y="448"/>
                          </a:lnTo>
                          <a:lnTo>
                            <a:pt x="1299" y="449"/>
                          </a:lnTo>
                          <a:lnTo>
                            <a:pt x="1298" y="450"/>
                          </a:lnTo>
                          <a:lnTo>
                            <a:pt x="1297" y="451"/>
                          </a:lnTo>
                          <a:lnTo>
                            <a:pt x="1298" y="451"/>
                          </a:lnTo>
                          <a:lnTo>
                            <a:pt x="1298" y="452"/>
                          </a:lnTo>
                          <a:lnTo>
                            <a:pt x="1300" y="453"/>
                          </a:lnTo>
                          <a:lnTo>
                            <a:pt x="1300" y="454"/>
                          </a:lnTo>
                          <a:lnTo>
                            <a:pt x="1300" y="455"/>
                          </a:lnTo>
                          <a:lnTo>
                            <a:pt x="1299" y="456"/>
                          </a:lnTo>
                          <a:lnTo>
                            <a:pt x="1298" y="457"/>
                          </a:lnTo>
                          <a:lnTo>
                            <a:pt x="1299" y="458"/>
                          </a:lnTo>
                          <a:lnTo>
                            <a:pt x="1299" y="459"/>
                          </a:lnTo>
                          <a:lnTo>
                            <a:pt x="1299" y="460"/>
                          </a:lnTo>
                          <a:lnTo>
                            <a:pt x="1299" y="461"/>
                          </a:lnTo>
                          <a:lnTo>
                            <a:pt x="1298" y="461"/>
                          </a:lnTo>
                          <a:lnTo>
                            <a:pt x="1297" y="462"/>
                          </a:lnTo>
                          <a:lnTo>
                            <a:pt x="1296" y="462"/>
                          </a:lnTo>
                          <a:lnTo>
                            <a:pt x="1295" y="461"/>
                          </a:lnTo>
                          <a:lnTo>
                            <a:pt x="1293" y="461"/>
                          </a:lnTo>
                          <a:lnTo>
                            <a:pt x="1293" y="462"/>
                          </a:lnTo>
                          <a:lnTo>
                            <a:pt x="1292" y="462"/>
                          </a:lnTo>
                          <a:lnTo>
                            <a:pt x="1293" y="463"/>
                          </a:lnTo>
                          <a:lnTo>
                            <a:pt x="1292" y="464"/>
                          </a:lnTo>
                          <a:lnTo>
                            <a:pt x="1292" y="465"/>
                          </a:lnTo>
                          <a:lnTo>
                            <a:pt x="1291" y="465"/>
                          </a:lnTo>
                          <a:lnTo>
                            <a:pt x="1292" y="466"/>
                          </a:lnTo>
                          <a:lnTo>
                            <a:pt x="1292" y="467"/>
                          </a:lnTo>
                          <a:lnTo>
                            <a:pt x="1295" y="469"/>
                          </a:lnTo>
                          <a:lnTo>
                            <a:pt x="1295" y="470"/>
                          </a:lnTo>
                          <a:lnTo>
                            <a:pt x="1296" y="470"/>
                          </a:lnTo>
                          <a:lnTo>
                            <a:pt x="1296" y="471"/>
                          </a:lnTo>
                          <a:lnTo>
                            <a:pt x="1296" y="472"/>
                          </a:lnTo>
                          <a:lnTo>
                            <a:pt x="1295" y="473"/>
                          </a:lnTo>
                          <a:lnTo>
                            <a:pt x="1295" y="474"/>
                          </a:lnTo>
                          <a:lnTo>
                            <a:pt x="1294" y="474"/>
                          </a:lnTo>
                          <a:lnTo>
                            <a:pt x="1295" y="475"/>
                          </a:lnTo>
                          <a:lnTo>
                            <a:pt x="1295" y="476"/>
                          </a:lnTo>
                          <a:lnTo>
                            <a:pt x="1295" y="477"/>
                          </a:lnTo>
                          <a:lnTo>
                            <a:pt x="1294" y="478"/>
                          </a:lnTo>
                          <a:lnTo>
                            <a:pt x="1295" y="478"/>
                          </a:lnTo>
                          <a:lnTo>
                            <a:pt x="1294" y="480"/>
                          </a:lnTo>
                          <a:lnTo>
                            <a:pt x="1294" y="481"/>
                          </a:lnTo>
                          <a:lnTo>
                            <a:pt x="1293" y="481"/>
                          </a:lnTo>
                          <a:lnTo>
                            <a:pt x="1294" y="482"/>
                          </a:lnTo>
                          <a:lnTo>
                            <a:pt x="1294" y="483"/>
                          </a:lnTo>
                          <a:lnTo>
                            <a:pt x="1294" y="484"/>
                          </a:lnTo>
                          <a:lnTo>
                            <a:pt x="1294" y="485"/>
                          </a:lnTo>
                          <a:lnTo>
                            <a:pt x="1294" y="486"/>
                          </a:lnTo>
                          <a:lnTo>
                            <a:pt x="1292" y="487"/>
                          </a:lnTo>
                          <a:lnTo>
                            <a:pt x="1292" y="488"/>
                          </a:lnTo>
                          <a:lnTo>
                            <a:pt x="1291" y="489"/>
                          </a:lnTo>
                          <a:lnTo>
                            <a:pt x="1291" y="490"/>
                          </a:lnTo>
                          <a:lnTo>
                            <a:pt x="1290" y="490"/>
                          </a:lnTo>
                          <a:lnTo>
                            <a:pt x="1288" y="490"/>
                          </a:lnTo>
                          <a:lnTo>
                            <a:pt x="1286" y="491"/>
                          </a:lnTo>
                          <a:lnTo>
                            <a:pt x="1285" y="492"/>
                          </a:lnTo>
                          <a:lnTo>
                            <a:pt x="1286" y="492"/>
                          </a:lnTo>
                          <a:lnTo>
                            <a:pt x="1286" y="493"/>
                          </a:lnTo>
                          <a:lnTo>
                            <a:pt x="1287" y="493"/>
                          </a:lnTo>
                          <a:lnTo>
                            <a:pt x="1288" y="494"/>
                          </a:lnTo>
                          <a:lnTo>
                            <a:pt x="1289" y="497"/>
                          </a:lnTo>
                          <a:lnTo>
                            <a:pt x="1289" y="498"/>
                          </a:lnTo>
                          <a:lnTo>
                            <a:pt x="1288" y="498"/>
                          </a:lnTo>
                          <a:lnTo>
                            <a:pt x="1288" y="500"/>
                          </a:lnTo>
                          <a:lnTo>
                            <a:pt x="1287" y="499"/>
                          </a:lnTo>
                          <a:lnTo>
                            <a:pt x="1287" y="500"/>
                          </a:lnTo>
                          <a:lnTo>
                            <a:pt x="1285" y="501"/>
                          </a:lnTo>
                          <a:lnTo>
                            <a:pt x="1284" y="502"/>
                          </a:lnTo>
                          <a:lnTo>
                            <a:pt x="1284" y="503"/>
                          </a:lnTo>
                          <a:lnTo>
                            <a:pt x="1283" y="504"/>
                          </a:lnTo>
                          <a:lnTo>
                            <a:pt x="1283" y="505"/>
                          </a:lnTo>
                          <a:lnTo>
                            <a:pt x="1282" y="506"/>
                          </a:lnTo>
                          <a:lnTo>
                            <a:pt x="1281" y="505"/>
                          </a:lnTo>
                          <a:lnTo>
                            <a:pt x="1280" y="505"/>
                          </a:lnTo>
                          <a:lnTo>
                            <a:pt x="1279" y="506"/>
                          </a:lnTo>
                          <a:lnTo>
                            <a:pt x="1279" y="509"/>
                          </a:lnTo>
                          <a:lnTo>
                            <a:pt x="1278" y="510"/>
                          </a:lnTo>
                          <a:lnTo>
                            <a:pt x="1277" y="510"/>
                          </a:lnTo>
                          <a:lnTo>
                            <a:pt x="1276" y="511"/>
                          </a:lnTo>
                          <a:lnTo>
                            <a:pt x="1275" y="510"/>
                          </a:lnTo>
                          <a:lnTo>
                            <a:pt x="1274" y="510"/>
                          </a:lnTo>
                          <a:lnTo>
                            <a:pt x="1273" y="509"/>
                          </a:lnTo>
                          <a:lnTo>
                            <a:pt x="1273" y="507"/>
                          </a:lnTo>
                          <a:lnTo>
                            <a:pt x="1272" y="507"/>
                          </a:lnTo>
                          <a:lnTo>
                            <a:pt x="1271" y="507"/>
                          </a:lnTo>
                          <a:lnTo>
                            <a:pt x="1270" y="507"/>
                          </a:lnTo>
                          <a:lnTo>
                            <a:pt x="1269" y="508"/>
                          </a:lnTo>
                          <a:lnTo>
                            <a:pt x="1268" y="508"/>
                          </a:lnTo>
                          <a:lnTo>
                            <a:pt x="1267" y="507"/>
                          </a:lnTo>
                          <a:lnTo>
                            <a:pt x="1267" y="506"/>
                          </a:lnTo>
                          <a:lnTo>
                            <a:pt x="1266" y="505"/>
                          </a:lnTo>
                          <a:lnTo>
                            <a:pt x="1266" y="504"/>
                          </a:lnTo>
                          <a:lnTo>
                            <a:pt x="1265" y="504"/>
                          </a:lnTo>
                          <a:lnTo>
                            <a:pt x="1265" y="505"/>
                          </a:lnTo>
                          <a:lnTo>
                            <a:pt x="1265" y="507"/>
                          </a:lnTo>
                          <a:lnTo>
                            <a:pt x="1265" y="508"/>
                          </a:lnTo>
                          <a:lnTo>
                            <a:pt x="1264" y="510"/>
                          </a:lnTo>
                          <a:lnTo>
                            <a:pt x="1263" y="511"/>
                          </a:lnTo>
                          <a:lnTo>
                            <a:pt x="1262" y="512"/>
                          </a:lnTo>
                          <a:lnTo>
                            <a:pt x="1260" y="510"/>
                          </a:lnTo>
                          <a:lnTo>
                            <a:pt x="1259" y="510"/>
                          </a:lnTo>
                          <a:lnTo>
                            <a:pt x="1258" y="509"/>
                          </a:lnTo>
                          <a:lnTo>
                            <a:pt x="1256" y="509"/>
                          </a:lnTo>
                          <a:lnTo>
                            <a:pt x="1256" y="510"/>
                          </a:lnTo>
                          <a:lnTo>
                            <a:pt x="1254" y="509"/>
                          </a:lnTo>
                          <a:lnTo>
                            <a:pt x="1254" y="508"/>
                          </a:lnTo>
                          <a:lnTo>
                            <a:pt x="1253" y="506"/>
                          </a:lnTo>
                          <a:lnTo>
                            <a:pt x="1252" y="506"/>
                          </a:lnTo>
                          <a:lnTo>
                            <a:pt x="1250" y="505"/>
                          </a:lnTo>
                          <a:lnTo>
                            <a:pt x="1250" y="506"/>
                          </a:lnTo>
                          <a:lnTo>
                            <a:pt x="1248" y="507"/>
                          </a:lnTo>
                          <a:lnTo>
                            <a:pt x="1247" y="506"/>
                          </a:lnTo>
                          <a:lnTo>
                            <a:pt x="1246" y="506"/>
                          </a:lnTo>
                          <a:lnTo>
                            <a:pt x="1246" y="507"/>
                          </a:lnTo>
                          <a:lnTo>
                            <a:pt x="1243" y="506"/>
                          </a:lnTo>
                          <a:lnTo>
                            <a:pt x="1243" y="505"/>
                          </a:lnTo>
                          <a:lnTo>
                            <a:pt x="1242" y="503"/>
                          </a:lnTo>
                          <a:lnTo>
                            <a:pt x="1242" y="502"/>
                          </a:lnTo>
                          <a:lnTo>
                            <a:pt x="1240" y="503"/>
                          </a:lnTo>
                          <a:lnTo>
                            <a:pt x="1240" y="502"/>
                          </a:lnTo>
                          <a:lnTo>
                            <a:pt x="1239" y="501"/>
                          </a:lnTo>
                          <a:lnTo>
                            <a:pt x="1238" y="501"/>
                          </a:lnTo>
                          <a:lnTo>
                            <a:pt x="1238" y="500"/>
                          </a:lnTo>
                          <a:lnTo>
                            <a:pt x="1238" y="498"/>
                          </a:lnTo>
                          <a:lnTo>
                            <a:pt x="1239" y="497"/>
                          </a:lnTo>
                          <a:lnTo>
                            <a:pt x="1240" y="497"/>
                          </a:lnTo>
                          <a:lnTo>
                            <a:pt x="1240" y="495"/>
                          </a:lnTo>
                          <a:lnTo>
                            <a:pt x="1241" y="494"/>
                          </a:lnTo>
                          <a:lnTo>
                            <a:pt x="1242" y="493"/>
                          </a:lnTo>
                          <a:lnTo>
                            <a:pt x="1241" y="493"/>
                          </a:lnTo>
                          <a:lnTo>
                            <a:pt x="1240" y="493"/>
                          </a:lnTo>
                          <a:lnTo>
                            <a:pt x="1239" y="492"/>
                          </a:lnTo>
                          <a:lnTo>
                            <a:pt x="1239" y="491"/>
                          </a:lnTo>
                          <a:lnTo>
                            <a:pt x="1238" y="491"/>
                          </a:lnTo>
                          <a:lnTo>
                            <a:pt x="1238" y="490"/>
                          </a:lnTo>
                          <a:lnTo>
                            <a:pt x="1239" y="489"/>
                          </a:lnTo>
                          <a:lnTo>
                            <a:pt x="1238" y="487"/>
                          </a:lnTo>
                          <a:lnTo>
                            <a:pt x="1239" y="486"/>
                          </a:lnTo>
                          <a:lnTo>
                            <a:pt x="1238" y="485"/>
                          </a:lnTo>
                          <a:lnTo>
                            <a:pt x="1237" y="485"/>
                          </a:lnTo>
                          <a:lnTo>
                            <a:pt x="1236" y="484"/>
                          </a:lnTo>
                          <a:lnTo>
                            <a:pt x="1236" y="483"/>
                          </a:lnTo>
                          <a:lnTo>
                            <a:pt x="1234" y="482"/>
                          </a:lnTo>
                          <a:lnTo>
                            <a:pt x="1233" y="481"/>
                          </a:lnTo>
                          <a:lnTo>
                            <a:pt x="1232" y="481"/>
                          </a:lnTo>
                          <a:lnTo>
                            <a:pt x="1231" y="481"/>
                          </a:lnTo>
                          <a:lnTo>
                            <a:pt x="1231" y="480"/>
                          </a:lnTo>
                          <a:lnTo>
                            <a:pt x="1229" y="479"/>
                          </a:lnTo>
                          <a:lnTo>
                            <a:pt x="1228" y="478"/>
                          </a:lnTo>
                          <a:lnTo>
                            <a:pt x="1228" y="477"/>
                          </a:lnTo>
                          <a:lnTo>
                            <a:pt x="1226" y="476"/>
                          </a:lnTo>
                          <a:lnTo>
                            <a:pt x="1225" y="474"/>
                          </a:lnTo>
                          <a:lnTo>
                            <a:pt x="1221" y="473"/>
                          </a:lnTo>
                          <a:lnTo>
                            <a:pt x="1220" y="472"/>
                          </a:lnTo>
                          <a:lnTo>
                            <a:pt x="1218" y="470"/>
                          </a:lnTo>
                          <a:lnTo>
                            <a:pt x="1218" y="468"/>
                          </a:lnTo>
                          <a:lnTo>
                            <a:pt x="1217" y="468"/>
                          </a:lnTo>
                          <a:lnTo>
                            <a:pt x="1216" y="468"/>
                          </a:lnTo>
                          <a:lnTo>
                            <a:pt x="1215" y="468"/>
                          </a:lnTo>
                          <a:lnTo>
                            <a:pt x="1215" y="467"/>
                          </a:lnTo>
                          <a:lnTo>
                            <a:pt x="1215" y="466"/>
                          </a:lnTo>
                          <a:lnTo>
                            <a:pt x="1214" y="465"/>
                          </a:lnTo>
                          <a:lnTo>
                            <a:pt x="1214" y="464"/>
                          </a:lnTo>
                          <a:lnTo>
                            <a:pt x="1214" y="463"/>
                          </a:lnTo>
                          <a:lnTo>
                            <a:pt x="1213" y="463"/>
                          </a:lnTo>
                          <a:lnTo>
                            <a:pt x="1212" y="463"/>
                          </a:lnTo>
                          <a:lnTo>
                            <a:pt x="1211" y="463"/>
                          </a:lnTo>
                          <a:lnTo>
                            <a:pt x="1210" y="463"/>
                          </a:lnTo>
                          <a:lnTo>
                            <a:pt x="1209" y="463"/>
                          </a:lnTo>
                          <a:lnTo>
                            <a:pt x="1208" y="462"/>
                          </a:lnTo>
                          <a:lnTo>
                            <a:pt x="1207" y="464"/>
                          </a:lnTo>
                          <a:lnTo>
                            <a:pt x="1207" y="466"/>
                          </a:lnTo>
                          <a:lnTo>
                            <a:pt x="1207" y="467"/>
                          </a:lnTo>
                          <a:lnTo>
                            <a:pt x="1206" y="468"/>
                          </a:lnTo>
                          <a:lnTo>
                            <a:pt x="1204" y="470"/>
                          </a:lnTo>
                          <a:lnTo>
                            <a:pt x="1202" y="470"/>
                          </a:lnTo>
                          <a:lnTo>
                            <a:pt x="1200" y="471"/>
                          </a:lnTo>
                          <a:lnTo>
                            <a:pt x="1200" y="472"/>
                          </a:lnTo>
                          <a:lnTo>
                            <a:pt x="1200" y="474"/>
                          </a:lnTo>
                          <a:lnTo>
                            <a:pt x="1199" y="475"/>
                          </a:lnTo>
                          <a:lnTo>
                            <a:pt x="1196" y="476"/>
                          </a:lnTo>
                          <a:lnTo>
                            <a:pt x="1196" y="477"/>
                          </a:lnTo>
                          <a:lnTo>
                            <a:pt x="1196" y="478"/>
                          </a:lnTo>
                          <a:lnTo>
                            <a:pt x="1196" y="479"/>
                          </a:lnTo>
                          <a:lnTo>
                            <a:pt x="1197" y="481"/>
                          </a:lnTo>
                          <a:lnTo>
                            <a:pt x="1197" y="482"/>
                          </a:lnTo>
                          <a:lnTo>
                            <a:pt x="1197" y="483"/>
                          </a:lnTo>
                          <a:lnTo>
                            <a:pt x="1199" y="483"/>
                          </a:lnTo>
                          <a:lnTo>
                            <a:pt x="1201" y="485"/>
                          </a:lnTo>
                          <a:lnTo>
                            <a:pt x="1202" y="487"/>
                          </a:lnTo>
                          <a:lnTo>
                            <a:pt x="1202" y="488"/>
                          </a:lnTo>
                          <a:lnTo>
                            <a:pt x="1203" y="489"/>
                          </a:lnTo>
                          <a:lnTo>
                            <a:pt x="1203" y="490"/>
                          </a:lnTo>
                          <a:lnTo>
                            <a:pt x="1202" y="493"/>
                          </a:lnTo>
                          <a:lnTo>
                            <a:pt x="1201" y="495"/>
                          </a:lnTo>
                          <a:lnTo>
                            <a:pt x="1199" y="496"/>
                          </a:lnTo>
                          <a:lnTo>
                            <a:pt x="1199" y="497"/>
                          </a:lnTo>
                          <a:lnTo>
                            <a:pt x="1198" y="498"/>
                          </a:lnTo>
                          <a:lnTo>
                            <a:pt x="1198" y="500"/>
                          </a:lnTo>
                          <a:lnTo>
                            <a:pt x="1198" y="501"/>
                          </a:lnTo>
                          <a:lnTo>
                            <a:pt x="1198" y="502"/>
                          </a:lnTo>
                          <a:lnTo>
                            <a:pt x="1198" y="503"/>
                          </a:lnTo>
                          <a:lnTo>
                            <a:pt x="1198" y="504"/>
                          </a:lnTo>
                          <a:lnTo>
                            <a:pt x="1199" y="505"/>
                          </a:lnTo>
                          <a:lnTo>
                            <a:pt x="1198" y="507"/>
                          </a:lnTo>
                          <a:lnTo>
                            <a:pt x="1199" y="508"/>
                          </a:lnTo>
                          <a:lnTo>
                            <a:pt x="1200" y="508"/>
                          </a:lnTo>
                          <a:lnTo>
                            <a:pt x="1200" y="509"/>
                          </a:lnTo>
                          <a:lnTo>
                            <a:pt x="1201" y="510"/>
                          </a:lnTo>
                          <a:lnTo>
                            <a:pt x="1202" y="510"/>
                          </a:lnTo>
                          <a:lnTo>
                            <a:pt x="1202" y="511"/>
                          </a:lnTo>
                          <a:lnTo>
                            <a:pt x="1202" y="513"/>
                          </a:lnTo>
                          <a:lnTo>
                            <a:pt x="1201" y="513"/>
                          </a:lnTo>
                          <a:lnTo>
                            <a:pt x="1200" y="514"/>
                          </a:lnTo>
                          <a:lnTo>
                            <a:pt x="1200" y="515"/>
                          </a:lnTo>
                          <a:lnTo>
                            <a:pt x="1200" y="517"/>
                          </a:lnTo>
                          <a:lnTo>
                            <a:pt x="1201" y="519"/>
                          </a:lnTo>
                          <a:lnTo>
                            <a:pt x="1201" y="520"/>
                          </a:lnTo>
                          <a:lnTo>
                            <a:pt x="1202" y="520"/>
                          </a:lnTo>
                          <a:lnTo>
                            <a:pt x="1202" y="521"/>
                          </a:lnTo>
                          <a:lnTo>
                            <a:pt x="1203" y="522"/>
                          </a:lnTo>
                          <a:lnTo>
                            <a:pt x="1203" y="523"/>
                          </a:lnTo>
                          <a:lnTo>
                            <a:pt x="1203" y="524"/>
                          </a:lnTo>
                          <a:lnTo>
                            <a:pt x="1204" y="525"/>
                          </a:lnTo>
                          <a:lnTo>
                            <a:pt x="1204" y="526"/>
                          </a:lnTo>
                          <a:lnTo>
                            <a:pt x="1203" y="526"/>
                          </a:lnTo>
                          <a:lnTo>
                            <a:pt x="1202" y="527"/>
                          </a:lnTo>
                          <a:lnTo>
                            <a:pt x="1202" y="528"/>
                          </a:lnTo>
                          <a:lnTo>
                            <a:pt x="1201" y="527"/>
                          </a:lnTo>
                          <a:lnTo>
                            <a:pt x="1201" y="526"/>
                          </a:lnTo>
                          <a:lnTo>
                            <a:pt x="1200" y="526"/>
                          </a:lnTo>
                          <a:lnTo>
                            <a:pt x="1199" y="526"/>
                          </a:lnTo>
                          <a:lnTo>
                            <a:pt x="1198" y="527"/>
                          </a:lnTo>
                          <a:lnTo>
                            <a:pt x="1197" y="527"/>
                          </a:lnTo>
                          <a:lnTo>
                            <a:pt x="1196" y="528"/>
                          </a:lnTo>
                          <a:lnTo>
                            <a:pt x="1195" y="527"/>
                          </a:lnTo>
                          <a:lnTo>
                            <a:pt x="1193" y="529"/>
                          </a:lnTo>
                          <a:lnTo>
                            <a:pt x="1192" y="530"/>
                          </a:lnTo>
                          <a:lnTo>
                            <a:pt x="1191" y="531"/>
                          </a:lnTo>
                          <a:lnTo>
                            <a:pt x="1190" y="530"/>
                          </a:lnTo>
                          <a:lnTo>
                            <a:pt x="1189" y="530"/>
                          </a:lnTo>
                          <a:lnTo>
                            <a:pt x="1187" y="530"/>
                          </a:lnTo>
                          <a:lnTo>
                            <a:pt x="1186" y="531"/>
                          </a:lnTo>
                          <a:lnTo>
                            <a:pt x="1185" y="530"/>
                          </a:lnTo>
                          <a:lnTo>
                            <a:pt x="1182" y="531"/>
                          </a:lnTo>
                          <a:lnTo>
                            <a:pt x="1179" y="530"/>
                          </a:lnTo>
                          <a:lnTo>
                            <a:pt x="1177" y="530"/>
                          </a:lnTo>
                          <a:lnTo>
                            <a:pt x="1177" y="529"/>
                          </a:lnTo>
                          <a:lnTo>
                            <a:pt x="1174" y="526"/>
                          </a:lnTo>
                          <a:lnTo>
                            <a:pt x="1173" y="525"/>
                          </a:lnTo>
                          <a:lnTo>
                            <a:pt x="1169" y="523"/>
                          </a:lnTo>
                          <a:lnTo>
                            <a:pt x="1168" y="523"/>
                          </a:lnTo>
                          <a:lnTo>
                            <a:pt x="1167" y="521"/>
                          </a:lnTo>
                          <a:lnTo>
                            <a:pt x="1165" y="520"/>
                          </a:lnTo>
                          <a:lnTo>
                            <a:pt x="1164" y="520"/>
                          </a:lnTo>
                          <a:lnTo>
                            <a:pt x="1160" y="519"/>
                          </a:lnTo>
                          <a:lnTo>
                            <a:pt x="1158" y="517"/>
                          </a:lnTo>
                          <a:lnTo>
                            <a:pt x="1155" y="516"/>
                          </a:lnTo>
                          <a:lnTo>
                            <a:pt x="1152" y="515"/>
                          </a:lnTo>
                          <a:lnTo>
                            <a:pt x="1150" y="515"/>
                          </a:lnTo>
                          <a:lnTo>
                            <a:pt x="1149" y="514"/>
                          </a:lnTo>
                          <a:lnTo>
                            <a:pt x="1148" y="514"/>
                          </a:lnTo>
                          <a:lnTo>
                            <a:pt x="1145" y="513"/>
                          </a:lnTo>
                          <a:lnTo>
                            <a:pt x="1142" y="513"/>
                          </a:lnTo>
                          <a:lnTo>
                            <a:pt x="1142" y="514"/>
                          </a:lnTo>
                          <a:lnTo>
                            <a:pt x="1141" y="515"/>
                          </a:lnTo>
                          <a:lnTo>
                            <a:pt x="1138" y="516"/>
                          </a:lnTo>
                          <a:lnTo>
                            <a:pt x="1135" y="518"/>
                          </a:lnTo>
                          <a:lnTo>
                            <a:pt x="1133" y="519"/>
                          </a:lnTo>
                          <a:lnTo>
                            <a:pt x="1131" y="520"/>
                          </a:lnTo>
                          <a:lnTo>
                            <a:pt x="1130" y="521"/>
                          </a:lnTo>
                          <a:lnTo>
                            <a:pt x="1129" y="523"/>
                          </a:lnTo>
                          <a:lnTo>
                            <a:pt x="1129" y="524"/>
                          </a:lnTo>
                          <a:lnTo>
                            <a:pt x="1130" y="525"/>
                          </a:lnTo>
                          <a:lnTo>
                            <a:pt x="1131" y="525"/>
                          </a:lnTo>
                          <a:lnTo>
                            <a:pt x="1131" y="526"/>
                          </a:lnTo>
                          <a:lnTo>
                            <a:pt x="1132" y="527"/>
                          </a:lnTo>
                          <a:lnTo>
                            <a:pt x="1134" y="528"/>
                          </a:lnTo>
                          <a:lnTo>
                            <a:pt x="1134" y="530"/>
                          </a:lnTo>
                          <a:lnTo>
                            <a:pt x="1136" y="532"/>
                          </a:lnTo>
                          <a:lnTo>
                            <a:pt x="1133" y="536"/>
                          </a:lnTo>
                          <a:lnTo>
                            <a:pt x="1133" y="537"/>
                          </a:lnTo>
                          <a:lnTo>
                            <a:pt x="1132" y="537"/>
                          </a:lnTo>
                          <a:lnTo>
                            <a:pt x="1131" y="539"/>
                          </a:lnTo>
                          <a:lnTo>
                            <a:pt x="1131" y="540"/>
                          </a:lnTo>
                          <a:lnTo>
                            <a:pt x="1130" y="541"/>
                          </a:lnTo>
                          <a:lnTo>
                            <a:pt x="1129" y="543"/>
                          </a:lnTo>
                          <a:lnTo>
                            <a:pt x="1128" y="545"/>
                          </a:lnTo>
                          <a:lnTo>
                            <a:pt x="1126" y="548"/>
                          </a:lnTo>
                          <a:lnTo>
                            <a:pt x="1126" y="549"/>
                          </a:lnTo>
                          <a:lnTo>
                            <a:pt x="1126" y="550"/>
                          </a:lnTo>
                          <a:lnTo>
                            <a:pt x="1126" y="551"/>
                          </a:lnTo>
                          <a:lnTo>
                            <a:pt x="1126" y="552"/>
                          </a:lnTo>
                          <a:lnTo>
                            <a:pt x="1125" y="552"/>
                          </a:lnTo>
                          <a:lnTo>
                            <a:pt x="1125" y="553"/>
                          </a:lnTo>
                          <a:lnTo>
                            <a:pt x="1126" y="554"/>
                          </a:lnTo>
                          <a:lnTo>
                            <a:pt x="1126" y="556"/>
                          </a:lnTo>
                          <a:lnTo>
                            <a:pt x="1126" y="557"/>
                          </a:lnTo>
                          <a:lnTo>
                            <a:pt x="1127" y="557"/>
                          </a:lnTo>
                          <a:lnTo>
                            <a:pt x="1128" y="557"/>
                          </a:lnTo>
                          <a:lnTo>
                            <a:pt x="1130" y="556"/>
                          </a:lnTo>
                          <a:lnTo>
                            <a:pt x="1131" y="554"/>
                          </a:lnTo>
                          <a:lnTo>
                            <a:pt x="1133" y="554"/>
                          </a:lnTo>
                          <a:lnTo>
                            <a:pt x="1134" y="554"/>
                          </a:lnTo>
                          <a:lnTo>
                            <a:pt x="1134" y="555"/>
                          </a:lnTo>
                          <a:lnTo>
                            <a:pt x="1134" y="558"/>
                          </a:lnTo>
                          <a:lnTo>
                            <a:pt x="1134" y="560"/>
                          </a:lnTo>
                          <a:lnTo>
                            <a:pt x="1133" y="561"/>
                          </a:lnTo>
                          <a:lnTo>
                            <a:pt x="1133" y="562"/>
                          </a:lnTo>
                          <a:lnTo>
                            <a:pt x="1134" y="563"/>
                          </a:lnTo>
                          <a:lnTo>
                            <a:pt x="1136" y="563"/>
                          </a:lnTo>
                          <a:lnTo>
                            <a:pt x="1139" y="568"/>
                          </a:lnTo>
                          <a:lnTo>
                            <a:pt x="1141" y="569"/>
                          </a:lnTo>
                          <a:lnTo>
                            <a:pt x="1142" y="570"/>
                          </a:lnTo>
                          <a:lnTo>
                            <a:pt x="1142" y="571"/>
                          </a:lnTo>
                          <a:lnTo>
                            <a:pt x="1142" y="572"/>
                          </a:lnTo>
                          <a:lnTo>
                            <a:pt x="1140" y="575"/>
                          </a:lnTo>
                          <a:lnTo>
                            <a:pt x="1138" y="576"/>
                          </a:lnTo>
                          <a:lnTo>
                            <a:pt x="1136" y="577"/>
                          </a:lnTo>
                          <a:lnTo>
                            <a:pt x="1136" y="578"/>
                          </a:lnTo>
                          <a:lnTo>
                            <a:pt x="1138" y="579"/>
                          </a:lnTo>
                          <a:lnTo>
                            <a:pt x="1139" y="579"/>
                          </a:lnTo>
                          <a:lnTo>
                            <a:pt x="1139" y="580"/>
                          </a:lnTo>
                          <a:lnTo>
                            <a:pt x="1136" y="582"/>
                          </a:lnTo>
                          <a:lnTo>
                            <a:pt x="1135" y="582"/>
                          </a:lnTo>
                          <a:lnTo>
                            <a:pt x="1133" y="583"/>
                          </a:lnTo>
                          <a:lnTo>
                            <a:pt x="1132" y="584"/>
                          </a:lnTo>
                          <a:lnTo>
                            <a:pt x="1131" y="585"/>
                          </a:lnTo>
                          <a:lnTo>
                            <a:pt x="1128" y="586"/>
                          </a:lnTo>
                          <a:lnTo>
                            <a:pt x="1127" y="587"/>
                          </a:lnTo>
                          <a:lnTo>
                            <a:pt x="1126" y="589"/>
                          </a:lnTo>
                          <a:lnTo>
                            <a:pt x="1124" y="591"/>
                          </a:lnTo>
                          <a:lnTo>
                            <a:pt x="1124" y="595"/>
                          </a:lnTo>
                          <a:lnTo>
                            <a:pt x="1124" y="598"/>
                          </a:lnTo>
                          <a:lnTo>
                            <a:pt x="1123" y="599"/>
                          </a:lnTo>
                          <a:lnTo>
                            <a:pt x="1123" y="600"/>
                          </a:lnTo>
                          <a:lnTo>
                            <a:pt x="1122" y="602"/>
                          </a:lnTo>
                          <a:lnTo>
                            <a:pt x="1122" y="603"/>
                          </a:lnTo>
                          <a:lnTo>
                            <a:pt x="1121" y="605"/>
                          </a:lnTo>
                          <a:lnTo>
                            <a:pt x="1120" y="611"/>
                          </a:lnTo>
                          <a:lnTo>
                            <a:pt x="1120" y="612"/>
                          </a:lnTo>
                          <a:lnTo>
                            <a:pt x="1120" y="613"/>
                          </a:lnTo>
                          <a:lnTo>
                            <a:pt x="1122" y="616"/>
                          </a:lnTo>
                          <a:lnTo>
                            <a:pt x="1124" y="618"/>
                          </a:lnTo>
                          <a:lnTo>
                            <a:pt x="1125" y="619"/>
                          </a:lnTo>
                          <a:lnTo>
                            <a:pt x="1127" y="619"/>
                          </a:lnTo>
                          <a:lnTo>
                            <a:pt x="1128" y="619"/>
                          </a:lnTo>
                          <a:lnTo>
                            <a:pt x="1129" y="621"/>
                          </a:lnTo>
                          <a:lnTo>
                            <a:pt x="1130" y="622"/>
                          </a:lnTo>
                          <a:lnTo>
                            <a:pt x="1131" y="623"/>
                          </a:lnTo>
                          <a:lnTo>
                            <a:pt x="1132" y="623"/>
                          </a:lnTo>
                          <a:lnTo>
                            <a:pt x="1135" y="625"/>
                          </a:lnTo>
                          <a:lnTo>
                            <a:pt x="1136" y="625"/>
                          </a:lnTo>
                          <a:lnTo>
                            <a:pt x="1135" y="626"/>
                          </a:lnTo>
                          <a:lnTo>
                            <a:pt x="1135" y="628"/>
                          </a:lnTo>
                          <a:lnTo>
                            <a:pt x="1134" y="628"/>
                          </a:lnTo>
                          <a:lnTo>
                            <a:pt x="1135" y="629"/>
                          </a:lnTo>
                          <a:lnTo>
                            <a:pt x="1135" y="630"/>
                          </a:lnTo>
                          <a:lnTo>
                            <a:pt x="1135" y="631"/>
                          </a:lnTo>
                          <a:lnTo>
                            <a:pt x="1135" y="634"/>
                          </a:lnTo>
                          <a:lnTo>
                            <a:pt x="1135" y="635"/>
                          </a:lnTo>
                          <a:lnTo>
                            <a:pt x="1134" y="636"/>
                          </a:lnTo>
                          <a:lnTo>
                            <a:pt x="1136" y="638"/>
                          </a:lnTo>
                          <a:lnTo>
                            <a:pt x="1136" y="642"/>
                          </a:lnTo>
                          <a:lnTo>
                            <a:pt x="1137" y="643"/>
                          </a:lnTo>
                          <a:lnTo>
                            <a:pt x="1138" y="644"/>
                          </a:lnTo>
                          <a:lnTo>
                            <a:pt x="1139" y="645"/>
                          </a:lnTo>
                          <a:lnTo>
                            <a:pt x="1139" y="646"/>
                          </a:lnTo>
                          <a:lnTo>
                            <a:pt x="1139" y="648"/>
                          </a:lnTo>
                          <a:lnTo>
                            <a:pt x="1139" y="649"/>
                          </a:lnTo>
                          <a:lnTo>
                            <a:pt x="1140" y="652"/>
                          </a:lnTo>
                          <a:lnTo>
                            <a:pt x="1140" y="654"/>
                          </a:lnTo>
                          <a:lnTo>
                            <a:pt x="1141" y="656"/>
                          </a:lnTo>
                          <a:lnTo>
                            <a:pt x="1140" y="657"/>
                          </a:lnTo>
                          <a:lnTo>
                            <a:pt x="1140" y="658"/>
                          </a:lnTo>
                          <a:lnTo>
                            <a:pt x="1139" y="659"/>
                          </a:lnTo>
                          <a:lnTo>
                            <a:pt x="1139" y="660"/>
                          </a:lnTo>
                          <a:lnTo>
                            <a:pt x="1138" y="660"/>
                          </a:lnTo>
                          <a:lnTo>
                            <a:pt x="1139" y="661"/>
                          </a:lnTo>
                          <a:lnTo>
                            <a:pt x="1139" y="662"/>
                          </a:lnTo>
                          <a:lnTo>
                            <a:pt x="1139" y="663"/>
                          </a:lnTo>
                          <a:lnTo>
                            <a:pt x="1139" y="664"/>
                          </a:lnTo>
                          <a:lnTo>
                            <a:pt x="1139" y="665"/>
                          </a:lnTo>
                          <a:lnTo>
                            <a:pt x="1140" y="666"/>
                          </a:lnTo>
                          <a:lnTo>
                            <a:pt x="1141" y="669"/>
                          </a:lnTo>
                          <a:lnTo>
                            <a:pt x="1141" y="670"/>
                          </a:lnTo>
                          <a:lnTo>
                            <a:pt x="1141" y="672"/>
                          </a:lnTo>
                          <a:lnTo>
                            <a:pt x="1140" y="672"/>
                          </a:lnTo>
                          <a:lnTo>
                            <a:pt x="1140" y="673"/>
                          </a:lnTo>
                          <a:lnTo>
                            <a:pt x="1138" y="672"/>
                          </a:lnTo>
                          <a:lnTo>
                            <a:pt x="1136" y="673"/>
                          </a:lnTo>
                          <a:lnTo>
                            <a:pt x="1130" y="674"/>
                          </a:lnTo>
                          <a:lnTo>
                            <a:pt x="1126" y="675"/>
                          </a:lnTo>
                          <a:lnTo>
                            <a:pt x="1120" y="676"/>
                          </a:lnTo>
                          <a:lnTo>
                            <a:pt x="1117" y="677"/>
                          </a:lnTo>
                          <a:lnTo>
                            <a:pt x="1114" y="677"/>
                          </a:lnTo>
                          <a:lnTo>
                            <a:pt x="1105" y="679"/>
                          </a:lnTo>
                          <a:lnTo>
                            <a:pt x="1102" y="679"/>
                          </a:lnTo>
                          <a:lnTo>
                            <a:pt x="1101" y="679"/>
                          </a:lnTo>
                          <a:lnTo>
                            <a:pt x="1100" y="680"/>
                          </a:lnTo>
                          <a:lnTo>
                            <a:pt x="1099" y="680"/>
                          </a:lnTo>
                          <a:lnTo>
                            <a:pt x="1098" y="680"/>
                          </a:lnTo>
                          <a:lnTo>
                            <a:pt x="1097" y="680"/>
                          </a:lnTo>
                          <a:lnTo>
                            <a:pt x="1095" y="681"/>
                          </a:lnTo>
                          <a:lnTo>
                            <a:pt x="1095" y="682"/>
                          </a:lnTo>
                          <a:lnTo>
                            <a:pt x="1094" y="682"/>
                          </a:lnTo>
                          <a:lnTo>
                            <a:pt x="1093" y="684"/>
                          </a:lnTo>
                          <a:lnTo>
                            <a:pt x="1091" y="684"/>
                          </a:lnTo>
                          <a:lnTo>
                            <a:pt x="1090" y="684"/>
                          </a:lnTo>
                          <a:lnTo>
                            <a:pt x="1089" y="683"/>
                          </a:lnTo>
                          <a:lnTo>
                            <a:pt x="1088" y="683"/>
                          </a:lnTo>
                          <a:lnTo>
                            <a:pt x="1087" y="683"/>
                          </a:lnTo>
                          <a:lnTo>
                            <a:pt x="1086" y="683"/>
                          </a:lnTo>
                          <a:lnTo>
                            <a:pt x="1086" y="682"/>
                          </a:lnTo>
                          <a:lnTo>
                            <a:pt x="1085" y="682"/>
                          </a:lnTo>
                          <a:lnTo>
                            <a:pt x="1084" y="681"/>
                          </a:lnTo>
                          <a:lnTo>
                            <a:pt x="1083" y="682"/>
                          </a:lnTo>
                          <a:lnTo>
                            <a:pt x="1083" y="680"/>
                          </a:lnTo>
                          <a:lnTo>
                            <a:pt x="1083" y="679"/>
                          </a:lnTo>
                          <a:lnTo>
                            <a:pt x="1083" y="677"/>
                          </a:lnTo>
                          <a:lnTo>
                            <a:pt x="1082" y="677"/>
                          </a:lnTo>
                          <a:lnTo>
                            <a:pt x="1082" y="678"/>
                          </a:lnTo>
                          <a:lnTo>
                            <a:pt x="1081" y="678"/>
                          </a:lnTo>
                          <a:lnTo>
                            <a:pt x="1080" y="678"/>
                          </a:lnTo>
                          <a:lnTo>
                            <a:pt x="1080" y="679"/>
                          </a:lnTo>
                          <a:lnTo>
                            <a:pt x="1081" y="679"/>
                          </a:lnTo>
                          <a:lnTo>
                            <a:pt x="1080" y="679"/>
                          </a:lnTo>
                          <a:lnTo>
                            <a:pt x="1079" y="679"/>
                          </a:lnTo>
                          <a:lnTo>
                            <a:pt x="1079" y="680"/>
                          </a:lnTo>
                          <a:lnTo>
                            <a:pt x="1078" y="680"/>
                          </a:lnTo>
                          <a:lnTo>
                            <a:pt x="1077" y="680"/>
                          </a:lnTo>
                          <a:lnTo>
                            <a:pt x="1077" y="681"/>
                          </a:lnTo>
                          <a:lnTo>
                            <a:pt x="1077" y="682"/>
                          </a:lnTo>
                          <a:lnTo>
                            <a:pt x="1076" y="682"/>
                          </a:lnTo>
                          <a:lnTo>
                            <a:pt x="1077" y="682"/>
                          </a:lnTo>
                          <a:lnTo>
                            <a:pt x="1076" y="682"/>
                          </a:lnTo>
                          <a:lnTo>
                            <a:pt x="1076" y="683"/>
                          </a:lnTo>
                          <a:lnTo>
                            <a:pt x="1077" y="683"/>
                          </a:lnTo>
                          <a:lnTo>
                            <a:pt x="1076" y="683"/>
                          </a:lnTo>
                          <a:lnTo>
                            <a:pt x="1077" y="683"/>
                          </a:lnTo>
                          <a:lnTo>
                            <a:pt x="1077" y="684"/>
                          </a:lnTo>
                          <a:lnTo>
                            <a:pt x="1077" y="685"/>
                          </a:lnTo>
                          <a:lnTo>
                            <a:pt x="1076" y="685"/>
                          </a:lnTo>
                          <a:lnTo>
                            <a:pt x="1077" y="685"/>
                          </a:lnTo>
                          <a:lnTo>
                            <a:pt x="1076" y="685"/>
                          </a:lnTo>
                          <a:lnTo>
                            <a:pt x="1075" y="685"/>
                          </a:lnTo>
                          <a:lnTo>
                            <a:pt x="1075" y="686"/>
                          </a:lnTo>
                          <a:lnTo>
                            <a:pt x="1075" y="685"/>
                          </a:lnTo>
                          <a:lnTo>
                            <a:pt x="1075" y="684"/>
                          </a:lnTo>
                          <a:lnTo>
                            <a:pt x="1074" y="684"/>
                          </a:lnTo>
                          <a:lnTo>
                            <a:pt x="1074" y="685"/>
                          </a:lnTo>
                          <a:lnTo>
                            <a:pt x="1074" y="684"/>
                          </a:lnTo>
                          <a:lnTo>
                            <a:pt x="1074" y="685"/>
                          </a:lnTo>
                          <a:lnTo>
                            <a:pt x="1074" y="684"/>
                          </a:lnTo>
                          <a:lnTo>
                            <a:pt x="1073" y="685"/>
                          </a:lnTo>
                          <a:lnTo>
                            <a:pt x="1074" y="685"/>
                          </a:lnTo>
                          <a:lnTo>
                            <a:pt x="1074" y="686"/>
                          </a:lnTo>
                          <a:lnTo>
                            <a:pt x="1074" y="687"/>
                          </a:lnTo>
                          <a:lnTo>
                            <a:pt x="1073" y="686"/>
                          </a:lnTo>
                          <a:lnTo>
                            <a:pt x="1073" y="687"/>
                          </a:lnTo>
                          <a:lnTo>
                            <a:pt x="1073" y="686"/>
                          </a:lnTo>
                          <a:lnTo>
                            <a:pt x="1072" y="686"/>
                          </a:lnTo>
                          <a:lnTo>
                            <a:pt x="1072" y="687"/>
                          </a:lnTo>
                          <a:lnTo>
                            <a:pt x="1071" y="687"/>
                          </a:lnTo>
                          <a:lnTo>
                            <a:pt x="1070" y="687"/>
                          </a:lnTo>
                          <a:lnTo>
                            <a:pt x="1070" y="688"/>
                          </a:lnTo>
                          <a:lnTo>
                            <a:pt x="1070" y="689"/>
                          </a:lnTo>
                          <a:lnTo>
                            <a:pt x="1069" y="689"/>
                          </a:lnTo>
                          <a:lnTo>
                            <a:pt x="1069" y="690"/>
                          </a:lnTo>
                          <a:lnTo>
                            <a:pt x="1068" y="690"/>
                          </a:lnTo>
                          <a:lnTo>
                            <a:pt x="1068" y="691"/>
                          </a:lnTo>
                          <a:lnTo>
                            <a:pt x="1068" y="692"/>
                          </a:lnTo>
                          <a:lnTo>
                            <a:pt x="1067" y="692"/>
                          </a:lnTo>
                          <a:lnTo>
                            <a:pt x="1066" y="692"/>
                          </a:lnTo>
                          <a:lnTo>
                            <a:pt x="1065" y="692"/>
                          </a:lnTo>
                          <a:lnTo>
                            <a:pt x="1064" y="692"/>
                          </a:lnTo>
                          <a:lnTo>
                            <a:pt x="1063" y="692"/>
                          </a:lnTo>
                          <a:lnTo>
                            <a:pt x="1062" y="692"/>
                          </a:lnTo>
                          <a:lnTo>
                            <a:pt x="1061" y="692"/>
                          </a:lnTo>
                          <a:lnTo>
                            <a:pt x="1060" y="692"/>
                          </a:lnTo>
                          <a:lnTo>
                            <a:pt x="1060" y="691"/>
                          </a:lnTo>
                          <a:lnTo>
                            <a:pt x="1059" y="691"/>
                          </a:lnTo>
                          <a:lnTo>
                            <a:pt x="1059" y="692"/>
                          </a:lnTo>
                          <a:lnTo>
                            <a:pt x="1059" y="691"/>
                          </a:lnTo>
                          <a:lnTo>
                            <a:pt x="1058" y="691"/>
                          </a:lnTo>
                          <a:lnTo>
                            <a:pt x="1057" y="691"/>
                          </a:lnTo>
                          <a:lnTo>
                            <a:pt x="1057" y="690"/>
                          </a:lnTo>
                          <a:lnTo>
                            <a:pt x="1056" y="690"/>
                          </a:lnTo>
                          <a:lnTo>
                            <a:pt x="1056" y="691"/>
                          </a:lnTo>
                          <a:lnTo>
                            <a:pt x="1056" y="690"/>
                          </a:lnTo>
                          <a:lnTo>
                            <a:pt x="1055" y="690"/>
                          </a:lnTo>
                          <a:lnTo>
                            <a:pt x="1055" y="691"/>
                          </a:lnTo>
                          <a:lnTo>
                            <a:pt x="1055" y="692"/>
                          </a:lnTo>
                          <a:lnTo>
                            <a:pt x="1055" y="691"/>
                          </a:lnTo>
                          <a:lnTo>
                            <a:pt x="1054" y="691"/>
                          </a:lnTo>
                          <a:lnTo>
                            <a:pt x="1054" y="692"/>
                          </a:lnTo>
                          <a:lnTo>
                            <a:pt x="1053" y="692"/>
                          </a:lnTo>
                          <a:lnTo>
                            <a:pt x="1053" y="693"/>
                          </a:lnTo>
                          <a:lnTo>
                            <a:pt x="1052" y="693"/>
                          </a:lnTo>
                          <a:lnTo>
                            <a:pt x="1052" y="694"/>
                          </a:lnTo>
                          <a:lnTo>
                            <a:pt x="1051" y="694"/>
                          </a:lnTo>
                          <a:lnTo>
                            <a:pt x="1051" y="695"/>
                          </a:lnTo>
                          <a:lnTo>
                            <a:pt x="1050" y="695"/>
                          </a:lnTo>
                          <a:lnTo>
                            <a:pt x="1049" y="695"/>
                          </a:lnTo>
                          <a:lnTo>
                            <a:pt x="1049" y="694"/>
                          </a:lnTo>
                          <a:lnTo>
                            <a:pt x="1050" y="694"/>
                          </a:lnTo>
                          <a:lnTo>
                            <a:pt x="1049" y="694"/>
                          </a:lnTo>
                          <a:lnTo>
                            <a:pt x="1049" y="693"/>
                          </a:lnTo>
                          <a:lnTo>
                            <a:pt x="1048" y="693"/>
                          </a:lnTo>
                          <a:lnTo>
                            <a:pt x="1047" y="692"/>
                          </a:lnTo>
                          <a:lnTo>
                            <a:pt x="1047" y="691"/>
                          </a:lnTo>
                          <a:lnTo>
                            <a:pt x="1046" y="691"/>
                          </a:lnTo>
                          <a:lnTo>
                            <a:pt x="1046" y="690"/>
                          </a:lnTo>
                          <a:lnTo>
                            <a:pt x="1045" y="690"/>
                          </a:lnTo>
                          <a:lnTo>
                            <a:pt x="1045" y="689"/>
                          </a:lnTo>
                          <a:lnTo>
                            <a:pt x="1043" y="689"/>
                          </a:lnTo>
                          <a:lnTo>
                            <a:pt x="1042" y="689"/>
                          </a:lnTo>
                          <a:lnTo>
                            <a:pt x="1043" y="689"/>
                          </a:lnTo>
                          <a:lnTo>
                            <a:pt x="1042" y="689"/>
                          </a:lnTo>
                          <a:lnTo>
                            <a:pt x="1042" y="688"/>
                          </a:lnTo>
                          <a:lnTo>
                            <a:pt x="1041" y="688"/>
                          </a:lnTo>
                          <a:lnTo>
                            <a:pt x="1041" y="687"/>
                          </a:lnTo>
                          <a:lnTo>
                            <a:pt x="1040" y="685"/>
                          </a:lnTo>
                          <a:lnTo>
                            <a:pt x="1040" y="684"/>
                          </a:lnTo>
                          <a:lnTo>
                            <a:pt x="1041" y="684"/>
                          </a:lnTo>
                          <a:lnTo>
                            <a:pt x="1040" y="684"/>
                          </a:lnTo>
                          <a:lnTo>
                            <a:pt x="1040" y="683"/>
                          </a:lnTo>
                          <a:lnTo>
                            <a:pt x="1040" y="682"/>
                          </a:lnTo>
                          <a:lnTo>
                            <a:pt x="1041" y="682"/>
                          </a:lnTo>
                          <a:lnTo>
                            <a:pt x="1040" y="681"/>
                          </a:lnTo>
                          <a:lnTo>
                            <a:pt x="1041" y="680"/>
                          </a:lnTo>
                          <a:lnTo>
                            <a:pt x="1041" y="679"/>
                          </a:lnTo>
                          <a:lnTo>
                            <a:pt x="1042" y="679"/>
                          </a:lnTo>
                          <a:lnTo>
                            <a:pt x="1042" y="678"/>
                          </a:lnTo>
                          <a:lnTo>
                            <a:pt x="1042" y="677"/>
                          </a:lnTo>
                          <a:lnTo>
                            <a:pt x="1041" y="677"/>
                          </a:lnTo>
                          <a:lnTo>
                            <a:pt x="1042" y="676"/>
                          </a:lnTo>
                          <a:lnTo>
                            <a:pt x="1041" y="676"/>
                          </a:lnTo>
                          <a:lnTo>
                            <a:pt x="1042" y="675"/>
                          </a:lnTo>
                          <a:lnTo>
                            <a:pt x="1043" y="675"/>
                          </a:lnTo>
                          <a:lnTo>
                            <a:pt x="1043" y="674"/>
                          </a:lnTo>
                          <a:lnTo>
                            <a:pt x="1044" y="674"/>
                          </a:lnTo>
                          <a:lnTo>
                            <a:pt x="1043" y="673"/>
                          </a:lnTo>
                          <a:lnTo>
                            <a:pt x="1042" y="673"/>
                          </a:lnTo>
                          <a:lnTo>
                            <a:pt x="1042" y="672"/>
                          </a:lnTo>
                          <a:lnTo>
                            <a:pt x="1043" y="672"/>
                          </a:lnTo>
                          <a:lnTo>
                            <a:pt x="1042" y="671"/>
                          </a:lnTo>
                          <a:lnTo>
                            <a:pt x="1043" y="671"/>
                          </a:lnTo>
                          <a:lnTo>
                            <a:pt x="1042" y="670"/>
                          </a:lnTo>
                          <a:lnTo>
                            <a:pt x="1042" y="669"/>
                          </a:lnTo>
                          <a:lnTo>
                            <a:pt x="1041" y="669"/>
                          </a:lnTo>
                          <a:lnTo>
                            <a:pt x="1041" y="668"/>
                          </a:lnTo>
                          <a:lnTo>
                            <a:pt x="1041" y="667"/>
                          </a:lnTo>
                          <a:lnTo>
                            <a:pt x="1041" y="666"/>
                          </a:lnTo>
                          <a:lnTo>
                            <a:pt x="1042" y="665"/>
                          </a:lnTo>
                          <a:lnTo>
                            <a:pt x="1042" y="664"/>
                          </a:lnTo>
                          <a:lnTo>
                            <a:pt x="1042" y="663"/>
                          </a:lnTo>
                          <a:lnTo>
                            <a:pt x="1043" y="662"/>
                          </a:lnTo>
                          <a:lnTo>
                            <a:pt x="1043" y="661"/>
                          </a:lnTo>
                          <a:lnTo>
                            <a:pt x="1043" y="660"/>
                          </a:lnTo>
                          <a:lnTo>
                            <a:pt x="1043" y="659"/>
                          </a:lnTo>
                          <a:lnTo>
                            <a:pt x="1043" y="658"/>
                          </a:lnTo>
                          <a:lnTo>
                            <a:pt x="1044" y="658"/>
                          </a:lnTo>
                          <a:lnTo>
                            <a:pt x="1044" y="657"/>
                          </a:lnTo>
                          <a:lnTo>
                            <a:pt x="1044" y="656"/>
                          </a:lnTo>
                          <a:lnTo>
                            <a:pt x="1045" y="655"/>
                          </a:lnTo>
                          <a:lnTo>
                            <a:pt x="1045" y="656"/>
                          </a:lnTo>
                          <a:lnTo>
                            <a:pt x="1045" y="655"/>
                          </a:lnTo>
                          <a:lnTo>
                            <a:pt x="1046" y="655"/>
                          </a:lnTo>
                          <a:lnTo>
                            <a:pt x="1046" y="654"/>
                          </a:lnTo>
                          <a:lnTo>
                            <a:pt x="1047" y="653"/>
                          </a:lnTo>
                          <a:lnTo>
                            <a:pt x="1047" y="652"/>
                          </a:lnTo>
                          <a:lnTo>
                            <a:pt x="1048" y="652"/>
                          </a:lnTo>
                          <a:lnTo>
                            <a:pt x="1048" y="651"/>
                          </a:lnTo>
                          <a:lnTo>
                            <a:pt x="1048" y="650"/>
                          </a:lnTo>
                          <a:lnTo>
                            <a:pt x="1049" y="650"/>
                          </a:lnTo>
                          <a:lnTo>
                            <a:pt x="1049" y="649"/>
                          </a:lnTo>
                          <a:lnTo>
                            <a:pt x="1050" y="649"/>
                          </a:lnTo>
                          <a:lnTo>
                            <a:pt x="1050" y="648"/>
                          </a:lnTo>
                          <a:lnTo>
                            <a:pt x="1050" y="647"/>
                          </a:lnTo>
                          <a:lnTo>
                            <a:pt x="1051" y="647"/>
                          </a:lnTo>
                          <a:lnTo>
                            <a:pt x="1051" y="646"/>
                          </a:lnTo>
                          <a:lnTo>
                            <a:pt x="1051" y="645"/>
                          </a:lnTo>
                          <a:lnTo>
                            <a:pt x="1052" y="645"/>
                          </a:lnTo>
                          <a:lnTo>
                            <a:pt x="1052" y="644"/>
                          </a:lnTo>
                          <a:lnTo>
                            <a:pt x="1052" y="643"/>
                          </a:lnTo>
                          <a:lnTo>
                            <a:pt x="1053" y="643"/>
                          </a:lnTo>
                          <a:lnTo>
                            <a:pt x="1053" y="642"/>
                          </a:lnTo>
                          <a:lnTo>
                            <a:pt x="1054" y="642"/>
                          </a:lnTo>
                          <a:lnTo>
                            <a:pt x="1054" y="641"/>
                          </a:lnTo>
                          <a:lnTo>
                            <a:pt x="1054" y="640"/>
                          </a:lnTo>
                          <a:lnTo>
                            <a:pt x="1053" y="640"/>
                          </a:lnTo>
                          <a:lnTo>
                            <a:pt x="1053" y="639"/>
                          </a:lnTo>
                          <a:lnTo>
                            <a:pt x="1053" y="638"/>
                          </a:lnTo>
                          <a:lnTo>
                            <a:pt x="1053" y="637"/>
                          </a:lnTo>
                          <a:lnTo>
                            <a:pt x="1054" y="636"/>
                          </a:lnTo>
                          <a:lnTo>
                            <a:pt x="1054" y="635"/>
                          </a:lnTo>
                          <a:lnTo>
                            <a:pt x="1054" y="634"/>
                          </a:lnTo>
                          <a:lnTo>
                            <a:pt x="1054" y="633"/>
                          </a:lnTo>
                          <a:lnTo>
                            <a:pt x="1055" y="633"/>
                          </a:lnTo>
                          <a:lnTo>
                            <a:pt x="1055" y="632"/>
                          </a:lnTo>
                          <a:lnTo>
                            <a:pt x="1054" y="632"/>
                          </a:lnTo>
                          <a:lnTo>
                            <a:pt x="1053" y="631"/>
                          </a:lnTo>
                          <a:lnTo>
                            <a:pt x="1052" y="631"/>
                          </a:lnTo>
                          <a:lnTo>
                            <a:pt x="1051" y="630"/>
                          </a:lnTo>
                          <a:lnTo>
                            <a:pt x="1052" y="630"/>
                          </a:lnTo>
                          <a:lnTo>
                            <a:pt x="1052" y="629"/>
                          </a:lnTo>
                          <a:lnTo>
                            <a:pt x="1052" y="628"/>
                          </a:lnTo>
                          <a:lnTo>
                            <a:pt x="1052" y="627"/>
                          </a:lnTo>
                          <a:lnTo>
                            <a:pt x="1052" y="626"/>
                          </a:lnTo>
                          <a:lnTo>
                            <a:pt x="1052" y="625"/>
                          </a:lnTo>
                          <a:lnTo>
                            <a:pt x="1052" y="624"/>
                          </a:lnTo>
                          <a:lnTo>
                            <a:pt x="1052" y="623"/>
                          </a:lnTo>
                          <a:lnTo>
                            <a:pt x="1052" y="622"/>
                          </a:lnTo>
                          <a:lnTo>
                            <a:pt x="1052" y="621"/>
                          </a:lnTo>
                          <a:lnTo>
                            <a:pt x="1052" y="620"/>
                          </a:lnTo>
                          <a:lnTo>
                            <a:pt x="1052" y="619"/>
                          </a:lnTo>
                          <a:lnTo>
                            <a:pt x="1053" y="617"/>
                          </a:lnTo>
                          <a:lnTo>
                            <a:pt x="1054" y="615"/>
                          </a:lnTo>
                          <a:lnTo>
                            <a:pt x="1055" y="615"/>
                          </a:lnTo>
                          <a:lnTo>
                            <a:pt x="1055" y="614"/>
                          </a:lnTo>
                          <a:lnTo>
                            <a:pt x="1055" y="613"/>
                          </a:lnTo>
                          <a:lnTo>
                            <a:pt x="1054" y="613"/>
                          </a:lnTo>
                          <a:lnTo>
                            <a:pt x="1053" y="613"/>
                          </a:lnTo>
                          <a:lnTo>
                            <a:pt x="1052" y="613"/>
                          </a:lnTo>
                          <a:lnTo>
                            <a:pt x="1050" y="611"/>
                          </a:lnTo>
                          <a:lnTo>
                            <a:pt x="1049" y="611"/>
                          </a:lnTo>
                          <a:lnTo>
                            <a:pt x="1048" y="611"/>
                          </a:lnTo>
                          <a:lnTo>
                            <a:pt x="1047" y="611"/>
                          </a:lnTo>
                          <a:lnTo>
                            <a:pt x="1046" y="611"/>
                          </a:lnTo>
                          <a:lnTo>
                            <a:pt x="1045" y="610"/>
                          </a:lnTo>
                          <a:lnTo>
                            <a:pt x="1044" y="610"/>
                          </a:lnTo>
                          <a:lnTo>
                            <a:pt x="1044" y="608"/>
                          </a:lnTo>
                          <a:lnTo>
                            <a:pt x="1043" y="608"/>
                          </a:lnTo>
                          <a:lnTo>
                            <a:pt x="1042" y="608"/>
                          </a:lnTo>
                          <a:lnTo>
                            <a:pt x="1042" y="607"/>
                          </a:lnTo>
                          <a:lnTo>
                            <a:pt x="1041" y="607"/>
                          </a:lnTo>
                          <a:lnTo>
                            <a:pt x="1041" y="606"/>
                          </a:lnTo>
                          <a:lnTo>
                            <a:pt x="1041" y="605"/>
                          </a:lnTo>
                          <a:lnTo>
                            <a:pt x="1040" y="604"/>
                          </a:lnTo>
                          <a:lnTo>
                            <a:pt x="1039" y="605"/>
                          </a:lnTo>
                          <a:lnTo>
                            <a:pt x="1038" y="604"/>
                          </a:lnTo>
                          <a:lnTo>
                            <a:pt x="1038" y="596"/>
                          </a:lnTo>
                          <a:lnTo>
                            <a:pt x="1025" y="595"/>
                          </a:lnTo>
                          <a:lnTo>
                            <a:pt x="927" y="588"/>
                          </a:lnTo>
                          <a:lnTo>
                            <a:pt x="901" y="586"/>
                          </a:lnTo>
                          <a:lnTo>
                            <a:pt x="900" y="606"/>
                          </a:lnTo>
                          <a:lnTo>
                            <a:pt x="900" y="608"/>
                          </a:lnTo>
                          <a:lnTo>
                            <a:pt x="898" y="608"/>
                          </a:lnTo>
                          <a:lnTo>
                            <a:pt x="897" y="608"/>
                          </a:lnTo>
                          <a:lnTo>
                            <a:pt x="896" y="609"/>
                          </a:lnTo>
                          <a:lnTo>
                            <a:pt x="895" y="610"/>
                          </a:lnTo>
                          <a:lnTo>
                            <a:pt x="894" y="611"/>
                          </a:lnTo>
                          <a:lnTo>
                            <a:pt x="894" y="612"/>
                          </a:lnTo>
                          <a:lnTo>
                            <a:pt x="893" y="613"/>
                          </a:lnTo>
                          <a:lnTo>
                            <a:pt x="894" y="615"/>
                          </a:lnTo>
                          <a:lnTo>
                            <a:pt x="893" y="617"/>
                          </a:lnTo>
                          <a:lnTo>
                            <a:pt x="892" y="620"/>
                          </a:lnTo>
                          <a:lnTo>
                            <a:pt x="892" y="621"/>
                          </a:lnTo>
                          <a:lnTo>
                            <a:pt x="892" y="623"/>
                          </a:lnTo>
                          <a:lnTo>
                            <a:pt x="892" y="624"/>
                          </a:lnTo>
                          <a:lnTo>
                            <a:pt x="893" y="624"/>
                          </a:lnTo>
                          <a:lnTo>
                            <a:pt x="896" y="624"/>
                          </a:lnTo>
                          <a:lnTo>
                            <a:pt x="897" y="625"/>
                          </a:lnTo>
                          <a:lnTo>
                            <a:pt x="898" y="626"/>
                          </a:lnTo>
                          <a:lnTo>
                            <a:pt x="898" y="628"/>
                          </a:lnTo>
                          <a:lnTo>
                            <a:pt x="897" y="630"/>
                          </a:lnTo>
                          <a:lnTo>
                            <a:pt x="898" y="630"/>
                          </a:lnTo>
                          <a:lnTo>
                            <a:pt x="897" y="631"/>
                          </a:lnTo>
                          <a:lnTo>
                            <a:pt x="897" y="632"/>
                          </a:lnTo>
                          <a:lnTo>
                            <a:pt x="896" y="634"/>
                          </a:lnTo>
                          <a:lnTo>
                            <a:pt x="895" y="635"/>
                          </a:lnTo>
                          <a:lnTo>
                            <a:pt x="894" y="635"/>
                          </a:lnTo>
                          <a:lnTo>
                            <a:pt x="894" y="636"/>
                          </a:lnTo>
                          <a:lnTo>
                            <a:pt x="893" y="636"/>
                          </a:lnTo>
                          <a:lnTo>
                            <a:pt x="893" y="637"/>
                          </a:lnTo>
                          <a:lnTo>
                            <a:pt x="892" y="637"/>
                          </a:lnTo>
                          <a:lnTo>
                            <a:pt x="891" y="638"/>
                          </a:lnTo>
                          <a:lnTo>
                            <a:pt x="891" y="639"/>
                          </a:lnTo>
                          <a:lnTo>
                            <a:pt x="891" y="640"/>
                          </a:lnTo>
                          <a:lnTo>
                            <a:pt x="890" y="640"/>
                          </a:lnTo>
                          <a:lnTo>
                            <a:pt x="889" y="640"/>
                          </a:lnTo>
                          <a:lnTo>
                            <a:pt x="888" y="641"/>
                          </a:lnTo>
                          <a:lnTo>
                            <a:pt x="887" y="641"/>
                          </a:lnTo>
                          <a:lnTo>
                            <a:pt x="886" y="642"/>
                          </a:lnTo>
                          <a:lnTo>
                            <a:pt x="886" y="641"/>
                          </a:lnTo>
                          <a:lnTo>
                            <a:pt x="885" y="643"/>
                          </a:lnTo>
                          <a:lnTo>
                            <a:pt x="884" y="643"/>
                          </a:lnTo>
                          <a:lnTo>
                            <a:pt x="884" y="644"/>
                          </a:lnTo>
                          <a:lnTo>
                            <a:pt x="883" y="645"/>
                          </a:lnTo>
                          <a:lnTo>
                            <a:pt x="882" y="647"/>
                          </a:lnTo>
                          <a:lnTo>
                            <a:pt x="883" y="647"/>
                          </a:lnTo>
                          <a:lnTo>
                            <a:pt x="882" y="648"/>
                          </a:lnTo>
                          <a:lnTo>
                            <a:pt x="883" y="648"/>
                          </a:lnTo>
                          <a:lnTo>
                            <a:pt x="883" y="649"/>
                          </a:lnTo>
                          <a:lnTo>
                            <a:pt x="883" y="650"/>
                          </a:lnTo>
                          <a:lnTo>
                            <a:pt x="883" y="651"/>
                          </a:lnTo>
                          <a:lnTo>
                            <a:pt x="883" y="652"/>
                          </a:lnTo>
                          <a:lnTo>
                            <a:pt x="884" y="653"/>
                          </a:lnTo>
                          <a:lnTo>
                            <a:pt x="884" y="654"/>
                          </a:lnTo>
                          <a:lnTo>
                            <a:pt x="884" y="655"/>
                          </a:lnTo>
                          <a:lnTo>
                            <a:pt x="884" y="656"/>
                          </a:lnTo>
                          <a:lnTo>
                            <a:pt x="884" y="657"/>
                          </a:lnTo>
                          <a:lnTo>
                            <a:pt x="884" y="658"/>
                          </a:lnTo>
                          <a:lnTo>
                            <a:pt x="883" y="659"/>
                          </a:lnTo>
                          <a:lnTo>
                            <a:pt x="884" y="659"/>
                          </a:lnTo>
                          <a:lnTo>
                            <a:pt x="883" y="660"/>
                          </a:lnTo>
                          <a:lnTo>
                            <a:pt x="884" y="660"/>
                          </a:lnTo>
                          <a:lnTo>
                            <a:pt x="884" y="662"/>
                          </a:lnTo>
                          <a:lnTo>
                            <a:pt x="883" y="662"/>
                          </a:lnTo>
                          <a:lnTo>
                            <a:pt x="883" y="663"/>
                          </a:lnTo>
                          <a:lnTo>
                            <a:pt x="883" y="664"/>
                          </a:lnTo>
                          <a:lnTo>
                            <a:pt x="884" y="664"/>
                          </a:lnTo>
                          <a:lnTo>
                            <a:pt x="885" y="665"/>
                          </a:lnTo>
                          <a:lnTo>
                            <a:pt x="885" y="664"/>
                          </a:lnTo>
                          <a:lnTo>
                            <a:pt x="886" y="664"/>
                          </a:lnTo>
                          <a:lnTo>
                            <a:pt x="887" y="665"/>
                          </a:lnTo>
                          <a:lnTo>
                            <a:pt x="887" y="666"/>
                          </a:lnTo>
                          <a:lnTo>
                            <a:pt x="887" y="667"/>
                          </a:lnTo>
                          <a:lnTo>
                            <a:pt x="887" y="668"/>
                          </a:lnTo>
                          <a:lnTo>
                            <a:pt x="887" y="669"/>
                          </a:lnTo>
                          <a:lnTo>
                            <a:pt x="886" y="670"/>
                          </a:lnTo>
                          <a:lnTo>
                            <a:pt x="886" y="671"/>
                          </a:lnTo>
                          <a:lnTo>
                            <a:pt x="886" y="672"/>
                          </a:lnTo>
                          <a:lnTo>
                            <a:pt x="885" y="673"/>
                          </a:lnTo>
                          <a:lnTo>
                            <a:pt x="886" y="674"/>
                          </a:lnTo>
                          <a:lnTo>
                            <a:pt x="885" y="674"/>
                          </a:lnTo>
                          <a:lnTo>
                            <a:pt x="884" y="676"/>
                          </a:lnTo>
                          <a:lnTo>
                            <a:pt x="884" y="677"/>
                          </a:lnTo>
                          <a:lnTo>
                            <a:pt x="883" y="678"/>
                          </a:lnTo>
                          <a:lnTo>
                            <a:pt x="883" y="680"/>
                          </a:lnTo>
                          <a:lnTo>
                            <a:pt x="883" y="681"/>
                          </a:lnTo>
                          <a:lnTo>
                            <a:pt x="883" y="682"/>
                          </a:lnTo>
                          <a:lnTo>
                            <a:pt x="882" y="683"/>
                          </a:lnTo>
                          <a:lnTo>
                            <a:pt x="882" y="684"/>
                          </a:lnTo>
                          <a:lnTo>
                            <a:pt x="881" y="685"/>
                          </a:lnTo>
                          <a:lnTo>
                            <a:pt x="881" y="686"/>
                          </a:lnTo>
                          <a:lnTo>
                            <a:pt x="915" y="688"/>
                          </a:lnTo>
                          <a:lnTo>
                            <a:pt x="926" y="689"/>
                          </a:lnTo>
                          <a:lnTo>
                            <a:pt x="941" y="690"/>
                          </a:lnTo>
                          <a:lnTo>
                            <a:pt x="985" y="693"/>
                          </a:lnTo>
                          <a:lnTo>
                            <a:pt x="1051" y="698"/>
                          </a:lnTo>
                          <a:lnTo>
                            <a:pt x="1051" y="699"/>
                          </a:lnTo>
                          <a:lnTo>
                            <a:pt x="1052" y="699"/>
                          </a:lnTo>
                          <a:lnTo>
                            <a:pt x="1051" y="700"/>
                          </a:lnTo>
                          <a:lnTo>
                            <a:pt x="1050" y="700"/>
                          </a:lnTo>
                          <a:lnTo>
                            <a:pt x="1050" y="701"/>
                          </a:lnTo>
                          <a:lnTo>
                            <a:pt x="1051" y="702"/>
                          </a:lnTo>
                          <a:lnTo>
                            <a:pt x="1051" y="703"/>
                          </a:lnTo>
                          <a:lnTo>
                            <a:pt x="1050" y="703"/>
                          </a:lnTo>
                          <a:lnTo>
                            <a:pt x="1051" y="703"/>
                          </a:lnTo>
                          <a:lnTo>
                            <a:pt x="1050" y="704"/>
                          </a:lnTo>
                          <a:lnTo>
                            <a:pt x="1049" y="704"/>
                          </a:lnTo>
                          <a:lnTo>
                            <a:pt x="1049" y="705"/>
                          </a:lnTo>
                          <a:lnTo>
                            <a:pt x="1048" y="705"/>
                          </a:lnTo>
                          <a:lnTo>
                            <a:pt x="1048" y="704"/>
                          </a:lnTo>
                          <a:lnTo>
                            <a:pt x="1049" y="704"/>
                          </a:lnTo>
                          <a:lnTo>
                            <a:pt x="1048" y="704"/>
                          </a:lnTo>
                          <a:lnTo>
                            <a:pt x="1047" y="704"/>
                          </a:lnTo>
                          <a:lnTo>
                            <a:pt x="1046" y="705"/>
                          </a:lnTo>
                          <a:lnTo>
                            <a:pt x="1047" y="705"/>
                          </a:lnTo>
                          <a:lnTo>
                            <a:pt x="1046" y="706"/>
                          </a:lnTo>
                          <a:lnTo>
                            <a:pt x="1047" y="707"/>
                          </a:lnTo>
                          <a:lnTo>
                            <a:pt x="1046" y="707"/>
                          </a:lnTo>
                          <a:lnTo>
                            <a:pt x="1047" y="708"/>
                          </a:lnTo>
                          <a:lnTo>
                            <a:pt x="1046" y="708"/>
                          </a:lnTo>
                          <a:lnTo>
                            <a:pt x="1046" y="709"/>
                          </a:lnTo>
                          <a:lnTo>
                            <a:pt x="1045" y="709"/>
                          </a:lnTo>
                          <a:lnTo>
                            <a:pt x="1046" y="709"/>
                          </a:lnTo>
                          <a:lnTo>
                            <a:pt x="1045" y="710"/>
                          </a:lnTo>
                          <a:lnTo>
                            <a:pt x="1045" y="711"/>
                          </a:lnTo>
                          <a:lnTo>
                            <a:pt x="1044" y="711"/>
                          </a:lnTo>
                          <a:lnTo>
                            <a:pt x="1045" y="711"/>
                          </a:lnTo>
                          <a:lnTo>
                            <a:pt x="1044" y="712"/>
                          </a:lnTo>
                          <a:lnTo>
                            <a:pt x="1043" y="712"/>
                          </a:lnTo>
                          <a:lnTo>
                            <a:pt x="1042" y="712"/>
                          </a:lnTo>
                          <a:lnTo>
                            <a:pt x="1043" y="713"/>
                          </a:lnTo>
                          <a:lnTo>
                            <a:pt x="1043" y="714"/>
                          </a:lnTo>
                          <a:lnTo>
                            <a:pt x="1043" y="715"/>
                          </a:lnTo>
                          <a:lnTo>
                            <a:pt x="1044" y="715"/>
                          </a:lnTo>
                          <a:lnTo>
                            <a:pt x="1044" y="716"/>
                          </a:lnTo>
                          <a:lnTo>
                            <a:pt x="1043" y="716"/>
                          </a:lnTo>
                          <a:lnTo>
                            <a:pt x="1044" y="717"/>
                          </a:lnTo>
                          <a:lnTo>
                            <a:pt x="1043" y="717"/>
                          </a:lnTo>
                          <a:lnTo>
                            <a:pt x="1043" y="718"/>
                          </a:lnTo>
                          <a:lnTo>
                            <a:pt x="1044" y="718"/>
                          </a:lnTo>
                          <a:lnTo>
                            <a:pt x="1045" y="719"/>
                          </a:lnTo>
                          <a:lnTo>
                            <a:pt x="1045" y="720"/>
                          </a:lnTo>
                          <a:lnTo>
                            <a:pt x="1045" y="721"/>
                          </a:lnTo>
                          <a:lnTo>
                            <a:pt x="1044" y="722"/>
                          </a:lnTo>
                          <a:lnTo>
                            <a:pt x="1045" y="722"/>
                          </a:lnTo>
                          <a:lnTo>
                            <a:pt x="1046" y="722"/>
                          </a:lnTo>
                          <a:lnTo>
                            <a:pt x="1045" y="723"/>
                          </a:lnTo>
                          <a:lnTo>
                            <a:pt x="1046" y="723"/>
                          </a:lnTo>
                          <a:lnTo>
                            <a:pt x="1046" y="724"/>
                          </a:lnTo>
                          <a:lnTo>
                            <a:pt x="1045" y="725"/>
                          </a:lnTo>
                          <a:lnTo>
                            <a:pt x="1046" y="725"/>
                          </a:lnTo>
                          <a:lnTo>
                            <a:pt x="1047" y="726"/>
                          </a:lnTo>
                          <a:lnTo>
                            <a:pt x="1047" y="727"/>
                          </a:lnTo>
                          <a:lnTo>
                            <a:pt x="1046" y="727"/>
                          </a:lnTo>
                          <a:lnTo>
                            <a:pt x="1045" y="728"/>
                          </a:lnTo>
                          <a:lnTo>
                            <a:pt x="1046" y="728"/>
                          </a:lnTo>
                          <a:lnTo>
                            <a:pt x="1046" y="729"/>
                          </a:lnTo>
                          <a:lnTo>
                            <a:pt x="1047" y="730"/>
                          </a:lnTo>
                          <a:lnTo>
                            <a:pt x="1047" y="731"/>
                          </a:lnTo>
                          <a:lnTo>
                            <a:pt x="1046" y="731"/>
                          </a:lnTo>
                          <a:lnTo>
                            <a:pt x="1046" y="732"/>
                          </a:lnTo>
                          <a:lnTo>
                            <a:pt x="1046" y="733"/>
                          </a:lnTo>
                          <a:lnTo>
                            <a:pt x="1046" y="734"/>
                          </a:lnTo>
                          <a:lnTo>
                            <a:pt x="1045" y="734"/>
                          </a:lnTo>
                          <a:lnTo>
                            <a:pt x="1045" y="733"/>
                          </a:lnTo>
                          <a:lnTo>
                            <a:pt x="1044" y="734"/>
                          </a:lnTo>
                          <a:lnTo>
                            <a:pt x="1044" y="735"/>
                          </a:lnTo>
                          <a:lnTo>
                            <a:pt x="1043" y="736"/>
                          </a:lnTo>
                          <a:lnTo>
                            <a:pt x="1042" y="736"/>
                          </a:lnTo>
                          <a:lnTo>
                            <a:pt x="1042" y="737"/>
                          </a:lnTo>
                          <a:lnTo>
                            <a:pt x="1042" y="738"/>
                          </a:lnTo>
                          <a:lnTo>
                            <a:pt x="1041" y="739"/>
                          </a:lnTo>
                          <a:lnTo>
                            <a:pt x="1042" y="739"/>
                          </a:lnTo>
                          <a:lnTo>
                            <a:pt x="1042" y="740"/>
                          </a:lnTo>
                          <a:lnTo>
                            <a:pt x="1040" y="741"/>
                          </a:lnTo>
                          <a:lnTo>
                            <a:pt x="1040" y="742"/>
                          </a:lnTo>
                          <a:lnTo>
                            <a:pt x="1040" y="743"/>
                          </a:lnTo>
                          <a:lnTo>
                            <a:pt x="1041" y="743"/>
                          </a:lnTo>
                          <a:lnTo>
                            <a:pt x="1040" y="744"/>
                          </a:lnTo>
                          <a:lnTo>
                            <a:pt x="1040" y="745"/>
                          </a:lnTo>
                          <a:lnTo>
                            <a:pt x="1039" y="747"/>
                          </a:lnTo>
                          <a:lnTo>
                            <a:pt x="1038" y="747"/>
                          </a:lnTo>
                          <a:lnTo>
                            <a:pt x="1038" y="748"/>
                          </a:lnTo>
                          <a:lnTo>
                            <a:pt x="1036" y="749"/>
                          </a:lnTo>
                          <a:lnTo>
                            <a:pt x="1035" y="750"/>
                          </a:lnTo>
                          <a:lnTo>
                            <a:pt x="1035" y="751"/>
                          </a:lnTo>
                          <a:lnTo>
                            <a:pt x="1034" y="752"/>
                          </a:lnTo>
                          <a:lnTo>
                            <a:pt x="1034" y="753"/>
                          </a:lnTo>
                          <a:lnTo>
                            <a:pt x="1033" y="754"/>
                          </a:lnTo>
                          <a:lnTo>
                            <a:pt x="1032" y="755"/>
                          </a:lnTo>
                          <a:lnTo>
                            <a:pt x="1031" y="755"/>
                          </a:lnTo>
                          <a:lnTo>
                            <a:pt x="1031" y="756"/>
                          </a:lnTo>
                          <a:lnTo>
                            <a:pt x="1030" y="756"/>
                          </a:lnTo>
                          <a:lnTo>
                            <a:pt x="1029" y="756"/>
                          </a:lnTo>
                          <a:lnTo>
                            <a:pt x="1028" y="757"/>
                          </a:lnTo>
                          <a:lnTo>
                            <a:pt x="1028" y="756"/>
                          </a:lnTo>
                          <a:lnTo>
                            <a:pt x="1028" y="757"/>
                          </a:lnTo>
                          <a:lnTo>
                            <a:pt x="1028" y="758"/>
                          </a:lnTo>
                          <a:lnTo>
                            <a:pt x="1027" y="758"/>
                          </a:lnTo>
                          <a:lnTo>
                            <a:pt x="1027" y="759"/>
                          </a:lnTo>
                          <a:lnTo>
                            <a:pt x="1026" y="759"/>
                          </a:lnTo>
                          <a:lnTo>
                            <a:pt x="1027" y="759"/>
                          </a:lnTo>
                          <a:lnTo>
                            <a:pt x="1026" y="760"/>
                          </a:lnTo>
                          <a:lnTo>
                            <a:pt x="1027" y="761"/>
                          </a:lnTo>
                          <a:lnTo>
                            <a:pt x="1027" y="762"/>
                          </a:lnTo>
                          <a:lnTo>
                            <a:pt x="1027" y="763"/>
                          </a:lnTo>
                          <a:lnTo>
                            <a:pt x="1027" y="764"/>
                          </a:lnTo>
                          <a:lnTo>
                            <a:pt x="1026" y="764"/>
                          </a:lnTo>
                          <a:lnTo>
                            <a:pt x="1026" y="765"/>
                          </a:lnTo>
                          <a:lnTo>
                            <a:pt x="1025" y="766"/>
                          </a:lnTo>
                          <a:lnTo>
                            <a:pt x="1025" y="767"/>
                          </a:lnTo>
                          <a:lnTo>
                            <a:pt x="1025" y="768"/>
                          </a:lnTo>
                          <a:lnTo>
                            <a:pt x="1024" y="768"/>
                          </a:lnTo>
                          <a:lnTo>
                            <a:pt x="1024" y="769"/>
                          </a:lnTo>
                          <a:lnTo>
                            <a:pt x="1023" y="769"/>
                          </a:lnTo>
                          <a:lnTo>
                            <a:pt x="1022" y="769"/>
                          </a:lnTo>
                          <a:lnTo>
                            <a:pt x="1022" y="770"/>
                          </a:lnTo>
                          <a:lnTo>
                            <a:pt x="1022" y="771"/>
                          </a:lnTo>
                          <a:lnTo>
                            <a:pt x="1021" y="771"/>
                          </a:lnTo>
                          <a:lnTo>
                            <a:pt x="1020" y="772"/>
                          </a:lnTo>
                          <a:lnTo>
                            <a:pt x="1021" y="772"/>
                          </a:lnTo>
                          <a:lnTo>
                            <a:pt x="1020" y="772"/>
                          </a:lnTo>
                          <a:lnTo>
                            <a:pt x="1021" y="773"/>
                          </a:lnTo>
                          <a:lnTo>
                            <a:pt x="1020" y="774"/>
                          </a:lnTo>
                          <a:lnTo>
                            <a:pt x="1020" y="775"/>
                          </a:lnTo>
                          <a:lnTo>
                            <a:pt x="1020" y="776"/>
                          </a:lnTo>
                          <a:lnTo>
                            <a:pt x="1021" y="776"/>
                          </a:lnTo>
                          <a:lnTo>
                            <a:pt x="1020" y="776"/>
                          </a:lnTo>
                          <a:lnTo>
                            <a:pt x="1020" y="777"/>
                          </a:lnTo>
                          <a:lnTo>
                            <a:pt x="1019" y="778"/>
                          </a:lnTo>
                          <a:lnTo>
                            <a:pt x="1019" y="779"/>
                          </a:lnTo>
                          <a:lnTo>
                            <a:pt x="1020" y="779"/>
                          </a:lnTo>
                          <a:lnTo>
                            <a:pt x="1020" y="780"/>
                          </a:lnTo>
                          <a:lnTo>
                            <a:pt x="1021" y="781"/>
                          </a:lnTo>
                          <a:lnTo>
                            <a:pt x="1021" y="782"/>
                          </a:lnTo>
                          <a:lnTo>
                            <a:pt x="1022" y="782"/>
                          </a:lnTo>
                          <a:lnTo>
                            <a:pt x="1022" y="783"/>
                          </a:lnTo>
                          <a:lnTo>
                            <a:pt x="1021" y="783"/>
                          </a:lnTo>
                          <a:lnTo>
                            <a:pt x="1022" y="783"/>
                          </a:lnTo>
                          <a:lnTo>
                            <a:pt x="1022" y="784"/>
                          </a:lnTo>
                          <a:lnTo>
                            <a:pt x="1021" y="785"/>
                          </a:lnTo>
                          <a:lnTo>
                            <a:pt x="1022" y="785"/>
                          </a:lnTo>
                          <a:lnTo>
                            <a:pt x="1022" y="786"/>
                          </a:lnTo>
                          <a:lnTo>
                            <a:pt x="1023" y="786"/>
                          </a:lnTo>
                          <a:lnTo>
                            <a:pt x="1024" y="786"/>
                          </a:lnTo>
                          <a:lnTo>
                            <a:pt x="1023" y="786"/>
                          </a:lnTo>
                          <a:lnTo>
                            <a:pt x="1023" y="787"/>
                          </a:lnTo>
                          <a:lnTo>
                            <a:pt x="1024" y="787"/>
                          </a:lnTo>
                          <a:lnTo>
                            <a:pt x="1024" y="788"/>
                          </a:lnTo>
                          <a:lnTo>
                            <a:pt x="1025" y="787"/>
                          </a:lnTo>
                          <a:lnTo>
                            <a:pt x="1025" y="788"/>
                          </a:lnTo>
                          <a:lnTo>
                            <a:pt x="1026" y="787"/>
                          </a:lnTo>
                          <a:lnTo>
                            <a:pt x="1027" y="787"/>
                          </a:lnTo>
                          <a:lnTo>
                            <a:pt x="1027" y="788"/>
                          </a:lnTo>
                          <a:lnTo>
                            <a:pt x="1028" y="789"/>
                          </a:lnTo>
                          <a:lnTo>
                            <a:pt x="1027" y="789"/>
                          </a:lnTo>
                          <a:lnTo>
                            <a:pt x="1027" y="790"/>
                          </a:lnTo>
                          <a:lnTo>
                            <a:pt x="1027" y="789"/>
                          </a:lnTo>
                          <a:lnTo>
                            <a:pt x="1027" y="790"/>
                          </a:lnTo>
                          <a:lnTo>
                            <a:pt x="1027" y="791"/>
                          </a:lnTo>
                          <a:lnTo>
                            <a:pt x="1027" y="792"/>
                          </a:lnTo>
                          <a:lnTo>
                            <a:pt x="1028" y="792"/>
                          </a:lnTo>
                          <a:lnTo>
                            <a:pt x="1029" y="791"/>
                          </a:lnTo>
                          <a:lnTo>
                            <a:pt x="1030" y="792"/>
                          </a:lnTo>
                          <a:lnTo>
                            <a:pt x="1029" y="793"/>
                          </a:lnTo>
                          <a:lnTo>
                            <a:pt x="1030" y="794"/>
                          </a:lnTo>
                          <a:lnTo>
                            <a:pt x="1031" y="794"/>
                          </a:lnTo>
                          <a:lnTo>
                            <a:pt x="1031" y="795"/>
                          </a:lnTo>
                          <a:lnTo>
                            <a:pt x="1031" y="794"/>
                          </a:lnTo>
                          <a:lnTo>
                            <a:pt x="1031" y="793"/>
                          </a:lnTo>
                          <a:lnTo>
                            <a:pt x="1032" y="793"/>
                          </a:lnTo>
                          <a:lnTo>
                            <a:pt x="1033" y="793"/>
                          </a:lnTo>
                          <a:lnTo>
                            <a:pt x="1033" y="794"/>
                          </a:lnTo>
                          <a:lnTo>
                            <a:pt x="1033" y="795"/>
                          </a:lnTo>
                          <a:lnTo>
                            <a:pt x="1033" y="796"/>
                          </a:lnTo>
                          <a:lnTo>
                            <a:pt x="1032" y="797"/>
                          </a:lnTo>
                          <a:lnTo>
                            <a:pt x="1033" y="797"/>
                          </a:lnTo>
                          <a:lnTo>
                            <a:pt x="1034" y="797"/>
                          </a:lnTo>
                          <a:lnTo>
                            <a:pt x="1035" y="796"/>
                          </a:lnTo>
                          <a:lnTo>
                            <a:pt x="1036" y="796"/>
                          </a:lnTo>
                          <a:lnTo>
                            <a:pt x="1036" y="795"/>
                          </a:lnTo>
                          <a:lnTo>
                            <a:pt x="1037" y="795"/>
                          </a:lnTo>
                          <a:lnTo>
                            <a:pt x="1037" y="796"/>
                          </a:lnTo>
                          <a:lnTo>
                            <a:pt x="1038" y="796"/>
                          </a:lnTo>
                          <a:lnTo>
                            <a:pt x="1039" y="796"/>
                          </a:lnTo>
                          <a:lnTo>
                            <a:pt x="1038" y="796"/>
                          </a:lnTo>
                          <a:lnTo>
                            <a:pt x="1038" y="797"/>
                          </a:lnTo>
                          <a:lnTo>
                            <a:pt x="1039" y="797"/>
                          </a:lnTo>
                          <a:lnTo>
                            <a:pt x="1040" y="797"/>
                          </a:lnTo>
                          <a:lnTo>
                            <a:pt x="1039" y="798"/>
                          </a:lnTo>
                          <a:lnTo>
                            <a:pt x="1040" y="798"/>
                          </a:lnTo>
                          <a:lnTo>
                            <a:pt x="1040" y="799"/>
                          </a:lnTo>
                          <a:lnTo>
                            <a:pt x="1039" y="800"/>
                          </a:lnTo>
                          <a:lnTo>
                            <a:pt x="1040" y="801"/>
                          </a:lnTo>
                          <a:lnTo>
                            <a:pt x="1040" y="800"/>
                          </a:lnTo>
                          <a:lnTo>
                            <a:pt x="1041" y="799"/>
                          </a:lnTo>
                          <a:lnTo>
                            <a:pt x="1042" y="799"/>
                          </a:lnTo>
                          <a:lnTo>
                            <a:pt x="1042" y="798"/>
                          </a:lnTo>
                          <a:lnTo>
                            <a:pt x="1043" y="798"/>
                          </a:lnTo>
                          <a:lnTo>
                            <a:pt x="1043" y="799"/>
                          </a:lnTo>
                          <a:lnTo>
                            <a:pt x="1043" y="800"/>
                          </a:lnTo>
                          <a:lnTo>
                            <a:pt x="1042" y="801"/>
                          </a:lnTo>
                          <a:lnTo>
                            <a:pt x="1043" y="801"/>
                          </a:lnTo>
                          <a:lnTo>
                            <a:pt x="1044" y="801"/>
                          </a:lnTo>
                          <a:lnTo>
                            <a:pt x="1044" y="802"/>
                          </a:lnTo>
                          <a:lnTo>
                            <a:pt x="1045" y="802"/>
                          </a:lnTo>
                          <a:lnTo>
                            <a:pt x="1045" y="803"/>
                          </a:lnTo>
                          <a:lnTo>
                            <a:pt x="1044" y="803"/>
                          </a:lnTo>
                          <a:lnTo>
                            <a:pt x="1044" y="804"/>
                          </a:lnTo>
                          <a:lnTo>
                            <a:pt x="1045" y="803"/>
                          </a:lnTo>
                          <a:lnTo>
                            <a:pt x="1046" y="803"/>
                          </a:lnTo>
                          <a:lnTo>
                            <a:pt x="1047" y="803"/>
                          </a:lnTo>
                          <a:lnTo>
                            <a:pt x="1046" y="804"/>
                          </a:lnTo>
                          <a:lnTo>
                            <a:pt x="1047" y="805"/>
                          </a:lnTo>
                          <a:lnTo>
                            <a:pt x="1047" y="804"/>
                          </a:lnTo>
                          <a:lnTo>
                            <a:pt x="1048" y="804"/>
                          </a:lnTo>
                          <a:lnTo>
                            <a:pt x="1048" y="805"/>
                          </a:lnTo>
                          <a:lnTo>
                            <a:pt x="1048" y="806"/>
                          </a:lnTo>
                          <a:lnTo>
                            <a:pt x="1048" y="807"/>
                          </a:lnTo>
                          <a:lnTo>
                            <a:pt x="1049" y="807"/>
                          </a:lnTo>
                          <a:lnTo>
                            <a:pt x="1049" y="808"/>
                          </a:lnTo>
                          <a:lnTo>
                            <a:pt x="1049" y="809"/>
                          </a:lnTo>
                          <a:lnTo>
                            <a:pt x="1050" y="809"/>
                          </a:lnTo>
                          <a:lnTo>
                            <a:pt x="1050" y="810"/>
                          </a:lnTo>
                          <a:lnTo>
                            <a:pt x="1051" y="810"/>
                          </a:lnTo>
                          <a:lnTo>
                            <a:pt x="1051" y="809"/>
                          </a:lnTo>
                          <a:lnTo>
                            <a:pt x="1052" y="810"/>
                          </a:lnTo>
                          <a:lnTo>
                            <a:pt x="1052" y="809"/>
                          </a:lnTo>
                          <a:lnTo>
                            <a:pt x="1053" y="810"/>
                          </a:lnTo>
                          <a:lnTo>
                            <a:pt x="1052" y="810"/>
                          </a:lnTo>
                          <a:lnTo>
                            <a:pt x="1052" y="811"/>
                          </a:lnTo>
                          <a:lnTo>
                            <a:pt x="1054" y="811"/>
                          </a:lnTo>
                          <a:lnTo>
                            <a:pt x="1054" y="812"/>
                          </a:lnTo>
                          <a:lnTo>
                            <a:pt x="1052" y="813"/>
                          </a:lnTo>
                          <a:lnTo>
                            <a:pt x="1052" y="814"/>
                          </a:lnTo>
                          <a:lnTo>
                            <a:pt x="1053" y="814"/>
                          </a:lnTo>
                          <a:lnTo>
                            <a:pt x="1054" y="814"/>
                          </a:lnTo>
                          <a:lnTo>
                            <a:pt x="1054" y="817"/>
                          </a:lnTo>
                          <a:lnTo>
                            <a:pt x="1053" y="818"/>
                          </a:lnTo>
                          <a:lnTo>
                            <a:pt x="1054" y="819"/>
                          </a:lnTo>
                          <a:lnTo>
                            <a:pt x="1055" y="818"/>
                          </a:lnTo>
                          <a:lnTo>
                            <a:pt x="1055" y="819"/>
                          </a:lnTo>
                          <a:lnTo>
                            <a:pt x="1057" y="820"/>
                          </a:lnTo>
                          <a:lnTo>
                            <a:pt x="1057" y="821"/>
                          </a:lnTo>
                          <a:lnTo>
                            <a:pt x="1058" y="821"/>
                          </a:lnTo>
                          <a:lnTo>
                            <a:pt x="1058" y="822"/>
                          </a:lnTo>
                          <a:lnTo>
                            <a:pt x="1058" y="823"/>
                          </a:lnTo>
                          <a:lnTo>
                            <a:pt x="1056" y="823"/>
                          </a:lnTo>
                          <a:lnTo>
                            <a:pt x="1056" y="824"/>
                          </a:lnTo>
                          <a:lnTo>
                            <a:pt x="1057" y="825"/>
                          </a:lnTo>
                          <a:lnTo>
                            <a:pt x="1056" y="825"/>
                          </a:lnTo>
                          <a:lnTo>
                            <a:pt x="1056" y="826"/>
                          </a:lnTo>
                          <a:lnTo>
                            <a:pt x="1055" y="827"/>
                          </a:lnTo>
                          <a:lnTo>
                            <a:pt x="1056" y="828"/>
                          </a:lnTo>
                          <a:lnTo>
                            <a:pt x="1056" y="829"/>
                          </a:lnTo>
                          <a:lnTo>
                            <a:pt x="1057" y="828"/>
                          </a:lnTo>
                          <a:lnTo>
                            <a:pt x="1057" y="829"/>
                          </a:lnTo>
                          <a:lnTo>
                            <a:pt x="1056" y="829"/>
                          </a:lnTo>
                          <a:lnTo>
                            <a:pt x="1056" y="831"/>
                          </a:lnTo>
                          <a:lnTo>
                            <a:pt x="1058" y="831"/>
                          </a:lnTo>
                          <a:lnTo>
                            <a:pt x="1058" y="832"/>
                          </a:lnTo>
                          <a:lnTo>
                            <a:pt x="1058" y="833"/>
                          </a:lnTo>
                          <a:lnTo>
                            <a:pt x="1058" y="834"/>
                          </a:lnTo>
                          <a:lnTo>
                            <a:pt x="1058" y="835"/>
                          </a:lnTo>
                          <a:lnTo>
                            <a:pt x="1058" y="836"/>
                          </a:lnTo>
                          <a:lnTo>
                            <a:pt x="1057" y="836"/>
                          </a:lnTo>
                          <a:lnTo>
                            <a:pt x="1057" y="837"/>
                          </a:lnTo>
                          <a:lnTo>
                            <a:pt x="1059" y="838"/>
                          </a:lnTo>
                          <a:lnTo>
                            <a:pt x="1059" y="839"/>
                          </a:lnTo>
                          <a:lnTo>
                            <a:pt x="1059" y="840"/>
                          </a:lnTo>
                          <a:lnTo>
                            <a:pt x="1058" y="840"/>
                          </a:lnTo>
                          <a:lnTo>
                            <a:pt x="1058" y="841"/>
                          </a:lnTo>
                          <a:lnTo>
                            <a:pt x="1059" y="841"/>
                          </a:lnTo>
                          <a:lnTo>
                            <a:pt x="1060" y="841"/>
                          </a:lnTo>
                          <a:lnTo>
                            <a:pt x="1061" y="840"/>
                          </a:lnTo>
                          <a:lnTo>
                            <a:pt x="1062" y="840"/>
                          </a:lnTo>
                          <a:lnTo>
                            <a:pt x="1062" y="841"/>
                          </a:lnTo>
                          <a:lnTo>
                            <a:pt x="1060" y="841"/>
                          </a:lnTo>
                          <a:lnTo>
                            <a:pt x="1060" y="843"/>
                          </a:lnTo>
                          <a:lnTo>
                            <a:pt x="1059" y="843"/>
                          </a:lnTo>
                          <a:lnTo>
                            <a:pt x="1060" y="844"/>
                          </a:lnTo>
                          <a:lnTo>
                            <a:pt x="1060" y="846"/>
                          </a:lnTo>
                          <a:lnTo>
                            <a:pt x="1060" y="847"/>
                          </a:lnTo>
                          <a:lnTo>
                            <a:pt x="1059" y="848"/>
                          </a:lnTo>
                          <a:lnTo>
                            <a:pt x="1059" y="847"/>
                          </a:lnTo>
                          <a:lnTo>
                            <a:pt x="1058" y="848"/>
                          </a:lnTo>
                          <a:lnTo>
                            <a:pt x="1059" y="848"/>
                          </a:lnTo>
                          <a:lnTo>
                            <a:pt x="1059" y="849"/>
                          </a:lnTo>
                          <a:lnTo>
                            <a:pt x="1060" y="849"/>
                          </a:lnTo>
                          <a:lnTo>
                            <a:pt x="1060" y="850"/>
                          </a:lnTo>
                          <a:lnTo>
                            <a:pt x="1060" y="851"/>
                          </a:lnTo>
                          <a:lnTo>
                            <a:pt x="1061" y="851"/>
                          </a:lnTo>
                          <a:lnTo>
                            <a:pt x="1061" y="852"/>
                          </a:lnTo>
                          <a:lnTo>
                            <a:pt x="1060" y="852"/>
                          </a:lnTo>
                          <a:lnTo>
                            <a:pt x="1059" y="852"/>
                          </a:lnTo>
                          <a:lnTo>
                            <a:pt x="1060" y="853"/>
                          </a:lnTo>
                          <a:lnTo>
                            <a:pt x="1061" y="853"/>
                          </a:lnTo>
                          <a:lnTo>
                            <a:pt x="1061" y="855"/>
                          </a:lnTo>
                          <a:lnTo>
                            <a:pt x="1060" y="856"/>
                          </a:lnTo>
                          <a:lnTo>
                            <a:pt x="1061" y="856"/>
                          </a:lnTo>
                          <a:lnTo>
                            <a:pt x="1062" y="855"/>
                          </a:lnTo>
                          <a:lnTo>
                            <a:pt x="1063" y="855"/>
                          </a:lnTo>
                          <a:lnTo>
                            <a:pt x="1064" y="856"/>
                          </a:lnTo>
                          <a:lnTo>
                            <a:pt x="1064" y="858"/>
                          </a:lnTo>
                          <a:lnTo>
                            <a:pt x="1065" y="858"/>
                          </a:lnTo>
                          <a:lnTo>
                            <a:pt x="1065" y="857"/>
                          </a:lnTo>
                          <a:lnTo>
                            <a:pt x="1066" y="858"/>
                          </a:lnTo>
                          <a:lnTo>
                            <a:pt x="1066" y="859"/>
                          </a:lnTo>
                          <a:lnTo>
                            <a:pt x="1065" y="860"/>
                          </a:lnTo>
                          <a:lnTo>
                            <a:pt x="1064" y="860"/>
                          </a:lnTo>
                          <a:lnTo>
                            <a:pt x="1065" y="861"/>
                          </a:lnTo>
                          <a:lnTo>
                            <a:pt x="1065" y="862"/>
                          </a:lnTo>
                          <a:lnTo>
                            <a:pt x="1065" y="861"/>
                          </a:lnTo>
                          <a:lnTo>
                            <a:pt x="1066" y="862"/>
                          </a:lnTo>
                          <a:lnTo>
                            <a:pt x="1067" y="862"/>
                          </a:lnTo>
                          <a:lnTo>
                            <a:pt x="1066" y="863"/>
                          </a:lnTo>
                          <a:lnTo>
                            <a:pt x="1065" y="863"/>
                          </a:lnTo>
                          <a:lnTo>
                            <a:pt x="1065" y="864"/>
                          </a:lnTo>
                          <a:lnTo>
                            <a:pt x="1067" y="864"/>
                          </a:lnTo>
                          <a:lnTo>
                            <a:pt x="1067" y="865"/>
                          </a:lnTo>
                          <a:lnTo>
                            <a:pt x="1066" y="866"/>
                          </a:lnTo>
                          <a:lnTo>
                            <a:pt x="1067" y="867"/>
                          </a:lnTo>
                          <a:lnTo>
                            <a:pt x="1069" y="866"/>
                          </a:lnTo>
                          <a:lnTo>
                            <a:pt x="1069" y="867"/>
                          </a:lnTo>
                          <a:lnTo>
                            <a:pt x="1068" y="867"/>
                          </a:lnTo>
                          <a:lnTo>
                            <a:pt x="1069" y="868"/>
                          </a:lnTo>
                          <a:lnTo>
                            <a:pt x="1071" y="869"/>
                          </a:lnTo>
                          <a:lnTo>
                            <a:pt x="1072" y="869"/>
                          </a:lnTo>
                          <a:lnTo>
                            <a:pt x="1072" y="870"/>
                          </a:lnTo>
                          <a:lnTo>
                            <a:pt x="1071" y="871"/>
                          </a:lnTo>
                          <a:lnTo>
                            <a:pt x="1070" y="871"/>
                          </a:lnTo>
                          <a:lnTo>
                            <a:pt x="1068" y="872"/>
                          </a:lnTo>
                          <a:lnTo>
                            <a:pt x="1067" y="873"/>
                          </a:lnTo>
                          <a:lnTo>
                            <a:pt x="1068" y="872"/>
                          </a:lnTo>
                          <a:lnTo>
                            <a:pt x="1068" y="873"/>
                          </a:lnTo>
                          <a:lnTo>
                            <a:pt x="1069" y="872"/>
                          </a:lnTo>
                          <a:lnTo>
                            <a:pt x="1069" y="874"/>
                          </a:lnTo>
                          <a:lnTo>
                            <a:pt x="1068" y="873"/>
                          </a:lnTo>
                          <a:lnTo>
                            <a:pt x="1068" y="874"/>
                          </a:lnTo>
                          <a:lnTo>
                            <a:pt x="1068" y="875"/>
                          </a:lnTo>
                          <a:lnTo>
                            <a:pt x="1069" y="874"/>
                          </a:lnTo>
                          <a:lnTo>
                            <a:pt x="1070" y="874"/>
                          </a:lnTo>
                          <a:lnTo>
                            <a:pt x="1070" y="875"/>
                          </a:lnTo>
                          <a:lnTo>
                            <a:pt x="1069" y="876"/>
                          </a:lnTo>
                          <a:lnTo>
                            <a:pt x="1069" y="877"/>
                          </a:lnTo>
                          <a:lnTo>
                            <a:pt x="1068" y="877"/>
                          </a:lnTo>
                          <a:lnTo>
                            <a:pt x="1068" y="878"/>
                          </a:lnTo>
                          <a:lnTo>
                            <a:pt x="1067" y="877"/>
                          </a:lnTo>
                          <a:lnTo>
                            <a:pt x="1067" y="878"/>
                          </a:lnTo>
                          <a:lnTo>
                            <a:pt x="1066" y="879"/>
                          </a:lnTo>
                          <a:lnTo>
                            <a:pt x="1066" y="878"/>
                          </a:lnTo>
                          <a:lnTo>
                            <a:pt x="1065" y="879"/>
                          </a:lnTo>
                          <a:lnTo>
                            <a:pt x="1065" y="878"/>
                          </a:lnTo>
                          <a:lnTo>
                            <a:pt x="1065" y="880"/>
                          </a:lnTo>
                          <a:lnTo>
                            <a:pt x="1064" y="880"/>
                          </a:lnTo>
                          <a:lnTo>
                            <a:pt x="1063" y="880"/>
                          </a:lnTo>
                          <a:lnTo>
                            <a:pt x="1063" y="881"/>
                          </a:lnTo>
                          <a:lnTo>
                            <a:pt x="1064" y="881"/>
                          </a:lnTo>
                          <a:lnTo>
                            <a:pt x="1063" y="881"/>
                          </a:lnTo>
                          <a:lnTo>
                            <a:pt x="1062" y="880"/>
                          </a:lnTo>
                          <a:lnTo>
                            <a:pt x="1061" y="879"/>
                          </a:lnTo>
                          <a:lnTo>
                            <a:pt x="1060" y="880"/>
                          </a:lnTo>
                          <a:lnTo>
                            <a:pt x="1061" y="881"/>
                          </a:lnTo>
                          <a:lnTo>
                            <a:pt x="1061" y="882"/>
                          </a:lnTo>
                          <a:lnTo>
                            <a:pt x="1062" y="882"/>
                          </a:lnTo>
                          <a:lnTo>
                            <a:pt x="1062" y="883"/>
                          </a:lnTo>
                          <a:lnTo>
                            <a:pt x="1061" y="884"/>
                          </a:lnTo>
                          <a:lnTo>
                            <a:pt x="1060" y="884"/>
                          </a:lnTo>
                          <a:lnTo>
                            <a:pt x="1060" y="883"/>
                          </a:lnTo>
                          <a:lnTo>
                            <a:pt x="1059" y="883"/>
                          </a:lnTo>
                          <a:lnTo>
                            <a:pt x="1058" y="883"/>
                          </a:lnTo>
                          <a:lnTo>
                            <a:pt x="1058" y="884"/>
                          </a:lnTo>
                          <a:lnTo>
                            <a:pt x="1059" y="885"/>
                          </a:lnTo>
                          <a:lnTo>
                            <a:pt x="1059" y="884"/>
                          </a:lnTo>
                          <a:lnTo>
                            <a:pt x="1059" y="885"/>
                          </a:lnTo>
                          <a:lnTo>
                            <a:pt x="1058" y="885"/>
                          </a:lnTo>
                          <a:lnTo>
                            <a:pt x="1057" y="885"/>
                          </a:lnTo>
                          <a:lnTo>
                            <a:pt x="1057" y="884"/>
                          </a:lnTo>
                          <a:lnTo>
                            <a:pt x="1056" y="884"/>
                          </a:lnTo>
                          <a:lnTo>
                            <a:pt x="1056" y="885"/>
                          </a:lnTo>
                          <a:lnTo>
                            <a:pt x="1056" y="886"/>
                          </a:lnTo>
                          <a:lnTo>
                            <a:pt x="1056" y="887"/>
                          </a:lnTo>
                          <a:lnTo>
                            <a:pt x="1055" y="887"/>
                          </a:lnTo>
                          <a:lnTo>
                            <a:pt x="1055" y="886"/>
                          </a:lnTo>
                          <a:lnTo>
                            <a:pt x="1054" y="886"/>
                          </a:lnTo>
                          <a:lnTo>
                            <a:pt x="1053" y="886"/>
                          </a:lnTo>
                          <a:lnTo>
                            <a:pt x="1053" y="887"/>
                          </a:lnTo>
                          <a:lnTo>
                            <a:pt x="1052" y="886"/>
                          </a:lnTo>
                          <a:lnTo>
                            <a:pt x="1052" y="887"/>
                          </a:lnTo>
                          <a:lnTo>
                            <a:pt x="1052" y="888"/>
                          </a:lnTo>
                          <a:lnTo>
                            <a:pt x="1053" y="887"/>
                          </a:lnTo>
                          <a:lnTo>
                            <a:pt x="1053" y="888"/>
                          </a:lnTo>
                          <a:lnTo>
                            <a:pt x="1052" y="888"/>
                          </a:lnTo>
                          <a:lnTo>
                            <a:pt x="1051" y="888"/>
                          </a:lnTo>
                          <a:lnTo>
                            <a:pt x="1050" y="887"/>
                          </a:lnTo>
                          <a:lnTo>
                            <a:pt x="1050" y="888"/>
                          </a:lnTo>
                          <a:lnTo>
                            <a:pt x="1050" y="887"/>
                          </a:lnTo>
                          <a:lnTo>
                            <a:pt x="1049" y="886"/>
                          </a:lnTo>
                          <a:lnTo>
                            <a:pt x="1049" y="890"/>
                          </a:lnTo>
                          <a:lnTo>
                            <a:pt x="1048" y="889"/>
                          </a:lnTo>
                          <a:lnTo>
                            <a:pt x="1048" y="890"/>
                          </a:lnTo>
                          <a:lnTo>
                            <a:pt x="1048" y="889"/>
                          </a:lnTo>
                          <a:lnTo>
                            <a:pt x="1048" y="888"/>
                          </a:lnTo>
                          <a:lnTo>
                            <a:pt x="1047" y="888"/>
                          </a:lnTo>
                          <a:lnTo>
                            <a:pt x="1047" y="890"/>
                          </a:lnTo>
                          <a:lnTo>
                            <a:pt x="1046" y="889"/>
                          </a:lnTo>
                          <a:lnTo>
                            <a:pt x="1046" y="891"/>
                          </a:lnTo>
                          <a:lnTo>
                            <a:pt x="1045" y="891"/>
                          </a:lnTo>
                          <a:lnTo>
                            <a:pt x="1046" y="892"/>
                          </a:lnTo>
                          <a:lnTo>
                            <a:pt x="1045" y="892"/>
                          </a:lnTo>
                          <a:lnTo>
                            <a:pt x="1045" y="891"/>
                          </a:lnTo>
                          <a:lnTo>
                            <a:pt x="1044" y="890"/>
                          </a:lnTo>
                          <a:lnTo>
                            <a:pt x="1044" y="891"/>
                          </a:lnTo>
                          <a:lnTo>
                            <a:pt x="1043" y="892"/>
                          </a:lnTo>
                          <a:lnTo>
                            <a:pt x="1043" y="893"/>
                          </a:lnTo>
                          <a:lnTo>
                            <a:pt x="1044" y="892"/>
                          </a:lnTo>
                          <a:lnTo>
                            <a:pt x="1044" y="893"/>
                          </a:lnTo>
                          <a:lnTo>
                            <a:pt x="1044" y="894"/>
                          </a:lnTo>
                          <a:lnTo>
                            <a:pt x="1043" y="893"/>
                          </a:lnTo>
                          <a:lnTo>
                            <a:pt x="1043" y="894"/>
                          </a:lnTo>
                          <a:lnTo>
                            <a:pt x="1044" y="894"/>
                          </a:lnTo>
                          <a:lnTo>
                            <a:pt x="1043" y="895"/>
                          </a:lnTo>
                          <a:lnTo>
                            <a:pt x="1042" y="894"/>
                          </a:lnTo>
                          <a:lnTo>
                            <a:pt x="1042" y="895"/>
                          </a:lnTo>
                          <a:lnTo>
                            <a:pt x="1042" y="896"/>
                          </a:lnTo>
                          <a:lnTo>
                            <a:pt x="1042" y="897"/>
                          </a:lnTo>
                          <a:lnTo>
                            <a:pt x="1042" y="898"/>
                          </a:lnTo>
                          <a:lnTo>
                            <a:pt x="1042" y="897"/>
                          </a:lnTo>
                          <a:lnTo>
                            <a:pt x="1040" y="896"/>
                          </a:lnTo>
                          <a:lnTo>
                            <a:pt x="1040" y="897"/>
                          </a:lnTo>
                          <a:lnTo>
                            <a:pt x="1038" y="898"/>
                          </a:lnTo>
                          <a:lnTo>
                            <a:pt x="1039" y="899"/>
                          </a:lnTo>
                          <a:lnTo>
                            <a:pt x="1038" y="900"/>
                          </a:lnTo>
                          <a:lnTo>
                            <a:pt x="1037" y="900"/>
                          </a:lnTo>
                          <a:lnTo>
                            <a:pt x="1038" y="898"/>
                          </a:lnTo>
                          <a:lnTo>
                            <a:pt x="1037" y="898"/>
                          </a:lnTo>
                          <a:lnTo>
                            <a:pt x="1036" y="898"/>
                          </a:lnTo>
                          <a:lnTo>
                            <a:pt x="1035" y="898"/>
                          </a:lnTo>
                          <a:lnTo>
                            <a:pt x="1035" y="899"/>
                          </a:lnTo>
                          <a:lnTo>
                            <a:pt x="1035" y="898"/>
                          </a:lnTo>
                          <a:lnTo>
                            <a:pt x="1034" y="898"/>
                          </a:lnTo>
                          <a:lnTo>
                            <a:pt x="1034" y="899"/>
                          </a:lnTo>
                          <a:lnTo>
                            <a:pt x="1034" y="900"/>
                          </a:lnTo>
                          <a:lnTo>
                            <a:pt x="1033" y="901"/>
                          </a:lnTo>
                          <a:lnTo>
                            <a:pt x="1032" y="900"/>
                          </a:lnTo>
                          <a:lnTo>
                            <a:pt x="1032" y="901"/>
                          </a:lnTo>
                          <a:lnTo>
                            <a:pt x="1030" y="901"/>
                          </a:lnTo>
                          <a:lnTo>
                            <a:pt x="1030" y="903"/>
                          </a:lnTo>
                          <a:lnTo>
                            <a:pt x="1030" y="904"/>
                          </a:lnTo>
                          <a:lnTo>
                            <a:pt x="1032" y="904"/>
                          </a:lnTo>
                          <a:lnTo>
                            <a:pt x="1032" y="905"/>
                          </a:lnTo>
                          <a:lnTo>
                            <a:pt x="1031" y="905"/>
                          </a:lnTo>
                          <a:lnTo>
                            <a:pt x="1030" y="904"/>
                          </a:lnTo>
                          <a:lnTo>
                            <a:pt x="1029" y="905"/>
                          </a:lnTo>
                          <a:lnTo>
                            <a:pt x="1028" y="904"/>
                          </a:lnTo>
                          <a:lnTo>
                            <a:pt x="1029" y="906"/>
                          </a:lnTo>
                          <a:lnTo>
                            <a:pt x="1030" y="906"/>
                          </a:lnTo>
                          <a:lnTo>
                            <a:pt x="1030" y="907"/>
                          </a:lnTo>
                          <a:lnTo>
                            <a:pt x="1030" y="908"/>
                          </a:lnTo>
                          <a:lnTo>
                            <a:pt x="1029" y="908"/>
                          </a:lnTo>
                          <a:lnTo>
                            <a:pt x="1029" y="907"/>
                          </a:lnTo>
                          <a:lnTo>
                            <a:pt x="1028" y="908"/>
                          </a:lnTo>
                          <a:lnTo>
                            <a:pt x="1027" y="908"/>
                          </a:lnTo>
                          <a:lnTo>
                            <a:pt x="1027" y="909"/>
                          </a:lnTo>
                          <a:lnTo>
                            <a:pt x="1027" y="910"/>
                          </a:lnTo>
                          <a:lnTo>
                            <a:pt x="1027" y="911"/>
                          </a:lnTo>
                          <a:lnTo>
                            <a:pt x="1027" y="910"/>
                          </a:lnTo>
                          <a:lnTo>
                            <a:pt x="1026" y="910"/>
                          </a:lnTo>
                          <a:lnTo>
                            <a:pt x="1025" y="909"/>
                          </a:lnTo>
                          <a:lnTo>
                            <a:pt x="1025" y="910"/>
                          </a:lnTo>
                          <a:lnTo>
                            <a:pt x="1025" y="911"/>
                          </a:lnTo>
                          <a:lnTo>
                            <a:pt x="1025" y="910"/>
                          </a:lnTo>
                          <a:lnTo>
                            <a:pt x="1024" y="911"/>
                          </a:lnTo>
                          <a:lnTo>
                            <a:pt x="1023" y="911"/>
                          </a:lnTo>
                          <a:lnTo>
                            <a:pt x="1024" y="912"/>
                          </a:lnTo>
                          <a:lnTo>
                            <a:pt x="1024" y="913"/>
                          </a:lnTo>
                          <a:lnTo>
                            <a:pt x="1023" y="913"/>
                          </a:lnTo>
                          <a:lnTo>
                            <a:pt x="1023" y="914"/>
                          </a:lnTo>
                          <a:lnTo>
                            <a:pt x="1024" y="914"/>
                          </a:lnTo>
                          <a:lnTo>
                            <a:pt x="1023" y="915"/>
                          </a:lnTo>
                          <a:lnTo>
                            <a:pt x="1023" y="916"/>
                          </a:lnTo>
                          <a:lnTo>
                            <a:pt x="1022" y="915"/>
                          </a:lnTo>
                          <a:lnTo>
                            <a:pt x="1021" y="914"/>
                          </a:lnTo>
                          <a:lnTo>
                            <a:pt x="1019" y="914"/>
                          </a:lnTo>
                          <a:lnTo>
                            <a:pt x="1019" y="915"/>
                          </a:lnTo>
                          <a:lnTo>
                            <a:pt x="1019" y="916"/>
                          </a:lnTo>
                          <a:lnTo>
                            <a:pt x="1019" y="917"/>
                          </a:lnTo>
                          <a:lnTo>
                            <a:pt x="1018" y="916"/>
                          </a:lnTo>
                          <a:lnTo>
                            <a:pt x="1017" y="917"/>
                          </a:lnTo>
                          <a:lnTo>
                            <a:pt x="1016" y="917"/>
                          </a:lnTo>
                          <a:lnTo>
                            <a:pt x="1017" y="917"/>
                          </a:lnTo>
                          <a:lnTo>
                            <a:pt x="1018" y="918"/>
                          </a:lnTo>
                          <a:lnTo>
                            <a:pt x="1017" y="919"/>
                          </a:lnTo>
                          <a:lnTo>
                            <a:pt x="1015" y="919"/>
                          </a:lnTo>
                          <a:lnTo>
                            <a:pt x="1014" y="920"/>
                          </a:lnTo>
                          <a:lnTo>
                            <a:pt x="1014" y="921"/>
                          </a:lnTo>
                          <a:lnTo>
                            <a:pt x="1015" y="921"/>
                          </a:lnTo>
                          <a:lnTo>
                            <a:pt x="1016" y="921"/>
                          </a:lnTo>
                          <a:lnTo>
                            <a:pt x="1016" y="922"/>
                          </a:lnTo>
                          <a:lnTo>
                            <a:pt x="1017" y="923"/>
                          </a:lnTo>
                          <a:lnTo>
                            <a:pt x="1017" y="924"/>
                          </a:lnTo>
                          <a:lnTo>
                            <a:pt x="1016" y="925"/>
                          </a:lnTo>
                          <a:lnTo>
                            <a:pt x="1015" y="925"/>
                          </a:lnTo>
                          <a:lnTo>
                            <a:pt x="1015" y="926"/>
                          </a:lnTo>
                          <a:lnTo>
                            <a:pt x="1016" y="927"/>
                          </a:lnTo>
                          <a:lnTo>
                            <a:pt x="1016" y="928"/>
                          </a:lnTo>
                          <a:lnTo>
                            <a:pt x="1015" y="928"/>
                          </a:lnTo>
                          <a:lnTo>
                            <a:pt x="1014" y="927"/>
                          </a:lnTo>
                          <a:lnTo>
                            <a:pt x="1013" y="927"/>
                          </a:lnTo>
                          <a:lnTo>
                            <a:pt x="1013" y="928"/>
                          </a:lnTo>
                          <a:lnTo>
                            <a:pt x="1012" y="928"/>
                          </a:lnTo>
                          <a:lnTo>
                            <a:pt x="1011" y="928"/>
                          </a:lnTo>
                          <a:lnTo>
                            <a:pt x="1011" y="929"/>
                          </a:lnTo>
                          <a:lnTo>
                            <a:pt x="1010" y="929"/>
                          </a:lnTo>
                          <a:lnTo>
                            <a:pt x="1010" y="930"/>
                          </a:lnTo>
                          <a:lnTo>
                            <a:pt x="1011" y="930"/>
                          </a:lnTo>
                          <a:lnTo>
                            <a:pt x="1011" y="931"/>
                          </a:lnTo>
                          <a:lnTo>
                            <a:pt x="1012" y="931"/>
                          </a:lnTo>
                          <a:lnTo>
                            <a:pt x="1012" y="932"/>
                          </a:lnTo>
                          <a:lnTo>
                            <a:pt x="1012" y="933"/>
                          </a:lnTo>
                          <a:lnTo>
                            <a:pt x="1011" y="933"/>
                          </a:lnTo>
                          <a:lnTo>
                            <a:pt x="1011" y="932"/>
                          </a:lnTo>
                          <a:lnTo>
                            <a:pt x="1010" y="932"/>
                          </a:lnTo>
                          <a:lnTo>
                            <a:pt x="1009" y="932"/>
                          </a:lnTo>
                          <a:lnTo>
                            <a:pt x="1009" y="933"/>
                          </a:lnTo>
                          <a:lnTo>
                            <a:pt x="1010" y="933"/>
                          </a:lnTo>
                          <a:lnTo>
                            <a:pt x="1009" y="933"/>
                          </a:lnTo>
                          <a:lnTo>
                            <a:pt x="1008" y="934"/>
                          </a:lnTo>
                          <a:lnTo>
                            <a:pt x="1008" y="933"/>
                          </a:lnTo>
                          <a:lnTo>
                            <a:pt x="1007" y="932"/>
                          </a:lnTo>
                          <a:lnTo>
                            <a:pt x="1006" y="932"/>
                          </a:lnTo>
                          <a:lnTo>
                            <a:pt x="1005" y="932"/>
                          </a:lnTo>
                          <a:lnTo>
                            <a:pt x="1004" y="932"/>
                          </a:lnTo>
                          <a:lnTo>
                            <a:pt x="1004" y="931"/>
                          </a:lnTo>
                          <a:lnTo>
                            <a:pt x="1003" y="931"/>
                          </a:lnTo>
                          <a:lnTo>
                            <a:pt x="1003" y="930"/>
                          </a:lnTo>
                          <a:lnTo>
                            <a:pt x="1001" y="929"/>
                          </a:lnTo>
                          <a:lnTo>
                            <a:pt x="1000" y="929"/>
                          </a:lnTo>
                          <a:lnTo>
                            <a:pt x="1000" y="928"/>
                          </a:lnTo>
                          <a:lnTo>
                            <a:pt x="1001" y="928"/>
                          </a:lnTo>
                          <a:lnTo>
                            <a:pt x="1000" y="928"/>
                          </a:lnTo>
                          <a:lnTo>
                            <a:pt x="1000" y="929"/>
                          </a:lnTo>
                          <a:lnTo>
                            <a:pt x="1000" y="930"/>
                          </a:lnTo>
                          <a:lnTo>
                            <a:pt x="1001" y="930"/>
                          </a:lnTo>
                          <a:lnTo>
                            <a:pt x="1001" y="931"/>
                          </a:lnTo>
                          <a:lnTo>
                            <a:pt x="1000" y="931"/>
                          </a:lnTo>
                          <a:lnTo>
                            <a:pt x="999" y="931"/>
                          </a:lnTo>
                          <a:lnTo>
                            <a:pt x="998" y="933"/>
                          </a:lnTo>
                          <a:lnTo>
                            <a:pt x="999" y="933"/>
                          </a:lnTo>
                          <a:lnTo>
                            <a:pt x="1000" y="933"/>
                          </a:lnTo>
                          <a:lnTo>
                            <a:pt x="999" y="935"/>
                          </a:lnTo>
                          <a:lnTo>
                            <a:pt x="999" y="936"/>
                          </a:lnTo>
                          <a:lnTo>
                            <a:pt x="999" y="937"/>
                          </a:lnTo>
                          <a:lnTo>
                            <a:pt x="998" y="937"/>
                          </a:lnTo>
                          <a:lnTo>
                            <a:pt x="998" y="938"/>
                          </a:lnTo>
                          <a:lnTo>
                            <a:pt x="997" y="938"/>
                          </a:lnTo>
                          <a:lnTo>
                            <a:pt x="997" y="937"/>
                          </a:lnTo>
                          <a:lnTo>
                            <a:pt x="996" y="937"/>
                          </a:lnTo>
                          <a:lnTo>
                            <a:pt x="997" y="938"/>
                          </a:lnTo>
                          <a:lnTo>
                            <a:pt x="997" y="939"/>
                          </a:lnTo>
                          <a:lnTo>
                            <a:pt x="996" y="939"/>
                          </a:lnTo>
                          <a:lnTo>
                            <a:pt x="995" y="939"/>
                          </a:lnTo>
                          <a:lnTo>
                            <a:pt x="995" y="940"/>
                          </a:lnTo>
                          <a:lnTo>
                            <a:pt x="996" y="940"/>
                          </a:lnTo>
                          <a:lnTo>
                            <a:pt x="996" y="941"/>
                          </a:lnTo>
                          <a:lnTo>
                            <a:pt x="997" y="942"/>
                          </a:lnTo>
                          <a:lnTo>
                            <a:pt x="997" y="943"/>
                          </a:lnTo>
                          <a:lnTo>
                            <a:pt x="997" y="944"/>
                          </a:lnTo>
                          <a:lnTo>
                            <a:pt x="997" y="943"/>
                          </a:lnTo>
                          <a:lnTo>
                            <a:pt x="995" y="942"/>
                          </a:lnTo>
                          <a:lnTo>
                            <a:pt x="995" y="943"/>
                          </a:lnTo>
                          <a:lnTo>
                            <a:pt x="996" y="943"/>
                          </a:lnTo>
                          <a:lnTo>
                            <a:pt x="996" y="945"/>
                          </a:lnTo>
                          <a:lnTo>
                            <a:pt x="997" y="945"/>
                          </a:lnTo>
                          <a:lnTo>
                            <a:pt x="997" y="946"/>
                          </a:lnTo>
                          <a:lnTo>
                            <a:pt x="996" y="946"/>
                          </a:lnTo>
                          <a:lnTo>
                            <a:pt x="996" y="948"/>
                          </a:lnTo>
                          <a:lnTo>
                            <a:pt x="996" y="949"/>
                          </a:lnTo>
                          <a:lnTo>
                            <a:pt x="995" y="949"/>
                          </a:lnTo>
                          <a:lnTo>
                            <a:pt x="994" y="949"/>
                          </a:lnTo>
                          <a:lnTo>
                            <a:pt x="994" y="950"/>
                          </a:lnTo>
                          <a:lnTo>
                            <a:pt x="994" y="951"/>
                          </a:lnTo>
                          <a:lnTo>
                            <a:pt x="995" y="951"/>
                          </a:lnTo>
                          <a:lnTo>
                            <a:pt x="996" y="952"/>
                          </a:lnTo>
                          <a:lnTo>
                            <a:pt x="997" y="952"/>
                          </a:lnTo>
                          <a:lnTo>
                            <a:pt x="998" y="952"/>
                          </a:lnTo>
                          <a:lnTo>
                            <a:pt x="998" y="953"/>
                          </a:lnTo>
                          <a:lnTo>
                            <a:pt x="998" y="955"/>
                          </a:lnTo>
                          <a:lnTo>
                            <a:pt x="1000" y="955"/>
                          </a:lnTo>
                          <a:lnTo>
                            <a:pt x="1000" y="956"/>
                          </a:lnTo>
                          <a:lnTo>
                            <a:pt x="1000" y="957"/>
                          </a:lnTo>
                          <a:lnTo>
                            <a:pt x="999" y="958"/>
                          </a:lnTo>
                          <a:lnTo>
                            <a:pt x="999" y="959"/>
                          </a:lnTo>
                          <a:lnTo>
                            <a:pt x="1000" y="960"/>
                          </a:lnTo>
                          <a:lnTo>
                            <a:pt x="999" y="961"/>
                          </a:lnTo>
                          <a:lnTo>
                            <a:pt x="999" y="963"/>
                          </a:lnTo>
                          <a:lnTo>
                            <a:pt x="1000" y="963"/>
                          </a:lnTo>
                          <a:lnTo>
                            <a:pt x="1001" y="965"/>
                          </a:lnTo>
                          <a:lnTo>
                            <a:pt x="1003" y="962"/>
                          </a:lnTo>
                          <a:lnTo>
                            <a:pt x="1004" y="962"/>
                          </a:lnTo>
                          <a:lnTo>
                            <a:pt x="1004" y="963"/>
                          </a:lnTo>
                          <a:lnTo>
                            <a:pt x="1004" y="964"/>
                          </a:lnTo>
                          <a:lnTo>
                            <a:pt x="1005" y="964"/>
                          </a:lnTo>
                          <a:lnTo>
                            <a:pt x="1005" y="965"/>
                          </a:lnTo>
                          <a:lnTo>
                            <a:pt x="1005" y="966"/>
                          </a:lnTo>
                          <a:lnTo>
                            <a:pt x="1007" y="967"/>
                          </a:lnTo>
                          <a:lnTo>
                            <a:pt x="1008" y="967"/>
                          </a:lnTo>
                          <a:lnTo>
                            <a:pt x="1009" y="966"/>
                          </a:lnTo>
                          <a:lnTo>
                            <a:pt x="1010" y="966"/>
                          </a:lnTo>
                          <a:lnTo>
                            <a:pt x="1010" y="965"/>
                          </a:lnTo>
                          <a:lnTo>
                            <a:pt x="1012" y="965"/>
                          </a:lnTo>
                          <a:lnTo>
                            <a:pt x="1013" y="965"/>
                          </a:lnTo>
                          <a:lnTo>
                            <a:pt x="1015" y="965"/>
                          </a:lnTo>
                          <a:lnTo>
                            <a:pt x="1015" y="964"/>
                          </a:lnTo>
                          <a:lnTo>
                            <a:pt x="1016" y="964"/>
                          </a:lnTo>
                          <a:lnTo>
                            <a:pt x="1017" y="963"/>
                          </a:lnTo>
                          <a:lnTo>
                            <a:pt x="1018" y="963"/>
                          </a:lnTo>
                          <a:lnTo>
                            <a:pt x="1019" y="963"/>
                          </a:lnTo>
                          <a:lnTo>
                            <a:pt x="1019" y="964"/>
                          </a:lnTo>
                          <a:lnTo>
                            <a:pt x="1020" y="964"/>
                          </a:lnTo>
                          <a:lnTo>
                            <a:pt x="1021" y="965"/>
                          </a:lnTo>
                          <a:lnTo>
                            <a:pt x="1022" y="965"/>
                          </a:lnTo>
                          <a:lnTo>
                            <a:pt x="1025" y="966"/>
                          </a:lnTo>
                          <a:lnTo>
                            <a:pt x="1026" y="966"/>
                          </a:lnTo>
                          <a:lnTo>
                            <a:pt x="1027" y="966"/>
                          </a:lnTo>
                          <a:lnTo>
                            <a:pt x="1028" y="966"/>
                          </a:lnTo>
                          <a:lnTo>
                            <a:pt x="1029" y="966"/>
                          </a:lnTo>
                          <a:lnTo>
                            <a:pt x="1030" y="967"/>
                          </a:lnTo>
                          <a:lnTo>
                            <a:pt x="1031" y="968"/>
                          </a:lnTo>
                          <a:lnTo>
                            <a:pt x="1032" y="969"/>
                          </a:lnTo>
                          <a:lnTo>
                            <a:pt x="1032" y="970"/>
                          </a:lnTo>
                          <a:lnTo>
                            <a:pt x="1032" y="971"/>
                          </a:lnTo>
                          <a:lnTo>
                            <a:pt x="1033" y="973"/>
                          </a:lnTo>
                          <a:lnTo>
                            <a:pt x="1036" y="975"/>
                          </a:lnTo>
                          <a:lnTo>
                            <a:pt x="1037" y="977"/>
                          </a:lnTo>
                          <a:lnTo>
                            <a:pt x="1037" y="978"/>
                          </a:lnTo>
                          <a:lnTo>
                            <a:pt x="1037" y="979"/>
                          </a:lnTo>
                          <a:lnTo>
                            <a:pt x="1038" y="980"/>
                          </a:lnTo>
                          <a:lnTo>
                            <a:pt x="1038" y="981"/>
                          </a:lnTo>
                          <a:lnTo>
                            <a:pt x="1039" y="983"/>
                          </a:lnTo>
                          <a:lnTo>
                            <a:pt x="1039" y="984"/>
                          </a:lnTo>
                          <a:lnTo>
                            <a:pt x="1040" y="985"/>
                          </a:lnTo>
                          <a:lnTo>
                            <a:pt x="1039" y="986"/>
                          </a:lnTo>
                          <a:lnTo>
                            <a:pt x="1039" y="987"/>
                          </a:lnTo>
                          <a:lnTo>
                            <a:pt x="1039" y="988"/>
                          </a:lnTo>
                          <a:lnTo>
                            <a:pt x="1038" y="988"/>
                          </a:lnTo>
                          <a:lnTo>
                            <a:pt x="1037" y="988"/>
                          </a:lnTo>
                          <a:lnTo>
                            <a:pt x="1037" y="989"/>
                          </a:lnTo>
                          <a:lnTo>
                            <a:pt x="1036" y="990"/>
                          </a:lnTo>
                          <a:lnTo>
                            <a:pt x="1037" y="991"/>
                          </a:lnTo>
                          <a:lnTo>
                            <a:pt x="1036" y="991"/>
                          </a:lnTo>
                          <a:lnTo>
                            <a:pt x="1036" y="992"/>
                          </a:lnTo>
                          <a:lnTo>
                            <a:pt x="1037" y="992"/>
                          </a:lnTo>
                          <a:lnTo>
                            <a:pt x="1038" y="993"/>
                          </a:lnTo>
                          <a:lnTo>
                            <a:pt x="1038" y="994"/>
                          </a:lnTo>
                          <a:lnTo>
                            <a:pt x="1038" y="995"/>
                          </a:lnTo>
                          <a:lnTo>
                            <a:pt x="1037" y="994"/>
                          </a:lnTo>
                          <a:lnTo>
                            <a:pt x="1037" y="995"/>
                          </a:lnTo>
                          <a:lnTo>
                            <a:pt x="1036" y="995"/>
                          </a:lnTo>
                          <a:lnTo>
                            <a:pt x="1035" y="995"/>
                          </a:lnTo>
                          <a:lnTo>
                            <a:pt x="1035" y="996"/>
                          </a:lnTo>
                          <a:lnTo>
                            <a:pt x="1034" y="996"/>
                          </a:lnTo>
                          <a:lnTo>
                            <a:pt x="1033" y="996"/>
                          </a:lnTo>
                          <a:lnTo>
                            <a:pt x="1032" y="997"/>
                          </a:lnTo>
                          <a:lnTo>
                            <a:pt x="1031" y="997"/>
                          </a:lnTo>
                          <a:lnTo>
                            <a:pt x="1030" y="998"/>
                          </a:lnTo>
                          <a:lnTo>
                            <a:pt x="1030" y="999"/>
                          </a:lnTo>
                          <a:lnTo>
                            <a:pt x="1030" y="1000"/>
                          </a:lnTo>
                          <a:lnTo>
                            <a:pt x="1030" y="1001"/>
                          </a:lnTo>
                          <a:lnTo>
                            <a:pt x="1030" y="1003"/>
                          </a:lnTo>
                          <a:lnTo>
                            <a:pt x="1029" y="1003"/>
                          </a:lnTo>
                          <a:lnTo>
                            <a:pt x="1029" y="1004"/>
                          </a:lnTo>
                          <a:lnTo>
                            <a:pt x="1028" y="1003"/>
                          </a:lnTo>
                          <a:lnTo>
                            <a:pt x="1028" y="1004"/>
                          </a:lnTo>
                          <a:lnTo>
                            <a:pt x="1027" y="1004"/>
                          </a:lnTo>
                          <a:lnTo>
                            <a:pt x="1027" y="1005"/>
                          </a:lnTo>
                          <a:lnTo>
                            <a:pt x="1026" y="1004"/>
                          </a:lnTo>
                          <a:lnTo>
                            <a:pt x="1026" y="1005"/>
                          </a:lnTo>
                          <a:lnTo>
                            <a:pt x="1025" y="1005"/>
                          </a:lnTo>
                          <a:lnTo>
                            <a:pt x="1025" y="1006"/>
                          </a:lnTo>
                          <a:lnTo>
                            <a:pt x="1024" y="1006"/>
                          </a:lnTo>
                          <a:lnTo>
                            <a:pt x="1025" y="1007"/>
                          </a:lnTo>
                          <a:lnTo>
                            <a:pt x="1024" y="1007"/>
                          </a:lnTo>
                          <a:lnTo>
                            <a:pt x="1025" y="1007"/>
                          </a:lnTo>
                          <a:lnTo>
                            <a:pt x="1024" y="1008"/>
                          </a:lnTo>
                          <a:lnTo>
                            <a:pt x="1025" y="1008"/>
                          </a:lnTo>
                          <a:lnTo>
                            <a:pt x="1026" y="1009"/>
                          </a:lnTo>
                          <a:lnTo>
                            <a:pt x="1025" y="1009"/>
                          </a:lnTo>
                          <a:lnTo>
                            <a:pt x="1025" y="1010"/>
                          </a:lnTo>
                          <a:lnTo>
                            <a:pt x="1026" y="1010"/>
                          </a:lnTo>
                          <a:lnTo>
                            <a:pt x="1026" y="1011"/>
                          </a:lnTo>
                          <a:lnTo>
                            <a:pt x="1025" y="1011"/>
                          </a:lnTo>
                          <a:lnTo>
                            <a:pt x="1024" y="1012"/>
                          </a:lnTo>
                          <a:lnTo>
                            <a:pt x="1024" y="1013"/>
                          </a:lnTo>
                          <a:lnTo>
                            <a:pt x="1023" y="1013"/>
                          </a:lnTo>
                          <a:lnTo>
                            <a:pt x="1022" y="1013"/>
                          </a:lnTo>
                          <a:lnTo>
                            <a:pt x="1023" y="1013"/>
                          </a:lnTo>
                          <a:lnTo>
                            <a:pt x="1023" y="1014"/>
                          </a:lnTo>
                          <a:lnTo>
                            <a:pt x="1022" y="1014"/>
                          </a:lnTo>
                          <a:lnTo>
                            <a:pt x="1022" y="1015"/>
                          </a:lnTo>
                          <a:lnTo>
                            <a:pt x="1023" y="1016"/>
                          </a:lnTo>
                          <a:lnTo>
                            <a:pt x="1022" y="1016"/>
                          </a:lnTo>
                          <a:lnTo>
                            <a:pt x="1022" y="1017"/>
                          </a:lnTo>
                          <a:lnTo>
                            <a:pt x="1021" y="1017"/>
                          </a:lnTo>
                          <a:lnTo>
                            <a:pt x="1021" y="1018"/>
                          </a:lnTo>
                          <a:lnTo>
                            <a:pt x="1022" y="1018"/>
                          </a:lnTo>
                          <a:lnTo>
                            <a:pt x="1022" y="1019"/>
                          </a:lnTo>
                          <a:lnTo>
                            <a:pt x="1021" y="1019"/>
                          </a:lnTo>
                          <a:lnTo>
                            <a:pt x="1020" y="1019"/>
                          </a:lnTo>
                          <a:lnTo>
                            <a:pt x="1020" y="1020"/>
                          </a:lnTo>
                          <a:lnTo>
                            <a:pt x="1020" y="1021"/>
                          </a:lnTo>
                          <a:lnTo>
                            <a:pt x="1019" y="1021"/>
                          </a:lnTo>
                          <a:lnTo>
                            <a:pt x="1018" y="1021"/>
                          </a:lnTo>
                          <a:lnTo>
                            <a:pt x="1018" y="1022"/>
                          </a:lnTo>
                          <a:lnTo>
                            <a:pt x="1019" y="1022"/>
                          </a:lnTo>
                          <a:lnTo>
                            <a:pt x="1019" y="1023"/>
                          </a:lnTo>
                          <a:lnTo>
                            <a:pt x="1019" y="1024"/>
                          </a:lnTo>
                          <a:lnTo>
                            <a:pt x="1019" y="1025"/>
                          </a:lnTo>
                          <a:lnTo>
                            <a:pt x="1020" y="1025"/>
                          </a:lnTo>
                          <a:lnTo>
                            <a:pt x="1020" y="1026"/>
                          </a:lnTo>
                          <a:lnTo>
                            <a:pt x="1020" y="1027"/>
                          </a:lnTo>
                          <a:lnTo>
                            <a:pt x="1020" y="1028"/>
                          </a:lnTo>
                          <a:lnTo>
                            <a:pt x="1021" y="1028"/>
                          </a:lnTo>
                          <a:lnTo>
                            <a:pt x="1021" y="1029"/>
                          </a:lnTo>
                          <a:lnTo>
                            <a:pt x="1021" y="1030"/>
                          </a:lnTo>
                          <a:lnTo>
                            <a:pt x="1020" y="1030"/>
                          </a:lnTo>
                          <a:lnTo>
                            <a:pt x="1020" y="1031"/>
                          </a:lnTo>
                          <a:lnTo>
                            <a:pt x="1020" y="1032"/>
                          </a:lnTo>
                          <a:lnTo>
                            <a:pt x="1020" y="1033"/>
                          </a:lnTo>
                          <a:lnTo>
                            <a:pt x="1020" y="1034"/>
                          </a:lnTo>
                          <a:lnTo>
                            <a:pt x="1021" y="1034"/>
                          </a:lnTo>
                          <a:lnTo>
                            <a:pt x="1022" y="1034"/>
                          </a:lnTo>
                          <a:lnTo>
                            <a:pt x="1022" y="1035"/>
                          </a:lnTo>
                          <a:lnTo>
                            <a:pt x="1022" y="1036"/>
                          </a:lnTo>
                          <a:lnTo>
                            <a:pt x="1022" y="1037"/>
                          </a:lnTo>
                          <a:lnTo>
                            <a:pt x="1023" y="1037"/>
                          </a:lnTo>
                          <a:lnTo>
                            <a:pt x="1022" y="1037"/>
                          </a:lnTo>
                          <a:lnTo>
                            <a:pt x="1022" y="1038"/>
                          </a:lnTo>
                          <a:lnTo>
                            <a:pt x="1022" y="1039"/>
                          </a:lnTo>
                          <a:lnTo>
                            <a:pt x="1022" y="1038"/>
                          </a:lnTo>
                          <a:lnTo>
                            <a:pt x="1022" y="1039"/>
                          </a:lnTo>
                          <a:lnTo>
                            <a:pt x="1022" y="1040"/>
                          </a:lnTo>
                          <a:lnTo>
                            <a:pt x="1022" y="1041"/>
                          </a:lnTo>
                          <a:lnTo>
                            <a:pt x="1022" y="1042"/>
                          </a:lnTo>
                          <a:lnTo>
                            <a:pt x="1023" y="1042"/>
                          </a:lnTo>
                          <a:lnTo>
                            <a:pt x="1023" y="1041"/>
                          </a:lnTo>
                          <a:lnTo>
                            <a:pt x="1023" y="1042"/>
                          </a:lnTo>
                          <a:lnTo>
                            <a:pt x="1024" y="1043"/>
                          </a:lnTo>
                          <a:lnTo>
                            <a:pt x="1023" y="1043"/>
                          </a:lnTo>
                          <a:lnTo>
                            <a:pt x="1023" y="1044"/>
                          </a:lnTo>
                          <a:lnTo>
                            <a:pt x="1024" y="1044"/>
                          </a:lnTo>
                          <a:lnTo>
                            <a:pt x="1024" y="1045"/>
                          </a:lnTo>
                          <a:lnTo>
                            <a:pt x="1025" y="1045"/>
                          </a:lnTo>
                          <a:lnTo>
                            <a:pt x="1025" y="1046"/>
                          </a:lnTo>
                          <a:lnTo>
                            <a:pt x="1026" y="1046"/>
                          </a:lnTo>
                          <a:lnTo>
                            <a:pt x="1027" y="1047"/>
                          </a:lnTo>
                          <a:lnTo>
                            <a:pt x="1026" y="1047"/>
                          </a:lnTo>
                          <a:lnTo>
                            <a:pt x="1027" y="1048"/>
                          </a:lnTo>
                          <a:lnTo>
                            <a:pt x="1026" y="1049"/>
                          </a:lnTo>
                          <a:lnTo>
                            <a:pt x="1026" y="1050"/>
                          </a:lnTo>
                          <a:lnTo>
                            <a:pt x="1025" y="1050"/>
                          </a:lnTo>
                          <a:lnTo>
                            <a:pt x="1025" y="1051"/>
                          </a:lnTo>
                          <a:lnTo>
                            <a:pt x="1025" y="1052"/>
                          </a:lnTo>
                          <a:lnTo>
                            <a:pt x="1026" y="1052"/>
                          </a:lnTo>
                          <a:lnTo>
                            <a:pt x="1026" y="1054"/>
                          </a:lnTo>
                          <a:lnTo>
                            <a:pt x="1027" y="1055"/>
                          </a:lnTo>
                          <a:lnTo>
                            <a:pt x="1028" y="1055"/>
                          </a:lnTo>
                          <a:lnTo>
                            <a:pt x="1029" y="1055"/>
                          </a:lnTo>
                          <a:lnTo>
                            <a:pt x="1029" y="1057"/>
                          </a:lnTo>
                          <a:lnTo>
                            <a:pt x="1029" y="1058"/>
                          </a:lnTo>
                          <a:lnTo>
                            <a:pt x="1028" y="1058"/>
                          </a:lnTo>
                          <a:lnTo>
                            <a:pt x="1029" y="1059"/>
                          </a:lnTo>
                          <a:lnTo>
                            <a:pt x="1030" y="1061"/>
                          </a:lnTo>
                          <a:lnTo>
                            <a:pt x="1031" y="1061"/>
                          </a:lnTo>
                          <a:lnTo>
                            <a:pt x="1031" y="1062"/>
                          </a:lnTo>
                          <a:lnTo>
                            <a:pt x="1030" y="1063"/>
                          </a:lnTo>
                          <a:lnTo>
                            <a:pt x="1031" y="1063"/>
                          </a:lnTo>
                          <a:lnTo>
                            <a:pt x="1031" y="1064"/>
                          </a:lnTo>
                          <a:lnTo>
                            <a:pt x="1030" y="1065"/>
                          </a:lnTo>
                          <a:lnTo>
                            <a:pt x="1029" y="1065"/>
                          </a:lnTo>
                          <a:lnTo>
                            <a:pt x="1028" y="1065"/>
                          </a:lnTo>
                          <a:lnTo>
                            <a:pt x="1027" y="1065"/>
                          </a:lnTo>
                          <a:lnTo>
                            <a:pt x="1027" y="1066"/>
                          </a:lnTo>
                          <a:lnTo>
                            <a:pt x="1027" y="1067"/>
                          </a:lnTo>
                          <a:lnTo>
                            <a:pt x="1026" y="1067"/>
                          </a:lnTo>
                          <a:lnTo>
                            <a:pt x="1026" y="1066"/>
                          </a:lnTo>
                          <a:lnTo>
                            <a:pt x="1024" y="1066"/>
                          </a:lnTo>
                          <a:lnTo>
                            <a:pt x="1022" y="1067"/>
                          </a:lnTo>
                          <a:lnTo>
                            <a:pt x="1021" y="1067"/>
                          </a:lnTo>
                          <a:lnTo>
                            <a:pt x="1021" y="1068"/>
                          </a:lnTo>
                          <a:lnTo>
                            <a:pt x="1020" y="1068"/>
                          </a:lnTo>
                          <a:lnTo>
                            <a:pt x="1019" y="1069"/>
                          </a:lnTo>
                          <a:lnTo>
                            <a:pt x="1018" y="1068"/>
                          </a:lnTo>
                          <a:lnTo>
                            <a:pt x="1017" y="1070"/>
                          </a:lnTo>
                          <a:lnTo>
                            <a:pt x="1018" y="1070"/>
                          </a:lnTo>
                          <a:lnTo>
                            <a:pt x="1018" y="1072"/>
                          </a:lnTo>
                          <a:lnTo>
                            <a:pt x="1017" y="1072"/>
                          </a:lnTo>
                          <a:lnTo>
                            <a:pt x="1016" y="1072"/>
                          </a:lnTo>
                          <a:lnTo>
                            <a:pt x="1015" y="1073"/>
                          </a:lnTo>
                          <a:lnTo>
                            <a:pt x="1015" y="1074"/>
                          </a:lnTo>
                          <a:lnTo>
                            <a:pt x="1014" y="1074"/>
                          </a:lnTo>
                          <a:lnTo>
                            <a:pt x="1013" y="1074"/>
                          </a:lnTo>
                          <a:lnTo>
                            <a:pt x="1012" y="1074"/>
                          </a:lnTo>
                          <a:lnTo>
                            <a:pt x="1012" y="1075"/>
                          </a:lnTo>
                          <a:lnTo>
                            <a:pt x="1011" y="1074"/>
                          </a:lnTo>
                          <a:lnTo>
                            <a:pt x="1011" y="1073"/>
                          </a:lnTo>
                          <a:lnTo>
                            <a:pt x="1011" y="1074"/>
                          </a:lnTo>
                          <a:lnTo>
                            <a:pt x="1010" y="1075"/>
                          </a:lnTo>
                          <a:lnTo>
                            <a:pt x="1009" y="1076"/>
                          </a:lnTo>
                          <a:lnTo>
                            <a:pt x="1008" y="1076"/>
                          </a:lnTo>
                          <a:lnTo>
                            <a:pt x="1009" y="1077"/>
                          </a:lnTo>
                          <a:lnTo>
                            <a:pt x="1010" y="1077"/>
                          </a:lnTo>
                          <a:lnTo>
                            <a:pt x="1010" y="1078"/>
                          </a:lnTo>
                          <a:lnTo>
                            <a:pt x="1008" y="1078"/>
                          </a:lnTo>
                          <a:lnTo>
                            <a:pt x="1008" y="1079"/>
                          </a:lnTo>
                          <a:lnTo>
                            <a:pt x="1007" y="1079"/>
                          </a:lnTo>
                          <a:lnTo>
                            <a:pt x="1007" y="1078"/>
                          </a:lnTo>
                          <a:lnTo>
                            <a:pt x="1006" y="1078"/>
                          </a:lnTo>
                          <a:lnTo>
                            <a:pt x="1006" y="1077"/>
                          </a:lnTo>
                          <a:lnTo>
                            <a:pt x="1005" y="1077"/>
                          </a:lnTo>
                          <a:lnTo>
                            <a:pt x="1004" y="1077"/>
                          </a:lnTo>
                          <a:lnTo>
                            <a:pt x="1004" y="1078"/>
                          </a:lnTo>
                          <a:lnTo>
                            <a:pt x="1003" y="1080"/>
                          </a:lnTo>
                          <a:lnTo>
                            <a:pt x="1004" y="1081"/>
                          </a:lnTo>
                          <a:lnTo>
                            <a:pt x="1004" y="1082"/>
                          </a:lnTo>
                          <a:lnTo>
                            <a:pt x="1003" y="1082"/>
                          </a:lnTo>
                          <a:lnTo>
                            <a:pt x="1002" y="1081"/>
                          </a:lnTo>
                          <a:lnTo>
                            <a:pt x="1000" y="1081"/>
                          </a:lnTo>
                          <a:lnTo>
                            <a:pt x="999" y="1082"/>
                          </a:lnTo>
                          <a:lnTo>
                            <a:pt x="998" y="1084"/>
                          </a:lnTo>
                          <a:lnTo>
                            <a:pt x="998" y="1083"/>
                          </a:lnTo>
                          <a:lnTo>
                            <a:pt x="997" y="1083"/>
                          </a:lnTo>
                          <a:lnTo>
                            <a:pt x="997" y="1084"/>
                          </a:lnTo>
                          <a:lnTo>
                            <a:pt x="996" y="1084"/>
                          </a:lnTo>
                          <a:lnTo>
                            <a:pt x="995" y="1083"/>
                          </a:lnTo>
                          <a:lnTo>
                            <a:pt x="994" y="1084"/>
                          </a:lnTo>
                          <a:lnTo>
                            <a:pt x="994" y="1085"/>
                          </a:lnTo>
                          <a:lnTo>
                            <a:pt x="994" y="1086"/>
                          </a:lnTo>
                          <a:lnTo>
                            <a:pt x="993" y="1086"/>
                          </a:lnTo>
                          <a:lnTo>
                            <a:pt x="993" y="1087"/>
                          </a:lnTo>
                          <a:lnTo>
                            <a:pt x="992" y="1087"/>
                          </a:lnTo>
                          <a:lnTo>
                            <a:pt x="991" y="1086"/>
                          </a:lnTo>
                          <a:lnTo>
                            <a:pt x="990" y="1086"/>
                          </a:lnTo>
                          <a:lnTo>
                            <a:pt x="989" y="1087"/>
                          </a:lnTo>
                          <a:lnTo>
                            <a:pt x="988" y="1087"/>
                          </a:lnTo>
                          <a:lnTo>
                            <a:pt x="988" y="1088"/>
                          </a:lnTo>
                          <a:lnTo>
                            <a:pt x="988" y="1089"/>
                          </a:lnTo>
                          <a:lnTo>
                            <a:pt x="988" y="1090"/>
                          </a:lnTo>
                          <a:lnTo>
                            <a:pt x="986" y="1090"/>
                          </a:lnTo>
                          <a:lnTo>
                            <a:pt x="986" y="1091"/>
                          </a:lnTo>
                          <a:lnTo>
                            <a:pt x="986" y="1092"/>
                          </a:lnTo>
                          <a:lnTo>
                            <a:pt x="985" y="1092"/>
                          </a:lnTo>
                          <a:lnTo>
                            <a:pt x="985" y="1093"/>
                          </a:lnTo>
                          <a:lnTo>
                            <a:pt x="984" y="1092"/>
                          </a:lnTo>
                          <a:lnTo>
                            <a:pt x="984" y="1090"/>
                          </a:lnTo>
                          <a:lnTo>
                            <a:pt x="984" y="1089"/>
                          </a:lnTo>
                          <a:lnTo>
                            <a:pt x="985" y="1089"/>
                          </a:lnTo>
                          <a:lnTo>
                            <a:pt x="985" y="1088"/>
                          </a:lnTo>
                          <a:lnTo>
                            <a:pt x="985" y="1087"/>
                          </a:lnTo>
                          <a:lnTo>
                            <a:pt x="985" y="1086"/>
                          </a:lnTo>
                          <a:lnTo>
                            <a:pt x="984" y="1086"/>
                          </a:lnTo>
                          <a:lnTo>
                            <a:pt x="983" y="1086"/>
                          </a:lnTo>
                          <a:lnTo>
                            <a:pt x="983" y="1087"/>
                          </a:lnTo>
                          <a:lnTo>
                            <a:pt x="982" y="1088"/>
                          </a:lnTo>
                          <a:lnTo>
                            <a:pt x="981" y="1088"/>
                          </a:lnTo>
                          <a:lnTo>
                            <a:pt x="980" y="1087"/>
                          </a:lnTo>
                          <a:lnTo>
                            <a:pt x="979" y="1087"/>
                          </a:lnTo>
                          <a:lnTo>
                            <a:pt x="980" y="1089"/>
                          </a:lnTo>
                          <a:lnTo>
                            <a:pt x="979" y="1090"/>
                          </a:lnTo>
                          <a:lnTo>
                            <a:pt x="978" y="1090"/>
                          </a:lnTo>
                          <a:lnTo>
                            <a:pt x="978" y="1091"/>
                          </a:lnTo>
                          <a:lnTo>
                            <a:pt x="977" y="1091"/>
                          </a:lnTo>
                          <a:lnTo>
                            <a:pt x="976" y="1091"/>
                          </a:lnTo>
                          <a:lnTo>
                            <a:pt x="976" y="1092"/>
                          </a:lnTo>
                          <a:lnTo>
                            <a:pt x="977" y="1092"/>
                          </a:lnTo>
                          <a:lnTo>
                            <a:pt x="977" y="1093"/>
                          </a:lnTo>
                          <a:lnTo>
                            <a:pt x="975" y="1093"/>
                          </a:lnTo>
                          <a:lnTo>
                            <a:pt x="973" y="1094"/>
                          </a:lnTo>
                          <a:lnTo>
                            <a:pt x="972" y="1094"/>
                          </a:lnTo>
                          <a:lnTo>
                            <a:pt x="972" y="1095"/>
                          </a:lnTo>
                          <a:lnTo>
                            <a:pt x="973" y="1095"/>
                          </a:lnTo>
                          <a:lnTo>
                            <a:pt x="973" y="1096"/>
                          </a:lnTo>
                          <a:lnTo>
                            <a:pt x="973" y="1097"/>
                          </a:lnTo>
                          <a:lnTo>
                            <a:pt x="972" y="1098"/>
                          </a:lnTo>
                          <a:lnTo>
                            <a:pt x="971" y="1098"/>
                          </a:lnTo>
                          <a:lnTo>
                            <a:pt x="971" y="1097"/>
                          </a:lnTo>
                          <a:lnTo>
                            <a:pt x="971" y="1096"/>
                          </a:lnTo>
                          <a:lnTo>
                            <a:pt x="971" y="1095"/>
                          </a:lnTo>
                          <a:lnTo>
                            <a:pt x="970" y="1096"/>
                          </a:lnTo>
                          <a:lnTo>
                            <a:pt x="969" y="1097"/>
                          </a:lnTo>
                          <a:lnTo>
                            <a:pt x="970" y="1098"/>
                          </a:lnTo>
                          <a:lnTo>
                            <a:pt x="970" y="1099"/>
                          </a:lnTo>
                          <a:lnTo>
                            <a:pt x="968" y="1100"/>
                          </a:lnTo>
                          <a:lnTo>
                            <a:pt x="967" y="1101"/>
                          </a:lnTo>
                          <a:lnTo>
                            <a:pt x="966" y="1102"/>
                          </a:lnTo>
                          <a:lnTo>
                            <a:pt x="967" y="1102"/>
                          </a:lnTo>
                          <a:lnTo>
                            <a:pt x="968" y="1105"/>
                          </a:lnTo>
                          <a:lnTo>
                            <a:pt x="970" y="1106"/>
                          </a:lnTo>
                          <a:lnTo>
                            <a:pt x="971" y="1107"/>
                          </a:lnTo>
                          <a:lnTo>
                            <a:pt x="970" y="1107"/>
                          </a:lnTo>
                          <a:lnTo>
                            <a:pt x="969" y="1108"/>
                          </a:lnTo>
                          <a:lnTo>
                            <a:pt x="968" y="1108"/>
                          </a:lnTo>
                          <a:lnTo>
                            <a:pt x="968" y="1110"/>
                          </a:lnTo>
                          <a:lnTo>
                            <a:pt x="967" y="1110"/>
                          </a:lnTo>
                          <a:lnTo>
                            <a:pt x="964" y="1111"/>
                          </a:lnTo>
                          <a:lnTo>
                            <a:pt x="964" y="1110"/>
                          </a:lnTo>
                          <a:lnTo>
                            <a:pt x="964" y="1109"/>
                          </a:lnTo>
                          <a:lnTo>
                            <a:pt x="963" y="1109"/>
                          </a:lnTo>
                          <a:lnTo>
                            <a:pt x="962" y="1110"/>
                          </a:lnTo>
                          <a:lnTo>
                            <a:pt x="961" y="1112"/>
                          </a:lnTo>
                          <a:lnTo>
                            <a:pt x="960" y="1114"/>
                          </a:lnTo>
                          <a:lnTo>
                            <a:pt x="958" y="1114"/>
                          </a:lnTo>
                          <a:lnTo>
                            <a:pt x="958" y="1113"/>
                          </a:lnTo>
                          <a:lnTo>
                            <a:pt x="957" y="1114"/>
                          </a:lnTo>
                          <a:lnTo>
                            <a:pt x="957" y="1115"/>
                          </a:lnTo>
                          <a:lnTo>
                            <a:pt x="956" y="1117"/>
                          </a:lnTo>
                          <a:lnTo>
                            <a:pt x="955" y="1117"/>
                          </a:lnTo>
                          <a:lnTo>
                            <a:pt x="954" y="1118"/>
                          </a:lnTo>
                          <a:lnTo>
                            <a:pt x="953" y="1117"/>
                          </a:lnTo>
                          <a:lnTo>
                            <a:pt x="952" y="1114"/>
                          </a:lnTo>
                          <a:lnTo>
                            <a:pt x="951" y="1114"/>
                          </a:lnTo>
                          <a:lnTo>
                            <a:pt x="948" y="1114"/>
                          </a:lnTo>
                          <a:lnTo>
                            <a:pt x="948" y="1115"/>
                          </a:lnTo>
                          <a:lnTo>
                            <a:pt x="948" y="1116"/>
                          </a:lnTo>
                          <a:lnTo>
                            <a:pt x="949" y="1117"/>
                          </a:lnTo>
                          <a:lnTo>
                            <a:pt x="948" y="1117"/>
                          </a:lnTo>
                          <a:lnTo>
                            <a:pt x="947" y="1117"/>
                          </a:lnTo>
                          <a:lnTo>
                            <a:pt x="946" y="1118"/>
                          </a:lnTo>
                          <a:lnTo>
                            <a:pt x="945" y="1119"/>
                          </a:lnTo>
                          <a:lnTo>
                            <a:pt x="945" y="1120"/>
                          </a:lnTo>
                          <a:lnTo>
                            <a:pt x="945" y="1121"/>
                          </a:lnTo>
                          <a:lnTo>
                            <a:pt x="946" y="1122"/>
                          </a:lnTo>
                          <a:lnTo>
                            <a:pt x="946" y="1123"/>
                          </a:lnTo>
                          <a:lnTo>
                            <a:pt x="944" y="1122"/>
                          </a:lnTo>
                          <a:lnTo>
                            <a:pt x="943" y="1123"/>
                          </a:lnTo>
                          <a:lnTo>
                            <a:pt x="942" y="1124"/>
                          </a:lnTo>
                          <a:lnTo>
                            <a:pt x="941" y="1124"/>
                          </a:lnTo>
                          <a:lnTo>
                            <a:pt x="941" y="1125"/>
                          </a:lnTo>
                          <a:lnTo>
                            <a:pt x="940" y="1124"/>
                          </a:lnTo>
                          <a:lnTo>
                            <a:pt x="939" y="1124"/>
                          </a:lnTo>
                          <a:lnTo>
                            <a:pt x="938" y="1123"/>
                          </a:lnTo>
                          <a:lnTo>
                            <a:pt x="937" y="1123"/>
                          </a:lnTo>
                          <a:lnTo>
                            <a:pt x="937" y="1122"/>
                          </a:lnTo>
                          <a:lnTo>
                            <a:pt x="938" y="1122"/>
                          </a:lnTo>
                          <a:lnTo>
                            <a:pt x="938" y="1121"/>
                          </a:lnTo>
                          <a:lnTo>
                            <a:pt x="937" y="1121"/>
                          </a:lnTo>
                          <a:lnTo>
                            <a:pt x="936" y="1120"/>
                          </a:lnTo>
                          <a:lnTo>
                            <a:pt x="935" y="1120"/>
                          </a:lnTo>
                          <a:lnTo>
                            <a:pt x="934" y="1121"/>
                          </a:lnTo>
                          <a:lnTo>
                            <a:pt x="932" y="1122"/>
                          </a:lnTo>
                          <a:lnTo>
                            <a:pt x="932" y="1123"/>
                          </a:lnTo>
                          <a:lnTo>
                            <a:pt x="931" y="1124"/>
                          </a:lnTo>
                          <a:lnTo>
                            <a:pt x="931" y="1125"/>
                          </a:lnTo>
                          <a:lnTo>
                            <a:pt x="931" y="1126"/>
                          </a:lnTo>
                          <a:lnTo>
                            <a:pt x="930" y="1126"/>
                          </a:lnTo>
                          <a:lnTo>
                            <a:pt x="931" y="1128"/>
                          </a:lnTo>
                          <a:lnTo>
                            <a:pt x="931" y="1129"/>
                          </a:lnTo>
                          <a:lnTo>
                            <a:pt x="930" y="1129"/>
                          </a:lnTo>
                          <a:lnTo>
                            <a:pt x="928" y="1127"/>
                          </a:lnTo>
                          <a:lnTo>
                            <a:pt x="927" y="1127"/>
                          </a:lnTo>
                          <a:lnTo>
                            <a:pt x="926" y="1127"/>
                          </a:lnTo>
                          <a:lnTo>
                            <a:pt x="925" y="1128"/>
                          </a:lnTo>
                          <a:lnTo>
                            <a:pt x="925" y="1129"/>
                          </a:lnTo>
                          <a:lnTo>
                            <a:pt x="924" y="1129"/>
                          </a:lnTo>
                          <a:lnTo>
                            <a:pt x="924" y="1130"/>
                          </a:lnTo>
                          <a:lnTo>
                            <a:pt x="925" y="1131"/>
                          </a:lnTo>
                          <a:lnTo>
                            <a:pt x="925" y="1132"/>
                          </a:lnTo>
                          <a:lnTo>
                            <a:pt x="924" y="1133"/>
                          </a:lnTo>
                          <a:lnTo>
                            <a:pt x="923" y="1133"/>
                          </a:lnTo>
                          <a:lnTo>
                            <a:pt x="922" y="1132"/>
                          </a:lnTo>
                          <a:lnTo>
                            <a:pt x="921" y="1132"/>
                          </a:lnTo>
                          <a:lnTo>
                            <a:pt x="921" y="1133"/>
                          </a:lnTo>
                          <a:lnTo>
                            <a:pt x="920" y="1132"/>
                          </a:lnTo>
                          <a:lnTo>
                            <a:pt x="919" y="1132"/>
                          </a:lnTo>
                          <a:lnTo>
                            <a:pt x="918" y="1131"/>
                          </a:lnTo>
                          <a:lnTo>
                            <a:pt x="917" y="1131"/>
                          </a:lnTo>
                          <a:lnTo>
                            <a:pt x="916" y="1131"/>
                          </a:lnTo>
                          <a:lnTo>
                            <a:pt x="915" y="1132"/>
                          </a:lnTo>
                          <a:lnTo>
                            <a:pt x="914" y="1132"/>
                          </a:lnTo>
                          <a:lnTo>
                            <a:pt x="914" y="1133"/>
                          </a:lnTo>
                          <a:lnTo>
                            <a:pt x="914" y="1134"/>
                          </a:lnTo>
                          <a:lnTo>
                            <a:pt x="913" y="1134"/>
                          </a:lnTo>
                          <a:lnTo>
                            <a:pt x="912" y="1134"/>
                          </a:lnTo>
                          <a:lnTo>
                            <a:pt x="910" y="1135"/>
                          </a:lnTo>
                          <a:lnTo>
                            <a:pt x="910" y="1136"/>
                          </a:lnTo>
                          <a:lnTo>
                            <a:pt x="909" y="1137"/>
                          </a:lnTo>
                          <a:lnTo>
                            <a:pt x="909" y="1136"/>
                          </a:lnTo>
                          <a:lnTo>
                            <a:pt x="908" y="1136"/>
                          </a:lnTo>
                          <a:lnTo>
                            <a:pt x="908" y="1135"/>
                          </a:lnTo>
                          <a:lnTo>
                            <a:pt x="908" y="1134"/>
                          </a:lnTo>
                          <a:lnTo>
                            <a:pt x="908" y="1133"/>
                          </a:lnTo>
                          <a:lnTo>
                            <a:pt x="908" y="1132"/>
                          </a:lnTo>
                          <a:lnTo>
                            <a:pt x="907" y="1132"/>
                          </a:lnTo>
                          <a:lnTo>
                            <a:pt x="906" y="1132"/>
                          </a:lnTo>
                          <a:lnTo>
                            <a:pt x="905" y="1132"/>
                          </a:lnTo>
                          <a:lnTo>
                            <a:pt x="905" y="1131"/>
                          </a:lnTo>
                          <a:lnTo>
                            <a:pt x="906" y="1131"/>
                          </a:lnTo>
                          <a:lnTo>
                            <a:pt x="905" y="1130"/>
                          </a:lnTo>
                          <a:lnTo>
                            <a:pt x="905" y="1129"/>
                          </a:lnTo>
                          <a:lnTo>
                            <a:pt x="906" y="1128"/>
                          </a:lnTo>
                          <a:lnTo>
                            <a:pt x="906" y="1126"/>
                          </a:lnTo>
                          <a:lnTo>
                            <a:pt x="905" y="1126"/>
                          </a:lnTo>
                          <a:lnTo>
                            <a:pt x="904" y="1127"/>
                          </a:lnTo>
                          <a:lnTo>
                            <a:pt x="902" y="1128"/>
                          </a:lnTo>
                          <a:lnTo>
                            <a:pt x="901" y="1128"/>
                          </a:lnTo>
                          <a:lnTo>
                            <a:pt x="900" y="1127"/>
                          </a:lnTo>
                          <a:lnTo>
                            <a:pt x="900" y="1126"/>
                          </a:lnTo>
                          <a:lnTo>
                            <a:pt x="900" y="1125"/>
                          </a:lnTo>
                          <a:lnTo>
                            <a:pt x="898" y="1124"/>
                          </a:lnTo>
                          <a:lnTo>
                            <a:pt x="897" y="1124"/>
                          </a:lnTo>
                          <a:lnTo>
                            <a:pt x="896" y="1124"/>
                          </a:lnTo>
                          <a:lnTo>
                            <a:pt x="895" y="1123"/>
                          </a:lnTo>
                          <a:lnTo>
                            <a:pt x="895" y="1122"/>
                          </a:lnTo>
                          <a:lnTo>
                            <a:pt x="894" y="1119"/>
                          </a:lnTo>
                          <a:lnTo>
                            <a:pt x="892" y="1119"/>
                          </a:lnTo>
                          <a:lnTo>
                            <a:pt x="892" y="1120"/>
                          </a:lnTo>
                          <a:lnTo>
                            <a:pt x="891" y="1121"/>
                          </a:lnTo>
                          <a:lnTo>
                            <a:pt x="890" y="1121"/>
                          </a:lnTo>
                          <a:lnTo>
                            <a:pt x="889" y="1122"/>
                          </a:lnTo>
                          <a:lnTo>
                            <a:pt x="886" y="1122"/>
                          </a:lnTo>
                          <a:lnTo>
                            <a:pt x="886" y="1121"/>
                          </a:lnTo>
                          <a:lnTo>
                            <a:pt x="885" y="1121"/>
                          </a:lnTo>
                          <a:lnTo>
                            <a:pt x="884" y="1121"/>
                          </a:lnTo>
                          <a:lnTo>
                            <a:pt x="882" y="1120"/>
                          </a:lnTo>
                          <a:lnTo>
                            <a:pt x="882" y="1119"/>
                          </a:lnTo>
                          <a:lnTo>
                            <a:pt x="880" y="1118"/>
                          </a:lnTo>
                          <a:lnTo>
                            <a:pt x="879" y="1118"/>
                          </a:lnTo>
                          <a:lnTo>
                            <a:pt x="878" y="1117"/>
                          </a:lnTo>
                          <a:lnTo>
                            <a:pt x="877" y="1117"/>
                          </a:lnTo>
                          <a:lnTo>
                            <a:pt x="877" y="1114"/>
                          </a:lnTo>
                          <a:lnTo>
                            <a:pt x="875" y="1113"/>
                          </a:lnTo>
                          <a:lnTo>
                            <a:pt x="876" y="1111"/>
                          </a:lnTo>
                          <a:lnTo>
                            <a:pt x="876" y="1110"/>
                          </a:lnTo>
                          <a:lnTo>
                            <a:pt x="875" y="1110"/>
                          </a:lnTo>
                          <a:lnTo>
                            <a:pt x="874" y="1111"/>
                          </a:lnTo>
                          <a:lnTo>
                            <a:pt x="873" y="1110"/>
                          </a:lnTo>
                          <a:lnTo>
                            <a:pt x="871" y="1110"/>
                          </a:lnTo>
                          <a:lnTo>
                            <a:pt x="870" y="1108"/>
                          </a:lnTo>
                          <a:lnTo>
                            <a:pt x="869" y="1108"/>
                          </a:lnTo>
                          <a:lnTo>
                            <a:pt x="868" y="1108"/>
                          </a:lnTo>
                          <a:lnTo>
                            <a:pt x="867" y="1108"/>
                          </a:lnTo>
                          <a:lnTo>
                            <a:pt x="865" y="1107"/>
                          </a:lnTo>
                          <a:lnTo>
                            <a:pt x="864" y="1107"/>
                          </a:lnTo>
                          <a:lnTo>
                            <a:pt x="864" y="1106"/>
                          </a:lnTo>
                          <a:lnTo>
                            <a:pt x="865" y="1105"/>
                          </a:lnTo>
                          <a:lnTo>
                            <a:pt x="865" y="1104"/>
                          </a:lnTo>
                          <a:lnTo>
                            <a:pt x="859" y="1104"/>
                          </a:lnTo>
                          <a:lnTo>
                            <a:pt x="859" y="1103"/>
                          </a:lnTo>
                          <a:lnTo>
                            <a:pt x="859" y="1102"/>
                          </a:lnTo>
                          <a:lnTo>
                            <a:pt x="858" y="1102"/>
                          </a:lnTo>
                          <a:lnTo>
                            <a:pt x="857" y="1101"/>
                          </a:lnTo>
                          <a:lnTo>
                            <a:pt x="856" y="1102"/>
                          </a:lnTo>
                          <a:lnTo>
                            <a:pt x="855" y="1103"/>
                          </a:lnTo>
                          <a:lnTo>
                            <a:pt x="854" y="1104"/>
                          </a:lnTo>
                          <a:lnTo>
                            <a:pt x="853" y="1105"/>
                          </a:lnTo>
                          <a:lnTo>
                            <a:pt x="850" y="1107"/>
                          </a:lnTo>
                          <a:lnTo>
                            <a:pt x="849" y="1107"/>
                          </a:lnTo>
                          <a:lnTo>
                            <a:pt x="848" y="1108"/>
                          </a:lnTo>
                          <a:lnTo>
                            <a:pt x="849" y="1109"/>
                          </a:lnTo>
                          <a:lnTo>
                            <a:pt x="849" y="1110"/>
                          </a:lnTo>
                          <a:lnTo>
                            <a:pt x="850" y="1110"/>
                          </a:lnTo>
                          <a:lnTo>
                            <a:pt x="850" y="1111"/>
                          </a:lnTo>
                          <a:lnTo>
                            <a:pt x="849" y="1111"/>
                          </a:lnTo>
                          <a:lnTo>
                            <a:pt x="848" y="1111"/>
                          </a:lnTo>
                          <a:lnTo>
                            <a:pt x="847" y="1110"/>
                          </a:lnTo>
                          <a:lnTo>
                            <a:pt x="844" y="1108"/>
                          </a:lnTo>
                          <a:lnTo>
                            <a:pt x="843" y="1107"/>
                          </a:lnTo>
                          <a:lnTo>
                            <a:pt x="842" y="1107"/>
                          </a:lnTo>
                          <a:lnTo>
                            <a:pt x="840" y="1108"/>
                          </a:lnTo>
                          <a:lnTo>
                            <a:pt x="839" y="1108"/>
                          </a:lnTo>
                          <a:lnTo>
                            <a:pt x="837" y="1108"/>
                          </a:lnTo>
                          <a:lnTo>
                            <a:pt x="836" y="1108"/>
                          </a:lnTo>
                          <a:lnTo>
                            <a:pt x="834" y="1108"/>
                          </a:lnTo>
                          <a:lnTo>
                            <a:pt x="833" y="1108"/>
                          </a:lnTo>
                          <a:lnTo>
                            <a:pt x="833" y="1107"/>
                          </a:lnTo>
                          <a:lnTo>
                            <a:pt x="834" y="1106"/>
                          </a:lnTo>
                          <a:lnTo>
                            <a:pt x="833" y="1105"/>
                          </a:lnTo>
                          <a:lnTo>
                            <a:pt x="832" y="1105"/>
                          </a:lnTo>
                          <a:lnTo>
                            <a:pt x="831" y="1105"/>
                          </a:lnTo>
                          <a:lnTo>
                            <a:pt x="831" y="1106"/>
                          </a:lnTo>
                          <a:lnTo>
                            <a:pt x="829" y="1106"/>
                          </a:lnTo>
                          <a:lnTo>
                            <a:pt x="828" y="1106"/>
                          </a:lnTo>
                          <a:lnTo>
                            <a:pt x="827" y="1106"/>
                          </a:lnTo>
                          <a:lnTo>
                            <a:pt x="827" y="1105"/>
                          </a:lnTo>
                          <a:lnTo>
                            <a:pt x="826" y="1104"/>
                          </a:lnTo>
                          <a:lnTo>
                            <a:pt x="826" y="1105"/>
                          </a:lnTo>
                          <a:lnTo>
                            <a:pt x="824" y="1106"/>
                          </a:lnTo>
                          <a:lnTo>
                            <a:pt x="822" y="1107"/>
                          </a:lnTo>
                          <a:lnTo>
                            <a:pt x="821" y="1108"/>
                          </a:lnTo>
                          <a:lnTo>
                            <a:pt x="820" y="1109"/>
                          </a:lnTo>
                          <a:lnTo>
                            <a:pt x="820" y="1108"/>
                          </a:lnTo>
                          <a:lnTo>
                            <a:pt x="819" y="1107"/>
                          </a:lnTo>
                          <a:lnTo>
                            <a:pt x="819" y="1106"/>
                          </a:lnTo>
                          <a:lnTo>
                            <a:pt x="820" y="1105"/>
                          </a:lnTo>
                          <a:lnTo>
                            <a:pt x="820" y="1104"/>
                          </a:lnTo>
                          <a:lnTo>
                            <a:pt x="819" y="1103"/>
                          </a:lnTo>
                          <a:lnTo>
                            <a:pt x="818" y="1103"/>
                          </a:lnTo>
                          <a:lnTo>
                            <a:pt x="816" y="1104"/>
                          </a:lnTo>
                          <a:lnTo>
                            <a:pt x="815" y="1105"/>
                          </a:lnTo>
                          <a:lnTo>
                            <a:pt x="813" y="1105"/>
                          </a:lnTo>
                          <a:lnTo>
                            <a:pt x="812" y="1102"/>
                          </a:lnTo>
                          <a:lnTo>
                            <a:pt x="810" y="1102"/>
                          </a:lnTo>
                          <a:lnTo>
                            <a:pt x="808" y="1102"/>
                          </a:lnTo>
                          <a:lnTo>
                            <a:pt x="807" y="1100"/>
                          </a:lnTo>
                          <a:lnTo>
                            <a:pt x="808" y="1098"/>
                          </a:lnTo>
                          <a:lnTo>
                            <a:pt x="807" y="1096"/>
                          </a:lnTo>
                          <a:lnTo>
                            <a:pt x="803" y="1097"/>
                          </a:lnTo>
                          <a:lnTo>
                            <a:pt x="802" y="1098"/>
                          </a:lnTo>
                          <a:lnTo>
                            <a:pt x="800" y="1098"/>
                          </a:lnTo>
                          <a:lnTo>
                            <a:pt x="799" y="1098"/>
                          </a:lnTo>
                          <a:lnTo>
                            <a:pt x="798" y="1097"/>
                          </a:lnTo>
                          <a:lnTo>
                            <a:pt x="795" y="1097"/>
                          </a:lnTo>
                          <a:lnTo>
                            <a:pt x="794" y="1097"/>
                          </a:lnTo>
                          <a:lnTo>
                            <a:pt x="793" y="1097"/>
                          </a:lnTo>
                          <a:lnTo>
                            <a:pt x="793" y="1099"/>
                          </a:lnTo>
                          <a:lnTo>
                            <a:pt x="792" y="1099"/>
                          </a:lnTo>
                          <a:lnTo>
                            <a:pt x="790" y="1099"/>
                          </a:lnTo>
                          <a:lnTo>
                            <a:pt x="790" y="1100"/>
                          </a:lnTo>
                          <a:lnTo>
                            <a:pt x="788" y="1100"/>
                          </a:lnTo>
                          <a:lnTo>
                            <a:pt x="786" y="1099"/>
                          </a:lnTo>
                          <a:lnTo>
                            <a:pt x="785" y="1099"/>
                          </a:lnTo>
                          <a:lnTo>
                            <a:pt x="784" y="1100"/>
                          </a:lnTo>
                          <a:lnTo>
                            <a:pt x="783" y="1100"/>
                          </a:lnTo>
                          <a:lnTo>
                            <a:pt x="781" y="1099"/>
                          </a:lnTo>
                          <a:lnTo>
                            <a:pt x="777" y="1101"/>
                          </a:lnTo>
                          <a:lnTo>
                            <a:pt x="775" y="1100"/>
                          </a:lnTo>
                          <a:lnTo>
                            <a:pt x="773" y="1099"/>
                          </a:lnTo>
                          <a:lnTo>
                            <a:pt x="772" y="1099"/>
                          </a:lnTo>
                          <a:lnTo>
                            <a:pt x="770" y="1100"/>
                          </a:lnTo>
                          <a:lnTo>
                            <a:pt x="768" y="1100"/>
                          </a:lnTo>
                          <a:lnTo>
                            <a:pt x="767" y="1100"/>
                          </a:lnTo>
                          <a:lnTo>
                            <a:pt x="765" y="1101"/>
                          </a:lnTo>
                          <a:lnTo>
                            <a:pt x="764" y="1102"/>
                          </a:lnTo>
                          <a:lnTo>
                            <a:pt x="763" y="1104"/>
                          </a:lnTo>
                          <a:lnTo>
                            <a:pt x="762" y="1104"/>
                          </a:lnTo>
                          <a:lnTo>
                            <a:pt x="761" y="1104"/>
                          </a:lnTo>
                          <a:lnTo>
                            <a:pt x="760" y="1103"/>
                          </a:lnTo>
                          <a:lnTo>
                            <a:pt x="760" y="1099"/>
                          </a:lnTo>
                          <a:lnTo>
                            <a:pt x="760" y="1098"/>
                          </a:lnTo>
                          <a:lnTo>
                            <a:pt x="759" y="1097"/>
                          </a:lnTo>
                          <a:lnTo>
                            <a:pt x="756" y="1097"/>
                          </a:lnTo>
                          <a:lnTo>
                            <a:pt x="755" y="1096"/>
                          </a:lnTo>
                          <a:lnTo>
                            <a:pt x="754" y="1095"/>
                          </a:lnTo>
                          <a:lnTo>
                            <a:pt x="753" y="1095"/>
                          </a:lnTo>
                          <a:lnTo>
                            <a:pt x="752" y="1094"/>
                          </a:lnTo>
                          <a:lnTo>
                            <a:pt x="752" y="1093"/>
                          </a:lnTo>
                          <a:lnTo>
                            <a:pt x="751" y="1092"/>
                          </a:lnTo>
                          <a:lnTo>
                            <a:pt x="750" y="1092"/>
                          </a:lnTo>
                          <a:lnTo>
                            <a:pt x="747" y="1092"/>
                          </a:lnTo>
                          <a:lnTo>
                            <a:pt x="746" y="1090"/>
                          </a:lnTo>
                          <a:lnTo>
                            <a:pt x="745" y="1090"/>
                          </a:lnTo>
                          <a:lnTo>
                            <a:pt x="743" y="1090"/>
                          </a:lnTo>
                          <a:lnTo>
                            <a:pt x="742" y="1090"/>
                          </a:lnTo>
                          <a:lnTo>
                            <a:pt x="741" y="1091"/>
                          </a:lnTo>
                          <a:lnTo>
                            <a:pt x="739" y="1092"/>
                          </a:lnTo>
                          <a:lnTo>
                            <a:pt x="738" y="1092"/>
                          </a:lnTo>
                          <a:lnTo>
                            <a:pt x="736" y="1093"/>
                          </a:lnTo>
                          <a:lnTo>
                            <a:pt x="736" y="1094"/>
                          </a:lnTo>
                          <a:lnTo>
                            <a:pt x="735" y="1095"/>
                          </a:lnTo>
                          <a:lnTo>
                            <a:pt x="735" y="1096"/>
                          </a:lnTo>
                          <a:lnTo>
                            <a:pt x="733" y="1095"/>
                          </a:lnTo>
                          <a:lnTo>
                            <a:pt x="734" y="1096"/>
                          </a:lnTo>
                          <a:lnTo>
                            <a:pt x="734" y="1098"/>
                          </a:lnTo>
                          <a:lnTo>
                            <a:pt x="733" y="1099"/>
                          </a:lnTo>
                          <a:lnTo>
                            <a:pt x="732" y="1098"/>
                          </a:lnTo>
                          <a:lnTo>
                            <a:pt x="732" y="1099"/>
                          </a:lnTo>
                          <a:lnTo>
                            <a:pt x="731" y="1100"/>
                          </a:lnTo>
                          <a:lnTo>
                            <a:pt x="731" y="1101"/>
                          </a:lnTo>
                          <a:lnTo>
                            <a:pt x="730" y="1101"/>
                          </a:lnTo>
                          <a:lnTo>
                            <a:pt x="730" y="1100"/>
                          </a:lnTo>
                          <a:lnTo>
                            <a:pt x="729" y="1100"/>
                          </a:lnTo>
                          <a:lnTo>
                            <a:pt x="727" y="1100"/>
                          </a:lnTo>
                          <a:lnTo>
                            <a:pt x="726" y="1099"/>
                          </a:lnTo>
                          <a:lnTo>
                            <a:pt x="726" y="1100"/>
                          </a:lnTo>
                          <a:lnTo>
                            <a:pt x="725" y="1100"/>
                          </a:lnTo>
                          <a:lnTo>
                            <a:pt x="724" y="1100"/>
                          </a:lnTo>
                          <a:lnTo>
                            <a:pt x="723" y="1101"/>
                          </a:lnTo>
                          <a:lnTo>
                            <a:pt x="723" y="1102"/>
                          </a:lnTo>
                          <a:lnTo>
                            <a:pt x="723" y="1103"/>
                          </a:lnTo>
                          <a:lnTo>
                            <a:pt x="722" y="1103"/>
                          </a:lnTo>
                          <a:lnTo>
                            <a:pt x="722" y="1104"/>
                          </a:lnTo>
                          <a:lnTo>
                            <a:pt x="722" y="1105"/>
                          </a:lnTo>
                          <a:lnTo>
                            <a:pt x="721" y="1105"/>
                          </a:lnTo>
                          <a:lnTo>
                            <a:pt x="721" y="1106"/>
                          </a:lnTo>
                          <a:lnTo>
                            <a:pt x="719" y="1106"/>
                          </a:lnTo>
                          <a:lnTo>
                            <a:pt x="718" y="1107"/>
                          </a:lnTo>
                          <a:lnTo>
                            <a:pt x="717" y="1107"/>
                          </a:lnTo>
                          <a:lnTo>
                            <a:pt x="716" y="1107"/>
                          </a:lnTo>
                          <a:lnTo>
                            <a:pt x="717" y="1107"/>
                          </a:lnTo>
                          <a:lnTo>
                            <a:pt x="716" y="1107"/>
                          </a:lnTo>
                          <a:lnTo>
                            <a:pt x="714" y="1107"/>
                          </a:lnTo>
                          <a:lnTo>
                            <a:pt x="714" y="1106"/>
                          </a:lnTo>
                          <a:lnTo>
                            <a:pt x="714" y="1105"/>
                          </a:lnTo>
                          <a:lnTo>
                            <a:pt x="713" y="1105"/>
                          </a:lnTo>
                          <a:lnTo>
                            <a:pt x="712" y="1105"/>
                          </a:lnTo>
                          <a:lnTo>
                            <a:pt x="711" y="1104"/>
                          </a:lnTo>
                          <a:lnTo>
                            <a:pt x="711" y="1103"/>
                          </a:lnTo>
                          <a:lnTo>
                            <a:pt x="712" y="1102"/>
                          </a:lnTo>
                          <a:lnTo>
                            <a:pt x="711" y="1102"/>
                          </a:lnTo>
                          <a:lnTo>
                            <a:pt x="709" y="1102"/>
                          </a:lnTo>
                          <a:lnTo>
                            <a:pt x="708" y="1101"/>
                          </a:lnTo>
                          <a:lnTo>
                            <a:pt x="708" y="1102"/>
                          </a:lnTo>
                          <a:lnTo>
                            <a:pt x="706" y="1104"/>
                          </a:lnTo>
                          <a:lnTo>
                            <a:pt x="704" y="1104"/>
                          </a:lnTo>
                          <a:lnTo>
                            <a:pt x="703" y="1105"/>
                          </a:lnTo>
                          <a:lnTo>
                            <a:pt x="703" y="1107"/>
                          </a:lnTo>
                          <a:lnTo>
                            <a:pt x="702" y="1107"/>
                          </a:lnTo>
                          <a:lnTo>
                            <a:pt x="700" y="1107"/>
                          </a:lnTo>
                          <a:lnTo>
                            <a:pt x="699" y="1107"/>
                          </a:lnTo>
                          <a:lnTo>
                            <a:pt x="698" y="1107"/>
                          </a:lnTo>
                          <a:lnTo>
                            <a:pt x="696" y="1107"/>
                          </a:lnTo>
                          <a:lnTo>
                            <a:pt x="695" y="1106"/>
                          </a:lnTo>
                          <a:lnTo>
                            <a:pt x="694" y="1106"/>
                          </a:lnTo>
                          <a:lnTo>
                            <a:pt x="693" y="1107"/>
                          </a:lnTo>
                          <a:lnTo>
                            <a:pt x="696" y="1109"/>
                          </a:lnTo>
                          <a:lnTo>
                            <a:pt x="696" y="1110"/>
                          </a:lnTo>
                          <a:lnTo>
                            <a:pt x="697" y="1112"/>
                          </a:lnTo>
                          <a:lnTo>
                            <a:pt x="696" y="1112"/>
                          </a:lnTo>
                          <a:lnTo>
                            <a:pt x="696" y="1113"/>
                          </a:lnTo>
                          <a:lnTo>
                            <a:pt x="695" y="1114"/>
                          </a:lnTo>
                          <a:lnTo>
                            <a:pt x="693" y="1115"/>
                          </a:lnTo>
                          <a:lnTo>
                            <a:pt x="691" y="1116"/>
                          </a:lnTo>
                          <a:lnTo>
                            <a:pt x="691" y="1117"/>
                          </a:lnTo>
                          <a:lnTo>
                            <a:pt x="690" y="1118"/>
                          </a:lnTo>
                          <a:lnTo>
                            <a:pt x="689" y="1119"/>
                          </a:lnTo>
                          <a:lnTo>
                            <a:pt x="688" y="1121"/>
                          </a:lnTo>
                          <a:lnTo>
                            <a:pt x="686" y="1123"/>
                          </a:lnTo>
                          <a:lnTo>
                            <a:pt x="686" y="1125"/>
                          </a:lnTo>
                          <a:lnTo>
                            <a:pt x="686" y="1126"/>
                          </a:lnTo>
                          <a:lnTo>
                            <a:pt x="685" y="1126"/>
                          </a:lnTo>
                          <a:lnTo>
                            <a:pt x="683" y="1126"/>
                          </a:lnTo>
                          <a:lnTo>
                            <a:pt x="682" y="1126"/>
                          </a:lnTo>
                          <a:lnTo>
                            <a:pt x="680" y="1127"/>
                          </a:lnTo>
                          <a:lnTo>
                            <a:pt x="680" y="1128"/>
                          </a:lnTo>
                          <a:lnTo>
                            <a:pt x="678" y="1129"/>
                          </a:lnTo>
                          <a:lnTo>
                            <a:pt x="678" y="1132"/>
                          </a:lnTo>
                          <a:lnTo>
                            <a:pt x="678" y="1133"/>
                          </a:lnTo>
                          <a:lnTo>
                            <a:pt x="677" y="1133"/>
                          </a:lnTo>
                          <a:lnTo>
                            <a:pt x="676" y="1133"/>
                          </a:lnTo>
                          <a:lnTo>
                            <a:pt x="674" y="1132"/>
                          </a:lnTo>
                          <a:lnTo>
                            <a:pt x="673" y="1132"/>
                          </a:lnTo>
                          <a:lnTo>
                            <a:pt x="672" y="1132"/>
                          </a:lnTo>
                          <a:lnTo>
                            <a:pt x="671" y="1132"/>
                          </a:lnTo>
                          <a:lnTo>
                            <a:pt x="671" y="1133"/>
                          </a:lnTo>
                          <a:lnTo>
                            <a:pt x="670" y="1135"/>
                          </a:lnTo>
                          <a:lnTo>
                            <a:pt x="669" y="1138"/>
                          </a:lnTo>
                          <a:lnTo>
                            <a:pt x="668" y="1139"/>
                          </a:lnTo>
                          <a:lnTo>
                            <a:pt x="666" y="1140"/>
                          </a:lnTo>
                          <a:lnTo>
                            <a:pt x="665" y="1142"/>
                          </a:lnTo>
                          <a:lnTo>
                            <a:pt x="664" y="1143"/>
                          </a:lnTo>
                          <a:lnTo>
                            <a:pt x="663" y="1145"/>
                          </a:lnTo>
                          <a:lnTo>
                            <a:pt x="662" y="1146"/>
                          </a:lnTo>
                          <a:lnTo>
                            <a:pt x="661" y="1147"/>
                          </a:lnTo>
                          <a:lnTo>
                            <a:pt x="660" y="1147"/>
                          </a:lnTo>
                          <a:lnTo>
                            <a:pt x="659" y="1147"/>
                          </a:lnTo>
                          <a:lnTo>
                            <a:pt x="658" y="1146"/>
                          </a:lnTo>
                          <a:lnTo>
                            <a:pt x="657" y="1146"/>
                          </a:lnTo>
                          <a:lnTo>
                            <a:pt x="656" y="1146"/>
                          </a:lnTo>
                          <a:lnTo>
                            <a:pt x="656" y="1145"/>
                          </a:lnTo>
                          <a:lnTo>
                            <a:pt x="655" y="1144"/>
                          </a:lnTo>
                          <a:lnTo>
                            <a:pt x="654" y="1140"/>
                          </a:lnTo>
                          <a:lnTo>
                            <a:pt x="653" y="1139"/>
                          </a:lnTo>
                          <a:lnTo>
                            <a:pt x="651" y="1137"/>
                          </a:lnTo>
                          <a:lnTo>
                            <a:pt x="650" y="1136"/>
                          </a:lnTo>
                          <a:lnTo>
                            <a:pt x="648" y="1133"/>
                          </a:lnTo>
                          <a:lnTo>
                            <a:pt x="645" y="1130"/>
                          </a:lnTo>
                          <a:lnTo>
                            <a:pt x="645" y="1128"/>
                          </a:lnTo>
                          <a:lnTo>
                            <a:pt x="645" y="1125"/>
                          </a:lnTo>
                          <a:lnTo>
                            <a:pt x="645" y="1124"/>
                          </a:lnTo>
                          <a:lnTo>
                            <a:pt x="645" y="1121"/>
                          </a:lnTo>
                          <a:lnTo>
                            <a:pt x="645" y="1120"/>
                          </a:lnTo>
                          <a:lnTo>
                            <a:pt x="645" y="1119"/>
                          </a:lnTo>
                          <a:lnTo>
                            <a:pt x="644" y="1119"/>
                          </a:lnTo>
                          <a:lnTo>
                            <a:pt x="644" y="1118"/>
                          </a:lnTo>
                          <a:lnTo>
                            <a:pt x="643" y="1117"/>
                          </a:lnTo>
                          <a:lnTo>
                            <a:pt x="642" y="1117"/>
                          </a:lnTo>
                          <a:lnTo>
                            <a:pt x="641" y="1117"/>
                          </a:lnTo>
                          <a:lnTo>
                            <a:pt x="640" y="1117"/>
                          </a:lnTo>
                          <a:lnTo>
                            <a:pt x="637" y="1117"/>
                          </a:lnTo>
                          <a:lnTo>
                            <a:pt x="635" y="1118"/>
                          </a:lnTo>
                          <a:lnTo>
                            <a:pt x="634" y="1119"/>
                          </a:lnTo>
                          <a:lnTo>
                            <a:pt x="634" y="1120"/>
                          </a:lnTo>
                          <a:lnTo>
                            <a:pt x="635" y="1122"/>
                          </a:lnTo>
                          <a:lnTo>
                            <a:pt x="635" y="1123"/>
                          </a:lnTo>
                          <a:lnTo>
                            <a:pt x="635" y="1124"/>
                          </a:lnTo>
                          <a:lnTo>
                            <a:pt x="634" y="1126"/>
                          </a:lnTo>
                          <a:lnTo>
                            <a:pt x="632" y="1127"/>
                          </a:lnTo>
                          <a:lnTo>
                            <a:pt x="630" y="1126"/>
                          </a:lnTo>
                          <a:lnTo>
                            <a:pt x="629" y="1126"/>
                          </a:lnTo>
                          <a:lnTo>
                            <a:pt x="626" y="1126"/>
                          </a:lnTo>
                          <a:lnTo>
                            <a:pt x="624" y="1126"/>
                          </a:lnTo>
                          <a:lnTo>
                            <a:pt x="618" y="1127"/>
                          </a:lnTo>
                          <a:lnTo>
                            <a:pt x="617" y="1128"/>
                          </a:lnTo>
                          <a:lnTo>
                            <a:pt x="616" y="1129"/>
                          </a:lnTo>
                          <a:lnTo>
                            <a:pt x="615" y="1129"/>
                          </a:lnTo>
                          <a:lnTo>
                            <a:pt x="615" y="1130"/>
                          </a:lnTo>
                          <a:lnTo>
                            <a:pt x="616" y="1131"/>
                          </a:lnTo>
                          <a:lnTo>
                            <a:pt x="618" y="1133"/>
                          </a:lnTo>
                          <a:lnTo>
                            <a:pt x="618" y="1134"/>
                          </a:lnTo>
                          <a:lnTo>
                            <a:pt x="618" y="1135"/>
                          </a:lnTo>
                          <a:lnTo>
                            <a:pt x="617" y="1136"/>
                          </a:lnTo>
                          <a:lnTo>
                            <a:pt x="616" y="1136"/>
                          </a:lnTo>
                          <a:lnTo>
                            <a:pt x="614" y="1135"/>
                          </a:lnTo>
                          <a:lnTo>
                            <a:pt x="613" y="1134"/>
                          </a:lnTo>
                          <a:lnTo>
                            <a:pt x="612" y="1133"/>
                          </a:lnTo>
                          <a:lnTo>
                            <a:pt x="610" y="1133"/>
                          </a:lnTo>
                          <a:lnTo>
                            <a:pt x="608" y="1133"/>
                          </a:lnTo>
                          <a:lnTo>
                            <a:pt x="606" y="1134"/>
                          </a:lnTo>
                          <a:lnTo>
                            <a:pt x="605" y="1135"/>
                          </a:lnTo>
                          <a:lnTo>
                            <a:pt x="603" y="1137"/>
                          </a:lnTo>
                          <a:lnTo>
                            <a:pt x="601" y="1137"/>
                          </a:lnTo>
                          <a:lnTo>
                            <a:pt x="600" y="1138"/>
                          </a:lnTo>
                          <a:lnTo>
                            <a:pt x="599" y="1137"/>
                          </a:lnTo>
                          <a:lnTo>
                            <a:pt x="597" y="1136"/>
                          </a:lnTo>
                          <a:lnTo>
                            <a:pt x="596" y="1136"/>
                          </a:lnTo>
                          <a:lnTo>
                            <a:pt x="594" y="1137"/>
                          </a:lnTo>
                          <a:lnTo>
                            <a:pt x="594" y="1138"/>
                          </a:lnTo>
                          <a:lnTo>
                            <a:pt x="594" y="1139"/>
                          </a:lnTo>
                          <a:lnTo>
                            <a:pt x="593" y="1141"/>
                          </a:lnTo>
                          <a:lnTo>
                            <a:pt x="592" y="1142"/>
                          </a:lnTo>
                          <a:lnTo>
                            <a:pt x="590" y="1142"/>
                          </a:lnTo>
                          <a:lnTo>
                            <a:pt x="589" y="1142"/>
                          </a:lnTo>
                          <a:lnTo>
                            <a:pt x="586" y="1140"/>
                          </a:lnTo>
                          <a:lnTo>
                            <a:pt x="586" y="1139"/>
                          </a:lnTo>
                          <a:lnTo>
                            <a:pt x="584" y="1140"/>
                          </a:lnTo>
                          <a:lnTo>
                            <a:pt x="583" y="1140"/>
                          </a:lnTo>
                          <a:lnTo>
                            <a:pt x="580" y="1138"/>
                          </a:lnTo>
                          <a:lnTo>
                            <a:pt x="580" y="1137"/>
                          </a:lnTo>
                          <a:lnTo>
                            <a:pt x="578" y="1138"/>
                          </a:lnTo>
                          <a:lnTo>
                            <a:pt x="578" y="1137"/>
                          </a:lnTo>
                          <a:lnTo>
                            <a:pt x="578" y="1136"/>
                          </a:lnTo>
                          <a:lnTo>
                            <a:pt x="577" y="1135"/>
                          </a:lnTo>
                          <a:lnTo>
                            <a:pt x="576" y="1135"/>
                          </a:lnTo>
                          <a:lnTo>
                            <a:pt x="575" y="1135"/>
                          </a:lnTo>
                          <a:lnTo>
                            <a:pt x="574" y="1135"/>
                          </a:lnTo>
                          <a:lnTo>
                            <a:pt x="573" y="1136"/>
                          </a:lnTo>
                          <a:lnTo>
                            <a:pt x="572" y="1137"/>
                          </a:lnTo>
                          <a:lnTo>
                            <a:pt x="570" y="1136"/>
                          </a:lnTo>
                          <a:lnTo>
                            <a:pt x="567" y="1137"/>
                          </a:lnTo>
                          <a:lnTo>
                            <a:pt x="565" y="1136"/>
                          </a:lnTo>
                          <a:lnTo>
                            <a:pt x="563" y="1136"/>
                          </a:lnTo>
                          <a:lnTo>
                            <a:pt x="560" y="1135"/>
                          </a:lnTo>
                          <a:lnTo>
                            <a:pt x="558" y="1133"/>
                          </a:lnTo>
                          <a:lnTo>
                            <a:pt x="557" y="1132"/>
                          </a:lnTo>
                          <a:lnTo>
                            <a:pt x="556" y="1132"/>
                          </a:lnTo>
                          <a:lnTo>
                            <a:pt x="555" y="1132"/>
                          </a:lnTo>
                          <a:lnTo>
                            <a:pt x="553" y="1132"/>
                          </a:lnTo>
                          <a:lnTo>
                            <a:pt x="552" y="1132"/>
                          </a:lnTo>
                          <a:lnTo>
                            <a:pt x="550" y="1132"/>
                          </a:lnTo>
                          <a:lnTo>
                            <a:pt x="548" y="1134"/>
                          </a:lnTo>
                          <a:lnTo>
                            <a:pt x="548" y="1135"/>
                          </a:lnTo>
                          <a:lnTo>
                            <a:pt x="547" y="1137"/>
                          </a:lnTo>
                          <a:lnTo>
                            <a:pt x="546" y="1139"/>
                          </a:lnTo>
                          <a:lnTo>
                            <a:pt x="546" y="1140"/>
                          </a:lnTo>
                          <a:lnTo>
                            <a:pt x="543" y="1141"/>
                          </a:lnTo>
                          <a:lnTo>
                            <a:pt x="541" y="1144"/>
                          </a:lnTo>
                          <a:lnTo>
                            <a:pt x="538" y="1144"/>
                          </a:lnTo>
                          <a:lnTo>
                            <a:pt x="537" y="1144"/>
                          </a:lnTo>
                          <a:lnTo>
                            <a:pt x="533" y="1143"/>
                          </a:lnTo>
                          <a:lnTo>
                            <a:pt x="529" y="1142"/>
                          </a:lnTo>
                          <a:lnTo>
                            <a:pt x="526" y="1142"/>
                          </a:lnTo>
                          <a:lnTo>
                            <a:pt x="525" y="1142"/>
                          </a:lnTo>
                          <a:lnTo>
                            <a:pt x="524" y="1142"/>
                          </a:lnTo>
                          <a:lnTo>
                            <a:pt x="520" y="1144"/>
                          </a:lnTo>
                          <a:lnTo>
                            <a:pt x="519" y="1144"/>
                          </a:lnTo>
                          <a:lnTo>
                            <a:pt x="516" y="1144"/>
                          </a:lnTo>
                          <a:lnTo>
                            <a:pt x="513" y="1144"/>
                          </a:lnTo>
                          <a:lnTo>
                            <a:pt x="511" y="1144"/>
                          </a:lnTo>
                          <a:lnTo>
                            <a:pt x="510" y="1144"/>
                          </a:lnTo>
                          <a:lnTo>
                            <a:pt x="508" y="1144"/>
                          </a:lnTo>
                          <a:lnTo>
                            <a:pt x="507" y="1145"/>
                          </a:lnTo>
                          <a:lnTo>
                            <a:pt x="504" y="1145"/>
                          </a:lnTo>
                          <a:lnTo>
                            <a:pt x="503" y="1146"/>
                          </a:lnTo>
                          <a:lnTo>
                            <a:pt x="501" y="1146"/>
                          </a:lnTo>
                          <a:lnTo>
                            <a:pt x="500" y="1147"/>
                          </a:lnTo>
                          <a:lnTo>
                            <a:pt x="498" y="1149"/>
                          </a:lnTo>
                          <a:lnTo>
                            <a:pt x="497" y="1151"/>
                          </a:lnTo>
                          <a:lnTo>
                            <a:pt x="494" y="1156"/>
                          </a:lnTo>
                          <a:lnTo>
                            <a:pt x="493" y="1158"/>
                          </a:lnTo>
                          <a:lnTo>
                            <a:pt x="491" y="1161"/>
                          </a:lnTo>
                          <a:lnTo>
                            <a:pt x="490" y="1164"/>
                          </a:lnTo>
                          <a:lnTo>
                            <a:pt x="490" y="1165"/>
                          </a:lnTo>
                          <a:lnTo>
                            <a:pt x="489" y="1166"/>
                          </a:lnTo>
                          <a:lnTo>
                            <a:pt x="488" y="1167"/>
                          </a:lnTo>
                          <a:lnTo>
                            <a:pt x="486" y="1168"/>
                          </a:lnTo>
                          <a:lnTo>
                            <a:pt x="485" y="1169"/>
                          </a:lnTo>
                          <a:lnTo>
                            <a:pt x="483" y="1169"/>
                          </a:lnTo>
                          <a:lnTo>
                            <a:pt x="481" y="1169"/>
                          </a:lnTo>
                          <a:lnTo>
                            <a:pt x="480" y="1170"/>
                          </a:lnTo>
                          <a:lnTo>
                            <a:pt x="477" y="1178"/>
                          </a:lnTo>
                          <a:lnTo>
                            <a:pt x="476" y="1180"/>
                          </a:lnTo>
                          <a:lnTo>
                            <a:pt x="475" y="1182"/>
                          </a:lnTo>
                          <a:lnTo>
                            <a:pt x="473" y="1184"/>
                          </a:lnTo>
                          <a:lnTo>
                            <a:pt x="471" y="1185"/>
                          </a:lnTo>
                          <a:lnTo>
                            <a:pt x="471" y="1186"/>
                          </a:lnTo>
                          <a:lnTo>
                            <a:pt x="467" y="1187"/>
                          </a:lnTo>
                          <a:lnTo>
                            <a:pt x="466" y="1187"/>
                          </a:lnTo>
                          <a:lnTo>
                            <a:pt x="465" y="1187"/>
                          </a:lnTo>
                          <a:lnTo>
                            <a:pt x="464" y="1188"/>
                          </a:lnTo>
                          <a:lnTo>
                            <a:pt x="464" y="1189"/>
                          </a:lnTo>
                          <a:lnTo>
                            <a:pt x="463" y="1190"/>
                          </a:lnTo>
                          <a:lnTo>
                            <a:pt x="463" y="1191"/>
                          </a:lnTo>
                          <a:lnTo>
                            <a:pt x="465" y="1194"/>
                          </a:lnTo>
                          <a:lnTo>
                            <a:pt x="465" y="1196"/>
                          </a:lnTo>
                          <a:lnTo>
                            <a:pt x="465" y="1197"/>
                          </a:lnTo>
                          <a:lnTo>
                            <a:pt x="465" y="1199"/>
                          </a:lnTo>
                          <a:lnTo>
                            <a:pt x="464" y="1201"/>
                          </a:lnTo>
                          <a:lnTo>
                            <a:pt x="466" y="1202"/>
                          </a:lnTo>
                          <a:lnTo>
                            <a:pt x="465" y="1205"/>
                          </a:lnTo>
                          <a:lnTo>
                            <a:pt x="465" y="1206"/>
                          </a:lnTo>
                          <a:lnTo>
                            <a:pt x="463" y="1209"/>
                          </a:lnTo>
                          <a:lnTo>
                            <a:pt x="461" y="1213"/>
                          </a:lnTo>
                          <a:lnTo>
                            <a:pt x="460" y="1214"/>
                          </a:lnTo>
                          <a:lnTo>
                            <a:pt x="458" y="1217"/>
                          </a:lnTo>
                          <a:lnTo>
                            <a:pt x="457" y="1219"/>
                          </a:lnTo>
                          <a:lnTo>
                            <a:pt x="455" y="1220"/>
                          </a:lnTo>
                          <a:lnTo>
                            <a:pt x="451" y="1221"/>
                          </a:lnTo>
                          <a:lnTo>
                            <a:pt x="451" y="1223"/>
                          </a:lnTo>
                          <a:lnTo>
                            <a:pt x="450" y="1223"/>
                          </a:lnTo>
                          <a:lnTo>
                            <a:pt x="449" y="1224"/>
                          </a:lnTo>
                          <a:lnTo>
                            <a:pt x="447" y="1224"/>
                          </a:lnTo>
                          <a:lnTo>
                            <a:pt x="445" y="1223"/>
                          </a:lnTo>
                          <a:lnTo>
                            <a:pt x="441" y="1223"/>
                          </a:lnTo>
                          <a:lnTo>
                            <a:pt x="439" y="1223"/>
                          </a:lnTo>
                          <a:lnTo>
                            <a:pt x="437" y="1223"/>
                          </a:lnTo>
                          <a:lnTo>
                            <a:pt x="435" y="1223"/>
                          </a:lnTo>
                          <a:lnTo>
                            <a:pt x="434" y="1223"/>
                          </a:lnTo>
                          <a:lnTo>
                            <a:pt x="433" y="1223"/>
                          </a:lnTo>
                          <a:lnTo>
                            <a:pt x="433" y="1224"/>
                          </a:lnTo>
                          <a:lnTo>
                            <a:pt x="434" y="1228"/>
                          </a:lnTo>
                          <a:lnTo>
                            <a:pt x="433" y="1229"/>
                          </a:lnTo>
                          <a:lnTo>
                            <a:pt x="432" y="1230"/>
                          </a:lnTo>
                          <a:lnTo>
                            <a:pt x="429" y="1230"/>
                          </a:lnTo>
                          <a:lnTo>
                            <a:pt x="426" y="1231"/>
                          </a:lnTo>
                          <a:lnTo>
                            <a:pt x="423" y="1231"/>
                          </a:lnTo>
                          <a:lnTo>
                            <a:pt x="422" y="1232"/>
                          </a:lnTo>
                          <a:lnTo>
                            <a:pt x="421" y="1233"/>
                          </a:lnTo>
                          <a:lnTo>
                            <a:pt x="421" y="1234"/>
                          </a:lnTo>
                          <a:lnTo>
                            <a:pt x="421" y="1236"/>
                          </a:lnTo>
                          <a:lnTo>
                            <a:pt x="421" y="1240"/>
                          </a:lnTo>
                          <a:lnTo>
                            <a:pt x="420" y="1241"/>
                          </a:lnTo>
                          <a:lnTo>
                            <a:pt x="417" y="1243"/>
                          </a:lnTo>
                          <a:lnTo>
                            <a:pt x="416" y="1244"/>
                          </a:lnTo>
                          <a:lnTo>
                            <a:pt x="415" y="1245"/>
                          </a:lnTo>
                          <a:lnTo>
                            <a:pt x="414" y="1244"/>
                          </a:lnTo>
                          <a:lnTo>
                            <a:pt x="413" y="1245"/>
                          </a:lnTo>
                          <a:lnTo>
                            <a:pt x="412" y="1246"/>
                          </a:lnTo>
                          <a:lnTo>
                            <a:pt x="411" y="1247"/>
                          </a:lnTo>
                          <a:lnTo>
                            <a:pt x="408" y="1249"/>
                          </a:lnTo>
                          <a:lnTo>
                            <a:pt x="407" y="1249"/>
                          </a:lnTo>
                          <a:lnTo>
                            <a:pt x="406" y="1251"/>
                          </a:lnTo>
                          <a:lnTo>
                            <a:pt x="405" y="1253"/>
                          </a:lnTo>
                          <a:lnTo>
                            <a:pt x="404" y="1256"/>
                          </a:lnTo>
                          <a:lnTo>
                            <a:pt x="404" y="1259"/>
                          </a:lnTo>
                          <a:lnTo>
                            <a:pt x="403" y="1261"/>
                          </a:lnTo>
                          <a:lnTo>
                            <a:pt x="402" y="1262"/>
                          </a:lnTo>
                          <a:lnTo>
                            <a:pt x="401" y="1265"/>
                          </a:lnTo>
                          <a:lnTo>
                            <a:pt x="399" y="1268"/>
                          </a:lnTo>
                          <a:lnTo>
                            <a:pt x="397" y="1269"/>
                          </a:lnTo>
                          <a:lnTo>
                            <a:pt x="397" y="1271"/>
                          </a:lnTo>
                          <a:lnTo>
                            <a:pt x="396" y="1271"/>
                          </a:lnTo>
                          <a:lnTo>
                            <a:pt x="396" y="1272"/>
                          </a:lnTo>
                          <a:lnTo>
                            <a:pt x="396" y="1274"/>
                          </a:lnTo>
                          <a:lnTo>
                            <a:pt x="397" y="1275"/>
                          </a:lnTo>
                          <a:lnTo>
                            <a:pt x="399" y="1277"/>
                          </a:lnTo>
                          <a:lnTo>
                            <a:pt x="402" y="1280"/>
                          </a:lnTo>
                          <a:lnTo>
                            <a:pt x="404" y="1282"/>
                          </a:lnTo>
                          <a:lnTo>
                            <a:pt x="404" y="1283"/>
                          </a:lnTo>
                          <a:lnTo>
                            <a:pt x="404" y="1285"/>
                          </a:lnTo>
                          <a:lnTo>
                            <a:pt x="404" y="1286"/>
                          </a:lnTo>
                          <a:lnTo>
                            <a:pt x="403" y="1287"/>
                          </a:lnTo>
                          <a:lnTo>
                            <a:pt x="402" y="1288"/>
                          </a:lnTo>
                          <a:lnTo>
                            <a:pt x="401" y="1288"/>
                          </a:lnTo>
                          <a:lnTo>
                            <a:pt x="400" y="1287"/>
                          </a:lnTo>
                          <a:lnTo>
                            <a:pt x="399" y="1287"/>
                          </a:lnTo>
                          <a:lnTo>
                            <a:pt x="393" y="1284"/>
                          </a:lnTo>
                          <a:lnTo>
                            <a:pt x="391" y="1283"/>
                          </a:lnTo>
                          <a:lnTo>
                            <a:pt x="388" y="1282"/>
                          </a:lnTo>
                          <a:lnTo>
                            <a:pt x="386" y="1281"/>
                          </a:lnTo>
                          <a:lnTo>
                            <a:pt x="386" y="1280"/>
                          </a:lnTo>
                          <a:lnTo>
                            <a:pt x="385" y="1279"/>
                          </a:lnTo>
                          <a:lnTo>
                            <a:pt x="385" y="1278"/>
                          </a:lnTo>
                          <a:lnTo>
                            <a:pt x="384" y="1278"/>
                          </a:lnTo>
                          <a:lnTo>
                            <a:pt x="383" y="1277"/>
                          </a:lnTo>
                          <a:lnTo>
                            <a:pt x="383" y="1276"/>
                          </a:lnTo>
                          <a:lnTo>
                            <a:pt x="380" y="1275"/>
                          </a:lnTo>
                          <a:lnTo>
                            <a:pt x="378" y="1274"/>
                          </a:lnTo>
                          <a:lnTo>
                            <a:pt x="377" y="1274"/>
                          </a:lnTo>
                          <a:lnTo>
                            <a:pt x="377" y="1272"/>
                          </a:lnTo>
                          <a:lnTo>
                            <a:pt x="378" y="1271"/>
                          </a:lnTo>
                          <a:lnTo>
                            <a:pt x="378" y="1270"/>
                          </a:lnTo>
                          <a:lnTo>
                            <a:pt x="377" y="1270"/>
                          </a:lnTo>
                          <a:lnTo>
                            <a:pt x="376" y="1271"/>
                          </a:lnTo>
                          <a:lnTo>
                            <a:pt x="375" y="1270"/>
                          </a:lnTo>
                          <a:lnTo>
                            <a:pt x="374" y="1270"/>
                          </a:lnTo>
                          <a:lnTo>
                            <a:pt x="375" y="1269"/>
                          </a:lnTo>
                          <a:lnTo>
                            <a:pt x="374" y="1268"/>
                          </a:lnTo>
                          <a:lnTo>
                            <a:pt x="373" y="1268"/>
                          </a:lnTo>
                          <a:lnTo>
                            <a:pt x="372" y="1268"/>
                          </a:lnTo>
                          <a:lnTo>
                            <a:pt x="371" y="1268"/>
                          </a:lnTo>
                          <a:lnTo>
                            <a:pt x="370" y="1268"/>
                          </a:lnTo>
                          <a:lnTo>
                            <a:pt x="369" y="1268"/>
                          </a:lnTo>
                          <a:lnTo>
                            <a:pt x="369" y="1267"/>
                          </a:lnTo>
                          <a:lnTo>
                            <a:pt x="370" y="1267"/>
                          </a:lnTo>
                          <a:lnTo>
                            <a:pt x="371" y="1266"/>
                          </a:lnTo>
                          <a:lnTo>
                            <a:pt x="372" y="1266"/>
                          </a:lnTo>
                          <a:lnTo>
                            <a:pt x="372" y="1265"/>
                          </a:lnTo>
                          <a:lnTo>
                            <a:pt x="371" y="1264"/>
                          </a:lnTo>
                          <a:lnTo>
                            <a:pt x="371" y="1263"/>
                          </a:lnTo>
                          <a:lnTo>
                            <a:pt x="370" y="1263"/>
                          </a:lnTo>
                          <a:lnTo>
                            <a:pt x="370" y="1262"/>
                          </a:lnTo>
                          <a:lnTo>
                            <a:pt x="370" y="1261"/>
                          </a:lnTo>
                          <a:lnTo>
                            <a:pt x="369" y="1261"/>
                          </a:lnTo>
                          <a:lnTo>
                            <a:pt x="368" y="1261"/>
                          </a:lnTo>
                          <a:lnTo>
                            <a:pt x="368" y="1260"/>
                          </a:lnTo>
                          <a:lnTo>
                            <a:pt x="368" y="1258"/>
                          </a:lnTo>
                          <a:lnTo>
                            <a:pt x="367" y="1257"/>
                          </a:lnTo>
                          <a:lnTo>
                            <a:pt x="367" y="1256"/>
                          </a:lnTo>
                          <a:lnTo>
                            <a:pt x="366" y="1256"/>
                          </a:lnTo>
                          <a:lnTo>
                            <a:pt x="366" y="1255"/>
                          </a:lnTo>
                          <a:lnTo>
                            <a:pt x="365" y="1255"/>
                          </a:lnTo>
                          <a:lnTo>
                            <a:pt x="364" y="1255"/>
                          </a:lnTo>
                          <a:lnTo>
                            <a:pt x="364" y="1254"/>
                          </a:lnTo>
                          <a:lnTo>
                            <a:pt x="363" y="1254"/>
                          </a:lnTo>
                          <a:lnTo>
                            <a:pt x="363" y="1253"/>
                          </a:lnTo>
                          <a:lnTo>
                            <a:pt x="362" y="1253"/>
                          </a:lnTo>
                          <a:lnTo>
                            <a:pt x="362" y="1252"/>
                          </a:lnTo>
                          <a:lnTo>
                            <a:pt x="361" y="1252"/>
                          </a:lnTo>
                          <a:lnTo>
                            <a:pt x="361" y="1251"/>
                          </a:lnTo>
                          <a:lnTo>
                            <a:pt x="359" y="1250"/>
                          </a:lnTo>
                          <a:lnTo>
                            <a:pt x="358" y="1250"/>
                          </a:lnTo>
                          <a:lnTo>
                            <a:pt x="357" y="1250"/>
                          </a:lnTo>
                          <a:lnTo>
                            <a:pt x="356" y="1250"/>
                          </a:lnTo>
                          <a:lnTo>
                            <a:pt x="356" y="1249"/>
                          </a:lnTo>
                          <a:lnTo>
                            <a:pt x="354" y="1249"/>
                          </a:lnTo>
                          <a:lnTo>
                            <a:pt x="353" y="1248"/>
                          </a:lnTo>
                          <a:lnTo>
                            <a:pt x="352" y="1248"/>
                          </a:lnTo>
                          <a:lnTo>
                            <a:pt x="352" y="1246"/>
                          </a:lnTo>
                          <a:lnTo>
                            <a:pt x="351" y="1246"/>
                          </a:lnTo>
                          <a:lnTo>
                            <a:pt x="349" y="1246"/>
                          </a:lnTo>
                          <a:lnTo>
                            <a:pt x="348" y="1246"/>
                          </a:lnTo>
                          <a:lnTo>
                            <a:pt x="347" y="1246"/>
                          </a:lnTo>
                          <a:lnTo>
                            <a:pt x="346" y="1245"/>
                          </a:lnTo>
                          <a:lnTo>
                            <a:pt x="345" y="1245"/>
                          </a:lnTo>
                          <a:lnTo>
                            <a:pt x="344" y="1244"/>
                          </a:lnTo>
                          <a:lnTo>
                            <a:pt x="344" y="1243"/>
                          </a:lnTo>
                          <a:lnTo>
                            <a:pt x="344" y="1242"/>
                          </a:lnTo>
                          <a:lnTo>
                            <a:pt x="342" y="1241"/>
                          </a:lnTo>
                          <a:lnTo>
                            <a:pt x="341" y="1241"/>
                          </a:lnTo>
                          <a:lnTo>
                            <a:pt x="341" y="1242"/>
                          </a:lnTo>
                          <a:lnTo>
                            <a:pt x="340" y="1242"/>
                          </a:lnTo>
                          <a:lnTo>
                            <a:pt x="340" y="1241"/>
                          </a:lnTo>
                          <a:lnTo>
                            <a:pt x="339" y="1240"/>
                          </a:lnTo>
                          <a:lnTo>
                            <a:pt x="338" y="1240"/>
                          </a:lnTo>
                          <a:lnTo>
                            <a:pt x="337" y="1241"/>
                          </a:lnTo>
                          <a:lnTo>
                            <a:pt x="335" y="1242"/>
                          </a:lnTo>
                          <a:lnTo>
                            <a:pt x="334" y="1242"/>
                          </a:lnTo>
                          <a:lnTo>
                            <a:pt x="334" y="1241"/>
                          </a:lnTo>
                          <a:lnTo>
                            <a:pt x="333" y="1243"/>
                          </a:lnTo>
                          <a:lnTo>
                            <a:pt x="332" y="1242"/>
                          </a:lnTo>
                          <a:lnTo>
                            <a:pt x="332" y="1241"/>
                          </a:lnTo>
                          <a:lnTo>
                            <a:pt x="329" y="1240"/>
                          </a:lnTo>
                          <a:lnTo>
                            <a:pt x="329" y="1238"/>
                          </a:lnTo>
                          <a:lnTo>
                            <a:pt x="328" y="1239"/>
                          </a:lnTo>
                          <a:lnTo>
                            <a:pt x="327" y="1239"/>
                          </a:lnTo>
                          <a:lnTo>
                            <a:pt x="327" y="1238"/>
                          </a:lnTo>
                          <a:lnTo>
                            <a:pt x="327" y="1237"/>
                          </a:lnTo>
                          <a:lnTo>
                            <a:pt x="326" y="1237"/>
                          </a:lnTo>
                          <a:lnTo>
                            <a:pt x="325" y="1237"/>
                          </a:lnTo>
                          <a:lnTo>
                            <a:pt x="325" y="1236"/>
                          </a:lnTo>
                          <a:lnTo>
                            <a:pt x="324" y="1236"/>
                          </a:lnTo>
                          <a:lnTo>
                            <a:pt x="324" y="1235"/>
                          </a:lnTo>
                          <a:lnTo>
                            <a:pt x="324" y="1234"/>
                          </a:lnTo>
                          <a:lnTo>
                            <a:pt x="324" y="1233"/>
                          </a:lnTo>
                          <a:lnTo>
                            <a:pt x="324" y="1232"/>
                          </a:lnTo>
                          <a:lnTo>
                            <a:pt x="322" y="1232"/>
                          </a:lnTo>
                          <a:lnTo>
                            <a:pt x="319" y="1233"/>
                          </a:lnTo>
                          <a:lnTo>
                            <a:pt x="318" y="1232"/>
                          </a:lnTo>
                          <a:lnTo>
                            <a:pt x="318" y="1231"/>
                          </a:lnTo>
                          <a:lnTo>
                            <a:pt x="317" y="1231"/>
                          </a:lnTo>
                          <a:lnTo>
                            <a:pt x="315" y="1232"/>
                          </a:lnTo>
                          <a:lnTo>
                            <a:pt x="314" y="1232"/>
                          </a:lnTo>
                          <a:lnTo>
                            <a:pt x="313" y="1232"/>
                          </a:lnTo>
                          <a:lnTo>
                            <a:pt x="314" y="1231"/>
                          </a:lnTo>
                          <a:lnTo>
                            <a:pt x="313" y="1230"/>
                          </a:lnTo>
                          <a:lnTo>
                            <a:pt x="313" y="1229"/>
                          </a:lnTo>
                          <a:lnTo>
                            <a:pt x="313" y="1228"/>
                          </a:lnTo>
                          <a:lnTo>
                            <a:pt x="312" y="1227"/>
                          </a:lnTo>
                          <a:lnTo>
                            <a:pt x="310" y="1227"/>
                          </a:lnTo>
                          <a:lnTo>
                            <a:pt x="309" y="1227"/>
                          </a:lnTo>
                          <a:lnTo>
                            <a:pt x="308" y="1227"/>
                          </a:lnTo>
                          <a:lnTo>
                            <a:pt x="308" y="1226"/>
                          </a:lnTo>
                          <a:lnTo>
                            <a:pt x="307" y="1225"/>
                          </a:lnTo>
                          <a:lnTo>
                            <a:pt x="306" y="1225"/>
                          </a:lnTo>
                          <a:lnTo>
                            <a:pt x="306" y="1224"/>
                          </a:lnTo>
                          <a:lnTo>
                            <a:pt x="307" y="1224"/>
                          </a:lnTo>
                          <a:lnTo>
                            <a:pt x="306" y="1223"/>
                          </a:lnTo>
                          <a:lnTo>
                            <a:pt x="305" y="1223"/>
                          </a:lnTo>
                          <a:lnTo>
                            <a:pt x="305" y="1222"/>
                          </a:lnTo>
                          <a:lnTo>
                            <a:pt x="304" y="1221"/>
                          </a:lnTo>
                          <a:lnTo>
                            <a:pt x="303" y="1222"/>
                          </a:lnTo>
                          <a:lnTo>
                            <a:pt x="302" y="1222"/>
                          </a:lnTo>
                          <a:lnTo>
                            <a:pt x="301" y="1222"/>
                          </a:lnTo>
                          <a:lnTo>
                            <a:pt x="301" y="1221"/>
                          </a:lnTo>
                          <a:lnTo>
                            <a:pt x="300" y="1220"/>
                          </a:lnTo>
                          <a:lnTo>
                            <a:pt x="300" y="1221"/>
                          </a:lnTo>
                          <a:lnTo>
                            <a:pt x="299" y="1221"/>
                          </a:lnTo>
                          <a:lnTo>
                            <a:pt x="298" y="1221"/>
                          </a:lnTo>
                          <a:lnTo>
                            <a:pt x="297" y="1221"/>
                          </a:lnTo>
                          <a:lnTo>
                            <a:pt x="297" y="1220"/>
                          </a:lnTo>
                          <a:lnTo>
                            <a:pt x="296" y="1219"/>
                          </a:lnTo>
                          <a:lnTo>
                            <a:pt x="295" y="1219"/>
                          </a:lnTo>
                          <a:lnTo>
                            <a:pt x="295" y="1220"/>
                          </a:lnTo>
                          <a:lnTo>
                            <a:pt x="293" y="1220"/>
                          </a:lnTo>
                          <a:lnTo>
                            <a:pt x="292" y="1220"/>
                          </a:lnTo>
                          <a:lnTo>
                            <a:pt x="291" y="1219"/>
                          </a:lnTo>
                          <a:lnTo>
                            <a:pt x="291" y="1218"/>
                          </a:lnTo>
                          <a:lnTo>
                            <a:pt x="291" y="1217"/>
                          </a:lnTo>
                          <a:lnTo>
                            <a:pt x="290" y="1218"/>
                          </a:lnTo>
                          <a:lnTo>
                            <a:pt x="289" y="1218"/>
                          </a:lnTo>
                          <a:lnTo>
                            <a:pt x="287" y="1216"/>
                          </a:lnTo>
                          <a:lnTo>
                            <a:pt x="285" y="1216"/>
                          </a:lnTo>
                          <a:lnTo>
                            <a:pt x="283" y="1216"/>
                          </a:lnTo>
                          <a:lnTo>
                            <a:pt x="282" y="1214"/>
                          </a:lnTo>
                          <a:lnTo>
                            <a:pt x="281" y="1214"/>
                          </a:lnTo>
                          <a:lnTo>
                            <a:pt x="280" y="1214"/>
                          </a:lnTo>
                          <a:lnTo>
                            <a:pt x="279" y="1215"/>
                          </a:lnTo>
                          <a:lnTo>
                            <a:pt x="278" y="1214"/>
                          </a:lnTo>
                          <a:lnTo>
                            <a:pt x="278" y="1213"/>
                          </a:lnTo>
                          <a:lnTo>
                            <a:pt x="278" y="1214"/>
                          </a:lnTo>
                          <a:lnTo>
                            <a:pt x="277" y="1213"/>
                          </a:lnTo>
                          <a:lnTo>
                            <a:pt x="276" y="1213"/>
                          </a:lnTo>
                          <a:lnTo>
                            <a:pt x="275" y="1215"/>
                          </a:lnTo>
                          <a:lnTo>
                            <a:pt x="273" y="1215"/>
                          </a:lnTo>
                          <a:lnTo>
                            <a:pt x="272" y="1215"/>
                          </a:lnTo>
                          <a:lnTo>
                            <a:pt x="270" y="1215"/>
                          </a:lnTo>
                          <a:lnTo>
                            <a:pt x="268" y="1213"/>
                          </a:lnTo>
                          <a:lnTo>
                            <a:pt x="267" y="1213"/>
                          </a:lnTo>
                          <a:lnTo>
                            <a:pt x="266" y="1213"/>
                          </a:lnTo>
                          <a:lnTo>
                            <a:pt x="265" y="1214"/>
                          </a:lnTo>
                          <a:lnTo>
                            <a:pt x="264" y="1214"/>
                          </a:lnTo>
                          <a:lnTo>
                            <a:pt x="262" y="1213"/>
                          </a:lnTo>
                          <a:lnTo>
                            <a:pt x="261" y="1212"/>
                          </a:lnTo>
                          <a:lnTo>
                            <a:pt x="260" y="1211"/>
                          </a:lnTo>
                          <a:lnTo>
                            <a:pt x="259" y="1211"/>
                          </a:lnTo>
                          <a:lnTo>
                            <a:pt x="258" y="1211"/>
                          </a:lnTo>
                          <a:lnTo>
                            <a:pt x="257" y="1211"/>
                          </a:lnTo>
                          <a:lnTo>
                            <a:pt x="255" y="1209"/>
                          </a:lnTo>
                          <a:lnTo>
                            <a:pt x="256" y="1209"/>
                          </a:lnTo>
                          <a:lnTo>
                            <a:pt x="256" y="1208"/>
                          </a:lnTo>
                          <a:lnTo>
                            <a:pt x="255" y="1208"/>
                          </a:lnTo>
                          <a:lnTo>
                            <a:pt x="254" y="1208"/>
                          </a:lnTo>
                          <a:lnTo>
                            <a:pt x="252" y="1209"/>
                          </a:lnTo>
                          <a:lnTo>
                            <a:pt x="252" y="1207"/>
                          </a:lnTo>
                          <a:lnTo>
                            <a:pt x="251" y="1207"/>
                          </a:lnTo>
                          <a:lnTo>
                            <a:pt x="250" y="1207"/>
                          </a:lnTo>
                          <a:lnTo>
                            <a:pt x="249" y="1206"/>
                          </a:lnTo>
                          <a:lnTo>
                            <a:pt x="249" y="1205"/>
                          </a:lnTo>
                          <a:lnTo>
                            <a:pt x="250" y="1205"/>
                          </a:lnTo>
                          <a:lnTo>
                            <a:pt x="250" y="1204"/>
                          </a:lnTo>
                          <a:lnTo>
                            <a:pt x="248" y="1204"/>
                          </a:lnTo>
                          <a:lnTo>
                            <a:pt x="247" y="1205"/>
                          </a:lnTo>
                          <a:lnTo>
                            <a:pt x="246" y="1204"/>
                          </a:lnTo>
                          <a:lnTo>
                            <a:pt x="245" y="1203"/>
                          </a:lnTo>
                          <a:lnTo>
                            <a:pt x="244" y="1202"/>
                          </a:lnTo>
                          <a:lnTo>
                            <a:pt x="244" y="1203"/>
                          </a:lnTo>
                          <a:lnTo>
                            <a:pt x="243" y="1203"/>
                          </a:lnTo>
                          <a:lnTo>
                            <a:pt x="242" y="1202"/>
                          </a:lnTo>
                          <a:lnTo>
                            <a:pt x="241" y="1202"/>
                          </a:lnTo>
                          <a:lnTo>
                            <a:pt x="241" y="1201"/>
                          </a:lnTo>
                          <a:lnTo>
                            <a:pt x="241" y="1200"/>
                          </a:lnTo>
                          <a:lnTo>
                            <a:pt x="239" y="1199"/>
                          </a:lnTo>
                          <a:lnTo>
                            <a:pt x="237" y="1198"/>
                          </a:lnTo>
                          <a:lnTo>
                            <a:pt x="236" y="1198"/>
                          </a:lnTo>
                          <a:lnTo>
                            <a:pt x="235" y="1198"/>
                          </a:lnTo>
                          <a:lnTo>
                            <a:pt x="234" y="1198"/>
                          </a:lnTo>
                          <a:lnTo>
                            <a:pt x="233" y="1198"/>
                          </a:lnTo>
                          <a:lnTo>
                            <a:pt x="233" y="1197"/>
                          </a:lnTo>
                          <a:lnTo>
                            <a:pt x="234" y="1196"/>
                          </a:lnTo>
                          <a:lnTo>
                            <a:pt x="233" y="1196"/>
                          </a:lnTo>
                          <a:lnTo>
                            <a:pt x="232" y="1196"/>
                          </a:lnTo>
                          <a:lnTo>
                            <a:pt x="231" y="1197"/>
                          </a:lnTo>
                          <a:lnTo>
                            <a:pt x="230" y="1197"/>
                          </a:lnTo>
                          <a:lnTo>
                            <a:pt x="230" y="1196"/>
                          </a:lnTo>
                          <a:lnTo>
                            <a:pt x="230" y="1195"/>
                          </a:lnTo>
                          <a:lnTo>
                            <a:pt x="228" y="1194"/>
                          </a:lnTo>
                          <a:lnTo>
                            <a:pt x="228" y="1193"/>
                          </a:lnTo>
                          <a:lnTo>
                            <a:pt x="227" y="1192"/>
                          </a:lnTo>
                          <a:lnTo>
                            <a:pt x="226" y="1191"/>
                          </a:lnTo>
                          <a:lnTo>
                            <a:pt x="225" y="1190"/>
                          </a:lnTo>
                          <a:lnTo>
                            <a:pt x="225" y="1189"/>
                          </a:lnTo>
                          <a:lnTo>
                            <a:pt x="225" y="1187"/>
                          </a:lnTo>
                          <a:lnTo>
                            <a:pt x="224" y="1186"/>
                          </a:lnTo>
                          <a:lnTo>
                            <a:pt x="223" y="1187"/>
                          </a:lnTo>
                          <a:lnTo>
                            <a:pt x="222" y="1186"/>
                          </a:lnTo>
                          <a:lnTo>
                            <a:pt x="222" y="1185"/>
                          </a:lnTo>
                          <a:lnTo>
                            <a:pt x="221" y="1184"/>
                          </a:lnTo>
                          <a:lnTo>
                            <a:pt x="219" y="1184"/>
                          </a:lnTo>
                          <a:lnTo>
                            <a:pt x="219" y="1183"/>
                          </a:lnTo>
                          <a:lnTo>
                            <a:pt x="220" y="1183"/>
                          </a:lnTo>
                          <a:lnTo>
                            <a:pt x="219" y="1183"/>
                          </a:lnTo>
                          <a:lnTo>
                            <a:pt x="218" y="1183"/>
                          </a:lnTo>
                          <a:lnTo>
                            <a:pt x="218" y="1182"/>
                          </a:lnTo>
                          <a:lnTo>
                            <a:pt x="217" y="1181"/>
                          </a:lnTo>
                          <a:lnTo>
                            <a:pt x="216" y="1182"/>
                          </a:lnTo>
                          <a:lnTo>
                            <a:pt x="217" y="1182"/>
                          </a:lnTo>
                          <a:lnTo>
                            <a:pt x="216" y="1182"/>
                          </a:lnTo>
                          <a:lnTo>
                            <a:pt x="215" y="1182"/>
                          </a:lnTo>
                          <a:lnTo>
                            <a:pt x="215" y="1183"/>
                          </a:lnTo>
                          <a:lnTo>
                            <a:pt x="214" y="1183"/>
                          </a:lnTo>
                          <a:lnTo>
                            <a:pt x="213" y="1181"/>
                          </a:lnTo>
                          <a:lnTo>
                            <a:pt x="213" y="1182"/>
                          </a:lnTo>
                          <a:lnTo>
                            <a:pt x="212" y="1181"/>
                          </a:lnTo>
                          <a:lnTo>
                            <a:pt x="212" y="1182"/>
                          </a:lnTo>
                          <a:lnTo>
                            <a:pt x="212" y="1183"/>
                          </a:lnTo>
                          <a:lnTo>
                            <a:pt x="211" y="1182"/>
                          </a:lnTo>
                          <a:lnTo>
                            <a:pt x="211" y="1183"/>
                          </a:lnTo>
                          <a:lnTo>
                            <a:pt x="210" y="1183"/>
                          </a:lnTo>
                          <a:lnTo>
                            <a:pt x="210" y="1181"/>
                          </a:lnTo>
                          <a:lnTo>
                            <a:pt x="208" y="1182"/>
                          </a:lnTo>
                          <a:lnTo>
                            <a:pt x="207" y="1182"/>
                          </a:lnTo>
                          <a:lnTo>
                            <a:pt x="207" y="1181"/>
                          </a:lnTo>
                          <a:lnTo>
                            <a:pt x="206" y="1181"/>
                          </a:lnTo>
                          <a:lnTo>
                            <a:pt x="205" y="1182"/>
                          </a:lnTo>
                          <a:lnTo>
                            <a:pt x="204" y="1182"/>
                          </a:lnTo>
                          <a:lnTo>
                            <a:pt x="204" y="1183"/>
                          </a:lnTo>
                          <a:lnTo>
                            <a:pt x="203" y="1183"/>
                          </a:lnTo>
                          <a:lnTo>
                            <a:pt x="203" y="1182"/>
                          </a:lnTo>
                          <a:lnTo>
                            <a:pt x="204" y="1182"/>
                          </a:lnTo>
                          <a:lnTo>
                            <a:pt x="204" y="1181"/>
                          </a:lnTo>
                          <a:lnTo>
                            <a:pt x="203" y="1180"/>
                          </a:lnTo>
                          <a:lnTo>
                            <a:pt x="202" y="1180"/>
                          </a:lnTo>
                          <a:lnTo>
                            <a:pt x="201" y="1179"/>
                          </a:lnTo>
                          <a:lnTo>
                            <a:pt x="200" y="1179"/>
                          </a:lnTo>
                          <a:lnTo>
                            <a:pt x="199" y="1179"/>
                          </a:lnTo>
                          <a:lnTo>
                            <a:pt x="199" y="1177"/>
                          </a:lnTo>
                          <a:lnTo>
                            <a:pt x="198" y="1177"/>
                          </a:lnTo>
                          <a:lnTo>
                            <a:pt x="197" y="1176"/>
                          </a:lnTo>
                          <a:lnTo>
                            <a:pt x="196" y="1177"/>
                          </a:lnTo>
                          <a:lnTo>
                            <a:pt x="195" y="1177"/>
                          </a:lnTo>
                          <a:lnTo>
                            <a:pt x="194" y="1177"/>
                          </a:lnTo>
                          <a:lnTo>
                            <a:pt x="193" y="1177"/>
                          </a:lnTo>
                          <a:lnTo>
                            <a:pt x="192" y="1176"/>
                          </a:lnTo>
                          <a:lnTo>
                            <a:pt x="192" y="1175"/>
                          </a:lnTo>
                          <a:lnTo>
                            <a:pt x="191" y="1175"/>
                          </a:lnTo>
                          <a:lnTo>
                            <a:pt x="191" y="1176"/>
                          </a:lnTo>
                          <a:lnTo>
                            <a:pt x="191" y="1175"/>
                          </a:lnTo>
                          <a:lnTo>
                            <a:pt x="192" y="1174"/>
                          </a:lnTo>
                          <a:lnTo>
                            <a:pt x="191" y="1174"/>
                          </a:lnTo>
                          <a:lnTo>
                            <a:pt x="190" y="1174"/>
                          </a:lnTo>
                          <a:lnTo>
                            <a:pt x="190" y="1173"/>
                          </a:lnTo>
                          <a:lnTo>
                            <a:pt x="189" y="1173"/>
                          </a:lnTo>
                          <a:lnTo>
                            <a:pt x="189" y="1172"/>
                          </a:lnTo>
                          <a:lnTo>
                            <a:pt x="188" y="1172"/>
                          </a:lnTo>
                          <a:lnTo>
                            <a:pt x="189" y="1172"/>
                          </a:lnTo>
                          <a:lnTo>
                            <a:pt x="189" y="1171"/>
                          </a:lnTo>
                          <a:lnTo>
                            <a:pt x="188" y="1171"/>
                          </a:lnTo>
                          <a:lnTo>
                            <a:pt x="189" y="1171"/>
                          </a:lnTo>
                          <a:lnTo>
                            <a:pt x="189" y="1169"/>
                          </a:lnTo>
                          <a:lnTo>
                            <a:pt x="189" y="1168"/>
                          </a:lnTo>
                          <a:lnTo>
                            <a:pt x="188" y="1168"/>
                          </a:lnTo>
                          <a:lnTo>
                            <a:pt x="188" y="1167"/>
                          </a:lnTo>
                          <a:lnTo>
                            <a:pt x="188" y="1168"/>
                          </a:lnTo>
                          <a:lnTo>
                            <a:pt x="187" y="1167"/>
                          </a:lnTo>
                          <a:lnTo>
                            <a:pt x="186" y="1167"/>
                          </a:lnTo>
                          <a:lnTo>
                            <a:pt x="185" y="1167"/>
                          </a:lnTo>
                          <a:lnTo>
                            <a:pt x="184" y="1166"/>
                          </a:lnTo>
                          <a:lnTo>
                            <a:pt x="184" y="1165"/>
                          </a:lnTo>
                          <a:lnTo>
                            <a:pt x="183" y="1165"/>
                          </a:lnTo>
                          <a:lnTo>
                            <a:pt x="183" y="1166"/>
                          </a:lnTo>
                          <a:lnTo>
                            <a:pt x="182" y="1166"/>
                          </a:lnTo>
                          <a:lnTo>
                            <a:pt x="180" y="1165"/>
                          </a:lnTo>
                          <a:lnTo>
                            <a:pt x="181" y="1164"/>
                          </a:lnTo>
                          <a:lnTo>
                            <a:pt x="180" y="1164"/>
                          </a:lnTo>
                          <a:lnTo>
                            <a:pt x="180" y="1163"/>
                          </a:lnTo>
                          <a:lnTo>
                            <a:pt x="179" y="1163"/>
                          </a:lnTo>
                          <a:lnTo>
                            <a:pt x="179" y="1162"/>
                          </a:lnTo>
                          <a:lnTo>
                            <a:pt x="179" y="1161"/>
                          </a:lnTo>
                          <a:lnTo>
                            <a:pt x="178" y="1161"/>
                          </a:lnTo>
                          <a:lnTo>
                            <a:pt x="178" y="1160"/>
                          </a:lnTo>
                          <a:lnTo>
                            <a:pt x="178" y="1159"/>
                          </a:lnTo>
                          <a:lnTo>
                            <a:pt x="177" y="1159"/>
                          </a:lnTo>
                          <a:lnTo>
                            <a:pt x="176" y="1158"/>
                          </a:lnTo>
                          <a:lnTo>
                            <a:pt x="176" y="1157"/>
                          </a:lnTo>
                          <a:lnTo>
                            <a:pt x="176" y="1158"/>
                          </a:lnTo>
                          <a:lnTo>
                            <a:pt x="175" y="1157"/>
                          </a:lnTo>
                          <a:lnTo>
                            <a:pt x="174" y="1157"/>
                          </a:lnTo>
                          <a:lnTo>
                            <a:pt x="173" y="1157"/>
                          </a:lnTo>
                          <a:lnTo>
                            <a:pt x="173" y="1158"/>
                          </a:lnTo>
                          <a:lnTo>
                            <a:pt x="173" y="1157"/>
                          </a:lnTo>
                          <a:lnTo>
                            <a:pt x="172" y="1157"/>
                          </a:lnTo>
                          <a:lnTo>
                            <a:pt x="171" y="1157"/>
                          </a:lnTo>
                          <a:lnTo>
                            <a:pt x="170" y="1156"/>
                          </a:lnTo>
                          <a:lnTo>
                            <a:pt x="169" y="1156"/>
                          </a:lnTo>
                          <a:lnTo>
                            <a:pt x="167" y="1156"/>
                          </a:lnTo>
                          <a:lnTo>
                            <a:pt x="166" y="1155"/>
                          </a:lnTo>
                          <a:lnTo>
                            <a:pt x="165" y="1155"/>
                          </a:lnTo>
                          <a:lnTo>
                            <a:pt x="164" y="1155"/>
                          </a:lnTo>
                          <a:lnTo>
                            <a:pt x="163" y="1154"/>
                          </a:lnTo>
                          <a:lnTo>
                            <a:pt x="163" y="1153"/>
                          </a:lnTo>
                          <a:lnTo>
                            <a:pt x="162" y="1153"/>
                          </a:lnTo>
                          <a:lnTo>
                            <a:pt x="162" y="1154"/>
                          </a:lnTo>
                          <a:lnTo>
                            <a:pt x="162" y="1153"/>
                          </a:lnTo>
                          <a:lnTo>
                            <a:pt x="161" y="1153"/>
                          </a:lnTo>
                          <a:lnTo>
                            <a:pt x="161" y="1154"/>
                          </a:lnTo>
                          <a:lnTo>
                            <a:pt x="161" y="1153"/>
                          </a:lnTo>
                          <a:lnTo>
                            <a:pt x="160" y="1153"/>
                          </a:lnTo>
                          <a:lnTo>
                            <a:pt x="159" y="1153"/>
                          </a:lnTo>
                          <a:lnTo>
                            <a:pt x="158" y="1153"/>
                          </a:lnTo>
                          <a:lnTo>
                            <a:pt x="157" y="1153"/>
                          </a:lnTo>
                          <a:lnTo>
                            <a:pt x="156" y="1154"/>
                          </a:lnTo>
                          <a:lnTo>
                            <a:pt x="155" y="1155"/>
                          </a:lnTo>
                          <a:lnTo>
                            <a:pt x="154" y="1155"/>
                          </a:lnTo>
                          <a:lnTo>
                            <a:pt x="153" y="1154"/>
                          </a:lnTo>
                          <a:lnTo>
                            <a:pt x="152" y="1153"/>
                          </a:lnTo>
                          <a:lnTo>
                            <a:pt x="151" y="1153"/>
                          </a:lnTo>
                          <a:lnTo>
                            <a:pt x="150" y="1152"/>
                          </a:lnTo>
                          <a:lnTo>
                            <a:pt x="149" y="1151"/>
                          </a:lnTo>
                          <a:lnTo>
                            <a:pt x="149" y="1152"/>
                          </a:lnTo>
                          <a:lnTo>
                            <a:pt x="148" y="1151"/>
                          </a:lnTo>
                          <a:lnTo>
                            <a:pt x="149" y="1151"/>
                          </a:lnTo>
                          <a:lnTo>
                            <a:pt x="148" y="1151"/>
                          </a:lnTo>
                          <a:lnTo>
                            <a:pt x="148" y="1150"/>
                          </a:lnTo>
                          <a:lnTo>
                            <a:pt x="147" y="1150"/>
                          </a:lnTo>
                          <a:lnTo>
                            <a:pt x="147" y="1149"/>
                          </a:lnTo>
                          <a:lnTo>
                            <a:pt x="147" y="1148"/>
                          </a:lnTo>
                          <a:lnTo>
                            <a:pt x="147" y="1147"/>
                          </a:lnTo>
                          <a:lnTo>
                            <a:pt x="146" y="1147"/>
                          </a:lnTo>
                          <a:lnTo>
                            <a:pt x="145" y="1147"/>
                          </a:lnTo>
                          <a:lnTo>
                            <a:pt x="144" y="1147"/>
                          </a:lnTo>
                          <a:lnTo>
                            <a:pt x="145" y="1146"/>
                          </a:lnTo>
                          <a:lnTo>
                            <a:pt x="144" y="1146"/>
                          </a:lnTo>
                          <a:lnTo>
                            <a:pt x="144" y="1145"/>
                          </a:lnTo>
                          <a:lnTo>
                            <a:pt x="143" y="1146"/>
                          </a:lnTo>
                          <a:lnTo>
                            <a:pt x="143" y="1145"/>
                          </a:lnTo>
                          <a:lnTo>
                            <a:pt x="143" y="1144"/>
                          </a:lnTo>
                          <a:lnTo>
                            <a:pt x="142" y="1144"/>
                          </a:lnTo>
                          <a:lnTo>
                            <a:pt x="142" y="1143"/>
                          </a:lnTo>
                          <a:lnTo>
                            <a:pt x="141" y="1143"/>
                          </a:lnTo>
                          <a:lnTo>
                            <a:pt x="141" y="1142"/>
                          </a:lnTo>
                          <a:lnTo>
                            <a:pt x="140" y="1142"/>
                          </a:lnTo>
                          <a:lnTo>
                            <a:pt x="139" y="1141"/>
                          </a:lnTo>
                          <a:lnTo>
                            <a:pt x="140" y="1139"/>
                          </a:lnTo>
                          <a:lnTo>
                            <a:pt x="139" y="1139"/>
                          </a:lnTo>
                          <a:lnTo>
                            <a:pt x="138" y="1139"/>
                          </a:lnTo>
                          <a:lnTo>
                            <a:pt x="138" y="1137"/>
                          </a:lnTo>
                          <a:lnTo>
                            <a:pt x="137" y="1137"/>
                          </a:lnTo>
                          <a:lnTo>
                            <a:pt x="137" y="1136"/>
                          </a:lnTo>
                          <a:lnTo>
                            <a:pt x="137" y="1135"/>
                          </a:lnTo>
                          <a:lnTo>
                            <a:pt x="135" y="1134"/>
                          </a:lnTo>
                          <a:lnTo>
                            <a:pt x="134" y="1132"/>
                          </a:lnTo>
                          <a:lnTo>
                            <a:pt x="134" y="1131"/>
                          </a:lnTo>
                          <a:lnTo>
                            <a:pt x="133" y="1130"/>
                          </a:lnTo>
                          <a:lnTo>
                            <a:pt x="133" y="1129"/>
                          </a:lnTo>
                          <a:lnTo>
                            <a:pt x="132" y="1129"/>
                          </a:lnTo>
                          <a:lnTo>
                            <a:pt x="132" y="1128"/>
                          </a:lnTo>
                          <a:lnTo>
                            <a:pt x="131" y="1127"/>
                          </a:lnTo>
                          <a:lnTo>
                            <a:pt x="130" y="1126"/>
                          </a:lnTo>
                          <a:lnTo>
                            <a:pt x="129" y="1126"/>
                          </a:lnTo>
                          <a:lnTo>
                            <a:pt x="128" y="1126"/>
                          </a:lnTo>
                          <a:lnTo>
                            <a:pt x="127" y="1125"/>
                          </a:lnTo>
                          <a:lnTo>
                            <a:pt x="126" y="1125"/>
                          </a:lnTo>
                          <a:lnTo>
                            <a:pt x="125" y="1124"/>
                          </a:lnTo>
                          <a:lnTo>
                            <a:pt x="124" y="1124"/>
                          </a:lnTo>
                          <a:lnTo>
                            <a:pt x="123" y="1124"/>
                          </a:lnTo>
                          <a:lnTo>
                            <a:pt x="123" y="1123"/>
                          </a:lnTo>
                          <a:lnTo>
                            <a:pt x="122" y="1123"/>
                          </a:lnTo>
                          <a:lnTo>
                            <a:pt x="121" y="1123"/>
                          </a:lnTo>
                          <a:lnTo>
                            <a:pt x="121" y="1122"/>
                          </a:lnTo>
                          <a:lnTo>
                            <a:pt x="120" y="1122"/>
                          </a:lnTo>
                          <a:lnTo>
                            <a:pt x="119" y="1122"/>
                          </a:lnTo>
                          <a:lnTo>
                            <a:pt x="119" y="1121"/>
                          </a:lnTo>
                          <a:lnTo>
                            <a:pt x="118" y="1121"/>
                          </a:lnTo>
                          <a:lnTo>
                            <a:pt x="117" y="1120"/>
                          </a:lnTo>
                          <a:lnTo>
                            <a:pt x="116" y="1120"/>
                          </a:lnTo>
                          <a:lnTo>
                            <a:pt x="115" y="1120"/>
                          </a:lnTo>
                          <a:lnTo>
                            <a:pt x="114" y="1120"/>
                          </a:lnTo>
                          <a:lnTo>
                            <a:pt x="113" y="1120"/>
                          </a:lnTo>
                          <a:lnTo>
                            <a:pt x="112" y="1120"/>
                          </a:lnTo>
                          <a:lnTo>
                            <a:pt x="112" y="1121"/>
                          </a:lnTo>
                          <a:lnTo>
                            <a:pt x="111" y="1121"/>
                          </a:lnTo>
                          <a:lnTo>
                            <a:pt x="109" y="1123"/>
                          </a:lnTo>
                          <a:lnTo>
                            <a:pt x="108" y="1124"/>
                          </a:lnTo>
                          <a:lnTo>
                            <a:pt x="107" y="1125"/>
                          </a:lnTo>
                          <a:lnTo>
                            <a:pt x="106" y="1125"/>
                          </a:lnTo>
                          <a:lnTo>
                            <a:pt x="104" y="1125"/>
                          </a:lnTo>
                          <a:lnTo>
                            <a:pt x="103" y="1125"/>
                          </a:lnTo>
                          <a:lnTo>
                            <a:pt x="101" y="1125"/>
                          </a:lnTo>
                          <a:lnTo>
                            <a:pt x="100" y="1126"/>
                          </a:lnTo>
                          <a:lnTo>
                            <a:pt x="99" y="1126"/>
                          </a:lnTo>
                          <a:lnTo>
                            <a:pt x="99" y="1125"/>
                          </a:lnTo>
                          <a:lnTo>
                            <a:pt x="98" y="1125"/>
                          </a:lnTo>
                          <a:lnTo>
                            <a:pt x="96" y="1124"/>
                          </a:lnTo>
                          <a:lnTo>
                            <a:pt x="94" y="1124"/>
                          </a:lnTo>
                          <a:lnTo>
                            <a:pt x="92" y="1123"/>
                          </a:lnTo>
                          <a:lnTo>
                            <a:pt x="91" y="1123"/>
                          </a:lnTo>
                          <a:lnTo>
                            <a:pt x="90" y="1123"/>
                          </a:lnTo>
                          <a:lnTo>
                            <a:pt x="89" y="1123"/>
                          </a:lnTo>
                          <a:lnTo>
                            <a:pt x="88" y="1124"/>
                          </a:lnTo>
                          <a:lnTo>
                            <a:pt x="87" y="1124"/>
                          </a:lnTo>
                          <a:lnTo>
                            <a:pt x="84" y="1125"/>
                          </a:lnTo>
                          <a:lnTo>
                            <a:pt x="83" y="1124"/>
                          </a:lnTo>
                          <a:lnTo>
                            <a:pt x="82" y="1124"/>
                          </a:lnTo>
                          <a:lnTo>
                            <a:pt x="80" y="1124"/>
                          </a:lnTo>
                          <a:lnTo>
                            <a:pt x="79" y="1124"/>
                          </a:lnTo>
                          <a:lnTo>
                            <a:pt x="77" y="1122"/>
                          </a:lnTo>
                          <a:lnTo>
                            <a:pt x="76" y="1122"/>
                          </a:lnTo>
                          <a:lnTo>
                            <a:pt x="73" y="1122"/>
                          </a:lnTo>
                          <a:lnTo>
                            <a:pt x="72" y="1122"/>
                          </a:lnTo>
                          <a:lnTo>
                            <a:pt x="72" y="1121"/>
                          </a:lnTo>
                          <a:lnTo>
                            <a:pt x="70" y="1120"/>
                          </a:lnTo>
                          <a:lnTo>
                            <a:pt x="69" y="1119"/>
                          </a:lnTo>
                          <a:lnTo>
                            <a:pt x="69" y="1120"/>
                          </a:lnTo>
                          <a:lnTo>
                            <a:pt x="68" y="1120"/>
                          </a:lnTo>
                          <a:lnTo>
                            <a:pt x="67" y="1120"/>
                          </a:lnTo>
                          <a:lnTo>
                            <a:pt x="66" y="1120"/>
                          </a:lnTo>
                          <a:lnTo>
                            <a:pt x="65" y="1120"/>
                          </a:lnTo>
                          <a:lnTo>
                            <a:pt x="65" y="1119"/>
                          </a:lnTo>
                          <a:lnTo>
                            <a:pt x="63" y="1119"/>
                          </a:lnTo>
                          <a:lnTo>
                            <a:pt x="62" y="1118"/>
                          </a:lnTo>
                          <a:lnTo>
                            <a:pt x="60" y="1117"/>
                          </a:lnTo>
                          <a:lnTo>
                            <a:pt x="60" y="1116"/>
                          </a:lnTo>
                          <a:lnTo>
                            <a:pt x="58" y="1115"/>
                          </a:lnTo>
                          <a:lnTo>
                            <a:pt x="55" y="1115"/>
                          </a:lnTo>
                          <a:lnTo>
                            <a:pt x="52" y="1114"/>
                          </a:lnTo>
                          <a:lnTo>
                            <a:pt x="51" y="1114"/>
                          </a:lnTo>
                          <a:lnTo>
                            <a:pt x="51" y="1113"/>
                          </a:lnTo>
                          <a:lnTo>
                            <a:pt x="51" y="1112"/>
                          </a:lnTo>
                          <a:lnTo>
                            <a:pt x="51" y="1110"/>
                          </a:lnTo>
                          <a:lnTo>
                            <a:pt x="51" y="1109"/>
                          </a:lnTo>
                          <a:lnTo>
                            <a:pt x="50" y="1109"/>
                          </a:lnTo>
                          <a:lnTo>
                            <a:pt x="47" y="1109"/>
                          </a:lnTo>
                          <a:lnTo>
                            <a:pt x="47" y="1108"/>
                          </a:lnTo>
                          <a:lnTo>
                            <a:pt x="48" y="1106"/>
                          </a:lnTo>
                          <a:lnTo>
                            <a:pt x="47" y="1104"/>
                          </a:lnTo>
                          <a:lnTo>
                            <a:pt x="46" y="1103"/>
                          </a:lnTo>
                          <a:lnTo>
                            <a:pt x="45" y="1102"/>
                          </a:lnTo>
                          <a:lnTo>
                            <a:pt x="45" y="1100"/>
                          </a:lnTo>
                          <a:lnTo>
                            <a:pt x="43" y="1097"/>
                          </a:lnTo>
                          <a:lnTo>
                            <a:pt x="44" y="1095"/>
                          </a:lnTo>
                          <a:lnTo>
                            <a:pt x="45" y="1094"/>
                          </a:lnTo>
                          <a:lnTo>
                            <a:pt x="47" y="1092"/>
                          </a:lnTo>
                          <a:lnTo>
                            <a:pt x="47" y="1091"/>
                          </a:lnTo>
                          <a:lnTo>
                            <a:pt x="51" y="1090"/>
                          </a:lnTo>
                          <a:lnTo>
                            <a:pt x="52" y="1090"/>
                          </a:lnTo>
                          <a:lnTo>
                            <a:pt x="52" y="1089"/>
                          </a:lnTo>
                          <a:lnTo>
                            <a:pt x="53" y="1087"/>
                          </a:lnTo>
                          <a:lnTo>
                            <a:pt x="54" y="1085"/>
                          </a:lnTo>
                          <a:lnTo>
                            <a:pt x="55" y="1084"/>
                          </a:lnTo>
                          <a:lnTo>
                            <a:pt x="56" y="1084"/>
                          </a:lnTo>
                          <a:lnTo>
                            <a:pt x="58" y="1082"/>
                          </a:lnTo>
                          <a:lnTo>
                            <a:pt x="59" y="1081"/>
                          </a:lnTo>
                          <a:lnTo>
                            <a:pt x="59" y="1078"/>
                          </a:lnTo>
                          <a:lnTo>
                            <a:pt x="59" y="1076"/>
                          </a:lnTo>
                          <a:lnTo>
                            <a:pt x="60" y="1075"/>
                          </a:lnTo>
                          <a:lnTo>
                            <a:pt x="62" y="1075"/>
                          </a:lnTo>
                          <a:lnTo>
                            <a:pt x="64" y="1075"/>
                          </a:lnTo>
                          <a:lnTo>
                            <a:pt x="66" y="1075"/>
                          </a:lnTo>
                          <a:lnTo>
                            <a:pt x="68" y="1074"/>
                          </a:lnTo>
                          <a:lnTo>
                            <a:pt x="72" y="1074"/>
                          </a:lnTo>
                          <a:lnTo>
                            <a:pt x="73" y="1074"/>
                          </a:lnTo>
                          <a:lnTo>
                            <a:pt x="74" y="1072"/>
                          </a:lnTo>
                          <a:lnTo>
                            <a:pt x="75" y="1070"/>
                          </a:lnTo>
                          <a:lnTo>
                            <a:pt x="75" y="1069"/>
                          </a:lnTo>
                          <a:lnTo>
                            <a:pt x="76" y="1069"/>
                          </a:lnTo>
                          <a:lnTo>
                            <a:pt x="79" y="1067"/>
                          </a:lnTo>
                          <a:lnTo>
                            <a:pt x="80" y="1066"/>
                          </a:lnTo>
                          <a:lnTo>
                            <a:pt x="80" y="1065"/>
                          </a:lnTo>
                          <a:lnTo>
                            <a:pt x="80" y="1064"/>
                          </a:lnTo>
                          <a:lnTo>
                            <a:pt x="80" y="1062"/>
                          </a:lnTo>
                          <a:lnTo>
                            <a:pt x="79" y="1060"/>
                          </a:lnTo>
                          <a:lnTo>
                            <a:pt x="77" y="1058"/>
                          </a:lnTo>
                          <a:lnTo>
                            <a:pt x="76" y="1057"/>
                          </a:lnTo>
                          <a:lnTo>
                            <a:pt x="74" y="1056"/>
                          </a:lnTo>
                          <a:lnTo>
                            <a:pt x="71" y="1055"/>
                          </a:lnTo>
                          <a:lnTo>
                            <a:pt x="70" y="1055"/>
                          </a:lnTo>
                          <a:lnTo>
                            <a:pt x="64" y="1055"/>
                          </a:lnTo>
                          <a:lnTo>
                            <a:pt x="61" y="1055"/>
                          </a:lnTo>
                          <a:lnTo>
                            <a:pt x="54" y="1052"/>
                          </a:lnTo>
                          <a:lnTo>
                            <a:pt x="51" y="1052"/>
                          </a:lnTo>
                          <a:lnTo>
                            <a:pt x="50" y="1051"/>
                          </a:lnTo>
                          <a:lnTo>
                            <a:pt x="47" y="1051"/>
                          </a:lnTo>
                          <a:lnTo>
                            <a:pt x="46" y="1051"/>
                          </a:lnTo>
                          <a:lnTo>
                            <a:pt x="45" y="1052"/>
                          </a:lnTo>
                          <a:lnTo>
                            <a:pt x="42" y="1053"/>
                          </a:lnTo>
                          <a:lnTo>
                            <a:pt x="39" y="1054"/>
                          </a:lnTo>
                          <a:lnTo>
                            <a:pt x="38" y="1055"/>
                          </a:lnTo>
                          <a:lnTo>
                            <a:pt x="36" y="1056"/>
                          </a:lnTo>
                          <a:lnTo>
                            <a:pt x="36" y="1057"/>
                          </a:lnTo>
                          <a:lnTo>
                            <a:pt x="35" y="1059"/>
                          </a:lnTo>
                          <a:lnTo>
                            <a:pt x="35" y="1060"/>
                          </a:lnTo>
                          <a:lnTo>
                            <a:pt x="34" y="1060"/>
                          </a:lnTo>
                          <a:lnTo>
                            <a:pt x="31" y="1059"/>
                          </a:lnTo>
                          <a:lnTo>
                            <a:pt x="29" y="1059"/>
                          </a:lnTo>
                          <a:lnTo>
                            <a:pt x="27" y="1059"/>
                          </a:lnTo>
                          <a:lnTo>
                            <a:pt x="26" y="1059"/>
                          </a:lnTo>
                          <a:lnTo>
                            <a:pt x="26" y="1058"/>
                          </a:lnTo>
                          <a:lnTo>
                            <a:pt x="26" y="1057"/>
                          </a:lnTo>
                          <a:lnTo>
                            <a:pt x="24" y="1056"/>
                          </a:lnTo>
                          <a:lnTo>
                            <a:pt x="22" y="1053"/>
                          </a:lnTo>
                          <a:lnTo>
                            <a:pt x="21" y="1052"/>
                          </a:lnTo>
                          <a:lnTo>
                            <a:pt x="21" y="1050"/>
                          </a:lnTo>
                          <a:lnTo>
                            <a:pt x="21" y="1046"/>
                          </a:lnTo>
                          <a:lnTo>
                            <a:pt x="20" y="1043"/>
                          </a:lnTo>
                          <a:lnTo>
                            <a:pt x="20" y="1041"/>
                          </a:lnTo>
                          <a:lnTo>
                            <a:pt x="20" y="1039"/>
                          </a:lnTo>
                          <a:lnTo>
                            <a:pt x="20" y="1037"/>
                          </a:lnTo>
                          <a:lnTo>
                            <a:pt x="20" y="1036"/>
                          </a:lnTo>
                          <a:lnTo>
                            <a:pt x="17" y="1025"/>
                          </a:lnTo>
                          <a:lnTo>
                            <a:pt x="17" y="1024"/>
                          </a:lnTo>
                          <a:lnTo>
                            <a:pt x="18" y="1023"/>
                          </a:lnTo>
                          <a:lnTo>
                            <a:pt x="18" y="1021"/>
                          </a:lnTo>
                          <a:lnTo>
                            <a:pt x="16" y="1017"/>
                          </a:lnTo>
                          <a:lnTo>
                            <a:pt x="15" y="1011"/>
                          </a:lnTo>
                          <a:lnTo>
                            <a:pt x="16" y="1009"/>
                          </a:lnTo>
                          <a:lnTo>
                            <a:pt x="16" y="1008"/>
                          </a:lnTo>
                          <a:lnTo>
                            <a:pt x="18" y="1007"/>
                          </a:lnTo>
                          <a:lnTo>
                            <a:pt x="19" y="1007"/>
                          </a:lnTo>
                          <a:lnTo>
                            <a:pt x="20" y="1006"/>
                          </a:lnTo>
                          <a:lnTo>
                            <a:pt x="23" y="1007"/>
                          </a:lnTo>
                          <a:lnTo>
                            <a:pt x="25" y="1006"/>
                          </a:lnTo>
                          <a:lnTo>
                            <a:pt x="26" y="1006"/>
                          </a:lnTo>
                          <a:lnTo>
                            <a:pt x="27" y="1005"/>
                          </a:lnTo>
                          <a:lnTo>
                            <a:pt x="28" y="1003"/>
                          </a:lnTo>
                          <a:lnTo>
                            <a:pt x="28" y="1001"/>
                          </a:lnTo>
                          <a:lnTo>
                            <a:pt x="28" y="1000"/>
                          </a:lnTo>
                          <a:lnTo>
                            <a:pt x="28" y="999"/>
                          </a:lnTo>
                          <a:lnTo>
                            <a:pt x="29" y="997"/>
                          </a:lnTo>
                          <a:lnTo>
                            <a:pt x="28" y="996"/>
                          </a:lnTo>
                          <a:lnTo>
                            <a:pt x="29" y="994"/>
                          </a:lnTo>
                          <a:lnTo>
                            <a:pt x="28" y="992"/>
                          </a:lnTo>
                          <a:lnTo>
                            <a:pt x="28" y="991"/>
                          </a:lnTo>
                          <a:lnTo>
                            <a:pt x="28" y="990"/>
                          </a:lnTo>
                          <a:lnTo>
                            <a:pt x="26" y="989"/>
                          </a:lnTo>
                          <a:lnTo>
                            <a:pt x="25" y="987"/>
                          </a:lnTo>
                          <a:lnTo>
                            <a:pt x="24" y="985"/>
                          </a:lnTo>
                          <a:lnTo>
                            <a:pt x="23" y="984"/>
                          </a:lnTo>
                          <a:lnTo>
                            <a:pt x="23" y="983"/>
                          </a:lnTo>
                          <a:lnTo>
                            <a:pt x="21" y="983"/>
                          </a:lnTo>
                          <a:lnTo>
                            <a:pt x="21" y="982"/>
                          </a:lnTo>
                          <a:lnTo>
                            <a:pt x="20" y="982"/>
                          </a:lnTo>
                          <a:lnTo>
                            <a:pt x="19" y="981"/>
                          </a:lnTo>
                          <a:lnTo>
                            <a:pt x="19" y="980"/>
                          </a:lnTo>
                          <a:lnTo>
                            <a:pt x="19" y="979"/>
                          </a:lnTo>
                          <a:lnTo>
                            <a:pt x="20" y="978"/>
                          </a:lnTo>
                          <a:lnTo>
                            <a:pt x="19" y="977"/>
                          </a:lnTo>
                          <a:lnTo>
                            <a:pt x="19" y="976"/>
                          </a:lnTo>
                          <a:lnTo>
                            <a:pt x="19" y="975"/>
                          </a:lnTo>
                          <a:lnTo>
                            <a:pt x="19" y="974"/>
                          </a:lnTo>
                          <a:lnTo>
                            <a:pt x="18" y="973"/>
                          </a:lnTo>
                          <a:lnTo>
                            <a:pt x="17" y="972"/>
                          </a:lnTo>
                          <a:lnTo>
                            <a:pt x="17" y="971"/>
                          </a:lnTo>
                          <a:lnTo>
                            <a:pt x="18" y="971"/>
                          </a:lnTo>
                          <a:lnTo>
                            <a:pt x="18" y="970"/>
                          </a:lnTo>
                          <a:lnTo>
                            <a:pt x="18" y="969"/>
                          </a:lnTo>
                          <a:lnTo>
                            <a:pt x="18" y="968"/>
                          </a:lnTo>
                          <a:lnTo>
                            <a:pt x="18" y="967"/>
                          </a:lnTo>
                          <a:lnTo>
                            <a:pt x="19" y="967"/>
                          </a:lnTo>
                          <a:lnTo>
                            <a:pt x="18" y="967"/>
                          </a:lnTo>
                          <a:lnTo>
                            <a:pt x="18" y="966"/>
                          </a:lnTo>
                          <a:lnTo>
                            <a:pt x="18" y="965"/>
                          </a:lnTo>
                          <a:lnTo>
                            <a:pt x="17" y="964"/>
                          </a:lnTo>
                          <a:lnTo>
                            <a:pt x="17" y="963"/>
                          </a:lnTo>
                          <a:lnTo>
                            <a:pt x="17" y="962"/>
                          </a:lnTo>
                          <a:lnTo>
                            <a:pt x="17" y="963"/>
                          </a:lnTo>
                          <a:lnTo>
                            <a:pt x="17" y="962"/>
                          </a:lnTo>
                          <a:lnTo>
                            <a:pt x="16" y="962"/>
                          </a:lnTo>
                          <a:lnTo>
                            <a:pt x="16" y="961"/>
                          </a:lnTo>
                          <a:lnTo>
                            <a:pt x="15" y="961"/>
                          </a:lnTo>
                          <a:lnTo>
                            <a:pt x="15" y="960"/>
                          </a:lnTo>
                          <a:lnTo>
                            <a:pt x="15" y="959"/>
                          </a:lnTo>
                          <a:lnTo>
                            <a:pt x="14" y="959"/>
                          </a:lnTo>
                          <a:lnTo>
                            <a:pt x="14" y="958"/>
                          </a:lnTo>
                          <a:lnTo>
                            <a:pt x="15" y="958"/>
                          </a:lnTo>
                          <a:lnTo>
                            <a:pt x="14" y="957"/>
                          </a:lnTo>
                          <a:lnTo>
                            <a:pt x="15" y="957"/>
                          </a:lnTo>
                          <a:lnTo>
                            <a:pt x="15" y="956"/>
                          </a:lnTo>
                          <a:lnTo>
                            <a:pt x="14" y="956"/>
                          </a:lnTo>
                          <a:lnTo>
                            <a:pt x="14" y="955"/>
                          </a:lnTo>
                          <a:lnTo>
                            <a:pt x="13" y="954"/>
                          </a:lnTo>
                          <a:lnTo>
                            <a:pt x="13" y="953"/>
                          </a:lnTo>
                          <a:lnTo>
                            <a:pt x="12" y="953"/>
                          </a:lnTo>
                          <a:lnTo>
                            <a:pt x="12" y="952"/>
                          </a:lnTo>
                          <a:lnTo>
                            <a:pt x="12" y="951"/>
                          </a:lnTo>
                          <a:lnTo>
                            <a:pt x="11" y="950"/>
                          </a:lnTo>
                          <a:lnTo>
                            <a:pt x="10" y="950"/>
                          </a:lnTo>
                          <a:lnTo>
                            <a:pt x="10" y="949"/>
                          </a:lnTo>
                          <a:lnTo>
                            <a:pt x="9" y="949"/>
                          </a:lnTo>
                          <a:lnTo>
                            <a:pt x="9" y="948"/>
                          </a:lnTo>
                          <a:lnTo>
                            <a:pt x="8" y="948"/>
                          </a:lnTo>
                          <a:lnTo>
                            <a:pt x="9" y="948"/>
                          </a:lnTo>
                          <a:lnTo>
                            <a:pt x="9" y="947"/>
                          </a:lnTo>
                          <a:lnTo>
                            <a:pt x="8" y="947"/>
                          </a:lnTo>
                          <a:lnTo>
                            <a:pt x="8" y="946"/>
                          </a:lnTo>
                          <a:lnTo>
                            <a:pt x="7" y="946"/>
                          </a:lnTo>
                          <a:lnTo>
                            <a:pt x="7" y="945"/>
                          </a:lnTo>
                          <a:lnTo>
                            <a:pt x="7" y="946"/>
                          </a:lnTo>
                          <a:lnTo>
                            <a:pt x="7" y="945"/>
                          </a:lnTo>
                          <a:lnTo>
                            <a:pt x="6" y="945"/>
                          </a:lnTo>
                          <a:lnTo>
                            <a:pt x="5" y="945"/>
                          </a:lnTo>
                          <a:lnTo>
                            <a:pt x="5" y="944"/>
                          </a:lnTo>
                          <a:lnTo>
                            <a:pt x="5" y="945"/>
                          </a:lnTo>
                          <a:lnTo>
                            <a:pt x="4" y="945"/>
                          </a:lnTo>
                          <a:lnTo>
                            <a:pt x="4" y="944"/>
                          </a:lnTo>
                          <a:lnTo>
                            <a:pt x="3" y="944"/>
                          </a:lnTo>
                          <a:lnTo>
                            <a:pt x="2" y="943"/>
                          </a:lnTo>
                          <a:lnTo>
                            <a:pt x="2" y="942"/>
                          </a:lnTo>
                          <a:lnTo>
                            <a:pt x="2" y="941"/>
                          </a:lnTo>
                          <a:lnTo>
                            <a:pt x="1" y="941"/>
                          </a:lnTo>
                          <a:lnTo>
                            <a:pt x="1" y="940"/>
                          </a:lnTo>
                          <a:lnTo>
                            <a:pt x="2" y="940"/>
                          </a:lnTo>
                          <a:lnTo>
                            <a:pt x="1" y="940"/>
                          </a:lnTo>
                          <a:lnTo>
                            <a:pt x="2" y="940"/>
                          </a:lnTo>
                          <a:lnTo>
                            <a:pt x="2" y="939"/>
                          </a:lnTo>
                          <a:lnTo>
                            <a:pt x="1" y="939"/>
                          </a:lnTo>
                          <a:lnTo>
                            <a:pt x="0" y="939"/>
                          </a:lnTo>
                          <a:lnTo>
                            <a:pt x="0" y="938"/>
                          </a:lnTo>
                          <a:lnTo>
                            <a:pt x="1" y="938"/>
                          </a:lnTo>
                          <a:lnTo>
                            <a:pt x="1" y="937"/>
                          </a:lnTo>
                          <a:lnTo>
                            <a:pt x="1" y="936"/>
                          </a:lnTo>
                          <a:lnTo>
                            <a:pt x="0" y="935"/>
                          </a:lnTo>
                          <a:lnTo>
                            <a:pt x="1" y="935"/>
                          </a:lnTo>
                          <a:lnTo>
                            <a:pt x="2" y="935"/>
                          </a:lnTo>
                          <a:lnTo>
                            <a:pt x="1" y="934"/>
                          </a:lnTo>
                          <a:lnTo>
                            <a:pt x="1" y="933"/>
                          </a:lnTo>
                          <a:lnTo>
                            <a:pt x="1" y="932"/>
                          </a:lnTo>
                          <a:lnTo>
                            <a:pt x="0" y="932"/>
                          </a:lnTo>
                          <a:lnTo>
                            <a:pt x="1" y="932"/>
                          </a:lnTo>
                          <a:lnTo>
                            <a:pt x="1" y="931"/>
                          </a:lnTo>
                          <a:lnTo>
                            <a:pt x="0" y="932"/>
                          </a:lnTo>
                          <a:lnTo>
                            <a:pt x="0" y="931"/>
                          </a:lnTo>
                          <a:lnTo>
                            <a:pt x="0" y="930"/>
                          </a:lnTo>
                          <a:lnTo>
                            <a:pt x="0" y="929"/>
                          </a:lnTo>
                          <a:lnTo>
                            <a:pt x="0" y="928"/>
                          </a:lnTo>
                          <a:lnTo>
                            <a:pt x="0" y="927"/>
                          </a:lnTo>
                          <a:lnTo>
                            <a:pt x="1" y="926"/>
                          </a:lnTo>
                          <a:lnTo>
                            <a:pt x="0" y="926"/>
                          </a:lnTo>
                          <a:lnTo>
                            <a:pt x="1" y="925"/>
                          </a:lnTo>
                          <a:lnTo>
                            <a:pt x="0" y="925"/>
                          </a:lnTo>
                          <a:lnTo>
                            <a:pt x="1" y="925"/>
                          </a:lnTo>
                          <a:lnTo>
                            <a:pt x="1" y="924"/>
                          </a:lnTo>
                          <a:lnTo>
                            <a:pt x="0" y="923"/>
                          </a:lnTo>
                          <a:lnTo>
                            <a:pt x="2" y="923"/>
                          </a:lnTo>
                          <a:lnTo>
                            <a:pt x="1" y="922"/>
                          </a:lnTo>
                          <a:lnTo>
                            <a:pt x="2" y="922"/>
                          </a:lnTo>
                          <a:lnTo>
                            <a:pt x="1" y="921"/>
                          </a:lnTo>
                          <a:lnTo>
                            <a:pt x="2" y="921"/>
                          </a:lnTo>
                          <a:lnTo>
                            <a:pt x="2" y="920"/>
                          </a:lnTo>
                          <a:lnTo>
                            <a:pt x="2" y="919"/>
                          </a:lnTo>
                          <a:lnTo>
                            <a:pt x="2" y="917"/>
                          </a:lnTo>
                          <a:lnTo>
                            <a:pt x="1" y="916"/>
                          </a:lnTo>
                          <a:lnTo>
                            <a:pt x="1" y="915"/>
                          </a:lnTo>
                          <a:lnTo>
                            <a:pt x="1" y="914"/>
                          </a:lnTo>
                          <a:lnTo>
                            <a:pt x="2" y="914"/>
                          </a:lnTo>
                          <a:lnTo>
                            <a:pt x="2" y="913"/>
                          </a:lnTo>
                          <a:lnTo>
                            <a:pt x="1" y="913"/>
                          </a:lnTo>
                          <a:lnTo>
                            <a:pt x="2" y="912"/>
                          </a:lnTo>
                          <a:lnTo>
                            <a:pt x="2" y="911"/>
                          </a:lnTo>
                          <a:lnTo>
                            <a:pt x="1" y="911"/>
                          </a:lnTo>
                          <a:lnTo>
                            <a:pt x="1" y="910"/>
                          </a:lnTo>
                          <a:lnTo>
                            <a:pt x="2" y="910"/>
                          </a:lnTo>
                          <a:lnTo>
                            <a:pt x="1" y="910"/>
                          </a:lnTo>
                          <a:lnTo>
                            <a:pt x="2" y="910"/>
                          </a:lnTo>
                          <a:lnTo>
                            <a:pt x="1" y="909"/>
                          </a:lnTo>
                          <a:lnTo>
                            <a:pt x="2" y="909"/>
                          </a:lnTo>
                          <a:lnTo>
                            <a:pt x="1" y="909"/>
                          </a:lnTo>
                          <a:lnTo>
                            <a:pt x="1" y="908"/>
                          </a:lnTo>
                          <a:lnTo>
                            <a:pt x="2" y="908"/>
                          </a:lnTo>
                          <a:lnTo>
                            <a:pt x="2" y="907"/>
                          </a:lnTo>
                          <a:lnTo>
                            <a:pt x="3" y="907"/>
                          </a:lnTo>
                          <a:lnTo>
                            <a:pt x="2" y="906"/>
                          </a:lnTo>
                          <a:lnTo>
                            <a:pt x="3" y="906"/>
                          </a:lnTo>
                          <a:lnTo>
                            <a:pt x="2" y="906"/>
                          </a:lnTo>
                          <a:lnTo>
                            <a:pt x="2" y="905"/>
                          </a:lnTo>
                          <a:lnTo>
                            <a:pt x="2" y="904"/>
                          </a:lnTo>
                          <a:lnTo>
                            <a:pt x="3" y="905"/>
                          </a:lnTo>
                          <a:lnTo>
                            <a:pt x="3" y="904"/>
                          </a:lnTo>
                          <a:lnTo>
                            <a:pt x="3" y="903"/>
                          </a:lnTo>
                          <a:lnTo>
                            <a:pt x="3" y="902"/>
                          </a:lnTo>
                          <a:lnTo>
                            <a:pt x="3" y="901"/>
                          </a:lnTo>
                          <a:lnTo>
                            <a:pt x="4" y="901"/>
                          </a:lnTo>
                          <a:lnTo>
                            <a:pt x="3" y="901"/>
                          </a:lnTo>
                          <a:lnTo>
                            <a:pt x="4" y="901"/>
                          </a:lnTo>
                          <a:lnTo>
                            <a:pt x="4" y="900"/>
                          </a:lnTo>
                          <a:lnTo>
                            <a:pt x="4" y="899"/>
                          </a:lnTo>
                          <a:lnTo>
                            <a:pt x="5" y="899"/>
                          </a:lnTo>
                          <a:lnTo>
                            <a:pt x="5" y="898"/>
                          </a:lnTo>
                          <a:lnTo>
                            <a:pt x="5" y="897"/>
                          </a:lnTo>
                          <a:lnTo>
                            <a:pt x="5" y="898"/>
                          </a:lnTo>
                          <a:lnTo>
                            <a:pt x="5" y="897"/>
                          </a:lnTo>
                          <a:lnTo>
                            <a:pt x="6" y="897"/>
                          </a:lnTo>
                          <a:lnTo>
                            <a:pt x="5" y="896"/>
                          </a:lnTo>
                          <a:lnTo>
                            <a:pt x="5" y="895"/>
                          </a:lnTo>
                          <a:lnTo>
                            <a:pt x="5" y="894"/>
                          </a:lnTo>
                          <a:lnTo>
                            <a:pt x="5" y="893"/>
                          </a:lnTo>
                          <a:lnTo>
                            <a:pt x="4" y="893"/>
                          </a:lnTo>
                          <a:lnTo>
                            <a:pt x="5" y="893"/>
                          </a:lnTo>
                          <a:lnTo>
                            <a:pt x="5" y="892"/>
                          </a:lnTo>
                          <a:lnTo>
                            <a:pt x="5" y="891"/>
                          </a:lnTo>
                          <a:lnTo>
                            <a:pt x="6" y="891"/>
                          </a:lnTo>
                          <a:lnTo>
                            <a:pt x="6" y="890"/>
                          </a:lnTo>
                          <a:lnTo>
                            <a:pt x="6" y="889"/>
                          </a:lnTo>
                          <a:lnTo>
                            <a:pt x="7" y="889"/>
                          </a:lnTo>
                          <a:lnTo>
                            <a:pt x="7" y="888"/>
                          </a:lnTo>
                          <a:lnTo>
                            <a:pt x="8" y="888"/>
                          </a:lnTo>
                          <a:lnTo>
                            <a:pt x="8" y="887"/>
                          </a:lnTo>
                          <a:lnTo>
                            <a:pt x="8" y="886"/>
                          </a:lnTo>
                          <a:lnTo>
                            <a:pt x="8" y="887"/>
                          </a:lnTo>
                          <a:lnTo>
                            <a:pt x="9" y="886"/>
                          </a:lnTo>
                          <a:lnTo>
                            <a:pt x="9" y="885"/>
                          </a:lnTo>
                          <a:lnTo>
                            <a:pt x="8" y="885"/>
                          </a:lnTo>
                          <a:lnTo>
                            <a:pt x="9" y="885"/>
                          </a:lnTo>
                          <a:lnTo>
                            <a:pt x="9" y="884"/>
                          </a:lnTo>
                          <a:lnTo>
                            <a:pt x="9" y="883"/>
                          </a:lnTo>
                          <a:lnTo>
                            <a:pt x="10" y="883"/>
                          </a:lnTo>
                          <a:lnTo>
                            <a:pt x="10" y="884"/>
                          </a:lnTo>
                          <a:lnTo>
                            <a:pt x="10" y="883"/>
                          </a:lnTo>
                          <a:lnTo>
                            <a:pt x="11" y="883"/>
                          </a:lnTo>
                          <a:lnTo>
                            <a:pt x="11" y="882"/>
                          </a:lnTo>
                          <a:lnTo>
                            <a:pt x="10" y="881"/>
                          </a:lnTo>
                          <a:lnTo>
                            <a:pt x="9" y="881"/>
                          </a:lnTo>
                          <a:lnTo>
                            <a:pt x="10" y="880"/>
                          </a:lnTo>
                          <a:lnTo>
                            <a:pt x="11" y="880"/>
                          </a:lnTo>
                          <a:lnTo>
                            <a:pt x="11" y="879"/>
                          </a:lnTo>
                          <a:lnTo>
                            <a:pt x="10" y="879"/>
                          </a:lnTo>
                          <a:lnTo>
                            <a:pt x="9" y="879"/>
                          </a:lnTo>
                          <a:lnTo>
                            <a:pt x="10" y="879"/>
                          </a:lnTo>
                          <a:lnTo>
                            <a:pt x="10" y="878"/>
                          </a:lnTo>
                          <a:lnTo>
                            <a:pt x="10" y="877"/>
                          </a:lnTo>
                          <a:lnTo>
                            <a:pt x="10" y="876"/>
                          </a:lnTo>
                          <a:lnTo>
                            <a:pt x="10" y="875"/>
                          </a:lnTo>
                          <a:lnTo>
                            <a:pt x="10" y="873"/>
                          </a:lnTo>
                          <a:lnTo>
                            <a:pt x="9" y="873"/>
                          </a:lnTo>
                          <a:lnTo>
                            <a:pt x="8" y="873"/>
                          </a:lnTo>
                          <a:lnTo>
                            <a:pt x="8" y="872"/>
                          </a:lnTo>
                          <a:lnTo>
                            <a:pt x="8" y="871"/>
                          </a:lnTo>
                          <a:lnTo>
                            <a:pt x="9" y="871"/>
                          </a:lnTo>
                          <a:lnTo>
                            <a:pt x="9" y="870"/>
                          </a:lnTo>
                          <a:lnTo>
                            <a:pt x="8" y="870"/>
                          </a:lnTo>
                          <a:lnTo>
                            <a:pt x="9" y="870"/>
                          </a:lnTo>
                          <a:lnTo>
                            <a:pt x="9" y="869"/>
                          </a:lnTo>
                          <a:lnTo>
                            <a:pt x="8" y="869"/>
                          </a:lnTo>
                          <a:lnTo>
                            <a:pt x="8" y="868"/>
                          </a:lnTo>
                          <a:lnTo>
                            <a:pt x="8" y="867"/>
                          </a:lnTo>
                          <a:lnTo>
                            <a:pt x="9" y="867"/>
                          </a:lnTo>
                          <a:lnTo>
                            <a:pt x="9" y="866"/>
                          </a:lnTo>
                          <a:lnTo>
                            <a:pt x="10" y="866"/>
                          </a:lnTo>
                          <a:lnTo>
                            <a:pt x="10" y="865"/>
                          </a:lnTo>
                          <a:lnTo>
                            <a:pt x="11" y="864"/>
                          </a:lnTo>
                          <a:lnTo>
                            <a:pt x="12" y="863"/>
                          </a:lnTo>
                          <a:lnTo>
                            <a:pt x="12" y="862"/>
                          </a:lnTo>
                          <a:lnTo>
                            <a:pt x="12" y="861"/>
                          </a:lnTo>
                          <a:lnTo>
                            <a:pt x="13" y="860"/>
                          </a:lnTo>
                          <a:lnTo>
                            <a:pt x="13" y="861"/>
                          </a:lnTo>
                          <a:lnTo>
                            <a:pt x="14" y="860"/>
                          </a:lnTo>
                          <a:lnTo>
                            <a:pt x="14" y="859"/>
                          </a:lnTo>
                          <a:lnTo>
                            <a:pt x="15" y="859"/>
                          </a:lnTo>
                          <a:lnTo>
                            <a:pt x="15" y="858"/>
                          </a:lnTo>
                          <a:lnTo>
                            <a:pt x="16" y="857"/>
                          </a:lnTo>
                          <a:lnTo>
                            <a:pt x="16" y="856"/>
                          </a:lnTo>
                          <a:lnTo>
                            <a:pt x="17" y="854"/>
                          </a:lnTo>
                          <a:lnTo>
                            <a:pt x="18" y="853"/>
                          </a:lnTo>
                          <a:lnTo>
                            <a:pt x="17" y="853"/>
                          </a:lnTo>
                          <a:lnTo>
                            <a:pt x="17" y="852"/>
                          </a:lnTo>
                          <a:lnTo>
                            <a:pt x="18" y="851"/>
                          </a:lnTo>
                          <a:lnTo>
                            <a:pt x="19" y="849"/>
                          </a:lnTo>
                          <a:lnTo>
                            <a:pt x="19" y="848"/>
                          </a:lnTo>
                          <a:lnTo>
                            <a:pt x="19" y="847"/>
                          </a:lnTo>
                          <a:lnTo>
                            <a:pt x="19" y="846"/>
                          </a:lnTo>
                          <a:lnTo>
                            <a:pt x="19" y="845"/>
                          </a:lnTo>
                          <a:lnTo>
                            <a:pt x="20" y="844"/>
                          </a:lnTo>
                          <a:lnTo>
                            <a:pt x="21" y="844"/>
                          </a:lnTo>
                          <a:lnTo>
                            <a:pt x="22" y="845"/>
                          </a:lnTo>
                          <a:lnTo>
                            <a:pt x="22" y="844"/>
                          </a:lnTo>
                          <a:lnTo>
                            <a:pt x="22" y="843"/>
                          </a:lnTo>
                          <a:lnTo>
                            <a:pt x="23" y="843"/>
                          </a:lnTo>
                          <a:lnTo>
                            <a:pt x="23" y="842"/>
                          </a:lnTo>
                          <a:lnTo>
                            <a:pt x="24" y="842"/>
                          </a:lnTo>
                          <a:lnTo>
                            <a:pt x="25" y="842"/>
                          </a:lnTo>
                          <a:lnTo>
                            <a:pt x="24" y="841"/>
                          </a:lnTo>
                          <a:lnTo>
                            <a:pt x="24" y="840"/>
                          </a:lnTo>
                          <a:lnTo>
                            <a:pt x="25" y="840"/>
                          </a:lnTo>
                          <a:lnTo>
                            <a:pt x="25" y="839"/>
                          </a:lnTo>
                          <a:lnTo>
                            <a:pt x="26" y="838"/>
                          </a:lnTo>
                          <a:lnTo>
                            <a:pt x="27" y="837"/>
                          </a:lnTo>
                          <a:lnTo>
                            <a:pt x="26" y="836"/>
                          </a:lnTo>
                          <a:lnTo>
                            <a:pt x="26" y="835"/>
                          </a:lnTo>
                          <a:lnTo>
                            <a:pt x="27" y="835"/>
                          </a:lnTo>
                          <a:lnTo>
                            <a:pt x="26" y="834"/>
                          </a:lnTo>
                          <a:lnTo>
                            <a:pt x="27" y="834"/>
                          </a:lnTo>
                          <a:lnTo>
                            <a:pt x="28" y="834"/>
                          </a:lnTo>
                          <a:lnTo>
                            <a:pt x="29" y="833"/>
                          </a:lnTo>
                          <a:lnTo>
                            <a:pt x="29" y="834"/>
                          </a:lnTo>
                          <a:lnTo>
                            <a:pt x="30" y="834"/>
                          </a:lnTo>
                          <a:lnTo>
                            <a:pt x="30" y="833"/>
                          </a:lnTo>
                          <a:lnTo>
                            <a:pt x="29" y="833"/>
                          </a:lnTo>
                          <a:lnTo>
                            <a:pt x="29" y="832"/>
                          </a:lnTo>
                          <a:lnTo>
                            <a:pt x="30" y="832"/>
                          </a:lnTo>
                          <a:lnTo>
                            <a:pt x="31" y="832"/>
                          </a:lnTo>
                          <a:lnTo>
                            <a:pt x="32" y="832"/>
                          </a:lnTo>
                          <a:lnTo>
                            <a:pt x="32" y="831"/>
                          </a:lnTo>
                          <a:lnTo>
                            <a:pt x="31" y="831"/>
                          </a:lnTo>
                          <a:lnTo>
                            <a:pt x="32" y="831"/>
                          </a:lnTo>
                          <a:lnTo>
                            <a:pt x="32" y="830"/>
                          </a:lnTo>
                          <a:lnTo>
                            <a:pt x="32" y="829"/>
                          </a:lnTo>
                          <a:lnTo>
                            <a:pt x="32" y="830"/>
                          </a:lnTo>
                          <a:lnTo>
                            <a:pt x="33" y="830"/>
                          </a:lnTo>
                          <a:lnTo>
                            <a:pt x="33" y="829"/>
                          </a:lnTo>
                          <a:lnTo>
                            <a:pt x="34" y="829"/>
                          </a:lnTo>
                          <a:lnTo>
                            <a:pt x="35" y="830"/>
                          </a:lnTo>
                          <a:lnTo>
                            <a:pt x="35" y="829"/>
                          </a:lnTo>
                          <a:lnTo>
                            <a:pt x="35" y="828"/>
                          </a:lnTo>
                          <a:lnTo>
                            <a:pt x="36" y="827"/>
                          </a:lnTo>
                          <a:lnTo>
                            <a:pt x="36" y="828"/>
                          </a:lnTo>
                          <a:lnTo>
                            <a:pt x="37" y="828"/>
                          </a:lnTo>
                          <a:lnTo>
                            <a:pt x="37" y="827"/>
                          </a:lnTo>
                          <a:lnTo>
                            <a:pt x="38" y="827"/>
                          </a:lnTo>
                          <a:lnTo>
                            <a:pt x="37" y="826"/>
                          </a:lnTo>
                          <a:lnTo>
                            <a:pt x="38" y="826"/>
                          </a:lnTo>
                          <a:lnTo>
                            <a:pt x="37" y="825"/>
                          </a:lnTo>
                          <a:lnTo>
                            <a:pt x="37" y="824"/>
                          </a:lnTo>
                          <a:lnTo>
                            <a:pt x="36" y="825"/>
                          </a:lnTo>
                          <a:lnTo>
                            <a:pt x="36" y="824"/>
                          </a:lnTo>
                          <a:lnTo>
                            <a:pt x="37" y="824"/>
                          </a:lnTo>
                          <a:lnTo>
                            <a:pt x="37" y="823"/>
                          </a:lnTo>
                          <a:lnTo>
                            <a:pt x="37" y="822"/>
                          </a:lnTo>
                          <a:lnTo>
                            <a:pt x="36" y="823"/>
                          </a:lnTo>
                          <a:lnTo>
                            <a:pt x="35" y="823"/>
                          </a:lnTo>
                          <a:lnTo>
                            <a:pt x="35" y="822"/>
                          </a:lnTo>
                          <a:lnTo>
                            <a:pt x="36" y="821"/>
                          </a:lnTo>
                          <a:lnTo>
                            <a:pt x="36" y="820"/>
                          </a:lnTo>
                          <a:lnTo>
                            <a:pt x="37" y="820"/>
                          </a:lnTo>
                          <a:lnTo>
                            <a:pt x="37" y="819"/>
                          </a:lnTo>
                          <a:lnTo>
                            <a:pt x="37" y="818"/>
                          </a:lnTo>
                          <a:lnTo>
                            <a:pt x="38" y="818"/>
                          </a:lnTo>
                          <a:lnTo>
                            <a:pt x="38" y="817"/>
                          </a:lnTo>
                          <a:lnTo>
                            <a:pt x="37" y="817"/>
                          </a:lnTo>
                          <a:lnTo>
                            <a:pt x="37" y="816"/>
                          </a:lnTo>
                          <a:lnTo>
                            <a:pt x="38" y="817"/>
                          </a:lnTo>
                          <a:lnTo>
                            <a:pt x="38" y="816"/>
                          </a:lnTo>
                          <a:lnTo>
                            <a:pt x="39" y="815"/>
                          </a:lnTo>
                          <a:lnTo>
                            <a:pt x="38" y="815"/>
                          </a:lnTo>
                          <a:lnTo>
                            <a:pt x="38" y="814"/>
                          </a:lnTo>
                          <a:lnTo>
                            <a:pt x="39" y="813"/>
                          </a:lnTo>
                          <a:lnTo>
                            <a:pt x="39" y="812"/>
                          </a:lnTo>
                          <a:lnTo>
                            <a:pt x="39" y="810"/>
                          </a:lnTo>
                          <a:lnTo>
                            <a:pt x="39" y="808"/>
                          </a:lnTo>
                          <a:lnTo>
                            <a:pt x="39" y="807"/>
                          </a:lnTo>
                          <a:lnTo>
                            <a:pt x="39" y="808"/>
                          </a:lnTo>
                          <a:lnTo>
                            <a:pt x="40" y="808"/>
                          </a:lnTo>
                          <a:lnTo>
                            <a:pt x="40" y="806"/>
                          </a:lnTo>
                          <a:lnTo>
                            <a:pt x="40" y="805"/>
                          </a:lnTo>
                          <a:lnTo>
                            <a:pt x="42" y="804"/>
                          </a:lnTo>
                          <a:lnTo>
                            <a:pt x="42" y="803"/>
                          </a:lnTo>
                          <a:lnTo>
                            <a:pt x="43" y="802"/>
                          </a:lnTo>
                          <a:lnTo>
                            <a:pt x="42" y="802"/>
                          </a:lnTo>
                          <a:lnTo>
                            <a:pt x="42" y="800"/>
                          </a:lnTo>
                          <a:lnTo>
                            <a:pt x="42" y="799"/>
                          </a:lnTo>
                          <a:lnTo>
                            <a:pt x="42" y="798"/>
                          </a:lnTo>
                          <a:lnTo>
                            <a:pt x="43" y="798"/>
                          </a:lnTo>
                          <a:lnTo>
                            <a:pt x="44" y="798"/>
                          </a:lnTo>
                          <a:lnTo>
                            <a:pt x="43" y="797"/>
                          </a:lnTo>
                          <a:lnTo>
                            <a:pt x="44" y="797"/>
                          </a:lnTo>
                          <a:lnTo>
                            <a:pt x="45" y="797"/>
                          </a:lnTo>
                          <a:lnTo>
                            <a:pt x="45" y="796"/>
                          </a:lnTo>
                          <a:lnTo>
                            <a:pt x="45" y="795"/>
                          </a:lnTo>
                          <a:lnTo>
                            <a:pt x="46" y="794"/>
                          </a:lnTo>
                          <a:lnTo>
                            <a:pt x="47" y="793"/>
                          </a:lnTo>
                          <a:lnTo>
                            <a:pt x="46" y="792"/>
                          </a:lnTo>
                          <a:lnTo>
                            <a:pt x="47" y="792"/>
                          </a:lnTo>
                          <a:lnTo>
                            <a:pt x="46" y="790"/>
                          </a:lnTo>
                          <a:lnTo>
                            <a:pt x="46" y="789"/>
                          </a:lnTo>
                          <a:lnTo>
                            <a:pt x="47" y="789"/>
                          </a:lnTo>
                          <a:lnTo>
                            <a:pt x="48" y="790"/>
                          </a:lnTo>
                          <a:lnTo>
                            <a:pt x="49" y="789"/>
                          </a:lnTo>
                          <a:lnTo>
                            <a:pt x="49" y="790"/>
                          </a:lnTo>
                          <a:lnTo>
                            <a:pt x="50" y="790"/>
                          </a:lnTo>
                          <a:lnTo>
                            <a:pt x="51" y="790"/>
                          </a:lnTo>
                          <a:lnTo>
                            <a:pt x="52" y="790"/>
                          </a:lnTo>
                          <a:lnTo>
                            <a:pt x="53" y="790"/>
                          </a:lnTo>
                          <a:lnTo>
                            <a:pt x="54" y="791"/>
                          </a:lnTo>
                          <a:lnTo>
                            <a:pt x="55" y="791"/>
                          </a:lnTo>
                          <a:lnTo>
                            <a:pt x="55" y="790"/>
                          </a:lnTo>
                          <a:lnTo>
                            <a:pt x="55" y="789"/>
                          </a:lnTo>
                          <a:lnTo>
                            <a:pt x="56" y="789"/>
                          </a:lnTo>
                          <a:lnTo>
                            <a:pt x="57" y="790"/>
                          </a:lnTo>
                          <a:lnTo>
                            <a:pt x="57" y="789"/>
                          </a:lnTo>
                          <a:lnTo>
                            <a:pt x="56" y="788"/>
                          </a:lnTo>
                          <a:lnTo>
                            <a:pt x="57" y="788"/>
                          </a:lnTo>
                          <a:lnTo>
                            <a:pt x="58" y="788"/>
                          </a:lnTo>
                          <a:lnTo>
                            <a:pt x="58" y="789"/>
                          </a:lnTo>
                          <a:lnTo>
                            <a:pt x="57" y="789"/>
                          </a:lnTo>
                          <a:lnTo>
                            <a:pt x="59" y="789"/>
                          </a:lnTo>
                          <a:lnTo>
                            <a:pt x="59" y="788"/>
                          </a:lnTo>
                          <a:lnTo>
                            <a:pt x="58" y="787"/>
                          </a:lnTo>
                          <a:lnTo>
                            <a:pt x="57" y="786"/>
                          </a:lnTo>
                          <a:lnTo>
                            <a:pt x="58" y="786"/>
                          </a:lnTo>
                          <a:lnTo>
                            <a:pt x="59" y="786"/>
                          </a:lnTo>
                          <a:lnTo>
                            <a:pt x="60" y="786"/>
                          </a:lnTo>
                          <a:lnTo>
                            <a:pt x="61" y="786"/>
                          </a:lnTo>
                          <a:lnTo>
                            <a:pt x="62" y="786"/>
                          </a:lnTo>
                          <a:lnTo>
                            <a:pt x="61" y="786"/>
                          </a:lnTo>
                          <a:lnTo>
                            <a:pt x="61" y="785"/>
                          </a:lnTo>
                          <a:lnTo>
                            <a:pt x="62" y="784"/>
                          </a:lnTo>
                          <a:lnTo>
                            <a:pt x="61" y="783"/>
                          </a:lnTo>
                          <a:lnTo>
                            <a:pt x="60" y="781"/>
                          </a:lnTo>
                          <a:lnTo>
                            <a:pt x="59" y="781"/>
                          </a:lnTo>
                          <a:lnTo>
                            <a:pt x="60" y="781"/>
                          </a:lnTo>
                          <a:lnTo>
                            <a:pt x="61" y="780"/>
                          </a:lnTo>
                          <a:lnTo>
                            <a:pt x="61" y="779"/>
                          </a:lnTo>
                          <a:lnTo>
                            <a:pt x="62" y="779"/>
                          </a:lnTo>
                          <a:lnTo>
                            <a:pt x="62" y="780"/>
                          </a:lnTo>
                          <a:lnTo>
                            <a:pt x="62" y="781"/>
                          </a:lnTo>
                          <a:lnTo>
                            <a:pt x="62" y="782"/>
                          </a:lnTo>
                          <a:lnTo>
                            <a:pt x="63" y="782"/>
                          </a:lnTo>
                          <a:lnTo>
                            <a:pt x="64" y="781"/>
                          </a:lnTo>
                          <a:lnTo>
                            <a:pt x="65" y="781"/>
                          </a:lnTo>
                          <a:lnTo>
                            <a:pt x="65" y="780"/>
                          </a:lnTo>
                          <a:lnTo>
                            <a:pt x="65" y="779"/>
                          </a:lnTo>
                          <a:lnTo>
                            <a:pt x="66" y="778"/>
                          </a:lnTo>
                          <a:lnTo>
                            <a:pt x="67" y="778"/>
                          </a:lnTo>
                          <a:lnTo>
                            <a:pt x="68" y="778"/>
                          </a:lnTo>
                          <a:lnTo>
                            <a:pt x="68" y="777"/>
                          </a:lnTo>
                          <a:lnTo>
                            <a:pt x="69" y="777"/>
                          </a:lnTo>
                          <a:lnTo>
                            <a:pt x="68" y="776"/>
                          </a:lnTo>
                          <a:lnTo>
                            <a:pt x="69" y="776"/>
                          </a:lnTo>
                          <a:lnTo>
                            <a:pt x="69" y="775"/>
                          </a:lnTo>
                          <a:lnTo>
                            <a:pt x="70" y="775"/>
                          </a:lnTo>
                          <a:lnTo>
                            <a:pt x="71" y="775"/>
                          </a:lnTo>
                          <a:lnTo>
                            <a:pt x="71" y="776"/>
                          </a:lnTo>
                          <a:lnTo>
                            <a:pt x="73" y="776"/>
                          </a:lnTo>
                          <a:lnTo>
                            <a:pt x="73" y="775"/>
                          </a:lnTo>
                          <a:lnTo>
                            <a:pt x="74" y="775"/>
                          </a:lnTo>
                          <a:lnTo>
                            <a:pt x="73" y="774"/>
                          </a:lnTo>
                          <a:lnTo>
                            <a:pt x="74" y="774"/>
                          </a:lnTo>
                          <a:lnTo>
                            <a:pt x="74" y="773"/>
                          </a:lnTo>
                          <a:lnTo>
                            <a:pt x="74" y="774"/>
                          </a:lnTo>
                          <a:lnTo>
                            <a:pt x="75" y="774"/>
                          </a:lnTo>
                          <a:lnTo>
                            <a:pt x="76" y="773"/>
                          </a:lnTo>
                          <a:lnTo>
                            <a:pt x="77" y="773"/>
                          </a:lnTo>
                          <a:lnTo>
                            <a:pt x="78" y="774"/>
                          </a:lnTo>
                          <a:lnTo>
                            <a:pt x="79" y="774"/>
                          </a:lnTo>
                          <a:lnTo>
                            <a:pt x="79" y="772"/>
                          </a:lnTo>
                          <a:lnTo>
                            <a:pt x="80" y="772"/>
                          </a:lnTo>
                          <a:lnTo>
                            <a:pt x="82" y="770"/>
                          </a:lnTo>
                          <a:lnTo>
                            <a:pt x="83" y="769"/>
                          </a:lnTo>
                          <a:lnTo>
                            <a:pt x="84" y="769"/>
                          </a:lnTo>
                          <a:lnTo>
                            <a:pt x="84" y="770"/>
                          </a:lnTo>
                          <a:lnTo>
                            <a:pt x="85" y="770"/>
                          </a:lnTo>
                          <a:lnTo>
                            <a:pt x="86" y="769"/>
                          </a:lnTo>
                          <a:lnTo>
                            <a:pt x="87" y="769"/>
                          </a:lnTo>
                          <a:lnTo>
                            <a:pt x="87" y="766"/>
                          </a:lnTo>
                          <a:lnTo>
                            <a:pt x="87" y="765"/>
                          </a:lnTo>
                          <a:lnTo>
                            <a:pt x="87" y="764"/>
                          </a:lnTo>
                          <a:lnTo>
                            <a:pt x="88" y="764"/>
                          </a:lnTo>
                          <a:lnTo>
                            <a:pt x="88" y="763"/>
                          </a:lnTo>
                          <a:lnTo>
                            <a:pt x="90" y="763"/>
                          </a:lnTo>
                          <a:lnTo>
                            <a:pt x="91" y="763"/>
                          </a:lnTo>
                          <a:lnTo>
                            <a:pt x="92" y="763"/>
                          </a:lnTo>
                          <a:lnTo>
                            <a:pt x="92" y="762"/>
                          </a:lnTo>
                          <a:lnTo>
                            <a:pt x="92" y="761"/>
                          </a:lnTo>
                          <a:lnTo>
                            <a:pt x="91" y="761"/>
                          </a:lnTo>
                          <a:lnTo>
                            <a:pt x="92" y="758"/>
                          </a:lnTo>
                          <a:lnTo>
                            <a:pt x="93" y="757"/>
                          </a:lnTo>
                          <a:lnTo>
                            <a:pt x="92" y="756"/>
                          </a:lnTo>
                          <a:lnTo>
                            <a:pt x="91" y="757"/>
                          </a:lnTo>
                          <a:lnTo>
                            <a:pt x="91" y="756"/>
                          </a:lnTo>
                          <a:lnTo>
                            <a:pt x="90" y="756"/>
                          </a:lnTo>
                          <a:lnTo>
                            <a:pt x="91" y="756"/>
                          </a:lnTo>
                          <a:lnTo>
                            <a:pt x="92" y="755"/>
                          </a:lnTo>
                          <a:lnTo>
                            <a:pt x="93" y="755"/>
                          </a:lnTo>
                          <a:lnTo>
                            <a:pt x="94" y="755"/>
                          </a:lnTo>
                          <a:lnTo>
                            <a:pt x="94" y="754"/>
                          </a:lnTo>
                          <a:lnTo>
                            <a:pt x="95" y="754"/>
                          </a:lnTo>
                          <a:lnTo>
                            <a:pt x="96" y="754"/>
                          </a:lnTo>
                          <a:lnTo>
                            <a:pt x="96" y="753"/>
                          </a:lnTo>
                          <a:lnTo>
                            <a:pt x="95" y="751"/>
                          </a:lnTo>
                          <a:lnTo>
                            <a:pt x="94" y="751"/>
                          </a:lnTo>
                          <a:lnTo>
                            <a:pt x="94" y="750"/>
                          </a:lnTo>
                          <a:lnTo>
                            <a:pt x="95" y="749"/>
                          </a:lnTo>
                          <a:lnTo>
                            <a:pt x="96" y="749"/>
                          </a:lnTo>
                          <a:lnTo>
                            <a:pt x="97" y="749"/>
                          </a:lnTo>
                          <a:lnTo>
                            <a:pt x="97" y="750"/>
                          </a:lnTo>
                          <a:lnTo>
                            <a:pt x="98" y="752"/>
                          </a:lnTo>
                          <a:lnTo>
                            <a:pt x="99" y="752"/>
                          </a:lnTo>
                          <a:lnTo>
                            <a:pt x="100" y="751"/>
                          </a:lnTo>
                          <a:lnTo>
                            <a:pt x="100" y="750"/>
                          </a:lnTo>
                          <a:lnTo>
                            <a:pt x="99" y="749"/>
                          </a:lnTo>
                          <a:lnTo>
                            <a:pt x="98" y="746"/>
                          </a:lnTo>
                          <a:lnTo>
                            <a:pt x="97" y="746"/>
                          </a:lnTo>
                          <a:lnTo>
                            <a:pt x="96" y="746"/>
                          </a:lnTo>
                          <a:lnTo>
                            <a:pt x="96" y="745"/>
                          </a:lnTo>
                          <a:lnTo>
                            <a:pt x="96" y="744"/>
                          </a:lnTo>
                          <a:lnTo>
                            <a:pt x="97" y="744"/>
                          </a:lnTo>
                          <a:lnTo>
                            <a:pt x="98" y="743"/>
                          </a:lnTo>
                          <a:lnTo>
                            <a:pt x="97" y="742"/>
                          </a:lnTo>
                          <a:lnTo>
                            <a:pt x="96" y="742"/>
                          </a:lnTo>
                          <a:lnTo>
                            <a:pt x="97" y="742"/>
                          </a:lnTo>
                          <a:lnTo>
                            <a:pt x="97" y="741"/>
                          </a:lnTo>
                          <a:lnTo>
                            <a:pt x="98" y="741"/>
                          </a:lnTo>
                          <a:lnTo>
                            <a:pt x="99" y="741"/>
                          </a:lnTo>
                          <a:lnTo>
                            <a:pt x="99" y="742"/>
                          </a:lnTo>
                          <a:lnTo>
                            <a:pt x="101" y="743"/>
                          </a:lnTo>
                          <a:lnTo>
                            <a:pt x="102" y="744"/>
                          </a:lnTo>
                          <a:lnTo>
                            <a:pt x="102" y="743"/>
                          </a:lnTo>
                          <a:lnTo>
                            <a:pt x="102" y="742"/>
                          </a:lnTo>
                          <a:lnTo>
                            <a:pt x="102" y="740"/>
                          </a:lnTo>
                          <a:lnTo>
                            <a:pt x="102" y="739"/>
                          </a:lnTo>
                          <a:lnTo>
                            <a:pt x="103" y="739"/>
                          </a:lnTo>
                          <a:lnTo>
                            <a:pt x="104" y="741"/>
                          </a:lnTo>
                          <a:lnTo>
                            <a:pt x="105" y="741"/>
                          </a:lnTo>
                          <a:lnTo>
                            <a:pt x="107" y="741"/>
                          </a:lnTo>
                          <a:lnTo>
                            <a:pt x="108" y="741"/>
                          </a:lnTo>
                          <a:lnTo>
                            <a:pt x="108" y="740"/>
                          </a:lnTo>
                          <a:lnTo>
                            <a:pt x="108" y="738"/>
                          </a:lnTo>
                          <a:lnTo>
                            <a:pt x="109" y="739"/>
                          </a:lnTo>
                          <a:lnTo>
                            <a:pt x="110" y="739"/>
                          </a:lnTo>
                          <a:lnTo>
                            <a:pt x="110" y="738"/>
                          </a:lnTo>
                          <a:lnTo>
                            <a:pt x="109" y="737"/>
                          </a:lnTo>
                          <a:lnTo>
                            <a:pt x="109" y="736"/>
                          </a:lnTo>
                          <a:lnTo>
                            <a:pt x="109" y="735"/>
                          </a:lnTo>
                          <a:lnTo>
                            <a:pt x="110" y="735"/>
                          </a:lnTo>
                          <a:lnTo>
                            <a:pt x="112" y="737"/>
                          </a:lnTo>
                          <a:lnTo>
                            <a:pt x="112" y="735"/>
                          </a:lnTo>
                          <a:lnTo>
                            <a:pt x="113" y="734"/>
                          </a:lnTo>
                          <a:lnTo>
                            <a:pt x="113" y="735"/>
                          </a:lnTo>
                          <a:lnTo>
                            <a:pt x="114" y="735"/>
                          </a:lnTo>
                          <a:lnTo>
                            <a:pt x="115" y="736"/>
                          </a:lnTo>
                          <a:lnTo>
                            <a:pt x="115" y="733"/>
                          </a:lnTo>
                          <a:lnTo>
                            <a:pt x="116" y="733"/>
                          </a:lnTo>
                          <a:lnTo>
                            <a:pt x="117" y="732"/>
                          </a:lnTo>
                          <a:lnTo>
                            <a:pt x="117" y="730"/>
                          </a:lnTo>
                          <a:lnTo>
                            <a:pt x="116" y="729"/>
                          </a:lnTo>
                          <a:lnTo>
                            <a:pt x="115" y="728"/>
                          </a:lnTo>
                          <a:lnTo>
                            <a:pt x="115" y="727"/>
                          </a:lnTo>
                          <a:lnTo>
                            <a:pt x="115" y="726"/>
                          </a:lnTo>
                          <a:lnTo>
                            <a:pt x="116" y="726"/>
                          </a:lnTo>
                          <a:lnTo>
                            <a:pt x="116" y="727"/>
                          </a:lnTo>
                          <a:lnTo>
                            <a:pt x="117" y="727"/>
                          </a:lnTo>
                          <a:lnTo>
                            <a:pt x="118" y="727"/>
                          </a:lnTo>
                          <a:lnTo>
                            <a:pt x="119" y="727"/>
                          </a:lnTo>
                          <a:lnTo>
                            <a:pt x="120" y="725"/>
                          </a:lnTo>
                          <a:lnTo>
                            <a:pt x="120" y="724"/>
                          </a:lnTo>
                          <a:lnTo>
                            <a:pt x="120" y="723"/>
                          </a:lnTo>
                          <a:lnTo>
                            <a:pt x="120" y="722"/>
                          </a:lnTo>
                          <a:lnTo>
                            <a:pt x="119" y="722"/>
                          </a:lnTo>
                          <a:lnTo>
                            <a:pt x="119" y="721"/>
                          </a:lnTo>
                          <a:lnTo>
                            <a:pt x="120" y="720"/>
                          </a:lnTo>
                          <a:lnTo>
                            <a:pt x="121" y="720"/>
                          </a:lnTo>
                          <a:lnTo>
                            <a:pt x="120" y="719"/>
                          </a:lnTo>
                          <a:lnTo>
                            <a:pt x="119" y="719"/>
                          </a:lnTo>
                          <a:lnTo>
                            <a:pt x="119" y="720"/>
                          </a:lnTo>
                          <a:lnTo>
                            <a:pt x="118" y="720"/>
                          </a:lnTo>
                          <a:lnTo>
                            <a:pt x="118" y="719"/>
                          </a:lnTo>
                          <a:lnTo>
                            <a:pt x="118" y="718"/>
                          </a:lnTo>
                          <a:lnTo>
                            <a:pt x="119" y="718"/>
                          </a:lnTo>
                          <a:lnTo>
                            <a:pt x="119" y="717"/>
                          </a:lnTo>
                          <a:lnTo>
                            <a:pt x="118" y="717"/>
                          </a:lnTo>
                          <a:lnTo>
                            <a:pt x="117" y="716"/>
                          </a:lnTo>
                          <a:lnTo>
                            <a:pt x="117" y="715"/>
                          </a:lnTo>
                          <a:lnTo>
                            <a:pt x="115" y="715"/>
                          </a:lnTo>
                          <a:lnTo>
                            <a:pt x="115" y="714"/>
                          </a:lnTo>
                          <a:lnTo>
                            <a:pt x="114" y="713"/>
                          </a:lnTo>
                          <a:lnTo>
                            <a:pt x="115" y="711"/>
                          </a:lnTo>
                          <a:lnTo>
                            <a:pt x="114" y="710"/>
                          </a:lnTo>
                          <a:lnTo>
                            <a:pt x="113" y="709"/>
                          </a:lnTo>
                          <a:lnTo>
                            <a:pt x="109" y="710"/>
                          </a:lnTo>
                          <a:lnTo>
                            <a:pt x="107" y="707"/>
                          </a:lnTo>
                          <a:lnTo>
                            <a:pt x="107" y="706"/>
                          </a:lnTo>
                          <a:lnTo>
                            <a:pt x="108" y="705"/>
                          </a:lnTo>
                          <a:lnTo>
                            <a:pt x="109" y="704"/>
                          </a:lnTo>
                          <a:lnTo>
                            <a:pt x="108" y="703"/>
                          </a:lnTo>
                          <a:lnTo>
                            <a:pt x="107" y="702"/>
                          </a:lnTo>
                          <a:lnTo>
                            <a:pt x="106" y="702"/>
                          </a:lnTo>
                          <a:lnTo>
                            <a:pt x="107" y="700"/>
                          </a:lnTo>
                          <a:lnTo>
                            <a:pt x="106" y="699"/>
                          </a:lnTo>
                          <a:lnTo>
                            <a:pt x="106" y="698"/>
                          </a:lnTo>
                          <a:lnTo>
                            <a:pt x="108" y="698"/>
                          </a:lnTo>
                          <a:lnTo>
                            <a:pt x="108" y="697"/>
                          </a:lnTo>
                          <a:lnTo>
                            <a:pt x="107" y="696"/>
                          </a:lnTo>
                          <a:lnTo>
                            <a:pt x="107" y="694"/>
                          </a:lnTo>
                          <a:lnTo>
                            <a:pt x="108" y="694"/>
                          </a:lnTo>
                          <a:lnTo>
                            <a:pt x="108" y="693"/>
                          </a:lnTo>
                          <a:lnTo>
                            <a:pt x="107" y="692"/>
                          </a:lnTo>
                          <a:lnTo>
                            <a:pt x="108" y="692"/>
                          </a:lnTo>
                          <a:lnTo>
                            <a:pt x="108" y="690"/>
                          </a:lnTo>
                          <a:lnTo>
                            <a:pt x="109" y="690"/>
                          </a:lnTo>
                          <a:lnTo>
                            <a:pt x="110" y="688"/>
                          </a:lnTo>
                          <a:lnTo>
                            <a:pt x="111" y="688"/>
                          </a:lnTo>
                          <a:lnTo>
                            <a:pt x="112" y="687"/>
                          </a:lnTo>
                          <a:lnTo>
                            <a:pt x="113" y="686"/>
                          </a:lnTo>
                          <a:lnTo>
                            <a:pt x="114" y="686"/>
                          </a:lnTo>
                          <a:lnTo>
                            <a:pt x="114" y="687"/>
                          </a:lnTo>
                          <a:lnTo>
                            <a:pt x="116" y="687"/>
                          </a:lnTo>
                          <a:lnTo>
                            <a:pt x="117" y="687"/>
                          </a:lnTo>
                          <a:lnTo>
                            <a:pt x="118" y="687"/>
                          </a:lnTo>
                          <a:lnTo>
                            <a:pt x="119" y="687"/>
                          </a:lnTo>
                          <a:lnTo>
                            <a:pt x="120" y="687"/>
                          </a:lnTo>
                          <a:lnTo>
                            <a:pt x="121" y="685"/>
                          </a:lnTo>
                          <a:lnTo>
                            <a:pt x="122" y="684"/>
                          </a:lnTo>
                          <a:lnTo>
                            <a:pt x="125" y="684"/>
                          </a:lnTo>
                          <a:lnTo>
                            <a:pt x="126" y="683"/>
                          </a:lnTo>
                          <a:lnTo>
                            <a:pt x="126" y="682"/>
                          </a:lnTo>
                          <a:lnTo>
                            <a:pt x="126" y="681"/>
                          </a:lnTo>
                          <a:lnTo>
                            <a:pt x="127" y="681"/>
                          </a:lnTo>
                          <a:lnTo>
                            <a:pt x="128" y="682"/>
                          </a:lnTo>
                          <a:lnTo>
                            <a:pt x="129" y="684"/>
                          </a:lnTo>
                          <a:lnTo>
                            <a:pt x="130" y="684"/>
                          </a:lnTo>
                          <a:lnTo>
                            <a:pt x="131" y="684"/>
                          </a:lnTo>
                          <a:lnTo>
                            <a:pt x="132" y="684"/>
                          </a:lnTo>
                          <a:lnTo>
                            <a:pt x="132" y="683"/>
                          </a:lnTo>
                          <a:lnTo>
                            <a:pt x="133" y="683"/>
                          </a:lnTo>
                          <a:lnTo>
                            <a:pt x="132" y="683"/>
                          </a:lnTo>
                          <a:lnTo>
                            <a:pt x="131" y="682"/>
                          </a:lnTo>
                          <a:lnTo>
                            <a:pt x="131" y="681"/>
                          </a:lnTo>
                          <a:lnTo>
                            <a:pt x="130" y="679"/>
                          </a:lnTo>
                          <a:lnTo>
                            <a:pt x="129" y="678"/>
                          </a:lnTo>
                          <a:lnTo>
                            <a:pt x="129" y="677"/>
                          </a:lnTo>
                          <a:lnTo>
                            <a:pt x="130" y="677"/>
                          </a:lnTo>
                          <a:lnTo>
                            <a:pt x="131" y="677"/>
                          </a:lnTo>
                          <a:lnTo>
                            <a:pt x="132" y="677"/>
                          </a:lnTo>
                          <a:lnTo>
                            <a:pt x="133" y="676"/>
                          </a:lnTo>
                          <a:lnTo>
                            <a:pt x="133" y="675"/>
                          </a:lnTo>
                          <a:lnTo>
                            <a:pt x="132" y="674"/>
                          </a:lnTo>
                          <a:lnTo>
                            <a:pt x="132" y="672"/>
                          </a:lnTo>
                          <a:lnTo>
                            <a:pt x="132" y="670"/>
                          </a:lnTo>
                          <a:lnTo>
                            <a:pt x="132" y="669"/>
                          </a:lnTo>
                          <a:lnTo>
                            <a:pt x="133" y="669"/>
                          </a:lnTo>
                          <a:lnTo>
                            <a:pt x="134" y="669"/>
                          </a:lnTo>
                          <a:lnTo>
                            <a:pt x="133" y="667"/>
                          </a:lnTo>
                          <a:lnTo>
                            <a:pt x="133" y="666"/>
                          </a:lnTo>
                          <a:lnTo>
                            <a:pt x="135" y="665"/>
                          </a:lnTo>
                          <a:lnTo>
                            <a:pt x="136" y="665"/>
                          </a:lnTo>
                          <a:lnTo>
                            <a:pt x="136" y="664"/>
                          </a:lnTo>
                          <a:lnTo>
                            <a:pt x="137" y="664"/>
                          </a:lnTo>
                          <a:lnTo>
                            <a:pt x="137" y="662"/>
                          </a:lnTo>
                          <a:lnTo>
                            <a:pt x="138" y="662"/>
                          </a:lnTo>
                          <a:lnTo>
                            <a:pt x="138" y="661"/>
                          </a:lnTo>
                          <a:lnTo>
                            <a:pt x="139" y="660"/>
                          </a:lnTo>
                          <a:lnTo>
                            <a:pt x="140" y="661"/>
                          </a:lnTo>
                          <a:lnTo>
                            <a:pt x="140" y="662"/>
                          </a:lnTo>
                          <a:lnTo>
                            <a:pt x="141" y="662"/>
                          </a:lnTo>
                          <a:lnTo>
                            <a:pt x="143" y="661"/>
                          </a:lnTo>
                          <a:lnTo>
                            <a:pt x="144" y="660"/>
                          </a:lnTo>
                          <a:lnTo>
                            <a:pt x="146" y="659"/>
                          </a:lnTo>
                          <a:lnTo>
                            <a:pt x="148" y="660"/>
                          </a:lnTo>
                          <a:lnTo>
                            <a:pt x="149" y="660"/>
                          </a:lnTo>
                          <a:lnTo>
                            <a:pt x="150" y="659"/>
                          </a:lnTo>
                          <a:lnTo>
                            <a:pt x="151" y="658"/>
                          </a:lnTo>
                          <a:lnTo>
                            <a:pt x="153" y="657"/>
                          </a:lnTo>
                          <a:lnTo>
                            <a:pt x="154" y="656"/>
                          </a:lnTo>
                          <a:lnTo>
                            <a:pt x="156" y="655"/>
                          </a:lnTo>
                          <a:lnTo>
                            <a:pt x="157" y="655"/>
                          </a:lnTo>
                          <a:lnTo>
                            <a:pt x="159" y="654"/>
                          </a:lnTo>
                          <a:lnTo>
                            <a:pt x="160" y="654"/>
                          </a:lnTo>
                          <a:lnTo>
                            <a:pt x="161" y="654"/>
                          </a:lnTo>
                          <a:lnTo>
                            <a:pt x="163" y="655"/>
                          </a:lnTo>
                          <a:lnTo>
                            <a:pt x="164" y="655"/>
                          </a:lnTo>
                          <a:lnTo>
                            <a:pt x="165" y="653"/>
                          </a:lnTo>
                          <a:lnTo>
                            <a:pt x="165" y="652"/>
                          </a:lnTo>
                          <a:lnTo>
                            <a:pt x="166" y="652"/>
                          </a:lnTo>
                          <a:lnTo>
                            <a:pt x="167" y="652"/>
                          </a:lnTo>
                          <a:lnTo>
                            <a:pt x="168" y="652"/>
                          </a:lnTo>
                          <a:lnTo>
                            <a:pt x="169" y="652"/>
                          </a:lnTo>
                          <a:lnTo>
                            <a:pt x="171" y="651"/>
                          </a:lnTo>
                          <a:lnTo>
                            <a:pt x="172" y="650"/>
                          </a:lnTo>
                          <a:lnTo>
                            <a:pt x="173" y="647"/>
                          </a:lnTo>
                          <a:lnTo>
                            <a:pt x="173" y="646"/>
                          </a:lnTo>
                          <a:lnTo>
                            <a:pt x="173" y="645"/>
                          </a:lnTo>
                          <a:lnTo>
                            <a:pt x="173" y="644"/>
                          </a:lnTo>
                          <a:lnTo>
                            <a:pt x="174" y="643"/>
                          </a:lnTo>
                          <a:lnTo>
                            <a:pt x="175" y="642"/>
                          </a:lnTo>
                          <a:lnTo>
                            <a:pt x="175" y="640"/>
                          </a:lnTo>
                          <a:lnTo>
                            <a:pt x="176" y="639"/>
                          </a:lnTo>
                          <a:lnTo>
                            <a:pt x="178" y="637"/>
                          </a:lnTo>
                          <a:lnTo>
                            <a:pt x="179" y="635"/>
                          </a:lnTo>
                          <a:lnTo>
                            <a:pt x="180" y="634"/>
                          </a:lnTo>
                          <a:lnTo>
                            <a:pt x="179" y="632"/>
                          </a:lnTo>
                          <a:lnTo>
                            <a:pt x="180" y="632"/>
                          </a:lnTo>
                          <a:lnTo>
                            <a:pt x="181" y="630"/>
                          </a:lnTo>
                          <a:lnTo>
                            <a:pt x="184" y="628"/>
                          </a:lnTo>
                          <a:lnTo>
                            <a:pt x="184" y="627"/>
                          </a:lnTo>
                          <a:lnTo>
                            <a:pt x="186" y="626"/>
                          </a:lnTo>
                          <a:lnTo>
                            <a:pt x="186" y="625"/>
                          </a:lnTo>
                          <a:lnTo>
                            <a:pt x="186" y="623"/>
                          </a:lnTo>
                          <a:lnTo>
                            <a:pt x="187" y="621"/>
                          </a:lnTo>
                          <a:lnTo>
                            <a:pt x="187" y="620"/>
                          </a:lnTo>
                          <a:lnTo>
                            <a:pt x="186" y="619"/>
                          </a:lnTo>
                          <a:lnTo>
                            <a:pt x="186" y="618"/>
                          </a:lnTo>
                          <a:lnTo>
                            <a:pt x="187" y="618"/>
                          </a:lnTo>
                          <a:lnTo>
                            <a:pt x="190" y="618"/>
                          </a:lnTo>
                          <a:lnTo>
                            <a:pt x="192" y="618"/>
                          </a:lnTo>
                          <a:lnTo>
                            <a:pt x="193" y="618"/>
                          </a:lnTo>
                          <a:lnTo>
                            <a:pt x="195" y="618"/>
                          </a:lnTo>
                          <a:lnTo>
                            <a:pt x="196" y="617"/>
                          </a:lnTo>
                          <a:lnTo>
                            <a:pt x="197" y="617"/>
                          </a:lnTo>
                          <a:lnTo>
                            <a:pt x="198" y="617"/>
                          </a:lnTo>
                          <a:lnTo>
                            <a:pt x="200" y="618"/>
                          </a:lnTo>
                          <a:lnTo>
                            <a:pt x="201" y="618"/>
                          </a:lnTo>
                          <a:lnTo>
                            <a:pt x="204" y="619"/>
                          </a:lnTo>
                          <a:lnTo>
                            <a:pt x="206" y="619"/>
                          </a:lnTo>
                          <a:lnTo>
                            <a:pt x="207" y="620"/>
                          </a:lnTo>
                          <a:lnTo>
                            <a:pt x="208" y="620"/>
                          </a:lnTo>
                          <a:lnTo>
                            <a:pt x="209" y="620"/>
                          </a:lnTo>
                          <a:lnTo>
                            <a:pt x="211" y="618"/>
                          </a:lnTo>
                          <a:lnTo>
                            <a:pt x="212" y="618"/>
                          </a:lnTo>
                          <a:lnTo>
                            <a:pt x="213" y="619"/>
                          </a:lnTo>
                          <a:lnTo>
                            <a:pt x="214" y="619"/>
                          </a:lnTo>
                          <a:lnTo>
                            <a:pt x="215" y="618"/>
                          </a:lnTo>
                          <a:lnTo>
                            <a:pt x="217" y="617"/>
                          </a:lnTo>
                          <a:lnTo>
                            <a:pt x="218" y="618"/>
                          </a:lnTo>
                          <a:lnTo>
                            <a:pt x="220" y="619"/>
                          </a:lnTo>
                          <a:lnTo>
                            <a:pt x="221" y="619"/>
                          </a:lnTo>
                          <a:lnTo>
                            <a:pt x="223" y="619"/>
                          </a:lnTo>
                          <a:lnTo>
                            <a:pt x="225" y="619"/>
                          </a:lnTo>
                          <a:lnTo>
                            <a:pt x="226" y="619"/>
                          </a:lnTo>
                          <a:lnTo>
                            <a:pt x="227" y="619"/>
                          </a:lnTo>
                          <a:lnTo>
                            <a:pt x="229" y="619"/>
                          </a:lnTo>
                          <a:lnTo>
                            <a:pt x="230" y="619"/>
                          </a:lnTo>
                          <a:lnTo>
                            <a:pt x="230" y="618"/>
                          </a:lnTo>
                          <a:lnTo>
                            <a:pt x="232" y="617"/>
                          </a:lnTo>
                          <a:lnTo>
                            <a:pt x="232" y="616"/>
                          </a:lnTo>
                          <a:lnTo>
                            <a:pt x="233" y="614"/>
                          </a:lnTo>
                          <a:lnTo>
                            <a:pt x="234" y="612"/>
                          </a:lnTo>
                          <a:lnTo>
                            <a:pt x="235" y="611"/>
                          </a:lnTo>
                          <a:lnTo>
                            <a:pt x="236" y="611"/>
                          </a:lnTo>
                          <a:lnTo>
                            <a:pt x="237" y="611"/>
                          </a:lnTo>
                          <a:lnTo>
                            <a:pt x="238" y="611"/>
                          </a:lnTo>
                          <a:lnTo>
                            <a:pt x="239" y="611"/>
                          </a:lnTo>
                          <a:lnTo>
                            <a:pt x="240" y="610"/>
                          </a:lnTo>
                          <a:lnTo>
                            <a:pt x="239" y="609"/>
                          </a:lnTo>
                          <a:lnTo>
                            <a:pt x="239" y="608"/>
                          </a:lnTo>
                          <a:lnTo>
                            <a:pt x="240" y="606"/>
                          </a:lnTo>
                          <a:lnTo>
                            <a:pt x="244" y="606"/>
                          </a:lnTo>
                          <a:lnTo>
                            <a:pt x="247" y="607"/>
                          </a:lnTo>
                          <a:lnTo>
                            <a:pt x="248" y="608"/>
                          </a:lnTo>
                          <a:lnTo>
                            <a:pt x="250" y="610"/>
                          </a:lnTo>
                          <a:lnTo>
                            <a:pt x="251" y="610"/>
                          </a:lnTo>
                          <a:lnTo>
                            <a:pt x="252" y="610"/>
                          </a:lnTo>
                          <a:lnTo>
                            <a:pt x="253" y="609"/>
                          </a:lnTo>
                          <a:lnTo>
                            <a:pt x="253" y="607"/>
                          </a:lnTo>
                          <a:lnTo>
                            <a:pt x="254" y="605"/>
                          </a:lnTo>
                          <a:lnTo>
                            <a:pt x="254" y="604"/>
                          </a:lnTo>
                          <a:lnTo>
                            <a:pt x="255" y="604"/>
                          </a:lnTo>
                          <a:lnTo>
                            <a:pt x="256" y="602"/>
                          </a:lnTo>
                          <a:lnTo>
                            <a:pt x="259" y="599"/>
                          </a:lnTo>
                          <a:lnTo>
                            <a:pt x="260" y="596"/>
                          </a:lnTo>
                          <a:lnTo>
                            <a:pt x="263" y="593"/>
                          </a:lnTo>
                          <a:lnTo>
                            <a:pt x="264" y="592"/>
                          </a:lnTo>
                          <a:lnTo>
                            <a:pt x="266" y="592"/>
                          </a:lnTo>
                          <a:lnTo>
                            <a:pt x="267" y="591"/>
                          </a:lnTo>
                          <a:lnTo>
                            <a:pt x="267" y="589"/>
                          </a:lnTo>
                          <a:lnTo>
                            <a:pt x="268" y="587"/>
                          </a:lnTo>
                          <a:lnTo>
                            <a:pt x="274" y="578"/>
                          </a:lnTo>
                          <a:lnTo>
                            <a:pt x="275" y="576"/>
                          </a:lnTo>
                          <a:lnTo>
                            <a:pt x="276" y="572"/>
                          </a:lnTo>
                          <a:lnTo>
                            <a:pt x="276" y="571"/>
                          </a:lnTo>
                          <a:lnTo>
                            <a:pt x="273" y="560"/>
                          </a:lnTo>
                          <a:lnTo>
                            <a:pt x="272" y="559"/>
                          </a:lnTo>
                          <a:lnTo>
                            <a:pt x="273" y="558"/>
                          </a:lnTo>
                          <a:lnTo>
                            <a:pt x="274" y="557"/>
                          </a:lnTo>
                          <a:lnTo>
                            <a:pt x="275" y="556"/>
                          </a:lnTo>
                          <a:lnTo>
                            <a:pt x="275" y="557"/>
                          </a:lnTo>
                          <a:lnTo>
                            <a:pt x="276" y="557"/>
                          </a:lnTo>
                          <a:lnTo>
                            <a:pt x="276" y="559"/>
                          </a:lnTo>
                          <a:lnTo>
                            <a:pt x="277" y="560"/>
                          </a:lnTo>
                          <a:lnTo>
                            <a:pt x="277" y="561"/>
                          </a:lnTo>
                          <a:lnTo>
                            <a:pt x="278" y="561"/>
                          </a:lnTo>
                          <a:lnTo>
                            <a:pt x="279" y="561"/>
                          </a:lnTo>
                          <a:lnTo>
                            <a:pt x="280" y="561"/>
                          </a:lnTo>
                          <a:lnTo>
                            <a:pt x="281" y="560"/>
                          </a:lnTo>
                          <a:lnTo>
                            <a:pt x="282" y="560"/>
                          </a:lnTo>
                          <a:lnTo>
                            <a:pt x="282" y="559"/>
                          </a:lnTo>
                          <a:lnTo>
                            <a:pt x="280" y="557"/>
                          </a:lnTo>
                          <a:lnTo>
                            <a:pt x="280" y="555"/>
                          </a:lnTo>
                          <a:lnTo>
                            <a:pt x="280" y="554"/>
                          </a:lnTo>
                          <a:lnTo>
                            <a:pt x="280" y="553"/>
                          </a:lnTo>
                          <a:lnTo>
                            <a:pt x="281" y="552"/>
                          </a:lnTo>
                          <a:lnTo>
                            <a:pt x="282" y="552"/>
                          </a:lnTo>
                          <a:lnTo>
                            <a:pt x="283" y="551"/>
                          </a:lnTo>
                          <a:lnTo>
                            <a:pt x="285" y="551"/>
                          </a:lnTo>
                          <a:lnTo>
                            <a:pt x="286" y="551"/>
                          </a:lnTo>
                          <a:lnTo>
                            <a:pt x="287" y="550"/>
                          </a:lnTo>
                          <a:lnTo>
                            <a:pt x="287" y="549"/>
                          </a:lnTo>
                          <a:lnTo>
                            <a:pt x="287" y="547"/>
                          </a:lnTo>
                          <a:lnTo>
                            <a:pt x="286" y="545"/>
                          </a:lnTo>
                          <a:lnTo>
                            <a:pt x="285" y="543"/>
                          </a:lnTo>
                          <a:lnTo>
                            <a:pt x="287" y="541"/>
                          </a:lnTo>
                          <a:lnTo>
                            <a:pt x="288" y="539"/>
                          </a:lnTo>
                          <a:lnTo>
                            <a:pt x="289" y="538"/>
                          </a:lnTo>
                          <a:lnTo>
                            <a:pt x="287" y="536"/>
                          </a:lnTo>
                          <a:lnTo>
                            <a:pt x="288" y="535"/>
                          </a:lnTo>
                          <a:lnTo>
                            <a:pt x="288" y="533"/>
                          </a:lnTo>
                          <a:lnTo>
                            <a:pt x="290" y="532"/>
                          </a:lnTo>
                          <a:lnTo>
                            <a:pt x="291" y="530"/>
                          </a:lnTo>
                          <a:lnTo>
                            <a:pt x="292" y="529"/>
                          </a:lnTo>
                          <a:lnTo>
                            <a:pt x="292" y="528"/>
                          </a:lnTo>
                          <a:lnTo>
                            <a:pt x="292" y="526"/>
                          </a:lnTo>
                          <a:lnTo>
                            <a:pt x="292" y="525"/>
                          </a:lnTo>
                          <a:lnTo>
                            <a:pt x="290" y="523"/>
                          </a:lnTo>
                          <a:lnTo>
                            <a:pt x="290" y="521"/>
                          </a:lnTo>
                          <a:lnTo>
                            <a:pt x="290" y="519"/>
                          </a:lnTo>
                          <a:lnTo>
                            <a:pt x="290" y="517"/>
                          </a:lnTo>
                          <a:lnTo>
                            <a:pt x="290" y="515"/>
                          </a:lnTo>
                          <a:lnTo>
                            <a:pt x="291" y="515"/>
                          </a:lnTo>
                          <a:lnTo>
                            <a:pt x="292" y="513"/>
                          </a:lnTo>
                          <a:lnTo>
                            <a:pt x="293" y="513"/>
                          </a:lnTo>
                          <a:lnTo>
                            <a:pt x="295" y="512"/>
                          </a:lnTo>
                          <a:lnTo>
                            <a:pt x="297" y="510"/>
                          </a:lnTo>
                          <a:lnTo>
                            <a:pt x="298" y="510"/>
                          </a:lnTo>
                          <a:lnTo>
                            <a:pt x="298" y="508"/>
                          </a:lnTo>
                          <a:lnTo>
                            <a:pt x="297" y="508"/>
                          </a:lnTo>
                          <a:lnTo>
                            <a:pt x="295" y="507"/>
                          </a:lnTo>
                          <a:lnTo>
                            <a:pt x="295" y="506"/>
                          </a:lnTo>
                          <a:lnTo>
                            <a:pt x="294" y="505"/>
                          </a:lnTo>
                          <a:lnTo>
                            <a:pt x="294" y="503"/>
                          </a:lnTo>
                          <a:lnTo>
                            <a:pt x="295" y="501"/>
                          </a:lnTo>
                          <a:lnTo>
                            <a:pt x="297" y="500"/>
                          </a:lnTo>
                          <a:lnTo>
                            <a:pt x="297" y="498"/>
                          </a:lnTo>
                          <a:lnTo>
                            <a:pt x="297" y="496"/>
                          </a:lnTo>
                          <a:lnTo>
                            <a:pt x="297" y="494"/>
                          </a:lnTo>
                          <a:lnTo>
                            <a:pt x="297" y="493"/>
                          </a:lnTo>
                          <a:lnTo>
                            <a:pt x="300" y="492"/>
                          </a:lnTo>
                          <a:lnTo>
                            <a:pt x="302" y="491"/>
                          </a:lnTo>
                          <a:lnTo>
                            <a:pt x="303" y="491"/>
                          </a:lnTo>
                          <a:lnTo>
                            <a:pt x="305" y="491"/>
                          </a:lnTo>
                          <a:lnTo>
                            <a:pt x="307" y="490"/>
                          </a:lnTo>
                          <a:lnTo>
                            <a:pt x="308" y="489"/>
                          </a:lnTo>
                          <a:lnTo>
                            <a:pt x="309" y="487"/>
                          </a:lnTo>
                          <a:lnTo>
                            <a:pt x="311" y="484"/>
                          </a:lnTo>
                          <a:lnTo>
                            <a:pt x="311" y="483"/>
                          </a:lnTo>
                          <a:lnTo>
                            <a:pt x="312" y="482"/>
                          </a:lnTo>
                          <a:lnTo>
                            <a:pt x="315" y="481"/>
                          </a:lnTo>
                          <a:lnTo>
                            <a:pt x="317" y="479"/>
                          </a:lnTo>
                          <a:lnTo>
                            <a:pt x="317" y="478"/>
                          </a:lnTo>
                          <a:lnTo>
                            <a:pt x="317" y="477"/>
                          </a:lnTo>
                          <a:lnTo>
                            <a:pt x="318" y="476"/>
                          </a:lnTo>
                          <a:lnTo>
                            <a:pt x="319" y="474"/>
                          </a:lnTo>
                          <a:lnTo>
                            <a:pt x="320" y="473"/>
                          </a:lnTo>
                          <a:lnTo>
                            <a:pt x="321" y="472"/>
                          </a:lnTo>
                          <a:lnTo>
                            <a:pt x="323" y="472"/>
                          </a:lnTo>
                          <a:lnTo>
                            <a:pt x="324" y="472"/>
                          </a:lnTo>
                          <a:lnTo>
                            <a:pt x="325" y="472"/>
                          </a:lnTo>
                          <a:lnTo>
                            <a:pt x="327" y="472"/>
                          </a:lnTo>
                          <a:lnTo>
                            <a:pt x="328" y="473"/>
                          </a:lnTo>
                          <a:lnTo>
                            <a:pt x="329" y="473"/>
                          </a:lnTo>
                          <a:lnTo>
                            <a:pt x="330" y="472"/>
                          </a:lnTo>
                          <a:lnTo>
                            <a:pt x="332" y="471"/>
                          </a:lnTo>
                          <a:lnTo>
                            <a:pt x="334" y="468"/>
                          </a:lnTo>
                          <a:lnTo>
                            <a:pt x="336" y="468"/>
                          </a:lnTo>
                          <a:lnTo>
                            <a:pt x="338" y="464"/>
                          </a:lnTo>
                          <a:lnTo>
                            <a:pt x="339" y="464"/>
                          </a:lnTo>
                          <a:lnTo>
                            <a:pt x="340" y="464"/>
                          </a:lnTo>
                          <a:lnTo>
                            <a:pt x="341" y="463"/>
                          </a:lnTo>
                          <a:lnTo>
                            <a:pt x="344" y="463"/>
                          </a:lnTo>
                          <a:lnTo>
                            <a:pt x="345" y="464"/>
                          </a:lnTo>
                          <a:lnTo>
                            <a:pt x="347" y="465"/>
                          </a:lnTo>
                          <a:lnTo>
                            <a:pt x="348" y="465"/>
                          </a:lnTo>
                          <a:lnTo>
                            <a:pt x="349" y="464"/>
                          </a:lnTo>
                          <a:lnTo>
                            <a:pt x="351" y="464"/>
                          </a:lnTo>
                          <a:lnTo>
                            <a:pt x="352" y="463"/>
                          </a:lnTo>
                          <a:lnTo>
                            <a:pt x="353" y="461"/>
                          </a:lnTo>
                          <a:lnTo>
                            <a:pt x="354" y="458"/>
                          </a:lnTo>
                          <a:lnTo>
                            <a:pt x="355" y="458"/>
                          </a:lnTo>
                          <a:lnTo>
                            <a:pt x="356" y="458"/>
                          </a:lnTo>
                          <a:lnTo>
                            <a:pt x="357" y="458"/>
                          </a:lnTo>
                          <a:lnTo>
                            <a:pt x="359" y="460"/>
                          </a:lnTo>
                          <a:lnTo>
                            <a:pt x="360" y="460"/>
                          </a:lnTo>
                          <a:lnTo>
                            <a:pt x="360" y="461"/>
                          </a:lnTo>
                          <a:lnTo>
                            <a:pt x="361" y="461"/>
                          </a:lnTo>
                          <a:lnTo>
                            <a:pt x="361" y="463"/>
                          </a:lnTo>
                          <a:lnTo>
                            <a:pt x="361" y="466"/>
                          </a:lnTo>
                          <a:lnTo>
                            <a:pt x="361" y="468"/>
                          </a:lnTo>
                          <a:lnTo>
                            <a:pt x="362" y="469"/>
                          </a:lnTo>
                          <a:lnTo>
                            <a:pt x="362" y="470"/>
                          </a:lnTo>
                          <a:lnTo>
                            <a:pt x="364" y="471"/>
                          </a:lnTo>
                          <a:lnTo>
                            <a:pt x="366" y="471"/>
                          </a:lnTo>
                          <a:lnTo>
                            <a:pt x="369" y="471"/>
                          </a:lnTo>
                          <a:lnTo>
                            <a:pt x="371" y="471"/>
                          </a:lnTo>
                          <a:lnTo>
                            <a:pt x="372" y="470"/>
                          </a:lnTo>
                          <a:lnTo>
                            <a:pt x="375" y="468"/>
                          </a:lnTo>
                          <a:lnTo>
                            <a:pt x="376" y="467"/>
                          </a:lnTo>
                          <a:lnTo>
                            <a:pt x="378" y="466"/>
                          </a:lnTo>
                          <a:lnTo>
                            <a:pt x="379" y="466"/>
                          </a:lnTo>
                          <a:lnTo>
                            <a:pt x="380" y="465"/>
                          </a:lnTo>
                          <a:lnTo>
                            <a:pt x="381" y="464"/>
                          </a:lnTo>
                          <a:lnTo>
                            <a:pt x="383" y="464"/>
                          </a:lnTo>
                          <a:lnTo>
                            <a:pt x="383" y="463"/>
                          </a:lnTo>
                          <a:lnTo>
                            <a:pt x="386" y="463"/>
                          </a:lnTo>
                          <a:lnTo>
                            <a:pt x="387" y="462"/>
                          </a:lnTo>
                          <a:lnTo>
                            <a:pt x="388" y="462"/>
                          </a:lnTo>
                          <a:lnTo>
                            <a:pt x="388" y="461"/>
                          </a:lnTo>
                          <a:lnTo>
                            <a:pt x="388" y="459"/>
                          </a:lnTo>
                          <a:lnTo>
                            <a:pt x="388" y="458"/>
                          </a:lnTo>
                          <a:lnTo>
                            <a:pt x="391" y="454"/>
                          </a:lnTo>
                          <a:lnTo>
                            <a:pt x="392" y="454"/>
                          </a:lnTo>
                          <a:lnTo>
                            <a:pt x="393" y="453"/>
                          </a:lnTo>
                          <a:lnTo>
                            <a:pt x="394" y="453"/>
                          </a:lnTo>
                          <a:lnTo>
                            <a:pt x="395" y="453"/>
                          </a:lnTo>
                          <a:lnTo>
                            <a:pt x="397" y="452"/>
                          </a:lnTo>
                          <a:lnTo>
                            <a:pt x="399" y="451"/>
                          </a:lnTo>
                          <a:lnTo>
                            <a:pt x="400" y="450"/>
                          </a:lnTo>
                          <a:lnTo>
                            <a:pt x="400" y="449"/>
                          </a:lnTo>
                          <a:lnTo>
                            <a:pt x="400" y="448"/>
                          </a:lnTo>
                          <a:lnTo>
                            <a:pt x="399" y="446"/>
                          </a:lnTo>
                          <a:lnTo>
                            <a:pt x="399" y="442"/>
                          </a:lnTo>
                          <a:lnTo>
                            <a:pt x="399" y="441"/>
                          </a:lnTo>
                          <a:lnTo>
                            <a:pt x="399" y="438"/>
                          </a:lnTo>
                          <a:lnTo>
                            <a:pt x="399" y="437"/>
                          </a:lnTo>
                          <a:lnTo>
                            <a:pt x="400" y="435"/>
                          </a:lnTo>
                          <a:lnTo>
                            <a:pt x="401" y="434"/>
                          </a:lnTo>
                          <a:lnTo>
                            <a:pt x="402" y="432"/>
                          </a:lnTo>
                          <a:lnTo>
                            <a:pt x="403" y="431"/>
                          </a:lnTo>
                          <a:lnTo>
                            <a:pt x="404" y="430"/>
                          </a:lnTo>
                          <a:lnTo>
                            <a:pt x="407" y="429"/>
                          </a:lnTo>
                          <a:lnTo>
                            <a:pt x="408" y="428"/>
                          </a:lnTo>
                          <a:lnTo>
                            <a:pt x="408" y="427"/>
                          </a:lnTo>
                          <a:lnTo>
                            <a:pt x="407" y="425"/>
                          </a:lnTo>
                          <a:lnTo>
                            <a:pt x="407" y="424"/>
                          </a:lnTo>
                          <a:lnTo>
                            <a:pt x="406" y="423"/>
                          </a:lnTo>
                          <a:lnTo>
                            <a:pt x="406" y="421"/>
                          </a:lnTo>
                          <a:lnTo>
                            <a:pt x="406" y="420"/>
                          </a:lnTo>
                          <a:lnTo>
                            <a:pt x="407" y="418"/>
                          </a:lnTo>
                          <a:lnTo>
                            <a:pt x="409" y="416"/>
                          </a:lnTo>
                          <a:lnTo>
                            <a:pt x="409" y="415"/>
                          </a:lnTo>
                          <a:lnTo>
                            <a:pt x="411" y="413"/>
                          </a:lnTo>
                          <a:lnTo>
                            <a:pt x="411" y="412"/>
                          </a:lnTo>
                          <a:lnTo>
                            <a:pt x="411" y="411"/>
                          </a:lnTo>
                          <a:lnTo>
                            <a:pt x="411" y="408"/>
                          </a:lnTo>
                          <a:lnTo>
                            <a:pt x="412" y="405"/>
                          </a:lnTo>
                          <a:lnTo>
                            <a:pt x="413" y="405"/>
                          </a:lnTo>
                          <a:lnTo>
                            <a:pt x="413" y="404"/>
                          </a:lnTo>
                          <a:lnTo>
                            <a:pt x="414" y="403"/>
                          </a:lnTo>
                          <a:lnTo>
                            <a:pt x="414" y="402"/>
                          </a:lnTo>
                          <a:lnTo>
                            <a:pt x="416" y="400"/>
                          </a:lnTo>
                          <a:lnTo>
                            <a:pt x="417" y="399"/>
                          </a:lnTo>
                          <a:lnTo>
                            <a:pt x="418" y="396"/>
                          </a:lnTo>
                          <a:lnTo>
                            <a:pt x="418" y="395"/>
                          </a:lnTo>
                          <a:lnTo>
                            <a:pt x="418" y="392"/>
                          </a:lnTo>
                          <a:lnTo>
                            <a:pt x="418" y="391"/>
                          </a:lnTo>
                          <a:lnTo>
                            <a:pt x="417" y="391"/>
                          </a:lnTo>
                          <a:lnTo>
                            <a:pt x="418" y="389"/>
                          </a:lnTo>
                          <a:lnTo>
                            <a:pt x="419" y="388"/>
                          </a:lnTo>
                          <a:lnTo>
                            <a:pt x="421" y="384"/>
                          </a:lnTo>
                          <a:lnTo>
                            <a:pt x="422" y="383"/>
                          </a:lnTo>
                          <a:lnTo>
                            <a:pt x="423" y="382"/>
                          </a:lnTo>
                          <a:lnTo>
                            <a:pt x="424" y="381"/>
                          </a:lnTo>
                          <a:lnTo>
                            <a:pt x="424" y="380"/>
                          </a:lnTo>
                          <a:lnTo>
                            <a:pt x="423" y="379"/>
                          </a:lnTo>
                          <a:lnTo>
                            <a:pt x="422" y="376"/>
                          </a:lnTo>
                          <a:lnTo>
                            <a:pt x="423" y="374"/>
                          </a:lnTo>
                          <a:lnTo>
                            <a:pt x="423" y="372"/>
                          </a:lnTo>
                          <a:lnTo>
                            <a:pt x="422" y="369"/>
                          </a:lnTo>
                          <a:lnTo>
                            <a:pt x="421" y="368"/>
                          </a:lnTo>
                          <a:lnTo>
                            <a:pt x="420" y="367"/>
                          </a:lnTo>
                          <a:lnTo>
                            <a:pt x="420" y="366"/>
                          </a:lnTo>
                          <a:lnTo>
                            <a:pt x="421" y="365"/>
                          </a:lnTo>
                          <a:lnTo>
                            <a:pt x="421" y="364"/>
                          </a:lnTo>
                          <a:lnTo>
                            <a:pt x="420" y="363"/>
                          </a:lnTo>
                          <a:lnTo>
                            <a:pt x="419" y="361"/>
                          </a:lnTo>
                          <a:lnTo>
                            <a:pt x="419" y="360"/>
                          </a:lnTo>
                          <a:lnTo>
                            <a:pt x="419" y="358"/>
                          </a:lnTo>
                          <a:lnTo>
                            <a:pt x="420" y="357"/>
                          </a:lnTo>
                          <a:lnTo>
                            <a:pt x="421" y="356"/>
                          </a:lnTo>
                          <a:lnTo>
                            <a:pt x="421" y="353"/>
                          </a:lnTo>
                          <a:lnTo>
                            <a:pt x="421" y="352"/>
                          </a:lnTo>
                          <a:lnTo>
                            <a:pt x="421" y="350"/>
                          </a:lnTo>
                          <a:lnTo>
                            <a:pt x="422" y="349"/>
                          </a:lnTo>
                          <a:lnTo>
                            <a:pt x="423" y="347"/>
                          </a:lnTo>
                          <a:lnTo>
                            <a:pt x="424" y="346"/>
                          </a:lnTo>
                          <a:lnTo>
                            <a:pt x="424" y="345"/>
                          </a:lnTo>
                          <a:lnTo>
                            <a:pt x="424" y="344"/>
                          </a:lnTo>
                          <a:lnTo>
                            <a:pt x="424" y="341"/>
                          </a:lnTo>
                          <a:lnTo>
                            <a:pt x="423" y="339"/>
                          </a:lnTo>
                          <a:lnTo>
                            <a:pt x="424" y="337"/>
                          </a:lnTo>
                          <a:lnTo>
                            <a:pt x="424" y="335"/>
                          </a:lnTo>
                          <a:lnTo>
                            <a:pt x="425" y="334"/>
                          </a:lnTo>
                          <a:lnTo>
                            <a:pt x="426" y="331"/>
                          </a:lnTo>
                          <a:lnTo>
                            <a:pt x="426" y="330"/>
                          </a:lnTo>
                          <a:lnTo>
                            <a:pt x="427" y="329"/>
                          </a:lnTo>
                          <a:lnTo>
                            <a:pt x="430" y="325"/>
                          </a:lnTo>
                          <a:lnTo>
                            <a:pt x="430" y="324"/>
                          </a:lnTo>
                          <a:lnTo>
                            <a:pt x="431" y="323"/>
                          </a:lnTo>
                          <a:lnTo>
                            <a:pt x="431" y="322"/>
                          </a:lnTo>
                          <a:lnTo>
                            <a:pt x="432" y="321"/>
                          </a:lnTo>
                          <a:lnTo>
                            <a:pt x="432" y="320"/>
                          </a:lnTo>
                          <a:lnTo>
                            <a:pt x="433" y="319"/>
                          </a:lnTo>
                          <a:lnTo>
                            <a:pt x="435" y="316"/>
                          </a:lnTo>
                          <a:lnTo>
                            <a:pt x="436" y="316"/>
                          </a:lnTo>
                          <a:lnTo>
                            <a:pt x="436" y="314"/>
                          </a:lnTo>
                          <a:lnTo>
                            <a:pt x="436" y="313"/>
                          </a:lnTo>
                          <a:lnTo>
                            <a:pt x="436" y="312"/>
                          </a:lnTo>
                          <a:lnTo>
                            <a:pt x="435" y="308"/>
                          </a:lnTo>
                          <a:lnTo>
                            <a:pt x="435" y="307"/>
                          </a:lnTo>
                          <a:lnTo>
                            <a:pt x="435" y="306"/>
                          </a:lnTo>
                          <a:lnTo>
                            <a:pt x="436" y="305"/>
                          </a:lnTo>
                          <a:lnTo>
                            <a:pt x="437" y="305"/>
                          </a:lnTo>
                          <a:lnTo>
                            <a:pt x="438" y="306"/>
                          </a:lnTo>
                          <a:lnTo>
                            <a:pt x="438" y="307"/>
                          </a:lnTo>
                          <a:lnTo>
                            <a:pt x="440" y="308"/>
                          </a:lnTo>
                          <a:lnTo>
                            <a:pt x="440" y="309"/>
                          </a:lnTo>
                          <a:lnTo>
                            <a:pt x="442" y="308"/>
                          </a:lnTo>
                          <a:lnTo>
                            <a:pt x="444" y="308"/>
                          </a:lnTo>
                          <a:lnTo>
                            <a:pt x="447" y="306"/>
                          </a:lnTo>
                          <a:lnTo>
                            <a:pt x="449" y="305"/>
                          </a:lnTo>
                          <a:lnTo>
                            <a:pt x="450" y="302"/>
                          </a:lnTo>
                          <a:lnTo>
                            <a:pt x="451" y="300"/>
                          </a:lnTo>
                          <a:lnTo>
                            <a:pt x="451" y="299"/>
                          </a:lnTo>
                          <a:lnTo>
                            <a:pt x="451" y="298"/>
                          </a:lnTo>
                          <a:lnTo>
                            <a:pt x="450" y="297"/>
                          </a:lnTo>
                          <a:lnTo>
                            <a:pt x="450" y="295"/>
                          </a:lnTo>
                          <a:lnTo>
                            <a:pt x="448" y="293"/>
                          </a:lnTo>
                          <a:lnTo>
                            <a:pt x="448" y="291"/>
                          </a:lnTo>
                          <a:lnTo>
                            <a:pt x="448" y="290"/>
                          </a:lnTo>
                          <a:lnTo>
                            <a:pt x="448" y="289"/>
                          </a:lnTo>
                          <a:lnTo>
                            <a:pt x="448" y="287"/>
                          </a:lnTo>
                          <a:lnTo>
                            <a:pt x="448" y="286"/>
                          </a:lnTo>
                          <a:lnTo>
                            <a:pt x="447" y="284"/>
                          </a:lnTo>
                          <a:lnTo>
                            <a:pt x="446" y="283"/>
                          </a:lnTo>
                          <a:lnTo>
                            <a:pt x="446" y="282"/>
                          </a:lnTo>
                          <a:lnTo>
                            <a:pt x="446" y="281"/>
                          </a:lnTo>
                          <a:lnTo>
                            <a:pt x="446" y="279"/>
                          </a:lnTo>
                          <a:lnTo>
                            <a:pt x="446" y="278"/>
                          </a:lnTo>
                          <a:lnTo>
                            <a:pt x="448" y="276"/>
                          </a:lnTo>
                          <a:lnTo>
                            <a:pt x="449" y="275"/>
                          </a:lnTo>
                          <a:lnTo>
                            <a:pt x="450" y="274"/>
                          </a:lnTo>
                          <a:lnTo>
                            <a:pt x="450" y="272"/>
                          </a:lnTo>
                          <a:lnTo>
                            <a:pt x="450" y="270"/>
                          </a:lnTo>
                          <a:lnTo>
                            <a:pt x="450" y="268"/>
                          </a:lnTo>
                          <a:lnTo>
                            <a:pt x="450" y="267"/>
                          </a:lnTo>
                          <a:lnTo>
                            <a:pt x="451" y="266"/>
                          </a:lnTo>
                          <a:lnTo>
                            <a:pt x="451" y="261"/>
                          </a:lnTo>
                          <a:lnTo>
                            <a:pt x="451" y="260"/>
                          </a:lnTo>
                          <a:lnTo>
                            <a:pt x="450" y="259"/>
                          </a:lnTo>
                          <a:lnTo>
                            <a:pt x="449" y="257"/>
                          </a:lnTo>
                          <a:lnTo>
                            <a:pt x="448" y="255"/>
                          </a:lnTo>
                          <a:lnTo>
                            <a:pt x="448" y="253"/>
                          </a:lnTo>
                          <a:lnTo>
                            <a:pt x="449" y="252"/>
                          </a:lnTo>
                          <a:lnTo>
                            <a:pt x="449" y="251"/>
                          </a:lnTo>
                          <a:lnTo>
                            <a:pt x="449" y="250"/>
                          </a:lnTo>
                          <a:lnTo>
                            <a:pt x="448" y="248"/>
                          </a:lnTo>
                          <a:lnTo>
                            <a:pt x="448" y="247"/>
                          </a:lnTo>
                          <a:lnTo>
                            <a:pt x="449" y="245"/>
                          </a:lnTo>
                          <a:lnTo>
                            <a:pt x="449" y="244"/>
                          </a:lnTo>
                          <a:lnTo>
                            <a:pt x="449" y="243"/>
                          </a:lnTo>
                          <a:lnTo>
                            <a:pt x="448" y="241"/>
                          </a:lnTo>
                          <a:lnTo>
                            <a:pt x="448" y="240"/>
                          </a:lnTo>
                          <a:lnTo>
                            <a:pt x="447" y="238"/>
                          </a:lnTo>
                          <a:lnTo>
                            <a:pt x="446" y="238"/>
                          </a:lnTo>
                          <a:lnTo>
                            <a:pt x="446" y="237"/>
                          </a:lnTo>
                          <a:lnTo>
                            <a:pt x="447" y="236"/>
                          </a:lnTo>
                          <a:lnTo>
                            <a:pt x="448" y="234"/>
                          </a:lnTo>
                          <a:lnTo>
                            <a:pt x="450" y="234"/>
                          </a:lnTo>
                          <a:lnTo>
                            <a:pt x="452" y="233"/>
                          </a:lnTo>
                          <a:lnTo>
                            <a:pt x="453" y="233"/>
                          </a:lnTo>
                          <a:lnTo>
                            <a:pt x="455" y="234"/>
                          </a:lnTo>
                          <a:lnTo>
                            <a:pt x="456" y="232"/>
                          </a:lnTo>
                          <a:lnTo>
                            <a:pt x="457" y="232"/>
                          </a:lnTo>
                          <a:lnTo>
                            <a:pt x="457" y="231"/>
                          </a:lnTo>
                          <a:lnTo>
                            <a:pt x="459" y="230"/>
                          </a:lnTo>
                          <a:lnTo>
                            <a:pt x="459" y="227"/>
                          </a:lnTo>
                          <a:lnTo>
                            <a:pt x="461" y="225"/>
                          </a:lnTo>
                          <a:lnTo>
                            <a:pt x="462" y="222"/>
                          </a:lnTo>
                          <a:lnTo>
                            <a:pt x="463" y="217"/>
                          </a:lnTo>
                          <a:lnTo>
                            <a:pt x="464" y="216"/>
                          </a:lnTo>
                          <a:lnTo>
                            <a:pt x="465" y="214"/>
                          </a:lnTo>
                          <a:lnTo>
                            <a:pt x="466" y="213"/>
                          </a:lnTo>
                          <a:lnTo>
                            <a:pt x="466" y="212"/>
                          </a:lnTo>
                          <a:lnTo>
                            <a:pt x="466" y="210"/>
                          </a:lnTo>
                          <a:lnTo>
                            <a:pt x="466" y="208"/>
                          </a:lnTo>
                          <a:lnTo>
                            <a:pt x="466" y="206"/>
                          </a:lnTo>
                          <a:lnTo>
                            <a:pt x="467" y="202"/>
                          </a:lnTo>
                          <a:lnTo>
                            <a:pt x="467" y="200"/>
                          </a:lnTo>
                          <a:lnTo>
                            <a:pt x="468" y="199"/>
                          </a:lnTo>
                          <a:lnTo>
                            <a:pt x="471" y="197"/>
                          </a:lnTo>
                          <a:lnTo>
                            <a:pt x="471" y="196"/>
                          </a:lnTo>
                          <a:lnTo>
                            <a:pt x="473" y="196"/>
                          </a:lnTo>
                          <a:lnTo>
                            <a:pt x="474" y="195"/>
                          </a:lnTo>
                          <a:lnTo>
                            <a:pt x="476" y="194"/>
                          </a:lnTo>
                          <a:lnTo>
                            <a:pt x="478" y="192"/>
                          </a:lnTo>
                          <a:lnTo>
                            <a:pt x="479" y="192"/>
                          </a:lnTo>
                          <a:lnTo>
                            <a:pt x="480" y="191"/>
                          </a:lnTo>
                          <a:lnTo>
                            <a:pt x="481" y="188"/>
                          </a:lnTo>
                          <a:lnTo>
                            <a:pt x="482" y="186"/>
                          </a:lnTo>
                          <a:lnTo>
                            <a:pt x="483" y="186"/>
                          </a:lnTo>
                          <a:lnTo>
                            <a:pt x="485" y="186"/>
                          </a:lnTo>
                          <a:lnTo>
                            <a:pt x="485" y="185"/>
                          </a:lnTo>
                          <a:lnTo>
                            <a:pt x="486" y="185"/>
                          </a:lnTo>
                          <a:lnTo>
                            <a:pt x="486" y="182"/>
                          </a:lnTo>
                          <a:lnTo>
                            <a:pt x="485" y="178"/>
                          </a:lnTo>
                          <a:lnTo>
                            <a:pt x="485" y="176"/>
                          </a:lnTo>
                          <a:lnTo>
                            <a:pt x="486" y="175"/>
                          </a:lnTo>
                          <a:lnTo>
                            <a:pt x="486" y="174"/>
                          </a:lnTo>
                          <a:lnTo>
                            <a:pt x="486" y="173"/>
                          </a:lnTo>
                          <a:lnTo>
                            <a:pt x="487" y="173"/>
                          </a:lnTo>
                          <a:lnTo>
                            <a:pt x="489" y="171"/>
                          </a:lnTo>
                          <a:lnTo>
                            <a:pt x="490" y="170"/>
                          </a:lnTo>
                          <a:lnTo>
                            <a:pt x="491" y="168"/>
                          </a:lnTo>
                          <a:lnTo>
                            <a:pt x="493" y="167"/>
                          </a:lnTo>
                          <a:lnTo>
                            <a:pt x="494" y="166"/>
                          </a:lnTo>
                          <a:lnTo>
                            <a:pt x="494" y="165"/>
                          </a:lnTo>
                          <a:lnTo>
                            <a:pt x="495" y="163"/>
                          </a:lnTo>
                          <a:lnTo>
                            <a:pt x="497" y="162"/>
                          </a:lnTo>
                          <a:lnTo>
                            <a:pt x="497" y="161"/>
                          </a:lnTo>
                          <a:lnTo>
                            <a:pt x="497" y="157"/>
                          </a:lnTo>
                          <a:lnTo>
                            <a:pt x="497" y="155"/>
                          </a:lnTo>
                          <a:lnTo>
                            <a:pt x="499" y="153"/>
                          </a:lnTo>
                          <a:lnTo>
                            <a:pt x="500" y="152"/>
                          </a:lnTo>
                          <a:lnTo>
                            <a:pt x="500" y="151"/>
                          </a:lnTo>
                          <a:lnTo>
                            <a:pt x="501" y="149"/>
                          </a:lnTo>
                          <a:lnTo>
                            <a:pt x="501" y="148"/>
                          </a:lnTo>
                          <a:lnTo>
                            <a:pt x="501" y="146"/>
                          </a:lnTo>
                          <a:lnTo>
                            <a:pt x="501" y="145"/>
                          </a:lnTo>
                          <a:lnTo>
                            <a:pt x="500" y="144"/>
                          </a:lnTo>
                          <a:lnTo>
                            <a:pt x="499" y="143"/>
                          </a:lnTo>
                          <a:lnTo>
                            <a:pt x="498" y="142"/>
                          </a:lnTo>
                          <a:lnTo>
                            <a:pt x="498" y="141"/>
                          </a:lnTo>
                          <a:lnTo>
                            <a:pt x="498" y="139"/>
                          </a:lnTo>
                          <a:lnTo>
                            <a:pt x="500" y="137"/>
                          </a:lnTo>
                          <a:lnTo>
                            <a:pt x="500" y="135"/>
                          </a:lnTo>
                          <a:lnTo>
                            <a:pt x="499" y="132"/>
                          </a:lnTo>
                          <a:lnTo>
                            <a:pt x="500" y="130"/>
                          </a:lnTo>
                          <a:lnTo>
                            <a:pt x="500" y="128"/>
                          </a:lnTo>
                          <a:lnTo>
                            <a:pt x="501" y="126"/>
                          </a:lnTo>
                          <a:lnTo>
                            <a:pt x="501" y="124"/>
                          </a:lnTo>
                          <a:lnTo>
                            <a:pt x="500" y="123"/>
                          </a:lnTo>
                          <a:lnTo>
                            <a:pt x="500" y="122"/>
                          </a:lnTo>
                          <a:lnTo>
                            <a:pt x="499" y="122"/>
                          </a:lnTo>
                          <a:lnTo>
                            <a:pt x="499" y="120"/>
                          </a:lnTo>
                          <a:lnTo>
                            <a:pt x="498" y="119"/>
                          </a:lnTo>
                          <a:lnTo>
                            <a:pt x="498" y="118"/>
                          </a:lnTo>
                          <a:lnTo>
                            <a:pt x="498" y="117"/>
                          </a:lnTo>
                          <a:lnTo>
                            <a:pt x="498" y="116"/>
                          </a:lnTo>
                          <a:lnTo>
                            <a:pt x="499" y="116"/>
                          </a:lnTo>
                          <a:lnTo>
                            <a:pt x="500" y="116"/>
                          </a:lnTo>
                          <a:lnTo>
                            <a:pt x="502" y="116"/>
                          </a:lnTo>
                          <a:lnTo>
                            <a:pt x="503" y="116"/>
                          </a:lnTo>
                          <a:lnTo>
                            <a:pt x="504" y="115"/>
                          </a:lnTo>
                          <a:lnTo>
                            <a:pt x="505" y="114"/>
                          </a:lnTo>
                          <a:lnTo>
                            <a:pt x="505" y="113"/>
                          </a:lnTo>
                          <a:lnTo>
                            <a:pt x="505" y="112"/>
                          </a:lnTo>
                          <a:lnTo>
                            <a:pt x="504" y="111"/>
                          </a:lnTo>
                          <a:lnTo>
                            <a:pt x="502" y="110"/>
                          </a:lnTo>
                          <a:lnTo>
                            <a:pt x="501" y="107"/>
                          </a:lnTo>
                          <a:lnTo>
                            <a:pt x="501" y="106"/>
                          </a:lnTo>
                          <a:lnTo>
                            <a:pt x="503" y="106"/>
                          </a:lnTo>
                          <a:lnTo>
                            <a:pt x="504" y="106"/>
                          </a:lnTo>
                          <a:lnTo>
                            <a:pt x="505" y="106"/>
                          </a:lnTo>
                          <a:lnTo>
                            <a:pt x="506" y="107"/>
                          </a:lnTo>
                          <a:lnTo>
                            <a:pt x="508" y="107"/>
                          </a:lnTo>
                          <a:lnTo>
                            <a:pt x="509" y="105"/>
                          </a:lnTo>
                          <a:lnTo>
                            <a:pt x="510" y="104"/>
                          </a:lnTo>
                          <a:lnTo>
                            <a:pt x="510" y="103"/>
                          </a:lnTo>
                          <a:lnTo>
                            <a:pt x="511" y="103"/>
                          </a:lnTo>
                          <a:lnTo>
                            <a:pt x="512" y="103"/>
                          </a:lnTo>
                          <a:lnTo>
                            <a:pt x="513" y="103"/>
                          </a:lnTo>
                          <a:lnTo>
                            <a:pt x="514" y="102"/>
                          </a:lnTo>
                          <a:lnTo>
                            <a:pt x="514" y="101"/>
                          </a:lnTo>
                          <a:lnTo>
                            <a:pt x="514" y="97"/>
                          </a:lnTo>
                          <a:lnTo>
                            <a:pt x="514" y="95"/>
                          </a:lnTo>
                          <a:lnTo>
                            <a:pt x="516" y="92"/>
                          </a:lnTo>
                          <a:lnTo>
                            <a:pt x="516" y="90"/>
                          </a:lnTo>
                          <a:lnTo>
                            <a:pt x="516" y="88"/>
                          </a:lnTo>
                          <a:lnTo>
                            <a:pt x="517" y="88"/>
                          </a:lnTo>
                          <a:lnTo>
                            <a:pt x="518" y="86"/>
                          </a:lnTo>
                          <a:lnTo>
                            <a:pt x="519" y="85"/>
                          </a:lnTo>
                          <a:lnTo>
                            <a:pt x="518" y="84"/>
                          </a:lnTo>
                          <a:lnTo>
                            <a:pt x="517" y="81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 w="9525" cap="flat" cmpd="sng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63580" name="Freeform 121"/>
                    <p:cNvSpPr>
                      <a:spLocks/>
                    </p:cNvSpPr>
                    <p:nvPr/>
                  </p:nvSpPr>
                  <p:spPr bwMode="auto">
                    <a:xfrm>
                      <a:off x="2346" y="2414"/>
                      <a:ext cx="1249" cy="1266"/>
                    </a:xfrm>
                    <a:custGeom>
                      <a:avLst/>
                      <a:gdLst>
                        <a:gd name="T0" fmla="*/ 1224 w 1249"/>
                        <a:gd name="T1" fmla="*/ 580 h 1266"/>
                        <a:gd name="T2" fmla="*/ 1095 w 1249"/>
                        <a:gd name="T3" fmla="*/ 725 h 1266"/>
                        <a:gd name="T4" fmla="*/ 1036 w 1249"/>
                        <a:gd name="T5" fmla="*/ 838 h 1266"/>
                        <a:gd name="T6" fmla="*/ 923 w 1249"/>
                        <a:gd name="T7" fmla="*/ 956 h 1266"/>
                        <a:gd name="T8" fmla="*/ 764 w 1249"/>
                        <a:gd name="T9" fmla="*/ 1067 h 1266"/>
                        <a:gd name="T10" fmla="*/ 676 w 1249"/>
                        <a:gd name="T11" fmla="*/ 1219 h 1266"/>
                        <a:gd name="T12" fmla="*/ 600 w 1249"/>
                        <a:gd name="T13" fmla="*/ 1229 h 1266"/>
                        <a:gd name="T14" fmla="*/ 539 w 1249"/>
                        <a:gd name="T15" fmla="*/ 1234 h 1266"/>
                        <a:gd name="T16" fmla="*/ 476 w 1249"/>
                        <a:gd name="T17" fmla="*/ 1246 h 1266"/>
                        <a:gd name="T18" fmla="*/ 443 w 1249"/>
                        <a:gd name="T19" fmla="*/ 1182 h 1266"/>
                        <a:gd name="T20" fmla="*/ 435 w 1249"/>
                        <a:gd name="T21" fmla="*/ 1097 h 1266"/>
                        <a:gd name="T22" fmla="*/ 420 w 1249"/>
                        <a:gd name="T23" fmla="*/ 1026 h 1266"/>
                        <a:gd name="T24" fmla="*/ 398 w 1249"/>
                        <a:gd name="T25" fmla="*/ 952 h 1266"/>
                        <a:gd name="T26" fmla="*/ 343 w 1249"/>
                        <a:gd name="T27" fmla="*/ 929 h 1266"/>
                        <a:gd name="T28" fmla="*/ 308 w 1249"/>
                        <a:gd name="T29" fmla="*/ 917 h 1266"/>
                        <a:gd name="T30" fmla="*/ 287 w 1249"/>
                        <a:gd name="T31" fmla="*/ 893 h 1266"/>
                        <a:gd name="T32" fmla="*/ 258 w 1249"/>
                        <a:gd name="T33" fmla="*/ 922 h 1266"/>
                        <a:gd name="T34" fmla="*/ 236 w 1249"/>
                        <a:gd name="T35" fmla="*/ 922 h 1266"/>
                        <a:gd name="T36" fmla="*/ 204 w 1249"/>
                        <a:gd name="T37" fmla="*/ 923 h 1266"/>
                        <a:gd name="T38" fmla="*/ 161 w 1249"/>
                        <a:gd name="T39" fmla="*/ 917 h 1266"/>
                        <a:gd name="T40" fmla="*/ 132 w 1249"/>
                        <a:gd name="T41" fmla="*/ 918 h 1266"/>
                        <a:gd name="T42" fmla="*/ 95 w 1249"/>
                        <a:gd name="T43" fmla="*/ 902 h 1266"/>
                        <a:gd name="T44" fmla="*/ 48 w 1249"/>
                        <a:gd name="T45" fmla="*/ 899 h 1266"/>
                        <a:gd name="T46" fmla="*/ 38 w 1249"/>
                        <a:gd name="T47" fmla="*/ 832 h 1266"/>
                        <a:gd name="T48" fmla="*/ 53 w 1249"/>
                        <a:gd name="T49" fmla="*/ 711 h 1266"/>
                        <a:gd name="T50" fmla="*/ 40 w 1249"/>
                        <a:gd name="T51" fmla="*/ 631 h 1266"/>
                        <a:gd name="T52" fmla="*/ 5 w 1249"/>
                        <a:gd name="T53" fmla="*/ 548 h 1266"/>
                        <a:gd name="T54" fmla="*/ 125 w 1249"/>
                        <a:gd name="T55" fmla="*/ 186 h 1266"/>
                        <a:gd name="T56" fmla="*/ 81 w 1249"/>
                        <a:gd name="T57" fmla="*/ 61 h 1266"/>
                        <a:gd name="T58" fmla="*/ 103 w 1249"/>
                        <a:gd name="T59" fmla="*/ 106 h 1266"/>
                        <a:gd name="T60" fmla="*/ 154 w 1249"/>
                        <a:gd name="T61" fmla="*/ 115 h 1266"/>
                        <a:gd name="T62" fmla="*/ 203 w 1249"/>
                        <a:gd name="T63" fmla="*/ 93 h 1266"/>
                        <a:gd name="T64" fmla="*/ 238 w 1249"/>
                        <a:gd name="T65" fmla="*/ 49 h 1266"/>
                        <a:gd name="T66" fmla="*/ 270 w 1249"/>
                        <a:gd name="T67" fmla="*/ 27 h 1266"/>
                        <a:gd name="T68" fmla="*/ 307 w 1249"/>
                        <a:gd name="T69" fmla="*/ 28 h 1266"/>
                        <a:gd name="T70" fmla="*/ 344 w 1249"/>
                        <a:gd name="T71" fmla="*/ 11 h 1266"/>
                        <a:gd name="T72" fmla="*/ 383 w 1249"/>
                        <a:gd name="T73" fmla="*/ 8 h 1266"/>
                        <a:gd name="T74" fmla="*/ 410 w 1249"/>
                        <a:gd name="T75" fmla="*/ 21 h 1266"/>
                        <a:gd name="T76" fmla="*/ 446 w 1249"/>
                        <a:gd name="T77" fmla="*/ 33 h 1266"/>
                        <a:gd name="T78" fmla="*/ 470 w 1249"/>
                        <a:gd name="T79" fmla="*/ 60 h 1266"/>
                        <a:gd name="T80" fmla="*/ 507 w 1249"/>
                        <a:gd name="T81" fmla="*/ 73 h 1266"/>
                        <a:gd name="T82" fmla="*/ 527 w 1249"/>
                        <a:gd name="T83" fmla="*/ 90 h 1266"/>
                        <a:gd name="T84" fmla="*/ 559 w 1249"/>
                        <a:gd name="T85" fmla="*/ 89 h 1266"/>
                        <a:gd name="T86" fmla="*/ 601 w 1249"/>
                        <a:gd name="T87" fmla="*/ 72 h 1266"/>
                        <a:gd name="T88" fmla="*/ 642 w 1249"/>
                        <a:gd name="T89" fmla="*/ 64 h 1266"/>
                        <a:gd name="T90" fmla="*/ 665 w 1249"/>
                        <a:gd name="T91" fmla="*/ 92 h 1266"/>
                        <a:gd name="T92" fmla="*/ 699 w 1249"/>
                        <a:gd name="T93" fmla="*/ 89 h 1266"/>
                        <a:gd name="T94" fmla="*/ 723 w 1249"/>
                        <a:gd name="T95" fmla="*/ 72 h 1266"/>
                        <a:gd name="T96" fmla="*/ 775 w 1249"/>
                        <a:gd name="T97" fmla="*/ 28 h 1266"/>
                        <a:gd name="T98" fmla="*/ 748 w 1249"/>
                        <a:gd name="T99" fmla="*/ 123 h 1266"/>
                        <a:gd name="T100" fmla="*/ 747 w 1249"/>
                        <a:gd name="T101" fmla="*/ 146 h 1266"/>
                        <a:gd name="T102" fmla="*/ 774 w 1249"/>
                        <a:gd name="T103" fmla="*/ 163 h 1266"/>
                        <a:gd name="T104" fmla="*/ 805 w 1249"/>
                        <a:gd name="T105" fmla="*/ 166 h 1266"/>
                        <a:gd name="T106" fmla="*/ 834 w 1249"/>
                        <a:gd name="T107" fmla="*/ 166 h 1266"/>
                        <a:gd name="T108" fmla="*/ 897 w 1249"/>
                        <a:gd name="T109" fmla="*/ 232 h 1266"/>
                        <a:gd name="T110" fmla="*/ 930 w 1249"/>
                        <a:gd name="T111" fmla="*/ 292 h 1266"/>
                        <a:gd name="T112" fmla="*/ 992 w 1249"/>
                        <a:gd name="T113" fmla="*/ 298 h 1266"/>
                        <a:gd name="T114" fmla="*/ 1021 w 1249"/>
                        <a:gd name="T115" fmla="*/ 325 h 1266"/>
                        <a:gd name="T116" fmla="*/ 1050 w 1249"/>
                        <a:gd name="T117" fmla="*/ 343 h 1266"/>
                        <a:gd name="T118" fmla="*/ 1081 w 1249"/>
                        <a:gd name="T119" fmla="*/ 356 h 1266"/>
                        <a:gd name="T120" fmla="*/ 1128 w 1249"/>
                        <a:gd name="T121" fmla="*/ 385 h 1266"/>
                        <a:gd name="T122" fmla="*/ 1184 w 1249"/>
                        <a:gd name="T123" fmla="*/ 404 h 1266"/>
                        <a:gd name="T124" fmla="*/ 1231 w 1249"/>
                        <a:gd name="T125" fmla="*/ 433 h 126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60000 65536"/>
                        <a:gd name="T181" fmla="*/ 0 60000 65536"/>
                        <a:gd name="T182" fmla="*/ 0 60000 65536"/>
                        <a:gd name="T183" fmla="*/ 0 60000 65536"/>
                        <a:gd name="T184" fmla="*/ 0 60000 65536"/>
                        <a:gd name="T185" fmla="*/ 0 60000 65536"/>
                        <a:gd name="T186" fmla="*/ 0 60000 65536"/>
                        <a:gd name="T187" fmla="*/ 0 60000 65536"/>
                        <a:gd name="T188" fmla="*/ 0 60000 65536"/>
                      </a:gdLst>
                      <a:ahLst/>
                      <a:cxnLst>
                        <a:cxn ang="T126">
                          <a:pos x="T0" y="T1"/>
                        </a:cxn>
                        <a:cxn ang="T127">
                          <a:pos x="T2" y="T3"/>
                        </a:cxn>
                        <a:cxn ang="T128">
                          <a:pos x="T4" y="T5"/>
                        </a:cxn>
                        <a:cxn ang="T129">
                          <a:pos x="T6" y="T7"/>
                        </a:cxn>
                        <a:cxn ang="T130">
                          <a:pos x="T8" y="T9"/>
                        </a:cxn>
                        <a:cxn ang="T131">
                          <a:pos x="T10" y="T11"/>
                        </a:cxn>
                        <a:cxn ang="T132">
                          <a:pos x="T12" y="T13"/>
                        </a:cxn>
                        <a:cxn ang="T133">
                          <a:pos x="T14" y="T15"/>
                        </a:cxn>
                        <a:cxn ang="T134">
                          <a:pos x="T16" y="T17"/>
                        </a:cxn>
                        <a:cxn ang="T135">
                          <a:pos x="T18" y="T19"/>
                        </a:cxn>
                        <a:cxn ang="T136">
                          <a:pos x="T20" y="T21"/>
                        </a:cxn>
                        <a:cxn ang="T137">
                          <a:pos x="T22" y="T23"/>
                        </a:cxn>
                        <a:cxn ang="T138">
                          <a:pos x="T24" y="T25"/>
                        </a:cxn>
                        <a:cxn ang="T139">
                          <a:pos x="T26" y="T27"/>
                        </a:cxn>
                        <a:cxn ang="T140">
                          <a:pos x="T28" y="T29"/>
                        </a:cxn>
                        <a:cxn ang="T141">
                          <a:pos x="T30" y="T31"/>
                        </a:cxn>
                        <a:cxn ang="T142">
                          <a:pos x="T32" y="T33"/>
                        </a:cxn>
                        <a:cxn ang="T143">
                          <a:pos x="T34" y="T35"/>
                        </a:cxn>
                        <a:cxn ang="T144">
                          <a:pos x="T36" y="T37"/>
                        </a:cxn>
                        <a:cxn ang="T145">
                          <a:pos x="T38" y="T39"/>
                        </a:cxn>
                        <a:cxn ang="T146">
                          <a:pos x="T40" y="T41"/>
                        </a:cxn>
                        <a:cxn ang="T147">
                          <a:pos x="T42" y="T43"/>
                        </a:cxn>
                        <a:cxn ang="T148">
                          <a:pos x="T44" y="T45"/>
                        </a:cxn>
                        <a:cxn ang="T149">
                          <a:pos x="T46" y="T47"/>
                        </a:cxn>
                        <a:cxn ang="T150">
                          <a:pos x="T48" y="T49"/>
                        </a:cxn>
                        <a:cxn ang="T151">
                          <a:pos x="T50" y="T51"/>
                        </a:cxn>
                        <a:cxn ang="T152">
                          <a:pos x="T52" y="T53"/>
                        </a:cxn>
                        <a:cxn ang="T153">
                          <a:pos x="T54" y="T55"/>
                        </a:cxn>
                        <a:cxn ang="T154">
                          <a:pos x="T56" y="T57"/>
                        </a:cxn>
                        <a:cxn ang="T155">
                          <a:pos x="T58" y="T59"/>
                        </a:cxn>
                        <a:cxn ang="T156">
                          <a:pos x="T60" y="T61"/>
                        </a:cxn>
                        <a:cxn ang="T157">
                          <a:pos x="T62" y="T63"/>
                        </a:cxn>
                        <a:cxn ang="T158">
                          <a:pos x="T64" y="T65"/>
                        </a:cxn>
                        <a:cxn ang="T159">
                          <a:pos x="T66" y="T67"/>
                        </a:cxn>
                        <a:cxn ang="T160">
                          <a:pos x="T68" y="T69"/>
                        </a:cxn>
                        <a:cxn ang="T161">
                          <a:pos x="T70" y="T71"/>
                        </a:cxn>
                        <a:cxn ang="T162">
                          <a:pos x="T72" y="T73"/>
                        </a:cxn>
                        <a:cxn ang="T163">
                          <a:pos x="T74" y="T75"/>
                        </a:cxn>
                        <a:cxn ang="T164">
                          <a:pos x="T76" y="T77"/>
                        </a:cxn>
                        <a:cxn ang="T165">
                          <a:pos x="T78" y="T79"/>
                        </a:cxn>
                        <a:cxn ang="T166">
                          <a:pos x="T80" y="T81"/>
                        </a:cxn>
                        <a:cxn ang="T167">
                          <a:pos x="T82" y="T83"/>
                        </a:cxn>
                        <a:cxn ang="T168">
                          <a:pos x="T84" y="T85"/>
                        </a:cxn>
                        <a:cxn ang="T169">
                          <a:pos x="T86" y="T87"/>
                        </a:cxn>
                        <a:cxn ang="T170">
                          <a:pos x="T88" y="T89"/>
                        </a:cxn>
                        <a:cxn ang="T171">
                          <a:pos x="T90" y="T91"/>
                        </a:cxn>
                        <a:cxn ang="T172">
                          <a:pos x="T92" y="T93"/>
                        </a:cxn>
                        <a:cxn ang="T173">
                          <a:pos x="T94" y="T95"/>
                        </a:cxn>
                        <a:cxn ang="T174">
                          <a:pos x="T96" y="T97"/>
                        </a:cxn>
                        <a:cxn ang="T175">
                          <a:pos x="T98" y="T99"/>
                        </a:cxn>
                        <a:cxn ang="T176">
                          <a:pos x="T100" y="T101"/>
                        </a:cxn>
                        <a:cxn ang="T177">
                          <a:pos x="T102" y="T103"/>
                        </a:cxn>
                        <a:cxn ang="T178">
                          <a:pos x="T104" y="T105"/>
                        </a:cxn>
                        <a:cxn ang="T179">
                          <a:pos x="T106" y="T107"/>
                        </a:cxn>
                        <a:cxn ang="T180">
                          <a:pos x="T108" y="T109"/>
                        </a:cxn>
                        <a:cxn ang="T181">
                          <a:pos x="T110" y="T111"/>
                        </a:cxn>
                        <a:cxn ang="T182">
                          <a:pos x="T112" y="T113"/>
                        </a:cxn>
                        <a:cxn ang="T183">
                          <a:pos x="T114" y="T115"/>
                        </a:cxn>
                        <a:cxn ang="T184">
                          <a:pos x="T116" y="T117"/>
                        </a:cxn>
                        <a:cxn ang="T185">
                          <a:pos x="T118" y="T119"/>
                        </a:cxn>
                        <a:cxn ang="T186">
                          <a:pos x="T120" y="T121"/>
                        </a:cxn>
                        <a:cxn ang="T187">
                          <a:pos x="T122" y="T123"/>
                        </a:cxn>
                        <a:cxn ang="T188">
                          <a:pos x="T124" y="T125"/>
                        </a:cxn>
                      </a:cxnLst>
                      <a:rect l="0" t="0" r="r" b="b"/>
                      <a:pathLst>
                        <a:path w="1249" h="1266">
                          <a:moveTo>
                            <a:pt x="1248" y="453"/>
                          </a:moveTo>
                          <a:lnTo>
                            <a:pt x="1247" y="453"/>
                          </a:lnTo>
                          <a:lnTo>
                            <a:pt x="1245" y="453"/>
                          </a:lnTo>
                          <a:lnTo>
                            <a:pt x="1244" y="454"/>
                          </a:lnTo>
                          <a:lnTo>
                            <a:pt x="1243" y="455"/>
                          </a:lnTo>
                          <a:lnTo>
                            <a:pt x="1242" y="456"/>
                          </a:lnTo>
                          <a:lnTo>
                            <a:pt x="1243" y="459"/>
                          </a:lnTo>
                          <a:lnTo>
                            <a:pt x="1245" y="463"/>
                          </a:lnTo>
                          <a:lnTo>
                            <a:pt x="1248" y="467"/>
                          </a:lnTo>
                          <a:lnTo>
                            <a:pt x="1248" y="470"/>
                          </a:lnTo>
                          <a:lnTo>
                            <a:pt x="1249" y="472"/>
                          </a:lnTo>
                          <a:lnTo>
                            <a:pt x="1248" y="473"/>
                          </a:lnTo>
                          <a:lnTo>
                            <a:pt x="1248" y="475"/>
                          </a:lnTo>
                          <a:lnTo>
                            <a:pt x="1247" y="475"/>
                          </a:lnTo>
                          <a:lnTo>
                            <a:pt x="1246" y="475"/>
                          </a:lnTo>
                          <a:lnTo>
                            <a:pt x="1245" y="476"/>
                          </a:lnTo>
                          <a:lnTo>
                            <a:pt x="1244" y="475"/>
                          </a:lnTo>
                          <a:lnTo>
                            <a:pt x="1243" y="475"/>
                          </a:lnTo>
                          <a:lnTo>
                            <a:pt x="1243" y="474"/>
                          </a:lnTo>
                          <a:lnTo>
                            <a:pt x="1242" y="473"/>
                          </a:lnTo>
                          <a:lnTo>
                            <a:pt x="1241" y="473"/>
                          </a:lnTo>
                          <a:lnTo>
                            <a:pt x="1239" y="473"/>
                          </a:lnTo>
                          <a:lnTo>
                            <a:pt x="1238" y="474"/>
                          </a:lnTo>
                          <a:lnTo>
                            <a:pt x="1237" y="475"/>
                          </a:lnTo>
                          <a:lnTo>
                            <a:pt x="1237" y="477"/>
                          </a:lnTo>
                          <a:lnTo>
                            <a:pt x="1236" y="479"/>
                          </a:lnTo>
                          <a:lnTo>
                            <a:pt x="1234" y="482"/>
                          </a:lnTo>
                          <a:lnTo>
                            <a:pt x="1234" y="483"/>
                          </a:lnTo>
                          <a:lnTo>
                            <a:pt x="1234" y="485"/>
                          </a:lnTo>
                          <a:lnTo>
                            <a:pt x="1232" y="489"/>
                          </a:lnTo>
                          <a:lnTo>
                            <a:pt x="1231" y="490"/>
                          </a:lnTo>
                          <a:lnTo>
                            <a:pt x="1230" y="492"/>
                          </a:lnTo>
                          <a:lnTo>
                            <a:pt x="1229" y="493"/>
                          </a:lnTo>
                          <a:lnTo>
                            <a:pt x="1227" y="495"/>
                          </a:lnTo>
                          <a:lnTo>
                            <a:pt x="1227" y="497"/>
                          </a:lnTo>
                          <a:lnTo>
                            <a:pt x="1227" y="498"/>
                          </a:lnTo>
                          <a:lnTo>
                            <a:pt x="1227" y="499"/>
                          </a:lnTo>
                          <a:lnTo>
                            <a:pt x="1227" y="500"/>
                          </a:lnTo>
                          <a:lnTo>
                            <a:pt x="1226" y="501"/>
                          </a:lnTo>
                          <a:lnTo>
                            <a:pt x="1226" y="502"/>
                          </a:lnTo>
                          <a:lnTo>
                            <a:pt x="1226" y="503"/>
                          </a:lnTo>
                          <a:lnTo>
                            <a:pt x="1228" y="505"/>
                          </a:lnTo>
                          <a:lnTo>
                            <a:pt x="1229" y="506"/>
                          </a:lnTo>
                          <a:lnTo>
                            <a:pt x="1227" y="509"/>
                          </a:lnTo>
                          <a:lnTo>
                            <a:pt x="1227" y="510"/>
                          </a:lnTo>
                          <a:lnTo>
                            <a:pt x="1227" y="511"/>
                          </a:lnTo>
                          <a:lnTo>
                            <a:pt x="1228" y="512"/>
                          </a:lnTo>
                          <a:lnTo>
                            <a:pt x="1229" y="515"/>
                          </a:lnTo>
                          <a:lnTo>
                            <a:pt x="1229" y="518"/>
                          </a:lnTo>
                          <a:lnTo>
                            <a:pt x="1230" y="520"/>
                          </a:lnTo>
                          <a:lnTo>
                            <a:pt x="1229" y="524"/>
                          </a:lnTo>
                          <a:lnTo>
                            <a:pt x="1229" y="526"/>
                          </a:lnTo>
                          <a:lnTo>
                            <a:pt x="1230" y="528"/>
                          </a:lnTo>
                          <a:lnTo>
                            <a:pt x="1232" y="531"/>
                          </a:lnTo>
                          <a:lnTo>
                            <a:pt x="1232" y="533"/>
                          </a:lnTo>
                          <a:lnTo>
                            <a:pt x="1232" y="534"/>
                          </a:lnTo>
                          <a:lnTo>
                            <a:pt x="1231" y="536"/>
                          </a:lnTo>
                          <a:lnTo>
                            <a:pt x="1230" y="538"/>
                          </a:lnTo>
                          <a:lnTo>
                            <a:pt x="1229" y="540"/>
                          </a:lnTo>
                          <a:lnTo>
                            <a:pt x="1228" y="541"/>
                          </a:lnTo>
                          <a:lnTo>
                            <a:pt x="1228" y="543"/>
                          </a:lnTo>
                          <a:lnTo>
                            <a:pt x="1229" y="545"/>
                          </a:lnTo>
                          <a:lnTo>
                            <a:pt x="1229" y="546"/>
                          </a:lnTo>
                          <a:lnTo>
                            <a:pt x="1230" y="548"/>
                          </a:lnTo>
                          <a:lnTo>
                            <a:pt x="1231" y="549"/>
                          </a:lnTo>
                          <a:lnTo>
                            <a:pt x="1230" y="553"/>
                          </a:lnTo>
                          <a:lnTo>
                            <a:pt x="1230" y="554"/>
                          </a:lnTo>
                          <a:lnTo>
                            <a:pt x="1229" y="555"/>
                          </a:lnTo>
                          <a:lnTo>
                            <a:pt x="1228" y="557"/>
                          </a:lnTo>
                          <a:lnTo>
                            <a:pt x="1228" y="558"/>
                          </a:lnTo>
                          <a:lnTo>
                            <a:pt x="1229" y="562"/>
                          </a:lnTo>
                          <a:lnTo>
                            <a:pt x="1230" y="564"/>
                          </a:lnTo>
                          <a:lnTo>
                            <a:pt x="1230" y="565"/>
                          </a:lnTo>
                          <a:lnTo>
                            <a:pt x="1230" y="567"/>
                          </a:lnTo>
                          <a:lnTo>
                            <a:pt x="1229" y="569"/>
                          </a:lnTo>
                          <a:lnTo>
                            <a:pt x="1228" y="571"/>
                          </a:lnTo>
                          <a:lnTo>
                            <a:pt x="1227" y="572"/>
                          </a:lnTo>
                          <a:lnTo>
                            <a:pt x="1225" y="577"/>
                          </a:lnTo>
                          <a:lnTo>
                            <a:pt x="1224" y="580"/>
                          </a:lnTo>
                          <a:lnTo>
                            <a:pt x="1221" y="585"/>
                          </a:lnTo>
                          <a:lnTo>
                            <a:pt x="1220" y="589"/>
                          </a:lnTo>
                          <a:lnTo>
                            <a:pt x="1219" y="592"/>
                          </a:lnTo>
                          <a:lnTo>
                            <a:pt x="1217" y="594"/>
                          </a:lnTo>
                          <a:lnTo>
                            <a:pt x="1215" y="596"/>
                          </a:lnTo>
                          <a:lnTo>
                            <a:pt x="1211" y="598"/>
                          </a:lnTo>
                          <a:lnTo>
                            <a:pt x="1207" y="601"/>
                          </a:lnTo>
                          <a:lnTo>
                            <a:pt x="1206" y="602"/>
                          </a:lnTo>
                          <a:lnTo>
                            <a:pt x="1204" y="603"/>
                          </a:lnTo>
                          <a:lnTo>
                            <a:pt x="1201" y="604"/>
                          </a:lnTo>
                          <a:lnTo>
                            <a:pt x="1198" y="604"/>
                          </a:lnTo>
                          <a:lnTo>
                            <a:pt x="1194" y="605"/>
                          </a:lnTo>
                          <a:lnTo>
                            <a:pt x="1187" y="605"/>
                          </a:lnTo>
                          <a:lnTo>
                            <a:pt x="1177" y="607"/>
                          </a:lnTo>
                          <a:lnTo>
                            <a:pt x="1176" y="607"/>
                          </a:lnTo>
                          <a:lnTo>
                            <a:pt x="1173" y="608"/>
                          </a:lnTo>
                          <a:lnTo>
                            <a:pt x="1169" y="611"/>
                          </a:lnTo>
                          <a:lnTo>
                            <a:pt x="1168" y="612"/>
                          </a:lnTo>
                          <a:lnTo>
                            <a:pt x="1167" y="613"/>
                          </a:lnTo>
                          <a:lnTo>
                            <a:pt x="1166" y="616"/>
                          </a:lnTo>
                          <a:lnTo>
                            <a:pt x="1164" y="618"/>
                          </a:lnTo>
                          <a:lnTo>
                            <a:pt x="1163" y="618"/>
                          </a:lnTo>
                          <a:lnTo>
                            <a:pt x="1159" y="627"/>
                          </a:lnTo>
                          <a:lnTo>
                            <a:pt x="1157" y="630"/>
                          </a:lnTo>
                          <a:lnTo>
                            <a:pt x="1155" y="631"/>
                          </a:lnTo>
                          <a:lnTo>
                            <a:pt x="1152" y="632"/>
                          </a:lnTo>
                          <a:lnTo>
                            <a:pt x="1150" y="633"/>
                          </a:lnTo>
                          <a:lnTo>
                            <a:pt x="1149" y="634"/>
                          </a:lnTo>
                          <a:lnTo>
                            <a:pt x="1148" y="636"/>
                          </a:lnTo>
                          <a:lnTo>
                            <a:pt x="1147" y="637"/>
                          </a:lnTo>
                          <a:lnTo>
                            <a:pt x="1147" y="638"/>
                          </a:lnTo>
                          <a:lnTo>
                            <a:pt x="1142" y="644"/>
                          </a:lnTo>
                          <a:lnTo>
                            <a:pt x="1141" y="648"/>
                          </a:lnTo>
                          <a:lnTo>
                            <a:pt x="1140" y="649"/>
                          </a:lnTo>
                          <a:lnTo>
                            <a:pt x="1137" y="651"/>
                          </a:lnTo>
                          <a:lnTo>
                            <a:pt x="1137" y="652"/>
                          </a:lnTo>
                          <a:lnTo>
                            <a:pt x="1135" y="653"/>
                          </a:lnTo>
                          <a:lnTo>
                            <a:pt x="1128" y="657"/>
                          </a:lnTo>
                          <a:lnTo>
                            <a:pt x="1127" y="658"/>
                          </a:lnTo>
                          <a:lnTo>
                            <a:pt x="1124" y="660"/>
                          </a:lnTo>
                          <a:lnTo>
                            <a:pt x="1124" y="662"/>
                          </a:lnTo>
                          <a:lnTo>
                            <a:pt x="1122" y="665"/>
                          </a:lnTo>
                          <a:lnTo>
                            <a:pt x="1120" y="669"/>
                          </a:lnTo>
                          <a:lnTo>
                            <a:pt x="1118" y="674"/>
                          </a:lnTo>
                          <a:lnTo>
                            <a:pt x="1117" y="676"/>
                          </a:lnTo>
                          <a:lnTo>
                            <a:pt x="1116" y="680"/>
                          </a:lnTo>
                          <a:lnTo>
                            <a:pt x="1115" y="681"/>
                          </a:lnTo>
                          <a:lnTo>
                            <a:pt x="1116" y="682"/>
                          </a:lnTo>
                          <a:lnTo>
                            <a:pt x="1117" y="684"/>
                          </a:lnTo>
                          <a:lnTo>
                            <a:pt x="1117" y="685"/>
                          </a:lnTo>
                          <a:lnTo>
                            <a:pt x="1117" y="687"/>
                          </a:lnTo>
                          <a:lnTo>
                            <a:pt x="1116" y="688"/>
                          </a:lnTo>
                          <a:lnTo>
                            <a:pt x="1117" y="688"/>
                          </a:lnTo>
                          <a:lnTo>
                            <a:pt x="1117" y="689"/>
                          </a:lnTo>
                          <a:lnTo>
                            <a:pt x="1115" y="694"/>
                          </a:lnTo>
                          <a:lnTo>
                            <a:pt x="1115" y="696"/>
                          </a:lnTo>
                          <a:lnTo>
                            <a:pt x="1115" y="701"/>
                          </a:lnTo>
                          <a:lnTo>
                            <a:pt x="1116" y="702"/>
                          </a:lnTo>
                          <a:lnTo>
                            <a:pt x="1116" y="703"/>
                          </a:lnTo>
                          <a:lnTo>
                            <a:pt x="1117" y="704"/>
                          </a:lnTo>
                          <a:lnTo>
                            <a:pt x="1118" y="705"/>
                          </a:lnTo>
                          <a:lnTo>
                            <a:pt x="1118" y="706"/>
                          </a:lnTo>
                          <a:lnTo>
                            <a:pt x="1118" y="707"/>
                          </a:lnTo>
                          <a:lnTo>
                            <a:pt x="1117" y="710"/>
                          </a:lnTo>
                          <a:lnTo>
                            <a:pt x="1117" y="714"/>
                          </a:lnTo>
                          <a:lnTo>
                            <a:pt x="1116" y="715"/>
                          </a:lnTo>
                          <a:lnTo>
                            <a:pt x="1116" y="716"/>
                          </a:lnTo>
                          <a:lnTo>
                            <a:pt x="1115" y="717"/>
                          </a:lnTo>
                          <a:lnTo>
                            <a:pt x="1114" y="717"/>
                          </a:lnTo>
                          <a:lnTo>
                            <a:pt x="1112" y="718"/>
                          </a:lnTo>
                          <a:lnTo>
                            <a:pt x="1111" y="719"/>
                          </a:lnTo>
                          <a:lnTo>
                            <a:pt x="1110" y="719"/>
                          </a:lnTo>
                          <a:lnTo>
                            <a:pt x="1109" y="720"/>
                          </a:lnTo>
                          <a:lnTo>
                            <a:pt x="1106" y="721"/>
                          </a:lnTo>
                          <a:lnTo>
                            <a:pt x="1105" y="721"/>
                          </a:lnTo>
                          <a:lnTo>
                            <a:pt x="1103" y="720"/>
                          </a:lnTo>
                          <a:lnTo>
                            <a:pt x="1102" y="720"/>
                          </a:lnTo>
                          <a:lnTo>
                            <a:pt x="1100" y="720"/>
                          </a:lnTo>
                          <a:lnTo>
                            <a:pt x="1099" y="721"/>
                          </a:lnTo>
                          <a:lnTo>
                            <a:pt x="1098" y="722"/>
                          </a:lnTo>
                          <a:lnTo>
                            <a:pt x="1096" y="724"/>
                          </a:lnTo>
                          <a:lnTo>
                            <a:pt x="1095" y="725"/>
                          </a:lnTo>
                          <a:lnTo>
                            <a:pt x="1094" y="726"/>
                          </a:lnTo>
                          <a:lnTo>
                            <a:pt x="1094" y="727"/>
                          </a:lnTo>
                          <a:lnTo>
                            <a:pt x="1093" y="727"/>
                          </a:lnTo>
                          <a:lnTo>
                            <a:pt x="1092" y="729"/>
                          </a:lnTo>
                          <a:lnTo>
                            <a:pt x="1090" y="732"/>
                          </a:lnTo>
                          <a:lnTo>
                            <a:pt x="1090" y="733"/>
                          </a:lnTo>
                          <a:lnTo>
                            <a:pt x="1090" y="734"/>
                          </a:lnTo>
                          <a:lnTo>
                            <a:pt x="1089" y="737"/>
                          </a:lnTo>
                          <a:lnTo>
                            <a:pt x="1089" y="738"/>
                          </a:lnTo>
                          <a:lnTo>
                            <a:pt x="1087" y="742"/>
                          </a:lnTo>
                          <a:lnTo>
                            <a:pt x="1086" y="743"/>
                          </a:lnTo>
                          <a:lnTo>
                            <a:pt x="1085" y="744"/>
                          </a:lnTo>
                          <a:lnTo>
                            <a:pt x="1083" y="744"/>
                          </a:lnTo>
                          <a:lnTo>
                            <a:pt x="1083" y="745"/>
                          </a:lnTo>
                          <a:lnTo>
                            <a:pt x="1082" y="747"/>
                          </a:lnTo>
                          <a:lnTo>
                            <a:pt x="1081" y="747"/>
                          </a:lnTo>
                          <a:lnTo>
                            <a:pt x="1080" y="748"/>
                          </a:lnTo>
                          <a:lnTo>
                            <a:pt x="1079" y="748"/>
                          </a:lnTo>
                          <a:lnTo>
                            <a:pt x="1076" y="748"/>
                          </a:lnTo>
                          <a:lnTo>
                            <a:pt x="1074" y="748"/>
                          </a:lnTo>
                          <a:lnTo>
                            <a:pt x="1073" y="748"/>
                          </a:lnTo>
                          <a:lnTo>
                            <a:pt x="1071" y="749"/>
                          </a:lnTo>
                          <a:lnTo>
                            <a:pt x="1070" y="750"/>
                          </a:lnTo>
                          <a:lnTo>
                            <a:pt x="1070" y="751"/>
                          </a:lnTo>
                          <a:lnTo>
                            <a:pt x="1071" y="756"/>
                          </a:lnTo>
                          <a:lnTo>
                            <a:pt x="1070" y="758"/>
                          </a:lnTo>
                          <a:lnTo>
                            <a:pt x="1070" y="759"/>
                          </a:lnTo>
                          <a:lnTo>
                            <a:pt x="1070" y="760"/>
                          </a:lnTo>
                          <a:lnTo>
                            <a:pt x="1071" y="762"/>
                          </a:lnTo>
                          <a:lnTo>
                            <a:pt x="1072" y="765"/>
                          </a:lnTo>
                          <a:lnTo>
                            <a:pt x="1073" y="768"/>
                          </a:lnTo>
                          <a:lnTo>
                            <a:pt x="1073" y="770"/>
                          </a:lnTo>
                          <a:lnTo>
                            <a:pt x="1073" y="771"/>
                          </a:lnTo>
                          <a:lnTo>
                            <a:pt x="1073" y="773"/>
                          </a:lnTo>
                          <a:lnTo>
                            <a:pt x="1073" y="776"/>
                          </a:lnTo>
                          <a:lnTo>
                            <a:pt x="1072" y="782"/>
                          </a:lnTo>
                          <a:lnTo>
                            <a:pt x="1072" y="786"/>
                          </a:lnTo>
                          <a:lnTo>
                            <a:pt x="1071" y="787"/>
                          </a:lnTo>
                          <a:lnTo>
                            <a:pt x="1071" y="788"/>
                          </a:lnTo>
                          <a:lnTo>
                            <a:pt x="1070" y="789"/>
                          </a:lnTo>
                          <a:lnTo>
                            <a:pt x="1067" y="791"/>
                          </a:lnTo>
                          <a:lnTo>
                            <a:pt x="1065" y="793"/>
                          </a:lnTo>
                          <a:lnTo>
                            <a:pt x="1063" y="794"/>
                          </a:lnTo>
                          <a:lnTo>
                            <a:pt x="1062" y="796"/>
                          </a:lnTo>
                          <a:lnTo>
                            <a:pt x="1061" y="799"/>
                          </a:lnTo>
                          <a:lnTo>
                            <a:pt x="1061" y="801"/>
                          </a:lnTo>
                          <a:lnTo>
                            <a:pt x="1060" y="804"/>
                          </a:lnTo>
                          <a:lnTo>
                            <a:pt x="1059" y="807"/>
                          </a:lnTo>
                          <a:lnTo>
                            <a:pt x="1058" y="808"/>
                          </a:lnTo>
                          <a:lnTo>
                            <a:pt x="1056" y="808"/>
                          </a:lnTo>
                          <a:lnTo>
                            <a:pt x="1055" y="809"/>
                          </a:lnTo>
                          <a:lnTo>
                            <a:pt x="1054" y="811"/>
                          </a:lnTo>
                          <a:lnTo>
                            <a:pt x="1053" y="814"/>
                          </a:lnTo>
                          <a:lnTo>
                            <a:pt x="1052" y="814"/>
                          </a:lnTo>
                          <a:lnTo>
                            <a:pt x="1052" y="815"/>
                          </a:lnTo>
                          <a:lnTo>
                            <a:pt x="1048" y="817"/>
                          </a:lnTo>
                          <a:lnTo>
                            <a:pt x="1046" y="817"/>
                          </a:lnTo>
                          <a:lnTo>
                            <a:pt x="1044" y="816"/>
                          </a:lnTo>
                          <a:lnTo>
                            <a:pt x="1040" y="815"/>
                          </a:lnTo>
                          <a:lnTo>
                            <a:pt x="1039" y="815"/>
                          </a:lnTo>
                          <a:lnTo>
                            <a:pt x="1037" y="814"/>
                          </a:lnTo>
                          <a:lnTo>
                            <a:pt x="1036" y="814"/>
                          </a:lnTo>
                          <a:lnTo>
                            <a:pt x="1035" y="814"/>
                          </a:lnTo>
                          <a:lnTo>
                            <a:pt x="1034" y="815"/>
                          </a:lnTo>
                          <a:lnTo>
                            <a:pt x="1033" y="816"/>
                          </a:lnTo>
                          <a:lnTo>
                            <a:pt x="1033" y="817"/>
                          </a:lnTo>
                          <a:lnTo>
                            <a:pt x="1032" y="819"/>
                          </a:lnTo>
                          <a:lnTo>
                            <a:pt x="1031" y="819"/>
                          </a:lnTo>
                          <a:lnTo>
                            <a:pt x="1030" y="820"/>
                          </a:lnTo>
                          <a:lnTo>
                            <a:pt x="1030" y="821"/>
                          </a:lnTo>
                          <a:lnTo>
                            <a:pt x="1029" y="823"/>
                          </a:lnTo>
                          <a:lnTo>
                            <a:pt x="1028" y="824"/>
                          </a:lnTo>
                          <a:lnTo>
                            <a:pt x="1028" y="825"/>
                          </a:lnTo>
                          <a:lnTo>
                            <a:pt x="1028" y="826"/>
                          </a:lnTo>
                          <a:lnTo>
                            <a:pt x="1029" y="827"/>
                          </a:lnTo>
                          <a:lnTo>
                            <a:pt x="1030" y="827"/>
                          </a:lnTo>
                          <a:lnTo>
                            <a:pt x="1030" y="828"/>
                          </a:lnTo>
                          <a:lnTo>
                            <a:pt x="1032" y="829"/>
                          </a:lnTo>
                          <a:lnTo>
                            <a:pt x="1033" y="831"/>
                          </a:lnTo>
                          <a:lnTo>
                            <a:pt x="1034" y="831"/>
                          </a:lnTo>
                          <a:lnTo>
                            <a:pt x="1035" y="835"/>
                          </a:lnTo>
                          <a:lnTo>
                            <a:pt x="1035" y="836"/>
                          </a:lnTo>
                          <a:lnTo>
                            <a:pt x="1036" y="838"/>
                          </a:lnTo>
                          <a:lnTo>
                            <a:pt x="1037" y="840"/>
                          </a:lnTo>
                          <a:lnTo>
                            <a:pt x="1037" y="842"/>
                          </a:lnTo>
                          <a:lnTo>
                            <a:pt x="1036" y="843"/>
                          </a:lnTo>
                          <a:lnTo>
                            <a:pt x="1035" y="846"/>
                          </a:lnTo>
                          <a:lnTo>
                            <a:pt x="1033" y="850"/>
                          </a:lnTo>
                          <a:lnTo>
                            <a:pt x="1032" y="853"/>
                          </a:lnTo>
                          <a:lnTo>
                            <a:pt x="1031" y="853"/>
                          </a:lnTo>
                          <a:lnTo>
                            <a:pt x="1028" y="855"/>
                          </a:lnTo>
                          <a:lnTo>
                            <a:pt x="1028" y="857"/>
                          </a:lnTo>
                          <a:lnTo>
                            <a:pt x="1027" y="858"/>
                          </a:lnTo>
                          <a:lnTo>
                            <a:pt x="1025" y="859"/>
                          </a:lnTo>
                          <a:lnTo>
                            <a:pt x="1024" y="858"/>
                          </a:lnTo>
                          <a:lnTo>
                            <a:pt x="1023" y="858"/>
                          </a:lnTo>
                          <a:lnTo>
                            <a:pt x="1023" y="859"/>
                          </a:lnTo>
                          <a:lnTo>
                            <a:pt x="1021" y="860"/>
                          </a:lnTo>
                          <a:lnTo>
                            <a:pt x="1019" y="860"/>
                          </a:lnTo>
                          <a:lnTo>
                            <a:pt x="1017" y="862"/>
                          </a:lnTo>
                          <a:lnTo>
                            <a:pt x="1016" y="863"/>
                          </a:lnTo>
                          <a:lnTo>
                            <a:pt x="1015" y="865"/>
                          </a:lnTo>
                          <a:lnTo>
                            <a:pt x="1013" y="870"/>
                          </a:lnTo>
                          <a:lnTo>
                            <a:pt x="1012" y="871"/>
                          </a:lnTo>
                          <a:lnTo>
                            <a:pt x="1012" y="872"/>
                          </a:lnTo>
                          <a:lnTo>
                            <a:pt x="1012" y="873"/>
                          </a:lnTo>
                          <a:lnTo>
                            <a:pt x="1011" y="876"/>
                          </a:lnTo>
                          <a:lnTo>
                            <a:pt x="1008" y="878"/>
                          </a:lnTo>
                          <a:lnTo>
                            <a:pt x="1004" y="882"/>
                          </a:lnTo>
                          <a:lnTo>
                            <a:pt x="1003" y="883"/>
                          </a:lnTo>
                          <a:lnTo>
                            <a:pt x="1001" y="885"/>
                          </a:lnTo>
                          <a:lnTo>
                            <a:pt x="999" y="886"/>
                          </a:lnTo>
                          <a:lnTo>
                            <a:pt x="998" y="887"/>
                          </a:lnTo>
                          <a:lnTo>
                            <a:pt x="997" y="887"/>
                          </a:lnTo>
                          <a:lnTo>
                            <a:pt x="996" y="888"/>
                          </a:lnTo>
                          <a:lnTo>
                            <a:pt x="995" y="889"/>
                          </a:lnTo>
                          <a:lnTo>
                            <a:pt x="994" y="890"/>
                          </a:lnTo>
                          <a:lnTo>
                            <a:pt x="992" y="892"/>
                          </a:lnTo>
                          <a:lnTo>
                            <a:pt x="990" y="894"/>
                          </a:lnTo>
                          <a:lnTo>
                            <a:pt x="989" y="896"/>
                          </a:lnTo>
                          <a:lnTo>
                            <a:pt x="989" y="897"/>
                          </a:lnTo>
                          <a:lnTo>
                            <a:pt x="988" y="898"/>
                          </a:lnTo>
                          <a:lnTo>
                            <a:pt x="987" y="902"/>
                          </a:lnTo>
                          <a:lnTo>
                            <a:pt x="986" y="903"/>
                          </a:lnTo>
                          <a:lnTo>
                            <a:pt x="987" y="903"/>
                          </a:lnTo>
                          <a:lnTo>
                            <a:pt x="986" y="906"/>
                          </a:lnTo>
                          <a:lnTo>
                            <a:pt x="984" y="911"/>
                          </a:lnTo>
                          <a:lnTo>
                            <a:pt x="983" y="914"/>
                          </a:lnTo>
                          <a:lnTo>
                            <a:pt x="981" y="916"/>
                          </a:lnTo>
                          <a:lnTo>
                            <a:pt x="978" y="920"/>
                          </a:lnTo>
                          <a:lnTo>
                            <a:pt x="977" y="922"/>
                          </a:lnTo>
                          <a:lnTo>
                            <a:pt x="975" y="923"/>
                          </a:lnTo>
                          <a:lnTo>
                            <a:pt x="974" y="924"/>
                          </a:lnTo>
                          <a:lnTo>
                            <a:pt x="973" y="925"/>
                          </a:lnTo>
                          <a:lnTo>
                            <a:pt x="972" y="928"/>
                          </a:lnTo>
                          <a:lnTo>
                            <a:pt x="971" y="928"/>
                          </a:lnTo>
                          <a:lnTo>
                            <a:pt x="970" y="930"/>
                          </a:lnTo>
                          <a:lnTo>
                            <a:pt x="967" y="932"/>
                          </a:lnTo>
                          <a:lnTo>
                            <a:pt x="966" y="933"/>
                          </a:lnTo>
                          <a:lnTo>
                            <a:pt x="965" y="934"/>
                          </a:lnTo>
                          <a:lnTo>
                            <a:pt x="963" y="935"/>
                          </a:lnTo>
                          <a:lnTo>
                            <a:pt x="959" y="938"/>
                          </a:lnTo>
                          <a:lnTo>
                            <a:pt x="958" y="940"/>
                          </a:lnTo>
                          <a:lnTo>
                            <a:pt x="957" y="941"/>
                          </a:lnTo>
                          <a:lnTo>
                            <a:pt x="955" y="942"/>
                          </a:lnTo>
                          <a:lnTo>
                            <a:pt x="953" y="942"/>
                          </a:lnTo>
                          <a:lnTo>
                            <a:pt x="951" y="943"/>
                          </a:lnTo>
                          <a:lnTo>
                            <a:pt x="950" y="944"/>
                          </a:lnTo>
                          <a:lnTo>
                            <a:pt x="947" y="945"/>
                          </a:lnTo>
                          <a:lnTo>
                            <a:pt x="943" y="946"/>
                          </a:lnTo>
                          <a:lnTo>
                            <a:pt x="942" y="946"/>
                          </a:lnTo>
                          <a:lnTo>
                            <a:pt x="940" y="947"/>
                          </a:lnTo>
                          <a:lnTo>
                            <a:pt x="939" y="949"/>
                          </a:lnTo>
                          <a:lnTo>
                            <a:pt x="938" y="950"/>
                          </a:lnTo>
                          <a:lnTo>
                            <a:pt x="934" y="951"/>
                          </a:lnTo>
                          <a:lnTo>
                            <a:pt x="933" y="951"/>
                          </a:lnTo>
                          <a:lnTo>
                            <a:pt x="932" y="952"/>
                          </a:lnTo>
                          <a:lnTo>
                            <a:pt x="931" y="953"/>
                          </a:lnTo>
                          <a:lnTo>
                            <a:pt x="930" y="954"/>
                          </a:lnTo>
                          <a:lnTo>
                            <a:pt x="928" y="955"/>
                          </a:lnTo>
                          <a:lnTo>
                            <a:pt x="927" y="956"/>
                          </a:lnTo>
                          <a:lnTo>
                            <a:pt x="924" y="956"/>
                          </a:lnTo>
                          <a:lnTo>
                            <a:pt x="923" y="956"/>
                          </a:lnTo>
                          <a:lnTo>
                            <a:pt x="922" y="957"/>
                          </a:lnTo>
                          <a:lnTo>
                            <a:pt x="919" y="958"/>
                          </a:lnTo>
                          <a:lnTo>
                            <a:pt x="918" y="959"/>
                          </a:lnTo>
                          <a:lnTo>
                            <a:pt x="917" y="960"/>
                          </a:lnTo>
                          <a:lnTo>
                            <a:pt x="913" y="962"/>
                          </a:lnTo>
                          <a:lnTo>
                            <a:pt x="910" y="964"/>
                          </a:lnTo>
                          <a:lnTo>
                            <a:pt x="907" y="966"/>
                          </a:lnTo>
                          <a:lnTo>
                            <a:pt x="905" y="967"/>
                          </a:lnTo>
                          <a:lnTo>
                            <a:pt x="904" y="968"/>
                          </a:lnTo>
                          <a:lnTo>
                            <a:pt x="903" y="969"/>
                          </a:lnTo>
                          <a:lnTo>
                            <a:pt x="901" y="970"/>
                          </a:lnTo>
                          <a:lnTo>
                            <a:pt x="900" y="972"/>
                          </a:lnTo>
                          <a:lnTo>
                            <a:pt x="897" y="973"/>
                          </a:lnTo>
                          <a:lnTo>
                            <a:pt x="896" y="974"/>
                          </a:lnTo>
                          <a:lnTo>
                            <a:pt x="895" y="976"/>
                          </a:lnTo>
                          <a:lnTo>
                            <a:pt x="894" y="978"/>
                          </a:lnTo>
                          <a:lnTo>
                            <a:pt x="893" y="979"/>
                          </a:lnTo>
                          <a:lnTo>
                            <a:pt x="892" y="980"/>
                          </a:lnTo>
                          <a:lnTo>
                            <a:pt x="887" y="981"/>
                          </a:lnTo>
                          <a:lnTo>
                            <a:pt x="885" y="982"/>
                          </a:lnTo>
                          <a:lnTo>
                            <a:pt x="884" y="983"/>
                          </a:lnTo>
                          <a:lnTo>
                            <a:pt x="877" y="984"/>
                          </a:lnTo>
                          <a:lnTo>
                            <a:pt x="871" y="986"/>
                          </a:lnTo>
                          <a:lnTo>
                            <a:pt x="869" y="987"/>
                          </a:lnTo>
                          <a:lnTo>
                            <a:pt x="867" y="991"/>
                          </a:lnTo>
                          <a:lnTo>
                            <a:pt x="866" y="992"/>
                          </a:lnTo>
                          <a:lnTo>
                            <a:pt x="864" y="993"/>
                          </a:lnTo>
                          <a:lnTo>
                            <a:pt x="862" y="993"/>
                          </a:lnTo>
                          <a:lnTo>
                            <a:pt x="858" y="995"/>
                          </a:lnTo>
                          <a:lnTo>
                            <a:pt x="856" y="997"/>
                          </a:lnTo>
                          <a:lnTo>
                            <a:pt x="853" y="1000"/>
                          </a:lnTo>
                          <a:lnTo>
                            <a:pt x="851" y="1003"/>
                          </a:lnTo>
                          <a:lnTo>
                            <a:pt x="850" y="1005"/>
                          </a:lnTo>
                          <a:lnTo>
                            <a:pt x="849" y="1006"/>
                          </a:lnTo>
                          <a:lnTo>
                            <a:pt x="849" y="1008"/>
                          </a:lnTo>
                          <a:lnTo>
                            <a:pt x="849" y="1009"/>
                          </a:lnTo>
                          <a:lnTo>
                            <a:pt x="850" y="1010"/>
                          </a:lnTo>
                          <a:lnTo>
                            <a:pt x="848" y="1012"/>
                          </a:lnTo>
                          <a:lnTo>
                            <a:pt x="845" y="1017"/>
                          </a:lnTo>
                          <a:lnTo>
                            <a:pt x="843" y="1019"/>
                          </a:lnTo>
                          <a:lnTo>
                            <a:pt x="842" y="1020"/>
                          </a:lnTo>
                          <a:lnTo>
                            <a:pt x="840" y="1022"/>
                          </a:lnTo>
                          <a:lnTo>
                            <a:pt x="839" y="1023"/>
                          </a:lnTo>
                          <a:lnTo>
                            <a:pt x="835" y="1027"/>
                          </a:lnTo>
                          <a:lnTo>
                            <a:pt x="834" y="1028"/>
                          </a:lnTo>
                          <a:lnTo>
                            <a:pt x="833" y="1029"/>
                          </a:lnTo>
                          <a:lnTo>
                            <a:pt x="830" y="1029"/>
                          </a:lnTo>
                          <a:lnTo>
                            <a:pt x="829" y="1029"/>
                          </a:lnTo>
                          <a:lnTo>
                            <a:pt x="827" y="1029"/>
                          </a:lnTo>
                          <a:lnTo>
                            <a:pt x="825" y="1030"/>
                          </a:lnTo>
                          <a:lnTo>
                            <a:pt x="818" y="1032"/>
                          </a:lnTo>
                          <a:lnTo>
                            <a:pt x="811" y="1035"/>
                          </a:lnTo>
                          <a:lnTo>
                            <a:pt x="809" y="1035"/>
                          </a:lnTo>
                          <a:lnTo>
                            <a:pt x="807" y="1036"/>
                          </a:lnTo>
                          <a:lnTo>
                            <a:pt x="806" y="1037"/>
                          </a:lnTo>
                          <a:lnTo>
                            <a:pt x="804" y="1039"/>
                          </a:lnTo>
                          <a:lnTo>
                            <a:pt x="803" y="1040"/>
                          </a:lnTo>
                          <a:lnTo>
                            <a:pt x="803" y="1041"/>
                          </a:lnTo>
                          <a:lnTo>
                            <a:pt x="802" y="1041"/>
                          </a:lnTo>
                          <a:lnTo>
                            <a:pt x="799" y="1042"/>
                          </a:lnTo>
                          <a:lnTo>
                            <a:pt x="798" y="1042"/>
                          </a:lnTo>
                          <a:lnTo>
                            <a:pt x="797" y="1042"/>
                          </a:lnTo>
                          <a:lnTo>
                            <a:pt x="795" y="1045"/>
                          </a:lnTo>
                          <a:lnTo>
                            <a:pt x="793" y="1046"/>
                          </a:lnTo>
                          <a:lnTo>
                            <a:pt x="790" y="1049"/>
                          </a:lnTo>
                          <a:lnTo>
                            <a:pt x="785" y="1051"/>
                          </a:lnTo>
                          <a:lnTo>
                            <a:pt x="784" y="1051"/>
                          </a:lnTo>
                          <a:lnTo>
                            <a:pt x="781" y="1052"/>
                          </a:lnTo>
                          <a:lnTo>
                            <a:pt x="781" y="1053"/>
                          </a:lnTo>
                          <a:lnTo>
                            <a:pt x="780" y="1053"/>
                          </a:lnTo>
                          <a:lnTo>
                            <a:pt x="777" y="1055"/>
                          </a:lnTo>
                          <a:lnTo>
                            <a:pt x="776" y="1056"/>
                          </a:lnTo>
                          <a:lnTo>
                            <a:pt x="775" y="1058"/>
                          </a:lnTo>
                          <a:lnTo>
                            <a:pt x="774" y="1058"/>
                          </a:lnTo>
                          <a:lnTo>
                            <a:pt x="773" y="1059"/>
                          </a:lnTo>
                          <a:lnTo>
                            <a:pt x="770" y="1062"/>
                          </a:lnTo>
                          <a:lnTo>
                            <a:pt x="767" y="1065"/>
                          </a:lnTo>
                          <a:lnTo>
                            <a:pt x="766" y="1066"/>
                          </a:lnTo>
                          <a:lnTo>
                            <a:pt x="764" y="1067"/>
                          </a:lnTo>
                          <a:lnTo>
                            <a:pt x="762" y="1069"/>
                          </a:lnTo>
                          <a:lnTo>
                            <a:pt x="758" y="1075"/>
                          </a:lnTo>
                          <a:lnTo>
                            <a:pt x="758" y="1076"/>
                          </a:lnTo>
                          <a:lnTo>
                            <a:pt x="758" y="1077"/>
                          </a:lnTo>
                          <a:lnTo>
                            <a:pt x="758" y="1078"/>
                          </a:lnTo>
                          <a:lnTo>
                            <a:pt x="758" y="1080"/>
                          </a:lnTo>
                          <a:lnTo>
                            <a:pt x="758" y="1081"/>
                          </a:lnTo>
                          <a:lnTo>
                            <a:pt x="758" y="1083"/>
                          </a:lnTo>
                          <a:lnTo>
                            <a:pt x="758" y="1088"/>
                          </a:lnTo>
                          <a:lnTo>
                            <a:pt x="757" y="1090"/>
                          </a:lnTo>
                          <a:lnTo>
                            <a:pt x="756" y="1094"/>
                          </a:lnTo>
                          <a:lnTo>
                            <a:pt x="756" y="1095"/>
                          </a:lnTo>
                          <a:lnTo>
                            <a:pt x="757" y="1096"/>
                          </a:lnTo>
                          <a:lnTo>
                            <a:pt x="756" y="1097"/>
                          </a:lnTo>
                          <a:lnTo>
                            <a:pt x="756" y="1098"/>
                          </a:lnTo>
                          <a:lnTo>
                            <a:pt x="754" y="1099"/>
                          </a:lnTo>
                          <a:lnTo>
                            <a:pt x="753" y="1101"/>
                          </a:lnTo>
                          <a:lnTo>
                            <a:pt x="753" y="1103"/>
                          </a:lnTo>
                          <a:lnTo>
                            <a:pt x="752" y="1105"/>
                          </a:lnTo>
                          <a:lnTo>
                            <a:pt x="750" y="1108"/>
                          </a:lnTo>
                          <a:lnTo>
                            <a:pt x="750" y="1109"/>
                          </a:lnTo>
                          <a:lnTo>
                            <a:pt x="749" y="1109"/>
                          </a:lnTo>
                          <a:lnTo>
                            <a:pt x="748" y="1110"/>
                          </a:lnTo>
                          <a:lnTo>
                            <a:pt x="747" y="1112"/>
                          </a:lnTo>
                          <a:lnTo>
                            <a:pt x="746" y="1115"/>
                          </a:lnTo>
                          <a:lnTo>
                            <a:pt x="744" y="1120"/>
                          </a:lnTo>
                          <a:lnTo>
                            <a:pt x="743" y="1124"/>
                          </a:lnTo>
                          <a:lnTo>
                            <a:pt x="742" y="1126"/>
                          </a:lnTo>
                          <a:lnTo>
                            <a:pt x="742" y="1127"/>
                          </a:lnTo>
                          <a:lnTo>
                            <a:pt x="738" y="1135"/>
                          </a:lnTo>
                          <a:lnTo>
                            <a:pt x="736" y="1137"/>
                          </a:lnTo>
                          <a:lnTo>
                            <a:pt x="734" y="1139"/>
                          </a:lnTo>
                          <a:lnTo>
                            <a:pt x="733" y="1140"/>
                          </a:lnTo>
                          <a:lnTo>
                            <a:pt x="733" y="1141"/>
                          </a:lnTo>
                          <a:lnTo>
                            <a:pt x="733" y="1142"/>
                          </a:lnTo>
                          <a:lnTo>
                            <a:pt x="732" y="1142"/>
                          </a:lnTo>
                          <a:lnTo>
                            <a:pt x="731" y="1143"/>
                          </a:lnTo>
                          <a:lnTo>
                            <a:pt x="729" y="1143"/>
                          </a:lnTo>
                          <a:lnTo>
                            <a:pt x="726" y="1144"/>
                          </a:lnTo>
                          <a:lnTo>
                            <a:pt x="724" y="1144"/>
                          </a:lnTo>
                          <a:lnTo>
                            <a:pt x="723" y="1145"/>
                          </a:lnTo>
                          <a:lnTo>
                            <a:pt x="717" y="1148"/>
                          </a:lnTo>
                          <a:lnTo>
                            <a:pt x="714" y="1150"/>
                          </a:lnTo>
                          <a:lnTo>
                            <a:pt x="711" y="1151"/>
                          </a:lnTo>
                          <a:lnTo>
                            <a:pt x="709" y="1152"/>
                          </a:lnTo>
                          <a:lnTo>
                            <a:pt x="707" y="1153"/>
                          </a:lnTo>
                          <a:lnTo>
                            <a:pt x="704" y="1155"/>
                          </a:lnTo>
                          <a:lnTo>
                            <a:pt x="702" y="1154"/>
                          </a:lnTo>
                          <a:lnTo>
                            <a:pt x="700" y="1154"/>
                          </a:lnTo>
                          <a:lnTo>
                            <a:pt x="697" y="1155"/>
                          </a:lnTo>
                          <a:lnTo>
                            <a:pt x="696" y="1157"/>
                          </a:lnTo>
                          <a:lnTo>
                            <a:pt x="695" y="1158"/>
                          </a:lnTo>
                          <a:lnTo>
                            <a:pt x="694" y="1162"/>
                          </a:lnTo>
                          <a:lnTo>
                            <a:pt x="693" y="1164"/>
                          </a:lnTo>
                          <a:lnTo>
                            <a:pt x="692" y="1166"/>
                          </a:lnTo>
                          <a:lnTo>
                            <a:pt x="691" y="1169"/>
                          </a:lnTo>
                          <a:lnTo>
                            <a:pt x="691" y="1173"/>
                          </a:lnTo>
                          <a:lnTo>
                            <a:pt x="690" y="1175"/>
                          </a:lnTo>
                          <a:lnTo>
                            <a:pt x="689" y="1177"/>
                          </a:lnTo>
                          <a:lnTo>
                            <a:pt x="689" y="1178"/>
                          </a:lnTo>
                          <a:lnTo>
                            <a:pt x="688" y="1179"/>
                          </a:lnTo>
                          <a:lnTo>
                            <a:pt x="688" y="1181"/>
                          </a:lnTo>
                          <a:lnTo>
                            <a:pt x="687" y="1184"/>
                          </a:lnTo>
                          <a:lnTo>
                            <a:pt x="687" y="1186"/>
                          </a:lnTo>
                          <a:lnTo>
                            <a:pt x="687" y="1187"/>
                          </a:lnTo>
                          <a:lnTo>
                            <a:pt x="686" y="1188"/>
                          </a:lnTo>
                          <a:lnTo>
                            <a:pt x="685" y="1191"/>
                          </a:lnTo>
                          <a:lnTo>
                            <a:pt x="684" y="1193"/>
                          </a:lnTo>
                          <a:lnTo>
                            <a:pt x="683" y="1195"/>
                          </a:lnTo>
                          <a:lnTo>
                            <a:pt x="682" y="1198"/>
                          </a:lnTo>
                          <a:lnTo>
                            <a:pt x="682" y="1203"/>
                          </a:lnTo>
                          <a:lnTo>
                            <a:pt x="682" y="1204"/>
                          </a:lnTo>
                          <a:lnTo>
                            <a:pt x="682" y="1206"/>
                          </a:lnTo>
                          <a:lnTo>
                            <a:pt x="680" y="1208"/>
                          </a:lnTo>
                          <a:lnTo>
                            <a:pt x="679" y="1210"/>
                          </a:lnTo>
                          <a:lnTo>
                            <a:pt x="679" y="1211"/>
                          </a:lnTo>
                          <a:lnTo>
                            <a:pt x="678" y="1212"/>
                          </a:lnTo>
                          <a:lnTo>
                            <a:pt x="677" y="1215"/>
                          </a:lnTo>
                          <a:lnTo>
                            <a:pt x="676" y="1219"/>
                          </a:lnTo>
                          <a:lnTo>
                            <a:pt x="676" y="1222"/>
                          </a:lnTo>
                          <a:lnTo>
                            <a:pt x="676" y="1223"/>
                          </a:lnTo>
                          <a:lnTo>
                            <a:pt x="676" y="1224"/>
                          </a:lnTo>
                          <a:lnTo>
                            <a:pt x="676" y="1225"/>
                          </a:lnTo>
                          <a:lnTo>
                            <a:pt x="675" y="1226"/>
                          </a:lnTo>
                          <a:lnTo>
                            <a:pt x="675" y="1228"/>
                          </a:lnTo>
                          <a:lnTo>
                            <a:pt x="676" y="1229"/>
                          </a:lnTo>
                          <a:lnTo>
                            <a:pt x="676" y="1230"/>
                          </a:lnTo>
                          <a:lnTo>
                            <a:pt x="677" y="1233"/>
                          </a:lnTo>
                          <a:lnTo>
                            <a:pt x="676" y="1235"/>
                          </a:lnTo>
                          <a:lnTo>
                            <a:pt x="675" y="1238"/>
                          </a:lnTo>
                          <a:lnTo>
                            <a:pt x="672" y="1245"/>
                          </a:lnTo>
                          <a:lnTo>
                            <a:pt x="672" y="1246"/>
                          </a:lnTo>
                          <a:lnTo>
                            <a:pt x="671" y="1247"/>
                          </a:lnTo>
                          <a:lnTo>
                            <a:pt x="669" y="1249"/>
                          </a:lnTo>
                          <a:lnTo>
                            <a:pt x="668" y="1251"/>
                          </a:lnTo>
                          <a:lnTo>
                            <a:pt x="667" y="1251"/>
                          </a:lnTo>
                          <a:lnTo>
                            <a:pt x="666" y="1252"/>
                          </a:lnTo>
                          <a:lnTo>
                            <a:pt x="664" y="1252"/>
                          </a:lnTo>
                          <a:lnTo>
                            <a:pt x="660" y="1254"/>
                          </a:lnTo>
                          <a:lnTo>
                            <a:pt x="655" y="1258"/>
                          </a:lnTo>
                          <a:lnTo>
                            <a:pt x="653" y="1259"/>
                          </a:lnTo>
                          <a:lnTo>
                            <a:pt x="652" y="1261"/>
                          </a:lnTo>
                          <a:lnTo>
                            <a:pt x="649" y="1262"/>
                          </a:lnTo>
                          <a:lnTo>
                            <a:pt x="647" y="1263"/>
                          </a:lnTo>
                          <a:lnTo>
                            <a:pt x="646" y="1264"/>
                          </a:lnTo>
                          <a:lnTo>
                            <a:pt x="645" y="1264"/>
                          </a:lnTo>
                          <a:lnTo>
                            <a:pt x="644" y="1265"/>
                          </a:lnTo>
                          <a:lnTo>
                            <a:pt x="643" y="1265"/>
                          </a:lnTo>
                          <a:lnTo>
                            <a:pt x="640" y="1266"/>
                          </a:lnTo>
                          <a:lnTo>
                            <a:pt x="639" y="1264"/>
                          </a:lnTo>
                          <a:lnTo>
                            <a:pt x="638" y="1263"/>
                          </a:lnTo>
                          <a:lnTo>
                            <a:pt x="638" y="1262"/>
                          </a:lnTo>
                          <a:lnTo>
                            <a:pt x="637" y="1261"/>
                          </a:lnTo>
                          <a:lnTo>
                            <a:pt x="636" y="1259"/>
                          </a:lnTo>
                          <a:lnTo>
                            <a:pt x="635" y="1258"/>
                          </a:lnTo>
                          <a:lnTo>
                            <a:pt x="635" y="1256"/>
                          </a:lnTo>
                          <a:lnTo>
                            <a:pt x="635" y="1255"/>
                          </a:lnTo>
                          <a:lnTo>
                            <a:pt x="635" y="1254"/>
                          </a:lnTo>
                          <a:lnTo>
                            <a:pt x="632" y="1254"/>
                          </a:lnTo>
                          <a:lnTo>
                            <a:pt x="630" y="1254"/>
                          </a:lnTo>
                          <a:lnTo>
                            <a:pt x="629" y="1254"/>
                          </a:lnTo>
                          <a:lnTo>
                            <a:pt x="627" y="1252"/>
                          </a:lnTo>
                          <a:lnTo>
                            <a:pt x="627" y="1251"/>
                          </a:lnTo>
                          <a:lnTo>
                            <a:pt x="625" y="1251"/>
                          </a:lnTo>
                          <a:lnTo>
                            <a:pt x="624" y="1250"/>
                          </a:lnTo>
                          <a:lnTo>
                            <a:pt x="623" y="1248"/>
                          </a:lnTo>
                          <a:lnTo>
                            <a:pt x="622" y="1246"/>
                          </a:lnTo>
                          <a:lnTo>
                            <a:pt x="620" y="1246"/>
                          </a:lnTo>
                          <a:lnTo>
                            <a:pt x="620" y="1245"/>
                          </a:lnTo>
                          <a:lnTo>
                            <a:pt x="619" y="1242"/>
                          </a:lnTo>
                          <a:lnTo>
                            <a:pt x="618" y="1239"/>
                          </a:lnTo>
                          <a:lnTo>
                            <a:pt x="618" y="1238"/>
                          </a:lnTo>
                          <a:lnTo>
                            <a:pt x="617" y="1237"/>
                          </a:lnTo>
                          <a:lnTo>
                            <a:pt x="617" y="1236"/>
                          </a:lnTo>
                          <a:lnTo>
                            <a:pt x="616" y="1235"/>
                          </a:lnTo>
                          <a:lnTo>
                            <a:pt x="614" y="1234"/>
                          </a:lnTo>
                          <a:lnTo>
                            <a:pt x="611" y="1234"/>
                          </a:lnTo>
                          <a:lnTo>
                            <a:pt x="610" y="1233"/>
                          </a:lnTo>
                          <a:lnTo>
                            <a:pt x="609" y="1233"/>
                          </a:lnTo>
                          <a:lnTo>
                            <a:pt x="607" y="1232"/>
                          </a:lnTo>
                          <a:lnTo>
                            <a:pt x="607" y="1230"/>
                          </a:lnTo>
                          <a:lnTo>
                            <a:pt x="606" y="1229"/>
                          </a:lnTo>
                          <a:lnTo>
                            <a:pt x="606" y="1230"/>
                          </a:lnTo>
                          <a:lnTo>
                            <a:pt x="605" y="1231"/>
                          </a:lnTo>
                          <a:lnTo>
                            <a:pt x="604" y="1231"/>
                          </a:lnTo>
                          <a:lnTo>
                            <a:pt x="603" y="1231"/>
                          </a:lnTo>
                          <a:lnTo>
                            <a:pt x="602" y="1230"/>
                          </a:lnTo>
                          <a:lnTo>
                            <a:pt x="602" y="1229"/>
                          </a:lnTo>
                          <a:lnTo>
                            <a:pt x="600" y="1229"/>
                          </a:lnTo>
                          <a:lnTo>
                            <a:pt x="599" y="1228"/>
                          </a:lnTo>
                          <a:lnTo>
                            <a:pt x="598" y="1228"/>
                          </a:lnTo>
                          <a:lnTo>
                            <a:pt x="597" y="1229"/>
                          </a:lnTo>
                          <a:lnTo>
                            <a:pt x="596" y="1228"/>
                          </a:lnTo>
                          <a:lnTo>
                            <a:pt x="594" y="1229"/>
                          </a:lnTo>
                          <a:lnTo>
                            <a:pt x="594" y="1228"/>
                          </a:lnTo>
                          <a:lnTo>
                            <a:pt x="595" y="1226"/>
                          </a:lnTo>
                          <a:lnTo>
                            <a:pt x="595" y="1225"/>
                          </a:lnTo>
                          <a:lnTo>
                            <a:pt x="593" y="1224"/>
                          </a:lnTo>
                          <a:lnTo>
                            <a:pt x="592" y="1223"/>
                          </a:lnTo>
                          <a:lnTo>
                            <a:pt x="592" y="1222"/>
                          </a:lnTo>
                          <a:lnTo>
                            <a:pt x="591" y="1222"/>
                          </a:lnTo>
                          <a:lnTo>
                            <a:pt x="591" y="1223"/>
                          </a:lnTo>
                          <a:lnTo>
                            <a:pt x="590" y="1223"/>
                          </a:lnTo>
                          <a:lnTo>
                            <a:pt x="590" y="1224"/>
                          </a:lnTo>
                          <a:lnTo>
                            <a:pt x="589" y="1224"/>
                          </a:lnTo>
                          <a:lnTo>
                            <a:pt x="588" y="1224"/>
                          </a:lnTo>
                          <a:lnTo>
                            <a:pt x="587" y="1221"/>
                          </a:lnTo>
                          <a:lnTo>
                            <a:pt x="585" y="1221"/>
                          </a:lnTo>
                          <a:lnTo>
                            <a:pt x="584" y="1220"/>
                          </a:lnTo>
                          <a:lnTo>
                            <a:pt x="583" y="1220"/>
                          </a:lnTo>
                          <a:lnTo>
                            <a:pt x="582" y="1221"/>
                          </a:lnTo>
                          <a:lnTo>
                            <a:pt x="581" y="1219"/>
                          </a:lnTo>
                          <a:lnTo>
                            <a:pt x="581" y="1218"/>
                          </a:lnTo>
                          <a:lnTo>
                            <a:pt x="580" y="1218"/>
                          </a:lnTo>
                          <a:lnTo>
                            <a:pt x="579" y="1218"/>
                          </a:lnTo>
                          <a:lnTo>
                            <a:pt x="578" y="1218"/>
                          </a:lnTo>
                          <a:lnTo>
                            <a:pt x="578" y="1217"/>
                          </a:lnTo>
                          <a:lnTo>
                            <a:pt x="577" y="1219"/>
                          </a:lnTo>
                          <a:lnTo>
                            <a:pt x="576" y="1219"/>
                          </a:lnTo>
                          <a:lnTo>
                            <a:pt x="575" y="1220"/>
                          </a:lnTo>
                          <a:lnTo>
                            <a:pt x="574" y="1221"/>
                          </a:lnTo>
                          <a:lnTo>
                            <a:pt x="573" y="1222"/>
                          </a:lnTo>
                          <a:lnTo>
                            <a:pt x="573" y="1225"/>
                          </a:lnTo>
                          <a:lnTo>
                            <a:pt x="572" y="1226"/>
                          </a:lnTo>
                          <a:lnTo>
                            <a:pt x="571" y="1226"/>
                          </a:lnTo>
                          <a:lnTo>
                            <a:pt x="569" y="1226"/>
                          </a:lnTo>
                          <a:lnTo>
                            <a:pt x="567" y="1227"/>
                          </a:lnTo>
                          <a:lnTo>
                            <a:pt x="567" y="1226"/>
                          </a:lnTo>
                          <a:lnTo>
                            <a:pt x="565" y="1226"/>
                          </a:lnTo>
                          <a:lnTo>
                            <a:pt x="565" y="1225"/>
                          </a:lnTo>
                          <a:lnTo>
                            <a:pt x="563" y="1224"/>
                          </a:lnTo>
                          <a:lnTo>
                            <a:pt x="562" y="1225"/>
                          </a:lnTo>
                          <a:lnTo>
                            <a:pt x="562" y="1226"/>
                          </a:lnTo>
                          <a:lnTo>
                            <a:pt x="560" y="1226"/>
                          </a:lnTo>
                          <a:lnTo>
                            <a:pt x="560" y="1227"/>
                          </a:lnTo>
                          <a:lnTo>
                            <a:pt x="559" y="1226"/>
                          </a:lnTo>
                          <a:lnTo>
                            <a:pt x="558" y="1226"/>
                          </a:lnTo>
                          <a:lnTo>
                            <a:pt x="557" y="1226"/>
                          </a:lnTo>
                          <a:lnTo>
                            <a:pt x="556" y="1227"/>
                          </a:lnTo>
                          <a:lnTo>
                            <a:pt x="556" y="1228"/>
                          </a:lnTo>
                          <a:lnTo>
                            <a:pt x="555" y="1228"/>
                          </a:lnTo>
                          <a:lnTo>
                            <a:pt x="555" y="1229"/>
                          </a:lnTo>
                          <a:lnTo>
                            <a:pt x="554" y="1229"/>
                          </a:lnTo>
                          <a:lnTo>
                            <a:pt x="553" y="1230"/>
                          </a:lnTo>
                          <a:lnTo>
                            <a:pt x="552" y="1230"/>
                          </a:lnTo>
                          <a:lnTo>
                            <a:pt x="551" y="1229"/>
                          </a:lnTo>
                          <a:lnTo>
                            <a:pt x="550" y="1229"/>
                          </a:lnTo>
                          <a:lnTo>
                            <a:pt x="549" y="1229"/>
                          </a:lnTo>
                          <a:lnTo>
                            <a:pt x="548" y="1230"/>
                          </a:lnTo>
                          <a:lnTo>
                            <a:pt x="548" y="1231"/>
                          </a:lnTo>
                          <a:lnTo>
                            <a:pt x="548" y="1232"/>
                          </a:lnTo>
                          <a:lnTo>
                            <a:pt x="548" y="1233"/>
                          </a:lnTo>
                          <a:lnTo>
                            <a:pt x="546" y="1232"/>
                          </a:lnTo>
                          <a:lnTo>
                            <a:pt x="545" y="1233"/>
                          </a:lnTo>
                          <a:lnTo>
                            <a:pt x="544" y="1233"/>
                          </a:lnTo>
                          <a:lnTo>
                            <a:pt x="543" y="1233"/>
                          </a:lnTo>
                          <a:lnTo>
                            <a:pt x="542" y="1232"/>
                          </a:lnTo>
                          <a:lnTo>
                            <a:pt x="542" y="1231"/>
                          </a:lnTo>
                          <a:lnTo>
                            <a:pt x="541" y="1231"/>
                          </a:lnTo>
                          <a:lnTo>
                            <a:pt x="540" y="1233"/>
                          </a:lnTo>
                          <a:lnTo>
                            <a:pt x="539" y="1234"/>
                          </a:lnTo>
                          <a:lnTo>
                            <a:pt x="538" y="1233"/>
                          </a:lnTo>
                          <a:lnTo>
                            <a:pt x="537" y="1234"/>
                          </a:lnTo>
                          <a:lnTo>
                            <a:pt x="537" y="1235"/>
                          </a:lnTo>
                          <a:lnTo>
                            <a:pt x="535" y="1236"/>
                          </a:lnTo>
                          <a:lnTo>
                            <a:pt x="535" y="1237"/>
                          </a:lnTo>
                          <a:lnTo>
                            <a:pt x="535" y="1238"/>
                          </a:lnTo>
                          <a:lnTo>
                            <a:pt x="534" y="1239"/>
                          </a:lnTo>
                          <a:lnTo>
                            <a:pt x="534" y="1240"/>
                          </a:lnTo>
                          <a:lnTo>
                            <a:pt x="534" y="1241"/>
                          </a:lnTo>
                          <a:lnTo>
                            <a:pt x="535" y="1241"/>
                          </a:lnTo>
                          <a:lnTo>
                            <a:pt x="535" y="1242"/>
                          </a:lnTo>
                          <a:lnTo>
                            <a:pt x="533" y="1243"/>
                          </a:lnTo>
                          <a:lnTo>
                            <a:pt x="533" y="1242"/>
                          </a:lnTo>
                          <a:lnTo>
                            <a:pt x="532" y="1243"/>
                          </a:lnTo>
                          <a:lnTo>
                            <a:pt x="531" y="1243"/>
                          </a:lnTo>
                          <a:lnTo>
                            <a:pt x="530" y="1243"/>
                          </a:lnTo>
                          <a:lnTo>
                            <a:pt x="528" y="1243"/>
                          </a:lnTo>
                          <a:lnTo>
                            <a:pt x="527" y="1243"/>
                          </a:lnTo>
                          <a:lnTo>
                            <a:pt x="527" y="1242"/>
                          </a:lnTo>
                          <a:lnTo>
                            <a:pt x="526" y="1241"/>
                          </a:lnTo>
                          <a:lnTo>
                            <a:pt x="524" y="1242"/>
                          </a:lnTo>
                          <a:lnTo>
                            <a:pt x="523" y="1242"/>
                          </a:lnTo>
                          <a:lnTo>
                            <a:pt x="523" y="1241"/>
                          </a:lnTo>
                          <a:lnTo>
                            <a:pt x="522" y="1241"/>
                          </a:lnTo>
                          <a:lnTo>
                            <a:pt x="522" y="1242"/>
                          </a:lnTo>
                          <a:lnTo>
                            <a:pt x="519" y="1244"/>
                          </a:lnTo>
                          <a:lnTo>
                            <a:pt x="517" y="1244"/>
                          </a:lnTo>
                          <a:lnTo>
                            <a:pt x="516" y="1244"/>
                          </a:lnTo>
                          <a:lnTo>
                            <a:pt x="516" y="1245"/>
                          </a:lnTo>
                          <a:lnTo>
                            <a:pt x="514" y="1246"/>
                          </a:lnTo>
                          <a:lnTo>
                            <a:pt x="513" y="1246"/>
                          </a:lnTo>
                          <a:lnTo>
                            <a:pt x="512" y="1248"/>
                          </a:lnTo>
                          <a:lnTo>
                            <a:pt x="511" y="1248"/>
                          </a:lnTo>
                          <a:lnTo>
                            <a:pt x="511" y="1247"/>
                          </a:lnTo>
                          <a:lnTo>
                            <a:pt x="510" y="1247"/>
                          </a:lnTo>
                          <a:lnTo>
                            <a:pt x="510" y="1246"/>
                          </a:lnTo>
                          <a:lnTo>
                            <a:pt x="510" y="1245"/>
                          </a:lnTo>
                          <a:lnTo>
                            <a:pt x="509" y="1246"/>
                          </a:lnTo>
                          <a:lnTo>
                            <a:pt x="508" y="1246"/>
                          </a:lnTo>
                          <a:lnTo>
                            <a:pt x="507" y="1246"/>
                          </a:lnTo>
                          <a:lnTo>
                            <a:pt x="506" y="1244"/>
                          </a:lnTo>
                          <a:lnTo>
                            <a:pt x="505" y="1244"/>
                          </a:lnTo>
                          <a:lnTo>
                            <a:pt x="506" y="1243"/>
                          </a:lnTo>
                          <a:lnTo>
                            <a:pt x="505" y="1243"/>
                          </a:lnTo>
                          <a:lnTo>
                            <a:pt x="504" y="1242"/>
                          </a:lnTo>
                          <a:lnTo>
                            <a:pt x="502" y="1244"/>
                          </a:lnTo>
                          <a:lnTo>
                            <a:pt x="501" y="1245"/>
                          </a:lnTo>
                          <a:lnTo>
                            <a:pt x="501" y="1244"/>
                          </a:lnTo>
                          <a:lnTo>
                            <a:pt x="501" y="1245"/>
                          </a:lnTo>
                          <a:lnTo>
                            <a:pt x="500" y="1245"/>
                          </a:lnTo>
                          <a:lnTo>
                            <a:pt x="499" y="1246"/>
                          </a:lnTo>
                          <a:lnTo>
                            <a:pt x="497" y="1246"/>
                          </a:lnTo>
                          <a:lnTo>
                            <a:pt x="496" y="1245"/>
                          </a:lnTo>
                          <a:lnTo>
                            <a:pt x="495" y="1246"/>
                          </a:lnTo>
                          <a:lnTo>
                            <a:pt x="494" y="1246"/>
                          </a:lnTo>
                          <a:lnTo>
                            <a:pt x="492" y="1247"/>
                          </a:lnTo>
                          <a:lnTo>
                            <a:pt x="491" y="1246"/>
                          </a:lnTo>
                          <a:lnTo>
                            <a:pt x="490" y="1246"/>
                          </a:lnTo>
                          <a:lnTo>
                            <a:pt x="489" y="1246"/>
                          </a:lnTo>
                          <a:lnTo>
                            <a:pt x="488" y="1246"/>
                          </a:lnTo>
                          <a:lnTo>
                            <a:pt x="488" y="1247"/>
                          </a:lnTo>
                          <a:lnTo>
                            <a:pt x="487" y="1249"/>
                          </a:lnTo>
                          <a:lnTo>
                            <a:pt x="481" y="1248"/>
                          </a:lnTo>
                          <a:lnTo>
                            <a:pt x="480" y="1248"/>
                          </a:lnTo>
                          <a:lnTo>
                            <a:pt x="479" y="1247"/>
                          </a:lnTo>
                          <a:lnTo>
                            <a:pt x="478" y="1247"/>
                          </a:lnTo>
                          <a:lnTo>
                            <a:pt x="478" y="1246"/>
                          </a:lnTo>
                          <a:lnTo>
                            <a:pt x="477" y="1246"/>
                          </a:lnTo>
                          <a:lnTo>
                            <a:pt x="476" y="1246"/>
                          </a:lnTo>
                          <a:lnTo>
                            <a:pt x="476" y="1245"/>
                          </a:lnTo>
                          <a:lnTo>
                            <a:pt x="475" y="1245"/>
                          </a:lnTo>
                          <a:lnTo>
                            <a:pt x="474" y="1244"/>
                          </a:lnTo>
                          <a:lnTo>
                            <a:pt x="473" y="1242"/>
                          </a:lnTo>
                          <a:lnTo>
                            <a:pt x="471" y="1241"/>
                          </a:lnTo>
                          <a:lnTo>
                            <a:pt x="470" y="1241"/>
                          </a:lnTo>
                          <a:lnTo>
                            <a:pt x="469" y="1241"/>
                          </a:lnTo>
                          <a:lnTo>
                            <a:pt x="468" y="1242"/>
                          </a:lnTo>
                          <a:lnTo>
                            <a:pt x="467" y="1243"/>
                          </a:lnTo>
                          <a:lnTo>
                            <a:pt x="465" y="1246"/>
                          </a:lnTo>
                          <a:lnTo>
                            <a:pt x="464" y="1247"/>
                          </a:lnTo>
                          <a:lnTo>
                            <a:pt x="463" y="1246"/>
                          </a:lnTo>
                          <a:lnTo>
                            <a:pt x="462" y="1246"/>
                          </a:lnTo>
                          <a:lnTo>
                            <a:pt x="461" y="1244"/>
                          </a:lnTo>
                          <a:lnTo>
                            <a:pt x="460" y="1244"/>
                          </a:lnTo>
                          <a:lnTo>
                            <a:pt x="459" y="1244"/>
                          </a:lnTo>
                          <a:lnTo>
                            <a:pt x="459" y="1243"/>
                          </a:lnTo>
                          <a:lnTo>
                            <a:pt x="459" y="1242"/>
                          </a:lnTo>
                          <a:lnTo>
                            <a:pt x="457" y="1241"/>
                          </a:lnTo>
                          <a:lnTo>
                            <a:pt x="457" y="1242"/>
                          </a:lnTo>
                          <a:lnTo>
                            <a:pt x="456" y="1243"/>
                          </a:lnTo>
                          <a:lnTo>
                            <a:pt x="455" y="1243"/>
                          </a:lnTo>
                          <a:lnTo>
                            <a:pt x="455" y="1242"/>
                          </a:lnTo>
                          <a:lnTo>
                            <a:pt x="454" y="1241"/>
                          </a:lnTo>
                          <a:lnTo>
                            <a:pt x="453" y="1241"/>
                          </a:lnTo>
                          <a:lnTo>
                            <a:pt x="452" y="1240"/>
                          </a:lnTo>
                          <a:lnTo>
                            <a:pt x="452" y="1238"/>
                          </a:lnTo>
                          <a:lnTo>
                            <a:pt x="452" y="1237"/>
                          </a:lnTo>
                          <a:lnTo>
                            <a:pt x="451" y="1236"/>
                          </a:lnTo>
                          <a:lnTo>
                            <a:pt x="450" y="1236"/>
                          </a:lnTo>
                          <a:lnTo>
                            <a:pt x="451" y="1234"/>
                          </a:lnTo>
                          <a:lnTo>
                            <a:pt x="450" y="1234"/>
                          </a:lnTo>
                          <a:lnTo>
                            <a:pt x="449" y="1233"/>
                          </a:lnTo>
                          <a:lnTo>
                            <a:pt x="448" y="1232"/>
                          </a:lnTo>
                          <a:lnTo>
                            <a:pt x="448" y="1231"/>
                          </a:lnTo>
                          <a:lnTo>
                            <a:pt x="449" y="1230"/>
                          </a:lnTo>
                          <a:lnTo>
                            <a:pt x="450" y="1224"/>
                          </a:lnTo>
                          <a:lnTo>
                            <a:pt x="449" y="1223"/>
                          </a:lnTo>
                          <a:lnTo>
                            <a:pt x="449" y="1221"/>
                          </a:lnTo>
                          <a:lnTo>
                            <a:pt x="449" y="1216"/>
                          </a:lnTo>
                          <a:lnTo>
                            <a:pt x="449" y="1215"/>
                          </a:lnTo>
                          <a:lnTo>
                            <a:pt x="448" y="1215"/>
                          </a:lnTo>
                          <a:lnTo>
                            <a:pt x="448" y="1214"/>
                          </a:lnTo>
                          <a:lnTo>
                            <a:pt x="449" y="1212"/>
                          </a:lnTo>
                          <a:lnTo>
                            <a:pt x="450" y="1210"/>
                          </a:lnTo>
                          <a:lnTo>
                            <a:pt x="451" y="1209"/>
                          </a:lnTo>
                          <a:lnTo>
                            <a:pt x="451" y="1206"/>
                          </a:lnTo>
                          <a:lnTo>
                            <a:pt x="449" y="1205"/>
                          </a:lnTo>
                          <a:lnTo>
                            <a:pt x="449" y="1204"/>
                          </a:lnTo>
                          <a:lnTo>
                            <a:pt x="449" y="1203"/>
                          </a:lnTo>
                          <a:lnTo>
                            <a:pt x="449" y="1202"/>
                          </a:lnTo>
                          <a:lnTo>
                            <a:pt x="449" y="1200"/>
                          </a:lnTo>
                          <a:lnTo>
                            <a:pt x="449" y="1199"/>
                          </a:lnTo>
                          <a:lnTo>
                            <a:pt x="450" y="1198"/>
                          </a:lnTo>
                          <a:lnTo>
                            <a:pt x="450" y="1197"/>
                          </a:lnTo>
                          <a:lnTo>
                            <a:pt x="451" y="1196"/>
                          </a:lnTo>
                          <a:lnTo>
                            <a:pt x="450" y="1194"/>
                          </a:lnTo>
                          <a:lnTo>
                            <a:pt x="450" y="1195"/>
                          </a:lnTo>
                          <a:lnTo>
                            <a:pt x="449" y="1195"/>
                          </a:lnTo>
                          <a:lnTo>
                            <a:pt x="448" y="1196"/>
                          </a:lnTo>
                          <a:lnTo>
                            <a:pt x="447" y="1195"/>
                          </a:lnTo>
                          <a:lnTo>
                            <a:pt x="446" y="1195"/>
                          </a:lnTo>
                          <a:lnTo>
                            <a:pt x="446" y="1194"/>
                          </a:lnTo>
                          <a:lnTo>
                            <a:pt x="446" y="1193"/>
                          </a:lnTo>
                          <a:lnTo>
                            <a:pt x="446" y="1192"/>
                          </a:lnTo>
                          <a:lnTo>
                            <a:pt x="446" y="1190"/>
                          </a:lnTo>
                          <a:lnTo>
                            <a:pt x="445" y="1188"/>
                          </a:lnTo>
                          <a:lnTo>
                            <a:pt x="444" y="1188"/>
                          </a:lnTo>
                          <a:lnTo>
                            <a:pt x="445" y="1186"/>
                          </a:lnTo>
                          <a:lnTo>
                            <a:pt x="444" y="1185"/>
                          </a:lnTo>
                          <a:lnTo>
                            <a:pt x="445" y="1183"/>
                          </a:lnTo>
                          <a:lnTo>
                            <a:pt x="443" y="1182"/>
                          </a:lnTo>
                          <a:lnTo>
                            <a:pt x="443" y="1181"/>
                          </a:lnTo>
                          <a:lnTo>
                            <a:pt x="442" y="1182"/>
                          </a:lnTo>
                          <a:lnTo>
                            <a:pt x="441" y="1181"/>
                          </a:lnTo>
                          <a:lnTo>
                            <a:pt x="439" y="1180"/>
                          </a:lnTo>
                          <a:lnTo>
                            <a:pt x="439" y="1179"/>
                          </a:lnTo>
                          <a:lnTo>
                            <a:pt x="439" y="1178"/>
                          </a:lnTo>
                          <a:lnTo>
                            <a:pt x="435" y="1179"/>
                          </a:lnTo>
                          <a:lnTo>
                            <a:pt x="434" y="1179"/>
                          </a:lnTo>
                          <a:lnTo>
                            <a:pt x="435" y="1177"/>
                          </a:lnTo>
                          <a:lnTo>
                            <a:pt x="434" y="1176"/>
                          </a:lnTo>
                          <a:lnTo>
                            <a:pt x="434" y="1174"/>
                          </a:lnTo>
                          <a:lnTo>
                            <a:pt x="434" y="1172"/>
                          </a:lnTo>
                          <a:lnTo>
                            <a:pt x="436" y="1171"/>
                          </a:lnTo>
                          <a:lnTo>
                            <a:pt x="436" y="1169"/>
                          </a:lnTo>
                          <a:lnTo>
                            <a:pt x="437" y="1168"/>
                          </a:lnTo>
                          <a:lnTo>
                            <a:pt x="435" y="1166"/>
                          </a:lnTo>
                          <a:lnTo>
                            <a:pt x="435" y="1165"/>
                          </a:lnTo>
                          <a:lnTo>
                            <a:pt x="435" y="1164"/>
                          </a:lnTo>
                          <a:lnTo>
                            <a:pt x="435" y="1163"/>
                          </a:lnTo>
                          <a:lnTo>
                            <a:pt x="434" y="1161"/>
                          </a:lnTo>
                          <a:lnTo>
                            <a:pt x="434" y="1160"/>
                          </a:lnTo>
                          <a:lnTo>
                            <a:pt x="433" y="1160"/>
                          </a:lnTo>
                          <a:lnTo>
                            <a:pt x="433" y="1156"/>
                          </a:lnTo>
                          <a:lnTo>
                            <a:pt x="432" y="1154"/>
                          </a:lnTo>
                          <a:lnTo>
                            <a:pt x="432" y="1153"/>
                          </a:lnTo>
                          <a:lnTo>
                            <a:pt x="431" y="1153"/>
                          </a:lnTo>
                          <a:lnTo>
                            <a:pt x="431" y="1152"/>
                          </a:lnTo>
                          <a:lnTo>
                            <a:pt x="431" y="1151"/>
                          </a:lnTo>
                          <a:lnTo>
                            <a:pt x="432" y="1151"/>
                          </a:lnTo>
                          <a:lnTo>
                            <a:pt x="433" y="1151"/>
                          </a:lnTo>
                          <a:lnTo>
                            <a:pt x="434" y="1147"/>
                          </a:lnTo>
                          <a:lnTo>
                            <a:pt x="433" y="1146"/>
                          </a:lnTo>
                          <a:lnTo>
                            <a:pt x="435" y="1144"/>
                          </a:lnTo>
                          <a:lnTo>
                            <a:pt x="437" y="1142"/>
                          </a:lnTo>
                          <a:lnTo>
                            <a:pt x="439" y="1139"/>
                          </a:lnTo>
                          <a:lnTo>
                            <a:pt x="439" y="1137"/>
                          </a:lnTo>
                          <a:lnTo>
                            <a:pt x="440" y="1136"/>
                          </a:lnTo>
                          <a:lnTo>
                            <a:pt x="441" y="1133"/>
                          </a:lnTo>
                          <a:lnTo>
                            <a:pt x="440" y="1132"/>
                          </a:lnTo>
                          <a:lnTo>
                            <a:pt x="439" y="1131"/>
                          </a:lnTo>
                          <a:lnTo>
                            <a:pt x="438" y="1131"/>
                          </a:lnTo>
                          <a:lnTo>
                            <a:pt x="438" y="1129"/>
                          </a:lnTo>
                          <a:lnTo>
                            <a:pt x="437" y="1128"/>
                          </a:lnTo>
                          <a:lnTo>
                            <a:pt x="437" y="1127"/>
                          </a:lnTo>
                          <a:lnTo>
                            <a:pt x="436" y="1126"/>
                          </a:lnTo>
                          <a:lnTo>
                            <a:pt x="436" y="1125"/>
                          </a:lnTo>
                          <a:lnTo>
                            <a:pt x="435" y="1124"/>
                          </a:lnTo>
                          <a:lnTo>
                            <a:pt x="433" y="1123"/>
                          </a:lnTo>
                          <a:lnTo>
                            <a:pt x="432" y="1123"/>
                          </a:lnTo>
                          <a:lnTo>
                            <a:pt x="432" y="1122"/>
                          </a:lnTo>
                          <a:lnTo>
                            <a:pt x="433" y="1120"/>
                          </a:lnTo>
                          <a:lnTo>
                            <a:pt x="433" y="1117"/>
                          </a:lnTo>
                          <a:lnTo>
                            <a:pt x="433" y="1116"/>
                          </a:lnTo>
                          <a:lnTo>
                            <a:pt x="433" y="1115"/>
                          </a:lnTo>
                          <a:lnTo>
                            <a:pt x="434" y="1115"/>
                          </a:lnTo>
                          <a:lnTo>
                            <a:pt x="434" y="1114"/>
                          </a:lnTo>
                          <a:lnTo>
                            <a:pt x="435" y="1114"/>
                          </a:lnTo>
                          <a:lnTo>
                            <a:pt x="437" y="1113"/>
                          </a:lnTo>
                          <a:lnTo>
                            <a:pt x="438" y="1112"/>
                          </a:lnTo>
                          <a:lnTo>
                            <a:pt x="438" y="1111"/>
                          </a:lnTo>
                          <a:lnTo>
                            <a:pt x="437" y="1110"/>
                          </a:lnTo>
                          <a:lnTo>
                            <a:pt x="436" y="1110"/>
                          </a:lnTo>
                          <a:lnTo>
                            <a:pt x="435" y="1109"/>
                          </a:lnTo>
                          <a:lnTo>
                            <a:pt x="436" y="1107"/>
                          </a:lnTo>
                          <a:lnTo>
                            <a:pt x="435" y="1107"/>
                          </a:lnTo>
                          <a:lnTo>
                            <a:pt x="435" y="1105"/>
                          </a:lnTo>
                          <a:lnTo>
                            <a:pt x="435" y="1104"/>
                          </a:lnTo>
                          <a:lnTo>
                            <a:pt x="436" y="1105"/>
                          </a:lnTo>
                          <a:lnTo>
                            <a:pt x="437" y="1104"/>
                          </a:lnTo>
                          <a:lnTo>
                            <a:pt x="438" y="1102"/>
                          </a:lnTo>
                          <a:lnTo>
                            <a:pt x="439" y="1100"/>
                          </a:lnTo>
                          <a:lnTo>
                            <a:pt x="438" y="1100"/>
                          </a:lnTo>
                          <a:lnTo>
                            <a:pt x="437" y="1099"/>
                          </a:lnTo>
                          <a:lnTo>
                            <a:pt x="437" y="1098"/>
                          </a:lnTo>
                          <a:lnTo>
                            <a:pt x="435" y="1097"/>
                          </a:lnTo>
                          <a:lnTo>
                            <a:pt x="436" y="1096"/>
                          </a:lnTo>
                          <a:lnTo>
                            <a:pt x="436" y="1095"/>
                          </a:lnTo>
                          <a:lnTo>
                            <a:pt x="435" y="1095"/>
                          </a:lnTo>
                          <a:lnTo>
                            <a:pt x="436" y="1094"/>
                          </a:lnTo>
                          <a:lnTo>
                            <a:pt x="436" y="1093"/>
                          </a:lnTo>
                          <a:lnTo>
                            <a:pt x="434" y="1093"/>
                          </a:lnTo>
                          <a:lnTo>
                            <a:pt x="434" y="1092"/>
                          </a:lnTo>
                          <a:lnTo>
                            <a:pt x="432" y="1091"/>
                          </a:lnTo>
                          <a:lnTo>
                            <a:pt x="430" y="1090"/>
                          </a:lnTo>
                          <a:lnTo>
                            <a:pt x="429" y="1091"/>
                          </a:lnTo>
                          <a:lnTo>
                            <a:pt x="428" y="1092"/>
                          </a:lnTo>
                          <a:lnTo>
                            <a:pt x="427" y="1092"/>
                          </a:lnTo>
                          <a:lnTo>
                            <a:pt x="427" y="1088"/>
                          </a:lnTo>
                          <a:lnTo>
                            <a:pt x="426" y="1086"/>
                          </a:lnTo>
                          <a:lnTo>
                            <a:pt x="427" y="1086"/>
                          </a:lnTo>
                          <a:lnTo>
                            <a:pt x="426" y="1083"/>
                          </a:lnTo>
                          <a:lnTo>
                            <a:pt x="424" y="1081"/>
                          </a:lnTo>
                          <a:lnTo>
                            <a:pt x="424" y="1080"/>
                          </a:lnTo>
                          <a:lnTo>
                            <a:pt x="424" y="1079"/>
                          </a:lnTo>
                          <a:lnTo>
                            <a:pt x="425" y="1078"/>
                          </a:lnTo>
                          <a:lnTo>
                            <a:pt x="424" y="1075"/>
                          </a:lnTo>
                          <a:lnTo>
                            <a:pt x="424" y="1074"/>
                          </a:lnTo>
                          <a:lnTo>
                            <a:pt x="425" y="1073"/>
                          </a:lnTo>
                          <a:lnTo>
                            <a:pt x="424" y="1072"/>
                          </a:lnTo>
                          <a:lnTo>
                            <a:pt x="423" y="1070"/>
                          </a:lnTo>
                          <a:lnTo>
                            <a:pt x="422" y="1070"/>
                          </a:lnTo>
                          <a:lnTo>
                            <a:pt x="421" y="1069"/>
                          </a:lnTo>
                          <a:lnTo>
                            <a:pt x="420" y="1069"/>
                          </a:lnTo>
                          <a:lnTo>
                            <a:pt x="421" y="1066"/>
                          </a:lnTo>
                          <a:lnTo>
                            <a:pt x="422" y="1064"/>
                          </a:lnTo>
                          <a:lnTo>
                            <a:pt x="421" y="1064"/>
                          </a:lnTo>
                          <a:lnTo>
                            <a:pt x="421" y="1063"/>
                          </a:lnTo>
                          <a:lnTo>
                            <a:pt x="422" y="1062"/>
                          </a:lnTo>
                          <a:lnTo>
                            <a:pt x="423" y="1062"/>
                          </a:lnTo>
                          <a:lnTo>
                            <a:pt x="423" y="1061"/>
                          </a:lnTo>
                          <a:lnTo>
                            <a:pt x="422" y="1060"/>
                          </a:lnTo>
                          <a:lnTo>
                            <a:pt x="422" y="1059"/>
                          </a:lnTo>
                          <a:lnTo>
                            <a:pt x="421" y="1058"/>
                          </a:lnTo>
                          <a:lnTo>
                            <a:pt x="421" y="1057"/>
                          </a:lnTo>
                          <a:lnTo>
                            <a:pt x="421" y="1056"/>
                          </a:lnTo>
                          <a:lnTo>
                            <a:pt x="421" y="1055"/>
                          </a:lnTo>
                          <a:lnTo>
                            <a:pt x="420" y="1055"/>
                          </a:lnTo>
                          <a:lnTo>
                            <a:pt x="419" y="1055"/>
                          </a:lnTo>
                          <a:lnTo>
                            <a:pt x="419" y="1054"/>
                          </a:lnTo>
                          <a:lnTo>
                            <a:pt x="419" y="1053"/>
                          </a:lnTo>
                          <a:lnTo>
                            <a:pt x="419" y="1052"/>
                          </a:lnTo>
                          <a:lnTo>
                            <a:pt x="418" y="1052"/>
                          </a:lnTo>
                          <a:lnTo>
                            <a:pt x="419" y="1051"/>
                          </a:lnTo>
                          <a:lnTo>
                            <a:pt x="419" y="1050"/>
                          </a:lnTo>
                          <a:lnTo>
                            <a:pt x="419" y="1048"/>
                          </a:lnTo>
                          <a:lnTo>
                            <a:pt x="419" y="1047"/>
                          </a:lnTo>
                          <a:lnTo>
                            <a:pt x="419" y="1046"/>
                          </a:lnTo>
                          <a:lnTo>
                            <a:pt x="419" y="1045"/>
                          </a:lnTo>
                          <a:lnTo>
                            <a:pt x="419" y="1044"/>
                          </a:lnTo>
                          <a:lnTo>
                            <a:pt x="417" y="1043"/>
                          </a:lnTo>
                          <a:lnTo>
                            <a:pt x="417" y="1042"/>
                          </a:lnTo>
                          <a:lnTo>
                            <a:pt x="417" y="1040"/>
                          </a:lnTo>
                          <a:lnTo>
                            <a:pt x="417" y="1039"/>
                          </a:lnTo>
                          <a:lnTo>
                            <a:pt x="416" y="1037"/>
                          </a:lnTo>
                          <a:lnTo>
                            <a:pt x="417" y="1036"/>
                          </a:lnTo>
                          <a:lnTo>
                            <a:pt x="418" y="1035"/>
                          </a:lnTo>
                          <a:lnTo>
                            <a:pt x="418" y="1033"/>
                          </a:lnTo>
                          <a:lnTo>
                            <a:pt x="419" y="1031"/>
                          </a:lnTo>
                          <a:lnTo>
                            <a:pt x="419" y="1030"/>
                          </a:lnTo>
                          <a:lnTo>
                            <a:pt x="418" y="1029"/>
                          </a:lnTo>
                          <a:lnTo>
                            <a:pt x="419" y="1028"/>
                          </a:lnTo>
                          <a:lnTo>
                            <a:pt x="419" y="1027"/>
                          </a:lnTo>
                          <a:lnTo>
                            <a:pt x="419" y="1026"/>
                          </a:lnTo>
                          <a:lnTo>
                            <a:pt x="420" y="1026"/>
                          </a:lnTo>
                          <a:lnTo>
                            <a:pt x="421" y="1025"/>
                          </a:lnTo>
                          <a:lnTo>
                            <a:pt x="422" y="1024"/>
                          </a:lnTo>
                          <a:lnTo>
                            <a:pt x="422" y="1023"/>
                          </a:lnTo>
                          <a:lnTo>
                            <a:pt x="422" y="1022"/>
                          </a:lnTo>
                          <a:lnTo>
                            <a:pt x="423" y="1022"/>
                          </a:lnTo>
                          <a:lnTo>
                            <a:pt x="425" y="1022"/>
                          </a:lnTo>
                          <a:lnTo>
                            <a:pt x="424" y="1020"/>
                          </a:lnTo>
                          <a:lnTo>
                            <a:pt x="425" y="1019"/>
                          </a:lnTo>
                          <a:lnTo>
                            <a:pt x="425" y="1017"/>
                          </a:lnTo>
                          <a:lnTo>
                            <a:pt x="426" y="1017"/>
                          </a:lnTo>
                          <a:lnTo>
                            <a:pt x="426" y="1016"/>
                          </a:lnTo>
                          <a:lnTo>
                            <a:pt x="425" y="1016"/>
                          </a:lnTo>
                          <a:lnTo>
                            <a:pt x="426" y="1014"/>
                          </a:lnTo>
                          <a:lnTo>
                            <a:pt x="426" y="1013"/>
                          </a:lnTo>
                          <a:lnTo>
                            <a:pt x="426" y="1012"/>
                          </a:lnTo>
                          <a:lnTo>
                            <a:pt x="426" y="1011"/>
                          </a:lnTo>
                          <a:lnTo>
                            <a:pt x="426" y="1010"/>
                          </a:lnTo>
                          <a:lnTo>
                            <a:pt x="426" y="1008"/>
                          </a:lnTo>
                          <a:lnTo>
                            <a:pt x="427" y="1008"/>
                          </a:lnTo>
                          <a:lnTo>
                            <a:pt x="427" y="1007"/>
                          </a:lnTo>
                          <a:lnTo>
                            <a:pt x="426" y="1006"/>
                          </a:lnTo>
                          <a:lnTo>
                            <a:pt x="426" y="1005"/>
                          </a:lnTo>
                          <a:lnTo>
                            <a:pt x="426" y="1004"/>
                          </a:lnTo>
                          <a:lnTo>
                            <a:pt x="426" y="1002"/>
                          </a:lnTo>
                          <a:lnTo>
                            <a:pt x="426" y="1001"/>
                          </a:lnTo>
                          <a:lnTo>
                            <a:pt x="425" y="1001"/>
                          </a:lnTo>
                          <a:lnTo>
                            <a:pt x="425" y="997"/>
                          </a:lnTo>
                          <a:lnTo>
                            <a:pt x="424" y="996"/>
                          </a:lnTo>
                          <a:lnTo>
                            <a:pt x="424" y="995"/>
                          </a:lnTo>
                          <a:lnTo>
                            <a:pt x="422" y="994"/>
                          </a:lnTo>
                          <a:lnTo>
                            <a:pt x="420" y="993"/>
                          </a:lnTo>
                          <a:lnTo>
                            <a:pt x="418" y="991"/>
                          </a:lnTo>
                          <a:lnTo>
                            <a:pt x="417" y="990"/>
                          </a:lnTo>
                          <a:lnTo>
                            <a:pt x="415" y="989"/>
                          </a:lnTo>
                          <a:lnTo>
                            <a:pt x="414" y="988"/>
                          </a:lnTo>
                          <a:lnTo>
                            <a:pt x="413" y="987"/>
                          </a:lnTo>
                          <a:lnTo>
                            <a:pt x="413" y="985"/>
                          </a:lnTo>
                          <a:lnTo>
                            <a:pt x="413" y="984"/>
                          </a:lnTo>
                          <a:lnTo>
                            <a:pt x="412" y="984"/>
                          </a:lnTo>
                          <a:lnTo>
                            <a:pt x="410" y="983"/>
                          </a:lnTo>
                          <a:lnTo>
                            <a:pt x="409" y="982"/>
                          </a:lnTo>
                          <a:lnTo>
                            <a:pt x="407" y="979"/>
                          </a:lnTo>
                          <a:lnTo>
                            <a:pt x="406" y="977"/>
                          </a:lnTo>
                          <a:lnTo>
                            <a:pt x="406" y="975"/>
                          </a:lnTo>
                          <a:lnTo>
                            <a:pt x="405" y="973"/>
                          </a:lnTo>
                          <a:lnTo>
                            <a:pt x="404" y="973"/>
                          </a:lnTo>
                          <a:lnTo>
                            <a:pt x="404" y="970"/>
                          </a:lnTo>
                          <a:lnTo>
                            <a:pt x="404" y="969"/>
                          </a:lnTo>
                          <a:lnTo>
                            <a:pt x="404" y="968"/>
                          </a:lnTo>
                          <a:lnTo>
                            <a:pt x="404" y="967"/>
                          </a:lnTo>
                          <a:lnTo>
                            <a:pt x="405" y="967"/>
                          </a:lnTo>
                          <a:lnTo>
                            <a:pt x="405" y="966"/>
                          </a:lnTo>
                          <a:lnTo>
                            <a:pt x="406" y="965"/>
                          </a:lnTo>
                          <a:lnTo>
                            <a:pt x="407" y="965"/>
                          </a:lnTo>
                          <a:lnTo>
                            <a:pt x="406" y="964"/>
                          </a:lnTo>
                          <a:lnTo>
                            <a:pt x="406" y="963"/>
                          </a:lnTo>
                          <a:lnTo>
                            <a:pt x="407" y="961"/>
                          </a:lnTo>
                          <a:lnTo>
                            <a:pt x="407" y="960"/>
                          </a:lnTo>
                          <a:lnTo>
                            <a:pt x="407" y="959"/>
                          </a:lnTo>
                          <a:lnTo>
                            <a:pt x="407" y="956"/>
                          </a:lnTo>
                          <a:lnTo>
                            <a:pt x="405" y="955"/>
                          </a:lnTo>
                          <a:lnTo>
                            <a:pt x="406" y="953"/>
                          </a:lnTo>
                          <a:lnTo>
                            <a:pt x="405" y="952"/>
                          </a:lnTo>
                          <a:lnTo>
                            <a:pt x="404" y="952"/>
                          </a:lnTo>
                          <a:lnTo>
                            <a:pt x="403" y="952"/>
                          </a:lnTo>
                          <a:lnTo>
                            <a:pt x="402" y="951"/>
                          </a:lnTo>
                          <a:lnTo>
                            <a:pt x="400" y="952"/>
                          </a:lnTo>
                          <a:lnTo>
                            <a:pt x="399" y="951"/>
                          </a:lnTo>
                          <a:lnTo>
                            <a:pt x="399" y="952"/>
                          </a:lnTo>
                          <a:lnTo>
                            <a:pt x="398" y="952"/>
                          </a:lnTo>
                          <a:lnTo>
                            <a:pt x="398" y="951"/>
                          </a:lnTo>
                          <a:lnTo>
                            <a:pt x="396" y="949"/>
                          </a:lnTo>
                          <a:lnTo>
                            <a:pt x="396" y="948"/>
                          </a:lnTo>
                          <a:lnTo>
                            <a:pt x="397" y="948"/>
                          </a:lnTo>
                          <a:lnTo>
                            <a:pt x="396" y="946"/>
                          </a:lnTo>
                          <a:lnTo>
                            <a:pt x="395" y="945"/>
                          </a:lnTo>
                          <a:lnTo>
                            <a:pt x="394" y="944"/>
                          </a:lnTo>
                          <a:lnTo>
                            <a:pt x="393" y="944"/>
                          </a:lnTo>
                          <a:lnTo>
                            <a:pt x="392" y="943"/>
                          </a:lnTo>
                          <a:lnTo>
                            <a:pt x="391" y="940"/>
                          </a:lnTo>
                          <a:lnTo>
                            <a:pt x="391" y="939"/>
                          </a:lnTo>
                          <a:lnTo>
                            <a:pt x="390" y="938"/>
                          </a:lnTo>
                          <a:lnTo>
                            <a:pt x="390" y="936"/>
                          </a:lnTo>
                          <a:lnTo>
                            <a:pt x="390" y="935"/>
                          </a:lnTo>
                          <a:lnTo>
                            <a:pt x="389" y="933"/>
                          </a:lnTo>
                          <a:lnTo>
                            <a:pt x="388" y="933"/>
                          </a:lnTo>
                          <a:lnTo>
                            <a:pt x="388" y="932"/>
                          </a:lnTo>
                          <a:lnTo>
                            <a:pt x="386" y="933"/>
                          </a:lnTo>
                          <a:lnTo>
                            <a:pt x="382" y="932"/>
                          </a:lnTo>
                          <a:lnTo>
                            <a:pt x="380" y="933"/>
                          </a:lnTo>
                          <a:lnTo>
                            <a:pt x="379" y="933"/>
                          </a:lnTo>
                          <a:lnTo>
                            <a:pt x="378" y="931"/>
                          </a:lnTo>
                          <a:lnTo>
                            <a:pt x="377" y="931"/>
                          </a:lnTo>
                          <a:lnTo>
                            <a:pt x="377" y="932"/>
                          </a:lnTo>
                          <a:lnTo>
                            <a:pt x="375" y="931"/>
                          </a:lnTo>
                          <a:lnTo>
                            <a:pt x="372" y="932"/>
                          </a:lnTo>
                          <a:lnTo>
                            <a:pt x="371" y="934"/>
                          </a:lnTo>
                          <a:lnTo>
                            <a:pt x="370" y="933"/>
                          </a:lnTo>
                          <a:lnTo>
                            <a:pt x="369" y="933"/>
                          </a:lnTo>
                          <a:lnTo>
                            <a:pt x="368" y="933"/>
                          </a:lnTo>
                          <a:lnTo>
                            <a:pt x="367" y="932"/>
                          </a:lnTo>
                          <a:lnTo>
                            <a:pt x="366" y="931"/>
                          </a:lnTo>
                          <a:lnTo>
                            <a:pt x="365" y="931"/>
                          </a:lnTo>
                          <a:lnTo>
                            <a:pt x="365" y="932"/>
                          </a:lnTo>
                          <a:lnTo>
                            <a:pt x="364" y="931"/>
                          </a:lnTo>
                          <a:lnTo>
                            <a:pt x="363" y="932"/>
                          </a:lnTo>
                          <a:lnTo>
                            <a:pt x="363" y="933"/>
                          </a:lnTo>
                          <a:lnTo>
                            <a:pt x="362" y="933"/>
                          </a:lnTo>
                          <a:lnTo>
                            <a:pt x="362" y="934"/>
                          </a:lnTo>
                          <a:lnTo>
                            <a:pt x="361" y="934"/>
                          </a:lnTo>
                          <a:lnTo>
                            <a:pt x="361" y="933"/>
                          </a:lnTo>
                          <a:lnTo>
                            <a:pt x="360" y="933"/>
                          </a:lnTo>
                          <a:lnTo>
                            <a:pt x="360" y="932"/>
                          </a:lnTo>
                          <a:lnTo>
                            <a:pt x="358" y="932"/>
                          </a:lnTo>
                          <a:lnTo>
                            <a:pt x="357" y="932"/>
                          </a:lnTo>
                          <a:lnTo>
                            <a:pt x="356" y="932"/>
                          </a:lnTo>
                          <a:lnTo>
                            <a:pt x="355" y="931"/>
                          </a:lnTo>
                          <a:lnTo>
                            <a:pt x="353" y="930"/>
                          </a:lnTo>
                          <a:lnTo>
                            <a:pt x="353" y="931"/>
                          </a:lnTo>
                          <a:lnTo>
                            <a:pt x="352" y="930"/>
                          </a:lnTo>
                          <a:lnTo>
                            <a:pt x="351" y="932"/>
                          </a:lnTo>
                          <a:lnTo>
                            <a:pt x="350" y="932"/>
                          </a:lnTo>
                          <a:lnTo>
                            <a:pt x="349" y="932"/>
                          </a:lnTo>
                          <a:lnTo>
                            <a:pt x="348" y="932"/>
                          </a:lnTo>
                          <a:lnTo>
                            <a:pt x="347" y="932"/>
                          </a:lnTo>
                          <a:lnTo>
                            <a:pt x="346" y="932"/>
                          </a:lnTo>
                          <a:lnTo>
                            <a:pt x="346" y="931"/>
                          </a:lnTo>
                          <a:lnTo>
                            <a:pt x="345" y="930"/>
                          </a:lnTo>
                          <a:lnTo>
                            <a:pt x="344" y="930"/>
                          </a:lnTo>
                          <a:lnTo>
                            <a:pt x="343" y="930"/>
                          </a:lnTo>
                          <a:lnTo>
                            <a:pt x="343" y="929"/>
                          </a:lnTo>
                          <a:lnTo>
                            <a:pt x="342" y="930"/>
                          </a:lnTo>
                          <a:lnTo>
                            <a:pt x="342" y="929"/>
                          </a:lnTo>
                          <a:lnTo>
                            <a:pt x="342" y="930"/>
                          </a:lnTo>
                          <a:lnTo>
                            <a:pt x="341" y="930"/>
                          </a:lnTo>
                          <a:lnTo>
                            <a:pt x="341" y="931"/>
                          </a:lnTo>
                          <a:lnTo>
                            <a:pt x="340" y="931"/>
                          </a:lnTo>
                          <a:lnTo>
                            <a:pt x="340" y="932"/>
                          </a:lnTo>
                          <a:lnTo>
                            <a:pt x="339" y="932"/>
                          </a:lnTo>
                          <a:lnTo>
                            <a:pt x="338" y="932"/>
                          </a:lnTo>
                          <a:lnTo>
                            <a:pt x="338" y="931"/>
                          </a:lnTo>
                          <a:lnTo>
                            <a:pt x="337" y="931"/>
                          </a:lnTo>
                          <a:lnTo>
                            <a:pt x="336" y="932"/>
                          </a:lnTo>
                          <a:lnTo>
                            <a:pt x="336" y="931"/>
                          </a:lnTo>
                          <a:lnTo>
                            <a:pt x="335" y="931"/>
                          </a:lnTo>
                          <a:lnTo>
                            <a:pt x="335" y="932"/>
                          </a:lnTo>
                          <a:lnTo>
                            <a:pt x="334" y="932"/>
                          </a:lnTo>
                          <a:lnTo>
                            <a:pt x="333" y="932"/>
                          </a:lnTo>
                          <a:lnTo>
                            <a:pt x="333" y="931"/>
                          </a:lnTo>
                          <a:lnTo>
                            <a:pt x="333" y="930"/>
                          </a:lnTo>
                          <a:lnTo>
                            <a:pt x="332" y="931"/>
                          </a:lnTo>
                          <a:lnTo>
                            <a:pt x="332" y="930"/>
                          </a:lnTo>
                          <a:lnTo>
                            <a:pt x="331" y="930"/>
                          </a:lnTo>
                          <a:lnTo>
                            <a:pt x="331" y="931"/>
                          </a:lnTo>
                          <a:lnTo>
                            <a:pt x="331" y="930"/>
                          </a:lnTo>
                          <a:lnTo>
                            <a:pt x="331" y="929"/>
                          </a:lnTo>
                          <a:lnTo>
                            <a:pt x="330" y="929"/>
                          </a:lnTo>
                          <a:lnTo>
                            <a:pt x="329" y="930"/>
                          </a:lnTo>
                          <a:lnTo>
                            <a:pt x="328" y="930"/>
                          </a:lnTo>
                          <a:lnTo>
                            <a:pt x="327" y="930"/>
                          </a:lnTo>
                          <a:lnTo>
                            <a:pt x="327" y="929"/>
                          </a:lnTo>
                          <a:lnTo>
                            <a:pt x="326" y="929"/>
                          </a:lnTo>
                          <a:lnTo>
                            <a:pt x="326" y="928"/>
                          </a:lnTo>
                          <a:lnTo>
                            <a:pt x="325" y="928"/>
                          </a:lnTo>
                          <a:lnTo>
                            <a:pt x="325" y="927"/>
                          </a:lnTo>
                          <a:lnTo>
                            <a:pt x="324" y="927"/>
                          </a:lnTo>
                          <a:lnTo>
                            <a:pt x="323" y="926"/>
                          </a:lnTo>
                          <a:lnTo>
                            <a:pt x="324" y="925"/>
                          </a:lnTo>
                          <a:lnTo>
                            <a:pt x="323" y="925"/>
                          </a:lnTo>
                          <a:lnTo>
                            <a:pt x="324" y="925"/>
                          </a:lnTo>
                          <a:lnTo>
                            <a:pt x="324" y="924"/>
                          </a:lnTo>
                          <a:lnTo>
                            <a:pt x="323" y="923"/>
                          </a:lnTo>
                          <a:lnTo>
                            <a:pt x="323" y="922"/>
                          </a:lnTo>
                          <a:lnTo>
                            <a:pt x="322" y="922"/>
                          </a:lnTo>
                          <a:lnTo>
                            <a:pt x="321" y="923"/>
                          </a:lnTo>
                          <a:lnTo>
                            <a:pt x="320" y="923"/>
                          </a:lnTo>
                          <a:lnTo>
                            <a:pt x="319" y="923"/>
                          </a:lnTo>
                          <a:lnTo>
                            <a:pt x="318" y="922"/>
                          </a:lnTo>
                          <a:lnTo>
                            <a:pt x="317" y="922"/>
                          </a:lnTo>
                          <a:lnTo>
                            <a:pt x="316" y="922"/>
                          </a:lnTo>
                          <a:lnTo>
                            <a:pt x="316" y="921"/>
                          </a:lnTo>
                          <a:lnTo>
                            <a:pt x="315" y="921"/>
                          </a:lnTo>
                          <a:lnTo>
                            <a:pt x="315" y="920"/>
                          </a:lnTo>
                          <a:lnTo>
                            <a:pt x="314" y="920"/>
                          </a:lnTo>
                          <a:lnTo>
                            <a:pt x="312" y="918"/>
                          </a:lnTo>
                          <a:lnTo>
                            <a:pt x="310" y="918"/>
                          </a:lnTo>
                          <a:lnTo>
                            <a:pt x="310" y="919"/>
                          </a:lnTo>
                          <a:lnTo>
                            <a:pt x="309" y="918"/>
                          </a:lnTo>
                          <a:lnTo>
                            <a:pt x="309" y="917"/>
                          </a:lnTo>
                          <a:lnTo>
                            <a:pt x="308" y="917"/>
                          </a:lnTo>
                          <a:lnTo>
                            <a:pt x="308" y="916"/>
                          </a:lnTo>
                          <a:lnTo>
                            <a:pt x="307" y="916"/>
                          </a:lnTo>
                          <a:lnTo>
                            <a:pt x="307" y="915"/>
                          </a:lnTo>
                          <a:lnTo>
                            <a:pt x="306" y="915"/>
                          </a:lnTo>
                          <a:lnTo>
                            <a:pt x="306" y="914"/>
                          </a:lnTo>
                          <a:lnTo>
                            <a:pt x="305" y="913"/>
                          </a:lnTo>
                          <a:lnTo>
                            <a:pt x="305" y="912"/>
                          </a:lnTo>
                          <a:lnTo>
                            <a:pt x="304" y="912"/>
                          </a:lnTo>
                          <a:lnTo>
                            <a:pt x="304" y="911"/>
                          </a:lnTo>
                          <a:lnTo>
                            <a:pt x="303" y="911"/>
                          </a:lnTo>
                          <a:lnTo>
                            <a:pt x="302" y="910"/>
                          </a:lnTo>
                          <a:lnTo>
                            <a:pt x="302" y="909"/>
                          </a:lnTo>
                          <a:lnTo>
                            <a:pt x="301" y="909"/>
                          </a:lnTo>
                          <a:lnTo>
                            <a:pt x="301" y="908"/>
                          </a:lnTo>
                          <a:lnTo>
                            <a:pt x="301" y="907"/>
                          </a:lnTo>
                          <a:lnTo>
                            <a:pt x="300" y="907"/>
                          </a:lnTo>
                          <a:lnTo>
                            <a:pt x="300" y="906"/>
                          </a:lnTo>
                          <a:lnTo>
                            <a:pt x="300" y="905"/>
                          </a:lnTo>
                          <a:lnTo>
                            <a:pt x="301" y="904"/>
                          </a:lnTo>
                          <a:lnTo>
                            <a:pt x="301" y="903"/>
                          </a:lnTo>
                          <a:lnTo>
                            <a:pt x="300" y="903"/>
                          </a:lnTo>
                          <a:lnTo>
                            <a:pt x="300" y="902"/>
                          </a:lnTo>
                          <a:lnTo>
                            <a:pt x="299" y="901"/>
                          </a:lnTo>
                          <a:lnTo>
                            <a:pt x="299" y="900"/>
                          </a:lnTo>
                          <a:lnTo>
                            <a:pt x="298" y="899"/>
                          </a:lnTo>
                          <a:lnTo>
                            <a:pt x="299" y="899"/>
                          </a:lnTo>
                          <a:lnTo>
                            <a:pt x="299" y="898"/>
                          </a:lnTo>
                          <a:lnTo>
                            <a:pt x="298" y="898"/>
                          </a:lnTo>
                          <a:lnTo>
                            <a:pt x="298" y="897"/>
                          </a:lnTo>
                          <a:lnTo>
                            <a:pt x="298" y="898"/>
                          </a:lnTo>
                          <a:lnTo>
                            <a:pt x="297" y="897"/>
                          </a:lnTo>
                          <a:lnTo>
                            <a:pt x="297" y="896"/>
                          </a:lnTo>
                          <a:lnTo>
                            <a:pt x="298" y="896"/>
                          </a:lnTo>
                          <a:lnTo>
                            <a:pt x="298" y="895"/>
                          </a:lnTo>
                          <a:lnTo>
                            <a:pt x="298" y="894"/>
                          </a:lnTo>
                          <a:lnTo>
                            <a:pt x="297" y="894"/>
                          </a:lnTo>
                          <a:lnTo>
                            <a:pt x="297" y="892"/>
                          </a:lnTo>
                          <a:lnTo>
                            <a:pt x="296" y="893"/>
                          </a:lnTo>
                          <a:lnTo>
                            <a:pt x="295" y="893"/>
                          </a:lnTo>
                          <a:lnTo>
                            <a:pt x="294" y="893"/>
                          </a:lnTo>
                          <a:lnTo>
                            <a:pt x="293" y="893"/>
                          </a:lnTo>
                          <a:lnTo>
                            <a:pt x="293" y="894"/>
                          </a:lnTo>
                          <a:lnTo>
                            <a:pt x="292" y="894"/>
                          </a:lnTo>
                          <a:lnTo>
                            <a:pt x="291" y="893"/>
                          </a:lnTo>
                          <a:lnTo>
                            <a:pt x="291" y="894"/>
                          </a:lnTo>
                          <a:lnTo>
                            <a:pt x="290" y="894"/>
                          </a:lnTo>
                          <a:lnTo>
                            <a:pt x="289" y="893"/>
                          </a:lnTo>
                          <a:lnTo>
                            <a:pt x="289" y="894"/>
                          </a:lnTo>
                          <a:lnTo>
                            <a:pt x="288" y="894"/>
                          </a:lnTo>
                          <a:lnTo>
                            <a:pt x="288" y="893"/>
                          </a:lnTo>
                          <a:lnTo>
                            <a:pt x="287" y="893"/>
                          </a:lnTo>
                          <a:lnTo>
                            <a:pt x="287" y="894"/>
                          </a:lnTo>
                          <a:lnTo>
                            <a:pt x="286" y="894"/>
                          </a:lnTo>
                          <a:lnTo>
                            <a:pt x="286" y="893"/>
                          </a:lnTo>
                          <a:lnTo>
                            <a:pt x="285" y="893"/>
                          </a:lnTo>
                          <a:lnTo>
                            <a:pt x="286" y="894"/>
                          </a:lnTo>
                          <a:lnTo>
                            <a:pt x="285" y="894"/>
                          </a:lnTo>
                          <a:lnTo>
                            <a:pt x="284" y="893"/>
                          </a:lnTo>
                          <a:lnTo>
                            <a:pt x="283" y="894"/>
                          </a:lnTo>
                          <a:lnTo>
                            <a:pt x="283" y="895"/>
                          </a:lnTo>
                          <a:lnTo>
                            <a:pt x="283" y="896"/>
                          </a:lnTo>
                          <a:lnTo>
                            <a:pt x="282" y="896"/>
                          </a:lnTo>
                          <a:lnTo>
                            <a:pt x="281" y="896"/>
                          </a:lnTo>
                          <a:lnTo>
                            <a:pt x="280" y="896"/>
                          </a:lnTo>
                          <a:lnTo>
                            <a:pt x="278" y="896"/>
                          </a:lnTo>
                          <a:lnTo>
                            <a:pt x="278" y="897"/>
                          </a:lnTo>
                          <a:lnTo>
                            <a:pt x="276" y="898"/>
                          </a:lnTo>
                          <a:lnTo>
                            <a:pt x="275" y="900"/>
                          </a:lnTo>
                          <a:lnTo>
                            <a:pt x="275" y="901"/>
                          </a:lnTo>
                          <a:lnTo>
                            <a:pt x="275" y="902"/>
                          </a:lnTo>
                          <a:lnTo>
                            <a:pt x="274" y="902"/>
                          </a:lnTo>
                          <a:lnTo>
                            <a:pt x="275" y="903"/>
                          </a:lnTo>
                          <a:lnTo>
                            <a:pt x="276" y="903"/>
                          </a:lnTo>
                          <a:lnTo>
                            <a:pt x="276" y="904"/>
                          </a:lnTo>
                          <a:lnTo>
                            <a:pt x="275" y="904"/>
                          </a:lnTo>
                          <a:lnTo>
                            <a:pt x="274" y="904"/>
                          </a:lnTo>
                          <a:lnTo>
                            <a:pt x="274" y="905"/>
                          </a:lnTo>
                          <a:lnTo>
                            <a:pt x="274" y="906"/>
                          </a:lnTo>
                          <a:lnTo>
                            <a:pt x="272" y="905"/>
                          </a:lnTo>
                          <a:lnTo>
                            <a:pt x="272" y="906"/>
                          </a:lnTo>
                          <a:lnTo>
                            <a:pt x="272" y="907"/>
                          </a:lnTo>
                          <a:lnTo>
                            <a:pt x="273" y="907"/>
                          </a:lnTo>
                          <a:lnTo>
                            <a:pt x="272" y="908"/>
                          </a:lnTo>
                          <a:lnTo>
                            <a:pt x="271" y="908"/>
                          </a:lnTo>
                          <a:lnTo>
                            <a:pt x="271" y="909"/>
                          </a:lnTo>
                          <a:lnTo>
                            <a:pt x="269" y="909"/>
                          </a:lnTo>
                          <a:lnTo>
                            <a:pt x="269" y="910"/>
                          </a:lnTo>
                          <a:lnTo>
                            <a:pt x="270" y="911"/>
                          </a:lnTo>
                          <a:lnTo>
                            <a:pt x="269" y="911"/>
                          </a:lnTo>
                          <a:lnTo>
                            <a:pt x="270" y="912"/>
                          </a:lnTo>
                          <a:lnTo>
                            <a:pt x="269" y="913"/>
                          </a:lnTo>
                          <a:lnTo>
                            <a:pt x="269" y="914"/>
                          </a:lnTo>
                          <a:lnTo>
                            <a:pt x="268" y="914"/>
                          </a:lnTo>
                          <a:lnTo>
                            <a:pt x="268" y="915"/>
                          </a:lnTo>
                          <a:lnTo>
                            <a:pt x="267" y="916"/>
                          </a:lnTo>
                          <a:lnTo>
                            <a:pt x="266" y="916"/>
                          </a:lnTo>
                          <a:lnTo>
                            <a:pt x="266" y="915"/>
                          </a:lnTo>
                          <a:lnTo>
                            <a:pt x="265" y="915"/>
                          </a:lnTo>
                          <a:lnTo>
                            <a:pt x="265" y="916"/>
                          </a:lnTo>
                          <a:lnTo>
                            <a:pt x="265" y="917"/>
                          </a:lnTo>
                          <a:lnTo>
                            <a:pt x="263" y="917"/>
                          </a:lnTo>
                          <a:lnTo>
                            <a:pt x="263" y="918"/>
                          </a:lnTo>
                          <a:lnTo>
                            <a:pt x="262" y="917"/>
                          </a:lnTo>
                          <a:lnTo>
                            <a:pt x="262" y="918"/>
                          </a:lnTo>
                          <a:lnTo>
                            <a:pt x="261" y="918"/>
                          </a:lnTo>
                          <a:lnTo>
                            <a:pt x="260" y="918"/>
                          </a:lnTo>
                          <a:lnTo>
                            <a:pt x="260" y="919"/>
                          </a:lnTo>
                          <a:lnTo>
                            <a:pt x="261" y="920"/>
                          </a:lnTo>
                          <a:lnTo>
                            <a:pt x="259" y="921"/>
                          </a:lnTo>
                          <a:lnTo>
                            <a:pt x="258" y="922"/>
                          </a:lnTo>
                          <a:lnTo>
                            <a:pt x="257" y="922"/>
                          </a:lnTo>
                          <a:lnTo>
                            <a:pt x="257" y="923"/>
                          </a:lnTo>
                          <a:lnTo>
                            <a:pt x="256" y="923"/>
                          </a:lnTo>
                          <a:lnTo>
                            <a:pt x="256" y="922"/>
                          </a:lnTo>
                          <a:lnTo>
                            <a:pt x="255" y="922"/>
                          </a:lnTo>
                          <a:lnTo>
                            <a:pt x="254" y="923"/>
                          </a:lnTo>
                          <a:lnTo>
                            <a:pt x="255" y="924"/>
                          </a:lnTo>
                          <a:lnTo>
                            <a:pt x="255" y="925"/>
                          </a:lnTo>
                          <a:lnTo>
                            <a:pt x="255" y="926"/>
                          </a:lnTo>
                          <a:lnTo>
                            <a:pt x="254" y="926"/>
                          </a:lnTo>
                          <a:lnTo>
                            <a:pt x="254" y="925"/>
                          </a:lnTo>
                          <a:lnTo>
                            <a:pt x="253" y="925"/>
                          </a:lnTo>
                          <a:lnTo>
                            <a:pt x="253" y="924"/>
                          </a:lnTo>
                          <a:lnTo>
                            <a:pt x="252" y="924"/>
                          </a:lnTo>
                          <a:lnTo>
                            <a:pt x="251" y="924"/>
                          </a:lnTo>
                          <a:lnTo>
                            <a:pt x="250" y="923"/>
                          </a:lnTo>
                          <a:lnTo>
                            <a:pt x="249" y="923"/>
                          </a:lnTo>
                          <a:lnTo>
                            <a:pt x="248" y="922"/>
                          </a:lnTo>
                          <a:lnTo>
                            <a:pt x="248" y="923"/>
                          </a:lnTo>
                          <a:lnTo>
                            <a:pt x="248" y="921"/>
                          </a:lnTo>
                          <a:lnTo>
                            <a:pt x="248" y="920"/>
                          </a:lnTo>
                          <a:lnTo>
                            <a:pt x="247" y="920"/>
                          </a:lnTo>
                          <a:lnTo>
                            <a:pt x="248" y="919"/>
                          </a:lnTo>
                          <a:lnTo>
                            <a:pt x="248" y="918"/>
                          </a:lnTo>
                          <a:lnTo>
                            <a:pt x="247" y="918"/>
                          </a:lnTo>
                          <a:lnTo>
                            <a:pt x="246" y="918"/>
                          </a:lnTo>
                          <a:lnTo>
                            <a:pt x="245" y="918"/>
                          </a:lnTo>
                          <a:lnTo>
                            <a:pt x="244" y="917"/>
                          </a:lnTo>
                          <a:lnTo>
                            <a:pt x="244" y="918"/>
                          </a:lnTo>
                          <a:lnTo>
                            <a:pt x="244" y="919"/>
                          </a:lnTo>
                          <a:lnTo>
                            <a:pt x="246" y="919"/>
                          </a:lnTo>
                          <a:lnTo>
                            <a:pt x="246" y="920"/>
                          </a:lnTo>
                          <a:lnTo>
                            <a:pt x="245" y="920"/>
                          </a:lnTo>
                          <a:lnTo>
                            <a:pt x="244" y="921"/>
                          </a:lnTo>
                          <a:lnTo>
                            <a:pt x="244" y="922"/>
                          </a:lnTo>
                          <a:lnTo>
                            <a:pt x="243" y="922"/>
                          </a:lnTo>
                          <a:lnTo>
                            <a:pt x="243" y="923"/>
                          </a:lnTo>
                          <a:lnTo>
                            <a:pt x="242" y="924"/>
                          </a:lnTo>
                          <a:lnTo>
                            <a:pt x="241" y="924"/>
                          </a:lnTo>
                          <a:lnTo>
                            <a:pt x="241" y="926"/>
                          </a:lnTo>
                          <a:lnTo>
                            <a:pt x="239" y="925"/>
                          </a:lnTo>
                          <a:lnTo>
                            <a:pt x="239" y="924"/>
                          </a:lnTo>
                          <a:lnTo>
                            <a:pt x="238" y="924"/>
                          </a:lnTo>
                          <a:lnTo>
                            <a:pt x="239" y="923"/>
                          </a:lnTo>
                          <a:lnTo>
                            <a:pt x="238" y="922"/>
                          </a:lnTo>
                          <a:lnTo>
                            <a:pt x="237" y="921"/>
                          </a:lnTo>
                          <a:lnTo>
                            <a:pt x="237" y="920"/>
                          </a:lnTo>
                          <a:lnTo>
                            <a:pt x="236" y="921"/>
                          </a:lnTo>
                          <a:lnTo>
                            <a:pt x="236" y="922"/>
                          </a:lnTo>
                          <a:lnTo>
                            <a:pt x="236" y="923"/>
                          </a:lnTo>
                          <a:lnTo>
                            <a:pt x="235" y="922"/>
                          </a:lnTo>
                          <a:lnTo>
                            <a:pt x="234" y="922"/>
                          </a:lnTo>
                          <a:lnTo>
                            <a:pt x="233" y="922"/>
                          </a:lnTo>
                          <a:lnTo>
                            <a:pt x="234" y="922"/>
                          </a:lnTo>
                          <a:lnTo>
                            <a:pt x="234" y="923"/>
                          </a:lnTo>
                          <a:lnTo>
                            <a:pt x="233" y="923"/>
                          </a:lnTo>
                          <a:lnTo>
                            <a:pt x="233" y="924"/>
                          </a:lnTo>
                          <a:lnTo>
                            <a:pt x="232" y="924"/>
                          </a:lnTo>
                          <a:lnTo>
                            <a:pt x="232" y="925"/>
                          </a:lnTo>
                          <a:lnTo>
                            <a:pt x="231" y="925"/>
                          </a:lnTo>
                          <a:lnTo>
                            <a:pt x="231" y="924"/>
                          </a:lnTo>
                          <a:lnTo>
                            <a:pt x="230" y="924"/>
                          </a:lnTo>
                          <a:lnTo>
                            <a:pt x="230" y="923"/>
                          </a:lnTo>
                          <a:lnTo>
                            <a:pt x="229" y="922"/>
                          </a:lnTo>
                          <a:lnTo>
                            <a:pt x="230" y="922"/>
                          </a:lnTo>
                          <a:lnTo>
                            <a:pt x="230" y="921"/>
                          </a:lnTo>
                          <a:lnTo>
                            <a:pt x="229" y="922"/>
                          </a:lnTo>
                          <a:lnTo>
                            <a:pt x="227" y="923"/>
                          </a:lnTo>
                          <a:lnTo>
                            <a:pt x="227" y="924"/>
                          </a:lnTo>
                          <a:lnTo>
                            <a:pt x="227" y="926"/>
                          </a:lnTo>
                          <a:lnTo>
                            <a:pt x="226" y="927"/>
                          </a:lnTo>
                          <a:lnTo>
                            <a:pt x="227" y="928"/>
                          </a:lnTo>
                          <a:lnTo>
                            <a:pt x="227" y="929"/>
                          </a:lnTo>
                          <a:lnTo>
                            <a:pt x="226" y="929"/>
                          </a:lnTo>
                          <a:lnTo>
                            <a:pt x="226" y="930"/>
                          </a:lnTo>
                          <a:lnTo>
                            <a:pt x="224" y="930"/>
                          </a:lnTo>
                          <a:lnTo>
                            <a:pt x="223" y="932"/>
                          </a:lnTo>
                          <a:lnTo>
                            <a:pt x="222" y="932"/>
                          </a:lnTo>
                          <a:lnTo>
                            <a:pt x="220" y="933"/>
                          </a:lnTo>
                          <a:lnTo>
                            <a:pt x="219" y="931"/>
                          </a:lnTo>
                          <a:lnTo>
                            <a:pt x="218" y="930"/>
                          </a:lnTo>
                          <a:lnTo>
                            <a:pt x="217" y="930"/>
                          </a:lnTo>
                          <a:lnTo>
                            <a:pt x="216" y="930"/>
                          </a:lnTo>
                          <a:lnTo>
                            <a:pt x="216" y="929"/>
                          </a:lnTo>
                          <a:lnTo>
                            <a:pt x="214" y="928"/>
                          </a:lnTo>
                          <a:lnTo>
                            <a:pt x="214" y="927"/>
                          </a:lnTo>
                          <a:lnTo>
                            <a:pt x="215" y="926"/>
                          </a:lnTo>
                          <a:lnTo>
                            <a:pt x="215" y="925"/>
                          </a:lnTo>
                          <a:lnTo>
                            <a:pt x="214" y="924"/>
                          </a:lnTo>
                          <a:lnTo>
                            <a:pt x="214" y="923"/>
                          </a:lnTo>
                          <a:lnTo>
                            <a:pt x="214" y="922"/>
                          </a:lnTo>
                          <a:lnTo>
                            <a:pt x="213" y="922"/>
                          </a:lnTo>
                          <a:lnTo>
                            <a:pt x="212" y="922"/>
                          </a:lnTo>
                          <a:lnTo>
                            <a:pt x="211" y="923"/>
                          </a:lnTo>
                          <a:lnTo>
                            <a:pt x="210" y="924"/>
                          </a:lnTo>
                          <a:lnTo>
                            <a:pt x="210" y="925"/>
                          </a:lnTo>
                          <a:lnTo>
                            <a:pt x="210" y="926"/>
                          </a:lnTo>
                          <a:lnTo>
                            <a:pt x="209" y="926"/>
                          </a:lnTo>
                          <a:lnTo>
                            <a:pt x="209" y="925"/>
                          </a:lnTo>
                          <a:lnTo>
                            <a:pt x="208" y="924"/>
                          </a:lnTo>
                          <a:lnTo>
                            <a:pt x="207" y="924"/>
                          </a:lnTo>
                          <a:lnTo>
                            <a:pt x="206" y="923"/>
                          </a:lnTo>
                          <a:lnTo>
                            <a:pt x="205" y="923"/>
                          </a:lnTo>
                          <a:lnTo>
                            <a:pt x="204" y="923"/>
                          </a:lnTo>
                          <a:lnTo>
                            <a:pt x="203" y="924"/>
                          </a:lnTo>
                          <a:lnTo>
                            <a:pt x="201" y="923"/>
                          </a:lnTo>
                          <a:lnTo>
                            <a:pt x="201" y="922"/>
                          </a:lnTo>
                          <a:lnTo>
                            <a:pt x="201" y="921"/>
                          </a:lnTo>
                          <a:lnTo>
                            <a:pt x="201" y="920"/>
                          </a:lnTo>
                          <a:lnTo>
                            <a:pt x="200" y="921"/>
                          </a:lnTo>
                          <a:lnTo>
                            <a:pt x="199" y="921"/>
                          </a:lnTo>
                          <a:lnTo>
                            <a:pt x="198" y="921"/>
                          </a:lnTo>
                          <a:lnTo>
                            <a:pt x="196" y="921"/>
                          </a:lnTo>
                          <a:lnTo>
                            <a:pt x="196" y="920"/>
                          </a:lnTo>
                          <a:lnTo>
                            <a:pt x="195" y="920"/>
                          </a:lnTo>
                          <a:lnTo>
                            <a:pt x="196" y="919"/>
                          </a:lnTo>
                          <a:lnTo>
                            <a:pt x="195" y="918"/>
                          </a:lnTo>
                          <a:lnTo>
                            <a:pt x="194" y="918"/>
                          </a:lnTo>
                          <a:lnTo>
                            <a:pt x="193" y="919"/>
                          </a:lnTo>
                          <a:lnTo>
                            <a:pt x="192" y="920"/>
                          </a:lnTo>
                          <a:lnTo>
                            <a:pt x="191" y="919"/>
                          </a:lnTo>
                          <a:lnTo>
                            <a:pt x="190" y="919"/>
                          </a:lnTo>
                          <a:lnTo>
                            <a:pt x="190" y="920"/>
                          </a:lnTo>
                          <a:lnTo>
                            <a:pt x="188" y="919"/>
                          </a:lnTo>
                          <a:lnTo>
                            <a:pt x="187" y="920"/>
                          </a:lnTo>
                          <a:lnTo>
                            <a:pt x="186" y="921"/>
                          </a:lnTo>
                          <a:lnTo>
                            <a:pt x="185" y="920"/>
                          </a:lnTo>
                          <a:lnTo>
                            <a:pt x="186" y="919"/>
                          </a:lnTo>
                          <a:lnTo>
                            <a:pt x="185" y="919"/>
                          </a:lnTo>
                          <a:lnTo>
                            <a:pt x="184" y="918"/>
                          </a:lnTo>
                          <a:lnTo>
                            <a:pt x="184" y="919"/>
                          </a:lnTo>
                          <a:lnTo>
                            <a:pt x="184" y="920"/>
                          </a:lnTo>
                          <a:lnTo>
                            <a:pt x="184" y="921"/>
                          </a:lnTo>
                          <a:lnTo>
                            <a:pt x="183" y="921"/>
                          </a:lnTo>
                          <a:lnTo>
                            <a:pt x="182" y="921"/>
                          </a:lnTo>
                          <a:lnTo>
                            <a:pt x="181" y="921"/>
                          </a:lnTo>
                          <a:lnTo>
                            <a:pt x="180" y="921"/>
                          </a:lnTo>
                          <a:lnTo>
                            <a:pt x="180" y="922"/>
                          </a:lnTo>
                          <a:lnTo>
                            <a:pt x="179" y="922"/>
                          </a:lnTo>
                          <a:lnTo>
                            <a:pt x="179" y="921"/>
                          </a:lnTo>
                          <a:lnTo>
                            <a:pt x="179" y="920"/>
                          </a:lnTo>
                          <a:lnTo>
                            <a:pt x="178" y="920"/>
                          </a:lnTo>
                          <a:lnTo>
                            <a:pt x="178" y="922"/>
                          </a:lnTo>
                          <a:lnTo>
                            <a:pt x="176" y="922"/>
                          </a:lnTo>
                          <a:lnTo>
                            <a:pt x="176" y="921"/>
                          </a:lnTo>
                          <a:lnTo>
                            <a:pt x="175" y="920"/>
                          </a:lnTo>
                          <a:lnTo>
                            <a:pt x="175" y="919"/>
                          </a:lnTo>
                          <a:lnTo>
                            <a:pt x="176" y="918"/>
                          </a:lnTo>
                          <a:lnTo>
                            <a:pt x="175" y="918"/>
                          </a:lnTo>
                          <a:lnTo>
                            <a:pt x="174" y="918"/>
                          </a:lnTo>
                          <a:lnTo>
                            <a:pt x="173" y="918"/>
                          </a:lnTo>
                          <a:lnTo>
                            <a:pt x="171" y="918"/>
                          </a:lnTo>
                          <a:lnTo>
                            <a:pt x="170" y="918"/>
                          </a:lnTo>
                          <a:lnTo>
                            <a:pt x="169" y="919"/>
                          </a:lnTo>
                          <a:lnTo>
                            <a:pt x="168" y="919"/>
                          </a:lnTo>
                          <a:lnTo>
                            <a:pt x="168" y="918"/>
                          </a:lnTo>
                          <a:lnTo>
                            <a:pt x="167" y="918"/>
                          </a:lnTo>
                          <a:lnTo>
                            <a:pt x="166" y="919"/>
                          </a:lnTo>
                          <a:lnTo>
                            <a:pt x="166" y="918"/>
                          </a:lnTo>
                          <a:lnTo>
                            <a:pt x="165" y="918"/>
                          </a:lnTo>
                          <a:lnTo>
                            <a:pt x="165" y="919"/>
                          </a:lnTo>
                          <a:lnTo>
                            <a:pt x="164" y="918"/>
                          </a:lnTo>
                          <a:lnTo>
                            <a:pt x="163" y="919"/>
                          </a:lnTo>
                          <a:lnTo>
                            <a:pt x="163" y="918"/>
                          </a:lnTo>
                          <a:lnTo>
                            <a:pt x="162" y="918"/>
                          </a:lnTo>
                          <a:lnTo>
                            <a:pt x="162" y="917"/>
                          </a:lnTo>
                          <a:lnTo>
                            <a:pt x="161" y="917"/>
                          </a:lnTo>
                          <a:lnTo>
                            <a:pt x="161" y="916"/>
                          </a:lnTo>
                          <a:lnTo>
                            <a:pt x="162" y="916"/>
                          </a:lnTo>
                          <a:lnTo>
                            <a:pt x="162" y="915"/>
                          </a:lnTo>
                          <a:lnTo>
                            <a:pt x="161" y="915"/>
                          </a:lnTo>
                          <a:lnTo>
                            <a:pt x="160" y="915"/>
                          </a:lnTo>
                          <a:lnTo>
                            <a:pt x="159" y="915"/>
                          </a:lnTo>
                          <a:lnTo>
                            <a:pt x="159" y="916"/>
                          </a:lnTo>
                          <a:lnTo>
                            <a:pt x="158" y="916"/>
                          </a:lnTo>
                          <a:lnTo>
                            <a:pt x="159" y="915"/>
                          </a:lnTo>
                          <a:lnTo>
                            <a:pt x="158" y="915"/>
                          </a:lnTo>
                          <a:lnTo>
                            <a:pt x="158" y="916"/>
                          </a:lnTo>
                          <a:lnTo>
                            <a:pt x="157" y="916"/>
                          </a:lnTo>
                          <a:lnTo>
                            <a:pt x="157" y="917"/>
                          </a:lnTo>
                          <a:lnTo>
                            <a:pt x="159" y="917"/>
                          </a:lnTo>
                          <a:lnTo>
                            <a:pt x="159" y="918"/>
                          </a:lnTo>
                          <a:lnTo>
                            <a:pt x="157" y="918"/>
                          </a:lnTo>
                          <a:lnTo>
                            <a:pt x="157" y="920"/>
                          </a:lnTo>
                          <a:lnTo>
                            <a:pt x="155" y="921"/>
                          </a:lnTo>
                          <a:lnTo>
                            <a:pt x="154" y="921"/>
                          </a:lnTo>
                          <a:lnTo>
                            <a:pt x="153" y="922"/>
                          </a:lnTo>
                          <a:lnTo>
                            <a:pt x="152" y="921"/>
                          </a:lnTo>
                          <a:lnTo>
                            <a:pt x="151" y="921"/>
                          </a:lnTo>
                          <a:lnTo>
                            <a:pt x="151" y="920"/>
                          </a:lnTo>
                          <a:lnTo>
                            <a:pt x="150" y="919"/>
                          </a:lnTo>
                          <a:lnTo>
                            <a:pt x="148" y="919"/>
                          </a:lnTo>
                          <a:lnTo>
                            <a:pt x="148" y="918"/>
                          </a:lnTo>
                          <a:lnTo>
                            <a:pt x="147" y="918"/>
                          </a:lnTo>
                          <a:lnTo>
                            <a:pt x="147" y="919"/>
                          </a:lnTo>
                          <a:lnTo>
                            <a:pt x="147" y="918"/>
                          </a:lnTo>
                          <a:lnTo>
                            <a:pt x="147" y="917"/>
                          </a:lnTo>
                          <a:lnTo>
                            <a:pt x="145" y="917"/>
                          </a:lnTo>
                          <a:lnTo>
                            <a:pt x="145" y="916"/>
                          </a:lnTo>
                          <a:lnTo>
                            <a:pt x="144" y="917"/>
                          </a:lnTo>
                          <a:lnTo>
                            <a:pt x="144" y="916"/>
                          </a:lnTo>
                          <a:lnTo>
                            <a:pt x="143" y="916"/>
                          </a:lnTo>
                          <a:lnTo>
                            <a:pt x="142" y="916"/>
                          </a:lnTo>
                          <a:lnTo>
                            <a:pt x="142" y="917"/>
                          </a:lnTo>
                          <a:lnTo>
                            <a:pt x="142" y="918"/>
                          </a:lnTo>
                          <a:lnTo>
                            <a:pt x="141" y="917"/>
                          </a:lnTo>
                          <a:lnTo>
                            <a:pt x="141" y="918"/>
                          </a:lnTo>
                          <a:lnTo>
                            <a:pt x="140" y="919"/>
                          </a:lnTo>
                          <a:lnTo>
                            <a:pt x="140" y="920"/>
                          </a:lnTo>
                          <a:lnTo>
                            <a:pt x="139" y="920"/>
                          </a:lnTo>
                          <a:lnTo>
                            <a:pt x="138" y="919"/>
                          </a:lnTo>
                          <a:lnTo>
                            <a:pt x="137" y="918"/>
                          </a:lnTo>
                          <a:lnTo>
                            <a:pt x="136" y="918"/>
                          </a:lnTo>
                          <a:lnTo>
                            <a:pt x="135" y="918"/>
                          </a:lnTo>
                          <a:lnTo>
                            <a:pt x="133" y="917"/>
                          </a:lnTo>
                          <a:lnTo>
                            <a:pt x="133" y="918"/>
                          </a:lnTo>
                          <a:lnTo>
                            <a:pt x="132" y="918"/>
                          </a:lnTo>
                          <a:lnTo>
                            <a:pt x="132" y="917"/>
                          </a:lnTo>
                          <a:lnTo>
                            <a:pt x="131" y="917"/>
                          </a:lnTo>
                          <a:lnTo>
                            <a:pt x="131" y="918"/>
                          </a:lnTo>
                          <a:lnTo>
                            <a:pt x="130" y="918"/>
                          </a:lnTo>
                          <a:lnTo>
                            <a:pt x="131" y="917"/>
                          </a:lnTo>
                          <a:lnTo>
                            <a:pt x="130" y="917"/>
                          </a:lnTo>
                          <a:lnTo>
                            <a:pt x="129" y="917"/>
                          </a:lnTo>
                          <a:lnTo>
                            <a:pt x="130" y="915"/>
                          </a:lnTo>
                          <a:lnTo>
                            <a:pt x="129" y="914"/>
                          </a:lnTo>
                          <a:lnTo>
                            <a:pt x="128" y="914"/>
                          </a:lnTo>
                          <a:lnTo>
                            <a:pt x="128" y="913"/>
                          </a:lnTo>
                          <a:lnTo>
                            <a:pt x="127" y="913"/>
                          </a:lnTo>
                          <a:lnTo>
                            <a:pt x="127" y="914"/>
                          </a:lnTo>
                          <a:lnTo>
                            <a:pt x="126" y="913"/>
                          </a:lnTo>
                          <a:lnTo>
                            <a:pt x="127" y="913"/>
                          </a:lnTo>
                          <a:lnTo>
                            <a:pt x="126" y="913"/>
                          </a:lnTo>
                          <a:lnTo>
                            <a:pt x="125" y="912"/>
                          </a:lnTo>
                          <a:lnTo>
                            <a:pt x="123" y="911"/>
                          </a:lnTo>
                          <a:lnTo>
                            <a:pt x="122" y="913"/>
                          </a:lnTo>
                          <a:lnTo>
                            <a:pt x="121" y="913"/>
                          </a:lnTo>
                          <a:lnTo>
                            <a:pt x="121" y="912"/>
                          </a:lnTo>
                          <a:lnTo>
                            <a:pt x="122" y="912"/>
                          </a:lnTo>
                          <a:lnTo>
                            <a:pt x="122" y="911"/>
                          </a:lnTo>
                          <a:lnTo>
                            <a:pt x="121" y="911"/>
                          </a:lnTo>
                          <a:lnTo>
                            <a:pt x="121" y="912"/>
                          </a:lnTo>
                          <a:lnTo>
                            <a:pt x="120" y="912"/>
                          </a:lnTo>
                          <a:lnTo>
                            <a:pt x="120" y="911"/>
                          </a:lnTo>
                          <a:lnTo>
                            <a:pt x="119" y="911"/>
                          </a:lnTo>
                          <a:lnTo>
                            <a:pt x="118" y="910"/>
                          </a:lnTo>
                          <a:lnTo>
                            <a:pt x="117" y="910"/>
                          </a:lnTo>
                          <a:lnTo>
                            <a:pt x="117" y="911"/>
                          </a:lnTo>
                          <a:lnTo>
                            <a:pt x="116" y="911"/>
                          </a:lnTo>
                          <a:lnTo>
                            <a:pt x="116" y="910"/>
                          </a:lnTo>
                          <a:lnTo>
                            <a:pt x="115" y="911"/>
                          </a:lnTo>
                          <a:lnTo>
                            <a:pt x="114" y="909"/>
                          </a:lnTo>
                          <a:lnTo>
                            <a:pt x="113" y="910"/>
                          </a:lnTo>
                          <a:lnTo>
                            <a:pt x="112" y="910"/>
                          </a:lnTo>
                          <a:lnTo>
                            <a:pt x="111" y="910"/>
                          </a:lnTo>
                          <a:lnTo>
                            <a:pt x="111" y="909"/>
                          </a:lnTo>
                          <a:lnTo>
                            <a:pt x="111" y="908"/>
                          </a:lnTo>
                          <a:lnTo>
                            <a:pt x="110" y="908"/>
                          </a:lnTo>
                          <a:lnTo>
                            <a:pt x="109" y="909"/>
                          </a:lnTo>
                          <a:lnTo>
                            <a:pt x="108" y="909"/>
                          </a:lnTo>
                          <a:lnTo>
                            <a:pt x="107" y="908"/>
                          </a:lnTo>
                          <a:lnTo>
                            <a:pt x="106" y="907"/>
                          </a:lnTo>
                          <a:lnTo>
                            <a:pt x="105" y="906"/>
                          </a:lnTo>
                          <a:lnTo>
                            <a:pt x="105" y="907"/>
                          </a:lnTo>
                          <a:lnTo>
                            <a:pt x="102" y="908"/>
                          </a:lnTo>
                          <a:lnTo>
                            <a:pt x="101" y="908"/>
                          </a:lnTo>
                          <a:lnTo>
                            <a:pt x="100" y="908"/>
                          </a:lnTo>
                          <a:lnTo>
                            <a:pt x="99" y="908"/>
                          </a:lnTo>
                          <a:lnTo>
                            <a:pt x="98" y="908"/>
                          </a:lnTo>
                          <a:lnTo>
                            <a:pt x="97" y="907"/>
                          </a:lnTo>
                          <a:lnTo>
                            <a:pt x="96" y="907"/>
                          </a:lnTo>
                          <a:lnTo>
                            <a:pt x="95" y="907"/>
                          </a:lnTo>
                          <a:lnTo>
                            <a:pt x="94" y="906"/>
                          </a:lnTo>
                          <a:lnTo>
                            <a:pt x="94" y="905"/>
                          </a:lnTo>
                          <a:lnTo>
                            <a:pt x="94" y="904"/>
                          </a:lnTo>
                          <a:lnTo>
                            <a:pt x="95" y="903"/>
                          </a:lnTo>
                          <a:lnTo>
                            <a:pt x="95" y="902"/>
                          </a:lnTo>
                          <a:lnTo>
                            <a:pt x="95" y="901"/>
                          </a:lnTo>
                          <a:lnTo>
                            <a:pt x="94" y="901"/>
                          </a:lnTo>
                          <a:lnTo>
                            <a:pt x="93" y="901"/>
                          </a:lnTo>
                          <a:lnTo>
                            <a:pt x="94" y="900"/>
                          </a:lnTo>
                          <a:lnTo>
                            <a:pt x="93" y="900"/>
                          </a:lnTo>
                          <a:lnTo>
                            <a:pt x="92" y="901"/>
                          </a:lnTo>
                          <a:lnTo>
                            <a:pt x="93" y="900"/>
                          </a:lnTo>
                          <a:lnTo>
                            <a:pt x="93" y="899"/>
                          </a:lnTo>
                          <a:lnTo>
                            <a:pt x="92" y="899"/>
                          </a:lnTo>
                          <a:lnTo>
                            <a:pt x="91" y="899"/>
                          </a:lnTo>
                          <a:lnTo>
                            <a:pt x="91" y="898"/>
                          </a:lnTo>
                          <a:lnTo>
                            <a:pt x="91" y="897"/>
                          </a:lnTo>
                          <a:lnTo>
                            <a:pt x="90" y="898"/>
                          </a:lnTo>
                          <a:lnTo>
                            <a:pt x="91" y="896"/>
                          </a:lnTo>
                          <a:lnTo>
                            <a:pt x="90" y="895"/>
                          </a:lnTo>
                          <a:lnTo>
                            <a:pt x="91" y="893"/>
                          </a:lnTo>
                          <a:lnTo>
                            <a:pt x="90" y="892"/>
                          </a:lnTo>
                          <a:lnTo>
                            <a:pt x="89" y="893"/>
                          </a:lnTo>
                          <a:lnTo>
                            <a:pt x="88" y="893"/>
                          </a:lnTo>
                          <a:lnTo>
                            <a:pt x="86" y="894"/>
                          </a:lnTo>
                          <a:lnTo>
                            <a:pt x="85" y="894"/>
                          </a:lnTo>
                          <a:lnTo>
                            <a:pt x="84" y="894"/>
                          </a:lnTo>
                          <a:lnTo>
                            <a:pt x="83" y="894"/>
                          </a:lnTo>
                          <a:lnTo>
                            <a:pt x="82" y="894"/>
                          </a:lnTo>
                          <a:lnTo>
                            <a:pt x="81" y="894"/>
                          </a:lnTo>
                          <a:lnTo>
                            <a:pt x="80" y="894"/>
                          </a:lnTo>
                          <a:lnTo>
                            <a:pt x="79" y="893"/>
                          </a:lnTo>
                          <a:lnTo>
                            <a:pt x="77" y="891"/>
                          </a:lnTo>
                          <a:lnTo>
                            <a:pt x="76" y="892"/>
                          </a:lnTo>
                          <a:lnTo>
                            <a:pt x="74" y="891"/>
                          </a:lnTo>
                          <a:lnTo>
                            <a:pt x="74" y="892"/>
                          </a:lnTo>
                          <a:lnTo>
                            <a:pt x="75" y="893"/>
                          </a:lnTo>
                          <a:lnTo>
                            <a:pt x="74" y="893"/>
                          </a:lnTo>
                          <a:lnTo>
                            <a:pt x="73" y="894"/>
                          </a:lnTo>
                          <a:lnTo>
                            <a:pt x="73" y="895"/>
                          </a:lnTo>
                          <a:lnTo>
                            <a:pt x="73" y="896"/>
                          </a:lnTo>
                          <a:lnTo>
                            <a:pt x="72" y="895"/>
                          </a:lnTo>
                          <a:lnTo>
                            <a:pt x="70" y="893"/>
                          </a:lnTo>
                          <a:lnTo>
                            <a:pt x="69" y="894"/>
                          </a:lnTo>
                          <a:lnTo>
                            <a:pt x="68" y="896"/>
                          </a:lnTo>
                          <a:lnTo>
                            <a:pt x="69" y="896"/>
                          </a:lnTo>
                          <a:lnTo>
                            <a:pt x="70" y="897"/>
                          </a:lnTo>
                          <a:lnTo>
                            <a:pt x="69" y="898"/>
                          </a:lnTo>
                          <a:lnTo>
                            <a:pt x="69" y="899"/>
                          </a:lnTo>
                          <a:lnTo>
                            <a:pt x="68" y="900"/>
                          </a:lnTo>
                          <a:lnTo>
                            <a:pt x="66" y="899"/>
                          </a:lnTo>
                          <a:lnTo>
                            <a:pt x="65" y="899"/>
                          </a:lnTo>
                          <a:lnTo>
                            <a:pt x="64" y="898"/>
                          </a:lnTo>
                          <a:lnTo>
                            <a:pt x="62" y="898"/>
                          </a:lnTo>
                          <a:lnTo>
                            <a:pt x="60" y="898"/>
                          </a:lnTo>
                          <a:lnTo>
                            <a:pt x="60" y="900"/>
                          </a:lnTo>
                          <a:lnTo>
                            <a:pt x="59" y="901"/>
                          </a:lnTo>
                          <a:lnTo>
                            <a:pt x="59" y="902"/>
                          </a:lnTo>
                          <a:lnTo>
                            <a:pt x="58" y="902"/>
                          </a:lnTo>
                          <a:lnTo>
                            <a:pt x="57" y="901"/>
                          </a:lnTo>
                          <a:lnTo>
                            <a:pt x="57" y="900"/>
                          </a:lnTo>
                          <a:lnTo>
                            <a:pt x="55" y="900"/>
                          </a:lnTo>
                          <a:lnTo>
                            <a:pt x="55" y="898"/>
                          </a:lnTo>
                          <a:lnTo>
                            <a:pt x="55" y="897"/>
                          </a:lnTo>
                          <a:lnTo>
                            <a:pt x="54" y="896"/>
                          </a:lnTo>
                          <a:lnTo>
                            <a:pt x="53" y="896"/>
                          </a:lnTo>
                          <a:lnTo>
                            <a:pt x="51" y="898"/>
                          </a:lnTo>
                          <a:lnTo>
                            <a:pt x="50" y="898"/>
                          </a:lnTo>
                          <a:lnTo>
                            <a:pt x="48" y="898"/>
                          </a:lnTo>
                          <a:lnTo>
                            <a:pt x="48" y="899"/>
                          </a:lnTo>
                          <a:lnTo>
                            <a:pt x="47" y="898"/>
                          </a:lnTo>
                          <a:lnTo>
                            <a:pt x="45" y="898"/>
                          </a:lnTo>
                          <a:lnTo>
                            <a:pt x="44" y="898"/>
                          </a:lnTo>
                          <a:lnTo>
                            <a:pt x="44" y="897"/>
                          </a:lnTo>
                          <a:lnTo>
                            <a:pt x="43" y="897"/>
                          </a:lnTo>
                          <a:lnTo>
                            <a:pt x="41" y="897"/>
                          </a:lnTo>
                          <a:lnTo>
                            <a:pt x="39" y="897"/>
                          </a:lnTo>
                          <a:lnTo>
                            <a:pt x="37" y="897"/>
                          </a:lnTo>
                          <a:lnTo>
                            <a:pt x="36" y="896"/>
                          </a:lnTo>
                          <a:lnTo>
                            <a:pt x="37" y="896"/>
                          </a:lnTo>
                          <a:lnTo>
                            <a:pt x="38" y="895"/>
                          </a:lnTo>
                          <a:lnTo>
                            <a:pt x="38" y="894"/>
                          </a:lnTo>
                          <a:lnTo>
                            <a:pt x="37" y="894"/>
                          </a:lnTo>
                          <a:lnTo>
                            <a:pt x="36" y="893"/>
                          </a:lnTo>
                          <a:lnTo>
                            <a:pt x="35" y="891"/>
                          </a:lnTo>
                          <a:lnTo>
                            <a:pt x="35" y="890"/>
                          </a:lnTo>
                          <a:lnTo>
                            <a:pt x="34" y="890"/>
                          </a:lnTo>
                          <a:lnTo>
                            <a:pt x="33" y="890"/>
                          </a:lnTo>
                          <a:lnTo>
                            <a:pt x="32" y="889"/>
                          </a:lnTo>
                          <a:lnTo>
                            <a:pt x="31" y="889"/>
                          </a:lnTo>
                          <a:lnTo>
                            <a:pt x="31" y="890"/>
                          </a:lnTo>
                          <a:lnTo>
                            <a:pt x="30" y="891"/>
                          </a:lnTo>
                          <a:lnTo>
                            <a:pt x="28" y="891"/>
                          </a:lnTo>
                          <a:lnTo>
                            <a:pt x="28" y="890"/>
                          </a:lnTo>
                          <a:lnTo>
                            <a:pt x="27" y="890"/>
                          </a:lnTo>
                          <a:lnTo>
                            <a:pt x="26" y="891"/>
                          </a:lnTo>
                          <a:lnTo>
                            <a:pt x="26" y="889"/>
                          </a:lnTo>
                          <a:lnTo>
                            <a:pt x="27" y="888"/>
                          </a:lnTo>
                          <a:lnTo>
                            <a:pt x="27" y="887"/>
                          </a:lnTo>
                          <a:lnTo>
                            <a:pt x="27" y="886"/>
                          </a:lnTo>
                          <a:lnTo>
                            <a:pt x="27" y="885"/>
                          </a:lnTo>
                          <a:lnTo>
                            <a:pt x="26" y="884"/>
                          </a:lnTo>
                          <a:lnTo>
                            <a:pt x="24" y="883"/>
                          </a:lnTo>
                          <a:lnTo>
                            <a:pt x="23" y="882"/>
                          </a:lnTo>
                          <a:lnTo>
                            <a:pt x="23" y="881"/>
                          </a:lnTo>
                          <a:lnTo>
                            <a:pt x="24" y="880"/>
                          </a:lnTo>
                          <a:lnTo>
                            <a:pt x="25" y="879"/>
                          </a:lnTo>
                          <a:lnTo>
                            <a:pt x="27" y="878"/>
                          </a:lnTo>
                          <a:lnTo>
                            <a:pt x="29" y="877"/>
                          </a:lnTo>
                          <a:lnTo>
                            <a:pt x="30" y="876"/>
                          </a:lnTo>
                          <a:lnTo>
                            <a:pt x="31" y="874"/>
                          </a:lnTo>
                          <a:lnTo>
                            <a:pt x="31" y="871"/>
                          </a:lnTo>
                          <a:lnTo>
                            <a:pt x="31" y="870"/>
                          </a:lnTo>
                          <a:lnTo>
                            <a:pt x="33" y="868"/>
                          </a:lnTo>
                          <a:lnTo>
                            <a:pt x="34" y="865"/>
                          </a:lnTo>
                          <a:lnTo>
                            <a:pt x="35" y="862"/>
                          </a:lnTo>
                          <a:lnTo>
                            <a:pt x="36" y="861"/>
                          </a:lnTo>
                          <a:lnTo>
                            <a:pt x="36" y="860"/>
                          </a:lnTo>
                          <a:lnTo>
                            <a:pt x="36" y="859"/>
                          </a:lnTo>
                          <a:lnTo>
                            <a:pt x="36" y="858"/>
                          </a:lnTo>
                          <a:lnTo>
                            <a:pt x="34" y="857"/>
                          </a:lnTo>
                          <a:lnTo>
                            <a:pt x="34" y="856"/>
                          </a:lnTo>
                          <a:lnTo>
                            <a:pt x="35" y="855"/>
                          </a:lnTo>
                          <a:lnTo>
                            <a:pt x="37" y="854"/>
                          </a:lnTo>
                          <a:lnTo>
                            <a:pt x="39" y="854"/>
                          </a:lnTo>
                          <a:lnTo>
                            <a:pt x="40" y="853"/>
                          </a:lnTo>
                          <a:lnTo>
                            <a:pt x="39" y="851"/>
                          </a:lnTo>
                          <a:lnTo>
                            <a:pt x="35" y="850"/>
                          </a:lnTo>
                          <a:lnTo>
                            <a:pt x="33" y="848"/>
                          </a:lnTo>
                          <a:lnTo>
                            <a:pt x="31" y="847"/>
                          </a:lnTo>
                          <a:lnTo>
                            <a:pt x="30" y="847"/>
                          </a:lnTo>
                          <a:lnTo>
                            <a:pt x="30" y="846"/>
                          </a:lnTo>
                          <a:lnTo>
                            <a:pt x="31" y="846"/>
                          </a:lnTo>
                          <a:lnTo>
                            <a:pt x="33" y="845"/>
                          </a:lnTo>
                          <a:lnTo>
                            <a:pt x="36" y="844"/>
                          </a:lnTo>
                          <a:lnTo>
                            <a:pt x="37" y="843"/>
                          </a:lnTo>
                          <a:lnTo>
                            <a:pt x="38" y="841"/>
                          </a:lnTo>
                          <a:lnTo>
                            <a:pt x="38" y="840"/>
                          </a:lnTo>
                          <a:lnTo>
                            <a:pt x="40" y="837"/>
                          </a:lnTo>
                          <a:lnTo>
                            <a:pt x="41" y="833"/>
                          </a:lnTo>
                          <a:lnTo>
                            <a:pt x="41" y="832"/>
                          </a:lnTo>
                          <a:lnTo>
                            <a:pt x="40" y="832"/>
                          </a:lnTo>
                          <a:lnTo>
                            <a:pt x="38" y="832"/>
                          </a:lnTo>
                          <a:lnTo>
                            <a:pt x="37" y="831"/>
                          </a:lnTo>
                          <a:lnTo>
                            <a:pt x="36" y="830"/>
                          </a:lnTo>
                          <a:lnTo>
                            <a:pt x="35" y="829"/>
                          </a:lnTo>
                          <a:lnTo>
                            <a:pt x="34" y="828"/>
                          </a:lnTo>
                          <a:lnTo>
                            <a:pt x="35" y="828"/>
                          </a:lnTo>
                          <a:lnTo>
                            <a:pt x="35" y="826"/>
                          </a:lnTo>
                          <a:lnTo>
                            <a:pt x="36" y="826"/>
                          </a:lnTo>
                          <a:lnTo>
                            <a:pt x="39" y="823"/>
                          </a:lnTo>
                          <a:lnTo>
                            <a:pt x="41" y="822"/>
                          </a:lnTo>
                          <a:lnTo>
                            <a:pt x="43" y="821"/>
                          </a:lnTo>
                          <a:lnTo>
                            <a:pt x="44" y="819"/>
                          </a:lnTo>
                          <a:lnTo>
                            <a:pt x="45" y="819"/>
                          </a:lnTo>
                          <a:lnTo>
                            <a:pt x="45" y="818"/>
                          </a:lnTo>
                          <a:lnTo>
                            <a:pt x="45" y="817"/>
                          </a:lnTo>
                          <a:lnTo>
                            <a:pt x="45" y="816"/>
                          </a:lnTo>
                          <a:lnTo>
                            <a:pt x="44" y="816"/>
                          </a:lnTo>
                          <a:lnTo>
                            <a:pt x="43" y="816"/>
                          </a:lnTo>
                          <a:lnTo>
                            <a:pt x="42" y="815"/>
                          </a:lnTo>
                          <a:lnTo>
                            <a:pt x="38" y="813"/>
                          </a:lnTo>
                          <a:lnTo>
                            <a:pt x="37" y="811"/>
                          </a:lnTo>
                          <a:lnTo>
                            <a:pt x="36" y="807"/>
                          </a:lnTo>
                          <a:lnTo>
                            <a:pt x="36" y="806"/>
                          </a:lnTo>
                          <a:lnTo>
                            <a:pt x="36" y="804"/>
                          </a:lnTo>
                          <a:lnTo>
                            <a:pt x="38" y="802"/>
                          </a:lnTo>
                          <a:lnTo>
                            <a:pt x="40" y="801"/>
                          </a:lnTo>
                          <a:lnTo>
                            <a:pt x="40" y="800"/>
                          </a:lnTo>
                          <a:lnTo>
                            <a:pt x="40" y="799"/>
                          </a:lnTo>
                          <a:lnTo>
                            <a:pt x="39" y="798"/>
                          </a:lnTo>
                          <a:lnTo>
                            <a:pt x="37" y="797"/>
                          </a:lnTo>
                          <a:lnTo>
                            <a:pt x="34" y="796"/>
                          </a:lnTo>
                          <a:lnTo>
                            <a:pt x="33" y="795"/>
                          </a:lnTo>
                          <a:lnTo>
                            <a:pt x="32" y="794"/>
                          </a:lnTo>
                          <a:lnTo>
                            <a:pt x="31" y="790"/>
                          </a:lnTo>
                          <a:lnTo>
                            <a:pt x="31" y="788"/>
                          </a:lnTo>
                          <a:lnTo>
                            <a:pt x="32" y="786"/>
                          </a:lnTo>
                          <a:lnTo>
                            <a:pt x="33" y="785"/>
                          </a:lnTo>
                          <a:lnTo>
                            <a:pt x="33" y="784"/>
                          </a:lnTo>
                          <a:lnTo>
                            <a:pt x="34" y="784"/>
                          </a:lnTo>
                          <a:lnTo>
                            <a:pt x="35" y="784"/>
                          </a:lnTo>
                          <a:lnTo>
                            <a:pt x="37" y="781"/>
                          </a:lnTo>
                          <a:lnTo>
                            <a:pt x="38" y="780"/>
                          </a:lnTo>
                          <a:lnTo>
                            <a:pt x="39" y="778"/>
                          </a:lnTo>
                          <a:lnTo>
                            <a:pt x="39" y="777"/>
                          </a:lnTo>
                          <a:lnTo>
                            <a:pt x="38" y="775"/>
                          </a:lnTo>
                          <a:lnTo>
                            <a:pt x="38" y="774"/>
                          </a:lnTo>
                          <a:lnTo>
                            <a:pt x="42" y="768"/>
                          </a:lnTo>
                          <a:lnTo>
                            <a:pt x="43" y="765"/>
                          </a:lnTo>
                          <a:lnTo>
                            <a:pt x="43" y="764"/>
                          </a:lnTo>
                          <a:lnTo>
                            <a:pt x="45" y="762"/>
                          </a:lnTo>
                          <a:lnTo>
                            <a:pt x="48" y="759"/>
                          </a:lnTo>
                          <a:lnTo>
                            <a:pt x="50" y="757"/>
                          </a:lnTo>
                          <a:lnTo>
                            <a:pt x="50" y="756"/>
                          </a:lnTo>
                          <a:lnTo>
                            <a:pt x="51" y="753"/>
                          </a:lnTo>
                          <a:lnTo>
                            <a:pt x="52" y="751"/>
                          </a:lnTo>
                          <a:lnTo>
                            <a:pt x="51" y="750"/>
                          </a:lnTo>
                          <a:lnTo>
                            <a:pt x="48" y="749"/>
                          </a:lnTo>
                          <a:lnTo>
                            <a:pt x="47" y="749"/>
                          </a:lnTo>
                          <a:lnTo>
                            <a:pt x="45" y="749"/>
                          </a:lnTo>
                          <a:lnTo>
                            <a:pt x="43" y="748"/>
                          </a:lnTo>
                          <a:lnTo>
                            <a:pt x="42" y="746"/>
                          </a:lnTo>
                          <a:lnTo>
                            <a:pt x="40" y="744"/>
                          </a:lnTo>
                          <a:lnTo>
                            <a:pt x="40" y="743"/>
                          </a:lnTo>
                          <a:lnTo>
                            <a:pt x="42" y="741"/>
                          </a:lnTo>
                          <a:lnTo>
                            <a:pt x="44" y="739"/>
                          </a:lnTo>
                          <a:lnTo>
                            <a:pt x="47" y="738"/>
                          </a:lnTo>
                          <a:lnTo>
                            <a:pt x="49" y="736"/>
                          </a:lnTo>
                          <a:lnTo>
                            <a:pt x="51" y="735"/>
                          </a:lnTo>
                          <a:lnTo>
                            <a:pt x="52" y="734"/>
                          </a:lnTo>
                          <a:lnTo>
                            <a:pt x="52" y="732"/>
                          </a:lnTo>
                          <a:lnTo>
                            <a:pt x="52" y="731"/>
                          </a:lnTo>
                          <a:lnTo>
                            <a:pt x="53" y="728"/>
                          </a:lnTo>
                          <a:lnTo>
                            <a:pt x="53" y="727"/>
                          </a:lnTo>
                          <a:lnTo>
                            <a:pt x="51" y="723"/>
                          </a:lnTo>
                          <a:lnTo>
                            <a:pt x="50" y="718"/>
                          </a:lnTo>
                          <a:lnTo>
                            <a:pt x="50" y="716"/>
                          </a:lnTo>
                          <a:lnTo>
                            <a:pt x="52" y="714"/>
                          </a:lnTo>
                          <a:lnTo>
                            <a:pt x="52" y="712"/>
                          </a:lnTo>
                          <a:lnTo>
                            <a:pt x="53" y="711"/>
                          </a:lnTo>
                          <a:lnTo>
                            <a:pt x="53" y="710"/>
                          </a:lnTo>
                          <a:lnTo>
                            <a:pt x="53" y="709"/>
                          </a:lnTo>
                          <a:lnTo>
                            <a:pt x="52" y="708"/>
                          </a:lnTo>
                          <a:lnTo>
                            <a:pt x="51" y="706"/>
                          </a:lnTo>
                          <a:lnTo>
                            <a:pt x="50" y="706"/>
                          </a:lnTo>
                          <a:lnTo>
                            <a:pt x="50" y="704"/>
                          </a:lnTo>
                          <a:lnTo>
                            <a:pt x="50" y="702"/>
                          </a:lnTo>
                          <a:lnTo>
                            <a:pt x="50" y="700"/>
                          </a:lnTo>
                          <a:lnTo>
                            <a:pt x="50" y="699"/>
                          </a:lnTo>
                          <a:lnTo>
                            <a:pt x="51" y="698"/>
                          </a:lnTo>
                          <a:lnTo>
                            <a:pt x="53" y="697"/>
                          </a:lnTo>
                          <a:lnTo>
                            <a:pt x="53" y="696"/>
                          </a:lnTo>
                          <a:lnTo>
                            <a:pt x="54" y="694"/>
                          </a:lnTo>
                          <a:lnTo>
                            <a:pt x="55" y="694"/>
                          </a:lnTo>
                          <a:lnTo>
                            <a:pt x="57" y="691"/>
                          </a:lnTo>
                          <a:lnTo>
                            <a:pt x="58" y="689"/>
                          </a:lnTo>
                          <a:lnTo>
                            <a:pt x="58" y="688"/>
                          </a:lnTo>
                          <a:lnTo>
                            <a:pt x="58" y="687"/>
                          </a:lnTo>
                          <a:lnTo>
                            <a:pt x="57" y="686"/>
                          </a:lnTo>
                          <a:lnTo>
                            <a:pt x="57" y="685"/>
                          </a:lnTo>
                          <a:lnTo>
                            <a:pt x="58" y="683"/>
                          </a:lnTo>
                          <a:lnTo>
                            <a:pt x="58" y="682"/>
                          </a:lnTo>
                          <a:lnTo>
                            <a:pt x="57" y="681"/>
                          </a:lnTo>
                          <a:lnTo>
                            <a:pt x="56" y="681"/>
                          </a:lnTo>
                          <a:lnTo>
                            <a:pt x="55" y="681"/>
                          </a:lnTo>
                          <a:lnTo>
                            <a:pt x="54" y="682"/>
                          </a:lnTo>
                          <a:lnTo>
                            <a:pt x="53" y="683"/>
                          </a:lnTo>
                          <a:lnTo>
                            <a:pt x="52" y="683"/>
                          </a:lnTo>
                          <a:lnTo>
                            <a:pt x="51" y="683"/>
                          </a:lnTo>
                          <a:lnTo>
                            <a:pt x="50" y="682"/>
                          </a:lnTo>
                          <a:lnTo>
                            <a:pt x="49" y="681"/>
                          </a:lnTo>
                          <a:lnTo>
                            <a:pt x="48" y="680"/>
                          </a:lnTo>
                          <a:lnTo>
                            <a:pt x="48" y="678"/>
                          </a:lnTo>
                          <a:lnTo>
                            <a:pt x="47" y="677"/>
                          </a:lnTo>
                          <a:lnTo>
                            <a:pt x="45" y="675"/>
                          </a:lnTo>
                          <a:lnTo>
                            <a:pt x="44" y="674"/>
                          </a:lnTo>
                          <a:lnTo>
                            <a:pt x="43" y="674"/>
                          </a:lnTo>
                          <a:lnTo>
                            <a:pt x="42" y="675"/>
                          </a:lnTo>
                          <a:lnTo>
                            <a:pt x="41" y="675"/>
                          </a:lnTo>
                          <a:lnTo>
                            <a:pt x="40" y="674"/>
                          </a:lnTo>
                          <a:lnTo>
                            <a:pt x="39" y="673"/>
                          </a:lnTo>
                          <a:lnTo>
                            <a:pt x="41" y="672"/>
                          </a:lnTo>
                          <a:lnTo>
                            <a:pt x="44" y="670"/>
                          </a:lnTo>
                          <a:lnTo>
                            <a:pt x="47" y="668"/>
                          </a:lnTo>
                          <a:lnTo>
                            <a:pt x="50" y="666"/>
                          </a:lnTo>
                          <a:lnTo>
                            <a:pt x="51" y="664"/>
                          </a:lnTo>
                          <a:lnTo>
                            <a:pt x="51" y="662"/>
                          </a:lnTo>
                          <a:lnTo>
                            <a:pt x="51" y="661"/>
                          </a:lnTo>
                          <a:lnTo>
                            <a:pt x="51" y="660"/>
                          </a:lnTo>
                          <a:lnTo>
                            <a:pt x="51" y="659"/>
                          </a:lnTo>
                          <a:lnTo>
                            <a:pt x="49" y="657"/>
                          </a:lnTo>
                          <a:lnTo>
                            <a:pt x="47" y="655"/>
                          </a:lnTo>
                          <a:lnTo>
                            <a:pt x="46" y="655"/>
                          </a:lnTo>
                          <a:lnTo>
                            <a:pt x="45" y="654"/>
                          </a:lnTo>
                          <a:lnTo>
                            <a:pt x="44" y="654"/>
                          </a:lnTo>
                          <a:lnTo>
                            <a:pt x="43" y="654"/>
                          </a:lnTo>
                          <a:lnTo>
                            <a:pt x="41" y="655"/>
                          </a:lnTo>
                          <a:lnTo>
                            <a:pt x="39" y="656"/>
                          </a:lnTo>
                          <a:lnTo>
                            <a:pt x="38" y="656"/>
                          </a:lnTo>
                          <a:lnTo>
                            <a:pt x="36" y="656"/>
                          </a:lnTo>
                          <a:lnTo>
                            <a:pt x="35" y="655"/>
                          </a:lnTo>
                          <a:lnTo>
                            <a:pt x="34" y="654"/>
                          </a:lnTo>
                          <a:lnTo>
                            <a:pt x="36" y="649"/>
                          </a:lnTo>
                          <a:lnTo>
                            <a:pt x="38" y="647"/>
                          </a:lnTo>
                          <a:lnTo>
                            <a:pt x="39" y="646"/>
                          </a:lnTo>
                          <a:lnTo>
                            <a:pt x="40" y="646"/>
                          </a:lnTo>
                          <a:lnTo>
                            <a:pt x="42" y="646"/>
                          </a:lnTo>
                          <a:lnTo>
                            <a:pt x="44" y="646"/>
                          </a:lnTo>
                          <a:lnTo>
                            <a:pt x="49" y="647"/>
                          </a:lnTo>
                          <a:lnTo>
                            <a:pt x="50" y="647"/>
                          </a:lnTo>
                          <a:lnTo>
                            <a:pt x="51" y="646"/>
                          </a:lnTo>
                          <a:lnTo>
                            <a:pt x="51" y="645"/>
                          </a:lnTo>
                          <a:lnTo>
                            <a:pt x="50" y="644"/>
                          </a:lnTo>
                          <a:lnTo>
                            <a:pt x="49" y="641"/>
                          </a:lnTo>
                          <a:lnTo>
                            <a:pt x="48" y="640"/>
                          </a:lnTo>
                          <a:lnTo>
                            <a:pt x="46" y="637"/>
                          </a:lnTo>
                          <a:lnTo>
                            <a:pt x="44" y="635"/>
                          </a:lnTo>
                          <a:lnTo>
                            <a:pt x="43" y="632"/>
                          </a:lnTo>
                          <a:lnTo>
                            <a:pt x="42" y="632"/>
                          </a:lnTo>
                          <a:lnTo>
                            <a:pt x="41" y="631"/>
                          </a:lnTo>
                          <a:lnTo>
                            <a:pt x="40" y="631"/>
                          </a:lnTo>
                          <a:lnTo>
                            <a:pt x="39" y="632"/>
                          </a:lnTo>
                          <a:lnTo>
                            <a:pt x="38" y="633"/>
                          </a:lnTo>
                          <a:lnTo>
                            <a:pt x="36" y="637"/>
                          </a:lnTo>
                          <a:lnTo>
                            <a:pt x="36" y="638"/>
                          </a:lnTo>
                          <a:lnTo>
                            <a:pt x="34" y="638"/>
                          </a:lnTo>
                          <a:lnTo>
                            <a:pt x="33" y="638"/>
                          </a:lnTo>
                          <a:lnTo>
                            <a:pt x="31" y="638"/>
                          </a:lnTo>
                          <a:lnTo>
                            <a:pt x="30" y="638"/>
                          </a:lnTo>
                          <a:lnTo>
                            <a:pt x="30" y="637"/>
                          </a:lnTo>
                          <a:lnTo>
                            <a:pt x="30" y="636"/>
                          </a:lnTo>
                          <a:lnTo>
                            <a:pt x="30" y="635"/>
                          </a:lnTo>
                          <a:lnTo>
                            <a:pt x="30" y="634"/>
                          </a:lnTo>
                          <a:lnTo>
                            <a:pt x="31" y="632"/>
                          </a:lnTo>
                          <a:lnTo>
                            <a:pt x="32" y="631"/>
                          </a:lnTo>
                          <a:lnTo>
                            <a:pt x="33" y="627"/>
                          </a:lnTo>
                          <a:lnTo>
                            <a:pt x="32" y="627"/>
                          </a:lnTo>
                          <a:lnTo>
                            <a:pt x="29" y="626"/>
                          </a:lnTo>
                          <a:lnTo>
                            <a:pt x="28" y="624"/>
                          </a:lnTo>
                          <a:lnTo>
                            <a:pt x="27" y="623"/>
                          </a:lnTo>
                          <a:lnTo>
                            <a:pt x="26" y="622"/>
                          </a:lnTo>
                          <a:lnTo>
                            <a:pt x="26" y="621"/>
                          </a:lnTo>
                          <a:lnTo>
                            <a:pt x="26" y="618"/>
                          </a:lnTo>
                          <a:lnTo>
                            <a:pt x="27" y="617"/>
                          </a:lnTo>
                          <a:lnTo>
                            <a:pt x="28" y="615"/>
                          </a:lnTo>
                          <a:lnTo>
                            <a:pt x="28" y="614"/>
                          </a:lnTo>
                          <a:lnTo>
                            <a:pt x="28" y="613"/>
                          </a:lnTo>
                          <a:lnTo>
                            <a:pt x="28" y="612"/>
                          </a:lnTo>
                          <a:lnTo>
                            <a:pt x="26" y="607"/>
                          </a:lnTo>
                          <a:lnTo>
                            <a:pt x="25" y="604"/>
                          </a:lnTo>
                          <a:lnTo>
                            <a:pt x="25" y="603"/>
                          </a:lnTo>
                          <a:lnTo>
                            <a:pt x="26" y="601"/>
                          </a:lnTo>
                          <a:lnTo>
                            <a:pt x="26" y="599"/>
                          </a:lnTo>
                          <a:lnTo>
                            <a:pt x="26" y="598"/>
                          </a:lnTo>
                          <a:lnTo>
                            <a:pt x="29" y="593"/>
                          </a:lnTo>
                          <a:lnTo>
                            <a:pt x="29" y="592"/>
                          </a:lnTo>
                          <a:lnTo>
                            <a:pt x="29" y="591"/>
                          </a:lnTo>
                          <a:lnTo>
                            <a:pt x="29" y="589"/>
                          </a:lnTo>
                          <a:lnTo>
                            <a:pt x="28" y="588"/>
                          </a:lnTo>
                          <a:lnTo>
                            <a:pt x="26" y="586"/>
                          </a:lnTo>
                          <a:lnTo>
                            <a:pt x="25" y="583"/>
                          </a:lnTo>
                          <a:lnTo>
                            <a:pt x="24" y="583"/>
                          </a:lnTo>
                          <a:lnTo>
                            <a:pt x="23" y="583"/>
                          </a:lnTo>
                          <a:lnTo>
                            <a:pt x="21" y="583"/>
                          </a:lnTo>
                          <a:lnTo>
                            <a:pt x="20" y="582"/>
                          </a:lnTo>
                          <a:lnTo>
                            <a:pt x="18" y="582"/>
                          </a:lnTo>
                          <a:lnTo>
                            <a:pt x="16" y="580"/>
                          </a:lnTo>
                          <a:lnTo>
                            <a:pt x="14" y="577"/>
                          </a:lnTo>
                          <a:lnTo>
                            <a:pt x="13" y="575"/>
                          </a:lnTo>
                          <a:lnTo>
                            <a:pt x="12" y="571"/>
                          </a:lnTo>
                          <a:lnTo>
                            <a:pt x="11" y="569"/>
                          </a:lnTo>
                          <a:lnTo>
                            <a:pt x="11" y="568"/>
                          </a:lnTo>
                          <a:lnTo>
                            <a:pt x="12" y="565"/>
                          </a:lnTo>
                          <a:lnTo>
                            <a:pt x="13" y="565"/>
                          </a:lnTo>
                          <a:lnTo>
                            <a:pt x="13" y="560"/>
                          </a:lnTo>
                          <a:lnTo>
                            <a:pt x="13" y="558"/>
                          </a:lnTo>
                          <a:lnTo>
                            <a:pt x="13" y="557"/>
                          </a:lnTo>
                          <a:lnTo>
                            <a:pt x="11" y="556"/>
                          </a:lnTo>
                          <a:lnTo>
                            <a:pt x="10" y="555"/>
                          </a:lnTo>
                          <a:lnTo>
                            <a:pt x="8" y="555"/>
                          </a:lnTo>
                          <a:lnTo>
                            <a:pt x="7" y="556"/>
                          </a:lnTo>
                          <a:lnTo>
                            <a:pt x="6" y="557"/>
                          </a:lnTo>
                          <a:lnTo>
                            <a:pt x="5" y="559"/>
                          </a:lnTo>
                          <a:lnTo>
                            <a:pt x="4" y="560"/>
                          </a:lnTo>
                          <a:lnTo>
                            <a:pt x="3" y="559"/>
                          </a:lnTo>
                          <a:lnTo>
                            <a:pt x="2" y="559"/>
                          </a:lnTo>
                          <a:lnTo>
                            <a:pt x="1" y="558"/>
                          </a:lnTo>
                          <a:lnTo>
                            <a:pt x="1" y="557"/>
                          </a:lnTo>
                          <a:lnTo>
                            <a:pt x="1" y="556"/>
                          </a:lnTo>
                          <a:lnTo>
                            <a:pt x="0" y="553"/>
                          </a:lnTo>
                          <a:lnTo>
                            <a:pt x="0" y="552"/>
                          </a:lnTo>
                          <a:lnTo>
                            <a:pt x="1" y="551"/>
                          </a:lnTo>
                          <a:lnTo>
                            <a:pt x="1" y="550"/>
                          </a:lnTo>
                          <a:lnTo>
                            <a:pt x="2" y="549"/>
                          </a:lnTo>
                          <a:lnTo>
                            <a:pt x="4" y="548"/>
                          </a:lnTo>
                          <a:lnTo>
                            <a:pt x="5" y="548"/>
                          </a:lnTo>
                          <a:lnTo>
                            <a:pt x="6" y="547"/>
                          </a:lnTo>
                          <a:lnTo>
                            <a:pt x="7" y="547"/>
                          </a:lnTo>
                          <a:lnTo>
                            <a:pt x="8" y="545"/>
                          </a:lnTo>
                          <a:lnTo>
                            <a:pt x="7" y="544"/>
                          </a:lnTo>
                          <a:lnTo>
                            <a:pt x="5" y="543"/>
                          </a:lnTo>
                          <a:lnTo>
                            <a:pt x="4" y="543"/>
                          </a:lnTo>
                          <a:lnTo>
                            <a:pt x="2" y="543"/>
                          </a:lnTo>
                          <a:lnTo>
                            <a:pt x="1" y="543"/>
                          </a:lnTo>
                          <a:lnTo>
                            <a:pt x="1" y="542"/>
                          </a:lnTo>
                          <a:lnTo>
                            <a:pt x="0" y="542"/>
                          </a:lnTo>
                          <a:lnTo>
                            <a:pt x="0" y="541"/>
                          </a:lnTo>
                          <a:lnTo>
                            <a:pt x="1" y="539"/>
                          </a:lnTo>
                          <a:lnTo>
                            <a:pt x="3" y="538"/>
                          </a:lnTo>
                          <a:lnTo>
                            <a:pt x="3" y="537"/>
                          </a:lnTo>
                          <a:lnTo>
                            <a:pt x="5" y="538"/>
                          </a:lnTo>
                          <a:lnTo>
                            <a:pt x="6" y="537"/>
                          </a:lnTo>
                          <a:lnTo>
                            <a:pt x="8" y="537"/>
                          </a:lnTo>
                          <a:lnTo>
                            <a:pt x="9" y="536"/>
                          </a:lnTo>
                          <a:lnTo>
                            <a:pt x="11" y="533"/>
                          </a:lnTo>
                          <a:lnTo>
                            <a:pt x="12" y="531"/>
                          </a:lnTo>
                          <a:lnTo>
                            <a:pt x="13" y="530"/>
                          </a:lnTo>
                          <a:lnTo>
                            <a:pt x="14" y="529"/>
                          </a:lnTo>
                          <a:lnTo>
                            <a:pt x="16" y="529"/>
                          </a:lnTo>
                          <a:lnTo>
                            <a:pt x="19" y="530"/>
                          </a:lnTo>
                          <a:lnTo>
                            <a:pt x="21" y="529"/>
                          </a:lnTo>
                          <a:lnTo>
                            <a:pt x="21" y="528"/>
                          </a:lnTo>
                          <a:lnTo>
                            <a:pt x="22" y="525"/>
                          </a:lnTo>
                          <a:lnTo>
                            <a:pt x="23" y="523"/>
                          </a:lnTo>
                          <a:lnTo>
                            <a:pt x="23" y="522"/>
                          </a:lnTo>
                          <a:lnTo>
                            <a:pt x="25" y="521"/>
                          </a:lnTo>
                          <a:lnTo>
                            <a:pt x="26" y="520"/>
                          </a:lnTo>
                          <a:lnTo>
                            <a:pt x="28" y="521"/>
                          </a:lnTo>
                          <a:lnTo>
                            <a:pt x="29" y="520"/>
                          </a:lnTo>
                          <a:lnTo>
                            <a:pt x="31" y="521"/>
                          </a:lnTo>
                          <a:lnTo>
                            <a:pt x="32" y="521"/>
                          </a:lnTo>
                          <a:lnTo>
                            <a:pt x="33" y="520"/>
                          </a:lnTo>
                          <a:lnTo>
                            <a:pt x="34" y="519"/>
                          </a:lnTo>
                          <a:lnTo>
                            <a:pt x="34" y="518"/>
                          </a:lnTo>
                          <a:lnTo>
                            <a:pt x="35" y="516"/>
                          </a:lnTo>
                          <a:lnTo>
                            <a:pt x="36" y="514"/>
                          </a:lnTo>
                          <a:lnTo>
                            <a:pt x="37" y="514"/>
                          </a:lnTo>
                          <a:lnTo>
                            <a:pt x="38" y="514"/>
                          </a:lnTo>
                          <a:lnTo>
                            <a:pt x="40" y="514"/>
                          </a:lnTo>
                          <a:lnTo>
                            <a:pt x="42" y="514"/>
                          </a:lnTo>
                          <a:lnTo>
                            <a:pt x="44" y="516"/>
                          </a:lnTo>
                          <a:lnTo>
                            <a:pt x="45" y="518"/>
                          </a:lnTo>
                          <a:lnTo>
                            <a:pt x="46" y="518"/>
                          </a:lnTo>
                          <a:lnTo>
                            <a:pt x="49" y="513"/>
                          </a:lnTo>
                          <a:lnTo>
                            <a:pt x="51" y="510"/>
                          </a:lnTo>
                          <a:lnTo>
                            <a:pt x="53" y="508"/>
                          </a:lnTo>
                          <a:lnTo>
                            <a:pt x="54" y="505"/>
                          </a:lnTo>
                          <a:lnTo>
                            <a:pt x="7" y="466"/>
                          </a:lnTo>
                          <a:lnTo>
                            <a:pt x="29" y="419"/>
                          </a:lnTo>
                          <a:lnTo>
                            <a:pt x="69" y="335"/>
                          </a:lnTo>
                          <a:lnTo>
                            <a:pt x="81" y="335"/>
                          </a:lnTo>
                          <a:lnTo>
                            <a:pt x="82" y="333"/>
                          </a:lnTo>
                          <a:lnTo>
                            <a:pt x="83" y="331"/>
                          </a:lnTo>
                          <a:lnTo>
                            <a:pt x="85" y="331"/>
                          </a:lnTo>
                          <a:lnTo>
                            <a:pt x="84" y="330"/>
                          </a:lnTo>
                          <a:lnTo>
                            <a:pt x="83" y="330"/>
                          </a:lnTo>
                          <a:lnTo>
                            <a:pt x="84" y="329"/>
                          </a:lnTo>
                          <a:lnTo>
                            <a:pt x="84" y="328"/>
                          </a:lnTo>
                          <a:lnTo>
                            <a:pt x="83" y="327"/>
                          </a:lnTo>
                          <a:lnTo>
                            <a:pt x="83" y="326"/>
                          </a:lnTo>
                          <a:lnTo>
                            <a:pt x="81" y="325"/>
                          </a:lnTo>
                          <a:lnTo>
                            <a:pt x="81" y="324"/>
                          </a:lnTo>
                          <a:lnTo>
                            <a:pt x="80" y="324"/>
                          </a:lnTo>
                          <a:lnTo>
                            <a:pt x="80" y="310"/>
                          </a:lnTo>
                          <a:lnTo>
                            <a:pt x="72" y="310"/>
                          </a:lnTo>
                          <a:lnTo>
                            <a:pt x="110" y="191"/>
                          </a:lnTo>
                          <a:lnTo>
                            <a:pt x="120" y="190"/>
                          </a:lnTo>
                          <a:lnTo>
                            <a:pt x="128" y="189"/>
                          </a:lnTo>
                          <a:lnTo>
                            <a:pt x="127" y="189"/>
                          </a:lnTo>
                          <a:lnTo>
                            <a:pt x="127" y="188"/>
                          </a:lnTo>
                          <a:lnTo>
                            <a:pt x="126" y="188"/>
                          </a:lnTo>
                          <a:lnTo>
                            <a:pt x="125" y="187"/>
                          </a:lnTo>
                          <a:lnTo>
                            <a:pt x="124" y="187"/>
                          </a:lnTo>
                          <a:lnTo>
                            <a:pt x="125" y="186"/>
                          </a:lnTo>
                          <a:lnTo>
                            <a:pt x="124" y="185"/>
                          </a:lnTo>
                          <a:lnTo>
                            <a:pt x="123" y="185"/>
                          </a:lnTo>
                          <a:lnTo>
                            <a:pt x="124" y="184"/>
                          </a:lnTo>
                          <a:lnTo>
                            <a:pt x="123" y="183"/>
                          </a:lnTo>
                          <a:lnTo>
                            <a:pt x="122" y="183"/>
                          </a:lnTo>
                          <a:lnTo>
                            <a:pt x="122" y="184"/>
                          </a:lnTo>
                          <a:lnTo>
                            <a:pt x="121" y="184"/>
                          </a:lnTo>
                          <a:lnTo>
                            <a:pt x="121" y="183"/>
                          </a:lnTo>
                          <a:lnTo>
                            <a:pt x="120" y="183"/>
                          </a:lnTo>
                          <a:lnTo>
                            <a:pt x="119" y="184"/>
                          </a:lnTo>
                          <a:lnTo>
                            <a:pt x="107" y="171"/>
                          </a:lnTo>
                          <a:lnTo>
                            <a:pt x="103" y="155"/>
                          </a:lnTo>
                          <a:lnTo>
                            <a:pt x="99" y="147"/>
                          </a:lnTo>
                          <a:lnTo>
                            <a:pt x="97" y="144"/>
                          </a:lnTo>
                          <a:lnTo>
                            <a:pt x="83" y="115"/>
                          </a:lnTo>
                          <a:lnTo>
                            <a:pt x="89" y="115"/>
                          </a:lnTo>
                          <a:lnTo>
                            <a:pt x="89" y="112"/>
                          </a:lnTo>
                          <a:lnTo>
                            <a:pt x="83" y="105"/>
                          </a:lnTo>
                          <a:lnTo>
                            <a:pt x="85" y="98"/>
                          </a:lnTo>
                          <a:lnTo>
                            <a:pt x="83" y="96"/>
                          </a:lnTo>
                          <a:lnTo>
                            <a:pt x="82" y="96"/>
                          </a:lnTo>
                          <a:lnTo>
                            <a:pt x="81" y="95"/>
                          </a:lnTo>
                          <a:lnTo>
                            <a:pt x="80" y="94"/>
                          </a:lnTo>
                          <a:lnTo>
                            <a:pt x="80" y="92"/>
                          </a:lnTo>
                          <a:lnTo>
                            <a:pt x="79" y="91"/>
                          </a:lnTo>
                          <a:lnTo>
                            <a:pt x="78" y="91"/>
                          </a:lnTo>
                          <a:lnTo>
                            <a:pt x="76" y="86"/>
                          </a:lnTo>
                          <a:lnTo>
                            <a:pt x="75" y="85"/>
                          </a:lnTo>
                          <a:lnTo>
                            <a:pt x="73" y="84"/>
                          </a:lnTo>
                          <a:lnTo>
                            <a:pt x="73" y="83"/>
                          </a:lnTo>
                          <a:lnTo>
                            <a:pt x="72" y="81"/>
                          </a:lnTo>
                          <a:lnTo>
                            <a:pt x="72" y="80"/>
                          </a:lnTo>
                          <a:lnTo>
                            <a:pt x="74" y="78"/>
                          </a:lnTo>
                          <a:lnTo>
                            <a:pt x="74" y="76"/>
                          </a:lnTo>
                          <a:lnTo>
                            <a:pt x="73" y="76"/>
                          </a:lnTo>
                          <a:lnTo>
                            <a:pt x="72" y="76"/>
                          </a:lnTo>
                          <a:lnTo>
                            <a:pt x="72" y="75"/>
                          </a:lnTo>
                          <a:lnTo>
                            <a:pt x="73" y="74"/>
                          </a:lnTo>
                          <a:lnTo>
                            <a:pt x="74" y="73"/>
                          </a:lnTo>
                          <a:lnTo>
                            <a:pt x="73" y="73"/>
                          </a:lnTo>
                          <a:lnTo>
                            <a:pt x="72" y="73"/>
                          </a:lnTo>
                          <a:lnTo>
                            <a:pt x="71" y="72"/>
                          </a:lnTo>
                          <a:lnTo>
                            <a:pt x="72" y="72"/>
                          </a:lnTo>
                          <a:lnTo>
                            <a:pt x="73" y="71"/>
                          </a:lnTo>
                          <a:lnTo>
                            <a:pt x="71" y="71"/>
                          </a:lnTo>
                          <a:lnTo>
                            <a:pt x="71" y="70"/>
                          </a:lnTo>
                          <a:lnTo>
                            <a:pt x="72" y="70"/>
                          </a:lnTo>
                          <a:lnTo>
                            <a:pt x="73" y="70"/>
                          </a:lnTo>
                          <a:lnTo>
                            <a:pt x="73" y="69"/>
                          </a:lnTo>
                          <a:lnTo>
                            <a:pt x="72" y="69"/>
                          </a:lnTo>
                          <a:lnTo>
                            <a:pt x="72" y="68"/>
                          </a:lnTo>
                          <a:lnTo>
                            <a:pt x="70" y="67"/>
                          </a:lnTo>
                          <a:lnTo>
                            <a:pt x="70" y="66"/>
                          </a:lnTo>
                          <a:lnTo>
                            <a:pt x="70" y="65"/>
                          </a:lnTo>
                          <a:lnTo>
                            <a:pt x="72" y="65"/>
                          </a:lnTo>
                          <a:lnTo>
                            <a:pt x="73" y="66"/>
                          </a:lnTo>
                          <a:lnTo>
                            <a:pt x="75" y="66"/>
                          </a:lnTo>
                          <a:lnTo>
                            <a:pt x="76" y="67"/>
                          </a:lnTo>
                          <a:lnTo>
                            <a:pt x="78" y="67"/>
                          </a:lnTo>
                          <a:lnTo>
                            <a:pt x="78" y="66"/>
                          </a:lnTo>
                          <a:lnTo>
                            <a:pt x="79" y="63"/>
                          </a:lnTo>
                          <a:lnTo>
                            <a:pt x="80" y="63"/>
                          </a:lnTo>
                          <a:lnTo>
                            <a:pt x="80" y="62"/>
                          </a:lnTo>
                          <a:lnTo>
                            <a:pt x="81" y="61"/>
                          </a:lnTo>
                          <a:lnTo>
                            <a:pt x="82" y="61"/>
                          </a:lnTo>
                          <a:lnTo>
                            <a:pt x="83" y="62"/>
                          </a:lnTo>
                          <a:lnTo>
                            <a:pt x="84" y="63"/>
                          </a:lnTo>
                          <a:lnTo>
                            <a:pt x="85" y="63"/>
                          </a:lnTo>
                          <a:lnTo>
                            <a:pt x="85" y="66"/>
                          </a:lnTo>
                          <a:lnTo>
                            <a:pt x="85" y="67"/>
                          </a:lnTo>
                          <a:lnTo>
                            <a:pt x="85" y="68"/>
                          </a:lnTo>
                          <a:lnTo>
                            <a:pt x="85" y="69"/>
                          </a:lnTo>
                          <a:lnTo>
                            <a:pt x="86" y="70"/>
                          </a:lnTo>
                          <a:lnTo>
                            <a:pt x="87" y="71"/>
                          </a:lnTo>
                          <a:lnTo>
                            <a:pt x="86" y="72"/>
                          </a:lnTo>
                          <a:lnTo>
                            <a:pt x="86" y="73"/>
                          </a:lnTo>
                          <a:lnTo>
                            <a:pt x="87" y="74"/>
                          </a:lnTo>
                          <a:lnTo>
                            <a:pt x="86" y="74"/>
                          </a:lnTo>
                          <a:lnTo>
                            <a:pt x="87" y="75"/>
                          </a:lnTo>
                          <a:lnTo>
                            <a:pt x="87" y="76"/>
                          </a:lnTo>
                          <a:lnTo>
                            <a:pt x="87" y="77"/>
                          </a:lnTo>
                          <a:lnTo>
                            <a:pt x="87" y="78"/>
                          </a:lnTo>
                          <a:lnTo>
                            <a:pt x="88" y="79"/>
                          </a:lnTo>
                          <a:lnTo>
                            <a:pt x="89" y="79"/>
                          </a:lnTo>
                          <a:lnTo>
                            <a:pt x="89" y="80"/>
                          </a:lnTo>
                          <a:lnTo>
                            <a:pt x="89" y="81"/>
                          </a:lnTo>
                          <a:lnTo>
                            <a:pt x="88" y="81"/>
                          </a:lnTo>
                          <a:lnTo>
                            <a:pt x="89" y="82"/>
                          </a:lnTo>
                          <a:lnTo>
                            <a:pt x="90" y="82"/>
                          </a:lnTo>
                          <a:lnTo>
                            <a:pt x="90" y="83"/>
                          </a:lnTo>
                          <a:lnTo>
                            <a:pt x="90" y="84"/>
                          </a:lnTo>
                          <a:lnTo>
                            <a:pt x="91" y="85"/>
                          </a:lnTo>
                          <a:lnTo>
                            <a:pt x="91" y="86"/>
                          </a:lnTo>
                          <a:lnTo>
                            <a:pt x="91" y="87"/>
                          </a:lnTo>
                          <a:lnTo>
                            <a:pt x="92" y="87"/>
                          </a:lnTo>
                          <a:lnTo>
                            <a:pt x="91" y="88"/>
                          </a:lnTo>
                          <a:lnTo>
                            <a:pt x="91" y="89"/>
                          </a:lnTo>
                          <a:lnTo>
                            <a:pt x="90" y="89"/>
                          </a:lnTo>
                          <a:lnTo>
                            <a:pt x="89" y="91"/>
                          </a:lnTo>
                          <a:lnTo>
                            <a:pt x="90" y="93"/>
                          </a:lnTo>
                          <a:lnTo>
                            <a:pt x="89" y="94"/>
                          </a:lnTo>
                          <a:lnTo>
                            <a:pt x="89" y="95"/>
                          </a:lnTo>
                          <a:lnTo>
                            <a:pt x="90" y="96"/>
                          </a:lnTo>
                          <a:lnTo>
                            <a:pt x="91" y="96"/>
                          </a:lnTo>
                          <a:lnTo>
                            <a:pt x="91" y="97"/>
                          </a:lnTo>
                          <a:lnTo>
                            <a:pt x="92" y="97"/>
                          </a:lnTo>
                          <a:lnTo>
                            <a:pt x="93" y="98"/>
                          </a:lnTo>
                          <a:lnTo>
                            <a:pt x="95" y="97"/>
                          </a:lnTo>
                          <a:lnTo>
                            <a:pt x="96" y="97"/>
                          </a:lnTo>
                          <a:lnTo>
                            <a:pt x="96" y="96"/>
                          </a:lnTo>
                          <a:lnTo>
                            <a:pt x="96" y="95"/>
                          </a:lnTo>
                          <a:lnTo>
                            <a:pt x="97" y="95"/>
                          </a:lnTo>
                          <a:lnTo>
                            <a:pt x="99" y="98"/>
                          </a:lnTo>
                          <a:lnTo>
                            <a:pt x="100" y="99"/>
                          </a:lnTo>
                          <a:lnTo>
                            <a:pt x="100" y="101"/>
                          </a:lnTo>
                          <a:lnTo>
                            <a:pt x="101" y="101"/>
                          </a:lnTo>
                          <a:lnTo>
                            <a:pt x="102" y="101"/>
                          </a:lnTo>
                          <a:lnTo>
                            <a:pt x="102" y="102"/>
                          </a:lnTo>
                          <a:lnTo>
                            <a:pt x="101" y="102"/>
                          </a:lnTo>
                          <a:lnTo>
                            <a:pt x="100" y="102"/>
                          </a:lnTo>
                          <a:lnTo>
                            <a:pt x="101" y="105"/>
                          </a:lnTo>
                          <a:lnTo>
                            <a:pt x="102" y="105"/>
                          </a:lnTo>
                          <a:lnTo>
                            <a:pt x="103" y="105"/>
                          </a:lnTo>
                          <a:lnTo>
                            <a:pt x="103" y="106"/>
                          </a:lnTo>
                          <a:lnTo>
                            <a:pt x="103" y="107"/>
                          </a:lnTo>
                          <a:lnTo>
                            <a:pt x="102" y="106"/>
                          </a:lnTo>
                          <a:lnTo>
                            <a:pt x="101" y="107"/>
                          </a:lnTo>
                          <a:lnTo>
                            <a:pt x="101" y="108"/>
                          </a:lnTo>
                          <a:lnTo>
                            <a:pt x="102" y="109"/>
                          </a:lnTo>
                          <a:lnTo>
                            <a:pt x="102" y="110"/>
                          </a:lnTo>
                          <a:lnTo>
                            <a:pt x="102" y="111"/>
                          </a:lnTo>
                          <a:lnTo>
                            <a:pt x="103" y="111"/>
                          </a:lnTo>
                          <a:lnTo>
                            <a:pt x="106" y="111"/>
                          </a:lnTo>
                          <a:lnTo>
                            <a:pt x="108" y="111"/>
                          </a:lnTo>
                          <a:lnTo>
                            <a:pt x="108" y="113"/>
                          </a:lnTo>
                          <a:lnTo>
                            <a:pt x="109" y="114"/>
                          </a:lnTo>
                          <a:lnTo>
                            <a:pt x="110" y="113"/>
                          </a:lnTo>
                          <a:lnTo>
                            <a:pt x="111" y="113"/>
                          </a:lnTo>
                          <a:lnTo>
                            <a:pt x="111" y="115"/>
                          </a:lnTo>
                          <a:lnTo>
                            <a:pt x="112" y="116"/>
                          </a:lnTo>
                          <a:lnTo>
                            <a:pt x="114" y="117"/>
                          </a:lnTo>
                          <a:lnTo>
                            <a:pt x="115" y="117"/>
                          </a:lnTo>
                          <a:lnTo>
                            <a:pt x="115" y="118"/>
                          </a:lnTo>
                          <a:lnTo>
                            <a:pt x="115" y="120"/>
                          </a:lnTo>
                          <a:lnTo>
                            <a:pt x="115" y="121"/>
                          </a:lnTo>
                          <a:lnTo>
                            <a:pt x="117" y="121"/>
                          </a:lnTo>
                          <a:lnTo>
                            <a:pt x="117" y="122"/>
                          </a:lnTo>
                          <a:lnTo>
                            <a:pt x="119" y="122"/>
                          </a:lnTo>
                          <a:lnTo>
                            <a:pt x="120" y="122"/>
                          </a:lnTo>
                          <a:lnTo>
                            <a:pt x="121" y="122"/>
                          </a:lnTo>
                          <a:lnTo>
                            <a:pt x="123" y="122"/>
                          </a:lnTo>
                          <a:lnTo>
                            <a:pt x="125" y="122"/>
                          </a:lnTo>
                          <a:lnTo>
                            <a:pt x="124" y="123"/>
                          </a:lnTo>
                          <a:lnTo>
                            <a:pt x="125" y="125"/>
                          </a:lnTo>
                          <a:lnTo>
                            <a:pt x="126" y="126"/>
                          </a:lnTo>
                          <a:lnTo>
                            <a:pt x="127" y="127"/>
                          </a:lnTo>
                          <a:lnTo>
                            <a:pt x="127" y="128"/>
                          </a:lnTo>
                          <a:lnTo>
                            <a:pt x="127" y="129"/>
                          </a:lnTo>
                          <a:lnTo>
                            <a:pt x="128" y="129"/>
                          </a:lnTo>
                          <a:lnTo>
                            <a:pt x="129" y="130"/>
                          </a:lnTo>
                          <a:lnTo>
                            <a:pt x="130" y="128"/>
                          </a:lnTo>
                          <a:lnTo>
                            <a:pt x="130" y="127"/>
                          </a:lnTo>
                          <a:lnTo>
                            <a:pt x="130" y="125"/>
                          </a:lnTo>
                          <a:lnTo>
                            <a:pt x="130" y="124"/>
                          </a:lnTo>
                          <a:lnTo>
                            <a:pt x="131" y="124"/>
                          </a:lnTo>
                          <a:lnTo>
                            <a:pt x="132" y="124"/>
                          </a:lnTo>
                          <a:lnTo>
                            <a:pt x="134" y="121"/>
                          </a:lnTo>
                          <a:lnTo>
                            <a:pt x="135" y="121"/>
                          </a:lnTo>
                          <a:lnTo>
                            <a:pt x="136" y="121"/>
                          </a:lnTo>
                          <a:lnTo>
                            <a:pt x="136" y="122"/>
                          </a:lnTo>
                          <a:lnTo>
                            <a:pt x="137" y="121"/>
                          </a:lnTo>
                          <a:lnTo>
                            <a:pt x="137" y="120"/>
                          </a:lnTo>
                          <a:lnTo>
                            <a:pt x="138" y="120"/>
                          </a:lnTo>
                          <a:lnTo>
                            <a:pt x="139" y="118"/>
                          </a:lnTo>
                          <a:lnTo>
                            <a:pt x="140" y="119"/>
                          </a:lnTo>
                          <a:lnTo>
                            <a:pt x="141" y="119"/>
                          </a:lnTo>
                          <a:lnTo>
                            <a:pt x="141" y="118"/>
                          </a:lnTo>
                          <a:lnTo>
                            <a:pt x="142" y="116"/>
                          </a:lnTo>
                          <a:lnTo>
                            <a:pt x="144" y="116"/>
                          </a:lnTo>
                          <a:lnTo>
                            <a:pt x="145" y="117"/>
                          </a:lnTo>
                          <a:lnTo>
                            <a:pt x="146" y="118"/>
                          </a:lnTo>
                          <a:lnTo>
                            <a:pt x="147" y="118"/>
                          </a:lnTo>
                          <a:lnTo>
                            <a:pt x="148" y="117"/>
                          </a:lnTo>
                          <a:lnTo>
                            <a:pt x="148" y="118"/>
                          </a:lnTo>
                          <a:lnTo>
                            <a:pt x="148" y="117"/>
                          </a:lnTo>
                          <a:lnTo>
                            <a:pt x="149" y="117"/>
                          </a:lnTo>
                          <a:lnTo>
                            <a:pt x="150" y="117"/>
                          </a:lnTo>
                          <a:lnTo>
                            <a:pt x="151" y="117"/>
                          </a:lnTo>
                          <a:lnTo>
                            <a:pt x="152" y="116"/>
                          </a:lnTo>
                          <a:lnTo>
                            <a:pt x="152" y="115"/>
                          </a:lnTo>
                          <a:lnTo>
                            <a:pt x="153" y="115"/>
                          </a:lnTo>
                          <a:lnTo>
                            <a:pt x="154" y="115"/>
                          </a:lnTo>
                          <a:lnTo>
                            <a:pt x="154" y="113"/>
                          </a:lnTo>
                          <a:lnTo>
                            <a:pt x="155" y="113"/>
                          </a:lnTo>
                          <a:lnTo>
                            <a:pt x="156" y="114"/>
                          </a:lnTo>
                          <a:lnTo>
                            <a:pt x="157" y="114"/>
                          </a:lnTo>
                          <a:lnTo>
                            <a:pt x="157" y="113"/>
                          </a:lnTo>
                          <a:lnTo>
                            <a:pt x="158" y="114"/>
                          </a:lnTo>
                          <a:lnTo>
                            <a:pt x="157" y="115"/>
                          </a:lnTo>
                          <a:lnTo>
                            <a:pt x="158" y="115"/>
                          </a:lnTo>
                          <a:lnTo>
                            <a:pt x="159" y="115"/>
                          </a:lnTo>
                          <a:lnTo>
                            <a:pt x="158" y="114"/>
                          </a:lnTo>
                          <a:lnTo>
                            <a:pt x="159" y="114"/>
                          </a:lnTo>
                          <a:lnTo>
                            <a:pt x="160" y="114"/>
                          </a:lnTo>
                          <a:lnTo>
                            <a:pt x="160" y="115"/>
                          </a:lnTo>
                          <a:lnTo>
                            <a:pt x="161" y="115"/>
                          </a:lnTo>
                          <a:lnTo>
                            <a:pt x="162" y="115"/>
                          </a:lnTo>
                          <a:lnTo>
                            <a:pt x="163" y="115"/>
                          </a:lnTo>
                          <a:lnTo>
                            <a:pt x="163" y="114"/>
                          </a:lnTo>
                          <a:lnTo>
                            <a:pt x="164" y="113"/>
                          </a:lnTo>
                          <a:lnTo>
                            <a:pt x="167" y="114"/>
                          </a:lnTo>
                          <a:lnTo>
                            <a:pt x="168" y="113"/>
                          </a:lnTo>
                          <a:lnTo>
                            <a:pt x="167" y="113"/>
                          </a:lnTo>
                          <a:lnTo>
                            <a:pt x="165" y="112"/>
                          </a:lnTo>
                          <a:lnTo>
                            <a:pt x="164" y="111"/>
                          </a:lnTo>
                          <a:lnTo>
                            <a:pt x="164" y="110"/>
                          </a:lnTo>
                          <a:lnTo>
                            <a:pt x="166" y="111"/>
                          </a:lnTo>
                          <a:lnTo>
                            <a:pt x="167" y="110"/>
                          </a:lnTo>
                          <a:lnTo>
                            <a:pt x="167" y="109"/>
                          </a:lnTo>
                          <a:lnTo>
                            <a:pt x="168" y="110"/>
                          </a:lnTo>
                          <a:lnTo>
                            <a:pt x="169" y="110"/>
                          </a:lnTo>
                          <a:lnTo>
                            <a:pt x="168" y="109"/>
                          </a:lnTo>
                          <a:lnTo>
                            <a:pt x="169" y="108"/>
                          </a:lnTo>
                          <a:lnTo>
                            <a:pt x="171" y="109"/>
                          </a:lnTo>
                          <a:lnTo>
                            <a:pt x="172" y="110"/>
                          </a:lnTo>
                          <a:lnTo>
                            <a:pt x="175" y="109"/>
                          </a:lnTo>
                          <a:lnTo>
                            <a:pt x="178" y="107"/>
                          </a:lnTo>
                          <a:lnTo>
                            <a:pt x="180" y="108"/>
                          </a:lnTo>
                          <a:lnTo>
                            <a:pt x="181" y="108"/>
                          </a:lnTo>
                          <a:lnTo>
                            <a:pt x="181" y="107"/>
                          </a:lnTo>
                          <a:lnTo>
                            <a:pt x="183" y="106"/>
                          </a:lnTo>
                          <a:lnTo>
                            <a:pt x="185" y="107"/>
                          </a:lnTo>
                          <a:lnTo>
                            <a:pt x="186" y="107"/>
                          </a:lnTo>
                          <a:lnTo>
                            <a:pt x="187" y="108"/>
                          </a:lnTo>
                          <a:lnTo>
                            <a:pt x="188" y="108"/>
                          </a:lnTo>
                          <a:lnTo>
                            <a:pt x="188" y="107"/>
                          </a:lnTo>
                          <a:lnTo>
                            <a:pt x="189" y="107"/>
                          </a:lnTo>
                          <a:lnTo>
                            <a:pt x="190" y="107"/>
                          </a:lnTo>
                          <a:lnTo>
                            <a:pt x="191" y="107"/>
                          </a:lnTo>
                          <a:lnTo>
                            <a:pt x="191" y="106"/>
                          </a:lnTo>
                          <a:lnTo>
                            <a:pt x="191" y="105"/>
                          </a:lnTo>
                          <a:lnTo>
                            <a:pt x="192" y="103"/>
                          </a:lnTo>
                          <a:lnTo>
                            <a:pt x="193" y="103"/>
                          </a:lnTo>
                          <a:lnTo>
                            <a:pt x="194" y="103"/>
                          </a:lnTo>
                          <a:lnTo>
                            <a:pt x="195" y="102"/>
                          </a:lnTo>
                          <a:lnTo>
                            <a:pt x="195" y="100"/>
                          </a:lnTo>
                          <a:lnTo>
                            <a:pt x="197" y="100"/>
                          </a:lnTo>
                          <a:lnTo>
                            <a:pt x="198" y="99"/>
                          </a:lnTo>
                          <a:lnTo>
                            <a:pt x="199" y="100"/>
                          </a:lnTo>
                          <a:lnTo>
                            <a:pt x="200" y="100"/>
                          </a:lnTo>
                          <a:lnTo>
                            <a:pt x="201" y="99"/>
                          </a:lnTo>
                          <a:lnTo>
                            <a:pt x="201" y="98"/>
                          </a:lnTo>
                          <a:lnTo>
                            <a:pt x="201" y="97"/>
                          </a:lnTo>
                          <a:lnTo>
                            <a:pt x="202" y="96"/>
                          </a:lnTo>
                          <a:lnTo>
                            <a:pt x="202" y="95"/>
                          </a:lnTo>
                          <a:lnTo>
                            <a:pt x="203" y="93"/>
                          </a:lnTo>
                          <a:lnTo>
                            <a:pt x="204" y="93"/>
                          </a:lnTo>
                          <a:lnTo>
                            <a:pt x="205" y="93"/>
                          </a:lnTo>
                          <a:lnTo>
                            <a:pt x="205" y="91"/>
                          </a:lnTo>
                          <a:lnTo>
                            <a:pt x="206" y="90"/>
                          </a:lnTo>
                          <a:lnTo>
                            <a:pt x="206" y="89"/>
                          </a:lnTo>
                          <a:lnTo>
                            <a:pt x="207" y="88"/>
                          </a:lnTo>
                          <a:lnTo>
                            <a:pt x="208" y="89"/>
                          </a:lnTo>
                          <a:lnTo>
                            <a:pt x="211" y="87"/>
                          </a:lnTo>
                          <a:lnTo>
                            <a:pt x="211" y="86"/>
                          </a:lnTo>
                          <a:lnTo>
                            <a:pt x="211" y="85"/>
                          </a:lnTo>
                          <a:lnTo>
                            <a:pt x="211" y="83"/>
                          </a:lnTo>
                          <a:lnTo>
                            <a:pt x="212" y="83"/>
                          </a:lnTo>
                          <a:lnTo>
                            <a:pt x="213" y="83"/>
                          </a:lnTo>
                          <a:lnTo>
                            <a:pt x="213" y="81"/>
                          </a:lnTo>
                          <a:lnTo>
                            <a:pt x="214" y="80"/>
                          </a:lnTo>
                          <a:lnTo>
                            <a:pt x="216" y="78"/>
                          </a:lnTo>
                          <a:lnTo>
                            <a:pt x="216" y="77"/>
                          </a:lnTo>
                          <a:lnTo>
                            <a:pt x="214" y="77"/>
                          </a:lnTo>
                          <a:lnTo>
                            <a:pt x="213" y="78"/>
                          </a:lnTo>
                          <a:lnTo>
                            <a:pt x="212" y="78"/>
                          </a:lnTo>
                          <a:lnTo>
                            <a:pt x="212" y="77"/>
                          </a:lnTo>
                          <a:lnTo>
                            <a:pt x="212" y="76"/>
                          </a:lnTo>
                          <a:lnTo>
                            <a:pt x="213" y="75"/>
                          </a:lnTo>
                          <a:lnTo>
                            <a:pt x="213" y="74"/>
                          </a:lnTo>
                          <a:lnTo>
                            <a:pt x="212" y="73"/>
                          </a:lnTo>
                          <a:lnTo>
                            <a:pt x="212" y="72"/>
                          </a:lnTo>
                          <a:lnTo>
                            <a:pt x="213" y="72"/>
                          </a:lnTo>
                          <a:lnTo>
                            <a:pt x="214" y="72"/>
                          </a:lnTo>
                          <a:lnTo>
                            <a:pt x="214" y="71"/>
                          </a:lnTo>
                          <a:lnTo>
                            <a:pt x="215" y="71"/>
                          </a:lnTo>
                          <a:lnTo>
                            <a:pt x="217" y="70"/>
                          </a:lnTo>
                          <a:lnTo>
                            <a:pt x="218" y="70"/>
                          </a:lnTo>
                          <a:lnTo>
                            <a:pt x="218" y="69"/>
                          </a:lnTo>
                          <a:lnTo>
                            <a:pt x="218" y="68"/>
                          </a:lnTo>
                          <a:lnTo>
                            <a:pt x="219" y="67"/>
                          </a:lnTo>
                          <a:lnTo>
                            <a:pt x="221" y="67"/>
                          </a:lnTo>
                          <a:lnTo>
                            <a:pt x="222" y="65"/>
                          </a:lnTo>
                          <a:lnTo>
                            <a:pt x="223" y="65"/>
                          </a:lnTo>
                          <a:lnTo>
                            <a:pt x="225" y="64"/>
                          </a:lnTo>
                          <a:lnTo>
                            <a:pt x="226" y="65"/>
                          </a:lnTo>
                          <a:lnTo>
                            <a:pt x="227" y="65"/>
                          </a:lnTo>
                          <a:lnTo>
                            <a:pt x="228" y="65"/>
                          </a:lnTo>
                          <a:lnTo>
                            <a:pt x="229" y="65"/>
                          </a:lnTo>
                          <a:lnTo>
                            <a:pt x="230" y="64"/>
                          </a:lnTo>
                          <a:lnTo>
                            <a:pt x="231" y="64"/>
                          </a:lnTo>
                          <a:lnTo>
                            <a:pt x="231" y="63"/>
                          </a:lnTo>
                          <a:lnTo>
                            <a:pt x="232" y="62"/>
                          </a:lnTo>
                          <a:lnTo>
                            <a:pt x="231" y="61"/>
                          </a:lnTo>
                          <a:lnTo>
                            <a:pt x="232" y="61"/>
                          </a:lnTo>
                          <a:lnTo>
                            <a:pt x="233" y="59"/>
                          </a:lnTo>
                          <a:lnTo>
                            <a:pt x="233" y="58"/>
                          </a:lnTo>
                          <a:lnTo>
                            <a:pt x="232" y="58"/>
                          </a:lnTo>
                          <a:lnTo>
                            <a:pt x="232" y="57"/>
                          </a:lnTo>
                          <a:lnTo>
                            <a:pt x="233" y="56"/>
                          </a:lnTo>
                          <a:lnTo>
                            <a:pt x="233" y="55"/>
                          </a:lnTo>
                          <a:lnTo>
                            <a:pt x="234" y="55"/>
                          </a:lnTo>
                          <a:lnTo>
                            <a:pt x="235" y="56"/>
                          </a:lnTo>
                          <a:lnTo>
                            <a:pt x="235" y="55"/>
                          </a:lnTo>
                          <a:lnTo>
                            <a:pt x="236" y="55"/>
                          </a:lnTo>
                          <a:lnTo>
                            <a:pt x="236" y="54"/>
                          </a:lnTo>
                          <a:lnTo>
                            <a:pt x="235" y="53"/>
                          </a:lnTo>
                          <a:lnTo>
                            <a:pt x="236" y="51"/>
                          </a:lnTo>
                          <a:lnTo>
                            <a:pt x="238" y="51"/>
                          </a:lnTo>
                          <a:lnTo>
                            <a:pt x="239" y="51"/>
                          </a:lnTo>
                          <a:lnTo>
                            <a:pt x="240" y="50"/>
                          </a:lnTo>
                          <a:lnTo>
                            <a:pt x="239" y="49"/>
                          </a:lnTo>
                          <a:lnTo>
                            <a:pt x="238" y="49"/>
                          </a:lnTo>
                          <a:lnTo>
                            <a:pt x="238" y="48"/>
                          </a:lnTo>
                          <a:lnTo>
                            <a:pt x="237" y="48"/>
                          </a:lnTo>
                          <a:lnTo>
                            <a:pt x="237" y="47"/>
                          </a:lnTo>
                          <a:lnTo>
                            <a:pt x="238" y="46"/>
                          </a:lnTo>
                          <a:lnTo>
                            <a:pt x="239" y="47"/>
                          </a:lnTo>
                          <a:lnTo>
                            <a:pt x="240" y="47"/>
                          </a:lnTo>
                          <a:lnTo>
                            <a:pt x="241" y="46"/>
                          </a:lnTo>
                          <a:lnTo>
                            <a:pt x="241" y="45"/>
                          </a:lnTo>
                          <a:lnTo>
                            <a:pt x="240" y="44"/>
                          </a:lnTo>
                          <a:lnTo>
                            <a:pt x="239" y="44"/>
                          </a:lnTo>
                          <a:lnTo>
                            <a:pt x="238" y="44"/>
                          </a:lnTo>
                          <a:lnTo>
                            <a:pt x="237" y="44"/>
                          </a:lnTo>
                          <a:lnTo>
                            <a:pt x="237" y="43"/>
                          </a:lnTo>
                          <a:lnTo>
                            <a:pt x="239" y="42"/>
                          </a:lnTo>
                          <a:lnTo>
                            <a:pt x="239" y="41"/>
                          </a:lnTo>
                          <a:lnTo>
                            <a:pt x="239" y="40"/>
                          </a:lnTo>
                          <a:lnTo>
                            <a:pt x="239" y="39"/>
                          </a:lnTo>
                          <a:lnTo>
                            <a:pt x="239" y="38"/>
                          </a:lnTo>
                          <a:lnTo>
                            <a:pt x="241" y="38"/>
                          </a:lnTo>
                          <a:lnTo>
                            <a:pt x="243" y="38"/>
                          </a:lnTo>
                          <a:lnTo>
                            <a:pt x="245" y="38"/>
                          </a:lnTo>
                          <a:lnTo>
                            <a:pt x="246" y="38"/>
                          </a:lnTo>
                          <a:lnTo>
                            <a:pt x="247" y="38"/>
                          </a:lnTo>
                          <a:lnTo>
                            <a:pt x="246" y="36"/>
                          </a:lnTo>
                          <a:lnTo>
                            <a:pt x="246" y="35"/>
                          </a:lnTo>
                          <a:lnTo>
                            <a:pt x="247" y="35"/>
                          </a:lnTo>
                          <a:lnTo>
                            <a:pt x="247" y="34"/>
                          </a:lnTo>
                          <a:lnTo>
                            <a:pt x="249" y="34"/>
                          </a:lnTo>
                          <a:lnTo>
                            <a:pt x="250" y="34"/>
                          </a:lnTo>
                          <a:lnTo>
                            <a:pt x="251" y="33"/>
                          </a:lnTo>
                          <a:lnTo>
                            <a:pt x="251" y="31"/>
                          </a:lnTo>
                          <a:lnTo>
                            <a:pt x="250" y="30"/>
                          </a:lnTo>
                          <a:lnTo>
                            <a:pt x="250" y="29"/>
                          </a:lnTo>
                          <a:lnTo>
                            <a:pt x="251" y="29"/>
                          </a:lnTo>
                          <a:lnTo>
                            <a:pt x="252" y="29"/>
                          </a:lnTo>
                          <a:lnTo>
                            <a:pt x="252" y="27"/>
                          </a:lnTo>
                          <a:lnTo>
                            <a:pt x="252" y="26"/>
                          </a:lnTo>
                          <a:lnTo>
                            <a:pt x="253" y="27"/>
                          </a:lnTo>
                          <a:lnTo>
                            <a:pt x="254" y="27"/>
                          </a:lnTo>
                          <a:lnTo>
                            <a:pt x="256" y="26"/>
                          </a:lnTo>
                          <a:lnTo>
                            <a:pt x="256" y="24"/>
                          </a:lnTo>
                          <a:lnTo>
                            <a:pt x="258" y="24"/>
                          </a:lnTo>
                          <a:lnTo>
                            <a:pt x="258" y="23"/>
                          </a:lnTo>
                          <a:lnTo>
                            <a:pt x="259" y="23"/>
                          </a:lnTo>
                          <a:lnTo>
                            <a:pt x="259" y="24"/>
                          </a:lnTo>
                          <a:lnTo>
                            <a:pt x="259" y="25"/>
                          </a:lnTo>
                          <a:lnTo>
                            <a:pt x="260" y="25"/>
                          </a:lnTo>
                          <a:lnTo>
                            <a:pt x="261" y="25"/>
                          </a:lnTo>
                          <a:lnTo>
                            <a:pt x="262" y="26"/>
                          </a:lnTo>
                          <a:lnTo>
                            <a:pt x="263" y="25"/>
                          </a:lnTo>
                          <a:lnTo>
                            <a:pt x="263" y="26"/>
                          </a:lnTo>
                          <a:lnTo>
                            <a:pt x="263" y="27"/>
                          </a:lnTo>
                          <a:lnTo>
                            <a:pt x="265" y="25"/>
                          </a:lnTo>
                          <a:lnTo>
                            <a:pt x="266" y="27"/>
                          </a:lnTo>
                          <a:lnTo>
                            <a:pt x="266" y="28"/>
                          </a:lnTo>
                          <a:lnTo>
                            <a:pt x="268" y="29"/>
                          </a:lnTo>
                          <a:lnTo>
                            <a:pt x="269" y="29"/>
                          </a:lnTo>
                          <a:lnTo>
                            <a:pt x="270" y="28"/>
                          </a:lnTo>
                          <a:lnTo>
                            <a:pt x="268" y="27"/>
                          </a:lnTo>
                          <a:lnTo>
                            <a:pt x="269" y="26"/>
                          </a:lnTo>
                          <a:lnTo>
                            <a:pt x="270" y="26"/>
                          </a:lnTo>
                          <a:lnTo>
                            <a:pt x="270" y="27"/>
                          </a:lnTo>
                          <a:lnTo>
                            <a:pt x="271" y="29"/>
                          </a:lnTo>
                          <a:lnTo>
                            <a:pt x="272" y="29"/>
                          </a:lnTo>
                          <a:lnTo>
                            <a:pt x="272" y="28"/>
                          </a:lnTo>
                          <a:lnTo>
                            <a:pt x="272" y="27"/>
                          </a:lnTo>
                          <a:lnTo>
                            <a:pt x="271" y="27"/>
                          </a:lnTo>
                          <a:lnTo>
                            <a:pt x="271" y="26"/>
                          </a:lnTo>
                          <a:lnTo>
                            <a:pt x="271" y="25"/>
                          </a:lnTo>
                          <a:lnTo>
                            <a:pt x="272" y="26"/>
                          </a:lnTo>
                          <a:lnTo>
                            <a:pt x="272" y="27"/>
                          </a:lnTo>
                          <a:lnTo>
                            <a:pt x="274" y="28"/>
                          </a:lnTo>
                          <a:lnTo>
                            <a:pt x="274" y="27"/>
                          </a:lnTo>
                          <a:lnTo>
                            <a:pt x="275" y="26"/>
                          </a:lnTo>
                          <a:lnTo>
                            <a:pt x="276" y="26"/>
                          </a:lnTo>
                          <a:lnTo>
                            <a:pt x="276" y="27"/>
                          </a:lnTo>
                          <a:lnTo>
                            <a:pt x="277" y="28"/>
                          </a:lnTo>
                          <a:lnTo>
                            <a:pt x="278" y="28"/>
                          </a:lnTo>
                          <a:lnTo>
                            <a:pt x="280" y="28"/>
                          </a:lnTo>
                          <a:lnTo>
                            <a:pt x="282" y="28"/>
                          </a:lnTo>
                          <a:lnTo>
                            <a:pt x="283" y="28"/>
                          </a:lnTo>
                          <a:lnTo>
                            <a:pt x="284" y="28"/>
                          </a:lnTo>
                          <a:lnTo>
                            <a:pt x="283" y="27"/>
                          </a:lnTo>
                          <a:lnTo>
                            <a:pt x="283" y="26"/>
                          </a:lnTo>
                          <a:lnTo>
                            <a:pt x="285" y="25"/>
                          </a:lnTo>
                          <a:lnTo>
                            <a:pt x="286" y="25"/>
                          </a:lnTo>
                          <a:lnTo>
                            <a:pt x="288" y="27"/>
                          </a:lnTo>
                          <a:lnTo>
                            <a:pt x="290" y="26"/>
                          </a:lnTo>
                          <a:lnTo>
                            <a:pt x="290" y="25"/>
                          </a:lnTo>
                          <a:lnTo>
                            <a:pt x="291" y="25"/>
                          </a:lnTo>
                          <a:lnTo>
                            <a:pt x="292" y="26"/>
                          </a:lnTo>
                          <a:lnTo>
                            <a:pt x="293" y="25"/>
                          </a:lnTo>
                          <a:lnTo>
                            <a:pt x="293" y="24"/>
                          </a:lnTo>
                          <a:lnTo>
                            <a:pt x="294" y="25"/>
                          </a:lnTo>
                          <a:lnTo>
                            <a:pt x="295" y="24"/>
                          </a:lnTo>
                          <a:lnTo>
                            <a:pt x="296" y="24"/>
                          </a:lnTo>
                          <a:lnTo>
                            <a:pt x="295" y="23"/>
                          </a:lnTo>
                          <a:lnTo>
                            <a:pt x="295" y="22"/>
                          </a:lnTo>
                          <a:lnTo>
                            <a:pt x="294" y="21"/>
                          </a:lnTo>
                          <a:lnTo>
                            <a:pt x="295" y="22"/>
                          </a:lnTo>
                          <a:lnTo>
                            <a:pt x="296" y="22"/>
                          </a:lnTo>
                          <a:lnTo>
                            <a:pt x="296" y="21"/>
                          </a:lnTo>
                          <a:lnTo>
                            <a:pt x="297" y="20"/>
                          </a:lnTo>
                          <a:lnTo>
                            <a:pt x="297" y="21"/>
                          </a:lnTo>
                          <a:lnTo>
                            <a:pt x="297" y="22"/>
                          </a:lnTo>
                          <a:lnTo>
                            <a:pt x="297" y="23"/>
                          </a:lnTo>
                          <a:lnTo>
                            <a:pt x="299" y="23"/>
                          </a:lnTo>
                          <a:lnTo>
                            <a:pt x="301" y="24"/>
                          </a:lnTo>
                          <a:lnTo>
                            <a:pt x="302" y="25"/>
                          </a:lnTo>
                          <a:lnTo>
                            <a:pt x="302" y="23"/>
                          </a:lnTo>
                          <a:lnTo>
                            <a:pt x="303" y="23"/>
                          </a:lnTo>
                          <a:lnTo>
                            <a:pt x="303" y="24"/>
                          </a:lnTo>
                          <a:lnTo>
                            <a:pt x="303" y="25"/>
                          </a:lnTo>
                          <a:lnTo>
                            <a:pt x="303" y="26"/>
                          </a:lnTo>
                          <a:lnTo>
                            <a:pt x="304" y="26"/>
                          </a:lnTo>
                          <a:lnTo>
                            <a:pt x="305" y="25"/>
                          </a:lnTo>
                          <a:lnTo>
                            <a:pt x="305" y="28"/>
                          </a:lnTo>
                          <a:lnTo>
                            <a:pt x="306" y="28"/>
                          </a:lnTo>
                          <a:lnTo>
                            <a:pt x="307" y="29"/>
                          </a:lnTo>
                          <a:lnTo>
                            <a:pt x="307" y="28"/>
                          </a:lnTo>
                          <a:lnTo>
                            <a:pt x="308" y="27"/>
                          </a:lnTo>
                          <a:lnTo>
                            <a:pt x="309" y="26"/>
                          </a:lnTo>
                          <a:lnTo>
                            <a:pt x="310" y="26"/>
                          </a:lnTo>
                          <a:lnTo>
                            <a:pt x="311" y="25"/>
                          </a:lnTo>
                          <a:lnTo>
                            <a:pt x="312" y="26"/>
                          </a:lnTo>
                          <a:lnTo>
                            <a:pt x="313" y="26"/>
                          </a:lnTo>
                          <a:lnTo>
                            <a:pt x="313" y="25"/>
                          </a:lnTo>
                          <a:lnTo>
                            <a:pt x="314" y="24"/>
                          </a:lnTo>
                          <a:lnTo>
                            <a:pt x="315" y="24"/>
                          </a:lnTo>
                          <a:lnTo>
                            <a:pt x="316" y="23"/>
                          </a:lnTo>
                          <a:lnTo>
                            <a:pt x="317" y="23"/>
                          </a:lnTo>
                          <a:lnTo>
                            <a:pt x="317" y="21"/>
                          </a:lnTo>
                          <a:lnTo>
                            <a:pt x="319" y="20"/>
                          </a:lnTo>
                          <a:lnTo>
                            <a:pt x="320" y="20"/>
                          </a:lnTo>
                          <a:lnTo>
                            <a:pt x="321" y="20"/>
                          </a:lnTo>
                          <a:lnTo>
                            <a:pt x="321" y="19"/>
                          </a:lnTo>
                          <a:lnTo>
                            <a:pt x="321" y="18"/>
                          </a:lnTo>
                          <a:lnTo>
                            <a:pt x="322" y="17"/>
                          </a:lnTo>
                          <a:lnTo>
                            <a:pt x="323" y="17"/>
                          </a:lnTo>
                          <a:lnTo>
                            <a:pt x="323" y="18"/>
                          </a:lnTo>
                          <a:lnTo>
                            <a:pt x="325" y="18"/>
                          </a:lnTo>
                          <a:lnTo>
                            <a:pt x="325" y="19"/>
                          </a:lnTo>
                          <a:lnTo>
                            <a:pt x="324" y="19"/>
                          </a:lnTo>
                          <a:lnTo>
                            <a:pt x="323" y="19"/>
                          </a:lnTo>
                          <a:lnTo>
                            <a:pt x="324" y="20"/>
                          </a:lnTo>
                          <a:lnTo>
                            <a:pt x="324" y="21"/>
                          </a:lnTo>
                          <a:lnTo>
                            <a:pt x="326" y="21"/>
                          </a:lnTo>
                          <a:lnTo>
                            <a:pt x="326" y="20"/>
                          </a:lnTo>
                          <a:lnTo>
                            <a:pt x="327" y="20"/>
                          </a:lnTo>
                          <a:lnTo>
                            <a:pt x="327" y="21"/>
                          </a:lnTo>
                          <a:lnTo>
                            <a:pt x="328" y="21"/>
                          </a:lnTo>
                          <a:lnTo>
                            <a:pt x="328" y="19"/>
                          </a:lnTo>
                          <a:lnTo>
                            <a:pt x="329" y="18"/>
                          </a:lnTo>
                          <a:lnTo>
                            <a:pt x="330" y="18"/>
                          </a:lnTo>
                          <a:lnTo>
                            <a:pt x="331" y="18"/>
                          </a:lnTo>
                          <a:lnTo>
                            <a:pt x="332" y="19"/>
                          </a:lnTo>
                          <a:lnTo>
                            <a:pt x="333" y="18"/>
                          </a:lnTo>
                          <a:lnTo>
                            <a:pt x="334" y="18"/>
                          </a:lnTo>
                          <a:lnTo>
                            <a:pt x="335" y="17"/>
                          </a:lnTo>
                          <a:lnTo>
                            <a:pt x="335" y="16"/>
                          </a:lnTo>
                          <a:lnTo>
                            <a:pt x="334" y="15"/>
                          </a:lnTo>
                          <a:lnTo>
                            <a:pt x="334" y="14"/>
                          </a:lnTo>
                          <a:lnTo>
                            <a:pt x="335" y="14"/>
                          </a:lnTo>
                          <a:lnTo>
                            <a:pt x="337" y="14"/>
                          </a:lnTo>
                          <a:lnTo>
                            <a:pt x="338" y="14"/>
                          </a:lnTo>
                          <a:lnTo>
                            <a:pt x="337" y="14"/>
                          </a:lnTo>
                          <a:lnTo>
                            <a:pt x="337" y="13"/>
                          </a:lnTo>
                          <a:lnTo>
                            <a:pt x="339" y="13"/>
                          </a:lnTo>
                          <a:lnTo>
                            <a:pt x="340" y="13"/>
                          </a:lnTo>
                          <a:lnTo>
                            <a:pt x="339" y="12"/>
                          </a:lnTo>
                          <a:lnTo>
                            <a:pt x="339" y="11"/>
                          </a:lnTo>
                          <a:lnTo>
                            <a:pt x="340" y="11"/>
                          </a:lnTo>
                          <a:lnTo>
                            <a:pt x="340" y="12"/>
                          </a:lnTo>
                          <a:lnTo>
                            <a:pt x="340" y="11"/>
                          </a:lnTo>
                          <a:lnTo>
                            <a:pt x="340" y="10"/>
                          </a:lnTo>
                          <a:lnTo>
                            <a:pt x="341" y="9"/>
                          </a:lnTo>
                          <a:lnTo>
                            <a:pt x="343" y="10"/>
                          </a:lnTo>
                          <a:lnTo>
                            <a:pt x="344" y="11"/>
                          </a:lnTo>
                          <a:lnTo>
                            <a:pt x="345" y="11"/>
                          </a:lnTo>
                          <a:lnTo>
                            <a:pt x="346" y="11"/>
                          </a:lnTo>
                          <a:lnTo>
                            <a:pt x="346" y="10"/>
                          </a:lnTo>
                          <a:lnTo>
                            <a:pt x="345" y="9"/>
                          </a:lnTo>
                          <a:lnTo>
                            <a:pt x="346" y="9"/>
                          </a:lnTo>
                          <a:lnTo>
                            <a:pt x="347" y="10"/>
                          </a:lnTo>
                          <a:lnTo>
                            <a:pt x="348" y="11"/>
                          </a:lnTo>
                          <a:lnTo>
                            <a:pt x="348" y="10"/>
                          </a:lnTo>
                          <a:lnTo>
                            <a:pt x="347" y="9"/>
                          </a:lnTo>
                          <a:lnTo>
                            <a:pt x="347" y="8"/>
                          </a:lnTo>
                          <a:lnTo>
                            <a:pt x="347" y="7"/>
                          </a:lnTo>
                          <a:lnTo>
                            <a:pt x="349" y="8"/>
                          </a:lnTo>
                          <a:lnTo>
                            <a:pt x="349" y="7"/>
                          </a:lnTo>
                          <a:lnTo>
                            <a:pt x="350" y="7"/>
                          </a:lnTo>
                          <a:lnTo>
                            <a:pt x="351" y="8"/>
                          </a:lnTo>
                          <a:lnTo>
                            <a:pt x="352" y="8"/>
                          </a:lnTo>
                          <a:lnTo>
                            <a:pt x="352" y="6"/>
                          </a:lnTo>
                          <a:lnTo>
                            <a:pt x="352" y="5"/>
                          </a:lnTo>
                          <a:lnTo>
                            <a:pt x="352" y="4"/>
                          </a:lnTo>
                          <a:lnTo>
                            <a:pt x="353" y="4"/>
                          </a:lnTo>
                          <a:lnTo>
                            <a:pt x="353" y="5"/>
                          </a:lnTo>
                          <a:lnTo>
                            <a:pt x="354" y="5"/>
                          </a:lnTo>
                          <a:lnTo>
                            <a:pt x="355" y="4"/>
                          </a:lnTo>
                          <a:lnTo>
                            <a:pt x="356" y="5"/>
                          </a:lnTo>
                          <a:lnTo>
                            <a:pt x="357" y="3"/>
                          </a:lnTo>
                          <a:lnTo>
                            <a:pt x="358" y="3"/>
                          </a:lnTo>
                          <a:lnTo>
                            <a:pt x="359" y="3"/>
                          </a:lnTo>
                          <a:lnTo>
                            <a:pt x="360" y="4"/>
                          </a:lnTo>
                          <a:lnTo>
                            <a:pt x="361" y="4"/>
                          </a:lnTo>
                          <a:lnTo>
                            <a:pt x="361" y="3"/>
                          </a:lnTo>
                          <a:lnTo>
                            <a:pt x="360" y="3"/>
                          </a:lnTo>
                          <a:lnTo>
                            <a:pt x="360" y="2"/>
                          </a:lnTo>
                          <a:lnTo>
                            <a:pt x="361" y="2"/>
                          </a:lnTo>
                          <a:lnTo>
                            <a:pt x="362" y="2"/>
                          </a:lnTo>
                          <a:lnTo>
                            <a:pt x="362" y="1"/>
                          </a:lnTo>
                          <a:lnTo>
                            <a:pt x="363" y="1"/>
                          </a:lnTo>
                          <a:lnTo>
                            <a:pt x="364" y="1"/>
                          </a:lnTo>
                          <a:lnTo>
                            <a:pt x="365" y="0"/>
                          </a:lnTo>
                          <a:lnTo>
                            <a:pt x="366" y="0"/>
                          </a:lnTo>
                          <a:lnTo>
                            <a:pt x="367" y="1"/>
                          </a:lnTo>
                          <a:lnTo>
                            <a:pt x="368" y="1"/>
                          </a:lnTo>
                          <a:lnTo>
                            <a:pt x="370" y="2"/>
                          </a:lnTo>
                          <a:lnTo>
                            <a:pt x="371" y="1"/>
                          </a:lnTo>
                          <a:lnTo>
                            <a:pt x="372" y="1"/>
                          </a:lnTo>
                          <a:lnTo>
                            <a:pt x="373" y="1"/>
                          </a:lnTo>
                          <a:lnTo>
                            <a:pt x="373" y="2"/>
                          </a:lnTo>
                          <a:lnTo>
                            <a:pt x="374" y="1"/>
                          </a:lnTo>
                          <a:lnTo>
                            <a:pt x="375" y="1"/>
                          </a:lnTo>
                          <a:lnTo>
                            <a:pt x="375" y="3"/>
                          </a:lnTo>
                          <a:lnTo>
                            <a:pt x="375" y="4"/>
                          </a:lnTo>
                          <a:lnTo>
                            <a:pt x="376" y="4"/>
                          </a:lnTo>
                          <a:lnTo>
                            <a:pt x="377" y="3"/>
                          </a:lnTo>
                          <a:lnTo>
                            <a:pt x="376" y="1"/>
                          </a:lnTo>
                          <a:lnTo>
                            <a:pt x="377" y="1"/>
                          </a:lnTo>
                          <a:lnTo>
                            <a:pt x="377" y="2"/>
                          </a:lnTo>
                          <a:lnTo>
                            <a:pt x="378" y="2"/>
                          </a:lnTo>
                          <a:lnTo>
                            <a:pt x="379" y="3"/>
                          </a:lnTo>
                          <a:lnTo>
                            <a:pt x="379" y="4"/>
                          </a:lnTo>
                          <a:lnTo>
                            <a:pt x="380" y="4"/>
                          </a:lnTo>
                          <a:lnTo>
                            <a:pt x="382" y="5"/>
                          </a:lnTo>
                          <a:lnTo>
                            <a:pt x="383" y="6"/>
                          </a:lnTo>
                          <a:lnTo>
                            <a:pt x="384" y="7"/>
                          </a:lnTo>
                          <a:lnTo>
                            <a:pt x="383" y="8"/>
                          </a:lnTo>
                          <a:lnTo>
                            <a:pt x="381" y="8"/>
                          </a:lnTo>
                          <a:lnTo>
                            <a:pt x="381" y="9"/>
                          </a:lnTo>
                          <a:lnTo>
                            <a:pt x="381" y="10"/>
                          </a:lnTo>
                          <a:lnTo>
                            <a:pt x="382" y="10"/>
                          </a:lnTo>
                          <a:lnTo>
                            <a:pt x="382" y="9"/>
                          </a:lnTo>
                          <a:lnTo>
                            <a:pt x="383" y="9"/>
                          </a:lnTo>
                          <a:lnTo>
                            <a:pt x="383" y="10"/>
                          </a:lnTo>
                          <a:lnTo>
                            <a:pt x="382" y="10"/>
                          </a:lnTo>
                          <a:lnTo>
                            <a:pt x="382" y="11"/>
                          </a:lnTo>
                          <a:lnTo>
                            <a:pt x="382" y="13"/>
                          </a:lnTo>
                          <a:lnTo>
                            <a:pt x="383" y="13"/>
                          </a:lnTo>
                          <a:lnTo>
                            <a:pt x="384" y="13"/>
                          </a:lnTo>
                          <a:lnTo>
                            <a:pt x="384" y="15"/>
                          </a:lnTo>
                          <a:lnTo>
                            <a:pt x="385" y="15"/>
                          </a:lnTo>
                          <a:lnTo>
                            <a:pt x="385" y="14"/>
                          </a:lnTo>
                          <a:lnTo>
                            <a:pt x="386" y="14"/>
                          </a:lnTo>
                          <a:lnTo>
                            <a:pt x="387" y="14"/>
                          </a:lnTo>
                          <a:lnTo>
                            <a:pt x="386" y="16"/>
                          </a:lnTo>
                          <a:lnTo>
                            <a:pt x="386" y="17"/>
                          </a:lnTo>
                          <a:lnTo>
                            <a:pt x="387" y="17"/>
                          </a:lnTo>
                          <a:lnTo>
                            <a:pt x="387" y="16"/>
                          </a:lnTo>
                          <a:lnTo>
                            <a:pt x="388" y="15"/>
                          </a:lnTo>
                          <a:lnTo>
                            <a:pt x="389" y="16"/>
                          </a:lnTo>
                          <a:lnTo>
                            <a:pt x="390" y="16"/>
                          </a:lnTo>
                          <a:lnTo>
                            <a:pt x="391" y="16"/>
                          </a:lnTo>
                          <a:lnTo>
                            <a:pt x="393" y="16"/>
                          </a:lnTo>
                          <a:lnTo>
                            <a:pt x="392" y="16"/>
                          </a:lnTo>
                          <a:lnTo>
                            <a:pt x="392" y="17"/>
                          </a:lnTo>
                          <a:lnTo>
                            <a:pt x="393" y="18"/>
                          </a:lnTo>
                          <a:lnTo>
                            <a:pt x="394" y="20"/>
                          </a:lnTo>
                          <a:lnTo>
                            <a:pt x="394" y="21"/>
                          </a:lnTo>
                          <a:lnTo>
                            <a:pt x="395" y="21"/>
                          </a:lnTo>
                          <a:lnTo>
                            <a:pt x="396" y="20"/>
                          </a:lnTo>
                          <a:lnTo>
                            <a:pt x="397" y="20"/>
                          </a:lnTo>
                          <a:lnTo>
                            <a:pt x="396" y="18"/>
                          </a:lnTo>
                          <a:lnTo>
                            <a:pt x="397" y="18"/>
                          </a:lnTo>
                          <a:lnTo>
                            <a:pt x="397" y="17"/>
                          </a:lnTo>
                          <a:lnTo>
                            <a:pt x="398" y="18"/>
                          </a:lnTo>
                          <a:lnTo>
                            <a:pt x="399" y="18"/>
                          </a:lnTo>
                          <a:lnTo>
                            <a:pt x="399" y="19"/>
                          </a:lnTo>
                          <a:lnTo>
                            <a:pt x="400" y="18"/>
                          </a:lnTo>
                          <a:lnTo>
                            <a:pt x="402" y="18"/>
                          </a:lnTo>
                          <a:lnTo>
                            <a:pt x="404" y="18"/>
                          </a:lnTo>
                          <a:lnTo>
                            <a:pt x="404" y="19"/>
                          </a:lnTo>
                          <a:lnTo>
                            <a:pt x="402" y="19"/>
                          </a:lnTo>
                          <a:lnTo>
                            <a:pt x="402" y="20"/>
                          </a:lnTo>
                          <a:lnTo>
                            <a:pt x="402" y="21"/>
                          </a:lnTo>
                          <a:lnTo>
                            <a:pt x="403" y="20"/>
                          </a:lnTo>
                          <a:lnTo>
                            <a:pt x="404" y="20"/>
                          </a:lnTo>
                          <a:lnTo>
                            <a:pt x="403" y="21"/>
                          </a:lnTo>
                          <a:lnTo>
                            <a:pt x="404" y="22"/>
                          </a:lnTo>
                          <a:lnTo>
                            <a:pt x="405" y="22"/>
                          </a:lnTo>
                          <a:lnTo>
                            <a:pt x="406" y="22"/>
                          </a:lnTo>
                          <a:lnTo>
                            <a:pt x="406" y="21"/>
                          </a:lnTo>
                          <a:lnTo>
                            <a:pt x="405" y="21"/>
                          </a:lnTo>
                          <a:lnTo>
                            <a:pt x="405" y="20"/>
                          </a:lnTo>
                          <a:lnTo>
                            <a:pt x="406" y="20"/>
                          </a:lnTo>
                          <a:lnTo>
                            <a:pt x="406" y="19"/>
                          </a:lnTo>
                          <a:lnTo>
                            <a:pt x="407" y="20"/>
                          </a:lnTo>
                          <a:lnTo>
                            <a:pt x="407" y="21"/>
                          </a:lnTo>
                          <a:lnTo>
                            <a:pt x="408" y="21"/>
                          </a:lnTo>
                          <a:lnTo>
                            <a:pt x="409" y="22"/>
                          </a:lnTo>
                          <a:lnTo>
                            <a:pt x="410" y="21"/>
                          </a:lnTo>
                          <a:lnTo>
                            <a:pt x="410" y="23"/>
                          </a:lnTo>
                          <a:lnTo>
                            <a:pt x="411" y="24"/>
                          </a:lnTo>
                          <a:lnTo>
                            <a:pt x="411" y="25"/>
                          </a:lnTo>
                          <a:lnTo>
                            <a:pt x="412" y="25"/>
                          </a:lnTo>
                          <a:lnTo>
                            <a:pt x="413" y="24"/>
                          </a:lnTo>
                          <a:lnTo>
                            <a:pt x="414" y="23"/>
                          </a:lnTo>
                          <a:lnTo>
                            <a:pt x="415" y="23"/>
                          </a:lnTo>
                          <a:lnTo>
                            <a:pt x="415" y="24"/>
                          </a:lnTo>
                          <a:lnTo>
                            <a:pt x="414" y="25"/>
                          </a:lnTo>
                          <a:lnTo>
                            <a:pt x="414" y="27"/>
                          </a:lnTo>
                          <a:lnTo>
                            <a:pt x="415" y="27"/>
                          </a:lnTo>
                          <a:lnTo>
                            <a:pt x="415" y="26"/>
                          </a:lnTo>
                          <a:lnTo>
                            <a:pt x="416" y="25"/>
                          </a:lnTo>
                          <a:lnTo>
                            <a:pt x="417" y="25"/>
                          </a:lnTo>
                          <a:lnTo>
                            <a:pt x="418" y="25"/>
                          </a:lnTo>
                          <a:lnTo>
                            <a:pt x="419" y="26"/>
                          </a:lnTo>
                          <a:lnTo>
                            <a:pt x="418" y="27"/>
                          </a:lnTo>
                          <a:lnTo>
                            <a:pt x="419" y="28"/>
                          </a:lnTo>
                          <a:lnTo>
                            <a:pt x="421" y="30"/>
                          </a:lnTo>
                          <a:lnTo>
                            <a:pt x="421" y="31"/>
                          </a:lnTo>
                          <a:lnTo>
                            <a:pt x="422" y="31"/>
                          </a:lnTo>
                          <a:lnTo>
                            <a:pt x="422" y="30"/>
                          </a:lnTo>
                          <a:lnTo>
                            <a:pt x="422" y="29"/>
                          </a:lnTo>
                          <a:lnTo>
                            <a:pt x="423" y="30"/>
                          </a:lnTo>
                          <a:lnTo>
                            <a:pt x="424" y="31"/>
                          </a:lnTo>
                          <a:lnTo>
                            <a:pt x="424" y="30"/>
                          </a:lnTo>
                          <a:lnTo>
                            <a:pt x="425" y="30"/>
                          </a:lnTo>
                          <a:lnTo>
                            <a:pt x="426" y="30"/>
                          </a:lnTo>
                          <a:lnTo>
                            <a:pt x="428" y="31"/>
                          </a:lnTo>
                          <a:lnTo>
                            <a:pt x="429" y="31"/>
                          </a:lnTo>
                          <a:lnTo>
                            <a:pt x="429" y="33"/>
                          </a:lnTo>
                          <a:lnTo>
                            <a:pt x="431" y="33"/>
                          </a:lnTo>
                          <a:lnTo>
                            <a:pt x="432" y="34"/>
                          </a:lnTo>
                          <a:lnTo>
                            <a:pt x="432" y="35"/>
                          </a:lnTo>
                          <a:lnTo>
                            <a:pt x="433" y="35"/>
                          </a:lnTo>
                          <a:lnTo>
                            <a:pt x="434" y="34"/>
                          </a:lnTo>
                          <a:lnTo>
                            <a:pt x="435" y="33"/>
                          </a:lnTo>
                          <a:lnTo>
                            <a:pt x="435" y="34"/>
                          </a:lnTo>
                          <a:lnTo>
                            <a:pt x="436" y="35"/>
                          </a:lnTo>
                          <a:lnTo>
                            <a:pt x="436" y="36"/>
                          </a:lnTo>
                          <a:lnTo>
                            <a:pt x="437" y="35"/>
                          </a:lnTo>
                          <a:lnTo>
                            <a:pt x="436" y="35"/>
                          </a:lnTo>
                          <a:lnTo>
                            <a:pt x="437" y="35"/>
                          </a:lnTo>
                          <a:lnTo>
                            <a:pt x="438" y="33"/>
                          </a:lnTo>
                          <a:lnTo>
                            <a:pt x="439" y="35"/>
                          </a:lnTo>
                          <a:lnTo>
                            <a:pt x="439" y="33"/>
                          </a:lnTo>
                          <a:lnTo>
                            <a:pt x="440" y="33"/>
                          </a:lnTo>
                          <a:lnTo>
                            <a:pt x="441" y="33"/>
                          </a:lnTo>
                          <a:lnTo>
                            <a:pt x="441" y="35"/>
                          </a:lnTo>
                          <a:lnTo>
                            <a:pt x="442" y="35"/>
                          </a:lnTo>
                          <a:lnTo>
                            <a:pt x="444" y="33"/>
                          </a:lnTo>
                          <a:lnTo>
                            <a:pt x="444" y="35"/>
                          </a:lnTo>
                          <a:lnTo>
                            <a:pt x="445" y="36"/>
                          </a:lnTo>
                          <a:lnTo>
                            <a:pt x="445" y="37"/>
                          </a:lnTo>
                          <a:lnTo>
                            <a:pt x="446" y="37"/>
                          </a:lnTo>
                          <a:lnTo>
                            <a:pt x="447" y="36"/>
                          </a:lnTo>
                          <a:lnTo>
                            <a:pt x="447" y="35"/>
                          </a:lnTo>
                          <a:lnTo>
                            <a:pt x="446" y="34"/>
                          </a:lnTo>
                          <a:lnTo>
                            <a:pt x="446" y="33"/>
                          </a:lnTo>
                          <a:lnTo>
                            <a:pt x="447" y="33"/>
                          </a:lnTo>
                          <a:lnTo>
                            <a:pt x="447" y="34"/>
                          </a:lnTo>
                          <a:lnTo>
                            <a:pt x="447" y="35"/>
                          </a:lnTo>
                          <a:lnTo>
                            <a:pt x="448" y="36"/>
                          </a:lnTo>
                          <a:lnTo>
                            <a:pt x="449" y="38"/>
                          </a:lnTo>
                          <a:lnTo>
                            <a:pt x="451" y="38"/>
                          </a:lnTo>
                          <a:lnTo>
                            <a:pt x="451" y="39"/>
                          </a:lnTo>
                          <a:lnTo>
                            <a:pt x="452" y="38"/>
                          </a:lnTo>
                          <a:lnTo>
                            <a:pt x="451" y="38"/>
                          </a:lnTo>
                          <a:lnTo>
                            <a:pt x="451" y="37"/>
                          </a:lnTo>
                          <a:lnTo>
                            <a:pt x="454" y="39"/>
                          </a:lnTo>
                          <a:lnTo>
                            <a:pt x="455" y="39"/>
                          </a:lnTo>
                          <a:lnTo>
                            <a:pt x="455" y="40"/>
                          </a:lnTo>
                          <a:lnTo>
                            <a:pt x="456" y="40"/>
                          </a:lnTo>
                          <a:lnTo>
                            <a:pt x="456" y="41"/>
                          </a:lnTo>
                          <a:lnTo>
                            <a:pt x="457" y="41"/>
                          </a:lnTo>
                          <a:lnTo>
                            <a:pt x="456" y="43"/>
                          </a:lnTo>
                          <a:lnTo>
                            <a:pt x="457" y="43"/>
                          </a:lnTo>
                          <a:lnTo>
                            <a:pt x="456" y="44"/>
                          </a:lnTo>
                          <a:lnTo>
                            <a:pt x="457" y="45"/>
                          </a:lnTo>
                          <a:lnTo>
                            <a:pt x="456" y="45"/>
                          </a:lnTo>
                          <a:lnTo>
                            <a:pt x="456" y="46"/>
                          </a:lnTo>
                          <a:lnTo>
                            <a:pt x="456" y="47"/>
                          </a:lnTo>
                          <a:lnTo>
                            <a:pt x="456" y="48"/>
                          </a:lnTo>
                          <a:lnTo>
                            <a:pt x="456" y="49"/>
                          </a:lnTo>
                          <a:lnTo>
                            <a:pt x="456" y="48"/>
                          </a:lnTo>
                          <a:lnTo>
                            <a:pt x="457" y="48"/>
                          </a:lnTo>
                          <a:lnTo>
                            <a:pt x="458" y="48"/>
                          </a:lnTo>
                          <a:lnTo>
                            <a:pt x="458" y="49"/>
                          </a:lnTo>
                          <a:lnTo>
                            <a:pt x="458" y="50"/>
                          </a:lnTo>
                          <a:lnTo>
                            <a:pt x="458" y="51"/>
                          </a:lnTo>
                          <a:lnTo>
                            <a:pt x="459" y="51"/>
                          </a:lnTo>
                          <a:lnTo>
                            <a:pt x="459" y="52"/>
                          </a:lnTo>
                          <a:lnTo>
                            <a:pt x="460" y="52"/>
                          </a:lnTo>
                          <a:lnTo>
                            <a:pt x="461" y="52"/>
                          </a:lnTo>
                          <a:lnTo>
                            <a:pt x="461" y="53"/>
                          </a:lnTo>
                          <a:lnTo>
                            <a:pt x="462" y="53"/>
                          </a:lnTo>
                          <a:lnTo>
                            <a:pt x="462" y="54"/>
                          </a:lnTo>
                          <a:lnTo>
                            <a:pt x="461" y="53"/>
                          </a:lnTo>
                          <a:lnTo>
                            <a:pt x="461" y="54"/>
                          </a:lnTo>
                          <a:lnTo>
                            <a:pt x="461" y="55"/>
                          </a:lnTo>
                          <a:lnTo>
                            <a:pt x="462" y="55"/>
                          </a:lnTo>
                          <a:lnTo>
                            <a:pt x="464" y="55"/>
                          </a:lnTo>
                          <a:lnTo>
                            <a:pt x="463" y="56"/>
                          </a:lnTo>
                          <a:lnTo>
                            <a:pt x="464" y="56"/>
                          </a:lnTo>
                          <a:lnTo>
                            <a:pt x="464" y="57"/>
                          </a:lnTo>
                          <a:lnTo>
                            <a:pt x="465" y="57"/>
                          </a:lnTo>
                          <a:lnTo>
                            <a:pt x="466" y="58"/>
                          </a:lnTo>
                          <a:lnTo>
                            <a:pt x="467" y="58"/>
                          </a:lnTo>
                          <a:lnTo>
                            <a:pt x="466" y="59"/>
                          </a:lnTo>
                          <a:lnTo>
                            <a:pt x="467" y="60"/>
                          </a:lnTo>
                          <a:lnTo>
                            <a:pt x="468" y="60"/>
                          </a:lnTo>
                          <a:lnTo>
                            <a:pt x="469" y="60"/>
                          </a:lnTo>
                          <a:lnTo>
                            <a:pt x="470" y="60"/>
                          </a:lnTo>
                          <a:lnTo>
                            <a:pt x="470" y="61"/>
                          </a:lnTo>
                          <a:lnTo>
                            <a:pt x="471" y="60"/>
                          </a:lnTo>
                          <a:lnTo>
                            <a:pt x="471" y="61"/>
                          </a:lnTo>
                          <a:lnTo>
                            <a:pt x="472" y="60"/>
                          </a:lnTo>
                          <a:lnTo>
                            <a:pt x="473" y="60"/>
                          </a:lnTo>
                          <a:lnTo>
                            <a:pt x="474" y="59"/>
                          </a:lnTo>
                          <a:lnTo>
                            <a:pt x="474" y="60"/>
                          </a:lnTo>
                          <a:lnTo>
                            <a:pt x="475" y="60"/>
                          </a:lnTo>
                          <a:lnTo>
                            <a:pt x="476" y="60"/>
                          </a:lnTo>
                          <a:lnTo>
                            <a:pt x="477" y="61"/>
                          </a:lnTo>
                          <a:lnTo>
                            <a:pt x="477" y="62"/>
                          </a:lnTo>
                          <a:lnTo>
                            <a:pt x="478" y="62"/>
                          </a:lnTo>
                          <a:lnTo>
                            <a:pt x="478" y="63"/>
                          </a:lnTo>
                          <a:lnTo>
                            <a:pt x="479" y="63"/>
                          </a:lnTo>
                          <a:lnTo>
                            <a:pt x="479" y="65"/>
                          </a:lnTo>
                          <a:lnTo>
                            <a:pt x="481" y="65"/>
                          </a:lnTo>
                          <a:lnTo>
                            <a:pt x="480" y="65"/>
                          </a:lnTo>
                          <a:lnTo>
                            <a:pt x="481" y="64"/>
                          </a:lnTo>
                          <a:lnTo>
                            <a:pt x="481" y="65"/>
                          </a:lnTo>
                          <a:lnTo>
                            <a:pt x="482" y="66"/>
                          </a:lnTo>
                          <a:lnTo>
                            <a:pt x="483" y="65"/>
                          </a:lnTo>
                          <a:lnTo>
                            <a:pt x="484" y="65"/>
                          </a:lnTo>
                          <a:lnTo>
                            <a:pt x="484" y="66"/>
                          </a:lnTo>
                          <a:lnTo>
                            <a:pt x="485" y="66"/>
                          </a:lnTo>
                          <a:lnTo>
                            <a:pt x="487" y="66"/>
                          </a:lnTo>
                          <a:lnTo>
                            <a:pt x="488" y="66"/>
                          </a:lnTo>
                          <a:lnTo>
                            <a:pt x="489" y="67"/>
                          </a:lnTo>
                          <a:lnTo>
                            <a:pt x="489" y="68"/>
                          </a:lnTo>
                          <a:lnTo>
                            <a:pt x="490" y="68"/>
                          </a:lnTo>
                          <a:lnTo>
                            <a:pt x="490" y="67"/>
                          </a:lnTo>
                          <a:lnTo>
                            <a:pt x="491" y="67"/>
                          </a:lnTo>
                          <a:lnTo>
                            <a:pt x="491" y="68"/>
                          </a:lnTo>
                          <a:lnTo>
                            <a:pt x="492" y="66"/>
                          </a:lnTo>
                          <a:lnTo>
                            <a:pt x="492" y="67"/>
                          </a:lnTo>
                          <a:lnTo>
                            <a:pt x="493" y="68"/>
                          </a:lnTo>
                          <a:lnTo>
                            <a:pt x="494" y="68"/>
                          </a:lnTo>
                          <a:lnTo>
                            <a:pt x="495" y="69"/>
                          </a:lnTo>
                          <a:lnTo>
                            <a:pt x="496" y="70"/>
                          </a:lnTo>
                          <a:lnTo>
                            <a:pt x="496" y="71"/>
                          </a:lnTo>
                          <a:lnTo>
                            <a:pt x="496" y="72"/>
                          </a:lnTo>
                          <a:lnTo>
                            <a:pt x="496" y="73"/>
                          </a:lnTo>
                          <a:lnTo>
                            <a:pt x="497" y="72"/>
                          </a:lnTo>
                          <a:lnTo>
                            <a:pt x="498" y="73"/>
                          </a:lnTo>
                          <a:lnTo>
                            <a:pt x="499" y="72"/>
                          </a:lnTo>
                          <a:lnTo>
                            <a:pt x="499" y="73"/>
                          </a:lnTo>
                          <a:lnTo>
                            <a:pt x="500" y="73"/>
                          </a:lnTo>
                          <a:lnTo>
                            <a:pt x="501" y="73"/>
                          </a:lnTo>
                          <a:lnTo>
                            <a:pt x="501" y="74"/>
                          </a:lnTo>
                          <a:lnTo>
                            <a:pt x="501" y="73"/>
                          </a:lnTo>
                          <a:lnTo>
                            <a:pt x="500" y="73"/>
                          </a:lnTo>
                          <a:lnTo>
                            <a:pt x="501" y="72"/>
                          </a:lnTo>
                          <a:lnTo>
                            <a:pt x="502" y="72"/>
                          </a:lnTo>
                          <a:lnTo>
                            <a:pt x="503" y="72"/>
                          </a:lnTo>
                          <a:lnTo>
                            <a:pt x="504" y="72"/>
                          </a:lnTo>
                          <a:lnTo>
                            <a:pt x="506" y="72"/>
                          </a:lnTo>
                          <a:lnTo>
                            <a:pt x="507" y="72"/>
                          </a:lnTo>
                          <a:lnTo>
                            <a:pt x="506" y="73"/>
                          </a:lnTo>
                          <a:lnTo>
                            <a:pt x="507" y="73"/>
                          </a:lnTo>
                          <a:lnTo>
                            <a:pt x="508" y="74"/>
                          </a:lnTo>
                          <a:lnTo>
                            <a:pt x="507" y="75"/>
                          </a:lnTo>
                          <a:lnTo>
                            <a:pt x="508" y="75"/>
                          </a:lnTo>
                          <a:lnTo>
                            <a:pt x="509" y="76"/>
                          </a:lnTo>
                          <a:lnTo>
                            <a:pt x="510" y="76"/>
                          </a:lnTo>
                          <a:lnTo>
                            <a:pt x="510" y="75"/>
                          </a:lnTo>
                          <a:lnTo>
                            <a:pt x="511" y="75"/>
                          </a:lnTo>
                          <a:lnTo>
                            <a:pt x="512" y="76"/>
                          </a:lnTo>
                          <a:lnTo>
                            <a:pt x="511" y="76"/>
                          </a:lnTo>
                          <a:lnTo>
                            <a:pt x="511" y="77"/>
                          </a:lnTo>
                          <a:lnTo>
                            <a:pt x="512" y="77"/>
                          </a:lnTo>
                          <a:lnTo>
                            <a:pt x="511" y="78"/>
                          </a:lnTo>
                          <a:lnTo>
                            <a:pt x="512" y="78"/>
                          </a:lnTo>
                          <a:lnTo>
                            <a:pt x="513" y="78"/>
                          </a:lnTo>
                          <a:lnTo>
                            <a:pt x="513" y="79"/>
                          </a:lnTo>
                          <a:lnTo>
                            <a:pt x="514" y="80"/>
                          </a:lnTo>
                          <a:lnTo>
                            <a:pt x="513" y="81"/>
                          </a:lnTo>
                          <a:lnTo>
                            <a:pt x="514" y="81"/>
                          </a:lnTo>
                          <a:lnTo>
                            <a:pt x="515" y="81"/>
                          </a:lnTo>
                          <a:lnTo>
                            <a:pt x="514" y="81"/>
                          </a:lnTo>
                          <a:lnTo>
                            <a:pt x="514" y="82"/>
                          </a:lnTo>
                          <a:lnTo>
                            <a:pt x="515" y="82"/>
                          </a:lnTo>
                          <a:lnTo>
                            <a:pt x="514" y="82"/>
                          </a:lnTo>
                          <a:lnTo>
                            <a:pt x="515" y="83"/>
                          </a:lnTo>
                          <a:lnTo>
                            <a:pt x="515" y="82"/>
                          </a:lnTo>
                          <a:lnTo>
                            <a:pt x="516" y="83"/>
                          </a:lnTo>
                          <a:lnTo>
                            <a:pt x="516" y="82"/>
                          </a:lnTo>
                          <a:lnTo>
                            <a:pt x="517" y="82"/>
                          </a:lnTo>
                          <a:lnTo>
                            <a:pt x="517" y="83"/>
                          </a:lnTo>
                          <a:lnTo>
                            <a:pt x="518" y="83"/>
                          </a:lnTo>
                          <a:lnTo>
                            <a:pt x="519" y="84"/>
                          </a:lnTo>
                          <a:lnTo>
                            <a:pt x="519" y="85"/>
                          </a:lnTo>
                          <a:lnTo>
                            <a:pt x="518" y="84"/>
                          </a:lnTo>
                          <a:lnTo>
                            <a:pt x="518" y="85"/>
                          </a:lnTo>
                          <a:lnTo>
                            <a:pt x="519" y="86"/>
                          </a:lnTo>
                          <a:lnTo>
                            <a:pt x="521" y="86"/>
                          </a:lnTo>
                          <a:lnTo>
                            <a:pt x="522" y="85"/>
                          </a:lnTo>
                          <a:lnTo>
                            <a:pt x="522" y="86"/>
                          </a:lnTo>
                          <a:lnTo>
                            <a:pt x="523" y="86"/>
                          </a:lnTo>
                          <a:lnTo>
                            <a:pt x="523" y="87"/>
                          </a:lnTo>
                          <a:lnTo>
                            <a:pt x="523" y="88"/>
                          </a:lnTo>
                          <a:lnTo>
                            <a:pt x="524" y="88"/>
                          </a:lnTo>
                          <a:lnTo>
                            <a:pt x="525" y="87"/>
                          </a:lnTo>
                          <a:lnTo>
                            <a:pt x="525" y="86"/>
                          </a:lnTo>
                          <a:lnTo>
                            <a:pt x="525" y="87"/>
                          </a:lnTo>
                          <a:lnTo>
                            <a:pt x="526" y="87"/>
                          </a:lnTo>
                          <a:lnTo>
                            <a:pt x="526" y="88"/>
                          </a:lnTo>
                          <a:lnTo>
                            <a:pt x="527" y="88"/>
                          </a:lnTo>
                          <a:lnTo>
                            <a:pt x="526" y="89"/>
                          </a:lnTo>
                          <a:lnTo>
                            <a:pt x="527" y="89"/>
                          </a:lnTo>
                          <a:lnTo>
                            <a:pt x="527" y="90"/>
                          </a:lnTo>
                          <a:lnTo>
                            <a:pt x="528" y="89"/>
                          </a:lnTo>
                          <a:lnTo>
                            <a:pt x="527" y="90"/>
                          </a:lnTo>
                          <a:lnTo>
                            <a:pt x="528" y="90"/>
                          </a:lnTo>
                          <a:lnTo>
                            <a:pt x="529" y="90"/>
                          </a:lnTo>
                          <a:lnTo>
                            <a:pt x="529" y="91"/>
                          </a:lnTo>
                          <a:lnTo>
                            <a:pt x="530" y="91"/>
                          </a:lnTo>
                          <a:lnTo>
                            <a:pt x="531" y="91"/>
                          </a:lnTo>
                          <a:lnTo>
                            <a:pt x="533" y="90"/>
                          </a:lnTo>
                          <a:lnTo>
                            <a:pt x="532" y="91"/>
                          </a:lnTo>
                          <a:lnTo>
                            <a:pt x="533" y="91"/>
                          </a:lnTo>
                          <a:lnTo>
                            <a:pt x="533" y="92"/>
                          </a:lnTo>
                          <a:lnTo>
                            <a:pt x="535" y="93"/>
                          </a:lnTo>
                          <a:lnTo>
                            <a:pt x="536" y="92"/>
                          </a:lnTo>
                          <a:lnTo>
                            <a:pt x="537" y="92"/>
                          </a:lnTo>
                          <a:lnTo>
                            <a:pt x="537" y="91"/>
                          </a:lnTo>
                          <a:lnTo>
                            <a:pt x="538" y="89"/>
                          </a:lnTo>
                          <a:lnTo>
                            <a:pt x="538" y="88"/>
                          </a:lnTo>
                          <a:lnTo>
                            <a:pt x="539" y="88"/>
                          </a:lnTo>
                          <a:lnTo>
                            <a:pt x="540" y="89"/>
                          </a:lnTo>
                          <a:lnTo>
                            <a:pt x="540" y="88"/>
                          </a:lnTo>
                          <a:lnTo>
                            <a:pt x="540" y="89"/>
                          </a:lnTo>
                          <a:lnTo>
                            <a:pt x="541" y="90"/>
                          </a:lnTo>
                          <a:lnTo>
                            <a:pt x="542" y="89"/>
                          </a:lnTo>
                          <a:lnTo>
                            <a:pt x="543" y="90"/>
                          </a:lnTo>
                          <a:lnTo>
                            <a:pt x="544" y="89"/>
                          </a:lnTo>
                          <a:lnTo>
                            <a:pt x="545" y="89"/>
                          </a:lnTo>
                          <a:lnTo>
                            <a:pt x="545" y="90"/>
                          </a:lnTo>
                          <a:lnTo>
                            <a:pt x="546" y="91"/>
                          </a:lnTo>
                          <a:lnTo>
                            <a:pt x="546" y="90"/>
                          </a:lnTo>
                          <a:lnTo>
                            <a:pt x="547" y="91"/>
                          </a:lnTo>
                          <a:lnTo>
                            <a:pt x="548" y="91"/>
                          </a:lnTo>
                          <a:lnTo>
                            <a:pt x="548" y="90"/>
                          </a:lnTo>
                          <a:lnTo>
                            <a:pt x="549" y="91"/>
                          </a:lnTo>
                          <a:lnTo>
                            <a:pt x="549" y="90"/>
                          </a:lnTo>
                          <a:lnTo>
                            <a:pt x="550" y="91"/>
                          </a:lnTo>
                          <a:lnTo>
                            <a:pt x="551" y="90"/>
                          </a:lnTo>
                          <a:lnTo>
                            <a:pt x="551" y="91"/>
                          </a:lnTo>
                          <a:lnTo>
                            <a:pt x="552" y="91"/>
                          </a:lnTo>
                          <a:lnTo>
                            <a:pt x="553" y="90"/>
                          </a:lnTo>
                          <a:lnTo>
                            <a:pt x="554" y="90"/>
                          </a:lnTo>
                          <a:lnTo>
                            <a:pt x="554" y="89"/>
                          </a:lnTo>
                          <a:lnTo>
                            <a:pt x="555" y="90"/>
                          </a:lnTo>
                          <a:lnTo>
                            <a:pt x="555" y="89"/>
                          </a:lnTo>
                          <a:lnTo>
                            <a:pt x="556" y="89"/>
                          </a:lnTo>
                          <a:lnTo>
                            <a:pt x="556" y="90"/>
                          </a:lnTo>
                          <a:lnTo>
                            <a:pt x="557" y="90"/>
                          </a:lnTo>
                          <a:lnTo>
                            <a:pt x="558" y="90"/>
                          </a:lnTo>
                          <a:lnTo>
                            <a:pt x="558" y="91"/>
                          </a:lnTo>
                          <a:lnTo>
                            <a:pt x="559" y="91"/>
                          </a:lnTo>
                          <a:lnTo>
                            <a:pt x="559" y="90"/>
                          </a:lnTo>
                          <a:lnTo>
                            <a:pt x="558" y="90"/>
                          </a:lnTo>
                          <a:lnTo>
                            <a:pt x="559" y="90"/>
                          </a:lnTo>
                          <a:lnTo>
                            <a:pt x="559" y="89"/>
                          </a:lnTo>
                          <a:lnTo>
                            <a:pt x="560" y="89"/>
                          </a:lnTo>
                          <a:lnTo>
                            <a:pt x="560" y="88"/>
                          </a:lnTo>
                          <a:lnTo>
                            <a:pt x="560" y="89"/>
                          </a:lnTo>
                          <a:lnTo>
                            <a:pt x="561" y="88"/>
                          </a:lnTo>
                          <a:lnTo>
                            <a:pt x="562" y="88"/>
                          </a:lnTo>
                          <a:lnTo>
                            <a:pt x="562" y="87"/>
                          </a:lnTo>
                          <a:lnTo>
                            <a:pt x="562" y="88"/>
                          </a:lnTo>
                          <a:lnTo>
                            <a:pt x="563" y="88"/>
                          </a:lnTo>
                          <a:lnTo>
                            <a:pt x="563" y="87"/>
                          </a:lnTo>
                          <a:lnTo>
                            <a:pt x="564" y="87"/>
                          </a:lnTo>
                          <a:lnTo>
                            <a:pt x="565" y="87"/>
                          </a:lnTo>
                          <a:lnTo>
                            <a:pt x="565" y="86"/>
                          </a:lnTo>
                          <a:lnTo>
                            <a:pt x="566" y="87"/>
                          </a:lnTo>
                          <a:lnTo>
                            <a:pt x="567" y="86"/>
                          </a:lnTo>
                          <a:lnTo>
                            <a:pt x="568" y="86"/>
                          </a:lnTo>
                          <a:lnTo>
                            <a:pt x="569" y="86"/>
                          </a:lnTo>
                          <a:lnTo>
                            <a:pt x="570" y="86"/>
                          </a:lnTo>
                          <a:lnTo>
                            <a:pt x="571" y="86"/>
                          </a:lnTo>
                          <a:lnTo>
                            <a:pt x="572" y="86"/>
                          </a:lnTo>
                          <a:lnTo>
                            <a:pt x="573" y="86"/>
                          </a:lnTo>
                          <a:lnTo>
                            <a:pt x="574" y="86"/>
                          </a:lnTo>
                          <a:lnTo>
                            <a:pt x="575" y="87"/>
                          </a:lnTo>
                          <a:lnTo>
                            <a:pt x="575" y="88"/>
                          </a:lnTo>
                          <a:lnTo>
                            <a:pt x="576" y="88"/>
                          </a:lnTo>
                          <a:lnTo>
                            <a:pt x="577" y="88"/>
                          </a:lnTo>
                          <a:lnTo>
                            <a:pt x="578" y="88"/>
                          </a:lnTo>
                          <a:lnTo>
                            <a:pt x="579" y="88"/>
                          </a:lnTo>
                          <a:lnTo>
                            <a:pt x="580" y="88"/>
                          </a:lnTo>
                          <a:lnTo>
                            <a:pt x="581" y="89"/>
                          </a:lnTo>
                          <a:lnTo>
                            <a:pt x="582" y="89"/>
                          </a:lnTo>
                          <a:lnTo>
                            <a:pt x="583" y="88"/>
                          </a:lnTo>
                          <a:lnTo>
                            <a:pt x="583" y="87"/>
                          </a:lnTo>
                          <a:lnTo>
                            <a:pt x="585" y="87"/>
                          </a:lnTo>
                          <a:lnTo>
                            <a:pt x="587" y="86"/>
                          </a:lnTo>
                          <a:lnTo>
                            <a:pt x="587" y="87"/>
                          </a:lnTo>
                          <a:lnTo>
                            <a:pt x="588" y="86"/>
                          </a:lnTo>
                          <a:lnTo>
                            <a:pt x="589" y="85"/>
                          </a:lnTo>
                          <a:lnTo>
                            <a:pt x="589" y="84"/>
                          </a:lnTo>
                          <a:lnTo>
                            <a:pt x="590" y="84"/>
                          </a:lnTo>
                          <a:lnTo>
                            <a:pt x="591" y="83"/>
                          </a:lnTo>
                          <a:lnTo>
                            <a:pt x="592" y="82"/>
                          </a:lnTo>
                          <a:lnTo>
                            <a:pt x="593" y="81"/>
                          </a:lnTo>
                          <a:lnTo>
                            <a:pt x="593" y="82"/>
                          </a:lnTo>
                          <a:lnTo>
                            <a:pt x="594" y="82"/>
                          </a:lnTo>
                          <a:lnTo>
                            <a:pt x="595" y="81"/>
                          </a:lnTo>
                          <a:lnTo>
                            <a:pt x="596" y="80"/>
                          </a:lnTo>
                          <a:lnTo>
                            <a:pt x="598" y="79"/>
                          </a:lnTo>
                          <a:lnTo>
                            <a:pt x="599" y="79"/>
                          </a:lnTo>
                          <a:lnTo>
                            <a:pt x="600" y="79"/>
                          </a:lnTo>
                          <a:lnTo>
                            <a:pt x="600" y="78"/>
                          </a:lnTo>
                          <a:lnTo>
                            <a:pt x="600" y="77"/>
                          </a:lnTo>
                          <a:lnTo>
                            <a:pt x="599" y="77"/>
                          </a:lnTo>
                          <a:lnTo>
                            <a:pt x="600" y="75"/>
                          </a:lnTo>
                          <a:lnTo>
                            <a:pt x="600" y="74"/>
                          </a:lnTo>
                          <a:lnTo>
                            <a:pt x="600" y="73"/>
                          </a:lnTo>
                          <a:lnTo>
                            <a:pt x="601" y="72"/>
                          </a:lnTo>
                          <a:lnTo>
                            <a:pt x="601" y="71"/>
                          </a:lnTo>
                          <a:lnTo>
                            <a:pt x="602" y="71"/>
                          </a:lnTo>
                          <a:lnTo>
                            <a:pt x="602" y="70"/>
                          </a:lnTo>
                          <a:lnTo>
                            <a:pt x="603" y="71"/>
                          </a:lnTo>
                          <a:lnTo>
                            <a:pt x="603" y="70"/>
                          </a:lnTo>
                          <a:lnTo>
                            <a:pt x="604" y="70"/>
                          </a:lnTo>
                          <a:lnTo>
                            <a:pt x="605" y="70"/>
                          </a:lnTo>
                          <a:lnTo>
                            <a:pt x="607" y="70"/>
                          </a:lnTo>
                          <a:lnTo>
                            <a:pt x="607" y="69"/>
                          </a:lnTo>
                          <a:lnTo>
                            <a:pt x="608" y="69"/>
                          </a:lnTo>
                          <a:lnTo>
                            <a:pt x="609" y="69"/>
                          </a:lnTo>
                          <a:lnTo>
                            <a:pt x="610" y="68"/>
                          </a:lnTo>
                          <a:lnTo>
                            <a:pt x="610" y="67"/>
                          </a:lnTo>
                          <a:lnTo>
                            <a:pt x="611" y="68"/>
                          </a:lnTo>
                          <a:lnTo>
                            <a:pt x="612" y="68"/>
                          </a:lnTo>
                          <a:lnTo>
                            <a:pt x="613" y="68"/>
                          </a:lnTo>
                          <a:lnTo>
                            <a:pt x="614" y="68"/>
                          </a:lnTo>
                          <a:lnTo>
                            <a:pt x="615" y="68"/>
                          </a:lnTo>
                          <a:lnTo>
                            <a:pt x="616" y="68"/>
                          </a:lnTo>
                          <a:lnTo>
                            <a:pt x="616" y="67"/>
                          </a:lnTo>
                          <a:lnTo>
                            <a:pt x="617" y="67"/>
                          </a:lnTo>
                          <a:lnTo>
                            <a:pt x="618" y="67"/>
                          </a:lnTo>
                          <a:lnTo>
                            <a:pt x="618" y="66"/>
                          </a:lnTo>
                          <a:lnTo>
                            <a:pt x="618" y="65"/>
                          </a:lnTo>
                          <a:lnTo>
                            <a:pt x="619" y="65"/>
                          </a:lnTo>
                          <a:lnTo>
                            <a:pt x="619" y="66"/>
                          </a:lnTo>
                          <a:lnTo>
                            <a:pt x="620" y="66"/>
                          </a:lnTo>
                          <a:lnTo>
                            <a:pt x="621" y="67"/>
                          </a:lnTo>
                          <a:lnTo>
                            <a:pt x="623" y="66"/>
                          </a:lnTo>
                          <a:lnTo>
                            <a:pt x="624" y="65"/>
                          </a:lnTo>
                          <a:lnTo>
                            <a:pt x="625" y="65"/>
                          </a:lnTo>
                          <a:lnTo>
                            <a:pt x="625" y="66"/>
                          </a:lnTo>
                          <a:lnTo>
                            <a:pt x="625" y="65"/>
                          </a:lnTo>
                          <a:lnTo>
                            <a:pt x="626" y="65"/>
                          </a:lnTo>
                          <a:lnTo>
                            <a:pt x="628" y="65"/>
                          </a:lnTo>
                          <a:lnTo>
                            <a:pt x="629" y="64"/>
                          </a:lnTo>
                          <a:lnTo>
                            <a:pt x="630" y="63"/>
                          </a:lnTo>
                          <a:lnTo>
                            <a:pt x="631" y="62"/>
                          </a:lnTo>
                          <a:lnTo>
                            <a:pt x="631" y="63"/>
                          </a:lnTo>
                          <a:lnTo>
                            <a:pt x="632" y="63"/>
                          </a:lnTo>
                          <a:lnTo>
                            <a:pt x="633" y="63"/>
                          </a:lnTo>
                          <a:lnTo>
                            <a:pt x="634" y="63"/>
                          </a:lnTo>
                          <a:lnTo>
                            <a:pt x="633" y="64"/>
                          </a:lnTo>
                          <a:lnTo>
                            <a:pt x="633" y="65"/>
                          </a:lnTo>
                          <a:lnTo>
                            <a:pt x="634" y="64"/>
                          </a:lnTo>
                          <a:lnTo>
                            <a:pt x="635" y="65"/>
                          </a:lnTo>
                          <a:lnTo>
                            <a:pt x="635" y="66"/>
                          </a:lnTo>
                          <a:lnTo>
                            <a:pt x="636" y="66"/>
                          </a:lnTo>
                          <a:lnTo>
                            <a:pt x="636" y="65"/>
                          </a:lnTo>
                          <a:lnTo>
                            <a:pt x="637" y="65"/>
                          </a:lnTo>
                          <a:lnTo>
                            <a:pt x="638" y="65"/>
                          </a:lnTo>
                          <a:lnTo>
                            <a:pt x="639" y="64"/>
                          </a:lnTo>
                          <a:lnTo>
                            <a:pt x="640" y="64"/>
                          </a:lnTo>
                          <a:lnTo>
                            <a:pt x="641" y="65"/>
                          </a:lnTo>
                          <a:lnTo>
                            <a:pt x="642" y="64"/>
                          </a:lnTo>
                          <a:lnTo>
                            <a:pt x="643" y="65"/>
                          </a:lnTo>
                          <a:lnTo>
                            <a:pt x="644" y="65"/>
                          </a:lnTo>
                          <a:lnTo>
                            <a:pt x="645" y="65"/>
                          </a:lnTo>
                          <a:lnTo>
                            <a:pt x="646" y="65"/>
                          </a:lnTo>
                          <a:lnTo>
                            <a:pt x="646" y="66"/>
                          </a:lnTo>
                          <a:lnTo>
                            <a:pt x="647" y="66"/>
                          </a:lnTo>
                          <a:lnTo>
                            <a:pt x="648" y="66"/>
                          </a:lnTo>
                          <a:lnTo>
                            <a:pt x="649" y="66"/>
                          </a:lnTo>
                          <a:lnTo>
                            <a:pt x="648" y="67"/>
                          </a:lnTo>
                          <a:lnTo>
                            <a:pt x="649" y="68"/>
                          </a:lnTo>
                          <a:lnTo>
                            <a:pt x="650" y="68"/>
                          </a:lnTo>
                          <a:lnTo>
                            <a:pt x="649" y="69"/>
                          </a:lnTo>
                          <a:lnTo>
                            <a:pt x="649" y="70"/>
                          </a:lnTo>
                          <a:lnTo>
                            <a:pt x="650" y="70"/>
                          </a:lnTo>
                          <a:lnTo>
                            <a:pt x="649" y="70"/>
                          </a:lnTo>
                          <a:lnTo>
                            <a:pt x="649" y="71"/>
                          </a:lnTo>
                          <a:lnTo>
                            <a:pt x="650" y="72"/>
                          </a:lnTo>
                          <a:lnTo>
                            <a:pt x="650" y="73"/>
                          </a:lnTo>
                          <a:lnTo>
                            <a:pt x="651" y="74"/>
                          </a:lnTo>
                          <a:lnTo>
                            <a:pt x="652" y="74"/>
                          </a:lnTo>
                          <a:lnTo>
                            <a:pt x="653" y="75"/>
                          </a:lnTo>
                          <a:lnTo>
                            <a:pt x="654" y="74"/>
                          </a:lnTo>
                          <a:lnTo>
                            <a:pt x="655" y="75"/>
                          </a:lnTo>
                          <a:lnTo>
                            <a:pt x="656" y="75"/>
                          </a:lnTo>
                          <a:lnTo>
                            <a:pt x="657" y="75"/>
                          </a:lnTo>
                          <a:lnTo>
                            <a:pt x="657" y="76"/>
                          </a:lnTo>
                          <a:lnTo>
                            <a:pt x="658" y="75"/>
                          </a:lnTo>
                          <a:lnTo>
                            <a:pt x="659" y="75"/>
                          </a:lnTo>
                          <a:lnTo>
                            <a:pt x="659" y="76"/>
                          </a:lnTo>
                          <a:lnTo>
                            <a:pt x="659" y="77"/>
                          </a:lnTo>
                          <a:lnTo>
                            <a:pt x="660" y="77"/>
                          </a:lnTo>
                          <a:lnTo>
                            <a:pt x="660" y="78"/>
                          </a:lnTo>
                          <a:lnTo>
                            <a:pt x="661" y="79"/>
                          </a:lnTo>
                          <a:lnTo>
                            <a:pt x="661" y="78"/>
                          </a:lnTo>
                          <a:lnTo>
                            <a:pt x="661" y="79"/>
                          </a:lnTo>
                          <a:lnTo>
                            <a:pt x="661" y="80"/>
                          </a:lnTo>
                          <a:lnTo>
                            <a:pt x="662" y="80"/>
                          </a:lnTo>
                          <a:lnTo>
                            <a:pt x="662" y="81"/>
                          </a:lnTo>
                          <a:lnTo>
                            <a:pt x="663" y="81"/>
                          </a:lnTo>
                          <a:lnTo>
                            <a:pt x="664" y="82"/>
                          </a:lnTo>
                          <a:lnTo>
                            <a:pt x="665" y="82"/>
                          </a:lnTo>
                          <a:lnTo>
                            <a:pt x="665" y="83"/>
                          </a:lnTo>
                          <a:lnTo>
                            <a:pt x="664" y="84"/>
                          </a:lnTo>
                          <a:lnTo>
                            <a:pt x="665" y="84"/>
                          </a:lnTo>
                          <a:lnTo>
                            <a:pt x="664" y="85"/>
                          </a:lnTo>
                          <a:lnTo>
                            <a:pt x="665" y="85"/>
                          </a:lnTo>
                          <a:lnTo>
                            <a:pt x="665" y="86"/>
                          </a:lnTo>
                          <a:lnTo>
                            <a:pt x="665" y="87"/>
                          </a:lnTo>
                          <a:lnTo>
                            <a:pt x="665" y="88"/>
                          </a:lnTo>
                          <a:lnTo>
                            <a:pt x="666" y="88"/>
                          </a:lnTo>
                          <a:lnTo>
                            <a:pt x="666" y="89"/>
                          </a:lnTo>
                          <a:lnTo>
                            <a:pt x="666" y="90"/>
                          </a:lnTo>
                          <a:lnTo>
                            <a:pt x="665" y="91"/>
                          </a:lnTo>
                          <a:lnTo>
                            <a:pt x="665" y="92"/>
                          </a:lnTo>
                          <a:lnTo>
                            <a:pt x="664" y="92"/>
                          </a:lnTo>
                          <a:lnTo>
                            <a:pt x="665" y="92"/>
                          </a:lnTo>
                          <a:lnTo>
                            <a:pt x="664" y="93"/>
                          </a:lnTo>
                          <a:lnTo>
                            <a:pt x="664" y="94"/>
                          </a:lnTo>
                          <a:lnTo>
                            <a:pt x="665" y="94"/>
                          </a:lnTo>
                          <a:lnTo>
                            <a:pt x="666" y="94"/>
                          </a:lnTo>
                          <a:lnTo>
                            <a:pt x="666" y="95"/>
                          </a:lnTo>
                          <a:lnTo>
                            <a:pt x="667" y="95"/>
                          </a:lnTo>
                          <a:lnTo>
                            <a:pt x="669" y="96"/>
                          </a:lnTo>
                          <a:lnTo>
                            <a:pt x="669" y="97"/>
                          </a:lnTo>
                          <a:lnTo>
                            <a:pt x="669" y="96"/>
                          </a:lnTo>
                          <a:lnTo>
                            <a:pt x="670" y="97"/>
                          </a:lnTo>
                          <a:lnTo>
                            <a:pt x="670" y="98"/>
                          </a:lnTo>
                          <a:lnTo>
                            <a:pt x="671" y="98"/>
                          </a:lnTo>
                          <a:lnTo>
                            <a:pt x="672" y="98"/>
                          </a:lnTo>
                          <a:lnTo>
                            <a:pt x="673" y="98"/>
                          </a:lnTo>
                          <a:lnTo>
                            <a:pt x="673" y="99"/>
                          </a:lnTo>
                          <a:lnTo>
                            <a:pt x="673" y="98"/>
                          </a:lnTo>
                          <a:lnTo>
                            <a:pt x="674" y="99"/>
                          </a:lnTo>
                          <a:lnTo>
                            <a:pt x="674" y="98"/>
                          </a:lnTo>
                          <a:lnTo>
                            <a:pt x="675" y="98"/>
                          </a:lnTo>
                          <a:lnTo>
                            <a:pt x="676" y="99"/>
                          </a:lnTo>
                          <a:lnTo>
                            <a:pt x="677" y="99"/>
                          </a:lnTo>
                          <a:lnTo>
                            <a:pt x="677" y="98"/>
                          </a:lnTo>
                          <a:lnTo>
                            <a:pt x="678" y="99"/>
                          </a:lnTo>
                          <a:lnTo>
                            <a:pt x="679" y="98"/>
                          </a:lnTo>
                          <a:lnTo>
                            <a:pt x="679" y="99"/>
                          </a:lnTo>
                          <a:lnTo>
                            <a:pt x="680" y="98"/>
                          </a:lnTo>
                          <a:lnTo>
                            <a:pt x="681" y="97"/>
                          </a:lnTo>
                          <a:lnTo>
                            <a:pt x="681" y="98"/>
                          </a:lnTo>
                          <a:lnTo>
                            <a:pt x="682" y="97"/>
                          </a:lnTo>
                          <a:lnTo>
                            <a:pt x="683" y="98"/>
                          </a:lnTo>
                          <a:lnTo>
                            <a:pt x="684" y="97"/>
                          </a:lnTo>
                          <a:lnTo>
                            <a:pt x="685" y="97"/>
                          </a:lnTo>
                          <a:lnTo>
                            <a:pt x="684" y="97"/>
                          </a:lnTo>
                          <a:lnTo>
                            <a:pt x="685" y="97"/>
                          </a:lnTo>
                          <a:lnTo>
                            <a:pt x="686" y="96"/>
                          </a:lnTo>
                          <a:lnTo>
                            <a:pt x="687" y="96"/>
                          </a:lnTo>
                          <a:lnTo>
                            <a:pt x="686" y="96"/>
                          </a:lnTo>
                          <a:lnTo>
                            <a:pt x="687" y="95"/>
                          </a:lnTo>
                          <a:lnTo>
                            <a:pt x="688" y="95"/>
                          </a:lnTo>
                          <a:lnTo>
                            <a:pt x="688" y="94"/>
                          </a:lnTo>
                          <a:lnTo>
                            <a:pt x="689" y="94"/>
                          </a:lnTo>
                          <a:lnTo>
                            <a:pt x="689" y="93"/>
                          </a:lnTo>
                          <a:lnTo>
                            <a:pt x="691" y="93"/>
                          </a:lnTo>
                          <a:lnTo>
                            <a:pt x="691" y="92"/>
                          </a:lnTo>
                          <a:lnTo>
                            <a:pt x="692" y="92"/>
                          </a:lnTo>
                          <a:lnTo>
                            <a:pt x="693" y="92"/>
                          </a:lnTo>
                          <a:lnTo>
                            <a:pt x="694" y="92"/>
                          </a:lnTo>
                          <a:lnTo>
                            <a:pt x="695" y="91"/>
                          </a:lnTo>
                          <a:lnTo>
                            <a:pt x="696" y="90"/>
                          </a:lnTo>
                          <a:lnTo>
                            <a:pt x="697" y="91"/>
                          </a:lnTo>
                          <a:lnTo>
                            <a:pt x="697" y="90"/>
                          </a:lnTo>
                          <a:lnTo>
                            <a:pt x="698" y="90"/>
                          </a:lnTo>
                          <a:lnTo>
                            <a:pt x="698" y="89"/>
                          </a:lnTo>
                          <a:lnTo>
                            <a:pt x="699" y="89"/>
                          </a:lnTo>
                          <a:lnTo>
                            <a:pt x="700" y="89"/>
                          </a:lnTo>
                          <a:lnTo>
                            <a:pt x="701" y="89"/>
                          </a:lnTo>
                          <a:lnTo>
                            <a:pt x="702" y="89"/>
                          </a:lnTo>
                          <a:lnTo>
                            <a:pt x="702" y="90"/>
                          </a:lnTo>
                          <a:lnTo>
                            <a:pt x="703" y="90"/>
                          </a:lnTo>
                          <a:lnTo>
                            <a:pt x="704" y="89"/>
                          </a:lnTo>
                          <a:lnTo>
                            <a:pt x="704" y="90"/>
                          </a:lnTo>
                          <a:lnTo>
                            <a:pt x="705" y="90"/>
                          </a:lnTo>
                          <a:lnTo>
                            <a:pt x="706" y="91"/>
                          </a:lnTo>
                          <a:lnTo>
                            <a:pt x="707" y="91"/>
                          </a:lnTo>
                          <a:lnTo>
                            <a:pt x="707" y="90"/>
                          </a:lnTo>
                          <a:lnTo>
                            <a:pt x="707" y="91"/>
                          </a:lnTo>
                          <a:lnTo>
                            <a:pt x="708" y="92"/>
                          </a:lnTo>
                          <a:lnTo>
                            <a:pt x="709" y="91"/>
                          </a:lnTo>
                          <a:lnTo>
                            <a:pt x="709" y="92"/>
                          </a:lnTo>
                          <a:lnTo>
                            <a:pt x="710" y="91"/>
                          </a:lnTo>
                          <a:lnTo>
                            <a:pt x="711" y="92"/>
                          </a:lnTo>
                          <a:lnTo>
                            <a:pt x="712" y="92"/>
                          </a:lnTo>
                          <a:lnTo>
                            <a:pt x="712" y="91"/>
                          </a:lnTo>
                          <a:lnTo>
                            <a:pt x="713" y="91"/>
                          </a:lnTo>
                          <a:lnTo>
                            <a:pt x="714" y="91"/>
                          </a:lnTo>
                          <a:lnTo>
                            <a:pt x="715" y="91"/>
                          </a:lnTo>
                          <a:lnTo>
                            <a:pt x="716" y="92"/>
                          </a:lnTo>
                          <a:lnTo>
                            <a:pt x="717" y="92"/>
                          </a:lnTo>
                          <a:lnTo>
                            <a:pt x="718" y="92"/>
                          </a:lnTo>
                          <a:lnTo>
                            <a:pt x="718" y="91"/>
                          </a:lnTo>
                          <a:lnTo>
                            <a:pt x="718" y="90"/>
                          </a:lnTo>
                          <a:lnTo>
                            <a:pt x="718" y="89"/>
                          </a:lnTo>
                          <a:lnTo>
                            <a:pt x="719" y="89"/>
                          </a:lnTo>
                          <a:lnTo>
                            <a:pt x="719" y="88"/>
                          </a:lnTo>
                          <a:lnTo>
                            <a:pt x="719" y="87"/>
                          </a:lnTo>
                          <a:lnTo>
                            <a:pt x="720" y="85"/>
                          </a:lnTo>
                          <a:lnTo>
                            <a:pt x="721" y="85"/>
                          </a:lnTo>
                          <a:lnTo>
                            <a:pt x="722" y="84"/>
                          </a:lnTo>
                          <a:lnTo>
                            <a:pt x="722" y="83"/>
                          </a:lnTo>
                          <a:lnTo>
                            <a:pt x="723" y="82"/>
                          </a:lnTo>
                          <a:lnTo>
                            <a:pt x="723" y="80"/>
                          </a:lnTo>
                          <a:lnTo>
                            <a:pt x="723" y="79"/>
                          </a:lnTo>
                          <a:lnTo>
                            <a:pt x="724" y="78"/>
                          </a:lnTo>
                          <a:lnTo>
                            <a:pt x="724" y="76"/>
                          </a:lnTo>
                          <a:lnTo>
                            <a:pt x="723" y="76"/>
                          </a:lnTo>
                          <a:lnTo>
                            <a:pt x="722" y="76"/>
                          </a:lnTo>
                          <a:lnTo>
                            <a:pt x="723" y="75"/>
                          </a:lnTo>
                          <a:lnTo>
                            <a:pt x="722" y="75"/>
                          </a:lnTo>
                          <a:lnTo>
                            <a:pt x="722" y="74"/>
                          </a:lnTo>
                          <a:lnTo>
                            <a:pt x="722" y="73"/>
                          </a:lnTo>
                          <a:lnTo>
                            <a:pt x="723" y="73"/>
                          </a:lnTo>
                          <a:lnTo>
                            <a:pt x="723" y="72"/>
                          </a:lnTo>
                          <a:lnTo>
                            <a:pt x="724" y="72"/>
                          </a:lnTo>
                          <a:lnTo>
                            <a:pt x="725" y="71"/>
                          </a:lnTo>
                          <a:lnTo>
                            <a:pt x="726" y="69"/>
                          </a:lnTo>
                          <a:lnTo>
                            <a:pt x="726" y="68"/>
                          </a:lnTo>
                          <a:lnTo>
                            <a:pt x="727" y="68"/>
                          </a:lnTo>
                          <a:lnTo>
                            <a:pt x="728" y="67"/>
                          </a:lnTo>
                          <a:lnTo>
                            <a:pt x="731" y="66"/>
                          </a:lnTo>
                          <a:lnTo>
                            <a:pt x="732" y="66"/>
                          </a:lnTo>
                          <a:lnTo>
                            <a:pt x="733" y="66"/>
                          </a:lnTo>
                          <a:lnTo>
                            <a:pt x="733" y="65"/>
                          </a:lnTo>
                          <a:lnTo>
                            <a:pt x="734" y="66"/>
                          </a:lnTo>
                          <a:lnTo>
                            <a:pt x="735" y="66"/>
                          </a:lnTo>
                          <a:lnTo>
                            <a:pt x="736" y="66"/>
                          </a:lnTo>
                          <a:lnTo>
                            <a:pt x="737" y="66"/>
                          </a:lnTo>
                          <a:lnTo>
                            <a:pt x="737" y="65"/>
                          </a:lnTo>
                          <a:lnTo>
                            <a:pt x="738" y="65"/>
                          </a:lnTo>
                          <a:lnTo>
                            <a:pt x="739" y="64"/>
                          </a:lnTo>
                          <a:lnTo>
                            <a:pt x="741" y="64"/>
                          </a:lnTo>
                          <a:lnTo>
                            <a:pt x="742" y="63"/>
                          </a:lnTo>
                          <a:lnTo>
                            <a:pt x="742" y="62"/>
                          </a:lnTo>
                          <a:lnTo>
                            <a:pt x="743" y="62"/>
                          </a:lnTo>
                          <a:lnTo>
                            <a:pt x="745" y="60"/>
                          </a:lnTo>
                          <a:lnTo>
                            <a:pt x="745" y="59"/>
                          </a:lnTo>
                          <a:lnTo>
                            <a:pt x="746" y="59"/>
                          </a:lnTo>
                          <a:lnTo>
                            <a:pt x="746" y="58"/>
                          </a:lnTo>
                          <a:lnTo>
                            <a:pt x="747" y="58"/>
                          </a:lnTo>
                          <a:lnTo>
                            <a:pt x="747" y="57"/>
                          </a:lnTo>
                          <a:lnTo>
                            <a:pt x="748" y="56"/>
                          </a:lnTo>
                          <a:lnTo>
                            <a:pt x="750" y="54"/>
                          </a:lnTo>
                          <a:lnTo>
                            <a:pt x="751" y="53"/>
                          </a:lnTo>
                          <a:lnTo>
                            <a:pt x="752" y="52"/>
                          </a:lnTo>
                          <a:lnTo>
                            <a:pt x="753" y="51"/>
                          </a:lnTo>
                          <a:lnTo>
                            <a:pt x="753" y="50"/>
                          </a:lnTo>
                          <a:lnTo>
                            <a:pt x="754" y="49"/>
                          </a:lnTo>
                          <a:lnTo>
                            <a:pt x="755" y="49"/>
                          </a:lnTo>
                          <a:lnTo>
                            <a:pt x="756" y="48"/>
                          </a:lnTo>
                          <a:lnTo>
                            <a:pt x="758" y="48"/>
                          </a:lnTo>
                          <a:lnTo>
                            <a:pt x="758" y="47"/>
                          </a:lnTo>
                          <a:lnTo>
                            <a:pt x="760" y="47"/>
                          </a:lnTo>
                          <a:lnTo>
                            <a:pt x="761" y="46"/>
                          </a:lnTo>
                          <a:lnTo>
                            <a:pt x="762" y="46"/>
                          </a:lnTo>
                          <a:lnTo>
                            <a:pt x="763" y="46"/>
                          </a:lnTo>
                          <a:lnTo>
                            <a:pt x="763" y="45"/>
                          </a:lnTo>
                          <a:lnTo>
                            <a:pt x="763" y="44"/>
                          </a:lnTo>
                          <a:lnTo>
                            <a:pt x="762" y="44"/>
                          </a:lnTo>
                          <a:lnTo>
                            <a:pt x="762" y="43"/>
                          </a:lnTo>
                          <a:lnTo>
                            <a:pt x="762" y="42"/>
                          </a:lnTo>
                          <a:lnTo>
                            <a:pt x="762" y="41"/>
                          </a:lnTo>
                          <a:lnTo>
                            <a:pt x="763" y="40"/>
                          </a:lnTo>
                          <a:lnTo>
                            <a:pt x="763" y="39"/>
                          </a:lnTo>
                          <a:lnTo>
                            <a:pt x="764" y="38"/>
                          </a:lnTo>
                          <a:lnTo>
                            <a:pt x="765" y="35"/>
                          </a:lnTo>
                          <a:lnTo>
                            <a:pt x="766" y="34"/>
                          </a:lnTo>
                          <a:lnTo>
                            <a:pt x="767" y="34"/>
                          </a:lnTo>
                          <a:lnTo>
                            <a:pt x="768" y="34"/>
                          </a:lnTo>
                          <a:lnTo>
                            <a:pt x="769" y="34"/>
                          </a:lnTo>
                          <a:lnTo>
                            <a:pt x="770" y="34"/>
                          </a:lnTo>
                          <a:lnTo>
                            <a:pt x="771" y="34"/>
                          </a:lnTo>
                          <a:lnTo>
                            <a:pt x="772" y="32"/>
                          </a:lnTo>
                          <a:lnTo>
                            <a:pt x="773" y="31"/>
                          </a:lnTo>
                          <a:lnTo>
                            <a:pt x="773" y="30"/>
                          </a:lnTo>
                          <a:lnTo>
                            <a:pt x="774" y="29"/>
                          </a:lnTo>
                          <a:lnTo>
                            <a:pt x="775" y="29"/>
                          </a:lnTo>
                          <a:lnTo>
                            <a:pt x="775" y="28"/>
                          </a:lnTo>
                          <a:lnTo>
                            <a:pt x="775" y="27"/>
                          </a:lnTo>
                          <a:lnTo>
                            <a:pt x="775" y="26"/>
                          </a:lnTo>
                          <a:lnTo>
                            <a:pt x="776" y="26"/>
                          </a:lnTo>
                          <a:lnTo>
                            <a:pt x="777" y="26"/>
                          </a:lnTo>
                          <a:lnTo>
                            <a:pt x="778" y="26"/>
                          </a:lnTo>
                          <a:lnTo>
                            <a:pt x="780" y="24"/>
                          </a:lnTo>
                          <a:lnTo>
                            <a:pt x="781" y="24"/>
                          </a:lnTo>
                          <a:lnTo>
                            <a:pt x="782" y="24"/>
                          </a:lnTo>
                          <a:lnTo>
                            <a:pt x="783" y="23"/>
                          </a:lnTo>
                          <a:lnTo>
                            <a:pt x="784" y="24"/>
                          </a:lnTo>
                          <a:lnTo>
                            <a:pt x="785" y="23"/>
                          </a:lnTo>
                          <a:lnTo>
                            <a:pt x="786" y="24"/>
                          </a:lnTo>
                          <a:lnTo>
                            <a:pt x="787" y="25"/>
                          </a:lnTo>
                          <a:lnTo>
                            <a:pt x="787" y="26"/>
                          </a:lnTo>
                          <a:lnTo>
                            <a:pt x="787" y="27"/>
                          </a:lnTo>
                          <a:lnTo>
                            <a:pt x="789" y="28"/>
                          </a:lnTo>
                          <a:lnTo>
                            <a:pt x="790" y="28"/>
                          </a:lnTo>
                          <a:lnTo>
                            <a:pt x="786" y="73"/>
                          </a:lnTo>
                          <a:lnTo>
                            <a:pt x="783" y="102"/>
                          </a:lnTo>
                          <a:lnTo>
                            <a:pt x="783" y="103"/>
                          </a:lnTo>
                          <a:lnTo>
                            <a:pt x="780" y="104"/>
                          </a:lnTo>
                          <a:lnTo>
                            <a:pt x="780" y="103"/>
                          </a:lnTo>
                          <a:lnTo>
                            <a:pt x="779" y="103"/>
                          </a:lnTo>
                          <a:lnTo>
                            <a:pt x="778" y="103"/>
                          </a:lnTo>
                          <a:lnTo>
                            <a:pt x="777" y="103"/>
                          </a:lnTo>
                          <a:lnTo>
                            <a:pt x="776" y="103"/>
                          </a:lnTo>
                          <a:lnTo>
                            <a:pt x="775" y="104"/>
                          </a:lnTo>
                          <a:lnTo>
                            <a:pt x="775" y="103"/>
                          </a:lnTo>
                          <a:lnTo>
                            <a:pt x="773" y="104"/>
                          </a:lnTo>
                          <a:lnTo>
                            <a:pt x="772" y="104"/>
                          </a:lnTo>
                          <a:lnTo>
                            <a:pt x="771" y="104"/>
                          </a:lnTo>
                          <a:lnTo>
                            <a:pt x="770" y="104"/>
                          </a:lnTo>
                          <a:lnTo>
                            <a:pt x="768" y="105"/>
                          </a:lnTo>
                          <a:lnTo>
                            <a:pt x="768" y="104"/>
                          </a:lnTo>
                          <a:lnTo>
                            <a:pt x="767" y="104"/>
                          </a:lnTo>
                          <a:lnTo>
                            <a:pt x="766" y="103"/>
                          </a:lnTo>
                          <a:lnTo>
                            <a:pt x="766" y="104"/>
                          </a:lnTo>
                          <a:lnTo>
                            <a:pt x="765" y="104"/>
                          </a:lnTo>
                          <a:lnTo>
                            <a:pt x="764" y="104"/>
                          </a:lnTo>
                          <a:lnTo>
                            <a:pt x="764" y="105"/>
                          </a:lnTo>
                          <a:lnTo>
                            <a:pt x="763" y="106"/>
                          </a:lnTo>
                          <a:lnTo>
                            <a:pt x="762" y="106"/>
                          </a:lnTo>
                          <a:lnTo>
                            <a:pt x="761" y="106"/>
                          </a:lnTo>
                          <a:lnTo>
                            <a:pt x="761" y="107"/>
                          </a:lnTo>
                          <a:lnTo>
                            <a:pt x="760" y="107"/>
                          </a:lnTo>
                          <a:lnTo>
                            <a:pt x="759" y="107"/>
                          </a:lnTo>
                          <a:lnTo>
                            <a:pt x="758" y="107"/>
                          </a:lnTo>
                          <a:lnTo>
                            <a:pt x="758" y="108"/>
                          </a:lnTo>
                          <a:lnTo>
                            <a:pt x="757" y="108"/>
                          </a:lnTo>
                          <a:lnTo>
                            <a:pt x="757" y="109"/>
                          </a:lnTo>
                          <a:lnTo>
                            <a:pt x="756" y="109"/>
                          </a:lnTo>
                          <a:lnTo>
                            <a:pt x="756" y="110"/>
                          </a:lnTo>
                          <a:lnTo>
                            <a:pt x="755" y="112"/>
                          </a:lnTo>
                          <a:lnTo>
                            <a:pt x="754" y="113"/>
                          </a:lnTo>
                          <a:lnTo>
                            <a:pt x="753" y="114"/>
                          </a:lnTo>
                          <a:lnTo>
                            <a:pt x="752" y="114"/>
                          </a:lnTo>
                          <a:lnTo>
                            <a:pt x="752" y="115"/>
                          </a:lnTo>
                          <a:lnTo>
                            <a:pt x="752" y="116"/>
                          </a:lnTo>
                          <a:lnTo>
                            <a:pt x="751" y="116"/>
                          </a:lnTo>
                          <a:lnTo>
                            <a:pt x="750" y="117"/>
                          </a:lnTo>
                          <a:lnTo>
                            <a:pt x="750" y="118"/>
                          </a:lnTo>
                          <a:lnTo>
                            <a:pt x="749" y="119"/>
                          </a:lnTo>
                          <a:lnTo>
                            <a:pt x="749" y="120"/>
                          </a:lnTo>
                          <a:lnTo>
                            <a:pt x="749" y="121"/>
                          </a:lnTo>
                          <a:lnTo>
                            <a:pt x="749" y="122"/>
                          </a:lnTo>
                          <a:lnTo>
                            <a:pt x="748" y="123"/>
                          </a:lnTo>
                          <a:lnTo>
                            <a:pt x="748" y="124"/>
                          </a:lnTo>
                          <a:lnTo>
                            <a:pt x="747" y="124"/>
                          </a:lnTo>
                          <a:lnTo>
                            <a:pt x="747" y="125"/>
                          </a:lnTo>
                          <a:lnTo>
                            <a:pt x="746" y="126"/>
                          </a:lnTo>
                          <a:lnTo>
                            <a:pt x="746" y="127"/>
                          </a:lnTo>
                          <a:lnTo>
                            <a:pt x="746" y="128"/>
                          </a:lnTo>
                          <a:lnTo>
                            <a:pt x="745" y="128"/>
                          </a:lnTo>
                          <a:lnTo>
                            <a:pt x="744" y="130"/>
                          </a:lnTo>
                          <a:lnTo>
                            <a:pt x="743" y="130"/>
                          </a:lnTo>
                          <a:lnTo>
                            <a:pt x="742" y="131"/>
                          </a:lnTo>
                          <a:lnTo>
                            <a:pt x="742" y="132"/>
                          </a:lnTo>
                          <a:lnTo>
                            <a:pt x="741" y="132"/>
                          </a:lnTo>
                          <a:lnTo>
                            <a:pt x="741" y="133"/>
                          </a:lnTo>
                          <a:lnTo>
                            <a:pt x="740" y="134"/>
                          </a:lnTo>
                          <a:lnTo>
                            <a:pt x="740" y="135"/>
                          </a:lnTo>
                          <a:lnTo>
                            <a:pt x="739" y="136"/>
                          </a:lnTo>
                          <a:lnTo>
                            <a:pt x="739" y="137"/>
                          </a:lnTo>
                          <a:lnTo>
                            <a:pt x="739" y="138"/>
                          </a:lnTo>
                          <a:lnTo>
                            <a:pt x="738" y="138"/>
                          </a:lnTo>
                          <a:lnTo>
                            <a:pt x="738" y="139"/>
                          </a:lnTo>
                          <a:lnTo>
                            <a:pt x="738" y="138"/>
                          </a:lnTo>
                          <a:lnTo>
                            <a:pt x="738" y="139"/>
                          </a:lnTo>
                          <a:lnTo>
                            <a:pt x="738" y="140"/>
                          </a:lnTo>
                          <a:lnTo>
                            <a:pt x="738" y="141"/>
                          </a:lnTo>
                          <a:lnTo>
                            <a:pt x="738" y="142"/>
                          </a:lnTo>
                          <a:lnTo>
                            <a:pt x="738" y="143"/>
                          </a:lnTo>
                          <a:lnTo>
                            <a:pt x="739" y="143"/>
                          </a:lnTo>
                          <a:lnTo>
                            <a:pt x="738" y="143"/>
                          </a:lnTo>
                          <a:lnTo>
                            <a:pt x="739" y="144"/>
                          </a:lnTo>
                          <a:lnTo>
                            <a:pt x="738" y="144"/>
                          </a:lnTo>
                          <a:lnTo>
                            <a:pt x="738" y="145"/>
                          </a:lnTo>
                          <a:lnTo>
                            <a:pt x="739" y="145"/>
                          </a:lnTo>
                          <a:lnTo>
                            <a:pt x="739" y="146"/>
                          </a:lnTo>
                          <a:lnTo>
                            <a:pt x="738" y="147"/>
                          </a:lnTo>
                          <a:lnTo>
                            <a:pt x="739" y="147"/>
                          </a:lnTo>
                          <a:lnTo>
                            <a:pt x="739" y="148"/>
                          </a:lnTo>
                          <a:lnTo>
                            <a:pt x="739" y="147"/>
                          </a:lnTo>
                          <a:lnTo>
                            <a:pt x="741" y="148"/>
                          </a:lnTo>
                          <a:lnTo>
                            <a:pt x="741" y="147"/>
                          </a:lnTo>
                          <a:lnTo>
                            <a:pt x="742" y="147"/>
                          </a:lnTo>
                          <a:lnTo>
                            <a:pt x="743" y="148"/>
                          </a:lnTo>
                          <a:lnTo>
                            <a:pt x="744" y="147"/>
                          </a:lnTo>
                          <a:lnTo>
                            <a:pt x="744" y="148"/>
                          </a:lnTo>
                          <a:lnTo>
                            <a:pt x="745" y="147"/>
                          </a:lnTo>
                          <a:lnTo>
                            <a:pt x="746" y="147"/>
                          </a:lnTo>
                          <a:lnTo>
                            <a:pt x="747" y="148"/>
                          </a:lnTo>
                          <a:lnTo>
                            <a:pt x="747" y="147"/>
                          </a:lnTo>
                          <a:lnTo>
                            <a:pt x="746" y="147"/>
                          </a:lnTo>
                          <a:lnTo>
                            <a:pt x="747" y="146"/>
                          </a:lnTo>
                          <a:lnTo>
                            <a:pt x="749" y="147"/>
                          </a:lnTo>
                          <a:lnTo>
                            <a:pt x="750" y="147"/>
                          </a:lnTo>
                          <a:lnTo>
                            <a:pt x="750" y="148"/>
                          </a:lnTo>
                          <a:lnTo>
                            <a:pt x="751" y="148"/>
                          </a:lnTo>
                          <a:lnTo>
                            <a:pt x="751" y="149"/>
                          </a:lnTo>
                          <a:lnTo>
                            <a:pt x="752" y="149"/>
                          </a:lnTo>
                          <a:lnTo>
                            <a:pt x="751" y="148"/>
                          </a:lnTo>
                          <a:lnTo>
                            <a:pt x="752" y="148"/>
                          </a:lnTo>
                          <a:lnTo>
                            <a:pt x="752" y="149"/>
                          </a:lnTo>
                          <a:lnTo>
                            <a:pt x="752" y="150"/>
                          </a:lnTo>
                          <a:lnTo>
                            <a:pt x="753" y="150"/>
                          </a:lnTo>
                          <a:lnTo>
                            <a:pt x="753" y="149"/>
                          </a:lnTo>
                          <a:lnTo>
                            <a:pt x="754" y="149"/>
                          </a:lnTo>
                          <a:lnTo>
                            <a:pt x="755" y="150"/>
                          </a:lnTo>
                          <a:lnTo>
                            <a:pt x="756" y="150"/>
                          </a:lnTo>
                          <a:lnTo>
                            <a:pt x="756" y="151"/>
                          </a:lnTo>
                          <a:lnTo>
                            <a:pt x="757" y="151"/>
                          </a:lnTo>
                          <a:lnTo>
                            <a:pt x="757" y="152"/>
                          </a:lnTo>
                          <a:lnTo>
                            <a:pt x="758" y="151"/>
                          </a:lnTo>
                          <a:lnTo>
                            <a:pt x="758" y="152"/>
                          </a:lnTo>
                          <a:lnTo>
                            <a:pt x="758" y="153"/>
                          </a:lnTo>
                          <a:lnTo>
                            <a:pt x="758" y="154"/>
                          </a:lnTo>
                          <a:lnTo>
                            <a:pt x="759" y="153"/>
                          </a:lnTo>
                          <a:lnTo>
                            <a:pt x="760" y="154"/>
                          </a:lnTo>
                          <a:lnTo>
                            <a:pt x="760" y="155"/>
                          </a:lnTo>
                          <a:lnTo>
                            <a:pt x="761" y="156"/>
                          </a:lnTo>
                          <a:lnTo>
                            <a:pt x="763" y="156"/>
                          </a:lnTo>
                          <a:lnTo>
                            <a:pt x="762" y="156"/>
                          </a:lnTo>
                          <a:lnTo>
                            <a:pt x="762" y="157"/>
                          </a:lnTo>
                          <a:lnTo>
                            <a:pt x="763" y="158"/>
                          </a:lnTo>
                          <a:lnTo>
                            <a:pt x="763" y="157"/>
                          </a:lnTo>
                          <a:lnTo>
                            <a:pt x="763" y="158"/>
                          </a:lnTo>
                          <a:lnTo>
                            <a:pt x="763" y="159"/>
                          </a:lnTo>
                          <a:lnTo>
                            <a:pt x="764" y="159"/>
                          </a:lnTo>
                          <a:lnTo>
                            <a:pt x="765" y="159"/>
                          </a:lnTo>
                          <a:lnTo>
                            <a:pt x="764" y="159"/>
                          </a:lnTo>
                          <a:lnTo>
                            <a:pt x="765" y="160"/>
                          </a:lnTo>
                          <a:lnTo>
                            <a:pt x="765" y="159"/>
                          </a:lnTo>
                          <a:lnTo>
                            <a:pt x="765" y="160"/>
                          </a:lnTo>
                          <a:lnTo>
                            <a:pt x="766" y="160"/>
                          </a:lnTo>
                          <a:lnTo>
                            <a:pt x="766" y="161"/>
                          </a:lnTo>
                          <a:lnTo>
                            <a:pt x="766" y="162"/>
                          </a:lnTo>
                          <a:lnTo>
                            <a:pt x="767" y="163"/>
                          </a:lnTo>
                          <a:lnTo>
                            <a:pt x="768" y="164"/>
                          </a:lnTo>
                          <a:lnTo>
                            <a:pt x="769" y="164"/>
                          </a:lnTo>
                          <a:lnTo>
                            <a:pt x="770" y="163"/>
                          </a:lnTo>
                          <a:lnTo>
                            <a:pt x="772" y="163"/>
                          </a:lnTo>
                          <a:lnTo>
                            <a:pt x="774" y="163"/>
                          </a:lnTo>
                          <a:lnTo>
                            <a:pt x="775" y="163"/>
                          </a:lnTo>
                          <a:lnTo>
                            <a:pt x="776" y="163"/>
                          </a:lnTo>
                          <a:lnTo>
                            <a:pt x="777" y="165"/>
                          </a:lnTo>
                          <a:lnTo>
                            <a:pt x="777" y="164"/>
                          </a:lnTo>
                          <a:lnTo>
                            <a:pt x="778" y="164"/>
                          </a:lnTo>
                          <a:lnTo>
                            <a:pt x="779" y="164"/>
                          </a:lnTo>
                          <a:lnTo>
                            <a:pt x="779" y="165"/>
                          </a:lnTo>
                          <a:lnTo>
                            <a:pt x="780" y="165"/>
                          </a:lnTo>
                          <a:lnTo>
                            <a:pt x="781" y="165"/>
                          </a:lnTo>
                          <a:lnTo>
                            <a:pt x="782" y="166"/>
                          </a:lnTo>
                          <a:lnTo>
                            <a:pt x="782" y="167"/>
                          </a:lnTo>
                          <a:lnTo>
                            <a:pt x="783" y="167"/>
                          </a:lnTo>
                          <a:lnTo>
                            <a:pt x="783" y="166"/>
                          </a:lnTo>
                          <a:lnTo>
                            <a:pt x="783" y="165"/>
                          </a:lnTo>
                          <a:lnTo>
                            <a:pt x="784" y="165"/>
                          </a:lnTo>
                          <a:lnTo>
                            <a:pt x="785" y="164"/>
                          </a:lnTo>
                          <a:lnTo>
                            <a:pt x="785" y="163"/>
                          </a:lnTo>
                          <a:lnTo>
                            <a:pt x="786" y="162"/>
                          </a:lnTo>
                          <a:lnTo>
                            <a:pt x="785" y="162"/>
                          </a:lnTo>
                          <a:lnTo>
                            <a:pt x="786" y="162"/>
                          </a:lnTo>
                          <a:lnTo>
                            <a:pt x="786" y="163"/>
                          </a:lnTo>
                          <a:lnTo>
                            <a:pt x="786" y="162"/>
                          </a:lnTo>
                          <a:lnTo>
                            <a:pt x="787" y="162"/>
                          </a:lnTo>
                          <a:lnTo>
                            <a:pt x="788" y="162"/>
                          </a:lnTo>
                          <a:lnTo>
                            <a:pt x="788" y="160"/>
                          </a:lnTo>
                          <a:lnTo>
                            <a:pt x="789" y="160"/>
                          </a:lnTo>
                          <a:lnTo>
                            <a:pt x="790" y="160"/>
                          </a:lnTo>
                          <a:lnTo>
                            <a:pt x="791" y="160"/>
                          </a:lnTo>
                          <a:lnTo>
                            <a:pt x="792" y="160"/>
                          </a:lnTo>
                          <a:lnTo>
                            <a:pt x="793" y="161"/>
                          </a:lnTo>
                          <a:lnTo>
                            <a:pt x="793" y="160"/>
                          </a:lnTo>
                          <a:lnTo>
                            <a:pt x="794" y="160"/>
                          </a:lnTo>
                          <a:lnTo>
                            <a:pt x="794" y="161"/>
                          </a:lnTo>
                          <a:lnTo>
                            <a:pt x="795" y="160"/>
                          </a:lnTo>
                          <a:lnTo>
                            <a:pt x="795" y="161"/>
                          </a:lnTo>
                          <a:lnTo>
                            <a:pt x="796" y="161"/>
                          </a:lnTo>
                          <a:lnTo>
                            <a:pt x="796" y="160"/>
                          </a:lnTo>
                          <a:lnTo>
                            <a:pt x="797" y="161"/>
                          </a:lnTo>
                          <a:lnTo>
                            <a:pt x="797" y="162"/>
                          </a:lnTo>
                          <a:lnTo>
                            <a:pt x="797" y="163"/>
                          </a:lnTo>
                          <a:lnTo>
                            <a:pt x="798" y="164"/>
                          </a:lnTo>
                          <a:lnTo>
                            <a:pt x="800" y="165"/>
                          </a:lnTo>
                          <a:lnTo>
                            <a:pt x="801" y="166"/>
                          </a:lnTo>
                          <a:lnTo>
                            <a:pt x="801" y="167"/>
                          </a:lnTo>
                          <a:lnTo>
                            <a:pt x="800" y="167"/>
                          </a:lnTo>
                          <a:lnTo>
                            <a:pt x="801" y="167"/>
                          </a:lnTo>
                          <a:lnTo>
                            <a:pt x="802" y="167"/>
                          </a:lnTo>
                          <a:lnTo>
                            <a:pt x="803" y="167"/>
                          </a:lnTo>
                          <a:lnTo>
                            <a:pt x="804" y="167"/>
                          </a:lnTo>
                          <a:lnTo>
                            <a:pt x="804" y="166"/>
                          </a:lnTo>
                          <a:lnTo>
                            <a:pt x="805" y="166"/>
                          </a:lnTo>
                          <a:lnTo>
                            <a:pt x="806" y="166"/>
                          </a:lnTo>
                          <a:lnTo>
                            <a:pt x="806" y="167"/>
                          </a:lnTo>
                          <a:lnTo>
                            <a:pt x="806" y="168"/>
                          </a:lnTo>
                          <a:lnTo>
                            <a:pt x="807" y="168"/>
                          </a:lnTo>
                          <a:lnTo>
                            <a:pt x="808" y="168"/>
                          </a:lnTo>
                          <a:lnTo>
                            <a:pt x="811" y="169"/>
                          </a:lnTo>
                          <a:lnTo>
                            <a:pt x="812" y="169"/>
                          </a:lnTo>
                          <a:lnTo>
                            <a:pt x="813" y="169"/>
                          </a:lnTo>
                          <a:lnTo>
                            <a:pt x="813" y="170"/>
                          </a:lnTo>
                          <a:lnTo>
                            <a:pt x="814" y="170"/>
                          </a:lnTo>
                          <a:lnTo>
                            <a:pt x="815" y="170"/>
                          </a:lnTo>
                          <a:lnTo>
                            <a:pt x="815" y="171"/>
                          </a:lnTo>
                          <a:lnTo>
                            <a:pt x="816" y="170"/>
                          </a:lnTo>
                          <a:lnTo>
                            <a:pt x="816" y="172"/>
                          </a:lnTo>
                          <a:lnTo>
                            <a:pt x="818" y="172"/>
                          </a:lnTo>
                          <a:lnTo>
                            <a:pt x="818" y="173"/>
                          </a:lnTo>
                          <a:lnTo>
                            <a:pt x="819" y="172"/>
                          </a:lnTo>
                          <a:lnTo>
                            <a:pt x="820" y="172"/>
                          </a:lnTo>
                          <a:lnTo>
                            <a:pt x="820" y="173"/>
                          </a:lnTo>
                          <a:lnTo>
                            <a:pt x="821" y="173"/>
                          </a:lnTo>
                          <a:lnTo>
                            <a:pt x="821" y="172"/>
                          </a:lnTo>
                          <a:lnTo>
                            <a:pt x="822" y="172"/>
                          </a:lnTo>
                          <a:lnTo>
                            <a:pt x="822" y="171"/>
                          </a:lnTo>
                          <a:lnTo>
                            <a:pt x="821" y="171"/>
                          </a:lnTo>
                          <a:lnTo>
                            <a:pt x="822" y="171"/>
                          </a:lnTo>
                          <a:lnTo>
                            <a:pt x="822" y="170"/>
                          </a:lnTo>
                          <a:lnTo>
                            <a:pt x="823" y="170"/>
                          </a:lnTo>
                          <a:lnTo>
                            <a:pt x="823" y="169"/>
                          </a:lnTo>
                          <a:lnTo>
                            <a:pt x="823" y="168"/>
                          </a:lnTo>
                          <a:lnTo>
                            <a:pt x="824" y="167"/>
                          </a:lnTo>
                          <a:lnTo>
                            <a:pt x="823" y="167"/>
                          </a:lnTo>
                          <a:lnTo>
                            <a:pt x="824" y="167"/>
                          </a:lnTo>
                          <a:lnTo>
                            <a:pt x="824" y="166"/>
                          </a:lnTo>
                          <a:lnTo>
                            <a:pt x="824" y="165"/>
                          </a:lnTo>
                          <a:lnTo>
                            <a:pt x="825" y="165"/>
                          </a:lnTo>
                          <a:lnTo>
                            <a:pt x="825" y="164"/>
                          </a:lnTo>
                          <a:lnTo>
                            <a:pt x="826" y="165"/>
                          </a:lnTo>
                          <a:lnTo>
                            <a:pt x="826" y="164"/>
                          </a:lnTo>
                          <a:lnTo>
                            <a:pt x="827" y="164"/>
                          </a:lnTo>
                          <a:lnTo>
                            <a:pt x="827" y="163"/>
                          </a:lnTo>
                          <a:lnTo>
                            <a:pt x="828" y="163"/>
                          </a:lnTo>
                          <a:lnTo>
                            <a:pt x="828" y="164"/>
                          </a:lnTo>
                          <a:lnTo>
                            <a:pt x="829" y="164"/>
                          </a:lnTo>
                          <a:lnTo>
                            <a:pt x="830" y="163"/>
                          </a:lnTo>
                          <a:lnTo>
                            <a:pt x="830" y="165"/>
                          </a:lnTo>
                          <a:lnTo>
                            <a:pt x="831" y="164"/>
                          </a:lnTo>
                          <a:lnTo>
                            <a:pt x="832" y="165"/>
                          </a:lnTo>
                          <a:lnTo>
                            <a:pt x="833" y="165"/>
                          </a:lnTo>
                          <a:lnTo>
                            <a:pt x="834" y="165"/>
                          </a:lnTo>
                          <a:lnTo>
                            <a:pt x="834" y="166"/>
                          </a:lnTo>
                          <a:lnTo>
                            <a:pt x="837" y="168"/>
                          </a:lnTo>
                          <a:lnTo>
                            <a:pt x="838" y="168"/>
                          </a:lnTo>
                          <a:lnTo>
                            <a:pt x="838" y="167"/>
                          </a:lnTo>
                          <a:lnTo>
                            <a:pt x="839" y="168"/>
                          </a:lnTo>
                          <a:lnTo>
                            <a:pt x="839" y="167"/>
                          </a:lnTo>
                          <a:lnTo>
                            <a:pt x="840" y="167"/>
                          </a:lnTo>
                          <a:lnTo>
                            <a:pt x="841" y="167"/>
                          </a:lnTo>
                          <a:lnTo>
                            <a:pt x="842" y="167"/>
                          </a:lnTo>
                          <a:lnTo>
                            <a:pt x="843" y="167"/>
                          </a:lnTo>
                          <a:lnTo>
                            <a:pt x="843" y="168"/>
                          </a:lnTo>
                          <a:lnTo>
                            <a:pt x="844" y="167"/>
                          </a:lnTo>
                          <a:lnTo>
                            <a:pt x="845" y="168"/>
                          </a:lnTo>
                          <a:lnTo>
                            <a:pt x="845" y="167"/>
                          </a:lnTo>
                          <a:lnTo>
                            <a:pt x="846" y="167"/>
                          </a:lnTo>
                          <a:lnTo>
                            <a:pt x="847" y="167"/>
                          </a:lnTo>
                          <a:lnTo>
                            <a:pt x="848" y="167"/>
                          </a:lnTo>
                          <a:lnTo>
                            <a:pt x="848" y="166"/>
                          </a:lnTo>
                          <a:lnTo>
                            <a:pt x="849" y="166"/>
                          </a:lnTo>
                          <a:lnTo>
                            <a:pt x="850" y="166"/>
                          </a:lnTo>
                          <a:lnTo>
                            <a:pt x="851" y="166"/>
                          </a:lnTo>
                          <a:lnTo>
                            <a:pt x="853" y="166"/>
                          </a:lnTo>
                          <a:lnTo>
                            <a:pt x="853" y="167"/>
                          </a:lnTo>
                          <a:lnTo>
                            <a:pt x="861" y="168"/>
                          </a:lnTo>
                          <a:lnTo>
                            <a:pt x="862" y="168"/>
                          </a:lnTo>
                          <a:lnTo>
                            <a:pt x="863" y="169"/>
                          </a:lnTo>
                          <a:lnTo>
                            <a:pt x="865" y="170"/>
                          </a:lnTo>
                          <a:lnTo>
                            <a:pt x="866" y="170"/>
                          </a:lnTo>
                          <a:lnTo>
                            <a:pt x="867" y="171"/>
                          </a:lnTo>
                          <a:lnTo>
                            <a:pt x="868" y="171"/>
                          </a:lnTo>
                          <a:lnTo>
                            <a:pt x="869" y="172"/>
                          </a:lnTo>
                          <a:lnTo>
                            <a:pt x="869" y="173"/>
                          </a:lnTo>
                          <a:lnTo>
                            <a:pt x="870" y="174"/>
                          </a:lnTo>
                          <a:lnTo>
                            <a:pt x="871" y="174"/>
                          </a:lnTo>
                          <a:lnTo>
                            <a:pt x="871" y="175"/>
                          </a:lnTo>
                          <a:lnTo>
                            <a:pt x="872" y="175"/>
                          </a:lnTo>
                          <a:lnTo>
                            <a:pt x="890" y="175"/>
                          </a:lnTo>
                          <a:lnTo>
                            <a:pt x="889" y="177"/>
                          </a:lnTo>
                          <a:lnTo>
                            <a:pt x="888" y="178"/>
                          </a:lnTo>
                          <a:lnTo>
                            <a:pt x="887" y="178"/>
                          </a:lnTo>
                          <a:lnTo>
                            <a:pt x="885" y="179"/>
                          </a:lnTo>
                          <a:lnTo>
                            <a:pt x="882" y="178"/>
                          </a:lnTo>
                          <a:lnTo>
                            <a:pt x="881" y="179"/>
                          </a:lnTo>
                          <a:lnTo>
                            <a:pt x="880" y="179"/>
                          </a:lnTo>
                          <a:lnTo>
                            <a:pt x="878" y="180"/>
                          </a:lnTo>
                          <a:lnTo>
                            <a:pt x="878" y="181"/>
                          </a:lnTo>
                          <a:lnTo>
                            <a:pt x="877" y="183"/>
                          </a:lnTo>
                          <a:lnTo>
                            <a:pt x="878" y="189"/>
                          </a:lnTo>
                          <a:lnTo>
                            <a:pt x="880" y="193"/>
                          </a:lnTo>
                          <a:lnTo>
                            <a:pt x="880" y="195"/>
                          </a:lnTo>
                          <a:lnTo>
                            <a:pt x="879" y="196"/>
                          </a:lnTo>
                          <a:lnTo>
                            <a:pt x="879" y="197"/>
                          </a:lnTo>
                          <a:lnTo>
                            <a:pt x="882" y="208"/>
                          </a:lnTo>
                          <a:lnTo>
                            <a:pt x="882" y="209"/>
                          </a:lnTo>
                          <a:lnTo>
                            <a:pt x="882" y="211"/>
                          </a:lnTo>
                          <a:lnTo>
                            <a:pt x="882" y="213"/>
                          </a:lnTo>
                          <a:lnTo>
                            <a:pt x="882" y="215"/>
                          </a:lnTo>
                          <a:lnTo>
                            <a:pt x="883" y="218"/>
                          </a:lnTo>
                          <a:lnTo>
                            <a:pt x="883" y="222"/>
                          </a:lnTo>
                          <a:lnTo>
                            <a:pt x="883" y="224"/>
                          </a:lnTo>
                          <a:lnTo>
                            <a:pt x="884" y="225"/>
                          </a:lnTo>
                          <a:lnTo>
                            <a:pt x="886" y="228"/>
                          </a:lnTo>
                          <a:lnTo>
                            <a:pt x="888" y="229"/>
                          </a:lnTo>
                          <a:lnTo>
                            <a:pt x="888" y="230"/>
                          </a:lnTo>
                          <a:lnTo>
                            <a:pt x="888" y="231"/>
                          </a:lnTo>
                          <a:lnTo>
                            <a:pt x="889" y="231"/>
                          </a:lnTo>
                          <a:lnTo>
                            <a:pt x="891" y="231"/>
                          </a:lnTo>
                          <a:lnTo>
                            <a:pt x="893" y="231"/>
                          </a:lnTo>
                          <a:lnTo>
                            <a:pt x="896" y="232"/>
                          </a:lnTo>
                          <a:lnTo>
                            <a:pt x="897" y="232"/>
                          </a:lnTo>
                          <a:lnTo>
                            <a:pt x="897" y="231"/>
                          </a:lnTo>
                          <a:lnTo>
                            <a:pt x="898" y="229"/>
                          </a:lnTo>
                          <a:lnTo>
                            <a:pt x="898" y="228"/>
                          </a:lnTo>
                          <a:lnTo>
                            <a:pt x="900" y="227"/>
                          </a:lnTo>
                          <a:lnTo>
                            <a:pt x="901" y="226"/>
                          </a:lnTo>
                          <a:lnTo>
                            <a:pt x="904" y="225"/>
                          </a:lnTo>
                          <a:lnTo>
                            <a:pt x="907" y="224"/>
                          </a:lnTo>
                          <a:lnTo>
                            <a:pt x="908" y="223"/>
                          </a:lnTo>
                          <a:lnTo>
                            <a:pt x="909" y="223"/>
                          </a:lnTo>
                          <a:lnTo>
                            <a:pt x="912" y="223"/>
                          </a:lnTo>
                          <a:lnTo>
                            <a:pt x="913" y="224"/>
                          </a:lnTo>
                          <a:lnTo>
                            <a:pt x="916" y="224"/>
                          </a:lnTo>
                          <a:lnTo>
                            <a:pt x="923" y="227"/>
                          </a:lnTo>
                          <a:lnTo>
                            <a:pt x="926" y="227"/>
                          </a:lnTo>
                          <a:lnTo>
                            <a:pt x="932" y="227"/>
                          </a:lnTo>
                          <a:lnTo>
                            <a:pt x="933" y="227"/>
                          </a:lnTo>
                          <a:lnTo>
                            <a:pt x="936" y="228"/>
                          </a:lnTo>
                          <a:lnTo>
                            <a:pt x="938" y="229"/>
                          </a:lnTo>
                          <a:lnTo>
                            <a:pt x="939" y="230"/>
                          </a:lnTo>
                          <a:lnTo>
                            <a:pt x="941" y="232"/>
                          </a:lnTo>
                          <a:lnTo>
                            <a:pt x="942" y="234"/>
                          </a:lnTo>
                          <a:lnTo>
                            <a:pt x="942" y="236"/>
                          </a:lnTo>
                          <a:lnTo>
                            <a:pt x="942" y="237"/>
                          </a:lnTo>
                          <a:lnTo>
                            <a:pt x="942" y="238"/>
                          </a:lnTo>
                          <a:lnTo>
                            <a:pt x="941" y="239"/>
                          </a:lnTo>
                          <a:lnTo>
                            <a:pt x="938" y="241"/>
                          </a:lnTo>
                          <a:lnTo>
                            <a:pt x="937" y="241"/>
                          </a:lnTo>
                          <a:lnTo>
                            <a:pt x="937" y="242"/>
                          </a:lnTo>
                          <a:lnTo>
                            <a:pt x="936" y="244"/>
                          </a:lnTo>
                          <a:lnTo>
                            <a:pt x="935" y="246"/>
                          </a:lnTo>
                          <a:lnTo>
                            <a:pt x="934" y="246"/>
                          </a:lnTo>
                          <a:lnTo>
                            <a:pt x="930" y="246"/>
                          </a:lnTo>
                          <a:lnTo>
                            <a:pt x="928" y="247"/>
                          </a:lnTo>
                          <a:lnTo>
                            <a:pt x="926" y="247"/>
                          </a:lnTo>
                          <a:lnTo>
                            <a:pt x="924" y="247"/>
                          </a:lnTo>
                          <a:lnTo>
                            <a:pt x="922" y="247"/>
                          </a:lnTo>
                          <a:lnTo>
                            <a:pt x="921" y="248"/>
                          </a:lnTo>
                          <a:lnTo>
                            <a:pt x="921" y="250"/>
                          </a:lnTo>
                          <a:lnTo>
                            <a:pt x="921" y="253"/>
                          </a:lnTo>
                          <a:lnTo>
                            <a:pt x="920" y="254"/>
                          </a:lnTo>
                          <a:lnTo>
                            <a:pt x="918" y="256"/>
                          </a:lnTo>
                          <a:lnTo>
                            <a:pt x="917" y="256"/>
                          </a:lnTo>
                          <a:lnTo>
                            <a:pt x="916" y="257"/>
                          </a:lnTo>
                          <a:lnTo>
                            <a:pt x="915" y="259"/>
                          </a:lnTo>
                          <a:lnTo>
                            <a:pt x="914" y="261"/>
                          </a:lnTo>
                          <a:lnTo>
                            <a:pt x="914" y="262"/>
                          </a:lnTo>
                          <a:lnTo>
                            <a:pt x="913" y="262"/>
                          </a:lnTo>
                          <a:lnTo>
                            <a:pt x="909" y="263"/>
                          </a:lnTo>
                          <a:lnTo>
                            <a:pt x="909" y="264"/>
                          </a:lnTo>
                          <a:lnTo>
                            <a:pt x="907" y="266"/>
                          </a:lnTo>
                          <a:lnTo>
                            <a:pt x="906" y="267"/>
                          </a:lnTo>
                          <a:lnTo>
                            <a:pt x="905" y="269"/>
                          </a:lnTo>
                          <a:lnTo>
                            <a:pt x="907" y="272"/>
                          </a:lnTo>
                          <a:lnTo>
                            <a:pt x="907" y="274"/>
                          </a:lnTo>
                          <a:lnTo>
                            <a:pt x="908" y="275"/>
                          </a:lnTo>
                          <a:lnTo>
                            <a:pt x="909" y="276"/>
                          </a:lnTo>
                          <a:lnTo>
                            <a:pt x="910" y="278"/>
                          </a:lnTo>
                          <a:lnTo>
                            <a:pt x="909" y="280"/>
                          </a:lnTo>
                          <a:lnTo>
                            <a:pt x="909" y="281"/>
                          </a:lnTo>
                          <a:lnTo>
                            <a:pt x="912" y="281"/>
                          </a:lnTo>
                          <a:lnTo>
                            <a:pt x="913" y="281"/>
                          </a:lnTo>
                          <a:lnTo>
                            <a:pt x="913" y="282"/>
                          </a:lnTo>
                          <a:lnTo>
                            <a:pt x="913" y="284"/>
                          </a:lnTo>
                          <a:lnTo>
                            <a:pt x="913" y="285"/>
                          </a:lnTo>
                          <a:lnTo>
                            <a:pt x="913" y="286"/>
                          </a:lnTo>
                          <a:lnTo>
                            <a:pt x="914" y="286"/>
                          </a:lnTo>
                          <a:lnTo>
                            <a:pt x="917" y="287"/>
                          </a:lnTo>
                          <a:lnTo>
                            <a:pt x="920" y="287"/>
                          </a:lnTo>
                          <a:lnTo>
                            <a:pt x="922" y="288"/>
                          </a:lnTo>
                          <a:lnTo>
                            <a:pt x="922" y="289"/>
                          </a:lnTo>
                          <a:lnTo>
                            <a:pt x="924" y="290"/>
                          </a:lnTo>
                          <a:lnTo>
                            <a:pt x="925" y="291"/>
                          </a:lnTo>
                          <a:lnTo>
                            <a:pt x="927" y="291"/>
                          </a:lnTo>
                          <a:lnTo>
                            <a:pt x="927" y="292"/>
                          </a:lnTo>
                          <a:lnTo>
                            <a:pt x="928" y="292"/>
                          </a:lnTo>
                          <a:lnTo>
                            <a:pt x="929" y="292"/>
                          </a:lnTo>
                          <a:lnTo>
                            <a:pt x="930" y="292"/>
                          </a:lnTo>
                          <a:lnTo>
                            <a:pt x="931" y="292"/>
                          </a:lnTo>
                          <a:lnTo>
                            <a:pt x="931" y="291"/>
                          </a:lnTo>
                          <a:lnTo>
                            <a:pt x="932" y="292"/>
                          </a:lnTo>
                          <a:lnTo>
                            <a:pt x="934" y="293"/>
                          </a:lnTo>
                          <a:lnTo>
                            <a:pt x="934" y="294"/>
                          </a:lnTo>
                          <a:lnTo>
                            <a:pt x="935" y="294"/>
                          </a:lnTo>
                          <a:lnTo>
                            <a:pt x="938" y="294"/>
                          </a:lnTo>
                          <a:lnTo>
                            <a:pt x="939" y="294"/>
                          </a:lnTo>
                          <a:lnTo>
                            <a:pt x="941" y="296"/>
                          </a:lnTo>
                          <a:lnTo>
                            <a:pt x="942" y="296"/>
                          </a:lnTo>
                          <a:lnTo>
                            <a:pt x="944" y="296"/>
                          </a:lnTo>
                          <a:lnTo>
                            <a:pt x="945" y="296"/>
                          </a:lnTo>
                          <a:lnTo>
                            <a:pt x="946" y="297"/>
                          </a:lnTo>
                          <a:lnTo>
                            <a:pt x="949" y="296"/>
                          </a:lnTo>
                          <a:lnTo>
                            <a:pt x="950" y="296"/>
                          </a:lnTo>
                          <a:lnTo>
                            <a:pt x="951" y="295"/>
                          </a:lnTo>
                          <a:lnTo>
                            <a:pt x="952" y="295"/>
                          </a:lnTo>
                          <a:lnTo>
                            <a:pt x="953" y="295"/>
                          </a:lnTo>
                          <a:lnTo>
                            <a:pt x="954" y="295"/>
                          </a:lnTo>
                          <a:lnTo>
                            <a:pt x="956" y="296"/>
                          </a:lnTo>
                          <a:lnTo>
                            <a:pt x="958" y="296"/>
                          </a:lnTo>
                          <a:lnTo>
                            <a:pt x="960" y="297"/>
                          </a:lnTo>
                          <a:lnTo>
                            <a:pt x="961" y="297"/>
                          </a:lnTo>
                          <a:lnTo>
                            <a:pt x="961" y="298"/>
                          </a:lnTo>
                          <a:lnTo>
                            <a:pt x="962" y="298"/>
                          </a:lnTo>
                          <a:lnTo>
                            <a:pt x="963" y="297"/>
                          </a:lnTo>
                          <a:lnTo>
                            <a:pt x="965" y="297"/>
                          </a:lnTo>
                          <a:lnTo>
                            <a:pt x="966" y="297"/>
                          </a:lnTo>
                          <a:lnTo>
                            <a:pt x="968" y="297"/>
                          </a:lnTo>
                          <a:lnTo>
                            <a:pt x="969" y="297"/>
                          </a:lnTo>
                          <a:lnTo>
                            <a:pt x="970" y="296"/>
                          </a:lnTo>
                          <a:lnTo>
                            <a:pt x="971" y="295"/>
                          </a:lnTo>
                          <a:lnTo>
                            <a:pt x="973" y="293"/>
                          </a:lnTo>
                          <a:lnTo>
                            <a:pt x="974" y="293"/>
                          </a:lnTo>
                          <a:lnTo>
                            <a:pt x="974" y="292"/>
                          </a:lnTo>
                          <a:lnTo>
                            <a:pt x="975" y="292"/>
                          </a:lnTo>
                          <a:lnTo>
                            <a:pt x="976" y="292"/>
                          </a:lnTo>
                          <a:lnTo>
                            <a:pt x="977" y="292"/>
                          </a:lnTo>
                          <a:lnTo>
                            <a:pt x="978" y="292"/>
                          </a:lnTo>
                          <a:lnTo>
                            <a:pt x="979" y="292"/>
                          </a:lnTo>
                          <a:lnTo>
                            <a:pt x="980" y="293"/>
                          </a:lnTo>
                          <a:lnTo>
                            <a:pt x="981" y="293"/>
                          </a:lnTo>
                          <a:lnTo>
                            <a:pt x="981" y="294"/>
                          </a:lnTo>
                          <a:lnTo>
                            <a:pt x="982" y="294"/>
                          </a:lnTo>
                          <a:lnTo>
                            <a:pt x="983" y="294"/>
                          </a:lnTo>
                          <a:lnTo>
                            <a:pt x="983" y="295"/>
                          </a:lnTo>
                          <a:lnTo>
                            <a:pt x="984" y="295"/>
                          </a:lnTo>
                          <a:lnTo>
                            <a:pt x="985" y="295"/>
                          </a:lnTo>
                          <a:lnTo>
                            <a:pt x="985" y="296"/>
                          </a:lnTo>
                          <a:lnTo>
                            <a:pt x="986" y="296"/>
                          </a:lnTo>
                          <a:lnTo>
                            <a:pt x="987" y="296"/>
                          </a:lnTo>
                          <a:lnTo>
                            <a:pt x="988" y="297"/>
                          </a:lnTo>
                          <a:lnTo>
                            <a:pt x="989" y="297"/>
                          </a:lnTo>
                          <a:lnTo>
                            <a:pt x="990" y="298"/>
                          </a:lnTo>
                          <a:lnTo>
                            <a:pt x="991" y="298"/>
                          </a:lnTo>
                          <a:lnTo>
                            <a:pt x="992" y="298"/>
                          </a:lnTo>
                          <a:lnTo>
                            <a:pt x="993" y="299"/>
                          </a:lnTo>
                          <a:lnTo>
                            <a:pt x="994" y="300"/>
                          </a:lnTo>
                          <a:lnTo>
                            <a:pt x="994" y="301"/>
                          </a:lnTo>
                          <a:lnTo>
                            <a:pt x="995" y="301"/>
                          </a:lnTo>
                          <a:lnTo>
                            <a:pt x="995" y="302"/>
                          </a:lnTo>
                          <a:lnTo>
                            <a:pt x="996" y="303"/>
                          </a:lnTo>
                          <a:lnTo>
                            <a:pt x="996" y="304"/>
                          </a:lnTo>
                          <a:lnTo>
                            <a:pt x="997" y="306"/>
                          </a:lnTo>
                          <a:lnTo>
                            <a:pt x="999" y="307"/>
                          </a:lnTo>
                          <a:lnTo>
                            <a:pt x="999" y="308"/>
                          </a:lnTo>
                          <a:lnTo>
                            <a:pt x="999" y="309"/>
                          </a:lnTo>
                          <a:lnTo>
                            <a:pt x="1000" y="309"/>
                          </a:lnTo>
                          <a:lnTo>
                            <a:pt x="1000" y="311"/>
                          </a:lnTo>
                          <a:lnTo>
                            <a:pt x="1001" y="311"/>
                          </a:lnTo>
                          <a:lnTo>
                            <a:pt x="1002" y="311"/>
                          </a:lnTo>
                          <a:lnTo>
                            <a:pt x="1001" y="313"/>
                          </a:lnTo>
                          <a:lnTo>
                            <a:pt x="1002" y="314"/>
                          </a:lnTo>
                          <a:lnTo>
                            <a:pt x="1003" y="314"/>
                          </a:lnTo>
                          <a:lnTo>
                            <a:pt x="1003" y="315"/>
                          </a:lnTo>
                          <a:lnTo>
                            <a:pt x="1004" y="315"/>
                          </a:lnTo>
                          <a:lnTo>
                            <a:pt x="1004" y="316"/>
                          </a:lnTo>
                          <a:lnTo>
                            <a:pt x="1005" y="316"/>
                          </a:lnTo>
                          <a:lnTo>
                            <a:pt x="1005" y="317"/>
                          </a:lnTo>
                          <a:lnTo>
                            <a:pt x="1005" y="318"/>
                          </a:lnTo>
                          <a:lnTo>
                            <a:pt x="1006" y="317"/>
                          </a:lnTo>
                          <a:lnTo>
                            <a:pt x="1006" y="318"/>
                          </a:lnTo>
                          <a:lnTo>
                            <a:pt x="1007" y="318"/>
                          </a:lnTo>
                          <a:lnTo>
                            <a:pt x="1006" y="319"/>
                          </a:lnTo>
                          <a:lnTo>
                            <a:pt x="1007" y="319"/>
                          </a:lnTo>
                          <a:lnTo>
                            <a:pt x="1008" y="319"/>
                          </a:lnTo>
                          <a:lnTo>
                            <a:pt x="1009" y="319"/>
                          </a:lnTo>
                          <a:lnTo>
                            <a:pt x="1009" y="320"/>
                          </a:lnTo>
                          <a:lnTo>
                            <a:pt x="1009" y="321"/>
                          </a:lnTo>
                          <a:lnTo>
                            <a:pt x="1009" y="322"/>
                          </a:lnTo>
                          <a:lnTo>
                            <a:pt x="1010" y="322"/>
                          </a:lnTo>
                          <a:lnTo>
                            <a:pt x="1010" y="323"/>
                          </a:lnTo>
                          <a:lnTo>
                            <a:pt x="1011" y="323"/>
                          </a:lnTo>
                          <a:lnTo>
                            <a:pt x="1010" y="323"/>
                          </a:lnTo>
                          <a:lnTo>
                            <a:pt x="1011" y="324"/>
                          </a:lnTo>
                          <a:lnTo>
                            <a:pt x="1011" y="323"/>
                          </a:lnTo>
                          <a:lnTo>
                            <a:pt x="1012" y="324"/>
                          </a:lnTo>
                          <a:lnTo>
                            <a:pt x="1013" y="325"/>
                          </a:lnTo>
                          <a:lnTo>
                            <a:pt x="1014" y="325"/>
                          </a:lnTo>
                          <a:lnTo>
                            <a:pt x="1015" y="326"/>
                          </a:lnTo>
                          <a:lnTo>
                            <a:pt x="1016" y="327"/>
                          </a:lnTo>
                          <a:lnTo>
                            <a:pt x="1017" y="327"/>
                          </a:lnTo>
                          <a:lnTo>
                            <a:pt x="1018" y="326"/>
                          </a:lnTo>
                          <a:lnTo>
                            <a:pt x="1019" y="325"/>
                          </a:lnTo>
                          <a:lnTo>
                            <a:pt x="1020" y="325"/>
                          </a:lnTo>
                          <a:lnTo>
                            <a:pt x="1021" y="325"/>
                          </a:lnTo>
                          <a:lnTo>
                            <a:pt x="1022" y="325"/>
                          </a:lnTo>
                          <a:lnTo>
                            <a:pt x="1023" y="325"/>
                          </a:lnTo>
                          <a:lnTo>
                            <a:pt x="1023" y="326"/>
                          </a:lnTo>
                          <a:lnTo>
                            <a:pt x="1023" y="325"/>
                          </a:lnTo>
                          <a:lnTo>
                            <a:pt x="1024" y="325"/>
                          </a:lnTo>
                          <a:lnTo>
                            <a:pt x="1024" y="326"/>
                          </a:lnTo>
                          <a:lnTo>
                            <a:pt x="1024" y="325"/>
                          </a:lnTo>
                          <a:lnTo>
                            <a:pt x="1025" y="325"/>
                          </a:lnTo>
                          <a:lnTo>
                            <a:pt x="1025" y="326"/>
                          </a:lnTo>
                          <a:lnTo>
                            <a:pt x="1026" y="327"/>
                          </a:lnTo>
                          <a:lnTo>
                            <a:pt x="1027" y="327"/>
                          </a:lnTo>
                          <a:lnTo>
                            <a:pt x="1028" y="327"/>
                          </a:lnTo>
                          <a:lnTo>
                            <a:pt x="1029" y="328"/>
                          </a:lnTo>
                          <a:lnTo>
                            <a:pt x="1031" y="328"/>
                          </a:lnTo>
                          <a:lnTo>
                            <a:pt x="1032" y="328"/>
                          </a:lnTo>
                          <a:lnTo>
                            <a:pt x="1033" y="329"/>
                          </a:lnTo>
                          <a:lnTo>
                            <a:pt x="1034" y="329"/>
                          </a:lnTo>
                          <a:lnTo>
                            <a:pt x="1035" y="329"/>
                          </a:lnTo>
                          <a:lnTo>
                            <a:pt x="1035" y="330"/>
                          </a:lnTo>
                          <a:lnTo>
                            <a:pt x="1035" y="329"/>
                          </a:lnTo>
                          <a:lnTo>
                            <a:pt x="1036" y="329"/>
                          </a:lnTo>
                          <a:lnTo>
                            <a:pt x="1037" y="329"/>
                          </a:lnTo>
                          <a:lnTo>
                            <a:pt x="1038" y="330"/>
                          </a:lnTo>
                          <a:lnTo>
                            <a:pt x="1038" y="329"/>
                          </a:lnTo>
                          <a:lnTo>
                            <a:pt x="1038" y="330"/>
                          </a:lnTo>
                          <a:lnTo>
                            <a:pt x="1039" y="331"/>
                          </a:lnTo>
                          <a:lnTo>
                            <a:pt x="1040" y="331"/>
                          </a:lnTo>
                          <a:lnTo>
                            <a:pt x="1040" y="332"/>
                          </a:lnTo>
                          <a:lnTo>
                            <a:pt x="1040" y="333"/>
                          </a:lnTo>
                          <a:lnTo>
                            <a:pt x="1041" y="333"/>
                          </a:lnTo>
                          <a:lnTo>
                            <a:pt x="1041" y="334"/>
                          </a:lnTo>
                          <a:lnTo>
                            <a:pt x="1041" y="335"/>
                          </a:lnTo>
                          <a:lnTo>
                            <a:pt x="1042" y="335"/>
                          </a:lnTo>
                          <a:lnTo>
                            <a:pt x="1042" y="336"/>
                          </a:lnTo>
                          <a:lnTo>
                            <a:pt x="1043" y="336"/>
                          </a:lnTo>
                          <a:lnTo>
                            <a:pt x="1042" y="337"/>
                          </a:lnTo>
                          <a:lnTo>
                            <a:pt x="1044" y="338"/>
                          </a:lnTo>
                          <a:lnTo>
                            <a:pt x="1045" y="338"/>
                          </a:lnTo>
                          <a:lnTo>
                            <a:pt x="1045" y="337"/>
                          </a:lnTo>
                          <a:lnTo>
                            <a:pt x="1046" y="337"/>
                          </a:lnTo>
                          <a:lnTo>
                            <a:pt x="1046" y="338"/>
                          </a:lnTo>
                          <a:lnTo>
                            <a:pt x="1047" y="339"/>
                          </a:lnTo>
                          <a:lnTo>
                            <a:pt x="1048" y="339"/>
                          </a:lnTo>
                          <a:lnTo>
                            <a:pt x="1049" y="339"/>
                          </a:lnTo>
                          <a:lnTo>
                            <a:pt x="1050" y="340"/>
                          </a:lnTo>
                          <a:lnTo>
                            <a:pt x="1050" y="339"/>
                          </a:lnTo>
                          <a:lnTo>
                            <a:pt x="1050" y="340"/>
                          </a:lnTo>
                          <a:lnTo>
                            <a:pt x="1051" y="340"/>
                          </a:lnTo>
                          <a:lnTo>
                            <a:pt x="1051" y="341"/>
                          </a:lnTo>
                          <a:lnTo>
                            <a:pt x="1051" y="343"/>
                          </a:lnTo>
                          <a:lnTo>
                            <a:pt x="1050" y="343"/>
                          </a:lnTo>
                          <a:lnTo>
                            <a:pt x="1051" y="343"/>
                          </a:lnTo>
                          <a:lnTo>
                            <a:pt x="1051" y="344"/>
                          </a:lnTo>
                          <a:lnTo>
                            <a:pt x="1050" y="344"/>
                          </a:lnTo>
                          <a:lnTo>
                            <a:pt x="1051" y="344"/>
                          </a:lnTo>
                          <a:lnTo>
                            <a:pt x="1051" y="345"/>
                          </a:lnTo>
                          <a:lnTo>
                            <a:pt x="1052" y="345"/>
                          </a:lnTo>
                          <a:lnTo>
                            <a:pt x="1052" y="346"/>
                          </a:lnTo>
                          <a:lnTo>
                            <a:pt x="1053" y="346"/>
                          </a:lnTo>
                          <a:lnTo>
                            <a:pt x="1054" y="346"/>
                          </a:lnTo>
                          <a:lnTo>
                            <a:pt x="1053" y="347"/>
                          </a:lnTo>
                          <a:lnTo>
                            <a:pt x="1053" y="348"/>
                          </a:lnTo>
                          <a:lnTo>
                            <a:pt x="1053" y="347"/>
                          </a:lnTo>
                          <a:lnTo>
                            <a:pt x="1054" y="347"/>
                          </a:lnTo>
                          <a:lnTo>
                            <a:pt x="1054" y="348"/>
                          </a:lnTo>
                          <a:lnTo>
                            <a:pt x="1055" y="349"/>
                          </a:lnTo>
                          <a:lnTo>
                            <a:pt x="1056" y="349"/>
                          </a:lnTo>
                          <a:lnTo>
                            <a:pt x="1057" y="349"/>
                          </a:lnTo>
                          <a:lnTo>
                            <a:pt x="1058" y="349"/>
                          </a:lnTo>
                          <a:lnTo>
                            <a:pt x="1059" y="348"/>
                          </a:lnTo>
                          <a:lnTo>
                            <a:pt x="1060" y="349"/>
                          </a:lnTo>
                          <a:lnTo>
                            <a:pt x="1061" y="349"/>
                          </a:lnTo>
                          <a:lnTo>
                            <a:pt x="1061" y="351"/>
                          </a:lnTo>
                          <a:lnTo>
                            <a:pt x="1062" y="351"/>
                          </a:lnTo>
                          <a:lnTo>
                            <a:pt x="1063" y="351"/>
                          </a:lnTo>
                          <a:lnTo>
                            <a:pt x="1064" y="352"/>
                          </a:lnTo>
                          <a:lnTo>
                            <a:pt x="1065" y="352"/>
                          </a:lnTo>
                          <a:lnTo>
                            <a:pt x="1066" y="353"/>
                          </a:lnTo>
                          <a:lnTo>
                            <a:pt x="1066" y="354"/>
                          </a:lnTo>
                          <a:lnTo>
                            <a:pt x="1065" y="354"/>
                          </a:lnTo>
                          <a:lnTo>
                            <a:pt x="1065" y="355"/>
                          </a:lnTo>
                          <a:lnTo>
                            <a:pt x="1066" y="355"/>
                          </a:lnTo>
                          <a:lnTo>
                            <a:pt x="1066" y="354"/>
                          </a:lnTo>
                          <a:lnTo>
                            <a:pt x="1067" y="354"/>
                          </a:lnTo>
                          <a:lnTo>
                            <a:pt x="1068" y="353"/>
                          </a:lnTo>
                          <a:lnTo>
                            <a:pt x="1069" y="353"/>
                          </a:lnTo>
                          <a:lnTo>
                            <a:pt x="1069" y="354"/>
                          </a:lnTo>
                          <a:lnTo>
                            <a:pt x="1070" y="354"/>
                          </a:lnTo>
                          <a:lnTo>
                            <a:pt x="1072" y="353"/>
                          </a:lnTo>
                          <a:lnTo>
                            <a:pt x="1072" y="355"/>
                          </a:lnTo>
                          <a:lnTo>
                            <a:pt x="1073" y="355"/>
                          </a:lnTo>
                          <a:lnTo>
                            <a:pt x="1073" y="354"/>
                          </a:lnTo>
                          <a:lnTo>
                            <a:pt x="1074" y="355"/>
                          </a:lnTo>
                          <a:lnTo>
                            <a:pt x="1074" y="354"/>
                          </a:lnTo>
                          <a:lnTo>
                            <a:pt x="1074" y="353"/>
                          </a:lnTo>
                          <a:lnTo>
                            <a:pt x="1075" y="354"/>
                          </a:lnTo>
                          <a:lnTo>
                            <a:pt x="1075" y="353"/>
                          </a:lnTo>
                          <a:lnTo>
                            <a:pt x="1076" y="355"/>
                          </a:lnTo>
                          <a:lnTo>
                            <a:pt x="1077" y="355"/>
                          </a:lnTo>
                          <a:lnTo>
                            <a:pt x="1077" y="354"/>
                          </a:lnTo>
                          <a:lnTo>
                            <a:pt x="1078" y="354"/>
                          </a:lnTo>
                          <a:lnTo>
                            <a:pt x="1079" y="354"/>
                          </a:lnTo>
                          <a:lnTo>
                            <a:pt x="1078" y="354"/>
                          </a:lnTo>
                          <a:lnTo>
                            <a:pt x="1079" y="353"/>
                          </a:lnTo>
                          <a:lnTo>
                            <a:pt x="1080" y="354"/>
                          </a:lnTo>
                          <a:lnTo>
                            <a:pt x="1080" y="355"/>
                          </a:lnTo>
                          <a:lnTo>
                            <a:pt x="1081" y="355"/>
                          </a:lnTo>
                          <a:lnTo>
                            <a:pt x="1082" y="355"/>
                          </a:lnTo>
                          <a:lnTo>
                            <a:pt x="1081" y="355"/>
                          </a:lnTo>
                          <a:lnTo>
                            <a:pt x="1081" y="356"/>
                          </a:lnTo>
                          <a:lnTo>
                            <a:pt x="1083" y="356"/>
                          </a:lnTo>
                          <a:lnTo>
                            <a:pt x="1084" y="357"/>
                          </a:lnTo>
                          <a:lnTo>
                            <a:pt x="1084" y="358"/>
                          </a:lnTo>
                          <a:lnTo>
                            <a:pt x="1085" y="359"/>
                          </a:lnTo>
                          <a:lnTo>
                            <a:pt x="1086" y="358"/>
                          </a:lnTo>
                          <a:lnTo>
                            <a:pt x="1087" y="359"/>
                          </a:lnTo>
                          <a:lnTo>
                            <a:pt x="1087" y="361"/>
                          </a:lnTo>
                          <a:lnTo>
                            <a:pt x="1087" y="362"/>
                          </a:lnTo>
                          <a:lnTo>
                            <a:pt x="1088" y="363"/>
                          </a:lnTo>
                          <a:lnTo>
                            <a:pt x="1089" y="364"/>
                          </a:lnTo>
                          <a:lnTo>
                            <a:pt x="1090" y="365"/>
                          </a:lnTo>
                          <a:lnTo>
                            <a:pt x="1090" y="366"/>
                          </a:lnTo>
                          <a:lnTo>
                            <a:pt x="1092" y="367"/>
                          </a:lnTo>
                          <a:lnTo>
                            <a:pt x="1092" y="368"/>
                          </a:lnTo>
                          <a:lnTo>
                            <a:pt x="1092" y="369"/>
                          </a:lnTo>
                          <a:lnTo>
                            <a:pt x="1093" y="369"/>
                          </a:lnTo>
                          <a:lnTo>
                            <a:pt x="1094" y="368"/>
                          </a:lnTo>
                          <a:lnTo>
                            <a:pt x="1095" y="368"/>
                          </a:lnTo>
                          <a:lnTo>
                            <a:pt x="1096" y="368"/>
                          </a:lnTo>
                          <a:lnTo>
                            <a:pt x="1095" y="369"/>
                          </a:lnTo>
                          <a:lnTo>
                            <a:pt x="1095" y="370"/>
                          </a:lnTo>
                          <a:lnTo>
                            <a:pt x="1096" y="370"/>
                          </a:lnTo>
                          <a:lnTo>
                            <a:pt x="1097" y="370"/>
                          </a:lnTo>
                          <a:lnTo>
                            <a:pt x="1098" y="370"/>
                          </a:lnTo>
                          <a:lnTo>
                            <a:pt x="1099" y="370"/>
                          </a:lnTo>
                          <a:lnTo>
                            <a:pt x="1101" y="371"/>
                          </a:lnTo>
                          <a:lnTo>
                            <a:pt x="1103" y="372"/>
                          </a:lnTo>
                          <a:lnTo>
                            <a:pt x="1103" y="373"/>
                          </a:lnTo>
                          <a:lnTo>
                            <a:pt x="1103" y="374"/>
                          </a:lnTo>
                          <a:lnTo>
                            <a:pt x="1104" y="374"/>
                          </a:lnTo>
                          <a:lnTo>
                            <a:pt x="1105" y="375"/>
                          </a:lnTo>
                          <a:lnTo>
                            <a:pt x="1106" y="375"/>
                          </a:lnTo>
                          <a:lnTo>
                            <a:pt x="1106" y="374"/>
                          </a:lnTo>
                          <a:lnTo>
                            <a:pt x="1107" y="375"/>
                          </a:lnTo>
                          <a:lnTo>
                            <a:pt x="1108" y="376"/>
                          </a:lnTo>
                          <a:lnTo>
                            <a:pt x="1109" y="377"/>
                          </a:lnTo>
                          <a:lnTo>
                            <a:pt x="1110" y="376"/>
                          </a:lnTo>
                          <a:lnTo>
                            <a:pt x="1112" y="376"/>
                          </a:lnTo>
                          <a:lnTo>
                            <a:pt x="1112" y="377"/>
                          </a:lnTo>
                          <a:lnTo>
                            <a:pt x="1111" y="377"/>
                          </a:lnTo>
                          <a:lnTo>
                            <a:pt x="1111" y="378"/>
                          </a:lnTo>
                          <a:lnTo>
                            <a:pt x="1112" y="379"/>
                          </a:lnTo>
                          <a:lnTo>
                            <a:pt x="1113" y="379"/>
                          </a:lnTo>
                          <a:lnTo>
                            <a:pt x="1114" y="379"/>
                          </a:lnTo>
                          <a:lnTo>
                            <a:pt x="1114" y="381"/>
                          </a:lnTo>
                          <a:lnTo>
                            <a:pt x="1116" y="380"/>
                          </a:lnTo>
                          <a:lnTo>
                            <a:pt x="1117" y="380"/>
                          </a:lnTo>
                          <a:lnTo>
                            <a:pt x="1118" y="380"/>
                          </a:lnTo>
                          <a:lnTo>
                            <a:pt x="1118" y="381"/>
                          </a:lnTo>
                          <a:lnTo>
                            <a:pt x="1117" y="381"/>
                          </a:lnTo>
                          <a:lnTo>
                            <a:pt x="1119" y="383"/>
                          </a:lnTo>
                          <a:lnTo>
                            <a:pt x="1120" y="383"/>
                          </a:lnTo>
                          <a:lnTo>
                            <a:pt x="1121" y="383"/>
                          </a:lnTo>
                          <a:lnTo>
                            <a:pt x="1122" y="383"/>
                          </a:lnTo>
                          <a:lnTo>
                            <a:pt x="1123" y="384"/>
                          </a:lnTo>
                          <a:lnTo>
                            <a:pt x="1124" y="385"/>
                          </a:lnTo>
                          <a:lnTo>
                            <a:pt x="1126" y="386"/>
                          </a:lnTo>
                          <a:lnTo>
                            <a:pt x="1127" y="386"/>
                          </a:lnTo>
                          <a:lnTo>
                            <a:pt x="1128" y="385"/>
                          </a:lnTo>
                          <a:lnTo>
                            <a:pt x="1129" y="385"/>
                          </a:lnTo>
                          <a:lnTo>
                            <a:pt x="1130" y="385"/>
                          </a:lnTo>
                          <a:lnTo>
                            <a:pt x="1132" y="387"/>
                          </a:lnTo>
                          <a:lnTo>
                            <a:pt x="1134" y="387"/>
                          </a:lnTo>
                          <a:lnTo>
                            <a:pt x="1135" y="387"/>
                          </a:lnTo>
                          <a:lnTo>
                            <a:pt x="1137" y="387"/>
                          </a:lnTo>
                          <a:lnTo>
                            <a:pt x="1138" y="385"/>
                          </a:lnTo>
                          <a:lnTo>
                            <a:pt x="1139" y="385"/>
                          </a:lnTo>
                          <a:lnTo>
                            <a:pt x="1140" y="386"/>
                          </a:lnTo>
                          <a:lnTo>
                            <a:pt x="1140" y="385"/>
                          </a:lnTo>
                          <a:lnTo>
                            <a:pt x="1140" y="386"/>
                          </a:lnTo>
                          <a:lnTo>
                            <a:pt x="1141" y="387"/>
                          </a:lnTo>
                          <a:lnTo>
                            <a:pt x="1142" y="386"/>
                          </a:lnTo>
                          <a:lnTo>
                            <a:pt x="1143" y="386"/>
                          </a:lnTo>
                          <a:lnTo>
                            <a:pt x="1144" y="386"/>
                          </a:lnTo>
                          <a:lnTo>
                            <a:pt x="1145" y="388"/>
                          </a:lnTo>
                          <a:lnTo>
                            <a:pt x="1147" y="388"/>
                          </a:lnTo>
                          <a:lnTo>
                            <a:pt x="1149" y="388"/>
                          </a:lnTo>
                          <a:lnTo>
                            <a:pt x="1151" y="390"/>
                          </a:lnTo>
                          <a:lnTo>
                            <a:pt x="1152" y="390"/>
                          </a:lnTo>
                          <a:lnTo>
                            <a:pt x="1153" y="389"/>
                          </a:lnTo>
                          <a:lnTo>
                            <a:pt x="1153" y="390"/>
                          </a:lnTo>
                          <a:lnTo>
                            <a:pt x="1153" y="391"/>
                          </a:lnTo>
                          <a:lnTo>
                            <a:pt x="1154" y="392"/>
                          </a:lnTo>
                          <a:lnTo>
                            <a:pt x="1155" y="392"/>
                          </a:lnTo>
                          <a:lnTo>
                            <a:pt x="1157" y="392"/>
                          </a:lnTo>
                          <a:lnTo>
                            <a:pt x="1157" y="391"/>
                          </a:lnTo>
                          <a:lnTo>
                            <a:pt x="1158" y="391"/>
                          </a:lnTo>
                          <a:lnTo>
                            <a:pt x="1159" y="392"/>
                          </a:lnTo>
                          <a:lnTo>
                            <a:pt x="1159" y="393"/>
                          </a:lnTo>
                          <a:lnTo>
                            <a:pt x="1160" y="393"/>
                          </a:lnTo>
                          <a:lnTo>
                            <a:pt x="1161" y="393"/>
                          </a:lnTo>
                          <a:lnTo>
                            <a:pt x="1162" y="393"/>
                          </a:lnTo>
                          <a:lnTo>
                            <a:pt x="1162" y="392"/>
                          </a:lnTo>
                          <a:lnTo>
                            <a:pt x="1163" y="393"/>
                          </a:lnTo>
                          <a:lnTo>
                            <a:pt x="1163" y="394"/>
                          </a:lnTo>
                          <a:lnTo>
                            <a:pt x="1164" y="394"/>
                          </a:lnTo>
                          <a:lnTo>
                            <a:pt x="1165" y="394"/>
                          </a:lnTo>
                          <a:lnTo>
                            <a:pt x="1166" y="393"/>
                          </a:lnTo>
                          <a:lnTo>
                            <a:pt x="1167" y="394"/>
                          </a:lnTo>
                          <a:lnTo>
                            <a:pt x="1167" y="395"/>
                          </a:lnTo>
                          <a:lnTo>
                            <a:pt x="1168" y="395"/>
                          </a:lnTo>
                          <a:lnTo>
                            <a:pt x="1169" y="396"/>
                          </a:lnTo>
                          <a:lnTo>
                            <a:pt x="1168" y="396"/>
                          </a:lnTo>
                          <a:lnTo>
                            <a:pt x="1168" y="397"/>
                          </a:lnTo>
                          <a:lnTo>
                            <a:pt x="1169" y="397"/>
                          </a:lnTo>
                          <a:lnTo>
                            <a:pt x="1170" y="398"/>
                          </a:lnTo>
                          <a:lnTo>
                            <a:pt x="1170" y="399"/>
                          </a:lnTo>
                          <a:lnTo>
                            <a:pt x="1171" y="399"/>
                          </a:lnTo>
                          <a:lnTo>
                            <a:pt x="1172" y="399"/>
                          </a:lnTo>
                          <a:lnTo>
                            <a:pt x="1174" y="399"/>
                          </a:lnTo>
                          <a:lnTo>
                            <a:pt x="1175" y="400"/>
                          </a:lnTo>
                          <a:lnTo>
                            <a:pt x="1175" y="401"/>
                          </a:lnTo>
                          <a:lnTo>
                            <a:pt x="1175" y="402"/>
                          </a:lnTo>
                          <a:lnTo>
                            <a:pt x="1176" y="403"/>
                          </a:lnTo>
                          <a:lnTo>
                            <a:pt x="1175" y="404"/>
                          </a:lnTo>
                          <a:lnTo>
                            <a:pt x="1176" y="404"/>
                          </a:lnTo>
                          <a:lnTo>
                            <a:pt x="1177" y="404"/>
                          </a:lnTo>
                          <a:lnTo>
                            <a:pt x="1179" y="403"/>
                          </a:lnTo>
                          <a:lnTo>
                            <a:pt x="1180" y="403"/>
                          </a:lnTo>
                          <a:lnTo>
                            <a:pt x="1180" y="404"/>
                          </a:lnTo>
                          <a:lnTo>
                            <a:pt x="1181" y="405"/>
                          </a:lnTo>
                          <a:lnTo>
                            <a:pt x="1184" y="404"/>
                          </a:lnTo>
                          <a:lnTo>
                            <a:pt x="1186" y="404"/>
                          </a:lnTo>
                          <a:lnTo>
                            <a:pt x="1186" y="405"/>
                          </a:lnTo>
                          <a:lnTo>
                            <a:pt x="1186" y="406"/>
                          </a:lnTo>
                          <a:lnTo>
                            <a:pt x="1186" y="407"/>
                          </a:lnTo>
                          <a:lnTo>
                            <a:pt x="1186" y="408"/>
                          </a:lnTo>
                          <a:lnTo>
                            <a:pt x="1187" y="408"/>
                          </a:lnTo>
                          <a:lnTo>
                            <a:pt x="1187" y="409"/>
                          </a:lnTo>
                          <a:lnTo>
                            <a:pt x="1188" y="409"/>
                          </a:lnTo>
                          <a:lnTo>
                            <a:pt x="1189" y="409"/>
                          </a:lnTo>
                          <a:lnTo>
                            <a:pt x="1189" y="410"/>
                          </a:lnTo>
                          <a:lnTo>
                            <a:pt x="1189" y="411"/>
                          </a:lnTo>
                          <a:lnTo>
                            <a:pt x="1190" y="411"/>
                          </a:lnTo>
                          <a:lnTo>
                            <a:pt x="1191" y="410"/>
                          </a:lnTo>
                          <a:lnTo>
                            <a:pt x="1191" y="412"/>
                          </a:lnTo>
                          <a:lnTo>
                            <a:pt x="1194" y="413"/>
                          </a:lnTo>
                          <a:lnTo>
                            <a:pt x="1194" y="414"/>
                          </a:lnTo>
                          <a:lnTo>
                            <a:pt x="1195" y="415"/>
                          </a:lnTo>
                          <a:lnTo>
                            <a:pt x="1196" y="413"/>
                          </a:lnTo>
                          <a:lnTo>
                            <a:pt x="1196" y="414"/>
                          </a:lnTo>
                          <a:lnTo>
                            <a:pt x="1197" y="414"/>
                          </a:lnTo>
                          <a:lnTo>
                            <a:pt x="1199" y="413"/>
                          </a:lnTo>
                          <a:lnTo>
                            <a:pt x="1200" y="412"/>
                          </a:lnTo>
                          <a:lnTo>
                            <a:pt x="1201" y="412"/>
                          </a:lnTo>
                          <a:lnTo>
                            <a:pt x="1202" y="413"/>
                          </a:lnTo>
                          <a:lnTo>
                            <a:pt x="1202" y="414"/>
                          </a:lnTo>
                          <a:lnTo>
                            <a:pt x="1203" y="414"/>
                          </a:lnTo>
                          <a:lnTo>
                            <a:pt x="1203" y="413"/>
                          </a:lnTo>
                          <a:lnTo>
                            <a:pt x="1204" y="413"/>
                          </a:lnTo>
                          <a:lnTo>
                            <a:pt x="1206" y="414"/>
                          </a:lnTo>
                          <a:lnTo>
                            <a:pt x="1206" y="415"/>
                          </a:lnTo>
                          <a:lnTo>
                            <a:pt x="1206" y="416"/>
                          </a:lnTo>
                          <a:lnTo>
                            <a:pt x="1207" y="417"/>
                          </a:lnTo>
                          <a:lnTo>
                            <a:pt x="1208" y="417"/>
                          </a:lnTo>
                          <a:lnTo>
                            <a:pt x="1209" y="418"/>
                          </a:lnTo>
                          <a:lnTo>
                            <a:pt x="1210" y="418"/>
                          </a:lnTo>
                          <a:lnTo>
                            <a:pt x="1211" y="418"/>
                          </a:lnTo>
                          <a:lnTo>
                            <a:pt x="1213" y="418"/>
                          </a:lnTo>
                          <a:lnTo>
                            <a:pt x="1214" y="418"/>
                          </a:lnTo>
                          <a:lnTo>
                            <a:pt x="1214" y="420"/>
                          </a:lnTo>
                          <a:lnTo>
                            <a:pt x="1215" y="420"/>
                          </a:lnTo>
                          <a:lnTo>
                            <a:pt x="1216" y="421"/>
                          </a:lnTo>
                          <a:lnTo>
                            <a:pt x="1218" y="421"/>
                          </a:lnTo>
                          <a:lnTo>
                            <a:pt x="1218" y="422"/>
                          </a:lnTo>
                          <a:lnTo>
                            <a:pt x="1219" y="422"/>
                          </a:lnTo>
                          <a:lnTo>
                            <a:pt x="1220" y="422"/>
                          </a:lnTo>
                          <a:lnTo>
                            <a:pt x="1221" y="422"/>
                          </a:lnTo>
                          <a:lnTo>
                            <a:pt x="1223" y="423"/>
                          </a:lnTo>
                          <a:lnTo>
                            <a:pt x="1223" y="424"/>
                          </a:lnTo>
                          <a:lnTo>
                            <a:pt x="1224" y="424"/>
                          </a:lnTo>
                          <a:lnTo>
                            <a:pt x="1224" y="425"/>
                          </a:lnTo>
                          <a:lnTo>
                            <a:pt x="1225" y="425"/>
                          </a:lnTo>
                          <a:lnTo>
                            <a:pt x="1225" y="426"/>
                          </a:lnTo>
                          <a:lnTo>
                            <a:pt x="1226" y="426"/>
                          </a:lnTo>
                          <a:lnTo>
                            <a:pt x="1226" y="427"/>
                          </a:lnTo>
                          <a:lnTo>
                            <a:pt x="1227" y="427"/>
                          </a:lnTo>
                          <a:lnTo>
                            <a:pt x="1228" y="427"/>
                          </a:lnTo>
                          <a:lnTo>
                            <a:pt x="1228" y="428"/>
                          </a:lnTo>
                          <a:lnTo>
                            <a:pt x="1229" y="428"/>
                          </a:lnTo>
                          <a:lnTo>
                            <a:pt x="1229" y="429"/>
                          </a:lnTo>
                          <a:lnTo>
                            <a:pt x="1230" y="430"/>
                          </a:lnTo>
                          <a:lnTo>
                            <a:pt x="1230" y="432"/>
                          </a:lnTo>
                          <a:lnTo>
                            <a:pt x="1230" y="433"/>
                          </a:lnTo>
                          <a:lnTo>
                            <a:pt x="1231" y="433"/>
                          </a:lnTo>
                          <a:lnTo>
                            <a:pt x="1232" y="433"/>
                          </a:lnTo>
                          <a:lnTo>
                            <a:pt x="1232" y="434"/>
                          </a:lnTo>
                          <a:lnTo>
                            <a:pt x="1232" y="435"/>
                          </a:lnTo>
                          <a:lnTo>
                            <a:pt x="1233" y="435"/>
                          </a:lnTo>
                          <a:lnTo>
                            <a:pt x="1233" y="436"/>
                          </a:lnTo>
                          <a:lnTo>
                            <a:pt x="1234" y="437"/>
                          </a:lnTo>
                          <a:lnTo>
                            <a:pt x="1234" y="438"/>
                          </a:lnTo>
                          <a:lnTo>
                            <a:pt x="1233" y="438"/>
                          </a:lnTo>
                          <a:lnTo>
                            <a:pt x="1232" y="439"/>
                          </a:lnTo>
                          <a:lnTo>
                            <a:pt x="1231" y="439"/>
                          </a:lnTo>
                          <a:lnTo>
                            <a:pt x="1231" y="440"/>
                          </a:lnTo>
                          <a:lnTo>
                            <a:pt x="1232" y="440"/>
                          </a:lnTo>
                          <a:lnTo>
                            <a:pt x="1233" y="440"/>
                          </a:lnTo>
                          <a:lnTo>
                            <a:pt x="1234" y="440"/>
                          </a:lnTo>
                          <a:lnTo>
                            <a:pt x="1235" y="440"/>
                          </a:lnTo>
                          <a:lnTo>
                            <a:pt x="1236" y="440"/>
                          </a:lnTo>
                          <a:lnTo>
                            <a:pt x="1237" y="441"/>
                          </a:lnTo>
                          <a:lnTo>
                            <a:pt x="1236" y="442"/>
                          </a:lnTo>
                          <a:lnTo>
                            <a:pt x="1237" y="442"/>
                          </a:lnTo>
                          <a:lnTo>
                            <a:pt x="1238" y="443"/>
                          </a:lnTo>
                          <a:lnTo>
                            <a:pt x="1239" y="442"/>
                          </a:lnTo>
                          <a:lnTo>
                            <a:pt x="1240" y="442"/>
                          </a:lnTo>
                          <a:lnTo>
                            <a:pt x="1240" y="443"/>
                          </a:lnTo>
                          <a:lnTo>
                            <a:pt x="1239" y="444"/>
                          </a:lnTo>
                          <a:lnTo>
                            <a:pt x="1239" y="446"/>
                          </a:lnTo>
                          <a:lnTo>
                            <a:pt x="1240" y="446"/>
                          </a:lnTo>
                          <a:lnTo>
                            <a:pt x="1242" y="447"/>
                          </a:lnTo>
                          <a:lnTo>
                            <a:pt x="1245" y="448"/>
                          </a:lnTo>
                          <a:lnTo>
                            <a:pt x="1245" y="449"/>
                          </a:lnTo>
                          <a:lnTo>
                            <a:pt x="1246" y="450"/>
                          </a:lnTo>
                          <a:lnTo>
                            <a:pt x="1247" y="450"/>
                          </a:lnTo>
                          <a:lnTo>
                            <a:pt x="1247" y="451"/>
                          </a:lnTo>
                          <a:lnTo>
                            <a:pt x="1248" y="452"/>
                          </a:lnTo>
                          <a:lnTo>
                            <a:pt x="1248" y="453"/>
                          </a:lnTo>
                        </a:path>
                      </a:pathLst>
                    </a:custGeom>
                    <a:solidFill>
                      <a:schemeClr val="accent1"/>
                    </a:solidFill>
                    <a:ln w="9525" cap="flat" cmpd="sng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63581" name="Freeform 123"/>
                    <p:cNvSpPr>
                      <a:spLocks/>
                    </p:cNvSpPr>
                    <p:nvPr/>
                  </p:nvSpPr>
                  <p:spPr bwMode="auto">
                    <a:xfrm>
                      <a:off x="1735" y="626"/>
                      <a:ext cx="2063" cy="1963"/>
                    </a:xfrm>
                    <a:custGeom>
                      <a:avLst/>
                      <a:gdLst>
                        <a:gd name="T0" fmla="*/ 600 w 2063"/>
                        <a:gd name="T1" fmla="*/ 112 h 1963"/>
                        <a:gd name="T2" fmla="*/ 713 w 2063"/>
                        <a:gd name="T3" fmla="*/ 148 h 1963"/>
                        <a:gd name="T4" fmla="*/ 765 w 2063"/>
                        <a:gd name="T5" fmla="*/ 274 h 1963"/>
                        <a:gd name="T6" fmla="*/ 882 w 2063"/>
                        <a:gd name="T7" fmla="*/ 370 h 1963"/>
                        <a:gd name="T8" fmla="*/ 2006 w 2063"/>
                        <a:gd name="T9" fmla="*/ 613 h 1963"/>
                        <a:gd name="T10" fmla="*/ 1975 w 2063"/>
                        <a:gd name="T11" fmla="*/ 738 h 1963"/>
                        <a:gd name="T12" fmla="*/ 1966 w 2063"/>
                        <a:gd name="T13" fmla="*/ 881 h 1963"/>
                        <a:gd name="T14" fmla="*/ 1961 w 2063"/>
                        <a:gd name="T15" fmla="*/ 987 h 1963"/>
                        <a:gd name="T16" fmla="*/ 1976 w 2063"/>
                        <a:gd name="T17" fmla="*/ 1066 h 1963"/>
                        <a:gd name="T18" fmla="*/ 1920 w 2063"/>
                        <a:gd name="T19" fmla="*/ 1198 h 1963"/>
                        <a:gd name="T20" fmla="*/ 1897 w 2063"/>
                        <a:gd name="T21" fmla="*/ 1341 h 1963"/>
                        <a:gd name="T22" fmla="*/ 1811 w 2063"/>
                        <a:gd name="T23" fmla="*/ 1424 h 1963"/>
                        <a:gd name="T24" fmla="*/ 1740 w 2063"/>
                        <a:gd name="T25" fmla="*/ 1551 h 1963"/>
                        <a:gd name="T26" fmla="*/ 1630 w 2063"/>
                        <a:gd name="T27" fmla="*/ 1615 h 1963"/>
                        <a:gd name="T28" fmla="*/ 1586 w 2063"/>
                        <a:gd name="T29" fmla="*/ 1669 h 1963"/>
                        <a:gd name="T30" fmla="*/ 1573 w 2063"/>
                        <a:gd name="T31" fmla="*/ 1711 h 1963"/>
                        <a:gd name="T32" fmla="*/ 1534 w 2063"/>
                        <a:gd name="T33" fmla="*/ 1745 h 1963"/>
                        <a:gd name="T34" fmla="*/ 1511 w 2063"/>
                        <a:gd name="T35" fmla="*/ 1778 h 1963"/>
                        <a:gd name="T36" fmla="*/ 1492 w 2063"/>
                        <a:gd name="T37" fmla="*/ 1806 h 1963"/>
                        <a:gd name="T38" fmla="*/ 1482 w 2063"/>
                        <a:gd name="T39" fmla="*/ 1844 h 1963"/>
                        <a:gd name="T40" fmla="*/ 1476 w 2063"/>
                        <a:gd name="T41" fmla="*/ 1866 h 1963"/>
                        <a:gd name="T42" fmla="*/ 1474 w 2063"/>
                        <a:gd name="T43" fmla="*/ 1899 h 1963"/>
                        <a:gd name="T44" fmla="*/ 1491 w 2063"/>
                        <a:gd name="T45" fmla="*/ 1927 h 1963"/>
                        <a:gd name="T46" fmla="*/ 1441 w 2063"/>
                        <a:gd name="T47" fmla="*/ 1951 h 1963"/>
                        <a:gd name="T48" fmla="*/ 1405 w 2063"/>
                        <a:gd name="T49" fmla="*/ 1948 h 1963"/>
                        <a:gd name="T50" fmla="*/ 1367 w 2063"/>
                        <a:gd name="T51" fmla="*/ 1939 h 1963"/>
                        <a:gd name="T52" fmla="*/ 1360 w 2063"/>
                        <a:gd name="T53" fmla="*/ 1910 h 1963"/>
                        <a:gd name="T54" fmla="*/ 1373 w 2063"/>
                        <a:gd name="T55" fmla="*/ 1834 h 1963"/>
                        <a:gd name="T56" fmla="*/ 1323 w 2063"/>
                        <a:gd name="T57" fmla="*/ 1880 h 1963"/>
                        <a:gd name="T58" fmla="*/ 1276 w 2063"/>
                        <a:gd name="T59" fmla="*/ 1882 h 1963"/>
                        <a:gd name="T60" fmla="*/ 1244 w 2063"/>
                        <a:gd name="T61" fmla="*/ 1852 h 1963"/>
                        <a:gd name="T62" fmla="*/ 1186 w 2063"/>
                        <a:gd name="T63" fmla="*/ 1875 h 1963"/>
                        <a:gd name="T64" fmla="*/ 1146 w 2063"/>
                        <a:gd name="T65" fmla="*/ 1881 h 1963"/>
                        <a:gd name="T66" fmla="*/ 1113 w 2063"/>
                        <a:gd name="T67" fmla="*/ 1860 h 1963"/>
                        <a:gd name="T68" fmla="*/ 1071 w 2063"/>
                        <a:gd name="T69" fmla="*/ 1840 h 1963"/>
                        <a:gd name="T70" fmla="*/ 1030 w 2063"/>
                        <a:gd name="T71" fmla="*/ 1816 h 1963"/>
                        <a:gd name="T72" fmla="*/ 994 w 2063"/>
                        <a:gd name="T73" fmla="*/ 1794 h 1963"/>
                        <a:gd name="T74" fmla="*/ 945 w 2063"/>
                        <a:gd name="T75" fmla="*/ 1803 h 1963"/>
                        <a:gd name="T76" fmla="*/ 894 w 2063"/>
                        <a:gd name="T77" fmla="*/ 1814 h 1963"/>
                        <a:gd name="T78" fmla="*/ 850 w 2063"/>
                        <a:gd name="T79" fmla="*/ 1835 h 1963"/>
                        <a:gd name="T80" fmla="*/ 802 w 2063"/>
                        <a:gd name="T81" fmla="*/ 1893 h 1963"/>
                        <a:gd name="T82" fmla="*/ 738 w 2063"/>
                        <a:gd name="T83" fmla="*/ 1915 h 1963"/>
                        <a:gd name="T84" fmla="*/ 697 w 2063"/>
                        <a:gd name="T85" fmla="*/ 1860 h 1963"/>
                        <a:gd name="T86" fmla="*/ 600 w 2063"/>
                        <a:gd name="T87" fmla="*/ 1812 h 1963"/>
                        <a:gd name="T88" fmla="*/ 568 w 2063"/>
                        <a:gd name="T89" fmla="*/ 1745 h 1963"/>
                        <a:gd name="T90" fmla="*/ 579 w 2063"/>
                        <a:gd name="T91" fmla="*/ 1618 h 1963"/>
                        <a:gd name="T92" fmla="*/ 225 w 2063"/>
                        <a:gd name="T93" fmla="*/ 1278 h 1963"/>
                        <a:gd name="T94" fmla="*/ 212 w 2063"/>
                        <a:gd name="T95" fmla="*/ 1228 h 1963"/>
                        <a:gd name="T96" fmla="*/ 213 w 2063"/>
                        <a:gd name="T97" fmla="*/ 1185 h 1963"/>
                        <a:gd name="T98" fmla="*/ 176 w 2063"/>
                        <a:gd name="T99" fmla="*/ 1154 h 1963"/>
                        <a:gd name="T100" fmla="*/ 197 w 2063"/>
                        <a:gd name="T101" fmla="*/ 1123 h 1963"/>
                        <a:gd name="T102" fmla="*/ 232 w 2063"/>
                        <a:gd name="T103" fmla="*/ 1078 h 1963"/>
                        <a:gd name="T104" fmla="*/ 258 w 2063"/>
                        <a:gd name="T105" fmla="*/ 1028 h 1963"/>
                        <a:gd name="T106" fmla="*/ 325 w 2063"/>
                        <a:gd name="T107" fmla="*/ 918 h 1963"/>
                        <a:gd name="T108" fmla="*/ 299 w 2063"/>
                        <a:gd name="T109" fmla="*/ 827 h 1963"/>
                        <a:gd name="T110" fmla="*/ 277 w 2063"/>
                        <a:gd name="T111" fmla="*/ 802 h 1963"/>
                        <a:gd name="T112" fmla="*/ 286 w 2063"/>
                        <a:gd name="T113" fmla="*/ 758 h 1963"/>
                        <a:gd name="T114" fmla="*/ 300 w 2063"/>
                        <a:gd name="T115" fmla="*/ 682 h 1963"/>
                        <a:gd name="T116" fmla="*/ 223 w 2063"/>
                        <a:gd name="T117" fmla="*/ 672 h 1963"/>
                        <a:gd name="T118" fmla="*/ 28 w 2063"/>
                        <a:gd name="T119" fmla="*/ 602 h 1963"/>
                        <a:gd name="T120" fmla="*/ 12 w 2063"/>
                        <a:gd name="T121" fmla="*/ 510 h 1963"/>
                        <a:gd name="T122" fmla="*/ 23 w 2063"/>
                        <a:gd name="T123" fmla="*/ 424 h 1963"/>
                        <a:gd name="T124" fmla="*/ 2 w 2063"/>
                        <a:gd name="T125" fmla="*/ 359 h 1963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60000 65536"/>
                        <a:gd name="T181" fmla="*/ 0 60000 65536"/>
                        <a:gd name="T182" fmla="*/ 0 60000 65536"/>
                        <a:gd name="T183" fmla="*/ 0 60000 65536"/>
                        <a:gd name="T184" fmla="*/ 0 60000 65536"/>
                        <a:gd name="T185" fmla="*/ 0 60000 65536"/>
                        <a:gd name="T186" fmla="*/ 0 60000 65536"/>
                        <a:gd name="T187" fmla="*/ 0 60000 65536"/>
                        <a:gd name="T188" fmla="*/ 0 60000 65536"/>
                      </a:gdLst>
                      <a:ahLst/>
                      <a:cxnLst>
                        <a:cxn ang="T126">
                          <a:pos x="T0" y="T1"/>
                        </a:cxn>
                        <a:cxn ang="T127">
                          <a:pos x="T2" y="T3"/>
                        </a:cxn>
                        <a:cxn ang="T128">
                          <a:pos x="T4" y="T5"/>
                        </a:cxn>
                        <a:cxn ang="T129">
                          <a:pos x="T6" y="T7"/>
                        </a:cxn>
                        <a:cxn ang="T130">
                          <a:pos x="T8" y="T9"/>
                        </a:cxn>
                        <a:cxn ang="T131">
                          <a:pos x="T10" y="T11"/>
                        </a:cxn>
                        <a:cxn ang="T132">
                          <a:pos x="T12" y="T13"/>
                        </a:cxn>
                        <a:cxn ang="T133">
                          <a:pos x="T14" y="T15"/>
                        </a:cxn>
                        <a:cxn ang="T134">
                          <a:pos x="T16" y="T17"/>
                        </a:cxn>
                        <a:cxn ang="T135">
                          <a:pos x="T18" y="T19"/>
                        </a:cxn>
                        <a:cxn ang="T136">
                          <a:pos x="T20" y="T21"/>
                        </a:cxn>
                        <a:cxn ang="T137">
                          <a:pos x="T22" y="T23"/>
                        </a:cxn>
                        <a:cxn ang="T138">
                          <a:pos x="T24" y="T25"/>
                        </a:cxn>
                        <a:cxn ang="T139">
                          <a:pos x="T26" y="T27"/>
                        </a:cxn>
                        <a:cxn ang="T140">
                          <a:pos x="T28" y="T29"/>
                        </a:cxn>
                        <a:cxn ang="T141">
                          <a:pos x="T30" y="T31"/>
                        </a:cxn>
                        <a:cxn ang="T142">
                          <a:pos x="T32" y="T33"/>
                        </a:cxn>
                        <a:cxn ang="T143">
                          <a:pos x="T34" y="T35"/>
                        </a:cxn>
                        <a:cxn ang="T144">
                          <a:pos x="T36" y="T37"/>
                        </a:cxn>
                        <a:cxn ang="T145">
                          <a:pos x="T38" y="T39"/>
                        </a:cxn>
                        <a:cxn ang="T146">
                          <a:pos x="T40" y="T41"/>
                        </a:cxn>
                        <a:cxn ang="T147">
                          <a:pos x="T42" y="T43"/>
                        </a:cxn>
                        <a:cxn ang="T148">
                          <a:pos x="T44" y="T45"/>
                        </a:cxn>
                        <a:cxn ang="T149">
                          <a:pos x="T46" y="T47"/>
                        </a:cxn>
                        <a:cxn ang="T150">
                          <a:pos x="T48" y="T49"/>
                        </a:cxn>
                        <a:cxn ang="T151">
                          <a:pos x="T50" y="T51"/>
                        </a:cxn>
                        <a:cxn ang="T152">
                          <a:pos x="T52" y="T53"/>
                        </a:cxn>
                        <a:cxn ang="T153">
                          <a:pos x="T54" y="T55"/>
                        </a:cxn>
                        <a:cxn ang="T154">
                          <a:pos x="T56" y="T57"/>
                        </a:cxn>
                        <a:cxn ang="T155">
                          <a:pos x="T58" y="T59"/>
                        </a:cxn>
                        <a:cxn ang="T156">
                          <a:pos x="T60" y="T61"/>
                        </a:cxn>
                        <a:cxn ang="T157">
                          <a:pos x="T62" y="T63"/>
                        </a:cxn>
                        <a:cxn ang="T158">
                          <a:pos x="T64" y="T65"/>
                        </a:cxn>
                        <a:cxn ang="T159">
                          <a:pos x="T66" y="T67"/>
                        </a:cxn>
                        <a:cxn ang="T160">
                          <a:pos x="T68" y="T69"/>
                        </a:cxn>
                        <a:cxn ang="T161">
                          <a:pos x="T70" y="T71"/>
                        </a:cxn>
                        <a:cxn ang="T162">
                          <a:pos x="T72" y="T73"/>
                        </a:cxn>
                        <a:cxn ang="T163">
                          <a:pos x="T74" y="T75"/>
                        </a:cxn>
                        <a:cxn ang="T164">
                          <a:pos x="T76" y="T77"/>
                        </a:cxn>
                        <a:cxn ang="T165">
                          <a:pos x="T78" y="T79"/>
                        </a:cxn>
                        <a:cxn ang="T166">
                          <a:pos x="T80" y="T81"/>
                        </a:cxn>
                        <a:cxn ang="T167">
                          <a:pos x="T82" y="T83"/>
                        </a:cxn>
                        <a:cxn ang="T168">
                          <a:pos x="T84" y="T85"/>
                        </a:cxn>
                        <a:cxn ang="T169">
                          <a:pos x="T86" y="T87"/>
                        </a:cxn>
                        <a:cxn ang="T170">
                          <a:pos x="T88" y="T89"/>
                        </a:cxn>
                        <a:cxn ang="T171">
                          <a:pos x="T90" y="T91"/>
                        </a:cxn>
                        <a:cxn ang="T172">
                          <a:pos x="T92" y="T93"/>
                        </a:cxn>
                        <a:cxn ang="T173">
                          <a:pos x="T94" y="T95"/>
                        </a:cxn>
                        <a:cxn ang="T174">
                          <a:pos x="T96" y="T97"/>
                        </a:cxn>
                        <a:cxn ang="T175">
                          <a:pos x="T98" y="T99"/>
                        </a:cxn>
                        <a:cxn ang="T176">
                          <a:pos x="T100" y="T101"/>
                        </a:cxn>
                        <a:cxn ang="T177">
                          <a:pos x="T102" y="T103"/>
                        </a:cxn>
                        <a:cxn ang="T178">
                          <a:pos x="T104" y="T105"/>
                        </a:cxn>
                        <a:cxn ang="T179">
                          <a:pos x="T106" y="T107"/>
                        </a:cxn>
                        <a:cxn ang="T180">
                          <a:pos x="T108" y="T109"/>
                        </a:cxn>
                        <a:cxn ang="T181">
                          <a:pos x="T110" y="T111"/>
                        </a:cxn>
                        <a:cxn ang="T182">
                          <a:pos x="T112" y="T113"/>
                        </a:cxn>
                        <a:cxn ang="T183">
                          <a:pos x="T114" y="T115"/>
                        </a:cxn>
                        <a:cxn ang="T184">
                          <a:pos x="T116" y="T117"/>
                        </a:cxn>
                        <a:cxn ang="T185">
                          <a:pos x="T118" y="T119"/>
                        </a:cxn>
                        <a:cxn ang="T186">
                          <a:pos x="T120" y="T121"/>
                        </a:cxn>
                        <a:cxn ang="T187">
                          <a:pos x="T122" y="T123"/>
                        </a:cxn>
                        <a:cxn ang="T188">
                          <a:pos x="T124" y="T125"/>
                        </a:cxn>
                      </a:cxnLst>
                      <a:rect l="0" t="0" r="r" b="b"/>
                      <a:pathLst>
                        <a:path w="2063" h="1963">
                          <a:moveTo>
                            <a:pt x="9" y="262"/>
                          </a:moveTo>
                          <a:lnTo>
                            <a:pt x="24" y="262"/>
                          </a:lnTo>
                          <a:lnTo>
                            <a:pt x="220" y="261"/>
                          </a:lnTo>
                          <a:lnTo>
                            <a:pt x="296" y="261"/>
                          </a:lnTo>
                          <a:lnTo>
                            <a:pt x="387" y="262"/>
                          </a:lnTo>
                          <a:lnTo>
                            <a:pt x="455" y="262"/>
                          </a:lnTo>
                          <a:lnTo>
                            <a:pt x="569" y="263"/>
                          </a:lnTo>
                          <a:lnTo>
                            <a:pt x="579" y="262"/>
                          </a:lnTo>
                          <a:lnTo>
                            <a:pt x="581" y="260"/>
                          </a:lnTo>
                          <a:lnTo>
                            <a:pt x="583" y="260"/>
                          </a:lnTo>
                          <a:lnTo>
                            <a:pt x="584" y="261"/>
                          </a:lnTo>
                          <a:lnTo>
                            <a:pt x="588" y="259"/>
                          </a:lnTo>
                          <a:lnTo>
                            <a:pt x="589" y="258"/>
                          </a:lnTo>
                          <a:lnTo>
                            <a:pt x="590" y="257"/>
                          </a:lnTo>
                          <a:lnTo>
                            <a:pt x="592" y="255"/>
                          </a:lnTo>
                          <a:lnTo>
                            <a:pt x="593" y="253"/>
                          </a:lnTo>
                          <a:lnTo>
                            <a:pt x="594" y="252"/>
                          </a:lnTo>
                          <a:lnTo>
                            <a:pt x="595" y="251"/>
                          </a:lnTo>
                          <a:lnTo>
                            <a:pt x="596" y="250"/>
                          </a:lnTo>
                          <a:lnTo>
                            <a:pt x="599" y="249"/>
                          </a:lnTo>
                          <a:lnTo>
                            <a:pt x="600" y="248"/>
                          </a:lnTo>
                          <a:lnTo>
                            <a:pt x="600" y="247"/>
                          </a:lnTo>
                          <a:lnTo>
                            <a:pt x="599" y="246"/>
                          </a:lnTo>
                          <a:lnTo>
                            <a:pt x="596" y="245"/>
                          </a:lnTo>
                          <a:lnTo>
                            <a:pt x="593" y="245"/>
                          </a:lnTo>
                          <a:lnTo>
                            <a:pt x="591" y="245"/>
                          </a:lnTo>
                          <a:lnTo>
                            <a:pt x="590" y="245"/>
                          </a:lnTo>
                          <a:lnTo>
                            <a:pt x="589" y="246"/>
                          </a:lnTo>
                          <a:lnTo>
                            <a:pt x="586" y="247"/>
                          </a:lnTo>
                          <a:lnTo>
                            <a:pt x="585" y="248"/>
                          </a:lnTo>
                          <a:lnTo>
                            <a:pt x="582" y="247"/>
                          </a:lnTo>
                          <a:lnTo>
                            <a:pt x="581" y="246"/>
                          </a:lnTo>
                          <a:lnTo>
                            <a:pt x="580" y="245"/>
                          </a:lnTo>
                          <a:lnTo>
                            <a:pt x="580" y="243"/>
                          </a:lnTo>
                          <a:lnTo>
                            <a:pt x="581" y="242"/>
                          </a:lnTo>
                          <a:lnTo>
                            <a:pt x="582" y="240"/>
                          </a:lnTo>
                          <a:lnTo>
                            <a:pt x="585" y="234"/>
                          </a:lnTo>
                          <a:lnTo>
                            <a:pt x="586" y="232"/>
                          </a:lnTo>
                          <a:lnTo>
                            <a:pt x="587" y="229"/>
                          </a:lnTo>
                          <a:lnTo>
                            <a:pt x="587" y="228"/>
                          </a:lnTo>
                          <a:lnTo>
                            <a:pt x="589" y="227"/>
                          </a:lnTo>
                          <a:lnTo>
                            <a:pt x="589" y="225"/>
                          </a:lnTo>
                          <a:lnTo>
                            <a:pt x="588" y="224"/>
                          </a:lnTo>
                          <a:lnTo>
                            <a:pt x="587" y="222"/>
                          </a:lnTo>
                          <a:lnTo>
                            <a:pt x="586" y="222"/>
                          </a:lnTo>
                          <a:lnTo>
                            <a:pt x="585" y="221"/>
                          </a:lnTo>
                          <a:lnTo>
                            <a:pt x="585" y="220"/>
                          </a:lnTo>
                          <a:lnTo>
                            <a:pt x="585" y="218"/>
                          </a:lnTo>
                          <a:lnTo>
                            <a:pt x="586" y="217"/>
                          </a:lnTo>
                          <a:lnTo>
                            <a:pt x="586" y="215"/>
                          </a:lnTo>
                          <a:lnTo>
                            <a:pt x="586" y="214"/>
                          </a:lnTo>
                          <a:lnTo>
                            <a:pt x="585" y="212"/>
                          </a:lnTo>
                          <a:lnTo>
                            <a:pt x="585" y="211"/>
                          </a:lnTo>
                          <a:lnTo>
                            <a:pt x="584" y="210"/>
                          </a:lnTo>
                          <a:lnTo>
                            <a:pt x="584" y="208"/>
                          </a:lnTo>
                          <a:lnTo>
                            <a:pt x="584" y="207"/>
                          </a:lnTo>
                          <a:lnTo>
                            <a:pt x="586" y="202"/>
                          </a:lnTo>
                          <a:lnTo>
                            <a:pt x="587" y="202"/>
                          </a:lnTo>
                          <a:lnTo>
                            <a:pt x="588" y="199"/>
                          </a:lnTo>
                          <a:lnTo>
                            <a:pt x="589" y="197"/>
                          </a:lnTo>
                          <a:lnTo>
                            <a:pt x="590" y="197"/>
                          </a:lnTo>
                          <a:lnTo>
                            <a:pt x="592" y="195"/>
                          </a:lnTo>
                          <a:lnTo>
                            <a:pt x="593" y="193"/>
                          </a:lnTo>
                          <a:lnTo>
                            <a:pt x="594" y="191"/>
                          </a:lnTo>
                          <a:lnTo>
                            <a:pt x="596" y="189"/>
                          </a:lnTo>
                          <a:lnTo>
                            <a:pt x="596" y="187"/>
                          </a:lnTo>
                          <a:lnTo>
                            <a:pt x="596" y="186"/>
                          </a:lnTo>
                          <a:lnTo>
                            <a:pt x="597" y="185"/>
                          </a:lnTo>
                          <a:lnTo>
                            <a:pt x="596" y="182"/>
                          </a:lnTo>
                          <a:lnTo>
                            <a:pt x="597" y="180"/>
                          </a:lnTo>
                          <a:lnTo>
                            <a:pt x="598" y="179"/>
                          </a:lnTo>
                          <a:lnTo>
                            <a:pt x="599" y="179"/>
                          </a:lnTo>
                          <a:lnTo>
                            <a:pt x="601" y="178"/>
                          </a:lnTo>
                          <a:lnTo>
                            <a:pt x="602" y="178"/>
                          </a:lnTo>
                          <a:lnTo>
                            <a:pt x="603" y="176"/>
                          </a:lnTo>
                          <a:lnTo>
                            <a:pt x="603" y="175"/>
                          </a:lnTo>
                          <a:lnTo>
                            <a:pt x="603" y="173"/>
                          </a:lnTo>
                          <a:lnTo>
                            <a:pt x="602" y="172"/>
                          </a:lnTo>
                          <a:lnTo>
                            <a:pt x="601" y="171"/>
                          </a:lnTo>
                          <a:lnTo>
                            <a:pt x="601" y="169"/>
                          </a:lnTo>
                          <a:lnTo>
                            <a:pt x="601" y="168"/>
                          </a:lnTo>
                          <a:lnTo>
                            <a:pt x="602" y="167"/>
                          </a:lnTo>
                          <a:lnTo>
                            <a:pt x="602" y="164"/>
                          </a:lnTo>
                          <a:lnTo>
                            <a:pt x="602" y="163"/>
                          </a:lnTo>
                          <a:lnTo>
                            <a:pt x="602" y="160"/>
                          </a:lnTo>
                          <a:lnTo>
                            <a:pt x="602" y="158"/>
                          </a:lnTo>
                          <a:lnTo>
                            <a:pt x="603" y="157"/>
                          </a:lnTo>
                          <a:lnTo>
                            <a:pt x="603" y="155"/>
                          </a:lnTo>
                          <a:lnTo>
                            <a:pt x="603" y="153"/>
                          </a:lnTo>
                          <a:lnTo>
                            <a:pt x="602" y="151"/>
                          </a:lnTo>
                          <a:lnTo>
                            <a:pt x="602" y="150"/>
                          </a:lnTo>
                          <a:lnTo>
                            <a:pt x="602" y="148"/>
                          </a:lnTo>
                          <a:lnTo>
                            <a:pt x="603" y="146"/>
                          </a:lnTo>
                          <a:lnTo>
                            <a:pt x="604" y="145"/>
                          </a:lnTo>
                          <a:lnTo>
                            <a:pt x="607" y="143"/>
                          </a:lnTo>
                          <a:lnTo>
                            <a:pt x="608" y="142"/>
                          </a:lnTo>
                          <a:lnTo>
                            <a:pt x="608" y="141"/>
                          </a:lnTo>
                          <a:lnTo>
                            <a:pt x="608" y="140"/>
                          </a:lnTo>
                          <a:lnTo>
                            <a:pt x="607" y="138"/>
                          </a:lnTo>
                          <a:lnTo>
                            <a:pt x="607" y="137"/>
                          </a:lnTo>
                          <a:lnTo>
                            <a:pt x="608" y="135"/>
                          </a:lnTo>
                          <a:lnTo>
                            <a:pt x="608" y="134"/>
                          </a:lnTo>
                          <a:lnTo>
                            <a:pt x="608" y="132"/>
                          </a:lnTo>
                          <a:lnTo>
                            <a:pt x="602" y="122"/>
                          </a:lnTo>
                          <a:lnTo>
                            <a:pt x="601" y="120"/>
                          </a:lnTo>
                          <a:lnTo>
                            <a:pt x="602" y="116"/>
                          </a:lnTo>
                          <a:lnTo>
                            <a:pt x="601" y="113"/>
                          </a:lnTo>
                          <a:lnTo>
                            <a:pt x="600" y="112"/>
                          </a:lnTo>
                          <a:lnTo>
                            <a:pt x="597" y="109"/>
                          </a:lnTo>
                          <a:lnTo>
                            <a:pt x="596" y="108"/>
                          </a:lnTo>
                          <a:lnTo>
                            <a:pt x="594" y="103"/>
                          </a:lnTo>
                          <a:lnTo>
                            <a:pt x="593" y="101"/>
                          </a:lnTo>
                          <a:lnTo>
                            <a:pt x="592" y="99"/>
                          </a:lnTo>
                          <a:lnTo>
                            <a:pt x="593" y="95"/>
                          </a:lnTo>
                          <a:lnTo>
                            <a:pt x="592" y="93"/>
                          </a:lnTo>
                          <a:lnTo>
                            <a:pt x="591" y="91"/>
                          </a:lnTo>
                          <a:lnTo>
                            <a:pt x="591" y="89"/>
                          </a:lnTo>
                          <a:lnTo>
                            <a:pt x="591" y="88"/>
                          </a:lnTo>
                          <a:lnTo>
                            <a:pt x="592" y="86"/>
                          </a:lnTo>
                          <a:lnTo>
                            <a:pt x="593" y="85"/>
                          </a:lnTo>
                          <a:lnTo>
                            <a:pt x="594" y="85"/>
                          </a:lnTo>
                          <a:lnTo>
                            <a:pt x="599" y="83"/>
                          </a:lnTo>
                          <a:lnTo>
                            <a:pt x="600" y="82"/>
                          </a:lnTo>
                          <a:lnTo>
                            <a:pt x="604" y="79"/>
                          </a:lnTo>
                          <a:lnTo>
                            <a:pt x="606" y="78"/>
                          </a:lnTo>
                          <a:lnTo>
                            <a:pt x="607" y="76"/>
                          </a:lnTo>
                          <a:lnTo>
                            <a:pt x="608" y="75"/>
                          </a:lnTo>
                          <a:lnTo>
                            <a:pt x="609" y="72"/>
                          </a:lnTo>
                          <a:lnTo>
                            <a:pt x="609" y="71"/>
                          </a:lnTo>
                          <a:lnTo>
                            <a:pt x="609" y="66"/>
                          </a:lnTo>
                          <a:lnTo>
                            <a:pt x="610" y="65"/>
                          </a:lnTo>
                          <a:lnTo>
                            <a:pt x="611" y="63"/>
                          </a:lnTo>
                          <a:lnTo>
                            <a:pt x="615" y="59"/>
                          </a:lnTo>
                          <a:lnTo>
                            <a:pt x="617" y="55"/>
                          </a:lnTo>
                          <a:lnTo>
                            <a:pt x="622" y="51"/>
                          </a:lnTo>
                          <a:lnTo>
                            <a:pt x="623" y="50"/>
                          </a:lnTo>
                          <a:lnTo>
                            <a:pt x="624" y="49"/>
                          </a:lnTo>
                          <a:lnTo>
                            <a:pt x="624" y="48"/>
                          </a:lnTo>
                          <a:lnTo>
                            <a:pt x="624" y="45"/>
                          </a:lnTo>
                          <a:lnTo>
                            <a:pt x="624" y="43"/>
                          </a:lnTo>
                          <a:lnTo>
                            <a:pt x="622" y="38"/>
                          </a:lnTo>
                          <a:lnTo>
                            <a:pt x="621" y="36"/>
                          </a:lnTo>
                          <a:lnTo>
                            <a:pt x="621" y="35"/>
                          </a:lnTo>
                          <a:lnTo>
                            <a:pt x="621" y="32"/>
                          </a:lnTo>
                          <a:lnTo>
                            <a:pt x="622" y="26"/>
                          </a:lnTo>
                          <a:lnTo>
                            <a:pt x="622" y="25"/>
                          </a:lnTo>
                          <a:lnTo>
                            <a:pt x="622" y="21"/>
                          </a:lnTo>
                          <a:lnTo>
                            <a:pt x="622" y="20"/>
                          </a:lnTo>
                          <a:lnTo>
                            <a:pt x="625" y="16"/>
                          </a:lnTo>
                          <a:lnTo>
                            <a:pt x="630" y="9"/>
                          </a:lnTo>
                          <a:lnTo>
                            <a:pt x="632" y="6"/>
                          </a:lnTo>
                          <a:lnTo>
                            <a:pt x="634" y="4"/>
                          </a:lnTo>
                          <a:lnTo>
                            <a:pt x="636" y="3"/>
                          </a:lnTo>
                          <a:lnTo>
                            <a:pt x="636" y="2"/>
                          </a:lnTo>
                          <a:lnTo>
                            <a:pt x="636" y="0"/>
                          </a:lnTo>
                          <a:lnTo>
                            <a:pt x="638" y="1"/>
                          </a:lnTo>
                          <a:lnTo>
                            <a:pt x="640" y="1"/>
                          </a:lnTo>
                          <a:lnTo>
                            <a:pt x="645" y="5"/>
                          </a:lnTo>
                          <a:lnTo>
                            <a:pt x="648" y="7"/>
                          </a:lnTo>
                          <a:lnTo>
                            <a:pt x="650" y="9"/>
                          </a:lnTo>
                          <a:lnTo>
                            <a:pt x="652" y="14"/>
                          </a:lnTo>
                          <a:lnTo>
                            <a:pt x="654" y="18"/>
                          </a:lnTo>
                          <a:lnTo>
                            <a:pt x="655" y="19"/>
                          </a:lnTo>
                          <a:lnTo>
                            <a:pt x="658" y="23"/>
                          </a:lnTo>
                          <a:lnTo>
                            <a:pt x="661" y="26"/>
                          </a:lnTo>
                          <a:lnTo>
                            <a:pt x="662" y="28"/>
                          </a:lnTo>
                          <a:lnTo>
                            <a:pt x="663" y="29"/>
                          </a:lnTo>
                          <a:lnTo>
                            <a:pt x="664" y="31"/>
                          </a:lnTo>
                          <a:lnTo>
                            <a:pt x="666" y="33"/>
                          </a:lnTo>
                          <a:lnTo>
                            <a:pt x="666" y="35"/>
                          </a:lnTo>
                          <a:lnTo>
                            <a:pt x="668" y="38"/>
                          </a:lnTo>
                          <a:lnTo>
                            <a:pt x="670" y="42"/>
                          </a:lnTo>
                          <a:lnTo>
                            <a:pt x="671" y="46"/>
                          </a:lnTo>
                          <a:lnTo>
                            <a:pt x="671" y="49"/>
                          </a:lnTo>
                          <a:lnTo>
                            <a:pt x="671" y="54"/>
                          </a:lnTo>
                          <a:lnTo>
                            <a:pt x="672" y="56"/>
                          </a:lnTo>
                          <a:lnTo>
                            <a:pt x="673" y="56"/>
                          </a:lnTo>
                          <a:lnTo>
                            <a:pt x="675" y="56"/>
                          </a:lnTo>
                          <a:lnTo>
                            <a:pt x="676" y="56"/>
                          </a:lnTo>
                          <a:lnTo>
                            <a:pt x="678" y="57"/>
                          </a:lnTo>
                          <a:lnTo>
                            <a:pt x="679" y="58"/>
                          </a:lnTo>
                          <a:lnTo>
                            <a:pt x="679" y="59"/>
                          </a:lnTo>
                          <a:lnTo>
                            <a:pt x="680" y="60"/>
                          </a:lnTo>
                          <a:lnTo>
                            <a:pt x="681" y="66"/>
                          </a:lnTo>
                          <a:lnTo>
                            <a:pt x="681" y="69"/>
                          </a:lnTo>
                          <a:lnTo>
                            <a:pt x="682" y="73"/>
                          </a:lnTo>
                          <a:lnTo>
                            <a:pt x="683" y="79"/>
                          </a:lnTo>
                          <a:lnTo>
                            <a:pt x="683" y="80"/>
                          </a:lnTo>
                          <a:lnTo>
                            <a:pt x="684" y="83"/>
                          </a:lnTo>
                          <a:lnTo>
                            <a:pt x="685" y="85"/>
                          </a:lnTo>
                          <a:lnTo>
                            <a:pt x="687" y="88"/>
                          </a:lnTo>
                          <a:lnTo>
                            <a:pt x="689" y="93"/>
                          </a:lnTo>
                          <a:lnTo>
                            <a:pt x="691" y="97"/>
                          </a:lnTo>
                          <a:lnTo>
                            <a:pt x="691" y="100"/>
                          </a:lnTo>
                          <a:lnTo>
                            <a:pt x="691" y="102"/>
                          </a:lnTo>
                          <a:lnTo>
                            <a:pt x="691" y="106"/>
                          </a:lnTo>
                          <a:lnTo>
                            <a:pt x="691" y="110"/>
                          </a:lnTo>
                          <a:lnTo>
                            <a:pt x="691" y="112"/>
                          </a:lnTo>
                          <a:lnTo>
                            <a:pt x="692" y="113"/>
                          </a:lnTo>
                          <a:lnTo>
                            <a:pt x="692" y="114"/>
                          </a:lnTo>
                          <a:lnTo>
                            <a:pt x="694" y="116"/>
                          </a:lnTo>
                          <a:lnTo>
                            <a:pt x="696" y="119"/>
                          </a:lnTo>
                          <a:lnTo>
                            <a:pt x="697" y="120"/>
                          </a:lnTo>
                          <a:lnTo>
                            <a:pt x="698" y="124"/>
                          </a:lnTo>
                          <a:lnTo>
                            <a:pt x="701" y="128"/>
                          </a:lnTo>
                          <a:lnTo>
                            <a:pt x="706" y="132"/>
                          </a:lnTo>
                          <a:lnTo>
                            <a:pt x="709" y="135"/>
                          </a:lnTo>
                          <a:lnTo>
                            <a:pt x="710" y="136"/>
                          </a:lnTo>
                          <a:lnTo>
                            <a:pt x="710" y="137"/>
                          </a:lnTo>
                          <a:lnTo>
                            <a:pt x="710" y="140"/>
                          </a:lnTo>
                          <a:lnTo>
                            <a:pt x="711" y="143"/>
                          </a:lnTo>
                          <a:lnTo>
                            <a:pt x="711" y="145"/>
                          </a:lnTo>
                          <a:lnTo>
                            <a:pt x="712" y="146"/>
                          </a:lnTo>
                          <a:lnTo>
                            <a:pt x="712" y="148"/>
                          </a:lnTo>
                          <a:lnTo>
                            <a:pt x="713" y="148"/>
                          </a:lnTo>
                          <a:lnTo>
                            <a:pt x="714" y="149"/>
                          </a:lnTo>
                          <a:lnTo>
                            <a:pt x="716" y="150"/>
                          </a:lnTo>
                          <a:lnTo>
                            <a:pt x="718" y="150"/>
                          </a:lnTo>
                          <a:lnTo>
                            <a:pt x="719" y="150"/>
                          </a:lnTo>
                          <a:lnTo>
                            <a:pt x="720" y="150"/>
                          </a:lnTo>
                          <a:lnTo>
                            <a:pt x="721" y="151"/>
                          </a:lnTo>
                          <a:lnTo>
                            <a:pt x="723" y="153"/>
                          </a:lnTo>
                          <a:lnTo>
                            <a:pt x="725" y="156"/>
                          </a:lnTo>
                          <a:lnTo>
                            <a:pt x="725" y="158"/>
                          </a:lnTo>
                          <a:lnTo>
                            <a:pt x="726" y="159"/>
                          </a:lnTo>
                          <a:lnTo>
                            <a:pt x="725" y="161"/>
                          </a:lnTo>
                          <a:lnTo>
                            <a:pt x="722" y="166"/>
                          </a:lnTo>
                          <a:lnTo>
                            <a:pt x="722" y="168"/>
                          </a:lnTo>
                          <a:lnTo>
                            <a:pt x="721" y="169"/>
                          </a:lnTo>
                          <a:lnTo>
                            <a:pt x="721" y="172"/>
                          </a:lnTo>
                          <a:lnTo>
                            <a:pt x="721" y="173"/>
                          </a:lnTo>
                          <a:lnTo>
                            <a:pt x="719" y="174"/>
                          </a:lnTo>
                          <a:lnTo>
                            <a:pt x="719" y="176"/>
                          </a:lnTo>
                          <a:lnTo>
                            <a:pt x="718" y="177"/>
                          </a:lnTo>
                          <a:lnTo>
                            <a:pt x="718" y="179"/>
                          </a:lnTo>
                          <a:lnTo>
                            <a:pt x="719" y="181"/>
                          </a:lnTo>
                          <a:lnTo>
                            <a:pt x="720" y="184"/>
                          </a:lnTo>
                          <a:lnTo>
                            <a:pt x="721" y="185"/>
                          </a:lnTo>
                          <a:lnTo>
                            <a:pt x="721" y="187"/>
                          </a:lnTo>
                          <a:lnTo>
                            <a:pt x="720" y="188"/>
                          </a:lnTo>
                          <a:lnTo>
                            <a:pt x="718" y="191"/>
                          </a:lnTo>
                          <a:lnTo>
                            <a:pt x="717" y="193"/>
                          </a:lnTo>
                          <a:lnTo>
                            <a:pt x="717" y="194"/>
                          </a:lnTo>
                          <a:lnTo>
                            <a:pt x="718" y="196"/>
                          </a:lnTo>
                          <a:lnTo>
                            <a:pt x="718" y="197"/>
                          </a:lnTo>
                          <a:lnTo>
                            <a:pt x="719" y="199"/>
                          </a:lnTo>
                          <a:lnTo>
                            <a:pt x="720" y="200"/>
                          </a:lnTo>
                          <a:lnTo>
                            <a:pt x="721" y="202"/>
                          </a:lnTo>
                          <a:lnTo>
                            <a:pt x="723" y="203"/>
                          </a:lnTo>
                          <a:lnTo>
                            <a:pt x="723" y="204"/>
                          </a:lnTo>
                          <a:lnTo>
                            <a:pt x="723" y="205"/>
                          </a:lnTo>
                          <a:lnTo>
                            <a:pt x="723" y="206"/>
                          </a:lnTo>
                          <a:lnTo>
                            <a:pt x="723" y="207"/>
                          </a:lnTo>
                          <a:lnTo>
                            <a:pt x="722" y="208"/>
                          </a:lnTo>
                          <a:lnTo>
                            <a:pt x="722" y="209"/>
                          </a:lnTo>
                          <a:lnTo>
                            <a:pt x="722" y="210"/>
                          </a:lnTo>
                          <a:lnTo>
                            <a:pt x="724" y="211"/>
                          </a:lnTo>
                          <a:lnTo>
                            <a:pt x="726" y="212"/>
                          </a:lnTo>
                          <a:lnTo>
                            <a:pt x="726" y="213"/>
                          </a:lnTo>
                          <a:lnTo>
                            <a:pt x="727" y="214"/>
                          </a:lnTo>
                          <a:lnTo>
                            <a:pt x="726" y="217"/>
                          </a:lnTo>
                          <a:lnTo>
                            <a:pt x="724" y="218"/>
                          </a:lnTo>
                          <a:lnTo>
                            <a:pt x="723" y="219"/>
                          </a:lnTo>
                          <a:lnTo>
                            <a:pt x="723" y="220"/>
                          </a:lnTo>
                          <a:lnTo>
                            <a:pt x="724" y="222"/>
                          </a:lnTo>
                          <a:lnTo>
                            <a:pt x="724" y="223"/>
                          </a:lnTo>
                          <a:lnTo>
                            <a:pt x="724" y="224"/>
                          </a:lnTo>
                          <a:lnTo>
                            <a:pt x="726" y="225"/>
                          </a:lnTo>
                          <a:lnTo>
                            <a:pt x="727" y="225"/>
                          </a:lnTo>
                          <a:lnTo>
                            <a:pt x="728" y="226"/>
                          </a:lnTo>
                          <a:lnTo>
                            <a:pt x="729" y="228"/>
                          </a:lnTo>
                          <a:lnTo>
                            <a:pt x="728" y="232"/>
                          </a:lnTo>
                          <a:lnTo>
                            <a:pt x="728" y="235"/>
                          </a:lnTo>
                          <a:lnTo>
                            <a:pt x="728" y="236"/>
                          </a:lnTo>
                          <a:lnTo>
                            <a:pt x="729" y="236"/>
                          </a:lnTo>
                          <a:lnTo>
                            <a:pt x="731" y="238"/>
                          </a:lnTo>
                          <a:lnTo>
                            <a:pt x="731" y="239"/>
                          </a:lnTo>
                          <a:lnTo>
                            <a:pt x="732" y="241"/>
                          </a:lnTo>
                          <a:lnTo>
                            <a:pt x="732" y="242"/>
                          </a:lnTo>
                          <a:lnTo>
                            <a:pt x="733" y="244"/>
                          </a:lnTo>
                          <a:lnTo>
                            <a:pt x="733" y="247"/>
                          </a:lnTo>
                          <a:lnTo>
                            <a:pt x="733" y="248"/>
                          </a:lnTo>
                          <a:lnTo>
                            <a:pt x="733" y="249"/>
                          </a:lnTo>
                          <a:lnTo>
                            <a:pt x="732" y="253"/>
                          </a:lnTo>
                          <a:lnTo>
                            <a:pt x="733" y="254"/>
                          </a:lnTo>
                          <a:lnTo>
                            <a:pt x="733" y="255"/>
                          </a:lnTo>
                          <a:lnTo>
                            <a:pt x="734" y="256"/>
                          </a:lnTo>
                          <a:lnTo>
                            <a:pt x="735" y="257"/>
                          </a:lnTo>
                          <a:lnTo>
                            <a:pt x="737" y="257"/>
                          </a:lnTo>
                          <a:lnTo>
                            <a:pt x="739" y="257"/>
                          </a:lnTo>
                          <a:lnTo>
                            <a:pt x="740" y="257"/>
                          </a:lnTo>
                          <a:lnTo>
                            <a:pt x="743" y="255"/>
                          </a:lnTo>
                          <a:lnTo>
                            <a:pt x="744" y="255"/>
                          </a:lnTo>
                          <a:lnTo>
                            <a:pt x="745" y="255"/>
                          </a:lnTo>
                          <a:lnTo>
                            <a:pt x="746" y="255"/>
                          </a:lnTo>
                          <a:lnTo>
                            <a:pt x="748" y="256"/>
                          </a:lnTo>
                          <a:lnTo>
                            <a:pt x="749" y="257"/>
                          </a:lnTo>
                          <a:lnTo>
                            <a:pt x="753" y="259"/>
                          </a:lnTo>
                          <a:lnTo>
                            <a:pt x="755" y="260"/>
                          </a:lnTo>
                          <a:lnTo>
                            <a:pt x="756" y="261"/>
                          </a:lnTo>
                          <a:lnTo>
                            <a:pt x="757" y="261"/>
                          </a:lnTo>
                          <a:lnTo>
                            <a:pt x="759" y="262"/>
                          </a:lnTo>
                          <a:lnTo>
                            <a:pt x="761" y="261"/>
                          </a:lnTo>
                          <a:lnTo>
                            <a:pt x="764" y="261"/>
                          </a:lnTo>
                          <a:lnTo>
                            <a:pt x="765" y="262"/>
                          </a:lnTo>
                          <a:lnTo>
                            <a:pt x="765" y="263"/>
                          </a:lnTo>
                          <a:lnTo>
                            <a:pt x="766" y="264"/>
                          </a:lnTo>
                          <a:lnTo>
                            <a:pt x="766" y="267"/>
                          </a:lnTo>
                          <a:lnTo>
                            <a:pt x="766" y="269"/>
                          </a:lnTo>
                          <a:lnTo>
                            <a:pt x="766" y="270"/>
                          </a:lnTo>
                          <a:lnTo>
                            <a:pt x="765" y="272"/>
                          </a:lnTo>
                          <a:lnTo>
                            <a:pt x="765" y="273"/>
                          </a:lnTo>
                          <a:lnTo>
                            <a:pt x="765" y="274"/>
                          </a:lnTo>
                          <a:lnTo>
                            <a:pt x="765" y="275"/>
                          </a:lnTo>
                          <a:lnTo>
                            <a:pt x="766" y="275"/>
                          </a:lnTo>
                          <a:lnTo>
                            <a:pt x="767" y="275"/>
                          </a:lnTo>
                          <a:lnTo>
                            <a:pt x="768" y="276"/>
                          </a:lnTo>
                          <a:lnTo>
                            <a:pt x="771" y="279"/>
                          </a:lnTo>
                          <a:lnTo>
                            <a:pt x="772" y="279"/>
                          </a:lnTo>
                          <a:lnTo>
                            <a:pt x="773" y="279"/>
                          </a:lnTo>
                          <a:lnTo>
                            <a:pt x="775" y="279"/>
                          </a:lnTo>
                          <a:lnTo>
                            <a:pt x="776" y="279"/>
                          </a:lnTo>
                          <a:lnTo>
                            <a:pt x="778" y="279"/>
                          </a:lnTo>
                          <a:lnTo>
                            <a:pt x="783" y="280"/>
                          </a:lnTo>
                          <a:lnTo>
                            <a:pt x="784" y="280"/>
                          </a:lnTo>
                          <a:lnTo>
                            <a:pt x="784" y="281"/>
                          </a:lnTo>
                          <a:lnTo>
                            <a:pt x="785" y="281"/>
                          </a:lnTo>
                          <a:lnTo>
                            <a:pt x="785" y="283"/>
                          </a:lnTo>
                          <a:lnTo>
                            <a:pt x="785" y="285"/>
                          </a:lnTo>
                          <a:lnTo>
                            <a:pt x="786" y="285"/>
                          </a:lnTo>
                          <a:lnTo>
                            <a:pt x="787" y="285"/>
                          </a:lnTo>
                          <a:lnTo>
                            <a:pt x="788" y="286"/>
                          </a:lnTo>
                          <a:lnTo>
                            <a:pt x="789" y="286"/>
                          </a:lnTo>
                          <a:lnTo>
                            <a:pt x="793" y="284"/>
                          </a:lnTo>
                          <a:lnTo>
                            <a:pt x="796" y="284"/>
                          </a:lnTo>
                          <a:lnTo>
                            <a:pt x="798" y="284"/>
                          </a:lnTo>
                          <a:lnTo>
                            <a:pt x="799" y="285"/>
                          </a:lnTo>
                          <a:lnTo>
                            <a:pt x="802" y="286"/>
                          </a:lnTo>
                          <a:lnTo>
                            <a:pt x="804" y="287"/>
                          </a:lnTo>
                          <a:lnTo>
                            <a:pt x="806" y="288"/>
                          </a:lnTo>
                          <a:lnTo>
                            <a:pt x="808" y="290"/>
                          </a:lnTo>
                          <a:lnTo>
                            <a:pt x="811" y="296"/>
                          </a:lnTo>
                          <a:lnTo>
                            <a:pt x="812" y="297"/>
                          </a:lnTo>
                          <a:lnTo>
                            <a:pt x="814" y="298"/>
                          </a:lnTo>
                          <a:lnTo>
                            <a:pt x="816" y="300"/>
                          </a:lnTo>
                          <a:lnTo>
                            <a:pt x="817" y="301"/>
                          </a:lnTo>
                          <a:lnTo>
                            <a:pt x="821" y="303"/>
                          </a:lnTo>
                          <a:lnTo>
                            <a:pt x="822" y="304"/>
                          </a:lnTo>
                          <a:lnTo>
                            <a:pt x="824" y="304"/>
                          </a:lnTo>
                          <a:lnTo>
                            <a:pt x="824" y="305"/>
                          </a:lnTo>
                          <a:lnTo>
                            <a:pt x="824" y="307"/>
                          </a:lnTo>
                          <a:lnTo>
                            <a:pt x="825" y="308"/>
                          </a:lnTo>
                          <a:lnTo>
                            <a:pt x="825" y="309"/>
                          </a:lnTo>
                          <a:lnTo>
                            <a:pt x="825" y="310"/>
                          </a:lnTo>
                          <a:lnTo>
                            <a:pt x="827" y="311"/>
                          </a:lnTo>
                          <a:lnTo>
                            <a:pt x="830" y="312"/>
                          </a:lnTo>
                          <a:lnTo>
                            <a:pt x="830" y="313"/>
                          </a:lnTo>
                          <a:lnTo>
                            <a:pt x="829" y="316"/>
                          </a:lnTo>
                          <a:lnTo>
                            <a:pt x="830" y="316"/>
                          </a:lnTo>
                          <a:lnTo>
                            <a:pt x="832" y="318"/>
                          </a:lnTo>
                          <a:lnTo>
                            <a:pt x="834" y="319"/>
                          </a:lnTo>
                          <a:lnTo>
                            <a:pt x="834" y="321"/>
                          </a:lnTo>
                          <a:lnTo>
                            <a:pt x="833" y="322"/>
                          </a:lnTo>
                          <a:lnTo>
                            <a:pt x="832" y="324"/>
                          </a:lnTo>
                          <a:lnTo>
                            <a:pt x="831" y="324"/>
                          </a:lnTo>
                          <a:lnTo>
                            <a:pt x="830" y="326"/>
                          </a:lnTo>
                          <a:lnTo>
                            <a:pt x="830" y="327"/>
                          </a:lnTo>
                          <a:lnTo>
                            <a:pt x="830" y="328"/>
                          </a:lnTo>
                          <a:lnTo>
                            <a:pt x="831" y="329"/>
                          </a:lnTo>
                          <a:lnTo>
                            <a:pt x="831" y="330"/>
                          </a:lnTo>
                          <a:lnTo>
                            <a:pt x="831" y="331"/>
                          </a:lnTo>
                          <a:lnTo>
                            <a:pt x="830" y="332"/>
                          </a:lnTo>
                          <a:lnTo>
                            <a:pt x="830" y="334"/>
                          </a:lnTo>
                          <a:lnTo>
                            <a:pt x="830" y="335"/>
                          </a:lnTo>
                          <a:lnTo>
                            <a:pt x="832" y="336"/>
                          </a:lnTo>
                          <a:lnTo>
                            <a:pt x="832" y="337"/>
                          </a:lnTo>
                          <a:lnTo>
                            <a:pt x="833" y="337"/>
                          </a:lnTo>
                          <a:lnTo>
                            <a:pt x="833" y="338"/>
                          </a:lnTo>
                          <a:lnTo>
                            <a:pt x="834" y="339"/>
                          </a:lnTo>
                          <a:lnTo>
                            <a:pt x="836" y="341"/>
                          </a:lnTo>
                          <a:lnTo>
                            <a:pt x="839" y="342"/>
                          </a:lnTo>
                          <a:lnTo>
                            <a:pt x="840" y="343"/>
                          </a:lnTo>
                          <a:lnTo>
                            <a:pt x="841" y="344"/>
                          </a:lnTo>
                          <a:lnTo>
                            <a:pt x="842" y="344"/>
                          </a:lnTo>
                          <a:lnTo>
                            <a:pt x="843" y="343"/>
                          </a:lnTo>
                          <a:lnTo>
                            <a:pt x="845" y="343"/>
                          </a:lnTo>
                          <a:lnTo>
                            <a:pt x="847" y="342"/>
                          </a:lnTo>
                          <a:lnTo>
                            <a:pt x="848" y="342"/>
                          </a:lnTo>
                          <a:lnTo>
                            <a:pt x="849" y="342"/>
                          </a:lnTo>
                          <a:lnTo>
                            <a:pt x="851" y="343"/>
                          </a:lnTo>
                          <a:lnTo>
                            <a:pt x="852" y="344"/>
                          </a:lnTo>
                          <a:lnTo>
                            <a:pt x="854" y="344"/>
                          </a:lnTo>
                          <a:lnTo>
                            <a:pt x="855" y="344"/>
                          </a:lnTo>
                          <a:lnTo>
                            <a:pt x="857" y="344"/>
                          </a:lnTo>
                          <a:lnTo>
                            <a:pt x="859" y="344"/>
                          </a:lnTo>
                          <a:lnTo>
                            <a:pt x="861" y="345"/>
                          </a:lnTo>
                          <a:lnTo>
                            <a:pt x="862" y="345"/>
                          </a:lnTo>
                          <a:lnTo>
                            <a:pt x="864" y="345"/>
                          </a:lnTo>
                          <a:lnTo>
                            <a:pt x="865" y="344"/>
                          </a:lnTo>
                          <a:lnTo>
                            <a:pt x="866" y="344"/>
                          </a:lnTo>
                          <a:lnTo>
                            <a:pt x="869" y="346"/>
                          </a:lnTo>
                          <a:lnTo>
                            <a:pt x="870" y="346"/>
                          </a:lnTo>
                          <a:lnTo>
                            <a:pt x="873" y="347"/>
                          </a:lnTo>
                          <a:lnTo>
                            <a:pt x="874" y="348"/>
                          </a:lnTo>
                          <a:lnTo>
                            <a:pt x="876" y="351"/>
                          </a:lnTo>
                          <a:lnTo>
                            <a:pt x="877" y="353"/>
                          </a:lnTo>
                          <a:lnTo>
                            <a:pt x="877" y="354"/>
                          </a:lnTo>
                          <a:lnTo>
                            <a:pt x="878" y="356"/>
                          </a:lnTo>
                          <a:lnTo>
                            <a:pt x="879" y="360"/>
                          </a:lnTo>
                          <a:lnTo>
                            <a:pt x="880" y="360"/>
                          </a:lnTo>
                          <a:lnTo>
                            <a:pt x="881" y="362"/>
                          </a:lnTo>
                          <a:lnTo>
                            <a:pt x="881" y="363"/>
                          </a:lnTo>
                          <a:lnTo>
                            <a:pt x="881" y="366"/>
                          </a:lnTo>
                          <a:lnTo>
                            <a:pt x="881" y="369"/>
                          </a:lnTo>
                          <a:lnTo>
                            <a:pt x="882" y="370"/>
                          </a:lnTo>
                          <a:lnTo>
                            <a:pt x="882" y="371"/>
                          </a:lnTo>
                          <a:lnTo>
                            <a:pt x="882" y="372"/>
                          </a:lnTo>
                          <a:lnTo>
                            <a:pt x="881" y="373"/>
                          </a:lnTo>
                          <a:lnTo>
                            <a:pt x="882" y="374"/>
                          </a:lnTo>
                          <a:lnTo>
                            <a:pt x="883" y="376"/>
                          </a:lnTo>
                          <a:lnTo>
                            <a:pt x="884" y="376"/>
                          </a:lnTo>
                          <a:lnTo>
                            <a:pt x="886" y="375"/>
                          </a:lnTo>
                          <a:lnTo>
                            <a:pt x="888" y="374"/>
                          </a:lnTo>
                          <a:lnTo>
                            <a:pt x="890" y="373"/>
                          </a:lnTo>
                          <a:lnTo>
                            <a:pt x="891" y="372"/>
                          </a:lnTo>
                          <a:lnTo>
                            <a:pt x="892" y="372"/>
                          </a:lnTo>
                          <a:lnTo>
                            <a:pt x="892" y="371"/>
                          </a:lnTo>
                          <a:lnTo>
                            <a:pt x="892" y="370"/>
                          </a:lnTo>
                          <a:lnTo>
                            <a:pt x="893" y="370"/>
                          </a:lnTo>
                          <a:lnTo>
                            <a:pt x="895" y="370"/>
                          </a:lnTo>
                          <a:lnTo>
                            <a:pt x="896" y="370"/>
                          </a:lnTo>
                          <a:lnTo>
                            <a:pt x="897" y="370"/>
                          </a:lnTo>
                          <a:lnTo>
                            <a:pt x="899" y="369"/>
                          </a:lnTo>
                          <a:lnTo>
                            <a:pt x="900" y="369"/>
                          </a:lnTo>
                          <a:lnTo>
                            <a:pt x="972" y="376"/>
                          </a:lnTo>
                          <a:lnTo>
                            <a:pt x="993" y="379"/>
                          </a:lnTo>
                          <a:lnTo>
                            <a:pt x="1059" y="386"/>
                          </a:lnTo>
                          <a:lnTo>
                            <a:pt x="1203" y="401"/>
                          </a:lnTo>
                          <a:lnTo>
                            <a:pt x="1272" y="408"/>
                          </a:lnTo>
                          <a:lnTo>
                            <a:pt x="1363" y="417"/>
                          </a:lnTo>
                          <a:lnTo>
                            <a:pt x="1457" y="427"/>
                          </a:lnTo>
                          <a:lnTo>
                            <a:pt x="1539" y="436"/>
                          </a:lnTo>
                          <a:lnTo>
                            <a:pt x="1632" y="447"/>
                          </a:lnTo>
                          <a:lnTo>
                            <a:pt x="1697" y="454"/>
                          </a:lnTo>
                          <a:lnTo>
                            <a:pt x="1743" y="459"/>
                          </a:lnTo>
                          <a:lnTo>
                            <a:pt x="1869" y="473"/>
                          </a:lnTo>
                          <a:lnTo>
                            <a:pt x="1952" y="482"/>
                          </a:lnTo>
                          <a:lnTo>
                            <a:pt x="2013" y="489"/>
                          </a:lnTo>
                          <a:lnTo>
                            <a:pt x="2063" y="495"/>
                          </a:lnTo>
                          <a:lnTo>
                            <a:pt x="2062" y="496"/>
                          </a:lnTo>
                          <a:lnTo>
                            <a:pt x="2063" y="496"/>
                          </a:lnTo>
                          <a:lnTo>
                            <a:pt x="2063" y="497"/>
                          </a:lnTo>
                          <a:lnTo>
                            <a:pt x="2061" y="499"/>
                          </a:lnTo>
                          <a:lnTo>
                            <a:pt x="2060" y="499"/>
                          </a:lnTo>
                          <a:lnTo>
                            <a:pt x="2059" y="500"/>
                          </a:lnTo>
                          <a:lnTo>
                            <a:pt x="2057" y="503"/>
                          </a:lnTo>
                          <a:lnTo>
                            <a:pt x="2055" y="507"/>
                          </a:lnTo>
                          <a:lnTo>
                            <a:pt x="2055" y="508"/>
                          </a:lnTo>
                          <a:lnTo>
                            <a:pt x="2055" y="510"/>
                          </a:lnTo>
                          <a:lnTo>
                            <a:pt x="2055" y="511"/>
                          </a:lnTo>
                          <a:lnTo>
                            <a:pt x="2054" y="513"/>
                          </a:lnTo>
                          <a:lnTo>
                            <a:pt x="2052" y="515"/>
                          </a:lnTo>
                          <a:lnTo>
                            <a:pt x="2052" y="516"/>
                          </a:lnTo>
                          <a:lnTo>
                            <a:pt x="2052" y="518"/>
                          </a:lnTo>
                          <a:lnTo>
                            <a:pt x="2052" y="520"/>
                          </a:lnTo>
                          <a:lnTo>
                            <a:pt x="2050" y="521"/>
                          </a:lnTo>
                          <a:lnTo>
                            <a:pt x="2050" y="523"/>
                          </a:lnTo>
                          <a:lnTo>
                            <a:pt x="2049" y="526"/>
                          </a:lnTo>
                          <a:lnTo>
                            <a:pt x="2048" y="529"/>
                          </a:lnTo>
                          <a:lnTo>
                            <a:pt x="2046" y="531"/>
                          </a:lnTo>
                          <a:lnTo>
                            <a:pt x="2043" y="532"/>
                          </a:lnTo>
                          <a:lnTo>
                            <a:pt x="2041" y="533"/>
                          </a:lnTo>
                          <a:lnTo>
                            <a:pt x="2038" y="537"/>
                          </a:lnTo>
                          <a:lnTo>
                            <a:pt x="2038" y="539"/>
                          </a:lnTo>
                          <a:lnTo>
                            <a:pt x="2037" y="540"/>
                          </a:lnTo>
                          <a:lnTo>
                            <a:pt x="2036" y="541"/>
                          </a:lnTo>
                          <a:lnTo>
                            <a:pt x="2035" y="542"/>
                          </a:lnTo>
                          <a:lnTo>
                            <a:pt x="2034" y="543"/>
                          </a:lnTo>
                          <a:lnTo>
                            <a:pt x="2033" y="544"/>
                          </a:lnTo>
                          <a:lnTo>
                            <a:pt x="2031" y="547"/>
                          </a:lnTo>
                          <a:lnTo>
                            <a:pt x="2030" y="550"/>
                          </a:lnTo>
                          <a:lnTo>
                            <a:pt x="2030" y="552"/>
                          </a:lnTo>
                          <a:lnTo>
                            <a:pt x="2030" y="553"/>
                          </a:lnTo>
                          <a:lnTo>
                            <a:pt x="2031" y="554"/>
                          </a:lnTo>
                          <a:lnTo>
                            <a:pt x="2032" y="561"/>
                          </a:lnTo>
                          <a:lnTo>
                            <a:pt x="2032" y="562"/>
                          </a:lnTo>
                          <a:lnTo>
                            <a:pt x="2031" y="565"/>
                          </a:lnTo>
                          <a:lnTo>
                            <a:pt x="2030" y="567"/>
                          </a:lnTo>
                          <a:lnTo>
                            <a:pt x="2029" y="568"/>
                          </a:lnTo>
                          <a:lnTo>
                            <a:pt x="2028" y="571"/>
                          </a:lnTo>
                          <a:lnTo>
                            <a:pt x="2028" y="573"/>
                          </a:lnTo>
                          <a:lnTo>
                            <a:pt x="2027" y="574"/>
                          </a:lnTo>
                          <a:lnTo>
                            <a:pt x="2026" y="579"/>
                          </a:lnTo>
                          <a:lnTo>
                            <a:pt x="2024" y="582"/>
                          </a:lnTo>
                          <a:lnTo>
                            <a:pt x="2024" y="583"/>
                          </a:lnTo>
                          <a:lnTo>
                            <a:pt x="2024" y="584"/>
                          </a:lnTo>
                          <a:lnTo>
                            <a:pt x="2025" y="586"/>
                          </a:lnTo>
                          <a:lnTo>
                            <a:pt x="2025" y="587"/>
                          </a:lnTo>
                          <a:lnTo>
                            <a:pt x="2024" y="587"/>
                          </a:lnTo>
                          <a:lnTo>
                            <a:pt x="2023" y="588"/>
                          </a:lnTo>
                          <a:lnTo>
                            <a:pt x="2020" y="590"/>
                          </a:lnTo>
                          <a:lnTo>
                            <a:pt x="2020" y="591"/>
                          </a:lnTo>
                          <a:lnTo>
                            <a:pt x="2020" y="592"/>
                          </a:lnTo>
                          <a:lnTo>
                            <a:pt x="2019" y="593"/>
                          </a:lnTo>
                          <a:lnTo>
                            <a:pt x="2018" y="593"/>
                          </a:lnTo>
                          <a:lnTo>
                            <a:pt x="2016" y="594"/>
                          </a:lnTo>
                          <a:lnTo>
                            <a:pt x="2014" y="595"/>
                          </a:lnTo>
                          <a:lnTo>
                            <a:pt x="2014" y="597"/>
                          </a:lnTo>
                          <a:lnTo>
                            <a:pt x="2013" y="600"/>
                          </a:lnTo>
                          <a:lnTo>
                            <a:pt x="2012" y="605"/>
                          </a:lnTo>
                          <a:lnTo>
                            <a:pt x="2011" y="606"/>
                          </a:lnTo>
                          <a:lnTo>
                            <a:pt x="2011" y="607"/>
                          </a:lnTo>
                          <a:lnTo>
                            <a:pt x="2012" y="610"/>
                          </a:lnTo>
                          <a:lnTo>
                            <a:pt x="2011" y="611"/>
                          </a:lnTo>
                          <a:lnTo>
                            <a:pt x="2008" y="611"/>
                          </a:lnTo>
                          <a:lnTo>
                            <a:pt x="2007" y="612"/>
                          </a:lnTo>
                          <a:lnTo>
                            <a:pt x="2006" y="613"/>
                          </a:lnTo>
                          <a:lnTo>
                            <a:pt x="2006" y="615"/>
                          </a:lnTo>
                          <a:lnTo>
                            <a:pt x="2006" y="616"/>
                          </a:lnTo>
                          <a:lnTo>
                            <a:pt x="2006" y="617"/>
                          </a:lnTo>
                          <a:lnTo>
                            <a:pt x="2005" y="619"/>
                          </a:lnTo>
                          <a:lnTo>
                            <a:pt x="2005" y="621"/>
                          </a:lnTo>
                          <a:lnTo>
                            <a:pt x="2005" y="622"/>
                          </a:lnTo>
                          <a:lnTo>
                            <a:pt x="2005" y="623"/>
                          </a:lnTo>
                          <a:lnTo>
                            <a:pt x="2005" y="624"/>
                          </a:lnTo>
                          <a:lnTo>
                            <a:pt x="2004" y="625"/>
                          </a:lnTo>
                          <a:lnTo>
                            <a:pt x="2002" y="627"/>
                          </a:lnTo>
                          <a:lnTo>
                            <a:pt x="2002" y="628"/>
                          </a:lnTo>
                          <a:lnTo>
                            <a:pt x="2002" y="629"/>
                          </a:lnTo>
                          <a:lnTo>
                            <a:pt x="2002" y="630"/>
                          </a:lnTo>
                          <a:lnTo>
                            <a:pt x="2001" y="632"/>
                          </a:lnTo>
                          <a:lnTo>
                            <a:pt x="2000" y="632"/>
                          </a:lnTo>
                          <a:lnTo>
                            <a:pt x="1998" y="631"/>
                          </a:lnTo>
                          <a:lnTo>
                            <a:pt x="1997" y="632"/>
                          </a:lnTo>
                          <a:lnTo>
                            <a:pt x="1995" y="633"/>
                          </a:lnTo>
                          <a:lnTo>
                            <a:pt x="1995" y="634"/>
                          </a:lnTo>
                          <a:lnTo>
                            <a:pt x="1994" y="635"/>
                          </a:lnTo>
                          <a:lnTo>
                            <a:pt x="1993" y="636"/>
                          </a:lnTo>
                          <a:lnTo>
                            <a:pt x="1993" y="638"/>
                          </a:lnTo>
                          <a:lnTo>
                            <a:pt x="1992" y="638"/>
                          </a:lnTo>
                          <a:lnTo>
                            <a:pt x="1990" y="640"/>
                          </a:lnTo>
                          <a:lnTo>
                            <a:pt x="1989" y="640"/>
                          </a:lnTo>
                          <a:lnTo>
                            <a:pt x="1989" y="642"/>
                          </a:lnTo>
                          <a:lnTo>
                            <a:pt x="1989" y="643"/>
                          </a:lnTo>
                          <a:lnTo>
                            <a:pt x="1990" y="643"/>
                          </a:lnTo>
                          <a:lnTo>
                            <a:pt x="1991" y="644"/>
                          </a:lnTo>
                          <a:lnTo>
                            <a:pt x="1992" y="645"/>
                          </a:lnTo>
                          <a:lnTo>
                            <a:pt x="1992" y="646"/>
                          </a:lnTo>
                          <a:lnTo>
                            <a:pt x="1992" y="647"/>
                          </a:lnTo>
                          <a:lnTo>
                            <a:pt x="1992" y="648"/>
                          </a:lnTo>
                          <a:lnTo>
                            <a:pt x="1993" y="649"/>
                          </a:lnTo>
                          <a:lnTo>
                            <a:pt x="1993" y="650"/>
                          </a:lnTo>
                          <a:lnTo>
                            <a:pt x="1994" y="651"/>
                          </a:lnTo>
                          <a:lnTo>
                            <a:pt x="1994" y="652"/>
                          </a:lnTo>
                          <a:lnTo>
                            <a:pt x="1993" y="654"/>
                          </a:lnTo>
                          <a:lnTo>
                            <a:pt x="1994" y="655"/>
                          </a:lnTo>
                          <a:lnTo>
                            <a:pt x="1995" y="657"/>
                          </a:lnTo>
                          <a:lnTo>
                            <a:pt x="1994" y="658"/>
                          </a:lnTo>
                          <a:lnTo>
                            <a:pt x="1993" y="659"/>
                          </a:lnTo>
                          <a:lnTo>
                            <a:pt x="1993" y="661"/>
                          </a:lnTo>
                          <a:lnTo>
                            <a:pt x="1992" y="662"/>
                          </a:lnTo>
                          <a:lnTo>
                            <a:pt x="1991" y="663"/>
                          </a:lnTo>
                          <a:lnTo>
                            <a:pt x="1991" y="664"/>
                          </a:lnTo>
                          <a:lnTo>
                            <a:pt x="1991" y="665"/>
                          </a:lnTo>
                          <a:lnTo>
                            <a:pt x="1990" y="666"/>
                          </a:lnTo>
                          <a:lnTo>
                            <a:pt x="1990" y="667"/>
                          </a:lnTo>
                          <a:lnTo>
                            <a:pt x="1988" y="667"/>
                          </a:lnTo>
                          <a:lnTo>
                            <a:pt x="1987" y="667"/>
                          </a:lnTo>
                          <a:lnTo>
                            <a:pt x="1987" y="670"/>
                          </a:lnTo>
                          <a:lnTo>
                            <a:pt x="1986" y="670"/>
                          </a:lnTo>
                          <a:lnTo>
                            <a:pt x="1986" y="671"/>
                          </a:lnTo>
                          <a:lnTo>
                            <a:pt x="1985" y="673"/>
                          </a:lnTo>
                          <a:lnTo>
                            <a:pt x="1985" y="677"/>
                          </a:lnTo>
                          <a:lnTo>
                            <a:pt x="1986" y="678"/>
                          </a:lnTo>
                          <a:lnTo>
                            <a:pt x="1987" y="678"/>
                          </a:lnTo>
                          <a:lnTo>
                            <a:pt x="1988" y="679"/>
                          </a:lnTo>
                          <a:lnTo>
                            <a:pt x="1988" y="680"/>
                          </a:lnTo>
                          <a:lnTo>
                            <a:pt x="1988" y="681"/>
                          </a:lnTo>
                          <a:lnTo>
                            <a:pt x="1988" y="684"/>
                          </a:lnTo>
                          <a:lnTo>
                            <a:pt x="1986" y="686"/>
                          </a:lnTo>
                          <a:lnTo>
                            <a:pt x="1985" y="686"/>
                          </a:lnTo>
                          <a:lnTo>
                            <a:pt x="1983" y="689"/>
                          </a:lnTo>
                          <a:lnTo>
                            <a:pt x="1982" y="689"/>
                          </a:lnTo>
                          <a:lnTo>
                            <a:pt x="1982" y="690"/>
                          </a:lnTo>
                          <a:lnTo>
                            <a:pt x="1983" y="691"/>
                          </a:lnTo>
                          <a:lnTo>
                            <a:pt x="1983" y="693"/>
                          </a:lnTo>
                          <a:lnTo>
                            <a:pt x="1984" y="695"/>
                          </a:lnTo>
                          <a:lnTo>
                            <a:pt x="1984" y="696"/>
                          </a:lnTo>
                          <a:lnTo>
                            <a:pt x="1983" y="698"/>
                          </a:lnTo>
                          <a:lnTo>
                            <a:pt x="1983" y="699"/>
                          </a:lnTo>
                          <a:lnTo>
                            <a:pt x="1984" y="700"/>
                          </a:lnTo>
                          <a:lnTo>
                            <a:pt x="1984" y="702"/>
                          </a:lnTo>
                          <a:lnTo>
                            <a:pt x="1984" y="703"/>
                          </a:lnTo>
                          <a:lnTo>
                            <a:pt x="1984" y="704"/>
                          </a:lnTo>
                          <a:lnTo>
                            <a:pt x="1985" y="705"/>
                          </a:lnTo>
                          <a:lnTo>
                            <a:pt x="1985" y="706"/>
                          </a:lnTo>
                          <a:lnTo>
                            <a:pt x="1984" y="707"/>
                          </a:lnTo>
                          <a:lnTo>
                            <a:pt x="1984" y="708"/>
                          </a:lnTo>
                          <a:lnTo>
                            <a:pt x="1985" y="709"/>
                          </a:lnTo>
                          <a:lnTo>
                            <a:pt x="1985" y="710"/>
                          </a:lnTo>
                          <a:lnTo>
                            <a:pt x="1986" y="714"/>
                          </a:lnTo>
                          <a:lnTo>
                            <a:pt x="1985" y="715"/>
                          </a:lnTo>
                          <a:lnTo>
                            <a:pt x="1985" y="717"/>
                          </a:lnTo>
                          <a:lnTo>
                            <a:pt x="1984" y="717"/>
                          </a:lnTo>
                          <a:lnTo>
                            <a:pt x="1982" y="719"/>
                          </a:lnTo>
                          <a:lnTo>
                            <a:pt x="1981" y="719"/>
                          </a:lnTo>
                          <a:lnTo>
                            <a:pt x="1980" y="720"/>
                          </a:lnTo>
                          <a:lnTo>
                            <a:pt x="1979" y="724"/>
                          </a:lnTo>
                          <a:lnTo>
                            <a:pt x="1978" y="725"/>
                          </a:lnTo>
                          <a:lnTo>
                            <a:pt x="1976" y="725"/>
                          </a:lnTo>
                          <a:lnTo>
                            <a:pt x="1976" y="726"/>
                          </a:lnTo>
                          <a:lnTo>
                            <a:pt x="1976" y="728"/>
                          </a:lnTo>
                          <a:lnTo>
                            <a:pt x="1975" y="729"/>
                          </a:lnTo>
                          <a:lnTo>
                            <a:pt x="1975" y="732"/>
                          </a:lnTo>
                          <a:lnTo>
                            <a:pt x="1976" y="736"/>
                          </a:lnTo>
                          <a:lnTo>
                            <a:pt x="1975" y="738"/>
                          </a:lnTo>
                          <a:lnTo>
                            <a:pt x="1976" y="739"/>
                          </a:lnTo>
                          <a:lnTo>
                            <a:pt x="1976" y="741"/>
                          </a:lnTo>
                          <a:lnTo>
                            <a:pt x="1976" y="745"/>
                          </a:lnTo>
                          <a:lnTo>
                            <a:pt x="1975" y="748"/>
                          </a:lnTo>
                          <a:lnTo>
                            <a:pt x="1974" y="750"/>
                          </a:lnTo>
                          <a:lnTo>
                            <a:pt x="1974" y="752"/>
                          </a:lnTo>
                          <a:lnTo>
                            <a:pt x="1973" y="754"/>
                          </a:lnTo>
                          <a:lnTo>
                            <a:pt x="1971" y="755"/>
                          </a:lnTo>
                          <a:lnTo>
                            <a:pt x="1968" y="757"/>
                          </a:lnTo>
                          <a:lnTo>
                            <a:pt x="1968" y="758"/>
                          </a:lnTo>
                          <a:lnTo>
                            <a:pt x="1966" y="761"/>
                          </a:lnTo>
                          <a:lnTo>
                            <a:pt x="1966" y="762"/>
                          </a:lnTo>
                          <a:lnTo>
                            <a:pt x="1966" y="763"/>
                          </a:lnTo>
                          <a:lnTo>
                            <a:pt x="1965" y="767"/>
                          </a:lnTo>
                          <a:lnTo>
                            <a:pt x="1964" y="767"/>
                          </a:lnTo>
                          <a:lnTo>
                            <a:pt x="1962" y="770"/>
                          </a:lnTo>
                          <a:lnTo>
                            <a:pt x="1962" y="772"/>
                          </a:lnTo>
                          <a:lnTo>
                            <a:pt x="1962" y="775"/>
                          </a:lnTo>
                          <a:lnTo>
                            <a:pt x="1962" y="776"/>
                          </a:lnTo>
                          <a:lnTo>
                            <a:pt x="1962" y="777"/>
                          </a:lnTo>
                          <a:lnTo>
                            <a:pt x="1960" y="780"/>
                          </a:lnTo>
                          <a:lnTo>
                            <a:pt x="1959" y="782"/>
                          </a:lnTo>
                          <a:lnTo>
                            <a:pt x="1959" y="784"/>
                          </a:lnTo>
                          <a:lnTo>
                            <a:pt x="1959" y="787"/>
                          </a:lnTo>
                          <a:lnTo>
                            <a:pt x="1959" y="792"/>
                          </a:lnTo>
                          <a:lnTo>
                            <a:pt x="1960" y="792"/>
                          </a:lnTo>
                          <a:lnTo>
                            <a:pt x="1960" y="794"/>
                          </a:lnTo>
                          <a:lnTo>
                            <a:pt x="1960" y="796"/>
                          </a:lnTo>
                          <a:lnTo>
                            <a:pt x="1959" y="797"/>
                          </a:lnTo>
                          <a:lnTo>
                            <a:pt x="1959" y="798"/>
                          </a:lnTo>
                          <a:lnTo>
                            <a:pt x="1959" y="800"/>
                          </a:lnTo>
                          <a:lnTo>
                            <a:pt x="1960" y="801"/>
                          </a:lnTo>
                          <a:lnTo>
                            <a:pt x="1961" y="802"/>
                          </a:lnTo>
                          <a:lnTo>
                            <a:pt x="1961" y="804"/>
                          </a:lnTo>
                          <a:lnTo>
                            <a:pt x="1962" y="805"/>
                          </a:lnTo>
                          <a:lnTo>
                            <a:pt x="1963" y="806"/>
                          </a:lnTo>
                          <a:lnTo>
                            <a:pt x="1964" y="807"/>
                          </a:lnTo>
                          <a:lnTo>
                            <a:pt x="1966" y="807"/>
                          </a:lnTo>
                          <a:lnTo>
                            <a:pt x="1967" y="807"/>
                          </a:lnTo>
                          <a:lnTo>
                            <a:pt x="1968" y="807"/>
                          </a:lnTo>
                          <a:lnTo>
                            <a:pt x="1969" y="807"/>
                          </a:lnTo>
                          <a:lnTo>
                            <a:pt x="1971" y="807"/>
                          </a:lnTo>
                          <a:lnTo>
                            <a:pt x="1972" y="807"/>
                          </a:lnTo>
                          <a:lnTo>
                            <a:pt x="1972" y="808"/>
                          </a:lnTo>
                          <a:lnTo>
                            <a:pt x="1973" y="809"/>
                          </a:lnTo>
                          <a:lnTo>
                            <a:pt x="1973" y="810"/>
                          </a:lnTo>
                          <a:lnTo>
                            <a:pt x="1973" y="811"/>
                          </a:lnTo>
                          <a:lnTo>
                            <a:pt x="1973" y="812"/>
                          </a:lnTo>
                          <a:lnTo>
                            <a:pt x="1973" y="814"/>
                          </a:lnTo>
                          <a:lnTo>
                            <a:pt x="1972" y="815"/>
                          </a:lnTo>
                          <a:lnTo>
                            <a:pt x="1972" y="816"/>
                          </a:lnTo>
                          <a:lnTo>
                            <a:pt x="1972" y="817"/>
                          </a:lnTo>
                          <a:lnTo>
                            <a:pt x="1972" y="822"/>
                          </a:lnTo>
                          <a:lnTo>
                            <a:pt x="1972" y="823"/>
                          </a:lnTo>
                          <a:lnTo>
                            <a:pt x="1971" y="825"/>
                          </a:lnTo>
                          <a:lnTo>
                            <a:pt x="1970" y="827"/>
                          </a:lnTo>
                          <a:lnTo>
                            <a:pt x="1969" y="827"/>
                          </a:lnTo>
                          <a:lnTo>
                            <a:pt x="1967" y="828"/>
                          </a:lnTo>
                          <a:lnTo>
                            <a:pt x="1966" y="829"/>
                          </a:lnTo>
                          <a:lnTo>
                            <a:pt x="1964" y="830"/>
                          </a:lnTo>
                          <a:lnTo>
                            <a:pt x="1962" y="833"/>
                          </a:lnTo>
                          <a:lnTo>
                            <a:pt x="1961" y="833"/>
                          </a:lnTo>
                          <a:lnTo>
                            <a:pt x="1961" y="834"/>
                          </a:lnTo>
                          <a:lnTo>
                            <a:pt x="1961" y="835"/>
                          </a:lnTo>
                          <a:lnTo>
                            <a:pt x="1961" y="838"/>
                          </a:lnTo>
                          <a:lnTo>
                            <a:pt x="1962" y="839"/>
                          </a:lnTo>
                          <a:lnTo>
                            <a:pt x="1963" y="841"/>
                          </a:lnTo>
                          <a:lnTo>
                            <a:pt x="1963" y="846"/>
                          </a:lnTo>
                          <a:lnTo>
                            <a:pt x="1964" y="847"/>
                          </a:lnTo>
                          <a:lnTo>
                            <a:pt x="1965" y="849"/>
                          </a:lnTo>
                          <a:lnTo>
                            <a:pt x="1966" y="851"/>
                          </a:lnTo>
                          <a:lnTo>
                            <a:pt x="1966" y="854"/>
                          </a:lnTo>
                          <a:lnTo>
                            <a:pt x="1966" y="855"/>
                          </a:lnTo>
                          <a:lnTo>
                            <a:pt x="1966" y="857"/>
                          </a:lnTo>
                          <a:lnTo>
                            <a:pt x="1967" y="858"/>
                          </a:lnTo>
                          <a:lnTo>
                            <a:pt x="1968" y="859"/>
                          </a:lnTo>
                          <a:lnTo>
                            <a:pt x="1970" y="859"/>
                          </a:lnTo>
                          <a:lnTo>
                            <a:pt x="1971" y="859"/>
                          </a:lnTo>
                          <a:lnTo>
                            <a:pt x="1972" y="860"/>
                          </a:lnTo>
                          <a:lnTo>
                            <a:pt x="1973" y="861"/>
                          </a:lnTo>
                          <a:lnTo>
                            <a:pt x="1974" y="862"/>
                          </a:lnTo>
                          <a:lnTo>
                            <a:pt x="1974" y="863"/>
                          </a:lnTo>
                          <a:lnTo>
                            <a:pt x="1975" y="864"/>
                          </a:lnTo>
                          <a:lnTo>
                            <a:pt x="1974" y="865"/>
                          </a:lnTo>
                          <a:lnTo>
                            <a:pt x="1974" y="866"/>
                          </a:lnTo>
                          <a:lnTo>
                            <a:pt x="1973" y="866"/>
                          </a:lnTo>
                          <a:lnTo>
                            <a:pt x="1972" y="866"/>
                          </a:lnTo>
                          <a:lnTo>
                            <a:pt x="1971" y="868"/>
                          </a:lnTo>
                          <a:lnTo>
                            <a:pt x="1969" y="870"/>
                          </a:lnTo>
                          <a:lnTo>
                            <a:pt x="1969" y="871"/>
                          </a:lnTo>
                          <a:lnTo>
                            <a:pt x="1970" y="872"/>
                          </a:lnTo>
                          <a:lnTo>
                            <a:pt x="1971" y="874"/>
                          </a:lnTo>
                          <a:lnTo>
                            <a:pt x="1971" y="877"/>
                          </a:lnTo>
                          <a:lnTo>
                            <a:pt x="1970" y="879"/>
                          </a:lnTo>
                          <a:lnTo>
                            <a:pt x="1968" y="880"/>
                          </a:lnTo>
                          <a:lnTo>
                            <a:pt x="1967" y="881"/>
                          </a:lnTo>
                          <a:lnTo>
                            <a:pt x="1966" y="881"/>
                          </a:lnTo>
                          <a:lnTo>
                            <a:pt x="1966" y="884"/>
                          </a:lnTo>
                          <a:lnTo>
                            <a:pt x="1966" y="885"/>
                          </a:lnTo>
                          <a:lnTo>
                            <a:pt x="1966" y="886"/>
                          </a:lnTo>
                          <a:lnTo>
                            <a:pt x="1967" y="887"/>
                          </a:lnTo>
                          <a:lnTo>
                            <a:pt x="1966" y="887"/>
                          </a:lnTo>
                          <a:lnTo>
                            <a:pt x="1966" y="888"/>
                          </a:lnTo>
                          <a:lnTo>
                            <a:pt x="1965" y="889"/>
                          </a:lnTo>
                          <a:lnTo>
                            <a:pt x="1965" y="890"/>
                          </a:lnTo>
                          <a:lnTo>
                            <a:pt x="1965" y="891"/>
                          </a:lnTo>
                          <a:lnTo>
                            <a:pt x="1966" y="893"/>
                          </a:lnTo>
                          <a:lnTo>
                            <a:pt x="1967" y="894"/>
                          </a:lnTo>
                          <a:lnTo>
                            <a:pt x="1968" y="894"/>
                          </a:lnTo>
                          <a:lnTo>
                            <a:pt x="1968" y="895"/>
                          </a:lnTo>
                          <a:lnTo>
                            <a:pt x="1968" y="897"/>
                          </a:lnTo>
                          <a:lnTo>
                            <a:pt x="1968" y="898"/>
                          </a:lnTo>
                          <a:lnTo>
                            <a:pt x="1967" y="899"/>
                          </a:lnTo>
                          <a:lnTo>
                            <a:pt x="1968" y="900"/>
                          </a:lnTo>
                          <a:lnTo>
                            <a:pt x="1967" y="901"/>
                          </a:lnTo>
                          <a:lnTo>
                            <a:pt x="1967" y="902"/>
                          </a:lnTo>
                          <a:lnTo>
                            <a:pt x="1967" y="903"/>
                          </a:lnTo>
                          <a:lnTo>
                            <a:pt x="1967" y="904"/>
                          </a:lnTo>
                          <a:lnTo>
                            <a:pt x="1966" y="904"/>
                          </a:lnTo>
                          <a:lnTo>
                            <a:pt x="1966" y="906"/>
                          </a:lnTo>
                          <a:lnTo>
                            <a:pt x="1967" y="908"/>
                          </a:lnTo>
                          <a:lnTo>
                            <a:pt x="1967" y="909"/>
                          </a:lnTo>
                          <a:lnTo>
                            <a:pt x="1967" y="910"/>
                          </a:lnTo>
                          <a:lnTo>
                            <a:pt x="1966" y="910"/>
                          </a:lnTo>
                          <a:lnTo>
                            <a:pt x="1965" y="911"/>
                          </a:lnTo>
                          <a:lnTo>
                            <a:pt x="1965" y="912"/>
                          </a:lnTo>
                          <a:lnTo>
                            <a:pt x="1966" y="913"/>
                          </a:lnTo>
                          <a:lnTo>
                            <a:pt x="1965" y="914"/>
                          </a:lnTo>
                          <a:lnTo>
                            <a:pt x="1965" y="917"/>
                          </a:lnTo>
                          <a:lnTo>
                            <a:pt x="1965" y="918"/>
                          </a:lnTo>
                          <a:lnTo>
                            <a:pt x="1964" y="919"/>
                          </a:lnTo>
                          <a:lnTo>
                            <a:pt x="1964" y="920"/>
                          </a:lnTo>
                          <a:lnTo>
                            <a:pt x="1964" y="922"/>
                          </a:lnTo>
                          <a:lnTo>
                            <a:pt x="1964" y="923"/>
                          </a:lnTo>
                          <a:lnTo>
                            <a:pt x="1965" y="923"/>
                          </a:lnTo>
                          <a:lnTo>
                            <a:pt x="1966" y="923"/>
                          </a:lnTo>
                          <a:lnTo>
                            <a:pt x="1967" y="923"/>
                          </a:lnTo>
                          <a:lnTo>
                            <a:pt x="1969" y="923"/>
                          </a:lnTo>
                          <a:lnTo>
                            <a:pt x="1971" y="923"/>
                          </a:lnTo>
                          <a:lnTo>
                            <a:pt x="1971" y="924"/>
                          </a:lnTo>
                          <a:lnTo>
                            <a:pt x="1971" y="925"/>
                          </a:lnTo>
                          <a:lnTo>
                            <a:pt x="1970" y="926"/>
                          </a:lnTo>
                          <a:lnTo>
                            <a:pt x="1970" y="928"/>
                          </a:lnTo>
                          <a:lnTo>
                            <a:pt x="1970" y="929"/>
                          </a:lnTo>
                          <a:lnTo>
                            <a:pt x="1971" y="930"/>
                          </a:lnTo>
                          <a:lnTo>
                            <a:pt x="1973" y="933"/>
                          </a:lnTo>
                          <a:lnTo>
                            <a:pt x="1973" y="934"/>
                          </a:lnTo>
                          <a:lnTo>
                            <a:pt x="1973" y="935"/>
                          </a:lnTo>
                          <a:lnTo>
                            <a:pt x="1970" y="937"/>
                          </a:lnTo>
                          <a:lnTo>
                            <a:pt x="1970" y="938"/>
                          </a:lnTo>
                          <a:lnTo>
                            <a:pt x="1970" y="939"/>
                          </a:lnTo>
                          <a:lnTo>
                            <a:pt x="1970" y="940"/>
                          </a:lnTo>
                          <a:lnTo>
                            <a:pt x="1971" y="941"/>
                          </a:lnTo>
                          <a:lnTo>
                            <a:pt x="1971" y="943"/>
                          </a:lnTo>
                          <a:lnTo>
                            <a:pt x="1971" y="944"/>
                          </a:lnTo>
                          <a:lnTo>
                            <a:pt x="1971" y="945"/>
                          </a:lnTo>
                          <a:lnTo>
                            <a:pt x="1970" y="946"/>
                          </a:lnTo>
                          <a:lnTo>
                            <a:pt x="1970" y="947"/>
                          </a:lnTo>
                          <a:lnTo>
                            <a:pt x="1971" y="949"/>
                          </a:lnTo>
                          <a:lnTo>
                            <a:pt x="1972" y="950"/>
                          </a:lnTo>
                          <a:lnTo>
                            <a:pt x="1972" y="951"/>
                          </a:lnTo>
                          <a:lnTo>
                            <a:pt x="1973" y="953"/>
                          </a:lnTo>
                          <a:lnTo>
                            <a:pt x="1973" y="954"/>
                          </a:lnTo>
                          <a:lnTo>
                            <a:pt x="1973" y="956"/>
                          </a:lnTo>
                          <a:lnTo>
                            <a:pt x="1972" y="958"/>
                          </a:lnTo>
                          <a:lnTo>
                            <a:pt x="1972" y="959"/>
                          </a:lnTo>
                          <a:lnTo>
                            <a:pt x="1972" y="960"/>
                          </a:lnTo>
                          <a:lnTo>
                            <a:pt x="1973" y="960"/>
                          </a:lnTo>
                          <a:lnTo>
                            <a:pt x="1974" y="961"/>
                          </a:lnTo>
                          <a:lnTo>
                            <a:pt x="1974" y="962"/>
                          </a:lnTo>
                          <a:lnTo>
                            <a:pt x="1974" y="963"/>
                          </a:lnTo>
                          <a:lnTo>
                            <a:pt x="1974" y="964"/>
                          </a:lnTo>
                          <a:lnTo>
                            <a:pt x="1973" y="965"/>
                          </a:lnTo>
                          <a:lnTo>
                            <a:pt x="1973" y="966"/>
                          </a:lnTo>
                          <a:lnTo>
                            <a:pt x="1972" y="967"/>
                          </a:lnTo>
                          <a:lnTo>
                            <a:pt x="1971" y="966"/>
                          </a:lnTo>
                          <a:lnTo>
                            <a:pt x="1970" y="966"/>
                          </a:lnTo>
                          <a:lnTo>
                            <a:pt x="1969" y="966"/>
                          </a:lnTo>
                          <a:lnTo>
                            <a:pt x="1968" y="967"/>
                          </a:lnTo>
                          <a:lnTo>
                            <a:pt x="1968" y="968"/>
                          </a:lnTo>
                          <a:lnTo>
                            <a:pt x="1969" y="970"/>
                          </a:lnTo>
                          <a:lnTo>
                            <a:pt x="1969" y="971"/>
                          </a:lnTo>
                          <a:lnTo>
                            <a:pt x="1969" y="972"/>
                          </a:lnTo>
                          <a:lnTo>
                            <a:pt x="1968" y="973"/>
                          </a:lnTo>
                          <a:lnTo>
                            <a:pt x="1967" y="974"/>
                          </a:lnTo>
                          <a:lnTo>
                            <a:pt x="1966" y="975"/>
                          </a:lnTo>
                          <a:lnTo>
                            <a:pt x="1966" y="976"/>
                          </a:lnTo>
                          <a:lnTo>
                            <a:pt x="1966" y="980"/>
                          </a:lnTo>
                          <a:lnTo>
                            <a:pt x="1965" y="981"/>
                          </a:lnTo>
                          <a:lnTo>
                            <a:pt x="1965" y="982"/>
                          </a:lnTo>
                          <a:lnTo>
                            <a:pt x="1963" y="984"/>
                          </a:lnTo>
                          <a:lnTo>
                            <a:pt x="1961" y="987"/>
                          </a:lnTo>
                          <a:lnTo>
                            <a:pt x="1963" y="988"/>
                          </a:lnTo>
                          <a:lnTo>
                            <a:pt x="1964" y="989"/>
                          </a:lnTo>
                          <a:lnTo>
                            <a:pt x="1964" y="990"/>
                          </a:lnTo>
                          <a:lnTo>
                            <a:pt x="1964" y="992"/>
                          </a:lnTo>
                          <a:lnTo>
                            <a:pt x="1963" y="992"/>
                          </a:lnTo>
                          <a:lnTo>
                            <a:pt x="1962" y="992"/>
                          </a:lnTo>
                          <a:lnTo>
                            <a:pt x="1960" y="991"/>
                          </a:lnTo>
                          <a:lnTo>
                            <a:pt x="1959" y="991"/>
                          </a:lnTo>
                          <a:lnTo>
                            <a:pt x="1958" y="991"/>
                          </a:lnTo>
                          <a:lnTo>
                            <a:pt x="1958" y="992"/>
                          </a:lnTo>
                          <a:lnTo>
                            <a:pt x="1957" y="993"/>
                          </a:lnTo>
                          <a:lnTo>
                            <a:pt x="1957" y="994"/>
                          </a:lnTo>
                          <a:lnTo>
                            <a:pt x="1958" y="996"/>
                          </a:lnTo>
                          <a:lnTo>
                            <a:pt x="1958" y="998"/>
                          </a:lnTo>
                          <a:lnTo>
                            <a:pt x="1958" y="1000"/>
                          </a:lnTo>
                          <a:lnTo>
                            <a:pt x="1958" y="1001"/>
                          </a:lnTo>
                          <a:lnTo>
                            <a:pt x="1959" y="1001"/>
                          </a:lnTo>
                          <a:lnTo>
                            <a:pt x="1960" y="1001"/>
                          </a:lnTo>
                          <a:lnTo>
                            <a:pt x="1961" y="1001"/>
                          </a:lnTo>
                          <a:lnTo>
                            <a:pt x="1962" y="1001"/>
                          </a:lnTo>
                          <a:lnTo>
                            <a:pt x="1964" y="1001"/>
                          </a:lnTo>
                          <a:lnTo>
                            <a:pt x="1966" y="1001"/>
                          </a:lnTo>
                          <a:lnTo>
                            <a:pt x="1967" y="1001"/>
                          </a:lnTo>
                          <a:lnTo>
                            <a:pt x="1967" y="1002"/>
                          </a:lnTo>
                          <a:lnTo>
                            <a:pt x="1968" y="1003"/>
                          </a:lnTo>
                          <a:lnTo>
                            <a:pt x="1968" y="1004"/>
                          </a:lnTo>
                          <a:lnTo>
                            <a:pt x="1966" y="1006"/>
                          </a:lnTo>
                          <a:lnTo>
                            <a:pt x="1966" y="1007"/>
                          </a:lnTo>
                          <a:lnTo>
                            <a:pt x="1967" y="1009"/>
                          </a:lnTo>
                          <a:lnTo>
                            <a:pt x="1967" y="1011"/>
                          </a:lnTo>
                          <a:lnTo>
                            <a:pt x="1968" y="1011"/>
                          </a:lnTo>
                          <a:lnTo>
                            <a:pt x="1970" y="1011"/>
                          </a:lnTo>
                          <a:lnTo>
                            <a:pt x="1970" y="1012"/>
                          </a:lnTo>
                          <a:lnTo>
                            <a:pt x="1970" y="1013"/>
                          </a:lnTo>
                          <a:lnTo>
                            <a:pt x="1969" y="1014"/>
                          </a:lnTo>
                          <a:lnTo>
                            <a:pt x="1969" y="1015"/>
                          </a:lnTo>
                          <a:lnTo>
                            <a:pt x="1970" y="1016"/>
                          </a:lnTo>
                          <a:lnTo>
                            <a:pt x="1971" y="1017"/>
                          </a:lnTo>
                          <a:lnTo>
                            <a:pt x="1970" y="1020"/>
                          </a:lnTo>
                          <a:lnTo>
                            <a:pt x="1970" y="1022"/>
                          </a:lnTo>
                          <a:lnTo>
                            <a:pt x="1970" y="1023"/>
                          </a:lnTo>
                          <a:lnTo>
                            <a:pt x="1969" y="1023"/>
                          </a:lnTo>
                          <a:lnTo>
                            <a:pt x="1968" y="1024"/>
                          </a:lnTo>
                          <a:lnTo>
                            <a:pt x="1969" y="1025"/>
                          </a:lnTo>
                          <a:lnTo>
                            <a:pt x="1972" y="1024"/>
                          </a:lnTo>
                          <a:lnTo>
                            <a:pt x="1973" y="1025"/>
                          </a:lnTo>
                          <a:lnTo>
                            <a:pt x="1972" y="1027"/>
                          </a:lnTo>
                          <a:lnTo>
                            <a:pt x="1971" y="1028"/>
                          </a:lnTo>
                          <a:lnTo>
                            <a:pt x="1970" y="1029"/>
                          </a:lnTo>
                          <a:lnTo>
                            <a:pt x="1970" y="1031"/>
                          </a:lnTo>
                          <a:lnTo>
                            <a:pt x="1971" y="1033"/>
                          </a:lnTo>
                          <a:lnTo>
                            <a:pt x="1972" y="1033"/>
                          </a:lnTo>
                          <a:lnTo>
                            <a:pt x="1973" y="1031"/>
                          </a:lnTo>
                          <a:lnTo>
                            <a:pt x="1974" y="1030"/>
                          </a:lnTo>
                          <a:lnTo>
                            <a:pt x="1974" y="1029"/>
                          </a:lnTo>
                          <a:lnTo>
                            <a:pt x="1976" y="1029"/>
                          </a:lnTo>
                          <a:lnTo>
                            <a:pt x="1976" y="1030"/>
                          </a:lnTo>
                          <a:lnTo>
                            <a:pt x="1978" y="1029"/>
                          </a:lnTo>
                          <a:lnTo>
                            <a:pt x="1978" y="1030"/>
                          </a:lnTo>
                          <a:lnTo>
                            <a:pt x="1978" y="1031"/>
                          </a:lnTo>
                          <a:lnTo>
                            <a:pt x="1977" y="1032"/>
                          </a:lnTo>
                          <a:lnTo>
                            <a:pt x="1976" y="1032"/>
                          </a:lnTo>
                          <a:lnTo>
                            <a:pt x="1974" y="1033"/>
                          </a:lnTo>
                          <a:lnTo>
                            <a:pt x="1974" y="1034"/>
                          </a:lnTo>
                          <a:lnTo>
                            <a:pt x="1975" y="1034"/>
                          </a:lnTo>
                          <a:lnTo>
                            <a:pt x="1977" y="1036"/>
                          </a:lnTo>
                          <a:lnTo>
                            <a:pt x="1980" y="1038"/>
                          </a:lnTo>
                          <a:lnTo>
                            <a:pt x="1984" y="1038"/>
                          </a:lnTo>
                          <a:lnTo>
                            <a:pt x="1986" y="1038"/>
                          </a:lnTo>
                          <a:lnTo>
                            <a:pt x="1987" y="1038"/>
                          </a:lnTo>
                          <a:lnTo>
                            <a:pt x="1989" y="1037"/>
                          </a:lnTo>
                          <a:lnTo>
                            <a:pt x="1990" y="1038"/>
                          </a:lnTo>
                          <a:lnTo>
                            <a:pt x="1990" y="1040"/>
                          </a:lnTo>
                          <a:lnTo>
                            <a:pt x="1990" y="1041"/>
                          </a:lnTo>
                          <a:lnTo>
                            <a:pt x="1991" y="1044"/>
                          </a:lnTo>
                          <a:lnTo>
                            <a:pt x="1992" y="1045"/>
                          </a:lnTo>
                          <a:lnTo>
                            <a:pt x="1991" y="1046"/>
                          </a:lnTo>
                          <a:lnTo>
                            <a:pt x="1990" y="1048"/>
                          </a:lnTo>
                          <a:lnTo>
                            <a:pt x="1989" y="1048"/>
                          </a:lnTo>
                          <a:lnTo>
                            <a:pt x="1989" y="1050"/>
                          </a:lnTo>
                          <a:lnTo>
                            <a:pt x="1989" y="1052"/>
                          </a:lnTo>
                          <a:lnTo>
                            <a:pt x="1987" y="1055"/>
                          </a:lnTo>
                          <a:lnTo>
                            <a:pt x="1987" y="1057"/>
                          </a:lnTo>
                          <a:lnTo>
                            <a:pt x="1987" y="1061"/>
                          </a:lnTo>
                          <a:lnTo>
                            <a:pt x="1987" y="1062"/>
                          </a:lnTo>
                          <a:lnTo>
                            <a:pt x="1986" y="1063"/>
                          </a:lnTo>
                          <a:lnTo>
                            <a:pt x="1985" y="1063"/>
                          </a:lnTo>
                          <a:lnTo>
                            <a:pt x="1984" y="1063"/>
                          </a:lnTo>
                          <a:lnTo>
                            <a:pt x="1983" y="1063"/>
                          </a:lnTo>
                          <a:lnTo>
                            <a:pt x="1983" y="1064"/>
                          </a:lnTo>
                          <a:lnTo>
                            <a:pt x="1982" y="1065"/>
                          </a:lnTo>
                          <a:lnTo>
                            <a:pt x="1981" y="1067"/>
                          </a:lnTo>
                          <a:lnTo>
                            <a:pt x="1979" y="1067"/>
                          </a:lnTo>
                          <a:lnTo>
                            <a:pt x="1978" y="1066"/>
                          </a:lnTo>
                          <a:lnTo>
                            <a:pt x="1977" y="1066"/>
                          </a:lnTo>
                          <a:lnTo>
                            <a:pt x="1976" y="1066"/>
                          </a:lnTo>
                          <a:lnTo>
                            <a:pt x="1974" y="1066"/>
                          </a:lnTo>
                          <a:lnTo>
                            <a:pt x="1974" y="1067"/>
                          </a:lnTo>
                          <a:lnTo>
                            <a:pt x="1975" y="1070"/>
                          </a:lnTo>
                          <a:lnTo>
                            <a:pt x="1977" y="1071"/>
                          </a:lnTo>
                          <a:lnTo>
                            <a:pt x="1978" y="1072"/>
                          </a:lnTo>
                          <a:lnTo>
                            <a:pt x="1978" y="1073"/>
                          </a:lnTo>
                          <a:lnTo>
                            <a:pt x="1978" y="1074"/>
                          </a:lnTo>
                          <a:lnTo>
                            <a:pt x="1977" y="1075"/>
                          </a:lnTo>
                          <a:lnTo>
                            <a:pt x="1976" y="1076"/>
                          </a:lnTo>
                          <a:lnTo>
                            <a:pt x="1975" y="1076"/>
                          </a:lnTo>
                          <a:lnTo>
                            <a:pt x="1973" y="1076"/>
                          </a:lnTo>
                          <a:lnTo>
                            <a:pt x="1972" y="1076"/>
                          </a:lnTo>
                          <a:lnTo>
                            <a:pt x="1971" y="1076"/>
                          </a:lnTo>
                          <a:lnTo>
                            <a:pt x="1971" y="1077"/>
                          </a:lnTo>
                          <a:lnTo>
                            <a:pt x="1971" y="1078"/>
                          </a:lnTo>
                          <a:lnTo>
                            <a:pt x="1971" y="1079"/>
                          </a:lnTo>
                          <a:lnTo>
                            <a:pt x="1972" y="1080"/>
                          </a:lnTo>
                          <a:lnTo>
                            <a:pt x="1972" y="1082"/>
                          </a:lnTo>
                          <a:lnTo>
                            <a:pt x="1973" y="1082"/>
                          </a:lnTo>
                          <a:lnTo>
                            <a:pt x="1973" y="1083"/>
                          </a:lnTo>
                          <a:lnTo>
                            <a:pt x="1974" y="1084"/>
                          </a:lnTo>
                          <a:lnTo>
                            <a:pt x="1974" y="1086"/>
                          </a:lnTo>
                          <a:lnTo>
                            <a:pt x="1973" y="1088"/>
                          </a:lnTo>
                          <a:lnTo>
                            <a:pt x="1973" y="1090"/>
                          </a:lnTo>
                          <a:lnTo>
                            <a:pt x="1972" y="1092"/>
                          </a:lnTo>
                          <a:lnTo>
                            <a:pt x="1973" y="1095"/>
                          </a:lnTo>
                          <a:lnTo>
                            <a:pt x="1973" y="1097"/>
                          </a:lnTo>
                          <a:lnTo>
                            <a:pt x="1971" y="1099"/>
                          </a:lnTo>
                          <a:lnTo>
                            <a:pt x="1971" y="1101"/>
                          </a:lnTo>
                          <a:lnTo>
                            <a:pt x="1971" y="1102"/>
                          </a:lnTo>
                          <a:lnTo>
                            <a:pt x="1972" y="1103"/>
                          </a:lnTo>
                          <a:lnTo>
                            <a:pt x="1973" y="1104"/>
                          </a:lnTo>
                          <a:lnTo>
                            <a:pt x="1974" y="1105"/>
                          </a:lnTo>
                          <a:lnTo>
                            <a:pt x="1974" y="1106"/>
                          </a:lnTo>
                          <a:lnTo>
                            <a:pt x="1974" y="1108"/>
                          </a:lnTo>
                          <a:lnTo>
                            <a:pt x="1974" y="1109"/>
                          </a:lnTo>
                          <a:lnTo>
                            <a:pt x="1973" y="1111"/>
                          </a:lnTo>
                          <a:lnTo>
                            <a:pt x="1973" y="1112"/>
                          </a:lnTo>
                          <a:lnTo>
                            <a:pt x="1972" y="1113"/>
                          </a:lnTo>
                          <a:lnTo>
                            <a:pt x="1970" y="1115"/>
                          </a:lnTo>
                          <a:lnTo>
                            <a:pt x="1970" y="1117"/>
                          </a:lnTo>
                          <a:lnTo>
                            <a:pt x="1970" y="1121"/>
                          </a:lnTo>
                          <a:lnTo>
                            <a:pt x="1970" y="1122"/>
                          </a:lnTo>
                          <a:lnTo>
                            <a:pt x="1968" y="1123"/>
                          </a:lnTo>
                          <a:lnTo>
                            <a:pt x="1967" y="1125"/>
                          </a:lnTo>
                          <a:lnTo>
                            <a:pt x="1967" y="1126"/>
                          </a:lnTo>
                          <a:lnTo>
                            <a:pt x="1966" y="1127"/>
                          </a:lnTo>
                          <a:lnTo>
                            <a:pt x="1964" y="1128"/>
                          </a:lnTo>
                          <a:lnTo>
                            <a:pt x="1963" y="1130"/>
                          </a:lnTo>
                          <a:lnTo>
                            <a:pt x="1962" y="1131"/>
                          </a:lnTo>
                          <a:lnTo>
                            <a:pt x="1960" y="1133"/>
                          </a:lnTo>
                          <a:lnTo>
                            <a:pt x="1959" y="1133"/>
                          </a:lnTo>
                          <a:lnTo>
                            <a:pt x="1959" y="1134"/>
                          </a:lnTo>
                          <a:lnTo>
                            <a:pt x="1959" y="1135"/>
                          </a:lnTo>
                          <a:lnTo>
                            <a:pt x="1958" y="1136"/>
                          </a:lnTo>
                          <a:lnTo>
                            <a:pt x="1958" y="1138"/>
                          </a:lnTo>
                          <a:lnTo>
                            <a:pt x="1959" y="1142"/>
                          </a:lnTo>
                          <a:lnTo>
                            <a:pt x="1959" y="1145"/>
                          </a:lnTo>
                          <a:lnTo>
                            <a:pt x="1958" y="1145"/>
                          </a:lnTo>
                          <a:lnTo>
                            <a:pt x="1958" y="1146"/>
                          </a:lnTo>
                          <a:lnTo>
                            <a:pt x="1956" y="1146"/>
                          </a:lnTo>
                          <a:lnTo>
                            <a:pt x="1955" y="1146"/>
                          </a:lnTo>
                          <a:lnTo>
                            <a:pt x="1954" y="1148"/>
                          </a:lnTo>
                          <a:lnTo>
                            <a:pt x="1953" y="1151"/>
                          </a:lnTo>
                          <a:lnTo>
                            <a:pt x="1952" y="1152"/>
                          </a:lnTo>
                          <a:lnTo>
                            <a:pt x="1951" y="1152"/>
                          </a:lnTo>
                          <a:lnTo>
                            <a:pt x="1949" y="1154"/>
                          </a:lnTo>
                          <a:lnTo>
                            <a:pt x="1947" y="1155"/>
                          </a:lnTo>
                          <a:lnTo>
                            <a:pt x="1946" y="1156"/>
                          </a:lnTo>
                          <a:lnTo>
                            <a:pt x="1944" y="1156"/>
                          </a:lnTo>
                          <a:lnTo>
                            <a:pt x="1944" y="1157"/>
                          </a:lnTo>
                          <a:lnTo>
                            <a:pt x="1941" y="1159"/>
                          </a:lnTo>
                          <a:lnTo>
                            <a:pt x="1940" y="1160"/>
                          </a:lnTo>
                          <a:lnTo>
                            <a:pt x="1940" y="1162"/>
                          </a:lnTo>
                          <a:lnTo>
                            <a:pt x="1939" y="1166"/>
                          </a:lnTo>
                          <a:lnTo>
                            <a:pt x="1939" y="1168"/>
                          </a:lnTo>
                          <a:lnTo>
                            <a:pt x="1939" y="1170"/>
                          </a:lnTo>
                          <a:lnTo>
                            <a:pt x="1939" y="1172"/>
                          </a:lnTo>
                          <a:lnTo>
                            <a:pt x="1939" y="1173"/>
                          </a:lnTo>
                          <a:lnTo>
                            <a:pt x="1938" y="1174"/>
                          </a:lnTo>
                          <a:lnTo>
                            <a:pt x="1937" y="1176"/>
                          </a:lnTo>
                          <a:lnTo>
                            <a:pt x="1936" y="1177"/>
                          </a:lnTo>
                          <a:lnTo>
                            <a:pt x="1935" y="1182"/>
                          </a:lnTo>
                          <a:lnTo>
                            <a:pt x="1934" y="1185"/>
                          </a:lnTo>
                          <a:lnTo>
                            <a:pt x="1932" y="1187"/>
                          </a:lnTo>
                          <a:lnTo>
                            <a:pt x="1932" y="1190"/>
                          </a:lnTo>
                          <a:lnTo>
                            <a:pt x="1930" y="1191"/>
                          </a:lnTo>
                          <a:lnTo>
                            <a:pt x="1930" y="1192"/>
                          </a:lnTo>
                          <a:lnTo>
                            <a:pt x="1929" y="1192"/>
                          </a:lnTo>
                          <a:lnTo>
                            <a:pt x="1928" y="1194"/>
                          </a:lnTo>
                          <a:lnTo>
                            <a:pt x="1926" y="1193"/>
                          </a:lnTo>
                          <a:lnTo>
                            <a:pt x="1925" y="1193"/>
                          </a:lnTo>
                          <a:lnTo>
                            <a:pt x="1923" y="1194"/>
                          </a:lnTo>
                          <a:lnTo>
                            <a:pt x="1921" y="1194"/>
                          </a:lnTo>
                          <a:lnTo>
                            <a:pt x="1920" y="1196"/>
                          </a:lnTo>
                          <a:lnTo>
                            <a:pt x="1919" y="1197"/>
                          </a:lnTo>
                          <a:lnTo>
                            <a:pt x="1919" y="1198"/>
                          </a:lnTo>
                          <a:lnTo>
                            <a:pt x="1920" y="1198"/>
                          </a:lnTo>
                          <a:lnTo>
                            <a:pt x="1921" y="1200"/>
                          </a:lnTo>
                          <a:lnTo>
                            <a:pt x="1921" y="1201"/>
                          </a:lnTo>
                          <a:lnTo>
                            <a:pt x="1922" y="1203"/>
                          </a:lnTo>
                          <a:lnTo>
                            <a:pt x="1922" y="1204"/>
                          </a:lnTo>
                          <a:lnTo>
                            <a:pt x="1922" y="1205"/>
                          </a:lnTo>
                          <a:lnTo>
                            <a:pt x="1921" y="1207"/>
                          </a:lnTo>
                          <a:lnTo>
                            <a:pt x="1921" y="1208"/>
                          </a:lnTo>
                          <a:lnTo>
                            <a:pt x="1922" y="1210"/>
                          </a:lnTo>
                          <a:lnTo>
                            <a:pt x="1922" y="1211"/>
                          </a:lnTo>
                          <a:lnTo>
                            <a:pt x="1922" y="1212"/>
                          </a:lnTo>
                          <a:lnTo>
                            <a:pt x="1921" y="1213"/>
                          </a:lnTo>
                          <a:lnTo>
                            <a:pt x="1921" y="1215"/>
                          </a:lnTo>
                          <a:lnTo>
                            <a:pt x="1922" y="1217"/>
                          </a:lnTo>
                          <a:lnTo>
                            <a:pt x="1923" y="1219"/>
                          </a:lnTo>
                          <a:lnTo>
                            <a:pt x="1924" y="1220"/>
                          </a:lnTo>
                          <a:lnTo>
                            <a:pt x="1924" y="1221"/>
                          </a:lnTo>
                          <a:lnTo>
                            <a:pt x="1924" y="1226"/>
                          </a:lnTo>
                          <a:lnTo>
                            <a:pt x="1923" y="1227"/>
                          </a:lnTo>
                          <a:lnTo>
                            <a:pt x="1923" y="1228"/>
                          </a:lnTo>
                          <a:lnTo>
                            <a:pt x="1923" y="1230"/>
                          </a:lnTo>
                          <a:lnTo>
                            <a:pt x="1923" y="1232"/>
                          </a:lnTo>
                          <a:lnTo>
                            <a:pt x="1923" y="1234"/>
                          </a:lnTo>
                          <a:lnTo>
                            <a:pt x="1922" y="1235"/>
                          </a:lnTo>
                          <a:lnTo>
                            <a:pt x="1921" y="1236"/>
                          </a:lnTo>
                          <a:lnTo>
                            <a:pt x="1919" y="1238"/>
                          </a:lnTo>
                          <a:lnTo>
                            <a:pt x="1919" y="1239"/>
                          </a:lnTo>
                          <a:lnTo>
                            <a:pt x="1919" y="1241"/>
                          </a:lnTo>
                          <a:lnTo>
                            <a:pt x="1919" y="1242"/>
                          </a:lnTo>
                          <a:lnTo>
                            <a:pt x="1919" y="1243"/>
                          </a:lnTo>
                          <a:lnTo>
                            <a:pt x="1920" y="1244"/>
                          </a:lnTo>
                          <a:lnTo>
                            <a:pt x="1921" y="1246"/>
                          </a:lnTo>
                          <a:lnTo>
                            <a:pt x="1921" y="1247"/>
                          </a:lnTo>
                          <a:lnTo>
                            <a:pt x="1921" y="1249"/>
                          </a:lnTo>
                          <a:lnTo>
                            <a:pt x="1921" y="1250"/>
                          </a:lnTo>
                          <a:lnTo>
                            <a:pt x="1921" y="1251"/>
                          </a:lnTo>
                          <a:lnTo>
                            <a:pt x="1921" y="1253"/>
                          </a:lnTo>
                          <a:lnTo>
                            <a:pt x="1923" y="1255"/>
                          </a:lnTo>
                          <a:lnTo>
                            <a:pt x="1923" y="1257"/>
                          </a:lnTo>
                          <a:lnTo>
                            <a:pt x="1924" y="1258"/>
                          </a:lnTo>
                          <a:lnTo>
                            <a:pt x="1924" y="1259"/>
                          </a:lnTo>
                          <a:lnTo>
                            <a:pt x="1924" y="1260"/>
                          </a:lnTo>
                          <a:lnTo>
                            <a:pt x="1923" y="1262"/>
                          </a:lnTo>
                          <a:lnTo>
                            <a:pt x="1922" y="1265"/>
                          </a:lnTo>
                          <a:lnTo>
                            <a:pt x="1920" y="1266"/>
                          </a:lnTo>
                          <a:lnTo>
                            <a:pt x="1917" y="1268"/>
                          </a:lnTo>
                          <a:lnTo>
                            <a:pt x="1915" y="1268"/>
                          </a:lnTo>
                          <a:lnTo>
                            <a:pt x="1913" y="1269"/>
                          </a:lnTo>
                          <a:lnTo>
                            <a:pt x="1913" y="1268"/>
                          </a:lnTo>
                          <a:lnTo>
                            <a:pt x="1911" y="1267"/>
                          </a:lnTo>
                          <a:lnTo>
                            <a:pt x="1911" y="1266"/>
                          </a:lnTo>
                          <a:lnTo>
                            <a:pt x="1910" y="1265"/>
                          </a:lnTo>
                          <a:lnTo>
                            <a:pt x="1909" y="1265"/>
                          </a:lnTo>
                          <a:lnTo>
                            <a:pt x="1908" y="1266"/>
                          </a:lnTo>
                          <a:lnTo>
                            <a:pt x="1908" y="1267"/>
                          </a:lnTo>
                          <a:lnTo>
                            <a:pt x="1908" y="1268"/>
                          </a:lnTo>
                          <a:lnTo>
                            <a:pt x="1909" y="1272"/>
                          </a:lnTo>
                          <a:lnTo>
                            <a:pt x="1909" y="1273"/>
                          </a:lnTo>
                          <a:lnTo>
                            <a:pt x="1909" y="1274"/>
                          </a:lnTo>
                          <a:lnTo>
                            <a:pt x="1909" y="1276"/>
                          </a:lnTo>
                          <a:lnTo>
                            <a:pt x="1908" y="1276"/>
                          </a:lnTo>
                          <a:lnTo>
                            <a:pt x="1906" y="1279"/>
                          </a:lnTo>
                          <a:lnTo>
                            <a:pt x="1905" y="1280"/>
                          </a:lnTo>
                          <a:lnTo>
                            <a:pt x="1905" y="1281"/>
                          </a:lnTo>
                          <a:lnTo>
                            <a:pt x="1904" y="1282"/>
                          </a:lnTo>
                          <a:lnTo>
                            <a:pt x="1904" y="1283"/>
                          </a:lnTo>
                          <a:lnTo>
                            <a:pt x="1903" y="1284"/>
                          </a:lnTo>
                          <a:lnTo>
                            <a:pt x="1903" y="1285"/>
                          </a:lnTo>
                          <a:lnTo>
                            <a:pt x="1900" y="1289"/>
                          </a:lnTo>
                          <a:lnTo>
                            <a:pt x="1899" y="1290"/>
                          </a:lnTo>
                          <a:lnTo>
                            <a:pt x="1899" y="1291"/>
                          </a:lnTo>
                          <a:lnTo>
                            <a:pt x="1898" y="1294"/>
                          </a:lnTo>
                          <a:lnTo>
                            <a:pt x="1897" y="1295"/>
                          </a:lnTo>
                          <a:lnTo>
                            <a:pt x="1897" y="1297"/>
                          </a:lnTo>
                          <a:lnTo>
                            <a:pt x="1896" y="1299"/>
                          </a:lnTo>
                          <a:lnTo>
                            <a:pt x="1897" y="1301"/>
                          </a:lnTo>
                          <a:lnTo>
                            <a:pt x="1897" y="1304"/>
                          </a:lnTo>
                          <a:lnTo>
                            <a:pt x="1897" y="1305"/>
                          </a:lnTo>
                          <a:lnTo>
                            <a:pt x="1897" y="1306"/>
                          </a:lnTo>
                          <a:lnTo>
                            <a:pt x="1896" y="1307"/>
                          </a:lnTo>
                          <a:lnTo>
                            <a:pt x="1895" y="1309"/>
                          </a:lnTo>
                          <a:lnTo>
                            <a:pt x="1894" y="1310"/>
                          </a:lnTo>
                          <a:lnTo>
                            <a:pt x="1894" y="1312"/>
                          </a:lnTo>
                          <a:lnTo>
                            <a:pt x="1894" y="1313"/>
                          </a:lnTo>
                          <a:lnTo>
                            <a:pt x="1894" y="1316"/>
                          </a:lnTo>
                          <a:lnTo>
                            <a:pt x="1893" y="1317"/>
                          </a:lnTo>
                          <a:lnTo>
                            <a:pt x="1892" y="1318"/>
                          </a:lnTo>
                          <a:lnTo>
                            <a:pt x="1892" y="1320"/>
                          </a:lnTo>
                          <a:lnTo>
                            <a:pt x="1892" y="1321"/>
                          </a:lnTo>
                          <a:lnTo>
                            <a:pt x="1893" y="1323"/>
                          </a:lnTo>
                          <a:lnTo>
                            <a:pt x="1894" y="1324"/>
                          </a:lnTo>
                          <a:lnTo>
                            <a:pt x="1894" y="1325"/>
                          </a:lnTo>
                          <a:lnTo>
                            <a:pt x="1893" y="1326"/>
                          </a:lnTo>
                          <a:lnTo>
                            <a:pt x="1893" y="1327"/>
                          </a:lnTo>
                          <a:lnTo>
                            <a:pt x="1894" y="1328"/>
                          </a:lnTo>
                          <a:lnTo>
                            <a:pt x="1895" y="1329"/>
                          </a:lnTo>
                          <a:lnTo>
                            <a:pt x="1896" y="1332"/>
                          </a:lnTo>
                          <a:lnTo>
                            <a:pt x="1896" y="1334"/>
                          </a:lnTo>
                          <a:lnTo>
                            <a:pt x="1895" y="1336"/>
                          </a:lnTo>
                          <a:lnTo>
                            <a:pt x="1896" y="1339"/>
                          </a:lnTo>
                          <a:lnTo>
                            <a:pt x="1897" y="1340"/>
                          </a:lnTo>
                          <a:lnTo>
                            <a:pt x="1897" y="1341"/>
                          </a:lnTo>
                          <a:lnTo>
                            <a:pt x="1896" y="1342"/>
                          </a:lnTo>
                          <a:lnTo>
                            <a:pt x="1895" y="1343"/>
                          </a:lnTo>
                          <a:lnTo>
                            <a:pt x="1894" y="1344"/>
                          </a:lnTo>
                          <a:lnTo>
                            <a:pt x="1892" y="1348"/>
                          </a:lnTo>
                          <a:lnTo>
                            <a:pt x="1891" y="1349"/>
                          </a:lnTo>
                          <a:lnTo>
                            <a:pt x="1890" y="1351"/>
                          </a:lnTo>
                          <a:lnTo>
                            <a:pt x="1891" y="1351"/>
                          </a:lnTo>
                          <a:lnTo>
                            <a:pt x="1891" y="1352"/>
                          </a:lnTo>
                          <a:lnTo>
                            <a:pt x="1891" y="1355"/>
                          </a:lnTo>
                          <a:lnTo>
                            <a:pt x="1891" y="1356"/>
                          </a:lnTo>
                          <a:lnTo>
                            <a:pt x="1890" y="1359"/>
                          </a:lnTo>
                          <a:lnTo>
                            <a:pt x="1889" y="1360"/>
                          </a:lnTo>
                          <a:lnTo>
                            <a:pt x="1887" y="1362"/>
                          </a:lnTo>
                          <a:lnTo>
                            <a:pt x="1887" y="1363"/>
                          </a:lnTo>
                          <a:lnTo>
                            <a:pt x="1886" y="1364"/>
                          </a:lnTo>
                          <a:lnTo>
                            <a:pt x="1886" y="1365"/>
                          </a:lnTo>
                          <a:lnTo>
                            <a:pt x="1885" y="1365"/>
                          </a:lnTo>
                          <a:lnTo>
                            <a:pt x="1884" y="1368"/>
                          </a:lnTo>
                          <a:lnTo>
                            <a:pt x="1884" y="1371"/>
                          </a:lnTo>
                          <a:lnTo>
                            <a:pt x="1884" y="1372"/>
                          </a:lnTo>
                          <a:lnTo>
                            <a:pt x="1884" y="1373"/>
                          </a:lnTo>
                          <a:lnTo>
                            <a:pt x="1882" y="1375"/>
                          </a:lnTo>
                          <a:lnTo>
                            <a:pt x="1882" y="1376"/>
                          </a:lnTo>
                          <a:lnTo>
                            <a:pt x="1880" y="1378"/>
                          </a:lnTo>
                          <a:lnTo>
                            <a:pt x="1879" y="1380"/>
                          </a:lnTo>
                          <a:lnTo>
                            <a:pt x="1879" y="1381"/>
                          </a:lnTo>
                          <a:lnTo>
                            <a:pt x="1879" y="1383"/>
                          </a:lnTo>
                          <a:lnTo>
                            <a:pt x="1880" y="1384"/>
                          </a:lnTo>
                          <a:lnTo>
                            <a:pt x="1880" y="1385"/>
                          </a:lnTo>
                          <a:lnTo>
                            <a:pt x="1881" y="1387"/>
                          </a:lnTo>
                          <a:lnTo>
                            <a:pt x="1881" y="1388"/>
                          </a:lnTo>
                          <a:lnTo>
                            <a:pt x="1880" y="1389"/>
                          </a:lnTo>
                          <a:lnTo>
                            <a:pt x="1877" y="1390"/>
                          </a:lnTo>
                          <a:lnTo>
                            <a:pt x="1876" y="1391"/>
                          </a:lnTo>
                          <a:lnTo>
                            <a:pt x="1875" y="1392"/>
                          </a:lnTo>
                          <a:lnTo>
                            <a:pt x="1874" y="1394"/>
                          </a:lnTo>
                          <a:lnTo>
                            <a:pt x="1873" y="1395"/>
                          </a:lnTo>
                          <a:lnTo>
                            <a:pt x="1872" y="1397"/>
                          </a:lnTo>
                          <a:lnTo>
                            <a:pt x="1872" y="1398"/>
                          </a:lnTo>
                          <a:lnTo>
                            <a:pt x="1872" y="1401"/>
                          </a:lnTo>
                          <a:lnTo>
                            <a:pt x="1872" y="1402"/>
                          </a:lnTo>
                          <a:lnTo>
                            <a:pt x="1872" y="1406"/>
                          </a:lnTo>
                          <a:lnTo>
                            <a:pt x="1873" y="1408"/>
                          </a:lnTo>
                          <a:lnTo>
                            <a:pt x="1873" y="1409"/>
                          </a:lnTo>
                          <a:lnTo>
                            <a:pt x="1873" y="1410"/>
                          </a:lnTo>
                          <a:lnTo>
                            <a:pt x="1872" y="1411"/>
                          </a:lnTo>
                          <a:lnTo>
                            <a:pt x="1870" y="1412"/>
                          </a:lnTo>
                          <a:lnTo>
                            <a:pt x="1868" y="1413"/>
                          </a:lnTo>
                          <a:lnTo>
                            <a:pt x="1867" y="1413"/>
                          </a:lnTo>
                          <a:lnTo>
                            <a:pt x="1866" y="1413"/>
                          </a:lnTo>
                          <a:lnTo>
                            <a:pt x="1865" y="1414"/>
                          </a:lnTo>
                          <a:lnTo>
                            <a:pt x="1864" y="1414"/>
                          </a:lnTo>
                          <a:lnTo>
                            <a:pt x="1861" y="1418"/>
                          </a:lnTo>
                          <a:lnTo>
                            <a:pt x="1861" y="1419"/>
                          </a:lnTo>
                          <a:lnTo>
                            <a:pt x="1861" y="1421"/>
                          </a:lnTo>
                          <a:lnTo>
                            <a:pt x="1861" y="1422"/>
                          </a:lnTo>
                          <a:lnTo>
                            <a:pt x="1860" y="1422"/>
                          </a:lnTo>
                          <a:lnTo>
                            <a:pt x="1859" y="1423"/>
                          </a:lnTo>
                          <a:lnTo>
                            <a:pt x="1856" y="1423"/>
                          </a:lnTo>
                          <a:lnTo>
                            <a:pt x="1856" y="1424"/>
                          </a:lnTo>
                          <a:lnTo>
                            <a:pt x="1854" y="1424"/>
                          </a:lnTo>
                          <a:lnTo>
                            <a:pt x="1853" y="1425"/>
                          </a:lnTo>
                          <a:lnTo>
                            <a:pt x="1852" y="1426"/>
                          </a:lnTo>
                          <a:lnTo>
                            <a:pt x="1851" y="1426"/>
                          </a:lnTo>
                          <a:lnTo>
                            <a:pt x="1849" y="1427"/>
                          </a:lnTo>
                          <a:lnTo>
                            <a:pt x="1848" y="1428"/>
                          </a:lnTo>
                          <a:lnTo>
                            <a:pt x="1845" y="1430"/>
                          </a:lnTo>
                          <a:lnTo>
                            <a:pt x="1844" y="1431"/>
                          </a:lnTo>
                          <a:lnTo>
                            <a:pt x="1842" y="1431"/>
                          </a:lnTo>
                          <a:lnTo>
                            <a:pt x="1839" y="1431"/>
                          </a:lnTo>
                          <a:lnTo>
                            <a:pt x="1837" y="1431"/>
                          </a:lnTo>
                          <a:lnTo>
                            <a:pt x="1835" y="1430"/>
                          </a:lnTo>
                          <a:lnTo>
                            <a:pt x="1835" y="1429"/>
                          </a:lnTo>
                          <a:lnTo>
                            <a:pt x="1834" y="1428"/>
                          </a:lnTo>
                          <a:lnTo>
                            <a:pt x="1834" y="1426"/>
                          </a:lnTo>
                          <a:lnTo>
                            <a:pt x="1834" y="1423"/>
                          </a:lnTo>
                          <a:lnTo>
                            <a:pt x="1834" y="1421"/>
                          </a:lnTo>
                          <a:lnTo>
                            <a:pt x="1833" y="1421"/>
                          </a:lnTo>
                          <a:lnTo>
                            <a:pt x="1833" y="1420"/>
                          </a:lnTo>
                          <a:lnTo>
                            <a:pt x="1832" y="1420"/>
                          </a:lnTo>
                          <a:lnTo>
                            <a:pt x="1830" y="1418"/>
                          </a:lnTo>
                          <a:lnTo>
                            <a:pt x="1829" y="1418"/>
                          </a:lnTo>
                          <a:lnTo>
                            <a:pt x="1828" y="1418"/>
                          </a:lnTo>
                          <a:lnTo>
                            <a:pt x="1827" y="1418"/>
                          </a:lnTo>
                          <a:lnTo>
                            <a:pt x="1826" y="1421"/>
                          </a:lnTo>
                          <a:lnTo>
                            <a:pt x="1825" y="1423"/>
                          </a:lnTo>
                          <a:lnTo>
                            <a:pt x="1824" y="1424"/>
                          </a:lnTo>
                          <a:lnTo>
                            <a:pt x="1822" y="1424"/>
                          </a:lnTo>
                          <a:lnTo>
                            <a:pt x="1821" y="1425"/>
                          </a:lnTo>
                          <a:lnTo>
                            <a:pt x="1820" y="1425"/>
                          </a:lnTo>
                          <a:lnTo>
                            <a:pt x="1818" y="1424"/>
                          </a:lnTo>
                          <a:lnTo>
                            <a:pt x="1817" y="1423"/>
                          </a:lnTo>
                          <a:lnTo>
                            <a:pt x="1814" y="1423"/>
                          </a:lnTo>
                          <a:lnTo>
                            <a:pt x="1813" y="1424"/>
                          </a:lnTo>
                          <a:lnTo>
                            <a:pt x="1812" y="1424"/>
                          </a:lnTo>
                          <a:lnTo>
                            <a:pt x="1811" y="1424"/>
                          </a:lnTo>
                          <a:lnTo>
                            <a:pt x="1809" y="1428"/>
                          </a:lnTo>
                          <a:lnTo>
                            <a:pt x="1807" y="1428"/>
                          </a:lnTo>
                          <a:lnTo>
                            <a:pt x="1805" y="1431"/>
                          </a:lnTo>
                          <a:lnTo>
                            <a:pt x="1803" y="1432"/>
                          </a:lnTo>
                          <a:lnTo>
                            <a:pt x="1802" y="1433"/>
                          </a:lnTo>
                          <a:lnTo>
                            <a:pt x="1801" y="1433"/>
                          </a:lnTo>
                          <a:lnTo>
                            <a:pt x="1800" y="1432"/>
                          </a:lnTo>
                          <a:lnTo>
                            <a:pt x="1798" y="1432"/>
                          </a:lnTo>
                          <a:lnTo>
                            <a:pt x="1797" y="1432"/>
                          </a:lnTo>
                          <a:lnTo>
                            <a:pt x="1796" y="1432"/>
                          </a:lnTo>
                          <a:lnTo>
                            <a:pt x="1794" y="1432"/>
                          </a:lnTo>
                          <a:lnTo>
                            <a:pt x="1793" y="1433"/>
                          </a:lnTo>
                          <a:lnTo>
                            <a:pt x="1792" y="1434"/>
                          </a:lnTo>
                          <a:lnTo>
                            <a:pt x="1791" y="1436"/>
                          </a:lnTo>
                          <a:lnTo>
                            <a:pt x="1790" y="1437"/>
                          </a:lnTo>
                          <a:lnTo>
                            <a:pt x="1790" y="1438"/>
                          </a:lnTo>
                          <a:lnTo>
                            <a:pt x="1790" y="1439"/>
                          </a:lnTo>
                          <a:lnTo>
                            <a:pt x="1788" y="1441"/>
                          </a:lnTo>
                          <a:lnTo>
                            <a:pt x="1785" y="1442"/>
                          </a:lnTo>
                          <a:lnTo>
                            <a:pt x="1784" y="1443"/>
                          </a:lnTo>
                          <a:lnTo>
                            <a:pt x="1784" y="1444"/>
                          </a:lnTo>
                          <a:lnTo>
                            <a:pt x="1782" y="1447"/>
                          </a:lnTo>
                          <a:lnTo>
                            <a:pt x="1781" y="1449"/>
                          </a:lnTo>
                          <a:lnTo>
                            <a:pt x="1780" y="1450"/>
                          </a:lnTo>
                          <a:lnTo>
                            <a:pt x="1778" y="1451"/>
                          </a:lnTo>
                          <a:lnTo>
                            <a:pt x="1776" y="1451"/>
                          </a:lnTo>
                          <a:lnTo>
                            <a:pt x="1775" y="1451"/>
                          </a:lnTo>
                          <a:lnTo>
                            <a:pt x="1773" y="1452"/>
                          </a:lnTo>
                          <a:lnTo>
                            <a:pt x="1770" y="1453"/>
                          </a:lnTo>
                          <a:lnTo>
                            <a:pt x="1770" y="1454"/>
                          </a:lnTo>
                          <a:lnTo>
                            <a:pt x="1770" y="1456"/>
                          </a:lnTo>
                          <a:lnTo>
                            <a:pt x="1770" y="1458"/>
                          </a:lnTo>
                          <a:lnTo>
                            <a:pt x="1770" y="1460"/>
                          </a:lnTo>
                          <a:lnTo>
                            <a:pt x="1768" y="1461"/>
                          </a:lnTo>
                          <a:lnTo>
                            <a:pt x="1767" y="1463"/>
                          </a:lnTo>
                          <a:lnTo>
                            <a:pt x="1767" y="1465"/>
                          </a:lnTo>
                          <a:lnTo>
                            <a:pt x="1768" y="1466"/>
                          </a:lnTo>
                          <a:lnTo>
                            <a:pt x="1768" y="1467"/>
                          </a:lnTo>
                          <a:lnTo>
                            <a:pt x="1770" y="1468"/>
                          </a:lnTo>
                          <a:lnTo>
                            <a:pt x="1771" y="1468"/>
                          </a:lnTo>
                          <a:lnTo>
                            <a:pt x="1771" y="1470"/>
                          </a:lnTo>
                          <a:lnTo>
                            <a:pt x="1770" y="1470"/>
                          </a:lnTo>
                          <a:lnTo>
                            <a:pt x="1768" y="1472"/>
                          </a:lnTo>
                          <a:lnTo>
                            <a:pt x="1766" y="1473"/>
                          </a:lnTo>
                          <a:lnTo>
                            <a:pt x="1765" y="1473"/>
                          </a:lnTo>
                          <a:lnTo>
                            <a:pt x="1764" y="1475"/>
                          </a:lnTo>
                          <a:lnTo>
                            <a:pt x="1763" y="1475"/>
                          </a:lnTo>
                          <a:lnTo>
                            <a:pt x="1763" y="1477"/>
                          </a:lnTo>
                          <a:lnTo>
                            <a:pt x="1763" y="1479"/>
                          </a:lnTo>
                          <a:lnTo>
                            <a:pt x="1763" y="1481"/>
                          </a:lnTo>
                          <a:lnTo>
                            <a:pt x="1763" y="1483"/>
                          </a:lnTo>
                          <a:lnTo>
                            <a:pt x="1765" y="1485"/>
                          </a:lnTo>
                          <a:lnTo>
                            <a:pt x="1765" y="1486"/>
                          </a:lnTo>
                          <a:lnTo>
                            <a:pt x="1765" y="1488"/>
                          </a:lnTo>
                          <a:lnTo>
                            <a:pt x="1765" y="1489"/>
                          </a:lnTo>
                          <a:lnTo>
                            <a:pt x="1764" y="1490"/>
                          </a:lnTo>
                          <a:lnTo>
                            <a:pt x="1763" y="1492"/>
                          </a:lnTo>
                          <a:lnTo>
                            <a:pt x="1761" y="1493"/>
                          </a:lnTo>
                          <a:lnTo>
                            <a:pt x="1761" y="1495"/>
                          </a:lnTo>
                          <a:lnTo>
                            <a:pt x="1760" y="1496"/>
                          </a:lnTo>
                          <a:lnTo>
                            <a:pt x="1762" y="1498"/>
                          </a:lnTo>
                          <a:lnTo>
                            <a:pt x="1761" y="1499"/>
                          </a:lnTo>
                          <a:lnTo>
                            <a:pt x="1760" y="1501"/>
                          </a:lnTo>
                          <a:lnTo>
                            <a:pt x="1758" y="1503"/>
                          </a:lnTo>
                          <a:lnTo>
                            <a:pt x="1759" y="1505"/>
                          </a:lnTo>
                          <a:lnTo>
                            <a:pt x="1760" y="1507"/>
                          </a:lnTo>
                          <a:lnTo>
                            <a:pt x="1760" y="1509"/>
                          </a:lnTo>
                          <a:lnTo>
                            <a:pt x="1760" y="1510"/>
                          </a:lnTo>
                          <a:lnTo>
                            <a:pt x="1759" y="1511"/>
                          </a:lnTo>
                          <a:lnTo>
                            <a:pt x="1758" y="1511"/>
                          </a:lnTo>
                          <a:lnTo>
                            <a:pt x="1756" y="1511"/>
                          </a:lnTo>
                          <a:lnTo>
                            <a:pt x="1755" y="1512"/>
                          </a:lnTo>
                          <a:lnTo>
                            <a:pt x="1754" y="1512"/>
                          </a:lnTo>
                          <a:lnTo>
                            <a:pt x="1753" y="1513"/>
                          </a:lnTo>
                          <a:lnTo>
                            <a:pt x="1753" y="1514"/>
                          </a:lnTo>
                          <a:lnTo>
                            <a:pt x="1753" y="1515"/>
                          </a:lnTo>
                          <a:lnTo>
                            <a:pt x="1753" y="1517"/>
                          </a:lnTo>
                          <a:lnTo>
                            <a:pt x="1755" y="1519"/>
                          </a:lnTo>
                          <a:lnTo>
                            <a:pt x="1755" y="1520"/>
                          </a:lnTo>
                          <a:lnTo>
                            <a:pt x="1754" y="1520"/>
                          </a:lnTo>
                          <a:lnTo>
                            <a:pt x="1753" y="1521"/>
                          </a:lnTo>
                          <a:lnTo>
                            <a:pt x="1752" y="1521"/>
                          </a:lnTo>
                          <a:lnTo>
                            <a:pt x="1751" y="1521"/>
                          </a:lnTo>
                          <a:lnTo>
                            <a:pt x="1750" y="1521"/>
                          </a:lnTo>
                          <a:lnTo>
                            <a:pt x="1750" y="1520"/>
                          </a:lnTo>
                          <a:lnTo>
                            <a:pt x="1749" y="1519"/>
                          </a:lnTo>
                          <a:lnTo>
                            <a:pt x="1749" y="1517"/>
                          </a:lnTo>
                          <a:lnTo>
                            <a:pt x="1748" y="1517"/>
                          </a:lnTo>
                          <a:lnTo>
                            <a:pt x="1748" y="1516"/>
                          </a:lnTo>
                          <a:lnTo>
                            <a:pt x="1747" y="1517"/>
                          </a:lnTo>
                          <a:lnTo>
                            <a:pt x="1746" y="1518"/>
                          </a:lnTo>
                          <a:lnTo>
                            <a:pt x="1745" y="1519"/>
                          </a:lnTo>
                          <a:lnTo>
                            <a:pt x="1746" y="1520"/>
                          </a:lnTo>
                          <a:lnTo>
                            <a:pt x="1749" y="1531"/>
                          </a:lnTo>
                          <a:lnTo>
                            <a:pt x="1749" y="1532"/>
                          </a:lnTo>
                          <a:lnTo>
                            <a:pt x="1748" y="1536"/>
                          </a:lnTo>
                          <a:lnTo>
                            <a:pt x="1747" y="1538"/>
                          </a:lnTo>
                          <a:lnTo>
                            <a:pt x="1741" y="1547"/>
                          </a:lnTo>
                          <a:lnTo>
                            <a:pt x="1740" y="1549"/>
                          </a:lnTo>
                          <a:lnTo>
                            <a:pt x="1740" y="1551"/>
                          </a:lnTo>
                          <a:lnTo>
                            <a:pt x="1739" y="1552"/>
                          </a:lnTo>
                          <a:lnTo>
                            <a:pt x="1737" y="1552"/>
                          </a:lnTo>
                          <a:lnTo>
                            <a:pt x="1736" y="1553"/>
                          </a:lnTo>
                          <a:lnTo>
                            <a:pt x="1733" y="1556"/>
                          </a:lnTo>
                          <a:lnTo>
                            <a:pt x="1732" y="1559"/>
                          </a:lnTo>
                          <a:lnTo>
                            <a:pt x="1729" y="1562"/>
                          </a:lnTo>
                          <a:lnTo>
                            <a:pt x="1728" y="1564"/>
                          </a:lnTo>
                          <a:lnTo>
                            <a:pt x="1727" y="1564"/>
                          </a:lnTo>
                          <a:lnTo>
                            <a:pt x="1727" y="1565"/>
                          </a:lnTo>
                          <a:lnTo>
                            <a:pt x="1726" y="1567"/>
                          </a:lnTo>
                          <a:lnTo>
                            <a:pt x="1726" y="1569"/>
                          </a:lnTo>
                          <a:lnTo>
                            <a:pt x="1725" y="1570"/>
                          </a:lnTo>
                          <a:lnTo>
                            <a:pt x="1724" y="1570"/>
                          </a:lnTo>
                          <a:lnTo>
                            <a:pt x="1723" y="1570"/>
                          </a:lnTo>
                          <a:lnTo>
                            <a:pt x="1721" y="1568"/>
                          </a:lnTo>
                          <a:lnTo>
                            <a:pt x="1720" y="1567"/>
                          </a:lnTo>
                          <a:lnTo>
                            <a:pt x="1717" y="1566"/>
                          </a:lnTo>
                          <a:lnTo>
                            <a:pt x="1713" y="1566"/>
                          </a:lnTo>
                          <a:lnTo>
                            <a:pt x="1712" y="1568"/>
                          </a:lnTo>
                          <a:lnTo>
                            <a:pt x="1712" y="1569"/>
                          </a:lnTo>
                          <a:lnTo>
                            <a:pt x="1713" y="1570"/>
                          </a:lnTo>
                          <a:lnTo>
                            <a:pt x="1712" y="1571"/>
                          </a:lnTo>
                          <a:lnTo>
                            <a:pt x="1711" y="1571"/>
                          </a:lnTo>
                          <a:lnTo>
                            <a:pt x="1710" y="1571"/>
                          </a:lnTo>
                          <a:lnTo>
                            <a:pt x="1709" y="1571"/>
                          </a:lnTo>
                          <a:lnTo>
                            <a:pt x="1708" y="1571"/>
                          </a:lnTo>
                          <a:lnTo>
                            <a:pt x="1707" y="1572"/>
                          </a:lnTo>
                          <a:lnTo>
                            <a:pt x="1706" y="1574"/>
                          </a:lnTo>
                          <a:lnTo>
                            <a:pt x="1705" y="1576"/>
                          </a:lnTo>
                          <a:lnTo>
                            <a:pt x="1705" y="1577"/>
                          </a:lnTo>
                          <a:lnTo>
                            <a:pt x="1703" y="1578"/>
                          </a:lnTo>
                          <a:lnTo>
                            <a:pt x="1703" y="1579"/>
                          </a:lnTo>
                          <a:lnTo>
                            <a:pt x="1702" y="1579"/>
                          </a:lnTo>
                          <a:lnTo>
                            <a:pt x="1700" y="1579"/>
                          </a:lnTo>
                          <a:lnTo>
                            <a:pt x="1699" y="1579"/>
                          </a:lnTo>
                          <a:lnTo>
                            <a:pt x="1698" y="1579"/>
                          </a:lnTo>
                          <a:lnTo>
                            <a:pt x="1696" y="1579"/>
                          </a:lnTo>
                          <a:lnTo>
                            <a:pt x="1694" y="1579"/>
                          </a:lnTo>
                          <a:lnTo>
                            <a:pt x="1693" y="1579"/>
                          </a:lnTo>
                          <a:lnTo>
                            <a:pt x="1691" y="1578"/>
                          </a:lnTo>
                          <a:lnTo>
                            <a:pt x="1690" y="1577"/>
                          </a:lnTo>
                          <a:lnTo>
                            <a:pt x="1688" y="1578"/>
                          </a:lnTo>
                          <a:lnTo>
                            <a:pt x="1687" y="1579"/>
                          </a:lnTo>
                          <a:lnTo>
                            <a:pt x="1686" y="1579"/>
                          </a:lnTo>
                          <a:lnTo>
                            <a:pt x="1685" y="1578"/>
                          </a:lnTo>
                          <a:lnTo>
                            <a:pt x="1684" y="1578"/>
                          </a:lnTo>
                          <a:lnTo>
                            <a:pt x="1682" y="1580"/>
                          </a:lnTo>
                          <a:lnTo>
                            <a:pt x="1681" y="1580"/>
                          </a:lnTo>
                          <a:lnTo>
                            <a:pt x="1680" y="1580"/>
                          </a:lnTo>
                          <a:lnTo>
                            <a:pt x="1679" y="1579"/>
                          </a:lnTo>
                          <a:lnTo>
                            <a:pt x="1677" y="1579"/>
                          </a:lnTo>
                          <a:lnTo>
                            <a:pt x="1674" y="1578"/>
                          </a:lnTo>
                          <a:lnTo>
                            <a:pt x="1673" y="1578"/>
                          </a:lnTo>
                          <a:lnTo>
                            <a:pt x="1671" y="1577"/>
                          </a:lnTo>
                          <a:lnTo>
                            <a:pt x="1670" y="1577"/>
                          </a:lnTo>
                          <a:lnTo>
                            <a:pt x="1669" y="1577"/>
                          </a:lnTo>
                          <a:lnTo>
                            <a:pt x="1668" y="1578"/>
                          </a:lnTo>
                          <a:lnTo>
                            <a:pt x="1666" y="1578"/>
                          </a:lnTo>
                          <a:lnTo>
                            <a:pt x="1665" y="1578"/>
                          </a:lnTo>
                          <a:lnTo>
                            <a:pt x="1663" y="1578"/>
                          </a:lnTo>
                          <a:lnTo>
                            <a:pt x="1660" y="1578"/>
                          </a:lnTo>
                          <a:lnTo>
                            <a:pt x="1659" y="1578"/>
                          </a:lnTo>
                          <a:lnTo>
                            <a:pt x="1659" y="1579"/>
                          </a:lnTo>
                          <a:lnTo>
                            <a:pt x="1660" y="1580"/>
                          </a:lnTo>
                          <a:lnTo>
                            <a:pt x="1660" y="1581"/>
                          </a:lnTo>
                          <a:lnTo>
                            <a:pt x="1659" y="1583"/>
                          </a:lnTo>
                          <a:lnTo>
                            <a:pt x="1659" y="1585"/>
                          </a:lnTo>
                          <a:lnTo>
                            <a:pt x="1659" y="1586"/>
                          </a:lnTo>
                          <a:lnTo>
                            <a:pt x="1657" y="1587"/>
                          </a:lnTo>
                          <a:lnTo>
                            <a:pt x="1657" y="1588"/>
                          </a:lnTo>
                          <a:lnTo>
                            <a:pt x="1654" y="1590"/>
                          </a:lnTo>
                          <a:lnTo>
                            <a:pt x="1653" y="1592"/>
                          </a:lnTo>
                          <a:lnTo>
                            <a:pt x="1652" y="1592"/>
                          </a:lnTo>
                          <a:lnTo>
                            <a:pt x="1653" y="1594"/>
                          </a:lnTo>
                          <a:lnTo>
                            <a:pt x="1652" y="1595"/>
                          </a:lnTo>
                          <a:lnTo>
                            <a:pt x="1651" y="1597"/>
                          </a:lnTo>
                          <a:lnTo>
                            <a:pt x="1649" y="1599"/>
                          </a:lnTo>
                          <a:lnTo>
                            <a:pt x="1648" y="1600"/>
                          </a:lnTo>
                          <a:lnTo>
                            <a:pt x="1648" y="1602"/>
                          </a:lnTo>
                          <a:lnTo>
                            <a:pt x="1647" y="1603"/>
                          </a:lnTo>
                          <a:lnTo>
                            <a:pt x="1646" y="1604"/>
                          </a:lnTo>
                          <a:lnTo>
                            <a:pt x="1646" y="1605"/>
                          </a:lnTo>
                          <a:lnTo>
                            <a:pt x="1646" y="1606"/>
                          </a:lnTo>
                          <a:lnTo>
                            <a:pt x="1646" y="1607"/>
                          </a:lnTo>
                          <a:lnTo>
                            <a:pt x="1645" y="1610"/>
                          </a:lnTo>
                          <a:lnTo>
                            <a:pt x="1644" y="1611"/>
                          </a:lnTo>
                          <a:lnTo>
                            <a:pt x="1642" y="1612"/>
                          </a:lnTo>
                          <a:lnTo>
                            <a:pt x="1641" y="1612"/>
                          </a:lnTo>
                          <a:lnTo>
                            <a:pt x="1640" y="1612"/>
                          </a:lnTo>
                          <a:lnTo>
                            <a:pt x="1639" y="1612"/>
                          </a:lnTo>
                          <a:lnTo>
                            <a:pt x="1638" y="1612"/>
                          </a:lnTo>
                          <a:lnTo>
                            <a:pt x="1638" y="1613"/>
                          </a:lnTo>
                          <a:lnTo>
                            <a:pt x="1637" y="1615"/>
                          </a:lnTo>
                          <a:lnTo>
                            <a:pt x="1636" y="1615"/>
                          </a:lnTo>
                          <a:lnTo>
                            <a:pt x="1634" y="1614"/>
                          </a:lnTo>
                          <a:lnTo>
                            <a:pt x="1633" y="1614"/>
                          </a:lnTo>
                          <a:lnTo>
                            <a:pt x="1632" y="1614"/>
                          </a:lnTo>
                          <a:lnTo>
                            <a:pt x="1630" y="1615"/>
                          </a:lnTo>
                          <a:lnTo>
                            <a:pt x="1629" y="1615"/>
                          </a:lnTo>
                          <a:lnTo>
                            <a:pt x="1627" y="1616"/>
                          </a:lnTo>
                          <a:lnTo>
                            <a:pt x="1626" y="1617"/>
                          </a:lnTo>
                          <a:lnTo>
                            <a:pt x="1624" y="1618"/>
                          </a:lnTo>
                          <a:lnTo>
                            <a:pt x="1623" y="1619"/>
                          </a:lnTo>
                          <a:lnTo>
                            <a:pt x="1622" y="1620"/>
                          </a:lnTo>
                          <a:lnTo>
                            <a:pt x="1621" y="1620"/>
                          </a:lnTo>
                          <a:lnTo>
                            <a:pt x="1619" y="1619"/>
                          </a:lnTo>
                          <a:lnTo>
                            <a:pt x="1617" y="1620"/>
                          </a:lnTo>
                          <a:lnTo>
                            <a:pt x="1616" y="1621"/>
                          </a:lnTo>
                          <a:lnTo>
                            <a:pt x="1614" y="1622"/>
                          </a:lnTo>
                          <a:lnTo>
                            <a:pt x="1613" y="1622"/>
                          </a:lnTo>
                          <a:lnTo>
                            <a:pt x="1613" y="1621"/>
                          </a:lnTo>
                          <a:lnTo>
                            <a:pt x="1612" y="1620"/>
                          </a:lnTo>
                          <a:lnTo>
                            <a:pt x="1611" y="1621"/>
                          </a:lnTo>
                          <a:lnTo>
                            <a:pt x="1611" y="1622"/>
                          </a:lnTo>
                          <a:lnTo>
                            <a:pt x="1610" y="1622"/>
                          </a:lnTo>
                          <a:lnTo>
                            <a:pt x="1610" y="1624"/>
                          </a:lnTo>
                          <a:lnTo>
                            <a:pt x="1609" y="1624"/>
                          </a:lnTo>
                          <a:lnTo>
                            <a:pt x="1609" y="1625"/>
                          </a:lnTo>
                          <a:lnTo>
                            <a:pt x="1608" y="1625"/>
                          </a:lnTo>
                          <a:lnTo>
                            <a:pt x="1606" y="1626"/>
                          </a:lnTo>
                          <a:lnTo>
                            <a:pt x="1606" y="1627"/>
                          </a:lnTo>
                          <a:lnTo>
                            <a:pt x="1607" y="1629"/>
                          </a:lnTo>
                          <a:lnTo>
                            <a:pt x="1606" y="1629"/>
                          </a:lnTo>
                          <a:lnTo>
                            <a:pt x="1605" y="1629"/>
                          </a:lnTo>
                          <a:lnTo>
                            <a:pt x="1605" y="1630"/>
                          </a:lnTo>
                          <a:lnTo>
                            <a:pt x="1605" y="1632"/>
                          </a:lnTo>
                          <a:lnTo>
                            <a:pt x="1605" y="1634"/>
                          </a:lnTo>
                          <a:lnTo>
                            <a:pt x="1606" y="1635"/>
                          </a:lnTo>
                          <a:lnTo>
                            <a:pt x="1606" y="1636"/>
                          </a:lnTo>
                          <a:lnTo>
                            <a:pt x="1605" y="1637"/>
                          </a:lnTo>
                          <a:lnTo>
                            <a:pt x="1604" y="1637"/>
                          </a:lnTo>
                          <a:lnTo>
                            <a:pt x="1603" y="1637"/>
                          </a:lnTo>
                          <a:lnTo>
                            <a:pt x="1602" y="1637"/>
                          </a:lnTo>
                          <a:lnTo>
                            <a:pt x="1602" y="1638"/>
                          </a:lnTo>
                          <a:lnTo>
                            <a:pt x="1603" y="1639"/>
                          </a:lnTo>
                          <a:lnTo>
                            <a:pt x="1604" y="1641"/>
                          </a:lnTo>
                          <a:lnTo>
                            <a:pt x="1604" y="1642"/>
                          </a:lnTo>
                          <a:lnTo>
                            <a:pt x="1605" y="1643"/>
                          </a:lnTo>
                          <a:lnTo>
                            <a:pt x="1606" y="1643"/>
                          </a:lnTo>
                          <a:lnTo>
                            <a:pt x="1605" y="1643"/>
                          </a:lnTo>
                          <a:lnTo>
                            <a:pt x="1605" y="1644"/>
                          </a:lnTo>
                          <a:lnTo>
                            <a:pt x="1604" y="1644"/>
                          </a:lnTo>
                          <a:lnTo>
                            <a:pt x="1603" y="1644"/>
                          </a:lnTo>
                          <a:lnTo>
                            <a:pt x="1602" y="1644"/>
                          </a:lnTo>
                          <a:lnTo>
                            <a:pt x="1601" y="1642"/>
                          </a:lnTo>
                          <a:lnTo>
                            <a:pt x="1600" y="1641"/>
                          </a:lnTo>
                          <a:lnTo>
                            <a:pt x="1599" y="1641"/>
                          </a:lnTo>
                          <a:lnTo>
                            <a:pt x="1599" y="1642"/>
                          </a:lnTo>
                          <a:lnTo>
                            <a:pt x="1599" y="1643"/>
                          </a:lnTo>
                          <a:lnTo>
                            <a:pt x="1598" y="1644"/>
                          </a:lnTo>
                          <a:lnTo>
                            <a:pt x="1595" y="1644"/>
                          </a:lnTo>
                          <a:lnTo>
                            <a:pt x="1594" y="1645"/>
                          </a:lnTo>
                          <a:lnTo>
                            <a:pt x="1593" y="1647"/>
                          </a:lnTo>
                          <a:lnTo>
                            <a:pt x="1592" y="1647"/>
                          </a:lnTo>
                          <a:lnTo>
                            <a:pt x="1591" y="1647"/>
                          </a:lnTo>
                          <a:lnTo>
                            <a:pt x="1590" y="1647"/>
                          </a:lnTo>
                          <a:lnTo>
                            <a:pt x="1589" y="1647"/>
                          </a:lnTo>
                          <a:lnTo>
                            <a:pt x="1587" y="1647"/>
                          </a:lnTo>
                          <a:lnTo>
                            <a:pt x="1587" y="1646"/>
                          </a:lnTo>
                          <a:lnTo>
                            <a:pt x="1586" y="1646"/>
                          </a:lnTo>
                          <a:lnTo>
                            <a:pt x="1585" y="1647"/>
                          </a:lnTo>
                          <a:lnTo>
                            <a:pt x="1584" y="1648"/>
                          </a:lnTo>
                          <a:lnTo>
                            <a:pt x="1583" y="1648"/>
                          </a:lnTo>
                          <a:lnTo>
                            <a:pt x="1582" y="1650"/>
                          </a:lnTo>
                          <a:lnTo>
                            <a:pt x="1581" y="1650"/>
                          </a:lnTo>
                          <a:lnTo>
                            <a:pt x="1581" y="1652"/>
                          </a:lnTo>
                          <a:lnTo>
                            <a:pt x="1580" y="1652"/>
                          </a:lnTo>
                          <a:lnTo>
                            <a:pt x="1581" y="1653"/>
                          </a:lnTo>
                          <a:lnTo>
                            <a:pt x="1581" y="1654"/>
                          </a:lnTo>
                          <a:lnTo>
                            <a:pt x="1580" y="1654"/>
                          </a:lnTo>
                          <a:lnTo>
                            <a:pt x="1580" y="1656"/>
                          </a:lnTo>
                          <a:lnTo>
                            <a:pt x="1581" y="1657"/>
                          </a:lnTo>
                          <a:lnTo>
                            <a:pt x="1581" y="1658"/>
                          </a:lnTo>
                          <a:lnTo>
                            <a:pt x="1579" y="1658"/>
                          </a:lnTo>
                          <a:lnTo>
                            <a:pt x="1579" y="1659"/>
                          </a:lnTo>
                          <a:lnTo>
                            <a:pt x="1580" y="1660"/>
                          </a:lnTo>
                          <a:lnTo>
                            <a:pt x="1579" y="1662"/>
                          </a:lnTo>
                          <a:lnTo>
                            <a:pt x="1580" y="1662"/>
                          </a:lnTo>
                          <a:lnTo>
                            <a:pt x="1581" y="1663"/>
                          </a:lnTo>
                          <a:lnTo>
                            <a:pt x="1582" y="1664"/>
                          </a:lnTo>
                          <a:lnTo>
                            <a:pt x="1581" y="1665"/>
                          </a:lnTo>
                          <a:lnTo>
                            <a:pt x="1580" y="1666"/>
                          </a:lnTo>
                          <a:lnTo>
                            <a:pt x="1580" y="1667"/>
                          </a:lnTo>
                          <a:lnTo>
                            <a:pt x="1582" y="1670"/>
                          </a:lnTo>
                          <a:lnTo>
                            <a:pt x="1586" y="1669"/>
                          </a:lnTo>
                          <a:lnTo>
                            <a:pt x="1587" y="1670"/>
                          </a:lnTo>
                          <a:lnTo>
                            <a:pt x="1588" y="1671"/>
                          </a:lnTo>
                          <a:lnTo>
                            <a:pt x="1587" y="1673"/>
                          </a:lnTo>
                          <a:lnTo>
                            <a:pt x="1588" y="1674"/>
                          </a:lnTo>
                          <a:lnTo>
                            <a:pt x="1588" y="1675"/>
                          </a:lnTo>
                          <a:lnTo>
                            <a:pt x="1590" y="1675"/>
                          </a:lnTo>
                          <a:lnTo>
                            <a:pt x="1590" y="1676"/>
                          </a:lnTo>
                          <a:lnTo>
                            <a:pt x="1591" y="1677"/>
                          </a:lnTo>
                          <a:lnTo>
                            <a:pt x="1592" y="1677"/>
                          </a:lnTo>
                          <a:lnTo>
                            <a:pt x="1592" y="1678"/>
                          </a:lnTo>
                          <a:lnTo>
                            <a:pt x="1591" y="1678"/>
                          </a:lnTo>
                          <a:lnTo>
                            <a:pt x="1591" y="1679"/>
                          </a:lnTo>
                          <a:lnTo>
                            <a:pt x="1591" y="1680"/>
                          </a:lnTo>
                          <a:lnTo>
                            <a:pt x="1592" y="1680"/>
                          </a:lnTo>
                          <a:lnTo>
                            <a:pt x="1592" y="1679"/>
                          </a:lnTo>
                          <a:lnTo>
                            <a:pt x="1593" y="1679"/>
                          </a:lnTo>
                          <a:lnTo>
                            <a:pt x="1594" y="1680"/>
                          </a:lnTo>
                          <a:lnTo>
                            <a:pt x="1593" y="1680"/>
                          </a:lnTo>
                          <a:lnTo>
                            <a:pt x="1592" y="1681"/>
                          </a:lnTo>
                          <a:lnTo>
                            <a:pt x="1592" y="1682"/>
                          </a:lnTo>
                          <a:lnTo>
                            <a:pt x="1593" y="1682"/>
                          </a:lnTo>
                          <a:lnTo>
                            <a:pt x="1593" y="1683"/>
                          </a:lnTo>
                          <a:lnTo>
                            <a:pt x="1593" y="1684"/>
                          </a:lnTo>
                          <a:lnTo>
                            <a:pt x="1593" y="1685"/>
                          </a:lnTo>
                          <a:lnTo>
                            <a:pt x="1592" y="1687"/>
                          </a:lnTo>
                          <a:lnTo>
                            <a:pt x="1591" y="1687"/>
                          </a:lnTo>
                          <a:lnTo>
                            <a:pt x="1590" y="1687"/>
                          </a:lnTo>
                          <a:lnTo>
                            <a:pt x="1589" y="1687"/>
                          </a:lnTo>
                          <a:lnTo>
                            <a:pt x="1589" y="1686"/>
                          </a:lnTo>
                          <a:lnTo>
                            <a:pt x="1588" y="1686"/>
                          </a:lnTo>
                          <a:lnTo>
                            <a:pt x="1588" y="1687"/>
                          </a:lnTo>
                          <a:lnTo>
                            <a:pt x="1588" y="1688"/>
                          </a:lnTo>
                          <a:lnTo>
                            <a:pt x="1589" y="1689"/>
                          </a:lnTo>
                          <a:lnTo>
                            <a:pt x="1590" y="1690"/>
                          </a:lnTo>
                          <a:lnTo>
                            <a:pt x="1590" y="1692"/>
                          </a:lnTo>
                          <a:lnTo>
                            <a:pt x="1589" y="1693"/>
                          </a:lnTo>
                          <a:lnTo>
                            <a:pt x="1588" y="1693"/>
                          </a:lnTo>
                          <a:lnTo>
                            <a:pt x="1588" y="1696"/>
                          </a:lnTo>
                          <a:lnTo>
                            <a:pt x="1587" y="1695"/>
                          </a:lnTo>
                          <a:lnTo>
                            <a:pt x="1586" y="1695"/>
                          </a:lnTo>
                          <a:lnTo>
                            <a:pt x="1586" y="1694"/>
                          </a:lnTo>
                          <a:lnTo>
                            <a:pt x="1585" y="1695"/>
                          </a:lnTo>
                          <a:lnTo>
                            <a:pt x="1585" y="1697"/>
                          </a:lnTo>
                          <a:lnTo>
                            <a:pt x="1583" y="1695"/>
                          </a:lnTo>
                          <a:lnTo>
                            <a:pt x="1582" y="1695"/>
                          </a:lnTo>
                          <a:lnTo>
                            <a:pt x="1582" y="1696"/>
                          </a:lnTo>
                          <a:lnTo>
                            <a:pt x="1582" y="1697"/>
                          </a:lnTo>
                          <a:lnTo>
                            <a:pt x="1583" y="1698"/>
                          </a:lnTo>
                          <a:lnTo>
                            <a:pt x="1583" y="1699"/>
                          </a:lnTo>
                          <a:lnTo>
                            <a:pt x="1582" y="1699"/>
                          </a:lnTo>
                          <a:lnTo>
                            <a:pt x="1581" y="1698"/>
                          </a:lnTo>
                          <a:lnTo>
                            <a:pt x="1581" y="1700"/>
                          </a:lnTo>
                          <a:lnTo>
                            <a:pt x="1581" y="1701"/>
                          </a:lnTo>
                          <a:lnTo>
                            <a:pt x="1580" y="1701"/>
                          </a:lnTo>
                          <a:lnTo>
                            <a:pt x="1578" y="1701"/>
                          </a:lnTo>
                          <a:lnTo>
                            <a:pt x="1577" y="1701"/>
                          </a:lnTo>
                          <a:lnTo>
                            <a:pt x="1576" y="1699"/>
                          </a:lnTo>
                          <a:lnTo>
                            <a:pt x="1575" y="1699"/>
                          </a:lnTo>
                          <a:lnTo>
                            <a:pt x="1575" y="1700"/>
                          </a:lnTo>
                          <a:lnTo>
                            <a:pt x="1575" y="1702"/>
                          </a:lnTo>
                          <a:lnTo>
                            <a:pt x="1575" y="1703"/>
                          </a:lnTo>
                          <a:lnTo>
                            <a:pt x="1575" y="1704"/>
                          </a:lnTo>
                          <a:lnTo>
                            <a:pt x="1574" y="1703"/>
                          </a:lnTo>
                          <a:lnTo>
                            <a:pt x="1572" y="1702"/>
                          </a:lnTo>
                          <a:lnTo>
                            <a:pt x="1572" y="1701"/>
                          </a:lnTo>
                          <a:lnTo>
                            <a:pt x="1571" y="1701"/>
                          </a:lnTo>
                          <a:lnTo>
                            <a:pt x="1570" y="1701"/>
                          </a:lnTo>
                          <a:lnTo>
                            <a:pt x="1570" y="1702"/>
                          </a:lnTo>
                          <a:lnTo>
                            <a:pt x="1569" y="1702"/>
                          </a:lnTo>
                          <a:lnTo>
                            <a:pt x="1570" y="1702"/>
                          </a:lnTo>
                          <a:lnTo>
                            <a:pt x="1571" y="1703"/>
                          </a:lnTo>
                          <a:lnTo>
                            <a:pt x="1570" y="1704"/>
                          </a:lnTo>
                          <a:lnTo>
                            <a:pt x="1569" y="1704"/>
                          </a:lnTo>
                          <a:lnTo>
                            <a:pt x="1569" y="1705"/>
                          </a:lnTo>
                          <a:lnTo>
                            <a:pt x="1569" y="1706"/>
                          </a:lnTo>
                          <a:lnTo>
                            <a:pt x="1570" y="1706"/>
                          </a:lnTo>
                          <a:lnTo>
                            <a:pt x="1571" y="1706"/>
                          </a:lnTo>
                          <a:lnTo>
                            <a:pt x="1572" y="1709"/>
                          </a:lnTo>
                          <a:lnTo>
                            <a:pt x="1573" y="1710"/>
                          </a:lnTo>
                          <a:lnTo>
                            <a:pt x="1573" y="1711"/>
                          </a:lnTo>
                          <a:lnTo>
                            <a:pt x="1572" y="1712"/>
                          </a:lnTo>
                          <a:lnTo>
                            <a:pt x="1571" y="1712"/>
                          </a:lnTo>
                          <a:lnTo>
                            <a:pt x="1570" y="1710"/>
                          </a:lnTo>
                          <a:lnTo>
                            <a:pt x="1570" y="1709"/>
                          </a:lnTo>
                          <a:lnTo>
                            <a:pt x="1569" y="1709"/>
                          </a:lnTo>
                          <a:lnTo>
                            <a:pt x="1568" y="1709"/>
                          </a:lnTo>
                          <a:lnTo>
                            <a:pt x="1567" y="1710"/>
                          </a:lnTo>
                          <a:lnTo>
                            <a:pt x="1567" y="1711"/>
                          </a:lnTo>
                          <a:lnTo>
                            <a:pt x="1568" y="1711"/>
                          </a:lnTo>
                          <a:lnTo>
                            <a:pt x="1569" y="1713"/>
                          </a:lnTo>
                          <a:lnTo>
                            <a:pt x="1569" y="1714"/>
                          </a:lnTo>
                          <a:lnTo>
                            <a:pt x="1568" y="1714"/>
                          </a:lnTo>
                          <a:lnTo>
                            <a:pt x="1567" y="1714"/>
                          </a:lnTo>
                          <a:lnTo>
                            <a:pt x="1567" y="1715"/>
                          </a:lnTo>
                          <a:lnTo>
                            <a:pt x="1566" y="1715"/>
                          </a:lnTo>
                          <a:lnTo>
                            <a:pt x="1565" y="1715"/>
                          </a:lnTo>
                          <a:lnTo>
                            <a:pt x="1564" y="1716"/>
                          </a:lnTo>
                          <a:lnTo>
                            <a:pt x="1563" y="1716"/>
                          </a:lnTo>
                          <a:lnTo>
                            <a:pt x="1564" y="1716"/>
                          </a:lnTo>
                          <a:lnTo>
                            <a:pt x="1564" y="1717"/>
                          </a:lnTo>
                          <a:lnTo>
                            <a:pt x="1565" y="1716"/>
                          </a:lnTo>
                          <a:lnTo>
                            <a:pt x="1566" y="1717"/>
                          </a:lnTo>
                          <a:lnTo>
                            <a:pt x="1565" y="1718"/>
                          </a:lnTo>
                          <a:lnTo>
                            <a:pt x="1564" y="1721"/>
                          </a:lnTo>
                          <a:lnTo>
                            <a:pt x="1565" y="1721"/>
                          </a:lnTo>
                          <a:lnTo>
                            <a:pt x="1565" y="1722"/>
                          </a:lnTo>
                          <a:lnTo>
                            <a:pt x="1565" y="1723"/>
                          </a:lnTo>
                          <a:lnTo>
                            <a:pt x="1564" y="1723"/>
                          </a:lnTo>
                          <a:lnTo>
                            <a:pt x="1563" y="1723"/>
                          </a:lnTo>
                          <a:lnTo>
                            <a:pt x="1561" y="1723"/>
                          </a:lnTo>
                          <a:lnTo>
                            <a:pt x="1561" y="1724"/>
                          </a:lnTo>
                          <a:lnTo>
                            <a:pt x="1560" y="1724"/>
                          </a:lnTo>
                          <a:lnTo>
                            <a:pt x="1560" y="1725"/>
                          </a:lnTo>
                          <a:lnTo>
                            <a:pt x="1560" y="1726"/>
                          </a:lnTo>
                          <a:lnTo>
                            <a:pt x="1560" y="1729"/>
                          </a:lnTo>
                          <a:lnTo>
                            <a:pt x="1559" y="1729"/>
                          </a:lnTo>
                          <a:lnTo>
                            <a:pt x="1558" y="1730"/>
                          </a:lnTo>
                          <a:lnTo>
                            <a:pt x="1557" y="1730"/>
                          </a:lnTo>
                          <a:lnTo>
                            <a:pt x="1557" y="1729"/>
                          </a:lnTo>
                          <a:lnTo>
                            <a:pt x="1556" y="1729"/>
                          </a:lnTo>
                          <a:lnTo>
                            <a:pt x="1555" y="1730"/>
                          </a:lnTo>
                          <a:lnTo>
                            <a:pt x="1553" y="1732"/>
                          </a:lnTo>
                          <a:lnTo>
                            <a:pt x="1552" y="1732"/>
                          </a:lnTo>
                          <a:lnTo>
                            <a:pt x="1552" y="1734"/>
                          </a:lnTo>
                          <a:lnTo>
                            <a:pt x="1551" y="1734"/>
                          </a:lnTo>
                          <a:lnTo>
                            <a:pt x="1550" y="1733"/>
                          </a:lnTo>
                          <a:lnTo>
                            <a:pt x="1549" y="1733"/>
                          </a:lnTo>
                          <a:lnTo>
                            <a:pt x="1548" y="1734"/>
                          </a:lnTo>
                          <a:lnTo>
                            <a:pt x="1547" y="1734"/>
                          </a:lnTo>
                          <a:lnTo>
                            <a:pt x="1547" y="1733"/>
                          </a:lnTo>
                          <a:lnTo>
                            <a:pt x="1547" y="1734"/>
                          </a:lnTo>
                          <a:lnTo>
                            <a:pt x="1546" y="1734"/>
                          </a:lnTo>
                          <a:lnTo>
                            <a:pt x="1547" y="1735"/>
                          </a:lnTo>
                          <a:lnTo>
                            <a:pt x="1546" y="1735"/>
                          </a:lnTo>
                          <a:lnTo>
                            <a:pt x="1546" y="1736"/>
                          </a:lnTo>
                          <a:lnTo>
                            <a:pt x="1544" y="1736"/>
                          </a:lnTo>
                          <a:lnTo>
                            <a:pt x="1544" y="1735"/>
                          </a:lnTo>
                          <a:lnTo>
                            <a:pt x="1543" y="1735"/>
                          </a:lnTo>
                          <a:lnTo>
                            <a:pt x="1542" y="1735"/>
                          </a:lnTo>
                          <a:lnTo>
                            <a:pt x="1542" y="1736"/>
                          </a:lnTo>
                          <a:lnTo>
                            <a:pt x="1541" y="1736"/>
                          </a:lnTo>
                          <a:lnTo>
                            <a:pt x="1542" y="1737"/>
                          </a:lnTo>
                          <a:lnTo>
                            <a:pt x="1541" y="1737"/>
                          </a:lnTo>
                          <a:lnTo>
                            <a:pt x="1541" y="1738"/>
                          </a:lnTo>
                          <a:lnTo>
                            <a:pt x="1540" y="1738"/>
                          </a:lnTo>
                          <a:lnTo>
                            <a:pt x="1539" y="1738"/>
                          </a:lnTo>
                          <a:lnTo>
                            <a:pt x="1538" y="1739"/>
                          </a:lnTo>
                          <a:lnTo>
                            <a:pt x="1538" y="1740"/>
                          </a:lnTo>
                          <a:lnTo>
                            <a:pt x="1538" y="1741"/>
                          </a:lnTo>
                          <a:lnTo>
                            <a:pt x="1537" y="1741"/>
                          </a:lnTo>
                          <a:lnTo>
                            <a:pt x="1536" y="1742"/>
                          </a:lnTo>
                          <a:lnTo>
                            <a:pt x="1535" y="1742"/>
                          </a:lnTo>
                          <a:lnTo>
                            <a:pt x="1535" y="1741"/>
                          </a:lnTo>
                          <a:lnTo>
                            <a:pt x="1535" y="1740"/>
                          </a:lnTo>
                          <a:lnTo>
                            <a:pt x="1535" y="1739"/>
                          </a:lnTo>
                          <a:lnTo>
                            <a:pt x="1534" y="1739"/>
                          </a:lnTo>
                          <a:lnTo>
                            <a:pt x="1534" y="1740"/>
                          </a:lnTo>
                          <a:lnTo>
                            <a:pt x="1533" y="1741"/>
                          </a:lnTo>
                          <a:lnTo>
                            <a:pt x="1532" y="1741"/>
                          </a:lnTo>
                          <a:lnTo>
                            <a:pt x="1533" y="1741"/>
                          </a:lnTo>
                          <a:lnTo>
                            <a:pt x="1534" y="1743"/>
                          </a:lnTo>
                          <a:lnTo>
                            <a:pt x="1535" y="1744"/>
                          </a:lnTo>
                          <a:lnTo>
                            <a:pt x="1534" y="1745"/>
                          </a:lnTo>
                          <a:lnTo>
                            <a:pt x="1534" y="1746"/>
                          </a:lnTo>
                          <a:lnTo>
                            <a:pt x="1535" y="1746"/>
                          </a:lnTo>
                          <a:lnTo>
                            <a:pt x="1534" y="1746"/>
                          </a:lnTo>
                          <a:lnTo>
                            <a:pt x="1533" y="1746"/>
                          </a:lnTo>
                          <a:lnTo>
                            <a:pt x="1532" y="1746"/>
                          </a:lnTo>
                          <a:lnTo>
                            <a:pt x="1531" y="1746"/>
                          </a:lnTo>
                          <a:lnTo>
                            <a:pt x="1530" y="1746"/>
                          </a:lnTo>
                          <a:lnTo>
                            <a:pt x="1531" y="1747"/>
                          </a:lnTo>
                          <a:lnTo>
                            <a:pt x="1532" y="1748"/>
                          </a:lnTo>
                          <a:lnTo>
                            <a:pt x="1532" y="1749"/>
                          </a:lnTo>
                          <a:lnTo>
                            <a:pt x="1530" y="1749"/>
                          </a:lnTo>
                          <a:lnTo>
                            <a:pt x="1531" y="1749"/>
                          </a:lnTo>
                          <a:lnTo>
                            <a:pt x="1531" y="1748"/>
                          </a:lnTo>
                          <a:lnTo>
                            <a:pt x="1530" y="1748"/>
                          </a:lnTo>
                          <a:lnTo>
                            <a:pt x="1529" y="1748"/>
                          </a:lnTo>
                          <a:lnTo>
                            <a:pt x="1530" y="1749"/>
                          </a:lnTo>
                          <a:lnTo>
                            <a:pt x="1530" y="1750"/>
                          </a:lnTo>
                          <a:lnTo>
                            <a:pt x="1529" y="1749"/>
                          </a:lnTo>
                          <a:lnTo>
                            <a:pt x="1528" y="1749"/>
                          </a:lnTo>
                          <a:lnTo>
                            <a:pt x="1528" y="1750"/>
                          </a:lnTo>
                          <a:lnTo>
                            <a:pt x="1528" y="1751"/>
                          </a:lnTo>
                          <a:lnTo>
                            <a:pt x="1527" y="1751"/>
                          </a:lnTo>
                          <a:lnTo>
                            <a:pt x="1526" y="1750"/>
                          </a:lnTo>
                          <a:lnTo>
                            <a:pt x="1525" y="1750"/>
                          </a:lnTo>
                          <a:lnTo>
                            <a:pt x="1524" y="1750"/>
                          </a:lnTo>
                          <a:lnTo>
                            <a:pt x="1523" y="1750"/>
                          </a:lnTo>
                          <a:lnTo>
                            <a:pt x="1522" y="1750"/>
                          </a:lnTo>
                          <a:lnTo>
                            <a:pt x="1522" y="1749"/>
                          </a:lnTo>
                          <a:lnTo>
                            <a:pt x="1521" y="1750"/>
                          </a:lnTo>
                          <a:lnTo>
                            <a:pt x="1520" y="1749"/>
                          </a:lnTo>
                          <a:lnTo>
                            <a:pt x="1519" y="1749"/>
                          </a:lnTo>
                          <a:lnTo>
                            <a:pt x="1519" y="1750"/>
                          </a:lnTo>
                          <a:lnTo>
                            <a:pt x="1520" y="1752"/>
                          </a:lnTo>
                          <a:lnTo>
                            <a:pt x="1519" y="1752"/>
                          </a:lnTo>
                          <a:lnTo>
                            <a:pt x="1520" y="1753"/>
                          </a:lnTo>
                          <a:lnTo>
                            <a:pt x="1519" y="1754"/>
                          </a:lnTo>
                          <a:lnTo>
                            <a:pt x="1518" y="1755"/>
                          </a:lnTo>
                          <a:lnTo>
                            <a:pt x="1518" y="1756"/>
                          </a:lnTo>
                          <a:lnTo>
                            <a:pt x="1518" y="1757"/>
                          </a:lnTo>
                          <a:lnTo>
                            <a:pt x="1517" y="1757"/>
                          </a:lnTo>
                          <a:lnTo>
                            <a:pt x="1516" y="1757"/>
                          </a:lnTo>
                          <a:lnTo>
                            <a:pt x="1517" y="1758"/>
                          </a:lnTo>
                          <a:lnTo>
                            <a:pt x="1516" y="1758"/>
                          </a:lnTo>
                          <a:lnTo>
                            <a:pt x="1515" y="1758"/>
                          </a:lnTo>
                          <a:lnTo>
                            <a:pt x="1515" y="1759"/>
                          </a:lnTo>
                          <a:lnTo>
                            <a:pt x="1515" y="1760"/>
                          </a:lnTo>
                          <a:lnTo>
                            <a:pt x="1515" y="1762"/>
                          </a:lnTo>
                          <a:lnTo>
                            <a:pt x="1516" y="1762"/>
                          </a:lnTo>
                          <a:lnTo>
                            <a:pt x="1515" y="1763"/>
                          </a:lnTo>
                          <a:lnTo>
                            <a:pt x="1515" y="1764"/>
                          </a:lnTo>
                          <a:lnTo>
                            <a:pt x="1513" y="1765"/>
                          </a:lnTo>
                          <a:lnTo>
                            <a:pt x="1513" y="1766"/>
                          </a:lnTo>
                          <a:lnTo>
                            <a:pt x="1513" y="1768"/>
                          </a:lnTo>
                          <a:lnTo>
                            <a:pt x="1512" y="1768"/>
                          </a:lnTo>
                          <a:lnTo>
                            <a:pt x="1512" y="1767"/>
                          </a:lnTo>
                          <a:lnTo>
                            <a:pt x="1512" y="1768"/>
                          </a:lnTo>
                          <a:lnTo>
                            <a:pt x="1512" y="1770"/>
                          </a:lnTo>
                          <a:lnTo>
                            <a:pt x="1512" y="1772"/>
                          </a:lnTo>
                          <a:lnTo>
                            <a:pt x="1512" y="1773"/>
                          </a:lnTo>
                          <a:lnTo>
                            <a:pt x="1511" y="1774"/>
                          </a:lnTo>
                          <a:lnTo>
                            <a:pt x="1511" y="1775"/>
                          </a:lnTo>
                          <a:lnTo>
                            <a:pt x="1512" y="1775"/>
                          </a:lnTo>
                          <a:lnTo>
                            <a:pt x="1511" y="1776"/>
                          </a:lnTo>
                          <a:lnTo>
                            <a:pt x="1511" y="1777"/>
                          </a:lnTo>
                          <a:lnTo>
                            <a:pt x="1510" y="1776"/>
                          </a:lnTo>
                          <a:lnTo>
                            <a:pt x="1510" y="1777"/>
                          </a:lnTo>
                          <a:lnTo>
                            <a:pt x="1511" y="1777"/>
                          </a:lnTo>
                          <a:lnTo>
                            <a:pt x="1511" y="1778"/>
                          </a:lnTo>
                          <a:lnTo>
                            <a:pt x="1510" y="1778"/>
                          </a:lnTo>
                          <a:lnTo>
                            <a:pt x="1510" y="1779"/>
                          </a:lnTo>
                          <a:lnTo>
                            <a:pt x="1510" y="1780"/>
                          </a:lnTo>
                          <a:lnTo>
                            <a:pt x="1509" y="1780"/>
                          </a:lnTo>
                          <a:lnTo>
                            <a:pt x="1509" y="1781"/>
                          </a:lnTo>
                          <a:lnTo>
                            <a:pt x="1508" y="1782"/>
                          </a:lnTo>
                          <a:lnTo>
                            <a:pt x="1508" y="1783"/>
                          </a:lnTo>
                          <a:lnTo>
                            <a:pt x="1509" y="1783"/>
                          </a:lnTo>
                          <a:lnTo>
                            <a:pt x="1510" y="1782"/>
                          </a:lnTo>
                          <a:lnTo>
                            <a:pt x="1510" y="1783"/>
                          </a:lnTo>
                          <a:lnTo>
                            <a:pt x="1510" y="1784"/>
                          </a:lnTo>
                          <a:lnTo>
                            <a:pt x="1509" y="1784"/>
                          </a:lnTo>
                          <a:lnTo>
                            <a:pt x="1509" y="1785"/>
                          </a:lnTo>
                          <a:lnTo>
                            <a:pt x="1510" y="1784"/>
                          </a:lnTo>
                          <a:lnTo>
                            <a:pt x="1510" y="1785"/>
                          </a:lnTo>
                          <a:lnTo>
                            <a:pt x="1511" y="1786"/>
                          </a:lnTo>
                          <a:lnTo>
                            <a:pt x="1510" y="1786"/>
                          </a:lnTo>
                          <a:lnTo>
                            <a:pt x="1511" y="1787"/>
                          </a:lnTo>
                          <a:lnTo>
                            <a:pt x="1510" y="1787"/>
                          </a:lnTo>
                          <a:lnTo>
                            <a:pt x="1510" y="1788"/>
                          </a:lnTo>
                          <a:lnTo>
                            <a:pt x="1509" y="1788"/>
                          </a:lnTo>
                          <a:lnTo>
                            <a:pt x="1509" y="1787"/>
                          </a:lnTo>
                          <a:lnTo>
                            <a:pt x="1508" y="1788"/>
                          </a:lnTo>
                          <a:lnTo>
                            <a:pt x="1508" y="1789"/>
                          </a:lnTo>
                          <a:lnTo>
                            <a:pt x="1508" y="1790"/>
                          </a:lnTo>
                          <a:lnTo>
                            <a:pt x="1507" y="1789"/>
                          </a:lnTo>
                          <a:lnTo>
                            <a:pt x="1506" y="1789"/>
                          </a:lnTo>
                          <a:lnTo>
                            <a:pt x="1506" y="1790"/>
                          </a:lnTo>
                          <a:lnTo>
                            <a:pt x="1505" y="1790"/>
                          </a:lnTo>
                          <a:lnTo>
                            <a:pt x="1505" y="1789"/>
                          </a:lnTo>
                          <a:lnTo>
                            <a:pt x="1505" y="1790"/>
                          </a:lnTo>
                          <a:lnTo>
                            <a:pt x="1505" y="1791"/>
                          </a:lnTo>
                          <a:lnTo>
                            <a:pt x="1504" y="1791"/>
                          </a:lnTo>
                          <a:lnTo>
                            <a:pt x="1505" y="1791"/>
                          </a:lnTo>
                          <a:lnTo>
                            <a:pt x="1505" y="1792"/>
                          </a:lnTo>
                          <a:lnTo>
                            <a:pt x="1504" y="1792"/>
                          </a:lnTo>
                          <a:lnTo>
                            <a:pt x="1503" y="1792"/>
                          </a:lnTo>
                          <a:lnTo>
                            <a:pt x="1502" y="1792"/>
                          </a:lnTo>
                          <a:lnTo>
                            <a:pt x="1502" y="1793"/>
                          </a:lnTo>
                          <a:lnTo>
                            <a:pt x="1503" y="1793"/>
                          </a:lnTo>
                          <a:lnTo>
                            <a:pt x="1503" y="1794"/>
                          </a:lnTo>
                          <a:lnTo>
                            <a:pt x="1502" y="1794"/>
                          </a:lnTo>
                          <a:lnTo>
                            <a:pt x="1502" y="1793"/>
                          </a:lnTo>
                          <a:lnTo>
                            <a:pt x="1501" y="1794"/>
                          </a:lnTo>
                          <a:lnTo>
                            <a:pt x="1500" y="1794"/>
                          </a:lnTo>
                          <a:lnTo>
                            <a:pt x="1499" y="1794"/>
                          </a:lnTo>
                          <a:lnTo>
                            <a:pt x="1500" y="1795"/>
                          </a:lnTo>
                          <a:lnTo>
                            <a:pt x="1499" y="1795"/>
                          </a:lnTo>
                          <a:lnTo>
                            <a:pt x="1499" y="1796"/>
                          </a:lnTo>
                          <a:lnTo>
                            <a:pt x="1500" y="1797"/>
                          </a:lnTo>
                          <a:lnTo>
                            <a:pt x="1499" y="1798"/>
                          </a:lnTo>
                          <a:lnTo>
                            <a:pt x="1498" y="1799"/>
                          </a:lnTo>
                          <a:lnTo>
                            <a:pt x="1498" y="1800"/>
                          </a:lnTo>
                          <a:lnTo>
                            <a:pt x="1497" y="1800"/>
                          </a:lnTo>
                          <a:lnTo>
                            <a:pt x="1497" y="1801"/>
                          </a:lnTo>
                          <a:lnTo>
                            <a:pt x="1498" y="1802"/>
                          </a:lnTo>
                          <a:lnTo>
                            <a:pt x="1497" y="1802"/>
                          </a:lnTo>
                          <a:lnTo>
                            <a:pt x="1496" y="1802"/>
                          </a:lnTo>
                          <a:lnTo>
                            <a:pt x="1496" y="1803"/>
                          </a:lnTo>
                          <a:lnTo>
                            <a:pt x="1495" y="1803"/>
                          </a:lnTo>
                          <a:lnTo>
                            <a:pt x="1495" y="1804"/>
                          </a:lnTo>
                          <a:lnTo>
                            <a:pt x="1495" y="1805"/>
                          </a:lnTo>
                          <a:lnTo>
                            <a:pt x="1494" y="1804"/>
                          </a:lnTo>
                          <a:lnTo>
                            <a:pt x="1493" y="1804"/>
                          </a:lnTo>
                          <a:lnTo>
                            <a:pt x="1492" y="1805"/>
                          </a:lnTo>
                          <a:lnTo>
                            <a:pt x="1492" y="1806"/>
                          </a:lnTo>
                          <a:lnTo>
                            <a:pt x="1492" y="1807"/>
                          </a:lnTo>
                          <a:lnTo>
                            <a:pt x="1492" y="1808"/>
                          </a:lnTo>
                          <a:lnTo>
                            <a:pt x="1492" y="1809"/>
                          </a:lnTo>
                          <a:lnTo>
                            <a:pt x="1491" y="1811"/>
                          </a:lnTo>
                          <a:lnTo>
                            <a:pt x="1490" y="1812"/>
                          </a:lnTo>
                          <a:lnTo>
                            <a:pt x="1490" y="1813"/>
                          </a:lnTo>
                          <a:lnTo>
                            <a:pt x="1491" y="1813"/>
                          </a:lnTo>
                          <a:lnTo>
                            <a:pt x="1490" y="1814"/>
                          </a:lnTo>
                          <a:lnTo>
                            <a:pt x="1489" y="1816"/>
                          </a:lnTo>
                          <a:lnTo>
                            <a:pt x="1489" y="1817"/>
                          </a:lnTo>
                          <a:lnTo>
                            <a:pt x="1488" y="1818"/>
                          </a:lnTo>
                          <a:lnTo>
                            <a:pt x="1488" y="1819"/>
                          </a:lnTo>
                          <a:lnTo>
                            <a:pt x="1487" y="1819"/>
                          </a:lnTo>
                          <a:lnTo>
                            <a:pt x="1487" y="1820"/>
                          </a:lnTo>
                          <a:lnTo>
                            <a:pt x="1486" y="1821"/>
                          </a:lnTo>
                          <a:lnTo>
                            <a:pt x="1486" y="1820"/>
                          </a:lnTo>
                          <a:lnTo>
                            <a:pt x="1485" y="1821"/>
                          </a:lnTo>
                          <a:lnTo>
                            <a:pt x="1485" y="1822"/>
                          </a:lnTo>
                          <a:lnTo>
                            <a:pt x="1485" y="1823"/>
                          </a:lnTo>
                          <a:lnTo>
                            <a:pt x="1484" y="1824"/>
                          </a:lnTo>
                          <a:lnTo>
                            <a:pt x="1483" y="1825"/>
                          </a:lnTo>
                          <a:lnTo>
                            <a:pt x="1483" y="1826"/>
                          </a:lnTo>
                          <a:lnTo>
                            <a:pt x="1482" y="1826"/>
                          </a:lnTo>
                          <a:lnTo>
                            <a:pt x="1482" y="1827"/>
                          </a:lnTo>
                          <a:lnTo>
                            <a:pt x="1481" y="1827"/>
                          </a:lnTo>
                          <a:lnTo>
                            <a:pt x="1481" y="1828"/>
                          </a:lnTo>
                          <a:lnTo>
                            <a:pt x="1481" y="1829"/>
                          </a:lnTo>
                          <a:lnTo>
                            <a:pt x="1482" y="1829"/>
                          </a:lnTo>
                          <a:lnTo>
                            <a:pt x="1482" y="1830"/>
                          </a:lnTo>
                          <a:lnTo>
                            <a:pt x="1481" y="1830"/>
                          </a:lnTo>
                          <a:lnTo>
                            <a:pt x="1482" y="1830"/>
                          </a:lnTo>
                          <a:lnTo>
                            <a:pt x="1482" y="1831"/>
                          </a:lnTo>
                          <a:lnTo>
                            <a:pt x="1481" y="1831"/>
                          </a:lnTo>
                          <a:lnTo>
                            <a:pt x="1481" y="1832"/>
                          </a:lnTo>
                          <a:lnTo>
                            <a:pt x="1481" y="1833"/>
                          </a:lnTo>
                          <a:lnTo>
                            <a:pt x="1482" y="1833"/>
                          </a:lnTo>
                          <a:lnTo>
                            <a:pt x="1483" y="1833"/>
                          </a:lnTo>
                          <a:lnTo>
                            <a:pt x="1483" y="1835"/>
                          </a:lnTo>
                          <a:lnTo>
                            <a:pt x="1483" y="1836"/>
                          </a:lnTo>
                          <a:lnTo>
                            <a:pt x="1483" y="1837"/>
                          </a:lnTo>
                          <a:lnTo>
                            <a:pt x="1483" y="1838"/>
                          </a:lnTo>
                          <a:lnTo>
                            <a:pt x="1483" y="1839"/>
                          </a:lnTo>
                          <a:lnTo>
                            <a:pt x="1482" y="1839"/>
                          </a:lnTo>
                          <a:lnTo>
                            <a:pt x="1483" y="1839"/>
                          </a:lnTo>
                          <a:lnTo>
                            <a:pt x="1484" y="1839"/>
                          </a:lnTo>
                          <a:lnTo>
                            <a:pt x="1484" y="1840"/>
                          </a:lnTo>
                          <a:lnTo>
                            <a:pt x="1483" y="1840"/>
                          </a:lnTo>
                          <a:lnTo>
                            <a:pt x="1482" y="1841"/>
                          </a:lnTo>
                          <a:lnTo>
                            <a:pt x="1483" y="1841"/>
                          </a:lnTo>
                          <a:lnTo>
                            <a:pt x="1484" y="1842"/>
                          </a:lnTo>
                          <a:lnTo>
                            <a:pt x="1484" y="1843"/>
                          </a:lnTo>
                          <a:lnTo>
                            <a:pt x="1483" y="1843"/>
                          </a:lnTo>
                          <a:lnTo>
                            <a:pt x="1483" y="1844"/>
                          </a:lnTo>
                          <a:lnTo>
                            <a:pt x="1483" y="1843"/>
                          </a:lnTo>
                          <a:lnTo>
                            <a:pt x="1482" y="1843"/>
                          </a:lnTo>
                          <a:lnTo>
                            <a:pt x="1482" y="1844"/>
                          </a:lnTo>
                          <a:lnTo>
                            <a:pt x="1482" y="1845"/>
                          </a:lnTo>
                          <a:lnTo>
                            <a:pt x="1481" y="1845"/>
                          </a:lnTo>
                          <a:lnTo>
                            <a:pt x="1482" y="1845"/>
                          </a:lnTo>
                          <a:lnTo>
                            <a:pt x="1482" y="1846"/>
                          </a:lnTo>
                          <a:lnTo>
                            <a:pt x="1481" y="1847"/>
                          </a:lnTo>
                          <a:lnTo>
                            <a:pt x="1481" y="1846"/>
                          </a:lnTo>
                          <a:lnTo>
                            <a:pt x="1481" y="1847"/>
                          </a:lnTo>
                          <a:lnTo>
                            <a:pt x="1481" y="1848"/>
                          </a:lnTo>
                          <a:lnTo>
                            <a:pt x="1480" y="1848"/>
                          </a:lnTo>
                          <a:lnTo>
                            <a:pt x="1480" y="1849"/>
                          </a:lnTo>
                          <a:lnTo>
                            <a:pt x="1479" y="1849"/>
                          </a:lnTo>
                          <a:lnTo>
                            <a:pt x="1479" y="1850"/>
                          </a:lnTo>
                          <a:lnTo>
                            <a:pt x="1479" y="1851"/>
                          </a:lnTo>
                          <a:lnTo>
                            <a:pt x="1478" y="1851"/>
                          </a:lnTo>
                          <a:lnTo>
                            <a:pt x="1478" y="1852"/>
                          </a:lnTo>
                          <a:lnTo>
                            <a:pt x="1478" y="1853"/>
                          </a:lnTo>
                          <a:lnTo>
                            <a:pt x="1477" y="1853"/>
                          </a:lnTo>
                          <a:lnTo>
                            <a:pt x="1478" y="1853"/>
                          </a:lnTo>
                          <a:lnTo>
                            <a:pt x="1478" y="1854"/>
                          </a:lnTo>
                          <a:lnTo>
                            <a:pt x="1478" y="1855"/>
                          </a:lnTo>
                          <a:lnTo>
                            <a:pt x="1478" y="1856"/>
                          </a:lnTo>
                          <a:lnTo>
                            <a:pt x="1479" y="1857"/>
                          </a:lnTo>
                          <a:lnTo>
                            <a:pt x="1478" y="1857"/>
                          </a:lnTo>
                          <a:lnTo>
                            <a:pt x="1478" y="1858"/>
                          </a:lnTo>
                          <a:lnTo>
                            <a:pt x="1478" y="1857"/>
                          </a:lnTo>
                          <a:lnTo>
                            <a:pt x="1478" y="1858"/>
                          </a:lnTo>
                          <a:lnTo>
                            <a:pt x="1478" y="1859"/>
                          </a:lnTo>
                          <a:lnTo>
                            <a:pt x="1477" y="1859"/>
                          </a:lnTo>
                          <a:lnTo>
                            <a:pt x="1477" y="1860"/>
                          </a:lnTo>
                          <a:lnTo>
                            <a:pt x="1477" y="1861"/>
                          </a:lnTo>
                          <a:lnTo>
                            <a:pt x="1476" y="1861"/>
                          </a:lnTo>
                          <a:lnTo>
                            <a:pt x="1477" y="1861"/>
                          </a:lnTo>
                          <a:lnTo>
                            <a:pt x="1476" y="1861"/>
                          </a:lnTo>
                          <a:lnTo>
                            <a:pt x="1476" y="1862"/>
                          </a:lnTo>
                          <a:lnTo>
                            <a:pt x="1476" y="1863"/>
                          </a:lnTo>
                          <a:lnTo>
                            <a:pt x="1476" y="1864"/>
                          </a:lnTo>
                          <a:lnTo>
                            <a:pt x="1476" y="1865"/>
                          </a:lnTo>
                          <a:lnTo>
                            <a:pt x="1475" y="1864"/>
                          </a:lnTo>
                          <a:lnTo>
                            <a:pt x="1475" y="1865"/>
                          </a:lnTo>
                          <a:lnTo>
                            <a:pt x="1475" y="1866"/>
                          </a:lnTo>
                          <a:lnTo>
                            <a:pt x="1476" y="1866"/>
                          </a:lnTo>
                          <a:lnTo>
                            <a:pt x="1475" y="1866"/>
                          </a:lnTo>
                          <a:lnTo>
                            <a:pt x="1476" y="1867"/>
                          </a:lnTo>
                          <a:lnTo>
                            <a:pt x="1475" y="1867"/>
                          </a:lnTo>
                          <a:lnTo>
                            <a:pt x="1475" y="1868"/>
                          </a:lnTo>
                          <a:lnTo>
                            <a:pt x="1474" y="1868"/>
                          </a:lnTo>
                          <a:lnTo>
                            <a:pt x="1474" y="1869"/>
                          </a:lnTo>
                          <a:lnTo>
                            <a:pt x="1475" y="1869"/>
                          </a:lnTo>
                          <a:lnTo>
                            <a:pt x="1474" y="1869"/>
                          </a:lnTo>
                          <a:lnTo>
                            <a:pt x="1475" y="1870"/>
                          </a:lnTo>
                          <a:lnTo>
                            <a:pt x="1474" y="1870"/>
                          </a:lnTo>
                          <a:lnTo>
                            <a:pt x="1475" y="1870"/>
                          </a:lnTo>
                          <a:lnTo>
                            <a:pt x="1474" y="1870"/>
                          </a:lnTo>
                          <a:lnTo>
                            <a:pt x="1474" y="1871"/>
                          </a:lnTo>
                          <a:lnTo>
                            <a:pt x="1475" y="1871"/>
                          </a:lnTo>
                          <a:lnTo>
                            <a:pt x="1475" y="1872"/>
                          </a:lnTo>
                          <a:lnTo>
                            <a:pt x="1474" y="1873"/>
                          </a:lnTo>
                          <a:lnTo>
                            <a:pt x="1475" y="1873"/>
                          </a:lnTo>
                          <a:lnTo>
                            <a:pt x="1475" y="1874"/>
                          </a:lnTo>
                          <a:lnTo>
                            <a:pt x="1474" y="1874"/>
                          </a:lnTo>
                          <a:lnTo>
                            <a:pt x="1474" y="1875"/>
                          </a:lnTo>
                          <a:lnTo>
                            <a:pt x="1474" y="1876"/>
                          </a:lnTo>
                          <a:lnTo>
                            <a:pt x="1475" y="1877"/>
                          </a:lnTo>
                          <a:lnTo>
                            <a:pt x="1475" y="1879"/>
                          </a:lnTo>
                          <a:lnTo>
                            <a:pt x="1475" y="1880"/>
                          </a:lnTo>
                          <a:lnTo>
                            <a:pt x="1475" y="1881"/>
                          </a:lnTo>
                          <a:lnTo>
                            <a:pt x="1474" y="1881"/>
                          </a:lnTo>
                          <a:lnTo>
                            <a:pt x="1475" y="1882"/>
                          </a:lnTo>
                          <a:lnTo>
                            <a:pt x="1474" y="1882"/>
                          </a:lnTo>
                          <a:lnTo>
                            <a:pt x="1475" y="1883"/>
                          </a:lnTo>
                          <a:lnTo>
                            <a:pt x="1473" y="1883"/>
                          </a:lnTo>
                          <a:lnTo>
                            <a:pt x="1474" y="1884"/>
                          </a:lnTo>
                          <a:lnTo>
                            <a:pt x="1474" y="1885"/>
                          </a:lnTo>
                          <a:lnTo>
                            <a:pt x="1473" y="1885"/>
                          </a:lnTo>
                          <a:lnTo>
                            <a:pt x="1474" y="1885"/>
                          </a:lnTo>
                          <a:lnTo>
                            <a:pt x="1473" y="1886"/>
                          </a:lnTo>
                          <a:lnTo>
                            <a:pt x="1474" y="1886"/>
                          </a:lnTo>
                          <a:lnTo>
                            <a:pt x="1473" y="1887"/>
                          </a:lnTo>
                          <a:lnTo>
                            <a:pt x="1473" y="1888"/>
                          </a:lnTo>
                          <a:lnTo>
                            <a:pt x="1473" y="1889"/>
                          </a:lnTo>
                          <a:lnTo>
                            <a:pt x="1473" y="1890"/>
                          </a:lnTo>
                          <a:lnTo>
                            <a:pt x="1473" y="1891"/>
                          </a:lnTo>
                          <a:lnTo>
                            <a:pt x="1473" y="1892"/>
                          </a:lnTo>
                          <a:lnTo>
                            <a:pt x="1474" y="1891"/>
                          </a:lnTo>
                          <a:lnTo>
                            <a:pt x="1474" y="1892"/>
                          </a:lnTo>
                          <a:lnTo>
                            <a:pt x="1473" y="1892"/>
                          </a:lnTo>
                          <a:lnTo>
                            <a:pt x="1474" y="1892"/>
                          </a:lnTo>
                          <a:lnTo>
                            <a:pt x="1474" y="1893"/>
                          </a:lnTo>
                          <a:lnTo>
                            <a:pt x="1474" y="1894"/>
                          </a:lnTo>
                          <a:lnTo>
                            <a:pt x="1475" y="1895"/>
                          </a:lnTo>
                          <a:lnTo>
                            <a:pt x="1474" y="1895"/>
                          </a:lnTo>
                          <a:lnTo>
                            <a:pt x="1473" y="1895"/>
                          </a:lnTo>
                          <a:lnTo>
                            <a:pt x="1474" y="1896"/>
                          </a:lnTo>
                          <a:lnTo>
                            <a:pt x="1474" y="1897"/>
                          </a:lnTo>
                          <a:lnTo>
                            <a:pt x="1474" y="1898"/>
                          </a:lnTo>
                          <a:lnTo>
                            <a:pt x="1473" y="1898"/>
                          </a:lnTo>
                          <a:lnTo>
                            <a:pt x="1473" y="1899"/>
                          </a:lnTo>
                          <a:lnTo>
                            <a:pt x="1474" y="1899"/>
                          </a:lnTo>
                          <a:lnTo>
                            <a:pt x="1475" y="1899"/>
                          </a:lnTo>
                          <a:lnTo>
                            <a:pt x="1475" y="1900"/>
                          </a:lnTo>
                          <a:lnTo>
                            <a:pt x="1474" y="1900"/>
                          </a:lnTo>
                          <a:lnTo>
                            <a:pt x="1475" y="1900"/>
                          </a:lnTo>
                          <a:lnTo>
                            <a:pt x="1474" y="1900"/>
                          </a:lnTo>
                          <a:lnTo>
                            <a:pt x="1474" y="1901"/>
                          </a:lnTo>
                          <a:lnTo>
                            <a:pt x="1475" y="1901"/>
                          </a:lnTo>
                          <a:lnTo>
                            <a:pt x="1475" y="1902"/>
                          </a:lnTo>
                          <a:lnTo>
                            <a:pt x="1475" y="1903"/>
                          </a:lnTo>
                          <a:lnTo>
                            <a:pt x="1476" y="1904"/>
                          </a:lnTo>
                          <a:lnTo>
                            <a:pt x="1477" y="1904"/>
                          </a:lnTo>
                          <a:lnTo>
                            <a:pt x="1477" y="1905"/>
                          </a:lnTo>
                          <a:lnTo>
                            <a:pt x="1478" y="1905"/>
                          </a:lnTo>
                          <a:lnTo>
                            <a:pt x="1478" y="1904"/>
                          </a:lnTo>
                          <a:lnTo>
                            <a:pt x="1478" y="1905"/>
                          </a:lnTo>
                          <a:lnTo>
                            <a:pt x="1479" y="1905"/>
                          </a:lnTo>
                          <a:lnTo>
                            <a:pt x="1480" y="1905"/>
                          </a:lnTo>
                          <a:lnTo>
                            <a:pt x="1480" y="1906"/>
                          </a:lnTo>
                          <a:lnTo>
                            <a:pt x="1480" y="1905"/>
                          </a:lnTo>
                          <a:lnTo>
                            <a:pt x="1480" y="1906"/>
                          </a:lnTo>
                          <a:lnTo>
                            <a:pt x="1481" y="1906"/>
                          </a:lnTo>
                          <a:lnTo>
                            <a:pt x="1481" y="1907"/>
                          </a:lnTo>
                          <a:lnTo>
                            <a:pt x="1482" y="1907"/>
                          </a:lnTo>
                          <a:lnTo>
                            <a:pt x="1482" y="1908"/>
                          </a:lnTo>
                          <a:lnTo>
                            <a:pt x="1481" y="1908"/>
                          </a:lnTo>
                          <a:lnTo>
                            <a:pt x="1482" y="1908"/>
                          </a:lnTo>
                          <a:lnTo>
                            <a:pt x="1482" y="1909"/>
                          </a:lnTo>
                          <a:lnTo>
                            <a:pt x="1483" y="1909"/>
                          </a:lnTo>
                          <a:lnTo>
                            <a:pt x="1483" y="1910"/>
                          </a:lnTo>
                          <a:lnTo>
                            <a:pt x="1484" y="1910"/>
                          </a:lnTo>
                          <a:lnTo>
                            <a:pt x="1485" y="1911"/>
                          </a:lnTo>
                          <a:lnTo>
                            <a:pt x="1485" y="1912"/>
                          </a:lnTo>
                          <a:lnTo>
                            <a:pt x="1485" y="1913"/>
                          </a:lnTo>
                          <a:lnTo>
                            <a:pt x="1486" y="1913"/>
                          </a:lnTo>
                          <a:lnTo>
                            <a:pt x="1486" y="1914"/>
                          </a:lnTo>
                          <a:lnTo>
                            <a:pt x="1487" y="1915"/>
                          </a:lnTo>
                          <a:lnTo>
                            <a:pt x="1487" y="1916"/>
                          </a:lnTo>
                          <a:lnTo>
                            <a:pt x="1488" y="1916"/>
                          </a:lnTo>
                          <a:lnTo>
                            <a:pt x="1488" y="1917"/>
                          </a:lnTo>
                          <a:lnTo>
                            <a:pt x="1487" y="1917"/>
                          </a:lnTo>
                          <a:lnTo>
                            <a:pt x="1488" y="1918"/>
                          </a:lnTo>
                          <a:lnTo>
                            <a:pt x="1487" y="1918"/>
                          </a:lnTo>
                          <a:lnTo>
                            <a:pt x="1487" y="1919"/>
                          </a:lnTo>
                          <a:lnTo>
                            <a:pt x="1488" y="1919"/>
                          </a:lnTo>
                          <a:lnTo>
                            <a:pt x="1488" y="1920"/>
                          </a:lnTo>
                          <a:lnTo>
                            <a:pt x="1488" y="1921"/>
                          </a:lnTo>
                          <a:lnTo>
                            <a:pt x="1489" y="1921"/>
                          </a:lnTo>
                          <a:lnTo>
                            <a:pt x="1489" y="1922"/>
                          </a:lnTo>
                          <a:lnTo>
                            <a:pt x="1490" y="1922"/>
                          </a:lnTo>
                          <a:lnTo>
                            <a:pt x="1490" y="1923"/>
                          </a:lnTo>
                          <a:lnTo>
                            <a:pt x="1490" y="1922"/>
                          </a:lnTo>
                          <a:lnTo>
                            <a:pt x="1490" y="1923"/>
                          </a:lnTo>
                          <a:lnTo>
                            <a:pt x="1490" y="1924"/>
                          </a:lnTo>
                          <a:lnTo>
                            <a:pt x="1491" y="1925"/>
                          </a:lnTo>
                          <a:lnTo>
                            <a:pt x="1491" y="1926"/>
                          </a:lnTo>
                          <a:lnTo>
                            <a:pt x="1491" y="1927"/>
                          </a:lnTo>
                          <a:lnTo>
                            <a:pt x="1492" y="1927"/>
                          </a:lnTo>
                          <a:lnTo>
                            <a:pt x="1491" y="1927"/>
                          </a:lnTo>
                          <a:lnTo>
                            <a:pt x="1491" y="1928"/>
                          </a:lnTo>
                          <a:lnTo>
                            <a:pt x="1491" y="1929"/>
                          </a:lnTo>
                          <a:lnTo>
                            <a:pt x="1491" y="1930"/>
                          </a:lnTo>
                          <a:lnTo>
                            <a:pt x="1491" y="1931"/>
                          </a:lnTo>
                          <a:lnTo>
                            <a:pt x="1490" y="1931"/>
                          </a:lnTo>
                          <a:lnTo>
                            <a:pt x="1490" y="1932"/>
                          </a:lnTo>
                          <a:lnTo>
                            <a:pt x="1491" y="1933"/>
                          </a:lnTo>
                          <a:lnTo>
                            <a:pt x="1492" y="1934"/>
                          </a:lnTo>
                          <a:lnTo>
                            <a:pt x="1492" y="1935"/>
                          </a:lnTo>
                          <a:lnTo>
                            <a:pt x="1492" y="1936"/>
                          </a:lnTo>
                          <a:lnTo>
                            <a:pt x="1492" y="1937"/>
                          </a:lnTo>
                          <a:lnTo>
                            <a:pt x="1493" y="1938"/>
                          </a:lnTo>
                          <a:lnTo>
                            <a:pt x="1492" y="1939"/>
                          </a:lnTo>
                          <a:lnTo>
                            <a:pt x="1492" y="1940"/>
                          </a:lnTo>
                          <a:lnTo>
                            <a:pt x="1492" y="1941"/>
                          </a:lnTo>
                          <a:lnTo>
                            <a:pt x="1493" y="1942"/>
                          </a:lnTo>
                          <a:lnTo>
                            <a:pt x="1494" y="1942"/>
                          </a:lnTo>
                          <a:lnTo>
                            <a:pt x="1494" y="1943"/>
                          </a:lnTo>
                          <a:lnTo>
                            <a:pt x="1496" y="1943"/>
                          </a:lnTo>
                          <a:lnTo>
                            <a:pt x="1496" y="1944"/>
                          </a:lnTo>
                          <a:lnTo>
                            <a:pt x="1497" y="1945"/>
                          </a:lnTo>
                          <a:lnTo>
                            <a:pt x="1498" y="1947"/>
                          </a:lnTo>
                          <a:lnTo>
                            <a:pt x="1499" y="1949"/>
                          </a:lnTo>
                          <a:lnTo>
                            <a:pt x="1501" y="1950"/>
                          </a:lnTo>
                          <a:lnTo>
                            <a:pt x="1501" y="1951"/>
                          </a:lnTo>
                          <a:lnTo>
                            <a:pt x="1501" y="1952"/>
                          </a:lnTo>
                          <a:lnTo>
                            <a:pt x="1502" y="1954"/>
                          </a:lnTo>
                          <a:lnTo>
                            <a:pt x="1501" y="1956"/>
                          </a:lnTo>
                          <a:lnTo>
                            <a:pt x="1502" y="1957"/>
                          </a:lnTo>
                          <a:lnTo>
                            <a:pt x="1501" y="1959"/>
                          </a:lnTo>
                          <a:lnTo>
                            <a:pt x="1501" y="1960"/>
                          </a:lnTo>
                          <a:lnTo>
                            <a:pt x="1501" y="1961"/>
                          </a:lnTo>
                          <a:lnTo>
                            <a:pt x="1501" y="1963"/>
                          </a:lnTo>
                          <a:lnTo>
                            <a:pt x="1483" y="1963"/>
                          </a:lnTo>
                          <a:lnTo>
                            <a:pt x="1482" y="1963"/>
                          </a:lnTo>
                          <a:lnTo>
                            <a:pt x="1482" y="1962"/>
                          </a:lnTo>
                          <a:lnTo>
                            <a:pt x="1481" y="1962"/>
                          </a:lnTo>
                          <a:lnTo>
                            <a:pt x="1480" y="1961"/>
                          </a:lnTo>
                          <a:lnTo>
                            <a:pt x="1480" y="1960"/>
                          </a:lnTo>
                          <a:lnTo>
                            <a:pt x="1479" y="1959"/>
                          </a:lnTo>
                          <a:lnTo>
                            <a:pt x="1478" y="1959"/>
                          </a:lnTo>
                          <a:lnTo>
                            <a:pt x="1477" y="1958"/>
                          </a:lnTo>
                          <a:lnTo>
                            <a:pt x="1476" y="1958"/>
                          </a:lnTo>
                          <a:lnTo>
                            <a:pt x="1474" y="1957"/>
                          </a:lnTo>
                          <a:lnTo>
                            <a:pt x="1473" y="1956"/>
                          </a:lnTo>
                          <a:lnTo>
                            <a:pt x="1472" y="1956"/>
                          </a:lnTo>
                          <a:lnTo>
                            <a:pt x="1464" y="1955"/>
                          </a:lnTo>
                          <a:lnTo>
                            <a:pt x="1464" y="1954"/>
                          </a:lnTo>
                          <a:lnTo>
                            <a:pt x="1462" y="1954"/>
                          </a:lnTo>
                          <a:lnTo>
                            <a:pt x="1461" y="1954"/>
                          </a:lnTo>
                          <a:lnTo>
                            <a:pt x="1460" y="1954"/>
                          </a:lnTo>
                          <a:lnTo>
                            <a:pt x="1459" y="1954"/>
                          </a:lnTo>
                          <a:lnTo>
                            <a:pt x="1459" y="1955"/>
                          </a:lnTo>
                          <a:lnTo>
                            <a:pt x="1458" y="1955"/>
                          </a:lnTo>
                          <a:lnTo>
                            <a:pt x="1457" y="1955"/>
                          </a:lnTo>
                          <a:lnTo>
                            <a:pt x="1456" y="1955"/>
                          </a:lnTo>
                          <a:lnTo>
                            <a:pt x="1456" y="1956"/>
                          </a:lnTo>
                          <a:lnTo>
                            <a:pt x="1455" y="1955"/>
                          </a:lnTo>
                          <a:lnTo>
                            <a:pt x="1454" y="1956"/>
                          </a:lnTo>
                          <a:lnTo>
                            <a:pt x="1454" y="1955"/>
                          </a:lnTo>
                          <a:lnTo>
                            <a:pt x="1453" y="1955"/>
                          </a:lnTo>
                          <a:lnTo>
                            <a:pt x="1452" y="1955"/>
                          </a:lnTo>
                          <a:lnTo>
                            <a:pt x="1451" y="1955"/>
                          </a:lnTo>
                          <a:lnTo>
                            <a:pt x="1450" y="1955"/>
                          </a:lnTo>
                          <a:lnTo>
                            <a:pt x="1450" y="1956"/>
                          </a:lnTo>
                          <a:lnTo>
                            <a:pt x="1449" y="1955"/>
                          </a:lnTo>
                          <a:lnTo>
                            <a:pt x="1449" y="1956"/>
                          </a:lnTo>
                          <a:lnTo>
                            <a:pt x="1448" y="1956"/>
                          </a:lnTo>
                          <a:lnTo>
                            <a:pt x="1445" y="1954"/>
                          </a:lnTo>
                          <a:lnTo>
                            <a:pt x="1445" y="1953"/>
                          </a:lnTo>
                          <a:lnTo>
                            <a:pt x="1444" y="1953"/>
                          </a:lnTo>
                          <a:lnTo>
                            <a:pt x="1443" y="1953"/>
                          </a:lnTo>
                          <a:lnTo>
                            <a:pt x="1442" y="1952"/>
                          </a:lnTo>
                          <a:lnTo>
                            <a:pt x="1441" y="1953"/>
                          </a:lnTo>
                          <a:lnTo>
                            <a:pt x="1441" y="1951"/>
                          </a:lnTo>
                          <a:lnTo>
                            <a:pt x="1440" y="1952"/>
                          </a:lnTo>
                          <a:lnTo>
                            <a:pt x="1439" y="1952"/>
                          </a:lnTo>
                          <a:lnTo>
                            <a:pt x="1439" y="1951"/>
                          </a:lnTo>
                          <a:lnTo>
                            <a:pt x="1438" y="1951"/>
                          </a:lnTo>
                          <a:lnTo>
                            <a:pt x="1438" y="1952"/>
                          </a:lnTo>
                          <a:lnTo>
                            <a:pt x="1437" y="1952"/>
                          </a:lnTo>
                          <a:lnTo>
                            <a:pt x="1437" y="1953"/>
                          </a:lnTo>
                          <a:lnTo>
                            <a:pt x="1436" y="1952"/>
                          </a:lnTo>
                          <a:lnTo>
                            <a:pt x="1436" y="1953"/>
                          </a:lnTo>
                          <a:lnTo>
                            <a:pt x="1435" y="1953"/>
                          </a:lnTo>
                          <a:lnTo>
                            <a:pt x="1435" y="1954"/>
                          </a:lnTo>
                          <a:lnTo>
                            <a:pt x="1435" y="1955"/>
                          </a:lnTo>
                          <a:lnTo>
                            <a:pt x="1434" y="1955"/>
                          </a:lnTo>
                          <a:lnTo>
                            <a:pt x="1435" y="1955"/>
                          </a:lnTo>
                          <a:lnTo>
                            <a:pt x="1434" y="1956"/>
                          </a:lnTo>
                          <a:lnTo>
                            <a:pt x="1434" y="1957"/>
                          </a:lnTo>
                          <a:lnTo>
                            <a:pt x="1434" y="1958"/>
                          </a:lnTo>
                          <a:lnTo>
                            <a:pt x="1433" y="1958"/>
                          </a:lnTo>
                          <a:lnTo>
                            <a:pt x="1433" y="1959"/>
                          </a:lnTo>
                          <a:lnTo>
                            <a:pt x="1432" y="1959"/>
                          </a:lnTo>
                          <a:lnTo>
                            <a:pt x="1433" y="1959"/>
                          </a:lnTo>
                          <a:lnTo>
                            <a:pt x="1433" y="1960"/>
                          </a:lnTo>
                          <a:lnTo>
                            <a:pt x="1432" y="1960"/>
                          </a:lnTo>
                          <a:lnTo>
                            <a:pt x="1432" y="1961"/>
                          </a:lnTo>
                          <a:lnTo>
                            <a:pt x="1431" y="1961"/>
                          </a:lnTo>
                          <a:lnTo>
                            <a:pt x="1431" y="1960"/>
                          </a:lnTo>
                          <a:lnTo>
                            <a:pt x="1430" y="1960"/>
                          </a:lnTo>
                          <a:lnTo>
                            <a:pt x="1429" y="1961"/>
                          </a:lnTo>
                          <a:lnTo>
                            <a:pt x="1429" y="1960"/>
                          </a:lnTo>
                          <a:lnTo>
                            <a:pt x="1427" y="1960"/>
                          </a:lnTo>
                          <a:lnTo>
                            <a:pt x="1427" y="1958"/>
                          </a:lnTo>
                          <a:lnTo>
                            <a:pt x="1426" y="1959"/>
                          </a:lnTo>
                          <a:lnTo>
                            <a:pt x="1426" y="1958"/>
                          </a:lnTo>
                          <a:lnTo>
                            <a:pt x="1425" y="1958"/>
                          </a:lnTo>
                          <a:lnTo>
                            <a:pt x="1424" y="1958"/>
                          </a:lnTo>
                          <a:lnTo>
                            <a:pt x="1424" y="1957"/>
                          </a:lnTo>
                          <a:lnTo>
                            <a:pt x="1423" y="1957"/>
                          </a:lnTo>
                          <a:lnTo>
                            <a:pt x="1422" y="1957"/>
                          </a:lnTo>
                          <a:lnTo>
                            <a:pt x="1419" y="1956"/>
                          </a:lnTo>
                          <a:lnTo>
                            <a:pt x="1418" y="1956"/>
                          </a:lnTo>
                          <a:lnTo>
                            <a:pt x="1417" y="1956"/>
                          </a:lnTo>
                          <a:lnTo>
                            <a:pt x="1417" y="1955"/>
                          </a:lnTo>
                          <a:lnTo>
                            <a:pt x="1417" y="1954"/>
                          </a:lnTo>
                          <a:lnTo>
                            <a:pt x="1416" y="1954"/>
                          </a:lnTo>
                          <a:lnTo>
                            <a:pt x="1415" y="1954"/>
                          </a:lnTo>
                          <a:lnTo>
                            <a:pt x="1415" y="1955"/>
                          </a:lnTo>
                          <a:lnTo>
                            <a:pt x="1414" y="1955"/>
                          </a:lnTo>
                          <a:lnTo>
                            <a:pt x="1413" y="1955"/>
                          </a:lnTo>
                          <a:lnTo>
                            <a:pt x="1412" y="1955"/>
                          </a:lnTo>
                          <a:lnTo>
                            <a:pt x="1411" y="1955"/>
                          </a:lnTo>
                          <a:lnTo>
                            <a:pt x="1412" y="1955"/>
                          </a:lnTo>
                          <a:lnTo>
                            <a:pt x="1412" y="1954"/>
                          </a:lnTo>
                          <a:lnTo>
                            <a:pt x="1411" y="1953"/>
                          </a:lnTo>
                          <a:lnTo>
                            <a:pt x="1409" y="1952"/>
                          </a:lnTo>
                          <a:lnTo>
                            <a:pt x="1408" y="1951"/>
                          </a:lnTo>
                          <a:lnTo>
                            <a:pt x="1408" y="1950"/>
                          </a:lnTo>
                          <a:lnTo>
                            <a:pt x="1408" y="1949"/>
                          </a:lnTo>
                          <a:lnTo>
                            <a:pt x="1407" y="1948"/>
                          </a:lnTo>
                          <a:lnTo>
                            <a:pt x="1407" y="1949"/>
                          </a:lnTo>
                          <a:lnTo>
                            <a:pt x="1406" y="1949"/>
                          </a:lnTo>
                          <a:lnTo>
                            <a:pt x="1406" y="1948"/>
                          </a:lnTo>
                          <a:lnTo>
                            <a:pt x="1405" y="1949"/>
                          </a:lnTo>
                          <a:lnTo>
                            <a:pt x="1405" y="1948"/>
                          </a:lnTo>
                          <a:lnTo>
                            <a:pt x="1404" y="1948"/>
                          </a:lnTo>
                          <a:lnTo>
                            <a:pt x="1404" y="1949"/>
                          </a:lnTo>
                          <a:lnTo>
                            <a:pt x="1403" y="1948"/>
                          </a:lnTo>
                          <a:lnTo>
                            <a:pt x="1402" y="1948"/>
                          </a:lnTo>
                          <a:lnTo>
                            <a:pt x="1401" y="1948"/>
                          </a:lnTo>
                          <a:lnTo>
                            <a:pt x="1400" y="1948"/>
                          </a:lnTo>
                          <a:lnTo>
                            <a:pt x="1399" y="1948"/>
                          </a:lnTo>
                          <a:lnTo>
                            <a:pt x="1399" y="1950"/>
                          </a:lnTo>
                          <a:lnTo>
                            <a:pt x="1398" y="1950"/>
                          </a:lnTo>
                          <a:lnTo>
                            <a:pt x="1397" y="1950"/>
                          </a:lnTo>
                          <a:lnTo>
                            <a:pt x="1397" y="1951"/>
                          </a:lnTo>
                          <a:lnTo>
                            <a:pt x="1397" y="1950"/>
                          </a:lnTo>
                          <a:lnTo>
                            <a:pt x="1396" y="1950"/>
                          </a:lnTo>
                          <a:lnTo>
                            <a:pt x="1397" y="1950"/>
                          </a:lnTo>
                          <a:lnTo>
                            <a:pt x="1396" y="1951"/>
                          </a:lnTo>
                          <a:lnTo>
                            <a:pt x="1396" y="1952"/>
                          </a:lnTo>
                          <a:lnTo>
                            <a:pt x="1395" y="1953"/>
                          </a:lnTo>
                          <a:lnTo>
                            <a:pt x="1394" y="1953"/>
                          </a:lnTo>
                          <a:lnTo>
                            <a:pt x="1394" y="1954"/>
                          </a:lnTo>
                          <a:lnTo>
                            <a:pt x="1394" y="1955"/>
                          </a:lnTo>
                          <a:lnTo>
                            <a:pt x="1393" y="1955"/>
                          </a:lnTo>
                          <a:lnTo>
                            <a:pt x="1393" y="1954"/>
                          </a:lnTo>
                          <a:lnTo>
                            <a:pt x="1392" y="1953"/>
                          </a:lnTo>
                          <a:lnTo>
                            <a:pt x="1391" y="1953"/>
                          </a:lnTo>
                          <a:lnTo>
                            <a:pt x="1390" y="1953"/>
                          </a:lnTo>
                          <a:lnTo>
                            <a:pt x="1390" y="1952"/>
                          </a:lnTo>
                          <a:lnTo>
                            <a:pt x="1389" y="1952"/>
                          </a:lnTo>
                          <a:lnTo>
                            <a:pt x="1388" y="1952"/>
                          </a:lnTo>
                          <a:lnTo>
                            <a:pt x="1388" y="1953"/>
                          </a:lnTo>
                          <a:lnTo>
                            <a:pt x="1387" y="1951"/>
                          </a:lnTo>
                          <a:lnTo>
                            <a:pt x="1386" y="1951"/>
                          </a:lnTo>
                          <a:lnTo>
                            <a:pt x="1385" y="1951"/>
                          </a:lnTo>
                          <a:lnTo>
                            <a:pt x="1383" y="1951"/>
                          </a:lnTo>
                          <a:lnTo>
                            <a:pt x="1381" y="1951"/>
                          </a:lnTo>
                          <a:lnTo>
                            <a:pt x="1380" y="1952"/>
                          </a:lnTo>
                          <a:lnTo>
                            <a:pt x="1379" y="1952"/>
                          </a:lnTo>
                          <a:lnTo>
                            <a:pt x="1378" y="1951"/>
                          </a:lnTo>
                          <a:lnTo>
                            <a:pt x="1377" y="1950"/>
                          </a:lnTo>
                          <a:lnTo>
                            <a:pt x="1377" y="1949"/>
                          </a:lnTo>
                          <a:lnTo>
                            <a:pt x="1377" y="1948"/>
                          </a:lnTo>
                          <a:lnTo>
                            <a:pt x="1376" y="1948"/>
                          </a:lnTo>
                          <a:lnTo>
                            <a:pt x="1376" y="1947"/>
                          </a:lnTo>
                          <a:lnTo>
                            <a:pt x="1376" y="1948"/>
                          </a:lnTo>
                          <a:lnTo>
                            <a:pt x="1375" y="1947"/>
                          </a:lnTo>
                          <a:lnTo>
                            <a:pt x="1376" y="1947"/>
                          </a:lnTo>
                          <a:lnTo>
                            <a:pt x="1375" y="1947"/>
                          </a:lnTo>
                          <a:lnTo>
                            <a:pt x="1374" y="1947"/>
                          </a:lnTo>
                          <a:lnTo>
                            <a:pt x="1374" y="1946"/>
                          </a:lnTo>
                          <a:lnTo>
                            <a:pt x="1374" y="1945"/>
                          </a:lnTo>
                          <a:lnTo>
                            <a:pt x="1374" y="1946"/>
                          </a:lnTo>
                          <a:lnTo>
                            <a:pt x="1373" y="1945"/>
                          </a:lnTo>
                          <a:lnTo>
                            <a:pt x="1373" y="1944"/>
                          </a:lnTo>
                          <a:lnTo>
                            <a:pt x="1374" y="1944"/>
                          </a:lnTo>
                          <a:lnTo>
                            <a:pt x="1372" y="1944"/>
                          </a:lnTo>
                          <a:lnTo>
                            <a:pt x="1371" y="1943"/>
                          </a:lnTo>
                          <a:lnTo>
                            <a:pt x="1371" y="1942"/>
                          </a:lnTo>
                          <a:lnTo>
                            <a:pt x="1370" y="1941"/>
                          </a:lnTo>
                          <a:lnTo>
                            <a:pt x="1369" y="1942"/>
                          </a:lnTo>
                          <a:lnTo>
                            <a:pt x="1369" y="1941"/>
                          </a:lnTo>
                          <a:lnTo>
                            <a:pt x="1369" y="1940"/>
                          </a:lnTo>
                          <a:lnTo>
                            <a:pt x="1369" y="1939"/>
                          </a:lnTo>
                          <a:lnTo>
                            <a:pt x="1368" y="1940"/>
                          </a:lnTo>
                          <a:lnTo>
                            <a:pt x="1368" y="1939"/>
                          </a:lnTo>
                          <a:lnTo>
                            <a:pt x="1367" y="1939"/>
                          </a:lnTo>
                          <a:lnTo>
                            <a:pt x="1367" y="1938"/>
                          </a:lnTo>
                          <a:lnTo>
                            <a:pt x="1366" y="1938"/>
                          </a:lnTo>
                          <a:lnTo>
                            <a:pt x="1365" y="1937"/>
                          </a:lnTo>
                          <a:lnTo>
                            <a:pt x="1364" y="1937"/>
                          </a:lnTo>
                          <a:lnTo>
                            <a:pt x="1364" y="1938"/>
                          </a:lnTo>
                          <a:lnTo>
                            <a:pt x="1363" y="1938"/>
                          </a:lnTo>
                          <a:lnTo>
                            <a:pt x="1363" y="1937"/>
                          </a:lnTo>
                          <a:lnTo>
                            <a:pt x="1363" y="1936"/>
                          </a:lnTo>
                          <a:lnTo>
                            <a:pt x="1362" y="1936"/>
                          </a:lnTo>
                          <a:lnTo>
                            <a:pt x="1363" y="1937"/>
                          </a:lnTo>
                          <a:lnTo>
                            <a:pt x="1362" y="1937"/>
                          </a:lnTo>
                          <a:lnTo>
                            <a:pt x="1362" y="1936"/>
                          </a:lnTo>
                          <a:lnTo>
                            <a:pt x="1361" y="1936"/>
                          </a:lnTo>
                          <a:lnTo>
                            <a:pt x="1361" y="1935"/>
                          </a:lnTo>
                          <a:lnTo>
                            <a:pt x="1360" y="1935"/>
                          </a:lnTo>
                          <a:lnTo>
                            <a:pt x="1358" y="1934"/>
                          </a:lnTo>
                          <a:lnTo>
                            <a:pt x="1357" y="1935"/>
                          </a:lnTo>
                          <a:lnTo>
                            <a:pt x="1358" y="1935"/>
                          </a:lnTo>
                          <a:lnTo>
                            <a:pt x="1358" y="1936"/>
                          </a:lnTo>
                          <a:lnTo>
                            <a:pt x="1357" y="1935"/>
                          </a:lnTo>
                          <a:lnTo>
                            <a:pt x="1356" y="1935"/>
                          </a:lnTo>
                          <a:lnTo>
                            <a:pt x="1355" y="1936"/>
                          </a:lnTo>
                          <a:lnTo>
                            <a:pt x="1355" y="1935"/>
                          </a:lnTo>
                          <a:lnTo>
                            <a:pt x="1354" y="1936"/>
                          </a:lnTo>
                          <a:lnTo>
                            <a:pt x="1353" y="1935"/>
                          </a:lnTo>
                          <a:lnTo>
                            <a:pt x="1352" y="1935"/>
                          </a:lnTo>
                          <a:lnTo>
                            <a:pt x="1352" y="1936"/>
                          </a:lnTo>
                          <a:lnTo>
                            <a:pt x="1350" y="1935"/>
                          </a:lnTo>
                          <a:lnTo>
                            <a:pt x="1350" y="1936"/>
                          </a:lnTo>
                          <a:lnTo>
                            <a:pt x="1350" y="1935"/>
                          </a:lnTo>
                          <a:lnTo>
                            <a:pt x="1349" y="1935"/>
                          </a:lnTo>
                          <a:lnTo>
                            <a:pt x="1350" y="1934"/>
                          </a:lnTo>
                          <a:lnTo>
                            <a:pt x="1350" y="1933"/>
                          </a:lnTo>
                          <a:lnTo>
                            <a:pt x="1349" y="1933"/>
                          </a:lnTo>
                          <a:lnTo>
                            <a:pt x="1349" y="1932"/>
                          </a:lnTo>
                          <a:lnTo>
                            <a:pt x="1350" y="1932"/>
                          </a:lnTo>
                          <a:lnTo>
                            <a:pt x="1349" y="1931"/>
                          </a:lnTo>
                          <a:lnTo>
                            <a:pt x="1350" y="1931"/>
                          </a:lnTo>
                          <a:lnTo>
                            <a:pt x="1349" y="1931"/>
                          </a:lnTo>
                          <a:lnTo>
                            <a:pt x="1349" y="1930"/>
                          </a:lnTo>
                          <a:lnTo>
                            <a:pt x="1349" y="1929"/>
                          </a:lnTo>
                          <a:lnTo>
                            <a:pt x="1349" y="1928"/>
                          </a:lnTo>
                          <a:lnTo>
                            <a:pt x="1349" y="1927"/>
                          </a:lnTo>
                          <a:lnTo>
                            <a:pt x="1349" y="1926"/>
                          </a:lnTo>
                          <a:lnTo>
                            <a:pt x="1349" y="1927"/>
                          </a:lnTo>
                          <a:lnTo>
                            <a:pt x="1349" y="1926"/>
                          </a:lnTo>
                          <a:lnTo>
                            <a:pt x="1350" y="1926"/>
                          </a:lnTo>
                          <a:lnTo>
                            <a:pt x="1350" y="1925"/>
                          </a:lnTo>
                          <a:lnTo>
                            <a:pt x="1350" y="1924"/>
                          </a:lnTo>
                          <a:lnTo>
                            <a:pt x="1351" y="1923"/>
                          </a:lnTo>
                          <a:lnTo>
                            <a:pt x="1351" y="1922"/>
                          </a:lnTo>
                          <a:lnTo>
                            <a:pt x="1352" y="1921"/>
                          </a:lnTo>
                          <a:lnTo>
                            <a:pt x="1352" y="1920"/>
                          </a:lnTo>
                          <a:lnTo>
                            <a:pt x="1353" y="1920"/>
                          </a:lnTo>
                          <a:lnTo>
                            <a:pt x="1353" y="1919"/>
                          </a:lnTo>
                          <a:lnTo>
                            <a:pt x="1354" y="1918"/>
                          </a:lnTo>
                          <a:lnTo>
                            <a:pt x="1355" y="1918"/>
                          </a:lnTo>
                          <a:lnTo>
                            <a:pt x="1356" y="1916"/>
                          </a:lnTo>
                          <a:lnTo>
                            <a:pt x="1357" y="1916"/>
                          </a:lnTo>
                          <a:lnTo>
                            <a:pt x="1357" y="1915"/>
                          </a:lnTo>
                          <a:lnTo>
                            <a:pt x="1357" y="1914"/>
                          </a:lnTo>
                          <a:lnTo>
                            <a:pt x="1358" y="1913"/>
                          </a:lnTo>
                          <a:lnTo>
                            <a:pt x="1358" y="1912"/>
                          </a:lnTo>
                          <a:lnTo>
                            <a:pt x="1359" y="1912"/>
                          </a:lnTo>
                          <a:lnTo>
                            <a:pt x="1359" y="1911"/>
                          </a:lnTo>
                          <a:lnTo>
                            <a:pt x="1360" y="1910"/>
                          </a:lnTo>
                          <a:lnTo>
                            <a:pt x="1360" y="1909"/>
                          </a:lnTo>
                          <a:lnTo>
                            <a:pt x="1360" y="1908"/>
                          </a:lnTo>
                          <a:lnTo>
                            <a:pt x="1360" y="1907"/>
                          </a:lnTo>
                          <a:lnTo>
                            <a:pt x="1361" y="1906"/>
                          </a:lnTo>
                          <a:lnTo>
                            <a:pt x="1361" y="1905"/>
                          </a:lnTo>
                          <a:lnTo>
                            <a:pt x="1362" y="1904"/>
                          </a:lnTo>
                          <a:lnTo>
                            <a:pt x="1363" y="1904"/>
                          </a:lnTo>
                          <a:lnTo>
                            <a:pt x="1363" y="1903"/>
                          </a:lnTo>
                          <a:lnTo>
                            <a:pt x="1363" y="1902"/>
                          </a:lnTo>
                          <a:lnTo>
                            <a:pt x="1364" y="1902"/>
                          </a:lnTo>
                          <a:lnTo>
                            <a:pt x="1365" y="1901"/>
                          </a:lnTo>
                          <a:lnTo>
                            <a:pt x="1366" y="1900"/>
                          </a:lnTo>
                          <a:lnTo>
                            <a:pt x="1367" y="1898"/>
                          </a:lnTo>
                          <a:lnTo>
                            <a:pt x="1367" y="1897"/>
                          </a:lnTo>
                          <a:lnTo>
                            <a:pt x="1368" y="1897"/>
                          </a:lnTo>
                          <a:lnTo>
                            <a:pt x="1368" y="1896"/>
                          </a:lnTo>
                          <a:lnTo>
                            <a:pt x="1369" y="1896"/>
                          </a:lnTo>
                          <a:lnTo>
                            <a:pt x="1369" y="1895"/>
                          </a:lnTo>
                          <a:lnTo>
                            <a:pt x="1370" y="1895"/>
                          </a:lnTo>
                          <a:lnTo>
                            <a:pt x="1371" y="1895"/>
                          </a:lnTo>
                          <a:lnTo>
                            <a:pt x="1372" y="1895"/>
                          </a:lnTo>
                          <a:lnTo>
                            <a:pt x="1372" y="1894"/>
                          </a:lnTo>
                          <a:lnTo>
                            <a:pt x="1373" y="1894"/>
                          </a:lnTo>
                          <a:lnTo>
                            <a:pt x="1374" y="1894"/>
                          </a:lnTo>
                          <a:lnTo>
                            <a:pt x="1375" y="1893"/>
                          </a:lnTo>
                          <a:lnTo>
                            <a:pt x="1375" y="1892"/>
                          </a:lnTo>
                          <a:lnTo>
                            <a:pt x="1376" y="1892"/>
                          </a:lnTo>
                          <a:lnTo>
                            <a:pt x="1377" y="1892"/>
                          </a:lnTo>
                          <a:lnTo>
                            <a:pt x="1377" y="1891"/>
                          </a:lnTo>
                          <a:lnTo>
                            <a:pt x="1378" y="1892"/>
                          </a:lnTo>
                          <a:lnTo>
                            <a:pt x="1379" y="1892"/>
                          </a:lnTo>
                          <a:lnTo>
                            <a:pt x="1379" y="1893"/>
                          </a:lnTo>
                          <a:lnTo>
                            <a:pt x="1381" y="1892"/>
                          </a:lnTo>
                          <a:lnTo>
                            <a:pt x="1382" y="1892"/>
                          </a:lnTo>
                          <a:lnTo>
                            <a:pt x="1383" y="1892"/>
                          </a:lnTo>
                          <a:lnTo>
                            <a:pt x="1384" y="1892"/>
                          </a:lnTo>
                          <a:lnTo>
                            <a:pt x="1386" y="1891"/>
                          </a:lnTo>
                          <a:lnTo>
                            <a:pt x="1386" y="1892"/>
                          </a:lnTo>
                          <a:lnTo>
                            <a:pt x="1387" y="1891"/>
                          </a:lnTo>
                          <a:lnTo>
                            <a:pt x="1388" y="1891"/>
                          </a:lnTo>
                          <a:lnTo>
                            <a:pt x="1389" y="1891"/>
                          </a:lnTo>
                          <a:lnTo>
                            <a:pt x="1390" y="1891"/>
                          </a:lnTo>
                          <a:lnTo>
                            <a:pt x="1391" y="1891"/>
                          </a:lnTo>
                          <a:lnTo>
                            <a:pt x="1391" y="1892"/>
                          </a:lnTo>
                          <a:lnTo>
                            <a:pt x="1394" y="1891"/>
                          </a:lnTo>
                          <a:lnTo>
                            <a:pt x="1394" y="1890"/>
                          </a:lnTo>
                          <a:lnTo>
                            <a:pt x="1397" y="1861"/>
                          </a:lnTo>
                          <a:lnTo>
                            <a:pt x="1401" y="1816"/>
                          </a:lnTo>
                          <a:lnTo>
                            <a:pt x="1400" y="1816"/>
                          </a:lnTo>
                          <a:lnTo>
                            <a:pt x="1398" y="1815"/>
                          </a:lnTo>
                          <a:lnTo>
                            <a:pt x="1398" y="1814"/>
                          </a:lnTo>
                          <a:lnTo>
                            <a:pt x="1398" y="1813"/>
                          </a:lnTo>
                          <a:lnTo>
                            <a:pt x="1397" y="1812"/>
                          </a:lnTo>
                          <a:lnTo>
                            <a:pt x="1396" y="1811"/>
                          </a:lnTo>
                          <a:lnTo>
                            <a:pt x="1395" y="1812"/>
                          </a:lnTo>
                          <a:lnTo>
                            <a:pt x="1394" y="1811"/>
                          </a:lnTo>
                          <a:lnTo>
                            <a:pt x="1393" y="1812"/>
                          </a:lnTo>
                          <a:lnTo>
                            <a:pt x="1392" y="1812"/>
                          </a:lnTo>
                          <a:lnTo>
                            <a:pt x="1391" y="1812"/>
                          </a:lnTo>
                          <a:lnTo>
                            <a:pt x="1389" y="1814"/>
                          </a:lnTo>
                          <a:lnTo>
                            <a:pt x="1388" y="1814"/>
                          </a:lnTo>
                          <a:lnTo>
                            <a:pt x="1387" y="1814"/>
                          </a:lnTo>
                          <a:lnTo>
                            <a:pt x="1386" y="1814"/>
                          </a:lnTo>
                          <a:lnTo>
                            <a:pt x="1386" y="1815"/>
                          </a:lnTo>
                          <a:lnTo>
                            <a:pt x="1386" y="1816"/>
                          </a:lnTo>
                          <a:lnTo>
                            <a:pt x="1386" y="1817"/>
                          </a:lnTo>
                          <a:lnTo>
                            <a:pt x="1385" y="1817"/>
                          </a:lnTo>
                          <a:lnTo>
                            <a:pt x="1384" y="1818"/>
                          </a:lnTo>
                          <a:lnTo>
                            <a:pt x="1384" y="1819"/>
                          </a:lnTo>
                          <a:lnTo>
                            <a:pt x="1383" y="1820"/>
                          </a:lnTo>
                          <a:lnTo>
                            <a:pt x="1382" y="1822"/>
                          </a:lnTo>
                          <a:lnTo>
                            <a:pt x="1381" y="1822"/>
                          </a:lnTo>
                          <a:lnTo>
                            <a:pt x="1380" y="1822"/>
                          </a:lnTo>
                          <a:lnTo>
                            <a:pt x="1379" y="1822"/>
                          </a:lnTo>
                          <a:lnTo>
                            <a:pt x="1378" y="1822"/>
                          </a:lnTo>
                          <a:lnTo>
                            <a:pt x="1377" y="1822"/>
                          </a:lnTo>
                          <a:lnTo>
                            <a:pt x="1376" y="1823"/>
                          </a:lnTo>
                          <a:lnTo>
                            <a:pt x="1375" y="1826"/>
                          </a:lnTo>
                          <a:lnTo>
                            <a:pt x="1374" y="1827"/>
                          </a:lnTo>
                          <a:lnTo>
                            <a:pt x="1374" y="1828"/>
                          </a:lnTo>
                          <a:lnTo>
                            <a:pt x="1373" y="1829"/>
                          </a:lnTo>
                          <a:lnTo>
                            <a:pt x="1373" y="1830"/>
                          </a:lnTo>
                          <a:lnTo>
                            <a:pt x="1373" y="1831"/>
                          </a:lnTo>
                          <a:lnTo>
                            <a:pt x="1373" y="1832"/>
                          </a:lnTo>
                          <a:lnTo>
                            <a:pt x="1374" y="1832"/>
                          </a:lnTo>
                          <a:lnTo>
                            <a:pt x="1374" y="1833"/>
                          </a:lnTo>
                          <a:lnTo>
                            <a:pt x="1374" y="1834"/>
                          </a:lnTo>
                          <a:lnTo>
                            <a:pt x="1373" y="1834"/>
                          </a:lnTo>
                          <a:lnTo>
                            <a:pt x="1372" y="1834"/>
                          </a:lnTo>
                          <a:lnTo>
                            <a:pt x="1371" y="1835"/>
                          </a:lnTo>
                          <a:lnTo>
                            <a:pt x="1369" y="1835"/>
                          </a:lnTo>
                          <a:lnTo>
                            <a:pt x="1369" y="1836"/>
                          </a:lnTo>
                          <a:lnTo>
                            <a:pt x="1367" y="1836"/>
                          </a:lnTo>
                          <a:lnTo>
                            <a:pt x="1366" y="1837"/>
                          </a:lnTo>
                          <a:lnTo>
                            <a:pt x="1365" y="1837"/>
                          </a:lnTo>
                          <a:lnTo>
                            <a:pt x="1364" y="1838"/>
                          </a:lnTo>
                          <a:lnTo>
                            <a:pt x="1364" y="1839"/>
                          </a:lnTo>
                          <a:lnTo>
                            <a:pt x="1363" y="1840"/>
                          </a:lnTo>
                          <a:lnTo>
                            <a:pt x="1362" y="1841"/>
                          </a:lnTo>
                          <a:lnTo>
                            <a:pt x="1361" y="1842"/>
                          </a:lnTo>
                          <a:lnTo>
                            <a:pt x="1359" y="1844"/>
                          </a:lnTo>
                          <a:lnTo>
                            <a:pt x="1358" y="1845"/>
                          </a:lnTo>
                          <a:lnTo>
                            <a:pt x="1358" y="1846"/>
                          </a:lnTo>
                          <a:lnTo>
                            <a:pt x="1357" y="1846"/>
                          </a:lnTo>
                          <a:lnTo>
                            <a:pt x="1357" y="1847"/>
                          </a:lnTo>
                          <a:lnTo>
                            <a:pt x="1356" y="1847"/>
                          </a:lnTo>
                          <a:lnTo>
                            <a:pt x="1356" y="1848"/>
                          </a:lnTo>
                          <a:lnTo>
                            <a:pt x="1354" y="1850"/>
                          </a:lnTo>
                          <a:lnTo>
                            <a:pt x="1353" y="1850"/>
                          </a:lnTo>
                          <a:lnTo>
                            <a:pt x="1353" y="1851"/>
                          </a:lnTo>
                          <a:lnTo>
                            <a:pt x="1352" y="1852"/>
                          </a:lnTo>
                          <a:lnTo>
                            <a:pt x="1350" y="1852"/>
                          </a:lnTo>
                          <a:lnTo>
                            <a:pt x="1349" y="1853"/>
                          </a:lnTo>
                          <a:lnTo>
                            <a:pt x="1348" y="1853"/>
                          </a:lnTo>
                          <a:lnTo>
                            <a:pt x="1348" y="1854"/>
                          </a:lnTo>
                          <a:lnTo>
                            <a:pt x="1347" y="1854"/>
                          </a:lnTo>
                          <a:lnTo>
                            <a:pt x="1346" y="1854"/>
                          </a:lnTo>
                          <a:lnTo>
                            <a:pt x="1345" y="1854"/>
                          </a:lnTo>
                          <a:lnTo>
                            <a:pt x="1344" y="1853"/>
                          </a:lnTo>
                          <a:lnTo>
                            <a:pt x="1344" y="1854"/>
                          </a:lnTo>
                          <a:lnTo>
                            <a:pt x="1343" y="1854"/>
                          </a:lnTo>
                          <a:lnTo>
                            <a:pt x="1342" y="1854"/>
                          </a:lnTo>
                          <a:lnTo>
                            <a:pt x="1339" y="1855"/>
                          </a:lnTo>
                          <a:lnTo>
                            <a:pt x="1338" y="1856"/>
                          </a:lnTo>
                          <a:lnTo>
                            <a:pt x="1337" y="1856"/>
                          </a:lnTo>
                          <a:lnTo>
                            <a:pt x="1337" y="1857"/>
                          </a:lnTo>
                          <a:lnTo>
                            <a:pt x="1336" y="1859"/>
                          </a:lnTo>
                          <a:lnTo>
                            <a:pt x="1335" y="1860"/>
                          </a:lnTo>
                          <a:lnTo>
                            <a:pt x="1334" y="1860"/>
                          </a:lnTo>
                          <a:lnTo>
                            <a:pt x="1334" y="1861"/>
                          </a:lnTo>
                          <a:lnTo>
                            <a:pt x="1333" y="1861"/>
                          </a:lnTo>
                          <a:lnTo>
                            <a:pt x="1333" y="1862"/>
                          </a:lnTo>
                          <a:lnTo>
                            <a:pt x="1333" y="1863"/>
                          </a:lnTo>
                          <a:lnTo>
                            <a:pt x="1334" y="1863"/>
                          </a:lnTo>
                          <a:lnTo>
                            <a:pt x="1333" y="1864"/>
                          </a:lnTo>
                          <a:lnTo>
                            <a:pt x="1334" y="1864"/>
                          </a:lnTo>
                          <a:lnTo>
                            <a:pt x="1335" y="1864"/>
                          </a:lnTo>
                          <a:lnTo>
                            <a:pt x="1335" y="1866"/>
                          </a:lnTo>
                          <a:lnTo>
                            <a:pt x="1334" y="1867"/>
                          </a:lnTo>
                          <a:lnTo>
                            <a:pt x="1334" y="1868"/>
                          </a:lnTo>
                          <a:lnTo>
                            <a:pt x="1334" y="1870"/>
                          </a:lnTo>
                          <a:lnTo>
                            <a:pt x="1333" y="1871"/>
                          </a:lnTo>
                          <a:lnTo>
                            <a:pt x="1333" y="1872"/>
                          </a:lnTo>
                          <a:lnTo>
                            <a:pt x="1332" y="1873"/>
                          </a:lnTo>
                          <a:lnTo>
                            <a:pt x="1331" y="1873"/>
                          </a:lnTo>
                          <a:lnTo>
                            <a:pt x="1330" y="1875"/>
                          </a:lnTo>
                          <a:lnTo>
                            <a:pt x="1330" y="1876"/>
                          </a:lnTo>
                          <a:lnTo>
                            <a:pt x="1330" y="1877"/>
                          </a:lnTo>
                          <a:lnTo>
                            <a:pt x="1329" y="1877"/>
                          </a:lnTo>
                          <a:lnTo>
                            <a:pt x="1329" y="1878"/>
                          </a:lnTo>
                          <a:lnTo>
                            <a:pt x="1329" y="1879"/>
                          </a:lnTo>
                          <a:lnTo>
                            <a:pt x="1329" y="1880"/>
                          </a:lnTo>
                          <a:lnTo>
                            <a:pt x="1328" y="1880"/>
                          </a:lnTo>
                          <a:lnTo>
                            <a:pt x="1327" y="1880"/>
                          </a:lnTo>
                          <a:lnTo>
                            <a:pt x="1326" y="1879"/>
                          </a:lnTo>
                          <a:lnTo>
                            <a:pt x="1325" y="1879"/>
                          </a:lnTo>
                          <a:lnTo>
                            <a:pt x="1324" y="1879"/>
                          </a:lnTo>
                          <a:lnTo>
                            <a:pt x="1323" y="1879"/>
                          </a:lnTo>
                          <a:lnTo>
                            <a:pt x="1323" y="1880"/>
                          </a:lnTo>
                          <a:lnTo>
                            <a:pt x="1322" y="1880"/>
                          </a:lnTo>
                          <a:lnTo>
                            <a:pt x="1321" y="1879"/>
                          </a:lnTo>
                          <a:lnTo>
                            <a:pt x="1320" y="1880"/>
                          </a:lnTo>
                          <a:lnTo>
                            <a:pt x="1320" y="1879"/>
                          </a:lnTo>
                          <a:lnTo>
                            <a:pt x="1319" y="1880"/>
                          </a:lnTo>
                          <a:lnTo>
                            <a:pt x="1318" y="1879"/>
                          </a:lnTo>
                          <a:lnTo>
                            <a:pt x="1318" y="1878"/>
                          </a:lnTo>
                          <a:lnTo>
                            <a:pt x="1318" y="1879"/>
                          </a:lnTo>
                          <a:lnTo>
                            <a:pt x="1317" y="1879"/>
                          </a:lnTo>
                          <a:lnTo>
                            <a:pt x="1316" y="1878"/>
                          </a:lnTo>
                          <a:lnTo>
                            <a:pt x="1315" y="1878"/>
                          </a:lnTo>
                          <a:lnTo>
                            <a:pt x="1315" y="1877"/>
                          </a:lnTo>
                          <a:lnTo>
                            <a:pt x="1314" y="1878"/>
                          </a:lnTo>
                          <a:lnTo>
                            <a:pt x="1313" y="1878"/>
                          </a:lnTo>
                          <a:lnTo>
                            <a:pt x="1313" y="1877"/>
                          </a:lnTo>
                          <a:lnTo>
                            <a:pt x="1312" y="1877"/>
                          </a:lnTo>
                          <a:lnTo>
                            <a:pt x="1311" y="1877"/>
                          </a:lnTo>
                          <a:lnTo>
                            <a:pt x="1310" y="1877"/>
                          </a:lnTo>
                          <a:lnTo>
                            <a:pt x="1309" y="1877"/>
                          </a:lnTo>
                          <a:lnTo>
                            <a:pt x="1309" y="1878"/>
                          </a:lnTo>
                          <a:lnTo>
                            <a:pt x="1308" y="1878"/>
                          </a:lnTo>
                          <a:lnTo>
                            <a:pt x="1308" y="1879"/>
                          </a:lnTo>
                          <a:lnTo>
                            <a:pt x="1307" y="1878"/>
                          </a:lnTo>
                          <a:lnTo>
                            <a:pt x="1306" y="1879"/>
                          </a:lnTo>
                          <a:lnTo>
                            <a:pt x="1305" y="1880"/>
                          </a:lnTo>
                          <a:lnTo>
                            <a:pt x="1304" y="1880"/>
                          </a:lnTo>
                          <a:lnTo>
                            <a:pt x="1303" y="1880"/>
                          </a:lnTo>
                          <a:lnTo>
                            <a:pt x="1302" y="1880"/>
                          </a:lnTo>
                          <a:lnTo>
                            <a:pt x="1302" y="1881"/>
                          </a:lnTo>
                          <a:lnTo>
                            <a:pt x="1300" y="1881"/>
                          </a:lnTo>
                          <a:lnTo>
                            <a:pt x="1300" y="1882"/>
                          </a:lnTo>
                          <a:lnTo>
                            <a:pt x="1299" y="1882"/>
                          </a:lnTo>
                          <a:lnTo>
                            <a:pt x="1299" y="1883"/>
                          </a:lnTo>
                          <a:lnTo>
                            <a:pt x="1298" y="1883"/>
                          </a:lnTo>
                          <a:lnTo>
                            <a:pt x="1297" y="1884"/>
                          </a:lnTo>
                          <a:lnTo>
                            <a:pt x="1298" y="1884"/>
                          </a:lnTo>
                          <a:lnTo>
                            <a:pt x="1297" y="1884"/>
                          </a:lnTo>
                          <a:lnTo>
                            <a:pt x="1296" y="1885"/>
                          </a:lnTo>
                          <a:lnTo>
                            <a:pt x="1295" y="1885"/>
                          </a:lnTo>
                          <a:lnTo>
                            <a:pt x="1296" y="1885"/>
                          </a:lnTo>
                          <a:lnTo>
                            <a:pt x="1295" y="1885"/>
                          </a:lnTo>
                          <a:lnTo>
                            <a:pt x="1294" y="1886"/>
                          </a:lnTo>
                          <a:lnTo>
                            <a:pt x="1293" y="1885"/>
                          </a:lnTo>
                          <a:lnTo>
                            <a:pt x="1292" y="1886"/>
                          </a:lnTo>
                          <a:lnTo>
                            <a:pt x="1292" y="1885"/>
                          </a:lnTo>
                          <a:lnTo>
                            <a:pt x="1291" y="1886"/>
                          </a:lnTo>
                          <a:lnTo>
                            <a:pt x="1290" y="1887"/>
                          </a:lnTo>
                          <a:lnTo>
                            <a:pt x="1290" y="1886"/>
                          </a:lnTo>
                          <a:lnTo>
                            <a:pt x="1289" y="1887"/>
                          </a:lnTo>
                          <a:lnTo>
                            <a:pt x="1288" y="1886"/>
                          </a:lnTo>
                          <a:lnTo>
                            <a:pt x="1288" y="1887"/>
                          </a:lnTo>
                          <a:lnTo>
                            <a:pt x="1287" y="1887"/>
                          </a:lnTo>
                          <a:lnTo>
                            <a:pt x="1286" y="1886"/>
                          </a:lnTo>
                          <a:lnTo>
                            <a:pt x="1285" y="1886"/>
                          </a:lnTo>
                          <a:lnTo>
                            <a:pt x="1285" y="1887"/>
                          </a:lnTo>
                          <a:lnTo>
                            <a:pt x="1284" y="1886"/>
                          </a:lnTo>
                          <a:lnTo>
                            <a:pt x="1284" y="1887"/>
                          </a:lnTo>
                          <a:lnTo>
                            <a:pt x="1284" y="1886"/>
                          </a:lnTo>
                          <a:lnTo>
                            <a:pt x="1283" y="1886"/>
                          </a:lnTo>
                          <a:lnTo>
                            <a:pt x="1282" y="1886"/>
                          </a:lnTo>
                          <a:lnTo>
                            <a:pt x="1281" y="1886"/>
                          </a:lnTo>
                          <a:lnTo>
                            <a:pt x="1281" y="1885"/>
                          </a:lnTo>
                          <a:lnTo>
                            <a:pt x="1280" y="1884"/>
                          </a:lnTo>
                          <a:lnTo>
                            <a:pt x="1280" y="1885"/>
                          </a:lnTo>
                          <a:lnTo>
                            <a:pt x="1280" y="1884"/>
                          </a:lnTo>
                          <a:lnTo>
                            <a:pt x="1278" y="1883"/>
                          </a:lnTo>
                          <a:lnTo>
                            <a:pt x="1277" y="1883"/>
                          </a:lnTo>
                          <a:lnTo>
                            <a:pt x="1277" y="1882"/>
                          </a:lnTo>
                          <a:lnTo>
                            <a:pt x="1276" y="1882"/>
                          </a:lnTo>
                          <a:lnTo>
                            <a:pt x="1275" y="1882"/>
                          </a:lnTo>
                          <a:lnTo>
                            <a:pt x="1275" y="1881"/>
                          </a:lnTo>
                          <a:lnTo>
                            <a:pt x="1276" y="1880"/>
                          </a:lnTo>
                          <a:lnTo>
                            <a:pt x="1275" y="1880"/>
                          </a:lnTo>
                          <a:lnTo>
                            <a:pt x="1276" y="1880"/>
                          </a:lnTo>
                          <a:lnTo>
                            <a:pt x="1276" y="1879"/>
                          </a:lnTo>
                          <a:lnTo>
                            <a:pt x="1277" y="1878"/>
                          </a:lnTo>
                          <a:lnTo>
                            <a:pt x="1277" y="1877"/>
                          </a:lnTo>
                          <a:lnTo>
                            <a:pt x="1277" y="1876"/>
                          </a:lnTo>
                          <a:lnTo>
                            <a:pt x="1276" y="1876"/>
                          </a:lnTo>
                          <a:lnTo>
                            <a:pt x="1276" y="1875"/>
                          </a:lnTo>
                          <a:lnTo>
                            <a:pt x="1276" y="1874"/>
                          </a:lnTo>
                          <a:lnTo>
                            <a:pt x="1276" y="1873"/>
                          </a:lnTo>
                          <a:lnTo>
                            <a:pt x="1275" y="1873"/>
                          </a:lnTo>
                          <a:lnTo>
                            <a:pt x="1276" y="1872"/>
                          </a:lnTo>
                          <a:lnTo>
                            <a:pt x="1275" y="1872"/>
                          </a:lnTo>
                          <a:lnTo>
                            <a:pt x="1276" y="1871"/>
                          </a:lnTo>
                          <a:lnTo>
                            <a:pt x="1276" y="1870"/>
                          </a:lnTo>
                          <a:lnTo>
                            <a:pt x="1275" y="1870"/>
                          </a:lnTo>
                          <a:lnTo>
                            <a:pt x="1274" y="1869"/>
                          </a:lnTo>
                          <a:lnTo>
                            <a:pt x="1273" y="1869"/>
                          </a:lnTo>
                          <a:lnTo>
                            <a:pt x="1273" y="1868"/>
                          </a:lnTo>
                          <a:lnTo>
                            <a:pt x="1272" y="1868"/>
                          </a:lnTo>
                          <a:lnTo>
                            <a:pt x="1272" y="1867"/>
                          </a:lnTo>
                          <a:lnTo>
                            <a:pt x="1272" y="1866"/>
                          </a:lnTo>
                          <a:lnTo>
                            <a:pt x="1272" y="1867"/>
                          </a:lnTo>
                          <a:lnTo>
                            <a:pt x="1271" y="1866"/>
                          </a:lnTo>
                          <a:lnTo>
                            <a:pt x="1271" y="1865"/>
                          </a:lnTo>
                          <a:lnTo>
                            <a:pt x="1270" y="1865"/>
                          </a:lnTo>
                          <a:lnTo>
                            <a:pt x="1270" y="1864"/>
                          </a:lnTo>
                          <a:lnTo>
                            <a:pt x="1270" y="1863"/>
                          </a:lnTo>
                          <a:lnTo>
                            <a:pt x="1269" y="1863"/>
                          </a:lnTo>
                          <a:lnTo>
                            <a:pt x="1268" y="1864"/>
                          </a:lnTo>
                          <a:lnTo>
                            <a:pt x="1268" y="1863"/>
                          </a:lnTo>
                          <a:lnTo>
                            <a:pt x="1267" y="1863"/>
                          </a:lnTo>
                          <a:lnTo>
                            <a:pt x="1266" y="1863"/>
                          </a:lnTo>
                          <a:lnTo>
                            <a:pt x="1265" y="1862"/>
                          </a:lnTo>
                          <a:lnTo>
                            <a:pt x="1264" y="1863"/>
                          </a:lnTo>
                          <a:lnTo>
                            <a:pt x="1263" y="1862"/>
                          </a:lnTo>
                          <a:lnTo>
                            <a:pt x="1262" y="1862"/>
                          </a:lnTo>
                          <a:lnTo>
                            <a:pt x="1261" y="1861"/>
                          </a:lnTo>
                          <a:lnTo>
                            <a:pt x="1261" y="1860"/>
                          </a:lnTo>
                          <a:lnTo>
                            <a:pt x="1260" y="1859"/>
                          </a:lnTo>
                          <a:lnTo>
                            <a:pt x="1260" y="1858"/>
                          </a:lnTo>
                          <a:lnTo>
                            <a:pt x="1261" y="1858"/>
                          </a:lnTo>
                          <a:lnTo>
                            <a:pt x="1260" y="1858"/>
                          </a:lnTo>
                          <a:lnTo>
                            <a:pt x="1260" y="1857"/>
                          </a:lnTo>
                          <a:lnTo>
                            <a:pt x="1261" y="1856"/>
                          </a:lnTo>
                          <a:lnTo>
                            <a:pt x="1260" y="1856"/>
                          </a:lnTo>
                          <a:lnTo>
                            <a:pt x="1259" y="1855"/>
                          </a:lnTo>
                          <a:lnTo>
                            <a:pt x="1260" y="1854"/>
                          </a:lnTo>
                          <a:lnTo>
                            <a:pt x="1259" y="1854"/>
                          </a:lnTo>
                          <a:lnTo>
                            <a:pt x="1258" y="1854"/>
                          </a:lnTo>
                          <a:lnTo>
                            <a:pt x="1257" y="1854"/>
                          </a:lnTo>
                          <a:lnTo>
                            <a:pt x="1257" y="1853"/>
                          </a:lnTo>
                          <a:lnTo>
                            <a:pt x="1256" y="1853"/>
                          </a:lnTo>
                          <a:lnTo>
                            <a:pt x="1255" y="1853"/>
                          </a:lnTo>
                          <a:lnTo>
                            <a:pt x="1254" y="1853"/>
                          </a:lnTo>
                          <a:lnTo>
                            <a:pt x="1253" y="1852"/>
                          </a:lnTo>
                          <a:lnTo>
                            <a:pt x="1252" y="1853"/>
                          </a:lnTo>
                          <a:lnTo>
                            <a:pt x="1251" y="1852"/>
                          </a:lnTo>
                          <a:lnTo>
                            <a:pt x="1250" y="1852"/>
                          </a:lnTo>
                          <a:lnTo>
                            <a:pt x="1249" y="1853"/>
                          </a:lnTo>
                          <a:lnTo>
                            <a:pt x="1248" y="1853"/>
                          </a:lnTo>
                          <a:lnTo>
                            <a:pt x="1247" y="1853"/>
                          </a:lnTo>
                          <a:lnTo>
                            <a:pt x="1247" y="1854"/>
                          </a:lnTo>
                          <a:lnTo>
                            <a:pt x="1246" y="1854"/>
                          </a:lnTo>
                          <a:lnTo>
                            <a:pt x="1246" y="1853"/>
                          </a:lnTo>
                          <a:lnTo>
                            <a:pt x="1245" y="1852"/>
                          </a:lnTo>
                          <a:lnTo>
                            <a:pt x="1244" y="1853"/>
                          </a:lnTo>
                          <a:lnTo>
                            <a:pt x="1244" y="1852"/>
                          </a:lnTo>
                          <a:lnTo>
                            <a:pt x="1245" y="1851"/>
                          </a:lnTo>
                          <a:lnTo>
                            <a:pt x="1244" y="1851"/>
                          </a:lnTo>
                          <a:lnTo>
                            <a:pt x="1243" y="1851"/>
                          </a:lnTo>
                          <a:lnTo>
                            <a:pt x="1242" y="1851"/>
                          </a:lnTo>
                          <a:lnTo>
                            <a:pt x="1242" y="1850"/>
                          </a:lnTo>
                          <a:lnTo>
                            <a:pt x="1241" y="1851"/>
                          </a:lnTo>
                          <a:lnTo>
                            <a:pt x="1240" y="1852"/>
                          </a:lnTo>
                          <a:lnTo>
                            <a:pt x="1239" y="1853"/>
                          </a:lnTo>
                          <a:lnTo>
                            <a:pt x="1237" y="1853"/>
                          </a:lnTo>
                          <a:lnTo>
                            <a:pt x="1236" y="1853"/>
                          </a:lnTo>
                          <a:lnTo>
                            <a:pt x="1236" y="1854"/>
                          </a:lnTo>
                          <a:lnTo>
                            <a:pt x="1236" y="1853"/>
                          </a:lnTo>
                          <a:lnTo>
                            <a:pt x="1235" y="1853"/>
                          </a:lnTo>
                          <a:lnTo>
                            <a:pt x="1234" y="1854"/>
                          </a:lnTo>
                          <a:lnTo>
                            <a:pt x="1232" y="1855"/>
                          </a:lnTo>
                          <a:lnTo>
                            <a:pt x="1231" y="1854"/>
                          </a:lnTo>
                          <a:lnTo>
                            <a:pt x="1230" y="1854"/>
                          </a:lnTo>
                          <a:lnTo>
                            <a:pt x="1230" y="1853"/>
                          </a:lnTo>
                          <a:lnTo>
                            <a:pt x="1229" y="1853"/>
                          </a:lnTo>
                          <a:lnTo>
                            <a:pt x="1229" y="1854"/>
                          </a:lnTo>
                          <a:lnTo>
                            <a:pt x="1229" y="1855"/>
                          </a:lnTo>
                          <a:lnTo>
                            <a:pt x="1228" y="1855"/>
                          </a:lnTo>
                          <a:lnTo>
                            <a:pt x="1227" y="1855"/>
                          </a:lnTo>
                          <a:lnTo>
                            <a:pt x="1227" y="1856"/>
                          </a:lnTo>
                          <a:lnTo>
                            <a:pt x="1226" y="1856"/>
                          </a:lnTo>
                          <a:lnTo>
                            <a:pt x="1225" y="1856"/>
                          </a:lnTo>
                          <a:lnTo>
                            <a:pt x="1224" y="1856"/>
                          </a:lnTo>
                          <a:lnTo>
                            <a:pt x="1223" y="1856"/>
                          </a:lnTo>
                          <a:lnTo>
                            <a:pt x="1222" y="1856"/>
                          </a:lnTo>
                          <a:lnTo>
                            <a:pt x="1221" y="1855"/>
                          </a:lnTo>
                          <a:lnTo>
                            <a:pt x="1221" y="1856"/>
                          </a:lnTo>
                          <a:lnTo>
                            <a:pt x="1220" y="1857"/>
                          </a:lnTo>
                          <a:lnTo>
                            <a:pt x="1219" y="1857"/>
                          </a:lnTo>
                          <a:lnTo>
                            <a:pt x="1218" y="1857"/>
                          </a:lnTo>
                          <a:lnTo>
                            <a:pt x="1218" y="1858"/>
                          </a:lnTo>
                          <a:lnTo>
                            <a:pt x="1216" y="1858"/>
                          </a:lnTo>
                          <a:lnTo>
                            <a:pt x="1215" y="1858"/>
                          </a:lnTo>
                          <a:lnTo>
                            <a:pt x="1214" y="1858"/>
                          </a:lnTo>
                          <a:lnTo>
                            <a:pt x="1214" y="1859"/>
                          </a:lnTo>
                          <a:lnTo>
                            <a:pt x="1213" y="1858"/>
                          </a:lnTo>
                          <a:lnTo>
                            <a:pt x="1213" y="1859"/>
                          </a:lnTo>
                          <a:lnTo>
                            <a:pt x="1212" y="1859"/>
                          </a:lnTo>
                          <a:lnTo>
                            <a:pt x="1212" y="1860"/>
                          </a:lnTo>
                          <a:lnTo>
                            <a:pt x="1211" y="1861"/>
                          </a:lnTo>
                          <a:lnTo>
                            <a:pt x="1211" y="1862"/>
                          </a:lnTo>
                          <a:lnTo>
                            <a:pt x="1211" y="1863"/>
                          </a:lnTo>
                          <a:lnTo>
                            <a:pt x="1210" y="1865"/>
                          </a:lnTo>
                          <a:lnTo>
                            <a:pt x="1211" y="1865"/>
                          </a:lnTo>
                          <a:lnTo>
                            <a:pt x="1211" y="1866"/>
                          </a:lnTo>
                          <a:lnTo>
                            <a:pt x="1211" y="1867"/>
                          </a:lnTo>
                          <a:lnTo>
                            <a:pt x="1210" y="1867"/>
                          </a:lnTo>
                          <a:lnTo>
                            <a:pt x="1209" y="1867"/>
                          </a:lnTo>
                          <a:lnTo>
                            <a:pt x="1207" y="1868"/>
                          </a:lnTo>
                          <a:lnTo>
                            <a:pt x="1206" y="1869"/>
                          </a:lnTo>
                          <a:lnTo>
                            <a:pt x="1205" y="1870"/>
                          </a:lnTo>
                          <a:lnTo>
                            <a:pt x="1204" y="1870"/>
                          </a:lnTo>
                          <a:lnTo>
                            <a:pt x="1204" y="1869"/>
                          </a:lnTo>
                          <a:lnTo>
                            <a:pt x="1203" y="1870"/>
                          </a:lnTo>
                          <a:lnTo>
                            <a:pt x="1202" y="1871"/>
                          </a:lnTo>
                          <a:lnTo>
                            <a:pt x="1201" y="1872"/>
                          </a:lnTo>
                          <a:lnTo>
                            <a:pt x="1200" y="1872"/>
                          </a:lnTo>
                          <a:lnTo>
                            <a:pt x="1200" y="1873"/>
                          </a:lnTo>
                          <a:lnTo>
                            <a:pt x="1199" y="1874"/>
                          </a:lnTo>
                          <a:lnTo>
                            <a:pt x="1198" y="1875"/>
                          </a:lnTo>
                          <a:lnTo>
                            <a:pt x="1198" y="1874"/>
                          </a:lnTo>
                          <a:lnTo>
                            <a:pt x="1196" y="1875"/>
                          </a:lnTo>
                          <a:lnTo>
                            <a:pt x="1194" y="1875"/>
                          </a:lnTo>
                          <a:lnTo>
                            <a:pt x="1194" y="1876"/>
                          </a:lnTo>
                          <a:lnTo>
                            <a:pt x="1193" y="1877"/>
                          </a:lnTo>
                          <a:lnTo>
                            <a:pt x="1192" y="1877"/>
                          </a:lnTo>
                          <a:lnTo>
                            <a:pt x="1191" y="1876"/>
                          </a:lnTo>
                          <a:lnTo>
                            <a:pt x="1190" y="1876"/>
                          </a:lnTo>
                          <a:lnTo>
                            <a:pt x="1189" y="1876"/>
                          </a:lnTo>
                          <a:lnTo>
                            <a:pt x="1188" y="1876"/>
                          </a:lnTo>
                          <a:lnTo>
                            <a:pt x="1187" y="1876"/>
                          </a:lnTo>
                          <a:lnTo>
                            <a:pt x="1186" y="1876"/>
                          </a:lnTo>
                          <a:lnTo>
                            <a:pt x="1186" y="1875"/>
                          </a:lnTo>
                          <a:lnTo>
                            <a:pt x="1185" y="1874"/>
                          </a:lnTo>
                          <a:lnTo>
                            <a:pt x="1184" y="1874"/>
                          </a:lnTo>
                          <a:lnTo>
                            <a:pt x="1183" y="1874"/>
                          </a:lnTo>
                          <a:lnTo>
                            <a:pt x="1182" y="1874"/>
                          </a:lnTo>
                          <a:lnTo>
                            <a:pt x="1181" y="1874"/>
                          </a:lnTo>
                          <a:lnTo>
                            <a:pt x="1180" y="1874"/>
                          </a:lnTo>
                          <a:lnTo>
                            <a:pt x="1179" y="1874"/>
                          </a:lnTo>
                          <a:lnTo>
                            <a:pt x="1178" y="1874"/>
                          </a:lnTo>
                          <a:lnTo>
                            <a:pt x="1177" y="1875"/>
                          </a:lnTo>
                          <a:lnTo>
                            <a:pt x="1176" y="1874"/>
                          </a:lnTo>
                          <a:lnTo>
                            <a:pt x="1176" y="1875"/>
                          </a:lnTo>
                          <a:lnTo>
                            <a:pt x="1175" y="1875"/>
                          </a:lnTo>
                          <a:lnTo>
                            <a:pt x="1174" y="1875"/>
                          </a:lnTo>
                          <a:lnTo>
                            <a:pt x="1174" y="1876"/>
                          </a:lnTo>
                          <a:lnTo>
                            <a:pt x="1173" y="1876"/>
                          </a:lnTo>
                          <a:lnTo>
                            <a:pt x="1173" y="1875"/>
                          </a:lnTo>
                          <a:lnTo>
                            <a:pt x="1173" y="1876"/>
                          </a:lnTo>
                          <a:lnTo>
                            <a:pt x="1172" y="1876"/>
                          </a:lnTo>
                          <a:lnTo>
                            <a:pt x="1171" y="1877"/>
                          </a:lnTo>
                          <a:lnTo>
                            <a:pt x="1171" y="1876"/>
                          </a:lnTo>
                          <a:lnTo>
                            <a:pt x="1171" y="1877"/>
                          </a:lnTo>
                          <a:lnTo>
                            <a:pt x="1170" y="1877"/>
                          </a:lnTo>
                          <a:lnTo>
                            <a:pt x="1170" y="1878"/>
                          </a:lnTo>
                          <a:lnTo>
                            <a:pt x="1169" y="1878"/>
                          </a:lnTo>
                          <a:lnTo>
                            <a:pt x="1170" y="1878"/>
                          </a:lnTo>
                          <a:lnTo>
                            <a:pt x="1170" y="1879"/>
                          </a:lnTo>
                          <a:lnTo>
                            <a:pt x="1169" y="1879"/>
                          </a:lnTo>
                          <a:lnTo>
                            <a:pt x="1169" y="1878"/>
                          </a:lnTo>
                          <a:lnTo>
                            <a:pt x="1168" y="1878"/>
                          </a:lnTo>
                          <a:lnTo>
                            <a:pt x="1167" y="1878"/>
                          </a:lnTo>
                          <a:lnTo>
                            <a:pt x="1167" y="1877"/>
                          </a:lnTo>
                          <a:lnTo>
                            <a:pt x="1166" y="1877"/>
                          </a:lnTo>
                          <a:lnTo>
                            <a:pt x="1166" y="1878"/>
                          </a:lnTo>
                          <a:lnTo>
                            <a:pt x="1165" y="1877"/>
                          </a:lnTo>
                          <a:lnTo>
                            <a:pt x="1165" y="1878"/>
                          </a:lnTo>
                          <a:lnTo>
                            <a:pt x="1164" y="1878"/>
                          </a:lnTo>
                          <a:lnTo>
                            <a:pt x="1163" y="1879"/>
                          </a:lnTo>
                          <a:lnTo>
                            <a:pt x="1162" y="1879"/>
                          </a:lnTo>
                          <a:lnTo>
                            <a:pt x="1162" y="1878"/>
                          </a:lnTo>
                          <a:lnTo>
                            <a:pt x="1161" y="1879"/>
                          </a:lnTo>
                          <a:lnTo>
                            <a:pt x="1160" y="1878"/>
                          </a:lnTo>
                          <a:lnTo>
                            <a:pt x="1160" y="1879"/>
                          </a:lnTo>
                          <a:lnTo>
                            <a:pt x="1159" y="1878"/>
                          </a:lnTo>
                          <a:lnTo>
                            <a:pt x="1159" y="1879"/>
                          </a:lnTo>
                          <a:lnTo>
                            <a:pt x="1158" y="1879"/>
                          </a:lnTo>
                          <a:lnTo>
                            <a:pt x="1157" y="1878"/>
                          </a:lnTo>
                          <a:lnTo>
                            <a:pt x="1157" y="1879"/>
                          </a:lnTo>
                          <a:lnTo>
                            <a:pt x="1156" y="1878"/>
                          </a:lnTo>
                          <a:lnTo>
                            <a:pt x="1156" y="1877"/>
                          </a:lnTo>
                          <a:lnTo>
                            <a:pt x="1155" y="1877"/>
                          </a:lnTo>
                          <a:lnTo>
                            <a:pt x="1154" y="1878"/>
                          </a:lnTo>
                          <a:lnTo>
                            <a:pt x="1153" y="1877"/>
                          </a:lnTo>
                          <a:lnTo>
                            <a:pt x="1152" y="1878"/>
                          </a:lnTo>
                          <a:lnTo>
                            <a:pt x="1151" y="1877"/>
                          </a:lnTo>
                          <a:lnTo>
                            <a:pt x="1151" y="1876"/>
                          </a:lnTo>
                          <a:lnTo>
                            <a:pt x="1151" y="1877"/>
                          </a:lnTo>
                          <a:lnTo>
                            <a:pt x="1150" y="1876"/>
                          </a:lnTo>
                          <a:lnTo>
                            <a:pt x="1149" y="1876"/>
                          </a:lnTo>
                          <a:lnTo>
                            <a:pt x="1149" y="1877"/>
                          </a:lnTo>
                          <a:lnTo>
                            <a:pt x="1148" y="1879"/>
                          </a:lnTo>
                          <a:lnTo>
                            <a:pt x="1148" y="1880"/>
                          </a:lnTo>
                          <a:lnTo>
                            <a:pt x="1147" y="1880"/>
                          </a:lnTo>
                          <a:lnTo>
                            <a:pt x="1146" y="1881"/>
                          </a:lnTo>
                          <a:lnTo>
                            <a:pt x="1144" y="1880"/>
                          </a:lnTo>
                          <a:lnTo>
                            <a:pt x="1144" y="1879"/>
                          </a:lnTo>
                          <a:lnTo>
                            <a:pt x="1143" y="1879"/>
                          </a:lnTo>
                          <a:lnTo>
                            <a:pt x="1144" y="1878"/>
                          </a:lnTo>
                          <a:lnTo>
                            <a:pt x="1142" y="1879"/>
                          </a:lnTo>
                          <a:lnTo>
                            <a:pt x="1141" y="1879"/>
                          </a:lnTo>
                          <a:lnTo>
                            <a:pt x="1140" y="1879"/>
                          </a:lnTo>
                          <a:lnTo>
                            <a:pt x="1140" y="1878"/>
                          </a:lnTo>
                          <a:lnTo>
                            <a:pt x="1139" y="1878"/>
                          </a:lnTo>
                          <a:lnTo>
                            <a:pt x="1138" y="1878"/>
                          </a:lnTo>
                          <a:lnTo>
                            <a:pt x="1139" y="1877"/>
                          </a:lnTo>
                          <a:lnTo>
                            <a:pt x="1138" y="1878"/>
                          </a:lnTo>
                          <a:lnTo>
                            <a:pt x="1138" y="1877"/>
                          </a:lnTo>
                          <a:lnTo>
                            <a:pt x="1137" y="1877"/>
                          </a:lnTo>
                          <a:lnTo>
                            <a:pt x="1138" y="1876"/>
                          </a:lnTo>
                          <a:lnTo>
                            <a:pt x="1137" y="1876"/>
                          </a:lnTo>
                          <a:lnTo>
                            <a:pt x="1137" y="1875"/>
                          </a:lnTo>
                          <a:lnTo>
                            <a:pt x="1136" y="1875"/>
                          </a:lnTo>
                          <a:lnTo>
                            <a:pt x="1136" y="1874"/>
                          </a:lnTo>
                          <a:lnTo>
                            <a:pt x="1136" y="1875"/>
                          </a:lnTo>
                          <a:lnTo>
                            <a:pt x="1135" y="1876"/>
                          </a:lnTo>
                          <a:lnTo>
                            <a:pt x="1134" y="1876"/>
                          </a:lnTo>
                          <a:lnTo>
                            <a:pt x="1134" y="1875"/>
                          </a:lnTo>
                          <a:lnTo>
                            <a:pt x="1134" y="1874"/>
                          </a:lnTo>
                          <a:lnTo>
                            <a:pt x="1133" y="1874"/>
                          </a:lnTo>
                          <a:lnTo>
                            <a:pt x="1133" y="1873"/>
                          </a:lnTo>
                          <a:lnTo>
                            <a:pt x="1132" y="1874"/>
                          </a:lnTo>
                          <a:lnTo>
                            <a:pt x="1130" y="1874"/>
                          </a:lnTo>
                          <a:lnTo>
                            <a:pt x="1129" y="1873"/>
                          </a:lnTo>
                          <a:lnTo>
                            <a:pt x="1129" y="1872"/>
                          </a:lnTo>
                          <a:lnTo>
                            <a:pt x="1130" y="1873"/>
                          </a:lnTo>
                          <a:lnTo>
                            <a:pt x="1130" y="1872"/>
                          </a:lnTo>
                          <a:lnTo>
                            <a:pt x="1129" y="1871"/>
                          </a:lnTo>
                          <a:lnTo>
                            <a:pt x="1128" y="1871"/>
                          </a:lnTo>
                          <a:lnTo>
                            <a:pt x="1128" y="1870"/>
                          </a:lnTo>
                          <a:lnTo>
                            <a:pt x="1127" y="1870"/>
                          </a:lnTo>
                          <a:lnTo>
                            <a:pt x="1127" y="1871"/>
                          </a:lnTo>
                          <a:lnTo>
                            <a:pt x="1126" y="1870"/>
                          </a:lnTo>
                          <a:lnTo>
                            <a:pt x="1126" y="1871"/>
                          </a:lnTo>
                          <a:lnTo>
                            <a:pt x="1125" y="1870"/>
                          </a:lnTo>
                          <a:lnTo>
                            <a:pt x="1126" y="1870"/>
                          </a:lnTo>
                          <a:lnTo>
                            <a:pt x="1125" y="1870"/>
                          </a:lnTo>
                          <a:lnTo>
                            <a:pt x="1125" y="1869"/>
                          </a:lnTo>
                          <a:lnTo>
                            <a:pt x="1126" y="1869"/>
                          </a:lnTo>
                          <a:lnTo>
                            <a:pt x="1125" y="1869"/>
                          </a:lnTo>
                          <a:lnTo>
                            <a:pt x="1124" y="1869"/>
                          </a:lnTo>
                          <a:lnTo>
                            <a:pt x="1125" y="1868"/>
                          </a:lnTo>
                          <a:lnTo>
                            <a:pt x="1124" y="1867"/>
                          </a:lnTo>
                          <a:lnTo>
                            <a:pt x="1124" y="1866"/>
                          </a:lnTo>
                          <a:lnTo>
                            <a:pt x="1123" y="1866"/>
                          </a:lnTo>
                          <a:lnTo>
                            <a:pt x="1122" y="1866"/>
                          </a:lnTo>
                          <a:lnTo>
                            <a:pt x="1123" y="1865"/>
                          </a:lnTo>
                          <a:lnTo>
                            <a:pt x="1122" y="1865"/>
                          </a:lnTo>
                          <a:lnTo>
                            <a:pt x="1122" y="1864"/>
                          </a:lnTo>
                          <a:lnTo>
                            <a:pt x="1123" y="1864"/>
                          </a:lnTo>
                          <a:lnTo>
                            <a:pt x="1122" y="1863"/>
                          </a:lnTo>
                          <a:lnTo>
                            <a:pt x="1121" y="1863"/>
                          </a:lnTo>
                          <a:lnTo>
                            <a:pt x="1121" y="1864"/>
                          </a:lnTo>
                          <a:lnTo>
                            <a:pt x="1120" y="1864"/>
                          </a:lnTo>
                          <a:lnTo>
                            <a:pt x="1119" y="1863"/>
                          </a:lnTo>
                          <a:lnTo>
                            <a:pt x="1118" y="1863"/>
                          </a:lnTo>
                          <a:lnTo>
                            <a:pt x="1119" y="1862"/>
                          </a:lnTo>
                          <a:lnTo>
                            <a:pt x="1118" y="1861"/>
                          </a:lnTo>
                          <a:lnTo>
                            <a:pt x="1117" y="1861"/>
                          </a:lnTo>
                          <a:lnTo>
                            <a:pt x="1118" y="1860"/>
                          </a:lnTo>
                          <a:lnTo>
                            <a:pt x="1117" y="1860"/>
                          </a:lnTo>
                          <a:lnTo>
                            <a:pt x="1115" y="1860"/>
                          </a:lnTo>
                          <a:lnTo>
                            <a:pt x="1114" y="1860"/>
                          </a:lnTo>
                          <a:lnTo>
                            <a:pt x="1113" y="1860"/>
                          </a:lnTo>
                          <a:lnTo>
                            <a:pt x="1112" y="1860"/>
                          </a:lnTo>
                          <a:lnTo>
                            <a:pt x="1111" y="1861"/>
                          </a:lnTo>
                          <a:lnTo>
                            <a:pt x="1112" y="1861"/>
                          </a:lnTo>
                          <a:lnTo>
                            <a:pt x="1112" y="1862"/>
                          </a:lnTo>
                          <a:lnTo>
                            <a:pt x="1112" y="1861"/>
                          </a:lnTo>
                          <a:lnTo>
                            <a:pt x="1111" y="1861"/>
                          </a:lnTo>
                          <a:lnTo>
                            <a:pt x="1110" y="1861"/>
                          </a:lnTo>
                          <a:lnTo>
                            <a:pt x="1110" y="1860"/>
                          </a:lnTo>
                          <a:lnTo>
                            <a:pt x="1109" y="1861"/>
                          </a:lnTo>
                          <a:lnTo>
                            <a:pt x="1108" y="1860"/>
                          </a:lnTo>
                          <a:lnTo>
                            <a:pt x="1107" y="1861"/>
                          </a:lnTo>
                          <a:lnTo>
                            <a:pt x="1107" y="1860"/>
                          </a:lnTo>
                          <a:lnTo>
                            <a:pt x="1107" y="1859"/>
                          </a:lnTo>
                          <a:lnTo>
                            <a:pt x="1107" y="1858"/>
                          </a:lnTo>
                          <a:lnTo>
                            <a:pt x="1106" y="1857"/>
                          </a:lnTo>
                          <a:lnTo>
                            <a:pt x="1105" y="1856"/>
                          </a:lnTo>
                          <a:lnTo>
                            <a:pt x="1104" y="1856"/>
                          </a:lnTo>
                          <a:lnTo>
                            <a:pt x="1103" y="1855"/>
                          </a:lnTo>
                          <a:lnTo>
                            <a:pt x="1103" y="1854"/>
                          </a:lnTo>
                          <a:lnTo>
                            <a:pt x="1102" y="1856"/>
                          </a:lnTo>
                          <a:lnTo>
                            <a:pt x="1102" y="1855"/>
                          </a:lnTo>
                          <a:lnTo>
                            <a:pt x="1101" y="1855"/>
                          </a:lnTo>
                          <a:lnTo>
                            <a:pt x="1101" y="1856"/>
                          </a:lnTo>
                          <a:lnTo>
                            <a:pt x="1100" y="1856"/>
                          </a:lnTo>
                          <a:lnTo>
                            <a:pt x="1100" y="1855"/>
                          </a:lnTo>
                          <a:lnTo>
                            <a:pt x="1099" y="1854"/>
                          </a:lnTo>
                          <a:lnTo>
                            <a:pt x="1098" y="1854"/>
                          </a:lnTo>
                          <a:lnTo>
                            <a:pt x="1096" y="1854"/>
                          </a:lnTo>
                          <a:lnTo>
                            <a:pt x="1095" y="1854"/>
                          </a:lnTo>
                          <a:lnTo>
                            <a:pt x="1095" y="1853"/>
                          </a:lnTo>
                          <a:lnTo>
                            <a:pt x="1094" y="1853"/>
                          </a:lnTo>
                          <a:lnTo>
                            <a:pt x="1093" y="1854"/>
                          </a:lnTo>
                          <a:lnTo>
                            <a:pt x="1092" y="1853"/>
                          </a:lnTo>
                          <a:lnTo>
                            <a:pt x="1092" y="1852"/>
                          </a:lnTo>
                          <a:lnTo>
                            <a:pt x="1091" y="1853"/>
                          </a:lnTo>
                          <a:lnTo>
                            <a:pt x="1092" y="1853"/>
                          </a:lnTo>
                          <a:lnTo>
                            <a:pt x="1090" y="1853"/>
                          </a:lnTo>
                          <a:lnTo>
                            <a:pt x="1090" y="1851"/>
                          </a:lnTo>
                          <a:lnTo>
                            <a:pt x="1089" y="1851"/>
                          </a:lnTo>
                          <a:lnTo>
                            <a:pt x="1089" y="1850"/>
                          </a:lnTo>
                          <a:lnTo>
                            <a:pt x="1088" y="1850"/>
                          </a:lnTo>
                          <a:lnTo>
                            <a:pt x="1088" y="1849"/>
                          </a:lnTo>
                          <a:lnTo>
                            <a:pt x="1087" y="1848"/>
                          </a:lnTo>
                          <a:lnTo>
                            <a:pt x="1086" y="1848"/>
                          </a:lnTo>
                          <a:lnTo>
                            <a:pt x="1085" y="1848"/>
                          </a:lnTo>
                          <a:lnTo>
                            <a:pt x="1085" y="1847"/>
                          </a:lnTo>
                          <a:lnTo>
                            <a:pt x="1084" y="1848"/>
                          </a:lnTo>
                          <a:lnTo>
                            <a:pt x="1083" y="1848"/>
                          </a:lnTo>
                          <a:lnTo>
                            <a:pt x="1082" y="1849"/>
                          </a:lnTo>
                          <a:lnTo>
                            <a:pt x="1082" y="1848"/>
                          </a:lnTo>
                          <a:lnTo>
                            <a:pt x="1081" y="1849"/>
                          </a:lnTo>
                          <a:lnTo>
                            <a:pt x="1081" y="1848"/>
                          </a:lnTo>
                          <a:lnTo>
                            <a:pt x="1080" y="1848"/>
                          </a:lnTo>
                          <a:lnTo>
                            <a:pt x="1079" y="1848"/>
                          </a:lnTo>
                          <a:lnTo>
                            <a:pt x="1078" y="1848"/>
                          </a:lnTo>
                          <a:lnTo>
                            <a:pt x="1077" y="1847"/>
                          </a:lnTo>
                          <a:lnTo>
                            <a:pt x="1078" y="1846"/>
                          </a:lnTo>
                          <a:lnTo>
                            <a:pt x="1077" y="1846"/>
                          </a:lnTo>
                          <a:lnTo>
                            <a:pt x="1076" y="1845"/>
                          </a:lnTo>
                          <a:lnTo>
                            <a:pt x="1075" y="1845"/>
                          </a:lnTo>
                          <a:lnTo>
                            <a:pt x="1075" y="1844"/>
                          </a:lnTo>
                          <a:lnTo>
                            <a:pt x="1074" y="1844"/>
                          </a:lnTo>
                          <a:lnTo>
                            <a:pt x="1075" y="1843"/>
                          </a:lnTo>
                          <a:lnTo>
                            <a:pt x="1073" y="1843"/>
                          </a:lnTo>
                          <a:lnTo>
                            <a:pt x="1072" y="1843"/>
                          </a:lnTo>
                          <a:lnTo>
                            <a:pt x="1072" y="1842"/>
                          </a:lnTo>
                          <a:lnTo>
                            <a:pt x="1072" y="1841"/>
                          </a:lnTo>
                          <a:lnTo>
                            <a:pt x="1073" y="1842"/>
                          </a:lnTo>
                          <a:lnTo>
                            <a:pt x="1073" y="1841"/>
                          </a:lnTo>
                          <a:lnTo>
                            <a:pt x="1072" y="1841"/>
                          </a:lnTo>
                          <a:lnTo>
                            <a:pt x="1072" y="1840"/>
                          </a:lnTo>
                          <a:lnTo>
                            <a:pt x="1071" y="1840"/>
                          </a:lnTo>
                          <a:lnTo>
                            <a:pt x="1070" y="1840"/>
                          </a:lnTo>
                          <a:lnTo>
                            <a:pt x="1070" y="1839"/>
                          </a:lnTo>
                          <a:lnTo>
                            <a:pt x="1069" y="1839"/>
                          </a:lnTo>
                          <a:lnTo>
                            <a:pt x="1069" y="1838"/>
                          </a:lnTo>
                          <a:lnTo>
                            <a:pt x="1069" y="1837"/>
                          </a:lnTo>
                          <a:lnTo>
                            <a:pt x="1069" y="1836"/>
                          </a:lnTo>
                          <a:lnTo>
                            <a:pt x="1068" y="1836"/>
                          </a:lnTo>
                          <a:lnTo>
                            <a:pt x="1067" y="1836"/>
                          </a:lnTo>
                          <a:lnTo>
                            <a:pt x="1067" y="1837"/>
                          </a:lnTo>
                          <a:lnTo>
                            <a:pt x="1067" y="1836"/>
                          </a:lnTo>
                          <a:lnTo>
                            <a:pt x="1067" y="1835"/>
                          </a:lnTo>
                          <a:lnTo>
                            <a:pt x="1067" y="1834"/>
                          </a:lnTo>
                          <a:lnTo>
                            <a:pt x="1067" y="1833"/>
                          </a:lnTo>
                          <a:lnTo>
                            <a:pt x="1068" y="1833"/>
                          </a:lnTo>
                          <a:lnTo>
                            <a:pt x="1067" y="1832"/>
                          </a:lnTo>
                          <a:lnTo>
                            <a:pt x="1068" y="1831"/>
                          </a:lnTo>
                          <a:lnTo>
                            <a:pt x="1067" y="1831"/>
                          </a:lnTo>
                          <a:lnTo>
                            <a:pt x="1068" y="1829"/>
                          </a:lnTo>
                          <a:lnTo>
                            <a:pt x="1067" y="1829"/>
                          </a:lnTo>
                          <a:lnTo>
                            <a:pt x="1067" y="1828"/>
                          </a:lnTo>
                          <a:lnTo>
                            <a:pt x="1066" y="1828"/>
                          </a:lnTo>
                          <a:lnTo>
                            <a:pt x="1066" y="1827"/>
                          </a:lnTo>
                          <a:lnTo>
                            <a:pt x="1065" y="1827"/>
                          </a:lnTo>
                          <a:lnTo>
                            <a:pt x="1062" y="1825"/>
                          </a:lnTo>
                          <a:lnTo>
                            <a:pt x="1062" y="1826"/>
                          </a:lnTo>
                          <a:lnTo>
                            <a:pt x="1063" y="1826"/>
                          </a:lnTo>
                          <a:lnTo>
                            <a:pt x="1062" y="1827"/>
                          </a:lnTo>
                          <a:lnTo>
                            <a:pt x="1062" y="1826"/>
                          </a:lnTo>
                          <a:lnTo>
                            <a:pt x="1060" y="1826"/>
                          </a:lnTo>
                          <a:lnTo>
                            <a:pt x="1059" y="1824"/>
                          </a:lnTo>
                          <a:lnTo>
                            <a:pt x="1058" y="1823"/>
                          </a:lnTo>
                          <a:lnTo>
                            <a:pt x="1058" y="1822"/>
                          </a:lnTo>
                          <a:lnTo>
                            <a:pt x="1058" y="1821"/>
                          </a:lnTo>
                          <a:lnTo>
                            <a:pt x="1057" y="1821"/>
                          </a:lnTo>
                          <a:lnTo>
                            <a:pt x="1057" y="1822"/>
                          </a:lnTo>
                          <a:lnTo>
                            <a:pt x="1058" y="1823"/>
                          </a:lnTo>
                          <a:lnTo>
                            <a:pt x="1058" y="1824"/>
                          </a:lnTo>
                          <a:lnTo>
                            <a:pt x="1057" y="1825"/>
                          </a:lnTo>
                          <a:lnTo>
                            <a:pt x="1056" y="1825"/>
                          </a:lnTo>
                          <a:lnTo>
                            <a:pt x="1056" y="1824"/>
                          </a:lnTo>
                          <a:lnTo>
                            <a:pt x="1055" y="1823"/>
                          </a:lnTo>
                          <a:lnTo>
                            <a:pt x="1055" y="1821"/>
                          </a:lnTo>
                          <a:lnTo>
                            <a:pt x="1053" y="1823"/>
                          </a:lnTo>
                          <a:lnTo>
                            <a:pt x="1052" y="1823"/>
                          </a:lnTo>
                          <a:lnTo>
                            <a:pt x="1052" y="1821"/>
                          </a:lnTo>
                          <a:lnTo>
                            <a:pt x="1051" y="1821"/>
                          </a:lnTo>
                          <a:lnTo>
                            <a:pt x="1050" y="1821"/>
                          </a:lnTo>
                          <a:lnTo>
                            <a:pt x="1050" y="1823"/>
                          </a:lnTo>
                          <a:lnTo>
                            <a:pt x="1049" y="1821"/>
                          </a:lnTo>
                          <a:lnTo>
                            <a:pt x="1048" y="1823"/>
                          </a:lnTo>
                          <a:lnTo>
                            <a:pt x="1047" y="1823"/>
                          </a:lnTo>
                          <a:lnTo>
                            <a:pt x="1048" y="1823"/>
                          </a:lnTo>
                          <a:lnTo>
                            <a:pt x="1047" y="1824"/>
                          </a:lnTo>
                          <a:lnTo>
                            <a:pt x="1047" y="1823"/>
                          </a:lnTo>
                          <a:lnTo>
                            <a:pt x="1046" y="1822"/>
                          </a:lnTo>
                          <a:lnTo>
                            <a:pt x="1046" y="1821"/>
                          </a:lnTo>
                          <a:lnTo>
                            <a:pt x="1045" y="1822"/>
                          </a:lnTo>
                          <a:lnTo>
                            <a:pt x="1044" y="1823"/>
                          </a:lnTo>
                          <a:lnTo>
                            <a:pt x="1043" y="1823"/>
                          </a:lnTo>
                          <a:lnTo>
                            <a:pt x="1043" y="1822"/>
                          </a:lnTo>
                          <a:lnTo>
                            <a:pt x="1042" y="1821"/>
                          </a:lnTo>
                          <a:lnTo>
                            <a:pt x="1040" y="1821"/>
                          </a:lnTo>
                          <a:lnTo>
                            <a:pt x="1040" y="1819"/>
                          </a:lnTo>
                          <a:lnTo>
                            <a:pt x="1039" y="1819"/>
                          </a:lnTo>
                          <a:lnTo>
                            <a:pt x="1037" y="1818"/>
                          </a:lnTo>
                          <a:lnTo>
                            <a:pt x="1036" y="1818"/>
                          </a:lnTo>
                          <a:lnTo>
                            <a:pt x="1035" y="1818"/>
                          </a:lnTo>
                          <a:lnTo>
                            <a:pt x="1035" y="1819"/>
                          </a:lnTo>
                          <a:lnTo>
                            <a:pt x="1034" y="1818"/>
                          </a:lnTo>
                          <a:lnTo>
                            <a:pt x="1033" y="1817"/>
                          </a:lnTo>
                          <a:lnTo>
                            <a:pt x="1033" y="1818"/>
                          </a:lnTo>
                          <a:lnTo>
                            <a:pt x="1033" y="1819"/>
                          </a:lnTo>
                          <a:lnTo>
                            <a:pt x="1032" y="1819"/>
                          </a:lnTo>
                          <a:lnTo>
                            <a:pt x="1032" y="1818"/>
                          </a:lnTo>
                          <a:lnTo>
                            <a:pt x="1030" y="1816"/>
                          </a:lnTo>
                          <a:lnTo>
                            <a:pt x="1029" y="1815"/>
                          </a:lnTo>
                          <a:lnTo>
                            <a:pt x="1030" y="1814"/>
                          </a:lnTo>
                          <a:lnTo>
                            <a:pt x="1029" y="1813"/>
                          </a:lnTo>
                          <a:lnTo>
                            <a:pt x="1028" y="1813"/>
                          </a:lnTo>
                          <a:lnTo>
                            <a:pt x="1027" y="1813"/>
                          </a:lnTo>
                          <a:lnTo>
                            <a:pt x="1026" y="1814"/>
                          </a:lnTo>
                          <a:lnTo>
                            <a:pt x="1026" y="1815"/>
                          </a:lnTo>
                          <a:lnTo>
                            <a:pt x="1025" y="1815"/>
                          </a:lnTo>
                          <a:lnTo>
                            <a:pt x="1025" y="1813"/>
                          </a:lnTo>
                          <a:lnTo>
                            <a:pt x="1026" y="1812"/>
                          </a:lnTo>
                          <a:lnTo>
                            <a:pt x="1026" y="1811"/>
                          </a:lnTo>
                          <a:lnTo>
                            <a:pt x="1025" y="1811"/>
                          </a:lnTo>
                          <a:lnTo>
                            <a:pt x="1024" y="1812"/>
                          </a:lnTo>
                          <a:lnTo>
                            <a:pt x="1023" y="1813"/>
                          </a:lnTo>
                          <a:lnTo>
                            <a:pt x="1022" y="1813"/>
                          </a:lnTo>
                          <a:lnTo>
                            <a:pt x="1022" y="1812"/>
                          </a:lnTo>
                          <a:lnTo>
                            <a:pt x="1021" y="1811"/>
                          </a:lnTo>
                          <a:lnTo>
                            <a:pt x="1021" y="1809"/>
                          </a:lnTo>
                          <a:lnTo>
                            <a:pt x="1020" y="1810"/>
                          </a:lnTo>
                          <a:lnTo>
                            <a:pt x="1019" y="1809"/>
                          </a:lnTo>
                          <a:lnTo>
                            <a:pt x="1018" y="1809"/>
                          </a:lnTo>
                          <a:lnTo>
                            <a:pt x="1018" y="1808"/>
                          </a:lnTo>
                          <a:lnTo>
                            <a:pt x="1017" y="1807"/>
                          </a:lnTo>
                          <a:lnTo>
                            <a:pt x="1017" y="1808"/>
                          </a:lnTo>
                          <a:lnTo>
                            <a:pt x="1016" y="1808"/>
                          </a:lnTo>
                          <a:lnTo>
                            <a:pt x="1016" y="1809"/>
                          </a:lnTo>
                          <a:lnTo>
                            <a:pt x="1017" y="1809"/>
                          </a:lnTo>
                          <a:lnTo>
                            <a:pt x="1017" y="1810"/>
                          </a:lnTo>
                          <a:lnTo>
                            <a:pt x="1016" y="1810"/>
                          </a:lnTo>
                          <a:lnTo>
                            <a:pt x="1015" y="1810"/>
                          </a:lnTo>
                          <a:lnTo>
                            <a:pt x="1014" y="1809"/>
                          </a:lnTo>
                          <a:lnTo>
                            <a:pt x="1015" y="1808"/>
                          </a:lnTo>
                          <a:lnTo>
                            <a:pt x="1014" y="1808"/>
                          </a:lnTo>
                          <a:lnTo>
                            <a:pt x="1013" y="1809"/>
                          </a:lnTo>
                          <a:lnTo>
                            <a:pt x="1013" y="1808"/>
                          </a:lnTo>
                          <a:lnTo>
                            <a:pt x="1013" y="1807"/>
                          </a:lnTo>
                          <a:lnTo>
                            <a:pt x="1015" y="1807"/>
                          </a:lnTo>
                          <a:lnTo>
                            <a:pt x="1015" y="1806"/>
                          </a:lnTo>
                          <a:lnTo>
                            <a:pt x="1013" y="1806"/>
                          </a:lnTo>
                          <a:lnTo>
                            <a:pt x="1011" y="1806"/>
                          </a:lnTo>
                          <a:lnTo>
                            <a:pt x="1010" y="1807"/>
                          </a:lnTo>
                          <a:lnTo>
                            <a:pt x="1010" y="1806"/>
                          </a:lnTo>
                          <a:lnTo>
                            <a:pt x="1009" y="1806"/>
                          </a:lnTo>
                          <a:lnTo>
                            <a:pt x="1008" y="1805"/>
                          </a:lnTo>
                          <a:lnTo>
                            <a:pt x="1008" y="1806"/>
                          </a:lnTo>
                          <a:lnTo>
                            <a:pt x="1007" y="1806"/>
                          </a:lnTo>
                          <a:lnTo>
                            <a:pt x="1008" y="1808"/>
                          </a:lnTo>
                          <a:lnTo>
                            <a:pt x="1007" y="1808"/>
                          </a:lnTo>
                          <a:lnTo>
                            <a:pt x="1006" y="1809"/>
                          </a:lnTo>
                          <a:lnTo>
                            <a:pt x="1005" y="1809"/>
                          </a:lnTo>
                          <a:lnTo>
                            <a:pt x="1005" y="1808"/>
                          </a:lnTo>
                          <a:lnTo>
                            <a:pt x="1004" y="1806"/>
                          </a:lnTo>
                          <a:lnTo>
                            <a:pt x="1003" y="1805"/>
                          </a:lnTo>
                          <a:lnTo>
                            <a:pt x="1003" y="1804"/>
                          </a:lnTo>
                          <a:lnTo>
                            <a:pt x="1004" y="1804"/>
                          </a:lnTo>
                          <a:lnTo>
                            <a:pt x="1002" y="1804"/>
                          </a:lnTo>
                          <a:lnTo>
                            <a:pt x="1001" y="1804"/>
                          </a:lnTo>
                          <a:lnTo>
                            <a:pt x="1000" y="1804"/>
                          </a:lnTo>
                          <a:lnTo>
                            <a:pt x="999" y="1803"/>
                          </a:lnTo>
                          <a:lnTo>
                            <a:pt x="998" y="1804"/>
                          </a:lnTo>
                          <a:lnTo>
                            <a:pt x="998" y="1805"/>
                          </a:lnTo>
                          <a:lnTo>
                            <a:pt x="997" y="1805"/>
                          </a:lnTo>
                          <a:lnTo>
                            <a:pt x="997" y="1804"/>
                          </a:lnTo>
                          <a:lnTo>
                            <a:pt x="998" y="1802"/>
                          </a:lnTo>
                          <a:lnTo>
                            <a:pt x="997" y="1802"/>
                          </a:lnTo>
                          <a:lnTo>
                            <a:pt x="996" y="1802"/>
                          </a:lnTo>
                          <a:lnTo>
                            <a:pt x="996" y="1803"/>
                          </a:lnTo>
                          <a:lnTo>
                            <a:pt x="995" y="1803"/>
                          </a:lnTo>
                          <a:lnTo>
                            <a:pt x="995" y="1801"/>
                          </a:lnTo>
                          <a:lnTo>
                            <a:pt x="994" y="1801"/>
                          </a:lnTo>
                          <a:lnTo>
                            <a:pt x="993" y="1801"/>
                          </a:lnTo>
                          <a:lnTo>
                            <a:pt x="993" y="1799"/>
                          </a:lnTo>
                          <a:lnTo>
                            <a:pt x="993" y="1798"/>
                          </a:lnTo>
                          <a:lnTo>
                            <a:pt x="994" y="1798"/>
                          </a:lnTo>
                          <a:lnTo>
                            <a:pt x="994" y="1797"/>
                          </a:lnTo>
                          <a:lnTo>
                            <a:pt x="993" y="1797"/>
                          </a:lnTo>
                          <a:lnTo>
                            <a:pt x="993" y="1798"/>
                          </a:lnTo>
                          <a:lnTo>
                            <a:pt x="992" y="1798"/>
                          </a:lnTo>
                          <a:lnTo>
                            <a:pt x="992" y="1797"/>
                          </a:lnTo>
                          <a:lnTo>
                            <a:pt x="992" y="1796"/>
                          </a:lnTo>
                          <a:lnTo>
                            <a:pt x="994" y="1796"/>
                          </a:lnTo>
                          <a:lnTo>
                            <a:pt x="995" y="1795"/>
                          </a:lnTo>
                          <a:lnTo>
                            <a:pt x="994" y="1794"/>
                          </a:lnTo>
                          <a:lnTo>
                            <a:pt x="993" y="1793"/>
                          </a:lnTo>
                          <a:lnTo>
                            <a:pt x="991" y="1792"/>
                          </a:lnTo>
                          <a:lnTo>
                            <a:pt x="990" y="1792"/>
                          </a:lnTo>
                          <a:lnTo>
                            <a:pt x="990" y="1791"/>
                          </a:lnTo>
                          <a:lnTo>
                            <a:pt x="989" y="1790"/>
                          </a:lnTo>
                          <a:lnTo>
                            <a:pt x="988" y="1790"/>
                          </a:lnTo>
                          <a:lnTo>
                            <a:pt x="988" y="1789"/>
                          </a:lnTo>
                          <a:lnTo>
                            <a:pt x="987" y="1789"/>
                          </a:lnTo>
                          <a:lnTo>
                            <a:pt x="988" y="1791"/>
                          </a:lnTo>
                          <a:lnTo>
                            <a:pt x="987" y="1792"/>
                          </a:lnTo>
                          <a:lnTo>
                            <a:pt x="986" y="1792"/>
                          </a:lnTo>
                          <a:lnTo>
                            <a:pt x="986" y="1791"/>
                          </a:lnTo>
                          <a:lnTo>
                            <a:pt x="986" y="1789"/>
                          </a:lnTo>
                          <a:lnTo>
                            <a:pt x="985" y="1789"/>
                          </a:lnTo>
                          <a:lnTo>
                            <a:pt x="984" y="1790"/>
                          </a:lnTo>
                          <a:lnTo>
                            <a:pt x="984" y="1789"/>
                          </a:lnTo>
                          <a:lnTo>
                            <a:pt x="983" y="1789"/>
                          </a:lnTo>
                          <a:lnTo>
                            <a:pt x="982" y="1789"/>
                          </a:lnTo>
                          <a:lnTo>
                            <a:pt x="981" y="1790"/>
                          </a:lnTo>
                          <a:lnTo>
                            <a:pt x="979" y="1789"/>
                          </a:lnTo>
                          <a:lnTo>
                            <a:pt x="978" y="1789"/>
                          </a:lnTo>
                          <a:lnTo>
                            <a:pt x="977" y="1788"/>
                          </a:lnTo>
                          <a:lnTo>
                            <a:pt x="976" y="1788"/>
                          </a:lnTo>
                          <a:lnTo>
                            <a:pt x="975" y="1789"/>
                          </a:lnTo>
                          <a:lnTo>
                            <a:pt x="974" y="1789"/>
                          </a:lnTo>
                          <a:lnTo>
                            <a:pt x="973" y="1789"/>
                          </a:lnTo>
                          <a:lnTo>
                            <a:pt x="973" y="1790"/>
                          </a:lnTo>
                          <a:lnTo>
                            <a:pt x="972" y="1790"/>
                          </a:lnTo>
                          <a:lnTo>
                            <a:pt x="971" y="1790"/>
                          </a:lnTo>
                          <a:lnTo>
                            <a:pt x="971" y="1791"/>
                          </a:lnTo>
                          <a:lnTo>
                            <a:pt x="972" y="1791"/>
                          </a:lnTo>
                          <a:lnTo>
                            <a:pt x="972" y="1792"/>
                          </a:lnTo>
                          <a:lnTo>
                            <a:pt x="971" y="1792"/>
                          </a:lnTo>
                          <a:lnTo>
                            <a:pt x="970" y="1791"/>
                          </a:lnTo>
                          <a:lnTo>
                            <a:pt x="969" y="1791"/>
                          </a:lnTo>
                          <a:lnTo>
                            <a:pt x="968" y="1791"/>
                          </a:lnTo>
                          <a:lnTo>
                            <a:pt x="967" y="1793"/>
                          </a:lnTo>
                          <a:lnTo>
                            <a:pt x="966" y="1792"/>
                          </a:lnTo>
                          <a:lnTo>
                            <a:pt x="965" y="1793"/>
                          </a:lnTo>
                          <a:lnTo>
                            <a:pt x="964" y="1793"/>
                          </a:lnTo>
                          <a:lnTo>
                            <a:pt x="964" y="1792"/>
                          </a:lnTo>
                          <a:lnTo>
                            <a:pt x="963" y="1792"/>
                          </a:lnTo>
                          <a:lnTo>
                            <a:pt x="963" y="1793"/>
                          </a:lnTo>
                          <a:lnTo>
                            <a:pt x="963" y="1794"/>
                          </a:lnTo>
                          <a:lnTo>
                            <a:pt x="963" y="1796"/>
                          </a:lnTo>
                          <a:lnTo>
                            <a:pt x="962" y="1796"/>
                          </a:lnTo>
                          <a:lnTo>
                            <a:pt x="961" y="1795"/>
                          </a:lnTo>
                          <a:lnTo>
                            <a:pt x="960" y="1795"/>
                          </a:lnTo>
                          <a:lnTo>
                            <a:pt x="960" y="1796"/>
                          </a:lnTo>
                          <a:lnTo>
                            <a:pt x="958" y="1795"/>
                          </a:lnTo>
                          <a:lnTo>
                            <a:pt x="958" y="1796"/>
                          </a:lnTo>
                          <a:lnTo>
                            <a:pt x="958" y="1797"/>
                          </a:lnTo>
                          <a:lnTo>
                            <a:pt x="959" y="1798"/>
                          </a:lnTo>
                          <a:lnTo>
                            <a:pt x="959" y="1799"/>
                          </a:lnTo>
                          <a:lnTo>
                            <a:pt x="958" y="1798"/>
                          </a:lnTo>
                          <a:lnTo>
                            <a:pt x="957" y="1797"/>
                          </a:lnTo>
                          <a:lnTo>
                            <a:pt x="956" y="1797"/>
                          </a:lnTo>
                          <a:lnTo>
                            <a:pt x="957" y="1798"/>
                          </a:lnTo>
                          <a:lnTo>
                            <a:pt x="957" y="1799"/>
                          </a:lnTo>
                          <a:lnTo>
                            <a:pt x="956" y="1799"/>
                          </a:lnTo>
                          <a:lnTo>
                            <a:pt x="955" y="1799"/>
                          </a:lnTo>
                          <a:lnTo>
                            <a:pt x="954" y="1798"/>
                          </a:lnTo>
                          <a:lnTo>
                            <a:pt x="952" y="1797"/>
                          </a:lnTo>
                          <a:lnTo>
                            <a:pt x="951" y="1798"/>
                          </a:lnTo>
                          <a:lnTo>
                            <a:pt x="951" y="1799"/>
                          </a:lnTo>
                          <a:lnTo>
                            <a:pt x="951" y="1800"/>
                          </a:lnTo>
                          <a:lnTo>
                            <a:pt x="951" y="1799"/>
                          </a:lnTo>
                          <a:lnTo>
                            <a:pt x="950" y="1799"/>
                          </a:lnTo>
                          <a:lnTo>
                            <a:pt x="950" y="1800"/>
                          </a:lnTo>
                          <a:lnTo>
                            <a:pt x="951" y="1801"/>
                          </a:lnTo>
                          <a:lnTo>
                            <a:pt x="950" y="1801"/>
                          </a:lnTo>
                          <a:lnTo>
                            <a:pt x="948" y="1801"/>
                          </a:lnTo>
                          <a:lnTo>
                            <a:pt x="948" y="1802"/>
                          </a:lnTo>
                          <a:lnTo>
                            <a:pt x="949" y="1802"/>
                          </a:lnTo>
                          <a:lnTo>
                            <a:pt x="948" y="1802"/>
                          </a:lnTo>
                          <a:lnTo>
                            <a:pt x="946" y="1802"/>
                          </a:lnTo>
                          <a:lnTo>
                            <a:pt x="945" y="1802"/>
                          </a:lnTo>
                          <a:lnTo>
                            <a:pt x="945" y="1803"/>
                          </a:lnTo>
                          <a:lnTo>
                            <a:pt x="946" y="1804"/>
                          </a:lnTo>
                          <a:lnTo>
                            <a:pt x="946" y="1805"/>
                          </a:lnTo>
                          <a:lnTo>
                            <a:pt x="945" y="1806"/>
                          </a:lnTo>
                          <a:lnTo>
                            <a:pt x="944" y="1806"/>
                          </a:lnTo>
                          <a:lnTo>
                            <a:pt x="943" y="1807"/>
                          </a:lnTo>
                          <a:lnTo>
                            <a:pt x="942" y="1806"/>
                          </a:lnTo>
                          <a:lnTo>
                            <a:pt x="941" y="1806"/>
                          </a:lnTo>
                          <a:lnTo>
                            <a:pt x="940" y="1806"/>
                          </a:lnTo>
                          <a:lnTo>
                            <a:pt x="939" y="1807"/>
                          </a:lnTo>
                          <a:lnTo>
                            <a:pt x="939" y="1809"/>
                          </a:lnTo>
                          <a:lnTo>
                            <a:pt x="938" y="1809"/>
                          </a:lnTo>
                          <a:lnTo>
                            <a:pt x="938" y="1808"/>
                          </a:lnTo>
                          <a:lnTo>
                            <a:pt x="937" y="1808"/>
                          </a:lnTo>
                          <a:lnTo>
                            <a:pt x="937" y="1809"/>
                          </a:lnTo>
                          <a:lnTo>
                            <a:pt x="935" y="1809"/>
                          </a:lnTo>
                          <a:lnTo>
                            <a:pt x="935" y="1808"/>
                          </a:lnTo>
                          <a:lnTo>
                            <a:pt x="934" y="1807"/>
                          </a:lnTo>
                          <a:lnTo>
                            <a:pt x="935" y="1807"/>
                          </a:lnTo>
                          <a:lnTo>
                            <a:pt x="936" y="1807"/>
                          </a:lnTo>
                          <a:lnTo>
                            <a:pt x="936" y="1806"/>
                          </a:lnTo>
                          <a:lnTo>
                            <a:pt x="934" y="1806"/>
                          </a:lnTo>
                          <a:lnTo>
                            <a:pt x="934" y="1805"/>
                          </a:lnTo>
                          <a:lnTo>
                            <a:pt x="933" y="1805"/>
                          </a:lnTo>
                          <a:lnTo>
                            <a:pt x="932" y="1806"/>
                          </a:lnTo>
                          <a:lnTo>
                            <a:pt x="932" y="1807"/>
                          </a:lnTo>
                          <a:lnTo>
                            <a:pt x="932" y="1808"/>
                          </a:lnTo>
                          <a:lnTo>
                            <a:pt x="931" y="1808"/>
                          </a:lnTo>
                          <a:lnTo>
                            <a:pt x="930" y="1808"/>
                          </a:lnTo>
                          <a:lnTo>
                            <a:pt x="928" y="1809"/>
                          </a:lnTo>
                          <a:lnTo>
                            <a:pt x="928" y="1811"/>
                          </a:lnTo>
                          <a:lnTo>
                            <a:pt x="927" y="1811"/>
                          </a:lnTo>
                          <a:lnTo>
                            <a:pt x="926" y="1812"/>
                          </a:lnTo>
                          <a:lnTo>
                            <a:pt x="925" y="1812"/>
                          </a:lnTo>
                          <a:lnTo>
                            <a:pt x="924" y="1813"/>
                          </a:lnTo>
                          <a:lnTo>
                            <a:pt x="924" y="1814"/>
                          </a:lnTo>
                          <a:lnTo>
                            <a:pt x="923" y="1814"/>
                          </a:lnTo>
                          <a:lnTo>
                            <a:pt x="922" y="1813"/>
                          </a:lnTo>
                          <a:lnTo>
                            <a:pt x="921" y="1814"/>
                          </a:lnTo>
                          <a:lnTo>
                            <a:pt x="920" y="1814"/>
                          </a:lnTo>
                          <a:lnTo>
                            <a:pt x="919" y="1815"/>
                          </a:lnTo>
                          <a:lnTo>
                            <a:pt x="918" y="1816"/>
                          </a:lnTo>
                          <a:lnTo>
                            <a:pt x="918" y="1817"/>
                          </a:lnTo>
                          <a:lnTo>
                            <a:pt x="917" y="1816"/>
                          </a:lnTo>
                          <a:lnTo>
                            <a:pt x="916" y="1816"/>
                          </a:lnTo>
                          <a:lnTo>
                            <a:pt x="916" y="1813"/>
                          </a:lnTo>
                          <a:lnTo>
                            <a:pt x="915" y="1814"/>
                          </a:lnTo>
                          <a:lnTo>
                            <a:pt x="914" y="1814"/>
                          </a:lnTo>
                          <a:lnTo>
                            <a:pt x="914" y="1813"/>
                          </a:lnTo>
                          <a:lnTo>
                            <a:pt x="914" y="1812"/>
                          </a:lnTo>
                          <a:lnTo>
                            <a:pt x="914" y="1811"/>
                          </a:lnTo>
                          <a:lnTo>
                            <a:pt x="913" y="1811"/>
                          </a:lnTo>
                          <a:lnTo>
                            <a:pt x="913" y="1813"/>
                          </a:lnTo>
                          <a:lnTo>
                            <a:pt x="912" y="1812"/>
                          </a:lnTo>
                          <a:lnTo>
                            <a:pt x="910" y="1811"/>
                          </a:lnTo>
                          <a:lnTo>
                            <a:pt x="908" y="1811"/>
                          </a:lnTo>
                          <a:lnTo>
                            <a:pt x="908" y="1810"/>
                          </a:lnTo>
                          <a:lnTo>
                            <a:pt x="908" y="1809"/>
                          </a:lnTo>
                          <a:lnTo>
                            <a:pt x="908" y="1808"/>
                          </a:lnTo>
                          <a:lnTo>
                            <a:pt x="907" y="1809"/>
                          </a:lnTo>
                          <a:lnTo>
                            <a:pt x="907" y="1810"/>
                          </a:lnTo>
                          <a:lnTo>
                            <a:pt x="906" y="1810"/>
                          </a:lnTo>
                          <a:lnTo>
                            <a:pt x="905" y="1809"/>
                          </a:lnTo>
                          <a:lnTo>
                            <a:pt x="906" y="1810"/>
                          </a:lnTo>
                          <a:lnTo>
                            <a:pt x="906" y="1811"/>
                          </a:lnTo>
                          <a:lnTo>
                            <a:pt x="907" y="1812"/>
                          </a:lnTo>
                          <a:lnTo>
                            <a:pt x="906" y="1812"/>
                          </a:lnTo>
                          <a:lnTo>
                            <a:pt x="905" y="1813"/>
                          </a:lnTo>
                          <a:lnTo>
                            <a:pt x="904" y="1812"/>
                          </a:lnTo>
                          <a:lnTo>
                            <a:pt x="904" y="1813"/>
                          </a:lnTo>
                          <a:lnTo>
                            <a:pt x="903" y="1814"/>
                          </a:lnTo>
                          <a:lnTo>
                            <a:pt x="902" y="1813"/>
                          </a:lnTo>
                          <a:lnTo>
                            <a:pt x="901" y="1813"/>
                          </a:lnTo>
                          <a:lnTo>
                            <a:pt x="901" y="1814"/>
                          </a:lnTo>
                          <a:lnTo>
                            <a:pt x="899" y="1815"/>
                          </a:lnTo>
                          <a:lnTo>
                            <a:pt x="897" y="1813"/>
                          </a:lnTo>
                          <a:lnTo>
                            <a:pt x="896" y="1813"/>
                          </a:lnTo>
                          <a:lnTo>
                            <a:pt x="894" y="1814"/>
                          </a:lnTo>
                          <a:lnTo>
                            <a:pt x="894" y="1815"/>
                          </a:lnTo>
                          <a:lnTo>
                            <a:pt x="895" y="1816"/>
                          </a:lnTo>
                          <a:lnTo>
                            <a:pt x="894" y="1816"/>
                          </a:lnTo>
                          <a:lnTo>
                            <a:pt x="893" y="1816"/>
                          </a:lnTo>
                          <a:lnTo>
                            <a:pt x="891" y="1816"/>
                          </a:lnTo>
                          <a:lnTo>
                            <a:pt x="889" y="1816"/>
                          </a:lnTo>
                          <a:lnTo>
                            <a:pt x="888" y="1816"/>
                          </a:lnTo>
                          <a:lnTo>
                            <a:pt x="887" y="1815"/>
                          </a:lnTo>
                          <a:lnTo>
                            <a:pt x="887" y="1814"/>
                          </a:lnTo>
                          <a:lnTo>
                            <a:pt x="886" y="1814"/>
                          </a:lnTo>
                          <a:lnTo>
                            <a:pt x="885" y="1815"/>
                          </a:lnTo>
                          <a:lnTo>
                            <a:pt x="885" y="1816"/>
                          </a:lnTo>
                          <a:lnTo>
                            <a:pt x="883" y="1815"/>
                          </a:lnTo>
                          <a:lnTo>
                            <a:pt x="883" y="1814"/>
                          </a:lnTo>
                          <a:lnTo>
                            <a:pt x="882" y="1813"/>
                          </a:lnTo>
                          <a:lnTo>
                            <a:pt x="882" y="1814"/>
                          </a:lnTo>
                          <a:lnTo>
                            <a:pt x="882" y="1815"/>
                          </a:lnTo>
                          <a:lnTo>
                            <a:pt x="883" y="1815"/>
                          </a:lnTo>
                          <a:lnTo>
                            <a:pt x="883" y="1816"/>
                          </a:lnTo>
                          <a:lnTo>
                            <a:pt x="883" y="1817"/>
                          </a:lnTo>
                          <a:lnTo>
                            <a:pt x="882" y="1817"/>
                          </a:lnTo>
                          <a:lnTo>
                            <a:pt x="881" y="1815"/>
                          </a:lnTo>
                          <a:lnTo>
                            <a:pt x="881" y="1814"/>
                          </a:lnTo>
                          <a:lnTo>
                            <a:pt x="880" y="1814"/>
                          </a:lnTo>
                          <a:lnTo>
                            <a:pt x="879" y="1815"/>
                          </a:lnTo>
                          <a:lnTo>
                            <a:pt x="881" y="1816"/>
                          </a:lnTo>
                          <a:lnTo>
                            <a:pt x="880" y="1817"/>
                          </a:lnTo>
                          <a:lnTo>
                            <a:pt x="879" y="1817"/>
                          </a:lnTo>
                          <a:lnTo>
                            <a:pt x="877" y="1816"/>
                          </a:lnTo>
                          <a:lnTo>
                            <a:pt x="877" y="1815"/>
                          </a:lnTo>
                          <a:lnTo>
                            <a:pt x="876" y="1813"/>
                          </a:lnTo>
                          <a:lnTo>
                            <a:pt x="874" y="1815"/>
                          </a:lnTo>
                          <a:lnTo>
                            <a:pt x="874" y="1814"/>
                          </a:lnTo>
                          <a:lnTo>
                            <a:pt x="874" y="1813"/>
                          </a:lnTo>
                          <a:lnTo>
                            <a:pt x="873" y="1814"/>
                          </a:lnTo>
                          <a:lnTo>
                            <a:pt x="872" y="1813"/>
                          </a:lnTo>
                          <a:lnTo>
                            <a:pt x="871" y="1813"/>
                          </a:lnTo>
                          <a:lnTo>
                            <a:pt x="870" y="1813"/>
                          </a:lnTo>
                          <a:lnTo>
                            <a:pt x="870" y="1812"/>
                          </a:lnTo>
                          <a:lnTo>
                            <a:pt x="870" y="1811"/>
                          </a:lnTo>
                          <a:lnTo>
                            <a:pt x="869" y="1811"/>
                          </a:lnTo>
                          <a:lnTo>
                            <a:pt x="869" y="1812"/>
                          </a:lnTo>
                          <a:lnTo>
                            <a:pt x="867" y="1812"/>
                          </a:lnTo>
                          <a:lnTo>
                            <a:pt x="867" y="1814"/>
                          </a:lnTo>
                          <a:lnTo>
                            <a:pt x="865" y="1815"/>
                          </a:lnTo>
                          <a:lnTo>
                            <a:pt x="864" y="1815"/>
                          </a:lnTo>
                          <a:lnTo>
                            <a:pt x="863" y="1814"/>
                          </a:lnTo>
                          <a:lnTo>
                            <a:pt x="863" y="1815"/>
                          </a:lnTo>
                          <a:lnTo>
                            <a:pt x="863" y="1817"/>
                          </a:lnTo>
                          <a:lnTo>
                            <a:pt x="862" y="1817"/>
                          </a:lnTo>
                          <a:lnTo>
                            <a:pt x="861" y="1817"/>
                          </a:lnTo>
                          <a:lnTo>
                            <a:pt x="861" y="1818"/>
                          </a:lnTo>
                          <a:lnTo>
                            <a:pt x="862" y="1819"/>
                          </a:lnTo>
                          <a:lnTo>
                            <a:pt x="862" y="1821"/>
                          </a:lnTo>
                          <a:lnTo>
                            <a:pt x="861" y="1822"/>
                          </a:lnTo>
                          <a:lnTo>
                            <a:pt x="860" y="1822"/>
                          </a:lnTo>
                          <a:lnTo>
                            <a:pt x="858" y="1822"/>
                          </a:lnTo>
                          <a:lnTo>
                            <a:pt x="858" y="1823"/>
                          </a:lnTo>
                          <a:lnTo>
                            <a:pt x="857" y="1823"/>
                          </a:lnTo>
                          <a:lnTo>
                            <a:pt x="857" y="1824"/>
                          </a:lnTo>
                          <a:lnTo>
                            <a:pt x="858" y="1826"/>
                          </a:lnTo>
                          <a:lnTo>
                            <a:pt x="857" y="1826"/>
                          </a:lnTo>
                          <a:lnTo>
                            <a:pt x="856" y="1826"/>
                          </a:lnTo>
                          <a:lnTo>
                            <a:pt x="854" y="1826"/>
                          </a:lnTo>
                          <a:lnTo>
                            <a:pt x="852" y="1826"/>
                          </a:lnTo>
                          <a:lnTo>
                            <a:pt x="850" y="1826"/>
                          </a:lnTo>
                          <a:lnTo>
                            <a:pt x="850" y="1827"/>
                          </a:lnTo>
                          <a:lnTo>
                            <a:pt x="850" y="1828"/>
                          </a:lnTo>
                          <a:lnTo>
                            <a:pt x="850" y="1829"/>
                          </a:lnTo>
                          <a:lnTo>
                            <a:pt x="850" y="1830"/>
                          </a:lnTo>
                          <a:lnTo>
                            <a:pt x="848" y="1831"/>
                          </a:lnTo>
                          <a:lnTo>
                            <a:pt x="848" y="1832"/>
                          </a:lnTo>
                          <a:lnTo>
                            <a:pt x="849" y="1832"/>
                          </a:lnTo>
                          <a:lnTo>
                            <a:pt x="850" y="1832"/>
                          </a:lnTo>
                          <a:lnTo>
                            <a:pt x="851" y="1832"/>
                          </a:lnTo>
                          <a:lnTo>
                            <a:pt x="852" y="1833"/>
                          </a:lnTo>
                          <a:lnTo>
                            <a:pt x="852" y="1834"/>
                          </a:lnTo>
                          <a:lnTo>
                            <a:pt x="851" y="1835"/>
                          </a:lnTo>
                          <a:lnTo>
                            <a:pt x="850" y="1835"/>
                          </a:lnTo>
                          <a:lnTo>
                            <a:pt x="849" y="1834"/>
                          </a:lnTo>
                          <a:lnTo>
                            <a:pt x="848" y="1835"/>
                          </a:lnTo>
                          <a:lnTo>
                            <a:pt x="848" y="1836"/>
                          </a:lnTo>
                          <a:lnTo>
                            <a:pt x="849" y="1836"/>
                          </a:lnTo>
                          <a:lnTo>
                            <a:pt x="849" y="1837"/>
                          </a:lnTo>
                          <a:lnTo>
                            <a:pt x="850" y="1837"/>
                          </a:lnTo>
                          <a:lnTo>
                            <a:pt x="851" y="1838"/>
                          </a:lnTo>
                          <a:lnTo>
                            <a:pt x="850" y="1839"/>
                          </a:lnTo>
                          <a:lnTo>
                            <a:pt x="849" y="1839"/>
                          </a:lnTo>
                          <a:lnTo>
                            <a:pt x="847" y="1839"/>
                          </a:lnTo>
                          <a:lnTo>
                            <a:pt x="846" y="1841"/>
                          </a:lnTo>
                          <a:lnTo>
                            <a:pt x="847" y="1842"/>
                          </a:lnTo>
                          <a:lnTo>
                            <a:pt x="847" y="1843"/>
                          </a:lnTo>
                          <a:lnTo>
                            <a:pt x="846" y="1843"/>
                          </a:lnTo>
                          <a:lnTo>
                            <a:pt x="846" y="1844"/>
                          </a:lnTo>
                          <a:lnTo>
                            <a:pt x="845" y="1843"/>
                          </a:lnTo>
                          <a:lnTo>
                            <a:pt x="844" y="1843"/>
                          </a:lnTo>
                          <a:lnTo>
                            <a:pt x="844" y="1844"/>
                          </a:lnTo>
                          <a:lnTo>
                            <a:pt x="843" y="1845"/>
                          </a:lnTo>
                          <a:lnTo>
                            <a:pt x="843" y="1846"/>
                          </a:lnTo>
                          <a:lnTo>
                            <a:pt x="844" y="1846"/>
                          </a:lnTo>
                          <a:lnTo>
                            <a:pt x="844" y="1847"/>
                          </a:lnTo>
                          <a:lnTo>
                            <a:pt x="843" y="1849"/>
                          </a:lnTo>
                          <a:lnTo>
                            <a:pt x="842" y="1849"/>
                          </a:lnTo>
                          <a:lnTo>
                            <a:pt x="843" y="1850"/>
                          </a:lnTo>
                          <a:lnTo>
                            <a:pt x="842" y="1851"/>
                          </a:lnTo>
                          <a:lnTo>
                            <a:pt x="842" y="1852"/>
                          </a:lnTo>
                          <a:lnTo>
                            <a:pt x="841" y="1852"/>
                          </a:lnTo>
                          <a:lnTo>
                            <a:pt x="840" y="1853"/>
                          </a:lnTo>
                          <a:lnTo>
                            <a:pt x="839" y="1853"/>
                          </a:lnTo>
                          <a:lnTo>
                            <a:pt x="838" y="1853"/>
                          </a:lnTo>
                          <a:lnTo>
                            <a:pt x="837" y="1853"/>
                          </a:lnTo>
                          <a:lnTo>
                            <a:pt x="836" y="1852"/>
                          </a:lnTo>
                          <a:lnTo>
                            <a:pt x="834" y="1853"/>
                          </a:lnTo>
                          <a:lnTo>
                            <a:pt x="833" y="1853"/>
                          </a:lnTo>
                          <a:lnTo>
                            <a:pt x="832" y="1855"/>
                          </a:lnTo>
                          <a:lnTo>
                            <a:pt x="830" y="1855"/>
                          </a:lnTo>
                          <a:lnTo>
                            <a:pt x="829" y="1856"/>
                          </a:lnTo>
                          <a:lnTo>
                            <a:pt x="829" y="1857"/>
                          </a:lnTo>
                          <a:lnTo>
                            <a:pt x="829" y="1858"/>
                          </a:lnTo>
                          <a:lnTo>
                            <a:pt x="828" y="1858"/>
                          </a:lnTo>
                          <a:lnTo>
                            <a:pt x="826" y="1859"/>
                          </a:lnTo>
                          <a:lnTo>
                            <a:pt x="825" y="1859"/>
                          </a:lnTo>
                          <a:lnTo>
                            <a:pt x="825" y="1860"/>
                          </a:lnTo>
                          <a:lnTo>
                            <a:pt x="824" y="1860"/>
                          </a:lnTo>
                          <a:lnTo>
                            <a:pt x="823" y="1860"/>
                          </a:lnTo>
                          <a:lnTo>
                            <a:pt x="823" y="1861"/>
                          </a:lnTo>
                          <a:lnTo>
                            <a:pt x="824" y="1862"/>
                          </a:lnTo>
                          <a:lnTo>
                            <a:pt x="824" y="1863"/>
                          </a:lnTo>
                          <a:lnTo>
                            <a:pt x="823" y="1864"/>
                          </a:lnTo>
                          <a:lnTo>
                            <a:pt x="823" y="1865"/>
                          </a:lnTo>
                          <a:lnTo>
                            <a:pt x="823" y="1866"/>
                          </a:lnTo>
                          <a:lnTo>
                            <a:pt x="824" y="1866"/>
                          </a:lnTo>
                          <a:lnTo>
                            <a:pt x="825" y="1865"/>
                          </a:lnTo>
                          <a:lnTo>
                            <a:pt x="827" y="1865"/>
                          </a:lnTo>
                          <a:lnTo>
                            <a:pt x="827" y="1866"/>
                          </a:lnTo>
                          <a:lnTo>
                            <a:pt x="825" y="1868"/>
                          </a:lnTo>
                          <a:lnTo>
                            <a:pt x="824" y="1869"/>
                          </a:lnTo>
                          <a:lnTo>
                            <a:pt x="824" y="1871"/>
                          </a:lnTo>
                          <a:lnTo>
                            <a:pt x="823" y="1871"/>
                          </a:lnTo>
                          <a:lnTo>
                            <a:pt x="822" y="1871"/>
                          </a:lnTo>
                          <a:lnTo>
                            <a:pt x="822" y="1873"/>
                          </a:lnTo>
                          <a:lnTo>
                            <a:pt x="822" y="1874"/>
                          </a:lnTo>
                          <a:lnTo>
                            <a:pt x="822" y="1875"/>
                          </a:lnTo>
                          <a:lnTo>
                            <a:pt x="819" y="1877"/>
                          </a:lnTo>
                          <a:lnTo>
                            <a:pt x="818" y="1876"/>
                          </a:lnTo>
                          <a:lnTo>
                            <a:pt x="817" y="1877"/>
                          </a:lnTo>
                          <a:lnTo>
                            <a:pt x="817" y="1878"/>
                          </a:lnTo>
                          <a:lnTo>
                            <a:pt x="816" y="1879"/>
                          </a:lnTo>
                          <a:lnTo>
                            <a:pt x="816" y="1881"/>
                          </a:lnTo>
                          <a:lnTo>
                            <a:pt x="815" y="1881"/>
                          </a:lnTo>
                          <a:lnTo>
                            <a:pt x="814" y="1881"/>
                          </a:lnTo>
                          <a:lnTo>
                            <a:pt x="813" y="1883"/>
                          </a:lnTo>
                          <a:lnTo>
                            <a:pt x="813" y="1884"/>
                          </a:lnTo>
                          <a:lnTo>
                            <a:pt x="812" y="1885"/>
                          </a:lnTo>
                          <a:lnTo>
                            <a:pt x="812" y="1886"/>
                          </a:lnTo>
                          <a:lnTo>
                            <a:pt x="812" y="1887"/>
                          </a:lnTo>
                          <a:lnTo>
                            <a:pt x="811" y="1888"/>
                          </a:lnTo>
                          <a:lnTo>
                            <a:pt x="810" y="1888"/>
                          </a:lnTo>
                          <a:lnTo>
                            <a:pt x="809" y="1887"/>
                          </a:lnTo>
                          <a:lnTo>
                            <a:pt x="808" y="1888"/>
                          </a:lnTo>
                          <a:lnTo>
                            <a:pt x="806" y="1888"/>
                          </a:lnTo>
                          <a:lnTo>
                            <a:pt x="806" y="1890"/>
                          </a:lnTo>
                          <a:lnTo>
                            <a:pt x="805" y="1891"/>
                          </a:lnTo>
                          <a:lnTo>
                            <a:pt x="804" y="1891"/>
                          </a:lnTo>
                          <a:lnTo>
                            <a:pt x="803" y="1891"/>
                          </a:lnTo>
                          <a:lnTo>
                            <a:pt x="802" y="1893"/>
                          </a:lnTo>
                          <a:lnTo>
                            <a:pt x="802" y="1894"/>
                          </a:lnTo>
                          <a:lnTo>
                            <a:pt x="802" y="1895"/>
                          </a:lnTo>
                          <a:lnTo>
                            <a:pt x="801" y="1895"/>
                          </a:lnTo>
                          <a:lnTo>
                            <a:pt x="800" y="1895"/>
                          </a:lnTo>
                          <a:lnTo>
                            <a:pt x="799" y="1895"/>
                          </a:lnTo>
                          <a:lnTo>
                            <a:pt x="799" y="1896"/>
                          </a:lnTo>
                          <a:lnTo>
                            <a:pt x="798" y="1896"/>
                          </a:lnTo>
                          <a:lnTo>
                            <a:pt x="797" y="1895"/>
                          </a:lnTo>
                          <a:lnTo>
                            <a:pt x="796" y="1895"/>
                          </a:lnTo>
                          <a:lnTo>
                            <a:pt x="794" y="1894"/>
                          </a:lnTo>
                          <a:lnTo>
                            <a:pt x="792" y="1895"/>
                          </a:lnTo>
                          <a:lnTo>
                            <a:pt x="792" y="1896"/>
                          </a:lnTo>
                          <a:lnTo>
                            <a:pt x="791" y="1896"/>
                          </a:lnTo>
                          <a:lnTo>
                            <a:pt x="789" y="1895"/>
                          </a:lnTo>
                          <a:lnTo>
                            <a:pt x="786" y="1897"/>
                          </a:lnTo>
                          <a:lnTo>
                            <a:pt x="783" y="1898"/>
                          </a:lnTo>
                          <a:lnTo>
                            <a:pt x="782" y="1897"/>
                          </a:lnTo>
                          <a:lnTo>
                            <a:pt x="780" y="1896"/>
                          </a:lnTo>
                          <a:lnTo>
                            <a:pt x="779" y="1897"/>
                          </a:lnTo>
                          <a:lnTo>
                            <a:pt x="780" y="1898"/>
                          </a:lnTo>
                          <a:lnTo>
                            <a:pt x="779" y="1898"/>
                          </a:lnTo>
                          <a:lnTo>
                            <a:pt x="778" y="1897"/>
                          </a:lnTo>
                          <a:lnTo>
                            <a:pt x="778" y="1898"/>
                          </a:lnTo>
                          <a:lnTo>
                            <a:pt x="777" y="1899"/>
                          </a:lnTo>
                          <a:lnTo>
                            <a:pt x="775" y="1898"/>
                          </a:lnTo>
                          <a:lnTo>
                            <a:pt x="775" y="1899"/>
                          </a:lnTo>
                          <a:lnTo>
                            <a:pt x="776" y="1900"/>
                          </a:lnTo>
                          <a:lnTo>
                            <a:pt x="778" y="1901"/>
                          </a:lnTo>
                          <a:lnTo>
                            <a:pt x="779" y="1901"/>
                          </a:lnTo>
                          <a:lnTo>
                            <a:pt x="778" y="1902"/>
                          </a:lnTo>
                          <a:lnTo>
                            <a:pt x="775" y="1901"/>
                          </a:lnTo>
                          <a:lnTo>
                            <a:pt x="774" y="1902"/>
                          </a:lnTo>
                          <a:lnTo>
                            <a:pt x="774" y="1903"/>
                          </a:lnTo>
                          <a:lnTo>
                            <a:pt x="773" y="1903"/>
                          </a:lnTo>
                          <a:lnTo>
                            <a:pt x="772" y="1903"/>
                          </a:lnTo>
                          <a:lnTo>
                            <a:pt x="771" y="1903"/>
                          </a:lnTo>
                          <a:lnTo>
                            <a:pt x="771" y="1902"/>
                          </a:lnTo>
                          <a:lnTo>
                            <a:pt x="770" y="1902"/>
                          </a:lnTo>
                          <a:lnTo>
                            <a:pt x="769" y="1902"/>
                          </a:lnTo>
                          <a:lnTo>
                            <a:pt x="770" y="1903"/>
                          </a:lnTo>
                          <a:lnTo>
                            <a:pt x="769" y="1903"/>
                          </a:lnTo>
                          <a:lnTo>
                            <a:pt x="768" y="1903"/>
                          </a:lnTo>
                          <a:lnTo>
                            <a:pt x="769" y="1902"/>
                          </a:lnTo>
                          <a:lnTo>
                            <a:pt x="768" y="1901"/>
                          </a:lnTo>
                          <a:lnTo>
                            <a:pt x="768" y="1902"/>
                          </a:lnTo>
                          <a:lnTo>
                            <a:pt x="767" y="1902"/>
                          </a:lnTo>
                          <a:lnTo>
                            <a:pt x="766" y="1901"/>
                          </a:lnTo>
                          <a:lnTo>
                            <a:pt x="765" y="1901"/>
                          </a:lnTo>
                          <a:lnTo>
                            <a:pt x="765" y="1903"/>
                          </a:lnTo>
                          <a:lnTo>
                            <a:pt x="764" y="1903"/>
                          </a:lnTo>
                          <a:lnTo>
                            <a:pt x="763" y="1903"/>
                          </a:lnTo>
                          <a:lnTo>
                            <a:pt x="763" y="1904"/>
                          </a:lnTo>
                          <a:lnTo>
                            <a:pt x="762" y="1905"/>
                          </a:lnTo>
                          <a:lnTo>
                            <a:pt x="761" y="1905"/>
                          </a:lnTo>
                          <a:lnTo>
                            <a:pt x="760" y="1905"/>
                          </a:lnTo>
                          <a:lnTo>
                            <a:pt x="759" y="1905"/>
                          </a:lnTo>
                          <a:lnTo>
                            <a:pt x="759" y="1906"/>
                          </a:lnTo>
                          <a:lnTo>
                            <a:pt x="759" y="1905"/>
                          </a:lnTo>
                          <a:lnTo>
                            <a:pt x="758" y="1906"/>
                          </a:lnTo>
                          <a:lnTo>
                            <a:pt x="757" y="1906"/>
                          </a:lnTo>
                          <a:lnTo>
                            <a:pt x="756" y="1905"/>
                          </a:lnTo>
                          <a:lnTo>
                            <a:pt x="755" y="1904"/>
                          </a:lnTo>
                          <a:lnTo>
                            <a:pt x="753" y="1904"/>
                          </a:lnTo>
                          <a:lnTo>
                            <a:pt x="752" y="1906"/>
                          </a:lnTo>
                          <a:lnTo>
                            <a:pt x="752" y="1907"/>
                          </a:lnTo>
                          <a:lnTo>
                            <a:pt x="751" y="1907"/>
                          </a:lnTo>
                          <a:lnTo>
                            <a:pt x="750" y="1906"/>
                          </a:lnTo>
                          <a:lnTo>
                            <a:pt x="749" y="1908"/>
                          </a:lnTo>
                          <a:lnTo>
                            <a:pt x="748" y="1908"/>
                          </a:lnTo>
                          <a:lnTo>
                            <a:pt x="748" y="1909"/>
                          </a:lnTo>
                          <a:lnTo>
                            <a:pt x="747" y="1910"/>
                          </a:lnTo>
                          <a:lnTo>
                            <a:pt x="747" y="1909"/>
                          </a:lnTo>
                          <a:lnTo>
                            <a:pt x="746" y="1909"/>
                          </a:lnTo>
                          <a:lnTo>
                            <a:pt x="745" y="1909"/>
                          </a:lnTo>
                          <a:lnTo>
                            <a:pt x="743" y="1912"/>
                          </a:lnTo>
                          <a:lnTo>
                            <a:pt x="742" y="1912"/>
                          </a:lnTo>
                          <a:lnTo>
                            <a:pt x="741" y="1912"/>
                          </a:lnTo>
                          <a:lnTo>
                            <a:pt x="741" y="1913"/>
                          </a:lnTo>
                          <a:lnTo>
                            <a:pt x="741" y="1915"/>
                          </a:lnTo>
                          <a:lnTo>
                            <a:pt x="741" y="1916"/>
                          </a:lnTo>
                          <a:lnTo>
                            <a:pt x="740" y="1918"/>
                          </a:lnTo>
                          <a:lnTo>
                            <a:pt x="739" y="1917"/>
                          </a:lnTo>
                          <a:lnTo>
                            <a:pt x="738" y="1917"/>
                          </a:lnTo>
                          <a:lnTo>
                            <a:pt x="738" y="1916"/>
                          </a:lnTo>
                          <a:lnTo>
                            <a:pt x="738" y="1915"/>
                          </a:lnTo>
                          <a:lnTo>
                            <a:pt x="737" y="1914"/>
                          </a:lnTo>
                          <a:lnTo>
                            <a:pt x="736" y="1913"/>
                          </a:lnTo>
                          <a:lnTo>
                            <a:pt x="735" y="1911"/>
                          </a:lnTo>
                          <a:lnTo>
                            <a:pt x="736" y="1910"/>
                          </a:lnTo>
                          <a:lnTo>
                            <a:pt x="734" y="1910"/>
                          </a:lnTo>
                          <a:lnTo>
                            <a:pt x="732" y="1910"/>
                          </a:lnTo>
                          <a:lnTo>
                            <a:pt x="731" y="1910"/>
                          </a:lnTo>
                          <a:lnTo>
                            <a:pt x="730" y="1910"/>
                          </a:lnTo>
                          <a:lnTo>
                            <a:pt x="728" y="1910"/>
                          </a:lnTo>
                          <a:lnTo>
                            <a:pt x="728" y="1909"/>
                          </a:lnTo>
                          <a:lnTo>
                            <a:pt x="726" y="1909"/>
                          </a:lnTo>
                          <a:lnTo>
                            <a:pt x="726" y="1908"/>
                          </a:lnTo>
                          <a:lnTo>
                            <a:pt x="726" y="1906"/>
                          </a:lnTo>
                          <a:lnTo>
                            <a:pt x="726" y="1905"/>
                          </a:lnTo>
                          <a:lnTo>
                            <a:pt x="725" y="1905"/>
                          </a:lnTo>
                          <a:lnTo>
                            <a:pt x="723" y="1904"/>
                          </a:lnTo>
                          <a:lnTo>
                            <a:pt x="722" y="1903"/>
                          </a:lnTo>
                          <a:lnTo>
                            <a:pt x="722" y="1901"/>
                          </a:lnTo>
                          <a:lnTo>
                            <a:pt x="721" y="1901"/>
                          </a:lnTo>
                          <a:lnTo>
                            <a:pt x="720" y="1902"/>
                          </a:lnTo>
                          <a:lnTo>
                            <a:pt x="719" y="1901"/>
                          </a:lnTo>
                          <a:lnTo>
                            <a:pt x="719" y="1899"/>
                          </a:lnTo>
                          <a:lnTo>
                            <a:pt x="717" y="1899"/>
                          </a:lnTo>
                          <a:lnTo>
                            <a:pt x="714" y="1899"/>
                          </a:lnTo>
                          <a:lnTo>
                            <a:pt x="713" y="1899"/>
                          </a:lnTo>
                          <a:lnTo>
                            <a:pt x="713" y="1898"/>
                          </a:lnTo>
                          <a:lnTo>
                            <a:pt x="713" y="1897"/>
                          </a:lnTo>
                          <a:lnTo>
                            <a:pt x="712" y="1896"/>
                          </a:lnTo>
                          <a:lnTo>
                            <a:pt x="712" y="1895"/>
                          </a:lnTo>
                          <a:lnTo>
                            <a:pt x="713" y="1894"/>
                          </a:lnTo>
                          <a:lnTo>
                            <a:pt x="714" y="1895"/>
                          </a:lnTo>
                          <a:lnTo>
                            <a:pt x="714" y="1894"/>
                          </a:lnTo>
                          <a:lnTo>
                            <a:pt x="714" y="1893"/>
                          </a:lnTo>
                          <a:lnTo>
                            <a:pt x="713" y="1893"/>
                          </a:lnTo>
                          <a:lnTo>
                            <a:pt x="712" y="1893"/>
                          </a:lnTo>
                          <a:lnTo>
                            <a:pt x="711" y="1890"/>
                          </a:lnTo>
                          <a:lnTo>
                            <a:pt x="712" y="1890"/>
                          </a:lnTo>
                          <a:lnTo>
                            <a:pt x="713" y="1890"/>
                          </a:lnTo>
                          <a:lnTo>
                            <a:pt x="713" y="1889"/>
                          </a:lnTo>
                          <a:lnTo>
                            <a:pt x="712" y="1889"/>
                          </a:lnTo>
                          <a:lnTo>
                            <a:pt x="711" y="1889"/>
                          </a:lnTo>
                          <a:lnTo>
                            <a:pt x="711" y="1887"/>
                          </a:lnTo>
                          <a:lnTo>
                            <a:pt x="710" y="1886"/>
                          </a:lnTo>
                          <a:lnTo>
                            <a:pt x="708" y="1883"/>
                          </a:lnTo>
                          <a:lnTo>
                            <a:pt x="707" y="1883"/>
                          </a:lnTo>
                          <a:lnTo>
                            <a:pt x="707" y="1884"/>
                          </a:lnTo>
                          <a:lnTo>
                            <a:pt x="707" y="1885"/>
                          </a:lnTo>
                          <a:lnTo>
                            <a:pt x="706" y="1885"/>
                          </a:lnTo>
                          <a:lnTo>
                            <a:pt x="704" y="1886"/>
                          </a:lnTo>
                          <a:lnTo>
                            <a:pt x="703" y="1885"/>
                          </a:lnTo>
                          <a:lnTo>
                            <a:pt x="702" y="1885"/>
                          </a:lnTo>
                          <a:lnTo>
                            <a:pt x="702" y="1884"/>
                          </a:lnTo>
                          <a:lnTo>
                            <a:pt x="701" y="1884"/>
                          </a:lnTo>
                          <a:lnTo>
                            <a:pt x="700" y="1883"/>
                          </a:lnTo>
                          <a:lnTo>
                            <a:pt x="700" y="1882"/>
                          </a:lnTo>
                          <a:lnTo>
                            <a:pt x="701" y="1881"/>
                          </a:lnTo>
                          <a:lnTo>
                            <a:pt x="700" y="1879"/>
                          </a:lnTo>
                          <a:lnTo>
                            <a:pt x="701" y="1877"/>
                          </a:lnTo>
                          <a:lnTo>
                            <a:pt x="702" y="1877"/>
                          </a:lnTo>
                          <a:lnTo>
                            <a:pt x="702" y="1876"/>
                          </a:lnTo>
                          <a:lnTo>
                            <a:pt x="703" y="1875"/>
                          </a:lnTo>
                          <a:lnTo>
                            <a:pt x="702" y="1875"/>
                          </a:lnTo>
                          <a:lnTo>
                            <a:pt x="702" y="1874"/>
                          </a:lnTo>
                          <a:lnTo>
                            <a:pt x="702" y="1873"/>
                          </a:lnTo>
                          <a:lnTo>
                            <a:pt x="701" y="1872"/>
                          </a:lnTo>
                          <a:lnTo>
                            <a:pt x="701" y="1871"/>
                          </a:lnTo>
                          <a:lnTo>
                            <a:pt x="701" y="1870"/>
                          </a:lnTo>
                          <a:lnTo>
                            <a:pt x="700" y="1870"/>
                          </a:lnTo>
                          <a:lnTo>
                            <a:pt x="699" y="1869"/>
                          </a:lnTo>
                          <a:lnTo>
                            <a:pt x="700" y="1869"/>
                          </a:lnTo>
                          <a:lnTo>
                            <a:pt x="700" y="1868"/>
                          </a:lnTo>
                          <a:lnTo>
                            <a:pt x="700" y="1867"/>
                          </a:lnTo>
                          <a:lnTo>
                            <a:pt x="699" y="1867"/>
                          </a:lnTo>
                          <a:lnTo>
                            <a:pt x="698" y="1866"/>
                          </a:lnTo>
                          <a:lnTo>
                            <a:pt x="698" y="1865"/>
                          </a:lnTo>
                          <a:lnTo>
                            <a:pt x="698" y="1864"/>
                          </a:lnTo>
                          <a:lnTo>
                            <a:pt x="698" y="1863"/>
                          </a:lnTo>
                          <a:lnTo>
                            <a:pt x="697" y="1862"/>
                          </a:lnTo>
                          <a:lnTo>
                            <a:pt x="698" y="1862"/>
                          </a:lnTo>
                          <a:lnTo>
                            <a:pt x="697" y="1861"/>
                          </a:lnTo>
                          <a:lnTo>
                            <a:pt x="697" y="1860"/>
                          </a:lnTo>
                          <a:lnTo>
                            <a:pt x="698" y="1859"/>
                          </a:lnTo>
                          <a:lnTo>
                            <a:pt x="697" y="1858"/>
                          </a:lnTo>
                          <a:lnTo>
                            <a:pt x="696" y="1857"/>
                          </a:lnTo>
                          <a:lnTo>
                            <a:pt x="696" y="1856"/>
                          </a:lnTo>
                          <a:lnTo>
                            <a:pt x="696" y="1855"/>
                          </a:lnTo>
                          <a:lnTo>
                            <a:pt x="696" y="1854"/>
                          </a:lnTo>
                          <a:lnTo>
                            <a:pt x="696" y="1851"/>
                          </a:lnTo>
                          <a:lnTo>
                            <a:pt x="695" y="1851"/>
                          </a:lnTo>
                          <a:lnTo>
                            <a:pt x="694" y="1850"/>
                          </a:lnTo>
                          <a:lnTo>
                            <a:pt x="693" y="1849"/>
                          </a:lnTo>
                          <a:lnTo>
                            <a:pt x="692" y="1849"/>
                          </a:lnTo>
                          <a:lnTo>
                            <a:pt x="691" y="1850"/>
                          </a:lnTo>
                          <a:lnTo>
                            <a:pt x="691" y="1851"/>
                          </a:lnTo>
                          <a:lnTo>
                            <a:pt x="690" y="1851"/>
                          </a:lnTo>
                          <a:lnTo>
                            <a:pt x="689" y="1854"/>
                          </a:lnTo>
                          <a:lnTo>
                            <a:pt x="689" y="1855"/>
                          </a:lnTo>
                          <a:lnTo>
                            <a:pt x="666" y="1834"/>
                          </a:lnTo>
                          <a:lnTo>
                            <a:pt x="651" y="1844"/>
                          </a:lnTo>
                          <a:lnTo>
                            <a:pt x="650" y="1844"/>
                          </a:lnTo>
                          <a:lnTo>
                            <a:pt x="649" y="1845"/>
                          </a:lnTo>
                          <a:lnTo>
                            <a:pt x="648" y="1845"/>
                          </a:lnTo>
                          <a:lnTo>
                            <a:pt x="646" y="1846"/>
                          </a:lnTo>
                          <a:lnTo>
                            <a:pt x="645" y="1844"/>
                          </a:lnTo>
                          <a:lnTo>
                            <a:pt x="644" y="1844"/>
                          </a:lnTo>
                          <a:lnTo>
                            <a:pt x="644" y="1843"/>
                          </a:lnTo>
                          <a:lnTo>
                            <a:pt x="643" y="1843"/>
                          </a:lnTo>
                          <a:lnTo>
                            <a:pt x="641" y="1842"/>
                          </a:lnTo>
                          <a:lnTo>
                            <a:pt x="640" y="1842"/>
                          </a:lnTo>
                          <a:lnTo>
                            <a:pt x="639" y="1842"/>
                          </a:lnTo>
                          <a:lnTo>
                            <a:pt x="638" y="1842"/>
                          </a:lnTo>
                          <a:lnTo>
                            <a:pt x="638" y="1841"/>
                          </a:lnTo>
                          <a:lnTo>
                            <a:pt x="638" y="1840"/>
                          </a:lnTo>
                          <a:lnTo>
                            <a:pt x="638" y="1839"/>
                          </a:lnTo>
                          <a:lnTo>
                            <a:pt x="637" y="1838"/>
                          </a:lnTo>
                          <a:lnTo>
                            <a:pt x="637" y="1836"/>
                          </a:lnTo>
                          <a:lnTo>
                            <a:pt x="636" y="1835"/>
                          </a:lnTo>
                          <a:lnTo>
                            <a:pt x="635" y="1835"/>
                          </a:lnTo>
                          <a:lnTo>
                            <a:pt x="635" y="1834"/>
                          </a:lnTo>
                          <a:lnTo>
                            <a:pt x="634" y="1834"/>
                          </a:lnTo>
                          <a:lnTo>
                            <a:pt x="633" y="1834"/>
                          </a:lnTo>
                          <a:lnTo>
                            <a:pt x="632" y="1835"/>
                          </a:lnTo>
                          <a:lnTo>
                            <a:pt x="630" y="1836"/>
                          </a:lnTo>
                          <a:lnTo>
                            <a:pt x="629" y="1836"/>
                          </a:lnTo>
                          <a:lnTo>
                            <a:pt x="628" y="1835"/>
                          </a:lnTo>
                          <a:lnTo>
                            <a:pt x="626" y="1834"/>
                          </a:lnTo>
                          <a:lnTo>
                            <a:pt x="625" y="1834"/>
                          </a:lnTo>
                          <a:lnTo>
                            <a:pt x="624" y="1833"/>
                          </a:lnTo>
                          <a:lnTo>
                            <a:pt x="625" y="1832"/>
                          </a:lnTo>
                          <a:lnTo>
                            <a:pt x="625" y="1831"/>
                          </a:lnTo>
                          <a:lnTo>
                            <a:pt x="624" y="1828"/>
                          </a:lnTo>
                          <a:lnTo>
                            <a:pt x="624" y="1827"/>
                          </a:lnTo>
                          <a:lnTo>
                            <a:pt x="623" y="1827"/>
                          </a:lnTo>
                          <a:lnTo>
                            <a:pt x="621" y="1827"/>
                          </a:lnTo>
                          <a:lnTo>
                            <a:pt x="620" y="1827"/>
                          </a:lnTo>
                          <a:lnTo>
                            <a:pt x="619" y="1826"/>
                          </a:lnTo>
                          <a:lnTo>
                            <a:pt x="619" y="1825"/>
                          </a:lnTo>
                          <a:lnTo>
                            <a:pt x="619" y="1822"/>
                          </a:lnTo>
                          <a:lnTo>
                            <a:pt x="619" y="1821"/>
                          </a:lnTo>
                          <a:lnTo>
                            <a:pt x="618" y="1822"/>
                          </a:lnTo>
                          <a:lnTo>
                            <a:pt x="616" y="1823"/>
                          </a:lnTo>
                          <a:lnTo>
                            <a:pt x="615" y="1823"/>
                          </a:lnTo>
                          <a:lnTo>
                            <a:pt x="613" y="1823"/>
                          </a:lnTo>
                          <a:lnTo>
                            <a:pt x="612" y="1823"/>
                          </a:lnTo>
                          <a:lnTo>
                            <a:pt x="611" y="1822"/>
                          </a:lnTo>
                          <a:lnTo>
                            <a:pt x="611" y="1821"/>
                          </a:lnTo>
                          <a:lnTo>
                            <a:pt x="611" y="1819"/>
                          </a:lnTo>
                          <a:lnTo>
                            <a:pt x="612" y="1819"/>
                          </a:lnTo>
                          <a:lnTo>
                            <a:pt x="611" y="1818"/>
                          </a:lnTo>
                          <a:lnTo>
                            <a:pt x="610" y="1817"/>
                          </a:lnTo>
                          <a:lnTo>
                            <a:pt x="610" y="1816"/>
                          </a:lnTo>
                          <a:lnTo>
                            <a:pt x="609" y="1816"/>
                          </a:lnTo>
                          <a:lnTo>
                            <a:pt x="607" y="1817"/>
                          </a:lnTo>
                          <a:lnTo>
                            <a:pt x="606" y="1817"/>
                          </a:lnTo>
                          <a:lnTo>
                            <a:pt x="606" y="1816"/>
                          </a:lnTo>
                          <a:lnTo>
                            <a:pt x="606" y="1815"/>
                          </a:lnTo>
                          <a:lnTo>
                            <a:pt x="605" y="1816"/>
                          </a:lnTo>
                          <a:lnTo>
                            <a:pt x="604" y="1815"/>
                          </a:lnTo>
                          <a:lnTo>
                            <a:pt x="603" y="1816"/>
                          </a:lnTo>
                          <a:lnTo>
                            <a:pt x="602" y="1816"/>
                          </a:lnTo>
                          <a:lnTo>
                            <a:pt x="601" y="1816"/>
                          </a:lnTo>
                          <a:lnTo>
                            <a:pt x="601" y="1815"/>
                          </a:lnTo>
                          <a:lnTo>
                            <a:pt x="601" y="1814"/>
                          </a:lnTo>
                          <a:lnTo>
                            <a:pt x="600" y="1814"/>
                          </a:lnTo>
                          <a:lnTo>
                            <a:pt x="600" y="1812"/>
                          </a:lnTo>
                          <a:lnTo>
                            <a:pt x="599" y="1811"/>
                          </a:lnTo>
                          <a:lnTo>
                            <a:pt x="597" y="1810"/>
                          </a:lnTo>
                          <a:lnTo>
                            <a:pt x="597" y="1809"/>
                          </a:lnTo>
                          <a:lnTo>
                            <a:pt x="598" y="1807"/>
                          </a:lnTo>
                          <a:lnTo>
                            <a:pt x="597" y="1806"/>
                          </a:lnTo>
                          <a:lnTo>
                            <a:pt x="596" y="1806"/>
                          </a:lnTo>
                          <a:lnTo>
                            <a:pt x="595" y="1806"/>
                          </a:lnTo>
                          <a:lnTo>
                            <a:pt x="594" y="1806"/>
                          </a:lnTo>
                          <a:lnTo>
                            <a:pt x="594" y="1805"/>
                          </a:lnTo>
                          <a:lnTo>
                            <a:pt x="594" y="1804"/>
                          </a:lnTo>
                          <a:lnTo>
                            <a:pt x="595" y="1804"/>
                          </a:lnTo>
                          <a:lnTo>
                            <a:pt x="595" y="1803"/>
                          </a:lnTo>
                          <a:lnTo>
                            <a:pt x="593" y="1802"/>
                          </a:lnTo>
                          <a:lnTo>
                            <a:pt x="593" y="1801"/>
                          </a:lnTo>
                          <a:lnTo>
                            <a:pt x="592" y="1800"/>
                          </a:lnTo>
                          <a:lnTo>
                            <a:pt x="590" y="1800"/>
                          </a:lnTo>
                          <a:lnTo>
                            <a:pt x="590" y="1799"/>
                          </a:lnTo>
                          <a:lnTo>
                            <a:pt x="590" y="1798"/>
                          </a:lnTo>
                          <a:lnTo>
                            <a:pt x="589" y="1797"/>
                          </a:lnTo>
                          <a:lnTo>
                            <a:pt x="589" y="1796"/>
                          </a:lnTo>
                          <a:lnTo>
                            <a:pt x="587" y="1796"/>
                          </a:lnTo>
                          <a:lnTo>
                            <a:pt x="587" y="1795"/>
                          </a:lnTo>
                          <a:lnTo>
                            <a:pt x="587" y="1794"/>
                          </a:lnTo>
                          <a:lnTo>
                            <a:pt x="585" y="1794"/>
                          </a:lnTo>
                          <a:lnTo>
                            <a:pt x="585" y="1793"/>
                          </a:lnTo>
                          <a:lnTo>
                            <a:pt x="585" y="1792"/>
                          </a:lnTo>
                          <a:lnTo>
                            <a:pt x="585" y="1791"/>
                          </a:lnTo>
                          <a:lnTo>
                            <a:pt x="584" y="1790"/>
                          </a:lnTo>
                          <a:lnTo>
                            <a:pt x="583" y="1790"/>
                          </a:lnTo>
                          <a:lnTo>
                            <a:pt x="583" y="1791"/>
                          </a:lnTo>
                          <a:lnTo>
                            <a:pt x="582" y="1790"/>
                          </a:lnTo>
                          <a:lnTo>
                            <a:pt x="582" y="1789"/>
                          </a:lnTo>
                          <a:lnTo>
                            <a:pt x="582" y="1788"/>
                          </a:lnTo>
                          <a:lnTo>
                            <a:pt x="581" y="1788"/>
                          </a:lnTo>
                          <a:lnTo>
                            <a:pt x="580" y="1786"/>
                          </a:lnTo>
                          <a:lnTo>
                            <a:pt x="579" y="1786"/>
                          </a:lnTo>
                          <a:lnTo>
                            <a:pt x="577" y="1785"/>
                          </a:lnTo>
                          <a:lnTo>
                            <a:pt x="577" y="1784"/>
                          </a:lnTo>
                          <a:lnTo>
                            <a:pt x="577" y="1779"/>
                          </a:lnTo>
                          <a:lnTo>
                            <a:pt x="577" y="1776"/>
                          </a:lnTo>
                          <a:lnTo>
                            <a:pt x="577" y="1775"/>
                          </a:lnTo>
                          <a:lnTo>
                            <a:pt x="578" y="1773"/>
                          </a:lnTo>
                          <a:lnTo>
                            <a:pt x="579" y="1772"/>
                          </a:lnTo>
                          <a:lnTo>
                            <a:pt x="579" y="1771"/>
                          </a:lnTo>
                          <a:lnTo>
                            <a:pt x="578" y="1771"/>
                          </a:lnTo>
                          <a:lnTo>
                            <a:pt x="577" y="1770"/>
                          </a:lnTo>
                          <a:lnTo>
                            <a:pt x="576" y="1771"/>
                          </a:lnTo>
                          <a:lnTo>
                            <a:pt x="575" y="1771"/>
                          </a:lnTo>
                          <a:lnTo>
                            <a:pt x="574" y="1771"/>
                          </a:lnTo>
                          <a:lnTo>
                            <a:pt x="573" y="1772"/>
                          </a:lnTo>
                          <a:lnTo>
                            <a:pt x="572" y="1772"/>
                          </a:lnTo>
                          <a:lnTo>
                            <a:pt x="571" y="1770"/>
                          </a:lnTo>
                          <a:lnTo>
                            <a:pt x="571" y="1769"/>
                          </a:lnTo>
                          <a:lnTo>
                            <a:pt x="572" y="1769"/>
                          </a:lnTo>
                          <a:lnTo>
                            <a:pt x="572" y="1768"/>
                          </a:lnTo>
                          <a:lnTo>
                            <a:pt x="572" y="1767"/>
                          </a:lnTo>
                          <a:lnTo>
                            <a:pt x="570" y="1767"/>
                          </a:lnTo>
                          <a:lnTo>
                            <a:pt x="570" y="1766"/>
                          </a:lnTo>
                          <a:lnTo>
                            <a:pt x="571" y="1764"/>
                          </a:lnTo>
                          <a:lnTo>
                            <a:pt x="570" y="1763"/>
                          </a:lnTo>
                          <a:lnTo>
                            <a:pt x="571" y="1762"/>
                          </a:lnTo>
                          <a:lnTo>
                            <a:pt x="572" y="1761"/>
                          </a:lnTo>
                          <a:lnTo>
                            <a:pt x="572" y="1760"/>
                          </a:lnTo>
                          <a:lnTo>
                            <a:pt x="571" y="1760"/>
                          </a:lnTo>
                          <a:lnTo>
                            <a:pt x="570" y="1760"/>
                          </a:lnTo>
                          <a:lnTo>
                            <a:pt x="570" y="1759"/>
                          </a:lnTo>
                          <a:lnTo>
                            <a:pt x="570" y="1758"/>
                          </a:lnTo>
                          <a:lnTo>
                            <a:pt x="571" y="1758"/>
                          </a:lnTo>
                          <a:lnTo>
                            <a:pt x="573" y="1758"/>
                          </a:lnTo>
                          <a:lnTo>
                            <a:pt x="573" y="1757"/>
                          </a:lnTo>
                          <a:lnTo>
                            <a:pt x="572" y="1756"/>
                          </a:lnTo>
                          <a:lnTo>
                            <a:pt x="571" y="1757"/>
                          </a:lnTo>
                          <a:lnTo>
                            <a:pt x="570" y="1756"/>
                          </a:lnTo>
                          <a:lnTo>
                            <a:pt x="570" y="1755"/>
                          </a:lnTo>
                          <a:lnTo>
                            <a:pt x="570" y="1753"/>
                          </a:lnTo>
                          <a:lnTo>
                            <a:pt x="570" y="1752"/>
                          </a:lnTo>
                          <a:lnTo>
                            <a:pt x="571" y="1751"/>
                          </a:lnTo>
                          <a:lnTo>
                            <a:pt x="572" y="1751"/>
                          </a:lnTo>
                          <a:lnTo>
                            <a:pt x="572" y="1749"/>
                          </a:lnTo>
                          <a:lnTo>
                            <a:pt x="571" y="1750"/>
                          </a:lnTo>
                          <a:lnTo>
                            <a:pt x="570" y="1749"/>
                          </a:lnTo>
                          <a:lnTo>
                            <a:pt x="569" y="1748"/>
                          </a:lnTo>
                          <a:lnTo>
                            <a:pt x="568" y="1747"/>
                          </a:lnTo>
                          <a:lnTo>
                            <a:pt x="568" y="1746"/>
                          </a:lnTo>
                          <a:lnTo>
                            <a:pt x="568" y="1745"/>
                          </a:lnTo>
                          <a:lnTo>
                            <a:pt x="567" y="1746"/>
                          </a:lnTo>
                          <a:lnTo>
                            <a:pt x="566" y="1745"/>
                          </a:lnTo>
                          <a:lnTo>
                            <a:pt x="566" y="1743"/>
                          </a:lnTo>
                          <a:lnTo>
                            <a:pt x="566" y="1742"/>
                          </a:lnTo>
                          <a:lnTo>
                            <a:pt x="566" y="1741"/>
                          </a:lnTo>
                          <a:lnTo>
                            <a:pt x="567" y="1740"/>
                          </a:lnTo>
                          <a:lnTo>
                            <a:pt x="566" y="1740"/>
                          </a:lnTo>
                          <a:lnTo>
                            <a:pt x="565" y="1741"/>
                          </a:lnTo>
                          <a:lnTo>
                            <a:pt x="564" y="1740"/>
                          </a:lnTo>
                          <a:lnTo>
                            <a:pt x="563" y="1739"/>
                          </a:lnTo>
                          <a:lnTo>
                            <a:pt x="564" y="1739"/>
                          </a:lnTo>
                          <a:lnTo>
                            <a:pt x="565" y="1737"/>
                          </a:lnTo>
                          <a:lnTo>
                            <a:pt x="564" y="1737"/>
                          </a:lnTo>
                          <a:lnTo>
                            <a:pt x="563" y="1736"/>
                          </a:lnTo>
                          <a:lnTo>
                            <a:pt x="565" y="1735"/>
                          </a:lnTo>
                          <a:lnTo>
                            <a:pt x="566" y="1734"/>
                          </a:lnTo>
                          <a:lnTo>
                            <a:pt x="566" y="1733"/>
                          </a:lnTo>
                          <a:lnTo>
                            <a:pt x="565" y="1733"/>
                          </a:lnTo>
                          <a:lnTo>
                            <a:pt x="565" y="1731"/>
                          </a:lnTo>
                          <a:lnTo>
                            <a:pt x="565" y="1730"/>
                          </a:lnTo>
                          <a:lnTo>
                            <a:pt x="565" y="1729"/>
                          </a:lnTo>
                          <a:lnTo>
                            <a:pt x="565" y="1728"/>
                          </a:lnTo>
                          <a:lnTo>
                            <a:pt x="565" y="1727"/>
                          </a:lnTo>
                          <a:lnTo>
                            <a:pt x="566" y="1726"/>
                          </a:lnTo>
                          <a:lnTo>
                            <a:pt x="565" y="1725"/>
                          </a:lnTo>
                          <a:lnTo>
                            <a:pt x="566" y="1724"/>
                          </a:lnTo>
                          <a:lnTo>
                            <a:pt x="565" y="1724"/>
                          </a:lnTo>
                          <a:lnTo>
                            <a:pt x="565" y="1723"/>
                          </a:lnTo>
                          <a:lnTo>
                            <a:pt x="566" y="1722"/>
                          </a:lnTo>
                          <a:lnTo>
                            <a:pt x="564" y="1721"/>
                          </a:lnTo>
                          <a:lnTo>
                            <a:pt x="563" y="1720"/>
                          </a:lnTo>
                          <a:lnTo>
                            <a:pt x="563" y="1718"/>
                          </a:lnTo>
                          <a:lnTo>
                            <a:pt x="563" y="1715"/>
                          </a:lnTo>
                          <a:lnTo>
                            <a:pt x="564" y="1714"/>
                          </a:lnTo>
                          <a:lnTo>
                            <a:pt x="564" y="1713"/>
                          </a:lnTo>
                          <a:lnTo>
                            <a:pt x="566" y="1713"/>
                          </a:lnTo>
                          <a:lnTo>
                            <a:pt x="566" y="1712"/>
                          </a:lnTo>
                          <a:lnTo>
                            <a:pt x="566" y="1711"/>
                          </a:lnTo>
                          <a:lnTo>
                            <a:pt x="566" y="1709"/>
                          </a:lnTo>
                          <a:lnTo>
                            <a:pt x="565" y="1707"/>
                          </a:lnTo>
                          <a:lnTo>
                            <a:pt x="564" y="1705"/>
                          </a:lnTo>
                          <a:lnTo>
                            <a:pt x="564" y="1704"/>
                          </a:lnTo>
                          <a:lnTo>
                            <a:pt x="565" y="1702"/>
                          </a:lnTo>
                          <a:lnTo>
                            <a:pt x="565" y="1700"/>
                          </a:lnTo>
                          <a:lnTo>
                            <a:pt x="565" y="1698"/>
                          </a:lnTo>
                          <a:lnTo>
                            <a:pt x="565" y="1697"/>
                          </a:lnTo>
                          <a:lnTo>
                            <a:pt x="566" y="1691"/>
                          </a:lnTo>
                          <a:lnTo>
                            <a:pt x="566" y="1688"/>
                          </a:lnTo>
                          <a:lnTo>
                            <a:pt x="568" y="1684"/>
                          </a:lnTo>
                          <a:lnTo>
                            <a:pt x="571" y="1677"/>
                          </a:lnTo>
                          <a:lnTo>
                            <a:pt x="572" y="1676"/>
                          </a:lnTo>
                          <a:lnTo>
                            <a:pt x="573" y="1674"/>
                          </a:lnTo>
                          <a:lnTo>
                            <a:pt x="578" y="1672"/>
                          </a:lnTo>
                          <a:lnTo>
                            <a:pt x="579" y="1670"/>
                          </a:lnTo>
                          <a:lnTo>
                            <a:pt x="580" y="1668"/>
                          </a:lnTo>
                          <a:lnTo>
                            <a:pt x="585" y="1666"/>
                          </a:lnTo>
                          <a:lnTo>
                            <a:pt x="585" y="1665"/>
                          </a:lnTo>
                          <a:lnTo>
                            <a:pt x="587" y="1664"/>
                          </a:lnTo>
                          <a:lnTo>
                            <a:pt x="589" y="1659"/>
                          </a:lnTo>
                          <a:lnTo>
                            <a:pt x="589" y="1658"/>
                          </a:lnTo>
                          <a:lnTo>
                            <a:pt x="589" y="1657"/>
                          </a:lnTo>
                          <a:lnTo>
                            <a:pt x="586" y="1652"/>
                          </a:lnTo>
                          <a:lnTo>
                            <a:pt x="586" y="1650"/>
                          </a:lnTo>
                          <a:lnTo>
                            <a:pt x="585" y="1649"/>
                          </a:lnTo>
                          <a:lnTo>
                            <a:pt x="585" y="1647"/>
                          </a:lnTo>
                          <a:lnTo>
                            <a:pt x="586" y="1646"/>
                          </a:lnTo>
                          <a:lnTo>
                            <a:pt x="586" y="1644"/>
                          </a:lnTo>
                          <a:lnTo>
                            <a:pt x="587" y="1642"/>
                          </a:lnTo>
                          <a:lnTo>
                            <a:pt x="587" y="1641"/>
                          </a:lnTo>
                          <a:lnTo>
                            <a:pt x="587" y="1640"/>
                          </a:lnTo>
                          <a:lnTo>
                            <a:pt x="588" y="1640"/>
                          </a:lnTo>
                          <a:lnTo>
                            <a:pt x="589" y="1640"/>
                          </a:lnTo>
                          <a:lnTo>
                            <a:pt x="591" y="1638"/>
                          </a:lnTo>
                          <a:lnTo>
                            <a:pt x="592" y="1638"/>
                          </a:lnTo>
                          <a:lnTo>
                            <a:pt x="592" y="1637"/>
                          </a:lnTo>
                          <a:lnTo>
                            <a:pt x="593" y="1637"/>
                          </a:lnTo>
                          <a:lnTo>
                            <a:pt x="594" y="1637"/>
                          </a:lnTo>
                          <a:lnTo>
                            <a:pt x="593" y="1635"/>
                          </a:lnTo>
                          <a:lnTo>
                            <a:pt x="594" y="1631"/>
                          </a:lnTo>
                          <a:lnTo>
                            <a:pt x="595" y="1629"/>
                          </a:lnTo>
                          <a:lnTo>
                            <a:pt x="595" y="1625"/>
                          </a:lnTo>
                          <a:lnTo>
                            <a:pt x="592" y="1622"/>
                          </a:lnTo>
                          <a:lnTo>
                            <a:pt x="591" y="1618"/>
                          </a:lnTo>
                          <a:lnTo>
                            <a:pt x="590" y="1618"/>
                          </a:lnTo>
                          <a:lnTo>
                            <a:pt x="590" y="1619"/>
                          </a:lnTo>
                          <a:lnTo>
                            <a:pt x="588" y="1619"/>
                          </a:lnTo>
                          <a:lnTo>
                            <a:pt x="587" y="1619"/>
                          </a:lnTo>
                          <a:lnTo>
                            <a:pt x="586" y="1618"/>
                          </a:lnTo>
                          <a:lnTo>
                            <a:pt x="584" y="1619"/>
                          </a:lnTo>
                          <a:lnTo>
                            <a:pt x="580" y="1617"/>
                          </a:lnTo>
                          <a:lnTo>
                            <a:pt x="579" y="1618"/>
                          </a:lnTo>
                          <a:lnTo>
                            <a:pt x="579" y="1619"/>
                          </a:lnTo>
                          <a:lnTo>
                            <a:pt x="579" y="1621"/>
                          </a:lnTo>
                          <a:lnTo>
                            <a:pt x="578" y="1623"/>
                          </a:lnTo>
                          <a:lnTo>
                            <a:pt x="577" y="1625"/>
                          </a:lnTo>
                          <a:lnTo>
                            <a:pt x="576" y="1626"/>
                          </a:lnTo>
                          <a:lnTo>
                            <a:pt x="573" y="1627"/>
                          </a:lnTo>
                          <a:lnTo>
                            <a:pt x="572" y="1628"/>
                          </a:lnTo>
                          <a:lnTo>
                            <a:pt x="510" y="1625"/>
                          </a:lnTo>
                          <a:lnTo>
                            <a:pt x="389" y="1619"/>
                          </a:lnTo>
                          <a:lnTo>
                            <a:pt x="378" y="1619"/>
                          </a:lnTo>
                          <a:lnTo>
                            <a:pt x="327" y="1618"/>
                          </a:lnTo>
                          <a:lnTo>
                            <a:pt x="290" y="1617"/>
                          </a:lnTo>
                          <a:lnTo>
                            <a:pt x="266" y="1617"/>
                          </a:lnTo>
                          <a:lnTo>
                            <a:pt x="256" y="1493"/>
                          </a:lnTo>
                          <a:lnTo>
                            <a:pt x="254" y="1473"/>
                          </a:lnTo>
                          <a:lnTo>
                            <a:pt x="208" y="1419"/>
                          </a:lnTo>
                          <a:lnTo>
                            <a:pt x="202" y="1413"/>
                          </a:lnTo>
                          <a:lnTo>
                            <a:pt x="196" y="1406"/>
                          </a:lnTo>
                          <a:lnTo>
                            <a:pt x="208" y="1404"/>
                          </a:lnTo>
                          <a:lnTo>
                            <a:pt x="253" y="1404"/>
                          </a:lnTo>
                          <a:lnTo>
                            <a:pt x="248" y="1317"/>
                          </a:lnTo>
                          <a:lnTo>
                            <a:pt x="247" y="1318"/>
                          </a:lnTo>
                          <a:lnTo>
                            <a:pt x="245" y="1318"/>
                          </a:lnTo>
                          <a:lnTo>
                            <a:pt x="244" y="1318"/>
                          </a:lnTo>
                          <a:lnTo>
                            <a:pt x="242" y="1317"/>
                          </a:lnTo>
                          <a:lnTo>
                            <a:pt x="240" y="1316"/>
                          </a:lnTo>
                          <a:lnTo>
                            <a:pt x="239" y="1315"/>
                          </a:lnTo>
                          <a:lnTo>
                            <a:pt x="239" y="1314"/>
                          </a:lnTo>
                          <a:lnTo>
                            <a:pt x="238" y="1312"/>
                          </a:lnTo>
                          <a:lnTo>
                            <a:pt x="238" y="1310"/>
                          </a:lnTo>
                          <a:lnTo>
                            <a:pt x="237" y="1308"/>
                          </a:lnTo>
                          <a:lnTo>
                            <a:pt x="238" y="1307"/>
                          </a:lnTo>
                          <a:lnTo>
                            <a:pt x="238" y="1306"/>
                          </a:lnTo>
                          <a:lnTo>
                            <a:pt x="237" y="1305"/>
                          </a:lnTo>
                          <a:lnTo>
                            <a:pt x="237" y="1304"/>
                          </a:lnTo>
                          <a:lnTo>
                            <a:pt x="237" y="1303"/>
                          </a:lnTo>
                          <a:lnTo>
                            <a:pt x="237" y="1302"/>
                          </a:lnTo>
                          <a:lnTo>
                            <a:pt x="236" y="1302"/>
                          </a:lnTo>
                          <a:lnTo>
                            <a:pt x="235" y="1301"/>
                          </a:lnTo>
                          <a:lnTo>
                            <a:pt x="236" y="1301"/>
                          </a:lnTo>
                          <a:lnTo>
                            <a:pt x="237" y="1301"/>
                          </a:lnTo>
                          <a:lnTo>
                            <a:pt x="236" y="1301"/>
                          </a:lnTo>
                          <a:lnTo>
                            <a:pt x="236" y="1300"/>
                          </a:lnTo>
                          <a:lnTo>
                            <a:pt x="236" y="1299"/>
                          </a:lnTo>
                          <a:lnTo>
                            <a:pt x="236" y="1298"/>
                          </a:lnTo>
                          <a:lnTo>
                            <a:pt x="236" y="1297"/>
                          </a:lnTo>
                          <a:lnTo>
                            <a:pt x="235" y="1297"/>
                          </a:lnTo>
                          <a:lnTo>
                            <a:pt x="235" y="1296"/>
                          </a:lnTo>
                          <a:lnTo>
                            <a:pt x="234" y="1295"/>
                          </a:lnTo>
                          <a:lnTo>
                            <a:pt x="231" y="1293"/>
                          </a:lnTo>
                          <a:lnTo>
                            <a:pt x="231" y="1292"/>
                          </a:lnTo>
                          <a:lnTo>
                            <a:pt x="232" y="1293"/>
                          </a:lnTo>
                          <a:lnTo>
                            <a:pt x="232" y="1291"/>
                          </a:lnTo>
                          <a:lnTo>
                            <a:pt x="232" y="1290"/>
                          </a:lnTo>
                          <a:lnTo>
                            <a:pt x="231" y="1290"/>
                          </a:lnTo>
                          <a:lnTo>
                            <a:pt x="230" y="1290"/>
                          </a:lnTo>
                          <a:lnTo>
                            <a:pt x="229" y="1289"/>
                          </a:lnTo>
                          <a:lnTo>
                            <a:pt x="229" y="1288"/>
                          </a:lnTo>
                          <a:lnTo>
                            <a:pt x="229" y="1287"/>
                          </a:lnTo>
                          <a:lnTo>
                            <a:pt x="228" y="1287"/>
                          </a:lnTo>
                          <a:lnTo>
                            <a:pt x="228" y="1285"/>
                          </a:lnTo>
                          <a:lnTo>
                            <a:pt x="228" y="1284"/>
                          </a:lnTo>
                          <a:lnTo>
                            <a:pt x="227" y="1284"/>
                          </a:lnTo>
                          <a:lnTo>
                            <a:pt x="226" y="1284"/>
                          </a:lnTo>
                          <a:lnTo>
                            <a:pt x="225" y="1283"/>
                          </a:lnTo>
                          <a:lnTo>
                            <a:pt x="226" y="1283"/>
                          </a:lnTo>
                          <a:lnTo>
                            <a:pt x="226" y="1282"/>
                          </a:lnTo>
                          <a:lnTo>
                            <a:pt x="226" y="1281"/>
                          </a:lnTo>
                          <a:lnTo>
                            <a:pt x="225" y="1281"/>
                          </a:lnTo>
                          <a:lnTo>
                            <a:pt x="225" y="1280"/>
                          </a:lnTo>
                          <a:lnTo>
                            <a:pt x="224" y="1280"/>
                          </a:lnTo>
                          <a:lnTo>
                            <a:pt x="224" y="1279"/>
                          </a:lnTo>
                          <a:lnTo>
                            <a:pt x="225" y="1279"/>
                          </a:lnTo>
                          <a:lnTo>
                            <a:pt x="225" y="1278"/>
                          </a:lnTo>
                          <a:lnTo>
                            <a:pt x="225" y="1277"/>
                          </a:lnTo>
                          <a:lnTo>
                            <a:pt x="225" y="1276"/>
                          </a:lnTo>
                          <a:lnTo>
                            <a:pt x="224" y="1275"/>
                          </a:lnTo>
                          <a:lnTo>
                            <a:pt x="225" y="1274"/>
                          </a:lnTo>
                          <a:lnTo>
                            <a:pt x="225" y="1275"/>
                          </a:lnTo>
                          <a:lnTo>
                            <a:pt x="226" y="1275"/>
                          </a:lnTo>
                          <a:lnTo>
                            <a:pt x="226" y="1274"/>
                          </a:lnTo>
                          <a:lnTo>
                            <a:pt x="226" y="1273"/>
                          </a:lnTo>
                          <a:lnTo>
                            <a:pt x="226" y="1272"/>
                          </a:lnTo>
                          <a:lnTo>
                            <a:pt x="226" y="1271"/>
                          </a:lnTo>
                          <a:lnTo>
                            <a:pt x="225" y="1271"/>
                          </a:lnTo>
                          <a:lnTo>
                            <a:pt x="224" y="1271"/>
                          </a:lnTo>
                          <a:lnTo>
                            <a:pt x="223" y="1271"/>
                          </a:lnTo>
                          <a:lnTo>
                            <a:pt x="224" y="1270"/>
                          </a:lnTo>
                          <a:lnTo>
                            <a:pt x="224" y="1269"/>
                          </a:lnTo>
                          <a:lnTo>
                            <a:pt x="223" y="1269"/>
                          </a:lnTo>
                          <a:lnTo>
                            <a:pt x="223" y="1270"/>
                          </a:lnTo>
                          <a:lnTo>
                            <a:pt x="222" y="1269"/>
                          </a:lnTo>
                          <a:lnTo>
                            <a:pt x="223" y="1268"/>
                          </a:lnTo>
                          <a:lnTo>
                            <a:pt x="222" y="1268"/>
                          </a:lnTo>
                          <a:lnTo>
                            <a:pt x="222" y="1269"/>
                          </a:lnTo>
                          <a:lnTo>
                            <a:pt x="221" y="1269"/>
                          </a:lnTo>
                          <a:lnTo>
                            <a:pt x="220" y="1268"/>
                          </a:lnTo>
                          <a:lnTo>
                            <a:pt x="221" y="1267"/>
                          </a:lnTo>
                          <a:lnTo>
                            <a:pt x="219" y="1266"/>
                          </a:lnTo>
                          <a:lnTo>
                            <a:pt x="219" y="1265"/>
                          </a:lnTo>
                          <a:lnTo>
                            <a:pt x="219" y="1264"/>
                          </a:lnTo>
                          <a:lnTo>
                            <a:pt x="218" y="1264"/>
                          </a:lnTo>
                          <a:lnTo>
                            <a:pt x="218" y="1263"/>
                          </a:lnTo>
                          <a:lnTo>
                            <a:pt x="217" y="1263"/>
                          </a:lnTo>
                          <a:lnTo>
                            <a:pt x="217" y="1262"/>
                          </a:lnTo>
                          <a:lnTo>
                            <a:pt x="216" y="1262"/>
                          </a:lnTo>
                          <a:lnTo>
                            <a:pt x="216" y="1261"/>
                          </a:lnTo>
                          <a:lnTo>
                            <a:pt x="216" y="1260"/>
                          </a:lnTo>
                          <a:lnTo>
                            <a:pt x="215" y="1260"/>
                          </a:lnTo>
                          <a:lnTo>
                            <a:pt x="215" y="1259"/>
                          </a:lnTo>
                          <a:lnTo>
                            <a:pt x="215" y="1258"/>
                          </a:lnTo>
                          <a:lnTo>
                            <a:pt x="215" y="1257"/>
                          </a:lnTo>
                          <a:lnTo>
                            <a:pt x="214" y="1256"/>
                          </a:lnTo>
                          <a:lnTo>
                            <a:pt x="214" y="1255"/>
                          </a:lnTo>
                          <a:lnTo>
                            <a:pt x="214" y="1254"/>
                          </a:lnTo>
                          <a:lnTo>
                            <a:pt x="214" y="1253"/>
                          </a:lnTo>
                          <a:lnTo>
                            <a:pt x="214" y="1252"/>
                          </a:lnTo>
                          <a:lnTo>
                            <a:pt x="216" y="1250"/>
                          </a:lnTo>
                          <a:lnTo>
                            <a:pt x="216" y="1249"/>
                          </a:lnTo>
                          <a:lnTo>
                            <a:pt x="216" y="1248"/>
                          </a:lnTo>
                          <a:lnTo>
                            <a:pt x="215" y="1248"/>
                          </a:lnTo>
                          <a:lnTo>
                            <a:pt x="215" y="1247"/>
                          </a:lnTo>
                          <a:lnTo>
                            <a:pt x="214" y="1247"/>
                          </a:lnTo>
                          <a:lnTo>
                            <a:pt x="213" y="1246"/>
                          </a:lnTo>
                          <a:lnTo>
                            <a:pt x="214" y="1245"/>
                          </a:lnTo>
                          <a:lnTo>
                            <a:pt x="213" y="1244"/>
                          </a:lnTo>
                          <a:lnTo>
                            <a:pt x="213" y="1243"/>
                          </a:lnTo>
                          <a:lnTo>
                            <a:pt x="213" y="1242"/>
                          </a:lnTo>
                          <a:lnTo>
                            <a:pt x="213" y="1241"/>
                          </a:lnTo>
                          <a:lnTo>
                            <a:pt x="212" y="1240"/>
                          </a:lnTo>
                          <a:lnTo>
                            <a:pt x="212" y="1239"/>
                          </a:lnTo>
                          <a:lnTo>
                            <a:pt x="211" y="1240"/>
                          </a:lnTo>
                          <a:lnTo>
                            <a:pt x="210" y="1240"/>
                          </a:lnTo>
                          <a:lnTo>
                            <a:pt x="209" y="1239"/>
                          </a:lnTo>
                          <a:lnTo>
                            <a:pt x="209" y="1238"/>
                          </a:lnTo>
                          <a:lnTo>
                            <a:pt x="210" y="1237"/>
                          </a:lnTo>
                          <a:lnTo>
                            <a:pt x="209" y="1237"/>
                          </a:lnTo>
                          <a:lnTo>
                            <a:pt x="209" y="1236"/>
                          </a:lnTo>
                          <a:lnTo>
                            <a:pt x="211" y="1234"/>
                          </a:lnTo>
                          <a:lnTo>
                            <a:pt x="212" y="1234"/>
                          </a:lnTo>
                          <a:lnTo>
                            <a:pt x="212" y="1233"/>
                          </a:lnTo>
                          <a:lnTo>
                            <a:pt x="212" y="1232"/>
                          </a:lnTo>
                          <a:lnTo>
                            <a:pt x="211" y="1232"/>
                          </a:lnTo>
                          <a:lnTo>
                            <a:pt x="211" y="1229"/>
                          </a:lnTo>
                          <a:lnTo>
                            <a:pt x="212" y="1229"/>
                          </a:lnTo>
                          <a:lnTo>
                            <a:pt x="212" y="1228"/>
                          </a:lnTo>
                          <a:lnTo>
                            <a:pt x="211" y="1227"/>
                          </a:lnTo>
                          <a:lnTo>
                            <a:pt x="210" y="1226"/>
                          </a:lnTo>
                          <a:lnTo>
                            <a:pt x="211" y="1225"/>
                          </a:lnTo>
                          <a:lnTo>
                            <a:pt x="212" y="1225"/>
                          </a:lnTo>
                          <a:lnTo>
                            <a:pt x="212" y="1224"/>
                          </a:lnTo>
                          <a:lnTo>
                            <a:pt x="211" y="1224"/>
                          </a:lnTo>
                          <a:lnTo>
                            <a:pt x="211" y="1223"/>
                          </a:lnTo>
                          <a:lnTo>
                            <a:pt x="211" y="1222"/>
                          </a:lnTo>
                          <a:lnTo>
                            <a:pt x="213" y="1221"/>
                          </a:lnTo>
                          <a:lnTo>
                            <a:pt x="213" y="1222"/>
                          </a:lnTo>
                          <a:lnTo>
                            <a:pt x="214" y="1222"/>
                          </a:lnTo>
                          <a:lnTo>
                            <a:pt x="216" y="1221"/>
                          </a:lnTo>
                          <a:lnTo>
                            <a:pt x="216" y="1220"/>
                          </a:lnTo>
                          <a:lnTo>
                            <a:pt x="217" y="1220"/>
                          </a:lnTo>
                          <a:lnTo>
                            <a:pt x="217" y="1219"/>
                          </a:lnTo>
                          <a:lnTo>
                            <a:pt x="218" y="1219"/>
                          </a:lnTo>
                          <a:lnTo>
                            <a:pt x="219" y="1217"/>
                          </a:lnTo>
                          <a:lnTo>
                            <a:pt x="220" y="1217"/>
                          </a:lnTo>
                          <a:lnTo>
                            <a:pt x="220" y="1216"/>
                          </a:lnTo>
                          <a:lnTo>
                            <a:pt x="220" y="1215"/>
                          </a:lnTo>
                          <a:lnTo>
                            <a:pt x="220" y="1214"/>
                          </a:lnTo>
                          <a:lnTo>
                            <a:pt x="221" y="1214"/>
                          </a:lnTo>
                          <a:lnTo>
                            <a:pt x="221" y="1213"/>
                          </a:lnTo>
                          <a:lnTo>
                            <a:pt x="221" y="1212"/>
                          </a:lnTo>
                          <a:lnTo>
                            <a:pt x="222" y="1212"/>
                          </a:lnTo>
                          <a:lnTo>
                            <a:pt x="224" y="1210"/>
                          </a:lnTo>
                          <a:lnTo>
                            <a:pt x="224" y="1209"/>
                          </a:lnTo>
                          <a:lnTo>
                            <a:pt x="225" y="1208"/>
                          </a:lnTo>
                          <a:lnTo>
                            <a:pt x="225" y="1207"/>
                          </a:lnTo>
                          <a:lnTo>
                            <a:pt x="225" y="1206"/>
                          </a:lnTo>
                          <a:lnTo>
                            <a:pt x="225" y="1205"/>
                          </a:lnTo>
                          <a:lnTo>
                            <a:pt x="225" y="1204"/>
                          </a:lnTo>
                          <a:lnTo>
                            <a:pt x="226" y="1204"/>
                          </a:lnTo>
                          <a:lnTo>
                            <a:pt x="226" y="1203"/>
                          </a:lnTo>
                          <a:lnTo>
                            <a:pt x="227" y="1203"/>
                          </a:lnTo>
                          <a:lnTo>
                            <a:pt x="228" y="1203"/>
                          </a:lnTo>
                          <a:lnTo>
                            <a:pt x="228" y="1202"/>
                          </a:lnTo>
                          <a:lnTo>
                            <a:pt x="227" y="1201"/>
                          </a:lnTo>
                          <a:lnTo>
                            <a:pt x="225" y="1201"/>
                          </a:lnTo>
                          <a:lnTo>
                            <a:pt x="223" y="1201"/>
                          </a:lnTo>
                          <a:lnTo>
                            <a:pt x="222" y="1201"/>
                          </a:lnTo>
                          <a:lnTo>
                            <a:pt x="222" y="1200"/>
                          </a:lnTo>
                          <a:lnTo>
                            <a:pt x="221" y="1199"/>
                          </a:lnTo>
                          <a:lnTo>
                            <a:pt x="221" y="1198"/>
                          </a:lnTo>
                          <a:lnTo>
                            <a:pt x="220" y="1198"/>
                          </a:lnTo>
                          <a:lnTo>
                            <a:pt x="221" y="1197"/>
                          </a:lnTo>
                          <a:lnTo>
                            <a:pt x="221" y="1198"/>
                          </a:lnTo>
                          <a:lnTo>
                            <a:pt x="222" y="1197"/>
                          </a:lnTo>
                          <a:lnTo>
                            <a:pt x="222" y="1196"/>
                          </a:lnTo>
                          <a:lnTo>
                            <a:pt x="223" y="1196"/>
                          </a:lnTo>
                          <a:lnTo>
                            <a:pt x="223" y="1195"/>
                          </a:lnTo>
                          <a:lnTo>
                            <a:pt x="222" y="1195"/>
                          </a:lnTo>
                          <a:lnTo>
                            <a:pt x="222" y="1194"/>
                          </a:lnTo>
                          <a:lnTo>
                            <a:pt x="222" y="1193"/>
                          </a:lnTo>
                          <a:lnTo>
                            <a:pt x="221" y="1193"/>
                          </a:lnTo>
                          <a:lnTo>
                            <a:pt x="221" y="1194"/>
                          </a:lnTo>
                          <a:lnTo>
                            <a:pt x="220" y="1194"/>
                          </a:lnTo>
                          <a:lnTo>
                            <a:pt x="219" y="1193"/>
                          </a:lnTo>
                          <a:lnTo>
                            <a:pt x="217" y="1192"/>
                          </a:lnTo>
                          <a:lnTo>
                            <a:pt x="217" y="1194"/>
                          </a:lnTo>
                          <a:lnTo>
                            <a:pt x="216" y="1193"/>
                          </a:lnTo>
                          <a:lnTo>
                            <a:pt x="216" y="1192"/>
                          </a:lnTo>
                          <a:lnTo>
                            <a:pt x="216" y="1189"/>
                          </a:lnTo>
                          <a:lnTo>
                            <a:pt x="216" y="1187"/>
                          </a:lnTo>
                          <a:lnTo>
                            <a:pt x="215" y="1186"/>
                          </a:lnTo>
                          <a:lnTo>
                            <a:pt x="215" y="1185"/>
                          </a:lnTo>
                          <a:lnTo>
                            <a:pt x="216" y="1184"/>
                          </a:lnTo>
                          <a:lnTo>
                            <a:pt x="216" y="1183"/>
                          </a:lnTo>
                          <a:lnTo>
                            <a:pt x="215" y="1183"/>
                          </a:lnTo>
                          <a:lnTo>
                            <a:pt x="214" y="1183"/>
                          </a:lnTo>
                          <a:lnTo>
                            <a:pt x="213" y="1184"/>
                          </a:lnTo>
                          <a:lnTo>
                            <a:pt x="213" y="1185"/>
                          </a:lnTo>
                          <a:lnTo>
                            <a:pt x="212" y="1184"/>
                          </a:lnTo>
                          <a:lnTo>
                            <a:pt x="211" y="1184"/>
                          </a:lnTo>
                          <a:lnTo>
                            <a:pt x="212" y="1183"/>
                          </a:lnTo>
                          <a:lnTo>
                            <a:pt x="213" y="1182"/>
                          </a:lnTo>
                          <a:lnTo>
                            <a:pt x="214" y="1180"/>
                          </a:lnTo>
                          <a:lnTo>
                            <a:pt x="215" y="1179"/>
                          </a:lnTo>
                          <a:lnTo>
                            <a:pt x="215" y="1178"/>
                          </a:lnTo>
                          <a:lnTo>
                            <a:pt x="214" y="1178"/>
                          </a:lnTo>
                          <a:lnTo>
                            <a:pt x="213" y="1178"/>
                          </a:lnTo>
                          <a:lnTo>
                            <a:pt x="211" y="1178"/>
                          </a:lnTo>
                          <a:lnTo>
                            <a:pt x="210" y="1179"/>
                          </a:lnTo>
                          <a:lnTo>
                            <a:pt x="209" y="1179"/>
                          </a:lnTo>
                          <a:lnTo>
                            <a:pt x="208" y="1179"/>
                          </a:lnTo>
                          <a:lnTo>
                            <a:pt x="209" y="1178"/>
                          </a:lnTo>
                          <a:lnTo>
                            <a:pt x="210" y="1177"/>
                          </a:lnTo>
                          <a:lnTo>
                            <a:pt x="211" y="1176"/>
                          </a:lnTo>
                          <a:lnTo>
                            <a:pt x="211" y="1175"/>
                          </a:lnTo>
                          <a:lnTo>
                            <a:pt x="213" y="1174"/>
                          </a:lnTo>
                          <a:lnTo>
                            <a:pt x="212" y="1174"/>
                          </a:lnTo>
                          <a:lnTo>
                            <a:pt x="211" y="1174"/>
                          </a:lnTo>
                          <a:lnTo>
                            <a:pt x="210" y="1174"/>
                          </a:lnTo>
                          <a:lnTo>
                            <a:pt x="210" y="1173"/>
                          </a:lnTo>
                          <a:lnTo>
                            <a:pt x="209" y="1173"/>
                          </a:lnTo>
                          <a:lnTo>
                            <a:pt x="209" y="1172"/>
                          </a:lnTo>
                          <a:lnTo>
                            <a:pt x="210" y="1172"/>
                          </a:lnTo>
                          <a:lnTo>
                            <a:pt x="211" y="1173"/>
                          </a:lnTo>
                          <a:lnTo>
                            <a:pt x="212" y="1173"/>
                          </a:lnTo>
                          <a:lnTo>
                            <a:pt x="213" y="1172"/>
                          </a:lnTo>
                          <a:lnTo>
                            <a:pt x="213" y="1171"/>
                          </a:lnTo>
                          <a:lnTo>
                            <a:pt x="213" y="1170"/>
                          </a:lnTo>
                          <a:lnTo>
                            <a:pt x="211" y="1170"/>
                          </a:lnTo>
                          <a:lnTo>
                            <a:pt x="211" y="1169"/>
                          </a:lnTo>
                          <a:lnTo>
                            <a:pt x="212" y="1168"/>
                          </a:lnTo>
                          <a:lnTo>
                            <a:pt x="213" y="1169"/>
                          </a:lnTo>
                          <a:lnTo>
                            <a:pt x="213" y="1168"/>
                          </a:lnTo>
                          <a:lnTo>
                            <a:pt x="213" y="1167"/>
                          </a:lnTo>
                          <a:lnTo>
                            <a:pt x="212" y="1167"/>
                          </a:lnTo>
                          <a:lnTo>
                            <a:pt x="210" y="1167"/>
                          </a:lnTo>
                          <a:lnTo>
                            <a:pt x="209" y="1167"/>
                          </a:lnTo>
                          <a:lnTo>
                            <a:pt x="208" y="1167"/>
                          </a:lnTo>
                          <a:lnTo>
                            <a:pt x="207" y="1166"/>
                          </a:lnTo>
                          <a:lnTo>
                            <a:pt x="206" y="1167"/>
                          </a:lnTo>
                          <a:lnTo>
                            <a:pt x="205" y="1167"/>
                          </a:lnTo>
                          <a:lnTo>
                            <a:pt x="203" y="1167"/>
                          </a:lnTo>
                          <a:lnTo>
                            <a:pt x="202" y="1167"/>
                          </a:lnTo>
                          <a:lnTo>
                            <a:pt x="203" y="1165"/>
                          </a:lnTo>
                          <a:lnTo>
                            <a:pt x="204" y="1165"/>
                          </a:lnTo>
                          <a:lnTo>
                            <a:pt x="204" y="1164"/>
                          </a:lnTo>
                          <a:lnTo>
                            <a:pt x="204" y="1163"/>
                          </a:lnTo>
                          <a:lnTo>
                            <a:pt x="203" y="1163"/>
                          </a:lnTo>
                          <a:lnTo>
                            <a:pt x="202" y="1163"/>
                          </a:lnTo>
                          <a:lnTo>
                            <a:pt x="201" y="1163"/>
                          </a:lnTo>
                          <a:lnTo>
                            <a:pt x="200" y="1163"/>
                          </a:lnTo>
                          <a:lnTo>
                            <a:pt x="199" y="1163"/>
                          </a:lnTo>
                          <a:lnTo>
                            <a:pt x="199" y="1164"/>
                          </a:lnTo>
                          <a:lnTo>
                            <a:pt x="199" y="1165"/>
                          </a:lnTo>
                          <a:lnTo>
                            <a:pt x="198" y="1165"/>
                          </a:lnTo>
                          <a:lnTo>
                            <a:pt x="197" y="1163"/>
                          </a:lnTo>
                          <a:lnTo>
                            <a:pt x="196" y="1163"/>
                          </a:lnTo>
                          <a:lnTo>
                            <a:pt x="195" y="1163"/>
                          </a:lnTo>
                          <a:lnTo>
                            <a:pt x="195" y="1162"/>
                          </a:lnTo>
                          <a:lnTo>
                            <a:pt x="195" y="1161"/>
                          </a:lnTo>
                          <a:lnTo>
                            <a:pt x="193" y="1160"/>
                          </a:lnTo>
                          <a:lnTo>
                            <a:pt x="194" y="1159"/>
                          </a:lnTo>
                          <a:lnTo>
                            <a:pt x="193" y="1159"/>
                          </a:lnTo>
                          <a:lnTo>
                            <a:pt x="192" y="1159"/>
                          </a:lnTo>
                          <a:lnTo>
                            <a:pt x="191" y="1158"/>
                          </a:lnTo>
                          <a:lnTo>
                            <a:pt x="190" y="1158"/>
                          </a:lnTo>
                          <a:lnTo>
                            <a:pt x="189" y="1159"/>
                          </a:lnTo>
                          <a:lnTo>
                            <a:pt x="188" y="1159"/>
                          </a:lnTo>
                          <a:lnTo>
                            <a:pt x="188" y="1157"/>
                          </a:lnTo>
                          <a:lnTo>
                            <a:pt x="187" y="1157"/>
                          </a:lnTo>
                          <a:lnTo>
                            <a:pt x="188" y="1156"/>
                          </a:lnTo>
                          <a:lnTo>
                            <a:pt x="187" y="1155"/>
                          </a:lnTo>
                          <a:lnTo>
                            <a:pt x="186" y="1155"/>
                          </a:lnTo>
                          <a:lnTo>
                            <a:pt x="186" y="1154"/>
                          </a:lnTo>
                          <a:lnTo>
                            <a:pt x="185" y="1154"/>
                          </a:lnTo>
                          <a:lnTo>
                            <a:pt x="184" y="1155"/>
                          </a:lnTo>
                          <a:lnTo>
                            <a:pt x="183" y="1155"/>
                          </a:lnTo>
                          <a:lnTo>
                            <a:pt x="182" y="1156"/>
                          </a:lnTo>
                          <a:lnTo>
                            <a:pt x="182" y="1157"/>
                          </a:lnTo>
                          <a:lnTo>
                            <a:pt x="181" y="1157"/>
                          </a:lnTo>
                          <a:lnTo>
                            <a:pt x="180" y="1157"/>
                          </a:lnTo>
                          <a:lnTo>
                            <a:pt x="180" y="1156"/>
                          </a:lnTo>
                          <a:lnTo>
                            <a:pt x="179" y="1156"/>
                          </a:lnTo>
                          <a:lnTo>
                            <a:pt x="180" y="1157"/>
                          </a:lnTo>
                          <a:lnTo>
                            <a:pt x="179" y="1157"/>
                          </a:lnTo>
                          <a:lnTo>
                            <a:pt x="179" y="1156"/>
                          </a:lnTo>
                          <a:lnTo>
                            <a:pt x="178" y="1156"/>
                          </a:lnTo>
                          <a:lnTo>
                            <a:pt x="176" y="1155"/>
                          </a:lnTo>
                          <a:lnTo>
                            <a:pt x="176" y="1154"/>
                          </a:lnTo>
                          <a:lnTo>
                            <a:pt x="175" y="1154"/>
                          </a:lnTo>
                          <a:lnTo>
                            <a:pt x="174" y="1153"/>
                          </a:lnTo>
                          <a:lnTo>
                            <a:pt x="174" y="1152"/>
                          </a:lnTo>
                          <a:lnTo>
                            <a:pt x="174" y="1151"/>
                          </a:lnTo>
                          <a:lnTo>
                            <a:pt x="173" y="1150"/>
                          </a:lnTo>
                          <a:lnTo>
                            <a:pt x="172" y="1150"/>
                          </a:lnTo>
                          <a:lnTo>
                            <a:pt x="173" y="1153"/>
                          </a:lnTo>
                          <a:lnTo>
                            <a:pt x="172" y="1153"/>
                          </a:lnTo>
                          <a:lnTo>
                            <a:pt x="171" y="1151"/>
                          </a:lnTo>
                          <a:lnTo>
                            <a:pt x="171" y="1150"/>
                          </a:lnTo>
                          <a:lnTo>
                            <a:pt x="171" y="1149"/>
                          </a:lnTo>
                          <a:lnTo>
                            <a:pt x="170" y="1149"/>
                          </a:lnTo>
                          <a:lnTo>
                            <a:pt x="170" y="1148"/>
                          </a:lnTo>
                          <a:lnTo>
                            <a:pt x="169" y="1148"/>
                          </a:lnTo>
                          <a:lnTo>
                            <a:pt x="169" y="1147"/>
                          </a:lnTo>
                          <a:lnTo>
                            <a:pt x="169" y="1146"/>
                          </a:lnTo>
                          <a:lnTo>
                            <a:pt x="170" y="1146"/>
                          </a:lnTo>
                          <a:lnTo>
                            <a:pt x="170" y="1145"/>
                          </a:lnTo>
                          <a:lnTo>
                            <a:pt x="171" y="1145"/>
                          </a:lnTo>
                          <a:lnTo>
                            <a:pt x="172" y="1145"/>
                          </a:lnTo>
                          <a:lnTo>
                            <a:pt x="172" y="1144"/>
                          </a:lnTo>
                          <a:lnTo>
                            <a:pt x="172" y="1143"/>
                          </a:lnTo>
                          <a:lnTo>
                            <a:pt x="171" y="1143"/>
                          </a:lnTo>
                          <a:lnTo>
                            <a:pt x="171" y="1142"/>
                          </a:lnTo>
                          <a:lnTo>
                            <a:pt x="172" y="1142"/>
                          </a:lnTo>
                          <a:lnTo>
                            <a:pt x="173" y="1142"/>
                          </a:lnTo>
                          <a:lnTo>
                            <a:pt x="173" y="1141"/>
                          </a:lnTo>
                          <a:lnTo>
                            <a:pt x="173" y="1140"/>
                          </a:lnTo>
                          <a:lnTo>
                            <a:pt x="174" y="1139"/>
                          </a:lnTo>
                          <a:lnTo>
                            <a:pt x="174" y="1138"/>
                          </a:lnTo>
                          <a:lnTo>
                            <a:pt x="174" y="1137"/>
                          </a:lnTo>
                          <a:lnTo>
                            <a:pt x="175" y="1136"/>
                          </a:lnTo>
                          <a:lnTo>
                            <a:pt x="175" y="1135"/>
                          </a:lnTo>
                          <a:lnTo>
                            <a:pt x="176" y="1135"/>
                          </a:lnTo>
                          <a:lnTo>
                            <a:pt x="176" y="1134"/>
                          </a:lnTo>
                          <a:lnTo>
                            <a:pt x="177" y="1135"/>
                          </a:lnTo>
                          <a:lnTo>
                            <a:pt x="177" y="1134"/>
                          </a:lnTo>
                          <a:lnTo>
                            <a:pt x="178" y="1134"/>
                          </a:lnTo>
                          <a:lnTo>
                            <a:pt x="178" y="1133"/>
                          </a:lnTo>
                          <a:lnTo>
                            <a:pt x="179" y="1133"/>
                          </a:lnTo>
                          <a:lnTo>
                            <a:pt x="179" y="1132"/>
                          </a:lnTo>
                          <a:lnTo>
                            <a:pt x="181" y="1131"/>
                          </a:lnTo>
                          <a:lnTo>
                            <a:pt x="182" y="1131"/>
                          </a:lnTo>
                          <a:lnTo>
                            <a:pt x="183" y="1131"/>
                          </a:lnTo>
                          <a:lnTo>
                            <a:pt x="182" y="1130"/>
                          </a:lnTo>
                          <a:lnTo>
                            <a:pt x="182" y="1129"/>
                          </a:lnTo>
                          <a:lnTo>
                            <a:pt x="183" y="1129"/>
                          </a:lnTo>
                          <a:lnTo>
                            <a:pt x="183" y="1128"/>
                          </a:lnTo>
                          <a:lnTo>
                            <a:pt x="183" y="1127"/>
                          </a:lnTo>
                          <a:lnTo>
                            <a:pt x="184" y="1127"/>
                          </a:lnTo>
                          <a:lnTo>
                            <a:pt x="185" y="1126"/>
                          </a:lnTo>
                          <a:lnTo>
                            <a:pt x="187" y="1126"/>
                          </a:lnTo>
                          <a:lnTo>
                            <a:pt x="188" y="1126"/>
                          </a:lnTo>
                          <a:lnTo>
                            <a:pt x="189" y="1126"/>
                          </a:lnTo>
                          <a:lnTo>
                            <a:pt x="189" y="1127"/>
                          </a:lnTo>
                          <a:lnTo>
                            <a:pt x="190" y="1127"/>
                          </a:lnTo>
                          <a:lnTo>
                            <a:pt x="191" y="1127"/>
                          </a:lnTo>
                          <a:lnTo>
                            <a:pt x="191" y="1126"/>
                          </a:lnTo>
                          <a:lnTo>
                            <a:pt x="192" y="1125"/>
                          </a:lnTo>
                          <a:lnTo>
                            <a:pt x="193" y="1126"/>
                          </a:lnTo>
                          <a:lnTo>
                            <a:pt x="194" y="1125"/>
                          </a:lnTo>
                          <a:lnTo>
                            <a:pt x="195" y="1125"/>
                          </a:lnTo>
                          <a:lnTo>
                            <a:pt x="195" y="1124"/>
                          </a:lnTo>
                          <a:lnTo>
                            <a:pt x="196" y="1125"/>
                          </a:lnTo>
                          <a:lnTo>
                            <a:pt x="196" y="1124"/>
                          </a:lnTo>
                          <a:lnTo>
                            <a:pt x="197" y="1123"/>
                          </a:lnTo>
                          <a:lnTo>
                            <a:pt x="197" y="1122"/>
                          </a:lnTo>
                          <a:lnTo>
                            <a:pt x="199" y="1122"/>
                          </a:lnTo>
                          <a:lnTo>
                            <a:pt x="199" y="1121"/>
                          </a:lnTo>
                          <a:lnTo>
                            <a:pt x="199" y="1120"/>
                          </a:lnTo>
                          <a:lnTo>
                            <a:pt x="201" y="1121"/>
                          </a:lnTo>
                          <a:lnTo>
                            <a:pt x="201" y="1120"/>
                          </a:lnTo>
                          <a:lnTo>
                            <a:pt x="202" y="1119"/>
                          </a:lnTo>
                          <a:lnTo>
                            <a:pt x="201" y="1118"/>
                          </a:lnTo>
                          <a:lnTo>
                            <a:pt x="201" y="1117"/>
                          </a:lnTo>
                          <a:lnTo>
                            <a:pt x="203" y="1116"/>
                          </a:lnTo>
                          <a:lnTo>
                            <a:pt x="205" y="1115"/>
                          </a:lnTo>
                          <a:lnTo>
                            <a:pt x="206" y="1114"/>
                          </a:lnTo>
                          <a:lnTo>
                            <a:pt x="207" y="1113"/>
                          </a:lnTo>
                          <a:lnTo>
                            <a:pt x="208" y="1114"/>
                          </a:lnTo>
                          <a:lnTo>
                            <a:pt x="208" y="1113"/>
                          </a:lnTo>
                          <a:lnTo>
                            <a:pt x="209" y="1113"/>
                          </a:lnTo>
                          <a:lnTo>
                            <a:pt x="210" y="1113"/>
                          </a:lnTo>
                          <a:lnTo>
                            <a:pt x="211" y="1112"/>
                          </a:lnTo>
                          <a:lnTo>
                            <a:pt x="213" y="1112"/>
                          </a:lnTo>
                          <a:lnTo>
                            <a:pt x="215" y="1112"/>
                          </a:lnTo>
                          <a:lnTo>
                            <a:pt x="218" y="1112"/>
                          </a:lnTo>
                          <a:lnTo>
                            <a:pt x="219" y="1112"/>
                          </a:lnTo>
                          <a:lnTo>
                            <a:pt x="220" y="1110"/>
                          </a:lnTo>
                          <a:lnTo>
                            <a:pt x="221" y="1109"/>
                          </a:lnTo>
                          <a:lnTo>
                            <a:pt x="222" y="1108"/>
                          </a:lnTo>
                          <a:lnTo>
                            <a:pt x="223" y="1107"/>
                          </a:lnTo>
                          <a:lnTo>
                            <a:pt x="224" y="1107"/>
                          </a:lnTo>
                          <a:lnTo>
                            <a:pt x="225" y="1107"/>
                          </a:lnTo>
                          <a:lnTo>
                            <a:pt x="225" y="1106"/>
                          </a:lnTo>
                          <a:lnTo>
                            <a:pt x="226" y="1105"/>
                          </a:lnTo>
                          <a:lnTo>
                            <a:pt x="227" y="1106"/>
                          </a:lnTo>
                          <a:lnTo>
                            <a:pt x="227" y="1105"/>
                          </a:lnTo>
                          <a:lnTo>
                            <a:pt x="228" y="1105"/>
                          </a:lnTo>
                          <a:lnTo>
                            <a:pt x="228" y="1104"/>
                          </a:lnTo>
                          <a:lnTo>
                            <a:pt x="228" y="1103"/>
                          </a:lnTo>
                          <a:lnTo>
                            <a:pt x="228" y="1102"/>
                          </a:lnTo>
                          <a:lnTo>
                            <a:pt x="228" y="1101"/>
                          </a:lnTo>
                          <a:lnTo>
                            <a:pt x="229" y="1100"/>
                          </a:lnTo>
                          <a:lnTo>
                            <a:pt x="229" y="1099"/>
                          </a:lnTo>
                          <a:lnTo>
                            <a:pt x="228" y="1099"/>
                          </a:lnTo>
                          <a:lnTo>
                            <a:pt x="229" y="1098"/>
                          </a:lnTo>
                          <a:lnTo>
                            <a:pt x="230" y="1098"/>
                          </a:lnTo>
                          <a:lnTo>
                            <a:pt x="229" y="1097"/>
                          </a:lnTo>
                          <a:lnTo>
                            <a:pt x="230" y="1097"/>
                          </a:lnTo>
                          <a:lnTo>
                            <a:pt x="230" y="1096"/>
                          </a:lnTo>
                          <a:lnTo>
                            <a:pt x="229" y="1096"/>
                          </a:lnTo>
                          <a:lnTo>
                            <a:pt x="229" y="1095"/>
                          </a:lnTo>
                          <a:lnTo>
                            <a:pt x="229" y="1094"/>
                          </a:lnTo>
                          <a:lnTo>
                            <a:pt x="228" y="1094"/>
                          </a:lnTo>
                          <a:lnTo>
                            <a:pt x="228" y="1093"/>
                          </a:lnTo>
                          <a:lnTo>
                            <a:pt x="229" y="1092"/>
                          </a:lnTo>
                          <a:lnTo>
                            <a:pt x="228" y="1092"/>
                          </a:lnTo>
                          <a:lnTo>
                            <a:pt x="228" y="1091"/>
                          </a:lnTo>
                          <a:lnTo>
                            <a:pt x="229" y="1091"/>
                          </a:lnTo>
                          <a:lnTo>
                            <a:pt x="229" y="1090"/>
                          </a:lnTo>
                          <a:lnTo>
                            <a:pt x="230" y="1090"/>
                          </a:lnTo>
                          <a:lnTo>
                            <a:pt x="230" y="1089"/>
                          </a:lnTo>
                          <a:lnTo>
                            <a:pt x="231" y="1088"/>
                          </a:lnTo>
                          <a:lnTo>
                            <a:pt x="230" y="1088"/>
                          </a:lnTo>
                          <a:lnTo>
                            <a:pt x="230" y="1087"/>
                          </a:lnTo>
                          <a:lnTo>
                            <a:pt x="230" y="1086"/>
                          </a:lnTo>
                          <a:lnTo>
                            <a:pt x="231" y="1085"/>
                          </a:lnTo>
                          <a:lnTo>
                            <a:pt x="231" y="1084"/>
                          </a:lnTo>
                          <a:lnTo>
                            <a:pt x="231" y="1083"/>
                          </a:lnTo>
                          <a:lnTo>
                            <a:pt x="230" y="1082"/>
                          </a:lnTo>
                          <a:lnTo>
                            <a:pt x="230" y="1080"/>
                          </a:lnTo>
                          <a:lnTo>
                            <a:pt x="231" y="1080"/>
                          </a:lnTo>
                          <a:lnTo>
                            <a:pt x="231" y="1079"/>
                          </a:lnTo>
                          <a:lnTo>
                            <a:pt x="232" y="1079"/>
                          </a:lnTo>
                          <a:lnTo>
                            <a:pt x="231" y="1078"/>
                          </a:lnTo>
                          <a:lnTo>
                            <a:pt x="232" y="1078"/>
                          </a:lnTo>
                          <a:lnTo>
                            <a:pt x="231" y="1077"/>
                          </a:lnTo>
                          <a:lnTo>
                            <a:pt x="232" y="1077"/>
                          </a:lnTo>
                          <a:lnTo>
                            <a:pt x="233" y="1076"/>
                          </a:lnTo>
                          <a:lnTo>
                            <a:pt x="233" y="1073"/>
                          </a:lnTo>
                          <a:lnTo>
                            <a:pt x="235" y="1072"/>
                          </a:lnTo>
                          <a:lnTo>
                            <a:pt x="236" y="1072"/>
                          </a:lnTo>
                          <a:lnTo>
                            <a:pt x="236" y="1071"/>
                          </a:lnTo>
                          <a:lnTo>
                            <a:pt x="236" y="1070"/>
                          </a:lnTo>
                          <a:lnTo>
                            <a:pt x="237" y="1070"/>
                          </a:lnTo>
                          <a:lnTo>
                            <a:pt x="238" y="1069"/>
                          </a:lnTo>
                          <a:lnTo>
                            <a:pt x="238" y="1068"/>
                          </a:lnTo>
                          <a:lnTo>
                            <a:pt x="238" y="1067"/>
                          </a:lnTo>
                          <a:lnTo>
                            <a:pt x="237" y="1066"/>
                          </a:lnTo>
                          <a:lnTo>
                            <a:pt x="238" y="1065"/>
                          </a:lnTo>
                          <a:lnTo>
                            <a:pt x="238" y="1064"/>
                          </a:lnTo>
                          <a:lnTo>
                            <a:pt x="238" y="1063"/>
                          </a:lnTo>
                          <a:lnTo>
                            <a:pt x="239" y="1063"/>
                          </a:lnTo>
                          <a:lnTo>
                            <a:pt x="239" y="1062"/>
                          </a:lnTo>
                          <a:lnTo>
                            <a:pt x="240" y="1061"/>
                          </a:lnTo>
                          <a:lnTo>
                            <a:pt x="241" y="1060"/>
                          </a:lnTo>
                          <a:lnTo>
                            <a:pt x="240" y="1060"/>
                          </a:lnTo>
                          <a:lnTo>
                            <a:pt x="241" y="1059"/>
                          </a:lnTo>
                          <a:lnTo>
                            <a:pt x="241" y="1058"/>
                          </a:lnTo>
                          <a:lnTo>
                            <a:pt x="241" y="1057"/>
                          </a:lnTo>
                          <a:lnTo>
                            <a:pt x="242" y="1056"/>
                          </a:lnTo>
                          <a:lnTo>
                            <a:pt x="241" y="1056"/>
                          </a:lnTo>
                          <a:lnTo>
                            <a:pt x="242" y="1055"/>
                          </a:lnTo>
                          <a:lnTo>
                            <a:pt x="243" y="1055"/>
                          </a:lnTo>
                          <a:lnTo>
                            <a:pt x="244" y="1055"/>
                          </a:lnTo>
                          <a:lnTo>
                            <a:pt x="244" y="1054"/>
                          </a:lnTo>
                          <a:lnTo>
                            <a:pt x="245" y="1054"/>
                          </a:lnTo>
                          <a:lnTo>
                            <a:pt x="245" y="1053"/>
                          </a:lnTo>
                          <a:lnTo>
                            <a:pt x="246" y="1053"/>
                          </a:lnTo>
                          <a:lnTo>
                            <a:pt x="245" y="1053"/>
                          </a:lnTo>
                          <a:lnTo>
                            <a:pt x="246" y="1052"/>
                          </a:lnTo>
                          <a:lnTo>
                            <a:pt x="247" y="1050"/>
                          </a:lnTo>
                          <a:lnTo>
                            <a:pt x="248" y="1050"/>
                          </a:lnTo>
                          <a:lnTo>
                            <a:pt x="248" y="1049"/>
                          </a:lnTo>
                          <a:lnTo>
                            <a:pt x="248" y="1048"/>
                          </a:lnTo>
                          <a:lnTo>
                            <a:pt x="246" y="1048"/>
                          </a:lnTo>
                          <a:lnTo>
                            <a:pt x="246" y="1047"/>
                          </a:lnTo>
                          <a:lnTo>
                            <a:pt x="247" y="1047"/>
                          </a:lnTo>
                          <a:lnTo>
                            <a:pt x="247" y="1046"/>
                          </a:lnTo>
                          <a:lnTo>
                            <a:pt x="246" y="1046"/>
                          </a:lnTo>
                          <a:lnTo>
                            <a:pt x="246" y="1045"/>
                          </a:lnTo>
                          <a:lnTo>
                            <a:pt x="246" y="1044"/>
                          </a:lnTo>
                          <a:lnTo>
                            <a:pt x="247" y="1043"/>
                          </a:lnTo>
                          <a:lnTo>
                            <a:pt x="246" y="1043"/>
                          </a:lnTo>
                          <a:lnTo>
                            <a:pt x="246" y="1042"/>
                          </a:lnTo>
                          <a:lnTo>
                            <a:pt x="246" y="1041"/>
                          </a:lnTo>
                          <a:lnTo>
                            <a:pt x="245" y="1041"/>
                          </a:lnTo>
                          <a:lnTo>
                            <a:pt x="246" y="1040"/>
                          </a:lnTo>
                          <a:lnTo>
                            <a:pt x="245" y="1040"/>
                          </a:lnTo>
                          <a:lnTo>
                            <a:pt x="246" y="1039"/>
                          </a:lnTo>
                          <a:lnTo>
                            <a:pt x="245" y="1039"/>
                          </a:lnTo>
                          <a:lnTo>
                            <a:pt x="246" y="1039"/>
                          </a:lnTo>
                          <a:lnTo>
                            <a:pt x="245" y="1038"/>
                          </a:lnTo>
                          <a:lnTo>
                            <a:pt x="246" y="1038"/>
                          </a:lnTo>
                          <a:lnTo>
                            <a:pt x="246" y="1037"/>
                          </a:lnTo>
                          <a:lnTo>
                            <a:pt x="247" y="1037"/>
                          </a:lnTo>
                          <a:lnTo>
                            <a:pt x="248" y="1037"/>
                          </a:lnTo>
                          <a:lnTo>
                            <a:pt x="249" y="1036"/>
                          </a:lnTo>
                          <a:lnTo>
                            <a:pt x="249" y="1035"/>
                          </a:lnTo>
                          <a:lnTo>
                            <a:pt x="250" y="1034"/>
                          </a:lnTo>
                          <a:lnTo>
                            <a:pt x="250" y="1033"/>
                          </a:lnTo>
                          <a:lnTo>
                            <a:pt x="251" y="1033"/>
                          </a:lnTo>
                          <a:lnTo>
                            <a:pt x="252" y="1033"/>
                          </a:lnTo>
                          <a:lnTo>
                            <a:pt x="252" y="1032"/>
                          </a:lnTo>
                          <a:lnTo>
                            <a:pt x="252" y="1031"/>
                          </a:lnTo>
                          <a:lnTo>
                            <a:pt x="253" y="1031"/>
                          </a:lnTo>
                          <a:lnTo>
                            <a:pt x="253" y="1030"/>
                          </a:lnTo>
                          <a:lnTo>
                            <a:pt x="254" y="1029"/>
                          </a:lnTo>
                          <a:lnTo>
                            <a:pt x="254" y="1030"/>
                          </a:lnTo>
                          <a:lnTo>
                            <a:pt x="254" y="1029"/>
                          </a:lnTo>
                          <a:lnTo>
                            <a:pt x="256" y="1029"/>
                          </a:lnTo>
                          <a:lnTo>
                            <a:pt x="257" y="1028"/>
                          </a:lnTo>
                          <a:lnTo>
                            <a:pt x="258" y="1028"/>
                          </a:lnTo>
                          <a:lnTo>
                            <a:pt x="258" y="1027"/>
                          </a:lnTo>
                          <a:lnTo>
                            <a:pt x="258" y="1026"/>
                          </a:lnTo>
                          <a:lnTo>
                            <a:pt x="258" y="1025"/>
                          </a:lnTo>
                          <a:lnTo>
                            <a:pt x="258" y="1024"/>
                          </a:lnTo>
                          <a:lnTo>
                            <a:pt x="259" y="1023"/>
                          </a:lnTo>
                          <a:lnTo>
                            <a:pt x="260" y="1021"/>
                          </a:lnTo>
                          <a:lnTo>
                            <a:pt x="261" y="1020"/>
                          </a:lnTo>
                          <a:lnTo>
                            <a:pt x="262" y="1020"/>
                          </a:lnTo>
                          <a:lnTo>
                            <a:pt x="262" y="1018"/>
                          </a:lnTo>
                          <a:lnTo>
                            <a:pt x="263" y="1017"/>
                          </a:lnTo>
                          <a:lnTo>
                            <a:pt x="265" y="1017"/>
                          </a:lnTo>
                          <a:lnTo>
                            <a:pt x="266" y="1018"/>
                          </a:lnTo>
                          <a:lnTo>
                            <a:pt x="268" y="1017"/>
                          </a:lnTo>
                          <a:lnTo>
                            <a:pt x="269" y="1016"/>
                          </a:lnTo>
                          <a:lnTo>
                            <a:pt x="271" y="1018"/>
                          </a:lnTo>
                          <a:lnTo>
                            <a:pt x="271" y="1017"/>
                          </a:lnTo>
                          <a:lnTo>
                            <a:pt x="272" y="1016"/>
                          </a:lnTo>
                          <a:lnTo>
                            <a:pt x="273" y="1016"/>
                          </a:lnTo>
                          <a:lnTo>
                            <a:pt x="274" y="1015"/>
                          </a:lnTo>
                          <a:lnTo>
                            <a:pt x="275" y="1015"/>
                          </a:lnTo>
                          <a:lnTo>
                            <a:pt x="275" y="1013"/>
                          </a:lnTo>
                          <a:lnTo>
                            <a:pt x="277" y="1010"/>
                          </a:lnTo>
                          <a:lnTo>
                            <a:pt x="277" y="1009"/>
                          </a:lnTo>
                          <a:lnTo>
                            <a:pt x="278" y="1008"/>
                          </a:lnTo>
                          <a:lnTo>
                            <a:pt x="278" y="1007"/>
                          </a:lnTo>
                          <a:lnTo>
                            <a:pt x="280" y="1005"/>
                          </a:lnTo>
                          <a:lnTo>
                            <a:pt x="281" y="1004"/>
                          </a:lnTo>
                          <a:lnTo>
                            <a:pt x="282" y="1003"/>
                          </a:lnTo>
                          <a:lnTo>
                            <a:pt x="282" y="1001"/>
                          </a:lnTo>
                          <a:lnTo>
                            <a:pt x="282" y="1000"/>
                          </a:lnTo>
                          <a:lnTo>
                            <a:pt x="281" y="993"/>
                          </a:lnTo>
                          <a:lnTo>
                            <a:pt x="281" y="991"/>
                          </a:lnTo>
                          <a:lnTo>
                            <a:pt x="282" y="989"/>
                          </a:lnTo>
                          <a:lnTo>
                            <a:pt x="283" y="986"/>
                          </a:lnTo>
                          <a:lnTo>
                            <a:pt x="283" y="983"/>
                          </a:lnTo>
                          <a:lnTo>
                            <a:pt x="283" y="982"/>
                          </a:lnTo>
                          <a:lnTo>
                            <a:pt x="282" y="980"/>
                          </a:lnTo>
                          <a:lnTo>
                            <a:pt x="280" y="976"/>
                          </a:lnTo>
                          <a:lnTo>
                            <a:pt x="280" y="975"/>
                          </a:lnTo>
                          <a:lnTo>
                            <a:pt x="280" y="973"/>
                          </a:lnTo>
                          <a:lnTo>
                            <a:pt x="281" y="971"/>
                          </a:lnTo>
                          <a:lnTo>
                            <a:pt x="282" y="969"/>
                          </a:lnTo>
                          <a:lnTo>
                            <a:pt x="282" y="968"/>
                          </a:lnTo>
                          <a:lnTo>
                            <a:pt x="283" y="966"/>
                          </a:lnTo>
                          <a:lnTo>
                            <a:pt x="282" y="963"/>
                          </a:lnTo>
                          <a:lnTo>
                            <a:pt x="282" y="962"/>
                          </a:lnTo>
                          <a:lnTo>
                            <a:pt x="283" y="961"/>
                          </a:lnTo>
                          <a:lnTo>
                            <a:pt x="284" y="959"/>
                          </a:lnTo>
                          <a:lnTo>
                            <a:pt x="285" y="958"/>
                          </a:lnTo>
                          <a:lnTo>
                            <a:pt x="285" y="957"/>
                          </a:lnTo>
                          <a:lnTo>
                            <a:pt x="285" y="956"/>
                          </a:lnTo>
                          <a:lnTo>
                            <a:pt x="284" y="954"/>
                          </a:lnTo>
                          <a:lnTo>
                            <a:pt x="284" y="953"/>
                          </a:lnTo>
                          <a:lnTo>
                            <a:pt x="285" y="952"/>
                          </a:lnTo>
                          <a:lnTo>
                            <a:pt x="286" y="951"/>
                          </a:lnTo>
                          <a:lnTo>
                            <a:pt x="288" y="950"/>
                          </a:lnTo>
                          <a:lnTo>
                            <a:pt x="289" y="950"/>
                          </a:lnTo>
                          <a:lnTo>
                            <a:pt x="290" y="949"/>
                          </a:lnTo>
                          <a:lnTo>
                            <a:pt x="290" y="948"/>
                          </a:lnTo>
                          <a:lnTo>
                            <a:pt x="291" y="946"/>
                          </a:lnTo>
                          <a:lnTo>
                            <a:pt x="291" y="945"/>
                          </a:lnTo>
                          <a:lnTo>
                            <a:pt x="291" y="943"/>
                          </a:lnTo>
                          <a:lnTo>
                            <a:pt x="292" y="942"/>
                          </a:lnTo>
                          <a:lnTo>
                            <a:pt x="294" y="941"/>
                          </a:lnTo>
                          <a:lnTo>
                            <a:pt x="295" y="940"/>
                          </a:lnTo>
                          <a:lnTo>
                            <a:pt x="296" y="939"/>
                          </a:lnTo>
                          <a:lnTo>
                            <a:pt x="297" y="938"/>
                          </a:lnTo>
                          <a:lnTo>
                            <a:pt x="298" y="938"/>
                          </a:lnTo>
                          <a:lnTo>
                            <a:pt x="300" y="938"/>
                          </a:lnTo>
                          <a:lnTo>
                            <a:pt x="301" y="938"/>
                          </a:lnTo>
                          <a:lnTo>
                            <a:pt x="302" y="936"/>
                          </a:lnTo>
                          <a:lnTo>
                            <a:pt x="303" y="935"/>
                          </a:lnTo>
                          <a:lnTo>
                            <a:pt x="303" y="934"/>
                          </a:lnTo>
                          <a:lnTo>
                            <a:pt x="304" y="932"/>
                          </a:lnTo>
                          <a:lnTo>
                            <a:pt x="305" y="932"/>
                          </a:lnTo>
                          <a:lnTo>
                            <a:pt x="308" y="931"/>
                          </a:lnTo>
                          <a:lnTo>
                            <a:pt x="308" y="930"/>
                          </a:lnTo>
                          <a:lnTo>
                            <a:pt x="309" y="930"/>
                          </a:lnTo>
                          <a:lnTo>
                            <a:pt x="310" y="929"/>
                          </a:lnTo>
                          <a:lnTo>
                            <a:pt x="310" y="928"/>
                          </a:lnTo>
                          <a:lnTo>
                            <a:pt x="311" y="928"/>
                          </a:lnTo>
                          <a:lnTo>
                            <a:pt x="312" y="928"/>
                          </a:lnTo>
                          <a:lnTo>
                            <a:pt x="313" y="928"/>
                          </a:lnTo>
                          <a:lnTo>
                            <a:pt x="314" y="927"/>
                          </a:lnTo>
                          <a:lnTo>
                            <a:pt x="315" y="927"/>
                          </a:lnTo>
                          <a:lnTo>
                            <a:pt x="315" y="928"/>
                          </a:lnTo>
                          <a:lnTo>
                            <a:pt x="316" y="928"/>
                          </a:lnTo>
                          <a:lnTo>
                            <a:pt x="318" y="928"/>
                          </a:lnTo>
                          <a:lnTo>
                            <a:pt x="320" y="929"/>
                          </a:lnTo>
                          <a:lnTo>
                            <a:pt x="321" y="928"/>
                          </a:lnTo>
                          <a:lnTo>
                            <a:pt x="322" y="928"/>
                          </a:lnTo>
                          <a:lnTo>
                            <a:pt x="323" y="927"/>
                          </a:lnTo>
                          <a:lnTo>
                            <a:pt x="324" y="926"/>
                          </a:lnTo>
                          <a:lnTo>
                            <a:pt x="325" y="925"/>
                          </a:lnTo>
                          <a:lnTo>
                            <a:pt x="324" y="922"/>
                          </a:lnTo>
                          <a:lnTo>
                            <a:pt x="325" y="921"/>
                          </a:lnTo>
                          <a:lnTo>
                            <a:pt x="324" y="921"/>
                          </a:lnTo>
                          <a:lnTo>
                            <a:pt x="324" y="920"/>
                          </a:lnTo>
                          <a:lnTo>
                            <a:pt x="325" y="918"/>
                          </a:lnTo>
                          <a:lnTo>
                            <a:pt x="326" y="916"/>
                          </a:lnTo>
                          <a:lnTo>
                            <a:pt x="326" y="915"/>
                          </a:lnTo>
                          <a:lnTo>
                            <a:pt x="326" y="914"/>
                          </a:lnTo>
                          <a:lnTo>
                            <a:pt x="327" y="913"/>
                          </a:lnTo>
                          <a:lnTo>
                            <a:pt x="328" y="912"/>
                          </a:lnTo>
                          <a:lnTo>
                            <a:pt x="329" y="912"/>
                          </a:lnTo>
                          <a:lnTo>
                            <a:pt x="329" y="911"/>
                          </a:lnTo>
                          <a:lnTo>
                            <a:pt x="328" y="911"/>
                          </a:lnTo>
                          <a:lnTo>
                            <a:pt x="329" y="910"/>
                          </a:lnTo>
                          <a:lnTo>
                            <a:pt x="330" y="910"/>
                          </a:lnTo>
                          <a:lnTo>
                            <a:pt x="330" y="909"/>
                          </a:lnTo>
                          <a:lnTo>
                            <a:pt x="331" y="908"/>
                          </a:lnTo>
                          <a:lnTo>
                            <a:pt x="331" y="907"/>
                          </a:lnTo>
                          <a:lnTo>
                            <a:pt x="332" y="906"/>
                          </a:lnTo>
                          <a:lnTo>
                            <a:pt x="333" y="905"/>
                          </a:lnTo>
                          <a:lnTo>
                            <a:pt x="333" y="904"/>
                          </a:lnTo>
                          <a:lnTo>
                            <a:pt x="336" y="903"/>
                          </a:lnTo>
                          <a:lnTo>
                            <a:pt x="337" y="903"/>
                          </a:lnTo>
                          <a:lnTo>
                            <a:pt x="317" y="886"/>
                          </a:lnTo>
                          <a:lnTo>
                            <a:pt x="315" y="886"/>
                          </a:lnTo>
                          <a:lnTo>
                            <a:pt x="315" y="884"/>
                          </a:lnTo>
                          <a:lnTo>
                            <a:pt x="315" y="883"/>
                          </a:lnTo>
                          <a:lnTo>
                            <a:pt x="314" y="882"/>
                          </a:lnTo>
                          <a:lnTo>
                            <a:pt x="314" y="881"/>
                          </a:lnTo>
                          <a:lnTo>
                            <a:pt x="314" y="880"/>
                          </a:lnTo>
                          <a:lnTo>
                            <a:pt x="313" y="879"/>
                          </a:lnTo>
                          <a:lnTo>
                            <a:pt x="312" y="875"/>
                          </a:lnTo>
                          <a:lnTo>
                            <a:pt x="312" y="874"/>
                          </a:lnTo>
                          <a:lnTo>
                            <a:pt x="314" y="873"/>
                          </a:lnTo>
                          <a:lnTo>
                            <a:pt x="314" y="872"/>
                          </a:lnTo>
                          <a:lnTo>
                            <a:pt x="314" y="871"/>
                          </a:lnTo>
                          <a:lnTo>
                            <a:pt x="314" y="870"/>
                          </a:lnTo>
                          <a:lnTo>
                            <a:pt x="314" y="868"/>
                          </a:lnTo>
                          <a:lnTo>
                            <a:pt x="314" y="864"/>
                          </a:lnTo>
                          <a:lnTo>
                            <a:pt x="314" y="863"/>
                          </a:lnTo>
                          <a:lnTo>
                            <a:pt x="314" y="862"/>
                          </a:lnTo>
                          <a:lnTo>
                            <a:pt x="312" y="859"/>
                          </a:lnTo>
                          <a:lnTo>
                            <a:pt x="310" y="858"/>
                          </a:lnTo>
                          <a:lnTo>
                            <a:pt x="309" y="857"/>
                          </a:lnTo>
                          <a:lnTo>
                            <a:pt x="309" y="856"/>
                          </a:lnTo>
                          <a:lnTo>
                            <a:pt x="307" y="855"/>
                          </a:lnTo>
                          <a:lnTo>
                            <a:pt x="306" y="854"/>
                          </a:lnTo>
                          <a:lnTo>
                            <a:pt x="306" y="853"/>
                          </a:lnTo>
                          <a:lnTo>
                            <a:pt x="305" y="853"/>
                          </a:lnTo>
                          <a:lnTo>
                            <a:pt x="305" y="852"/>
                          </a:lnTo>
                          <a:lnTo>
                            <a:pt x="304" y="851"/>
                          </a:lnTo>
                          <a:lnTo>
                            <a:pt x="303" y="851"/>
                          </a:lnTo>
                          <a:lnTo>
                            <a:pt x="303" y="850"/>
                          </a:lnTo>
                          <a:lnTo>
                            <a:pt x="302" y="850"/>
                          </a:lnTo>
                          <a:lnTo>
                            <a:pt x="302" y="848"/>
                          </a:lnTo>
                          <a:lnTo>
                            <a:pt x="302" y="847"/>
                          </a:lnTo>
                          <a:lnTo>
                            <a:pt x="300" y="847"/>
                          </a:lnTo>
                          <a:lnTo>
                            <a:pt x="300" y="846"/>
                          </a:lnTo>
                          <a:lnTo>
                            <a:pt x="301" y="844"/>
                          </a:lnTo>
                          <a:lnTo>
                            <a:pt x="302" y="844"/>
                          </a:lnTo>
                          <a:lnTo>
                            <a:pt x="302" y="843"/>
                          </a:lnTo>
                          <a:lnTo>
                            <a:pt x="302" y="842"/>
                          </a:lnTo>
                          <a:lnTo>
                            <a:pt x="302" y="841"/>
                          </a:lnTo>
                          <a:lnTo>
                            <a:pt x="301" y="841"/>
                          </a:lnTo>
                          <a:lnTo>
                            <a:pt x="301" y="840"/>
                          </a:lnTo>
                          <a:lnTo>
                            <a:pt x="301" y="841"/>
                          </a:lnTo>
                          <a:lnTo>
                            <a:pt x="300" y="841"/>
                          </a:lnTo>
                          <a:lnTo>
                            <a:pt x="300" y="840"/>
                          </a:lnTo>
                          <a:lnTo>
                            <a:pt x="301" y="839"/>
                          </a:lnTo>
                          <a:lnTo>
                            <a:pt x="302" y="839"/>
                          </a:lnTo>
                          <a:lnTo>
                            <a:pt x="302" y="838"/>
                          </a:lnTo>
                          <a:lnTo>
                            <a:pt x="301" y="837"/>
                          </a:lnTo>
                          <a:lnTo>
                            <a:pt x="301" y="836"/>
                          </a:lnTo>
                          <a:lnTo>
                            <a:pt x="301" y="835"/>
                          </a:lnTo>
                          <a:lnTo>
                            <a:pt x="300" y="835"/>
                          </a:lnTo>
                          <a:lnTo>
                            <a:pt x="299" y="835"/>
                          </a:lnTo>
                          <a:lnTo>
                            <a:pt x="299" y="834"/>
                          </a:lnTo>
                          <a:lnTo>
                            <a:pt x="299" y="833"/>
                          </a:lnTo>
                          <a:lnTo>
                            <a:pt x="299" y="832"/>
                          </a:lnTo>
                          <a:lnTo>
                            <a:pt x="300" y="832"/>
                          </a:lnTo>
                          <a:lnTo>
                            <a:pt x="300" y="831"/>
                          </a:lnTo>
                          <a:lnTo>
                            <a:pt x="299" y="831"/>
                          </a:lnTo>
                          <a:lnTo>
                            <a:pt x="299" y="830"/>
                          </a:lnTo>
                          <a:lnTo>
                            <a:pt x="299" y="829"/>
                          </a:lnTo>
                          <a:lnTo>
                            <a:pt x="298" y="829"/>
                          </a:lnTo>
                          <a:lnTo>
                            <a:pt x="299" y="827"/>
                          </a:lnTo>
                          <a:lnTo>
                            <a:pt x="299" y="826"/>
                          </a:lnTo>
                          <a:lnTo>
                            <a:pt x="299" y="825"/>
                          </a:lnTo>
                          <a:lnTo>
                            <a:pt x="298" y="825"/>
                          </a:lnTo>
                          <a:lnTo>
                            <a:pt x="297" y="825"/>
                          </a:lnTo>
                          <a:lnTo>
                            <a:pt x="297" y="824"/>
                          </a:lnTo>
                          <a:lnTo>
                            <a:pt x="296" y="824"/>
                          </a:lnTo>
                          <a:lnTo>
                            <a:pt x="295" y="822"/>
                          </a:lnTo>
                          <a:lnTo>
                            <a:pt x="294" y="822"/>
                          </a:lnTo>
                          <a:lnTo>
                            <a:pt x="293" y="822"/>
                          </a:lnTo>
                          <a:lnTo>
                            <a:pt x="292" y="823"/>
                          </a:lnTo>
                          <a:lnTo>
                            <a:pt x="292" y="822"/>
                          </a:lnTo>
                          <a:lnTo>
                            <a:pt x="291" y="822"/>
                          </a:lnTo>
                          <a:lnTo>
                            <a:pt x="291" y="823"/>
                          </a:lnTo>
                          <a:lnTo>
                            <a:pt x="290" y="823"/>
                          </a:lnTo>
                          <a:lnTo>
                            <a:pt x="290" y="822"/>
                          </a:lnTo>
                          <a:lnTo>
                            <a:pt x="289" y="822"/>
                          </a:lnTo>
                          <a:lnTo>
                            <a:pt x="288" y="822"/>
                          </a:lnTo>
                          <a:lnTo>
                            <a:pt x="288" y="823"/>
                          </a:lnTo>
                          <a:lnTo>
                            <a:pt x="287" y="822"/>
                          </a:lnTo>
                          <a:lnTo>
                            <a:pt x="287" y="823"/>
                          </a:lnTo>
                          <a:lnTo>
                            <a:pt x="286" y="823"/>
                          </a:lnTo>
                          <a:lnTo>
                            <a:pt x="287" y="822"/>
                          </a:lnTo>
                          <a:lnTo>
                            <a:pt x="286" y="822"/>
                          </a:lnTo>
                          <a:lnTo>
                            <a:pt x="285" y="822"/>
                          </a:lnTo>
                          <a:lnTo>
                            <a:pt x="284" y="822"/>
                          </a:lnTo>
                          <a:lnTo>
                            <a:pt x="284" y="821"/>
                          </a:lnTo>
                          <a:lnTo>
                            <a:pt x="283" y="821"/>
                          </a:lnTo>
                          <a:lnTo>
                            <a:pt x="283" y="820"/>
                          </a:lnTo>
                          <a:lnTo>
                            <a:pt x="283" y="819"/>
                          </a:lnTo>
                          <a:lnTo>
                            <a:pt x="282" y="818"/>
                          </a:lnTo>
                          <a:lnTo>
                            <a:pt x="281" y="817"/>
                          </a:lnTo>
                          <a:lnTo>
                            <a:pt x="282" y="817"/>
                          </a:lnTo>
                          <a:lnTo>
                            <a:pt x="282" y="816"/>
                          </a:lnTo>
                          <a:lnTo>
                            <a:pt x="281" y="816"/>
                          </a:lnTo>
                          <a:lnTo>
                            <a:pt x="280" y="816"/>
                          </a:lnTo>
                          <a:lnTo>
                            <a:pt x="280" y="815"/>
                          </a:lnTo>
                          <a:lnTo>
                            <a:pt x="279" y="815"/>
                          </a:lnTo>
                          <a:lnTo>
                            <a:pt x="280" y="815"/>
                          </a:lnTo>
                          <a:lnTo>
                            <a:pt x="279" y="816"/>
                          </a:lnTo>
                          <a:lnTo>
                            <a:pt x="279" y="815"/>
                          </a:lnTo>
                          <a:lnTo>
                            <a:pt x="279" y="814"/>
                          </a:lnTo>
                          <a:lnTo>
                            <a:pt x="278" y="813"/>
                          </a:lnTo>
                          <a:lnTo>
                            <a:pt x="279" y="812"/>
                          </a:lnTo>
                          <a:lnTo>
                            <a:pt x="278" y="812"/>
                          </a:lnTo>
                          <a:lnTo>
                            <a:pt x="277" y="812"/>
                          </a:lnTo>
                          <a:lnTo>
                            <a:pt x="278" y="811"/>
                          </a:lnTo>
                          <a:lnTo>
                            <a:pt x="278" y="810"/>
                          </a:lnTo>
                          <a:lnTo>
                            <a:pt x="278" y="809"/>
                          </a:lnTo>
                          <a:lnTo>
                            <a:pt x="279" y="808"/>
                          </a:lnTo>
                          <a:lnTo>
                            <a:pt x="278" y="808"/>
                          </a:lnTo>
                          <a:lnTo>
                            <a:pt x="278" y="806"/>
                          </a:lnTo>
                          <a:lnTo>
                            <a:pt x="278" y="805"/>
                          </a:lnTo>
                          <a:lnTo>
                            <a:pt x="279" y="805"/>
                          </a:lnTo>
                          <a:lnTo>
                            <a:pt x="279" y="804"/>
                          </a:lnTo>
                          <a:lnTo>
                            <a:pt x="278" y="804"/>
                          </a:lnTo>
                          <a:lnTo>
                            <a:pt x="277" y="804"/>
                          </a:lnTo>
                          <a:lnTo>
                            <a:pt x="277" y="803"/>
                          </a:lnTo>
                          <a:lnTo>
                            <a:pt x="278" y="803"/>
                          </a:lnTo>
                          <a:lnTo>
                            <a:pt x="277" y="802"/>
                          </a:lnTo>
                          <a:lnTo>
                            <a:pt x="278" y="802"/>
                          </a:lnTo>
                          <a:lnTo>
                            <a:pt x="278" y="801"/>
                          </a:lnTo>
                          <a:lnTo>
                            <a:pt x="277" y="802"/>
                          </a:lnTo>
                          <a:lnTo>
                            <a:pt x="277" y="801"/>
                          </a:lnTo>
                          <a:lnTo>
                            <a:pt x="278" y="801"/>
                          </a:lnTo>
                          <a:lnTo>
                            <a:pt x="278" y="800"/>
                          </a:lnTo>
                          <a:lnTo>
                            <a:pt x="277" y="799"/>
                          </a:lnTo>
                          <a:lnTo>
                            <a:pt x="277" y="798"/>
                          </a:lnTo>
                          <a:lnTo>
                            <a:pt x="276" y="798"/>
                          </a:lnTo>
                          <a:lnTo>
                            <a:pt x="276" y="797"/>
                          </a:lnTo>
                          <a:lnTo>
                            <a:pt x="277" y="796"/>
                          </a:lnTo>
                          <a:lnTo>
                            <a:pt x="276" y="796"/>
                          </a:lnTo>
                          <a:lnTo>
                            <a:pt x="276" y="795"/>
                          </a:lnTo>
                          <a:lnTo>
                            <a:pt x="276" y="794"/>
                          </a:lnTo>
                          <a:lnTo>
                            <a:pt x="276" y="793"/>
                          </a:lnTo>
                          <a:lnTo>
                            <a:pt x="275" y="793"/>
                          </a:lnTo>
                          <a:lnTo>
                            <a:pt x="275" y="792"/>
                          </a:lnTo>
                          <a:lnTo>
                            <a:pt x="276" y="791"/>
                          </a:lnTo>
                          <a:lnTo>
                            <a:pt x="275" y="790"/>
                          </a:lnTo>
                          <a:lnTo>
                            <a:pt x="274" y="789"/>
                          </a:lnTo>
                          <a:lnTo>
                            <a:pt x="275" y="789"/>
                          </a:lnTo>
                          <a:lnTo>
                            <a:pt x="275" y="788"/>
                          </a:lnTo>
                          <a:lnTo>
                            <a:pt x="275" y="787"/>
                          </a:lnTo>
                          <a:lnTo>
                            <a:pt x="275" y="786"/>
                          </a:lnTo>
                          <a:lnTo>
                            <a:pt x="275" y="785"/>
                          </a:lnTo>
                          <a:lnTo>
                            <a:pt x="275" y="784"/>
                          </a:lnTo>
                          <a:lnTo>
                            <a:pt x="274" y="784"/>
                          </a:lnTo>
                          <a:lnTo>
                            <a:pt x="275" y="783"/>
                          </a:lnTo>
                          <a:lnTo>
                            <a:pt x="275" y="782"/>
                          </a:lnTo>
                          <a:lnTo>
                            <a:pt x="275" y="781"/>
                          </a:lnTo>
                          <a:lnTo>
                            <a:pt x="275" y="780"/>
                          </a:lnTo>
                          <a:lnTo>
                            <a:pt x="276" y="780"/>
                          </a:lnTo>
                          <a:lnTo>
                            <a:pt x="275" y="779"/>
                          </a:lnTo>
                          <a:lnTo>
                            <a:pt x="276" y="779"/>
                          </a:lnTo>
                          <a:lnTo>
                            <a:pt x="275" y="779"/>
                          </a:lnTo>
                          <a:lnTo>
                            <a:pt x="275" y="778"/>
                          </a:lnTo>
                          <a:lnTo>
                            <a:pt x="275" y="777"/>
                          </a:lnTo>
                          <a:lnTo>
                            <a:pt x="276" y="777"/>
                          </a:lnTo>
                          <a:lnTo>
                            <a:pt x="276" y="776"/>
                          </a:lnTo>
                          <a:lnTo>
                            <a:pt x="276" y="775"/>
                          </a:lnTo>
                          <a:lnTo>
                            <a:pt x="276" y="774"/>
                          </a:lnTo>
                          <a:lnTo>
                            <a:pt x="276" y="773"/>
                          </a:lnTo>
                          <a:lnTo>
                            <a:pt x="276" y="772"/>
                          </a:lnTo>
                          <a:lnTo>
                            <a:pt x="275" y="772"/>
                          </a:lnTo>
                          <a:lnTo>
                            <a:pt x="276" y="772"/>
                          </a:lnTo>
                          <a:lnTo>
                            <a:pt x="276" y="770"/>
                          </a:lnTo>
                          <a:lnTo>
                            <a:pt x="276" y="769"/>
                          </a:lnTo>
                          <a:lnTo>
                            <a:pt x="276" y="768"/>
                          </a:lnTo>
                          <a:lnTo>
                            <a:pt x="276" y="767"/>
                          </a:lnTo>
                          <a:lnTo>
                            <a:pt x="275" y="767"/>
                          </a:lnTo>
                          <a:lnTo>
                            <a:pt x="276" y="767"/>
                          </a:lnTo>
                          <a:lnTo>
                            <a:pt x="276" y="766"/>
                          </a:lnTo>
                          <a:lnTo>
                            <a:pt x="277" y="766"/>
                          </a:lnTo>
                          <a:lnTo>
                            <a:pt x="279" y="766"/>
                          </a:lnTo>
                          <a:lnTo>
                            <a:pt x="278" y="764"/>
                          </a:lnTo>
                          <a:lnTo>
                            <a:pt x="279" y="765"/>
                          </a:lnTo>
                          <a:lnTo>
                            <a:pt x="280" y="765"/>
                          </a:lnTo>
                          <a:lnTo>
                            <a:pt x="280" y="764"/>
                          </a:lnTo>
                          <a:lnTo>
                            <a:pt x="279" y="764"/>
                          </a:lnTo>
                          <a:lnTo>
                            <a:pt x="278" y="763"/>
                          </a:lnTo>
                          <a:lnTo>
                            <a:pt x="279" y="763"/>
                          </a:lnTo>
                          <a:lnTo>
                            <a:pt x="280" y="763"/>
                          </a:lnTo>
                          <a:lnTo>
                            <a:pt x="281" y="763"/>
                          </a:lnTo>
                          <a:lnTo>
                            <a:pt x="280" y="763"/>
                          </a:lnTo>
                          <a:lnTo>
                            <a:pt x="280" y="762"/>
                          </a:lnTo>
                          <a:lnTo>
                            <a:pt x="279" y="762"/>
                          </a:lnTo>
                          <a:lnTo>
                            <a:pt x="280" y="761"/>
                          </a:lnTo>
                          <a:lnTo>
                            <a:pt x="280" y="762"/>
                          </a:lnTo>
                          <a:lnTo>
                            <a:pt x="281" y="762"/>
                          </a:lnTo>
                          <a:lnTo>
                            <a:pt x="282" y="761"/>
                          </a:lnTo>
                          <a:lnTo>
                            <a:pt x="282" y="760"/>
                          </a:lnTo>
                          <a:lnTo>
                            <a:pt x="283" y="760"/>
                          </a:lnTo>
                          <a:lnTo>
                            <a:pt x="284" y="759"/>
                          </a:lnTo>
                          <a:lnTo>
                            <a:pt x="285" y="759"/>
                          </a:lnTo>
                          <a:lnTo>
                            <a:pt x="286" y="758"/>
                          </a:lnTo>
                          <a:lnTo>
                            <a:pt x="287" y="756"/>
                          </a:lnTo>
                          <a:lnTo>
                            <a:pt x="287" y="755"/>
                          </a:lnTo>
                          <a:lnTo>
                            <a:pt x="289" y="754"/>
                          </a:lnTo>
                          <a:lnTo>
                            <a:pt x="290" y="753"/>
                          </a:lnTo>
                          <a:lnTo>
                            <a:pt x="291" y="753"/>
                          </a:lnTo>
                          <a:lnTo>
                            <a:pt x="291" y="752"/>
                          </a:lnTo>
                          <a:lnTo>
                            <a:pt x="291" y="751"/>
                          </a:lnTo>
                          <a:lnTo>
                            <a:pt x="290" y="751"/>
                          </a:lnTo>
                          <a:lnTo>
                            <a:pt x="290" y="750"/>
                          </a:lnTo>
                          <a:lnTo>
                            <a:pt x="291" y="750"/>
                          </a:lnTo>
                          <a:lnTo>
                            <a:pt x="291" y="749"/>
                          </a:lnTo>
                          <a:lnTo>
                            <a:pt x="291" y="750"/>
                          </a:lnTo>
                          <a:lnTo>
                            <a:pt x="292" y="750"/>
                          </a:lnTo>
                          <a:lnTo>
                            <a:pt x="293" y="750"/>
                          </a:lnTo>
                          <a:lnTo>
                            <a:pt x="293" y="749"/>
                          </a:lnTo>
                          <a:lnTo>
                            <a:pt x="295" y="748"/>
                          </a:lnTo>
                          <a:lnTo>
                            <a:pt x="295" y="747"/>
                          </a:lnTo>
                          <a:lnTo>
                            <a:pt x="296" y="747"/>
                          </a:lnTo>
                          <a:lnTo>
                            <a:pt x="297" y="746"/>
                          </a:lnTo>
                          <a:lnTo>
                            <a:pt x="299" y="745"/>
                          </a:lnTo>
                          <a:lnTo>
                            <a:pt x="299" y="744"/>
                          </a:lnTo>
                          <a:lnTo>
                            <a:pt x="300" y="742"/>
                          </a:lnTo>
                          <a:lnTo>
                            <a:pt x="300" y="739"/>
                          </a:lnTo>
                          <a:lnTo>
                            <a:pt x="302" y="739"/>
                          </a:lnTo>
                          <a:lnTo>
                            <a:pt x="304" y="739"/>
                          </a:lnTo>
                          <a:lnTo>
                            <a:pt x="305" y="739"/>
                          </a:lnTo>
                          <a:lnTo>
                            <a:pt x="306" y="738"/>
                          </a:lnTo>
                          <a:lnTo>
                            <a:pt x="307" y="737"/>
                          </a:lnTo>
                          <a:lnTo>
                            <a:pt x="308" y="737"/>
                          </a:lnTo>
                          <a:lnTo>
                            <a:pt x="310" y="735"/>
                          </a:lnTo>
                          <a:lnTo>
                            <a:pt x="309" y="735"/>
                          </a:lnTo>
                          <a:lnTo>
                            <a:pt x="310" y="733"/>
                          </a:lnTo>
                          <a:lnTo>
                            <a:pt x="310" y="732"/>
                          </a:lnTo>
                          <a:lnTo>
                            <a:pt x="310" y="731"/>
                          </a:lnTo>
                          <a:lnTo>
                            <a:pt x="311" y="728"/>
                          </a:lnTo>
                          <a:lnTo>
                            <a:pt x="310" y="725"/>
                          </a:lnTo>
                          <a:lnTo>
                            <a:pt x="310" y="724"/>
                          </a:lnTo>
                          <a:lnTo>
                            <a:pt x="311" y="723"/>
                          </a:lnTo>
                          <a:lnTo>
                            <a:pt x="311" y="721"/>
                          </a:lnTo>
                          <a:lnTo>
                            <a:pt x="310" y="719"/>
                          </a:lnTo>
                          <a:lnTo>
                            <a:pt x="310" y="718"/>
                          </a:lnTo>
                          <a:lnTo>
                            <a:pt x="310" y="717"/>
                          </a:lnTo>
                          <a:lnTo>
                            <a:pt x="309" y="716"/>
                          </a:lnTo>
                          <a:lnTo>
                            <a:pt x="308" y="716"/>
                          </a:lnTo>
                          <a:lnTo>
                            <a:pt x="305" y="715"/>
                          </a:lnTo>
                          <a:lnTo>
                            <a:pt x="304" y="713"/>
                          </a:lnTo>
                          <a:lnTo>
                            <a:pt x="304" y="712"/>
                          </a:lnTo>
                          <a:lnTo>
                            <a:pt x="304" y="711"/>
                          </a:lnTo>
                          <a:lnTo>
                            <a:pt x="303" y="710"/>
                          </a:lnTo>
                          <a:lnTo>
                            <a:pt x="302" y="708"/>
                          </a:lnTo>
                          <a:lnTo>
                            <a:pt x="302" y="707"/>
                          </a:lnTo>
                          <a:lnTo>
                            <a:pt x="302" y="706"/>
                          </a:lnTo>
                          <a:lnTo>
                            <a:pt x="301" y="705"/>
                          </a:lnTo>
                          <a:lnTo>
                            <a:pt x="301" y="704"/>
                          </a:lnTo>
                          <a:lnTo>
                            <a:pt x="300" y="703"/>
                          </a:lnTo>
                          <a:lnTo>
                            <a:pt x="300" y="702"/>
                          </a:lnTo>
                          <a:lnTo>
                            <a:pt x="299" y="701"/>
                          </a:lnTo>
                          <a:lnTo>
                            <a:pt x="300" y="700"/>
                          </a:lnTo>
                          <a:lnTo>
                            <a:pt x="299" y="699"/>
                          </a:lnTo>
                          <a:lnTo>
                            <a:pt x="300" y="699"/>
                          </a:lnTo>
                          <a:lnTo>
                            <a:pt x="299" y="698"/>
                          </a:lnTo>
                          <a:lnTo>
                            <a:pt x="300" y="697"/>
                          </a:lnTo>
                          <a:lnTo>
                            <a:pt x="301" y="696"/>
                          </a:lnTo>
                          <a:lnTo>
                            <a:pt x="302" y="696"/>
                          </a:lnTo>
                          <a:lnTo>
                            <a:pt x="303" y="695"/>
                          </a:lnTo>
                          <a:lnTo>
                            <a:pt x="303" y="694"/>
                          </a:lnTo>
                          <a:lnTo>
                            <a:pt x="302" y="694"/>
                          </a:lnTo>
                          <a:lnTo>
                            <a:pt x="302" y="693"/>
                          </a:lnTo>
                          <a:lnTo>
                            <a:pt x="301" y="692"/>
                          </a:lnTo>
                          <a:lnTo>
                            <a:pt x="300" y="692"/>
                          </a:lnTo>
                          <a:lnTo>
                            <a:pt x="299" y="692"/>
                          </a:lnTo>
                          <a:lnTo>
                            <a:pt x="298" y="691"/>
                          </a:lnTo>
                          <a:lnTo>
                            <a:pt x="298" y="690"/>
                          </a:lnTo>
                          <a:lnTo>
                            <a:pt x="298" y="689"/>
                          </a:lnTo>
                          <a:lnTo>
                            <a:pt x="297" y="688"/>
                          </a:lnTo>
                          <a:lnTo>
                            <a:pt x="297" y="687"/>
                          </a:lnTo>
                          <a:lnTo>
                            <a:pt x="299" y="687"/>
                          </a:lnTo>
                          <a:lnTo>
                            <a:pt x="299" y="686"/>
                          </a:lnTo>
                          <a:lnTo>
                            <a:pt x="298" y="685"/>
                          </a:lnTo>
                          <a:lnTo>
                            <a:pt x="300" y="685"/>
                          </a:lnTo>
                          <a:lnTo>
                            <a:pt x="300" y="684"/>
                          </a:lnTo>
                          <a:lnTo>
                            <a:pt x="300" y="683"/>
                          </a:lnTo>
                          <a:lnTo>
                            <a:pt x="300" y="682"/>
                          </a:lnTo>
                          <a:lnTo>
                            <a:pt x="299" y="681"/>
                          </a:lnTo>
                          <a:lnTo>
                            <a:pt x="298" y="682"/>
                          </a:lnTo>
                          <a:lnTo>
                            <a:pt x="297" y="682"/>
                          </a:lnTo>
                          <a:lnTo>
                            <a:pt x="296" y="682"/>
                          </a:lnTo>
                          <a:lnTo>
                            <a:pt x="295" y="682"/>
                          </a:lnTo>
                          <a:lnTo>
                            <a:pt x="294" y="682"/>
                          </a:lnTo>
                          <a:lnTo>
                            <a:pt x="293" y="681"/>
                          </a:lnTo>
                          <a:lnTo>
                            <a:pt x="293" y="682"/>
                          </a:lnTo>
                          <a:lnTo>
                            <a:pt x="293" y="683"/>
                          </a:lnTo>
                          <a:lnTo>
                            <a:pt x="292" y="684"/>
                          </a:lnTo>
                          <a:lnTo>
                            <a:pt x="290" y="683"/>
                          </a:lnTo>
                          <a:lnTo>
                            <a:pt x="290" y="682"/>
                          </a:lnTo>
                          <a:lnTo>
                            <a:pt x="290" y="681"/>
                          </a:lnTo>
                          <a:lnTo>
                            <a:pt x="289" y="682"/>
                          </a:lnTo>
                          <a:lnTo>
                            <a:pt x="288" y="682"/>
                          </a:lnTo>
                          <a:lnTo>
                            <a:pt x="287" y="683"/>
                          </a:lnTo>
                          <a:lnTo>
                            <a:pt x="286" y="682"/>
                          </a:lnTo>
                          <a:lnTo>
                            <a:pt x="284" y="683"/>
                          </a:lnTo>
                          <a:lnTo>
                            <a:pt x="284" y="682"/>
                          </a:lnTo>
                          <a:lnTo>
                            <a:pt x="283" y="679"/>
                          </a:lnTo>
                          <a:lnTo>
                            <a:pt x="282" y="678"/>
                          </a:lnTo>
                          <a:lnTo>
                            <a:pt x="281" y="677"/>
                          </a:lnTo>
                          <a:lnTo>
                            <a:pt x="280" y="678"/>
                          </a:lnTo>
                          <a:lnTo>
                            <a:pt x="280" y="679"/>
                          </a:lnTo>
                          <a:lnTo>
                            <a:pt x="280" y="680"/>
                          </a:lnTo>
                          <a:lnTo>
                            <a:pt x="279" y="680"/>
                          </a:lnTo>
                          <a:lnTo>
                            <a:pt x="277" y="680"/>
                          </a:lnTo>
                          <a:lnTo>
                            <a:pt x="277" y="679"/>
                          </a:lnTo>
                          <a:lnTo>
                            <a:pt x="276" y="678"/>
                          </a:lnTo>
                          <a:lnTo>
                            <a:pt x="275" y="679"/>
                          </a:lnTo>
                          <a:lnTo>
                            <a:pt x="273" y="678"/>
                          </a:lnTo>
                          <a:lnTo>
                            <a:pt x="272" y="678"/>
                          </a:lnTo>
                          <a:lnTo>
                            <a:pt x="271" y="678"/>
                          </a:lnTo>
                          <a:lnTo>
                            <a:pt x="270" y="679"/>
                          </a:lnTo>
                          <a:lnTo>
                            <a:pt x="270" y="678"/>
                          </a:lnTo>
                          <a:lnTo>
                            <a:pt x="269" y="678"/>
                          </a:lnTo>
                          <a:lnTo>
                            <a:pt x="268" y="677"/>
                          </a:lnTo>
                          <a:lnTo>
                            <a:pt x="266" y="678"/>
                          </a:lnTo>
                          <a:lnTo>
                            <a:pt x="264" y="678"/>
                          </a:lnTo>
                          <a:lnTo>
                            <a:pt x="263" y="679"/>
                          </a:lnTo>
                          <a:lnTo>
                            <a:pt x="262" y="680"/>
                          </a:lnTo>
                          <a:lnTo>
                            <a:pt x="263" y="680"/>
                          </a:lnTo>
                          <a:lnTo>
                            <a:pt x="262" y="681"/>
                          </a:lnTo>
                          <a:lnTo>
                            <a:pt x="261" y="680"/>
                          </a:lnTo>
                          <a:lnTo>
                            <a:pt x="260" y="681"/>
                          </a:lnTo>
                          <a:lnTo>
                            <a:pt x="260" y="680"/>
                          </a:lnTo>
                          <a:lnTo>
                            <a:pt x="259" y="680"/>
                          </a:lnTo>
                          <a:lnTo>
                            <a:pt x="258" y="679"/>
                          </a:lnTo>
                          <a:lnTo>
                            <a:pt x="255" y="679"/>
                          </a:lnTo>
                          <a:lnTo>
                            <a:pt x="253" y="677"/>
                          </a:lnTo>
                          <a:lnTo>
                            <a:pt x="251" y="677"/>
                          </a:lnTo>
                          <a:lnTo>
                            <a:pt x="248" y="677"/>
                          </a:lnTo>
                          <a:lnTo>
                            <a:pt x="247" y="678"/>
                          </a:lnTo>
                          <a:lnTo>
                            <a:pt x="246" y="677"/>
                          </a:lnTo>
                          <a:lnTo>
                            <a:pt x="246" y="674"/>
                          </a:lnTo>
                          <a:lnTo>
                            <a:pt x="246" y="672"/>
                          </a:lnTo>
                          <a:lnTo>
                            <a:pt x="245" y="672"/>
                          </a:lnTo>
                          <a:lnTo>
                            <a:pt x="244" y="672"/>
                          </a:lnTo>
                          <a:lnTo>
                            <a:pt x="243" y="671"/>
                          </a:lnTo>
                          <a:lnTo>
                            <a:pt x="242" y="670"/>
                          </a:lnTo>
                          <a:lnTo>
                            <a:pt x="241" y="672"/>
                          </a:lnTo>
                          <a:lnTo>
                            <a:pt x="239" y="672"/>
                          </a:lnTo>
                          <a:lnTo>
                            <a:pt x="238" y="672"/>
                          </a:lnTo>
                          <a:lnTo>
                            <a:pt x="238" y="673"/>
                          </a:lnTo>
                          <a:lnTo>
                            <a:pt x="237" y="674"/>
                          </a:lnTo>
                          <a:lnTo>
                            <a:pt x="237" y="675"/>
                          </a:lnTo>
                          <a:lnTo>
                            <a:pt x="236" y="675"/>
                          </a:lnTo>
                          <a:lnTo>
                            <a:pt x="234" y="673"/>
                          </a:lnTo>
                          <a:lnTo>
                            <a:pt x="233" y="673"/>
                          </a:lnTo>
                          <a:lnTo>
                            <a:pt x="233" y="674"/>
                          </a:lnTo>
                          <a:lnTo>
                            <a:pt x="234" y="675"/>
                          </a:lnTo>
                          <a:lnTo>
                            <a:pt x="235" y="675"/>
                          </a:lnTo>
                          <a:lnTo>
                            <a:pt x="234" y="677"/>
                          </a:lnTo>
                          <a:lnTo>
                            <a:pt x="234" y="678"/>
                          </a:lnTo>
                          <a:lnTo>
                            <a:pt x="234" y="679"/>
                          </a:lnTo>
                          <a:lnTo>
                            <a:pt x="234" y="680"/>
                          </a:lnTo>
                          <a:lnTo>
                            <a:pt x="233" y="680"/>
                          </a:lnTo>
                          <a:lnTo>
                            <a:pt x="232" y="679"/>
                          </a:lnTo>
                          <a:lnTo>
                            <a:pt x="231" y="678"/>
                          </a:lnTo>
                          <a:lnTo>
                            <a:pt x="230" y="678"/>
                          </a:lnTo>
                          <a:lnTo>
                            <a:pt x="229" y="677"/>
                          </a:lnTo>
                          <a:lnTo>
                            <a:pt x="228" y="677"/>
                          </a:lnTo>
                          <a:lnTo>
                            <a:pt x="227" y="677"/>
                          </a:lnTo>
                          <a:lnTo>
                            <a:pt x="226" y="677"/>
                          </a:lnTo>
                          <a:lnTo>
                            <a:pt x="225" y="675"/>
                          </a:lnTo>
                          <a:lnTo>
                            <a:pt x="225" y="674"/>
                          </a:lnTo>
                          <a:lnTo>
                            <a:pt x="224" y="674"/>
                          </a:lnTo>
                          <a:lnTo>
                            <a:pt x="223" y="672"/>
                          </a:lnTo>
                          <a:lnTo>
                            <a:pt x="223" y="673"/>
                          </a:lnTo>
                          <a:lnTo>
                            <a:pt x="222" y="672"/>
                          </a:lnTo>
                          <a:lnTo>
                            <a:pt x="221" y="671"/>
                          </a:lnTo>
                          <a:lnTo>
                            <a:pt x="222" y="669"/>
                          </a:lnTo>
                          <a:lnTo>
                            <a:pt x="222" y="668"/>
                          </a:lnTo>
                          <a:lnTo>
                            <a:pt x="221" y="667"/>
                          </a:lnTo>
                          <a:lnTo>
                            <a:pt x="219" y="667"/>
                          </a:lnTo>
                          <a:lnTo>
                            <a:pt x="218" y="667"/>
                          </a:lnTo>
                          <a:lnTo>
                            <a:pt x="216" y="667"/>
                          </a:lnTo>
                          <a:lnTo>
                            <a:pt x="216" y="665"/>
                          </a:lnTo>
                          <a:lnTo>
                            <a:pt x="217" y="664"/>
                          </a:lnTo>
                          <a:lnTo>
                            <a:pt x="217" y="663"/>
                          </a:lnTo>
                          <a:lnTo>
                            <a:pt x="216" y="662"/>
                          </a:lnTo>
                          <a:lnTo>
                            <a:pt x="215" y="662"/>
                          </a:lnTo>
                          <a:lnTo>
                            <a:pt x="215" y="659"/>
                          </a:lnTo>
                          <a:lnTo>
                            <a:pt x="213" y="658"/>
                          </a:lnTo>
                          <a:lnTo>
                            <a:pt x="116" y="659"/>
                          </a:lnTo>
                          <a:lnTo>
                            <a:pt x="39" y="659"/>
                          </a:lnTo>
                          <a:lnTo>
                            <a:pt x="17" y="658"/>
                          </a:lnTo>
                          <a:lnTo>
                            <a:pt x="17" y="657"/>
                          </a:lnTo>
                          <a:lnTo>
                            <a:pt x="18" y="657"/>
                          </a:lnTo>
                          <a:lnTo>
                            <a:pt x="19" y="657"/>
                          </a:lnTo>
                          <a:lnTo>
                            <a:pt x="20" y="657"/>
                          </a:lnTo>
                          <a:lnTo>
                            <a:pt x="21" y="656"/>
                          </a:lnTo>
                          <a:lnTo>
                            <a:pt x="21" y="655"/>
                          </a:lnTo>
                          <a:lnTo>
                            <a:pt x="21" y="654"/>
                          </a:lnTo>
                          <a:lnTo>
                            <a:pt x="21" y="653"/>
                          </a:lnTo>
                          <a:lnTo>
                            <a:pt x="22" y="652"/>
                          </a:lnTo>
                          <a:lnTo>
                            <a:pt x="22" y="651"/>
                          </a:lnTo>
                          <a:lnTo>
                            <a:pt x="22" y="650"/>
                          </a:lnTo>
                          <a:lnTo>
                            <a:pt x="22" y="649"/>
                          </a:lnTo>
                          <a:lnTo>
                            <a:pt x="22" y="648"/>
                          </a:lnTo>
                          <a:lnTo>
                            <a:pt x="22" y="647"/>
                          </a:lnTo>
                          <a:lnTo>
                            <a:pt x="23" y="645"/>
                          </a:lnTo>
                          <a:lnTo>
                            <a:pt x="23" y="644"/>
                          </a:lnTo>
                          <a:lnTo>
                            <a:pt x="22" y="644"/>
                          </a:lnTo>
                          <a:lnTo>
                            <a:pt x="21" y="644"/>
                          </a:lnTo>
                          <a:lnTo>
                            <a:pt x="21" y="643"/>
                          </a:lnTo>
                          <a:lnTo>
                            <a:pt x="22" y="643"/>
                          </a:lnTo>
                          <a:lnTo>
                            <a:pt x="22" y="642"/>
                          </a:lnTo>
                          <a:lnTo>
                            <a:pt x="22" y="641"/>
                          </a:lnTo>
                          <a:lnTo>
                            <a:pt x="21" y="640"/>
                          </a:lnTo>
                          <a:lnTo>
                            <a:pt x="22" y="640"/>
                          </a:lnTo>
                          <a:lnTo>
                            <a:pt x="22" y="639"/>
                          </a:lnTo>
                          <a:lnTo>
                            <a:pt x="21" y="635"/>
                          </a:lnTo>
                          <a:lnTo>
                            <a:pt x="22" y="633"/>
                          </a:lnTo>
                          <a:lnTo>
                            <a:pt x="22" y="632"/>
                          </a:lnTo>
                          <a:lnTo>
                            <a:pt x="24" y="632"/>
                          </a:lnTo>
                          <a:lnTo>
                            <a:pt x="24" y="631"/>
                          </a:lnTo>
                          <a:lnTo>
                            <a:pt x="23" y="629"/>
                          </a:lnTo>
                          <a:lnTo>
                            <a:pt x="24" y="628"/>
                          </a:lnTo>
                          <a:lnTo>
                            <a:pt x="25" y="626"/>
                          </a:lnTo>
                          <a:lnTo>
                            <a:pt x="24" y="624"/>
                          </a:lnTo>
                          <a:lnTo>
                            <a:pt x="24" y="623"/>
                          </a:lnTo>
                          <a:lnTo>
                            <a:pt x="25" y="623"/>
                          </a:lnTo>
                          <a:lnTo>
                            <a:pt x="25" y="622"/>
                          </a:lnTo>
                          <a:lnTo>
                            <a:pt x="26" y="622"/>
                          </a:lnTo>
                          <a:lnTo>
                            <a:pt x="26" y="621"/>
                          </a:lnTo>
                          <a:lnTo>
                            <a:pt x="27" y="622"/>
                          </a:lnTo>
                          <a:lnTo>
                            <a:pt x="27" y="624"/>
                          </a:lnTo>
                          <a:lnTo>
                            <a:pt x="28" y="625"/>
                          </a:lnTo>
                          <a:lnTo>
                            <a:pt x="29" y="625"/>
                          </a:lnTo>
                          <a:lnTo>
                            <a:pt x="30" y="624"/>
                          </a:lnTo>
                          <a:lnTo>
                            <a:pt x="30" y="623"/>
                          </a:lnTo>
                          <a:lnTo>
                            <a:pt x="29" y="622"/>
                          </a:lnTo>
                          <a:lnTo>
                            <a:pt x="29" y="621"/>
                          </a:lnTo>
                          <a:lnTo>
                            <a:pt x="30" y="621"/>
                          </a:lnTo>
                          <a:lnTo>
                            <a:pt x="30" y="619"/>
                          </a:lnTo>
                          <a:lnTo>
                            <a:pt x="30" y="618"/>
                          </a:lnTo>
                          <a:lnTo>
                            <a:pt x="29" y="618"/>
                          </a:lnTo>
                          <a:lnTo>
                            <a:pt x="29" y="617"/>
                          </a:lnTo>
                          <a:lnTo>
                            <a:pt x="29" y="616"/>
                          </a:lnTo>
                          <a:lnTo>
                            <a:pt x="29" y="615"/>
                          </a:lnTo>
                          <a:lnTo>
                            <a:pt x="29" y="614"/>
                          </a:lnTo>
                          <a:lnTo>
                            <a:pt x="28" y="614"/>
                          </a:lnTo>
                          <a:lnTo>
                            <a:pt x="28" y="613"/>
                          </a:lnTo>
                          <a:lnTo>
                            <a:pt x="28" y="611"/>
                          </a:lnTo>
                          <a:lnTo>
                            <a:pt x="29" y="611"/>
                          </a:lnTo>
                          <a:lnTo>
                            <a:pt x="30" y="610"/>
                          </a:lnTo>
                          <a:lnTo>
                            <a:pt x="31" y="609"/>
                          </a:lnTo>
                          <a:lnTo>
                            <a:pt x="30" y="609"/>
                          </a:lnTo>
                          <a:lnTo>
                            <a:pt x="29" y="609"/>
                          </a:lnTo>
                          <a:lnTo>
                            <a:pt x="28" y="608"/>
                          </a:lnTo>
                          <a:lnTo>
                            <a:pt x="27" y="608"/>
                          </a:lnTo>
                          <a:lnTo>
                            <a:pt x="26" y="607"/>
                          </a:lnTo>
                          <a:lnTo>
                            <a:pt x="26" y="606"/>
                          </a:lnTo>
                          <a:lnTo>
                            <a:pt x="26" y="604"/>
                          </a:lnTo>
                          <a:lnTo>
                            <a:pt x="27" y="602"/>
                          </a:lnTo>
                          <a:lnTo>
                            <a:pt x="28" y="602"/>
                          </a:lnTo>
                          <a:lnTo>
                            <a:pt x="29" y="601"/>
                          </a:lnTo>
                          <a:lnTo>
                            <a:pt x="29" y="599"/>
                          </a:lnTo>
                          <a:lnTo>
                            <a:pt x="29" y="598"/>
                          </a:lnTo>
                          <a:lnTo>
                            <a:pt x="29" y="597"/>
                          </a:lnTo>
                          <a:lnTo>
                            <a:pt x="29" y="596"/>
                          </a:lnTo>
                          <a:lnTo>
                            <a:pt x="28" y="594"/>
                          </a:lnTo>
                          <a:lnTo>
                            <a:pt x="28" y="593"/>
                          </a:lnTo>
                          <a:lnTo>
                            <a:pt x="29" y="592"/>
                          </a:lnTo>
                          <a:lnTo>
                            <a:pt x="30" y="591"/>
                          </a:lnTo>
                          <a:lnTo>
                            <a:pt x="30" y="590"/>
                          </a:lnTo>
                          <a:lnTo>
                            <a:pt x="30" y="589"/>
                          </a:lnTo>
                          <a:lnTo>
                            <a:pt x="29" y="588"/>
                          </a:lnTo>
                          <a:lnTo>
                            <a:pt x="30" y="587"/>
                          </a:lnTo>
                          <a:lnTo>
                            <a:pt x="30" y="586"/>
                          </a:lnTo>
                          <a:lnTo>
                            <a:pt x="29" y="586"/>
                          </a:lnTo>
                          <a:lnTo>
                            <a:pt x="29" y="584"/>
                          </a:lnTo>
                          <a:lnTo>
                            <a:pt x="29" y="582"/>
                          </a:lnTo>
                          <a:lnTo>
                            <a:pt x="30" y="581"/>
                          </a:lnTo>
                          <a:lnTo>
                            <a:pt x="31" y="580"/>
                          </a:lnTo>
                          <a:lnTo>
                            <a:pt x="31" y="579"/>
                          </a:lnTo>
                          <a:lnTo>
                            <a:pt x="32" y="578"/>
                          </a:lnTo>
                          <a:lnTo>
                            <a:pt x="30" y="576"/>
                          </a:lnTo>
                          <a:lnTo>
                            <a:pt x="29" y="576"/>
                          </a:lnTo>
                          <a:lnTo>
                            <a:pt x="29" y="573"/>
                          </a:lnTo>
                          <a:lnTo>
                            <a:pt x="29" y="570"/>
                          </a:lnTo>
                          <a:lnTo>
                            <a:pt x="29" y="569"/>
                          </a:lnTo>
                          <a:lnTo>
                            <a:pt x="29" y="568"/>
                          </a:lnTo>
                          <a:lnTo>
                            <a:pt x="30" y="567"/>
                          </a:lnTo>
                          <a:lnTo>
                            <a:pt x="30" y="566"/>
                          </a:lnTo>
                          <a:lnTo>
                            <a:pt x="30" y="564"/>
                          </a:lnTo>
                          <a:lnTo>
                            <a:pt x="31" y="563"/>
                          </a:lnTo>
                          <a:lnTo>
                            <a:pt x="30" y="563"/>
                          </a:lnTo>
                          <a:lnTo>
                            <a:pt x="30" y="562"/>
                          </a:lnTo>
                          <a:lnTo>
                            <a:pt x="31" y="561"/>
                          </a:lnTo>
                          <a:lnTo>
                            <a:pt x="32" y="559"/>
                          </a:lnTo>
                          <a:lnTo>
                            <a:pt x="31" y="558"/>
                          </a:lnTo>
                          <a:lnTo>
                            <a:pt x="32" y="557"/>
                          </a:lnTo>
                          <a:lnTo>
                            <a:pt x="32" y="556"/>
                          </a:lnTo>
                          <a:lnTo>
                            <a:pt x="32" y="555"/>
                          </a:lnTo>
                          <a:lnTo>
                            <a:pt x="31" y="555"/>
                          </a:lnTo>
                          <a:lnTo>
                            <a:pt x="30" y="555"/>
                          </a:lnTo>
                          <a:lnTo>
                            <a:pt x="29" y="555"/>
                          </a:lnTo>
                          <a:lnTo>
                            <a:pt x="30" y="554"/>
                          </a:lnTo>
                          <a:lnTo>
                            <a:pt x="30" y="553"/>
                          </a:lnTo>
                          <a:lnTo>
                            <a:pt x="29" y="553"/>
                          </a:lnTo>
                          <a:lnTo>
                            <a:pt x="28" y="552"/>
                          </a:lnTo>
                          <a:lnTo>
                            <a:pt x="27" y="550"/>
                          </a:lnTo>
                          <a:lnTo>
                            <a:pt x="26" y="550"/>
                          </a:lnTo>
                          <a:lnTo>
                            <a:pt x="26" y="549"/>
                          </a:lnTo>
                          <a:lnTo>
                            <a:pt x="25" y="548"/>
                          </a:lnTo>
                          <a:lnTo>
                            <a:pt x="25" y="546"/>
                          </a:lnTo>
                          <a:lnTo>
                            <a:pt x="25" y="544"/>
                          </a:lnTo>
                          <a:lnTo>
                            <a:pt x="24" y="543"/>
                          </a:lnTo>
                          <a:lnTo>
                            <a:pt x="23" y="543"/>
                          </a:lnTo>
                          <a:lnTo>
                            <a:pt x="23" y="541"/>
                          </a:lnTo>
                          <a:lnTo>
                            <a:pt x="22" y="540"/>
                          </a:lnTo>
                          <a:lnTo>
                            <a:pt x="21" y="540"/>
                          </a:lnTo>
                          <a:lnTo>
                            <a:pt x="20" y="540"/>
                          </a:lnTo>
                          <a:lnTo>
                            <a:pt x="19" y="540"/>
                          </a:lnTo>
                          <a:lnTo>
                            <a:pt x="18" y="539"/>
                          </a:lnTo>
                          <a:lnTo>
                            <a:pt x="18" y="538"/>
                          </a:lnTo>
                          <a:lnTo>
                            <a:pt x="17" y="537"/>
                          </a:lnTo>
                          <a:lnTo>
                            <a:pt x="16" y="537"/>
                          </a:lnTo>
                          <a:lnTo>
                            <a:pt x="16" y="536"/>
                          </a:lnTo>
                          <a:lnTo>
                            <a:pt x="15" y="535"/>
                          </a:lnTo>
                          <a:lnTo>
                            <a:pt x="16" y="535"/>
                          </a:lnTo>
                          <a:lnTo>
                            <a:pt x="17" y="535"/>
                          </a:lnTo>
                          <a:lnTo>
                            <a:pt x="17" y="534"/>
                          </a:lnTo>
                          <a:lnTo>
                            <a:pt x="16" y="532"/>
                          </a:lnTo>
                          <a:lnTo>
                            <a:pt x="16" y="531"/>
                          </a:lnTo>
                          <a:lnTo>
                            <a:pt x="15" y="530"/>
                          </a:lnTo>
                          <a:lnTo>
                            <a:pt x="14" y="528"/>
                          </a:lnTo>
                          <a:lnTo>
                            <a:pt x="13" y="527"/>
                          </a:lnTo>
                          <a:lnTo>
                            <a:pt x="12" y="527"/>
                          </a:lnTo>
                          <a:lnTo>
                            <a:pt x="11" y="525"/>
                          </a:lnTo>
                          <a:lnTo>
                            <a:pt x="11" y="524"/>
                          </a:lnTo>
                          <a:lnTo>
                            <a:pt x="11" y="523"/>
                          </a:lnTo>
                          <a:lnTo>
                            <a:pt x="11" y="522"/>
                          </a:lnTo>
                          <a:lnTo>
                            <a:pt x="11" y="521"/>
                          </a:lnTo>
                          <a:lnTo>
                            <a:pt x="12" y="519"/>
                          </a:lnTo>
                          <a:lnTo>
                            <a:pt x="12" y="518"/>
                          </a:lnTo>
                          <a:lnTo>
                            <a:pt x="12" y="517"/>
                          </a:lnTo>
                          <a:lnTo>
                            <a:pt x="13" y="517"/>
                          </a:lnTo>
                          <a:lnTo>
                            <a:pt x="13" y="516"/>
                          </a:lnTo>
                          <a:lnTo>
                            <a:pt x="14" y="516"/>
                          </a:lnTo>
                          <a:lnTo>
                            <a:pt x="15" y="516"/>
                          </a:lnTo>
                          <a:lnTo>
                            <a:pt x="16" y="516"/>
                          </a:lnTo>
                          <a:lnTo>
                            <a:pt x="14" y="515"/>
                          </a:lnTo>
                          <a:lnTo>
                            <a:pt x="14" y="514"/>
                          </a:lnTo>
                          <a:lnTo>
                            <a:pt x="15" y="513"/>
                          </a:lnTo>
                          <a:lnTo>
                            <a:pt x="15" y="512"/>
                          </a:lnTo>
                          <a:lnTo>
                            <a:pt x="14" y="511"/>
                          </a:lnTo>
                          <a:lnTo>
                            <a:pt x="12" y="510"/>
                          </a:lnTo>
                          <a:lnTo>
                            <a:pt x="11" y="509"/>
                          </a:lnTo>
                          <a:lnTo>
                            <a:pt x="10" y="509"/>
                          </a:lnTo>
                          <a:lnTo>
                            <a:pt x="9" y="509"/>
                          </a:lnTo>
                          <a:lnTo>
                            <a:pt x="8" y="509"/>
                          </a:lnTo>
                          <a:lnTo>
                            <a:pt x="7" y="508"/>
                          </a:lnTo>
                          <a:lnTo>
                            <a:pt x="7" y="507"/>
                          </a:lnTo>
                          <a:lnTo>
                            <a:pt x="8" y="506"/>
                          </a:lnTo>
                          <a:lnTo>
                            <a:pt x="8" y="505"/>
                          </a:lnTo>
                          <a:lnTo>
                            <a:pt x="8" y="503"/>
                          </a:lnTo>
                          <a:lnTo>
                            <a:pt x="9" y="502"/>
                          </a:lnTo>
                          <a:lnTo>
                            <a:pt x="8" y="501"/>
                          </a:lnTo>
                          <a:lnTo>
                            <a:pt x="8" y="500"/>
                          </a:lnTo>
                          <a:lnTo>
                            <a:pt x="9" y="499"/>
                          </a:lnTo>
                          <a:lnTo>
                            <a:pt x="10" y="497"/>
                          </a:lnTo>
                          <a:lnTo>
                            <a:pt x="10" y="496"/>
                          </a:lnTo>
                          <a:lnTo>
                            <a:pt x="10" y="495"/>
                          </a:lnTo>
                          <a:lnTo>
                            <a:pt x="11" y="494"/>
                          </a:lnTo>
                          <a:lnTo>
                            <a:pt x="11" y="493"/>
                          </a:lnTo>
                          <a:lnTo>
                            <a:pt x="10" y="492"/>
                          </a:lnTo>
                          <a:lnTo>
                            <a:pt x="10" y="491"/>
                          </a:lnTo>
                          <a:lnTo>
                            <a:pt x="10" y="490"/>
                          </a:lnTo>
                          <a:lnTo>
                            <a:pt x="11" y="489"/>
                          </a:lnTo>
                          <a:lnTo>
                            <a:pt x="12" y="488"/>
                          </a:lnTo>
                          <a:lnTo>
                            <a:pt x="14" y="487"/>
                          </a:lnTo>
                          <a:lnTo>
                            <a:pt x="15" y="487"/>
                          </a:lnTo>
                          <a:lnTo>
                            <a:pt x="15" y="485"/>
                          </a:lnTo>
                          <a:lnTo>
                            <a:pt x="17" y="483"/>
                          </a:lnTo>
                          <a:lnTo>
                            <a:pt x="17" y="482"/>
                          </a:lnTo>
                          <a:lnTo>
                            <a:pt x="17" y="481"/>
                          </a:lnTo>
                          <a:lnTo>
                            <a:pt x="18" y="480"/>
                          </a:lnTo>
                          <a:lnTo>
                            <a:pt x="17" y="479"/>
                          </a:lnTo>
                          <a:lnTo>
                            <a:pt x="18" y="479"/>
                          </a:lnTo>
                          <a:lnTo>
                            <a:pt x="19" y="478"/>
                          </a:lnTo>
                          <a:lnTo>
                            <a:pt x="20" y="476"/>
                          </a:lnTo>
                          <a:lnTo>
                            <a:pt x="20" y="474"/>
                          </a:lnTo>
                          <a:lnTo>
                            <a:pt x="19" y="474"/>
                          </a:lnTo>
                          <a:lnTo>
                            <a:pt x="18" y="473"/>
                          </a:lnTo>
                          <a:lnTo>
                            <a:pt x="18" y="472"/>
                          </a:lnTo>
                          <a:lnTo>
                            <a:pt x="19" y="471"/>
                          </a:lnTo>
                          <a:lnTo>
                            <a:pt x="20" y="471"/>
                          </a:lnTo>
                          <a:lnTo>
                            <a:pt x="21" y="470"/>
                          </a:lnTo>
                          <a:lnTo>
                            <a:pt x="20" y="469"/>
                          </a:lnTo>
                          <a:lnTo>
                            <a:pt x="20" y="468"/>
                          </a:lnTo>
                          <a:lnTo>
                            <a:pt x="20" y="467"/>
                          </a:lnTo>
                          <a:lnTo>
                            <a:pt x="21" y="467"/>
                          </a:lnTo>
                          <a:lnTo>
                            <a:pt x="20" y="464"/>
                          </a:lnTo>
                          <a:lnTo>
                            <a:pt x="20" y="463"/>
                          </a:lnTo>
                          <a:lnTo>
                            <a:pt x="21" y="461"/>
                          </a:lnTo>
                          <a:lnTo>
                            <a:pt x="23" y="461"/>
                          </a:lnTo>
                          <a:lnTo>
                            <a:pt x="23" y="460"/>
                          </a:lnTo>
                          <a:lnTo>
                            <a:pt x="23" y="459"/>
                          </a:lnTo>
                          <a:lnTo>
                            <a:pt x="23" y="458"/>
                          </a:lnTo>
                          <a:lnTo>
                            <a:pt x="23" y="457"/>
                          </a:lnTo>
                          <a:lnTo>
                            <a:pt x="23" y="456"/>
                          </a:lnTo>
                          <a:lnTo>
                            <a:pt x="23" y="454"/>
                          </a:lnTo>
                          <a:lnTo>
                            <a:pt x="23" y="453"/>
                          </a:lnTo>
                          <a:lnTo>
                            <a:pt x="22" y="451"/>
                          </a:lnTo>
                          <a:lnTo>
                            <a:pt x="22" y="450"/>
                          </a:lnTo>
                          <a:lnTo>
                            <a:pt x="22" y="449"/>
                          </a:lnTo>
                          <a:lnTo>
                            <a:pt x="21" y="448"/>
                          </a:lnTo>
                          <a:lnTo>
                            <a:pt x="21" y="447"/>
                          </a:lnTo>
                          <a:lnTo>
                            <a:pt x="19" y="447"/>
                          </a:lnTo>
                          <a:lnTo>
                            <a:pt x="19" y="446"/>
                          </a:lnTo>
                          <a:lnTo>
                            <a:pt x="20" y="445"/>
                          </a:lnTo>
                          <a:lnTo>
                            <a:pt x="20" y="443"/>
                          </a:lnTo>
                          <a:lnTo>
                            <a:pt x="20" y="442"/>
                          </a:lnTo>
                          <a:lnTo>
                            <a:pt x="18" y="442"/>
                          </a:lnTo>
                          <a:lnTo>
                            <a:pt x="17" y="441"/>
                          </a:lnTo>
                          <a:lnTo>
                            <a:pt x="16" y="441"/>
                          </a:lnTo>
                          <a:lnTo>
                            <a:pt x="17" y="440"/>
                          </a:lnTo>
                          <a:lnTo>
                            <a:pt x="18" y="438"/>
                          </a:lnTo>
                          <a:lnTo>
                            <a:pt x="19" y="436"/>
                          </a:lnTo>
                          <a:lnTo>
                            <a:pt x="19" y="434"/>
                          </a:lnTo>
                          <a:lnTo>
                            <a:pt x="19" y="433"/>
                          </a:lnTo>
                          <a:lnTo>
                            <a:pt x="18" y="432"/>
                          </a:lnTo>
                          <a:lnTo>
                            <a:pt x="15" y="431"/>
                          </a:lnTo>
                          <a:lnTo>
                            <a:pt x="14" y="431"/>
                          </a:lnTo>
                          <a:lnTo>
                            <a:pt x="13" y="431"/>
                          </a:lnTo>
                          <a:lnTo>
                            <a:pt x="11" y="430"/>
                          </a:lnTo>
                          <a:lnTo>
                            <a:pt x="11" y="429"/>
                          </a:lnTo>
                          <a:lnTo>
                            <a:pt x="13" y="428"/>
                          </a:lnTo>
                          <a:lnTo>
                            <a:pt x="14" y="427"/>
                          </a:lnTo>
                          <a:lnTo>
                            <a:pt x="15" y="427"/>
                          </a:lnTo>
                          <a:lnTo>
                            <a:pt x="16" y="428"/>
                          </a:lnTo>
                          <a:lnTo>
                            <a:pt x="19" y="427"/>
                          </a:lnTo>
                          <a:lnTo>
                            <a:pt x="20" y="427"/>
                          </a:lnTo>
                          <a:lnTo>
                            <a:pt x="20" y="426"/>
                          </a:lnTo>
                          <a:lnTo>
                            <a:pt x="21" y="425"/>
                          </a:lnTo>
                          <a:lnTo>
                            <a:pt x="23" y="424"/>
                          </a:lnTo>
                          <a:lnTo>
                            <a:pt x="24" y="423"/>
                          </a:lnTo>
                          <a:lnTo>
                            <a:pt x="24" y="422"/>
                          </a:lnTo>
                          <a:lnTo>
                            <a:pt x="24" y="419"/>
                          </a:lnTo>
                          <a:lnTo>
                            <a:pt x="23" y="419"/>
                          </a:lnTo>
                          <a:lnTo>
                            <a:pt x="23" y="418"/>
                          </a:lnTo>
                          <a:lnTo>
                            <a:pt x="25" y="418"/>
                          </a:lnTo>
                          <a:lnTo>
                            <a:pt x="26" y="418"/>
                          </a:lnTo>
                          <a:lnTo>
                            <a:pt x="27" y="416"/>
                          </a:lnTo>
                          <a:lnTo>
                            <a:pt x="27" y="415"/>
                          </a:lnTo>
                          <a:lnTo>
                            <a:pt x="28" y="414"/>
                          </a:lnTo>
                          <a:lnTo>
                            <a:pt x="28" y="413"/>
                          </a:lnTo>
                          <a:lnTo>
                            <a:pt x="29" y="412"/>
                          </a:lnTo>
                          <a:lnTo>
                            <a:pt x="28" y="411"/>
                          </a:lnTo>
                          <a:lnTo>
                            <a:pt x="27" y="412"/>
                          </a:lnTo>
                          <a:lnTo>
                            <a:pt x="26" y="412"/>
                          </a:lnTo>
                          <a:lnTo>
                            <a:pt x="25" y="411"/>
                          </a:lnTo>
                          <a:lnTo>
                            <a:pt x="24" y="411"/>
                          </a:lnTo>
                          <a:lnTo>
                            <a:pt x="24" y="410"/>
                          </a:lnTo>
                          <a:lnTo>
                            <a:pt x="24" y="409"/>
                          </a:lnTo>
                          <a:lnTo>
                            <a:pt x="25" y="408"/>
                          </a:lnTo>
                          <a:lnTo>
                            <a:pt x="25" y="407"/>
                          </a:lnTo>
                          <a:lnTo>
                            <a:pt x="25" y="405"/>
                          </a:lnTo>
                          <a:lnTo>
                            <a:pt x="25" y="404"/>
                          </a:lnTo>
                          <a:lnTo>
                            <a:pt x="25" y="402"/>
                          </a:lnTo>
                          <a:lnTo>
                            <a:pt x="24" y="402"/>
                          </a:lnTo>
                          <a:lnTo>
                            <a:pt x="24" y="401"/>
                          </a:lnTo>
                          <a:lnTo>
                            <a:pt x="23" y="401"/>
                          </a:lnTo>
                          <a:lnTo>
                            <a:pt x="23" y="399"/>
                          </a:lnTo>
                          <a:lnTo>
                            <a:pt x="23" y="398"/>
                          </a:lnTo>
                          <a:lnTo>
                            <a:pt x="23" y="396"/>
                          </a:lnTo>
                          <a:lnTo>
                            <a:pt x="22" y="396"/>
                          </a:lnTo>
                          <a:lnTo>
                            <a:pt x="22" y="394"/>
                          </a:lnTo>
                          <a:lnTo>
                            <a:pt x="20" y="395"/>
                          </a:lnTo>
                          <a:lnTo>
                            <a:pt x="19" y="394"/>
                          </a:lnTo>
                          <a:lnTo>
                            <a:pt x="18" y="394"/>
                          </a:lnTo>
                          <a:lnTo>
                            <a:pt x="16" y="393"/>
                          </a:lnTo>
                          <a:lnTo>
                            <a:pt x="15" y="392"/>
                          </a:lnTo>
                          <a:lnTo>
                            <a:pt x="15" y="391"/>
                          </a:lnTo>
                          <a:lnTo>
                            <a:pt x="16" y="391"/>
                          </a:lnTo>
                          <a:lnTo>
                            <a:pt x="17" y="391"/>
                          </a:lnTo>
                          <a:lnTo>
                            <a:pt x="18" y="390"/>
                          </a:lnTo>
                          <a:lnTo>
                            <a:pt x="20" y="390"/>
                          </a:lnTo>
                          <a:lnTo>
                            <a:pt x="20" y="389"/>
                          </a:lnTo>
                          <a:lnTo>
                            <a:pt x="19" y="389"/>
                          </a:lnTo>
                          <a:lnTo>
                            <a:pt x="17" y="389"/>
                          </a:lnTo>
                          <a:lnTo>
                            <a:pt x="17" y="388"/>
                          </a:lnTo>
                          <a:lnTo>
                            <a:pt x="15" y="387"/>
                          </a:lnTo>
                          <a:lnTo>
                            <a:pt x="13" y="387"/>
                          </a:lnTo>
                          <a:lnTo>
                            <a:pt x="13" y="386"/>
                          </a:lnTo>
                          <a:lnTo>
                            <a:pt x="12" y="386"/>
                          </a:lnTo>
                          <a:lnTo>
                            <a:pt x="12" y="385"/>
                          </a:lnTo>
                          <a:lnTo>
                            <a:pt x="11" y="384"/>
                          </a:lnTo>
                          <a:lnTo>
                            <a:pt x="10" y="384"/>
                          </a:lnTo>
                          <a:lnTo>
                            <a:pt x="11" y="383"/>
                          </a:lnTo>
                          <a:lnTo>
                            <a:pt x="11" y="382"/>
                          </a:lnTo>
                          <a:lnTo>
                            <a:pt x="10" y="382"/>
                          </a:lnTo>
                          <a:lnTo>
                            <a:pt x="10" y="381"/>
                          </a:lnTo>
                          <a:lnTo>
                            <a:pt x="11" y="380"/>
                          </a:lnTo>
                          <a:lnTo>
                            <a:pt x="11" y="379"/>
                          </a:lnTo>
                          <a:lnTo>
                            <a:pt x="12" y="379"/>
                          </a:lnTo>
                          <a:lnTo>
                            <a:pt x="13" y="378"/>
                          </a:lnTo>
                          <a:lnTo>
                            <a:pt x="14" y="378"/>
                          </a:lnTo>
                          <a:lnTo>
                            <a:pt x="14" y="377"/>
                          </a:lnTo>
                          <a:lnTo>
                            <a:pt x="14" y="375"/>
                          </a:lnTo>
                          <a:lnTo>
                            <a:pt x="15" y="374"/>
                          </a:lnTo>
                          <a:lnTo>
                            <a:pt x="15" y="373"/>
                          </a:lnTo>
                          <a:lnTo>
                            <a:pt x="13" y="372"/>
                          </a:lnTo>
                          <a:lnTo>
                            <a:pt x="13" y="371"/>
                          </a:lnTo>
                          <a:lnTo>
                            <a:pt x="13" y="370"/>
                          </a:lnTo>
                          <a:lnTo>
                            <a:pt x="15" y="369"/>
                          </a:lnTo>
                          <a:lnTo>
                            <a:pt x="14" y="368"/>
                          </a:lnTo>
                          <a:lnTo>
                            <a:pt x="13" y="367"/>
                          </a:lnTo>
                          <a:lnTo>
                            <a:pt x="11" y="366"/>
                          </a:lnTo>
                          <a:lnTo>
                            <a:pt x="10" y="365"/>
                          </a:lnTo>
                          <a:lnTo>
                            <a:pt x="7" y="365"/>
                          </a:lnTo>
                          <a:lnTo>
                            <a:pt x="6" y="365"/>
                          </a:lnTo>
                          <a:lnTo>
                            <a:pt x="4" y="364"/>
                          </a:lnTo>
                          <a:lnTo>
                            <a:pt x="4" y="363"/>
                          </a:lnTo>
                          <a:lnTo>
                            <a:pt x="3" y="363"/>
                          </a:lnTo>
                          <a:lnTo>
                            <a:pt x="2" y="364"/>
                          </a:lnTo>
                          <a:lnTo>
                            <a:pt x="1" y="364"/>
                          </a:lnTo>
                          <a:lnTo>
                            <a:pt x="1" y="363"/>
                          </a:lnTo>
                          <a:lnTo>
                            <a:pt x="1" y="361"/>
                          </a:lnTo>
                          <a:lnTo>
                            <a:pt x="2" y="359"/>
                          </a:lnTo>
                          <a:lnTo>
                            <a:pt x="3" y="358"/>
                          </a:lnTo>
                          <a:lnTo>
                            <a:pt x="4" y="356"/>
                          </a:lnTo>
                          <a:lnTo>
                            <a:pt x="3" y="354"/>
                          </a:lnTo>
                          <a:lnTo>
                            <a:pt x="4" y="352"/>
                          </a:lnTo>
                          <a:lnTo>
                            <a:pt x="4" y="350"/>
                          </a:lnTo>
                          <a:lnTo>
                            <a:pt x="4" y="349"/>
                          </a:lnTo>
                          <a:lnTo>
                            <a:pt x="3" y="349"/>
                          </a:lnTo>
                          <a:lnTo>
                            <a:pt x="2" y="350"/>
                          </a:lnTo>
                          <a:lnTo>
                            <a:pt x="1" y="350"/>
                          </a:lnTo>
                          <a:lnTo>
                            <a:pt x="0" y="349"/>
                          </a:lnTo>
                          <a:lnTo>
                            <a:pt x="0" y="347"/>
                          </a:lnTo>
                          <a:lnTo>
                            <a:pt x="1" y="345"/>
                          </a:lnTo>
                          <a:lnTo>
                            <a:pt x="3" y="345"/>
                          </a:lnTo>
                          <a:lnTo>
                            <a:pt x="5" y="345"/>
                          </a:lnTo>
                          <a:lnTo>
                            <a:pt x="6" y="345"/>
                          </a:lnTo>
                          <a:lnTo>
                            <a:pt x="7" y="344"/>
                          </a:lnTo>
                          <a:lnTo>
                            <a:pt x="8" y="343"/>
                          </a:lnTo>
                          <a:lnTo>
                            <a:pt x="9" y="342"/>
                          </a:lnTo>
                          <a:lnTo>
                            <a:pt x="11" y="342"/>
                          </a:lnTo>
                          <a:lnTo>
                            <a:pt x="12" y="342"/>
                          </a:lnTo>
                          <a:lnTo>
                            <a:pt x="15" y="343"/>
                          </a:lnTo>
                          <a:lnTo>
                            <a:pt x="16" y="343"/>
                          </a:lnTo>
                          <a:lnTo>
                            <a:pt x="17" y="343"/>
                          </a:lnTo>
                          <a:lnTo>
                            <a:pt x="18" y="344"/>
                          </a:lnTo>
                          <a:lnTo>
                            <a:pt x="19" y="344"/>
                          </a:lnTo>
                          <a:lnTo>
                            <a:pt x="20" y="343"/>
                          </a:lnTo>
                          <a:lnTo>
                            <a:pt x="20" y="342"/>
                          </a:lnTo>
                          <a:lnTo>
                            <a:pt x="19" y="341"/>
                          </a:lnTo>
                          <a:lnTo>
                            <a:pt x="19" y="340"/>
                          </a:lnTo>
                          <a:lnTo>
                            <a:pt x="19" y="339"/>
                          </a:lnTo>
                          <a:lnTo>
                            <a:pt x="20" y="337"/>
                          </a:lnTo>
                          <a:lnTo>
                            <a:pt x="20" y="334"/>
                          </a:lnTo>
                          <a:lnTo>
                            <a:pt x="20" y="333"/>
                          </a:lnTo>
                          <a:lnTo>
                            <a:pt x="20" y="332"/>
                          </a:lnTo>
                          <a:lnTo>
                            <a:pt x="20" y="331"/>
                          </a:lnTo>
                          <a:lnTo>
                            <a:pt x="18" y="329"/>
                          </a:lnTo>
                          <a:lnTo>
                            <a:pt x="18" y="328"/>
                          </a:lnTo>
                          <a:lnTo>
                            <a:pt x="17" y="326"/>
                          </a:lnTo>
                          <a:lnTo>
                            <a:pt x="16" y="325"/>
                          </a:lnTo>
                          <a:lnTo>
                            <a:pt x="15" y="324"/>
                          </a:lnTo>
                          <a:lnTo>
                            <a:pt x="14" y="322"/>
                          </a:lnTo>
                          <a:lnTo>
                            <a:pt x="13" y="319"/>
                          </a:lnTo>
                          <a:lnTo>
                            <a:pt x="14" y="318"/>
                          </a:lnTo>
                          <a:lnTo>
                            <a:pt x="14" y="315"/>
                          </a:lnTo>
                          <a:lnTo>
                            <a:pt x="15" y="313"/>
                          </a:lnTo>
                          <a:lnTo>
                            <a:pt x="15" y="310"/>
                          </a:lnTo>
                          <a:lnTo>
                            <a:pt x="16" y="309"/>
                          </a:lnTo>
                          <a:lnTo>
                            <a:pt x="17" y="308"/>
                          </a:lnTo>
                          <a:lnTo>
                            <a:pt x="17" y="307"/>
                          </a:lnTo>
                          <a:lnTo>
                            <a:pt x="18" y="307"/>
                          </a:lnTo>
                          <a:lnTo>
                            <a:pt x="18" y="306"/>
                          </a:lnTo>
                          <a:lnTo>
                            <a:pt x="19" y="302"/>
                          </a:lnTo>
                          <a:lnTo>
                            <a:pt x="20" y="300"/>
                          </a:lnTo>
                          <a:lnTo>
                            <a:pt x="20" y="298"/>
                          </a:lnTo>
                          <a:lnTo>
                            <a:pt x="21" y="297"/>
                          </a:lnTo>
                          <a:lnTo>
                            <a:pt x="22" y="296"/>
                          </a:lnTo>
                          <a:lnTo>
                            <a:pt x="22" y="294"/>
                          </a:lnTo>
                          <a:lnTo>
                            <a:pt x="23" y="292"/>
                          </a:lnTo>
                          <a:lnTo>
                            <a:pt x="24" y="291"/>
                          </a:lnTo>
                          <a:lnTo>
                            <a:pt x="24" y="290"/>
                          </a:lnTo>
                          <a:lnTo>
                            <a:pt x="25" y="288"/>
                          </a:lnTo>
                          <a:lnTo>
                            <a:pt x="27" y="286"/>
                          </a:lnTo>
                          <a:lnTo>
                            <a:pt x="28" y="286"/>
                          </a:lnTo>
                          <a:lnTo>
                            <a:pt x="29" y="284"/>
                          </a:lnTo>
                          <a:lnTo>
                            <a:pt x="30" y="283"/>
                          </a:lnTo>
                          <a:lnTo>
                            <a:pt x="29" y="283"/>
                          </a:lnTo>
                          <a:lnTo>
                            <a:pt x="27" y="282"/>
                          </a:lnTo>
                          <a:lnTo>
                            <a:pt x="26" y="281"/>
                          </a:lnTo>
                          <a:lnTo>
                            <a:pt x="25" y="278"/>
                          </a:lnTo>
                          <a:lnTo>
                            <a:pt x="24" y="276"/>
                          </a:lnTo>
                          <a:lnTo>
                            <a:pt x="23" y="276"/>
                          </a:lnTo>
                          <a:lnTo>
                            <a:pt x="23" y="275"/>
                          </a:lnTo>
                          <a:lnTo>
                            <a:pt x="22" y="274"/>
                          </a:lnTo>
                          <a:lnTo>
                            <a:pt x="21" y="273"/>
                          </a:lnTo>
                          <a:lnTo>
                            <a:pt x="22" y="272"/>
                          </a:lnTo>
                          <a:lnTo>
                            <a:pt x="21" y="271"/>
                          </a:lnTo>
                          <a:lnTo>
                            <a:pt x="21" y="269"/>
                          </a:lnTo>
                          <a:lnTo>
                            <a:pt x="20" y="267"/>
                          </a:lnTo>
                          <a:lnTo>
                            <a:pt x="20" y="266"/>
                          </a:lnTo>
                          <a:lnTo>
                            <a:pt x="19" y="266"/>
                          </a:lnTo>
                          <a:lnTo>
                            <a:pt x="19" y="265"/>
                          </a:lnTo>
                          <a:lnTo>
                            <a:pt x="18" y="266"/>
                          </a:lnTo>
                          <a:lnTo>
                            <a:pt x="16" y="266"/>
                          </a:lnTo>
                          <a:lnTo>
                            <a:pt x="14" y="264"/>
                          </a:lnTo>
                          <a:lnTo>
                            <a:pt x="13" y="264"/>
                          </a:lnTo>
                          <a:lnTo>
                            <a:pt x="12" y="264"/>
                          </a:lnTo>
                          <a:lnTo>
                            <a:pt x="11" y="262"/>
                          </a:lnTo>
                          <a:lnTo>
                            <a:pt x="9" y="263"/>
                          </a:lnTo>
                          <a:lnTo>
                            <a:pt x="9" y="262"/>
                          </a:lnTo>
                        </a:path>
                      </a:pathLst>
                    </a:custGeom>
                    <a:solidFill>
                      <a:schemeClr val="accent1"/>
                    </a:solidFill>
                    <a:ln w="9525" cap="flat" cmpd="sng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63582" name="Freeform 126"/>
                    <p:cNvSpPr>
                      <a:spLocks/>
                    </p:cNvSpPr>
                    <p:nvPr/>
                  </p:nvSpPr>
                  <p:spPr bwMode="auto">
                    <a:xfrm>
                      <a:off x="4089" y="2172"/>
                      <a:ext cx="174" cy="112"/>
                    </a:xfrm>
                    <a:custGeom>
                      <a:avLst/>
                      <a:gdLst>
                        <a:gd name="T0" fmla="*/ 170 w 174"/>
                        <a:gd name="T1" fmla="*/ 111 h 112"/>
                        <a:gd name="T2" fmla="*/ 0 w 174"/>
                        <a:gd name="T3" fmla="*/ 99 h 112"/>
                        <a:gd name="T4" fmla="*/ 2 w 174"/>
                        <a:gd name="T5" fmla="*/ 95 h 112"/>
                        <a:gd name="T6" fmla="*/ 4 w 174"/>
                        <a:gd name="T7" fmla="*/ 88 h 112"/>
                        <a:gd name="T8" fmla="*/ 6 w 174"/>
                        <a:gd name="T9" fmla="*/ 83 h 112"/>
                        <a:gd name="T10" fmla="*/ 5 w 174"/>
                        <a:gd name="T11" fmla="*/ 78 h 112"/>
                        <a:gd name="T12" fmla="*/ 2 w 174"/>
                        <a:gd name="T13" fmla="*/ 77 h 112"/>
                        <a:gd name="T14" fmla="*/ 2 w 174"/>
                        <a:gd name="T15" fmla="*/ 74 h 112"/>
                        <a:gd name="T16" fmla="*/ 3 w 174"/>
                        <a:gd name="T17" fmla="*/ 71 h 112"/>
                        <a:gd name="T18" fmla="*/ 3 w 174"/>
                        <a:gd name="T19" fmla="*/ 67 h 112"/>
                        <a:gd name="T20" fmla="*/ 2 w 174"/>
                        <a:gd name="T21" fmla="*/ 63 h 112"/>
                        <a:gd name="T22" fmla="*/ 3 w 174"/>
                        <a:gd name="T23" fmla="*/ 58 h 112"/>
                        <a:gd name="T24" fmla="*/ 8 w 174"/>
                        <a:gd name="T25" fmla="*/ 54 h 112"/>
                        <a:gd name="T26" fmla="*/ 10 w 174"/>
                        <a:gd name="T27" fmla="*/ 52 h 112"/>
                        <a:gd name="T28" fmla="*/ 15 w 174"/>
                        <a:gd name="T29" fmla="*/ 48 h 112"/>
                        <a:gd name="T30" fmla="*/ 16 w 174"/>
                        <a:gd name="T31" fmla="*/ 39 h 112"/>
                        <a:gd name="T32" fmla="*/ 11 w 174"/>
                        <a:gd name="T33" fmla="*/ 34 h 112"/>
                        <a:gd name="T34" fmla="*/ 15 w 174"/>
                        <a:gd name="T35" fmla="*/ 23 h 112"/>
                        <a:gd name="T36" fmla="*/ 144 w 174"/>
                        <a:gd name="T37" fmla="*/ 9 h 112"/>
                        <a:gd name="T38" fmla="*/ 160 w 174"/>
                        <a:gd name="T39" fmla="*/ 19 h 112"/>
                        <a:gd name="T40" fmla="*/ 161 w 174"/>
                        <a:gd name="T41" fmla="*/ 22 h 112"/>
                        <a:gd name="T42" fmla="*/ 166 w 174"/>
                        <a:gd name="T43" fmla="*/ 25 h 112"/>
                        <a:gd name="T44" fmla="*/ 172 w 174"/>
                        <a:gd name="T45" fmla="*/ 27 h 112"/>
                        <a:gd name="T46" fmla="*/ 173 w 174"/>
                        <a:gd name="T47" fmla="*/ 29 h 112"/>
                        <a:gd name="T48" fmla="*/ 171 w 174"/>
                        <a:gd name="T49" fmla="*/ 35 h 112"/>
                        <a:gd name="T50" fmla="*/ 171 w 174"/>
                        <a:gd name="T51" fmla="*/ 38 h 112"/>
                        <a:gd name="T52" fmla="*/ 171 w 174"/>
                        <a:gd name="T53" fmla="*/ 41 h 112"/>
                        <a:gd name="T54" fmla="*/ 172 w 174"/>
                        <a:gd name="T55" fmla="*/ 45 h 112"/>
                        <a:gd name="T56" fmla="*/ 174 w 174"/>
                        <a:gd name="T57" fmla="*/ 47 h 112"/>
                        <a:gd name="T58" fmla="*/ 173 w 174"/>
                        <a:gd name="T59" fmla="*/ 50 h 112"/>
                        <a:gd name="T60" fmla="*/ 172 w 174"/>
                        <a:gd name="T61" fmla="*/ 53 h 112"/>
                        <a:gd name="T62" fmla="*/ 173 w 174"/>
                        <a:gd name="T63" fmla="*/ 55 h 112"/>
                        <a:gd name="T64" fmla="*/ 172 w 174"/>
                        <a:gd name="T65" fmla="*/ 57 h 112"/>
                        <a:gd name="T66" fmla="*/ 170 w 174"/>
                        <a:gd name="T67" fmla="*/ 59 h 112"/>
                        <a:gd name="T68" fmla="*/ 169 w 174"/>
                        <a:gd name="T69" fmla="*/ 62 h 112"/>
                        <a:gd name="T70" fmla="*/ 167 w 174"/>
                        <a:gd name="T71" fmla="*/ 65 h 112"/>
                        <a:gd name="T72" fmla="*/ 166 w 174"/>
                        <a:gd name="T73" fmla="*/ 67 h 112"/>
                        <a:gd name="T74" fmla="*/ 165 w 174"/>
                        <a:gd name="T75" fmla="*/ 69 h 112"/>
                        <a:gd name="T76" fmla="*/ 164 w 174"/>
                        <a:gd name="T77" fmla="*/ 69 h 112"/>
                        <a:gd name="T78" fmla="*/ 163 w 174"/>
                        <a:gd name="T79" fmla="*/ 71 h 112"/>
                        <a:gd name="T80" fmla="*/ 162 w 174"/>
                        <a:gd name="T81" fmla="*/ 72 h 112"/>
                        <a:gd name="T82" fmla="*/ 162 w 174"/>
                        <a:gd name="T83" fmla="*/ 75 h 112"/>
                        <a:gd name="T84" fmla="*/ 161 w 174"/>
                        <a:gd name="T85" fmla="*/ 78 h 112"/>
                        <a:gd name="T86" fmla="*/ 160 w 174"/>
                        <a:gd name="T87" fmla="*/ 80 h 112"/>
                        <a:gd name="T88" fmla="*/ 160 w 174"/>
                        <a:gd name="T89" fmla="*/ 82 h 112"/>
                        <a:gd name="T90" fmla="*/ 161 w 174"/>
                        <a:gd name="T91" fmla="*/ 84 h 112"/>
                        <a:gd name="T92" fmla="*/ 161 w 174"/>
                        <a:gd name="T93" fmla="*/ 86 h 112"/>
                        <a:gd name="T94" fmla="*/ 162 w 174"/>
                        <a:gd name="T95" fmla="*/ 89 h 112"/>
                        <a:gd name="T96" fmla="*/ 160 w 174"/>
                        <a:gd name="T97" fmla="*/ 90 h 112"/>
                        <a:gd name="T98" fmla="*/ 161 w 174"/>
                        <a:gd name="T99" fmla="*/ 92 h 112"/>
                        <a:gd name="T100" fmla="*/ 160 w 174"/>
                        <a:gd name="T101" fmla="*/ 94 h 112"/>
                        <a:gd name="T102" fmla="*/ 159 w 174"/>
                        <a:gd name="T103" fmla="*/ 96 h 112"/>
                        <a:gd name="T104" fmla="*/ 160 w 174"/>
                        <a:gd name="T105" fmla="*/ 98 h 112"/>
                        <a:gd name="T106" fmla="*/ 159 w 174"/>
                        <a:gd name="T107" fmla="*/ 99 h 112"/>
                        <a:gd name="T108" fmla="*/ 161 w 174"/>
                        <a:gd name="T109" fmla="*/ 103 h 112"/>
                        <a:gd name="T110" fmla="*/ 164 w 174"/>
                        <a:gd name="T111" fmla="*/ 103 h 112"/>
                        <a:gd name="T112" fmla="*/ 166 w 174"/>
                        <a:gd name="T113" fmla="*/ 105 h 112"/>
                        <a:gd name="T114" fmla="*/ 168 w 174"/>
                        <a:gd name="T115" fmla="*/ 107 h 112"/>
                        <a:gd name="T116" fmla="*/ 168 w 174"/>
                        <a:gd name="T117" fmla="*/ 108 h 112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</a:gdLst>
                      <a:ahLst/>
                      <a:cxnLst>
                        <a:cxn ang="T118">
                          <a:pos x="T0" y="T1"/>
                        </a:cxn>
                        <a:cxn ang="T119">
                          <a:pos x="T2" y="T3"/>
                        </a:cxn>
                        <a:cxn ang="T120">
                          <a:pos x="T4" y="T5"/>
                        </a:cxn>
                        <a:cxn ang="T121">
                          <a:pos x="T6" y="T7"/>
                        </a:cxn>
                        <a:cxn ang="T122">
                          <a:pos x="T8" y="T9"/>
                        </a:cxn>
                        <a:cxn ang="T123">
                          <a:pos x="T10" y="T11"/>
                        </a:cxn>
                        <a:cxn ang="T124">
                          <a:pos x="T12" y="T13"/>
                        </a:cxn>
                        <a:cxn ang="T125">
                          <a:pos x="T14" y="T15"/>
                        </a:cxn>
                        <a:cxn ang="T126">
                          <a:pos x="T16" y="T17"/>
                        </a:cxn>
                        <a:cxn ang="T127">
                          <a:pos x="T18" y="T19"/>
                        </a:cxn>
                        <a:cxn ang="T128">
                          <a:pos x="T20" y="T21"/>
                        </a:cxn>
                        <a:cxn ang="T129">
                          <a:pos x="T22" y="T23"/>
                        </a:cxn>
                        <a:cxn ang="T130">
                          <a:pos x="T24" y="T25"/>
                        </a:cxn>
                        <a:cxn ang="T131">
                          <a:pos x="T26" y="T27"/>
                        </a:cxn>
                        <a:cxn ang="T132">
                          <a:pos x="T28" y="T29"/>
                        </a:cxn>
                        <a:cxn ang="T133">
                          <a:pos x="T30" y="T31"/>
                        </a:cxn>
                        <a:cxn ang="T134">
                          <a:pos x="T32" y="T33"/>
                        </a:cxn>
                        <a:cxn ang="T135">
                          <a:pos x="T34" y="T35"/>
                        </a:cxn>
                        <a:cxn ang="T136">
                          <a:pos x="T36" y="T37"/>
                        </a:cxn>
                        <a:cxn ang="T137">
                          <a:pos x="T38" y="T39"/>
                        </a:cxn>
                        <a:cxn ang="T138">
                          <a:pos x="T40" y="T41"/>
                        </a:cxn>
                        <a:cxn ang="T139">
                          <a:pos x="T42" y="T43"/>
                        </a:cxn>
                        <a:cxn ang="T140">
                          <a:pos x="T44" y="T45"/>
                        </a:cxn>
                        <a:cxn ang="T141">
                          <a:pos x="T46" y="T47"/>
                        </a:cxn>
                        <a:cxn ang="T142">
                          <a:pos x="T48" y="T49"/>
                        </a:cxn>
                        <a:cxn ang="T143">
                          <a:pos x="T50" y="T51"/>
                        </a:cxn>
                        <a:cxn ang="T144">
                          <a:pos x="T52" y="T53"/>
                        </a:cxn>
                        <a:cxn ang="T145">
                          <a:pos x="T54" y="T55"/>
                        </a:cxn>
                        <a:cxn ang="T146">
                          <a:pos x="T56" y="T57"/>
                        </a:cxn>
                        <a:cxn ang="T147">
                          <a:pos x="T58" y="T59"/>
                        </a:cxn>
                        <a:cxn ang="T148">
                          <a:pos x="T60" y="T61"/>
                        </a:cxn>
                        <a:cxn ang="T149">
                          <a:pos x="T62" y="T63"/>
                        </a:cxn>
                        <a:cxn ang="T150">
                          <a:pos x="T64" y="T65"/>
                        </a:cxn>
                        <a:cxn ang="T151">
                          <a:pos x="T66" y="T67"/>
                        </a:cxn>
                        <a:cxn ang="T152">
                          <a:pos x="T68" y="T69"/>
                        </a:cxn>
                        <a:cxn ang="T153">
                          <a:pos x="T70" y="T71"/>
                        </a:cxn>
                        <a:cxn ang="T154">
                          <a:pos x="T72" y="T73"/>
                        </a:cxn>
                        <a:cxn ang="T155">
                          <a:pos x="T74" y="T75"/>
                        </a:cxn>
                        <a:cxn ang="T156">
                          <a:pos x="T76" y="T77"/>
                        </a:cxn>
                        <a:cxn ang="T157">
                          <a:pos x="T78" y="T79"/>
                        </a:cxn>
                        <a:cxn ang="T158">
                          <a:pos x="T80" y="T81"/>
                        </a:cxn>
                        <a:cxn ang="T159">
                          <a:pos x="T82" y="T83"/>
                        </a:cxn>
                        <a:cxn ang="T160">
                          <a:pos x="T84" y="T85"/>
                        </a:cxn>
                        <a:cxn ang="T161">
                          <a:pos x="T86" y="T87"/>
                        </a:cxn>
                        <a:cxn ang="T162">
                          <a:pos x="T88" y="T89"/>
                        </a:cxn>
                        <a:cxn ang="T163">
                          <a:pos x="T90" y="T91"/>
                        </a:cxn>
                        <a:cxn ang="T164">
                          <a:pos x="T92" y="T93"/>
                        </a:cxn>
                        <a:cxn ang="T165">
                          <a:pos x="T94" y="T95"/>
                        </a:cxn>
                        <a:cxn ang="T166">
                          <a:pos x="T96" y="T97"/>
                        </a:cxn>
                        <a:cxn ang="T167">
                          <a:pos x="T98" y="T99"/>
                        </a:cxn>
                        <a:cxn ang="T168">
                          <a:pos x="T100" y="T101"/>
                        </a:cxn>
                        <a:cxn ang="T169">
                          <a:pos x="T102" y="T103"/>
                        </a:cxn>
                        <a:cxn ang="T170">
                          <a:pos x="T104" y="T105"/>
                        </a:cxn>
                        <a:cxn ang="T171">
                          <a:pos x="T106" y="T107"/>
                        </a:cxn>
                        <a:cxn ang="T172">
                          <a:pos x="T108" y="T109"/>
                        </a:cxn>
                        <a:cxn ang="T173">
                          <a:pos x="T110" y="T111"/>
                        </a:cxn>
                        <a:cxn ang="T174">
                          <a:pos x="T112" y="T113"/>
                        </a:cxn>
                        <a:cxn ang="T175">
                          <a:pos x="T114" y="T115"/>
                        </a:cxn>
                        <a:cxn ang="T176">
                          <a:pos x="T116" y="T117"/>
                        </a:cxn>
                      </a:cxnLst>
                      <a:rect l="0" t="0" r="r" b="b"/>
                      <a:pathLst>
                        <a:path w="174" h="112">
                          <a:moveTo>
                            <a:pt x="170" y="109"/>
                          </a:moveTo>
                          <a:lnTo>
                            <a:pt x="170" y="110"/>
                          </a:lnTo>
                          <a:lnTo>
                            <a:pt x="170" y="111"/>
                          </a:lnTo>
                          <a:lnTo>
                            <a:pt x="170" y="112"/>
                          </a:lnTo>
                          <a:lnTo>
                            <a:pt x="104" y="107"/>
                          </a:lnTo>
                          <a:lnTo>
                            <a:pt x="60" y="104"/>
                          </a:lnTo>
                          <a:lnTo>
                            <a:pt x="45" y="103"/>
                          </a:lnTo>
                          <a:lnTo>
                            <a:pt x="34" y="102"/>
                          </a:lnTo>
                          <a:lnTo>
                            <a:pt x="0" y="100"/>
                          </a:lnTo>
                          <a:lnTo>
                            <a:pt x="0" y="99"/>
                          </a:lnTo>
                          <a:lnTo>
                            <a:pt x="1" y="98"/>
                          </a:lnTo>
                          <a:lnTo>
                            <a:pt x="1" y="97"/>
                          </a:lnTo>
                          <a:lnTo>
                            <a:pt x="2" y="96"/>
                          </a:lnTo>
                          <a:lnTo>
                            <a:pt x="2" y="95"/>
                          </a:lnTo>
                          <a:lnTo>
                            <a:pt x="2" y="94"/>
                          </a:lnTo>
                          <a:lnTo>
                            <a:pt x="2" y="92"/>
                          </a:lnTo>
                          <a:lnTo>
                            <a:pt x="3" y="91"/>
                          </a:lnTo>
                          <a:lnTo>
                            <a:pt x="3" y="90"/>
                          </a:lnTo>
                          <a:lnTo>
                            <a:pt x="4" y="88"/>
                          </a:lnTo>
                          <a:lnTo>
                            <a:pt x="5" y="88"/>
                          </a:lnTo>
                          <a:lnTo>
                            <a:pt x="4" y="87"/>
                          </a:lnTo>
                          <a:lnTo>
                            <a:pt x="5" y="86"/>
                          </a:lnTo>
                          <a:lnTo>
                            <a:pt x="5" y="85"/>
                          </a:lnTo>
                          <a:lnTo>
                            <a:pt x="5" y="84"/>
                          </a:lnTo>
                          <a:lnTo>
                            <a:pt x="6" y="83"/>
                          </a:lnTo>
                          <a:lnTo>
                            <a:pt x="6" y="82"/>
                          </a:lnTo>
                          <a:lnTo>
                            <a:pt x="6" y="81"/>
                          </a:lnTo>
                          <a:lnTo>
                            <a:pt x="6" y="80"/>
                          </a:lnTo>
                          <a:lnTo>
                            <a:pt x="6" y="79"/>
                          </a:lnTo>
                          <a:lnTo>
                            <a:pt x="5" y="78"/>
                          </a:lnTo>
                          <a:lnTo>
                            <a:pt x="4" y="78"/>
                          </a:lnTo>
                          <a:lnTo>
                            <a:pt x="4" y="79"/>
                          </a:lnTo>
                          <a:lnTo>
                            <a:pt x="3" y="78"/>
                          </a:lnTo>
                          <a:lnTo>
                            <a:pt x="2" y="78"/>
                          </a:lnTo>
                          <a:lnTo>
                            <a:pt x="2" y="77"/>
                          </a:lnTo>
                          <a:lnTo>
                            <a:pt x="2" y="76"/>
                          </a:lnTo>
                          <a:lnTo>
                            <a:pt x="3" y="76"/>
                          </a:lnTo>
                          <a:lnTo>
                            <a:pt x="3" y="74"/>
                          </a:lnTo>
                          <a:lnTo>
                            <a:pt x="2" y="74"/>
                          </a:lnTo>
                          <a:lnTo>
                            <a:pt x="3" y="73"/>
                          </a:lnTo>
                          <a:lnTo>
                            <a:pt x="2" y="73"/>
                          </a:lnTo>
                          <a:lnTo>
                            <a:pt x="3" y="72"/>
                          </a:lnTo>
                          <a:lnTo>
                            <a:pt x="3" y="71"/>
                          </a:lnTo>
                          <a:lnTo>
                            <a:pt x="3" y="70"/>
                          </a:lnTo>
                          <a:lnTo>
                            <a:pt x="3" y="69"/>
                          </a:lnTo>
                          <a:lnTo>
                            <a:pt x="3" y="68"/>
                          </a:lnTo>
                          <a:lnTo>
                            <a:pt x="3" y="67"/>
                          </a:lnTo>
                          <a:lnTo>
                            <a:pt x="2" y="66"/>
                          </a:lnTo>
                          <a:lnTo>
                            <a:pt x="2" y="65"/>
                          </a:lnTo>
                          <a:lnTo>
                            <a:pt x="2" y="64"/>
                          </a:lnTo>
                          <a:lnTo>
                            <a:pt x="2" y="63"/>
                          </a:lnTo>
                          <a:lnTo>
                            <a:pt x="2" y="62"/>
                          </a:lnTo>
                          <a:lnTo>
                            <a:pt x="1" y="62"/>
                          </a:lnTo>
                          <a:lnTo>
                            <a:pt x="2" y="61"/>
                          </a:lnTo>
                          <a:lnTo>
                            <a:pt x="1" y="61"/>
                          </a:lnTo>
                          <a:lnTo>
                            <a:pt x="2" y="59"/>
                          </a:lnTo>
                          <a:lnTo>
                            <a:pt x="3" y="58"/>
                          </a:lnTo>
                          <a:lnTo>
                            <a:pt x="3" y="57"/>
                          </a:lnTo>
                          <a:lnTo>
                            <a:pt x="4" y="57"/>
                          </a:lnTo>
                          <a:lnTo>
                            <a:pt x="5" y="55"/>
                          </a:lnTo>
                          <a:lnTo>
                            <a:pt x="5" y="56"/>
                          </a:lnTo>
                          <a:lnTo>
                            <a:pt x="6" y="55"/>
                          </a:lnTo>
                          <a:lnTo>
                            <a:pt x="7" y="55"/>
                          </a:lnTo>
                          <a:lnTo>
                            <a:pt x="8" y="54"/>
                          </a:lnTo>
                          <a:lnTo>
                            <a:pt x="9" y="54"/>
                          </a:lnTo>
                          <a:lnTo>
                            <a:pt x="10" y="54"/>
                          </a:lnTo>
                          <a:lnTo>
                            <a:pt x="10" y="53"/>
                          </a:lnTo>
                          <a:lnTo>
                            <a:pt x="10" y="52"/>
                          </a:lnTo>
                          <a:lnTo>
                            <a:pt x="11" y="51"/>
                          </a:lnTo>
                          <a:lnTo>
                            <a:pt x="12" y="51"/>
                          </a:lnTo>
                          <a:lnTo>
                            <a:pt x="12" y="50"/>
                          </a:lnTo>
                          <a:lnTo>
                            <a:pt x="13" y="50"/>
                          </a:lnTo>
                          <a:lnTo>
                            <a:pt x="13" y="49"/>
                          </a:lnTo>
                          <a:lnTo>
                            <a:pt x="14" y="49"/>
                          </a:lnTo>
                          <a:lnTo>
                            <a:pt x="15" y="48"/>
                          </a:lnTo>
                          <a:lnTo>
                            <a:pt x="16" y="46"/>
                          </a:lnTo>
                          <a:lnTo>
                            <a:pt x="16" y="45"/>
                          </a:lnTo>
                          <a:lnTo>
                            <a:pt x="17" y="44"/>
                          </a:lnTo>
                          <a:lnTo>
                            <a:pt x="16" y="44"/>
                          </a:lnTo>
                          <a:lnTo>
                            <a:pt x="17" y="42"/>
                          </a:lnTo>
                          <a:lnTo>
                            <a:pt x="17" y="40"/>
                          </a:lnTo>
                          <a:lnTo>
                            <a:pt x="16" y="39"/>
                          </a:lnTo>
                          <a:lnTo>
                            <a:pt x="15" y="38"/>
                          </a:lnTo>
                          <a:lnTo>
                            <a:pt x="12" y="38"/>
                          </a:lnTo>
                          <a:lnTo>
                            <a:pt x="11" y="38"/>
                          </a:lnTo>
                          <a:lnTo>
                            <a:pt x="11" y="37"/>
                          </a:lnTo>
                          <a:lnTo>
                            <a:pt x="11" y="35"/>
                          </a:lnTo>
                          <a:lnTo>
                            <a:pt x="11" y="34"/>
                          </a:lnTo>
                          <a:lnTo>
                            <a:pt x="12" y="31"/>
                          </a:lnTo>
                          <a:lnTo>
                            <a:pt x="13" y="29"/>
                          </a:lnTo>
                          <a:lnTo>
                            <a:pt x="12" y="27"/>
                          </a:lnTo>
                          <a:lnTo>
                            <a:pt x="13" y="26"/>
                          </a:lnTo>
                          <a:lnTo>
                            <a:pt x="13" y="25"/>
                          </a:lnTo>
                          <a:lnTo>
                            <a:pt x="14" y="24"/>
                          </a:lnTo>
                          <a:lnTo>
                            <a:pt x="15" y="23"/>
                          </a:lnTo>
                          <a:lnTo>
                            <a:pt x="16" y="22"/>
                          </a:lnTo>
                          <a:lnTo>
                            <a:pt x="17" y="22"/>
                          </a:lnTo>
                          <a:lnTo>
                            <a:pt x="19" y="22"/>
                          </a:lnTo>
                          <a:lnTo>
                            <a:pt x="19" y="20"/>
                          </a:lnTo>
                          <a:lnTo>
                            <a:pt x="20" y="0"/>
                          </a:lnTo>
                          <a:lnTo>
                            <a:pt x="46" y="2"/>
                          </a:lnTo>
                          <a:lnTo>
                            <a:pt x="144" y="9"/>
                          </a:lnTo>
                          <a:lnTo>
                            <a:pt x="157" y="10"/>
                          </a:lnTo>
                          <a:lnTo>
                            <a:pt x="157" y="18"/>
                          </a:lnTo>
                          <a:lnTo>
                            <a:pt x="158" y="19"/>
                          </a:lnTo>
                          <a:lnTo>
                            <a:pt x="159" y="18"/>
                          </a:lnTo>
                          <a:lnTo>
                            <a:pt x="160" y="19"/>
                          </a:lnTo>
                          <a:lnTo>
                            <a:pt x="160" y="20"/>
                          </a:lnTo>
                          <a:lnTo>
                            <a:pt x="160" y="21"/>
                          </a:lnTo>
                          <a:lnTo>
                            <a:pt x="161" y="21"/>
                          </a:lnTo>
                          <a:lnTo>
                            <a:pt x="161" y="22"/>
                          </a:lnTo>
                          <a:lnTo>
                            <a:pt x="162" y="22"/>
                          </a:lnTo>
                          <a:lnTo>
                            <a:pt x="163" y="22"/>
                          </a:lnTo>
                          <a:lnTo>
                            <a:pt x="163" y="24"/>
                          </a:lnTo>
                          <a:lnTo>
                            <a:pt x="164" y="24"/>
                          </a:lnTo>
                          <a:lnTo>
                            <a:pt x="165" y="25"/>
                          </a:lnTo>
                          <a:lnTo>
                            <a:pt x="166" y="25"/>
                          </a:lnTo>
                          <a:lnTo>
                            <a:pt x="167" y="25"/>
                          </a:lnTo>
                          <a:lnTo>
                            <a:pt x="168" y="25"/>
                          </a:lnTo>
                          <a:lnTo>
                            <a:pt x="169" y="25"/>
                          </a:lnTo>
                          <a:lnTo>
                            <a:pt x="171" y="27"/>
                          </a:lnTo>
                          <a:lnTo>
                            <a:pt x="172" y="27"/>
                          </a:lnTo>
                          <a:lnTo>
                            <a:pt x="173" y="27"/>
                          </a:lnTo>
                          <a:lnTo>
                            <a:pt x="174" y="27"/>
                          </a:lnTo>
                          <a:lnTo>
                            <a:pt x="174" y="28"/>
                          </a:lnTo>
                          <a:lnTo>
                            <a:pt x="174" y="29"/>
                          </a:lnTo>
                          <a:lnTo>
                            <a:pt x="173" y="29"/>
                          </a:lnTo>
                          <a:lnTo>
                            <a:pt x="172" y="31"/>
                          </a:lnTo>
                          <a:lnTo>
                            <a:pt x="171" y="33"/>
                          </a:lnTo>
                          <a:lnTo>
                            <a:pt x="171" y="34"/>
                          </a:lnTo>
                          <a:lnTo>
                            <a:pt x="171" y="35"/>
                          </a:lnTo>
                          <a:lnTo>
                            <a:pt x="171" y="36"/>
                          </a:lnTo>
                          <a:lnTo>
                            <a:pt x="171" y="37"/>
                          </a:lnTo>
                          <a:lnTo>
                            <a:pt x="171" y="38"/>
                          </a:lnTo>
                          <a:lnTo>
                            <a:pt x="171" y="39"/>
                          </a:lnTo>
                          <a:lnTo>
                            <a:pt x="171" y="40"/>
                          </a:lnTo>
                          <a:lnTo>
                            <a:pt x="171" y="41"/>
                          </a:lnTo>
                          <a:lnTo>
                            <a:pt x="171" y="42"/>
                          </a:lnTo>
                          <a:lnTo>
                            <a:pt x="171" y="43"/>
                          </a:lnTo>
                          <a:lnTo>
                            <a:pt x="171" y="44"/>
                          </a:lnTo>
                          <a:lnTo>
                            <a:pt x="170" y="44"/>
                          </a:lnTo>
                          <a:lnTo>
                            <a:pt x="171" y="45"/>
                          </a:lnTo>
                          <a:lnTo>
                            <a:pt x="172" y="45"/>
                          </a:lnTo>
                          <a:lnTo>
                            <a:pt x="173" y="46"/>
                          </a:lnTo>
                          <a:lnTo>
                            <a:pt x="174" y="46"/>
                          </a:lnTo>
                          <a:lnTo>
                            <a:pt x="174" y="47"/>
                          </a:lnTo>
                          <a:lnTo>
                            <a:pt x="173" y="47"/>
                          </a:lnTo>
                          <a:lnTo>
                            <a:pt x="173" y="48"/>
                          </a:lnTo>
                          <a:lnTo>
                            <a:pt x="173" y="49"/>
                          </a:lnTo>
                          <a:lnTo>
                            <a:pt x="173" y="50"/>
                          </a:lnTo>
                          <a:lnTo>
                            <a:pt x="172" y="51"/>
                          </a:lnTo>
                          <a:lnTo>
                            <a:pt x="172" y="52"/>
                          </a:lnTo>
                          <a:lnTo>
                            <a:pt x="172" y="53"/>
                          </a:lnTo>
                          <a:lnTo>
                            <a:pt x="172" y="54"/>
                          </a:lnTo>
                          <a:lnTo>
                            <a:pt x="173" y="54"/>
                          </a:lnTo>
                          <a:lnTo>
                            <a:pt x="173" y="55"/>
                          </a:lnTo>
                          <a:lnTo>
                            <a:pt x="173" y="56"/>
                          </a:lnTo>
                          <a:lnTo>
                            <a:pt x="172" y="56"/>
                          </a:lnTo>
                          <a:lnTo>
                            <a:pt x="172" y="57"/>
                          </a:lnTo>
                          <a:lnTo>
                            <a:pt x="171" y="57"/>
                          </a:lnTo>
                          <a:lnTo>
                            <a:pt x="171" y="58"/>
                          </a:lnTo>
                          <a:lnTo>
                            <a:pt x="171" y="59"/>
                          </a:lnTo>
                          <a:lnTo>
                            <a:pt x="170" y="59"/>
                          </a:lnTo>
                          <a:lnTo>
                            <a:pt x="170" y="60"/>
                          </a:lnTo>
                          <a:lnTo>
                            <a:pt x="170" y="61"/>
                          </a:lnTo>
                          <a:lnTo>
                            <a:pt x="169" y="61"/>
                          </a:lnTo>
                          <a:lnTo>
                            <a:pt x="169" y="62"/>
                          </a:lnTo>
                          <a:lnTo>
                            <a:pt x="169" y="63"/>
                          </a:lnTo>
                          <a:lnTo>
                            <a:pt x="168" y="63"/>
                          </a:lnTo>
                          <a:lnTo>
                            <a:pt x="168" y="64"/>
                          </a:lnTo>
                          <a:lnTo>
                            <a:pt x="167" y="64"/>
                          </a:lnTo>
                          <a:lnTo>
                            <a:pt x="167" y="65"/>
                          </a:lnTo>
                          <a:lnTo>
                            <a:pt x="167" y="66"/>
                          </a:lnTo>
                          <a:lnTo>
                            <a:pt x="166" y="66"/>
                          </a:lnTo>
                          <a:lnTo>
                            <a:pt x="166" y="67"/>
                          </a:lnTo>
                          <a:lnTo>
                            <a:pt x="165" y="68"/>
                          </a:lnTo>
                          <a:lnTo>
                            <a:pt x="165" y="69"/>
                          </a:lnTo>
                          <a:lnTo>
                            <a:pt x="164" y="69"/>
                          </a:lnTo>
                          <a:lnTo>
                            <a:pt x="164" y="70"/>
                          </a:lnTo>
                          <a:lnTo>
                            <a:pt x="164" y="69"/>
                          </a:lnTo>
                          <a:lnTo>
                            <a:pt x="163" y="70"/>
                          </a:lnTo>
                          <a:lnTo>
                            <a:pt x="163" y="71"/>
                          </a:lnTo>
                          <a:lnTo>
                            <a:pt x="163" y="72"/>
                          </a:lnTo>
                          <a:lnTo>
                            <a:pt x="162" y="72"/>
                          </a:lnTo>
                          <a:lnTo>
                            <a:pt x="162" y="73"/>
                          </a:lnTo>
                          <a:lnTo>
                            <a:pt x="162" y="74"/>
                          </a:lnTo>
                          <a:lnTo>
                            <a:pt x="162" y="75"/>
                          </a:lnTo>
                          <a:lnTo>
                            <a:pt x="162" y="76"/>
                          </a:lnTo>
                          <a:lnTo>
                            <a:pt x="161" y="77"/>
                          </a:lnTo>
                          <a:lnTo>
                            <a:pt x="161" y="78"/>
                          </a:lnTo>
                          <a:lnTo>
                            <a:pt x="161" y="79"/>
                          </a:lnTo>
                          <a:lnTo>
                            <a:pt x="160" y="80"/>
                          </a:lnTo>
                          <a:lnTo>
                            <a:pt x="160" y="81"/>
                          </a:lnTo>
                          <a:lnTo>
                            <a:pt x="160" y="82"/>
                          </a:lnTo>
                          <a:lnTo>
                            <a:pt x="160" y="83"/>
                          </a:lnTo>
                          <a:lnTo>
                            <a:pt x="161" y="83"/>
                          </a:lnTo>
                          <a:lnTo>
                            <a:pt x="161" y="84"/>
                          </a:lnTo>
                          <a:lnTo>
                            <a:pt x="162" y="85"/>
                          </a:lnTo>
                          <a:lnTo>
                            <a:pt x="161" y="85"/>
                          </a:lnTo>
                          <a:lnTo>
                            <a:pt x="162" y="86"/>
                          </a:lnTo>
                          <a:lnTo>
                            <a:pt x="161" y="86"/>
                          </a:lnTo>
                          <a:lnTo>
                            <a:pt x="161" y="87"/>
                          </a:lnTo>
                          <a:lnTo>
                            <a:pt x="162" y="87"/>
                          </a:lnTo>
                          <a:lnTo>
                            <a:pt x="163" y="88"/>
                          </a:lnTo>
                          <a:lnTo>
                            <a:pt x="162" y="88"/>
                          </a:lnTo>
                          <a:lnTo>
                            <a:pt x="162" y="89"/>
                          </a:lnTo>
                          <a:lnTo>
                            <a:pt x="161" y="89"/>
                          </a:lnTo>
                          <a:lnTo>
                            <a:pt x="160" y="90"/>
                          </a:lnTo>
                          <a:lnTo>
                            <a:pt x="161" y="90"/>
                          </a:lnTo>
                          <a:lnTo>
                            <a:pt x="160" y="91"/>
                          </a:lnTo>
                          <a:lnTo>
                            <a:pt x="161" y="91"/>
                          </a:lnTo>
                          <a:lnTo>
                            <a:pt x="161" y="92"/>
                          </a:lnTo>
                          <a:lnTo>
                            <a:pt x="161" y="93"/>
                          </a:lnTo>
                          <a:lnTo>
                            <a:pt x="160" y="93"/>
                          </a:lnTo>
                          <a:lnTo>
                            <a:pt x="160" y="94"/>
                          </a:lnTo>
                          <a:lnTo>
                            <a:pt x="159" y="95"/>
                          </a:lnTo>
                          <a:lnTo>
                            <a:pt x="160" y="96"/>
                          </a:lnTo>
                          <a:lnTo>
                            <a:pt x="159" y="96"/>
                          </a:lnTo>
                          <a:lnTo>
                            <a:pt x="159" y="97"/>
                          </a:lnTo>
                          <a:lnTo>
                            <a:pt x="159" y="98"/>
                          </a:lnTo>
                          <a:lnTo>
                            <a:pt x="160" y="98"/>
                          </a:lnTo>
                          <a:lnTo>
                            <a:pt x="159" y="98"/>
                          </a:lnTo>
                          <a:lnTo>
                            <a:pt x="159" y="99"/>
                          </a:lnTo>
                          <a:lnTo>
                            <a:pt x="160" y="101"/>
                          </a:lnTo>
                          <a:lnTo>
                            <a:pt x="160" y="102"/>
                          </a:lnTo>
                          <a:lnTo>
                            <a:pt x="161" y="102"/>
                          </a:lnTo>
                          <a:lnTo>
                            <a:pt x="161" y="103"/>
                          </a:lnTo>
                          <a:lnTo>
                            <a:pt x="162" y="103"/>
                          </a:lnTo>
                          <a:lnTo>
                            <a:pt x="161" y="103"/>
                          </a:lnTo>
                          <a:lnTo>
                            <a:pt x="162" y="103"/>
                          </a:lnTo>
                          <a:lnTo>
                            <a:pt x="164" y="103"/>
                          </a:lnTo>
                          <a:lnTo>
                            <a:pt x="164" y="104"/>
                          </a:lnTo>
                          <a:lnTo>
                            <a:pt x="165" y="104"/>
                          </a:lnTo>
                          <a:lnTo>
                            <a:pt x="165" y="105"/>
                          </a:lnTo>
                          <a:lnTo>
                            <a:pt x="166" y="105"/>
                          </a:lnTo>
                          <a:lnTo>
                            <a:pt x="166" y="106"/>
                          </a:lnTo>
                          <a:lnTo>
                            <a:pt x="167" y="107"/>
                          </a:lnTo>
                          <a:lnTo>
                            <a:pt x="168" y="107"/>
                          </a:lnTo>
                          <a:lnTo>
                            <a:pt x="168" y="108"/>
                          </a:lnTo>
                          <a:lnTo>
                            <a:pt x="169" y="108"/>
                          </a:lnTo>
                          <a:lnTo>
                            <a:pt x="168" y="108"/>
                          </a:lnTo>
                          <a:lnTo>
                            <a:pt x="168" y="109"/>
                          </a:lnTo>
                          <a:lnTo>
                            <a:pt x="169" y="109"/>
                          </a:lnTo>
                          <a:lnTo>
                            <a:pt x="170" y="109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 w="9525" cap="flat" cmpd="sng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63583" name="Freeform 127"/>
                    <p:cNvSpPr>
                      <a:spLocks/>
                    </p:cNvSpPr>
                    <p:nvPr/>
                  </p:nvSpPr>
                  <p:spPr bwMode="auto">
                    <a:xfrm>
                      <a:off x="4089" y="2172"/>
                      <a:ext cx="174" cy="112"/>
                    </a:xfrm>
                    <a:custGeom>
                      <a:avLst/>
                      <a:gdLst>
                        <a:gd name="T0" fmla="*/ 170 w 174"/>
                        <a:gd name="T1" fmla="*/ 111 h 112"/>
                        <a:gd name="T2" fmla="*/ 0 w 174"/>
                        <a:gd name="T3" fmla="*/ 99 h 112"/>
                        <a:gd name="T4" fmla="*/ 2 w 174"/>
                        <a:gd name="T5" fmla="*/ 95 h 112"/>
                        <a:gd name="T6" fmla="*/ 4 w 174"/>
                        <a:gd name="T7" fmla="*/ 88 h 112"/>
                        <a:gd name="T8" fmla="*/ 6 w 174"/>
                        <a:gd name="T9" fmla="*/ 83 h 112"/>
                        <a:gd name="T10" fmla="*/ 5 w 174"/>
                        <a:gd name="T11" fmla="*/ 78 h 112"/>
                        <a:gd name="T12" fmla="*/ 2 w 174"/>
                        <a:gd name="T13" fmla="*/ 77 h 112"/>
                        <a:gd name="T14" fmla="*/ 2 w 174"/>
                        <a:gd name="T15" fmla="*/ 74 h 112"/>
                        <a:gd name="T16" fmla="*/ 3 w 174"/>
                        <a:gd name="T17" fmla="*/ 71 h 112"/>
                        <a:gd name="T18" fmla="*/ 3 w 174"/>
                        <a:gd name="T19" fmla="*/ 67 h 112"/>
                        <a:gd name="T20" fmla="*/ 2 w 174"/>
                        <a:gd name="T21" fmla="*/ 63 h 112"/>
                        <a:gd name="T22" fmla="*/ 3 w 174"/>
                        <a:gd name="T23" fmla="*/ 58 h 112"/>
                        <a:gd name="T24" fmla="*/ 8 w 174"/>
                        <a:gd name="T25" fmla="*/ 54 h 112"/>
                        <a:gd name="T26" fmla="*/ 10 w 174"/>
                        <a:gd name="T27" fmla="*/ 52 h 112"/>
                        <a:gd name="T28" fmla="*/ 15 w 174"/>
                        <a:gd name="T29" fmla="*/ 48 h 112"/>
                        <a:gd name="T30" fmla="*/ 16 w 174"/>
                        <a:gd name="T31" fmla="*/ 39 h 112"/>
                        <a:gd name="T32" fmla="*/ 11 w 174"/>
                        <a:gd name="T33" fmla="*/ 34 h 112"/>
                        <a:gd name="T34" fmla="*/ 15 w 174"/>
                        <a:gd name="T35" fmla="*/ 23 h 112"/>
                        <a:gd name="T36" fmla="*/ 144 w 174"/>
                        <a:gd name="T37" fmla="*/ 9 h 112"/>
                        <a:gd name="T38" fmla="*/ 160 w 174"/>
                        <a:gd name="T39" fmla="*/ 19 h 112"/>
                        <a:gd name="T40" fmla="*/ 161 w 174"/>
                        <a:gd name="T41" fmla="*/ 22 h 112"/>
                        <a:gd name="T42" fmla="*/ 166 w 174"/>
                        <a:gd name="T43" fmla="*/ 25 h 112"/>
                        <a:gd name="T44" fmla="*/ 172 w 174"/>
                        <a:gd name="T45" fmla="*/ 27 h 112"/>
                        <a:gd name="T46" fmla="*/ 173 w 174"/>
                        <a:gd name="T47" fmla="*/ 29 h 112"/>
                        <a:gd name="T48" fmla="*/ 171 w 174"/>
                        <a:gd name="T49" fmla="*/ 35 h 112"/>
                        <a:gd name="T50" fmla="*/ 171 w 174"/>
                        <a:gd name="T51" fmla="*/ 38 h 112"/>
                        <a:gd name="T52" fmla="*/ 171 w 174"/>
                        <a:gd name="T53" fmla="*/ 41 h 112"/>
                        <a:gd name="T54" fmla="*/ 172 w 174"/>
                        <a:gd name="T55" fmla="*/ 45 h 112"/>
                        <a:gd name="T56" fmla="*/ 174 w 174"/>
                        <a:gd name="T57" fmla="*/ 47 h 112"/>
                        <a:gd name="T58" fmla="*/ 173 w 174"/>
                        <a:gd name="T59" fmla="*/ 50 h 112"/>
                        <a:gd name="T60" fmla="*/ 172 w 174"/>
                        <a:gd name="T61" fmla="*/ 53 h 112"/>
                        <a:gd name="T62" fmla="*/ 173 w 174"/>
                        <a:gd name="T63" fmla="*/ 55 h 112"/>
                        <a:gd name="T64" fmla="*/ 172 w 174"/>
                        <a:gd name="T65" fmla="*/ 57 h 112"/>
                        <a:gd name="T66" fmla="*/ 170 w 174"/>
                        <a:gd name="T67" fmla="*/ 59 h 112"/>
                        <a:gd name="T68" fmla="*/ 169 w 174"/>
                        <a:gd name="T69" fmla="*/ 62 h 112"/>
                        <a:gd name="T70" fmla="*/ 167 w 174"/>
                        <a:gd name="T71" fmla="*/ 65 h 112"/>
                        <a:gd name="T72" fmla="*/ 166 w 174"/>
                        <a:gd name="T73" fmla="*/ 67 h 112"/>
                        <a:gd name="T74" fmla="*/ 165 w 174"/>
                        <a:gd name="T75" fmla="*/ 69 h 112"/>
                        <a:gd name="T76" fmla="*/ 164 w 174"/>
                        <a:gd name="T77" fmla="*/ 69 h 112"/>
                        <a:gd name="T78" fmla="*/ 163 w 174"/>
                        <a:gd name="T79" fmla="*/ 71 h 112"/>
                        <a:gd name="T80" fmla="*/ 162 w 174"/>
                        <a:gd name="T81" fmla="*/ 72 h 112"/>
                        <a:gd name="T82" fmla="*/ 162 w 174"/>
                        <a:gd name="T83" fmla="*/ 75 h 112"/>
                        <a:gd name="T84" fmla="*/ 161 w 174"/>
                        <a:gd name="T85" fmla="*/ 78 h 112"/>
                        <a:gd name="T86" fmla="*/ 160 w 174"/>
                        <a:gd name="T87" fmla="*/ 80 h 112"/>
                        <a:gd name="T88" fmla="*/ 160 w 174"/>
                        <a:gd name="T89" fmla="*/ 82 h 112"/>
                        <a:gd name="T90" fmla="*/ 161 w 174"/>
                        <a:gd name="T91" fmla="*/ 84 h 112"/>
                        <a:gd name="T92" fmla="*/ 161 w 174"/>
                        <a:gd name="T93" fmla="*/ 86 h 112"/>
                        <a:gd name="T94" fmla="*/ 162 w 174"/>
                        <a:gd name="T95" fmla="*/ 89 h 112"/>
                        <a:gd name="T96" fmla="*/ 160 w 174"/>
                        <a:gd name="T97" fmla="*/ 90 h 112"/>
                        <a:gd name="T98" fmla="*/ 161 w 174"/>
                        <a:gd name="T99" fmla="*/ 92 h 112"/>
                        <a:gd name="T100" fmla="*/ 160 w 174"/>
                        <a:gd name="T101" fmla="*/ 94 h 112"/>
                        <a:gd name="T102" fmla="*/ 159 w 174"/>
                        <a:gd name="T103" fmla="*/ 96 h 112"/>
                        <a:gd name="T104" fmla="*/ 160 w 174"/>
                        <a:gd name="T105" fmla="*/ 98 h 112"/>
                        <a:gd name="T106" fmla="*/ 159 w 174"/>
                        <a:gd name="T107" fmla="*/ 99 h 112"/>
                        <a:gd name="T108" fmla="*/ 161 w 174"/>
                        <a:gd name="T109" fmla="*/ 103 h 112"/>
                        <a:gd name="T110" fmla="*/ 164 w 174"/>
                        <a:gd name="T111" fmla="*/ 103 h 112"/>
                        <a:gd name="T112" fmla="*/ 166 w 174"/>
                        <a:gd name="T113" fmla="*/ 105 h 112"/>
                        <a:gd name="T114" fmla="*/ 168 w 174"/>
                        <a:gd name="T115" fmla="*/ 107 h 112"/>
                        <a:gd name="T116" fmla="*/ 168 w 174"/>
                        <a:gd name="T117" fmla="*/ 108 h 112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</a:gdLst>
                      <a:ahLst/>
                      <a:cxnLst>
                        <a:cxn ang="T118">
                          <a:pos x="T0" y="T1"/>
                        </a:cxn>
                        <a:cxn ang="T119">
                          <a:pos x="T2" y="T3"/>
                        </a:cxn>
                        <a:cxn ang="T120">
                          <a:pos x="T4" y="T5"/>
                        </a:cxn>
                        <a:cxn ang="T121">
                          <a:pos x="T6" y="T7"/>
                        </a:cxn>
                        <a:cxn ang="T122">
                          <a:pos x="T8" y="T9"/>
                        </a:cxn>
                        <a:cxn ang="T123">
                          <a:pos x="T10" y="T11"/>
                        </a:cxn>
                        <a:cxn ang="T124">
                          <a:pos x="T12" y="T13"/>
                        </a:cxn>
                        <a:cxn ang="T125">
                          <a:pos x="T14" y="T15"/>
                        </a:cxn>
                        <a:cxn ang="T126">
                          <a:pos x="T16" y="T17"/>
                        </a:cxn>
                        <a:cxn ang="T127">
                          <a:pos x="T18" y="T19"/>
                        </a:cxn>
                        <a:cxn ang="T128">
                          <a:pos x="T20" y="T21"/>
                        </a:cxn>
                        <a:cxn ang="T129">
                          <a:pos x="T22" y="T23"/>
                        </a:cxn>
                        <a:cxn ang="T130">
                          <a:pos x="T24" y="T25"/>
                        </a:cxn>
                        <a:cxn ang="T131">
                          <a:pos x="T26" y="T27"/>
                        </a:cxn>
                        <a:cxn ang="T132">
                          <a:pos x="T28" y="T29"/>
                        </a:cxn>
                        <a:cxn ang="T133">
                          <a:pos x="T30" y="T31"/>
                        </a:cxn>
                        <a:cxn ang="T134">
                          <a:pos x="T32" y="T33"/>
                        </a:cxn>
                        <a:cxn ang="T135">
                          <a:pos x="T34" y="T35"/>
                        </a:cxn>
                        <a:cxn ang="T136">
                          <a:pos x="T36" y="T37"/>
                        </a:cxn>
                        <a:cxn ang="T137">
                          <a:pos x="T38" y="T39"/>
                        </a:cxn>
                        <a:cxn ang="T138">
                          <a:pos x="T40" y="T41"/>
                        </a:cxn>
                        <a:cxn ang="T139">
                          <a:pos x="T42" y="T43"/>
                        </a:cxn>
                        <a:cxn ang="T140">
                          <a:pos x="T44" y="T45"/>
                        </a:cxn>
                        <a:cxn ang="T141">
                          <a:pos x="T46" y="T47"/>
                        </a:cxn>
                        <a:cxn ang="T142">
                          <a:pos x="T48" y="T49"/>
                        </a:cxn>
                        <a:cxn ang="T143">
                          <a:pos x="T50" y="T51"/>
                        </a:cxn>
                        <a:cxn ang="T144">
                          <a:pos x="T52" y="T53"/>
                        </a:cxn>
                        <a:cxn ang="T145">
                          <a:pos x="T54" y="T55"/>
                        </a:cxn>
                        <a:cxn ang="T146">
                          <a:pos x="T56" y="T57"/>
                        </a:cxn>
                        <a:cxn ang="T147">
                          <a:pos x="T58" y="T59"/>
                        </a:cxn>
                        <a:cxn ang="T148">
                          <a:pos x="T60" y="T61"/>
                        </a:cxn>
                        <a:cxn ang="T149">
                          <a:pos x="T62" y="T63"/>
                        </a:cxn>
                        <a:cxn ang="T150">
                          <a:pos x="T64" y="T65"/>
                        </a:cxn>
                        <a:cxn ang="T151">
                          <a:pos x="T66" y="T67"/>
                        </a:cxn>
                        <a:cxn ang="T152">
                          <a:pos x="T68" y="T69"/>
                        </a:cxn>
                        <a:cxn ang="T153">
                          <a:pos x="T70" y="T71"/>
                        </a:cxn>
                        <a:cxn ang="T154">
                          <a:pos x="T72" y="T73"/>
                        </a:cxn>
                        <a:cxn ang="T155">
                          <a:pos x="T74" y="T75"/>
                        </a:cxn>
                        <a:cxn ang="T156">
                          <a:pos x="T76" y="T77"/>
                        </a:cxn>
                        <a:cxn ang="T157">
                          <a:pos x="T78" y="T79"/>
                        </a:cxn>
                        <a:cxn ang="T158">
                          <a:pos x="T80" y="T81"/>
                        </a:cxn>
                        <a:cxn ang="T159">
                          <a:pos x="T82" y="T83"/>
                        </a:cxn>
                        <a:cxn ang="T160">
                          <a:pos x="T84" y="T85"/>
                        </a:cxn>
                        <a:cxn ang="T161">
                          <a:pos x="T86" y="T87"/>
                        </a:cxn>
                        <a:cxn ang="T162">
                          <a:pos x="T88" y="T89"/>
                        </a:cxn>
                        <a:cxn ang="T163">
                          <a:pos x="T90" y="T91"/>
                        </a:cxn>
                        <a:cxn ang="T164">
                          <a:pos x="T92" y="T93"/>
                        </a:cxn>
                        <a:cxn ang="T165">
                          <a:pos x="T94" y="T95"/>
                        </a:cxn>
                        <a:cxn ang="T166">
                          <a:pos x="T96" y="T97"/>
                        </a:cxn>
                        <a:cxn ang="T167">
                          <a:pos x="T98" y="T99"/>
                        </a:cxn>
                        <a:cxn ang="T168">
                          <a:pos x="T100" y="T101"/>
                        </a:cxn>
                        <a:cxn ang="T169">
                          <a:pos x="T102" y="T103"/>
                        </a:cxn>
                        <a:cxn ang="T170">
                          <a:pos x="T104" y="T105"/>
                        </a:cxn>
                        <a:cxn ang="T171">
                          <a:pos x="T106" y="T107"/>
                        </a:cxn>
                        <a:cxn ang="T172">
                          <a:pos x="T108" y="T109"/>
                        </a:cxn>
                        <a:cxn ang="T173">
                          <a:pos x="T110" y="T111"/>
                        </a:cxn>
                        <a:cxn ang="T174">
                          <a:pos x="T112" y="T113"/>
                        </a:cxn>
                        <a:cxn ang="T175">
                          <a:pos x="T114" y="T115"/>
                        </a:cxn>
                        <a:cxn ang="T176">
                          <a:pos x="T116" y="T117"/>
                        </a:cxn>
                      </a:cxnLst>
                      <a:rect l="0" t="0" r="r" b="b"/>
                      <a:pathLst>
                        <a:path w="174" h="112">
                          <a:moveTo>
                            <a:pt x="170" y="109"/>
                          </a:moveTo>
                          <a:lnTo>
                            <a:pt x="170" y="110"/>
                          </a:lnTo>
                          <a:lnTo>
                            <a:pt x="170" y="111"/>
                          </a:lnTo>
                          <a:lnTo>
                            <a:pt x="170" y="112"/>
                          </a:lnTo>
                          <a:lnTo>
                            <a:pt x="104" y="107"/>
                          </a:lnTo>
                          <a:lnTo>
                            <a:pt x="60" y="104"/>
                          </a:lnTo>
                          <a:lnTo>
                            <a:pt x="45" y="103"/>
                          </a:lnTo>
                          <a:lnTo>
                            <a:pt x="34" y="102"/>
                          </a:lnTo>
                          <a:lnTo>
                            <a:pt x="0" y="100"/>
                          </a:lnTo>
                          <a:lnTo>
                            <a:pt x="0" y="99"/>
                          </a:lnTo>
                          <a:lnTo>
                            <a:pt x="1" y="98"/>
                          </a:lnTo>
                          <a:lnTo>
                            <a:pt x="1" y="97"/>
                          </a:lnTo>
                          <a:lnTo>
                            <a:pt x="2" y="96"/>
                          </a:lnTo>
                          <a:lnTo>
                            <a:pt x="2" y="95"/>
                          </a:lnTo>
                          <a:lnTo>
                            <a:pt x="2" y="94"/>
                          </a:lnTo>
                          <a:lnTo>
                            <a:pt x="2" y="92"/>
                          </a:lnTo>
                          <a:lnTo>
                            <a:pt x="3" y="91"/>
                          </a:lnTo>
                          <a:lnTo>
                            <a:pt x="3" y="90"/>
                          </a:lnTo>
                          <a:lnTo>
                            <a:pt x="4" y="88"/>
                          </a:lnTo>
                          <a:lnTo>
                            <a:pt x="5" y="88"/>
                          </a:lnTo>
                          <a:lnTo>
                            <a:pt x="4" y="87"/>
                          </a:lnTo>
                          <a:lnTo>
                            <a:pt x="5" y="86"/>
                          </a:lnTo>
                          <a:lnTo>
                            <a:pt x="5" y="85"/>
                          </a:lnTo>
                          <a:lnTo>
                            <a:pt x="5" y="84"/>
                          </a:lnTo>
                          <a:lnTo>
                            <a:pt x="6" y="83"/>
                          </a:lnTo>
                          <a:lnTo>
                            <a:pt x="6" y="82"/>
                          </a:lnTo>
                          <a:lnTo>
                            <a:pt x="6" y="81"/>
                          </a:lnTo>
                          <a:lnTo>
                            <a:pt x="6" y="80"/>
                          </a:lnTo>
                          <a:lnTo>
                            <a:pt x="6" y="79"/>
                          </a:lnTo>
                          <a:lnTo>
                            <a:pt x="5" y="78"/>
                          </a:lnTo>
                          <a:lnTo>
                            <a:pt x="4" y="78"/>
                          </a:lnTo>
                          <a:lnTo>
                            <a:pt x="4" y="79"/>
                          </a:lnTo>
                          <a:lnTo>
                            <a:pt x="3" y="78"/>
                          </a:lnTo>
                          <a:lnTo>
                            <a:pt x="2" y="78"/>
                          </a:lnTo>
                          <a:lnTo>
                            <a:pt x="2" y="77"/>
                          </a:lnTo>
                          <a:lnTo>
                            <a:pt x="2" y="76"/>
                          </a:lnTo>
                          <a:lnTo>
                            <a:pt x="3" y="76"/>
                          </a:lnTo>
                          <a:lnTo>
                            <a:pt x="3" y="74"/>
                          </a:lnTo>
                          <a:lnTo>
                            <a:pt x="2" y="74"/>
                          </a:lnTo>
                          <a:lnTo>
                            <a:pt x="3" y="73"/>
                          </a:lnTo>
                          <a:lnTo>
                            <a:pt x="2" y="73"/>
                          </a:lnTo>
                          <a:lnTo>
                            <a:pt x="3" y="72"/>
                          </a:lnTo>
                          <a:lnTo>
                            <a:pt x="3" y="71"/>
                          </a:lnTo>
                          <a:lnTo>
                            <a:pt x="3" y="70"/>
                          </a:lnTo>
                          <a:lnTo>
                            <a:pt x="3" y="69"/>
                          </a:lnTo>
                          <a:lnTo>
                            <a:pt x="3" y="68"/>
                          </a:lnTo>
                          <a:lnTo>
                            <a:pt x="3" y="67"/>
                          </a:lnTo>
                          <a:lnTo>
                            <a:pt x="2" y="66"/>
                          </a:lnTo>
                          <a:lnTo>
                            <a:pt x="2" y="65"/>
                          </a:lnTo>
                          <a:lnTo>
                            <a:pt x="2" y="64"/>
                          </a:lnTo>
                          <a:lnTo>
                            <a:pt x="2" y="63"/>
                          </a:lnTo>
                          <a:lnTo>
                            <a:pt x="2" y="62"/>
                          </a:lnTo>
                          <a:lnTo>
                            <a:pt x="1" y="62"/>
                          </a:lnTo>
                          <a:lnTo>
                            <a:pt x="2" y="61"/>
                          </a:lnTo>
                          <a:lnTo>
                            <a:pt x="1" y="61"/>
                          </a:lnTo>
                          <a:lnTo>
                            <a:pt x="2" y="59"/>
                          </a:lnTo>
                          <a:lnTo>
                            <a:pt x="3" y="58"/>
                          </a:lnTo>
                          <a:lnTo>
                            <a:pt x="3" y="57"/>
                          </a:lnTo>
                          <a:lnTo>
                            <a:pt x="4" y="57"/>
                          </a:lnTo>
                          <a:lnTo>
                            <a:pt x="5" y="55"/>
                          </a:lnTo>
                          <a:lnTo>
                            <a:pt x="5" y="56"/>
                          </a:lnTo>
                          <a:lnTo>
                            <a:pt x="6" y="55"/>
                          </a:lnTo>
                          <a:lnTo>
                            <a:pt x="7" y="55"/>
                          </a:lnTo>
                          <a:lnTo>
                            <a:pt x="8" y="54"/>
                          </a:lnTo>
                          <a:lnTo>
                            <a:pt x="9" y="54"/>
                          </a:lnTo>
                          <a:lnTo>
                            <a:pt x="10" y="54"/>
                          </a:lnTo>
                          <a:lnTo>
                            <a:pt x="10" y="53"/>
                          </a:lnTo>
                          <a:lnTo>
                            <a:pt x="10" y="52"/>
                          </a:lnTo>
                          <a:lnTo>
                            <a:pt x="11" y="51"/>
                          </a:lnTo>
                          <a:lnTo>
                            <a:pt x="12" y="51"/>
                          </a:lnTo>
                          <a:lnTo>
                            <a:pt x="12" y="50"/>
                          </a:lnTo>
                          <a:lnTo>
                            <a:pt x="13" y="50"/>
                          </a:lnTo>
                          <a:lnTo>
                            <a:pt x="13" y="49"/>
                          </a:lnTo>
                          <a:lnTo>
                            <a:pt x="14" y="49"/>
                          </a:lnTo>
                          <a:lnTo>
                            <a:pt x="15" y="48"/>
                          </a:lnTo>
                          <a:lnTo>
                            <a:pt x="16" y="46"/>
                          </a:lnTo>
                          <a:lnTo>
                            <a:pt x="16" y="45"/>
                          </a:lnTo>
                          <a:lnTo>
                            <a:pt x="17" y="44"/>
                          </a:lnTo>
                          <a:lnTo>
                            <a:pt x="16" y="44"/>
                          </a:lnTo>
                          <a:lnTo>
                            <a:pt x="17" y="42"/>
                          </a:lnTo>
                          <a:lnTo>
                            <a:pt x="17" y="40"/>
                          </a:lnTo>
                          <a:lnTo>
                            <a:pt x="16" y="39"/>
                          </a:lnTo>
                          <a:lnTo>
                            <a:pt x="15" y="38"/>
                          </a:lnTo>
                          <a:lnTo>
                            <a:pt x="12" y="38"/>
                          </a:lnTo>
                          <a:lnTo>
                            <a:pt x="11" y="38"/>
                          </a:lnTo>
                          <a:lnTo>
                            <a:pt x="11" y="37"/>
                          </a:lnTo>
                          <a:lnTo>
                            <a:pt x="11" y="35"/>
                          </a:lnTo>
                          <a:lnTo>
                            <a:pt x="11" y="34"/>
                          </a:lnTo>
                          <a:lnTo>
                            <a:pt x="12" y="31"/>
                          </a:lnTo>
                          <a:lnTo>
                            <a:pt x="13" y="29"/>
                          </a:lnTo>
                          <a:lnTo>
                            <a:pt x="12" y="27"/>
                          </a:lnTo>
                          <a:lnTo>
                            <a:pt x="13" y="26"/>
                          </a:lnTo>
                          <a:lnTo>
                            <a:pt x="13" y="25"/>
                          </a:lnTo>
                          <a:lnTo>
                            <a:pt x="14" y="24"/>
                          </a:lnTo>
                          <a:lnTo>
                            <a:pt x="15" y="23"/>
                          </a:lnTo>
                          <a:lnTo>
                            <a:pt x="16" y="22"/>
                          </a:lnTo>
                          <a:lnTo>
                            <a:pt x="17" y="22"/>
                          </a:lnTo>
                          <a:lnTo>
                            <a:pt x="19" y="22"/>
                          </a:lnTo>
                          <a:lnTo>
                            <a:pt x="19" y="20"/>
                          </a:lnTo>
                          <a:lnTo>
                            <a:pt x="20" y="0"/>
                          </a:lnTo>
                          <a:lnTo>
                            <a:pt x="46" y="2"/>
                          </a:lnTo>
                          <a:lnTo>
                            <a:pt x="144" y="9"/>
                          </a:lnTo>
                          <a:lnTo>
                            <a:pt x="157" y="10"/>
                          </a:lnTo>
                          <a:lnTo>
                            <a:pt x="157" y="18"/>
                          </a:lnTo>
                          <a:lnTo>
                            <a:pt x="158" y="19"/>
                          </a:lnTo>
                          <a:lnTo>
                            <a:pt x="159" y="18"/>
                          </a:lnTo>
                          <a:lnTo>
                            <a:pt x="160" y="19"/>
                          </a:lnTo>
                          <a:lnTo>
                            <a:pt x="160" y="20"/>
                          </a:lnTo>
                          <a:lnTo>
                            <a:pt x="160" y="21"/>
                          </a:lnTo>
                          <a:lnTo>
                            <a:pt x="161" y="21"/>
                          </a:lnTo>
                          <a:lnTo>
                            <a:pt x="161" y="22"/>
                          </a:lnTo>
                          <a:lnTo>
                            <a:pt x="162" y="22"/>
                          </a:lnTo>
                          <a:lnTo>
                            <a:pt x="163" y="22"/>
                          </a:lnTo>
                          <a:lnTo>
                            <a:pt x="163" y="24"/>
                          </a:lnTo>
                          <a:lnTo>
                            <a:pt x="164" y="24"/>
                          </a:lnTo>
                          <a:lnTo>
                            <a:pt x="165" y="25"/>
                          </a:lnTo>
                          <a:lnTo>
                            <a:pt x="166" y="25"/>
                          </a:lnTo>
                          <a:lnTo>
                            <a:pt x="167" y="25"/>
                          </a:lnTo>
                          <a:lnTo>
                            <a:pt x="168" y="25"/>
                          </a:lnTo>
                          <a:lnTo>
                            <a:pt x="169" y="25"/>
                          </a:lnTo>
                          <a:lnTo>
                            <a:pt x="171" y="27"/>
                          </a:lnTo>
                          <a:lnTo>
                            <a:pt x="172" y="27"/>
                          </a:lnTo>
                          <a:lnTo>
                            <a:pt x="173" y="27"/>
                          </a:lnTo>
                          <a:lnTo>
                            <a:pt x="174" y="27"/>
                          </a:lnTo>
                          <a:lnTo>
                            <a:pt x="174" y="28"/>
                          </a:lnTo>
                          <a:lnTo>
                            <a:pt x="174" y="29"/>
                          </a:lnTo>
                          <a:lnTo>
                            <a:pt x="173" y="29"/>
                          </a:lnTo>
                          <a:lnTo>
                            <a:pt x="172" y="31"/>
                          </a:lnTo>
                          <a:lnTo>
                            <a:pt x="171" y="33"/>
                          </a:lnTo>
                          <a:lnTo>
                            <a:pt x="171" y="34"/>
                          </a:lnTo>
                          <a:lnTo>
                            <a:pt x="171" y="35"/>
                          </a:lnTo>
                          <a:lnTo>
                            <a:pt x="171" y="36"/>
                          </a:lnTo>
                          <a:lnTo>
                            <a:pt x="171" y="37"/>
                          </a:lnTo>
                          <a:lnTo>
                            <a:pt x="171" y="38"/>
                          </a:lnTo>
                          <a:lnTo>
                            <a:pt x="171" y="39"/>
                          </a:lnTo>
                          <a:lnTo>
                            <a:pt x="171" y="40"/>
                          </a:lnTo>
                          <a:lnTo>
                            <a:pt x="171" y="41"/>
                          </a:lnTo>
                          <a:lnTo>
                            <a:pt x="171" y="42"/>
                          </a:lnTo>
                          <a:lnTo>
                            <a:pt x="171" y="43"/>
                          </a:lnTo>
                          <a:lnTo>
                            <a:pt x="171" y="44"/>
                          </a:lnTo>
                          <a:lnTo>
                            <a:pt x="170" y="44"/>
                          </a:lnTo>
                          <a:lnTo>
                            <a:pt x="171" y="45"/>
                          </a:lnTo>
                          <a:lnTo>
                            <a:pt x="172" y="45"/>
                          </a:lnTo>
                          <a:lnTo>
                            <a:pt x="173" y="46"/>
                          </a:lnTo>
                          <a:lnTo>
                            <a:pt x="174" y="46"/>
                          </a:lnTo>
                          <a:lnTo>
                            <a:pt x="174" y="47"/>
                          </a:lnTo>
                          <a:lnTo>
                            <a:pt x="173" y="47"/>
                          </a:lnTo>
                          <a:lnTo>
                            <a:pt x="173" y="48"/>
                          </a:lnTo>
                          <a:lnTo>
                            <a:pt x="173" y="49"/>
                          </a:lnTo>
                          <a:lnTo>
                            <a:pt x="173" y="50"/>
                          </a:lnTo>
                          <a:lnTo>
                            <a:pt x="172" y="51"/>
                          </a:lnTo>
                          <a:lnTo>
                            <a:pt x="172" y="52"/>
                          </a:lnTo>
                          <a:lnTo>
                            <a:pt x="172" y="53"/>
                          </a:lnTo>
                          <a:lnTo>
                            <a:pt x="172" y="54"/>
                          </a:lnTo>
                          <a:lnTo>
                            <a:pt x="173" y="54"/>
                          </a:lnTo>
                          <a:lnTo>
                            <a:pt x="173" y="55"/>
                          </a:lnTo>
                          <a:lnTo>
                            <a:pt x="173" y="56"/>
                          </a:lnTo>
                          <a:lnTo>
                            <a:pt x="172" y="56"/>
                          </a:lnTo>
                          <a:lnTo>
                            <a:pt x="172" y="57"/>
                          </a:lnTo>
                          <a:lnTo>
                            <a:pt x="171" y="57"/>
                          </a:lnTo>
                          <a:lnTo>
                            <a:pt x="171" y="58"/>
                          </a:lnTo>
                          <a:lnTo>
                            <a:pt x="171" y="59"/>
                          </a:lnTo>
                          <a:lnTo>
                            <a:pt x="170" y="59"/>
                          </a:lnTo>
                          <a:lnTo>
                            <a:pt x="170" y="60"/>
                          </a:lnTo>
                          <a:lnTo>
                            <a:pt x="170" y="61"/>
                          </a:lnTo>
                          <a:lnTo>
                            <a:pt x="169" y="61"/>
                          </a:lnTo>
                          <a:lnTo>
                            <a:pt x="169" y="62"/>
                          </a:lnTo>
                          <a:lnTo>
                            <a:pt x="169" y="63"/>
                          </a:lnTo>
                          <a:lnTo>
                            <a:pt x="168" y="63"/>
                          </a:lnTo>
                          <a:lnTo>
                            <a:pt x="168" y="64"/>
                          </a:lnTo>
                          <a:lnTo>
                            <a:pt x="167" y="64"/>
                          </a:lnTo>
                          <a:lnTo>
                            <a:pt x="167" y="65"/>
                          </a:lnTo>
                          <a:lnTo>
                            <a:pt x="167" y="66"/>
                          </a:lnTo>
                          <a:lnTo>
                            <a:pt x="166" y="66"/>
                          </a:lnTo>
                          <a:lnTo>
                            <a:pt x="166" y="67"/>
                          </a:lnTo>
                          <a:lnTo>
                            <a:pt x="165" y="68"/>
                          </a:lnTo>
                          <a:lnTo>
                            <a:pt x="165" y="69"/>
                          </a:lnTo>
                          <a:lnTo>
                            <a:pt x="164" y="69"/>
                          </a:lnTo>
                          <a:lnTo>
                            <a:pt x="164" y="70"/>
                          </a:lnTo>
                          <a:lnTo>
                            <a:pt x="164" y="69"/>
                          </a:lnTo>
                          <a:lnTo>
                            <a:pt x="163" y="70"/>
                          </a:lnTo>
                          <a:lnTo>
                            <a:pt x="163" y="71"/>
                          </a:lnTo>
                          <a:lnTo>
                            <a:pt x="163" y="72"/>
                          </a:lnTo>
                          <a:lnTo>
                            <a:pt x="162" y="72"/>
                          </a:lnTo>
                          <a:lnTo>
                            <a:pt x="162" y="73"/>
                          </a:lnTo>
                          <a:lnTo>
                            <a:pt x="162" y="74"/>
                          </a:lnTo>
                          <a:lnTo>
                            <a:pt x="162" y="75"/>
                          </a:lnTo>
                          <a:lnTo>
                            <a:pt x="162" y="76"/>
                          </a:lnTo>
                          <a:lnTo>
                            <a:pt x="161" y="77"/>
                          </a:lnTo>
                          <a:lnTo>
                            <a:pt x="161" y="78"/>
                          </a:lnTo>
                          <a:lnTo>
                            <a:pt x="161" y="79"/>
                          </a:lnTo>
                          <a:lnTo>
                            <a:pt x="160" y="80"/>
                          </a:lnTo>
                          <a:lnTo>
                            <a:pt x="160" y="81"/>
                          </a:lnTo>
                          <a:lnTo>
                            <a:pt x="160" y="82"/>
                          </a:lnTo>
                          <a:lnTo>
                            <a:pt x="160" y="83"/>
                          </a:lnTo>
                          <a:lnTo>
                            <a:pt x="161" y="83"/>
                          </a:lnTo>
                          <a:lnTo>
                            <a:pt x="161" y="84"/>
                          </a:lnTo>
                          <a:lnTo>
                            <a:pt x="162" y="85"/>
                          </a:lnTo>
                          <a:lnTo>
                            <a:pt x="161" y="85"/>
                          </a:lnTo>
                          <a:lnTo>
                            <a:pt x="162" y="86"/>
                          </a:lnTo>
                          <a:lnTo>
                            <a:pt x="161" y="86"/>
                          </a:lnTo>
                          <a:lnTo>
                            <a:pt x="161" y="87"/>
                          </a:lnTo>
                          <a:lnTo>
                            <a:pt x="162" y="87"/>
                          </a:lnTo>
                          <a:lnTo>
                            <a:pt x="163" y="88"/>
                          </a:lnTo>
                          <a:lnTo>
                            <a:pt x="162" y="88"/>
                          </a:lnTo>
                          <a:lnTo>
                            <a:pt x="162" y="89"/>
                          </a:lnTo>
                          <a:lnTo>
                            <a:pt x="161" y="89"/>
                          </a:lnTo>
                          <a:lnTo>
                            <a:pt x="160" y="90"/>
                          </a:lnTo>
                          <a:lnTo>
                            <a:pt x="161" y="90"/>
                          </a:lnTo>
                          <a:lnTo>
                            <a:pt x="160" y="91"/>
                          </a:lnTo>
                          <a:lnTo>
                            <a:pt x="161" y="91"/>
                          </a:lnTo>
                          <a:lnTo>
                            <a:pt x="161" y="92"/>
                          </a:lnTo>
                          <a:lnTo>
                            <a:pt x="161" y="93"/>
                          </a:lnTo>
                          <a:lnTo>
                            <a:pt x="160" y="93"/>
                          </a:lnTo>
                          <a:lnTo>
                            <a:pt x="160" y="94"/>
                          </a:lnTo>
                          <a:lnTo>
                            <a:pt x="159" y="95"/>
                          </a:lnTo>
                          <a:lnTo>
                            <a:pt x="160" y="96"/>
                          </a:lnTo>
                          <a:lnTo>
                            <a:pt x="159" y="96"/>
                          </a:lnTo>
                          <a:lnTo>
                            <a:pt x="159" y="97"/>
                          </a:lnTo>
                          <a:lnTo>
                            <a:pt x="159" y="98"/>
                          </a:lnTo>
                          <a:lnTo>
                            <a:pt x="160" y="98"/>
                          </a:lnTo>
                          <a:lnTo>
                            <a:pt x="159" y="98"/>
                          </a:lnTo>
                          <a:lnTo>
                            <a:pt x="159" y="99"/>
                          </a:lnTo>
                          <a:lnTo>
                            <a:pt x="160" y="101"/>
                          </a:lnTo>
                          <a:lnTo>
                            <a:pt x="160" y="102"/>
                          </a:lnTo>
                          <a:lnTo>
                            <a:pt x="161" y="102"/>
                          </a:lnTo>
                          <a:lnTo>
                            <a:pt x="161" y="103"/>
                          </a:lnTo>
                          <a:lnTo>
                            <a:pt x="162" y="103"/>
                          </a:lnTo>
                          <a:lnTo>
                            <a:pt x="161" y="103"/>
                          </a:lnTo>
                          <a:lnTo>
                            <a:pt x="162" y="103"/>
                          </a:lnTo>
                          <a:lnTo>
                            <a:pt x="164" y="103"/>
                          </a:lnTo>
                          <a:lnTo>
                            <a:pt x="164" y="104"/>
                          </a:lnTo>
                          <a:lnTo>
                            <a:pt x="165" y="104"/>
                          </a:lnTo>
                          <a:lnTo>
                            <a:pt x="165" y="105"/>
                          </a:lnTo>
                          <a:lnTo>
                            <a:pt x="166" y="105"/>
                          </a:lnTo>
                          <a:lnTo>
                            <a:pt x="166" y="106"/>
                          </a:lnTo>
                          <a:lnTo>
                            <a:pt x="167" y="107"/>
                          </a:lnTo>
                          <a:lnTo>
                            <a:pt x="168" y="107"/>
                          </a:lnTo>
                          <a:lnTo>
                            <a:pt x="168" y="108"/>
                          </a:lnTo>
                          <a:lnTo>
                            <a:pt x="169" y="108"/>
                          </a:lnTo>
                          <a:lnTo>
                            <a:pt x="168" y="108"/>
                          </a:lnTo>
                          <a:lnTo>
                            <a:pt x="168" y="109"/>
                          </a:lnTo>
                          <a:lnTo>
                            <a:pt x="169" y="109"/>
                          </a:lnTo>
                          <a:lnTo>
                            <a:pt x="170" y="109"/>
                          </a:lnTo>
                        </a:path>
                      </a:pathLst>
                    </a:custGeom>
                    <a:solidFill>
                      <a:schemeClr val="accent1"/>
                    </a:solidFill>
                    <a:ln w="9525" cap="flat" cmpd="sng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63584" name="Freeform 125"/>
                    <p:cNvSpPr>
                      <a:spLocks/>
                    </p:cNvSpPr>
                    <p:nvPr/>
                  </p:nvSpPr>
                  <p:spPr bwMode="auto">
                    <a:xfrm>
                      <a:off x="3208" y="1586"/>
                      <a:ext cx="1317" cy="1288"/>
                    </a:xfrm>
                    <a:custGeom>
                      <a:avLst/>
                      <a:gdLst>
                        <a:gd name="T0" fmla="*/ 553 w 1317"/>
                        <a:gd name="T1" fmla="*/ 19 h 1288"/>
                        <a:gd name="T2" fmla="*/ 565 w 1317"/>
                        <a:gd name="T3" fmla="*/ 42 h 1288"/>
                        <a:gd name="T4" fmla="*/ 567 w 1317"/>
                        <a:gd name="T5" fmla="*/ 83 h 1288"/>
                        <a:gd name="T6" fmla="*/ 723 w 1317"/>
                        <a:gd name="T7" fmla="*/ 141 h 1288"/>
                        <a:gd name="T8" fmla="*/ 784 w 1317"/>
                        <a:gd name="T9" fmla="*/ 109 h 1288"/>
                        <a:gd name="T10" fmla="*/ 831 w 1317"/>
                        <a:gd name="T11" fmla="*/ 110 h 1288"/>
                        <a:gd name="T12" fmla="*/ 855 w 1317"/>
                        <a:gd name="T13" fmla="*/ 139 h 1288"/>
                        <a:gd name="T14" fmla="*/ 862 w 1317"/>
                        <a:gd name="T15" fmla="*/ 169 h 1288"/>
                        <a:gd name="T16" fmla="*/ 889 w 1317"/>
                        <a:gd name="T17" fmla="*/ 177 h 1288"/>
                        <a:gd name="T18" fmla="*/ 926 w 1317"/>
                        <a:gd name="T19" fmla="*/ 160 h 1288"/>
                        <a:gd name="T20" fmla="*/ 950 w 1317"/>
                        <a:gd name="T21" fmla="*/ 177 h 1288"/>
                        <a:gd name="T22" fmla="*/ 1023 w 1317"/>
                        <a:gd name="T23" fmla="*/ 208 h 1288"/>
                        <a:gd name="T24" fmla="*/ 1038 w 1317"/>
                        <a:gd name="T25" fmla="*/ 167 h 1288"/>
                        <a:gd name="T26" fmla="*/ 1109 w 1317"/>
                        <a:gd name="T27" fmla="*/ 181 h 1288"/>
                        <a:gd name="T28" fmla="*/ 1166 w 1317"/>
                        <a:gd name="T29" fmla="*/ 156 h 1288"/>
                        <a:gd name="T30" fmla="*/ 1262 w 1317"/>
                        <a:gd name="T31" fmla="*/ 150 h 1288"/>
                        <a:gd name="T32" fmla="*/ 1261 w 1317"/>
                        <a:gd name="T33" fmla="*/ 190 h 1288"/>
                        <a:gd name="T34" fmla="*/ 1272 w 1317"/>
                        <a:gd name="T35" fmla="*/ 246 h 1288"/>
                        <a:gd name="T36" fmla="*/ 1259 w 1317"/>
                        <a:gd name="T37" fmla="*/ 356 h 1288"/>
                        <a:gd name="T38" fmla="*/ 1299 w 1317"/>
                        <a:gd name="T39" fmla="*/ 433 h 1288"/>
                        <a:gd name="T40" fmla="*/ 1273 w 1317"/>
                        <a:gd name="T41" fmla="*/ 507 h 1288"/>
                        <a:gd name="T42" fmla="*/ 1202 w 1317"/>
                        <a:gd name="T43" fmla="*/ 487 h 1288"/>
                        <a:gd name="T44" fmla="*/ 1128 w 1317"/>
                        <a:gd name="T45" fmla="*/ 557 h 1288"/>
                        <a:gd name="T46" fmla="*/ 1086 w 1317"/>
                        <a:gd name="T47" fmla="*/ 682 h 1288"/>
                        <a:gd name="T48" fmla="*/ 1069 w 1317"/>
                        <a:gd name="T49" fmla="*/ 690 h 1288"/>
                        <a:gd name="T50" fmla="*/ 1040 w 1317"/>
                        <a:gd name="T51" fmla="*/ 684 h 1288"/>
                        <a:gd name="T52" fmla="*/ 1051 w 1317"/>
                        <a:gd name="T53" fmla="*/ 647 h 1288"/>
                        <a:gd name="T54" fmla="*/ 892 w 1317"/>
                        <a:gd name="T55" fmla="*/ 624 h 1288"/>
                        <a:gd name="T56" fmla="*/ 1049 w 1317"/>
                        <a:gd name="T57" fmla="*/ 704 h 1288"/>
                        <a:gd name="T58" fmla="*/ 1035 w 1317"/>
                        <a:gd name="T59" fmla="*/ 750 h 1288"/>
                        <a:gd name="T60" fmla="*/ 1027 w 1317"/>
                        <a:gd name="T61" fmla="*/ 789 h 1288"/>
                        <a:gd name="T62" fmla="*/ 1053 w 1317"/>
                        <a:gd name="T63" fmla="*/ 818 h 1288"/>
                        <a:gd name="T64" fmla="*/ 1066 w 1317"/>
                        <a:gd name="T65" fmla="*/ 866 h 1288"/>
                        <a:gd name="T66" fmla="*/ 1048 w 1317"/>
                        <a:gd name="T67" fmla="*/ 889 h 1288"/>
                        <a:gd name="T68" fmla="*/ 1021 w 1317"/>
                        <a:gd name="T69" fmla="*/ 914 h 1288"/>
                        <a:gd name="T70" fmla="*/ 997 w 1317"/>
                        <a:gd name="T71" fmla="*/ 943 h 1288"/>
                        <a:gd name="T72" fmla="*/ 1033 w 1317"/>
                        <a:gd name="T73" fmla="*/ 996 h 1288"/>
                        <a:gd name="T74" fmla="*/ 1021 w 1317"/>
                        <a:gd name="T75" fmla="*/ 1028 h 1288"/>
                        <a:gd name="T76" fmla="*/ 1031 w 1317"/>
                        <a:gd name="T77" fmla="*/ 1063 h 1288"/>
                        <a:gd name="T78" fmla="*/ 977 w 1317"/>
                        <a:gd name="T79" fmla="*/ 1091 h 1288"/>
                        <a:gd name="T80" fmla="*/ 925 w 1317"/>
                        <a:gd name="T81" fmla="*/ 1128 h 1288"/>
                        <a:gd name="T82" fmla="*/ 849 w 1317"/>
                        <a:gd name="T83" fmla="*/ 1110 h 1288"/>
                        <a:gd name="T84" fmla="*/ 726 w 1317"/>
                        <a:gd name="T85" fmla="*/ 1099 h 1288"/>
                        <a:gd name="T86" fmla="*/ 635 w 1317"/>
                        <a:gd name="T87" fmla="*/ 1123 h 1288"/>
                        <a:gd name="T88" fmla="*/ 463 w 1317"/>
                        <a:gd name="T89" fmla="*/ 1191 h 1288"/>
                        <a:gd name="T90" fmla="*/ 367 w 1317"/>
                        <a:gd name="T91" fmla="*/ 1257 h 1288"/>
                        <a:gd name="T92" fmla="*/ 293 w 1317"/>
                        <a:gd name="T93" fmla="*/ 1220 h 1288"/>
                        <a:gd name="T94" fmla="*/ 215 w 1317"/>
                        <a:gd name="T95" fmla="*/ 1182 h 1288"/>
                        <a:gd name="T96" fmla="*/ 173 w 1317"/>
                        <a:gd name="T97" fmla="*/ 1157 h 1288"/>
                        <a:gd name="T98" fmla="*/ 120 w 1317"/>
                        <a:gd name="T99" fmla="*/ 1122 h 1288"/>
                        <a:gd name="T100" fmla="*/ 80 w 1317"/>
                        <a:gd name="T101" fmla="*/ 1065 h 1288"/>
                        <a:gd name="T102" fmla="*/ 15 w 1317"/>
                        <a:gd name="T103" fmla="*/ 961 h 1288"/>
                        <a:gd name="T104" fmla="*/ 0 w 1317"/>
                        <a:gd name="T105" fmla="*/ 929 h 1288"/>
                        <a:gd name="T106" fmla="*/ 5 w 1317"/>
                        <a:gd name="T107" fmla="*/ 892 h 1288"/>
                        <a:gd name="T108" fmla="*/ 10 w 1317"/>
                        <a:gd name="T109" fmla="*/ 865 h 1288"/>
                        <a:gd name="T110" fmla="*/ 35 w 1317"/>
                        <a:gd name="T111" fmla="*/ 822 h 1288"/>
                        <a:gd name="T112" fmla="*/ 60 w 1317"/>
                        <a:gd name="T113" fmla="*/ 781 h 1288"/>
                        <a:gd name="T114" fmla="*/ 102 w 1317"/>
                        <a:gd name="T115" fmla="*/ 743 h 1288"/>
                        <a:gd name="T116" fmla="*/ 126 w 1317"/>
                        <a:gd name="T117" fmla="*/ 683 h 1288"/>
                        <a:gd name="T118" fmla="*/ 220 w 1317"/>
                        <a:gd name="T119" fmla="*/ 619 h 1288"/>
                        <a:gd name="T120" fmla="*/ 311 w 1317"/>
                        <a:gd name="T121" fmla="*/ 484 h 1288"/>
                        <a:gd name="T122" fmla="*/ 417 w 1317"/>
                        <a:gd name="T123" fmla="*/ 391 h 1288"/>
                        <a:gd name="T124" fmla="*/ 459 w 1317"/>
                        <a:gd name="T125" fmla="*/ 230 h 1288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60000 65536"/>
                        <a:gd name="T181" fmla="*/ 0 60000 65536"/>
                        <a:gd name="T182" fmla="*/ 0 60000 65536"/>
                        <a:gd name="T183" fmla="*/ 0 60000 65536"/>
                        <a:gd name="T184" fmla="*/ 0 60000 65536"/>
                        <a:gd name="T185" fmla="*/ 0 60000 65536"/>
                        <a:gd name="T186" fmla="*/ 0 60000 65536"/>
                        <a:gd name="T187" fmla="*/ 0 60000 65536"/>
                        <a:gd name="T188" fmla="*/ 0 60000 65536"/>
                      </a:gdLst>
                      <a:ahLst/>
                      <a:cxnLst>
                        <a:cxn ang="T126">
                          <a:pos x="T0" y="T1"/>
                        </a:cxn>
                        <a:cxn ang="T127">
                          <a:pos x="T2" y="T3"/>
                        </a:cxn>
                        <a:cxn ang="T128">
                          <a:pos x="T4" y="T5"/>
                        </a:cxn>
                        <a:cxn ang="T129">
                          <a:pos x="T6" y="T7"/>
                        </a:cxn>
                        <a:cxn ang="T130">
                          <a:pos x="T8" y="T9"/>
                        </a:cxn>
                        <a:cxn ang="T131">
                          <a:pos x="T10" y="T11"/>
                        </a:cxn>
                        <a:cxn ang="T132">
                          <a:pos x="T12" y="T13"/>
                        </a:cxn>
                        <a:cxn ang="T133">
                          <a:pos x="T14" y="T15"/>
                        </a:cxn>
                        <a:cxn ang="T134">
                          <a:pos x="T16" y="T17"/>
                        </a:cxn>
                        <a:cxn ang="T135">
                          <a:pos x="T18" y="T19"/>
                        </a:cxn>
                        <a:cxn ang="T136">
                          <a:pos x="T20" y="T21"/>
                        </a:cxn>
                        <a:cxn ang="T137">
                          <a:pos x="T22" y="T23"/>
                        </a:cxn>
                        <a:cxn ang="T138">
                          <a:pos x="T24" y="T25"/>
                        </a:cxn>
                        <a:cxn ang="T139">
                          <a:pos x="T26" y="T27"/>
                        </a:cxn>
                        <a:cxn ang="T140">
                          <a:pos x="T28" y="T29"/>
                        </a:cxn>
                        <a:cxn ang="T141">
                          <a:pos x="T30" y="T31"/>
                        </a:cxn>
                        <a:cxn ang="T142">
                          <a:pos x="T32" y="T33"/>
                        </a:cxn>
                        <a:cxn ang="T143">
                          <a:pos x="T34" y="T35"/>
                        </a:cxn>
                        <a:cxn ang="T144">
                          <a:pos x="T36" y="T37"/>
                        </a:cxn>
                        <a:cxn ang="T145">
                          <a:pos x="T38" y="T39"/>
                        </a:cxn>
                        <a:cxn ang="T146">
                          <a:pos x="T40" y="T41"/>
                        </a:cxn>
                        <a:cxn ang="T147">
                          <a:pos x="T42" y="T43"/>
                        </a:cxn>
                        <a:cxn ang="T148">
                          <a:pos x="T44" y="T45"/>
                        </a:cxn>
                        <a:cxn ang="T149">
                          <a:pos x="T46" y="T47"/>
                        </a:cxn>
                        <a:cxn ang="T150">
                          <a:pos x="T48" y="T49"/>
                        </a:cxn>
                        <a:cxn ang="T151">
                          <a:pos x="T50" y="T51"/>
                        </a:cxn>
                        <a:cxn ang="T152">
                          <a:pos x="T52" y="T53"/>
                        </a:cxn>
                        <a:cxn ang="T153">
                          <a:pos x="T54" y="T55"/>
                        </a:cxn>
                        <a:cxn ang="T154">
                          <a:pos x="T56" y="T57"/>
                        </a:cxn>
                        <a:cxn ang="T155">
                          <a:pos x="T58" y="T59"/>
                        </a:cxn>
                        <a:cxn ang="T156">
                          <a:pos x="T60" y="T61"/>
                        </a:cxn>
                        <a:cxn ang="T157">
                          <a:pos x="T62" y="T63"/>
                        </a:cxn>
                        <a:cxn ang="T158">
                          <a:pos x="T64" y="T65"/>
                        </a:cxn>
                        <a:cxn ang="T159">
                          <a:pos x="T66" y="T67"/>
                        </a:cxn>
                        <a:cxn ang="T160">
                          <a:pos x="T68" y="T69"/>
                        </a:cxn>
                        <a:cxn ang="T161">
                          <a:pos x="T70" y="T71"/>
                        </a:cxn>
                        <a:cxn ang="T162">
                          <a:pos x="T72" y="T73"/>
                        </a:cxn>
                        <a:cxn ang="T163">
                          <a:pos x="T74" y="T75"/>
                        </a:cxn>
                        <a:cxn ang="T164">
                          <a:pos x="T76" y="T77"/>
                        </a:cxn>
                        <a:cxn ang="T165">
                          <a:pos x="T78" y="T79"/>
                        </a:cxn>
                        <a:cxn ang="T166">
                          <a:pos x="T80" y="T81"/>
                        </a:cxn>
                        <a:cxn ang="T167">
                          <a:pos x="T82" y="T83"/>
                        </a:cxn>
                        <a:cxn ang="T168">
                          <a:pos x="T84" y="T85"/>
                        </a:cxn>
                        <a:cxn ang="T169">
                          <a:pos x="T86" y="T87"/>
                        </a:cxn>
                        <a:cxn ang="T170">
                          <a:pos x="T88" y="T89"/>
                        </a:cxn>
                        <a:cxn ang="T171">
                          <a:pos x="T90" y="T91"/>
                        </a:cxn>
                        <a:cxn ang="T172">
                          <a:pos x="T92" y="T93"/>
                        </a:cxn>
                        <a:cxn ang="T173">
                          <a:pos x="T94" y="T95"/>
                        </a:cxn>
                        <a:cxn ang="T174">
                          <a:pos x="T96" y="T97"/>
                        </a:cxn>
                        <a:cxn ang="T175">
                          <a:pos x="T98" y="T99"/>
                        </a:cxn>
                        <a:cxn ang="T176">
                          <a:pos x="T100" y="T101"/>
                        </a:cxn>
                        <a:cxn ang="T177">
                          <a:pos x="T102" y="T103"/>
                        </a:cxn>
                        <a:cxn ang="T178">
                          <a:pos x="T104" y="T105"/>
                        </a:cxn>
                        <a:cxn ang="T179">
                          <a:pos x="T106" y="T107"/>
                        </a:cxn>
                        <a:cxn ang="T180">
                          <a:pos x="T108" y="T109"/>
                        </a:cxn>
                        <a:cxn ang="T181">
                          <a:pos x="T110" y="T111"/>
                        </a:cxn>
                        <a:cxn ang="T182">
                          <a:pos x="T112" y="T113"/>
                        </a:cxn>
                        <a:cxn ang="T183">
                          <a:pos x="T114" y="T115"/>
                        </a:cxn>
                        <a:cxn ang="T184">
                          <a:pos x="T116" y="T117"/>
                        </a:cxn>
                        <a:cxn ang="T185">
                          <a:pos x="T118" y="T119"/>
                        </a:cxn>
                        <a:cxn ang="T186">
                          <a:pos x="T120" y="T121"/>
                        </a:cxn>
                        <a:cxn ang="T187">
                          <a:pos x="T122" y="T123"/>
                        </a:cxn>
                        <a:cxn ang="T188">
                          <a:pos x="T124" y="T125"/>
                        </a:cxn>
                      </a:cxnLst>
                      <a:rect l="0" t="0" r="r" b="b"/>
                      <a:pathLst>
                        <a:path w="1317" h="1288">
                          <a:moveTo>
                            <a:pt x="517" y="81"/>
                          </a:moveTo>
                          <a:lnTo>
                            <a:pt x="518" y="80"/>
                          </a:lnTo>
                          <a:lnTo>
                            <a:pt x="520" y="78"/>
                          </a:lnTo>
                          <a:lnTo>
                            <a:pt x="520" y="77"/>
                          </a:lnTo>
                          <a:lnTo>
                            <a:pt x="521" y="76"/>
                          </a:lnTo>
                          <a:lnTo>
                            <a:pt x="520" y="74"/>
                          </a:lnTo>
                          <a:lnTo>
                            <a:pt x="521" y="73"/>
                          </a:lnTo>
                          <a:lnTo>
                            <a:pt x="522" y="73"/>
                          </a:lnTo>
                          <a:lnTo>
                            <a:pt x="521" y="71"/>
                          </a:lnTo>
                          <a:lnTo>
                            <a:pt x="521" y="70"/>
                          </a:lnTo>
                          <a:lnTo>
                            <a:pt x="521" y="69"/>
                          </a:lnTo>
                          <a:lnTo>
                            <a:pt x="521" y="68"/>
                          </a:lnTo>
                          <a:lnTo>
                            <a:pt x="521" y="67"/>
                          </a:lnTo>
                          <a:lnTo>
                            <a:pt x="523" y="66"/>
                          </a:lnTo>
                          <a:lnTo>
                            <a:pt x="524" y="65"/>
                          </a:lnTo>
                          <a:lnTo>
                            <a:pt x="524" y="64"/>
                          </a:lnTo>
                          <a:lnTo>
                            <a:pt x="524" y="63"/>
                          </a:lnTo>
                          <a:lnTo>
                            <a:pt x="525" y="63"/>
                          </a:lnTo>
                          <a:lnTo>
                            <a:pt x="525" y="62"/>
                          </a:lnTo>
                          <a:lnTo>
                            <a:pt x="524" y="62"/>
                          </a:lnTo>
                          <a:lnTo>
                            <a:pt x="523" y="62"/>
                          </a:lnTo>
                          <a:lnTo>
                            <a:pt x="522" y="61"/>
                          </a:lnTo>
                          <a:lnTo>
                            <a:pt x="523" y="60"/>
                          </a:lnTo>
                          <a:lnTo>
                            <a:pt x="523" y="59"/>
                          </a:lnTo>
                          <a:lnTo>
                            <a:pt x="524" y="59"/>
                          </a:lnTo>
                          <a:lnTo>
                            <a:pt x="525" y="59"/>
                          </a:lnTo>
                          <a:lnTo>
                            <a:pt x="526" y="59"/>
                          </a:lnTo>
                          <a:lnTo>
                            <a:pt x="526" y="58"/>
                          </a:lnTo>
                          <a:lnTo>
                            <a:pt x="526" y="56"/>
                          </a:lnTo>
                          <a:lnTo>
                            <a:pt x="524" y="55"/>
                          </a:lnTo>
                          <a:lnTo>
                            <a:pt x="524" y="54"/>
                          </a:lnTo>
                          <a:lnTo>
                            <a:pt x="525" y="53"/>
                          </a:lnTo>
                          <a:lnTo>
                            <a:pt x="526" y="53"/>
                          </a:lnTo>
                          <a:lnTo>
                            <a:pt x="527" y="53"/>
                          </a:lnTo>
                          <a:lnTo>
                            <a:pt x="527" y="51"/>
                          </a:lnTo>
                          <a:lnTo>
                            <a:pt x="528" y="51"/>
                          </a:lnTo>
                          <a:lnTo>
                            <a:pt x="529" y="52"/>
                          </a:lnTo>
                          <a:lnTo>
                            <a:pt x="531" y="52"/>
                          </a:lnTo>
                          <a:lnTo>
                            <a:pt x="532" y="52"/>
                          </a:lnTo>
                          <a:lnTo>
                            <a:pt x="532" y="51"/>
                          </a:lnTo>
                          <a:lnTo>
                            <a:pt x="532" y="50"/>
                          </a:lnTo>
                          <a:lnTo>
                            <a:pt x="532" y="49"/>
                          </a:lnTo>
                          <a:lnTo>
                            <a:pt x="532" y="48"/>
                          </a:lnTo>
                          <a:lnTo>
                            <a:pt x="532" y="47"/>
                          </a:lnTo>
                          <a:lnTo>
                            <a:pt x="532" y="46"/>
                          </a:lnTo>
                          <a:lnTo>
                            <a:pt x="532" y="45"/>
                          </a:lnTo>
                          <a:lnTo>
                            <a:pt x="533" y="45"/>
                          </a:lnTo>
                          <a:lnTo>
                            <a:pt x="533" y="44"/>
                          </a:lnTo>
                          <a:lnTo>
                            <a:pt x="532" y="44"/>
                          </a:lnTo>
                          <a:lnTo>
                            <a:pt x="532" y="45"/>
                          </a:lnTo>
                          <a:lnTo>
                            <a:pt x="531" y="45"/>
                          </a:lnTo>
                          <a:lnTo>
                            <a:pt x="531" y="44"/>
                          </a:lnTo>
                          <a:lnTo>
                            <a:pt x="532" y="43"/>
                          </a:lnTo>
                          <a:lnTo>
                            <a:pt x="534" y="42"/>
                          </a:lnTo>
                          <a:lnTo>
                            <a:pt x="535" y="43"/>
                          </a:lnTo>
                          <a:lnTo>
                            <a:pt x="535" y="44"/>
                          </a:lnTo>
                          <a:lnTo>
                            <a:pt x="536" y="44"/>
                          </a:lnTo>
                          <a:lnTo>
                            <a:pt x="536" y="43"/>
                          </a:lnTo>
                          <a:lnTo>
                            <a:pt x="535" y="41"/>
                          </a:lnTo>
                          <a:lnTo>
                            <a:pt x="535" y="39"/>
                          </a:lnTo>
                          <a:lnTo>
                            <a:pt x="536" y="38"/>
                          </a:lnTo>
                          <a:lnTo>
                            <a:pt x="537" y="38"/>
                          </a:lnTo>
                          <a:lnTo>
                            <a:pt x="539" y="37"/>
                          </a:lnTo>
                          <a:lnTo>
                            <a:pt x="540" y="38"/>
                          </a:lnTo>
                          <a:lnTo>
                            <a:pt x="540" y="37"/>
                          </a:lnTo>
                          <a:lnTo>
                            <a:pt x="540" y="36"/>
                          </a:lnTo>
                          <a:lnTo>
                            <a:pt x="539" y="35"/>
                          </a:lnTo>
                          <a:lnTo>
                            <a:pt x="541" y="33"/>
                          </a:lnTo>
                          <a:lnTo>
                            <a:pt x="542" y="32"/>
                          </a:lnTo>
                          <a:lnTo>
                            <a:pt x="542" y="31"/>
                          </a:lnTo>
                          <a:lnTo>
                            <a:pt x="543" y="31"/>
                          </a:lnTo>
                          <a:lnTo>
                            <a:pt x="544" y="31"/>
                          </a:lnTo>
                          <a:lnTo>
                            <a:pt x="545" y="31"/>
                          </a:lnTo>
                          <a:lnTo>
                            <a:pt x="545" y="30"/>
                          </a:lnTo>
                          <a:lnTo>
                            <a:pt x="545" y="29"/>
                          </a:lnTo>
                          <a:lnTo>
                            <a:pt x="545" y="28"/>
                          </a:lnTo>
                          <a:lnTo>
                            <a:pt x="545" y="27"/>
                          </a:lnTo>
                          <a:lnTo>
                            <a:pt x="546" y="27"/>
                          </a:lnTo>
                          <a:lnTo>
                            <a:pt x="547" y="27"/>
                          </a:lnTo>
                          <a:lnTo>
                            <a:pt x="546" y="26"/>
                          </a:lnTo>
                          <a:lnTo>
                            <a:pt x="545" y="26"/>
                          </a:lnTo>
                          <a:lnTo>
                            <a:pt x="545" y="25"/>
                          </a:lnTo>
                          <a:lnTo>
                            <a:pt x="546" y="25"/>
                          </a:lnTo>
                          <a:lnTo>
                            <a:pt x="547" y="25"/>
                          </a:lnTo>
                          <a:lnTo>
                            <a:pt x="548" y="25"/>
                          </a:lnTo>
                          <a:lnTo>
                            <a:pt x="549" y="25"/>
                          </a:lnTo>
                          <a:lnTo>
                            <a:pt x="549" y="23"/>
                          </a:lnTo>
                          <a:lnTo>
                            <a:pt x="550" y="23"/>
                          </a:lnTo>
                          <a:lnTo>
                            <a:pt x="551" y="24"/>
                          </a:lnTo>
                          <a:lnTo>
                            <a:pt x="552" y="24"/>
                          </a:lnTo>
                          <a:lnTo>
                            <a:pt x="552" y="23"/>
                          </a:lnTo>
                          <a:lnTo>
                            <a:pt x="552" y="22"/>
                          </a:lnTo>
                          <a:lnTo>
                            <a:pt x="551" y="21"/>
                          </a:lnTo>
                          <a:lnTo>
                            <a:pt x="552" y="20"/>
                          </a:lnTo>
                          <a:lnTo>
                            <a:pt x="553" y="21"/>
                          </a:lnTo>
                          <a:lnTo>
                            <a:pt x="554" y="21"/>
                          </a:lnTo>
                          <a:lnTo>
                            <a:pt x="555" y="21"/>
                          </a:lnTo>
                          <a:lnTo>
                            <a:pt x="555" y="20"/>
                          </a:lnTo>
                          <a:lnTo>
                            <a:pt x="554" y="19"/>
                          </a:lnTo>
                          <a:lnTo>
                            <a:pt x="553" y="19"/>
                          </a:lnTo>
                          <a:lnTo>
                            <a:pt x="554" y="18"/>
                          </a:lnTo>
                          <a:lnTo>
                            <a:pt x="555" y="17"/>
                          </a:lnTo>
                          <a:lnTo>
                            <a:pt x="558" y="16"/>
                          </a:lnTo>
                          <a:lnTo>
                            <a:pt x="559" y="16"/>
                          </a:lnTo>
                          <a:lnTo>
                            <a:pt x="560" y="15"/>
                          </a:lnTo>
                          <a:lnTo>
                            <a:pt x="560" y="14"/>
                          </a:lnTo>
                          <a:lnTo>
                            <a:pt x="561" y="14"/>
                          </a:lnTo>
                          <a:lnTo>
                            <a:pt x="562" y="14"/>
                          </a:lnTo>
                          <a:lnTo>
                            <a:pt x="564" y="14"/>
                          </a:lnTo>
                          <a:lnTo>
                            <a:pt x="565" y="13"/>
                          </a:lnTo>
                          <a:lnTo>
                            <a:pt x="566" y="11"/>
                          </a:lnTo>
                          <a:lnTo>
                            <a:pt x="567" y="11"/>
                          </a:lnTo>
                          <a:lnTo>
                            <a:pt x="570" y="10"/>
                          </a:lnTo>
                          <a:lnTo>
                            <a:pt x="571" y="10"/>
                          </a:lnTo>
                          <a:lnTo>
                            <a:pt x="571" y="9"/>
                          </a:lnTo>
                          <a:lnTo>
                            <a:pt x="572" y="8"/>
                          </a:lnTo>
                          <a:lnTo>
                            <a:pt x="574" y="9"/>
                          </a:lnTo>
                          <a:lnTo>
                            <a:pt x="574" y="8"/>
                          </a:lnTo>
                          <a:lnTo>
                            <a:pt x="573" y="8"/>
                          </a:lnTo>
                          <a:lnTo>
                            <a:pt x="574" y="7"/>
                          </a:lnTo>
                          <a:lnTo>
                            <a:pt x="576" y="6"/>
                          </a:lnTo>
                          <a:lnTo>
                            <a:pt x="577" y="6"/>
                          </a:lnTo>
                          <a:lnTo>
                            <a:pt x="578" y="6"/>
                          </a:lnTo>
                          <a:lnTo>
                            <a:pt x="579" y="6"/>
                          </a:lnTo>
                          <a:lnTo>
                            <a:pt x="579" y="5"/>
                          </a:lnTo>
                          <a:lnTo>
                            <a:pt x="578" y="5"/>
                          </a:lnTo>
                          <a:lnTo>
                            <a:pt x="577" y="4"/>
                          </a:lnTo>
                          <a:lnTo>
                            <a:pt x="576" y="4"/>
                          </a:lnTo>
                          <a:lnTo>
                            <a:pt x="576" y="3"/>
                          </a:lnTo>
                          <a:lnTo>
                            <a:pt x="577" y="3"/>
                          </a:lnTo>
                          <a:lnTo>
                            <a:pt x="578" y="3"/>
                          </a:lnTo>
                          <a:lnTo>
                            <a:pt x="578" y="4"/>
                          </a:lnTo>
                          <a:lnTo>
                            <a:pt x="579" y="5"/>
                          </a:lnTo>
                          <a:lnTo>
                            <a:pt x="580" y="5"/>
                          </a:lnTo>
                          <a:lnTo>
                            <a:pt x="581" y="4"/>
                          </a:lnTo>
                          <a:lnTo>
                            <a:pt x="581" y="3"/>
                          </a:lnTo>
                          <a:lnTo>
                            <a:pt x="581" y="2"/>
                          </a:lnTo>
                          <a:lnTo>
                            <a:pt x="583" y="2"/>
                          </a:lnTo>
                          <a:lnTo>
                            <a:pt x="583" y="1"/>
                          </a:lnTo>
                          <a:lnTo>
                            <a:pt x="584" y="1"/>
                          </a:lnTo>
                          <a:lnTo>
                            <a:pt x="585" y="1"/>
                          </a:lnTo>
                          <a:lnTo>
                            <a:pt x="586" y="0"/>
                          </a:lnTo>
                          <a:lnTo>
                            <a:pt x="585" y="1"/>
                          </a:lnTo>
                          <a:lnTo>
                            <a:pt x="583" y="3"/>
                          </a:lnTo>
                          <a:lnTo>
                            <a:pt x="583" y="4"/>
                          </a:lnTo>
                          <a:lnTo>
                            <a:pt x="583" y="5"/>
                          </a:lnTo>
                          <a:lnTo>
                            <a:pt x="583" y="6"/>
                          </a:lnTo>
                          <a:lnTo>
                            <a:pt x="582" y="8"/>
                          </a:lnTo>
                          <a:lnTo>
                            <a:pt x="579" y="8"/>
                          </a:lnTo>
                          <a:lnTo>
                            <a:pt x="579" y="9"/>
                          </a:lnTo>
                          <a:lnTo>
                            <a:pt x="579" y="10"/>
                          </a:lnTo>
                          <a:lnTo>
                            <a:pt x="578" y="11"/>
                          </a:lnTo>
                          <a:lnTo>
                            <a:pt x="576" y="11"/>
                          </a:lnTo>
                          <a:lnTo>
                            <a:pt x="575" y="11"/>
                          </a:lnTo>
                          <a:lnTo>
                            <a:pt x="574" y="12"/>
                          </a:lnTo>
                          <a:lnTo>
                            <a:pt x="575" y="13"/>
                          </a:lnTo>
                          <a:lnTo>
                            <a:pt x="574" y="14"/>
                          </a:lnTo>
                          <a:lnTo>
                            <a:pt x="574" y="15"/>
                          </a:lnTo>
                          <a:lnTo>
                            <a:pt x="573" y="15"/>
                          </a:lnTo>
                          <a:lnTo>
                            <a:pt x="572" y="16"/>
                          </a:lnTo>
                          <a:lnTo>
                            <a:pt x="572" y="18"/>
                          </a:lnTo>
                          <a:lnTo>
                            <a:pt x="572" y="19"/>
                          </a:lnTo>
                          <a:lnTo>
                            <a:pt x="572" y="21"/>
                          </a:lnTo>
                          <a:lnTo>
                            <a:pt x="572" y="22"/>
                          </a:lnTo>
                          <a:lnTo>
                            <a:pt x="570" y="24"/>
                          </a:lnTo>
                          <a:lnTo>
                            <a:pt x="570" y="25"/>
                          </a:lnTo>
                          <a:lnTo>
                            <a:pt x="571" y="26"/>
                          </a:lnTo>
                          <a:lnTo>
                            <a:pt x="572" y="26"/>
                          </a:lnTo>
                          <a:lnTo>
                            <a:pt x="572" y="27"/>
                          </a:lnTo>
                          <a:lnTo>
                            <a:pt x="572" y="28"/>
                          </a:lnTo>
                          <a:lnTo>
                            <a:pt x="573" y="29"/>
                          </a:lnTo>
                          <a:lnTo>
                            <a:pt x="573" y="30"/>
                          </a:lnTo>
                          <a:lnTo>
                            <a:pt x="574" y="30"/>
                          </a:lnTo>
                          <a:lnTo>
                            <a:pt x="574" y="29"/>
                          </a:lnTo>
                          <a:lnTo>
                            <a:pt x="574" y="28"/>
                          </a:lnTo>
                          <a:lnTo>
                            <a:pt x="574" y="29"/>
                          </a:lnTo>
                          <a:lnTo>
                            <a:pt x="575" y="29"/>
                          </a:lnTo>
                          <a:lnTo>
                            <a:pt x="576" y="29"/>
                          </a:lnTo>
                          <a:lnTo>
                            <a:pt x="576" y="30"/>
                          </a:lnTo>
                          <a:lnTo>
                            <a:pt x="575" y="31"/>
                          </a:lnTo>
                          <a:lnTo>
                            <a:pt x="574" y="30"/>
                          </a:lnTo>
                          <a:lnTo>
                            <a:pt x="573" y="31"/>
                          </a:lnTo>
                          <a:lnTo>
                            <a:pt x="573" y="32"/>
                          </a:lnTo>
                          <a:lnTo>
                            <a:pt x="572" y="32"/>
                          </a:lnTo>
                          <a:lnTo>
                            <a:pt x="571" y="33"/>
                          </a:lnTo>
                          <a:lnTo>
                            <a:pt x="570" y="34"/>
                          </a:lnTo>
                          <a:lnTo>
                            <a:pt x="569" y="34"/>
                          </a:lnTo>
                          <a:lnTo>
                            <a:pt x="568" y="32"/>
                          </a:lnTo>
                          <a:lnTo>
                            <a:pt x="568" y="33"/>
                          </a:lnTo>
                          <a:lnTo>
                            <a:pt x="567" y="35"/>
                          </a:lnTo>
                          <a:lnTo>
                            <a:pt x="566" y="36"/>
                          </a:lnTo>
                          <a:lnTo>
                            <a:pt x="567" y="37"/>
                          </a:lnTo>
                          <a:lnTo>
                            <a:pt x="567" y="38"/>
                          </a:lnTo>
                          <a:lnTo>
                            <a:pt x="567" y="40"/>
                          </a:lnTo>
                          <a:lnTo>
                            <a:pt x="568" y="41"/>
                          </a:lnTo>
                          <a:lnTo>
                            <a:pt x="567" y="41"/>
                          </a:lnTo>
                          <a:lnTo>
                            <a:pt x="566" y="41"/>
                          </a:lnTo>
                          <a:lnTo>
                            <a:pt x="566" y="42"/>
                          </a:lnTo>
                          <a:lnTo>
                            <a:pt x="565" y="42"/>
                          </a:lnTo>
                          <a:lnTo>
                            <a:pt x="565" y="41"/>
                          </a:lnTo>
                          <a:lnTo>
                            <a:pt x="565" y="42"/>
                          </a:lnTo>
                          <a:lnTo>
                            <a:pt x="564" y="43"/>
                          </a:lnTo>
                          <a:lnTo>
                            <a:pt x="563" y="43"/>
                          </a:lnTo>
                          <a:lnTo>
                            <a:pt x="564" y="45"/>
                          </a:lnTo>
                          <a:lnTo>
                            <a:pt x="562" y="45"/>
                          </a:lnTo>
                          <a:lnTo>
                            <a:pt x="562" y="46"/>
                          </a:lnTo>
                          <a:lnTo>
                            <a:pt x="562" y="47"/>
                          </a:lnTo>
                          <a:lnTo>
                            <a:pt x="562" y="48"/>
                          </a:lnTo>
                          <a:lnTo>
                            <a:pt x="561" y="50"/>
                          </a:lnTo>
                          <a:lnTo>
                            <a:pt x="562" y="51"/>
                          </a:lnTo>
                          <a:lnTo>
                            <a:pt x="561" y="51"/>
                          </a:lnTo>
                          <a:lnTo>
                            <a:pt x="560" y="50"/>
                          </a:lnTo>
                          <a:lnTo>
                            <a:pt x="559" y="51"/>
                          </a:lnTo>
                          <a:lnTo>
                            <a:pt x="560" y="52"/>
                          </a:lnTo>
                          <a:lnTo>
                            <a:pt x="559" y="52"/>
                          </a:lnTo>
                          <a:lnTo>
                            <a:pt x="559" y="51"/>
                          </a:lnTo>
                          <a:lnTo>
                            <a:pt x="558" y="51"/>
                          </a:lnTo>
                          <a:lnTo>
                            <a:pt x="558" y="52"/>
                          </a:lnTo>
                          <a:lnTo>
                            <a:pt x="557" y="52"/>
                          </a:lnTo>
                          <a:lnTo>
                            <a:pt x="557" y="51"/>
                          </a:lnTo>
                          <a:lnTo>
                            <a:pt x="557" y="50"/>
                          </a:lnTo>
                          <a:lnTo>
                            <a:pt x="556" y="50"/>
                          </a:lnTo>
                          <a:lnTo>
                            <a:pt x="556" y="51"/>
                          </a:lnTo>
                          <a:lnTo>
                            <a:pt x="557" y="53"/>
                          </a:lnTo>
                          <a:lnTo>
                            <a:pt x="556" y="55"/>
                          </a:lnTo>
                          <a:lnTo>
                            <a:pt x="557" y="55"/>
                          </a:lnTo>
                          <a:lnTo>
                            <a:pt x="556" y="55"/>
                          </a:lnTo>
                          <a:lnTo>
                            <a:pt x="556" y="56"/>
                          </a:lnTo>
                          <a:lnTo>
                            <a:pt x="557" y="56"/>
                          </a:lnTo>
                          <a:lnTo>
                            <a:pt x="558" y="57"/>
                          </a:lnTo>
                          <a:lnTo>
                            <a:pt x="559" y="58"/>
                          </a:lnTo>
                          <a:lnTo>
                            <a:pt x="558" y="58"/>
                          </a:lnTo>
                          <a:lnTo>
                            <a:pt x="558" y="59"/>
                          </a:lnTo>
                          <a:lnTo>
                            <a:pt x="558" y="60"/>
                          </a:lnTo>
                          <a:lnTo>
                            <a:pt x="557" y="61"/>
                          </a:lnTo>
                          <a:lnTo>
                            <a:pt x="556" y="61"/>
                          </a:lnTo>
                          <a:lnTo>
                            <a:pt x="556" y="62"/>
                          </a:lnTo>
                          <a:lnTo>
                            <a:pt x="555" y="62"/>
                          </a:lnTo>
                          <a:lnTo>
                            <a:pt x="555" y="63"/>
                          </a:lnTo>
                          <a:lnTo>
                            <a:pt x="556" y="63"/>
                          </a:lnTo>
                          <a:lnTo>
                            <a:pt x="556" y="64"/>
                          </a:lnTo>
                          <a:lnTo>
                            <a:pt x="555" y="65"/>
                          </a:lnTo>
                          <a:lnTo>
                            <a:pt x="554" y="66"/>
                          </a:lnTo>
                          <a:lnTo>
                            <a:pt x="555" y="67"/>
                          </a:lnTo>
                          <a:lnTo>
                            <a:pt x="554" y="68"/>
                          </a:lnTo>
                          <a:lnTo>
                            <a:pt x="555" y="69"/>
                          </a:lnTo>
                          <a:lnTo>
                            <a:pt x="554" y="69"/>
                          </a:lnTo>
                          <a:lnTo>
                            <a:pt x="555" y="70"/>
                          </a:lnTo>
                          <a:lnTo>
                            <a:pt x="554" y="70"/>
                          </a:lnTo>
                          <a:lnTo>
                            <a:pt x="553" y="70"/>
                          </a:lnTo>
                          <a:lnTo>
                            <a:pt x="553" y="71"/>
                          </a:lnTo>
                          <a:lnTo>
                            <a:pt x="553" y="72"/>
                          </a:lnTo>
                          <a:lnTo>
                            <a:pt x="553" y="73"/>
                          </a:lnTo>
                          <a:lnTo>
                            <a:pt x="554" y="73"/>
                          </a:lnTo>
                          <a:lnTo>
                            <a:pt x="554" y="75"/>
                          </a:lnTo>
                          <a:lnTo>
                            <a:pt x="554" y="76"/>
                          </a:lnTo>
                          <a:lnTo>
                            <a:pt x="555" y="76"/>
                          </a:lnTo>
                          <a:lnTo>
                            <a:pt x="555" y="77"/>
                          </a:lnTo>
                          <a:lnTo>
                            <a:pt x="555" y="78"/>
                          </a:lnTo>
                          <a:lnTo>
                            <a:pt x="555" y="77"/>
                          </a:lnTo>
                          <a:lnTo>
                            <a:pt x="556" y="77"/>
                          </a:lnTo>
                          <a:lnTo>
                            <a:pt x="556" y="78"/>
                          </a:lnTo>
                          <a:lnTo>
                            <a:pt x="556" y="80"/>
                          </a:lnTo>
                          <a:lnTo>
                            <a:pt x="556" y="79"/>
                          </a:lnTo>
                          <a:lnTo>
                            <a:pt x="557" y="79"/>
                          </a:lnTo>
                          <a:lnTo>
                            <a:pt x="557" y="80"/>
                          </a:lnTo>
                          <a:lnTo>
                            <a:pt x="558" y="80"/>
                          </a:lnTo>
                          <a:lnTo>
                            <a:pt x="559" y="80"/>
                          </a:lnTo>
                          <a:lnTo>
                            <a:pt x="560" y="80"/>
                          </a:lnTo>
                          <a:lnTo>
                            <a:pt x="562" y="81"/>
                          </a:lnTo>
                          <a:lnTo>
                            <a:pt x="561" y="81"/>
                          </a:lnTo>
                          <a:lnTo>
                            <a:pt x="562" y="81"/>
                          </a:lnTo>
                          <a:lnTo>
                            <a:pt x="563" y="82"/>
                          </a:lnTo>
                          <a:lnTo>
                            <a:pt x="563" y="83"/>
                          </a:lnTo>
                          <a:lnTo>
                            <a:pt x="565" y="82"/>
                          </a:lnTo>
                          <a:lnTo>
                            <a:pt x="565" y="83"/>
                          </a:lnTo>
                          <a:lnTo>
                            <a:pt x="566" y="83"/>
                          </a:lnTo>
                          <a:lnTo>
                            <a:pt x="567" y="83"/>
                          </a:lnTo>
                          <a:lnTo>
                            <a:pt x="567" y="84"/>
                          </a:lnTo>
                          <a:lnTo>
                            <a:pt x="568" y="84"/>
                          </a:lnTo>
                          <a:lnTo>
                            <a:pt x="568" y="86"/>
                          </a:lnTo>
                          <a:lnTo>
                            <a:pt x="568" y="87"/>
                          </a:lnTo>
                          <a:lnTo>
                            <a:pt x="570" y="87"/>
                          </a:lnTo>
                          <a:lnTo>
                            <a:pt x="571" y="88"/>
                          </a:lnTo>
                          <a:lnTo>
                            <a:pt x="571" y="89"/>
                          </a:lnTo>
                          <a:lnTo>
                            <a:pt x="572" y="88"/>
                          </a:lnTo>
                          <a:lnTo>
                            <a:pt x="573" y="89"/>
                          </a:lnTo>
                          <a:lnTo>
                            <a:pt x="573" y="90"/>
                          </a:lnTo>
                          <a:lnTo>
                            <a:pt x="574" y="90"/>
                          </a:lnTo>
                          <a:lnTo>
                            <a:pt x="575" y="91"/>
                          </a:lnTo>
                          <a:lnTo>
                            <a:pt x="575" y="90"/>
                          </a:lnTo>
                          <a:lnTo>
                            <a:pt x="576" y="90"/>
                          </a:lnTo>
                          <a:lnTo>
                            <a:pt x="577" y="90"/>
                          </a:lnTo>
                          <a:lnTo>
                            <a:pt x="577" y="91"/>
                          </a:lnTo>
                          <a:lnTo>
                            <a:pt x="578" y="91"/>
                          </a:lnTo>
                          <a:lnTo>
                            <a:pt x="578" y="90"/>
                          </a:lnTo>
                          <a:lnTo>
                            <a:pt x="579" y="90"/>
                          </a:lnTo>
                          <a:lnTo>
                            <a:pt x="580" y="91"/>
                          </a:lnTo>
                          <a:lnTo>
                            <a:pt x="580" y="92"/>
                          </a:lnTo>
                          <a:lnTo>
                            <a:pt x="581" y="92"/>
                          </a:lnTo>
                          <a:lnTo>
                            <a:pt x="582" y="92"/>
                          </a:lnTo>
                          <a:lnTo>
                            <a:pt x="582" y="93"/>
                          </a:lnTo>
                          <a:lnTo>
                            <a:pt x="583" y="93"/>
                          </a:lnTo>
                          <a:lnTo>
                            <a:pt x="584" y="93"/>
                          </a:lnTo>
                          <a:lnTo>
                            <a:pt x="585" y="93"/>
                          </a:lnTo>
                          <a:lnTo>
                            <a:pt x="586" y="93"/>
                          </a:lnTo>
                          <a:lnTo>
                            <a:pt x="587" y="94"/>
                          </a:lnTo>
                          <a:lnTo>
                            <a:pt x="588" y="94"/>
                          </a:lnTo>
                          <a:lnTo>
                            <a:pt x="589" y="94"/>
                          </a:lnTo>
                          <a:lnTo>
                            <a:pt x="590" y="94"/>
                          </a:lnTo>
                          <a:lnTo>
                            <a:pt x="592" y="94"/>
                          </a:lnTo>
                          <a:lnTo>
                            <a:pt x="593" y="94"/>
                          </a:lnTo>
                          <a:lnTo>
                            <a:pt x="594" y="94"/>
                          </a:lnTo>
                          <a:lnTo>
                            <a:pt x="594" y="95"/>
                          </a:lnTo>
                          <a:lnTo>
                            <a:pt x="595" y="96"/>
                          </a:lnTo>
                          <a:lnTo>
                            <a:pt x="596" y="96"/>
                          </a:lnTo>
                          <a:lnTo>
                            <a:pt x="597" y="96"/>
                          </a:lnTo>
                          <a:lnTo>
                            <a:pt x="598" y="97"/>
                          </a:lnTo>
                          <a:lnTo>
                            <a:pt x="599" y="97"/>
                          </a:lnTo>
                          <a:lnTo>
                            <a:pt x="599" y="98"/>
                          </a:lnTo>
                          <a:lnTo>
                            <a:pt x="599" y="99"/>
                          </a:lnTo>
                          <a:lnTo>
                            <a:pt x="600" y="99"/>
                          </a:lnTo>
                          <a:lnTo>
                            <a:pt x="602" y="99"/>
                          </a:lnTo>
                          <a:lnTo>
                            <a:pt x="603" y="99"/>
                          </a:lnTo>
                          <a:lnTo>
                            <a:pt x="603" y="98"/>
                          </a:lnTo>
                          <a:lnTo>
                            <a:pt x="604" y="98"/>
                          </a:lnTo>
                          <a:lnTo>
                            <a:pt x="605" y="99"/>
                          </a:lnTo>
                          <a:lnTo>
                            <a:pt x="606" y="99"/>
                          </a:lnTo>
                          <a:lnTo>
                            <a:pt x="607" y="99"/>
                          </a:lnTo>
                          <a:lnTo>
                            <a:pt x="608" y="101"/>
                          </a:lnTo>
                          <a:lnTo>
                            <a:pt x="609" y="101"/>
                          </a:lnTo>
                          <a:lnTo>
                            <a:pt x="609" y="102"/>
                          </a:lnTo>
                          <a:lnTo>
                            <a:pt x="609" y="101"/>
                          </a:lnTo>
                          <a:lnTo>
                            <a:pt x="610" y="101"/>
                          </a:lnTo>
                          <a:lnTo>
                            <a:pt x="611" y="101"/>
                          </a:lnTo>
                          <a:lnTo>
                            <a:pt x="612" y="101"/>
                          </a:lnTo>
                          <a:lnTo>
                            <a:pt x="612" y="102"/>
                          </a:lnTo>
                          <a:lnTo>
                            <a:pt x="613" y="103"/>
                          </a:lnTo>
                          <a:lnTo>
                            <a:pt x="614" y="104"/>
                          </a:lnTo>
                          <a:lnTo>
                            <a:pt x="615" y="104"/>
                          </a:lnTo>
                          <a:lnTo>
                            <a:pt x="616" y="105"/>
                          </a:lnTo>
                          <a:lnTo>
                            <a:pt x="618" y="104"/>
                          </a:lnTo>
                          <a:lnTo>
                            <a:pt x="619" y="105"/>
                          </a:lnTo>
                          <a:lnTo>
                            <a:pt x="620" y="105"/>
                          </a:lnTo>
                          <a:lnTo>
                            <a:pt x="621" y="105"/>
                          </a:lnTo>
                          <a:lnTo>
                            <a:pt x="622" y="106"/>
                          </a:lnTo>
                          <a:lnTo>
                            <a:pt x="623" y="106"/>
                          </a:lnTo>
                          <a:lnTo>
                            <a:pt x="623" y="107"/>
                          </a:lnTo>
                          <a:lnTo>
                            <a:pt x="623" y="108"/>
                          </a:lnTo>
                          <a:lnTo>
                            <a:pt x="694" y="154"/>
                          </a:lnTo>
                          <a:lnTo>
                            <a:pt x="717" y="168"/>
                          </a:lnTo>
                          <a:lnTo>
                            <a:pt x="720" y="166"/>
                          </a:lnTo>
                          <a:lnTo>
                            <a:pt x="722" y="165"/>
                          </a:lnTo>
                          <a:lnTo>
                            <a:pt x="722" y="164"/>
                          </a:lnTo>
                          <a:lnTo>
                            <a:pt x="722" y="161"/>
                          </a:lnTo>
                          <a:lnTo>
                            <a:pt x="721" y="160"/>
                          </a:lnTo>
                          <a:lnTo>
                            <a:pt x="721" y="157"/>
                          </a:lnTo>
                          <a:lnTo>
                            <a:pt x="721" y="156"/>
                          </a:lnTo>
                          <a:lnTo>
                            <a:pt x="722" y="155"/>
                          </a:lnTo>
                          <a:lnTo>
                            <a:pt x="722" y="154"/>
                          </a:lnTo>
                          <a:lnTo>
                            <a:pt x="721" y="153"/>
                          </a:lnTo>
                          <a:lnTo>
                            <a:pt x="721" y="152"/>
                          </a:lnTo>
                          <a:lnTo>
                            <a:pt x="722" y="151"/>
                          </a:lnTo>
                          <a:lnTo>
                            <a:pt x="722" y="150"/>
                          </a:lnTo>
                          <a:lnTo>
                            <a:pt x="721" y="149"/>
                          </a:lnTo>
                          <a:lnTo>
                            <a:pt x="720" y="147"/>
                          </a:lnTo>
                          <a:lnTo>
                            <a:pt x="720" y="146"/>
                          </a:lnTo>
                          <a:lnTo>
                            <a:pt x="721" y="145"/>
                          </a:lnTo>
                          <a:lnTo>
                            <a:pt x="721" y="144"/>
                          </a:lnTo>
                          <a:lnTo>
                            <a:pt x="722" y="143"/>
                          </a:lnTo>
                          <a:lnTo>
                            <a:pt x="723" y="142"/>
                          </a:lnTo>
                          <a:lnTo>
                            <a:pt x="723" y="141"/>
                          </a:lnTo>
                          <a:lnTo>
                            <a:pt x="723" y="140"/>
                          </a:lnTo>
                          <a:lnTo>
                            <a:pt x="722" y="139"/>
                          </a:lnTo>
                          <a:lnTo>
                            <a:pt x="721" y="139"/>
                          </a:lnTo>
                          <a:lnTo>
                            <a:pt x="721" y="138"/>
                          </a:lnTo>
                          <a:lnTo>
                            <a:pt x="721" y="136"/>
                          </a:lnTo>
                          <a:lnTo>
                            <a:pt x="721" y="135"/>
                          </a:lnTo>
                          <a:lnTo>
                            <a:pt x="722" y="134"/>
                          </a:lnTo>
                          <a:lnTo>
                            <a:pt x="723" y="132"/>
                          </a:lnTo>
                          <a:lnTo>
                            <a:pt x="724" y="131"/>
                          </a:lnTo>
                          <a:lnTo>
                            <a:pt x="724" y="130"/>
                          </a:lnTo>
                          <a:lnTo>
                            <a:pt x="725" y="129"/>
                          </a:lnTo>
                          <a:lnTo>
                            <a:pt x="726" y="128"/>
                          </a:lnTo>
                          <a:lnTo>
                            <a:pt x="727" y="128"/>
                          </a:lnTo>
                          <a:lnTo>
                            <a:pt x="728" y="126"/>
                          </a:lnTo>
                          <a:lnTo>
                            <a:pt x="729" y="125"/>
                          </a:lnTo>
                          <a:lnTo>
                            <a:pt x="730" y="124"/>
                          </a:lnTo>
                          <a:lnTo>
                            <a:pt x="730" y="123"/>
                          </a:lnTo>
                          <a:lnTo>
                            <a:pt x="731" y="123"/>
                          </a:lnTo>
                          <a:lnTo>
                            <a:pt x="732" y="121"/>
                          </a:lnTo>
                          <a:lnTo>
                            <a:pt x="733" y="120"/>
                          </a:lnTo>
                          <a:lnTo>
                            <a:pt x="733" y="119"/>
                          </a:lnTo>
                          <a:lnTo>
                            <a:pt x="734" y="117"/>
                          </a:lnTo>
                          <a:lnTo>
                            <a:pt x="735" y="117"/>
                          </a:lnTo>
                          <a:lnTo>
                            <a:pt x="735" y="116"/>
                          </a:lnTo>
                          <a:lnTo>
                            <a:pt x="736" y="115"/>
                          </a:lnTo>
                          <a:lnTo>
                            <a:pt x="735" y="115"/>
                          </a:lnTo>
                          <a:lnTo>
                            <a:pt x="735" y="113"/>
                          </a:lnTo>
                          <a:lnTo>
                            <a:pt x="737" y="110"/>
                          </a:lnTo>
                          <a:lnTo>
                            <a:pt x="738" y="109"/>
                          </a:lnTo>
                          <a:lnTo>
                            <a:pt x="738" y="108"/>
                          </a:lnTo>
                          <a:lnTo>
                            <a:pt x="739" y="108"/>
                          </a:lnTo>
                          <a:lnTo>
                            <a:pt x="740" y="107"/>
                          </a:lnTo>
                          <a:lnTo>
                            <a:pt x="740" y="106"/>
                          </a:lnTo>
                          <a:lnTo>
                            <a:pt x="741" y="105"/>
                          </a:lnTo>
                          <a:lnTo>
                            <a:pt x="742" y="104"/>
                          </a:lnTo>
                          <a:lnTo>
                            <a:pt x="741" y="103"/>
                          </a:lnTo>
                          <a:lnTo>
                            <a:pt x="742" y="102"/>
                          </a:lnTo>
                          <a:lnTo>
                            <a:pt x="741" y="101"/>
                          </a:lnTo>
                          <a:lnTo>
                            <a:pt x="742" y="101"/>
                          </a:lnTo>
                          <a:lnTo>
                            <a:pt x="743" y="100"/>
                          </a:lnTo>
                          <a:lnTo>
                            <a:pt x="744" y="100"/>
                          </a:lnTo>
                          <a:lnTo>
                            <a:pt x="744" y="99"/>
                          </a:lnTo>
                          <a:lnTo>
                            <a:pt x="743" y="98"/>
                          </a:lnTo>
                          <a:lnTo>
                            <a:pt x="744" y="98"/>
                          </a:lnTo>
                          <a:lnTo>
                            <a:pt x="745" y="98"/>
                          </a:lnTo>
                          <a:lnTo>
                            <a:pt x="745" y="97"/>
                          </a:lnTo>
                          <a:lnTo>
                            <a:pt x="746" y="97"/>
                          </a:lnTo>
                          <a:lnTo>
                            <a:pt x="747" y="97"/>
                          </a:lnTo>
                          <a:lnTo>
                            <a:pt x="748" y="97"/>
                          </a:lnTo>
                          <a:lnTo>
                            <a:pt x="749" y="96"/>
                          </a:lnTo>
                          <a:lnTo>
                            <a:pt x="750" y="96"/>
                          </a:lnTo>
                          <a:lnTo>
                            <a:pt x="751" y="95"/>
                          </a:lnTo>
                          <a:lnTo>
                            <a:pt x="751" y="94"/>
                          </a:lnTo>
                          <a:lnTo>
                            <a:pt x="752" y="94"/>
                          </a:lnTo>
                          <a:lnTo>
                            <a:pt x="753" y="93"/>
                          </a:lnTo>
                          <a:lnTo>
                            <a:pt x="753" y="92"/>
                          </a:lnTo>
                          <a:lnTo>
                            <a:pt x="754" y="92"/>
                          </a:lnTo>
                          <a:lnTo>
                            <a:pt x="755" y="91"/>
                          </a:lnTo>
                          <a:lnTo>
                            <a:pt x="756" y="90"/>
                          </a:lnTo>
                          <a:lnTo>
                            <a:pt x="757" y="90"/>
                          </a:lnTo>
                          <a:lnTo>
                            <a:pt x="758" y="89"/>
                          </a:lnTo>
                          <a:lnTo>
                            <a:pt x="759" y="88"/>
                          </a:lnTo>
                          <a:lnTo>
                            <a:pt x="760" y="87"/>
                          </a:lnTo>
                          <a:lnTo>
                            <a:pt x="761" y="87"/>
                          </a:lnTo>
                          <a:lnTo>
                            <a:pt x="761" y="86"/>
                          </a:lnTo>
                          <a:lnTo>
                            <a:pt x="761" y="85"/>
                          </a:lnTo>
                          <a:lnTo>
                            <a:pt x="762" y="84"/>
                          </a:lnTo>
                          <a:lnTo>
                            <a:pt x="764" y="83"/>
                          </a:lnTo>
                          <a:lnTo>
                            <a:pt x="765" y="82"/>
                          </a:lnTo>
                          <a:lnTo>
                            <a:pt x="767" y="91"/>
                          </a:lnTo>
                          <a:lnTo>
                            <a:pt x="769" y="91"/>
                          </a:lnTo>
                          <a:lnTo>
                            <a:pt x="771" y="93"/>
                          </a:lnTo>
                          <a:lnTo>
                            <a:pt x="774" y="93"/>
                          </a:lnTo>
                          <a:lnTo>
                            <a:pt x="773" y="93"/>
                          </a:lnTo>
                          <a:lnTo>
                            <a:pt x="773" y="94"/>
                          </a:lnTo>
                          <a:lnTo>
                            <a:pt x="773" y="95"/>
                          </a:lnTo>
                          <a:lnTo>
                            <a:pt x="773" y="96"/>
                          </a:lnTo>
                          <a:lnTo>
                            <a:pt x="773" y="97"/>
                          </a:lnTo>
                          <a:lnTo>
                            <a:pt x="772" y="97"/>
                          </a:lnTo>
                          <a:lnTo>
                            <a:pt x="772" y="98"/>
                          </a:lnTo>
                          <a:lnTo>
                            <a:pt x="771" y="98"/>
                          </a:lnTo>
                          <a:lnTo>
                            <a:pt x="770" y="99"/>
                          </a:lnTo>
                          <a:lnTo>
                            <a:pt x="771" y="99"/>
                          </a:lnTo>
                          <a:lnTo>
                            <a:pt x="771" y="100"/>
                          </a:lnTo>
                          <a:lnTo>
                            <a:pt x="770" y="100"/>
                          </a:lnTo>
                          <a:lnTo>
                            <a:pt x="770" y="101"/>
                          </a:lnTo>
                          <a:lnTo>
                            <a:pt x="771" y="101"/>
                          </a:lnTo>
                          <a:lnTo>
                            <a:pt x="770" y="102"/>
                          </a:lnTo>
                          <a:lnTo>
                            <a:pt x="771" y="102"/>
                          </a:lnTo>
                          <a:lnTo>
                            <a:pt x="771" y="103"/>
                          </a:lnTo>
                          <a:lnTo>
                            <a:pt x="773" y="103"/>
                          </a:lnTo>
                          <a:lnTo>
                            <a:pt x="775" y="104"/>
                          </a:lnTo>
                          <a:lnTo>
                            <a:pt x="776" y="105"/>
                          </a:lnTo>
                          <a:lnTo>
                            <a:pt x="777" y="105"/>
                          </a:lnTo>
                          <a:lnTo>
                            <a:pt x="778" y="105"/>
                          </a:lnTo>
                          <a:lnTo>
                            <a:pt x="778" y="104"/>
                          </a:lnTo>
                          <a:lnTo>
                            <a:pt x="779" y="104"/>
                          </a:lnTo>
                          <a:lnTo>
                            <a:pt x="780" y="104"/>
                          </a:lnTo>
                          <a:lnTo>
                            <a:pt x="781" y="105"/>
                          </a:lnTo>
                          <a:lnTo>
                            <a:pt x="782" y="105"/>
                          </a:lnTo>
                          <a:lnTo>
                            <a:pt x="783" y="106"/>
                          </a:lnTo>
                          <a:lnTo>
                            <a:pt x="784" y="106"/>
                          </a:lnTo>
                          <a:lnTo>
                            <a:pt x="784" y="108"/>
                          </a:lnTo>
                          <a:lnTo>
                            <a:pt x="784" y="109"/>
                          </a:lnTo>
                          <a:lnTo>
                            <a:pt x="785" y="110"/>
                          </a:lnTo>
                          <a:lnTo>
                            <a:pt x="786" y="110"/>
                          </a:lnTo>
                          <a:lnTo>
                            <a:pt x="787" y="111"/>
                          </a:lnTo>
                          <a:lnTo>
                            <a:pt x="788" y="112"/>
                          </a:lnTo>
                          <a:lnTo>
                            <a:pt x="789" y="113"/>
                          </a:lnTo>
                          <a:lnTo>
                            <a:pt x="789" y="114"/>
                          </a:lnTo>
                          <a:lnTo>
                            <a:pt x="807" y="90"/>
                          </a:lnTo>
                          <a:lnTo>
                            <a:pt x="808" y="90"/>
                          </a:lnTo>
                          <a:lnTo>
                            <a:pt x="808" y="89"/>
                          </a:lnTo>
                          <a:lnTo>
                            <a:pt x="809" y="90"/>
                          </a:lnTo>
                          <a:lnTo>
                            <a:pt x="810" y="90"/>
                          </a:lnTo>
                          <a:lnTo>
                            <a:pt x="810" y="89"/>
                          </a:lnTo>
                          <a:lnTo>
                            <a:pt x="809" y="88"/>
                          </a:lnTo>
                          <a:lnTo>
                            <a:pt x="809" y="87"/>
                          </a:lnTo>
                          <a:lnTo>
                            <a:pt x="810" y="87"/>
                          </a:lnTo>
                          <a:lnTo>
                            <a:pt x="810" y="88"/>
                          </a:lnTo>
                          <a:lnTo>
                            <a:pt x="811" y="88"/>
                          </a:lnTo>
                          <a:lnTo>
                            <a:pt x="811" y="89"/>
                          </a:lnTo>
                          <a:lnTo>
                            <a:pt x="812" y="88"/>
                          </a:lnTo>
                          <a:lnTo>
                            <a:pt x="813" y="88"/>
                          </a:lnTo>
                          <a:lnTo>
                            <a:pt x="814" y="89"/>
                          </a:lnTo>
                          <a:lnTo>
                            <a:pt x="813" y="89"/>
                          </a:lnTo>
                          <a:lnTo>
                            <a:pt x="814" y="89"/>
                          </a:lnTo>
                          <a:lnTo>
                            <a:pt x="813" y="90"/>
                          </a:lnTo>
                          <a:lnTo>
                            <a:pt x="814" y="90"/>
                          </a:lnTo>
                          <a:lnTo>
                            <a:pt x="814" y="91"/>
                          </a:lnTo>
                          <a:lnTo>
                            <a:pt x="814" y="92"/>
                          </a:lnTo>
                          <a:lnTo>
                            <a:pt x="814" y="93"/>
                          </a:lnTo>
                          <a:lnTo>
                            <a:pt x="814" y="94"/>
                          </a:lnTo>
                          <a:lnTo>
                            <a:pt x="814" y="95"/>
                          </a:lnTo>
                          <a:lnTo>
                            <a:pt x="815" y="95"/>
                          </a:lnTo>
                          <a:lnTo>
                            <a:pt x="816" y="95"/>
                          </a:lnTo>
                          <a:lnTo>
                            <a:pt x="817" y="95"/>
                          </a:lnTo>
                          <a:lnTo>
                            <a:pt x="818" y="95"/>
                          </a:lnTo>
                          <a:lnTo>
                            <a:pt x="818" y="96"/>
                          </a:lnTo>
                          <a:lnTo>
                            <a:pt x="818" y="97"/>
                          </a:lnTo>
                          <a:lnTo>
                            <a:pt x="819" y="97"/>
                          </a:lnTo>
                          <a:lnTo>
                            <a:pt x="819" y="98"/>
                          </a:lnTo>
                          <a:lnTo>
                            <a:pt x="819" y="99"/>
                          </a:lnTo>
                          <a:lnTo>
                            <a:pt x="820" y="100"/>
                          </a:lnTo>
                          <a:lnTo>
                            <a:pt x="821" y="101"/>
                          </a:lnTo>
                          <a:lnTo>
                            <a:pt x="822" y="101"/>
                          </a:lnTo>
                          <a:lnTo>
                            <a:pt x="822" y="102"/>
                          </a:lnTo>
                          <a:lnTo>
                            <a:pt x="822" y="101"/>
                          </a:lnTo>
                          <a:lnTo>
                            <a:pt x="822" y="102"/>
                          </a:lnTo>
                          <a:lnTo>
                            <a:pt x="823" y="103"/>
                          </a:lnTo>
                          <a:lnTo>
                            <a:pt x="824" y="103"/>
                          </a:lnTo>
                          <a:lnTo>
                            <a:pt x="823" y="102"/>
                          </a:lnTo>
                          <a:lnTo>
                            <a:pt x="824" y="102"/>
                          </a:lnTo>
                          <a:lnTo>
                            <a:pt x="824" y="103"/>
                          </a:lnTo>
                          <a:lnTo>
                            <a:pt x="825" y="103"/>
                          </a:lnTo>
                          <a:lnTo>
                            <a:pt x="825" y="104"/>
                          </a:lnTo>
                          <a:lnTo>
                            <a:pt x="826" y="104"/>
                          </a:lnTo>
                          <a:lnTo>
                            <a:pt x="826" y="105"/>
                          </a:lnTo>
                          <a:lnTo>
                            <a:pt x="827" y="106"/>
                          </a:lnTo>
                          <a:lnTo>
                            <a:pt x="828" y="107"/>
                          </a:lnTo>
                          <a:lnTo>
                            <a:pt x="828" y="108"/>
                          </a:lnTo>
                          <a:lnTo>
                            <a:pt x="829" y="108"/>
                          </a:lnTo>
                          <a:lnTo>
                            <a:pt x="829" y="109"/>
                          </a:lnTo>
                          <a:lnTo>
                            <a:pt x="830" y="109"/>
                          </a:lnTo>
                          <a:lnTo>
                            <a:pt x="830" y="110"/>
                          </a:lnTo>
                          <a:lnTo>
                            <a:pt x="831" y="110"/>
                          </a:lnTo>
                          <a:lnTo>
                            <a:pt x="831" y="109"/>
                          </a:lnTo>
                          <a:lnTo>
                            <a:pt x="831" y="110"/>
                          </a:lnTo>
                          <a:lnTo>
                            <a:pt x="832" y="110"/>
                          </a:lnTo>
                          <a:lnTo>
                            <a:pt x="832" y="111"/>
                          </a:lnTo>
                          <a:lnTo>
                            <a:pt x="832" y="112"/>
                          </a:lnTo>
                          <a:lnTo>
                            <a:pt x="832" y="113"/>
                          </a:lnTo>
                          <a:lnTo>
                            <a:pt x="832" y="114"/>
                          </a:lnTo>
                          <a:lnTo>
                            <a:pt x="831" y="115"/>
                          </a:lnTo>
                          <a:lnTo>
                            <a:pt x="832" y="115"/>
                          </a:lnTo>
                          <a:lnTo>
                            <a:pt x="832" y="116"/>
                          </a:lnTo>
                          <a:lnTo>
                            <a:pt x="832" y="117"/>
                          </a:lnTo>
                          <a:lnTo>
                            <a:pt x="833" y="118"/>
                          </a:lnTo>
                          <a:lnTo>
                            <a:pt x="832" y="119"/>
                          </a:lnTo>
                          <a:lnTo>
                            <a:pt x="832" y="120"/>
                          </a:lnTo>
                          <a:lnTo>
                            <a:pt x="832" y="121"/>
                          </a:lnTo>
                          <a:lnTo>
                            <a:pt x="832" y="122"/>
                          </a:lnTo>
                          <a:lnTo>
                            <a:pt x="832" y="123"/>
                          </a:lnTo>
                          <a:lnTo>
                            <a:pt x="833" y="123"/>
                          </a:lnTo>
                          <a:lnTo>
                            <a:pt x="834" y="123"/>
                          </a:lnTo>
                          <a:lnTo>
                            <a:pt x="833" y="124"/>
                          </a:lnTo>
                          <a:lnTo>
                            <a:pt x="834" y="124"/>
                          </a:lnTo>
                          <a:lnTo>
                            <a:pt x="834" y="125"/>
                          </a:lnTo>
                          <a:lnTo>
                            <a:pt x="835" y="125"/>
                          </a:lnTo>
                          <a:lnTo>
                            <a:pt x="836" y="125"/>
                          </a:lnTo>
                          <a:lnTo>
                            <a:pt x="837" y="126"/>
                          </a:lnTo>
                          <a:lnTo>
                            <a:pt x="837" y="125"/>
                          </a:lnTo>
                          <a:lnTo>
                            <a:pt x="838" y="125"/>
                          </a:lnTo>
                          <a:lnTo>
                            <a:pt x="839" y="124"/>
                          </a:lnTo>
                          <a:lnTo>
                            <a:pt x="839" y="125"/>
                          </a:lnTo>
                          <a:lnTo>
                            <a:pt x="840" y="125"/>
                          </a:lnTo>
                          <a:lnTo>
                            <a:pt x="841" y="124"/>
                          </a:lnTo>
                          <a:lnTo>
                            <a:pt x="842" y="124"/>
                          </a:lnTo>
                          <a:lnTo>
                            <a:pt x="843" y="125"/>
                          </a:lnTo>
                          <a:lnTo>
                            <a:pt x="844" y="125"/>
                          </a:lnTo>
                          <a:lnTo>
                            <a:pt x="844" y="126"/>
                          </a:lnTo>
                          <a:lnTo>
                            <a:pt x="845" y="126"/>
                          </a:lnTo>
                          <a:lnTo>
                            <a:pt x="845" y="127"/>
                          </a:lnTo>
                          <a:lnTo>
                            <a:pt x="845" y="128"/>
                          </a:lnTo>
                          <a:lnTo>
                            <a:pt x="846" y="128"/>
                          </a:lnTo>
                          <a:lnTo>
                            <a:pt x="847" y="128"/>
                          </a:lnTo>
                          <a:lnTo>
                            <a:pt x="848" y="128"/>
                          </a:lnTo>
                          <a:lnTo>
                            <a:pt x="849" y="128"/>
                          </a:lnTo>
                          <a:lnTo>
                            <a:pt x="848" y="129"/>
                          </a:lnTo>
                          <a:lnTo>
                            <a:pt x="849" y="129"/>
                          </a:lnTo>
                          <a:lnTo>
                            <a:pt x="849" y="130"/>
                          </a:lnTo>
                          <a:lnTo>
                            <a:pt x="849" y="131"/>
                          </a:lnTo>
                          <a:lnTo>
                            <a:pt x="849" y="132"/>
                          </a:lnTo>
                          <a:lnTo>
                            <a:pt x="849" y="133"/>
                          </a:lnTo>
                          <a:lnTo>
                            <a:pt x="850" y="134"/>
                          </a:lnTo>
                          <a:lnTo>
                            <a:pt x="849" y="134"/>
                          </a:lnTo>
                          <a:lnTo>
                            <a:pt x="850" y="134"/>
                          </a:lnTo>
                          <a:lnTo>
                            <a:pt x="850" y="135"/>
                          </a:lnTo>
                          <a:lnTo>
                            <a:pt x="851" y="135"/>
                          </a:lnTo>
                          <a:lnTo>
                            <a:pt x="851" y="136"/>
                          </a:lnTo>
                          <a:lnTo>
                            <a:pt x="851" y="135"/>
                          </a:lnTo>
                          <a:lnTo>
                            <a:pt x="852" y="135"/>
                          </a:lnTo>
                          <a:lnTo>
                            <a:pt x="852" y="136"/>
                          </a:lnTo>
                          <a:lnTo>
                            <a:pt x="852" y="137"/>
                          </a:lnTo>
                          <a:lnTo>
                            <a:pt x="853" y="137"/>
                          </a:lnTo>
                          <a:lnTo>
                            <a:pt x="854" y="137"/>
                          </a:lnTo>
                          <a:lnTo>
                            <a:pt x="855" y="137"/>
                          </a:lnTo>
                          <a:lnTo>
                            <a:pt x="855" y="138"/>
                          </a:lnTo>
                          <a:lnTo>
                            <a:pt x="855" y="139"/>
                          </a:lnTo>
                          <a:lnTo>
                            <a:pt x="855" y="140"/>
                          </a:lnTo>
                          <a:lnTo>
                            <a:pt x="854" y="140"/>
                          </a:lnTo>
                          <a:lnTo>
                            <a:pt x="855" y="140"/>
                          </a:lnTo>
                          <a:lnTo>
                            <a:pt x="856" y="140"/>
                          </a:lnTo>
                          <a:lnTo>
                            <a:pt x="855" y="141"/>
                          </a:lnTo>
                          <a:lnTo>
                            <a:pt x="856" y="141"/>
                          </a:lnTo>
                          <a:lnTo>
                            <a:pt x="856" y="142"/>
                          </a:lnTo>
                          <a:lnTo>
                            <a:pt x="856" y="143"/>
                          </a:lnTo>
                          <a:lnTo>
                            <a:pt x="857" y="144"/>
                          </a:lnTo>
                          <a:lnTo>
                            <a:pt x="856" y="145"/>
                          </a:lnTo>
                          <a:lnTo>
                            <a:pt x="855" y="145"/>
                          </a:lnTo>
                          <a:lnTo>
                            <a:pt x="856" y="146"/>
                          </a:lnTo>
                          <a:lnTo>
                            <a:pt x="856" y="145"/>
                          </a:lnTo>
                          <a:lnTo>
                            <a:pt x="857" y="145"/>
                          </a:lnTo>
                          <a:lnTo>
                            <a:pt x="858" y="146"/>
                          </a:lnTo>
                          <a:lnTo>
                            <a:pt x="858" y="147"/>
                          </a:lnTo>
                          <a:lnTo>
                            <a:pt x="858" y="148"/>
                          </a:lnTo>
                          <a:lnTo>
                            <a:pt x="859" y="149"/>
                          </a:lnTo>
                          <a:lnTo>
                            <a:pt x="858" y="150"/>
                          </a:lnTo>
                          <a:lnTo>
                            <a:pt x="858" y="151"/>
                          </a:lnTo>
                          <a:lnTo>
                            <a:pt x="857" y="152"/>
                          </a:lnTo>
                          <a:lnTo>
                            <a:pt x="856" y="152"/>
                          </a:lnTo>
                          <a:lnTo>
                            <a:pt x="856" y="153"/>
                          </a:lnTo>
                          <a:lnTo>
                            <a:pt x="856" y="154"/>
                          </a:lnTo>
                          <a:lnTo>
                            <a:pt x="855" y="154"/>
                          </a:lnTo>
                          <a:lnTo>
                            <a:pt x="855" y="155"/>
                          </a:lnTo>
                          <a:lnTo>
                            <a:pt x="856" y="155"/>
                          </a:lnTo>
                          <a:lnTo>
                            <a:pt x="855" y="155"/>
                          </a:lnTo>
                          <a:lnTo>
                            <a:pt x="856" y="155"/>
                          </a:lnTo>
                          <a:lnTo>
                            <a:pt x="857" y="155"/>
                          </a:lnTo>
                          <a:lnTo>
                            <a:pt x="857" y="156"/>
                          </a:lnTo>
                          <a:lnTo>
                            <a:pt x="856" y="157"/>
                          </a:lnTo>
                          <a:lnTo>
                            <a:pt x="857" y="157"/>
                          </a:lnTo>
                          <a:lnTo>
                            <a:pt x="858" y="157"/>
                          </a:lnTo>
                          <a:lnTo>
                            <a:pt x="858" y="158"/>
                          </a:lnTo>
                          <a:lnTo>
                            <a:pt x="858" y="159"/>
                          </a:lnTo>
                          <a:lnTo>
                            <a:pt x="857" y="159"/>
                          </a:lnTo>
                          <a:lnTo>
                            <a:pt x="857" y="160"/>
                          </a:lnTo>
                          <a:lnTo>
                            <a:pt x="858" y="160"/>
                          </a:lnTo>
                          <a:lnTo>
                            <a:pt x="858" y="161"/>
                          </a:lnTo>
                          <a:lnTo>
                            <a:pt x="857" y="161"/>
                          </a:lnTo>
                          <a:lnTo>
                            <a:pt x="858" y="162"/>
                          </a:lnTo>
                          <a:lnTo>
                            <a:pt x="857" y="163"/>
                          </a:lnTo>
                          <a:lnTo>
                            <a:pt x="857" y="164"/>
                          </a:lnTo>
                          <a:lnTo>
                            <a:pt x="857" y="165"/>
                          </a:lnTo>
                          <a:lnTo>
                            <a:pt x="857" y="166"/>
                          </a:lnTo>
                          <a:lnTo>
                            <a:pt x="856" y="167"/>
                          </a:lnTo>
                          <a:lnTo>
                            <a:pt x="855" y="168"/>
                          </a:lnTo>
                          <a:lnTo>
                            <a:pt x="854" y="169"/>
                          </a:lnTo>
                          <a:lnTo>
                            <a:pt x="853" y="170"/>
                          </a:lnTo>
                          <a:lnTo>
                            <a:pt x="854" y="170"/>
                          </a:lnTo>
                          <a:lnTo>
                            <a:pt x="854" y="171"/>
                          </a:lnTo>
                          <a:lnTo>
                            <a:pt x="854" y="172"/>
                          </a:lnTo>
                          <a:lnTo>
                            <a:pt x="855" y="172"/>
                          </a:lnTo>
                          <a:lnTo>
                            <a:pt x="855" y="173"/>
                          </a:lnTo>
                          <a:lnTo>
                            <a:pt x="855" y="174"/>
                          </a:lnTo>
                          <a:lnTo>
                            <a:pt x="854" y="175"/>
                          </a:lnTo>
                          <a:lnTo>
                            <a:pt x="854" y="176"/>
                          </a:lnTo>
                          <a:lnTo>
                            <a:pt x="854" y="177"/>
                          </a:lnTo>
                          <a:lnTo>
                            <a:pt x="853" y="178"/>
                          </a:lnTo>
                          <a:lnTo>
                            <a:pt x="853" y="180"/>
                          </a:lnTo>
                          <a:lnTo>
                            <a:pt x="853" y="181"/>
                          </a:lnTo>
                          <a:lnTo>
                            <a:pt x="854" y="182"/>
                          </a:lnTo>
                          <a:lnTo>
                            <a:pt x="855" y="182"/>
                          </a:lnTo>
                          <a:lnTo>
                            <a:pt x="855" y="184"/>
                          </a:lnTo>
                          <a:lnTo>
                            <a:pt x="857" y="184"/>
                          </a:lnTo>
                          <a:lnTo>
                            <a:pt x="858" y="183"/>
                          </a:lnTo>
                          <a:lnTo>
                            <a:pt x="859" y="183"/>
                          </a:lnTo>
                          <a:lnTo>
                            <a:pt x="861" y="182"/>
                          </a:lnTo>
                          <a:lnTo>
                            <a:pt x="861" y="180"/>
                          </a:lnTo>
                          <a:lnTo>
                            <a:pt x="861" y="178"/>
                          </a:lnTo>
                          <a:lnTo>
                            <a:pt x="861" y="177"/>
                          </a:lnTo>
                          <a:lnTo>
                            <a:pt x="860" y="177"/>
                          </a:lnTo>
                          <a:lnTo>
                            <a:pt x="860" y="176"/>
                          </a:lnTo>
                          <a:lnTo>
                            <a:pt x="861" y="175"/>
                          </a:lnTo>
                          <a:lnTo>
                            <a:pt x="861" y="174"/>
                          </a:lnTo>
                          <a:lnTo>
                            <a:pt x="861" y="173"/>
                          </a:lnTo>
                          <a:lnTo>
                            <a:pt x="861" y="172"/>
                          </a:lnTo>
                          <a:lnTo>
                            <a:pt x="861" y="171"/>
                          </a:lnTo>
                          <a:lnTo>
                            <a:pt x="861" y="170"/>
                          </a:lnTo>
                          <a:lnTo>
                            <a:pt x="862" y="169"/>
                          </a:lnTo>
                          <a:lnTo>
                            <a:pt x="862" y="168"/>
                          </a:lnTo>
                          <a:lnTo>
                            <a:pt x="862" y="167"/>
                          </a:lnTo>
                          <a:lnTo>
                            <a:pt x="862" y="165"/>
                          </a:lnTo>
                          <a:lnTo>
                            <a:pt x="862" y="164"/>
                          </a:lnTo>
                          <a:lnTo>
                            <a:pt x="862" y="163"/>
                          </a:lnTo>
                          <a:lnTo>
                            <a:pt x="863" y="162"/>
                          </a:lnTo>
                          <a:lnTo>
                            <a:pt x="864" y="162"/>
                          </a:lnTo>
                          <a:lnTo>
                            <a:pt x="866" y="162"/>
                          </a:lnTo>
                          <a:lnTo>
                            <a:pt x="866" y="160"/>
                          </a:lnTo>
                          <a:lnTo>
                            <a:pt x="867" y="159"/>
                          </a:lnTo>
                          <a:lnTo>
                            <a:pt x="868" y="157"/>
                          </a:lnTo>
                          <a:lnTo>
                            <a:pt x="868" y="155"/>
                          </a:lnTo>
                          <a:lnTo>
                            <a:pt x="868" y="154"/>
                          </a:lnTo>
                          <a:lnTo>
                            <a:pt x="869" y="154"/>
                          </a:lnTo>
                          <a:lnTo>
                            <a:pt x="868" y="153"/>
                          </a:lnTo>
                          <a:lnTo>
                            <a:pt x="868" y="152"/>
                          </a:lnTo>
                          <a:lnTo>
                            <a:pt x="869" y="152"/>
                          </a:lnTo>
                          <a:lnTo>
                            <a:pt x="870" y="151"/>
                          </a:lnTo>
                          <a:lnTo>
                            <a:pt x="871" y="150"/>
                          </a:lnTo>
                          <a:lnTo>
                            <a:pt x="871" y="151"/>
                          </a:lnTo>
                          <a:lnTo>
                            <a:pt x="872" y="151"/>
                          </a:lnTo>
                          <a:lnTo>
                            <a:pt x="873" y="152"/>
                          </a:lnTo>
                          <a:lnTo>
                            <a:pt x="874" y="153"/>
                          </a:lnTo>
                          <a:lnTo>
                            <a:pt x="875" y="153"/>
                          </a:lnTo>
                          <a:lnTo>
                            <a:pt x="876" y="153"/>
                          </a:lnTo>
                          <a:lnTo>
                            <a:pt x="876" y="152"/>
                          </a:lnTo>
                          <a:lnTo>
                            <a:pt x="877" y="152"/>
                          </a:lnTo>
                          <a:lnTo>
                            <a:pt x="877" y="155"/>
                          </a:lnTo>
                          <a:lnTo>
                            <a:pt x="877" y="157"/>
                          </a:lnTo>
                          <a:lnTo>
                            <a:pt x="877" y="158"/>
                          </a:lnTo>
                          <a:lnTo>
                            <a:pt x="877" y="159"/>
                          </a:lnTo>
                          <a:lnTo>
                            <a:pt x="876" y="160"/>
                          </a:lnTo>
                          <a:lnTo>
                            <a:pt x="876" y="161"/>
                          </a:lnTo>
                          <a:lnTo>
                            <a:pt x="876" y="162"/>
                          </a:lnTo>
                          <a:lnTo>
                            <a:pt x="876" y="163"/>
                          </a:lnTo>
                          <a:lnTo>
                            <a:pt x="876" y="164"/>
                          </a:lnTo>
                          <a:lnTo>
                            <a:pt x="876" y="165"/>
                          </a:lnTo>
                          <a:lnTo>
                            <a:pt x="876" y="166"/>
                          </a:lnTo>
                          <a:lnTo>
                            <a:pt x="876" y="167"/>
                          </a:lnTo>
                          <a:lnTo>
                            <a:pt x="876" y="168"/>
                          </a:lnTo>
                          <a:lnTo>
                            <a:pt x="876" y="170"/>
                          </a:lnTo>
                          <a:lnTo>
                            <a:pt x="876" y="171"/>
                          </a:lnTo>
                          <a:lnTo>
                            <a:pt x="877" y="171"/>
                          </a:lnTo>
                          <a:lnTo>
                            <a:pt x="876" y="172"/>
                          </a:lnTo>
                          <a:lnTo>
                            <a:pt x="877" y="172"/>
                          </a:lnTo>
                          <a:lnTo>
                            <a:pt x="878" y="172"/>
                          </a:lnTo>
                          <a:lnTo>
                            <a:pt x="879" y="173"/>
                          </a:lnTo>
                          <a:lnTo>
                            <a:pt x="878" y="173"/>
                          </a:lnTo>
                          <a:lnTo>
                            <a:pt x="878" y="174"/>
                          </a:lnTo>
                          <a:lnTo>
                            <a:pt x="878" y="175"/>
                          </a:lnTo>
                          <a:lnTo>
                            <a:pt x="879" y="175"/>
                          </a:lnTo>
                          <a:lnTo>
                            <a:pt x="878" y="175"/>
                          </a:lnTo>
                          <a:lnTo>
                            <a:pt x="878" y="176"/>
                          </a:lnTo>
                          <a:lnTo>
                            <a:pt x="878" y="177"/>
                          </a:lnTo>
                          <a:lnTo>
                            <a:pt x="878" y="178"/>
                          </a:lnTo>
                          <a:lnTo>
                            <a:pt x="878" y="179"/>
                          </a:lnTo>
                          <a:lnTo>
                            <a:pt x="879" y="179"/>
                          </a:lnTo>
                          <a:lnTo>
                            <a:pt x="880" y="180"/>
                          </a:lnTo>
                          <a:lnTo>
                            <a:pt x="881" y="180"/>
                          </a:lnTo>
                          <a:lnTo>
                            <a:pt x="881" y="181"/>
                          </a:lnTo>
                          <a:lnTo>
                            <a:pt x="882" y="181"/>
                          </a:lnTo>
                          <a:lnTo>
                            <a:pt x="882" y="180"/>
                          </a:lnTo>
                          <a:lnTo>
                            <a:pt x="882" y="179"/>
                          </a:lnTo>
                          <a:lnTo>
                            <a:pt x="883" y="179"/>
                          </a:lnTo>
                          <a:lnTo>
                            <a:pt x="883" y="178"/>
                          </a:lnTo>
                          <a:lnTo>
                            <a:pt x="883" y="177"/>
                          </a:lnTo>
                          <a:lnTo>
                            <a:pt x="884" y="177"/>
                          </a:lnTo>
                          <a:lnTo>
                            <a:pt x="885" y="178"/>
                          </a:lnTo>
                          <a:lnTo>
                            <a:pt x="886" y="178"/>
                          </a:lnTo>
                          <a:lnTo>
                            <a:pt x="886" y="177"/>
                          </a:lnTo>
                          <a:lnTo>
                            <a:pt x="886" y="178"/>
                          </a:lnTo>
                          <a:lnTo>
                            <a:pt x="887" y="177"/>
                          </a:lnTo>
                          <a:lnTo>
                            <a:pt x="888" y="177"/>
                          </a:lnTo>
                          <a:lnTo>
                            <a:pt x="889" y="177"/>
                          </a:lnTo>
                          <a:lnTo>
                            <a:pt x="890" y="177"/>
                          </a:lnTo>
                          <a:lnTo>
                            <a:pt x="890" y="176"/>
                          </a:lnTo>
                          <a:lnTo>
                            <a:pt x="891" y="176"/>
                          </a:lnTo>
                          <a:lnTo>
                            <a:pt x="891" y="177"/>
                          </a:lnTo>
                          <a:lnTo>
                            <a:pt x="892" y="176"/>
                          </a:lnTo>
                          <a:lnTo>
                            <a:pt x="892" y="175"/>
                          </a:lnTo>
                          <a:lnTo>
                            <a:pt x="893" y="175"/>
                          </a:lnTo>
                          <a:lnTo>
                            <a:pt x="894" y="174"/>
                          </a:lnTo>
                          <a:lnTo>
                            <a:pt x="895" y="174"/>
                          </a:lnTo>
                          <a:lnTo>
                            <a:pt x="895" y="173"/>
                          </a:lnTo>
                          <a:lnTo>
                            <a:pt x="896" y="173"/>
                          </a:lnTo>
                          <a:lnTo>
                            <a:pt x="897" y="173"/>
                          </a:lnTo>
                          <a:lnTo>
                            <a:pt x="898" y="173"/>
                          </a:lnTo>
                          <a:lnTo>
                            <a:pt x="898" y="174"/>
                          </a:lnTo>
                          <a:lnTo>
                            <a:pt x="899" y="174"/>
                          </a:lnTo>
                          <a:lnTo>
                            <a:pt x="899" y="175"/>
                          </a:lnTo>
                          <a:lnTo>
                            <a:pt x="899" y="174"/>
                          </a:lnTo>
                          <a:lnTo>
                            <a:pt x="900" y="174"/>
                          </a:lnTo>
                          <a:lnTo>
                            <a:pt x="899" y="174"/>
                          </a:lnTo>
                          <a:lnTo>
                            <a:pt x="899" y="173"/>
                          </a:lnTo>
                          <a:lnTo>
                            <a:pt x="899" y="172"/>
                          </a:lnTo>
                          <a:lnTo>
                            <a:pt x="899" y="170"/>
                          </a:lnTo>
                          <a:lnTo>
                            <a:pt x="900" y="171"/>
                          </a:lnTo>
                          <a:lnTo>
                            <a:pt x="901" y="171"/>
                          </a:lnTo>
                          <a:lnTo>
                            <a:pt x="902" y="171"/>
                          </a:lnTo>
                          <a:lnTo>
                            <a:pt x="903" y="171"/>
                          </a:lnTo>
                          <a:lnTo>
                            <a:pt x="903" y="172"/>
                          </a:lnTo>
                          <a:lnTo>
                            <a:pt x="904" y="171"/>
                          </a:lnTo>
                          <a:lnTo>
                            <a:pt x="904" y="172"/>
                          </a:lnTo>
                          <a:lnTo>
                            <a:pt x="905" y="172"/>
                          </a:lnTo>
                          <a:lnTo>
                            <a:pt x="906" y="172"/>
                          </a:lnTo>
                          <a:lnTo>
                            <a:pt x="905" y="172"/>
                          </a:lnTo>
                          <a:lnTo>
                            <a:pt x="905" y="171"/>
                          </a:lnTo>
                          <a:lnTo>
                            <a:pt x="906" y="171"/>
                          </a:lnTo>
                          <a:lnTo>
                            <a:pt x="905" y="171"/>
                          </a:lnTo>
                          <a:lnTo>
                            <a:pt x="906" y="170"/>
                          </a:lnTo>
                          <a:lnTo>
                            <a:pt x="908" y="169"/>
                          </a:lnTo>
                          <a:lnTo>
                            <a:pt x="908" y="170"/>
                          </a:lnTo>
                          <a:lnTo>
                            <a:pt x="908" y="169"/>
                          </a:lnTo>
                          <a:lnTo>
                            <a:pt x="909" y="169"/>
                          </a:lnTo>
                          <a:lnTo>
                            <a:pt x="909" y="168"/>
                          </a:lnTo>
                          <a:lnTo>
                            <a:pt x="909" y="167"/>
                          </a:lnTo>
                          <a:lnTo>
                            <a:pt x="910" y="167"/>
                          </a:lnTo>
                          <a:lnTo>
                            <a:pt x="910" y="166"/>
                          </a:lnTo>
                          <a:lnTo>
                            <a:pt x="911" y="166"/>
                          </a:lnTo>
                          <a:lnTo>
                            <a:pt x="911" y="167"/>
                          </a:lnTo>
                          <a:lnTo>
                            <a:pt x="912" y="167"/>
                          </a:lnTo>
                          <a:lnTo>
                            <a:pt x="913" y="167"/>
                          </a:lnTo>
                          <a:lnTo>
                            <a:pt x="914" y="167"/>
                          </a:lnTo>
                          <a:lnTo>
                            <a:pt x="914" y="166"/>
                          </a:lnTo>
                          <a:lnTo>
                            <a:pt x="915" y="166"/>
                          </a:lnTo>
                          <a:lnTo>
                            <a:pt x="916" y="166"/>
                          </a:lnTo>
                          <a:lnTo>
                            <a:pt x="916" y="165"/>
                          </a:lnTo>
                          <a:lnTo>
                            <a:pt x="917" y="165"/>
                          </a:lnTo>
                          <a:lnTo>
                            <a:pt x="917" y="164"/>
                          </a:lnTo>
                          <a:lnTo>
                            <a:pt x="918" y="163"/>
                          </a:lnTo>
                          <a:lnTo>
                            <a:pt x="918" y="162"/>
                          </a:lnTo>
                          <a:lnTo>
                            <a:pt x="919" y="162"/>
                          </a:lnTo>
                          <a:lnTo>
                            <a:pt x="919" y="161"/>
                          </a:lnTo>
                          <a:lnTo>
                            <a:pt x="920" y="161"/>
                          </a:lnTo>
                          <a:lnTo>
                            <a:pt x="920" y="162"/>
                          </a:lnTo>
                          <a:lnTo>
                            <a:pt x="921" y="162"/>
                          </a:lnTo>
                          <a:lnTo>
                            <a:pt x="921" y="161"/>
                          </a:lnTo>
                          <a:lnTo>
                            <a:pt x="922" y="161"/>
                          </a:lnTo>
                          <a:lnTo>
                            <a:pt x="922" y="162"/>
                          </a:lnTo>
                          <a:lnTo>
                            <a:pt x="923" y="162"/>
                          </a:lnTo>
                          <a:lnTo>
                            <a:pt x="924" y="162"/>
                          </a:lnTo>
                          <a:lnTo>
                            <a:pt x="925" y="162"/>
                          </a:lnTo>
                          <a:lnTo>
                            <a:pt x="926" y="162"/>
                          </a:lnTo>
                          <a:lnTo>
                            <a:pt x="926" y="161"/>
                          </a:lnTo>
                          <a:lnTo>
                            <a:pt x="926" y="160"/>
                          </a:lnTo>
                          <a:lnTo>
                            <a:pt x="927" y="160"/>
                          </a:lnTo>
                          <a:lnTo>
                            <a:pt x="928" y="159"/>
                          </a:lnTo>
                          <a:lnTo>
                            <a:pt x="927" y="159"/>
                          </a:lnTo>
                          <a:lnTo>
                            <a:pt x="928" y="159"/>
                          </a:lnTo>
                          <a:lnTo>
                            <a:pt x="929" y="158"/>
                          </a:lnTo>
                          <a:lnTo>
                            <a:pt x="929" y="159"/>
                          </a:lnTo>
                          <a:lnTo>
                            <a:pt x="929" y="158"/>
                          </a:lnTo>
                          <a:lnTo>
                            <a:pt x="930" y="158"/>
                          </a:lnTo>
                          <a:lnTo>
                            <a:pt x="931" y="160"/>
                          </a:lnTo>
                          <a:lnTo>
                            <a:pt x="932" y="159"/>
                          </a:lnTo>
                          <a:lnTo>
                            <a:pt x="932" y="160"/>
                          </a:lnTo>
                          <a:lnTo>
                            <a:pt x="933" y="160"/>
                          </a:lnTo>
                          <a:lnTo>
                            <a:pt x="933" y="159"/>
                          </a:lnTo>
                          <a:lnTo>
                            <a:pt x="934" y="159"/>
                          </a:lnTo>
                          <a:lnTo>
                            <a:pt x="935" y="159"/>
                          </a:lnTo>
                          <a:lnTo>
                            <a:pt x="933" y="161"/>
                          </a:lnTo>
                          <a:lnTo>
                            <a:pt x="933" y="162"/>
                          </a:lnTo>
                          <a:lnTo>
                            <a:pt x="933" y="163"/>
                          </a:lnTo>
                          <a:lnTo>
                            <a:pt x="931" y="164"/>
                          </a:lnTo>
                          <a:lnTo>
                            <a:pt x="931" y="166"/>
                          </a:lnTo>
                          <a:lnTo>
                            <a:pt x="931" y="167"/>
                          </a:lnTo>
                          <a:lnTo>
                            <a:pt x="931" y="169"/>
                          </a:lnTo>
                          <a:lnTo>
                            <a:pt x="933" y="170"/>
                          </a:lnTo>
                          <a:lnTo>
                            <a:pt x="933" y="171"/>
                          </a:lnTo>
                          <a:lnTo>
                            <a:pt x="930" y="173"/>
                          </a:lnTo>
                          <a:lnTo>
                            <a:pt x="930" y="174"/>
                          </a:lnTo>
                          <a:lnTo>
                            <a:pt x="930" y="175"/>
                          </a:lnTo>
                          <a:lnTo>
                            <a:pt x="931" y="176"/>
                          </a:lnTo>
                          <a:lnTo>
                            <a:pt x="932" y="176"/>
                          </a:lnTo>
                          <a:lnTo>
                            <a:pt x="932" y="177"/>
                          </a:lnTo>
                          <a:lnTo>
                            <a:pt x="932" y="178"/>
                          </a:lnTo>
                          <a:lnTo>
                            <a:pt x="932" y="179"/>
                          </a:lnTo>
                          <a:lnTo>
                            <a:pt x="932" y="182"/>
                          </a:lnTo>
                          <a:lnTo>
                            <a:pt x="931" y="183"/>
                          </a:lnTo>
                          <a:lnTo>
                            <a:pt x="930" y="184"/>
                          </a:lnTo>
                          <a:lnTo>
                            <a:pt x="929" y="185"/>
                          </a:lnTo>
                          <a:lnTo>
                            <a:pt x="930" y="186"/>
                          </a:lnTo>
                          <a:lnTo>
                            <a:pt x="930" y="187"/>
                          </a:lnTo>
                          <a:lnTo>
                            <a:pt x="931" y="187"/>
                          </a:lnTo>
                          <a:lnTo>
                            <a:pt x="931" y="186"/>
                          </a:lnTo>
                          <a:lnTo>
                            <a:pt x="931" y="187"/>
                          </a:lnTo>
                          <a:lnTo>
                            <a:pt x="931" y="188"/>
                          </a:lnTo>
                          <a:lnTo>
                            <a:pt x="931" y="187"/>
                          </a:lnTo>
                          <a:lnTo>
                            <a:pt x="931" y="186"/>
                          </a:lnTo>
                          <a:lnTo>
                            <a:pt x="932" y="186"/>
                          </a:lnTo>
                          <a:lnTo>
                            <a:pt x="932" y="187"/>
                          </a:lnTo>
                          <a:lnTo>
                            <a:pt x="933" y="187"/>
                          </a:lnTo>
                          <a:lnTo>
                            <a:pt x="934" y="187"/>
                          </a:lnTo>
                          <a:lnTo>
                            <a:pt x="934" y="186"/>
                          </a:lnTo>
                          <a:lnTo>
                            <a:pt x="935" y="186"/>
                          </a:lnTo>
                          <a:lnTo>
                            <a:pt x="938" y="186"/>
                          </a:lnTo>
                          <a:lnTo>
                            <a:pt x="938" y="185"/>
                          </a:lnTo>
                          <a:lnTo>
                            <a:pt x="939" y="185"/>
                          </a:lnTo>
                          <a:lnTo>
                            <a:pt x="940" y="184"/>
                          </a:lnTo>
                          <a:lnTo>
                            <a:pt x="940" y="185"/>
                          </a:lnTo>
                          <a:lnTo>
                            <a:pt x="940" y="184"/>
                          </a:lnTo>
                          <a:lnTo>
                            <a:pt x="941" y="184"/>
                          </a:lnTo>
                          <a:lnTo>
                            <a:pt x="941" y="185"/>
                          </a:lnTo>
                          <a:lnTo>
                            <a:pt x="942" y="185"/>
                          </a:lnTo>
                          <a:lnTo>
                            <a:pt x="943" y="185"/>
                          </a:lnTo>
                          <a:lnTo>
                            <a:pt x="942" y="184"/>
                          </a:lnTo>
                          <a:lnTo>
                            <a:pt x="943" y="184"/>
                          </a:lnTo>
                          <a:lnTo>
                            <a:pt x="943" y="185"/>
                          </a:lnTo>
                          <a:lnTo>
                            <a:pt x="944" y="184"/>
                          </a:lnTo>
                          <a:lnTo>
                            <a:pt x="945" y="185"/>
                          </a:lnTo>
                          <a:lnTo>
                            <a:pt x="945" y="184"/>
                          </a:lnTo>
                          <a:lnTo>
                            <a:pt x="946" y="183"/>
                          </a:lnTo>
                          <a:lnTo>
                            <a:pt x="945" y="183"/>
                          </a:lnTo>
                          <a:lnTo>
                            <a:pt x="946" y="183"/>
                          </a:lnTo>
                          <a:lnTo>
                            <a:pt x="946" y="182"/>
                          </a:lnTo>
                          <a:lnTo>
                            <a:pt x="945" y="182"/>
                          </a:lnTo>
                          <a:lnTo>
                            <a:pt x="946" y="182"/>
                          </a:lnTo>
                          <a:lnTo>
                            <a:pt x="946" y="180"/>
                          </a:lnTo>
                          <a:lnTo>
                            <a:pt x="947" y="181"/>
                          </a:lnTo>
                          <a:lnTo>
                            <a:pt x="947" y="179"/>
                          </a:lnTo>
                          <a:lnTo>
                            <a:pt x="946" y="179"/>
                          </a:lnTo>
                          <a:lnTo>
                            <a:pt x="946" y="178"/>
                          </a:lnTo>
                          <a:lnTo>
                            <a:pt x="946" y="177"/>
                          </a:lnTo>
                          <a:lnTo>
                            <a:pt x="946" y="176"/>
                          </a:lnTo>
                          <a:lnTo>
                            <a:pt x="946" y="175"/>
                          </a:lnTo>
                          <a:lnTo>
                            <a:pt x="946" y="176"/>
                          </a:lnTo>
                          <a:lnTo>
                            <a:pt x="947" y="175"/>
                          </a:lnTo>
                          <a:lnTo>
                            <a:pt x="947" y="176"/>
                          </a:lnTo>
                          <a:lnTo>
                            <a:pt x="948" y="176"/>
                          </a:lnTo>
                          <a:lnTo>
                            <a:pt x="949" y="175"/>
                          </a:lnTo>
                          <a:lnTo>
                            <a:pt x="949" y="176"/>
                          </a:lnTo>
                          <a:lnTo>
                            <a:pt x="950" y="176"/>
                          </a:lnTo>
                          <a:lnTo>
                            <a:pt x="950" y="177"/>
                          </a:lnTo>
                          <a:lnTo>
                            <a:pt x="950" y="178"/>
                          </a:lnTo>
                          <a:lnTo>
                            <a:pt x="951" y="178"/>
                          </a:lnTo>
                          <a:lnTo>
                            <a:pt x="950" y="179"/>
                          </a:lnTo>
                          <a:lnTo>
                            <a:pt x="951" y="179"/>
                          </a:lnTo>
                          <a:lnTo>
                            <a:pt x="953" y="179"/>
                          </a:lnTo>
                          <a:lnTo>
                            <a:pt x="954" y="179"/>
                          </a:lnTo>
                          <a:lnTo>
                            <a:pt x="954" y="180"/>
                          </a:lnTo>
                          <a:lnTo>
                            <a:pt x="954" y="181"/>
                          </a:lnTo>
                          <a:lnTo>
                            <a:pt x="953" y="181"/>
                          </a:lnTo>
                          <a:lnTo>
                            <a:pt x="954" y="182"/>
                          </a:lnTo>
                          <a:lnTo>
                            <a:pt x="955" y="182"/>
                          </a:lnTo>
                          <a:lnTo>
                            <a:pt x="954" y="182"/>
                          </a:lnTo>
                          <a:lnTo>
                            <a:pt x="955" y="183"/>
                          </a:lnTo>
                          <a:lnTo>
                            <a:pt x="955" y="182"/>
                          </a:lnTo>
                          <a:lnTo>
                            <a:pt x="955" y="183"/>
                          </a:lnTo>
                          <a:lnTo>
                            <a:pt x="956" y="184"/>
                          </a:lnTo>
                          <a:lnTo>
                            <a:pt x="957" y="183"/>
                          </a:lnTo>
                          <a:lnTo>
                            <a:pt x="960" y="183"/>
                          </a:lnTo>
                          <a:lnTo>
                            <a:pt x="961" y="183"/>
                          </a:lnTo>
                          <a:lnTo>
                            <a:pt x="962" y="183"/>
                          </a:lnTo>
                          <a:lnTo>
                            <a:pt x="962" y="184"/>
                          </a:lnTo>
                          <a:lnTo>
                            <a:pt x="963" y="185"/>
                          </a:lnTo>
                          <a:lnTo>
                            <a:pt x="963" y="186"/>
                          </a:lnTo>
                          <a:lnTo>
                            <a:pt x="963" y="187"/>
                          </a:lnTo>
                          <a:lnTo>
                            <a:pt x="964" y="187"/>
                          </a:lnTo>
                          <a:lnTo>
                            <a:pt x="964" y="188"/>
                          </a:lnTo>
                          <a:lnTo>
                            <a:pt x="964" y="190"/>
                          </a:lnTo>
                          <a:lnTo>
                            <a:pt x="965" y="190"/>
                          </a:lnTo>
                          <a:lnTo>
                            <a:pt x="965" y="191"/>
                          </a:lnTo>
                          <a:lnTo>
                            <a:pt x="965" y="190"/>
                          </a:lnTo>
                          <a:lnTo>
                            <a:pt x="967" y="190"/>
                          </a:lnTo>
                          <a:lnTo>
                            <a:pt x="968" y="190"/>
                          </a:lnTo>
                          <a:lnTo>
                            <a:pt x="968" y="189"/>
                          </a:lnTo>
                          <a:lnTo>
                            <a:pt x="969" y="190"/>
                          </a:lnTo>
                          <a:lnTo>
                            <a:pt x="969" y="189"/>
                          </a:lnTo>
                          <a:lnTo>
                            <a:pt x="969" y="188"/>
                          </a:lnTo>
                          <a:lnTo>
                            <a:pt x="970" y="188"/>
                          </a:lnTo>
                          <a:lnTo>
                            <a:pt x="970" y="187"/>
                          </a:lnTo>
                          <a:lnTo>
                            <a:pt x="971" y="187"/>
                          </a:lnTo>
                          <a:lnTo>
                            <a:pt x="972" y="187"/>
                          </a:lnTo>
                          <a:lnTo>
                            <a:pt x="973" y="187"/>
                          </a:lnTo>
                          <a:lnTo>
                            <a:pt x="973" y="188"/>
                          </a:lnTo>
                          <a:lnTo>
                            <a:pt x="974" y="188"/>
                          </a:lnTo>
                          <a:lnTo>
                            <a:pt x="973" y="188"/>
                          </a:lnTo>
                          <a:lnTo>
                            <a:pt x="974" y="188"/>
                          </a:lnTo>
                          <a:lnTo>
                            <a:pt x="975" y="188"/>
                          </a:lnTo>
                          <a:lnTo>
                            <a:pt x="974" y="188"/>
                          </a:lnTo>
                          <a:lnTo>
                            <a:pt x="975" y="188"/>
                          </a:lnTo>
                          <a:lnTo>
                            <a:pt x="976" y="189"/>
                          </a:lnTo>
                          <a:lnTo>
                            <a:pt x="976" y="190"/>
                          </a:lnTo>
                          <a:lnTo>
                            <a:pt x="976" y="191"/>
                          </a:lnTo>
                          <a:lnTo>
                            <a:pt x="977" y="191"/>
                          </a:lnTo>
                          <a:lnTo>
                            <a:pt x="978" y="190"/>
                          </a:lnTo>
                          <a:lnTo>
                            <a:pt x="978" y="191"/>
                          </a:lnTo>
                          <a:lnTo>
                            <a:pt x="979" y="191"/>
                          </a:lnTo>
                          <a:lnTo>
                            <a:pt x="979" y="192"/>
                          </a:lnTo>
                          <a:lnTo>
                            <a:pt x="980" y="193"/>
                          </a:lnTo>
                          <a:lnTo>
                            <a:pt x="980" y="192"/>
                          </a:lnTo>
                          <a:lnTo>
                            <a:pt x="981" y="192"/>
                          </a:lnTo>
                          <a:lnTo>
                            <a:pt x="981" y="193"/>
                          </a:lnTo>
                          <a:lnTo>
                            <a:pt x="982" y="193"/>
                          </a:lnTo>
                          <a:lnTo>
                            <a:pt x="983" y="192"/>
                          </a:lnTo>
                          <a:lnTo>
                            <a:pt x="984" y="192"/>
                          </a:lnTo>
                          <a:lnTo>
                            <a:pt x="985" y="192"/>
                          </a:lnTo>
                          <a:lnTo>
                            <a:pt x="987" y="193"/>
                          </a:lnTo>
                          <a:lnTo>
                            <a:pt x="990" y="192"/>
                          </a:lnTo>
                          <a:lnTo>
                            <a:pt x="991" y="192"/>
                          </a:lnTo>
                          <a:lnTo>
                            <a:pt x="991" y="193"/>
                          </a:lnTo>
                          <a:lnTo>
                            <a:pt x="993" y="194"/>
                          </a:lnTo>
                          <a:lnTo>
                            <a:pt x="994" y="195"/>
                          </a:lnTo>
                          <a:lnTo>
                            <a:pt x="994" y="196"/>
                          </a:lnTo>
                          <a:lnTo>
                            <a:pt x="1014" y="222"/>
                          </a:lnTo>
                          <a:lnTo>
                            <a:pt x="1015" y="222"/>
                          </a:lnTo>
                          <a:lnTo>
                            <a:pt x="1015" y="219"/>
                          </a:lnTo>
                          <a:lnTo>
                            <a:pt x="1016" y="217"/>
                          </a:lnTo>
                          <a:lnTo>
                            <a:pt x="1017" y="216"/>
                          </a:lnTo>
                          <a:lnTo>
                            <a:pt x="1018" y="216"/>
                          </a:lnTo>
                          <a:lnTo>
                            <a:pt x="1018" y="215"/>
                          </a:lnTo>
                          <a:lnTo>
                            <a:pt x="1019" y="215"/>
                          </a:lnTo>
                          <a:lnTo>
                            <a:pt x="1019" y="214"/>
                          </a:lnTo>
                          <a:lnTo>
                            <a:pt x="1019" y="213"/>
                          </a:lnTo>
                          <a:lnTo>
                            <a:pt x="1020" y="211"/>
                          </a:lnTo>
                          <a:lnTo>
                            <a:pt x="1021" y="211"/>
                          </a:lnTo>
                          <a:lnTo>
                            <a:pt x="1022" y="210"/>
                          </a:lnTo>
                          <a:lnTo>
                            <a:pt x="1022" y="208"/>
                          </a:lnTo>
                          <a:lnTo>
                            <a:pt x="1023" y="209"/>
                          </a:lnTo>
                          <a:lnTo>
                            <a:pt x="1023" y="208"/>
                          </a:lnTo>
                          <a:lnTo>
                            <a:pt x="1024" y="208"/>
                          </a:lnTo>
                          <a:lnTo>
                            <a:pt x="1024" y="207"/>
                          </a:lnTo>
                          <a:lnTo>
                            <a:pt x="1025" y="207"/>
                          </a:lnTo>
                          <a:lnTo>
                            <a:pt x="1025" y="206"/>
                          </a:lnTo>
                          <a:lnTo>
                            <a:pt x="1025" y="205"/>
                          </a:lnTo>
                          <a:lnTo>
                            <a:pt x="1025" y="204"/>
                          </a:lnTo>
                          <a:lnTo>
                            <a:pt x="1025" y="205"/>
                          </a:lnTo>
                          <a:lnTo>
                            <a:pt x="1023" y="204"/>
                          </a:lnTo>
                          <a:lnTo>
                            <a:pt x="1022" y="203"/>
                          </a:lnTo>
                          <a:lnTo>
                            <a:pt x="1022" y="202"/>
                          </a:lnTo>
                          <a:lnTo>
                            <a:pt x="1021" y="201"/>
                          </a:lnTo>
                          <a:lnTo>
                            <a:pt x="1021" y="200"/>
                          </a:lnTo>
                          <a:lnTo>
                            <a:pt x="1020" y="197"/>
                          </a:lnTo>
                          <a:lnTo>
                            <a:pt x="1020" y="196"/>
                          </a:lnTo>
                          <a:lnTo>
                            <a:pt x="1020" y="195"/>
                          </a:lnTo>
                          <a:lnTo>
                            <a:pt x="1020" y="193"/>
                          </a:lnTo>
                          <a:lnTo>
                            <a:pt x="1019" y="192"/>
                          </a:lnTo>
                          <a:lnTo>
                            <a:pt x="1020" y="192"/>
                          </a:lnTo>
                          <a:lnTo>
                            <a:pt x="1020" y="191"/>
                          </a:lnTo>
                          <a:lnTo>
                            <a:pt x="1020" y="189"/>
                          </a:lnTo>
                          <a:lnTo>
                            <a:pt x="1020" y="187"/>
                          </a:lnTo>
                          <a:lnTo>
                            <a:pt x="1022" y="187"/>
                          </a:lnTo>
                          <a:lnTo>
                            <a:pt x="1022" y="186"/>
                          </a:lnTo>
                          <a:lnTo>
                            <a:pt x="1023" y="185"/>
                          </a:lnTo>
                          <a:lnTo>
                            <a:pt x="1022" y="183"/>
                          </a:lnTo>
                          <a:lnTo>
                            <a:pt x="1022" y="181"/>
                          </a:lnTo>
                          <a:lnTo>
                            <a:pt x="1021" y="180"/>
                          </a:lnTo>
                          <a:lnTo>
                            <a:pt x="1020" y="180"/>
                          </a:lnTo>
                          <a:lnTo>
                            <a:pt x="1021" y="180"/>
                          </a:lnTo>
                          <a:lnTo>
                            <a:pt x="1021" y="179"/>
                          </a:lnTo>
                          <a:lnTo>
                            <a:pt x="1021" y="178"/>
                          </a:lnTo>
                          <a:lnTo>
                            <a:pt x="1021" y="177"/>
                          </a:lnTo>
                          <a:lnTo>
                            <a:pt x="1020" y="177"/>
                          </a:lnTo>
                          <a:lnTo>
                            <a:pt x="1019" y="177"/>
                          </a:lnTo>
                          <a:lnTo>
                            <a:pt x="1019" y="176"/>
                          </a:lnTo>
                          <a:lnTo>
                            <a:pt x="1019" y="175"/>
                          </a:lnTo>
                          <a:lnTo>
                            <a:pt x="1020" y="175"/>
                          </a:lnTo>
                          <a:lnTo>
                            <a:pt x="1020" y="174"/>
                          </a:lnTo>
                          <a:lnTo>
                            <a:pt x="1020" y="173"/>
                          </a:lnTo>
                          <a:lnTo>
                            <a:pt x="1019" y="173"/>
                          </a:lnTo>
                          <a:lnTo>
                            <a:pt x="1020" y="172"/>
                          </a:lnTo>
                          <a:lnTo>
                            <a:pt x="1021" y="172"/>
                          </a:lnTo>
                          <a:lnTo>
                            <a:pt x="1021" y="171"/>
                          </a:lnTo>
                          <a:lnTo>
                            <a:pt x="1021" y="170"/>
                          </a:lnTo>
                          <a:lnTo>
                            <a:pt x="1022" y="169"/>
                          </a:lnTo>
                          <a:lnTo>
                            <a:pt x="1021" y="169"/>
                          </a:lnTo>
                          <a:lnTo>
                            <a:pt x="1020" y="168"/>
                          </a:lnTo>
                          <a:lnTo>
                            <a:pt x="1019" y="168"/>
                          </a:lnTo>
                          <a:lnTo>
                            <a:pt x="1019" y="167"/>
                          </a:lnTo>
                          <a:lnTo>
                            <a:pt x="1020" y="166"/>
                          </a:lnTo>
                          <a:lnTo>
                            <a:pt x="1022" y="166"/>
                          </a:lnTo>
                          <a:lnTo>
                            <a:pt x="1022" y="165"/>
                          </a:lnTo>
                          <a:lnTo>
                            <a:pt x="1022" y="164"/>
                          </a:lnTo>
                          <a:lnTo>
                            <a:pt x="1023" y="165"/>
                          </a:lnTo>
                          <a:lnTo>
                            <a:pt x="1024" y="164"/>
                          </a:lnTo>
                          <a:lnTo>
                            <a:pt x="1023" y="163"/>
                          </a:lnTo>
                          <a:lnTo>
                            <a:pt x="1023" y="162"/>
                          </a:lnTo>
                          <a:lnTo>
                            <a:pt x="1024" y="162"/>
                          </a:lnTo>
                          <a:lnTo>
                            <a:pt x="1023" y="162"/>
                          </a:lnTo>
                          <a:lnTo>
                            <a:pt x="1023" y="161"/>
                          </a:lnTo>
                          <a:lnTo>
                            <a:pt x="1024" y="160"/>
                          </a:lnTo>
                          <a:lnTo>
                            <a:pt x="1024" y="159"/>
                          </a:lnTo>
                          <a:lnTo>
                            <a:pt x="1025" y="158"/>
                          </a:lnTo>
                          <a:lnTo>
                            <a:pt x="1026" y="158"/>
                          </a:lnTo>
                          <a:lnTo>
                            <a:pt x="1026" y="156"/>
                          </a:lnTo>
                          <a:lnTo>
                            <a:pt x="1026" y="157"/>
                          </a:lnTo>
                          <a:lnTo>
                            <a:pt x="1027" y="157"/>
                          </a:lnTo>
                          <a:lnTo>
                            <a:pt x="1028" y="157"/>
                          </a:lnTo>
                          <a:lnTo>
                            <a:pt x="1029" y="157"/>
                          </a:lnTo>
                          <a:lnTo>
                            <a:pt x="1030" y="157"/>
                          </a:lnTo>
                          <a:lnTo>
                            <a:pt x="1032" y="158"/>
                          </a:lnTo>
                          <a:lnTo>
                            <a:pt x="1033" y="159"/>
                          </a:lnTo>
                          <a:lnTo>
                            <a:pt x="1035" y="159"/>
                          </a:lnTo>
                          <a:lnTo>
                            <a:pt x="1037" y="159"/>
                          </a:lnTo>
                          <a:lnTo>
                            <a:pt x="1038" y="160"/>
                          </a:lnTo>
                          <a:lnTo>
                            <a:pt x="1039" y="161"/>
                          </a:lnTo>
                          <a:lnTo>
                            <a:pt x="1038" y="164"/>
                          </a:lnTo>
                          <a:lnTo>
                            <a:pt x="1037" y="165"/>
                          </a:lnTo>
                          <a:lnTo>
                            <a:pt x="1037" y="166"/>
                          </a:lnTo>
                          <a:lnTo>
                            <a:pt x="1038" y="167"/>
                          </a:lnTo>
                          <a:lnTo>
                            <a:pt x="1037" y="170"/>
                          </a:lnTo>
                          <a:lnTo>
                            <a:pt x="1037" y="171"/>
                          </a:lnTo>
                          <a:lnTo>
                            <a:pt x="1038" y="172"/>
                          </a:lnTo>
                          <a:lnTo>
                            <a:pt x="1041" y="173"/>
                          </a:lnTo>
                          <a:lnTo>
                            <a:pt x="1042" y="173"/>
                          </a:lnTo>
                          <a:lnTo>
                            <a:pt x="1043" y="172"/>
                          </a:lnTo>
                          <a:lnTo>
                            <a:pt x="1045" y="172"/>
                          </a:lnTo>
                          <a:lnTo>
                            <a:pt x="1046" y="172"/>
                          </a:lnTo>
                          <a:lnTo>
                            <a:pt x="1047" y="173"/>
                          </a:lnTo>
                          <a:lnTo>
                            <a:pt x="1049" y="173"/>
                          </a:lnTo>
                          <a:lnTo>
                            <a:pt x="1050" y="172"/>
                          </a:lnTo>
                          <a:lnTo>
                            <a:pt x="1051" y="172"/>
                          </a:lnTo>
                          <a:lnTo>
                            <a:pt x="1052" y="172"/>
                          </a:lnTo>
                          <a:lnTo>
                            <a:pt x="1053" y="173"/>
                          </a:lnTo>
                          <a:lnTo>
                            <a:pt x="1052" y="174"/>
                          </a:lnTo>
                          <a:lnTo>
                            <a:pt x="1052" y="175"/>
                          </a:lnTo>
                          <a:lnTo>
                            <a:pt x="1051" y="177"/>
                          </a:lnTo>
                          <a:lnTo>
                            <a:pt x="1051" y="179"/>
                          </a:lnTo>
                          <a:lnTo>
                            <a:pt x="1051" y="180"/>
                          </a:lnTo>
                          <a:lnTo>
                            <a:pt x="1053" y="180"/>
                          </a:lnTo>
                          <a:lnTo>
                            <a:pt x="1055" y="181"/>
                          </a:lnTo>
                          <a:lnTo>
                            <a:pt x="1057" y="180"/>
                          </a:lnTo>
                          <a:lnTo>
                            <a:pt x="1059" y="180"/>
                          </a:lnTo>
                          <a:lnTo>
                            <a:pt x="1060" y="181"/>
                          </a:lnTo>
                          <a:lnTo>
                            <a:pt x="1060" y="182"/>
                          </a:lnTo>
                          <a:lnTo>
                            <a:pt x="1061" y="183"/>
                          </a:lnTo>
                          <a:lnTo>
                            <a:pt x="1057" y="183"/>
                          </a:lnTo>
                          <a:lnTo>
                            <a:pt x="1057" y="184"/>
                          </a:lnTo>
                          <a:lnTo>
                            <a:pt x="1056" y="185"/>
                          </a:lnTo>
                          <a:lnTo>
                            <a:pt x="1057" y="186"/>
                          </a:lnTo>
                          <a:lnTo>
                            <a:pt x="1060" y="189"/>
                          </a:lnTo>
                          <a:lnTo>
                            <a:pt x="1060" y="190"/>
                          </a:lnTo>
                          <a:lnTo>
                            <a:pt x="1059" y="190"/>
                          </a:lnTo>
                          <a:lnTo>
                            <a:pt x="1059" y="192"/>
                          </a:lnTo>
                          <a:lnTo>
                            <a:pt x="1060" y="192"/>
                          </a:lnTo>
                          <a:lnTo>
                            <a:pt x="1060" y="193"/>
                          </a:lnTo>
                          <a:lnTo>
                            <a:pt x="1061" y="193"/>
                          </a:lnTo>
                          <a:lnTo>
                            <a:pt x="1062" y="192"/>
                          </a:lnTo>
                          <a:lnTo>
                            <a:pt x="1062" y="191"/>
                          </a:lnTo>
                          <a:lnTo>
                            <a:pt x="1062" y="190"/>
                          </a:lnTo>
                          <a:lnTo>
                            <a:pt x="1063" y="189"/>
                          </a:lnTo>
                          <a:lnTo>
                            <a:pt x="1066" y="188"/>
                          </a:lnTo>
                          <a:lnTo>
                            <a:pt x="1067" y="188"/>
                          </a:lnTo>
                          <a:lnTo>
                            <a:pt x="1067" y="187"/>
                          </a:lnTo>
                          <a:lnTo>
                            <a:pt x="1067" y="186"/>
                          </a:lnTo>
                          <a:lnTo>
                            <a:pt x="1067" y="185"/>
                          </a:lnTo>
                          <a:lnTo>
                            <a:pt x="1068" y="184"/>
                          </a:lnTo>
                          <a:lnTo>
                            <a:pt x="1069" y="184"/>
                          </a:lnTo>
                          <a:lnTo>
                            <a:pt x="1070" y="182"/>
                          </a:lnTo>
                          <a:lnTo>
                            <a:pt x="1071" y="182"/>
                          </a:lnTo>
                          <a:lnTo>
                            <a:pt x="1072" y="183"/>
                          </a:lnTo>
                          <a:lnTo>
                            <a:pt x="1074" y="185"/>
                          </a:lnTo>
                          <a:lnTo>
                            <a:pt x="1074" y="186"/>
                          </a:lnTo>
                          <a:lnTo>
                            <a:pt x="1076" y="186"/>
                          </a:lnTo>
                          <a:lnTo>
                            <a:pt x="1077" y="186"/>
                          </a:lnTo>
                          <a:lnTo>
                            <a:pt x="1078" y="186"/>
                          </a:lnTo>
                          <a:lnTo>
                            <a:pt x="1079" y="187"/>
                          </a:lnTo>
                          <a:lnTo>
                            <a:pt x="1079" y="188"/>
                          </a:lnTo>
                          <a:lnTo>
                            <a:pt x="1080" y="187"/>
                          </a:lnTo>
                          <a:lnTo>
                            <a:pt x="1081" y="187"/>
                          </a:lnTo>
                          <a:lnTo>
                            <a:pt x="1083" y="187"/>
                          </a:lnTo>
                          <a:lnTo>
                            <a:pt x="1084" y="187"/>
                          </a:lnTo>
                          <a:lnTo>
                            <a:pt x="1085" y="187"/>
                          </a:lnTo>
                          <a:lnTo>
                            <a:pt x="1085" y="188"/>
                          </a:lnTo>
                          <a:lnTo>
                            <a:pt x="1086" y="188"/>
                          </a:lnTo>
                          <a:lnTo>
                            <a:pt x="1086" y="189"/>
                          </a:lnTo>
                          <a:lnTo>
                            <a:pt x="1085" y="189"/>
                          </a:lnTo>
                          <a:lnTo>
                            <a:pt x="1086" y="190"/>
                          </a:lnTo>
                          <a:lnTo>
                            <a:pt x="1087" y="190"/>
                          </a:lnTo>
                          <a:lnTo>
                            <a:pt x="1087" y="188"/>
                          </a:lnTo>
                          <a:lnTo>
                            <a:pt x="1088" y="188"/>
                          </a:lnTo>
                          <a:lnTo>
                            <a:pt x="1088" y="187"/>
                          </a:lnTo>
                          <a:lnTo>
                            <a:pt x="1089" y="187"/>
                          </a:lnTo>
                          <a:lnTo>
                            <a:pt x="1089" y="185"/>
                          </a:lnTo>
                          <a:lnTo>
                            <a:pt x="1090" y="185"/>
                          </a:lnTo>
                          <a:lnTo>
                            <a:pt x="1091" y="185"/>
                          </a:lnTo>
                          <a:lnTo>
                            <a:pt x="1092" y="185"/>
                          </a:lnTo>
                          <a:lnTo>
                            <a:pt x="1092" y="184"/>
                          </a:lnTo>
                          <a:lnTo>
                            <a:pt x="1093" y="184"/>
                          </a:lnTo>
                          <a:lnTo>
                            <a:pt x="1093" y="183"/>
                          </a:lnTo>
                          <a:lnTo>
                            <a:pt x="1092" y="181"/>
                          </a:lnTo>
                          <a:lnTo>
                            <a:pt x="1093" y="181"/>
                          </a:lnTo>
                          <a:lnTo>
                            <a:pt x="1093" y="180"/>
                          </a:lnTo>
                          <a:lnTo>
                            <a:pt x="1094" y="180"/>
                          </a:lnTo>
                          <a:lnTo>
                            <a:pt x="1095" y="180"/>
                          </a:lnTo>
                          <a:lnTo>
                            <a:pt x="1096" y="180"/>
                          </a:lnTo>
                          <a:lnTo>
                            <a:pt x="1096" y="179"/>
                          </a:lnTo>
                          <a:lnTo>
                            <a:pt x="1096" y="178"/>
                          </a:lnTo>
                          <a:lnTo>
                            <a:pt x="1097" y="178"/>
                          </a:lnTo>
                          <a:lnTo>
                            <a:pt x="1097" y="177"/>
                          </a:lnTo>
                          <a:lnTo>
                            <a:pt x="1098" y="177"/>
                          </a:lnTo>
                          <a:lnTo>
                            <a:pt x="1098" y="178"/>
                          </a:lnTo>
                          <a:lnTo>
                            <a:pt x="1099" y="178"/>
                          </a:lnTo>
                          <a:lnTo>
                            <a:pt x="1100" y="177"/>
                          </a:lnTo>
                          <a:lnTo>
                            <a:pt x="1103" y="178"/>
                          </a:lnTo>
                          <a:lnTo>
                            <a:pt x="1103" y="177"/>
                          </a:lnTo>
                          <a:lnTo>
                            <a:pt x="1105" y="177"/>
                          </a:lnTo>
                          <a:lnTo>
                            <a:pt x="1106" y="178"/>
                          </a:lnTo>
                          <a:lnTo>
                            <a:pt x="1106" y="179"/>
                          </a:lnTo>
                          <a:lnTo>
                            <a:pt x="1105" y="180"/>
                          </a:lnTo>
                          <a:lnTo>
                            <a:pt x="1106" y="181"/>
                          </a:lnTo>
                          <a:lnTo>
                            <a:pt x="1107" y="180"/>
                          </a:lnTo>
                          <a:lnTo>
                            <a:pt x="1107" y="181"/>
                          </a:lnTo>
                          <a:lnTo>
                            <a:pt x="1108" y="181"/>
                          </a:lnTo>
                          <a:lnTo>
                            <a:pt x="1109" y="180"/>
                          </a:lnTo>
                          <a:lnTo>
                            <a:pt x="1109" y="181"/>
                          </a:lnTo>
                          <a:lnTo>
                            <a:pt x="1110" y="181"/>
                          </a:lnTo>
                          <a:lnTo>
                            <a:pt x="1111" y="181"/>
                          </a:lnTo>
                          <a:lnTo>
                            <a:pt x="1113" y="180"/>
                          </a:lnTo>
                          <a:lnTo>
                            <a:pt x="1114" y="180"/>
                          </a:lnTo>
                          <a:lnTo>
                            <a:pt x="1114" y="179"/>
                          </a:lnTo>
                          <a:lnTo>
                            <a:pt x="1114" y="178"/>
                          </a:lnTo>
                          <a:lnTo>
                            <a:pt x="1114" y="177"/>
                          </a:lnTo>
                          <a:lnTo>
                            <a:pt x="1113" y="178"/>
                          </a:lnTo>
                          <a:lnTo>
                            <a:pt x="1113" y="177"/>
                          </a:lnTo>
                          <a:lnTo>
                            <a:pt x="1114" y="176"/>
                          </a:lnTo>
                          <a:lnTo>
                            <a:pt x="1115" y="176"/>
                          </a:lnTo>
                          <a:lnTo>
                            <a:pt x="1116" y="176"/>
                          </a:lnTo>
                          <a:lnTo>
                            <a:pt x="1117" y="176"/>
                          </a:lnTo>
                          <a:lnTo>
                            <a:pt x="1118" y="175"/>
                          </a:lnTo>
                          <a:lnTo>
                            <a:pt x="1119" y="175"/>
                          </a:lnTo>
                          <a:lnTo>
                            <a:pt x="1118" y="177"/>
                          </a:lnTo>
                          <a:lnTo>
                            <a:pt x="1119" y="177"/>
                          </a:lnTo>
                          <a:lnTo>
                            <a:pt x="1119" y="176"/>
                          </a:lnTo>
                          <a:lnTo>
                            <a:pt x="1120" y="175"/>
                          </a:lnTo>
                          <a:lnTo>
                            <a:pt x="1121" y="175"/>
                          </a:lnTo>
                          <a:lnTo>
                            <a:pt x="1122" y="176"/>
                          </a:lnTo>
                          <a:lnTo>
                            <a:pt x="1121" y="177"/>
                          </a:lnTo>
                          <a:lnTo>
                            <a:pt x="1122" y="177"/>
                          </a:lnTo>
                          <a:lnTo>
                            <a:pt x="1123" y="177"/>
                          </a:lnTo>
                          <a:lnTo>
                            <a:pt x="1123" y="176"/>
                          </a:lnTo>
                          <a:lnTo>
                            <a:pt x="1123" y="175"/>
                          </a:lnTo>
                          <a:lnTo>
                            <a:pt x="1124" y="174"/>
                          </a:lnTo>
                          <a:lnTo>
                            <a:pt x="1123" y="174"/>
                          </a:lnTo>
                          <a:lnTo>
                            <a:pt x="1125" y="173"/>
                          </a:lnTo>
                          <a:lnTo>
                            <a:pt x="1126" y="172"/>
                          </a:lnTo>
                          <a:lnTo>
                            <a:pt x="1126" y="173"/>
                          </a:lnTo>
                          <a:lnTo>
                            <a:pt x="1126" y="174"/>
                          </a:lnTo>
                          <a:lnTo>
                            <a:pt x="1127" y="174"/>
                          </a:lnTo>
                          <a:lnTo>
                            <a:pt x="1127" y="173"/>
                          </a:lnTo>
                          <a:lnTo>
                            <a:pt x="1128" y="173"/>
                          </a:lnTo>
                          <a:lnTo>
                            <a:pt x="1129" y="173"/>
                          </a:lnTo>
                          <a:lnTo>
                            <a:pt x="1129" y="172"/>
                          </a:lnTo>
                          <a:lnTo>
                            <a:pt x="1130" y="172"/>
                          </a:lnTo>
                          <a:lnTo>
                            <a:pt x="1131" y="172"/>
                          </a:lnTo>
                          <a:lnTo>
                            <a:pt x="1132" y="172"/>
                          </a:lnTo>
                          <a:lnTo>
                            <a:pt x="1133" y="171"/>
                          </a:lnTo>
                          <a:lnTo>
                            <a:pt x="1134" y="171"/>
                          </a:lnTo>
                          <a:lnTo>
                            <a:pt x="1135" y="171"/>
                          </a:lnTo>
                          <a:lnTo>
                            <a:pt x="1136" y="171"/>
                          </a:lnTo>
                          <a:lnTo>
                            <a:pt x="1136" y="170"/>
                          </a:lnTo>
                          <a:lnTo>
                            <a:pt x="1137" y="170"/>
                          </a:lnTo>
                          <a:lnTo>
                            <a:pt x="1137" y="169"/>
                          </a:lnTo>
                          <a:lnTo>
                            <a:pt x="1137" y="168"/>
                          </a:lnTo>
                          <a:lnTo>
                            <a:pt x="1138" y="167"/>
                          </a:lnTo>
                          <a:lnTo>
                            <a:pt x="1139" y="167"/>
                          </a:lnTo>
                          <a:lnTo>
                            <a:pt x="1140" y="168"/>
                          </a:lnTo>
                          <a:lnTo>
                            <a:pt x="1140" y="167"/>
                          </a:lnTo>
                          <a:lnTo>
                            <a:pt x="1141" y="168"/>
                          </a:lnTo>
                          <a:lnTo>
                            <a:pt x="1140" y="169"/>
                          </a:lnTo>
                          <a:lnTo>
                            <a:pt x="1142" y="169"/>
                          </a:lnTo>
                          <a:lnTo>
                            <a:pt x="1142" y="168"/>
                          </a:lnTo>
                          <a:lnTo>
                            <a:pt x="1142" y="167"/>
                          </a:lnTo>
                          <a:lnTo>
                            <a:pt x="1143" y="167"/>
                          </a:lnTo>
                          <a:lnTo>
                            <a:pt x="1144" y="166"/>
                          </a:lnTo>
                          <a:lnTo>
                            <a:pt x="1145" y="166"/>
                          </a:lnTo>
                          <a:lnTo>
                            <a:pt x="1146" y="166"/>
                          </a:lnTo>
                          <a:lnTo>
                            <a:pt x="1146" y="165"/>
                          </a:lnTo>
                          <a:lnTo>
                            <a:pt x="1147" y="165"/>
                          </a:lnTo>
                          <a:lnTo>
                            <a:pt x="1148" y="164"/>
                          </a:lnTo>
                          <a:lnTo>
                            <a:pt x="1149" y="163"/>
                          </a:lnTo>
                          <a:lnTo>
                            <a:pt x="1150" y="163"/>
                          </a:lnTo>
                          <a:lnTo>
                            <a:pt x="1151" y="163"/>
                          </a:lnTo>
                          <a:lnTo>
                            <a:pt x="1151" y="162"/>
                          </a:lnTo>
                          <a:lnTo>
                            <a:pt x="1151" y="161"/>
                          </a:lnTo>
                          <a:lnTo>
                            <a:pt x="1153" y="160"/>
                          </a:lnTo>
                          <a:lnTo>
                            <a:pt x="1154" y="159"/>
                          </a:lnTo>
                          <a:lnTo>
                            <a:pt x="1155" y="159"/>
                          </a:lnTo>
                          <a:lnTo>
                            <a:pt x="1155" y="158"/>
                          </a:lnTo>
                          <a:lnTo>
                            <a:pt x="1156" y="159"/>
                          </a:lnTo>
                          <a:lnTo>
                            <a:pt x="1156" y="158"/>
                          </a:lnTo>
                          <a:lnTo>
                            <a:pt x="1157" y="157"/>
                          </a:lnTo>
                          <a:lnTo>
                            <a:pt x="1158" y="156"/>
                          </a:lnTo>
                          <a:lnTo>
                            <a:pt x="1159" y="156"/>
                          </a:lnTo>
                          <a:lnTo>
                            <a:pt x="1160" y="156"/>
                          </a:lnTo>
                          <a:lnTo>
                            <a:pt x="1160" y="155"/>
                          </a:lnTo>
                          <a:lnTo>
                            <a:pt x="1161" y="156"/>
                          </a:lnTo>
                          <a:lnTo>
                            <a:pt x="1160" y="157"/>
                          </a:lnTo>
                          <a:lnTo>
                            <a:pt x="1161" y="158"/>
                          </a:lnTo>
                          <a:lnTo>
                            <a:pt x="1162" y="158"/>
                          </a:lnTo>
                          <a:lnTo>
                            <a:pt x="1162" y="159"/>
                          </a:lnTo>
                          <a:lnTo>
                            <a:pt x="1164" y="159"/>
                          </a:lnTo>
                          <a:lnTo>
                            <a:pt x="1165" y="159"/>
                          </a:lnTo>
                          <a:lnTo>
                            <a:pt x="1164" y="158"/>
                          </a:lnTo>
                          <a:lnTo>
                            <a:pt x="1164" y="157"/>
                          </a:lnTo>
                          <a:lnTo>
                            <a:pt x="1165" y="157"/>
                          </a:lnTo>
                          <a:lnTo>
                            <a:pt x="1166" y="156"/>
                          </a:lnTo>
                          <a:lnTo>
                            <a:pt x="1166" y="157"/>
                          </a:lnTo>
                          <a:lnTo>
                            <a:pt x="1166" y="156"/>
                          </a:lnTo>
                          <a:lnTo>
                            <a:pt x="1166" y="155"/>
                          </a:lnTo>
                          <a:lnTo>
                            <a:pt x="1167" y="155"/>
                          </a:lnTo>
                          <a:lnTo>
                            <a:pt x="1167" y="154"/>
                          </a:lnTo>
                          <a:lnTo>
                            <a:pt x="1167" y="153"/>
                          </a:lnTo>
                          <a:lnTo>
                            <a:pt x="1168" y="153"/>
                          </a:lnTo>
                          <a:lnTo>
                            <a:pt x="1169" y="153"/>
                          </a:lnTo>
                          <a:lnTo>
                            <a:pt x="1169" y="152"/>
                          </a:lnTo>
                          <a:lnTo>
                            <a:pt x="1169" y="151"/>
                          </a:lnTo>
                          <a:lnTo>
                            <a:pt x="1170" y="150"/>
                          </a:lnTo>
                          <a:lnTo>
                            <a:pt x="1171" y="150"/>
                          </a:lnTo>
                          <a:lnTo>
                            <a:pt x="1171" y="149"/>
                          </a:lnTo>
                          <a:lnTo>
                            <a:pt x="1171" y="148"/>
                          </a:lnTo>
                          <a:lnTo>
                            <a:pt x="1173" y="148"/>
                          </a:lnTo>
                          <a:lnTo>
                            <a:pt x="1173" y="147"/>
                          </a:lnTo>
                          <a:lnTo>
                            <a:pt x="1209" y="140"/>
                          </a:lnTo>
                          <a:lnTo>
                            <a:pt x="1213" y="141"/>
                          </a:lnTo>
                          <a:lnTo>
                            <a:pt x="1234" y="144"/>
                          </a:lnTo>
                          <a:lnTo>
                            <a:pt x="1236" y="139"/>
                          </a:lnTo>
                          <a:lnTo>
                            <a:pt x="1245" y="120"/>
                          </a:lnTo>
                          <a:lnTo>
                            <a:pt x="1245" y="121"/>
                          </a:lnTo>
                          <a:lnTo>
                            <a:pt x="1246" y="121"/>
                          </a:lnTo>
                          <a:lnTo>
                            <a:pt x="1245" y="122"/>
                          </a:lnTo>
                          <a:lnTo>
                            <a:pt x="1245" y="124"/>
                          </a:lnTo>
                          <a:lnTo>
                            <a:pt x="1246" y="124"/>
                          </a:lnTo>
                          <a:lnTo>
                            <a:pt x="1246" y="123"/>
                          </a:lnTo>
                          <a:lnTo>
                            <a:pt x="1246" y="124"/>
                          </a:lnTo>
                          <a:lnTo>
                            <a:pt x="1246" y="125"/>
                          </a:lnTo>
                          <a:lnTo>
                            <a:pt x="1247" y="125"/>
                          </a:lnTo>
                          <a:lnTo>
                            <a:pt x="1248" y="126"/>
                          </a:lnTo>
                          <a:lnTo>
                            <a:pt x="1249" y="125"/>
                          </a:lnTo>
                          <a:lnTo>
                            <a:pt x="1250" y="126"/>
                          </a:lnTo>
                          <a:lnTo>
                            <a:pt x="1250" y="125"/>
                          </a:lnTo>
                          <a:lnTo>
                            <a:pt x="1251" y="126"/>
                          </a:lnTo>
                          <a:lnTo>
                            <a:pt x="1252" y="126"/>
                          </a:lnTo>
                          <a:lnTo>
                            <a:pt x="1252" y="127"/>
                          </a:lnTo>
                          <a:lnTo>
                            <a:pt x="1252" y="128"/>
                          </a:lnTo>
                          <a:lnTo>
                            <a:pt x="1253" y="128"/>
                          </a:lnTo>
                          <a:lnTo>
                            <a:pt x="1253" y="129"/>
                          </a:lnTo>
                          <a:lnTo>
                            <a:pt x="1253" y="130"/>
                          </a:lnTo>
                          <a:lnTo>
                            <a:pt x="1253" y="131"/>
                          </a:lnTo>
                          <a:lnTo>
                            <a:pt x="1253" y="132"/>
                          </a:lnTo>
                          <a:lnTo>
                            <a:pt x="1253" y="133"/>
                          </a:lnTo>
                          <a:lnTo>
                            <a:pt x="1254" y="133"/>
                          </a:lnTo>
                          <a:lnTo>
                            <a:pt x="1253" y="134"/>
                          </a:lnTo>
                          <a:lnTo>
                            <a:pt x="1253" y="135"/>
                          </a:lnTo>
                          <a:lnTo>
                            <a:pt x="1254" y="137"/>
                          </a:lnTo>
                          <a:lnTo>
                            <a:pt x="1253" y="137"/>
                          </a:lnTo>
                          <a:lnTo>
                            <a:pt x="1253" y="139"/>
                          </a:lnTo>
                          <a:lnTo>
                            <a:pt x="1253" y="140"/>
                          </a:lnTo>
                          <a:lnTo>
                            <a:pt x="1253" y="141"/>
                          </a:lnTo>
                          <a:lnTo>
                            <a:pt x="1252" y="142"/>
                          </a:lnTo>
                          <a:lnTo>
                            <a:pt x="1251" y="143"/>
                          </a:lnTo>
                          <a:lnTo>
                            <a:pt x="1251" y="144"/>
                          </a:lnTo>
                          <a:lnTo>
                            <a:pt x="1252" y="144"/>
                          </a:lnTo>
                          <a:lnTo>
                            <a:pt x="1251" y="145"/>
                          </a:lnTo>
                          <a:lnTo>
                            <a:pt x="1251" y="146"/>
                          </a:lnTo>
                          <a:lnTo>
                            <a:pt x="1250" y="146"/>
                          </a:lnTo>
                          <a:lnTo>
                            <a:pt x="1250" y="147"/>
                          </a:lnTo>
                          <a:lnTo>
                            <a:pt x="1251" y="147"/>
                          </a:lnTo>
                          <a:lnTo>
                            <a:pt x="1252" y="148"/>
                          </a:lnTo>
                          <a:lnTo>
                            <a:pt x="1251" y="148"/>
                          </a:lnTo>
                          <a:lnTo>
                            <a:pt x="1251" y="149"/>
                          </a:lnTo>
                          <a:lnTo>
                            <a:pt x="1251" y="150"/>
                          </a:lnTo>
                          <a:lnTo>
                            <a:pt x="1251" y="151"/>
                          </a:lnTo>
                          <a:lnTo>
                            <a:pt x="1252" y="152"/>
                          </a:lnTo>
                          <a:lnTo>
                            <a:pt x="1253" y="151"/>
                          </a:lnTo>
                          <a:lnTo>
                            <a:pt x="1254" y="151"/>
                          </a:lnTo>
                          <a:lnTo>
                            <a:pt x="1255" y="151"/>
                          </a:lnTo>
                          <a:lnTo>
                            <a:pt x="1256" y="151"/>
                          </a:lnTo>
                          <a:lnTo>
                            <a:pt x="1257" y="151"/>
                          </a:lnTo>
                          <a:lnTo>
                            <a:pt x="1257" y="150"/>
                          </a:lnTo>
                          <a:lnTo>
                            <a:pt x="1257" y="151"/>
                          </a:lnTo>
                          <a:lnTo>
                            <a:pt x="1258" y="150"/>
                          </a:lnTo>
                          <a:lnTo>
                            <a:pt x="1258" y="151"/>
                          </a:lnTo>
                          <a:lnTo>
                            <a:pt x="1258" y="150"/>
                          </a:lnTo>
                          <a:lnTo>
                            <a:pt x="1260" y="150"/>
                          </a:lnTo>
                          <a:lnTo>
                            <a:pt x="1261" y="150"/>
                          </a:lnTo>
                          <a:lnTo>
                            <a:pt x="1262" y="150"/>
                          </a:lnTo>
                          <a:lnTo>
                            <a:pt x="1263" y="150"/>
                          </a:lnTo>
                          <a:lnTo>
                            <a:pt x="1264" y="150"/>
                          </a:lnTo>
                          <a:lnTo>
                            <a:pt x="1265" y="150"/>
                          </a:lnTo>
                          <a:lnTo>
                            <a:pt x="1265" y="149"/>
                          </a:lnTo>
                          <a:lnTo>
                            <a:pt x="1266" y="150"/>
                          </a:lnTo>
                          <a:lnTo>
                            <a:pt x="1266" y="149"/>
                          </a:lnTo>
                          <a:lnTo>
                            <a:pt x="1267" y="149"/>
                          </a:lnTo>
                          <a:lnTo>
                            <a:pt x="1268" y="149"/>
                          </a:lnTo>
                          <a:lnTo>
                            <a:pt x="1269" y="149"/>
                          </a:lnTo>
                          <a:lnTo>
                            <a:pt x="1270" y="148"/>
                          </a:lnTo>
                          <a:lnTo>
                            <a:pt x="1271" y="148"/>
                          </a:lnTo>
                          <a:lnTo>
                            <a:pt x="1272" y="148"/>
                          </a:lnTo>
                          <a:lnTo>
                            <a:pt x="1274" y="148"/>
                          </a:lnTo>
                          <a:lnTo>
                            <a:pt x="1275" y="148"/>
                          </a:lnTo>
                          <a:lnTo>
                            <a:pt x="1277" y="147"/>
                          </a:lnTo>
                          <a:lnTo>
                            <a:pt x="1279" y="148"/>
                          </a:lnTo>
                          <a:lnTo>
                            <a:pt x="1282" y="148"/>
                          </a:lnTo>
                          <a:lnTo>
                            <a:pt x="1283" y="147"/>
                          </a:lnTo>
                          <a:lnTo>
                            <a:pt x="1284" y="147"/>
                          </a:lnTo>
                          <a:lnTo>
                            <a:pt x="1285" y="146"/>
                          </a:lnTo>
                          <a:lnTo>
                            <a:pt x="1286" y="145"/>
                          </a:lnTo>
                          <a:lnTo>
                            <a:pt x="1287" y="145"/>
                          </a:lnTo>
                          <a:lnTo>
                            <a:pt x="1287" y="144"/>
                          </a:lnTo>
                          <a:lnTo>
                            <a:pt x="1289" y="144"/>
                          </a:lnTo>
                          <a:lnTo>
                            <a:pt x="1290" y="145"/>
                          </a:lnTo>
                          <a:lnTo>
                            <a:pt x="1291" y="145"/>
                          </a:lnTo>
                          <a:lnTo>
                            <a:pt x="1292" y="144"/>
                          </a:lnTo>
                          <a:lnTo>
                            <a:pt x="1294" y="143"/>
                          </a:lnTo>
                          <a:lnTo>
                            <a:pt x="1295" y="143"/>
                          </a:lnTo>
                          <a:lnTo>
                            <a:pt x="1296" y="143"/>
                          </a:lnTo>
                          <a:lnTo>
                            <a:pt x="1297" y="142"/>
                          </a:lnTo>
                          <a:lnTo>
                            <a:pt x="1298" y="143"/>
                          </a:lnTo>
                          <a:lnTo>
                            <a:pt x="1297" y="145"/>
                          </a:lnTo>
                          <a:lnTo>
                            <a:pt x="1296" y="147"/>
                          </a:lnTo>
                          <a:lnTo>
                            <a:pt x="1295" y="147"/>
                          </a:lnTo>
                          <a:lnTo>
                            <a:pt x="1296" y="148"/>
                          </a:lnTo>
                          <a:lnTo>
                            <a:pt x="1295" y="149"/>
                          </a:lnTo>
                          <a:lnTo>
                            <a:pt x="1295" y="150"/>
                          </a:lnTo>
                          <a:lnTo>
                            <a:pt x="1292" y="150"/>
                          </a:lnTo>
                          <a:lnTo>
                            <a:pt x="1291" y="151"/>
                          </a:lnTo>
                          <a:lnTo>
                            <a:pt x="1290" y="152"/>
                          </a:lnTo>
                          <a:lnTo>
                            <a:pt x="1287" y="152"/>
                          </a:lnTo>
                          <a:lnTo>
                            <a:pt x="1286" y="153"/>
                          </a:lnTo>
                          <a:lnTo>
                            <a:pt x="1283" y="154"/>
                          </a:lnTo>
                          <a:lnTo>
                            <a:pt x="1282" y="154"/>
                          </a:lnTo>
                          <a:lnTo>
                            <a:pt x="1282" y="155"/>
                          </a:lnTo>
                          <a:lnTo>
                            <a:pt x="1280" y="155"/>
                          </a:lnTo>
                          <a:lnTo>
                            <a:pt x="1279" y="155"/>
                          </a:lnTo>
                          <a:lnTo>
                            <a:pt x="1279" y="156"/>
                          </a:lnTo>
                          <a:lnTo>
                            <a:pt x="1277" y="156"/>
                          </a:lnTo>
                          <a:lnTo>
                            <a:pt x="1277" y="155"/>
                          </a:lnTo>
                          <a:lnTo>
                            <a:pt x="1276" y="155"/>
                          </a:lnTo>
                          <a:lnTo>
                            <a:pt x="1275" y="154"/>
                          </a:lnTo>
                          <a:lnTo>
                            <a:pt x="1274" y="155"/>
                          </a:lnTo>
                          <a:lnTo>
                            <a:pt x="1273" y="155"/>
                          </a:lnTo>
                          <a:lnTo>
                            <a:pt x="1272" y="155"/>
                          </a:lnTo>
                          <a:lnTo>
                            <a:pt x="1272" y="156"/>
                          </a:lnTo>
                          <a:lnTo>
                            <a:pt x="1270" y="156"/>
                          </a:lnTo>
                          <a:lnTo>
                            <a:pt x="1268" y="157"/>
                          </a:lnTo>
                          <a:lnTo>
                            <a:pt x="1268" y="158"/>
                          </a:lnTo>
                          <a:lnTo>
                            <a:pt x="1268" y="159"/>
                          </a:lnTo>
                          <a:lnTo>
                            <a:pt x="1268" y="160"/>
                          </a:lnTo>
                          <a:lnTo>
                            <a:pt x="1267" y="160"/>
                          </a:lnTo>
                          <a:lnTo>
                            <a:pt x="1266" y="161"/>
                          </a:lnTo>
                          <a:lnTo>
                            <a:pt x="1267" y="161"/>
                          </a:lnTo>
                          <a:lnTo>
                            <a:pt x="1266" y="162"/>
                          </a:lnTo>
                          <a:lnTo>
                            <a:pt x="1265" y="164"/>
                          </a:lnTo>
                          <a:lnTo>
                            <a:pt x="1264" y="164"/>
                          </a:lnTo>
                          <a:lnTo>
                            <a:pt x="1264" y="165"/>
                          </a:lnTo>
                          <a:lnTo>
                            <a:pt x="1263" y="166"/>
                          </a:lnTo>
                          <a:lnTo>
                            <a:pt x="1262" y="168"/>
                          </a:lnTo>
                          <a:lnTo>
                            <a:pt x="1261" y="169"/>
                          </a:lnTo>
                          <a:lnTo>
                            <a:pt x="1260" y="171"/>
                          </a:lnTo>
                          <a:lnTo>
                            <a:pt x="1259" y="171"/>
                          </a:lnTo>
                          <a:lnTo>
                            <a:pt x="1258" y="172"/>
                          </a:lnTo>
                          <a:lnTo>
                            <a:pt x="1259" y="172"/>
                          </a:lnTo>
                          <a:lnTo>
                            <a:pt x="1260" y="174"/>
                          </a:lnTo>
                          <a:lnTo>
                            <a:pt x="1260" y="176"/>
                          </a:lnTo>
                          <a:lnTo>
                            <a:pt x="1261" y="177"/>
                          </a:lnTo>
                          <a:lnTo>
                            <a:pt x="1262" y="177"/>
                          </a:lnTo>
                          <a:lnTo>
                            <a:pt x="1263" y="178"/>
                          </a:lnTo>
                          <a:lnTo>
                            <a:pt x="1263" y="180"/>
                          </a:lnTo>
                          <a:lnTo>
                            <a:pt x="1263" y="181"/>
                          </a:lnTo>
                          <a:lnTo>
                            <a:pt x="1263" y="182"/>
                          </a:lnTo>
                          <a:lnTo>
                            <a:pt x="1262" y="182"/>
                          </a:lnTo>
                          <a:lnTo>
                            <a:pt x="1260" y="182"/>
                          </a:lnTo>
                          <a:lnTo>
                            <a:pt x="1260" y="183"/>
                          </a:lnTo>
                          <a:lnTo>
                            <a:pt x="1261" y="184"/>
                          </a:lnTo>
                          <a:lnTo>
                            <a:pt x="1261" y="185"/>
                          </a:lnTo>
                          <a:lnTo>
                            <a:pt x="1260" y="185"/>
                          </a:lnTo>
                          <a:lnTo>
                            <a:pt x="1259" y="186"/>
                          </a:lnTo>
                          <a:lnTo>
                            <a:pt x="1259" y="187"/>
                          </a:lnTo>
                          <a:lnTo>
                            <a:pt x="1260" y="187"/>
                          </a:lnTo>
                          <a:lnTo>
                            <a:pt x="1261" y="187"/>
                          </a:lnTo>
                          <a:lnTo>
                            <a:pt x="1261" y="188"/>
                          </a:lnTo>
                          <a:lnTo>
                            <a:pt x="1261" y="190"/>
                          </a:lnTo>
                          <a:lnTo>
                            <a:pt x="1261" y="191"/>
                          </a:lnTo>
                          <a:lnTo>
                            <a:pt x="1260" y="192"/>
                          </a:lnTo>
                          <a:lnTo>
                            <a:pt x="1259" y="192"/>
                          </a:lnTo>
                          <a:lnTo>
                            <a:pt x="1259" y="193"/>
                          </a:lnTo>
                          <a:lnTo>
                            <a:pt x="1259" y="195"/>
                          </a:lnTo>
                          <a:lnTo>
                            <a:pt x="1258" y="195"/>
                          </a:lnTo>
                          <a:lnTo>
                            <a:pt x="1257" y="196"/>
                          </a:lnTo>
                          <a:lnTo>
                            <a:pt x="1257" y="197"/>
                          </a:lnTo>
                          <a:lnTo>
                            <a:pt x="1257" y="198"/>
                          </a:lnTo>
                          <a:lnTo>
                            <a:pt x="1256" y="199"/>
                          </a:lnTo>
                          <a:lnTo>
                            <a:pt x="1255" y="199"/>
                          </a:lnTo>
                          <a:lnTo>
                            <a:pt x="1255" y="200"/>
                          </a:lnTo>
                          <a:lnTo>
                            <a:pt x="1256" y="200"/>
                          </a:lnTo>
                          <a:lnTo>
                            <a:pt x="1257" y="200"/>
                          </a:lnTo>
                          <a:lnTo>
                            <a:pt x="1258" y="200"/>
                          </a:lnTo>
                          <a:lnTo>
                            <a:pt x="1260" y="200"/>
                          </a:lnTo>
                          <a:lnTo>
                            <a:pt x="1261" y="200"/>
                          </a:lnTo>
                          <a:lnTo>
                            <a:pt x="1261" y="201"/>
                          </a:lnTo>
                          <a:lnTo>
                            <a:pt x="1260" y="202"/>
                          </a:lnTo>
                          <a:lnTo>
                            <a:pt x="1260" y="203"/>
                          </a:lnTo>
                          <a:lnTo>
                            <a:pt x="1261" y="205"/>
                          </a:lnTo>
                          <a:lnTo>
                            <a:pt x="1260" y="206"/>
                          </a:lnTo>
                          <a:lnTo>
                            <a:pt x="1258" y="208"/>
                          </a:lnTo>
                          <a:lnTo>
                            <a:pt x="1257" y="209"/>
                          </a:lnTo>
                          <a:lnTo>
                            <a:pt x="1257" y="210"/>
                          </a:lnTo>
                          <a:lnTo>
                            <a:pt x="1258" y="210"/>
                          </a:lnTo>
                          <a:lnTo>
                            <a:pt x="1259" y="210"/>
                          </a:lnTo>
                          <a:lnTo>
                            <a:pt x="1260" y="211"/>
                          </a:lnTo>
                          <a:lnTo>
                            <a:pt x="1262" y="212"/>
                          </a:lnTo>
                          <a:lnTo>
                            <a:pt x="1262" y="213"/>
                          </a:lnTo>
                          <a:lnTo>
                            <a:pt x="1262" y="214"/>
                          </a:lnTo>
                          <a:lnTo>
                            <a:pt x="1263" y="215"/>
                          </a:lnTo>
                          <a:lnTo>
                            <a:pt x="1263" y="217"/>
                          </a:lnTo>
                          <a:lnTo>
                            <a:pt x="1263" y="218"/>
                          </a:lnTo>
                          <a:lnTo>
                            <a:pt x="1264" y="217"/>
                          </a:lnTo>
                          <a:lnTo>
                            <a:pt x="1265" y="217"/>
                          </a:lnTo>
                          <a:lnTo>
                            <a:pt x="1265" y="218"/>
                          </a:lnTo>
                          <a:lnTo>
                            <a:pt x="1266" y="218"/>
                          </a:lnTo>
                          <a:lnTo>
                            <a:pt x="1267" y="217"/>
                          </a:lnTo>
                          <a:lnTo>
                            <a:pt x="1269" y="217"/>
                          </a:lnTo>
                          <a:lnTo>
                            <a:pt x="1271" y="216"/>
                          </a:lnTo>
                          <a:lnTo>
                            <a:pt x="1273" y="214"/>
                          </a:lnTo>
                          <a:lnTo>
                            <a:pt x="1274" y="213"/>
                          </a:lnTo>
                          <a:lnTo>
                            <a:pt x="1275" y="213"/>
                          </a:lnTo>
                          <a:lnTo>
                            <a:pt x="1277" y="214"/>
                          </a:lnTo>
                          <a:lnTo>
                            <a:pt x="1278" y="213"/>
                          </a:lnTo>
                          <a:lnTo>
                            <a:pt x="1279" y="213"/>
                          </a:lnTo>
                          <a:lnTo>
                            <a:pt x="1282" y="213"/>
                          </a:lnTo>
                          <a:lnTo>
                            <a:pt x="1285" y="212"/>
                          </a:lnTo>
                          <a:lnTo>
                            <a:pt x="1286" y="211"/>
                          </a:lnTo>
                          <a:lnTo>
                            <a:pt x="1288" y="210"/>
                          </a:lnTo>
                          <a:lnTo>
                            <a:pt x="1290" y="210"/>
                          </a:lnTo>
                          <a:lnTo>
                            <a:pt x="1292" y="208"/>
                          </a:lnTo>
                          <a:lnTo>
                            <a:pt x="1293" y="209"/>
                          </a:lnTo>
                          <a:lnTo>
                            <a:pt x="1294" y="208"/>
                          </a:lnTo>
                          <a:lnTo>
                            <a:pt x="1295" y="208"/>
                          </a:lnTo>
                          <a:lnTo>
                            <a:pt x="1296" y="207"/>
                          </a:lnTo>
                          <a:lnTo>
                            <a:pt x="1298" y="206"/>
                          </a:lnTo>
                          <a:lnTo>
                            <a:pt x="1298" y="207"/>
                          </a:lnTo>
                          <a:lnTo>
                            <a:pt x="1299" y="206"/>
                          </a:lnTo>
                          <a:lnTo>
                            <a:pt x="1301" y="205"/>
                          </a:lnTo>
                          <a:lnTo>
                            <a:pt x="1302" y="205"/>
                          </a:lnTo>
                          <a:lnTo>
                            <a:pt x="1303" y="205"/>
                          </a:lnTo>
                          <a:lnTo>
                            <a:pt x="1304" y="206"/>
                          </a:lnTo>
                          <a:lnTo>
                            <a:pt x="1305" y="207"/>
                          </a:lnTo>
                          <a:lnTo>
                            <a:pt x="1306" y="207"/>
                          </a:lnTo>
                          <a:lnTo>
                            <a:pt x="1306" y="208"/>
                          </a:lnTo>
                          <a:lnTo>
                            <a:pt x="1306" y="209"/>
                          </a:lnTo>
                          <a:lnTo>
                            <a:pt x="1306" y="210"/>
                          </a:lnTo>
                          <a:lnTo>
                            <a:pt x="1305" y="211"/>
                          </a:lnTo>
                          <a:lnTo>
                            <a:pt x="1305" y="213"/>
                          </a:lnTo>
                          <a:lnTo>
                            <a:pt x="1305" y="214"/>
                          </a:lnTo>
                          <a:lnTo>
                            <a:pt x="1303" y="215"/>
                          </a:lnTo>
                          <a:lnTo>
                            <a:pt x="1302" y="215"/>
                          </a:lnTo>
                          <a:lnTo>
                            <a:pt x="1301" y="216"/>
                          </a:lnTo>
                          <a:lnTo>
                            <a:pt x="1299" y="217"/>
                          </a:lnTo>
                          <a:lnTo>
                            <a:pt x="1298" y="217"/>
                          </a:lnTo>
                          <a:lnTo>
                            <a:pt x="1297" y="217"/>
                          </a:lnTo>
                          <a:lnTo>
                            <a:pt x="1296" y="217"/>
                          </a:lnTo>
                          <a:lnTo>
                            <a:pt x="1295" y="218"/>
                          </a:lnTo>
                          <a:lnTo>
                            <a:pt x="1294" y="220"/>
                          </a:lnTo>
                          <a:lnTo>
                            <a:pt x="1292" y="222"/>
                          </a:lnTo>
                          <a:lnTo>
                            <a:pt x="1290" y="223"/>
                          </a:lnTo>
                          <a:lnTo>
                            <a:pt x="1289" y="224"/>
                          </a:lnTo>
                          <a:lnTo>
                            <a:pt x="1289" y="225"/>
                          </a:lnTo>
                          <a:lnTo>
                            <a:pt x="1287" y="225"/>
                          </a:lnTo>
                          <a:lnTo>
                            <a:pt x="1285" y="226"/>
                          </a:lnTo>
                          <a:lnTo>
                            <a:pt x="1282" y="226"/>
                          </a:lnTo>
                          <a:lnTo>
                            <a:pt x="1280" y="227"/>
                          </a:lnTo>
                          <a:lnTo>
                            <a:pt x="1278" y="227"/>
                          </a:lnTo>
                          <a:lnTo>
                            <a:pt x="1275" y="228"/>
                          </a:lnTo>
                          <a:lnTo>
                            <a:pt x="1274" y="228"/>
                          </a:lnTo>
                          <a:lnTo>
                            <a:pt x="1274" y="230"/>
                          </a:lnTo>
                          <a:lnTo>
                            <a:pt x="1273" y="230"/>
                          </a:lnTo>
                          <a:lnTo>
                            <a:pt x="1272" y="231"/>
                          </a:lnTo>
                          <a:lnTo>
                            <a:pt x="1271" y="232"/>
                          </a:lnTo>
                          <a:lnTo>
                            <a:pt x="1270" y="232"/>
                          </a:lnTo>
                          <a:lnTo>
                            <a:pt x="1269" y="233"/>
                          </a:lnTo>
                          <a:lnTo>
                            <a:pt x="1268" y="234"/>
                          </a:lnTo>
                          <a:lnTo>
                            <a:pt x="1269" y="235"/>
                          </a:lnTo>
                          <a:lnTo>
                            <a:pt x="1271" y="234"/>
                          </a:lnTo>
                          <a:lnTo>
                            <a:pt x="1272" y="234"/>
                          </a:lnTo>
                          <a:lnTo>
                            <a:pt x="1272" y="235"/>
                          </a:lnTo>
                          <a:lnTo>
                            <a:pt x="1272" y="236"/>
                          </a:lnTo>
                          <a:lnTo>
                            <a:pt x="1272" y="237"/>
                          </a:lnTo>
                          <a:lnTo>
                            <a:pt x="1273" y="237"/>
                          </a:lnTo>
                          <a:lnTo>
                            <a:pt x="1273" y="239"/>
                          </a:lnTo>
                          <a:lnTo>
                            <a:pt x="1275" y="239"/>
                          </a:lnTo>
                          <a:lnTo>
                            <a:pt x="1275" y="240"/>
                          </a:lnTo>
                          <a:lnTo>
                            <a:pt x="1274" y="242"/>
                          </a:lnTo>
                          <a:lnTo>
                            <a:pt x="1273" y="242"/>
                          </a:lnTo>
                          <a:lnTo>
                            <a:pt x="1271" y="242"/>
                          </a:lnTo>
                          <a:lnTo>
                            <a:pt x="1270" y="243"/>
                          </a:lnTo>
                          <a:lnTo>
                            <a:pt x="1271" y="244"/>
                          </a:lnTo>
                          <a:lnTo>
                            <a:pt x="1272" y="244"/>
                          </a:lnTo>
                          <a:lnTo>
                            <a:pt x="1272" y="245"/>
                          </a:lnTo>
                          <a:lnTo>
                            <a:pt x="1272" y="246"/>
                          </a:lnTo>
                          <a:lnTo>
                            <a:pt x="1272" y="247"/>
                          </a:lnTo>
                          <a:lnTo>
                            <a:pt x="1271" y="249"/>
                          </a:lnTo>
                          <a:lnTo>
                            <a:pt x="1268" y="250"/>
                          </a:lnTo>
                          <a:lnTo>
                            <a:pt x="1268" y="251"/>
                          </a:lnTo>
                          <a:lnTo>
                            <a:pt x="1268" y="252"/>
                          </a:lnTo>
                          <a:lnTo>
                            <a:pt x="1269" y="254"/>
                          </a:lnTo>
                          <a:lnTo>
                            <a:pt x="1268" y="256"/>
                          </a:lnTo>
                          <a:lnTo>
                            <a:pt x="1268" y="258"/>
                          </a:lnTo>
                          <a:lnTo>
                            <a:pt x="1269" y="259"/>
                          </a:lnTo>
                          <a:lnTo>
                            <a:pt x="1270" y="259"/>
                          </a:lnTo>
                          <a:lnTo>
                            <a:pt x="1271" y="259"/>
                          </a:lnTo>
                          <a:lnTo>
                            <a:pt x="1272" y="259"/>
                          </a:lnTo>
                          <a:lnTo>
                            <a:pt x="1272" y="260"/>
                          </a:lnTo>
                          <a:lnTo>
                            <a:pt x="1274" y="259"/>
                          </a:lnTo>
                          <a:lnTo>
                            <a:pt x="1277" y="259"/>
                          </a:lnTo>
                          <a:lnTo>
                            <a:pt x="1279" y="261"/>
                          </a:lnTo>
                          <a:lnTo>
                            <a:pt x="1280" y="262"/>
                          </a:lnTo>
                          <a:lnTo>
                            <a:pt x="1281" y="264"/>
                          </a:lnTo>
                          <a:lnTo>
                            <a:pt x="1279" y="266"/>
                          </a:lnTo>
                          <a:lnTo>
                            <a:pt x="1278" y="267"/>
                          </a:lnTo>
                          <a:lnTo>
                            <a:pt x="1276" y="268"/>
                          </a:lnTo>
                          <a:lnTo>
                            <a:pt x="1274" y="269"/>
                          </a:lnTo>
                          <a:lnTo>
                            <a:pt x="1272" y="270"/>
                          </a:lnTo>
                          <a:lnTo>
                            <a:pt x="1271" y="271"/>
                          </a:lnTo>
                          <a:lnTo>
                            <a:pt x="1270" y="273"/>
                          </a:lnTo>
                          <a:lnTo>
                            <a:pt x="1266" y="275"/>
                          </a:lnTo>
                          <a:lnTo>
                            <a:pt x="1265" y="277"/>
                          </a:lnTo>
                          <a:lnTo>
                            <a:pt x="1264" y="278"/>
                          </a:lnTo>
                          <a:lnTo>
                            <a:pt x="1264" y="279"/>
                          </a:lnTo>
                          <a:lnTo>
                            <a:pt x="1263" y="280"/>
                          </a:lnTo>
                          <a:lnTo>
                            <a:pt x="1263" y="281"/>
                          </a:lnTo>
                          <a:lnTo>
                            <a:pt x="1265" y="282"/>
                          </a:lnTo>
                          <a:lnTo>
                            <a:pt x="1266" y="283"/>
                          </a:lnTo>
                          <a:lnTo>
                            <a:pt x="1267" y="284"/>
                          </a:lnTo>
                          <a:lnTo>
                            <a:pt x="1267" y="285"/>
                          </a:lnTo>
                          <a:lnTo>
                            <a:pt x="1266" y="286"/>
                          </a:lnTo>
                          <a:lnTo>
                            <a:pt x="1264" y="287"/>
                          </a:lnTo>
                          <a:lnTo>
                            <a:pt x="1261" y="288"/>
                          </a:lnTo>
                          <a:lnTo>
                            <a:pt x="1261" y="289"/>
                          </a:lnTo>
                          <a:lnTo>
                            <a:pt x="1261" y="290"/>
                          </a:lnTo>
                          <a:lnTo>
                            <a:pt x="1263" y="291"/>
                          </a:lnTo>
                          <a:lnTo>
                            <a:pt x="1264" y="291"/>
                          </a:lnTo>
                          <a:lnTo>
                            <a:pt x="1265" y="291"/>
                          </a:lnTo>
                          <a:lnTo>
                            <a:pt x="1266" y="291"/>
                          </a:lnTo>
                          <a:lnTo>
                            <a:pt x="1267" y="292"/>
                          </a:lnTo>
                          <a:lnTo>
                            <a:pt x="1268" y="295"/>
                          </a:lnTo>
                          <a:lnTo>
                            <a:pt x="1268" y="296"/>
                          </a:lnTo>
                          <a:lnTo>
                            <a:pt x="1267" y="297"/>
                          </a:lnTo>
                          <a:lnTo>
                            <a:pt x="1266" y="297"/>
                          </a:lnTo>
                          <a:lnTo>
                            <a:pt x="1263" y="297"/>
                          </a:lnTo>
                          <a:lnTo>
                            <a:pt x="1261" y="298"/>
                          </a:lnTo>
                          <a:lnTo>
                            <a:pt x="1260" y="298"/>
                          </a:lnTo>
                          <a:lnTo>
                            <a:pt x="1258" y="299"/>
                          </a:lnTo>
                          <a:lnTo>
                            <a:pt x="1258" y="300"/>
                          </a:lnTo>
                          <a:lnTo>
                            <a:pt x="1260" y="301"/>
                          </a:lnTo>
                          <a:lnTo>
                            <a:pt x="1260" y="302"/>
                          </a:lnTo>
                          <a:lnTo>
                            <a:pt x="1261" y="302"/>
                          </a:lnTo>
                          <a:lnTo>
                            <a:pt x="1261" y="303"/>
                          </a:lnTo>
                          <a:lnTo>
                            <a:pt x="1259" y="304"/>
                          </a:lnTo>
                          <a:lnTo>
                            <a:pt x="1259" y="305"/>
                          </a:lnTo>
                          <a:lnTo>
                            <a:pt x="1259" y="306"/>
                          </a:lnTo>
                          <a:lnTo>
                            <a:pt x="1262" y="306"/>
                          </a:lnTo>
                          <a:lnTo>
                            <a:pt x="1263" y="307"/>
                          </a:lnTo>
                          <a:lnTo>
                            <a:pt x="1264" y="307"/>
                          </a:lnTo>
                          <a:lnTo>
                            <a:pt x="1265" y="308"/>
                          </a:lnTo>
                          <a:lnTo>
                            <a:pt x="1265" y="309"/>
                          </a:lnTo>
                          <a:lnTo>
                            <a:pt x="1265" y="310"/>
                          </a:lnTo>
                          <a:lnTo>
                            <a:pt x="1265" y="312"/>
                          </a:lnTo>
                          <a:lnTo>
                            <a:pt x="1264" y="313"/>
                          </a:lnTo>
                          <a:lnTo>
                            <a:pt x="1262" y="315"/>
                          </a:lnTo>
                          <a:lnTo>
                            <a:pt x="1261" y="317"/>
                          </a:lnTo>
                          <a:lnTo>
                            <a:pt x="1260" y="319"/>
                          </a:lnTo>
                          <a:lnTo>
                            <a:pt x="1260" y="324"/>
                          </a:lnTo>
                          <a:lnTo>
                            <a:pt x="1258" y="326"/>
                          </a:lnTo>
                          <a:lnTo>
                            <a:pt x="1258" y="327"/>
                          </a:lnTo>
                          <a:lnTo>
                            <a:pt x="1259" y="327"/>
                          </a:lnTo>
                          <a:lnTo>
                            <a:pt x="1261" y="328"/>
                          </a:lnTo>
                          <a:lnTo>
                            <a:pt x="1264" y="331"/>
                          </a:lnTo>
                          <a:lnTo>
                            <a:pt x="1265" y="332"/>
                          </a:lnTo>
                          <a:lnTo>
                            <a:pt x="1266" y="332"/>
                          </a:lnTo>
                          <a:lnTo>
                            <a:pt x="1267" y="333"/>
                          </a:lnTo>
                          <a:lnTo>
                            <a:pt x="1267" y="334"/>
                          </a:lnTo>
                          <a:lnTo>
                            <a:pt x="1267" y="337"/>
                          </a:lnTo>
                          <a:lnTo>
                            <a:pt x="1267" y="338"/>
                          </a:lnTo>
                          <a:lnTo>
                            <a:pt x="1266" y="338"/>
                          </a:lnTo>
                          <a:lnTo>
                            <a:pt x="1267" y="339"/>
                          </a:lnTo>
                          <a:lnTo>
                            <a:pt x="1268" y="340"/>
                          </a:lnTo>
                          <a:lnTo>
                            <a:pt x="1268" y="341"/>
                          </a:lnTo>
                          <a:lnTo>
                            <a:pt x="1267" y="342"/>
                          </a:lnTo>
                          <a:lnTo>
                            <a:pt x="1265" y="345"/>
                          </a:lnTo>
                          <a:lnTo>
                            <a:pt x="1263" y="346"/>
                          </a:lnTo>
                          <a:lnTo>
                            <a:pt x="1261" y="347"/>
                          </a:lnTo>
                          <a:lnTo>
                            <a:pt x="1260" y="348"/>
                          </a:lnTo>
                          <a:lnTo>
                            <a:pt x="1261" y="348"/>
                          </a:lnTo>
                          <a:lnTo>
                            <a:pt x="1262" y="348"/>
                          </a:lnTo>
                          <a:lnTo>
                            <a:pt x="1263" y="348"/>
                          </a:lnTo>
                          <a:lnTo>
                            <a:pt x="1264" y="348"/>
                          </a:lnTo>
                          <a:lnTo>
                            <a:pt x="1264" y="349"/>
                          </a:lnTo>
                          <a:lnTo>
                            <a:pt x="1264" y="350"/>
                          </a:lnTo>
                          <a:lnTo>
                            <a:pt x="1264" y="351"/>
                          </a:lnTo>
                          <a:lnTo>
                            <a:pt x="1263" y="352"/>
                          </a:lnTo>
                          <a:lnTo>
                            <a:pt x="1263" y="353"/>
                          </a:lnTo>
                          <a:lnTo>
                            <a:pt x="1262" y="353"/>
                          </a:lnTo>
                          <a:lnTo>
                            <a:pt x="1262" y="354"/>
                          </a:lnTo>
                          <a:lnTo>
                            <a:pt x="1261" y="354"/>
                          </a:lnTo>
                          <a:lnTo>
                            <a:pt x="1260" y="354"/>
                          </a:lnTo>
                          <a:lnTo>
                            <a:pt x="1259" y="353"/>
                          </a:lnTo>
                          <a:lnTo>
                            <a:pt x="1258" y="353"/>
                          </a:lnTo>
                          <a:lnTo>
                            <a:pt x="1257" y="355"/>
                          </a:lnTo>
                          <a:lnTo>
                            <a:pt x="1258" y="356"/>
                          </a:lnTo>
                          <a:lnTo>
                            <a:pt x="1259" y="356"/>
                          </a:lnTo>
                          <a:lnTo>
                            <a:pt x="1262" y="357"/>
                          </a:lnTo>
                          <a:lnTo>
                            <a:pt x="1263" y="358"/>
                          </a:lnTo>
                          <a:lnTo>
                            <a:pt x="1265" y="359"/>
                          </a:lnTo>
                          <a:lnTo>
                            <a:pt x="1265" y="360"/>
                          </a:lnTo>
                          <a:lnTo>
                            <a:pt x="1267" y="359"/>
                          </a:lnTo>
                          <a:lnTo>
                            <a:pt x="1268" y="360"/>
                          </a:lnTo>
                          <a:lnTo>
                            <a:pt x="1269" y="361"/>
                          </a:lnTo>
                          <a:lnTo>
                            <a:pt x="1268" y="362"/>
                          </a:lnTo>
                          <a:lnTo>
                            <a:pt x="1268" y="364"/>
                          </a:lnTo>
                          <a:lnTo>
                            <a:pt x="1270" y="365"/>
                          </a:lnTo>
                          <a:lnTo>
                            <a:pt x="1270" y="366"/>
                          </a:lnTo>
                          <a:lnTo>
                            <a:pt x="1276" y="368"/>
                          </a:lnTo>
                          <a:lnTo>
                            <a:pt x="1277" y="368"/>
                          </a:lnTo>
                          <a:lnTo>
                            <a:pt x="1278" y="367"/>
                          </a:lnTo>
                          <a:lnTo>
                            <a:pt x="1280" y="367"/>
                          </a:lnTo>
                          <a:lnTo>
                            <a:pt x="1280" y="368"/>
                          </a:lnTo>
                          <a:lnTo>
                            <a:pt x="1282" y="368"/>
                          </a:lnTo>
                          <a:lnTo>
                            <a:pt x="1283" y="369"/>
                          </a:lnTo>
                          <a:lnTo>
                            <a:pt x="1283" y="370"/>
                          </a:lnTo>
                          <a:lnTo>
                            <a:pt x="1283" y="371"/>
                          </a:lnTo>
                          <a:lnTo>
                            <a:pt x="1283" y="372"/>
                          </a:lnTo>
                          <a:lnTo>
                            <a:pt x="1282" y="373"/>
                          </a:lnTo>
                          <a:lnTo>
                            <a:pt x="1282" y="374"/>
                          </a:lnTo>
                          <a:lnTo>
                            <a:pt x="1283" y="374"/>
                          </a:lnTo>
                          <a:lnTo>
                            <a:pt x="1285" y="374"/>
                          </a:lnTo>
                          <a:lnTo>
                            <a:pt x="1285" y="375"/>
                          </a:lnTo>
                          <a:lnTo>
                            <a:pt x="1285" y="376"/>
                          </a:lnTo>
                          <a:lnTo>
                            <a:pt x="1285" y="377"/>
                          </a:lnTo>
                          <a:lnTo>
                            <a:pt x="1286" y="377"/>
                          </a:lnTo>
                          <a:lnTo>
                            <a:pt x="1289" y="375"/>
                          </a:lnTo>
                          <a:lnTo>
                            <a:pt x="1291" y="375"/>
                          </a:lnTo>
                          <a:lnTo>
                            <a:pt x="1292" y="376"/>
                          </a:lnTo>
                          <a:lnTo>
                            <a:pt x="1293" y="377"/>
                          </a:lnTo>
                          <a:lnTo>
                            <a:pt x="1293" y="379"/>
                          </a:lnTo>
                          <a:lnTo>
                            <a:pt x="1292" y="381"/>
                          </a:lnTo>
                          <a:lnTo>
                            <a:pt x="1291" y="382"/>
                          </a:lnTo>
                          <a:lnTo>
                            <a:pt x="1292" y="384"/>
                          </a:lnTo>
                          <a:lnTo>
                            <a:pt x="1294" y="385"/>
                          </a:lnTo>
                          <a:lnTo>
                            <a:pt x="1295" y="385"/>
                          </a:lnTo>
                          <a:lnTo>
                            <a:pt x="1297" y="385"/>
                          </a:lnTo>
                          <a:lnTo>
                            <a:pt x="1297" y="386"/>
                          </a:lnTo>
                          <a:lnTo>
                            <a:pt x="1297" y="387"/>
                          </a:lnTo>
                          <a:lnTo>
                            <a:pt x="1298" y="388"/>
                          </a:lnTo>
                          <a:lnTo>
                            <a:pt x="1299" y="388"/>
                          </a:lnTo>
                          <a:lnTo>
                            <a:pt x="1300" y="387"/>
                          </a:lnTo>
                          <a:lnTo>
                            <a:pt x="1301" y="387"/>
                          </a:lnTo>
                          <a:lnTo>
                            <a:pt x="1302" y="388"/>
                          </a:lnTo>
                          <a:lnTo>
                            <a:pt x="1303" y="389"/>
                          </a:lnTo>
                          <a:lnTo>
                            <a:pt x="1302" y="391"/>
                          </a:lnTo>
                          <a:lnTo>
                            <a:pt x="1302" y="392"/>
                          </a:lnTo>
                          <a:lnTo>
                            <a:pt x="1303" y="392"/>
                          </a:lnTo>
                          <a:lnTo>
                            <a:pt x="1305" y="391"/>
                          </a:lnTo>
                          <a:lnTo>
                            <a:pt x="1306" y="392"/>
                          </a:lnTo>
                          <a:lnTo>
                            <a:pt x="1307" y="393"/>
                          </a:lnTo>
                          <a:lnTo>
                            <a:pt x="1308" y="393"/>
                          </a:lnTo>
                          <a:lnTo>
                            <a:pt x="1308" y="394"/>
                          </a:lnTo>
                          <a:lnTo>
                            <a:pt x="1308" y="396"/>
                          </a:lnTo>
                          <a:lnTo>
                            <a:pt x="1309" y="398"/>
                          </a:lnTo>
                          <a:lnTo>
                            <a:pt x="1309" y="400"/>
                          </a:lnTo>
                          <a:lnTo>
                            <a:pt x="1309" y="401"/>
                          </a:lnTo>
                          <a:lnTo>
                            <a:pt x="1310" y="402"/>
                          </a:lnTo>
                          <a:lnTo>
                            <a:pt x="1310" y="404"/>
                          </a:lnTo>
                          <a:lnTo>
                            <a:pt x="1311" y="404"/>
                          </a:lnTo>
                          <a:lnTo>
                            <a:pt x="1312" y="405"/>
                          </a:lnTo>
                          <a:lnTo>
                            <a:pt x="1313" y="406"/>
                          </a:lnTo>
                          <a:lnTo>
                            <a:pt x="1316" y="405"/>
                          </a:lnTo>
                          <a:lnTo>
                            <a:pt x="1317" y="406"/>
                          </a:lnTo>
                          <a:lnTo>
                            <a:pt x="1317" y="407"/>
                          </a:lnTo>
                          <a:lnTo>
                            <a:pt x="1316" y="409"/>
                          </a:lnTo>
                          <a:lnTo>
                            <a:pt x="1316" y="410"/>
                          </a:lnTo>
                          <a:lnTo>
                            <a:pt x="1314" y="411"/>
                          </a:lnTo>
                          <a:lnTo>
                            <a:pt x="1313" y="412"/>
                          </a:lnTo>
                          <a:lnTo>
                            <a:pt x="1313" y="414"/>
                          </a:lnTo>
                          <a:lnTo>
                            <a:pt x="1313" y="416"/>
                          </a:lnTo>
                          <a:lnTo>
                            <a:pt x="1311" y="417"/>
                          </a:lnTo>
                          <a:lnTo>
                            <a:pt x="1309" y="417"/>
                          </a:lnTo>
                          <a:lnTo>
                            <a:pt x="1308" y="418"/>
                          </a:lnTo>
                          <a:lnTo>
                            <a:pt x="1307" y="419"/>
                          </a:lnTo>
                          <a:lnTo>
                            <a:pt x="1305" y="420"/>
                          </a:lnTo>
                          <a:lnTo>
                            <a:pt x="1303" y="420"/>
                          </a:lnTo>
                          <a:lnTo>
                            <a:pt x="1302" y="419"/>
                          </a:lnTo>
                          <a:lnTo>
                            <a:pt x="1300" y="419"/>
                          </a:lnTo>
                          <a:lnTo>
                            <a:pt x="1300" y="418"/>
                          </a:lnTo>
                          <a:lnTo>
                            <a:pt x="1299" y="418"/>
                          </a:lnTo>
                          <a:lnTo>
                            <a:pt x="1299" y="417"/>
                          </a:lnTo>
                          <a:lnTo>
                            <a:pt x="1299" y="415"/>
                          </a:lnTo>
                          <a:lnTo>
                            <a:pt x="1298" y="415"/>
                          </a:lnTo>
                          <a:lnTo>
                            <a:pt x="1297" y="416"/>
                          </a:lnTo>
                          <a:lnTo>
                            <a:pt x="1297" y="417"/>
                          </a:lnTo>
                          <a:lnTo>
                            <a:pt x="1298" y="417"/>
                          </a:lnTo>
                          <a:lnTo>
                            <a:pt x="1298" y="418"/>
                          </a:lnTo>
                          <a:lnTo>
                            <a:pt x="1299" y="419"/>
                          </a:lnTo>
                          <a:lnTo>
                            <a:pt x="1300" y="420"/>
                          </a:lnTo>
                          <a:lnTo>
                            <a:pt x="1299" y="423"/>
                          </a:lnTo>
                          <a:lnTo>
                            <a:pt x="1298" y="423"/>
                          </a:lnTo>
                          <a:lnTo>
                            <a:pt x="1297" y="423"/>
                          </a:lnTo>
                          <a:lnTo>
                            <a:pt x="1297" y="424"/>
                          </a:lnTo>
                          <a:lnTo>
                            <a:pt x="1296" y="426"/>
                          </a:lnTo>
                          <a:lnTo>
                            <a:pt x="1297" y="428"/>
                          </a:lnTo>
                          <a:lnTo>
                            <a:pt x="1298" y="429"/>
                          </a:lnTo>
                          <a:lnTo>
                            <a:pt x="1299" y="429"/>
                          </a:lnTo>
                          <a:lnTo>
                            <a:pt x="1300" y="430"/>
                          </a:lnTo>
                          <a:lnTo>
                            <a:pt x="1300" y="431"/>
                          </a:lnTo>
                          <a:lnTo>
                            <a:pt x="1300" y="432"/>
                          </a:lnTo>
                          <a:lnTo>
                            <a:pt x="1299" y="433"/>
                          </a:lnTo>
                          <a:lnTo>
                            <a:pt x="1299" y="434"/>
                          </a:lnTo>
                          <a:lnTo>
                            <a:pt x="1298" y="434"/>
                          </a:lnTo>
                          <a:lnTo>
                            <a:pt x="1298" y="435"/>
                          </a:lnTo>
                          <a:lnTo>
                            <a:pt x="1299" y="436"/>
                          </a:lnTo>
                          <a:lnTo>
                            <a:pt x="1300" y="437"/>
                          </a:lnTo>
                          <a:lnTo>
                            <a:pt x="1302" y="437"/>
                          </a:lnTo>
                          <a:lnTo>
                            <a:pt x="1302" y="438"/>
                          </a:lnTo>
                          <a:lnTo>
                            <a:pt x="1302" y="439"/>
                          </a:lnTo>
                          <a:lnTo>
                            <a:pt x="1302" y="440"/>
                          </a:lnTo>
                          <a:lnTo>
                            <a:pt x="1302" y="441"/>
                          </a:lnTo>
                          <a:lnTo>
                            <a:pt x="1301" y="441"/>
                          </a:lnTo>
                          <a:lnTo>
                            <a:pt x="1301" y="440"/>
                          </a:lnTo>
                          <a:lnTo>
                            <a:pt x="1300" y="440"/>
                          </a:lnTo>
                          <a:lnTo>
                            <a:pt x="1299" y="440"/>
                          </a:lnTo>
                          <a:lnTo>
                            <a:pt x="1300" y="440"/>
                          </a:lnTo>
                          <a:lnTo>
                            <a:pt x="1300" y="441"/>
                          </a:lnTo>
                          <a:lnTo>
                            <a:pt x="1299" y="442"/>
                          </a:lnTo>
                          <a:lnTo>
                            <a:pt x="1300" y="442"/>
                          </a:lnTo>
                          <a:lnTo>
                            <a:pt x="1300" y="444"/>
                          </a:lnTo>
                          <a:lnTo>
                            <a:pt x="1299" y="444"/>
                          </a:lnTo>
                          <a:lnTo>
                            <a:pt x="1300" y="444"/>
                          </a:lnTo>
                          <a:lnTo>
                            <a:pt x="1300" y="445"/>
                          </a:lnTo>
                          <a:lnTo>
                            <a:pt x="1301" y="446"/>
                          </a:lnTo>
                          <a:lnTo>
                            <a:pt x="1300" y="448"/>
                          </a:lnTo>
                          <a:lnTo>
                            <a:pt x="1299" y="449"/>
                          </a:lnTo>
                          <a:lnTo>
                            <a:pt x="1298" y="450"/>
                          </a:lnTo>
                          <a:lnTo>
                            <a:pt x="1297" y="451"/>
                          </a:lnTo>
                          <a:lnTo>
                            <a:pt x="1298" y="451"/>
                          </a:lnTo>
                          <a:lnTo>
                            <a:pt x="1298" y="452"/>
                          </a:lnTo>
                          <a:lnTo>
                            <a:pt x="1300" y="453"/>
                          </a:lnTo>
                          <a:lnTo>
                            <a:pt x="1300" y="454"/>
                          </a:lnTo>
                          <a:lnTo>
                            <a:pt x="1300" y="455"/>
                          </a:lnTo>
                          <a:lnTo>
                            <a:pt x="1299" y="456"/>
                          </a:lnTo>
                          <a:lnTo>
                            <a:pt x="1298" y="457"/>
                          </a:lnTo>
                          <a:lnTo>
                            <a:pt x="1299" y="458"/>
                          </a:lnTo>
                          <a:lnTo>
                            <a:pt x="1299" y="459"/>
                          </a:lnTo>
                          <a:lnTo>
                            <a:pt x="1299" y="460"/>
                          </a:lnTo>
                          <a:lnTo>
                            <a:pt x="1299" y="461"/>
                          </a:lnTo>
                          <a:lnTo>
                            <a:pt x="1298" y="461"/>
                          </a:lnTo>
                          <a:lnTo>
                            <a:pt x="1297" y="462"/>
                          </a:lnTo>
                          <a:lnTo>
                            <a:pt x="1296" y="462"/>
                          </a:lnTo>
                          <a:lnTo>
                            <a:pt x="1295" y="461"/>
                          </a:lnTo>
                          <a:lnTo>
                            <a:pt x="1293" y="461"/>
                          </a:lnTo>
                          <a:lnTo>
                            <a:pt x="1293" y="462"/>
                          </a:lnTo>
                          <a:lnTo>
                            <a:pt x="1292" y="462"/>
                          </a:lnTo>
                          <a:lnTo>
                            <a:pt x="1293" y="463"/>
                          </a:lnTo>
                          <a:lnTo>
                            <a:pt x="1292" y="464"/>
                          </a:lnTo>
                          <a:lnTo>
                            <a:pt x="1292" y="465"/>
                          </a:lnTo>
                          <a:lnTo>
                            <a:pt x="1291" y="465"/>
                          </a:lnTo>
                          <a:lnTo>
                            <a:pt x="1292" y="466"/>
                          </a:lnTo>
                          <a:lnTo>
                            <a:pt x="1292" y="467"/>
                          </a:lnTo>
                          <a:lnTo>
                            <a:pt x="1295" y="469"/>
                          </a:lnTo>
                          <a:lnTo>
                            <a:pt x="1295" y="470"/>
                          </a:lnTo>
                          <a:lnTo>
                            <a:pt x="1296" y="470"/>
                          </a:lnTo>
                          <a:lnTo>
                            <a:pt x="1296" y="471"/>
                          </a:lnTo>
                          <a:lnTo>
                            <a:pt x="1296" y="472"/>
                          </a:lnTo>
                          <a:lnTo>
                            <a:pt x="1295" y="473"/>
                          </a:lnTo>
                          <a:lnTo>
                            <a:pt x="1295" y="474"/>
                          </a:lnTo>
                          <a:lnTo>
                            <a:pt x="1294" y="474"/>
                          </a:lnTo>
                          <a:lnTo>
                            <a:pt x="1295" y="475"/>
                          </a:lnTo>
                          <a:lnTo>
                            <a:pt x="1295" y="476"/>
                          </a:lnTo>
                          <a:lnTo>
                            <a:pt x="1295" y="477"/>
                          </a:lnTo>
                          <a:lnTo>
                            <a:pt x="1294" y="478"/>
                          </a:lnTo>
                          <a:lnTo>
                            <a:pt x="1295" y="478"/>
                          </a:lnTo>
                          <a:lnTo>
                            <a:pt x="1294" y="480"/>
                          </a:lnTo>
                          <a:lnTo>
                            <a:pt x="1294" y="481"/>
                          </a:lnTo>
                          <a:lnTo>
                            <a:pt x="1293" y="481"/>
                          </a:lnTo>
                          <a:lnTo>
                            <a:pt x="1294" y="482"/>
                          </a:lnTo>
                          <a:lnTo>
                            <a:pt x="1294" y="483"/>
                          </a:lnTo>
                          <a:lnTo>
                            <a:pt x="1294" y="484"/>
                          </a:lnTo>
                          <a:lnTo>
                            <a:pt x="1294" y="485"/>
                          </a:lnTo>
                          <a:lnTo>
                            <a:pt x="1294" y="486"/>
                          </a:lnTo>
                          <a:lnTo>
                            <a:pt x="1292" y="487"/>
                          </a:lnTo>
                          <a:lnTo>
                            <a:pt x="1292" y="488"/>
                          </a:lnTo>
                          <a:lnTo>
                            <a:pt x="1291" y="489"/>
                          </a:lnTo>
                          <a:lnTo>
                            <a:pt x="1291" y="490"/>
                          </a:lnTo>
                          <a:lnTo>
                            <a:pt x="1290" y="490"/>
                          </a:lnTo>
                          <a:lnTo>
                            <a:pt x="1288" y="490"/>
                          </a:lnTo>
                          <a:lnTo>
                            <a:pt x="1286" y="491"/>
                          </a:lnTo>
                          <a:lnTo>
                            <a:pt x="1285" y="492"/>
                          </a:lnTo>
                          <a:lnTo>
                            <a:pt x="1286" y="492"/>
                          </a:lnTo>
                          <a:lnTo>
                            <a:pt x="1286" y="493"/>
                          </a:lnTo>
                          <a:lnTo>
                            <a:pt x="1287" y="493"/>
                          </a:lnTo>
                          <a:lnTo>
                            <a:pt x="1288" y="494"/>
                          </a:lnTo>
                          <a:lnTo>
                            <a:pt x="1289" y="497"/>
                          </a:lnTo>
                          <a:lnTo>
                            <a:pt x="1289" y="498"/>
                          </a:lnTo>
                          <a:lnTo>
                            <a:pt x="1288" y="498"/>
                          </a:lnTo>
                          <a:lnTo>
                            <a:pt x="1288" y="500"/>
                          </a:lnTo>
                          <a:lnTo>
                            <a:pt x="1287" y="499"/>
                          </a:lnTo>
                          <a:lnTo>
                            <a:pt x="1287" y="500"/>
                          </a:lnTo>
                          <a:lnTo>
                            <a:pt x="1285" y="501"/>
                          </a:lnTo>
                          <a:lnTo>
                            <a:pt x="1284" y="502"/>
                          </a:lnTo>
                          <a:lnTo>
                            <a:pt x="1284" y="503"/>
                          </a:lnTo>
                          <a:lnTo>
                            <a:pt x="1283" y="504"/>
                          </a:lnTo>
                          <a:lnTo>
                            <a:pt x="1283" y="505"/>
                          </a:lnTo>
                          <a:lnTo>
                            <a:pt x="1282" y="506"/>
                          </a:lnTo>
                          <a:lnTo>
                            <a:pt x="1281" y="505"/>
                          </a:lnTo>
                          <a:lnTo>
                            <a:pt x="1280" y="505"/>
                          </a:lnTo>
                          <a:lnTo>
                            <a:pt x="1279" y="506"/>
                          </a:lnTo>
                          <a:lnTo>
                            <a:pt x="1279" y="509"/>
                          </a:lnTo>
                          <a:lnTo>
                            <a:pt x="1278" y="510"/>
                          </a:lnTo>
                          <a:lnTo>
                            <a:pt x="1277" y="510"/>
                          </a:lnTo>
                          <a:lnTo>
                            <a:pt x="1276" y="511"/>
                          </a:lnTo>
                          <a:lnTo>
                            <a:pt x="1275" y="510"/>
                          </a:lnTo>
                          <a:lnTo>
                            <a:pt x="1274" y="510"/>
                          </a:lnTo>
                          <a:lnTo>
                            <a:pt x="1273" y="509"/>
                          </a:lnTo>
                          <a:lnTo>
                            <a:pt x="1273" y="507"/>
                          </a:lnTo>
                          <a:lnTo>
                            <a:pt x="1272" y="507"/>
                          </a:lnTo>
                          <a:lnTo>
                            <a:pt x="1271" y="507"/>
                          </a:lnTo>
                          <a:lnTo>
                            <a:pt x="1270" y="507"/>
                          </a:lnTo>
                          <a:lnTo>
                            <a:pt x="1269" y="508"/>
                          </a:lnTo>
                          <a:lnTo>
                            <a:pt x="1268" y="508"/>
                          </a:lnTo>
                          <a:lnTo>
                            <a:pt x="1267" y="507"/>
                          </a:lnTo>
                          <a:lnTo>
                            <a:pt x="1267" y="506"/>
                          </a:lnTo>
                          <a:lnTo>
                            <a:pt x="1266" y="505"/>
                          </a:lnTo>
                          <a:lnTo>
                            <a:pt x="1266" y="504"/>
                          </a:lnTo>
                          <a:lnTo>
                            <a:pt x="1265" y="504"/>
                          </a:lnTo>
                          <a:lnTo>
                            <a:pt x="1265" y="505"/>
                          </a:lnTo>
                          <a:lnTo>
                            <a:pt x="1265" y="507"/>
                          </a:lnTo>
                          <a:lnTo>
                            <a:pt x="1265" y="508"/>
                          </a:lnTo>
                          <a:lnTo>
                            <a:pt x="1264" y="510"/>
                          </a:lnTo>
                          <a:lnTo>
                            <a:pt x="1263" y="511"/>
                          </a:lnTo>
                          <a:lnTo>
                            <a:pt x="1262" y="512"/>
                          </a:lnTo>
                          <a:lnTo>
                            <a:pt x="1260" y="510"/>
                          </a:lnTo>
                          <a:lnTo>
                            <a:pt x="1259" y="510"/>
                          </a:lnTo>
                          <a:lnTo>
                            <a:pt x="1258" y="509"/>
                          </a:lnTo>
                          <a:lnTo>
                            <a:pt x="1256" y="509"/>
                          </a:lnTo>
                          <a:lnTo>
                            <a:pt x="1256" y="510"/>
                          </a:lnTo>
                          <a:lnTo>
                            <a:pt x="1254" y="509"/>
                          </a:lnTo>
                          <a:lnTo>
                            <a:pt x="1254" y="508"/>
                          </a:lnTo>
                          <a:lnTo>
                            <a:pt x="1253" y="506"/>
                          </a:lnTo>
                          <a:lnTo>
                            <a:pt x="1252" y="506"/>
                          </a:lnTo>
                          <a:lnTo>
                            <a:pt x="1250" y="505"/>
                          </a:lnTo>
                          <a:lnTo>
                            <a:pt x="1250" y="506"/>
                          </a:lnTo>
                          <a:lnTo>
                            <a:pt x="1248" y="507"/>
                          </a:lnTo>
                          <a:lnTo>
                            <a:pt x="1247" y="506"/>
                          </a:lnTo>
                          <a:lnTo>
                            <a:pt x="1246" y="506"/>
                          </a:lnTo>
                          <a:lnTo>
                            <a:pt x="1246" y="507"/>
                          </a:lnTo>
                          <a:lnTo>
                            <a:pt x="1243" y="506"/>
                          </a:lnTo>
                          <a:lnTo>
                            <a:pt x="1243" y="505"/>
                          </a:lnTo>
                          <a:lnTo>
                            <a:pt x="1242" y="503"/>
                          </a:lnTo>
                          <a:lnTo>
                            <a:pt x="1242" y="502"/>
                          </a:lnTo>
                          <a:lnTo>
                            <a:pt x="1240" y="503"/>
                          </a:lnTo>
                          <a:lnTo>
                            <a:pt x="1240" y="502"/>
                          </a:lnTo>
                          <a:lnTo>
                            <a:pt x="1239" y="501"/>
                          </a:lnTo>
                          <a:lnTo>
                            <a:pt x="1238" y="501"/>
                          </a:lnTo>
                          <a:lnTo>
                            <a:pt x="1238" y="500"/>
                          </a:lnTo>
                          <a:lnTo>
                            <a:pt x="1238" y="498"/>
                          </a:lnTo>
                          <a:lnTo>
                            <a:pt x="1239" y="497"/>
                          </a:lnTo>
                          <a:lnTo>
                            <a:pt x="1240" y="497"/>
                          </a:lnTo>
                          <a:lnTo>
                            <a:pt x="1240" y="495"/>
                          </a:lnTo>
                          <a:lnTo>
                            <a:pt x="1241" y="494"/>
                          </a:lnTo>
                          <a:lnTo>
                            <a:pt x="1242" y="493"/>
                          </a:lnTo>
                          <a:lnTo>
                            <a:pt x="1241" y="493"/>
                          </a:lnTo>
                          <a:lnTo>
                            <a:pt x="1240" y="493"/>
                          </a:lnTo>
                          <a:lnTo>
                            <a:pt x="1239" y="492"/>
                          </a:lnTo>
                          <a:lnTo>
                            <a:pt x="1239" y="491"/>
                          </a:lnTo>
                          <a:lnTo>
                            <a:pt x="1238" y="491"/>
                          </a:lnTo>
                          <a:lnTo>
                            <a:pt x="1238" y="490"/>
                          </a:lnTo>
                          <a:lnTo>
                            <a:pt x="1239" y="489"/>
                          </a:lnTo>
                          <a:lnTo>
                            <a:pt x="1238" y="487"/>
                          </a:lnTo>
                          <a:lnTo>
                            <a:pt x="1239" y="486"/>
                          </a:lnTo>
                          <a:lnTo>
                            <a:pt x="1238" y="485"/>
                          </a:lnTo>
                          <a:lnTo>
                            <a:pt x="1237" y="485"/>
                          </a:lnTo>
                          <a:lnTo>
                            <a:pt x="1236" y="484"/>
                          </a:lnTo>
                          <a:lnTo>
                            <a:pt x="1236" y="483"/>
                          </a:lnTo>
                          <a:lnTo>
                            <a:pt x="1234" y="482"/>
                          </a:lnTo>
                          <a:lnTo>
                            <a:pt x="1233" y="481"/>
                          </a:lnTo>
                          <a:lnTo>
                            <a:pt x="1232" y="481"/>
                          </a:lnTo>
                          <a:lnTo>
                            <a:pt x="1231" y="481"/>
                          </a:lnTo>
                          <a:lnTo>
                            <a:pt x="1231" y="480"/>
                          </a:lnTo>
                          <a:lnTo>
                            <a:pt x="1229" y="479"/>
                          </a:lnTo>
                          <a:lnTo>
                            <a:pt x="1228" y="478"/>
                          </a:lnTo>
                          <a:lnTo>
                            <a:pt x="1228" y="477"/>
                          </a:lnTo>
                          <a:lnTo>
                            <a:pt x="1226" y="476"/>
                          </a:lnTo>
                          <a:lnTo>
                            <a:pt x="1225" y="474"/>
                          </a:lnTo>
                          <a:lnTo>
                            <a:pt x="1221" y="473"/>
                          </a:lnTo>
                          <a:lnTo>
                            <a:pt x="1220" y="472"/>
                          </a:lnTo>
                          <a:lnTo>
                            <a:pt x="1218" y="470"/>
                          </a:lnTo>
                          <a:lnTo>
                            <a:pt x="1218" y="468"/>
                          </a:lnTo>
                          <a:lnTo>
                            <a:pt x="1217" y="468"/>
                          </a:lnTo>
                          <a:lnTo>
                            <a:pt x="1216" y="468"/>
                          </a:lnTo>
                          <a:lnTo>
                            <a:pt x="1215" y="468"/>
                          </a:lnTo>
                          <a:lnTo>
                            <a:pt x="1215" y="467"/>
                          </a:lnTo>
                          <a:lnTo>
                            <a:pt x="1215" y="466"/>
                          </a:lnTo>
                          <a:lnTo>
                            <a:pt x="1214" y="465"/>
                          </a:lnTo>
                          <a:lnTo>
                            <a:pt x="1214" y="464"/>
                          </a:lnTo>
                          <a:lnTo>
                            <a:pt x="1214" y="463"/>
                          </a:lnTo>
                          <a:lnTo>
                            <a:pt x="1213" y="463"/>
                          </a:lnTo>
                          <a:lnTo>
                            <a:pt x="1212" y="463"/>
                          </a:lnTo>
                          <a:lnTo>
                            <a:pt x="1211" y="463"/>
                          </a:lnTo>
                          <a:lnTo>
                            <a:pt x="1210" y="463"/>
                          </a:lnTo>
                          <a:lnTo>
                            <a:pt x="1209" y="463"/>
                          </a:lnTo>
                          <a:lnTo>
                            <a:pt x="1208" y="462"/>
                          </a:lnTo>
                          <a:lnTo>
                            <a:pt x="1207" y="464"/>
                          </a:lnTo>
                          <a:lnTo>
                            <a:pt x="1207" y="466"/>
                          </a:lnTo>
                          <a:lnTo>
                            <a:pt x="1207" y="467"/>
                          </a:lnTo>
                          <a:lnTo>
                            <a:pt x="1206" y="468"/>
                          </a:lnTo>
                          <a:lnTo>
                            <a:pt x="1204" y="470"/>
                          </a:lnTo>
                          <a:lnTo>
                            <a:pt x="1202" y="470"/>
                          </a:lnTo>
                          <a:lnTo>
                            <a:pt x="1200" y="471"/>
                          </a:lnTo>
                          <a:lnTo>
                            <a:pt x="1200" y="472"/>
                          </a:lnTo>
                          <a:lnTo>
                            <a:pt x="1200" y="474"/>
                          </a:lnTo>
                          <a:lnTo>
                            <a:pt x="1199" y="475"/>
                          </a:lnTo>
                          <a:lnTo>
                            <a:pt x="1196" y="476"/>
                          </a:lnTo>
                          <a:lnTo>
                            <a:pt x="1196" y="477"/>
                          </a:lnTo>
                          <a:lnTo>
                            <a:pt x="1196" y="478"/>
                          </a:lnTo>
                          <a:lnTo>
                            <a:pt x="1196" y="479"/>
                          </a:lnTo>
                          <a:lnTo>
                            <a:pt x="1197" y="481"/>
                          </a:lnTo>
                          <a:lnTo>
                            <a:pt x="1197" y="482"/>
                          </a:lnTo>
                          <a:lnTo>
                            <a:pt x="1197" y="483"/>
                          </a:lnTo>
                          <a:lnTo>
                            <a:pt x="1199" y="483"/>
                          </a:lnTo>
                          <a:lnTo>
                            <a:pt x="1201" y="485"/>
                          </a:lnTo>
                          <a:lnTo>
                            <a:pt x="1202" y="487"/>
                          </a:lnTo>
                          <a:lnTo>
                            <a:pt x="1202" y="488"/>
                          </a:lnTo>
                          <a:lnTo>
                            <a:pt x="1203" y="489"/>
                          </a:lnTo>
                          <a:lnTo>
                            <a:pt x="1203" y="490"/>
                          </a:lnTo>
                          <a:lnTo>
                            <a:pt x="1202" y="493"/>
                          </a:lnTo>
                          <a:lnTo>
                            <a:pt x="1201" y="495"/>
                          </a:lnTo>
                          <a:lnTo>
                            <a:pt x="1199" y="496"/>
                          </a:lnTo>
                          <a:lnTo>
                            <a:pt x="1199" y="497"/>
                          </a:lnTo>
                          <a:lnTo>
                            <a:pt x="1198" y="498"/>
                          </a:lnTo>
                          <a:lnTo>
                            <a:pt x="1198" y="500"/>
                          </a:lnTo>
                          <a:lnTo>
                            <a:pt x="1198" y="501"/>
                          </a:lnTo>
                          <a:lnTo>
                            <a:pt x="1198" y="502"/>
                          </a:lnTo>
                          <a:lnTo>
                            <a:pt x="1198" y="503"/>
                          </a:lnTo>
                          <a:lnTo>
                            <a:pt x="1198" y="504"/>
                          </a:lnTo>
                          <a:lnTo>
                            <a:pt x="1199" y="505"/>
                          </a:lnTo>
                          <a:lnTo>
                            <a:pt x="1198" y="507"/>
                          </a:lnTo>
                          <a:lnTo>
                            <a:pt x="1199" y="508"/>
                          </a:lnTo>
                          <a:lnTo>
                            <a:pt x="1200" y="508"/>
                          </a:lnTo>
                          <a:lnTo>
                            <a:pt x="1200" y="509"/>
                          </a:lnTo>
                          <a:lnTo>
                            <a:pt x="1201" y="510"/>
                          </a:lnTo>
                          <a:lnTo>
                            <a:pt x="1202" y="510"/>
                          </a:lnTo>
                          <a:lnTo>
                            <a:pt x="1202" y="511"/>
                          </a:lnTo>
                          <a:lnTo>
                            <a:pt x="1202" y="513"/>
                          </a:lnTo>
                          <a:lnTo>
                            <a:pt x="1201" y="513"/>
                          </a:lnTo>
                          <a:lnTo>
                            <a:pt x="1200" y="514"/>
                          </a:lnTo>
                          <a:lnTo>
                            <a:pt x="1200" y="515"/>
                          </a:lnTo>
                          <a:lnTo>
                            <a:pt x="1200" y="517"/>
                          </a:lnTo>
                          <a:lnTo>
                            <a:pt x="1201" y="519"/>
                          </a:lnTo>
                          <a:lnTo>
                            <a:pt x="1201" y="520"/>
                          </a:lnTo>
                          <a:lnTo>
                            <a:pt x="1202" y="520"/>
                          </a:lnTo>
                          <a:lnTo>
                            <a:pt x="1202" y="521"/>
                          </a:lnTo>
                          <a:lnTo>
                            <a:pt x="1203" y="522"/>
                          </a:lnTo>
                          <a:lnTo>
                            <a:pt x="1203" y="523"/>
                          </a:lnTo>
                          <a:lnTo>
                            <a:pt x="1203" y="524"/>
                          </a:lnTo>
                          <a:lnTo>
                            <a:pt x="1204" y="525"/>
                          </a:lnTo>
                          <a:lnTo>
                            <a:pt x="1204" y="526"/>
                          </a:lnTo>
                          <a:lnTo>
                            <a:pt x="1203" y="526"/>
                          </a:lnTo>
                          <a:lnTo>
                            <a:pt x="1202" y="527"/>
                          </a:lnTo>
                          <a:lnTo>
                            <a:pt x="1202" y="528"/>
                          </a:lnTo>
                          <a:lnTo>
                            <a:pt x="1201" y="527"/>
                          </a:lnTo>
                          <a:lnTo>
                            <a:pt x="1201" y="526"/>
                          </a:lnTo>
                          <a:lnTo>
                            <a:pt x="1200" y="526"/>
                          </a:lnTo>
                          <a:lnTo>
                            <a:pt x="1199" y="526"/>
                          </a:lnTo>
                          <a:lnTo>
                            <a:pt x="1198" y="527"/>
                          </a:lnTo>
                          <a:lnTo>
                            <a:pt x="1197" y="527"/>
                          </a:lnTo>
                          <a:lnTo>
                            <a:pt x="1196" y="528"/>
                          </a:lnTo>
                          <a:lnTo>
                            <a:pt x="1195" y="527"/>
                          </a:lnTo>
                          <a:lnTo>
                            <a:pt x="1193" y="529"/>
                          </a:lnTo>
                          <a:lnTo>
                            <a:pt x="1192" y="530"/>
                          </a:lnTo>
                          <a:lnTo>
                            <a:pt x="1191" y="531"/>
                          </a:lnTo>
                          <a:lnTo>
                            <a:pt x="1190" y="530"/>
                          </a:lnTo>
                          <a:lnTo>
                            <a:pt x="1189" y="530"/>
                          </a:lnTo>
                          <a:lnTo>
                            <a:pt x="1187" y="530"/>
                          </a:lnTo>
                          <a:lnTo>
                            <a:pt x="1186" y="531"/>
                          </a:lnTo>
                          <a:lnTo>
                            <a:pt x="1185" y="530"/>
                          </a:lnTo>
                          <a:lnTo>
                            <a:pt x="1182" y="531"/>
                          </a:lnTo>
                          <a:lnTo>
                            <a:pt x="1179" y="530"/>
                          </a:lnTo>
                          <a:lnTo>
                            <a:pt x="1177" y="530"/>
                          </a:lnTo>
                          <a:lnTo>
                            <a:pt x="1177" y="529"/>
                          </a:lnTo>
                          <a:lnTo>
                            <a:pt x="1174" y="526"/>
                          </a:lnTo>
                          <a:lnTo>
                            <a:pt x="1173" y="525"/>
                          </a:lnTo>
                          <a:lnTo>
                            <a:pt x="1169" y="523"/>
                          </a:lnTo>
                          <a:lnTo>
                            <a:pt x="1168" y="523"/>
                          </a:lnTo>
                          <a:lnTo>
                            <a:pt x="1167" y="521"/>
                          </a:lnTo>
                          <a:lnTo>
                            <a:pt x="1165" y="520"/>
                          </a:lnTo>
                          <a:lnTo>
                            <a:pt x="1164" y="520"/>
                          </a:lnTo>
                          <a:lnTo>
                            <a:pt x="1160" y="519"/>
                          </a:lnTo>
                          <a:lnTo>
                            <a:pt x="1158" y="517"/>
                          </a:lnTo>
                          <a:lnTo>
                            <a:pt x="1155" y="516"/>
                          </a:lnTo>
                          <a:lnTo>
                            <a:pt x="1152" y="515"/>
                          </a:lnTo>
                          <a:lnTo>
                            <a:pt x="1150" y="515"/>
                          </a:lnTo>
                          <a:lnTo>
                            <a:pt x="1149" y="514"/>
                          </a:lnTo>
                          <a:lnTo>
                            <a:pt x="1148" y="514"/>
                          </a:lnTo>
                          <a:lnTo>
                            <a:pt x="1145" y="513"/>
                          </a:lnTo>
                          <a:lnTo>
                            <a:pt x="1142" y="513"/>
                          </a:lnTo>
                          <a:lnTo>
                            <a:pt x="1142" y="514"/>
                          </a:lnTo>
                          <a:lnTo>
                            <a:pt x="1141" y="515"/>
                          </a:lnTo>
                          <a:lnTo>
                            <a:pt x="1138" y="516"/>
                          </a:lnTo>
                          <a:lnTo>
                            <a:pt x="1135" y="518"/>
                          </a:lnTo>
                          <a:lnTo>
                            <a:pt x="1133" y="519"/>
                          </a:lnTo>
                          <a:lnTo>
                            <a:pt x="1131" y="520"/>
                          </a:lnTo>
                          <a:lnTo>
                            <a:pt x="1130" y="521"/>
                          </a:lnTo>
                          <a:lnTo>
                            <a:pt x="1129" y="523"/>
                          </a:lnTo>
                          <a:lnTo>
                            <a:pt x="1129" y="524"/>
                          </a:lnTo>
                          <a:lnTo>
                            <a:pt x="1130" y="525"/>
                          </a:lnTo>
                          <a:lnTo>
                            <a:pt x="1131" y="525"/>
                          </a:lnTo>
                          <a:lnTo>
                            <a:pt x="1131" y="526"/>
                          </a:lnTo>
                          <a:lnTo>
                            <a:pt x="1132" y="527"/>
                          </a:lnTo>
                          <a:lnTo>
                            <a:pt x="1134" y="528"/>
                          </a:lnTo>
                          <a:lnTo>
                            <a:pt x="1134" y="530"/>
                          </a:lnTo>
                          <a:lnTo>
                            <a:pt x="1136" y="532"/>
                          </a:lnTo>
                          <a:lnTo>
                            <a:pt x="1133" y="536"/>
                          </a:lnTo>
                          <a:lnTo>
                            <a:pt x="1133" y="537"/>
                          </a:lnTo>
                          <a:lnTo>
                            <a:pt x="1132" y="537"/>
                          </a:lnTo>
                          <a:lnTo>
                            <a:pt x="1131" y="539"/>
                          </a:lnTo>
                          <a:lnTo>
                            <a:pt x="1131" y="540"/>
                          </a:lnTo>
                          <a:lnTo>
                            <a:pt x="1130" y="541"/>
                          </a:lnTo>
                          <a:lnTo>
                            <a:pt x="1129" y="543"/>
                          </a:lnTo>
                          <a:lnTo>
                            <a:pt x="1128" y="545"/>
                          </a:lnTo>
                          <a:lnTo>
                            <a:pt x="1126" y="548"/>
                          </a:lnTo>
                          <a:lnTo>
                            <a:pt x="1126" y="549"/>
                          </a:lnTo>
                          <a:lnTo>
                            <a:pt x="1126" y="550"/>
                          </a:lnTo>
                          <a:lnTo>
                            <a:pt x="1126" y="551"/>
                          </a:lnTo>
                          <a:lnTo>
                            <a:pt x="1126" y="552"/>
                          </a:lnTo>
                          <a:lnTo>
                            <a:pt x="1125" y="552"/>
                          </a:lnTo>
                          <a:lnTo>
                            <a:pt x="1125" y="553"/>
                          </a:lnTo>
                          <a:lnTo>
                            <a:pt x="1126" y="554"/>
                          </a:lnTo>
                          <a:lnTo>
                            <a:pt x="1126" y="556"/>
                          </a:lnTo>
                          <a:lnTo>
                            <a:pt x="1126" y="557"/>
                          </a:lnTo>
                          <a:lnTo>
                            <a:pt x="1127" y="557"/>
                          </a:lnTo>
                          <a:lnTo>
                            <a:pt x="1128" y="557"/>
                          </a:lnTo>
                          <a:lnTo>
                            <a:pt x="1130" y="556"/>
                          </a:lnTo>
                          <a:lnTo>
                            <a:pt x="1131" y="554"/>
                          </a:lnTo>
                          <a:lnTo>
                            <a:pt x="1133" y="554"/>
                          </a:lnTo>
                          <a:lnTo>
                            <a:pt x="1134" y="554"/>
                          </a:lnTo>
                          <a:lnTo>
                            <a:pt x="1134" y="555"/>
                          </a:lnTo>
                          <a:lnTo>
                            <a:pt x="1134" y="558"/>
                          </a:lnTo>
                          <a:lnTo>
                            <a:pt x="1134" y="560"/>
                          </a:lnTo>
                          <a:lnTo>
                            <a:pt x="1133" y="561"/>
                          </a:lnTo>
                          <a:lnTo>
                            <a:pt x="1133" y="562"/>
                          </a:lnTo>
                          <a:lnTo>
                            <a:pt x="1134" y="563"/>
                          </a:lnTo>
                          <a:lnTo>
                            <a:pt x="1136" y="563"/>
                          </a:lnTo>
                          <a:lnTo>
                            <a:pt x="1139" y="568"/>
                          </a:lnTo>
                          <a:lnTo>
                            <a:pt x="1141" y="569"/>
                          </a:lnTo>
                          <a:lnTo>
                            <a:pt x="1142" y="570"/>
                          </a:lnTo>
                          <a:lnTo>
                            <a:pt x="1142" y="571"/>
                          </a:lnTo>
                          <a:lnTo>
                            <a:pt x="1142" y="572"/>
                          </a:lnTo>
                          <a:lnTo>
                            <a:pt x="1140" y="575"/>
                          </a:lnTo>
                          <a:lnTo>
                            <a:pt x="1138" y="576"/>
                          </a:lnTo>
                          <a:lnTo>
                            <a:pt x="1136" y="577"/>
                          </a:lnTo>
                          <a:lnTo>
                            <a:pt x="1136" y="578"/>
                          </a:lnTo>
                          <a:lnTo>
                            <a:pt x="1138" y="579"/>
                          </a:lnTo>
                          <a:lnTo>
                            <a:pt x="1139" y="579"/>
                          </a:lnTo>
                          <a:lnTo>
                            <a:pt x="1139" y="580"/>
                          </a:lnTo>
                          <a:lnTo>
                            <a:pt x="1136" y="582"/>
                          </a:lnTo>
                          <a:lnTo>
                            <a:pt x="1135" y="582"/>
                          </a:lnTo>
                          <a:lnTo>
                            <a:pt x="1133" y="583"/>
                          </a:lnTo>
                          <a:lnTo>
                            <a:pt x="1132" y="584"/>
                          </a:lnTo>
                          <a:lnTo>
                            <a:pt x="1131" y="585"/>
                          </a:lnTo>
                          <a:lnTo>
                            <a:pt x="1128" y="586"/>
                          </a:lnTo>
                          <a:lnTo>
                            <a:pt x="1127" y="587"/>
                          </a:lnTo>
                          <a:lnTo>
                            <a:pt x="1126" y="589"/>
                          </a:lnTo>
                          <a:lnTo>
                            <a:pt x="1124" y="591"/>
                          </a:lnTo>
                          <a:lnTo>
                            <a:pt x="1124" y="595"/>
                          </a:lnTo>
                          <a:lnTo>
                            <a:pt x="1124" y="598"/>
                          </a:lnTo>
                          <a:lnTo>
                            <a:pt x="1123" y="599"/>
                          </a:lnTo>
                          <a:lnTo>
                            <a:pt x="1123" y="600"/>
                          </a:lnTo>
                          <a:lnTo>
                            <a:pt x="1122" y="602"/>
                          </a:lnTo>
                          <a:lnTo>
                            <a:pt x="1122" y="603"/>
                          </a:lnTo>
                          <a:lnTo>
                            <a:pt x="1121" y="605"/>
                          </a:lnTo>
                          <a:lnTo>
                            <a:pt x="1120" y="611"/>
                          </a:lnTo>
                          <a:lnTo>
                            <a:pt x="1120" y="612"/>
                          </a:lnTo>
                          <a:lnTo>
                            <a:pt x="1120" y="613"/>
                          </a:lnTo>
                          <a:lnTo>
                            <a:pt x="1122" y="616"/>
                          </a:lnTo>
                          <a:lnTo>
                            <a:pt x="1124" y="618"/>
                          </a:lnTo>
                          <a:lnTo>
                            <a:pt x="1125" y="619"/>
                          </a:lnTo>
                          <a:lnTo>
                            <a:pt x="1127" y="619"/>
                          </a:lnTo>
                          <a:lnTo>
                            <a:pt x="1128" y="619"/>
                          </a:lnTo>
                          <a:lnTo>
                            <a:pt x="1129" y="621"/>
                          </a:lnTo>
                          <a:lnTo>
                            <a:pt x="1130" y="622"/>
                          </a:lnTo>
                          <a:lnTo>
                            <a:pt x="1131" y="623"/>
                          </a:lnTo>
                          <a:lnTo>
                            <a:pt x="1132" y="623"/>
                          </a:lnTo>
                          <a:lnTo>
                            <a:pt x="1135" y="625"/>
                          </a:lnTo>
                          <a:lnTo>
                            <a:pt x="1136" y="625"/>
                          </a:lnTo>
                          <a:lnTo>
                            <a:pt x="1135" y="626"/>
                          </a:lnTo>
                          <a:lnTo>
                            <a:pt x="1135" y="628"/>
                          </a:lnTo>
                          <a:lnTo>
                            <a:pt x="1134" y="628"/>
                          </a:lnTo>
                          <a:lnTo>
                            <a:pt x="1135" y="629"/>
                          </a:lnTo>
                          <a:lnTo>
                            <a:pt x="1135" y="630"/>
                          </a:lnTo>
                          <a:lnTo>
                            <a:pt x="1135" y="631"/>
                          </a:lnTo>
                          <a:lnTo>
                            <a:pt x="1135" y="634"/>
                          </a:lnTo>
                          <a:lnTo>
                            <a:pt x="1135" y="635"/>
                          </a:lnTo>
                          <a:lnTo>
                            <a:pt x="1134" y="636"/>
                          </a:lnTo>
                          <a:lnTo>
                            <a:pt x="1136" y="638"/>
                          </a:lnTo>
                          <a:lnTo>
                            <a:pt x="1136" y="642"/>
                          </a:lnTo>
                          <a:lnTo>
                            <a:pt x="1137" y="643"/>
                          </a:lnTo>
                          <a:lnTo>
                            <a:pt x="1138" y="644"/>
                          </a:lnTo>
                          <a:lnTo>
                            <a:pt x="1139" y="645"/>
                          </a:lnTo>
                          <a:lnTo>
                            <a:pt x="1139" y="646"/>
                          </a:lnTo>
                          <a:lnTo>
                            <a:pt x="1139" y="648"/>
                          </a:lnTo>
                          <a:lnTo>
                            <a:pt x="1139" y="649"/>
                          </a:lnTo>
                          <a:lnTo>
                            <a:pt x="1140" y="652"/>
                          </a:lnTo>
                          <a:lnTo>
                            <a:pt x="1140" y="654"/>
                          </a:lnTo>
                          <a:lnTo>
                            <a:pt x="1141" y="656"/>
                          </a:lnTo>
                          <a:lnTo>
                            <a:pt x="1140" y="657"/>
                          </a:lnTo>
                          <a:lnTo>
                            <a:pt x="1140" y="658"/>
                          </a:lnTo>
                          <a:lnTo>
                            <a:pt x="1139" y="659"/>
                          </a:lnTo>
                          <a:lnTo>
                            <a:pt x="1139" y="660"/>
                          </a:lnTo>
                          <a:lnTo>
                            <a:pt x="1138" y="660"/>
                          </a:lnTo>
                          <a:lnTo>
                            <a:pt x="1139" y="661"/>
                          </a:lnTo>
                          <a:lnTo>
                            <a:pt x="1139" y="662"/>
                          </a:lnTo>
                          <a:lnTo>
                            <a:pt x="1139" y="663"/>
                          </a:lnTo>
                          <a:lnTo>
                            <a:pt x="1139" y="664"/>
                          </a:lnTo>
                          <a:lnTo>
                            <a:pt x="1139" y="665"/>
                          </a:lnTo>
                          <a:lnTo>
                            <a:pt x="1140" y="666"/>
                          </a:lnTo>
                          <a:lnTo>
                            <a:pt x="1141" y="669"/>
                          </a:lnTo>
                          <a:lnTo>
                            <a:pt x="1141" y="670"/>
                          </a:lnTo>
                          <a:lnTo>
                            <a:pt x="1141" y="672"/>
                          </a:lnTo>
                          <a:lnTo>
                            <a:pt x="1140" y="672"/>
                          </a:lnTo>
                          <a:lnTo>
                            <a:pt x="1140" y="673"/>
                          </a:lnTo>
                          <a:lnTo>
                            <a:pt x="1138" y="672"/>
                          </a:lnTo>
                          <a:lnTo>
                            <a:pt x="1136" y="673"/>
                          </a:lnTo>
                          <a:lnTo>
                            <a:pt x="1130" y="674"/>
                          </a:lnTo>
                          <a:lnTo>
                            <a:pt x="1126" y="675"/>
                          </a:lnTo>
                          <a:lnTo>
                            <a:pt x="1120" y="676"/>
                          </a:lnTo>
                          <a:lnTo>
                            <a:pt x="1117" y="677"/>
                          </a:lnTo>
                          <a:lnTo>
                            <a:pt x="1114" y="677"/>
                          </a:lnTo>
                          <a:lnTo>
                            <a:pt x="1105" y="679"/>
                          </a:lnTo>
                          <a:lnTo>
                            <a:pt x="1102" y="679"/>
                          </a:lnTo>
                          <a:lnTo>
                            <a:pt x="1101" y="679"/>
                          </a:lnTo>
                          <a:lnTo>
                            <a:pt x="1100" y="680"/>
                          </a:lnTo>
                          <a:lnTo>
                            <a:pt x="1099" y="680"/>
                          </a:lnTo>
                          <a:lnTo>
                            <a:pt x="1098" y="680"/>
                          </a:lnTo>
                          <a:lnTo>
                            <a:pt x="1097" y="680"/>
                          </a:lnTo>
                          <a:lnTo>
                            <a:pt x="1095" y="681"/>
                          </a:lnTo>
                          <a:lnTo>
                            <a:pt x="1095" y="682"/>
                          </a:lnTo>
                          <a:lnTo>
                            <a:pt x="1094" y="682"/>
                          </a:lnTo>
                          <a:lnTo>
                            <a:pt x="1093" y="684"/>
                          </a:lnTo>
                          <a:lnTo>
                            <a:pt x="1091" y="684"/>
                          </a:lnTo>
                          <a:lnTo>
                            <a:pt x="1090" y="684"/>
                          </a:lnTo>
                          <a:lnTo>
                            <a:pt x="1089" y="683"/>
                          </a:lnTo>
                          <a:lnTo>
                            <a:pt x="1088" y="683"/>
                          </a:lnTo>
                          <a:lnTo>
                            <a:pt x="1087" y="683"/>
                          </a:lnTo>
                          <a:lnTo>
                            <a:pt x="1086" y="683"/>
                          </a:lnTo>
                          <a:lnTo>
                            <a:pt x="1086" y="682"/>
                          </a:lnTo>
                          <a:lnTo>
                            <a:pt x="1085" y="682"/>
                          </a:lnTo>
                          <a:lnTo>
                            <a:pt x="1084" y="681"/>
                          </a:lnTo>
                          <a:lnTo>
                            <a:pt x="1083" y="682"/>
                          </a:lnTo>
                          <a:lnTo>
                            <a:pt x="1083" y="680"/>
                          </a:lnTo>
                          <a:lnTo>
                            <a:pt x="1083" y="679"/>
                          </a:lnTo>
                          <a:lnTo>
                            <a:pt x="1083" y="677"/>
                          </a:lnTo>
                          <a:lnTo>
                            <a:pt x="1082" y="677"/>
                          </a:lnTo>
                          <a:lnTo>
                            <a:pt x="1082" y="678"/>
                          </a:lnTo>
                          <a:lnTo>
                            <a:pt x="1081" y="678"/>
                          </a:lnTo>
                          <a:lnTo>
                            <a:pt x="1080" y="678"/>
                          </a:lnTo>
                          <a:lnTo>
                            <a:pt x="1080" y="679"/>
                          </a:lnTo>
                          <a:lnTo>
                            <a:pt x="1081" y="679"/>
                          </a:lnTo>
                          <a:lnTo>
                            <a:pt x="1080" y="679"/>
                          </a:lnTo>
                          <a:lnTo>
                            <a:pt x="1079" y="679"/>
                          </a:lnTo>
                          <a:lnTo>
                            <a:pt x="1079" y="680"/>
                          </a:lnTo>
                          <a:lnTo>
                            <a:pt x="1078" y="680"/>
                          </a:lnTo>
                          <a:lnTo>
                            <a:pt x="1077" y="680"/>
                          </a:lnTo>
                          <a:lnTo>
                            <a:pt x="1077" y="681"/>
                          </a:lnTo>
                          <a:lnTo>
                            <a:pt x="1077" y="682"/>
                          </a:lnTo>
                          <a:lnTo>
                            <a:pt x="1076" y="682"/>
                          </a:lnTo>
                          <a:lnTo>
                            <a:pt x="1077" y="682"/>
                          </a:lnTo>
                          <a:lnTo>
                            <a:pt x="1076" y="682"/>
                          </a:lnTo>
                          <a:lnTo>
                            <a:pt x="1076" y="683"/>
                          </a:lnTo>
                          <a:lnTo>
                            <a:pt x="1077" y="683"/>
                          </a:lnTo>
                          <a:lnTo>
                            <a:pt x="1076" y="683"/>
                          </a:lnTo>
                          <a:lnTo>
                            <a:pt x="1077" y="683"/>
                          </a:lnTo>
                          <a:lnTo>
                            <a:pt x="1077" y="684"/>
                          </a:lnTo>
                          <a:lnTo>
                            <a:pt x="1077" y="685"/>
                          </a:lnTo>
                          <a:lnTo>
                            <a:pt x="1076" y="685"/>
                          </a:lnTo>
                          <a:lnTo>
                            <a:pt x="1077" y="685"/>
                          </a:lnTo>
                          <a:lnTo>
                            <a:pt x="1076" y="685"/>
                          </a:lnTo>
                          <a:lnTo>
                            <a:pt x="1075" y="685"/>
                          </a:lnTo>
                          <a:lnTo>
                            <a:pt x="1075" y="686"/>
                          </a:lnTo>
                          <a:lnTo>
                            <a:pt x="1075" y="685"/>
                          </a:lnTo>
                          <a:lnTo>
                            <a:pt x="1075" y="684"/>
                          </a:lnTo>
                          <a:lnTo>
                            <a:pt x="1074" y="684"/>
                          </a:lnTo>
                          <a:lnTo>
                            <a:pt x="1074" y="685"/>
                          </a:lnTo>
                          <a:lnTo>
                            <a:pt x="1074" y="684"/>
                          </a:lnTo>
                          <a:lnTo>
                            <a:pt x="1074" y="685"/>
                          </a:lnTo>
                          <a:lnTo>
                            <a:pt x="1074" y="684"/>
                          </a:lnTo>
                          <a:lnTo>
                            <a:pt x="1073" y="685"/>
                          </a:lnTo>
                          <a:lnTo>
                            <a:pt x="1074" y="685"/>
                          </a:lnTo>
                          <a:lnTo>
                            <a:pt x="1074" y="686"/>
                          </a:lnTo>
                          <a:lnTo>
                            <a:pt x="1074" y="687"/>
                          </a:lnTo>
                          <a:lnTo>
                            <a:pt x="1073" y="686"/>
                          </a:lnTo>
                          <a:lnTo>
                            <a:pt x="1073" y="687"/>
                          </a:lnTo>
                          <a:lnTo>
                            <a:pt x="1073" y="686"/>
                          </a:lnTo>
                          <a:lnTo>
                            <a:pt x="1072" y="686"/>
                          </a:lnTo>
                          <a:lnTo>
                            <a:pt x="1072" y="687"/>
                          </a:lnTo>
                          <a:lnTo>
                            <a:pt x="1071" y="687"/>
                          </a:lnTo>
                          <a:lnTo>
                            <a:pt x="1070" y="687"/>
                          </a:lnTo>
                          <a:lnTo>
                            <a:pt x="1070" y="688"/>
                          </a:lnTo>
                          <a:lnTo>
                            <a:pt x="1070" y="689"/>
                          </a:lnTo>
                          <a:lnTo>
                            <a:pt x="1069" y="689"/>
                          </a:lnTo>
                          <a:lnTo>
                            <a:pt x="1069" y="690"/>
                          </a:lnTo>
                          <a:lnTo>
                            <a:pt x="1068" y="690"/>
                          </a:lnTo>
                          <a:lnTo>
                            <a:pt x="1068" y="691"/>
                          </a:lnTo>
                          <a:lnTo>
                            <a:pt x="1068" y="692"/>
                          </a:lnTo>
                          <a:lnTo>
                            <a:pt x="1067" y="692"/>
                          </a:lnTo>
                          <a:lnTo>
                            <a:pt x="1066" y="692"/>
                          </a:lnTo>
                          <a:lnTo>
                            <a:pt x="1065" y="692"/>
                          </a:lnTo>
                          <a:lnTo>
                            <a:pt x="1064" y="692"/>
                          </a:lnTo>
                          <a:lnTo>
                            <a:pt x="1063" y="692"/>
                          </a:lnTo>
                          <a:lnTo>
                            <a:pt x="1062" y="692"/>
                          </a:lnTo>
                          <a:lnTo>
                            <a:pt x="1061" y="692"/>
                          </a:lnTo>
                          <a:lnTo>
                            <a:pt x="1060" y="692"/>
                          </a:lnTo>
                          <a:lnTo>
                            <a:pt x="1060" y="691"/>
                          </a:lnTo>
                          <a:lnTo>
                            <a:pt x="1059" y="691"/>
                          </a:lnTo>
                          <a:lnTo>
                            <a:pt x="1059" y="692"/>
                          </a:lnTo>
                          <a:lnTo>
                            <a:pt x="1059" y="691"/>
                          </a:lnTo>
                          <a:lnTo>
                            <a:pt x="1058" y="691"/>
                          </a:lnTo>
                          <a:lnTo>
                            <a:pt x="1057" y="691"/>
                          </a:lnTo>
                          <a:lnTo>
                            <a:pt x="1057" y="690"/>
                          </a:lnTo>
                          <a:lnTo>
                            <a:pt x="1056" y="690"/>
                          </a:lnTo>
                          <a:lnTo>
                            <a:pt x="1056" y="691"/>
                          </a:lnTo>
                          <a:lnTo>
                            <a:pt x="1056" y="690"/>
                          </a:lnTo>
                          <a:lnTo>
                            <a:pt x="1055" y="690"/>
                          </a:lnTo>
                          <a:lnTo>
                            <a:pt x="1055" y="691"/>
                          </a:lnTo>
                          <a:lnTo>
                            <a:pt x="1055" y="692"/>
                          </a:lnTo>
                          <a:lnTo>
                            <a:pt x="1055" y="691"/>
                          </a:lnTo>
                          <a:lnTo>
                            <a:pt x="1054" y="691"/>
                          </a:lnTo>
                          <a:lnTo>
                            <a:pt x="1054" y="692"/>
                          </a:lnTo>
                          <a:lnTo>
                            <a:pt x="1053" y="692"/>
                          </a:lnTo>
                          <a:lnTo>
                            <a:pt x="1053" y="693"/>
                          </a:lnTo>
                          <a:lnTo>
                            <a:pt x="1052" y="693"/>
                          </a:lnTo>
                          <a:lnTo>
                            <a:pt x="1052" y="694"/>
                          </a:lnTo>
                          <a:lnTo>
                            <a:pt x="1051" y="694"/>
                          </a:lnTo>
                          <a:lnTo>
                            <a:pt x="1051" y="695"/>
                          </a:lnTo>
                          <a:lnTo>
                            <a:pt x="1050" y="695"/>
                          </a:lnTo>
                          <a:lnTo>
                            <a:pt x="1049" y="695"/>
                          </a:lnTo>
                          <a:lnTo>
                            <a:pt x="1049" y="694"/>
                          </a:lnTo>
                          <a:lnTo>
                            <a:pt x="1050" y="694"/>
                          </a:lnTo>
                          <a:lnTo>
                            <a:pt x="1049" y="694"/>
                          </a:lnTo>
                          <a:lnTo>
                            <a:pt x="1049" y="693"/>
                          </a:lnTo>
                          <a:lnTo>
                            <a:pt x="1048" y="693"/>
                          </a:lnTo>
                          <a:lnTo>
                            <a:pt x="1047" y="692"/>
                          </a:lnTo>
                          <a:lnTo>
                            <a:pt x="1047" y="691"/>
                          </a:lnTo>
                          <a:lnTo>
                            <a:pt x="1046" y="691"/>
                          </a:lnTo>
                          <a:lnTo>
                            <a:pt x="1046" y="690"/>
                          </a:lnTo>
                          <a:lnTo>
                            <a:pt x="1045" y="690"/>
                          </a:lnTo>
                          <a:lnTo>
                            <a:pt x="1045" y="689"/>
                          </a:lnTo>
                          <a:lnTo>
                            <a:pt x="1043" y="689"/>
                          </a:lnTo>
                          <a:lnTo>
                            <a:pt x="1042" y="689"/>
                          </a:lnTo>
                          <a:lnTo>
                            <a:pt x="1043" y="689"/>
                          </a:lnTo>
                          <a:lnTo>
                            <a:pt x="1042" y="689"/>
                          </a:lnTo>
                          <a:lnTo>
                            <a:pt x="1042" y="688"/>
                          </a:lnTo>
                          <a:lnTo>
                            <a:pt x="1041" y="688"/>
                          </a:lnTo>
                          <a:lnTo>
                            <a:pt x="1041" y="687"/>
                          </a:lnTo>
                          <a:lnTo>
                            <a:pt x="1040" y="685"/>
                          </a:lnTo>
                          <a:lnTo>
                            <a:pt x="1040" y="684"/>
                          </a:lnTo>
                          <a:lnTo>
                            <a:pt x="1041" y="684"/>
                          </a:lnTo>
                          <a:lnTo>
                            <a:pt x="1040" y="684"/>
                          </a:lnTo>
                          <a:lnTo>
                            <a:pt x="1040" y="683"/>
                          </a:lnTo>
                          <a:lnTo>
                            <a:pt x="1040" y="682"/>
                          </a:lnTo>
                          <a:lnTo>
                            <a:pt x="1041" y="682"/>
                          </a:lnTo>
                          <a:lnTo>
                            <a:pt x="1040" y="681"/>
                          </a:lnTo>
                          <a:lnTo>
                            <a:pt x="1041" y="680"/>
                          </a:lnTo>
                          <a:lnTo>
                            <a:pt x="1041" y="679"/>
                          </a:lnTo>
                          <a:lnTo>
                            <a:pt x="1042" y="679"/>
                          </a:lnTo>
                          <a:lnTo>
                            <a:pt x="1042" y="678"/>
                          </a:lnTo>
                          <a:lnTo>
                            <a:pt x="1042" y="677"/>
                          </a:lnTo>
                          <a:lnTo>
                            <a:pt x="1041" y="677"/>
                          </a:lnTo>
                          <a:lnTo>
                            <a:pt x="1042" y="676"/>
                          </a:lnTo>
                          <a:lnTo>
                            <a:pt x="1041" y="676"/>
                          </a:lnTo>
                          <a:lnTo>
                            <a:pt x="1042" y="675"/>
                          </a:lnTo>
                          <a:lnTo>
                            <a:pt x="1043" y="675"/>
                          </a:lnTo>
                          <a:lnTo>
                            <a:pt x="1043" y="674"/>
                          </a:lnTo>
                          <a:lnTo>
                            <a:pt x="1044" y="674"/>
                          </a:lnTo>
                          <a:lnTo>
                            <a:pt x="1043" y="673"/>
                          </a:lnTo>
                          <a:lnTo>
                            <a:pt x="1042" y="673"/>
                          </a:lnTo>
                          <a:lnTo>
                            <a:pt x="1042" y="672"/>
                          </a:lnTo>
                          <a:lnTo>
                            <a:pt x="1043" y="672"/>
                          </a:lnTo>
                          <a:lnTo>
                            <a:pt x="1042" y="671"/>
                          </a:lnTo>
                          <a:lnTo>
                            <a:pt x="1043" y="671"/>
                          </a:lnTo>
                          <a:lnTo>
                            <a:pt x="1042" y="670"/>
                          </a:lnTo>
                          <a:lnTo>
                            <a:pt x="1042" y="669"/>
                          </a:lnTo>
                          <a:lnTo>
                            <a:pt x="1041" y="669"/>
                          </a:lnTo>
                          <a:lnTo>
                            <a:pt x="1041" y="668"/>
                          </a:lnTo>
                          <a:lnTo>
                            <a:pt x="1041" y="667"/>
                          </a:lnTo>
                          <a:lnTo>
                            <a:pt x="1041" y="666"/>
                          </a:lnTo>
                          <a:lnTo>
                            <a:pt x="1042" y="665"/>
                          </a:lnTo>
                          <a:lnTo>
                            <a:pt x="1042" y="664"/>
                          </a:lnTo>
                          <a:lnTo>
                            <a:pt x="1042" y="663"/>
                          </a:lnTo>
                          <a:lnTo>
                            <a:pt x="1043" y="662"/>
                          </a:lnTo>
                          <a:lnTo>
                            <a:pt x="1043" y="661"/>
                          </a:lnTo>
                          <a:lnTo>
                            <a:pt x="1043" y="660"/>
                          </a:lnTo>
                          <a:lnTo>
                            <a:pt x="1043" y="659"/>
                          </a:lnTo>
                          <a:lnTo>
                            <a:pt x="1043" y="658"/>
                          </a:lnTo>
                          <a:lnTo>
                            <a:pt x="1044" y="658"/>
                          </a:lnTo>
                          <a:lnTo>
                            <a:pt x="1044" y="657"/>
                          </a:lnTo>
                          <a:lnTo>
                            <a:pt x="1044" y="656"/>
                          </a:lnTo>
                          <a:lnTo>
                            <a:pt x="1045" y="655"/>
                          </a:lnTo>
                          <a:lnTo>
                            <a:pt x="1045" y="656"/>
                          </a:lnTo>
                          <a:lnTo>
                            <a:pt x="1045" y="655"/>
                          </a:lnTo>
                          <a:lnTo>
                            <a:pt x="1046" y="655"/>
                          </a:lnTo>
                          <a:lnTo>
                            <a:pt x="1046" y="654"/>
                          </a:lnTo>
                          <a:lnTo>
                            <a:pt x="1047" y="653"/>
                          </a:lnTo>
                          <a:lnTo>
                            <a:pt x="1047" y="652"/>
                          </a:lnTo>
                          <a:lnTo>
                            <a:pt x="1048" y="652"/>
                          </a:lnTo>
                          <a:lnTo>
                            <a:pt x="1048" y="651"/>
                          </a:lnTo>
                          <a:lnTo>
                            <a:pt x="1048" y="650"/>
                          </a:lnTo>
                          <a:lnTo>
                            <a:pt x="1049" y="650"/>
                          </a:lnTo>
                          <a:lnTo>
                            <a:pt x="1049" y="649"/>
                          </a:lnTo>
                          <a:lnTo>
                            <a:pt x="1050" y="649"/>
                          </a:lnTo>
                          <a:lnTo>
                            <a:pt x="1050" y="648"/>
                          </a:lnTo>
                          <a:lnTo>
                            <a:pt x="1050" y="647"/>
                          </a:lnTo>
                          <a:lnTo>
                            <a:pt x="1051" y="647"/>
                          </a:lnTo>
                          <a:lnTo>
                            <a:pt x="1051" y="646"/>
                          </a:lnTo>
                          <a:lnTo>
                            <a:pt x="1051" y="645"/>
                          </a:lnTo>
                          <a:lnTo>
                            <a:pt x="1052" y="645"/>
                          </a:lnTo>
                          <a:lnTo>
                            <a:pt x="1052" y="644"/>
                          </a:lnTo>
                          <a:lnTo>
                            <a:pt x="1052" y="643"/>
                          </a:lnTo>
                          <a:lnTo>
                            <a:pt x="1053" y="643"/>
                          </a:lnTo>
                          <a:lnTo>
                            <a:pt x="1053" y="642"/>
                          </a:lnTo>
                          <a:lnTo>
                            <a:pt x="1054" y="642"/>
                          </a:lnTo>
                          <a:lnTo>
                            <a:pt x="1054" y="641"/>
                          </a:lnTo>
                          <a:lnTo>
                            <a:pt x="1054" y="640"/>
                          </a:lnTo>
                          <a:lnTo>
                            <a:pt x="1053" y="640"/>
                          </a:lnTo>
                          <a:lnTo>
                            <a:pt x="1053" y="639"/>
                          </a:lnTo>
                          <a:lnTo>
                            <a:pt x="1053" y="638"/>
                          </a:lnTo>
                          <a:lnTo>
                            <a:pt x="1053" y="637"/>
                          </a:lnTo>
                          <a:lnTo>
                            <a:pt x="1054" y="636"/>
                          </a:lnTo>
                          <a:lnTo>
                            <a:pt x="1054" y="635"/>
                          </a:lnTo>
                          <a:lnTo>
                            <a:pt x="1054" y="634"/>
                          </a:lnTo>
                          <a:lnTo>
                            <a:pt x="1054" y="633"/>
                          </a:lnTo>
                          <a:lnTo>
                            <a:pt x="1055" y="633"/>
                          </a:lnTo>
                          <a:lnTo>
                            <a:pt x="1055" y="632"/>
                          </a:lnTo>
                          <a:lnTo>
                            <a:pt x="1054" y="632"/>
                          </a:lnTo>
                          <a:lnTo>
                            <a:pt x="1053" y="631"/>
                          </a:lnTo>
                          <a:lnTo>
                            <a:pt x="1052" y="631"/>
                          </a:lnTo>
                          <a:lnTo>
                            <a:pt x="1051" y="630"/>
                          </a:lnTo>
                          <a:lnTo>
                            <a:pt x="1052" y="630"/>
                          </a:lnTo>
                          <a:lnTo>
                            <a:pt x="1052" y="629"/>
                          </a:lnTo>
                          <a:lnTo>
                            <a:pt x="1052" y="628"/>
                          </a:lnTo>
                          <a:lnTo>
                            <a:pt x="1052" y="627"/>
                          </a:lnTo>
                          <a:lnTo>
                            <a:pt x="1052" y="626"/>
                          </a:lnTo>
                          <a:lnTo>
                            <a:pt x="1052" y="625"/>
                          </a:lnTo>
                          <a:lnTo>
                            <a:pt x="1052" y="624"/>
                          </a:lnTo>
                          <a:lnTo>
                            <a:pt x="1052" y="623"/>
                          </a:lnTo>
                          <a:lnTo>
                            <a:pt x="1052" y="622"/>
                          </a:lnTo>
                          <a:lnTo>
                            <a:pt x="1052" y="621"/>
                          </a:lnTo>
                          <a:lnTo>
                            <a:pt x="1052" y="620"/>
                          </a:lnTo>
                          <a:lnTo>
                            <a:pt x="1052" y="619"/>
                          </a:lnTo>
                          <a:lnTo>
                            <a:pt x="1053" y="617"/>
                          </a:lnTo>
                          <a:lnTo>
                            <a:pt x="1054" y="615"/>
                          </a:lnTo>
                          <a:lnTo>
                            <a:pt x="1055" y="615"/>
                          </a:lnTo>
                          <a:lnTo>
                            <a:pt x="1055" y="614"/>
                          </a:lnTo>
                          <a:lnTo>
                            <a:pt x="1055" y="613"/>
                          </a:lnTo>
                          <a:lnTo>
                            <a:pt x="1054" y="613"/>
                          </a:lnTo>
                          <a:lnTo>
                            <a:pt x="1053" y="613"/>
                          </a:lnTo>
                          <a:lnTo>
                            <a:pt x="1052" y="613"/>
                          </a:lnTo>
                          <a:lnTo>
                            <a:pt x="1050" y="611"/>
                          </a:lnTo>
                          <a:lnTo>
                            <a:pt x="1049" y="611"/>
                          </a:lnTo>
                          <a:lnTo>
                            <a:pt x="1048" y="611"/>
                          </a:lnTo>
                          <a:lnTo>
                            <a:pt x="1047" y="611"/>
                          </a:lnTo>
                          <a:lnTo>
                            <a:pt x="1046" y="611"/>
                          </a:lnTo>
                          <a:lnTo>
                            <a:pt x="1045" y="610"/>
                          </a:lnTo>
                          <a:lnTo>
                            <a:pt x="1044" y="610"/>
                          </a:lnTo>
                          <a:lnTo>
                            <a:pt x="1044" y="608"/>
                          </a:lnTo>
                          <a:lnTo>
                            <a:pt x="1043" y="608"/>
                          </a:lnTo>
                          <a:lnTo>
                            <a:pt x="1042" y="608"/>
                          </a:lnTo>
                          <a:lnTo>
                            <a:pt x="1042" y="607"/>
                          </a:lnTo>
                          <a:lnTo>
                            <a:pt x="1041" y="607"/>
                          </a:lnTo>
                          <a:lnTo>
                            <a:pt x="1041" y="606"/>
                          </a:lnTo>
                          <a:lnTo>
                            <a:pt x="1041" y="605"/>
                          </a:lnTo>
                          <a:lnTo>
                            <a:pt x="1040" y="604"/>
                          </a:lnTo>
                          <a:lnTo>
                            <a:pt x="1039" y="605"/>
                          </a:lnTo>
                          <a:lnTo>
                            <a:pt x="1038" y="604"/>
                          </a:lnTo>
                          <a:lnTo>
                            <a:pt x="1038" y="596"/>
                          </a:lnTo>
                          <a:lnTo>
                            <a:pt x="1025" y="595"/>
                          </a:lnTo>
                          <a:lnTo>
                            <a:pt x="927" y="588"/>
                          </a:lnTo>
                          <a:lnTo>
                            <a:pt x="901" y="586"/>
                          </a:lnTo>
                          <a:lnTo>
                            <a:pt x="900" y="606"/>
                          </a:lnTo>
                          <a:lnTo>
                            <a:pt x="900" y="608"/>
                          </a:lnTo>
                          <a:lnTo>
                            <a:pt x="898" y="608"/>
                          </a:lnTo>
                          <a:lnTo>
                            <a:pt x="897" y="608"/>
                          </a:lnTo>
                          <a:lnTo>
                            <a:pt x="896" y="609"/>
                          </a:lnTo>
                          <a:lnTo>
                            <a:pt x="895" y="610"/>
                          </a:lnTo>
                          <a:lnTo>
                            <a:pt x="894" y="611"/>
                          </a:lnTo>
                          <a:lnTo>
                            <a:pt x="894" y="612"/>
                          </a:lnTo>
                          <a:lnTo>
                            <a:pt x="893" y="613"/>
                          </a:lnTo>
                          <a:lnTo>
                            <a:pt x="894" y="615"/>
                          </a:lnTo>
                          <a:lnTo>
                            <a:pt x="893" y="617"/>
                          </a:lnTo>
                          <a:lnTo>
                            <a:pt x="892" y="620"/>
                          </a:lnTo>
                          <a:lnTo>
                            <a:pt x="892" y="621"/>
                          </a:lnTo>
                          <a:lnTo>
                            <a:pt x="892" y="623"/>
                          </a:lnTo>
                          <a:lnTo>
                            <a:pt x="892" y="624"/>
                          </a:lnTo>
                          <a:lnTo>
                            <a:pt x="893" y="624"/>
                          </a:lnTo>
                          <a:lnTo>
                            <a:pt x="896" y="624"/>
                          </a:lnTo>
                          <a:lnTo>
                            <a:pt x="897" y="625"/>
                          </a:lnTo>
                          <a:lnTo>
                            <a:pt x="898" y="626"/>
                          </a:lnTo>
                          <a:lnTo>
                            <a:pt x="898" y="628"/>
                          </a:lnTo>
                          <a:lnTo>
                            <a:pt x="897" y="630"/>
                          </a:lnTo>
                          <a:lnTo>
                            <a:pt x="898" y="630"/>
                          </a:lnTo>
                          <a:lnTo>
                            <a:pt x="897" y="631"/>
                          </a:lnTo>
                          <a:lnTo>
                            <a:pt x="897" y="632"/>
                          </a:lnTo>
                          <a:lnTo>
                            <a:pt x="896" y="634"/>
                          </a:lnTo>
                          <a:lnTo>
                            <a:pt x="895" y="635"/>
                          </a:lnTo>
                          <a:lnTo>
                            <a:pt x="894" y="635"/>
                          </a:lnTo>
                          <a:lnTo>
                            <a:pt x="894" y="636"/>
                          </a:lnTo>
                          <a:lnTo>
                            <a:pt x="893" y="636"/>
                          </a:lnTo>
                          <a:lnTo>
                            <a:pt x="893" y="637"/>
                          </a:lnTo>
                          <a:lnTo>
                            <a:pt x="892" y="637"/>
                          </a:lnTo>
                          <a:lnTo>
                            <a:pt x="891" y="638"/>
                          </a:lnTo>
                          <a:lnTo>
                            <a:pt x="891" y="639"/>
                          </a:lnTo>
                          <a:lnTo>
                            <a:pt x="891" y="640"/>
                          </a:lnTo>
                          <a:lnTo>
                            <a:pt x="890" y="640"/>
                          </a:lnTo>
                          <a:lnTo>
                            <a:pt x="889" y="640"/>
                          </a:lnTo>
                          <a:lnTo>
                            <a:pt x="888" y="641"/>
                          </a:lnTo>
                          <a:lnTo>
                            <a:pt x="887" y="641"/>
                          </a:lnTo>
                          <a:lnTo>
                            <a:pt x="886" y="642"/>
                          </a:lnTo>
                          <a:lnTo>
                            <a:pt x="886" y="641"/>
                          </a:lnTo>
                          <a:lnTo>
                            <a:pt x="885" y="643"/>
                          </a:lnTo>
                          <a:lnTo>
                            <a:pt x="884" y="643"/>
                          </a:lnTo>
                          <a:lnTo>
                            <a:pt x="884" y="644"/>
                          </a:lnTo>
                          <a:lnTo>
                            <a:pt x="883" y="645"/>
                          </a:lnTo>
                          <a:lnTo>
                            <a:pt x="882" y="647"/>
                          </a:lnTo>
                          <a:lnTo>
                            <a:pt x="883" y="647"/>
                          </a:lnTo>
                          <a:lnTo>
                            <a:pt x="882" y="648"/>
                          </a:lnTo>
                          <a:lnTo>
                            <a:pt x="883" y="648"/>
                          </a:lnTo>
                          <a:lnTo>
                            <a:pt x="883" y="649"/>
                          </a:lnTo>
                          <a:lnTo>
                            <a:pt x="883" y="650"/>
                          </a:lnTo>
                          <a:lnTo>
                            <a:pt x="883" y="651"/>
                          </a:lnTo>
                          <a:lnTo>
                            <a:pt x="883" y="652"/>
                          </a:lnTo>
                          <a:lnTo>
                            <a:pt x="884" y="653"/>
                          </a:lnTo>
                          <a:lnTo>
                            <a:pt x="884" y="654"/>
                          </a:lnTo>
                          <a:lnTo>
                            <a:pt x="884" y="655"/>
                          </a:lnTo>
                          <a:lnTo>
                            <a:pt x="884" y="656"/>
                          </a:lnTo>
                          <a:lnTo>
                            <a:pt x="884" y="657"/>
                          </a:lnTo>
                          <a:lnTo>
                            <a:pt x="884" y="658"/>
                          </a:lnTo>
                          <a:lnTo>
                            <a:pt x="883" y="659"/>
                          </a:lnTo>
                          <a:lnTo>
                            <a:pt x="884" y="659"/>
                          </a:lnTo>
                          <a:lnTo>
                            <a:pt x="883" y="660"/>
                          </a:lnTo>
                          <a:lnTo>
                            <a:pt x="884" y="660"/>
                          </a:lnTo>
                          <a:lnTo>
                            <a:pt x="884" y="662"/>
                          </a:lnTo>
                          <a:lnTo>
                            <a:pt x="883" y="662"/>
                          </a:lnTo>
                          <a:lnTo>
                            <a:pt x="883" y="663"/>
                          </a:lnTo>
                          <a:lnTo>
                            <a:pt x="883" y="664"/>
                          </a:lnTo>
                          <a:lnTo>
                            <a:pt x="884" y="664"/>
                          </a:lnTo>
                          <a:lnTo>
                            <a:pt x="885" y="665"/>
                          </a:lnTo>
                          <a:lnTo>
                            <a:pt x="885" y="664"/>
                          </a:lnTo>
                          <a:lnTo>
                            <a:pt x="886" y="664"/>
                          </a:lnTo>
                          <a:lnTo>
                            <a:pt x="887" y="665"/>
                          </a:lnTo>
                          <a:lnTo>
                            <a:pt x="887" y="666"/>
                          </a:lnTo>
                          <a:lnTo>
                            <a:pt x="887" y="667"/>
                          </a:lnTo>
                          <a:lnTo>
                            <a:pt x="887" y="668"/>
                          </a:lnTo>
                          <a:lnTo>
                            <a:pt x="887" y="669"/>
                          </a:lnTo>
                          <a:lnTo>
                            <a:pt x="886" y="670"/>
                          </a:lnTo>
                          <a:lnTo>
                            <a:pt x="886" y="671"/>
                          </a:lnTo>
                          <a:lnTo>
                            <a:pt x="886" y="672"/>
                          </a:lnTo>
                          <a:lnTo>
                            <a:pt x="885" y="673"/>
                          </a:lnTo>
                          <a:lnTo>
                            <a:pt x="886" y="674"/>
                          </a:lnTo>
                          <a:lnTo>
                            <a:pt x="885" y="674"/>
                          </a:lnTo>
                          <a:lnTo>
                            <a:pt x="884" y="676"/>
                          </a:lnTo>
                          <a:lnTo>
                            <a:pt x="884" y="677"/>
                          </a:lnTo>
                          <a:lnTo>
                            <a:pt x="883" y="678"/>
                          </a:lnTo>
                          <a:lnTo>
                            <a:pt x="883" y="680"/>
                          </a:lnTo>
                          <a:lnTo>
                            <a:pt x="883" y="681"/>
                          </a:lnTo>
                          <a:lnTo>
                            <a:pt x="883" y="682"/>
                          </a:lnTo>
                          <a:lnTo>
                            <a:pt x="882" y="683"/>
                          </a:lnTo>
                          <a:lnTo>
                            <a:pt x="882" y="684"/>
                          </a:lnTo>
                          <a:lnTo>
                            <a:pt x="881" y="685"/>
                          </a:lnTo>
                          <a:lnTo>
                            <a:pt x="881" y="686"/>
                          </a:lnTo>
                          <a:lnTo>
                            <a:pt x="915" y="688"/>
                          </a:lnTo>
                          <a:lnTo>
                            <a:pt x="926" y="689"/>
                          </a:lnTo>
                          <a:lnTo>
                            <a:pt x="941" y="690"/>
                          </a:lnTo>
                          <a:lnTo>
                            <a:pt x="985" y="693"/>
                          </a:lnTo>
                          <a:lnTo>
                            <a:pt x="1051" y="698"/>
                          </a:lnTo>
                          <a:lnTo>
                            <a:pt x="1051" y="699"/>
                          </a:lnTo>
                          <a:lnTo>
                            <a:pt x="1052" y="699"/>
                          </a:lnTo>
                          <a:lnTo>
                            <a:pt x="1051" y="700"/>
                          </a:lnTo>
                          <a:lnTo>
                            <a:pt x="1050" y="700"/>
                          </a:lnTo>
                          <a:lnTo>
                            <a:pt x="1050" y="701"/>
                          </a:lnTo>
                          <a:lnTo>
                            <a:pt x="1051" y="702"/>
                          </a:lnTo>
                          <a:lnTo>
                            <a:pt x="1051" y="703"/>
                          </a:lnTo>
                          <a:lnTo>
                            <a:pt x="1050" y="703"/>
                          </a:lnTo>
                          <a:lnTo>
                            <a:pt x="1051" y="703"/>
                          </a:lnTo>
                          <a:lnTo>
                            <a:pt x="1050" y="704"/>
                          </a:lnTo>
                          <a:lnTo>
                            <a:pt x="1049" y="704"/>
                          </a:lnTo>
                          <a:lnTo>
                            <a:pt x="1049" y="705"/>
                          </a:lnTo>
                          <a:lnTo>
                            <a:pt x="1048" y="705"/>
                          </a:lnTo>
                          <a:lnTo>
                            <a:pt x="1048" y="704"/>
                          </a:lnTo>
                          <a:lnTo>
                            <a:pt x="1049" y="704"/>
                          </a:lnTo>
                          <a:lnTo>
                            <a:pt x="1048" y="704"/>
                          </a:lnTo>
                          <a:lnTo>
                            <a:pt x="1047" y="704"/>
                          </a:lnTo>
                          <a:lnTo>
                            <a:pt x="1046" y="705"/>
                          </a:lnTo>
                          <a:lnTo>
                            <a:pt x="1047" y="705"/>
                          </a:lnTo>
                          <a:lnTo>
                            <a:pt x="1046" y="706"/>
                          </a:lnTo>
                          <a:lnTo>
                            <a:pt x="1047" y="707"/>
                          </a:lnTo>
                          <a:lnTo>
                            <a:pt x="1046" y="707"/>
                          </a:lnTo>
                          <a:lnTo>
                            <a:pt x="1047" y="708"/>
                          </a:lnTo>
                          <a:lnTo>
                            <a:pt x="1046" y="708"/>
                          </a:lnTo>
                          <a:lnTo>
                            <a:pt x="1046" y="709"/>
                          </a:lnTo>
                          <a:lnTo>
                            <a:pt x="1045" y="709"/>
                          </a:lnTo>
                          <a:lnTo>
                            <a:pt x="1046" y="709"/>
                          </a:lnTo>
                          <a:lnTo>
                            <a:pt x="1045" y="710"/>
                          </a:lnTo>
                          <a:lnTo>
                            <a:pt x="1045" y="711"/>
                          </a:lnTo>
                          <a:lnTo>
                            <a:pt x="1044" y="711"/>
                          </a:lnTo>
                          <a:lnTo>
                            <a:pt x="1045" y="711"/>
                          </a:lnTo>
                          <a:lnTo>
                            <a:pt x="1044" y="712"/>
                          </a:lnTo>
                          <a:lnTo>
                            <a:pt x="1043" y="712"/>
                          </a:lnTo>
                          <a:lnTo>
                            <a:pt x="1042" y="712"/>
                          </a:lnTo>
                          <a:lnTo>
                            <a:pt x="1043" y="713"/>
                          </a:lnTo>
                          <a:lnTo>
                            <a:pt x="1043" y="714"/>
                          </a:lnTo>
                          <a:lnTo>
                            <a:pt x="1043" y="715"/>
                          </a:lnTo>
                          <a:lnTo>
                            <a:pt x="1044" y="715"/>
                          </a:lnTo>
                          <a:lnTo>
                            <a:pt x="1044" y="716"/>
                          </a:lnTo>
                          <a:lnTo>
                            <a:pt x="1043" y="716"/>
                          </a:lnTo>
                          <a:lnTo>
                            <a:pt x="1044" y="717"/>
                          </a:lnTo>
                          <a:lnTo>
                            <a:pt x="1043" y="717"/>
                          </a:lnTo>
                          <a:lnTo>
                            <a:pt x="1043" y="718"/>
                          </a:lnTo>
                          <a:lnTo>
                            <a:pt x="1044" y="718"/>
                          </a:lnTo>
                          <a:lnTo>
                            <a:pt x="1045" y="719"/>
                          </a:lnTo>
                          <a:lnTo>
                            <a:pt x="1045" y="720"/>
                          </a:lnTo>
                          <a:lnTo>
                            <a:pt x="1045" y="721"/>
                          </a:lnTo>
                          <a:lnTo>
                            <a:pt x="1044" y="722"/>
                          </a:lnTo>
                          <a:lnTo>
                            <a:pt x="1045" y="722"/>
                          </a:lnTo>
                          <a:lnTo>
                            <a:pt x="1046" y="722"/>
                          </a:lnTo>
                          <a:lnTo>
                            <a:pt x="1045" y="723"/>
                          </a:lnTo>
                          <a:lnTo>
                            <a:pt x="1046" y="723"/>
                          </a:lnTo>
                          <a:lnTo>
                            <a:pt x="1046" y="724"/>
                          </a:lnTo>
                          <a:lnTo>
                            <a:pt x="1045" y="725"/>
                          </a:lnTo>
                          <a:lnTo>
                            <a:pt x="1046" y="725"/>
                          </a:lnTo>
                          <a:lnTo>
                            <a:pt x="1047" y="726"/>
                          </a:lnTo>
                          <a:lnTo>
                            <a:pt x="1047" y="727"/>
                          </a:lnTo>
                          <a:lnTo>
                            <a:pt x="1046" y="727"/>
                          </a:lnTo>
                          <a:lnTo>
                            <a:pt x="1045" y="728"/>
                          </a:lnTo>
                          <a:lnTo>
                            <a:pt x="1046" y="728"/>
                          </a:lnTo>
                          <a:lnTo>
                            <a:pt x="1046" y="729"/>
                          </a:lnTo>
                          <a:lnTo>
                            <a:pt x="1047" y="730"/>
                          </a:lnTo>
                          <a:lnTo>
                            <a:pt x="1047" y="731"/>
                          </a:lnTo>
                          <a:lnTo>
                            <a:pt x="1046" y="731"/>
                          </a:lnTo>
                          <a:lnTo>
                            <a:pt x="1046" y="732"/>
                          </a:lnTo>
                          <a:lnTo>
                            <a:pt x="1046" y="733"/>
                          </a:lnTo>
                          <a:lnTo>
                            <a:pt x="1046" y="734"/>
                          </a:lnTo>
                          <a:lnTo>
                            <a:pt x="1045" y="734"/>
                          </a:lnTo>
                          <a:lnTo>
                            <a:pt x="1045" y="733"/>
                          </a:lnTo>
                          <a:lnTo>
                            <a:pt x="1044" y="734"/>
                          </a:lnTo>
                          <a:lnTo>
                            <a:pt x="1044" y="735"/>
                          </a:lnTo>
                          <a:lnTo>
                            <a:pt x="1043" y="736"/>
                          </a:lnTo>
                          <a:lnTo>
                            <a:pt x="1042" y="736"/>
                          </a:lnTo>
                          <a:lnTo>
                            <a:pt x="1042" y="737"/>
                          </a:lnTo>
                          <a:lnTo>
                            <a:pt x="1042" y="738"/>
                          </a:lnTo>
                          <a:lnTo>
                            <a:pt x="1041" y="739"/>
                          </a:lnTo>
                          <a:lnTo>
                            <a:pt x="1042" y="739"/>
                          </a:lnTo>
                          <a:lnTo>
                            <a:pt x="1042" y="740"/>
                          </a:lnTo>
                          <a:lnTo>
                            <a:pt x="1040" y="741"/>
                          </a:lnTo>
                          <a:lnTo>
                            <a:pt x="1040" y="742"/>
                          </a:lnTo>
                          <a:lnTo>
                            <a:pt x="1040" y="743"/>
                          </a:lnTo>
                          <a:lnTo>
                            <a:pt x="1041" y="743"/>
                          </a:lnTo>
                          <a:lnTo>
                            <a:pt x="1040" y="744"/>
                          </a:lnTo>
                          <a:lnTo>
                            <a:pt x="1040" y="745"/>
                          </a:lnTo>
                          <a:lnTo>
                            <a:pt x="1039" y="747"/>
                          </a:lnTo>
                          <a:lnTo>
                            <a:pt x="1038" y="747"/>
                          </a:lnTo>
                          <a:lnTo>
                            <a:pt x="1038" y="748"/>
                          </a:lnTo>
                          <a:lnTo>
                            <a:pt x="1036" y="749"/>
                          </a:lnTo>
                          <a:lnTo>
                            <a:pt x="1035" y="750"/>
                          </a:lnTo>
                          <a:lnTo>
                            <a:pt x="1035" y="751"/>
                          </a:lnTo>
                          <a:lnTo>
                            <a:pt x="1034" y="752"/>
                          </a:lnTo>
                          <a:lnTo>
                            <a:pt x="1034" y="753"/>
                          </a:lnTo>
                          <a:lnTo>
                            <a:pt x="1033" y="754"/>
                          </a:lnTo>
                          <a:lnTo>
                            <a:pt x="1032" y="755"/>
                          </a:lnTo>
                          <a:lnTo>
                            <a:pt x="1031" y="755"/>
                          </a:lnTo>
                          <a:lnTo>
                            <a:pt x="1031" y="756"/>
                          </a:lnTo>
                          <a:lnTo>
                            <a:pt x="1030" y="756"/>
                          </a:lnTo>
                          <a:lnTo>
                            <a:pt x="1029" y="756"/>
                          </a:lnTo>
                          <a:lnTo>
                            <a:pt x="1028" y="757"/>
                          </a:lnTo>
                          <a:lnTo>
                            <a:pt x="1028" y="756"/>
                          </a:lnTo>
                          <a:lnTo>
                            <a:pt x="1028" y="757"/>
                          </a:lnTo>
                          <a:lnTo>
                            <a:pt x="1028" y="758"/>
                          </a:lnTo>
                          <a:lnTo>
                            <a:pt x="1027" y="758"/>
                          </a:lnTo>
                          <a:lnTo>
                            <a:pt x="1027" y="759"/>
                          </a:lnTo>
                          <a:lnTo>
                            <a:pt x="1026" y="759"/>
                          </a:lnTo>
                          <a:lnTo>
                            <a:pt x="1027" y="759"/>
                          </a:lnTo>
                          <a:lnTo>
                            <a:pt x="1026" y="760"/>
                          </a:lnTo>
                          <a:lnTo>
                            <a:pt x="1027" y="761"/>
                          </a:lnTo>
                          <a:lnTo>
                            <a:pt x="1027" y="762"/>
                          </a:lnTo>
                          <a:lnTo>
                            <a:pt x="1027" y="763"/>
                          </a:lnTo>
                          <a:lnTo>
                            <a:pt x="1027" y="764"/>
                          </a:lnTo>
                          <a:lnTo>
                            <a:pt x="1026" y="764"/>
                          </a:lnTo>
                          <a:lnTo>
                            <a:pt x="1026" y="765"/>
                          </a:lnTo>
                          <a:lnTo>
                            <a:pt x="1025" y="766"/>
                          </a:lnTo>
                          <a:lnTo>
                            <a:pt x="1025" y="767"/>
                          </a:lnTo>
                          <a:lnTo>
                            <a:pt x="1025" y="768"/>
                          </a:lnTo>
                          <a:lnTo>
                            <a:pt x="1024" y="768"/>
                          </a:lnTo>
                          <a:lnTo>
                            <a:pt x="1024" y="769"/>
                          </a:lnTo>
                          <a:lnTo>
                            <a:pt x="1023" y="769"/>
                          </a:lnTo>
                          <a:lnTo>
                            <a:pt x="1022" y="769"/>
                          </a:lnTo>
                          <a:lnTo>
                            <a:pt x="1022" y="770"/>
                          </a:lnTo>
                          <a:lnTo>
                            <a:pt x="1022" y="771"/>
                          </a:lnTo>
                          <a:lnTo>
                            <a:pt x="1021" y="771"/>
                          </a:lnTo>
                          <a:lnTo>
                            <a:pt x="1020" y="772"/>
                          </a:lnTo>
                          <a:lnTo>
                            <a:pt x="1021" y="772"/>
                          </a:lnTo>
                          <a:lnTo>
                            <a:pt x="1020" y="772"/>
                          </a:lnTo>
                          <a:lnTo>
                            <a:pt x="1021" y="773"/>
                          </a:lnTo>
                          <a:lnTo>
                            <a:pt x="1020" y="774"/>
                          </a:lnTo>
                          <a:lnTo>
                            <a:pt x="1020" y="775"/>
                          </a:lnTo>
                          <a:lnTo>
                            <a:pt x="1020" y="776"/>
                          </a:lnTo>
                          <a:lnTo>
                            <a:pt x="1021" y="776"/>
                          </a:lnTo>
                          <a:lnTo>
                            <a:pt x="1020" y="776"/>
                          </a:lnTo>
                          <a:lnTo>
                            <a:pt x="1020" y="777"/>
                          </a:lnTo>
                          <a:lnTo>
                            <a:pt x="1019" y="778"/>
                          </a:lnTo>
                          <a:lnTo>
                            <a:pt x="1019" y="779"/>
                          </a:lnTo>
                          <a:lnTo>
                            <a:pt x="1020" y="779"/>
                          </a:lnTo>
                          <a:lnTo>
                            <a:pt x="1020" y="780"/>
                          </a:lnTo>
                          <a:lnTo>
                            <a:pt x="1021" y="781"/>
                          </a:lnTo>
                          <a:lnTo>
                            <a:pt x="1021" y="782"/>
                          </a:lnTo>
                          <a:lnTo>
                            <a:pt x="1022" y="782"/>
                          </a:lnTo>
                          <a:lnTo>
                            <a:pt x="1022" y="783"/>
                          </a:lnTo>
                          <a:lnTo>
                            <a:pt x="1021" y="783"/>
                          </a:lnTo>
                          <a:lnTo>
                            <a:pt x="1022" y="783"/>
                          </a:lnTo>
                          <a:lnTo>
                            <a:pt x="1022" y="784"/>
                          </a:lnTo>
                          <a:lnTo>
                            <a:pt x="1021" y="785"/>
                          </a:lnTo>
                          <a:lnTo>
                            <a:pt x="1022" y="785"/>
                          </a:lnTo>
                          <a:lnTo>
                            <a:pt x="1022" y="786"/>
                          </a:lnTo>
                          <a:lnTo>
                            <a:pt x="1023" y="786"/>
                          </a:lnTo>
                          <a:lnTo>
                            <a:pt x="1024" y="786"/>
                          </a:lnTo>
                          <a:lnTo>
                            <a:pt x="1023" y="786"/>
                          </a:lnTo>
                          <a:lnTo>
                            <a:pt x="1023" y="787"/>
                          </a:lnTo>
                          <a:lnTo>
                            <a:pt x="1024" y="787"/>
                          </a:lnTo>
                          <a:lnTo>
                            <a:pt x="1024" y="788"/>
                          </a:lnTo>
                          <a:lnTo>
                            <a:pt x="1025" y="787"/>
                          </a:lnTo>
                          <a:lnTo>
                            <a:pt x="1025" y="788"/>
                          </a:lnTo>
                          <a:lnTo>
                            <a:pt x="1026" y="787"/>
                          </a:lnTo>
                          <a:lnTo>
                            <a:pt x="1027" y="787"/>
                          </a:lnTo>
                          <a:lnTo>
                            <a:pt x="1027" y="788"/>
                          </a:lnTo>
                          <a:lnTo>
                            <a:pt x="1028" y="789"/>
                          </a:lnTo>
                          <a:lnTo>
                            <a:pt x="1027" y="789"/>
                          </a:lnTo>
                          <a:lnTo>
                            <a:pt x="1027" y="790"/>
                          </a:lnTo>
                          <a:lnTo>
                            <a:pt x="1027" y="789"/>
                          </a:lnTo>
                          <a:lnTo>
                            <a:pt x="1027" y="790"/>
                          </a:lnTo>
                          <a:lnTo>
                            <a:pt x="1027" y="791"/>
                          </a:lnTo>
                          <a:lnTo>
                            <a:pt x="1027" y="792"/>
                          </a:lnTo>
                          <a:lnTo>
                            <a:pt x="1028" y="792"/>
                          </a:lnTo>
                          <a:lnTo>
                            <a:pt x="1029" y="791"/>
                          </a:lnTo>
                          <a:lnTo>
                            <a:pt x="1030" y="792"/>
                          </a:lnTo>
                          <a:lnTo>
                            <a:pt x="1029" y="793"/>
                          </a:lnTo>
                          <a:lnTo>
                            <a:pt x="1030" y="794"/>
                          </a:lnTo>
                          <a:lnTo>
                            <a:pt x="1031" y="794"/>
                          </a:lnTo>
                          <a:lnTo>
                            <a:pt x="1031" y="795"/>
                          </a:lnTo>
                          <a:lnTo>
                            <a:pt x="1031" y="794"/>
                          </a:lnTo>
                          <a:lnTo>
                            <a:pt x="1031" y="793"/>
                          </a:lnTo>
                          <a:lnTo>
                            <a:pt x="1032" y="793"/>
                          </a:lnTo>
                          <a:lnTo>
                            <a:pt x="1033" y="793"/>
                          </a:lnTo>
                          <a:lnTo>
                            <a:pt x="1033" y="794"/>
                          </a:lnTo>
                          <a:lnTo>
                            <a:pt x="1033" y="795"/>
                          </a:lnTo>
                          <a:lnTo>
                            <a:pt x="1033" y="796"/>
                          </a:lnTo>
                          <a:lnTo>
                            <a:pt x="1032" y="797"/>
                          </a:lnTo>
                          <a:lnTo>
                            <a:pt x="1033" y="797"/>
                          </a:lnTo>
                          <a:lnTo>
                            <a:pt x="1034" y="797"/>
                          </a:lnTo>
                          <a:lnTo>
                            <a:pt x="1035" y="796"/>
                          </a:lnTo>
                          <a:lnTo>
                            <a:pt x="1036" y="796"/>
                          </a:lnTo>
                          <a:lnTo>
                            <a:pt x="1036" y="795"/>
                          </a:lnTo>
                          <a:lnTo>
                            <a:pt x="1037" y="795"/>
                          </a:lnTo>
                          <a:lnTo>
                            <a:pt x="1037" y="796"/>
                          </a:lnTo>
                          <a:lnTo>
                            <a:pt x="1038" y="796"/>
                          </a:lnTo>
                          <a:lnTo>
                            <a:pt x="1039" y="796"/>
                          </a:lnTo>
                          <a:lnTo>
                            <a:pt x="1038" y="796"/>
                          </a:lnTo>
                          <a:lnTo>
                            <a:pt x="1038" y="797"/>
                          </a:lnTo>
                          <a:lnTo>
                            <a:pt x="1039" y="797"/>
                          </a:lnTo>
                          <a:lnTo>
                            <a:pt x="1040" y="797"/>
                          </a:lnTo>
                          <a:lnTo>
                            <a:pt x="1039" y="798"/>
                          </a:lnTo>
                          <a:lnTo>
                            <a:pt x="1040" y="798"/>
                          </a:lnTo>
                          <a:lnTo>
                            <a:pt x="1040" y="799"/>
                          </a:lnTo>
                          <a:lnTo>
                            <a:pt x="1039" y="800"/>
                          </a:lnTo>
                          <a:lnTo>
                            <a:pt x="1040" y="801"/>
                          </a:lnTo>
                          <a:lnTo>
                            <a:pt x="1040" y="800"/>
                          </a:lnTo>
                          <a:lnTo>
                            <a:pt x="1041" y="799"/>
                          </a:lnTo>
                          <a:lnTo>
                            <a:pt x="1042" y="799"/>
                          </a:lnTo>
                          <a:lnTo>
                            <a:pt x="1042" y="798"/>
                          </a:lnTo>
                          <a:lnTo>
                            <a:pt x="1043" y="798"/>
                          </a:lnTo>
                          <a:lnTo>
                            <a:pt x="1043" y="799"/>
                          </a:lnTo>
                          <a:lnTo>
                            <a:pt x="1043" y="800"/>
                          </a:lnTo>
                          <a:lnTo>
                            <a:pt x="1042" y="801"/>
                          </a:lnTo>
                          <a:lnTo>
                            <a:pt x="1043" y="801"/>
                          </a:lnTo>
                          <a:lnTo>
                            <a:pt x="1044" y="801"/>
                          </a:lnTo>
                          <a:lnTo>
                            <a:pt x="1044" y="802"/>
                          </a:lnTo>
                          <a:lnTo>
                            <a:pt x="1045" y="802"/>
                          </a:lnTo>
                          <a:lnTo>
                            <a:pt x="1045" y="803"/>
                          </a:lnTo>
                          <a:lnTo>
                            <a:pt x="1044" y="803"/>
                          </a:lnTo>
                          <a:lnTo>
                            <a:pt x="1044" y="804"/>
                          </a:lnTo>
                          <a:lnTo>
                            <a:pt x="1045" y="803"/>
                          </a:lnTo>
                          <a:lnTo>
                            <a:pt x="1046" y="803"/>
                          </a:lnTo>
                          <a:lnTo>
                            <a:pt x="1047" y="803"/>
                          </a:lnTo>
                          <a:lnTo>
                            <a:pt x="1046" y="804"/>
                          </a:lnTo>
                          <a:lnTo>
                            <a:pt x="1047" y="805"/>
                          </a:lnTo>
                          <a:lnTo>
                            <a:pt x="1047" y="804"/>
                          </a:lnTo>
                          <a:lnTo>
                            <a:pt x="1048" y="804"/>
                          </a:lnTo>
                          <a:lnTo>
                            <a:pt x="1048" y="805"/>
                          </a:lnTo>
                          <a:lnTo>
                            <a:pt x="1048" y="806"/>
                          </a:lnTo>
                          <a:lnTo>
                            <a:pt x="1048" y="807"/>
                          </a:lnTo>
                          <a:lnTo>
                            <a:pt x="1049" y="807"/>
                          </a:lnTo>
                          <a:lnTo>
                            <a:pt x="1049" y="808"/>
                          </a:lnTo>
                          <a:lnTo>
                            <a:pt x="1049" y="809"/>
                          </a:lnTo>
                          <a:lnTo>
                            <a:pt x="1050" y="809"/>
                          </a:lnTo>
                          <a:lnTo>
                            <a:pt x="1050" y="810"/>
                          </a:lnTo>
                          <a:lnTo>
                            <a:pt x="1051" y="810"/>
                          </a:lnTo>
                          <a:lnTo>
                            <a:pt x="1051" y="809"/>
                          </a:lnTo>
                          <a:lnTo>
                            <a:pt x="1052" y="810"/>
                          </a:lnTo>
                          <a:lnTo>
                            <a:pt x="1052" y="809"/>
                          </a:lnTo>
                          <a:lnTo>
                            <a:pt x="1053" y="810"/>
                          </a:lnTo>
                          <a:lnTo>
                            <a:pt x="1052" y="810"/>
                          </a:lnTo>
                          <a:lnTo>
                            <a:pt x="1052" y="811"/>
                          </a:lnTo>
                          <a:lnTo>
                            <a:pt x="1054" y="811"/>
                          </a:lnTo>
                          <a:lnTo>
                            <a:pt x="1054" y="812"/>
                          </a:lnTo>
                          <a:lnTo>
                            <a:pt x="1052" y="813"/>
                          </a:lnTo>
                          <a:lnTo>
                            <a:pt x="1052" y="814"/>
                          </a:lnTo>
                          <a:lnTo>
                            <a:pt x="1053" y="814"/>
                          </a:lnTo>
                          <a:lnTo>
                            <a:pt x="1054" y="814"/>
                          </a:lnTo>
                          <a:lnTo>
                            <a:pt x="1054" y="817"/>
                          </a:lnTo>
                          <a:lnTo>
                            <a:pt x="1053" y="818"/>
                          </a:lnTo>
                          <a:lnTo>
                            <a:pt x="1054" y="819"/>
                          </a:lnTo>
                          <a:lnTo>
                            <a:pt x="1055" y="818"/>
                          </a:lnTo>
                          <a:lnTo>
                            <a:pt x="1055" y="819"/>
                          </a:lnTo>
                          <a:lnTo>
                            <a:pt x="1057" y="820"/>
                          </a:lnTo>
                          <a:lnTo>
                            <a:pt x="1057" y="821"/>
                          </a:lnTo>
                          <a:lnTo>
                            <a:pt x="1058" y="821"/>
                          </a:lnTo>
                          <a:lnTo>
                            <a:pt x="1058" y="822"/>
                          </a:lnTo>
                          <a:lnTo>
                            <a:pt x="1058" y="823"/>
                          </a:lnTo>
                          <a:lnTo>
                            <a:pt x="1056" y="823"/>
                          </a:lnTo>
                          <a:lnTo>
                            <a:pt x="1056" y="824"/>
                          </a:lnTo>
                          <a:lnTo>
                            <a:pt x="1057" y="825"/>
                          </a:lnTo>
                          <a:lnTo>
                            <a:pt x="1056" y="825"/>
                          </a:lnTo>
                          <a:lnTo>
                            <a:pt x="1056" y="826"/>
                          </a:lnTo>
                          <a:lnTo>
                            <a:pt x="1055" y="827"/>
                          </a:lnTo>
                          <a:lnTo>
                            <a:pt x="1056" y="828"/>
                          </a:lnTo>
                          <a:lnTo>
                            <a:pt x="1056" y="829"/>
                          </a:lnTo>
                          <a:lnTo>
                            <a:pt x="1057" y="828"/>
                          </a:lnTo>
                          <a:lnTo>
                            <a:pt x="1057" y="829"/>
                          </a:lnTo>
                          <a:lnTo>
                            <a:pt x="1056" y="829"/>
                          </a:lnTo>
                          <a:lnTo>
                            <a:pt x="1056" y="831"/>
                          </a:lnTo>
                          <a:lnTo>
                            <a:pt x="1058" y="831"/>
                          </a:lnTo>
                          <a:lnTo>
                            <a:pt x="1058" y="832"/>
                          </a:lnTo>
                          <a:lnTo>
                            <a:pt x="1058" y="833"/>
                          </a:lnTo>
                          <a:lnTo>
                            <a:pt x="1058" y="834"/>
                          </a:lnTo>
                          <a:lnTo>
                            <a:pt x="1058" y="835"/>
                          </a:lnTo>
                          <a:lnTo>
                            <a:pt x="1058" y="836"/>
                          </a:lnTo>
                          <a:lnTo>
                            <a:pt x="1057" y="836"/>
                          </a:lnTo>
                          <a:lnTo>
                            <a:pt x="1057" y="837"/>
                          </a:lnTo>
                          <a:lnTo>
                            <a:pt x="1059" y="838"/>
                          </a:lnTo>
                          <a:lnTo>
                            <a:pt x="1059" y="839"/>
                          </a:lnTo>
                          <a:lnTo>
                            <a:pt x="1059" y="840"/>
                          </a:lnTo>
                          <a:lnTo>
                            <a:pt x="1058" y="840"/>
                          </a:lnTo>
                          <a:lnTo>
                            <a:pt x="1058" y="841"/>
                          </a:lnTo>
                          <a:lnTo>
                            <a:pt x="1059" y="841"/>
                          </a:lnTo>
                          <a:lnTo>
                            <a:pt x="1060" y="841"/>
                          </a:lnTo>
                          <a:lnTo>
                            <a:pt x="1061" y="840"/>
                          </a:lnTo>
                          <a:lnTo>
                            <a:pt x="1062" y="840"/>
                          </a:lnTo>
                          <a:lnTo>
                            <a:pt x="1062" y="841"/>
                          </a:lnTo>
                          <a:lnTo>
                            <a:pt x="1060" y="841"/>
                          </a:lnTo>
                          <a:lnTo>
                            <a:pt x="1060" y="843"/>
                          </a:lnTo>
                          <a:lnTo>
                            <a:pt x="1059" y="843"/>
                          </a:lnTo>
                          <a:lnTo>
                            <a:pt x="1060" y="844"/>
                          </a:lnTo>
                          <a:lnTo>
                            <a:pt x="1060" y="846"/>
                          </a:lnTo>
                          <a:lnTo>
                            <a:pt x="1060" y="847"/>
                          </a:lnTo>
                          <a:lnTo>
                            <a:pt x="1059" y="848"/>
                          </a:lnTo>
                          <a:lnTo>
                            <a:pt x="1059" y="847"/>
                          </a:lnTo>
                          <a:lnTo>
                            <a:pt x="1058" y="848"/>
                          </a:lnTo>
                          <a:lnTo>
                            <a:pt x="1059" y="848"/>
                          </a:lnTo>
                          <a:lnTo>
                            <a:pt x="1059" y="849"/>
                          </a:lnTo>
                          <a:lnTo>
                            <a:pt x="1060" y="849"/>
                          </a:lnTo>
                          <a:lnTo>
                            <a:pt x="1060" y="850"/>
                          </a:lnTo>
                          <a:lnTo>
                            <a:pt x="1060" y="851"/>
                          </a:lnTo>
                          <a:lnTo>
                            <a:pt x="1061" y="851"/>
                          </a:lnTo>
                          <a:lnTo>
                            <a:pt x="1061" y="852"/>
                          </a:lnTo>
                          <a:lnTo>
                            <a:pt x="1060" y="852"/>
                          </a:lnTo>
                          <a:lnTo>
                            <a:pt x="1059" y="852"/>
                          </a:lnTo>
                          <a:lnTo>
                            <a:pt x="1060" y="853"/>
                          </a:lnTo>
                          <a:lnTo>
                            <a:pt x="1061" y="853"/>
                          </a:lnTo>
                          <a:lnTo>
                            <a:pt x="1061" y="855"/>
                          </a:lnTo>
                          <a:lnTo>
                            <a:pt x="1060" y="856"/>
                          </a:lnTo>
                          <a:lnTo>
                            <a:pt x="1061" y="856"/>
                          </a:lnTo>
                          <a:lnTo>
                            <a:pt x="1062" y="855"/>
                          </a:lnTo>
                          <a:lnTo>
                            <a:pt x="1063" y="855"/>
                          </a:lnTo>
                          <a:lnTo>
                            <a:pt x="1064" y="856"/>
                          </a:lnTo>
                          <a:lnTo>
                            <a:pt x="1064" y="858"/>
                          </a:lnTo>
                          <a:lnTo>
                            <a:pt x="1065" y="858"/>
                          </a:lnTo>
                          <a:lnTo>
                            <a:pt x="1065" y="857"/>
                          </a:lnTo>
                          <a:lnTo>
                            <a:pt x="1066" y="858"/>
                          </a:lnTo>
                          <a:lnTo>
                            <a:pt x="1066" y="859"/>
                          </a:lnTo>
                          <a:lnTo>
                            <a:pt x="1065" y="860"/>
                          </a:lnTo>
                          <a:lnTo>
                            <a:pt x="1064" y="860"/>
                          </a:lnTo>
                          <a:lnTo>
                            <a:pt x="1065" y="861"/>
                          </a:lnTo>
                          <a:lnTo>
                            <a:pt x="1065" y="862"/>
                          </a:lnTo>
                          <a:lnTo>
                            <a:pt x="1065" y="861"/>
                          </a:lnTo>
                          <a:lnTo>
                            <a:pt x="1066" y="862"/>
                          </a:lnTo>
                          <a:lnTo>
                            <a:pt x="1067" y="862"/>
                          </a:lnTo>
                          <a:lnTo>
                            <a:pt x="1066" y="863"/>
                          </a:lnTo>
                          <a:lnTo>
                            <a:pt x="1065" y="863"/>
                          </a:lnTo>
                          <a:lnTo>
                            <a:pt x="1065" y="864"/>
                          </a:lnTo>
                          <a:lnTo>
                            <a:pt x="1067" y="864"/>
                          </a:lnTo>
                          <a:lnTo>
                            <a:pt x="1067" y="865"/>
                          </a:lnTo>
                          <a:lnTo>
                            <a:pt x="1066" y="866"/>
                          </a:lnTo>
                          <a:lnTo>
                            <a:pt x="1067" y="867"/>
                          </a:lnTo>
                          <a:lnTo>
                            <a:pt x="1069" y="866"/>
                          </a:lnTo>
                          <a:lnTo>
                            <a:pt x="1069" y="867"/>
                          </a:lnTo>
                          <a:lnTo>
                            <a:pt x="1068" y="867"/>
                          </a:lnTo>
                          <a:lnTo>
                            <a:pt x="1069" y="868"/>
                          </a:lnTo>
                          <a:lnTo>
                            <a:pt x="1071" y="869"/>
                          </a:lnTo>
                          <a:lnTo>
                            <a:pt x="1072" y="869"/>
                          </a:lnTo>
                          <a:lnTo>
                            <a:pt x="1072" y="870"/>
                          </a:lnTo>
                          <a:lnTo>
                            <a:pt x="1071" y="871"/>
                          </a:lnTo>
                          <a:lnTo>
                            <a:pt x="1070" y="871"/>
                          </a:lnTo>
                          <a:lnTo>
                            <a:pt x="1068" y="872"/>
                          </a:lnTo>
                          <a:lnTo>
                            <a:pt x="1067" y="873"/>
                          </a:lnTo>
                          <a:lnTo>
                            <a:pt x="1068" y="872"/>
                          </a:lnTo>
                          <a:lnTo>
                            <a:pt x="1068" y="873"/>
                          </a:lnTo>
                          <a:lnTo>
                            <a:pt x="1069" y="872"/>
                          </a:lnTo>
                          <a:lnTo>
                            <a:pt x="1069" y="874"/>
                          </a:lnTo>
                          <a:lnTo>
                            <a:pt x="1068" y="873"/>
                          </a:lnTo>
                          <a:lnTo>
                            <a:pt x="1068" y="874"/>
                          </a:lnTo>
                          <a:lnTo>
                            <a:pt x="1068" y="875"/>
                          </a:lnTo>
                          <a:lnTo>
                            <a:pt x="1069" y="874"/>
                          </a:lnTo>
                          <a:lnTo>
                            <a:pt x="1070" y="874"/>
                          </a:lnTo>
                          <a:lnTo>
                            <a:pt x="1070" y="875"/>
                          </a:lnTo>
                          <a:lnTo>
                            <a:pt x="1069" y="876"/>
                          </a:lnTo>
                          <a:lnTo>
                            <a:pt x="1069" y="877"/>
                          </a:lnTo>
                          <a:lnTo>
                            <a:pt x="1068" y="877"/>
                          </a:lnTo>
                          <a:lnTo>
                            <a:pt x="1068" y="878"/>
                          </a:lnTo>
                          <a:lnTo>
                            <a:pt x="1067" y="877"/>
                          </a:lnTo>
                          <a:lnTo>
                            <a:pt x="1067" y="878"/>
                          </a:lnTo>
                          <a:lnTo>
                            <a:pt x="1066" y="879"/>
                          </a:lnTo>
                          <a:lnTo>
                            <a:pt x="1066" y="878"/>
                          </a:lnTo>
                          <a:lnTo>
                            <a:pt x="1065" y="879"/>
                          </a:lnTo>
                          <a:lnTo>
                            <a:pt x="1065" y="878"/>
                          </a:lnTo>
                          <a:lnTo>
                            <a:pt x="1065" y="880"/>
                          </a:lnTo>
                          <a:lnTo>
                            <a:pt x="1064" y="880"/>
                          </a:lnTo>
                          <a:lnTo>
                            <a:pt x="1063" y="880"/>
                          </a:lnTo>
                          <a:lnTo>
                            <a:pt x="1063" y="881"/>
                          </a:lnTo>
                          <a:lnTo>
                            <a:pt x="1064" y="881"/>
                          </a:lnTo>
                          <a:lnTo>
                            <a:pt x="1063" y="881"/>
                          </a:lnTo>
                          <a:lnTo>
                            <a:pt x="1062" y="880"/>
                          </a:lnTo>
                          <a:lnTo>
                            <a:pt x="1061" y="879"/>
                          </a:lnTo>
                          <a:lnTo>
                            <a:pt x="1060" y="880"/>
                          </a:lnTo>
                          <a:lnTo>
                            <a:pt x="1061" y="881"/>
                          </a:lnTo>
                          <a:lnTo>
                            <a:pt x="1061" y="882"/>
                          </a:lnTo>
                          <a:lnTo>
                            <a:pt x="1062" y="882"/>
                          </a:lnTo>
                          <a:lnTo>
                            <a:pt x="1062" y="883"/>
                          </a:lnTo>
                          <a:lnTo>
                            <a:pt x="1061" y="884"/>
                          </a:lnTo>
                          <a:lnTo>
                            <a:pt x="1060" y="884"/>
                          </a:lnTo>
                          <a:lnTo>
                            <a:pt x="1060" y="883"/>
                          </a:lnTo>
                          <a:lnTo>
                            <a:pt x="1059" y="883"/>
                          </a:lnTo>
                          <a:lnTo>
                            <a:pt x="1058" y="883"/>
                          </a:lnTo>
                          <a:lnTo>
                            <a:pt x="1058" y="884"/>
                          </a:lnTo>
                          <a:lnTo>
                            <a:pt x="1059" y="885"/>
                          </a:lnTo>
                          <a:lnTo>
                            <a:pt x="1059" y="884"/>
                          </a:lnTo>
                          <a:lnTo>
                            <a:pt x="1059" y="885"/>
                          </a:lnTo>
                          <a:lnTo>
                            <a:pt x="1058" y="885"/>
                          </a:lnTo>
                          <a:lnTo>
                            <a:pt x="1057" y="885"/>
                          </a:lnTo>
                          <a:lnTo>
                            <a:pt x="1057" y="884"/>
                          </a:lnTo>
                          <a:lnTo>
                            <a:pt x="1056" y="884"/>
                          </a:lnTo>
                          <a:lnTo>
                            <a:pt x="1056" y="885"/>
                          </a:lnTo>
                          <a:lnTo>
                            <a:pt x="1056" y="886"/>
                          </a:lnTo>
                          <a:lnTo>
                            <a:pt x="1056" y="887"/>
                          </a:lnTo>
                          <a:lnTo>
                            <a:pt x="1055" y="887"/>
                          </a:lnTo>
                          <a:lnTo>
                            <a:pt x="1055" y="886"/>
                          </a:lnTo>
                          <a:lnTo>
                            <a:pt x="1054" y="886"/>
                          </a:lnTo>
                          <a:lnTo>
                            <a:pt x="1053" y="886"/>
                          </a:lnTo>
                          <a:lnTo>
                            <a:pt x="1053" y="887"/>
                          </a:lnTo>
                          <a:lnTo>
                            <a:pt x="1052" y="886"/>
                          </a:lnTo>
                          <a:lnTo>
                            <a:pt x="1052" y="887"/>
                          </a:lnTo>
                          <a:lnTo>
                            <a:pt x="1052" y="888"/>
                          </a:lnTo>
                          <a:lnTo>
                            <a:pt x="1053" y="887"/>
                          </a:lnTo>
                          <a:lnTo>
                            <a:pt x="1053" y="888"/>
                          </a:lnTo>
                          <a:lnTo>
                            <a:pt x="1052" y="888"/>
                          </a:lnTo>
                          <a:lnTo>
                            <a:pt x="1051" y="888"/>
                          </a:lnTo>
                          <a:lnTo>
                            <a:pt x="1050" y="887"/>
                          </a:lnTo>
                          <a:lnTo>
                            <a:pt x="1050" y="888"/>
                          </a:lnTo>
                          <a:lnTo>
                            <a:pt x="1050" y="887"/>
                          </a:lnTo>
                          <a:lnTo>
                            <a:pt x="1049" y="886"/>
                          </a:lnTo>
                          <a:lnTo>
                            <a:pt x="1049" y="890"/>
                          </a:lnTo>
                          <a:lnTo>
                            <a:pt x="1048" y="889"/>
                          </a:lnTo>
                          <a:lnTo>
                            <a:pt x="1048" y="890"/>
                          </a:lnTo>
                          <a:lnTo>
                            <a:pt x="1048" y="889"/>
                          </a:lnTo>
                          <a:lnTo>
                            <a:pt x="1048" y="888"/>
                          </a:lnTo>
                          <a:lnTo>
                            <a:pt x="1047" y="888"/>
                          </a:lnTo>
                          <a:lnTo>
                            <a:pt x="1047" y="890"/>
                          </a:lnTo>
                          <a:lnTo>
                            <a:pt x="1046" y="889"/>
                          </a:lnTo>
                          <a:lnTo>
                            <a:pt x="1046" y="891"/>
                          </a:lnTo>
                          <a:lnTo>
                            <a:pt x="1045" y="891"/>
                          </a:lnTo>
                          <a:lnTo>
                            <a:pt x="1046" y="892"/>
                          </a:lnTo>
                          <a:lnTo>
                            <a:pt x="1045" y="892"/>
                          </a:lnTo>
                          <a:lnTo>
                            <a:pt x="1045" y="891"/>
                          </a:lnTo>
                          <a:lnTo>
                            <a:pt x="1044" y="890"/>
                          </a:lnTo>
                          <a:lnTo>
                            <a:pt x="1044" y="891"/>
                          </a:lnTo>
                          <a:lnTo>
                            <a:pt x="1043" y="892"/>
                          </a:lnTo>
                          <a:lnTo>
                            <a:pt x="1043" y="893"/>
                          </a:lnTo>
                          <a:lnTo>
                            <a:pt x="1044" y="892"/>
                          </a:lnTo>
                          <a:lnTo>
                            <a:pt x="1044" y="893"/>
                          </a:lnTo>
                          <a:lnTo>
                            <a:pt x="1044" y="894"/>
                          </a:lnTo>
                          <a:lnTo>
                            <a:pt x="1043" y="893"/>
                          </a:lnTo>
                          <a:lnTo>
                            <a:pt x="1043" y="894"/>
                          </a:lnTo>
                          <a:lnTo>
                            <a:pt x="1044" y="894"/>
                          </a:lnTo>
                          <a:lnTo>
                            <a:pt x="1043" y="895"/>
                          </a:lnTo>
                          <a:lnTo>
                            <a:pt x="1042" y="894"/>
                          </a:lnTo>
                          <a:lnTo>
                            <a:pt x="1042" y="895"/>
                          </a:lnTo>
                          <a:lnTo>
                            <a:pt x="1042" y="896"/>
                          </a:lnTo>
                          <a:lnTo>
                            <a:pt x="1042" y="897"/>
                          </a:lnTo>
                          <a:lnTo>
                            <a:pt x="1042" y="898"/>
                          </a:lnTo>
                          <a:lnTo>
                            <a:pt x="1042" y="897"/>
                          </a:lnTo>
                          <a:lnTo>
                            <a:pt x="1040" y="896"/>
                          </a:lnTo>
                          <a:lnTo>
                            <a:pt x="1040" y="897"/>
                          </a:lnTo>
                          <a:lnTo>
                            <a:pt x="1038" y="898"/>
                          </a:lnTo>
                          <a:lnTo>
                            <a:pt x="1039" y="899"/>
                          </a:lnTo>
                          <a:lnTo>
                            <a:pt x="1038" y="900"/>
                          </a:lnTo>
                          <a:lnTo>
                            <a:pt x="1037" y="900"/>
                          </a:lnTo>
                          <a:lnTo>
                            <a:pt x="1038" y="898"/>
                          </a:lnTo>
                          <a:lnTo>
                            <a:pt x="1037" y="898"/>
                          </a:lnTo>
                          <a:lnTo>
                            <a:pt x="1036" y="898"/>
                          </a:lnTo>
                          <a:lnTo>
                            <a:pt x="1035" y="898"/>
                          </a:lnTo>
                          <a:lnTo>
                            <a:pt x="1035" y="899"/>
                          </a:lnTo>
                          <a:lnTo>
                            <a:pt x="1035" y="898"/>
                          </a:lnTo>
                          <a:lnTo>
                            <a:pt x="1034" y="898"/>
                          </a:lnTo>
                          <a:lnTo>
                            <a:pt x="1034" y="899"/>
                          </a:lnTo>
                          <a:lnTo>
                            <a:pt x="1034" y="900"/>
                          </a:lnTo>
                          <a:lnTo>
                            <a:pt x="1033" y="901"/>
                          </a:lnTo>
                          <a:lnTo>
                            <a:pt x="1032" y="900"/>
                          </a:lnTo>
                          <a:lnTo>
                            <a:pt x="1032" y="901"/>
                          </a:lnTo>
                          <a:lnTo>
                            <a:pt x="1030" y="901"/>
                          </a:lnTo>
                          <a:lnTo>
                            <a:pt x="1030" y="903"/>
                          </a:lnTo>
                          <a:lnTo>
                            <a:pt x="1030" y="904"/>
                          </a:lnTo>
                          <a:lnTo>
                            <a:pt x="1032" y="904"/>
                          </a:lnTo>
                          <a:lnTo>
                            <a:pt x="1032" y="905"/>
                          </a:lnTo>
                          <a:lnTo>
                            <a:pt x="1031" y="905"/>
                          </a:lnTo>
                          <a:lnTo>
                            <a:pt x="1030" y="904"/>
                          </a:lnTo>
                          <a:lnTo>
                            <a:pt x="1029" y="905"/>
                          </a:lnTo>
                          <a:lnTo>
                            <a:pt x="1028" y="904"/>
                          </a:lnTo>
                          <a:lnTo>
                            <a:pt x="1029" y="906"/>
                          </a:lnTo>
                          <a:lnTo>
                            <a:pt x="1030" y="906"/>
                          </a:lnTo>
                          <a:lnTo>
                            <a:pt x="1030" y="907"/>
                          </a:lnTo>
                          <a:lnTo>
                            <a:pt x="1030" y="908"/>
                          </a:lnTo>
                          <a:lnTo>
                            <a:pt x="1029" y="908"/>
                          </a:lnTo>
                          <a:lnTo>
                            <a:pt x="1029" y="907"/>
                          </a:lnTo>
                          <a:lnTo>
                            <a:pt x="1028" y="908"/>
                          </a:lnTo>
                          <a:lnTo>
                            <a:pt x="1027" y="908"/>
                          </a:lnTo>
                          <a:lnTo>
                            <a:pt x="1027" y="909"/>
                          </a:lnTo>
                          <a:lnTo>
                            <a:pt x="1027" y="910"/>
                          </a:lnTo>
                          <a:lnTo>
                            <a:pt x="1027" y="911"/>
                          </a:lnTo>
                          <a:lnTo>
                            <a:pt x="1027" y="910"/>
                          </a:lnTo>
                          <a:lnTo>
                            <a:pt x="1026" y="910"/>
                          </a:lnTo>
                          <a:lnTo>
                            <a:pt x="1025" y="909"/>
                          </a:lnTo>
                          <a:lnTo>
                            <a:pt x="1025" y="910"/>
                          </a:lnTo>
                          <a:lnTo>
                            <a:pt x="1025" y="911"/>
                          </a:lnTo>
                          <a:lnTo>
                            <a:pt x="1025" y="910"/>
                          </a:lnTo>
                          <a:lnTo>
                            <a:pt x="1024" y="911"/>
                          </a:lnTo>
                          <a:lnTo>
                            <a:pt x="1023" y="911"/>
                          </a:lnTo>
                          <a:lnTo>
                            <a:pt x="1024" y="912"/>
                          </a:lnTo>
                          <a:lnTo>
                            <a:pt x="1024" y="913"/>
                          </a:lnTo>
                          <a:lnTo>
                            <a:pt x="1023" y="913"/>
                          </a:lnTo>
                          <a:lnTo>
                            <a:pt x="1023" y="914"/>
                          </a:lnTo>
                          <a:lnTo>
                            <a:pt x="1024" y="914"/>
                          </a:lnTo>
                          <a:lnTo>
                            <a:pt x="1023" y="915"/>
                          </a:lnTo>
                          <a:lnTo>
                            <a:pt x="1023" y="916"/>
                          </a:lnTo>
                          <a:lnTo>
                            <a:pt x="1022" y="915"/>
                          </a:lnTo>
                          <a:lnTo>
                            <a:pt x="1021" y="914"/>
                          </a:lnTo>
                          <a:lnTo>
                            <a:pt x="1019" y="914"/>
                          </a:lnTo>
                          <a:lnTo>
                            <a:pt x="1019" y="915"/>
                          </a:lnTo>
                          <a:lnTo>
                            <a:pt x="1019" y="916"/>
                          </a:lnTo>
                          <a:lnTo>
                            <a:pt x="1019" y="917"/>
                          </a:lnTo>
                          <a:lnTo>
                            <a:pt x="1018" y="916"/>
                          </a:lnTo>
                          <a:lnTo>
                            <a:pt x="1017" y="917"/>
                          </a:lnTo>
                          <a:lnTo>
                            <a:pt x="1016" y="917"/>
                          </a:lnTo>
                          <a:lnTo>
                            <a:pt x="1017" y="917"/>
                          </a:lnTo>
                          <a:lnTo>
                            <a:pt x="1018" y="918"/>
                          </a:lnTo>
                          <a:lnTo>
                            <a:pt x="1017" y="919"/>
                          </a:lnTo>
                          <a:lnTo>
                            <a:pt x="1015" y="919"/>
                          </a:lnTo>
                          <a:lnTo>
                            <a:pt x="1014" y="920"/>
                          </a:lnTo>
                          <a:lnTo>
                            <a:pt x="1014" y="921"/>
                          </a:lnTo>
                          <a:lnTo>
                            <a:pt x="1015" y="921"/>
                          </a:lnTo>
                          <a:lnTo>
                            <a:pt x="1016" y="921"/>
                          </a:lnTo>
                          <a:lnTo>
                            <a:pt x="1016" y="922"/>
                          </a:lnTo>
                          <a:lnTo>
                            <a:pt x="1017" y="923"/>
                          </a:lnTo>
                          <a:lnTo>
                            <a:pt x="1017" y="924"/>
                          </a:lnTo>
                          <a:lnTo>
                            <a:pt x="1016" y="925"/>
                          </a:lnTo>
                          <a:lnTo>
                            <a:pt x="1015" y="925"/>
                          </a:lnTo>
                          <a:lnTo>
                            <a:pt x="1015" y="926"/>
                          </a:lnTo>
                          <a:lnTo>
                            <a:pt x="1016" y="927"/>
                          </a:lnTo>
                          <a:lnTo>
                            <a:pt x="1016" y="928"/>
                          </a:lnTo>
                          <a:lnTo>
                            <a:pt x="1015" y="928"/>
                          </a:lnTo>
                          <a:lnTo>
                            <a:pt x="1014" y="927"/>
                          </a:lnTo>
                          <a:lnTo>
                            <a:pt x="1013" y="927"/>
                          </a:lnTo>
                          <a:lnTo>
                            <a:pt x="1013" y="928"/>
                          </a:lnTo>
                          <a:lnTo>
                            <a:pt x="1012" y="928"/>
                          </a:lnTo>
                          <a:lnTo>
                            <a:pt x="1011" y="928"/>
                          </a:lnTo>
                          <a:lnTo>
                            <a:pt x="1011" y="929"/>
                          </a:lnTo>
                          <a:lnTo>
                            <a:pt x="1010" y="929"/>
                          </a:lnTo>
                          <a:lnTo>
                            <a:pt x="1010" y="930"/>
                          </a:lnTo>
                          <a:lnTo>
                            <a:pt x="1011" y="930"/>
                          </a:lnTo>
                          <a:lnTo>
                            <a:pt x="1011" y="931"/>
                          </a:lnTo>
                          <a:lnTo>
                            <a:pt x="1012" y="931"/>
                          </a:lnTo>
                          <a:lnTo>
                            <a:pt x="1012" y="932"/>
                          </a:lnTo>
                          <a:lnTo>
                            <a:pt x="1012" y="933"/>
                          </a:lnTo>
                          <a:lnTo>
                            <a:pt x="1011" y="933"/>
                          </a:lnTo>
                          <a:lnTo>
                            <a:pt x="1011" y="932"/>
                          </a:lnTo>
                          <a:lnTo>
                            <a:pt x="1010" y="932"/>
                          </a:lnTo>
                          <a:lnTo>
                            <a:pt x="1009" y="932"/>
                          </a:lnTo>
                          <a:lnTo>
                            <a:pt x="1009" y="933"/>
                          </a:lnTo>
                          <a:lnTo>
                            <a:pt x="1010" y="933"/>
                          </a:lnTo>
                          <a:lnTo>
                            <a:pt x="1009" y="933"/>
                          </a:lnTo>
                          <a:lnTo>
                            <a:pt x="1008" y="934"/>
                          </a:lnTo>
                          <a:lnTo>
                            <a:pt x="1008" y="933"/>
                          </a:lnTo>
                          <a:lnTo>
                            <a:pt x="1007" y="932"/>
                          </a:lnTo>
                          <a:lnTo>
                            <a:pt x="1006" y="932"/>
                          </a:lnTo>
                          <a:lnTo>
                            <a:pt x="1005" y="932"/>
                          </a:lnTo>
                          <a:lnTo>
                            <a:pt x="1004" y="932"/>
                          </a:lnTo>
                          <a:lnTo>
                            <a:pt x="1004" y="931"/>
                          </a:lnTo>
                          <a:lnTo>
                            <a:pt x="1003" y="931"/>
                          </a:lnTo>
                          <a:lnTo>
                            <a:pt x="1003" y="930"/>
                          </a:lnTo>
                          <a:lnTo>
                            <a:pt x="1001" y="929"/>
                          </a:lnTo>
                          <a:lnTo>
                            <a:pt x="1000" y="929"/>
                          </a:lnTo>
                          <a:lnTo>
                            <a:pt x="1000" y="928"/>
                          </a:lnTo>
                          <a:lnTo>
                            <a:pt x="1001" y="928"/>
                          </a:lnTo>
                          <a:lnTo>
                            <a:pt x="1000" y="928"/>
                          </a:lnTo>
                          <a:lnTo>
                            <a:pt x="1000" y="929"/>
                          </a:lnTo>
                          <a:lnTo>
                            <a:pt x="1000" y="930"/>
                          </a:lnTo>
                          <a:lnTo>
                            <a:pt x="1001" y="930"/>
                          </a:lnTo>
                          <a:lnTo>
                            <a:pt x="1001" y="931"/>
                          </a:lnTo>
                          <a:lnTo>
                            <a:pt x="1000" y="931"/>
                          </a:lnTo>
                          <a:lnTo>
                            <a:pt x="999" y="931"/>
                          </a:lnTo>
                          <a:lnTo>
                            <a:pt x="998" y="933"/>
                          </a:lnTo>
                          <a:lnTo>
                            <a:pt x="999" y="933"/>
                          </a:lnTo>
                          <a:lnTo>
                            <a:pt x="1000" y="933"/>
                          </a:lnTo>
                          <a:lnTo>
                            <a:pt x="999" y="935"/>
                          </a:lnTo>
                          <a:lnTo>
                            <a:pt x="999" y="936"/>
                          </a:lnTo>
                          <a:lnTo>
                            <a:pt x="999" y="937"/>
                          </a:lnTo>
                          <a:lnTo>
                            <a:pt x="998" y="937"/>
                          </a:lnTo>
                          <a:lnTo>
                            <a:pt x="998" y="938"/>
                          </a:lnTo>
                          <a:lnTo>
                            <a:pt x="997" y="938"/>
                          </a:lnTo>
                          <a:lnTo>
                            <a:pt x="997" y="937"/>
                          </a:lnTo>
                          <a:lnTo>
                            <a:pt x="996" y="937"/>
                          </a:lnTo>
                          <a:lnTo>
                            <a:pt x="997" y="938"/>
                          </a:lnTo>
                          <a:lnTo>
                            <a:pt x="997" y="939"/>
                          </a:lnTo>
                          <a:lnTo>
                            <a:pt x="996" y="939"/>
                          </a:lnTo>
                          <a:lnTo>
                            <a:pt x="995" y="939"/>
                          </a:lnTo>
                          <a:lnTo>
                            <a:pt x="995" y="940"/>
                          </a:lnTo>
                          <a:lnTo>
                            <a:pt x="996" y="940"/>
                          </a:lnTo>
                          <a:lnTo>
                            <a:pt x="996" y="941"/>
                          </a:lnTo>
                          <a:lnTo>
                            <a:pt x="997" y="942"/>
                          </a:lnTo>
                          <a:lnTo>
                            <a:pt x="997" y="943"/>
                          </a:lnTo>
                          <a:lnTo>
                            <a:pt x="997" y="944"/>
                          </a:lnTo>
                          <a:lnTo>
                            <a:pt x="997" y="943"/>
                          </a:lnTo>
                          <a:lnTo>
                            <a:pt x="995" y="942"/>
                          </a:lnTo>
                          <a:lnTo>
                            <a:pt x="995" y="943"/>
                          </a:lnTo>
                          <a:lnTo>
                            <a:pt x="996" y="943"/>
                          </a:lnTo>
                          <a:lnTo>
                            <a:pt x="996" y="945"/>
                          </a:lnTo>
                          <a:lnTo>
                            <a:pt x="997" y="945"/>
                          </a:lnTo>
                          <a:lnTo>
                            <a:pt x="997" y="946"/>
                          </a:lnTo>
                          <a:lnTo>
                            <a:pt x="996" y="946"/>
                          </a:lnTo>
                          <a:lnTo>
                            <a:pt x="996" y="948"/>
                          </a:lnTo>
                          <a:lnTo>
                            <a:pt x="996" y="949"/>
                          </a:lnTo>
                          <a:lnTo>
                            <a:pt x="995" y="949"/>
                          </a:lnTo>
                          <a:lnTo>
                            <a:pt x="994" y="949"/>
                          </a:lnTo>
                          <a:lnTo>
                            <a:pt x="994" y="950"/>
                          </a:lnTo>
                          <a:lnTo>
                            <a:pt x="994" y="951"/>
                          </a:lnTo>
                          <a:lnTo>
                            <a:pt x="995" y="951"/>
                          </a:lnTo>
                          <a:lnTo>
                            <a:pt x="996" y="952"/>
                          </a:lnTo>
                          <a:lnTo>
                            <a:pt x="997" y="952"/>
                          </a:lnTo>
                          <a:lnTo>
                            <a:pt x="998" y="952"/>
                          </a:lnTo>
                          <a:lnTo>
                            <a:pt x="998" y="953"/>
                          </a:lnTo>
                          <a:lnTo>
                            <a:pt x="998" y="955"/>
                          </a:lnTo>
                          <a:lnTo>
                            <a:pt x="1000" y="955"/>
                          </a:lnTo>
                          <a:lnTo>
                            <a:pt x="1000" y="956"/>
                          </a:lnTo>
                          <a:lnTo>
                            <a:pt x="1000" y="957"/>
                          </a:lnTo>
                          <a:lnTo>
                            <a:pt x="999" y="958"/>
                          </a:lnTo>
                          <a:lnTo>
                            <a:pt x="999" y="959"/>
                          </a:lnTo>
                          <a:lnTo>
                            <a:pt x="1000" y="960"/>
                          </a:lnTo>
                          <a:lnTo>
                            <a:pt x="999" y="961"/>
                          </a:lnTo>
                          <a:lnTo>
                            <a:pt x="999" y="963"/>
                          </a:lnTo>
                          <a:lnTo>
                            <a:pt x="1000" y="963"/>
                          </a:lnTo>
                          <a:lnTo>
                            <a:pt x="1001" y="965"/>
                          </a:lnTo>
                          <a:lnTo>
                            <a:pt x="1003" y="962"/>
                          </a:lnTo>
                          <a:lnTo>
                            <a:pt x="1004" y="962"/>
                          </a:lnTo>
                          <a:lnTo>
                            <a:pt x="1004" y="963"/>
                          </a:lnTo>
                          <a:lnTo>
                            <a:pt x="1004" y="964"/>
                          </a:lnTo>
                          <a:lnTo>
                            <a:pt x="1005" y="964"/>
                          </a:lnTo>
                          <a:lnTo>
                            <a:pt x="1005" y="965"/>
                          </a:lnTo>
                          <a:lnTo>
                            <a:pt x="1005" y="966"/>
                          </a:lnTo>
                          <a:lnTo>
                            <a:pt x="1007" y="967"/>
                          </a:lnTo>
                          <a:lnTo>
                            <a:pt x="1008" y="967"/>
                          </a:lnTo>
                          <a:lnTo>
                            <a:pt x="1009" y="966"/>
                          </a:lnTo>
                          <a:lnTo>
                            <a:pt x="1010" y="966"/>
                          </a:lnTo>
                          <a:lnTo>
                            <a:pt x="1010" y="965"/>
                          </a:lnTo>
                          <a:lnTo>
                            <a:pt x="1012" y="965"/>
                          </a:lnTo>
                          <a:lnTo>
                            <a:pt x="1013" y="965"/>
                          </a:lnTo>
                          <a:lnTo>
                            <a:pt x="1015" y="965"/>
                          </a:lnTo>
                          <a:lnTo>
                            <a:pt x="1015" y="964"/>
                          </a:lnTo>
                          <a:lnTo>
                            <a:pt x="1016" y="964"/>
                          </a:lnTo>
                          <a:lnTo>
                            <a:pt x="1017" y="963"/>
                          </a:lnTo>
                          <a:lnTo>
                            <a:pt x="1018" y="963"/>
                          </a:lnTo>
                          <a:lnTo>
                            <a:pt x="1019" y="963"/>
                          </a:lnTo>
                          <a:lnTo>
                            <a:pt x="1019" y="964"/>
                          </a:lnTo>
                          <a:lnTo>
                            <a:pt x="1020" y="964"/>
                          </a:lnTo>
                          <a:lnTo>
                            <a:pt x="1021" y="965"/>
                          </a:lnTo>
                          <a:lnTo>
                            <a:pt x="1022" y="965"/>
                          </a:lnTo>
                          <a:lnTo>
                            <a:pt x="1025" y="966"/>
                          </a:lnTo>
                          <a:lnTo>
                            <a:pt x="1026" y="966"/>
                          </a:lnTo>
                          <a:lnTo>
                            <a:pt x="1027" y="966"/>
                          </a:lnTo>
                          <a:lnTo>
                            <a:pt x="1028" y="966"/>
                          </a:lnTo>
                          <a:lnTo>
                            <a:pt x="1029" y="966"/>
                          </a:lnTo>
                          <a:lnTo>
                            <a:pt x="1030" y="967"/>
                          </a:lnTo>
                          <a:lnTo>
                            <a:pt x="1031" y="968"/>
                          </a:lnTo>
                          <a:lnTo>
                            <a:pt x="1032" y="969"/>
                          </a:lnTo>
                          <a:lnTo>
                            <a:pt x="1032" y="970"/>
                          </a:lnTo>
                          <a:lnTo>
                            <a:pt x="1032" y="971"/>
                          </a:lnTo>
                          <a:lnTo>
                            <a:pt x="1033" y="973"/>
                          </a:lnTo>
                          <a:lnTo>
                            <a:pt x="1036" y="975"/>
                          </a:lnTo>
                          <a:lnTo>
                            <a:pt x="1037" y="977"/>
                          </a:lnTo>
                          <a:lnTo>
                            <a:pt x="1037" y="978"/>
                          </a:lnTo>
                          <a:lnTo>
                            <a:pt x="1037" y="979"/>
                          </a:lnTo>
                          <a:lnTo>
                            <a:pt x="1038" y="980"/>
                          </a:lnTo>
                          <a:lnTo>
                            <a:pt x="1038" y="981"/>
                          </a:lnTo>
                          <a:lnTo>
                            <a:pt x="1039" y="983"/>
                          </a:lnTo>
                          <a:lnTo>
                            <a:pt x="1039" y="984"/>
                          </a:lnTo>
                          <a:lnTo>
                            <a:pt x="1040" y="985"/>
                          </a:lnTo>
                          <a:lnTo>
                            <a:pt x="1039" y="986"/>
                          </a:lnTo>
                          <a:lnTo>
                            <a:pt x="1039" y="987"/>
                          </a:lnTo>
                          <a:lnTo>
                            <a:pt x="1039" y="988"/>
                          </a:lnTo>
                          <a:lnTo>
                            <a:pt x="1038" y="988"/>
                          </a:lnTo>
                          <a:lnTo>
                            <a:pt x="1037" y="988"/>
                          </a:lnTo>
                          <a:lnTo>
                            <a:pt x="1037" y="989"/>
                          </a:lnTo>
                          <a:lnTo>
                            <a:pt x="1036" y="990"/>
                          </a:lnTo>
                          <a:lnTo>
                            <a:pt x="1037" y="991"/>
                          </a:lnTo>
                          <a:lnTo>
                            <a:pt x="1036" y="991"/>
                          </a:lnTo>
                          <a:lnTo>
                            <a:pt x="1036" y="992"/>
                          </a:lnTo>
                          <a:lnTo>
                            <a:pt x="1037" y="992"/>
                          </a:lnTo>
                          <a:lnTo>
                            <a:pt x="1038" y="993"/>
                          </a:lnTo>
                          <a:lnTo>
                            <a:pt x="1038" y="994"/>
                          </a:lnTo>
                          <a:lnTo>
                            <a:pt x="1038" y="995"/>
                          </a:lnTo>
                          <a:lnTo>
                            <a:pt x="1037" y="994"/>
                          </a:lnTo>
                          <a:lnTo>
                            <a:pt x="1037" y="995"/>
                          </a:lnTo>
                          <a:lnTo>
                            <a:pt x="1036" y="995"/>
                          </a:lnTo>
                          <a:lnTo>
                            <a:pt x="1035" y="995"/>
                          </a:lnTo>
                          <a:lnTo>
                            <a:pt x="1035" y="996"/>
                          </a:lnTo>
                          <a:lnTo>
                            <a:pt x="1034" y="996"/>
                          </a:lnTo>
                          <a:lnTo>
                            <a:pt x="1033" y="996"/>
                          </a:lnTo>
                          <a:lnTo>
                            <a:pt x="1032" y="997"/>
                          </a:lnTo>
                          <a:lnTo>
                            <a:pt x="1031" y="997"/>
                          </a:lnTo>
                          <a:lnTo>
                            <a:pt x="1030" y="998"/>
                          </a:lnTo>
                          <a:lnTo>
                            <a:pt x="1030" y="999"/>
                          </a:lnTo>
                          <a:lnTo>
                            <a:pt x="1030" y="1000"/>
                          </a:lnTo>
                          <a:lnTo>
                            <a:pt x="1030" y="1001"/>
                          </a:lnTo>
                          <a:lnTo>
                            <a:pt x="1030" y="1003"/>
                          </a:lnTo>
                          <a:lnTo>
                            <a:pt x="1029" y="1003"/>
                          </a:lnTo>
                          <a:lnTo>
                            <a:pt x="1029" y="1004"/>
                          </a:lnTo>
                          <a:lnTo>
                            <a:pt x="1028" y="1003"/>
                          </a:lnTo>
                          <a:lnTo>
                            <a:pt x="1028" y="1004"/>
                          </a:lnTo>
                          <a:lnTo>
                            <a:pt x="1027" y="1004"/>
                          </a:lnTo>
                          <a:lnTo>
                            <a:pt x="1027" y="1005"/>
                          </a:lnTo>
                          <a:lnTo>
                            <a:pt x="1026" y="1004"/>
                          </a:lnTo>
                          <a:lnTo>
                            <a:pt x="1026" y="1005"/>
                          </a:lnTo>
                          <a:lnTo>
                            <a:pt x="1025" y="1005"/>
                          </a:lnTo>
                          <a:lnTo>
                            <a:pt x="1025" y="1006"/>
                          </a:lnTo>
                          <a:lnTo>
                            <a:pt x="1024" y="1006"/>
                          </a:lnTo>
                          <a:lnTo>
                            <a:pt x="1025" y="1007"/>
                          </a:lnTo>
                          <a:lnTo>
                            <a:pt x="1024" y="1007"/>
                          </a:lnTo>
                          <a:lnTo>
                            <a:pt x="1025" y="1007"/>
                          </a:lnTo>
                          <a:lnTo>
                            <a:pt x="1024" y="1008"/>
                          </a:lnTo>
                          <a:lnTo>
                            <a:pt x="1025" y="1008"/>
                          </a:lnTo>
                          <a:lnTo>
                            <a:pt x="1026" y="1009"/>
                          </a:lnTo>
                          <a:lnTo>
                            <a:pt x="1025" y="1009"/>
                          </a:lnTo>
                          <a:lnTo>
                            <a:pt x="1025" y="1010"/>
                          </a:lnTo>
                          <a:lnTo>
                            <a:pt x="1026" y="1010"/>
                          </a:lnTo>
                          <a:lnTo>
                            <a:pt x="1026" y="1011"/>
                          </a:lnTo>
                          <a:lnTo>
                            <a:pt x="1025" y="1011"/>
                          </a:lnTo>
                          <a:lnTo>
                            <a:pt x="1024" y="1012"/>
                          </a:lnTo>
                          <a:lnTo>
                            <a:pt x="1024" y="1013"/>
                          </a:lnTo>
                          <a:lnTo>
                            <a:pt x="1023" y="1013"/>
                          </a:lnTo>
                          <a:lnTo>
                            <a:pt x="1022" y="1013"/>
                          </a:lnTo>
                          <a:lnTo>
                            <a:pt x="1023" y="1013"/>
                          </a:lnTo>
                          <a:lnTo>
                            <a:pt x="1023" y="1014"/>
                          </a:lnTo>
                          <a:lnTo>
                            <a:pt x="1022" y="1014"/>
                          </a:lnTo>
                          <a:lnTo>
                            <a:pt x="1022" y="1015"/>
                          </a:lnTo>
                          <a:lnTo>
                            <a:pt x="1023" y="1016"/>
                          </a:lnTo>
                          <a:lnTo>
                            <a:pt x="1022" y="1016"/>
                          </a:lnTo>
                          <a:lnTo>
                            <a:pt x="1022" y="1017"/>
                          </a:lnTo>
                          <a:lnTo>
                            <a:pt x="1021" y="1017"/>
                          </a:lnTo>
                          <a:lnTo>
                            <a:pt x="1021" y="1018"/>
                          </a:lnTo>
                          <a:lnTo>
                            <a:pt x="1022" y="1018"/>
                          </a:lnTo>
                          <a:lnTo>
                            <a:pt x="1022" y="1019"/>
                          </a:lnTo>
                          <a:lnTo>
                            <a:pt x="1021" y="1019"/>
                          </a:lnTo>
                          <a:lnTo>
                            <a:pt x="1020" y="1019"/>
                          </a:lnTo>
                          <a:lnTo>
                            <a:pt x="1020" y="1020"/>
                          </a:lnTo>
                          <a:lnTo>
                            <a:pt x="1020" y="1021"/>
                          </a:lnTo>
                          <a:lnTo>
                            <a:pt x="1019" y="1021"/>
                          </a:lnTo>
                          <a:lnTo>
                            <a:pt x="1018" y="1021"/>
                          </a:lnTo>
                          <a:lnTo>
                            <a:pt x="1018" y="1022"/>
                          </a:lnTo>
                          <a:lnTo>
                            <a:pt x="1019" y="1022"/>
                          </a:lnTo>
                          <a:lnTo>
                            <a:pt x="1019" y="1023"/>
                          </a:lnTo>
                          <a:lnTo>
                            <a:pt x="1019" y="1024"/>
                          </a:lnTo>
                          <a:lnTo>
                            <a:pt x="1019" y="1025"/>
                          </a:lnTo>
                          <a:lnTo>
                            <a:pt x="1020" y="1025"/>
                          </a:lnTo>
                          <a:lnTo>
                            <a:pt x="1020" y="1026"/>
                          </a:lnTo>
                          <a:lnTo>
                            <a:pt x="1020" y="1027"/>
                          </a:lnTo>
                          <a:lnTo>
                            <a:pt x="1020" y="1028"/>
                          </a:lnTo>
                          <a:lnTo>
                            <a:pt x="1021" y="1028"/>
                          </a:lnTo>
                          <a:lnTo>
                            <a:pt x="1021" y="1029"/>
                          </a:lnTo>
                          <a:lnTo>
                            <a:pt x="1021" y="1030"/>
                          </a:lnTo>
                          <a:lnTo>
                            <a:pt x="1020" y="1030"/>
                          </a:lnTo>
                          <a:lnTo>
                            <a:pt x="1020" y="1031"/>
                          </a:lnTo>
                          <a:lnTo>
                            <a:pt x="1020" y="1032"/>
                          </a:lnTo>
                          <a:lnTo>
                            <a:pt x="1020" y="1033"/>
                          </a:lnTo>
                          <a:lnTo>
                            <a:pt x="1020" y="1034"/>
                          </a:lnTo>
                          <a:lnTo>
                            <a:pt x="1021" y="1034"/>
                          </a:lnTo>
                          <a:lnTo>
                            <a:pt x="1022" y="1034"/>
                          </a:lnTo>
                          <a:lnTo>
                            <a:pt x="1022" y="1035"/>
                          </a:lnTo>
                          <a:lnTo>
                            <a:pt x="1022" y="1036"/>
                          </a:lnTo>
                          <a:lnTo>
                            <a:pt x="1022" y="1037"/>
                          </a:lnTo>
                          <a:lnTo>
                            <a:pt x="1023" y="1037"/>
                          </a:lnTo>
                          <a:lnTo>
                            <a:pt x="1022" y="1037"/>
                          </a:lnTo>
                          <a:lnTo>
                            <a:pt x="1022" y="1038"/>
                          </a:lnTo>
                          <a:lnTo>
                            <a:pt x="1022" y="1039"/>
                          </a:lnTo>
                          <a:lnTo>
                            <a:pt x="1022" y="1038"/>
                          </a:lnTo>
                          <a:lnTo>
                            <a:pt x="1022" y="1039"/>
                          </a:lnTo>
                          <a:lnTo>
                            <a:pt x="1022" y="1040"/>
                          </a:lnTo>
                          <a:lnTo>
                            <a:pt x="1022" y="1041"/>
                          </a:lnTo>
                          <a:lnTo>
                            <a:pt x="1022" y="1042"/>
                          </a:lnTo>
                          <a:lnTo>
                            <a:pt x="1023" y="1042"/>
                          </a:lnTo>
                          <a:lnTo>
                            <a:pt x="1023" y="1041"/>
                          </a:lnTo>
                          <a:lnTo>
                            <a:pt x="1023" y="1042"/>
                          </a:lnTo>
                          <a:lnTo>
                            <a:pt x="1024" y="1043"/>
                          </a:lnTo>
                          <a:lnTo>
                            <a:pt x="1023" y="1043"/>
                          </a:lnTo>
                          <a:lnTo>
                            <a:pt x="1023" y="1044"/>
                          </a:lnTo>
                          <a:lnTo>
                            <a:pt x="1024" y="1044"/>
                          </a:lnTo>
                          <a:lnTo>
                            <a:pt x="1024" y="1045"/>
                          </a:lnTo>
                          <a:lnTo>
                            <a:pt x="1025" y="1045"/>
                          </a:lnTo>
                          <a:lnTo>
                            <a:pt x="1025" y="1046"/>
                          </a:lnTo>
                          <a:lnTo>
                            <a:pt x="1026" y="1046"/>
                          </a:lnTo>
                          <a:lnTo>
                            <a:pt x="1027" y="1047"/>
                          </a:lnTo>
                          <a:lnTo>
                            <a:pt x="1026" y="1047"/>
                          </a:lnTo>
                          <a:lnTo>
                            <a:pt x="1027" y="1048"/>
                          </a:lnTo>
                          <a:lnTo>
                            <a:pt x="1026" y="1049"/>
                          </a:lnTo>
                          <a:lnTo>
                            <a:pt x="1026" y="1050"/>
                          </a:lnTo>
                          <a:lnTo>
                            <a:pt x="1025" y="1050"/>
                          </a:lnTo>
                          <a:lnTo>
                            <a:pt x="1025" y="1051"/>
                          </a:lnTo>
                          <a:lnTo>
                            <a:pt x="1025" y="1052"/>
                          </a:lnTo>
                          <a:lnTo>
                            <a:pt x="1026" y="1052"/>
                          </a:lnTo>
                          <a:lnTo>
                            <a:pt x="1026" y="1054"/>
                          </a:lnTo>
                          <a:lnTo>
                            <a:pt x="1027" y="1055"/>
                          </a:lnTo>
                          <a:lnTo>
                            <a:pt x="1028" y="1055"/>
                          </a:lnTo>
                          <a:lnTo>
                            <a:pt x="1029" y="1055"/>
                          </a:lnTo>
                          <a:lnTo>
                            <a:pt x="1029" y="1057"/>
                          </a:lnTo>
                          <a:lnTo>
                            <a:pt x="1029" y="1058"/>
                          </a:lnTo>
                          <a:lnTo>
                            <a:pt x="1028" y="1058"/>
                          </a:lnTo>
                          <a:lnTo>
                            <a:pt x="1029" y="1059"/>
                          </a:lnTo>
                          <a:lnTo>
                            <a:pt x="1030" y="1061"/>
                          </a:lnTo>
                          <a:lnTo>
                            <a:pt x="1031" y="1061"/>
                          </a:lnTo>
                          <a:lnTo>
                            <a:pt x="1031" y="1062"/>
                          </a:lnTo>
                          <a:lnTo>
                            <a:pt x="1030" y="1063"/>
                          </a:lnTo>
                          <a:lnTo>
                            <a:pt x="1031" y="1063"/>
                          </a:lnTo>
                          <a:lnTo>
                            <a:pt x="1031" y="1064"/>
                          </a:lnTo>
                          <a:lnTo>
                            <a:pt x="1030" y="1065"/>
                          </a:lnTo>
                          <a:lnTo>
                            <a:pt x="1029" y="1065"/>
                          </a:lnTo>
                          <a:lnTo>
                            <a:pt x="1028" y="1065"/>
                          </a:lnTo>
                          <a:lnTo>
                            <a:pt x="1027" y="1065"/>
                          </a:lnTo>
                          <a:lnTo>
                            <a:pt x="1027" y="1066"/>
                          </a:lnTo>
                          <a:lnTo>
                            <a:pt x="1027" y="1067"/>
                          </a:lnTo>
                          <a:lnTo>
                            <a:pt x="1026" y="1067"/>
                          </a:lnTo>
                          <a:lnTo>
                            <a:pt x="1026" y="1066"/>
                          </a:lnTo>
                          <a:lnTo>
                            <a:pt x="1024" y="1066"/>
                          </a:lnTo>
                          <a:lnTo>
                            <a:pt x="1022" y="1067"/>
                          </a:lnTo>
                          <a:lnTo>
                            <a:pt x="1021" y="1067"/>
                          </a:lnTo>
                          <a:lnTo>
                            <a:pt x="1021" y="1068"/>
                          </a:lnTo>
                          <a:lnTo>
                            <a:pt x="1020" y="1068"/>
                          </a:lnTo>
                          <a:lnTo>
                            <a:pt x="1019" y="1069"/>
                          </a:lnTo>
                          <a:lnTo>
                            <a:pt x="1018" y="1068"/>
                          </a:lnTo>
                          <a:lnTo>
                            <a:pt x="1017" y="1070"/>
                          </a:lnTo>
                          <a:lnTo>
                            <a:pt x="1018" y="1070"/>
                          </a:lnTo>
                          <a:lnTo>
                            <a:pt x="1018" y="1072"/>
                          </a:lnTo>
                          <a:lnTo>
                            <a:pt x="1017" y="1072"/>
                          </a:lnTo>
                          <a:lnTo>
                            <a:pt x="1016" y="1072"/>
                          </a:lnTo>
                          <a:lnTo>
                            <a:pt x="1015" y="1073"/>
                          </a:lnTo>
                          <a:lnTo>
                            <a:pt x="1015" y="1074"/>
                          </a:lnTo>
                          <a:lnTo>
                            <a:pt x="1014" y="1074"/>
                          </a:lnTo>
                          <a:lnTo>
                            <a:pt x="1013" y="1074"/>
                          </a:lnTo>
                          <a:lnTo>
                            <a:pt x="1012" y="1074"/>
                          </a:lnTo>
                          <a:lnTo>
                            <a:pt x="1012" y="1075"/>
                          </a:lnTo>
                          <a:lnTo>
                            <a:pt x="1011" y="1074"/>
                          </a:lnTo>
                          <a:lnTo>
                            <a:pt x="1011" y="1073"/>
                          </a:lnTo>
                          <a:lnTo>
                            <a:pt x="1011" y="1074"/>
                          </a:lnTo>
                          <a:lnTo>
                            <a:pt x="1010" y="1075"/>
                          </a:lnTo>
                          <a:lnTo>
                            <a:pt x="1009" y="1076"/>
                          </a:lnTo>
                          <a:lnTo>
                            <a:pt x="1008" y="1076"/>
                          </a:lnTo>
                          <a:lnTo>
                            <a:pt x="1009" y="1077"/>
                          </a:lnTo>
                          <a:lnTo>
                            <a:pt x="1010" y="1077"/>
                          </a:lnTo>
                          <a:lnTo>
                            <a:pt x="1010" y="1078"/>
                          </a:lnTo>
                          <a:lnTo>
                            <a:pt x="1008" y="1078"/>
                          </a:lnTo>
                          <a:lnTo>
                            <a:pt x="1008" y="1079"/>
                          </a:lnTo>
                          <a:lnTo>
                            <a:pt x="1007" y="1079"/>
                          </a:lnTo>
                          <a:lnTo>
                            <a:pt x="1007" y="1078"/>
                          </a:lnTo>
                          <a:lnTo>
                            <a:pt x="1006" y="1078"/>
                          </a:lnTo>
                          <a:lnTo>
                            <a:pt x="1006" y="1077"/>
                          </a:lnTo>
                          <a:lnTo>
                            <a:pt x="1005" y="1077"/>
                          </a:lnTo>
                          <a:lnTo>
                            <a:pt x="1004" y="1077"/>
                          </a:lnTo>
                          <a:lnTo>
                            <a:pt x="1004" y="1078"/>
                          </a:lnTo>
                          <a:lnTo>
                            <a:pt x="1003" y="1080"/>
                          </a:lnTo>
                          <a:lnTo>
                            <a:pt x="1004" y="1081"/>
                          </a:lnTo>
                          <a:lnTo>
                            <a:pt x="1004" y="1082"/>
                          </a:lnTo>
                          <a:lnTo>
                            <a:pt x="1003" y="1082"/>
                          </a:lnTo>
                          <a:lnTo>
                            <a:pt x="1002" y="1081"/>
                          </a:lnTo>
                          <a:lnTo>
                            <a:pt x="1000" y="1081"/>
                          </a:lnTo>
                          <a:lnTo>
                            <a:pt x="999" y="1082"/>
                          </a:lnTo>
                          <a:lnTo>
                            <a:pt x="998" y="1084"/>
                          </a:lnTo>
                          <a:lnTo>
                            <a:pt x="998" y="1083"/>
                          </a:lnTo>
                          <a:lnTo>
                            <a:pt x="997" y="1083"/>
                          </a:lnTo>
                          <a:lnTo>
                            <a:pt x="997" y="1084"/>
                          </a:lnTo>
                          <a:lnTo>
                            <a:pt x="996" y="1084"/>
                          </a:lnTo>
                          <a:lnTo>
                            <a:pt x="995" y="1083"/>
                          </a:lnTo>
                          <a:lnTo>
                            <a:pt x="994" y="1084"/>
                          </a:lnTo>
                          <a:lnTo>
                            <a:pt x="994" y="1085"/>
                          </a:lnTo>
                          <a:lnTo>
                            <a:pt x="994" y="1086"/>
                          </a:lnTo>
                          <a:lnTo>
                            <a:pt x="993" y="1086"/>
                          </a:lnTo>
                          <a:lnTo>
                            <a:pt x="993" y="1087"/>
                          </a:lnTo>
                          <a:lnTo>
                            <a:pt x="992" y="1087"/>
                          </a:lnTo>
                          <a:lnTo>
                            <a:pt x="991" y="1086"/>
                          </a:lnTo>
                          <a:lnTo>
                            <a:pt x="990" y="1086"/>
                          </a:lnTo>
                          <a:lnTo>
                            <a:pt x="989" y="1087"/>
                          </a:lnTo>
                          <a:lnTo>
                            <a:pt x="988" y="1087"/>
                          </a:lnTo>
                          <a:lnTo>
                            <a:pt x="988" y="1088"/>
                          </a:lnTo>
                          <a:lnTo>
                            <a:pt x="988" y="1089"/>
                          </a:lnTo>
                          <a:lnTo>
                            <a:pt x="988" y="1090"/>
                          </a:lnTo>
                          <a:lnTo>
                            <a:pt x="986" y="1090"/>
                          </a:lnTo>
                          <a:lnTo>
                            <a:pt x="986" y="1091"/>
                          </a:lnTo>
                          <a:lnTo>
                            <a:pt x="986" y="1092"/>
                          </a:lnTo>
                          <a:lnTo>
                            <a:pt x="985" y="1092"/>
                          </a:lnTo>
                          <a:lnTo>
                            <a:pt x="985" y="1093"/>
                          </a:lnTo>
                          <a:lnTo>
                            <a:pt x="984" y="1092"/>
                          </a:lnTo>
                          <a:lnTo>
                            <a:pt x="984" y="1090"/>
                          </a:lnTo>
                          <a:lnTo>
                            <a:pt x="984" y="1089"/>
                          </a:lnTo>
                          <a:lnTo>
                            <a:pt x="985" y="1089"/>
                          </a:lnTo>
                          <a:lnTo>
                            <a:pt x="985" y="1088"/>
                          </a:lnTo>
                          <a:lnTo>
                            <a:pt x="985" y="1087"/>
                          </a:lnTo>
                          <a:lnTo>
                            <a:pt x="985" y="1086"/>
                          </a:lnTo>
                          <a:lnTo>
                            <a:pt x="984" y="1086"/>
                          </a:lnTo>
                          <a:lnTo>
                            <a:pt x="983" y="1086"/>
                          </a:lnTo>
                          <a:lnTo>
                            <a:pt x="983" y="1087"/>
                          </a:lnTo>
                          <a:lnTo>
                            <a:pt x="982" y="1088"/>
                          </a:lnTo>
                          <a:lnTo>
                            <a:pt x="981" y="1088"/>
                          </a:lnTo>
                          <a:lnTo>
                            <a:pt x="980" y="1087"/>
                          </a:lnTo>
                          <a:lnTo>
                            <a:pt x="979" y="1087"/>
                          </a:lnTo>
                          <a:lnTo>
                            <a:pt x="980" y="1089"/>
                          </a:lnTo>
                          <a:lnTo>
                            <a:pt x="979" y="1090"/>
                          </a:lnTo>
                          <a:lnTo>
                            <a:pt x="978" y="1090"/>
                          </a:lnTo>
                          <a:lnTo>
                            <a:pt x="978" y="1091"/>
                          </a:lnTo>
                          <a:lnTo>
                            <a:pt x="977" y="1091"/>
                          </a:lnTo>
                          <a:lnTo>
                            <a:pt x="976" y="1091"/>
                          </a:lnTo>
                          <a:lnTo>
                            <a:pt x="976" y="1092"/>
                          </a:lnTo>
                          <a:lnTo>
                            <a:pt x="977" y="1092"/>
                          </a:lnTo>
                          <a:lnTo>
                            <a:pt x="977" y="1093"/>
                          </a:lnTo>
                          <a:lnTo>
                            <a:pt x="975" y="1093"/>
                          </a:lnTo>
                          <a:lnTo>
                            <a:pt x="973" y="1094"/>
                          </a:lnTo>
                          <a:lnTo>
                            <a:pt x="972" y="1094"/>
                          </a:lnTo>
                          <a:lnTo>
                            <a:pt x="972" y="1095"/>
                          </a:lnTo>
                          <a:lnTo>
                            <a:pt x="973" y="1095"/>
                          </a:lnTo>
                          <a:lnTo>
                            <a:pt x="973" y="1096"/>
                          </a:lnTo>
                          <a:lnTo>
                            <a:pt x="973" y="1097"/>
                          </a:lnTo>
                          <a:lnTo>
                            <a:pt x="972" y="1098"/>
                          </a:lnTo>
                          <a:lnTo>
                            <a:pt x="971" y="1098"/>
                          </a:lnTo>
                          <a:lnTo>
                            <a:pt x="971" y="1097"/>
                          </a:lnTo>
                          <a:lnTo>
                            <a:pt x="971" y="1096"/>
                          </a:lnTo>
                          <a:lnTo>
                            <a:pt x="971" y="1095"/>
                          </a:lnTo>
                          <a:lnTo>
                            <a:pt x="970" y="1096"/>
                          </a:lnTo>
                          <a:lnTo>
                            <a:pt x="969" y="1097"/>
                          </a:lnTo>
                          <a:lnTo>
                            <a:pt x="970" y="1098"/>
                          </a:lnTo>
                          <a:lnTo>
                            <a:pt x="970" y="1099"/>
                          </a:lnTo>
                          <a:lnTo>
                            <a:pt x="968" y="1100"/>
                          </a:lnTo>
                          <a:lnTo>
                            <a:pt x="967" y="1101"/>
                          </a:lnTo>
                          <a:lnTo>
                            <a:pt x="966" y="1102"/>
                          </a:lnTo>
                          <a:lnTo>
                            <a:pt x="967" y="1102"/>
                          </a:lnTo>
                          <a:lnTo>
                            <a:pt x="968" y="1105"/>
                          </a:lnTo>
                          <a:lnTo>
                            <a:pt x="970" y="1106"/>
                          </a:lnTo>
                          <a:lnTo>
                            <a:pt x="971" y="1107"/>
                          </a:lnTo>
                          <a:lnTo>
                            <a:pt x="970" y="1107"/>
                          </a:lnTo>
                          <a:lnTo>
                            <a:pt x="969" y="1108"/>
                          </a:lnTo>
                          <a:lnTo>
                            <a:pt x="968" y="1108"/>
                          </a:lnTo>
                          <a:lnTo>
                            <a:pt x="968" y="1110"/>
                          </a:lnTo>
                          <a:lnTo>
                            <a:pt x="967" y="1110"/>
                          </a:lnTo>
                          <a:lnTo>
                            <a:pt x="964" y="1111"/>
                          </a:lnTo>
                          <a:lnTo>
                            <a:pt x="964" y="1110"/>
                          </a:lnTo>
                          <a:lnTo>
                            <a:pt x="964" y="1109"/>
                          </a:lnTo>
                          <a:lnTo>
                            <a:pt x="963" y="1109"/>
                          </a:lnTo>
                          <a:lnTo>
                            <a:pt x="962" y="1110"/>
                          </a:lnTo>
                          <a:lnTo>
                            <a:pt x="961" y="1112"/>
                          </a:lnTo>
                          <a:lnTo>
                            <a:pt x="960" y="1114"/>
                          </a:lnTo>
                          <a:lnTo>
                            <a:pt x="958" y="1114"/>
                          </a:lnTo>
                          <a:lnTo>
                            <a:pt x="958" y="1113"/>
                          </a:lnTo>
                          <a:lnTo>
                            <a:pt x="957" y="1114"/>
                          </a:lnTo>
                          <a:lnTo>
                            <a:pt x="957" y="1115"/>
                          </a:lnTo>
                          <a:lnTo>
                            <a:pt x="956" y="1117"/>
                          </a:lnTo>
                          <a:lnTo>
                            <a:pt x="955" y="1117"/>
                          </a:lnTo>
                          <a:lnTo>
                            <a:pt x="954" y="1118"/>
                          </a:lnTo>
                          <a:lnTo>
                            <a:pt x="953" y="1117"/>
                          </a:lnTo>
                          <a:lnTo>
                            <a:pt x="952" y="1114"/>
                          </a:lnTo>
                          <a:lnTo>
                            <a:pt x="951" y="1114"/>
                          </a:lnTo>
                          <a:lnTo>
                            <a:pt x="948" y="1114"/>
                          </a:lnTo>
                          <a:lnTo>
                            <a:pt x="948" y="1115"/>
                          </a:lnTo>
                          <a:lnTo>
                            <a:pt x="948" y="1116"/>
                          </a:lnTo>
                          <a:lnTo>
                            <a:pt x="949" y="1117"/>
                          </a:lnTo>
                          <a:lnTo>
                            <a:pt x="948" y="1117"/>
                          </a:lnTo>
                          <a:lnTo>
                            <a:pt x="947" y="1117"/>
                          </a:lnTo>
                          <a:lnTo>
                            <a:pt x="946" y="1118"/>
                          </a:lnTo>
                          <a:lnTo>
                            <a:pt x="945" y="1119"/>
                          </a:lnTo>
                          <a:lnTo>
                            <a:pt x="945" y="1120"/>
                          </a:lnTo>
                          <a:lnTo>
                            <a:pt x="945" y="1121"/>
                          </a:lnTo>
                          <a:lnTo>
                            <a:pt x="946" y="1122"/>
                          </a:lnTo>
                          <a:lnTo>
                            <a:pt x="946" y="1123"/>
                          </a:lnTo>
                          <a:lnTo>
                            <a:pt x="944" y="1122"/>
                          </a:lnTo>
                          <a:lnTo>
                            <a:pt x="943" y="1123"/>
                          </a:lnTo>
                          <a:lnTo>
                            <a:pt x="942" y="1124"/>
                          </a:lnTo>
                          <a:lnTo>
                            <a:pt x="941" y="1124"/>
                          </a:lnTo>
                          <a:lnTo>
                            <a:pt x="941" y="1125"/>
                          </a:lnTo>
                          <a:lnTo>
                            <a:pt x="940" y="1124"/>
                          </a:lnTo>
                          <a:lnTo>
                            <a:pt x="939" y="1124"/>
                          </a:lnTo>
                          <a:lnTo>
                            <a:pt x="938" y="1123"/>
                          </a:lnTo>
                          <a:lnTo>
                            <a:pt x="937" y="1123"/>
                          </a:lnTo>
                          <a:lnTo>
                            <a:pt x="937" y="1122"/>
                          </a:lnTo>
                          <a:lnTo>
                            <a:pt x="938" y="1122"/>
                          </a:lnTo>
                          <a:lnTo>
                            <a:pt x="938" y="1121"/>
                          </a:lnTo>
                          <a:lnTo>
                            <a:pt x="937" y="1121"/>
                          </a:lnTo>
                          <a:lnTo>
                            <a:pt x="936" y="1120"/>
                          </a:lnTo>
                          <a:lnTo>
                            <a:pt x="935" y="1120"/>
                          </a:lnTo>
                          <a:lnTo>
                            <a:pt x="934" y="1121"/>
                          </a:lnTo>
                          <a:lnTo>
                            <a:pt x="932" y="1122"/>
                          </a:lnTo>
                          <a:lnTo>
                            <a:pt x="932" y="1123"/>
                          </a:lnTo>
                          <a:lnTo>
                            <a:pt x="931" y="1124"/>
                          </a:lnTo>
                          <a:lnTo>
                            <a:pt x="931" y="1125"/>
                          </a:lnTo>
                          <a:lnTo>
                            <a:pt x="931" y="1126"/>
                          </a:lnTo>
                          <a:lnTo>
                            <a:pt x="930" y="1126"/>
                          </a:lnTo>
                          <a:lnTo>
                            <a:pt x="931" y="1128"/>
                          </a:lnTo>
                          <a:lnTo>
                            <a:pt x="931" y="1129"/>
                          </a:lnTo>
                          <a:lnTo>
                            <a:pt x="930" y="1129"/>
                          </a:lnTo>
                          <a:lnTo>
                            <a:pt x="928" y="1127"/>
                          </a:lnTo>
                          <a:lnTo>
                            <a:pt x="927" y="1127"/>
                          </a:lnTo>
                          <a:lnTo>
                            <a:pt x="926" y="1127"/>
                          </a:lnTo>
                          <a:lnTo>
                            <a:pt x="925" y="1128"/>
                          </a:lnTo>
                          <a:lnTo>
                            <a:pt x="925" y="1129"/>
                          </a:lnTo>
                          <a:lnTo>
                            <a:pt x="924" y="1129"/>
                          </a:lnTo>
                          <a:lnTo>
                            <a:pt x="924" y="1130"/>
                          </a:lnTo>
                          <a:lnTo>
                            <a:pt x="925" y="1131"/>
                          </a:lnTo>
                          <a:lnTo>
                            <a:pt x="925" y="1132"/>
                          </a:lnTo>
                          <a:lnTo>
                            <a:pt x="924" y="1133"/>
                          </a:lnTo>
                          <a:lnTo>
                            <a:pt x="923" y="1133"/>
                          </a:lnTo>
                          <a:lnTo>
                            <a:pt x="922" y="1132"/>
                          </a:lnTo>
                          <a:lnTo>
                            <a:pt x="921" y="1132"/>
                          </a:lnTo>
                          <a:lnTo>
                            <a:pt x="921" y="1133"/>
                          </a:lnTo>
                          <a:lnTo>
                            <a:pt x="920" y="1132"/>
                          </a:lnTo>
                          <a:lnTo>
                            <a:pt x="919" y="1132"/>
                          </a:lnTo>
                          <a:lnTo>
                            <a:pt x="918" y="1131"/>
                          </a:lnTo>
                          <a:lnTo>
                            <a:pt x="917" y="1131"/>
                          </a:lnTo>
                          <a:lnTo>
                            <a:pt x="916" y="1131"/>
                          </a:lnTo>
                          <a:lnTo>
                            <a:pt x="915" y="1132"/>
                          </a:lnTo>
                          <a:lnTo>
                            <a:pt x="914" y="1132"/>
                          </a:lnTo>
                          <a:lnTo>
                            <a:pt x="914" y="1133"/>
                          </a:lnTo>
                          <a:lnTo>
                            <a:pt x="914" y="1134"/>
                          </a:lnTo>
                          <a:lnTo>
                            <a:pt x="913" y="1134"/>
                          </a:lnTo>
                          <a:lnTo>
                            <a:pt x="912" y="1134"/>
                          </a:lnTo>
                          <a:lnTo>
                            <a:pt x="910" y="1135"/>
                          </a:lnTo>
                          <a:lnTo>
                            <a:pt x="910" y="1136"/>
                          </a:lnTo>
                          <a:lnTo>
                            <a:pt x="909" y="1137"/>
                          </a:lnTo>
                          <a:lnTo>
                            <a:pt x="909" y="1136"/>
                          </a:lnTo>
                          <a:lnTo>
                            <a:pt x="908" y="1136"/>
                          </a:lnTo>
                          <a:lnTo>
                            <a:pt x="908" y="1135"/>
                          </a:lnTo>
                          <a:lnTo>
                            <a:pt x="908" y="1134"/>
                          </a:lnTo>
                          <a:lnTo>
                            <a:pt x="908" y="1133"/>
                          </a:lnTo>
                          <a:lnTo>
                            <a:pt x="908" y="1132"/>
                          </a:lnTo>
                          <a:lnTo>
                            <a:pt x="907" y="1132"/>
                          </a:lnTo>
                          <a:lnTo>
                            <a:pt x="906" y="1132"/>
                          </a:lnTo>
                          <a:lnTo>
                            <a:pt x="905" y="1132"/>
                          </a:lnTo>
                          <a:lnTo>
                            <a:pt x="905" y="1131"/>
                          </a:lnTo>
                          <a:lnTo>
                            <a:pt x="906" y="1131"/>
                          </a:lnTo>
                          <a:lnTo>
                            <a:pt x="905" y="1130"/>
                          </a:lnTo>
                          <a:lnTo>
                            <a:pt x="905" y="1129"/>
                          </a:lnTo>
                          <a:lnTo>
                            <a:pt x="906" y="1128"/>
                          </a:lnTo>
                          <a:lnTo>
                            <a:pt x="906" y="1126"/>
                          </a:lnTo>
                          <a:lnTo>
                            <a:pt x="905" y="1126"/>
                          </a:lnTo>
                          <a:lnTo>
                            <a:pt x="904" y="1127"/>
                          </a:lnTo>
                          <a:lnTo>
                            <a:pt x="902" y="1128"/>
                          </a:lnTo>
                          <a:lnTo>
                            <a:pt x="901" y="1128"/>
                          </a:lnTo>
                          <a:lnTo>
                            <a:pt x="900" y="1127"/>
                          </a:lnTo>
                          <a:lnTo>
                            <a:pt x="900" y="1126"/>
                          </a:lnTo>
                          <a:lnTo>
                            <a:pt x="900" y="1125"/>
                          </a:lnTo>
                          <a:lnTo>
                            <a:pt x="898" y="1124"/>
                          </a:lnTo>
                          <a:lnTo>
                            <a:pt x="897" y="1124"/>
                          </a:lnTo>
                          <a:lnTo>
                            <a:pt x="896" y="1124"/>
                          </a:lnTo>
                          <a:lnTo>
                            <a:pt x="895" y="1123"/>
                          </a:lnTo>
                          <a:lnTo>
                            <a:pt x="895" y="1122"/>
                          </a:lnTo>
                          <a:lnTo>
                            <a:pt x="894" y="1119"/>
                          </a:lnTo>
                          <a:lnTo>
                            <a:pt x="892" y="1119"/>
                          </a:lnTo>
                          <a:lnTo>
                            <a:pt x="892" y="1120"/>
                          </a:lnTo>
                          <a:lnTo>
                            <a:pt x="891" y="1121"/>
                          </a:lnTo>
                          <a:lnTo>
                            <a:pt x="890" y="1121"/>
                          </a:lnTo>
                          <a:lnTo>
                            <a:pt x="889" y="1122"/>
                          </a:lnTo>
                          <a:lnTo>
                            <a:pt x="886" y="1122"/>
                          </a:lnTo>
                          <a:lnTo>
                            <a:pt x="886" y="1121"/>
                          </a:lnTo>
                          <a:lnTo>
                            <a:pt x="885" y="1121"/>
                          </a:lnTo>
                          <a:lnTo>
                            <a:pt x="884" y="1121"/>
                          </a:lnTo>
                          <a:lnTo>
                            <a:pt x="882" y="1120"/>
                          </a:lnTo>
                          <a:lnTo>
                            <a:pt x="882" y="1119"/>
                          </a:lnTo>
                          <a:lnTo>
                            <a:pt x="880" y="1118"/>
                          </a:lnTo>
                          <a:lnTo>
                            <a:pt x="879" y="1118"/>
                          </a:lnTo>
                          <a:lnTo>
                            <a:pt x="878" y="1117"/>
                          </a:lnTo>
                          <a:lnTo>
                            <a:pt x="877" y="1117"/>
                          </a:lnTo>
                          <a:lnTo>
                            <a:pt x="877" y="1114"/>
                          </a:lnTo>
                          <a:lnTo>
                            <a:pt x="875" y="1113"/>
                          </a:lnTo>
                          <a:lnTo>
                            <a:pt x="876" y="1111"/>
                          </a:lnTo>
                          <a:lnTo>
                            <a:pt x="876" y="1110"/>
                          </a:lnTo>
                          <a:lnTo>
                            <a:pt x="875" y="1110"/>
                          </a:lnTo>
                          <a:lnTo>
                            <a:pt x="874" y="1111"/>
                          </a:lnTo>
                          <a:lnTo>
                            <a:pt x="873" y="1110"/>
                          </a:lnTo>
                          <a:lnTo>
                            <a:pt x="871" y="1110"/>
                          </a:lnTo>
                          <a:lnTo>
                            <a:pt x="870" y="1108"/>
                          </a:lnTo>
                          <a:lnTo>
                            <a:pt x="869" y="1108"/>
                          </a:lnTo>
                          <a:lnTo>
                            <a:pt x="868" y="1108"/>
                          </a:lnTo>
                          <a:lnTo>
                            <a:pt x="867" y="1108"/>
                          </a:lnTo>
                          <a:lnTo>
                            <a:pt x="865" y="1107"/>
                          </a:lnTo>
                          <a:lnTo>
                            <a:pt x="864" y="1107"/>
                          </a:lnTo>
                          <a:lnTo>
                            <a:pt x="864" y="1106"/>
                          </a:lnTo>
                          <a:lnTo>
                            <a:pt x="865" y="1105"/>
                          </a:lnTo>
                          <a:lnTo>
                            <a:pt x="865" y="1104"/>
                          </a:lnTo>
                          <a:lnTo>
                            <a:pt x="859" y="1104"/>
                          </a:lnTo>
                          <a:lnTo>
                            <a:pt x="859" y="1103"/>
                          </a:lnTo>
                          <a:lnTo>
                            <a:pt x="859" y="1102"/>
                          </a:lnTo>
                          <a:lnTo>
                            <a:pt x="858" y="1102"/>
                          </a:lnTo>
                          <a:lnTo>
                            <a:pt x="857" y="1101"/>
                          </a:lnTo>
                          <a:lnTo>
                            <a:pt x="856" y="1102"/>
                          </a:lnTo>
                          <a:lnTo>
                            <a:pt x="855" y="1103"/>
                          </a:lnTo>
                          <a:lnTo>
                            <a:pt x="854" y="1104"/>
                          </a:lnTo>
                          <a:lnTo>
                            <a:pt x="853" y="1105"/>
                          </a:lnTo>
                          <a:lnTo>
                            <a:pt x="850" y="1107"/>
                          </a:lnTo>
                          <a:lnTo>
                            <a:pt x="849" y="1107"/>
                          </a:lnTo>
                          <a:lnTo>
                            <a:pt x="848" y="1108"/>
                          </a:lnTo>
                          <a:lnTo>
                            <a:pt x="849" y="1109"/>
                          </a:lnTo>
                          <a:lnTo>
                            <a:pt x="849" y="1110"/>
                          </a:lnTo>
                          <a:lnTo>
                            <a:pt x="850" y="1110"/>
                          </a:lnTo>
                          <a:lnTo>
                            <a:pt x="850" y="1111"/>
                          </a:lnTo>
                          <a:lnTo>
                            <a:pt x="849" y="1111"/>
                          </a:lnTo>
                          <a:lnTo>
                            <a:pt x="848" y="1111"/>
                          </a:lnTo>
                          <a:lnTo>
                            <a:pt x="847" y="1110"/>
                          </a:lnTo>
                          <a:lnTo>
                            <a:pt x="844" y="1108"/>
                          </a:lnTo>
                          <a:lnTo>
                            <a:pt x="843" y="1107"/>
                          </a:lnTo>
                          <a:lnTo>
                            <a:pt x="842" y="1107"/>
                          </a:lnTo>
                          <a:lnTo>
                            <a:pt x="840" y="1108"/>
                          </a:lnTo>
                          <a:lnTo>
                            <a:pt x="839" y="1108"/>
                          </a:lnTo>
                          <a:lnTo>
                            <a:pt x="837" y="1108"/>
                          </a:lnTo>
                          <a:lnTo>
                            <a:pt x="836" y="1108"/>
                          </a:lnTo>
                          <a:lnTo>
                            <a:pt x="834" y="1108"/>
                          </a:lnTo>
                          <a:lnTo>
                            <a:pt x="833" y="1108"/>
                          </a:lnTo>
                          <a:lnTo>
                            <a:pt x="833" y="1107"/>
                          </a:lnTo>
                          <a:lnTo>
                            <a:pt x="834" y="1106"/>
                          </a:lnTo>
                          <a:lnTo>
                            <a:pt x="833" y="1105"/>
                          </a:lnTo>
                          <a:lnTo>
                            <a:pt x="832" y="1105"/>
                          </a:lnTo>
                          <a:lnTo>
                            <a:pt x="831" y="1105"/>
                          </a:lnTo>
                          <a:lnTo>
                            <a:pt x="831" y="1106"/>
                          </a:lnTo>
                          <a:lnTo>
                            <a:pt x="829" y="1106"/>
                          </a:lnTo>
                          <a:lnTo>
                            <a:pt x="828" y="1106"/>
                          </a:lnTo>
                          <a:lnTo>
                            <a:pt x="827" y="1106"/>
                          </a:lnTo>
                          <a:lnTo>
                            <a:pt x="827" y="1105"/>
                          </a:lnTo>
                          <a:lnTo>
                            <a:pt x="826" y="1104"/>
                          </a:lnTo>
                          <a:lnTo>
                            <a:pt x="826" y="1105"/>
                          </a:lnTo>
                          <a:lnTo>
                            <a:pt x="824" y="1106"/>
                          </a:lnTo>
                          <a:lnTo>
                            <a:pt x="822" y="1107"/>
                          </a:lnTo>
                          <a:lnTo>
                            <a:pt x="821" y="1108"/>
                          </a:lnTo>
                          <a:lnTo>
                            <a:pt x="820" y="1109"/>
                          </a:lnTo>
                          <a:lnTo>
                            <a:pt x="820" y="1108"/>
                          </a:lnTo>
                          <a:lnTo>
                            <a:pt x="819" y="1107"/>
                          </a:lnTo>
                          <a:lnTo>
                            <a:pt x="819" y="1106"/>
                          </a:lnTo>
                          <a:lnTo>
                            <a:pt x="820" y="1105"/>
                          </a:lnTo>
                          <a:lnTo>
                            <a:pt x="820" y="1104"/>
                          </a:lnTo>
                          <a:lnTo>
                            <a:pt x="819" y="1103"/>
                          </a:lnTo>
                          <a:lnTo>
                            <a:pt x="818" y="1103"/>
                          </a:lnTo>
                          <a:lnTo>
                            <a:pt x="816" y="1104"/>
                          </a:lnTo>
                          <a:lnTo>
                            <a:pt x="815" y="1105"/>
                          </a:lnTo>
                          <a:lnTo>
                            <a:pt x="813" y="1105"/>
                          </a:lnTo>
                          <a:lnTo>
                            <a:pt x="812" y="1102"/>
                          </a:lnTo>
                          <a:lnTo>
                            <a:pt x="810" y="1102"/>
                          </a:lnTo>
                          <a:lnTo>
                            <a:pt x="808" y="1102"/>
                          </a:lnTo>
                          <a:lnTo>
                            <a:pt x="807" y="1100"/>
                          </a:lnTo>
                          <a:lnTo>
                            <a:pt x="808" y="1098"/>
                          </a:lnTo>
                          <a:lnTo>
                            <a:pt x="807" y="1096"/>
                          </a:lnTo>
                          <a:lnTo>
                            <a:pt x="803" y="1097"/>
                          </a:lnTo>
                          <a:lnTo>
                            <a:pt x="802" y="1098"/>
                          </a:lnTo>
                          <a:lnTo>
                            <a:pt x="800" y="1098"/>
                          </a:lnTo>
                          <a:lnTo>
                            <a:pt x="799" y="1098"/>
                          </a:lnTo>
                          <a:lnTo>
                            <a:pt x="798" y="1097"/>
                          </a:lnTo>
                          <a:lnTo>
                            <a:pt x="795" y="1097"/>
                          </a:lnTo>
                          <a:lnTo>
                            <a:pt x="794" y="1097"/>
                          </a:lnTo>
                          <a:lnTo>
                            <a:pt x="793" y="1097"/>
                          </a:lnTo>
                          <a:lnTo>
                            <a:pt x="793" y="1099"/>
                          </a:lnTo>
                          <a:lnTo>
                            <a:pt x="792" y="1099"/>
                          </a:lnTo>
                          <a:lnTo>
                            <a:pt x="790" y="1099"/>
                          </a:lnTo>
                          <a:lnTo>
                            <a:pt x="790" y="1100"/>
                          </a:lnTo>
                          <a:lnTo>
                            <a:pt x="788" y="1100"/>
                          </a:lnTo>
                          <a:lnTo>
                            <a:pt x="786" y="1099"/>
                          </a:lnTo>
                          <a:lnTo>
                            <a:pt x="785" y="1099"/>
                          </a:lnTo>
                          <a:lnTo>
                            <a:pt x="784" y="1100"/>
                          </a:lnTo>
                          <a:lnTo>
                            <a:pt x="783" y="1100"/>
                          </a:lnTo>
                          <a:lnTo>
                            <a:pt x="781" y="1099"/>
                          </a:lnTo>
                          <a:lnTo>
                            <a:pt x="777" y="1101"/>
                          </a:lnTo>
                          <a:lnTo>
                            <a:pt x="775" y="1100"/>
                          </a:lnTo>
                          <a:lnTo>
                            <a:pt x="773" y="1099"/>
                          </a:lnTo>
                          <a:lnTo>
                            <a:pt x="772" y="1099"/>
                          </a:lnTo>
                          <a:lnTo>
                            <a:pt x="770" y="1100"/>
                          </a:lnTo>
                          <a:lnTo>
                            <a:pt x="768" y="1100"/>
                          </a:lnTo>
                          <a:lnTo>
                            <a:pt x="767" y="1100"/>
                          </a:lnTo>
                          <a:lnTo>
                            <a:pt x="765" y="1101"/>
                          </a:lnTo>
                          <a:lnTo>
                            <a:pt x="764" y="1102"/>
                          </a:lnTo>
                          <a:lnTo>
                            <a:pt x="763" y="1104"/>
                          </a:lnTo>
                          <a:lnTo>
                            <a:pt x="762" y="1104"/>
                          </a:lnTo>
                          <a:lnTo>
                            <a:pt x="761" y="1104"/>
                          </a:lnTo>
                          <a:lnTo>
                            <a:pt x="760" y="1103"/>
                          </a:lnTo>
                          <a:lnTo>
                            <a:pt x="760" y="1099"/>
                          </a:lnTo>
                          <a:lnTo>
                            <a:pt x="760" y="1098"/>
                          </a:lnTo>
                          <a:lnTo>
                            <a:pt x="759" y="1097"/>
                          </a:lnTo>
                          <a:lnTo>
                            <a:pt x="756" y="1097"/>
                          </a:lnTo>
                          <a:lnTo>
                            <a:pt x="755" y="1096"/>
                          </a:lnTo>
                          <a:lnTo>
                            <a:pt x="754" y="1095"/>
                          </a:lnTo>
                          <a:lnTo>
                            <a:pt x="753" y="1095"/>
                          </a:lnTo>
                          <a:lnTo>
                            <a:pt x="752" y="1094"/>
                          </a:lnTo>
                          <a:lnTo>
                            <a:pt x="752" y="1093"/>
                          </a:lnTo>
                          <a:lnTo>
                            <a:pt x="751" y="1092"/>
                          </a:lnTo>
                          <a:lnTo>
                            <a:pt x="750" y="1092"/>
                          </a:lnTo>
                          <a:lnTo>
                            <a:pt x="747" y="1092"/>
                          </a:lnTo>
                          <a:lnTo>
                            <a:pt x="746" y="1090"/>
                          </a:lnTo>
                          <a:lnTo>
                            <a:pt x="745" y="1090"/>
                          </a:lnTo>
                          <a:lnTo>
                            <a:pt x="743" y="1090"/>
                          </a:lnTo>
                          <a:lnTo>
                            <a:pt x="742" y="1090"/>
                          </a:lnTo>
                          <a:lnTo>
                            <a:pt x="741" y="1091"/>
                          </a:lnTo>
                          <a:lnTo>
                            <a:pt x="739" y="1092"/>
                          </a:lnTo>
                          <a:lnTo>
                            <a:pt x="738" y="1092"/>
                          </a:lnTo>
                          <a:lnTo>
                            <a:pt x="736" y="1093"/>
                          </a:lnTo>
                          <a:lnTo>
                            <a:pt x="736" y="1094"/>
                          </a:lnTo>
                          <a:lnTo>
                            <a:pt x="735" y="1095"/>
                          </a:lnTo>
                          <a:lnTo>
                            <a:pt x="735" y="1096"/>
                          </a:lnTo>
                          <a:lnTo>
                            <a:pt x="733" y="1095"/>
                          </a:lnTo>
                          <a:lnTo>
                            <a:pt x="734" y="1096"/>
                          </a:lnTo>
                          <a:lnTo>
                            <a:pt x="734" y="1098"/>
                          </a:lnTo>
                          <a:lnTo>
                            <a:pt x="733" y="1099"/>
                          </a:lnTo>
                          <a:lnTo>
                            <a:pt x="732" y="1098"/>
                          </a:lnTo>
                          <a:lnTo>
                            <a:pt x="732" y="1099"/>
                          </a:lnTo>
                          <a:lnTo>
                            <a:pt x="731" y="1100"/>
                          </a:lnTo>
                          <a:lnTo>
                            <a:pt x="731" y="1101"/>
                          </a:lnTo>
                          <a:lnTo>
                            <a:pt x="730" y="1101"/>
                          </a:lnTo>
                          <a:lnTo>
                            <a:pt x="730" y="1100"/>
                          </a:lnTo>
                          <a:lnTo>
                            <a:pt x="729" y="1100"/>
                          </a:lnTo>
                          <a:lnTo>
                            <a:pt x="727" y="1100"/>
                          </a:lnTo>
                          <a:lnTo>
                            <a:pt x="726" y="1099"/>
                          </a:lnTo>
                          <a:lnTo>
                            <a:pt x="726" y="1100"/>
                          </a:lnTo>
                          <a:lnTo>
                            <a:pt x="725" y="1100"/>
                          </a:lnTo>
                          <a:lnTo>
                            <a:pt x="724" y="1100"/>
                          </a:lnTo>
                          <a:lnTo>
                            <a:pt x="723" y="1101"/>
                          </a:lnTo>
                          <a:lnTo>
                            <a:pt x="723" y="1102"/>
                          </a:lnTo>
                          <a:lnTo>
                            <a:pt x="723" y="1103"/>
                          </a:lnTo>
                          <a:lnTo>
                            <a:pt x="722" y="1103"/>
                          </a:lnTo>
                          <a:lnTo>
                            <a:pt x="722" y="1104"/>
                          </a:lnTo>
                          <a:lnTo>
                            <a:pt x="722" y="1105"/>
                          </a:lnTo>
                          <a:lnTo>
                            <a:pt x="721" y="1105"/>
                          </a:lnTo>
                          <a:lnTo>
                            <a:pt x="721" y="1106"/>
                          </a:lnTo>
                          <a:lnTo>
                            <a:pt x="719" y="1106"/>
                          </a:lnTo>
                          <a:lnTo>
                            <a:pt x="718" y="1107"/>
                          </a:lnTo>
                          <a:lnTo>
                            <a:pt x="717" y="1107"/>
                          </a:lnTo>
                          <a:lnTo>
                            <a:pt x="716" y="1107"/>
                          </a:lnTo>
                          <a:lnTo>
                            <a:pt x="717" y="1107"/>
                          </a:lnTo>
                          <a:lnTo>
                            <a:pt x="716" y="1107"/>
                          </a:lnTo>
                          <a:lnTo>
                            <a:pt x="714" y="1107"/>
                          </a:lnTo>
                          <a:lnTo>
                            <a:pt x="714" y="1106"/>
                          </a:lnTo>
                          <a:lnTo>
                            <a:pt x="714" y="1105"/>
                          </a:lnTo>
                          <a:lnTo>
                            <a:pt x="713" y="1105"/>
                          </a:lnTo>
                          <a:lnTo>
                            <a:pt x="712" y="1105"/>
                          </a:lnTo>
                          <a:lnTo>
                            <a:pt x="711" y="1104"/>
                          </a:lnTo>
                          <a:lnTo>
                            <a:pt x="711" y="1103"/>
                          </a:lnTo>
                          <a:lnTo>
                            <a:pt x="712" y="1102"/>
                          </a:lnTo>
                          <a:lnTo>
                            <a:pt x="711" y="1102"/>
                          </a:lnTo>
                          <a:lnTo>
                            <a:pt x="709" y="1102"/>
                          </a:lnTo>
                          <a:lnTo>
                            <a:pt x="708" y="1101"/>
                          </a:lnTo>
                          <a:lnTo>
                            <a:pt x="708" y="1102"/>
                          </a:lnTo>
                          <a:lnTo>
                            <a:pt x="706" y="1104"/>
                          </a:lnTo>
                          <a:lnTo>
                            <a:pt x="704" y="1104"/>
                          </a:lnTo>
                          <a:lnTo>
                            <a:pt x="703" y="1105"/>
                          </a:lnTo>
                          <a:lnTo>
                            <a:pt x="703" y="1107"/>
                          </a:lnTo>
                          <a:lnTo>
                            <a:pt x="702" y="1107"/>
                          </a:lnTo>
                          <a:lnTo>
                            <a:pt x="700" y="1107"/>
                          </a:lnTo>
                          <a:lnTo>
                            <a:pt x="699" y="1107"/>
                          </a:lnTo>
                          <a:lnTo>
                            <a:pt x="698" y="1107"/>
                          </a:lnTo>
                          <a:lnTo>
                            <a:pt x="696" y="1107"/>
                          </a:lnTo>
                          <a:lnTo>
                            <a:pt x="695" y="1106"/>
                          </a:lnTo>
                          <a:lnTo>
                            <a:pt x="694" y="1106"/>
                          </a:lnTo>
                          <a:lnTo>
                            <a:pt x="693" y="1107"/>
                          </a:lnTo>
                          <a:lnTo>
                            <a:pt x="696" y="1109"/>
                          </a:lnTo>
                          <a:lnTo>
                            <a:pt x="696" y="1110"/>
                          </a:lnTo>
                          <a:lnTo>
                            <a:pt x="697" y="1112"/>
                          </a:lnTo>
                          <a:lnTo>
                            <a:pt x="696" y="1112"/>
                          </a:lnTo>
                          <a:lnTo>
                            <a:pt x="696" y="1113"/>
                          </a:lnTo>
                          <a:lnTo>
                            <a:pt x="695" y="1114"/>
                          </a:lnTo>
                          <a:lnTo>
                            <a:pt x="693" y="1115"/>
                          </a:lnTo>
                          <a:lnTo>
                            <a:pt x="691" y="1116"/>
                          </a:lnTo>
                          <a:lnTo>
                            <a:pt x="691" y="1117"/>
                          </a:lnTo>
                          <a:lnTo>
                            <a:pt x="690" y="1118"/>
                          </a:lnTo>
                          <a:lnTo>
                            <a:pt x="689" y="1119"/>
                          </a:lnTo>
                          <a:lnTo>
                            <a:pt x="688" y="1121"/>
                          </a:lnTo>
                          <a:lnTo>
                            <a:pt x="686" y="1123"/>
                          </a:lnTo>
                          <a:lnTo>
                            <a:pt x="686" y="1125"/>
                          </a:lnTo>
                          <a:lnTo>
                            <a:pt x="686" y="1126"/>
                          </a:lnTo>
                          <a:lnTo>
                            <a:pt x="685" y="1126"/>
                          </a:lnTo>
                          <a:lnTo>
                            <a:pt x="683" y="1126"/>
                          </a:lnTo>
                          <a:lnTo>
                            <a:pt x="682" y="1126"/>
                          </a:lnTo>
                          <a:lnTo>
                            <a:pt x="680" y="1127"/>
                          </a:lnTo>
                          <a:lnTo>
                            <a:pt x="680" y="1128"/>
                          </a:lnTo>
                          <a:lnTo>
                            <a:pt x="678" y="1129"/>
                          </a:lnTo>
                          <a:lnTo>
                            <a:pt x="678" y="1132"/>
                          </a:lnTo>
                          <a:lnTo>
                            <a:pt x="678" y="1133"/>
                          </a:lnTo>
                          <a:lnTo>
                            <a:pt x="677" y="1133"/>
                          </a:lnTo>
                          <a:lnTo>
                            <a:pt x="676" y="1133"/>
                          </a:lnTo>
                          <a:lnTo>
                            <a:pt x="674" y="1132"/>
                          </a:lnTo>
                          <a:lnTo>
                            <a:pt x="673" y="1132"/>
                          </a:lnTo>
                          <a:lnTo>
                            <a:pt x="672" y="1132"/>
                          </a:lnTo>
                          <a:lnTo>
                            <a:pt x="671" y="1132"/>
                          </a:lnTo>
                          <a:lnTo>
                            <a:pt x="671" y="1133"/>
                          </a:lnTo>
                          <a:lnTo>
                            <a:pt x="670" y="1135"/>
                          </a:lnTo>
                          <a:lnTo>
                            <a:pt x="669" y="1138"/>
                          </a:lnTo>
                          <a:lnTo>
                            <a:pt x="668" y="1139"/>
                          </a:lnTo>
                          <a:lnTo>
                            <a:pt x="666" y="1140"/>
                          </a:lnTo>
                          <a:lnTo>
                            <a:pt x="665" y="1142"/>
                          </a:lnTo>
                          <a:lnTo>
                            <a:pt x="664" y="1143"/>
                          </a:lnTo>
                          <a:lnTo>
                            <a:pt x="663" y="1145"/>
                          </a:lnTo>
                          <a:lnTo>
                            <a:pt x="662" y="1146"/>
                          </a:lnTo>
                          <a:lnTo>
                            <a:pt x="661" y="1147"/>
                          </a:lnTo>
                          <a:lnTo>
                            <a:pt x="660" y="1147"/>
                          </a:lnTo>
                          <a:lnTo>
                            <a:pt x="659" y="1147"/>
                          </a:lnTo>
                          <a:lnTo>
                            <a:pt x="658" y="1146"/>
                          </a:lnTo>
                          <a:lnTo>
                            <a:pt x="657" y="1146"/>
                          </a:lnTo>
                          <a:lnTo>
                            <a:pt x="656" y="1146"/>
                          </a:lnTo>
                          <a:lnTo>
                            <a:pt x="656" y="1145"/>
                          </a:lnTo>
                          <a:lnTo>
                            <a:pt x="655" y="1144"/>
                          </a:lnTo>
                          <a:lnTo>
                            <a:pt x="654" y="1140"/>
                          </a:lnTo>
                          <a:lnTo>
                            <a:pt x="653" y="1139"/>
                          </a:lnTo>
                          <a:lnTo>
                            <a:pt x="651" y="1137"/>
                          </a:lnTo>
                          <a:lnTo>
                            <a:pt x="650" y="1136"/>
                          </a:lnTo>
                          <a:lnTo>
                            <a:pt x="648" y="1133"/>
                          </a:lnTo>
                          <a:lnTo>
                            <a:pt x="645" y="1130"/>
                          </a:lnTo>
                          <a:lnTo>
                            <a:pt x="645" y="1128"/>
                          </a:lnTo>
                          <a:lnTo>
                            <a:pt x="645" y="1125"/>
                          </a:lnTo>
                          <a:lnTo>
                            <a:pt x="645" y="1124"/>
                          </a:lnTo>
                          <a:lnTo>
                            <a:pt x="645" y="1121"/>
                          </a:lnTo>
                          <a:lnTo>
                            <a:pt x="645" y="1120"/>
                          </a:lnTo>
                          <a:lnTo>
                            <a:pt x="645" y="1119"/>
                          </a:lnTo>
                          <a:lnTo>
                            <a:pt x="644" y="1119"/>
                          </a:lnTo>
                          <a:lnTo>
                            <a:pt x="644" y="1118"/>
                          </a:lnTo>
                          <a:lnTo>
                            <a:pt x="643" y="1117"/>
                          </a:lnTo>
                          <a:lnTo>
                            <a:pt x="642" y="1117"/>
                          </a:lnTo>
                          <a:lnTo>
                            <a:pt x="641" y="1117"/>
                          </a:lnTo>
                          <a:lnTo>
                            <a:pt x="640" y="1117"/>
                          </a:lnTo>
                          <a:lnTo>
                            <a:pt x="637" y="1117"/>
                          </a:lnTo>
                          <a:lnTo>
                            <a:pt x="635" y="1118"/>
                          </a:lnTo>
                          <a:lnTo>
                            <a:pt x="634" y="1119"/>
                          </a:lnTo>
                          <a:lnTo>
                            <a:pt x="634" y="1120"/>
                          </a:lnTo>
                          <a:lnTo>
                            <a:pt x="635" y="1122"/>
                          </a:lnTo>
                          <a:lnTo>
                            <a:pt x="635" y="1123"/>
                          </a:lnTo>
                          <a:lnTo>
                            <a:pt x="635" y="1124"/>
                          </a:lnTo>
                          <a:lnTo>
                            <a:pt x="634" y="1126"/>
                          </a:lnTo>
                          <a:lnTo>
                            <a:pt x="632" y="1127"/>
                          </a:lnTo>
                          <a:lnTo>
                            <a:pt x="630" y="1126"/>
                          </a:lnTo>
                          <a:lnTo>
                            <a:pt x="629" y="1126"/>
                          </a:lnTo>
                          <a:lnTo>
                            <a:pt x="626" y="1126"/>
                          </a:lnTo>
                          <a:lnTo>
                            <a:pt x="624" y="1126"/>
                          </a:lnTo>
                          <a:lnTo>
                            <a:pt x="618" y="1127"/>
                          </a:lnTo>
                          <a:lnTo>
                            <a:pt x="617" y="1128"/>
                          </a:lnTo>
                          <a:lnTo>
                            <a:pt x="616" y="1129"/>
                          </a:lnTo>
                          <a:lnTo>
                            <a:pt x="615" y="1129"/>
                          </a:lnTo>
                          <a:lnTo>
                            <a:pt x="615" y="1130"/>
                          </a:lnTo>
                          <a:lnTo>
                            <a:pt x="616" y="1131"/>
                          </a:lnTo>
                          <a:lnTo>
                            <a:pt x="618" y="1133"/>
                          </a:lnTo>
                          <a:lnTo>
                            <a:pt x="618" y="1134"/>
                          </a:lnTo>
                          <a:lnTo>
                            <a:pt x="618" y="1135"/>
                          </a:lnTo>
                          <a:lnTo>
                            <a:pt x="617" y="1136"/>
                          </a:lnTo>
                          <a:lnTo>
                            <a:pt x="616" y="1136"/>
                          </a:lnTo>
                          <a:lnTo>
                            <a:pt x="614" y="1135"/>
                          </a:lnTo>
                          <a:lnTo>
                            <a:pt x="613" y="1134"/>
                          </a:lnTo>
                          <a:lnTo>
                            <a:pt x="612" y="1133"/>
                          </a:lnTo>
                          <a:lnTo>
                            <a:pt x="610" y="1133"/>
                          </a:lnTo>
                          <a:lnTo>
                            <a:pt x="608" y="1133"/>
                          </a:lnTo>
                          <a:lnTo>
                            <a:pt x="606" y="1134"/>
                          </a:lnTo>
                          <a:lnTo>
                            <a:pt x="605" y="1135"/>
                          </a:lnTo>
                          <a:lnTo>
                            <a:pt x="603" y="1137"/>
                          </a:lnTo>
                          <a:lnTo>
                            <a:pt x="601" y="1137"/>
                          </a:lnTo>
                          <a:lnTo>
                            <a:pt x="600" y="1138"/>
                          </a:lnTo>
                          <a:lnTo>
                            <a:pt x="599" y="1137"/>
                          </a:lnTo>
                          <a:lnTo>
                            <a:pt x="597" y="1136"/>
                          </a:lnTo>
                          <a:lnTo>
                            <a:pt x="596" y="1136"/>
                          </a:lnTo>
                          <a:lnTo>
                            <a:pt x="594" y="1137"/>
                          </a:lnTo>
                          <a:lnTo>
                            <a:pt x="594" y="1138"/>
                          </a:lnTo>
                          <a:lnTo>
                            <a:pt x="594" y="1139"/>
                          </a:lnTo>
                          <a:lnTo>
                            <a:pt x="593" y="1141"/>
                          </a:lnTo>
                          <a:lnTo>
                            <a:pt x="592" y="1142"/>
                          </a:lnTo>
                          <a:lnTo>
                            <a:pt x="590" y="1142"/>
                          </a:lnTo>
                          <a:lnTo>
                            <a:pt x="589" y="1142"/>
                          </a:lnTo>
                          <a:lnTo>
                            <a:pt x="586" y="1140"/>
                          </a:lnTo>
                          <a:lnTo>
                            <a:pt x="586" y="1139"/>
                          </a:lnTo>
                          <a:lnTo>
                            <a:pt x="584" y="1140"/>
                          </a:lnTo>
                          <a:lnTo>
                            <a:pt x="583" y="1140"/>
                          </a:lnTo>
                          <a:lnTo>
                            <a:pt x="580" y="1138"/>
                          </a:lnTo>
                          <a:lnTo>
                            <a:pt x="580" y="1137"/>
                          </a:lnTo>
                          <a:lnTo>
                            <a:pt x="578" y="1138"/>
                          </a:lnTo>
                          <a:lnTo>
                            <a:pt x="578" y="1137"/>
                          </a:lnTo>
                          <a:lnTo>
                            <a:pt x="578" y="1136"/>
                          </a:lnTo>
                          <a:lnTo>
                            <a:pt x="577" y="1135"/>
                          </a:lnTo>
                          <a:lnTo>
                            <a:pt x="576" y="1135"/>
                          </a:lnTo>
                          <a:lnTo>
                            <a:pt x="575" y="1135"/>
                          </a:lnTo>
                          <a:lnTo>
                            <a:pt x="574" y="1135"/>
                          </a:lnTo>
                          <a:lnTo>
                            <a:pt x="573" y="1136"/>
                          </a:lnTo>
                          <a:lnTo>
                            <a:pt x="572" y="1137"/>
                          </a:lnTo>
                          <a:lnTo>
                            <a:pt x="570" y="1136"/>
                          </a:lnTo>
                          <a:lnTo>
                            <a:pt x="567" y="1137"/>
                          </a:lnTo>
                          <a:lnTo>
                            <a:pt x="565" y="1136"/>
                          </a:lnTo>
                          <a:lnTo>
                            <a:pt x="563" y="1136"/>
                          </a:lnTo>
                          <a:lnTo>
                            <a:pt x="560" y="1135"/>
                          </a:lnTo>
                          <a:lnTo>
                            <a:pt x="558" y="1133"/>
                          </a:lnTo>
                          <a:lnTo>
                            <a:pt x="557" y="1132"/>
                          </a:lnTo>
                          <a:lnTo>
                            <a:pt x="556" y="1132"/>
                          </a:lnTo>
                          <a:lnTo>
                            <a:pt x="555" y="1132"/>
                          </a:lnTo>
                          <a:lnTo>
                            <a:pt x="553" y="1132"/>
                          </a:lnTo>
                          <a:lnTo>
                            <a:pt x="552" y="1132"/>
                          </a:lnTo>
                          <a:lnTo>
                            <a:pt x="550" y="1132"/>
                          </a:lnTo>
                          <a:lnTo>
                            <a:pt x="548" y="1134"/>
                          </a:lnTo>
                          <a:lnTo>
                            <a:pt x="548" y="1135"/>
                          </a:lnTo>
                          <a:lnTo>
                            <a:pt x="547" y="1137"/>
                          </a:lnTo>
                          <a:lnTo>
                            <a:pt x="546" y="1139"/>
                          </a:lnTo>
                          <a:lnTo>
                            <a:pt x="546" y="1140"/>
                          </a:lnTo>
                          <a:lnTo>
                            <a:pt x="543" y="1141"/>
                          </a:lnTo>
                          <a:lnTo>
                            <a:pt x="541" y="1144"/>
                          </a:lnTo>
                          <a:lnTo>
                            <a:pt x="538" y="1144"/>
                          </a:lnTo>
                          <a:lnTo>
                            <a:pt x="537" y="1144"/>
                          </a:lnTo>
                          <a:lnTo>
                            <a:pt x="533" y="1143"/>
                          </a:lnTo>
                          <a:lnTo>
                            <a:pt x="529" y="1142"/>
                          </a:lnTo>
                          <a:lnTo>
                            <a:pt x="526" y="1142"/>
                          </a:lnTo>
                          <a:lnTo>
                            <a:pt x="525" y="1142"/>
                          </a:lnTo>
                          <a:lnTo>
                            <a:pt x="524" y="1142"/>
                          </a:lnTo>
                          <a:lnTo>
                            <a:pt x="520" y="1144"/>
                          </a:lnTo>
                          <a:lnTo>
                            <a:pt x="519" y="1144"/>
                          </a:lnTo>
                          <a:lnTo>
                            <a:pt x="516" y="1144"/>
                          </a:lnTo>
                          <a:lnTo>
                            <a:pt x="513" y="1144"/>
                          </a:lnTo>
                          <a:lnTo>
                            <a:pt x="511" y="1144"/>
                          </a:lnTo>
                          <a:lnTo>
                            <a:pt x="510" y="1144"/>
                          </a:lnTo>
                          <a:lnTo>
                            <a:pt x="508" y="1144"/>
                          </a:lnTo>
                          <a:lnTo>
                            <a:pt x="507" y="1145"/>
                          </a:lnTo>
                          <a:lnTo>
                            <a:pt x="504" y="1145"/>
                          </a:lnTo>
                          <a:lnTo>
                            <a:pt x="503" y="1146"/>
                          </a:lnTo>
                          <a:lnTo>
                            <a:pt x="501" y="1146"/>
                          </a:lnTo>
                          <a:lnTo>
                            <a:pt x="500" y="1147"/>
                          </a:lnTo>
                          <a:lnTo>
                            <a:pt x="498" y="1149"/>
                          </a:lnTo>
                          <a:lnTo>
                            <a:pt x="497" y="1151"/>
                          </a:lnTo>
                          <a:lnTo>
                            <a:pt x="494" y="1156"/>
                          </a:lnTo>
                          <a:lnTo>
                            <a:pt x="493" y="1158"/>
                          </a:lnTo>
                          <a:lnTo>
                            <a:pt x="491" y="1161"/>
                          </a:lnTo>
                          <a:lnTo>
                            <a:pt x="490" y="1164"/>
                          </a:lnTo>
                          <a:lnTo>
                            <a:pt x="490" y="1165"/>
                          </a:lnTo>
                          <a:lnTo>
                            <a:pt x="489" y="1166"/>
                          </a:lnTo>
                          <a:lnTo>
                            <a:pt x="488" y="1167"/>
                          </a:lnTo>
                          <a:lnTo>
                            <a:pt x="486" y="1168"/>
                          </a:lnTo>
                          <a:lnTo>
                            <a:pt x="485" y="1169"/>
                          </a:lnTo>
                          <a:lnTo>
                            <a:pt x="483" y="1169"/>
                          </a:lnTo>
                          <a:lnTo>
                            <a:pt x="481" y="1169"/>
                          </a:lnTo>
                          <a:lnTo>
                            <a:pt x="480" y="1170"/>
                          </a:lnTo>
                          <a:lnTo>
                            <a:pt x="477" y="1178"/>
                          </a:lnTo>
                          <a:lnTo>
                            <a:pt x="476" y="1180"/>
                          </a:lnTo>
                          <a:lnTo>
                            <a:pt x="475" y="1182"/>
                          </a:lnTo>
                          <a:lnTo>
                            <a:pt x="473" y="1184"/>
                          </a:lnTo>
                          <a:lnTo>
                            <a:pt x="471" y="1185"/>
                          </a:lnTo>
                          <a:lnTo>
                            <a:pt x="471" y="1186"/>
                          </a:lnTo>
                          <a:lnTo>
                            <a:pt x="467" y="1187"/>
                          </a:lnTo>
                          <a:lnTo>
                            <a:pt x="466" y="1187"/>
                          </a:lnTo>
                          <a:lnTo>
                            <a:pt x="465" y="1187"/>
                          </a:lnTo>
                          <a:lnTo>
                            <a:pt x="464" y="1188"/>
                          </a:lnTo>
                          <a:lnTo>
                            <a:pt x="464" y="1189"/>
                          </a:lnTo>
                          <a:lnTo>
                            <a:pt x="463" y="1190"/>
                          </a:lnTo>
                          <a:lnTo>
                            <a:pt x="463" y="1191"/>
                          </a:lnTo>
                          <a:lnTo>
                            <a:pt x="465" y="1194"/>
                          </a:lnTo>
                          <a:lnTo>
                            <a:pt x="465" y="1196"/>
                          </a:lnTo>
                          <a:lnTo>
                            <a:pt x="465" y="1197"/>
                          </a:lnTo>
                          <a:lnTo>
                            <a:pt x="465" y="1199"/>
                          </a:lnTo>
                          <a:lnTo>
                            <a:pt x="464" y="1201"/>
                          </a:lnTo>
                          <a:lnTo>
                            <a:pt x="466" y="1202"/>
                          </a:lnTo>
                          <a:lnTo>
                            <a:pt x="465" y="1205"/>
                          </a:lnTo>
                          <a:lnTo>
                            <a:pt x="465" y="1206"/>
                          </a:lnTo>
                          <a:lnTo>
                            <a:pt x="463" y="1209"/>
                          </a:lnTo>
                          <a:lnTo>
                            <a:pt x="461" y="1213"/>
                          </a:lnTo>
                          <a:lnTo>
                            <a:pt x="460" y="1214"/>
                          </a:lnTo>
                          <a:lnTo>
                            <a:pt x="458" y="1217"/>
                          </a:lnTo>
                          <a:lnTo>
                            <a:pt x="457" y="1219"/>
                          </a:lnTo>
                          <a:lnTo>
                            <a:pt x="455" y="1220"/>
                          </a:lnTo>
                          <a:lnTo>
                            <a:pt x="451" y="1221"/>
                          </a:lnTo>
                          <a:lnTo>
                            <a:pt x="451" y="1223"/>
                          </a:lnTo>
                          <a:lnTo>
                            <a:pt x="450" y="1223"/>
                          </a:lnTo>
                          <a:lnTo>
                            <a:pt x="449" y="1224"/>
                          </a:lnTo>
                          <a:lnTo>
                            <a:pt x="447" y="1224"/>
                          </a:lnTo>
                          <a:lnTo>
                            <a:pt x="445" y="1223"/>
                          </a:lnTo>
                          <a:lnTo>
                            <a:pt x="441" y="1223"/>
                          </a:lnTo>
                          <a:lnTo>
                            <a:pt x="439" y="1223"/>
                          </a:lnTo>
                          <a:lnTo>
                            <a:pt x="437" y="1223"/>
                          </a:lnTo>
                          <a:lnTo>
                            <a:pt x="435" y="1223"/>
                          </a:lnTo>
                          <a:lnTo>
                            <a:pt x="434" y="1223"/>
                          </a:lnTo>
                          <a:lnTo>
                            <a:pt x="433" y="1223"/>
                          </a:lnTo>
                          <a:lnTo>
                            <a:pt x="433" y="1224"/>
                          </a:lnTo>
                          <a:lnTo>
                            <a:pt x="434" y="1228"/>
                          </a:lnTo>
                          <a:lnTo>
                            <a:pt x="433" y="1229"/>
                          </a:lnTo>
                          <a:lnTo>
                            <a:pt x="432" y="1230"/>
                          </a:lnTo>
                          <a:lnTo>
                            <a:pt x="429" y="1230"/>
                          </a:lnTo>
                          <a:lnTo>
                            <a:pt x="426" y="1231"/>
                          </a:lnTo>
                          <a:lnTo>
                            <a:pt x="423" y="1231"/>
                          </a:lnTo>
                          <a:lnTo>
                            <a:pt x="422" y="1232"/>
                          </a:lnTo>
                          <a:lnTo>
                            <a:pt x="421" y="1233"/>
                          </a:lnTo>
                          <a:lnTo>
                            <a:pt x="421" y="1234"/>
                          </a:lnTo>
                          <a:lnTo>
                            <a:pt x="421" y="1236"/>
                          </a:lnTo>
                          <a:lnTo>
                            <a:pt x="421" y="1240"/>
                          </a:lnTo>
                          <a:lnTo>
                            <a:pt x="420" y="1241"/>
                          </a:lnTo>
                          <a:lnTo>
                            <a:pt x="417" y="1243"/>
                          </a:lnTo>
                          <a:lnTo>
                            <a:pt x="416" y="1244"/>
                          </a:lnTo>
                          <a:lnTo>
                            <a:pt x="415" y="1245"/>
                          </a:lnTo>
                          <a:lnTo>
                            <a:pt x="414" y="1244"/>
                          </a:lnTo>
                          <a:lnTo>
                            <a:pt x="413" y="1245"/>
                          </a:lnTo>
                          <a:lnTo>
                            <a:pt x="412" y="1246"/>
                          </a:lnTo>
                          <a:lnTo>
                            <a:pt x="411" y="1247"/>
                          </a:lnTo>
                          <a:lnTo>
                            <a:pt x="408" y="1249"/>
                          </a:lnTo>
                          <a:lnTo>
                            <a:pt x="407" y="1249"/>
                          </a:lnTo>
                          <a:lnTo>
                            <a:pt x="406" y="1251"/>
                          </a:lnTo>
                          <a:lnTo>
                            <a:pt x="405" y="1253"/>
                          </a:lnTo>
                          <a:lnTo>
                            <a:pt x="404" y="1256"/>
                          </a:lnTo>
                          <a:lnTo>
                            <a:pt x="404" y="1259"/>
                          </a:lnTo>
                          <a:lnTo>
                            <a:pt x="403" y="1261"/>
                          </a:lnTo>
                          <a:lnTo>
                            <a:pt x="402" y="1262"/>
                          </a:lnTo>
                          <a:lnTo>
                            <a:pt x="401" y="1265"/>
                          </a:lnTo>
                          <a:lnTo>
                            <a:pt x="399" y="1268"/>
                          </a:lnTo>
                          <a:lnTo>
                            <a:pt x="397" y="1269"/>
                          </a:lnTo>
                          <a:lnTo>
                            <a:pt x="397" y="1271"/>
                          </a:lnTo>
                          <a:lnTo>
                            <a:pt x="396" y="1271"/>
                          </a:lnTo>
                          <a:lnTo>
                            <a:pt x="396" y="1272"/>
                          </a:lnTo>
                          <a:lnTo>
                            <a:pt x="396" y="1274"/>
                          </a:lnTo>
                          <a:lnTo>
                            <a:pt x="397" y="1275"/>
                          </a:lnTo>
                          <a:lnTo>
                            <a:pt x="399" y="1277"/>
                          </a:lnTo>
                          <a:lnTo>
                            <a:pt x="402" y="1280"/>
                          </a:lnTo>
                          <a:lnTo>
                            <a:pt x="404" y="1282"/>
                          </a:lnTo>
                          <a:lnTo>
                            <a:pt x="404" y="1283"/>
                          </a:lnTo>
                          <a:lnTo>
                            <a:pt x="404" y="1285"/>
                          </a:lnTo>
                          <a:lnTo>
                            <a:pt x="404" y="1286"/>
                          </a:lnTo>
                          <a:lnTo>
                            <a:pt x="403" y="1287"/>
                          </a:lnTo>
                          <a:lnTo>
                            <a:pt x="402" y="1288"/>
                          </a:lnTo>
                          <a:lnTo>
                            <a:pt x="401" y="1288"/>
                          </a:lnTo>
                          <a:lnTo>
                            <a:pt x="400" y="1287"/>
                          </a:lnTo>
                          <a:lnTo>
                            <a:pt x="399" y="1287"/>
                          </a:lnTo>
                          <a:lnTo>
                            <a:pt x="393" y="1284"/>
                          </a:lnTo>
                          <a:lnTo>
                            <a:pt x="391" y="1283"/>
                          </a:lnTo>
                          <a:lnTo>
                            <a:pt x="388" y="1282"/>
                          </a:lnTo>
                          <a:lnTo>
                            <a:pt x="386" y="1281"/>
                          </a:lnTo>
                          <a:lnTo>
                            <a:pt x="386" y="1280"/>
                          </a:lnTo>
                          <a:lnTo>
                            <a:pt x="385" y="1279"/>
                          </a:lnTo>
                          <a:lnTo>
                            <a:pt x="385" y="1278"/>
                          </a:lnTo>
                          <a:lnTo>
                            <a:pt x="384" y="1278"/>
                          </a:lnTo>
                          <a:lnTo>
                            <a:pt x="383" y="1277"/>
                          </a:lnTo>
                          <a:lnTo>
                            <a:pt x="383" y="1276"/>
                          </a:lnTo>
                          <a:lnTo>
                            <a:pt x="380" y="1275"/>
                          </a:lnTo>
                          <a:lnTo>
                            <a:pt x="378" y="1274"/>
                          </a:lnTo>
                          <a:lnTo>
                            <a:pt x="377" y="1274"/>
                          </a:lnTo>
                          <a:lnTo>
                            <a:pt x="377" y="1272"/>
                          </a:lnTo>
                          <a:lnTo>
                            <a:pt x="378" y="1271"/>
                          </a:lnTo>
                          <a:lnTo>
                            <a:pt x="378" y="1270"/>
                          </a:lnTo>
                          <a:lnTo>
                            <a:pt x="377" y="1270"/>
                          </a:lnTo>
                          <a:lnTo>
                            <a:pt x="376" y="1271"/>
                          </a:lnTo>
                          <a:lnTo>
                            <a:pt x="375" y="1270"/>
                          </a:lnTo>
                          <a:lnTo>
                            <a:pt x="374" y="1270"/>
                          </a:lnTo>
                          <a:lnTo>
                            <a:pt x="375" y="1269"/>
                          </a:lnTo>
                          <a:lnTo>
                            <a:pt x="374" y="1268"/>
                          </a:lnTo>
                          <a:lnTo>
                            <a:pt x="373" y="1268"/>
                          </a:lnTo>
                          <a:lnTo>
                            <a:pt x="372" y="1268"/>
                          </a:lnTo>
                          <a:lnTo>
                            <a:pt x="371" y="1268"/>
                          </a:lnTo>
                          <a:lnTo>
                            <a:pt x="370" y="1268"/>
                          </a:lnTo>
                          <a:lnTo>
                            <a:pt x="369" y="1268"/>
                          </a:lnTo>
                          <a:lnTo>
                            <a:pt x="369" y="1267"/>
                          </a:lnTo>
                          <a:lnTo>
                            <a:pt x="370" y="1267"/>
                          </a:lnTo>
                          <a:lnTo>
                            <a:pt x="371" y="1266"/>
                          </a:lnTo>
                          <a:lnTo>
                            <a:pt x="372" y="1266"/>
                          </a:lnTo>
                          <a:lnTo>
                            <a:pt x="372" y="1265"/>
                          </a:lnTo>
                          <a:lnTo>
                            <a:pt x="371" y="1264"/>
                          </a:lnTo>
                          <a:lnTo>
                            <a:pt x="371" y="1263"/>
                          </a:lnTo>
                          <a:lnTo>
                            <a:pt x="370" y="1263"/>
                          </a:lnTo>
                          <a:lnTo>
                            <a:pt x="370" y="1262"/>
                          </a:lnTo>
                          <a:lnTo>
                            <a:pt x="370" y="1261"/>
                          </a:lnTo>
                          <a:lnTo>
                            <a:pt x="369" y="1261"/>
                          </a:lnTo>
                          <a:lnTo>
                            <a:pt x="368" y="1261"/>
                          </a:lnTo>
                          <a:lnTo>
                            <a:pt x="368" y="1260"/>
                          </a:lnTo>
                          <a:lnTo>
                            <a:pt x="368" y="1258"/>
                          </a:lnTo>
                          <a:lnTo>
                            <a:pt x="367" y="1257"/>
                          </a:lnTo>
                          <a:lnTo>
                            <a:pt x="367" y="1256"/>
                          </a:lnTo>
                          <a:lnTo>
                            <a:pt x="366" y="1256"/>
                          </a:lnTo>
                          <a:lnTo>
                            <a:pt x="366" y="1255"/>
                          </a:lnTo>
                          <a:lnTo>
                            <a:pt x="365" y="1255"/>
                          </a:lnTo>
                          <a:lnTo>
                            <a:pt x="364" y="1255"/>
                          </a:lnTo>
                          <a:lnTo>
                            <a:pt x="364" y="1254"/>
                          </a:lnTo>
                          <a:lnTo>
                            <a:pt x="363" y="1254"/>
                          </a:lnTo>
                          <a:lnTo>
                            <a:pt x="363" y="1253"/>
                          </a:lnTo>
                          <a:lnTo>
                            <a:pt x="362" y="1253"/>
                          </a:lnTo>
                          <a:lnTo>
                            <a:pt x="362" y="1252"/>
                          </a:lnTo>
                          <a:lnTo>
                            <a:pt x="361" y="1252"/>
                          </a:lnTo>
                          <a:lnTo>
                            <a:pt x="361" y="1251"/>
                          </a:lnTo>
                          <a:lnTo>
                            <a:pt x="359" y="1250"/>
                          </a:lnTo>
                          <a:lnTo>
                            <a:pt x="358" y="1250"/>
                          </a:lnTo>
                          <a:lnTo>
                            <a:pt x="357" y="1250"/>
                          </a:lnTo>
                          <a:lnTo>
                            <a:pt x="356" y="1250"/>
                          </a:lnTo>
                          <a:lnTo>
                            <a:pt x="356" y="1249"/>
                          </a:lnTo>
                          <a:lnTo>
                            <a:pt x="354" y="1249"/>
                          </a:lnTo>
                          <a:lnTo>
                            <a:pt x="353" y="1248"/>
                          </a:lnTo>
                          <a:lnTo>
                            <a:pt x="352" y="1248"/>
                          </a:lnTo>
                          <a:lnTo>
                            <a:pt x="352" y="1246"/>
                          </a:lnTo>
                          <a:lnTo>
                            <a:pt x="351" y="1246"/>
                          </a:lnTo>
                          <a:lnTo>
                            <a:pt x="349" y="1246"/>
                          </a:lnTo>
                          <a:lnTo>
                            <a:pt x="348" y="1246"/>
                          </a:lnTo>
                          <a:lnTo>
                            <a:pt x="347" y="1246"/>
                          </a:lnTo>
                          <a:lnTo>
                            <a:pt x="346" y="1245"/>
                          </a:lnTo>
                          <a:lnTo>
                            <a:pt x="345" y="1245"/>
                          </a:lnTo>
                          <a:lnTo>
                            <a:pt x="344" y="1244"/>
                          </a:lnTo>
                          <a:lnTo>
                            <a:pt x="344" y="1243"/>
                          </a:lnTo>
                          <a:lnTo>
                            <a:pt x="344" y="1242"/>
                          </a:lnTo>
                          <a:lnTo>
                            <a:pt x="342" y="1241"/>
                          </a:lnTo>
                          <a:lnTo>
                            <a:pt x="341" y="1241"/>
                          </a:lnTo>
                          <a:lnTo>
                            <a:pt x="341" y="1242"/>
                          </a:lnTo>
                          <a:lnTo>
                            <a:pt x="340" y="1242"/>
                          </a:lnTo>
                          <a:lnTo>
                            <a:pt x="340" y="1241"/>
                          </a:lnTo>
                          <a:lnTo>
                            <a:pt x="339" y="1240"/>
                          </a:lnTo>
                          <a:lnTo>
                            <a:pt x="338" y="1240"/>
                          </a:lnTo>
                          <a:lnTo>
                            <a:pt x="337" y="1241"/>
                          </a:lnTo>
                          <a:lnTo>
                            <a:pt x="335" y="1242"/>
                          </a:lnTo>
                          <a:lnTo>
                            <a:pt x="334" y="1242"/>
                          </a:lnTo>
                          <a:lnTo>
                            <a:pt x="334" y="1241"/>
                          </a:lnTo>
                          <a:lnTo>
                            <a:pt x="333" y="1243"/>
                          </a:lnTo>
                          <a:lnTo>
                            <a:pt x="332" y="1242"/>
                          </a:lnTo>
                          <a:lnTo>
                            <a:pt x="332" y="1241"/>
                          </a:lnTo>
                          <a:lnTo>
                            <a:pt x="329" y="1240"/>
                          </a:lnTo>
                          <a:lnTo>
                            <a:pt x="329" y="1238"/>
                          </a:lnTo>
                          <a:lnTo>
                            <a:pt x="328" y="1239"/>
                          </a:lnTo>
                          <a:lnTo>
                            <a:pt x="327" y="1239"/>
                          </a:lnTo>
                          <a:lnTo>
                            <a:pt x="327" y="1238"/>
                          </a:lnTo>
                          <a:lnTo>
                            <a:pt x="327" y="1237"/>
                          </a:lnTo>
                          <a:lnTo>
                            <a:pt x="326" y="1237"/>
                          </a:lnTo>
                          <a:lnTo>
                            <a:pt x="325" y="1237"/>
                          </a:lnTo>
                          <a:lnTo>
                            <a:pt x="325" y="1236"/>
                          </a:lnTo>
                          <a:lnTo>
                            <a:pt x="324" y="1236"/>
                          </a:lnTo>
                          <a:lnTo>
                            <a:pt x="324" y="1235"/>
                          </a:lnTo>
                          <a:lnTo>
                            <a:pt x="324" y="1234"/>
                          </a:lnTo>
                          <a:lnTo>
                            <a:pt x="324" y="1233"/>
                          </a:lnTo>
                          <a:lnTo>
                            <a:pt x="324" y="1232"/>
                          </a:lnTo>
                          <a:lnTo>
                            <a:pt x="322" y="1232"/>
                          </a:lnTo>
                          <a:lnTo>
                            <a:pt x="319" y="1233"/>
                          </a:lnTo>
                          <a:lnTo>
                            <a:pt x="318" y="1232"/>
                          </a:lnTo>
                          <a:lnTo>
                            <a:pt x="318" y="1231"/>
                          </a:lnTo>
                          <a:lnTo>
                            <a:pt x="317" y="1231"/>
                          </a:lnTo>
                          <a:lnTo>
                            <a:pt x="315" y="1232"/>
                          </a:lnTo>
                          <a:lnTo>
                            <a:pt x="314" y="1232"/>
                          </a:lnTo>
                          <a:lnTo>
                            <a:pt x="313" y="1232"/>
                          </a:lnTo>
                          <a:lnTo>
                            <a:pt x="314" y="1231"/>
                          </a:lnTo>
                          <a:lnTo>
                            <a:pt x="313" y="1230"/>
                          </a:lnTo>
                          <a:lnTo>
                            <a:pt x="313" y="1229"/>
                          </a:lnTo>
                          <a:lnTo>
                            <a:pt x="313" y="1228"/>
                          </a:lnTo>
                          <a:lnTo>
                            <a:pt x="312" y="1227"/>
                          </a:lnTo>
                          <a:lnTo>
                            <a:pt x="310" y="1227"/>
                          </a:lnTo>
                          <a:lnTo>
                            <a:pt x="309" y="1227"/>
                          </a:lnTo>
                          <a:lnTo>
                            <a:pt x="308" y="1227"/>
                          </a:lnTo>
                          <a:lnTo>
                            <a:pt x="308" y="1226"/>
                          </a:lnTo>
                          <a:lnTo>
                            <a:pt x="307" y="1225"/>
                          </a:lnTo>
                          <a:lnTo>
                            <a:pt x="306" y="1225"/>
                          </a:lnTo>
                          <a:lnTo>
                            <a:pt x="306" y="1224"/>
                          </a:lnTo>
                          <a:lnTo>
                            <a:pt x="307" y="1224"/>
                          </a:lnTo>
                          <a:lnTo>
                            <a:pt x="306" y="1223"/>
                          </a:lnTo>
                          <a:lnTo>
                            <a:pt x="305" y="1223"/>
                          </a:lnTo>
                          <a:lnTo>
                            <a:pt x="305" y="1222"/>
                          </a:lnTo>
                          <a:lnTo>
                            <a:pt x="304" y="1221"/>
                          </a:lnTo>
                          <a:lnTo>
                            <a:pt x="303" y="1222"/>
                          </a:lnTo>
                          <a:lnTo>
                            <a:pt x="302" y="1222"/>
                          </a:lnTo>
                          <a:lnTo>
                            <a:pt x="301" y="1222"/>
                          </a:lnTo>
                          <a:lnTo>
                            <a:pt x="301" y="1221"/>
                          </a:lnTo>
                          <a:lnTo>
                            <a:pt x="300" y="1220"/>
                          </a:lnTo>
                          <a:lnTo>
                            <a:pt x="300" y="1221"/>
                          </a:lnTo>
                          <a:lnTo>
                            <a:pt x="299" y="1221"/>
                          </a:lnTo>
                          <a:lnTo>
                            <a:pt x="298" y="1221"/>
                          </a:lnTo>
                          <a:lnTo>
                            <a:pt x="297" y="1221"/>
                          </a:lnTo>
                          <a:lnTo>
                            <a:pt x="297" y="1220"/>
                          </a:lnTo>
                          <a:lnTo>
                            <a:pt x="296" y="1219"/>
                          </a:lnTo>
                          <a:lnTo>
                            <a:pt x="295" y="1219"/>
                          </a:lnTo>
                          <a:lnTo>
                            <a:pt x="295" y="1220"/>
                          </a:lnTo>
                          <a:lnTo>
                            <a:pt x="293" y="1220"/>
                          </a:lnTo>
                          <a:lnTo>
                            <a:pt x="292" y="1220"/>
                          </a:lnTo>
                          <a:lnTo>
                            <a:pt x="291" y="1219"/>
                          </a:lnTo>
                          <a:lnTo>
                            <a:pt x="291" y="1218"/>
                          </a:lnTo>
                          <a:lnTo>
                            <a:pt x="291" y="1217"/>
                          </a:lnTo>
                          <a:lnTo>
                            <a:pt x="290" y="1218"/>
                          </a:lnTo>
                          <a:lnTo>
                            <a:pt x="289" y="1218"/>
                          </a:lnTo>
                          <a:lnTo>
                            <a:pt x="287" y="1216"/>
                          </a:lnTo>
                          <a:lnTo>
                            <a:pt x="285" y="1216"/>
                          </a:lnTo>
                          <a:lnTo>
                            <a:pt x="283" y="1216"/>
                          </a:lnTo>
                          <a:lnTo>
                            <a:pt x="282" y="1214"/>
                          </a:lnTo>
                          <a:lnTo>
                            <a:pt x="281" y="1214"/>
                          </a:lnTo>
                          <a:lnTo>
                            <a:pt x="280" y="1214"/>
                          </a:lnTo>
                          <a:lnTo>
                            <a:pt x="279" y="1215"/>
                          </a:lnTo>
                          <a:lnTo>
                            <a:pt x="278" y="1214"/>
                          </a:lnTo>
                          <a:lnTo>
                            <a:pt x="278" y="1213"/>
                          </a:lnTo>
                          <a:lnTo>
                            <a:pt x="278" y="1214"/>
                          </a:lnTo>
                          <a:lnTo>
                            <a:pt x="277" y="1213"/>
                          </a:lnTo>
                          <a:lnTo>
                            <a:pt x="276" y="1213"/>
                          </a:lnTo>
                          <a:lnTo>
                            <a:pt x="275" y="1215"/>
                          </a:lnTo>
                          <a:lnTo>
                            <a:pt x="273" y="1215"/>
                          </a:lnTo>
                          <a:lnTo>
                            <a:pt x="272" y="1215"/>
                          </a:lnTo>
                          <a:lnTo>
                            <a:pt x="270" y="1215"/>
                          </a:lnTo>
                          <a:lnTo>
                            <a:pt x="268" y="1213"/>
                          </a:lnTo>
                          <a:lnTo>
                            <a:pt x="267" y="1213"/>
                          </a:lnTo>
                          <a:lnTo>
                            <a:pt x="266" y="1213"/>
                          </a:lnTo>
                          <a:lnTo>
                            <a:pt x="265" y="1214"/>
                          </a:lnTo>
                          <a:lnTo>
                            <a:pt x="264" y="1214"/>
                          </a:lnTo>
                          <a:lnTo>
                            <a:pt x="262" y="1213"/>
                          </a:lnTo>
                          <a:lnTo>
                            <a:pt x="261" y="1212"/>
                          </a:lnTo>
                          <a:lnTo>
                            <a:pt x="260" y="1211"/>
                          </a:lnTo>
                          <a:lnTo>
                            <a:pt x="259" y="1211"/>
                          </a:lnTo>
                          <a:lnTo>
                            <a:pt x="258" y="1211"/>
                          </a:lnTo>
                          <a:lnTo>
                            <a:pt x="257" y="1211"/>
                          </a:lnTo>
                          <a:lnTo>
                            <a:pt x="255" y="1209"/>
                          </a:lnTo>
                          <a:lnTo>
                            <a:pt x="256" y="1209"/>
                          </a:lnTo>
                          <a:lnTo>
                            <a:pt x="256" y="1208"/>
                          </a:lnTo>
                          <a:lnTo>
                            <a:pt x="255" y="1208"/>
                          </a:lnTo>
                          <a:lnTo>
                            <a:pt x="254" y="1208"/>
                          </a:lnTo>
                          <a:lnTo>
                            <a:pt x="252" y="1209"/>
                          </a:lnTo>
                          <a:lnTo>
                            <a:pt x="252" y="1207"/>
                          </a:lnTo>
                          <a:lnTo>
                            <a:pt x="251" y="1207"/>
                          </a:lnTo>
                          <a:lnTo>
                            <a:pt x="250" y="1207"/>
                          </a:lnTo>
                          <a:lnTo>
                            <a:pt x="249" y="1206"/>
                          </a:lnTo>
                          <a:lnTo>
                            <a:pt x="249" y="1205"/>
                          </a:lnTo>
                          <a:lnTo>
                            <a:pt x="250" y="1205"/>
                          </a:lnTo>
                          <a:lnTo>
                            <a:pt x="250" y="1204"/>
                          </a:lnTo>
                          <a:lnTo>
                            <a:pt x="248" y="1204"/>
                          </a:lnTo>
                          <a:lnTo>
                            <a:pt x="247" y="1205"/>
                          </a:lnTo>
                          <a:lnTo>
                            <a:pt x="246" y="1204"/>
                          </a:lnTo>
                          <a:lnTo>
                            <a:pt x="245" y="1203"/>
                          </a:lnTo>
                          <a:lnTo>
                            <a:pt x="244" y="1202"/>
                          </a:lnTo>
                          <a:lnTo>
                            <a:pt x="244" y="1203"/>
                          </a:lnTo>
                          <a:lnTo>
                            <a:pt x="243" y="1203"/>
                          </a:lnTo>
                          <a:lnTo>
                            <a:pt x="242" y="1202"/>
                          </a:lnTo>
                          <a:lnTo>
                            <a:pt x="241" y="1202"/>
                          </a:lnTo>
                          <a:lnTo>
                            <a:pt x="241" y="1201"/>
                          </a:lnTo>
                          <a:lnTo>
                            <a:pt x="241" y="1200"/>
                          </a:lnTo>
                          <a:lnTo>
                            <a:pt x="239" y="1199"/>
                          </a:lnTo>
                          <a:lnTo>
                            <a:pt x="237" y="1198"/>
                          </a:lnTo>
                          <a:lnTo>
                            <a:pt x="236" y="1198"/>
                          </a:lnTo>
                          <a:lnTo>
                            <a:pt x="235" y="1198"/>
                          </a:lnTo>
                          <a:lnTo>
                            <a:pt x="234" y="1198"/>
                          </a:lnTo>
                          <a:lnTo>
                            <a:pt x="233" y="1198"/>
                          </a:lnTo>
                          <a:lnTo>
                            <a:pt x="233" y="1197"/>
                          </a:lnTo>
                          <a:lnTo>
                            <a:pt x="234" y="1196"/>
                          </a:lnTo>
                          <a:lnTo>
                            <a:pt x="233" y="1196"/>
                          </a:lnTo>
                          <a:lnTo>
                            <a:pt x="232" y="1196"/>
                          </a:lnTo>
                          <a:lnTo>
                            <a:pt x="231" y="1197"/>
                          </a:lnTo>
                          <a:lnTo>
                            <a:pt x="230" y="1197"/>
                          </a:lnTo>
                          <a:lnTo>
                            <a:pt x="230" y="1196"/>
                          </a:lnTo>
                          <a:lnTo>
                            <a:pt x="230" y="1195"/>
                          </a:lnTo>
                          <a:lnTo>
                            <a:pt x="228" y="1194"/>
                          </a:lnTo>
                          <a:lnTo>
                            <a:pt x="228" y="1193"/>
                          </a:lnTo>
                          <a:lnTo>
                            <a:pt x="227" y="1192"/>
                          </a:lnTo>
                          <a:lnTo>
                            <a:pt x="226" y="1191"/>
                          </a:lnTo>
                          <a:lnTo>
                            <a:pt x="225" y="1190"/>
                          </a:lnTo>
                          <a:lnTo>
                            <a:pt x="225" y="1189"/>
                          </a:lnTo>
                          <a:lnTo>
                            <a:pt x="225" y="1187"/>
                          </a:lnTo>
                          <a:lnTo>
                            <a:pt x="224" y="1186"/>
                          </a:lnTo>
                          <a:lnTo>
                            <a:pt x="223" y="1187"/>
                          </a:lnTo>
                          <a:lnTo>
                            <a:pt x="222" y="1186"/>
                          </a:lnTo>
                          <a:lnTo>
                            <a:pt x="222" y="1185"/>
                          </a:lnTo>
                          <a:lnTo>
                            <a:pt x="221" y="1184"/>
                          </a:lnTo>
                          <a:lnTo>
                            <a:pt x="219" y="1184"/>
                          </a:lnTo>
                          <a:lnTo>
                            <a:pt x="219" y="1183"/>
                          </a:lnTo>
                          <a:lnTo>
                            <a:pt x="220" y="1183"/>
                          </a:lnTo>
                          <a:lnTo>
                            <a:pt x="219" y="1183"/>
                          </a:lnTo>
                          <a:lnTo>
                            <a:pt x="218" y="1183"/>
                          </a:lnTo>
                          <a:lnTo>
                            <a:pt x="218" y="1182"/>
                          </a:lnTo>
                          <a:lnTo>
                            <a:pt x="217" y="1181"/>
                          </a:lnTo>
                          <a:lnTo>
                            <a:pt x="216" y="1182"/>
                          </a:lnTo>
                          <a:lnTo>
                            <a:pt x="217" y="1182"/>
                          </a:lnTo>
                          <a:lnTo>
                            <a:pt x="216" y="1182"/>
                          </a:lnTo>
                          <a:lnTo>
                            <a:pt x="215" y="1182"/>
                          </a:lnTo>
                          <a:lnTo>
                            <a:pt x="215" y="1183"/>
                          </a:lnTo>
                          <a:lnTo>
                            <a:pt x="214" y="1183"/>
                          </a:lnTo>
                          <a:lnTo>
                            <a:pt x="213" y="1181"/>
                          </a:lnTo>
                          <a:lnTo>
                            <a:pt x="213" y="1182"/>
                          </a:lnTo>
                          <a:lnTo>
                            <a:pt x="212" y="1181"/>
                          </a:lnTo>
                          <a:lnTo>
                            <a:pt x="212" y="1182"/>
                          </a:lnTo>
                          <a:lnTo>
                            <a:pt x="212" y="1183"/>
                          </a:lnTo>
                          <a:lnTo>
                            <a:pt x="211" y="1182"/>
                          </a:lnTo>
                          <a:lnTo>
                            <a:pt x="211" y="1183"/>
                          </a:lnTo>
                          <a:lnTo>
                            <a:pt x="210" y="1183"/>
                          </a:lnTo>
                          <a:lnTo>
                            <a:pt x="210" y="1181"/>
                          </a:lnTo>
                          <a:lnTo>
                            <a:pt x="208" y="1182"/>
                          </a:lnTo>
                          <a:lnTo>
                            <a:pt x="207" y="1182"/>
                          </a:lnTo>
                          <a:lnTo>
                            <a:pt x="207" y="1181"/>
                          </a:lnTo>
                          <a:lnTo>
                            <a:pt x="206" y="1181"/>
                          </a:lnTo>
                          <a:lnTo>
                            <a:pt x="205" y="1182"/>
                          </a:lnTo>
                          <a:lnTo>
                            <a:pt x="204" y="1182"/>
                          </a:lnTo>
                          <a:lnTo>
                            <a:pt x="204" y="1183"/>
                          </a:lnTo>
                          <a:lnTo>
                            <a:pt x="203" y="1183"/>
                          </a:lnTo>
                          <a:lnTo>
                            <a:pt x="203" y="1182"/>
                          </a:lnTo>
                          <a:lnTo>
                            <a:pt x="204" y="1182"/>
                          </a:lnTo>
                          <a:lnTo>
                            <a:pt x="204" y="1181"/>
                          </a:lnTo>
                          <a:lnTo>
                            <a:pt x="203" y="1180"/>
                          </a:lnTo>
                          <a:lnTo>
                            <a:pt x="202" y="1180"/>
                          </a:lnTo>
                          <a:lnTo>
                            <a:pt x="201" y="1179"/>
                          </a:lnTo>
                          <a:lnTo>
                            <a:pt x="200" y="1179"/>
                          </a:lnTo>
                          <a:lnTo>
                            <a:pt x="199" y="1179"/>
                          </a:lnTo>
                          <a:lnTo>
                            <a:pt x="199" y="1177"/>
                          </a:lnTo>
                          <a:lnTo>
                            <a:pt x="198" y="1177"/>
                          </a:lnTo>
                          <a:lnTo>
                            <a:pt x="197" y="1176"/>
                          </a:lnTo>
                          <a:lnTo>
                            <a:pt x="196" y="1177"/>
                          </a:lnTo>
                          <a:lnTo>
                            <a:pt x="195" y="1177"/>
                          </a:lnTo>
                          <a:lnTo>
                            <a:pt x="194" y="1177"/>
                          </a:lnTo>
                          <a:lnTo>
                            <a:pt x="193" y="1177"/>
                          </a:lnTo>
                          <a:lnTo>
                            <a:pt x="192" y="1176"/>
                          </a:lnTo>
                          <a:lnTo>
                            <a:pt x="192" y="1175"/>
                          </a:lnTo>
                          <a:lnTo>
                            <a:pt x="191" y="1175"/>
                          </a:lnTo>
                          <a:lnTo>
                            <a:pt x="191" y="1176"/>
                          </a:lnTo>
                          <a:lnTo>
                            <a:pt x="191" y="1175"/>
                          </a:lnTo>
                          <a:lnTo>
                            <a:pt x="192" y="1174"/>
                          </a:lnTo>
                          <a:lnTo>
                            <a:pt x="191" y="1174"/>
                          </a:lnTo>
                          <a:lnTo>
                            <a:pt x="190" y="1174"/>
                          </a:lnTo>
                          <a:lnTo>
                            <a:pt x="190" y="1173"/>
                          </a:lnTo>
                          <a:lnTo>
                            <a:pt x="189" y="1173"/>
                          </a:lnTo>
                          <a:lnTo>
                            <a:pt x="189" y="1172"/>
                          </a:lnTo>
                          <a:lnTo>
                            <a:pt x="188" y="1172"/>
                          </a:lnTo>
                          <a:lnTo>
                            <a:pt x="189" y="1172"/>
                          </a:lnTo>
                          <a:lnTo>
                            <a:pt x="189" y="1171"/>
                          </a:lnTo>
                          <a:lnTo>
                            <a:pt x="188" y="1171"/>
                          </a:lnTo>
                          <a:lnTo>
                            <a:pt x="189" y="1171"/>
                          </a:lnTo>
                          <a:lnTo>
                            <a:pt x="189" y="1169"/>
                          </a:lnTo>
                          <a:lnTo>
                            <a:pt x="189" y="1168"/>
                          </a:lnTo>
                          <a:lnTo>
                            <a:pt x="188" y="1168"/>
                          </a:lnTo>
                          <a:lnTo>
                            <a:pt x="188" y="1167"/>
                          </a:lnTo>
                          <a:lnTo>
                            <a:pt x="188" y="1168"/>
                          </a:lnTo>
                          <a:lnTo>
                            <a:pt x="187" y="1167"/>
                          </a:lnTo>
                          <a:lnTo>
                            <a:pt x="186" y="1167"/>
                          </a:lnTo>
                          <a:lnTo>
                            <a:pt x="185" y="1167"/>
                          </a:lnTo>
                          <a:lnTo>
                            <a:pt x="184" y="1166"/>
                          </a:lnTo>
                          <a:lnTo>
                            <a:pt x="184" y="1165"/>
                          </a:lnTo>
                          <a:lnTo>
                            <a:pt x="183" y="1165"/>
                          </a:lnTo>
                          <a:lnTo>
                            <a:pt x="183" y="1166"/>
                          </a:lnTo>
                          <a:lnTo>
                            <a:pt x="182" y="1166"/>
                          </a:lnTo>
                          <a:lnTo>
                            <a:pt x="180" y="1165"/>
                          </a:lnTo>
                          <a:lnTo>
                            <a:pt x="181" y="1164"/>
                          </a:lnTo>
                          <a:lnTo>
                            <a:pt x="180" y="1164"/>
                          </a:lnTo>
                          <a:lnTo>
                            <a:pt x="180" y="1163"/>
                          </a:lnTo>
                          <a:lnTo>
                            <a:pt x="179" y="1163"/>
                          </a:lnTo>
                          <a:lnTo>
                            <a:pt x="179" y="1162"/>
                          </a:lnTo>
                          <a:lnTo>
                            <a:pt x="179" y="1161"/>
                          </a:lnTo>
                          <a:lnTo>
                            <a:pt x="178" y="1161"/>
                          </a:lnTo>
                          <a:lnTo>
                            <a:pt x="178" y="1160"/>
                          </a:lnTo>
                          <a:lnTo>
                            <a:pt x="178" y="1159"/>
                          </a:lnTo>
                          <a:lnTo>
                            <a:pt x="177" y="1159"/>
                          </a:lnTo>
                          <a:lnTo>
                            <a:pt x="176" y="1158"/>
                          </a:lnTo>
                          <a:lnTo>
                            <a:pt x="176" y="1157"/>
                          </a:lnTo>
                          <a:lnTo>
                            <a:pt x="176" y="1158"/>
                          </a:lnTo>
                          <a:lnTo>
                            <a:pt x="175" y="1157"/>
                          </a:lnTo>
                          <a:lnTo>
                            <a:pt x="174" y="1157"/>
                          </a:lnTo>
                          <a:lnTo>
                            <a:pt x="173" y="1157"/>
                          </a:lnTo>
                          <a:lnTo>
                            <a:pt x="173" y="1158"/>
                          </a:lnTo>
                          <a:lnTo>
                            <a:pt x="173" y="1157"/>
                          </a:lnTo>
                          <a:lnTo>
                            <a:pt x="172" y="1157"/>
                          </a:lnTo>
                          <a:lnTo>
                            <a:pt x="171" y="1157"/>
                          </a:lnTo>
                          <a:lnTo>
                            <a:pt x="170" y="1156"/>
                          </a:lnTo>
                          <a:lnTo>
                            <a:pt x="169" y="1156"/>
                          </a:lnTo>
                          <a:lnTo>
                            <a:pt x="167" y="1156"/>
                          </a:lnTo>
                          <a:lnTo>
                            <a:pt x="166" y="1155"/>
                          </a:lnTo>
                          <a:lnTo>
                            <a:pt x="165" y="1155"/>
                          </a:lnTo>
                          <a:lnTo>
                            <a:pt x="164" y="1155"/>
                          </a:lnTo>
                          <a:lnTo>
                            <a:pt x="163" y="1154"/>
                          </a:lnTo>
                          <a:lnTo>
                            <a:pt x="163" y="1153"/>
                          </a:lnTo>
                          <a:lnTo>
                            <a:pt x="162" y="1153"/>
                          </a:lnTo>
                          <a:lnTo>
                            <a:pt x="162" y="1154"/>
                          </a:lnTo>
                          <a:lnTo>
                            <a:pt x="162" y="1153"/>
                          </a:lnTo>
                          <a:lnTo>
                            <a:pt x="161" y="1153"/>
                          </a:lnTo>
                          <a:lnTo>
                            <a:pt x="161" y="1154"/>
                          </a:lnTo>
                          <a:lnTo>
                            <a:pt x="161" y="1153"/>
                          </a:lnTo>
                          <a:lnTo>
                            <a:pt x="160" y="1153"/>
                          </a:lnTo>
                          <a:lnTo>
                            <a:pt x="159" y="1153"/>
                          </a:lnTo>
                          <a:lnTo>
                            <a:pt x="158" y="1153"/>
                          </a:lnTo>
                          <a:lnTo>
                            <a:pt x="157" y="1153"/>
                          </a:lnTo>
                          <a:lnTo>
                            <a:pt x="156" y="1154"/>
                          </a:lnTo>
                          <a:lnTo>
                            <a:pt x="155" y="1155"/>
                          </a:lnTo>
                          <a:lnTo>
                            <a:pt x="154" y="1155"/>
                          </a:lnTo>
                          <a:lnTo>
                            <a:pt x="153" y="1154"/>
                          </a:lnTo>
                          <a:lnTo>
                            <a:pt x="152" y="1153"/>
                          </a:lnTo>
                          <a:lnTo>
                            <a:pt x="151" y="1153"/>
                          </a:lnTo>
                          <a:lnTo>
                            <a:pt x="150" y="1152"/>
                          </a:lnTo>
                          <a:lnTo>
                            <a:pt x="149" y="1151"/>
                          </a:lnTo>
                          <a:lnTo>
                            <a:pt x="149" y="1152"/>
                          </a:lnTo>
                          <a:lnTo>
                            <a:pt x="148" y="1151"/>
                          </a:lnTo>
                          <a:lnTo>
                            <a:pt x="149" y="1151"/>
                          </a:lnTo>
                          <a:lnTo>
                            <a:pt x="148" y="1151"/>
                          </a:lnTo>
                          <a:lnTo>
                            <a:pt x="148" y="1150"/>
                          </a:lnTo>
                          <a:lnTo>
                            <a:pt x="147" y="1150"/>
                          </a:lnTo>
                          <a:lnTo>
                            <a:pt x="147" y="1149"/>
                          </a:lnTo>
                          <a:lnTo>
                            <a:pt x="147" y="1148"/>
                          </a:lnTo>
                          <a:lnTo>
                            <a:pt x="147" y="1147"/>
                          </a:lnTo>
                          <a:lnTo>
                            <a:pt x="146" y="1147"/>
                          </a:lnTo>
                          <a:lnTo>
                            <a:pt x="145" y="1147"/>
                          </a:lnTo>
                          <a:lnTo>
                            <a:pt x="144" y="1147"/>
                          </a:lnTo>
                          <a:lnTo>
                            <a:pt x="145" y="1146"/>
                          </a:lnTo>
                          <a:lnTo>
                            <a:pt x="144" y="1146"/>
                          </a:lnTo>
                          <a:lnTo>
                            <a:pt x="144" y="1145"/>
                          </a:lnTo>
                          <a:lnTo>
                            <a:pt x="143" y="1146"/>
                          </a:lnTo>
                          <a:lnTo>
                            <a:pt x="143" y="1145"/>
                          </a:lnTo>
                          <a:lnTo>
                            <a:pt x="143" y="1144"/>
                          </a:lnTo>
                          <a:lnTo>
                            <a:pt x="142" y="1144"/>
                          </a:lnTo>
                          <a:lnTo>
                            <a:pt x="142" y="1143"/>
                          </a:lnTo>
                          <a:lnTo>
                            <a:pt x="141" y="1143"/>
                          </a:lnTo>
                          <a:lnTo>
                            <a:pt x="141" y="1142"/>
                          </a:lnTo>
                          <a:lnTo>
                            <a:pt x="140" y="1142"/>
                          </a:lnTo>
                          <a:lnTo>
                            <a:pt x="139" y="1141"/>
                          </a:lnTo>
                          <a:lnTo>
                            <a:pt x="140" y="1139"/>
                          </a:lnTo>
                          <a:lnTo>
                            <a:pt x="139" y="1139"/>
                          </a:lnTo>
                          <a:lnTo>
                            <a:pt x="138" y="1139"/>
                          </a:lnTo>
                          <a:lnTo>
                            <a:pt x="138" y="1137"/>
                          </a:lnTo>
                          <a:lnTo>
                            <a:pt x="137" y="1137"/>
                          </a:lnTo>
                          <a:lnTo>
                            <a:pt x="137" y="1136"/>
                          </a:lnTo>
                          <a:lnTo>
                            <a:pt x="137" y="1135"/>
                          </a:lnTo>
                          <a:lnTo>
                            <a:pt x="135" y="1134"/>
                          </a:lnTo>
                          <a:lnTo>
                            <a:pt x="134" y="1132"/>
                          </a:lnTo>
                          <a:lnTo>
                            <a:pt x="134" y="1131"/>
                          </a:lnTo>
                          <a:lnTo>
                            <a:pt x="133" y="1130"/>
                          </a:lnTo>
                          <a:lnTo>
                            <a:pt x="133" y="1129"/>
                          </a:lnTo>
                          <a:lnTo>
                            <a:pt x="132" y="1129"/>
                          </a:lnTo>
                          <a:lnTo>
                            <a:pt x="132" y="1128"/>
                          </a:lnTo>
                          <a:lnTo>
                            <a:pt x="131" y="1127"/>
                          </a:lnTo>
                          <a:lnTo>
                            <a:pt x="130" y="1126"/>
                          </a:lnTo>
                          <a:lnTo>
                            <a:pt x="129" y="1126"/>
                          </a:lnTo>
                          <a:lnTo>
                            <a:pt x="128" y="1126"/>
                          </a:lnTo>
                          <a:lnTo>
                            <a:pt x="127" y="1125"/>
                          </a:lnTo>
                          <a:lnTo>
                            <a:pt x="126" y="1125"/>
                          </a:lnTo>
                          <a:lnTo>
                            <a:pt x="125" y="1124"/>
                          </a:lnTo>
                          <a:lnTo>
                            <a:pt x="124" y="1124"/>
                          </a:lnTo>
                          <a:lnTo>
                            <a:pt x="123" y="1124"/>
                          </a:lnTo>
                          <a:lnTo>
                            <a:pt x="123" y="1123"/>
                          </a:lnTo>
                          <a:lnTo>
                            <a:pt x="122" y="1123"/>
                          </a:lnTo>
                          <a:lnTo>
                            <a:pt x="121" y="1123"/>
                          </a:lnTo>
                          <a:lnTo>
                            <a:pt x="121" y="1122"/>
                          </a:lnTo>
                          <a:lnTo>
                            <a:pt x="120" y="1122"/>
                          </a:lnTo>
                          <a:lnTo>
                            <a:pt x="119" y="1122"/>
                          </a:lnTo>
                          <a:lnTo>
                            <a:pt x="119" y="1121"/>
                          </a:lnTo>
                          <a:lnTo>
                            <a:pt x="118" y="1121"/>
                          </a:lnTo>
                          <a:lnTo>
                            <a:pt x="117" y="1120"/>
                          </a:lnTo>
                          <a:lnTo>
                            <a:pt x="116" y="1120"/>
                          </a:lnTo>
                          <a:lnTo>
                            <a:pt x="115" y="1120"/>
                          </a:lnTo>
                          <a:lnTo>
                            <a:pt x="114" y="1120"/>
                          </a:lnTo>
                          <a:lnTo>
                            <a:pt x="113" y="1120"/>
                          </a:lnTo>
                          <a:lnTo>
                            <a:pt x="112" y="1120"/>
                          </a:lnTo>
                          <a:lnTo>
                            <a:pt x="112" y="1121"/>
                          </a:lnTo>
                          <a:lnTo>
                            <a:pt x="111" y="1121"/>
                          </a:lnTo>
                          <a:lnTo>
                            <a:pt x="109" y="1123"/>
                          </a:lnTo>
                          <a:lnTo>
                            <a:pt x="108" y="1124"/>
                          </a:lnTo>
                          <a:lnTo>
                            <a:pt x="107" y="1125"/>
                          </a:lnTo>
                          <a:lnTo>
                            <a:pt x="106" y="1125"/>
                          </a:lnTo>
                          <a:lnTo>
                            <a:pt x="104" y="1125"/>
                          </a:lnTo>
                          <a:lnTo>
                            <a:pt x="103" y="1125"/>
                          </a:lnTo>
                          <a:lnTo>
                            <a:pt x="101" y="1125"/>
                          </a:lnTo>
                          <a:lnTo>
                            <a:pt x="100" y="1126"/>
                          </a:lnTo>
                          <a:lnTo>
                            <a:pt x="99" y="1126"/>
                          </a:lnTo>
                          <a:lnTo>
                            <a:pt x="99" y="1125"/>
                          </a:lnTo>
                          <a:lnTo>
                            <a:pt x="98" y="1125"/>
                          </a:lnTo>
                          <a:lnTo>
                            <a:pt x="96" y="1124"/>
                          </a:lnTo>
                          <a:lnTo>
                            <a:pt x="94" y="1124"/>
                          </a:lnTo>
                          <a:lnTo>
                            <a:pt x="92" y="1123"/>
                          </a:lnTo>
                          <a:lnTo>
                            <a:pt x="91" y="1123"/>
                          </a:lnTo>
                          <a:lnTo>
                            <a:pt x="90" y="1123"/>
                          </a:lnTo>
                          <a:lnTo>
                            <a:pt x="89" y="1123"/>
                          </a:lnTo>
                          <a:lnTo>
                            <a:pt x="88" y="1124"/>
                          </a:lnTo>
                          <a:lnTo>
                            <a:pt x="87" y="1124"/>
                          </a:lnTo>
                          <a:lnTo>
                            <a:pt x="84" y="1125"/>
                          </a:lnTo>
                          <a:lnTo>
                            <a:pt x="83" y="1124"/>
                          </a:lnTo>
                          <a:lnTo>
                            <a:pt x="82" y="1124"/>
                          </a:lnTo>
                          <a:lnTo>
                            <a:pt x="80" y="1124"/>
                          </a:lnTo>
                          <a:lnTo>
                            <a:pt x="79" y="1124"/>
                          </a:lnTo>
                          <a:lnTo>
                            <a:pt x="77" y="1122"/>
                          </a:lnTo>
                          <a:lnTo>
                            <a:pt x="76" y="1122"/>
                          </a:lnTo>
                          <a:lnTo>
                            <a:pt x="73" y="1122"/>
                          </a:lnTo>
                          <a:lnTo>
                            <a:pt x="72" y="1122"/>
                          </a:lnTo>
                          <a:lnTo>
                            <a:pt x="72" y="1121"/>
                          </a:lnTo>
                          <a:lnTo>
                            <a:pt x="70" y="1120"/>
                          </a:lnTo>
                          <a:lnTo>
                            <a:pt x="69" y="1119"/>
                          </a:lnTo>
                          <a:lnTo>
                            <a:pt x="69" y="1120"/>
                          </a:lnTo>
                          <a:lnTo>
                            <a:pt x="68" y="1120"/>
                          </a:lnTo>
                          <a:lnTo>
                            <a:pt x="67" y="1120"/>
                          </a:lnTo>
                          <a:lnTo>
                            <a:pt x="66" y="1120"/>
                          </a:lnTo>
                          <a:lnTo>
                            <a:pt x="65" y="1120"/>
                          </a:lnTo>
                          <a:lnTo>
                            <a:pt x="65" y="1119"/>
                          </a:lnTo>
                          <a:lnTo>
                            <a:pt x="63" y="1119"/>
                          </a:lnTo>
                          <a:lnTo>
                            <a:pt x="62" y="1118"/>
                          </a:lnTo>
                          <a:lnTo>
                            <a:pt x="60" y="1117"/>
                          </a:lnTo>
                          <a:lnTo>
                            <a:pt x="60" y="1116"/>
                          </a:lnTo>
                          <a:lnTo>
                            <a:pt x="58" y="1115"/>
                          </a:lnTo>
                          <a:lnTo>
                            <a:pt x="55" y="1115"/>
                          </a:lnTo>
                          <a:lnTo>
                            <a:pt x="52" y="1114"/>
                          </a:lnTo>
                          <a:lnTo>
                            <a:pt x="51" y="1114"/>
                          </a:lnTo>
                          <a:lnTo>
                            <a:pt x="51" y="1113"/>
                          </a:lnTo>
                          <a:lnTo>
                            <a:pt x="51" y="1112"/>
                          </a:lnTo>
                          <a:lnTo>
                            <a:pt x="51" y="1110"/>
                          </a:lnTo>
                          <a:lnTo>
                            <a:pt x="51" y="1109"/>
                          </a:lnTo>
                          <a:lnTo>
                            <a:pt x="50" y="1109"/>
                          </a:lnTo>
                          <a:lnTo>
                            <a:pt x="47" y="1109"/>
                          </a:lnTo>
                          <a:lnTo>
                            <a:pt x="47" y="1108"/>
                          </a:lnTo>
                          <a:lnTo>
                            <a:pt x="48" y="1106"/>
                          </a:lnTo>
                          <a:lnTo>
                            <a:pt x="47" y="1104"/>
                          </a:lnTo>
                          <a:lnTo>
                            <a:pt x="46" y="1103"/>
                          </a:lnTo>
                          <a:lnTo>
                            <a:pt x="45" y="1102"/>
                          </a:lnTo>
                          <a:lnTo>
                            <a:pt x="45" y="1100"/>
                          </a:lnTo>
                          <a:lnTo>
                            <a:pt x="43" y="1097"/>
                          </a:lnTo>
                          <a:lnTo>
                            <a:pt x="44" y="1095"/>
                          </a:lnTo>
                          <a:lnTo>
                            <a:pt x="45" y="1094"/>
                          </a:lnTo>
                          <a:lnTo>
                            <a:pt x="47" y="1092"/>
                          </a:lnTo>
                          <a:lnTo>
                            <a:pt x="47" y="1091"/>
                          </a:lnTo>
                          <a:lnTo>
                            <a:pt x="51" y="1090"/>
                          </a:lnTo>
                          <a:lnTo>
                            <a:pt x="52" y="1090"/>
                          </a:lnTo>
                          <a:lnTo>
                            <a:pt x="52" y="1089"/>
                          </a:lnTo>
                          <a:lnTo>
                            <a:pt x="53" y="1087"/>
                          </a:lnTo>
                          <a:lnTo>
                            <a:pt x="54" y="1085"/>
                          </a:lnTo>
                          <a:lnTo>
                            <a:pt x="55" y="1084"/>
                          </a:lnTo>
                          <a:lnTo>
                            <a:pt x="56" y="1084"/>
                          </a:lnTo>
                          <a:lnTo>
                            <a:pt x="58" y="1082"/>
                          </a:lnTo>
                          <a:lnTo>
                            <a:pt x="59" y="1081"/>
                          </a:lnTo>
                          <a:lnTo>
                            <a:pt x="59" y="1078"/>
                          </a:lnTo>
                          <a:lnTo>
                            <a:pt x="59" y="1076"/>
                          </a:lnTo>
                          <a:lnTo>
                            <a:pt x="60" y="1075"/>
                          </a:lnTo>
                          <a:lnTo>
                            <a:pt x="62" y="1075"/>
                          </a:lnTo>
                          <a:lnTo>
                            <a:pt x="64" y="1075"/>
                          </a:lnTo>
                          <a:lnTo>
                            <a:pt x="66" y="1075"/>
                          </a:lnTo>
                          <a:lnTo>
                            <a:pt x="68" y="1074"/>
                          </a:lnTo>
                          <a:lnTo>
                            <a:pt x="72" y="1074"/>
                          </a:lnTo>
                          <a:lnTo>
                            <a:pt x="73" y="1074"/>
                          </a:lnTo>
                          <a:lnTo>
                            <a:pt x="74" y="1072"/>
                          </a:lnTo>
                          <a:lnTo>
                            <a:pt x="75" y="1070"/>
                          </a:lnTo>
                          <a:lnTo>
                            <a:pt x="75" y="1069"/>
                          </a:lnTo>
                          <a:lnTo>
                            <a:pt x="76" y="1069"/>
                          </a:lnTo>
                          <a:lnTo>
                            <a:pt x="79" y="1067"/>
                          </a:lnTo>
                          <a:lnTo>
                            <a:pt x="80" y="1066"/>
                          </a:lnTo>
                          <a:lnTo>
                            <a:pt x="80" y="1065"/>
                          </a:lnTo>
                          <a:lnTo>
                            <a:pt x="80" y="1064"/>
                          </a:lnTo>
                          <a:lnTo>
                            <a:pt x="80" y="1062"/>
                          </a:lnTo>
                          <a:lnTo>
                            <a:pt x="79" y="1060"/>
                          </a:lnTo>
                          <a:lnTo>
                            <a:pt x="77" y="1058"/>
                          </a:lnTo>
                          <a:lnTo>
                            <a:pt x="76" y="1057"/>
                          </a:lnTo>
                          <a:lnTo>
                            <a:pt x="74" y="1056"/>
                          </a:lnTo>
                          <a:lnTo>
                            <a:pt x="71" y="1055"/>
                          </a:lnTo>
                          <a:lnTo>
                            <a:pt x="70" y="1055"/>
                          </a:lnTo>
                          <a:lnTo>
                            <a:pt x="64" y="1055"/>
                          </a:lnTo>
                          <a:lnTo>
                            <a:pt x="61" y="1055"/>
                          </a:lnTo>
                          <a:lnTo>
                            <a:pt x="54" y="1052"/>
                          </a:lnTo>
                          <a:lnTo>
                            <a:pt x="51" y="1052"/>
                          </a:lnTo>
                          <a:lnTo>
                            <a:pt x="50" y="1051"/>
                          </a:lnTo>
                          <a:lnTo>
                            <a:pt x="47" y="1051"/>
                          </a:lnTo>
                          <a:lnTo>
                            <a:pt x="46" y="1051"/>
                          </a:lnTo>
                          <a:lnTo>
                            <a:pt x="45" y="1052"/>
                          </a:lnTo>
                          <a:lnTo>
                            <a:pt x="42" y="1053"/>
                          </a:lnTo>
                          <a:lnTo>
                            <a:pt x="39" y="1054"/>
                          </a:lnTo>
                          <a:lnTo>
                            <a:pt x="38" y="1055"/>
                          </a:lnTo>
                          <a:lnTo>
                            <a:pt x="36" y="1056"/>
                          </a:lnTo>
                          <a:lnTo>
                            <a:pt x="36" y="1057"/>
                          </a:lnTo>
                          <a:lnTo>
                            <a:pt x="35" y="1059"/>
                          </a:lnTo>
                          <a:lnTo>
                            <a:pt x="35" y="1060"/>
                          </a:lnTo>
                          <a:lnTo>
                            <a:pt x="34" y="1060"/>
                          </a:lnTo>
                          <a:lnTo>
                            <a:pt x="31" y="1059"/>
                          </a:lnTo>
                          <a:lnTo>
                            <a:pt x="29" y="1059"/>
                          </a:lnTo>
                          <a:lnTo>
                            <a:pt x="27" y="1059"/>
                          </a:lnTo>
                          <a:lnTo>
                            <a:pt x="26" y="1059"/>
                          </a:lnTo>
                          <a:lnTo>
                            <a:pt x="26" y="1058"/>
                          </a:lnTo>
                          <a:lnTo>
                            <a:pt x="26" y="1057"/>
                          </a:lnTo>
                          <a:lnTo>
                            <a:pt x="24" y="1056"/>
                          </a:lnTo>
                          <a:lnTo>
                            <a:pt x="22" y="1053"/>
                          </a:lnTo>
                          <a:lnTo>
                            <a:pt x="21" y="1052"/>
                          </a:lnTo>
                          <a:lnTo>
                            <a:pt x="21" y="1050"/>
                          </a:lnTo>
                          <a:lnTo>
                            <a:pt x="21" y="1046"/>
                          </a:lnTo>
                          <a:lnTo>
                            <a:pt x="20" y="1043"/>
                          </a:lnTo>
                          <a:lnTo>
                            <a:pt x="20" y="1041"/>
                          </a:lnTo>
                          <a:lnTo>
                            <a:pt x="20" y="1039"/>
                          </a:lnTo>
                          <a:lnTo>
                            <a:pt x="20" y="1037"/>
                          </a:lnTo>
                          <a:lnTo>
                            <a:pt x="20" y="1036"/>
                          </a:lnTo>
                          <a:lnTo>
                            <a:pt x="17" y="1025"/>
                          </a:lnTo>
                          <a:lnTo>
                            <a:pt x="17" y="1024"/>
                          </a:lnTo>
                          <a:lnTo>
                            <a:pt x="18" y="1023"/>
                          </a:lnTo>
                          <a:lnTo>
                            <a:pt x="18" y="1021"/>
                          </a:lnTo>
                          <a:lnTo>
                            <a:pt x="16" y="1017"/>
                          </a:lnTo>
                          <a:lnTo>
                            <a:pt x="15" y="1011"/>
                          </a:lnTo>
                          <a:lnTo>
                            <a:pt x="16" y="1009"/>
                          </a:lnTo>
                          <a:lnTo>
                            <a:pt x="16" y="1008"/>
                          </a:lnTo>
                          <a:lnTo>
                            <a:pt x="18" y="1007"/>
                          </a:lnTo>
                          <a:lnTo>
                            <a:pt x="19" y="1007"/>
                          </a:lnTo>
                          <a:lnTo>
                            <a:pt x="20" y="1006"/>
                          </a:lnTo>
                          <a:lnTo>
                            <a:pt x="23" y="1007"/>
                          </a:lnTo>
                          <a:lnTo>
                            <a:pt x="25" y="1006"/>
                          </a:lnTo>
                          <a:lnTo>
                            <a:pt x="26" y="1006"/>
                          </a:lnTo>
                          <a:lnTo>
                            <a:pt x="27" y="1005"/>
                          </a:lnTo>
                          <a:lnTo>
                            <a:pt x="28" y="1003"/>
                          </a:lnTo>
                          <a:lnTo>
                            <a:pt x="28" y="1001"/>
                          </a:lnTo>
                          <a:lnTo>
                            <a:pt x="28" y="1000"/>
                          </a:lnTo>
                          <a:lnTo>
                            <a:pt x="28" y="999"/>
                          </a:lnTo>
                          <a:lnTo>
                            <a:pt x="29" y="997"/>
                          </a:lnTo>
                          <a:lnTo>
                            <a:pt x="28" y="996"/>
                          </a:lnTo>
                          <a:lnTo>
                            <a:pt x="29" y="994"/>
                          </a:lnTo>
                          <a:lnTo>
                            <a:pt x="28" y="992"/>
                          </a:lnTo>
                          <a:lnTo>
                            <a:pt x="28" y="991"/>
                          </a:lnTo>
                          <a:lnTo>
                            <a:pt x="28" y="990"/>
                          </a:lnTo>
                          <a:lnTo>
                            <a:pt x="26" y="989"/>
                          </a:lnTo>
                          <a:lnTo>
                            <a:pt x="25" y="987"/>
                          </a:lnTo>
                          <a:lnTo>
                            <a:pt x="24" y="985"/>
                          </a:lnTo>
                          <a:lnTo>
                            <a:pt x="23" y="984"/>
                          </a:lnTo>
                          <a:lnTo>
                            <a:pt x="23" y="983"/>
                          </a:lnTo>
                          <a:lnTo>
                            <a:pt x="21" y="983"/>
                          </a:lnTo>
                          <a:lnTo>
                            <a:pt x="21" y="982"/>
                          </a:lnTo>
                          <a:lnTo>
                            <a:pt x="20" y="982"/>
                          </a:lnTo>
                          <a:lnTo>
                            <a:pt x="19" y="981"/>
                          </a:lnTo>
                          <a:lnTo>
                            <a:pt x="19" y="980"/>
                          </a:lnTo>
                          <a:lnTo>
                            <a:pt x="19" y="979"/>
                          </a:lnTo>
                          <a:lnTo>
                            <a:pt x="20" y="978"/>
                          </a:lnTo>
                          <a:lnTo>
                            <a:pt x="19" y="977"/>
                          </a:lnTo>
                          <a:lnTo>
                            <a:pt x="19" y="976"/>
                          </a:lnTo>
                          <a:lnTo>
                            <a:pt x="19" y="975"/>
                          </a:lnTo>
                          <a:lnTo>
                            <a:pt x="19" y="974"/>
                          </a:lnTo>
                          <a:lnTo>
                            <a:pt x="18" y="973"/>
                          </a:lnTo>
                          <a:lnTo>
                            <a:pt x="17" y="972"/>
                          </a:lnTo>
                          <a:lnTo>
                            <a:pt x="17" y="971"/>
                          </a:lnTo>
                          <a:lnTo>
                            <a:pt x="18" y="971"/>
                          </a:lnTo>
                          <a:lnTo>
                            <a:pt x="18" y="970"/>
                          </a:lnTo>
                          <a:lnTo>
                            <a:pt x="18" y="969"/>
                          </a:lnTo>
                          <a:lnTo>
                            <a:pt x="18" y="968"/>
                          </a:lnTo>
                          <a:lnTo>
                            <a:pt x="18" y="967"/>
                          </a:lnTo>
                          <a:lnTo>
                            <a:pt x="19" y="967"/>
                          </a:lnTo>
                          <a:lnTo>
                            <a:pt x="18" y="967"/>
                          </a:lnTo>
                          <a:lnTo>
                            <a:pt x="18" y="966"/>
                          </a:lnTo>
                          <a:lnTo>
                            <a:pt x="18" y="965"/>
                          </a:lnTo>
                          <a:lnTo>
                            <a:pt x="17" y="964"/>
                          </a:lnTo>
                          <a:lnTo>
                            <a:pt x="17" y="963"/>
                          </a:lnTo>
                          <a:lnTo>
                            <a:pt x="17" y="962"/>
                          </a:lnTo>
                          <a:lnTo>
                            <a:pt x="17" y="963"/>
                          </a:lnTo>
                          <a:lnTo>
                            <a:pt x="17" y="962"/>
                          </a:lnTo>
                          <a:lnTo>
                            <a:pt x="16" y="962"/>
                          </a:lnTo>
                          <a:lnTo>
                            <a:pt x="16" y="961"/>
                          </a:lnTo>
                          <a:lnTo>
                            <a:pt x="15" y="961"/>
                          </a:lnTo>
                          <a:lnTo>
                            <a:pt x="15" y="960"/>
                          </a:lnTo>
                          <a:lnTo>
                            <a:pt x="15" y="959"/>
                          </a:lnTo>
                          <a:lnTo>
                            <a:pt x="14" y="959"/>
                          </a:lnTo>
                          <a:lnTo>
                            <a:pt x="14" y="958"/>
                          </a:lnTo>
                          <a:lnTo>
                            <a:pt x="15" y="958"/>
                          </a:lnTo>
                          <a:lnTo>
                            <a:pt x="14" y="957"/>
                          </a:lnTo>
                          <a:lnTo>
                            <a:pt x="15" y="957"/>
                          </a:lnTo>
                          <a:lnTo>
                            <a:pt x="15" y="956"/>
                          </a:lnTo>
                          <a:lnTo>
                            <a:pt x="14" y="956"/>
                          </a:lnTo>
                          <a:lnTo>
                            <a:pt x="14" y="955"/>
                          </a:lnTo>
                          <a:lnTo>
                            <a:pt x="13" y="954"/>
                          </a:lnTo>
                          <a:lnTo>
                            <a:pt x="13" y="953"/>
                          </a:lnTo>
                          <a:lnTo>
                            <a:pt x="12" y="953"/>
                          </a:lnTo>
                          <a:lnTo>
                            <a:pt x="12" y="952"/>
                          </a:lnTo>
                          <a:lnTo>
                            <a:pt x="12" y="951"/>
                          </a:lnTo>
                          <a:lnTo>
                            <a:pt x="11" y="950"/>
                          </a:lnTo>
                          <a:lnTo>
                            <a:pt x="10" y="950"/>
                          </a:lnTo>
                          <a:lnTo>
                            <a:pt x="10" y="949"/>
                          </a:lnTo>
                          <a:lnTo>
                            <a:pt x="9" y="949"/>
                          </a:lnTo>
                          <a:lnTo>
                            <a:pt x="9" y="948"/>
                          </a:lnTo>
                          <a:lnTo>
                            <a:pt x="8" y="948"/>
                          </a:lnTo>
                          <a:lnTo>
                            <a:pt x="9" y="948"/>
                          </a:lnTo>
                          <a:lnTo>
                            <a:pt x="9" y="947"/>
                          </a:lnTo>
                          <a:lnTo>
                            <a:pt x="8" y="947"/>
                          </a:lnTo>
                          <a:lnTo>
                            <a:pt x="8" y="946"/>
                          </a:lnTo>
                          <a:lnTo>
                            <a:pt x="7" y="946"/>
                          </a:lnTo>
                          <a:lnTo>
                            <a:pt x="7" y="945"/>
                          </a:lnTo>
                          <a:lnTo>
                            <a:pt x="7" y="946"/>
                          </a:lnTo>
                          <a:lnTo>
                            <a:pt x="7" y="945"/>
                          </a:lnTo>
                          <a:lnTo>
                            <a:pt x="6" y="945"/>
                          </a:lnTo>
                          <a:lnTo>
                            <a:pt x="5" y="945"/>
                          </a:lnTo>
                          <a:lnTo>
                            <a:pt x="5" y="944"/>
                          </a:lnTo>
                          <a:lnTo>
                            <a:pt x="5" y="945"/>
                          </a:lnTo>
                          <a:lnTo>
                            <a:pt x="4" y="945"/>
                          </a:lnTo>
                          <a:lnTo>
                            <a:pt x="4" y="944"/>
                          </a:lnTo>
                          <a:lnTo>
                            <a:pt x="3" y="944"/>
                          </a:lnTo>
                          <a:lnTo>
                            <a:pt x="2" y="943"/>
                          </a:lnTo>
                          <a:lnTo>
                            <a:pt x="2" y="942"/>
                          </a:lnTo>
                          <a:lnTo>
                            <a:pt x="2" y="941"/>
                          </a:lnTo>
                          <a:lnTo>
                            <a:pt x="1" y="941"/>
                          </a:lnTo>
                          <a:lnTo>
                            <a:pt x="1" y="940"/>
                          </a:lnTo>
                          <a:lnTo>
                            <a:pt x="2" y="940"/>
                          </a:lnTo>
                          <a:lnTo>
                            <a:pt x="1" y="940"/>
                          </a:lnTo>
                          <a:lnTo>
                            <a:pt x="2" y="940"/>
                          </a:lnTo>
                          <a:lnTo>
                            <a:pt x="2" y="939"/>
                          </a:lnTo>
                          <a:lnTo>
                            <a:pt x="1" y="939"/>
                          </a:lnTo>
                          <a:lnTo>
                            <a:pt x="0" y="939"/>
                          </a:lnTo>
                          <a:lnTo>
                            <a:pt x="0" y="938"/>
                          </a:lnTo>
                          <a:lnTo>
                            <a:pt x="1" y="938"/>
                          </a:lnTo>
                          <a:lnTo>
                            <a:pt x="1" y="937"/>
                          </a:lnTo>
                          <a:lnTo>
                            <a:pt x="1" y="936"/>
                          </a:lnTo>
                          <a:lnTo>
                            <a:pt x="0" y="935"/>
                          </a:lnTo>
                          <a:lnTo>
                            <a:pt x="1" y="935"/>
                          </a:lnTo>
                          <a:lnTo>
                            <a:pt x="2" y="935"/>
                          </a:lnTo>
                          <a:lnTo>
                            <a:pt x="1" y="934"/>
                          </a:lnTo>
                          <a:lnTo>
                            <a:pt x="1" y="933"/>
                          </a:lnTo>
                          <a:lnTo>
                            <a:pt x="1" y="932"/>
                          </a:lnTo>
                          <a:lnTo>
                            <a:pt x="0" y="932"/>
                          </a:lnTo>
                          <a:lnTo>
                            <a:pt x="1" y="932"/>
                          </a:lnTo>
                          <a:lnTo>
                            <a:pt x="1" y="931"/>
                          </a:lnTo>
                          <a:lnTo>
                            <a:pt x="0" y="932"/>
                          </a:lnTo>
                          <a:lnTo>
                            <a:pt x="0" y="931"/>
                          </a:lnTo>
                          <a:lnTo>
                            <a:pt x="0" y="930"/>
                          </a:lnTo>
                          <a:lnTo>
                            <a:pt x="0" y="929"/>
                          </a:lnTo>
                          <a:lnTo>
                            <a:pt x="0" y="928"/>
                          </a:lnTo>
                          <a:lnTo>
                            <a:pt x="0" y="927"/>
                          </a:lnTo>
                          <a:lnTo>
                            <a:pt x="1" y="926"/>
                          </a:lnTo>
                          <a:lnTo>
                            <a:pt x="0" y="926"/>
                          </a:lnTo>
                          <a:lnTo>
                            <a:pt x="1" y="925"/>
                          </a:lnTo>
                          <a:lnTo>
                            <a:pt x="0" y="925"/>
                          </a:lnTo>
                          <a:lnTo>
                            <a:pt x="1" y="925"/>
                          </a:lnTo>
                          <a:lnTo>
                            <a:pt x="1" y="924"/>
                          </a:lnTo>
                          <a:lnTo>
                            <a:pt x="0" y="923"/>
                          </a:lnTo>
                          <a:lnTo>
                            <a:pt x="2" y="923"/>
                          </a:lnTo>
                          <a:lnTo>
                            <a:pt x="1" y="922"/>
                          </a:lnTo>
                          <a:lnTo>
                            <a:pt x="2" y="922"/>
                          </a:lnTo>
                          <a:lnTo>
                            <a:pt x="1" y="921"/>
                          </a:lnTo>
                          <a:lnTo>
                            <a:pt x="2" y="921"/>
                          </a:lnTo>
                          <a:lnTo>
                            <a:pt x="2" y="920"/>
                          </a:lnTo>
                          <a:lnTo>
                            <a:pt x="2" y="919"/>
                          </a:lnTo>
                          <a:lnTo>
                            <a:pt x="2" y="917"/>
                          </a:lnTo>
                          <a:lnTo>
                            <a:pt x="1" y="916"/>
                          </a:lnTo>
                          <a:lnTo>
                            <a:pt x="1" y="915"/>
                          </a:lnTo>
                          <a:lnTo>
                            <a:pt x="1" y="914"/>
                          </a:lnTo>
                          <a:lnTo>
                            <a:pt x="2" y="914"/>
                          </a:lnTo>
                          <a:lnTo>
                            <a:pt x="2" y="913"/>
                          </a:lnTo>
                          <a:lnTo>
                            <a:pt x="1" y="913"/>
                          </a:lnTo>
                          <a:lnTo>
                            <a:pt x="2" y="912"/>
                          </a:lnTo>
                          <a:lnTo>
                            <a:pt x="2" y="911"/>
                          </a:lnTo>
                          <a:lnTo>
                            <a:pt x="1" y="911"/>
                          </a:lnTo>
                          <a:lnTo>
                            <a:pt x="1" y="910"/>
                          </a:lnTo>
                          <a:lnTo>
                            <a:pt x="2" y="910"/>
                          </a:lnTo>
                          <a:lnTo>
                            <a:pt x="1" y="910"/>
                          </a:lnTo>
                          <a:lnTo>
                            <a:pt x="2" y="910"/>
                          </a:lnTo>
                          <a:lnTo>
                            <a:pt x="1" y="909"/>
                          </a:lnTo>
                          <a:lnTo>
                            <a:pt x="2" y="909"/>
                          </a:lnTo>
                          <a:lnTo>
                            <a:pt x="1" y="909"/>
                          </a:lnTo>
                          <a:lnTo>
                            <a:pt x="1" y="908"/>
                          </a:lnTo>
                          <a:lnTo>
                            <a:pt x="2" y="908"/>
                          </a:lnTo>
                          <a:lnTo>
                            <a:pt x="2" y="907"/>
                          </a:lnTo>
                          <a:lnTo>
                            <a:pt x="3" y="907"/>
                          </a:lnTo>
                          <a:lnTo>
                            <a:pt x="2" y="906"/>
                          </a:lnTo>
                          <a:lnTo>
                            <a:pt x="3" y="906"/>
                          </a:lnTo>
                          <a:lnTo>
                            <a:pt x="2" y="906"/>
                          </a:lnTo>
                          <a:lnTo>
                            <a:pt x="2" y="905"/>
                          </a:lnTo>
                          <a:lnTo>
                            <a:pt x="2" y="904"/>
                          </a:lnTo>
                          <a:lnTo>
                            <a:pt x="3" y="905"/>
                          </a:lnTo>
                          <a:lnTo>
                            <a:pt x="3" y="904"/>
                          </a:lnTo>
                          <a:lnTo>
                            <a:pt x="3" y="903"/>
                          </a:lnTo>
                          <a:lnTo>
                            <a:pt x="3" y="902"/>
                          </a:lnTo>
                          <a:lnTo>
                            <a:pt x="3" y="901"/>
                          </a:lnTo>
                          <a:lnTo>
                            <a:pt x="4" y="901"/>
                          </a:lnTo>
                          <a:lnTo>
                            <a:pt x="3" y="901"/>
                          </a:lnTo>
                          <a:lnTo>
                            <a:pt x="4" y="901"/>
                          </a:lnTo>
                          <a:lnTo>
                            <a:pt x="4" y="900"/>
                          </a:lnTo>
                          <a:lnTo>
                            <a:pt x="4" y="899"/>
                          </a:lnTo>
                          <a:lnTo>
                            <a:pt x="5" y="899"/>
                          </a:lnTo>
                          <a:lnTo>
                            <a:pt x="5" y="898"/>
                          </a:lnTo>
                          <a:lnTo>
                            <a:pt x="5" y="897"/>
                          </a:lnTo>
                          <a:lnTo>
                            <a:pt x="5" y="898"/>
                          </a:lnTo>
                          <a:lnTo>
                            <a:pt x="5" y="897"/>
                          </a:lnTo>
                          <a:lnTo>
                            <a:pt x="6" y="897"/>
                          </a:lnTo>
                          <a:lnTo>
                            <a:pt x="5" y="896"/>
                          </a:lnTo>
                          <a:lnTo>
                            <a:pt x="5" y="895"/>
                          </a:lnTo>
                          <a:lnTo>
                            <a:pt x="5" y="894"/>
                          </a:lnTo>
                          <a:lnTo>
                            <a:pt x="5" y="893"/>
                          </a:lnTo>
                          <a:lnTo>
                            <a:pt x="4" y="893"/>
                          </a:lnTo>
                          <a:lnTo>
                            <a:pt x="5" y="893"/>
                          </a:lnTo>
                          <a:lnTo>
                            <a:pt x="5" y="892"/>
                          </a:lnTo>
                          <a:lnTo>
                            <a:pt x="5" y="891"/>
                          </a:lnTo>
                          <a:lnTo>
                            <a:pt x="6" y="891"/>
                          </a:lnTo>
                          <a:lnTo>
                            <a:pt x="6" y="890"/>
                          </a:lnTo>
                          <a:lnTo>
                            <a:pt x="6" y="889"/>
                          </a:lnTo>
                          <a:lnTo>
                            <a:pt x="7" y="889"/>
                          </a:lnTo>
                          <a:lnTo>
                            <a:pt x="7" y="888"/>
                          </a:lnTo>
                          <a:lnTo>
                            <a:pt x="8" y="888"/>
                          </a:lnTo>
                          <a:lnTo>
                            <a:pt x="8" y="887"/>
                          </a:lnTo>
                          <a:lnTo>
                            <a:pt x="8" y="886"/>
                          </a:lnTo>
                          <a:lnTo>
                            <a:pt x="8" y="887"/>
                          </a:lnTo>
                          <a:lnTo>
                            <a:pt x="9" y="886"/>
                          </a:lnTo>
                          <a:lnTo>
                            <a:pt x="9" y="885"/>
                          </a:lnTo>
                          <a:lnTo>
                            <a:pt x="8" y="885"/>
                          </a:lnTo>
                          <a:lnTo>
                            <a:pt x="9" y="885"/>
                          </a:lnTo>
                          <a:lnTo>
                            <a:pt x="9" y="884"/>
                          </a:lnTo>
                          <a:lnTo>
                            <a:pt x="9" y="883"/>
                          </a:lnTo>
                          <a:lnTo>
                            <a:pt x="10" y="883"/>
                          </a:lnTo>
                          <a:lnTo>
                            <a:pt x="10" y="884"/>
                          </a:lnTo>
                          <a:lnTo>
                            <a:pt x="10" y="883"/>
                          </a:lnTo>
                          <a:lnTo>
                            <a:pt x="11" y="883"/>
                          </a:lnTo>
                          <a:lnTo>
                            <a:pt x="11" y="882"/>
                          </a:lnTo>
                          <a:lnTo>
                            <a:pt x="10" y="881"/>
                          </a:lnTo>
                          <a:lnTo>
                            <a:pt x="9" y="881"/>
                          </a:lnTo>
                          <a:lnTo>
                            <a:pt x="10" y="880"/>
                          </a:lnTo>
                          <a:lnTo>
                            <a:pt x="11" y="880"/>
                          </a:lnTo>
                          <a:lnTo>
                            <a:pt x="11" y="879"/>
                          </a:lnTo>
                          <a:lnTo>
                            <a:pt x="10" y="879"/>
                          </a:lnTo>
                          <a:lnTo>
                            <a:pt x="9" y="879"/>
                          </a:lnTo>
                          <a:lnTo>
                            <a:pt x="10" y="879"/>
                          </a:lnTo>
                          <a:lnTo>
                            <a:pt x="10" y="878"/>
                          </a:lnTo>
                          <a:lnTo>
                            <a:pt x="10" y="877"/>
                          </a:lnTo>
                          <a:lnTo>
                            <a:pt x="10" y="876"/>
                          </a:lnTo>
                          <a:lnTo>
                            <a:pt x="10" y="875"/>
                          </a:lnTo>
                          <a:lnTo>
                            <a:pt x="10" y="873"/>
                          </a:lnTo>
                          <a:lnTo>
                            <a:pt x="9" y="873"/>
                          </a:lnTo>
                          <a:lnTo>
                            <a:pt x="8" y="873"/>
                          </a:lnTo>
                          <a:lnTo>
                            <a:pt x="8" y="872"/>
                          </a:lnTo>
                          <a:lnTo>
                            <a:pt x="8" y="871"/>
                          </a:lnTo>
                          <a:lnTo>
                            <a:pt x="9" y="871"/>
                          </a:lnTo>
                          <a:lnTo>
                            <a:pt x="9" y="870"/>
                          </a:lnTo>
                          <a:lnTo>
                            <a:pt x="8" y="870"/>
                          </a:lnTo>
                          <a:lnTo>
                            <a:pt x="9" y="870"/>
                          </a:lnTo>
                          <a:lnTo>
                            <a:pt x="9" y="869"/>
                          </a:lnTo>
                          <a:lnTo>
                            <a:pt x="8" y="869"/>
                          </a:lnTo>
                          <a:lnTo>
                            <a:pt x="8" y="868"/>
                          </a:lnTo>
                          <a:lnTo>
                            <a:pt x="8" y="867"/>
                          </a:lnTo>
                          <a:lnTo>
                            <a:pt x="9" y="867"/>
                          </a:lnTo>
                          <a:lnTo>
                            <a:pt x="9" y="866"/>
                          </a:lnTo>
                          <a:lnTo>
                            <a:pt x="10" y="866"/>
                          </a:lnTo>
                          <a:lnTo>
                            <a:pt x="10" y="865"/>
                          </a:lnTo>
                          <a:lnTo>
                            <a:pt x="11" y="864"/>
                          </a:lnTo>
                          <a:lnTo>
                            <a:pt x="12" y="863"/>
                          </a:lnTo>
                          <a:lnTo>
                            <a:pt x="12" y="862"/>
                          </a:lnTo>
                          <a:lnTo>
                            <a:pt x="12" y="861"/>
                          </a:lnTo>
                          <a:lnTo>
                            <a:pt x="13" y="860"/>
                          </a:lnTo>
                          <a:lnTo>
                            <a:pt x="13" y="861"/>
                          </a:lnTo>
                          <a:lnTo>
                            <a:pt x="14" y="860"/>
                          </a:lnTo>
                          <a:lnTo>
                            <a:pt x="14" y="859"/>
                          </a:lnTo>
                          <a:lnTo>
                            <a:pt x="15" y="859"/>
                          </a:lnTo>
                          <a:lnTo>
                            <a:pt x="15" y="858"/>
                          </a:lnTo>
                          <a:lnTo>
                            <a:pt x="16" y="857"/>
                          </a:lnTo>
                          <a:lnTo>
                            <a:pt x="16" y="856"/>
                          </a:lnTo>
                          <a:lnTo>
                            <a:pt x="17" y="854"/>
                          </a:lnTo>
                          <a:lnTo>
                            <a:pt x="18" y="853"/>
                          </a:lnTo>
                          <a:lnTo>
                            <a:pt x="17" y="853"/>
                          </a:lnTo>
                          <a:lnTo>
                            <a:pt x="17" y="852"/>
                          </a:lnTo>
                          <a:lnTo>
                            <a:pt x="18" y="851"/>
                          </a:lnTo>
                          <a:lnTo>
                            <a:pt x="19" y="849"/>
                          </a:lnTo>
                          <a:lnTo>
                            <a:pt x="19" y="848"/>
                          </a:lnTo>
                          <a:lnTo>
                            <a:pt x="19" y="847"/>
                          </a:lnTo>
                          <a:lnTo>
                            <a:pt x="19" y="846"/>
                          </a:lnTo>
                          <a:lnTo>
                            <a:pt x="19" y="845"/>
                          </a:lnTo>
                          <a:lnTo>
                            <a:pt x="20" y="844"/>
                          </a:lnTo>
                          <a:lnTo>
                            <a:pt x="21" y="844"/>
                          </a:lnTo>
                          <a:lnTo>
                            <a:pt x="22" y="845"/>
                          </a:lnTo>
                          <a:lnTo>
                            <a:pt x="22" y="844"/>
                          </a:lnTo>
                          <a:lnTo>
                            <a:pt x="22" y="843"/>
                          </a:lnTo>
                          <a:lnTo>
                            <a:pt x="23" y="843"/>
                          </a:lnTo>
                          <a:lnTo>
                            <a:pt x="23" y="842"/>
                          </a:lnTo>
                          <a:lnTo>
                            <a:pt x="24" y="842"/>
                          </a:lnTo>
                          <a:lnTo>
                            <a:pt x="25" y="842"/>
                          </a:lnTo>
                          <a:lnTo>
                            <a:pt x="24" y="841"/>
                          </a:lnTo>
                          <a:lnTo>
                            <a:pt x="24" y="840"/>
                          </a:lnTo>
                          <a:lnTo>
                            <a:pt x="25" y="840"/>
                          </a:lnTo>
                          <a:lnTo>
                            <a:pt x="25" y="839"/>
                          </a:lnTo>
                          <a:lnTo>
                            <a:pt x="26" y="838"/>
                          </a:lnTo>
                          <a:lnTo>
                            <a:pt x="27" y="837"/>
                          </a:lnTo>
                          <a:lnTo>
                            <a:pt x="26" y="836"/>
                          </a:lnTo>
                          <a:lnTo>
                            <a:pt x="26" y="835"/>
                          </a:lnTo>
                          <a:lnTo>
                            <a:pt x="27" y="835"/>
                          </a:lnTo>
                          <a:lnTo>
                            <a:pt x="26" y="834"/>
                          </a:lnTo>
                          <a:lnTo>
                            <a:pt x="27" y="834"/>
                          </a:lnTo>
                          <a:lnTo>
                            <a:pt x="28" y="834"/>
                          </a:lnTo>
                          <a:lnTo>
                            <a:pt x="29" y="833"/>
                          </a:lnTo>
                          <a:lnTo>
                            <a:pt x="29" y="834"/>
                          </a:lnTo>
                          <a:lnTo>
                            <a:pt x="30" y="834"/>
                          </a:lnTo>
                          <a:lnTo>
                            <a:pt x="30" y="833"/>
                          </a:lnTo>
                          <a:lnTo>
                            <a:pt x="29" y="833"/>
                          </a:lnTo>
                          <a:lnTo>
                            <a:pt x="29" y="832"/>
                          </a:lnTo>
                          <a:lnTo>
                            <a:pt x="30" y="832"/>
                          </a:lnTo>
                          <a:lnTo>
                            <a:pt x="31" y="832"/>
                          </a:lnTo>
                          <a:lnTo>
                            <a:pt x="32" y="832"/>
                          </a:lnTo>
                          <a:lnTo>
                            <a:pt x="32" y="831"/>
                          </a:lnTo>
                          <a:lnTo>
                            <a:pt x="31" y="831"/>
                          </a:lnTo>
                          <a:lnTo>
                            <a:pt x="32" y="831"/>
                          </a:lnTo>
                          <a:lnTo>
                            <a:pt x="32" y="830"/>
                          </a:lnTo>
                          <a:lnTo>
                            <a:pt x="32" y="829"/>
                          </a:lnTo>
                          <a:lnTo>
                            <a:pt x="32" y="830"/>
                          </a:lnTo>
                          <a:lnTo>
                            <a:pt x="33" y="830"/>
                          </a:lnTo>
                          <a:lnTo>
                            <a:pt x="33" y="829"/>
                          </a:lnTo>
                          <a:lnTo>
                            <a:pt x="34" y="829"/>
                          </a:lnTo>
                          <a:lnTo>
                            <a:pt x="35" y="830"/>
                          </a:lnTo>
                          <a:lnTo>
                            <a:pt x="35" y="829"/>
                          </a:lnTo>
                          <a:lnTo>
                            <a:pt x="35" y="828"/>
                          </a:lnTo>
                          <a:lnTo>
                            <a:pt x="36" y="827"/>
                          </a:lnTo>
                          <a:lnTo>
                            <a:pt x="36" y="828"/>
                          </a:lnTo>
                          <a:lnTo>
                            <a:pt x="37" y="828"/>
                          </a:lnTo>
                          <a:lnTo>
                            <a:pt x="37" y="827"/>
                          </a:lnTo>
                          <a:lnTo>
                            <a:pt x="38" y="827"/>
                          </a:lnTo>
                          <a:lnTo>
                            <a:pt x="37" y="826"/>
                          </a:lnTo>
                          <a:lnTo>
                            <a:pt x="38" y="826"/>
                          </a:lnTo>
                          <a:lnTo>
                            <a:pt x="37" y="825"/>
                          </a:lnTo>
                          <a:lnTo>
                            <a:pt x="37" y="824"/>
                          </a:lnTo>
                          <a:lnTo>
                            <a:pt x="36" y="825"/>
                          </a:lnTo>
                          <a:lnTo>
                            <a:pt x="36" y="824"/>
                          </a:lnTo>
                          <a:lnTo>
                            <a:pt x="37" y="824"/>
                          </a:lnTo>
                          <a:lnTo>
                            <a:pt x="37" y="823"/>
                          </a:lnTo>
                          <a:lnTo>
                            <a:pt x="37" y="822"/>
                          </a:lnTo>
                          <a:lnTo>
                            <a:pt x="36" y="823"/>
                          </a:lnTo>
                          <a:lnTo>
                            <a:pt x="35" y="823"/>
                          </a:lnTo>
                          <a:lnTo>
                            <a:pt x="35" y="822"/>
                          </a:lnTo>
                          <a:lnTo>
                            <a:pt x="36" y="821"/>
                          </a:lnTo>
                          <a:lnTo>
                            <a:pt x="36" y="820"/>
                          </a:lnTo>
                          <a:lnTo>
                            <a:pt x="37" y="820"/>
                          </a:lnTo>
                          <a:lnTo>
                            <a:pt x="37" y="819"/>
                          </a:lnTo>
                          <a:lnTo>
                            <a:pt x="37" y="818"/>
                          </a:lnTo>
                          <a:lnTo>
                            <a:pt x="38" y="818"/>
                          </a:lnTo>
                          <a:lnTo>
                            <a:pt x="38" y="817"/>
                          </a:lnTo>
                          <a:lnTo>
                            <a:pt x="37" y="817"/>
                          </a:lnTo>
                          <a:lnTo>
                            <a:pt x="37" y="816"/>
                          </a:lnTo>
                          <a:lnTo>
                            <a:pt x="38" y="817"/>
                          </a:lnTo>
                          <a:lnTo>
                            <a:pt x="38" y="816"/>
                          </a:lnTo>
                          <a:lnTo>
                            <a:pt x="39" y="815"/>
                          </a:lnTo>
                          <a:lnTo>
                            <a:pt x="38" y="815"/>
                          </a:lnTo>
                          <a:lnTo>
                            <a:pt x="38" y="814"/>
                          </a:lnTo>
                          <a:lnTo>
                            <a:pt x="39" y="813"/>
                          </a:lnTo>
                          <a:lnTo>
                            <a:pt x="39" y="812"/>
                          </a:lnTo>
                          <a:lnTo>
                            <a:pt x="39" y="810"/>
                          </a:lnTo>
                          <a:lnTo>
                            <a:pt x="39" y="808"/>
                          </a:lnTo>
                          <a:lnTo>
                            <a:pt x="39" y="807"/>
                          </a:lnTo>
                          <a:lnTo>
                            <a:pt x="39" y="808"/>
                          </a:lnTo>
                          <a:lnTo>
                            <a:pt x="40" y="808"/>
                          </a:lnTo>
                          <a:lnTo>
                            <a:pt x="40" y="806"/>
                          </a:lnTo>
                          <a:lnTo>
                            <a:pt x="40" y="805"/>
                          </a:lnTo>
                          <a:lnTo>
                            <a:pt x="42" y="804"/>
                          </a:lnTo>
                          <a:lnTo>
                            <a:pt x="42" y="803"/>
                          </a:lnTo>
                          <a:lnTo>
                            <a:pt x="43" y="802"/>
                          </a:lnTo>
                          <a:lnTo>
                            <a:pt x="42" y="802"/>
                          </a:lnTo>
                          <a:lnTo>
                            <a:pt x="42" y="800"/>
                          </a:lnTo>
                          <a:lnTo>
                            <a:pt x="42" y="799"/>
                          </a:lnTo>
                          <a:lnTo>
                            <a:pt x="42" y="798"/>
                          </a:lnTo>
                          <a:lnTo>
                            <a:pt x="43" y="798"/>
                          </a:lnTo>
                          <a:lnTo>
                            <a:pt x="44" y="798"/>
                          </a:lnTo>
                          <a:lnTo>
                            <a:pt x="43" y="797"/>
                          </a:lnTo>
                          <a:lnTo>
                            <a:pt x="44" y="797"/>
                          </a:lnTo>
                          <a:lnTo>
                            <a:pt x="45" y="797"/>
                          </a:lnTo>
                          <a:lnTo>
                            <a:pt x="45" y="796"/>
                          </a:lnTo>
                          <a:lnTo>
                            <a:pt x="45" y="795"/>
                          </a:lnTo>
                          <a:lnTo>
                            <a:pt x="46" y="794"/>
                          </a:lnTo>
                          <a:lnTo>
                            <a:pt x="47" y="793"/>
                          </a:lnTo>
                          <a:lnTo>
                            <a:pt x="46" y="792"/>
                          </a:lnTo>
                          <a:lnTo>
                            <a:pt x="47" y="792"/>
                          </a:lnTo>
                          <a:lnTo>
                            <a:pt x="46" y="790"/>
                          </a:lnTo>
                          <a:lnTo>
                            <a:pt x="46" y="789"/>
                          </a:lnTo>
                          <a:lnTo>
                            <a:pt x="47" y="789"/>
                          </a:lnTo>
                          <a:lnTo>
                            <a:pt x="48" y="790"/>
                          </a:lnTo>
                          <a:lnTo>
                            <a:pt x="49" y="789"/>
                          </a:lnTo>
                          <a:lnTo>
                            <a:pt x="49" y="790"/>
                          </a:lnTo>
                          <a:lnTo>
                            <a:pt x="50" y="790"/>
                          </a:lnTo>
                          <a:lnTo>
                            <a:pt x="51" y="790"/>
                          </a:lnTo>
                          <a:lnTo>
                            <a:pt x="52" y="790"/>
                          </a:lnTo>
                          <a:lnTo>
                            <a:pt x="53" y="790"/>
                          </a:lnTo>
                          <a:lnTo>
                            <a:pt x="54" y="791"/>
                          </a:lnTo>
                          <a:lnTo>
                            <a:pt x="55" y="791"/>
                          </a:lnTo>
                          <a:lnTo>
                            <a:pt x="55" y="790"/>
                          </a:lnTo>
                          <a:lnTo>
                            <a:pt x="55" y="789"/>
                          </a:lnTo>
                          <a:lnTo>
                            <a:pt x="56" y="789"/>
                          </a:lnTo>
                          <a:lnTo>
                            <a:pt x="57" y="790"/>
                          </a:lnTo>
                          <a:lnTo>
                            <a:pt x="57" y="789"/>
                          </a:lnTo>
                          <a:lnTo>
                            <a:pt x="56" y="788"/>
                          </a:lnTo>
                          <a:lnTo>
                            <a:pt x="57" y="788"/>
                          </a:lnTo>
                          <a:lnTo>
                            <a:pt x="58" y="788"/>
                          </a:lnTo>
                          <a:lnTo>
                            <a:pt x="58" y="789"/>
                          </a:lnTo>
                          <a:lnTo>
                            <a:pt x="57" y="789"/>
                          </a:lnTo>
                          <a:lnTo>
                            <a:pt x="59" y="789"/>
                          </a:lnTo>
                          <a:lnTo>
                            <a:pt x="59" y="788"/>
                          </a:lnTo>
                          <a:lnTo>
                            <a:pt x="58" y="787"/>
                          </a:lnTo>
                          <a:lnTo>
                            <a:pt x="57" y="786"/>
                          </a:lnTo>
                          <a:lnTo>
                            <a:pt x="58" y="786"/>
                          </a:lnTo>
                          <a:lnTo>
                            <a:pt x="59" y="786"/>
                          </a:lnTo>
                          <a:lnTo>
                            <a:pt x="60" y="786"/>
                          </a:lnTo>
                          <a:lnTo>
                            <a:pt x="61" y="786"/>
                          </a:lnTo>
                          <a:lnTo>
                            <a:pt x="62" y="786"/>
                          </a:lnTo>
                          <a:lnTo>
                            <a:pt x="61" y="786"/>
                          </a:lnTo>
                          <a:lnTo>
                            <a:pt x="61" y="785"/>
                          </a:lnTo>
                          <a:lnTo>
                            <a:pt x="62" y="784"/>
                          </a:lnTo>
                          <a:lnTo>
                            <a:pt x="61" y="783"/>
                          </a:lnTo>
                          <a:lnTo>
                            <a:pt x="60" y="781"/>
                          </a:lnTo>
                          <a:lnTo>
                            <a:pt x="59" y="781"/>
                          </a:lnTo>
                          <a:lnTo>
                            <a:pt x="60" y="781"/>
                          </a:lnTo>
                          <a:lnTo>
                            <a:pt x="61" y="780"/>
                          </a:lnTo>
                          <a:lnTo>
                            <a:pt x="61" y="779"/>
                          </a:lnTo>
                          <a:lnTo>
                            <a:pt x="62" y="779"/>
                          </a:lnTo>
                          <a:lnTo>
                            <a:pt x="62" y="780"/>
                          </a:lnTo>
                          <a:lnTo>
                            <a:pt x="62" y="781"/>
                          </a:lnTo>
                          <a:lnTo>
                            <a:pt x="62" y="782"/>
                          </a:lnTo>
                          <a:lnTo>
                            <a:pt x="63" y="782"/>
                          </a:lnTo>
                          <a:lnTo>
                            <a:pt x="64" y="781"/>
                          </a:lnTo>
                          <a:lnTo>
                            <a:pt x="65" y="781"/>
                          </a:lnTo>
                          <a:lnTo>
                            <a:pt x="65" y="780"/>
                          </a:lnTo>
                          <a:lnTo>
                            <a:pt x="65" y="779"/>
                          </a:lnTo>
                          <a:lnTo>
                            <a:pt x="66" y="778"/>
                          </a:lnTo>
                          <a:lnTo>
                            <a:pt x="67" y="778"/>
                          </a:lnTo>
                          <a:lnTo>
                            <a:pt x="68" y="778"/>
                          </a:lnTo>
                          <a:lnTo>
                            <a:pt x="68" y="777"/>
                          </a:lnTo>
                          <a:lnTo>
                            <a:pt x="69" y="777"/>
                          </a:lnTo>
                          <a:lnTo>
                            <a:pt x="68" y="776"/>
                          </a:lnTo>
                          <a:lnTo>
                            <a:pt x="69" y="776"/>
                          </a:lnTo>
                          <a:lnTo>
                            <a:pt x="69" y="775"/>
                          </a:lnTo>
                          <a:lnTo>
                            <a:pt x="70" y="775"/>
                          </a:lnTo>
                          <a:lnTo>
                            <a:pt x="71" y="775"/>
                          </a:lnTo>
                          <a:lnTo>
                            <a:pt x="71" y="776"/>
                          </a:lnTo>
                          <a:lnTo>
                            <a:pt x="73" y="776"/>
                          </a:lnTo>
                          <a:lnTo>
                            <a:pt x="73" y="775"/>
                          </a:lnTo>
                          <a:lnTo>
                            <a:pt x="74" y="775"/>
                          </a:lnTo>
                          <a:lnTo>
                            <a:pt x="73" y="774"/>
                          </a:lnTo>
                          <a:lnTo>
                            <a:pt x="74" y="774"/>
                          </a:lnTo>
                          <a:lnTo>
                            <a:pt x="74" y="773"/>
                          </a:lnTo>
                          <a:lnTo>
                            <a:pt x="74" y="774"/>
                          </a:lnTo>
                          <a:lnTo>
                            <a:pt x="75" y="774"/>
                          </a:lnTo>
                          <a:lnTo>
                            <a:pt x="76" y="773"/>
                          </a:lnTo>
                          <a:lnTo>
                            <a:pt x="77" y="773"/>
                          </a:lnTo>
                          <a:lnTo>
                            <a:pt x="78" y="774"/>
                          </a:lnTo>
                          <a:lnTo>
                            <a:pt x="79" y="774"/>
                          </a:lnTo>
                          <a:lnTo>
                            <a:pt x="79" y="772"/>
                          </a:lnTo>
                          <a:lnTo>
                            <a:pt x="80" y="772"/>
                          </a:lnTo>
                          <a:lnTo>
                            <a:pt x="82" y="770"/>
                          </a:lnTo>
                          <a:lnTo>
                            <a:pt x="83" y="769"/>
                          </a:lnTo>
                          <a:lnTo>
                            <a:pt x="84" y="769"/>
                          </a:lnTo>
                          <a:lnTo>
                            <a:pt x="84" y="770"/>
                          </a:lnTo>
                          <a:lnTo>
                            <a:pt x="85" y="770"/>
                          </a:lnTo>
                          <a:lnTo>
                            <a:pt x="86" y="769"/>
                          </a:lnTo>
                          <a:lnTo>
                            <a:pt x="87" y="769"/>
                          </a:lnTo>
                          <a:lnTo>
                            <a:pt x="87" y="766"/>
                          </a:lnTo>
                          <a:lnTo>
                            <a:pt x="87" y="765"/>
                          </a:lnTo>
                          <a:lnTo>
                            <a:pt x="87" y="764"/>
                          </a:lnTo>
                          <a:lnTo>
                            <a:pt x="88" y="764"/>
                          </a:lnTo>
                          <a:lnTo>
                            <a:pt x="88" y="763"/>
                          </a:lnTo>
                          <a:lnTo>
                            <a:pt x="90" y="763"/>
                          </a:lnTo>
                          <a:lnTo>
                            <a:pt x="91" y="763"/>
                          </a:lnTo>
                          <a:lnTo>
                            <a:pt x="92" y="763"/>
                          </a:lnTo>
                          <a:lnTo>
                            <a:pt x="92" y="762"/>
                          </a:lnTo>
                          <a:lnTo>
                            <a:pt x="92" y="761"/>
                          </a:lnTo>
                          <a:lnTo>
                            <a:pt x="91" y="761"/>
                          </a:lnTo>
                          <a:lnTo>
                            <a:pt x="92" y="758"/>
                          </a:lnTo>
                          <a:lnTo>
                            <a:pt x="93" y="757"/>
                          </a:lnTo>
                          <a:lnTo>
                            <a:pt x="92" y="756"/>
                          </a:lnTo>
                          <a:lnTo>
                            <a:pt x="91" y="757"/>
                          </a:lnTo>
                          <a:lnTo>
                            <a:pt x="91" y="756"/>
                          </a:lnTo>
                          <a:lnTo>
                            <a:pt x="90" y="756"/>
                          </a:lnTo>
                          <a:lnTo>
                            <a:pt x="91" y="756"/>
                          </a:lnTo>
                          <a:lnTo>
                            <a:pt x="92" y="755"/>
                          </a:lnTo>
                          <a:lnTo>
                            <a:pt x="93" y="755"/>
                          </a:lnTo>
                          <a:lnTo>
                            <a:pt x="94" y="755"/>
                          </a:lnTo>
                          <a:lnTo>
                            <a:pt x="94" y="754"/>
                          </a:lnTo>
                          <a:lnTo>
                            <a:pt x="95" y="754"/>
                          </a:lnTo>
                          <a:lnTo>
                            <a:pt x="96" y="754"/>
                          </a:lnTo>
                          <a:lnTo>
                            <a:pt x="96" y="753"/>
                          </a:lnTo>
                          <a:lnTo>
                            <a:pt x="95" y="751"/>
                          </a:lnTo>
                          <a:lnTo>
                            <a:pt x="94" y="751"/>
                          </a:lnTo>
                          <a:lnTo>
                            <a:pt x="94" y="750"/>
                          </a:lnTo>
                          <a:lnTo>
                            <a:pt x="95" y="749"/>
                          </a:lnTo>
                          <a:lnTo>
                            <a:pt x="96" y="749"/>
                          </a:lnTo>
                          <a:lnTo>
                            <a:pt x="97" y="749"/>
                          </a:lnTo>
                          <a:lnTo>
                            <a:pt x="97" y="750"/>
                          </a:lnTo>
                          <a:lnTo>
                            <a:pt x="98" y="752"/>
                          </a:lnTo>
                          <a:lnTo>
                            <a:pt x="99" y="752"/>
                          </a:lnTo>
                          <a:lnTo>
                            <a:pt x="100" y="751"/>
                          </a:lnTo>
                          <a:lnTo>
                            <a:pt x="100" y="750"/>
                          </a:lnTo>
                          <a:lnTo>
                            <a:pt x="99" y="749"/>
                          </a:lnTo>
                          <a:lnTo>
                            <a:pt x="98" y="746"/>
                          </a:lnTo>
                          <a:lnTo>
                            <a:pt x="97" y="746"/>
                          </a:lnTo>
                          <a:lnTo>
                            <a:pt x="96" y="746"/>
                          </a:lnTo>
                          <a:lnTo>
                            <a:pt x="96" y="745"/>
                          </a:lnTo>
                          <a:lnTo>
                            <a:pt x="96" y="744"/>
                          </a:lnTo>
                          <a:lnTo>
                            <a:pt x="97" y="744"/>
                          </a:lnTo>
                          <a:lnTo>
                            <a:pt x="98" y="743"/>
                          </a:lnTo>
                          <a:lnTo>
                            <a:pt x="97" y="742"/>
                          </a:lnTo>
                          <a:lnTo>
                            <a:pt x="96" y="742"/>
                          </a:lnTo>
                          <a:lnTo>
                            <a:pt x="97" y="742"/>
                          </a:lnTo>
                          <a:lnTo>
                            <a:pt x="97" y="741"/>
                          </a:lnTo>
                          <a:lnTo>
                            <a:pt x="98" y="741"/>
                          </a:lnTo>
                          <a:lnTo>
                            <a:pt x="99" y="741"/>
                          </a:lnTo>
                          <a:lnTo>
                            <a:pt x="99" y="742"/>
                          </a:lnTo>
                          <a:lnTo>
                            <a:pt x="101" y="743"/>
                          </a:lnTo>
                          <a:lnTo>
                            <a:pt x="102" y="744"/>
                          </a:lnTo>
                          <a:lnTo>
                            <a:pt x="102" y="743"/>
                          </a:lnTo>
                          <a:lnTo>
                            <a:pt x="102" y="742"/>
                          </a:lnTo>
                          <a:lnTo>
                            <a:pt x="102" y="740"/>
                          </a:lnTo>
                          <a:lnTo>
                            <a:pt x="102" y="739"/>
                          </a:lnTo>
                          <a:lnTo>
                            <a:pt x="103" y="739"/>
                          </a:lnTo>
                          <a:lnTo>
                            <a:pt x="104" y="741"/>
                          </a:lnTo>
                          <a:lnTo>
                            <a:pt x="105" y="741"/>
                          </a:lnTo>
                          <a:lnTo>
                            <a:pt x="107" y="741"/>
                          </a:lnTo>
                          <a:lnTo>
                            <a:pt x="108" y="741"/>
                          </a:lnTo>
                          <a:lnTo>
                            <a:pt x="108" y="740"/>
                          </a:lnTo>
                          <a:lnTo>
                            <a:pt x="108" y="738"/>
                          </a:lnTo>
                          <a:lnTo>
                            <a:pt x="109" y="739"/>
                          </a:lnTo>
                          <a:lnTo>
                            <a:pt x="110" y="739"/>
                          </a:lnTo>
                          <a:lnTo>
                            <a:pt x="110" y="738"/>
                          </a:lnTo>
                          <a:lnTo>
                            <a:pt x="109" y="737"/>
                          </a:lnTo>
                          <a:lnTo>
                            <a:pt x="109" y="736"/>
                          </a:lnTo>
                          <a:lnTo>
                            <a:pt x="109" y="735"/>
                          </a:lnTo>
                          <a:lnTo>
                            <a:pt x="110" y="735"/>
                          </a:lnTo>
                          <a:lnTo>
                            <a:pt x="112" y="737"/>
                          </a:lnTo>
                          <a:lnTo>
                            <a:pt x="112" y="735"/>
                          </a:lnTo>
                          <a:lnTo>
                            <a:pt x="113" y="734"/>
                          </a:lnTo>
                          <a:lnTo>
                            <a:pt x="113" y="735"/>
                          </a:lnTo>
                          <a:lnTo>
                            <a:pt x="114" y="735"/>
                          </a:lnTo>
                          <a:lnTo>
                            <a:pt x="115" y="736"/>
                          </a:lnTo>
                          <a:lnTo>
                            <a:pt x="115" y="733"/>
                          </a:lnTo>
                          <a:lnTo>
                            <a:pt x="116" y="733"/>
                          </a:lnTo>
                          <a:lnTo>
                            <a:pt x="117" y="732"/>
                          </a:lnTo>
                          <a:lnTo>
                            <a:pt x="117" y="730"/>
                          </a:lnTo>
                          <a:lnTo>
                            <a:pt x="116" y="729"/>
                          </a:lnTo>
                          <a:lnTo>
                            <a:pt x="115" y="728"/>
                          </a:lnTo>
                          <a:lnTo>
                            <a:pt x="115" y="727"/>
                          </a:lnTo>
                          <a:lnTo>
                            <a:pt x="115" y="726"/>
                          </a:lnTo>
                          <a:lnTo>
                            <a:pt x="116" y="726"/>
                          </a:lnTo>
                          <a:lnTo>
                            <a:pt x="116" y="727"/>
                          </a:lnTo>
                          <a:lnTo>
                            <a:pt x="117" y="727"/>
                          </a:lnTo>
                          <a:lnTo>
                            <a:pt x="118" y="727"/>
                          </a:lnTo>
                          <a:lnTo>
                            <a:pt x="119" y="727"/>
                          </a:lnTo>
                          <a:lnTo>
                            <a:pt x="120" y="725"/>
                          </a:lnTo>
                          <a:lnTo>
                            <a:pt x="120" y="724"/>
                          </a:lnTo>
                          <a:lnTo>
                            <a:pt x="120" y="723"/>
                          </a:lnTo>
                          <a:lnTo>
                            <a:pt x="120" y="722"/>
                          </a:lnTo>
                          <a:lnTo>
                            <a:pt x="119" y="722"/>
                          </a:lnTo>
                          <a:lnTo>
                            <a:pt x="119" y="721"/>
                          </a:lnTo>
                          <a:lnTo>
                            <a:pt x="120" y="720"/>
                          </a:lnTo>
                          <a:lnTo>
                            <a:pt x="121" y="720"/>
                          </a:lnTo>
                          <a:lnTo>
                            <a:pt x="120" y="719"/>
                          </a:lnTo>
                          <a:lnTo>
                            <a:pt x="119" y="719"/>
                          </a:lnTo>
                          <a:lnTo>
                            <a:pt x="119" y="720"/>
                          </a:lnTo>
                          <a:lnTo>
                            <a:pt x="118" y="720"/>
                          </a:lnTo>
                          <a:lnTo>
                            <a:pt x="118" y="719"/>
                          </a:lnTo>
                          <a:lnTo>
                            <a:pt x="118" y="718"/>
                          </a:lnTo>
                          <a:lnTo>
                            <a:pt x="119" y="718"/>
                          </a:lnTo>
                          <a:lnTo>
                            <a:pt x="119" y="717"/>
                          </a:lnTo>
                          <a:lnTo>
                            <a:pt x="118" y="717"/>
                          </a:lnTo>
                          <a:lnTo>
                            <a:pt x="117" y="716"/>
                          </a:lnTo>
                          <a:lnTo>
                            <a:pt x="117" y="715"/>
                          </a:lnTo>
                          <a:lnTo>
                            <a:pt x="115" y="715"/>
                          </a:lnTo>
                          <a:lnTo>
                            <a:pt x="115" y="714"/>
                          </a:lnTo>
                          <a:lnTo>
                            <a:pt x="114" y="713"/>
                          </a:lnTo>
                          <a:lnTo>
                            <a:pt x="115" y="711"/>
                          </a:lnTo>
                          <a:lnTo>
                            <a:pt x="114" y="710"/>
                          </a:lnTo>
                          <a:lnTo>
                            <a:pt x="113" y="709"/>
                          </a:lnTo>
                          <a:lnTo>
                            <a:pt x="109" y="710"/>
                          </a:lnTo>
                          <a:lnTo>
                            <a:pt x="107" y="707"/>
                          </a:lnTo>
                          <a:lnTo>
                            <a:pt x="107" y="706"/>
                          </a:lnTo>
                          <a:lnTo>
                            <a:pt x="108" y="705"/>
                          </a:lnTo>
                          <a:lnTo>
                            <a:pt x="109" y="704"/>
                          </a:lnTo>
                          <a:lnTo>
                            <a:pt x="108" y="703"/>
                          </a:lnTo>
                          <a:lnTo>
                            <a:pt x="107" y="702"/>
                          </a:lnTo>
                          <a:lnTo>
                            <a:pt x="106" y="702"/>
                          </a:lnTo>
                          <a:lnTo>
                            <a:pt x="107" y="700"/>
                          </a:lnTo>
                          <a:lnTo>
                            <a:pt x="106" y="699"/>
                          </a:lnTo>
                          <a:lnTo>
                            <a:pt x="106" y="698"/>
                          </a:lnTo>
                          <a:lnTo>
                            <a:pt x="108" y="698"/>
                          </a:lnTo>
                          <a:lnTo>
                            <a:pt x="108" y="697"/>
                          </a:lnTo>
                          <a:lnTo>
                            <a:pt x="107" y="696"/>
                          </a:lnTo>
                          <a:lnTo>
                            <a:pt x="107" y="694"/>
                          </a:lnTo>
                          <a:lnTo>
                            <a:pt x="108" y="694"/>
                          </a:lnTo>
                          <a:lnTo>
                            <a:pt x="108" y="693"/>
                          </a:lnTo>
                          <a:lnTo>
                            <a:pt x="107" y="692"/>
                          </a:lnTo>
                          <a:lnTo>
                            <a:pt x="108" y="692"/>
                          </a:lnTo>
                          <a:lnTo>
                            <a:pt x="108" y="690"/>
                          </a:lnTo>
                          <a:lnTo>
                            <a:pt x="109" y="690"/>
                          </a:lnTo>
                          <a:lnTo>
                            <a:pt x="110" y="688"/>
                          </a:lnTo>
                          <a:lnTo>
                            <a:pt x="111" y="688"/>
                          </a:lnTo>
                          <a:lnTo>
                            <a:pt x="112" y="687"/>
                          </a:lnTo>
                          <a:lnTo>
                            <a:pt x="113" y="686"/>
                          </a:lnTo>
                          <a:lnTo>
                            <a:pt x="114" y="686"/>
                          </a:lnTo>
                          <a:lnTo>
                            <a:pt x="114" y="687"/>
                          </a:lnTo>
                          <a:lnTo>
                            <a:pt x="116" y="687"/>
                          </a:lnTo>
                          <a:lnTo>
                            <a:pt x="117" y="687"/>
                          </a:lnTo>
                          <a:lnTo>
                            <a:pt x="118" y="687"/>
                          </a:lnTo>
                          <a:lnTo>
                            <a:pt x="119" y="687"/>
                          </a:lnTo>
                          <a:lnTo>
                            <a:pt x="120" y="687"/>
                          </a:lnTo>
                          <a:lnTo>
                            <a:pt x="121" y="685"/>
                          </a:lnTo>
                          <a:lnTo>
                            <a:pt x="122" y="684"/>
                          </a:lnTo>
                          <a:lnTo>
                            <a:pt x="125" y="684"/>
                          </a:lnTo>
                          <a:lnTo>
                            <a:pt x="126" y="683"/>
                          </a:lnTo>
                          <a:lnTo>
                            <a:pt x="126" y="682"/>
                          </a:lnTo>
                          <a:lnTo>
                            <a:pt x="126" y="681"/>
                          </a:lnTo>
                          <a:lnTo>
                            <a:pt x="127" y="681"/>
                          </a:lnTo>
                          <a:lnTo>
                            <a:pt x="128" y="682"/>
                          </a:lnTo>
                          <a:lnTo>
                            <a:pt x="129" y="684"/>
                          </a:lnTo>
                          <a:lnTo>
                            <a:pt x="130" y="684"/>
                          </a:lnTo>
                          <a:lnTo>
                            <a:pt x="131" y="684"/>
                          </a:lnTo>
                          <a:lnTo>
                            <a:pt x="132" y="684"/>
                          </a:lnTo>
                          <a:lnTo>
                            <a:pt x="132" y="683"/>
                          </a:lnTo>
                          <a:lnTo>
                            <a:pt x="133" y="683"/>
                          </a:lnTo>
                          <a:lnTo>
                            <a:pt x="132" y="683"/>
                          </a:lnTo>
                          <a:lnTo>
                            <a:pt x="131" y="682"/>
                          </a:lnTo>
                          <a:lnTo>
                            <a:pt x="131" y="681"/>
                          </a:lnTo>
                          <a:lnTo>
                            <a:pt x="130" y="679"/>
                          </a:lnTo>
                          <a:lnTo>
                            <a:pt x="129" y="678"/>
                          </a:lnTo>
                          <a:lnTo>
                            <a:pt x="129" y="677"/>
                          </a:lnTo>
                          <a:lnTo>
                            <a:pt x="130" y="677"/>
                          </a:lnTo>
                          <a:lnTo>
                            <a:pt x="131" y="677"/>
                          </a:lnTo>
                          <a:lnTo>
                            <a:pt x="132" y="677"/>
                          </a:lnTo>
                          <a:lnTo>
                            <a:pt x="133" y="676"/>
                          </a:lnTo>
                          <a:lnTo>
                            <a:pt x="133" y="675"/>
                          </a:lnTo>
                          <a:lnTo>
                            <a:pt x="132" y="674"/>
                          </a:lnTo>
                          <a:lnTo>
                            <a:pt x="132" y="672"/>
                          </a:lnTo>
                          <a:lnTo>
                            <a:pt x="132" y="670"/>
                          </a:lnTo>
                          <a:lnTo>
                            <a:pt x="132" y="669"/>
                          </a:lnTo>
                          <a:lnTo>
                            <a:pt x="133" y="669"/>
                          </a:lnTo>
                          <a:lnTo>
                            <a:pt x="134" y="669"/>
                          </a:lnTo>
                          <a:lnTo>
                            <a:pt x="133" y="667"/>
                          </a:lnTo>
                          <a:lnTo>
                            <a:pt x="133" y="666"/>
                          </a:lnTo>
                          <a:lnTo>
                            <a:pt x="135" y="665"/>
                          </a:lnTo>
                          <a:lnTo>
                            <a:pt x="136" y="665"/>
                          </a:lnTo>
                          <a:lnTo>
                            <a:pt x="136" y="664"/>
                          </a:lnTo>
                          <a:lnTo>
                            <a:pt x="137" y="664"/>
                          </a:lnTo>
                          <a:lnTo>
                            <a:pt x="137" y="662"/>
                          </a:lnTo>
                          <a:lnTo>
                            <a:pt x="138" y="662"/>
                          </a:lnTo>
                          <a:lnTo>
                            <a:pt x="138" y="661"/>
                          </a:lnTo>
                          <a:lnTo>
                            <a:pt x="139" y="660"/>
                          </a:lnTo>
                          <a:lnTo>
                            <a:pt x="140" y="661"/>
                          </a:lnTo>
                          <a:lnTo>
                            <a:pt x="140" y="662"/>
                          </a:lnTo>
                          <a:lnTo>
                            <a:pt x="141" y="662"/>
                          </a:lnTo>
                          <a:lnTo>
                            <a:pt x="143" y="661"/>
                          </a:lnTo>
                          <a:lnTo>
                            <a:pt x="144" y="660"/>
                          </a:lnTo>
                          <a:lnTo>
                            <a:pt x="146" y="659"/>
                          </a:lnTo>
                          <a:lnTo>
                            <a:pt x="148" y="660"/>
                          </a:lnTo>
                          <a:lnTo>
                            <a:pt x="149" y="660"/>
                          </a:lnTo>
                          <a:lnTo>
                            <a:pt x="150" y="659"/>
                          </a:lnTo>
                          <a:lnTo>
                            <a:pt x="151" y="658"/>
                          </a:lnTo>
                          <a:lnTo>
                            <a:pt x="153" y="657"/>
                          </a:lnTo>
                          <a:lnTo>
                            <a:pt x="154" y="656"/>
                          </a:lnTo>
                          <a:lnTo>
                            <a:pt x="156" y="655"/>
                          </a:lnTo>
                          <a:lnTo>
                            <a:pt x="157" y="655"/>
                          </a:lnTo>
                          <a:lnTo>
                            <a:pt x="159" y="654"/>
                          </a:lnTo>
                          <a:lnTo>
                            <a:pt x="160" y="654"/>
                          </a:lnTo>
                          <a:lnTo>
                            <a:pt x="161" y="654"/>
                          </a:lnTo>
                          <a:lnTo>
                            <a:pt x="163" y="655"/>
                          </a:lnTo>
                          <a:lnTo>
                            <a:pt x="164" y="655"/>
                          </a:lnTo>
                          <a:lnTo>
                            <a:pt x="165" y="653"/>
                          </a:lnTo>
                          <a:lnTo>
                            <a:pt x="165" y="652"/>
                          </a:lnTo>
                          <a:lnTo>
                            <a:pt x="166" y="652"/>
                          </a:lnTo>
                          <a:lnTo>
                            <a:pt x="167" y="652"/>
                          </a:lnTo>
                          <a:lnTo>
                            <a:pt x="168" y="652"/>
                          </a:lnTo>
                          <a:lnTo>
                            <a:pt x="169" y="652"/>
                          </a:lnTo>
                          <a:lnTo>
                            <a:pt x="171" y="651"/>
                          </a:lnTo>
                          <a:lnTo>
                            <a:pt x="172" y="650"/>
                          </a:lnTo>
                          <a:lnTo>
                            <a:pt x="173" y="647"/>
                          </a:lnTo>
                          <a:lnTo>
                            <a:pt x="173" y="646"/>
                          </a:lnTo>
                          <a:lnTo>
                            <a:pt x="173" y="645"/>
                          </a:lnTo>
                          <a:lnTo>
                            <a:pt x="173" y="644"/>
                          </a:lnTo>
                          <a:lnTo>
                            <a:pt x="174" y="643"/>
                          </a:lnTo>
                          <a:lnTo>
                            <a:pt x="175" y="642"/>
                          </a:lnTo>
                          <a:lnTo>
                            <a:pt x="175" y="640"/>
                          </a:lnTo>
                          <a:lnTo>
                            <a:pt x="176" y="639"/>
                          </a:lnTo>
                          <a:lnTo>
                            <a:pt x="178" y="637"/>
                          </a:lnTo>
                          <a:lnTo>
                            <a:pt x="179" y="635"/>
                          </a:lnTo>
                          <a:lnTo>
                            <a:pt x="180" y="634"/>
                          </a:lnTo>
                          <a:lnTo>
                            <a:pt x="179" y="632"/>
                          </a:lnTo>
                          <a:lnTo>
                            <a:pt x="180" y="632"/>
                          </a:lnTo>
                          <a:lnTo>
                            <a:pt x="181" y="630"/>
                          </a:lnTo>
                          <a:lnTo>
                            <a:pt x="184" y="628"/>
                          </a:lnTo>
                          <a:lnTo>
                            <a:pt x="184" y="627"/>
                          </a:lnTo>
                          <a:lnTo>
                            <a:pt x="186" y="626"/>
                          </a:lnTo>
                          <a:lnTo>
                            <a:pt x="186" y="625"/>
                          </a:lnTo>
                          <a:lnTo>
                            <a:pt x="186" y="623"/>
                          </a:lnTo>
                          <a:lnTo>
                            <a:pt x="187" y="621"/>
                          </a:lnTo>
                          <a:lnTo>
                            <a:pt x="187" y="620"/>
                          </a:lnTo>
                          <a:lnTo>
                            <a:pt x="186" y="619"/>
                          </a:lnTo>
                          <a:lnTo>
                            <a:pt x="186" y="618"/>
                          </a:lnTo>
                          <a:lnTo>
                            <a:pt x="187" y="618"/>
                          </a:lnTo>
                          <a:lnTo>
                            <a:pt x="190" y="618"/>
                          </a:lnTo>
                          <a:lnTo>
                            <a:pt x="192" y="618"/>
                          </a:lnTo>
                          <a:lnTo>
                            <a:pt x="193" y="618"/>
                          </a:lnTo>
                          <a:lnTo>
                            <a:pt x="195" y="618"/>
                          </a:lnTo>
                          <a:lnTo>
                            <a:pt x="196" y="617"/>
                          </a:lnTo>
                          <a:lnTo>
                            <a:pt x="197" y="617"/>
                          </a:lnTo>
                          <a:lnTo>
                            <a:pt x="198" y="617"/>
                          </a:lnTo>
                          <a:lnTo>
                            <a:pt x="200" y="618"/>
                          </a:lnTo>
                          <a:lnTo>
                            <a:pt x="201" y="618"/>
                          </a:lnTo>
                          <a:lnTo>
                            <a:pt x="204" y="619"/>
                          </a:lnTo>
                          <a:lnTo>
                            <a:pt x="206" y="619"/>
                          </a:lnTo>
                          <a:lnTo>
                            <a:pt x="207" y="620"/>
                          </a:lnTo>
                          <a:lnTo>
                            <a:pt x="208" y="620"/>
                          </a:lnTo>
                          <a:lnTo>
                            <a:pt x="209" y="620"/>
                          </a:lnTo>
                          <a:lnTo>
                            <a:pt x="211" y="618"/>
                          </a:lnTo>
                          <a:lnTo>
                            <a:pt x="212" y="618"/>
                          </a:lnTo>
                          <a:lnTo>
                            <a:pt x="213" y="619"/>
                          </a:lnTo>
                          <a:lnTo>
                            <a:pt x="214" y="619"/>
                          </a:lnTo>
                          <a:lnTo>
                            <a:pt x="215" y="618"/>
                          </a:lnTo>
                          <a:lnTo>
                            <a:pt x="217" y="617"/>
                          </a:lnTo>
                          <a:lnTo>
                            <a:pt x="218" y="618"/>
                          </a:lnTo>
                          <a:lnTo>
                            <a:pt x="220" y="619"/>
                          </a:lnTo>
                          <a:lnTo>
                            <a:pt x="221" y="619"/>
                          </a:lnTo>
                          <a:lnTo>
                            <a:pt x="223" y="619"/>
                          </a:lnTo>
                          <a:lnTo>
                            <a:pt x="225" y="619"/>
                          </a:lnTo>
                          <a:lnTo>
                            <a:pt x="226" y="619"/>
                          </a:lnTo>
                          <a:lnTo>
                            <a:pt x="227" y="619"/>
                          </a:lnTo>
                          <a:lnTo>
                            <a:pt x="229" y="619"/>
                          </a:lnTo>
                          <a:lnTo>
                            <a:pt x="230" y="619"/>
                          </a:lnTo>
                          <a:lnTo>
                            <a:pt x="230" y="618"/>
                          </a:lnTo>
                          <a:lnTo>
                            <a:pt x="232" y="617"/>
                          </a:lnTo>
                          <a:lnTo>
                            <a:pt x="232" y="616"/>
                          </a:lnTo>
                          <a:lnTo>
                            <a:pt x="233" y="614"/>
                          </a:lnTo>
                          <a:lnTo>
                            <a:pt x="234" y="612"/>
                          </a:lnTo>
                          <a:lnTo>
                            <a:pt x="235" y="611"/>
                          </a:lnTo>
                          <a:lnTo>
                            <a:pt x="236" y="611"/>
                          </a:lnTo>
                          <a:lnTo>
                            <a:pt x="237" y="611"/>
                          </a:lnTo>
                          <a:lnTo>
                            <a:pt x="238" y="611"/>
                          </a:lnTo>
                          <a:lnTo>
                            <a:pt x="239" y="611"/>
                          </a:lnTo>
                          <a:lnTo>
                            <a:pt x="240" y="610"/>
                          </a:lnTo>
                          <a:lnTo>
                            <a:pt x="239" y="609"/>
                          </a:lnTo>
                          <a:lnTo>
                            <a:pt x="239" y="608"/>
                          </a:lnTo>
                          <a:lnTo>
                            <a:pt x="240" y="606"/>
                          </a:lnTo>
                          <a:lnTo>
                            <a:pt x="244" y="606"/>
                          </a:lnTo>
                          <a:lnTo>
                            <a:pt x="247" y="607"/>
                          </a:lnTo>
                          <a:lnTo>
                            <a:pt x="248" y="608"/>
                          </a:lnTo>
                          <a:lnTo>
                            <a:pt x="250" y="610"/>
                          </a:lnTo>
                          <a:lnTo>
                            <a:pt x="251" y="610"/>
                          </a:lnTo>
                          <a:lnTo>
                            <a:pt x="252" y="610"/>
                          </a:lnTo>
                          <a:lnTo>
                            <a:pt x="253" y="609"/>
                          </a:lnTo>
                          <a:lnTo>
                            <a:pt x="253" y="607"/>
                          </a:lnTo>
                          <a:lnTo>
                            <a:pt x="254" y="605"/>
                          </a:lnTo>
                          <a:lnTo>
                            <a:pt x="254" y="604"/>
                          </a:lnTo>
                          <a:lnTo>
                            <a:pt x="255" y="604"/>
                          </a:lnTo>
                          <a:lnTo>
                            <a:pt x="256" y="602"/>
                          </a:lnTo>
                          <a:lnTo>
                            <a:pt x="259" y="599"/>
                          </a:lnTo>
                          <a:lnTo>
                            <a:pt x="260" y="596"/>
                          </a:lnTo>
                          <a:lnTo>
                            <a:pt x="263" y="593"/>
                          </a:lnTo>
                          <a:lnTo>
                            <a:pt x="264" y="592"/>
                          </a:lnTo>
                          <a:lnTo>
                            <a:pt x="266" y="592"/>
                          </a:lnTo>
                          <a:lnTo>
                            <a:pt x="267" y="591"/>
                          </a:lnTo>
                          <a:lnTo>
                            <a:pt x="267" y="589"/>
                          </a:lnTo>
                          <a:lnTo>
                            <a:pt x="268" y="587"/>
                          </a:lnTo>
                          <a:lnTo>
                            <a:pt x="274" y="578"/>
                          </a:lnTo>
                          <a:lnTo>
                            <a:pt x="275" y="576"/>
                          </a:lnTo>
                          <a:lnTo>
                            <a:pt x="276" y="572"/>
                          </a:lnTo>
                          <a:lnTo>
                            <a:pt x="276" y="571"/>
                          </a:lnTo>
                          <a:lnTo>
                            <a:pt x="273" y="560"/>
                          </a:lnTo>
                          <a:lnTo>
                            <a:pt x="272" y="559"/>
                          </a:lnTo>
                          <a:lnTo>
                            <a:pt x="273" y="558"/>
                          </a:lnTo>
                          <a:lnTo>
                            <a:pt x="274" y="557"/>
                          </a:lnTo>
                          <a:lnTo>
                            <a:pt x="275" y="556"/>
                          </a:lnTo>
                          <a:lnTo>
                            <a:pt x="275" y="557"/>
                          </a:lnTo>
                          <a:lnTo>
                            <a:pt x="276" y="557"/>
                          </a:lnTo>
                          <a:lnTo>
                            <a:pt x="276" y="559"/>
                          </a:lnTo>
                          <a:lnTo>
                            <a:pt x="277" y="560"/>
                          </a:lnTo>
                          <a:lnTo>
                            <a:pt x="277" y="561"/>
                          </a:lnTo>
                          <a:lnTo>
                            <a:pt x="278" y="561"/>
                          </a:lnTo>
                          <a:lnTo>
                            <a:pt x="279" y="561"/>
                          </a:lnTo>
                          <a:lnTo>
                            <a:pt x="280" y="561"/>
                          </a:lnTo>
                          <a:lnTo>
                            <a:pt x="281" y="560"/>
                          </a:lnTo>
                          <a:lnTo>
                            <a:pt x="282" y="560"/>
                          </a:lnTo>
                          <a:lnTo>
                            <a:pt x="282" y="559"/>
                          </a:lnTo>
                          <a:lnTo>
                            <a:pt x="280" y="557"/>
                          </a:lnTo>
                          <a:lnTo>
                            <a:pt x="280" y="555"/>
                          </a:lnTo>
                          <a:lnTo>
                            <a:pt x="280" y="554"/>
                          </a:lnTo>
                          <a:lnTo>
                            <a:pt x="280" y="553"/>
                          </a:lnTo>
                          <a:lnTo>
                            <a:pt x="281" y="552"/>
                          </a:lnTo>
                          <a:lnTo>
                            <a:pt x="282" y="552"/>
                          </a:lnTo>
                          <a:lnTo>
                            <a:pt x="283" y="551"/>
                          </a:lnTo>
                          <a:lnTo>
                            <a:pt x="285" y="551"/>
                          </a:lnTo>
                          <a:lnTo>
                            <a:pt x="286" y="551"/>
                          </a:lnTo>
                          <a:lnTo>
                            <a:pt x="287" y="550"/>
                          </a:lnTo>
                          <a:lnTo>
                            <a:pt x="287" y="549"/>
                          </a:lnTo>
                          <a:lnTo>
                            <a:pt x="287" y="547"/>
                          </a:lnTo>
                          <a:lnTo>
                            <a:pt x="286" y="545"/>
                          </a:lnTo>
                          <a:lnTo>
                            <a:pt x="285" y="543"/>
                          </a:lnTo>
                          <a:lnTo>
                            <a:pt x="287" y="541"/>
                          </a:lnTo>
                          <a:lnTo>
                            <a:pt x="288" y="539"/>
                          </a:lnTo>
                          <a:lnTo>
                            <a:pt x="289" y="538"/>
                          </a:lnTo>
                          <a:lnTo>
                            <a:pt x="287" y="536"/>
                          </a:lnTo>
                          <a:lnTo>
                            <a:pt x="288" y="535"/>
                          </a:lnTo>
                          <a:lnTo>
                            <a:pt x="288" y="533"/>
                          </a:lnTo>
                          <a:lnTo>
                            <a:pt x="290" y="532"/>
                          </a:lnTo>
                          <a:lnTo>
                            <a:pt x="291" y="530"/>
                          </a:lnTo>
                          <a:lnTo>
                            <a:pt x="292" y="529"/>
                          </a:lnTo>
                          <a:lnTo>
                            <a:pt x="292" y="528"/>
                          </a:lnTo>
                          <a:lnTo>
                            <a:pt x="292" y="526"/>
                          </a:lnTo>
                          <a:lnTo>
                            <a:pt x="292" y="525"/>
                          </a:lnTo>
                          <a:lnTo>
                            <a:pt x="290" y="523"/>
                          </a:lnTo>
                          <a:lnTo>
                            <a:pt x="290" y="521"/>
                          </a:lnTo>
                          <a:lnTo>
                            <a:pt x="290" y="519"/>
                          </a:lnTo>
                          <a:lnTo>
                            <a:pt x="290" y="517"/>
                          </a:lnTo>
                          <a:lnTo>
                            <a:pt x="290" y="515"/>
                          </a:lnTo>
                          <a:lnTo>
                            <a:pt x="291" y="515"/>
                          </a:lnTo>
                          <a:lnTo>
                            <a:pt x="292" y="513"/>
                          </a:lnTo>
                          <a:lnTo>
                            <a:pt x="293" y="513"/>
                          </a:lnTo>
                          <a:lnTo>
                            <a:pt x="295" y="512"/>
                          </a:lnTo>
                          <a:lnTo>
                            <a:pt x="297" y="510"/>
                          </a:lnTo>
                          <a:lnTo>
                            <a:pt x="298" y="510"/>
                          </a:lnTo>
                          <a:lnTo>
                            <a:pt x="298" y="508"/>
                          </a:lnTo>
                          <a:lnTo>
                            <a:pt x="297" y="508"/>
                          </a:lnTo>
                          <a:lnTo>
                            <a:pt x="295" y="507"/>
                          </a:lnTo>
                          <a:lnTo>
                            <a:pt x="295" y="506"/>
                          </a:lnTo>
                          <a:lnTo>
                            <a:pt x="294" y="505"/>
                          </a:lnTo>
                          <a:lnTo>
                            <a:pt x="294" y="503"/>
                          </a:lnTo>
                          <a:lnTo>
                            <a:pt x="295" y="501"/>
                          </a:lnTo>
                          <a:lnTo>
                            <a:pt x="297" y="500"/>
                          </a:lnTo>
                          <a:lnTo>
                            <a:pt x="297" y="498"/>
                          </a:lnTo>
                          <a:lnTo>
                            <a:pt x="297" y="496"/>
                          </a:lnTo>
                          <a:lnTo>
                            <a:pt x="297" y="494"/>
                          </a:lnTo>
                          <a:lnTo>
                            <a:pt x="297" y="493"/>
                          </a:lnTo>
                          <a:lnTo>
                            <a:pt x="300" y="492"/>
                          </a:lnTo>
                          <a:lnTo>
                            <a:pt x="302" y="491"/>
                          </a:lnTo>
                          <a:lnTo>
                            <a:pt x="303" y="491"/>
                          </a:lnTo>
                          <a:lnTo>
                            <a:pt x="305" y="491"/>
                          </a:lnTo>
                          <a:lnTo>
                            <a:pt x="307" y="490"/>
                          </a:lnTo>
                          <a:lnTo>
                            <a:pt x="308" y="489"/>
                          </a:lnTo>
                          <a:lnTo>
                            <a:pt x="309" y="487"/>
                          </a:lnTo>
                          <a:lnTo>
                            <a:pt x="311" y="484"/>
                          </a:lnTo>
                          <a:lnTo>
                            <a:pt x="311" y="483"/>
                          </a:lnTo>
                          <a:lnTo>
                            <a:pt x="312" y="482"/>
                          </a:lnTo>
                          <a:lnTo>
                            <a:pt x="315" y="481"/>
                          </a:lnTo>
                          <a:lnTo>
                            <a:pt x="317" y="479"/>
                          </a:lnTo>
                          <a:lnTo>
                            <a:pt x="317" y="478"/>
                          </a:lnTo>
                          <a:lnTo>
                            <a:pt x="317" y="477"/>
                          </a:lnTo>
                          <a:lnTo>
                            <a:pt x="318" y="476"/>
                          </a:lnTo>
                          <a:lnTo>
                            <a:pt x="319" y="474"/>
                          </a:lnTo>
                          <a:lnTo>
                            <a:pt x="320" y="473"/>
                          </a:lnTo>
                          <a:lnTo>
                            <a:pt x="321" y="472"/>
                          </a:lnTo>
                          <a:lnTo>
                            <a:pt x="323" y="472"/>
                          </a:lnTo>
                          <a:lnTo>
                            <a:pt x="324" y="472"/>
                          </a:lnTo>
                          <a:lnTo>
                            <a:pt x="325" y="472"/>
                          </a:lnTo>
                          <a:lnTo>
                            <a:pt x="327" y="472"/>
                          </a:lnTo>
                          <a:lnTo>
                            <a:pt x="328" y="473"/>
                          </a:lnTo>
                          <a:lnTo>
                            <a:pt x="329" y="473"/>
                          </a:lnTo>
                          <a:lnTo>
                            <a:pt x="330" y="472"/>
                          </a:lnTo>
                          <a:lnTo>
                            <a:pt x="332" y="471"/>
                          </a:lnTo>
                          <a:lnTo>
                            <a:pt x="334" y="468"/>
                          </a:lnTo>
                          <a:lnTo>
                            <a:pt x="336" y="468"/>
                          </a:lnTo>
                          <a:lnTo>
                            <a:pt x="338" y="464"/>
                          </a:lnTo>
                          <a:lnTo>
                            <a:pt x="339" y="464"/>
                          </a:lnTo>
                          <a:lnTo>
                            <a:pt x="340" y="464"/>
                          </a:lnTo>
                          <a:lnTo>
                            <a:pt x="341" y="463"/>
                          </a:lnTo>
                          <a:lnTo>
                            <a:pt x="344" y="463"/>
                          </a:lnTo>
                          <a:lnTo>
                            <a:pt x="345" y="464"/>
                          </a:lnTo>
                          <a:lnTo>
                            <a:pt x="347" y="465"/>
                          </a:lnTo>
                          <a:lnTo>
                            <a:pt x="348" y="465"/>
                          </a:lnTo>
                          <a:lnTo>
                            <a:pt x="349" y="464"/>
                          </a:lnTo>
                          <a:lnTo>
                            <a:pt x="351" y="464"/>
                          </a:lnTo>
                          <a:lnTo>
                            <a:pt x="352" y="463"/>
                          </a:lnTo>
                          <a:lnTo>
                            <a:pt x="353" y="461"/>
                          </a:lnTo>
                          <a:lnTo>
                            <a:pt x="354" y="458"/>
                          </a:lnTo>
                          <a:lnTo>
                            <a:pt x="355" y="458"/>
                          </a:lnTo>
                          <a:lnTo>
                            <a:pt x="356" y="458"/>
                          </a:lnTo>
                          <a:lnTo>
                            <a:pt x="357" y="458"/>
                          </a:lnTo>
                          <a:lnTo>
                            <a:pt x="359" y="460"/>
                          </a:lnTo>
                          <a:lnTo>
                            <a:pt x="360" y="460"/>
                          </a:lnTo>
                          <a:lnTo>
                            <a:pt x="360" y="461"/>
                          </a:lnTo>
                          <a:lnTo>
                            <a:pt x="361" y="461"/>
                          </a:lnTo>
                          <a:lnTo>
                            <a:pt x="361" y="463"/>
                          </a:lnTo>
                          <a:lnTo>
                            <a:pt x="361" y="466"/>
                          </a:lnTo>
                          <a:lnTo>
                            <a:pt x="361" y="468"/>
                          </a:lnTo>
                          <a:lnTo>
                            <a:pt x="362" y="469"/>
                          </a:lnTo>
                          <a:lnTo>
                            <a:pt x="362" y="470"/>
                          </a:lnTo>
                          <a:lnTo>
                            <a:pt x="364" y="471"/>
                          </a:lnTo>
                          <a:lnTo>
                            <a:pt x="366" y="471"/>
                          </a:lnTo>
                          <a:lnTo>
                            <a:pt x="369" y="471"/>
                          </a:lnTo>
                          <a:lnTo>
                            <a:pt x="371" y="471"/>
                          </a:lnTo>
                          <a:lnTo>
                            <a:pt x="372" y="470"/>
                          </a:lnTo>
                          <a:lnTo>
                            <a:pt x="375" y="468"/>
                          </a:lnTo>
                          <a:lnTo>
                            <a:pt x="376" y="467"/>
                          </a:lnTo>
                          <a:lnTo>
                            <a:pt x="378" y="466"/>
                          </a:lnTo>
                          <a:lnTo>
                            <a:pt x="379" y="466"/>
                          </a:lnTo>
                          <a:lnTo>
                            <a:pt x="380" y="465"/>
                          </a:lnTo>
                          <a:lnTo>
                            <a:pt x="381" y="464"/>
                          </a:lnTo>
                          <a:lnTo>
                            <a:pt x="383" y="464"/>
                          </a:lnTo>
                          <a:lnTo>
                            <a:pt x="383" y="463"/>
                          </a:lnTo>
                          <a:lnTo>
                            <a:pt x="386" y="463"/>
                          </a:lnTo>
                          <a:lnTo>
                            <a:pt x="387" y="462"/>
                          </a:lnTo>
                          <a:lnTo>
                            <a:pt x="388" y="462"/>
                          </a:lnTo>
                          <a:lnTo>
                            <a:pt x="388" y="461"/>
                          </a:lnTo>
                          <a:lnTo>
                            <a:pt x="388" y="459"/>
                          </a:lnTo>
                          <a:lnTo>
                            <a:pt x="388" y="458"/>
                          </a:lnTo>
                          <a:lnTo>
                            <a:pt x="391" y="454"/>
                          </a:lnTo>
                          <a:lnTo>
                            <a:pt x="392" y="454"/>
                          </a:lnTo>
                          <a:lnTo>
                            <a:pt x="393" y="453"/>
                          </a:lnTo>
                          <a:lnTo>
                            <a:pt x="394" y="453"/>
                          </a:lnTo>
                          <a:lnTo>
                            <a:pt x="395" y="453"/>
                          </a:lnTo>
                          <a:lnTo>
                            <a:pt x="397" y="452"/>
                          </a:lnTo>
                          <a:lnTo>
                            <a:pt x="399" y="451"/>
                          </a:lnTo>
                          <a:lnTo>
                            <a:pt x="400" y="450"/>
                          </a:lnTo>
                          <a:lnTo>
                            <a:pt x="400" y="449"/>
                          </a:lnTo>
                          <a:lnTo>
                            <a:pt x="400" y="448"/>
                          </a:lnTo>
                          <a:lnTo>
                            <a:pt x="399" y="446"/>
                          </a:lnTo>
                          <a:lnTo>
                            <a:pt x="399" y="442"/>
                          </a:lnTo>
                          <a:lnTo>
                            <a:pt x="399" y="441"/>
                          </a:lnTo>
                          <a:lnTo>
                            <a:pt x="399" y="438"/>
                          </a:lnTo>
                          <a:lnTo>
                            <a:pt x="399" y="437"/>
                          </a:lnTo>
                          <a:lnTo>
                            <a:pt x="400" y="435"/>
                          </a:lnTo>
                          <a:lnTo>
                            <a:pt x="401" y="434"/>
                          </a:lnTo>
                          <a:lnTo>
                            <a:pt x="402" y="432"/>
                          </a:lnTo>
                          <a:lnTo>
                            <a:pt x="403" y="431"/>
                          </a:lnTo>
                          <a:lnTo>
                            <a:pt x="404" y="430"/>
                          </a:lnTo>
                          <a:lnTo>
                            <a:pt x="407" y="429"/>
                          </a:lnTo>
                          <a:lnTo>
                            <a:pt x="408" y="428"/>
                          </a:lnTo>
                          <a:lnTo>
                            <a:pt x="408" y="427"/>
                          </a:lnTo>
                          <a:lnTo>
                            <a:pt x="407" y="425"/>
                          </a:lnTo>
                          <a:lnTo>
                            <a:pt x="407" y="424"/>
                          </a:lnTo>
                          <a:lnTo>
                            <a:pt x="406" y="423"/>
                          </a:lnTo>
                          <a:lnTo>
                            <a:pt x="406" y="421"/>
                          </a:lnTo>
                          <a:lnTo>
                            <a:pt x="406" y="420"/>
                          </a:lnTo>
                          <a:lnTo>
                            <a:pt x="407" y="418"/>
                          </a:lnTo>
                          <a:lnTo>
                            <a:pt x="409" y="416"/>
                          </a:lnTo>
                          <a:lnTo>
                            <a:pt x="409" y="415"/>
                          </a:lnTo>
                          <a:lnTo>
                            <a:pt x="411" y="413"/>
                          </a:lnTo>
                          <a:lnTo>
                            <a:pt x="411" y="412"/>
                          </a:lnTo>
                          <a:lnTo>
                            <a:pt x="411" y="411"/>
                          </a:lnTo>
                          <a:lnTo>
                            <a:pt x="411" y="408"/>
                          </a:lnTo>
                          <a:lnTo>
                            <a:pt x="412" y="405"/>
                          </a:lnTo>
                          <a:lnTo>
                            <a:pt x="413" y="405"/>
                          </a:lnTo>
                          <a:lnTo>
                            <a:pt x="413" y="404"/>
                          </a:lnTo>
                          <a:lnTo>
                            <a:pt x="414" y="403"/>
                          </a:lnTo>
                          <a:lnTo>
                            <a:pt x="414" y="402"/>
                          </a:lnTo>
                          <a:lnTo>
                            <a:pt x="416" y="400"/>
                          </a:lnTo>
                          <a:lnTo>
                            <a:pt x="417" y="399"/>
                          </a:lnTo>
                          <a:lnTo>
                            <a:pt x="418" y="396"/>
                          </a:lnTo>
                          <a:lnTo>
                            <a:pt x="418" y="395"/>
                          </a:lnTo>
                          <a:lnTo>
                            <a:pt x="418" y="392"/>
                          </a:lnTo>
                          <a:lnTo>
                            <a:pt x="418" y="391"/>
                          </a:lnTo>
                          <a:lnTo>
                            <a:pt x="417" y="391"/>
                          </a:lnTo>
                          <a:lnTo>
                            <a:pt x="418" y="389"/>
                          </a:lnTo>
                          <a:lnTo>
                            <a:pt x="419" y="388"/>
                          </a:lnTo>
                          <a:lnTo>
                            <a:pt x="421" y="384"/>
                          </a:lnTo>
                          <a:lnTo>
                            <a:pt x="422" y="383"/>
                          </a:lnTo>
                          <a:lnTo>
                            <a:pt x="423" y="382"/>
                          </a:lnTo>
                          <a:lnTo>
                            <a:pt x="424" y="381"/>
                          </a:lnTo>
                          <a:lnTo>
                            <a:pt x="424" y="380"/>
                          </a:lnTo>
                          <a:lnTo>
                            <a:pt x="423" y="379"/>
                          </a:lnTo>
                          <a:lnTo>
                            <a:pt x="422" y="376"/>
                          </a:lnTo>
                          <a:lnTo>
                            <a:pt x="423" y="374"/>
                          </a:lnTo>
                          <a:lnTo>
                            <a:pt x="423" y="372"/>
                          </a:lnTo>
                          <a:lnTo>
                            <a:pt x="422" y="369"/>
                          </a:lnTo>
                          <a:lnTo>
                            <a:pt x="421" y="368"/>
                          </a:lnTo>
                          <a:lnTo>
                            <a:pt x="420" y="367"/>
                          </a:lnTo>
                          <a:lnTo>
                            <a:pt x="420" y="366"/>
                          </a:lnTo>
                          <a:lnTo>
                            <a:pt x="421" y="365"/>
                          </a:lnTo>
                          <a:lnTo>
                            <a:pt x="421" y="364"/>
                          </a:lnTo>
                          <a:lnTo>
                            <a:pt x="420" y="363"/>
                          </a:lnTo>
                          <a:lnTo>
                            <a:pt x="419" y="361"/>
                          </a:lnTo>
                          <a:lnTo>
                            <a:pt x="419" y="360"/>
                          </a:lnTo>
                          <a:lnTo>
                            <a:pt x="419" y="358"/>
                          </a:lnTo>
                          <a:lnTo>
                            <a:pt x="420" y="357"/>
                          </a:lnTo>
                          <a:lnTo>
                            <a:pt x="421" y="356"/>
                          </a:lnTo>
                          <a:lnTo>
                            <a:pt x="421" y="353"/>
                          </a:lnTo>
                          <a:lnTo>
                            <a:pt x="421" y="352"/>
                          </a:lnTo>
                          <a:lnTo>
                            <a:pt x="421" y="350"/>
                          </a:lnTo>
                          <a:lnTo>
                            <a:pt x="422" y="349"/>
                          </a:lnTo>
                          <a:lnTo>
                            <a:pt x="423" y="347"/>
                          </a:lnTo>
                          <a:lnTo>
                            <a:pt x="424" y="346"/>
                          </a:lnTo>
                          <a:lnTo>
                            <a:pt x="424" y="345"/>
                          </a:lnTo>
                          <a:lnTo>
                            <a:pt x="424" y="344"/>
                          </a:lnTo>
                          <a:lnTo>
                            <a:pt x="424" y="341"/>
                          </a:lnTo>
                          <a:lnTo>
                            <a:pt x="423" y="339"/>
                          </a:lnTo>
                          <a:lnTo>
                            <a:pt x="424" y="337"/>
                          </a:lnTo>
                          <a:lnTo>
                            <a:pt x="424" y="335"/>
                          </a:lnTo>
                          <a:lnTo>
                            <a:pt x="425" y="334"/>
                          </a:lnTo>
                          <a:lnTo>
                            <a:pt x="426" y="331"/>
                          </a:lnTo>
                          <a:lnTo>
                            <a:pt x="426" y="330"/>
                          </a:lnTo>
                          <a:lnTo>
                            <a:pt x="427" y="329"/>
                          </a:lnTo>
                          <a:lnTo>
                            <a:pt x="430" y="325"/>
                          </a:lnTo>
                          <a:lnTo>
                            <a:pt x="430" y="324"/>
                          </a:lnTo>
                          <a:lnTo>
                            <a:pt x="431" y="323"/>
                          </a:lnTo>
                          <a:lnTo>
                            <a:pt x="431" y="322"/>
                          </a:lnTo>
                          <a:lnTo>
                            <a:pt x="432" y="321"/>
                          </a:lnTo>
                          <a:lnTo>
                            <a:pt x="432" y="320"/>
                          </a:lnTo>
                          <a:lnTo>
                            <a:pt x="433" y="319"/>
                          </a:lnTo>
                          <a:lnTo>
                            <a:pt x="435" y="316"/>
                          </a:lnTo>
                          <a:lnTo>
                            <a:pt x="436" y="316"/>
                          </a:lnTo>
                          <a:lnTo>
                            <a:pt x="436" y="314"/>
                          </a:lnTo>
                          <a:lnTo>
                            <a:pt x="436" y="313"/>
                          </a:lnTo>
                          <a:lnTo>
                            <a:pt x="436" y="312"/>
                          </a:lnTo>
                          <a:lnTo>
                            <a:pt x="435" y="308"/>
                          </a:lnTo>
                          <a:lnTo>
                            <a:pt x="435" y="307"/>
                          </a:lnTo>
                          <a:lnTo>
                            <a:pt x="435" y="306"/>
                          </a:lnTo>
                          <a:lnTo>
                            <a:pt x="436" y="305"/>
                          </a:lnTo>
                          <a:lnTo>
                            <a:pt x="437" y="305"/>
                          </a:lnTo>
                          <a:lnTo>
                            <a:pt x="438" y="306"/>
                          </a:lnTo>
                          <a:lnTo>
                            <a:pt x="438" y="307"/>
                          </a:lnTo>
                          <a:lnTo>
                            <a:pt x="440" y="308"/>
                          </a:lnTo>
                          <a:lnTo>
                            <a:pt x="440" y="309"/>
                          </a:lnTo>
                          <a:lnTo>
                            <a:pt x="442" y="308"/>
                          </a:lnTo>
                          <a:lnTo>
                            <a:pt x="444" y="308"/>
                          </a:lnTo>
                          <a:lnTo>
                            <a:pt x="447" y="306"/>
                          </a:lnTo>
                          <a:lnTo>
                            <a:pt x="449" y="305"/>
                          </a:lnTo>
                          <a:lnTo>
                            <a:pt x="450" y="302"/>
                          </a:lnTo>
                          <a:lnTo>
                            <a:pt x="451" y="300"/>
                          </a:lnTo>
                          <a:lnTo>
                            <a:pt x="451" y="299"/>
                          </a:lnTo>
                          <a:lnTo>
                            <a:pt x="451" y="298"/>
                          </a:lnTo>
                          <a:lnTo>
                            <a:pt x="450" y="297"/>
                          </a:lnTo>
                          <a:lnTo>
                            <a:pt x="450" y="295"/>
                          </a:lnTo>
                          <a:lnTo>
                            <a:pt x="448" y="293"/>
                          </a:lnTo>
                          <a:lnTo>
                            <a:pt x="448" y="291"/>
                          </a:lnTo>
                          <a:lnTo>
                            <a:pt x="448" y="290"/>
                          </a:lnTo>
                          <a:lnTo>
                            <a:pt x="448" y="289"/>
                          </a:lnTo>
                          <a:lnTo>
                            <a:pt x="448" y="287"/>
                          </a:lnTo>
                          <a:lnTo>
                            <a:pt x="448" y="286"/>
                          </a:lnTo>
                          <a:lnTo>
                            <a:pt x="447" y="284"/>
                          </a:lnTo>
                          <a:lnTo>
                            <a:pt x="446" y="283"/>
                          </a:lnTo>
                          <a:lnTo>
                            <a:pt x="446" y="282"/>
                          </a:lnTo>
                          <a:lnTo>
                            <a:pt x="446" y="281"/>
                          </a:lnTo>
                          <a:lnTo>
                            <a:pt x="446" y="279"/>
                          </a:lnTo>
                          <a:lnTo>
                            <a:pt x="446" y="278"/>
                          </a:lnTo>
                          <a:lnTo>
                            <a:pt x="448" y="276"/>
                          </a:lnTo>
                          <a:lnTo>
                            <a:pt x="449" y="275"/>
                          </a:lnTo>
                          <a:lnTo>
                            <a:pt x="450" y="274"/>
                          </a:lnTo>
                          <a:lnTo>
                            <a:pt x="450" y="272"/>
                          </a:lnTo>
                          <a:lnTo>
                            <a:pt x="450" y="270"/>
                          </a:lnTo>
                          <a:lnTo>
                            <a:pt x="450" y="268"/>
                          </a:lnTo>
                          <a:lnTo>
                            <a:pt x="450" y="267"/>
                          </a:lnTo>
                          <a:lnTo>
                            <a:pt x="451" y="266"/>
                          </a:lnTo>
                          <a:lnTo>
                            <a:pt x="451" y="261"/>
                          </a:lnTo>
                          <a:lnTo>
                            <a:pt x="451" y="260"/>
                          </a:lnTo>
                          <a:lnTo>
                            <a:pt x="450" y="259"/>
                          </a:lnTo>
                          <a:lnTo>
                            <a:pt x="449" y="257"/>
                          </a:lnTo>
                          <a:lnTo>
                            <a:pt x="448" y="255"/>
                          </a:lnTo>
                          <a:lnTo>
                            <a:pt x="448" y="253"/>
                          </a:lnTo>
                          <a:lnTo>
                            <a:pt x="449" y="252"/>
                          </a:lnTo>
                          <a:lnTo>
                            <a:pt x="449" y="251"/>
                          </a:lnTo>
                          <a:lnTo>
                            <a:pt x="449" y="250"/>
                          </a:lnTo>
                          <a:lnTo>
                            <a:pt x="448" y="248"/>
                          </a:lnTo>
                          <a:lnTo>
                            <a:pt x="448" y="247"/>
                          </a:lnTo>
                          <a:lnTo>
                            <a:pt x="449" y="245"/>
                          </a:lnTo>
                          <a:lnTo>
                            <a:pt x="449" y="244"/>
                          </a:lnTo>
                          <a:lnTo>
                            <a:pt x="449" y="243"/>
                          </a:lnTo>
                          <a:lnTo>
                            <a:pt x="448" y="241"/>
                          </a:lnTo>
                          <a:lnTo>
                            <a:pt x="448" y="240"/>
                          </a:lnTo>
                          <a:lnTo>
                            <a:pt x="447" y="238"/>
                          </a:lnTo>
                          <a:lnTo>
                            <a:pt x="446" y="238"/>
                          </a:lnTo>
                          <a:lnTo>
                            <a:pt x="446" y="237"/>
                          </a:lnTo>
                          <a:lnTo>
                            <a:pt x="447" y="236"/>
                          </a:lnTo>
                          <a:lnTo>
                            <a:pt x="448" y="234"/>
                          </a:lnTo>
                          <a:lnTo>
                            <a:pt x="450" y="234"/>
                          </a:lnTo>
                          <a:lnTo>
                            <a:pt x="452" y="233"/>
                          </a:lnTo>
                          <a:lnTo>
                            <a:pt x="453" y="233"/>
                          </a:lnTo>
                          <a:lnTo>
                            <a:pt x="455" y="234"/>
                          </a:lnTo>
                          <a:lnTo>
                            <a:pt x="456" y="232"/>
                          </a:lnTo>
                          <a:lnTo>
                            <a:pt x="457" y="232"/>
                          </a:lnTo>
                          <a:lnTo>
                            <a:pt x="457" y="231"/>
                          </a:lnTo>
                          <a:lnTo>
                            <a:pt x="459" y="230"/>
                          </a:lnTo>
                          <a:lnTo>
                            <a:pt x="459" y="227"/>
                          </a:lnTo>
                          <a:lnTo>
                            <a:pt x="461" y="225"/>
                          </a:lnTo>
                          <a:lnTo>
                            <a:pt x="462" y="222"/>
                          </a:lnTo>
                          <a:lnTo>
                            <a:pt x="463" y="217"/>
                          </a:lnTo>
                          <a:lnTo>
                            <a:pt x="464" y="216"/>
                          </a:lnTo>
                          <a:lnTo>
                            <a:pt x="465" y="214"/>
                          </a:lnTo>
                          <a:lnTo>
                            <a:pt x="466" y="213"/>
                          </a:lnTo>
                          <a:lnTo>
                            <a:pt x="466" y="212"/>
                          </a:lnTo>
                          <a:lnTo>
                            <a:pt x="466" y="210"/>
                          </a:lnTo>
                          <a:lnTo>
                            <a:pt x="466" y="208"/>
                          </a:lnTo>
                          <a:lnTo>
                            <a:pt x="466" y="206"/>
                          </a:lnTo>
                          <a:lnTo>
                            <a:pt x="467" y="202"/>
                          </a:lnTo>
                          <a:lnTo>
                            <a:pt x="467" y="200"/>
                          </a:lnTo>
                          <a:lnTo>
                            <a:pt x="468" y="199"/>
                          </a:lnTo>
                          <a:lnTo>
                            <a:pt x="471" y="197"/>
                          </a:lnTo>
                          <a:lnTo>
                            <a:pt x="471" y="196"/>
                          </a:lnTo>
                          <a:lnTo>
                            <a:pt x="473" y="196"/>
                          </a:lnTo>
                          <a:lnTo>
                            <a:pt x="474" y="195"/>
                          </a:lnTo>
                          <a:lnTo>
                            <a:pt x="476" y="194"/>
                          </a:lnTo>
                          <a:lnTo>
                            <a:pt x="478" y="192"/>
                          </a:lnTo>
                          <a:lnTo>
                            <a:pt x="479" y="192"/>
                          </a:lnTo>
                          <a:lnTo>
                            <a:pt x="480" y="191"/>
                          </a:lnTo>
                          <a:lnTo>
                            <a:pt x="481" y="188"/>
                          </a:lnTo>
                          <a:lnTo>
                            <a:pt x="482" y="186"/>
                          </a:lnTo>
                          <a:lnTo>
                            <a:pt x="483" y="186"/>
                          </a:lnTo>
                          <a:lnTo>
                            <a:pt x="485" y="186"/>
                          </a:lnTo>
                          <a:lnTo>
                            <a:pt x="485" y="185"/>
                          </a:lnTo>
                          <a:lnTo>
                            <a:pt x="486" y="185"/>
                          </a:lnTo>
                          <a:lnTo>
                            <a:pt x="486" y="182"/>
                          </a:lnTo>
                          <a:lnTo>
                            <a:pt x="485" y="178"/>
                          </a:lnTo>
                          <a:lnTo>
                            <a:pt x="485" y="176"/>
                          </a:lnTo>
                          <a:lnTo>
                            <a:pt x="486" y="175"/>
                          </a:lnTo>
                          <a:lnTo>
                            <a:pt x="486" y="174"/>
                          </a:lnTo>
                          <a:lnTo>
                            <a:pt x="486" y="173"/>
                          </a:lnTo>
                          <a:lnTo>
                            <a:pt x="487" y="173"/>
                          </a:lnTo>
                          <a:lnTo>
                            <a:pt x="489" y="171"/>
                          </a:lnTo>
                          <a:lnTo>
                            <a:pt x="490" y="170"/>
                          </a:lnTo>
                          <a:lnTo>
                            <a:pt x="491" y="168"/>
                          </a:lnTo>
                          <a:lnTo>
                            <a:pt x="493" y="167"/>
                          </a:lnTo>
                          <a:lnTo>
                            <a:pt x="494" y="166"/>
                          </a:lnTo>
                          <a:lnTo>
                            <a:pt x="494" y="165"/>
                          </a:lnTo>
                          <a:lnTo>
                            <a:pt x="495" y="163"/>
                          </a:lnTo>
                          <a:lnTo>
                            <a:pt x="497" y="162"/>
                          </a:lnTo>
                          <a:lnTo>
                            <a:pt x="497" y="161"/>
                          </a:lnTo>
                          <a:lnTo>
                            <a:pt x="497" y="157"/>
                          </a:lnTo>
                          <a:lnTo>
                            <a:pt x="497" y="155"/>
                          </a:lnTo>
                          <a:lnTo>
                            <a:pt x="499" y="153"/>
                          </a:lnTo>
                          <a:lnTo>
                            <a:pt x="500" y="152"/>
                          </a:lnTo>
                          <a:lnTo>
                            <a:pt x="500" y="151"/>
                          </a:lnTo>
                          <a:lnTo>
                            <a:pt x="501" y="149"/>
                          </a:lnTo>
                          <a:lnTo>
                            <a:pt x="501" y="148"/>
                          </a:lnTo>
                          <a:lnTo>
                            <a:pt x="501" y="146"/>
                          </a:lnTo>
                          <a:lnTo>
                            <a:pt x="501" y="145"/>
                          </a:lnTo>
                          <a:lnTo>
                            <a:pt x="500" y="144"/>
                          </a:lnTo>
                          <a:lnTo>
                            <a:pt x="499" y="143"/>
                          </a:lnTo>
                          <a:lnTo>
                            <a:pt x="498" y="142"/>
                          </a:lnTo>
                          <a:lnTo>
                            <a:pt x="498" y="141"/>
                          </a:lnTo>
                          <a:lnTo>
                            <a:pt x="498" y="139"/>
                          </a:lnTo>
                          <a:lnTo>
                            <a:pt x="500" y="137"/>
                          </a:lnTo>
                          <a:lnTo>
                            <a:pt x="500" y="135"/>
                          </a:lnTo>
                          <a:lnTo>
                            <a:pt x="499" y="132"/>
                          </a:lnTo>
                          <a:lnTo>
                            <a:pt x="500" y="130"/>
                          </a:lnTo>
                          <a:lnTo>
                            <a:pt x="500" y="128"/>
                          </a:lnTo>
                          <a:lnTo>
                            <a:pt x="501" y="126"/>
                          </a:lnTo>
                          <a:lnTo>
                            <a:pt x="501" y="124"/>
                          </a:lnTo>
                          <a:lnTo>
                            <a:pt x="500" y="123"/>
                          </a:lnTo>
                          <a:lnTo>
                            <a:pt x="500" y="122"/>
                          </a:lnTo>
                          <a:lnTo>
                            <a:pt x="499" y="122"/>
                          </a:lnTo>
                          <a:lnTo>
                            <a:pt x="499" y="120"/>
                          </a:lnTo>
                          <a:lnTo>
                            <a:pt x="498" y="119"/>
                          </a:lnTo>
                          <a:lnTo>
                            <a:pt x="498" y="118"/>
                          </a:lnTo>
                          <a:lnTo>
                            <a:pt x="498" y="117"/>
                          </a:lnTo>
                          <a:lnTo>
                            <a:pt x="498" y="116"/>
                          </a:lnTo>
                          <a:lnTo>
                            <a:pt x="499" y="116"/>
                          </a:lnTo>
                          <a:lnTo>
                            <a:pt x="500" y="116"/>
                          </a:lnTo>
                          <a:lnTo>
                            <a:pt x="502" y="116"/>
                          </a:lnTo>
                          <a:lnTo>
                            <a:pt x="503" y="116"/>
                          </a:lnTo>
                          <a:lnTo>
                            <a:pt x="504" y="115"/>
                          </a:lnTo>
                          <a:lnTo>
                            <a:pt x="505" y="114"/>
                          </a:lnTo>
                          <a:lnTo>
                            <a:pt x="505" y="113"/>
                          </a:lnTo>
                          <a:lnTo>
                            <a:pt x="505" y="112"/>
                          </a:lnTo>
                          <a:lnTo>
                            <a:pt x="504" y="111"/>
                          </a:lnTo>
                          <a:lnTo>
                            <a:pt x="502" y="110"/>
                          </a:lnTo>
                          <a:lnTo>
                            <a:pt x="501" y="107"/>
                          </a:lnTo>
                          <a:lnTo>
                            <a:pt x="501" y="106"/>
                          </a:lnTo>
                          <a:lnTo>
                            <a:pt x="503" y="106"/>
                          </a:lnTo>
                          <a:lnTo>
                            <a:pt x="504" y="106"/>
                          </a:lnTo>
                          <a:lnTo>
                            <a:pt x="505" y="106"/>
                          </a:lnTo>
                          <a:lnTo>
                            <a:pt x="506" y="107"/>
                          </a:lnTo>
                          <a:lnTo>
                            <a:pt x="508" y="107"/>
                          </a:lnTo>
                          <a:lnTo>
                            <a:pt x="509" y="105"/>
                          </a:lnTo>
                          <a:lnTo>
                            <a:pt x="510" y="104"/>
                          </a:lnTo>
                          <a:lnTo>
                            <a:pt x="510" y="103"/>
                          </a:lnTo>
                          <a:lnTo>
                            <a:pt x="511" y="103"/>
                          </a:lnTo>
                          <a:lnTo>
                            <a:pt x="512" y="103"/>
                          </a:lnTo>
                          <a:lnTo>
                            <a:pt x="513" y="103"/>
                          </a:lnTo>
                          <a:lnTo>
                            <a:pt x="514" y="102"/>
                          </a:lnTo>
                          <a:lnTo>
                            <a:pt x="514" y="101"/>
                          </a:lnTo>
                          <a:lnTo>
                            <a:pt x="514" y="97"/>
                          </a:lnTo>
                          <a:lnTo>
                            <a:pt x="514" y="95"/>
                          </a:lnTo>
                          <a:lnTo>
                            <a:pt x="516" y="92"/>
                          </a:lnTo>
                          <a:lnTo>
                            <a:pt x="516" y="90"/>
                          </a:lnTo>
                          <a:lnTo>
                            <a:pt x="516" y="88"/>
                          </a:lnTo>
                          <a:lnTo>
                            <a:pt x="517" y="88"/>
                          </a:lnTo>
                          <a:lnTo>
                            <a:pt x="518" y="86"/>
                          </a:lnTo>
                          <a:lnTo>
                            <a:pt x="519" y="85"/>
                          </a:lnTo>
                          <a:lnTo>
                            <a:pt x="518" y="84"/>
                          </a:lnTo>
                          <a:lnTo>
                            <a:pt x="517" y="81"/>
                          </a:lnTo>
                        </a:path>
                      </a:pathLst>
                    </a:custGeom>
                    <a:solidFill>
                      <a:schemeClr val="accent1"/>
                    </a:solidFill>
                    <a:ln w="9525" cap="flat" cmpd="sng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63572" name="Oval 250"/>
                  <p:cNvSpPr>
                    <a:spLocks noChangeArrowheads="1"/>
                  </p:cNvSpPr>
                  <p:nvPr/>
                </p:nvSpPr>
                <p:spPr bwMode="auto">
                  <a:xfrm>
                    <a:off x="3495675" y="3673475"/>
                    <a:ext cx="68263" cy="69850"/>
                  </a:xfrm>
                  <a:prstGeom prst="ellipse">
                    <a:avLst/>
                  </a:prstGeom>
                  <a:solidFill>
                    <a:schemeClr val="hlink"/>
                  </a:solidFill>
                  <a:ln w="9525">
                    <a:solidFill>
                      <a:schemeClr val="folHlink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buClr>
                        <a:schemeClr val="tx2"/>
                      </a:buClr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buClr>
                        <a:schemeClr val="tx2"/>
                      </a:buClr>
                      <a:buSzPct val="70000"/>
                      <a:buFont typeface="Times New Roman" panose="02020603050405020304" pitchFamily="18" charset="0"/>
                      <a:buChar char="►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buClr>
                        <a:schemeClr val="tx2"/>
                      </a:buClr>
                      <a:buFont typeface="Wingdings" panose="05000000000000000000" pitchFamily="2" charset="2"/>
                      <a:buChar char="§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buClr>
                        <a:schemeClr val="tx2"/>
                      </a:buClr>
                      <a:buSzPct val="70000"/>
                      <a:buFont typeface="Times New Roman" panose="02020603050405020304" pitchFamily="18" charset="0"/>
                      <a:buChar char="–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buClr>
                        <a:schemeClr val="tx2"/>
                      </a:buClr>
                      <a:buSzPct val="70000"/>
                      <a:buChar char="o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lr>
                        <a:schemeClr val="tx2"/>
                      </a:buClr>
                      <a:buSzPct val="70000"/>
                      <a:buChar char="o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lr>
                        <a:schemeClr val="tx2"/>
                      </a:buClr>
                      <a:buSzPct val="70000"/>
                      <a:buChar char="o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lr>
                        <a:schemeClr val="tx2"/>
                      </a:buClr>
                      <a:buSzPct val="70000"/>
                      <a:buChar char="o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lr>
                        <a:schemeClr val="tx2"/>
                      </a:buClr>
                      <a:buSzPct val="70000"/>
                      <a:buChar char="o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buClrTx/>
                    </a:pPr>
                    <a:endParaRPr lang="pt-BR" sz="1400" b="0">
                      <a:latin typeface="Tahoma" panose="020B060403050404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63573" name="Text Box 9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350392" y="2950616"/>
                    <a:ext cx="356723" cy="1189196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>
                    <a:prstShdw prst="shdw17" dist="17961" dir="2700000">
                      <a:srgbClr val="999900"/>
                    </a:prstShdw>
                  </a:effectLst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eaVert" lIns="90000" tIns="46800" rIns="90000" bIns="46800">
                    <a:spAutoFit/>
                  </a:bodyPr>
                  <a:lstStyle>
                    <a:lvl1pPr>
                      <a:buClr>
                        <a:schemeClr val="tx2"/>
                      </a:buClr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buClr>
                        <a:schemeClr val="tx2"/>
                      </a:buClr>
                      <a:buSzPct val="70000"/>
                      <a:buFont typeface="Times New Roman" panose="02020603050405020304" pitchFamily="18" charset="0"/>
                      <a:buChar char="►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buClr>
                        <a:schemeClr val="tx2"/>
                      </a:buClr>
                      <a:buFont typeface="Wingdings" panose="05000000000000000000" pitchFamily="2" charset="2"/>
                      <a:buChar char="§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buClr>
                        <a:schemeClr val="tx2"/>
                      </a:buClr>
                      <a:buSzPct val="70000"/>
                      <a:buFont typeface="Times New Roman" panose="02020603050405020304" pitchFamily="18" charset="0"/>
                      <a:buChar char="–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buClr>
                        <a:schemeClr val="tx2"/>
                      </a:buClr>
                      <a:buSzPct val="70000"/>
                      <a:buChar char="o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lr>
                        <a:schemeClr val="tx2"/>
                      </a:buClr>
                      <a:buSzPct val="70000"/>
                      <a:buChar char="o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lr>
                        <a:schemeClr val="tx2"/>
                      </a:buClr>
                      <a:buSzPct val="70000"/>
                      <a:buChar char="o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lr>
                        <a:schemeClr val="tx2"/>
                      </a:buClr>
                      <a:buSzPct val="70000"/>
                      <a:buChar char="o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lr>
                        <a:schemeClr val="tx2"/>
                      </a:buClr>
                      <a:buSzPct val="70000"/>
                      <a:buChar char="o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ClrTx/>
                    </a:pPr>
                    <a:r>
                      <a:rPr lang="pt-BR" sz="1000" b="0">
                        <a:cs typeface="Arial" panose="020B0604020202020204" pitchFamily="34" charset="0"/>
                      </a:rPr>
                      <a:t>Brasília</a:t>
                    </a:r>
                  </a:p>
                </p:txBody>
              </p:sp>
              <p:sp>
                <p:nvSpPr>
                  <p:cNvPr id="63574" name="Oval 250"/>
                  <p:cNvSpPr>
                    <a:spLocks noChangeArrowheads="1"/>
                  </p:cNvSpPr>
                  <p:nvPr/>
                </p:nvSpPr>
                <p:spPr bwMode="auto">
                  <a:xfrm>
                    <a:off x="1820863" y="3575050"/>
                    <a:ext cx="68262" cy="68263"/>
                  </a:xfrm>
                  <a:prstGeom prst="ellipse">
                    <a:avLst/>
                  </a:prstGeom>
                  <a:solidFill>
                    <a:schemeClr val="hlink"/>
                  </a:solidFill>
                  <a:ln w="9525">
                    <a:solidFill>
                      <a:schemeClr val="folHlink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buClr>
                        <a:schemeClr val="tx2"/>
                      </a:buClr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buClr>
                        <a:schemeClr val="tx2"/>
                      </a:buClr>
                      <a:buSzPct val="70000"/>
                      <a:buFont typeface="Times New Roman" panose="02020603050405020304" pitchFamily="18" charset="0"/>
                      <a:buChar char="►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buClr>
                        <a:schemeClr val="tx2"/>
                      </a:buClr>
                      <a:buFont typeface="Wingdings" panose="05000000000000000000" pitchFamily="2" charset="2"/>
                      <a:buChar char="§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buClr>
                        <a:schemeClr val="tx2"/>
                      </a:buClr>
                      <a:buSzPct val="70000"/>
                      <a:buFont typeface="Times New Roman" panose="02020603050405020304" pitchFamily="18" charset="0"/>
                      <a:buChar char="–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buClr>
                        <a:schemeClr val="tx2"/>
                      </a:buClr>
                      <a:buSzPct val="70000"/>
                      <a:buChar char="o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lr>
                        <a:schemeClr val="tx2"/>
                      </a:buClr>
                      <a:buSzPct val="70000"/>
                      <a:buChar char="o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lr>
                        <a:schemeClr val="tx2"/>
                      </a:buClr>
                      <a:buSzPct val="70000"/>
                      <a:buChar char="o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lr>
                        <a:schemeClr val="tx2"/>
                      </a:buClr>
                      <a:buSzPct val="70000"/>
                      <a:buChar char="o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lr>
                        <a:schemeClr val="tx2"/>
                      </a:buClr>
                      <a:buSzPct val="70000"/>
                      <a:buChar char="o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buClrTx/>
                    </a:pPr>
                    <a:endParaRPr lang="pt-BR" sz="1400" b="0">
                      <a:latin typeface="Tahoma" panose="020B060403050404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63575" name="Text Box 9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1673769" y="2864569"/>
                    <a:ext cx="356723" cy="1189196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>
                    <a:prstShdw prst="shdw17" dist="17961" dir="2700000">
                      <a:srgbClr val="999900"/>
                    </a:prstShdw>
                  </a:effectLst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eaVert" lIns="90000" tIns="46800" rIns="90000" bIns="46800">
                    <a:spAutoFit/>
                  </a:bodyPr>
                  <a:lstStyle>
                    <a:lvl1pPr>
                      <a:buClr>
                        <a:schemeClr val="tx2"/>
                      </a:buClr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buClr>
                        <a:schemeClr val="tx2"/>
                      </a:buClr>
                      <a:buSzPct val="70000"/>
                      <a:buFont typeface="Times New Roman" panose="02020603050405020304" pitchFamily="18" charset="0"/>
                      <a:buChar char="►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buClr>
                        <a:schemeClr val="tx2"/>
                      </a:buClr>
                      <a:buFont typeface="Wingdings" panose="05000000000000000000" pitchFamily="2" charset="2"/>
                      <a:buChar char="§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buClr>
                        <a:schemeClr val="tx2"/>
                      </a:buClr>
                      <a:buSzPct val="70000"/>
                      <a:buFont typeface="Times New Roman" panose="02020603050405020304" pitchFamily="18" charset="0"/>
                      <a:buChar char="–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buClr>
                        <a:schemeClr val="tx2"/>
                      </a:buClr>
                      <a:buSzPct val="70000"/>
                      <a:buChar char="o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lr>
                        <a:schemeClr val="tx2"/>
                      </a:buClr>
                      <a:buSzPct val="70000"/>
                      <a:buChar char="o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lr>
                        <a:schemeClr val="tx2"/>
                      </a:buClr>
                      <a:buSzPct val="70000"/>
                      <a:buChar char="o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lr>
                        <a:schemeClr val="tx2"/>
                      </a:buClr>
                      <a:buSzPct val="70000"/>
                      <a:buChar char="o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lr>
                        <a:schemeClr val="tx2"/>
                      </a:buClr>
                      <a:buSzPct val="70000"/>
                      <a:buChar char="o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ClrTx/>
                    </a:pPr>
                    <a:r>
                      <a:rPr lang="pt-BR" sz="1000" b="0">
                        <a:cs typeface="Arial" panose="020B0604020202020204" pitchFamily="34" charset="0"/>
                      </a:rPr>
                      <a:t>Cuiabá</a:t>
                    </a:r>
                  </a:p>
                </p:txBody>
              </p:sp>
              <p:sp>
                <p:nvSpPr>
                  <p:cNvPr id="63576" name="Oval 250"/>
                  <p:cNvSpPr>
                    <a:spLocks noChangeArrowheads="1"/>
                  </p:cNvSpPr>
                  <p:nvPr/>
                </p:nvSpPr>
                <p:spPr bwMode="auto">
                  <a:xfrm>
                    <a:off x="3248025" y="3887788"/>
                    <a:ext cx="68263" cy="68262"/>
                  </a:xfrm>
                  <a:prstGeom prst="ellipse">
                    <a:avLst/>
                  </a:prstGeom>
                  <a:solidFill>
                    <a:schemeClr val="hlink"/>
                  </a:solidFill>
                  <a:ln w="9525">
                    <a:solidFill>
                      <a:schemeClr val="folHlink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buClr>
                        <a:schemeClr val="tx2"/>
                      </a:buClr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buClr>
                        <a:schemeClr val="tx2"/>
                      </a:buClr>
                      <a:buSzPct val="70000"/>
                      <a:buFont typeface="Times New Roman" panose="02020603050405020304" pitchFamily="18" charset="0"/>
                      <a:buChar char="►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buClr>
                        <a:schemeClr val="tx2"/>
                      </a:buClr>
                      <a:buFont typeface="Wingdings" panose="05000000000000000000" pitchFamily="2" charset="2"/>
                      <a:buChar char="§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buClr>
                        <a:schemeClr val="tx2"/>
                      </a:buClr>
                      <a:buSzPct val="70000"/>
                      <a:buFont typeface="Times New Roman" panose="02020603050405020304" pitchFamily="18" charset="0"/>
                      <a:buChar char="–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buClr>
                        <a:schemeClr val="tx2"/>
                      </a:buClr>
                      <a:buSzPct val="70000"/>
                      <a:buChar char="o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lr>
                        <a:schemeClr val="tx2"/>
                      </a:buClr>
                      <a:buSzPct val="70000"/>
                      <a:buChar char="o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lr>
                        <a:schemeClr val="tx2"/>
                      </a:buClr>
                      <a:buSzPct val="70000"/>
                      <a:buChar char="o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lr>
                        <a:schemeClr val="tx2"/>
                      </a:buClr>
                      <a:buSzPct val="70000"/>
                      <a:buChar char="o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lr>
                        <a:schemeClr val="tx2"/>
                      </a:buClr>
                      <a:buSzPct val="70000"/>
                      <a:buChar char="o"/>
                      <a:defRPr sz="1500"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buClrTx/>
                    </a:pPr>
                    <a:endParaRPr lang="pt-BR" sz="1400" b="0">
                      <a:latin typeface="Tahoma" panose="020B0604030504040204" pitchFamily="34" charset="0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63546" name="Forma livre 1"/>
                <p:cNvSpPr>
                  <a:spLocks/>
                </p:cNvSpPr>
                <p:nvPr/>
              </p:nvSpPr>
              <p:spPr bwMode="auto">
                <a:xfrm>
                  <a:off x="3502167" y="3467101"/>
                  <a:ext cx="282433" cy="1204476"/>
                </a:xfrm>
                <a:custGeom>
                  <a:avLst/>
                  <a:gdLst>
                    <a:gd name="T0" fmla="*/ 155294 w 281932"/>
                    <a:gd name="T1" fmla="*/ 1215463 h 1203635"/>
                    <a:gd name="T2" fmla="*/ 228058 w 281932"/>
                    <a:gd name="T3" fmla="*/ 851337 h 1203635"/>
                    <a:gd name="T4" fmla="*/ 132730 w 281932"/>
                    <a:gd name="T5" fmla="*/ 629146 h 1203635"/>
                    <a:gd name="T6" fmla="*/ 70358 w 281932"/>
                    <a:gd name="T7" fmla="*/ 473261 h 1203635"/>
                    <a:gd name="T8" fmla="*/ 11882 w 281932"/>
                    <a:gd name="T9" fmla="*/ 305118 h 1203635"/>
                    <a:gd name="T10" fmla="*/ 28182 w 281932"/>
                    <a:gd name="T11" fmla="*/ 216794 h 1203635"/>
                    <a:gd name="T12" fmla="*/ 289028 w 281932"/>
                    <a:gd name="T13" fmla="*/ 0 h 120363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81932" h="1203635">
                      <a:moveTo>
                        <a:pt x="151481" y="1203635"/>
                      </a:moveTo>
                      <a:cubicBezTo>
                        <a:pt x="144382" y="1182840"/>
                        <a:pt x="240148" y="896309"/>
                        <a:pt x="222459" y="843053"/>
                      </a:cubicBezTo>
                      <a:cubicBezTo>
                        <a:pt x="204770" y="789797"/>
                        <a:pt x="155110" y="685424"/>
                        <a:pt x="129472" y="623024"/>
                      </a:cubicBezTo>
                      <a:cubicBezTo>
                        <a:pt x="103834" y="560625"/>
                        <a:pt x="88278" y="522135"/>
                        <a:pt x="68631" y="468656"/>
                      </a:cubicBezTo>
                      <a:cubicBezTo>
                        <a:pt x="48984" y="415177"/>
                        <a:pt x="18445" y="344477"/>
                        <a:pt x="11588" y="302149"/>
                      </a:cubicBezTo>
                      <a:cubicBezTo>
                        <a:pt x="4731" y="259821"/>
                        <a:pt x="-17567" y="265043"/>
                        <a:pt x="27490" y="214685"/>
                      </a:cubicBezTo>
                      <a:cubicBezTo>
                        <a:pt x="72547" y="164327"/>
                        <a:pt x="177239" y="82163"/>
                        <a:pt x="281932" y="0"/>
                      </a:cubicBezTo>
                    </a:path>
                  </a:pathLst>
                </a:custGeom>
                <a:noFill/>
                <a:ln w="28575" cap="flat" cmpd="sng" algn="ctr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547" name="Oval 250"/>
                <p:cNvSpPr>
                  <a:spLocks noChangeArrowheads="1"/>
                </p:cNvSpPr>
                <p:nvPr/>
              </p:nvSpPr>
              <p:spPr bwMode="auto">
                <a:xfrm>
                  <a:off x="3501535" y="3640022"/>
                  <a:ext cx="68262" cy="65087"/>
                </a:xfrm>
                <a:prstGeom prst="ellipse">
                  <a:avLst/>
                </a:prstGeom>
                <a:solidFill>
                  <a:schemeClr val="hlink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buClrTx/>
                  </a:pPr>
                  <a:endParaRPr lang="pt-BR" sz="1400" b="0">
                    <a:latin typeface="Tahoma" panose="020B060403050404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6" name="Fluxograma: Armazenamento de acesso direto 195"/>
                <p:cNvSpPr>
                  <a:spLocks noChangeAspect="1"/>
                </p:cNvSpPr>
                <p:nvPr/>
              </p:nvSpPr>
              <p:spPr bwMode="auto">
                <a:xfrm rot="16200000">
                  <a:off x="3736151" y="3399635"/>
                  <a:ext cx="96838" cy="133341"/>
                </a:xfrm>
                <a:prstGeom prst="flowChartMagneticDrum">
                  <a:avLst/>
                </a:prstGeom>
                <a:gradFill>
                  <a:gsLst>
                    <a:gs pos="0">
                      <a:srgbClr val="FFFFFF"/>
                    </a:gs>
                    <a:gs pos="7001">
                      <a:srgbClr val="E6E6E6"/>
                    </a:gs>
                    <a:gs pos="32001">
                      <a:srgbClr val="7D8496"/>
                    </a:gs>
                    <a:gs pos="47000">
                      <a:srgbClr val="E6E6E6"/>
                    </a:gs>
                    <a:gs pos="85001">
                      <a:srgbClr val="7D8496"/>
                    </a:gs>
                    <a:gs pos="100000">
                      <a:srgbClr val="E6E6E6"/>
                    </a:gs>
                  </a:gsLst>
                  <a:lin ang="5400000" scaled="0"/>
                </a:gradFill>
                <a:ln w="6350" cap="flat" cmpd="sng" algn="ctr">
                  <a:solidFill>
                    <a:schemeClr val="accent4">
                      <a:lumMod val="50000"/>
                    </a:schemeClr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/>
              </p:spPr>
              <p:txBody>
                <a:bodyPr/>
                <a:lstStyle/>
                <a:p>
                  <a:pPr defTabSz="977900" eaLnBrk="1" hangingPunct="1">
                    <a:defRPr/>
                  </a:pPr>
                  <a:endParaRPr lang="pt-BR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197" name="Fluxograma: Armazenamento de acesso direto 196"/>
                <p:cNvSpPr>
                  <a:spLocks noChangeAspect="1"/>
                </p:cNvSpPr>
                <p:nvPr/>
              </p:nvSpPr>
              <p:spPr bwMode="auto">
                <a:xfrm rot="16200000">
                  <a:off x="3477406" y="3779048"/>
                  <a:ext cx="96837" cy="133341"/>
                </a:xfrm>
                <a:prstGeom prst="flowChartMagneticDrum">
                  <a:avLst/>
                </a:prstGeom>
                <a:gradFill>
                  <a:gsLst>
                    <a:gs pos="0">
                      <a:srgbClr val="FFFFFF"/>
                    </a:gs>
                    <a:gs pos="7001">
                      <a:srgbClr val="E6E6E6"/>
                    </a:gs>
                    <a:gs pos="32001">
                      <a:srgbClr val="7D8496"/>
                    </a:gs>
                    <a:gs pos="47000">
                      <a:srgbClr val="E6E6E6"/>
                    </a:gs>
                    <a:gs pos="85001">
                      <a:srgbClr val="7D8496"/>
                    </a:gs>
                    <a:gs pos="100000">
                      <a:srgbClr val="E6E6E6"/>
                    </a:gs>
                  </a:gsLst>
                  <a:lin ang="5400000" scaled="0"/>
                </a:gradFill>
                <a:ln w="6350" cap="flat" cmpd="sng" algn="ctr">
                  <a:solidFill>
                    <a:schemeClr val="accent4">
                      <a:lumMod val="50000"/>
                    </a:schemeClr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/>
              </p:spPr>
              <p:txBody>
                <a:bodyPr/>
                <a:lstStyle/>
                <a:p>
                  <a:pPr defTabSz="977900" eaLnBrk="1" hangingPunct="1">
                    <a:defRPr/>
                  </a:pPr>
                  <a:endParaRPr lang="pt-BR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63550" name="Text Box 9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939743" y="3261057"/>
                  <a:ext cx="335646" cy="1189038"/>
                </a:xfrm>
                <a:prstGeom prst="rect">
                  <a:avLst/>
                </a:prstGeom>
                <a:noFill/>
                <a:ln>
                  <a:noFill/>
                </a:ln>
                <a:effectLst>
                  <a:prstShdw prst="shdw17" dist="17961" dir="2700000">
                    <a:srgbClr val="999900"/>
                  </a:prstShdw>
                </a:effectLst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eaVert" lIns="90000" tIns="46800" rIns="90000" bIns="46800">
                  <a:spAutoFit/>
                </a:bodyPr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ClrTx/>
                  </a:pPr>
                  <a:r>
                    <a:rPr lang="pt-BR" sz="1000" b="0">
                      <a:cs typeface="Arial" panose="020B0604020202020204" pitchFamily="34" charset="0"/>
                    </a:rPr>
                    <a:t>Senador Canedo</a:t>
                  </a:r>
                </a:p>
              </p:txBody>
            </p:sp>
            <p:sp>
              <p:nvSpPr>
                <p:cNvPr id="63551" name="Text Box 9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177847" y="2959136"/>
                  <a:ext cx="335646" cy="1188965"/>
                </a:xfrm>
                <a:prstGeom prst="rect">
                  <a:avLst/>
                </a:prstGeom>
                <a:noFill/>
                <a:ln>
                  <a:noFill/>
                </a:ln>
                <a:effectLst>
                  <a:prstShdw prst="shdw17" dist="17961" dir="2700000">
                    <a:srgbClr val="999900"/>
                  </a:prstShdw>
                </a:effectLst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eaVert" lIns="90000" tIns="46800" rIns="90000" bIns="46800">
                  <a:spAutoFit/>
                </a:bodyPr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ClrTx/>
                  </a:pPr>
                  <a:r>
                    <a:rPr lang="pt-BR" sz="1000" b="0">
                      <a:cs typeface="Arial" panose="020B0604020202020204" pitchFamily="34" charset="0"/>
                    </a:rPr>
                    <a:t>Goiânia</a:t>
                  </a:r>
                </a:p>
              </p:txBody>
            </p:sp>
            <p:sp>
              <p:nvSpPr>
                <p:cNvPr id="63552" name="Forma livre 2"/>
                <p:cNvSpPr>
                  <a:spLocks/>
                </p:cNvSpPr>
                <p:nvPr/>
              </p:nvSpPr>
              <p:spPr bwMode="auto">
                <a:xfrm>
                  <a:off x="870650" y="3809032"/>
                  <a:ext cx="2781470" cy="854692"/>
                </a:xfrm>
                <a:custGeom>
                  <a:avLst/>
                  <a:gdLst>
                    <a:gd name="T0" fmla="*/ 0 w 2780483"/>
                    <a:gd name="T1" fmla="*/ 0 h 853669"/>
                    <a:gd name="T2" fmla="*/ 735906 w 2780483"/>
                    <a:gd name="T3" fmla="*/ 111550 h 853669"/>
                    <a:gd name="T4" fmla="*/ 843278 w 2780483"/>
                    <a:gd name="T5" fmla="*/ 171858 h 853669"/>
                    <a:gd name="T6" fmla="*/ 914801 w 2780483"/>
                    <a:gd name="T7" fmla="*/ 281662 h 853669"/>
                    <a:gd name="T8" fmla="*/ 1138547 w 2780483"/>
                    <a:gd name="T9" fmla="*/ 427204 h 853669"/>
                    <a:gd name="T10" fmla="*/ 1354302 w 2780483"/>
                    <a:gd name="T11" fmla="*/ 483805 h 853669"/>
                    <a:gd name="T12" fmla="*/ 1506128 w 2780483"/>
                    <a:gd name="T13" fmla="*/ 508062 h 853669"/>
                    <a:gd name="T14" fmla="*/ 1785810 w 2780483"/>
                    <a:gd name="T15" fmla="*/ 564662 h 853669"/>
                    <a:gd name="T16" fmla="*/ 1969601 w 2780483"/>
                    <a:gd name="T17" fmla="*/ 621264 h 853669"/>
                    <a:gd name="T18" fmla="*/ 2081475 w 2780483"/>
                    <a:gd name="T19" fmla="*/ 694038 h 853669"/>
                    <a:gd name="T20" fmla="*/ 2469640 w 2780483"/>
                    <a:gd name="T21" fmla="*/ 783501 h 853669"/>
                    <a:gd name="T22" fmla="*/ 2794333 w 2780483"/>
                    <a:gd name="T23" fmla="*/ 868103 h 853669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0" t="0" r="r" b="b"/>
                  <a:pathLst>
                    <a:path w="2780483" h="853669">
                      <a:moveTo>
                        <a:pt x="0" y="0"/>
                      </a:moveTo>
                      <a:lnTo>
                        <a:pt x="732259" y="109695"/>
                      </a:lnTo>
                      <a:cubicBezTo>
                        <a:pt x="872109" y="137862"/>
                        <a:pt x="809431" y="141121"/>
                        <a:pt x="839099" y="169001"/>
                      </a:cubicBezTo>
                      <a:cubicBezTo>
                        <a:pt x="868767" y="196881"/>
                        <a:pt x="847452" y="262714"/>
                        <a:pt x="910267" y="276978"/>
                      </a:cubicBezTo>
                      <a:cubicBezTo>
                        <a:pt x="1042332" y="306967"/>
                        <a:pt x="1060017" y="386971"/>
                        <a:pt x="1132904" y="420102"/>
                      </a:cubicBezTo>
                      <a:cubicBezTo>
                        <a:pt x="1205791" y="453233"/>
                        <a:pt x="1286629" y="462509"/>
                        <a:pt x="1347589" y="475761"/>
                      </a:cubicBezTo>
                      <a:cubicBezTo>
                        <a:pt x="1408549" y="489013"/>
                        <a:pt x="1427102" y="486363"/>
                        <a:pt x="1498664" y="499615"/>
                      </a:cubicBezTo>
                      <a:cubicBezTo>
                        <a:pt x="1570226" y="512867"/>
                        <a:pt x="1700097" y="536721"/>
                        <a:pt x="1776959" y="555274"/>
                      </a:cubicBezTo>
                      <a:cubicBezTo>
                        <a:pt x="1853821" y="573827"/>
                        <a:pt x="1910806" y="589730"/>
                        <a:pt x="1959839" y="610933"/>
                      </a:cubicBezTo>
                      <a:cubicBezTo>
                        <a:pt x="2008872" y="632136"/>
                        <a:pt x="1988231" y="655905"/>
                        <a:pt x="2071158" y="682495"/>
                      </a:cubicBezTo>
                      <a:cubicBezTo>
                        <a:pt x="2154085" y="709085"/>
                        <a:pt x="2339179" y="741944"/>
                        <a:pt x="2457400" y="770473"/>
                      </a:cubicBezTo>
                      <a:cubicBezTo>
                        <a:pt x="2575621" y="799002"/>
                        <a:pt x="2726636" y="839803"/>
                        <a:pt x="2780483" y="853669"/>
                      </a:cubicBezTo>
                    </a:path>
                  </a:pathLst>
                </a:custGeom>
                <a:noFill/>
                <a:ln w="28575" cap="flat" cmpd="sng" algn="ctr">
                  <a:solidFill>
                    <a:schemeClr val="tx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553" name="Text Box 9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316681" y="3566355"/>
                  <a:ext cx="335646" cy="1187378"/>
                </a:xfrm>
                <a:prstGeom prst="rect">
                  <a:avLst/>
                </a:prstGeom>
                <a:noFill/>
                <a:ln>
                  <a:noFill/>
                </a:ln>
                <a:effectLst>
                  <a:prstShdw prst="shdw17" dist="17961" dir="2700000">
                    <a:srgbClr val="999900"/>
                  </a:prstShdw>
                </a:effectLst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eaVert" lIns="90000" tIns="46800" rIns="90000" bIns="46800">
                  <a:spAutoFit/>
                </a:bodyPr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ClrTx/>
                  </a:pPr>
                  <a:r>
                    <a:rPr lang="pt-BR" sz="1000" b="0">
                      <a:cs typeface="Arial" panose="020B0604020202020204" pitchFamily="34" charset="0"/>
                    </a:rPr>
                    <a:t>Campo Grande</a:t>
                  </a:r>
                </a:p>
              </p:txBody>
            </p:sp>
            <p:sp>
              <p:nvSpPr>
                <p:cNvPr id="63554" name="Oval 250"/>
                <p:cNvSpPr>
                  <a:spLocks noChangeArrowheads="1"/>
                </p:cNvSpPr>
                <p:nvPr/>
              </p:nvSpPr>
              <p:spPr bwMode="auto">
                <a:xfrm>
                  <a:off x="2398713" y="4286250"/>
                  <a:ext cx="68262" cy="63500"/>
                </a:xfrm>
                <a:prstGeom prst="ellipse">
                  <a:avLst/>
                </a:prstGeom>
                <a:solidFill>
                  <a:schemeClr val="hlink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buClrTx/>
                  </a:pPr>
                  <a:endParaRPr lang="pt-BR" sz="1400" b="0">
                    <a:latin typeface="Tahoma" panose="020B060403050404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3555" name="Forma livre 1"/>
                <p:cNvSpPr>
                  <a:spLocks/>
                </p:cNvSpPr>
                <p:nvPr/>
              </p:nvSpPr>
              <p:spPr bwMode="auto">
                <a:xfrm>
                  <a:off x="1223159" y="3372591"/>
                  <a:ext cx="890649" cy="498765"/>
                </a:xfrm>
                <a:custGeom>
                  <a:avLst/>
                  <a:gdLst>
                    <a:gd name="T0" fmla="*/ 890649 w 890649"/>
                    <a:gd name="T1" fmla="*/ 0 h 498765"/>
                    <a:gd name="T2" fmla="*/ 570015 w 890649"/>
                    <a:gd name="T3" fmla="*/ 178131 h 498765"/>
                    <a:gd name="T4" fmla="*/ 439386 w 890649"/>
                    <a:gd name="T5" fmla="*/ 201881 h 498765"/>
                    <a:gd name="T6" fmla="*/ 0 w 890649"/>
                    <a:gd name="T7" fmla="*/ 498765 h 49876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890649" h="498765">
                      <a:moveTo>
                        <a:pt x="890649" y="0"/>
                      </a:moveTo>
                      <a:cubicBezTo>
                        <a:pt x="841168" y="7917"/>
                        <a:pt x="649184" y="154380"/>
                        <a:pt x="570015" y="178131"/>
                      </a:cubicBezTo>
                      <a:cubicBezTo>
                        <a:pt x="490846" y="201882"/>
                        <a:pt x="538347" y="126671"/>
                        <a:pt x="439386" y="201881"/>
                      </a:cubicBezTo>
                      <a:cubicBezTo>
                        <a:pt x="288965" y="290946"/>
                        <a:pt x="129639" y="335479"/>
                        <a:pt x="0" y="498765"/>
                      </a:cubicBezTo>
                    </a:path>
                  </a:pathLst>
                </a:custGeom>
                <a:noFill/>
                <a:ln w="28575" cap="flat" cmpd="sng" algn="ctr">
                  <a:solidFill>
                    <a:schemeClr val="tx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556" name="Oval 250"/>
                <p:cNvSpPr>
                  <a:spLocks noChangeArrowheads="1"/>
                </p:cNvSpPr>
                <p:nvPr/>
              </p:nvSpPr>
              <p:spPr bwMode="auto">
                <a:xfrm>
                  <a:off x="1719863" y="4023025"/>
                  <a:ext cx="68262" cy="63500"/>
                </a:xfrm>
                <a:prstGeom prst="ellipse">
                  <a:avLst/>
                </a:prstGeom>
                <a:solidFill>
                  <a:srgbClr val="00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buClrTx/>
                  </a:pPr>
                  <a:endParaRPr lang="pt-BR" sz="1400" b="0">
                    <a:latin typeface="Tahoma" panose="020B060403050404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3557" name="Oval 250"/>
                <p:cNvSpPr>
                  <a:spLocks noChangeArrowheads="1"/>
                </p:cNvSpPr>
                <p:nvPr/>
              </p:nvSpPr>
              <p:spPr bwMode="auto">
                <a:xfrm>
                  <a:off x="1694138" y="3510425"/>
                  <a:ext cx="68262" cy="63500"/>
                </a:xfrm>
                <a:prstGeom prst="ellipse">
                  <a:avLst/>
                </a:prstGeom>
                <a:solidFill>
                  <a:srgbClr val="00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buClrTx/>
                  </a:pPr>
                  <a:endParaRPr lang="pt-BR" sz="1400" b="0">
                    <a:latin typeface="Tahoma" panose="020B060403050404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3558" name="Oval 250"/>
                <p:cNvSpPr>
                  <a:spLocks noChangeArrowheads="1"/>
                </p:cNvSpPr>
                <p:nvPr/>
              </p:nvSpPr>
              <p:spPr bwMode="auto">
                <a:xfrm>
                  <a:off x="1211477" y="3823389"/>
                  <a:ext cx="68262" cy="63500"/>
                </a:xfrm>
                <a:prstGeom prst="ellipse">
                  <a:avLst/>
                </a:prstGeom>
                <a:solidFill>
                  <a:srgbClr val="00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buClrTx/>
                  </a:pPr>
                  <a:endParaRPr lang="pt-BR" sz="1400" b="0">
                    <a:latin typeface="Tahoma" panose="020B060403050404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3559" name="Oval 250"/>
                <p:cNvSpPr>
                  <a:spLocks noChangeArrowheads="1"/>
                </p:cNvSpPr>
                <p:nvPr/>
              </p:nvSpPr>
              <p:spPr bwMode="auto">
                <a:xfrm>
                  <a:off x="822608" y="3777361"/>
                  <a:ext cx="68262" cy="63500"/>
                </a:xfrm>
                <a:prstGeom prst="ellipse">
                  <a:avLst/>
                </a:prstGeom>
                <a:solidFill>
                  <a:srgbClr val="00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buClrTx/>
                  </a:pPr>
                  <a:endParaRPr lang="pt-BR" sz="1400" b="0">
                    <a:latin typeface="Tahoma" panose="020B060403050404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3560" name="Oval 250"/>
                <p:cNvSpPr>
                  <a:spLocks noChangeArrowheads="1"/>
                </p:cNvSpPr>
                <p:nvPr/>
              </p:nvSpPr>
              <p:spPr bwMode="auto">
                <a:xfrm>
                  <a:off x="2071826" y="3343088"/>
                  <a:ext cx="68262" cy="63500"/>
                </a:xfrm>
                <a:prstGeom prst="ellipse">
                  <a:avLst/>
                </a:prstGeom>
                <a:solidFill>
                  <a:schemeClr val="hlink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buClrTx/>
                  </a:pPr>
                  <a:endParaRPr lang="pt-BR" sz="1400" b="0">
                    <a:latin typeface="Tahoma" panose="020B060403050404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3561" name="Text Box 9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1809306" y="3365226"/>
                  <a:ext cx="304868" cy="1187450"/>
                </a:xfrm>
                <a:prstGeom prst="rect">
                  <a:avLst/>
                </a:prstGeom>
                <a:noFill/>
                <a:ln>
                  <a:noFill/>
                </a:ln>
                <a:effectLst>
                  <a:prstShdw prst="shdw17" dist="17961" dir="2700000">
                    <a:srgbClr val="999900"/>
                  </a:prstShdw>
                </a:effectLst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eaVert" lIns="90000" tIns="46800" rIns="90000" bIns="46800">
                  <a:spAutoFit/>
                </a:bodyPr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ClrTx/>
                  </a:pPr>
                  <a:r>
                    <a:rPr lang="pt-BR" sz="800" b="0">
                      <a:cs typeface="Arial" panose="020B0604020202020204" pitchFamily="34" charset="0"/>
                    </a:rPr>
                    <a:t>Corumbá</a:t>
                  </a:r>
                </a:p>
              </p:txBody>
            </p:sp>
            <p:sp>
              <p:nvSpPr>
                <p:cNvPr id="63562" name="Text Box 9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1094142" y="3357022"/>
                  <a:ext cx="304868" cy="1187450"/>
                </a:xfrm>
                <a:prstGeom prst="rect">
                  <a:avLst/>
                </a:prstGeom>
                <a:noFill/>
                <a:ln>
                  <a:noFill/>
                </a:ln>
                <a:effectLst>
                  <a:prstShdw prst="shdw17" dist="17961" dir="2700000">
                    <a:srgbClr val="999900"/>
                  </a:prstShdw>
                </a:effectLst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eaVert" lIns="90000" tIns="46800" rIns="90000" bIns="46800">
                  <a:spAutoFit/>
                </a:bodyPr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ClrTx/>
                  </a:pPr>
                  <a:r>
                    <a:rPr lang="pt-BR" sz="800" b="0">
                      <a:cs typeface="Arial" panose="020B0604020202020204" pitchFamily="34" charset="0"/>
                    </a:rPr>
                    <a:t>San Miguel</a:t>
                  </a:r>
                </a:p>
              </p:txBody>
            </p:sp>
            <p:sp>
              <p:nvSpPr>
                <p:cNvPr id="63563" name="Text Box 9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703429" y="3123873"/>
                  <a:ext cx="304868" cy="1187450"/>
                </a:xfrm>
                <a:prstGeom prst="rect">
                  <a:avLst/>
                </a:prstGeom>
                <a:noFill/>
                <a:ln>
                  <a:noFill/>
                </a:ln>
                <a:effectLst>
                  <a:prstShdw prst="shdw17" dist="17961" dir="2700000">
                    <a:srgbClr val="999900"/>
                  </a:prstShdw>
                </a:effectLst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eaVert" lIns="90000" tIns="46800" rIns="90000" bIns="46800">
                  <a:spAutoFit/>
                </a:bodyPr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ClrTx/>
                  </a:pPr>
                  <a:r>
                    <a:rPr lang="pt-BR" sz="800" b="0">
                      <a:cs typeface="Arial" panose="020B0604020202020204" pitchFamily="34" charset="0"/>
                    </a:rPr>
                    <a:t>Santa Cruz</a:t>
                  </a:r>
                </a:p>
              </p:txBody>
            </p:sp>
            <p:sp>
              <p:nvSpPr>
                <p:cNvPr id="63564" name="Text Box 9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1574089" y="2749362"/>
                  <a:ext cx="304868" cy="1187450"/>
                </a:xfrm>
                <a:prstGeom prst="rect">
                  <a:avLst/>
                </a:prstGeom>
                <a:noFill/>
                <a:ln>
                  <a:noFill/>
                </a:ln>
                <a:effectLst>
                  <a:prstShdw prst="shdw17" dist="17961" dir="2700000">
                    <a:srgbClr val="999900"/>
                  </a:prstShdw>
                </a:effectLst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eaVert" lIns="90000" tIns="46800" rIns="90000" bIns="46800">
                  <a:spAutoFit/>
                </a:bodyPr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ClrTx/>
                  </a:pPr>
                  <a:r>
                    <a:rPr lang="pt-BR" sz="800" b="0">
                      <a:cs typeface="Arial" panose="020B0604020202020204" pitchFamily="34" charset="0"/>
                    </a:rPr>
                    <a:t>Cáceres</a:t>
                  </a:r>
                </a:p>
              </p:txBody>
            </p:sp>
            <p:sp>
              <p:nvSpPr>
                <p:cNvPr id="63565" name="Oval 250"/>
                <p:cNvSpPr>
                  <a:spLocks noChangeArrowheads="1"/>
                </p:cNvSpPr>
                <p:nvPr/>
              </p:nvSpPr>
              <p:spPr bwMode="auto">
                <a:xfrm>
                  <a:off x="3619735" y="4637772"/>
                  <a:ext cx="68262" cy="63500"/>
                </a:xfrm>
                <a:prstGeom prst="ellipse">
                  <a:avLst/>
                </a:prstGeom>
                <a:solidFill>
                  <a:srgbClr val="00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buClrTx/>
                  </a:pPr>
                  <a:endParaRPr lang="pt-BR" sz="1400" b="0">
                    <a:latin typeface="Tahoma" panose="020B060403050404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3566" name="Oval 341"/>
                <p:cNvSpPr>
                  <a:spLocks noChangeAspect="1" noChangeArrowheads="1"/>
                </p:cNvSpPr>
                <p:nvPr/>
              </p:nvSpPr>
              <p:spPr bwMode="auto">
                <a:xfrm>
                  <a:off x="2503479" y="4396332"/>
                  <a:ext cx="174642" cy="152405"/>
                </a:xfrm>
                <a:prstGeom prst="ellipse">
                  <a:avLst/>
                </a:prstGeom>
                <a:solidFill>
                  <a:srgbClr val="C0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buClrTx/>
                  </a:pPr>
                  <a:r>
                    <a:rPr lang="pt-BR" sz="800">
                      <a:solidFill>
                        <a:srgbClr val="FFFFCC"/>
                      </a:solidFill>
                      <a:cs typeface="Arial" panose="020B0604020202020204" pitchFamily="34" charset="0"/>
                    </a:rPr>
                    <a:t>1</a:t>
                  </a:r>
                </a:p>
              </p:txBody>
            </p:sp>
            <p:sp>
              <p:nvSpPr>
                <p:cNvPr id="63567" name="Oval 341"/>
                <p:cNvSpPr>
                  <a:spLocks noChangeAspect="1" noChangeArrowheads="1"/>
                </p:cNvSpPr>
                <p:nvPr/>
              </p:nvSpPr>
              <p:spPr bwMode="auto">
                <a:xfrm>
                  <a:off x="1834992" y="3517536"/>
                  <a:ext cx="174642" cy="152405"/>
                </a:xfrm>
                <a:prstGeom prst="ellipse">
                  <a:avLst/>
                </a:prstGeom>
                <a:solidFill>
                  <a:srgbClr val="C0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buClrTx/>
                  </a:pPr>
                  <a:r>
                    <a:rPr lang="pt-BR" sz="800">
                      <a:solidFill>
                        <a:srgbClr val="FFFFCC"/>
                      </a:solidFill>
                      <a:cs typeface="Arial" panose="020B0604020202020204" pitchFamily="34" charset="0"/>
                    </a:rPr>
                    <a:t>2</a:t>
                  </a:r>
                </a:p>
              </p:txBody>
            </p:sp>
            <p:sp>
              <p:nvSpPr>
                <p:cNvPr id="63568" name="Oval 341"/>
                <p:cNvSpPr>
                  <a:spLocks noChangeAspect="1" noChangeArrowheads="1"/>
                </p:cNvSpPr>
                <p:nvPr/>
              </p:nvSpPr>
              <p:spPr bwMode="auto">
                <a:xfrm>
                  <a:off x="3725883" y="4010322"/>
                  <a:ext cx="174642" cy="152405"/>
                </a:xfrm>
                <a:prstGeom prst="ellipse">
                  <a:avLst/>
                </a:prstGeom>
                <a:solidFill>
                  <a:srgbClr val="C0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buClrTx/>
                  </a:pPr>
                  <a:r>
                    <a:rPr lang="pt-BR" sz="800">
                      <a:solidFill>
                        <a:srgbClr val="FFFFCC"/>
                      </a:solidFill>
                      <a:cs typeface="Arial" panose="020B0604020202020204" pitchFamily="34" charset="0"/>
                    </a:rPr>
                    <a:t>3</a:t>
                  </a:r>
                </a:p>
              </p:txBody>
            </p:sp>
            <p:sp>
              <p:nvSpPr>
                <p:cNvPr id="63569" name="Oval 341"/>
                <p:cNvSpPr>
                  <a:spLocks noChangeAspect="1" noChangeArrowheads="1"/>
                </p:cNvSpPr>
                <p:nvPr/>
              </p:nvSpPr>
              <p:spPr bwMode="auto">
                <a:xfrm>
                  <a:off x="3077257" y="3669125"/>
                  <a:ext cx="174642" cy="152405"/>
                </a:xfrm>
                <a:prstGeom prst="ellipse">
                  <a:avLst/>
                </a:prstGeom>
                <a:solidFill>
                  <a:srgbClr val="C0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buClrTx/>
                  </a:pPr>
                  <a:r>
                    <a:rPr lang="pt-BR" sz="800">
                      <a:solidFill>
                        <a:srgbClr val="FFFFCC"/>
                      </a:solidFill>
                      <a:cs typeface="Arial" panose="020B0604020202020204" pitchFamily="34" charset="0"/>
                    </a:rPr>
                    <a:t>4</a:t>
                  </a:r>
                </a:p>
              </p:txBody>
            </p:sp>
            <p:sp>
              <p:nvSpPr>
                <p:cNvPr id="63570" name="Oval 341"/>
                <p:cNvSpPr>
                  <a:spLocks noChangeAspect="1" noChangeArrowheads="1"/>
                </p:cNvSpPr>
                <p:nvPr/>
              </p:nvSpPr>
              <p:spPr bwMode="auto">
                <a:xfrm>
                  <a:off x="3262210" y="3674044"/>
                  <a:ext cx="174642" cy="152405"/>
                </a:xfrm>
                <a:prstGeom prst="ellipse">
                  <a:avLst/>
                </a:prstGeom>
                <a:solidFill>
                  <a:srgbClr val="C0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buClrTx/>
                  </a:pPr>
                  <a:r>
                    <a:rPr lang="pt-BR" sz="800">
                      <a:solidFill>
                        <a:srgbClr val="FFFFCC"/>
                      </a:solidFill>
                      <a:cs typeface="Arial" panose="020B0604020202020204" pitchFamily="34" charset="0"/>
                    </a:rPr>
                    <a:t>5</a:t>
                  </a:r>
                </a:p>
              </p:txBody>
            </p:sp>
          </p:grpSp>
        </p:grpSp>
        <p:sp>
          <p:nvSpPr>
            <p:cNvPr id="72" name="Fluxograma: Armazenamento de acesso direto 71"/>
            <p:cNvSpPr>
              <a:spLocks noChangeAspect="1"/>
            </p:cNvSpPr>
            <p:nvPr/>
          </p:nvSpPr>
          <p:spPr bwMode="auto">
            <a:xfrm rot="16200000">
              <a:off x="3578735" y="3513345"/>
              <a:ext cx="96837" cy="133341"/>
            </a:xfrm>
            <a:prstGeom prst="flowChartMagneticDrum">
              <a:avLst/>
            </a:prstGeom>
            <a:gradFill>
              <a:gsLst>
                <a:gs pos="0">
                  <a:srgbClr val="FFFFFF"/>
                </a:gs>
                <a:gs pos="7001">
                  <a:srgbClr val="E6E6E6"/>
                </a:gs>
                <a:gs pos="32001">
                  <a:srgbClr val="7D8496"/>
                </a:gs>
                <a:gs pos="47000">
                  <a:srgbClr val="E6E6E6"/>
                </a:gs>
                <a:gs pos="85001">
                  <a:srgbClr val="7D8496"/>
                </a:gs>
                <a:gs pos="100000">
                  <a:srgbClr val="E6E6E6"/>
                </a:gs>
              </a:gsLst>
              <a:lin ang="5400000" scaled="0"/>
            </a:gradFill>
            <a:ln w="6350" cap="flat" cmpd="sng" algn="ctr">
              <a:solidFill>
                <a:schemeClr val="accent4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defTabSz="977900" eaLnBrk="1" hangingPunct="1">
                <a:defRPr/>
              </a:pPr>
              <a:endParaRPr lang="pt-BR">
                <a:latin typeface="Arial" charset="0"/>
                <a:cs typeface="Arial" charset="0"/>
              </a:endParaRPr>
            </a:p>
          </p:txBody>
        </p:sp>
        <p:sp>
          <p:nvSpPr>
            <p:cNvPr id="73" name="Fluxograma: Armazenamento de acesso direto 72"/>
            <p:cNvSpPr>
              <a:spLocks noChangeAspect="1"/>
            </p:cNvSpPr>
            <p:nvPr/>
          </p:nvSpPr>
          <p:spPr bwMode="auto">
            <a:xfrm rot="16200000">
              <a:off x="3708902" y="4519820"/>
              <a:ext cx="96837" cy="133341"/>
            </a:xfrm>
            <a:prstGeom prst="flowChartMagneticDrum">
              <a:avLst/>
            </a:prstGeom>
            <a:gradFill>
              <a:gsLst>
                <a:gs pos="0">
                  <a:srgbClr val="FFFFFF"/>
                </a:gs>
                <a:gs pos="7001">
                  <a:srgbClr val="E6E6E6"/>
                </a:gs>
                <a:gs pos="32001">
                  <a:srgbClr val="7D8496"/>
                </a:gs>
                <a:gs pos="47000">
                  <a:srgbClr val="E6E6E6"/>
                </a:gs>
                <a:gs pos="85001">
                  <a:srgbClr val="7D8496"/>
                </a:gs>
                <a:gs pos="100000">
                  <a:srgbClr val="E6E6E6"/>
                </a:gs>
              </a:gsLst>
              <a:lin ang="5400000" scaled="0"/>
            </a:gradFill>
            <a:ln w="6350" cap="flat" cmpd="sng" algn="ctr">
              <a:solidFill>
                <a:schemeClr val="accent4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defTabSz="977900" eaLnBrk="1" hangingPunct="1">
                <a:defRPr/>
              </a:pPr>
              <a:endParaRPr lang="pt-BR">
                <a:latin typeface="Arial" charset="0"/>
                <a:cs typeface="Arial" charset="0"/>
              </a:endParaRPr>
            </a:p>
          </p:txBody>
        </p:sp>
      </p:grpSp>
      <p:sp>
        <p:nvSpPr>
          <p:cNvPr id="63538" name="AutoShape 108"/>
          <p:cNvSpPr>
            <a:spLocks noChangeArrowheads="1"/>
          </p:cNvSpPr>
          <p:nvPr/>
        </p:nvSpPr>
        <p:spPr bwMode="auto">
          <a:xfrm>
            <a:off x="258763" y="5716588"/>
            <a:ext cx="9450387" cy="447675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/>
          </a:p>
        </p:txBody>
      </p:sp>
      <p:sp>
        <p:nvSpPr>
          <p:cNvPr id="63539" name="AutoShape 12"/>
          <p:cNvSpPr>
            <a:spLocks noChangeArrowheads="1"/>
          </p:cNvSpPr>
          <p:nvPr/>
        </p:nvSpPr>
        <p:spPr bwMode="auto">
          <a:xfrm>
            <a:off x="238125" y="5818188"/>
            <a:ext cx="9474200" cy="234950"/>
          </a:xfrm>
          <a:prstGeom prst="roundRect">
            <a:avLst>
              <a:gd name="adj" fmla="val 16231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400">
                <a:cs typeface="Arial" panose="020B0604020202020204" pitchFamily="34" charset="0"/>
              </a:rPr>
              <a:t>...além de todas as dutovias da região, fornecendo um diagnóstico preciso da situação atual da infra-estrutura</a:t>
            </a:r>
          </a:p>
        </p:txBody>
      </p:sp>
    </p:spTree>
    <p:extLst>
      <p:ext uri="{BB962C8B-B14F-4D97-AF65-F5344CB8AC3E}">
        <p14:creationId xmlns:p14="http://schemas.microsoft.com/office/powerpoint/2010/main" val="15043581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8034" name="Oval 3"/>
          <p:cNvSpPr>
            <a:spLocks noChangeArrowheads="1"/>
          </p:cNvSpPr>
          <p:nvPr/>
        </p:nvSpPr>
        <p:spPr bwMode="auto">
          <a:xfrm>
            <a:off x="1947863" y="5083175"/>
            <a:ext cx="2174875" cy="700088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grpSp>
        <p:nvGrpSpPr>
          <p:cNvPr id="428035" name="Group 4"/>
          <p:cNvGrpSpPr>
            <a:grpSpLocks/>
          </p:cNvGrpSpPr>
          <p:nvPr/>
        </p:nvGrpSpPr>
        <p:grpSpPr bwMode="auto">
          <a:xfrm>
            <a:off x="2803525" y="4278313"/>
            <a:ext cx="463550" cy="809625"/>
            <a:chOff x="1480" y="2237"/>
            <a:chExt cx="264" cy="481"/>
          </a:xfrm>
        </p:grpSpPr>
        <p:sp>
          <p:nvSpPr>
            <p:cNvPr id="428036" name="Line 5"/>
            <p:cNvSpPr>
              <a:spLocks noChangeShapeType="1"/>
            </p:cNvSpPr>
            <p:nvPr/>
          </p:nvSpPr>
          <p:spPr bwMode="blackWhite">
            <a:xfrm>
              <a:off x="1744" y="2237"/>
              <a:ext cx="0" cy="481"/>
            </a:xfrm>
            <a:prstGeom prst="line">
              <a:avLst/>
            </a:prstGeom>
            <a:noFill/>
            <a:ln w="25400">
              <a:solidFill>
                <a:schemeClr val="folHlink"/>
              </a:solidFill>
              <a:round/>
              <a:headEnd type="none" w="sm" len="sm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8037" name="Line 6"/>
            <p:cNvSpPr>
              <a:spLocks noChangeShapeType="1"/>
            </p:cNvSpPr>
            <p:nvPr/>
          </p:nvSpPr>
          <p:spPr bwMode="blackWhite">
            <a:xfrm>
              <a:off x="1480" y="2237"/>
              <a:ext cx="0" cy="481"/>
            </a:xfrm>
            <a:prstGeom prst="line">
              <a:avLst/>
            </a:prstGeom>
            <a:noFill/>
            <a:ln w="25400">
              <a:solidFill>
                <a:schemeClr val="folHlink"/>
              </a:solidFill>
              <a:round/>
              <a:headEnd type="none" w="sm" len="sm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8038" name="Line 7"/>
            <p:cNvSpPr>
              <a:spLocks noChangeShapeType="1"/>
            </p:cNvSpPr>
            <p:nvPr/>
          </p:nvSpPr>
          <p:spPr bwMode="blackWhite">
            <a:xfrm>
              <a:off x="1612" y="2267"/>
              <a:ext cx="0" cy="421"/>
            </a:xfrm>
            <a:prstGeom prst="line">
              <a:avLst/>
            </a:prstGeom>
            <a:noFill/>
            <a:ln w="25400">
              <a:solidFill>
                <a:schemeClr val="folHlink"/>
              </a:solidFill>
              <a:round/>
              <a:headEnd type="none" w="sm" len="sm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28039" name="Group 8"/>
          <p:cNvGrpSpPr>
            <a:grpSpLocks/>
          </p:cNvGrpSpPr>
          <p:nvPr/>
        </p:nvGrpSpPr>
        <p:grpSpPr bwMode="auto">
          <a:xfrm>
            <a:off x="2014538" y="4014788"/>
            <a:ext cx="2051050" cy="498475"/>
            <a:chOff x="1030" y="2228"/>
            <a:chExt cx="1169" cy="308"/>
          </a:xfrm>
        </p:grpSpPr>
        <p:sp>
          <p:nvSpPr>
            <p:cNvPr id="428040" name="Freeform 9"/>
            <p:cNvSpPr>
              <a:spLocks/>
            </p:cNvSpPr>
            <p:nvPr/>
          </p:nvSpPr>
          <p:spPr bwMode="gray">
            <a:xfrm rot="5400000">
              <a:off x="1462" y="1800"/>
              <a:ext cx="305" cy="1168"/>
            </a:xfrm>
            <a:custGeom>
              <a:avLst/>
              <a:gdLst>
                <a:gd name="T0" fmla="*/ 0 w 1576"/>
                <a:gd name="T1" fmla="*/ 468 h 2853"/>
                <a:gd name="T2" fmla="*/ 1576 w 1576"/>
                <a:gd name="T3" fmla="*/ 0 h 2853"/>
                <a:gd name="T4" fmla="*/ 1576 w 1576"/>
                <a:gd name="T5" fmla="*/ 2853 h 2853"/>
                <a:gd name="T6" fmla="*/ 0 w 1576"/>
                <a:gd name="T7" fmla="*/ 2436 h 2853"/>
                <a:gd name="T8" fmla="*/ 0 w 1576"/>
                <a:gd name="T9" fmla="*/ 468 h 28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6" h="2853">
                  <a:moveTo>
                    <a:pt x="0" y="468"/>
                  </a:moveTo>
                  <a:lnTo>
                    <a:pt x="1576" y="0"/>
                  </a:lnTo>
                  <a:lnTo>
                    <a:pt x="1576" y="2853"/>
                  </a:lnTo>
                  <a:lnTo>
                    <a:pt x="0" y="2436"/>
                  </a:lnTo>
                  <a:lnTo>
                    <a:pt x="0" y="468"/>
                  </a:lnTo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folHlink"/>
              </a:solidFill>
              <a:prstDash val="solid"/>
              <a:round/>
              <a:headEnd/>
              <a:tailEnd/>
            </a:ln>
            <a:effectLst>
              <a:outerShdw dist="53882" dir="2700000" algn="ctr" rotWithShape="0">
                <a:schemeClr val="folHlink">
                  <a:alpha val="50000"/>
                </a:schemeClr>
              </a:outerShdw>
            </a:effectLst>
          </p:spPr>
          <p:txBody>
            <a:bodyPr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428041" name="Line 10"/>
            <p:cNvSpPr>
              <a:spLocks noChangeShapeType="1"/>
            </p:cNvSpPr>
            <p:nvPr/>
          </p:nvSpPr>
          <p:spPr bwMode="auto">
            <a:xfrm>
              <a:off x="1206" y="2229"/>
              <a:ext cx="798" cy="2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42" name="Line 11"/>
            <p:cNvSpPr>
              <a:spLocks noChangeShapeType="1"/>
            </p:cNvSpPr>
            <p:nvPr/>
          </p:nvSpPr>
          <p:spPr bwMode="auto">
            <a:xfrm>
              <a:off x="1169" y="2290"/>
              <a:ext cx="873" cy="1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43" name="Line 12"/>
            <p:cNvSpPr>
              <a:spLocks noChangeShapeType="1"/>
            </p:cNvSpPr>
            <p:nvPr/>
          </p:nvSpPr>
          <p:spPr bwMode="auto">
            <a:xfrm>
              <a:off x="1136" y="2351"/>
              <a:ext cx="946" cy="1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44" name="Line 13"/>
            <p:cNvSpPr>
              <a:spLocks noChangeShapeType="1"/>
            </p:cNvSpPr>
            <p:nvPr/>
          </p:nvSpPr>
          <p:spPr bwMode="auto">
            <a:xfrm>
              <a:off x="1101" y="2412"/>
              <a:ext cx="1019" cy="1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45" name="Line 14"/>
            <p:cNvSpPr>
              <a:spLocks noChangeShapeType="1"/>
            </p:cNvSpPr>
            <p:nvPr/>
          </p:nvSpPr>
          <p:spPr bwMode="auto">
            <a:xfrm>
              <a:off x="1067" y="2473"/>
              <a:ext cx="1091" cy="1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46" name="Line 15"/>
            <p:cNvSpPr>
              <a:spLocks noChangeShapeType="1"/>
            </p:cNvSpPr>
            <p:nvPr/>
          </p:nvSpPr>
          <p:spPr bwMode="auto">
            <a:xfrm>
              <a:off x="1030" y="2535"/>
              <a:ext cx="1167" cy="1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47" name="Line 16"/>
            <p:cNvSpPr>
              <a:spLocks noChangeShapeType="1"/>
            </p:cNvSpPr>
            <p:nvPr/>
          </p:nvSpPr>
          <p:spPr bwMode="auto">
            <a:xfrm>
              <a:off x="1617" y="2231"/>
              <a:ext cx="0" cy="304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48" name="Line 17"/>
            <p:cNvSpPr>
              <a:spLocks noChangeShapeType="1"/>
            </p:cNvSpPr>
            <p:nvPr/>
          </p:nvSpPr>
          <p:spPr bwMode="auto">
            <a:xfrm>
              <a:off x="2009" y="2231"/>
              <a:ext cx="188" cy="304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49" name="Line 18"/>
            <p:cNvSpPr>
              <a:spLocks noChangeShapeType="1"/>
            </p:cNvSpPr>
            <p:nvPr/>
          </p:nvSpPr>
          <p:spPr bwMode="auto">
            <a:xfrm>
              <a:off x="1915" y="2231"/>
              <a:ext cx="168" cy="304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50" name="Line 19"/>
            <p:cNvSpPr>
              <a:spLocks noChangeShapeType="1"/>
            </p:cNvSpPr>
            <p:nvPr/>
          </p:nvSpPr>
          <p:spPr bwMode="auto">
            <a:xfrm>
              <a:off x="1840" y="2231"/>
              <a:ext cx="123" cy="304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51" name="Line 20"/>
            <p:cNvSpPr>
              <a:spLocks noChangeShapeType="1"/>
            </p:cNvSpPr>
            <p:nvPr/>
          </p:nvSpPr>
          <p:spPr bwMode="auto">
            <a:xfrm>
              <a:off x="1748" y="2231"/>
              <a:ext cx="95" cy="299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52" name="Line 21"/>
            <p:cNvSpPr>
              <a:spLocks noChangeShapeType="1"/>
            </p:cNvSpPr>
            <p:nvPr/>
          </p:nvSpPr>
          <p:spPr bwMode="auto">
            <a:xfrm>
              <a:off x="1681" y="2231"/>
              <a:ext cx="41" cy="296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53" name="Line 22"/>
            <p:cNvSpPr>
              <a:spLocks noChangeShapeType="1"/>
            </p:cNvSpPr>
            <p:nvPr/>
          </p:nvSpPr>
          <p:spPr bwMode="auto">
            <a:xfrm flipH="1">
              <a:off x="1035" y="2229"/>
              <a:ext cx="166" cy="306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54" name="Line 23"/>
            <p:cNvSpPr>
              <a:spLocks noChangeShapeType="1"/>
            </p:cNvSpPr>
            <p:nvPr/>
          </p:nvSpPr>
          <p:spPr bwMode="auto">
            <a:xfrm flipH="1">
              <a:off x="1149" y="2228"/>
              <a:ext cx="147" cy="307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55" name="Line 24"/>
            <p:cNvSpPr>
              <a:spLocks noChangeShapeType="1"/>
            </p:cNvSpPr>
            <p:nvPr/>
          </p:nvSpPr>
          <p:spPr bwMode="auto">
            <a:xfrm flipH="1">
              <a:off x="1269" y="2231"/>
              <a:ext cx="112" cy="304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56" name="Line 25"/>
            <p:cNvSpPr>
              <a:spLocks noChangeShapeType="1"/>
            </p:cNvSpPr>
            <p:nvPr/>
          </p:nvSpPr>
          <p:spPr bwMode="auto">
            <a:xfrm flipH="1">
              <a:off x="1389" y="2231"/>
              <a:ext cx="89" cy="298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57" name="Line 26"/>
            <p:cNvSpPr>
              <a:spLocks noChangeShapeType="1"/>
            </p:cNvSpPr>
            <p:nvPr/>
          </p:nvSpPr>
          <p:spPr bwMode="auto">
            <a:xfrm flipH="1">
              <a:off x="1510" y="2231"/>
              <a:ext cx="41" cy="296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28058" name="Group 27"/>
          <p:cNvGrpSpPr>
            <a:grpSpLocks/>
          </p:cNvGrpSpPr>
          <p:nvPr/>
        </p:nvGrpSpPr>
        <p:grpSpPr bwMode="auto">
          <a:xfrm>
            <a:off x="2590800" y="3348038"/>
            <a:ext cx="960438" cy="842962"/>
            <a:chOff x="1359" y="1709"/>
            <a:chExt cx="547" cy="501"/>
          </a:xfrm>
        </p:grpSpPr>
        <p:grpSp>
          <p:nvGrpSpPr>
            <p:cNvPr id="428059" name="Group 28"/>
            <p:cNvGrpSpPr>
              <a:grpSpLocks/>
            </p:cNvGrpSpPr>
            <p:nvPr/>
          </p:nvGrpSpPr>
          <p:grpSpPr bwMode="auto">
            <a:xfrm>
              <a:off x="1386" y="1759"/>
              <a:ext cx="558" cy="451"/>
              <a:chOff x="1387" y="1917"/>
              <a:chExt cx="558" cy="389"/>
            </a:xfrm>
          </p:grpSpPr>
          <p:sp>
            <p:nvSpPr>
              <p:cNvPr id="428060" name="Line 29"/>
              <p:cNvSpPr>
                <a:spLocks noChangeShapeType="1"/>
              </p:cNvSpPr>
              <p:nvPr/>
            </p:nvSpPr>
            <p:spPr bwMode="blackWhite">
              <a:xfrm>
                <a:off x="1387" y="1917"/>
                <a:ext cx="0" cy="389"/>
              </a:xfrm>
              <a:prstGeom prst="line">
                <a:avLst/>
              </a:prstGeom>
              <a:noFill/>
              <a:ln w="25400">
                <a:solidFill>
                  <a:schemeClr val="folHlink"/>
                </a:solidFill>
                <a:round/>
                <a:headEnd type="none" w="sm" len="sm"/>
                <a:tailEnd type="stealth" w="lg" len="lg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8061" name="Line 30"/>
              <p:cNvSpPr>
                <a:spLocks noChangeShapeType="1"/>
              </p:cNvSpPr>
              <p:nvPr/>
            </p:nvSpPr>
            <p:spPr bwMode="blackWhite">
              <a:xfrm>
                <a:off x="1945" y="1917"/>
                <a:ext cx="0" cy="389"/>
              </a:xfrm>
              <a:prstGeom prst="line">
                <a:avLst/>
              </a:prstGeom>
              <a:noFill/>
              <a:ln w="25400">
                <a:solidFill>
                  <a:schemeClr val="folHlink"/>
                </a:solidFill>
                <a:round/>
                <a:headEnd type="none" w="sm" len="sm"/>
                <a:tailEnd type="stealth" w="lg" len="lg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28062" name="Line 31"/>
            <p:cNvSpPr>
              <a:spLocks noChangeShapeType="1"/>
            </p:cNvSpPr>
            <p:nvPr/>
          </p:nvSpPr>
          <p:spPr bwMode="blackWhite">
            <a:xfrm>
              <a:off x="1542" y="1726"/>
              <a:ext cx="0" cy="480"/>
            </a:xfrm>
            <a:prstGeom prst="line">
              <a:avLst/>
            </a:prstGeom>
            <a:noFill/>
            <a:ln w="25400">
              <a:solidFill>
                <a:schemeClr val="folHlink"/>
              </a:solidFill>
              <a:round/>
              <a:headEnd type="none" w="sm" len="sm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8063" name="Line 32"/>
            <p:cNvSpPr>
              <a:spLocks noChangeShapeType="1"/>
            </p:cNvSpPr>
            <p:nvPr/>
          </p:nvSpPr>
          <p:spPr bwMode="blackWhite">
            <a:xfrm>
              <a:off x="1724" y="1726"/>
              <a:ext cx="0" cy="480"/>
            </a:xfrm>
            <a:prstGeom prst="line">
              <a:avLst/>
            </a:prstGeom>
            <a:noFill/>
            <a:ln w="25400">
              <a:solidFill>
                <a:schemeClr val="folHlink"/>
              </a:solidFill>
              <a:round/>
              <a:headEnd type="none" w="sm" len="sm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8064" name="Line 33"/>
            <p:cNvSpPr>
              <a:spLocks noChangeShapeType="1"/>
            </p:cNvSpPr>
            <p:nvPr/>
          </p:nvSpPr>
          <p:spPr bwMode="blackWhite">
            <a:xfrm>
              <a:off x="1633" y="1709"/>
              <a:ext cx="0" cy="420"/>
            </a:xfrm>
            <a:prstGeom prst="line">
              <a:avLst/>
            </a:prstGeom>
            <a:noFill/>
            <a:ln w="25400">
              <a:solidFill>
                <a:schemeClr val="folHlink"/>
              </a:solidFill>
              <a:round/>
              <a:headEnd type="none" w="sm" len="sm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8065" name="Line 34"/>
            <p:cNvSpPr>
              <a:spLocks noChangeShapeType="1"/>
            </p:cNvSpPr>
            <p:nvPr/>
          </p:nvSpPr>
          <p:spPr bwMode="blackWhite">
            <a:xfrm>
              <a:off x="1450" y="1709"/>
              <a:ext cx="0" cy="420"/>
            </a:xfrm>
            <a:prstGeom prst="line">
              <a:avLst/>
            </a:prstGeom>
            <a:noFill/>
            <a:ln w="25400">
              <a:solidFill>
                <a:schemeClr val="folHlink"/>
              </a:solidFill>
              <a:round/>
              <a:headEnd type="none" w="sm" len="sm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8066" name="Line 35"/>
            <p:cNvSpPr>
              <a:spLocks noChangeShapeType="1"/>
            </p:cNvSpPr>
            <p:nvPr/>
          </p:nvSpPr>
          <p:spPr bwMode="blackWhite">
            <a:xfrm>
              <a:off x="1815" y="1709"/>
              <a:ext cx="0" cy="420"/>
            </a:xfrm>
            <a:prstGeom prst="line">
              <a:avLst/>
            </a:prstGeom>
            <a:noFill/>
            <a:ln w="25400">
              <a:solidFill>
                <a:schemeClr val="folHlink"/>
              </a:solidFill>
              <a:round/>
              <a:headEnd type="none" w="sm" len="sm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28067" name="Group 36"/>
          <p:cNvGrpSpPr>
            <a:grpSpLocks/>
          </p:cNvGrpSpPr>
          <p:nvPr/>
        </p:nvGrpSpPr>
        <p:grpSpPr bwMode="auto">
          <a:xfrm>
            <a:off x="2014538" y="2940050"/>
            <a:ext cx="2073275" cy="500063"/>
            <a:chOff x="1030" y="1565"/>
            <a:chExt cx="1182" cy="309"/>
          </a:xfrm>
        </p:grpSpPr>
        <p:sp>
          <p:nvSpPr>
            <p:cNvPr id="428068" name="Freeform 37"/>
            <p:cNvSpPr>
              <a:spLocks/>
            </p:cNvSpPr>
            <p:nvPr/>
          </p:nvSpPr>
          <p:spPr bwMode="gray">
            <a:xfrm rot="5400000">
              <a:off x="1462" y="1137"/>
              <a:ext cx="306" cy="1168"/>
            </a:xfrm>
            <a:custGeom>
              <a:avLst/>
              <a:gdLst>
                <a:gd name="T0" fmla="*/ 0 w 1576"/>
                <a:gd name="T1" fmla="*/ 468 h 2853"/>
                <a:gd name="T2" fmla="*/ 1576 w 1576"/>
                <a:gd name="T3" fmla="*/ 0 h 2853"/>
                <a:gd name="T4" fmla="*/ 1576 w 1576"/>
                <a:gd name="T5" fmla="*/ 2853 h 2853"/>
                <a:gd name="T6" fmla="*/ 0 w 1576"/>
                <a:gd name="T7" fmla="*/ 2436 h 2853"/>
                <a:gd name="T8" fmla="*/ 0 w 1576"/>
                <a:gd name="T9" fmla="*/ 468 h 28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6" h="2853">
                  <a:moveTo>
                    <a:pt x="0" y="468"/>
                  </a:moveTo>
                  <a:lnTo>
                    <a:pt x="1576" y="0"/>
                  </a:lnTo>
                  <a:lnTo>
                    <a:pt x="1576" y="2853"/>
                  </a:lnTo>
                  <a:lnTo>
                    <a:pt x="0" y="2436"/>
                  </a:lnTo>
                  <a:lnTo>
                    <a:pt x="0" y="468"/>
                  </a:lnTo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folHlink"/>
              </a:solidFill>
              <a:prstDash val="solid"/>
              <a:round/>
              <a:headEnd/>
              <a:tailEnd/>
            </a:ln>
            <a:effectLst>
              <a:outerShdw dist="53882" dir="2700000" algn="ctr" rotWithShape="0">
                <a:schemeClr val="folHlink">
                  <a:alpha val="50000"/>
                </a:schemeClr>
              </a:outerShdw>
            </a:effectLst>
          </p:spPr>
          <p:txBody>
            <a:bodyPr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428069" name="Line 38"/>
            <p:cNvSpPr>
              <a:spLocks noChangeShapeType="1"/>
            </p:cNvSpPr>
            <p:nvPr/>
          </p:nvSpPr>
          <p:spPr bwMode="auto">
            <a:xfrm>
              <a:off x="1206" y="1566"/>
              <a:ext cx="798" cy="2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70" name="Line 39"/>
            <p:cNvSpPr>
              <a:spLocks noChangeShapeType="1"/>
            </p:cNvSpPr>
            <p:nvPr/>
          </p:nvSpPr>
          <p:spPr bwMode="auto">
            <a:xfrm>
              <a:off x="1169" y="1627"/>
              <a:ext cx="873" cy="2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71" name="Line 40"/>
            <p:cNvSpPr>
              <a:spLocks noChangeShapeType="1"/>
            </p:cNvSpPr>
            <p:nvPr/>
          </p:nvSpPr>
          <p:spPr bwMode="auto">
            <a:xfrm>
              <a:off x="1136" y="1688"/>
              <a:ext cx="946" cy="2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72" name="Line 41"/>
            <p:cNvSpPr>
              <a:spLocks noChangeShapeType="1"/>
            </p:cNvSpPr>
            <p:nvPr/>
          </p:nvSpPr>
          <p:spPr bwMode="auto">
            <a:xfrm>
              <a:off x="1101" y="1749"/>
              <a:ext cx="1019" cy="2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73" name="Line 42"/>
            <p:cNvSpPr>
              <a:spLocks noChangeShapeType="1"/>
            </p:cNvSpPr>
            <p:nvPr/>
          </p:nvSpPr>
          <p:spPr bwMode="auto">
            <a:xfrm>
              <a:off x="1067" y="1810"/>
              <a:ext cx="1091" cy="2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74" name="Line 43"/>
            <p:cNvSpPr>
              <a:spLocks noChangeShapeType="1"/>
            </p:cNvSpPr>
            <p:nvPr/>
          </p:nvSpPr>
          <p:spPr bwMode="auto">
            <a:xfrm>
              <a:off x="1030" y="1873"/>
              <a:ext cx="1167" cy="1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28075" name="Group 44"/>
            <p:cNvGrpSpPr>
              <a:grpSpLocks/>
            </p:cNvGrpSpPr>
            <p:nvPr/>
          </p:nvGrpSpPr>
          <p:grpSpPr bwMode="auto">
            <a:xfrm>
              <a:off x="1628" y="1568"/>
              <a:ext cx="584" cy="305"/>
              <a:chOff x="1613" y="1111"/>
              <a:chExt cx="584" cy="230"/>
            </a:xfrm>
          </p:grpSpPr>
          <p:sp>
            <p:nvSpPr>
              <p:cNvPr id="428076" name="Line 45"/>
              <p:cNvSpPr>
                <a:spLocks noChangeShapeType="1"/>
              </p:cNvSpPr>
              <p:nvPr/>
            </p:nvSpPr>
            <p:spPr bwMode="auto">
              <a:xfrm>
                <a:off x="1613" y="1111"/>
                <a:ext cx="0" cy="230"/>
              </a:xfrm>
              <a:prstGeom prst="line">
                <a:avLst/>
              </a:prstGeom>
              <a:noFill/>
              <a:ln w="9525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077" name="Line 46"/>
              <p:cNvSpPr>
                <a:spLocks noChangeShapeType="1"/>
              </p:cNvSpPr>
              <p:nvPr/>
            </p:nvSpPr>
            <p:spPr bwMode="auto">
              <a:xfrm>
                <a:off x="2008" y="1111"/>
                <a:ext cx="189" cy="230"/>
              </a:xfrm>
              <a:prstGeom prst="line">
                <a:avLst/>
              </a:prstGeom>
              <a:noFill/>
              <a:ln w="9525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078" name="Line 47"/>
              <p:cNvSpPr>
                <a:spLocks noChangeShapeType="1"/>
              </p:cNvSpPr>
              <p:nvPr/>
            </p:nvSpPr>
            <p:spPr bwMode="auto">
              <a:xfrm>
                <a:off x="1913" y="1111"/>
                <a:ext cx="169" cy="230"/>
              </a:xfrm>
              <a:prstGeom prst="line">
                <a:avLst/>
              </a:prstGeom>
              <a:noFill/>
              <a:ln w="9525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079" name="Line 48"/>
              <p:cNvSpPr>
                <a:spLocks noChangeShapeType="1"/>
              </p:cNvSpPr>
              <p:nvPr/>
            </p:nvSpPr>
            <p:spPr bwMode="auto">
              <a:xfrm>
                <a:off x="1838" y="1111"/>
                <a:ext cx="123" cy="230"/>
              </a:xfrm>
              <a:prstGeom prst="line">
                <a:avLst/>
              </a:prstGeom>
              <a:noFill/>
              <a:ln w="9525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080" name="Line 49"/>
              <p:cNvSpPr>
                <a:spLocks noChangeShapeType="1"/>
              </p:cNvSpPr>
              <p:nvPr/>
            </p:nvSpPr>
            <p:spPr bwMode="auto">
              <a:xfrm>
                <a:off x="1745" y="1111"/>
                <a:ext cx="96" cy="226"/>
              </a:xfrm>
              <a:prstGeom prst="line">
                <a:avLst/>
              </a:prstGeom>
              <a:noFill/>
              <a:ln w="9525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081" name="Line 50"/>
              <p:cNvSpPr>
                <a:spLocks noChangeShapeType="1"/>
              </p:cNvSpPr>
              <p:nvPr/>
            </p:nvSpPr>
            <p:spPr bwMode="auto">
              <a:xfrm>
                <a:off x="1677" y="1111"/>
                <a:ext cx="42" cy="224"/>
              </a:xfrm>
              <a:prstGeom prst="line">
                <a:avLst/>
              </a:prstGeom>
              <a:noFill/>
              <a:ln w="9525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28082" name="Line 51"/>
            <p:cNvSpPr>
              <a:spLocks noChangeShapeType="1"/>
            </p:cNvSpPr>
            <p:nvPr/>
          </p:nvSpPr>
          <p:spPr bwMode="auto">
            <a:xfrm flipH="1">
              <a:off x="1035" y="1566"/>
              <a:ext cx="166" cy="307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83" name="Line 52"/>
            <p:cNvSpPr>
              <a:spLocks noChangeShapeType="1"/>
            </p:cNvSpPr>
            <p:nvPr/>
          </p:nvSpPr>
          <p:spPr bwMode="auto">
            <a:xfrm flipH="1">
              <a:off x="1149" y="1565"/>
              <a:ext cx="147" cy="308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84" name="Line 53"/>
            <p:cNvSpPr>
              <a:spLocks noChangeShapeType="1"/>
            </p:cNvSpPr>
            <p:nvPr/>
          </p:nvSpPr>
          <p:spPr bwMode="auto">
            <a:xfrm flipH="1">
              <a:off x="1269" y="1568"/>
              <a:ext cx="112" cy="305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85" name="Line 54"/>
            <p:cNvSpPr>
              <a:spLocks noChangeShapeType="1"/>
            </p:cNvSpPr>
            <p:nvPr/>
          </p:nvSpPr>
          <p:spPr bwMode="auto">
            <a:xfrm flipH="1">
              <a:off x="1389" y="1568"/>
              <a:ext cx="89" cy="299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86" name="Line 55"/>
            <p:cNvSpPr>
              <a:spLocks noChangeShapeType="1"/>
            </p:cNvSpPr>
            <p:nvPr/>
          </p:nvSpPr>
          <p:spPr bwMode="auto">
            <a:xfrm flipH="1">
              <a:off x="1510" y="1568"/>
              <a:ext cx="41" cy="297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28087" name="Group 56"/>
          <p:cNvGrpSpPr>
            <a:grpSpLocks/>
          </p:cNvGrpSpPr>
          <p:nvPr/>
        </p:nvGrpSpPr>
        <p:grpSpPr bwMode="auto">
          <a:xfrm>
            <a:off x="2498725" y="2511425"/>
            <a:ext cx="1052513" cy="660400"/>
            <a:chOff x="1306" y="1330"/>
            <a:chExt cx="600" cy="394"/>
          </a:xfrm>
        </p:grpSpPr>
        <p:sp>
          <p:nvSpPr>
            <p:cNvPr id="428088" name="Line 57"/>
            <p:cNvSpPr>
              <a:spLocks noChangeShapeType="1"/>
            </p:cNvSpPr>
            <p:nvPr/>
          </p:nvSpPr>
          <p:spPr bwMode="blackWhite">
            <a:xfrm>
              <a:off x="1518" y="1343"/>
              <a:ext cx="0" cy="381"/>
            </a:xfrm>
            <a:prstGeom prst="line">
              <a:avLst/>
            </a:prstGeom>
            <a:noFill/>
            <a:ln w="25400">
              <a:solidFill>
                <a:schemeClr val="folHlink"/>
              </a:solidFill>
              <a:round/>
              <a:headEnd type="none" w="sm" len="sm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8089" name="Line 58"/>
            <p:cNvSpPr>
              <a:spLocks noChangeShapeType="1"/>
            </p:cNvSpPr>
            <p:nvPr/>
          </p:nvSpPr>
          <p:spPr bwMode="blackWhite">
            <a:xfrm>
              <a:off x="1306" y="1343"/>
              <a:ext cx="0" cy="381"/>
            </a:xfrm>
            <a:prstGeom prst="line">
              <a:avLst/>
            </a:prstGeom>
            <a:noFill/>
            <a:ln w="25400">
              <a:solidFill>
                <a:schemeClr val="folHlink"/>
              </a:solidFill>
              <a:round/>
              <a:headEnd type="none" w="sm" len="sm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8090" name="Line 59"/>
            <p:cNvSpPr>
              <a:spLocks noChangeShapeType="1"/>
            </p:cNvSpPr>
            <p:nvPr/>
          </p:nvSpPr>
          <p:spPr bwMode="blackWhite">
            <a:xfrm>
              <a:off x="1718" y="1343"/>
              <a:ext cx="0" cy="381"/>
            </a:xfrm>
            <a:prstGeom prst="line">
              <a:avLst/>
            </a:prstGeom>
            <a:noFill/>
            <a:ln w="25400">
              <a:solidFill>
                <a:schemeClr val="folHlink"/>
              </a:solidFill>
              <a:round/>
              <a:headEnd type="none" w="sm" len="sm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8091" name="Line 60"/>
            <p:cNvSpPr>
              <a:spLocks noChangeShapeType="1"/>
            </p:cNvSpPr>
            <p:nvPr/>
          </p:nvSpPr>
          <p:spPr bwMode="blackWhite">
            <a:xfrm>
              <a:off x="1621" y="1330"/>
              <a:ext cx="0" cy="333"/>
            </a:xfrm>
            <a:prstGeom prst="line">
              <a:avLst/>
            </a:prstGeom>
            <a:noFill/>
            <a:ln w="25400">
              <a:solidFill>
                <a:schemeClr val="folHlink"/>
              </a:solidFill>
              <a:round/>
              <a:headEnd type="none" w="sm" len="sm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8092" name="Line 61"/>
            <p:cNvSpPr>
              <a:spLocks noChangeShapeType="1"/>
            </p:cNvSpPr>
            <p:nvPr/>
          </p:nvSpPr>
          <p:spPr bwMode="blackWhite">
            <a:xfrm>
              <a:off x="1409" y="1330"/>
              <a:ext cx="0" cy="333"/>
            </a:xfrm>
            <a:prstGeom prst="line">
              <a:avLst/>
            </a:prstGeom>
            <a:noFill/>
            <a:ln w="25400">
              <a:solidFill>
                <a:schemeClr val="folHlink"/>
              </a:solidFill>
              <a:round/>
              <a:headEnd type="none" w="sm" len="sm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8093" name="Line 62"/>
            <p:cNvSpPr>
              <a:spLocks noChangeShapeType="1"/>
            </p:cNvSpPr>
            <p:nvPr/>
          </p:nvSpPr>
          <p:spPr bwMode="blackWhite">
            <a:xfrm>
              <a:off x="1906" y="1343"/>
              <a:ext cx="0" cy="381"/>
            </a:xfrm>
            <a:prstGeom prst="line">
              <a:avLst/>
            </a:prstGeom>
            <a:noFill/>
            <a:ln w="25400">
              <a:solidFill>
                <a:schemeClr val="folHlink"/>
              </a:solidFill>
              <a:round/>
              <a:headEnd type="none" w="sm" len="sm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8094" name="Line 63"/>
            <p:cNvSpPr>
              <a:spLocks noChangeShapeType="1"/>
            </p:cNvSpPr>
            <p:nvPr/>
          </p:nvSpPr>
          <p:spPr bwMode="blackWhite">
            <a:xfrm>
              <a:off x="1809" y="1330"/>
              <a:ext cx="0" cy="333"/>
            </a:xfrm>
            <a:prstGeom prst="line">
              <a:avLst/>
            </a:prstGeom>
            <a:noFill/>
            <a:ln w="25400">
              <a:solidFill>
                <a:schemeClr val="folHlink"/>
              </a:solidFill>
              <a:round/>
              <a:headEnd type="none" w="sm" len="sm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428095" name="AutoShape 65"/>
          <p:cNvSpPr>
            <a:spLocks noChangeArrowheads="1"/>
          </p:cNvSpPr>
          <p:nvPr/>
        </p:nvSpPr>
        <p:spPr bwMode="auto">
          <a:xfrm>
            <a:off x="271463" y="5922963"/>
            <a:ext cx="9283700" cy="590550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428096" name="Rectangle 66"/>
          <p:cNvSpPr>
            <a:spLocks noChangeArrowheads="1"/>
          </p:cNvSpPr>
          <p:nvPr/>
        </p:nvSpPr>
        <p:spPr bwMode="auto">
          <a:xfrm>
            <a:off x="350838" y="5969000"/>
            <a:ext cx="9126537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Ctr="1">
            <a:spAutoFit/>
          </a:bodyPr>
          <a:lstStyle>
            <a:lvl1pPr marL="342900" indent="-342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79388" indent="-1778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1" algn="ctr"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pt-BR" sz="1400"/>
              <a:t>   Do ponto de vista da demanda por infra-estrutura de transportes, esta é gerada pelas cadeias produtivas– As mesmas foram priorizadas baseando-se em uma metodologia com três filtros específicos</a:t>
            </a:r>
          </a:p>
        </p:txBody>
      </p:sp>
      <p:sp>
        <p:nvSpPr>
          <p:cNvPr id="428097" name="AutoShape 67"/>
          <p:cNvSpPr>
            <a:spLocks noChangeArrowheads="1"/>
          </p:cNvSpPr>
          <p:nvPr/>
        </p:nvSpPr>
        <p:spPr bwMode="auto">
          <a:xfrm rot="5400000">
            <a:off x="6523831" y="4121944"/>
            <a:ext cx="217488" cy="2755900"/>
          </a:xfrm>
          <a:prstGeom prst="homePlate">
            <a:avLst>
              <a:gd name="adj" fmla="val 10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lIns="0" tIns="0" rIns="0" bIns="0" anchorCtr="1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grpSp>
        <p:nvGrpSpPr>
          <p:cNvPr id="428098" name="Group 68"/>
          <p:cNvGrpSpPr>
            <a:grpSpLocks/>
          </p:cNvGrpSpPr>
          <p:nvPr/>
        </p:nvGrpSpPr>
        <p:grpSpPr bwMode="auto">
          <a:xfrm>
            <a:off x="2014538" y="2001838"/>
            <a:ext cx="2073275" cy="500062"/>
            <a:chOff x="1030" y="986"/>
            <a:chExt cx="1182" cy="308"/>
          </a:xfrm>
        </p:grpSpPr>
        <p:sp>
          <p:nvSpPr>
            <p:cNvPr id="428099" name="Freeform 69"/>
            <p:cNvSpPr>
              <a:spLocks/>
            </p:cNvSpPr>
            <p:nvPr/>
          </p:nvSpPr>
          <p:spPr bwMode="gray">
            <a:xfrm rot="5400000">
              <a:off x="1462" y="558"/>
              <a:ext cx="305" cy="1168"/>
            </a:xfrm>
            <a:custGeom>
              <a:avLst/>
              <a:gdLst>
                <a:gd name="T0" fmla="*/ 0 w 1576"/>
                <a:gd name="T1" fmla="*/ 468 h 2853"/>
                <a:gd name="T2" fmla="*/ 1576 w 1576"/>
                <a:gd name="T3" fmla="*/ 0 h 2853"/>
                <a:gd name="T4" fmla="*/ 1576 w 1576"/>
                <a:gd name="T5" fmla="*/ 2853 h 2853"/>
                <a:gd name="T6" fmla="*/ 0 w 1576"/>
                <a:gd name="T7" fmla="*/ 2436 h 2853"/>
                <a:gd name="T8" fmla="*/ 0 w 1576"/>
                <a:gd name="T9" fmla="*/ 468 h 28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6" h="2853">
                  <a:moveTo>
                    <a:pt x="0" y="468"/>
                  </a:moveTo>
                  <a:lnTo>
                    <a:pt x="1576" y="0"/>
                  </a:lnTo>
                  <a:lnTo>
                    <a:pt x="1576" y="2853"/>
                  </a:lnTo>
                  <a:lnTo>
                    <a:pt x="0" y="2436"/>
                  </a:lnTo>
                  <a:lnTo>
                    <a:pt x="0" y="468"/>
                  </a:lnTo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folHlink"/>
              </a:solidFill>
              <a:prstDash val="solid"/>
              <a:round/>
              <a:headEnd/>
              <a:tailEnd/>
            </a:ln>
            <a:effectLst>
              <a:outerShdw dist="53882" dir="2700000" algn="ctr" rotWithShape="0">
                <a:schemeClr val="folHlink">
                  <a:alpha val="50000"/>
                </a:schemeClr>
              </a:outerShdw>
            </a:effectLst>
          </p:spPr>
          <p:txBody>
            <a:bodyPr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428100" name="Line 70"/>
            <p:cNvSpPr>
              <a:spLocks noChangeShapeType="1"/>
            </p:cNvSpPr>
            <p:nvPr/>
          </p:nvSpPr>
          <p:spPr bwMode="auto">
            <a:xfrm>
              <a:off x="1206" y="987"/>
              <a:ext cx="798" cy="2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01" name="Line 71"/>
            <p:cNvSpPr>
              <a:spLocks noChangeShapeType="1"/>
            </p:cNvSpPr>
            <p:nvPr/>
          </p:nvSpPr>
          <p:spPr bwMode="auto">
            <a:xfrm>
              <a:off x="1169" y="1048"/>
              <a:ext cx="873" cy="1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02" name="Line 72"/>
            <p:cNvSpPr>
              <a:spLocks noChangeShapeType="1"/>
            </p:cNvSpPr>
            <p:nvPr/>
          </p:nvSpPr>
          <p:spPr bwMode="auto">
            <a:xfrm>
              <a:off x="1136" y="1109"/>
              <a:ext cx="946" cy="1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03" name="Line 73"/>
            <p:cNvSpPr>
              <a:spLocks noChangeShapeType="1"/>
            </p:cNvSpPr>
            <p:nvPr/>
          </p:nvSpPr>
          <p:spPr bwMode="auto">
            <a:xfrm>
              <a:off x="1101" y="1170"/>
              <a:ext cx="1019" cy="1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04" name="Line 74"/>
            <p:cNvSpPr>
              <a:spLocks noChangeShapeType="1"/>
            </p:cNvSpPr>
            <p:nvPr/>
          </p:nvSpPr>
          <p:spPr bwMode="auto">
            <a:xfrm>
              <a:off x="1067" y="1231"/>
              <a:ext cx="1091" cy="1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05" name="Line 75"/>
            <p:cNvSpPr>
              <a:spLocks noChangeShapeType="1"/>
            </p:cNvSpPr>
            <p:nvPr/>
          </p:nvSpPr>
          <p:spPr bwMode="auto">
            <a:xfrm>
              <a:off x="1030" y="1293"/>
              <a:ext cx="1167" cy="1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28106" name="Group 76"/>
            <p:cNvGrpSpPr>
              <a:grpSpLocks/>
            </p:cNvGrpSpPr>
            <p:nvPr/>
          </p:nvGrpSpPr>
          <p:grpSpPr bwMode="auto">
            <a:xfrm>
              <a:off x="1628" y="989"/>
              <a:ext cx="584" cy="304"/>
              <a:chOff x="1613" y="1111"/>
              <a:chExt cx="584" cy="230"/>
            </a:xfrm>
          </p:grpSpPr>
          <p:sp>
            <p:nvSpPr>
              <p:cNvPr id="428107" name="Line 77"/>
              <p:cNvSpPr>
                <a:spLocks noChangeShapeType="1"/>
              </p:cNvSpPr>
              <p:nvPr/>
            </p:nvSpPr>
            <p:spPr bwMode="auto">
              <a:xfrm>
                <a:off x="1613" y="1111"/>
                <a:ext cx="0" cy="230"/>
              </a:xfrm>
              <a:prstGeom prst="line">
                <a:avLst/>
              </a:prstGeom>
              <a:noFill/>
              <a:ln w="9525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108" name="Line 78"/>
              <p:cNvSpPr>
                <a:spLocks noChangeShapeType="1"/>
              </p:cNvSpPr>
              <p:nvPr/>
            </p:nvSpPr>
            <p:spPr bwMode="auto">
              <a:xfrm>
                <a:off x="2008" y="1111"/>
                <a:ext cx="189" cy="230"/>
              </a:xfrm>
              <a:prstGeom prst="line">
                <a:avLst/>
              </a:prstGeom>
              <a:noFill/>
              <a:ln w="9525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109" name="Line 79"/>
              <p:cNvSpPr>
                <a:spLocks noChangeShapeType="1"/>
              </p:cNvSpPr>
              <p:nvPr/>
            </p:nvSpPr>
            <p:spPr bwMode="auto">
              <a:xfrm>
                <a:off x="1913" y="1111"/>
                <a:ext cx="169" cy="230"/>
              </a:xfrm>
              <a:prstGeom prst="line">
                <a:avLst/>
              </a:prstGeom>
              <a:noFill/>
              <a:ln w="9525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110" name="Line 80"/>
              <p:cNvSpPr>
                <a:spLocks noChangeShapeType="1"/>
              </p:cNvSpPr>
              <p:nvPr/>
            </p:nvSpPr>
            <p:spPr bwMode="auto">
              <a:xfrm>
                <a:off x="1838" y="1111"/>
                <a:ext cx="123" cy="230"/>
              </a:xfrm>
              <a:prstGeom prst="line">
                <a:avLst/>
              </a:prstGeom>
              <a:noFill/>
              <a:ln w="9525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111" name="Line 81"/>
              <p:cNvSpPr>
                <a:spLocks noChangeShapeType="1"/>
              </p:cNvSpPr>
              <p:nvPr/>
            </p:nvSpPr>
            <p:spPr bwMode="auto">
              <a:xfrm>
                <a:off x="1745" y="1111"/>
                <a:ext cx="96" cy="226"/>
              </a:xfrm>
              <a:prstGeom prst="line">
                <a:avLst/>
              </a:prstGeom>
              <a:noFill/>
              <a:ln w="9525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112" name="Line 82"/>
              <p:cNvSpPr>
                <a:spLocks noChangeShapeType="1"/>
              </p:cNvSpPr>
              <p:nvPr/>
            </p:nvSpPr>
            <p:spPr bwMode="auto">
              <a:xfrm>
                <a:off x="1677" y="1111"/>
                <a:ext cx="42" cy="224"/>
              </a:xfrm>
              <a:prstGeom prst="line">
                <a:avLst/>
              </a:prstGeom>
              <a:noFill/>
              <a:ln w="9525">
                <a:solidFill>
                  <a:schemeClr val="fol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28113" name="Line 83"/>
            <p:cNvSpPr>
              <a:spLocks noChangeShapeType="1"/>
            </p:cNvSpPr>
            <p:nvPr/>
          </p:nvSpPr>
          <p:spPr bwMode="auto">
            <a:xfrm flipH="1">
              <a:off x="1035" y="987"/>
              <a:ext cx="166" cy="306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14" name="Line 84"/>
            <p:cNvSpPr>
              <a:spLocks noChangeShapeType="1"/>
            </p:cNvSpPr>
            <p:nvPr/>
          </p:nvSpPr>
          <p:spPr bwMode="auto">
            <a:xfrm flipH="1">
              <a:off x="1149" y="986"/>
              <a:ext cx="147" cy="307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15" name="Line 85"/>
            <p:cNvSpPr>
              <a:spLocks noChangeShapeType="1"/>
            </p:cNvSpPr>
            <p:nvPr/>
          </p:nvSpPr>
          <p:spPr bwMode="auto">
            <a:xfrm flipH="1">
              <a:off x="1269" y="989"/>
              <a:ext cx="112" cy="304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16" name="Line 86"/>
            <p:cNvSpPr>
              <a:spLocks noChangeShapeType="1"/>
            </p:cNvSpPr>
            <p:nvPr/>
          </p:nvSpPr>
          <p:spPr bwMode="auto">
            <a:xfrm flipH="1">
              <a:off x="1389" y="989"/>
              <a:ext cx="89" cy="298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17" name="Line 87"/>
            <p:cNvSpPr>
              <a:spLocks noChangeShapeType="1"/>
            </p:cNvSpPr>
            <p:nvPr/>
          </p:nvSpPr>
          <p:spPr bwMode="auto">
            <a:xfrm flipH="1">
              <a:off x="1510" y="989"/>
              <a:ext cx="41" cy="296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28118" name="Rectangle 88"/>
          <p:cNvSpPr>
            <a:spLocks noChangeArrowheads="1"/>
          </p:cNvSpPr>
          <p:nvPr/>
        </p:nvSpPr>
        <p:spPr bwMode="auto">
          <a:xfrm>
            <a:off x="412750" y="2035175"/>
            <a:ext cx="1600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Clr>
                <a:schemeClr val="tx2"/>
              </a:buClr>
            </a:pPr>
            <a:r>
              <a:rPr lang="pt-BR">
                <a:solidFill>
                  <a:srgbClr val="FFFF00"/>
                </a:solidFill>
              </a:rPr>
              <a:t>Filtro do volume movimentado</a:t>
            </a:r>
          </a:p>
        </p:txBody>
      </p:sp>
      <p:sp>
        <p:nvSpPr>
          <p:cNvPr id="428119" name="Rectangle 89"/>
          <p:cNvSpPr>
            <a:spLocks noChangeArrowheads="1"/>
          </p:cNvSpPr>
          <p:nvPr/>
        </p:nvSpPr>
        <p:spPr bwMode="auto">
          <a:xfrm>
            <a:off x="350838" y="2936875"/>
            <a:ext cx="1600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Clr>
                <a:schemeClr val="tx2"/>
              </a:buClr>
            </a:pPr>
            <a:r>
              <a:rPr lang="pt-BR">
                <a:solidFill>
                  <a:srgbClr val="FFFF00"/>
                </a:solidFill>
              </a:rPr>
              <a:t>Filtro do valor transacionado</a:t>
            </a:r>
          </a:p>
        </p:txBody>
      </p:sp>
      <p:sp>
        <p:nvSpPr>
          <p:cNvPr id="428120" name="Rectangle 90"/>
          <p:cNvSpPr>
            <a:spLocks noChangeArrowheads="1"/>
          </p:cNvSpPr>
          <p:nvPr/>
        </p:nvSpPr>
        <p:spPr bwMode="auto">
          <a:xfrm>
            <a:off x="288925" y="4165600"/>
            <a:ext cx="19335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Clr>
                <a:schemeClr val="tx2"/>
              </a:buClr>
            </a:pPr>
            <a:r>
              <a:rPr lang="pt-BR">
                <a:solidFill>
                  <a:srgbClr val="FFFF00"/>
                </a:solidFill>
              </a:rPr>
              <a:t>Filtro da produção</a:t>
            </a:r>
          </a:p>
        </p:txBody>
      </p:sp>
      <p:sp>
        <p:nvSpPr>
          <p:cNvPr id="428121" name="Rectangle 91"/>
          <p:cNvSpPr>
            <a:spLocks noChangeArrowheads="1"/>
          </p:cNvSpPr>
          <p:nvPr/>
        </p:nvSpPr>
        <p:spPr bwMode="auto">
          <a:xfrm>
            <a:off x="4119563" y="1990725"/>
            <a:ext cx="54927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marL="342900" indent="-342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82563" indent="-18097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1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dirty="0"/>
              <a:t>Seleção das principais cadeias produtivas exportadas e/ou importadas em grande volume na Região </a:t>
            </a:r>
            <a:r>
              <a:rPr lang="pt-BR" dirty="0" err="1" smtClean="0"/>
              <a:t>Centroeste</a:t>
            </a:r>
            <a:endParaRPr lang="pt-BR" dirty="0"/>
          </a:p>
        </p:txBody>
      </p:sp>
      <p:sp>
        <p:nvSpPr>
          <p:cNvPr id="428122" name="Rectangle 92"/>
          <p:cNvSpPr>
            <a:spLocks noChangeArrowheads="1"/>
          </p:cNvSpPr>
          <p:nvPr/>
        </p:nvSpPr>
        <p:spPr bwMode="auto">
          <a:xfrm>
            <a:off x="4119563" y="2903538"/>
            <a:ext cx="549275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marL="342900" indent="-342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82563" indent="-18097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1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/>
              <a:t>Inclusão de cadeias produtivas importantes em termos de valores transacionados de exportação e/ou importação porém não significantes em termos de volume</a:t>
            </a:r>
          </a:p>
        </p:txBody>
      </p:sp>
      <p:sp>
        <p:nvSpPr>
          <p:cNvPr id="428123" name="Rectangle 93"/>
          <p:cNvSpPr>
            <a:spLocks noChangeArrowheads="1"/>
          </p:cNvSpPr>
          <p:nvPr/>
        </p:nvSpPr>
        <p:spPr bwMode="auto">
          <a:xfrm>
            <a:off x="4119563" y="4006850"/>
            <a:ext cx="549275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marL="342900" indent="-342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82563" indent="-18097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1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dirty="0"/>
              <a:t>Inclusão de cadeias produtivas importantes dentro da Região </a:t>
            </a:r>
            <a:r>
              <a:rPr lang="pt-BR" dirty="0" err="1" smtClean="0"/>
              <a:t>Centroeste</a:t>
            </a:r>
            <a:r>
              <a:rPr lang="pt-BR" dirty="0" smtClean="0"/>
              <a:t> e </a:t>
            </a:r>
            <a:r>
              <a:rPr lang="pt-BR" dirty="0"/>
              <a:t>que são consumidas a nível nacional, sem no entanto serem exportadas</a:t>
            </a:r>
          </a:p>
        </p:txBody>
      </p:sp>
      <p:grpSp>
        <p:nvGrpSpPr>
          <p:cNvPr id="428124" name="Group 94"/>
          <p:cNvGrpSpPr>
            <a:grpSpLocks/>
          </p:cNvGrpSpPr>
          <p:nvPr/>
        </p:nvGrpSpPr>
        <p:grpSpPr bwMode="auto">
          <a:xfrm>
            <a:off x="2374900" y="1577975"/>
            <a:ext cx="1325563" cy="663575"/>
            <a:chOff x="1236" y="869"/>
            <a:chExt cx="755" cy="394"/>
          </a:xfrm>
        </p:grpSpPr>
        <p:sp>
          <p:nvSpPr>
            <p:cNvPr id="428125" name="Line 95"/>
            <p:cNvSpPr>
              <a:spLocks noChangeShapeType="1"/>
            </p:cNvSpPr>
            <p:nvPr/>
          </p:nvSpPr>
          <p:spPr bwMode="blackWhite">
            <a:xfrm>
              <a:off x="1519" y="882"/>
              <a:ext cx="0" cy="381"/>
            </a:xfrm>
            <a:prstGeom prst="line">
              <a:avLst/>
            </a:prstGeom>
            <a:noFill/>
            <a:ln w="25400">
              <a:solidFill>
                <a:schemeClr val="folHlink"/>
              </a:solidFill>
              <a:round/>
              <a:headEnd type="none" w="sm" len="sm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8126" name="Line 96"/>
            <p:cNvSpPr>
              <a:spLocks noChangeShapeType="1"/>
            </p:cNvSpPr>
            <p:nvPr/>
          </p:nvSpPr>
          <p:spPr bwMode="blackWhite">
            <a:xfrm>
              <a:off x="1330" y="882"/>
              <a:ext cx="0" cy="381"/>
            </a:xfrm>
            <a:prstGeom prst="line">
              <a:avLst/>
            </a:prstGeom>
            <a:noFill/>
            <a:ln w="25400">
              <a:solidFill>
                <a:schemeClr val="folHlink"/>
              </a:solidFill>
              <a:round/>
              <a:headEnd type="none" w="sm" len="sm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8127" name="Line 97"/>
            <p:cNvSpPr>
              <a:spLocks noChangeShapeType="1"/>
            </p:cNvSpPr>
            <p:nvPr/>
          </p:nvSpPr>
          <p:spPr bwMode="blackWhite">
            <a:xfrm>
              <a:off x="1707" y="882"/>
              <a:ext cx="0" cy="381"/>
            </a:xfrm>
            <a:prstGeom prst="line">
              <a:avLst/>
            </a:prstGeom>
            <a:noFill/>
            <a:ln w="25400">
              <a:solidFill>
                <a:schemeClr val="folHlink"/>
              </a:solidFill>
              <a:round/>
              <a:headEnd type="none" w="sm" len="sm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8128" name="Line 98"/>
            <p:cNvSpPr>
              <a:spLocks noChangeShapeType="1"/>
            </p:cNvSpPr>
            <p:nvPr/>
          </p:nvSpPr>
          <p:spPr bwMode="blackWhite">
            <a:xfrm>
              <a:off x="1613" y="869"/>
              <a:ext cx="0" cy="334"/>
            </a:xfrm>
            <a:prstGeom prst="line">
              <a:avLst/>
            </a:prstGeom>
            <a:noFill/>
            <a:ln w="25400">
              <a:solidFill>
                <a:schemeClr val="folHlink"/>
              </a:solidFill>
              <a:round/>
              <a:headEnd type="none" w="sm" len="sm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8129" name="Line 99"/>
            <p:cNvSpPr>
              <a:spLocks noChangeShapeType="1"/>
            </p:cNvSpPr>
            <p:nvPr/>
          </p:nvSpPr>
          <p:spPr bwMode="blackWhite">
            <a:xfrm>
              <a:off x="1424" y="869"/>
              <a:ext cx="0" cy="334"/>
            </a:xfrm>
            <a:prstGeom prst="line">
              <a:avLst/>
            </a:prstGeom>
            <a:noFill/>
            <a:ln w="25400">
              <a:solidFill>
                <a:schemeClr val="folHlink"/>
              </a:solidFill>
              <a:round/>
              <a:headEnd type="none" w="sm" len="sm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8130" name="Line 100"/>
            <p:cNvSpPr>
              <a:spLocks noChangeShapeType="1"/>
            </p:cNvSpPr>
            <p:nvPr/>
          </p:nvSpPr>
          <p:spPr bwMode="blackWhite">
            <a:xfrm>
              <a:off x="1896" y="882"/>
              <a:ext cx="0" cy="381"/>
            </a:xfrm>
            <a:prstGeom prst="line">
              <a:avLst/>
            </a:prstGeom>
            <a:noFill/>
            <a:ln w="25400">
              <a:solidFill>
                <a:schemeClr val="folHlink"/>
              </a:solidFill>
              <a:round/>
              <a:headEnd type="none" w="sm" len="sm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8131" name="Line 101"/>
            <p:cNvSpPr>
              <a:spLocks noChangeShapeType="1"/>
            </p:cNvSpPr>
            <p:nvPr/>
          </p:nvSpPr>
          <p:spPr bwMode="blackWhite">
            <a:xfrm>
              <a:off x="1802" y="869"/>
              <a:ext cx="0" cy="334"/>
            </a:xfrm>
            <a:prstGeom prst="line">
              <a:avLst/>
            </a:prstGeom>
            <a:noFill/>
            <a:ln w="25400">
              <a:solidFill>
                <a:schemeClr val="folHlink"/>
              </a:solidFill>
              <a:round/>
              <a:headEnd type="none" w="sm" len="sm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8132" name="Line 102"/>
            <p:cNvSpPr>
              <a:spLocks noChangeShapeType="1"/>
            </p:cNvSpPr>
            <p:nvPr/>
          </p:nvSpPr>
          <p:spPr bwMode="blackWhite">
            <a:xfrm>
              <a:off x="1991" y="869"/>
              <a:ext cx="0" cy="334"/>
            </a:xfrm>
            <a:prstGeom prst="line">
              <a:avLst/>
            </a:prstGeom>
            <a:noFill/>
            <a:ln w="25400">
              <a:solidFill>
                <a:schemeClr val="folHlink"/>
              </a:solidFill>
              <a:round/>
              <a:headEnd type="none" w="sm" len="sm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8133" name="Line 103"/>
            <p:cNvSpPr>
              <a:spLocks noChangeShapeType="1"/>
            </p:cNvSpPr>
            <p:nvPr/>
          </p:nvSpPr>
          <p:spPr bwMode="blackWhite">
            <a:xfrm>
              <a:off x="1236" y="869"/>
              <a:ext cx="0" cy="334"/>
            </a:xfrm>
            <a:prstGeom prst="line">
              <a:avLst/>
            </a:prstGeom>
            <a:noFill/>
            <a:ln w="25400">
              <a:solidFill>
                <a:schemeClr val="folHlink"/>
              </a:solidFill>
              <a:round/>
              <a:headEnd type="none" w="sm" len="sm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428134" name="Rectangle 104"/>
          <p:cNvSpPr>
            <a:spLocks noChangeArrowheads="1"/>
          </p:cNvSpPr>
          <p:nvPr/>
        </p:nvSpPr>
        <p:spPr bwMode="auto">
          <a:xfrm>
            <a:off x="1958975" y="5059363"/>
            <a:ext cx="2147888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buClr>
                <a:schemeClr val="tx2"/>
              </a:buClr>
            </a:pPr>
            <a:r>
              <a:rPr lang="pt-BR"/>
              <a:t>Lista </a:t>
            </a:r>
            <a:br>
              <a:rPr lang="pt-BR"/>
            </a:br>
            <a:r>
              <a:rPr lang="pt-BR"/>
              <a:t>de Cadeias Produtivas estratégicas</a:t>
            </a:r>
          </a:p>
        </p:txBody>
      </p:sp>
      <p:sp>
        <p:nvSpPr>
          <p:cNvPr id="428135" name="Oval 105"/>
          <p:cNvSpPr>
            <a:spLocks noChangeArrowheads="1"/>
          </p:cNvSpPr>
          <p:nvPr/>
        </p:nvSpPr>
        <p:spPr bwMode="auto">
          <a:xfrm>
            <a:off x="1947863" y="962025"/>
            <a:ext cx="2174875" cy="700088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428136" name="Rectangle 106"/>
          <p:cNvSpPr>
            <a:spLocks noChangeArrowheads="1"/>
          </p:cNvSpPr>
          <p:nvPr/>
        </p:nvSpPr>
        <p:spPr bwMode="auto">
          <a:xfrm>
            <a:off x="2222500" y="1101725"/>
            <a:ext cx="172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buClr>
                <a:schemeClr val="tx2"/>
              </a:buClr>
            </a:pPr>
            <a:r>
              <a:rPr lang="pt-BR" dirty="0"/>
              <a:t>Balança comercial </a:t>
            </a:r>
          </a:p>
          <a:p>
            <a:pPr algn="ctr">
              <a:buClr>
                <a:schemeClr val="tx2"/>
              </a:buClr>
            </a:pPr>
            <a:r>
              <a:rPr lang="pt-BR" dirty="0"/>
              <a:t>Região </a:t>
            </a:r>
            <a:r>
              <a:rPr lang="pt-BR" dirty="0" err="1" smtClean="0"/>
              <a:t>Centroeste</a:t>
            </a:r>
            <a:endParaRPr lang="pt-BR" dirty="0"/>
          </a:p>
        </p:txBody>
      </p:sp>
      <p:sp>
        <p:nvSpPr>
          <p:cNvPr id="428137" name="Rectangle 38"/>
          <p:cNvSpPr>
            <a:spLocks noChangeArrowheads="1"/>
          </p:cNvSpPr>
          <p:nvPr/>
        </p:nvSpPr>
        <p:spPr bwMode="auto">
          <a:xfrm>
            <a:off x="2641600" y="209550"/>
            <a:ext cx="6992938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</a:rPr>
              <a:t>Metodologia Utilizada na Seleção das Cadeias Produtivas Estratégicas a Serem Estudadas</a:t>
            </a:r>
          </a:p>
        </p:txBody>
      </p:sp>
      <p:sp>
        <p:nvSpPr>
          <p:cNvPr id="428138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177800" y="6530975"/>
            <a:ext cx="9028113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sz="1000" b="0"/>
              <a:t>	</a:t>
            </a:r>
          </a:p>
          <a:p>
            <a:pPr eaLnBrk="1" hangingPunct="1">
              <a:lnSpc>
                <a:spcPct val="95000"/>
              </a:lnSpc>
            </a:pPr>
            <a:r>
              <a:rPr lang="pt-BR" sz="1000" b="0"/>
              <a:t>	Fonte:	Análise Macrologística</a:t>
            </a:r>
          </a:p>
        </p:txBody>
      </p:sp>
    </p:spTree>
    <p:extLst>
      <p:ext uri="{BB962C8B-B14F-4D97-AF65-F5344CB8AC3E}">
        <p14:creationId xmlns:p14="http://schemas.microsoft.com/office/powerpoint/2010/main" val="17143173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Rectangle 10"/>
          <p:cNvSpPr>
            <a:spLocks noChangeArrowheads="1"/>
          </p:cNvSpPr>
          <p:nvPr/>
        </p:nvSpPr>
        <p:spPr bwMode="auto">
          <a:xfrm>
            <a:off x="5153025" y="2193925"/>
            <a:ext cx="1798638" cy="230188"/>
          </a:xfrm>
          <a:prstGeom prst="rect">
            <a:avLst/>
          </a:prstGeom>
          <a:solidFill>
            <a:schemeClr val="tx2">
              <a:lumMod val="50000"/>
            </a:schemeClr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hangingPunct="1">
              <a:defRPr/>
            </a:pPr>
            <a:endParaRPr lang="pt-BR">
              <a:solidFill>
                <a:srgbClr val="FFFFFF"/>
              </a:solidFill>
            </a:endParaRPr>
          </a:p>
        </p:txBody>
      </p:sp>
      <p:sp>
        <p:nvSpPr>
          <p:cNvPr id="131" name="Rectangle 10"/>
          <p:cNvSpPr>
            <a:spLocks noChangeArrowheads="1"/>
          </p:cNvSpPr>
          <p:nvPr/>
        </p:nvSpPr>
        <p:spPr bwMode="auto">
          <a:xfrm>
            <a:off x="5149850" y="2736850"/>
            <a:ext cx="1797050" cy="231775"/>
          </a:xfrm>
          <a:prstGeom prst="rect">
            <a:avLst/>
          </a:prstGeom>
          <a:solidFill>
            <a:schemeClr val="tx2">
              <a:lumMod val="50000"/>
            </a:schemeClr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hangingPunct="1">
              <a:defRPr/>
            </a:pPr>
            <a:endParaRPr lang="pt-BR">
              <a:solidFill>
                <a:srgbClr val="FFFFFF"/>
              </a:solidFill>
            </a:endParaRPr>
          </a:p>
        </p:txBody>
      </p:sp>
      <p:sp>
        <p:nvSpPr>
          <p:cNvPr id="132" name="Rectangle 10"/>
          <p:cNvSpPr>
            <a:spLocks noChangeArrowheads="1"/>
          </p:cNvSpPr>
          <p:nvPr/>
        </p:nvSpPr>
        <p:spPr bwMode="auto">
          <a:xfrm>
            <a:off x="5149850" y="3840163"/>
            <a:ext cx="1797050" cy="231775"/>
          </a:xfrm>
          <a:prstGeom prst="rect">
            <a:avLst/>
          </a:prstGeom>
          <a:solidFill>
            <a:schemeClr val="tx2">
              <a:lumMod val="50000"/>
            </a:schemeClr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hangingPunct="1">
              <a:defRPr/>
            </a:pPr>
            <a:endParaRPr lang="pt-BR">
              <a:solidFill>
                <a:srgbClr val="FFFFFF"/>
              </a:solidFill>
            </a:endParaRPr>
          </a:p>
        </p:txBody>
      </p:sp>
      <p:sp>
        <p:nvSpPr>
          <p:cNvPr id="133" name="Rectangle 10"/>
          <p:cNvSpPr>
            <a:spLocks noChangeArrowheads="1"/>
          </p:cNvSpPr>
          <p:nvPr/>
        </p:nvSpPr>
        <p:spPr bwMode="auto">
          <a:xfrm>
            <a:off x="5149850" y="3557588"/>
            <a:ext cx="1797050" cy="230187"/>
          </a:xfrm>
          <a:prstGeom prst="rect">
            <a:avLst/>
          </a:prstGeom>
          <a:solidFill>
            <a:schemeClr val="tx2">
              <a:lumMod val="50000"/>
            </a:schemeClr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hangingPunct="1">
              <a:defRPr/>
            </a:pPr>
            <a:endParaRPr lang="pt-BR">
              <a:solidFill>
                <a:srgbClr val="FFFFFF"/>
              </a:solidFill>
            </a:endParaRPr>
          </a:p>
        </p:txBody>
      </p:sp>
      <p:sp>
        <p:nvSpPr>
          <p:cNvPr id="134" name="Rectangle 10"/>
          <p:cNvSpPr>
            <a:spLocks noChangeArrowheads="1"/>
          </p:cNvSpPr>
          <p:nvPr/>
        </p:nvSpPr>
        <p:spPr bwMode="auto">
          <a:xfrm>
            <a:off x="5151438" y="4105275"/>
            <a:ext cx="1798637" cy="231775"/>
          </a:xfrm>
          <a:prstGeom prst="rect">
            <a:avLst/>
          </a:prstGeom>
          <a:solidFill>
            <a:schemeClr val="tx2">
              <a:lumMod val="50000"/>
            </a:schemeClr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hangingPunct="1">
              <a:defRPr/>
            </a:pPr>
            <a:endParaRPr lang="pt-BR">
              <a:solidFill>
                <a:srgbClr val="FFFFFF"/>
              </a:solidFill>
            </a:endParaRPr>
          </a:p>
        </p:txBody>
      </p:sp>
      <p:sp>
        <p:nvSpPr>
          <p:cNvPr id="17415" name="Rectangle 38"/>
          <p:cNvSpPr>
            <a:spLocks noChangeArrowheads="1"/>
          </p:cNvSpPr>
          <p:nvPr/>
        </p:nvSpPr>
        <p:spPr bwMode="auto">
          <a:xfrm>
            <a:off x="2598738" y="188913"/>
            <a:ext cx="5765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Tx/>
            </a:pPr>
            <a:r>
              <a:rPr lang="pt-BR" sz="2000">
                <a:solidFill>
                  <a:srgbClr val="F2DC0E"/>
                </a:solidFill>
                <a:latin typeface="Tahoma" panose="020B0604030504040204" pitchFamily="34" charset="0"/>
              </a:rPr>
              <a:t>Balança Comercial da Região Centro-Oeste</a:t>
            </a:r>
            <a:endParaRPr lang="pt-BR" sz="2000" baseline="30000">
              <a:solidFill>
                <a:srgbClr val="F2DC0E"/>
              </a:solidFill>
              <a:latin typeface="Tahoma" panose="020B0604030504040204" pitchFamily="34" charset="0"/>
            </a:endParaRPr>
          </a:p>
        </p:txBody>
      </p:sp>
      <p:sp>
        <p:nvSpPr>
          <p:cNvPr id="17416" name="Rectangle 10"/>
          <p:cNvSpPr>
            <a:spLocks noChangeArrowheads="1"/>
          </p:cNvSpPr>
          <p:nvPr/>
        </p:nvSpPr>
        <p:spPr bwMode="auto">
          <a:xfrm>
            <a:off x="8697913" y="201613"/>
            <a:ext cx="215900" cy="215900"/>
          </a:xfrm>
          <a:prstGeom prst="rect">
            <a:avLst/>
          </a:prstGeom>
          <a:solidFill>
            <a:schemeClr val="accent2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solidFill>
                <a:srgbClr val="FFFFFF"/>
              </a:solidFill>
            </a:endParaRPr>
          </a:p>
        </p:txBody>
      </p:sp>
      <p:sp>
        <p:nvSpPr>
          <p:cNvPr id="17417" name="CaixaDeTexto 1"/>
          <p:cNvSpPr txBox="1">
            <a:spLocks noChangeArrowheads="1"/>
          </p:cNvSpPr>
          <p:nvPr/>
        </p:nvSpPr>
        <p:spPr bwMode="auto">
          <a:xfrm>
            <a:off x="8875713" y="176213"/>
            <a:ext cx="1030287" cy="1154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100">
                <a:cs typeface="Arial" panose="020B0604020202020204" pitchFamily="34" charset="0"/>
              </a:rPr>
              <a:t>Importação</a:t>
            </a:r>
          </a:p>
          <a:p>
            <a:pPr eaLnBrk="1" hangingPunct="1">
              <a:buClrTx/>
            </a:pPr>
            <a:endParaRPr lang="pt-BR" sz="700">
              <a:cs typeface="Arial" panose="020B0604020202020204" pitchFamily="34" charset="0"/>
            </a:endParaRPr>
          </a:p>
          <a:p>
            <a:pPr eaLnBrk="1" hangingPunct="1">
              <a:buClrTx/>
            </a:pPr>
            <a:r>
              <a:rPr lang="pt-BR" sz="1100">
                <a:cs typeface="Arial" panose="020B0604020202020204" pitchFamily="34" charset="0"/>
              </a:rPr>
              <a:t>Exportação</a:t>
            </a:r>
          </a:p>
          <a:p>
            <a:pPr eaLnBrk="1" hangingPunct="1">
              <a:buClrTx/>
            </a:pPr>
            <a:endParaRPr lang="pt-BR" sz="700">
              <a:cs typeface="Arial" panose="020B0604020202020204" pitchFamily="34" charset="0"/>
            </a:endParaRPr>
          </a:p>
          <a:p>
            <a:pPr eaLnBrk="1" hangingPunct="1">
              <a:buClrTx/>
            </a:pPr>
            <a:r>
              <a:rPr lang="pt-BR" sz="1100">
                <a:cs typeface="Arial" panose="020B0604020202020204" pitchFamily="34" charset="0"/>
              </a:rPr>
              <a:t>Cadeias adicionadas por valor</a:t>
            </a:r>
          </a:p>
        </p:txBody>
      </p:sp>
      <p:sp>
        <p:nvSpPr>
          <p:cNvPr id="17418" name="Rectangle 10"/>
          <p:cNvSpPr>
            <a:spLocks noChangeArrowheads="1"/>
          </p:cNvSpPr>
          <p:nvPr/>
        </p:nvSpPr>
        <p:spPr bwMode="auto">
          <a:xfrm>
            <a:off x="8697913" y="468313"/>
            <a:ext cx="215900" cy="215900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solidFill>
                <a:srgbClr val="FFFFFF"/>
              </a:solidFill>
            </a:endParaRPr>
          </a:p>
        </p:txBody>
      </p:sp>
      <p:sp>
        <p:nvSpPr>
          <p:cNvPr id="64" name="Rectangle 10"/>
          <p:cNvSpPr>
            <a:spLocks noChangeArrowheads="1"/>
          </p:cNvSpPr>
          <p:nvPr/>
        </p:nvSpPr>
        <p:spPr bwMode="auto">
          <a:xfrm>
            <a:off x="8697913" y="733425"/>
            <a:ext cx="215900" cy="215900"/>
          </a:xfrm>
          <a:prstGeom prst="rect">
            <a:avLst/>
          </a:prstGeom>
          <a:solidFill>
            <a:schemeClr val="tx2">
              <a:lumMod val="50000"/>
            </a:schemeClr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1" hangingPunct="1">
              <a:defRPr/>
            </a:pPr>
            <a:endParaRPr lang="pt-BR">
              <a:solidFill>
                <a:srgbClr val="FFFFFF"/>
              </a:solidFill>
            </a:endParaRPr>
          </a:p>
        </p:txBody>
      </p:sp>
      <p:sp>
        <p:nvSpPr>
          <p:cNvPr id="17420" name="Text Box 18"/>
          <p:cNvSpPr txBox="1">
            <a:spLocks noChangeArrowheads="1"/>
          </p:cNvSpPr>
          <p:nvPr/>
        </p:nvSpPr>
        <p:spPr bwMode="auto">
          <a:xfrm>
            <a:off x="215900" y="971550"/>
            <a:ext cx="1131888" cy="231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57263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b="0">
                <a:cs typeface="Arial" panose="020B0604020202020204" pitchFamily="34" charset="0"/>
              </a:rPr>
              <a:t>2011</a:t>
            </a:r>
            <a:endParaRPr lang="en-US" b="0" baseline="30000">
              <a:cs typeface="Arial" panose="020B0604020202020204" pitchFamily="34" charset="0"/>
            </a:endParaRPr>
          </a:p>
        </p:txBody>
      </p:sp>
      <p:cxnSp>
        <p:nvCxnSpPr>
          <p:cNvPr id="17421" name="Conector reto 2"/>
          <p:cNvCxnSpPr>
            <a:cxnSpLocks noChangeShapeType="1"/>
          </p:cNvCxnSpPr>
          <p:nvPr/>
        </p:nvCxnSpPr>
        <p:spPr bwMode="auto">
          <a:xfrm>
            <a:off x="193675" y="1524000"/>
            <a:ext cx="4762500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7422" name="Rectangle 6"/>
          <p:cNvSpPr>
            <a:spLocks noChangeArrowheads="1"/>
          </p:cNvSpPr>
          <p:nvPr/>
        </p:nvSpPr>
        <p:spPr bwMode="auto">
          <a:xfrm>
            <a:off x="247650" y="1235075"/>
            <a:ext cx="5551488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rgbClr val="F2DC0E"/>
              </a:buClr>
            </a:pPr>
            <a:r>
              <a:rPr lang="pt-BR">
                <a:solidFill>
                  <a:srgbClr val="F2DC0E"/>
                </a:solidFill>
              </a:rPr>
              <a:t>Movimentação em volume</a:t>
            </a:r>
          </a:p>
        </p:txBody>
      </p:sp>
      <p:sp>
        <p:nvSpPr>
          <p:cNvPr id="17423" name="Rectangle 19"/>
          <p:cNvSpPr>
            <a:spLocks noChangeArrowheads="1"/>
          </p:cNvSpPr>
          <p:nvPr/>
        </p:nvSpPr>
        <p:spPr bwMode="auto">
          <a:xfrm>
            <a:off x="263525" y="1609725"/>
            <a:ext cx="2427288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rgbClr val="F2DC0E"/>
              </a:buClr>
            </a:pPr>
            <a:r>
              <a:rPr lang="pt-BR">
                <a:solidFill>
                  <a:srgbClr val="FFFFFF"/>
                </a:solidFill>
              </a:rPr>
              <a:t>Total = 54.283 mil tons</a:t>
            </a:r>
          </a:p>
        </p:txBody>
      </p:sp>
      <p:graphicFrame>
        <p:nvGraphicFramePr>
          <p:cNvPr id="17424" name="Object 20"/>
          <p:cNvGraphicFramePr>
            <a:graphicFrameLocks/>
          </p:cNvGraphicFramePr>
          <p:nvPr/>
        </p:nvGraphicFramePr>
        <p:xfrm>
          <a:off x="212725" y="1833563"/>
          <a:ext cx="3717925" cy="40147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481" r:id="rId5" imgW="3718882" imgH="4011516" progId="Excel.Chart.8">
                  <p:embed/>
                </p:oleObj>
              </mc:Choice>
              <mc:Fallback>
                <p:oleObj r:id="rId5" imgW="3718882" imgH="4011516" progId="Excel.Chart.8">
                  <p:embed/>
                  <p:pic>
                    <p:nvPicPr>
                      <p:cNvPr id="0" name="Object 20"/>
                      <p:cNvPicPr>
                        <a:picLocks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2725" y="1833563"/>
                        <a:ext cx="3717925" cy="40147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cxnSp>
        <p:nvCxnSpPr>
          <p:cNvPr id="17425" name="Conector reto 2"/>
          <p:cNvCxnSpPr>
            <a:cxnSpLocks noChangeShapeType="1"/>
          </p:cNvCxnSpPr>
          <p:nvPr/>
        </p:nvCxnSpPr>
        <p:spPr bwMode="auto">
          <a:xfrm>
            <a:off x="5089525" y="1524000"/>
            <a:ext cx="4762500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7426" name="Rectangle 6"/>
          <p:cNvSpPr>
            <a:spLocks noChangeArrowheads="1"/>
          </p:cNvSpPr>
          <p:nvPr/>
        </p:nvSpPr>
        <p:spPr bwMode="auto">
          <a:xfrm>
            <a:off x="5143500" y="1235075"/>
            <a:ext cx="5551488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rgbClr val="F2DC0E"/>
              </a:buClr>
            </a:pPr>
            <a:r>
              <a:rPr lang="pt-BR">
                <a:solidFill>
                  <a:srgbClr val="F2DC0E"/>
                </a:solidFill>
              </a:rPr>
              <a:t>Movimentação em valor</a:t>
            </a:r>
          </a:p>
        </p:txBody>
      </p:sp>
      <p:sp>
        <p:nvSpPr>
          <p:cNvPr id="17427" name="Rectangle 19"/>
          <p:cNvSpPr>
            <a:spLocks noChangeArrowheads="1"/>
          </p:cNvSpPr>
          <p:nvPr/>
        </p:nvSpPr>
        <p:spPr bwMode="auto">
          <a:xfrm>
            <a:off x="5159375" y="1609725"/>
            <a:ext cx="2595563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rgbClr val="F2DC0E"/>
              </a:buClr>
            </a:pPr>
            <a:r>
              <a:rPr lang="pt-BR">
                <a:solidFill>
                  <a:srgbClr val="FFFFFF"/>
                </a:solidFill>
              </a:rPr>
              <a:t>Total = US$ 33.835 milhões</a:t>
            </a:r>
          </a:p>
        </p:txBody>
      </p:sp>
      <p:sp>
        <p:nvSpPr>
          <p:cNvPr id="17428" name="CaixaDeTexto 10"/>
          <p:cNvSpPr txBox="1">
            <a:spLocks noChangeArrowheads="1"/>
          </p:cNvSpPr>
          <p:nvPr/>
        </p:nvSpPr>
        <p:spPr bwMode="auto">
          <a:xfrm>
            <a:off x="8091488" y="1885950"/>
            <a:ext cx="920750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>
                <a:cs typeface="Arial" panose="020B0604020202020204" pitchFamily="34" charset="0"/>
              </a:rPr>
              <a:t>9.696</a:t>
            </a:r>
            <a:endParaRPr lang="pt-BR">
              <a:cs typeface="Arial" panose="020B0604020202020204" pitchFamily="34" charset="0"/>
            </a:endParaRPr>
          </a:p>
        </p:txBody>
      </p:sp>
      <p:sp>
        <p:nvSpPr>
          <p:cNvPr id="17429" name="CaixaDeTexto 116"/>
          <p:cNvSpPr txBox="1">
            <a:spLocks noChangeArrowheads="1"/>
          </p:cNvSpPr>
          <p:nvPr/>
        </p:nvSpPr>
        <p:spPr bwMode="auto">
          <a:xfrm>
            <a:off x="7335838" y="2162175"/>
            <a:ext cx="920750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>
                <a:cs typeface="Arial" panose="020B0604020202020204" pitchFamily="34" charset="0"/>
              </a:rPr>
              <a:t>3.167</a:t>
            </a:r>
            <a:endParaRPr lang="pt-BR">
              <a:cs typeface="Arial" panose="020B0604020202020204" pitchFamily="34" charset="0"/>
            </a:endParaRPr>
          </a:p>
        </p:txBody>
      </p:sp>
      <p:sp>
        <p:nvSpPr>
          <p:cNvPr id="17430" name="CaixaDeTexto 117"/>
          <p:cNvSpPr txBox="1">
            <a:spLocks noChangeArrowheads="1"/>
          </p:cNvSpPr>
          <p:nvPr/>
        </p:nvSpPr>
        <p:spPr bwMode="auto">
          <a:xfrm>
            <a:off x="7294563" y="2432050"/>
            <a:ext cx="920750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>
                <a:cs typeface="Arial" panose="020B0604020202020204" pitchFamily="34" charset="0"/>
              </a:rPr>
              <a:t>2.834</a:t>
            </a:r>
            <a:endParaRPr lang="pt-BR">
              <a:cs typeface="Arial" panose="020B0604020202020204" pitchFamily="34" charset="0"/>
            </a:endParaRPr>
          </a:p>
        </p:txBody>
      </p:sp>
      <p:sp>
        <p:nvSpPr>
          <p:cNvPr id="17431" name="CaixaDeTexto 118"/>
          <p:cNvSpPr txBox="1">
            <a:spLocks noChangeArrowheads="1"/>
          </p:cNvSpPr>
          <p:nvPr/>
        </p:nvSpPr>
        <p:spPr bwMode="auto">
          <a:xfrm>
            <a:off x="7251700" y="2706688"/>
            <a:ext cx="920750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>
                <a:cs typeface="Arial" panose="020B0604020202020204" pitchFamily="34" charset="0"/>
              </a:rPr>
              <a:t>2.432</a:t>
            </a:r>
            <a:endParaRPr lang="pt-BR">
              <a:cs typeface="Arial" panose="020B0604020202020204" pitchFamily="34" charset="0"/>
            </a:endParaRPr>
          </a:p>
        </p:txBody>
      </p:sp>
      <p:sp>
        <p:nvSpPr>
          <p:cNvPr id="17432" name="CaixaDeTexto 119"/>
          <p:cNvSpPr txBox="1">
            <a:spLocks noChangeArrowheads="1"/>
          </p:cNvSpPr>
          <p:nvPr/>
        </p:nvSpPr>
        <p:spPr bwMode="auto">
          <a:xfrm>
            <a:off x="7215188" y="2979738"/>
            <a:ext cx="922337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>
                <a:cs typeface="Arial" panose="020B0604020202020204" pitchFamily="34" charset="0"/>
              </a:rPr>
              <a:t>2.149</a:t>
            </a:r>
            <a:endParaRPr lang="pt-BR">
              <a:cs typeface="Arial" panose="020B0604020202020204" pitchFamily="34" charset="0"/>
            </a:endParaRPr>
          </a:p>
        </p:txBody>
      </p:sp>
      <p:sp>
        <p:nvSpPr>
          <p:cNvPr id="17433" name="CaixaDeTexto 120"/>
          <p:cNvSpPr txBox="1">
            <a:spLocks noChangeArrowheads="1"/>
          </p:cNvSpPr>
          <p:nvPr/>
        </p:nvSpPr>
        <p:spPr bwMode="auto">
          <a:xfrm>
            <a:off x="7172325" y="3252788"/>
            <a:ext cx="922338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>
                <a:cs typeface="Arial" panose="020B0604020202020204" pitchFamily="34" charset="0"/>
              </a:rPr>
              <a:t>1.795</a:t>
            </a:r>
            <a:endParaRPr lang="pt-BR">
              <a:cs typeface="Arial" panose="020B0604020202020204" pitchFamily="34" charset="0"/>
            </a:endParaRPr>
          </a:p>
        </p:txBody>
      </p:sp>
      <p:sp>
        <p:nvSpPr>
          <p:cNvPr id="17434" name="CaixaDeTexto 121"/>
          <p:cNvSpPr txBox="1">
            <a:spLocks noChangeArrowheads="1"/>
          </p:cNvSpPr>
          <p:nvPr/>
        </p:nvSpPr>
        <p:spPr bwMode="auto">
          <a:xfrm>
            <a:off x="7118350" y="3525838"/>
            <a:ext cx="92233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>
                <a:cs typeface="Arial" panose="020B0604020202020204" pitchFamily="34" charset="0"/>
              </a:rPr>
              <a:t>1.325</a:t>
            </a:r>
            <a:endParaRPr lang="pt-BR">
              <a:cs typeface="Arial" panose="020B0604020202020204" pitchFamily="34" charset="0"/>
            </a:endParaRPr>
          </a:p>
        </p:txBody>
      </p:sp>
      <p:sp>
        <p:nvSpPr>
          <p:cNvPr id="17435" name="CaixaDeTexto 122"/>
          <p:cNvSpPr txBox="1">
            <a:spLocks noChangeArrowheads="1"/>
          </p:cNvSpPr>
          <p:nvPr/>
        </p:nvSpPr>
        <p:spPr bwMode="auto">
          <a:xfrm>
            <a:off x="7118350" y="3800475"/>
            <a:ext cx="920750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>
                <a:cs typeface="Arial" panose="020B0604020202020204" pitchFamily="34" charset="0"/>
              </a:rPr>
              <a:t>1.277</a:t>
            </a:r>
            <a:endParaRPr lang="pt-BR">
              <a:cs typeface="Arial" panose="020B0604020202020204" pitchFamily="34" charset="0"/>
            </a:endParaRPr>
          </a:p>
        </p:txBody>
      </p:sp>
      <p:sp>
        <p:nvSpPr>
          <p:cNvPr id="17436" name="CaixaDeTexto 123"/>
          <p:cNvSpPr txBox="1">
            <a:spLocks noChangeArrowheads="1"/>
          </p:cNvSpPr>
          <p:nvPr/>
        </p:nvSpPr>
        <p:spPr bwMode="auto">
          <a:xfrm>
            <a:off x="7094538" y="4071938"/>
            <a:ext cx="920750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>
                <a:cs typeface="Arial" panose="020B0604020202020204" pitchFamily="34" charset="0"/>
              </a:rPr>
              <a:t>1.074</a:t>
            </a:r>
            <a:endParaRPr lang="pt-BR">
              <a:cs typeface="Arial" panose="020B0604020202020204" pitchFamily="34" charset="0"/>
            </a:endParaRPr>
          </a:p>
        </p:txBody>
      </p:sp>
      <p:sp>
        <p:nvSpPr>
          <p:cNvPr id="17437" name="CaixaDeTexto 124"/>
          <p:cNvSpPr txBox="1">
            <a:spLocks noChangeArrowheads="1"/>
          </p:cNvSpPr>
          <p:nvPr/>
        </p:nvSpPr>
        <p:spPr bwMode="auto">
          <a:xfrm>
            <a:off x="7097713" y="4344988"/>
            <a:ext cx="9207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>
                <a:cs typeface="Arial" panose="020B0604020202020204" pitchFamily="34" charset="0"/>
              </a:rPr>
              <a:t>1.068</a:t>
            </a:r>
            <a:endParaRPr lang="pt-BR">
              <a:cs typeface="Arial" panose="020B0604020202020204" pitchFamily="34" charset="0"/>
            </a:endParaRPr>
          </a:p>
        </p:txBody>
      </p:sp>
      <p:sp>
        <p:nvSpPr>
          <p:cNvPr id="17438" name="CaixaDeTexto 125"/>
          <p:cNvSpPr txBox="1">
            <a:spLocks noChangeArrowheads="1"/>
          </p:cNvSpPr>
          <p:nvPr/>
        </p:nvSpPr>
        <p:spPr bwMode="auto">
          <a:xfrm>
            <a:off x="7080250" y="4619625"/>
            <a:ext cx="920750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>
                <a:cs typeface="Arial" panose="020B0604020202020204" pitchFamily="34" charset="0"/>
              </a:rPr>
              <a:t>966</a:t>
            </a:r>
            <a:endParaRPr lang="pt-BR">
              <a:cs typeface="Arial" panose="020B0604020202020204" pitchFamily="34" charset="0"/>
            </a:endParaRPr>
          </a:p>
        </p:txBody>
      </p:sp>
      <p:sp>
        <p:nvSpPr>
          <p:cNvPr id="17439" name="CaixaDeTexto 126"/>
          <p:cNvSpPr txBox="1">
            <a:spLocks noChangeArrowheads="1"/>
          </p:cNvSpPr>
          <p:nvPr/>
        </p:nvSpPr>
        <p:spPr bwMode="auto">
          <a:xfrm>
            <a:off x="7040563" y="4892675"/>
            <a:ext cx="922337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>
                <a:cs typeface="Arial" panose="020B0604020202020204" pitchFamily="34" charset="0"/>
              </a:rPr>
              <a:t>603</a:t>
            </a:r>
            <a:endParaRPr lang="pt-BR">
              <a:cs typeface="Arial" panose="020B0604020202020204" pitchFamily="34" charset="0"/>
            </a:endParaRPr>
          </a:p>
        </p:txBody>
      </p:sp>
      <p:sp>
        <p:nvSpPr>
          <p:cNvPr id="17440" name="CaixaDeTexto 127"/>
          <p:cNvSpPr txBox="1">
            <a:spLocks noChangeArrowheads="1"/>
          </p:cNvSpPr>
          <p:nvPr/>
        </p:nvSpPr>
        <p:spPr bwMode="auto">
          <a:xfrm>
            <a:off x="7027863" y="5165725"/>
            <a:ext cx="922337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>
                <a:cs typeface="Arial" panose="020B0604020202020204" pitchFamily="34" charset="0"/>
              </a:rPr>
              <a:t>515</a:t>
            </a:r>
            <a:endParaRPr lang="pt-BR">
              <a:cs typeface="Arial" panose="020B0604020202020204" pitchFamily="34" charset="0"/>
            </a:endParaRPr>
          </a:p>
        </p:txBody>
      </p:sp>
      <p:sp>
        <p:nvSpPr>
          <p:cNvPr id="17441" name="CaixaDeTexto 134"/>
          <p:cNvSpPr txBox="1">
            <a:spLocks noChangeArrowheads="1"/>
          </p:cNvSpPr>
          <p:nvPr/>
        </p:nvSpPr>
        <p:spPr bwMode="auto">
          <a:xfrm>
            <a:off x="3544888" y="1960563"/>
            <a:ext cx="920750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>
                <a:cs typeface="Arial" panose="020B0604020202020204" pitchFamily="34" charset="0"/>
              </a:rPr>
              <a:t>19.955</a:t>
            </a:r>
            <a:endParaRPr lang="pt-BR">
              <a:cs typeface="Arial" panose="020B0604020202020204" pitchFamily="34" charset="0"/>
            </a:endParaRPr>
          </a:p>
        </p:txBody>
      </p:sp>
      <p:sp>
        <p:nvSpPr>
          <p:cNvPr id="17442" name="CaixaDeTexto 135"/>
          <p:cNvSpPr txBox="1">
            <a:spLocks noChangeArrowheads="1"/>
          </p:cNvSpPr>
          <p:nvPr/>
        </p:nvSpPr>
        <p:spPr bwMode="auto">
          <a:xfrm>
            <a:off x="2640013" y="2390775"/>
            <a:ext cx="9207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>
                <a:cs typeface="Arial" panose="020B0604020202020204" pitchFamily="34" charset="0"/>
              </a:rPr>
              <a:t>7.943</a:t>
            </a:r>
            <a:endParaRPr lang="pt-BR">
              <a:cs typeface="Arial" panose="020B0604020202020204" pitchFamily="34" charset="0"/>
            </a:endParaRPr>
          </a:p>
        </p:txBody>
      </p:sp>
      <p:sp>
        <p:nvSpPr>
          <p:cNvPr id="17443" name="CaixaDeTexto 136"/>
          <p:cNvSpPr txBox="1">
            <a:spLocks noChangeArrowheads="1"/>
          </p:cNvSpPr>
          <p:nvPr/>
        </p:nvSpPr>
        <p:spPr bwMode="auto">
          <a:xfrm>
            <a:off x="2616200" y="2832100"/>
            <a:ext cx="92233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>
                <a:cs typeface="Arial" panose="020B0604020202020204" pitchFamily="34" charset="0"/>
              </a:rPr>
              <a:t>7.584</a:t>
            </a:r>
            <a:endParaRPr lang="pt-BR">
              <a:cs typeface="Arial" panose="020B0604020202020204" pitchFamily="34" charset="0"/>
            </a:endParaRPr>
          </a:p>
        </p:txBody>
      </p:sp>
      <p:sp>
        <p:nvSpPr>
          <p:cNvPr id="17444" name="CaixaDeTexto 137"/>
          <p:cNvSpPr txBox="1">
            <a:spLocks noChangeArrowheads="1"/>
          </p:cNvSpPr>
          <p:nvPr/>
        </p:nvSpPr>
        <p:spPr bwMode="auto">
          <a:xfrm>
            <a:off x="2486025" y="3265488"/>
            <a:ext cx="920750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>
                <a:cs typeface="Arial" panose="020B0604020202020204" pitchFamily="34" charset="0"/>
              </a:rPr>
              <a:t>5.535</a:t>
            </a:r>
            <a:endParaRPr lang="pt-BR">
              <a:cs typeface="Arial" panose="020B0604020202020204" pitchFamily="34" charset="0"/>
            </a:endParaRPr>
          </a:p>
        </p:txBody>
      </p:sp>
      <p:sp>
        <p:nvSpPr>
          <p:cNvPr id="17445" name="CaixaDeTexto 138"/>
          <p:cNvSpPr txBox="1">
            <a:spLocks noChangeArrowheads="1"/>
          </p:cNvSpPr>
          <p:nvPr/>
        </p:nvSpPr>
        <p:spPr bwMode="auto">
          <a:xfrm>
            <a:off x="2349500" y="3702050"/>
            <a:ext cx="9207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>
                <a:cs typeface="Arial" panose="020B0604020202020204" pitchFamily="34" charset="0"/>
              </a:rPr>
              <a:t>3.926</a:t>
            </a:r>
            <a:endParaRPr lang="pt-BR">
              <a:cs typeface="Arial" panose="020B0604020202020204" pitchFamily="34" charset="0"/>
            </a:endParaRPr>
          </a:p>
        </p:txBody>
      </p:sp>
      <p:sp>
        <p:nvSpPr>
          <p:cNvPr id="17446" name="CaixaDeTexto 139"/>
          <p:cNvSpPr txBox="1">
            <a:spLocks noChangeArrowheads="1"/>
          </p:cNvSpPr>
          <p:nvPr/>
        </p:nvSpPr>
        <p:spPr bwMode="auto">
          <a:xfrm>
            <a:off x="2220913" y="4130675"/>
            <a:ext cx="920750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>
                <a:cs typeface="Arial" panose="020B0604020202020204" pitchFamily="34" charset="0"/>
              </a:rPr>
              <a:t>1.924</a:t>
            </a:r>
            <a:endParaRPr lang="pt-BR">
              <a:cs typeface="Arial" panose="020B0604020202020204" pitchFamily="34" charset="0"/>
            </a:endParaRPr>
          </a:p>
        </p:txBody>
      </p:sp>
      <p:sp>
        <p:nvSpPr>
          <p:cNvPr id="17447" name="CaixaDeTexto 140"/>
          <p:cNvSpPr txBox="1">
            <a:spLocks noChangeArrowheads="1"/>
          </p:cNvSpPr>
          <p:nvPr/>
        </p:nvSpPr>
        <p:spPr bwMode="auto">
          <a:xfrm>
            <a:off x="2157413" y="4573588"/>
            <a:ext cx="922337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>
                <a:cs typeface="Arial" panose="020B0604020202020204" pitchFamily="34" charset="0"/>
              </a:rPr>
              <a:t>1.235</a:t>
            </a:r>
            <a:endParaRPr lang="pt-BR">
              <a:cs typeface="Arial" panose="020B0604020202020204" pitchFamily="34" charset="0"/>
            </a:endParaRPr>
          </a:p>
        </p:txBody>
      </p:sp>
      <p:sp>
        <p:nvSpPr>
          <p:cNvPr id="17448" name="CaixaDeTexto 141"/>
          <p:cNvSpPr txBox="1">
            <a:spLocks noChangeArrowheads="1"/>
          </p:cNvSpPr>
          <p:nvPr/>
        </p:nvSpPr>
        <p:spPr bwMode="auto">
          <a:xfrm>
            <a:off x="2163763" y="5008563"/>
            <a:ext cx="920750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>
                <a:cs typeface="Arial" panose="020B0604020202020204" pitchFamily="34" charset="0"/>
              </a:rPr>
              <a:t>1.100</a:t>
            </a:r>
            <a:endParaRPr lang="pt-BR">
              <a:cs typeface="Arial" panose="020B0604020202020204" pitchFamily="34" charset="0"/>
            </a:endParaRPr>
          </a:p>
        </p:txBody>
      </p:sp>
      <p:sp>
        <p:nvSpPr>
          <p:cNvPr id="17449" name="CaixaDeTexto 142"/>
          <p:cNvSpPr txBox="1">
            <a:spLocks noChangeArrowheads="1"/>
          </p:cNvSpPr>
          <p:nvPr/>
        </p:nvSpPr>
        <p:spPr bwMode="auto">
          <a:xfrm>
            <a:off x="2438400" y="5438775"/>
            <a:ext cx="92233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>
                <a:cs typeface="Arial" panose="020B0604020202020204" pitchFamily="34" charset="0"/>
              </a:rPr>
              <a:t>5.082</a:t>
            </a:r>
            <a:endParaRPr lang="pt-BR">
              <a:cs typeface="Arial" panose="020B0604020202020204" pitchFamily="34" charset="0"/>
            </a:endParaRPr>
          </a:p>
        </p:txBody>
      </p:sp>
      <p:sp>
        <p:nvSpPr>
          <p:cNvPr id="17450" name="Oval 21"/>
          <p:cNvSpPr>
            <a:spLocks noChangeArrowheads="1"/>
          </p:cNvSpPr>
          <p:nvPr/>
        </p:nvSpPr>
        <p:spPr bwMode="auto">
          <a:xfrm>
            <a:off x="4370388" y="3448050"/>
            <a:ext cx="455612" cy="365125"/>
          </a:xfrm>
          <a:prstGeom prst="ellipse">
            <a:avLst/>
          </a:prstGeom>
          <a:solidFill>
            <a:schemeClr val="bg2"/>
          </a:solidFill>
          <a:ln w="9525" algn="ctr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400">
                <a:solidFill>
                  <a:srgbClr val="FFFFFF"/>
                </a:solidFill>
              </a:rPr>
              <a:t>91%</a:t>
            </a:r>
          </a:p>
        </p:txBody>
      </p:sp>
      <p:sp>
        <p:nvSpPr>
          <p:cNvPr id="17451" name="AutoShape 22"/>
          <p:cNvSpPr>
            <a:spLocks/>
          </p:cNvSpPr>
          <p:nvPr/>
        </p:nvSpPr>
        <p:spPr bwMode="auto">
          <a:xfrm>
            <a:off x="4125913" y="1901825"/>
            <a:ext cx="201612" cy="3451225"/>
          </a:xfrm>
          <a:prstGeom prst="rightBrace">
            <a:avLst>
              <a:gd name="adj1" fmla="val 151765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solidFill>
                <a:srgbClr val="FFFFFF"/>
              </a:solidFill>
            </a:endParaRPr>
          </a:p>
        </p:txBody>
      </p:sp>
      <p:sp>
        <p:nvSpPr>
          <p:cNvPr id="17452" name="Line 96"/>
          <p:cNvSpPr>
            <a:spLocks noChangeShapeType="1"/>
          </p:cNvSpPr>
          <p:nvPr/>
        </p:nvSpPr>
        <p:spPr bwMode="auto">
          <a:xfrm flipH="1">
            <a:off x="296863" y="5360988"/>
            <a:ext cx="376555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453" name="CaixaDeTexto 148"/>
          <p:cNvSpPr txBox="1">
            <a:spLocks noChangeArrowheads="1"/>
          </p:cNvSpPr>
          <p:nvPr/>
        </p:nvSpPr>
        <p:spPr bwMode="auto">
          <a:xfrm>
            <a:off x="7542213" y="5443538"/>
            <a:ext cx="922337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>
                <a:cs typeface="Arial" panose="020B0604020202020204" pitchFamily="34" charset="0"/>
              </a:rPr>
              <a:t>4.933</a:t>
            </a:r>
            <a:endParaRPr lang="pt-BR">
              <a:cs typeface="Arial" panose="020B0604020202020204" pitchFamily="34" charset="0"/>
            </a:endParaRPr>
          </a:p>
        </p:txBody>
      </p:sp>
      <p:sp>
        <p:nvSpPr>
          <p:cNvPr id="17454" name="Oval 21"/>
          <p:cNvSpPr>
            <a:spLocks noChangeArrowheads="1"/>
          </p:cNvSpPr>
          <p:nvPr/>
        </p:nvSpPr>
        <p:spPr bwMode="auto">
          <a:xfrm>
            <a:off x="9242425" y="3497263"/>
            <a:ext cx="455613" cy="365125"/>
          </a:xfrm>
          <a:prstGeom prst="ellipse">
            <a:avLst/>
          </a:prstGeom>
          <a:solidFill>
            <a:schemeClr val="bg2"/>
          </a:solidFill>
          <a:ln w="9525" algn="ctr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400">
                <a:solidFill>
                  <a:srgbClr val="FFFFFF"/>
                </a:solidFill>
              </a:rPr>
              <a:t>85%</a:t>
            </a:r>
          </a:p>
        </p:txBody>
      </p:sp>
      <p:sp>
        <p:nvSpPr>
          <p:cNvPr id="17455" name="AutoShape 22"/>
          <p:cNvSpPr>
            <a:spLocks/>
          </p:cNvSpPr>
          <p:nvPr/>
        </p:nvSpPr>
        <p:spPr bwMode="auto">
          <a:xfrm>
            <a:off x="9012238" y="1901825"/>
            <a:ext cx="187325" cy="3536950"/>
          </a:xfrm>
          <a:prstGeom prst="rightBrace">
            <a:avLst>
              <a:gd name="adj1" fmla="val 151226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solidFill>
                <a:srgbClr val="FFFFFF"/>
              </a:solidFill>
            </a:endParaRPr>
          </a:p>
        </p:txBody>
      </p:sp>
      <p:sp>
        <p:nvSpPr>
          <p:cNvPr id="17456" name="Line 96"/>
          <p:cNvSpPr>
            <a:spLocks noChangeShapeType="1"/>
          </p:cNvSpPr>
          <p:nvPr/>
        </p:nvSpPr>
        <p:spPr bwMode="auto">
          <a:xfrm flipH="1">
            <a:off x="5168900" y="5446713"/>
            <a:ext cx="3767138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aphicFrame>
        <p:nvGraphicFramePr>
          <p:cNvPr id="17457" name="Object 3"/>
          <p:cNvGraphicFramePr>
            <a:graphicFrameLocks/>
          </p:cNvGraphicFramePr>
          <p:nvPr/>
        </p:nvGraphicFramePr>
        <p:xfrm>
          <a:off x="5108575" y="1797050"/>
          <a:ext cx="3640138" cy="40147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482" r:id="rId8" imgW="3639627" imgH="4011516" progId="Excel.Chart.8">
                  <p:embed/>
                </p:oleObj>
              </mc:Choice>
              <mc:Fallback>
                <p:oleObj r:id="rId8" imgW="3639627" imgH="4011516" progId="Excel.Chart.8">
                  <p:embed/>
                  <p:pic>
                    <p:nvPicPr>
                      <p:cNvPr id="0" name="Object 3"/>
                      <p:cNvPicPr>
                        <a:picLocks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108575" y="1797050"/>
                        <a:ext cx="3640138" cy="40147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458" name="McK Footnote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287338" y="6511925"/>
            <a:ext cx="902811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buClr>
                <a:schemeClr val="tx2"/>
              </a:buClr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 sz="1000" b="0">
              <a:cs typeface="Arial" panose="020B0604020202020204" pitchFamily="34" charset="0"/>
            </a:endParaRPr>
          </a:p>
          <a:p>
            <a:pPr eaLnBrk="1" hangingPunct="1">
              <a:buClrTx/>
            </a:pPr>
            <a:r>
              <a:rPr lang="pt-BR" sz="1000" b="0">
                <a:cs typeface="Arial" panose="020B0604020202020204" pitchFamily="34" charset="0"/>
              </a:rPr>
              <a:t>Fonte: MDIC, análise Macrologística</a:t>
            </a:r>
          </a:p>
        </p:txBody>
      </p:sp>
      <p:sp>
        <p:nvSpPr>
          <p:cNvPr id="17459" name="AutoShape 75"/>
          <p:cNvSpPr>
            <a:spLocks noChangeArrowheads="1"/>
          </p:cNvSpPr>
          <p:nvPr/>
        </p:nvSpPr>
        <p:spPr bwMode="auto">
          <a:xfrm>
            <a:off x="287338" y="6075363"/>
            <a:ext cx="9312275" cy="473075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="ctr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>
                <a:srgbClr val="F2DC0E"/>
              </a:buClr>
              <a:buSzPct val="70000"/>
              <a:buFont typeface="Times New Roman" panose="02020603050405020304" pitchFamily="18" charset="0"/>
              <a:buNone/>
            </a:pPr>
            <a:r>
              <a:rPr lang="pt-BR" sz="1400">
                <a:solidFill>
                  <a:srgbClr val="FFFFFF"/>
                </a:solidFill>
              </a:rPr>
              <a:t>A análise da balança comercial da região Centro-Oeste mostra que as 8 principais cadeias produtivas são responsáveis por 91% do volume total movimentado</a:t>
            </a:r>
          </a:p>
        </p:txBody>
      </p:sp>
      <p:sp>
        <p:nvSpPr>
          <p:cNvPr id="17460" name="AutoShape 67"/>
          <p:cNvSpPr>
            <a:spLocks noChangeArrowheads="1"/>
          </p:cNvSpPr>
          <p:nvPr/>
        </p:nvSpPr>
        <p:spPr bwMode="auto">
          <a:xfrm rot="5400000">
            <a:off x="4874419" y="4529932"/>
            <a:ext cx="149225" cy="2757487"/>
          </a:xfrm>
          <a:prstGeom prst="homePlate">
            <a:avLst>
              <a:gd name="adj" fmla="val 10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rot="10800000" vert="eaVert" lIns="0" tIns="0" rIns="0" bIns="0" anchorCtr="1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solidFill>
                <a:srgbClr val="FFFFFF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434" name="Object 1"/>
          <p:cNvGraphicFramePr>
            <a:graphicFrameLocks/>
          </p:cNvGraphicFramePr>
          <p:nvPr/>
        </p:nvGraphicFramePr>
        <p:xfrm>
          <a:off x="255588" y="1843088"/>
          <a:ext cx="3562350" cy="39719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490" r:id="rId6" imgW="3560373" imgH="3968840" progId="Excel.Chart.8">
                  <p:embed/>
                </p:oleObj>
              </mc:Choice>
              <mc:Fallback>
                <p:oleObj r:id="rId6" imgW="3560373" imgH="3968840" progId="Excel.Chart.8">
                  <p:embed/>
                  <p:pic>
                    <p:nvPicPr>
                      <p:cNvPr id="0" name="Object 1"/>
                      <p:cNvPicPr>
                        <a:picLocks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55588" y="1843088"/>
                        <a:ext cx="3562350" cy="39719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8435" name="Rectangle 13"/>
          <p:cNvSpPr txBox="1">
            <a:spLocks noChangeArrowheads="1"/>
          </p:cNvSpPr>
          <p:nvPr/>
        </p:nvSpPr>
        <p:spPr bwMode="auto">
          <a:xfrm>
            <a:off x="2608263" y="185738"/>
            <a:ext cx="5300662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Tx/>
            </a:pPr>
            <a:r>
              <a:rPr lang="pt-BR" sz="2000">
                <a:solidFill>
                  <a:srgbClr val="F2DC0E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Produção Agropecuária na Região Centro-Oeste</a:t>
            </a:r>
            <a:endParaRPr lang="pt-BR" sz="2000" baseline="30000">
              <a:solidFill>
                <a:srgbClr val="F2DC0E"/>
              </a:solidFill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18436" name="Text Box 18"/>
          <p:cNvSpPr txBox="1">
            <a:spLocks noChangeArrowheads="1"/>
          </p:cNvSpPr>
          <p:nvPr/>
        </p:nvSpPr>
        <p:spPr bwMode="auto">
          <a:xfrm>
            <a:off x="215900" y="971550"/>
            <a:ext cx="2463800" cy="230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marL="342900" indent="-342900" defTabSz="957263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>
                <a:srgbClr val="F2DC0E"/>
              </a:buClr>
            </a:pPr>
            <a:r>
              <a:rPr lang="es-ES_tradnl">
                <a:solidFill>
                  <a:srgbClr val="FFFFFF"/>
                </a:solidFill>
                <a:cs typeface="Arial" panose="020B0604020202020204" pitchFamily="34" charset="0"/>
              </a:rPr>
              <a:t>2010, mil tons</a:t>
            </a:r>
          </a:p>
        </p:txBody>
      </p:sp>
      <p:cxnSp>
        <p:nvCxnSpPr>
          <p:cNvPr id="18437" name="Conector reto 2"/>
          <p:cNvCxnSpPr>
            <a:cxnSpLocks noChangeShapeType="1"/>
          </p:cNvCxnSpPr>
          <p:nvPr/>
        </p:nvCxnSpPr>
        <p:spPr bwMode="auto">
          <a:xfrm>
            <a:off x="193675" y="1524000"/>
            <a:ext cx="4054475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8438" name="Rectangle 6"/>
          <p:cNvSpPr>
            <a:spLocks noChangeArrowheads="1"/>
          </p:cNvSpPr>
          <p:nvPr/>
        </p:nvSpPr>
        <p:spPr bwMode="auto">
          <a:xfrm>
            <a:off x="247650" y="1235075"/>
            <a:ext cx="4708525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rgbClr val="F2DC0E"/>
              </a:buClr>
            </a:pPr>
            <a:r>
              <a:rPr lang="pt-BR">
                <a:solidFill>
                  <a:srgbClr val="F2DC0E"/>
                </a:solidFill>
                <a:cs typeface="Arial" panose="020B0604020202020204" pitchFamily="34" charset="0"/>
              </a:rPr>
              <a:t>Produção em volume</a:t>
            </a:r>
          </a:p>
        </p:txBody>
      </p:sp>
      <p:sp>
        <p:nvSpPr>
          <p:cNvPr id="18439" name="Rectangle 19"/>
          <p:cNvSpPr>
            <a:spLocks noChangeArrowheads="1"/>
          </p:cNvSpPr>
          <p:nvPr/>
        </p:nvSpPr>
        <p:spPr bwMode="auto">
          <a:xfrm>
            <a:off x="263525" y="1609725"/>
            <a:ext cx="2427288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rgbClr val="F2DC0E"/>
              </a:buClr>
            </a:pPr>
            <a:r>
              <a:rPr lang="pt-BR">
                <a:solidFill>
                  <a:srgbClr val="FFFFFF"/>
                </a:solidFill>
                <a:cs typeface="Arial" panose="020B0604020202020204" pitchFamily="34" charset="0"/>
              </a:rPr>
              <a:t>Total = 188.840 mil tons</a:t>
            </a:r>
          </a:p>
        </p:txBody>
      </p:sp>
      <p:cxnSp>
        <p:nvCxnSpPr>
          <p:cNvPr id="18440" name="Conector reto 2"/>
          <p:cNvCxnSpPr>
            <a:cxnSpLocks noChangeShapeType="1"/>
          </p:cNvCxnSpPr>
          <p:nvPr/>
        </p:nvCxnSpPr>
        <p:spPr bwMode="auto">
          <a:xfrm>
            <a:off x="4338638" y="1524000"/>
            <a:ext cx="5375275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8441" name="Rectangle 6"/>
          <p:cNvSpPr>
            <a:spLocks noChangeArrowheads="1"/>
          </p:cNvSpPr>
          <p:nvPr/>
        </p:nvSpPr>
        <p:spPr bwMode="auto">
          <a:xfrm>
            <a:off x="4392613" y="1235075"/>
            <a:ext cx="2963862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rgbClr val="F2DC0E"/>
              </a:buClr>
            </a:pPr>
            <a:r>
              <a:rPr lang="es-ES_tradnl">
                <a:solidFill>
                  <a:srgbClr val="F2DC0E"/>
                </a:solidFill>
                <a:cs typeface="Arial" panose="020B0604020202020204" pitchFamily="34" charset="0"/>
              </a:rPr>
              <a:t>Principais estados produtores</a:t>
            </a:r>
          </a:p>
        </p:txBody>
      </p:sp>
      <p:sp>
        <p:nvSpPr>
          <p:cNvPr id="18442" name="CaixaDeTexto 46"/>
          <p:cNvSpPr txBox="1">
            <a:spLocks noChangeArrowheads="1"/>
          </p:cNvSpPr>
          <p:nvPr/>
        </p:nvSpPr>
        <p:spPr bwMode="auto">
          <a:xfrm>
            <a:off x="2979738" y="1925638"/>
            <a:ext cx="9207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/>
              <a:t>97.430</a:t>
            </a:r>
            <a:endParaRPr lang="pt-BR"/>
          </a:p>
        </p:txBody>
      </p:sp>
      <p:sp>
        <p:nvSpPr>
          <p:cNvPr id="18443" name="CaixaDeTexto 47"/>
          <p:cNvSpPr txBox="1">
            <a:spLocks noChangeArrowheads="1"/>
          </p:cNvSpPr>
          <p:nvPr/>
        </p:nvSpPr>
        <p:spPr bwMode="auto">
          <a:xfrm>
            <a:off x="1998663" y="2197100"/>
            <a:ext cx="920750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/>
              <a:t>32.652</a:t>
            </a:r>
            <a:endParaRPr lang="pt-BR"/>
          </a:p>
        </p:txBody>
      </p:sp>
      <p:sp>
        <p:nvSpPr>
          <p:cNvPr id="18444" name="CaixaDeTexto 48"/>
          <p:cNvSpPr txBox="1">
            <a:spLocks noChangeArrowheads="1"/>
          </p:cNvSpPr>
          <p:nvPr/>
        </p:nvSpPr>
        <p:spPr bwMode="auto">
          <a:xfrm>
            <a:off x="1984375" y="2470150"/>
            <a:ext cx="92233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/>
              <a:t>31.558</a:t>
            </a:r>
            <a:endParaRPr lang="pt-BR"/>
          </a:p>
        </p:txBody>
      </p:sp>
      <p:sp>
        <p:nvSpPr>
          <p:cNvPr id="18445" name="CaixaDeTexto 49"/>
          <p:cNvSpPr txBox="1">
            <a:spLocks noChangeArrowheads="1"/>
          </p:cNvSpPr>
          <p:nvPr/>
        </p:nvSpPr>
        <p:spPr bwMode="auto">
          <a:xfrm>
            <a:off x="1528763" y="3009900"/>
            <a:ext cx="922337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/>
              <a:t>1.784</a:t>
            </a:r>
            <a:endParaRPr lang="pt-BR"/>
          </a:p>
        </p:txBody>
      </p:sp>
      <p:sp>
        <p:nvSpPr>
          <p:cNvPr id="18446" name="CaixaDeTexto 50"/>
          <p:cNvSpPr txBox="1">
            <a:spLocks noChangeArrowheads="1"/>
          </p:cNvSpPr>
          <p:nvPr/>
        </p:nvSpPr>
        <p:spPr bwMode="auto">
          <a:xfrm>
            <a:off x="1527175" y="3284538"/>
            <a:ext cx="92233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/>
              <a:t>1.412</a:t>
            </a:r>
            <a:endParaRPr lang="pt-BR"/>
          </a:p>
        </p:txBody>
      </p:sp>
      <p:sp>
        <p:nvSpPr>
          <p:cNvPr id="18447" name="CaixaDeTexto 51"/>
          <p:cNvSpPr txBox="1">
            <a:spLocks noChangeArrowheads="1"/>
          </p:cNvSpPr>
          <p:nvPr/>
        </p:nvSpPr>
        <p:spPr bwMode="auto">
          <a:xfrm>
            <a:off x="1519238" y="4098925"/>
            <a:ext cx="9207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/>
              <a:t>952</a:t>
            </a:r>
            <a:endParaRPr lang="pt-BR"/>
          </a:p>
        </p:txBody>
      </p:sp>
      <p:sp>
        <p:nvSpPr>
          <p:cNvPr id="18448" name="CaixaDeTexto 52"/>
          <p:cNvSpPr txBox="1">
            <a:spLocks noChangeArrowheads="1"/>
          </p:cNvSpPr>
          <p:nvPr/>
        </p:nvSpPr>
        <p:spPr bwMode="auto">
          <a:xfrm>
            <a:off x="1514475" y="4368800"/>
            <a:ext cx="920750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/>
              <a:t>504</a:t>
            </a:r>
            <a:endParaRPr lang="pt-BR"/>
          </a:p>
        </p:txBody>
      </p:sp>
      <p:sp>
        <p:nvSpPr>
          <p:cNvPr id="18449" name="CaixaDeTexto 53"/>
          <p:cNvSpPr txBox="1">
            <a:spLocks noChangeArrowheads="1"/>
          </p:cNvSpPr>
          <p:nvPr/>
        </p:nvSpPr>
        <p:spPr bwMode="auto">
          <a:xfrm>
            <a:off x="1517650" y="4913313"/>
            <a:ext cx="9207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/>
              <a:t>489</a:t>
            </a:r>
            <a:endParaRPr lang="pt-BR"/>
          </a:p>
        </p:txBody>
      </p:sp>
      <p:sp>
        <p:nvSpPr>
          <p:cNvPr id="18450" name="CaixaDeTexto 54"/>
          <p:cNvSpPr txBox="1">
            <a:spLocks noChangeArrowheads="1"/>
          </p:cNvSpPr>
          <p:nvPr/>
        </p:nvSpPr>
        <p:spPr bwMode="auto">
          <a:xfrm>
            <a:off x="1535113" y="5456238"/>
            <a:ext cx="9207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/>
              <a:t>1.909</a:t>
            </a:r>
            <a:endParaRPr lang="pt-BR"/>
          </a:p>
        </p:txBody>
      </p:sp>
      <p:sp>
        <p:nvSpPr>
          <p:cNvPr id="18451" name="Oval 21"/>
          <p:cNvSpPr>
            <a:spLocks noChangeArrowheads="1"/>
          </p:cNvSpPr>
          <p:nvPr/>
        </p:nvSpPr>
        <p:spPr bwMode="auto">
          <a:xfrm>
            <a:off x="3794125" y="2389188"/>
            <a:ext cx="454025" cy="365125"/>
          </a:xfrm>
          <a:prstGeom prst="ellipse">
            <a:avLst/>
          </a:prstGeom>
          <a:solidFill>
            <a:schemeClr val="bg2"/>
          </a:solidFill>
          <a:ln w="9525" algn="ctr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400">
                <a:solidFill>
                  <a:srgbClr val="FFFFFF"/>
                </a:solidFill>
                <a:cs typeface="Arial" panose="020B0604020202020204" pitchFamily="34" charset="0"/>
              </a:rPr>
              <a:t>95%</a:t>
            </a:r>
          </a:p>
        </p:txBody>
      </p:sp>
      <p:sp>
        <p:nvSpPr>
          <p:cNvPr id="18452" name="AutoShape 22"/>
          <p:cNvSpPr>
            <a:spLocks/>
          </p:cNvSpPr>
          <p:nvPr/>
        </p:nvSpPr>
        <p:spPr bwMode="auto">
          <a:xfrm>
            <a:off x="3538538" y="1890713"/>
            <a:ext cx="201612" cy="1363662"/>
          </a:xfrm>
          <a:prstGeom prst="rightBrace">
            <a:avLst>
              <a:gd name="adj1" fmla="val 151716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solidFill>
                <a:srgbClr val="FFFFFF"/>
              </a:solidFill>
              <a:cs typeface="Arial" panose="020B0604020202020204" pitchFamily="34" charset="0"/>
            </a:endParaRPr>
          </a:p>
        </p:txBody>
      </p:sp>
      <p:sp>
        <p:nvSpPr>
          <p:cNvPr id="18453" name="Line 96"/>
          <p:cNvSpPr>
            <a:spLocks noChangeShapeType="1"/>
          </p:cNvSpPr>
          <p:nvPr/>
        </p:nvSpPr>
        <p:spPr bwMode="auto">
          <a:xfrm flipH="1">
            <a:off x="296863" y="3255963"/>
            <a:ext cx="3197225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54" name="CaixaDeTexto 60"/>
          <p:cNvSpPr txBox="1">
            <a:spLocks noChangeArrowheads="1"/>
          </p:cNvSpPr>
          <p:nvPr/>
        </p:nvSpPr>
        <p:spPr bwMode="auto">
          <a:xfrm>
            <a:off x="1760538" y="2741613"/>
            <a:ext cx="9207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/>
              <a:t>16.900</a:t>
            </a:r>
            <a:endParaRPr lang="pt-BR"/>
          </a:p>
        </p:txBody>
      </p:sp>
      <p:sp>
        <p:nvSpPr>
          <p:cNvPr id="18455" name="CaixaDeTexto 61"/>
          <p:cNvSpPr txBox="1">
            <a:spLocks noChangeArrowheads="1"/>
          </p:cNvSpPr>
          <p:nvPr/>
        </p:nvSpPr>
        <p:spPr bwMode="auto">
          <a:xfrm>
            <a:off x="1527175" y="3554413"/>
            <a:ext cx="92233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/>
              <a:t>1.391</a:t>
            </a:r>
            <a:endParaRPr lang="pt-BR"/>
          </a:p>
        </p:txBody>
      </p:sp>
      <p:sp>
        <p:nvSpPr>
          <p:cNvPr id="18456" name="CaixaDeTexto 62"/>
          <p:cNvSpPr txBox="1">
            <a:spLocks noChangeArrowheads="1"/>
          </p:cNvSpPr>
          <p:nvPr/>
        </p:nvSpPr>
        <p:spPr bwMode="auto">
          <a:xfrm>
            <a:off x="1520825" y="3825875"/>
            <a:ext cx="920750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/>
              <a:t>1.051</a:t>
            </a:r>
            <a:endParaRPr lang="pt-BR"/>
          </a:p>
        </p:txBody>
      </p:sp>
      <p:sp>
        <p:nvSpPr>
          <p:cNvPr id="18457" name="CaixaDeTexto 63"/>
          <p:cNvSpPr txBox="1">
            <a:spLocks noChangeArrowheads="1"/>
          </p:cNvSpPr>
          <p:nvPr/>
        </p:nvSpPr>
        <p:spPr bwMode="auto">
          <a:xfrm>
            <a:off x="1514475" y="4638675"/>
            <a:ext cx="920750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/>
              <a:t>495</a:t>
            </a:r>
            <a:endParaRPr lang="pt-BR"/>
          </a:p>
        </p:txBody>
      </p:sp>
      <p:sp>
        <p:nvSpPr>
          <p:cNvPr id="18458" name="CaixaDeTexto 64"/>
          <p:cNvSpPr txBox="1">
            <a:spLocks noChangeArrowheads="1"/>
          </p:cNvSpPr>
          <p:nvPr/>
        </p:nvSpPr>
        <p:spPr bwMode="auto">
          <a:xfrm>
            <a:off x="1514475" y="5189538"/>
            <a:ext cx="9207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/>
              <a:t>312</a:t>
            </a:r>
            <a:endParaRPr lang="pt-BR"/>
          </a:p>
        </p:txBody>
      </p:sp>
      <p:graphicFrame>
        <p:nvGraphicFramePr>
          <p:cNvPr id="409627" name="Group 27"/>
          <p:cNvGraphicFramePr>
            <a:graphicFrameLocks noGrp="1"/>
          </p:cNvGraphicFramePr>
          <p:nvPr/>
        </p:nvGraphicFramePr>
        <p:xfrm>
          <a:off x="4348163" y="1916113"/>
          <a:ext cx="5151437" cy="3836988"/>
        </p:xfrm>
        <a:graphic>
          <a:graphicData uri="http://schemas.openxmlformats.org/drawingml/2006/table">
            <a:tbl>
              <a:tblPr/>
              <a:tblGrid>
                <a:gridCol w="5151437"/>
              </a:tblGrid>
              <a:tr h="273050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Goiás: 49%; </a:t>
                      </a:r>
                      <a:r>
                        <a:rPr kumimoji="0" lang="pt-BR" sz="13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Mato Grosso do Sul: 36%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Mato Grosso: 40%; </a:t>
                      </a:r>
                      <a:r>
                        <a:rPr kumimoji="0" lang="pt-BR" sz="13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Mato Grosso do Sul: 31%; Goiás: 29%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73050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Mato Grosso: 60%; </a:t>
                      </a:r>
                      <a:r>
                        <a:rPr kumimoji="0" lang="pt-BR" sz="13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Goiás: 23%; Mato G. do Sul: 17%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73050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Mato Grosso: 48%; </a:t>
                      </a:r>
                      <a:r>
                        <a:rPr kumimoji="0" lang="pt-BR" sz="13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Goiás: 28%; Mato G. do Sul: 22%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73050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Mato Grosso: 82%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73050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Goiás: 98%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73050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Mato Grosso do Sul: 39%; </a:t>
                      </a:r>
                      <a:r>
                        <a:rPr kumimoji="0" lang="it-IT" sz="13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Mato Grosso: 36%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73050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Mato Grosso: 65%; Goiás: 21%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73050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Goiás: 64%; </a:t>
                      </a:r>
                      <a:r>
                        <a:rPr kumimoji="0" lang="pt-BR" sz="13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Mato Grosso do Sul: 17%; Mato Grosso: 15%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73050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Goiás: 57%; </a:t>
                      </a:r>
                      <a:r>
                        <a:rPr kumimoji="0" lang="pt-BR" sz="13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Mato Grosso: 27%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73050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Goiás: 38%; </a:t>
                      </a:r>
                      <a:r>
                        <a:rPr kumimoji="0" lang="pt-BR" sz="13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Mato Grosso: 31%; Mato Grosso do Sul: 31%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73050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Mato Grosso: 39%; </a:t>
                      </a:r>
                      <a:r>
                        <a:rPr kumimoji="0" lang="pt-BR" sz="13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Goiás: 38%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73050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Goiás: 86%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74638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Goiás: 62%; </a:t>
                      </a:r>
                      <a:r>
                        <a:rPr kumimoji="0" lang="pt-BR" sz="13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Mato Grosso: 21%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8474" name="Rectangle 11"/>
          <p:cNvSpPr>
            <a:spLocks noChangeArrowheads="1"/>
          </p:cNvSpPr>
          <p:nvPr/>
        </p:nvSpPr>
        <p:spPr bwMode="auto">
          <a:xfrm>
            <a:off x="8366125" y="179388"/>
            <a:ext cx="1522413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rgbClr val="F2DC0E"/>
              </a:buClr>
            </a:pPr>
            <a:r>
              <a:rPr lang="pt-BR" sz="1100">
                <a:solidFill>
                  <a:srgbClr val="FFFFFF"/>
                </a:solidFill>
                <a:cs typeface="Arial" panose="020B0604020202020204" pitchFamily="34" charset="0"/>
              </a:rPr>
              <a:t>Cadeias relevantes na Balança Comercial</a:t>
            </a:r>
          </a:p>
          <a:p>
            <a:pPr eaLnBrk="1" hangingPunct="1">
              <a:buClr>
                <a:srgbClr val="F2DC0E"/>
              </a:buClr>
            </a:pPr>
            <a:endParaRPr lang="pt-BR" sz="1100">
              <a:solidFill>
                <a:srgbClr val="FFFFFF"/>
              </a:solidFill>
              <a:cs typeface="Arial" panose="020B0604020202020204" pitchFamily="34" charset="0"/>
            </a:endParaRPr>
          </a:p>
        </p:txBody>
      </p:sp>
      <p:sp>
        <p:nvSpPr>
          <p:cNvPr id="18475" name="Rectangle 10"/>
          <p:cNvSpPr>
            <a:spLocks noChangeArrowheads="1"/>
          </p:cNvSpPr>
          <p:nvPr/>
        </p:nvSpPr>
        <p:spPr bwMode="auto">
          <a:xfrm>
            <a:off x="8097838" y="233363"/>
            <a:ext cx="215900" cy="238125"/>
          </a:xfrm>
          <a:prstGeom prst="rect">
            <a:avLst/>
          </a:prstGeom>
          <a:solidFill>
            <a:srgbClr val="C0000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solidFill>
                <a:srgbClr val="FFFFFF"/>
              </a:solidFill>
              <a:cs typeface="Arial" panose="020B0604020202020204" pitchFamily="34" charset="0"/>
            </a:endParaRPr>
          </a:p>
        </p:txBody>
      </p:sp>
      <p:grpSp>
        <p:nvGrpSpPr>
          <p:cNvPr id="18476" name="Grupo 59"/>
          <p:cNvGrpSpPr>
            <a:grpSpLocks/>
          </p:cNvGrpSpPr>
          <p:nvPr/>
        </p:nvGrpSpPr>
        <p:grpSpPr bwMode="auto">
          <a:xfrm>
            <a:off x="287338" y="5834063"/>
            <a:ext cx="9312275" cy="985837"/>
            <a:chOff x="288000" y="5835146"/>
            <a:chExt cx="9312275" cy="984754"/>
          </a:xfrm>
        </p:grpSpPr>
        <p:sp>
          <p:nvSpPr>
            <p:cNvPr id="18477" name="McK Footnote"/>
            <p:cNvSpPr txBox="1">
              <a:spLocks noChangeArrowheads="1"/>
            </p:cNvSpPr>
            <p:nvPr>
              <p:custDataLst>
                <p:tags r:id="rId2"/>
              </p:custDataLst>
            </p:nvPr>
          </p:nvSpPr>
          <p:spPr bwMode="auto">
            <a:xfrm>
              <a:off x="288000" y="6512243"/>
              <a:ext cx="9028113" cy="3076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b">
              <a:spAutoFit/>
            </a:bodyPr>
            <a:lstStyle>
              <a:lvl1pPr marL="614363" indent="-614363" defTabSz="957263">
                <a:buClr>
                  <a:schemeClr val="tx2"/>
                </a:buClr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57263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57263">
                <a:buClr>
                  <a:schemeClr val="tx2"/>
                </a:buClr>
                <a:buFont typeface="Wingdings" panose="05000000000000000000" pitchFamily="2" charset="2"/>
                <a:buChar char="§"/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57263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57263">
                <a:buClr>
                  <a:schemeClr val="tx2"/>
                </a:buClr>
                <a:buSzPct val="70000"/>
                <a:buChar char="o"/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 sz="1000" b="0"/>
            </a:p>
            <a:p>
              <a:pPr eaLnBrk="1" hangingPunct="1">
                <a:buClrTx/>
              </a:pPr>
              <a:r>
                <a:rPr lang="pt-BR" sz="1000" b="0"/>
                <a:t>Fonte: IBGE, análise Macrologística</a:t>
              </a:r>
            </a:p>
          </p:txBody>
        </p:sp>
        <p:sp>
          <p:nvSpPr>
            <p:cNvPr id="18478" name="AutoShape 75"/>
            <p:cNvSpPr>
              <a:spLocks noChangeArrowheads="1"/>
            </p:cNvSpPr>
            <p:nvPr/>
          </p:nvSpPr>
          <p:spPr bwMode="auto">
            <a:xfrm>
              <a:off x="288000" y="6077841"/>
              <a:ext cx="9312275" cy="496888"/>
            </a:xfrm>
            <a:prstGeom prst="roundRect">
              <a:avLst>
                <a:gd name="adj" fmla="val 16231"/>
              </a:avLst>
            </a:prstGeom>
            <a:solidFill>
              <a:schemeClr val="accent1"/>
            </a:solidFill>
            <a:ln w="9525">
              <a:solidFill>
                <a:schemeClr val="folHlink"/>
              </a:solidFill>
              <a:round/>
              <a:headEnd/>
              <a:tailEnd/>
            </a:ln>
            <a:effectLst>
              <a:outerShdw dist="53882" dir="2700000" algn="ctr" rotWithShape="0">
                <a:schemeClr val="bg2">
                  <a:alpha val="50000"/>
                </a:schemeClr>
              </a:outerShdw>
            </a:effectLst>
          </p:spPr>
          <p:txBody>
            <a:bodyPr lIns="0" tIns="0" rIns="0" bIns="0" anchor="ctr" anchorCtr="1"/>
            <a:lstStyle>
              <a:lvl1pPr marL="342900" indent="-34290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indent="1588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lvl="1" algn="ctr">
                <a:buClr>
                  <a:srgbClr val="F2DC0E"/>
                </a:buClr>
                <a:buFontTx/>
                <a:buNone/>
              </a:pPr>
              <a:r>
                <a:rPr lang="pt-BR" sz="1400">
                  <a:solidFill>
                    <a:srgbClr val="FFFFFF"/>
                  </a:solidFill>
                </a:rPr>
                <a:t>Para a seleção das cadeias a serem estudadas foi analisada também a produção da região Centro-Oeste – Com relação às cadeias agropecuárias, as 5 principais cadeias representam 95% da produção da região</a:t>
              </a:r>
            </a:p>
          </p:txBody>
        </p:sp>
        <p:sp>
          <p:nvSpPr>
            <p:cNvPr id="18479" name="AutoShape 67"/>
            <p:cNvSpPr>
              <a:spLocks noChangeArrowheads="1"/>
            </p:cNvSpPr>
            <p:nvPr/>
          </p:nvSpPr>
          <p:spPr bwMode="auto">
            <a:xfrm rot="5400000">
              <a:off x="4875527" y="4531015"/>
              <a:ext cx="149225" cy="2757487"/>
            </a:xfrm>
            <a:prstGeom prst="homePlate">
              <a:avLst>
                <a:gd name="adj" fmla="val 100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rot="10800000" vert="eaVert" lIns="0" tIns="0" rIns="0" bIns="0" anchorCtr="1"/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0482" name="Object 1"/>
          <p:cNvGraphicFramePr>
            <a:graphicFrameLocks/>
          </p:cNvGraphicFramePr>
          <p:nvPr/>
        </p:nvGraphicFramePr>
        <p:xfrm>
          <a:off x="212725" y="1809750"/>
          <a:ext cx="3990975" cy="39719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529" name="Gráfico" r:id="rId5" imgW="4314943" imgH="3971857" progId="Excel.Chart.8">
                  <p:embed/>
                </p:oleObj>
              </mc:Choice>
              <mc:Fallback>
                <p:oleObj name="Gráfico" r:id="rId5" imgW="4314943" imgH="3971857" progId="Excel.Chart.8">
                  <p:embed/>
                  <p:pic>
                    <p:nvPicPr>
                      <p:cNvPr id="0" name="Object 1"/>
                      <p:cNvPicPr>
                        <a:picLocks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2725" y="1809750"/>
                        <a:ext cx="3990975" cy="39719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483" name="Rectangle 13"/>
          <p:cNvSpPr txBox="1">
            <a:spLocks noChangeArrowheads="1"/>
          </p:cNvSpPr>
          <p:nvPr/>
        </p:nvSpPr>
        <p:spPr bwMode="auto">
          <a:xfrm>
            <a:off x="2597150" y="185738"/>
            <a:ext cx="530066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Tx/>
            </a:pPr>
            <a:r>
              <a:rPr lang="pt-BR" sz="2000">
                <a:solidFill>
                  <a:srgbClr val="F2DC0E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Produção Extrativista Mineral e Florestal na Região Centro-Oeste</a:t>
            </a:r>
            <a:endParaRPr lang="pt-BR" sz="2000" baseline="30000">
              <a:solidFill>
                <a:srgbClr val="F2DC0E"/>
              </a:solidFill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20484" name="Text Box 18"/>
          <p:cNvSpPr txBox="1">
            <a:spLocks noChangeArrowheads="1"/>
          </p:cNvSpPr>
          <p:nvPr/>
        </p:nvSpPr>
        <p:spPr bwMode="auto">
          <a:xfrm>
            <a:off x="215900" y="971550"/>
            <a:ext cx="2463800" cy="230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marL="342900" indent="-342900" defTabSz="957263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>
                <a:srgbClr val="F2DC0E"/>
              </a:buClr>
            </a:pPr>
            <a:r>
              <a:rPr lang="es-ES_tradnl">
                <a:solidFill>
                  <a:srgbClr val="FFFFFF"/>
                </a:solidFill>
                <a:cs typeface="Arial" panose="020B0604020202020204" pitchFamily="34" charset="0"/>
              </a:rPr>
              <a:t>2010E¹, mil tons</a:t>
            </a:r>
          </a:p>
        </p:txBody>
      </p:sp>
      <p:cxnSp>
        <p:nvCxnSpPr>
          <p:cNvPr id="20485" name="Conector reto 2"/>
          <p:cNvCxnSpPr>
            <a:cxnSpLocks noChangeShapeType="1"/>
          </p:cNvCxnSpPr>
          <p:nvPr/>
        </p:nvCxnSpPr>
        <p:spPr bwMode="auto">
          <a:xfrm>
            <a:off x="193675" y="1524000"/>
            <a:ext cx="4195763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486" name="Rectangle 6"/>
          <p:cNvSpPr>
            <a:spLocks noChangeArrowheads="1"/>
          </p:cNvSpPr>
          <p:nvPr/>
        </p:nvSpPr>
        <p:spPr bwMode="auto">
          <a:xfrm>
            <a:off x="247650" y="1235075"/>
            <a:ext cx="4708525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rgbClr val="F2DC0E"/>
              </a:buClr>
            </a:pPr>
            <a:r>
              <a:rPr lang="pt-BR">
                <a:solidFill>
                  <a:srgbClr val="F2DC0E"/>
                </a:solidFill>
              </a:rPr>
              <a:t>Produção em volume</a:t>
            </a:r>
            <a:r>
              <a:rPr lang="pt-BR" baseline="30000">
                <a:solidFill>
                  <a:srgbClr val="F2DC0E"/>
                </a:solidFill>
              </a:rPr>
              <a:t>2</a:t>
            </a:r>
          </a:p>
        </p:txBody>
      </p:sp>
      <p:sp>
        <p:nvSpPr>
          <p:cNvPr id="20487" name="Rectangle 19"/>
          <p:cNvSpPr>
            <a:spLocks noChangeArrowheads="1"/>
          </p:cNvSpPr>
          <p:nvPr/>
        </p:nvSpPr>
        <p:spPr bwMode="auto">
          <a:xfrm>
            <a:off x="263525" y="1609725"/>
            <a:ext cx="2427288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rgbClr val="F2DC0E"/>
              </a:buClr>
            </a:pPr>
            <a:r>
              <a:rPr lang="pt-BR">
                <a:solidFill>
                  <a:srgbClr val="FFFFFF"/>
                </a:solidFill>
              </a:rPr>
              <a:t>Total = 51.123 mil tons</a:t>
            </a:r>
          </a:p>
        </p:txBody>
      </p:sp>
      <p:sp>
        <p:nvSpPr>
          <p:cNvPr id="20488" name="CaixaDeTexto 41"/>
          <p:cNvSpPr txBox="1">
            <a:spLocks noChangeArrowheads="1"/>
          </p:cNvSpPr>
          <p:nvPr/>
        </p:nvSpPr>
        <p:spPr bwMode="auto">
          <a:xfrm>
            <a:off x="3533775" y="1879600"/>
            <a:ext cx="9207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>
                <a:cs typeface="Arial" panose="020B0604020202020204" pitchFamily="34" charset="0"/>
              </a:rPr>
              <a:t>24.005</a:t>
            </a:r>
            <a:endParaRPr lang="pt-BR">
              <a:cs typeface="Arial" panose="020B0604020202020204" pitchFamily="34" charset="0"/>
            </a:endParaRPr>
          </a:p>
        </p:txBody>
      </p:sp>
      <p:sp>
        <p:nvSpPr>
          <p:cNvPr id="20489" name="CaixaDeTexto 42"/>
          <p:cNvSpPr txBox="1">
            <a:spLocks noChangeArrowheads="1"/>
          </p:cNvSpPr>
          <p:nvPr/>
        </p:nvSpPr>
        <p:spPr bwMode="auto">
          <a:xfrm>
            <a:off x="1031875" y="3508375"/>
            <a:ext cx="920750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>
                <a:cs typeface="Arial" panose="020B0604020202020204" pitchFamily="34" charset="0"/>
              </a:rPr>
              <a:t>314</a:t>
            </a:r>
            <a:endParaRPr lang="pt-BR">
              <a:cs typeface="Arial" panose="020B0604020202020204" pitchFamily="34" charset="0"/>
            </a:endParaRPr>
          </a:p>
        </p:txBody>
      </p:sp>
      <p:sp>
        <p:nvSpPr>
          <p:cNvPr id="20490" name="CaixaDeTexto 43"/>
          <p:cNvSpPr txBox="1">
            <a:spLocks noChangeArrowheads="1"/>
          </p:cNvSpPr>
          <p:nvPr/>
        </p:nvSpPr>
        <p:spPr bwMode="auto">
          <a:xfrm>
            <a:off x="1025525" y="4164013"/>
            <a:ext cx="92233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>
                <a:cs typeface="Arial" panose="020B0604020202020204" pitchFamily="34" charset="0"/>
              </a:rPr>
              <a:t>260</a:t>
            </a:r>
            <a:endParaRPr lang="pt-BR">
              <a:cs typeface="Arial" panose="020B0604020202020204" pitchFamily="34" charset="0"/>
            </a:endParaRPr>
          </a:p>
        </p:txBody>
      </p:sp>
      <p:sp>
        <p:nvSpPr>
          <p:cNvPr id="20491" name="Oval 21"/>
          <p:cNvSpPr>
            <a:spLocks noChangeArrowheads="1"/>
          </p:cNvSpPr>
          <p:nvPr/>
        </p:nvSpPr>
        <p:spPr bwMode="auto">
          <a:xfrm>
            <a:off x="4389438" y="2319338"/>
            <a:ext cx="454025" cy="365125"/>
          </a:xfrm>
          <a:prstGeom prst="ellipse">
            <a:avLst/>
          </a:prstGeom>
          <a:solidFill>
            <a:schemeClr val="bg2"/>
          </a:solidFill>
          <a:ln w="9525" algn="ctr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400">
                <a:solidFill>
                  <a:srgbClr val="FFFFFF"/>
                </a:solidFill>
              </a:rPr>
              <a:t>95%</a:t>
            </a:r>
            <a:r>
              <a:rPr lang="pt-BR" sz="1400" baseline="30000">
                <a:solidFill>
                  <a:srgbClr val="FFFFFF"/>
                </a:solidFill>
              </a:rPr>
              <a:t>3</a:t>
            </a:r>
          </a:p>
        </p:txBody>
      </p:sp>
      <p:sp>
        <p:nvSpPr>
          <p:cNvPr id="20492" name="AutoShape 22"/>
          <p:cNvSpPr>
            <a:spLocks/>
          </p:cNvSpPr>
          <p:nvPr/>
        </p:nvSpPr>
        <p:spPr bwMode="auto">
          <a:xfrm>
            <a:off x="4122738" y="1865313"/>
            <a:ext cx="201612" cy="1271587"/>
          </a:xfrm>
          <a:prstGeom prst="rightBrace">
            <a:avLst>
              <a:gd name="adj1" fmla="val 151808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solidFill>
                <a:srgbClr val="FFFFFF"/>
              </a:solidFill>
            </a:endParaRPr>
          </a:p>
        </p:txBody>
      </p:sp>
      <p:sp>
        <p:nvSpPr>
          <p:cNvPr id="20493" name="Line 96"/>
          <p:cNvSpPr>
            <a:spLocks noChangeShapeType="1"/>
          </p:cNvSpPr>
          <p:nvPr/>
        </p:nvSpPr>
        <p:spPr bwMode="auto">
          <a:xfrm flipH="1">
            <a:off x="263525" y="3152775"/>
            <a:ext cx="3833813" cy="20638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494" name="CaixaDeTexto 53"/>
          <p:cNvSpPr txBox="1">
            <a:spLocks noChangeArrowheads="1"/>
          </p:cNvSpPr>
          <p:nvPr/>
        </p:nvSpPr>
        <p:spPr bwMode="auto">
          <a:xfrm>
            <a:off x="1069975" y="4502150"/>
            <a:ext cx="9207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>
                <a:cs typeface="Arial" panose="020B0604020202020204" pitchFamily="34" charset="0"/>
              </a:rPr>
              <a:t>663</a:t>
            </a:r>
            <a:endParaRPr lang="pt-BR">
              <a:cs typeface="Arial" panose="020B0604020202020204" pitchFamily="34" charset="0"/>
            </a:endParaRPr>
          </a:p>
        </p:txBody>
      </p:sp>
      <p:graphicFrame>
        <p:nvGraphicFramePr>
          <p:cNvPr id="411663" name="Group 15"/>
          <p:cNvGraphicFramePr>
            <a:graphicFrameLocks noGrp="1"/>
          </p:cNvGraphicFramePr>
          <p:nvPr/>
        </p:nvGraphicFramePr>
        <p:xfrm>
          <a:off x="4951413" y="1916113"/>
          <a:ext cx="4386262" cy="2957513"/>
        </p:xfrm>
        <a:graphic>
          <a:graphicData uri="http://schemas.openxmlformats.org/drawingml/2006/table">
            <a:tbl>
              <a:tblPr/>
              <a:tblGrid>
                <a:gridCol w="4386262"/>
              </a:tblGrid>
              <a:tr h="32702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Distrito Federal: 36%; </a:t>
                      </a:r>
                      <a:r>
                        <a:rPr kumimoji="0" lang="pt-B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Mato Grosso: 31%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702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Mato Grosso do Sul: 59%; </a:t>
                      </a:r>
                      <a:r>
                        <a:rPr kumimoji="0" lang="it-IT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Mato Grosso: 27%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702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Mato Grosso do Sul: 99%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702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Goiás: 100%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702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Goiás: 74%</a:t>
                      </a:r>
                      <a:endParaRPr kumimoji="0" lang="pt-BR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1313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Goiás: 100%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702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Goiás: 100%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702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Goiás: 100%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702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Goiás: 68%; </a:t>
                      </a:r>
                      <a:r>
                        <a:rPr kumimoji="0" lang="pt-B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Mato Grosso do Sul: 29%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20505" name="CaixaDeTexto 41"/>
          <p:cNvSpPr txBox="1">
            <a:spLocks noChangeArrowheads="1"/>
          </p:cNvSpPr>
          <p:nvPr/>
        </p:nvSpPr>
        <p:spPr bwMode="auto">
          <a:xfrm>
            <a:off x="1030288" y="3843338"/>
            <a:ext cx="9207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>
                <a:cs typeface="Arial" panose="020B0604020202020204" pitchFamily="34" charset="0"/>
              </a:rPr>
              <a:t>291</a:t>
            </a:r>
            <a:endParaRPr lang="pt-BR">
              <a:cs typeface="Arial" panose="020B0604020202020204" pitchFamily="34" charset="0"/>
            </a:endParaRPr>
          </a:p>
        </p:txBody>
      </p:sp>
      <p:sp>
        <p:nvSpPr>
          <p:cNvPr id="20506" name="Rectangle 11"/>
          <p:cNvSpPr>
            <a:spLocks noChangeArrowheads="1"/>
          </p:cNvSpPr>
          <p:nvPr/>
        </p:nvSpPr>
        <p:spPr bwMode="auto">
          <a:xfrm>
            <a:off x="8366125" y="179388"/>
            <a:ext cx="1522413" cy="458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rgbClr val="F2DC0E"/>
              </a:buClr>
            </a:pPr>
            <a:r>
              <a:rPr lang="pt-BR" sz="1100">
                <a:solidFill>
                  <a:srgbClr val="FFFFFF"/>
                </a:solidFill>
              </a:rPr>
              <a:t>Cadeias relevantes na Balança Comercial</a:t>
            </a:r>
          </a:p>
          <a:p>
            <a:pPr eaLnBrk="1" hangingPunct="1">
              <a:buClr>
                <a:srgbClr val="F2DC0E"/>
              </a:buClr>
            </a:pPr>
            <a:endParaRPr lang="pt-BR" sz="800">
              <a:solidFill>
                <a:srgbClr val="FFFFFF"/>
              </a:solidFill>
            </a:endParaRPr>
          </a:p>
        </p:txBody>
      </p:sp>
      <p:sp>
        <p:nvSpPr>
          <p:cNvPr id="20507" name="Rectangle 10"/>
          <p:cNvSpPr>
            <a:spLocks noChangeArrowheads="1"/>
          </p:cNvSpPr>
          <p:nvPr/>
        </p:nvSpPr>
        <p:spPr bwMode="auto">
          <a:xfrm>
            <a:off x="8097838" y="233363"/>
            <a:ext cx="215900" cy="238125"/>
          </a:xfrm>
          <a:prstGeom prst="rect">
            <a:avLst/>
          </a:prstGeom>
          <a:solidFill>
            <a:srgbClr val="C0000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solidFill>
                <a:srgbClr val="FFFFFF"/>
              </a:solidFill>
            </a:endParaRPr>
          </a:p>
        </p:txBody>
      </p:sp>
      <p:sp>
        <p:nvSpPr>
          <p:cNvPr id="20508" name="CaixaDeTexto 41"/>
          <p:cNvSpPr txBox="1">
            <a:spLocks noChangeArrowheads="1"/>
          </p:cNvSpPr>
          <p:nvPr/>
        </p:nvSpPr>
        <p:spPr bwMode="auto">
          <a:xfrm>
            <a:off x="3001963" y="2217738"/>
            <a:ext cx="9207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>
                <a:cs typeface="Arial" panose="020B0604020202020204" pitchFamily="34" charset="0"/>
              </a:rPr>
              <a:t>18.903</a:t>
            </a:r>
            <a:endParaRPr lang="pt-BR">
              <a:cs typeface="Arial" panose="020B0604020202020204" pitchFamily="34" charset="0"/>
            </a:endParaRPr>
          </a:p>
        </p:txBody>
      </p:sp>
      <p:sp>
        <p:nvSpPr>
          <p:cNvPr id="20509" name="CaixaDeTexto 42"/>
          <p:cNvSpPr txBox="1">
            <a:spLocks noChangeArrowheads="1"/>
          </p:cNvSpPr>
          <p:nvPr/>
        </p:nvSpPr>
        <p:spPr bwMode="auto">
          <a:xfrm>
            <a:off x="1403350" y="2557463"/>
            <a:ext cx="9207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>
                <a:cs typeface="Arial" panose="020B0604020202020204" pitchFamily="34" charset="0"/>
              </a:rPr>
              <a:t>3.949</a:t>
            </a:r>
            <a:endParaRPr lang="pt-BR">
              <a:cs typeface="Arial" panose="020B0604020202020204" pitchFamily="34" charset="0"/>
            </a:endParaRPr>
          </a:p>
        </p:txBody>
      </p:sp>
      <p:sp>
        <p:nvSpPr>
          <p:cNvPr id="20510" name="CaixaDeTexto 43"/>
          <p:cNvSpPr txBox="1">
            <a:spLocks noChangeArrowheads="1"/>
          </p:cNvSpPr>
          <p:nvPr/>
        </p:nvSpPr>
        <p:spPr bwMode="auto">
          <a:xfrm>
            <a:off x="1160463" y="2846388"/>
            <a:ext cx="9207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>
                <a:cs typeface="Arial" panose="020B0604020202020204" pitchFamily="34" charset="0"/>
              </a:rPr>
              <a:t>1.622</a:t>
            </a:r>
            <a:endParaRPr lang="pt-BR">
              <a:cs typeface="Arial" panose="020B0604020202020204" pitchFamily="34" charset="0"/>
            </a:endParaRPr>
          </a:p>
        </p:txBody>
      </p:sp>
      <p:sp>
        <p:nvSpPr>
          <p:cNvPr id="20511" name="CaixaDeTexto 44"/>
          <p:cNvSpPr txBox="1">
            <a:spLocks noChangeArrowheads="1"/>
          </p:cNvSpPr>
          <p:nvPr/>
        </p:nvSpPr>
        <p:spPr bwMode="auto">
          <a:xfrm>
            <a:off x="1116013" y="3173413"/>
            <a:ext cx="9207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>
                <a:cs typeface="Arial" panose="020B0604020202020204" pitchFamily="34" charset="0"/>
              </a:rPr>
              <a:t>1.116</a:t>
            </a:r>
            <a:endParaRPr lang="pt-BR">
              <a:cs typeface="Arial" panose="020B0604020202020204" pitchFamily="34" charset="0"/>
            </a:endParaRPr>
          </a:p>
        </p:txBody>
      </p:sp>
      <p:sp>
        <p:nvSpPr>
          <p:cNvPr id="20512" name="AutoShape 75"/>
          <p:cNvSpPr>
            <a:spLocks noChangeArrowheads="1"/>
          </p:cNvSpPr>
          <p:nvPr/>
        </p:nvSpPr>
        <p:spPr bwMode="auto">
          <a:xfrm>
            <a:off x="287338" y="5226050"/>
            <a:ext cx="9312275" cy="496888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="ctr" anchorCtr="1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400">
                <a:solidFill>
                  <a:srgbClr val="FFFFFF"/>
                </a:solidFill>
              </a:rPr>
              <a:t>Quando se analisa o extrativismo mineral e florestal nota-se também a importância da cadeia do calcário—Vale notar que o fosfato já foi selecionado anteriormente por fazer parte da cadeia de fertilizantes</a:t>
            </a:r>
          </a:p>
        </p:txBody>
      </p:sp>
      <p:sp>
        <p:nvSpPr>
          <p:cNvPr id="20513" name="AutoShape 67"/>
          <p:cNvSpPr>
            <a:spLocks noChangeArrowheads="1"/>
          </p:cNvSpPr>
          <p:nvPr/>
        </p:nvSpPr>
        <p:spPr bwMode="auto">
          <a:xfrm rot="5400000">
            <a:off x="4874419" y="3675857"/>
            <a:ext cx="149225" cy="2757487"/>
          </a:xfrm>
          <a:prstGeom prst="homePlate">
            <a:avLst>
              <a:gd name="adj" fmla="val 10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rot="10800000" vert="eaVert" lIns="0" tIns="0" rIns="0" bIns="0" anchorCtr="1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solidFill>
                <a:srgbClr val="FFFFFF"/>
              </a:solidFill>
            </a:endParaRPr>
          </a:p>
        </p:txBody>
      </p:sp>
      <p:sp>
        <p:nvSpPr>
          <p:cNvPr id="35" name="McK Footnote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287338" y="5832475"/>
            <a:ext cx="9028112" cy="1000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marL="396000" eaLnBrk="1" hangingPunct="1">
              <a:lnSpc>
                <a:spcPts val="1300"/>
              </a:lnSpc>
              <a:defRPr/>
            </a:pPr>
            <a:r>
              <a:rPr lang="pt-BR" sz="1000" b="0" dirty="0" smtClean="0">
                <a:latin typeface="Arial" pitchFamily="34" charset="0"/>
                <a:cs typeface="Arial" pitchFamily="34" charset="0"/>
              </a:rPr>
              <a:t>	1) Com exceção de madeira, os dados de 2010 para GO ainda não estão disponíveis no DNPM de modo que os valores apresentados são estimados baseados na produção de 2009 e no crescimento total brasileiro por tipo de minério; </a:t>
            </a:r>
          </a:p>
          <a:p>
            <a:pPr marL="396000" eaLnBrk="1" hangingPunct="1">
              <a:lnSpc>
                <a:spcPts val="1300"/>
              </a:lnSpc>
              <a:defRPr/>
            </a:pPr>
            <a:r>
              <a:rPr lang="pt-BR" sz="1000" b="0" dirty="0">
                <a:latin typeface="Arial" pitchFamily="34" charset="0"/>
                <a:cs typeface="Arial" pitchFamily="34" charset="0"/>
              </a:rPr>
              <a:t>	</a:t>
            </a:r>
            <a:r>
              <a:rPr lang="pt-BR" sz="1000" b="0" dirty="0" smtClean="0">
                <a:latin typeface="Arial" pitchFamily="34" charset="0"/>
                <a:cs typeface="Arial" pitchFamily="34" charset="0"/>
              </a:rPr>
              <a:t>2) Considera o volume dos minérios beneficiados. </a:t>
            </a:r>
          </a:p>
          <a:p>
            <a:pPr marL="396000" eaLnBrk="1" hangingPunct="1">
              <a:lnSpc>
                <a:spcPts val="1300"/>
              </a:lnSpc>
              <a:defRPr/>
            </a:pPr>
            <a:r>
              <a:rPr lang="pt-BR" sz="1000" b="0" dirty="0">
                <a:latin typeface="Arial" pitchFamily="34" charset="0"/>
                <a:cs typeface="Arial" pitchFamily="34" charset="0"/>
              </a:rPr>
              <a:t>	</a:t>
            </a:r>
            <a:r>
              <a:rPr lang="pt-BR" sz="1000" b="0" dirty="0" smtClean="0">
                <a:latin typeface="Arial" pitchFamily="34" charset="0"/>
                <a:cs typeface="Arial" pitchFamily="34" charset="0"/>
              </a:rPr>
              <a:t>3) Inclui Cobre.</a:t>
            </a:r>
          </a:p>
          <a:p>
            <a:pPr marL="396000" eaLnBrk="1" hangingPunct="1">
              <a:lnSpc>
                <a:spcPts val="1300"/>
              </a:lnSpc>
              <a:defRPr/>
            </a:pPr>
            <a:r>
              <a:rPr lang="pt-BR" sz="1000" b="0" dirty="0">
                <a:latin typeface="Arial" pitchFamily="34" charset="0"/>
                <a:cs typeface="Arial" pitchFamily="34" charset="0"/>
              </a:rPr>
              <a:t>	4</a:t>
            </a:r>
            <a:r>
              <a:rPr lang="pt-BR" sz="1000" b="0" dirty="0" smtClean="0">
                <a:latin typeface="Arial" pitchFamily="34" charset="0"/>
                <a:cs typeface="Arial" pitchFamily="34" charset="0"/>
              </a:rPr>
              <a:t>) Inclui principalmente nióbio, manganês e dolomito, entre outros minerais em menores volumes</a:t>
            </a:r>
          </a:p>
          <a:p>
            <a:pPr eaLnBrk="1" hangingPunct="1">
              <a:lnSpc>
                <a:spcPts val="1300"/>
              </a:lnSpc>
              <a:defRPr/>
            </a:pPr>
            <a:r>
              <a:rPr lang="pt-BR" sz="1000" b="0" dirty="0" smtClean="0">
                <a:latin typeface="Arial" pitchFamily="34" charset="0"/>
                <a:cs typeface="Arial" pitchFamily="34" charset="0"/>
              </a:rPr>
              <a:t>Fonte: DNPM, revista Minérios e </a:t>
            </a:r>
            <a:r>
              <a:rPr lang="pt-BR" sz="1000" b="0" dirty="0" err="1" smtClean="0">
                <a:latin typeface="Arial" pitchFamily="34" charset="0"/>
                <a:cs typeface="Arial" pitchFamily="34" charset="0"/>
              </a:rPr>
              <a:t>Minerales</a:t>
            </a:r>
            <a:r>
              <a:rPr lang="pt-BR" sz="1000" b="0" dirty="0" smtClean="0">
                <a:latin typeface="Arial" pitchFamily="34" charset="0"/>
                <a:cs typeface="Arial" pitchFamily="34" charset="0"/>
              </a:rPr>
              <a:t>, IBGE, análise </a:t>
            </a:r>
            <a:r>
              <a:rPr lang="pt-BR" sz="1000" b="0" dirty="0" err="1" smtClean="0">
                <a:latin typeface="Arial" pitchFamily="34" charset="0"/>
                <a:cs typeface="Arial" pitchFamily="34" charset="0"/>
              </a:rPr>
              <a:t>Macrologística</a:t>
            </a:r>
            <a:endParaRPr lang="pt-BR" sz="1000" b="0" dirty="0" smtClean="0">
              <a:latin typeface="Arial" pitchFamily="34" charset="0"/>
              <a:cs typeface="Arial" pitchFamily="34" charset="0"/>
            </a:endParaRPr>
          </a:p>
        </p:txBody>
      </p:sp>
      <p:sp>
        <p:nvSpPr>
          <p:cNvPr id="3" name="CaixaDeTexto 2"/>
          <p:cNvSpPr txBox="1"/>
          <p:nvPr/>
        </p:nvSpPr>
        <p:spPr>
          <a:xfrm>
            <a:off x="247650" y="4468813"/>
            <a:ext cx="895350" cy="307975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pt-BR" sz="1340" b="0" dirty="0">
                <a:latin typeface="Arial" charset="0"/>
              </a:rPr>
              <a:t>Outros</a:t>
            </a:r>
            <a:r>
              <a:rPr lang="pt-BR" sz="1340" b="0" baseline="30000" dirty="0">
                <a:latin typeface="Arial" charset="0"/>
              </a:rPr>
              <a:t>4</a:t>
            </a:r>
          </a:p>
        </p:txBody>
      </p:sp>
      <p:sp>
        <p:nvSpPr>
          <p:cNvPr id="38" name="CaixaDeTexto 37"/>
          <p:cNvSpPr txBox="1"/>
          <p:nvPr/>
        </p:nvSpPr>
        <p:spPr>
          <a:xfrm>
            <a:off x="360363" y="4129088"/>
            <a:ext cx="895350" cy="29845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pt-BR" sz="1340" b="0" dirty="0">
                <a:latin typeface="Arial" charset="0"/>
              </a:rPr>
              <a:t>Cobre</a:t>
            </a:r>
            <a:endParaRPr lang="pt-BR" sz="1340" b="0" baseline="30000" dirty="0">
              <a:latin typeface="Arial" charset="0"/>
            </a:endParaRPr>
          </a:p>
        </p:txBody>
      </p:sp>
      <p:cxnSp>
        <p:nvCxnSpPr>
          <p:cNvPr id="20517" name="Conector reto 2"/>
          <p:cNvCxnSpPr>
            <a:cxnSpLocks noChangeShapeType="1"/>
          </p:cNvCxnSpPr>
          <p:nvPr/>
        </p:nvCxnSpPr>
        <p:spPr bwMode="auto">
          <a:xfrm>
            <a:off x="4802188" y="1524000"/>
            <a:ext cx="4948237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518" name="Rectangle 6"/>
          <p:cNvSpPr>
            <a:spLocks noChangeArrowheads="1"/>
          </p:cNvSpPr>
          <p:nvPr/>
        </p:nvSpPr>
        <p:spPr bwMode="auto">
          <a:xfrm>
            <a:off x="4941888" y="1235075"/>
            <a:ext cx="2963862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rgbClr val="F2DC0E"/>
              </a:buClr>
            </a:pPr>
            <a:r>
              <a:rPr lang="es-ES_tradnl">
                <a:solidFill>
                  <a:srgbClr val="F2DC0E"/>
                </a:solidFill>
                <a:cs typeface="Arial" panose="020B0604020202020204" pitchFamily="34" charset="0"/>
              </a:rPr>
              <a:t>Principais estados produtores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13"/>
          <p:cNvSpPr txBox="1">
            <a:spLocks noChangeArrowheads="1"/>
          </p:cNvSpPr>
          <p:nvPr/>
        </p:nvSpPr>
        <p:spPr bwMode="auto">
          <a:xfrm>
            <a:off x="2597150" y="185738"/>
            <a:ext cx="530066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Tx/>
            </a:pPr>
            <a:r>
              <a:rPr lang="pt-BR" sz="2000">
                <a:solidFill>
                  <a:srgbClr val="F2DC0E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Produção Industrial na Região Centro-Oeste</a:t>
            </a:r>
            <a:endParaRPr lang="pt-BR" sz="2000" baseline="30000">
              <a:solidFill>
                <a:srgbClr val="F2DC0E"/>
              </a:solidFill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cxnSp>
        <p:nvCxnSpPr>
          <p:cNvPr id="22531" name="Conector reto 2"/>
          <p:cNvCxnSpPr>
            <a:cxnSpLocks noChangeShapeType="1"/>
          </p:cNvCxnSpPr>
          <p:nvPr/>
        </p:nvCxnSpPr>
        <p:spPr bwMode="auto">
          <a:xfrm>
            <a:off x="193675" y="1524000"/>
            <a:ext cx="4054475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2532" name="Rectangle 6"/>
          <p:cNvSpPr>
            <a:spLocks noChangeArrowheads="1"/>
          </p:cNvSpPr>
          <p:nvPr/>
        </p:nvSpPr>
        <p:spPr bwMode="auto">
          <a:xfrm>
            <a:off x="247650" y="1235075"/>
            <a:ext cx="3965575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rgbClr val="F2DC0E"/>
              </a:buClr>
            </a:pPr>
            <a:r>
              <a:rPr lang="pt-BR">
                <a:solidFill>
                  <a:srgbClr val="F2DC0E"/>
                </a:solidFill>
                <a:cs typeface="Arial" panose="020B0604020202020204" pitchFamily="34" charset="0"/>
              </a:rPr>
              <a:t>Produção em valor</a:t>
            </a:r>
          </a:p>
        </p:txBody>
      </p:sp>
      <p:sp>
        <p:nvSpPr>
          <p:cNvPr id="22533" name="Rectangle 11"/>
          <p:cNvSpPr>
            <a:spLocks noChangeArrowheads="1"/>
          </p:cNvSpPr>
          <p:nvPr/>
        </p:nvSpPr>
        <p:spPr bwMode="auto">
          <a:xfrm>
            <a:off x="8366125" y="179388"/>
            <a:ext cx="15224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rgbClr val="F2DC0E"/>
              </a:buClr>
            </a:pPr>
            <a:r>
              <a:rPr lang="pt-BR" sz="1100">
                <a:solidFill>
                  <a:srgbClr val="FFFFFF"/>
                </a:solidFill>
                <a:cs typeface="Arial" panose="020B0604020202020204" pitchFamily="34" charset="0"/>
              </a:rPr>
              <a:t>Cadeias relevantes na Balança Comercial</a:t>
            </a:r>
          </a:p>
        </p:txBody>
      </p:sp>
      <p:sp>
        <p:nvSpPr>
          <p:cNvPr id="22534" name="Rectangle 10"/>
          <p:cNvSpPr>
            <a:spLocks noChangeArrowheads="1"/>
          </p:cNvSpPr>
          <p:nvPr/>
        </p:nvSpPr>
        <p:spPr bwMode="auto">
          <a:xfrm>
            <a:off x="8097838" y="233363"/>
            <a:ext cx="215900" cy="238125"/>
          </a:xfrm>
          <a:prstGeom prst="rect">
            <a:avLst/>
          </a:prstGeom>
          <a:solidFill>
            <a:srgbClr val="C0000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solidFill>
                <a:srgbClr val="FFFFFF"/>
              </a:solidFill>
              <a:cs typeface="Arial" panose="020B0604020202020204" pitchFamily="34" charset="0"/>
            </a:endParaRPr>
          </a:p>
        </p:txBody>
      </p:sp>
      <p:sp>
        <p:nvSpPr>
          <p:cNvPr id="22535" name="Text Box 18"/>
          <p:cNvSpPr txBox="1">
            <a:spLocks noChangeArrowheads="1"/>
          </p:cNvSpPr>
          <p:nvPr/>
        </p:nvSpPr>
        <p:spPr bwMode="auto">
          <a:xfrm>
            <a:off x="215900" y="971550"/>
            <a:ext cx="2463800" cy="230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marL="342900" indent="-342900" defTabSz="957263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>
                <a:srgbClr val="F2DC0E"/>
              </a:buClr>
            </a:pPr>
            <a:r>
              <a:rPr lang="es-ES_tradnl">
                <a:solidFill>
                  <a:srgbClr val="FFFFFF"/>
                </a:solidFill>
                <a:cs typeface="Arial" panose="020B0604020202020204" pitchFamily="34" charset="0"/>
              </a:rPr>
              <a:t>2010, R$ milhões</a:t>
            </a:r>
          </a:p>
        </p:txBody>
      </p:sp>
      <p:graphicFrame>
        <p:nvGraphicFramePr>
          <p:cNvPr id="22536" name="Object 1"/>
          <p:cNvGraphicFramePr>
            <a:graphicFrameLocks/>
          </p:cNvGraphicFramePr>
          <p:nvPr/>
        </p:nvGraphicFramePr>
        <p:xfrm>
          <a:off x="212725" y="1771650"/>
          <a:ext cx="2957513" cy="39719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2589" name="Gráfico" r:id="rId6" imgW="2956816" imgH="3968840" progId="Excel.Chart.8">
                  <p:embed/>
                </p:oleObj>
              </mc:Choice>
              <mc:Fallback>
                <p:oleObj name="Gráfico" r:id="rId6" imgW="2956816" imgH="3968840" progId="Excel.Chart.8">
                  <p:embed/>
                  <p:pic>
                    <p:nvPicPr>
                      <p:cNvPr id="0" name="Object 1"/>
                      <p:cNvPicPr>
                        <a:picLocks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2725" y="1771650"/>
                        <a:ext cx="2957513" cy="39719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2537" name="Rectangle 19"/>
          <p:cNvSpPr>
            <a:spLocks noChangeArrowheads="1"/>
          </p:cNvSpPr>
          <p:nvPr/>
        </p:nvSpPr>
        <p:spPr bwMode="auto">
          <a:xfrm>
            <a:off x="263525" y="1609725"/>
            <a:ext cx="3530600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rgbClr val="F2DC0E"/>
              </a:buClr>
            </a:pPr>
            <a:r>
              <a:rPr lang="pt-BR">
                <a:solidFill>
                  <a:srgbClr val="FFFFFF"/>
                </a:solidFill>
                <a:cs typeface="Arial" panose="020B0604020202020204" pitchFamily="34" charset="0"/>
              </a:rPr>
              <a:t>Total = R$ </a:t>
            </a:r>
            <a:r>
              <a:rPr lang="pt-BR">
                <a:solidFill>
                  <a:srgbClr val="FFFFFF"/>
                </a:solidFill>
              </a:rPr>
              <a:t>81.689 Milhões </a:t>
            </a:r>
          </a:p>
        </p:txBody>
      </p:sp>
      <p:sp>
        <p:nvSpPr>
          <p:cNvPr id="22538" name="CaixaDeTexto 41"/>
          <p:cNvSpPr txBox="1">
            <a:spLocks noChangeArrowheads="1"/>
          </p:cNvSpPr>
          <p:nvPr/>
        </p:nvSpPr>
        <p:spPr bwMode="auto">
          <a:xfrm>
            <a:off x="2428875" y="1887538"/>
            <a:ext cx="9207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/>
              <a:t>10.693</a:t>
            </a:r>
            <a:endParaRPr lang="pt-BR"/>
          </a:p>
        </p:txBody>
      </p:sp>
      <p:sp>
        <p:nvSpPr>
          <p:cNvPr id="22539" name="CaixaDeTexto 43"/>
          <p:cNvSpPr txBox="1">
            <a:spLocks noChangeArrowheads="1"/>
          </p:cNvSpPr>
          <p:nvPr/>
        </p:nvSpPr>
        <p:spPr bwMode="auto">
          <a:xfrm>
            <a:off x="1751013" y="4013200"/>
            <a:ext cx="922337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/>
              <a:t>1.668</a:t>
            </a:r>
            <a:endParaRPr lang="pt-BR"/>
          </a:p>
        </p:txBody>
      </p:sp>
      <p:sp>
        <p:nvSpPr>
          <p:cNvPr id="22540" name="CaixaDeTexto 44"/>
          <p:cNvSpPr txBox="1">
            <a:spLocks noChangeArrowheads="1"/>
          </p:cNvSpPr>
          <p:nvPr/>
        </p:nvSpPr>
        <p:spPr bwMode="auto">
          <a:xfrm>
            <a:off x="1730375" y="4816475"/>
            <a:ext cx="92233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/>
              <a:t>1.384</a:t>
            </a:r>
            <a:endParaRPr lang="pt-BR"/>
          </a:p>
        </p:txBody>
      </p:sp>
      <p:sp>
        <p:nvSpPr>
          <p:cNvPr id="22541" name="CaixaDeTexto 45"/>
          <p:cNvSpPr txBox="1">
            <a:spLocks noChangeArrowheads="1"/>
          </p:cNvSpPr>
          <p:nvPr/>
        </p:nvSpPr>
        <p:spPr bwMode="auto">
          <a:xfrm>
            <a:off x="1697038" y="5087938"/>
            <a:ext cx="922337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/>
              <a:t>983</a:t>
            </a:r>
            <a:endParaRPr lang="pt-BR"/>
          </a:p>
        </p:txBody>
      </p:sp>
      <p:sp>
        <p:nvSpPr>
          <p:cNvPr id="22542" name="Oval 21"/>
          <p:cNvSpPr>
            <a:spLocks noChangeArrowheads="1"/>
          </p:cNvSpPr>
          <p:nvPr/>
        </p:nvSpPr>
        <p:spPr bwMode="auto">
          <a:xfrm>
            <a:off x="3663950" y="3394075"/>
            <a:ext cx="549275" cy="365125"/>
          </a:xfrm>
          <a:prstGeom prst="ellipse">
            <a:avLst/>
          </a:prstGeom>
          <a:solidFill>
            <a:schemeClr val="bg2"/>
          </a:solidFill>
          <a:ln w="9525" algn="ctr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400">
                <a:solidFill>
                  <a:srgbClr val="FFFFFF"/>
                </a:solidFill>
                <a:cs typeface="Arial" panose="020B0604020202020204" pitchFamily="34" charset="0"/>
              </a:rPr>
              <a:t>75%</a:t>
            </a:r>
            <a:r>
              <a:rPr lang="pt-BR" sz="1400" baseline="30000">
                <a:solidFill>
                  <a:srgbClr val="FFFFFF"/>
                </a:solidFill>
                <a:cs typeface="Arial" panose="020B0604020202020204" pitchFamily="34" charset="0"/>
              </a:rPr>
              <a:t>1</a:t>
            </a:r>
          </a:p>
        </p:txBody>
      </p:sp>
      <p:sp>
        <p:nvSpPr>
          <p:cNvPr id="22543" name="AutoShape 22"/>
          <p:cNvSpPr>
            <a:spLocks/>
          </p:cNvSpPr>
          <p:nvPr/>
        </p:nvSpPr>
        <p:spPr bwMode="auto">
          <a:xfrm>
            <a:off x="3355975" y="1801813"/>
            <a:ext cx="254000" cy="3543300"/>
          </a:xfrm>
          <a:prstGeom prst="rightBrace">
            <a:avLst>
              <a:gd name="adj1" fmla="val 151771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solidFill>
                <a:srgbClr val="FFFFFF"/>
              </a:solidFill>
              <a:cs typeface="Arial" panose="020B0604020202020204" pitchFamily="34" charset="0"/>
            </a:endParaRPr>
          </a:p>
        </p:txBody>
      </p:sp>
      <p:sp>
        <p:nvSpPr>
          <p:cNvPr id="22544" name="Line 96"/>
          <p:cNvSpPr>
            <a:spLocks noChangeShapeType="1"/>
          </p:cNvSpPr>
          <p:nvPr/>
        </p:nvSpPr>
        <p:spPr bwMode="auto">
          <a:xfrm flipH="1">
            <a:off x="296863" y="5345113"/>
            <a:ext cx="3025775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45" name="CaixaDeTexto 53"/>
          <p:cNvSpPr txBox="1">
            <a:spLocks noChangeArrowheads="1"/>
          </p:cNvSpPr>
          <p:nvPr/>
        </p:nvSpPr>
        <p:spPr bwMode="auto">
          <a:xfrm>
            <a:off x="1736725" y="4556125"/>
            <a:ext cx="9207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/>
              <a:t>1.493</a:t>
            </a:r>
            <a:endParaRPr lang="pt-BR"/>
          </a:p>
        </p:txBody>
      </p:sp>
      <p:sp>
        <p:nvSpPr>
          <p:cNvPr id="22546" name="CaixaDeTexto 54"/>
          <p:cNvSpPr txBox="1">
            <a:spLocks noChangeArrowheads="1"/>
          </p:cNvSpPr>
          <p:nvPr/>
        </p:nvSpPr>
        <p:spPr bwMode="auto">
          <a:xfrm>
            <a:off x="2862263" y="5357813"/>
            <a:ext cx="922337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>
                <a:cs typeface="Arial" panose="020B0604020202020204" pitchFamily="34" charset="0"/>
              </a:rPr>
              <a:t>33.275</a:t>
            </a:r>
          </a:p>
        </p:txBody>
      </p:sp>
      <p:sp>
        <p:nvSpPr>
          <p:cNvPr id="22547" name="CaixaDeTexto 41"/>
          <p:cNvSpPr txBox="1">
            <a:spLocks noChangeArrowheads="1"/>
          </p:cNvSpPr>
          <p:nvPr/>
        </p:nvSpPr>
        <p:spPr bwMode="auto">
          <a:xfrm>
            <a:off x="2276475" y="2154238"/>
            <a:ext cx="9207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/>
              <a:t>8.682</a:t>
            </a:r>
            <a:endParaRPr lang="pt-BR"/>
          </a:p>
        </p:txBody>
      </p:sp>
      <p:sp>
        <p:nvSpPr>
          <p:cNvPr id="22548" name="CaixaDeTexto 42"/>
          <p:cNvSpPr txBox="1">
            <a:spLocks noChangeArrowheads="1"/>
          </p:cNvSpPr>
          <p:nvPr/>
        </p:nvSpPr>
        <p:spPr bwMode="auto">
          <a:xfrm>
            <a:off x="2185988" y="2420938"/>
            <a:ext cx="9207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/>
              <a:t>7.467</a:t>
            </a:r>
            <a:endParaRPr lang="pt-BR"/>
          </a:p>
        </p:txBody>
      </p:sp>
      <p:sp>
        <p:nvSpPr>
          <p:cNvPr id="22549" name="CaixaDeTexto 43"/>
          <p:cNvSpPr txBox="1">
            <a:spLocks noChangeArrowheads="1"/>
          </p:cNvSpPr>
          <p:nvPr/>
        </p:nvSpPr>
        <p:spPr bwMode="auto">
          <a:xfrm>
            <a:off x="1954213" y="2687638"/>
            <a:ext cx="9207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/>
              <a:t>4.408</a:t>
            </a:r>
            <a:endParaRPr lang="pt-BR"/>
          </a:p>
        </p:txBody>
      </p:sp>
      <p:sp>
        <p:nvSpPr>
          <p:cNvPr id="22550" name="CaixaDeTexto 44"/>
          <p:cNvSpPr txBox="1">
            <a:spLocks noChangeArrowheads="1"/>
          </p:cNvSpPr>
          <p:nvPr/>
        </p:nvSpPr>
        <p:spPr bwMode="auto">
          <a:xfrm>
            <a:off x="1849438" y="2954338"/>
            <a:ext cx="9207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/>
              <a:t>3.019</a:t>
            </a:r>
            <a:endParaRPr lang="pt-BR"/>
          </a:p>
        </p:txBody>
      </p:sp>
      <p:sp>
        <p:nvSpPr>
          <p:cNvPr id="22551" name="CaixaDeTexto 43"/>
          <p:cNvSpPr txBox="1">
            <a:spLocks noChangeArrowheads="1"/>
          </p:cNvSpPr>
          <p:nvPr/>
        </p:nvSpPr>
        <p:spPr bwMode="auto">
          <a:xfrm>
            <a:off x="1735138" y="4286250"/>
            <a:ext cx="922337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/>
              <a:t>1.497</a:t>
            </a:r>
            <a:endParaRPr lang="pt-BR"/>
          </a:p>
        </p:txBody>
      </p:sp>
      <p:sp>
        <p:nvSpPr>
          <p:cNvPr id="22552" name="Retângulo 3"/>
          <p:cNvSpPr>
            <a:spLocks noChangeArrowheads="1"/>
          </p:cNvSpPr>
          <p:nvPr/>
        </p:nvSpPr>
        <p:spPr bwMode="auto">
          <a:xfrm rot="-3875175">
            <a:off x="2054225" y="5461000"/>
            <a:ext cx="547688" cy="122238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defTabSz="977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/>
          </a:p>
        </p:txBody>
      </p:sp>
      <p:cxnSp>
        <p:nvCxnSpPr>
          <p:cNvPr id="22553" name="Conector reto 5"/>
          <p:cNvCxnSpPr>
            <a:cxnSpLocks noChangeShapeType="1"/>
          </p:cNvCxnSpPr>
          <p:nvPr/>
        </p:nvCxnSpPr>
        <p:spPr bwMode="auto">
          <a:xfrm flipV="1">
            <a:off x="2246313" y="5300663"/>
            <a:ext cx="255587" cy="519112"/>
          </a:xfrm>
          <a:prstGeom prst="line">
            <a:avLst/>
          </a:prstGeom>
          <a:noFill/>
          <a:ln w="9525" algn="ctr">
            <a:solidFill>
              <a:schemeClr val="folHlink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2554" name="Conector reto 52"/>
          <p:cNvCxnSpPr>
            <a:cxnSpLocks noChangeShapeType="1"/>
          </p:cNvCxnSpPr>
          <p:nvPr/>
        </p:nvCxnSpPr>
        <p:spPr bwMode="auto">
          <a:xfrm flipV="1">
            <a:off x="2136775" y="5249863"/>
            <a:ext cx="254000" cy="520700"/>
          </a:xfrm>
          <a:prstGeom prst="line">
            <a:avLst/>
          </a:prstGeom>
          <a:noFill/>
          <a:ln w="9525" algn="ctr">
            <a:solidFill>
              <a:schemeClr val="folHlink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2555" name="CaixaDeTexto 42"/>
          <p:cNvSpPr txBox="1">
            <a:spLocks noChangeArrowheads="1"/>
          </p:cNvSpPr>
          <p:nvPr/>
        </p:nvSpPr>
        <p:spPr bwMode="auto">
          <a:xfrm>
            <a:off x="1827213" y="3217863"/>
            <a:ext cx="920750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/>
              <a:t>2.682</a:t>
            </a:r>
            <a:endParaRPr lang="pt-BR"/>
          </a:p>
        </p:txBody>
      </p:sp>
      <p:sp>
        <p:nvSpPr>
          <p:cNvPr id="22556" name="CaixaDeTexto 41"/>
          <p:cNvSpPr txBox="1">
            <a:spLocks noChangeArrowheads="1"/>
          </p:cNvSpPr>
          <p:nvPr/>
        </p:nvSpPr>
        <p:spPr bwMode="auto">
          <a:xfrm>
            <a:off x="1755775" y="3749675"/>
            <a:ext cx="9207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/>
              <a:t>1.770</a:t>
            </a:r>
            <a:endParaRPr lang="pt-BR"/>
          </a:p>
        </p:txBody>
      </p:sp>
      <p:sp>
        <p:nvSpPr>
          <p:cNvPr id="22557" name="CaixaDeTexto 42"/>
          <p:cNvSpPr txBox="1">
            <a:spLocks noChangeArrowheads="1"/>
          </p:cNvSpPr>
          <p:nvPr/>
        </p:nvSpPr>
        <p:spPr bwMode="auto">
          <a:xfrm>
            <a:off x="1824038" y="3486150"/>
            <a:ext cx="920750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200"/>
              <a:t>2.669</a:t>
            </a:r>
            <a:endParaRPr lang="pt-BR"/>
          </a:p>
        </p:txBody>
      </p:sp>
      <p:graphicFrame>
        <p:nvGraphicFramePr>
          <p:cNvPr id="413726" name="Group 30"/>
          <p:cNvGraphicFramePr>
            <a:graphicFrameLocks noGrp="1"/>
          </p:cNvGraphicFramePr>
          <p:nvPr/>
        </p:nvGraphicFramePr>
        <p:xfrm>
          <a:off x="4348163" y="1862138"/>
          <a:ext cx="5287962" cy="3784604"/>
        </p:xfrm>
        <a:graphic>
          <a:graphicData uri="http://schemas.openxmlformats.org/drawingml/2006/table">
            <a:tbl>
              <a:tblPr/>
              <a:tblGrid>
                <a:gridCol w="5287962"/>
              </a:tblGrid>
              <a:tr h="280987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Mato Grosso: 43%; </a:t>
                      </a:r>
                      <a:r>
                        <a:rPr kumimoji="0" lang="pt-BR" sz="13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Mato Grosso do Sul: 33%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0987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Mato Grosso: 50%; </a:t>
                      </a:r>
                      <a:r>
                        <a:rPr kumimoji="0" lang="pt-BR" sz="13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Goiás: 42%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5113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Mato Grosso: 55%; </a:t>
                      </a:r>
                      <a:r>
                        <a:rPr kumimoji="0" lang="pt-BR" sz="13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Goiás: 34%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5113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Goiás: 45%; </a:t>
                      </a:r>
                      <a:r>
                        <a:rPr kumimoji="0" lang="pt-BR" sz="13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Mato Grosso do Sul: 36%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5113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Goiás: 47%; </a:t>
                      </a:r>
                      <a:r>
                        <a:rPr kumimoji="0" lang="pt-BR" sz="13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Mato Grosso: 28%; Mato Grosso do Sul: 23%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5113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Goiás: 52%; </a:t>
                      </a:r>
                      <a:r>
                        <a:rPr kumimoji="0" lang="pt-BR" sz="13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Mato Grosso do Sul: 32%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5113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Goiás: 52%; </a:t>
                      </a:r>
                      <a:r>
                        <a:rPr kumimoji="0" lang="pt-BR" sz="13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Mato Grosso: 25%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5113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Mato Grosso: 55%; </a:t>
                      </a:r>
                      <a:r>
                        <a:rPr kumimoji="0" lang="pt-BR" sz="13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Goiás: 34%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5113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Goiás: 57%; </a:t>
                      </a:r>
                      <a:r>
                        <a:rPr kumimoji="0" lang="pt-BR" sz="13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Mato Grosso: 43%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5113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Goiás: 87%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5113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Goiás: 47%; </a:t>
                      </a:r>
                      <a:r>
                        <a:rPr kumimoji="0" lang="pt-BR" sz="13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Distrito Federal: 20%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5113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Goiás: 55%; </a:t>
                      </a:r>
                      <a:r>
                        <a:rPr kumimoji="0" lang="pt-BR" sz="13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Mato Grosso: 45%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6387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Distrito Federal: 70%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5113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Goiás: 55%; </a:t>
                      </a:r>
                      <a:r>
                        <a:rPr kumimoji="0" lang="pt-BR" sz="13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Mato Grosso: 25%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cxnSp>
        <p:nvCxnSpPr>
          <p:cNvPr id="22573" name="Conector reto 2"/>
          <p:cNvCxnSpPr>
            <a:cxnSpLocks noChangeShapeType="1"/>
          </p:cNvCxnSpPr>
          <p:nvPr/>
        </p:nvCxnSpPr>
        <p:spPr bwMode="auto">
          <a:xfrm>
            <a:off x="4338638" y="1522413"/>
            <a:ext cx="5424487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2574" name="Rectangle 6"/>
          <p:cNvSpPr>
            <a:spLocks noChangeArrowheads="1"/>
          </p:cNvSpPr>
          <p:nvPr/>
        </p:nvSpPr>
        <p:spPr bwMode="auto">
          <a:xfrm>
            <a:off x="4392613" y="1235075"/>
            <a:ext cx="2963862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rgbClr val="F2DC0E"/>
              </a:buClr>
            </a:pPr>
            <a:r>
              <a:rPr lang="es-ES_tradnl">
                <a:solidFill>
                  <a:srgbClr val="F2DC0E"/>
                </a:solidFill>
                <a:cs typeface="Arial" panose="020B0604020202020204" pitchFamily="34" charset="0"/>
              </a:rPr>
              <a:t>Principais estados produtores</a:t>
            </a:r>
          </a:p>
        </p:txBody>
      </p:sp>
      <p:grpSp>
        <p:nvGrpSpPr>
          <p:cNvPr id="22575" name="Grupo 59"/>
          <p:cNvGrpSpPr>
            <a:grpSpLocks/>
          </p:cNvGrpSpPr>
          <p:nvPr/>
        </p:nvGrpSpPr>
        <p:grpSpPr bwMode="auto">
          <a:xfrm>
            <a:off x="287338" y="5764213"/>
            <a:ext cx="9312275" cy="1079500"/>
            <a:chOff x="288000" y="5763923"/>
            <a:chExt cx="9312275" cy="1079719"/>
          </a:xfrm>
        </p:grpSpPr>
        <p:sp>
          <p:nvSpPr>
            <p:cNvPr id="45" name="McK Footnote"/>
            <p:cNvSpPr txBox="1">
              <a:spLocks noChangeArrowheads="1"/>
            </p:cNvSpPr>
            <p:nvPr>
              <p:custDataLst>
                <p:tags r:id="rId2"/>
              </p:custDataLst>
            </p:nvPr>
          </p:nvSpPr>
          <p:spPr bwMode="auto">
            <a:xfrm>
              <a:off x="288000" y="6535605"/>
              <a:ext cx="9028112" cy="308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b">
              <a:spAutoFit/>
            </a:bodyPr>
            <a:lstStyle>
              <a:lvl1pPr marL="614363" indent="-614363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marL="396000" eaLnBrk="1" hangingPunct="1">
                <a:defRPr/>
              </a:pPr>
              <a:r>
                <a:rPr lang="pt-BR" sz="1000" b="0" dirty="0" smtClean="0">
                  <a:latin typeface="Arial" pitchFamily="34" charset="0"/>
                  <a:cs typeface="Arial" pitchFamily="34" charset="0"/>
                </a:rPr>
                <a:t>		1)</a:t>
              </a:r>
              <a:r>
                <a:rPr lang="pt-BR" sz="1000" b="0" dirty="0">
                  <a:latin typeface="Arial" pitchFamily="34" charset="0"/>
                  <a:cs typeface="Arial" pitchFamily="34" charset="0"/>
                </a:rPr>
                <a:t> Inclui as cadeias anteriormente selecionadas que encontram-se junto à outros produtos. </a:t>
              </a:r>
              <a:endParaRPr lang="pt-BR" sz="1000" b="0" dirty="0" smtClean="0">
                <a:latin typeface="Arial" pitchFamily="34" charset="0"/>
                <a:cs typeface="Arial" pitchFamily="34" charset="0"/>
              </a:endParaRPr>
            </a:p>
            <a:p>
              <a:pPr eaLnBrk="1" hangingPunct="1">
                <a:defRPr/>
              </a:pPr>
              <a:r>
                <a:rPr lang="pt-BR" sz="1000" b="0" dirty="0" smtClean="0">
                  <a:latin typeface="Arial" pitchFamily="34" charset="0"/>
                  <a:cs typeface="Arial" pitchFamily="34" charset="0"/>
                </a:rPr>
                <a:t>Fonte</a:t>
              </a:r>
              <a:r>
                <a:rPr lang="pt-BR" sz="1000" b="0" dirty="0">
                  <a:latin typeface="Arial" pitchFamily="34" charset="0"/>
                  <a:cs typeface="Arial" pitchFamily="34" charset="0"/>
                </a:rPr>
                <a:t>: IBGE, análise </a:t>
              </a:r>
              <a:r>
                <a:rPr lang="pt-BR" sz="1000" b="0" dirty="0" err="1">
                  <a:latin typeface="Arial" pitchFamily="34" charset="0"/>
                  <a:cs typeface="Arial" pitchFamily="34" charset="0"/>
                </a:rPr>
                <a:t>Macrologística</a:t>
              </a:r>
              <a:endParaRPr lang="pt-BR" sz="1000" b="0" dirty="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2577" name="AutoShape 75"/>
            <p:cNvSpPr>
              <a:spLocks noChangeArrowheads="1"/>
            </p:cNvSpPr>
            <p:nvPr/>
          </p:nvSpPr>
          <p:spPr bwMode="auto">
            <a:xfrm>
              <a:off x="288000" y="5982880"/>
              <a:ext cx="9312275" cy="496888"/>
            </a:xfrm>
            <a:prstGeom prst="roundRect">
              <a:avLst>
                <a:gd name="adj" fmla="val 16231"/>
              </a:avLst>
            </a:prstGeom>
            <a:solidFill>
              <a:schemeClr val="accent1"/>
            </a:solidFill>
            <a:ln w="9525">
              <a:solidFill>
                <a:schemeClr val="folHlink"/>
              </a:solidFill>
              <a:round/>
              <a:headEnd/>
              <a:tailEnd/>
            </a:ln>
            <a:effectLst>
              <a:outerShdw dist="53882" dir="2700000" algn="ctr" rotWithShape="0">
                <a:schemeClr val="bg2">
                  <a:alpha val="50000"/>
                </a:schemeClr>
              </a:outerShdw>
            </a:effectLst>
          </p:spPr>
          <p:txBody>
            <a:bodyPr lIns="0" tIns="0" rIns="0" bIns="0" anchor="ctr" anchorCtr="1"/>
            <a:lstStyle>
              <a:lvl1pPr marL="342900" indent="-34290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indent="1588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lvl="1" algn="ctr">
                <a:buClr>
                  <a:srgbClr val="F2DC0E"/>
                </a:buClr>
                <a:buFontTx/>
                <a:buNone/>
              </a:pPr>
              <a:r>
                <a:rPr lang="pt-BR" sz="1400">
                  <a:solidFill>
                    <a:srgbClr val="FFFFFF"/>
                  </a:solidFill>
                </a:rPr>
                <a:t>Por fim, analisando-se a produção industrial da Região Centro-Oeste, destaca-se ainda a cadeia produtiva das bebidas – As cadeias selecionadas representam 75% da produção industrial da Região</a:t>
              </a:r>
            </a:p>
          </p:txBody>
        </p:sp>
        <p:sp>
          <p:nvSpPr>
            <p:cNvPr id="22578" name="AutoShape 67"/>
            <p:cNvSpPr>
              <a:spLocks noChangeArrowheads="1"/>
            </p:cNvSpPr>
            <p:nvPr/>
          </p:nvSpPr>
          <p:spPr bwMode="auto">
            <a:xfrm rot="5400000">
              <a:off x="4875527" y="4459792"/>
              <a:ext cx="149225" cy="2757487"/>
            </a:xfrm>
            <a:prstGeom prst="homePlate">
              <a:avLst>
                <a:gd name="adj" fmla="val 100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rot="10800000" vert="eaVert" lIns="0" tIns="0" rIns="0" bIns="0" anchorCtr="1"/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134"/>
          <p:cNvSpPr>
            <a:spLocks noChangeArrowheads="1"/>
          </p:cNvSpPr>
          <p:nvPr/>
        </p:nvSpPr>
        <p:spPr bwMode="auto">
          <a:xfrm>
            <a:off x="8218488" y="2136775"/>
            <a:ext cx="1584325" cy="3105150"/>
          </a:xfrm>
          <a:prstGeom prst="rect">
            <a:avLst/>
          </a:prstGeom>
          <a:solidFill>
            <a:schemeClr val="hlink">
              <a:alpha val="47058"/>
            </a:schemeClr>
          </a:solidFill>
          <a:ln w="25400">
            <a:solidFill>
              <a:srgbClr val="FF0000"/>
            </a:solidFill>
            <a:miter lim="800000"/>
            <a:headEnd/>
            <a:tailEnd/>
          </a:ln>
          <a:effectLst>
            <a:prstShdw prst="shdw17" dist="17961" dir="2700000">
              <a:srgbClr val="69100E"/>
            </a:prstShdw>
          </a:effectLst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/>
          </a:p>
        </p:txBody>
      </p:sp>
      <p:sp>
        <p:nvSpPr>
          <p:cNvPr id="30723" name="Freeform 5"/>
          <p:cNvSpPr>
            <a:spLocks/>
          </p:cNvSpPr>
          <p:nvPr/>
        </p:nvSpPr>
        <p:spPr bwMode="auto">
          <a:xfrm>
            <a:off x="2398713" y="3008313"/>
            <a:ext cx="357187" cy="1174750"/>
          </a:xfrm>
          <a:custGeom>
            <a:avLst/>
            <a:gdLst>
              <a:gd name="T0" fmla="*/ 0 w 726"/>
              <a:gd name="T1" fmla="*/ 2147483646 h 975"/>
              <a:gd name="T2" fmla="*/ 2147483646 w 726"/>
              <a:gd name="T3" fmla="*/ 2147483646 h 975"/>
              <a:gd name="T4" fmla="*/ 2147483646 w 726"/>
              <a:gd name="T5" fmla="*/ 0 h 975"/>
              <a:gd name="T6" fmla="*/ 2147483646 w 726"/>
              <a:gd name="T7" fmla="*/ 2147483646 h 975"/>
              <a:gd name="T8" fmla="*/ 2147483646 w 726"/>
              <a:gd name="T9" fmla="*/ 2147483646 h 975"/>
              <a:gd name="T10" fmla="*/ 2147483646 w 726"/>
              <a:gd name="T11" fmla="*/ 2147483646 h 975"/>
              <a:gd name="T12" fmla="*/ 2147483646 w 726"/>
              <a:gd name="T13" fmla="*/ 2147483646 h 97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726"/>
              <a:gd name="T22" fmla="*/ 0 h 975"/>
              <a:gd name="T23" fmla="*/ 726 w 726"/>
              <a:gd name="T24" fmla="*/ 975 h 975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726" h="975">
                <a:moveTo>
                  <a:pt x="0" y="198"/>
                </a:moveTo>
                <a:lnTo>
                  <a:pt x="360" y="198"/>
                </a:lnTo>
                <a:lnTo>
                  <a:pt x="360" y="0"/>
                </a:lnTo>
                <a:lnTo>
                  <a:pt x="726" y="489"/>
                </a:lnTo>
                <a:lnTo>
                  <a:pt x="360" y="975"/>
                </a:lnTo>
                <a:lnTo>
                  <a:pt x="360" y="780"/>
                </a:lnTo>
                <a:lnTo>
                  <a:pt x="3" y="780"/>
                </a:lnTo>
              </a:path>
            </a:pathLst>
          </a:cu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724" name="Freeform 11"/>
          <p:cNvSpPr>
            <a:spLocks/>
          </p:cNvSpPr>
          <p:nvPr/>
        </p:nvSpPr>
        <p:spPr bwMode="auto">
          <a:xfrm>
            <a:off x="5118100" y="3008313"/>
            <a:ext cx="358775" cy="1174750"/>
          </a:xfrm>
          <a:custGeom>
            <a:avLst/>
            <a:gdLst>
              <a:gd name="T0" fmla="*/ 0 w 726"/>
              <a:gd name="T1" fmla="*/ 2147483646 h 975"/>
              <a:gd name="T2" fmla="*/ 2147483646 w 726"/>
              <a:gd name="T3" fmla="*/ 2147483646 h 975"/>
              <a:gd name="T4" fmla="*/ 2147483646 w 726"/>
              <a:gd name="T5" fmla="*/ 0 h 975"/>
              <a:gd name="T6" fmla="*/ 2147483646 w 726"/>
              <a:gd name="T7" fmla="*/ 2147483646 h 975"/>
              <a:gd name="T8" fmla="*/ 2147483646 w 726"/>
              <a:gd name="T9" fmla="*/ 2147483646 h 975"/>
              <a:gd name="T10" fmla="*/ 2147483646 w 726"/>
              <a:gd name="T11" fmla="*/ 2147483646 h 975"/>
              <a:gd name="T12" fmla="*/ 2147483646 w 726"/>
              <a:gd name="T13" fmla="*/ 2147483646 h 97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726"/>
              <a:gd name="T22" fmla="*/ 0 h 975"/>
              <a:gd name="T23" fmla="*/ 726 w 726"/>
              <a:gd name="T24" fmla="*/ 975 h 975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726" h="975">
                <a:moveTo>
                  <a:pt x="0" y="198"/>
                </a:moveTo>
                <a:lnTo>
                  <a:pt x="360" y="198"/>
                </a:lnTo>
                <a:lnTo>
                  <a:pt x="360" y="0"/>
                </a:lnTo>
                <a:lnTo>
                  <a:pt x="726" y="489"/>
                </a:lnTo>
                <a:lnTo>
                  <a:pt x="360" y="975"/>
                </a:lnTo>
                <a:lnTo>
                  <a:pt x="360" y="780"/>
                </a:lnTo>
                <a:lnTo>
                  <a:pt x="3" y="780"/>
                </a:lnTo>
              </a:path>
            </a:pathLst>
          </a:cu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725" name="Rectangle 31"/>
          <p:cNvSpPr>
            <a:spLocks noChangeArrowheads="1"/>
          </p:cNvSpPr>
          <p:nvPr/>
        </p:nvSpPr>
        <p:spPr bwMode="auto">
          <a:xfrm>
            <a:off x="1752600" y="5145088"/>
            <a:ext cx="1654175" cy="430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77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>
                <a:srgbClr val="F2DC0E"/>
              </a:buClr>
            </a:pPr>
            <a:r>
              <a:rPr lang="pt-BR" sz="1400">
                <a:solidFill>
                  <a:srgbClr val="F2DC0E"/>
                </a:solidFill>
              </a:rPr>
              <a:t>Filtro do volume</a:t>
            </a:r>
          </a:p>
          <a:p>
            <a:pPr>
              <a:buClr>
                <a:srgbClr val="F2DC0E"/>
              </a:buClr>
            </a:pPr>
            <a:r>
              <a:rPr lang="pt-BR" sz="1400">
                <a:solidFill>
                  <a:srgbClr val="F2DC0E"/>
                </a:solidFill>
              </a:rPr>
              <a:t>movimentado</a:t>
            </a:r>
          </a:p>
        </p:txBody>
      </p:sp>
      <p:sp>
        <p:nvSpPr>
          <p:cNvPr id="30726" name="Rectangle 33"/>
          <p:cNvSpPr>
            <a:spLocks noChangeArrowheads="1"/>
          </p:cNvSpPr>
          <p:nvPr/>
        </p:nvSpPr>
        <p:spPr bwMode="auto">
          <a:xfrm>
            <a:off x="4405313" y="5145088"/>
            <a:ext cx="1554162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77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>
                <a:srgbClr val="F2DC0E"/>
              </a:buClr>
            </a:pPr>
            <a:r>
              <a:rPr lang="pt-BR" sz="1400">
                <a:solidFill>
                  <a:srgbClr val="F2DC0E"/>
                </a:solidFill>
              </a:rPr>
              <a:t>Filtro do valor </a:t>
            </a:r>
            <a:br>
              <a:rPr lang="pt-BR" sz="1400">
                <a:solidFill>
                  <a:srgbClr val="F2DC0E"/>
                </a:solidFill>
              </a:rPr>
            </a:br>
            <a:r>
              <a:rPr lang="pt-BR" sz="1400">
                <a:solidFill>
                  <a:srgbClr val="F2DC0E"/>
                </a:solidFill>
              </a:rPr>
              <a:t>transacionado</a:t>
            </a:r>
          </a:p>
        </p:txBody>
      </p:sp>
      <p:sp>
        <p:nvSpPr>
          <p:cNvPr id="30727" name="Rectangle 7"/>
          <p:cNvSpPr>
            <a:spLocks noChangeArrowheads="1"/>
          </p:cNvSpPr>
          <p:nvPr/>
        </p:nvSpPr>
        <p:spPr bwMode="auto">
          <a:xfrm>
            <a:off x="282575" y="938213"/>
            <a:ext cx="1625600" cy="693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rgbClr val="F2DC0E"/>
              </a:buClr>
            </a:pPr>
            <a:r>
              <a:rPr lang="pt-BR">
                <a:solidFill>
                  <a:srgbClr val="F2DC0E"/>
                </a:solidFill>
              </a:rPr>
              <a:t>Balança comercial do Centro-Oeste</a:t>
            </a:r>
          </a:p>
        </p:txBody>
      </p:sp>
      <p:graphicFrame>
        <p:nvGraphicFramePr>
          <p:cNvPr id="1340542" name="Group 126"/>
          <p:cNvGraphicFramePr>
            <a:graphicFrameLocks noGrp="1"/>
          </p:cNvGraphicFramePr>
          <p:nvPr/>
        </p:nvGraphicFramePr>
        <p:xfrm>
          <a:off x="312738" y="1828800"/>
          <a:ext cx="1966912" cy="4213302"/>
        </p:xfrm>
        <a:graphic>
          <a:graphicData uri="http://schemas.openxmlformats.org/drawingml/2006/table">
            <a:tbl>
              <a:tblPr/>
              <a:tblGrid>
                <a:gridCol w="1966912"/>
              </a:tblGrid>
              <a:tr h="161921">
                <a:tc>
                  <a:txBody>
                    <a:bodyPr/>
                    <a:lstStyle/>
                    <a:p>
                      <a:pPr algn="l" rtl="0" fontAlgn="b"/>
                      <a:r>
                        <a:rPr lang="pt-BR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Adubos e Fertilizantes</a:t>
                      </a:r>
                    </a:p>
                  </a:txBody>
                  <a:tcPr marL="9525" marR="9525" marT="9524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61921">
                <a:tc>
                  <a:txBody>
                    <a:bodyPr/>
                    <a:lstStyle/>
                    <a:p>
                      <a:pPr algn="l" rtl="0" fontAlgn="b"/>
                      <a:r>
                        <a:rPr lang="pt-BR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Algodão</a:t>
                      </a:r>
                    </a:p>
                  </a:txBody>
                  <a:tcPr marL="9525" marR="9525" marT="9524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61921">
                <a:tc>
                  <a:txBody>
                    <a:bodyPr/>
                    <a:lstStyle/>
                    <a:p>
                      <a:pPr algn="l" rtl="0" fontAlgn="b"/>
                      <a:r>
                        <a:rPr lang="pt-BR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Amianto</a:t>
                      </a:r>
                    </a:p>
                  </a:txBody>
                  <a:tcPr marL="9525" marR="9525" marT="9524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61921">
                <a:tc>
                  <a:txBody>
                    <a:bodyPr/>
                    <a:lstStyle/>
                    <a:p>
                      <a:pPr algn="l" rtl="0" fontAlgn="b"/>
                      <a:r>
                        <a:rPr lang="pt-BR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Avicultura</a:t>
                      </a:r>
                    </a:p>
                  </a:txBody>
                  <a:tcPr marL="9525" marR="9525" marT="9524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61921">
                <a:tc>
                  <a:txBody>
                    <a:bodyPr/>
                    <a:lstStyle/>
                    <a:p>
                      <a:pPr algn="l" rtl="0" fontAlgn="b"/>
                      <a:r>
                        <a:rPr lang="pt-BR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Batata</a:t>
                      </a:r>
                    </a:p>
                  </a:txBody>
                  <a:tcPr marL="9525" marR="9525" marT="9524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61921">
                <a:tc>
                  <a:txBody>
                    <a:bodyPr/>
                    <a:lstStyle/>
                    <a:p>
                      <a:pPr algn="l" rtl="0" fontAlgn="b"/>
                      <a:r>
                        <a:rPr lang="pt-BR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Bebidas</a:t>
                      </a:r>
                    </a:p>
                  </a:txBody>
                  <a:tcPr marL="9525" marR="9525" marT="9524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61921">
                <a:tc>
                  <a:txBody>
                    <a:bodyPr/>
                    <a:lstStyle/>
                    <a:p>
                      <a:pPr algn="l" rtl="0" fontAlgn="b"/>
                      <a:r>
                        <a:rPr lang="pt-BR" sz="10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Bovinos</a:t>
                      </a:r>
                    </a:p>
                  </a:txBody>
                  <a:tcPr marL="9525" marR="9525" marT="9524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61921">
                <a:tc>
                  <a:txBody>
                    <a:bodyPr/>
                    <a:lstStyle/>
                    <a:p>
                      <a:pPr algn="l" rtl="0" fontAlgn="b"/>
                      <a:r>
                        <a:rPr lang="pt-BR" sz="10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Cana de açúcar</a:t>
                      </a:r>
                    </a:p>
                  </a:txBody>
                  <a:tcPr marL="9525" marR="9525" marT="9524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61921">
                <a:tc>
                  <a:txBody>
                    <a:bodyPr/>
                    <a:lstStyle/>
                    <a:p>
                      <a:pPr algn="l" rtl="0" fontAlgn="b"/>
                      <a:r>
                        <a:rPr lang="pt-BR" sz="10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Carvão</a:t>
                      </a:r>
                    </a:p>
                  </a:txBody>
                  <a:tcPr marL="9525" marR="9525" marT="9524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61921">
                <a:tc>
                  <a:txBody>
                    <a:bodyPr/>
                    <a:lstStyle/>
                    <a:p>
                      <a:pPr algn="l" rtl="0" fontAlgn="b"/>
                      <a:r>
                        <a:rPr lang="pt-BR" sz="10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Cimento</a:t>
                      </a:r>
                    </a:p>
                  </a:txBody>
                  <a:tcPr marL="9525" marR="9525" marT="9524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61921">
                <a:tc>
                  <a:txBody>
                    <a:bodyPr/>
                    <a:lstStyle/>
                    <a:p>
                      <a:pPr algn="l" rtl="0" fontAlgn="b"/>
                      <a:r>
                        <a:rPr lang="pt-BR" sz="10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Cobre</a:t>
                      </a:r>
                    </a:p>
                  </a:txBody>
                  <a:tcPr marL="9525" marR="9525" marT="9524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61921">
                <a:tc>
                  <a:txBody>
                    <a:bodyPr/>
                    <a:lstStyle/>
                    <a:p>
                      <a:pPr algn="l" rtl="0" fontAlgn="b"/>
                      <a:r>
                        <a:rPr lang="pt-BR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Eletroeletrônicos</a:t>
                      </a:r>
                    </a:p>
                  </a:txBody>
                  <a:tcPr marL="9525" marR="9525" marT="9524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61921">
                <a:tc>
                  <a:txBody>
                    <a:bodyPr/>
                    <a:lstStyle/>
                    <a:p>
                      <a:pPr algn="l" rtl="0" fontAlgn="b"/>
                      <a:r>
                        <a:rPr lang="pt-BR" sz="1000" b="1" i="0" u="none" strike="noStrike" dirty="0" smtClean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Ferro e Aço</a:t>
                      </a:r>
                      <a:endParaRPr lang="pt-BR" sz="1000" b="1" i="0" u="none" strike="noStrike" dirty="0">
                        <a:solidFill>
                          <a:srgbClr val="FFFFFF"/>
                        </a:solidFill>
                        <a:effectLst/>
                        <a:latin typeface="Arial"/>
                      </a:endParaRPr>
                    </a:p>
                  </a:txBody>
                  <a:tcPr marL="9525" marR="9525" marT="9524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61921">
                <a:tc>
                  <a:txBody>
                    <a:bodyPr/>
                    <a:lstStyle/>
                    <a:p>
                      <a:pPr algn="l" rtl="0" fontAlgn="b"/>
                      <a:r>
                        <a:rPr lang="pt-BR" sz="10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Madeira</a:t>
                      </a:r>
                    </a:p>
                  </a:txBody>
                  <a:tcPr marL="9525" marR="9525" marT="9524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65202">
                <a:tc>
                  <a:txBody>
                    <a:bodyPr/>
                    <a:lstStyle/>
                    <a:p>
                      <a:pPr algn="l" rtl="0" fontAlgn="b"/>
                      <a:r>
                        <a:rPr lang="pt-BR" sz="10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Malte e cevada</a:t>
                      </a:r>
                    </a:p>
                  </a:txBody>
                  <a:tcPr marL="9525" marR="9525" marT="9524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61921">
                <a:tc>
                  <a:txBody>
                    <a:bodyPr/>
                    <a:lstStyle/>
                    <a:p>
                      <a:pPr algn="l" rtl="0" fontAlgn="b"/>
                      <a:r>
                        <a:rPr lang="pt-BR" sz="10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Manganês</a:t>
                      </a:r>
                    </a:p>
                  </a:txBody>
                  <a:tcPr marL="9525" marR="9525" marT="9524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61921">
                <a:tc>
                  <a:txBody>
                    <a:bodyPr/>
                    <a:lstStyle/>
                    <a:p>
                      <a:pPr algn="l" rtl="0" fontAlgn="b"/>
                      <a:r>
                        <a:rPr lang="pt-BR" sz="10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Milho</a:t>
                      </a:r>
                    </a:p>
                  </a:txBody>
                  <a:tcPr marL="9525" marR="9525" marT="9524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61921">
                <a:tc>
                  <a:txBody>
                    <a:bodyPr/>
                    <a:lstStyle/>
                    <a:p>
                      <a:pPr algn="l" rtl="0" fontAlgn="b"/>
                      <a:r>
                        <a:rPr lang="pt-BR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Petróleo e Derivados</a:t>
                      </a:r>
                    </a:p>
                  </a:txBody>
                  <a:tcPr marL="9525" marR="9525" marT="9524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61921">
                <a:tc>
                  <a:txBody>
                    <a:bodyPr/>
                    <a:lstStyle/>
                    <a:p>
                      <a:pPr algn="l" rtl="0" fontAlgn="b"/>
                      <a:r>
                        <a:rPr lang="pt-BR" sz="1000" b="1" i="0" u="none" strike="noStrike" dirty="0" smtClean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Químicos Industriais</a:t>
                      </a:r>
                      <a:endParaRPr lang="pt-BR" sz="1000" b="1" i="0" u="none" strike="noStrike" dirty="0">
                        <a:solidFill>
                          <a:srgbClr val="FFFFFF"/>
                        </a:solidFill>
                        <a:effectLst/>
                        <a:latin typeface="Arial"/>
                      </a:endParaRPr>
                    </a:p>
                  </a:txBody>
                  <a:tcPr marL="9525" marR="9525" marT="9524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61921">
                <a:tc>
                  <a:txBody>
                    <a:bodyPr/>
                    <a:lstStyle/>
                    <a:p>
                      <a:pPr algn="l" rtl="0" fontAlgn="b"/>
                      <a:r>
                        <a:rPr lang="pt-BR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Químicos uso final</a:t>
                      </a:r>
                    </a:p>
                  </a:txBody>
                  <a:tcPr marL="9525" marR="9525" marT="9524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61921">
                <a:tc>
                  <a:txBody>
                    <a:bodyPr/>
                    <a:lstStyle/>
                    <a:p>
                      <a:pPr algn="l" rtl="0" fontAlgn="b"/>
                      <a:r>
                        <a:rPr lang="pt-BR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Soja</a:t>
                      </a:r>
                    </a:p>
                  </a:txBody>
                  <a:tcPr marL="9525" marR="9525" marT="9524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61921">
                <a:tc>
                  <a:txBody>
                    <a:bodyPr/>
                    <a:lstStyle/>
                    <a:p>
                      <a:pPr algn="l" rtl="0" fontAlgn="b"/>
                      <a:r>
                        <a:rPr lang="pt-BR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Suínos</a:t>
                      </a:r>
                    </a:p>
                  </a:txBody>
                  <a:tcPr marL="9525" marR="9525" marT="9524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61921">
                <a:tc>
                  <a:txBody>
                    <a:bodyPr/>
                    <a:lstStyle/>
                    <a:p>
                      <a:pPr algn="l" rtl="0" fontAlgn="b"/>
                      <a:r>
                        <a:rPr lang="pt-BR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Trigo</a:t>
                      </a:r>
                    </a:p>
                  </a:txBody>
                  <a:tcPr marL="9525" marR="9525" marT="9524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61921">
                <a:tc>
                  <a:txBody>
                    <a:bodyPr/>
                    <a:lstStyle/>
                    <a:p>
                      <a:pPr algn="l" rtl="0" fontAlgn="b"/>
                      <a:r>
                        <a:rPr lang="pt-BR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Veículos e Autopeças</a:t>
                      </a:r>
                    </a:p>
                  </a:txBody>
                  <a:tcPr marL="9525" marR="9525" marT="9524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61921">
                <a:tc>
                  <a:txBody>
                    <a:bodyPr/>
                    <a:lstStyle/>
                    <a:p>
                      <a:pPr algn="l" rtl="0" fontAlgn="b"/>
                      <a:r>
                        <a:rPr lang="pt-BR" sz="1000" b="1" i="0" u="none" strike="noStrike" dirty="0" smtClean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Outros</a:t>
                      </a:r>
                      <a:endParaRPr lang="pt-BR" sz="1000" b="1" i="0" u="none" strike="noStrike" dirty="0">
                        <a:solidFill>
                          <a:srgbClr val="FFFFFF"/>
                        </a:solidFill>
                        <a:effectLst/>
                        <a:latin typeface="Arial"/>
                      </a:endParaRPr>
                    </a:p>
                  </a:txBody>
                  <a:tcPr marL="9525" marR="9525" marT="9524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61921">
                <a:tc>
                  <a:txBody>
                    <a:bodyPr/>
                    <a:lstStyle/>
                    <a:p>
                      <a:pPr algn="l" rtl="0" fontAlgn="b"/>
                      <a:endParaRPr lang="pt-BR" sz="1000" b="1" i="0" u="none" strike="noStrike" dirty="0">
                        <a:solidFill>
                          <a:srgbClr val="FFFFFF"/>
                        </a:solidFill>
                        <a:effectLst/>
                        <a:latin typeface="Arial"/>
                      </a:endParaRPr>
                    </a:p>
                  </a:txBody>
                  <a:tcPr marL="9525" marR="9525" marT="9524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30755" name="Freeform 5"/>
          <p:cNvSpPr>
            <a:spLocks/>
          </p:cNvSpPr>
          <p:nvPr/>
        </p:nvSpPr>
        <p:spPr bwMode="auto">
          <a:xfrm>
            <a:off x="7788275" y="3008313"/>
            <a:ext cx="357188" cy="1174750"/>
          </a:xfrm>
          <a:custGeom>
            <a:avLst/>
            <a:gdLst>
              <a:gd name="T0" fmla="*/ 0 w 726"/>
              <a:gd name="T1" fmla="*/ 2147483646 h 975"/>
              <a:gd name="T2" fmla="*/ 2147483646 w 726"/>
              <a:gd name="T3" fmla="*/ 2147483646 h 975"/>
              <a:gd name="T4" fmla="*/ 2147483646 w 726"/>
              <a:gd name="T5" fmla="*/ 0 h 975"/>
              <a:gd name="T6" fmla="*/ 2147483646 w 726"/>
              <a:gd name="T7" fmla="*/ 2147483646 h 975"/>
              <a:gd name="T8" fmla="*/ 2147483646 w 726"/>
              <a:gd name="T9" fmla="*/ 2147483646 h 975"/>
              <a:gd name="T10" fmla="*/ 2147483646 w 726"/>
              <a:gd name="T11" fmla="*/ 2147483646 h 975"/>
              <a:gd name="T12" fmla="*/ 2147483646 w 726"/>
              <a:gd name="T13" fmla="*/ 2147483646 h 97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726"/>
              <a:gd name="T22" fmla="*/ 0 h 975"/>
              <a:gd name="T23" fmla="*/ 726 w 726"/>
              <a:gd name="T24" fmla="*/ 975 h 975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726" h="975">
                <a:moveTo>
                  <a:pt x="0" y="198"/>
                </a:moveTo>
                <a:lnTo>
                  <a:pt x="360" y="198"/>
                </a:lnTo>
                <a:lnTo>
                  <a:pt x="360" y="0"/>
                </a:lnTo>
                <a:lnTo>
                  <a:pt x="726" y="489"/>
                </a:lnTo>
                <a:lnTo>
                  <a:pt x="360" y="975"/>
                </a:lnTo>
                <a:lnTo>
                  <a:pt x="360" y="780"/>
                </a:lnTo>
                <a:lnTo>
                  <a:pt x="3" y="780"/>
                </a:lnTo>
              </a:path>
            </a:pathLst>
          </a:cu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756" name="Rectangle 31"/>
          <p:cNvSpPr>
            <a:spLocks noChangeArrowheads="1"/>
          </p:cNvSpPr>
          <p:nvPr/>
        </p:nvSpPr>
        <p:spPr bwMode="auto">
          <a:xfrm>
            <a:off x="7042150" y="5145088"/>
            <a:ext cx="1246188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77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>
                <a:srgbClr val="F2DC0E"/>
              </a:buClr>
            </a:pPr>
            <a:r>
              <a:rPr lang="pt-BR" sz="1400">
                <a:solidFill>
                  <a:srgbClr val="F2DC0E"/>
                </a:solidFill>
              </a:rPr>
              <a:t>Filtro da produção</a:t>
            </a:r>
          </a:p>
        </p:txBody>
      </p:sp>
      <p:graphicFrame>
        <p:nvGraphicFramePr>
          <p:cNvPr id="1340541" name="Group 125"/>
          <p:cNvGraphicFramePr>
            <a:graphicFrameLocks noGrp="1"/>
          </p:cNvGraphicFramePr>
          <p:nvPr/>
        </p:nvGraphicFramePr>
        <p:xfrm>
          <a:off x="8367713" y="2176463"/>
          <a:ext cx="2328862" cy="2944815"/>
        </p:xfrm>
        <a:graphic>
          <a:graphicData uri="http://schemas.openxmlformats.org/drawingml/2006/table">
            <a:tbl>
              <a:tblPr/>
              <a:tblGrid>
                <a:gridCol w="2328862"/>
              </a:tblGrid>
              <a:tr h="196321">
                <a:tc>
                  <a:txBody>
                    <a:bodyPr/>
                    <a:lstStyle/>
                    <a:p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Adubos e Fertilizantes</a:t>
                      </a:r>
                    </a:p>
                  </a:txBody>
                  <a:tcPr marL="9525" marR="9525" marT="9529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321">
                <a:tc>
                  <a:txBody>
                    <a:bodyPr/>
                    <a:lstStyle/>
                    <a:p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Algodão</a:t>
                      </a:r>
                    </a:p>
                  </a:txBody>
                  <a:tcPr marL="9525" marR="9525" marT="9529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321">
                <a:tc>
                  <a:txBody>
                    <a:bodyPr/>
                    <a:lstStyle/>
                    <a:p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Avicultura</a:t>
                      </a:r>
                    </a:p>
                  </a:txBody>
                  <a:tcPr marL="9525" marR="9525" marT="9529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321">
                <a:tc>
                  <a:txBody>
                    <a:bodyPr/>
                    <a:lstStyle/>
                    <a:p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Bebidas</a:t>
                      </a:r>
                      <a:endParaRPr kumimoji="0" lang="pt-B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9525" marR="9525" marT="9529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321">
                <a:tc>
                  <a:txBody>
                    <a:bodyPr/>
                    <a:lstStyle/>
                    <a:p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Bovinos</a:t>
                      </a:r>
                    </a:p>
                  </a:txBody>
                  <a:tcPr marL="9525" marR="9525" marT="9529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321">
                <a:tc>
                  <a:txBody>
                    <a:bodyPr/>
                    <a:lstStyle/>
                    <a:p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Calcário</a:t>
                      </a:r>
                      <a:endParaRPr kumimoji="0" lang="pt-B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9525" marR="9525" marT="9529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321">
                <a:tc>
                  <a:txBody>
                    <a:bodyPr/>
                    <a:lstStyle/>
                    <a:p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Cana de açúcar</a:t>
                      </a:r>
                    </a:p>
                  </a:txBody>
                  <a:tcPr marL="9525" marR="9525" marT="9529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321">
                <a:tc>
                  <a:txBody>
                    <a:bodyPr/>
                    <a:lstStyle/>
                    <a:p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Cobre</a:t>
                      </a:r>
                    </a:p>
                  </a:txBody>
                  <a:tcPr marL="9525" marR="9525" marT="9529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321">
                <a:tc>
                  <a:txBody>
                    <a:bodyPr/>
                    <a:lstStyle/>
                    <a:p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Ferro e Aço</a:t>
                      </a:r>
                    </a:p>
                  </a:txBody>
                  <a:tcPr marL="9525" marR="9525" marT="9529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321">
                <a:tc>
                  <a:txBody>
                    <a:bodyPr/>
                    <a:lstStyle/>
                    <a:p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Madeira</a:t>
                      </a:r>
                    </a:p>
                  </a:txBody>
                  <a:tcPr marL="9525" marR="9525" marT="9529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321">
                <a:tc>
                  <a:txBody>
                    <a:bodyPr/>
                    <a:lstStyle/>
                    <a:p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Milho</a:t>
                      </a:r>
                      <a:endParaRPr kumimoji="0" lang="pt-B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9525" marR="9525" marT="9529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321">
                <a:tc>
                  <a:txBody>
                    <a:bodyPr/>
                    <a:lstStyle/>
                    <a:p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Petróleo e Derivados</a:t>
                      </a:r>
                    </a:p>
                  </a:txBody>
                  <a:tcPr marL="9525" marR="9525" marT="9529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321">
                <a:tc>
                  <a:txBody>
                    <a:bodyPr/>
                    <a:lstStyle/>
                    <a:p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Químicos Industriais</a:t>
                      </a:r>
                    </a:p>
                  </a:txBody>
                  <a:tcPr marL="9525" marR="9525" marT="9529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321">
                <a:tc>
                  <a:txBody>
                    <a:bodyPr/>
                    <a:lstStyle/>
                    <a:p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Soja</a:t>
                      </a:r>
                    </a:p>
                  </a:txBody>
                  <a:tcPr marL="9525" marR="9525" marT="9529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321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Veículos e Autopeças</a:t>
                      </a:r>
                      <a:endParaRPr kumimoji="0" lang="pt-B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9525" marR="9525" marT="9529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182410" name="Group 138"/>
          <p:cNvGraphicFramePr>
            <a:graphicFrameLocks noGrp="1"/>
          </p:cNvGraphicFramePr>
          <p:nvPr/>
        </p:nvGraphicFramePr>
        <p:xfrm>
          <a:off x="2852738" y="3065463"/>
          <a:ext cx="1808162" cy="1295400"/>
        </p:xfrm>
        <a:graphic>
          <a:graphicData uri="http://schemas.openxmlformats.org/drawingml/2006/table">
            <a:tbl>
              <a:tblPr/>
              <a:tblGrid>
                <a:gridCol w="1808162"/>
              </a:tblGrid>
              <a:tr h="142875">
                <a:tc>
                  <a:txBody>
                    <a:bodyPr/>
                    <a:lstStyle/>
                    <a:p>
                      <a:pPr algn="l" fontAlgn="b"/>
                      <a:r>
                        <a:rPr kumimoji="0" lang="pt-B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Adubos e Fertilizantes</a:t>
                      </a:r>
                    </a:p>
                  </a:txBody>
                  <a:tcPr marL="9522" marR="9522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42875">
                <a:tc>
                  <a:txBody>
                    <a:bodyPr/>
                    <a:lstStyle/>
                    <a:p>
                      <a:pPr algn="l" fontAlgn="b"/>
                      <a:r>
                        <a:rPr kumimoji="0" lang="pt-BR" sz="1000" b="1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Cana de açúcar</a:t>
                      </a:r>
                    </a:p>
                  </a:txBody>
                  <a:tcPr marL="9522" marR="9522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42875">
                <a:tc>
                  <a:txBody>
                    <a:bodyPr/>
                    <a:lstStyle/>
                    <a:p>
                      <a:pPr algn="l" fontAlgn="b"/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Ferro e Aço</a:t>
                      </a:r>
                      <a:endParaRPr kumimoji="0" lang="pt-B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522" marR="9522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42875">
                <a:tc>
                  <a:txBody>
                    <a:bodyPr/>
                    <a:lstStyle/>
                    <a:p>
                      <a:pPr algn="l" fontAlgn="b"/>
                      <a:r>
                        <a:rPr kumimoji="0" lang="pt-BR" sz="1000" b="1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Madeira</a:t>
                      </a:r>
                    </a:p>
                  </a:txBody>
                  <a:tcPr marL="9522" marR="9522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42875">
                <a:tc>
                  <a:txBody>
                    <a:bodyPr/>
                    <a:lstStyle/>
                    <a:p>
                      <a:pPr algn="l" fontAlgn="b"/>
                      <a:r>
                        <a:rPr kumimoji="0" lang="pt-BR" sz="1000" b="1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Milho</a:t>
                      </a:r>
                    </a:p>
                  </a:txBody>
                  <a:tcPr marL="9522" marR="9522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42875">
                <a:tc>
                  <a:txBody>
                    <a:bodyPr/>
                    <a:lstStyle/>
                    <a:p>
                      <a:pPr algn="l" fontAlgn="b"/>
                      <a:r>
                        <a:rPr kumimoji="0" lang="pt-BR" sz="1000" b="1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Petróleo e Derivados</a:t>
                      </a:r>
                    </a:p>
                  </a:txBody>
                  <a:tcPr marL="9522" marR="9522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42875">
                <a:tc>
                  <a:txBody>
                    <a:bodyPr/>
                    <a:lstStyle/>
                    <a:p>
                      <a:pPr algn="l" fontAlgn="b"/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Químicos Industriais</a:t>
                      </a:r>
                      <a:endParaRPr kumimoji="0" lang="pt-B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522" marR="9522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42875">
                <a:tc>
                  <a:txBody>
                    <a:bodyPr/>
                    <a:lstStyle/>
                    <a:p>
                      <a:pPr algn="l" fontAlgn="b"/>
                      <a:r>
                        <a:rPr kumimoji="0" lang="pt-B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Soja</a:t>
                      </a:r>
                    </a:p>
                  </a:txBody>
                  <a:tcPr marL="9522" marR="9522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182412" name="Group 140"/>
          <p:cNvGraphicFramePr>
            <a:graphicFrameLocks noGrp="1"/>
          </p:cNvGraphicFramePr>
          <p:nvPr/>
        </p:nvGraphicFramePr>
        <p:xfrm>
          <a:off x="5518150" y="2554288"/>
          <a:ext cx="2379663" cy="2105025"/>
        </p:xfrm>
        <a:graphic>
          <a:graphicData uri="http://schemas.openxmlformats.org/drawingml/2006/table">
            <a:tbl>
              <a:tblPr/>
              <a:tblGrid>
                <a:gridCol w="2379663"/>
              </a:tblGrid>
              <a:tr h="76200">
                <a:tc>
                  <a:txBody>
                    <a:bodyPr/>
                    <a:lstStyle/>
                    <a:p>
                      <a:pPr algn="l" fontAlgn="b"/>
                      <a:r>
                        <a:rPr kumimoji="0" lang="pt-B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Adubos e Fertilizantes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76200">
                <a:tc>
                  <a:txBody>
                    <a:bodyPr/>
                    <a:lstStyle/>
                    <a:p>
                      <a:pPr algn="l" fontAlgn="b"/>
                      <a:r>
                        <a:rPr kumimoji="0" lang="pt-B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Algodão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76200">
                <a:tc>
                  <a:txBody>
                    <a:bodyPr/>
                    <a:lstStyle/>
                    <a:p>
                      <a:pPr algn="l" fontAlgn="b"/>
                      <a:r>
                        <a:rPr kumimoji="0" lang="pt-BR" sz="1000" b="1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Avicultura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76200">
                <a:tc>
                  <a:txBody>
                    <a:bodyPr/>
                    <a:lstStyle/>
                    <a:p>
                      <a:pPr algn="l" fontAlgn="b"/>
                      <a:r>
                        <a:rPr kumimoji="0" lang="pt-B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Bovinos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76200">
                <a:tc>
                  <a:txBody>
                    <a:bodyPr/>
                    <a:lstStyle/>
                    <a:p>
                      <a:pPr algn="l" fontAlgn="b"/>
                      <a:r>
                        <a:rPr kumimoji="0" lang="pt-B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Cana de açúcar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76200">
                <a:tc>
                  <a:txBody>
                    <a:bodyPr/>
                    <a:lstStyle/>
                    <a:p>
                      <a:pPr algn="l" fontAlgn="b"/>
                      <a:r>
                        <a:rPr kumimoji="0" lang="pt-BR" sz="1000" b="1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Cobre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76200">
                <a:tc>
                  <a:txBody>
                    <a:bodyPr/>
                    <a:lstStyle/>
                    <a:p>
                      <a:pPr algn="l" fontAlgn="b"/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Ferro e Aço</a:t>
                      </a:r>
                      <a:endParaRPr kumimoji="0" lang="pt-B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76200">
                <a:tc>
                  <a:txBody>
                    <a:bodyPr/>
                    <a:lstStyle/>
                    <a:p>
                      <a:pPr algn="l" fontAlgn="b"/>
                      <a:r>
                        <a:rPr kumimoji="0" lang="pt-B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Madeira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76200">
                <a:tc>
                  <a:txBody>
                    <a:bodyPr/>
                    <a:lstStyle/>
                    <a:p>
                      <a:pPr algn="l" fontAlgn="b"/>
                      <a:r>
                        <a:rPr kumimoji="0" lang="pt-B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Milho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76200">
                <a:tc>
                  <a:txBody>
                    <a:bodyPr/>
                    <a:lstStyle/>
                    <a:p>
                      <a:pPr algn="l" fontAlgn="b"/>
                      <a:r>
                        <a:rPr kumimoji="0" lang="pt-B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Petróleo e Derivados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76200">
                <a:tc>
                  <a:txBody>
                    <a:bodyPr/>
                    <a:lstStyle/>
                    <a:p>
                      <a:pPr algn="l" fontAlgn="b"/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Químicos Industriais</a:t>
                      </a:r>
                      <a:endParaRPr kumimoji="0" lang="pt-B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76200">
                <a:tc>
                  <a:txBody>
                    <a:bodyPr/>
                    <a:lstStyle/>
                    <a:p>
                      <a:pPr algn="l" fontAlgn="b"/>
                      <a:r>
                        <a:rPr kumimoji="0" lang="pt-B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Soja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76200">
                <a:tc>
                  <a:txBody>
                    <a:bodyPr/>
                    <a:lstStyle/>
                    <a:p>
                      <a:pPr algn="l" fontAlgn="b"/>
                      <a:r>
                        <a:rPr kumimoji="0" lang="pt-B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Veículos e Autopeças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30796" name="Freeform 3"/>
          <p:cNvSpPr>
            <a:spLocks/>
          </p:cNvSpPr>
          <p:nvPr/>
        </p:nvSpPr>
        <p:spPr bwMode="gray">
          <a:xfrm>
            <a:off x="1785938" y="2136775"/>
            <a:ext cx="608012" cy="2922588"/>
          </a:xfrm>
          <a:custGeom>
            <a:avLst/>
            <a:gdLst>
              <a:gd name="T0" fmla="*/ 0 w 1576"/>
              <a:gd name="T1" fmla="*/ 2147483646 h 2853"/>
              <a:gd name="T2" fmla="*/ 2147483646 w 1576"/>
              <a:gd name="T3" fmla="*/ 0 h 2853"/>
              <a:gd name="T4" fmla="*/ 2147483646 w 1576"/>
              <a:gd name="T5" fmla="*/ 2147483646 h 2853"/>
              <a:gd name="T6" fmla="*/ 0 w 1576"/>
              <a:gd name="T7" fmla="*/ 2147483646 h 2853"/>
              <a:gd name="T8" fmla="*/ 0 w 1576"/>
              <a:gd name="T9" fmla="*/ 2147483646 h 28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576" h="2853">
                <a:moveTo>
                  <a:pt x="0" y="468"/>
                </a:moveTo>
                <a:lnTo>
                  <a:pt x="1576" y="0"/>
                </a:lnTo>
                <a:lnTo>
                  <a:pt x="1576" y="2853"/>
                </a:lnTo>
                <a:lnTo>
                  <a:pt x="0" y="2436"/>
                </a:lnTo>
                <a:lnTo>
                  <a:pt x="0" y="468"/>
                </a:lnTo>
              </a:path>
            </a:pathLst>
          </a:custGeom>
          <a:solidFill>
            <a:schemeClr val="accent2"/>
          </a:solidFill>
          <a:ln w="9525" cap="flat" cmpd="sng">
            <a:solidFill>
              <a:schemeClr val="folHlink"/>
            </a:solidFill>
            <a:prstDash val="solid"/>
            <a:round/>
            <a:headEnd/>
            <a:tailEnd/>
          </a:ln>
          <a:effectLst>
            <a:outerShdw dist="53882" dir="2700000" algn="ctr" rotWithShape="0">
              <a:schemeClr val="folHlink">
                <a:alpha val="50000"/>
              </a:schemeClr>
            </a:outerShdw>
          </a:effec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sp>
        <p:nvSpPr>
          <p:cNvPr id="30797" name="Rectangle 4"/>
          <p:cNvSpPr>
            <a:spLocks noChangeArrowheads="1"/>
          </p:cNvSpPr>
          <p:nvPr/>
        </p:nvSpPr>
        <p:spPr bwMode="auto">
          <a:xfrm>
            <a:off x="1511300" y="3249613"/>
            <a:ext cx="536575" cy="696912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solidFill>
                <a:srgbClr val="FFFFFF"/>
              </a:solidFill>
            </a:endParaRPr>
          </a:p>
        </p:txBody>
      </p:sp>
      <p:sp>
        <p:nvSpPr>
          <p:cNvPr id="30798" name="Freeform 2"/>
          <p:cNvSpPr>
            <a:spLocks/>
          </p:cNvSpPr>
          <p:nvPr/>
        </p:nvSpPr>
        <p:spPr bwMode="gray">
          <a:xfrm>
            <a:off x="4498975" y="2136775"/>
            <a:ext cx="608013" cy="2922588"/>
          </a:xfrm>
          <a:custGeom>
            <a:avLst/>
            <a:gdLst>
              <a:gd name="T0" fmla="*/ 0 w 1576"/>
              <a:gd name="T1" fmla="*/ 2147483646 h 2853"/>
              <a:gd name="T2" fmla="*/ 2147483646 w 1576"/>
              <a:gd name="T3" fmla="*/ 0 h 2853"/>
              <a:gd name="T4" fmla="*/ 2147483646 w 1576"/>
              <a:gd name="T5" fmla="*/ 2147483646 h 2853"/>
              <a:gd name="T6" fmla="*/ 0 w 1576"/>
              <a:gd name="T7" fmla="*/ 2147483646 h 2853"/>
              <a:gd name="T8" fmla="*/ 0 w 1576"/>
              <a:gd name="T9" fmla="*/ 2147483646 h 28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576" h="2853">
                <a:moveTo>
                  <a:pt x="0" y="468"/>
                </a:moveTo>
                <a:lnTo>
                  <a:pt x="1576" y="0"/>
                </a:lnTo>
                <a:lnTo>
                  <a:pt x="1576" y="2853"/>
                </a:lnTo>
                <a:lnTo>
                  <a:pt x="0" y="2436"/>
                </a:lnTo>
                <a:lnTo>
                  <a:pt x="0" y="468"/>
                </a:lnTo>
              </a:path>
            </a:pathLst>
          </a:custGeom>
          <a:solidFill>
            <a:schemeClr val="accent2"/>
          </a:solidFill>
          <a:ln w="9525" cap="flat" cmpd="sng">
            <a:solidFill>
              <a:schemeClr val="folHlink"/>
            </a:solidFill>
            <a:prstDash val="solid"/>
            <a:round/>
            <a:headEnd/>
            <a:tailEnd/>
          </a:ln>
          <a:effectLst>
            <a:outerShdw dist="53882" dir="2700000" algn="ctr" rotWithShape="0">
              <a:schemeClr val="folHlink">
                <a:alpha val="50000"/>
              </a:schemeClr>
            </a:outerShdw>
          </a:effec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sp>
        <p:nvSpPr>
          <p:cNvPr id="30799" name="Rectangle 10"/>
          <p:cNvSpPr>
            <a:spLocks noChangeArrowheads="1"/>
          </p:cNvSpPr>
          <p:nvPr/>
        </p:nvSpPr>
        <p:spPr bwMode="auto">
          <a:xfrm>
            <a:off x="4232275" y="3249613"/>
            <a:ext cx="534988" cy="696912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solidFill>
                <a:srgbClr val="FFFFFF"/>
              </a:solidFill>
            </a:endParaRPr>
          </a:p>
        </p:txBody>
      </p:sp>
      <p:sp>
        <p:nvSpPr>
          <p:cNvPr id="30800" name="Freeform 3"/>
          <p:cNvSpPr>
            <a:spLocks/>
          </p:cNvSpPr>
          <p:nvPr/>
        </p:nvSpPr>
        <p:spPr bwMode="gray">
          <a:xfrm>
            <a:off x="7173913" y="2136775"/>
            <a:ext cx="608012" cy="2922588"/>
          </a:xfrm>
          <a:custGeom>
            <a:avLst/>
            <a:gdLst>
              <a:gd name="T0" fmla="*/ 0 w 1576"/>
              <a:gd name="T1" fmla="*/ 2147483646 h 2853"/>
              <a:gd name="T2" fmla="*/ 2147483646 w 1576"/>
              <a:gd name="T3" fmla="*/ 0 h 2853"/>
              <a:gd name="T4" fmla="*/ 2147483646 w 1576"/>
              <a:gd name="T5" fmla="*/ 2147483646 h 2853"/>
              <a:gd name="T6" fmla="*/ 0 w 1576"/>
              <a:gd name="T7" fmla="*/ 2147483646 h 2853"/>
              <a:gd name="T8" fmla="*/ 0 w 1576"/>
              <a:gd name="T9" fmla="*/ 2147483646 h 28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576" h="2853">
                <a:moveTo>
                  <a:pt x="0" y="468"/>
                </a:moveTo>
                <a:lnTo>
                  <a:pt x="1576" y="0"/>
                </a:lnTo>
                <a:lnTo>
                  <a:pt x="1576" y="2853"/>
                </a:lnTo>
                <a:lnTo>
                  <a:pt x="0" y="2436"/>
                </a:lnTo>
                <a:lnTo>
                  <a:pt x="0" y="468"/>
                </a:lnTo>
              </a:path>
            </a:pathLst>
          </a:custGeom>
          <a:solidFill>
            <a:schemeClr val="accent2"/>
          </a:solidFill>
          <a:ln w="9525" cap="flat" cmpd="sng">
            <a:solidFill>
              <a:schemeClr val="folHlink"/>
            </a:solidFill>
            <a:prstDash val="solid"/>
            <a:round/>
            <a:headEnd/>
            <a:tailEnd/>
          </a:ln>
          <a:effectLst>
            <a:outerShdw dist="53882" dir="2700000" algn="ctr" rotWithShape="0">
              <a:schemeClr val="folHlink">
                <a:alpha val="50000"/>
              </a:schemeClr>
            </a:outerShdw>
          </a:effec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sp>
        <p:nvSpPr>
          <p:cNvPr id="30801" name="Rectangle 4"/>
          <p:cNvSpPr>
            <a:spLocks noChangeArrowheads="1"/>
          </p:cNvSpPr>
          <p:nvPr/>
        </p:nvSpPr>
        <p:spPr bwMode="auto">
          <a:xfrm>
            <a:off x="6956425" y="3249613"/>
            <a:ext cx="536575" cy="696912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solidFill>
                <a:srgbClr val="FFFFFF"/>
              </a:solidFill>
            </a:endParaRPr>
          </a:p>
        </p:txBody>
      </p:sp>
      <p:sp>
        <p:nvSpPr>
          <p:cNvPr id="30802" name="Rectangle 13"/>
          <p:cNvSpPr txBox="1">
            <a:spLocks noChangeArrowheads="1"/>
          </p:cNvSpPr>
          <p:nvPr/>
        </p:nvSpPr>
        <p:spPr bwMode="auto">
          <a:xfrm>
            <a:off x="2797175" y="230188"/>
            <a:ext cx="53006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Tx/>
            </a:pPr>
            <a:r>
              <a:rPr lang="pt-BR" sz="2000">
                <a:solidFill>
                  <a:srgbClr val="F2DC0E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Principais Produtos Estratégicos</a:t>
            </a:r>
            <a:endParaRPr lang="pt-BR" sz="2000" baseline="30000">
              <a:solidFill>
                <a:srgbClr val="F2DC0E"/>
              </a:solidFill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cxnSp>
        <p:nvCxnSpPr>
          <p:cNvPr id="30803" name="Conector reto 2"/>
          <p:cNvCxnSpPr>
            <a:cxnSpLocks noChangeShapeType="1"/>
          </p:cNvCxnSpPr>
          <p:nvPr/>
        </p:nvCxnSpPr>
        <p:spPr bwMode="auto">
          <a:xfrm>
            <a:off x="257175" y="1644650"/>
            <a:ext cx="1547813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0804" name="Rectangle 7"/>
          <p:cNvSpPr>
            <a:spLocks noChangeArrowheads="1"/>
          </p:cNvSpPr>
          <p:nvPr/>
        </p:nvSpPr>
        <p:spPr bwMode="auto">
          <a:xfrm>
            <a:off x="2049463" y="938213"/>
            <a:ext cx="1866900" cy="693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rgbClr val="F2DC0E"/>
              </a:buClr>
            </a:pPr>
            <a:r>
              <a:rPr lang="pt-BR">
                <a:solidFill>
                  <a:srgbClr val="F2DC0E"/>
                </a:solidFill>
              </a:rPr>
              <a:t>Produtos da BC com maior volume no Centro-Oeste</a:t>
            </a:r>
          </a:p>
        </p:txBody>
      </p:sp>
      <p:cxnSp>
        <p:nvCxnSpPr>
          <p:cNvPr id="30805" name="Conector reto 40"/>
          <p:cNvCxnSpPr>
            <a:cxnSpLocks noChangeShapeType="1"/>
          </p:cNvCxnSpPr>
          <p:nvPr/>
        </p:nvCxnSpPr>
        <p:spPr bwMode="auto">
          <a:xfrm>
            <a:off x="2025650" y="1644650"/>
            <a:ext cx="1547813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42" name="Group 110"/>
          <p:cNvGraphicFramePr>
            <a:graphicFrameLocks noGrp="1"/>
          </p:cNvGraphicFramePr>
          <p:nvPr/>
        </p:nvGraphicFramePr>
        <p:xfrm>
          <a:off x="3900488" y="730250"/>
          <a:ext cx="1758950" cy="809650"/>
        </p:xfrm>
        <a:graphic>
          <a:graphicData uri="http://schemas.openxmlformats.org/drawingml/2006/table">
            <a:tbl>
              <a:tblPr/>
              <a:tblGrid>
                <a:gridCol w="1758950"/>
              </a:tblGrid>
              <a:tr h="16192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Algodão</a:t>
                      </a:r>
                    </a:p>
                  </a:txBody>
                  <a:tcPr marL="9520" marR="9520" marT="953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6192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Avicultura</a:t>
                      </a:r>
                    </a:p>
                  </a:txBody>
                  <a:tcPr marL="9520" marR="9520" marT="953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6192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Bovinos</a:t>
                      </a:r>
                    </a:p>
                  </a:txBody>
                  <a:tcPr marL="9520" marR="9520" marT="953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6192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Cobre</a:t>
                      </a:r>
                    </a:p>
                  </a:txBody>
                  <a:tcPr marL="9520" marR="9520" marT="953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6192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Veículos e </a:t>
                      </a: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autopeças</a:t>
                      </a:r>
                      <a:endParaRPr kumimoji="0" lang="pt-B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520" marR="9520" marT="953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30812" name="Rectangle 7"/>
          <p:cNvSpPr>
            <a:spLocks noChangeArrowheads="1"/>
          </p:cNvSpPr>
          <p:nvPr/>
        </p:nvSpPr>
        <p:spPr bwMode="auto">
          <a:xfrm>
            <a:off x="5343525" y="944563"/>
            <a:ext cx="2078038" cy="692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rgbClr val="F2DC0E"/>
              </a:buClr>
            </a:pPr>
            <a:r>
              <a:rPr lang="pt-BR">
                <a:solidFill>
                  <a:srgbClr val="F2DC0E"/>
                </a:solidFill>
              </a:rPr>
              <a:t>Produtos mais relevantes na BC </a:t>
            </a:r>
          </a:p>
          <a:p>
            <a:pPr eaLnBrk="1" hangingPunct="1">
              <a:buClr>
                <a:srgbClr val="F2DC0E"/>
              </a:buClr>
            </a:pPr>
            <a:r>
              <a:rPr lang="pt-BR">
                <a:solidFill>
                  <a:srgbClr val="F2DC0E"/>
                </a:solidFill>
              </a:rPr>
              <a:t>do Centro-Oeste</a:t>
            </a:r>
          </a:p>
        </p:txBody>
      </p:sp>
      <p:cxnSp>
        <p:nvCxnSpPr>
          <p:cNvPr id="30813" name="Conector reto 45"/>
          <p:cNvCxnSpPr>
            <a:cxnSpLocks noChangeShapeType="1"/>
          </p:cNvCxnSpPr>
          <p:nvPr/>
        </p:nvCxnSpPr>
        <p:spPr bwMode="auto">
          <a:xfrm>
            <a:off x="5318125" y="1651000"/>
            <a:ext cx="1547813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49" name="Group 110"/>
          <p:cNvGraphicFramePr>
            <a:graphicFrameLocks noGrp="1"/>
          </p:cNvGraphicFramePr>
          <p:nvPr/>
        </p:nvGraphicFramePr>
        <p:xfrm>
          <a:off x="7050088" y="1152525"/>
          <a:ext cx="1495425" cy="387350"/>
        </p:xfrm>
        <a:graphic>
          <a:graphicData uri="http://schemas.openxmlformats.org/drawingml/2006/table">
            <a:tbl>
              <a:tblPr/>
              <a:tblGrid>
                <a:gridCol w="1495425"/>
              </a:tblGrid>
              <a:tr h="19367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Bebidas</a:t>
                      </a:r>
                      <a:endParaRPr kumimoji="0" lang="pt-B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520" marR="9520" marT="9552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367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Calcário</a:t>
                      </a:r>
                      <a:endParaRPr kumimoji="0" lang="pt-B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520" marR="9520" marT="9552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30817" name="Rectangle 7"/>
          <p:cNvSpPr>
            <a:spLocks noChangeArrowheads="1"/>
          </p:cNvSpPr>
          <p:nvPr/>
        </p:nvSpPr>
        <p:spPr bwMode="auto">
          <a:xfrm>
            <a:off x="8059738" y="938213"/>
            <a:ext cx="2078037" cy="693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rgbClr val="F2DC0E"/>
              </a:buClr>
            </a:pPr>
            <a:r>
              <a:rPr lang="pt-BR">
                <a:solidFill>
                  <a:srgbClr val="F2DC0E"/>
                </a:solidFill>
              </a:rPr>
              <a:t>Produtos mais relevantes para o Centro-Oeste</a:t>
            </a:r>
          </a:p>
        </p:txBody>
      </p:sp>
      <p:cxnSp>
        <p:nvCxnSpPr>
          <p:cNvPr id="30818" name="Conector reto 51"/>
          <p:cNvCxnSpPr>
            <a:cxnSpLocks noChangeShapeType="1"/>
          </p:cNvCxnSpPr>
          <p:nvPr/>
        </p:nvCxnSpPr>
        <p:spPr bwMode="auto">
          <a:xfrm>
            <a:off x="8035925" y="1644650"/>
            <a:ext cx="1547813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0819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87338" y="6511925"/>
            <a:ext cx="902811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buClr>
                <a:schemeClr val="tx2"/>
              </a:buClr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 sz="1000" b="0">
              <a:cs typeface="Arial" panose="020B0604020202020204" pitchFamily="34" charset="0"/>
            </a:endParaRPr>
          </a:p>
          <a:p>
            <a:pPr eaLnBrk="1" hangingPunct="1">
              <a:buClrTx/>
            </a:pPr>
            <a:r>
              <a:rPr lang="pt-BR" sz="1000" b="0">
                <a:cs typeface="Arial" panose="020B0604020202020204" pitchFamily="34" charset="0"/>
              </a:rPr>
              <a:t>Fonte: Análise Macrologística</a:t>
            </a:r>
          </a:p>
        </p:txBody>
      </p:sp>
      <p:sp>
        <p:nvSpPr>
          <p:cNvPr id="30820" name="AutoShape 75"/>
          <p:cNvSpPr>
            <a:spLocks noChangeArrowheads="1"/>
          </p:cNvSpPr>
          <p:nvPr/>
        </p:nvSpPr>
        <p:spPr bwMode="auto">
          <a:xfrm>
            <a:off x="287338" y="6076950"/>
            <a:ext cx="9312275" cy="496888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="ctr" anchorCtr="1"/>
          <a:lstStyle>
            <a:lvl1pPr marL="342900" indent="-342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lvl="1" algn="ctr" eaLnBrk="1" hangingPunct="1">
              <a:buClr>
                <a:srgbClr val="F2DC0E"/>
              </a:buClr>
              <a:buFontTx/>
              <a:buNone/>
            </a:pPr>
            <a:r>
              <a:rPr lang="pt-BR" sz="1400">
                <a:solidFill>
                  <a:srgbClr val="FFFFFF"/>
                </a:solidFill>
              </a:rPr>
              <a:t>Desta forma, foram selecionadas 15 cadeias produtivas que serão estudadas com maior ênfase ao longo deste projeto—Ao todo estas 15 cadeias representam 52 produtos diferentes</a:t>
            </a:r>
          </a:p>
        </p:txBody>
      </p:sp>
      <p:sp>
        <p:nvSpPr>
          <p:cNvPr id="30821" name="AutoShape 67"/>
          <p:cNvSpPr>
            <a:spLocks noChangeArrowheads="1"/>
          </p:cNvSpPr>
          <p:nvPr/>
        </p:nvSpPr>
        <p:spPr bwMode="auto">
          <a:xfrm rot="5400000">
            <a:off x="4874419" y="4529932"/>
            <a:ext cx="149225" cy="2757487"/>
          </a:xfrm>
          <a:prstGeom prst="homePlate">
            <a:avLst>
              <a:gd name="adj" fmla="val 10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rot="10800000" vert="eaVert" lIns="0" tIns="0" rIns="0" bIns="0" anchorCtr="1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solidFill>
                <a:srgbClr val="FFFFFF"/>
              </a:solidFill>
            </a:endParaRPr>
          </a:p>
        </p:txBody>
      </p:sp>
      <p:sp>
        <p:nvSpPr>
          <p:cNvPr id="30822" name="AutoShape 20"/>
          <p:cNvSpPr>
            <a:spLocks noChangeArrowheads="1"/>
          </p:cNvSpPr>
          <p:nvPr/>
        </p:nvSpPr>
        <p:spPr bwMode="auto">
          <a:xfrm rot="15971725" flipH="1">
            <a:off x="7291388" y="1198563"/>
            <a:ext cx="633412" cy="976312"/>
          </a:xfrm>
          <a:custGeom>
            <a:avLst/>
            <a:gdLst>
              <a:gd name="T0" fmla="*/ 2147483646 w 21600"/>
              <a:gd name="T1" fmla="*/ 2147483646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2147483646 w 21600"/>
              <a:gd name="T9" fmla="*/ 2147483646 h 21600"/>
              <a:gd name="T10" fmla="*/ 2147483646 w 21600"/>
              <a:gd name="T11" fmla="*/ 2147483646 h 2160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3163 w 21600"/>
              <a:gd name="T19" fmla="*/ 3163 h 21600"/>
              <a:gd name="T20" fmla="*/ 18437 w 21600"/>
              <a:gd name="T21" fmla="*/ 18437 h 21600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1600" h="21600">
                <a:moveTo>
                  <a:pt x="16200" y="10800"/>
                </a:moveTo>
                <a:cubicBezTo>
                  <a:pt x="16200" y="7817"/>
                  <a:pt x="13782" y="5400"/>
                  <a:pt x="10800" y="5400"/>
                </a:cubicBezTo>
                <a:cubicBezTo>
                  <a:pt x="10376" y="5399"/>
                  <a:pt x="9954" y="5449"/>
                  <a:pt x="9543" y="5548"/>
                </a:cubicBezTo>
                <a:lnTo>
                  <a:pt x="8286" y="296"/>
                </a:lnTo>
                <a:cubicBezTo>
                  <a:pt x="9109" y="99"/>
                  <a:pt x="9953" y="-1"/>
                  <a:pt x="10800" y="0"/>
                </a:cubicBezTo>
                <a:cubicBezTo>
                  <a:pt x="16764" y="0"/>
                  <a:pt x="21599" y="4835"/>
                  <a:pt x="21600" y="10799"/>
                </a:cubicBezTo>
                <a:lnTo>
                  <a:pt x="21600" y="10800"/>
                </a:lnTo>
                <a:lnTo>
                  <a:pt x="24300" y="10800"/>
                </a:lnTo>
                <a:lnTo>
                  <a:pt x="18900" y="16200"/>
                </a:lnTo>
                <a:lnTo>
                  <a:pt x="13500" y="10800"/>
                </a:lnTo>
                <a:lnTo>
                  <a:pt x="16200" y="10800"/>
                </a:lnTo>
                <a:close/>
              </a:path>
            </a:pathLst>
          </a:custGeom>
          <a:solidFill>
            <a:schemeClr val="accent1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30823" name="AutoShape 20"/>
          <p:cNvSpPr>
            <a:spLocks noChangeArrowheads="1"/>
          </p:cNvSpPr>
          <p:nvPr/>
        </p:nvSpPr>
        <p:spPr bwMode="auto">
          <a:xfrm rot="15971725" flipH="1">
            <a:off x="4591051" y="1201737"/>
            <a:ext cx="633412" cy="976313"/>
          </a:xfrm>
          <a:custGeom>
            <a:avLst/>
            <a:gdLst>
              <a:gd name="T0" fmla="*/ 2147483646 w 21600"/>
              <a:gd name="T1" fmla="*/ 2147483646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2147483646 w 21600"/>
              <a:gd name="T9" fmla="*/ 2147483646 h 21600"/>
              <a:gd name="T10" fmla="*/ 2147483646 w 21600"/>
              <a:gd name="T11" fmla="*/ 2147483646 h 2160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3163 w 21600"/>
              <a:gd name="T19" fmla="*/ 3163 h 21600"/>
              <a:gd name="T20" fmla="*/ 18437 w 21600"/>
              <a:gd name="T21" fmla="*/ 18437 h 21600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1600" h="21600">
                <a:moveTo>
                  <a:pt x="16200" y="10800"/>
                </a:moveTo>
                <a:cubicBezTo>
                  <a:pt x="16200" y="7817"/>
                  <a:pt x="13782" y="5400"/>
                  <a:pt x="10800" y="5400"/>
                </a:cubicBezTo>
                <a:cubicBezTo>
                  <a:pt x="10376" y="5399"/>
                  <a:pt x="9954" y="5449"/>
                  <a:pt x="9543" y="5548"/>
                </a:cubicBezTo>
                <a:lnTo>
                  <a:pt x="8286" y="296"/>
                </a:lnTo>
                <a:cubicBezTo>
                  <a:pt x="9109" y="99"/>
                  <a:pt x="9953" y="-1"/>
                  <a:pt x="10800" y="0"/>
                </a:cubicBezTo>
                <a:cubicBezTo>
                  <a:pt x="16764" y="0"/>
                  <a:pt x="21599" y="4835"/>
                  <a:pt x="21600" y="10799"/>
                </a:cubicBezTo>
                <a:lnTo>
                  <a:pt x="21600" y="10800"/>
                </a:lnTo>
                <a:lnTo>
                  <a:pt x="24300" y="10800"/>
                </a:lnTo>
                <a:lnTo>
                  <a:pt x="18900" y="16200"/>
                </a:lnTo>
                <a:lnTo>
                  <a:pt x="13500" y="10800"/>
                </a:lnTo>
                <a:lnTo>
                  <a:pt x="16200" y="10800"/>
                </a:lnTo>
                <a:close/>
              </a:path>
            </a:pathLst>
          </a:custGeom>
          <a:solidFill>
            <a:schemeClr val="accent1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Text Box 18"/>
          <p:cNvSpPr txBox="1">
            <a:spLocks noChangeArrowheads="1"/>
          </p:cNvSpPr>
          <p:nvPr/>
        </p:nvSpPr>
        <p:spPr bwMode="auto">
          <a:xfrm>
            <a:off x="215900" y="971550"/>
            <a:ext cx="1593850" cy="231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57263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b="0">
                <a:cs typeface="Arial" panose="020B0604020202020204" pitchFamily="34" charset="0"/>
              </a:rPr>
              <a:t>2011, mil tons</a:t>
            </a:r>
            <a:endParaRPr lang="en-US" b="0" baseline="30000">
              <a:cs typeface="Arial" panose="020B0604020202020204" pitchFamily="34" charset="0"/>
            </a:endParaRPr>
          </a:p>
        </p:txBody>
      </p:sp>
      <p:sp>
        <p:nvSpPr>
          <p:cNvPr id="31747" name="Rectangle 4"/>
          <p:cNvSpPr>
            <a:spLocks noChangeArrowheads="1"/>
          </p:cNvSpPr>
          <p:nvPr/>
        </p:nvSpPr>
        <p:spPr bwMode="auto">
          <a:xfrm>
            <a:off x="2595563" y="163513"/>
            <a:ext cx="692308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28398" dir="3806097" algn="ctr" rotWithShape="0">
                    <a:srgbClr val="333333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8953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Tx/>
            </a:pPr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Pólos de Produção Atuais na Região Centro-Oeste – Soja em Grãos</a:t>
            </a:r>
          </a:p>
        </p:txBody>
      </p:sp>
      <p:sp>
        <p:nvSpPr>
          <p:cNvPr id="31748" name="Rectangle 6"/>
          <p:cNvSpPr>
            <a:spLocks noChangeArrowheads="1"/>
          </p:cNvSpPr>
          <p:nvPr/>
        </p:nvSpPr>
        <p:spPr bwMode="auto">
          <a:xfrm>
            <a:off x="6161088" y="1236663"/>
            <a:ext cx="3556000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>
                <a:solidFill>
                  <a:schemeClr val="tx2"/>
                </a:solidFill>
                <a:cs typeface="Arial" panose="020B0604020202020204" pitchFamily="34" charset="0"/>
              </a:rPr>
              <a:t>Principais munic</a:t>
            </a:r>
            <a:r>
              <a:rPr lang="pt-BR">
                <a:solidFill>
                  <a:schemeClr val="tx2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í</a:t>
            </a:r>
            <a:r>
              <a:rPr lang="pt-BR">
                <a:solidFill>
                  <a:schemeClr val="tx2"/>
                </a:solidFill>
                <a:cs typeface="Arial" panose="020B0604020202020204" pitchFamily="34" charset="0"/>
              </a:rPr>
              <a:t>pios produtores</a:t>
            </a:r>
          </a:p>
        </p:txBody>
      </p:sp>
      <p:cxnSp>
        <p:nvCxnSpPr>
          <p:cNvPr id="31749" name="Conector reto 3"/>
          <p:cNvCxnSpPr>
            <a:cxnSpLocks noChangeShapeType="1"/>
          </p:cNvCxnSpPr>
          <p:nvPr/>
        </p:nvCxnSpPr>
        <p:spPr bwMode="auto">
          <a:xfrm>
            <a:off x="6043613" y="1527175"/>
            <a:ext cx="3697287" cy="0"/>
          </a:xfrm>
          <a:prstGeom prst="line">
            <a:avLst/>
          </a:prstGeom>
          <a:noFill/>
          <a:ln w="19050">
            <a:solidFill>
              <a:srgbClr val="62E2F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1750" name="Rectangle 6"/>
          <p:cNvSpPr>
            <a:spLocks noChangeArrowheads="1"/>
          </p:cNvSpPr>
          <p:nvPr/>
        </p:nvSpPr>
        <p:spPr bwMode="auto">
          <a:xfrm>
            <a:off x="330200" y="1227138"/>
            <a:ext cx="5551488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>
                <a:solidFill>
                  <a:schemeClr val="tx2"/>
                </a:solidFill>
                <a:cs typeface="Arial" panose="020B0604020202020204" pitchFamily="34" charset="0"/>
              </a:rPr>
              <a:t>Produ</a:t>
            </a:r>
            <a:r>
              <a:rPr lang="pt-BR">
                <a:solidFill>
                  <a:schemeClr val="tx2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ç</a:t>
            </a:r>
            <a:r>
              <a:rPr lang="pt-BR">
                <a:solidFill>
                  <a:schemeClr val="tx2"/>
                </a:solidFill>
                <a:cs typeface="Arial" panose="020B0604020202020204" pitchFamily="34" charset="0"/>
              </a:rPr>
              <a:t>ão de soja em grãos por munic</a:t>
            </a:r>
            <a:r>
              <a:rPr lang="pt-BR">
                <a:solidFill>
                  <a:schemeClr val="tx2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í</a:t>
            </a:r>
            <a:r>
              <a:rPr lang="pt-BR">
                <a:solidFill>
                  <a:schemeClr val="tx2"/>
                </a:solidFill>
                <a:cs typeface="Arial" panose="020B0604020202020204" pitchFamily="34" charset="0"/>
              </a:rPr>
              <a:t>pio</a:t>
            </a:r>
          </a:p>
        </p:txBody>
      </p:sp>
      <p:cxnSp>
        <p:nvCxnSpPr>
          <p:cNvPr id="31751" name="Conector reto 2"/>
          <p:cNvCxnSpPr>
            <a:cxnSpLocks noChangeShapeType="1"/>
          </p:cNvCxnSpPr>
          <p:nvPr/>
        </p:nvCxnSpPr>
        <p:spPr bwMode="auto">
          <a:xfrm>
            <a:off x="193675" y="1527175"/>
            <a:ext cx="5395913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pic>
        <p:nvPicPr>
          <p:cNvPr id="31752" name="Imagem 4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1788" y="1655763"/>
            <a:ext cx="4772025" cy="3960812"/>
          </a:xfrm>
          <a:prstGeom prst="rect">
            <a:avLst/>
          </a:prstGeom>
          <a:noFill/>
          <a:ln w="9525">
            <a:solidFill>
              <a:srgbClr val="62E2F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422926" name="Group 14"/>
          <p:cNvGraphicFramePr>
            <a:graphicFrameLocks noGrp="1"/>
          </p:cNvGraphicFramePr>
          <p:nvPr/>
        </p:nvGraphicFramePr>
        <p:xfrm>
          <a:off x="6043613" y="1619250"/>
          <a:ext cx="3673475" cy="4086225"/>
        </p:xfrm>
        <a:graphic>
          <a:graphicData uri="http://schemas.openxmlformats.org/drawingml/2006/table">
            <a:tbl>
              <a:tblPr/>
              <a:tblGrid>
                <a:gridCol w="2198687"/>
                <a:gridCol w="250825"/>
                <a:gridCol w="1223963"/>
              </a:tblGrid>
              <a:tr h="37147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Sorriso, MT</a:t>
                      </a:r>
                    </a:p>
                  </a:txBody>
                  <a:tcPr marL="10800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800" b="1" i="0" u="none" strike="noStrike" cap="none" normalizeH="0" baseline="0" smtClean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T="45727" marB="45727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           2.089 </a:t>
                      </a:r>
                    </a:p>
                  </a:txBody>
                  <a:tcPr marL="0" marR="10800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147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Nova Mutum, MT</a:t>
                      </a:r>
                    </a:p>
                  </a:txBody>
                  <a:tcPr marL="10800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800" b="0" i="0" u="none" strike="noStrike" cap="none" normalizeH="0" baseline="0" smtClean="0">
                        <a:ln>
                          <a:noFill/>
                        </a:ln>
                        <a:solidFill>
                          <a:srgbClr val="0099CC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T="45727" marB="45727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           1.162 </a:t>
                      </a:r>
                    </a:p>
                  </a:txBody>
                  <a:tcPr marL="0" marR="10800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147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Sapezal, MT</a:t>
                      </a:r>
                    </a:p>
                  </a:txBody>
                  <a:tcPr marL="10800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800" b="0" i="0" u="none" strike="noStrike" cap="none" normalizeH="0" baseline="0" smtClean="0">
                        <a:ln>
                          <a:noFill/>
                        </a:ln>
                        <a:solidFill>
                          <a:srgbClr val="0099CC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T="45727" marB="45727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           1.090 </a:t>
                      </a:r>
                    </a:p>
                  </a:txBody>
                  <a:tcPr marL="0" marR="10800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147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Campo Novo do Parecis, MT</a:t>
                      </a:r>
                    </a:p>
                  </a:txBody>
                  <a:tcPr marL="10800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800" b="0" i="0" u="none" strike="noStrike" cap="none" normalizeH="0" baseline="0" smtClean="0">
                        <a:ln>
                          <a:noFill/>
                        </a:ln>
                        <a:solidFill>
                          <a:srgbClr val="0099CC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T="45727" marB="45727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               990 </a:t>
                      </a:r>
                    </a:p>
                  </a:txBody>
                  <a:tcPr marL="0" marR="10800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147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Nova Ubiratã, MT</a:t>
                      </a:r>
                    </a:p>
                  </a:txBody>
                  <a:tcPr marL="10800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800" b="0" i="0" u="none" strike="noStrike" cap="none" normalizeH="0" baseline="0" smtClean="0">
                        <a:ln>
                          <a:noFill/>
                        </a:ln>
                        <a:solidFill>
                          <a:srgbClr val="0099CC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T="45727" marB="45727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               914 </a:t>
                      </a:r>
                    </a:p>
                  </a:txBody>
                  <a:tcPr marL="0" marR="10800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147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Jataí, GO</a:t>
                      </a:r>
                    </a:p>
                  </a:txBody>
                  <a:tcPr marL="10800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800" b="0" i="0" u="none" strike="noStrike" cap="none" normalizeH="0" baseline="0" smtClean="0">
                        <a:ln>
                          <a:noFill/>
                        </a:ln>
                        <a:solidFill>
                          <a:srgbClr val="0099CC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T="45727" marB="45727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               864 </a:t>
                      </a:r>
                    </a:p>
                  </a:txBody>
                  <a:tcPr marL="0" marR="10800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147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Querência, MT</a:t>
                      </a:r>
                    </a:p>
                  </a:txBody>
                  <a:tcPr marL="10800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800" b="0" i="0" u="none" strike="noStrike" cap="none" normalizeH="0" baseline="0" smtClean="0">
                        <a:ln>
                          <a:noFill/>
                        </a:ln>
                        <a:solidFill>
                          <a:srgbClr val="0099CC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T="45727" marB="45727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               841 </a:t>
                      </a:r>
                    </a:p>
                  </a:txBody>
                  <a:tcPr marL="0" marR="10800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147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Rio Verde, GO</a:t>
                      </a:r>
                    </a:p>
                  </a:txBody>
                  <a:tcPr marL="10800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800" b="0" i="0" u="none" strike="noStrike" cap="none" normalizeH="0" baseline="0" smtClean="0">
                        <a:ln>
                          <a:noFill/>
                        </a:ln>
                        <a:solidFill>
                          <a:srgbClr val="0099CC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T="45727" marB="45727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               827 </a:t>
                      </a:r>
                    </a:p>
                  </a:txBody>
                  <a:tcPr marL="0" marR="10800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147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Diamantino, MT</a:t>
                      </a:r>
                    </a:p>
                  </a:txBody>
                  <a:tcPr marL="10800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800" b="0" i="0" u="none" strike="noStrike" cap="none" normalizeH="0" baseline="0" smtClean="0">
                        <a:ln>
                          <a:noFill/>
                        </a:ln>
                        <a:solidFill>
                          <a:srgbClr val="0099CC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T="45727" marB="45727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               827 </a:t>
                      </a:r>
                    </a:p>
                  </a:txBody>
                  <a:tcPr marL="0" marR="10800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147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Outros Municípios</a:t>
                      </a:r>
                    </a:p>
                  </a:txBody>
                  <a:tcPr marL="10800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800" b="0" i="0" u="none" strike="noStrike" cap="none" normalizeH="0" baseline="0" smtClean="0">
                        <a:ln>
                          <a:noFill/>
                        </a:ln>
                        <a:solidFill>
                          <a:srgbClr val="0099CC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T="45727" marB="45727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         24.165 </a:t>
                      </a:r>
                    </a:p>
                  </a:txBody>
                  <a:tcPr marL="0" marR="10800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147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Total</a:t>
                      </a:r>
                    </a:p>
                  </a:txBody>
                  <a:tcPr marL="108000" marR="0" marT="0" marB="0" anchor="ctr"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800" b="0" i="0" u="none" strike="noStrike" cap="none" normalizeH="0" baseline="0" smtClean="0">
                        <a:ln>
                          <a:noFill/>
                        </a:ln>
                        <a:solidFill>
                          <a:srgbClr val="0099CC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T="45727" marB="45727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         33.768 </a:t>
                      </a:r>
                    </a:p>
                  </a:txBody>
                  <a:tcPr marL="0" marR="108000" marT="0" marB="0" anchor="ctr"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31789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190500" y="6653213"/>
            <a:ext cx="9028113" cy="146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buClr>
                <a:schemeClr val="tx2"/>
              </a:buClr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  <a:buClrTx/>
            </a:pPr>
            <a:r>
              <a:rPr lang="pt-BR" sz="1000" b="0">
                <a:cs typeface="Arial" panose="020B0604020202020204" pitchFamily="34" charset="0"/>
              </a:rPr>
              <a:t>	Fonte:	 IBGE, análise Macrologística</a:t>
            </a:r>
          </a:p>
        </p:txBody>
      </p:sp>
      <p:sp>
        <p:nvSpPr>
          <p:cNvPr id="31790" name="AutoShape 2"/>
          <p:cNvSpPr>
            <a:spLocks noChangeArrowheads="1"/>
          </p:cNvSpPr>
          <p:nvPr/>
        </p:nvSpPr>
        <p:spPr bwMode="auto">
          <a:xfrm>
            <a:off x="271463" y="5884863"/>
            <a:ext cx="9363075" cy="576262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cs typeface="Arial" panose="020B0604020202020204" pitchFamily="34" charset="0"/>
            </a:endParaRPr>
          </a:p>
        </p:txBody>
      </p:sp>
      <p:sp>
        <p:nvSpPr>
          <p:cNvPr id="31791" name="AutoShape 42"/>
          <p:cNvSpPr>
            <a:spLocks noChangeArrowheads="1"/>
          </p:cNvSpPr>
          <p:nvPr/>
        </p:nvSpPr>
        <p:spPr bwMode="auto">
          <a:xfrm rot="5400000">
            <a:off x="4860925" y="4310063"/>
            <a:ext cx="190500" cy="2908300"/>
          </a:xfrm>
          <a:prstGeom prst="homePlate">
            <a:avLst>
              <a:gd name="adj" fmla="val 10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rot="10800000" vert="eaVert"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cs typeface="Arial" panose="020B0604020202020204" pitchFamily="34" charset="0"/>
            </a:endParaRPr>
          </a:p>
        </p:txBody>
      </p:sp>
      <p:sp>
        <p:nvSpPr>
          <p:cNvPr id="31792" name="AutoShape 2"/>
          <p:cNvSpPr>
            <a:spLocks noChangeArrowheads="1"/>
          </p:cNvSpPr>
          <p:nvPr/>
        </p:nvSpPr>
        <p:spPr bwMode="auto">
          <a:xfrm>
            <a:off x="336550" y="5937250"/>
            <a:ext cx="9190038" cy="469900"/>
          </a:xfrm>
          <a:prstGeom prst="roundRect">
            <a:avLst>
              <a:gd name="adj" fmla="val 16231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SzPct val="70000"/>
              <a:buFont typeface="Times New Roman" panose="02020603050405020304" pitchFamily="18" charset="0"/>
              <a:buNone/>
            </a:pPr>
            <a:r>
              <a:rPr lang="pt-BR" sz="1400">
                <a:cs typeface="Arial" panose="020B0604020202020204" pitchFamily="34" charset="0"/>
              </a:rPr>
              <a:t>  A partir de visitas técnicas em cada estado, para cada produto de cada cadeia produtiva, foram mapeados os pólos de produção atuais a nível municipal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4"/>
          <p:cNvSpPr>
            <a:spLocks noChangeArrowheads="1"/>
          </p:cNvSpPr>
          <p:nvPr/>
        </p:nvSpPr>
        <p:spPr bwMode="auto">
          <a:xfrm>
            <a:off x="2587625" y="163513"/>
            <a:ext cx="59848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28398" dir="3806097" algn="ctr" rotWithShape="0">
                    <a:srgbClr val="333333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2000">
                <a:solidFill>
                  <a:srgbClr val="F2DC0E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Exportações Brasileiras – Soja em Grãos</a:t>
            </a:r>
          </a:p>
        </p:txBody>
      </p:sp>
      <p:graphicFrame>
        <p:nvGraphicFramePr>
          <p:cNvPr id="31" name="Tabela 30"/>
          <p:cNvGraphicFramePr>
            <a:graphicFrameLocks noGrp="1"/>
          </p:cNvGraphicFramePr>
          <p:nvPr/>
        </p:nvGraphicFramePr>
        <p:xfrm>
          <a:off x="287338" y="1263650"/>
          <a:ext cx="9429750" cy="7429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57814"/>
                <a:gridCol w="597408"/>
                <a:gridCol w="4474528"/>
              </a:tblGrid>
              <a:tr h="371475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t-BR" sz="1500" b="1" kern="1200" dirty="0" smtClean="0">
                          <a:solidFill>
                            <a:srgbClr val="F2DC0E"/>
                          </a:solidFill>
                          <a:latin typeface="Arial" charset="0"/>
                          <a:ea typeface="+mn-ea"/>
                          <a:cs typeface="+mn-cs"/>
                        </a:rPr>
                        <a:t>Estados Exportadores</a:t>
                      </a:r>
                    </a:p>
                  </a:txBody>
                  <a:tcPr marT="45798" marB="45798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pt-BR" sz="1800" dirty="0"/>
                    </a:p>
                  </a:txBody>
                  <a:tcPr marT="45798" marB="45798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eaLnBrk="1" hangingPunct="1">
                        <a:buClr>
                          <a:srgbClr val="F2DC0E"/>
                        </a:buClr>
                      </a:pPr>
                      <a:r>
                        <a:rPr lang="pt-BR" sz="1500" b="1" kern="1200" dirty="0" smtClean="0">
                          <a:solidFill>
                            <a:srgbClr val="F2DC0E"/>
                          </a:solidFill>
                          <a:latin typeface="Arial" charset="0"/>
                          <a:ea typeface="+mn-ea"/>
                          <a:cs typeface="+mn-cs"/>
                        </a:rPr>
                        <a:t>Portos Exportadores</a:t>
                      </a:r>
                      <a:endParaRPr lang="pt-BR" sz="1500" b="1" kern="1200" dirty="0">
                        <a:solidFill>
                          <a:srgbClr val="F2DC0E"/>
                        </a:solidFill>
                        <a:latin typeface="Arial" charset="0"/>
                        <a:ea typeface="+mn-ea"/>
                        <a:cs typeface="+mn-cs"/>
                      </a:endParaRPr>
                    </a:p>
                  </a:txBody>
                  <a:tcPr marT="45798" marB="45798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371475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t-BR" sz="1400" kern="1200" dirty="0" smtClean="0">
                          <a:solidFill>
                            <a:srgbClr val="FFFFFF"/>
                          </a:solidFill>
                          <a:latin typeface="Tahoma" pitchFamily="34" charset="0"/>
                          <a:ea typeface="+mn-ea"/>
                          <a:cs typeface="+mn-cs"/>
                        </a:rPr>
                        <a:t>% total = 32.986 </a:t>
                      </a:r>
                      <a:r>
                        <a:rPr lang="pt-BR" sz="1400" b="0" dirty="0" smtClean="0">
                          <a:solidFill>
                            <a:schemeClr val="tx1"/>
                          </a:solidFill>
                        </a:rPr>
                        <a:t>mil tons </a:t>
                      </a:r>
                      <a:endParaRPr lang="pt-BR" sz="1400" kern="1200" dirty="0" smtClean="0">
                        <a:solidFill>
                          <a:schemeClr val="tx1"/>
                        </a:solidFill>
                        <a:latin typeface="Tahoma" pitchFamily="34" charset="0"/>
                        <a:ea typeface="+mn-ea"/>
                        <a:cs typeface="+mn-cs"/>
                      </a:endParaRPr>
                    </a:p>
                  </a:txBody>
                  <a:tcPr marT="45798" marB="45798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pt-BR" sz="1400" kern="1200" dirty="0">
                        <a:solidFill>
                          <a:srgbClr val="FFFFFF"/>
                        </a:solidFill>
                        <a:latin typeface="Tahoma" pitchFamily="34" charset="0"/>
                        <a:ea typeface="+mn-ea"/>
                        <a:cs typeface="+mn-cs"/>
                      </a:endParaRPr>
                    </a:p>
                  </a:txBody>
                  <a:tcPr marT="45798" marB="45798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t-BR" sz="1400" kern="1200" dirty="0" smtClean="0">
                          <a:solidFill>
                            <a:srgbClr val="FFFFFF"/>
                          </a:solidFill>
                          <a:latin typeface="Tahoma" pitchFamily="34" charset="0"/>
                          <a:ea typeface="+mn-ea"/>
                          <a:cs typeface="+mn-cs"/>
                        </a:rPr>
                        <a:t>% total = 32.986 </a:t>
                      </a:r>
                      <a:r>
                        <a:rPr lang="pt-BR" sz="1400" b="0" dirty="0" smtClean="0">
                          <a:solidFill>
                            <a:schemeClr val="tx1"/>
                          </a:solidFill>
                        </a:rPr>
                        <a:t>mil tons </a:t>
                      </a:r>
                      <a:endParaRPr lang="pt-BR" sz="1400" kern="1200" dirty="0" smtClean="0">
                        <a:solidFill>
                          <a:schemeClr val="tx1"/>
                        </a:solidFill>
                        <a:latin typeface="Tahoma" pitchFamily="34" charset="0"/>
                        <a:ea typeface="+mn-ea"/>
                        <a:cs typeface="+mn-cs"/>
                      </a:endParaRPr>
                    </a:p>
                  </a:txBody>
                  <a:tcPr marT="45798" marB="45798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</a:tbl>
          </a:graphicData>
        </a:graphic>
      </p:graphicFrame>
      <p:cxnSp>
        <p:nvCxnSpPr>
          <p:cNvPr id="33804" name="Conector reto 31"/>
          <p:cNvCxnSpPr>
            <a:cxnSpLocks noChangeShapeType="1"/>
          </p:cNvCxnSpPr>
          <p:nvPr/>
        </p:nvCxnSpPr>
        <p:spPr bwMode="auto">
          <a:xfrm>
            <a:off x="279400" y="1633538"/>
            <a:ext cx="4360863" cy="0"/>
          </a:xfrm>
          <a:prstGeom prst="line">
            <a:avLst/>
          </a:prstGeom>
          <a:noFill/>
          <a:ln w="19050">
            <a:solidFill>
              <a:srgbClr val="62E2F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3805" name="Conector reto 32"/>
          <p:cNvCxnSpPr>
            <a:cxnSpLocks noChangeShapeType="1"/>
          </p:cNvCxnSpPr>
          <p:nvPr/>
        </p:nvCxnSpPr>
        <p:spPr bwMode="auto">
          <a:xfrm>
            <a:off x="5232400" y="1633538"/>
            <a:ext cx="4479925" cy="1587"/>
          </a:xfrm>
          <a:prstGeom prst="line">
            <a:avLst/>
          </a:prstGeom>
          <a:noFill/>
          <a:ln w="19050">
            <a:solidFill>
              <a:srgbClr val="62E2F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3806" name="Text Box 37"/>
          <p:cNvSpPr txBox="1">
            <a:spLocks noChangeArrowheads="1"/>
          </p:cNvSpPr>
          <p:nvPr/>
        </p:nvSpPr>
        <p:spPr bwMode="auto">
          <a:xfrm>
            <a:off x="2322513" y="5302250"/>
            <a:ext cx="81597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marL="228600" indent="-2286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SzPct val="70000"/>
              <a:buFont typeface="Times New Roman" panose="02020603050405020304" pitchFamily="18" charset="0"/>
              <a:buNone/>
            </a:pPr>
            <a:r>
              <a:rPr lang="pt-BR" sz="1600">
                <a:cs typeface="Arial" panose="020B0604020202020204" pitchFamily="34" charset="0"/>
              </a:rPr>
              <a:t>40,0%</a:t>
            </a:r>
          </a:p>
        </p:txBody>
      </p:sp>
      <p:sp>
        <p:nvSpPr>
          <p:cNvPr id="33807" name="AutoShape 11"/>
          <p:cNvSpPr>
            <a:spLocks/>
          </p:cNvSpPr>
          <p:nvPr/>
        </p:nvSpPr>
        <p:spPr bwMode="auto">
          <a:xfrm rot="-5400000">
            <a:off x="2490788" y="4030662"/>
            <a:ext cx="173038" cy="2316163"/>
          </a:xfrm>
          <a:prstGeom prst="leftBrace">
            <a:avLst>
              <a:gd name="adj1" fmla="val 36438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rot="10800000"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cs typeface="Arial" panose="020B0604020202020204" pitchFamily="34" charset="0"/>
            </a:endParaRPr>
          </a:p>
        </p:txBody>
      </p:sp>
      <p:grpSp>
        <p:nvGrpSpPr>
          <p:cNvPr id="33808" name="Grupo 2"/>
          <p:cNvGrpSpPr>
            <a:grpSpLocks/>
          </p:cNvGrpSpPr>
          <p:nvPr/>
        </p:nvGrpSpPr>
        <p:grpSpPr bwMode="auto">
          <a:xfrm>
            <a:off x="5080000" y="1911350"/>
            <a:ext cx="5130800" cy="3263900"/>
            <a:chOff x="5067660" y="1921584"/>
            <a:chExt cx="5129306" cy="3262451"/>
          </a:xfrm>
        </p:grpSpPr>
        <p:graphicFrame>
          <p:nvGraphicFramePr>
            <p:cNvPr id="33833" name="Gráfico 53"/>
            <p:cNvGraphicFramePr>
              <a:graphicFrameLocks noChangeAspect="1"/>
            </p:cNvGraphicFramePr>
            <p:nvPr/>
          </p:nvGraphicFramePr>
          <p:xfrm>
            <a:off x="5016871" y="1870806"/>
            <a:ext cx="5047150" cy="336400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3857" r:id="rId6" imgW="5047925" imgH="3365284" progId="Excel.Chart.8">
                    <p:embed/>
                  </p:oleObj>
                </mc:Choice>
                <mc:Fallback>
                  <p:oleObj r:id="rId6" imgW="5047925" imgH="3365284" progId="Excel.Chart.8">
                    <p:embed/>
                    <p:pic>
                      <p:nvPicPr>
                        <p:cNvPr id="0" name="Gráfico 5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016871" y="1870806"/>
                          <a:ext cx="5047150" cy="336400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3834" name="Text Box 16"/>
            <p:cNvSpPr txBox="1">
              <a:spLocks noChangeArrowheads="1"/>
            </p:cNvSpPr>
            <p:nvPr/>
          </p:nvSpPr>
          <p:spPr bwMode="auto">
            <a:xfrm>
              <a:off x="5588124" y="2515280"/>
              <a:ext cx="10668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8" tIns="45714" rIns="91428" bIns="45714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  <a:buClrTx/>
              </a:pPr>
              <a:r>
                <a:rPr lang="pt-BR" sz="1200" b="0">
                  <a:solidFill>
                    <a:srgbClr val="FFFFFF"/>
                  </a:solidFill>
                  <a:cs typeface="Arial" panose="020B0604020202020204" pitchFamily="34" charset="0"/>
                </a:rPr>
                <a:t>Tubarão</a:t>
              </a:r>
              <a:endParaRPr lang="pt-BR" sz="1200">
                <a:solidFill>
                  <a:srgbClr val="FFFFFF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33835" name="Text Box 16"/>
            <p:cNvSpPr txBox="1">
              <a:spLocks noChangeArrowheads="1"/>
            </p:cNvSpPr>
            <p:nvPr/>
          </p:nvSpPr>
          <p:spPr bwMode="auto">
            <a:xfrm>
              <a:off x="6121525" y="2130500"/>
              <a:ext cx="10668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8" tIns="45714" rIns="91428" bIns="45714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spcBef>
                  <a:spcPct val="50000"/>
                </a:spcBef>
                <a:buClrTx/>
              </a:pPr>
              <a:r>
                <a:rPr lang="pt-BR" sz="1200" b="0">
                  <a:solidFill>
                    <a:srgbClr val="FFFFFF"/>
                  </a:solidFill>
                  <a:cs typeface="Arial" panose="020B0604020202020204" pitchFamily="34" charset="0"/>
                </a:rPr>
                <a:t>Outros</a:t>
              </a:r>
            </a:p>
          </p:txBody>
        </p:sp>
        <p:sp>
          <p:nvSpPr>
            <p:cNvPr id="33836" name="Text Box 16"/>
            <p:cNvSpPr txBox="1">
              <a:spLocks noChangeArrowheads="1"/>
            </p:cNvSpPr>
            <p:nvPr/>
          </p:nvSpPr>
          <p:spPr bwMode="auto">
            <a:xfrm>
              <a:off x="8632427" y="2758427"/>
              <a:ext cx="1564539" cy="2790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8" tIns="46800" rIns="91428" bIns="46800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spcBef>
                  <a:spcPct val="50000"/>
                </a:spcBef>
                <a:buClrTx/>
              </a:pPr>
              <a:r>
                <a:rPr lang="pt-BR" sz="1200" b="0">
                  <a:solidFill>
                    <a:srgbClr val="FFFFFF"/>
                  </a:solidFill>
                  <a:cs typeface="Arial" panose="020B0604020202020204" pitchFamily="34" charset="0"/>
                </a:rPr>
                <a:t>Santos</a:t>
              </a:r>
            </a:p>
          </p:txBody>
        </p:sp>
      </p:grpSp>
      <p:sp>
        <p:nvSpPr>
          <p:cNvPr id="33809" name="Text Box 16"/>
          <p:cNvSpPr txBox="1">
            <a:spLocks noChangeArrowheads="1"/>
          </p:cNvSpPr>
          <p:nvPr/>
        </p:nvSpPr>
        <p:spPr bwMode="auto">
          <a:xfrm>
            <a:off x="8531225" y="4322763"/>
            <a:ext cx="1565275" cy="27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8" tIns="46800" rIns="91428" bIns="4680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  <a:buClrTx/>
            </a:pPr>
            <a:r>
              <a:rPr lang="pt-BR" sz="1200" b="0">
                <a:solidFill>
                  <a:srgbClr val="FFFFFF"/>
                </a:solidFill>
                <a:cs typeface="Arial" panose="020B0604020202020204" pitchFamily="34" charset="0"/>
              </a:rPr>
              <a:t>Paranaguá</a:t>
            </a:r>
          </a:p>
        </p:txBody>
      </p:sp>
      <p:sp>
        <p:nvSpPr>
          <p:cNvPr id="33810" name="Text Box 16"/>
          <p:cNvSpPr txBox="1">
            <a:spLocks noChangeArrowheads="1"/>
          </p:cNvSpPr>
          <p:nvPr/>
        </p:nvSpPr>
        <p:spPr bwMode="auto">
          <a:xfrm>
            <a:off x="5338763" y="4606925"/>
            <a:ext cx="1565275" cy="27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8" tIns="46800" rIns="91428" bIns="4680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50000"/>
              </a:spcBef>
              <a:buClrTx/>
            </a:pPr>
            <a:r>
              <a:rPr lang="pt-BR" sz="1200" b="0">
                <a:solidFill>
                  <a:srgbClr val="FFFFFF"/>
                </a:solidFill>
                <a:cs typeface="Arial" panose="020B0604020202020204" pitchFamily="34" charset="0"/>
              </a:rPr>
              <a:t>Rio Grande</a:t>
            </a:r>
          </a:p>
        </p:txBody>
      </p:sp>
      <p:sp>
        <p:nvSpPr>
          <p:cNvPr id="33811" name="Text Box 16"/>
          <p:cNvSpPr txBox="1">
            <a:spLocks noChangeArrowheads="1"/>
          </p:cNvSpPr>
          <p:nvPr/>
        </p:nvSpPr>
        <p:spPr bwMode="auto">
          <a:xfrm>
            <a:off x="5072063" y="3825875"/>
            <a:ext cx="1282700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8" tIns="46800" rIns="91428" bIns="4680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50000"/>
              </a:spcBef>
              <a:buClrTx/>
            </a:pPr>
            <a:r>
              <a:rPr lang="pt-BR" sz="1200" b="0">
                <a:solidFill>
                  <a:srgbClr val="FFFFFF"/>
                </a:solidFill>
                <a:cs typeface="Arial" panose="020B0604020202020204" pitchFamily="34" charset="0"/>
              </a:rPr>
              <a:t>São Francisco do Sul</a:t>
            </a:r>
          </a:p>
        </p:txBody>
      </p:sp>
      <p:sp>
        <p:nvSpPr>
          <p:cNvPr id="33812" name="Text Box 16"/>
          <p:cNvSpPr txBox="1">
            <a:spLocks noChangeArrowheads="1"/>
          </p:cNvSpPr>
          <p:nvPr/>
        </p:nvSpPr>
        <p:spPr bwMode="auto">
          <a:xfrm>
            <a:off x="5024438" y="3206750"/>
            <a:ext cx="1281112" cy="27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8" tIns="46800" rIns="91428" bIns="4680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50000"/>
              </a:spcBef>
              <a:buClrTx/>
            </a:pPr>
            <a:r>
              <a:rPr lang="pt-BR" sz="1200" b="0">
                <a:solidFill>
                  <a:srgbClr val="FFFFFF"/>
                </a:solidFill>
                <a:cs typeface="Arial" panose="020B0604020202020204" pitchFamily="34" charset="0"/>
              </a:rPr>
              <a:t>São Luís</a:t>
            </a:r>
          </a:p>
        </p:txBody>
      </p:sp>
      <p:sp>
        <p:nvSpPr>
          <p:cNvPr id="33813" name="Text Box 18"/>
          <p:cNvSpPr txBox="1">
            <a:spLocks noChangeArrowheads="1"/>
          </p:cNvSpPr>
          <p:nvPr/>
        </p:nvSpPr>
        <p:spPr bwMode="auto">
          <a:xfrm>
            <a:off x="215900" y="971550"/>
            <a:ext cx="1593850" cy="231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57263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rgbClr val="F2DC0E"/>
              </a:buClr>
            </a:pPr>
            <a:r>
              <a:rPr lang="en-US" b="0">
                <a:solidFill>
                  <a:srgbClr val="FFFFFF"/>
                </a:solidFill>
                <a:cs typeface="Arial" panose="020B0604020202020204" pitchFamily="34" charset="0"/>
              </a:rPr>
              <a:t>2011</a:t>
            </a:r>
            <a:endParaRPr lang="en-US" sz="1000" b="0">
              <a:solidFill>
                <a:srgbClr val="FFFFFF"/>
              </a:solidFill>
              <a:cs typeface="Arial" panose="020B0604020202020204" pitchFamily="34" charset="0"/>
            </a:endParaRPr>
          </a:p>
        </p:txBody>
      </p:sp>
      <p:grpSp>
        <p:nvGrpSpPr>
          <p:cNvPr id="33814" name="Grupo 1"/>
          <p:cNvGrpSpPr>
            <a:grpSpLocks/>
          </p:cNvGrpSpPr>
          <p:nvPr/>
        </p:nvGrpSpPr>
        <p:grpSpPr bwMode="auto">
          <a:xfrm>
            <a:off x="8666163" y="215900"/>
            <a:ext cx="1228725" cy="307975"/>
            <a:chOff x="8097838" y="203771"/>
            <a:chExt cx="1229612" cy="307578"/>
          </a:xfrm>
        </p:grpSpPr>
        <p:sp>
          <p:nvSpPr>
            <p:cNvPr id="33831" name="Rectangle 11"/>
            <p:cNvSpPr>
              <a:spLocks noChangeArrowheads="1"/>
            </p:cNvSpPr>
            <p:nvPr/>
          </p:nvSpPr>
          <p:spPr bwMode="auto">
            <a:xfrm>
              <a:off x="8414893" y="203771"/>
              <a:ext cx="912557" cy="307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>
                  <a:srgbClr val="F2DC0E"/>
                </a:buClr>
              </a:pPr>
              <a:r>
                <a:rPr lang="pt-BR" sz="1000" b="0">
                  <a:solidFill>
                    <a:srgbClr val="FFFFFF"/>
                  </a:solidFill>
                  <a:cs typeface="Arial" panose="020B0604020202020204" pitchFamily="34" charset="0"/>
                </a:rPr>
                <a:t>Região </a:t>
              </a:r>
            </a:p>
            <a:p>
              <a:pPr eaLnBrk="1" hangingPunct="1">
                <a:buClr>
                  <a:srgbClr val="F2DC0E"/>
                </a:buClr>
              </a:pPr>
              <a:r>
                <a:rPr lang="pt-BR" sz="1000" b="0">
                  <a:solidFill>
                    <a:srgbClr val="FFFFFF"/>
                  </a:solidFill>
                  <a:cs typeface="Arial" panose="020B0604020202020204" pitchFamily="34" charset="0"/>
                </a:rPr>
                <a:t>Centro-Oeste</a:t>
              </a:r>
            </a:p>
          </p:txBody>
        </p:sp>
        <p:sp>
          <p:nvSpPr>
            <p:cNvPr id="33832" name="Rectangle 10"/>
            <p:cNvSpPr>
              <a:spLocks noChangeArrowheads="1"/>
            </p:cNvSpPr>
            <p:nvPr/>
          </p:nvSpPr>
          <p:spPr bwMode="auto">
            <a:xfrm>
              <a:off x="8097838" y="233363"/>
              <a:ext cx="215900" cy="230832"/>
            </a:xfrm>
            <a:prstGeom prst="rect">
              <a:avLst/>
            </a:prstGeom>
            <a:solidFill>
              <a:srgbClr val="62E2FC"/>
            </a:solidFill>
            <a:ln w="9525" algn="ctr">
              <a:solidFill>
                <a:schemeClr val="accent1"/>
              </a:solidFill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</p:grpSp>
      <p:graphicFrame>
        <p:nvGraphicFramePr>
          <p:cNvPr id="33815" name="Gráfico 53"/>
          <p:cNvGraphicFramePr>
            <a:graphicFrameLocks noChangeAspect="1"/>
          </p:cNvGraphicFramePr>
          <p:nvPr/>
        </p:nvGraphicFramePr>
        <p:xfrm>
          <a:off x="4763" y="1860550"/>
          <a:ext cx="5048250" cy="33655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3858" r:id="rId9" imgW="5047925" imgH="3365284" progId="Excel.Chart.8">
                  <p:embed/>
                </p:oleObj>
              </mc:Choice>
              <mc:Fallback>
                <p:oleObj r:id="rId9" imgW="5047925" imgH="3365284" progId="Excel.Chart.8">
                  <p:embed/>
                  <p:pic>
                    <p:nvPicPr>
                      <p:cNvPr id="0" name="Gráfico 5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763" y="1860550"/>
                        <a:ext cx="5048250" cy="33655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3816" name="Text Box 16"/>
          <p:cNvSpPr txBox="1">
            <a:spLocks noChangeArrowheads="1"/>
          </p:cNvSpPr>
          <p:nvPr/>
        </p:nvSpPr>
        <p:spPr bwMode="auto">
          <a:xfrm>
            <a:off x="3863975" y="3436938"/>
            <a:ext cx="10668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8" tIns="45714" rIns="91428" bIns="45714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  <a:buClrTx/>
            </a:pPr>
            <a:r>
              <a:rPr lang="pt-BR" sz="1200" b="0">
                <a:solidFill>
                  <a:srgbClr val="FFFFFF"/>
                </a:solidFill>
                <a:cs typeface="Arial" panose="020B0604020202020204" pitchFamily="34" charset="0"/>
              </a:rPr>
              <a:t>Outros</a:t>
            </a:r>
          </a:p>
        </p:txBody>
      </p:sp>
      <p:sp>
        <p:nvSpPr>
          <p:cNvPr id="33817" name="Text Box 16"/>
          <p:cNvSpPr txBox="1">
            <a:spLocks noChangeArrowheads="1"/>
          </p:cNvSpPr>
          <p:nvPr/>
        </p:nvSpPr>
        <p:spPr bwMode="auto">
          <a:xfrm>
            <a:off x="3330575" y="4611688"/>
            <a:ext cx="10668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8" tIns="45714" rIns="91428" bIns="45714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  <a:buClrTx/>
            </a:pPr>
            <a:r>
              <a:rPr lang="pt-BR" sz="1200" b="0">
                <a:solidFill>
                  <a:srgbClr val="FFFFFF"/>
                </a:solidFill>
                <a:cs typeface="Arial" panose="020B0604020202020204" pitchFamily="34" charset="0"/>
              </a:rPr>
              <a:t>Mato Grosso</a:t>
            </a:r>
          </a:p>
        </p:txBody>
      </p:sp>
      <p:sp>
        <p:nvSpPr>
          <p:cNvPr id="33818" name="Text Box 16"/>
          <p:cNvSpPr txBox="1">
            <a:spLocks noChangeArrowheads="1"/>
          </p:cNvSpPr>
          <p:nvPr/>
        </p:nvSpPr>
        <p:spPr bwMode="auto">
          <a:xfrm>
            <a:off x="517525" y="4418013"/>
            <a:ext cx="10668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8" tIns="45714" rIns="91428" bIns="45714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50000"/>
              </a:spcBef>
              <a:buClrTx/>
            </a:pPr>
            <a:r>
              <a:rPr lang="pt-BR" sz="1200" b="0">
                <a:solidFill>
                  <a:srgbClr val="FFFFFF"/>
                </a:solidFill>
                <a:cs typeface="Arial" panose="020B0604020202020204" pitchFamily="34" charset="0"/>
              </a:rPr>
              <a:t>Goiás</a:t>
            </a:r>
          </a:p>
        </p:txBody>
      </p:sp>
      <p:sp>
        <p:nvSpPr>
          <p:cNvPr id="33819" name="Text Box 16"/>
          <p:cNvSpPr txBox="1">
            <a:spLocks noChangeArrowheads="1"/>
          </p:cNvSpPr>
          <p:nvPr/>
        </p:nvSpPr>
        <p:spPr bwMode="auto">
          <a:xfrm>
            <a:off x="258763" y="4008438"/>
            <a:ext cx="10683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8" tIns="45714" rIns="91428" bIns="45714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50000"/>
              </a:spcBef>
              <a:buClrTx/>
            </a:pPr>
            <a:r>
              <a:rPr lang="pt-BR" sz="1200" b="0">
                <a:solidFill>
                  <a:srgbClr val="FFFFFF"/>
                </a:solidFill>
                <a:cs typeface="Arial" panose="020B0604020202020204" pitchFamily="34" charset="0"/>
              </a:rPr>
              <a:t>Mato Grosso do Sul</a:t>
            </a:r>
          </a:p>
        </p:txBody>
      </p:sp>
      <p:sp>
        <p:nvSpPr>
          <p:cNvPr id="33820" name="Text Box 16"/>
          <p:cNvSpPr txBox="1">
            <a:spLocks noChangeArrowheads="1"/>
          </p:cNvSpPr>
          <p:nvPr/>
        </p:nvSpPr>
        <p:spPr bwMode="auto">
          <a:xfrm>
            <a:off x="188913" y="2887663"/>
            <a:ext cx="1068387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8" tIns="45714" rIns="91428" bIns="45714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50000"/>
              </a:spcBef>
              <a:buClrTx/>
            </a:pPr>
            <a:r>
              <a:rPr lang="pt-BR" sz="1200" b="0">
                <a:solidFill>
                  <a:srgbClr val="FFFFFF"/>
                </a:solidFill>
                <a:cs typeface="Arial" panose="020B0604020202020204" pitchFamily="34" charset="0"/>
              </a:rPr>
              <a:t>Paraná</a:t>
            </a:r>
          </a:p>
        </p:txBody>
      </p:sp>
      <p:sp>
        <p:nvSpPr>
          <p:cNvPr id="33821" name="Text Box 16"/>
          <p:cNvSpPr txBox="1">
            <a:spLocks noChangeArrowheads="1"/>
          </p:cNvSpPr>
          <p:nvPr/>
        </p:nvSpPr>
        <p:spPr bwMode="auto">
          <a:xfrm>
            <a:off x="2540000" y="1795463"/>
            <a:ext cx="10683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8" tIns="45714" rIns="91428" bIns="45714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  <a:buClrTx/>
            </a:pPr>
            <a:r>
              <a:rPr lang="pt-BR" sz="1200" b="0">
                <a:solidFill>
                  <a:srgbClr val="FFFFFF"/>
                </a:solidFill>
                <a:cs typeface="Arial" panose="020B0604020202020204" pitchFamily="34" charset="0"/>
              </a:rPr>
              <a:t>Rio Grande do Sul</a:t>
            </a:r>
          </a:p>
        </p:txBody>
      </p:sp>
      <p:sp>
        <p:nvSpPr>
          <p:cNvPr id="33822" name="Text Box 16"/>
          <p:cNvSpPr txBox="1">
            <a:spLocks noChangeArrowheads="1"/>
          </p:cNvSpPr>
          <p:nvPr/>
        </p:nvSpPr>
        <p:spPr bwMode="auto">
          <a:xfrm>
            <a:off x="3424238" y="2406650"/>
            <a:ext cx="10668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8" tIns="45714" rIns="91428" bIns="45714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  <a:buClrTx/>
            </a:pPr>
            <a:r>
              <a:rPr lang="pt-BR" sz="1200" b="0">
                <a:solidFill>
                  <a:srgbClr val="FFFFFF"/>
                </a:solidFill>
                <a:cs typeface="Arial" panose="020B0604020202020204" pitchFamily="34" charset="0"/>
              </a:rPr>
              <a:t>Bahia</a:t>
            </a:r>
          </a:p>
        </p:txBody>
      </p:sp>
      <p:sp>
        <p:nvSpPr>
          <p:cNvPr id="33823" name="Text Box 16"/>
          <p:cNvSpPr txBox="1">
            <a:spLocks noChangeArrowheads="1"/>
          </p:cNvSpPr>
          <p:nvPr/>
        </p:nvSpPr>
        <p:spPr bwMode="auto">
          <a:xfrm>
            <a:off x="4005263" y="2779713"/>
            <a:ext cx="1066800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8" tIns="45714" rIns="91428" bIns="45714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  <a:buClrTx/>
            </a:pPr>
            <a:r>
              <a:rPr lang="pt-BR" sz="1200" b="0">
                <a:solidFill>
                  <a:srgbClr val="FFFFFF"/>
                </a:solidFill>
                <a:cs typeface="Arial" panose="020B0604020202020204" pitchFamily="34" charset="0"/>
              </a:rPr>
              <a:t>Maranhão</a:t>
            </a:r>
          </a:p>
        </p:txBody>
      </p:sp>
      <p:sp>
        <p:nvSpPr>
          <p:cNvPr id="33824" name="Text Box 16"/>
          <p:cNvSpPr txBox="1">
            <a:spLocks noChangeArrowheads="1"/>
          </p:cNvSpPr>
          <p:nvPr/>
        </p:nvSpPr>
        <p:spPr bwMode="auto">
          <a:xfrm>
            <a:off x="130175" y="3532188"/>
            <a:ext cx="7143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8" tIns="45714" rIns="91428" bIns="45714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50000"/>
              </a:spcBef>
              <a:buClrTx/>
            </a:pPr>
            <a:r>
              <a:rPr lang="pt-BR" sz="1200" b="0">
                <a:solidFill>
                  <a:srgbClr val="FFFFFF"/>
                </a:solidFill>
                <a:cs typeface="Arial" panose="020B0604020202020204" pitchFamily="34" charset="0"/>
              </a:rPr>
              <a:t>Distrito Federal</a:t>
            </a:r>
          </a:p>
        </p:txBody>
      </p:sp>
      <p:sp>
        <p:nvSpPr>
          <p:cNvPr id="33825" name="Text Box 10"/>
          <p:cNvSpPr txBox="1">
            <a:spLocks noChangeArrowheads="1"/>
          </p:cNvSpPr>
          <p:nvPr/>
        </p:nvSpPr>
        <p:spPr bwMode="auto">
          <a:xfrm>
            <a:off x="7435850" y="5302250"/>
            <a:ext cx="8382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marL="228600" indent="-2286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SzPct val="70000"/>
              <a:buFont typeface="Times New Roman" panose="02020603050405020304" pitchFamily="18" charset="0"/>
              <a:buNone/>
            </a:pPr>
            <a:r>
              <a:rPr lang="en-US" sz="1600">
                <a:cs typeface="Arial" panose="020B0604020202020204" pitchFamily="34" charset="0"/>
              </a:rPr>
              <a:t>0,0%</a:t>
            </a:r>
          </a:p>
        </p:txBody>
      </p:sp>
      <p:sp>
        <p:nvSpPr>
          <p:cNvPr id="33826" name="AutoShape 11"/>
          <p:cNvSpPr>
            <a:spLocks/>
          </p:cNvSpPr>
          <p:nvPr/>
        </p:nvSpPr>
        <p:spPr bwMode="auto">
          <a:xfrm rot="-5400000">
            <a:off x="7512051" y="5224462"/>
            <a:ext cx="144462" cy="42863"/>
          </a:xfrm>
          <a:prstGeom prst="leftBrace">
            <a:avLst>
              <a:gd name="adj1" fmla="val 8333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eaVert"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/>
          </a:p>
        </p:txBody>
      </p:sp>
      <p:sp>
        <p:nvSpPr>
          <p:cNvPr id="33827" name="AutoShape 2"/>
          <p:cNvSpPr>
            <a:spLocks noChangeArrowheads="1"/>
          </p:cNvSpPr>
          <p:nvPr/>
        </p:nvSpPr>
        <p:spPr bwMode="auto">
          <a:xfrm>
            <a:off x="271463" y="5805488"/>
            <a:ext cx="9363075" cy="576262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cs typeface="Arial" panose="020B0604020202020204" pitchFamily="34" charset="0"/>
            </a:endParaRPr>
          </a:p>
        </p:txBody>
      </p:sp>
      <p:sp>
        <p:nvSpPr>
          <p:cNvPr id="33828" name="AutoShape 42"/>
          <p:cNvSpPr>
            <a:spLocks noChangeArrowheads="1"/>
          </p:cNvSpPr>
          <p:nvPr/>
        </p:nvSpPr>
        <p:spPr bwMode="auto">
          <a:xfrm rot="5400000">
            <a:off x="4860925" y="4097338"/>
            <a:ext cx="190500" cy="2908300"/>
          </a:xfrm>
          <a:prstGeom prst="homePlate">
            <a:avLst>
              <a:gd name="adj" fmla="val 10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rot="10800000" vert="eaVert"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cs typeface="Arial" panose="020B0604020202020204" pitchFamily="34" charset="0"/>
            </a:endParaRPr>
          </a:p>
        </p:txBody>
      </p:sp>
      <p:sp>
        <p:nvSpPr>
          <p:cNvPr id="33829" name="McK Footnote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190500" y="6653213"/>
            <a:ext cx="9028113" cy="146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buClr>
                <a:schemeClr val="tx2"/>
              </a:buClr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  <a:buClrTx/>
            </a:pPr>
            <a:r>
              <a:rPr lang="pt-BR" sz="1000" b="0">
                <a:cs typeface="Arial" panose="020B0604020202020204" pitchFamily="34" charset="0"/>
              </a:rPr>
              <a:t>	Fonte:	Secex, análise Macrologística</a:t>
            </a:r>
          </a:p>
        </p:txBody>
      </p:sp>
      <p:sp>
        <p:nvSpPr>
          <p:cNvPr id="33830" name="Rectangle 44"/>
          <p:cNvSpPr>
            <a:spLocks noChangeArrowheads="1"/>
          </p:cNvSpPr>
          <p:nvPr/>
        </p:nvSpPr>
        <p:spPr bwMode="auto">
          <a:xfrm>
            <a:off x="303213" y="5970588"/>
            <a:ext cx="9356725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Ctr="1">
            <a:spAutoFit/>
          </a:bodyPr>
          <a:lstStyle>
            <a:lvl1pPr marL="342900" indent="-342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179388" indent="-17780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>
              <a:buFont typeface="Times New Roman" panose="02020603050405020304" pitchFamily="18" charset="0"/>
              <a:buNone/>
            </a:pPr>
            <a:r>
              <a:rPr lang="pt-BR" sz="1400">
                <a:cs typeface="Arial" panose="020B0604020202020204" pitchFamily="34" charset="0"/>
              </a:rPr>
              <a:t>Analisou-se também qual estado e por que porto são exportados ou importados estes produtos...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842" name="Picture 2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5000" y="1271588"/>
            <a:ext cx="8650288" cy="4319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843" name="Text Box 29"/>
          <p:cNvSpPr txBox="1">
            <a:spLocks noChangeArrowheads="1"/>
          </p:cNvSpPr>
          <p:nvPr/>
        </p:nvSpPr>
        <p:spPr bwMode="auto">
          <a:xfrm>
            <a:off x="5813425" y="2344738"/>
            <a:ext cx="114935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</a:pPr>
            <a:r>
              <a:rPr lang="pt-BR" sz="1000" b="0">
                <a:cs typeface="Arial" panose="020B0604020202020204" pitchFamily="34" charset="0"/>
              </a:rPr>
              <a:t>12%</a:t>
            </a:r>
          </a:p>
        </p:txBody>
      </p:sp>
      <p:sp>
        <p:nvSpPr>
          <p:cNvPr id="35844" name="Text Box 33"/>
          <p:cNvSpPr txBox="1">
            <a:spLocks noChangeArrowheads="1"/>
          </p:cNvSpPr>
          <p:nvPr/>
        </p:nvSpPr>
        <p:spPr bwMode="auto">
          <a:xfrm>
            <a:off x="5548313" y="1751013"/>
            <a:ext cx="1150937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</a:pPr>
            <a:r>
              <a:rPr lang="pt-BR" sz="1000" b="0">
                <a:solidFill>
                  <a:srgbClr val="FFFFFF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7%</a:t>
            </a:r>
          </a:p>
        </p:txBody>
      </p:sp>
      <p:sp>
        <p:nvSpPr>
          <p:cNvPr id="35845" name="Text Box 18"/>
          <p:cNvSpPr txBox="1">
            <a:spLocks noChangeArrowheads="1"/>
          </p:cNvSpPr>
          <p:nvPr/>
        </p:nvSpPr>
        <p:spPr bwMode="auto">
          <a:xfrm>
            <a:off x="215900" y="971550"/>
            <a:ext cx="3154363" cy="230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57263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b="0">
                <a:cs typeface="Arial" panose="020B0604020202020204" pitchFamily="34" charset="0"/>
              </a:rPr>
              <a:t>2011,</a:t>
            </a:r>
            <a:r>
              <a:rPr lang="pt-BR" b="0">
                <a:cs typeface="Arial" panose="020B0604020202020204" pitchFamily="34" charset="0"/>
              </a:rPr>
              <a:t>% total = 13.478 mil tons</a:t>
            </a:r>
            <a:endParaRPr lang="en-US" b="0">
              <a:cs typeface="Arial" panose="020B0604020202020204" pitchFamily="34" charset="0"/>
            </a:endParaRPr>
          </a:p>
        </p:txBody>
      </p:sp>
      <p:sp>
        <p:nvSpPr>
          <p:cNvPr id="17" name="Rectangle 4"/>
          <p:cNvSpPr>
            <a:spLocks noChangeArrowheads="1"/>
          </p:cNvSpPr>
          <p:nvPr/>
        </p:nvSpPr>
        <p:spPr bwMode="auto">
          <a:xfrm>
            <a:off x="2595563" y="155575"/>
            <a:ext cx="692308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28398" dir="3806097" algn="ctr" rotWithShape="0">
                    <a:srgbClr val="333333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/>
          <a:p>
            <a:pPr defTabSz="895350">
              <a:defRPr/>
            </a:pPr>
            <a:r>
              <a:rPr lang="pt-BR" sz="2000" dirty="0">
                <a:solidFill>
                  <a:schemeClr val="tx2"/>
                </a:solidFill>
                <a:latin typeface="Tahoma" pitchFamily="34" charset="0"/>
                <a:ea typeface="+mj-ea"/>
                <a:cs typeface="+mj-cs"/>
              </a:rPr>
              <a:t>Principais Fluxos de Exportação da Região Centro-Oeste – Soja em Grãos</a:t>
            </a:r>
          </a:p>
        </p:txBody>
      </p:sp>
      <p:grpSp>
        <p:nvGrpSpPr>
          <p:cNvPr id="35847" name="Grupo 93"/>
          <p:cNvGrpSpPr>
            <a:grpSpLocks/>
          </p:cNvGrpSpPr>
          <p:nvPr/>
        </p:nvGrpSpPr>
        <p:grpSpPr bwMode="auto">
          <a:xfrm>
            <a:off x="7726363" y="1308100"/>
            <a:ext cx="936625" cy="1997075"/>
            <a:chOff x="2437316" y="1597633"/>
            <a:chExt cx="936279" cy="1996815"/>
          </a:xfrm>
        </p:grpSpPr>
        <p:graphicFrame>
          <p:nvGraphicFramePr>
            <p:cNvPr id="35871" name="Gráfico 94"/>
            <p:cNvGraphicFramePr>
              <a:graphicFrameLocks/>
            </p:cNvGraphicFramePr>
            <p:nvPr/>
          </p:nvGraphicFramePr>
          <p:xfrm>
            <a:off x="2443873" y="1597633"/>
            <a:ext cx="923166" cy="164312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5905" r:id="rId7" imgW="920576" imgH="1639966" progId="Excel.Chart.8">
                    <p:embed/>
                  </p:oleObj>
                </mc:Choice>
                <mc:Fallback>
                  <p:oleObj r:id="rId7" imgW="920576" imgH="1639966" progId="Excel.Chart.8">
                    <p:embed/>
                    <p:pic>
                      <p:nvPicPr>
                        <p:cNvPr id="0" name="Gráfico 94"/>
                        <p:cNvPicPr>
                          <a:picLocks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443873" y="1597633"/>
                          <a:ext cx="923166" cy="164312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5872" name="CaixaDeTexto 95"/>
            <p:cNvSpPr txBox="1">
              <a:spLocks noChangeArrowheads="1"/>
            </p:cNvSpPr>
            <p:nvPr/>
          </p:nvSpPr>
          <p:spPr bwMode="auto">
            <a:xfrm>
              <a:off x="2543639" y="3040483"/>
              <a:ext cx="720459" cy="244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sz="1000">
                  <a:solidFill>
                    <a:srgbClr val="000000"/>
                  </a:solidFill>
                  <a:cs typeface="Arial" panose="020B0604020202020204" pitchFamily="34" charset="0"/>
                </a:rPr>
                <a:t>Ásia</a:t>
              </a:r>
            </a:p>
          </p:txBody>
        </p:sp>
        <p:sp>
          <p:nvSpPr>
            <p:cNvPr id="35873" name="CaixaDeTexto 36"/>
            <p:cNvSpPr txBox="1">
              <a:spLocks noChangeArrowheads="1"/>
            </p:cNvSpPr>
            <p:nvPr/>
          </p:nvSpPr>
          <p:spPr bwMode="auto">
            <a:xfrm>
              <a:off x="2437316" y="3197625"/>
              <a:ext cx="936279" cy="396823"/>
            </a:xfrm>
            <a:prstGeom prst="rect">
              <a:avLst/>
            </a:prstGeom>
            <a:solidFill>
              <a:schemeClr val="accent1">
                <a:alpha val="30196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sz="1000">
                  <a:solidFill>
                    <a:srgbClr val="161616"/>
                  </a:solidFill>
                  <a:cs typeface="Arial" panose="020B0604020202020204" pitchFamily="34" charset="0"/>
                </a:rPr>
                <a:t>China</a:t>
              </a:r>
            </a:p>
            <a:p>
              <a:pPr algn="ctr" eaLnBrk="1" hangingPunct="1">
                <a:buClrTx/>
              </a:pPr>
              <a:r>
                <a:rPr lang="pt-BR" sz="1000">
                  <a:solidFill>
                    <a:srgbClr val="161616"/>
                  </a:solidFill>
                  <a:cs typeface="Arial" panose="020B0604020202020204" pitchFamily="34" charset="0"/>
                </a:rPr>
                <a:t>Japão</a:t>
              </a:r>
            </a:p>
          </p:txBody>
        </p:sp>
        <p:sp>
          <p:nvSpPr>
            <p:cNvPr id="35874" name="Retângulo 97"/>
            <p:cNvSpPr>
              <a:spLocks noChangeArrowheads="1"/>
            </p:cNvSpPr>
            <p:nvPr/>
          </p:nvSpPr>
          <p:spPr bwMode="auto">
            <a:xfrm>
              <a:off x="2543436" y="2234814"/>
              <a:ext cx="720000" cy="8135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defTabSz="97790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sz="1000" b="0">
                  <a:cs typeface="Arial" panose="020B0604020202020204" pitchFamily="34" charset="0"/>
                </a:rPr>
                <a:t>77%</a:t>
              </a:r>
            </a:p>
          </p:txBody>
        </p:sp>
      </p:grpSp>
      <p:cxnSp>
        <p:nvCxnSpPr>
          <p:cNvPr id="35848" name="Conector reto 6"/>
          <p:cNvCxnSpPr>
            <a:cxnSpLocks noChangeShapeType="1"/>
          </p:cNvCxnSpPr>
          <p:nvPr/>
        </p:nvCxnSpPr>
        <p:spPr bwMode="auto">
          <a:xfrm flipV="1">
            <a:off x="3244850" y="3100388"/>
            <a:ext cx="4192588" cy="1436687"/>
          </a:xfrm>
          <a:prstGeom prst="line">
            <a:avLst/>
          </a:prstGeom>
          <a:noFill/>
          <a:ln w="977900" algn="ctr">
            <a:solidFill>
              <a:srgbClr val="AF1B17"/>
            </a:solidFill>
            <a:round/>
            <a:headEnd/>
            <a:tailEnd type="triangle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849" name="Conector reto 148"/>
          <p:cNvCxnSpPr>
            <a:cxnSpLocks noChangeShapeType="1"/>
          </p:cNvCxnSpPr>
          <p:nvPr/>
        </p:nvCxnSpPr>
        <p:spPr bwMode="auto">
          <a:xfrm flipV="1">
            <a:off x="3187700" y="2405063"/>
            <a:ext cx="1260475" cy="1643062"/>
          </a:xfrm>
          <a:prstGeom prst="line">
            <a:avLst/>
          </a:prstGeom>
          <a:noFill/>
          <a:ln w="266700" algn="ctr">
            <a:solidFill>
              <a:srgbClr val="AF1B17"/>
            </a:solidFill>
            <a:round/>
            <a:headEnd/>
            <a:tailEnd type="triangle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5850" name="Grupo 88"/>
          <p:cNvGrpSpPr>
            <a:grpSpLocks/>
          </p:cNvGrpSpPr>
          <p:nvPr/>
        </p:nvGrpSpPr>
        <p:grpSpPr bwMode="auto">
          <a:xfrm>
            <a:off x="4103688" y="415925"/>
            <a:ext cx="822325" cy="1862138"/>
            <a:chOff x="2494688" y="1648426"/>
            <a:chExt cx="821536" cy="1862429"/>
          </a:xfrm>
        </p:grpSpPr>
        <p:graphicFrame>
          <p:nvGraphicFramePr>
            <p:cNvPr id="35867" name="Gráfico 89"/>
            <p:cNvGraphicFramePr>
              <a:graphicFrameLocks/>
            </p:cNvGraphicFramePr>
            <p:nvPr/>
          </p:nvGraphicFramePr>
          <p:xfrm>
            <a:off x="2443873" y="1597633"/>
            <a:ext cx="923166" cy="164312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5906" r:id="rId10" imgW="920576" imgH="1639966" progId="Excel.Chart.8">
                    <p:embed/>
                  </p:oleObj>
                </mc:Choice>
                <mc:Fallback>
                  <p:oleObj r:id="rId10" imgW="920576" imgH="1639966" progId="Excel.Chart.8">
                    <p:embed/>
                    <p:pic>
                      <p:nvPicPr>
                        <p:cNvPr id="0" name="Gráfico 89"/>
                        <p:cNvPicPr>
                          <a:picLocks noChangeArrowheads="1"/>
                        </p:cNvPicPr>
                        <p:nvPr/>
                      </p:nvPicPr>
                      <p:blipFill>
                        <a:blip r:embed="rId11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443873" y="1597633"/>
                          <a:ext cx="923166" cy="164312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5868" name="CaixaDeTexto 90"/>
            <p:cNvSpPr txBox="1">
              <a:spLocks noChangeArrowheads="1"/>
            </p:cNvSpPr>
            <p:nvPr/>
          </p:nvSpPr>
          <p:spPr bwMode="auto">
            <a:xfrm>
              <a:off x="2543654" y="3042244"/>
              <a:ext cx="720724" cy="25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sz="1000">
                  <a:solidFill>
                    <a:srgbClr val="000000"/>
                  </a:solidFill>
                  <a:cs typeface="Arial" panose="020B0604020202020204" pitchFamily="34" charset="0"/>
                </a:rPr>
                <a:t>Europa</a:t>
              </a:r>
            </a:p>
          </p:txBody>
        </p:sp>
        <p:sp>
          <p:nvSpPr>
            <p:cNvPr id="35869" name="CaixaDeTexto 36"/>
            <p:cNvSpPr txBox="1">
              <a:spLocks noChangeArrowheads="1"/>
            </p:cNvSpPr>
            <p:nvPr/>
          </p:nvSpPr>
          <p:spPr bwMode="auto">
            <a:xfrm>
              <a:off x="2507899" y="3264634"/>
              <a:ext cx="792234" cy="246221"/>
            </a:xfrm>
            <a:prstGeom prst="rect">
              <a:avLst/>
            </a:prstGeom>
            <a:solidFill>
              <a:schemeClr val="accent1">
                <a:alpha val="30196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sz="1000">
                  <a:solidFill>
                    <a:srgbClr val="161616"/>
                  </a:solidFill>
                  <a:cs typeface="Arial" panose="020B0604020202020204" pitchFamily="34" charset="0"/>
                </a:rPr>
                <a:t>Espanha</a:t>
              </a:r>
            </a:p>
          </p:txBody>
        </p:sp>
        <p:sp>
          <p:nvSpPr>
            <p:cNvPr id="35870" name="Retângulo 92"/>
            <p:cNvSpPr>
              <a:spLocks noChangeArrowheads="1"/>
            </p:cNvSpPr>
            <p:nvPr/>
          </p:nvSpPr>
          <p:spPr bwMode="auto">
            <a:xfrm>
              <a:off x="2543652" y="2825357"/>
              <a:ext cx="720000" cy="2200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defTabSz="97790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sz="1000" b="0">
                  <a:cs typeface="Arial" panose="020B0604020202020204" pitchFamily="34" charset="0"/>
                </a:rPr>
                <a:t>21%</a:t>
              </a:r>
            </a:p>
          </p:txBody>
        </p:sp>
      </p:grpSp>
      <p:grpSp>
        <p:nvGrpSpPr>
          <p:cNvPr id="35851" name="Grupo 88"/>
          <p:cNvGrpSpPr>
            <a:grpSpLocks/>
          </p:cNvGrpSpPr>
          <p:nvPr/>
        </p:nvGrpSpPr>
        <p:grpSpPr bwMode="auto">
          <a:xfrm>
            <a:off x="5245100" y="750888"/>
            <a:ext cx="1143000" cy="1912937"/>
            <a:chOff x="2341005" y="1597470"/>
            <a:chExt cx="1142696" cy="1913403"/>
          </a:xfrm>
        </p:grpSpPr>
        <p:graphicFrame>
          <p:nvGraphicFramePr>
            <p:cNvPr id="35863" name="Gráfico 89"/>
            <p:cNvGraphicFramePr>
              <a:graphicFrameLocks/>
            </p:cNvGraphicFramePr>
            <p:nvPr/>
          </p:nvGraphicFramePr>
          <p:xfrm>
            <a:off x="2393124" y="1546662"/>
            <a:ext cx="1024477" cy="174487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5907" r:id="rId13" imgW="1024217" imgH="1743607" progId="Excel.Chart.8">
                    <p:embed/>
                  </p:oleObj>
                </mc:Choice>
                <mc:Fallback>
                  <p:oleObj r:id="rId13" imgW="1024217" imgH="1743607" progId="Excel.Chart.8">
                    <p:embed/>
                    <p:pic>
                      <p:nvPicPr>
                        <p:cNvPr id="0" name="Gráfico 89"/>
                        <p:cNvPicPr>
                          <a:picLocks noChangeArrowheads="1"/>
                        </p:cNvPicPr>
                        <p:nvPr/>
                      </p:nvPicPr>
                      <p:blipFill>
                        <a:blip r:embed="rId1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393124" y="1546662"/>
                          <a:ext cx="1024477" cy="174487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5864" name="CaixaDeTexto 90"/>
            <p:cNvSpPr txBox="1">
              <a:spLocks noChangeArrowheads="1"/>
            </p:cNvSpPr>
            <p:nvPr/>
          </p:nvSpPr>
          <p:spPr bwMode="auto">
            <a:xfrm>
              <a:off x="2341006" y="3071244"/>
              <a:ext cx="1142695" cy="2462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sz="1000">
                  <a:solidFill>
                    <a:srgbClr val="000000"/>
                  </a:solidFill>
                  <a:cs typeface="Arial" panose="020B0604020202020204" pitchFamily="34" charset="0"/>
                </a:rPr>
                <a:t>Oriente Médio</a:t>
              </a:r>
            </a:p>
          </p:txBody>
        </p:sp>
        <p:sp>
          <p:nvSpPr>
            <p:cNvPr id="35865" name="CaixaDeTexto 36"/>
            <p:cNvSpPr txBox="1">
              <a:spLocks noChangeArrowheads="1"/>
            </p:cNvSpPr>
            <p:nvPr/>
          </p:nvSpPr>
          <p:spPr bwMode="auto">
            <a:xfrm>
              <a:off x="2341005" y="3264614"/>
              <a:ext cx="1142695" cy="246259"/>
            </a:xfrm>
            <a:prstGeom prst="rect">
              <a:avLst/>
            </a:prstGeom>
            <a:solidFill>
              <a:schemeClr val="accent1">
                <a:alpha val="30196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sz="1000">
                  <a:solidFill>
                    <a:srgbClr val="161616"/>
                  </a:solidFill>
                  <a:cs typeface="Arial" panose="020B0604020202020204" pitchFamily="34" charset="0"/>
                </a:rPr>
                <a:t>Arábia Saudita</a:t>
              </a:r>
            </a:p>
          </p:txBody>
        </p:sp>
        <p:sp>
          <p:nvSpPr>
            <p:cNvPr id="35866" name="Retângulo 92"/>
            <p:cNvSpPr>
              <a:spLocks noChangeArrowheads="1"/>
            </p:cNvSpPr>
            <p:nvPr/>
          </p:nvSpPr>
          <p:spPr bwMode="auto">
            <a:xfrm>
              <a:off x="2543652" y="2838422"/>
              <a:ext cx="720000" cy="2200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defTabSz="97790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sz="1000">
                  <a:solidFill>
                    <a:srgbClr val="000000"/>
                  </a:solidFill>
                  <a:cs typeface="Arial" panose="020B0604020202020204" pitchFamily="34" charset="0"/>
                </a:rPr>
                <a:t>2%</a:t>
              </a:r>
            </a:p>
          </p:txBody>
        </p:sp>
      </p:grpSp>
      <p:cxnSp>
        <p:nvCxnSpPr>
          <p:cNvPr id="35852" name="Conector reto 148"/>
          <p:cNvCxnSpPr>
            <a:cxnSpLocks noChangeShapeType="1"/>
          </p:cNvCxnSpPr>
          <p:nvPr/>
        </p:nvCxnSpPr>
        <p:spPr bwMode="auto">
          <a:xfrm flipV="1">
            <a:off x="3133725" y="2684463"/>
            <a:ext cx="2444750" cy="1392237"/>
          </a:xfrm>
          <a:prstGeom prst="line">
            <a:avLst/>
          </a:prstGeom>
          <a:noFill/>
          <a:ln w="25400" algn="ctr">
            <a:solidFill>
              <a:srgbClr val="AF1B17"/>
            </a:solidFill>
            <a:round/>
            <a:headEnd/>
            <a:tailEnd type="triangle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5853" name="CaixaDeTexto 115"/>
          <p:cNvSpPr txBox="1">
            <a:spLocks noChangeArrowheads="1"/>
          </p:cNvSpPr>
          <p:nvPr/>
        </p:nvSpPr>
        <p:spPr bwMode="auto">
          <a:xfrm>
            <a:off x="5006975" y="4530725"/>
            <a:ext cx="576263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000">
                <a:solidFill>
                  <a:srgbClr val="000000"/>
                </a:solidFill>
              </a:rPr>
              <a:t>África</a:t>
            </a:r>
          </a:p>
        </p:txBody>
      </p:sp>
      <p:sp>
        <p:nvSpPr>
          <p:cNvPr id="35854" name="CaixaDeTexto 95"/>
          <p:cNvSpPr txBox="1">
            <a:spLocks noChangeArrowheads="1"/>
          </p:cNvSpPr>
          <p:nvPr/>
        </p:nvSpPr>
        <p:spPr bwMode="auto">
          <a:xfrm>
            <a:off x="1876425" y="3803650"/>
            <a:ext cx="115252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000">
                <a:solidFill>
                  <a:srgbClr val="000000"/>
                </a:solidFill>
              </a:rPr>
              <a:t>América do Sul</a:t>
            </a:r>
          </a:p>
        </p:txBody>
      </p:sp>
      <p:sp>
        <p:nvSpPr>
          <p:cNvPr id="35855" name="Text Box 20"/>
          <p:cNvSpPr txBox="1">
            <a:spLocks noChangeArrowheads="1"/>
          </p:cNvSpPr>
          <p:nvPr/>
        </p:nvSpPr>
        <p:spPr bwMode="auto">
          <a:xfrm>
            <a:off x="1704975" y="2270125"/>
            <a:ext cx="101441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</a:pPr>
            <a:r>
              <a:rPr lang="pt-BR" sz="1000">
                <a:solidFill>
                  <a:srgbClr val="000000"/>
                </a:solidFill>
                <a:cs typeface="Arial" panose="020B0604020202020204" pitchFamily="34" charset="0"/>
              </a:rPr>
              <a:t>América do Norte</a:t>
            </a:r>
          </a:p>
        </p:txBody>
      </p:sp>
      <p:sp>
        <p:nvSpPr>
          <p:cNvPr id="35856" name="Text Box 20"/>
          <p:cNvSpPr txBox="1">
            <a:spLocks noChangeArrowheads="1"/>
          </p:cNvSpPr>
          <p:nvPr/>
        </p:nvSpPr>
        <p:spPr bwMode="auto">
          <a:xfrm>
            <a:off x="2370138" y="2792413"/>
            <a:ext cx="1014412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</a:pPr>
            <a:r>
              <a:rPr lang="pt-BR" sz="1000">
                <a:solidFill>
                  <a:srgbClr val="000000"/>
                </a:solidFill>
                <a:cs typeface="Arial" panose="020B0604020202020204" pitchFamily="34" charset="0"/>
              </a:rPr>
              <a:t>América Central e Caribe</a:t>
            </a:r>
          </a:p>
        </p:txBody>
      </p:sp>
      <p:sp>
        <p:nvSpPr>
          <p:cNvPr id="35857" name="Text Box 20"/>
          <p:cNvSpPr txBox="1">
            <a:spLocks noChangeArrowheads="1"/>
          </p:cNvSpPr>
          <p:nvPr/>
        </p:nvSpPr>
        <p:spPr bwMode="auto">
          <a:xfrm>
            <a:off x="7581900" y="4395788"/>
            <a:ext cx="1014413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ClrTx/>
            </a:pPr>
            <a:r>
              <a:rPr lang="pt-BR" sz="1000">
                <a:solidFill>
                  <a:srgbClr val="000000"/>
                </a:solidFill>
                <a:cs typeface="Arial" panose="020B0604020202020204" pitchFamily="34" charset="0"/>
              </a:rPr>
              <a:t>Oceania</a:t>
            </a:r>
          </a:p>
        </p:txBody>
      </p:sp>
      <p:sp>
        <p:nvSpPr>
          <p:cNvPr id="35858" name="AutoShape 6"/>
          <p:cNvSpPr>
            <a:spLocks noChangeArrowheads="1"/>
          </p:cNvSpPr>
          <p:nvPr/>
        </p:nvSpPr>
        <p:spPr bwMode="auto">
          <a:xfrm>
            <a:off x="368300" y="6137275"/>
            <a:ext cx="9266238" cy="252413"/>
          </a:xfrm>
          <a:prstGeom prst="roundRect">
            <a:avLst>
              <a:gd name="adj" fmla="val 16231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cs typeface="Arial" panose="020B0604020202020204" pitchFamily="34" charset="0"/>
            </a:endParaRPr>
          </a:p>
        </p:txBody>
      </p:sp>
      <p:sp>
        <p:nvSpPr>
          <p:cNvPr id="35859" name="AutoShape 2"/>
          <p:cNvSpPr>
            <a:spLocks noChangeArrowheads="1"/>
          </p:cNvSpPr>
          <p:nvPr/>
        </p:nvSpPr>
        <p:spPr bwMode="auto">
          <a:xfrm>
            <a:off x="271463" y="6122988"/>
            <a:ext cx="9363075" cy="374650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cs typeface="Arial" panose="020B0604020202020204" pitchFamily="34" charset="0"/>
            </a:endParaRPr>
          </a:p>
        </p:txBody>
      </p:sp>
      <p:sp>
        <p:nvSpPr>
          <p:cNvPr id="35860" name="AutoShape 42"/>
          <p:cNvSpPr>
            <a:spLocks noChangeArrowheads="1"/>
          </p:cNvSpPr>
          <p:nvPr/>
        </p:nvSpPr>
        <p:spPr bwMode="auto">
          <a:xfrm rot="5400000">
            <a:off x="4860925" y="4541838"/>
            <a:ext cx="190500" cy="2908300"/>
          </a:xfrm>
          <a:prstGeom prst="homePlate">
            <a:avLst>
              <a:gd name="adj" fmla="val 10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rot="10800000" vert="eaVert"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cs typeface="Arial" panose="020B0604020202020204" pitchFamily="34" charset="0"/>
            </a:endParaRPr>
          </a:p>
        </p:txBody>
      </p:sp>
      <p:sp>
        <p:nvSpPr>
          <p:cNvPr id="35861" name="McK Footnote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190500" y="6653213"/>
            <a:ext cx="9028113" cy="146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buClr>
                <a:schemeClr val="tx2"/>
              </a:buClr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  <a:buClrTx/>
            </a:pPr>
            <a:r>
              <a:rPr lang="pt-BR" sz="1000" b="0">
                <a:cs typeface="Arial" panose="020B0604020202020204" pitchFamily="34" charset="0"/>
              </a:rPr>
              <a:t>	Fonte:	Secex, análise Macrologística</a:t>
            </a:r>
          </a:p>
        </p:txBody>
      </p:sp>
      <p:sp>
        <p:nvSpPr>
          <p:cNvPr id="35862" name="Rectangle 7"/>
          <p:cNvSpPr>
            <a:spLocks noChangeArrowheads="1"/>
          </p:cNvSpPr>
          <p:nvPr/>
        </p:nvSpPr>
        <p:spPr bwMode="auto">
          <a:xfrm>
            <a:off x="387350" y="6162675"/>
            <a:ext cx="9131300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Ctr="1">
            <a:spAutoFit/>
          </a:bodyPr>
          <a:lstStyle>
            <a:lvl1pPr marL="342900" indent="-342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00088" indent="-17780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 eaLnBrk="1" hangingPunct="1">
              <a:buFont typeface="Times New Roman" panose="02020603050405020304" pitchFamily="18" charset="0"/>
              <a:buNone/>
            </a:pPr>
            <a:r>
              <a:rPr lang="pt-BR" sz="1400">
                <a:cs typeface="Arial" panose="020B0604020202020204" pitchFamily="34" charset="0"/>
              </a:rPr>
              <a:t>...e quais os principais países de destino/origem destes produtos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Rectangle 6"/>
          <p:cNvSpPr>
            <a:spLocks noChangeArrowheads="1"/>
          </p:cNvSpPr>
          <p:nvPr/>
        </p:nvSpPr>
        <p:spPr bwMode="auto">
          <a:xfrm>
            <a:off x="5392738" y="1119188"/>
            <a:ext cx="4043362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>
                <a:solidFill>
                  <a:schemeClr val="tx2"/>
                </a:solidFill>
                <a:cs typeface="Arial" panose="020B0604020202020204" pitchFamily="34" charset="0"/>
              </a:rPr>
              <a:t>Consumo interno de soja em grãos</a:t>
            </a:r>
          </a:p>
        </p:txBody>
      </p:sp>
      <p:cxnSp>
        <p:nvCxnSpPr>
          <p:cNvPr id="37891" name="Conector reto 2"/>
          <p:cNvCxnSpPr>
            <a:cxnSpLocks noChangeShapeType="1"/>
          </p:cNvCxnSpPr>
          <p:nvPr/>
        </p:nvCxnSpPr>
        <p:spPr bwMode="auto">
          <a:xfrm>
            <a:off x="193675" y="1409700"/>
            <a:ext cx="4841875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7892" name="Conector reto 3"/>
          <p:cNvCxnSpPr>
            <a:cxnSpLocks noChangeShapeType="1"/>
          </p:cNvCxnSpPr>
          <p:nvPr/>
        </p:nvCxnSpPr>
        <p:spPr bwMode="auto">
          <a:xfrm>
            <a:off x="5383213" y="1409700"/>
            <a:ext cx="4173537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7893" name="Rectangle 6"/>
          <p:cNvSpPr>
            <a:spLocks noChangeArrowheads="1"/>
          </p:cNvSpPr>
          <p:nvPr/>
        </p:nvSpPr>
        <p:spPr bwMode="auto">
          <a:xfrm>
            <a:off x="330200" y="1109663"/>
            <a:ext cx="5551488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>
                <a:solidFill>
                  <a:schemeClr val="tx2"/>
                </a:solidFill>
                <a:cs typeface="Arial" panose="020B0604020202020204" pitchFamily="34" charset="0"/>
              </a:rPr>
              <a:t>Localização das usinas esmagadoras no Brasil</a:t>
            </a:r>
          </a:p>
        </p:txBody>
      </p:sp>
      <p:sp>
        <p:nvSpPr>
          <p:cNvPr id="37894" name="Rectangle 3"/>
          <p:cNvSpPr>
            <a:spLocks noChangeArrowheads="1"/>
          </p:cNvSpPr>
          <p:nvPr/>
        </p:nvSpPr>
        <p:spPr bwMode="auto">
          <a:xfrm>
            <a:off x="5397500" y="1549400"/>
            <a:ext cx="4206875" cy="3968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marL="342900" indent="-342900" defTabSz="860425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146050" indent="-144463" defTabSz="860425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60425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60425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60425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60425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60425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60425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60425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eaLnBrk="1" hangingPunct="1"/>
            <a:r>
              <a:rPr lang="pt-BR" sz="1300" b="0">
                <a:cs typeface="Arial" panose="020B0604020202020204" pitchFamily="34" charset="0"/>
              </a:rPr>
              <a:t>A soja em grãos é direcionada principalmente para as esmagadoras que produzem farelo e óleo</a:t>
            </a:r>
          </a:p>
          <a:p>
            <a:pPr lvl="1" eaLnBrk="1" hangingPunct="1"/>
            <a:endParaRPr lang="pt-BR" sz="1300" b="0">
              <a:cs typeface="Arial" panose="020B0604020202020204" pitchFamily="34" charset="0"/>
            </a:endParaRPr>
          </a:p>
          <a:p>
            <a:pPr lvl="1" eaLnBrk="1" hangingPunct="1"/>
            <a:r>
              <a:rPr lang="pt-BR" sz="1300" b="0">
                <a:cs typeface="Arial" panose="020B0604020202020204" pitchFamily="34" charset="0"/>
              </a:rPr>
              <a:t>O consumo interno do farelo de soja é destinado principalmente para a ração animal de aves e suínos</a:t>
            </a:r>
          </a:p>
          <a:p>
            <a:pPr lvl="1" eaLnBrk="1" hangingPunct="1"/>
            <a:endParaRPr lang="pt-BR" sz="1300" b="0">
              <a:cs typeface="Arial" panose="020B0604020202020204" pitchFamily="34" charset="0"/>
            </a:endParaRPr>
          </a:p>
          <a:p>
            <a:pPr lvl="1" eaLnBrk="1" hangingPunct="1"/>
            <a:r>
              <a:rPr lang="pt-BR" sz="1300" b="0">
                <a:cs typeface="Arial" panose="020B0604020202020204" pitchFamily="34" charset="0"/>
              </a:rPr>
              <a:t>O óleo de soja é utilizado para a produção de óleos, gorduras vegetais e margarinas sendo consumido sobretudo em indústrias e “food service” e no consumo doméstico em grandes centros urbanos, sobretudo no Sudeste e Sul do país</a:t>
            </a:r>
          </a:p>
          <a:p>
            <a:pPr lvl="1" eaLnBrk="1" hangingPunct="1"/>
            <a:endParaRPr lang="pt-BR" sz="1300" b="0">
              <a:cs typeface="Arial" panose="020B0604020202020204" pitchFamily="34" charset="0"/>
            </a:endParaRPr>
          </a:p>
          <a:p>
            <a:pPr lvl="1" eaLnBrk="1" hangingPunct="1"/>
            <a:r>
              <a:rPr lang="pt-BR" sz="1300" b="0">
                <a:cs typeface="Arial" panose="020B0604020202020204" pitchFamily="34" charset="0"/>
              </a:rPr>
              <a:t>Da produção de óleo de soja, 29% são utilizados para a produção de biodiesel</a:t>
            </a:r>
          </a:p>
          <a:p>
            <a:pPr lvl="1" eaLnBrk="1" hangingPunct="1"/>
            <a:endParaRPr lang="pt-BR" sz="1300" b="0">
              <a:cs typeface="Arial" panose="020B0604020202020204" pitchFamily="34" charset="0"/>
            </a:endParaRPr>
          </a:p>
          <a:p>
            <a:pPr lvl="1" eaLnBrk="1" hangingPunct="1"/>
            <a:r>
              <a:rPr lang="pt-BR" sz="1300" b="0">
                <a:cs typeface="Arial" panose="020B0604020202020204" pitchFamily="34" charset="0"/>
              </a:rPr>
              <a:t>O Centro-Oeste tem 25 esmagadoras ativas com capacidade instalada de 57.750 toneladas/dia</a:t>
            </a:r>
          </a:p>
          <a:p>
            <a:pPr lvl="1" eaLnBrk="1" hangingPunct="1"/>
            <a:endParaRPr lang="pt-BR" sz="1300" b="0">
              <a:cs typeface="Arial" panose="020B0604020202020204" pitchFamily="34" charset="0"/>
            </a:endParaRPr>
          </a:p>
          <a:p>
            <a:pPr lvl="1" eaLnBrk="1" hangingPunct="1"/>
            <a:r>
              <a:rPr lang="pt-BR" sz="1300" b="0">
                <a:cs typeface="Arial" panose="020B0604020202020204" pitchFamily="34" charset="0"/>
              </a:rPr>
              <a:t>No entanto, há uma capacidade ociosa de cerca de 10.000 toneladas/dia na região Centro-Oeste</a:t>
            </a:r>
          </a:p>
        </p:txBody>
      </p:sp>
      <p:grpSp>
        <p:nvGrpSpPr>
          <p:cNvPr id="37895" name="Grupo 195"/>
          <p:cNvGrpSpPr>
            <a:grpSpLocks/>
          </p:cNvGrpSpPr>
          <p:nvPr/>
        </p:nvGrpSpPr>
        <p:grpSpPr bwMode="auto">
          <a:xfrm>
            <a:off x="8721725" y="173038"/>
            <a:ext cx="1127125" cy="400050"/>
            <a:chOff x="8340902" y="254573"/>
            <a:chExt cx="1126940" cy="400110"/>
          </a:xfrm>
        </p:grpSpPr>
        <p:sp>
          <p:nvSpPr>
            <p:cNvPr id="38134" name="AutoShape 256"/>
            <p:cNvSpPr>
              <a:spLocks noChangeAspect="1" noChangeArrowheads="1"/>
            </p:cNvSpPr>
            <p:nvPr/>
          </p:nvSpPr>
          <p:spPr bwMode="auto">
            <a:xfrm>
              <a:off x="8340902" y="384668"/>
              <a:ext cx="109904" cy="130175"/>
            </a:xfrm>
            <a:prstGeom prst="can">
              <a:avLst>
                <a:gd name="adj" fmla="val 24999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8135" name="Text Box 257"/>
            <p:cNvSpPr txBox="1">
              <a:spLocks noChangeArrowheads="1"/>
            </p:cNvSpPr>
            <p:nvPr/>
          </p:nvSpPr>
          <p:spPr bwMode="auto">
            <a:xfrm>
              <a:off x="8489149" y="254573"/>
              <a:ext cx="97869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r>
                <a:rPr lang="pt-BR" sz="1000" b="0">
                  <a:cs typeface="Arial" panose="020B0604020202020204" pitchFamily="34" charset="0"/>
                </a:rPr>
                <a:t>Localização</a:t>
              </a:r>
            </a:p>
            <a:p>
              <a:pPr eaLnBrk="1" hangingPunct="1">
                <a:buClrTx/>
              </a:pPr>
              <a:r>
                <a:rPr lang="pt-BR" sz="1000" b="0">
                  <a:cs typeface="Arial" panose="020B0604020202020204" pitchFamily="34" charset="0"/>
                </a:rPr>
                <a:t>esmagadoras</a:t>
              </a:r>
              <a:endParaRPr lang="pt-BR" sz="1000" b="0" baseline="30000">
                <a:cs typeface="Arial" panose="020B0604020202020204" pitchFamily="34" charset="0"/>
              </a:endParaRPr>
            </a:p>
          </p:txBody>
        </p:sp>
      </p:grpSp>
      <p:grpSp>
        <p:nvGrpSpPr>
          <p:cNvPr id="37896" name="Group 2"/>
          <p:cNvGrpSpPr>
            <a:grpSpLocks/>
          </p:cNvGrpSpPr>
          <p:nvPr/>
        </p:nvGrpSpPr>
        <p:grpSpPr bwMode="auto">
          <a:xfrm>
            <a:off x="395288" y="1609725"/>
            <a:ext cx="4324350" cy="3860800"/>
            <a:chOff x="482600" y="1584325"/>
            <a:chExt cx="4217988" cy="3860800"/>
          </a:xfrm>
        </p:grpSpPr>
        <p:grpSp>
          <p:nvGrpSpPr>
            <p:cNvPr id="37903" name="Grupo 437"/>
            <p:cNvGrpSpPr>
              <a:grpSpLocks/>
            </p:cNvGrpSpPr>
            <p:nvPr/>
          </p:nvGrpSpPr>
          <p:grpSpPr bwMode="auto">
            <a:xfrm>
              <a:off x="482600" y="1584325"/>
              <a:ext cx="4217988" cy="3860800"/>
              <a:chOff x="431800" y="1520825"/>
              <a:chExt cx="3894141" cy="3860796"/>
            </a:xfrm>
          </p:grpSpPr>
          <p:grpSp>
            <p:nvGrpSpPr>
              <p:cNvPr id="37984" name="Grupo 285"/>
              <p:cNvGrpSpPr>
                <a:grpSpLocks/>
              </p:cNvGrpSpPr>
              <p:nvPr/>
            </p:nvGrpSpPr>
            <p:grpSpPr bwMode="auto">
              <a:xfrm>
                <a:off x="1974851" y="2257423"/>
                <a:ext cx="2351090" cy="3124198"/>
                <a:chOff x="1975174" y="2257860"/>
                <a:chExt cx="2350764" cy="3123765"/>
              </a:xfrm>
            </p:grpSpPr>
            <p:sp>
              <p:nvSpPr>
                <p:cNvPr id="37998" name="Freeform 10"/>
                <p:cNvSpPr>
                  <a:spLocks/>
                </p:cNvSpPr>
                <p:nvPr/>
              </p:nvSpPr>
              <p:spPr bwMode="auto">
                <a:xfrm>
                  <a:off x="1975174" y="3708557"/>
                  <a:ext cx="731702" cy="698876"/>
                </a:xfrm>
                <a:custGeom>
                  <a:avLst/>
                  <a:gdLst>
                    <a:gd name="T0" fmla="*/ 2147483646 w 691"/>
                    <a:gd name="T1" fmla="*/ 2147483646 h 660"/>
                    <a:gd name="T2" fmla="*/ 2147483646 w 691"/>
                    <a:gd name="T3" fmla="*/ 2147483646 h 660"/>
                    <a:gd name="T4" fmla="*/ 2147483646 w 691"/>
                    <a:gd name="T5" fmla="*/ 2147483646 h 660"/>
                    <a:gd name="T6" fmla="*/ 2147483646 w 691"/>
                    <a:gd name="T7" fmla="*/ 2147483646 h 660"/>
                    <a:gd name="T8" fmla="*/ 2147483646 w 691"/>
                    <a:gd name="T9" fmla="*/ 2147483646 h 660"/>
                    <a:gd name="T10" fmla="*/ 2147483646 w 691"/>
                    <a:gd name="T11" fmla="*/ 2147483646 h 660"/>
                    <a:gd name="T12" fmla="*/ 2147483646 w 691"/>
                    <a:gd name="T13" fmla="*/ 2147483646 h 660"/>
                    <a:gd name="T14" fmla="*/ 2147483646 w 691"/>
                    <a:gd name="T15" fmla="*/ 2147483646 h 660"/>
                    <a:gd name="T16" fmla="*/ 2147483646 w 691"/>
                    <a:gd name="T17" fmla="*/ 0 h 660"/>
                    <a:gd name="T18" fmla="*/ 2147483646 w 691"/>
                    <a:gd name="T19" fmla="*/ 2147483646 h 660"/>
                    <a:gd name="T20" fmla="*/ 2147483646 w 691"/>
                    <a:gd name="T21" fmla="*/ 2147483646 h 660"/>
                    <a:gd name="T22" fmla="*/ 2147483646 w 691"/>
                    <a:gd name="T23" fmla="*/ 2147483646 h 660"/>
                    <a:gd name="T24" fmla="*/ 2147483646 w 691"/>
                    <a:gd name="T25" fmla="*/ 2147483646 h 660"/>
                    <a:gd name="T26" fmla="*/ 2147483646 w 691"/>
                    <a:gd name="T27" fmla="*/ 2147483646 h 660"/>
                    <a:gd name="T28" fmla="*/ 2147483646 w 691"/>
                    <a:gd name="T29" fmla="*/ 2147483646 h 660"/>
                    <a:gd name="T30" fmla="*/ 2147483646 w 691"/>
                    <a:gd name="T31" fmla="*/ 2147483646 h 660"/>
                    <a:gd name="T32" fmla="*/ 2147483646 w 691"/>
                    <a:gd name="T33" fmla="*/ 2147483646 h 660"/>
                    <a:gd name="T34" fmla="*/ 2147483646 w 691"/>
                    <a:gd name="T35" fmla="*/ 2147483646 h 660"/>
                    <a:gd name="T36" fmla="*/ 2147483646 w 691"/>
                    <a:gd name="T37" fmla="*/ 2147483646 h 660"/>
                    <a:gd name="T38" fmla="*/ 2147483646 w 691"/>
                    <a:gd name="T39" fmla="*/ 2147483646 h 660"/>
                    <a:gd name="T40" fmla="*/ 2147483646 w 691"/>
                    <a:gd name="T41" fmla="*/ 2147483646 h 660"/>
                    <a:gd name="T42" fmla="*/ 2147483646 w 691"/>
                    <a:gd name="T43" fmla="*/ 2147483646 h 660"/>
                    <a:gd name="T44" fmla="*/ 2147483646 w 691"/>
                    <a:gd name="T45" fmla="*/ 2147483646 h 660"/>
                    <a:gd name="T46" fmla="*/ 2147483646 w 691"/>
                    <a:gd name="T47" fmla="*/ 2147483646 h 660"/>
                    <a:gd name="T48" fmla="*/ 2147483646 w 691"/>
                    <a:gd name="T49" fmla="*/ 2147483646 h 660"/>
                    <a:gd name="T50" fmla="*/ 2147483646 w 691"/>
                    <a:gd name="T51" fmla="*/ 2147483646 h 660"/>
                    <a:gd name="T52" fmla="*/ 2147483646 w 691"/>
                    <a:gd name="T53" fmla="*/ 2147483646 h 660"/>
                    <a:gd name="T54" fmla="*/ 2147483646 w 691"/>
                    <a:gd name="T55" fmla="*/ 2147483646 h 660"/>
                    <a:gd name="T56" fmla="*/ 2147483646 w 691"/>
                    <a:gd name="T57" fmla="*/ 2147483646 h 660"/>
                    <a:gd name="T58" fmla="*/ 2147483646 w 691"/>
                    <a:gd name="T59" fmla="*/ 2147483646 h 660"/>
                    <a:gd name="T60" fmla="*/ 2147483646 w 691"/>
                    <a:gd name="T61" fmla="*/ 2147483646 h 660"/>
                    <a:gd name="T62" fmla="*/ 2147483646 w 691"/>
                    <a:gd name="T63" fmla="*/ 2147483646 h 660"/>
                    <a:gd name="T64" fmla="*/ 2147483646 w 691"/>
                    <a:gd name="T65" fmla="*/ 2147483646 h 660"/>
                    <a:gd name="T66" fmla="*/ 2147483646 w 691"/>
                    <a:gd name="T67" fmla="*/ 2147483646 h 660"/>
                    <a:gd name="T68" fmla="*/ 2147483646 w 691"/>
                    <a:gd name="T69" fmla="*/ 2147483646 h 660"/>
                    <a:gd name="T70" fmla="*/ 2147483646 w 691"/>
                    <a:gd name="T71" fmla="*/ 2147483646 h 660"/>
                    <a:gd name="T72" fmla="*/ 2147483646 w 691"/>
                    <a:gd name="T73" fmla="*/ 2147483646 h 660"/>
                    <a:gd name="T74" fmla="*/ 2147483646 w 691"/>
                    <a:gd name="T75" fmla="*/ 2147483646 h 660"/>
                    <a:gd name="T76" fmla="*/ 2147483646 w 691"/>
                    <a:gd name="T77" fmla="*/ 2147483646 h 660"/>
                    <a:gd name="T78" fmla="*/ 2147483646 w 691"/>
                    <a:gd name="T79" fmla="*/ 2147483646 h 660"/>
                    <a:gd name="T80" fmla="*/ 2147483646 w 691"/>
                    <a:gd name="T81" fmla="*/ 2147483646 h 660"/>
                    <a:gd name="T82" fmla="*/ 2147483646 w 691"/>
                    <a:gd name="T83" fmla="*/ 2147483646 h 660"/>
                    <a:gd name="T84" fmla="*/ 2147483646 w 691"/>
                    <a:gd name="T85" fmla="*/ 2147483646 h 660"/>
                    <a:gd name="T86" fmla="*/ 2147483646 w 691"/>
                    <a:gd name="T87" fmla="*/ 2147483646 h 660"/>
                    <a:gd name="T88" fmla="*/ 2147483646 w 691"/>
                    <a:gd name="T89" fmla="*/ 2147483646 h 660"/>
                    <a:gd name="T90" fmla="*/ 2147483646 w 691"/>
                    <a:gd name="T91" fmla="*/ 2147483646 h 660"/>
                    <a:gd name="T92" fmla="*/ 2147483646 w 691"/>
                    <a:gd name="T93" fmla="*/ 2147483646 h 660"/>
                    <a:gd name="T94" fmla="*/ 2147483646 w 691"/>
                    <a:gd name="T95" fmla="*/ 2147483646 h 660"/>
                    <a:gd name="T96" fmla="*/ 2147483646 w 691"/>
                    <a:gd name="T97" fmla="*/ 2147483646 h 660"/>
                    <a:gd name="T98" fmla="*/ 2147483646 w 691"/>
                    <a:gd name="T99" fmla="*/ 2147483646 h 660"/>
                    <a:gd name="T100" fmla="*/ 2147483646 w 691"/>
                    <a:gd name="T101" fmla="*/ 2147483646 h 660"/>
                    <a:gd name="T102" fmla="*/ 2147483646 w 691"/>
                    <a:gd name="T103" fmla="*/ 2147483646 h 660"/>
                    <a:gd name="T104" fmla="*/ 2147483646 w 691"/>
                    <a:gd name="T105" fmla="*/ 2147483646 h 660"/>
                    <a:gd name="T106" fmla="*/ 2147483646 w 691"/>
                    <a:gd name="T107" fmla="*/ 2147483646 h 660"/>
                    <a:gd name="T108" fmla="*/ 2147483646 w 691"/>
                    <a:gd name="T109" fmla="*/ 2147483646 h 660"/>
                    <a:gd name="T110" fmla="*/ 2147483646 w 691"/>
                    <a:gd name="T111" fmla="*/ 2147483646 h 660"/>
                    <a:gd name="T112" fmla="*/ 2147483646 w 691"/>
                    <a:gd name="T113" fmla="*/ 2147483646 h 660"/>
                    <a:gd name="T114" fmla="*/ 2147483646 w 691"/>
                    <a:gd name="T115" fmla="*/ 2147483646 h 660"/>
                    <a:gd name="T116" fmla="*/ 2147483646 w 691"/>
                    <a:gd name="T117" fmla="*/ 2147483646 h 660"/>
                    <a:gd name="T118" fmla="*/ 2147483646 w 691"/>
                    <a:gd name="T119" fmla="*/ 2147483646 h 660"/>
                    <a:gd name="T120" fmla="*/ 2147483646 w 691"/>
                    <a:gd name="T121" fmla="*/ 2147483646 h 660"/>
                    <a:gd name="T122" fmla="*/ 2147483646 w 691"/>
                    <a:gd name="T123" fmla="*/ 2147483646 h 660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691"/>
                    <a:gd name="T187" fmla="*/ 0 h 660"/>
                    <a:gd name="T188" fmla="*/ 691 w 691"/>
                    <a:gd name="T189" fmla="*/ 660 h 660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691" h="660">
                      <a:moveTo>
                        <a:pt x="12" y="228"/>
                      </a:moveTo>
                      <a:lnTo>
                        <a:pt x="31" y="197"/>
                      </a:lnTo>
                      <a:lnTo>
                        <a:pt x="38" y="178"/>
                      </a:lnTo>
                      <a:lnTo>
                        <a:pt x="44" y="178"/>
                      </a:lnTo>
                      <a:lnTo>
                        <a:pt x="44" y="171"/>
                      </a:lnTo>
                      <a:lnTo>
                        <a:pt x="44" y="165"/>
                      </a:lnTo>
                      <a:lnTo>
                        <a:pt x="38" y="165"/>
                      </a:lnTo>
                      <a:lnTo>
                        <a:pt x="63" y="101"/>
                      </a:lnTo>
                      <a:lnTo>
                        <a:pt x="70" y="101"/>
                      </a:lnTo>
                      <a:lnTo>
                        <a:pt x="63" y="101"/>
                      </a:lnTo>
                      <a:lnTo>
                        <a:pt x="57" y="95"/>
                      </a:lnTo>
                      <a:lnTo>
                        <a:pt x="57" y="89"/>
                      </a:lnTo>
                      <a:lnTo>
                        <a:pt x="57" y="82"/>
                      </a:lnTo>
                      <a:lnTo>
                        <a:pt x="44" y="63"/>
                      </a:lnTo>
                      <a:lnTo>
                        <a:pt x="50" y="63"/>
                      </a:lnTo>
                      <a:lnTo>
                        <a:pt x="44" y="57"/>
                      </a:lnTo>
                      <a:lnTo>
                        <a:pt x="44" y="51"/>
                      </a:lnTo>
                      <a:lnTo>
                        <a:pt x="38" y="51"/>
                      </a:lnTo>
                      <a:lnTo>
                        <a:pt x="38" y="44"/>
                      </a:lnTo>
                      <a:lnTo>
                        <a:pt x="38" y="38"/>
                      </a:lnTo>
                      <a:lnTo>
                        <a:pt x="44" y="38"/>
                      </a:lnTo>
                      <a:lnTo>
                        <a:pt x="44" y="44"/>
                      </a:lnTo>
                      <a:lnTo>
                        <a:pt x="50" y="44"/>
                      </a:lnTo>
                      <a:lnTo>
                        <a:pt x="50" y="51"/>
                      </a:lnTo>
                      <a:lnTo>
                        <a:pt x="50" y="57"/>
                      </a:lnTo>
                      <a:lnTo>
                        <a:pt x="57" y="57"/>
                      </a:lnTo>
                      <a:lnTo>
                        <a:pt x="57" y="63"/>
                      </a:lnTo>
                      <a:lnTo>
                        <a:pt x="63" y="63"/>
                      </a:lnTo>
                      <a:lnTo>
                        <a:pt x="63" y="70"/>
                      </a:lnTo>
                      <a:lnTo>
                        <a:pt x="70" y="70"/>
                      </a:lnTo>
                      <a:lnTo>
                        <a:pt x="76" y="70"/>
                      </a:lnTo>
                      <a:lnTo>
                        <a:pt x="76" y="63"/>
                      </a:lnTo>
                      <a:lnTo>
                        <a:pt x="82" y="63"/>
                      </a:lnTo>
                      <a:lnTo>
                        <a:pt x="89" y="63"/>
                      </a:lnTo>
                      <a:lnTo>
                        <a:pt x="82" y="63"/>
                      </a:lnTo>
                      <a:lnTo>
                        <a:pt x="89" y="63"/>
                      </a:lnTo>
                      <a:lnTo>
                        <a:pt x="95" y="63"/>
                      </a:lnTo>
                      <a:lnTo>
                        <a:pt x="95" y="57"/>
                      </a:lnTo>
                      <a:lnTo>
                        <a:pt x="101" y="57"/>
                      </a:lnTo>
                      <a:lnTo>
                        <a:pt x="101" y="63"/>
                      </a:lnTo>
                      <a:lnTo>
                        <a:pt x="101" y="57"/>
                      </a:lnTo>
                      <a:lnTo>
                        <a:pt x="108" y="57"/>
                      </a:lnTo>
                      <a:lnTo>
                        <a:pt x="108" y="51"/>
                      </a:lnTo>
                      <a:lnTo>
                        <a:pt x="114" y="51"/>
                      </a:lnTo>
                      <a:lnTo>
                        <a:pt x="114" y="44"/>
                      </a:lnTo>
                      <a:lnTo>
                        <a:pt x="114" y="38"/>
                      </a:lnTo>
                      <a:lnTo>
                        <a:pt x="120" y="38"/>
                      </a:lnTo>
                      <a:lnTo>
                        <a:pt x="127" y="38"/>
                      </a:lnTo>
                      <a:lnTo>
                        <a:pt x="127" y="32"/>
                      </a:lnTo>
                      <a:lnTo>
                        <a:pt x="127" y="25"/>
                      </a:lnTo>
                      <a:lnTo>
                        <a:pt x="133" y="25"/>
                      </a:lnTo>
                      <a:lnTo>
                        <a:pt x="127" y="25"/>
                      </a:lnTo>
                      <a:lnTo>
                        <a:pt x="133" y="25"/>
                      </a:lnTo>
                      <a:lnTo>
                        <a:pt x="133" y="19"/>
                      </a:lnTo>
                      <a:lnTo>
                        <a:pt x="139" y="19"/>
                      </a:lnTo>
                      <a:lnTo>
                        <a:pt x="139" y="13"/>
                      </a:lnTo>
                      <a:lnTo>
                        <a:pt x="139" y="19"/>
                      </a:lnTo>
                      <a:lnTo>
                        <a:pt x="146" y="19"/>
                      </a:lnTo>
                      <a:lnTo>
                        <a:pt x="152" y="19"/>
                      </a:lnTo>
                      <a:lnTo>
                        <a:pt x="158" y="19"/>
                      </a:lnTo>
                      <a:lnTo>
                        <a:pt x="158" y="13"/>
                      </a:lnTo>
                      <a:lnTo>
                        <a:pt x="165" y="13"/>
                      </a:lnTo>
                      <a:lnTo>
                        <a:pt x="165" y="19"/>
                      </a:lnTo>
                      <a:lnTo>
                        <a:pt x="165" y="13"/>
                      </a:lnTo>
                      <a:lnTo>
                        <a:pt x="165" y="19"/>
                      </a:lnTo>
                      <a:lnTo>
                        <a:pt x="171" y="13"/>
                      </a:lnTo>
                      <a:lnTo>
                        <a:pt x="171" y="19"/>
                      </a:lnTo>
                      <a:lnTo>
                        <a:pt x="171" y="13"/>
                      </a:lnTo>
                      <a:lnTo>
                        <a:pt x="177" y="13"/>
                      </a:lnTo>
                      <a:lnTo>
                        <a:pt x="184" y="13"/>
                      </a:lnTo>
                      <a:lnTo>
                        <a:pt x="184" y="6"/>
                      </a:lnTo>
                      <a:lnTo>
                        <a:pt x="190" y="6"/>
                      </a:lnTo>
                      <a:lnTo>
                        <a:pt x="196" y="6"/>
                      </a:lnTo>
                      <a:lnTo>
                        <a:pt x="196" y="0"/>
                      </a:lnTo>
                      <a:lnTo>
                        <a:pt x="203" y="0"/>
                      </a:lnTo>
                      <a:lnTo>
                        <a:pt x="203" y="6"/>
                      </a:lnTo>
                      <a:lnTo>
                        <a:pt x="203" y="0"/>
                      </a:lnTo>
                      <a:lnTo>
                        <a:pt x="203" y="6"/>
                      </a:lnTo>
                      <a:lnTo>
                        <a:pt x="209" y="6"/>
                      </a:lnTo>
                      <a:lnTo>
                        <a:pt x="209" y="13"/>
                      </a:lnTo>
                      <a:lnTo>
                        <a:pt x="209" y="6"/>
                      </a:lnTo>
                      <a:lnTo>
                        <a:pt x="209" y="13"/>
                      </a:lnTo>
                      <a:lnTo>
                        <a:pt x="215" y="13"/>
                      </a:lnTo>
                      <a:lnTo>
                        <a:pt x="222" y="13"/>
                      </a:lnTo>
                      <a:lnTo>
                        <a:pt x="215" y="13"/>
                      </a:lnTo>
                      <a:lnTo>
                        <a:pt x="222" y="13"/>
                      </a:lnTo>
                      <a:lnTo>
                        <a:pt x="228" y="13"/>
                      </a:lnTo>
                      <a:lnTo>
                        <a:pt x="228" y="19"/>
                      </a:lnTo>
                      <a:lnTo>
                        <a:pt x="234" y="19"/>
                      </a:lnTo>
                      <a:lnTo>
                        <a:pt x="241" y="19"/>
                      </a:lnTo>
                      <a:lnTo>
                        <a:pt x="247" y="19"/>
                      </a:lnTo>
                      <a:lnTo>
                        <a:pt x="247" y="25"/>
                      </a:lnTo>
                      <a:lnTo>
                        <a:pt x="254" y="32"/>
                      </a:lnTo>
                      <a:lnTo>
                        <a:pt x="247" y="32"/>
                      </a:lnTo>
                      <a:lnTo>
                        <a:pt x="254" y="32"/>
                      </a:lnTo>
                      <a:lnTo>
                        <a:pt x="260" y="32"/>
                      </a:lnTo>
                      <a:lnTo>
                        <a:pt x="260" y="38"/>
                      </a:lnTo>
                      <a:lnTo>
                        <a:pt x="266" y="38"/>
                      </a:lnTo>
                      <a:lnTo>
                        <a:pt x="266" y="32"/>
                      </a:lnTo>
                      <a:lnTo>
                        <a:pt x="266" y="38"/>
                      </a:lnTo>
                      <a:lnTo>
                        <a:pt x="273" y="38"/>
                      </a:lnTo>
                      <a:lnTo>
                        <a:pt x="279" y="38"/>
                      </a:lnTo>
                      <a:lnTo>
                        <a:pt x="273" y="38"/>
                      </a:lnTo>
                      <a:lnTo>
                        <a:pt x="279" y="38"/>
                      </a:lnTo>
                      <a:lnTo>
                        <a:pt x="279" y="44"/>
                      </a:lnTo>
                      <a:lnTo>
                        <a:pt x="285" y="44"/>
                      </a:lnTo>
                      <a:lnTo>
                        <a:pt x="279" y="44"/>
                      </a:lnTo>
                      <a:lnTo>
                        <a:pt x="285" y="44"/>
                      </a:lnTo>
                      <a:lnTo>
                        <a:pt x="292" y="44"/>
                      </a:lnTo>
                      <a:lnTo>
                        <a:pt x="292" y="51"/>
                      </a:lnTo>
                      <a:lnTo>
                        <a:pt x="292" y="44"/>
                      </a:lnTo>
                      <a:lnTo>
                        <a:pt x="298" y="44"/>
                      </a:lnTo>
                      <a:lnTo>
                        <a:pt x="304" y="44"/>
                      </a:lnTo>
                      <a:lnTo>
                        <a:pt x="311" y="44"/>
                      </a:lnTo>
                      <a:lnTo>
                        <a:pt x="317" y="44"/>
                      </a:lnTo>
                      <a:lnTo>
                        <a:pt x="323" y="44"/>
                      </a:lnTo>
                      <a:lnTo>
                        <a:pt x="317" y="44"/>
                      </a:lnTo>
                      <a:lnTo>
                        <a:pt x="323" y="44"/>
                      </a:lnTo>
                      <a:lnTo>
                        <a:pt x="323" y="38"/>
                      </a:lnTo>
                      <a:lnTo>
                        <a:pt x="330" y="38"/>
                      </a:lnTo>
                      <a:lnTo>
                        <a:pt x="330" y="32"/>
                      </a:lnTo>
                      <a:lnTo>
                        <a:pt x="336" y="32"/>
                      </a:lnTo>
                      <a:lnTo>
                        <a:pt x="342" y="32"/>
                      </a:lnTo>
                      <a:lnTo>
                        <a:pt x="349" y="32"/>
                      </a:lnTo>
                      <a:lnTo>
                        <a:pt x="355" y="32"/>
                      </a:lnTo>
                      <a:lnTo>
                        <a:pt x="355" y="38"/>
                      </a:lnTo>
                      <a:lnTo>
                        <a:pt x="361" y="38"/>
                      </a:lnTo>
                      <a:lnTo>
                        <a:pt x="361" y="44"/>
                      </a:lnTo>
                      <a:lnTo>
                        <a:pt x="361" y="51"/>
                      </a:lnTo>
                      <a:lnTo>
                        <a:pt x="368" y="51"/>
                      </a:lnTo>
                      <a:lnTo>
                        <a:pt x="374" y="51"/>
                      </a:lnTo>
                      <a:lnTo>
                        <a:pt x="374" y="44"/>
                      </a:lnTo>
                      <a:lnTo>
                        <a:pt x="380" y="44"/>
                      </a:lnTo>
                      <a:lnTo>
                        <a:pt x="387" y="44"/>
                      </a:lnTo>
                      <a:lnTo>
                        <a:pt x="393" y="44"/>
                      </a:lnTo>
                      <a:lnTo>
                        <a:pt x="393" y="38"/>
                      </a:lnTo>
                      <a:lnTo>
                        <a:pt x="393" y="32"/>
                      </a:lnTo>
                      <a:lnTo>
                        <a:pt x="399" y="32"/>
                      </a:lnTo>
                      <a:lnTo>
                        <a:pt x="406" y="32"/>
                      </a:lnTo>
                      <a:lnTo>
                        <a:pt x="406" y="25"/>
                      </a:lnTo>
                      <a:lnTo>
                        <a:pt x="412" y="19"/>
                      </a:lnTo>
                      <a:lnTo>
                        <a:pt x="412" y="13"/>
                      </a:lnTo>
                      <a:lnTo>
                        <a:pt x="418" y="13"/>
                      </a:lnTo>
                      <a:lnTo>
                        <a:pt x="418" y="6"/>
                      </a:lnTo>
                      <a:lnTo>
                        <a:pt x="425" y="6"/>
                      </a:lnTo>
                      <a:lnTo>
                        <a:pt x="425" y="13"/>
                      </a:lnTo>
                      <a:lnTo>
                        <a:pt x="431" y="13"/>
                      </a:lnTo>
                      <a:lnTo>
                        <a:pt x="425" y="51"/>
                      </a:lnTo>
                      <a:lnTo>
                        <a:pt x="418" y="51"/>
                      </a:lnTo>
                      <a:lnTo>
                        <a:pt x="412" y="51"/>
                      </a:lnTo>
                      <a:lnTo>
                        <a:pt x="412" y="57"/>
                      </a:lnTo>
                      <a:lnTo>
                        <a:pt x="406" y="57"/>
                      </a:lnTo>
                      <a:lnTo>
                        <a:pt x="406" y="63"/>
                      </a:lnTo>
                      <a:lnTo>
                        <a:pt x="406" y="70"/>
                      </a:lnTo>
                      <a:lnTo>
                        <a:pt x="399" y="70"/>
                      </a:lnTo>
                      <a:lnTo>
                        <a:pt x="406" y="70"/>
                      </a:lnTo>
                      <a:lnTo>
                        <a:pt x="399" y="70"/>
                      </a:lnTo>
                      <a:lnTo>
                        <a:pt x="406" y="70"/>
                      </a:lnTo>
                      <a:lnTo>
                        <a:pt x="406" y="76"/>
                      </a:lnTo>
                      <a:lnTo>
                        <a:pt x="406" y="70"/>
                      </a:lnTo>
                      <a:lnTo>
                        <a:pt x="406" y="76"/>
                      </a:lnTo>
                      <a:lnTo>
                        <a:pt x="406" y="70"/>
                      </a:lnTo>
                      <a:lnTo>
                        <a:pt x="412" y="70"/>
                      </a:lnTo>
                      <a:lnTo>
                        <a:pt x="412" y="76"/>
                      </a:lnTo>
                      <a:lnTo>
                        <a:pt x="418" y="76"/>
                      </a:lnTo>
                      <a:lnTo>
                        <a:pt x="418" y="82"/>
                      </a:lnTo>
                      <a:lnTo>
                        <a:pt x="425" y="82"/>
                      </a:lnTo>
                      <a:lnTo>
                        <a:pt x="431" y="82"/>
                      </a:lnTo>
                      <a:lnTo>
                        <a:pt x="431" y="76"/>
                      </a:lnTo>
                      <a:lnTo>
                        <a:pt x="438" y="76"/>
                      </a:lnTo>
                      <a:lnTo>
                        <a:pt x="438" y="82"/>
                      </a:lnTo>
                      <a:lnTo>
                        <a:pt x="444" y="82"/>
                      </a:lnTo>
                      <a:lnTo>
                        <a:pt x="450" y="82"/>
                      </a:lnTo>
                      <a:lnTo>
                        <a:pt x="457" y="82"/>
                      </a:lnTo>
                      <a:lnTo>
                        <a:pt x="463" y="82"/>
                      </a:lnTo>
                      <a:lnTo>
                        <a:pt x="469" y="82"/>
                      </a:lnTo>
                      <a:lnTo>
                        <a:pt x="476" y="82"/>
                      </a:lnTo>
                      <a:lnTo>
                        <a:pt x="488" y="82"/>
                      </a:lnTo>
                      <a:lnTo>
                        <a:pt x="488" y="89"/>
                      </a:lnTo>
                      <a:lnTo>
                        <a:pt x="482" y="89"/>
                      </a:lnTo>
                      <a:lnTo>
                        <a:pt x="482" y="95"/>
                      </a:lnTo>
                      <a:lnTo>
                        <a:pt x="482" y="101"/>
                      </a:lnTo>
                      <a:lnTo>
                        <a:pt x="482" y="108"/>
                      </a:lnTo>
                      <a:lnTo>
                        <a:pt x="488" y="114"/>
                      </a:lnTo>
                      <a:lnTo>
                        <a:pt x="495" y="114"/>
                      </a:lnTo>
                      <a:lnTo>
                        <a:pt x="495" y="108"/>
                      </a:lnTo>
                      <a:lnTo>
                        <a:pt x="501" y="108"/>
                      </a:lnTo>
                      <a:lnTo>
                        <a:pt x="507" y="108"/>
                      </a:lnTo>
                      <a:lnTo>
                        <a:pt x="514" y="108"/>
                      </a:lnTo>
                      <a:lnTo>
                        <a:pt x="514" y="114"/>
                      </a:lnTo>
                      <a:lnTo>
                        <a:pt x="514" y="121"/>
                      </a:lnTo>
                      <a:lnTo>
                        <a:pt x="507" y="121"/>
                      </a:lnTo>
                      <a:lnTo>
                        <a:pt x="507" y="127"/>
                      </a:lnTo>
                      <a:lnTo>
                        <a:pt x="501" y="127"/>
                      </a:lnTo>
                      <a:lnTo>
                        <a:pt x="501" y="133"/>
                      </a:lnTo>
                      <a:lnTo>
                        <a:pt x="495" y="133"/>
                      </a:lnTo>
                      <a:lnTo>
                        <a:pt x="501" y="140"/>
                      </a:lnTo>
                      <a:lnTo>
                        <a:pt x="507" y="140"/>
                      </a:lnTo>
                      <a:lnTo>
                        <a:pt x="507" y="146"/>
                      </a:lnTo>
                      <a:lnTo>
                        <a:pt x="514" y="146"/>
                      </a:lnTo>
                      <a:lnTo>
                        <a:pt x="520" y="146"/>
                      </a:lnTo>
                      <a:lnTo>
                        <a:pt x="526" y="146"/>
                      </a:lnTo>
                      <a:lnTo>
                        <a:pt x="533" y="146"/>
                      </a:lnTo>
                      <a:lnTo>
                        <a:pt x="539" y="146"/>
                      </a:lnTo>
                      <a:lnTo>
                        <a:pt x="545" y="146"/>
                      </a:lnTo>
                      <a:lnTo>
                        <a:pt x="545" y="152"/>
                      </a:lnTo>
                      <a:lnTo>
                        <a:pt x="552" y="152"/>
                      </a:lnTo>
                      <a:lnTo>
                        <a:pt x="552" y="159"/>
                      </a:lnTo>
                      <a:lnTo>
                        <a:pt x="558" y="159"/>
                      </a:lnTo>
                      <a:lnTo>
                        <a:pt x="564" y="159"/>
                      </a:lnTo>
                      <a:lnTo>
                        <a:pt x="571" y="159"/>
                      </a:lnTo>
                      <a:lnTo>
                        <a:pt x="571" y="165"/>
                      </a:lnTo>
                      <a:lnTo>
                        <a:pt x="571" y="159"/>
                      </a:lnTo>
                      <a:lnTo>
                        <a:pt x="571" y="165"/>
                      </a:lnTo>
                      <a:lnTo>
                        <a:pt x="571" y="159"/>
                      </a:lnTo>
                      <a:lnTo>
                        <a:pt x="571" y="165"/>
                      </a:lnTo>
                      <a:lnTo>
                        <a:pt x="577" y="165"/>
                      </a:lnTo>
                      <a:lnTo>
                        <a:pt x="577" y="171"/>
                      </a:lnTo>
                      <a:lnTo>
                        <a:pt x="583" y="171"/>
                      </a:lnTo>
                      <a:lnTo>
                        <a:pt x="590" y="171"/>
                      </a:lnTo>
                      <a:lnTo>
                        <a:pt x="583" y="171"/>
                      </a:lnTo>
                      <a:lnTo>
                        <a:pt x="590" y="171"/>
                      </a:lnTo>
                      <a:lnTo>
                        <a:pt x="596" y="171"/>
                      </a:lnTo>
                      <a:lnTo>
                        <a:pt x="596" y="178"/>
                      </a:lnTo>
                      <a:lnTo>
                        <a:pt x="602" y="178"/>
                      </a:lnTo>
                      <a:lnTo>
                        <a:pt x="602" y="184"/>
                      </a:lnTo>
                      <a:lnTo>
                        <a:pt x="602" y="178"/>
                      </a:lnTo>
                      <a:lnTo>
                        <a:pt x="602" y="184"/>
                      </a:lnTo>
                      <a:lnTo>
                        <a:pt x="609" y="184"/>
                      </a:lnTo>
                      <a:lnTo>
                        <a:pt x="615" y="184"/>
                      </a:lnTo>
                      <a:lnTo>
                        <a:pt x="615" y="190"/>
                      </a:lnTo>
                      <a:lnTo>
                        <a:pt x="621" y="190"/>
                      </a:lnTo>
                      <a:lnTo>
                        <a:pt x="628" y="190"/>
                      </a:lnTo>
                      <a:lnTo>
                        <a:pt x="634" y="190"/>
                      </a:lnTo>
                      <a:lnTo>
                        <a:pt x="641" y="190"/>
                      </a:lnTo>
                      <a:lnTo>
                        <a:pt x="647" y="190"/>
                      </a:lnTo>
                      <a:lnTo>
                        <a:pt x="647" y="197"/>
                      </a:lnTo>
                      <a:lnTo>
                        <a:pt x="653" y="197"/>
                      </a:lnTo>
                      <a:lnTo>
                        <a:pt x="653" y="203"/>
                      </a:lnTo>
                      <a:lnTo>
                        <a:pt x="660" y="197"/>
                      </a:lnTo>
                      <a:lnTo>
                        <a:pt x="660" y="203"/>
                      </a:lnTo>
                      <a:lnTo>
                        <a:pt x="666" y="203"/>
                      </a:lnTo>
                      <a:lnTo>
                        <a:pt x="672" y="203"/>
                      </a:lnTo>
                      <a:lnTo>
                        <a:pt x="679" y="209"/>
                      </a:lnTo>
                      <a:lnTo>
                        <a:pt x="679" y="216"/>
                      </a:lnTo>
                      <a:lnTo>
                        <a:pt x="685" y="216"/>
                      </a:lnTo>
                      <a:lnTo>
                        <a:pt x="691" y="222"/>
                      </a:lnTo>
                      <a:lnTo>
                        <a:pt x="685" y="222"/>
                      </a:lnTo>
                      <a:lnTo>
                        <a:pt x="691" y="228"/>
                      </a:lnTo>
                      <a:lnTo>
                        <a:pt x="691" y="235"/>
                      </a:lnTo>
                      <a:lnTo>
                        <a:pt x="685" y="228"/>
                      </a:lnTo>
                      <a:lnTo>
                        <a:pt x="685" y="235"/>
                      </a:lnTo>
                      <a:lnTo>
                        <a:pt x="685" y="241"/>
                      </a:lnTo>
                      <a:lnTo>
                        <a:pt x="679" y="241"/>
                      </a:lnTo>
                      <a:lnTo>
                        <a:pt x="679" y="247"/>
                      </a:lnTo>
                      <a:lnTo>
                        <a:pt x="679" y="254"/>
                      </a:lnTo>
                      <a:lnTo>
                        <a:pt x="679" y="260"/>
                      </a:lnTo>
                      <a:lnTo>
                        <a:pt x="685" y="260"/>
                      </a:lnTo>
                      <a:lnTo>
                        <a:pt x="685" y="266"/>
                      </a:lnTo>
                      <a:lnTo>
                        <a:pt x="679" y="266"/>
                      </a:lnTo>
                      <a:lnTo>
                        <a:pt x="685" y="273"/>
                      </a:lnTo>
                      <a:lnTo>
                        <a:pt x="679" y="273"/>
                      </a:lnTo>
                      <a:lnTo>
                        <a:pt x="685" y="279"/>
                      </a:lnTo>
                      <a:lnTo>
                        <a:pt x="679" y="285"/>
                      </a:lnTo>
                      <a:lnTo>
                        <a:pt x="679" y="292"/>
                      </a:lnTo>
                      <a:lnTo>
                        <a:pt x="672" y="298"/>
                      </a:lnTo>
                      <a:lnTo>
                        <a:pt x="666" y="298"/>
                      </a:lnTo>
                      <a:lnTo>
                        <a:pt x="660" y="298"/>
                      </a:lnTo>
                      <a:lnTo>
                        <a:pt x="653" y="304"/>
                      </a:lnTo>
                      <a:lnTo>
                        <a:pt x="647" y="304"/>
                      </a:lnTo>
                      <a:lnTo>
                        <a:pt x="647" y="311"/>
                      </a:lnTo>
                      <a:lnTo>
                        <a:pt x="647" y="317"/>
                      </a:lnTo>
                      <a:lnTo>
                        <a:pt x="641" y="317"/>
                      </a:lnTo>
                      <a:lnTo>
                        <a:pt x="634" y="324"/>
                      </a:lnTo>
                      <a:lnTo>
                        <a:pt x="634" y="330"/>
                      </a:lnTo>
                      <a:lnTo>
                        <a:pt x="628" y="330"/>
                      </a:lnTo>
                      <a:lnTo>
                        <a:pt x="621" y="343"/>
                      </a:lnTo>
                      <a:lnTo>
                        <a:pt x="621" y="349"/>
                      </a:lnTo>
                      <a:lnTo>
                        <a:pt x="621" y="355"/>
                      </a:lnTo>
                      <a:lnTo>
                        <a:pt x="628" y="355"/>
                      </a:lnTo>
                      <a:lnTo>
                        <a:pt x="621" y="362"/>
                      </a:lnTo>
                      <a:lnTo>
                        <a:pt x="615" y="362"/>
                      </a:lnTo>
                      <a:lnTo>
                        <a:pt x="609" y="368"/>
                      </a:lnTo>
                      <a:lnTo>
                        <a:pt x="609" y="374"/>
                      </a:lnTo>
                      <a:lnTo>
                        <a:pt x="609" y="381"/>
                      </a:lnTo>
                      <a:lnTo>
                        <a:pt x="602" y="381"/>
                      </a:lnTo>
                      <a:lnTo>
                        <a:pt x="602" y="387"/>
                      </a:lnTo>
                      <a:lnTo>
                        <a:pt x="602" y="393"/>
                      </a:lnTo>
                      <a:lnTo>
                        <a:pt x="602" y="400"/>
                      </a:lnTo>
                      <a:lnTo>
                        <a:pt x="596" y="400"/>
                      </a:lnTo>
                      <a:lnTo>
                        <a:pt x="596" y="406"/>
                      </a:lnTo>
                      <a:lnTo>
                        <a:pt x="596" y="412"/>
                      </a:lnTo>
                      <a:lnTo>
                        <a:pt x="590" y="412"/>
                      </a:lnTo>
                      <a:lnTo>
                        <a:pt x="583" y="412"/>
                      </a:lnTo>
                      <a:lnTo>
                        <a:pt x="577" y="419"/>
                      </a:lnTo>
                      <a:lnTo>
                        <a:pt x="583" y="425"/>
                      </a:lnTo>
                      <a:lnTo>
                        <a:pt x="583" y="431"/>
                      </a:lnTo>
                      <a:lnTo>
                        <a:pt x="577" y="438"/>
                      </a:lnTo>
                      <a:lnTo>
                        <a:pt x="571" y="438"/>
                      </a:lnTo>
                      <a:lnTo>
                        <a:pt x="571" y="444"/>
                      </a:lnTo>
                      <a:lnTo>
                        <a:pt x="564" y="450"/>
                      </a:lnTo>
                      <a:lnTo>
                        <a:pt x="558" y="457"/>
                      </a:lnTo>
                      <a:lnTo>
                        <a:pt x="558" y="469"/>
                      </a:lnTo>
                      <a:lnTo>
                        <a:pt x="552" y="469"/>
                      </a:lnTo>
                      <a:lnTo>
                        <a:pt x="552" y="476"/>
                      </a:lnTo>
                      <a:lnTo>
                        <a:pt x="545" y="476"/>
                      </a:lnTo>
                      <a:lnTo>
                        <a:pt x="545" y="482"/>
                      </a:lnTo>
                      <a:lnTo>
                        <a:pt x="539" y="482"/>
                      </a:lnTo>
                      <a:lnTo>
                        <a:pt x="533" y="482"/>
                      </a:lnTo>
                      <a:lnTo>
                        <a:pt x="533" y="488"/>
                      </a:lnTo>
                      <a:lnTo>
                        <a:pt x="526" y="488"/>
                      </a:lnTo>
                      <a:lnTo>
                        <a:pt x="520" y="488"/>
                      </a:lnTo>
                      <a:lnTo>
                        <a:pt x="520" y="495"/>
                      </a:lnTo>
                      <a:lnTo>
                        <a:pt x="514" y="495"/>
                      </a:lnTo>
                      <a:lnTo>
                        <a:pt x="507" y="501"/>
                      </a:lnTo>
                      <a:lnTo>
                        <a:pt x="501" y="501"/>
                      </a:lnTo>
                      <a:lnTo>
                        <a:pt x="501" y="508"/>
                      </a:lnTo>
                      <a:lnTo>
                        <a:pt x="495" y="508"/>
                      </a:lnTo>
                      <a:lnTo>
                        <a:pt x="488" y="514"/>
                      </a:lnTo>
                      <a:lnTo>
                        <a:pt x="482" y="514"/>
                      </a:lnTo>
                      <a:lnTo>
                        <a:pt x="482" y="520"/>
                      </a:lnTo>
                      <a:lnTo>
                        <a:pt x="476" y="527"/>
                      </a:lnTo>
                      <a:lnTo>
                        <a:pt x="476" y="533"/>
                      </a:lnTo>
                      <a:lnTo>
                        <a:pt x="469" y="533"/>
                      </a:lnTo>
                      <a:lnTo>
                        <a:pt x="463" y="533"/>
                      </a:lnTo>
                      <a:lnTo>
                        <a:pt x="457" y="533"/>
                      </a:lnTo>
                      <a:lnTo>
                        <a:pt x="457" y="539"/>
                      </a:lnTo>
                      <a:lnTo>
                        <a:pt x="450" y="539"/>
                      </a:lnTo>
                      <a:lnTo>
                        <a:pt x="450" y="546"/>
                      </a:lnTo>
                      <a:lnTo>
                        <a:pt x="444" y="546"/>
                      </a:lnTo>
                      <a:lnTo>
                        <a:pt x="438" y="546"/>
                      </a:lnTo>
                      <a:lnTo>
                        <a:pt x="438" y="552"/>
                      </a:lnTo>
                      <a:lnTo>
                        <a:pt x="431" y="558"/>
                      </a:lnTo>
                      <a:lnTo>
                        <a:pt x="431" y="571"/>
                      </a:lnTo>
                      <a:lnTo>
                        <a:pt x="431" y="577"/>
                      </a:lnTo>
                      <a:lnTo>
                        <a:pt x="425" y="577"/>
                      </a:lnTo>
                      <a:lnTo>
                        <a:pt x="425" y="584"/>
                      </a:lnTo>
                      <a:lnTo>
                        <a:pt x="418" y="590"/>
                      </a:lnTo>
                      <a:lnTo>
                        <a:pt x="412" y="596"/>
                      </a:lnTo>
                      <a:lnTo>
                        <a:pt x="406" y="596"/>
                      </a:lnTo>
                      <a:lnTo>
                        <a:pt x="399" y="596"/>
                      </a:lnTo>
                      <a:lnTo>
                        <a:pt x="399" y="603"/>
                      </a:lnTo>
                      <a:lnTo>
                        <a:pt x="399" y="609"/>
                      </a:lnTo>
                      <a:lnTo>
                        <a:pt x="393" y="609"/>
                      </a:lnTo>
                      <a:lnTo>
                        <a:pt x="393" y="615"/>
                      </a:lnTo>
                      <a:lnTo>
                        <a:pt x="393" y="622"/>
                      </a:lnTo>
                      <a:lnTo>
                        <a:pt x="393" y="628"/>
                      </a:lnTo>
                      <a:lnTo>
                        <a:pt x="393" y="634"/>
                      </a:lnTo>
                      <a:lnTo>
                        <a:pt x="387" y="634"/>
                      </a:lnTo>
                      <a:lnTo>
                        <a:pt x="393" y="641"/>
                      </a:lnTo>
                      <a:lnTo>
                        <a:pt x="387" y="647"/>
                      </a:lnTo>
                      <a:lnTo>
                        <a:pt x="380" y="653"/>
                      </a:lnTo>
                      <a:lnTo>
                        <a:pt x="374" y="653"/>
                      </a:lnTo>
                      <a:lnTo>
                        <a:pt x="374" y="660"/>
                      </a:lnTo>
                      <a:lnTo>
                        <a:pt x="368" y="660"/>
                      </a:lnTo>
                      <a:lnTo>
                        <a:pt x="368" y="653"/>
                      </a:lnTo>
                      <a:lnTo>
                        <a:pt x="361" y="653"/>
                      </a:lnTo>
                      <a:lnTo>
                        <a:pt x="361" y="647"/>
                      </a:lnTo>
                      <a:lnTo>
                        <a:pt x="355" y="647"/>
                      </a:lnTo>
                      <a:lnTo>
                        <a:pt x="355" y="641"/>
                      </a:lnTo>
                      <a:lnTo>
                        <a:pt x="349" y="641"/>
                      </a:lnTo>
                      <a:lnTo>
                        <a:pt x="342" y="641"/>
                      </a:lnTo>
                      <a:lnTo>
                        <a:pt x="342" y="634"/>
                      </a:lnTo>
                      <a:lnTo>
                        <a:pt x="336" y="634"/>
                      </a:lnTo>
                      <a:lnTo>
                        <a:pt x="330" y="634"/>
                      </a:lnTo>
                      <a:lnTo>
                        <a:pt x="330" y="641"/>
                      </a:lnTo>
                      <a:lnTo>
                        <a:pt x="323" y="634"/>
                      </a:lnTo>
                      <a:lnTo>
                        <a:pt x="323" y="641"/>
                      </a:lnTo>
                      <a:lnTo>
                        <a:pt x="317" y="641"/>
                      </a:lnTo>
                      <a:lnTo>
                        <a:pt x="311" y="641"/>
                      </a:lnTo>
                      <a:lnTo>
                        <a:pt x="311" y="647"/>
                      </a:lnTo>
                      <a:lnTo>
                        <a:pt x="304" y="647"/>
                      </a:lnTo>
                      <a:lnTo>
                        <a:pt x="298" y="647"/>
                      </a:lnTo>
                      <a:lnTo>
                        <a:pt x="292" y="647"/>
                      </a:lnTo>
                      <a:lnTo>
                        <a:pt x="285" y="647"/>
                      </a:lnTo>
                      <a:lnTo>
                        <a:pt x="285" y="653"/>
                      </a:lnTo>
                      <a:lnTo>
                        <a:pt x="285" y="647"/>
                      </a:lnTo>
                      <a:lnTo>
                        <a:pt x="285" y="653"/>
                      </a:lnTo>
                      <a:lnTo>
                        <a:pt x="279" y="653"/>
                      </a:lnTo>
                      <a:lnTo>
                        <a:pt x="279" y="647"/>
                      </a:lnTo>
                      <a:lnTo>
                        <a:pt x="273" y="647"/>
                      </a:lnTo>
                      <a:lnTo>
                        <a:pt x="273" y="653"/>
                      </a:lnTo>
                      <a:lnTo>
                        <a:pt x="266" y="647"/>
                      </a:lnTo>
                      <a:lnTo>
                        <a:pt x="260" y="647"/>
                      </a:lnTo>
                      <a:lnTo>
                        <a:pt x="260" y="641"/>
                      </a:lnTo>
                      <a:lnTo>
                        <a:pt x="260" y="634"/>
                      </a:lnTo>
                      <a:lnTo>
                        <a:pt x="260" y="628"/>
                      </a:lnTo>
                      <a:lnTo>
                        <a:pt x="260" y="622"/>
                      </a:lnTo>
                      <a:lnTo>
                        <a:pt x="260" y="615"/>
                      </a:lnTo>
                      <a:lnTo>
                        <a:pt x="254" y="615"/>
                      </a:lnTo>
                      <a:lnTo>
                        <a:pt x="254" y="609"/>
                      </a:lnTo>
                      <a:lnTo>
                        <a:pt x="254" y="603"/>
                      </a:lnTo>
                      <a:lnTo>
                        <a:pt x="247" y="603"/>
                      </a:lnTo>
                      <a:lnTo>
                        <a:pt x="254" y="603"/>
                      </a:lnTo>
                      <a:lnTo>
                        <a:pt x="254" y="596"/>
                      </a:lnTo>
                      <a:lnTo>
                        <a:pt x="254" y="590"/>
                      </a:lnTo>
                      <a:lnTo>
                        <a:pt x="247" y="584"/>
                      </a:lnTo>
                      <a:lnTo>
                        <a:pt x="254" y="584"/>
                      </a:lnTo>
                      <a:lnTo>
                        <a:pt x="247" y="584"/>
                      </a:lnTo>
                      <a:lnTo>
                        <a:pt x="254" y="584"/>
                      </a:lnTo>
                      <a:lnTo>
                        <a:pt x="254" y="577"/>
                      </a:lnTo>
                      <a:lnTo>
                        <a:pt x="254" y="571"/>
                      </a:lnTo>
                      <a:lnTo>
                        <a:pt x="247" y="571"/>
                      </a:lnTo>
                      <a:lnTo>
                        <a:pt x="247" y="565"/>
                      </a:lnTo>
                      <a:lnTo>
                        <a:pt x="247" y="558"/>
                      </a:lnTo>
                      <a:lnTo>
                        <a:pt x="241" y="558"/>
                      </a:lnTo>
                      <a:lnTo>
                        <a:pt x="247" y="552"/>
                      </a:lnTo>
                      <a:lnTo>
                        <a:pt x="241" y="552"/>
                      </a:lnTo>
                      <a:lnTo>
                        <a:pt x="241" y="546"/>
                      </a:lnTo>
                      <a:lnTo>
                        <a:pt x="241" y="539"/>
                      </a:lnTo>
                      <a:lnTo>
                        <a:pt x="241" y="533"/>
                      </a:lnTo>
                      <a:lnTo>
                        <a:pt x="247" y="533"/>
                      </a:lnTo>
                      <a:lnTo>
                        <a:pt x="241" y="533"/>
                      </a:lnTo>
                      <a:lnTo>
                        <a:pt x="247" y="533"/>
                      </a:lnTo>
                      <a:lnTo>
                        <a:pt x="247" y="527"/>
                      </a:lnTo>
                      <a:lnTo>
                        <a:pt x="247" y="520"/>
                      </a:lnTo>
                      <a:lnTo>
                        <a:pt x="241" y="520"/>
                      </a:lnTo>
                      <a:lnTo>
                        <a:pt x="241" y="514"/>
                      </a:lnTo>
                      <a:lnTo>
                        <a:pt x="234" y="514"/>
                      </a:lnTo>
                      <a:lnTo>
                        <a:pt x="234" y="508"/>
                      </a:lnTo>
                      <a:lnTo>
                        <a:pt x="234" y="501"/>
                      </a:lnTo>
                      <a:lnTo>
                        <a:pt x="234" y="495"/>
                      </a:lnTo>
                      <a:lnTo>
                        <a:pt x="228" y="495"/>
                      </a:lnTo>
                      <a:lnTo>
                        <a:pt x="222" y="495"/>
                      </a:lnTo>
                      <a:lnTo>
                        <a:pt x="222" y="488"/>
                      </a:lnTo>
                      <a:lnTo>
                        <a:pt x="215" y="488"/>
                      </a:lnTo>
                      <a:lnTo>
                        <a:pt x="209" y="488"/>
                      </a:lnTo>
                      <a:lnTo>
                        <a:pt x="203" y="488"/>
                      </a:lnTo>
                      <a:lnTo>
                        <a:pt x="196" y="488"/>
                      </a:lnTo>
                      <a:lnTo>
                        <a:pt x="190" y="488"/>
                      </a:lnTo>
                      <a:lnTo>
                        <a:pt x="184" y="488"/>
                      </a:lnTo>
                      <a:lnTo>
                        <a:pt x="184" y="482"/>
                      </a:lnTo>
                      <a:lnTo>
                        <a:pt x="177" y="482"/>
                      </a:lnTo>
                      <a:lnTo>
                        <a:pt x="177" y="476"/>
                      </a:lnTo>
                      <a:lnTo>
                        <a:pt x="171" y="476"/>
                      </a:lnTo>
                      <a:lnTo>
                        <a:pt x="171" y="469"/>
                      </a:lnTo>
                      <a:lnTo>
                        <a:pt x="165" y="469"/>
                      </a:lnTo>
                      <a:lnTo>
                        <a:pt x="158" y="469"/>
                      </a:lnTo>
                      <a:lnTo>
                        <a:pt x="158" y="476"/>
                      </a:lnTo>
                      <a:lnTo>
                        <a:pt x="158" y="482"/>
                      </a:lnTo>
                      <a:lnTo>
                        <a:pt x="152" y="482"/>
                      </a:lnTo>
                      <a:lnTo>
                        <a:pt x="146" y="482"/>
                      </a:lnTo>
                      <a:lnTo>
                        <a:pt x="146" y="488"/>
                      </a:lnTo>
                      <a:lnTo>
                        <a:pt x="146" y="482"/>
                      </a:lnTo>
                      <a:lnTo>
                        <a:pt x="139" y="482"/>
                      </a:lnTo>
                      <a:lnTo>
                        <a:pt x="139" y="488"/>
                      </a:lnTo>
                      <a:lnTo>
                        <a:pt x="139" y="482"/>
                      </a:lnTo>
                      <a:lnTo>
                        <a:pt x="133" y="482"/>
                      </a:lnTo>
                      <a:lnTo>
                        <a:pt x="133" y="488"/>
                      </a:lnTo>
                      <a:lnTo>
                        <a:pt x="133" y="482"/>
                      </a:lnTo>
                      <a:lnTo>
                        <a:pt x="133" y="488"/>
                      </a:lnTo>
                      <a:lnTo>
                        <a:pt x="127" y="488"/>
                      </a:lnTo>
                      <a:lnTo>
                        <a:pt x="127" y="482"/>
                      </a:lnTo>
                      <a:lnTo>
                        <a:pt x="120" y="482"/>
                      </a:lnTo>
                      <a:lnTo>
                        <a:pt x="120" y="488"/>
                      </a:lnTo>
                      <a:lnTo>
                        <a:pt x="120" y="482"/>
                      </a:lnTo>
                      <a:lnTo>
                        <a:pt x="120" y="488"/>
                      </a:lnTo>
                      <a:lnTo>
                        <a:pt x="120" y="482"/>
                      </a:lnTo>
                      <a:lnTo>
                        <a:pt x="114" y="482"/>
                      </a:lnTo>
                      <a:lnTo>
                        <a:pt x="108" y="482"/>
                      </a:lnTo>
                      <a:lnTo>
                        <a:pt x="101" y="482"/>
                      </a:lnTo>
                      <a:lnTo>
                        <a:pt x="95" y="482"/>
                      </a:lnTo>
                      <a:lnTo>
                        <a:pt x="89" y="482"/>
                      </a:lnTo>
                      <a:lnTo>
                        <a:pt x="82" y="482"/>
                      </a:lnTo>
                      <a:lnTo>
                        <a:pt x="76" y="482"/>
                      </a:lnTo>
                      <a:lnTo>
                        <a:pt x="70" y="482"/>
                      </a:lnTo>
                      <a:lnTo>
                        <a:pt x="70" y="476"/>
                      </a:lnTo>
                      <a:lnTo>
                        <a:pt x="70" y="482"/>
                      </a:lnTo>
                      <a:lnTo>
                        <a:pt x="70" y="476"/>
                      </a:lnTo>
                      <a:lnTo>
                        <a:pt x="70" y="482"/>
                      </a:lnTo>
                      <a:lnTo>
                        <a:pt x="70" y="476"/>
                      </a:lnTo>
                      <a:lnTo>
                        <a:pt x="70" y="482"/>
                      </a:lnTo>
                      <a:lnTo>
                        <a:pt x="70" y="476"/>
                      </a:lnTo>
                      <a:lnTo>
                        <a:pt x="63" y="476"/>
                      </a:lnTo>
                      <a:lnTo>
                        <a:pt x="57" y="476"/>
                      </a:lnTo>
                      <a:lnTo>
                        <a:pt x="57" y="469"/>
                      </a:lnTo>
                      <a:lnTo>
                        <a:pt x="57" y="476"/>
                      </a:lnTo>
                      <a:lnTo>
                        <a:pt x="57" y="469"/>
                      </a:lnTo>
                      <a:lnTo>
                        <a:pt x="50" y="469"/>
                      </a:lnTo>
                      <a:lnTo>
                        <a:pt x="44" y="469"/>
                      </a:lnTo>
                      <a:lnTo>
                        <a:pt x="44" y="476"/>
                      </a:lnTo>
                      <a:lnTo>
                        <a:pt x="38" y="476"/>
                      </a:lnTo>
                      <a:lnTo>
                        <a:pt x="38" y="469"/>
                      </a:lnTo>
                      <a:lnTo>
                        <a:pt x="31" y="469"/>
                      </a:lnTo>
                      <a:lnTo>
                        <a:pt x="31" y="476"/>
                      </a:lnTo>
                      <a:lnTo>
                        <a:pt x="25" y="476"/>
                      </a:lnTo>
                      <a:lnTo>
                        <a:pt x="25" y="469"/>
                      </a:lnTo>
                      <a:lnTo>
                        <a:pt x="19" y="469"/>
                      </a:lnTo>
                      <a:lnTo>
                        <a:pt x="19" y="463"/>
                      </a:lnTo>
                      <a:lnTo>
                        <a:pt x="19" y="457"/>
                      </a:lnTo>
                      <a:lnTo>
                        <a:pt x="25" y="457"/>
                      </a:lnTo>
                      <a:lnTo>
                        <a:pt x="25" y="450"/>
                      </a:lnTo>
                      <a:lnTo>
                        <a:pt x="19" y="444"/>
                      </a:lnTo>
                      <a:lnTo>
                        <a:pt x="25" y="444"/>
                      </a:lnTo>
                      <a:lnTo>
                        <a:pt x="25" y="438"/>
                      </a:lnTo>
                      <a:lnTo>
                        <a:pt x="25" y="431"/>
                      </a:lnTo>
                      <a:lnTo>
                        <a:pt x="31" y="431"/>
                      </a:lnTo>
                      <a:lnTo>
                        <a:pt x="25" y="431"/>
                      </a:lnTo>
                      <a:lnTo>
                        <a:pt x="25" y="425"/>
                      </a:lnTo>
                      <a:lnTo>
                        <a:pt x="25" y="419"/>
                      </a:lnTo>
                      <a:lnTo>
                        <a:pt x="19" y="419"/>
                      </a:lnTo>
                      <a:lnTo>
                        <a:pt x="25" y="412"/>
                      </a:lnTo>
                      <a:lnTo>
                        <a:pt x="25" y="406"/>
                      </a:lnTo>
                      <a:lnTo>
                        <a:pt x="31" y="400"/>
                      </a:lnTo>
                      <a:lnTo>
                        <a:pt x="31" y="393"/>
                      </a:lnTo>
                      <a:lnTo>
                        <a:pt x="25" y="393"/>
                      </a:lnTo>
                      <a:lnTo>
                        <a:pt x="31" y="387"/>
                      </a:lnTo>
                      <a:lnTo>
                        <a:pt x="31" y="381"/>
                      </a:lnTo>
                      <a:lnTo>
                        <a:pt x="31" y="374"/>
                      </a:lnTo>
                      <a:lnTo>
                        <a:pt x="31" y="368"/>
                      </a:lnTo>
                      <a:lnTo>
                        <a:pt x="38" y="362"/>
                      </a:lnTo>
                      <a:lnTo>
                        <a:pt x="31" y="362"/>
                      </a:lnTo>
                      <a:lnTo>
                        <a:pt x="31" y="355"/>
                      </a:lnTo>
                      <a:lnTo>
                        <a:pt x="25" y="355"/>
                      </a:lnTo>
                      <a:lnTo>
                        <a:pt x="31" y="349"/>
                      </a:lnTo>
                      <a:lnTo>
                        <a:pt x="25" y="349"/>
                      </a:lnTo>
                      <a:lnTo>
                        <a:pt x="19" y="349"/>
                      </a:lnTo>
                      <a:lnTo>
                        <a:pt x="25" y="343"/>
                      </a:lnTo>
                      <a:lnTo>
                        <a:pt x="31" y="343"/>
                      </a:lnTo>
                      <a:lnTo>
                        <a:pt x="31" y="336"/>
                      </a:lnTo>
                      <a:lnTo>
                        <a:pt x="25" y="336"/>
                      </a:lnTo>
                      <a:lnTo>
                        <a:pt x="19" y="336"/>
                      </a:lnTo>
                      <a:lnTo>
                        <a:pt x="19" y="330"/>
                      </a:lnTo>
                      <a:lnTo>
                        <a:pt x="19" y="324"/>
                      </a:lnTo>
                      <a:lnTo>
                        <a:pt x="19" y="317"/>
                      </a:lnTo>
                      <a:lnTo>
                        <a:pt x="19" y="311"/>
                      </a:lnTo>
                      <a:lnTo>
                        <a:pt x="12" y="311"/>
                      </a:lnTo>
                      <a:lnTo>
                        <a:pt x="12" y="304"/>
                      </a:lnTo>
                      <a:lnTo>
                        <a:pt x="6" y="304"/>
                      </a:lnTo>
                      <a:lnTo>
                        <a:pt x="6" y="298"/>
                      </a:lnTo>
                      <a:lnTo>
                        <a:pt x="12" y="298"/>
                      </a:lnTo>
                      <a:lnTo>
                        <a:pt x="6" y="298"/>
                      </a:lnTo>
                      <a:lnTo>
                        <a:pt x="6" y="292"/>
                      </a:lnTo>
                      <a:lnTo>
                        <a:pt x="6" y="298"/>
                      </a:lnTo>
                      <a:lnTo>
                        <a:pt x="0" y="298"/>
                      </a:lnTo>
                      <a:lnTo>
                        <a:pt x="0" y="292"/>
                      </a:lnTo>
                      <a:lnTo>
                        <a:pt x="6" y="292"/>
                      </a:lnTo>
                      <a:lnTo>
                        <a:pt x="6" y="285"/>
                      </a:lnTo>
                      <a:lnTo>
                        <a:pt x="0" y="285"/>
                      </a:lnTo>
                      <a:lnTo>
                        <a:pt x="6" y="285"/>
                      </a:lnTo>
                      <a:lnTo>
                        <a:pt x="12" y="279"/>
                      </a:lnTo>
                      <a:lnTo>
                        <a:pt x="19" y="279"/>
                      </a:lnTo>
                      <a:lnTo>
                        <a:pt x="19" y="273"/>
                      </a:lnTo>
                      <a:lnTo>
                        <a:pt x="25" y="273"/>
                      </a:lnTo>
                      <a:lnTo>
                        <a:pt x="31" y="273"/>
                      </a:lnTo>
                      <a:lnTo>
                        <a:pt x="31" y="266"/>
                      </a:lnTo>
                      <a:lnTo>
                        <a:pt x="6" y="247"/>
                      </a:lnTo>
                      <a:lnTo>
                        <a:pt x="12" y="2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 cmpd="sng">
                  <a:solidFill>
                    <a:schemeClr val="accent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999" name="Freeform 12"/>
                <p:cNvSpPr>
                  <a:spLocks/>
                </p:cNvSpPr>
                <p:nvPr/>
              </p:nvSpPr>
              <p:spPr bwMode="auto">
                <a:xfrm>
                  <a:off x="2471799" y="3232051"/>
                  <a:ext cx="739114" cy="711583"/>
                </a:xfrm>
                <a:custGeom>
                  <a:avLst/>
                  <a:gdLst>
                    <a:gd name="T0" fmla="*/ 2147483646 w 698"/>
                    <a:gd name="T1" fmla="*/ 2147483646 h 672"/>
                    <a:gd name="T2" fmla="*/ 2147483646 w 698"/>
                    <a:gd name="T3" fmla="*/ 2147483646 h 672"/>
                    <a:gd name="T4" fmla="*/ 2147483646 w 698"/>
                    <a:gd name="T5" fmla="*/ 2147483646 h 672"/>
                    <a:gd name="T6" fmla="*/ 2147483646 w 698"/>
                    <a:gd name="T7" fmla="*/ 2147483646 h 672"/>
                    <a:gd name="T8" fmla="*/ 2147483646 w 698"/>
                    <a:gd name="T9" fmla="*/ 2147483646 h 672"/>
                    <a:gd name="T10" fmla="*/ 2147483646 w 698"/>
                    <a:gd name="T11" fmla="*/ 2147483646 h 672"/>
                    <a:gd name="T12" fmla="*/ 2147483646 w 698"/>
                    <a:gd name="T13" fmla="*/ 2147483646 h 672"/>
                    <a:gd name="T14" fmla="*/ 2147483646 w 698"/>
                    <a:gd name="T15" fmla="*/ 2147483646 h 672"/>
                    <a:gd name="T16" fmla="*/ 2147483646 w 698"/>
                    <a:gd name="T17" fmla="*/ 2147483646 h 672"/>
                    <a:gd name="T18" fmla="*/ 2147483646 w 698"/>
                    <a:gd name="T19" fmla="*/ 2147483646 h 672"/>
                    <a:gd name="T20" fmla="*/ 2147483646 w 698"/>
                    <a:gd name="T21" fmla="*/ 2147483646 h 672"/>
                    <a:gd name="T22" fmla="*/ 2147483646 w 698"/>
                    <a:gd name="T23" fmla="*/ 2147483646 h 672"/>
                    <a:gd name="T24" fmla="*/ 2147483646 w 698"/>
                    <a:gd name="T25" fmla="*/ 2147483646 h 672"/>
                    <a:gd name="T26" fmla="*/ 2147483646 w 698"/>
                    <a:gd name="T27" fmla="*/ 2147483646 h 672"/>
                    <a:gd name="T28" fmla="*/ 2147483646 w 698"/>
                    <a:gd name="T29" fmla="*/ 2147483646 h 672"/>
                    <a:gd name="T30" fmla="*/ 2147483646 w 698"/>
                    <a:gd name="T31" fmla="*/ 2147483646 h 672"/>
                    <a:gd name="T32" fmla="*/ 2147483646 w 698"/>
                    <a:gd name="T33" fmla="*/ 2147483646 h 672"/>
                    <a:gd name="T34" fmla="*/ 2147483646 w 698"/>
                    <a:gd name="T35" fmla="*/ 2147483646 h 672"/>
                    <a:gd name="T36" fmla="*/ 2147483646 w 698"/>
                    <a:gd name="T37" fmla="*/ 2147483646 h 672"/>
                    <a:gd name="T38" fmla="*/ 2147483646 w 698"/>
                    <a:gd name="T39" fmla="*/ 2147483646 h 672"/>
                    <a:gd name="T40" fmla="*/ 2147483646 w 698"/>
                    <a:gd name="T41" fmla="*/ 2147483646 h 672"/>
                    <a:gd name="T42" fmla="*/ 2147483646 w 698"/>
                    <a:gd name="T43" fmla="*/ 2147483646 h 672"/>
                    <a:gd name="T44" fmla="*/ 2147483646 w 698"/>
                    <a:gd name="T45" fmla="*/ 2147483646 h 672"/>
                    <a:gd name="T46" fmla="*/ 2147483646 w 698"/>
                    <a:gd name="T47" fmla="*/ 2147483646 h 672"/>
                    <a:gd name="T48" fmla="*/ 2147483646 w 698"/>
                    <a:gd name="T49" fmla="*/ 2147483646 h 672"/>
                    <a:gd name="T50" fmla="*/ 2147483646 w 698"/>
                    <a:gd name="T51" fmla="*/ 2147483646 h 672"/>
                    <a:gd name="T52" fmla="*/ 2147483646 w 698"/>
                    <a:gd name="T53" fmla="*/ 2147483646 h 672"/>
                    <a:gd name="T54" fmla="*/ 2147483646 w 698"/>
                    <a:gd name="T55" fmla="*/ 2147483646 h 672"/>
                    <a:gd name="T56" fmla="*/ 2147483646 w 698"/>
                    <a:gd name="T57" fmla="*/ 2147483646 h 672"/>
                    <a:gd name="T58" fmla="*/ 2147483646 w 698"/>
                    <a:gd name="T59" fmla="*/ 2147483646 h 672"/>
                    <a:gd name="T60" fmla="*/ 2147483646 w 698"/>
                    <a:gd name="T61" fmla="*/ 2147483646 h 672"/>
                    <a:gd name="T62" fmla="*/ 2147483646 w 698"/>
                    <a:gd name="T63" fmla="*/ 2147483646 h 672"/>
                    <a:gd name="T64" fmla="*/ 2147483646 w 698"/>
                    <a:gd name="T65" fmla="*/ 2147483646 h 672"/>
                    <a:gd name="T66" fmla="*/ 2147483646 w 698"/>
                    <a:gd name="T67" fmla="*/ 2147483646 h 672"/>
                    <a:gd name="T68" fmla="*/ 2147483646 w 698"/>
                    <a:gd name="T69" fmla="*/ 2147483646 h 672"/>
                    <a:gd name="T70" fmla="*/ 2147483646 w 698"/>
                    <a:gd name="T71" fmla="*/ 2147483646 h 672"/>
                    <a:gd name="T72" fmla="*/ 2147483646 w 698"/>
                    <a:gd name="T73" fmla="*/ 2147483646 h 672"/>
                    <a:gd name="T74" fmla="*/ 2147483646 w 698"/>
                    <a:gd name="T75" fmla="*/ 2147483646 h 672"/>
                    <a:gd name="T76" fmla="*/ 2147483646 w 698"/>
                    <a:gd name="T77" fmla="*/ 2147483646 h 672"/>
                    <a:gd name="T78" fmla="*/ 2147483646 w 698"/>
                    <a:gd name="T79" fmla="*/ 2147483646 h 672"/>
                    <a:gd name="T80" fmla="*/ 2147483646 w 698"/>
                    <a:gd name="T81" fmla="*/ 2147483646 h 672"/>
                    <a:gd name="T82" fmla="*/ 2147483646 w 698"/>
                    <a:gd name="T83" fmla="*/ 2147483646 h 672"/>
                    <a:gd name="T84" fmla="*/ 2147483646 w 698"/>
                    <a:gd name="T85" fmla="*/ 2147483646 h 672"/>
                    <a:gd name="T86" fmla="*/ 2147483646 w 698"/>
                    <a:gd name="T87" fmla="*/ 2147483646 h 672"/>
                    <a:gd name="T88" fmla="*/ 2147483646 w 698"/>
                    <a:gd name="T89" fmla="*/ 2147483646 h 672"/>
                    <a:gd name="T90" fmla="*/ 2147483646 w 698"/>
                    <a:gd name="T91" fmla="*/ 2147483646 h 672"/>
                    <a:gd name="T92" fmla="*/ 2147483646 w 698"/>
                    <a:gd name="T93" fmla="*/ 2147483646 h 672"/>
                    <a:gd name="T94" fmla="*/ 2147483646 w 698"/>
                    <a:gd name="T95" fmla="*/ 2147483646 h 672"/>
                    <a:gd name="T96" fmla="*/ 2147483646 w 698"/>
                    <a:gd name="T97" fmla="*/ 2147483646 h 672"/>
                    <a:gd name="T98" fmla="*/ 2147483646 w 698"/>
                    <a:gd name="T99" fmla="*/ 2147483646 h 672"/>
                    <a:gd name="T100" fmla="*/ 2147483646 w 698"/>
                    <a:gd name="T101" fmla="*/ 2147483646 h 672"/>
                    <a:gd name="T102" fmla="*/ 2147483646 w 698"/>
                    <a:gd name="T103" fmla="*/ 2147483646 h 672"/>
                    <a:gd name="T104" fmla="*/ 2147483646 w 698"/>
                    <a:gd name="T105" fmla="*/ 2147483646 h 672"/>
                    <a:gd name="T106" fmla="*/ 2147483646 w 698"/>
                    <a:gd name="T107" fmla="*/ 2147483646 h 672"/>
                    <a:gd name="T108" fmla="*/ 2147483646 w 698"/>
                    <a:gd name="T109" fmla="*/ 2147483646 h 672"/>
                    <a:gd name="T110" fmla="*/ 2147483646 w 698"/>
                    <a:gd name="T111" fmla="*/ 2147483646 h 672"/>
                    <a:gd name="T112" fmla="*/ 2147483646 w 698"/>
                    <a:gd name="T113" fmla="*/ 2147483646 h 672"/>
                    <a:gd name="T114" fmla="*/ 2147483646 w 698"/>
                    <a:gd name="T115" fmla="*/ 2147483646 h 672"/>
                    <a:gd name="T116" fmla="*/ 2147483646 w 698"/>
                    <a:gd name="T117" fmla="*/ 2147483646 h 672"/>
                    <a:gd name="T118" fmla="*/ 2147483646 w 698"/>
                    <a:gd name="T119" fmla="*/ 2147483646 h 672"/>
                    <a:gd name="T120" fmla="*/ 2147483646 w 698"/>
                    <a:gd name="T121" fmla="*/ 2147483646 h 672"/>
                    <a:gd name="T122" fmla="*/ 2147483646 w 698"/>
                    <a:gd name="T123" fmla="*/ 2147483646 h 672"/>
                    <a:gd name="T124" fmla="*/ 2147483646 w 698"/>
                    <a:gd name="T125" fmla="*/ 2147483646 h 67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698"/>
                    <a:gd name="T190" fmla="*/ 0 h 672"/>
                    <a:gd name="T191" fmla="*/ 698 w 698"/>
                    <a:gd name="T192" fmla="*/ 672 h 67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698" h="672">
                      <a:moveTo>
                        <a:pt x="0" y="482"/>
                      </a:moveTo>
                      <a:lnTo>
                        <a:pt x="0" y="482"/>
                      </a:lnTo>
                      <a:lnTo>
                        <a:pt x="0" y="475"/>
                      </a:lnTo>
                      <a:lnTo>
                        <a:pt x="7" y="475"/>
                      </a:lnTo>
                      <a:lnTo>
                        <a:pt x="7" y="469"/>
                      </a:lnTo>
                      <a:lnTo>
                        <a:pt x="7" y="463"/>
                      </a:lnTo>
                      <a:lnTo>
                        <a:pt x="0" y="463"/>
                      </a:lnTo>
                      <a:lnTo>
                        <a:pt x="7" y="463"/>
                      </a:lnTo>
                      <a:lnTo>
                        <a:pt x="0" y="463"/>
                      </a:lnTo>
                      <a:lnTo>
                        <a:pt x="7" y="463"/>
                      </a:lnTo>
                      <a:lnTo>
                        <a:pt x="7" y="456"/>
                      </a:lnTo>
                      <a:lnTo>
                        <a:pt x="7" y="450"/>
                      </a:lnTo>
                      <a:lnTo>
                        <a:pt x="13" y="450"/>
                      </a:lnTo>
                      <a:lnTo>
                        <a:pt x="13" y="444"/>
                      </a:lnTo>
                      <a:lnTo>
                        <a:pt x="19" y="444"/>
                      </a:lnTo>
                      <a:lnTo>
                        <a:pt x="19" y="437"/>
                      </a:lnTo>
                      <a:lnTo>
                        <a:pt x="19" y="444"/>
                      </a:lnTo>
                      <a:lnTo>
                        <a:pt x="19" y="437"/>
                      </a:lnTo>
                      <a:lnTo>
                        <a:pt x="19" y="431"/>
                      </a:lnTo>
                      <a:lnTo>
                        <a:pt x="19" y="425"/>
                      </a:lnTo>
                      <a:lnTo>
                        <a:pt x="26" y="425"/>
                      </a:lnTo>
                      <a:lnTo>
                        <a:pt x="19" y="425"/>
                      </a:lnTo>
                      <a:lnTo>
                        <a:pt x="26" y="425"/>
                      </a:lnTo>
                      <a:lnTo>
                        <a:pt x="32" y="425"/>
                      </a:lnTo>
                      <a:lnTo>
                        <a:pt x="32" y="418"/>
                      </a:lnTo>
                      <a:lnTo>
                        <a:pt x="26" y="418"/>
                      </a:lnTo>
                      <a:lnTo>
                        <a:pt x="32" y="418"/>
                      </a:lnTo>
                      <a:lnTo>
                        <a:pt x="38" y="412"/>
                      </a:lnTo>
                      <a:lnTo>
                        <a:pt x="38" y="418"/>
                      </a:lnTo>
                      <a:lnTo>
                        <a:pt x="38" y="412"/>
                      </a:lnTo>
                      <a:lnTo>
                        <a:pt x="45" y="412"/>
                      </a:lnTo>
                      <a:lnTo>
                        <a:pt x="45" y="406"/>
                      </a:lnTo>
                      <a:lnTo>
                        <a:pt x="51" y="406"/>
                      </a:lnTo>
                      <a:lnTo>
                        <a:pt x="51" y="399"/>
                      </a:lnTo>
                      <a:lnTo>
                        <a:pt x="51" y="406"/>
                      </a:lnTo>
                      <a:lnTo>
                        <a:pt x="51" y="399"/>
                      </a:lnTo>
                      <a:lnTo>
                        <a:pt x="51" y="393"/>
                      </a:lnTo>
                      <a:lnTo>
                        <a:pt x="51" y="399"/>
                      </a:lnTo>
                      <a:lnTo>
                        <a:pt x="57" y="399"/>
                      </a:lnTo>
                      <a:lnTo>
                        <a:pt x="57" y="393"/>
                      </a:lnTo>
                      <a:lnTo>
                        <a:pt x="57" y="387"/>
                      </a:lnTo>
                      <a:lnTo>
                        <a:pt x="64" y="387"/>
                      </a:lnTo>
                      <a:lnTo>
                        <a:pt x="57" y="387"/>
                      </a:lnTo>
                      <a:lnTo>
                        <a:pt x="64" y="387"/>
                      </a:lnTo>
                      <a:lnTo>
                        <a:pt x="57" y="380"/>
                      </a:lnTo>
                      <a:lnTo>
                        <a:pt x="51" y="380"/>
                      </a:lnTo>
                      <a:lnTo>
                        <a:pt x="57" y="380"/>
                      </a:lnTo>
                      <a:lnTo>
                        <a:pt x="51" y="374"/>
                      </a:lnTo>
                      <a:lnTo>
                        <a:pt x="57" y="374"/>
                      </a:lnTo>
                      <a:lnTo>
                        <a:pt x="51" y="374"/>
                      </a:lnTo>
                      <a:lnTo>
                        <a:pt x="57" y="374"/>
                      </a:lnTo>
                      <a:lnTo>
                        <a:pt x="51" y="374"/>
                      </a:lnTo>
                      <a:lnTo>
                        <a:pt x="57" y="368"/>
                      </a:lnTo>
                      <a:lnTo>
                        <a:pt x="64" y="368"/>
                      </a:lnTo>
                      <a:lnTo>
                        <a:pt x="70" y="368"/>
                      </a:lnTo>
                      <a:lnTo>
                        <a:pt x="64" y="361"/>
                      </a:lnTo>
                      <a:lnTo>
                        <a:pt x="70" y="361"/>
                      </a:lnTo>
                      <a:lnTo>
                        <a:pt x="64" y="361"/>
                      </a:lnTo>
                      <a:lnTo>
                        <a:pt x="70" y="361"/>
                      </a:lnTo>
                      <a:lnTo>
                        <a:pt x="70" y="355"/>
                      </a:lnTo>
                      <a:lnTo>
                        <a:pt x="76" y="355"/>
                      </a:lnTo>
                      <a:lnTo>
                        <a:pt x="76" y="348"/>
                      </a:lnTo>
                      <a:lnTo>
                        <a:pt x="83" y="348"/>
                      </a:lnTo>
                      <a:lnTo>
                        <a:pt x="89" y="348"/>
                      </a:lnTo>
                      <a:lnTo>
                        <a:pt x="89" y="342"/>
                      </a:lnTo>
                      <a:lnTo>
                        <a:pt x="89" y="336"/>
                      </a:lnTo>
                      <a:lnTo>
                        <a:pt x="95" y="336"/>
                      </a:lnTo>
                      <a:lnTo>
                        <a:pt x="95" y="329"/>
                      </a:lnTo>
                      <a:lnTo>
                        <a:pt x="102" y="329"/>
                      </a:lnTo>
                      <a:lnTo>
                        <a:pt x="108" y="329"/>
                      </a:lnTo>
                      <a:lnTo>
                        <a:pt x="114" y="329"/>
                      </a:lnTo>
                      <a:lnTo>
                        <a:pt x="121" y="329"/>
                      </a:lnTo>
                      <a:lnTo>
                        <a:pt x="121" y="323"/>
                      </a:lnTo>
                      <a:lnTo>
                        <a:pt x="127" y="323"/>
                      </a:lnTo>
                      <a:lnTo>
                        <a:pt x="133" y="323"/>
                      </a:lnTo>
                      <a:lnTo>
                        <a:pt x="133" y="317"/>
                      </a:lnTo>
                      <a:lnTo>
                        <a:pt x="140" y="317"/>
                      </a:lnTo>
                      <a:lnTo>
                        <a:pt x="140" y="310"/>
                      </a:lnTo>
                      <a:lnTo>
                        <a:pt x="140" y="304"/>
                      </a:lnTo>
                      <a:lnTo>
                        <a:pt x="140" y="298"/>
                      </a:lnTo>
                      <a:lnTo>
                        <a:pt x="146" y="298"/>
                      </a:lnTo>
                      <a:lnTo>
                        <a:pt x="146" y="291"/>
                      </a:lnTo>
                      <a:lnTo>
                        <a:pt x="146" y="285"/>
                      </a:lnTo>
                      <a:lnTo>
                        <a:pt x="152" y="279"/>
                      </a:lnTo>
                      <a:lnTo>
                        <a:pt x="146" y="279"/>
                      </a:lnTo>
                      <a:lnTo>
                        <a:pt x="146" y="272"/>
                      </a:lnTo>
                      <a:lnTo>
                        <a:pt x="152" y="272"/>
                      </a:lnTo>
                      <a:lnTo>
                        <a:pt x="152" y="266"/>
                      </a:lnTo>
                      <a:lnTo>
                        <a:pt x="152" y="260"/>
                      </a:lnTo>
                      <a:lnTo>
                        <a:pt x="159" y="260"/>
                      </a:lnTo>
                      <a:lnTo>
                        <a:pt x="159" y="253"/>
                      </a:lnTo>
                      <a:lnTo>
                        <a:pt x="165" y="253"/>
                      </a:lnTo>
                      <a:lnTo>
                        <a:pt x="172" y="253"/>
                      </a:lnTo>
                      <a:lnTo>
                        <a:pt x="172" y="247"/>
                      </a:lnTo>
                      <a:lnTo>
                        <a:pt x="178" y="247"/>
                      </a:lnTo>
                      <a:lnTo>
                        <a:pt x="184" y="241"/>
                      </a:lnTo>
                      <a:lnTo>
                        <a:pt x="184" y="247"/>
                      </a:lnTo>
                      <a:lnTo>
                        <a:pt x="191" y="247"/>
                      </a:lnTo>
                      <a:lnTo>
                        <a:pt x="197" y="247"/>
                      </a:lnTo>
                      <a:lnTo>
                        <a:pt x="203" y="247"/>
                      </a:lnTo>
                      <a:lnTo>
                        <a:pt x="203" y="241"/>
                      </a:lnTo>
                      <a:lnTo>
                        <a:pt x="203" y="234"/>
                      </a:lnTo>
                      <a:lnTo>
                        <a:pt x="203" y="228"/>
                      </a:lnTo>
                      <a:lnTo>
                        <a:pt x="210" y="228"/>
                      </a:lnTo>
                      <a:lnTo>
                        <a:pt x="210" y="222"/>
                      </a:lnTo>
                      <a:lnTo>
                        <a:pt x="210" y="215"/>
                      </a:lnTo>
                      <a:lnTo>
                        <a:pt x="216" y="209"/>
                      </a:lnTo>
                      <a:lnTo>
                        <a:pt x="216" y="203"/>
                      </a:lnTo>
                      <a:lnTo>
                        <a:pt x="216" y="196"/>
                      </a:lnTo>
                      <a:lnTo>
                        <a:pt x="216" y="190"/>
                      </a:lnTo>
                      <a:lnTo>
                        <a:pt x="216" y="184"/>
                      </a:lnTo>
                      <a:lnTo>
                        <a:pt x="216" y="177"/>
                      </a:lnTo>
                      <a:lnTo>
                        <a:pt x="222" y="171"/>
                      </a:lnTo>
                      <a:lnTo>
                        <a:pt x="222" y="165"/>
                      </a:lnTo>
                      <a:lnTo>
                        <a:pt x="229" y="165"/>
                      </a:lnTo>
                      <a:lnTo>
                        <a:pt x="229" y="158"/>
                      </a:lnTo>
                      <a:lnTo>
                        <a:pt x="229" y="152"/>
                      </a:lnTo>
                      <a:lnTo>
                        <a:pt x="229" y="145"/>
                      </a:lnTo>
                      <a:lnTo>
                        <a:pt x="229" y="139"/>
                      </a:lnTo>
                      <a:lnTo>
                        <a:pt x="229" y="133"/>
                      </a:lnTo>
                      <a:lnTo>
                        <a:pt x="229" y="126"/>
                      </a:lnTo>
                      <a:lnTo>
                        <a:pt x="235" y="120"/>
                      </a:lnTo>
                      <a:lnTo>
                        <a:pt x="235" y="114"/>
                      </a:lnTo>
                      <a:lnTo>
                        <a:pt x="235" y="107"/>
                      </a:lnTo>
                      <a:lnTo>
                        <a:pt x="241" y="107"/>
                      </a:lnTo>
                      <a:lnTo>
                        <a:pt x="241" y="101"/>
                      </a:lnTo>
                      <a:lnTo>
                        <a:pt x="248" y="101"/>
                      </a:lnTo>
                      <a:lnTo>
                        <a:pt x="248" y="95"/>
                      </a:lnTo>
                      <a:lnTo>
                        <a:pt x="248" y="88"/>
                      </a:lnTo>
                      <a:lnTo>
                        <a:pt x="254" y="88"/>
                      </a:lnTo>
                      <a:lnTo>
                        <a:pt x="254" y="82"/>
                      </a:lnTo>
                      <a:lnTo>
                        <a:pt x="254" y="76"/>
                      </a:lnTo>
                      <a:lnTo>
                        <a:pt x="254" y="69"/>
                      </a:lnTo>
                      <a:lnTo>
                        <a:pt x="254" y="63"/>
                      </a:lnTo>
                      <a:lnTo>
                        <a:pt x="254" y="57"/>
                      </a:lnTo>
                      <a:lnTo>
                        <a:pt x="260" y="57"/>
                      </a:lnTo>
                      <a:lnTo>
                        <a:pt x="260" y="50"/>
                      </a:lnTo>
                      <a:lnTo>
                        <a:pt x="260" y="44"/>
                      </a:lnTo>
                      <a:lnTo>
                        <a:pt x="260" y="38"/>
                      </a:lnTo>
                      <a:lnTo>
                        <a:pt x="267" y="38"/>
                      </a:lnTo>
                      <a:lnTo>
                        <a:pt x="267" y="31"/>
                      </a:lnTo>
                      <a:lnTo>
                        <a:pt x="260" y="31"/>
                      </a:lnTo>
                      <a:lnTo>
                        <a:pt x="267" y="31"/>
                      </a:lnTo>
                      <a:lnTo>
                        <a:pt x="267" y="25"/>
                      </a:lnTo>
                      <a:lnTo>
                        <a:pt x="273" y="25"/>
                      </a:lnTo>
                      <a:lnTo>
                        <a:pt x="267" y="19"/>
                      </a:lnTo>
                      <a:lnTo>
                        <a:pt x="273" y="19"/>
                      </a:lnTo>
                      <a:lnTo>
                        <a:pt x="273" y="12"/>
                      </a:lnTo>
                      <a:lnTo>
                        <a:pt x="279" y="12"/>
                      </a:lnTo>
                      <a:lnTo>
                        <a:pt x="279" y="6"/>
                      </a:lnTo>
                      <a:lnTo>
                        <a:pt x="286" y="6"/>
                      </a:lnTo>
                      <a:lnTo>
                        <a:pt x="292" y="6"/>
                      </a:lnTo>
                      <a:lnTo>
                        <a:pt x="286" y="6"/>
                      </a:lnTo>
                      <a:lnTo>
                        <a:pt x="292" y="0"/>
                      </a:lnTo>
                      <a:lnTo>
                        <a:pt x="298" y="0"/>
                      </a:lnTo>
                      <a:lnTo>
                        <a:pt x="292" y="0"/>
                      </a:lnTo>
                      <a:lnTo>
                        <a:pt x="292" y="6"/>
                      </a:lnTo>
                      <a:lnTo>
                        <a:pt x="286" y="6"/>
                      </a:lnTo>
                      <a:lnTo>
                        <a:pt x="286" y="12"/>
                      </a:lnTo>
                      <a:lnTo>
                        <a:pt x="292" y="12"/>
                      </a:lnTo>
                      <a:lnTo>
                        <a:pt x="292" y="19"/>
                      </a:lnTo>
                      <a:lnTo>
                        <a:pt x="286" y="19"/>
                      </a:lnTo>
                      <a:lnTo>
                        <a:pt x="286" y="25"/>
                      </a:lnTo>
                      <a:lnTo>
                        <a:pt x="279" y="25"/>
                      </a:lnTo>
                      <a:lnTo>
                        <a:pt x="279" y="31"/>
                      </a:lnTo>
                      <a:lnTo>
                        <a:pt x="279" y="38"/>
                      </a:lnTo>
                      <a:lnTo>
                        <a:pt x="279" y="44"/>
                      </a:lnTo>
                      <a:lnTo>
                        <a:pt x="279" y="38"/>
                      </a:lnTo>
                      <a:lnTo>
                        <a:pt x="279" y="44"/>
                      </a:lnTo>
                      <a:lnTo>
                        <a:pt x="286" y="44"/>
                      </a:lnTo>
                      <a:lnTo>
                        <a:pt x="292" y="44"/>
                      </a:lnTo>
                      <a:lnTo>
                        <a:pt x="298" y="50"/>
                      </a:lnTo>
                      <a:lnTo>
                        <a:pt x="305" y="50"/>
                      </a:lnTo>
                      <a:lnTo>
                        <a:pt x="311" y="50"/>
                      </a:lnTo>
                      <a:lnTo>
                        <a:pt x="317" y="50"/>
                      </a:lnTo>
                      <a:lnTo>
                        <a:pt x="317" y="57"/>
                      </a:lnTo>
                      <a:lnTo>
                        <a:pt x="349" y="69"/>
                      </a:lnTo>
                      <a:lnTo>
                        <a:pt x="362" y="76"/>
                      </a:lnTo>
                      <a:lnTo>
                        <a:pt x="368" y="82"/>
                      </a:lnTo>
                      <a:lnTo>
                        <a:pt x="375" y="82"/>
                      </a:lnTo>
                      <a:lnTo>
                        <a:pt x="375" y="76"/>
                      </a:lnTo>
                      <a:lnTo>
                        <a:pt x="368" y="76"/>
                      </a:lnTo>
                      <a:lnTo>
                        <a:pt x="368" y="69"/>
                      </a:lnTo>
                      <a:lnTo>
                        <a:pt x="375" y="69"/>
                      </a:lnTo>
                      <a:lnTo>
                        <a:pt x="368" y="69"/>
                      </a:lnTo>
                      <a:lnTo>
                        <a:pt x="368" y="63"/>
                      </a:lnTo>
                      <a:lnTo>
                        <a:pt x="375" y="63"/>
                      </a:lnTo>
                      <a:lnTo>
                        <a:pt x="375" y="57"/>
                      </a:lnTo>
                      <a:lnTo>
                        <a:pt x="381" y="57"/>
                      </a:lnTo>
                      <a:lnTo>
                        <a:pt x="375" y="57"/>
                      </a:lnTo>
                      <a:lnTo>
                        <a:pt x="375" y="50"/>
                      </a:lnTo>
                      <a:lnTo>
                        <a:pt x="381" y="50"/>
                      </a:lnTo>
                      <a:lnTo>
                        <a:pt x="381" y="44"/>
                      </a:lnTo>
                      <a:lnTo>
                        <a:pt x="387" y="44"/>
                      </a:lnTo>
                      <a:lnTo>
                        <a:pt x="387" y="38"/>
                      </a:lnTo>
                      <a:lnTo>
                        <a:pt x="394" y="38"/>
                      </a:lnTo>
                      <a:lnTo>
                        <a:pt x="394" y="44"/>
                      </a:lnTo>
                      <a:lnTo>
                        <a:pt x="400" y="44"/>
                      </a:lnTo>
                      <a:lnTo>
                        <a:pt x="394" y="44"/>
                      </a:lnTo>
                      <a:lnTo>
                        <a:pt x="400" y="50"/>
                      </a:lnTo>
                      <a:lnTo>
                        <a:pt x="400" y="44"/>
                      </a:lnTo>
                      <a:lnTo>
                        <a:pt x="400" y="50"/>
                      </a:lnTo>
                      <a:lnTo>
                        <a:pt x="406" y="50"/>
                      </a:lnTo>
                      <a:lnTo>
                        <a:pt x="413" y="38"/>
                      </a:lnTo>
                      <a:lnTo>
                        <a:pt x="419" y="38"/>
                      </a:lnTo>
                      <a:lnTo>
                        <a:pt x="419" y="44"/>
                      </a:lnTo>
                      <a:lnTo>
                        <a:pt x="425" y="44"/>
                      </a:lnTo>
                      <a:lnTo>
                        <a:pt x="425" y="50"/>
                      </a:lnTo>
                      <a:lnTo>
                        <a:pt x="432" y="50"/>
                      </a:lnTo>
                      <a:lnTo>
                        <a:pt x="432" y="57"/>
                      </a:lnTo>
                      <a:lnTo>
                        <a:pt x="438" y="57"/>
                      </a:lnTo>
                      <a:lnTo>
                        <a:pt x="438" y="63"/>
                      </a:lnTo>
                      <a:lnTo>
                        <a:pt x="444" y="63"/>
                      </a:lnTo>
                      <a:lnTo>
                        <a:pt x="444" y="69"/>
                      </a:lnTo>
                      <a:lnTo>
                        <a:pt x="444" y="76"/>
                      </a:lnTo>
                      <a:lnTo>
                        <a:pt x="444" y="82"/>
                      </a:lnTo>
                      <a:lnTo>
                        <a:pt x="444" y="88"/>
                      </a:lnTo>
                      <a:lnTo>
                        <a:pt x="444" y="82"/>
                      </a:lnTo>
                      <a:lnTo>
                        <a:pt x="444" y="76"/>
                      </a:lnTo>
                      <a:lnTo>
                        <a:pt x="451" y="76"/>
                      </a:lnTo>
                      <a:lnTo>
                        <a:pt x="451" y="69"/>
                      </a:lnTo>
                      <a:lnTo>
                        <a:pt x="457" y="69"/>
                      </a:lnTo>
                      <a:lnTo>
                        <a:pt x="457" y="76"/>
                      </a:lnTo>
                      <a:lnTo>
                        <a:pt x="451" y="76"/>
                      </a:lnTo>
                      <a:lnTo>
                        <a:pt x="457" y="76"/>
                      </a:lnTo>
                      <a:lnTo>
                        <a:pt x="451" y="76"/>
                      </a:lnTo>
                      <a:lnTo>
                        <a:pt x="457" y="76"/>
                      </a:lnTo>
                      <a:lnTo>
                        <a:pt x="451" y="76"/>
                      </a:lnTo>
                      <a:lnTo>
                        <a:pt x="457" y="76"/>
                      </a:lnTo>
                      <a:lnTo>
                        <a:pt x="451" y="76"/>
                      </a:lnTo>
                      <a:lnTo>
                        <a:pt x="457" y="76"/>
                      </a:lnTo>
                      <a:lnTo>
                        <a:pt x="457" y="82"/>
                      </a:lnTo>
                      <a:lnTo>
                        <a:pt x="463" y="82"/>
                      </a:lnTo>
                      <a:lnTo>
                        <a:pt x="470" y="82"/>
                      </a:lnTo>
                      <a:lnTo>
                        <a:pt x="463" y="82"/>
                      </a:lnTo>
                      <a:lnTo>
                        <a:pt x="470" y="76"/>
                      </a:lnTo>
                      <a:lnTo>
                        <a:pt x="463" y="76"/>
                      </a:lnTo>
                      <a:lnTo>
                        <a:pt x="470" y="76"/>
                      </a:lnTo>
                      <a:lnTo>
                        <a:pt x="476" y="76"/>
                      </a:lnTo>
                      <a:lnTo>
                        <a:pt x="476" y="69"/>
                      </a:lnTo>
                      <a:lnTo>
                        <a:pt x="476" y="76"/>
                      </a:lnTo>
                      <a:lnTo>
                        <a:pt x="476" y="69"/>
                      </a:lnTo>
                      <a:lnTo>
                        <a:pt x="476" y="76"/>
                      </a:lnTo>
                      <a:lnTo>
                        <a:pt x="482" y="76"/>
                      </a:lnTo>
                      <a:lnTo>
                        <a:pt x="482" y="69"/>
                      </a:lnTo>
                      <a:lnTo>
                        <a:pt x="482" y="76"/>
                      </a:lnTo>
                      <a:lnTo>
                        <a:pt x="482" y="82"/>
                      </a:lnTo>
                      <a:lnTo>
                        <a:pt x="482" y="88"/>
                      </a:lnTo>
                      <a:lnTo>
                        <a:pt x="482" y="82"/>
                      </a:lnTo>
                      <a:lnTo>
                        <a:pt x="482" y="88"/>
                      </a:lnTo>
                      <a:lnTo>
                        <a:pt x="482" y="82"/>
                      </a:lnTo>
                      <a:lnTo>
                        <a:pt x="482" y="88"/>
                      </a:lnTo>
                      <a:lnTo>
                        <a:pt x="482" y="82"/>
                      </a:lnTo>
                      <a:lnTo>
                        <a:pt x="489" y="82"/>
                      </a:lnTo>
                      <a:lnTo>
                        <a:pt x="495" y="82"/>
                      </a:lnTo>
                      <a:lnTo>
                        <a:pt x="489" y="82"/>
                      </a:lnTo>
                      <a:lnTo>
                        <a:pt x="495" y="82"/>
                      </a:lnTo>
                      <a:lnTo>
                        <a:pt x="495" y="76"/>
                      </a:lnTo>
                      <a:lnTo>
                        <a:pt x="495" y="82"/>
                      </a:lnTo>
                      <a:lnTo>
                        <a:pt x="501" y="82"/>
                      </a:lnTo>
                      <a:lnTo>
                        <a:pt x="501" y="88"/>
                      </a:lnTo>
                      <a:lnTo>
                        <a:pt x="508" y="82"/>
                      </a:lnTo>
                      <a:lnTo>
                        <a:pt x="508" y="88"/>
                      </a:lnTo>
                      <a:lnTo>
                        <a:pt x="514" y="88"/>
                      </a:lnTo>
                      <a:lnTo>
                        <a:pt x="520" y="88"/>
                      </a:lnTo>
                      <a:lnTo>
                        <a:pt x="527" y="101"/>
                      </a:lnTo>
                      <a:lnTo>
                        <a:pt x="533" y="95"/>
                      </a:lnTo>
                      <a:lnTo>
                        <a:pt x="533" y="88"/>
                      </a:lnTo>
                      <a:lnTo>
                        <a:pt x="533" y="82"/>
                      </a:lnTo>
                      <a:lnTo>
                        <a:pt x="533" y="76"/>
                      </a:lnTo>
                      <a:lnTo>
                        <a:pt x="533" y="69"/>
                      </a:lnTo>
                      <a:lnTo>
                        <a:pt x="533" y="63"/>
                      </a:lnTo>
                      <a:lnTo>
                        <a:pt x="533" y="69"/>
                      </a:lnTo>
                      <a:lnTo>
                        <a:pt x="540" y="69"/>
                      </a:lnTo>
                      <a:lnTo>
                        <a:pt x="540" y="76"/>
                      </a:lnTo>
                      <a:lnTo>
                        <a:pt x="546" y="76"/>
                      </a:lnTo>
                      <a:lnTo>
                        <a:pt x="552" y="76"/>
                      </a:lnTo>
                      <a:lnTo>
                        <a:pt x="552" y="82"/>
                      </a:lnTo>
                      <a:lnTo>
                        <a:pt x="559" y="82"/>
                      </a:lnTo>
                      <a:lnTo>
                        <a:pt x="559" y="76"/>
                      </a:lnTo>
                      <a:lnTo>
                        <a:pt x="559" y="82"/>
                      </a:lnTo>
                      <a:lnTo>
                        <a:pt x="565" y="82"/>
                      </a:lnTo>
                      <a:lnTo>
                        <a:pt x="571" y="82"/>
                      </a:lnTo>
                      <a:lnTo>
                        <a:pt x="571" y="76"/>
                      </a:lnTo>
                      <a:lnTo>
                        <a:pt x="578" y="76"/>
                      </a:lnTo>
                      <a:lnTo>
                        <a:pt x="584" y="76"/>
                      </a:lnTo>
                      <a:lnTo>
                        <a:pt x="578" y="76"/>
                      </a:lnTo>
                      <a:lnTo>
                        <a:pt x="584" y="76"/>
                      </a:lnTo>
                      <a:lnTo>
                        <a:pt x="584" y="69"/>
                      </a:lnTo>
                      <a:lnTo>
                        <a:pt x="584" y="76"/>
                      </a:lnTo>
                      <a:lnTo>
                        <a:pt x="584" y="69"/>
                      </a:lnTo>
                      <a:lnTo>
                        <a:pt x="590" y="69"/>
                      </a:lnTo>
                      <a:lnTo>
                        <a:pt x="597" y="69"/>
                      </a:lnTo>
                      <a:lnTo>
                        <a:pt x="597" y="63"/>
                      </a:lnTo>
                      <a:lnTo>
                        <a:pt x="603" y="63"/>
                      </a:lnTo>
                      <a:lnTo>
                        <a:pt x="609" y="63"/>
                      </a:lnTo>
                      <a:lnTo>
                        <a:pt x="609" y="57"/>
                      </a:lnTo>
                      <a:lnTo>
                        <a:pt x="616" y="50"/>
                      </a:lnTo>
                      <a:lnTo>
                        <a:pt x="628" y="50"/>
                      </a:lnTo>
                      <a:lnTo>
                        <a:pt x="641" y="57"/>
                      </a:lnTo>
                      <a:lnTo>
                        <a:pt x="647" y="57"/>
                      </a:lnTo>
                      <a:lnTo>
                        <a:pt x="647" y="50"/>
                      </a:lnTo>
                      <a:lnTo>
                        <a:pt x="647" y="38"/>
                      </a:lnTo>
                      <a:lnTo>
                        <a:pt x="647" y="44"/>
                      </a:lnTo>
                      <a:lnTo>
                        <a:pt x="654" y="44"/>
                      </a:lnTo>
                      <a:lnTo>
                        <a:pt x="654" y="50"/>
                      </a:lnTo>
                      <a:lnTo>
                        <a:pt x="654" y="57"/>
                      </a:lnTo>
                      <a:lnTo>
                        <a:pt x="660" y="57"/>
                      </a:lnTo>
                      <a:lnTo>
                        <a:pt x="660" y="50"/>
                      </a:lnTo>
                      <a:lnTo>
                        <a:pt x="660" y="57"/>
                      </a:lnTo>
                      <a:lnTo>
                        <a:pt x="666" y="50"/>
                      </a:lnTo>
                      <a:lnTo>
                        <a:pt x="673" y="50"/>
                      </a:lnTo>
                      <a:lnTo>
                        <a:pt x="679" y="50"/>
                      </a:lnTo>
                      <a:lnTo>
                        <a:pt x="673" y="50"/>
                      </a:lnTo>
                      <a:lnTo>
                        <a:pt x="673" y="57"/>
                      </a:lnTo>
                      <a:lnTo>
                        <a:pt x="666" y="57"/>
                      </a:lnTo>
                      <a:lnTo>
                        <a:pt x="660" y="57"/>
                      </a:lnTo>
                      <a:lnTo>
                        <a:pt x="660" y="63"/>
                      </a:lnTo>
                      <a:lnTo>
                        <a:pt x="660" y="69"/>
                      </a:lnTo>
                      <a:lnTo>
                        <a:pt x="660" y="76"/>
                      </a:lnTo>
                      <a:lnTo>
                        <a:pt x="660" y="82"/>
                      </a:lnTo>
                      <a:lnTo>
                        <a:pt x="660" y="88"/>
                      </a:lnTo>
                      <a:lnTo>
                        <a:pt x="666" y="88"/>
                      </a:lnTo>
                      <a:lnTo>
                        <a:pt x="673" y="88"/>
                      </a:lnTo>
                      <a:lnTo>
                        <a:pt x="679" y="82"/>
                      </a:lnTo>
                      <a:lnTo>
                        <a:pt x="685" y="82"/>
                      </a:lnTo>
                      <a:lnTo>
                        <a:pt x="685" y="88"/>
                      </a:lnTo>
                      <a:lnTo>
                        <a:pt x="679" y="88"/>
                      </a:lnTo>
                      <a:lnTo>
                        <a:pt x="679" y="95"/>
                      </a:lnTo>
                      <a:lnTo>
                        <a:pt x="673" y="95"/>
                      </a:lnTo>
                      <a:lnTo>
                        <a:pt x="666" y="95"/>
                      </a:lnTo>
                      <a:lnTo>
                        <a:pt x="666" y="101"/>
                      </a:lnTo>
                      <a:lnTo>
                        <a:pt x="666" y="107"/>
                      </a:lnTo>
                      <a:lnTo>
                        <a:pt x="666" y="114"/>
                      </a:lnTo>
                      <a:lnTo>
                        <a:pt x="673" y="107"/>
                      </a:lnTo>
                      <a:lnTo>
                        <a:pt x="673" y="114"/>
                      </a:lnTo>
                      <a:lnTo>
                        <a:pt x="666" y="114"/>
                      </a:lnTo>
                      <a:lnTo>
                        <a:pt x="666" y="120"/>
                      </a:lnTo>
                      <a:lnTo>
                        <a:pt x="666" y="126"/>
                      </a:lnTo>
                      <a:lnTo>
                        <a:pt x="666" y="133"/>
                      </a:lnTo>
                      <a:lnTo>
                        <a:pt x="660" y="133"/>
                      </a:lnTo>
                      <a:lnTo>
                        <a:pt x="666" y="133"/>
                      </a:lnTo>
                      <a:lnTo>
                        <a:pt x="660" y="133"/>
                      </a:lnTo>
                      <a:lnTo>
                        <a:pt x="666" y="133"/>
                      </a:lnTo>
                      <a:lnTo>
                        <a:pt x="666" y="139"/>
                      </a:lnTo>
                      <a:lnTo>
                        <a:pt x="666" y="145"/>
                      </a:lnTo>
                      <a:lnTo>
                        <a:pt x="666" y="152"/>
                      </a:lnTo>
                      <a:lnTo>
                        <a:pt x="666" y="158"/>
                      </a:lnTo>
                      <a:lnTo>
                        <a:pt x="666" y="165"/>
                      </a:lnTo>
                      <a:lnTo>
                        <a:pt x="673" y="165"/>
                      </a:lnTo>
                      <a:lnTo>
                        <a:pt x="679" y="165"/>
                      </a:lnTo>
                      <a:lnTo>
                        <a:pt x="679" y="171"/>
                      </a:lnTo>
                      <a:lnTo>
                        <a:pt x="685" y="171"/>
                      </a:lnTo>
                      <a:lnTo>
                        <a:pt x="685" y="177"/>
                      </a:lnTo>
                      <a:lnTo>
                        <a:pt x="692" y="177"/>
                      </a:lnTo>
                      <a:lnTo>
                        <a:pt x="692" y="184"/>
                      </a:lnTo>
                      <a:lnTo>
                        <a:pt x="698" y="184"/>
                      </a:lnTo>
                      <a:lnTo>
                        <a:pt x="698" y="190"/>
                      </a:lnTo>
                      <a:lnTo>
                        <a:pt x="692" y="190"/>
                      </a:lnTo>
                      <a:lnTo>
                        <a:pt x="685" y="190"/>
                      </a:lnTo>
                      <a:lnTo>
                        <a:pt x="692" y="190"/>
                      </a:lnTo>
                      <a:lnTo>
                        <a:pt x="692" y="196"/>
                      </a:lnTo>
                      <a:lnTo>
                        <a:pt x="685" y="196"/>
                      </a:lnTo>
                      <a:lnTo>
                        <a:pt x="692" y="196"/>
                      </a:lnTo>
                      <a:lnTo>
                        <a:pt x="692" y="203"/>
                      </a:lnTo>
                      <a:lnTo>
                        <a:pt x="685" y="203"/>
                      </a:lnTo>
                      <a:lnTo>
                        <a:pt x="692" y="203"/>
                      </a:lnTo>
                      <a:lnTo>
                        <a:pt x="692" y="209"/>
                      </a:lnTo>
                      <a:lnTo>
                        <a:pt x="692" y="215"/>
                      </a:lnTo>
                      <a:lnTo>
                        <a:pt x="685" y="215"/>
                      </a:lnTo>
                      <a:lnTo>
                        <a:pt x="692" y="222"/>
                      </a:lnTo>
                      <a:lnTo>
                        <a:pt x="685" y="222"/>
                      </a:lnTo>
                      <a:lnTo>
                        <a:pt x="685" y="228"/>
                      </a:lnTo>
                      <a:lnTo>
                        <a:pt x="685" y="234"/>
                      </a:lnTo>
                      <a:lnTo>
                        <a:pt x="685" y="241"/>
                      </a:lnTo>
                      <a:lnTo>
                        <a:pt x="679" y="234"/>
                      </a:lnTo>
                      <a:lnTo>
                        <a:pt x="679" y="241"/>
                      </a:lnTo>
                      <a:lnTo>
                        <a:pt x="673" y="241"/>
                      </a:lnTo>
                      <a:lnTo>
                        <a:pt x="673" y="234"/>
                      </a:lnTo>
                      <a:lnTo>
                        <a:pt x="673" y="241"/>
                      </a:lnTo>
                      <a:lnTo>
                        <a:pt x="666" y="241"/>
                      </a:lnTo>
                      <a:lnTo>
                        <a:pt x="660" y="241"/>
                      </a:lnTo>
                      <a:lnTo>
                        <a:pt x="660" y="234"/>
                      </a:lnTo>
                      <a:lnTo>
                        <a:pt x="660" y="228"/>
                      </a:lnTo>
                      <a:lnTo>
                        <a:pt x="654" y="228"/>
                      </a:lnTo>
                      <a:lnTo>
                        <a:pt x="647" y="222"/>
                      </a:lnTo>
                      <a:lnTo>
                        <a:pt x="641" y="215"/>
                      </a:lnTo>
                      <a:lnTo>
                        <a:pt x="641" y="222"/>
                      </a:lnTo>
                      <a:lnTo>
                        <a:pt x="641" y="215"/>
                      </a:lnTo>
                      <a:lnTo>
                        <a:pt x="641" y="222"/>
                      </a:lnTo>
                      <a:lnTo>
                        <a:pt x="635" y="222"/>
                      </a:lnTo>
                      <a:lnTo>
                        <a:pt x="635" y="228"/>
                      </a:lnTo>
                      <a:lnTo>
                        <a:pt x="641" y="228"/>
                      </a:lnTo>
                      <a:lnTo>
                        <a:pt x="641" y="234"/>
                      </a:lnTo>
                      <a:lnTo>
                        <a:pt x="635" y="234"/>
                      </a:lnTo>
                      <a:lnTo>
                        <a:pt x="635" y="241"/>
                      </a:lnTo>
                      <a:lnTo>
                        <a:pt x="641" y="241"/>
                      </a:lnTo>
                      <a:lnTo>
                        <a:pt x="641" y="247"/>
                      </a:lnTo>
                      <a:lnTo>
                        <a:pt x="641" y="253"/>
                      </a:lnTo>
                      <a:lnTo>
                        <a:pt x="635" y="253"/>
                      </a:lnTo>
                      <a:lnTo>
                        <a:pt x="628" y="253"/>
                      </a:lnTo>
                      <a:lnTo>
                        <a:pt x="622" y="253"/>
                      </a:lnTo>
                      <a:lnTo>
                        <a:pt x="622" y="247"/>
                      </a:lnTo>
                      <a:lnTo>
                        <a:pt x="616" y="247"/>
                      </a:lnTo>
                      <a:lnTo>
                        <a:pt x="609" y="247"/>
                      </a:lnTo>
                      <a:lnTo>
                        <a:pt x="603" y="253"/>
                      </a:lnTo>
                      <a:lnTo>
                        <a:pt x="603" y="260"/>
                      </a:lnTo>
                      <a:lnTo>
                        <a:pt x="603" y="266"/>
                      </a:lnTo>
                      <a:lnTo>
                        <a:pt x="597" y="266"/>
                      </a:lnTo>
                      <a:lnTo>
                        <a:pt x="603" y="272"/>
                      </a:lnTo>
                      <a:lnTo>
                        <a:pt x="603" y="266"/>
                      </a:lnTo>
                      <a:lnTo>
                        <a:pt x="603" y="272"/>
                      </a:lnTo>
                      <a:lnTo>
                        <a:pt x="609" y="279"/>
                      </a:lnTo>
                      <a:lnTo>
                        <a:pt x="609" y="285"/>
                      </a:lnTo>
                      <a:lnTo>
                        <a:pt x="603" y="285"/>
                      </a:lnTo>
                      <a:lnTo>
                        <a:pt x="603" y="291"/>
                      </a:lnTo>
                      <a:lnTo>
                        <a:pt x="597" y="298"/>
                      </a:lnTo>
                      <a:lnTo>
                        <a:pt x="603" y="304"/>
                      </a:lnTo>
                      <a:lnTo>
                        <a:pt x="609" y="304"/>
                      </a:lnTo>
                      <a:lnTo>
                        <a:pt x="609" y="310"/>
                      </a:lnTo>
                      <a:lnTo>
                        <a:pt x="609" y="317"/>
                      </a:lnTo>
                      <a:lnTo>
                        <a:pt x="609" y="323"/>
                      </a:lnTo>
                      <a:lnTo>
                        <a:pt x="609" y="329"/>
                      </a:lnTo>
                      <a:lnTo>
                        <a:pt x="597" y="336"/>
                      </a:lnTo>
                      <a:lnTo>
                        <a:pt x="590" y="336"/>
                      </a:lnTo>
                      <a:lnTo>
                        <a:pt x="584" y="336"/>
                      </a:lnTo>
                      <a:lnTo>
                        <a:pt x="578" y="336"/>
                      </a:lnTo>
                      <a:lnTo>
                        <a:pt x="578" y="342"/>
                      </a:lnTo>
                      <a:lnTo>
                        <a:pt x="578" y="336"/>
                      </a:lnTo>
                      <a:lnTo>
                        <a:pt x="578" y="342"/>
                      </a:lnTo>
                      <a:lnTo>
                        <a:pt x="571" y="342"/>
                      </a:lnTo>
                      <a:lnTo>
                        <a:pt x="565" y="342"/>
                      </a:lnTo>
                      <a:lnTo>
                        <a:pt x="559" y="342"/>
                      </a:lnTo>
                      <a:lnTo>
                        <a:pt x="559" y="336"/>
                      </a:lnTo>
                      <a:lnTo>
                        <a:pt x="559" y="329"/>
                      </a:lnTo>
                      <a:lnTo>
                        <a:pt x="559" y="323"/>
                      </a:lnTo>
                      <a:lnTo>
                        <a:pt x="565" y="323"/>
                      </a:lnTo>
                      <a:lnTo>
                        <a:pt x="565" y="317"/>
                      </a:lnTo>
                      <a:lnTo>
                        <a:pt x="565" y="310"/>
                      </a:lnTo>
                      <a:lnTo>
                        <a:pt x="565" y="304"/>
                      </a:lnTo>
                      <a:lnTo>
                        <a:pt x="559" y="304"/>
                      </a:lnTo>
                      <a:lnTo>
                        <a:pt x="559" y="298"/>
                      </a:lnTo>
                      <a:lnTo>
                        <a:pt x="552" y="298"/>
                      </a:lnTo>
                      <a:lnTo>
                        <a:pt x="552" y="291"/>
                      </a:lnTo>
                      <a:lnTo>
                        <a:pt x="546" y="291"/>
                      </a:lnTo>
                      <a:lnTo>
                        <a:pt x="540" y="291"/>
                      </a:lnTo>
                      <a:lnTo>
                        <a:pt x="533" y="291"/>
                      </a:lnTo>
                      <a:lnTo>
                        <a:pt x="520" y="291"/>
                      </a:lnTo>
                      <a:lnTo>
                        <a:pt x="495" y="291"/>
                      </a:lnTo>
                      <a:lnTo>
                        <a:pt x="482" y="291"/>
                      </a:lnTo>
                      <a:lnTo>
                        <a:pt x="482" y="298"/>
                      </a:lnTo>
                      <a:lnTo>
                        <a:pt x="482" y="304"/>
                      </a:lnTo>
                      <a:lnTo>
                        <a:pt x="476" y="304"/>
                      </a:lnTo>
                      <a:lnTo>
                        <a:pt x="476" y="310"/>
                      </a:lnTo>
                      <a:lnTo>
                        <a:pt x="482" y="317"/>
                      </a:lnTo>
                      <a:lnTo>
                        <a:pt x="476" y="317"/>
                      </a:lnTo>
                      <a:lnTo>
                        <a:pt x="476" y="323"/>
                      </a:lnTo>
                      <a:lnTo>
                        <a:pt x="470" y="323"/>
                      </a:lnTo>
                      <a:lnTo>
                        <a:pt x="470" y="329"/>
                      </a:lnTo>
                      <a:lnTo>
                        <a:pt x="476" y="329"/>
                      </a:lnTo>
                      <a:lnTo>
                        <a:pt x="470" y="329"/>
                      </a:lnTo>
                      <a:lnTo>
                        <a:pt x="476" y="329"/>
                      </a:lnTo>
                      <a:lnTo>
                        <a:pt x="470" y="329"/>
                      </a:lnTo>
                      <a:lnTo>
                        <a:pt x="476" y="336"/>
                      </a:lnTo>
                      <a:lnTo>
                        <a:pt x="470" y="336"/>
                      </a:lnTo>
                      <a:lnTo>
                        <a:pt x="476" y="336"/>
                      </a:lnTo>
                      <a:lnTo>
                        <a:pt x="476" y="342"/>
                      </a:lnTo>
                      <a:lnTo>
                        <a:pt x="470" y="348"/>
                      </a:lnTo>
                      <a:lnTo>
                        <a:pt x="489" y="348"/>
                      </a:lnTo>
                      <a:lnTo>
                        <a:pt x="495" y="348"/>
                      </a:lnTo>
                      <a:lnTo>
                        <a:pt x="508" y="348"/>
                      </a:lnTo>
                      <a:lnTo>
                        <a:pt x="514" y="348"/>
                      </a:lnTo>
                      <a:lnTo>
                        <a:pt x="527" y="348"/>
                      </a:lnTo>
                      <a:lnTo>
                        <a:pt x="533" y="348"/>
                      </a:lnTo>
                      <a:lnTo>
                        <a:pt x="565" y="348"/>
                      </a:lnTo>
                      <a:lnTo>
                        <a:pt x="565" y="355"/>
                      </a:lnTo>
                      <a:lnTo>
                        <a:pt x="559" y="355"/>
                      </a:lnTo>
                      <a:lnTo>
                        <a:pt x="565" y="355"/>
                      </a:lnTo>
                      <a:lnTo>
                        <a:pt x="559" y="355"/>
                      </a:lnTo>
                      <a:lnTo>
                        <a:pt x="565" y="355"/>
                      </a:lnTo>
                      <a:lnTo>
                        <a:pt x="565" y="361"/>
                      </a:lnTo>
                      <a:lnTo>
                        <a:pt x="559" y="361"/>
                      </a:lnTo>
                      <a:lnTo>
                        <a:pt x="565" y="361"/>
                      </a:lnTo>
                      <a:lnTo>
                        <a:pt x="565" y="368"/>
                      </a:lnTo>
                      <a:lnTo>
                        <a:pt x="559" y="368"/>
                      </a:lnTo>
                      <a:lnTo>
                        <a:pt x="559" y="374"/>
                      </a:lnTo>
                      <a:lnTo>
                        <a:pt x="552" y="380"/>
                      </a:lnTo>
                      <a:lnTo>
                        <a:pt x="552" y="387"/>
                      </a:lnTo>
                      <a:lnTo>
                        <a:pt x="552" y="393"/>
                      </a:lnTo>
                      <a:lnTo>
                        <a:pt x="559" y="393"/>
                      </a:lnTo>
                      <a:lnTo>
                        <a:pt x="552" y="393"/>
                      </a:lnTo>
                      <a:lnTo>
                        <a:pt x="559" y="393"/>
                      </a:lnTo>
                      <a:lnTo>
                        <a:pt x="559" y="399"/>
                      </a:lnTo>
                      <a:lnTo>
                        <a:pt x="565" y="399"/>
                      </a:lnTo>
                      <a:lnTo>
                        <a:pt x="565" y="406"/>
                      </a:lnTo>
                      <a:lnTo>
                        <a:pt x="571" y="406"/>
                      </a:lnTo>
                      <a:lnTo>
                        <a:pt x="571" y="412"/>
                      </a:lnTo>
                      <a:lnTo>
                        <a:pt x="571" y="418"/>
                      </a:lnTo>
                      <a:lnTo>
                        <a:pt x="578" y="418"/>
                      </a:lnTo>
                      <a:lnTo>
                        <a:pt x="578" y="425"/>
                      </a:lnTo>
                      <a:lnTo>
                        <a:pt x="571" y="425"/>
                      </a:lnTo>
                      <a:lnTo>
                        <a:pt x="578" y="425"/>
                      </a:lnTo>
                      <a:lnTo>
                        <a:pt x="578" y="431"/>
                      </a:lnTo>
                      <a:lnTo>
                        <a:pt x="584" y="431"/>
                      </a:lnTo>
                      <a:lnTo>
                        <a:pt x="584" y="437"/>
                      </a:lnTo>
                      <a:lnTo>
                        <a:pt x="578" y="437"/>
                      </a:lnTo>
                      <a:lnTo>
                        <a:pt x="584" y="437"/>
                      </a:lnTo>
                      <a:lnTo>
                        <a:pt x="578" y="437"/>
                      </a:lnTo>
                      <a:lnTo>
                        <a:pt x="584" y="437"/>
                      </a:lnTo>
                      <a:lnTo>
                        <a:pt x="578" y="437"/>
                      </a:lnTo>
                      <a:lnTo>
                        <a:pt x="578" y="444"/>
                      </a:lnTo>
                      <a:lnTo>
                        <a:pt x="578" y="437"/>
                      </a:lnTo>
                      <a:lnTo>
                        <a:pt x="578" y="444"/>
                      </a:lnTo>
                      <a:lnTo>
                        <a:pt x="571" y="444"/>
                      </a:lnTo>
                      <a:lnTo>
                        <a:pt x="571" y="450"/>
                      </a:lnTo>
                      <a:lnTo>
                        <a:pt x="565" y="444"/>
                      </a:lnTo>
                      <a:lnTo>
                        <a:pt x="565" y="450"/>
                      </a:lnTo>
                      <a:lnTo>
                        <a:pt x="559" y="450"/>
                      </a:lnTo>
                      <a:lnTo>
                        <a:pt x="559" y="456"/>
                      </a:lnTo>
                      <a:lnTo>
                        <a:pt x="559" y="463"/>
                      </a:lnTo>
                      <a:lnTo>
                        <a:pt x="559" y="456"/>
                      </a:lnTo>
                      <a:lnTo>
                        <a:pt x="552" y="456"/>
                      </a:lnTo>
                      <a:lnTo>
                        <a:pt x="552" y="463"/>
                      </a:lnTo>
                      <a:lnTo>
                        <a:pt x="552" y="469"/>
                      </a:lnTo>
                      <a:lnTo>
                        <a:pt x="546" y="469"/>
                      </a:lnTo>
                      <a:lnTo>
                        <a:pt x="546" y="475"/>
                      </a:lnTo>
                      <a:lnTo>
                        <a:pt x="546" y="469"/>
                      </a:lnTo>
                      <a:lnTo>
                        <a:pt x="546" y="475"/>
                      </a:lnTo>
                      <a:lnTo>
                        <a:pt x="540" y="475"/>
                      </a:lnTo>
                      <a:lnTo>
                        <a:pt x="540" y="482"/>
                      </a:lnTo>
                      <a:lnTo>
                        <a:pt x="546" y="482"/>
                      </a:lnTo>
                      <a:lnTo>
                        <a:pt x="546" y="488"/>
                      </a:lnTo>
                      <a:lnTo>
                        <a:pt x="546" y="482"/>
                      </a:lnTo>
                      <a:lnTo>
                        <a:pt x="552" y="488"/>
                      </a:lnTo>
                      <a:lnTo>
                        <a:pt x="559" y="482"/>
                      </a:lnTo>
                      <a:lnTo>
                        <a:pt x="559" y="488"/>
                      </a:lnTo>
                      <a:lnTo>
                        <a:pt x="565" y="488"/>
                      </a:lnTo>
                      <a:lnTo>
                        <a:pt x="565" y="494"/>
                      </a:lnTo>
                      <a:lnTo>
                        <a:pt x="571" y="494"/>
                      </a:lnTo>
                      <a:lnTo>
                        <a:pt x="565" y="494"/>
                      </a:lnTo>
                      <a:lnTo>
                        <a:pt x="565" y="501"/>
                      </a:lnTo>
                      <a:lnTo>
                        <a:pt x="571" y="501"/>
                      </a:lnTo>
                      <a:lnTo>
                        <a:pt x="565" y="501"/>
                      </a:lnTo>
                      <a:lnTo>
                        <a:pt x="565" y="507"/>
                      </a:lnTo>
                      <a:lnTo>
                        <a:pt x="559" y="507"/>
                      </a:lnTo>
                      <a:lnTo>
                        <a:pt x="565" y="507"/>
                      </a:lnTo>
                      <a:lnTo>
                        <a:pt x="559" y="507"/>
                      </a:lnTo>
                      <a:lnTo>
                        <a:pt x="559" y="513"/>
                      </a:lnTo>
                      <a:lnTo>
                        <a:pt x="559" y="520"/>
                      </a:lnTo>
                      <a:lnTo>
                        <a:pt x="565" y="520"/>
                      </a:lnTo>
                      <a:lnTo>
                        <a:pt x="559" y="526"/>
                      </a:lnTo>
                      <a:lnTo>
                        <a:pt x="565" y="526"/>
                      </a:lnTo>
                      <a:lnTo>
                        <a:pt x="559" y="526"/>
                      </a:lnTo>
                      <a:lnTo>
                        <a:pt x="565" y="526"/>
                      </a:lnTo>
                      <a:lnTo>
                        <a:pt x="565" y="532"/>
                      </a:lnTo>
                      <a:lnTo>
                        <a:pt x="565" y="539"/>
                      </a:lnTo>
                      <a:lnTo>
                        <a:pt x="559" y="539"/>
                      </a:lnTo>
                      <a:lnTo>
                        <a:pt x="559" y="545"/>
                      </a:lnTo>
                      <a:lnTo>
                        <a:pt x="552" y="545"/>
                      </a:lnTo>
                      <a:lnTo>
                        <a:pt x="559" y="545"/>
                      </a:lnTo>
                      <a:lnTo>
                        <a:pt x="552" y="545"/>
                      </a:lnTo>
                      <a:lnTo>
                        <a:pt x="546" y="545"/>
                      </a:lnTo>
                      <a:lnTo>
                        <a:pt x="546" y="551"/>
                      </a:lnTo>
                      <a:lnTo>
                        <a:pt x="540" y="551"/>
                      </a:lnTo>
                      <a:lnTo>
                        <a:pt x="546" y="551"/>
                      </a:lnTo>
                      <a:lnTo>
                        <a:pt x="540" y="551"/>
                      </a:lnTo>
                      <a:lnTo>
                        <a:pt x="533" y="551"/>
                      </a:lnTo>
                      <a:lnTo>
                        <a:pt x="540" y="558"/>
                      </a:lnTo>
                      <a:lnTo>
                        <a:pt x="533" y="558"/>
                      </a:lnTo>
                      <a:lnTo>
                        <a:pt x="533" y="564"/>
                      </a:lnTo>
                      <a:lnTo>
                        <a:pt x="527" y="564"/>
                      </a:lnTo>
                      <a:lnTo>
                        <a:pt x="520" y="564"/>
                      </a:lnTo>
                      <a:lnTo>
                        <a:pt x="527" y="564"/>
                      </a:lnTo>
                      <a:lnTo>
                        <a:pt x="520" y="564"/>
                      </a:lnTo>
                      <a:lnTo>
                        <a:pt x="520" y="571"/>
                      </a:lnTo>
                      <a:lnTo>
                        <a:pt x="514" y="571"/>
                      </a:lnTo>
                      <a:lnTo>
                        <a:pt x="514" y="577"/>
                      </a:lnTo>
                      <a:lnTo>
                        <a:pt x="514" y="571"/>
                      </a:lnTo>
                      <a:lnTo>
                        <a:pt x="514" y="577"/>
                      </a:lnTo>
                      <a:lnTo>
                        <a:pt x="508" y="577"/>
                      </a:lnTo>
                      <a:lnTo>
                        <a:pt x="501" y="577"/>
                      </a:lnTo>
                      <a:lnTo>
                        <a:pt x="501" y="571"/>
                      </a:lnTo>
                      <a:lnTo>
                        <a:pt x="501" y="577"/>
                      </a:lnTo>
                      <a:lnTo>
                        <a:pt x="495" y="577"/>
                      </a:lnTo>
                      <a:lnTo>
                        <a:pt x="495" y="571"/>
                      </a:lnTo>
                      <a:lnTo>
                        <a:pt x="489" y="571"/>
                      </a:lnTo>
                      <a:lnTo>
                        <a:pt x="482" y="571"/>
                      </a:lnTo>
                      <a:lnTo>
                        <a:pt x="482" y="564"/>
                      </a:lnTo>
                      <a:lnTo>
                        <a:pt x="476" y="564"/>
                      </a:lnTo>
                      <a:lnTo>
                        <a:pt x="470" y="564"/>
                      </a:lnTo>
                      <a:lnTo>
                        <a:pt x="470" y="571"/>
                      </a:lnTo>
                      <a:lnTo>
                        <a:pt x="470" y="564"/>
                      </a:lnTo>
                      <a:lnTo>
                        <a:pt x="463" y="564"/>
                      </a:lnTo>
                      <a:lnTo>
                        <a:pt x="457" y="564"/>
                      </a:lnTo>
                      <a:lnTo>
                        <a:pt x="451" y="564"/>
                      </a:lnTo>
                      <a:lnTo>
                        <a:pt x="444" y="564"/>
                      </a:lnTo>
                      <a:lnTo>
                        <a:pt x="438" y="564"/>
                      </a:lnTo>
                      <a:lnTo>
                        <a:pt x="432" y="564"/>
                      </a:lnTo>
                      <a:lnTo>
                        <a:pt x="425" y="564"/>
                      </a:lnTo>
                      <a:lnTo>
                        <a:pt x="419" y="564"/>
                      </a:lnTo>
                      <a:lnTo>
                        <a:pt x="413" y="564"/>
                      </a:lnTo>
                      <a:lnTo>
                        <a:pt x="413" y="558"/>
                      </a:lnTo>
                      <a:lnTo>
                        <a:pt x="406" y="564"/>
                      </a:lnTo>
                      <a:lnTo>
                        <a:pt x="400" y="564"/>
                      </a:lnTo>
                      <a:lnTo>
                        <a:pt x="400" y="571"/>
                      </a:lnTo>
                      <a:lnTo>
                        <a:pt x="394" y="571"/>
                      </a:lnTo>
                      <a:lnTo>
                        <a:pt x="387" y="571"/>
                      </a:lnTo>
                      <a:lnTo>
                        <a:pt x="381" y="571"/>
                      </a:lnTo>
                      <a:lnTo>
                        <a:pt x="387" y="571"/>
                      </a:lnTo>
                      <a:lnTo>
                        <a:pt x="387" y="577"/>
                      </a:lnTo>
                      <a:lnTo>
                        <a:pt x="381" y="577"/>
                      </a:lnTo>
                      <a:lnTo>
                        <a:pt x="381" y="583"/>
                      </a:lnTo>
                      <a:lnTo>
                        <a:pt x="375" y="583"/>
                      </a:lnTo>
                      <a:lnTo>
                        <a:pt x="375" y="590"/>
                      </a:lnTo>
                      <a:lnTo>
                        <a:pt x="368" y="590"/>
                      </a:lnTo>
                      <a:lnTo>
                        <a:pt x="362" y="590"/>
                      </a:lnTo>
                      <a:lnTo>
                        <a:pt x="356" y="583"/>
                      </a:lnTo>
                      <a:lnTo>
                        <a:pt x="356" y="577"/>
                      </a:lnTo>
                      <a:lnTo>
                        <a:pt x="349" y="577"/>
                      </a:lnTo>
                      <a:lnTo>
                        <a:pt x="356" y="583"/>
                      </a:lnTo>
                      <a:lnTo>
                        <a:pt x="349" y="583"/>
                      </a:lnTo>
                      <a:lnTo>
                        <a:pt x="343" y="583"/>
                      </a:lnTo>
                      <a:lnTo>
                        <a:pt x="343" y="590"/>
                      </a:lnTo>
                      <a:lnTo>
                        <a:pt x="336" y="590"/>
                      </a:lnTo>
                      <a:lnTo>
                        <a:pt x="330" y="590"/>
                      </a:lnTo>
                      <a:lnTo>
                        <a:pt x="324" y="590"/>
                      </a:lnTo>
                      <a:lnTo>
                        <a:pt x="317" y="590"/>
                      </a:lnTo>
                      <a:lnTo>
                        <a:pt x="311" y="590"/>
                      </a:lnTo>
                      <a:lnTo>
                        <a:pt x="305" y="590"/>
                      </a:lnTo>
                      <a:lnTo>
                        <a:pt x="305" y="596"/>
                      </a:lnTo>
                      <a:lnTo>
                        <a:pt x="298" y="596"/>
                      </a:lnTo>
                      <a:lnTo>
                        <a:pt x="292" y="596"/>
                      </a:lnTo>
                      <a:lnTo>
                        <a:pt x="286" y="596"/>
                      </a:lnTo>
                      <a:lnTo>
                        <a:pt x="279" y="596"/>
                      </a:lnTo>
                      <a:lnTo>
                        <a:pt x="273" y="602"/>
                      </a:lnTo>
                      <a:lnTo>
                        <a:pt x="273" y="609"/>
                      </a:lnTo>
                      <a:lnTo>
                        <a:pt x="267" y="609"/>
                      </a:lnTo>
                      <a:lnTo>
                        <a:pt x="267" y="615"/>
                      </a:lnTo>
                      <a:lnTo>
                        <a:pt x="267" y="621"/>
                      </a:lnTo>
                      <a:lnTo>
                        <a:pt x="260" y="621"/>
                      </a:lnTo>
                      <a:lnTo>
                        <a:pt x="260" y="628"/>
                      </a:lnTo>
                      <a:lnTo>
                        <a:pt x="260" y="634"/>
                      </a:lnTo>
                      <a:lnTo>
                        <a:pt x="254" y="640"/>
                      </a:lnTo>
                      <a:lnTo>
                        <a:pt x="248" y="640"/>
                      </a:lnTo>
                      <a:lnTo>
                        <a:pt x="241" y="640"/>
                      </a:lnTo>
                      <a:lnTo>
                        <a:pt x="241" y="647"/>
                      </a:lnTo>
                      <a:lnTo>
                        <a:pt x="235" y="647"/>
                      </a:lnTo>
                      <a:lnTo>
                        <a:pt x="235" y="653"/>
                      </a:lnTo>
                      <a:lnTo>
                        <a:pt x="229" y="653"/>
                      </a:lnTo>
                      <a:lnTo>
                        <a:pt x="229" y="659"/>
                      </a:lnTo>
                      <a:lnTo>
                        <a:pt x="229" y="666"/>
                      </a:lnTo>
                      <a:lnTo>
                        <a:pt x="229" y="672"/>
                      </a:lnTo>
                      <a:lnTo>
                        <a:pt x="222" y="672"/>
                      </a:lnTo>
                      <a:lnTo>
                        <a:pt x="216" y="666"/>
                      </a:lnTo>
                      <a:lnTo>
                        <a:pt x="210" y="666"/>
                      </a:lnTo>
                      <a:lnTo>
                        <a:pt x="210" y="659"/>
                      </a:lnTo>
                      <a:lnTo>
                        <a:pt x="203" y="653"/>
                      </a:lnTo>
                      <a:lnTo>
                        <a:pt x="197" y="653"/>
                      </a:lnTo>
                      <a:lnTo>
                        <a:pt x="191" y="653"/>
                      </a:lnTo>
                      <a:lnTo>
                        <a:pt x="191" y="647"/>
                      </a:lnTo>
                      <a:lnTo>
                        <a:pt x="184" y="653"/>
                      </a:lnTo>
                      <a:lnTo>
                        <a:pt x="184" y="647"/>
                      </a:lnTo>
                      <a:lnTo>
                        <a:pt x="178" y="647"/>
                      </a:lnTo>
                      <a:lnTo>
                        <a:pt x="178" y="640"/>
                      </a:lnTo>
                      <a:lnTo>
                        <a:pt x="172" y="640"/>
                      </a:lnTo>
                      <a:lnTo>
                        <a:pt x="165" y="640"/>
                      </a:lnTo>
                      <a:lnTo>
                        <a:pt x="159" y="640"/>
                      </a:lnTo>
                      <a:lnTo>
                        <a:pt x="152" y="640"/>
                      </a:lnTo>
                      <a:lnTo>
                        <a:pt x="146" y="640"/>
                      </a:lnTo>
                      <a:lnTo>
                        <a:pt x="146" y="634"/>
                      </a:lnTo>
                      <a:lnTo>
                        <a:pt x="140" y="634"/>
                      </a:lnTo>
                      <a:lnTo>
                        <a:pt x="133" y="634"/>
                      </a:lnTo>
                      <a:lnTo>
                        <a:pt x="133" y="628"/>
                      </a:lnTo>
                      <a:lnTo>
                        <a:pt x="133" y="634"/>
                      </a:lnTo>
                      <a:lnTo>
                        <a:pt x="133" y="628"/>
                      </a:lnTo>
                      <a:lnTo>
                        <a:pt x="127" y="628"/>
                      </a:lnTo>
                      <a:lnTo>
                        <a:pt x="127" y="621"/>
                      </a:lnTo>
                      <a:lnTo>
                        <a:pt x="121" y="621"/>
                      </a:lnTo>
                      <a:lnTo>
                        <a:pt x="114" y="621"/>
                      </a:lnTo>
                      <a:lnTo>
                        <a:pt x="121" y="621"/>
                      </a:lnTo>
                      <a:lnTo>
                        <a:pt x="114" y="621"/>
                      </a:lnTo>
                      <a:lnTo>
                        <a:pt x="108" y="621"/>
                      </a:lnTo>
                      <a:lnTo>
                        <a:pt x="108" y="615"/>
                      </a:lnTo>
                      <a:lnTo>
                        <a:pt x="102" y="615"/>
                      </a:lnTo>
                      <a:lnTo>
                        <a:pt x="102" y="609"/>
                      </a:lnTo>
                      <a:lnTo>
                        <a:pt x="102" y="615"/>
                      </a:lnTo>
                      <a:lnTo>
                        <a:pt x="102" y="609"/>
                      </a:lnTo>
                      <a:lnTo>
                        <a:pt x="102" y="615"/>
                      </a:lnTo>
                      <a:lnTo>
                        <a:pt x="102" y="609"/>
                      </a:lnTo>
                      <a:lnTo>
                        <a:pt x="95" y="609"/>
                      </a:lnTo>
                      <a:lnTo>
                        <a:pt x="89" y="609"/>
                      </a:lnTo>
                      <a:lnTo>
                        <a:pt x="83" y="609"/>
                      </a:lnTo>
                      <a:lnTo>
                        <a:pt x="83" y="602"/>
                      </a:lnTo>
                      <a:lnTo>
                        <a:pt x="76" y="602"/>
                      </a:lnTo>
                      <a:lnTo>
                        <a:pt x="76" y="596"/>
                      </a:lnTo>
                      <a:lnTo>
                        <a:pt x="70" y="596"/>
                      </a:lnTo>
                      <a:lnTo>
                        <a:pt x="64" y="596"/>
                      </a:lnTo>
                      <a:lnTo>
                        <a:pt x="57" y="596"/>
                      </a:lnTo>
                      <a:lnTo>
                        <a:pt x="51" y="596"/>
                      </a:lnTo>
                      <a:lnTo>
                        <a:pt x="45" y="596"/>
                      </a:lnTo>
                      <a:lnTo>
                        <a:pt x="38" y="596"/>
                      </a:lnTo>
                      <a:lnTo>
                        <a:pt x="38" y="590"/>
                      </a:lnTo>
                      <a:lnTo>
                        <a:pt x="32" y="590"/>
                      </a:lnTo>
                      <a:lnTo>
                        <a:pt x="26" y="583"/>
                      </a:lnTo>
                      <a:lnTo>
                        <a:pt x="32" y="583"/>
                      </a:lnTo>
                      <a:lnTo>
                        <a:pt x="32" y="577"/>
                      </a:lnTo>
                      <a:lnTo>
                        <a:pt x="38" y="577"/>
                      </a:lnTo>
                      <a:lnTo>
                        <a:pt x="38" y="571"/>
                      </a:lnTo>
                      <a:lnTo>
                        <a:pt x="45" y="571"/>
                      </a:lnTo>
                      <a:lnTo>
                        <a:pt x="45" y="564"/>
                      </a:lnTo>
                      <a:lnTo>
                        <a:pt x="45" y="558"/>
                      </a:lnTo>
                      <a:lnTo>
                        <a:pt x="38" y="558"/>
                      </a:lnTo>
                      <a:lnTo>
                        <a:pt x="32" y="558"/>
                      </a:lnTo>
                      <a:lnTo>
                        <a:pt x="26" y="558"/>
                      </a:lnTo>
                      <a:lnTo>
                        <a:pt x="26" y="564"/>
                      </a:lnTo>
                      <a:lnTo>
                        <a:pt x="19" y="564"/>
                      </a:lnTo>
                      <a:lnTo>
                        <a:pt x="13" y="558"/>
                      </a:lnTo>
                      <a:lnTo>
                        <a:pt x="13" y="551"/>
                      </a:lnTo>
                      <a:lnTo>
                        <a:pt x="13" y="545"/>
                      </a:lnTo>
                      <a:lnTo>
                        <a:pt x="13" y="539"/>
                      </a:lnTo>
                      <a:lnTo>
                        <a:pt x="19" y="539"/>
                      </a:lnTo>
                      <a:lnTo>
                        <a:pt x="19" y="532"/>
                      </a:lnTo>
                      <a:lnTo>
                        <a:pt x="19" y="526"/>
                      </a:lnTo>
                      <a:lnTo>
                        <a:pt x="13" y="526"/>
                      </a:lnTo>
                      <a:lnTo>
                        <a:pt x="13" y="520"/>
                      </a:lnTo>
                      <a:lnTo>
                        <a:pt x="13" y="513"/>
                      </a:lnTo>
                      <a:lnTo>
                        <a:pt x="7" y="513"/>
                      </a:lnTo>
                      <a:lnTo>
                        <a:pt x="7" y="507"/>
                      </a:lnTo>
                      <a:lnTo>
                        <a:pt x="0" y="507"/>
                      </a:lnTo>
                      <a:lnTo>
                        <a:pt x="0" y="501"/>
                      </a:lnTo>
                      <a:lnTo>
                        <a:pt x="0" y="494"/>
                      </a:lnTo>
                      <a:lnTo>
                        <a:pt x="0" y="488"/>
                      </a:lnTo>
                      <a:lnTo>
                        <a:pt x="0" y="4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 cmpd="sng">
                  <a:solidFill>
                    <a:schemeClr val="accent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00" name="Freeform 13"/>
                <p:cNvSpPr>
                  <a:spLocks/>
                </p:cNvSpPr>
                <p:nvPr/>
              </p:nvSpPr>
              <p:spPr bwMode="auto">
                <a:xfrm>
                  <a:off x="2969484" y="3540192"/>
                  <a:ext cx="100596" cy="60358"/>
                </a:xfrm>
                <a:custGeom>
                  <a:avLst/>
                  <a:gdLst>
                    <a:gd name="T0" fmla="*/ 2147483646 w 95"/>
                    <a:gd name="T1" fmla="*/ 2147483646 h 57"/>
                    <a:gd name="T2" fmla="*/ 2147483646 w 95"/>
                    <a:gd name="T3" fmla="*/ 2147483646 h 57"/>
                    <a:gd name="T4" fmla="*/ 2147483646 w 95"/>
                    <a:gd name="T5" fmla="*/ 2147483646 h 57"/>
                    <a:gd name="T6" fmla="*/ 2147483646 w 95"/>
                    <a:gd name="T7" fmla="*/ 2147483646 h 57"/>
                    <a:gd name="T8" fmla="*/ 2147483646 w 95"/>
                    <a:gd name="T9" fmla="*/ 2147483646 h 57"/>
                    <a:gd name="T10" fmla="*/ 2147483646 w 95"/>
                    <a:gd name="T11" fmla="*/ 2147483646 h 57"/>
                    <a:gd name="T12" fmla="*/ 2147483646 w 95"/>
                    <a:gd name="T13" fmla="*/ 0 h 57"/>
                    <a:gd name="T14" fmla="*/ 2147483646 w 95"/>
                    <a:gd name="T15" fmla="*/ 0 h 57"/>
                    <a:gd name="T16" fmla="*/ 2147483646 w 95"/>
                    <a:gd name="T17" fmla="*/ 0 h 57"/>
                    <a:gd name="T18" fmla="*/ 2147483646 w 95"/>
                    <a:gd name="T19" fmla="*/ 2147483646 h 57"/>
                    <a:gd name="T20" fmla="*/ 2147483646 w 95"/>
                    <a:gd name="T21" fmla="*/ 2147483646 h 57"/>
                    <a:gd name="T22" fmla="*/ 2147483646 w 95"/>
                    <a:gd name="T23" fmla="*/ 2147483646 h 57"/>
                    <a:gd name="T24" fmla="*/ 2147483646 w 95"/>
                    <a:gd name="T25" fmla="*/ 2147483646 h 57"/>
                    <a:gd name="T26" fmla="*/ 2147483646 w 95"/>
                    <a:gd name="T27" fmla="*/ 2147483646 h 57"/>
                    <a:gd name="T28" fmla="*/ 2147483646 w 95"/>
                    <a:gd name="T29" fmla="*/ 2147483646 h 57"/>
                    <a:gd name="T30" fmla="*/ 2147483646 w 95"/>
                    <a:gd name="T31" fmla="*/ 2147483646 h 57"/>
                    <a:gd name="T32" fmla="*/ 2147483646 w 95"/>
                    <a:gd name="T33" fmla="*/ 2147483646 h 57"/>
                    <a:gd name="T34" fmla="*/ 2147483646 w 95"/>
                    <a:gd name="T35" fmla="*/ 2147483646 h 57"/>
                    <a:gd name="T36" fmla="*/ 2147483646 w 95"/>
                    <a:gd name="T37" fmla="*/ 2147483646 h 57"/>
                    <a:gd name="T38" fmla="*/ 2147483646 w 95"/>
                    <a:gd name="T39" fmla="*/ 2147483646 h 57"/>
                    <a:gd name="T40" fmla="*/ 2147483646 w 95"/>
                    <a:gd name="T41" fmla="*/ 2147483646 h 57"/>
                    <a:gd name="T42" fmla="*/ 2147483646 w 95"/>
                    <a:gd name="T43" fmla="*/ 2147483646 h 57"/>
                    <a:gd name="T44" fmla="*/ 2147483646 w 95"/>
                    <a:gd name="T45" fmla="*/ 2147483646 h 57"/>
                    <a:gd name="T46" fmla="*/ 2147483646 w 95"/>
                    <a:gd name="T47" fmla="*/ 2147483646 h 57"/>
                    <a:gd name="T48" fmla="*/ 2147483646 w 95"/>
                    <a:gd name="T49" fmla="*/ 2147483646 h 57"/>
                    <a:gd name="T50" fmla="*/ 2147483646 w 95"/>
                    <a:gd name="T51" fmla="*/ 2147483646 h 57"/>
                    <a:gd name="T52" fmla="*/ 2147483646 w 95"/>
                    <a:gd name="T53" fmla="*/ 2147483646 h 57"/>
                    <a:gd name="T54" fmla="*/ 2147483646 w 95"/>
                    <a:gd name="T55" fmla="*/ 2147483646 h 57"/>
                    <a:gd name="T56" fmla="*/ 2147483646 w 95"/>
                    <a:gd name="T57" fmla="*/ 2147483646 h 57"/>
                    <a:gd name="T58" fmla="*/ 2147483646 w 95"/>
                    <a:gd name="T59" fmla="*/ 2147483646 h 57"/>
                    <a:gd name="T60" fmla="*/ 2147483646 w 95"/>
                    <a:gd name="T61" fmla="*/ 2147483646 h 57"/>
                    <a:gd name="T62" fmla="*/ 2147483646 w 95"/>
                    <a:gd name="T63" fmla="*/ 2147483646 h 57"/>
                    <a:gd name="T64" fmla="*/ 2147483646 w 95"/>
                    <a:gd name="T65" fmla="*/ 2147483646 h 57"/>
                    <a:gd name="T66" fmla="*/ 2147483646 w 95"/>
                    <a:gd name="T67" fmla="*/ 2147483646 h 57"/>
                    <a:gd name="T68" fmla="*/ 2147483646 w 95"/>
                    <a:gd name="T69" fmla="*/ 2147483646 h 57"/>
                    <a:gd name="T70" fmla="*/ 2147483646 w 95"/>
                    <a:gd name="T71" fmla="*/ 2147483646 h 57"/>
                    <a:gd name="T72" fmla="*/ 2147483646 w 95"/>
                    <a:gd name="T73" fmla="*/ 2147483646 h 57"/>
                    <a:gd name="T74" fmla="*/ 2147483646 w 95"/>
                    <a:gd name="T75" fmla="*/ 2147483646 h 57"/>
                    <a:gd name="T76" fmla="*/ 2147483646 w 95"/>
                    <a:gd name="T77" fmla="*/ 2147483646 h 57"/>
                    <a:gd name="T78" fmla="*/ 2147483646 w 95"/>
                    <a:gd name="T79" fmla="*/ 2147483646 h 57"/>
                    <a:gd name="T80" fmla="*/ 2147483646 w 95"/>
                    <a:gd name="T81" fmla="*/ 2147483646 h 57"/>
                    <a:gd name="T82" fmla="*/ 2147483646 w 95"/>
                    <a:gd name="T83" fmla="*/ 2147483646 h 57"/>
                    <a:gd name="T84" fmla="*/ 2147483646 w 95"/>
                    <a:gd name="T85" fmla="*/ 2147483646 h 57"/>
                    <a:gd name="T86" fmla="*/ 0 w 95"/>
                    <a:gd name="T87" fmla="*/ 2147483646 h 57"/>
                    <a:gd name="T88" fmla="*/ 2147483646 w 95"/>
                    <a:gd name="T89" fmla="*/ 2147483646 h 57"/>
                    <a:gd name="T90" fmla="*/ 2147483646 w 95"/>
                    <a:gd name="T91" fmla="*/ 2147483646 h 57"/>
                    <a:gd name="T92" fmla="*/ 2147483646 w 95"/>
                    <a:gd name="T93" fmla="*/ 2147483646 h 57"/>
                    <a:gd name="T94" fmla="*/ 0 w 95"/>
                    <a:gd name="T95" fmla="*/ 2147483646 h 57"/>
                    <a:gd name="T96" fmla="*/ 2147483646 w 95"/>
                    <a:gd name="T97" fmla="*/ 2147483646 h 57"/>
                    <a:gd name="T98" fmla="*/ 0 w 95"/>
                    <a:gd name="T99" fmla="*/ 2147483646 h 57"/>
                    <a:gd name="T100" fmla="*/ 0 w 95"/>
                    <a:gd name="T101" fmla="*/ 2147483646 h 57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95"/>
                    <a:gd name="T154" fmla="*/ 0 h 57"/>
                    <a:gd name="T155" fmla="*/ 95 w 95"/>
                    <a:gd name="T156" fmla="*/ 57 h 57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95" h="57">
                      <a:moveTo>
                        <a:pt x="0" y="32"/>
                      </a:moveTo>
                      <a:lnTo>
                        <a:pt x="0" y="32"/>
                      </a:lnTo>
                      <a:lnTo>
                        <a:pt x="6" y="32"/>
                      </a:lnTo>
                      <a:lnTo>
                        <a:pt x="6" y="26"/>
                      </a:lnTo>
                      <a:lnTo>
                        <a:pt x="12" y="26"/>
                      </a:lnTo>
                      <a:lnTo>
                        <a:pt x="6" y="19"/>
                      </a:lnTo>
                      <a:lnTo>
                        <a:pt x="6" y="13"/>
                      </a:lnTo>
                      <a:lnTo>
                        <a:pt x="12" y="13"/>
                      </a:lnTo>
                      <a:lnTo>
                        <a:pt x="12" y="7"/>
                      </a:lnTo>
                      <a:lnTo>
                        <a:pt x="12" y="0"/>
                      </a:lnTo>
                      <a:lnTo>
                        <a:pt x="25" y="0"/>
                      </a:lnTo>
                      <a:lnTo>
                        <a:pt x="50" y="0"/>
                      </a:lnTo>
                      <a:lnTo>
                        <a:pt x="63" y="0"/>
                      </a:lnTo>
                      <a:lnTo>
                        <a:pt x="70" y="0"/>
                      </a:lnTo>
                      <a:lnTo>
                        <a:pt x="76" y="0"/>
                      </a:lnTo>
                      <a:lnTo>
                        <a:pt x="82" y="0"/>
                      </a:lnTo>
                      <a:lnTo>
                        <a:pt x="82" y="7"/>
                      </a:lnTo>
                      <a:lnTo>
                        <a:pt x="89" y="7"/>
                      </a:lnTo>
                      <a:lnTo>
                        <a:pt x="89" y="13"/>
                      </a:lnTo>
                      <a:lnTo>
                        <a:pt x="95" y="13"/>
                      </a:lnTo>
                      <a:lnTo>
                        <a:pt x="95" y="19"/>
                      </a:lnTo>
                      <a:lnTo>
                        <a:pt x="95" y="26"/>
                      </a:lnTo>
                      <a:lnTo>
                        <a:pt x="95" y="32"/>
                      </a:lnTo>
                      <a:lnTo>
                        <a:pt x="89" y="32"/>
                      </a:lnTo>
                      <a:lnTo>
                        <a:pt x="89" y="38"/>
                      </a:lnTo>
                      <a:lnTo>
                        <a:pt x="89" y="45"/>
                      </a:lnTo>
                      <a:lnTo>
                        <a:pt x="89" y="51"/>
                      </a:lnTo>
                      <a:lnTo>
                        <a:pt x="95" y="51"/>
                      </a:lnTo>
                      <a:lnTo>
                        <a:pt x="95" y="57"/>
                      </a:lnTo>
                      <a:lnTo>
                        <a:pt x="63" y="57"/>
                      </a:lnTo>
                      <a:lnTo>
                        <a:pt x="57" y="57"/>
                      </a:lnTo>
                      <a:lnTo>
                        <a:pt x="44" y="57"/>
                      </a:lnTo>
                      <a:lnTo>
                        <a:pt x="38" y="57"/>
                      </a:lnTo>
                      <a:lnTo>
                        <a:pt x="25" y="57"/>
                      </a:lnTo>
                      <a:lnTo>
                        <a:pt x="19" y="57"/>
                      </a:lnTo>
                      <a:lnTo>
                        <a:pt x="0" y="57"/>
                      </a:lnTo>
                      <a:lnTo>
                        <a:pt x="6" y="51"/>
                      </a:lnTo>
                      <a:lnTo>
                        <a:pt x="6" y="45"/>
                      </a:lnTo>
                      <a:lnTo>
                        <a:pt x="0" y="45"/>
                      </a:lnTo>
                      <a:lnTo>
                        <a:pt x="6" y="45"/>
                      </a:lnTo>
                      <a:lnTo>
                        <a:pt x="0" y="38"/>
                      </a:lnTo>
                      <a:lnTo>
                        <a:pt x="6" y="38"/>
                      </a:lnTo>
                      <a:lnTo>
                        <a:pt x="0" y="38"/>
                      </a:lnTo>
                      <a:lnTo>
                        <a:pt x="6" y="38"/>
                      </a:lnTo>
                      <a:lnTo>
                        <a:pt x="0" y="38"/>
                      </a:ln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01" name="Freeform 107"/>
                <p:cNvSpPr>
                  <a:spLocks/>
                </p:cNvSpPr>
                <p:nvPr/>
              </p:nvSpPr>
              <p:spPr bwMode="auto">
                <a:xfrm>
                  <a:off x="3204560" y="2257860"/>
                  <a:ext cx="564395" cy="825945"/>
                </a:xfrm>
                <a:custGeom>
                  <a:avLst/>
                  <a:gdLst>
                    <a:gd name="T0" fmla="*/ 2147483646 w 533"/>
                    <a:gd name="T1" fmla="*/ 2147483646 h 780"/>
                    <a:gd name="T2" fmla="*/ 2147483646 w 533"/>
                    <a:gd name="T3" fmla="*/ 2147483646 h 780"/>
                    <a:gd name="T4" fmla="*/ 2147483646 w 533"/>
                    <a:gd name="T5" fmla="*/ 2147483646 h 780"/>
                    <a:gd name="T6" fmla="*/ 2147483646 w 533"/>
                    <a:gd name="T7" fmla="*/ 2147483646 h 780"/>
                    <a:gd name="T8" fmla="*/ 0 w 533"/>
                    <a:gd name="T9" fmla="*/ 2147483646 h 780"/>
                    <a:gd name="T10" fmla="*/ 2147483646 w 533"/>
                    <a:gd name="T11" fmla="*/ 2147483646 h 780"/>
                    <a:gd name="T12" fmla="*/ 2147483646 w 533"/>
                    <a:gd name="T13" fmla="*/ 2147483646 h 780"/>
                    <a:gd name="T14" fmla="*/ 2147483646 w 533"/>
                    <a:gd name="T15" fmla="*/ 2147483646 h 780"/>
                    <a:gd name="T16" fmla="*/ 2147483646 w 533"/>
                    <a:gd name="T17" fmla="*/ 2147483646 h 780"/>
                    <a:gd name="T18" fmla="*/ 2147483646 w 533"/>
                    <a:gd name="T19" fmla="*/ 2147483646 h 780"/>
                    <a:gd name="T20" fmla="*/ 2147483646 w 533"/>
                    <a:gd name="T21" fmla="*/ 2147483646 h 780"/>
                    <a:gd name="T22" fmla="*/ 2147483646 w 533"/>
                    <a:gd name="T23" fmla="*/ 2147483646 h 780"/>
                    <a:gd name="T24" fmla="*/ 2147483646 w 533"/>
                    <a:gd name="T25" fmla="*/ 2147483646 h 780"/>
                    <a:gd name="T26" fmla="*/ 2147483646 w 533"/>
                    <a:gd name="T27" fmla="*/ 2147483646 h 780"/>
                    <a:gd name="T28" fmla="*/ 2147483646 w 533"/>
                    <a:gd name="T29" fmla="*/ 2147483646 h 780"/>
                    <a:gd name="T30" fmla="*/ 2147483646 w 533"/>
                    <a:gd name="T31" fmla="*/ 2147483646 h 780"/>
                    <a:gd name="T32" fmla="*/ 2147483646 w 533"/>
                    <a:gd name="T33" fmla="*/ 2147483646 h 780"/>
                    <a:gd name="T34" fmla="*/ 2147483646 w 533"/>
                    <a:gd name="T35" fmla="*/ 2147483646 h 780"/>
                    <a:gd name="T36" fmla="*/ 2147483646 w 533"/>
                    <a:gd name="T37" fmla="*/ 2147483646 h 780"/>
                    <a:gd name="T38" fmla="*/ 2147483646 w 533"/>
                    <a:gd name="T39" fmla="*/ 2147483646 h 780"/>
                    <a:gd name="T40" fmla="*/ 2147483646 w 533"/>
                    <a:gd name="T41" fmla="*/ 2147483646 h 780"/>
                    <a:gd name="T42" fmla="*/ 2147483646 w 533"/>
                    <a:gd name="T43" fmla="*/ 2147483646 h 780"/>
                    <a:gd name="T44" fmla="*/ 2147483646 w 533"/>
                    <a:gd name="T45" fmla="*/ 2147483646 h 780"/>
                    <a:gd name="T46" fmla="*/ 2147483646 w 533"/>
                    <a:gd name="T47" fmla="*/ 2147483646 h 780"/>
                    <a:gd name="T48" fmla="*/ 2147483646 w 533"/>
                    <a:gd name="T49" fmla="*/ 2147483646 h 780"/>
                    <a:gd name="T50" fmla="*/ 2147483646 w 533"/>
                    <a:gd name="T51" fmla="*/ 2147483646 h 780"/>
                    <a:gd name="T52" fmla="*/ 2147483646 w 533"/>
                    <a:gd name="T53" fmla="*/ 2147483646 h 780"/>
                    <a:gd name="T54" fmla="*/ 2147483646 w 533"/>
                    <a:gd name="T55" fmla="*/ 2147483646 h 780"/>
                    <a:gd name="T56" fmla="*/ 2147483646 w 533"/>
                    <a:gd name="T57" fmla="*/ 2147483646 h 780"/>
                    <a:gd name="T58" fmla="*/ 2147483646 w 533"/>
                    <a:gd name="T59" fmla="*/ 2147483646 h 780"/>
                    <a:gd name="T60" fmla="*/ 2147483646 w 533"/>
                    <a:gd name="T61" fmla="*/ 2147483646 h 780"/>
                    <a:gd name="T62" fmla="*/ 2147483646 w 533"/>
                    <a:gd name="T63" fmla="*/ 2147483646 h 780"/>
                    <a:gd name="T64" fmla="*/ 2147483646 w 533"/>
                    <a:gd name="T65" fmla="*/ 2147483646 h 780"/>
                    <a:gd name="T66" fmla="*/ 2147483646 w 533"/>
                    <a:gd name="T67" fmla="*/ 2147483646 h 780"/>
                    <a:gd name="T68" fmla="*/ 2147483646 w 533"/>
                    <a:gd name="T69" fmla="*/ 2147483646 h 780"/>
                    <a:gd name="T70" fmla="*/ 2147483646 w 533"/>
                    <a:gd name="T71" fmla="*/ 2147483646 h 780"/>
                    <a:gd name="T72" fmla="*/ 2147483646 w 533"/>
                    <a:gd name="T73" fmla="*/ 2147483646 h 780"/>
                    <a:gd name="T74" fmla="*/ 2147483646 w 533"/>
                    <a:gd name="T75" fmla="*/ 2147483646 h 780"/>
                    <a:gd name="T76" fmla="*/ 2147483646 w 533"/>
                    <a:gd name="T77" fmla="*/ 2147483646 h 780"/>
                    <a:gd name="T78" fmla="*/ 2147483646 w 533"/>
                    <a:gd name="T79" fmla="*/ 2147483646 h 780"/>
                    <a:gd name="T80" fmla="*/ 2147483646 w 533"/>
                    <a:gd name="T81" fmla="*/ 2147483646 h 780"/>
                    <a:gd name="T82" fmla="*/ 2147483646 w 533"/>
                    <a:gd name="T83" fmla="*/ 2147483646 h 780"/>
                    <a:gd name="T84" fmla="*/ 2147483646 w 533"/>
                    <a:gd name="T85" fmla="*/ 2147483646 h 780"/>
                    <a:gd name="T86" fmla="*/ 2147483646 w 533"/>
                    <a:gd name="T87" fmla="*/ 2147483646 h 780"/>
                    <a:gd name="T88" fmla="*/ 2147483646 w 533"/>
                    <a:gd name="T89" fmla="*/ 2147483646 h 780"/>
                    <a:gd name="T90" fmla="*/ 2147483646 w 533"/>
                    <a:gd name="T91" fmla="*/ 2147483646 h 780"/>
                    <a:gd name="T92" fmla="*/ 2147483646 w 533"/>
                    <a:gd name="T93" fmla="*/ 2147483646 h 780"/>
                    <a:gd name="T94" fmla="*/ 2147483646 w 533"/>
                    <a:gd name="T95" fmla="*/ 2147483646 h 780"/>
                    <a:gd name="T96" fmla="*/ 2147483646 w 533"/>
                    <a:gd name="T97" fmla="*/ 2147483646 h 780"/>
                    <a:gd name="T98" fmla="*/ 2147483646 w 533"/>
                    <a:gd name="T99" fmla="*/ 2147483646 h 780"/>
                    <a:gd name="T100" fmla="*/ 2147483646 w 533"/>
                    <a:gd name="T101" fmla="*/ 2147483646 h 780"/>
                    <a:gd name="T102" fmla="*/ 2147483646 w 533"/>
                    <a:gd name="T103" fmla="*/ 2147483646 h 780"/>
                    <a:gd name="T104" fmla="*/ 2147483646 w 533"/>
                    <a:gd name="T105" fmla="*/ 2147483646 h 780"/>
                    <a:gd name="T106" fmla="*/ 2147483646 w 533"/>
                    <a:gd name="T107" fmla="*/ 2147483646 h 780"/>
                    <a:gd name="T108" fmla="*/ 2147483646 w 533"/>
                    <a:gd name="T109" fmla="*/ 2147483646 h 780"/>
                    <a:gd name="T110" fmla="*/ 2147483646 w 533"/>
                    <a:gd name="T111" fmla="*/ 2147483646 h 780"/>
                    <a:gd name="T112" fmla="*/ 2147483646 w 533"/>
                    <a:gd name="T113" fmla="*/ 2147483646 h 780"/>
                    <a:gd name="T114" fmla="*/ 2147483646 w 533"/>
                    <a:gd name="T115" fmla="*/ 2147483646 h 780"/>
                    <a:gd name="T116" fmla="*/ 2147483646 w 533"/>
                    <a:gd name="T117" fmla="*/ 2147483646 h 780"/>
                    <a:gd name="T118" fmla="*/ 2147483646 w 533"/>
                    <a:gd name="T119" fmla="*/ 2147483646 h 780"/>
                    <a:gd name="T120" fmla="*/ 2147483646 w 533"/>
                    <a:gd name="T121" fmla="*/ 2147483646 h 780"/>
                    <a:gd name="T122" fmla="*/ 2147483646 w 533"/>
                    <a:gd name="T123" fmla="*/ 2147483646 h 780"/>
                    <a:gd name="T124" fmla="*/ 2147483646 w 533"/>
                    <a:gd name="T125" fmla="*/ 2147483646 h 780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33"/>
                    <a:gd name="T190" fmla="*/ 0 h 780"/>
                    <a:gd name="T191" fmla="*/ 533 w 533"/>
                    <a:gd name="T192" fmla="*/ 780 h 780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33" h="780">
                      <a:moveTo>
                        <a:pt x="0" y="717"/>
                      </a:moveTo>
                      <a:lnTo>
                        <a:pt x="0" y="710"/>
                      </a:lnTo>
                      <a:lnTo>
                        <a:pt x="6" y="710"/>
                      </a:lnTo>
                      <a:lnTo>
                        <a:pt x="6" y="704"/>
                      </a:lnTo>
                      <a:lnTo>
                        <a:pt x="12" y="698"/>
                      </a:lnTo>
                      <a:lnTo>
                        <a:pt x="6" y="698"/>
                      </a:lnTo>
                      <a:lnTo>
                        <a:pt x="12" y="691"/>
                      </a:lnTo>
                      <a:lnTo>
                        <a:pt x="12" y="685"/>
                      </a:lnTo>
                      <a:lnTo>
                        <a:pt x="12" y="678"/>
                      </a:lnTo>
                      <a:lnTo>
                        <a:pt x="12" y="672"/>
                      </a:lnTo>
                      <a:lnTo>
                        <a:pt x="12" y="666"/>
                      </a:lnTo>
                      <a:lnTo>
                        <a:pt x="12" y="659"/>
                      </a:lnTo>
                      <a:lnTo>
                        <a:pt x="12" y="653"/>
                      </a:lnTo>
                      <a:lnTo>
                        <a:pt x="12" y="647"/>
                      </a:lnTo>
                      <a:lnTo>
                        <a:pt x="19" y="640"/>
                      </a:lnTo>
                      <a:lnTo>
                        <a:pt x="19" y="634"/>
                      </a:lnTo>
                      <a:lnTo>
                        <a:pt x="12" y="634"/>
                      </a:lnTo>
                      <a:lnTo>
                        <a:pt x="12" y="628"/>
                      </a:lnTo>
                      <a:lnTo>
                        <a:pt x="6" y="628"/>
                      </a:lnTo>
                      <a:lnTo>
                        <a:pt x="6" y="621"/>
                      </a:lnTo>
                      <a:lnTo>
                        <a:pt x="6" y="615"/>
                      </a:lnTo>
                      <a:lnTo>
                        <a:pt x="6" y="609"/>
                      </a:lnTo>
                      <a:lnTo>
                        <a:pt x="6" y="602"/>
                      </a:lnTo>
                      <a:lnTo>
                        <a:pt x="0" y="602"/>
                      </a:lnTo>
                      <a:lnTo>
                        <a:pt x="6" y="602"/>
                      </a:lnTo>
                      <a:lnTo>
                        <a:pt x="0" y="596"/>
                      </a:lnTo>
                      <a:lnTo>
                        <a:pt x="0" y="590"/>
                      </a:lnTo>
                      <a:lnTo>
                        <a:pt x="0" y="583"/>
                      </a:lnTo>
                      <a:lnTo>
                        <a:pt x="0" y="577"/>
                      </a:lnTo>
                      <a:lnTo>
                        <a:pt x="6" y="577"/>
                      </a:lnTo>
                      <a:lnTo>
                        <a:pt x="6" y="571"/>
                      </a:lnTo>
                      <a:lnTo>
                        <a:pt x="6" y="577"/>
                      </a:lnTo>
                      <a:lnTo>
                        <a:pt x="6" y="571"/>
                      </a:lnTo>
                      <a:lnTo>
                        <a:pt x="12" y="571"/>
                      </a:lnTo>
                      <a:lnTo>
                        <a:pt x="12" y="564"/>
                      </a:lnTo>
                      <a:lnTo>
                        <a:pt x="12" y="558"/>
                      </a:lnTo>
                      <a:lnTo>
                        <a:pt x="19" y="558"/>
                      </a:lnTo>
                      <a:lnTo>
                        <a:pt x="19" y="552"/>
                      </a:lnTo>
                      <a:lnTo>
                        <a:pt x="19" y="545"/>
                      </a:lnTo>
                      <a:lnTo>
                        <a:pt x="25" y="545"/>
                      </a:lnTo>
                      <a:lnTo>
                        <a:pt x="25" y="539"/>
                      </a:lnTo>
                      <a:lnTo>
                        <a:pt x="25" y="533"/>
                      </a:lnTo>
                      <a:lnTo>
                        <a:pt x="32" y="526"/>
                      </a:lnTo>
                      <a:lnTo>
                        <a:pt x="32" y="520"/>
                      </a:lnTo>
                      <a:lnTo>
                        <a:pt x="38" y="520"/>
                      </a:lnTo>
                      <a:lnTo>
                        <a:pt x="38" y="514"/>
                      </a:lnTo>
                      <a:lnTo>
                        <a:pt x="38" y="507"/>
                      </a:lnTo>
                      <a:lnTo>
                        <a:pt x="38" y="501"/>
                      </a:lnTo>
                      <a:lnTo>
                        <a:pt x="38" y="495"/>
                      </a:lnTo>
                      <a:lnTo>
                        <a:pt x="44" y="495"/>
                      </a:lnTo>
                      <a:lnTo>
                        <a:pt x="38" y="495"/>
                      </a:lnTo>
                      <a:lnTo>
                        <a:pt x="38" y="488"/>
                      </a:lnTo>
                      <a:lnTo>
                        <a:pt x="44" y="488"/>
                      </a:lnTo>
                      <a:lnTo>
                        <a:pt x="38" y="488"/>
                      </a:lnTo>
                      <a:lnTo>
                        <a:pt x="44" y="488"/>
                      </a:lnTo>
                      <a:lnTo>
                        <a:pt x="44" y="482"/>
                      </a:lnTo>
                      <a:lnTo>
                        <a:pt x="44" y="475"/>
                      </a:lnTo>
                      <a:lnTo>
                        <a:pt x="51" y="475"/>
                      </a:lnTo>
                      <a:lnTo>
                        <a:pt x="44" y="475"/>
                      </a:lnTo>
                      <a:lnTo>
                        <a:pt x="51" y="469"/>
                      </a:lnTo>
                      <a:lnTo>
                        <a:pt x="57" y="469"/>
                      </a:lnTo>
                      <a:lnTo>
                        <a:pt x="57" y="463"/>
                      </a:lnTo>
                      <a:lnTo>
                        <a:pt x="63" y="463"/>
                      </a:lnTo>
                      <a:lnTo>
                        <a:pt x="70" y="463"/>
                      </a:lnTo>
                      <a:lnTo>
                        <a:pt x="70" y="456"/>
                      </a:lnTo>
                      <a:lnTo>
                        <a:pt x="70" y="463"/>
                      </a:lnTo>
                      <a:lnTo>
                        <a:pt x="70" y="456"/>
                      </a:lnTo>
                      <a:lnTo>
                        <a:pt x="76" y="456"/>
                      </a:lnTo>
                      <a:lnTo>
                        <a:pt x="82" y="456"/>
                      </a:lnTo>
                      <a:lnTo>
                        <a:pt x="89" y="456"/>
                      </a:lnTo>
                      <a:lnTo>
                        <a:pt x="95" y="450"/>
                      </a:lnTo>
                      <a:lnTo>
                        <a:pt x="101" y="450"/>
                      </a:lnTo>
                      <a:lnTo>
                        <a:pt x="101" y="444"/>
                      </a:lnTo>
                      <a:lnTo>
                        <a:pt x="101" y="450"/>
                      </a:lnTo>
                      <a:lnTo>
                        <a:pt x="101" y="444"/>
                      </a:lnTo>
                      <a:lnTo>
                        <a:pt x="108" y="444"/>
                      </a:lnTo>
                      <a:lnTo>
                        <a:pt x="114" y="444"/>
                      </a:lnTo>
                      <a:lnTo>
                        <a:pt x="120" y="444"/>
                      </a:lnTo>
                      <a:lnTo>
                        <a:pt x="120" y="437"/>
                      </a:lnTo>
                      <a:lnTo>
                        <a:pt x="127" y="437"/>
                      </a:lnTo>
                      <a:lnTo>
                        <a:pt x="133" y="431"/>
                      </a:lnTo>
                      <a:lnTo>
                        <a:pt x="139" y="425"/>
                      </a:lnTo>
                      <a:lnTo>
                        <a:pt x="146" y="425"/>
                      </a:lnTo>
                      <a:lnTo>
                        <a:pt x="146" y="418"/>
                      </a:lnTo>
                      <a:lnTo>
                        <a:pt x="152" y="418"/>
                      </a:lnTo>
                      <a:lnTo>
                        <a:pt x="158" y="418"/>
                      </a:lnTo>
                      <a:lnTo>
                        <a:pt x="158" y="412"/>
                      </a:lnTo>
                      <a:lnTo>
                        <a:pt x="165" y="406"/>
                      </a:lnTo>
                      <a:lnTo>
                        <a:pt x="165" y="399"/>
                      </a:lnTo>
                      <a:lnTo>
                        <a:pt x="171" y="399"/>
                      </a:lnTo>
                      <a:lnTo>
                        <a:pt x="171" y="393"/>
                      </a:lnTo>
                      <a:lnTo>
                        <a:pt x="177" y="393"/>
                      </a:lnTo>
                      <a:lnTo>
                        <a:pt x="177" y="387"/>
                      </a:lnTo>
                      <a:lnTo>
                        <a:pt x="184" y="387"/>
                      </a:lnTo>
                      <a:lnTo>
                        <a:pt x="190" y="380"/>
                      </a:lnTo>
                      <a:lnTo>
                        <a:pt x="190" y="387"/>
                      </a:lnTo>
                      <a:lnTo>
                        <a:pt x="196" y="387"/>
                      </a:lnTo>
                      <a:lnTo>
                        <a:pt x="196" y="380"/>
                      </a:lnTo>
                      <a:lnTo>
                        <a:pt x="203" y="380"/>
                      </a:lnTo>
                      <a:lnTo>
                        <a:pt x="209" y="380"/>
                      </a:lnTo>
                      <a:lnTo>
                        <a:pt x="216" y="380"/>
                      </a:lnTo>
                      <a:lnTo>
                        <a:pt x="222" y="380"/>
                      </a:lnTo>
                      <a:lnTo>
                        <a:pt x="228" y="380"/>
                      </a:lnTo>
                      <a:lnTo>
                        <a:pt x="228" y="387"/>
                      </a:lnTo>
                      <a:lnTo>
                        <a:pt x="235" y="387"/>
                      </a:lnTo>
                      <a:lnTo>
                        <a:pt x="235" y="393"/>
                      </a:lnTo>
                      <a:lnTo>
                        <a:pt x="241" y="393"/>
                      </a:lnTo>
                      <a:lnTo>
                        <a:pt x="247" y="393"/>
                      </a:lnTo>
                      <a:lnTo>
                        <a:pt x="247" y="387"/>
                      </a:lnTo>
                      <a:lnTo>
                        <a:pt x="254" y="387"/>
                      </a:lnTo>
                      <a:lnTo>
                        <a:pt x="260" y="387"/>
                      </a:lnTo>
                      <a:lnTo>
                        <a:pt x="266" y="387"/>
                      </a:lnTo>
                      <a:lnTo>
                        <a:pt x="273" y="387"/>
                      </a:lnTo>
                      <a:lnTo>
                        <a:pt x="273" y="380"/>
                      </a:lnTo>
                      <a:lnTo>
                        <a:pt x="279" y="387"/>
                      </a:lnTo>
                      <a:lnTo>
                        <a:pt x="279" y="380"/>
                      </a:lnTo>
                      <a:lnTo>
                        <a:pt x="285" y="380"/>
                      </a:lnTo>
                      <a:lnTo>
                        <a:pt x="292" y="374"/>
                      </a:lnTo>
                      <a:lnTo>
                        <a:pt x="292" y="368"/>
                      </a:lnTo>
                      <a:lnTo>
                        <a:pt x="292" y="361"/>
                      </a:lnTo>
                      <a:lnTo>
                        <a:pt x="292" y="355"/>
                      </a:lnTo>
                      <a:lnTo>
                        <a:pt x="292" y="349"/>
                      </a:lnTo>
                      <a:lnTo>
                        <a:pt x="298" y="349"/>
                      </a:lnTo>
                      <a:lnTo>
                        <a:pt x="298" y="342"/>
                      </a:lnTo>
                      <a:lnTo>
                        <a:pt x="298" y="336"/>
                      </a:lnTo>
                      <a:lnTo>
                        <a:pt x="292" y="336"/>
                      </a:lnTo>
                      <a:lnTo>
                        <a:pt x="292" y="330"/>
                      </a:lnTo>
                      <a:lnTo>
                        <a:pt x="285" y="330"/>
                      </a:lnTo>
                      <a:lnTo>
                        <a:pt x="285" y="323"/>
                      </a:lnTo>
                      <a:lnTo>
                        <a:pt x="279" y="323"/>
                      </a:lnTo>
                      <a:lnTo>
                        <a:pt x="279" y="317"/>
                      </a:lnTo>
                      <a:lnTo>
                        <a:pt x="273" y="317"/>
                      </a:lnTo>
                      <a:lnTo>
                        <a:pt x="279" y="317"/>
                      </a:lnTo>
                      <a:lnTo>
                        <a:pt x="279" y="311"/>
                      </a:lnTo>
                      <a:lnTo>
                        <a:pt x="273" y="311"/>
                      </a:lnTo>
                      <a:lnTo>
                        <a:pt x="273" y="304"/>
                      </a:lnTo>
                      <a:lnTo>
                        <a:pt x="273" y="298"/>
                      </a:lnTo>
                      <a:lnTo>
                        <a:pt x="273" y="291"/>
                      </a:lnTo>
                      <a:lnTo>
                        <a:pt x="273" y="285"/>
                      </a:lnTo>
                      <a:lnTo>
                        <a:pt x="273" y="279"/>
                      </a:lnTo>
                      <a:lnTo>
                        <a:pt x="273" y="272"/>
                      </a:lnTo>
                      <a:lnTo>
                        <a:pt x="279" y="272"/>
                      </a:lnTo>
                      <a:lnTo>
                        <a:pt x="279" y="266"/>
                      </a:lnTo>
                      <a:lnTo>
                        <a:pt x="285" y="266"/>
                      </a:lnTo>
                      <a:lnTo>
                        <a:pt x="285" y="260"/>
                      </a:lnTo>
                      <a:lnTo>
                        <a:pt x="292" y="260"/>
                      </a:lnTo>
                      <a:lnTo>
                        <a:pt x="292" y="253"/>
                      </a:lnTo>
                      <a:lnTo>
                        <a:pt x="298" y="247"/>
                      </a:lnTo>
                      <a:lnTo>
                        <a:pt x="298" y="241"/>
                      </a:lnTo>
                      <a:lnTo>
                        <a:pt x="298" y="234"/>
                      </a:lnTo>
                      <a:lnTo>
                        <a:pt x="298" y="228"/>
                      </a:lnTo>
                      <a:lnTo>
                        <a:pt x="298" y="222"/>
                      </a:lnTo>
                      <a:lnTo>
                        <a:pt x="298" y="215"/>
                      </a:lnTo>
                      <a:lnTo>
                        <a:pt x="298" y="209"/>
                      </a:lnTo>
                      <a:lnTo>
                        <a:pt x="292" y="209"/>
                      </a:lnTo>
                      <a:lnTo>
                        <a:pt x="292" y="203"/>
                      </a:lnTo>
                      <a:lnTo>
                        <a:pt x="285" y="196"/>
                      </a:lnTo>
                      <a:lnTo>
                        <a:pt x="292" y="190"/>
                      </a:lnTo>
                      <a:lnTo>
                        <a:pt x="285" y="190"/>
                      </a:lnTo>
                      <a:lnTo>
                        <a:pt x="285" y="184"/>
                      </a:lnTo>
                      <a:lnTo>
                        <a:pt x="292" y="184"/>
                      </a:lnTo>
                      <a:lnTo>
                        <a:pt x="292" y="177"/>
                      </a:lnTo>
                      <a:lnTo>
                        <a:pt x="292" y="171"/>
                      </a:lnTo>
                      <a:lnTo>
                        <a:pt x="298" y="171"/>
                      </a:lnTo>
                      <a:lnTo>
                        <a:pt x="298" y="165"/>
                      </a:lnTo>
                      <a:lnTo>
                        <a:pt x="292" y="165"/>
                      </a:lnTo>
                      <a:lnTo>
                        <a:pt x="292" y="158"/>
                      </a:lnTo>
                      <a:lnTo>
                        <a:pt x="285" y="158"/>
                      </a:lnTo>
                      <a:lnTo>
                        <a:pt x="285" y="152"/>
                      </a:lnTo>
                      <a:lnTo>
                        <a:pt x="285" y="146"/>
                      </a:lnTo>
                      <a:lnTo>
                        <a:pt x="285" y="139"/>
                      </a:lnTo>
                      <a:lnTo>
                        <a:pt x="292" y="139"/>
                      </a:lnTo>
                      <a:lnTo>
                        <a:pt x="292" y="133"/>
                      </a:lnTo>
                      <a:lnTo>
                        <a:pt x="298" y="133"/>
                      </a:lnTo>
                      <a:lnTo>
                        <a:pt x="298" y="127"/>
                      </a:lnTo>
                      <a:lnTo>
                        <a:pt x="298" y="120"/>
                      </a:lnTo>
                      <a:lnTo>
                        <a:pt x="304" y="120"/>
                      </a:lnTo>
                      <a:lnTo>
                        <a:pt x="304" y="114"/>
                      </a:lnTo>
                      <a:lnTo>
                        <a:pt x="311" y="114"/>
                      </a:lnTo>
                      <a:lnTo>
                        <a:pt x="311" y="108"/>
                      </a:lnTo>
                      <a:lnTo>
                        <a:pt x="311" y="101"/>
                      </a:lnTo>
                      <a:lnTo>
                        <a:pt x="311" y="95"/>
                      </a:lnTo>
                      <a:lnTo>
                        <a:pt x="311" y="88"/>
                      </a:lnTo>
                      <a:lnTo>
                        <a:pt x="317" y="88"/>
                      </a:lnTo>
                      <a:lnTo>
                        <a:pt x="317" y="82"/>
                      </a:lnTo>
                      <a:lnTo>
                        <a:pt x="323" y="82"/>
                      </a:lnTo>
                      <a:lnTo>
                        <a:pt x="323" y="76"/>
                      </a:lnTo>
                      <a:lnTo>
                        <a:pt x="330" y="76"/>
                      </a:lnTo>
                      <a:lnTo>
                        <a:pt x="330" y="69"/>
                      </a:lnTo>
                      <a:lnTo>
                        <a:pt x="336" y="76"/>
                      </a:lnTo>
                      <a:lnTo>
                        <a:pt x="336" y="69"/>
                      </a:lnTo>
                      <a:lnTo>
                        <a:pt x="342" y="69"/>
                      </a:lnTo>
                      <a:lnTo>
                        <a:pt x="349" y="69"/>
                      </a:lnTo>
                      <a:lnTo>
                        <a:pt x="355" y="69"/>
                      </a:lnTo>
                      <a:lnTo>
                        <a:pt x="355" y="63"/>
                      </a:lnTo>
                      <a:lnTo>
                        <a:pt x="361" y="63"/>
                      </a:lnTo>
                      <a:lnTo>
                        <a:pt x="368" y="63"/>
                      </a:lnTo>
                      <a:lnTo>
                        <a:pt x="368" y="57"/>
                      </a:lnTo>
                      <a:lnTo>
                        <a:pt x="361" y="57"/>
                      </a:lnTo>
                      <a:lnTo>
                        <a:pt x="361" y="50"/>
                      </a:lnTo>
                      <a:lnTo>
                        <a:pt x="368" y="50"/>
                      </a:lnTo>
                      <a:lnTo>
                        <a:pt x="374" y="50"/>
                      </a:lnTo>
                      <a:lnTo>
                        <a:pt x="380" y="50"/>
                      </a:lnTo>
                      <a:lnTo>
                        <a:pt x="380" y="44"/>
                      </a:lnTo>
                      <a:lnTo>
                        <a:pt x="380" y="38"/>
                      </a:lnTo>
                      <a:lnTo>
                        <a:pt x="387" y="38"/>
                      </a:lnTo>
                      <a:lnTo>
                        <a:pt x="387" y="31"/>
                      </a:lnTo>
                      <a:lnTo>
                        <a:pt x="393" y="31"/>
                      </a:lnTo>
                      <a:lnTo>
                        <a:pt x="393" y="25"/>
                      </a:lnTo>
                      <a:lnTo>
                        <a:pt x="393" y="19"/>
                      </a:lnTo>
                      <a:lnTo>
                        <a:pt x="387" y="12"/>
                      </a:lnTo>
                      <a:lnTo>
                        <a:pt x="393" y="12"/>
                      </a:lnTo>
                      <a:lnTo>
                        <a:pt x="393" y="6"/>
                      </a:lnTo>
                      <a:lnTo>
                        <a:pt x="393" y="0"/>
                      </a:lnTo>
                      <a:lnTo>
                        <a:pt x="400" y="6"/>
                      </a:lnTo>
                      <a:lnTo>
                        <a:pt x="406" y="12"/>
                      </a:lnTo>
                      <a:lnTo>
                        <a:pt x="412" y="12"/>
                      </a:lnTo>
                      <a:lnTo>
                        <a:pt x="412" y="19"/>
                      </a:lnTo>
                      <a:lnTo>
                        <a:pt x="419" y="19"/>
                      </a:lnTo>
                      <a:lnTo>
                        <a:pt x="425" y="19"/>
                      </a:lnTo>
                      <a:lnTo>
                        <a:pt x="431" y="19"/>
                      </a:lnTo>
                      <a:lnTo>
                        <a:pt x="438" y="19"/>
                      </a:lnTo>
                      <a:lnTo>
                        <a:pt x="444" y="19"/>
                      </a:lnTo>
                      <a:lnTo>
                        <a:pt x="444" y="25"/>
                      </a:lnTo>
                      <a:lnTo>
                        <a:pt x="450" y="25"/>
                      </a:lnTo>
                      <a:lnTo>
                        <a:pt x="450" y="31"/>
                      </a:lnTo>
                      <a:lnTo>
                        <a:pt x="444" y="31"/>
                      </a:lnTo>
                      <a:lnTo>
                        <a:pt x="450" y="31"/>
                      </a:lnTo>
                      <a:lnTo>
                        <a:pt x="450" y="38"/>
                      </a:lnTo>
                      <a:lnTo>
                        <a:pt x="444" y="38"/>
                      </a:lnTo>
                      <a:lnTo>
                        <a:pt x="438" y="44"/>
                      </a:lnTo>
                      <a:lnTo>
                        <a:pt x="444" y="44"/>
                      </a:lnTo>
                      <a:lnTo>
                        <a:pt x="438" y="57"/>
                      </a:lnTo>
                      <a:lnTo>
                        <a:pt x="431" y="57"/>
                      </a:lnTo>
                      <a:lnTo>
                        <a:pt x="431" y="63"/>
                      </a:lnTo>
                      <a:lnTo>
                        <a:pt x="438" y="63"/>
                      </a:lnTo>
                      <a:lnTo>
                        <a:pt x="438" y="69"/>
                      </a:lnTo>
                      <a:lnTo>
                        <a:pt x="438" y="76"/>
                      </a:lnTo>
                      <a:lnTo>
                        <a:pt x="444" y="76"/>
                      </a:lnTo>
                      <a:lnTo>
                        <a:pt x="438" y="82"/>
                      </a:lnTo>
                      <a:lnTo>
                        <a:pt x="438" y="88"/>
                      </a:lnTo>
                      <a:lnTo>
                        <a:pt x="444" y="95"/>
                      </a:lnTo>
                      <a:lnTo>
                        <a:pt x="444" y="88"/>
                      </a:lnTo>
                      <a:lnTo>
                        <a:pt x="444" y="95"/>
                      </a:lnTo>
                      <a:lnTo>
                        <a:pt x="450" y="95"/>
                      </a:lnTo>
                      <a:lnTo>
                        <a:pt x="444" y="101"/>
                      </a:lnTo>
                      <a:lnTo>
                        <a:pt x="450" y="101"/>
                      </a:lnTo>
                      <a:lnTo>
                        <a:pt x="444" y="101"/>
                      </a:lnTo>
                      <a:lnTo>
                        <a:pt x="444" y="108"/>
                      </a:lnTo>
                      <a:lnTo>
                        <a:pt x="450" y="108"/>
                      </a:lnTo>
                      <a:lnTo>
                        <a:pt x="450" y="114"/>
                      </a:lnTo>
                      <a:lnTo>
                        <a:pt x="450" y="120"/>
                      </a:lnTo>
                      <a:lnTo>
                        <a:pt x="450" y="127"/>
                      </a:lnTo>
                      <a:lnTo>
                        <a:pt x="450" y="120"/>
                      </a:lnTo>
                      <a:lnTo>
                        <a:pt x="457" y="127"/>
                      </a:lnTo>
                      <a:lnTo>
                        <a:pt x="457" y="120"/>
                      </a:lnTo>
                      <a:lnTo>
                        <a:pt x="457" y="127"/>
                      </a:lnTo>
                      <a:lnTo>
                        <a:pt x="463" y="127"/>
                      </a:lnTo>
                      <a:lnTo>
                        <a:pt x="457" y="133"/>
                      </a:lnTo>
                      <a:lnTo>
                        <a:pt x="463" y="133"/>
                      </a:lnTo>
                      <a:lnTo>
                        <a:pt x="463" y="139"/>
                      </a:lnTo>
                      <a:lnTo>
                        <a:pt x="457" y="146"/>
                      </a:lnTo>
                      <a:lnTo>
                        <a:pt x="463" y="152"/>
                      </a:lnTo>
                      <a:lnTo>
                        <a:pt x="457" y="152"/>
                      </a:lnTo>
                      <a:lnTo>
                        <a:pt x="457" y="158"/>
                      </a:lnTo>
                      <a:lnTo>
                        <a:pt x="457" y="165"/>
                      </a:lnTo>
                      <a:lnTo>
                        <a:pt x="457" y="171"/>
                      </a:lnTo>
                      <a:lnTo>
                        <a:pt x="450" y="171"/>
                      </a:lnTo>
                      <a:lnTo>
                        <a:pt x="450" y="177"/>
                      </a:lnTo>
                      <a:lnTo>
                        <a:pt x="450" y="184"/>
                      </a:lnTo>
                      <a:lnTo>
                        <a:pt x="457" y="184"/>
                      </a:lnTo>
                      <a:lnTo>
                        <a:pt x="450" y="190"/>
                      </a:lnTo>
                      <a:lnTo>
                        <a:pt x="450" y="196"/>
                      </a:lnTo>
                      <a:lnTo>
                        <a:pt x="450" y="203"/>
                      </a:lnTo>
                      <a:lnTo>
                        <a:pt x="450" y="209"/>
                      </a:lnTo>
                      <a:lnTo>
                        <a:pt x="457" y="209"/>
                      </a:lnTo>
                      <a:lnTo>
                        <a:pt x="457" y="215"/>
                      </a:lnTo>
                      <a:lnTo>
                        <a:pt x="463" y="215"/>
                      </a:lnTo>
                      <a:lnTo>
                        <a:pt x="463" y="222"/>
                      </a:lnTo>
                      <a:lnTo>
                        <a:pt x="457" y="222"/>
                      </a:lnTo>
                      <a:lnTo>
                        <a:pt x="463" y="222"/>
                      </a:lnTo>
                      <a:lnTo>
                        <a:pt x="463" y="228"/>
                      </a:lnTo>
                      <a:lnTo>
                        <a:pt x="469" y="228"/>
                      </a:lnTo>
                      <a:lnTo>
                        <a:pt x="476" y="228"/>
                      </a:lnTo>
                      <a:lnTo>
                        <a:pt x="476" y="234"/>
                      </a:lnTo>
                      <a:lnTo>
                        <a:pt x="482" y="234"/>
                      </a:lnTo>
                      <a:lnTo>
                        <a:pt x="476" y="234"/>
                      </a:lnTo>
                      <a:lnTo>
                        <a:pt x="482" y="241"/>
                      </a:lnTo>
                      <a:lnTo>
                        <a:pt x="476" y="241"/>
                      </a:lnTo>
                      <a:lnTo>
                        <a:pt x="482" y="241"/>
                      </a:lnTo>
                      <a:lnTo>
                        <a:pt x="482" y="247"/>
                      </a:lnTo>
                      <a:lnTo>
                        <a:pt x="476" y="247"/>
                      </a:lnTo>
                      <a:lnTo>
                        <a:pt x="476" y="253"/>
                      </a:lnTo>
                      <a:lnTo>
                        <a:pt x="482" y="253"/>
                      </a:lnTo>
                      <a:lnTo>
                        <a:pt x="476" y="253"/>
                      </a:lnTo>
                      <a:lnTo>
                        <a:pt x="476" y="260"/>
                      </a:lnTo>
                      <a:lnTo>
                        <a:pt x="482" y="260"/>
                      </a:lnTo>
                      <a:lnTo>
                        <a:pt x="476" y="260"/>
                      </a:lnTo>
                      <a:lnTo>
                        <a:pt x="476" y="266"/>
                      </a:lnTo>
                      <a:lnTo>
                        <a:pt x="482" y="272"/>
                      </a:lnTo>
                      <a:lnTo>
                        <a:pt x="482" y="279"/>
                      </a:lnTo>
                      <a:lnTo>
                        <a:pt x="476" y="279"/>
                      </a:lnTo>
                      <a:lnTo>
                        <a:pt x="476" y="285"/>
                      </a:lnTo>
                      <a:lnTo>
                        <a:pt x="482" y="285"/>
                      </a:lnTo>
                      <a:lnTo>
                        <a:pt x="482" y="291"/>
                      </a:lnTo>
                      <a:lnTo>
                        <a:pt x="482" y="298"/>
                      </a:lnTo>
                      <a:lnTo>
                        <a:pt x="482" y="304"/>
                      </a:lnTo>
                      <a:lnTo>
                        <a:pt x="482" y="311"/>
                      </a:lnTo>
                      <a:lnTo>
                        <a:pt x="482" y="317"/>
                      </a:lnTo>
                      <a:lnTo>
                        <a:pt x="488" y="323"/>
                      </a:lnTo>
                      <a:lnTo>
                        <a:pt x="488" y="330"/>
                      </a:lnTo>
                      <a:lnTo>
                        <a:pt x="488" y="336"/>
                      </a:lnTo>
                      <a:lnTo>
                        <a:pt x="488" y="342"/>
                      </a:lnTo>
                      <a:lnTo>
                        <a:pt x="495" y="342"/>
                      </a:lnTo>
                      <a:lnTo>
                        <a:pt x="495" y="349"/>
                      </a:lnTo>
                      <a:lnTo>
                        <a:pt x="488" y="349"/>
                      </a:lnTo>
                      <a:lnTo>
                        <a:pt x="488" y="355"/>
                      </a:lnTo>
                      <a:lnTo>
                        <a:pt x="495" y="361"/>
                      </a:lnTo>
                      <a:lnTo>
                        <a:pt x="495" y="368"/>
                      </a:lnTo>
                      <a:lnTo>
                        <a:pt x="501" y="368"/>
                      </a:lnTo>
                      <a:lnTo>
                        <a:pt x="495" y="374"/>
                      </a:lnTo>
                      <a:lnTo>
                        <a:pt x="501" y="374"/>
                      </a:lnTo>
                      <a:lnTo>
                        <a:pt x="507" y="374"/>
                      </a:lnTo>
                      <a:lnTo>
                        <a:pt x="507" y="380"/>
                      </a:lnTo>
                      <a:lnTo>
                        <a:pt x="514" y="380"/>
                      </a:lnTo>
                      <a:lnTo>
                        <a:pt x="520" y="380"/>
                      </a:lnTo>
                      <a:lnTo>
                        <a:pt x="526" y="380"/>
                      </a:lnTo>
                      <a:lnTo>
                        <a:pt x="526" y="387"/>
                      </a:lnTo>
                      <a:lnTo>
                        <a:pt x="533" y="387"/>
                      </a:lnTo>
                      <a:lnTo>
                        <a:pt x="533" y="393"/>
                      </a:lnTo>
                      <a:lnTo>
                        <a:pt x="526" y="393"/>
                      </a:lnTo>
                      <a:lnTo>
                        <a:pt x="526" y="399"/>
                      </a:lnTo>
                      <a:lnTo>
                        <a:pt x="526" y="406"/>
                      </a:lnTo>
                      <a:lnTo>
                        <a:pt x="526" y="412"/>
                      </a:lnTo>
                      <a:lnTo>
                        <a:pt x="520" y="412"/>
                      </a:lnTo>
                      <a:lnTo>
                        <a:pt x="520" y="418"/>
                      </a:lnTo>
                      <a:lnTo>
                        <a:pt x="520" y="425"/>
                      </a:lnTo>
                      <a:lnTo>
                        <a:pt x="520" y="431"/>
                      </a:lnTo>
                      <a:lnTo>
                        <a:pt x="520" y="437"/>
                      </a:lnTo>
                      <a:lnTo>
                        <a:pt x="514" y="437"/>
                      </a:lnTo>
                      <a:lnTo>
                        <a:pt x="514" y="444"/>
                      </a:lnTo>
                      <a:lnTo>
                        <a:pt x="507" y="450"/>
                      </a:lnTo>
                      <a:lnTo>
                        <a:pt x="501" y="450"/>
                      </a:lnTo>
                      <a:lnTo>
                        <a:pt x="501" y="456"/>
                      </a:lnTo>
                      <a:lnTo>
                        <a:pt x="507" y="463"/>
                      </a:lnTo>
                      <a:lnTo>
                        <a:pt x="507" y="469"/>
                      </a:lnTo>
                      <a:lnTo>
                        <a:pt x="501" y="469"/>
                      </a:lnTo>
                      <a:lnTo>
                        <a:pt x="501" y="475"/>
                      </a:lnTo>
                      <a:lnTo>
                        <a:pt x="501" y="482"/>
                      </a:lnTo>
                      <a:lnTo>
                        <a:pt x="507" y="482"/>
                      </a:lnTo>
                      <a:lnTo>
                        <a:pt x="514" y="482"/>
                      </a:lnTo>
                      <a:lnTo>
                        <a:pt x="514" y="488"/>
                      </a:lnTo>
                      <a:lnTo>
                        <a:pt x="514" y="495"/>
                      </a:lnTo>
                      <a:lnTo>
                        <a:pt x="514" y="501"/>
                      </a:lnTo>
                      <a:lnTo>
                        <a:pt x="514" y="507"/>
                      </a:lnTo>
                      <a:lnTo>
                        <a:pt x="507" y="507"/>
                      </a:lnTo>
                      <a:lnTo>
                        <a:pt x="507" y="514"/>
                      </a:lnTo>
                      <a:lnTo>
                        <a:pt x="514" y="514"/>
                      </a:lnTo>
                      <a:lnTo>
                        <a:pt x="507" y="514"/>
                      </a:lnTo>
                      <a:lnTo>
                        <a:pt x="501" y="520"/>
                      </a:lnTo>
                      <a:lnTo>
                        <a:pt x="495" y="520"/>
                      </a:lnTo>
                      <a:lnTo>
                        <a:pt x="495" y="526"/>
                      </a:lnTo>
                      <a:lnTo>
                        <a:pt x="495" y="533"/>
                      </a:lnTo>
                      <a:lnTo>
                        <a:pt x="488" y="533"/>
                      </a:lnTo>
                      <a:lnTo>
                        <a:pt x="488" y="539"/>
                      </a:lnTo>
                      <a:lnTo>
                        <a:pt x="482" y="539"/>
                      </a:lnTo>
                      <a:lnTo>
                        <a:pt x="482" y="533"/>
                      </a:lnTo>
                      <a:lnTo>
                        <a:pt x="482" y="539"/>
                      </a:lnTo>
                      <a:lnTo>
                        <a:pt x="482" y="545"/>
                      </a:lnTo>
                      <a:lnTo>
                        <a:pt x="476" y="545"/>
                      </a:lnTo>
                      <a:lnTo>
                        <a:pt x="476" y="539"/>
                      </a:lnTo>
                      <a:lnTo>
                        <a:pt x="469" y="539"/>
                      </a:lnTo>
                      <a:lnTo>
                        <a:pt x="469" y="545"/>
                      </a:lnTo>
                      <a:lnTo>
                        <a:pt x="463" y="545"/>
                      </a:lnTo>
                      <a:lnTo>
                        <a:pt x="463" y="552"/>
                      </a:lnTo>
                      <a:lnTo>
                        <a:pt x="457" y="552"/>
                      </a:lnTo>
                      <a:lnTo>
                        <a:pt x="457" y="558"/>
                      </a:lnTo>
                      <a:lnTo>
                        <a:pt x="450" y="558"/>
                      </a:lnTo>
                      <a:lnTo>
                        <a:pt x="450" y="564"/>
                      </a:lnTo>
                      <a:lnTo>
                        <a:pt x="444" y="564"/>
                      </a:lnTo>
                      <a:lnTo>
                        <a:pt x="438" y="571"/>
                      </a:lnTo>
                      <a:lnTo>
                        <a:pt x="431" y="571"/>
                      </a:lnTo>
                      <a:lnTo>
                        <a:pt x="431" y="577"/>
                      </a:lnTo>
                      <a:lnTo>
                        <a:pt x="425" y="577"/>
                      </a:lnTo>
                      <a:lnTo>
                        <a:pt x="425" y="583"/>
                      </a:lnTo>
                      <a:lnTo>
                        <a:pt x="425" y="590"/>
                      </a:lnTo>
                      <a:lnTo>
                        <a:pt x="419" y="590"/>
                      </a:lnTo>
                      <a:lnTo>
                        <a:pt x="419" y="596"/>
                      </a:lnTo>
                      <a:lnTo>
                        <a:pt x="419" y="590"/>
                      </a:lnTo>
                      <a:lnTo>
                        <a:pt x="412" y="590"/>
                      </a:lnTo>
                      <a:lnTo>
                        <a:pt x="412" y="596"/>
                      </a:lnTo>
                      <a:lnTo>
                        <a:pt x="406" y="596"/>
                      </a:lnTo>
                      <a:lnTo>
                        <a:pt x="400" y="596"/>
                      </a:lnTo>
                      <a:lnTo>
                        <a:pt x="400" y="602"/>
                      </a:lnTo>
                      <a:lnTo>
                        <a:pt x="400" y="609"/>
                      </a:lnTo>
                      <a:lnTo>
                        <a:pt x="393" y="609"/>
                      </a:lnTo>
                      <a:lnTo>
                        <a:pt x="393" y="615"/>
                      </a:lnTo>
                      <a:lnTo>
                        <a:pt x="393" y="621"/>
                      </a:lnTo>
                      <a:lnTo>
                        <a:pt x="387" y="621"/>
                      </a:lnTo>
                      <a:lnTo>
                        <a:pt x="380" y="621"/>
                      </a:lnTo>
                      <a:lnTo>
                        <a:pt x="374" y="621"/>
                      </a:lnTo>
                      <a:lnTo>
                        <a:pt x="368" y="621"/>
                      </a:lnTo>
                      <a:lnTo>
                        <a:pt x="361" y="621"/>
                      </a:lnTo>
                      <a:lnTo>
                        <a:pt x="355" y="621"/>
                      </a:lnTo>
                      <a:lnTo>
                        <a:pt x="349" y="628"/>
                      </a:lnTo>
                      <a:lnTo>
                        <a:pt x="342" y="628"/>
                      </a:lnTo>
                      <a:lnTo>
                        <a:pt x="342" y="634"/>
                      </a:lnTo>
                      <a:lnTo>
                        <a:pt x="336" y="634"/>
                      </a:lnTo>
                      <a:lnTo>
                        <a:pt x="336" y="640"/>
                      </a:lnTo>
                      <a:lnTo>
                        <a:pt x="330" y="640"/>
                      </a:lnTo>
                      <a:lnTo>
                        <a:pt x="330" y="647"/>
                      </a:lnTo>
                      <a:lnTo>
                        <a:pt x="323" y="640"/>
                      </a:lnTo>
                      <a:lnTo>
                        <a:pt x="323" y="647"/>
                      </a:lnTo>
                      <a:lnTo>
                        <a:pt x="323" y="640"/>
                      </a:lnTo>
                      <a:lnTo>
                        <a:pt x="323" y="647"/>
                      </a:lnTo>
                      <a:lnTo>
                        <a:pt x="317" y="647"/>
                      </a:lnTo>
                      <a:lnTo>
                        <a:pt x="311" y="647"/>
                      </a:lnTo>
                      <a:lnTo>
                        <a:pt x="304" y="653"/>
                      </a:lnTo>
                      <a:lnTo>
                        <a:pt x="298" y="653"/>
                      </a:lnTo>
                      <a:lnTo>
                        <a:pt x="298" y="647"/>
                      </a:lnTo>
                      <a:lnTo>
                        <a:pt x="292" y="647"/>
                      </a:lnTo>
                      <a:lnTo>
                        <a:pt x="285" y="647"/>
                      </a:lnTo>
                      <a:lnTo>
                        <a:pt x="285" y="640"/>
                      </a:lnTo>
                      <a:lnTo>
                        <a:pt x="285" y="634"/>
                      </a:lnTo>
                      <a:lnTo>
                        <a:pt x="279" y="634"/>
                      </a:lnTo>
                      <a:lnTo>
                        <a:pt x="273" y="634"/>
                      </a:lnTo>
                      <a:lnTo>
                        <a:pt x="266" y="634"/>
                      </a:lnTo>
                      <a:lnTo>
                        <a:pt x="260" y="634"/>
                      </a:lnTo>
                      <a:lnTo>
                        <a:pt x="254" y="634"/>
                      </a:lnTo>
                      <a:lnTo>
                        <a:pt x="247" y="634"/>
                      </a:lnTo>
                      <a:lnTo>
                        <a:pt x="247" y="628"/>
                      </a:lnTo>
                      <a:lnTo>
                        <a:pt x="241" y="628"/>
                      </a:lnTo>
                      <a:lnTo>
                        <a:pt x="241" y="621"/>
                      </a:lnTo>
                      <a:lnTo>
                        <a:pt x="235" y="621"/>
                      </a:lnTo>
                      <a:lnTo>
                        <a:pt x="235" y="628"/>
                      </a:lnTo>
                      <a:lnTo>
                        <a:pt x="228" y="628"/>
                      </a:lnTo>
                      <a:lnTo>
                        <a:pt x="222" y="634"/>
                      </a:lnTo>
                      <a:lnTo>
                        <a:pt x="216" y="634"/>
                      </a:lnTo>
                      <a:lnTo>
                        <a:pt x="209" y="640"/>
                      </a:lnTo>
                      <a:lnTo>
                        <a:pt x="203" y="640"/>
                      </a:lnTo>
                      <a:lnTo>
                        <a:pt x="203" y="647"/>
                      </a:lnTo>
                      <a:lnTo>
                        <a:pt x="203" y="653"/>
                      </a:lnTo>
                      <a:lnTo>
                        <a:pt x="203" y="659"/>
                      </a:lnTo>
                      <a:lnTo>
                        <a:pt x="209" y="659"/>
                      </a:lnTo>
                      <a:lnTo>
                        <a:pt x="209" y="666"/>
                      </a:lnTo>
                      <a:lnTo>
                        <a:pt x="209" y="672"/>
                      </a:lnTo>
                      <a:lnTo>
                        <a:pt x="216" y="672"/>
                      </a:lnTo>
                      <a:lnTo>
                        <a:pt x="222" y="672"/>
                      </a:lnTo>
                      <a:lnTo>
                        <a:pt x="222" y="678"/>
                      </a:lnTo>
                      <a:lnTo>
                        <a:pt x="216" y="678"/>
                      </a:lnTo>
                      <a:lnTo>
                        <a:pt x="216" y="685"/>
                      </a:lnTo>
                      <a:lnTo>
                        <a:pt x="216" y="691"/>
                      </a:lnTo>
                      <a:lnTo>
                        <a:pt x="222" y="691"/>
                      </a:lnTo>
                      <a:lnTo>
                        <a:pt x="216" y="691"/>
                      </a:lnTo>
                      <a:lnTo>
                        <a:pt x="216" y="698"/>
                      </a:lnTo>
                      <a:lnTo>
                        <a:pt x="209" y="698"/>
                      </a:lnTo>
                      <a:lnTo>
                        <a:pt x="209" y="704"/>
                      </a:lnTo>
                      <a:lnTo>
                        <a:pt x="209" y="710"/>
                      </a:lnTo>
                      <a:lnTo>
                        <a:pt x="203" y="717"/>
                      </a:lnTo>
                      <a:lnTo>
                        <a:pt x="203" y="723"/>
                      </a:lnTo>
                      <a:lnTo>
                        <a:pt x="196" y="723"/>
                      </a:lnTo>
                      <a:lnTo>
                        <a:pt x="196" y="729"/>
                      </a:lnTo>
                      <a:lnTo>
                        <a:pt x="190" y="729"/>
                      </a:lnTo>
                      <a:lnTo>
                        <a:pt x="184" y="729"/>
                      </a:lnTo>
                      <a:lnTo>
                        <a:pt x="184" y="736"/>
                      </a:lnTo>
                      <a:lnTo>
                        <a:pt x="184" y="742"/>
                      </a:lnTo>
                      <a:lnTo>
                        <a:pt x="177" y="748"/>
                      </a:lnTo>
                      <a:lnTo>
                        <a:pt x="177" y="755"/>
                      </a:lnTo>
                      <a:lnTo>
                        <a:pt x="171" y="755"/>
                      </a:lnTo>
                      <a:lnTo>
                        <a:pt x="171" y="748"/>
                      </a:lnTo>
                      <a:lnTo>
                        <a:pt x="165" y="748"/>
                      </a:lnTo>
                      <a:lnTo>
                        <a:pt x="158" y="748"/>
                      </a:lnTo>
                      <a:lnTo>
                        <a:pt x="158" y="742"/>
                      </a:lnTo>
                      <a:lnTo>
                        <a:pt x="152" y="742"/>
                      </a:lnTo>
                      <a:lnTo>
                        <a:pt x="152" y="748"/>
                      </a:lnTo>
                      <a:lnTo>
                        <a:pt x="146" y="748"/>
                      </a:lnTo>
                      <a:lnTo>
                        <a:pt x="139" y="748"/>
                      </a:lnTo>
                      <a:lnTo>
                        <a:pt x="139" y="755"/>
                      </a:lnTo>
                      <a:lnTo>
                        <a:pt x="133" y="748"/>
                      </a:lnTo>
                      <a:lnTo>
                        <a:pt x="127" y="755"/>
                      </a:lnTo>
                      <a:lnTo>
                        <a:pt x="120" y="755"/>
                      </a:lnTo>
                      <a:lnTo>
                        <a:pt x="127" y="761"/>
                      </a:lnTo>
                      <a:lnTo>
                        <a:pt x="120" y="761"/>
                      </a:lnTo>
                      <a:lnTo>
                        <a:pt x="120" y="767"/>
                      </a:lnTo>
                      <a:lnTo>
                        <a:pt x="120" y="761"/>
                      </a:lnTo>
                      <a:lnTo>
                        <a:pt x="120" y="767"/>
                      </a:lnTo>
                      <a:lnTo>
                        <a:pt x="114" y="767"/>
                      </a:lnTo>
                      <a:lnTo>
                        <a:pt x="108" y="774"/>
                      </a:lnTo>
                      <a:lnTo>
                        <a:pt x="101" y="780"/>
                      </a:lnTo>
                      <a:lnTo>
                        <a:pt x="95" y="780"/>
                      </a:lnTo>
                      <a:lnTo>
                        <a:pt x="95" y="774"/>
                      </a:lnTo>
                      <a:lnTo>
                        <a:pt x="89" y="774"/>
                      </a:lnTo>
                      <a:lnTo>
                        <a:pt x="82" y="774"/>
                      </a:lnTo>
                      <a:lnTo>
                        <a:pt x="76" y="774"/>
                      </a:lnTo>
                      <a:lnTo>
                        <a:pt x="70" y="767"/>
                      </a:lnTo>
                      <a:lnTo>
                        <a:pt x="63" y="767"/>
                      </a:lnTo>
                      <a:lnTo>
                        <a:pt x="63" y="761"/>
                      </a:lnTo>
                      <a:lnTo>
                        <a:pt x="57" y="761"/>
                      </a:lnTo>
                      <a:lnTo>
                        <a:pt x="57" y="755"/>
                      </a:lnTo>
                      <a:lnTo>
                        <a:pt x="51" y="755"/>
                      </a:lnTo>
                      <a:lnTo>
                        <a:pt x="51" y="748"/>
                      </a:lnTo>
                      <a:lnTo>
                        <a:pt x="51" y="742"/>
                      </a:lnTo>
                      <a:lnTo>
                        <a:pt x="51" y="736"/>
                      </a:lnTo>
                      <a:lnTo>
                        <a:pt x="57" y="736"/>
                      </a:lnTo>
                      <a:lnTo>
                        <a:pt x="51" y="729"/>
                      </a:lnTo>
                      <a:lnTo>
                        <a:pt x="51" y="723"/>
                      </a:lnTo>
                      <a:lnTo>
                        <a:pt x="44" y="723"/>
                      </a:lnTo>
                      <a:lnTo>
                        <a:pt x="44" y="717"/>
                      </a:lnTo>
                      <a:lnTo>
                        <a:pt x="38" y="710"/>
                      </a:lnTo>
                      <a:lnTo>
                        <a:pt x="38" y="704"/>
                      </a:lnTo>
                      <a:lnTo>
                        <a:pt x="32" y="704"/>
                      </a:lnTo>
                      <a:lnTo>
                        <a:pt x="25" y="704"/>
                      </a:lnTo>
                      <a:lnTo>
                        <a:pt x="25" y="710"/>
                      </a:lnTo>
                      <a:lnTo>
                        <a:pt x="19" y="717"/>
                      </a:lnTo>
                      <a:lnTo>
                        <a:pt x="12" y="717"/>
                      </a:lnTo>
                      <a:lnTo>
                        <a:pt x="6" y="717"/>
                      </a:lnTo>
                      <a:lnTo>
                        <a:pt x="0" y="71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 cmpd="sng">
                  <a:solidFill>
                    <a:schemeClr val="accent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02" name="Freeform 108"/>
                <p:cNvSpPr>
                  <a:spLocks/>
                </p:cNvSpPr>
                <p:nvPr/>
              </p:nvSpPr>
              <p:spPr bwMode="auto">
                <a:xfrm>
                  <a:off x="3660947" y="2264213"/>
                  <a:ext cx="423561" cy="510392"/>
                </a:xfrm>
                <a:custGeom>
                  <a:avLst/>
                  <a:gdLst>
                    <a:gd name="T0" fmla="*/ 2147483646 w 400"/>
                    <a:gd name="T1" fmla="*/ 2147483646 h 482"/>
                    <a:gd name="T2" fmla="*/ 2147483646 w 400"/>
                    <a:gd name="T3" fmla="*/ 2147483646 h 482"/>
                    <a:gd name="T4" fmla="*/ 2147483646 w 400"/>
                    <a:gd name="T5" fmla="*/ 2147483646 h 482"/>
                    <a:gd name="T6" fmla="*/ 2147483646 w 400"/>
                    <a:gd name="T7" fmla="*/ 2147483646 h 482"/>
                    <a:gd name="T8" fmla="*/ 2147483646 w 400"/>
                    <a:gd name="T9" fmla="*/ 2147483646 h 482"/>
                    <a:gd name="T10" fmla="*/ 2147483646 w 400"/>
                    <a:gd name="T11" fmla="*/ 2147483646 h 482"/>
                    <a:gd name="T12" fmla="*/ 2147483646 w 400"/>
                    <a:gd name="T13" fmla="*/ 2147483646 h 482"/>
                    <a:gd name="T14" fmla="*/ 2147483646 w 400"/>
                    <a:gd name="T15" fmla="*/ 2147483646 h 482"/>
                    <a:gd name="T16" fmla="*/ 2147483646 w 400"/>
                    <a:gd name="T17" fmla="*/ 2147483646 h 482"/>
                    <a:gd name="T18" fmla="*/ 2147483646 w 400"/>
                    <a:gd name="T19" fmla="*/ 2147483646 h 482"/>
                    <a:gd name="T20" fmla="*/ 2147483646 w 400"/>
                    <a:gd name="T21" fmla="*/ 2147483646 h 482"/>
                    <a:gd name="T22" fmla="*/ 2147483646 w 400"/>
                    <a:gd name="T23" fmla="*/ 2147483646 h 482"/>
                    <a:gd name="T24" fmla="*/ 2147483646 w 400"/>
                    <a:gd name="T25" fmla="*/ 2147483646 h 482"/>
                    <a:gd name="T26" fmla="*/ 2147483646 w 400"/>
                    <a:gd name="T27" fmla="*/ 2147483646 h 482"/>
                    <a:gd name="T28" fmla="*/ 2147483646 w 400"/>
                    <a:gd name="T29" fmla="*/ 2147483646 h 482"/>
                    <a:gd name="T30" fmla="*/ 2147483646 w 400"/>
                    <a:gd name="T31" fmla="*/ 2147483646 h 482"/>
                    <a:gd name="T32" fmla="*/ 2147483646 w 400"/>
                    <a:gd name="T33" fmla="*/ 2147483646 h 482"/>
                    <a:gd name="T34" fmla="*/ 2147483646 w 400"/>
                    <a:gd name="T35" fmla="*/ 2147483646 h 482"/>
                    <a:gd name="T36" fmla="*/ 2147483646 w 400"/>
                    <a:gd name="T37" fmla="*/ 2147483646 h 482"/>
                    <a:gd name="T38" fmla="*/ 2147483646 w 400"/>
                    <a:gd name="T39" fmla="*/ 2147483646 h 482"/>
                    <a:gd name="T40" fmla="*/ 2147483646 w 400"/>
                    <a:gd name="T41" fmla="*/ 2147483646 h 482"/>
                    <a:gd name="T42" fmla="*/ 2147483646 w 400"/>
                    <a:gd name="T43" fmla="*/ 2147483646 h 482"/>
                    <a:gd name="T44" fmla="*/ 2147483646 w 400"/>
                    <a:gd name="T45" fmla="*/ 2147483646 h 482"/>
                    <a:gd name="T46" fmla="*/ 2147483646 w 400"/>
                    <a:gd name="T47" fmla="*/ 2147483646 h 482"/>
                    <a:gd name="T48" fmla="*/ 2147483646 w 400"/>
                    <a:gd name="T49" fmla="*/ 2147483646 h 482"/>
                    <a:gd name="T50" fmla="*/ 2147483646 w 400"/>
                    <a:gd name="T51" fmla="*/ 2147483646 h 482"/>
                    <a:gd name="T52" fmla="*/ 2147483646 w 400"/>
                    <a:gd name="T53" fmla="*/ 2147483646 h 482"/>
                    <a:gd name="T54" fmla="*/ 2147483646 w 400"/>
                    <a:gd name="T55" fmla="*/ 2147483646 h 482"/>
                    <a:gd name="T56" fmla="*/ 2147483646 w 400"/>
                    <a:gd name="T57" fmla="*/ 2147483646 h 482"/>
                    <a:gd name="T58" fmla="*/ 2147483646 w 400"/>
                    <a:gd name="T59" fmla="*/ 2147483646 h 482"/>
                    <a:gd name="T60" fmla="*/ 2147483646 w 400"/>
                    <a:gd name="T61" fmla="*/ 2147483646 h 482"/>
                    <a:gd name="T62" fmla="*/ 2147483646 w 400"/>
                    <a:gd name="T63" fmla="*/ 2147483646 h 482"/>
                    <a:gd name="T64" fmla="*/ 2147483646 w 400"/>
                    <a:gd name="T65" fmla="*/ 2147483646 h 482"/>
                    <a:gd name="T66" fmla="*/ 2147483646 w 400"/>
                    <a:gd name="T67" fmla="*/ 2147483646 h 482"/>
                    <a:gd name="T68" fmla="*/ 2147483646 w 400"/>
                    <a:gd name="T69" fmla="*/ 2147483646 h 482"/>
                    <a:gd name="T70" fmla="*/ 2147483646 w 400"/>
                    <a:gd name="T71" fmla="*/ 2147483646 h 482"/>
                    <a:gd name="T72" fmla="*/ 2147483646 w 400"/>
                    <a:gd name="T73" fmla="*/ 2147483646 h 482"/>
                    <a:gd name="T74" fmla="*/ 2147483646 w 400"/>
                    <a:gd name="T75" fmla="*/ 2147483646 h 482"/>
                    <a:gd name="T76" fmla="*/ 2147483646 w 400"/>
                    <a:gd name="T77" fmla="*/ 2147483646 h 482"/>
                    <a:gd name="T78" fmla="*/ 2147483646 w 400"/>
                    <a:gd name="T79" fmla="*/ 2147483646 h 482"/>
                    <a:gd name="T80" fmla="*/ 2147483646 w 400"/>
                    <a:gd name="T81" fmla="*/ 2147483646 h 482"/>
                    <a:gd name="T82" fmla="*/ 2147483646 w 400"/>
                    <a:gd name="T83" fmla="*/ 2147483646 h 482"/>
                    <a:gd name="T84" fmla="*/ 2147483646 w 400"/>
                    <a:gd name="T85" fmla="*/ 2147483646 h 482"/>
                    <a:gd name="T86" fmla="*/ 2147483646 w 400"/>
                    <a:gd name="T87" fmla="*/ 2147483646 h 482"/>
                    <a:gd name="T88" fmla="*/ 2147483646 w 400"/>
                    <a:gd name="T89" fmla="*/ 2147483646 h 482"/>
                    <a:gd name="T90" fmla="*/ 2147483646 w 400"/>
                    <a:gd name="T91" fmla="*/ 2147483646 h 482"/>
                    <a:gd name="T92" fmla="*/ 2147483646 w 400"/>
                    <a:gd name="T93" fmla="*/ 2147483646 h 482"/>
                    <a:gd name="T94" fmla="*/ 2147483646 w 400"/>
                    <a:gd name="T95" fmla="*/ 2147483646 h 482"/>
                    <a:gd name="T96" fmla="*/ 2147483646 w 400"/>
                    <a:gd name="T97" fmla="*/ 2147483646 h 482"/>
                    <a:gd name="T98" fmla="*/ 2147483646 w 400"/>
                    <a:gd name="T99" fmla="*/ 2147483646 h 482"/>
                    <a:gd name="T100" fmla="*/ 2147483646 w 400"/>
                    <a:gd name="T101" fmla="*/ 2147483646 h 482"/>
                    <a:gd name="T102" fmla="*/ 2147483646 w 400"/>
                    <a:gd name="T103" fmla="*/ 2147483646 h 482"/>
                    <a:gd name="T104" fmla="*/ 2147483646 w 400"/>
                    <a:gd name="T105" fmla="*/ 2147483646 h 482"/>
                    <a:gd name="T106" fmla="*/ 2147483646 w 400"/>
                    <a:gd name="T107" fmla="*/ 2147483646 h 482"/>
                    <a:gd name="T108" fmla="*/ 2147483646 w 400"/>
                    <a:gd name="T109" fmla="*/ 2147483646 h 482"/>
                    <a:gd name="T110" fmla="*/ 2147483646 w 400"/>
                    <a:gd name="T111" fmla="*/ 2147483646 h 482"/>
                    <a:gd name="T112" fmla="*/ 2147483646 w 400"/>
                    <a:gd name="T113" fmla="*/ 2147483646 h 482"/>
                    <a:gd name="T114" fmla="*/ 2147483646 w 400"/>
                    <a:gd name="T115" fmla="*/ 2147483646 h 482"/>
                    <a:gd name="T116" fmla="*/ 2147483646 w 400"/>
                    <a:gd name="T117" fmla="*/ 2147483646 h 482"/>
                    <a:gd name="T118" fmla="*/ 2147483646 w 400"/>
                    <a:gd name="T119" fmla="*/ 2147483646 h 482"/>
                    <a:gd name="T120" fmla="*/ 2147483646 w 400"/>
                    <a:gd name="T121" fmla="*/ 2147483646 h 482"/>
                    <a:gd name="T122" fmla="*/ 2147483646 w 400"/>
                    <a:gd name="T123" fmla="*/ 2147483646 h 482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400"/>
                    <a:gd name="T187" fmla="*/ 0 h 482"/>
                    <a:gd name="T188" fmla="*/ 400 w 400"/>
                    <a:gd name="T189" fmla="*/ 482 h 482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400" h="482">
                      <a:moveTo>
                        <a:pt x="0" y="51"/>
                      </a:moveTo>
                      <a:lnTo>
                        <a:pt x="0" y="51"/>
                      </a:lnTo>
                      <a:lnTo>
                        <a:pt x="7" y="51"/>
                      </a:lnTo>
                      <a:lnTo>
                        <a:pt x="13" y="38"/>
                      </a:lnTo>
                      <a:lnTo>
                        <a:pt x="7" y="38"/>
                      </a:lnTo>
                      <a:lnTo>
                        <a:pt x="13" y="32"/>
                      </a:lnTo>
                      <a:lnTo>
                        <a:pt x="19" y="32"/>
                      </a:lnTo>
                      <a:lnTo>
                        <a:pt x="19" y="25"/>
                      </a:lnTo>
                      <a:lnTo>
                        <a:pt x="13" y="25"/>
                      </a:lnTo>
                      <a:lnTo>
                        <a:pt x="19" y="25"/>
                      </a:lnTo>
                      <a:lnTo>
                        <a:pt x="19" y="19"/>
                      </a:lnTo>
                      <a:lnTo>
                        <a:pt x="13" y="19"/>
                      </a:lnTo>
                      <a:lnTo>
                        <a:pt x="13" y="13"/>
                      </a:lnTo>
                      <a:lnTo>
                        <a:pt x="19" y="13"/>
                      </a:lnTo>
                      <a:lnTo>
                        <a:pt x="26" y="13"/>
                      </a:lnTo>
                      <a:lnTo>
                        <a:pt x="32" y="13"/>
                      </a:lnTo>
                      <a:lnTo>
                        <a:pt x="38" y="13"/>
                      </a:lnTo>
                      <a:lnTo>
                        <a:pt x="45" y="13"/>
                      </a:lnTo>
                      <a:lnTo>
                        <a:pt x="45" y="6"/>
                      </a:lnTo>
                      <a:lnTo>
                        <a:pt x="51" y="6"/>
                      </a:lnTo>
                      <a:lnTo>
                        <a:pt x="57" y="6"/>
                      </a:lnTo>
                      <a:lnTo>
                        <a:pt x="57" y="13"/>
                      </a:lnTo>
                      <a:lnTo>
                        <a:pt x="57" y="6"/>
                      </a:lnTo>
                      <a:lnTo>
                        <a:pt x="64" y="6"/>
                      </a:lnTo>
                      <a:lnTo>
                        <a:pt x="70" y="6"/>
                      </a:lnTo>
                      <a:lnTo>
                        <a:pt x="76" y="6"/>
                      </a:lnTo>
                      <a:lnTo>
                        <a:pt x="83" y="6"/>
                      </a:lnTo>
                      <a:lnTo>
                        <a:pt x="89" y="0"/>
                      </a:lnTo>
                      <a:lnTo>
                        <a:pt x="95" y="0"/>
                      </a:lnTo>
                      <a:lnTo>
                        <a:pt x="102" y="0"/>
                      </a:lnTo>
                      <a:lnTo>
                        <a:pt x="108" y="0"/>
                      </a:lnTo>
                      <a:lnTo>
                        <a:pt x="114" y="0"/>
                      </a:lnTo>
                      <a:lnTo>
                        <a:pt x="121" y="0"/>
                      </a:lnTo>
                      <a:lnTo>
                        <a:pt x="121" y="6"/>
                      </a:lnTo>
                      <a:lnTo>
                        <a:pt x="127" y="6"/>
                      </a:lnTo>
                      <a:lnTo>
                        <a:pt x="133" y="6"/>
                      </a:lnTo>
                      <a:lnTo>
                        <a:pt x="140" y="6"/>
                      </a:lnTo>
                      <a:lnTo>
                        <a:pt x="133" y="6"/>
                      </a:lnTo>
                      <a:lnTo>
                        <a:pt x="140" y="6"/>
                      </a:lnTo>
                      <a:lnTo>
                        <a:pt x="146" y="6"/>
                      </a:lnTo>
                      <a:lnTo>
                        <a:pt x="146" y="13"/>
                      </a:lnTo>
                      <a:lnTo>
                        <a:pt x="146" y="6"/>
                      </a:lnTo>
                      <a:lnTo>
                        <a:pt x="146" y="13"/>
                      </a:lnTo>
                      <a:lnTo>
                        <a:pt x="153" y="13"/>
                      </a:lnTo>
                      <a:lnTo>
                        <a:pt x="159" y="19"/>
                      </a:lnTo>
                      <a:lnTo>
                        <a:pt x="165" y="19"/>
                      </a:lnTo>
                      <a:lnTo>
                        <a:pt x="165" y="25"/>
                      </a:lnTo>
                      <a:lnTo>
                        <a:pt x="172" y="25"/>
                      </a:lnTo>
                      <a:lnTo>
                        <a:pt x="178" y="25"/>
                      </a:lnTo>
                      <a:lnTo>
                        <a:pt x="184" y="32"/>
                      </a:lnTo>
                      <a:lnTo>
                        <a:pt x="191" y="32"/>
                      </a:lnTo>
                      <a:lnTo>
                        <a:pt x="191" y="38"/>
                      </a:lnTo>
                      <a:lnTo>
                        <a:pt x="197" y="38"/>
                      </a:lnTo>
                      <a:lnTo>
                        <a:pt x="203" y="38"/>
                      </a:lnTo>
                      <a:lnTo>
                        <a:pt x="203" y="44"/>
                      </a:lnTo>
                      <a:lnTo>
                        <a:pt x="210" y="44"/>
                      </a:lnTo>
                      <a:lnTo>
                        <a:pt x="216" y="51"/>
                      </a:lnTo>
                      <a:lnTo>
                        <a:pt x="222" y="51"/>
                      </a:lnTo>
                      <a:lnTo>
                        <a:pt x="222" y="57"/>
                      </a:lnTo>
                      <a:lnTo>
                        <a:pt x="229" y="57"/>
                      </a:lnTo>
                      <a:lnTo>
                        <a:pt x="235" y="63"/>
                      </a:lnTo>
                      <a:lnTo>
                        <a:pt x="241" y="70"/>
                      </a:lnTo>
                      <a:lnTo>
                        <a:pt x="248" y="70"/>
                      </a:lnTo>
                      <a:lnTo>
                        <a:pt x="254" y="76"/>
                      </a:lnTo>
                      <a:lnTo>
                        <a:pt x="254" y="82"/>
                      </a:lnTo>
                      <a:lnTo>
                        <a:pt x="260" y="82"/>
                      </a:lnTo>
                      <a:lnTo>
                        <a:pt x="267" y="82"/>
                      </a:lnTo>
                      <a:lnTo>
                        <a:pt x="267" y="89"/>
                      </a:lnTo>
                      <a:lnTo>
                        <a:pt x="273" y="89"/>
                      </a:lnTo>
                      <a:lnTo>
                        <a:pt x="279" y="89"/>
                      </a:lnTo>
                      <a:lnTo>
                        <a:pt x="286" y="95"/>
                      </a:lnTo>
                      <a:lnTo>
                        <a:pt x="286" y="102"/>
                      </a:lnTo>
                      <a:lnTo>
                        <a:pt x="292" y="102"/>
                      </a:lnTo>
                      <a:lnTo>
                        <a:pt x="292" y="108"/>
                      </a:lnTo>
                      <a:lnTo>
                        <a:pt x="298" y="108"/>
                      </a:lnTo>
                      <a:lnTo>
                        <a:pt x="298" y="114"/>
                      </a:lnTo>
                      <a:lnTo>
                        <a:pt x="305" y="114"/>
                      </a:lnTo>
                      <a:lnTo>
                        <a:pt x="305" y="121"/>
                      </a:lnTo>
                      <a:lnTo>
                        <a:pt x="311" y="121"/>
                      </a:lnTo>
                      <a:lnTo>
                        <a:pt x="311" y="127"/>
                      </a:lnTo>
                      <a:lnTo>
                        <a:pt x="317" y="127"/>
                      </a:lnTo>
                      <a:lnTo>
                        <a:pt x="317" y="133"/>
                      </a:lnTo>
                      <a:lnTo>
                        <a:pt x="324" y="133"/>
                      </a:lnTo>
                      <a:lnTo>
                        <a:pt x="324" y="140"/>
                      </a:lnTo>
                      <a:lnTo>
                        <a:pt x="330" y="140"/>
                      </a:lnTo>
                      <a:lnTo>
                        <a:pt x="330" y="146"/>
                      </a:lnTo>
                      <a:lnTo>
                        <a:pt x="336" y="146"/>
                      </a:lnTo>
                      <a:lnTo>
                        <a:pt x="336" y="152"/>
                      </a:lnTo>
                      <a:lnTo>
                        <a:pt x="343" y="152"/>
                      </a:lnTo>
                      <a:lnTo>
                        <a:pt x="349" y="152"/>
                      </a:lnTo>
                      <a:lnTo>
                        <a:pt x="349" y="159"/>
                      </a:lnTo>
                      <a:lnTo>
                        <a:pt x="349" y="165"/>
                      </a:lnTo>
                      <a:lnTo>
                        <a:pt x="356" y="165"/>
                      </a:lnTo>
                      <a:lnTo>
                        <a:pt x="356" y="171"/>
                      </a:lnTo>
                      <a:lnTo>
                        <a:pt x="362" y="171"/>
                      </a:lnTo>
                      <a:lnTo>
                        <a:pt x="362" y="178"/>
                      </a:lnTo>
                      <a:lnTo>
                        <a:pt x="368" y="178"/>
                      </a:lnTo>
                      <a:lnTo>
                        <a:pt x="375" y="178"/>
                      </a:lnTo>
                      <a:lnTo>
                        <a:pt x="381" y="178"/>
                      </a:lnTo>
                      <a:lnTo>
                        <a:pt x="387" y="178"/>
                      </a:lnTo>
                      <a:lnTo>
                        <a:pt x="387" y="184"/>
                      </a:lnTo>
                      <a:lnTo>
                        <a:pt x="394" y="184"/>
                      </a:lnTo>
                      <a:lnTo>
                        <a:pt x="394" y="190"/>
                      </a:lnTo>
                      <a:lnTo>
                        <a:pt x="394" y="197"/>
                      </a:lnTo>
                      <a:lnTo>
                        <a:pt x="400" y="197"/>
                      </a:lnTo>
                      <a:lnTo>
                        <a:pt x="394" y="197"/>
                      </a:lnTo>
                      <a:lnTo>
                        <a:pt x="387" y="197"/>
                      </a:lnTo>
                      <a:lnTo>
                        <a:pt x="381" y="197"/>
                      </a:lnTo>
                      <a:lnTo>
                        <a:pt x="375" y="197"/>
                      </a:lnTo>
                      <a:lnTo>
                        <a:pt x="362" y="203"/>
                      </a:lnTo>
                      <a:lnTo>
                        <a:pt x="362" y="209"/>
                      </a:lnTo>
                      <a:lnTo>
                        <a:pt x="356" y="209"/>
                      </a:lnTo>
                      <a:lnTo>
                        <a:pt x="356" y="216"/>
                      </a:lnTo>
                      <a:lnTo>
                        <a:pt x="349" y="216"/>
                      </a:lnTo>
                      <a:lnTo>
                        <a:pt x="349" y="222"/>
                      </a:lnTo>
                      <a:lnTo>
                        <a:pt x="349" y="228"/>
                      </a:lnTo>
                      <a:lnTo>
                        <a:pt x="343" y="228"/>
                      </a:lnTo>
                      <a:lnTo>
                        <a:pt x="349" y="228"/>
                      </a:lnTo>
                      <a:lnTo>
                        <a:pt x="349" y="235"/>
                      </a:lnTo>
                      <a:lnTo>
                        <a:pt x="343" y="235"/>
                      </a:lnTo>
                      <a:lnTo>
                        <a:pt x="349" y="235"/>
                      </a:lnTo>
                      <a:lnTo>
                        <a:pt x="349" y="241"/>
                      </a:lnTo>
                      <a:lnTo>
                        <a:pt x="343" y="241"/>
                      </a:lnTo>
                      <a:lnTo>
                        <a:pt x="336" y="247"/>
                      </a:lnTo>
                      <a:lnTo>
                        <a:pt x="336" y="254"/>
                      </a:lnTo>
                      <a:lnTo>
                        <a:pt x="336" y="260"/>
                      </a:lnTo>
                      <a:lnTo>
                        <a:pt x="330" y="260"/>
                      </a:lnTo>
                      <a:lnTo>
                        <a:pt x="324" y="260"/>
                      </a:lnTo>
                      <a:lnTo>
                        <a:pt x="324" y="266"/>
                      </a:lnTo>
                      <a:lnTo>
                        <a:pt x="324" y="273"/>
                      </a:lnTo>
                      <a:lnTo>
                        <a:pt x="317" y="273"/>
                      </a:lnTo>
                      <a:lnTo>
                        <a:pt x="317" y="279"/>
                      </a:lnTo>
                      <a:lnTo>
                        <a:pt x="324" y="279"/>
                      </a:lnTo>
                      <a:lnTo>
                        <a:pt x="317" y="279"/>
                      </a:lnTo>
                      <a:lnTo>
                        <a:pt x="317" y="285"/>
                      </a:lnTo>
                      <a:lnTo>
                        <a:pt x="317" y="292"/>
                      </a:lnTo>
                      <a:lnTo>
                        <a:pt x="311" y="292"/>
                      </a:lnTo>
                      <a:lnTo>
                        <a:pt x="311" y="298"/>
                      </a:lnTo>
                      <a:lnTo>
                        <a:pt x="305" y="305"/>
                      </a:lnTo>
                      <a:lnTo>
                        <a:pt x="305" y="311"/>
                      </a:lnTo>
                      <a:lnTo>
                        <a:pt x="298" y="311"/>
                      </a:lnTo>
                      <a:lnTo>
                        <a:pt x="292" y="311"/>
                      </a:lnTo>
                      <a:lnTo>
                        <a:pt x="286" y="311"/>
                      </a:lnTo>
                      <a:lnTo>
                        <a:pt x="286" y="317"/>
                      </a:lnTo>
                      <a:lnTo>
                        <a:pt x="279" y="317"/>
                      </a:lnTo>
                      <a:lnTo>
                        <a:pt x="279" y="324"/>
                      </a:lnTo>
                      <a:lnTo>
                        <a:pt x="273" y="324"/>
                      </a:lnTo>
                      <a:lnTo>
                        <a:pt x="279" y="324"/>
                      </a:lnTo>
                      <a:lnTo>
                        <a:pt x="273" y="330"/>
                      </a:lnTo>
                      <a:lnTo>
                        <a:pt x="273" y="336"/>
                      </a:lnTo>
                      <a:lnTo>
                        <a:pt x="273" y="343"/>
                      </a:lnTo>
                      <a:lnTo>
                        <a:pt x="267" y="343"/>
                      </a:lnTo>
                      <a:lnTo>
                        <a:pt x="273" y="343"/>
                      </a:lnTo>
                      <a:lnTo>
                        <a:pt x="279" y="343"/>
                      </a:lnTo>
                      <a:lnTo>
                        <a:pt x="273" y="343"/>
                      </a:lnTo>
                      <a:lnTo>
                        <a:pt x="273" y="349"/>
                      </a:lnTo>
                      <a:lnTo>
                        <a:pt x="267" y="355"/>
                      </a:lnTo>
                      <a:lnTo>
                        <a:pt x="267" y="362"/>
                      </a:lnTo>
                      <a:lnTo>
                        <a:pt x="267" y="368"/>
                      </a:lnTo>
                      <a:lnTo>
                        <a:pt x="260" y="368"/>
                      </a:lnTo>
                      <a:lnTo>
                        <a:pt x="267" y="368"/>
                      </a:lnTo>
                      <a:lnTo>
                        <a:pt x="260" y="368"/>
                      </a:lnTo>
                      <a:lnTo>
                        <a:pt x="260" y="374"/>
                      </a:lnTo>
                      <a:lnTo>
                        <a:pt x="267" y="374"/>
                      </a:lnTo>
                      <a:lnTo>
                        <a:pt x="267" y="381"/>
                      </a:lnTo>
                      <a:lnTo>
                        <a:pt x="260" y="381"/>
                      </a:lnTo>
                      <a:lnTo>
                        <a:pt x="260" y="387"/>
                      </a:lnTo>
                      <a:lnTo>
                        <a:pt x="254" y="387"/>
                      </a:lnTo>
                      <a:lnTo>
                        <a:pt x="254" y="393"/>
                      </a:lnTo>
                      <a:lnTo>
                        <a:pt x="254" y="400"/>
                      </a:lnTo>
                      <a:lnTo>
                        <a:pt x="260" y="400"/>
                      </a:lnTo>
                      <a:lnTo>
                        <a:pt x="260" y="406"/>
                      </a:lnTo>
                      <a:lnTo>
                        <a:pt x="260" y="412"/>
                      </a:lnTo>
                      <a:lnTo>
                        <a:pt x="260" y="419"/>
                      </a:lnTo>
                      <a:lnTo>
                        <a:pt x="267" y="419"/>
                      </a:lnTo>
                      <a:lnTo>
                        <a:pt x="267" y="425"/>
                      </a:lnTo>
                      <a:lnTo>
                        <a:pt x="273" y="425"/>
                      </a:lnTo>
                      <a:lnTo>
                        <a:pt x="273" y="431"/>
                      </a:lnTo>
                      <a:lnTo>
                        <a:pt x="273" y="438"/>
                      </a:lnTo>
                      <a:lnTo>
                        <a:pt x="267" y="438"/>
                      </a:lnTo>
                      <a:lnTo>
                        <a:pt x="273" y="438"/>
                      </a:lnTo>
                      <a:lnTo>
                        <a:pt x="273" y="444"/>
                      </a:lnTo>
                      <a:lnTo>
                        <a:pt x="267" y="444"/>
                      </a:lnTo>
                      <a:lnTo>
                        <a:pt x="267" y="450"/>
                      </a:lnTo>
                      <a:lnTo>
                        <a:pt x="260" y="450"/>
                      </a:lnTo>
                      <a:lnTo>
                        <a:pt x="267" y="450"/>
                      </a:lnTo>
                      <a:lnTo>
                        <a:pt x="260" y="457"/>
                      </a:lnTo>
                      <a:lnTo>
                        <a:pt x="267" y="457"/>
                      </a:lnTo>
                      <a:lnTo>
                        <a:pt x="260" y="457"/>
                      </a:lnTo>
                      <a:lnTo>
                        <a:pt x="260" y="463"/>
                      </a:lnTo>
                      <a:lnTo>
                        <a:pt x="254" y="463"/>
                      </a:lnTo>
                      <a:lnTo>
                        <a:pt x="248" y="463"/>
                      </a:lnTo>
                      <a:lnTo>
                        <a:pt x="248" y="469"/>
                      </a:lnTo>
                      <a:lnTo>
                        <a:pt x="241" y="469"/>
                      </a:lnTo>
                      <a:lnTo>
                        <a:pt x="235" y="469"/>
                      </a:lnTo>
                      <a:lnTo>
                        <a:pt x="235" y="476"/>
                      </a:lnTo>
                      <a:lnTo>
                        <a:pt x="235" y="482"/>
                      </a:lnTo>
                      <a:lnTo>
                        <a:pt x="229" y="482"/>
                      </a:lnTo>
                      <a:lnTo>
                        <a:pt x="229" y="476"/>
                      </a:lnTo>
                      <a:lnTo>
                        <a:pt x="222" y="482"/>
                      </a:lnTo>
                      <a:lnTo>
                        <a:pt x="222" y="476"/>
                      </a:lnTo>
                      <a:lnTo>
                        <a:pt x="222" y="469"/>
                      </a:lnTo>
                      <a:lnTo>
                        <a:pt x="216" y="469"/>
                      </a:lnTo>
                      <a:lnTo>
                        <a:pt x="210" y="463"/>
                      </a:lnTo>
                      <a:lnTo>
                        <a:pt x="210" y="469"/>
                      </a:lnTo>
                      <a:lnTo>
                        <a:pt x="210" y="463"/>
                      </a:lnTo>
                      <a:lnTo>
                        <a:pt x="203" y="463"/>
                      </a:lnTo>
                      <a:lnTo>
                        <a:pt x="203" y="457"/>
                      </a:lnTo>
                      <a:lnTo>
                        <a:pt x="203" y="450"/>
                      </a:lnTo>
                      <a:lnTo>
                        <a:pt x="197" y="450"/>
                      </a:lnTo>
                      <a:lnTo>
                        <a:pt x="191" y="444"/>
                      </a:lnTo>
                      <a:lnTo>
                        <a:pt x="184" y="444"/>
                      </a:lnTo>
                      <a:lnTo>
                        <a:pt x="184" y="438"/>
                      </a:lnTo>
                      <a:lnTo>
                        <a:pt x="178" y="438"/>
                      </a:lnTo>
                      <a:lnTo>
                        <a:pt x="172" y="431"/>
                      </a:lnTo>
                      <a:lnTo>
                        <a:pt x="165" y="431"/>
                      </a:lnTo>
                      <a:lnTo>
                        <a:pt x="159" y="431"/>
                      </a:lnTo>
                      <a:lnTo>
                        <a:pt x="153" y="431"/>
                      </a:lnTo>
                      <a:lnTo>
                        <a:pt x="146" y="431"/>
                      </a:lnTo>
                      <a:lnTo>
                        <a:pt x="140" y="438"/>
                      </a:lnTo>
                      <a:lnTo>
                        <a:pt x="133" y="438"/>
                      </a:lnTo>
                      <a:lnTo>
                        <a:pt x="127" y="438"/>
                      </a:lnTo>
                      <a:lnTo>
                        <a:pt x="121" y="438"/>
                      </a:lnTo>
                      <a:lnTo>
                        <a:pt x="114" y="444"/>
                      </a:lnTo>
                      <a:lnTo>
                        <a:pt x="108" y="438"/>
                      </a:lnTo>
                      <a:lnTo>
                        <a:pt x="102" y="438"/>
                      </a:lnTo>
                      <a:lnTo>
                        <a:pt x="95" y="438"/>
                      </a:lnTo>
                      <a:lnTo>
                        <a:pt x="89" y="438"/>
                      </a:lnTo>
                      <a:lnTo>
                        <a:pt x="83" y="438"/>
                      </a:lnTo>
                      <a:lnTo>
                        <a:pt x="83" y="431"/>
                      </a:lnTo>
                      <a:lnTo>
                        <a:pt x="89" y="431"/>
                      </a:lnTo>
                      <a:lnTo>
                        <a:pt x="89" y="425"/>
                      </a:lnTo>
                      <a:lnTo>
                        <a:pt x="89" y="419"/>
                      </a:lnTo>
                      <a:lnTo>
                        <a:pt x="89" y="412"/>
                      </a:lnTo>
                      <a:lnTo>
                        <a:pt x="89" y="406"/>
                      </a:lnTo>
                      <a:lnTo>
                        <a:pt x="95" y="406"/>
                      </a:lnTo>
                      <a:lnTo>
                        <a:pt x="95" y="400"/>
                      </a:lnTo>
                      <a:lnTo>
                        <a:pt x="95" y="393"/>
                      </a:lnTo>
                      <a:lnTo>
                        <a:pt x="95" y="387"/>
                      </a:lnTo>
                      <a:lnTo>
                        <a:pt x="102" y="387"/>
                      </a:lnTo>
                      <a:lnTo>
                        <a:pt x="102" y="381"/>
                      </a:lnTo>
                      <a:lnTo>
                        <a:pt x="95" y="381"/>
                      </a:lnTo>
                      <a:lnTo>
                        <a:pt x="95" y="374"/>
                      </a:lnTo>
                      <a:lnTo>
                        <a:pt x="89" y="374"/>
                      </a:lnTo>
                      <a:lnTo>
                        <a:pt x="83" y="374"/>
                      </a:lnTo>
                      <a:lnTo>
                        <a:pt x="76" y="374"/>
                      </a:lnTo>
                      <a:lnTo>
                        <a:pt x="76" y="368"/>
                      </a:lnTo>
                      <a:lnTo>
                        <a:pt x="70" y="368"/>
                      </a:lnTo>
                      <a:lnTo>
                        <a:pt x="64" y="368"/>
                      </a:lnTo>
                      <a:lnTo>
                        <a:pt x="70" y="362"/>
                      </a:lnTo>
                      <a:lnTo>
                        <a:pt x="64" y="362"/>
                      </a:lnTo>
                      <a:lnTo>
                        <a:pt x="64" y="355"/>
                      </a:lnTo>
                      <a:lnTo>
                        <a:pt x="57" y="349"/>
                      </a:lnTo>
                      <a:lnTo>
                        <a:pt x="57" y="343"/>
                      </a:lnTo>
                      <a:lnTo>
                        <a:pt x="64" y="343"/>
                      </a:lnTo>
                      <a:lnTo>
                        <a:pt x="64" y="336"/>
                      </a:lnTo>
                      <a:lnTo>
                        <a:pt x="57" y="336"/>
                      </a:lnTo>
                      <a:lnTo>
                        <a:pt x="57" y="330"/>
                      </a:lnTo>
                      <a:lnTo>
                        <a:pt x="57" y="324"/>
                      </a:lnTo>
                      <a:lnTo>
                        <a:pt x="57" y="317"/>
                      </a:lnTo>
                      <a:lnTo>
                        <a:pt x="51" y="311"/>
                      </a:lnTo>
                      <a:lnTo>
                        <a:pt x="51" y="305"/>
                      </a:lnTo>
                      <a:lnTo>
                        <a:pt x="51" y="298"/>
                      </a:lnTo>
                      <a:lnTo>
                        <a:pt x="51" y="292"/>
                      </a:lnTo>
                      <a:lnTo>
                        <a:pt x="51" y="285"/>
                      </a:lnTo>
                      <a:lnTo>
                        <a:pt x="51" y="279"/>
                      </a:lnTo>
                      <a:lnTo>
                        <a:pt x="45" y="279"/>
                      </a:lnTo>
                      <a:lnTo>
                        <a:pt x="45" y="273"/>
                      </a:lnTo>
                      <a:lnTo>
                        <a:pt x="51" y="273"/>
                      </a:lnTo>
                      <a:lnTo>
                        <a:pt x="51" y="266"/>
                      </a:lnTo>
                      <a:lnTo>
                        <a:pt x="45" y="260"/>
                      </a:lnTo>
                      <a:lnTo>
                        <a:pt x="45" y="254"/>
                      </a:lnTo>
                      <a:lnTo>
                        <a:pt x="51" y="254"/>
                      </a:lnTo>
                      <a:lnTo>
                        <a:pt x="45" y="254"/>
                      </a:lnTo>
                      <a:lnTo>
                        <a:pt x="45" y="247"/>
                      </a:lnTo>
                      <a:lnTo>
                        <a:pt x="51" y="247"/>
                      </a:lnTo>
                      <a:lnTo>
                        <a:pt x="45" y="247"/>
                      </a:lnTo>
                      <a:lnTo>
                        <a:pt x="45" y="241"/>
                      </a:lnTo>
                      <a:lnTo>
                        <a:pt x="51" y="241"/>
                      </a:lnTo>
                      <a:lnTo>
                        <a:pt x="51" y="235"/>
                      </a:lnTo>
                      <a:lnTo>
                        <a:pt x="45" y="235"/>
                      </a:lnTo>
                      <a:lnTo>
                        <a:pt x="51" y="235"/>
                      </a:lnTo>
                      <a:lnTo>
                        <a:pt x="45" y="228"/>
                      </a:lnTo>
                      <a:lnTo>
                        <a:pt x="51" y="228"/>
                      </a:lnTo>
                      <a:lnTo>
                        <a:pt x="45" y="228"/>
                      </a:lnTo>
                      <a:lnTo>
                        <a:pt x="45" y="222"/>
                      </a:lnTo>
                      <a:lnTo>
                        <a:pt x="38" y="222"/>
                      </a:lnTo>
                      <a:lnTo>
                        <a:pt x="32" y="222"/>
                      </a:lnTo>
                      <a:lnTo>
                        <a:pt x="32" y="216"/>
                      </a:lnTo>
                      <a:lnTo>
                        <a:pt x="26" y="216"/>
                      </a:lnTo>
                      <a:lnTo>
                        <a:pt x="32" y="216"/>
                      </a:lnTo>
                      <a:lnTo>
                        <a:pt x="32" y="209"/>
                      </a:lnTo>
                      <a:lnTo>
                        <a:pt x="26" y="209"/>
                      </a:lnTo>
                      <a:lnTo>
                        <a:pt x="26" y="203"/>
                      </a:lnTo>
                      <a:lnTo>
                        <a:pt x="19" y="203"/>
                      </a:lnTo>
                      <a:lnTo>
                        <a:pt x="19" y="197"/>
                      </a:lnTo>
                      <a:lnTo>
                        <a:pt x="19" y="190"/>
                      </a:lnTo>
                      <a:lnTo>
                        <a:pt x="19" y="184"/>
                      </a:lnTo>
                      <a:lnTo>
                        <a:pt x="26" y="178"/>
                      </a:lnTo>
                      <a:lnTo>
                        <a:pt x="19" y="178"/>
                      </a:lnTo>
                      <a:lnTo>
                        <a:pt x="19" y="171"/>
                      </a:lnTo>
                      <a:lnTo>
                        <a:pt x="19" y="165"/>
                      </a:lnTo>
                      <a:lnTo>
                        <a:pt x="26" y="165"/>
                      </a:lnTo>
                      <a:lnTo>
                        <a:pt x="26" y="159"/>
                      </a:lnTo>
                      <a:lnTo>
                        <a:pt x="26" y="152"/>
                      </a:lnTo>
                      <a:lnTo>
                        <a:pt x="26" y="146"/>
                      </a:lnTo>
                      <a:lnTo>
                        <a:pt x="32" y="146"/>
                      </a:lnTo>
                      <a:lnTo>
                        <a:pt x="26" y="140"/>
                      </a:lnTo>
                      <a:lnTo>
                        <a:pt x="32" y="133"/>
                      </a:lnTo>
                      <a:lnTo>
                        <a:pt x="32" y="127"/>
                      </a:lnTo>
                      <a:lnTo>
                        <a:pt x="26" y="127"/>
                      </a:lnTo>
                      <a:lnTo>
                        <a:pt x="32" y="121"/>
                      </a:lnTo>
                      <a:lnTo>
                        <a:pt x="26" y="121"/>
                      </a:lnTo>
                      <a:lnTo>
                        <a:pt x="26" y="114"/>
                      </a:lnTo>
                      <a:lnTo>
                        <a:pt x="26" y="121"/>
                      </a:lnTo>
                      <a:lnTo>
                        <a:pt x="19" y="114"/>
                      </a:lnTo>
                      <a:lnTo>
                        <a:pt x="19" y="121"/>
                      </a:lnTo>
                      <a:lnTo>
                        <a:pt x="19" y="114"/>
                      </a:lnTo>
                      <a:lnTo>
                        <a:pt x="19" y="108"/>
                      </a:lnTo>
                      <a:lnTo>
                        <a:pt x="19" y="102"/>
                      </a:lnTo>
                      <a:lnTo>
                        <a:pt x="13" y="102"/>
                      </a:lnTo>
                      <a:lnTo>
                        <a:pt x="13" y="95"/>
                      </a:lnTo>
                      <a:lnTo>
                        <a:pt x="19" y="95"/>
                      </a:lnTo>
                      <a:lnTo>
                        <a:pt x="13" y="95"/>
                      </a:lnTo>
                      <a:lnTo>
                        <a:pt x="19" y="89"/>
                      </a:lnTo>
                      <a:lnTo>
                        <a:pt x="13" y="89"/>
                      </a:lnTo>
                      <a:lnTo>
                        <a:pt x="13" y="82"/>
                      </a:lnTo>
                      <a:lnTo>
                        <a:pt x="13" y="89"/>
                      </a:lnTo>
                      <a:lnTo>
                        <a:pt x="7" y="82"/>
                      </a:lnTo>
                      <a:lnTo>
                        <a:pt x="7" y="76"/>
                      </a:lnTo>
                      <a:lnTo>
                        <a:pt x="13" y="70"/>
                      </a:lnTo>
                      <a:lnTo>
                        <a:pt x="7" y="70"/>
                      </a:lnTo>
                      <a:lnTo>
                        <a:pt x="7" y="63"/>
                      </a:lnTo>
                      <a:lnTo>
                        <a:pt x="7" y="57"/>
                      </a:lnTo>
                      <a:lnTo>
                        <a:pt x="0" y="57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03" name="Freeform 109"/>
                <p:cNvSpPr>
                  <a:spLocks/>
                </p:cNvSpPr>
                <p:nvPr/>
              </p:nvSpPr>
              <p:spPr bwMode="auto">
                <a:xfrm>
                  <a:off x="3950028" y="2472817"/>
                  <a:ext cx="363204" cy="214957"/>
                </a:xfrm>
                <a:custGeom>
                  <a:avLst/>
                  <a:gdLst>
                    <a:gd name="T0" fmla="*/ 2147483646 w 343"/>
                    <a:gd name="T1" fmla="*/ 2147483646 h 203"/>
                    <a:gd name="T2" fmla="*/ 2147483646 w 343"/>
                    <a:gd name="T3" fmla="*/ 2147483646 h 203"/>
                    <a:gd name="T4" fmla="*/ 2147483646 w 343"/>
                    <a:gd name="T5" fmla="*/ 2147483646 h 203"/>
                    <a:gd name="T6" fmla="*/ 2147483646 w 343"/>
                    <a:gd name="T7" fmla="*/ 2147483646 h 203"/>
                    <a:gd name="T8" fmla="*/ 2147483646 w 343"/>
                    <a:gd name="T9" fmla="*/ 2147483646 h 203"/>
                    <a:gd name="T10" fmla="*/ 2147483646 w 343"/>
                    <a:gd name="T11" fmla="*/ 2147483646 h 203"/>
                    <a:gd name="T12" fmla="*/ 2147483646 w 343"/>
                    <a:gd name="T13" fmla="*/ 2147483646 h 203"/>
                    <a:gd name="T14" fmla="*/ 2147483646 w 343"/>
                    <a:gd name="T15" fmla="*/ 2147483646 h 203"/>
                    <a:gd name="T16" fmla="*/ 2147483646 w 343"/>
                    <a:gd name="T17" fmla="*/ 2147483646 h 203"/>
                    <a:gd name="T18" fmla="*/ 2147483646 w 343"/>
                    <a:gd name="T19" fmla="*/ 0 h 203"/>
                    <a:gd name="T20" fmla="*/ 2147483646 w 343"/>
                    <a:gd name="T21" fmla="*/ 2147483646 h 203"/>
                    <a:gd name="T22" fmla="*/ 2147483646 w 343"/>
                    <a:gd name="T23" fmla="*/ 2147483646 h 203"/>
                    <a:gd name="T24" fmla="*/ 2147483646 w 343"/>
                    <a:gd name="T25" fmla="*/ 2147483646 h 203"/>
                    <a:gd name="T26" fmla="*/ 2147483646 w 343"/>
                    <a:gd name="T27" fmla="*/ 2147483646 h 203"/>
                    <a:gd name="T28" fmla="*/ 2147483646 w 343"/>
                    <a:gd name="T29" fmla="*/ 2147483646 h 203"/>
                    <a:gd name="T30" fmla="*/ 2147483646 w 343"/>
                    <a:gd name="T31" fmla="*/ 2147483646 h 203"/>
                    <a:gd name="T32" fmla="*/ 2147483646 w 343"/>
                    <a:gd name="T33" fmla="*/ 2147483646 h 203"/>
                    <a:gd name="T34" fmla="*/ 2147483646 w 343"/>
                    <a:gd name="T35" fmla="*/ 2147483646 h 203"/>
                    <a:gd name="T36" fmla="*/ 2147483646 w 343"/>
                    <a:gd name="T37" fmla="*/ 2147483646 h 203"/>
                    <a:gd name="T38" fmla="*/ 2147483646 w 343"/>
                    <a:gd name="T39" fmla="*/ 2147483646 h 203"/>
                    <a:gd name="T40" fmla="*/ 2147483646 w 343"/>
                    <a:gd name="T41" fmla="*/ 2147483646 h 203"/>
                    <a:gd name="T42" fmla="*/ 2147483646 w 343"/>
                    <a:gd name="T43" fmla="*/ 2147483646 h 203"/>
                    <a:gd name="T44" fmla="*/ 2147483646 w 343"/>
                    <a:gd name="T45" fmla="*/ 2147483646 h 203"/>
                    <a:gd name="T46" fmla="*/ 2147483646 w 343"/>
                    <a:gd name="T47" fmla="*/ 2147483646 h 203"/>
                    <a:gd name="T48" fmla="*/ 2147483646 w 343"/>
                    <a:gd name="T49" fmla="*/ 2147483646 h 203"/>
                    <a:gd name="T50" fmla="*/ 2147483646 w 343"/>
                    <a:gd name="T51" fmla="*/ 2147483646 h 203"/>
                    <a:gd name="T52" fmla="*/ 2147483646 w 343"/>
                    <a:gd name="T53" fmla="*/ 2147483646 h 203"/>
                    <a:gd name="T54" fmla="*/ 2147483646 w 343"/>
                    <a:gd name="T55" fmla="*/ 2147483646 h 203"/>
                    <a:gd name="T56" fmla="*/ 2147483646 w 343"/>
                    <a:gd name="T57" fmla="*/ 2147483646 h 203"/>
                    <a:gd name="T58" fmla="*/ 2147483646 w 343"/>
                    <a:gd name="T59" fmla="*/ 2147483646 h 203"/>
                    <a:gd name="T60" fmla="*/ 2147483646 w 343"/>
                    <a:gd name="T61" fmla="*/ 2147483646 h 203"/>
                    <a:gd name="T62" fmla="*/ 2147483646 w 343"/>
                    <a:gd name="T63" fmla="*/ 2147483646 h 203"/>
                    <a:gd name="T64" fmla="*/ 2147483646 w 343"/>
                    <a:gd name="T65" fmla="*/ 2147483646 h 203"/>
                    <a:gd name="T66" fmla="*/ 2147483646 w 343"/>
                    <a:gd name="T67" fmla="*/ 2147483646 h 203"/>
                    <a:gd name="T68" fmla="*/ 2147483646 w 343"/>
                    <a:gd name="T69" fmla="*/ 2147483646 h 203"/>
                    <a:gd name="T70" fmla="*/ 2147483646 w 343"/>
                    <a:gd name="T71" fmla="*/ 2147483646 h 203"/>
                    <a:gd name="T72" fmla="*/ 2147483646 w 343"/>
                    <a:gd name="T73" fmla="*/ 2147483646 h 203"/>
                    <a:gd name="T74" fmla="*/ 2147483646 w 343"/>
                    <a:gd name="T75" fmla="*/ 2147483646 h 203"/>
                    <a:gd name="T76" fmla="*/ 2147483646 w 343"/>
                    <a:gd name="T77" fmla="*/ 2147483646 h 203"/>
                    <a:gd name="T78" fmla="*/ 2147483646 w 343"/>
                    <a:gd name="T79" fmla="*/ 2147483646 h 203"/>
                    <a:gd name="T80" fmla="*/ 2147483646 w 343"/>
                    <a:gd name="T81" fmla="*/ 2147483646 h 203"/>
                    <a:gd name="T82" fmla="*/ 2147483646 w 343"/>
                    <a:gd name="T83" fmla="*/ 2147483646 h 203"/>
                    <a:gd name="T84" fmla="*/ 2147483646 w 343"/>
                    <a:gd name="T85" fmla="*/ 2147483646 h 203"/>
                    <a:gd name="T86" fmla="*/ 2147483646 w 343"/>
                    <a:gd name="T87" fmla="*/ 2147483646 h 203"/>
                    <a:gd name="T88" fmla="*/ 2147483646 w 343"/>
                    <a:gd name="T89" fmla="*/ 2147483646 h 203"/>
                    <a:gd name="T90" fmla="*/ 2147483646 w 343"/>
                    <a:gd name="T91" fmla="*/ 2147483646 h 203"/>
                    <a:gd name="T92" fmla="*/ 2147483646 w 343"/>
                    <a:gd name="T93" fmla="*/ 2147483646 h 203"/>
                    <a:gd name="T94" fmla="*/ 2147483646 w 343"/>
                    <a:gd name="T95" fmla="*/ 2147483646 h 203"/>
                    <a:gd name="T96" fmla="*/ 2147483646 w 343"/>
                    <a:gd name="T97" fmla="*/ 2147483646 h 203"/>
                    <a:gd name="T98" fmla="*/ 2147483646 w 343"/>
                    <a:gd name="T99" fmla="*/ 2147483646 h 203"/>
                    <a:gd name="T100" fmla="*/ 2147483646 w 343"/>
                    <a:gd name="T101" fmla="*/ 2147483646 h 203"/>
                    <a:gd name="T102" fmla="*/ 2147483646 w 343"/>
                    <a:gd name="T103" fmla="*/ 2147483646 h 203"/>
                    <a:gd name="T104" fmla="*/ 2147483646 w 343"/>
                    <a:gd name="T105" fmla="*/ 2147483646 h 203"/>
                    <a:gd name="T106" fmla="*/ 2147483646 w 343"/>
                    <a:gd name="T107" fmla="*/ 2147483646 h 203"/>
                    <a:gd name="T108" fmla="*/ 2147483646 w 343"/>
                    <a:gd name="T109" fmla="*/ 2147483646 h 203"/>
                    <a:gd name="T110" fmla="*/ 2147483646 w 343"/>
                    <a:gd name="T111" fmla="*/ 2147483646 h 203"/>
                    <a:gd name="T112" fmla="*/ 2147483646 w 343"/>
                    <a:gd name="T113" fmla="*/ 2147483646 h 203"/>
                    <a:gd name="T114" fmla="*/ 2147483646 w 343"/>
                    <a:gd name="T115" fmla="*/ 2147483646 h 203"/>
                    <a:gd name="T116" fmla="*/ 2147483646 w 343"/>
                    <a:gd name="T117" fmla="*/ 2147483646 h 203"/>
                    <a:gd name="T118" fmla="*/ 2147483646 w 343"/>
                    <a:gd name="T119" fmla="*/ 2147483646 h 203"/>
                    <a:gd name="T120" fmla="*/ 0 w 343"/>
                    <a:gd name="T121" fmla="*/ 2147483646 h 20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343"/>
                    <a:gd name="T184" fmla="*/ 0 h 203"/>
                    <a:gd name="T185" fmla="*/ 343 w 343"/>
                    <a:gd name="T186" fmla="*/ 203 h 20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343" h="203">
                      <a:moveTo>
                        <a:pt x="0" y="133"/>
                      </a:moveTo>
                      <a:lnTo>
                        <a:pt x="0" y="133"/>
                      </a:lnTo>
                      <a:lnTo>
                        <a:pt x="6" y="127"/>
                      </a:lnTo>
                      <a:lnTo>
                        <a:pt x="0" y="127"/>
                      </a:lnTo>
                      <a:lnTo>
                        <a:pt x="6" y="127"/>
                      </a:lnTo>
                      <a:lnTo>
                        <a:pt x="6" y="120"/>
                      </a:lnTo>
                      <a:lnTo>
                        <a:pt x="13" y="120"/>
                      </a:lnTo>
                      <a:lnTo>
                        <a:pt x="13" y="114"/>
                      </a:lnTo>
                      <a:lnTo>
                        <a:pt x="19" y="114"/>
                      </a:lnTo>
                      <a:lnTo>
                        <a:pt x="25" y="114"/>
                      </a:lnTo>
                      <a:lnTo>
                        <a:pt x="32" y="114"/>
                      </a:lnTo>
                      <a:lnTo>
                        <a:pt x="32" y="108"/>
                      </a:lnTo>
                      <a:lnTo>
                        <a:pt x="38" y="101"/>
                      </a:lnTo>
                      <a:lnTo>
                        <a:pt x="38" y="95"/>
                      </a:lnTo>
                      <a:lnTo>
                        <a:pt x="44" y="95"/>
                      </a:lnTo>
                      <a:lnTo>
                        <a:pt x="44" y="88"/>
                      </a:lnTo>
                      <a:lnTo>
                        <a:pt x="44" y="82"/>
                      </a:lnTo>
                      <a:lnTo>
                        <a:pt x="51" y="82"/>
                      </a:lnTo>
                      <a:lnTo>
                        <a:pt x="44" y="82"/>
                      </a:lnTo>
                      <a:lnTo>
                        <a:pt x="44" y="76"/>
                      </a:lnTo>
                      <a:lnTo>
                        <a:pt x="51" y="76"/>
                      </a:lnTo>
                      <a:lnTo>
                        <a:pt x="51" y="69"/>
                      </a:lnTo>
                      <a:lnTo>
                        <a:pt x="51" y="63"/>
                      </a:lnTo>
                      <a:lnTo>
                        <a:pt x="57" y="63"/>
                      </a:lnTo>
                      <a:lnTo>
                        <a:pt x="63" y="63"/>
                      </a:lnTo>
                      <a:lnTo>
                        <a:pt x="63" y="57"/>
                      </a:lnTo>
                      <a:lnTo>
                        <a:pt x="63" y="50"/>
                      </a:lnTo>
                      <a:lnTo>
                        <a:pt x="70" y="44"/>
                      </a:lnTo>
                      <a:lnTo>
                        <a:pt x="76" y="44"/>
                      </a:lnTo>
                      <a:lnTo>
                        <a:pt x="76" y="38"/>
                      </a:lnTo>
                      <a:lnTo>
                        <a:pt x="70" y="38"/>
                      </a:lnTo>
                      <a:lnTo>
                        <a:pt x="76" y="38"/>
                      </a:lnTo>
                      <a:lnTo>
                        <a:pt x="76" y="31"/>
                      </a:lnTo>
                      <a:lnTo>
                        <a:pt x="70" y="31"/>
                      </a:lnTo>
                      <a:lnTo>
                        <a:pt x="76" y="31"/>
                      </a:lnTo>
                      <a:lnTo>
                        <a:pt x="76" y="25"/>
                      </a:lnTo>
                      <a:lnTo>
                        <a:pt x="76" y="19"/>
                      </a:lnTo>
                      <a:lnTo>
                        <a:pt x="83" y="19"/>
                      </a:lnTo>
                      <a:lnTo>
                        <a:pt x="83" y="12"/>
                      </a:lnTo>
                      <a:lnTo>
                        <a:pt x="89" y="12"/>
                      </a:lnTo>
                      <a:lnTo>
                        <a:pt x="89" y="6"/>
                      </a:lnTo>
                      <a:lnTo>
                        <a:pt x="102" y="0"/>
                      </a:lnTo>
                      <a:lnTo>
                        <a:pt x="108" y="0"/>
                      </a:lnTo>
                      <a:lnTo>
                        <a:pt x="114" y="0"/>
                      </a:lnTo>
                      <a:lnTo>
                        <a:pt x="121" y="0"/>
                      </a:lnTo>
                      <a:lnTo>
                        <a:pt x="127" y="0"/>
                      </a:lnTo>
                      <a:lnTo>
                        <a:pt x="127" y="6"/>
                      </a:lnTo>
                      <a:lnTo>
                        <a:pt x="133" y="6"/>
                      </a:lnTo>
                      <a:lnTo>
                        <a:pt x="140" y="6"/>
                      </a:lnTo>
                      <a:lnTo>
                        <a:pt x="146" y="6"/>
                      </a:lnTo>
                      <a:lnTo>
                        <a:pt x="152" y="6"/>
                      </a:lnTo>
                      <a:lnTo>
                        <a:pt x="159" y="6"/>
                      </a:lnTo>
                      <a:lnTo>
                        <a:pt x="159" y="12"/>
                      </a:lnTo>
                      <a:lnTo>
                        <a:pt x="165" y="12"/>
                      </a:lnTo>
                      <a:lnTo>
                        <a:pt x="165" y="19"/>
                      </a:lnTo>
                      <a:lnTo>
                        <a:pt x="171" y="19"/>
                      </a:lnTo>
                      <a:lnTo>
                        <a:pt x="178" y="19"/>
                      </a:lnTo>
                      <a:lnTo>
                        <a:pt x="178" y="25"/>
                      </a:lnTo>
                      <a:lnTo>
                        <a:pt x="178" y="19"/>
                      </a:lnTo>
                      <a:lnTo>
                        <a:pt x="184" y="25"/>
                      </a:lnTo>
                      <a:lnTo>
                        <a:pt x="184" y="19"/>
                      </a:lnTo>
                      <a:lnTo>
                        <a:pt x="190" y="19"/>
                      </a:lnTo>
                      <a:lnTo>
                        <a:pt x="197" y="19"/>
                      </a:lnTo>
                      <a:lnTo>
                        <a:pt x="203" y="19"/>
                      </a:lnTo>
                      <a:lnTo>
                        <a:pt x="209" y="25"/>
                      </a:lnTo>
                      <a:lnTo>
                        <a:pt x="209" y="19"/>
                      </a:lnTo>
                      <a:lnTo>
                        <a:pt x="216" y="25"/>
                      </a:lnTo>
                      <a:lnTo>
                        <a:pt x="216" y="19"/>
                      </a:lnTo>
                      <a:lnTo>
                        <a:pt x="216" y="25"/>
                      </a:lnTo>
                      <a:lnTo>
                        <a:pt x="222" y="25"/>
                      </a:lnTo>
                      <a:lnTo>
                        <a:pt x="228" y="25"/>
                      </a:lnTo>
                      <a:lnTo>
                        <a:pt x="235" y="19"/>
                      </a:lnTo>
                      <a:lnTo>
                        <a:pt x="241" y="19"/>
                      </a:lnTo>
                      <a:lnTo>
                        <a:pt x="247" y="19"/>
                      </a:lnTo>
                      <a:lnTo>
                        <a:pt x="254" y="19"/>
                      </a:lnTo>
                      <a:lnTo>
                        <a:pt x="260" y="19"/>
                      </a:lnTo>
                      <a:lnTo>
                        <a:pt x="267" y="19"/>
                      </a:lnTo>
                      <a:lnTo>
                        <a:pt x="267" y="25"/>
                      </a:lnTo>
                      <a:lnTo>
                        <a:pt x="273" y="25"/>
                      </a:lnTo>
                      <a:lnTo>
                        <a:pt x="279" y="25"/>
                      </a:lnTo>
                      <a:lnTo>
                        <a:pt x="286" y="25"/>
                      </a:lnTo>
                      <a:lnTo>
                        <a:pt x="292" y="25"/>
                      </a:lnTo>
                      <a:lnTo>
                        <a:pt x="292" y="31"/>
                      </a:lnTo>
                      <a:lnTo>
                        <a:pt x="298" y="31"/>
                      </a:lnTo>
                      <a:lnTo>
                        <a:pt x="298" y="38"/>
                      </a:lnTo>
                      <a:lnTo>
                        <a:pt x="305" y="38"/>
                      </a:lnTo>
                      <a:lnTo>
                        <a:pt x="305" y="44"/>
                      </a:lnTo>
                      <a:lnTo>
                        <a:pt x="305" y="50"/>
                      </a:lnTo>
                      <a:lnTo>
                        <a:pt x="311" y="50"/>
                      </a:lnTo>
                      <a:lnTo>
                        <a:pt x="311" y="57"/>
                      </a:lnTo>
                      <a:lnTo>
                        <a:pt x="311" y="63"/>
                      </a:lnTo>
                      <a:lnTo>
                        <a:pt x="317" y="69"/>
                      </a:lnTo>
                      <a:lnTo>
                        <a:pt x="317" y="76"/>
                      </a:lnTo>
                      <a:lnTo>
                        <a:pt x="317" y="82"/>
                      </a:lnTo>
                      <a:lnTo>
                        <a:pt x="317" y="88"/>
                      </a:lnTo>
                      <a:lnTo>
                        <a:pt x="324" y="88"/>
                      </a:lnTo>
                      <a:lnTo>
                        <a:pt x="324" y="95"/>
                      </a:lnTo>
                      <a:lnTo>
                        <a:pt x="324" y="101"/>
                      </a:lnTo>
                      <a:lnTo>
                        <a:pt x="324" y="108"/>
                      </a:lnTo>
                      <a:lnTo>
                        <a:pt x="330" y="108"/>
                      </a:lnTo>
                      <a:lnTo>
                        <a:pt x="330" y="114"/>
                      </a:lnTo>
                      <a:lnTo>
                        <a:pt x="330" y="120"/>
                      </a:lnTo>
                      <a:lnTo>
                        <a:pt x="330" y="127"/>
                      </a:lnTo>
                      <a:lnTo>
                        <a:pt x="330" y="133"/>
                      </a:lnTo>
                      <a:lnTo>
                        <a:pt x="336" y="133"/>
                      </a:lnTo>
                      <a:lnTo>
                        <a:pt x="336" y="139"/>
                      </a:lnTo>
                      <a:lnTo>
                        <a:pt x="336" y="146"/>
                      </a:lnTo>
                      <a:lnTo>
                        <a:pt x="343" y="146"/>
                      </a:lnTo>
                      <a:lnTo>
                        <a:pt x="343" y="152"/>
                      </a:lnTo>
                      <a:lnTo>
                        <a:pt x="336" y="158"/>
                      </a:lnTo>
                      <a:lnTo>
                        <a:pt x="330" y="158"/>
                      </a:lnTo>
                      <a:lnTo>
                        <a:pt x="324" y="158"/>
                      </a:lnTo>
                      <a:lnTo>
                        <a:pt x="324" y="165"/>
                      </a:lnTo>
                      <a:lnTo>
                        <a:pt x="317" y="158"/>
                      </a:lnTo>
                      <a:lnTo>
                        <a:pt x="311" y="158"/>
                      </a:lnTo>
                      <a:lnTo>
                        <a:pt x="305" y="158"/>
                      </a:lnTo>
                      <a:lnTo>
                        <a:pt x="298" y="158"/>
                      </a:lnTo>
                      <a:lnTo>
                        <a:pt x="298" y="152"/>
                      </a:lnTo>
                      <a:lnTo>
                        <a:pt x="292" y="152"/>
                      </a:lnTo>
                      <a:lnTo>
                        <a:pt x="286" y="152"/>
                      </a:lnTo>
                      <a:lnTo>
                        <a:pt x="286" y="158"/>
                      </a:lnTo>
                      <a:lnTo>
                        <a:pt x="286" y="152"/>
                      </a:lnTo>
                      <a:lnTo>
                        <a:pt x="279" y="152"/>
                      </a:lnTo>
                      <a:lnTo>
                        <a:pt x="273" y="152"/>
                      </a:lnTo>
                      <a:lnTo>
                        <a:pt x="267" y="152"/>
                      </a:lnTo>
                      <a:lnTo>
                        <a:pt x="254" y="152"/>
                      </a:lnTo>
                      <a:lnTo>
                        <a:pt x="247" y="158"/>
                      </a:lnTo>
                      <a:lnTo>
                        <a:pt x="247" y="152"/>
                      </a:lnTo>
                      <a:lnTo>
                        <a:pt x="241" y="152"/>
                      </a:lnTo>
                      <a:lnTo>
                        <a:pt x="235" y="152"/>
                      </a:lnTo>
                      <a:lnTo>
                        <a:pt x="235" y="146"/>
                      </a:lnTo>
                      <a:lnTo>
                        <a:pt x="235" y="152"/>
                      </a:lnTo>
                      <a:lnTo>
                        <a:pt x="228" y="152"/>
                      </a:lnTo>
                      <a:lnTo>
                        <a:pt x="222" y="152"/>
                      </a:lnTo>
                      <a:lnTo>
                        <a:pt x="216" y="146"/>
                      </a:lnTo>
                      <a:lnTo>
                        <a:pt x="216" y="139"/>
                      </a:lnTo>
                      <a:lnTo>
                        <a:pt x="216" y="133"/>
                      </a:lnTo>
                      <a:lnTo>
                        <a:pt x="209" y="139"/>
                      </a:lnTo>
                      <a:lnTo>
                        <a:pt x="203" y="139"/>
                      </a:lnTo>
                      <a:lnTo>
                        <a:pt x="203" y="146"/>
                      </a:lnTo>
                      <a:lnTo>
                        <a:pt x="197" y="146"/>
                      </a:lnTo>
                      <a:lnTo>
                        <a:pt x="190" y="152"/>
                      </a:lnTo>
                      <a:lnTo>
                        <a:pt x="190" y="158"/>
                      </a:lnTo>
                      <a:lnTo>
                        <a:pt x="197" y="158"/>
                      </a:lnTo>
                      <a:lnTo>
                        <a:pt x="203" y="158"/>
                      </a:lnTo>
                      <a:lnTo>
                        <a:pt x="203" y="165"/>
                      </a:lnTo>
                      <a:lnTo>
                        <a:pt x="203" y="171"/>
                      </a:lnTo>
                      <a:lnTo>
                        <a:pt x="203" y="165"/>
                      </a:lnTo>
                      <a:lnTo>
                        <a:pt x="197" y="171"/>
                      </a:lnTo>
                      <a:lnTo>
                        <a:pt x="197" y="165"/>
                      </a:lnTo>
                      <a:lnTo>
                        <a:pt x="190" y="165"/>
                      </a:lnTo>
                      <a:lnTo>
                        <a:pt x="190" y="171"/>
                      </a:lnTo>
                      <a:lnTo>
                        <a:pt x="190" y="177"/>
                      </a:lnTo>
                      <a:lnTo>
                        <a:pt x="197" y="177"/>
                      </a:lnTo>
                      <a:lnTo>
                        <a:pt x="197" y="184"/>
                      </a:lnTo>
                      <a:lnTo>
                        <a:pt x="190" y="190"/>
                      </a:lnTo>
                      <a:lnTo>
                        <a:pt x="184" y="196"/>
                      </a:lnTo>
                      <a:lnTo>
                        <a:pt x="178" y="196"/>
                      </a:lnTo>
                      <a:lnTo>
                        <a:pt x="178" y="203"/>
                      </a:lnTo>
                      <a:lnTo>
                        <a:pt x="171" y="203"/>
                      </a:lnTo>
                      <a:lnTo>
                        <a:pt x="171" y="196"/>
                      </a:lnTo>
                      <a:lnTo>
                        <a:pt x="171" y="190"/>
                      </a:lnTo>
                      <a:lnTo>
                        <a:pt x="171" y="184"/>
                      </a:lnTo>
                      <a:lnTo>
                        <a:pt x="165" y="177"/>
                      </a:lnTo>
                      <a:lnTo>
                        <a:pt x="159" y="177"/>
                      </a:lnTo>
                      <a:lnTo>
                        <a:pt x="152" y="184"/>
                      </a:lnTo>
                      <a:lnTo>
                        <a:pt x="152" y="177"/>
                      </a:lnTo>
                      <a:lnTo>
                        <a:pt x="146" y="177"/>
                      </a:lnTo>
                      <a:lnTo>
                        <a:pt x="140" y="177"/>
                      </a:lnTo>
                      <a:lnTo>
                        <a:pt x="133" y="184"/>
                      </a:lnTo>
                      <a:lnTo>
                        <a:pt x="127" y="190"/>
                      </a:lnTo>
                      <a:lnTo>
                        <a:pt x="127" y="184"/>
                      </a:lnTo>
                      <a:lnTo>
                        <a:pt x="121" y="184"/>
                      </a:lnTo>
                      <a:lnTo>
                        <a:pt x="121" y="177"/>
                      </a:lnTo>
                      <a:lnTo>
                        <a:pt x="121" y="171"/>
                      </a:lnTo>
                      <a:lnTo>
                        <a:pt x="114" y="177"/>
                      </a:lnTo>
                      <a:lnTo>
                        <a:pt x="108" y="177"/>
                      </a:lnTo>
                      <a:lnTo>
                        <a:pt x="102" y="177"/>
                      </a:lnTo>
                      <a:lnTo>
                        <a:pt x="102" y="171"/>
                      </a:lnTo>
                      <a:lnTo>
                        <a:pt x="102" y="165"/>
                      </a:lnTo>
                      <a:lnTo>
                        <a:pt x="102" y="158"/>
                      </a:lnTo>
                      <a:lnTo>
                        <a:pt x="108" y="158"/>
                      </a:lnTo>
                      <a:lnTo>
                        <a:pt x="108" y="152"/>
                      </a:lnTo>
                      <a:lnTo>
                        <a:pt x="114" y="152"/>
                      </a:lnTo>
                      <a:lnTo>
                        <a:pt x="108" y="152"/>
                      </a:lnTo>
                      <a:lnTo>
                        <a:pt x="108" y="146"/>
                      </a:lnTo>
                      <a:lnTo>
                        <a:pt x="114" y="146"/>
                      </a:lnTo>
                      <a:lnTo>
                        <a:pt x="114" y="139"/>
                      </a:lnTo>
                      <a:lnTo>
                        <a:pt x="121" y="133"/>
                      </a:lnTo>
                      <a:lnTo>
                        <a:pt x="127" y="133"/>
                      </a:lnTo>
                      <a:lnTo>
                        <a:pt x="127" y="127"/>
                      </a:lnTo>
                      <a:lnTo>
                        <a:pt x="133" y="127"/>
                      </a:lnTo>
                      <a:lnTo>
                        <a:pt x="133" y="120"/>
                      </a:lnTo>
                      <a:lnTo>
                        <a:pt x="133" y="114"/>
                      </a:lnTo>
                      <a:lnTo>
                        <a:pt x="127" y="114"/>
                      </a:lnTo>
                      <a:lnTo>
                        <a:pt x="121" y="114"/>
                      </a:lnTo>
                      <a:lnTo>
                        <a:pt x="114" y="114"/>
                      </a:lnTo>
                      <a:lnTo>
                        <a:pt x="108" y="120"/>
                      </a:lnTo>
                      <a:lnTo>
                        <a:pt x="102" y="120"/>
                      </a:lnTo>
                      <a:lnTo>
                        <a:pt x="95" y="120"/>
                      </a:lnTo>
                      <a:lnTo>
                        <a:pt x="95" y="127"/>
                      </a:lnTo>
                      <a:lnTo>
                        <a:pt x="95" y="120"/>
                      </a:lnTo>
                      <a:lnTo>
                        <a:pt x="95" y="127"/>
                      </a:lnTo>
                      <a:lnTo>
                        <a:pt x="89" y="127"/>
                      </a:lnTo>
                      <a:lnTo>
                        <a:pt x="83" y="127"/>
                      </a:lnTo>
                      <a:lnTo>
                        <a:pt x="76" y="127"/>
                      </a:lnTo>
                      <a:lnTo>
                        <a:pt x="76" y="133"/>
                      </a:lnTo>
                      <a:lnTo>
                        <a:pt x="70" y="133"/>
                      </a:lnTo>
                      <a:lnTo>
                        <a:pt x="70" y="139"/>
                      </a:lnTo>
                      <a:lnTo>
                        <a:pt x="70" y="146"/>
                      </a:lnTo>
                      <a:lnTo>
                        <a:pt x="63" y="146"/>
                      </a:lnTo>
                      <a:lnTo>
                        <a:pt x="57" y="146"/>
                      </a:lnTo>
                      <a:lnTo>
                        <a:pt x="57" y="152"/>
                      </a:lnTo>
                      <a:lnTo>
                        <a:pt x="51" y="152"/>
                      </a:lnTo>
                      <a:lnTo>
                        <a:pt x="44" y="152"/>
                      </a:lnTo>
                      <a:lnTo>
                        <a:pt x="44" y="158"/>
                      </a:lnTo>
                      <a:lnTo>
                        <a:pt x="38" y="158"/>
                      </a:lnTo>
                      <a:lnTo>
                        <a:pt x="32" y="158"/>
                      </a:lnTo>
                      <a:lnTo>
                        <a:pt x="32" y="152"/>
                      </a:lnTo>
                      <a:lnTo>
                        <a:pt x="25" y="152"/>
                      </a:lnTo>
                      <a:lnTo>
                        <a:pt x="25" y="158"/>
                      </a:lnTo>
                      <a:lnTo>
                        <a:pt x="25" y="152"/>
                      </a:lnTo>
                      <a:lnTo>
                        <a:pt x="19" y="152"/>
                      </a:lnTo>
                      <a:lnTo>
                        <a:pt x="19" y="146"/>
                      </a:lnTo>
                      <a:lnTo>
                        <a:pt x="13" y="146"/>
                      </a:lnTo>
                      <a:lnTo>
                        <a:pt x="6" y="146"/>
                      </a:lnTo>
                      <a:lnTo>
                        <a:pt x="6" y="139"/>
                      </a:lnTo>
                      <a:lnTo>
                        <a:pt x="0" y="139"/>
                      </a:lnTo>
                      <a:lnTo>
                        <a:pt x="0" y="1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04" name="Freeform 110"/>
                <p:cNvSpPr>
                  <a:spLocks noEditPoints="1"/>
                </p:cNvSpPr>
                <p:nvPr/>
              </p:nvSpPr>
              <p:spPr bwMode="auto">
                <a:xfrm>
                  <a:off x="3929908" y="2593532"/>
                  <a:ext cx="396030" cy="228723"/>
                </a:xfrm>
                <a:custGeom>
                  <a:avLst/>
                  <a:gdLst>
                    <a:gd name="T0" fmla="*/ 2147483646 w 374"/>
                    <a:gd name="T1" fmla="*/ 2147483646 h 216"/>
                    <a:gd name="T2" fmla="*/ 2147483646 w 374"/>
                    <a:gd name="T3" fmla="*/ 2147483646 h 216"/>
                    <a:gd name="T4" fmla="*/ 2147483646 w 374"/>
                    <a:gd name="T5" fmla="*/ 2147483646 h 216"/>
                    <a:gd name="T6" fmla="*/ 2147483646 w 374"/>
                    <a:gd name="T7" fmla="*/ 2147483646 h 216"/>
                    <a:gd name="T8" fmla="*/ 2147483646 w 374"/>
                    <a:gd name="T9" fmla="*/ 2147483646 h 216"/>
                    <a:gd name="T10" fmla="*/ 2147483646 w 374"/>
                    <a:gd name="T11" fmla="*/ 2147483646 h 216"/>
                    <a:gd name="T12" fmla="*/ 2147483646 w 374"/>
                    <a:gd name="T13" fmla="*/ 2147483646 h 216"/>
                    <a:gd name="T14" fmla="*/ 2147483646 w 374"/>
                    <a:gd name="T15" fmla="*/ 2147483646 h 216"/>
                    <a:gd name="T16" fmla="*/ 2147483646 w 374"/>
                    <a:gd name="T17" fmla="*/ 2147483646 h 216"/>
                    <a:gd name="T18" fmla="*/ 2147483646 w 374"/>
                    <a:gd name="T19" fmla="*/ 2147483646 h 216"/>
                    <a:gd name="T20" fmla="*/ 2147483646 w 374"/>
                    <a:gd name="T21" fmla="*/ 0 h 216"/>
                    <a:gd name="T22" fmla="*/ 2147483646 w 374"/>
                    <a:gd name="T23" fmla="*/ 2147483646 h 216"/>
                    <a:gd name="T24" fmla="*/ 2147483646 w 374"/>
                    <a:gd name="T25" fmla="*/ 2147483646 h 216"/>
                    <a:gd name="T26" fmla="*/ 2147483646 w 374"/>
                    <a:gd name="T27" fmla="*/ 2147483646 h 216"/>
                    <a:gd name="T28" fmla="*/ 2147483646 w 374"/>
                    <a:gd name="T29" fmla="*/ 2147483646 h 216"/>
                    <a:gd name="T30" fmla="*/ 2147483646 w 374"/>
                    <a:gd name="T31" fmla="*/ 2147483646 h 216"/>
                    <a:gd name="T32" fmla="*/ 2147483646 w 374"/>
                    <a:gd name="T33" fmla="*/ 2147483646 h 216"/>
                    <a:gd name="T34" fmla="*/ 2147483646 w 374"/>
                    <a:gd name="T35" fmla="*/ 2147483646 h 216"/>
                    <a:gd name="T36" fmla="*/ 2147483646 w 374"/>
                    <a:gd name="T37" fmla="*/ 2147483646 h 216"/>
                    <a:gd name="T38" fmla="*/ 2147483646 w 374"/>
                    <a:gd name="T39" fmla="*/ 2147483646 h 216"/>
                    <a:gd name="T40" fmla="*/ 2147483646 w 374"/>
                    <a:gd name="T41" fmla="*/ 2147483646 h 216"/>
                    <a:gd name="T42" fmla="*/ 2147483646 w 374"/>
                    <a:gd name="T43" fmla="*/ 2147483646 h 216"/>
                    <a:gd name="T44" fmla="*/ 2147483646 w 374"/>
                    <a:gd name="T45" fmla="*/ 2147483646 h 216"/>
                    <a:gd name="T46" fmla="*/ 2147483646 w 374"/>
                    <a:gd name="T47" fmla="*/ 2147483646 h 216"/>
                    <a:gd name="T48" fmla="*/ 2147483646 w 374"/>
                    <a:gd name="T49" fmla="*/ 2147483646 h 216"/>
                    <a:gd name="T50" fmla="*/ 2147483646 w 374"/>
                    <a:gd name="T51" fmla="*/ 2147483646 h 216"/>
                    <a:gd name="T52" fmla="*/ 2147483646 w 374"/>
                    <a:gd name="T53" fmla="*/ 2147483646 h 216"/>
                    <a:gd name="T54" fmla="*/ 2147483646 w 374"/>
                    <a:gd name="T55" fmla="*/ 2147483646 h 216"/>
                    <a:gd name="T56" fmla="*/ 2147483646 w 374"/>
                    <a:gd name="T57" fmla="*/ 2147483646 h 216"/>
                    <a:gd name="T58" fmla="*/ 2147483646 w 374"/>
                    <a:gd name="T59" fmla="*/ 2147483646 h 216"/>
                    <a:gd name="T60" fmla="*/ 2147483646 w 374"/>
                    <a:gd name="T61" fmla="*/ 2147483646 h 216"/>
                    <a:gd name="T62" fmla="*/ 2147483646 w 374"/>
                    <a:gd name="T63" fmla="*/ 2147483646 h 216"/>
                    <a:gd name="T64" fmla="*/ 2147483646 w 374"/>
                    <a:gd name="T65" fmla="*/ 2147483646 h 216"/>
                    <a:gd name="T66" fmla="*/ 2147483646 w 374"/>
                    <a:gd name="T67" fmla="*/ 2147483646 h 216"/>
                    <a:gd name="T68" fmla="*/ 2147483646 w 374"/>
                    <a:gd name="T69" fmla="*/ 2147483646 h 216"/>
                    <a:gd name="T70" fmla="*/ 2147483646 w 374"/>
                    <a:gd name="T71" fmla="*/ 2147483646 h 216"/>
                    <a:gd name="T72" fmla="*/ 2147483646 w 374"/>
                    <a:gd name="T73" fmla="*/ 2147483646 h 216"/>
                    <a:gd name="T74" fmla="*/ 2147483646 w 374"/>
                    <a:gd name="T75" fmla="*/ 2147483646 h 216"/>
                    <a:gd name="T76" fmla="*/ 2147483646 w 374"/>
                    <a:gd name="T77" fmla="*/ 2147483646 h 216"/>
                    <a:gd name="T78" fmla="*/ 2147483646 w 374"/>
                    <a:gd name="T79" fmla="*/ 2147483646 h 216"/>
                    <a:gd name="T80" fmla="*/ 2147483646 w 374"/>
                    <a:gd name="T81" fmla="*/ 2147483646 h 216"/>
                    <a:gd name="T82" fmla="*/ 2147483646 w 374"/>
                    <a:gd name="T83" fmla="*/ 2147483646 h 216"/>
                    <a:gd name="T84" fmla="*/ 2147483646 w 374"/>
                    <a:gd name="T85" fmla="*/ 2147483646 h 216"/>
                    <a:gd name="T86" fmla="*/ 2147483646 w 374"/>
                    <a:gd name="T87" fmla="*/ 2147483646 h 216"/>
                    <a:gd name="T88" fmla="*/ 2147483646 w 374"/>
                    <a:gd name="T89" fmla="*/ 2147483646 h 216"/>
                    <a:gd name="T90" fmla="*/ 2147483646 w 374"/>
                    <a:gd name="T91" fmla="*/ 2147483646 h 216"/>
                    <a:gd name="T92" fmla="*/ 2147483646 w 374"/>
                    <a:gd name="T93" fmla="*/ 2147483646 h 216"/>
                    <a:gd name="T94" fmla="*/ 2147483646 w 374"/>
                    <a:gd name="T95" fmla="*/ 2147483646 h 216"/>
                    <a:gd name="T96" fmla="*/ 2147483646 w 374"/>
                    <a:gd name="T97" fmla="*/ 2147483646 h 216"/>
                    <a:gd name="T98" fmla="*/ 2147483646 w 374"/>
                    <a:gd name="T99" fmla="*/ 2147483646 h 216"/>
                    <a:gd name="T100" fmla="*/ 2147483646 w 374"/>
                    <a:gd name="T101" fmla="*/ 2147483646 h 216"/>
                    <a:gd name="T102" fmla="*/ 2147483646 w 374"/>
                    <a:gd name="T103" fmla="*/ 2147483646 h 216"/>
                    <a:gd name="T104" fmla="*/ 2147483646 w 374"/>
                    <a:gd name="T105" fmla="*/ 2147483646 h 216"/>
                    <a:gd name="T106" fmla="*/ 2147483646 w 374"/>
                    <a:gd name="T107" fmla="*/ 2147483646 h 216"/>
                    <a:gd name="T108" fmla="*/ 2147483646 w 374"/>
                    <a:gd name="T109" fmla="*/ 2147483646 h 216"/>
                    <a:gd name="T110" fmla="*/ 2147483646 w 374"/>
                    <a:gd name="T111" fmla="*/ 2147483646 h 216"/>
                    <a:gd name="T112" fmla="*/ 2147483646 w 374"/>
                    <a:gd name="T113" fmla="*/ 2147483646 h 216"/>
                    <a:gd name="T114" fmla="*/ 2147483646 w 374"/>
                    <a:gd name="T115" fmla="*/ 2147483646 h 216"/>
                    <a:gd name="T116" fmla="*/ 2147483646 w 374"/>
                    <a:gd name="T117" fmla="*/ 2147483646 h 216"/>
                    <a:gd name="T118" fmla="*/ 2147483646 w 374"/>
                    <a:gd name="T119" fmla="*/ 2147483646 h 216"/>
                    <a:gd name="T120" fmla="*/ 2147483646 w 374"/>
                    <a:gd name="T121" fmla="*/ 2147483646 h 216"/>
                    <a:gd name="T122" fmla="*/ 2147483646 w 374"/>
                    <a:gd name="T123" fmla="*/ 2147483646 h 216"/>
                    <a:gd name="T124" fmla="*/ 2147483646 w 374"/>
                    <a:gd name="T125" fmla="*/ 2147483646 h 21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374"/>
                    <a:gd name="T190" fmla="*/ 0 h 216"/>
                    <a:gd name="T191" fmla="*/ 374 w 374"/>
                    <a:gd name="T192" fmla="*/ 216 h 216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374" h="216">
                      <a:moveTo>
                        <a:pt x="0" y="82"/>
                      </a:moveTo>
                      <a:lnTo>
                        <a:pt x="0" y="82"/>
                      </a:lnTo>
                      <a:lnTo>
                        <a:pt x="0" y="76"/>
                      </a:lnTo>
                      <a:lnTo>
                        <a:pt x="6" y="76"/>
                      </a:lnTo>
                      <a:lnTo>
                        <a:pt x="6" y="70"/>
                      </a:lnTo>
                      <a:lnTo>
                        <a:pt x="13" y="70"/>
                      </a:lnTo>
                      <a:lnTo>
                        <a:pt x="13" y="63"/>
                      </a:lnTo>
                      <a:lnTo>
                        <a:pt x="6" y="63"/>
                      </a:lnTo>
                      <a:lnTo>
                        <a:pt x="6" y="57"/>
                      </a:lnTo>
                      <a:lnTo>
                        <a:pt x="13" y="57"/>
                      </a:lnTo>
                      <a:lnTo>
                        <a:pt x="6" y="57"/>
                      </a:lnTo>
                      <a:lnTo>
                        <a:pt x="13" y="57"/>
                      </a:lnTo>
                      <a:lnTo>
                        <a:pt x="13" y="51"/>
                      </a:lnTo>
                      <a:lnTo>
                        <a:pt x="13" y="44"/>
                      </a:lnTo>
                      <a:lnTo>
                        <a:pt x="19" y="38"/>
                      </a:lnTo>
                      <a:lnTo>
                        <a:pt x="19" y="32"/>
                      </a:lnTo>
                      <a:lnTo>
                        <a:pt x="25" y="32"/>
                      </a:lnTo>
                      <a:lnTo>
                        <a:pt x="19" y="32"/>
                      </a:lnTo>
                      <a:lnTo>
                        <a:pt x="13" y="32"/>
                      </a:lnTo>
                      <a:lnTo>
                        <a:pt x="19" y="32"/>
                      </a:lnTo>
                      <a:lnTo>
                        <a:pt x="19" y="25"/>
                      </a:lnTo>
                      <a:lnTo>
                        <a:pt x="25" y="25"/>
                      </a:lnTo>
                      <a:lnTo>
                        <a:pt x="25" y="32"/>
                      </a:lnTo>
                      <a:lnTo>
                        <a:pt x="32" y="32"/>
                      </a:lnTo>
                      <a:lnTo>
                        <a:pt x="38" y="32"/>
                      </a:lnTo>
                      <a:lnTo>
                        <a:pt x="38" y="38"/>
                      </a:lnTo>
                      <a:lnTo>
                        <a:pt x="44" y="38"/>
                      </a:lnTo>
                      <a:lnTo>
                        <a:pt x="44" y="44"/>
                      </a:lnTo>
                      <a:lnTo>
                        <a:pt x="44" y="38"/>
                      </a:lnTo>
                      <a:lnTo>
                        <a:pt x="51" y="38"/>
                      </a:lnTo>
                      <a:lnTo>
                        <a:pt x="51" y="44"/>
                      </a:lnTo>
                      <a:lnTo>
                        <a:pt x="57" y="44"/>
                      </a:lnTo>
                      <a:lnTo>
                        <a:pt x="63" y="44"/>
                      </a:lnTo>
                      <a:lnTo>
                        <a:pt x="63" y="38"/>
                      </a:lnTo>
                      <a:lnTo>
                        <a:pt x="70" y="38"/>
                      </a:lnTo>
                      <a:lnTo>
                        <a:pt x="76" y="38"/>
                      </a:lnTo>
                      <a:lnTo>
                        <a:pt x="76" y="32"/>
                      </a:lnTo>
                      <a:lnTo>
                        <a:pt x="82" y="32"/>
                      </a:lnTo>
                      <a:lnTo>
                        <a:pt x="89" y="32"/>
                      </a:lnTo>
                      <a:lnTo>
                        <a:pt x="89" y="25"/>
                      </a:lnTo>
                      <a:lnTo>
                        <a:pt x="89" y="19"/>
                      </a:lnTo>
                      <a:lnTo>
                        <a:pt x="95" y="19"/>
                      </a:lnTo>
                      <a:lnTo>
                        <a:pt x="95" y="13"/>
                      </a:lnTo>
                      <a:lnTo>
                        <a:pt x="102" y="13"/>
                      </a:lnTo>
                      <a:lnTo>
                        <a:pt x="108" y="13"/>
                      </a:lnTo>
                      <a:lnTo>
                        <a:pt x="114" y="13"/>
                      </a:lnTo>
                      <a:lnTo>
                        <a:pt x="114" y="6"/>
                      </a:lnTo>
                      <a:lnTo>
                        <a:pt x="114" y="13"/>
                      </a:lnTo>
                      <a:lnTo>
                        <a:pt x="114" y="6"/>
                      </a:lnTo>
                      <a:lnTo>
                        <a:pt x="121" y="6"/>
                      </a:lnTo>
                      <a:lnTo>
                        <a:pt x="127" y="6"/>
                      </a:lnTo>
                      <a:lnTo>
                        <a:pt x="133" y="0"/>
                      </a:lnTo>
                      <a:lnTo>
                        <a:pt x="140" y="0"/>
                      </a:lnTo>
                      <a:lnTo>
                        <a:pt x="146" y="0"/>
                      </a:lnTo>
                      <a:lnTo>
                        <a:pt x="152" y="0"/>
                      </a:lnTo>
                      <a:lnTo>
                        <a:pt x="152" y="6"/>
                      </a:lnTo>
                      <a:lnTo>
                        <a:pt x="152" y="13"/>
                      </a:lnTo>
                      <a:lnTo>
                        <a:pt x="146" y="13"/>
                      </a:lnTo>
                      <a:lnTo>
                        <a:pt x="146" y="19"/>
                      </a:lnTo>
                      <a:lnTo>
                        <a:pt x="140" y="19"/>
                      </a:lnTo>
                      <a:lnTo>
                        <a:pt x="133" y="25"/>
                      </a:lnTo>
                      <a:lnTo>
                        <a:pt x="133" y="32"/>
                      </a:lnTo>
                      <a:lnTo>
                        <a:pt x="127" y="32"/>
                      </a:lnTo>
                      <a:lnTo>
                        <a:pt x="127" y="38"/>
                      </a:lnTo>
                      <a:lnTo>
                        <a:pt x="133" y="38"/>
                      </a:lnTo>
                      <a:lnTo>
                        <a:pt x="127" y="38"/>
                      </a:lnTo>
                      <a:lnTo>
                        <a:pt x="127" y="44"/>
                      </a:lnTo>
                      <a:lnTo>
                        <a:pt x="121" y="44"/>
                      </a:lnTo>
                      <a:lnTo>
                        <a:pt x="121" y="51"/>
                      </a:lnTo>
                      <a:lnTo>
                        <a:pt x="121" y="57"/>
                      </a:lnTo>
                      <a:lnTo>
                        <a:pt x="121" y="63"/>
                      </a:lnTo>
                      <a:lnTo>
                        <a:pt x="127" y="63"/>
                      </a:lnTo>
                      <a:lnTo>
                        <a:pt x="133" y="63"/>
                      </a:lnTo>
                      <a:lnTo>
                        <a:pt x="140" y="57"/>
                      </a:lnTo>
                      <a:lnTo>
                        <a:pt x="140" y="63"/>
                      </a:lnTo>
                      <a:lnTo>
                        <a:pt x="140" y="70"/>
                      </a:lnTo>
                      <a:lnTo>
                        <a:pt x="146" y="70"/>
                      </a:lnTo>
                      <a:lnTo>
                        <a:pt x="146" y="76"/>
                      </a:lnTo>
                      <a:lnTo>
                        <a:pt x="152" y="70"/>
                      </a:lnTo>
                      <a:lnTo>
                        <a:pt x="159" y="63"/>
                      </a:lnTo>
                      <a:lnTo>
                        <a:pt x="165" y="63"/>
                      </a:lnTo>
                      <a:lnTo>
                        <a:pt x="171" y="63"/>
                      </a:lnTo>
                      <a:lnTo>
                        <a:pt x="171" y="70"/>
                      </a:lnTo>
                      <a:lnTo>
                        <a:pt x="178" y="63"/>
                      </a:lnTo>
                      <a:lnTo>
                        <a:pt x="184" y="63"/>
                      </a:lnTo>
                      <a:lnTo>
                        <a:pt x="190" y="70"/>
                      </a:lnTo>
                      <a:lnTo>
                        <a:pt x="190" y="76"/>
                      </a:lnTo>
                      <a:lnTo>
                        <a:pt x="190" y="82"/>
                      </a:lnTo>
                      <a:lnTo>
                        <a:pt x="190" y="89"/>
                      </a:lnTo>
                      <a:lnTo>
                        <a:pt x="197" y="89"/>
                      </a:lnTo>
                      <a:lnTo>
                        <a:pt x="197" y="82"/>
                      </a:lnTo>
                      <a:lnTo>
                        <a:pt x="203" y="82"/>
                      </a:lnTo>
                      <a:lnTo>
                        <a:pt x="209" y="76"/>
                      </a:lnTo>
                      <a:lnTo>
                        <a:pt x="216" y="70"/>
                      </a:lnTo>
                      <a:lnTo>
                        <a:pt x="216" y="63"/>
                      </a:lnTo>
                      <a:lnTo>
                        <a:pt x="209" y="63"/>
                      </a:lnTo>
                      <a:lnTo>
                        <a:pt x="209" y="57"/>
                      </a:lnTo>
                      <a:lnTo>
                        <a:pt x="209" y="51"/>
                      </a:lnTo>
                      <a:lnTo>
                        <a:pt x="216" y="51"/>
                      </a:lnTo>
                      <a:lnTo>
                        <a:pt x="216" y="57"/>
                      </a:lnTo>
                      <a:lnTo>
                        <a:pt x="222" y="51"/>
                      </a:lnTo>
                      <a:lnTo>
                        <a:pt x="222" y="57"/>
                      </a:lnTo>
                      <a:lnTo>
                        <a:pt x="222" y="51"/>
                      </a:lnTo>
                      <a:lnTo>
                        <a:pt x="222" y="44"/>
                      </a:lnTo>
                      <a:lnTo>
                        <a:pt x="216" y="44"/>
                      </a:lnTo>
                      <a:lnTo>
                        <a:pt x="209" y="44"/>
                      </a:lnTo>
                      <a:lnTo>
                        <a:pt x="209" y="38"/>
                      </a:lnTo>
                      <a:lnTo>
                        <a:pt x="216" y="32"/>
                      </a:lnTo>
                      <a:lnTo>
                        <a:pt x="222" y="32"/>
                      </a:lnTo>
                      <a:lnTo>
                        <a:pt x="222" y="25"/>
                      </a:lnTo>
                      <a:lnTo>
                        <a:pt x="228" y="25"/>
                      </a:lnTo>
                      <a:lnTo>
                        <a:pt x="235" y="19"/>
                      </a:lnTo>
                      <a:lnTo>
                        <a:pt x="235" y="25"/>
                      </a:lnTo>
                      <a:lnTo>
                        <a:pt x="235" y="32"/>
                      </a:lnTo>
                      <a:lnTo>
                        <a:pt x="241" y="38"/>
                      </a:lnTo>
                      <a:lnTo>
                        <a:pt x="247" y="38"/>
                      </a:lnTo>
                      <a:lnTo>
                        <a:pt x="254" y="38"/>
                      </a:lnTo>
                      <a:lnTo>
                        <a:pt x="254" y="32"/>
                      </a:lnTo>
                      <a:lnTo>
                        <a:pt x="254" y="38"/>
                      </a:lnTo>
                      <a:lnTo>
                        <a:pt x="260" y="38"/>
                      </a:lnTo>
                      <a:lnTo>
                        <a:pt x="266" y="38"/>
                      </a:lnTo>
                      <a:lnTo>
                        <a:pt x="266" y="44"/>
                      </a:lnTo>
                      <a:lnTo>
                        <a:pt x="273" y="38"/>
                      </a:lnTo>
                      <a:lnTo>
                        <a:pt x="286" y="38"/>
                      </a:lnTo>
                      <a:lnTo>
                        <a:pt x="292" y="38"/>
                      </a:lnTo>
                      <a:lnTo>
                        <a:pt x="298" y="38"/>
                      </a:lnTo>
                      <a:lnTo>
                        <a:pt x="305" y="38"/>
                      </a:lnTo>
                      <a:lnTo>
                        <a:pt x="305" y="44"/>
                      </a:lnTo>
                      <a:lnTo>
                        <a:pt x="305" y="38"/>
                      </a:lnTo>
                      <a:lnTo>
                        <a:pt x="311" y="38"/>
                      </a:lnTo>
                      <a:lnTo>
                        <a:pt x="317" y="38"/>
                      </a:lnTo>
                      <a:lnTo>
                        <a:pt x="317" y="44"/>
                      </a:lnTo>
                      <a:lnTo>
                        <a:pt x="324" y="44"/>
                      </a:lnTo>
                      <a:lnTo>
                        <a:pt x="330" y="44"/>
                      </a:lnTo>
                      <a:lnTo>
                        <a:pt x="336" y="44"/>
                      </a:lnTo>
                      <a:lnTo>
                        <a:pt x="343" y="51"/>
                      </a:lnTo>
                      <a:lnTo>
                        <a:pt x="343" y="44"/>
                      </a:lnTo>
                      <a:lnTo>
                        <a:pt x="349" y="44"/>
                      </a:lnTo>
                      <a:lnTo>
                        <a:pt x="355" y="44"/>
                      </a:lnTo>
                      <a:lnTo>
                        <a:pt x="362" y="38"/>
                      </a:lnTo>
                      <a:lnTo>
                        <a:pt x="362" y="44"/>
                      </a:lnTo>
                      <a:lnTo>
                        <a:pt x="362" y="51"/>
                      </a:lnTo>
                      <a:lnTo>
                        <a:pt x="362" y="57"/>
                      </a:lnTo>
                      <a:lnTo>
                        <a:pt x="362" y="63"/>
                      </a:lnTo>
                      <a:lnTo>
                        <a:pt x="362" y="70"/>
                      </a:lnTo>
                      <a:lnTo>
                        <a:pt x="368" y="70"/>
                      </a:lnTo>
                      <a:lnTo>
                        <a:pt x="368" y="76"/>
                      </a:lnTo>
                      <a:lnTo>
                        <a:pt x="368" y="82"/>
                      </a:lnTo>
                      <a:lnTo>
                        <a:pt x="368" y="89"/>
                      </a:lnTo>
                      <a:lnTo>
                        <a:pt x="368" y="95"/>
                      </a:lnTo>
                      <a:lnTo>
                        <a:pt x="368" y="89"/>
                      </a:lnTo>
                      <a:lnTo>
                        <a:pt x="374" y="89"/>
                      </a:lnTo>
                      <a:lnTo>
                        <a:pt x="374" y="95"/>
                      </a:lnTo>
                      <a:lnTo>
                        <a:pt x="374" y="101"/>
                      </a:lnTo>
                      <a:lnTo>
                        <a:pt x="374" y="108"/>
                      </a:lnTo>
                      <a:lnTo>
                        <a:pt x="374" y="114"/>
                      </a:lnTo>
                      <a:lnTo>
                        <a:pt x="374" y="120"/>
                      </a:lnTo>
                      <a:lnTo>
                        <a:pt x="374" y="127"/>
                      </a:lnTo>
                      <a:lnTo>
                        <a:pt x="374" y="133"/>
                      </a:lnTo>
                      <a:lnTo>
                        <a:pt x="374" y="139"/>
                      </a:lnTo>
                      <a:lnTo>
                        <a:pt x="368" y="139"/>
                      </a:lnTo>
                      <a:lnTo>
                        <a:pt x="362" y="139"/>
                      </a:lnTo>
                      <a:lnTo>
                        <a:pt x="355" y="139"/>
                      </a:lnTo>
                      <a:lnTo>
                        <a:pt x="355" y="133"/>
                      </a:lnTo>
                      <a:lnTo>
                        <a:pt x="355" y="127"/>
                      </a:lnTo>
                      <a:lnTo>
                        <a:pt x="349" y="127"/>
                      </a:lnTo>
                      <a:lnTo>
                        <a:pt x="343" y="127"/>
                      </a:lnTo>
                      <a:lnTo>
                        <a:pt x="336" y="127"/>
                      </a:lnTo>
                      <a:lnTo>
                        <a:pt x="330" y="127"/>
                      </a:lnTo>
                      <a:lnTo>
                        <a:pt x="324" y="127"/>
                      </a:lnTo>
                      <a:lnTo>
                        <a:pt x="324" y="133"/>
                      </a:lnTo>
                      <a:lnTo>
                        <a:pt x="317" y="133"/>
                      </a:lnTo>
                      <a:lnTo>
                        <a:pt x="311" y="133"/>
                      </a:lnTo>
                      <a:lnTo>
                        <a:pt x="311" y="139"/>
                      </a:lnTo>
                      <a:lnTo>
                        <a:pt x="305" y="139"/>
                      </a:lnTo>
                      <a:lnTo>
                        <a:pt x="305" y="146"/>
                      </a:lnTo>
                      <a:lnTo>
                        <a:pt x="311" y="146"/>
                      </a:lnTo>
                      <a:lnTo>
                        <a:pt x="305" y="146"/>
                      </a:lnTo>
                      <a:lnTo>
                        <a:pt x="311" y="152"/>
                      </a:lnTo>
                      <a:lnTo>
                        <a:pt x="305" y="152"/>
                      </a:lnTo>
                      <a:lnTo>
                        <a:pt x="298" y="152"/>
                      </a:lnTo>
                      <a:lnTo>
                        <a:pt x="292" y="158"/>
                      </a:lnTo>
                      <a:lnTo>
                        <a:pt x="292" y="152"/>
                      </a:lnTo>
                      <a:lnTo>
                        <a:pt x="292" y="158"/>
                      </a:lnTo>
                      <a:lnTo>
                        <a:pt x="286" y="158"/>
                      </a:lnTo>
                      <a:lnTo>
                        <a:pt x="279" y="158"/>
                      </a:lnTo>
                      <a:lnTo>
                        <a:pt x="273" y="158"/>
                      </a:lnTo>
                      <a:lnTo>
                        <a:pt x="273" y="165"/>
                      </a:lnTo>
                      <a:lnTo>
                        <a:pt x="266" y="165"/>
                      </a:lnTo>
                      <a:lnTo>
                        <a:pt x="260" y="165"/>
                      </a:lnTo>
                      <a:lnTo>
                        <a:pt x="254" y="165"/>
                      </a:lnTo>
                      <a:lnTo>
                        <a:pt x="247" y="165"/>
                      </a:lnTo>
                      <a:lnTo>
                        <a:pt x="241" y="165"/>
                      </a:lnTo>
                      <a:lnTo>
                        <a:pt x="235" y="165"/>
                      </a:lnTo>
                      <a:lnTo>
                        <a:pt x="241" y="165"/>
                      </a:lnTo>
                      <a:lnTo>
                        <a:pt x="241" y="171"/>
                      </a:lnTo>
                      <a:lnTo>
                        <a:pt x="235" y="171"/>
                      </a:lnTo>
                      <a:lnTo>
                        <a:pt x="235" y="165"/>
                      </a:lnTo>
                      <a:lnTo>
                        <a:pt x="228" y="165"/>
                      </a:lnTo>
                      <a:lnTo>
                        <a:pt x="222" y="165"/>
                      </a:lnTo>
                      <a:lnTo>
                        <a:pt x="222" y="171"/>
                      </a:lnTo>
                      <a:lnTo>
                        <a:pt x="222" y="178"/>
                      </a:lnTo>
                      <a:lnTo>
                        <a:pt x="216" y="178"/>
                      </a:lnTo>
                      <a:lnTo>
                        <a:pt x="209" y="178"/>
                      </a:lnTo>
                      <a:lnTo>
                        <a:pt x="203" y="178"/>
                      </a:lnTo>
                      <a:lnTo>
                        <a:pt x="203" y="184"/>
                      </a:lnTo>
                      <a:lnTo>
                        <a:pt x="203" y="190"/>
                      </a:lnTo>
                      <a:lnTo>
                        <a:pt x="197" y="190"/>
                      </a:lnTo>
                      <a:lnTo>
                        <a:pt x="203" y="190"/>
                      </a:lnTo>
                      <a:lnTo>
                        <a:pt x="203" y="197"/>
                      </a:lnTo>
                      <a:lnTo>
                        <a:pt x="197" y="197"/>
                      </a:lnTo>
                      <a:lnTo>
                        <a:pt x="190" y="197"/>
                      </a:lnTo>
                      <a:lnTo>
                        <a:pt x="197" y="203"/>
                      </a:lnTo>
                      <a:lnTo>
                        <a:pt x="190" y="203"/>
                      </a:lnTo>
                      <a:lnTo>
                        <a:pt x="184" y="203"/>
                      </a:lnTo>
                      <a:lnTo>
                        <a:pt x="178" y="203"/>
                      </a:lnTo>
                      <a:lnTo>
                        <a:pt x="178" y="209"/>
                      </a:lnTo>
                      <a:lnTo>
                        <a:pt x="171" y="209"/>
                      </a:lnTo>
                      <a:lnTo>
                        <a:pt x="171" y="216"/>
                      </a:lnTo>
                      <a:lnTo>
                        <a:pt x="165" y="216"/>
                      </a:lnTo>
                      <a:lnTo>
                        <a:pt x="165" y="209"/>
                      </a:lnTo>
                      <a:lnTo>
                        <a:pt x="159" y="209"/>
                      </a:lnTo>
                      <a:lnTo>
                        <a:pt x="152" y="203"/>
                      </a:lnTo>
                      <a:lnTo>
                        <a:pt x="152" y="197"/>
                      </a:lnTo>
                      <a:lnTo>
                        <a:pt x="152" y="190"/>
                      </a:lnTo>
                      <a:lnTo>
                        <a:pt x="152" y="184"/>
                      </a:lnTo>
                      <a:lnTo>
                        <a:pt x="146" y="184"/>
                      </a:lnTo>
                      <a:lnTo>
                        <a:pt x="146" y="178"/>
                      </a:lnTo>
                      <a:lnTo>
                        <a:pt x="146" y="184"/>
                      </a:lnTo>
                      <a:lnTo>
                        <a:pt x="140" y="184"/>
                      </a:lnTo>
                      <a:lnTo>
                        <a:pt x="133" y="184"/>
                      </a:lnTo>
                      <a:lnTo>
                        <a:pt x="133" y="178"/>
                      </a:lnTo>
                      <a:lnTo>
                        <a:pt x="140" y="178"/>
                      </a:lnTo>
                      <a:lnTo>
                        <a:pt x="133" y="178"/>
                      </a:lnTo>
                      <a:lnTo>
                        <a:pt x="140" y="178"/>
                      </a:lnTo>
                      <a:lnTo>
                        <a:pt x="146" y="171"/>
                      </a:lnTo>
                      <a:lnTo>
                        <a:pt x="146" y="165"/>
                      </a:lnTo>
                      <a:lnTo>
                        <a:pt x="152" y="165"/>
                      </a:lnTo>
                      <a:lnTo>
                        <a:pt x="152" y="158"/>
                      </a:lnTo>
                      <a:lnTo>
                        <a:pt x="152" y="152"/>
                      </a:lnTo>
                      <a:lnTo>
                        <a:pt x="146" y="152"/>
                      </a:lnTo>
                      <a:lnTo>
                        <a:pt x="146" y="146"/>
                      </a:lnTo>
                      <a:lnTo>
                        <a:pt x="152" y="146"/>
                      </a:lnTo>
                      <a:lnTo>
                        <a:pt x="152" y="139"/>
                      </a:lnTo>
                      <a:lnTo>
                        <a:pt x="159" y="139"/>
                      </a:lnTo>
                      <a:lnTo>
                        <a:pt x="165" y="139"/>
                      </a:lnTo>
                      <a:lnTo>
                        <a:pt x="165" y="133"/>
                      </a:lnTo>
                      <a:lnTo>
                        <a:pt x="165" y="139"/>
                      </a:lnTo>
                      <a:lnTo>
                        <a:pt x="171" y="133"/>
                      </a:lnTo>
                      <a:lnTo>
                        <a:pt x="165" y="133"/>
                      </a:lnTo>
                      <a:lnTo>
                        <a:pt x="165" y="127"/>
                      </a:lnTo>
                      <a:lnTo>
                        <a:pt x="159" y="127"/>
                      </a:lnTo>
                      <a:lnTo>
                        <a:pt x="159" y="120"/>
                      </a:lnTo>
                      <a:lnTo>
                        <a:pt x="152" y="120"/>
                      </a:lnTo>
                      <a:lnTo>
                        <a:pt x="146" y="120"/>
                      </a:lnTo>
                      <a:lnTo>
                        <a:pt x="146" y="114"/>
                      </a:lnTo>
                      <a:lnTo>
                        <a:pt x="140" y="114"/>
                      </a:lnTo>
                      <a:lnTo>
                        <a:pt x="133" y="114"/>
                      </a:lnTo>
                      <a:lnTo>
                        <a:pt x="133" y="120"/>
                      </a:lnTo>
                      <a:lnTo>
                        <a:pt x="127" y="120"/>
                      </a:lnTo>
                      <a:lnTo>
                        <a:pt x="127" y="127"/>
                      </a:lnTo>
                      <a:lnTo>
                        <a:pt x="127" y="120"/>
                      </a:lnTo>
                      <a:lnTo>
                        <a:pt x="127" y="127"/>
                      </a:lnTo>
                      <a:lnTo>
                        <a:pt x="121" y="120"/>
                      </a:lnTo>
                      <a:lnTo>
                        <a:pt x="121" y="127"/>
                      </a:lnTo>
                      <a:lnTo>
                        <a:pt x="121" y="133"/>
                      </a:lnTo>
                      <a:lnTo>
                        <a:pt x="114" y="133"/>
                      </a:lnTo>
                      <a:lnTo>
                        <a:pt x="108" y="139"/>
                      </a:lnTo>
                      <a:lnTo>
                        <a:pt x="102" y="139"/>
                      </a:lnTo>
                      <a:lnTo>
                        <a:pt x="102" y="146"/>
                      </a:lnTo>
                      <a:lnTo>
                        <a:pt x="95" y="146"/>
                      </a:lnTo>
                      <a:lnTo>
                        <a:pt x="95" y="152"/>
                      </a:lnTo>
                      <a:lnTo>
                        <a:pt x="95" y="146"/>
                      </a:lnTo>
                      <a:lnTo>
                        <a:pt x="89" y="152"/>
                      </a:lnTo>
                      <a:lnTo>
                        <a:pt x="82" y="152"/>
                      </a:lnTo>
                      <a:lnTo>
                        <a:pt x="82" y="158"/>
                      </a:lnTo>
                      <a:lnTo>
                        <a:pt x="76" y="158"/>
                      </a:lnTo>
                      <a:lnTo>
                        <a:pt x="76" y="165"/>
                      </a:lnTo>
                      <a:lnTo>
                        <a:pt x="70" y="165"/>
                      </a:lnTo>
                      <a:lnTo>
                        <a:pt x="70" y="158"/>
                      </a:lnTo>
                      <a:lnTo>
                        <a:pt x="63" y="165"/>
                      </a:lnTo>
                      <a:lnTo>
                        <a:pt x="63" y="171"/>
                      </a:lnTo>
                      <a:lnTo>
                        <a:pt x="63" y="165"/>
                      </a:lnTo>
                      <a:lnTo>
                        <a:pt x="57" y="165"/>
                      </a:lnTo>
                      <a:lnTo>
                        <a:pt x="51" y="165"/>
                      </a:lnTo>
                      <a:lnTo>
                        <a:pt x="51" y="171"/>
                      </a:lnTo>
                      <a:lnTo>
                        <a:pt x="44" y="171"/>
                      </a:lnTo>
                      <a:lnTo>
                        <a:pt x="44" y="165"/>
                      </a:lnTo>
                      <a:lnTo>
                        <a:pt x="44" y="158"/>
                      </a:lnTo>
                      <a:lnTo>
                        <a:pt x="38" y="158"/>
                      </a:lnTo>
                      <a:lnTo>
                        <a:pt x="38" y="152"/>
                      </a:lnTo>
                      <a:lnTo>
                        <a:pt x="38" y="158"/>
                      </a:lnTo>
                      <a:lnTo>
                        <a:pt x="38" y="152"/>
                      </a:lnTo>
                      <a:lnTo>
                        <a:pt x="38" y="158"/>
                      </a:lnTo>
                      <a:lnTo>
                        <a:pt x="32" y="158"/>
                      </a:lnTo>
                      <a:lnTo>
                        <a:pt x="25" y="158"/>
                      </a:lnTo>
                      <a:lnTo>
                        <a:pt x="19" y="158"/>
                      </a:lnTo>
                      <a:lnTo>
                        <a:pt x="13" y="158"/>
                      </a:lnTo>
                      <a:lnTo>
                        <a:pt x="13" y="152"/>
                      </a:lnTo>
                      <a:lnTo>
                        <a:pt x="6" y="152"/>
                      </a:lnTo>
                      <a:lnTo>
                        <a:pt x="6" y="146"/>
                      </a:lnTo>
                      <a:lnTo>
                        <a:pt x="13" y="146"/>
                      </a:lnTo>
                      <a:lnTo>
                        <a:pt x="6" y="146"/>
                      </a:lnTo>
                      <a:lnTo>
                        <a:pt x="13" y="139"/>
                      </a:lnTo>
                      <a:lnTo>
                        <a:pt x="6" y="139"/>
                      </a:lnTo>
                      <a:lnTo>
                        <a:pt x="13" y="139"/>
                      </a:lnTo>
                      <a:lnTo>
                        <a:pt x="13" y="133"/>
                      </a:lnTo>
                      <a:lnTo>
                        <a:pt x="19" y="133"/>
                      </a:lnTo>
                      <a:lnTo>
                        <a:pt x="19" y="127"/>
                      </a:lnTo>
                      <a:lnTo>
                        <a:pt x="13" y="127"/>
                      </a:lnTo>
                      <a:lnTo>
                        <a:pt x="19" y="127"/>
                      </a:lnTo>
                      <a:lnTo>
                        <a:pt x="19" y="120"/>
                      </a:lnTo>
                      <a:lnTo>
                        <a:pt x="19" y="114"/>
                      </a:lnTo>
                      <a:lnTo>
                        <a:pt x="13" y="114"/>
                      </a:lnTo>
                      <a:lnTo>
                        <a:pt x="13" y="108"/>
                      </a:lnTo>
                      <a:lnTo>
                        <a:pt x="6" y="108"/>
                      </a:lnTo>
                      <a:lnTo>
                        <a:pt x="6" y="101"/>
                      </a:lnTo>
                      <a:lnTo>
                        <a:pt x="6" y="95"/>
                      </a:lnTo>
                      <a:lnTo>
                        <a:pt x="6" y="89"/>
                      </a:lnTo>
                      <a:lnTo>
                        <a:pt x="0" y="89"/>
                      </a:lnTo>
                      <a:lnTo>
                        <a:pt x="0" y="82"/>
                      </a:lnTo>
                      <a:close/>
                      <a:moveTo>
                        <a:pt x="368" y="89"/>
                      </a:moveTo>
                      <a:lnTo>
                        <a:pt x="368" y="89"/>
                      </a:lnTo>
                      <a:lnTo>
                        <a:pt x="374" y="89"/>
                      </a:lnTo>
                      <a:lnTo>
                        <a:pt x="368" y="89"/>
                      </a:lnTo>
                      <a:lnTo>
                        <a:pt x="374" y="89"/>
                      </a:lnTo>
                      <a:lnTo>
                        <a:pt x="368" y="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05" name="Freeform 111"/>
                <p:cNvSpPr>
                  <a:spLocks/>
                </p:cNvSpPr>
                <p:nvPr/>
              </p:nvSpPr>
              <p:spPr bwMode="auto">
                <a:xfrm>
                  <a:off x="3668359" y="2714247"/>
                  <a:ext cx="657579" cy="221311"/>
                </a:xfrm>
                <a:custGeom>
                  <a:avLst/>
                  <a:gdLst>
                    <a:gd name="T0" fmla="*/ 2147483646 w 621"/>
                    <a:gd name="T1" fmla="*/ 2147483646 h 209"/>
                    <a:gd name="T2" fmla="*/ 2147483646 w 621"/>
                    <a:gd name="T3" fmla="*/ 2147483646 h 209"/>
                    <a:gd name="T4" fmla="*/ 2147483646 w 621"/>
                    <a:gd name="T5" fmla="*/ 2147483646 h 209"/>
                    <a:gd name="T6" fmla="*/ 2147483646 w 621"/>
                    <a:gd name="T7" fmla="*/ 2147483646 h 209"/>
                    <a:gd name="T8" fmla="*/ 2147483646 w 621"/>
                    <a:gd name="T9" fmla="*/ 2147483646 h 209"/>
                    <a:gd name="T10" fmla="*/ 2147483646 w 621"/>
                    <a:gd name="T11" fmla="*/ 2147483646 h 209"/>
                    <a:gd name="T12" fmla="*/ 2147483646 w 621"/>
                    <a:gd name="T13" fmla="*/ 2147483646 h 209"/>
                    <a:gd name="T14" fmla="*/ 2147483646 w 621"/>
                    <a:gd name="T15" fmla="*/ 2147483646 h 209"/>
                    <a:gd name="T16" fmla="*/ 2147483646 w 621"/>
                    <a:gd name="T17" fmla="*/ 2147483646 h 209"/>
                    <a:gd name="T18" fmla="*/ 2147483646 w 621"/>
                    <a:gd name="T19" fmla="*/ 2147483646 h 209"/>
                    <a:gd name="T20" fmla="*/ 2147483646 w 621"/>
                    <a:gd name="T21" fmla="*/ 2147483646 h 209"/>
                    <a:gd name="T22" fmla="*/ 2147483646 w 621"/>
                    <a:gd name="T23" fmla="*/ 2147483646 h 209"/>
                    <a:gd name="T24" fmla="*/ 2147483646 w 621"/>
                    <a:gd name="T25" fmla="*/ 2147483646 h 209"/>
                    <a:gd name="T26" fmla="*/ 2147483646 w 621"/>
                    <a:gd name="T27" fmla="*/ 2147483646 h 209"/>
                    <a:gd name="T28" fmla="*/ 2147483646 w 621"/>
                    <a:gd name="T29" fmla="*/ 2147483646 h 209"/>
                    <a:gd name="T30" fmla="*/ 2147483646 w 621"/>
                    <a:gd name="T31" fmla="*/ 2147483646 h 209"/>
                    <a:gd name="T32" fmla="*/ 2147483646 w 621"/>
                    <a:gd name="T33" fmla="*/ 2147483646 h 209"/>
                    <a:gd name="T34" fmla="*/ 2147483646 w 621"/>
                    <a:gd name="T35" fmla="*/ 2147483646 h 209"/>
                    <a:gd name="T36" fmla="*/ 2147483646 w 621"/>
                    <a:gd name="T37" fmla="*/ 2147483646 h 209"/>
                    <a:gd name="T38" fmla="*/ 2147483646 w 621"/>
                    <a:gd name="T39" fmla="*/ 2147483646 h 209"/>
                    <a:gd name="T40" fmla="*/ 2147483646 w 621"/>
                    <a:gd name="T41" fmla="*/ 2147483646 h 209"/>
                    <a:gd name="T42" fmla="*/ 2147483646 w 621"/>
                    <a:gd name="T43" fmla="*/ 2147483646 h 209"/>
                    <a:gd name="T44" fmla="*/ 2147483646 w 621"/>
                    <a:gd name="T45" fmla="*/ 2147483646 h 209"/>
                    <a:gd name="T46" fmla="*/ 2147483646 w 621"/>
                    <a:gd name="T47" fmla="*/ 2147483646 h 209"/>
                    <a:gd name="T48" fmla="*/ 2147483646 w 621"/>
                    <a:gd name="T49" fmla="*/ 2147483646 h 209"/>
                    <a:gd name="T50" fmla="*/ 2147483646 w 621"/>
                    <a:gd name="T51" fmla="*/ 2147483646 h 209"/>
                    <a:gd name="T52" fmla="*/ 2147483646 w 621"/>
                    <a:gd name="T53" fmla="*/ 2147483646 h 209"/>
                    <a:gd name="T54" fmla="*/ 2147483646 w 621"/>
                    <a:gd name="T55" fmla="*/ 2147483646 h 209"/>
                    <a:gd name="T56" fmla="*/ 2147483646 w 621"/>
                    <a:gd name="T57" fmla="*/ 2147483646 h 209"/>
                    <a:gd name="T58" fmla="*/ 2147483646 w 621"/>
                    <a:gd name="T59" fmla="*/ 2147483646 h 209"/>
                    <a:gd name="T60" fmla="*/ 2147483646 w 621"/>
                    <a:gd name="T61" fmla="*/ 2147483646 h 209"/>
                    <a:gd name="T62" fmla="*/ 2147483646 w 621"/>
                    <a:gd name="T63" fmla="*/ 2147483646 h 209"/>
                    <a:gd name="T64" fmla="*/ 2147483646 w 621"/>
                    <a:gd name="T65" fmla="*/ 2147483646 h 209"/>
                    <a:gd name="T66" fmla="*/ 2147483646 w 621"/>
                    <a:gd name="T67" fmla="*/ 2147483646 h 209"/>
                    <a:gd name="T68" fmla="*/ 2147483646 w 621"/>
                    <a:gd name="T69" fmla="*/ 2147483646 h 209"/>
                    <a:gd name="T70" fmla="*/ 2147483646 w 621"/>
                    <a:gd name="T71" fmla="*/ 2147483646 h 209"/>
                    <a:gd name="T72" fmla="*/ 2147483646 w 621"/>
                    <a:gd name="T73" fmla="*/ 2147483646 h 209"/>
                    <a:gd name="T74" fmla="*/ 2147483646 w 621"/>
                    <a:gd name="T75" fmla="*/ 2147483646 h 209"/>
                    <a:gd name="T76" fmla="*/ 2147483646 w 621"/>
                    <a:gd name="T77" fmla="*/ 2147483646 h 209"/>
                    <a:gd name="T78" fmla="*/ 2147483646 w 621"/>
                    <a:gd name="T79" fmla="*/ 2147483646 h 209"/>
                    <a:gd name="T80" fmla="*/ 2147483646 w 621"/>
                    <a:gd name="T81" fmla="*/ 2147483646 h 209"/>
                    <a:gd name="T82" fmla="*/ 2147483646 w 621"/>
                    <a:gd name="T83" fmla="*/ 2147483646 h 209"/>
                    <a:gd name="T84" fmla="*/ 2147483646 w 621"/>
                    <a:gd name="T85" fmla="*/ 2147483646 h 209"/>
                    <a:gd name="T86" fmla="*/ 2147483646 w 621"/>
                    <a:gd name="T87" fmla="*/ 2147483646 h 209"/>
                    <a:gd name="T88" fmla="*/ 2147483646 w 621"/>
                    <a:gd name="T89" fmla="*/ 2147483646 h 209"/>
                    <a:gd name="T90" fmla="*/ 2147483646 w 621"/>
                    <a:gd name="T91" fmla="*/ 2147483646 h 209"/>
                    <a:gd name="T92" fmla="*/ 2147483646 w 621"/>
                    <a:gd name="T93" fmla="*/ 2147483646 h 209"/>
                    <a:gd name="T94" fmla="*/ 2147483646 w 621"/>
                    <a:gd name="T95" fmla="*/ 2147483646 h 209"/>
                    <a:gd name="T96" fmla="*/ 2147483646 w 621"/>
                    <a:gd name="T97" fmla="*/ 2147483646 h 209"/>
                    <a:gd name="T98" fmla="*/ 2147483646 w 621"/>
                    <a:gd name="T99" fmla="*/ 2147483646 h 209"/>
                    <a:gd name="T100" fmla="*/ 2147483646 w 621"/>
                    <a:gd name="T101" fmla="*/ 2147483646 h 209"/>
                    <a:gd name="T102" fmla="*/ 2147483646 w 621"/>
                    <a:gd name="T103" fmla="*/ 2147483646 h 209"/>
                    <a:gd name="T104" fmla="*/ 2147483646 w 621"/>
                    <a:gd name="T105" fmla="*/ 2147483646 h 209"/>
                    <a:gd name="T106" fmla="*/ 2147483646 w 621"/>
                    <a:gd name="T107" fmla="*/ 2147483646 h 209"/>
                    <a:gd name="T108" fmla="*/ 2147483646 w 621"/>
                    <a:gd name="T109" fmla="*/ 2147483646 h 209"/>
                    <a:gd name="T110" fmla="*/ 2147483646 w 621"/>
                    <a:gd name="T111" fmla="*/ 2147483646 h 209"/>
                    <a:gd name="T112" fmla="*/ 2147483646 w 621"/>
                    <a:gd name="T113" fmla="*/ 2147483646 h 209"/>
                    <a:gd name="T114" fmla="*/ 2147483646 w 621"/>
                    <a:gd name="T115" fmla="*/ 2147483646 h 209"/>
                    <a:gd name="T116" fmla="*/ 2147483646 w 621"/>
                    <a:gd name="T117" fmla="*/ 2147483646 h 209"/>
                    <a:gd name="T118" fmla="*/ 2147483646 w 621"/>
                    <a:gd name="T119" fmla="*/ 2147483646 h 209"/>
                    <a:gd name="T120" fmla="*/ 2147483646 w 621"/>
                    <a:gd name="T121" fmla="*/ 2147483646 h 209"/>
                    <a:gd name="T122" fmla="*/ 2147483646 w 621"/>
                    <a:gd name="T123" fmla="*/ 2147483646 h 209"/>
                    <a:gd name="T124" fmla="*/ 2147483646 w 621"/>
                    <a:gd name="T125" fmla="*/ 2147483646 h 20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621"/>
                    <a:gd name="T190" fmla="*/ 0 h 209"/>
                    <a:gd name="T191" fmla="*/ 621 w 621"/>
                    <a:gd name="T192" fmla="*/ 209 h 20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621" h="209">
                      <a:moveTo>
                        <a:pt x="0" y="140"/>
                      </a:moveTo>
                      <a:lnTo>
                        <a:pt x="0" y="140"/>
                      </a:lnTo>
                      <a:lnTo>
                        <a:pt x="6" y="133"/>
                      </a:lnTo>
                      <a:lnTo>
                        <a:pt x="12" y="133"/>
                      </a:lnTo>
                      <a:lnTo>
                        <a:pt x="12" y="127"/>
                      </a:lnTo>
                      <a:lnTo>
                        <a:pt x="19" y="127"/>
                      </a:lnTo>
                      <a:lnTo>
                        <a:pt x="19" y="121"/>
                      </a:lnTo>
                      <a:lnTo>
                        <a:pt x="25" y="121"/>
                      </a:lnTo>
                      <a:lnTo>
                        <a:pt x="25" y="114"/>
                      </a:lnTo>
                      <a:lnTo>
                        <a:pt x="31" y="114"/>
                      </a:lnTo>
                      <a:lnTo>
                        <a:pt x="31" y="108"/>
                      </a:lnTo>
                      <a:lnTo>
                        <a:pt x="38" y="108"/>
                      </a:lnTo>
                      <a:lnTo>
                        <a:pt x="38" y="114"/>
                      </a:lnTo>
                      <a:lnTo>
                        <a:pt x="44" y="114"/>
                      </a:lnTo>
                      <a:lnTo>
                        <a:pt x="44" y="108"/>
                      </a:lnTo>
                      <a:lnTo>
                        <a:pt x="44" y="102"/>
                      </a:lnTo>
                      <a:lnTo>
                        <a:pt x="44" y="108"/>
                      </a:lnTo>
                      <a:lnTo>
                        <a:pt x="50" y="108"/>
                      </a:lnTo>
                      <a:lnTo>
                        <a:pt x="50" y="102"/>
                      </a:lnTo>
                      <a:lnTo>
                        <a:pt x="57" y="102"/>
                      </a:lnTo>
                      <a:lnTo>
                        <a:pt x="57" y="95"/>
                      </a:lnTo>
                      <a:lnTo>
                        <a:pt x="57" y="89"/>
                      </a:lnTo>
                      <a:lnTo>
                        <a:pt x="63" y="89"/>
                      </a:lnTo>
                      <a:lnTo>
                        <a:pt x="69" y="83"/>
                      </a:lnTo>
                      <a:lnTo>
                        <a:pt x="76" y="83"/>
                      </a:lnTo>
                      <a:lnTo>
                        <a:pt x="69" y="83"/>
                      </a:lnTo>
                      <a:lnTo>
                        <a:pt x="69" y="76"/>
                      </a:lnTo>
                      <a:lnTo>
                        <a:pt x="76" y="76"/>
                      </a:lnTo>
                      <a:lnTo>
                        <a:pt x="76" y="70"/>
                      </a:lnTo>
                      <a:lnTo>
                        <a:pt x="76" y="64"/>
                      </a:lnTo>
                      <a:lnTo>
                        <a:pt x="76" y="57"/>
                      </a:lnTo>
                      <a:lnTo>
                        <a:pt x="76" y="51"/>
                      </a:lnTo>
                      <a:lnTo>
                        <a:pt x="69" y="51"/>
                      </a:lnTo>
                      <a:lnTo>
                        <a:pt x="63" y="51"/>
                      </a:lnTo>
                      <a:lnTo>
                        <a:pt x="63" y="44"/>
                      </a:lnTo>
                      <a:lnTo>
                        <a:pt x="63" y="38"/>
                      </a:lnTo>
                      <a:lnTo>
                        <a:pt x="69" y="38"/>
                      </a:lnTo>
                      <a:lnTo>
                        <a:pt x="69" y="32"/>
                      </a:lnTo>
                      <a:lnTo>
                        <a:pt x="63" y="25"/>
                      </a:lnTo>
                      <a:lnTo>
                        <a:pt x="63" y="19"/>
                      </a:lnTo>
                      <a:lnTo>
                        <a:pt x="69" y="19"/>
                      </a:lnTo>
                      <a:lnTo>
                        <a:pt x="76" y="13"/>
                      </a:lnTo>
                      <a:lnTo>
                        <a:pt x="82" y="13"/>
                      </a:lnTo>
                      <a:lnTo>
                        <a:pt x="88" y="13"/>
                      </a:lnTo>
                      <a:lnTo>
                        <a:pt x="95" y="13"/>
                      </a:lnTo>
                      <a:lnTo>
                        <a:pt x="101" y="13"/>
                      </a:lnTo>
                      <a:lnTo>
                        <a:pt x="107" y="19"/>
                      </a:lnTo>
                      <a:lnTo>
                        <a:pt x="114" y="13"/>
                      </a:lnTo>
                      <a:lnTo>
                        <a:pt x="120" y="13"/>
                      </a:lnTo>
                      <a:lnTo>
                        <a:pt x="126" y="13"/>
                      </a:lnTo>
                      <a:lnTo>
                        <a:pt x="133" y="13"/>
                      </a:lnTo>
                      <a:lnTo>
                        <a:pt x="139" y="6"/>
                      </a:lnTo>
                      <a:lnTo>
                        <a:pt x="146" y="6"/>
                      </a:lnTo>
                      <a:lnTo>
                        <a:pt x="152" y="6"/>
                      </a:lnTo>
                      <a:lnTo>
                        <a:pt x="158" y="6"/>
                      </a:lnTo>
                      <a:lnTo>
                        <a:pt x="165" y="6"/>
                      </a:lnTo>
                      <a:lnTo>
                        <a:pt x="171" y="13"/>
                      </a:lnTo>
                      <a:lnTo>
                        <a:pt x="177" y="13"/>
                      </a:lnTo>
                      <a:lnTo>
                        <a:pt x="177" y="19"/>
                      </a:lnTo>
                      <a:lnTo>
                        <a:pt x="184" y="19"/>
                      </a:lnTo>
                      <a:lnTo>
                        <a:pt x="190" y="25"/>
                      </a:lnTo>
                      <a:lnTo>
                        <a:pt x="196" y="25"/>
                      </a:lnTo>
                      <a:lnTo>
                        <a:pt x="196" y="32"/>
                      </a:lnTo>
                      <a:lnTo>
                        <a:pt x="196" y="38"/>
                      </a:lnTo>
                      <a:lnTo>
                        <a:pt x="203" y="38"/>
                      </a:lnTo>
                      <a:lnTo>
                        <a:pt x="203" y="44"/>
                      </a:lnTo>
                      <a:lnTo>
                        <a:pt x="203" y="38"/>
                      </a:lnTo>
                      <a:lnTo>
                        <a:pt x="209" y="44"/>
                      </a:lnTo>
                      <a:lnTo>
                        <a:pt x="215" y="44"/>
                      </a:lnTo>
                      <a:lnTo>
                        <a:pt x="215" y="51"/>
                      </a:lnTo>
                      <a:lnTo>
                        <a:pt x="215" y="57"/>
                      </a:lnTo>
                      <a:lnTo>
                        <a:pt x="222" y="51"/>
                      </a:lnTo>
                      <a:lnTo>
                        <a:pt x="222" y="57"/>
                      </a:lnTo>
                      <a:lnTo>
                        <a:pt x="228" y="57"/>
                      </a:lnTo>
                      <a:lnTo>
                        <a:pt x="228" y="51"/>
                      </a:lnTo>
                      <a:lnTo>
                        <a:pt x="228" y="44"/>
                      </a:lnTo>
                      <a:lnTo>
                        <a:pt x="234" y="44"/>
                      </a:lnTo>
                      <a:lnTo>
                        <a:pt x="241" y="44"/>
                      </a:lnTo>
                      <a:lnTo>
                        <a:pt x="241" y="38"/>
                      </a:lnTo>
                      <a:lnTo>
                        <a:pt x="247" y="38"/>
                      </a:lnTo>
                      <a:lnTo>
                        <a:pt x="253" y="38"/>
                      </a:lnTo>
                      <a:lnTo>
                        <a:pt x="253" y="32"/>
                      </a:lnTo>
                      <a:lnTo>
                        <a:pt x="253" y="38"/>
                      </a:lnTo>
                      <a:lnTo>
                        <a:pt x="260" y="38"/>
                      </a:lnTo>
                      <a:lnTo>
                        <a:pt x="260" y="44"/>
                      </a:lnTo>
                      <a:lnTo>
                        <a:pt x="266" y="44"/>
                      </a:lnTo>
                      <a:lnTo>
                        <a:pt x="272" y="44"/>
                      </a:lnTo>
                      <a:lnTo>
                        <a:pt x="279" y="44"/>
                      </a:lnTo>
                      <a:lnTo>
                        <a:pt x="285" y="44"/>
                      </a:lnTo>
                      <a:lnTo>
                        <a:pt x="285" y="38"/>
                      </a:lnTo>
                      <a:lnTo>
                        <a:pt x="285" y="44"/>
                      </a:lnTo>
                      <a:lnTo>
                        <a:pt x="285" y="38"/>
                      </a:lnTo>
                      <a:lnTo>
                        <a:pt x="285" y="44"/>
                      </a:lnTo>
                      <a:lnTo>
                        <a:pt x="291" y="44"/>
                      </a:lnTo>
                      <a:lnTo>
                        <a:pt x="291" y="51"/>
                      </a:lnTo>
                      <a:lnTo>
                        <a:pt x="291" y="57"/>
                      </a:lnTo>
                      <a:lnTo>
                        <a:pt x="298" y="57"/>
                      </a:lnTo>
                      <a:lnTo>
                        <a:pt x="298" y="51"/>
                      </a:lnTo>
                      <a:lnTo>
                        <a:pt x="304" y="51"/>
                      </a:lnTo>
                      <a:lnTo>
                        <a:pt x="310" y="51"/>
                      </a:lnTo>
                      <a:lnTo>
                        <a:pt x="310" y="57"/>
                      </a:lnTo>
                      <a:lnTo>
                        <a:pt x="310" y="51"/>
                      </a:lnTo>
                      <a:lnTo>
                        <a:pt x="317" y="44"/>
                      </a:lnTo>
                      <a:lnTo>
                        <a:pt x="317" y="51"/>
                      </a:lnTo>
                      <a:lnTo>
                        <a:pt x="323" y="51"/>
                      </a:lnTo>
                      <a:lnTo>
                        <a:pt x="323" y="44"/>
                      </a:lnTo>
                      <a:lnTo>
                        <a:pt x="329" y="44"/>
                      </a:lnTo>
                      <a:lnTo>
                        <a:pt x="329" y="38"/>
                      </a:lnTo>
                      <a:lnTo>
                        <a:pt x="336" y="38"/>
                      </a:lnTo>
                      <a:lnTo>
                        <a:pt x="342" y="32"/>
                      </a:lnTo>
                      <a:lnTo>
                        <a:pt x="342" y="38"/>
                      </a:lnTo>
                      <a:lnTo>
                        <a:pt x="342" y="32"/>
                      </a:lnTo>
                      <a:lnTo>
                        <a:pt x="349" y="32"/>
                      </a:lnTo>
                      <a:lnTo>
                        <a:pt x="349" y="25"/>
                      </a:lnTo>
                      <a:lnTo>
                        <a:pt x="355" y="25"/>
                      </a:lnTo>
                      <a:lnTo>
                        <a:pt x="361" y="19"/>
                      </a:lnTo>
                      <a:lnTo>
                        <a:pt x="368" y="19"/>
                      </a:lnTo>
                      <a:lnTo>
                        <a:pt x="368" y="13"/>
                      </a:lnTo>
                      <a:lnTo>
                        <a:pt x="368" y="6"/>
                      </a:lnTo>
                      <a:lnTo>
                        <a:pt x="374" y="13"/>
                      </a:lnTo>
                      <a:lnTo>
                        <a:pt x="374" y="6"/>
                      </a:lnTo>
                      <a:lnTo>
                        <a:pt x="374" y="13"/>
                      </a:lnTo>
                      <a:lnTo>
                        <a:pt x="374" y="6"/>
                      </a:lnTo>
                      <a:lnTo>
                        <a:pt x="380" y="6"/>
                      </a:lnTo>
                      <a:lnTo>
                        <a:pt x="380" y="0"/>
                      </a:lnTo>
                      <a:lnTo>
                        <a:pt x="387" y="0"/>
                      </a:lnTo>
                      <a:lnTo>
                        <a:pt x="393" y="0"/>
                      </a:lnTo>
                      <a:lnTo>
                        <a:pt x="393" y="6"/>
                      </a:lnTo>
                      <a:lnTo>
                        <a:pt x="399" y="6"/>
                      </a:lnTo>
                      <a:lnTo>
                        <a:pt x="406" y="6"/>
                      </a:lnTo>
                      <a:lnTo>
                        <a:pt x="406" y="13"/>
                      </a:lnTo>
                      <a:lnTo>
                        <a:pt x="412" y="13"/>
                      </a:lnTo>
                      <a:lnTo>
                        <a:pt x="412" y="19"/>
                      </a:lnTo>
                      <a:lnTo>
                        <a:pt x="418" y="19"/>
                      </a:lnTo>
                      <a:lnTo>
                        <a:pt x="412" y="25"/>
                      </a:lnTo>
                      <a:lnTo>
                        <a:pt x="412" y="19"/>
                      </a:lnTo>
                      <a:lnTo>
                        <a:pt x="412" y="25"/>
                      </a:lnTo>
                      <a:lnTo>
                        <a:pt x="406" y="25"/>
                      </a:lnTo>
                      <a:lnTo>
                        <a:pt x="399" y="25"/>
                      </a:lnTo>
                      <a:lnTo>
                        <a:pt x="399" y="32"/>
                      </a:lnTo>
                      <a:lnTo>
                        <a:pt x="393" y="32"/>
                      </a:lnTo>
                      <a:lnTo>
                        <a:pt x="393" y="38"/>
                      </a:lnTo>
                      <a:lnTo>
                        <a:pt x="399" y="38"/>
                      </a:lnTo>
                      <a:lnTo>
                        <a:pt x="399" y="44"/>
                      </a:lnTo>
                      <a:lnTo>
                        <a:pt x="399" y="51"/>
                      </a:lnTo>
                      <a:lnTo>
                        <a:pt x="393" y="51"/>
                      </a:lnTo>
                      <a:lnTo>
                        <a:pt x="393" y="57"/>
                      </a:lnTo>
                      <a:lnTo>
                        <a:pt x="387" y="64"/>
                      </a:lnTo>
                      <a:lnTo>
                        <a:pt x="380" y="64"/>
                      </a:lnTo>
                      <a:lnTo>
                        <a:pt x="387" y="64"/>
                      </a:lnTo>
                      <a:lnTo>
                        <a:pt x="380" y="64"/>
                      </a:lnTo>
                      <a:lnTo>
                        <a:pt x="380" y="70"/>
                      </a:lnTo>
                      <a:lnTo>
                        <a:pt x="387" y="70"/>
                      </a:lnTo>
                      <a:lnTo>
                        <a:pt x="393" y="70"/>
                      </a:lnTo>
                      <a:lnTo>
                        <a:pt x="393" y="64"/>
                      </a:lnTo>
                      <a:lnTo>
                        <a:pt x="393" y="70"/>
                      </a:lnTo>
                      <a:lnTo>
                        <a:pt x="399" y="70"/>
                      </a:lnTo>
                      <a:lnTo>
                        <a:pt x="399" y="76"/>
                      </a:lnTo>
                      <a:lnTo>
                        <a:pt x="399" y="83"/>
                      </a:lnTo>
                      <a:lnTo>
                        <a:pt x="399" y="89"/>
                      </a:lnTo>
                      <a:lnTo>
                        <a:pt x="406" y="95"/>
                      </a:lnTo>
                      <a:lnTo>
                        <a:pt x="412" y="95"/>
                      </a:lnTo>
                      <a:lnTo>
                        <a:pt x="412" y="102"/>
                      </a:lnTo>
                      <a:lnTo>
                        <a:pt x="418" y="102"/>
                      </a:lnTo>
                      <a:lnTo>
                        <a:pt x="418" y="95"/>
                      </a:lnTo>
                      <a:lnTo>
                        <a:pt x="425" y="95"/>
                      </a:lnTo>
                      <a:lnTo>
                        <a:pt x="425" y="89"/>
                      </a:lnTo>
                      <a:lnTo>
                        <a:pt x="431" y="89"/>
                      </a:lnTo>
                      <a:lnTo>
                        <a:pt x="437" y="89"/>
                      </a:lnTo>
                      <a:lnTo>
                        <a:pt x="444" y="89"/>
                      </a:lnTo>
                      <a:lnTo>
                        <a:pt x="437" y="83"/>
                      </a:lnTo>
                      <a:lnTo>
                        <a:pt x="444" y="83"/>
                      </a:lnTo>
                      <a:lnTo>
                        <a:pt x="450" y="83"/>
                      </a:lnTo>
                      <a:lnTo>
                        <a:pt x="450" y="76"/>
                      </a:lnTo>
                      <a:lnTo>
                        <a:pt x="444" y="76"/>
                      </a:lnTo>
                      <a:lnTo>
                        <a:pt x="450" y="76"/>
                      </a:lnTo>
                      <a:lnTo>
                        <a:pt x="450" y="70"/>
                      </a:lnTo>
                      <a:lnTo>
                        <a:pt x="450" y="64"/>
                      </a:lnTo>
                      <a:lnTo>
                        <a:pt x="456" y="64"/>
                      </a:lnTo>
                      <a:lnTo>
                        <a:pt x="463" y="64"/>
                      </a:lnTo>
                      <a:lnTo>
                        <a:pt x="469" y="64"/>
                      </a:lnTo>
                      <a:lnTo>
                        <a:pt x="469" y="57"/>
                      </a:lnTo>
                      <a:lnTo>
                        <a:pt x="469" y="51"/>
                      </a:lnTo>
                      <a:lnTo>
                        <a:pt x="475" y="51"/>
                      </a:lnTo>
                      <a:lnTo>
                        <a:pt x="482" y="51"/>
                      </a:lnTo>
                      <a:lnTo>
                        <a:pt x="482" y="57"/>
                      </a:lnTo>
                      <a:lnTo>
                        <a:pt x="488" y="57"/>
                      </a:lnTo>
                      <a:lnTo>
                        <a:pt x="488" y="51"/>
                      </a:lnTo>
                      <a:lnTo>
                        <a:pt x="482" y="51"/>
                      </a:lnTo>
                      <a:lnTo>
                        <a:pt x="488" y="51"/>
                      </a:lnTo>
                      <a:lnTo>
                        <a:pt x="494" y="51"/>
                      </a:lnTo>
                      <a:lnTo>
                        <a:pt x="501" y="51"/>
                      </a:lnTo>
                      <a:lnTo>
                        <a:pt x="507" y="51"/>
                      </a:lnTo>
                      <a:lnTo>
                        <a:pt x="513" y="51"/>
                      </a:lnTo>
                      <a:lnTo>
                        <a:pt x="520" y="51"/>
                      </a:lnTo>
                      <a:lnTo>
                        <a:pt x="520" y="44"/>
                      </a:lnTo>
                      <a:lnTo>
                        <a:pt x="526" y="44"/>
                      </a:lnTo>
                      <a:lnTo>
                        <a:pt x="533" y="44"/>
                      </a:lnTo>
                      <a:lnTo>
                        <a:pt x="539" y="44"/>
                      </a:lnTo>
                      <a:lnTo>
                        <a:pt x="539" y="38"/>
                      </a:lnTo>
                      <a:lnTo>
                        <a:pt x="539" y="44"/>
                      </a:lnTo>
                      <a:lnTo>
                        <a:pt x="545" y="38"/>
                      </a:lnTo>
                      <a:lnTo>
                        <a:pt x="552" y="38"/>
                      </a:lnTo>
                      <a:lnTo>
                        <a:pt x="558" y="38"/>
                      </a:lnTo>
                      <a:lnTo>
                        <a:pt x="552" y="32"/>
                      </a:lnTo>
                      <a:lnTo>
                        <a:pt x="558" y="32"/>
                      </a:lnTo>
                      <a:lnTo>
                        <a:pt x="552" y="32"/>
                      </a:lnTo>
                      <a:lnTo>
                        <a:pt x="552" y="25"/>
                      </a:lnTo>
                      <a:lnTo>
                        <a:pt x="558" y="25"/>
                      </a:lnTo>
                      <a:lnTo>
                        <a:pt x="558" y="19"/>
                      </a:lnTo>
                      <a:lnTo>
                        <a:pt x="564" y="19"/>
                      </a:lnTo>
                      <a:lnTo>
                        <a:pt x="571" y="19"/>
                      </a:lnTo>
                      <a:lnTo>
                        <a:pt x="571" y="13"/>
                      </a:lnTo>
                      <a:lnTo>
                        <a:pt x="577" y="13"/>
                      </a:lnTo>
                      <a:lnTo>
                        <a:pt x="583" y="13"/>
                      </a:lnTo>
                      <a:lnTo>
                        <a:pt x="590" y="13"/>
                      </a:lnTo>
                      <a:lnTo>
                        <a:pt x="596" y="13"/>
                      </a:lnTo>
                      <a:lnTo>
                        <a:pt x="602" y="13"/>
                      </a:lnTo>
                      <a:lnTo>
                        <a:pt x="602" y="19"/>
                      </a:lnTo>
                      <a:lnTo>
                        <a:pt x="602" y="25"/>
                      </a:lnTo>
                      <a:lnTo>
                        <a:pt x="609" y="25"/>
                      </a:lnTo>
                      <a:lnTo>
                        <a:pt x="615" y="25"/>
                      </a:lnTo>
                      <a:lnTo>
                        <a:pt x="621" y="25"/>
                      </a:lnTo>
                      <a:lnTo>
                        <a:pt x="621" y="32"/>
                      </a:lnTo>
                      <a:lnTo>
                        <a:pt x="621" y="38"/>
                      </a:lnTo>
                      <a:lnTo>
                        <a:pt x="621" y="44"/>
                      </a:lnTo>
                      <a:lnTo>
                        <a:pt x="621" y="51"/>
                      </a:lnTo>
                      <a:lnTo>
                        <a:pt x="621" y="57"/>
                      </a:lnTo>
                      <a:lnTo>
                        <a:pt x="621" y="64"/>
                      </a:lnTo>
                      <a:lnTo>
                        <a:pt x="621" y="70"/>
                      </a:lnTo>
                      <a:lnTo>
                        <a:pt x="615" y="76"/>
                      </a:lnTo>
                      <a:lnTo>
                        <a:pt x="615" y="89"/>
                      </a:lnTo>
                      <a:lnTo>
                        <a:pt x="609" y="89"/>
                      </a:lnTo>
                      <a:lnTo>
                        <a:pt x="609" y="95"/>
                      </a:lnTo>
                      <a:lnTo>
                        <a:pt x="609" y="102"/>
                      </a:lnTo>
                      <a:lnTo>
                        <a:pt x="609" y="108"/>
                      </a:lnTo>
                      <a:lnTo>
                        <a:pt x="609" y="114"/>
                      </a:lnTo>
                      <a:lnTo>
                        <a:pt x="602" y="114"/>
                      </a:lnTo>
                      <a:lnTo>
                        <a:pt x="602" y="121"/>
                      </a:lnTo>
                      <a:lnTo>
                        <a:pt x="602" y="127"/>
                      </a:lnTo>
                      <a:lnTo>
                        <a:pt x="596" y="133"/>
                      </a:lnTo>
                      <a:lnTo>
                        <a:pt x="596" y="140"/>
                      </a:lnTo>
                      <a:lnTo>
                        <a:pt x="596" y="146"/>
                      </a:lnTo>
                      <a:lnTo>
                        <a:pt x="590" y="146"/>
                      </a:lnTo>
                      <a:lnTo>
                        <a:pt x="590" y="152"/>
                      </a:lnTo>
                      <a:lnTo>
                        <a:pt x="590" y="159"/>
                      </a:lnTo>
                      <a:lnTo>
                        <a:pt x="590" y="152"/>
                      </a:lnTo>
                      <a:lnTo>
                        <a:pt x="583" y="152"/>
                      </a:lnTo>
                      <a:lnTo>
                        <a:pt x="577" y="152"/>
                      </a:lnTo>
                      <a:lnTo>
                        <a:pt x="571" y="152"/>
                      </a:lnTo>
                      <a:lnTo>
                        <a:pt x="564" y="152"/>
                      </a:lnTo>
                      <a:lnTo>
                        <a:pt x="558" y="152"/>
                      </a:lnTo>
                      <a:lnTo>
                        <a:pt x="558" y="146"/>
                      </a:lnTo>
                      <a:lnTo>
                        <a:pt x="552" y="146"/>
                      </a:lnTo>
                      <a:lnTo>
                        <a:pt x="552" y="152"/>
                      </a:lnTo>
                      <a:lnTo>
                        <a:pt x="545" y="152"/>
                      </a:lnTo>
                      <a:lnTo>
                        <a:pt x="539" y="152"/>
                      </a:lnTo>
                      <a:lnTo>
                        <a:pt x="539" y="159"/>
                      </a:lnTo>
                      <a:lnTo>
                        <a:pt x="533" y="159"/>
                      </a:lnTo>
                      <a:lnTo>
                        <a:pt x="533" y="152"/>
                      </a:lnTo>
                      <a:lnTo>
                        <a:pt x="526" y="152"/>
                      </a:lnTo>
                      <a:lnTo>
                        <a:pt x="533" y="152"/>
                      </a:lnTo>
                      <a:lnTo>
                        <a:pt x="526" y="152"/>
                      </a:lnTo>
                      <a:lnTo>
                        <a:pt x="520" y="152"/>
                      </a:lnTo>
                      <a:lnTo>
                        <a:pt x="513" y="152"/>
                      </a:lnTo>
                      <a:lnTo>
                        <a:pt x="513" y="159"/>
                      </a:lnTo>
                      <a:lnTo>
                        <a:pt x="507" y="159"/>
                      </a:lnTo>
                      <a:lnTo>
                        <a:pt x="501" y="159"/>
                      </a:lnTo>
                      <a:lnTo>
                        <a:pt x="494" y="159"/>
                      </a:lnTo>
                      <a:lnTo>
                        <a:pt x="494" y="165"/>
                      </a:lnTo>
                      <a:lnTo>
                        <a:pt x="501" y="165"/>
                      </a:lnTo>
                      <a:lnTo>
                        <a:pt x="494" y="171"/>
                      </a:lnTo>
                      <a:lnTo>
                        <a:pt x="488" y="171"/>
                      </a:lnTo>
                      <a:lnTo>
                        <a:pt x="488" y="178"/>
                      </a:lnTo>
                      <a:lnTo>
                        <a:pt x="482" y="178"/>
                      </a:lnTo>
                      <a:lnTo>
                        <a:pt x="488" y="178"/>
                      </a:lnTo>
                      <a:lnTo>
                        <a:pt x="488" y="184"/>
                      </a:lnTo>
                      <a:lnTo>
                        <a:pt x="482" y="184"/>
                      </a:lnTo>
                      <a:lnTo>
                        <a:pt x="475" y="184"/>
                      </a:lnTo>
                      <a:lnTo>
                        <a:pt x="469" y="184"/>
                      </a:lnTo>
                      <a:lnTo>
                        <a:pt x="463" y="184"/>
                      </a:lnTo>
                      <a:lnTo>
                        <a:pt x="463" y="190"/>
                      </a:lnTo>
                      <a:lnTo>
                        <a:pt x="456" y="190"/>
                      </a:lnTo>
                      <a:lnTo>
                        <a:pt x="456" y="197"/>
                      </a:lnTo>
                      <a:lnTo>
                        <a:pt x="450" y="197"/>
                      </a:lnTo>
                      <a:lnTo>
                        <a:pt x="444" y="197"/>
                      </a:lnTo>
                      <a:lnTo>
                        <a:pt x="444" y="190"/>
                      </a:lnTo>
                      <a:lnTo>
                        <a:pt x="437" y="190"/>
                      </a:lnTo>
                      <a:lnTo>
                        <a:pt x="431" y="190"/>
                      </a:lnTo>
                      <a:lnTo>
                        <a:pt x="425" y="190"/>
                      </a:lnTo>
                      <a:lnTo>
                        <a:pt x="425" y="197"/>
                      </a:lnTo>
                      <a:lnTo>
                        <a:pt x="418" y="197"/>
                      </a:lnTo>
                      <a:lnTo>
                        <a:pt x="418" y="203"/>
                      </a:lnTo>
                      <a:lnTo>
                        <a:pt x="418" y="197"/>
                      </a:lnTo>
                      <a:lnTo>
                        <a:pt x="412" y="197"/>
                      </a:lnTo>
                      <a:lnTo>
                        <a:pt x="406" y="197"/>
                      </a:lnTo>
                      <a:lnTo>
                        <a:pt x="406" y="190"/>
                      </a:lnTo>
                      <a:lnTo>
                        <a:pt x="399" y="190"/>
                      </a:lnTo>
                      <a:lnTo>
                        <a:pt x="393" y="184"/>
                      </a:lnTo>
                      <a:lnTo>
                        <a:pt x="393" y="190"/>
                      </a:lnTo>
                      <a:lnTo>
                        <a:pt x="393" y="184"/>
                      </a:lnTo>
                      <a:lnTo>
                        <a:pt x="387" y="184"/>
                      </a:lnTo>
                      <a:lnTo>
                        <a:pt x="387" y="178"/>
                      </a:lnTo>
                      <a:lnTo>
                        <a:pt x="387" y="171"/>
                      </a:lnTo>
                      <a:lnTo>
                        <a:pt x="380" y="171"/>
                      </a:lnTo>
                      <a:lnTo>
                        <a:pt x="374" y="171"/>
                      </a:lnTo>
                      <a:lnTo>
                        <a:pt x="374" y="165"/>
                      </a:lnTo>
                      <a:lnTo>
                        <a:pt x="368" y="165"/>
                      </a:lnTo>
                      <a:lnTo>
                        <a:pt x="361" y="165"/>
                      </a:lnTo>
                      <a:lnTo>
                        <a:pt x="361" y="159"/>
                      </a:lnTo>
                      <a:lnTo>
                        <a:pt x="361" y="165"/>
                      </a:lnTo>
                      <a:lnTo>
                        <a:pt x="355" y="165"/>
                      </a:lnTo>
                      <a:lnTo>
                        <a:pt x="349" y="165"/>
                      </a:lnTo>
                      <a:lnTo>
                        <a:pt x="349" y="159"/>
                      </a:lnTo>
                      <a:lnTo>
                        <a:pt x="342" y="159"/>
                      </a:lnTo>
                      <a:lnTo>
                        <a:pt x="342" y="152"/>
                      </a:lnTo>
                      <a:lnTo>
                        <a:pt x="336" y="152"/>
                      </a:lnTo>
                      <a:lnTo>
                        <a:pt x="336" y="159"/>
                      </a:lnTo>
                      <a:lnTo>
                        <a:pt x="336" y="165"/>
                      </a:lnTo>
                      <a:lnTo>
                        <a:pt x="329" y="165"/>
                      </a:lnTo>
                      <a:lnTo>
                        <a:pt x="329" y="171"/>
                      </a:lnTo>
                      <a:lnTo>
                        <a:pt x="323" y="171"/>
                      </a:lnTo>
                      <a:lnTo>
                        <a:pt x="323" y="178"/>
                      </a:lnTo>
                      <a:lnTo>
                        <a:pt x="317" y="178"/>
                      </a:lnTo>
                      <a:lnTo>
                        <a:pt x="317" y="184"/>
                      </a:lnTo>
                      <a:lnTo>
                        <a:pt x="310" y="184"/>
                      </a:lnTo>
                      <a:lnTo>
                        <a:pt x="304" y="184"/>
                      </a:lnTo>
                      <a:lnTo>
                        <a:pt x="304" y="190"/>
                      </a:lnTo>
                      <a:lnTo>
                        <a:pt x="298" y="190"/>
                      </a:lnTo>
                      <a:lnTo>
                        <a:pt x="298" y="197"/>
                      </a:lnTo>
                      <a:lnTo>
                        <a:pt x="298" y="190"/>
                      </a:lnTo>
                      <a:lnTo>
                        <a:pt x="291" y="184"/>
                      </a:lnTo>
                      <a:lnTo>
                        <a:pt x="291" y="178"/>
                      </a:lnTo>
                      <a:lnTo>
                        <a:pt x="291" y="171"/>
                      </a:lnTo>
                      <a:lnTo>
                        <a:pt x="285" y="171"/>
                      </a:lnTo>
                      <a:lnTo>
                        <a:pt x="291" y="171"/>
                      </a:lnTo>
                      <a:lnTo>
                        <a:pt x="291" y="165"/>
                      </a:lnTo>
                      <a:lnTo>
                        <a:pt x="285" y="165"/>
                      </a:lnTo>
                      <a:lnTo>
                        <a:pt x="279" y="171"/>
                      </a:lnTo>
                      <a:lnTo>
                        <a:pt x="279" y="165"/>
                      </a:lnTo>
                      <a:lnTo>
                        <a:pt x="272" y="165"/>
                      </a:lnTo>
                      <a:lnTo>
                        <a:pt x="272" y="159"/>
                      </a:lnTo>
                      <a:lnTo>
                        <a:pt x="272" y="152"/>
                      </a:lnTo>
                      <a:lnTo>
                        <a:pt x="266" y="146"/>
                      </a:lnTo>
                      <a:lnTo>
                        <a:pt x="266" y="152"/>
                      </a:lnTo>
                      <a:lnTo>
                        <a:pt x="260" y="152"/>
                      </a:lnTo>
                      <a:lnTo>
                        <a:pt x="260" y="159"/>
                      </a:lnTo>
                      <a:lnTo>
                        <a:pt x="260" y="165"/>
                      </a:lnTo>
                      <a:lnTo>
                        <a:pt x="253" y="165"/>
                      </a:lnTo>
                      <a:lnTo>
                        <a:pt x="253" y="159"/>
                      </a:lnTo>
                      <a:lnTo>
                        <a:pt x="253" y="152"/>
                      </a:lnTo>
                      <a:lnTo>
                        <a:pt x="247" y="152"/>
                      </a:lnTo>
                      <a:lnTo>
                        <a:pt x="247" y="146"/>
                      </a:lnTo>
                      <a:lnTo>
                        <a:pt x="241" y="146"/>
                      </a:lnTo>
                      <a:lnTo>
                        <a:pt x="234" y="146"/>
                      </a:lnTo>
                      <a:lnTo>
                        <a:pt x="228" y="146"/>
                      </a:lnTo>
                      <a:lnTo>
                        <a:pt x="222" y="146"/>
                      </a:lnTo>
                      <a:lnTo>
                        <a:pt x="222" y="140"/>
                      </a:lnTo>
                      <a:lnTo>
                        <a:pt x="215" y="140"/>
                      </a:lnTo>
                      <a:lnTo>
                        <a:pt x="209" y="140"/>
                      </a:lnTo>
                      <a:lnTo>
                        <a:pt x="209" y="133"/>
                      </a:lnTo>
                      <a:lnTo>
                        <a:pt x="209" y="140"/>
                      </a:lnTo>
                      <a:lnTo>
                        <a:pt x="203" y="140"/>
                      </a:lnTo>
                      <a:lnTo>
                        <a:pt x="203" y="133"/>
                      </a:lnTo>
                      <a:lnTo>
                        <a:pt x="203" y="127"/>
                      </a:lnTo>
                      <a:lnTo>
                        <a:pt x="196" y="127"/>
                      </a:lnTo>
                      <a:lnTo>
                        <a:pt x="196" y="121"/>
                      </a:lnTo>
                      <a:lnTo>
                        <a:pt x="190" y="121"/>
                      </a:lnTo>
                      <a:lnTo>
                        <a:pt x="184" y="121"/>
                      </a:lnTo>
                      <a:lnTo>
                        <a:pt x="184" y="127"/>
                      </a:lnTo>
                      <a:lnTo>
                        <a:pt x="177" y="127"/>
                      </a:lnTo>
                      <a:lnTo>
                        <a:pt x="171" y="127"/>
                      </a:lnTo>
                      <a:lnTo>
                        <a:pt x="171" y="133"/>
                      </a:lnTo>
                      <a:lnTo>
                        <a:pt x="165" y="133"/>
                      </a:lnTo>
                      <a:lnTo>
                        <a:pt x="158" y="133"/>
                      </a:lnTo>
                      <a:lnTo>
                        <a:pt x="158" y="140"/>
                      </a:lnTo>
                      <a:lnTo>
                        <a:pt x="158" y="146"/>
                      </a:lnTo>
                      <a:lnTo>
                        <a:pt x="152" y="146"/>
                      </a:lnTo>
                      <a:lnTo>
                        <a:pt x="146" y="146"/>
                      </a:lnTo>
                      <a:lnTo>
                        <a:pt x="139" y="146"/>
                      </a:lnTo>
                      <a:lnTo>
                        <a:pt x="139" y="152"/>
                      </a:lnTo>
                      <a:lnTo>
                        <a:pt x="139" y="159"/>
                      </a:lnTo>
                      <a:lnTo>
                        <a:pt x="139" y="165"/>
                      </a:lnTo>
                      <a:lnTo>
                        <a:pt x="133" y="171"/>
                      </a:lnTo>
                      <a:lnTo>
                        <a:pt x="126" y="171"/>
                      </a:lnTo>
                      <a:lnTo>
                        <a:pt x="120" y="171"/>
                      </a:lnTo>
                      <a:lnTo>
                        <a:pt x="114" y="178"/>
                      </a:lnTo>
                      <a:lnTo>
                        <a:pt x="114" y="171"/>
                      </a:lnTo>
                      <a:lnTo>
                        <a:pt x="107" y="171"/>
                      </a:lnTo>
                      <a:lnTo>
                        <a:pt x="101" y="171"/>
                      </a:lnTo>
                      <a:lnTo>
                        <a:pt x="101" y="178"/>
                      </a:lnTo>
                      <a:lnTo>
                        <a:pt x="101" y="184"/>
                      </a:lnTo>
                      <a:lnTo>
                        <a:pt x="101" y="190"/>
                      </a:lnTo>
                      <a:lnTo>
                        <a:pt x="95" y="197"/>
                      </a:lnTo>
                      <a:lnTo>
                        <a:pt x="95" y="203"/>
                      </a:lnTo>
                      <a:lnTo>
                        <a:pt x="88" y="197"/>
                      </a:lnTo>
                      <a:lnTo>
                        <a:pt x="88" y="203"/>
                      </a:lnTo>
                      <a:lnTo>
                        <a:pt x="82" y="203"/>
                      </a:lnTo>
                      <a:lnTo>
                        <a:pt x="76" y="203"/>
                      </a:lnTo>
                      <a:lnTo>
                        <a:pt x="76" y="209"/>
                      </a:lnTo>
                      <a:lnTo>
                        <a:pt x="69" y="209"/>
                      </a:lnTo>
                      <a:lnTo>
                        <a:pt x="63" y="209"/>
                      </a:lnTo>
                      <a:lnTo>
                        <a:pt x="57" y="209"/>
                      </a:lnTo>
                      <a:lnTo>
                        <a:pt x="57" y="203"/>
                      </a:lnTo>
                      <a:lnTo>
                        <a:pt x="57" y="197"/>
                      </a:lnTo>
                      <a:lnTo>
                        <a:pt x="57" y="190"/>
                      </a:lnTo>
                      <a:lnTo>
                        <a:pt x="63" y="197"/>
                      </a:lnTo>
                      <a:lnTo>
                        <a:pt x="63" y="190"/>
                      </a:lnTo>
                      <a:lnTo>
                        <a:pt x="63" y="184"/>
                      </a:lnTo>
                      <a:lnTo>
                        <a:pt x="63" y="178"/>
                      </a:lnTo>
                      <a:lnTo>
                        <a:pt x="57" y="178"/>
                      </a:lnTo>
                      <a:lnTo>
                        <a:pt x="50" y="178"/>
                      </a:lnTo>
                      <a:lnTo>
                        <a:pt x="50" y="171"/>
                      </a:lnTo>
                      <a:lnTo>
                        <a:pt x="50" y="165"/>
                      </a:lnTo>
                      <a:lnTo>
                        <a:pt x="50" y="159"/>
                      </a:lnTo>
                      <a:lnTo>
                        <a:pt x="44" y="159"/>
                      </a:lnTo>
                      <a:lnTo>
                        <a:pt x="44" y="152"/>
                      </a:lnTo>
                      <a:lnTo>
                        <a:pt x="38" y="152"/>
                      </a:lnTo>
                      <a:lnTo>
                        <a:pt x="38" y="146"/>
                      </a:lnTo>
                      <a:lnTo>
                        <a:pt x="38" y="152"/>
                      </a:lnTo>
                      <a:lnTo>
                        <a:pt x="31" y="146"/>
                      </a:lnTo>
                      <a:lnTo>
                        <a:pt x="31" y="152"/>
                      </a:lnTo>
                      <a:lnTo>
                        <a:pt x="31" y="146"/>
                      </a:lnTo>
                      <a:lnTo>
                        <a:pt x="25" y="146"/>
                      </a:lnTo>
                      <a:lnTo>
                        <a:pt x="25" y="140"/>
                      </a:lnTo>
                      <a:lnTo>
                        <a:pt x="19" y="140"/>
                      </a:lnTo>
                      <a:lnTo>
                        <a:pt x="25" y="140"/>
                      </a:lnTo>
                      <a:lnTo>
                        <a:pt x="19" y="140"/>
                      </a:lnTo>
                      <a:lnTo>
                        <a:pt x="12" y="140"/>
                      </a:lnTo>
                      <a:lnTo>
                        <a:pt x="6" y="140"/>
                      </a:lnTo>
                      <a:lnTo>
                        <a:pt x="0" y="14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06" name="Freeform 112"/>
                <p:cNvSpPr>
                  <a:spLocks/>
                </p:cNvSpPr>
                <p:nvPr/>
              </p:nvSpPr>
              <p:spPr bwMode="auto">
                <a:xfrm>
                  <a:off x="3983912" y="2868847"/>
                  <a:ext cx="309200" cy="174719"/>
                </a:xfrm>
                <a:custGeom>
                  <a:avLst/>
                  <a:gdLst>
                    <a:gd name="T0" fmla="*/ 2147483646 w 292"/>
                    <a:gd name="T1" fmla="*/ 2147483646 h 165"/>
                    <a:gd name="T2" fmla="*/ 2147483646 w 292"/>
                    <a:gd name="T3" fmla="*/ 2147483646 h 165"/>
                    <a:gd name="T4" fmla="*/ 2147483646 w 292"/>
                    <a:gd name="T5" fmla="*/ 2147483646 h 165"/>
                    <a:gd name="T6" fmla="*/ 2147483646 w 292"/>
                    <a:gd name="T7" fmla="*/ 2147483646 h 165"/>
                    <a:gd name="T8" fmla="*/ 2147483646 w 292"/>
                    <a:gd name="T9" fmla="*/ 2147483646 h 165"/>
                    <a:gd name="T10" fmla="*/ 2147483646 w 292"/>
                    <a:gd name="T11" fmla="*/ 2147483646 h 165"/>
                    <a:gd name="T12" fmla="*/ 2147483646 w 292"/>
                    <a:gd name="T13" fmla="*/ 2147483646 h 165"/>
                    <a:gd name="T14" fmla="*/ 2147483646 w 292"/>
                    <a:gd name="T15" fmla="*/ 2147483646 h 165"/>
                    <a:gd name="T16" fmla="*/ 2147483646 w 292"/>
                    <a:gd name="T17" fmla="*/ 2147483646 h 165"/>
                    <a:gd name="T18" fmla="*/ 2147483646 w 292"/>
                    <a:gd name="T19" fmla="*/ 2147483646 h 165"/>
                    <a:gd name="T20" fmla="*/ 2147483646 w 292"/>
                    <a:gd name="T21" fmla="*/ 2147483646 h 165"/>
                    <a:gd name="T22" fmla="*/ 2147483646 w 292"/>
                    <a:gd name="T23" fmla="*/ 2147483646 h 165"/>
                    <a:gd name="T24" fmla="*/ 2147483646 w 292"/>
                    <a:gd name="T25" fmla="*/ 2147483646 h 165"/>
                    <a:gd name="T26" fmla="*/ 2147483646 w 292"/>
                    <a:gd name="T27" fmla="*/ 2147483646 h 165"/>
                    <a:gd name="T28" fmla="*/ 2147483646 w 292"/>
                    <a:gd name="T29" fmla="*/ 2147483646 h 165"/>
                    <a:gd name="T30" fmla="*/ 2147483646 w 292"/>
                    <a:gd name="T31" fmla="*/ 2147483646 h 165"/>
                    <a:gd name="T32" fmla="*/ 2147483646 w 292"/>
                    <a:gd name="T33" fmla="*/ 2147483646 h 165"/>
                    <a:gd name="T34" fmla="*/ 2147483646 w 292"/>
                    <a:gd name="T35" fmla="*/ 2147483646 h 165"/>
                    <a:gd name="T36" fmla="*/ 2147483646 w 292"/>
                    <a:gd name="T37" fmla="*/ 2147483646 h 165"/>
                    <a:gd name="T38" fmla="*/ 2147483646 w 292"/>
                    <a:gd name="T39" fmla="*/ 2147483646 h 165"/>
                    <a:gd name="T40" fmla="*/ 2147483646 w 292"/>
                    <a:gd name="T41" fmla="*/ 2147483646 h 165"/>
                    <a:gd name="T42" fmla="*/ 2147483646 w 292"/>
                    <a:gd name="T43" fmla="*/ 2147483646 h 165"/>
                    <a:gd name="T44" fmla="*/ 2147483646 w 292"/>
                    <a:gd name="T45" fmla="*/ 2147483646 h 165"/>
                    <a:gd name="T46" fmla="*/ 2147483646 w 292"/>
                    <a:gd name="T47" fmla="*/ 2147483646 h 165"/>
                    <a:gd name="T48" fmla="*/ 2147483646 w 292"/>
                    <a:gd name="T49" fmla="*/ 2147483646 h 165"/>
                    <a:gd name="T50" fmla="*/ 2147483646 w 292"/>
                    <a:gd name="T51" fmla="*/ 2147483646 h 165"/>
                    <a:gd name="T52" fmla="*/ 2147483646 w 292"/>
                    <a:gd name="T53" fmla="*/ 2147483646 h 165"/>
                    <a:gd name="T54" fmla="*/ 2147483646 w 292"/>
                    <a:gd name="T55" fmla="*/ 2147483646 h 165"/>
                    <a:gd name="T56" fmla="*/ 2147483646 w 292"/>
                    <a:gd name="T57" fmla="*/ 2147483646 h 165"/>
                    <a:gd name="T58" fmla="*/ 2147483646 w 292"/>
                    <a:gd name="T59" fmla="*/ 2147483646 h 165"/>
                    <a:gd name="T60" fmla="*/ 2147483646 w 292"/>
                    <a:gd name="T61" fmla="*/ 2147483646 h 165"/>
                    <a:gd name="T62" fmla="*/ 2147483646 w 292"/>
                    <a:gd name="T63" fmla="*/ 0 h 165"/>
                    <a:gd name="T64" fmla="*/ 2147483646 w 292"/>
                    <a:gd name="T65" fmla="*/ 0 h 165"/>
                    <a:gd name="T66" fmla="*/ 2147483646 w 292"/>
                    <a:gd name="T67" fmla="*/ 2147483646 h 165"/>
                    <a:gd name="T68" fmla="*/ 2147483646 w 292"/>
                    <a:gd name="T69" fmla="*/ 2147483646 h 165"/>
                    <a:gd name="T70" fmla="*/ 2147483646 w 292"/>
                    <a:gd name="T71" fmla="*/ 2147483646 h 165"/>
                    <a:gd name="T72" fmla="*/ 2147483646 w 292"/>
                    <a:gd name="T73" fmla="*/ 2147483646 h 165"/>
                    <a:gd name="T74" fmla="*/ 2147483646 w 292"/>
                    <a:gd name="T75" fmla="*/ 2147483646 h 165"/>
                    <a:gd name="T76" fmla="*/ 2147483646 w 292"/>
                    <a:gd name="T77" fmla="*/ 2147483646 h 165"/>
                    <a:gd name="T78" fmla="*/ 2147483646 w 292"/>
                    <a:gd name="T79" fmla="*/ 2147483646 h 165"/>
                    <a:gd name="T80" fmla="*/ 2147483646 w 292"/>
                    <a:gd name="T81" fmla="*/ 2147483646 h 165"/>
                    <a:gd name="T82" fmla="*/ 2147483646 w 292"/>
                    <a:gd name="T83" fmla="*/ 2147483646 h 165"/>
                    <a:gd name="T84" fmla="*/ 2147483646 w 292"/>
                    <a:gd name="T85" fmla="*/ 2147483646 h 165"/>
                    <a:gd name="T86" fmla="*/ 2147483646 w 292"/>
                    <a:gd name="T87" fmla="*/ 2147483646 h 165"/>
                    <a:gd name="T88" fmla="*/ 2147483646 w 292"/>
                    <a:gd name="T89" fmla="*/ 2147483646 h 165"/>
                    <a:gd name="T90" fmla="*/ 2147483646 w 292"/>
                    <a:gd name="T91" fmla="*/ 2147483646 h 165"/>
                    <a:gd name="T92" fmla="*/ 2147483646 w 292"/>
                    <a:gd name="T93" fmla="*/ 2147483646 h 165"/>
                    <a:gd name="T94" fmla="*/ 2147483646 w 292"/>
                    <a:gd name="T95" fmla="*/ 2147483646 h 165"/>
                    <a:gd name="T96" fmla="*/ 2147483646 w 292"/>
                    <a:gd name="T97" fmla="*/ 2147483646 h 165"/>
                    <a:gd name="T98" fmla="*/ 2147483646 w 292"/>
                    <a:gd name="T99" fmla="*/ 2147483646 h 165"/>
                    <a:gd name="T100" fmla="*/ 2147483646 w 292"/>
                    <a:gd name="T101" fmla="*/ 2147483646 h 165"/>
                    <a:gd name="T102" fmla="*/ 2147483646 w 292"/>
                    <a:gd name="T103" fmla="*/ 2147483646 h 165"/>
                    <a:gd name="T104" fmla="*/ 2147483646 w 292"/>
                    <a:gd name="T105" fmla="*/ 2147483646 h 165"/>
                    <a:gd name="T106" fmla="*/ 2147483646 w 292"/>
                    <a:gd name="T107" fmla="*/ 2147483646 h 165"/>
                    <a:gd name="T108" fmla="*/ 2147483646 w 292"/>
                    <a:gd name="T109" fmla="*/ 2147483646 h 165"/>
                    <a:gd name="T110" fmla="*/ 2147483646 w 292"/>
                    <a:gd name="T111" fmla="*/ 2147483646 h 165"/>
                    <a:gd name="T112" fmla="*/ 2147483646 w 292"/>
                    <a:gd name="T113" fmla="*/ 2147483646 h 165"/>
                    <a:gd name="T114" fmla="*/ 2147483646 w 292"/>
                    <a:gd name="T115" fmla="*/ 2147483646 h 165"/>
                    <a:gd name="T116" fmla="*/ 2147483646 w 292"/>
                    <a:gd name="T117" fmla="*/ 2147483646 h 165"/>
                    <a:gd name="T118" fmla="*/ 2147483646 w 292"/>
                    <a:gd name="T119" fmla="*/ 2147483646 h 165"/>
                    <a:gd name="T120" fmla="*/ 0 w 292"/>
                    <a:gd name="T121" fmla="*/ 2147483646 h 165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2"/>
                    <a:gd name="T184" fmla="*/ 0 h 165"/>
                    <a:gd name="T185" fmla="*/ 292 w 292"/>
                    <a:gd name="T186" fmla="*/ 165 h 165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2" h="165">
                      <a:moveTo>
                        <a:pt x="0" y="51"/>
                      </a:moveTo>
                      <a:lnTo>
                        <a:pt x="0" y="44"/>
                      </a:lnTo>
                      <a:lnTo>
                        <a:pt x="6" y="44"/>
                      </a:lnTo>
                      <a:lnTo>
                        <a:pt x="6" y="38"/>
                      </a:lnTo>
                      <a:lnTo>
                        <a:pt x="12" y="38"/>
                      </a:lnTo>
                      <a:lnTo>
                        <a:pt x="19" y="38"/>
                      </a:lnTo>
                      <a:lnTo>
                        <a:pt x="19" y="32"/>
                      </a:lnTo>
                      <a:lnTo>
                        <a:pt x="25" y="32"/>
                      </a:lnTo>
                      <a:lnTo>
                        <a:pt x="25" y="25"/>
                      </a:lnTo>
                      <a:lnTo>
                        <a:pt x="31" y="25"/>
                      </a:lnTo>
                      <a:lnTo>
                        <a:pt x="31" y="19"/>
                      </a:lnTo>
                      <a:lnTo>
                        <a:pt x="38" y="19"/>
                      </a:lnTo>
                      <a:lnTo>
                        <a:pt x="38" y="13"/>
                      </a:lnTo>
                      <a:lnTo>
                        <a:pt x="38" y="6"/>
                      </a:lnTo>
                      <a:lnTo>
                        <a:pt x="44" y="6"/>
                      </a:lnTo>
                      <a:lnTo>
                        <a:pt x="44" y="13"/>
                      </a:lnTo>
                      <a:lnTo>
                        <a:pt x="51" y="13"/>
                      </a:lnTo>
                      <a:lnTo>
                        <a:pt x="51" y="19"/>
                      </a:lnTo>
                      <a:lnTo>
                        <a:pt x="57" y="19"/>
                      </a:lnTo>
                      <a:lnTo>
                        <a:pt x="63" y="19"/>
                      </a:lnTo>
                      <a:lnTo>
                        <a:pt x="63" y="13"/>
                      </a:lnTo>
                      <a:lnTo>
                        <a:pt x="63" y="19"/>
                      </a:lnTo>
                      <a:lnTo>
                        <a:pt x="70" y="19"/>
                      </a:lnTo>
                      <a:lnTo>
                        <a:pt x="76" y="19"/>
                      </a:lnTo>
                      <a:lnTo>
                        <a:pt x="76" y="25"/>
                      </a:lnTo>
                      <a:lnTo>
                        <a:pt x="82" y="25"/>
                      </a:lnTo>
                      <a:lnTo>
                        <a:pt x="89" y="25"/>
                      </a:lnTo>
                      <a:lnTo>
                        <a:pt x="89" y="32"/>
                      </a:lnTo>
                      <a:lnTo>
                        <a:pt x="89" y="38"/>
                      </a:lnTo>
                      <a:lnTo>
                        <a:pt x="95" y="38"/>
                      </a:lnTo>
                      <a:lnTo>
                        <a:pt x="95" y="44"/>
                      </a:lnTo>
                      <a:lnTo>
                        <a:pt x="95" y="38"/>
                      </a:lnTo>
                      <a:lnTo>
                        <a:pt x="101" y="44"/>
                      </a:lnTo>
                      <a:lnTo>
                        <a:pt x="108" y="44"/>
                      </a:lnTo>
                      <a:lnTo>
                        <a:pt x="108" y="51"/>
                      </a:lnTo>
                      <a:lnTo>
                        <a:pt x="114" y="51"/>
                      </a:lnTo>
                      <a:lnTo>
                        <a:pt x="120" y="51"/>
                      </a:lnTo>
                      <a:lnTo>
                        <a:pt x="120" y="57"/>
                      </a:lnTo>
                      <a:lnTo>
                        <a:pt x="120" y="51"/>
                      </a:lnTo>
                      <a:lnTo>
                        <a:pt x="127" y="51"/>
                      </a:lnTo>
                      <a:lnTo>
                        <a:pt x="127" y="44"/>
                      </a:lnTo>
                      <a:lnTo>
                        <a:pt x="133" y="44"/>
                      </a:lnTo>
                      <a:lnTo>
                        <a:pt x="139" y="44"/>
                      </a:lnTo>
                      <a:lnTo>
                        <a:pt x="146" y="44"/>
                      </a:lnTo>
                      <a:lnTo>
                        <a:pt x="146" y="51"/>
                      </a:lnTo>
                      <a:lnTo>
                        <a:pt x="152" y="51"/>
                      </a:lnTo>
                      <a:lnTo>
                        <a:pt x="158" y="51"/>
                      </a:lnTo>
                      <a:lnTo>
                        <a:pt x="158" y="44"/>
                      </a:lnTo>
                      <a:lnTo>
                        <a:pt x="165" y="44"/>
                      </a:lnTo>
                      <a:lnTo>
                        <a:pt x="165" y="38"/>
                      </a:lnTo>
                      <a:lnTo>
                        <a:pt x="171" y="38"/>
                      </a:lnTo>
                      <a:lnTo>
                        <a:pt x="177" y="38"/>
                      </a:lnTo>
                      <a:lnTo>
                        <a:pt x="184" y="38"/>
                      </a:lnTo>
                      <a:lnTo>
                        <a:pt x="190" y="38"/>
                      </a:lnTo>
                      <a:lnTo>
                        <a:pt x="190" y="32"/>
                      </a:lnTo>
                      <a:lnTo>
                        <a:pt x="184" y="32"/>
                      </a:lnTo>
                      <a:lnTo>
                        <a:pt x="190" y="32"/>
                      </a:lnTo>
                      <a:lnTo>
                        <a:pt x="190" y="25"/>
                      </a:lnTo>
                      <a:lnTo>
                        <a:pt x="196" y="25"/>
                      </a:lnTo>
                      <a:lnTo>
                        <a:pt x="203" y="19"/>
                      </a:lnTo>
                      <a:lnTo>
                        <a:pt x="196" y="19"/>
                      </a:lnTo>
                      <a:lnTo>
                        <a:pt x="196" y="13"/>
                      </a:lnTo>
                      <a:lnTo>
                        <a:pt x="203" y="13"/>
                      </a:lnTo>
                      <a:lnTo>
                        <a:pt x="209" y="13"/>
                      </a:lnTo>
                      <a:lnTo>
                        <a:pt x="215" y="13"/>
                      </a:lnTo>
                      <a:lnTo>
                        <a:pt x="215" y="6"/>
                      </a:lnTo>
                      <a:lnTo>
                        <a:pt x="222" y="6"/>
                      </a:lnTo>
                      <a:lnTo>
                        <a:pt x="228" y="6"/>
                      </a:lnTo>
                      <a:lnTo>
                        <a:pt x="235" y="6"/>
                      </a:lnTo>
                      <a:lnTo>
                        <a:pt x="228" y="6"/>
                      </a:lnTo>
                      <a:lnTo>
                        <a:pt x="235" y="6"/>
                      </a:lnTo>
                      <a:lnTo>
                        <a:pt x="235" y="13"/>
                      </a:lnTo>
                      <a:lnTo>
                        <a:pt x="241" y="13"/>
                      </a:lnTo>
                      <a:lnTo>
                        <a:pt x="241" y="6"/>
                      </a:lnTo>
                      <a:lnTo>
                        <a:pt x="247" y="6"/>
                      </a:lnTo>
                      <a:lnTo>
                        <a:pt x="254" y="6"/>
                      </a:lnTo>
                      <a:lnTo>
                        <a:pt x="254" y="0"/>
                      </a:lnTo>
                      <a:lnTo>
                        <a:pt x="260" y="0"/>
                      </a:lnTo>
                      <a:lnTo>
                        <a:pt x="260" y="6"/>
                      </a:lnTo>
                      <a:lnTo>
                        <a:pt x="266" y="6"/>
                      </a:lnTo>
                      <a:lnTo>
                        <a:pt x="273" y="6"/>
                      </a:lnTo>
                      <a:lnTo>
                        <a:pt x="279" y="6"/>
                      </a:lnTo>
                      <a:lnTo>
                        <a:pt x="285" y="6"/>
                      </a:lnTo>
                      <a:lnTo>
                        <a:pt x="292" y="6"/>
                      </a:lnTo>
                      <a:lnTo>
                        <a:pt x="292" y="13"/>
                      </a:lnTo>
                      <a:lnTo>
                        <a:pt x="285" y="19"/>
                      </a:lnTo>
                      <a:lnTo>
                        <a:pt x="285" y="25"/>
                      </a:lnTo>
                      <a:lnTo>
                        <a:pt x="279" y="25"/>
                      </a:lnTo>
                      <a:lnTo>
                        <a:pt x="279" y="32"/>
                      </a:lnTo>
                      <a:lnTo>
                        <a:pt x="279" y="38"/>
                      </a:lnTo>
                      <a:lnTo>
                        <a:pt x="273" y="38"/>
                      </a:lnTo>
                      <a:lnTo>
                        <a:pt x="273" y="44"/>
                      </a:lnTo>
                      <a:lnTo>
                        <a:pt x="266" y="44"/>
                      </a:lnTo>
                      <a:lnTo>
                        <a:pt x="266" y="51"/>
                      </a:lnTo>
                      <a:lnTo>
                        <a:pt x="260" y="51"/>
                      </a:lnTo>
                      <a:lnTo>
                        <a:pt x="260" y="57"/>
                      </a:lnTo>
                      <a:lnTo>
                        <a:pt x="260" y="63"/>
                      </a:lnTo>
                      <a:lnTo>
                        <a:pt x="254" y="63"/>
                      </a:lnTo>
                      <a:lnTo>
                        <a:pt x="247" y="70"/>
                      </a:lnTo>
                      <a:lnTo>
                        <a:pt x="247" y="76"/>
                      </a:lnTo>
                      <a:lnTo>
                        <a:pt x="241" y="76"/>
                      </a:lnTo>
                      <a:lnTo>
                        <a:pt x="241" y="82"/>
                      </a:lnTo>
                      <a:lnTo>
                        <a:pt x="235" y="82"/>
                      </a:lnTo>
                      <a:lnTo>
                        <a:pt x="228" y="89"/>
                      </a:lnTo>
                      <a:lnTo>
                        <a:pt x="222" y="95"/>
                      </a:lnTo>
                      <a:lnTo>
                        <a:pt x="222" y="101"/>
                      </a:lnTo>
                      <a:lnTo>
                        <a:pt x="215" y="108"/>
                      </a:lnTo>
                      <a:lnTo>
                        <a:pt x="215" y="114"/>
                      </a:lnTo>
                      <a:lnTo>
                        <a:pt x="209" y="114"/>
                      </a:lnTo>
                      <a:lnTo>
                        <a:pt x="209" y="121"/>
                      </a:lnTo>
                      <a:lnTo>
                        <a:pt x="203" y="121"/>
                      </a:lnTo>
                      <a:lnTo>
                        <a:pt x="203" y="127"/>
                      </a:lnTo>
                      <a:lnTo>
                        <a:pt x="196" y="127"/>
                      </a:lnTo>
                      <a:lnTo>
                        <a:pt x="196" y="133"/>
                      </a:lnTo>
                      <a:lnTo>
                        <a:pt x="190" y="133"/>
                      </a:lnTo>
                      <a:lnTo>
                        <a:pt x="190" y="140"/>
                      </a:lnTo>
                      <a:lnTo>
                        <a:pt x="184" y="140"/>
                      </a:lnTo>
                      <a:lnTo>
                        <a:pt x="184" y="146"/>
                      </a:lnTo>
                      <a:lnTo>
                        <a:pt x="177" y="152"/>
                      </a:lnTo>
                      <a:lnTo>
                        <a:pt x="177" y="159"/>
                      </a:lnTo>
                      <a:lnTo>
                        <a:pt x="171" y="165"/>
                      </a:lnTo>
                      <a:lnTo>
                        <a:pt x="171" y="159"/>
                      </a:lnTo>
                      <a:lnTo>
                        <a:pt x="171" y="152"/>
                      </a:lnTo>
                      <a:lnTo>
                        <a:pt x="165" y="152"/>
                      </a:lnTo>
                      <a:lnTo>
                        <a:pt x="165" y="159"/>
                      </a:lnTo>
                      <a:lnTo>
                        <a:pt x="158" y="159"/>
                      </a:lnTo>
                      <a:lnTo>
                        <a:pt x="158" y="152"/>
                      </a:lnTo>
                      <a:lnTo>
                        <a:pt x="165" y="152"/>
                      </a:lnTo>
                      <a:lnTo>
                        <a:pt x="158" y="152"/>
                      </a:lnTo>
                      <a:lnTo>
                        <a:pt x="158" y="146"/>
                      </a:lnTo>
                      <a:lnTo>
                        <a:pt x="152" y="146"/>
                      </a:lnTo>
                      <a:lnTo>
                        <a:pt x="152" y="140"/>
                      </a:lnTo>
                      <a:lnTo>
                        <a:pt x="146" y="140"/>
                      </a:lnTo>
                      <a:lnTo>
                        <a:pt x="139" y="140"/>
                      </a:lnTo>
                      <a:lnTo>
                        <a:pt x="139" y="133"/>
                      </a:lnTo>
                      <a:lnTo>
                        <a:pt x="133" y="133"/>
                      </a:lnTo>
                      <a:lnTo>
                        <a:pt x="133" y="127"/>
                      </a:lnTo>
                      <a:lnTo>
                        <a:pt x="127" y="127"/>
                      </a:lnTo>
                      <a:lnTo>
                        <a:pt x="120" y="127"/>
                      </a:lnTo>
                      <a:lnTo>
                        <a:pt x="120" y="121"/>
                      </a:lnTo>
                      <a:lnTo>
                        <a:pt x="120" y="114"/>
                      </a:lnTo>
                      <a:lnTo>
                        <a:pt x="114" y="114"/>
                      </a:lnTo>
                      <a:lnTo>
                        <a:pt x="108" y="114"/>
                      </a:lnTo>
                      <a:lnTo>
                        <a:pt x="101" y="108"/>
                      </a:lnTo>
                      <a:lnTo>
                        <a:pt x="95" y="108"/>
                      </a:lnTo>
                      <a:lnTo>
                        <a:pt x="95" y="101"/>
                      </a:lnTo>
                      <a:lnTo>
                        <a:pt x="89" y="101"/>
                      </a:lnTo>
                      <a:lnTo>
                        <a:pt x="89" y="95"/>
                      </a:lnTo>
                      <a:lnTo>
                        <a:pt x="82" y="95"/>
                      </a:lnTo>
                      <a:lnTo>
                        <a:pt x="76" y="95"/>
                      </a:lnTo>
                      <a:lnTo>
                        <a:pt x="76" y="89"/>
                      </a:lnTo>
                      <a:lnTo>
                        <a:pt x="70" y="89"/>
                      </a:lnTo>
                      <a:lnTo>
                        <a:pt x="63" y="89"/>
                      </a:lnTo>
                      <a:lnTo>
                        <a:pt x="51" y="82"/>
                      </a:lnTo>
                      <a:lnTo>
                        <a:pt x="44" y="76"/>
                      </a:lnTo>
                      <a:lnTo>
                        <a:pt x="44" y="82"/>
                      </a:lnTo>
                      <a:lnTo>
                        <a:pt x="38" y="76"/>
                      </a:lnTo>
                      <a:lnTo>
                        <a:pt x="31" y="70"/>
                      </a:lnTo>
                      <a:lnTo>
                        <a:pt x="25" y="70"/>
                      </a:lnTo>
                      <a:lnTo>
                        <a:pt x="19" y="70"/>
                      </a:lnTo>
                      <a:lnTo>
                        <a:pt x="19" y="63"/>
                      </a:lnTo>
                      <a:lnTo>
                        <a:pt x="12" y="63"/>
                      </a:lnTo>
                      <a:lnTo>
                        <a:pt x="6" y="63"/>
                      </a:lnTo>
                      <a:lnTo>
                        <a:pt x="6" y="57"/>
                      </a:lnTo>
                      <a:lnTo>
                        <a:pt x="0" y="57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07" name="Freeform 113"/>
                <p:cNvSpPr>
                  <a:spLocks/>
                </p:cNvSpPr>
                <p:nvPr/>
              </p:nvSpPr>
              <p:spPr bwMode="auto">
                <a:xfrm>
                  <a:off x="3983912" y="2942970"/>
                  <a:ext cx="181072" cy="201192"/>
                </a:xfrm>
                <a:custGeom>
                  <a:avLst/>
                  <a:gdLst>
                    <a:gd name="T0" fmla="*/ 0 w 171"/>
                    <a:gd name="T1" fmla="*/ 2147483646 h 190"/>
                    <a:gd name="T2" fmla="*/ 2147483646 w 171"/>
                    <a:gd name="T3" fmla="*/ 2147483646 h 190"/>
                    <a:gd name="T4" fmla="*/ 2147483646 w 171"/>
                    <a:gd name="T5" fmla="*/ 2147483646 h 190"/>
                    <a:gd name="T6" fmla="*/ 2147483646 w 171"/>
                    <a:gd name="T7" fmla="*/ 2147483646 h 190"/>
                    <a:gd name="T8" fmla="*/ 2147483646 w 171"/>
                    <a:gd name="T9" fmla="*/ 2147483646 h 190"/>
                    <a:gd name="T10" fmla="*/ 2147483646 w 171"/>
                    <a:gd name="T11" fmla="*/ 2147483646 h 190"/>
                    <a:gd name="T12" fmla="*/ 2147483646 w 171"/>
                    <a:gd name="T13" fmla="*/ 2147483646 h 190"/>
                    <a:gd name="T14" fmla="*/ 2147483646 w 171"/>
                    <a:gd name="T15" fmla="*/ 2147483646 h 190"/>
                    <a:gd name="T16" fmla="*/ 2147483646 w 171"/>
                    <a:gd name="T17" fmla="*/ 2147483646 h 190"/>
                    <a:gd name="T18" fmla="*/ 2147483646 w 171"/>
                    <a:gd name="T19" fmla="*/ 2147483646 h 190"/>
                    <a:gd name="T20" fmla="*/ 2147483646 w 171"/>
                    <a:gd name="T21" fmla="*/ 2147483646 h 190"/>
                    <a:gd name="T22" fmla="*/ 2147483646 w 171"/>
                    <a:gd name="T23" fmla="*/ 2147483646 h 190"/>
                    <a:gd name="T24" fmla="*/ 2147483646 w 171"/>
                    <a:gd name="T25" fmla="*/ 2147483646 h 190"/>
                    <a:gd name="T26" fmla="*/ 2147483646 w 171"/>
                    <a:gd name="T27" fmla="*/ 2147483646 h 190"/>
                    <a:gd name="T28" fmla="*/ 2147483646 w 171"/>
                    <a:gd name="T29" fmla="*/ 2147483646 h 190"/>
                    <a:gd name="T30" fmla="*/ 2147483646 w 171"/>
                    <a:gd name="T31" fmla="*/ 0 h 190"/>
                    <a:gd name="T32" fmla="*/ 2147483646 w 171"/>
                    <a:gd name="T33" fmla="*/ 2147483646 h 190"/>
                    <a:gd name="T34" fmla="*/ 2147483646 w 171"/>
                    <a:gd name="T35" fmla="*/ 2147483646 h 190"/>
                    <a:gd name="T36" fmla="*/ 2147483646 w 171"/>
                    <a:gd name="T37" fmla="*/ 2147483646 h 190"/>
                    <a:gd name="T38" fmla="*/ 2147483646 w 171"/>
                    <a:gd name="T39" fmla="*/ 2147483646 h 190"/>
                    <a:gd name="T40" fmla="*/ 2147483646 w 171"/>
                    <a:gd name="T41" fmla="*/ 2147483646 h 190"/>
                    <a:gd name="T42" fmla="*/ 2147483646 w 171"/>
                    <a:gd name="T43" fmla="*/ 2147483646 h 190"/>
                    <a:gd name="T44" fmla="*/ 2147483646 w 171"/>
                    <a:gd name="T45" fmla="*/ 2147483646 h 190"/>
                    <a:gd name="T46" fmla="*/ 2147483646 w 171"/>
                    <a:gd name="T47" fmla="*/ 2147483646 h 190"/>
                    <a:gd name="T48" fmla="*/ 2147483646 w 171"/>
                    <a:gd name="T49" fmla="*/ 2147483646 h 190"/>
                    <a:gd name="T50" fmla="*/ 2147483646 w 171"/>
                    <a:gd name="T51" fmla="*/ 2147483646 h 190"/>
                    <a:gd name="T52" fmla="*/ 2147483646 w 171"/>
                    <a:gd name="T53" fmla="*/ 2147483646 h 190"/>
                    <a:gd name="T54" fmla="*/ 2147483646 w 171"/>
                    <a:gd name="T55" fmla="*/ 2147483646 h 190"/>
                    <a:gd name="T56" fmla="*/ 2147483646 w 171"/>
                    <a:gd name="T57" fmla="*/ 2147483646 h 190"/>
                    <a:gd name="T58" fmla="*/ 2147483646 w 171"/>
                    <a:gd name="T59" fmla="*/ 2147483646 h 190"/>
                    <a:gd name="T60" fmla="*/ 2147483646 w 171"/>
                    <a:gd name="T61" fmla="*/ 2147483646 h 190"/>
                    <a:gd name="T62" fmla="*/ 2147483646 w 171"/>
                    <a:gd name="T63" fmla="*/ 2147483646 h 190"/>
                    <a:gd name="T64" fmla="*/ 2147483646 w 171"/>
                    <a:gd name="T65" fmla="*/ 2147483646 h 190"/>
                    <a:gd name="T66" fmla="*/ 2147483646 w 171"/>
                    <a:gd name="T67" fmla="*/ 2147483646 h 190"/>
                    <a:gd name="T68" fmla="*/ 2147483646 w 171"/>
                    <a:gd name="T69" fmla="*/ 2147483646 h 190"/>
                    <a:gd name="T70" fmla="*/ 2147483646 w 171"/>
                    <a:gd name="T71" fmla="*/ 2147483646 h 190"/>
                    <a:gd name="T72" fmla="*/ 2147483646 w 171"/>
                    <a:gd name="T73" fmla="*/ 2147483646 h 190"/>
                    <a:gd name="T74" fmla="*/ 2147483646 w 171"/>
                    <a:gd name="T75" fmla="*/ 2147483646 h 190"/>
                    <a:gd name="T76" fmla="*/ 2147483646 w 171"/>
                    <a:gd name="T77" fmla="*/ 2147483646 h 190"/>
                    <a:gd name="T78" fmla="*/ 2147483646 w 171"/>
                    <a:gd name="T79" fmla="*/ 2147483646 h 190"/>
                    <a:gd name="T80" fmla="*/ 2147483646 w 171"/>
                    <a:gd name="T81" fmla="*/ 2147483646 h 190"/>
                    <a:gd name="T82" fmla="*/ 2147483646 w 171"/>
                    <a:gd name="T83" fmla="*/ 2147483646 h 190"/>
                    <a:gd name="T84" fmla="*/ 2147483646 w 171"/>
                    <a:gd name="T85" fmla="*/ 2147483646 h 190"/>
                    <a:gd name="T86" fmla="*/ 2147483646 w 171"/>
                    <a:gd name="T87" fmla="*/ 2147483646 h 190"/>
                    <a:gd name="T88" fmla="*/ 2147483646 w 171"/>
                    <a:gd name="T89" fmla="*/ 2147483646 h 190"/>
                    <a:gd name="T90" fmla="*/ 2147483646 w 171"/>
                    <a:gd name="T91" fmla="*/ 2147483646 h 190"/>
                    <a:gd name="T92" fmla="*/ 2147483646 w 171"/>
                    <a:gd name="T93" fmla="*/ 2147483646 h 190"/>
                    <a:gd name="T94" fmla="*/ 2147483646 w 171"/>
                    <a:gd name="T95" fmla="*/ 2147483646 h 190"/>
                    <a:gd name="T96" fmla="*/ 2147483646 w 171"/>
                    <a:gd name="T97" fmla="*/ 2147483646 h 190"/>
                    <a:gd name="T98" fmla="*/ 2147483646 w 171"/>
                    <a:gd name="T99" fmla="*/ 2147483646 h 190"/>
                    <a:gd name="T100" fmla="*/ 2147483646 w 171"/>
                    <a:gd name="T101" fmla="*/ 2147483646 h 190"/>
                    <a:gd name="T102" fmla="*/ 2147483646 w 171"/>
                    <a:gd name="T103" fmla="*/ 2147483646 h 190"/>
                    <a:gd name="T104" fmla="*/ 2147483646 w 171"/>
                    <a:gd name="T105" fmla="*/ 2147483646 h 190"/>
                    <a:gd name="T106" fmla="*/ 2147483646 w 171"/>
                    <a:gd name="T107" fmla="*/ 2147483646 h 190"/>
                    <a:gd name="T108" fmla="*/ 2147483646 w 171"/>
                    <a:gd name="T109" fmla="*/ 2147483646 h 190"/>
                    <a:gd name="T110" fmla="*/ 2147483646 w 171"/>
                    <a:gd name="T111" fmla="*/ 2147483646 h 190"/>
                    <a:gd name="T112" fmla="*/ 0 w 171"/>
                    <a:gd name="T113" fmla="*/ 2147483646 h 190"/>
                    <a:gd name="T114" fmla="*/ 0 w 171"/>
                    <a:gd name="T115" fmla="*/ 2147483646 h 190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171"/>
                    <a:gd name="T175" fmla="*/ 0 h 190"/>
                    <a:gd name="T176" fmla="*/ 171 w 171"/>
                    <a:gd name="T177" fmla="*/ 190 h 190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171" h="190">
                      <a:moveTo>
                        <a:pt x="0" y="120"/>
                      </a:moveTo>
                      <a:lnTo>
                        <a:pt x="0" y="120"/>
                      </a:lnTo>
                      <a:lnTo>
                        <a:pt x="0" y="114"/>
                      </a:lnTo>
                      <a:lnTo>
                        <a:pt x="6" y="114"/>
                      </a:lnTo>
                      <a:lnTo>
                        <a:pt x="12" y="114"/>
                      </a:lnTo>
                      <a:lnTo>
                        <a:pt x="19" y="114"/>
                      </a:lnTo>
                      <a:lnTo>
                        <a:pt x="25" y="114"/>
                      </a:lnTo>
                      <a:lnTo>
                        <a:pt x="38" y="108"/>
                      </a:lnTo>
                      <a:lnTo>
                        <a:pt x="38" y="101"/>
                      </a:lnTo>
                      <a:lnTo>
                        <a:pt x="38" y="95"/>
                      </a:lnTo>
                      <a:lnTo>
                        <a:pt x="38" y="89"/>
                      </a:lnTo>
                      <a:lnTo>
                        <a:pt x="31" y="82"/>
                      </a:lnTo>
                      <a:lnTo>
                        <a:pt x="38" y="82"/>
                      </a:lnTo>
                      <a:lnTo>
                        <a:pt x="38" y="76"/>
                      </a:lnTo>
                      <a:lnTo>
                        <a:pt x="44" y="76"/>
                      </a:lnTo>
                      <a:lnTo>
                        <a:pt x="44" y="63"/>
                      </a:lnTo>
                      <a:lnTo>
                        <a:pt x="44" y="57"/>
                      </a:lnTo>
                      <a:lnTo>
                        <a:pt x="38" y="57"/>
                      </a:lnTo>
                      <a:lnTo>
                        <a:pt x="38" y="51"/>
                      </a:lnTo>
                      <a:lnTo>
                        <a:pt x="38" y="44"/>
                      </a:lnTo>
                      <a:lnTo>
                        <a:pt x="31" y="44"/>
                      </a:lnTo>
                      <a:lnTo>
                        <a:pt x="25" y="44"/>
                      </a:lnTo>
                      <a:lnTo>
                        <a:pt x="25" y="38"/>
                      </a:lnTo>
                      <a:lnTo>
                        <a:pt x="19" y="38"/>
                      </a:lnTo>
                      <a:lnTo>
                        <a:pt x="25" y="31"/>
                      </a:lnTo>
                      <a:lnTo>
                        <a:pt x="25" y="25"/>
                      </a:lnTo>
                      <a:lnTo>
                        <a:pt x="19" y="25"/>
                      </a:lnTo>
                      <a:lnTo>
                        <a:pt x="19" y="19"/>
                      </a:lnTo>
                      <a:lnTo>
                        <a:pt x="19" y="12"/>
                      </a:lnTo>
                      <a:lnTo>
                        <a:pt x="19" y="6"/>
                      </a:lnTo>
                      <a:lnTo>
                        <a:pt x="19" y="0"/>
                      </a:lnTo>
                      <a:lnTo>
                        <a:pt x="25" y="0"/>
                      </a:lnTo>
                      <a:lnTo>
                        <a:pt x="31" y="0"/>
                      </a:lnTo>
                      <a:lnTo>
                        <a:pt x="38" y="6"/>
                      </a:lnTo>
                      <a:lnTo>
                        <a:pt x="44" y="12"/>
                      </a:lnTo>
                      <a:lnTo>
                        <a:pt x="44" y="6"/>
                      </a:lnTo>
                      <a:lnTo>
                        <a:pt x="51" y="12"/>
                      </a:lnTo>
                      <a:lnTo>
                        <a:pt x="63" y="19"/>
                      </a:lnTo>
                      <a:lnTo>
                        <a:pt x="70" y="19"/>
                      </a:lnTo>
                      <a:lnTo>
                        <a:pt x="76" y="19"/>
                      </a:lnTo>
                      <a:lnTo>
                        <a:pt x="76" y="25"/>
                      </a:lnTo>
                      <a:lnTo>
                        <a:pt x="82" y="25"/>
                      </a:lnTo>
                      <a:lnTo>
                        <a:pt x="89" y="25"/>
                      </a:lnTo>
                      <a:lnTo>
                        <a:pt x="89" y="31"/>
                      </a:lnTo>
                      <a:lnTo>
                        <a:pt x="95" y="31"/>
                      </a:lnTo>
                      <a:lnTo>
                        <a:pt x="95" y="38"/>
                      </a:lnTo>
                      <a:lnTo>
                        <a:pt x="101" y="38"/>
                      </a:lnTo>
                      <a:lnTo>
                        <a:pt x="108" y="44"/>
                      </a:lnTo>
                      <a:lnTo>
                        <a:pt x="114" y="44"/>
                      </a:lnTo>
                      <a:lnTo>
                        <a:pt x="120" y="44"/>
                      </a:lnTo>
                      <a:lnTo>
                        <a:pt x="120" y="51"/>
                      </a:lnTo>
                      <a:lnTo>
                        <a:pt x="120" y="57"/>
                      </a:lnTo>
                      <a:lnTo>
                        <a:pt x="127" y="57"/>
                      </a:lnTo>
                      <a:lnTo>
                        <a:pt x="133" y="57"/>
                      </a:lnTo>
                      <a:lnTo>
                        <a:pt x="133" y="63"/>
                      </a:lnTo>
                      <a:lnTo>
                        <a:pt x="139" y="63"/>
                      </a:lnTo>
                      <a:lnTo>
                        <a:pt x="139" y="70"/>
                      </a:lnTo>
                      <a:lnTo>
                        <a:pt x="146" y="70"/>
                      </a:lnTo>
                      <a:lnTo>
                        <a:pt x="152" y="70"/>
                      </a:lnTo>
                      <a:lnTo>
                        <a:pt x="152" y="76"/>
                      </a:lnTo>
                      <a:lnTo>
                        <a:pt x="158" y="76"/>
                      </a:lnTo>
                      <a:lnTo>
                        <a:pt x="158" y="82"/>
                      </a:lnTo>
                      <a:lnTo>
                        <a:pt x="165" y="82"/>
                      </a:lnTo>
                      <a:lnTo>
                        <a:pt x="158" y="82"/>
                      </a:lnTo>
                      <a:lnTo>
                        <a:pt x="158" y="89"/>
                      </a:lnTo>
                      <a:lnTo>
                        <a:pt x="165" y="89"/>
                      </a:lnTo>
                      <a:lnTo>
                        <a:pt x="165" y="82"/>
                      </a:lnTo>
                      <a:lnTo>
                        <a:pt x="171" y="82"/>
                      </a:lnTo>
                      <a:lnTo>
                        <a:pt x="171" y="89"/>
                      </a:lnTo>
                      <a:lnTo>
                        <a:pt x="171" y="95"/>
                      </a:lnTo>
                      <a:lnTo>
                        <a:pt x="165" y="95"/>
                      </a:lnTo>
                      <a:lnTo>
                        <a:pt x="158" y="101"/>
                      </a:lnTo>
                      <a:lnTo>
                        <a:pt x="152" y="101"/>
                      </a:lnTo>
                      <a:lnTo>
                        <a:pt x="146" y="101"/>
                      </a:lnTo>
                      <a:lnTo>
                        <a:pt x="146" y="108"/>
                      </a:lnTo>
                      <a:lnTo>
                        <a:pt x="139" y="108"/>
                      </a:lnTo>
                      <a:lnTo>
                        <a:pt x="133" y="114"/>
                      </a:lnTo>
                      <a:lnTo>
                        <a:pt x="127" y="114"/>
                      </a:lnTo>
                      <a:lnTo>
                        <a:pt x="120" y="120"/>
                      </a:lnTo>
                      <a:lnTo>
                        <a:pt x="120" y="127"/>
                      </a:lnTo>
                      <a:lnTo>
                        <a:pt x="114" y="133"/>
                      </a:lnTo>
                      <a:lnTo>
                        <a:pt x="108" y="139"/>
                      </a:lnTo>
                      <a:lnTo>
                        <a:pt x="101" y="152"/>
                      </a:lnTo>
                      <a:lnTo>
                        <a:pt x="95" y="158"/>
                      </a:lnTo>
                      <a:lnTo>
                        <a:pt x="89" y="165"/>
                      </a:lnTo>
                      <a:lnTo>
                        <a:pt x="89" y="171"/>
                      </a:lnTo>
                      <a:lnTo>
                        <a:pt x="89" y="177"/>
                      </a:lnTo>
                      <a:lnTo>
                        <a:pt x="82" y="177"/>
                      </a:lnTo>
                      <a:lnTo>
                        <a:pt x="82" y="184"/>
                      </a:lnTo>
                      <a:lnTo>
                        <a:pt x="76" y="184"/>
                      </a:lnTo>
                      <a:lnTo>
                        <a:pt x="76" y="190"/>
                      </a:lnTo>
                      <a:lnTo>
                        <a:pt x="70" y="190"/>
                      </a:lnTo>
                      <a:lnTo>
                        <a:pt x="63" y="190"/>
                      </a:lnTo>
                      <a:lnTo>
                        <a:pt x="57" y="190"/>
                      </a:lnTo>
                      <a:lnTo>
                        <a:pt x="51" y="190"/>
                      </a:lnTo>
                      <a:lnTo>
                        <a:pt x="44" y="190"/>
                      </a:lnTo>
                      <a:lnTo>
                        <a:pt x="38" y="190"/>
                      </a:lnTo>
                      <a:lnTo>
                        <a:pt x="38" y="184"/>
                      </a:lnTo>
                      <a:lnTo>
                        <a:pt x="31" y="184"/>
                      </a:lnTo>
                      <a:lnTo>
                        <a:pt x="38" y="184"/>
                      </a:lnTo>
                      <a:lnTo>
                        <a:pt x="31" y="184"/>
                      </a:lnTo>
                      <a:lnTo>
                        <a:pt x="31" y="177"/>
                      </a:lnTo>
                      <a:lnTo>
                        <a:pt x="31" y="184"/>
                      </a:lnTo>
                      <a:lnTo>
                        <a:pt x="31" y="177"/>
                      </a:lnTo>
                      <a:lnTo>
                        <a:pt x="31" y="184"/>
                      </a:lnTo>
                      <a:lnTo>
                        <a:pt x="31" y="177"/>
                      </a:lnTo>
                      <a:lnTo>
                        <a:pt x="25" y="177"/>
                      </a:lnTo>
                      <a:lnTo>
                        <a:pt x="25" y="171"/>
                      </a:lnTo>
                      <a:lnTo>
                        <a:pt x="19" y="171"/>
                      </a:lnTo>
                      <a:lnTo>
                        <a:pt x="19" y="165"/>
                      </a:lnTo>
                      <a:lnTo>
                        <a:pt x="25" y="165"/>
                      </a:lnTo>
                      <a:lnTo>
                        <a:pt x="19" y="165"/>
                      </a:lnTo>
                      <a:lnTo>
                        <a:pt x="25" y="165"/>
                      </a:lnTo>
                      <a:lnTo>
                        <a:pt x="19" y="165"/>
                      </a:lnTo>
                      <a:lnTo>
                        <a:pt x="25" y="165"/>
                      </a:lnTo>
                      <a:lnTo>
                        <a:pt x="19" y="158"/>
                      </a:lnTo>
                      <a:lnTo>
                        <a:pt x="25" y="158"/>
                      </a:lnTo>
                      <a:lnTo>
                        <a:pt x="19" y="158"/>
                      </a:lnTo>
                      <a:lnTo>
                        <a:pt x="12" y="152"/>
                      </a:lnTo>
                      <a:lnTo>
                        <a:pt x="12" y="146"/>
                      </a:lnTo>
                      <a:lnTo>
                        <a:pt x="12" y="139"/>
                      </a:lnTo>
                      <a:lnTo>
                        <a:pt x="6" y="139"/>
                      </a:lnTo>
                      <a:lnTo>
                        <a:pt x="0" y="133"/>
                      </a:lnTo>
                      <a:lnTo>
                        <a:pt x="6" y="133"/>
                      </a:lnTo>
                      <a:lnTo>
                        <a:pt x="0" y="133"/>
                      </a:lnTo>
                      <a:lnTo>
                        <a:pt x="0" y="127"/>
                      </a:lnTo>
                      <a:lnTo>
                        <a:pt x="0" y="12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08" name="Freeform 114"/>
                <p:cNvSpPr>
                  <a:spLocks/>
                </p:cNvSpPr>
                <p:nvPr/>
              </p:nvSpPr>
              <p:spPr bwMode="auto">
                <a:xfrm>
                  <a:off x="3136790" y="2842374"/>
                  <a:ext cx="933952" cy="986898"/>
                </a:xfrm>
                <a:custGeom>
                  <a:avLst/>
                  <a:gdLst>
                    <a:gd name="T0" fmla="*/ 2147483646 w 882"/>
                    <a:gd name="T1" fmla="*/ 2147483646 h 932"/>
                    <a:gd name="T2" fmla="*/ 2147483646 w 882"/>
                    <a:gd name="T3" fmla="*/ 2147483646 h 932"/>
                    <a:gd name="T4" fmla="*/ 2147483646 w 882"/>
                    <a:gd name="T5" fmla="*/ 2147483646 h 932"/>
                    <a:gd name="T6" fmla="*/ 2147483646 w 882"/>
                    <a:gd name="T7" fmla="*/ 2147483646 h 932"/>
                    <a:gd name="T8" fmla="*/ 2147483646 w 882"/>
                    <a:gd name="T9" fmla="*/ 2147483646 h 932"/>
                    <a:gd name="T10" fmla="*/ 2147483646 w 882"/>
                    <a:gd name="T11" fmla="*/ 2147483646 h 932"/>
                    <a:gd name="T12" fmla="*/ 2147483646 w 882"/>
                    <a:gd name="T13" fmla="*/ 2147483646 h 932"/>
                    <a:gd name="T14" fmla="*/ 2147483646 w 882"/>
                    <a:gd name="T15" fmla="*/ 2147483646 h 932"/>
                    <a:gd name="T16" fmla="*/ 2147483646 w 882"/>
                    <a:gd name="T17" fmla="*/ 2147483646 h 932"/>
                    <a:gd name="T18" fmla="*/ 2147483646 w 882"/>
                    <a:gd name="T19" fmla="*/ 2147483646 h 932"/>
                    <a:gd name="T20" fmla="*/ 2147483646 w 882"/>
                    <a:gd name="T21" fmla="*/ 2147483646 h 932"/>
                    <a:gd name="T22" fmla="*/ 2147483646 w 882"/>
                    <a:gd name="T23" fmla="*/ 2147483646 h 932"/>
                    <a:gd name="T24" fmla="*/ 2147483646 w 882"/>
                    <a:gd name="T25" fmla="*/ 2147483646 h 932"/>
                    <a:gd name="T26" fmla="*/ 2147483646 w 882"/>
                    <a:gd name="T27" fmla="*/ 2147483646 h 932"/>
                    <a:gd name="T28" fmla="*/ 2147483646 w 882"/>
                    <a:gd name="T29" fmla="*/ 2147483646 h 932"/>
                    <a:gd name="T30" fmla="*/ 2147483646 w 882"/>
                    <a:gd name="T31" fmla="*/ 2147483646 h 932"/>
                    <a:gd name="T32" fmla="*/ 2147483646 w 882"/>
                    <a:gd name="T33" fmla="*/ 2147483646 h 932"/>
                    <a:gd name="T34" fmla="*/ 2147483646 w 882"/>
                    <a:gd name="T35" fmla="*/ 2147483646 h 932"/>
                    <a:gd name="T36" fmla="*/ 2147483646 w 882"/>
                    <a:gd name="T37" fmla="*/ 2147483646 h 932"/>
                    <a:gd name="T38" fmla="*/ 2147483646 w 882"/>
                    <a:gd name="T39" fmla="*/ 2147483646 h 932"/>
                    <a:gd name="T40" fmla="*/ 2147483646 w 882"/>
                    <a:gd name="T41" fmla="*/ 2147483646 h 932"/>
                    <a:gd name="T42" fmla="*/ 2147483646 w 882"/>
                    <a:gd name="T43" fmla="*/ 2147483646 h 932"/>
                    <a:gd name="T44" fmla="*/ 2147483646 w 882"/>
                    <a:gd name="T45" fmla="*/ 2147483646 h 932"/>
                    <a:gd name="T46" fmla="*/ 2147483646 w 882"/>
                    <a:gd name="T47" fmla="*/ 2147483646 h 932"/>
                    <a:gd name="T48" fmla="*/ 2147483646 w 882"/>
                    <a:gd name="T49" fmla="*/ 2147483646 h 932"/>
                    <a:gd name="T50" fmla="*/ 2147483646 w 882"/>
                    <a:gd name="T51" fmla="*/ 2147483646 h 932"/>
                    <a:gd name="T52" fmla="*/ 2147483646 w 882"/>
                    <a:gd name="T53" fmla="*/ 2147483646 h 932"/>
                    <a:gd name="T54" fmla="*/ 2147483646 w 882"/>
                    <a:gd name="T55" fmla="*/ 2147483646 h 932"/>
                    <a:gd name="T56" fmla="*/ 2147483646 w 882"/>
                    <a:gd name="T57" fmla="*/ 2147483646 h 932"/>
                    <a:gd name="T58" fmla="*/ 2147483646 w 882"/>
                    <a:gd name="T59" fmla="*/ 2147483646 h 932"/>
                    <a:gd name="T60" fmla="*/ 2147483646 w 882"/>
                    <a:gd name="T61" fmla="*/ 2147483646 h 932"/>
                    <a:gd name="T62" fmla="*/ 2147483646 w 882"/>
                    <a:gd name="T63" fmla="*/ 2147483646 h 932"/>
                    <a:gd name="T64" fmla="*/ 2147483646 w 882"/>
                    <a:gd name="T65" fmla="*/ 2147483646 h 932"/>
                    <a:gd name="T66" fmla="*/ 2147483646 w 882"/>
                    <a:gd name="T67" fmla="*/ 2147483646 h 932"/>
                    <a:gd name="T68" fmla="*/ 2147483646 w 882"/>
                    <a:gd name="T69" fmla="*/ 2147483646 h 932"/>
                    <a:gd name="T70" fmla="*/ 2147483646 w 882"/>
                    <a:gd name="T71" fmla="*/ 2147483646 h 932"/>
                    <a:gd name="T72" fmla="*/ 2147483646 w 882"/>
                    <a:gd name="T73" fmla="*/ 2147483646 h 932"/>
                    <a:gd name="T74" fmla="*/ 2147483646 w 882"/>
                    <a:gd name="T75" fmla="*/ 2147483646 h 932"/>
                    <a:gd name="T76" fmla="*/ 2147483646 w 882"/>
                    <a:gd name="T77" fmla="*/ 2147483646 h 932"/>
                    <a:gd name="T78" fmla="*/ 2147483646 w 882"/>
                    <a:gd name="T79" fmla="*/ 2147483646 h 932"/>
                    <a:gd name="T80" fmla="*/ 2147483646 w 882"/>
                    <a:gd name="T81" fmla="*/ 2147483646 h 932"/>
                    <a:gd name="T82" fmla="*/ 2147483646 w 882"/>
                    <a:gd name="T83" fmla="*/ 2147483646 h 932"/>
                    <a:gd name="T84" fmla="*/ 2147483646 w 882"/>
                    <a:gd name="T85" fmla="*/ 2147483646 h 932"/>
                    <a:gd name="T86" fmla="*/ 2147483646 w 882"/>
                    <a:gd name="T87" fmla="*/ 2147483646 h 932"/>
                    <a:gd name="T88" fmla="*/ 2147483646 w 882"/>
                    <a:gd name="T89" fmla="*/ 2147483646 h 932"/>
                    <a:gd name="T90" fmla="*/ 2147483646 w 882"/>
                    <a:gd name="T91" fmla="*/ 2147483646 h 932"/>
                    <a:gd name="T92" fmla="*/ 2147483646 w 882"/>
                    <a:gd name="T93" fmla="*/ 2147483646 h 932"/>
                    <a:gd name="T94" fmla="*/ 2147483646 w 882"/>
                    <a:gd name="T95" fmla="*/ 2147483646 h 932"/>
                    <a:gd name="T96" fmla="*/ 2147483646 w 882"/>
                    <a:gd name="T97" fmla="*/ 2147483646 h 932"/>
                    <a:gd name="T98" fmla="*/ 2147483646 w 882"/>
                    <a:gd name="T99" fmla="*/ 2147483646 h 932"/>
                    <a:gd name="T100" fmla="*/ 2147483646 w 882"/>
                    <a:gd name="T101" fmla="*/ 2147483646 h 932"/>
                    <a:gd name="T102" fmla="*/ 2147483646 w 882"/>
                    <a:gd name="T103" fmla="*/ 2147483646 h 932"/>
                    <a:gd name="T104" fmla="*/ 2147483646 w 882"/>
                    <a:gd name="T105" fmla="*/ 2147483646 h 932"/>
                    <a:gd name="T106" fmla="*/ 2147483646 w 882"/>
                    <a:gd name="T107" fmla="*/ 2147483646 h 932"/>
                    <a:gd name="T108" fmla="*/ 2147483646 w 882"/>
                    <a:gd name="T109" fmla="*/ 2147483646 h 932"/>
                    <a:gd name="T110" fmla="*/ 2147483646 w 882"/>
                    <a:gd name="T111" fmla="*/ 2147483646 h 932"/>
                    <a:gd name="T112" fmla="*/ 2147483646 w 882"/>
                    <a:gd name="T113" fmla="*/ 2147483646 h 932"/>
                    <a:gd name="T114" fmla="*/ 2147483646 w 882"/>
                    <a:gd name="T115" fmla="*/ 2147483646 h 932"/>
                    <a:gd name="T116" fmla="*/ 2147483646 w 882"/>
                    <a:gd name="T117" fmla="*/ 2147483646 h 932"/>
                    <a:gd name="T118" fmla="*/ 2147483646 w 882"/>
                    <a:gd name="T119" fmla="*/ 2147483646 h 932"/>
                    <a:gd name="T120" fmla="*/ 2147483646 w 882"/>
                    <a:gd name="T121" fmla="*/ 2147483646 h 932"/>
                    <a:gd name="T122" fmla="*/ 2147483646 w 882"/>
                    <a:gd name="T123" fmla="*/ 2147483646 h 932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882"/>
                    <a:gd name="T187" fmla="*/ 0 h 932"/>
                    <a:gd name="T188" fmla="*/ 882 w 882"/>
                    <a:gd name="T189" fmla="*/ 932 h 932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882" h="932">
                      <a:moveTo>
                        <a:pt x="0" y="266"/>
                      </a:moveTo>
                      <a:lnTo>
                        <a:pt x="0" y="266"/>
                      </a:lnTo>
                      <a:lnTo>
                        <a:pt x="0" y="260"/>
                      </a:lnTo>
                      <a:lnTo>
                        <a:pt x="7" y="260"/>
                      </a:lnTo>
                      <a:lnTo>
                        <a:pt x="0" y="260"/>
                      </a:lnTo>
                      <a:lnTo>
                        <a:pt x="7" y="260"/>
                      </a:lnTo>
                      <a:lnTo>
                        <a:pt x="13" y="253"/>
                      </a:lnTo>
                      <a:lnTo>
                        <a:pt x="19" y="247"/>
                      </a:lnTo>
                      <a:lnTo>
                        <a:pt x="19" y="241"/>
                      </a:lnTo>
                      <a:lnTo>
                        <a:pt x="19" y="234"/>
                      </a:lnTo>
                      <a:lnTo>
                        <a:pt x="26" y="234"/>
                      </a:lnTo>
                      <a:lnTo>
                        <a:pt x="26" y="228"/>
                      </a:lnTo>
                      <a:lnTo>
                        <a:pt x="32" y="228"/>
                      </a:lnTo>
                      <a:lnTo>
                        <a:pt x="32" y="222"/>
                      </a:lnTo>
                      <a:lnTo>
                        <a:pt x="32" y="215"/>
                      </a:lnTo>
                      <a:lnTo>
                        <a:pt x="38" y="215"/>
                      </a:lnTo>
                      <a:lnTo>
                        <a:pt x="38" y="209"/>
                      </a:lnTo>
                      <a:lnTo>
                        <a:pt x="45" y="209"/>
                      </a:lnTo>
                      <a:lnTo>
                        <a:pt x="45" y="203"/>
                      </a:lnTo>
                      <a:lnTo>
                        <a:pt x="38" y="203"/>
                      </a:lnTo>
                      <a:lnTo>
                        <a:pt x="45" y="203"/>
                      </a:lnTo>
                      <a:lnTo>
                        <a:pt x="45" y="196"/>
                      </a:lnTo>
                      <a:lnTo>
                        <a:pt x="51" y="196"/>
                      </a:lnTo>
                      <a:lnTo>
                        <a:pt x="57" y="196"/>
                      </a:lnTo>
                      <a:lnTo>
                        <a:pt x="57" y="190"/>
                      </a:lnTo>
                      <a:lnTo>
                        <a:pt x="64" y="190"/>
                      </a:lnTo>
                      <a:lnTo>
                        <a:pt x="70" y="184"/>
                      </a:lnTo>
                      <a:lnTo>
                        <a:pt x="76" y="184"/>
                      </a:lnTo>
                      <a:lnTo>
                        <a:pt x="76" y="177"/>
                      </a:lnTo>
                      <a:lnTo>
                        <a:pt x="76" y="171"/>
                      </a:lnTo>
                      <a:lnTo>
                        <a:pt x="83" y="171"/>
                      </a:lnTo>
                      <a:lnTo>
                        <a:pt x="89" y="171"/>
                      </a:lnTo>
                      <a:lnTo>
                        <a:pt x="89" y="165"/>
                      </a:lnTo>
                      <a:lnTo>
                        <a:pt x="89" y="158"/>
                      </a:lnTo>
                      <a:lnTo>
                        <a:pt x="89" y="152"/>
                      </a:lnTo>
                      <a:lnTo>
                        <a:pt x="96" y="152"/>
                      </a:lnTo>
                      <a:lnTo>
                        <a:pt x="102" y="152"/>
                      </a:lnTo>
                      <a:lnTo>
                        <a:pt x="102" y="158"/>
                      </a:lnTo>
                      <a:lnTo>
                        <a:pt x="108" y="165"/>
                      </a:lnTo>
                      <a:lnTo>
                        <a:pt x="108" y="171"/>
                      </a:lnTo>
                      <a:lnTo>
                        <a:pt x="115" y="171"/>
                      </a:lnTo>
                      <a:lnTo>
                        <a:pt x="115" y="177"/>
                      </a:lnTo>
                      <a:lnTo>
                        <a:pt x="121" y="184"/>
                      </a:lnTo>
                      <a:lnTo>
                        <a:pt x="115" y="184"/>
                      </a:lnTo>
                      <a:lnTo>
                        <a:pt x="115" y="190"/>
                      </a:lnTo>
                      <a:lnTo>
                        <a:pt x="115" y="196"/>
                      </a:lnTo>
                      <a:lnTo>
                        <a:pt x="115" y="203"/>
                      </a:lnTo>
                      <a:lnTo>
                        <a:pt x="121" y="203"/>
                      </a:lnTo>
                      <a:lnTo>
                        <a:pt x="121" y="209"/>
                      </a:lnTo>
                      <a:lnTo>
                        <a:pt x="127" y="209"/>
                      </a:lnTo>
                      <a:lnTo>
                        <a:pt x="127" y="215"/>
                      </a:lnTo>
                      <a:lnTo>
                        <a:pt x="134" y="215"/>
                      </a:lnTo>
                      <a:lnTo>
                        <a:pt x="140" y="222"/>
                      </a:lnTo>
                      <a:lnTo>
                        <a:pt x="146" y="222"/>
                      </a:lnTo>
                      <a:lnTo>
                        <a:pt x="153" y="222"/>
                      </a:lnTo>
                      <a:lnTo>
                        <a:pt x="159" y="222"/>
                      </a:lnTo>
                      <a:lnTo>
                        <a:pt x="159" y="228"/>
                      </a:lnTo>
                      <a:lnTo>
                        <a:pt x="165" y="228"/>
                      </a:lnTo>
                      <a:lnTo>
                        <a:pt x="172" y="222"/>
                      </a:lnTo>
                      <a:lnTo>
                        <a:pt x="178" y="215"/>
                      </a:lnTo>
                      <a:lnTo>
                        <a:pt x="184" y="215"/>
                      </a:lnTo>
                      <a:lnTo>
                        <a:pt x="184" y="209"/>
                      </a:lnTo>
                      <a:lnTo>
                        <a:pt x="184" y="215"/>
                      </a:lnTo>
                      <a:lnTo>
                        <a:pt x="184" y="209"/>
                      </a:lnTo>
                      <a:lnTo>
                        <a:pt x="191" y="209"/>
                      </a:lnTo>
                      <a:lnTo>
                        <a:pt x="184" y="203"/>
                      </a:lnTo>
                      <a:lnTo>
                        <a:pt x="191" y="203"/>
                      </a:lnTo>
                      <a:lnTo>
                        <a:pt x="197" y="196"/>
                      </a:lnTo>
                      <a:lnTo>
                        <a:pt x="203" y="203"/>
                      </a:lnTo>
                      <a:lnTo>
                        <a:pt x="203" y="196"/>
                      </a:lnTo>
                      <a:lnTo>
                        <a:pt x="210" y="196"/>
                      </a:lnTo>
                      <a:lnTo>
                        <a:pt x="216" y="196"/>
                      </a:lnTo>
                      <a:lnTo>
                        <a:pt x="216" y="190"/>
                      </a:lnTo>
                      <a:lnTo>
                        <a:pt x="222" y="190"/>
                      </a:lnTo>
                      <a:lnTo>
                        <a:pt x="222" y="196"/>
                      </a:lnTo>
                      <a:lnTo>
                        <a:pt x="229" y="196"/>
                      </a:lnTo>
                      <a:lnTo>
                        <a:pt x="235" y="196"/>
                      </a:lnTo>
                      <a:lnTo>
                        <a:pt x="235" y="203"/>
                      </a:lnTo>
                      <a:lnTo>
                        <a:pt x="241" y="203"/>
                      </a:lnTo>
                      <a:lnTo>
                        <a:pt x="241" y="196"/>
                      </a:lnTo>
                      <a:lnTo>
                        <a:pt x="248" y="190"/>
                      </a:lnTo>
                      <a:lnTo>
                        <a:pt x="248" y="184"/>
                      </a:lnTo>
                      <a:lnTo>
                        <a:pt x="248" y="177"/>
                      </a:lnTo>
                      <a:lnTo>
                        <a:pt x="254" y="177"/>
                      </a:lnTo>
                      <a:lnTo>
                        <a:pt x="260" y="177"/>
                      </a:lnTo>
                      <a:lnTo>
                        <a:pt x="260" y="171"/>
                      </a:lnTo>
                      <a:lnTo>
                        <a:pt x="267" y="171"/>
                      </a:lnTo>
                      <a:lnTo>
                        <a:pt x="267" y="165"/>
                      </a:lnTo>
                      <a:lnTo>
                        <a:pt x="273" y="158"/>
                      </a:lnTo>
                      <a:lnTo>
                        <a:pt x="273" y="152"/>
                      </a:lnTo>
                      <a:lnTo>
                        <a:pt x="273" y="146"/>
                      </a:lnTo>
                      <a:lnTo>
                        <a:pt x="280" y="146"/>
                      </a:lnTo>
                      <a:lnTo>
                        <a:pt x="280" y="139"/>
                      </a:lnTo>
                      <a:lnTo>
                        <a:pt x="286" y="139"/>
                      </a:lnTo>
                      <a:lnTo>
                        <a:pt x="280" y="139"/>
                      </a:lnTo>
                      <a:lnTo>
                        <a:pt x="280" y="133"/>
                      </a:lnTo>
                      <a:lnTo>
                        <a:pt x="280" y="126"/>
                      </a:lnTo>
                      <a:lnTo>
                        <a:pt x="286" y="126"/>
                      </a:lnTo>
                      <a:lnTo>
                        <a:pt x="286" y="120"/>
                      </a:lnTo>
                      <a:lnTo>
                        <a:pt x="280" y="120"/>
                      </a:lnTo>
                      <a:lnTo>
                        <a:pt x="273" y="120"/>
                      </a:lnTo>
                      <a:lnTo>
                        <a:pt x="273" y="114"/>
                      </a:lnTo>
                      <a:lnTo>
                        <a:pt x="273" y="107"/>
                      </a:lnTo>
                      <a:lnTo>
                        <a:pt x="267" y="107"/>
                      </a:lnTo>
                      <a:lnTo>
                        <a:pt x="267" y="101"/>
                      </a:lnTo>
                      <a:lnTo>
                        <a:pt x="267" y="95"/>
                      </a:lnTo>
                      <a:lnTo>
                        <a:pt x="267" y="88"/>
                      </a:lnTo>
                      <a:lnTo>
                        <a:pt x="273" y="88"/>
                      </a:lnTo>
                      <a:lnTo>
                        <a:pt x="280" y="82"/>
                      </a:lnTo>
                      <a:lnTo>
                        <a:pt x="286" y="82"/>
                      </a:lnTo>
                      <a:lnTo>
                        <a:pt x="292" y="76"/>
                      </a:lnTo>
                      <a:lnTo>
                        <a:pt x="299" y="76"/>
                      </a:lnTo>
                      <a:lnTo>
                        <a:pt x="299" y="69"/>
                      </a:lnTo>
                      <a:lnTo>
                        <a:pt x="305" y="69"/>
                      </a:lnTo>
                      <a:lnTo>
                        <a:pt x="305" y="76"/>
                      </a:lnTo>
                      <a:lnTo>
                        <a:pt x="311" y="76"/>
                      </a:lnTo>
                      <a:lnTo>
                        <a:pt x="311" y="82"/>
                      </a:lnTo>
                      <a:lnTo>
                        <a:pt x="318" y="82"/>
                      </a:lnTo>
                      <a:lnTo>
                        <a:pt x="324" y="82"/>
                      </a:lnTo>
                      <a:lnTo>
                        <a:pt x="330" y="82"/>
                      </a:lnTo>
                      <a:lnTo>
                        <a:pt x="337" y="82"/>
                      </a:lnTo>
                      <a:lnTo>
                        <a:pt x="343" y="82"/>
                      </a:lnTo>
                      <a:lnTo>
                        <a:pt x="349" y="82"/>
                      </a:lnTo>
                      <a:lnTo>
                        <a:pt x="349" y="88"/>
                      </a:lnTo>
                      <a:lnTo>
                        <a:pt x="349" y="95"/>
                      </a:lnTo>
                      <a:lnTo>
                        <a:pt x="356" y="95"/>
                      </a:lnTo>
                      <a:lnTo>
                        <a:pt x="362" y="95"/>
                      </a:lnTo>
                      <a:lnTo>
                        <a:pt x="362" y="101"/>
                      </a:lnTo>
                      <a:lnTo>
                        <a:pt x="368" y="101"/>
                      </a:lnTo>
                      <a:lnTo>
                        <a:pt x="375" y="95"/>
                      </a:lnTo>
                      <a:lnTo>
                        <a:pt x="381" y="95"/>
                      </a:lnTo>
                      <a:lnTo>
                        <a:pt x="387" y="95"/>
                      </a:lnTo>
                      <a:lnTo>
                        <a:pt x="387" y="88"/>
                      </a:lnTo>
                      <a:lnTo>
                        <a:pt x="387" y="95"/>
                      </a:lnTo>
                      <a:lnTo>
                        <a:pt x="387" y="88"/>
                      </a:lnTo>
                      <a:lnTo>
                        <a:pt x="394" y="95"/>
                      </a:lnTo>
                      <a:lnTo>
                        <a:pt x="394" y="88"/>
                      </a:lnTo>
                      <a:lnTo>
                        <a:pt x="400" y="88"/>
                      </a:lnTo>
                      <a:lnTo>
                        <a:pt x="400" y="82"/>
                      </a:lnTo>
                      <a:lnTo>
                        <a:pt x="406" y="82"/>
                      </a:lnTo>
                      <a:lnTo>
                        <a:pt x="406" y="76"/>
                      </a:lnTo>
                      <a:lnTo>
                        <a:pt x="413" y="76"/>
                      </a:lnTo>
                      <a:lnTo>
                        <a:pt x="419" y="69"/>
                      </a:lnTo>
                      <a:lnTo>
                        <a:pt x="425" y="69"/>
                      </a:lnTo>
                      <a:lnTo>
                        <a:pt x="432" y="69"/>
                      </a:lnTo>
                      <a:lnTo>
                        <a:pt x="438" y="69"/>
                      </a:lnTo>
                      <a:lnTo>
                        <a:pt x="444" y="69"/>
                      </a:lnTo>
                      <a:lnTo>
                        <a:pt x="451" y="69"/>
                      </a:lnTo>
                      <a:lnTo>
                        <a:pt x="457" y="69"/>
                      </a:lnTo>
                      <a:lnTo>
                        <a:pt x="457" y="63"/>
                      </a:lnTo>
                      <a:lnTo>
                        <a:pt x="457" y="57"/>
                      </a:lnTo>
                      <a:lnTo>
                        <a:pt x="464" y="57"/>
                      </a:lnTo>
                      <a:lnTo>
                        <a:pt x="464" y="50"/>
                      </a:lnTo>
                      <a:lnTo>
                        <a:pt x="464" y="44"/>
                      </a:lnTo>
                      <a:lnTo>
                        <a:pt x="470" y="44"/>
                      </a:lnTo>
                      <a:lnTo>
                        <a:pt x="476" y="44"/>
                      </a:lnTo>
                      <a:lnTo>
                        <a:pt x="476" y="38"/>
                      </a:lnTo>
                      <a:lnTo>
                        <a:pt x="483" y="38"/>
                      </a:lnTo>
                      <a:lnTo>
                        <a:pt x="483" y="44"/>
                      </a:lnTo>
                      <a:lnTo>
                        <a:pt x="483" y="38"/>
                      </a:lnTo>
                      <a:lnTo>
                        <a:pt x="489" y="38"/>
                      </a:lnTo>
                      <a:lnTo>
                        <a:pt x="489" y="31"/>
                      </a:lnTo>
                      <a:lnTo>
                        <a:pt x="489" y="25"/>
                      </a:lnTo>
                      <a:lnTo>
                        <a:pt x="495" y="25"/>
                      </a:lnTo>
                      <a:lnTo>
                        <a:pt x="495" y="19"/>
                      </a:lnTo>
                      <a:lnTo>
                        <a:pt x="502" y="19"/>
                      </a:lnTo>
                      <a:lnTo>
                        <a:pt x="508" y="19"/>
                      </a:lnTo>
                      <a:lnTo>
                        <a:pt x="514" y="19"/>
                      </a:lnTo>
                      <a:lnTo>
                        <a:pt x="521" y="19"/>
                      </a:lnTo>
                      <a:lnTo>
                        <a:pt x="527" y="19"/>
                      </a:lnTo>
                      <a:lnTo>
                        <a:pt x="521" y="19"/>
                      </a:lnTo>
                      <a:lnTo>
                        <a:pt x="527" y="19"/>
                      </a:lnTo>
                      <a:lnTo>
                        <a:pt x="527" y="25"/>
                      </a:lnTo>
                      <a:lnTo>
                        <a:pt x="533" y="25"/>
                      </a:lnTo>
                      <a:lnTo>
                        <a:pt x="533" y="31"/>
                      </a:lnTo>
                      <a:lnTo>
                        <a:pt x="533" y="25"/>
                      </a:lnTo>
                      <a:lnTo>
                        <a:pt x="540" y="31"/>
                      </a:lnTo>
                      <a:lnTo>
                        <a:pt x="540" y="25"/>
                      </a:lnTo>
                      <a:lnTo>
                        <a:pt x="540" y="31"/>
                      </a:lnTo>
                      <a:lnTo>
                        <a:pt x="546" y="31"/>
                      </a:lnTo>
                      <a:lnTo>
                        <a:pt x="546" y="38"/>
                      </a:lnTo>
                      <a:lnTo>
                        <a:pt x="552" y="38"/>
                      </a:lnTo>
                      <a:lnTo>
                        <a:pt x="552" y="44"/>
                      </a:lnTo>
                      <a:lnTo>
                        <a:pt x="552" y="50"/>
                      </a:lnTo>
                      <a:lnTo>
                        <a:pt x="552" y="57"/>
                      </a:lnTo>
                      <a:lnTo>
                        <a:pt x="559" y="57"/>
                      </a:lnTo>
                      <a:lnTo>
                        <a:pt x="565" y="57"/>
                      </a:lnTo>
                      <a:lnTo>
                        <a:pt x="565" y="63"/>
                      </a:lnTo>
                      <a:lnTo>
                        <a:pt x="565" y="69"/>
                      </a:lnTo>
                      <a:lnTo>
                        <a:pt x="565" y="76"/>
                      </a:lnTo>
                      <a:lnTo>
                        <a:pt x="559" y="69"/>
                      </a:lnTo>
                      <a:lnTo>
                        <a:pt x="559" y="76"/>
                      </a:lnTo>
                      <a:lnTo>
                        <a:pt x="559" y="82"/>
                      </a:lnTo>
                      <a:lnTo>
                        <a:pt x="559" y="88"/>
                      </a:lnTo>
                      <a:lnTo>
                        <a:pt x="565" y="88"/>
                      </a:lnTo>
                      <a:lnTo>
                        <a:pt x="571" y="88"/>
                      </a:lnTo>
                      <a:lnTo>
                        <a:pt x="578" y="88"/>
                      </a:lnTo>
                      <a:lnTo>
                        <a:pt x="578" y="82"/>
                      </a:lnTo>
                      <a:lnTo>
                        <a:pt x="584" y="82"/>
                      </a:lnTo>
                      <a:lnTo>
                        <a:pt x="590" y="82"/>
                      </a:lnTo>
                      <a:lnTo>
                        <a:pt x="590" y="76"/>
                      </a:lnTo>
                      <a:lnTo>
                        <a:pt x="597" y="82"/>
                      </a:lnTo>
                      <a:lnTo>
                        <a:pt x="597" y="76"/>
                      </a:lnTo>
                      <a:lnTo>
                        <a:pt x="603" y="69"/>
                      </a:lnTo>
                      <a:lnTo>
                        <a:pt x="603" y="63"/>
                      </a:lnTo>
                      <a:lnTo>
                        <a:pt x="603" y="57"/>
                      </a:lnTo>
                      <a:lnTo>
                        <a:pt x="603" y="50"/>
                      </a:lnTo>
                      <a:lnTo>
                        <a:pt x="609" y="50"/>
                      </a:lnTo>
                      <a:lnTo>
                        <a:pt x="616" y="50"/>
                      </a:lnTo>
                      <a:lnTo>
                        <a:pt x="616" y="57"/>
                      </a:lnTo>
                      <a:lnTo>
                        <a:pt x="622" y="50"/>
                      </a:lnTo>
                      <a:lnTo>
                        <a:pt x="628" y="50"/>
                      </a:lnTo>
                      <a:lnTo>
                        <a:pt x="635" y="50"/>
                      </a:lnTo>
                      <a:lnTo>
                        <a:pt x="641" y="44"/>
                      </a:lnTo>
                      <a:lnTo>
                        <a:pt x="641" y="38"/>
                      </a:lnTo>
                      <a:lnTo>
                        <a:pt x="641" y="31"/>
                      </a:lnTo>
                      <a:lnTo>
                        <a:pt x="641" y="25"/>
                      </a:lnTo>
                      <a:lnTo>
                        <a:pt x="648" y="25"/>
                      </a:lnTo>
                      <a:lnTo>
                        <a:pt x="654" y="25"/>
                      </a:lnTo>
                      <a:lnTo>
                        <a:pt x="660" y="25"/>
                      </a:lnTo>
                      <a:lnTo>
                        <a:pt x="660" y="19"/>
                      </a:lnTo>
                      <a:lnTo>
                        <a:pt x="660" y="12"/>
                      </a:lnTo>
                      <a:lnTo>
                        <a:pt x="667" y="12"/>
                      </a:lnTo>
                      <a:lnTo>
                        <a:pt x="673" y="12"/>
                      </a:lnTo>
                      <a:lnTo>
                        <a:pt x="673" y="6"/>
                      </a:lnTo>
                      <a:lnTo>
                        <a:pt x="679" y="6"/>
                      </a:lnTo>
                      <a:lnTo>
                        <a:pt x="686" y="6"/>
                      </a:lnTo>
                      <a:lnTo>
                        <a:pt x="686" y="0"/>
                      </a:lnTo>
                      <a:lnTo>
                        <a:pt x="692" y="0"/>
                      </a:lnTo>
                      <a:lnTo>
                        <a:pt x="698" y="0"/>
                      </a:lnTo>
                      <a:lnTo>
                        <a:pt x="698" y="6"/>
                      </a:lnTo>
                      <a:lnTo>
                        <a:pt x="705" y="6"/>
                      </a:lnTo>
                      <a:lnTo>
                        <a:pt x="705" y="12"/>
                      </a:lnTo>
                      <a:lnTo>
                        <a:pt x="705" y="19"/>
                      </a:lnTo>
                      <a:lnTo>
                        <a:pt x="711" y="19"/>
                      </a:lnTo>
                      <a:lnTo>
                        <a:pt x="711" y="12"/>
                      </a:lnTo>
                      <a:lnTo>
                        <a:pt x="711" y="19"/>
                      </a:lnTo>
                      <a:lnTo>
                        <a:pt x="717" y="19"/>
                      </a:lnTo>
                      <a:lnTo>
                        <a:pt x="724" y="19"/>
                      </a:lnTo>
                      <a:lnTo>
                        <a:pt x="724" y="25"/>
                      </a:lnTo>
                      <a:lnTo>
                        <a:pt x="730" y="25"/>
                      </a:lnTo>
                      <a:lnTo>
                        <a:pt x="736" y="25"/>
                      </a:lnTo>
                      <a:lnTo>
                        <a:pt x="743" y="25"/>
                      </a:lnTo>
                      <a:lnTo>
                        <a:pt x="749" y="25"/>
                      </a:lnTo>
                      <a:lnTo>
                        <a:pt x="749" y="31"/>
                      </a:lnTo>
                      <a:lnTo>
                        <a:pt x="755" y="31"/>
                      </a:lnTo>
                      <a:lnTo>
                        <a:pt x="755" y="38"/>
                      </a:lnTo>
                      <a:lnTo>
                        <a:pt x="755" y="44"/>
                      </a:lnTo>
                      <a:lnTo>
                        <a:pt x="762" y="44"/>
                      </a:lnTo>
                      <a:lnTo>
                        <a:pt x="762" y="38"/>
                      </a:lnTo>
                      <a:lnTo>
                        <a:pt x="762" y="31"/>
                      </a:lnTo>
                      <a:lnTo>
                        <a:pt x="768" y="31"/>
                      </a:lnTo>
                      <a:lnTo>
                        <a:pt x="768" y="25"/>
                      </a:lnTo>
                      <a:lnTo>
                        <a:pt x="774" y="31"/>
                      </a:lnTo>
                      <a:lnTo>
                        <a:pt x="774" y="38"/>
                      </a:lnTo>
                      <a:lnTo>
                        <a:pt x="774" y="44"/>
                      </a:lnTo>
                      <a:lnTo>
                        <a:pt x="781" y="44"/>
                      </a:lnTo>
                      <a:lnTo>
                        <a:pt x="781" y="50"/>
                      </a:lnTo>
                      <a:lnTo>
                        <a:pt x="787" y="44"/>
                      </a:lnTo>
                      <a:lnTo>
                        <a:pt x="793" y="44"/>
                      </a:lnTo>
                      <a:lnTo>
                        <a:pt x="793" y="50"/>
                      </a:lnTo>
                      <a:lnTo>
                        <a:pt x="787" y="50"/>
                      </a:lnTo>
                      <a:lnTo>
                        <a:pt x="793" y="50"/>
                      </a:lnTo>
                      <a:lnTo>
                        <a:pt x="793" y="57"/>
                      </a:lnTo>
                      <a:lnTo>
                        <a:pt x="793" y="63"/>
                      </a:lnTo>
                      <a:lnTo>
                        <a:pt x="800" y="69"/>
                      </a:lnTo>
                      <a:lnTo>
                        <a:pt x="800" y="76"/>
                      </a:lnTo>
                      <a:lnTo>
                        <a:pt x="800" y="82"/>
                      </a:lnTo>
                      <a:lnTo>
                        <a:pt x="806" y="82"/>
                      </a:lnTo>
                      <a:lnTo>
                        <a:pt x="806" y="88"/>
                      </a:lnTo>
                      <a:lnTo>
                        <a:pt x="812" y="88"/>
                      </a:lnTo>
                      <a:lnTo>
                        <a:pt x="819" y="88"/>
                      </a:lnTo>
                      <a:lnTo>
                        <a:pt x="819" y="95"/>
                      </a:lnTo>
                      <a:lnTo>
                        <a:pt x="819" y="101"/>
                      </a:lnTo>
                      <a:lnTo>
                        <a:pt x="819" y="107"/>
                      </a:lnTo>
                      <a:lnTo>
                        <a:pt x="819" y="114"/>
                      </a:lnTo>
                      <a:lnTo>
                        <a:pt x="819" y="120"/>
                      </a:lnTo>
                      <a:lnTo>
                        <a:pt x="825" y="120"/>
                      </a:lnTo>
                      <a:lnTo>
                        <a:pt x="825" y="126"/>
                      </a:lnTo>
                      <a:lnTo>
                        <a:pt x="819" y="133"/>
                      </a:lnTo>
                      <a:lnTo>
                        <a:pt x="825" y="133"/>
                      </a:lnTo>
                      <a:lnTo>
                        <a:pt x="825" y="139"/>
                      </a:lnTo>
                      <a:lnTo>
                        <a:pt x="831" y="139"/>
                      </a:lnTo>
                      <a:lnTo>
                        <a:pt x="838" y="139"/>
                      </a:lnTo>
                      <a:lnTo>
                        <a:pt x="838" y="146"/>
                      </a:lnTo>
                      <a:lnTo>
                        <a:pt x="838" y="152"/>
                      </a:lnTo>
                      <a:lnTo>
                        <a:pt x="844" y="152"/>
                      </a:lnTo>
                      <a:lnTo>
                        <a:pt x="844" y="158"/>
                      </a:lnTo>
                      <a:lnTo>
                        <a:pt x="844" y="171"/>
                      </a:lnTo>
                      <a:lnTo>
                        <a:pt x="838" y="171"/>
                      </a:lnTo>
                      <a:lnTo>
                        <a:pt x="838" y="177"/>
                      </a:lnTo>
                      <a:lnTo>
                        <a:pt x="831" y="177"/>
                      </a:lnTo>
                      <a:lnTo>
                        <a:pt x="838" y="184"/>
                      </a:lnTo>
                      <a:lnTo>
                        <a:pt x="838" y="190"/>
                      </a:lnTo>
                      <a:lnTo>
                        <a:pt x="838" y="196"/>
                      </a:lnTo>
                      <a:lnTo>
                        <a:pt x="838" y="203"/>
                      </a:lnTo>
                      <a:lnTo>
                        <a:pt x="825" y="209"/>
                      </a:lnTo>
                      <a:lnTo>
                        <a:pt x="819" y="209"/>
                      </a:lnTo>
                      <a:lnTo>
                        <a:pt x="812" y="209"/>
                      </a:lnTo>
                      <a:lnTo>
                        <a:pt x="806" y="209"/>
                      </a:lnTo>
                      <a:lnTo>
                        <a:pt x="800" y="209"/>
                      </a:lnTo>
                      <a:lnTo>
                        <a:pt x="800" y="215"/>
                      </a:lnTo>
                      <a:lnTo>
                        <a:pt x="800" y="222"/>
                      </a:lnTo>
                      <a:lnTo>
                        <a:pt x="800" y="228"/>
                      </a:lnTo>
                      <a:lnTo>
                        <a:pt x="806" y="228"/>
                      </a:lnTo>
                      <a:lnTo>
                        <a:pt x="800" y="228"/>
                      </a:lnTo>
                      <a:lnTo>
                        <a:pt x="806" y="234"/>
                      </a:lnTo>
                      <a:lnTo>
                        <a:pt x="812" y="234"/>
                      </a:lnTo>
                      <a:lnTo>
                        <a:pt x="812" y="241"/>
                      </a:lnTo>
                      <a:lnTo>
                        <a:pt x="812" y="247"/>
                      </a:lnTo>
                      <a:lnTo>
                        <a:pt x="819" y="253"/>
                      </a:lnTo>
                      <a:lnTo>
                        <a:pt x="825" y="253"/>
                      </a:lnTo>
                      <a:lnTo>
                        <a:pt x="819" y="253"/>
                      </a:lnTo>
                      <a:lnTo>
                        <a:pt x="825" y="260"/>
                      </a:lnTo>
                      <a:lnTo>
                        <a:pt x="819" y="260"/>
                      </a:lnTo>
                      <a:lnTo>
                        <a:pt x="825" y="260"/>
                      </a:lnTo>
                      <a:lnTo>
                        <a:pt x="819" y="260"/>
                      </a:lnTo>
                      <a:lnTo>
                        <a:pt x="825" y="260"/>
                      </a:lnTo>
                      <a:lnTo>
                        <a:pt x="819" y="260"/>
                      </a:lnTo>
                      <a:lnTo>
                        <a:pt x="819" y="266"/>
                      </a:lnTo>
                      <a:lnTo>
                        <a:pt x="825" y="266"/>
                      </a:lnTo>
                      <a:lnTo>
                        <a:pt x="825" y="272"/>
                      </a:lnTo>
                      <a:lnTo>
                        <a:pt x="831" y="272"/>
                      </a:lnTo>
                      <a:lnTo>
                        <a:pt x="831" y="279"/>
                      </a:lnTo>
                      <a:lnTo>
                        <a:pt x="831" y="272"/>
                      </a:lnTo>
                      <a:lnTo>
                        <a:pt x="831" y="279"/>
                      </a:lnTo>
                      <a:lnTo>
                        <a:pt x="831" y="272"/>
                      </a:lnTo>
                      <a:lnTo>
                        <a:pt x="831" y="279"/>
                      </a:lnTo>
                      <a:lnTo>
                        <a:pt x="838" y="279"/>
                      </a:lnTo>
                      <a:lnTo>
                        <a:pt x="831" y="279"/>
                      </a:lnTo>
                      <a:lnTo>
                        <a:pt x="838" y="279"/>
                      </a:lnTo>
                      <a:lnTo>
                        <a:pt x="838" y="285"/>
                      </a:lnTo>
                      <a:lnTo>
                        <a:pt x="844" y="285"/>
                      </a:lnTo>
                      <a:lnTo>
                        <a:pt x="851" y="285"/>
                      </a:lnTo>
                      <a:lnTo>
                        <a:pt x="857" y="285"/>
                      </a:lnTo>
                      <a:lnTo>
                        <a:pt x="863" y="285"/>
                      </a:lnTo>
                      <a:lnTo>
                        <a:pt x="870" y="285"/>
                      </a:lnTo>
                      <a:lnTo>
                        <a:pt x="876" y="285"/>
                      </a:lnTo>
                      <a:lnTo>
                        <a:pt x="876" y="279"/>
                      </a:lnTo>
                      <a:lnTo>
                        <a:pt x="882" y="279"/>
                      </a:lnTo>
                      <a:lnTo>
                        <a:pt x="876" y="285"/>
                      </a:lnTo>
                      <a:lnTo>
                        <a:pt x="870" y="298"/>
                      </a:lnTo>
                      <a:lnTo>
                        <a:pt x="870" y="304"/>
                      </a:lnTo>
                      <a:lnTo>
                        <a:pt x="863" y="317"/>
                      </a:lnTo>
                      <a:lnTo>
                        <a:pt x="857" y="323"/>
                      </a:lnTo>
                      <a:lnTo>
                        <a:pt x="857" y="329"/>
                      </a:lnTo>
                      <a:lnTo>
                        <a:pt x="857" y="336"/>
                      </a:lnTo>
                      <a:lnTo>
                        <a:pt x="851" y="336"/>
                      </a:lnTo>
                      <a:lnTo>
                        <a:pt x="851" y="342"/>
                      </a:lnTo>
                      <a:lnTo>
                        <a:pt x="844" y="349"/>
                      </a:lnTo>
                      <a:lnTo>
                        <a:pt x="844" y="355"/>
                      </a:lnTo>
                      <a:lnTo>
                        <a:pt x="838" y="361"/>
                      </a:lnTo>
                      <a:lnTo>
                        <a:pt x="831" y="368"/>
                      </a:lnTo>
                      <a:lnTo>
                        <a:pt x="831" y="374"/>
                      </a:lnTo>
                      <a:lnTo>
                        <a:pt x="825" y="374"/>
                      </a:lnTo>
                      <a:lnTo>
                        <a:pt x="825" y="380"/>
                      </a:lnTo>
                      <a:lnTo>
                        <a:pt x="819" y="387"/>
                      </a:lnTo>
                      <a:lnTo>
                        <a:pt x="812" y="393"/>
                      </a:lnTo>
                      <a:lnTo>
                        <a:pt x="806" y="399"/>
                      </a:lnTo>
                      <a:lnTo>
                        <a:pt x="806" y="406"/>
                      </a:lnTo>
                      <a:lnTo>
                        <a:pt x="800" y="406"/>
                      </a:lnTo>
                      <a:lnTo>
                        <a:pt x="800" y="412"/>
                      </a:lnTo>
                      <a:lnTo>
                        <a:pt x="793" y="412"/>
                      </a:lnTo>
                      <a:lnTo>
                        <a:pt x="793" y="418"/>
                      </a:lnTo>
                      <a:lnTo>
                        <a:pt x="787" y="418"/>
                      </a:lnTo>
                      <a:lnTo>
                        <a:pt x="781" y="418"/>
                      </a:lnTo>
                      <a:lnTo>
                        <a:pt x="781" y="425"/>
                      </a:lnTo>
                      <a:lnTo>
                        <a:pt x="774" y="425"/>
                      </a:lnTo>
                      <a:lnTo>
                        <a:pt x="768" y="425"/>
                      </a:lnTo>
                      <a:lnTo>
                        <a:pt x="768" y="418"/>
                      </a:lnTo>
                      <a:lnTo>
                        <a:pt x="762" y="418"/>
                      </a:lnTo>
                      <a:lnTo>
                        <a:pt x="762" y="425"/>
                      </a:lnTo>
                      <a:lnTo>
                        <a:pt x="755" y="425"/>
                      </a:lnTo>
                      <a:lnTo>
                        <a:pt x="755" y="431"/>
                      </a:lnTo>
                      <a:lnTo>
                        <a:pt x="749" y="431"/>
                      </a:lnTo>
                      <a:lnTo>
                        <a:pt x="749" y="437"/>
                      </a:lnTo>
                      <a:lnTo>
                        <a:pt x="743" y="437"/>
                      </a:lnTo>
                      <a:lnTo>
                        <a:pt x="736" y="444"/>
                      </a:lnTo>
                      <a:lnTo>
                        <a:pt x="730" y="444"/>
                      </a:lnTo>
                      <a:lnTo>
                        <a:pt x="730" y="450"/>
                      </a:lnTo>
                      <a:lnTo>
                        <a:pt x="730" y="456"/>
                      </a:lnTo>
                      <a:lnTo>
                        <a:pt x="730" y="463"/>
                      </a:lnTo>
                      <a:lnTo>
                        <a:pt x="736" y="463"/>
                      </a:lnTo>
                      <a:lnTo>
                        <a:pt x="736" y="469"/>
                      </a:lnTo>
                      <a:lnTo>
                        <a:pt x="730" y="475"/>
                      </a:lnTo>
                      <a:lnTo>
                        <a:pt x="730" y="482"/>
                      </a:lnTo>
                      <a:lnTo>
                        <a:pt x="736" y="482"/>
                      </a:lnTo>
                      <a:lnTo>
                        <a:pt x="736" y="488"/>
                      </a:lnTo>
                      <a:lnTo>
                        <a:pt x="730" y="488"/>
                      </a:lnTo>
                      <a:lnTo>
                        <a:pt x="730" y="494"/>
                      </a:lnTo>
                      <a:lnTo>
                        <a:pt x="724" y="494"/>
                      </a:lnTo>
                      <a:lnTo>
                        <a:pt x="724" y="501"/>
                      </a:lnTo>
                      <a:lnTo>
                        <a:pt x="730" y="501"/>
                      </a:lnTo>
                      <a:lnTo>
                        <a:pt x="730" y="507"/>
                      </a:lnTo>
                      <a:lnTo>
                        <a:pt x="730" y="513"/>
                      </a:lnTo>
                      <a:lnTo>
                        <a:pt x="730" y="520"/>
                      </a:lnTo>
                      <a:lnTo>
                        <a:pt x="730" y="526"/>
                      </a:lnTo>
                      <a:lnTo>
                        <a:pt x="730" y="533"/>
                      </a:lnTo>
                      <a:lnTo>
                        <a:pt x="730" y="539"/>
                      </a:lnTo>
                      <a:lnTo>
                        <a:pt x="724" y="539"/>
                      </a:lnTo>
                      <a:lnTo>
                        <a:pt x="724" y="545"/>
                      </a:lnTo>
                      <a:lnTo>
                        <a:pt x="730" y="545"/>
                      </a:lnTo>
                      <a:lnTo>
                        <a:pt x="724" y="552"/>
                      </a:lnTo>
                      <a:lnTo>
                        <a:pt x="724" y="558"/>
                      </a:lnTo>
                      <a:lnTo>
                        <a:pt x="724" y="564"/>
                      </a:lnTo>
                      <a:lnTo>
                        <a:pt x="724" y="571"/>
                      </a:lnTo>
                      <a:lnTo>
                        <a:pt x="724" y="577"/>
                      </a:lnTo>
                      <a:lnTo>
                        <a:pt x="717" y="577"/>
                      </a:lnTo>
                      <a:lnTo>
                        <a:pt x="717" y="583"/>
                      </a:lnTo>
                      <a:lnTo>
                        <a:pt x="717" y="590"/>
                      </a:lnTo>
                      <a:lnTo>
                        <a:pt x="724" y="596"/>
                      </a:lnTo>
                      <a:lnTo>
                        <a:pt x="724" y="590"/>
                      </a:lnTo>
                      <a:lnTo>
                        <a:pt x="724" y="596"/>
                      </a:lnTo>
                      <a:lnTo>
                        <a:pt x="724" y="602"/>
                      </a:lnTo>
                      <a:lnTo>
                        <a:pt x="724" y="609"/>
                      </a:lnTo>
                      <a:lnTo>
                        <a:pt x="724" y="615"/>
                      </a:lnTo>
                      <a:lnTo>
                        <a:pt x="724" y="621"/>
                      </a:lnTo>
                      <a:lnTo>
                        <a:pt x="724" y="634"/>
                      </a:lnTo>
                      <a:lnTo>
                        <a:pt x="724" y="640"/>
                      </a:lnTo>
                      <a:lnTo>
                        <a:pt x="730" y="640"/>
                      </a:lnTo>
                      <a:lnTo>
                        <a:pt x="730" y="653"/>
                      </a:lnTo>
                      <a:lnTo>
                        <a:pt x="730" y="659"/>
                      </a:lnTo>
                      <a:lnTo>
                        <a:pt x="730" y="666"/>
                      </a:lnTo>
                      <a:lnTo>
                        <a:pt x="730" y="672"/>
                      </a:lnTo>
                      <a:lnTo>
                        <a:pt x="730" y="678"/>
                      </a:lnTo>
                      <a:lnTo>
                        <a:pt x="736" y="685"/>
                      </a:lnTo>
                      <a:lnTo>
                        <a:pt x="736" y="691"/>
                      </a:lnTo>
                      <a:lnTo>
                        <a:pt x="736" y="697"/>
                      </a:lnTo>
                      <a:lnTo>
                        <a:pt x="736" y="704"/>
                      </a:lnTo>
                      <a:lnTo>
                        <a:pt x="736" y="710"/>
                      </a:lnTo>
                      <a:lnTo>
                        <a:pt x="730" y="716"/>
                      </a:lnTo>
                      <a:lnTo>
                        <a:pt x="730" y="723"/>
                      </a:lnTo>
                      <a:lnTo>
                        <a:pt x="730" y="729"/>
                      </a:lnTo>
                      <a:lnTo>
                        <a:pt x="724" y="729"/>
                      </a:lnTo>
                      <a:lnTo>
                        <a:pt x="724" y="736"/>
                      </a:lnTo>
                      <a:lnTo>
                        <a:pt x="724" y="742"/>
                      </a:lnTo>
                      <a:lnTo>
                        <a:pt x="724" y="748"/>
                      </a:lnTo>
                      <a:lnTo>
                        <a:pt x="717" y="748"/>
                      </a:lnTo>
                      <a:lnTo>
                        <a:pt x="717" y="755"/>
                      </a:lnTo>
                      <a:lnTo>
                        <a:pt x="717" y="761"/>
                      </a:lnTo>
                      <a:lnTo>
                        <a:pt x="717" y="767"/>
                      </a:lnTo>
                      <a:lnTo>
                        <a:pt x="717" y="774"/>
                      </a:lnTo>
                      <a:lnTo>
                        <a:pt x="717" y="780"/>
                      </a:lnTo>
                      <a:lnTo>
                        <a:pt x="711" y="780"/>
                      </a:lnTo>
                      <a:lnTo>
                        <a:pt x="711" y="786"/>
                      </a:lnTo>
                      <a:lnTo>
                        <a:pt x="711" y="793"/>
                      </a:lnTo>
                      <a:lnTo>
                        <a:pt x="717" y="793"/>
                      </a:lnTo>
                      <a:lnTo>
                        <a:pt x="711" y="793"/>
                      </a:lnTo>
                      <a:lnTo>
                        <a:pt x="711" y="799"/>
                      </a:lnTo>
                      <a:lnTo>
                        <a:pt x="711" y="805"/>
                      </a:lnTo>
                      <a:lnTo>
                        <a:pt x="711" y="812"/>
                      </a:lnTo>
                      <a:lnTo>
                        <a:pt x="711" y="818"/>
                      </a:lnTo>
                      <a:lnTo>
                        <a:pt x="705" y="818"/>
                      </a:lnTo>
                      <a:lnTo>
                        <a:pt x="705" y="824"/>
                      </a:lnTo>
                      <a:lnTo>
                        <a:pt x="705" y="831"/>
                      </a:lnTo>
                      <a:lnTo>
                        <a:pt x="705" y="837"/>
                      </a:lnTo>
                      <a:lnTo>
                        <a:pt x="705" y="843"/>
                      </a:lnTo>
                      <a:lnTo>
                        <a:pt x="705" y="850"/>
                      </a:lnTo>
                      <a:lnTo>
                        <a:pt x="705" y="856"/>
                      </a:lnTo>
                      <a:lnTo>
                        <a:pt x="711" y="856"/>
                      </a:lnTo>
                      <a:lnTo>
                        <a:pt x="705" y="856"/>
                      </a:lnTo>
                      <a:lnTo>
                        <a:pt x="711" y="862"/>
                      </a:lnTo>
                      <a:lnTo>
                        <a:pt x="711" y="869"/>
                      </a:lnTo>
                      <a:lnTo>
                        <a:pt x="711" y="875"/>
                      </a:lnTo>
                      <a:lnTo>
                        <a:pt x="705" y="875"/>
                      </a:lnTo>
                      <a:lnTo>
                        <a:pt x="698" y="881"/>
                      </a:lnTo>
                      <a:lnTo>
                        <a:pt x="698" y="888"/>
                      </a:lnTo>
                      <a:lnTo>
                        <a:pt x="692" y="888"/>
                      </a:lnTo>
                      <a:lnTo>
                        <a:pt x="686" y="894"/>
                      </a:lnTo>
                      <a:lnTo>
                        <a:pt x="679" y="894"/>
                      </a:lnTo>
                      <a:lnTo>
                        <a:pt x="679" y="900"/>
                      </a:lnTo>
                      <a:lnTo>
                        <a:pt x="673" y="907"/>
                      </a:lnTo>
                      <a:lnTo>
                        <a:pt x="673" y="913"/>
                      </a:lnTo>
                      <a:lnTo>
                        <a:pt x="667" y="919"/>
                      </a:lnTo>
                      <a:lnTo>
                        <a:pt x="667" y="926"/>
                      </a:lnTo>
                      <a:lnTo>
                        <a:pt x="660" y="932"/>
                      </a:lnTo>
                      <a:lnTo>
                        <a:pt x="641" y="913"/>
                      </a:lnTo>
                      <a:lnTo>
                        <a:pt x="635" y="913"/>
                      </a:lnTo>
                      <a:lnTo>
                        <a:pt x="622" y="907"/>
                      </a:lnTo>
                      <a:lnTo>
                        <a:pt x="609" y="894"/>
                      </a:lnTo>
                      <a:lnTo>
                        <a:pt x="603" y="894"/>
                      </a:lnTo>
                      <a:lnTo>
                        <a:pt x="609" y="888"/>
                      </a:lnTo>
                      <a:lnTo>
                        <a:pt x="616" y="888"/>
                      </a:lnTo>
                      <a:lnTo>
                        <a:pt x="616" y="881"/>
                      </a:lnTo>
                      <a:lnTo>
                        <a:pt x="609" y="881"/>
                      </a:lnTo>
                      <a:lnTo>
                        <a:pt x="609" y="875"/>
                      </a:lnTo>
                      <a:lnTo>
                        <a:pt x="603" y="875"/>
                      </a:lnTo>
                      <a:lnTo>
                        <a:pt x="603" y="869"/>
                      </a:lnTo>
                      <a:lnTo>
                        <a:pt x="597" y="869"/>
                      </a:lnTo>
                      <a:lnTo>
                        <a:pt x="603" y="862"/>
                      </a:lnTo>
                      <a:lnTo>
                        <a:pt x="597" y="862"/>
                      </a:lnTo>
                      <a:lnTo>
                        <a:pt x="590" y="862"/>
                      </a:lnTo>
                      <a:lnTo>
                        <a:pt x="590" y="856"/>
                      </a:lnTo>
                      <a:lnTo>
                        <a:pt x="584" y="856"/>
                      </a:lnTo>
                      <a:lnTo>
                        <a:pt x="584" y="850"/>
                      </a:lnTo>
                      <a:lnTo>
                        <a:pt x="584" y="843"/>
                      </a:lnTo>
                      <a:lnTo>
                        <a:pt x="578" y="843"/>
                      </a:lnTo>
                      <a:lnTo>
                        <a:pt x="571" y="843"/>
                      </a:lnTo>
                      <a:lnTo>
                        <a:pt x="571" y="837"/>
                      </a:lnTo>
                      <a:lnTo>
                        <a:pt x="578" y="837"/>
                      </a:lnTo>
                      <a:lnTo>
                        <a:pt x="571" y="837"/>
                      </a:lnTo>
                      <a:lnTo>
                        <a:pt x="578" y="837"/>
                      </a:lnTo>
                      <a:lnTo>
                        <a:pt x="578" y="831"/>
                      </a:lnTo>
                      <a:lnTo>
                        <a:pt x="578" y="824"/>
                      </a:lnTo>
                      <a:lnTo>
                        <a:pt x="578" y="818"/>
                      </a:lnTo>
                      <a:lnTo>
                        <a:pt x="578" y="812"/>
                      </a:lnTo>
                      <a:lnTo>
                        <a:pt x="578" y="805"/>
                      </a:lnTo>
                      <a:lnTo>
                        <a:pt x="584" y="799"/>
                      </a:lnTo>
                      <a:lnTo>
                        <a:pt x="584" y="793"/>
                      </a:lnTo>
                      <a:lnTo>
                        <a:pt x="590" y="793"/>
                      </a:lnTo>
                      <a:lnTo>
                        <a:pt x="597" y="793"/>
                      </a:lnTo>
                      <a:lnTo>
                        <a:pt x="603" y="793"/>
                      </a:lnTo>
                      <a:lnTo>
                        <a:pt x="609" y="793"/>
                      </a:lnTo>
                      <a:lnTo>
                        <a:pt x="609" y="786"/>
                      </a:lnTo>
                      <a:lnTo>
                        <a:pt x="603" y="786"/>
                      </a:lnTo>
                      <a:lnTo>
                        <a:pt x="597" y="786"/>
                      </a:lnTo>
                      <a:lnTo>
                        <a:pt x="603" y="780"/>
                      </a:lnTo>
                      <a:lnTo>
                        <a:pt x="603" y="774"/>
                      </a:lnTo>
                      <a:lnTo>
                        <a:pt x="603" y="767"/>
                      </a:lnTo>
                      <a:lnTo>
                        <a:pt x="603" y="761"/>
                      </a:lnTo>
                      <a:lnTo>
                        <a:pt x="609" y="761"/>
                      </a:lnTo>
                      <a:lnTo>
                        <a:pt x="616" y="761"/>
                      </a:lnTo>
                      <a:lnTo>
                        <a:pt x="616" y="767"/>
                      </a:lnTo>
                      <a:lnTo>
                        <a:pt x="616" y="761"/>
                      </a:lnTo>
                      <a:lnTo>
                        <a:pt x="616" y="767"/>
                      </a:lnTo>
                      <a:lnTo>
                        <a:pt x="616" y="761"/>
                      </a:lnTo>
                      <a:lnTo>
                        <a:pt x="616" y="755"/>
                      </a:lnTo>
                      <a:lnTo>
                        <a:pt x="622" y="755"/>
                      </a:lnTo>
                      <a:lnTo>
                        <a:pt x="622" y="748"/>
                      </a:lnTo>
                      <a:lnTo>
                        <a:pt x="622" y="755"/>
                      </a:lnTo>
                      <a:lnTo>
                        <a:pt x="622" y="748"/>
                      </a:lnTo>
                      <a:lnTo>
                        <a:pt x="628" y="748"/>
                      </a:lnTo>
                      <a:lnTo>
                        <a:pt x="628" y="742"/>
                      </a:lnTo>
                      <a:lnTo>
                        <a:pt x="635" y="742"/>
                      </a:lnTo>
                      <a:lnTo>
                        <a:pt x="635" y="736"/>
                      </a:lnTo>
                      <a:lnTo>
                        <a:pt x="641" y="736"/>
                      </a:lnTo>
                      <a:lnTo>
                        <a:pt x="635" y="736"/>
                      </a:lnTo>
                      <a:lnTo>
                        <a:pt x="641" y="729"/>
                      </a:lnTo>
                      <a:lnTo>
                        <a:pt x="641" y="723"/>
                      </a:lnTo>
                      <a:lnTo>
                        <a:pt x="648" y="723"/>
                      </a:lnTo>
                      <a:lnTo>
                        <a:pt x="641" y="716"/>
                      </a:lnTo>
                      <a:lnTo>
                        <a:pt x="641" y="710"/>
                      </a:lnTo>
                      <a:lnTo>
                        <a:pt x="635" y="710"/>
                      </a:lnTo>
                      <a:lnTo>
                        <a:pt x="641" y="710"/>
                      </a:lnTo>
                      <a:lnTo>
                        <a:pt x="635" y="710"/>
                      </a:lnTo>
                      <a:lnTo>
                        <a:pt x="628" y="710"/>
                      </a:lnTo>
                      <a:lnTo>
                        <a:pt x="628" y="704"/>
                      </a:lnTo>
                      <a:lnTo>
                        <a:pt x="622" y="704"/>
                      </a:lnTo>
                      <a:lnTo>
                        <a:pt x="622" y="697"/>
                      </a:lnTo>
                      <a:lnTo>
                        <a:pt x="622" y="704"/>
                      </a:lnTo>
                      <a:lnTo>
                        <a:pt x="622" y="697"/>
                      </a:lnTo>
                      <a:lnTo>
                        <a:pt x="622" y="704"/>
                      </a:lnTo>
                      <a:lnTo>
                        <a:pt x="622" y="697"/>
                      </a:lnTo>
                      <a:lnTo>
                        <a:pt x="616" y="697"/>
                      </a:lnTo>
                      <a:lnTo>
                        <a:pt x="616" y="704"/>
                      </a:lnTo>
                      <a:lnTo>
                        <a:pt x="616" y="697"/>
                      </a:lnTo>
                      <a:lnTo>
                        <a:pt x="609" y="697"/>
                      </a:lnTo>
                      <a:lnTo>
                        <a:pt x="609" y="691"/>
                      </a:lnTo>
                      <a:lnTo>
                        <a:pt x="603" y="691"/>
                      </a:lnTo>
                      <a:lnTo>
                        <a:pt x="597" y="691"/>
                      </a:lnTo>
                      <a:lnTo>
                        <a:pt x="590" y="691"/>
                      </a:lnTo>
                      <a:lnTo>
                        <a:pt x="590" y="685"/>
                      </a:lnTo>
                      <a:lnTo>
                        <a:pt x="584" y="685"/>
                      </a:lnTo>
                      <a:lnTo>
                        <a:pt x="584" y="691"/>
                      </a:lnTo>
                      <a:lnTo>
                        <a:pt x="578" y="691"/>
                      </a:lnTo>
                      <a:lnTo>
                        <a:pt x="578" y="685"/>
                      </a:lnTo>
                      <a:lnTo>
                        <a:pt x="571" y="685"/>
                      </a:lnTo>
                      <a:lnTo>
                        <a:pt x="578" y="685"/>
                      </a:lnTo>
                      <a:lnTo>
                        <a:pt x="571" y="685"/>
                      </a:lnTo>
                      <a:lnTo>
                        <a:pt x="565" y="678"/>
                      </a:lnTo>
                      <a:lnTo>
                        <a:pt x="559" y="678"/>
                      </a:lnTo>
                      <a:lnTo>
                        <a:pt x="559" y="685"/>
                      </a:lnTo>
                      <a:lnTo>
                        <a:pt x="559" y="678"/>
                      </a:lnTo>
                      <a:lnTo>
                        <a:pt x="552" y="678"/>
                      </a:lnTo>
                      <a:lnTo>
                        <a:pt x="546" y="678"/>
                      </a:lnTo>
                      <a:lnTo>
                        <a:pt x="540" y="678"/>
                      </a:lnTo>
                      <a:lnTo>
                        <a:pt x="533" y="685"/>
                      </a:lnTo>
                      <a:lnTo>
                        <a:pt x="527" y="685"/>
                      </a:lnTo>
                      <a:lnTo>
                        <a:pt x="521" y="685"/>
                      </a:lnTo>
                      <a:lnTo>
                        <a:pt x="514" y="685"/>
                      </a:lnTo>
                      <a:lnTo>
                        <a:pt x="508" y="685"/>
                      </a:lnTo>
                      <a:lnTo>
                        <a:pt x="502" y="685"/>
                      </a:lnTo>
                      <a:lnTo>
                        <a:pt x="502" y="672"/>
                      </a:lnTo>
                      <a:lnTo>
                        <a:pt x="502" y="659"/>
                      </a:lnTo>
                      <a:lnTo>
                        <a:pt x="489" y="653"/>
                      </a:lnTo>
                      <a:lnTo>
                        <a:pt x="483" y="647"/>
                      </a:lnTo>
                      <a:lnTo>
                        <a:pt x="457" y="621"/>
                      </a:lnTo>
                      <a:lnTo>
                        <a:pt x="457" y="628"/>
                      </a:lnTo>
                      <a:lnTo>
                        <a:pt x="451" y="628"/>
                      </a:lnTo>
                      <a:lnTo>
                        <a:pt x="444" y="628"/>
                      </a:lnTo>
                      <a:lnTo>
                        <a:pt x="444" y="634"/>
                      </a:lnTo>
                      <a:lnTo>
                        <a:pt x="444" y="628"/>
                      </a:lnTo>
                      <a:lnTo>
                        <a:pt x="438" y="628"/>
                      </a:lnTo>
                      <a:lnTo>
                        <a:pt x="432" y="634"/>
                      </a:lnTo>
                      <a:lnTo>
                        <a:pt x="432" y="628"/>
                      </a:lnTo>
                      <a:lnTo>
                        <a:pt x="425" y="628"/>
                      </a:lnTo>
                      <a:lnTo>
                        <a:pt x="425" y="621"/>
                      </a:lnTo>
                      <a:lnTo>
                        <a:pt x="419" y="621"/>
                      </a:lnTo>
                      <a:lnTo>
                        <a:pt x="419" y="628"/>
                      </a:lnTo>
                      <a:lnTo>
                        <a:pt x="413" y="628"/>
                      </a:lnTo>
                      <a:lnTo>
                        <a:pt x="413" y="621"/>
                      </a:lnTo>
                      <a:lnTo>
                        <a:pt x="406" y="621"/>
                      </a:lnTo>
                      <a:lnTo>
                        <a:pt x="400" y="621"/>
                      </a:lnTo>
                      <a:lnTo>
                        <a:pt x="400" y="615"/>
                      </a:lnTo>
                      <a:lnTo>
                        <a:pt x="394" y="615"/>
                      </a:lnTo>
                      <a:lnTo>
                        <a:pt x="387" y="615"/>
                      </a:lnTo>
                      <a:lnTo>
                        <a:pt x="387" y="609"/>
                      </a:lnTo>
                      <a:lnTo>
                        <a:pt x="381" y="609"/>
                      </a:lnTo>
                      <a:lnTo>
                        <a:pt x="375" y="609"/>
                      </a:lnTo>
                      <a:lnTo>
                        <a:pt x="375" y="602"/>
                      </a:lnTo>
                      <a:lnTo>
                        <a:pt x="368" y="602"/>
                      </a:lnTo>
                      <a:lnTo>
                        <a:pt x="368" y="596"/>
                      </a:lnTo>
                      <a:lnTo>
                        <a:pt x="362" y="596"/>
                      </a:lnTo>
                      <a:lnTo>
                        <a:pt x="356" y="596"/>
                      </a:lnTo>
                      <a:lnTo>
                        <a:pt x="356" y="590"/>
                      </a:lnTo>
                      <a:lnTo>
                        <a:pt x="349" y="590"/>
                      </a:lnTo>
                      <a:lnTo>
                        <a:pt x="349" y="583"/>
                      </a:lnTo>
                      <a:lnTo>
                        <a:pt x="343" y="583"/>
                      </a:lnTo>
                      <a:lnTo>
                        <a:pt x="337" y="583"/>
                      </a:lnTo>
                      <a:lnTo>
                        <a:pt x="330" y="583"/>
                      </a:lnTo>
                      <a:lnTo>
                        <a:pt x="324" y="583"/>
                      </a:lnTo>
                      <a:lnTo>
                        <a:pt x="318" y="583"/>
                      </a:lnTo>
                      <a:lnTo>
                        <a:pt x="311" y="583"/>
                      </a:lnTo>
                      <a:lnTo>
                        <a:pt x="305" y="590"/>
                      </a:lnTo>
                      <a:lnTo>
                        <a:pt x="299" y="590"/>
                      </a:lnTo>
                      <a:lnTo>
                        <a:pt x="299" y="596"/>
                      </a:lnTo>
                      <a:lnTo>
                        <a:pt x="292" y="596"/>
                      </a:lnTo>
                      <a:lnTo>
                        <a:pt x="292" y="590"/>
                      </a:lnTo>
                      <a:lnTo>
                        <a:pt x="286" y="590"/>
                      </a:lnTo>
                      <a:lnTo>
                        <a:pt x="280" y="590"/>
                      </a:lnTo>
                      <a:lnTo>
                        <a:pt x="280" y="583"/>
                      </a:lnTo>
                      <a:lnTo>
                        <a:pt x="273" y="583"/>
                      </a:lnTo>
                      <a:lnTo>
                        <a:pt x="267" y="583"/>
                      </a:lnTo>
                      <a:lnTo>
                        <a:pt x="260" y="583"/>
                      </a:lnTo>
                      <a:lnTo>
                        <a:pt x="260" y="577"/>
                      </a:lnTo>
                      <a:lnTo>
                        <a:pt x="260" y="571"/>
                      </a:lnTo>
                      <a:lnTo>
                        <a:pt x="267" y="564"/>
                      </a:lnTo>
                      <a:lnTo>
                        <a:pt x="267" y="558"/>
                      </a:lnTo>
                      <a:lnTo>
                        <a:pt x="267" y="552"/>
                      </a:lnTo>
                      <a:lnTo>
                        <a:pt x="273" y="552"/>
                      </a:lnTo>
                      <a:lnTo>
                        <a:pt x="267" y="552"/>
                      </a:lnTo>
                      <a:lnTo>
                        <a:pt x="260" y="552"/>
                      </a:lnTo>
                      <a:lnTo>
                        <a:pt x="260" y="545"/>
                      </a:lnTo>
                      <a:lnTo>
                        <a:pt x="254" y="545"/>
                      </a:lnTo>
                      <a:lnTo>
                        <a:pt x="248" y="545"/>
                      </a:lnTo>
                      <a:lnTo>
                        <a:pt x="241" y="545"/>
                      </a:lnTo>
                      <a:lnTo>
                        <a:pt x="235" y="545"/>
                      </a:lnTo>
                      <a:lnTo>
                        <a:pt x="229" y="545"/>
                      </a:lnTo>
                      <a:lnTo>
                        <a:pt x="229" y="539"/>
                      </a:lnTo>
                      <a:lnTo>
                        <a:pt x="229" y="545"/>
                      </a:lnTo>
                      <a:lnTo>
                        <a:pt x="222" y="545"/>
                      </a:lnTo>
                      <a:lnTo>
                        <a:pt x="216" y="545"/>
                      </a:lnTo>
                      <a:lnTo>
                        <a:pt x="210" y="545"/>
                      </a:lnTo>
                      <a:lnTo>
                        <a:pt x="210" y="552"/>
                      </a:lnTo>
                      <a:lnTo>
                        <a:pt x="203" y="552"/>
                      </a:lnTo>
                      <a:lnTo>
                        <a:pt x="197" y="552"/>
                      </a:lnTo>
                      <a:lnTo>
                        <a:pt x="191" y="552"/>
                      </a:lnTo>
                      <a:lnTo>
                        <a:pt x="191" y="558"/>
                      </a:lnTo>
                      <a:lnTo>
                        <a:pt x="184" y="558"/>
                      </a:lnTo>
                      <a:lnTo>
                        <a:pt x="184" y="564"/>
                      </a:lnTo>
                      <a:lnTo>
                        <a:pt x="178" y="564"/>
                      </a:lnTo>
                      <a:lnTo>
                        <a:pt x="172" y="564"/>
                      </a:lnTo>
                      <a:lnTo>
                        <a:pt x="172" y="571"/>
                      </a:lnTo>
                      <a:lnTo>
                        <a:pt x="172" y="577"/>
                      </a:lnTo>
                      <a:lnTo>
                        <a:pt x="172" y="571"/>
                      </a:lnTo>
                      <a:lnTo>
                        <a:pt x="172" y="577"/>
                      </a:lnTo>
                      <a:lnTo>
                        <a:pt x="165" y="577"/>
                      </a:lnTo>
                      <a:lnTo>
                        <a:pt x="159" y="577"/>
                      </a:lnTo>
                      <a:lnTo>
                        <a:pt x="159" y="583"/>
                      </a:lnTo>
                      <a:lnTo>
                        <a:pt x="153" y="583"/>
                      </a:lnTo>
                      <a:lnTo>
                        <a:pt x="153" y="590"/>
                      </a:lnTo>
                      <a:lnTo>
                        <a:pt x="146" y="590"/>
                      </a:lnTo>
                      <a:lnTo>
                        <a:pt x="140" y="590"/>
                      </a:lnTo>
                      <a:lnTo>
                        <a:pt x="134" y="590"/>
                      </a:lnTo>
                      <a:lnTo>
                        <a:pt x="134" y="596"/>
                      </a:lnTo>
                      <a:lnTo>
                        <a:pt x="127" y="596"/>
                      </a:lnTo>
                      <a:lnTo>
                        <a:pt x="127" y="602"/>
                      </a:lnTo>
                      <a:lnTo>
                        <a:pt x="121" y="602"/>
                      </a:lnTo>
                      <a:lnTo>
                        <a:pt x="121" y="609"/>
                      </a:lnTo>
                      <a:lnTo>
                        <a:pt x="115" y="609"/>
                      </a:lnTo>
                      <a:lnTo>
                        <a:pt x="108" y="609"/>
                      </a:lnTo>
                      <a:lnTo>
                        <a:pt x="102" y="609"/>
                      </a:lnTo>
                      <a:lnTo>
                        <a:pt x="102" y="615"/>
                      </a:lnTo>
                      <a:lnTo>
                        <a:pt x="96" y="615"/>
                      </a:lnTo>
                      <a:lnTo>
                        <a:pt x="96" y="621"/>
                      </a:lnTo>
                      <a:lnTo>
                        <a:pt x="89" y="621"/>
                      </a:lnTo>
                      <a:lnTo>
                        <a:pt x="89" y="628"/>
                      </a:lnTo>
                      <a:lnTo>
                        <a:pt x="83" y="628"/>
                      </a:lnTo>
                      <a:lnTo>
                        <a:pt x="76" y="628"/>
                      </a:lnTo>
                      <a:lnTo>
                        <a:pt x="70" y="628"/>
                      </a:lnTo>
                      <a:lnTo>
                        <a:pt x="64" y="628"/>
                      </a:lnTo>
                      <a:lnTo>
                        <a:pt x="64" y="634"/>
                      </a:lnTo>
                      <a:lnTo>
                        <a:pt x="57" y="634"/>
                      </a:lnTo>
                      <a:lnTo>
                        <a:pt x="57" y="640"/>
                      </a:lnTo>
                      <a:lnTo>
                        <a:pt x="51" y="640"/>
                      </a:lnTo>
                      <a:lnTo>
                        <a:pt x="51" y="634"/>
                      </a:lnTo>
                      <a:lnTo>
                        <a:pt x="57" y="634"/>
                      </a:lnTo>
                      <a:lnTo>
                        <a:pt x="57" y="628"/>
                      </a:lnTo>
                      <a:lnTo>
                        <a:pt x="57" y="621"/>
                      </a:lnTo>
                      <a:lnTo>
                        <a:pt x="64" y="615"/>
                      </a:lnTo>
                      <a:lnTo>
                        <a:pt x="64" y="609"/>
                      </a:lnTo>
                      <a:lnTo>
                        <a:pt x="57" y="609"/>
                      </a:lnTo>
                      <a:lnTo>
                        <a:pt x="57" y="602"/>
                      </a:lnTo>
                      <a:lnTo>
                        <a:pt x="57" y="596"/>
                      </a:lnTo>
                      <a:lnTo>
                        <a:pt x="57" y="590"/>
                      </a:lnTo>
                      <a:lnTo>
                        <a:pt x="64" y="590"/>
                      </a:lnTo>
                      <a:lnTo>
                        <a:pt x="57" y="583"/>
                      </a:lnTo>
                      <a:lnTo>
                        <a:pt x="64" y="583"/>
                      </a:lnTo>
                      <a:lnTo>
                        <a:pt x="64" y="577"/>
                      </a:lnTo>
                      <a:lnTo>
                        <a:pt x="64" y="571"/>
                      </a:lnTo>
                      <a:lnTo>
                        <a:pt x="57" y="571"/>
                      </a:lnTo>
                      <a:lnTo>
                        <a:pt x="64" y="571"/>
                      </a:lnTo>
                      <a:lnTo>
                        <a:pt x="64" y="564"/>
                      </a:lnTo>
                      <a:lnTo>
                        <a:pt x="57" y="564"/>
                      </a:lnTo>
                      <a:lnTo>
                        <a:pt x="64" y="564"/>
                      </a:lnTo>
                      <a:lnTo>
                        <a:pt x="64" y="558"/>
                      </a:lnTo>
                      <a:lnTo>
                        <a:pt x="57" y="558"/>
                      </a:lnTo>
                      <a:lnTo>
                        <a:pt x="64" y="558"/>
                      </a:lnTo>
                      <a:lnTo>
                        <a:pt x="70" y="558"/>
                      </a:lnTo>
                      <a:lnTo>
                        <a:pt x="70" y="552"/>
                      </a:lnTo>
                      <a:lnTo>
                        <a:pt x="64" y="552"/>
                      </a:lnTo>
                      <a:lnTo>
                        <a:pt x="64" y="545"/>
                      </a:lnTo>
                      <a:lnTo>
                        <a:pt x="57" y="545"/>
                      </a:lnTo>
                      <a:lnTo>
                        <a:pt x="57" y="539"/>
                      </a:lnTo>
                      <a:lnTo>
                        <a:pt x="51" y="539"/>
                      </a:lnTo>
                      <a:lnTo>
                        <a:pt x="51" y="533"/>
                      </a:lnTo>
                      <a:lnTo>
                        <a:pt x="45" y="533"/>
                      </a:lnTo>
                      <a:lnTo>
                        <a:pt x="38" y="533"/>
                      </a:lnTo>
                      <a:lnTo>
                        <a:pt x="38" y="526"/>
                      </a:lnTo>
                      <a:lnTo>
                        <a:pt x="38" y="520"/>
                      </a:lnTo>
                      <a:lnTo>
                        <a:pt x="38" y="513"/>
                      </a:lnTo>
                      <a:lnTo>
                        <a:pt x="38" y="507"/>
                      </a:lnTo>
                      <a:lnTo>
                        <a:pt x="38" y="501"/>
                      </a:lnTo>
                      <a:lnTo>
                        <a:pt x="32" y="501"/>
                      </a:lnTo>
                      <a:lnTo>
                        <a:pt x="38" y="501"/>
                      </a:lnTo>
                      <a:lnTo>
                        <a:pt x="32" y="501"/>
                      </a:lnTo>
                      <a:lnTo>
                        <a:pt x="38" y="501"/>
                      </a:lnTo>
                      <a:lnTo>
                        <a:pt x="38" y="494"/>
                      </a:lnTo>
                      <a:lnTo>
                        <a:pt x="38" y="488"/>
                      </a:lnTo>
                      <a:lnTo>
                        <a:pt x="38" y="482"/>
                      </a:lnTo>
                      <a:lnTo>
                        <a:pt x="45" y="482"/>
                      </a:lnTo>
                      <a:lnTo>
                        <a:pt x="45" y="475"/>
                      </a:lnTo>
                      <a:lnTo>
                        <a:pt x="38" y="482"/>
                      </a:lnTo>
                      <a:lnTo>
                        <a:pt x="38" y="475"/>
                      </a:lnTo>
                      <a:lnTo>
                        <a:pt x="38" y="469"/>
                      </a:lnTo>
                      <a:lnTo>
                        <a:pt x="38" y="463"/>
                      </a:lnTo>
                      <a:lnTo>
                        <a:pt x="45" y="463"/>
                      </a:lnTo>
                      <a:lnTo>
                        <a:pt x="51" y="463"/>
                      </a:lnTo>
                      <a:lnTo>
                        <a:pt x="51" y="456"/>
                      </a:lnTo>
                      <a:lnTo>
                        <a:pt x="57" y="456"/>
                      </a:lnTo>
                      <a:lnTo>
                        <a:pt x="57" y="450"/>
                      </a:lnTo>
                      <a:lnTo>
                        <a:pt x="51" y="450"/>
                      </a:lnTo>
                      <a:lnTo>
                        <a:pt x="45" y="456"/>
                      </a:lnTo>
                      <a:lnTo>
                        <a:pt x="38" y="456"/>
                      </a:lnTo>
                      <a:lnTo>
                        <a:pt x="32" y="456"/>
                      </a:lnTo>
                      <a:lnTo>
                        <a:pt x="32" y="450"/>
                      </a:lnTo>
                      <a:lnTo>
                        <a:pt x="32" y="444"/>
                      </a:lnTo>
                      <a:lnTo>
                        <a:pt x="32" y="437"/>
                      </a:lnTo>
                      <a:lnTo>
                        <a:pt x="32" y="431"/>
                      </a:lnTo>
                      <a:lnTo>
                        <a:pt x="32" y="425"/>
                      </a:lnTo>
                      <a:lnTo>
                        <a:pt x="38" y="425"/>
                      </a:lnTo>
                      <a:lnTo>
                        <a:pt x="45" y="425"/>
                      </a:lnTo>
                      <a:lnTo>
                        <a:pt x="45" y="418"/>
                      </a:lnTo>
                      <a:lnTo>
                        <a:pt x="51" y="418"/>
                      </a:lnTo>
                      <a:lnTo>
                        <a:pt x="45" y="418"/>
                      </a:lnTo>
                      <a:lnTo>
                        <a:pt x="38" y="418"/>
                      </a:lnTo>
                      <a:lnTo>
                        <a:pt x="32" y="418"/>
                      </a:lnTo>
                      <a:lnTo>
                        <a:pt x="32" y="412"/>
                      </a:lnTo>
                      <a:lnTo>
                        <a:pt x="38" y="406"/>
                      </a:lnTo>
                      <a:lnTo>
                        <a:pt x="32" y="406"/>
                      </a:lnTo>
                      <a:lnTo>
                        <a:pt x="32" y="399"/>
                      </a:lnTo>
                      <a:lnTo>
                        <a:pt x="38" y="399"/>
                      </a:lnTo>
                      <a:lnTo>
                        <a:pt x="32" y="399"/>
                      </a:lnTo>
                      <a:lnTo>
                        <a:pt x="32" y="393"/>
                      </a:lnTo>
                      <a:lnTo>
                        <a:pt x="38" y="393"/>
                      </a:lnTo>
                      <a:lnTo>
                        <a:pt x="32" y="393"/>
                      </a:lnTo>
                      <a:lnTo>
                        <a:pt x="32" y="387"/>
                      </a:lnTo>
                      <a:lnTo>
                        <a:pt x="38" y="387"/>
                      </a:lnTo>
                      <a:lnTo>
                        <a:pt x="38" y="380"/>
                      </a:lnTo>
                      <a:lnTo>
                        <a:pt x="45" y="380"/>
                      </a:lnTo>
                      <a:lnTo>
                        <a:pt x="45" y="374"/>
                      </a:lnTo>
                      <a:lnTo>
                        <a:pt x="38" y="374"/>
                      </a:lnTo>
                      <a:lnTo>
                        <a:pt x="38" y="368"/>
                      </a:lnTo>
                      <a:lnTo>
                        <a:pt x="32" y="368"/>
                      </a:lnTo>
                      <a:lnTo>
                        <a:pt x="32" y="361"/>
                      </a:lnTo>
                      <a:lnTo>
                        <a:pt x="26" y="361"/>
                      </a:lnTo>
                      <a:lnTo>
                        <a:pt x="32" y="361"/>
                      </a:lnTo>
                      <a:lnTo>
                        <a:pt x="32" y="355"/>
                      </a:lnTo>
                      <a:lnTo>
                        <a:pt x="26" y="355"/>
                      </a:lnTo>
                      <a:lnTo>
                        <a:pt x="26" y="349"/>
                      </a:lnTo>
                      <a:lnTo>
                        <a:pt x="26" y="342"/>
                      </a:lnTo>
                      <a:lnTo>
                        <a:pt x="26" y="336"/>
                      </a:lnTo>
                      <a:lnTo>
                        <a:pt x="26" y="329"/>
                      </a:lnTo>
                      <a:lnTo>
                        <a:pt x="32" y="329"/>
                      </a:lnTo>
                      <a:lnTo>
                        <a:pt x="32" y="323"/>
                      </a:lnTo>
                      <a:lnTo>
                        <a:pt x="38" y="323"/>
                      </a:lnTo>
                      <a:lnTo>
                        <a:pt x="45" y="323"/>
                      </a:lnTo>
                      <a:lnTo>
                        <a:pt x="45" y="317"/>
                      </a:lnTo>
                      <a:lnTo>
                        <a:pt x="38" y="317"/>
                      </a:lnTo>
                      <a:lnTo>
                        <a:pt x="38" y="323"/>
                      </a:lnTo>
                      <a:lnTo>
                        <a:pt x="38" y="317"/>
                      </a:lnTo>
                      <a:lnTo>
                        <a:pt x="32" y="317"/>
                      </a:lnTo>
                      <a:lnTo>
                        <a:pt x="26" y="317"/>
                      </a:lnTo>
                      <a:lnTo>
                        <a:pt x="26" y="310"/>
                      </a:lnTo>
                      <a:lnTo>
                        <a:pt x="26" y="317"/>
                      </a:lnTo>
                      <a:lnTo>
                        <a:pt x="26" y="310"/>
                      </a:lnTo>
                      <a:lnTo>
                        <a:pt x="32" y="310"/>
                      </a:lnTo>
                      <a:lnTo>
                        <a:pt x="26" y="304"/>
                      </a:lnTo>
                      <a:lnTo>
                        <a:pt x="32" y="304"/>
                      </a:lnTo>
                      <a:lnTo>
                        <a:pt x="32" y="298"/>
                      </a:lnTo>
                      <a:lnTo>
                        <a:pt x="32" y="291"/>
                      </a:lnTo>
                      <a:lnTo>
                        <a:pt x="38" y="291"/>
                      </a:lnTo>
                      <a:lnTo>
                        <a:pt x="38" y="298"/>
                      </a:lnTo>
                      <a:lnTo>
                        <a:pt x="45" y="298"/>
                      </a:lnTo>
                      <a:lnTo>
                        <a:pt x="51" y="298"/>
                      </a:lnTo>
                      <a:lnTo>
                        <a:pt x="51" y="291"/>
                      </a:lnTo>
                      <a:lnTo>
                        <a:pt x="45" y="291"/>
                      </a:lnTo>
                      <a:lnTo>
                        <a:pt x="38" y="291"/>
                      </a:lnTo>
                      <a:lnTo>
                        <a:pt x="38" y="285"/>
                      </a:lnTo>
                      <a:lnTo>
                        <a:pt x="32" y="285"/>
                      </a:lnTo>
                      <a:lnTo>
                        <a:pt x="26" y="285"/>
                      </a:lnTo>
                      <a:lnTo>
                        <a:pt x="19" y="285"/>
                      </a:lnTo>
                      <a:lnTo>
                        <a:pt x="13" y="285"/>
                      </a:lnTo>
                      <a:lnTo>
                        <a:pt x="13" y="279"/>
                      </a:lnTo>
                      <a:lnTo>
                        <a:pt x="13" y="272"/>
                      </a:lnTo>
                      <a:lnTo>
                        <a:pt x="7" y="272"/>
                      </a:lnTo>
                      <a:lnTo>
                        <a:pt x="7" y="266"/>
                      </a:lnTo>
                      <a:lnTo>
                        <a:pt x="0" y="2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 cmpd="sng">
                  <a:solidFill>
                    <a:schemeClr val="accent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09" name="Freeform 115"/>
                <p:cNvSpPr>
                  <a:spLocks/>
                </p:cNvSpPr>
                <p:nvPr/>
              </p:nvSpPr>
              <p:spPr bwMode="auto">
                <a:xfrm>
                  <a:off x="2337319" y="4246480"/>
                  <a:ext cx="658637" cy="422503"/>
                </a:xfrm>
                <a:custGeom>
                  <a:avLst/>
                  <a:gdLst>
                    <a:gd name="T0" fmla="*/ 2147483646 w 622"/>
                    <a:gd name="T1" fmla="*/ 2147483646 h 399"/>
                    <a:gd name="T2" fmla="*/ 2147483646 w 622"/>
                    <a:gd name="T3" fmla="*/ 2147483646 h 399"/>
                    <a:gd name="T4" fmla="*/ 2147483646 w 622"/>
                    <a:gd name="T5" fmla="*/ 2147483646 h 399"/>
                    <a:gd name="T6" fmla="*/ 2147483646 w 622"/>
                    <a:gd name="T7" fmla="*/ 2147483646 h 399"/>
                    <a:gd name="T8" fmla="*/ 2147483646 w 622"/>
                    <a:gd name="T9" fmla="*/ 2147483646 h 399"/>
                    <a:gd name="T10" fmla="*/ 2147483646 w 622"/>
                    <a:gd name="T11" fmla="*/ 2147483646 h 399"/>
                    <a:gd name="T12" fmla="*/ 2147483646 w 622"/>
                    <a:gd name="T13" fmla="*/ 2147483646 h 399"/>
                    <a:gd name="T14" fmla="*/ 2147483646 w 622"/>
                    <a:gd name="T15" fmla="*/ 2147483646 h 399"/>
                    <a:gd name="T16" fmla="*/ 2147483646 w 622"/>
                    <a:gd name="T17" fmla="*/ 2147483646 h 399"/>
                    <a:gd name="T18" fmla="*/ 2147483646 w 622"/>
                    <a:gd name="T19" fmla="*/ 2147483646 h 399"/>
                    <a:gd name="T20" fmla="*/ 2147483646 w 622"/>
                    <a:gd name="T21" fmla="*/ 2147483646 h 399"/>
                    <a:gd name="T22" fmla="*/ 2147483646 w 622"/>
                    <a:gd name="T23" fmla="*/ 2147483646 h 399"/>
                    <a:gd name="T24" fmla="*/ 2147483646 w 622"/>
                    <a:gd name="T25" fmla="*/ 2147483646 h 399"/>
                    <a:gd name="T26" fmla="*/ 2147483646 w 622"/>
                    <a:gd name="T27" fmla="*/ 2147483646 h 399"/>
                    <a:gd name="T28" fmla="*/ 2147483646 w 622"/>
                    <a:gd name="T29" fmla="*/ 2147483646 h 399"/>
                    <a:gd name="T30" fmla="*/ 2147483646 w 622"/>
                    <a:gd name="T31" fmla="*/ 2147483646 h 399"/>
                    <a:gd name="T32" fmla="*/ 2147483646 w 622"/>
                    <a:gd name="T33" fmla="*/ 2147483646 h 399"/>
                    <a:gd name="T34" fmla="*/ 2147483646 w 622"/>
                    <a:gd name="T35" fmla="*/ 2147483646 h 399"/>
                    <a:gd name="T36" fmla="*/ 2147483646 w 622"/>
                    <a:gd name="T37" fmla="*/ 2147483646 h 399"/>
                    <a:gd name="T38" fmla="*/ 2147483646 w 622"/>
                    <a:gd name="T39" fmla="*/ 2147483646 h 399"/>
                    <a:gd name="T40" fmla="*/ 2147483646 w 622"/>
                    <a:gd name="T41" fmla="*/ 2147483646 h 399"/>
                    <a:gd name="T42" fmla="*/ 2147483646 w 622"/>
                    <a:gd name="T43" fmla="*/ 2147483646 h 399"/>
                    <a:gd name="T44" fmla="*/ 2147483646 w 622"/>
                    <a:gd name="T45" fmla="*/ 2147483646 h 399"/>
                    <a:gd name="T46" fmla="*/ 2147483646 w 622"/>
                    <a:gd name="T47" fmla="*/ 2147483646 h 399"/>
                    <a:gd name="T48" fmla="*/ 2147483646 w 622"/>
                    <a:gd name="T49" fmla="*/ 2147483646 h 399"/>
                    <a:gd name="T50" fmla="*/ 2147483646 w 622"/>
                    <a:gd name="T51" fmla="*/ 2147483646 h 399"/>
                    <a:gd name="T52" fmla="*/ 2147483646 w 622"/>
                    <a:gd name="T53" fmla="*/ 2147483646 h 399"/>
                    <a:gd name="T54" fmla="*/ 2147483646 w 622"/>
                    <a:gd name="T55" fmla="*/ 2147483646 h 399"/>
                    <a:gd name="T56" fmla="*/ 2147483646 w 622"/>
                    <a:gd name="T57" fmla="*/ 2147483646 h 399"/>
                    <a:gd name="T58" fmla="*/ 2147483646 w 622"/>
                    <a:gd name="T59" fmla="*/ 2147483646 h 399"/>
                    <a:gd name="T60" fmla="*/ 2147483646 w 622"/>
                    <a:gd name="T61" fmla="*/ 2147483646 h 399"/>
                    <a:gd name="T62" fmla="*/ 2147483646 w 622"/>
                    <a:gd name="T63" fmla="*/ 2147483646 h 399"/>
                    <a:gd name="T64" fmla="*/ 2147483646 w 622"/>
                    <a:gd name="T65" fmla="*/ 2147483646 h 399"/>
                    <a:gd name="T66" fmla="*/ 2147483646 w 622"/>
                    <a:gd name="T67" fmla="*/ 2147483646 h 399"/>
                    <a:gd name="T68" fmla="*/ 2147483646 w 622"/>
                    <a:gd name="T69" fmla="*/ 2147483646 h 399"/>
                    <a:gd name="T70" fmla="*/ 2147483646 w 622"/>
                    <a:gd name="T71" fmla="*/ 2147483646 h 399"/>
                    <a:gd name="T72" fmla="*/ 2147483646 w 622"/>
                    <a:gd name="T73" fmla="*/ 2147483646 h 399"/>
                    <a:gd name="T74" fmla="*/ 2147483646 w 622"/>
                    <a:gd name="T75" fmla="*/ 2147483646 h 399"/>
                    <a:gd name="T76" fmla="*/ 2147483646 w 622"/>
                    <a:gd name="T77" fmla="*/ 2147483646 h 399"/>
                    <a:gd name="T78" fmla="*/ 2147483646 w 622"/>
                    <a:gd name="T79" fmla="*/ 2147483646 h 399"/>
                    <a:gd name="T80" fmla="*/ 2147483646 w 622"/>
                    <a:gd name="T81" fmla="*/ 2147483646 h 399"/>
                    <a:gd name="T82" fmla="*/ 2147483646 w 622"/>
                    <a:gd name="T83" fmla="*/ 2147483646 h 399"/>
                    <a:gd name="T84" fmla="*/ 2147483646 w 622"/>
                    <a:gd name="T85" fmla="*/ 2147483646 h 399"/>
                    <a:gd name="T86" fmla="*/ 2147483646 w 622"/>
                    <a:gd name="T87" fmla="*/ 2147483646 h 399"/>
                    <a:gd name="T88" fmla="*/ 2147483646 w 622"/>
                    <a:gd name="T89" fmla="*/ 2147483646 h 399"/>
                    <a:gd name="T90" fmla="*/ 2147483646 w 622"/>
                    <a:gd name="T91" fmla="*/ 2147483646 h 399"/>
                    <a:gd name="T92" fmla="*/ 2147483646 w 622"/>
                    <a:gd name="T93" fmla="*/ 2147483646 h 399"/>
                    <a:gd name="T94" fmla="*/ 2147483646 w 622"/>
                    <a:gd name="T95" fmla="*/ 2147483646 h 399"/>
                    <a:gd name="T96" fmla="*/ 2147483646 w 622"/>
                    <a:gd name="T97" fmla="*/ 2147483646 h 399"/>
                    <a:gd name="T98" fmla="*/ 2147483646 w 622"/>
                    <a:gd name="T99" fmla="*/ 2147483646 h 399"/>
                    <a:gd name="T100" fmla="*/ 2147483646 w 622"/>
                    <a:gd name="T101" fmla="*/ 2147483646 h 399"/>
                    <a:gd name="T102" fmla="*/ 2147483646 w 622"/>
                    <a:gd name="T103" fmla="*/ 2147483646 h 399"/>
                    <a:gd name="T104" fmla="*/ 2147483646 w 622"/>
                    <a:gd name="T105" fmla="*/ 2147483646 h 399"/>
                    <a:gd name="T106" fmla="*/ 2147483646 w 622"/>
                    <a:gd name="T107" fmla="*/ 2147483646 h 399"/>
                    <a:gd name="T108" fmla="*/ 2147483646 w 622"/>
                    <a:gd name="T109" fmla="*/ 2147483646 h 399"/>
                    <a:gd name="T110" fmla="*/ 2147483646 w 622"/>
                    <a:gd name="T111" fmla="*/ 2147483646 h 399"/>
                    <a:gd name="T112" fmla="*/ 2147483646 w 622"/>
                    <a:gd name="T113" fmla="*/ 2147483646 h 399"/>
                    <a:gd name="T114" fmla="*/ 2147483646 w 622"/>
                    <a:gd name="T115" fmla="*/ 2147483646 h 399"/>
                    <a:gd name="T116" fmla="*/ 2147483646 w 622"/>
                    <a:gd name="T117" fmla="*/ 2147483646 h 399"/>
                    <a:gd name="T118" fmla="*/ 2147483646 w 622"/>
                    <a:gd name="T119" fmla="*/ 2147483646 h 399"/>
                    <a:gd name="T120" fmla="*/ 2147483646 w 622"/>
                    <a:gd name="T121" fmla="*/ 2147483646 h 399"/>
                    <a:gd name="T122" fmla="*/ 0 w 622"/>
                    <a:gd name="T123" fmla="*/ 2147483646 h 399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622"/>
                    <a:gd name="T187" fmla="*/ 0 h 399"/>
                    <a:gd name="T188" fmla="*/ 622 w 622"/>
                    <a:gd name="T189" fmla="*/ 399 h 399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622" h="399">
                      <a:moveTo>
                        <a:pt x="0" y="279"/>
                      </a:moveTo>
                      <a:lnTo>
                        <a:pt x="0" y="279"/>
                      </a:lnTo>
                      <a:lnTo>
                        <a:pt x="0" y="272"/>
                      </a:lnTo>
                      <a:lnTo>
                        <a:pt x="7" y="272"/>
                      </a:lnTo>
                      <a:lnTo>
                        <a:pt x="7" y="266"/>
                      </a:lnTo>
                      <a:lnTo>
                        <a:pt x="13" y="260"/>
                      </a:lnTo>
                      <a:lnTo>
                        <a:pt x="13" y="253"/>
                      </a:lnTo>
                      <a:lnTo>
                        <a:pt x="13" y="247"/>
                      </a:lnTo>
                      <a:lnTo>
                        <a:pt x="13" y="241"/>
                      </a:lnTo>
                      <a:lnTo>
                        <a:pt x="13" y="234"/>
                      </a:lnTo>
                      <a:lnTo>
                        <a:pt x="13" y="228"/>
                      </a:lnTo>
                      <a:lnTo>
                        <a:pt x="19" y="228"/>
                      </a:lnTo>
                      <a:lnTo>
                        <a:pt x="19" y="222"/>
                      </a:lnTo>
                      <a:lnTo>
                        <a:pt x="19" y="215"/>
                      </a:lnTo>
                      <a:lnTo>
                        <a:pt x="26" y="209"/>
                      </a:lnTo>
                      <a:lnTo>
                        <a:pt x="26" y="203"/>
                      </a:lnTo>
                      <a:lnTo>
                        <a:pt x="26" y="196"/>
                      </a:lnTo>
                      <a:lnTo>
                        <a:pt x="26" y="190"/>
                      </a:lnTo>
                      <a:lnTo>
                        <a:pt x="26" y="183"/>
                      </a:lnTo>
                      <a:lnTo>
                        <a:pt x="32" y="183"/>
                      </a:lnTo>
                      <a:lnTo>
                        <a:pt x="32" y="177"/>
                      </a:lnTo>
                      <a:lnTo>
                        <a:pt x="32" y="171"/>
                      </a:lnTo>
                      <a:lnTo>
                        <a:pt x="26" y="164"/>
                      </a:lnTo>
                      <a:lnTo>
                        <a:pt x="26" y="158"/>
                      </a:lnTo>
                      <a:lnTo>
                        <a:pt x="26" y="152"/>
                      </a:lnTo>
                      <a:lnTo>
                        <a:pt x="32" y="152"/>
                      </a:lnTo>
                      <a:lnTo>
                        <a:pt x="32" y="145"/>
                      </a:lnTo>
                      <a:lnTo>
                        <a:pt x="38" y="145"/>
                      </a:lnTo>
                      <a:lnTo>
                        <a:pt x="45" y="139"/>
                      </a:lnTo>
                      <a:lnTo>
                        <a:pt x="51" y="133"/>
                      </a:lnTo>
                      <a:lnTo>
                        <a:pt x="45" y="126"/>
                      </a:lnTo>
                      <a:lnTo>
                        <a:pt x="51" y="126"/>
                      </a:lnTo>
                      <a:lnTo>
                        <a:pt x="51" y="120"/>
                      </a:lnTo>
                      <a:lnTo>
                        <a:pt x="51" y="114"/>
                      </a:lnTo>
                      <a:lnTo>
                        <a:pt x="51" y="107"/>
                      </a:lnTo>
                      <a:lnTo>
                        <a:pt x="51" y="101"/>
                      </a:lnTo>
                      <a:lnTo>
                        <a:pt x="57" y="101"/>
                      </a:lnTo>
                      <a:lnTo>
                        <a:pt x="57" y="95"/>
                      </a:lnTo>
                      <a:lnTo>
                        <a:pt x="57" y="88"/>
                      </a:lnTo>
                      <a:lnTo>
                        <a:pt x="64" y="88"/>
                      </a:lnTo>
                      <a:lnTo>
                        <a:pt x="70" y="88"/>
                      </a:lnTo>
                      <a:lnTo>
                        <a:pt x="76" y="82"/>
                      </a:lnTo>
                      <a:lnTo>
                        <a:pt x="83" y="76"/>
                      </a:lnTo>
                      <a:lnTo>
                        <a:pt x="83" y="69"/>
                      </a:lnTo>
                      <a:lnTo>
                        <a:pt x="89" y="69"/>
                      </a:lnTo>
                      <a:lnTo>
                        <a:pt x="89" y="63"/>
                      </a:lnTo>
                      <a:lnTo>
                        <a:pt x="89" y="50"/>
                      </a:lnTo>
                      <a:lnTo>
                        <a:pt x="96" y="44"/>
                      </a:lnTo>
                      <a:lnTo>
                        <a:pt x="96" y="38"/>
                      </a:lnTo>
                      <a:lnTo>
                        <a:pt x="102" y="38"/>
                      </a:lnTo>
                      <a:lnTo>
                        <a:pt x="108" y="38"/>
                      </a:lnTo>
                      <a:lnTo>
                        <a:pt x="108" y="31"/>
                      </a:lnTo>
                      <a:lnTo>
                        <a:pt x="115" y="31"/>
                      </a:lnTo>
                      <a:lnTo>
                        <a:pt x="115" y="25"/>
                      </a:lnTo>
                      <a:lnTo>
                        <a:pt x="121" y="25"/>
                      </a:lnTo>
                      <a:lnTo>
                        <a:pt x="127" y="25"/>
                      </a:lnTo>
                      <a:lnTo>
                        <a:pt x="134" y="25"/>
                      </a:lnTo>
                      <a:lnTo>
                        <a:pt x="134" y="19"/>
                      </a:lnTo>
                      <a:lnTo>
                        <a:pt x="140" y="12"/>
                      </a:lnTo>
                      <a:lnTo>
                        <a:pt x="140" y="19"/>
                      </a:lnTo>
                      <a:lnTo>
                        <a:pt x="146" y="12"/>
                      </a:lnTo>
                      <a:lnTo>
                        <a:pt x="153" y="12"/>
                      </a:lnTo>
                      <a:lnTo>
                        <a:pt x="153" y="6"/>
                      </a:lnTo>
                      <a:lnTo>
                        <a:pt x="159" y="6"/>
                      </a:lnTo>
                      <a:lnTo>
                        <a:pt x="165" y="12"/>
                      </a:lnTo>
                      <a:lnTo>
                        <a:pt x="172" y="12"/>
                      </a:lnTo>
                      <a:lnTo>
                        <a:pt x="178" y="12"/>
                      </a:lnTo>
                      <a:lnTo>
                        <a:pt x="184" y="12"/>
                      </a:lnTo>
                      <a:lnTo>
                        <a:pt x="191" y="6"/>
                      </a:lnTo>
                      <a:lnTo>
                        <a:pt x="197" y="12"/>
                      </a:lnTo>
                      <a:lnTo>
                        <a:pt x="203" y="12"/>
                      </a:lnTo>
                      <a:lnTo>
                        <a:pt x="210" y="12"/>
                      </a:lnTo>
                      <a:lnTo>
                        <a:pt x="216" y="12"/>
                      </a:lnTo>
                      <a:lnTo>
                        <a:pt x="222" y="12"/>
                      </a:lnTo>
                      <a:lnTo>
                        <a:pt x="222" y="19"/>
                      </a:lnTo>
                      <a:lnTo>
                        <a:pt x="229" y="19"/>
                      </a:lnTo>
                      <a:lnTo>
                        <a:pt x="229" y="12"/>
                      </a:lnTo>
                      <a:lnTo>
                        <a:pt x="229" y="6"/>
                      </a:lnTo>
                      <a:lnTo>
                        <a:pt x="235" y="6"/>
                      </a:lnTo>
                      <a:lnTo>
                        <a:pt x="235" y="0"/>
                      </a:lnTo>
                      <a:lnTo>
                        <a:pt x="241" y="6"/>
                      </a:lnTo>
                      <a:lnTo>
                        <a:pt x="248" y="6"/>
                      </a:lnTo>
                      <a:lnTo>
                        <a:pt x="254" y="6"/>
                      </a:lnTo>
                      <a:lnTo>
                        <a:pt x="254" y="12"/>
                      </a:lnTo>
                      <a:lnTo>
                        <a:pt x="260" y="12"/>
                      </a:lnTo>
                      <a:lnTo>
                        <a:pt x="267" y="12"/>
                      </a:lnTo>
                      <a:lnTo>
                        <a:pt x="273" y="12"/>
                      </a:lnTo>
                      <a:lnTo>
                        <a:pt x="273" y="19"/>
                      </a:lnTo>
                      <a:lnTo>
                        <a:pt x="279" y="19"/>
                      </a:lnTo>
                      <a:lnTo>
                        <a:pt x="286" y="19"/>
                      </a:lnTo>
                      <a:lnTo>
                        <a:pt x="292" y="19"/>
                      </a:lnTo>
                      <a:lnTo>
                        <a:pt x="299" y="19"/>
                      </a:lnTo>
                      <a:lnTo>
                        <a:pt x="299" y="12"/>
                      </a:lnTo>
                      <a:lnTo>
                        <a:pt x="305" y="19"/>
                      </a:lnTo>
                      <a:lnTo>
                        <a:pt x="311" y="19"/>
                      </a:lnTo>
                      <a:lnTo>
                        <a:pt x="318" y="19"/>
                      </a:lnTo>
                      <a:lnTo>
                        <a:pt x="324" y="19"/>
                      </a:lnTo>
                      <a:lnTo>
                        <a:pt x="324" y="25"/>
                      </a:lnTo>
                      <a:lnTo>
                        <a:pt x="330" y="25"/>
                      </a:lnTo>
                      <a:lnTo>
                        <a:pt x="337" y="25"/>
                      </a:lnTo>
                      <a:lnTo>
                        <a:pt x="343" y="31"/>
                      </a:lnTo>
                      <a:lnTo>
                        <a:pt x="343" y="25"/>
                      </a:lnTo>
                      <a:lnTo>
                        <a:pt x="349" y="31"/>
                      </a:lnTo>
                      <a:lnTo>
                        <a:pt x="356" y="31"/>
                      </a:lnTo>
                      <a:lnTo>
                        <a:pt x="356" y="38"/>
                      </a:lnTo>
                      <a:lnTo>
                        <a:pt x="362" y="38"/>
                      </a:lnTo>
                      <a:lnTo>
                        <a:pt x="362" y="44"/>
                      </a:lnTo>
                      <a:lnTo>
                        <a:pt x="368" y="44"/>
                      </a:lnTo>
                      <a:lnTo>
                        <a:pt x="368" y="38"/>
                      </a:lnTo>
                      <a:lnTo>
                        <a:pt x="375" y="38"/>
                      </a:lnTo>
                      <a:lnTo>
                        <a:pt x="381" y="38"/>
                      </a:lnTo>
                      <a:lnTo>
                        <a:pt x="387" y="38"/>
                      </a:lnTo>
                      <a:lnTo>
                        <a:pt x="387" y="44"/>
                      </a:lnTo>
                      <a:lnTo>
                        <a:pt x="394" y="44"/>
                      </a:lnTo>
                      <a:lnTo>
                        <a:pt x="394" y="38"/>
                      </a:lnTo>
                      <a:lnTo>
                        <a:pt x="400" y="38"/>
                      </a:lnTo>
                      <a:lnTo>
                        <a:pt x="406" y="44"/>
                      </a:lnTo>
                      <a:lnTo>
                        <a:pt x="413" y="44"/>
                      </a:lnTo>
                      <a:lnTo>
                        <a:pt x="419" y="44"/>
                      </a:lnTo>
                      <a:lnTo>
                        <a:pt x="425" y="44"/>
                      </a:lnTo>
                      <a:lnTo>
                        <a:pt x="425" y="38"/>
                      </a:lnTo>
                      <a:lnTo>
                        <a:pt x="432" y="44"/>
                      </a:lnTo>
                      <a:lnTo>
                        <a:pt x="432" y="38"/>
                      </a:lnTo>
                      <a:lnTo>
                        <a:pt x="438" y="44"/>
                      </a:lnTo>
                      <a:lnTo>
                        <a:pt x="438" y="38"/>
                      </a:lnTo>
                      <a:lnTo>
                        <a:pt x="438" y="44"/>
                      </a:lnTo>
                      <a:lnTo>
                        <a:pt x="444" y="44"/>
                      </a:lnTo>
                      <a:lnTo>
                        <a:pt x="444" y="50"/>
                      </a:lnTo>
                      <a:lnTo>
                        <a:pt x="444" y="57"/>
                      </a:lnTo>
                      <a:lnTo>
                        <a:pt x="451" y="57"/>
                      </a:lnTo>
                      <a:lnTo>
                        <a:pt x="457" y="57"/>
                      </a:lnTo>
                      <a:lnTo>
                        <a:pt x="463" y="57"/>
                      </a:lnTo>
                      <a:lnTo>
                        <a:pt x="463" y="63"/>
                      </a:lnTo>
                      <a:lnTo>
                        <a:pt x="470" y="63"/>
                      </a:lnTo>
                      <a:lnTo>
                        <a:pt x="470" y="69"/>
                      </a:lnTo>
                      <a:lnTo>
                        <a:pt x="470" y="76"/>
                      </a:lnTo>
                      <a:lnTo>
                        <a:pt x="470" y="82"/>
                      </a:lnTo>
                      <a:lnTo>
                        <a:pt x="476" y="82"/>
                      </a:lnTo>
                      <a:lnTo>
                        <a:pt x="470" y="82"/>
                      </a:lnTo>
                      <a:lnTo>
                        <a:pt x="470" y="88"/>
                      </a:lnTo>
                      <a:lnTo>
                        <a:pt x="476" y="88"/>
                      </a:lnTo>
                      <a:lnTo>
                        <a:pt x="476" y="95"/>
                      </a:lnTo>
                      <a:lnTo>
                        <a:pt x="470" y="95"/>
                      </a:lnTo>
                      <a:lnTo>
                        <a:pt x="476" y="101"/>
                      </a:lnTo>
                      <a:lnTo>
                        <a:pt x="470" y="101"/>
                      </a:lnTo>
                      <a:lnTo>
                        <a:pt x="470" y="107"/>
                      </a:lnTo>
                      <a:lnTo>
                        <a:pt x="476" y="107"/>
                      </a:lnTo>
                      <a:lnTo>
                        <a:pt x="470" y="107"/>
                      </a:lnTo>
                      <a:lnTo>
                        <a:pt x="476" y="107"/>
                      </a:lnTo>
                      <a:lnTo>
                        <a:pt x="476" y="114"/>
                      </a:lnTo>
                      <a:lnTo>
                        <a:pt x="476" y="120"/>
                      </a:lnTo>
                      <a:lnTo>
                        <a:pt x="476" y="126"/>
                      </a:lnTo>
                      <a:lnTo>
                        <a:pt x="476" y="133"/>
                      </a:lnTo>
                      <a:lnTo>
                        <a:pt x="483" y="139"/>
                      </a:lnTo>
                      <a:lnTo>
                        <a:pt x="483" y="133"/>
                      </a:lnTo>
                      <a:lnTo>
                        <a:pt x="483" y="139"/>
                      </a:lnTo>
                      <a:lnTo>
                        <a:pt x="483" y="145"/>
                      </a:lnTo>
                      <a:lnTo>
                        <a:pt x="489" y="145"/>
                      </a:lnTo>
                      <a:lnTo>
                        <a:pt x="489" y="152"/>
                      </a:lnTo>
                      <a:lnTo>
                        <a:pt x="495" y="152"/>
                      </a:lnTo>
                      <a:lnTo>
                        <a:pt x="495" y="158"/>
                      </a:lnTo>
                      <a:lnTo>
                        <a:pt x="502" y="158"/>
                      </a:lnTo>
                      <a:lnTo>
                        <a:pt x="495" y="158"/>
                      </a:lnTo>
                      <a:lnTo>
                        <a:pt x="502" y="164"/>
                      </a:lnTo>
                      <a:lnTo>
                        <a:pt x="495" y="164"/>
                      </a:lnTo>
                      <a:lnTo>
                        <a:pt x="502" y="164"/>
                      </a:lnTo>
                      <a:lnTo>
                        <a:pt x="502" y="171"/>
                      </a:lnTo>
                      <a:lnTo>
                        <a:pt x="508" y="171"/>
                      </a:lnTo>
                      <a:lnTo>
                        <a:pt x="508" y="177"/>
                      </a:lnTo>
                      <a:lnTo>
                        <a:pt x="514" y="177"/>
                      </a:lnTo>
                      <a:lnTo>
                        <a:pt x="508" y="177"/>
                      </a:lnTo>
                      <a:lnTo>
                        <a:pt x="508" y="183"/>
                      </a:lnTo>
                      <a:lnTo>
                        <a:pt x="508" y="190"/>
                      </a:lnTo>
                      <a:lnTo>
                        <a:pt x="502" y="190"/>
                      </a:lnTo>
                      <a:lnTo>
                        <a:pt x="502" y="196"/>
                      </a:lnTo>
                      <a:lnTo>
                        <a:pt x="502" y="203"/>
                      </a:lnTo>
                      <a:lnTo>
                        <a:pt x="502" y="209"/>
                      </a:lnTo>
                      <a:lnTo>
                        <a:pt x="508" y="209"/>
                      </a:lnTo>
                      <a:lnTo>
                        <a:pt x="514" y="209"/>
                      </a:lnTo>
                      <a:lnTo>
                        <a:pt x="521" y="209"/>
                      </a:lnTo>
                      <a:lnTo>
                        <a:pt x="527" y="209"/>
                      </a:lnTo>
                      <a:lnTo>
                        <a:pt x="527" y="203"/>
                      </a:lnTo>
                      <a:lnTo>
                        <a:pt x="533" y="203"/>
                      </a:lnTo>
                      <a:lnTo>
                        <a:pt x="527" y="203"/>
                      </a:lnTo>
                      <a:lnTo>
                        <a:pt x="533" y="203"/>
                      </a:lnTo>
                      <a:lnTo>
                        <a:pt x="533" y="209"/>
                      </a:lnTo>
                      <a:lnTo>
                        <a:pt x="540" y="209"/>
                      </a:lnTo>
                      <a:lnTo>
                        <a:pt x="546" y="209"/>
                      </a:lnTo>
                      <a:lnTo>
                        <a:pt x="546" y="203"/>
                      </a:lnTo>
                      <a:lnTo>
                        <a:pt x="546" y="209"/>
                      </a:lnTo>
                      <a:lnTo>
                        <a:pt x="546" y="203"/>
                      </a:lnTo>
                      <a:lnTo>
                        <a:pt x="546" y="209"/>
                      </a:lnTo>
                      <a:lnTo>
                        <a:pt x="552" y="209"/>
                      </a:lnTo>
                      <a:lnTo>
                        <a:pt x="559" y="209"/>
                      </a:lnTo>
                      <a:lnTo>
                        <a:pt x="565" y="209"/>
                      </a:lnTo>
                      <a:lnTo>
                        <a:pt x="559" y="209"/>
                      </a:lnTo>
                      <a:lnTo>
                        <a:pt x="565" y="209"/>
                      </a:lnTo>
                      <a:lnTo>
                        <a:pt x="559" y="209"/>
                      </a:lnTo>
                      <a:lnTo>
                        <a:pt x="565" y="209"/>
                      </a:lnTo>
                      <a:lnTo>
                        <a:pt x="571" y="209"/>
                      </a:lnTo>
                      <a:lnTo>
                        <a:pt x="578" y="209"/>
                      </a:lnTo>
                      <a:lnTo>
                        <a:pt x="578" y="215"/>
                      </a:lnTo>
                      <a:lnTo>
                        <a:pt x="571" y="222"/>
                      </a:lnTo>
                      <a:lnTo>
                        <a:pt x="571" y="228"/>
                      </a:lnTo>
                      <a:lnTo>
                        <a:pt x="571" y="234"/>
                      </a:lnTo>
                      <a:lnTo>
                        <a:pt x="571" y="241"/>
                      </a:lnTo>
                      <a:lnTo>
                        <a:pt x="571" y="247"/>
                      </a:lnTo>
                      <a:lnTo>
                        <a:pt x="578" y="247"/>
                      </a:lnTo>
                      <a:lnTo>
                        <a:pt x="578" y="241"/>
                      </a:lnTo>
                      <a:lnTo>
                        <a:pt x="584" y="241"/>
                      </a:lnTo>
                      <a:lnTo>
                        <a:pt x="584" y="234"/>
                      </a:lnTo>
                      <a:lnTo>
                        <a:pt x="590" y="234"/>
                      </a:lnTo>
                      <a:lnTo>
                        <a:pt x="590" y="241"/>
                      </a:lnTo>
                      <a:lnTo>
                        <a:pt x="597" y="241"/>
                      </a:lnTo>
                      <a:lnTo>
                        <a:pt x="597" y="247"/>
                      </a:lnTo>
                      <a:lnTo>
                        <a:pt x="597" y="241"/>
                      </a:lnTo>
                      <a:lnTo>
                        <a:pt x="603" y="241"/>
                      </a:lnTo>
                      <a:lnTo>
                        <a:pt x="603" y="234"/>
                      </a:lnTo>
                      <a:lnTo>
                        <a:pt x="603" y="241"/>
                      </a:lnTo>
                      <a:lnTo>
                        <a:pt x="603" y="234"/>
                      </a:lnTo>
                      <a:lnTo>
                        <a:pt x="603" y="241"/>
                      </a:lnTo>
                      <a:lnTo>
                        <a:pt x="603" y="247"/>
                      </a:lnTo>
                      <a:lnTo>
                        <a:pt x="609" y="247"/>
                      </a:lnTo>
                      <a:lnTo>
                        <a:pt x="609" y="253"/>
                      </a:lnTo>
                      <a:lnTo>
                        <a:pt x="609" y="260"/>
                      </a:lnTo>
                      <a:lnTo>
                        <a:pt x="616" y="260"/>
                      </a:lnTo>
                      <a:lnTo>
                        <a:pt x="622" y="260"/>
                      </a:lnTo>
                      <a:lnTo>
                        <a:pt x="616" y="266"/>
                      </a:lnTo>
                      <a:lnTo>
                        <a:pt x="616" y="272"/>
                      </a:lnTo>
                      <a:lnTo>
                        <a:pt x="609" y="272"/>
                      </a:lnTo>
                      <a:lnTo>
                        <a:pt x="609" y="279"/>
                      </a:lnTo>
                      <a:lnTo>
                        <a:pt x="603" y="279"/>
                      </a:lnTo>
                      <a:lnTo>
                        <a:pt x="603" y="285"/>
                      </a:lnTo>
                      <a:lnTo>
                        <a:pt x="597" y="285"/>
                      </a:lnTo>
                      <a:lnTo>
                        <a:pt x="597" y="291"/>
                      </a:lnTo>
                      <a:lnTo>
                        <a:pt x="590" y="291"/>
                      </a:lnTo>
                      <a:lnTo>
                        <a:pt x="584" y="298"/>
                      </a:lnTo>
                      <a:lnTo>
                        <a:pt x="578" y="304"/>
                      </a:lnTo>
                      <a:lnTo>
                        <a:pt x="578" y="317"/>
                      </a:lnTo>
                      <a:lnTo>
                        <a:pt x="571" y="317"/>
                      </a:lnTo>
                      <a:lnTo>
                        <a:pt x="571" y="323"/>
                      </a:lnTo>
                      <a:lnTo>
                        <a:pt x="571" y="329"/>
                      </a:lnTo>
                      <a:lnTo>
                        <a:pt x="565" y="329"/>
                      </a:lnTo>
                      <a:lnTo>
                        <a:pt x="559" y="329"/>
                      </a:lnTo>
                      <a:lnTo>
                        <a:pt x="546" y="329"/>
                      </a:lnTo>
                      <a:lnTo>
                        <a:pt x="533" y="329"/>
                      </a:lnTo>
                      <a:lnTo>
                        <a:pt x="533" y="336"/>
                      </a:lnTo>
                      <a:lnTo>
                        <a:pt x="527" y="336"/>
                      </a:lnTo>
                      <a:lnTo>
                        <a:pt x="521" y="336"/>
                      </a:lnTo>
                      <a:lnTo>
                        <a:pt x="521" y="329"/>
                      </a:lnTo>
                      <a:lnTo>
                        <a:pt x="521" y="336"/>
                      </a:lnTo>
                      <a:lnTo>
                        <a:pt x="514" y="336"/>
                      </a:lnTo>
                      <a:lnTo>
                        <a:pt x="508" y="336"/>
                      </a:lnTo>
                      <a:lnTo>
                        <a:pt x="508" y="342"/>
                      </a:lnTo>
                      <a:lnTo>
                        <a:pt x="502" y="342"/>
                      </a:lnTo>
                      <a:lnTo>
                        <a:pt x="495" y="342"/>
                      </a:lnTo>
                      <a:lnTo>
                        <a:pt x="495" y="348"/>
                      </a:lnTo>
                      <a:lnTo>
                        <a:pt x="489" y="348"/>
                      </a:lnTo>
                      <a:lnTo>
                        <a:pt x="483" y="348"/>
                      </a:lnTo>
                      <a:lnTo>
                        <a:pt x="483" y="355"/>
                      </a:lnTo>
                      <a:lnTo>
                        <a:pt x="476" y="355"/>
                      </a:lnTo>
                      <a:lnTo>
                        <a:pt x="470" y="355"/>
                      </a:lnTo>
                      <a:lnTo>
                        <a:pt x="470" y="348"/>
                      </a:lnTo>
                      <a:lnTo>
                        <a:pt x="470" y="355"/>
                      </a:lnTo>
                      <a:lnTo>
                        <a:pt x="470" y="348"/>
                      </a:lnTo>
                      <a:lnTo>
                        <a:pt x="463" y="348"/>
                      </a:lnTo>
                      <a:lnTo>
                        <a:pt x="470" y="348"/>
                      </a:lnTo>
                      <a:lnTo>
                        <a:pt x="463" y="348"/>
                      </a:lnTo>
                      <a:lnTo>
                        <a:pt x="457" y="348"/>
                      </a:lnTo>
                      <a:lnTo>
                        <a:pt x="457" y="342"/>
                      </a:lnTo>
                      <a:lnTo>
                        <a:pt x="451" y="342"/>
                      </a:lnTo>
                      <a:lnTo>
                        <a:pt x="451" y="336"/>
                      </a:lnTo>
                      <a:lnTo>
                        <a:pt x="451" y="342"/>
                      </a:lnTo>
                      <a:lnTo>
                        <a:pt x="451" y="336"/>
                      </a:lnTo>
                      <a:lnTo>
                        <a:pt x="444" y="336"/>
                      </a:lnTo>
                      <a:lnTo>
                        <a:pt x="438" y="336"/>
                      </a:lnTo>
                      <a:lnTo>
                        <a:pt x="432" y="336"/>
                      </a:lnTo>
                      <a:lnTo>
                        <a:pt x="425" y="336"/>
                      </a:lnTo>
                      <a:lnTo>
                        <a:pt x="425" y="342"/>
                      </a:lnTo>
                      <a:lnTo>
                        <a:pt x="425" y="336"/>
                      </a:lnTo>
                      <a:lnTo>
                        <a:pt x="419" y="336"/>
                      </a:lnTo>
                      <a:lnTo>
                        <a:pt x="425" y="336"/>
                      </a:lnTo>
                      <a:lnTo>
                        <a:pt x="419" y="336"/>
                      </a:lnTo>
                      <a:lnTo>
                        <a:pt x="419" y="342"/>
                      </a:lnTo>
                      <a:lnTo>
                        <a:pt x="419" y="336"/>
                      </a:lnTo>
                      <a:lnTo>
                        <a:pt x="413" y="336"/>
                      </a:lnTo>
                      <a:lnTo>
                        <a:pt x="406" y="336"/>
                      </a:lnTo>
                      <a:lnTo>
                        <a:pt x="406" y="342"/>
                      </a:lnTo>
                      <a:lnTo>
                        <a:pt x="406" y="348"/>
                      </a:lnTo>
                      <a:lnTo>
                        <a:pt x="406" y="342"/>
                      </a:lnTo>
                      <a:lnTo>
                        <a:pt x="406" y="348"/>
                      </a:lnTo>
                      <a:lnTo>
                        <a:pt x="400" y="342"/>
                      </a:lnTo>
                      <a:lnTo>
                        <a:pt x="400" y="336"/>
                      </a:lnTo>
                      <a:lnTo>
                        <a:pt x="400" y="342"/>
                      </a:lnTo>
                      <a:lnTo>
                        <a:pt x="394" y="336"/>
                      </a:lnTo>
                      <a:lnTo>
                        <a:pt x="387" y="336"/>
                      </a:lnTo>
                      <a:lnTo>
                        <a:pt x="381" y="336"/>
                      </a:lnTo>
                      <a:lnTo>
                        <a:pt x="381" y="342"/>
                      </a:lnTo>
                      <a:lnTo>
                        <a:pt x="375" y="336"/>
                      </a:lnTo>
                      <a:lnTo>
                        <a:pt x="375" y="342"/>
                      </a:lnTo>
                      <a:lnTo>
                        <a:pt x="375" y="348"/>
                      </a:lnTo>
                      <a:lnTo>
                        <a:pt x="368" y="348"/>
                      </a:lnTo>
                      <a:lnTo>
                        <a:pt x="368" y="355"/>
                      </a:lnTo>
                      <a:lnTo>
                        <a:pt x="362" y="355"/>
                      </a:lnTo>
                      <a:lnTo>
                        <a:pt x="368" y="355"/>
                      </a:lnTo>
                      <a:lnTo>
                        <a:pt x="362" y="355"/>
                      </a:lnTo>
                      <a:lnTo>
                        <a:pt x="356" y="355"/>
                      </a:lnTo>
                      <a:lnTo>
                        <a:pt x="356" y="361"/>
                      </a:lnTo>
                      <a:lnTo>
                        <a:pt x="356" y="355"/>
                      </a:lnTo>
                      <a:lnTo>
                        <a:pt x="349" y="361"/>
                      </a:lnTo>
                      <a:lnTo>
                        <a:pt x="349" y="355"/>
                      </a:lnTo>
                      <a:lnTo>
                        <a:pt x="349" y="361"/>
                      </a:lnTo>
                      <a:lnTo>
                        <a:pt x="343" y="361"/>
                      </a:lnTo>
                      <a:lnTo>
                        <a:pt x="343" y="355"/>
                      </a:lnTo>
                      <a:lnTo>
                        <a:pt x="337" y="355"/>
                      </a:lnTo>
                      <a:lnTo>
                        <a:pt x="330" y="355"/>
                      </a:lnTo>
                      <a:lnTo>
                        <a:pt x="330" y="361"/>
                      </a:lnTo>
                      <a:lnTo>
                        <a:pt x="324" y="361"/>
                      </a:lnTo>
                      <a:lnTo>
                        <a:pt x="318" y="361"/>
                      </a:lnTo>
                      <a:lnTo>
                        <a:pt x="318" y="367"/>
                      </a:lnTo>
                      <a:lnTo>
                        <a:pt x="318" y="374"/>
                      </a:lnTo>
                      <a:lnTo>
                        <a:pt x="311" y="374"/>
                      </a:lnTo>
                      <a:lnTo>
                        <a:pt x="318" y="374"/>
                      </a:lnTo>
                      <a:lnTo>
                        <a:pt x="318" y="380"/>
                      </a:lnTo>
                      <a:lnTo>
                        <a:pt x="318" y="386"/>
                      </a:lnTo>
                      <a:lnTo>
                        <a:pt x="318" y="393"/>
                      </a:lnTo>
                      <a:lnTo>
                        <a:pt x="311" y="393"/>
                      </a:lnTo>
                      <a:lnTo>
                        <a:pt x="305" y="393"/>
                      </a:lnTo>
                      <a:lnTo>
                        <a:pt x="305" y="399"/>
                      </a:lnTo>
                      <a:lnTo>
                        <a:pt x="299" y="399"/>
                      </a:lnTo>
                      <a:lnTo>
                        <a:pt x="299" y="393"/>
                      </a:lnTo>
                      <a:lnTo>
                        <a:pt x="292" y="393"/>
                      </a:lnTo>
                      <a:lnTo>
                        <a:pt x="292" y="386"/>
                      </a:lnTo>
                      <a:lnTo>
                        <a:pt x="286" y="386"/>
                      </a:lnTo>
                      <a:lnTo>
                        <a:pt x="279" y="386"/>
                      </a:lnTo>
                      <a:lnTo>
                        <a:pt x="273" y="386"/>
                      </a:lnTo>
                      <a:lnTo>
                        <a:pt x="267" y="386"/>
                      </a:lnTo>
                      <a:lnTo>
                        <a:pt x="260" y="386"/>
                      </a:lnTo>
                      <a:lnTo>
                        <a:pt x="260" y="393"/>
                      </a:lnTo>
                      <a:lnTo>
                        <a:pt x="260" y="386"/>
                      </a:lnTo>
                      <a:lnTo>
                        <a:pt x="254" y="386"/>
                      </a:lnTo>
                      <a:lnTo>
                        <a:pt x="248" y="386"/>
                      </a:lnTo>
                      <a:lnTo>
                        <a:pt x="241" y="386"/>
                      </a:lnTo>
                      <a:lnTo>
                        <a:pt x="241" y="380"/>
                      </a:lnTo>
                      <a:lnTo>
                        <a:pt x="235" y="380"/>
                      </a:lnTo>
                      <a:lnTo>
                        <a:pt x="229" y="380"/>
                      </a:lnTo>
                      <a:lnTo>
                        <a:pt x="229" y="374"/>
                      </a:lnTo>
                      <a:lnTo>
                        <a:pt x="222" y="380"/>
                      </a:lnTo>
                      <a:lnTo>
                        <a:pt x="222" y="374"/>
                      </a:lnTo>
                      <a:lnTo>
                        <a:pt x="216" y="374"/>
                      </a:lnTo>
                      <a:lnTo>
                        <a:pt x="210" y="374"/>
                      </a:lnTo>
                      <a:lnTo>
                        <a:pt x="203" y="374"/>
                      </a:lnTo>
                      <a:lnTo>
                        <a:pt x="197" y="374"/>
                      </a:lnTo>
                      <a:lnTo>
                        <a:pt x="191" y="374"/>
                      </a:lnTo>
                      <a:lnTo>
                        <a:pt x="184" y="374"/>
                      </a:lnTo>
                      <a:lnTo>
                        <a:pt x="184" y="367"/>
                      </a:lnTo>
                      <a:lnTo>
                        <a:pt x="178" y="367"/>
                      </a:lnTo>
                      <a:lnTo>
                        <a:pt x="172" y="367"/>
                      </a:lnTo>
                      <a:lnTo>
                        <a:pt x="165" y="367"/>
                      </a:lnTo>
                      <a:lnTo>
                        <a:pt x="159" y="367"/>
                      </a:lnTo>
                      <a:lnTo>
                        <a:pt x="153" y="367"/>
                      </a:lnTo>
                      <a:lnTo>
                        <a:pt x="146" y="367"/>
                      </a:lnTo>
                      <a:lnTo>
                        <a:pt x="140" y="367"/>
                      </a:lnTo>
                      <a:lnTo>
                        <a:pt x="134" y="367"/>
                      </a:lnTo>
                      <a:lnTo>
                        <a:pt x="134" y="361"/>
                      </a:lnTo>
                      <a:lnTo>
                        <a:pt x="127" y="361"/>
                      </a:lnTo>
                      <a:lnTo>
                        <a:pt x="127" y="355"/>
                      </a:lnTo>
                      <a:lnTo>
                        <a:pt x="121" y="355"/>
                      </a:lnTo>
                      <a:lnTo>
                        <a:pt x="115" y="355"/>
                      </a:lnTo>
                      <a:lnTo>
                        <a:pt x="108" y="361"/>
                      </a:lnTo>
                      <a:lnTo>
                        <a:pt x="102" y="361"/>
                      </a:lnTo>
                      <a:lnTo>
                        <a:pt x="96" y="361"/>
                      </a:lnTo>
                      <a:lnTo>
                        <a:pt x="96" y="355"/>
                      </a:lnTo>
                      <a:lnTo>
                        <a:pt x="89" y="355"/>
                      </a:lnTo>
                      <a:lnTo>
                        <a:pt x="89" y="348"/>
                      </a:lnTo>
                      <a:lnTo>
                        <a:pt x="83" y="348"/>
                      </a:lnTo>
                      <a:lnTo>
                        <a:pt x="83" y="342"/>
                      </a:lnTo>
                      <a:lnTo>
                        <a:pt x="83" y="336"/>
                      </a:lnTo>
                      <a:lnTo>
                        <a:pt x="76" y="336"/>
                      </a:lnTo>
                      <a:lnTo>
                        <a:pt x="76" y="329"/>
                      </a:lnTo>
                      <a:lnTo>
                        <a:pt x="70" y="329"/>
                      </a:lnTo>
                      <a:lnTo>
                        <a:pt x="70" y="323"/>
                      </a:lnTo>
                      <a:lnTo>
                        <a:pt x="76" y="323"/>
                      </a:lnTo>
                      <a:lnTo>
                        <a:pt x="70" y="323"/>
                      </a:lnTo>
                      <a:lnTo>
                        <a:pt x="70" y="317"/>
                      </a:lnTo>
                      <a:lnTo>
                        <a:pt x="70" y="310"/>
                      </a:lnTo>
                      <a:lnTo>
                        <a:pt x="70" y="304"/>
                      </a:lnTo>
                      <a:lnTo>
                        <a:pt x="70" y="298"/>
                      </a:lnTo>
                      <a:lnTo>
                        <a:pt x="64" y="298"/>
                      </a:lnTo>
                      <a:lnTo>
                        <a:pt x="70" y="298"/>
                      </a:lnTo>
                      <a:lnTo>
                        <a:pt x="64" y="298"/>
                      </a:lnTo>
                      <a:lnTo>
                        <a:pt x="57" y="298"/>
                      </a:lnTo>
                      <a:lnTo>
                        <a:pt x="57" y="291"/>
                      </a:lnTo>
                      <a:lnTo>
                        <a:pt x="51" y="291"/>
                      </a:lnTo>
                      <a:lnTo>
                        <a:pt x="45" y="291"/>
                      </a:lnTo>
                      <a:lnTo>
                        <a:pt x="45" y="298"/>
                      </a:lnTo>
                      <a:lnTo>
                        <a:pt x="45" y="291"/>
                      </a:lnTo>
                      <a:lnTo>
                        <a:pt x="45" y="285"/>
                      </a:lnTo>
                      <a:lnTo>
                        <a:pt x="38" y="291"/>
                      </a:lnTo>
                      <a:lnTo>
                        <a:pt x="32" y="291"/>
                      </a:lnTo>
                      <a:lnTo>
                        <a:pt x="32" y="298"/>
                      </a:lnTo>
                      <a:lnTo>
                        <a:pt x="32" y="291"/>
                      </a:lnTo>
                      <a:lnTo>
                        <a:pt x="26" y="291"/>
                      </a:lnTo>
                      <a:lnTo>
                        <a:pt x="26" y="298"/>
                      </a:lnTo>
                      <a:lnTo>
                        <a:pt x="19" y="298"/>
                      </a:lnTo>
                      <a:lnTo>
                        <a:pt x="19" y="291"/>
                      </a:lnTo>
                      <a:lnTo>
                        <a:pt x="19" y="298"/>
                      </a:lnTo>
                      <a:lnTo>
                        <a:pt x="13" y="298"/>
                      </a:lnTo>
                      <a:lnTo>
                        <a:pt x="13" y="304"/>
                      </a:lnTo>
                      <a:lnTo>
                        <a:pt x="13" y="298"/>
                      </a:lnTo>
                      <a:lnTo>
                        <a:pt x="7" y="298"/>
                      </a:lnTo>
                      <a:lnTo>
                        <a:pt x="7" y="291"/>
                      </a:lnTo>
                      <a:lnTo>
                        <a:pt x="0" y="291"/>
                      </a:lnTo>
                      <a:lnTo>
                        <a:pt x="0" y="285"/>
                      </a:lnTo>
                      <a:lnTo>
                        <a:pt x="0" y="27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 cmpd="sng">
                  <a:solidFill>
                    <a:schemeClr val="accent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10" name="Freeform 116"/>
                <p:cNvSpPr>
                  <a:spLocks/>
                </p:cNvSpPr>
                <p:nvPr/>
              </p:nvSpPr>
              <p:spPr bwMode="auto">
                <a:xfrm>
                  <a:off x="2028119" y="4709221"/>
                  <a:ext cx="799471" cy="672404"/>
                </a:xfrm>
                <a:custGeom>
                  <a:avLst/>
                  <a:gdLst>
                    <a:gd name="T0" fmla="*/ 2147483646 w 755"/>
                    <a:gd name="T1" fmla="*/ 2147483646 h 635"/>
                    <a:gd name="T2" fmla="*/ 2147483646 w 755"/>
                    <a:gd name="T3" fmla="*/ 2147483646 h 635"/>
                    <a:gd name="T4" fmla="*/ 2147483646 w 755"/>
                    <a:gd name="T5" fmla="*/ 2147483646 h 635"/>
                    <a:gd name="T6" fmla="*/ 2147483646 w 755"/>
                    <a:gd name="T7" fmla="*/ 2147483646 h 635"/>
                    <a:gd name="T8" fmla="*/ 2147483646 w 755"/>
                    <a:gd name="T9" fmla="*/ 2147483646 h 635"/>
                    <a:gd name="T10" fmla="*/ 2147483646 w 755"/>
                    <a:gd name="T11" fmla="*/ 2147483646 h 635"/>
                    <a:gd name="T12" fmla="*/ 2147483646 w 755"/>
                    <a:gd name="T13" fmla="*/ 2147483646 h 635"/>
                    <a:gd name="T14" fmla="*/ 2147483646 w 755"/>
                    <a:gd name="T15" fmla="*/ 2147483646 h 635"/>
                    <a:gd name="T16" fmla="*/ 2147483646 w 755"/>
                    <a:gd name="T17" fmla="*/ 2147483646 h 635"/>
                    <a:gd name="T18" fmla="*/ 2147483646 w 755"/>
                    <a:gd name="T19" fmla="*/ 2147483646 h 635"/>
                    <a:gd name="T20" fmla="*/ 2147483646 w 755"/>
                    <a:gd name="T21" fmla="*/ 2147483646 h 635"/>
                    <a:gd name="T22" fmla="*/ 2147483646 w 755"/>
                    <a:gd name="T23" fmla="*/ 2147483646 h 635"/>
                    <a:gd name="T24" fmla="*/ 2147483646 w 755"/>
                    <a:gd name="T25" fmla="*/ 2147483646 h 635"/>
                    <a:gd name="T26" fmla="*/ 2147483646 w 755"/>
                    <a:gd name="T27" fmla="*/ 2147483646 h 635"/>
                    <a:gd name="T28" fmla="*/ 2147483646 w 755"/>
                    <a:gd name="T29" fmla="*/ 2147483646 h 635"/>
                    <a:gd name="T30" fmla="*/ 2147483646 w 755"/>
                    <a:gd name="T31" fmla="*/ 2147483646 h 635"/>
                    <a:gd name="T32" fmla="*/ 2147483646 w 755"/>
                    <a:gd name="T33" fmla="*/ 2147483646 h 635"/>
                    <a:gd name="T34" fmla="*/ 2147483646 w 755"/>
                    <a:gd name="T35" fmla="*/ 2147483646 h 635"/>
                    <a:gd name="T36" fmla="*/ 2147483646 w 755"/>
                    <a:gd name="T37" fmla="*/ 2147483646 h 635"/>
                    <a:gd name="T38" fmla="*/ 2147483646 w 755"/>
                    <a:gd name="T39" fmla="*/ 2147483646 h 635"/>
                    <a:gd name="T40" fmla="*/ 2147483646 w 755"/>
                    <a:gd name="T41" fmla="*/ 2147483646 h 635"/>
                    <a:gd name="T42" fmla="*/ 2147483646 w 755"/>
                    <a:gd name="T43" fmla="*/ 2147483646 h 635"/>
                    <a:gd name="T44" fmla="*/ 2147483646 w 755"/>
                    <a:gd name="T45" fmla="*/ 2147483646 h 635"/>
                    <a:gd name="T46" fmla="*/ 2147483646 w 755"/>
                    <a:gd name="T47" fmla="*/ 2147483646 h 635"/>
                    <a:gd name="T48" fmla="*/ 2147483646 w 755"/>
                    <a:gd name="T49" fmla="*/ 2147483646 h 635"/>
                    <a:gd name="T50" fmla="*/ 2147483646 w 755"/>
                    <a:gd name="T51" fmla="*/ 2147483646 h 635"/>
                    <a:gd name="T52" fmla="*/ 2147483646 w 755"/>
                    <a:gd name="T53" fmla="*/ 2147483646 h 635"/>
                    <a:gd name="T54" fmla="*/ 2147483646 w 755"/>
                    <a:gd name="T55" fmla="*/ 2147483646 h 635"/>
                    <a:gd name="T56" fmla="*/ 2147483646 w 755"/>
                    <a:gd name="T57" fmla="*/ 2147483646 h 635"/>
                    <a:gd name="T58" fmla="*/ 2147483646 w 755"/>
                    <a:gd name="T59" fmla="*/ 2147483646 h 635"/>
                    <a:gd name="T60" fmla="*/ 2147483646 w 755"/>
                    <a:gd name="T61" fmla="*/ 2147483646 h 635"/>
                    <a:gd name="T62" fmla="*/ 2147483646 w 755"/>
                    <a:gd name="T63" fmla="*/ 2147483646 h 635"/>
                    <a:gd name="T64" fmla="*/ 2147483646 w 755"/>
                    <a:gd name="T65" fmla="*/ 2147483646 h 635"/>
                    <a:gd name="T66" fmla="*/ 2147483646 w 755"/>
                    <a:gd name="T67" fmla="*/ 2147483646 h 635"/>
                    <a:gd name="T68" fmla="*/ 2147483646 w 755"/>
                    <a:gd name="T69" fmla="*/ 2147483646 h 635"/>
                    <a:gd name="T70" fmla="*/ 2147483646 w 755"/>
                    <a:gd name="T71" fmla="*/ 2147483646 h 635"/>
                    <a:gd name="T72" fmla="*/ 2147483646 w 755"/>
                    <a:gd name="T73" fmla="*/ 2147483646 h 635"/>
                    <a:gd name="T74" fmla="*/ 2147483646 w 755"/>
                    <a:gd name="T75" fmla="*/ 2147483646 h 635"/>
                    <a:gd name="T76" fmla="*/ 2147483646 w 755"/>
                    <a:gd name="T77" fmla="*/ 2147483646 h 635"/>
                    <a:gd name="T78" fmla="*/ 2147483646 w 755"/>
                    <a:gd name="T79" fmla="*/ 2147483646 h 635"/>
                    <a:gd name="T80" fmla="*/ 2147483646 w 755"/>
                    <a:gd name="T81" fmla="*/ 2147483646 h 635"/>
                    <a:gd name="T82" fmla="*/ 2147483646 w 755"/>
                    <a:gd name="T83" fmla="*/ 2147483646 h 635"/>
                    <a:gd name="T84" fmla="*/ 2147483646 w 755"/>
                    <a:gd name="T85" fmla="*/ 2147483646 h 635"/>
                    <a:gd name="T86" fmla="*/ 2147483646 w 755"/>
                    <a:gd name="T87" fmla="*/ 2147483646 h 635"/>
                    <a:gd name="T88" fmla="*/ 2147483646 w 755"/>
                    <a:gd name="T89" fmla="*/ 2147483646 h 635"/>
                    <a:gd name="T90" fmla="*/ 2147483646 w 755"/>
                    <a:gd name="T91" fmla="*/ 2147483646 h 635"/>
                    <a:gd name="T92" fmla="*/ 2147483646 w 755"/>
                    <a:gd name="T93" fmla="*/ 2147483646 h 635"/>
                    <a:gd name="T94" fmla="*/ 2147483646 w 755"/>
                    <a:gd name="T95" fmla="*/ 2147483646 h 635"/>
                    <a:gd name="T96" fmla="*/ 2147483646 w 755"/>
                    <a:gd name="T97" fmla="*/ 2147483646 h 635"/>
                    <a:gd name="T98" fmla="*/ 2147483646 w 755"/>
                    <a:gd name="T99" fmla="*/ 2147483646 h 635"/>
                    <a:gd name="T100" fmla="*/ 2147483646 w 755"/>
                    <a:gd name="T101" fmla="*/ 2147483646 h 635"/>
                    <a:gd name="T102" fmla="*/ 2147483646 w 755"/>
                    <a:gd name="T103" fmla="*/ 2147483646 h 635"/>
                    <a:gd name="T104" fmla="*/ 2147483646 w 755"/>
                    <a:gd name="T105" fmla="*/ 2147483646 h 635"/>
                    <a:gd name="T106" fmla="*/ 2147483646 w 755"/>
                    <a:gd name="T107" fmla="*/ 2147483646 h 635"/>
                    <a:gd name="T108" fmla="*/ 2147483646 w 755"/>
                    <a:gd name="T109" fmla="*/ 2147483646 h 635"/>
                    <a:gd name="T110" fmla="*/ 2147483646 w 755"/>
                    <a:gd name="T111" fmla="*/ 2147483646 h 635"/>
                    <a:gd name="T112" fmla="*/ 2147483646 w 755"/>
                    <a:gd name="T113" fmla="*/ 2147483646 h 635"/>
                    <a:gd name="T114" fmla="*/ 2147483646 w 755"/>
                    <a:gd name="T115" fmla="*/ 2147483646 h 635"/>
                    <a:gd name="T116" fmla="*/ 2147483646 w 755"/>
                    <a:gd name="T117" fmla="*/ 2147483646 h 635"/>
                    <a:gd name="T118" fmla="*/ 2147483646 w 755"/>
                    <a:gd name="T119" fmla="*/ 2147483646 h 635"/>
                    <a:gd name="T120" fmla="*/ 2147483646 w 755"/>
                    <a:gd name="T121" fmla="*/ 2147483646 h 635"/>
                    <a:gd name="T122" fmla="*/ 0 w 755"/>
                    <a:gd name="T123" fmla="*/ 2147483646 h 635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755"/>
                    <a:gd name="T187" fmla="*/ 0 h 635"/>
                    <a:gd name="T188" fmla="*/ 755 w 755"/>
                    <a:gd name="T189" fmla="*/ 635 h 635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755" h="635">
                      <a:moveTo>
                        <a:pt x="32" y="273"/>
                      </a:moveTo>
                      <a:lnTo>
                        <a:pt x="32" y="267"/>
                      </a:lnTo>
                      <a:lnTo>
                        <a:pt x="32" y="260"/>
                      </a:lnTo>
                      <a:lnTo>
                        <a:pt x="39" y="254"/>
                      </a:lnTo>
                      <a:lnTo>
                        <a:pt x="45" y="254"/>
                      </a:lnTo>
                      <a:lnTo>
                        <a:pt x="51" y="254"/>
                      </a:lnTo>
                      <a:lnTo>
                        <a:pt x="58" y="248"/>
                      </a:lnTo>
                      <a:lnTo>
                        <a:pt x="64" y="241"/>
                      </a:lnTo>
                      <a:lnTo>
                        <a:pt x="64" y="235"/>
                      </a:lnTo>
                      <a:lnTo>
                        <a:pt x="70" y="235"/>
                      </a:lnTo>
                      <a:lnTo>
                        <a:pt x="70" y="229"/>
                      </a:lnTo>
                      <a:lnTo>
                        <a:pt x="77" y="229"/>
                      </a:lnTo>
                      <a:lnTo>
                        <a:pt x="83" y="229"/>
                      </a:lnTo>
                      <a:lnTo>
                        <a:pt x="83" y="222"/>
                      </a:lnTo>
                      <a:lnTo>
                        <a:pt x="83" y="216"/>
                      </a:lnTo>
                      <a:lnTo>
                        <a:pt x="89" y="216"/>
                      </a:lnTo>
                      <a:lnTo>
                        <a:pt x="96" y="210"/>
                      </a:lnTo>
                      <a:lnTo>
                        <a:pt x="96" y="203"/>
                      </a:lnTo>
                      <a:lnTo>
                        <a:pt x="96" y="197"/>
                      </a:lnTo>
                      <a:lnTo>
                        <a:pt x="102" y="197"/>
                      </a:lnTo>
                      <a:lnTo>
                        <a:pt x="102" y="191"/>
                      </a:lnTo>
                      <a:lnTo>
                        <a:pt x="108" y="191"/>
                      </a:lnTo>
                      <a:lnTo>
                        <a:pt x="115" y="191"/>
                      </a:lnTo>
                      <a:lnTo>
                        <a:pt x="121" y="191"/>
                      </a:lnTo>
                      <a:lnTo>
                        <a:pt x="121" y="184"/>
                      </a:lnTo>
                      <a:lnTo>
                        <a:pt x="121" y="178"/>
                      </a:lnTo>
                      <a:lnTo>
                        <a:pt x="127" y="178"/>
                      </a:lnTo>
                      <a:lnTo>
                        <a:pt x="127" y="172"/>
                      </a:lnTo>
                      <a:lnTo>
                        <a:pt x="127" y="165"/>
                      </a:lnTo>
                      <a:lnTo>
                        <a:pt x="127" y="159"/>
                      </a:lnTo>
                      <a:lnTo>
                        <a:pt x="134" y="159"/>
                      </a:lnTo>
                      <a:lnTo>
                        <a:pt x="140" y="159"/>
                      </a:lnTo>
                      <a:lnTo>
                        <a:pt x="146" y="153"/>
                      </a:lnTo>
                      <a:lnTo>
                        <a:pt x="153" y="146"/>
                      </a:lnTo>
                      <a:lnTo>
                        <a:pt x="159" y="146"/>
                      </a:lnTo>
                      <a:lnTo>
                        <a:pt x="159" y="140"/>
                      </a:lnTo>
                      <a:lnTo>
                        <a:pt x="153" y="140"/>
                      </a:lnTo>
                      <a:lnTo>
                        <a:pt x="159" y="133"/>
                      </a:lnTo>
                      <a:lnTo>
                        <a:pt x="165" y="133"/>
                      </a:lnTo>
                      <a:lnTo>
                        <a:pt x="172" y="133"/>
                      </a:lnTo>
                      <a:lnTo>
                        <a:pt x="172" y="127"/>
                      </a:lnTo>
                      <a:lnTo>
                        <a:pt x="165" y="127"/>
                      </a:lnTo>
                      <a:lnTo>
                        <a:pt x="165" y="121"/>
                      </a:lnTo>
                      <a:lnTo>
                        <a:pt x="172" y="121"/>
                      </a:lnTo>
                      <a:lnTo>
                        <a:pt x="178" y="121"/>
                      </a:lnTo>
                      <a:lnTo>
                        <a:pt x="184" y="121"/>
                      </a:lnTo>
                      <a:lnTo>
                        <a:pt x="184" y="127"/>
                      </a:lnTo>
                      <a:lnTo>
                        <a:pt x="191" y="121"/>
                      </a:lnTo>
                      <a:lnTo>
                        <a:pt x="191" y="114"/>
                      </a:lnTo>
                      <a:lnTo>
                        <a:pt x="184" y="114"/>
                      </a:lnTo>
                      <a:lnTo>
                        <a:pt x="178" y="114"/>
                      </a:lnTo>
                      <a:lnTo>
                        <a:pt x="178" y="108"/>
                      </a:lnTo>
                      <a:lnTo>
                        <a:pt x="184" y="108"/>
                      </a:lnTo>
                      <a:lnTo>
                        <a:pt x="191" y="102"/>
                      </a:lnTo>
                      <a:lnTo>
                        <a:pt x="197" y="102"/>
                      </a:lnTo>
                      <a:lnTo>
                        <a:pt x="197" y="95"/>
                      </a:lnTo>
                      <a:lnTo>
                        <a:pt x="197" y="102"/>
                      </a:lnTo>
                      <a:lnTo>
                        <a:pt x="204" y="102"/>
                      </a:lnTo>
                      <a:lnTo>
                        <a:pt x="204" y="95"/>
                      </a:lnTo>
                      <a:lnTo>
                        <a:pt x="210" y="95"/>
                      </a:lnTo>
                      <a:lnTo>
                        <a:pt x="216" y="89"/>
                      </a:lnTo>
                      <a:lnTo>
                        <a:pt x="216" y="83"/>
                      </a:lnTo>
                      <a:lnTo>
                        <a:pt x="223" y="83"/>
                      </a:lnTo>
                      <a:lnTo>
                        <a:pt x="223" y="76"/>
                      </a:lnTo>
                      <a:lnTo>
                        <a:pt x="229" y="83"/>
                      </a:lnTo>
                      <a:lnTo>
                        <a:pt x="229" y="76"/>
                      </a:lnTo>
                      <a:lnTo>
                        <a:pt x="235" y="70"/>
                      </a:lnTo>
                      <a:lnTo>
                        <a:pt x="242" y="76"/>
                      </a:lnTo>
                      <a:lnTo>
                        <a:pt x="242" y="70"/>
                      </a:lnTo>
                      <a:lnTo>
                        <a:pt x="248" y="70"/>
                      </a:lnTo>
                      <a:lnTo>
                        <a:pt x="248" y="64"/>
                      </a:lnTo>
                      <a:lnTo>
                        <a:pt x="254" y="64"/>
                      </a:lnTo>
                      <a:lnTo>
                        <a:pt x="261" y="64"/>
                      </a:lnTo>
                      <a:lnTo>
                        <a:pt x="261" y="57"/>
                      </a:lnTo>
                      <a:lnTo>
                        <a:pt x="261" y="51"/>
                      </a:lnTo>
                      <a:lnTo>
                        <a:pt x="267" y="51"/>
                      </a:lnTo>
                      <a:lnTo>
                        <a:pt x="267" y="45"/>
                      </a:lnTo>
                      <a:lnTo>
                        <a:pt x="273" y="45"/>
                      </a:lnTo>
                      <a:lnTo>
                        <a:pt x="273" y="38"/>
                      </a:lnTo>
                      <a:lnTo>
                        <a:pt x="273" y="45"/>
                      </a:lnTo>
                      <a:lnTo>
                        <a:pt x="280" y="45"/>
                      </a:lnTo>
                      <a:lnTo>
                        <a:pt x="286" y="45"/>
                      </a:lnTo>
                      <a:lnTo>
                        <a:pt x="286" y="38"/>
                      </a:lnTo>
                      <a:lnTo>
                        <a:pt x="286" y="45"/>
                      </a:lnTo>
                      <a:lnTo>
                        <a:pt x="292" y="45"/>
                      </a:lnTo>
                      <a:lnTo>
                        <a:pt x="292" y="38"/>
                      </a:lnTo>
                      <a:lnTo>
                        <a:pt x="292" y="32"/>
                      </a:lnTo>
                      <a:lnTo>
                        <a:pt x="299" y="38"/>
                      </a:lnTo>
                      <a:lnTo>
                        <a:pt x="305" y="38"/>
                      </a:lnTo>
                      <a:lnTo>
                        <a:pt x="305" y="32"/>
                      </a:lnTo>
                      <a:lnTo>
                        <a:pt x="311" y="32"/>
                      </a:lnTo>
                      <a:lnTo>
                        <a:pt x="318" y="38"/>
                      </a:lnTo>
                      <a:lnTo>
                        <a:pt x="318" y="32"/>
                      </a:lnTo>
                      <a:lnTo>
                        <a:pt x="324" y="32"/>
                      </a:lnTo>
                      <a:lnTo>
                        <a:pt x="324" y="26"/>
                      </a:lnTo>
                      <a:lnTo>
                        <a:pt x="330" y="26"/>
                      </a:lnTo>
                      <a:lnTo>
                        <a:pt x="330" y="19"/>
                      </a:lnTo>
                      <a:lnTo>
                        <a:pt x="330" y="13"/>
                      </a:lnTo>
                      <a:lnTo>
                        <a:pt x="330" y="19"/>
                      </a:lnTo>
                      <a:lnTo>
                        <a:pt x="337" y="19"/>
                      </a:lnTo>
                      <a:lnTo>
                        <a:pt x="343" y="19"/>
                      </a:lnTo>
                      <a:lnTo>
                        <a:pt x="343" y="13"/>
                      </a:lnTo>
                      <a:lnTo>
                        <a:pt x="349" y="13"/>
                      </a:lnTo>
                      <a:lnTo>
                        <a:pt x="349" y="7"/>
                      </a:lnTo>
                      <a:lnTo>
                        <a:pt x="356" y="7"/>
                      </a:lnTo>
                      <a:lnTo>
                        <a:pt x="362" y="0"/>
                      </a:lnTo>
                      <a:lnTo>
                        <a:pt x="362" y="7"/>
                      </a:lnTo>
                      <a:lnTo>
                        <a:pt x="368" y="7"/>
                      </a:lnTo>
                      <a:lnTo>
                        <a:pt x="375" y="7"/>
                      </a:lnTo>
                      <a:lnTo>
                        <a:pt x="381" y="7"/>
                      </a:lnTo>
                      <a:lnTo>
                        <a:pt x="381" y="13"/>
                      </a:lnTo>
                      <a:lnTo>
                        <a:pt x="381" y="7"/>
                      </a:lnTo>
                      <a:lnTo>
                        <a:pt x="388" y="7"/>
                      </a:lnTo>
                      <a:lnTo>
                        <a:pt x="394" y="7"/>
                      </a:lnTo>
                      <a:lnTo>
                        <a:pt x="394" y="13"/>
                      </a:lnTo>
                      <a:lnTo>
                        <a:pt x="394" y="7"/>
                      </a:lnTo>
                      <a:lnTo>
                        <a:pt x="400" y="7"/>
                      </a:lnTo>
                      <a:lnTo>
                        <a:pt x="407" y="7"/>
                      </a:lnTo>
                      <a:lnTo>
                        <a:pt x="407" y="0"/>
                      </a:lnTo>
                      <a:lnTo>
                        <a:pt x="413" y="0"/>
                      </a:lnTo>
                      <a:lnTo>
                        <a:pt x="413" y="7"/>
                      </a:lnTo>
                      <a:lnTo>
                        <a:pt x="413" y="13"/>
                      </a:lnTo>
                      <a:lnTo>
                        <a:pt x="413" y="7"/>
                      </a:lnTo>
                      <a:lnTo>
                        <a:pt x="419" y="7"/>
                      </a:lnTo>
                      <a:lnTo>
                        <a:pt x="426" y="7"/>
                      </a:lnTo>
                      <a:lnTo>
                        <a:pt x="432" y="7"/>
                      </a:lnTo>
                      <a:lnTo>
                        <a:pt x="438" y="7"/>
                      </a:lnTo>
                      <a:lnTo>
                        <a:pt x="438" y="0"/>
                      </a:lnTo>
                      <a:lnTo>
                        <a:pt x="438" y="7"/>
                      </a:lnTo>
                      <a:lnTo>
                        <a:pt x="445" y="7"/>
                      </a:lnTo>
                      <a:lnTo>
                        <a:pt x="445" y="13"/>
                      </a:lnTo>
                      <a:lnTo>
                        <a:pt x="445" y="7"/>
                      </a:lnTo>
                      <a:lnTo>
                        <a:pt x="451" y="7"/>
                      </a:lnTo>
                      <a:lnTo>
                        <a:pt x="451" y="13"/>
                      </a:lnTo>
                      <a:lnTo>
                        <a:pt x="451" y="7"/>
                      </a:lnTo>
                      <a:lnTo>
                        <a:pt x="457" y="7"/>
                      </a:lnTo>
                      <a:lnTo>
                        <a:pt x="457" y="13"/>
                      </a:lnTo>
                      <a:lnTo>
                        <a:pt x="464" y="13"/>
                      </a:lnTo>
                      <a:lnTo>
                        <a:pt x="470" y="13"/>
                      </a:lnTo>
                      <a:lnTo>
                        <a:pt x="470" y="19"/>
                      </a:lnTo>
                      <a:lnTo>
                        <a:pt x="476" y="19"/>
                      </a:lnTo>
                      <a:lnTo>
                        <a:pt x="476" y="13"/>
                      </a:lnTo>
                      <a:lnTo>
                        <a:pt x="483" y="13"/>
                      </a:lnTo>
                      <a:lnTo>
                        <a:pt x="489" y="13"/>
                      </a:lnTo>
                      <a:lnTo>
                        <a:pt x="495" y="13"/>
                      </a:lnTo>
                      <a:lnTo>
                        <a:pt x="495" y="19"/>
                      </a:lnTo>
                      <a:lnTo>
                        <a:pt x="502" y="19"/>
                      </a:lnTo>
                      <a:lnTo>
                        <a:pt x="502" y="13"/>
                      </a:lnTo>
                      <a:lnTo>
                        <a:pt x="502" y="19"/>
                      </a:lnTo>
                      <a:lnTo>
                        <a:pt x="508" y="19"/>
                      </a:lnTo>
                      <a:lnTo>
                        <a:pt x="508" y="13"/>
                      </a:lnTo>
                      <a:lnTo>
                        <a:pt x="514" y="13"/>
                      </a:lnTo>
                      <a:lnTo>
                        <a:pt x="514" y="19"/>
                      </a:lnTo>
                      <a:lnTo>
                        <a:pt x="521" y="19"/>
                      </a:lnTo>
                      <a:lnTo>
                        <a:pt x="527" y="19"/>
                      </a:lnTo>
                      <a:lnTo>
                        <a:pt x="527" y="26"/>
                      </a:lnTo>
                      <a:lnTo>
                        <a:pt x="533" y="26"/>
                      </a:lnTo>
                      <a:lnTo>
                        <a:pt x="533" y="19"/>
                      </a:lnTo>
                      <a:lnTo>
                        <a:pt x="540" y="26"/>
                      </a:lnTo>
                      <a:lnTo>
                        <a:pt x="533" y="26"/>
                      </a:lnTo>
                      <a:lnTo>
                        <a:pt x="540" y="26"/>
                      </a:lnTo>
                      <a:lnTo>
                        <a:pt x="540" y="32"/>
                      </a:lnTo>
                      <a:lnTo>
                        <a:pt x="546" y="32"/>
                      </a:lnTo>
                      <a:lnTo>
                        <a:pt x="540" y="32"/>
                      </a:lnTo>
                      <a:lnTo>
                        <a:pt x="540" y="38"/>
                      </a:lnTo>
                      <a:lnTo>
                        <a:pt x="546" y="38"/>
                      </a:lnTo>
                      <a:lnTo>
                        <a:pt x="546" y="32"/>
                      </a:lnTo>
                      <a:lnTo>
                        <a:pt x="546" y="38"/>
                      </a:lnTo>
                      <a:lnTo>
                        <a:pt x="552" y="38"/>
                      </a:lnTo>
                      <a:lnTo>
                        <a:pt x="559" y="38"/>
                      </a:lnTo>
                      <a:lnTo>
                        <a:pt x="565" y="38"/>
                      </a:lnTo>
                      <a:lnTo>
                        <a:pt x="571" y="38"/>
                      </a:lnTo>
                      <a:lnTo>
                        <a:pt x="571" y="45"/>
                      </a:lnTo>
                      <a:lnTo>
                        <a:pt x="578" y="45"/>
                      </a:lnTo>
                      <a:lnTo>
                        <a:pt x="578" y="38"/>
                      </a:lnTo>
                      <a:lnTo>
                        <a:pt x="578" y="45"/>
                      </a:lnTo>
                      <a:lnTo>
                        <a:pt x="584" y="45"/>
                      </a:lnTo>
                      <a:lnTo>
                        <a:pt x="591" y="45"/>
                      </a:lnTo>
                      <a:lnTo>
                        <a:pt x="591" y="51"/>
                      </a:lnTo>
                      <a:lnTo>
                        <a:pt x="597" y="51"/>
                      </a:lnTo>
                      <a:lnTo>
                        <a:pt x="597" y="57"/>
                      </a:lnTo>
                      <a:lnTo>
                        <a:pt x="603" y="57"/>
                      </a:lnTo>
                      <a:lnTo>
                        <a:pt x="610" y="57"/>
                      </a:lnTo>
                      <a:lnTo>
                        <a:pt x="610" y="64"/>
                      </a:lnTo>
                      <a:lnTo>
                        <a:pt x="616" y="64"/>
                      </a:lnTo>
                      <a:lnTo>
                        <a:pt x="616" y="70"/>
                      </a:lnTo>
                      <a:lnTo>
                        <a:pt x="622" y="70"/>
                      </a:lnTo>
                      <a:lnTo>
                        <a:pt x="629" y="70"/>
                      </a:lnTo>
                      <a:lnTo>
                        <a:pt x="629" y="76"/>
                      </a:lnTo>
                      <a:lnTo>
                        <a:pt x="629" y="83"/>
                      </a:lnTo>
                      <a:lnTo>
                        <a:pt x="635" y="83"/>
                      </a:lnTo>
                      <a:lnTo>
                        <a:pt x="641" y="83"/>
                      </a:lnTo>
                      <a:lnTo>
                        <a:pt x="641" y="89"/>
                      </a:lnTo>
                      <a:lnTo>
                        <a:pt x="648" y="89"/>
                      </a:lnTo>
                      <a:lnTo>
                        <a:pt x="641" y="95"/>
                      </a:lnTo>
                      <a:lnTo>
                        <a:pt x="648" y="95"/>
                      </a:lnTo>
                      <a:lnTo>
                        <a:pt x="648" y="102"/>
                      </a:lnTo>
                      <a:lnTo>
                        <a:pt x="648" y="95"/>
                      </a:lnTo>
                      <a:lnTo>
                        <a:pt x="648" y="102"/>
                      </a:lnTo>
                      <a:lnTo>
                        <a:pt x="654" y="102"/>
                      </a:lnTo>
                      <a:lnTo>
                        <a:pt x="654" y="108"/>
                      </a:lnTo>
                      <a:lnTo>
                        <a:pt x="660" y="108"/>
                      </a:lnTo>
                      <a:lnTo>
                        <a:pt x="660" y="114"/>
                      </a:lnTo>
                      <a:lnTo>
                        <a:pt x="667" y="114"/>
                      </a:lnTo>
                      <a:lnTo>
                        <a:pt x="667" y="121"/>
                      </a:lnTo>
                      <a:lnTo>
                        <a:pt x="673" y="121"/>
                      </a:lnTo>
                      <a:lnTo>
                        <a:pt x="673" y="127"/>
                      </a:lnTo>
                      <a:lnTo>
                        <a:pt x="679" y="127"/>
                      </a:lnTo>
                      <a:lnTo>
                        <a:pt x="686" y="127"/>
                      </a:lnTo>
                      <a:lnTo>
                        <a:pt x="692" y="127"/>
                      </a:lnTo>
                      <a:lnTo>
                        <a:pt x="698" y="127"/>
                      </a:lnTo>
                      <a:lnTo>
                        <a:pt x="705" y="127"/>
                      </a:lnTo>
                      <a:lnTo>
                        <a:pt x="711" y="127"/>
                      </a:lnTo>
                      <a:lnTo>
                        <a:pt x="711" y="133"/>
                      </a:lnTo>
                      <a:lnTo>
                        <a:pt x="717" y="133"/>
                      </a:lnTo>
                      <a:lnTo>
                        <a:pt x="711" y="133"/>
                      </a:lnTo>
                      <a:lnTo>
                        <a:pt x="711" y="127"/>
                      </a:lnTo>
                      <a:lnTo>
                        <a:pt x="717" y="127"/>
                      </a:lnTo>
                      <a:lnTo>
                        <a:pt x="717" y="133"/>
                      </a:lnTo>
                      <a:lnTo>
                        <a:pt x="724" y="133"/>
                      </a:lnTo>
                      <a:lnTo>
                        <a:pt x="724" y="127"/>
                      </a:lnTo>
                      <a:lnTo>
                        <a:pt x="730" y="127"/>
                      </a:lnTo>
                      <a:lnTo>
                        <a:pt x="736" y="133"/>
                      </a:lnTo>
                      <a:lnTo>
                        <a:pt x="736" y="127"/>
                      </a:lnTo>
                      <a:lnTo>
                        <a:pt x="743" y="127"/>
                      </a:lnTo>
                      <a:lnTo>
                        <a:pt x="743" y="133"/>
                      </a:lnTo>
                      <a:lnTo>
                        <a:pt x="749" y="133"/>
                      </a:lnTo>
                      <a:lnTo>
                        <a:pt x="743" y="133"/>
                      </a:lnTo>
                      <a:lnTo>
                        <a:pt x="749" y="127"/>
                      </a:lnTo>
                      <a:lnTo>
                        <a:pt x="749" y="133"/>
                      </a:lnTo>
                      <a:lnTo>
                        <a:pt x="749" y="127"/>
                      </a:lnTo>
                      <a:lnTo>
                        <a:pt x="749" y="133"/>
                      </a:lnTo>
                      <a:lnTo>
                        <a:pt x="755" y="133"/>
                      </a:lnTo>
                      <a:lnTo>
                        <a:pt x="749" y="133"/>
                      </a:lnTo>
                      <a:lnTo>
                        <a:pt x="755" y="133"/>
                      </a:lnTo>
                      <a:lnTo>
                        <a:pt x="749" y="133"/>
                      </a:lnTo>
                      <a:lnTo>
                        <a:pt x="749" y="140"/>
                      </a:lnTo>
                      <a:lnTo>
                        <a:pt x="755" y="140"/>
                      </a:lnTo>
                      <a:lnTo>
                        <a:pt x="755" y="146"/>
                      </a:lnTo>
                      <a:lnTo>
                        <a:pt x="749" y="146"/>
                      </a:lnTo>
                      <a:lnTo>
                        <a:pt x="743" y="146"/>
                      </a:lnTo>
                      <a:lnTo>
                        <a:pt x="749" y="146"/>
                      </a:lnTo>
                      <a:lnTo>
                        <a:pt x="743" y="146"/>
                      </a:lnTo>
                      <a:lnTo>
                        <a:pt x="743" y="153"/>
                      </a:lnTo>
                      <a:lnTo>
                        <a:pt x="736" y="159"/>
                      </a:lnTo>
                      <a:lnTo>
                        <a:pt x="743" y="159"/>
                      </a:lnTo>
                      <a:lnTo>
                        <a:pt x="736" y="159"/>
                      </a:lnTo>
                      <a:lnTo>
                        <a:pt x="736" y="153"/>
                      </a:lnTo>
                      <a:lnTo>
                        <a:pt x="736" y="159"/>
                      </a:lnTo>
                      <a:lnTo>
                        <a:pt x="730" y="159"/>
                      </a:lnTo>
                      <a:lnTo>
                        <a:pt x="730" y="165"/>
                      </a:lnTo>
                      <a:lnTo>
                        <a:pt x="730" y="159"/>
                      </a:lnTo>
                      <a:lnTo>
                        <a:pt x="730" y="165"/>
                      </a:lnTo>
                      <a:lnTo>
                        <a:pt x="730" y="172"/>
                      </a:lnTo>
                      <a:lnTo>
                        <a:pt x="730" y="165"/>
                      </a:lnTo>
                      <a:lnTo>
                        <a:pt x="730" y="172"/>
                      </a:lnTo>
                      <a:lnTo>
                        <a:pt x="736" y="172"/>
                      </a:lnTo>
                      <a:lnTo>
                        <a:pt x="730" y="172"/>
                      </a:lnTo>
                      <a:lnTo>
                        <a:pt x="736" y="172"/>
                      </a:lnTo>
                      <a:lnTo>
                        <a:pt x="730" y="172"/>
                      </a:lnTo>
                      <a:lnTo>
                        <a:pt x="736" y="178"/>
                      </a:lnTo>
                      <a:lnTo>
                        <a:pt x="730" y="178"/>
                      </a:lnTo>
                      <a:lnTo>
                        <a:pt x="736" y="178"/>
                      </a:lnTo>
                      <a:lnTo>
                        <a:pt x="730" y="178"/>
                      </a:lnTo>
                      <a:lnTo>
                        <a:pt x="730" y="184"/>
                      </a:lnTo>
                      <a:lnTo>
                        <a:pt x="736" y="184"/>
                      </a:lnTo>
                      <a:lnTo>
                        <a:pt x="730" y="184"/>
                      </a:lnTo>
                      <a:lnTo>
                        <a:pt x="730" y="191"/>
                      </a:lnTo>
                      <a:lnTo>
                        <a:pt x="730" y="184"/>
                      </a:lnTo>
                      <a:lnTo>
                        <a:pt x="736" y="184"/>
                      </a:lnTo>
                      <a:lnTo>
                        <a:pt x="730" y="184"/>
                      </a:lnTo>
                      <a:lnTo>
                        <a:pt x="730" y="191"/>
                      </a:lnTo>
                      <a:lnTo>
                        <a:pt x="730" y="197"/>
                      </a:lnTo>
                      <a:lnTo>
                        <a:pt x="730" y="191"/>
                      </a:lnTo>
                      <a:lnTo>
                        <a:pt x="724" y="191"/>
                      </a:lnTo>
                      <a:lnTo>
                        <a:pt x="730" y="191"/>
                      </a:lnTo>
                      <a:lnTo>
                        <a:pt x="730" y="197"/>
                      </a:lnTo>
                      <a:lnTo>
                        <a:pt x="724" y="197"/>
                      </a:lnTo>
                      <a:lnTo>
                        <a:pt x="717" y="197"/>
                      </a:lnTo>
                      <a:lnTo>
                        <a:pt x="724" y="197"/>
                      </a:lnTo>
                      <a:lnTo>
                        <a:pt x="717" y="197"/>
                      </a:lnTo>
                      <a:lnTo>
                        <a:pt x="724" y="197"/>
                      </a:lnTo>
                      <a:lnTo>
                        <a:pt x="717" y="197"/>
                      </a:lnTo>
                      <a:lnTo>
                        <a:pt x="717" y="203"/>
                      </a:lnTo>
                      <a:lnTo>
                        <a:pt x="717" y="197"/>
                      </a:lnTo>
                      <a:lnTo>
                        <a:pt x="711" y="197"/>
                      </a:lnTo>
                      <a:lnTo>
                        <a:pt x="711" y="203"/>
                      </a:lnTo>
                      <a:lnTo>
                        <a:pt x="717" y="197"/>
                      </a:lnTo>
                      <a:lnTo>
                        <a:pt x="717" y="203"/>
                      </a:lnTo>
                      <a:lnTo>
                        <a:pt x="711" y="203"/>
                      </a:lnTo>
                      <a:lnTo>
                        <a:pt x="717" y="203"/>
                      </a:lnTo>
                      <a:lnTo>
                        <a:pt x="711" y="203"/>
                      </a:lnTo>
                      <a:lnTo>
                        <a:pt x="717" y="203"/>
                      </a:lnTo>
                      <a:lnTo>
                        <a:pt x="711" y="203"/>
                      </a:lnTo>
                      <a:lnTo>
                        <a:pt x="717" y="210"/>
                      </a:lnTo>
                      <a:lnTo>
                        <a:pt x="711" y="210"/>
                      </a:lnTo>
                      <a:lnTo>
                        <a:pt x="717" y="210"/>
                      </a:lnTo>
                      <a:lnTo>
                        <a:pt x="724" y="210"/>
                      </a:lnTo>
                      <a:lnTo>
                        <a:pt x="724" y="216"/>
                      </a:lnTo>
                      <a:lnTo>
                        <a:pt x="724" y="210"/>
                      </a:lnTo>
                      <a:lnTo>
                        <a:pt x="717" y="210"/>
                      </a:lnTo>
                      <a:lnTo>
                        <a:pt x="717" y="203"/>
                      </a:lnTo>
                      <a:lnTo>
                        <a:pt x="724" y="203"/>
                      </a:lnTo>
                      <a:lnTo>
                        <a:pt x="730" y="203"/>
                      </a:lnTo>
                      <a:lnTo>
                        <a:pt x="730" y="197"/>
                      </a:lnTo>
                      <a:lnTo>
                        <a:pt x="736" y="203"/>
                      </a:lnTo>
                      <a:lnTo>
                        <a:pt x="743" y="203"/>
                      </a:lnTo>
                      <a:lnTo>
                        <a:pt x="743" y="210"/>
                      </a:lnTo>
                      <a:lnTo>
                        <a:pt x="749" y="210"/>
                      </a:lnTo>
                      <a:lnTo>
                        <a:pt x="755" y="210"/>
                      </a:lnTo>
                      <a:lnTo>
                        <a:pt x="749" y="210"/>
                      </a:lnTo>
                      <a:lnTo>
                        <a:pt x="755" y="210"/>
                      </a:lnTo>
                      <a:lnTo>
                        <a:pt x="755" y="216"/>
                      </a:lnTo>
                      <a:lnTo>
                        <a:pt x="749" y="216"/>
                      </a:lnTo>
                      <a:lnTo>
                        <a:pt x="749" y="222"/>
                      </a:lnTo>
                      <a:lnTo>
                        <a:pt x="736" y="241"/>
                      </a:lnTo>
                      <a:lnTo>
                        <a:pt x="730" y="241"/>
                      </a:lnTo>
                      <a:lnTo>
                        <a:pt x="730" y="248"/>
                      </a:lnTo>
                      <a:lnTo>
                        <a:pt x="724" y="254"/>
                      </a:lnTo>
                      <a:lnTo>
                        <a:pt x="724" y="260"/>
                      </a:lnTo>
                      <a:lnTo>
                        <a:pt x="724" y="267"/>
                      </a:lnTo>
                      <a:lnTo>
                        <a:pt x="717" y="273"/>
                      </a:lnTo>
                      <a:lnTo>
                        <a:pt x="717" y="279"/>
                      </a:lnTo>
                      <a:lnTo>
                        <a:pt x="711" y="279"/>
                      </a:lnTo>
                      <a:lnTo>
                        <a:pt x="711" y="286"/>
                      </a:lnTo>
                      <a:lnTo>
                        <a:pt x="711" y="298"/>
                      </a:lnTo>
                      <a:lnTo>
                        <a:pt x="705" y="298"/>
                      </a:lnTo>
                      <a:lnTo>
                        <a:pt x="705" y="305"/>
                      </a:lnTo>
                      <a:lnTo>
                        <a:pt x="698" y="311"/>
                      </a:lnTo>
                      <a:lnTo>
                        <a:pt x="698" y="317"/>
                      </a:lnTo>
                      <a:lnTo>
                        <a:pt x="698" y="324"/>
                      </a:lnTo>
                      <a:lnTo>
                        <a:pt x="692" y="330"/>
                      </a:lnTo>
                      <a:lnTo>
                        <a:pt x="686" y="336"/>
                      </a:lnTo>
                      <a:lnTo>
                        <a:pt x="686" y="343"/>
                      </a:lnTo>
                      <a:lnTo>
                        <a:pt x="673" y="356"/>
                      </a:lnTo>
                      <a:lnTo>
                        <a:pt x="667" y="368"/>
                      </a:lnTo>
                      <a:lnTo>
                        <a:pt x="660" y="368"/>
                      </a:lnTo>
                      <a:lnTo>
                        <a:pt x="660" y="375"/>
                      </a:lnTo>
                      <a:lnTo>
                        <a:pt x="654" y="381"/>
                      </a:lnTo>
                      <a:lnTo>
                        <a:pt x="654" y="387"/>
                      </a:lnTo>
                      <a:lnTo>
                        <a:pt x="648" y="387"/>
                      </a:lnTo>
                      <a:lnTo>
                        <a:pt x="641" y="394"/>
                      </a:lnTo>
                      <a:lnTo>
                        <a:pt x="641" y="400"/>
                      </a:lnTo>
                      <a:lnTo>
                        <a:pt x="635" y="400"/>
                      </a:lnTo>
                      <a:lnTo>
                        <a:pt x="629" y="406"/>
                      </a:lnTo>
                      <a:lnTo>
                        <a:pt x="622" y="413"/>
                      </a:lnTo>
                      <a:lnTo>
                        <a:pt x="616" y="413"/>
                      </a:lnTo>
                      <a:lnTo>
                        <a:pt x="616" y="419"/>
                      </a:lnTo>
                      <a:lnTo>
                        <a:pt x="610" y="419"/>
                      </a:lnTo>
                      <a:lnTo>
                        <a:pt x="610" y="425"/>
                      </a:lnTo>
                      <a:lnTo>
                        <a:pt x="603" y="432"/>
                      </a:lnTo>
                      <a:lnTo>
                        <a:pt x="597" y="438"/>
                      </a:lnTo>
                      <a:lnTo>
                        <a:pt x="591" y="438"/>
                      </a:lnTo>
                      <a:lnTo>
                        <a:pt x="584" y="444"/>
                      </a:lnTo>
                      <a:lnTo>
                        <a:pt x="571" y="451"/>
                      </a:lnTo>
                      <a:lnTo>
                        <a:pt x="565" y="451"/>
                      </a:lnTo>
                      <a:lnTo>
                        <a:pt x="552" y="457"/>
                      </a:lnTo>
                      <a:lnTo>
                        <a:pt x="546" y="463"/>
                      </a:lnTo>
                      <a:lnTo>
                        <a:pt x="540" y="470"/>
                      </a:lnTo>
                      <a:lnTo>
                        <a:pt x="533" y="482"/>
                      </a:lnTo>
                      <a:lnTo>
                        <a:pt x="527" y="482"/>
                      </a:lnTo>
                      <a:lnTo>
                        <a:pt x="521" y="482"/>
                      </a:lnTo>
                      <a:lnTo>
                        <a:pt x="521" y="489"/>
                      </a:lnTo>
                      <a:lnTo>
                        <a:pt x="514" y="489"/>
                      </a:lnTo>
                      <a:lnTo>
                        <a:pt x="514" y="495"/>
                      </a:lnTo>
                      <a:lnTo>
                        <a:pt x="508" y="501"/>
                      </a:lnTo>
                      <a:lnTo>
                        <a:pt x="508" y="508"/>
                      </a:lnTo>
                      <a:lnTo>
                        <a:pt x="502" y="514"/>
                      </a:lnTo>
                      <a:lnTo>
                        <a:pt x="502" y="520"/>
                      </a:lnTo>
                      <a:lnTo>
                        <a:pt x="495" y="527"/>
                      </a:lnTo>
                      <a:lnTo>
                        <a:pt x="495" y="533"/>
                      </a:lnTo>
                      <a:lnTo>
                        <a:pt x="495" y="539"/>
                      </a:lnTo>
                      <a:lnTo>
                        <a:pt x="489" y="552"/>
                      </a:lnTo>
                      <a:lnTo>
                        <a:pt x="483" y="559"/>
                      </a:lnTo>
                      <a:lnTo>
                        <a:pt x="483" y="565"/>
                      </a:lnTo>
                      <a:lnTo>
                        <a:pt x="476" y="571"/>
                      </a:lnTo>
                      <a:lnTo>
                        <a:pt x="476" y="578"/>
                      </a:lnTo>
                      <a:lnTo>
                        <a:pt x="470" y="584"/>
                      </a:lnTo>
                      <a:lnTo>
                        <a:pt x="464" y="590"/>
                      </a:lnTo>
                      <a:lnTo>
                        <a:pt x="438" y="609"/>
                      </a:lnTo>
                      <a:lnTo>
                        <a:pt x="426" y="616"/>
                      </a:lnTo>
                      <a:lnTo>
                        <a:pt x="419" y="622"/>
                      </a:lnTo>
                      <a:lnTo>
                        <a:pt x="407" y="628"/>
                      </a:lnTo>
                      <a:lnTo>
                        <a:pt x="407" y="635"/>
                      </a:lnTo>
                      <a:lnTo>
                        <a:pt x="400" y="628"/>
                      </a:lnTo>
                      <a:lnTo>
                        <a:pt x="394" y="628"/>
                      </a:lnTo>
                      <a:lnTo>
                        <a:pt x="394" y="622"/>
                      </a:lnTo>
                      <a:lnTo>
                        <a:pt x="394" y="616"/>
                      </a:lnTo>
                      <a:lnTo>
                        <a:pt x="394" y="609"/>
                      </a:lnTo>
                      <a:lnTo>
                        <a:pt x="394" y="603"/>
                      </a:lnTo>
                      <a:lnTo>
                        <a:pt x="394" y="597"/>
                      </a:lnTo>
                      <a:lnTo>
                        <a:pt x="394" y="584"/>
                      </a:lnTo>
                      <a:lnTo>
                        <a:pt x="394" y="578"/>
                      </a:lnTo>
                      <a:lnTo>
                        <a:pt x="400" y="565"/>
                      </a:lnTo>
                      <a:lnTo>
                        <a:pt x="407" y="559"/>
                      </a:lnTo>
                      <a:lnTo>
                        <a:pt x="413" y="559"/>
                      </a:lnTo>
                      <a:lnTo>
                        <a:pt x="419" y="552"/>
                      </a:lnTo>
                      <a:lnTo>
                        <a:pt x="413" y="552"/>
                      </a:lnTo>
                      <a:lnTo>
                        <a:pt x="419" y="552"/>
                      </a:lnTo>
                      <a:lnTo>
                        <a:pt x="413" y="552"/>
                      </a:lnTo>
                      <a:lnTo>
                        <a:pt x="419" y="552"/>
                      </a:lnTo>
                      <a:lnTo>
                        <a:pt x="413" y="552"/>
                      </a:lnTo>
                      <a:lnTo>
                        <a:pt x="426" y="546"/>
                      </a:lnTo>
                      <a:lnTo>
                        <a:pt x="426" y="539"/>
                      </a:lnTo>
                      <a:lnTo>
                        <a:pt x="432" y="539"/>
                      </a:lnTo>
                      <a:lnTo>
                        <a:pt x="438" y="539"/>
                      </a:lnTo>
                      <a:lnTo>
                        <a:pt x="438" y="533"/>
                      </a:lnTo>
                      <a:lnTo>
                        <a:pt x="426" y="527"/>
                      </a:lnTo>
                      <a:lnTo>
                        <a:pt x="419" y="527"/>
                      </a:lnTo>
                      <a:lnTo>
                        <a:pt x="419" y="520"/>
                      </a:lnTo>
                      <a:lnTo>
                        <a:pt x="419" y="527"/>
                      </a:lnTo>
                      <a:lnTo>
                        <a:pt x="413" y="527"/>
                      </a:lnTo>
                      <a:lnTo>
                        <a:pt x="413" y="520"/>
                      </a:lnTo>
                      <a:lnTo>
                        <a:pt x="407" y="520"/>
                      </a:lnTo>
                      <a:lnTo>
                        <a:pt x="400" y="520"/>
                      </a:lnTo>
                      <a:lnTo>
                        <a:pt x="400" y="514"/>
                      </a:lnTo>
                      <a:lnTo>
                        <a:pt x="394" y="514"/>
                      </a:lnTo>
                      <a:lnTo>
                        <a:pt x="394" y="508"/>
                      </a:lnTo>
                      <a:lnTo>
                        <a:pt x="388" y="508"/>
                      </a:lnTo>
                      <a:lnTo>
                        <a:pt x="388" y="501"/>
                      </a:lnTo>
                      <a:lnTo>
                        <a:pt x="381" y="501"/>
                      </a:lnTo>
                      <a:lnTo>
                        <a:pt x="381" y="495"/>
                      </a:lnTo>
                      <a:lnTo>
                        <a:pt x="381" y="489"/>
                      </a:lnTo>
                      <a:lnTo>
                        <a:pt x="375" y="489"/>
                      </a:lnTo>
                      <a:lnTo>
                        <a:pt x="375" y="482"/>
                      </a:lnTo>
                      <a:lnTo>
                        <a:pt x="375" y="476"/>
                      </a:lnTo>
                      <a:lnTo>
                        <a:pt x="368" y="476"/>
                      </a:lnTo>
                      <a:lnTo>
                        <a:pt x="368" y="470"/>
                      </a:lnTo>
                      <a:lnTo>
                        <a:pt x="362" y="470"/>
                      </a:lnTo>
                      <a:lnTo>
                        <a:pt x="362" y="463"/>
                      </a:lnTo>
                      <a:lnTo>
                        <a:pt x="356" y="463"/>
                      </a:lnTo>
                      <a:lnTo>
                        <a:pt x="349" y="463"/>
                      </a:lnTo>
                      <a:lnTo>
                        <a:pt x="349" y="457"/>
                      </a:lnTo>
                      <a:lnTo>
                        <a:pt x="343" y="457"/>
                      </a:lnTo>
                      <a:lnTo>
                        <a:pt x="337" y="457"/>
                      </a:lnTo>
                      <a:lnTo>
                        <a:pt x="330" y="451"/>
                      </a:lnTo>
                      <a:lnTo>
                        <a:pt x="305" y="432"/>
                      </a:lnTo>
                      <a:lnTo>
                        <a:pt x="305" y="425"/>
                      </a:lnTo>
                      <a:lnTo>
                        <a:pt x="299" y="425"/>
                      </a:lnTo>
                      <a:lnTo>
                        <a:pt x="299" y="419"/>
                      </a:lnTo>
                      <a:lnTo>
                        <a:pt x="292" y="419"/>
                      </a:lnTo>
                      <a:lnTo>
                        <a:pt x="292" y="413"/>
                      </a:lnTo>
                      <a:lnTo>
                        <a:pt x="286" y="413"/>
                      </a:lnTo>
                      <a:lnTo>
                        <a:pt x="280" y="413"/>
                      </a:lnTo>
                      <a:lnTo>
                        <a:pt x="273" y="413"/>
                      </a:lnTo>
                      <a:lnTo>
                        <a:pt x="267" y="413"/>
                      </a:lnTo>
                      <a:lnTo>
                        <a:pt x="267" y="406"/>
                      </a:lnTo>
                      <a:lnTo>
                        <a:pt x="261" y="406"/>
                      </a:lnTo>
                      <a:lnTo>
                        <a:pt x="254" y="406"/>
                      </a:lnTo>
                      <a:lnTo>
                        <a:pt x="261" y="400"/>
                      </a:lnTo>
                      <a:lnTo>
                        <a:pt x="254" y="400"/>
                      </a:lnTo>
                      <a:lnTo>
                        <a:pt x="254" y="394"/>
                      </a:lnTo>
                      <a:lnTo>
                        <a:pt x="248" y="394"/>
                      </a:lnTo>
                      <a:lnTo>
                        <a:pt x="248" y="400"/>
                      </a:lnTo>
                      <a:lnTo>
                        <a:pt x="242" y="400"/>
                      </a:lnTo>
                      <a:lnTo>
                        <a:pt x="235" y="400"/>
                      </a:lnTo>
                      <a:lnTo>
                        <a:pt x="235" y="394"/>
                      </a:lnTo>
                      <a:lnTo>
                        <a:pt x="229" y="394"/>
                      </a:lnTo>
                      <a:lnTo>
                        <a:pt x="229" y="387"/>
                      </a:lnTo>
                      <a:lnTo>
                        <a:pt x="223" y="387"/>
                      </a:lnTo>
                      <a:lnTo>
                        <a:pt x="229" y="387"/>
                      </a:lnTo>
                      <a:lnTo>
                        <a:pt x="223" y="387"/>
                      </a:lnTo>
                      <a:lnTo>
                        <a:pt x="223" y="381"/>
                      </a:lnTo>
                      <a:lnTo>
                        <a:pt x="223" y="375"/>
                      </a:lnTo>
                      <a:lnTo>
                        <a:pt x="216" y="375"/>
                      </a:lnTo>
                      <a:lnTo>
                        <a:pt x="223" y="375"/>
                      </a:lnTo>
                      <a:lnTo>
                        <a:pt x="216" y="375"/>
                      </a:lnTo>
                      <a:lnTo>
                        <a:pt x="210" y="375"/>
                      </a:lnTo>
                      <a:lnTo>
                        <a:pt x="210" y="368"/>
                      </a:lnTo>
                      <a:lnTo>
                        <a:pt x="204" y="362"/>
                      </a:lnTo>
                      <a:lnTo>
                        <a:pt x="210" y="362"/>
                      </a:lnTo>
                      <a:lnTo>
                        <a:pt x="204" y="362"/>
                      </a:lnTo>
                      <a:lnTo>
                        <a:pt x="197" y="356"/>
                      </a:lnTo>
                      <a:lnTo>
                        <a:pt x="191" y="356"/>
                      </a:lnTo>
                      <a:lnTo>
                        <a:pt x="191" y="362"/>
                      </a:lnTo>
                      <a:lnTo>
                        <a:pt x="191" y="368"/>
                      </a:lnTo>
                      <a:lnTo>
                        <a:pt x="184" y="368"/>
                      </a:lnTo>
                      <a:lnTo>
                        <a:pt x="178" y="368"/>
                      </a:lnTo>
                      <a:lnTo>
                        <a:pt x="178" y="375"/>
                      </a:lnTo>
                      <a:lnTo>
                        <a:pt x="172" y="375"/>
                      </a:lnTo>
                      <a:lnTo>
                        <a:pt x="172" y="381"/>
                      </a:lnTo>
                      <a:lnTo>
                        <a:pt x="165" y="381"/>
                      </a:lnTo>
                      <a:lnTo>
                        <a:pt x="165" y="375"/>
                      </a:lnTo>
                      <a:lnTo>
                        <a:pt x="165" y="381"/>
                      </a:lnTo>
                      <a:lnTo>
                        <a:pt x="159" y="381"/>
                      </a:lnTo>
                      <a:lnTo>
                        <a:pt x="159" y="375"/>
                      </a:lnTo>
                      <a:lnTo>
                        <a:pt x="159" y="368"/>
                      </a:lnTo>
                      <a:lnTo>
                        <a:pt x="159" y="362"/>
                      </a:lnTo>
                      <a:lnTo>
                        <a:pt x="159" y="356"/>
                      </a:lnTo>
                      <a:lnTo>
                        <a:pt x="153" y="349"/>
                      </a:lnTo>
                      <a:lnTo>
                        <a:pt x="159" y="349"/>
                      </a:lnTo>
                      <a:lnTo>
                        <a:pt x="153" y="349"/>
                      </a:lnTo>
                      <a:lnTo>
                        <a:pt x="146" y="349"/>
                      </a:lnTo>
                      <a:lnTo>
                        <a:pt x="146" y="343"/>
                      </a:lnTo>
                      <a:lnTo>
                        <a:pt x="146" y="349"/>
                      </a:lnTo>
                      <a:lnTo>
                        <a:pt x="146" y="343"/>
                      </a:lnTo>
                      <a:lnTo>
                        <a:pt x="140" y="336"/>
                      </a:lnTo>
                      <a:lnTo>
                        <a:pt x="140" y="330"/>
                      </a:lnTo>
                      <a:lnTo>
                        <a:pt x="140" y="336"/>
                      </a:lnTo>
                      <a:lnTo>
                        <a:pt x="134" y="330"/>
                      </a:lnTo>
                      <a:lnTo>
                        <a:pt x="134" y="324"/>
                      </a:lnTo>
                      <a:lnTo>
                        <a:pt x="127" y="324"/>
                      </a:lnTo>
                      <a:lnTo>
                        <a:pt x="121" y="324"/>
                      </a:lnTo>
                      <a:lnTo>
                        <a:pt x="121" y="317"/>
                      </a:lnTo>
                      <a:lnTo>
                        <a:pt x="121" y="324"/>
                      </a:lnTo>
                      <a:lnTo>
                        <a:pt x="121" y="317"/>
                      </a:lnTo>
                      <a:lnTo>
                        <a:pt x="115" y="317"/>
                      </a:lnTo>
                      <a:lnTo>
                        <a:pt x="115" y="311"/>
                      </a:lnTo>
                      <a:lnTo>
                        <a:pt x="108" y="311"/>
                      </a:lnTo>
                      <a:lnTo>
                        <a:pt x="108" y="305"/>
                      </a:lnTo>
                      <a:lnTo>
                        <a:pt x="102" y="305"/>
                      </a:lnTo>
                      <a:lnTo>
                        <a:pt x="102" y="298"/>
                      </a:lnTo>
                      <a:lnTo>
                        <a:pt x="96" y="298"/>
                      </a:lnTo>
                      <a:lnTo>
                        <a:pt x="102" y="298"/>
                      </a:lnTo>
                      <a:lnTo>
                        <a:pt x="96" y="298"/>
                      </a:lnTo>
                      <a:lnTo>
                        <a:pt x="96" y="292"/>
                      </a:lnTo>
                      <a:lnTo>
                        <a:pt x="96" y="298"/>
                      </a:lnTo>
                      <a:lnTo>
                        <a:pt x="96" y="292"/>
                      </a:lnTo>
                      <a:lnTo>
                        <a:pt x="89" y="298"/>
                      </a:lnTo>
                      <a:lnTo>
                        <a:pt x="89" y="292"/>
                      </a:lnTo>
                      <a:lnTo>
                        <a:pt x="83" y="292"/>
                      </a:lnTo>
                      <a:lnTo>
                        <a:pt x="83" y="286"/>
                      </a:lnTo>
                      <a:lnTo>
                        <a:pt x="77" y="286"/>
                      </a:lnTo>
                      <a:lnTo>
                        <a:pt x="70" y="286"/>
                      </a:lnTo>
                      <a:lnTo>
                        <a:pt x="64" y="286"/>
                      </a:lnTo>
                      <a:lnTo>
                        <a:pt x="58" y="286"/>
                      </a:lnTo>
                      <a:lnTo>
                        <a:pt x="51" y="286"/>
                      </a:lnTo>
                      <a:lnTo>
                        <a:pt x="51" y="292"/>
                      </a:lnTo>
                      <a:lnTo>
                        <a:pt x="45" y="292"/>
                      </a:lnTo>
                      <a:lnTo>
                        <a:pt x="45" y="298"/>
                      </a:lnTo>
                      <a:lnTo>
                        <a:pt x="51" y="298"/>
                      </a:lnTo>
                      <a:lnTo>
                        <a:pt x="45" y="298"/>
                      </a:lnTo>
                      <a:lnTo>
                        <a:pt x="45" y="305"/>
                      </a:lnTo>
                      <a:lnTo>
                        <a:pt x="39" y="305"/>
                      </a:lnTo>
                      <a:lnTo>
                        <a:pt x="39" y="298"/>
                      </a:lnTo>
                      <a:lnTo>
                        <a:pt x="39" y="305"/>
                      </a:lnTo>
                      <a:lnTo>
                        <a:pt x="32" y="305"/>
                      </a:lnTo>
                      <a:lnTo>
                        <a:pt x="32" y="298"/>
                      </a:lnTo>
                      <a:lnTo>
                        <a:pt x="32" y="305"/>
                      </a:lnTo>
                      <a:lnTo>
                        <a:pt x="26" y="305"/>
                      </a:lnTo>
                      <a:lnTo>
                        <a:pt x="20" y="305"/>
                      </a:lnTo>
                      <a:lnTo>
                        <a:pt x="20" y="298"/>
                      </a:lnTo>
                      <a:lnTo>
                        <a:pt x="13" y="305"/>
                      </a:lnTo>
                      <a:lnTo>
                        <a:pt x="13" y="298"/>
                      </a:lnTo>
                      <a:lnTo>
                        <a:pt x="7" y="298"/>
                      </a:lnTo>
                      <a:lnTo>
                        <a:pt x="13" y="298"/>
                      </a:lnTo>
                      <a:lnTo>
                        <a:pt x="7" y="298"/>
                      </a:lnTo>
                      <a:lnTo>
                        <a:pt x="7" y="292"/>
                      </a:lnTo>
                      <a:lnTo>
                        <a:pt x="0" y="292"/>
                      </a:lnTo>
                      <a:lnTo>
                        <a:pt x="7" y="292"/>
                      </a:lnTo>
                      <a:lnTo>
                        <a:pt x="13" y="292"/>
                      </a:lnTo>
                      <a:lnTo>
                        <a:pt x="20" y="286"/>
                      </a:lnTo>
                      <a:lnTo>
                        <a:pt x="20" y="279"/>
                      </a:lnTo>
                      <a:lnTo>
                        <a:pt x="26" y="279"/>
                      </a:lnTo>
                      <a:lnTo>
                        <a:pt x="32" y="27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11" name="Freeform 117"/>
                <p:cNvSpPr>
                  <a:spLocks/>
                </p:cNvSpPr>
                <p:nvPr/>
              </p:nvSpPr>
              <p:spPr bwMode="auto">
                <a:xfrm>
                  <a:off x="2411442" y="4594860"/>
                  <a:ext cx="544276" cy="343085"/>
                </a:xfrm>
                <a:custGeom>
                  <a:avLst/>
                  <a:gdLst>
                    <a:gd name="T0" fmla="*/ 2147483646 w 514"/>
                    <a:gd name="T1" fmla="*/ 2147483646 h 324"/>
                    <a:gd name="T2" fmla="*/ 2147483646 w 514"/>
                    <a:gd name="T3" fmla="*/ 2147483646 h 324"/>
                    <a:gd name="T4" fmla="*/ 2147483646 w 514"/>
                    <a:gd name="T5" fmla="*/ 2147483646 h 324"/>
                    <a:gd name="T6" fmla="*/ 2147483646 w 514"/>
                    <a:gd name="T7" fmla="*/ 2147483646 h 324"/>
                    <a:gd name="T8" fmla="*/ 2147483646 w 514"/>
                    <a:gd name="T9" fmla="*/ 2147483646 h 324"/>
                    <a:gd name="T10" fmla="*/ 2147483646 w 514"/>
                    <a:gd name="T11" fmla="*/ 2147483646 h 324"/>
                    <a:gd name="T12" fmla="*/ 2147483646 w 514"/>
                    <a:gd name="T13" fmla="*/ 2147483646 h 324"/>
                    <a:gd name="T14" fmla="*/ 2147483646 w 514"/>
                    <a:gd name="T15" fmla="*/ 2147483646 h 324"/>
                    <a:gd name="T16" fmla="*/ 2147483646 w 514"/>
                    <a:gd name="T17" fmla="*/ 2147483646 h 324"/>
                    <a:gd name="T18" fmla="*/ 2147483646 w 514"/>
                    <a:gd name="T19" fmla="*/ 2147483646 h 324"/>
                    <a:gd name="T20" fmla="*/ 2147483646 w 514"/>
                    <a:gd name="T21" fmla="*/ 2147483646 h 324"/>
                    <a:gd name="T22" fmla="*/ 2147483646 w 514"/>
                    <a:gd name="T23" fmla="*/ 2147483646 h 324"/>
                    <a:gd name="T24" fmla="*/ 2147483646 w 514"/>
                    <a:gd name="T25" fmla="*/ 2147483646 h 324"/>
                    <a:gd name="T26" fmla="*/ 2147483646 w 514"/>
                    <a:gd name="T27" fmla="*/ 2147483646 h 324"/>
                    <a:gd name="T28" fmla="*/ 2147483646 w 514"/>
                    <a:gd name="T29" fmla="*/ 2147483646 h 324"/>
                    <a:gd name="T30" fmla="*/ 2147483646 w 514"/>
                    <a:gd name="T31" fmla="*/ 2147483646 h 324"/>
                    <a:gd name="T32" fmla="*/ 2147483646 w 514"/>
                    <a:gd name="T33" fmla="*/ 2147483646 h 324"/>
                    <a:gd name="T34" fmla="*/ 2147483646 w 514"/>
                    <a:gd name="T35" fmla="*/ 2147483646 h 324"/>
                    <a:gd name="T36" fmla="*/ 2147483646 w 514"/>
                    <a:gd name="T37" fmla="*/ 2147483646 h 324"/>
                    <a:gd name="T38" fmla="*/ 2147483646 w 514"/>
                    <a:gd name="T39" fmla="*/ 2147483646 h 324"/>
                    <a:gd name="T40" fmla="*/ 2147483646 w 514"/>
                    <a:gd name="T41" fmla="*/ 2147483646 h 324"/>
                    <a:gd name="T42" fmla="*/ 2147483646 w 514"/>
                    <a:gd name="T43" fmla="*/ 2147483646 h 324"/>
                    <a:gd name="T44" fmla="*/ 2147483646 w 514"/>
                    <a:gd name="T45" fmla="*/ 2147483646 h 324"/>
                    <a:gd name="T46" fmla="*/ 2147483646 w 514"/>
                    <a:gd name="T47" fmla="*/ 2147483646 h 324"/>
                    <a:gd name="T48" fmla="*/ 2147483646 w 514"/>
                    <a:gd name="T49" fmla="*/ 0 h 324"/>
                    <a:gd name="T50" fmla="*/ 2147483646 w 514"/>
                    <a:gd name="T51" fmla="*/ 2147483646 h 324"/>
                    <a:gd name="T52" fmla="*/ 2147483646 w 514"/>
                    <a:gd name="T53" fmla="*/ 2147483646 h 324"/>
                    <a:gd name="T54" fmla="*/ 2147483646 w 514"/>
                    <a:gd name="T55" fmla="*/ 2147483646 h 324"/>
                    <a:gd name="T56" fmla="*/ 2147483646 w 514"/>
                    <a:gd name="T57" fmla="*/ 2147483646 h 324"/>
                    <a:gd name="T58" fmla="*/ 2147483646 w 514"/>
                    <a:gd name="T59" fmla="*/ 2147483646 h 324"/>
                    <a:gd name="T60" fmla="*/ 2147483646 w 514"/>
                    <a:gd name="T61" fmla="*/ 2147483646 h 324"/>
                    <a:gd name="T62" fmla="*/ 2147483646 w 514"/>
                    <a:gd name="T63" fmla="*/ 2147483646 h 324"/>
                    <a:gd name="T64" fmla="*/ 2147483646 w 514"/>
                    <a:gd name="T65" fmla="*/ 2147483646 h 324"/>
                    <a:gd name="T66" fmla="*/ 2147483646 w 514"/>
                    <a:gd name="T67" fmla="*/ 2147483646 h 324"/>
                    <a:gd name="T68" fmla="*/ 2147483646 w 514"/>
                    <a:gd name="T69" fmla="*/ 2147483646 h 324"/>
                    <a:gd name="T70" fmla="*/ 2147483646 w 514"/>
                    <a:gd name="T71" fmla="*/ 2147483646 h 324"/>
                    <a:gd name="T72" fmla="*/ 2147483646 w 514"/>
                    <a:gd name="T73" fmla="*/ 2147483646 h 324"/>
                    <a:gd name="T74" fmla="*/ 2147483646 w 514"/>
                    <a:gd name="T75" fmla="*/ 2147483646 h 324"/>
                    <a:gd name="T76" fmla="*/ 2147483646 w 514"/>
                    <a:gd name="T77" fmla="*/ 2147483646 h 324"/>
                    <a:gd name="T78" fmla="*/ 2147483646 w 514"/>
                    <a:gd name="T79" fmla="*/ 2147483646 h 324"/>
                    <a:gd name="T80" fmla="*/ 2147483646 w 514"/>
                    <a:gd name="T81" fmla="*/ 2147483646 h 324"/>
                    <a:gd name="T82" fmla="*/ 2147483646 w 514"/>
                    <a:gd name="T83" fmla="*/ 2147483646 h 324"/>
                    <a:gd name="T84" fmla="*/ 2147483646 w 514"/>
                    <a:gd name="T85" fmla="*/ 2147483646 h 324"/>
                    <a:gd name="T86" fmla="*/ 2147483646 w 514"/>
                    <a:gd name="T87" fmla="*/ 2147483646 h 324"/>
                    <a:gd name="T88" fmla="*/ 2147483646 w 514"/>
                    <a:gd name="T89" fmla="*/ 2147483646 h 324"/>
                    <a:gd name="T90" fmla="*/ 2147483646 w 514"/>
                    <a:gd name="T91" fmla="*/ 2147483646 h 324"/>
                    <a:gd name="T92" fmla="*/ 2147483646 w 514"/>
                    <a:gd name="T93" fmla="*/ 2147483646 h 324"/>
                    <a:gd name="T94" fmla="*/ 2147483646 w 514"/>
                    <a:gd name="T95" fmla="*/ 2147483646 h 324"/>
                    <a:gd name="T96" fmla="*/ 2147483646 w 514"/>
                    <a:gd name="T97" fmla="*/ 2147483646 h 324"/>
                    <a:gd name="T98" fmla="*/ 2147483646 w 514"/>
                    <a:gd name="T99" fmla="*/ 2147483646 h 324"/>
                    <a:gd name="T100" fmla="*/ 2147483646 w 514"/>
                    <a:gd name="T101" fmla="*/ 2147483646 h 324"/>
                    <a:gd name="T102" fmla="*/ 2147483646 w 514"/>
                    <a:gd name="T103" fmla="*/ 2147483646 h 324"/>
                    <a:gd name="T104" fmla="*/ 2147483646 w 514"/>
                    <a:gd name="T105" fmla="*/ 2147483646 h 324"/>
                    <a:gd name="T106" fmla="*/ 2147483646 w 514"/>
                    <a:gd name="T107" fmla="*/ 2147483646 h 324"/>
                    <a:gd name="T108" fmla="*/ 2147483646 w 514"/>
                    <a:gd name="T109" fmla="*/ 2147483646 h 324"/>
                    <a:gd name="T110" fmla="*/ 2147483646 w 514"/>
                    <a:gd name="T111" fmla="*/ 2147483646 h 324"/>
                    <a:gd name="T112" fmla="*/ 2147483646 w 514"/>
                    <a:gd name="T113" fmla="*/ 2147483646 h 324"/>
                    <a:gd name="T114" fmla="*/ 2147483646 w 514"/>
                    <a:gd name="T115" fmla="*/ 2147483646 h 324"/>
                    <a:gd name="T116" fmla="*/ 2147483646 w 514"/>
                    <a:gd name="T117" fmla="*/ 2147483646 h 324"/>
                    <a:gd name="T118" fmla="*/ 2147483646 w 514"/>
                    <a:gd name="T119" fmla="*/ 2147483646 h 324"/>
                    <a:gd name="T120" fmla="*/ 2147483646 w 514"/>
                    <a:gd name="T121" fmla="*/ 2147483646 h 324"/>
                    <a:gd name="T122" fmla="*/ 2147483646 w 514"/>
                    <a:gd name="T123" fmla="*/ 2147483646 h 324"/>
                    <a:gd name="T124" fmla="*/ 2147483646 w 514"/>
                    <a:gd name="T125" fmla="*/ 2147483646 h 324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14"/>
                    <a:gd name="T190" fmla="*/ 0 h 324"/>
                    <a:gd name="T191" fmla="*/ 514 w 514"/>
                    <a:gd name="T192" fmla="*/ 324 h 324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14" h="324">
                      <a:moveTo>
                        <a:pt x="0" y="115"/>
                      </a:moveTo>
                      <a:lnTo>
                        <a:pt x="0" y="115"/>
                      </a:lnTo>
                      <a:lnTo>
                        <a:pt x="6" y="115"/>
                      </a:lnTo>
                      <a:lnTo>
                        <a:pt x="0" y="108"/>
                      </a:lnTo>
                      <a:lnTo>
                        <a:pt x="6" y="108"/>
                      </a:lnTo>
                      <a:lnTo>
                        <a:pt x="6" y="102"/>
                      </a:lnTo>
                      <a:lnTo>
                        <a:pt x="6" y="108"/>
                      </a:lnTo>
                      <a:lnTo>
                        <a:pt x="6" y="102"/>
                      </a:lnTo>
                      <a:lnTo>
                        <a:pt x="13" y="102"/>
                      </a:lnTo>
                      <a:lnTo>
                        <a:pt x="6" y="102"/>
                      </a:lnTo>
                      <a:lnTo>
                        <a:pt x="13" y="102"/>
                      </a:lnTo>
                      <a:lnTo>
                        <a:pt x="13" y="96"/>
                      </a:lnTo>
                      <a:lnTo>
                        <a:pt x="19" y="96"/>
                      </a:lnTo>
                      <a:lnTo>
                        <a:pt x="13" y="89"/>
                      </a:lnTo>
                      <a:lnTo>
                        <a:pt x="19" y="89"/>
                      </a:lnTo>
                      <a:lnTo>
                        <a:pt x="13" y="89"/>
                      </a:lnTo>
                      <a:lnTo>
                        <a:pt x="19" y="89"/>
                      </a:lnTo>
                      <a:lnTo>
                        <a:pt x="13" y="83"/>
                      </a:lnTo>
                      <a:lnTo>
                        <a:pt x="19" y="83"/>
                      </a:lnTo>
                      <a:lnTo>
                        <a:pt x="13" y="83"/>
                      </a:lnTo>
                      <a:lnTo>
                        <a:pt x="13" y="77"/>
                      </a:lnTo>
                      <a:lnTo>
                        <a:pt x="13" y="70"/>
                      </a:lnTo>
                      <a:lnTo>
                        <a:pt x="13" y="77"/>
                      </a:lnTo>
                      <a:lnTo>
                        <a:pt x="13" y="70"/>
                      </a:lnTo>
                      <a:lnTo>
                        <a:pt x="6" y="70"/>
                      </a:lnTo>
                      <a:lnTo>
                        <a:pt x="13" y="70"/>
                      </a:lnTo>
                      <a:lnTo>
                        <a:pt x="13" y="64"/>
                      </a:lnTo>
                      <a:lnTo>
                        <a:pt x="6" y="64"/>
                      </a:lnTo>
                      <a:lnTo>
                        <a:pt x="13" y="64"/>
                      </a:lnTo>
                      <a:lnTo>
                        <a:pt x="13" y="57"/>
                      </a:lnTo>
                      <a:lnTo>
                        <a:pt x="13" y="51"/>
                      </a:lnTo>
                      <a:lnTo>
                        <a:pt x="13" y="45"/>
                      </a:lnTo>
                      <a:lnTo>
                        <a:pt x="13" y="51"/>
                      </a:lnTo>
                      <a:lnTo>
                        <a:pt x="13" y="45"/>
                      </a:lnTo>
                      <a:lnTo>
                        <a:pt x="13" y="38"/>
                      </a:lnTo>
                      <a:lnTo>
                        <a:pt x="19" y="38"/>
                      </a:lnTo>
                      <a:lnTo>
                        <a:pt x="19" y="32"/>
                      </a:lnTo>
                      <a:lnTo>
                        <a:pt x="19" y="26"/>
                      </a:lnTo>
                      <a:lnTo>
                        <a:pt x="26" y="26"/>
                      </a:lnTo>
                      <a:lnTo>
                        <a:pt x="26" y="32"/>
                      </a:lnTo>
                      <a:lnTo>
                        <a:pt x="32" y="32"/>
                      </a:lnTo>
                      <a:lnTo>
                        <a:pt x="38" y="32"/>
                      </a:lnTo>
                      <a:lnTo>
                        <a:pt x="45" y="26"/>
                      </a:lnTo>
                      <a:lnTo>
                        <a:pt x="51" y="26"/>
                      </a:lnTo>
                      <a:lnTo>
                        <a:pt x="57" y="26"/>
                      </a:lnTo>
                      <a:lnTo>
                        <a:pt x="57" y="32"/>
                      </a:lnTo>
                      <a:lnTo>
                        <a:pt x="64" y="32"/>
                      </a:lnTo>
                      <a:lnTo>
                        <a:pt x="64" y="38"/>
                      </a:lnTo>
                      <a:lnTo>
                        <a:pt x="70" y="38"/>
                      </a:lnTo>
                      <a:lnTo>
                        <a:pt x="76" y="38"/>
                      </a:lnTo>
                      <a:lnTo>
                        <a:pt x="83" y="38"/>
                      </a:lnTo>
                      <a:lnTo>
                        <a:pt x="89" y="38"/>
                      </a:lnTo>
                      <a:lnTo>
                        <a:pt x="95" y="38"/>
                      </a:lnTo>
                      <a:lnTo>
                        <a:pt x="102" y="38"/>
                      </a:lnTo>
                      <a:lnTo>
                        <a:pt x="108" y="38"/>
                      </a:lnTo>
                      <a:lnTo>
                        <a:pt x="114" y="38"/>
                      </a:lnTo>
                      <a:lnTo>
                        <a:pt x="114" y="45"/>
                      </a:lnTo>
                      <a:lnTo>
                        <a:pt x="121" y="45"/>
                      </a:lnTo>
                      <a:lnTo>
                        <a:pt x="127" y="45"/>
                      </a:lnTo>
                      <a:lnTo>
                        <a:pt x="133" y="45"/>
                      </a:lnTo>
                      <a:lnTo>
                        <a:pt x="140" y="45"/>
                      </a:lnTo>
                      <a:lnTo>
                        <a:pt x="146" y="45"/>
                      </a:lnTo>
                      <a:lnTo>
                        <a:pt x="152" y="45"/>
                      </a:lnTo>
                      <a:lnTo>
                        <a:pt x="152" y="51"/>
                      </a:lnTo>
                      <a:lnTo>
                        <a:pt x="159" y="45"/>
                      </a:lnTo>
                      <a:lnTo>
                        <a:pt x="159" y="51"/>
                      </a:lnTo>
                      <a:lnTo>
                        <a:pt x="165" y="51"/>
                      </a:lnTo>
                      <a:lnTo>
                        <a:pt x="171" y="51"/>
                      </a:lnTo>
                      <a:lnTo>
                        <a:pt x="171" y="57"/>
                      </a:lnTo>
                      <a:lnTo>
                        <a:pt x="178" y="57"/>
                      </a:lnTo>
                      <a:lnTo>
                        <a:pt x="184" y="57"/>
                      </a:lnTo>
                      <a:lnTo>
                        <a:pt x="190" y="57"/>
                      </a:lnTo>
                      <a:lnTo>
                        <a:pt x="190" y="64"/>
                      </a:lnTo>
                      <a:lnTo>
                        <a:pt x="190" y="57"/>
                      </a:lnTo>
                      <a:lnTo>
                        <a:pt x="197" y="57"/>
                      </a:lnTo>
                      <a:lnTo>
                        <a:pt x="203" y="57"/>
                      </a:lnTo>
                      <a:lnTo>
                        <a:pt x="209" y="57"/>
                      </a:lnTo>
                      <a:lnTo>
                        <a:pt x="216" y="57"/>
                      </a:lnTo>
                      <a:lnTo>
                        <a:pt x="222" y="57"/>
                      </a:lnTo>
                      <a:lnTo>
                        <a:pt x="222" y="64"/>
                      </a:lnTo>
                      <a:lnTo>
                        <a:pt x="229" y="64"/>
                      </a:lnTo>
                      <a:lnTo>
                        <a:pt x="229" y="70"/>
                      </a:lnTo>
                      <a:lnTo>
                        <a:pt x="235" y="70"/>
                      </a:lnTo>
                      <a:lnTo>
                        <a:pt x="235" y="64"/>
                      </a:lnTo>
                      <a:lnTo>
                        <a:pt x="241" y="64"/>
                      </a:lnTo>
                      <a:lnTo>
                        <a:pt x="248" y="64"/>
                      </a:lnTo>
                      <a:lnTo>
                        <a:pt x="248" y="57"/>
                      </a:lnTo>
                      <a:lnTo>
                        <a:pt x="248" y="51"/>
                      </a:lnTo>
                      <a:lnTo>
                        <a:pt x="248" y="45"/>
                      </a:lnTo>
                      <a:lnTo>
                        <a:pt x="241" y="45"/>
                      </a:lnTo>
                      <a:lnTo>
                        <a:pt x="248" y="45"/>
                      </a:lnTo>
                      <a:lnTo>
                        <a:pt x="248" y="38"/>
                      </a:lnTo>
                      <a:lnTo>
                        <a:pt x="248" y="32"/>
                      </a:lnTo>
                      <a:lnTo>
                        <a:pt x="254" y="32"/>
                      </a:lnTo>
                      <a:lnTo>
                        <a:pt x="260" y="32"/>
                      </a:lnTo>
                      <a:lnTo>
                        <a:pt x="260" y="26"/>
                      </a:lnTo>
                      <a:lnTo>
                        <a:pt x="267" y="26"/>
                      </a:lnTo>
                      <a:lnTo>
                        <a:pt x="273" y="26"/>
                      </a:lnTo>
                      <a:lnTo>
                        <a:pt x="273" y="32"/>
                      </a:lnTo>
                      <a:lnTo>
                        <a:pt x="279" y="32"/>
                      </a:lnTo>
                      <a:lnTo>
                        <a:pt x="279" y="26"/>
                      </a:lnTo>
                      <a:lnTo>
                        <a:pt x="279" y="32"/>
                      </a:lnTo>
                      <a:lnTo>
                        <a:pt x="286" y="26"/>
                      </a:lnTo>
                      <a:lnTo>
                        <a:pt x="286" y="32"/>
                      </a:lnTo>
                      <a:lnTo>
                        <a:pt x="286" y="26"/>
                      </a:lnTo>
                      <a:lnTo>
                        <a:pt x="292" y="26"/>
                      </a:lnTo>
                      <a:lnTo>
                        <a:pt x="298" y="26"/>
                      </a:lnTo>
                      <a:lnTo>
                        <a:pt x="292" y="26"/>
                      </a:lnTo>
                      <a:lnTo>
                        <a:pt x="298" y="26"/>
                      </a:lnTo>
                      <a:lnTo>
                        <a:pt x="298" y="19"/>
                      </a:lnTo>
                      <a:lnTo>
                        <a:pt x="305" y="19"/>
                      </a:lnTo>
                      <a:lnTo>
                        <a:pt x="305" y="13"/>
                      </a:lnTo>
                      <a:lnTo>
                        <a:pt x="305" y="7"/>
                      </a:lnTo>
                      <a:lnTo>
                        <a:pt x="311" y="13"/>
                      </a:lnTo>
                      <a:lnTo>
                        <a:pt x="311" y="7"/>
                      </a:lnTo>
                      <a:lnTo>
                        <a:pt x="317" y="7"/>
                      </a:lnTo>
                      <a:lnTo>
                        <a:pt x="324" y="7"/>
                      </a:lnTo>
                      <a:lnTo>
                        <a:pt x="330" y="13"/>
                      </a:lnTo>
                      <a:lnTo>
                        <a:pt x="330" y="7"/>
                      </a:lnTo>
                      <a:lnTo>
                        <a:pt x="330" y="13"/>
                      </a:lnTo>
                      <a:lnTo>
                        <a:pt x="336" y="19"/>
                      </a:lnTo>
                      <a:lnTo>
                        <a:pt x="336" y="13"/>
                      </a:lnTo>
                      <a:lnTo>
                        <a:pt x="336" y="19"/>
                      </a:lnTo>
                      <a:lnTo>
                        <a:pt x="336" y="13"/>
                      </a:lnTo>
                      <a:lnTo>
                        <a:pt x="336" y="7"/>
                      </a:lnTo>
                      <a:lnTo>
                        <a:pt x="343" y="7"/>
                      </a:lnTo>
                      <a:lnTo>
                        <a:pt x="349" y="7"/>
                      </a:lnTo>
                      <a:lnTo>
                        <a:pt x="349" y="13"/>
                      </a:lnTo>
                      <a:lnTo>
                        <a:pt x="349" y="7"/>
                      </a:lnTo>
                      <a:lnTo>
                        <a:pt x="355" y="7"/>
                      </a:lnTo>
                      <a:lnTo>
                        <a:pt x="349" y="7"/>
                      </a:lnTo>
                      <a:lnTo>
                        <a:pt x="355" y="7"/>
                      </a:lnTo>
                      <a:lnTo>
                        <a:pt x="355" y="13"/>
                      </a:lnTo>
                      <a:lnTo>
                        <a:pt x="355" y="7"/>
                      </a:lnTo>
                      <a:lnTo>
                        <a:pt x="362" y="7"/>
                      </a:lnTo>
                      <a:lnTo>
                        <a:pt x="368" y="7"/>
                      </a:lnTo>
                      <a:lnTo>
                        <a:pt x="374" y="7"/>
                      </a:lnTo>
                      <a:lnTo>
                        <a:pt x="381" y="7"/>
                      </a:lnTo>
                      <a:lnTo>
                        <a:pt x="381" y="13"/>
                      </a:lnTo>
                      <a:lnTo>
                        <a:pt x="381" y="7"/>
                      </a:lnTo>
                      <a:lnTo>
                        <a:pt x="381" y="13"/>
                      </a:lnTo>
                      <a:lnTo>
                        <a:pt x="387" y="13"/>
                      </a:lnTo>
                      <a:lnTo>
                        <a:pt x="387" y="19"/>
                      </a:lnTo>
                      <a:lnTo>
                        <a:pt x="393" y="19"/>
                      </a:lnTo>
                      <a:lnTo>
                        <a:pt x="400" y="19"/>
                      </a:lnTo>
                      <a:lnTo>
                        <a:pt x="393" y="19"/>
                      </a:lnTo>
                      <a:lnTo>
                        <a:pt x="400" y="19"/>
                      </a:lnTo>
                      <a:lnTo>
                        <a:pt x="400" y="26"/>
                      </a:lnTo>
                      <a:lnTo>
                        <a:pt x="400" y="19"/>
                      </a:lnTo>
                      <a:lnTo>
                        <a:pt x="400" y="26"/>
                      </a:lnTo>
                      <a:lnTo>
                        <a:pt x="406" y="26"/>
                      </a:lnTo>
                      <a:lnTo>
                        <a:pt x="413" y="26"/>
                      </a:lnTo>
                      <a:lnTo>
                        <a:pt x="413" y="19"/>
                      </a:lnTo>
                      <a:lnTo>
                        <a:pt x="419" y="19"/>
                      </a:lnTo>
                      <a:lnTo>
                        <a:pt x="425" y="19"/>
                      </a:lnTo>
                      <a:lnTo>
                        <a:pt x="425" y="13"/>
                      </a:lnTo>
                      <a:lnTo>
                        <a:pt x="432" y="13"/>
                      </a:lnTo>
                      <a:lnTo>
                        <a:pt x="438" y="13"/>
                      </a:lnTo>
                      <a:lnTo>
                        <a:pt x="438" y="7"/>
                      </a:lnTo>
                      <a:lnTo>
                        <a:pt x="444" y="7"/>
                      </a:lnTo>
                      <a:lnTo>
                        <a:pt x="451" y="7"/>
                      </a:lnTo>
                      <a:lnTo>
                        <a:pt x="451" y="0"/>
                      </a:lnTo>
                      <a:lnTo>
                        <a:pt x="451" y="7"/>
                      </a:lnTo>
                      <a:lnTo>
                        <a:pt x="457" y="7"/>
                      </a:lnTo>
                      <a:lnTo>
                        <a:pt x="463" y="7"/>
                      </a:lnTo>
                      <a:lnTo>
                        <a:pt x="463" y="0"/>
                      </a:lnTo>
                      <a:lnTo>
                        <a:pt x="476" y="0"/>
                      </a:lnTo>
                      <a:lnTo>
                        <a:pt x="489" y="0"/>
                      </a:lnTo>
                      <a:lnTo>
                        <a:pt x="495" y="0"/>
                      </a:lnTo>
                      <a:lnTo>
                        <a:pt x="501" y="0"/>
                      </a:lnTo>
                      <a:lnTo>
                        <a:pt x="501" y="7"/>
                      </a:lnTo>
                      <a:lnTo>
                        <a:pt x="501" y="13"/>
                      </a:lnTo>
                      <a:lnTo>
                        <a:pt x="501" y="19"/>
                      </a:lnTo>
                      <a:lnTo>
                        <a:pt x="508" y="19"/>
                      </a:lnTo>
                      <a:lnTo>
                        <a:pt x="508" y="26"/>
                      </a:lnTo>
                      <a:lnTo>
                        <a:pt x="508" y="32"/>
                      </a:lnTo>
                      <a:lnTo>
                        <a:pt x="501" y="32"/>
                      </a:lnTo>
                      <a:lnTo>
                        <a:pt x="501" y="38"/>
                      </a:lnTo>
                      <a:lnTo>
                        <a:pt x="501" y="45"/>
                      </a:lnTo>
                      <a:lnTo>
                        <a:pt x="495" y="51"/>
                      </a:lnTo>
                      <a:lnTo>
                        <a:pt x="495" y="57"/>
                      </a:lnTo>
                      <a:lnTo>
                        <a:pt x="489" y="64"/>
                      </a:lnTo>
                      <a:lnTo>
                        <a:pt x="489" y="70"/>
                      </a:lnTo>
                      <a:lnTo>
                        <a:pt x="489" y="77"/>
                      </a:lnTo>
                      <a:lnTo>
                        <a:pt x="495" y="77"/>
                      </a:lnTo>
                      <a:lnTo>
                        <a:pt x="501" y="77"/>
                      </a:lnTo>
                      <a:lnTo>
                        <a:pt x="501" y="83"/>
                      </a:lnTo>
                      <a:lnTo>
                        <a:pt x="495" y="83"/>
                      </a:lnTo>
                      <a:lnTo>
                        <a:pt x="495" y="89"/>
                      </a:lnTo>
                      <a:lnTo>
                        <a:pt x="495" y="96"/>
                      </a:lnTo>
                      <a:lnTo>
                        <a:pt x="495" y="102"/>
                      </a:lnTo>
                      <a:lnTo>
                        <a:pt x="501" y="102"/>
                      </a:lnTo>
                      <a:lnTo>
                        <a:pt x="501" y="96"/>
                      </a:lnTo>
                      <a:lnTo>
                        <a:pt x="501" y="102"/>
                      </a:lnTo>
                      <a:lnTo>
                        <a:pt x="501" y="108"/>
                      </a:lnTo>
                      <a:lnTo>
                        <a:pt x="495" y="108"/>
                      </a:lnTo>
                      <a:lnTo>
                        <a:pt x="501" y="108"/>
                      </a:lnTo>
                      <a:lnTo>
                        <a:pt x="501" y="115"/>
                      </a:lnTo>
                      <a:lnTo>
                        <a:pt x="508" y="115"/>
                      </a:lnTo>
                      <a:lnTo>
                        <a:pt x="508" y="108"/>
                      </a:lnTo>
                      <a:lnTo>
                        <a:pt x="508" y="115"/>
                      </a:lnTo>
                      <a:lnTo>
                        <a:pt x="514" y="115"/>
                      </a:lnTo>
                      <a:lnTo>
                        <a:pt x="508" y="115"/>
                      </a:lnTo>
                      <a:lnTo>
                        <a:pt x="508" y="121"/>
                      </a:lnTo>
                      <a:lnTo>
                        <a:pt x="508" y="115"/>
                      </a:lnTo>
                      <a:lnTo>
                        <a:pt x="508" y="121"/>
                      </a:lnTo>
                      <a:lnTo>
                        <a:pt x="508" y="115"/>
                      </a:lnTo>
                      <a:lnTo>
                        <a:pt x="501" y="115"/>
                      </a:lnTo>
                      <a:lnTo>
                        <a:pt x="501" y="121"/>
                      </a:lnTo>
                      <a:lnTo>
                        <a:pt x="495" y="121"/>
                      </a:lnTo>
                      <a:lnTo>
                        <a:pt x="495" y="127"/>
                      </a:lnTo>
                      <a:lnTo>
                        <a:pt x="501" y="127"/>
                      </a:lnTo>
                      <a:lnTo>
                        <a:pt x="508" y="127"/>
                      </a:lnTo>
                      <a:lnTo>
                        <a:pt x="508" y="134"/>
                      </a:lnTo>
                      <a:lnTo>
                        <a:pt x="501" y="134"/>
                      </a:lnTo>
                      <a:lnTo>
                        <a:pt x="501" y="140"/>
                      </a:lnTo>
                      <a:lnTo>
                        <a:pt x="495" y="140"/>
                      </a:lnTo>
                      <a:lnTo>
                        <a:pt x="495" y="146"/>
                      </a:lnTo>
                      <a:lnTo>
                        <a:pt x="495" y="153"/>
                      </a:lnTo>
                      <a:lnTo>
                        <a:pt x="501" y="153"/>
                      </a:lnTo>
                      <a:lnTo>
                        <a:pt x="501" y="159"/>
                      </a:lnTo>
                      <a:lnTo>
                        <a:pt x="495" y="159"/>
                      </a:lnTo>
                      <a:lnTo>
                        <a:pt x="501" y="159"/>
                      </a:lnTo>
                      <a:lnTo>
                        <a:pt x="501" y="165"/>
                      </a:lnTo>
                      <a:lnTo>
                        <a:pt x="501" y="172"/>
                      </a:lnTo>
                      <a:lnTo>
                        <a:pt x="501" y="178"/>
                      </a:lnTo>
                      <a:lnTo>
                        <a:pt x="501" y="184"/>
                      </a:lnTo>
                      <a:lnTo>
                        <a:pt x="495" y="184"/>
                      </a:lnTo>
                      <a:lnTo>
                        <a:pt x="495" y="191"/>
                      </a:lnTo>
                      <a:lnTo>
                        <a:pt x="495" y="197"/>
                      </a:lnTo>
                      <a:lnTo>
                        <a:pt x="501" y="197"/>
                      </a:lnTo>
                      <a:lnTo>
                        <a:pt x="495" y="197"/>
                      </a:lnTo>
                      <a:lnTo>
                        <a:pt x="501" y="197"/>
                      </a:lnTo>
                      <a:lnTo>
                        <a:pt x="495" y="197"/>
                      </a:lnTo>
                      <a:lnTo>
                        <a:pt x="495" y="203"/>
                      </a:lnTo>
                      <a:lnTo>
                        <a:pt x="495" y="210"/>
                      </a:lnTo>
                      <a:lnTo>
                        <a:pt x="495" y="216"/>
                      </a:lnTo>
                      <a:lnTo>
                        <a:pt x="489" y="216"/>
                      </a:lnTo>
                      <a:lnTo>
                        <a:pt x="489" y="222"/>
                      </a:lnTo>
                      <a:lnTo>
                        <a:pt x="489" y="229"/>
                      </a:lnTo>
                      <a:lnTo>
                        <a:pt x="482" y="235"/>
                      </a:lnTo>
                      <a:lnTo>
                        <a:pt x="489" y="235"/>
                      </a:lnTo>
                      <a:lnTo>
                        <a:pt x="482" y="235"/>
                      </a:lnTo>
                      <a:lnTo>
                        <a:pt x="482" y="241"/>
                      </a:lnTo>
                      <a:lnTo>
                        <a:pt x="482" y="248"/>
                      </a:lnTo>
                      <a:lnTo>
                        <a:pt x="476" y="248"/>
                      </a:lnTo>
                      <a:lnTo>
                        <a:pt x="476" y="254"/>
                      </a:lnTo>
                      <a:lnTo>
                        <a:pt x="470" y="254"/>
                      </a:lnTo>
                      <a:lnTo>
                        <a:pt x="463" y="261"/>
                      </a:lnTo>
                      <a:lnTo>
                        <a:pt x="451" y="261"/>
                      </a:lnTo>
                      <a:lnTo>
                        <a:pt x="444" y="267"/>
                      </a:lnTo>
                      <a:lnTo>
                        <a:pt x="432" y="280"/>
                      </a:lnTo>
                      <a:lnTo>
                        <a:pt x="425" y="286"/>
                      </a:lnTo>
                      <a:lnTo>
                        <a:pt x="419" y="286"/>
                      </a:lnTo>
                      <a:lnTo>
                        <a:pt x="413" y="299"/>
                      </a:lnTo>
                      <a:lnTo>
                        <a:pt x="400" y="311"/>
                      </a:lnTo>
                      <a:lnTo>
                        <a:pt x="393" y="318"/>
                      </a:lnTo>
                      <a:lnTo>
                        <a:pt x="387" y="318"/>
                      </a:lnTo>
                      <a:lnTo>
                        <a:pt x="393" y="318"/>
                      </a:lnTo>
                      <a:lnTo>
                        <a:pt x="387" y="318"/>
                      </a:lnTo>
                      <a:lnTo>
                        <a:pt x="381" y="318"/>
                      </a:lnTo>
                      <a:lnTo>
                        <a:pt x="381" y="311"/>
                      </a:lnTo>
                      <a:lnTo>
                        <a:pt x="374" y="311"/>
                      </a:lnTo>
                      <a:lnTo>
                        <a:pt x="368" y="305"/>
                      </a:lnTo>
                      <a:lnTo>
                        <a:pt x="368" y="311"/>
                      </a:lnTo>
                      <a:lnTo>
                        <a:pt x="362" y="311"/>
                      </a:lnTo>
                      <a:lnTo>
                        <a:pt x="355" y="311"/>
                      </a:lnTo>
                      <a:lnTo>
                        <a:pt x="355" y="318"/>
                      </a:lnTo>
                      <a:lnTo>
                        <a:pt x="362" y="318"/>
                      </a:lnTo>
                      <a:lnTo>
                        <a:pt x="362" y="324"/>
                      </a:lnTo>
                      <a:lnTo>
                        <a:pt x="362" y="318"/>
                      </a:lnTo>
                      <a:lnTo>
                        <a:pt x="355" y="318"/>
                      </a:lnTo>
                      <a:lnTo>
                        <a:pt x="349" y="318"/>
                      </a:lnTo>
                      <a:lnTo>
                        <a:pt x="355" y="318"/>
                      </a:lnTo>
                      <a:lnTo>
                        <a:pt x="349" y="311"/>
                      </a:lnTo>
                      <a:lnTo>
                        <a:pt x="355" y="311"/>
                      </a:lnTo>
                      <a:lnTo>
                        <a:pt x="349" y="311"/>
                      </a:lnTo>
                      <a:lnTo>
                        <a:pt x="355" y="311"/>
                      </a:lnTo>
                      <a:lnTo>
                        <a:pt x="349" y="311"/>
                      </a:lnTo>
                      <a:lnTo>
                        <a:pt x="355" y="311"/>
                      </a:lnTo>
                      <a:lnTo>
                        <a:pt x="355" y="305"/>
                      </a:lnTo>
                      <a:lnTo>
                        <a:pt x="349" y="311"/>
                      </a:lnTo>
                      <a:lnTo>
                        <a:pt x="349" y="305"/>
                      </a:lnTo>
                      <a:lnTo>
                        <a:pt x="355" y="305"/>
                      </a:lnTo>
                      <a:lnTo>
                        <a:pt x="355" y="311"/>
                      </a:lnTo>
                      <a:lnTo>
                        <a:pt x="355" y="305"/>
                      </a:lnTo>
                      <a:lnTo>
                        <a:pt x="362" y="305"/>
                      </a:lnTo>
                      <a:lnTo>
                        <a:pt x="355" y="305"/>
                      </a:lnTo>
                      <a:lnTo>
                        <a:pt x="362" y="305"/>
                      </a:lnTo>
                      <a:lnTo>
                        <a:pt x="355" y="305"/>
                      </a:lnTo>
                      <a:lnTo>
                        <a:pt x="362" y="305"/>
                      </a:lnTo>
                      <a:lnTo>
                        <a:pt x="368" y="305"/>
                      </a:lnTo>
                      <a:lnTo>
                        <a:pt x="368" y="299"/>
                      </a:lnTo>
                      <a:lnTo>
                        <a:pt x="362" y="299"/>
                      </a:lnTo>
                      <a:lnTo>
                        <a:pt x="368" y="299"/>
                      </a:lnTo>
                      <a:lnTo>
                        <a:pt x="368" y="305"/>
                      </a:lnTo>
                      <a:lnTo>
                        <a:pt x="368" y="299"/>
                      </a:lnTo>
                      <a:lnTo>
                        <a:pt x="368" y="292"/>
                      </a:lnTo>
                      <a:lnTo>
                        <a:pt x="374" y="292"/>
                      </a:lnTo>
                      <a:lnTo>
                        <a:pt x="368" y="292"/>
                      </a:lnTo>
                      <a:lnTo>
                        <a:pt x="368" y="299"/>
                      </a:lnTo>
                      <a:lnTo>
                        <a:pt x="368" y="292"/>
                      </a:lnTo>
                      <a:lnTo>
                        <a:pt x="374" y="292"/>
                      </a:lnTo>
                      <a:lnTo>
                        <a:pt x="368" y="292"/>
                      </a:lnTo>
                      <a:lnTo>
                        <a:pt x="368" y="286"/>
                      </a:lnTo>
                      <a:lnTo>
                        <a:pt x="374" y="286"/>
                      </a:lnTo>
                      <a:lnTo>
                        <a:pt x="368" y="286"/>
                      </a:lnTo>
                      <a:lnTo>
                        <a:pt x="374" y="286"/>
                      </a:lnTo>
                      <a:lnTo>
                        <a:pt x="368" y="280"/>
                      </a:lnTo>
                      <a:lnTo>
                        <a:pt x="374" y="280"/>
                      </a:lnTo>
                      <a:lnTo>
                        <a:pt x="368" y="280"/>
                      </a:lnTo>
                      <a:lnTo>
                        <a:pt x="374" y="280"/>
                      </a:lnTo>
                      <a:lnTo>
                        <a:pt x="368" y="280"/>
                      </a:lnTo>
                      <a:lnTo>
                        <a:pt x="368" y="273"/>
                      </a:lnTo>
                      <a:lnTo>
                        <a:pt x="368" y="280"/>
                      </a:lnTo>
                      <a:lnTo>
                        <a:pt x="368" y="273"/>
                      </a:lnTo>
                      <a:lnTo>
                        <a:pt x="368" y="267"/>
                      </a:lnTo>
                      <a:lnTo>
                        <a:pt x="368" y="273"/>
                      </a:lnTo>
                      <a:lnTo>
                        <a:pt x="368" y="267"/>
                      </a:lnTo>
                      <a:lnTo>
                        <a:pt x="374" y="267"/>
                      </a:lnTo>
                      <a:lnTo>
                        <a:pt x="374" y="261"/>
                      </a:lnTo>
                      <a:lnTo>
                        <a:pt x="374" y="267"/>
                      </a:lnTo>
                      <a:lnTo>
                        <a:pt x="381" y="267"/>
                      </a:lnTo>
                      <a:lnTo>
                        <a:pt x="374" y="267"/>
                      </a:lnTo>
                      <a:lnTo>
                        <a:pt x="381" y="261"/>
                      </a:lnTo>
                      <a:lnTo>
                        <a:pt x="381" y="254"/>
                      </a:lnTo>
                      <a:lnTo>
                        <a:pt x="387" y="254"/>
                      </a:lnTo>
                      <a:lnTo>
                        <a:pt x="381" y="254"/>
                      </a:lnTo>
                      <a:lnTo>
                        <a:pt x="387" y="254"/>
                      </a:lnTo>
                      <a:lnTo>
                        <a:pt x="393" y="254"/>
                      </a:lnTo>
                      <a:lnTo>
                        <a:pt x="393" y="248"/>
                      </a:lnTo>
                      <a:lnTo>
                        <a:pt x="387" y="248"/>
                      </a:lnTo>
                      <a:lnTo>
                        <a:pt x="387" y="241"/>
                      </a:lnTo>
                      <a:lnTo>
                        <a:pt x="393" y="241"/>
                      </a:lnTo>
                      <a:lnTo>
                        <a:pt x="387" y="241"/>
                      </a:lnTo>
                      <a:lnTo>
                        <a:pt x="393" y="241"/>
                      </a:lnTo>
                      <a:lnTo>
                        <a:pt x="387" y="241"/>
                      </a:lnTo>
                      <a:lnTo>
                        <a:pt x="387" y="235"/>
                      </a:lnTo>
                      <a:lnTo>
                        <a:pt x="387" y="241"/>
                      </a:lnTo>
                      <a:lnTo>
                        <a:pt x="387" y="235"/>
                      </a:lnTo>
                      <a:lnTo>
                        <a:pt x="381" y="241"/>
                      </a:lnTo>
                      <a:lnTo>
                        <a:pt x="387" y="241"/>
                      </a:lnTo>
                      <a:lnTo>
                        <a:pt x="381" y="241"/>
                      </a:lnTo>
                      <a:lnTo>
                        <a:pt x="381" y="235"/>
                      </a:lnTo>
                      <a:lnTo>
                        <a:pt x="374" y="235"/>
                      </a:lnTo>
                      <a:lnTo>
                        <a:pt x="374" y="241"/>
                      </a:lnTo>
                      <a:lnTo>
                        <a:pt x="368" y="235"/>
                      </a:lnTo>
                      <a:lnTo>
                        <a:pt x="362" y="235"/>
                      </a:lnTo>
                      <a:lnTo>
                        <a:pt x="362" y="241"/>
                      </a:lnTo>
                      <a:lnTo>
                        <a:pt x="355" y="241"/>
                      </a:lnTo>
                      <a:lnTo>
                        <a:pt x="355" y="235"/>
                      </a:lnTo>
                      <a:lnTo>
                        <a:pt x="349" y="235"/>
                      </a:lnTo>
                      <a:lnTo>
                        <a:pt x="349" y="241"/>
                      </a:lnTo>
                      <a:lnTo>
                        <a:pt x="355" y="241"/>
                      </a:lnTo>
                      <a:lnTo>
                        <a:pt x="349" y="241"/>
                      </a:lnTo>
                      <a:lnTo>
                        <a:pt x="349" y="235"/>
                      </a:lnTo>
                      <a:lnTo>
                        <a:pt x="343" y="235"/>
                      </a:lnTo>
                      <a:lnTo>
                        <a:pt x="336" y="235"/>
                      </a:lnTo>
                      <a:lnTo>
                        <a:pt x="330" y="235"/>
                      </a:lnTo>
                      <a:lnTo>
                        <a:pt x="324" y="235"/>
                      </a:lnTo>
                      <a:lnTo>
                        <a:pt x="317" y="235"/>
                      </a:lnTo>
                      <a:lnTo>
                        <a:pt x="311" y="235"/>
                      </a:lnTo>
                      <a:lnTo>
                        <a:pt x="311" y="229"/>
                      </a:lnTo>
                      <a:lnTo>
                        <a:pt x="305" y="229"/>
                      </a:lnTo>
                      <a:lnTo>
                        <a:pt x="305" y="222"/>
                      </a:lnTo>
                      <a:lnTo>
                        <a:pt x="298" y="222"/>
                      </a:lnTo>
                      <a:lnTo>
                        <a:pt x="298" y="216"/>
                      </a:lnTo>
                      <a:lnTo>
                        <a:pt x="292" y="216"/>
                      </a:lnTo>
                      <a:lnTo>
                        <a:pt x="292" y="210"/>
                      </a:lnTo>
                      <a:lnTo>
                        <a:pt x="286" y="210"/>
                      </a:lnTo>
                      <a:lnTo>
                        <a:pt x="286" y="203"/>
                      </a:lnTo>
                      <a:lnTo>
                        <a:pt x="286" y="210"/>
                      </a:lnTo>
                      <a:lnTo>
                        <a:pt x="286" y="203"/>
                      </a:lnTo>
                      <a:lnTo>
                        <a:pt x="279" y="203"/>
                      </a:lnTo>
                      <a:lnTo>
                        <a:pt x="286" y="197"/>
                      </a:lnTo>
                      <a:lnTo>
                        <a:pt x="279" y="197"/>
                      </a:lnTo>
                      <a:lnTo>
                        <a:pt x="279" y="191"/>
                      </a:lnTo>
                      <a:lnTo>
                        <a:pt x="273" y="191"/>
                      </a:lnTo>
                      <a:lnTo>
                        <a:pt x="267" y="191"/>
                      </a:lnTo>
                      <a:lnTo>
                        <a:pt x="267" y="184"/>
                      </a:lnTo>
                      <a:lnTo>
                        <a:pt x="267" y="178"/>
                      </a:lnTo>
                      <a:lnTo>
                        <a:pt x="260" y="178"/>
                      </a:lnTo>
                      <a:lnTo>
                        <a:pt x="254" y="178"/>
                      </a:lnTo>
                      <a:lnTo>
                        <a:pt x="254" y="172"/>
                      </a:lnTo>
                      <a:lnTo>
                        <a:pt x="248" y="172"/>
                      </a:lnTo>
                      <a:lnTo>
                        <a:pt x="248" y="165"/>
                      </a:lnTo>
                      <a:lnTo>
                        <a:pt x="241" y="165"/>
                      </a:lnTo>
                      <a:lnTo>
                        <a:pt x="235" y="165"/>
                      </a:lnTo>
                      <a:lnTo>
                        <a:pt x="235" y="159"/>
                      </a:lnTo>
                      <a:lnTo>
                        <a:pt x="229" y="159"/>
                      </a:lnTo>
                      <a:lnTo>
                        <a:pt x="229" y="153"/>
                      </a:lnTo>
                      <a:lnTo>
                        <a:pt x="222" y="153"/>
                      </a:lnTo>
                      <a:lnTo>
                        <a:pt x="216" y="153"/>
                      </a:lnTo>
                      <a:lnTo>
                        <a:pt x="216" y="146"/>
                      </a:lnTo>
                      <a:lnTo>
                        <a:pt x="216" y="153"/>
                      </a:lnTo>
                      <a:lnTo>
                        <a:pt x="209" y="153"/>
                      </a:lnTo>
                      <a:lnTo>
                        <a:pt x="209" y="146"/>
                      </a:lnTo>
                      <a:lnTo>
                        <a:pt x="203" y="146"/>
                      </a:lnTo>
                      <a:lnTo>
                        <a:pt x="197" y="146"/>
                      </a:lnTo>
                      <a:lnTo>
                        <a:pt x="190" y="146"/>
                      </a:lnTo>
                      <a:lnTo>
                        <a:pt x="184" y="146"/>
                      </a:lnTo>
                      <a:lnTo>
                        <a:pt x="184" y="140"/>
                      </a:lnTo>
                      <a:lnTo>
                        <a:pt x="184" y="146"/>
                      </a:lnTo>
                      <a:lnTo>
                        <a:pt x="178" y="146"/>
                      </a:lnTo>
                      <a:lnTo>
                        <a:pt x="178" y="140"/>
                      </a:lnTo>
                      <a:lnTo>
                        <a:pt x="184" y="140"/>
                      </a:lnTo>
                      <a:lnTo>
                        <a:pt x="178" y="140"/>
                      </a:lnTo>
                      <a:lnTo>
                        <a:pt x="178" y="134"/>
                      </a:lnTo>
                      <a:lnTo>
                        <a:pt x="171" y="134"/>
                      </a:lnTo>
                      <a:lnTo>
                        <a:pt x="178" y="134"/>
                      </a:lnTo>
                      <a:lnTo>
                        <a:pt x="171" y="127"/>
                      </a:lnTo>
                      <a:lnTo>
                        <a:pt x="171" y="134"/>
                      </a:lnTo>
                      <a:lnTo>
                        <a:pt x="165" y="134"/>
                      </a:lnTo>
                      <a:lnTo>
                        <a:pt x="165" y="127"/>
                      </a:lnTo>
                      <a:lnTo>
                        <a:pt x="159" y="127"/>
                      </a:lnTo>
                      <a:lnTo>
                        <a:pt x="152" y="127"/>
                      </a:lnTo>
                      <a:lnTo>
                        <a:pt x="152" y="121"/>
                      </a:lnTo>
                      <a:lnTo>
                        <a:pt x="146" y="121"/>
                      </a:lnTo>
                      <a:lnTo>
                        <a:pt x="146" y="127"/>
                      </a:lnTo>
                      <a:lnTo>
                        <a:pt x="140" y="127"/>
                      </a:lnTo>
                      <a:lnTo>
                        <a:pt x="140" y="121"/>
                      </a:lnTo>
                      <a:lnTo>
                        <a:pt x="140" y="127"/>
                      </a:lnTo>
                      <a:lnTo>
                        <a:pt x="133" y="127"/>
                      </a:lnTo>
                      <a:lnTo>
                        <a:pt x="133" y="121"/>
                      </a:lnTo>
                      <a:lnTo>
                        <a:pt x="127" y="121"/>
                      </a:lnTo>
                      <a:lnTo>
                        <a:pt x="121" y="121"/>
                      </a:lnTo>
                      <a:lnTo>
                        <a:pt x="114" y="121"/>
                      </a:lnTo>
                      <a:lnTo>
                        <a:pt x="114" y="127"/>
                      </a:lnTo>
                      <a:lnTo>
                        <a:pt x="108" y="127"/>
                      </a:lnTo>
                      <a:lnTo>
                        <a:pt x="108" y="121"/>
                      </a:lnTo>
                      <a:lnTo>
                        <a:pt x="102" y="121"/>
                      </a:lnTo>
                      <a:lnTo>
                        <a:pt x="95" y="121"/>
                      </a:lnTo>
                      <a:lnTo>
                        <a:pt x="95" y="115"/>
                      </a:lnTo>
                      <a:lnTo>
                        <a:pt x="89" y="115"/>
                      </a:lnTo>
                      <a:lnTo>
                        <a:pt x="89" y="121"/>
                      </a:lnTo>
                      <a:lnTo>
                        <a:pt x="89" y="115"/>
                      </a:lnTo>
                      <a:lnTo>
                        <a:pt x="83" y="115"/>
                      </a:lnTo>
                      <a:lnTo>
                        <a:pt x="83" y="121"/>
                      </a:lnTo>
                      <a:lnTo>
                        <a:pt x="83" y="115"/>
                      </a:lnTo>
                      <a:lnTo>
                        <a:pt x="76" y="115"/>
                      </a:lnTo>
                      <a:lnTo>
                        <a:pt x="76" y="108"/>
                      </a:lnTo>
                      <a:lnTo>
                        <a:pt x="76" y="115"/>
                      </a:lnTo>
                      <a:lnTo>
                        <a:pt x="70" y="115"/>
                      </a:lnTo>
                      <a:lnTo>
                        <a:pt x="64" y="115"/>
                      </a:lnTo>
                      <a:lnTo>
                        <a:pt x="57" y="115"/>
                      </a:lnTo>
                      <a:lnTo>
                        <a:pt x="51" y="115"/>
                      </a:lnTo>
                      <a:lnTo>
                        <a:pt x="51" y="121"/>
                      </a:lnTo>
                      <a:lnTo>
                        <a:pt x="51" y="115"/>
                      </a:lnTo>
                      <a:lnTo>
                        <a:pt x="51" y="108"/>
                      </a:lnTo>
                      <a:lnTo>
                        <a:pt x="45" y="108"/>
                      </a:lnTo>
                      <a:lnTo>
                        <a:pt x="45" y="115"/>
                      </a:lnTo>
                      <a:lnTo>
                        <a:pt x="38" y="115"/>
                      </a:lnTo>
                      <a:lnTo>
                        <a:pt x="32" y="115"/>
                      </a:lnTo>
                      <a:lnTo>
                        <a:pt x="32" y="121"/>
                      </a:lnTo>
                      <a:lnTo>
                        <a:pt x="32" y="115"/>
                      </a:lnTo>
                      <a:lnTo>
                        <a:pt x="26" y="115"/>
                      </a:lnTo>
                      <a:lnTo>
                        <a:pt x="19" y="115"/>
                      </a:lnTo>
                      <a:lnTo>
                        <a:pt x="19" y="121"/>
                      </a:lnTo>
                      <a:lnTo>
                        <a:pt x="19" y="115"/>
                      </a:lnTo>
                      <a:lnTo>
                        <a:pt x="13" y="115"/>
                      </a:lnTo>
                      <a:lnTo>
                        <a:pt x="6" y="115"/>
                      </a:lnTo>
                      <a:lnTo>
                        <a:pt x="0" y="1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12" name="Freeform 118"/>
                <p:cNvSpPr>
                  <a:spLocks/>
                </p:cNvSpPr>
                <p:nvPr/>
              </p:nvSpPr>
              <p:spPr bwMode="auto">
                <a:xfrm>
                  <a:off x="2941952" y="4749460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w 1"/>
                    <a:gd name="T31" fmla="*/ 0 h 1"/>
                    <a:gd name="T32" fmla="*/ 0 w 1"/>
                    <a:gd name="T33" fmla="*/ 0 h 1"/>
                    <a:gd name="T34" fmla="*/ 0 w 1"/>
                    <a:gd name="T35" fmla="*/ 0 h 1"/>
                    <a:gd name="T36" fmla="*/ 0 w 1"/>
                    <a:gd name="T37" fmla="*/ 0 h 1"/>
                    <a:gd name="T38" fmla="*/ 0 w 1"/>
                    <a:gd name="T39" fmla="*/ 0 h 1"/>
                    <a:gd name="T40" fmla="*/ 0 w 1"/>
                    <a:gd name="T41" fmla="*/ 0 h 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"/>
                    <a:gd name="T64" fmla="*/ 0 h 1"/>
                    <a:gd name="T65" fmla="*/ 1 w 1"/>
                    <a:gd name="T66" fmla="*/ 1 h 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13" name="Freeform 119"/>
                <p:cNvSpPr>
                  <a:spLocks/>
                </p:cNvSpPr>
                <p:nvPr/>
              </p:nvSpPr>
              <p:spPr bwMode="auto">
                <a:xfrm>
                  <a:off x="2941952" y="4749460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"/>
                    <a:gd name="T37" fmla="*/ 0 h 1"/>
                    <a:gd name="T38" fmla="*/ 1 w 1"/>
                    <a:gd name="T39" fmla="*/ 1 h 1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14" name="Freeform 120"/>
                <p:cNvSpPr>
                  <a:spLocks/>
                </p:cNvSpPr>
                <p:nvPr/>
              </p:nvSpPr>
              <p:spPr bwMode="auto">
                <a:xfrm>
                  <a:off x="2941952" y="4736753"/>
                  <a:ext cx="20119" cy="46592"/>
                </a:xfrm>
                <a:custGeom>
                  <a:avLst/>
                  <a:gdLst>
                    <a:gd name="T0" fmla="*/ 0 w 19"/>
                    <a:gd name="T1" fmla="*/ 2147483646 h 44"/>
                    <a:gd name="T2" fmla="*/ 0 w 19"/>
                    <a:gd name="T3" fmla="*/ 2147483646 h 44"/>
                    <a:gd name="T4" fmla="*/ 0 w 19"/>
                    <a:gd name="T5" fmla="*/ 2147483646 h 44"/>
                    <a:gd name="T6" fmla="*/ 0 w 19"/>
                    <a:gd name="T7" fmla="*/ 2147483646 h 44"/>
                    <a:gd name="T8" fmla="*/ 0 w 19"/>
                    <a:gd name="T9" fmla="*/ 2147483646 h 44"/>
                    <a:gd name="T10" fmla="*/ 0 w 19"/>
                    <a:gd name="T11" fmla="*/ 2147483646 h 44"/>
                    <a:gd name="T12" fmla="*/ 0 w 19"/>
                    <a:gd name="T13" fmla="*/ 2147483646 h 44"/>
                    <a:gd name="T14" fmla="*/ 0 w 19"/>
                    <a:gd name="T15" fmla="*/ 2147483646 h 44"/>
                    <a:gd name="T16" fmla="*/ 2147483646 w 19"/>
                    <a:gd name="T17" fmla="*/ 2147483646 h 44"/>
                    <a:gd name="T18" fmla="*/ 0 w 19"/>
                    <a:gd name="T19" fmla="*/ 2147483646 h 44"/>
                    <a:gd name="T20" fmla="*/ 0 w 19"/>
                    <a:gd name="T21" fmla="*/ 2147483646 h 44"/>
                    <a:gd name="T22" fmla="*/ 0 w 19"/>
                    <a:gd name="T23" fmla="*/ 2147483646 h 44"/>
                    <a:gd name="T24" fmla="*/ 2147483646 w 19"/>
                    <a:gd name="T25" fmla="*/ 2147483646 h 44"/>
                    <a:gd name="T26" fmla="*/ 2147483646 w 19"/>
                    <a:gd name="T27" fmla="*/ 2147483646 h 44"/>
                    <a:gd name="T28" fmla="*/ 2147483646 w 19"/>
                    <a:gd name="T29" fmla="*/ 2147483646 h 44"/>
                    <a:gd name="T30" fmla="*/ 2147483646 w 19"/>
                    <a:gd name="T31" fmla="*/ 2147483646 h 44"/>
                    <a:gd name="T32" fmla="*/ 2147483646 w 19"/>
                    <a:gd name="T33" fmla="*/ 2147483646 h 44"/>
                    <a:gd name="T34" fmla="*/ 2147483646 w 19"/>
                    <a:gd name="T35" fmla="*/ 2147483646 h 44"/>
                    <a:gd name="T36" fmla="*/ 2147483646 w 19"/>
                    <a:gd name="T37" fmla="*/ 2147483646 h 44"/>
                    <a:gd name="T38" fmla="*/ 2147483646 w 19"/>
                    <a:gd name="T39" fmla="*/ 2147483646 h 44"/>
                    <a:gd name="T40" fmla="*/ 2147483646 w 19"/>
                    <a:gd name="T41" fmla="*/ 2147483646 h 44"/>
                    <a:gd name="T42" fmla="*/ 2147483646 w 19"/>
                    <a:gd name="T43" fmla="*/ 2147483646 h 44"/>
                    <a:gd name="T44" fmla="*/ 2147483646 w 19"/>
                    <a:gd name="T45" fmla="*/ 2147483646 h 44"/>
                    <a:gd name="T46" fmla="*/ 2147483646 w 19"/>
                    <a:gd name="T47" fmla="*/ 2147483646 h 44"/>
                    <a:gd name="T48" fmla="*/ 2147483646 w 19"/>
                    <a:gd name="T49" fmla="*/ 0 h 44"/>
                    <a:gd name="T50" fmla="*/ 2147483646 w 19"/>
                    <a:gd name="T51" fmla="*/ 0 h 44"/>
                    <a:gd name="T52" fmla="*/ 2147483646 w 19"/>
                    <a:gd name="T53" fmla="*/ 2147483646 h 44"/>
                    <a:gd name="T54" fmla="*/ 2147483646 w 19"/>
                    <a:gd name="T55" fmla="*/ 2147483646 h 44"/>
                    <a:gd name="T56" fmla="*/ 2147483646 w 19"/>
                    <a:gd name="T57" fmla="*/ 2147483646 h 44"/>
                    <a:gd name="T58" fmla="*/ 2147483646 w 19"/>
                    <a:gd name="T59" fmla="*/ 2147483646 h 44"/>
                    <a:gd name="T60" fmla="*/ 2147483646 w 19"/>
                    <a:gd name="T61" fmla="*/ 2147483646 h 44"/>
                    <a:gd name="T62" fmla="*/ 2147483646 w 19"/>
                    <a:gd name="T63" fmla="*/ 2147483646 h 44"/>
                    <a:gd name="T64" fmla="*/ 2147483646 w 19"/>
                    <a:gd name="T65" fmla="*/ 2147483646 h 44"/>
                    <a:gd name="T66" fmla="*/ 2147483646 w 19"/>
                    <a:gd name="T67" fmla="*/ 2147483646 h 44"/>
                    <a:gd name="T68" fmla="*/ 2147483646 w 19"/>
                    <a:gd name="T69" fmla="*/ 2147483646 h 44"/>
                    <a:gd name="T70" fmla="*/ 2147483646 w 19"/>
                    <a:gd name="T71" fmla="*/ 2147483646 h 44"/>
                    <a:gd name="T72" fmla="*/ 2147483646 w 19"/>
                    <a:gd name="T73" fmla="*/ 2147483646 h 44"/>
                    <a:gd name="T74" fmla="*/ 2147483646 w 19"/>
                    <a:gd name="T75" fmla="*/ 2147483646 h 44"/>
                    <a:gd name="T76" fmla="*/ 2147483646 w 19"/>
                    <a:gd name="T77" fmla="*/ 2147483646 h 44"/>
                    <a:gd name="T78" fmla="*/ 2147483646 w 19"/>
                    <a:gd name="T79" fmla="*/ 2147483646 h 44"/>
                    <a:gd name="T80" fmla="*/ 2147483646 w 19"/>
                    <a:gd name="T81" fmla="*/ 2147483646 h 44"/>
                    <a:gd name="T82" fmla="*/ 2147483646 w 19"/>
                    <a:gd name="T83" fmla="*/ 2147483646 h 44"/>
                    <a:gd name="T84" fmla="*/ 2147483646 w 19"/>
                    <a:gd name="T85" fmla="*/ 2147483646 h 44"/>
                    <a:gd name="T86" fmla="*/ 2147483646 w 19"/>
                    <a:gd name="T87" fmla="*/ 2147483646 h 44"/>
                    <a:gd name="T88" fmla="*/ 0 w 19"/>
                    <a:gd name="T89" fmla="*/ 2147483646 h 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19"/>
                    <a:gd name="T136" fmla="*/ 0 h 44"/>
                    <a:gd name="T137" fmla="*/ 19 w 19"/>
                    <a:gd name="T138" fmla="*/ 44 h 44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19" h="44">
                      <a:moveTo>
                        <a:pt x="0" y="44"/>
                      </a:moveTo>
                      <a:lnTo>
                        <a:pt x="0" y="44"/>
                      </a:lnTo>
                      <a:lnTo>
                        <a:pt x="0" y="38"/>
                      </a:lnTo>
                      <a:lnTo>
                        <a:pt x="0" y="31"/>
                      </a:lnTo>
                      <a:lnTo>
                        <a:pt x="0" y="25"/>
                      </a:lnTo>
                      <a:lnTo>
                        <a:pt x="7" y="25"/>
                      </a:lnTo>
                      <a:lnTo>
                        <a:pt x="0" y="25"/>
                      </a:lnTo>
                      <a:lnTo>
                        <a:pt x="0" y="19"/>
                      </a:lnTo>
                      <a:lnTo>
                        <a:pt x="7" y="19"/>
                      </a:lnTo>
                      <a:lnTo>
                        <a:pt x="7" y="12"/>
                      </a:lnTo>
                      <a:lnTo>
                        <a:pt x="7" y="6"/>
                      </a:lnTo>
                      <a:lnTo>
                        <a:pt x="0" y="6"/>
                      </a:lnTo>
                      <a:lnTo>
                        <a:pt x="7" y="6"/>
                      </a:lnTo>
                      <a:lnTo>
                        <a:pt x="13" y="6"/>
                      </a:lnTo>
                      <a:lnTo>
                        <a:pt x="13" y="0"/>
                      </a:lnTo>
                      <a:lnTo>
                        <a:pt x="13" y="6"/>
                      </a:lnTo>
                      <a:lnTo>
                        <a:pt x="19" y="6"/>
                      </a:lnTo>
                      <a:lnTo>
                        <a:pt x="19" y="12"/>
                      </a:lnTo>
                      <a:lnTo>
                        <a:pt x="13" y="12"/>
                      </a:lnTo>
                      <a:lnTo>
                        <a:pt x="13" y="19"/>
                      </a:lnTo>
                      <a:lnTo>
                        <a:pt x="13" y="25"/>
                      </a:lnTo>
                      <a:lnTo>
                        <a:pt x="7" y="25"/>
                      </a:lnTo>
                      <a:lnTo>
                        <a:pt x="7" y="31"/>
                      </a:lnTo>
                      <a:lnTo>
                        <a:pt x="7" y="38"/>
                      </a:lnTo>
                      <a:lnTo>
                        <a:pt x="7" y="44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15" name="Freeform 121"/>
                <p:cNvSpPr>
                  <a:spLocks/>
                </p:cNvSpPr>
                <p:nvPr/>
              </p:nvSpPr>
              <p:spPr bwMode="auto">
                <a:xfrm>
                  <a:off x="2941952" y="4769579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w 1"/>
                    <a:gd name="T31" fmla="*/ 0 h 1"/>
                    <a:gd name="T32" fmla="*/ 0 w 1"/>
                    <a:gd name="T33" fmla="*/ 0 h 1"/>
                    <a:gd name="T34" fmla="*/ 0 w 1"/>
                    <a:gd name="T35" fmla="*/ 0 h 1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"/>
                    <a:gd name="T55" fmla="*/ 0 h 1"/>
                    <a:gd name="T56" fmla="*/ 1 w 1"/>
                    <a:gd name="T57" fmla="*/ 1 h 1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16" name="Freeform 122"/>
                <p:cNvSpPr>
                  <a:spLocks/>
                </p:cNvSpPr>
                <p:nvPr/>
              </p:nvSpPr>
              <p:spPr bwMode="auto">
                <a:xfrm>
                  <a:off x="2694169" y="3413123"/>
                  <a:ext cx="1128790" cy="873595"/>
                </a:xfrm>
                <a:custGeom>
                  <a:avLst/>
                  <a:gdLst>
                    <a:gd name="T0" fmla="*/ 2147483646 w 1066"/>
                    <a:gd name="T1" fmla="*/ 2147483646 h 825"/>
                    <a:gd name="T2" fmla="*/ 2147483646 w 1066"/>
                    <a:gd name="T3" fmla="*/ 2147483646 h 825"/>
                    <a:gd name="T4" fmla="*/ 2147483646 w 1066"/>
                    <a:gd name="T5" fmla="*/ 2147483646 h 825"/>
                    <a:gd name="T6" fmla="*/ 2147483646 w 1066"/>
                    <a:gd name="T7" fmla="*/ 2147483646 h 825"/>
                    <a:gd name="T8" fmla="*/ 2147483646 w 1066"/>
                    <a:gd name="T9" fmla="*/ 2147483646 h 825"/>
                    <a:gd name="T10" fmla="*/ 2147483646 w 1066"/>
                    <a:gd name="T11" fmla="*/ 2147483646 h 825"/>
                    <a:gd name="T12" fmla="*/ 2147483646 w 1066"/>
                    <a:gd name="T13" fmla="*/ 2147483646 h 825"/>
                    <a:gd name="T14" fmla="*/ 2147483646 w 1066"/>
                    <a:gd name="T15" fmla="*/ 2147483646 h 825"/>
                    <a:gd name="T16" fmla="*/ 2147483646 w 1066"/>
                    <a:gd name="T17" fmla="*/ 2147483646 h 825"/>
                    <a:gd name="T18" fmla="*/ 2147483646 w 1066"/>
                    <a:gd name="T19" fmla="*/ 2147483646 h 825"/>
                    <a:gd name="T20" fmla="*/ 2147483646 w 1066"/>
                    <a:gd name="T21" fmla="*/ 2147483646 h 825"/>
                    <a:gd name="T22" fmla="*/ 2147483646 w 1066"/>
                    <a:gd name="T23" fmla="*/ 2147483646 h 825"/>
                    <a:gd name="T24" fmla="*/ 2147483646 w 1066"/>
                    <a:gd name="T25" fmla="*/ 2147483646 h 825"/>
                    <a:gd name="T26" fmla="*/ 2147483646 w 1066"/>
                    <a:gd name="T27" fmla="*/ 2147483646 h 825"/>
                    <a:gd name="T28" fmla="*/ 2147483646 w 1066"/>
                    <a:gd name="T29" fmla="*/ 2147483646 h 825"/>
                    <a:gd name="T30" fmla="*/ 2147483646 w 1066"/>
                    <a:gd name="T31" fmla="*/ 2147483646 h 825"/>
                    <a:gd name="T32" fmla="*/ 2147483646 w 1066"/>
                    <a:gd name="T33" fmla="*/ 2147483646 h 825"/>
                    <a:gd name="T34" fmla="*/ 2147483646 w 1066"/>
                    <a:gd name="T35" fmla="*/ 2147483646 h 825"/>
                    <a:gd name="T36" fmla="*/ 2147483646 w 1066"/>
                    <a:gd name="T37" fmla="*/ 2147483646 h 825"/>
                    <a:gd name="T38" fmla="*/ 2147483646 w 1066"/>
                    <a:gd name="T39" fmla="*/ 2147483646 h 825"/>
                    <a:gd name="T40" fmla="*/ 2147483646 w 1066"/>
                    <a:gd name="T41" fmla="*/ 2147483646 h 825"/>
                    <a:gd name="T42" fmla="*/ 2147483646 w 1066"/>
                    <a:gd name="T43" fmla="*/ 2147483646 h 825"/>
                    <a:gd name="T44" fmla="*/ 2147483646 w 1066"/>
                    <a:gd name="T45" fmla="*/ 2147483646 h 825"/>
                    <a:gd name="T46" fmla="*/ 2147483646 w 1066"/>
                    <a:gd name="T47" fmla="*/ 2147483646 h 825"/>
                    <a:gd name="T48" fmla="*/ 2147483646 w 1066"/>
                    <a:gd name="T49" fmla="*/ 2147483646 h 825"/>
                    <a:gd name="T50" fmla="*/ 2147483646 w 1066"/>
                    <a:gd name="T51" fmla="*/ 2147483646 h 825"/>
                    <a:gd name="T52" fmla="*/ 2147483646 w 1066"/>
                    <a:gd name="T53" fmla="*/ 2147483646 h 825"/>
                    <a:gd name="T54" fmla="*/ 2147483646 w 1066"/>
                    <a:gd name="T55" fmla="*/ 2147483646 h 825"/>
                    <a:gd name="T56" fmla="*/ 2147483646 w 1066"/>
                    <a:gd name="T57" fmla="*/ 2147483646 h 825"/>
                    <a:gd name="T58" fmla="*/ 2147483646 w 1066"/>
                    <a:gd name="T59" fmla="*/ 2147483646 h 825"/>
                    <a:gd name="T60" fmla="*/ 2147483646 w 1066"/>
                    <a:gd name="T61" fmla="*/ 2147483646 h 825"/>
                    <a:gd name="T62" fmla="*/ 2147483646 w 1066"/>
                    <a:gd name="T63" fmla="*/ 2147483646 h 825"/>
                    <a:gd name="T64" fmla="*/ 2147483646 w 1066"/>
                    <a:gd name="T65" fmla="*/ 2147483646 h 825"/>
                    <a:gd name="T66" fmla="*/ 2147483646 w 1066"/>
                    <a:gd name="T67" fmla="*/ 2147483646 h 825"/>
                    <a:gd name="T68" fmla="*/ 2147483646 w 1066"/>
                    <a:gd name="T69" fmla="*/ 2147483646 h 825"/>
                    <a:gd name="T70" fmla="*/ 2147483646 w 1066"/>
                    <a:gd name="T71" fmla="*/ 2147483646 h 825"/>
                    <a:gd name="T72" fmla="*/ 2147483646 w 1066"/>
                    <a:gd name="T73" fmla="*/ 2147483646 h 825"/>
                    <a:gd name="T74" fmla="*/ 2147483646 w 1066"/>
                    <a:gd name="T75" fmla="*/ 2147483646 h 825"/>
                    <a:gd name="T76" fmla="*/ 2147483646 w 1066"/>
                    <a:gd name="T77" fmla="*/ 2147483646 h 825"/>
                    <a:gd name="T78" fmla="*/ 2147483646 w 1066"/>
                    <a:gd name="T79" fmla="*/ 2147483646 h 825"/>
                    <a:gd name="T80" fmla="*/ 2147483646 w 1066"/>
                    <a:gd name="T81" fmla="*/ 2147483646 h 825"/>
                    <a:gd name="T82" fmla="*/ 2147483646 w 1066"/>
                    <a:gd name="T83" fmla="*/ 2147483646 h 825"/>
                    <a:gd name="T84" fmla="*/ 2147483646 w 1066"/>
                    <a:gd name="T85" fmla="*/ 2147483646 h 825"/>
                    <a:gd name="T86" fmla="*/ 2147483646 w 1066"/>
                    <a:gd name="T87" fmla="*/ 2147483646 h 825"/>
                    <a:gd name="T88" fmla="*/ 2147483646 w 1066"/>
                    <a:gd name="T89" fmla="*/ 2147483646 h 825"/>
                    <a:gd name="T90" fmla="*/ 2147483646 w 1066"/>
                    <a:gd name="T91" fmla="*/ 2147483646 h 825"/>
                    <a:gd name="T92" fmla="*/ 2147483646 w 1066"/>
                    <a:gd name="T93" fmla="*/ 2147483646 h 825"/>
                    <a:gd name="T94" fmla="*/ 2147483646 w 1066"/>
                    <a:gd name="T95" fmla="*/ 2147483646 h 825"/>
                    <a:gd name="T96" fmla="*/ 2147483646 w 1066"/>
                    <a:gd name="T97" fmla="*/ 2147483646 h 825"/>
                    <a:gd name="T98" fmla="*/ 2147483646 w 1066"/>
                    <a:gd name="T99" fmla="*/ 2147483646 h 825"/>
                    <a:gd name="T100" fmla="*/ 2147483646 w 1066"/>
                    <a:gd name="T101" fmla="*/ 2147483646 h 825"/>
                    <a:gd name="T102" fmla="*/ 2147483646 w 1066"/>
                    <a:gd name="T103" fmla="*/ 2147483646 h 825"/>
                    <a:gd name="T104" fmla="*/ 2147483646 w 1066"/>
                    <a:gd name="T105" fmla="*/ 2147483646 h 825"/>
                    <a:gd name="T106" fmla="*/ 2147483646 w 1066"/>
                    <a:gd name="T107" fmla="*/ 2147483646 h 825"/>
                    <a:gd name="T108" fmla="*/ 2147483646 w 1066"/>
                    <a:gd name="T109" fmla="*/ 2147483646 h 825"/>
                    <a:gd name="T110" fmla="*/ 2147483646 w 1066"/>
                    <a:gd name="T111" fmla="*/ 2147483646 h 825"/>
                    <a:gd name="T112" fmla="*/ 2147483646 w 1066"/>
                    <a:gd name="T113" fmla="*/ 2147483646 h 825"/>
                    <a:gd name="T114" fmla="*/ 2147483646 w 1066"/>
                    <a:gd name="T115" fmla="*/ 2147483646 h 825"/>
                    <a:gd name="T116" fmla="*/ 2147483646 w 1066"/>
                    <a:gd name="T117" fmla="*/ 2147483646 h 825"/>
                    <a:gd name="T118" fmla="*/ 2147483646 w 1066"/>
                    <a:gd name="T119" fmla="*/ 2147483646 h 825"/>
                    <a:gd name="T120" fmla="*/ 2147483646 w 1066"/>
                    <a:gd name="T121" fmla="*/ 2147483646 h 825"/>
                    <a:gd name="T122" fmla="*/ 2147483646 w 1066"/>
                    <a:gd name="T123" fmla="*/ 2147483646 h 825"/>
                    <a:gd name="T124" fmla="*/ 2147483646 w 1066"/>
                    <a:gd name="T125" fmla="*/ 2147483646 h 825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066"/>
                    <a:gd name="T190" fmla="*/ 0 h 825"/>
                    <a:gd name="T191" fmla="*/ 1066 w 1066"/>
                    <a:gd name="T192" fmla="*/ 825 h 825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066" h="825">
                      <a:moveTo>
                        <a:pt x="0" y="533"/>
                      </a:moveTo>
                      <a:lnTo>
                        <a:pt x="0" y="526"/>
                      </a:lnTo>
                      <a:lnTo>
                        <a:pt x="0" y="520"/>
                      </a:lnTo>
                      <a:lnTo>
                        <a:pt x="6" y="520"/>
                      </a:lnTo>
                      <a:lnTo>
                        <a:pt x="6" y="514"/>
                      </a:lnTo>
                      <a:lnTo>
                        <a:pt x="6" y="507"/>
                      </a:lnTo>
                      <a:lnTo>
                        <a:pt x="12" y="514"/>
                      </a:lnTo>
                      <a:lnTo>
                        <a:pt x="12" y="507"/>
                      </a:lnTo>
                      <a:lnTo>
                        <a:pt x="6" y="501"/>
                      </a:lnTo>
                      <a:lnTo>
                        <a:pt x="12" y="501"/>
                      </a:lnTo>
                      <a:lnTo>
                        <a:pt x="19" y="501"/>
                      </a:lnTo>
                      <a:lnTo>
                        <a:pt x="19" y="495"/>
                      </a:lnTo>
                      <a:lnTo>
                        <a:pt x="19" y="488"/>
                      </a:lnTo>
                      <a:lnTo>
                        <a:pt x="19" y="482"/>
                      </a:lnTo>
                      <a:lnTo>
                        <a:pt x="25" y="482"/>
                      </a:lnTo>
                      <a:lnTo>
                        <a:pt x="25" y="476"/>
                      </a:lnTo>
                      <a:lnTo>
                        <a:pt x="31" y="476"/>
                      </a:lnTo>
                      <a:lnTo>
                        <a:pt x="31" y="469"/>
                      </a:lnTo>
                      <a:lnTo>
                        <a:pt x="38" y="469"/>
                      </a:lnTo>
                      <a:lnTo>
                        <a:pt x="44" y="469"/>
                      </a:lnTo>
                      <a:lnTo>
                        <a:pt x="50" y="463"/>
                      </a:lnTo>
                      <a:lnTo>
                        <a:pt x="50" y="457"/>
                      </a:lnTo>
                      <a:lnTo>
                        <a:pt x="50" y="450"/>
                      </a:lnTo>
                      <a:lnTo>
                        <a:pt x="57" y="450"/>
                      </a:lnTo>
                      <a:lnTo>
                        <a:pt x="57" y="444"/>
                      </a:lnTo>
                      <a:lnTo>
                        <a:pt x="57" y="438"/>
                      </a:lnTo>
                      <a:lnTo>
                        <a:pt x="63" y="438"/>
                      </a:lnTo>
                      <a:lnTo>
                        <a:pt x="63" y="431"/>
                      </a:lnTo>
                      <a:lnTo>
                        <a:pt x="69" y="425"/>
                      </a:lnTo>
                      <a:lnTo>
                        <a:pt x="76" y="425"/>
                      </a:lnTo>
                      <a:lnTo>
                        <a:pt x="82" y="425"/>
                      </a:lnTo>
                      <a:lnTo>
                        <a:pt x="88" y="425"/>
                      </a:lnTo>
                      <a:lnTo>
                        <a:pt x="95" y="425"/>
                      </a:lnTo>
                      <a:lnTo>
                        <a:pt x="95" y="419"/>
                      </a:lnTo>
                      <a:lnTo>
                        <a:pt x="101" y="419"/>
                      </a:lnTo>
                      <a:lnTo>
                        <a:pt x="107" y="419"/>
                      </a:lnTo>
                      <a:lnTo>
                        <a:pt x="114" y="419"/>
                      </a:lnTo>
                      <a:lnTo>
                        <a:pt x="120" y="419"/>
                      </a:lnTo>
                      <a:lnTo>
                        <a:pt x="126" y="419"/>
                      </a:lnTo>
                      <a:lnTo>
                        <a:pt x="133" y="419"/>
                      </a:lnTo>
                      <a:lnTo>
                        <a:pt x="133" y="412"/>
                      </a:lnTo>
                      <a:lnTo>
                        <a:pt x="139" y="412"/>
                      </a:lnTo>
                      <a:lnTo>
                        <a:pt x="146" y="412"/>
                      </a:lnTo>
                      <a:lnTo>
                        <a:pt x="139" y="406"/>
                      </a:lnTo>
                      <a:lnTo>
                        <a:pt x="146" y="406"/>
                      </a:lnTo>
                      <a:lnTo>
                        <a:pt x="146" y="412"/>
                      </a:lnTo>
                      <a:lnTo>
                        <a:pt x="152" y="419"/>
                      </a:lnTo>
                      <a:lnTo>
                        <a:pt x="158" y="419"/>
                      </a:lnTo>
                      <a:lnTo>
                        <a:pt x="165" y="419"/>
                      </a:lnTo>
                      <a:lnTo>
                        <a:pt x="165" y="412"/>
                      </a:lnTo>
                      <a:lnTo>
                        <a:pt x="171" y="412"/>
                      </a:lnTo>
                      <a:lnTo>
                        <a:pt x="171" y="406"/>
                      </a:lnTo>
                      <a:lnTo>
                        <a:pt x="177" y="406"/>
                      </a:lnTo>
                      <a:lnTo>
                        <a:pt x="177" y="400"/>
                      </a:lnTo>
                      <a:lnTo>
                        <a:pt x="171" y="400"/>
                      </a:lnTo>
                      <a:lnTo>
                        <a:pt x="177" y="400"/>
                      </a:lnTo>
                      <a:lnTo>
                        <a:pt x="184" y="400"/>
                      </a:lnTo>
                      <a:lnTo>
                        <a:pt x="190" y="400"/>
                      </a:lnTo>
                      <a:lnTo>
                        <a:pt x="190" y="393"/>
                      </a:lnTo>
                      <a:lnTo>
                        <a:pt x="196" y="393"/>
                      </a:lnTo>
                      <a:lnTo>
                        <a:pt x="203" y="387"/>
                      </a:lnTo>
                      <a:lnTo>
                        <a:pt x="203" y="393"/>
                      </a:lnTo>
                      <a:lnTo>
                        <a:pt x="209" y="393"/>
                      </a:lnTo>
                      <a:lnTo>
                        <a:pt x="215" y="393"/>
                      </a:lnTo>
                      <a:lnTo>
                        <a:pt x="222" y="393"/>
                      </a:lnTo>
                      <a:lnTo>
                        <a:pt x="228" y="393"/>
                      </a:lnTo>
                      <a:lnTo>
                        <a:pt x="234" y="393"/>
                      </a:lnTo>
                      <a:lnTo>
                        <a:pt x="241" y="393"/>
                      </a:lnTo>
                      <a:lnTo>
                        <a:pt x="247" y="393"/>
                      </a:lnTo>
                      <a:lnTo>
                        <a:pt x="253" y="393"/>
                      </a:lnTo>
                      <a:lnTo>
                        <a:pt x="260" y="393"/>
                      </a:lnTo>
                      <a:lnTo>
                        <a:pt x="260" y="400"/>
                      </a:lnTo>
                      <a:lnTo>
                        <a:pt x="260" y="393"/>
                      </a:lnTo>
                      <a:lnTo>
                        <a:pt x="266" y="393"/>
                      </a:lnTo>
                      <a:lnTo>
                        <a:pt x="272" y="393"/>
                      </a:lnTo>
                      <a:lnTo>
                        <a:pt x="272" y="400"/>
                      </a:lnTo>
                      <a:lnTo>
                        <a:pt x="279" y="400"/>
                      </a:lnTo>
                      <a:lnTo>
                        <a:pt x="285" y="400"/>
                      </a:lnTo>
                      <a:lnTo>
                        <a:pt x="285" y="406"/>
                      </a:lnTo>
                      <a:lnTo>
                        <a:pt x="291" y="406"/>
                      </a:lnTo>
                      <a:lnTo>
                        <a:pt x="291" y="400"/>
                      </a:lnTo>
                      <a:lnTo>
                        <a:pt x="291" y="406"/>
                      </a:lnTo>
                      <a:lnTo>
                        <a:pt x="298" y="406"/>
                      </a:lnTo>
                      <a:lnTo>
                        <a:pt x="304" y="406"/>
                      </a:lnTo>
                      <a:lnTo>
                        <a:pt x="304" y="400"/>
                      </a:lnTo>
                      <a:lnTo>
                        <a:pt x="304" y="406"/>
                      </a:lnTo>
                      <a:lnTo>
                        <a:pt x="304" y="400"/>
                      </a:lnTo>
                      <a:lnTo>
                        <a:pt x="310" y="400"/>
                      </a:lnTo>
                      <a:lnTo>
                        <a:pt x="310" y="393"/>
                      </a:lnTo>
                      <a:lnTo>
                        <a:pt x="317" y="393"/>
                      </a:lnTo>
                      <a:lnTo>
                        <a:pt x="310" y="393"/>
                      </a:lnTo>
                      <a:lnTo>
                        <a:pt x="317" y="393"/>
                      </a:lnTo>
                      <a:lnTo>
                        <a:pt x="323" y="393"/>
                      </a:lnTo>
                      <a:lnTo>
                        <a:pt x="323" y="387"/>
                      </a:lnTo>
                      <a:lnTo>
                        <a:pt x="330" y="387"/>
                      </a:lnTo>
                      <a:lnTo>
                        <a:pt x="323" y="380"/>
                      </a:lnTo>
                      <a:lnTo>
                        <a:pt x="330" y="380"/>
                      </a:lnTo>
                      <a:lnTo>
                        <a:pt x="336" y="380"/>
                      </a:lnTo>
                      <a:lnTo>
                        <a:pt x="330" y="380"/>
                      </a:lnTo>
                      <a:lnTo>
                        <a:pt x="336" y="380"/>
                      </a:lnTo>
                      <a:lnTo>
                        <a:pt x="336" y="374"/>
                      </a:lnTo>
                      <a:lnTo>
                        <a:pt x="342" y="374"/>
                      </a:lnTo>
                      <a:lnTo>
                        <a:pt x="349" y="374"/>
                      </a:lnTo>
                      <a:lnTo>
                        <a:pt x="342" y="374"/>
                      </a:lnTo>
                      <a:lnTo>
                        <a:pt x="349" y="374"/>
                      </a:lnTo>
                      <a:lnTo>
                        <a:pt x="349" y="368"/>
                      </a:lnTo>
                      <a:lnTo>
                        <a:pt x="355" y="368"/>
                      </a:lnTo>
                      <a:lnTo>
                        <a:pt x="355" y="361"/>
                      </a:lnTo>
                      <a:lnTo>
                        <a:pt x="355" y="355"/>
                      </a:lnTo>
                      <a:lnTo>
                        <a:pt x="349" y="355"/>
                      </a:lnTo>
                      <a:lnTo>
                        <a:pt x="355" y="355"/>
                      </a:lnTo>
                      <a:lnTo>
                        <a:pt x="349" y="355"/>
                      </a:lnTo>
                      <a:lnTo>
                        <a:pt x="355" y="349"/>
                      </a:lnTo>
                      <a:lnTo>
                        <a:pt x="349" y="349"/>
                      </a:lnTo>
                      <a:lnTo>
                        <a:pt x="349" y="342"/>
                      </a:lnTo>
                      <a:lnTo>
                        <a:pt x="349" y="336"/>
                      </a:lnTo>
                      <a:lnTo>
                        <a:pt x="355" y="336"/>
                      </a:lnTo>
                      <a:lnTo>
                        <a:pt x="349" y="336"/>
                      </a:lnTo>
                      <a:lnTo>
                        <a:pt x="355" y="336"/>
                      </a:lnTo>
                      <a:lnTo>
                        <a:pt x="355" y="330"/>
                      </a:lnTo>
                      <a:lnTo>
                        <a:pt x="361" y="330"/>
                      </a:lnTo>
                      <a:lnTo>
                        <a:pt x="355" y="330"/>
                      </a:lnTo>
                      <a:lnTo>
                        <a:pt x="355" y="323"/>
                      </a:lnTo>
                      <a:lnTo>
                        <a:pt x="361" y="323"/>
                      </a:lnTo>
                      <a:lnTo>
                        <a:pt x="355" y="323"/>
                      </a:lnTo>
                      <a:lnTo>
                        <a:pt x="355" y="317"/>
                      </a:lnTo>
                      <a:lnTo>
                        <a:pt x="349" y="317"/>
                      </a:lnTo>
                      <a:lnTo>
                        <a:pt x="349" y="311"/>
                      </a:lnTo>
                      <a:lnTo>
                        <a:pt x="342" y="317"/>
                      </a:lnTo>
                      <a:lnTo>
                        <a:pt x="336" y="311"/>
                      </a:lnTo>
                      <a:lnTo>
                        <a:pt x="336" y="317"/>
                      </a:lnTo>
                      <a:lnTo>
                        <a:pt x="336" y="311"/>
                      </a:lnTo>
                      <a:lnTo>
                        <a:pt x="330" y="311"/>
                      </a:lnTo>
                      <a:lnTo>
                        <a:pt x="330" y="304"/>
                      </a:lnTo>
                      <a:lnTo>
                        <a:pt x="336" y="304"/>
                      </a:lnTo>
                      <a:lnTo>
                        <a:pt x="336" y="298"/>
                      </a:lnTo>
                      <a:lnTo>
                        <a:pt x="336" y="304"/>
                      </a:lnTo>
                      <a:lnTo>
                        <a:pt x="336" y="298"/>
                      </a:lnTo>
                      <a:lnTo>
                        <a:pt x="342" y="298"/>
                      </a:lnTo>
                      <a:lnTo>
                        <a:pt x="342" y="292"/>
                      </a:lnTo>
                      <a:lnTo>
                        <a:pt x="342" y="285"/>
                      </a:lnTo>
                      <a:lnTo>
                        <a:pt x="349" y="285"/>
                      </a:lnTo>
                      <a:lnTo>
                        <a:pt x="349" y="292"/>
                      </a:lnTo>
                      <a:lnTo>
                        <a:pt x="349" y="285"/>
                      </a:lnTo>
                      <a:lnTo>
                        <a:pt x="349" y="279"/>
                      </a:lnTo>
                      <a:lnTo>
                        <a:pt x="355" y="279"/>
                      </a:lnTo>
                      <a:lnTo>
                        <a:pt x="355" y="273"/>
                      </a:lnTo>
                      <a:lnTo>
                        <a:pt x="361" y="279"/>
                      </a:lnTo>
                      <a:lnTo>
                        <a:pt x="361" y="273"/>
                      </a:lnTo>
                      <a:lnTo>
                        <a:pt x="368" y="273"/>
                      </a:lnTo>
                      <a:lnTo>
                        <a:pt x="368" y="266"/>
                      </a:lnTo>
                      <a:lnTo>
                        <a:pt x="368" y="273"/>
                      </a:lnTo>
                      <a:lnTo>
                        <a:pt x="368" y="266"/>
                      </a:lnTo>
                      <a:lnTo>
                        <a:pt x="374" y="266"/>
                      </a:lnTo>
                      <a:lnTo>
                        <a:pt x="368" y="266"/>
                      </a:lnTo>
                      <a:lnTo>
                        <a:pt x="374" y="266"/>
                      </a:lnTo>
                      <a:lnTo>
                        <a:pt x="368" y="266"/>
                      </a:lnTo>
                      <a:lnTo>
                        <a:pt x="374" y="266"/>
                      </a:lnTo>
                      <a:lnTo>
                        <a:pt x="374" y="260"/>
                      </a:lnTo>
                      <a:lnTo>
                        <a:pt x="368" y="260"/>
                      </a:lnTo>
                      <a:lnTo>
                        <a:pt x="368" y="254"/>
                      </a:lnTo>
                      <a:lnTo>
                        <a:pt x="361" y="254"/>
                      </a:lnTo>
                      <a:lnTo>
                        <a:pt x="368" y="254"/>
                      </a:lnTo>
                      <a:lnTo>
                        <a:pt x="368" y="247"/>
                      </a:lnTo>
                      <a:lnTo>
                        <a:pt x="361" y="247"/>
                      </a:lnTo>
                      <a:lnTo>
                        <a:pt x="361" y="241"/>
                      </a:lnTo>
                      <a:lnTo>
                        <a:pt x="361" y="235"/>
                      </a:lnTo>
                      <a:lnTo>
                        <a:pt x="355" y="235"/>
                      </a:lnTo>
                      <a:lnTo>
                        <a:pt x="355" y="228"/>
                      </a:lnTo>
                      <a:lnTo>
                        <a:pt x="349" y="228"/>
                      </a:lnTo>
                      <a:lnTo>
                        <a:pt x="349" y="222"/>
                      </a:lnTo>
                      <a:lnTo>
                        <a:pt x="342" y="222"/>
                      </a:lnTo>
                      <a:lnTo>
                        <a:pt x="349" y="222"/>
                      </a:lnTo>
                      <a:lnTo>
                        <a:pt x="342" y="222"/>
                      </a:lnTo>
                      <a:lnTo>
                        <a:pt x="342" y="216"/>
                      </a:lnTo>
                      <a:lnTo>
                        <a:pt x="342" y="209"/>
                      </a:lnTo>
                      <a:lnTo>
                        <a:pt x="349" y="203"/>
                      </a:lnTo>
                      <a:lnTo>
                        <a:pt x="349" y="197"/>
                      </a:lnTo>
                      <a:lnTo>
                        <a:pt x="355" y="197"/>
                      </a:lnTo>
                      <a:lnTo>
                        <a:pt x="355" y="190"/>
                      </a:lnTo>
                      <a:lnTo>
                        <a:pt x="349" y="190"/>
                      </a:lnTo>
                      <a:lnTo>
                        <a:pt x="355" y="190"/>
                      </a:lnTo>
                      <a:lnTo>
                        <a:pt x="355" y="184"/>
                      </a:lnTo>
                      <a:lnTo>
                        <a:pt x="349" y="184"/>
                      </a:lnTo>
                      <a:lnTo>
                        <a:pt x="355" y="184"/>
                      </a:lnTo>
                      <a:lnTo>
                        <a:pt x="349" y="184"/>
                      </a:lnTo>
                      <a:lnTo>
                        <a:pt x="355" y="184"/>
                      </a:lnTo>
                      <a:lnTo>
                        <a:pt x="355" y="177"/>
                      </a:lnTo>
                      <a:lnTo>
                        <a:pt x="355" y="171"/>
                      </a:lnTo>
                      <a:lnTo>
                        <a:pt x="361" y="171"/>
                      </a:lnTo>
                      <a:lnTo>
                        <a:pt x="368" y="171"/>
                      </a:lnTo>
                      <a:lnTo>
                        <a:pt x="368" y="165"/>
                      </a:lnTo>
                      <a:lnTo>
                        <a:pt x="368" y="171"/>
                      </a:lnTo>
                      <a:lnTo>
                        <a:pt x="368" y="165"/>
                      </a:lnTo>
                      <a:lnTo>
                        <a:pt x="374" y="165"/>
                      </a:lnTo>
                      <a:lnTo>
                        <a:pt x="380" y="165"/>
                      </a:lnTo>
                      <a:lnTo>
                        <a:pt x="387" y="165"/>
                      </a:lnTo>
                      <a:lnTo>
                        <a:pt x="399" y="158"/>
                      </a:lnTo>
                      <a:lnTo>
                        <a:pt x="399" y="152"/>
                      </a:lnTo>
                      <a:lnTo>
                        <a:pt x="399" y="146"/>
                      </a:lnTo>
                      <a:lnTo>
                        <a:pt x="399" y="139"/>
                      </a:lnTo>
                      <a:lnTo>
                        <a:pt x="399" y="133"/>
                      </a:lnTo>
                      <a:lnTo>
                        <a:pt x="393" y="133"/>
                      </a:lnTo>
                      <a:lnTo>
                        <a:pt x="387" y="127"/>
                      </a:lnTo>
                      <a:lnTo>
                        <a:pt x="393" y="120"/>
                      </a:lnTo>
                      <a:lnTo>
                        <a:pt x="393" y="114"/>
                      </a:lnTo>
                      <a:lnTo>
                        <a:pt x="399" y="114"/>
                      </a:lnTo>
                      <a:lnTo>
                        <a:pt x="399" y="108"/>
                      </a:lnTo>
                      <a:lnTo>
                        <a:pt x="393" y="101"/>
                      </a:lnTo>
                      <a:lnTo>
                        <a:pt x="393" y="95"/>
                      </a:lnTo>
                      <a:lnTo>
                        <a:pt x="393" y="101"/>
                      </a:lnTo>
                      <a:lnTo>
                        <a:pt x="387" y="95"/>
                      </a:lnTo>
                      <a:lnTo>
                        <a:pt x="393" y="95"/>
                      </a:lnTo>
                      <a:lnTo>
                        <a:pt x="393" y="89"/>
                      </a:lnTo>
                      <a:lnTo>
                        <a:pt x="393" y="82"/>
                      </a:lnTo>
                      <a:lnTo>
                        <a:pt x="399" y="76"/>
                      </a:lnTo>
                      <a:lnTo>
                        <a:pt x="406" y="76"/>
                      </a:lnTo>
                      <a:lnTo>
                        <a:pt x="412" y="76"/>
                      </a:lnTo>
                      <a:lnTo>
                        <a:pt x="412" y="82"/>
                      </a:lnTo>
                      <a:lnTo>
                        <a:pt x="418" y="82"/>
                      </a:lnTo>
                      <a:lnTo>
                        <a:pt x="425" y="82"/>
                      </a:lnTo>
                      <a:lnTo>
                        <a:pt x="431" y="82"/>
                      </a:lnTo>
                      <a:lnTo>
                        <a:pt x="431" y="76"/>
                      </a:lnTo>
                      <a:lnTo>
                        <a:pt x="431" y="70"/>
                      </a:lnTo>
                      <a:lnTo>
                        <a:pt x="425" y="70"/>
                      </a:lnTo>
                      <a:lnTo>
                        <a:pt x="425" y="63"/>
                      </a:lnTo>
                      <a:lnTo>
                        <a:pt x="431" y="63"/>
                      </a:lnTo>
                      <a:lnTo>
                        <a:pt x="431" y="57"/>
                      </a:lnTo>
                      <a:lnTo>
                        <a:pt x="425" y="57"/>
                      </a:lnTo>
                      <a:lnTo>
                        <a:pt x="425" y="51"/>
                      </a:lnTo>
                      <a:lnTo>
                        <a:pt x="431" y="51"/>
                      </a:lnTo>
                      <a:lnTo>
                        <a:pt x="431" y="44"/>
                      </a:lnTo>
                      <a:lnTo>
                        <a:pt x="431" y="51"/>
                      </a:lnTo>
                      <a:lnTo>
                        <a:pt x="431" y="44"/>
                      </a:lnTo>
                      <a:lnTo>
                        <a:pt x="437" y="51"/>
                      </a:lnTo>
                      <a:lnTo>
                        <a:pt x="444" y="57"/>
                      </a:lnTo>
                      <a:lnTo>
                        <a:pt x="450" y="57"/>
                      </a:lnTo>
                      <a:lnTo>
                        <a:pt x="450" y="63"/>
                      </a:lnTo>
                      <a:lnTo>
                        <a:pt x="450" y="70"/>
                      </a:lnTo>
                      <a:lnTo>
                        <a:pt x="456" y="70"/>
                      </a:lnTo>
                      <a:lnTo>
                        <a:pt x="463" y="70"/>
                      </a:lnTo>
                      <a:lnTo>
                        <a:pt x="463" y="63"/>
                      </a:lnTo>
                      <a:lnTo>
                        <a:pt x="463" y="70"/>
                      </a:lnTo>
                      <a:lnTo>
                        <a:pt x="469" y="70"/>
                      </a:lnTo>
                      <a:lnTo>
                        <a:pt x="469" y="63"/>
                      </a:lnTo>
                      <a:lnTo>
                        <a:pt x="475" y="70"/>
                      </a:lnTo>
                      <a:lnTo>
                        <a:pt x="475" y="63"/>
                      </a:lnTo>
                      <a:lnTo>
                        <a:pt x="475" y="70"/>
                      </a:lnTo>
                      <a:lnTo>
                        <a:pt x="482" y="70"/>
                      </a:lnTo>
                      <a:lnTo>
                        <a:pt x="482" y="76"/>
                      </a:lnTo>
                      <a:lnTo>
                        <a:pt x="475" y="82"/>
                      </a:lnTo>
                      <a:lnTo>
                        <a:pt x="475" y="89"/>
                      </a:lnTo>
                      <a:lnTo>
                        <a:pt x="475" y="95"/>
                      </a:lnTo>
                      <a:lnTo>
                        <a:pt x="469" y="95"/>
                      </a:lnTo>
                      <a:lnTo>
                        <a:pt x="469" y="101"/>
                      </a:lnTo>
                      <a:lnTo>
                        <a:pt x="475" y="101"/>
                      </a:lnTo>
                      <a:lnTo>
                        <a:pt x="475" y="95"/>
                      </a:lnTo>
                      <a:lnTo>
                        <a:pt x="482" y="95"/>
                      </a:lnTo>
                      <a:lnTo>
                        <a:pt x="482" y="89"/>
                      </a:lnTo>
                      <a:lnTo>
                        <a:pt x="488" y="89"/>
                      </a:lnTo>
                      <a:lnTo>
                        <a:pt x="494" y="89"/>
                      </a:lnTo>
                      <a:lnTo>
                        <a:pt x="501" y="89"/>
                      </a:lnTo>
                      <a:lnTo>
                        <a:pt x="507" y="89"/>
                      </a:lnTo>
                      <a:lnTo>
                        <a:pt x="507" y="82"/>
                      </a:lnTo>
                      <a:lnTo>
                        <a:pt x="514" y="82"/>
                      </a:lnTo>
                      <a:lnTo>
                        <a:pt x="514" y="76"/>
                      </a:lnTo>
                      <a:lnTo>
                        <a:pt x="520" y="76"/>
                      </a:lnTo>
                      <a:lnTo>
                        <a:pt x="520" y="70"/>
                      </a:lnTo>
                      <a:lnTo>
                        <a:pt x="526" y="70"/>
                      </a:lnTo>
                      <a:lnTo>
                        <a:pt x="533" y="70"/>
                      </a:lnTo>
                      <a:lnTo>
                        <a:pt x="539" y="70"/>
                      </a:lnTo>
                      <a:lnTo>
                        <a:pt x="539" y="63"/>
                      </a:lnTo>
                      <a:lnTo>
                        <a:pt x="545" y="63"/>
                      </a:lnTo>
                      <a:lnTo>
                        <a:pt x="545" y="57"/>
                      </a:lnTo>
                      <a:lnTo>
                        <a:pt x="552" y="57"/>
                      </a:lnTo>
                      <a:lnTo>
                        <a:pt x="552" y="51"/>
                      </a:lnTo>
                      <a:lnTo>
                        <a:pt x="558" y="51"/>
                      </a:lnTo>
                      <a:lnTo>
                        <a:pt x="564" y="51"/>
                      </a:lnTo>
                      <a:lnTo>
                        <a:pt x="571" y="51"/>
                      </a:lnTo>
                      <a:lnTo>
                        <a:pt x="571" y="44"/>
                      </a:lnTo>
                      <a:lnTo>
                        <a:pt x="577" y="44"/>
                      </a:lnTo>
                      <a:lnTo>
                        <a:pt x="577" y="38"/>
                      </a:lnTo>
                      <a:lnTo>
                        <a:pt x="583" y="38"/>
                      </a:lnTo>
                      <a:lnTo>
                        <a:pt x="590" y="38"/>
                      </a:lnTo>
                      <a:lnTo>
                        <a:pt x="590" y="32"/>
                      </a:lnTo>
                      <a:lnTo>
                        <a:pt x="590" y="38"/>
                      </a:lnTo>
                      <a:lnTo>
                        <a:pt x="590" y="32"/>
                      </a:lnTo>
                      <a:lnTo>
                        <a:pt x="590" y="25"/>
                      </a:lnTo>
                      <a:lnTo>
                        <a:pt x="596" y="25"/>
                      </a:lnTo>
                      <a:lnTo>
                        <a:pt x="602" y="25"/>
                      </a:lnTo>
                      <a:lnTo>
                        <a:pt x="602" y="19"/>
                      </a:lnTo>
                      <a:lnTo>
                        <a:pt x="609" y="19"/>
                      </a:lnTo>
                      <a:lnTo>
                        <a:pt x="609" y="13"/>
                      </a:lnTo>
                      <a:lnTo>
                        <a:pt x="615" y="13"/>
                      </a:lnTo>
                      <a:lnTo>
                        <a:pt x="621" y="13"/>
                      </a:lnTo>
                      <a:lnTo>
                        <a:pt x="628" y="13"/>
                      </a:lnTo>
                      <a:lnTo>
                        <a:pt x="628" y="6"/>
                      </a:lnTo>
                      <a:lnTo>
                        <a:pt x="634" y="6"/>
                      </a:lnTo>
                      <a:lnTo>
                        <a:pt x="640" y="6"/>
                      </a:lnTo>
                      <a:lnTo>
                        <a:pt x="647" y="6"/>
                      </a:lnTo>
                      <a:lnTo>
                        <a:pt x="647" y="0"/>
                      </a:lnTo>
                      <a:lnTo>
                        <a:pt x="647" y="6"/>
                      </a:lnTo>
                      <a:lnTo>
                        <a:pt x="653" y="6"/>
                      </a:lnTo>
                      <a:lnTo>
                        <a:pt x="659" y="6"/>
                      </a:lnTo>
                      <a:lnTo>
                        <a:pt x="666" y="6"/>
                      </a:lnTo>
                      <a:lnTo>
                        <a:pt x="672" y="6"/>
                      </a:lnTo>
                      <a:lnTo>
                        <a:pt x="678" y="6"/>
                      </a:lnTo>
                      <a:lnTo>
                        <a:pt x="678" y="13"/>
                      </a:lnTo>
                      <a:lnTo>
                        <a:pt x="685" y="13"/>
                      </a:lnTo>
                      <a:lnTo>
                        <a:pt x="691" y="13"/>
                      </a:lnTo>
                      <a:lnTo>
                        <a:pt x="685" y="13"/>
                      </a:lnTo>
                      <a:lnTo>
                        <a:pt x="685" y="19"/>
                      </a:lnTo>
                      <a:lnTo>
                        <a:pt x="685" y="25"/>
                      </a:lnTo>
                      <a:lnTo>
                        <a:pt x="678" y="32"/>
                      </a:lnTo>
                      <a:lnTo>
                        <a:pt x="678" y="38"/>
                      </a:lnTo>
                      <a:lnTo>
                        <a:pt x="678" y="44"/>
                      </a:lnTo>
                      <a:lnTo>
                        <a:pt x="685" y="44"/>
                      </a:lnTo>
                      <a:lnTo>
                        <a:pt x="691" y="44"/>
                      </a:lnTo>
                      <a:lnTo>
                        <a:pt x="698" y="44"/>
                      </a:lnTo>
                      <a:lnTo>
                        <a:pt x="698" y="51"/>
                      </a:lnTo>
                      <a:lnTo>
                        <a:pt x="704" y="51"/>
                      </a:lnTo>
                      <a:lnTo>
                        <a:pt x="710" y="51"/>
                      </a:lnTo>
                      <a:lnTo>
                        <a:pt x="710" y="57"/>
                      </a:lnTo>
                      <a:lnTo>
                        <a:pt x="717" y="57"/>
                      </a:lnTo>
                      <a:lnTo>
                        <a:pt x="717" y="51"/>
                      </a:lnTo>
                      <a:lnTo>
                        <a:pt x="723" y="51"/>
                      </a:lnTo>
                      <a:lnTo>
                        <a:pt x="729" y="44"/>
                      </a:lnTo>
                      <a:lnTo>
                        <a:pt x="736" y="44"/>
                      </a:lnTo>
                      <a:lnTo>
                        <a:pt x="742" y="44"/>
                      </a:lnTo>
                      <a:lnTo>
                        <a:pt x="748" y="44"/>
                      </a:lnTo>
                      <a:lnTo>
                        <a:pt x="755" y="44"/>
                      </a:lnTo>
                      <a:lnTo>
                        <a:pt x="761" y="44"/>
                      </a:lnTo>
                      <a:lnTo>
                        <a:pt x="767" y="44"/>
                      </a:lnTo>
                      <a:lnTo>
                        <a:pt x="767" y="51"/>
                      </a:lnTo>
                      <a:lnTo>
                        <a:pt x="774" y="51"/>
                      </a:lnTo>
                      <a:lnTo>
                        <a:pt x="774" y="57"/>
                      </a:lnTo>
                      <a:lnTo>
                        <a:pt x="780" y="57"/>
                      </a:lnTo>
                      <a:lnTo>
                        <a:pt x="786" y="57"/>
                      </a:lnTo>
                      <a:lnTo>
                        <a:pt x="786" y="63"/>
                      </a:lnTo>
                      <a:lnTo>
                        <a:pt x="793" y="63"/>
                      </a:lnTo>
                      <a:lnTo>
                        <a:pt x="793" y="70"/>
                      </a:lnTo>
                      <a:lnTo>
                        <a:pt x="799" y="70"/>
                      </a:lnTo>
                      <a:lnTo>
                        <a:pt x="805" y="70"/>
                      </a:lnTo>
                      <a:lnTo>
                        <a:pt x="805" y="76"/>
                      </a:lnTo>
                      <a:lnTo>
                        <a:pt x="812" y="76"/>
                      </a:lnTo>
                      <a:lnTo>
                        <a:pt x="818" y="76"/>
                      </a:lnTo>
                      <a:lnTo>
                        <a:pt x="818" y="82"/>
                      </a:lnTo>
                      <a:lnTo>
                        <a:pt x="824" y="82"/>
                      </a:lnTo>
                      <a:lnTo>
                        <a:pt x="831" y="82"/>
                      </a:lnTo>
                      <a:lnTo>
                        <a:pt x="831" y="89"/>
                      </a:lnTo>
                      <a:lnTo>
                        <a:pt x="837" y="89"/>
                      </a:lnTo>
                      <a:lnTo>
                        <a:pt x="837" y="82"/>
                      </a:lnTo>
                      <a:lnTo>
                        <a:pt x="843" y="82"/>
                      </a:lnTo>
                      <a:lnTo>
                        <a:pt x="843" y="89"/>
                      </a:lnTo>
                      <a:lnTo>
                        <a:pt x="850" y="89"/>
                      </a:lnTo>
                      <a:lnTo>
                        <a:pt x="850" y="95"/>
                      </a:lnTo>
                      <a:lnTo>
                        <a:pt x="856" y="89"/>
                      </a:lnTo>
                      <a:lnTo>
                        <a:pt x="862" y="89"/>
                      </a:lnTo>
                      <a:lnTo>
                        <a:pt x="862" y="95"/>
                      </a:lnTo>
                      <a:lnTo>
                        <a:pt x="862" y="89"/>
                      </a:lnTo>
                      <a:lnTo>
                        <a:pt x="869" y="89"/>
                      </a:lnTo>
                      <a:lnTo>
                        <a:pt x="875" y="89"/>
                      </a:lnTo>
                      <a:lnTo>
                        <a:pt x="875" y="82"/>
                      </a:lnTo>
                      <a:lnTo>
                        <a:pt x="901" y="108"/>
                      </a:lnTo>
                      <a:lnTo>
                        <a:pt x="907" y="114"/>
                      </a:lnTo>
                      <a:lnTo>
                        <a:pt x="920" y="120"/>
                      </a:lnTo>
                      <a:lnTo>
                        <a:pt x="920" y="133"/>
                      </a:lnTo>
                      <a:lnTo>
                        <a:pt x="920" y="146"/>
                      </a:lnTo>
                      <a:lnTo>
                        <a:pt x="926" y="146"/>
                      </a:lnTo>
                      <a:lnTo>
                        <a:pt x="932" y="146"/>
                      </a:lnTo>
                      <a:lnTo>
                        <a:pt x="939" y="146"/>
                      </a:lnTo>
                      <a:lnTo>
                        <a:pt x="945" y="146"/>
                      </a:lnTo>
                      <a:lnTo>
                        <a:pt x="951" y="146"/>
                      </a:lnTo>
                      <a:lnTo>
                        <a:pt x="958" y="139"/>
                      </a:lnTo>
                      <a:lnTo>
                        <a:pt x="964" y="139"/>
                      </a:lnTo>
                      <a:lnTo>
                        <a:pt x="970" y="139"/>
                      </a:lnTo>
                      <a:lnTo>
                        <a:pt x="977" y="139"/>
                      </a:lnTo>
                      <a:lnTo>
                        <a:pt x="977" y="146"/>
                      </a:lnTo>
                      <a:lnTo>
                        <a:pt x="977" y="139"/>
                      </a:lnTo>
                      <a:lnTo>
                        <a:pt x="983" y="139"/>
                      </a:lnTo>
                      <a:lnTo>
                        <a:pt x="989" y="146"/>
                      </a:lnTo>
                      <a:lnTo>
                        <a:pt x="996" y="146"/>
                      </a:lnTo>
                      <a:lnTo>
                        <a:pt x="989" y="146"/>
                      </a:lnTo>
                      <a:lnTo>
                        <a:pt x="996" y="146"/>
                      </a:lnTo>
                      <a:lnTo>
                        <a:pt x="996" y="152"/>
                      </a:lnTo>
                      <a:lnTo>
                        <a:pt x="1002" y="152"/>
                      </a:lnTo>
                      <a:lnTo>
                        <a:pt x="1002" y="146"/>
                      </a:lnTo>
                      <a:lnTo>
                        <a:pt x="1008" y="146"/>
                      </a:lnTo>
                      <a:lnTo>
                        <a:pt x="1008" y="152"/>
                      </a:lnTo>
                      <a:lnTo>
                        <a:pt x="1015" y="152"/>
                      </a:lnTo>
                      <a:lnTo>
                        <a:pt x="1021" y="152"/>
                      </a:lnTo>
                      <a:lnTo>
                        <a:pt x="1027" y="152"/>
                      </a:lnTo>
                      <a:lnTo>
                        <a:pt x="1027" y="158"/>
                      </a:lnTo>
                      <a:lnTo>
                        <a:pt x="1034" y="158"/>
                      </a:lnTo>
                      <a:lnTo>
                        <a:pt x="1034" y="165"/>
                      </a:lnTo>
                      <a:lnTo>
                        <a:pt x="1034" y="158"/>
                      </a:lnTo>
                      <a:lnTo>
                        <a:pt x="1040" y="158"/>
                      </a:lnTo>
                      <a:lnTo>
                        <a:pt x="1040" y="165"/>
                      </a:lnTo>
                      <a:lnTo>
                        <a:pt x="1040" y="158"/>
                      </a:lnTo>
                      <a:lnTo>
                        <a:pt x="1040" y="165"/>
                      </a:lnTo>
                      <a:lnTo>
                        <a:pt x="1040" y="158"/>
                      </a:lnTo>
                      <a:lnTo>
                        <a:pt x="1040" y="165"/>
                      </a:lnTo>
                      <a:lnTo>
                        <a:pt x="1046" y="165"/>
                      </a:lnTo>
                      <a:lnTo>
                        <a:pt x="1046" y="171"/>
                      </a:lnTo>
                      <a:lnTo>
                        <a:pt x="1053" y="171"/>
                      </a:lnTo>
                      <a:lnTo>
                        <a:pt x="1059" y="171"/>
                      </a:lnTo>
                      <a:lnTo>
                        <a:pt x="1053" y="171"/>
                      </a:lnTo>
                      <a:lnTo>
                        <a:pt x="1059" y="171"/>
                      </a:lnTo>
                      <a:lnTo>
                        <a:pt x="1059" y="177"/>
                      </a:lnTo>
                      <a:lnTo>
                        <a:pt x="1066" y="184"/>
                      </a:lnTo>
                      <a:lnTo>
                        <a:pt x="1059" y="184"/>
                      </a:lnTo>
                      <a:lnTo>
                        <a:pt x="1059" y="190"/>
                      </a:lnTo>
                      <a:lnTo>
                        <a:pt x="1053" y="197"/>
                      </a:lnTo>
                      <a:lnTo>
                        <a:pt x="1059" y="197"/>
                      </a:lnTo>
                      <a:lnTo>
                        <a:pt x="1053" y="197"/>
                      </a:lnTo>
                      <a:lnTo>
                        <a:pt x="1053" y="203"/>
                      </a:lnTo>
                      <a:lnTo>
                        <a:pt x="1046" y="203"/>
                      </a:lnTo>
                      <a:lnTo>
                        <a:pt x="1046" y="209"/>
                      </a:lnTo>
                      <a:lnTo>
                        <a:pt x="1040" y="209"/>
                      </a:lnTo>
                      <a:lnTo>
                        <a:pt x="1040" y="216"/>
                      </a:lnTo>
                      <a:lnTo>
                        <a:pt x="1040" y="209"/>
                      </a:lnTo>
                      <a:lnTo>
                        <a:pt x="1040" y="216"/>
                      </a:lnTo>
                      <a:lnTo>
                        <a:pt x="1034" y="216"/>
                      </a:lnTo>
                      <a:lnTo>
                        <a:pt x="1034" y="222"/>
                      </a:lnTo>
                      <a:lnTo>
                        <a:pt x="1034" y="228"/>
                      </a:lnTo>
                      <a:lnTo>
                        <a:pt x="1034" y="222"/>
                      </a:lnTo>
                      <a:lnTo>
                        <a:pt x="1034" y="228"/>
                      </a:lnTo>
                      <a:lnTo>
                        <a:pt x="1034" y="222"/>
                      </a:lnTo>
                      <a:lnTo>
                        <a:pt x="1027" y="222"/>
                      </a:lnTo>
                      <a:lnTo>
                        <a:pt x="1021" y="222"/>
                      </a:lnTo>
                      <a:lnTo>
                        <a:pt x="1021" y="228"/>
                      </a:lnTo>
                      <a:lnTo>
                        <a:pt x="1021" y="235"/>
                      </a:lnTo>
                      <a:lnTo>
                        <a:pt x="1021" y="241"/>
                      </a:lnTo>
                      <a:lnTo>
                        <a:pt x="1015" y="247"/>
                      </a:lnTo>
                      <a:lnTo>
                        <a:pt x="1021" y="247"/>
                      </a:lnTo>
                      <a:lnTo>
                        <a:pt x="1027" y="247"/>
                      </a:lnTo>
                      <a:lnTo>
                        <a:pt x="1027" y="254"/>
                      </a:lnTo>
                      <a:lnTo>
                        <a:pt x="1021" y="254"/>
                      </a:lnTo>
                      <a:lnTo>
                        <a:pt x="1015" y="254"/>
                      </a:lnTo>
                      <a:lnTo>
                        <a:pt x="1008" y="254"/>
                      </a:lnTo>
                      <a:lnTo>
                        <a:pt x="1002" y="254"/>
                      </a:lnTo>
                      <a:lnTo>
                        <a:pt x="1002" y="260"/>
                      </a:lnTo>
                      <a:lnTo>
                        <a:pt x="996" y="266"/>
                      </a:lnTo>
                      <a:lnTo>
                        <a:pt x="996" y="273"/>
                      </a:lnTo>
                      <a:lnTo>
                        <a:pt x="996" y="279"/>
                      </a:lnTo>
                      <a:lnTo>
                        <a:pt x="996" y="285"/>
                      </a:lnTo>
                      <a:lnTo>
                        <a:pt x="996" y="292"/>
                      </a:lnTo>
                      <a:lnTo>
                        <a:pt x="996" y="298"/>
                      </a:lnTo>
                      <a:lnTo>
                        <a:pt x="989" y="298"/>
                      </a:lnTo>
                      <a:lnTo>
                        <a:pt x="996" y="298"/>
                      </a:lnTo>
                      <a:lnTo>
                        <a:pt x="989" y="298"/>
                      </a:lnTo>
                      <a:lnTo>
                        <a:pt x="989" y="304"/>
                      </a:lnTo>
                      <a:lnTo>
                        <a:pt x="996" y="304"/>
                      </a:lnTo>
                      <a:lnTo>
                        <a:pt x="1002" y="304"/>
                      </a:lnTo>
                      <a:lnTo>
                        <a:pt x="1002" y="311"/>
                      </a:lnTo>
                      <a:lnTo>
                        <a:pt x="1002" y="317"/>
                      </a:lnTo>
                      <a:lnTo>
                        <a:pt x="1008" y="317"/>
                      </a:lnTo>
                      <a:lnTo>
                        <a:pt x="1008" y="323"/>
                      </a:lnTo>
                      <a:lnTo>
                        <a:pt x="1015" y="323"/>
                      </a:lnTo>
                      <a:lnTo>
                        <a:pt x="1021" y="323"/>
                      </a:lnTo>
                      <a:lnTo>
                        <a:pt x="1015" y="330"/>
                      </a:lnTo>
                      <a:lnTo>
                        <a:pt x="1021" y="330"/>
                      </a:lnTo>
                      <a:lnTo>
                        <a:pt x="1021" y="336"/>
                      </a:lnTo>
                      <a:lnTo>
                        <a:pt x="1027" y="336"/>
                      </a:lnTo>
                      <a:lnTo>
                        <a:pt x="1027" y="342"/>
                      </a:lnTo>
                      <a:lnTo>
                        <a:pt x="1034" y="342"/>
                      </a:lnTo>
                      <a:lnTo>
                        <a:pt x="1034" y="349"/>
                      </a:lnTo>
                      <a:lnTo>
                        <a:pt x="1027" y="349"/>
                      </a:lnTo>
                      <a:lnTo>
                        <a:pt x="1021" y="355"/>
                      </a:lnTo>
                      <a:lnTo>
                        <a:pt x="1027" y="355"/>
                      </a:lnTo>
                      <a:lnTo>
                        <a:pt x="1021" y="355"/>
                      </a:lnTo>
                      <a:lnTo>
                        <a:pt x="1015" y="355"/>
                      </a:lnTo>
                      <a:lnTo>
                        <a:pt x="1008" y="355"/>
                      </a:lnTo>
                      <a:lnTo>
                        <a:pt x="1002" y="355"/>
                      </a:lnTo>
                      <a:lnTo>
                        <a:pt x="1002" y="349"/>
                      </a:lnTo>
                      <a:lnTo>
                        <a:pt x="996" y="349"/>
                      </a:lnTo>
                      <a:lnTo>
                        <a:pt x="996" y="355"/>
                      </a:lnTo>
                      <a:lnTo>
                        <a:pt x="989" y="355"/>
                      </a:lnTo>
                      <a:lnTo>
                        <a:pt x="989" y="361"/>
                      </a:lnTo>
                      <a:lnTo>
                        <a:pt x="983" y="361"/>
                      </a:lnTo>
                      <a:lnTo>
                        <a:pt x="977" y="361"/>
                      </a:lnTo>
                      <a:lnTo>
                        <a:pt x="977" y="355"/>
                      </a:lnTo>
                      <a:lnTo>
                        <a:pt x="970" y="361"/>
                      </a:lnTo>
                      <a:lnTo>
                        <a:pt x="977" y="355"/>
                      </a:lnTo>
                      <a:lnTo>
                        <a:pt x="970" y="355"/>
                      </a:lnTo>
                      <a:lnTo>
                        <a:pt x="970" y="361"/>
                      </a:lnTo>
                      <a:lnTo>
                        <a:pt x="964" y="361"/>
                      </a:lnTo>
                      <a:lnTo>
                        <a:pt x="964" y="355"/>
                      </a:lnTo>
                      <a:lnTo>
                        <a:pt x="964" y="361"/>
                      </a:lnTo>
                      <a:lnTo>
                        <a:pt x="964" y="355"/>
                      </a:lnTo>
                      <a:lnTo>
                        <a:pt x="964" y="361"/>
                      </a:lnTo>
                      <a:lnTo>
                        <a:pt x="977" y="368"/>
                      </a:lnTo>
                      <a:lnTo>
                        <a:pt x="977" y="374"/>
                      </a:lnTo>
                      <a:lnTo>
                        <a:pt x="970" y="374"/>
                      </a:lnTo>
                      <a:lnTo>
                        <a:pt x="964" y="374"/>
                      </a:lnTo>
                      <a:lnTo>
                        <a:pt x="964" y="368"/>
                      </a:lnTo>
                      <a:lnTo>
                        <a:pt x="964" y="374"/>
                      </a:lnTo>
                      <a:lnTo>
                        <a:pt x="958" y="374"/>
                      </a:lnTo>
                      <a:lnTo>
                        <a:pt x="951" y="374"/>
                      </a:lnTo>
                      <a:lnTo>
                        <a:pt x="945" y="374"/>
                      </a:lnTo>
                      <a:lnTo>
                        <a:pt x="945" y="380"/>
                      </a:lnTo>
                      <a:lnTo>
                        <a:pt x="945" y="387"/>
                      </a:lnTo>
                      <a:lnTo>
                        <a:pt x="939" y="387"/>
                      </a:lnTo>
                      <a:lnTo>
                        <a:pt x="939" y="393"/>
                      </a:lnTo>
                      <a:lnTo>
                        <a:pt x="939" y="400"/>
                      </a:lnTo>
                      <a:lnTo>
                        <a:pt x="945" y="406"/>
                      </a:lnTo>
                      <a:lnTo>
                        <a:pt x="951" y="406"/>
                      </a:lnTo>
                      <a:lnTo>
                        <a:pt x="951" y="412"/>
                      </a:lnTo>
                      <a:lnTo>
                        <a:pt x="951" y="419"/>
                      </a:lnTo>
                      <a:lnTo>
                        <a:pt x="951" y="425"/>
                      </a:lnTo>
                      <a:lnTo>
                        <a:pt x="958" y="425"/>
                      </a:lnTo>
                      <a:lnTo>
                        <a:pt x="958" y="431"/>
                      </a:lnTo>
                      <a:lnTo>
                        <a:pt x="964" y="438"/>
                      </a:lnTo>
                      <a:lnTo>
                        <a:pt x="958" y="438"/>
                      </a:lnTo>
                      <a:lnTo>
                        <a:pt x="964" y="438"/>
                      </a:lnTo>
                      <a:lnTo>
                        <a:pt x="958" y="438"/>
                      </a:lnTo>
                      <a:lnTo>
                        <a:pt x="951" y="438"/>
                      </a:lnTo>
                      <a:lnTo>
                        <a:pt x="945" y="438"/>
                      </a:lnTo>
                      <a:lnTo>
                        <a:pt x="939" y="438"/>
                      </a:lnTo>
                      <a:lnTo>
                        <a:pt x="932" y="438"/>
                      </a:lnTo>
                      <a:lnTo>
                        <a:pt x="932" y="444"/>
                      </a:lnTo>
                      <a:lnTo>
                        <a:pt x="939" y="444"/>
                      </a:lnTo>
                      <a:lnTo>
                        <a:pt x="945" y="444"/>
                      </a:lnTo>
                      <a:lnTo>
                        <a:pt x="945" y="450"/>
                      </a:lnTo>
                      <a:lnTo>
                        <a:pt x="951" y="450"/>
                      </a:lnTo>
                      <a:lnTo>
                        <a:pt x="951" y="457"/>
                      </a:lnTo>
                      <a:lnTo>
                        <a:pt x="945" y="457"/>
                      </a:lnTo>
                      <a:lnTo>
                        <a:pt x="945" y="463"/>
                      </a:lnTo>
                      <a:lnTo>
                        <a:pt x="951" y="463"/>
                      </a:lnTo>
                      <a:lnTo>
                        <a:pt x="958" y="463"/>
                      </a:lnTo>
                      <a:lnTo>
                        <a:pt x="958" y="469"/>
                      </a:lnTo>
                      <a:lnTo>
                        <a:pt x="958" y="476"/>
                      </a:lnTo>
                      <a:lnTo>
                        <a:pt x="958" y="469"/>
                      </a:lnTo>
                      <a:lnTo>
                        <a:pt x="958" y="476"/>
                      </a:lnTo>
                      <a:lnTo>
                        <a:pt x="964" y="476"/>
                      </a:lnTo>
                      <a:lnTo>
                        <a:pt x="958" y="476"/>
                      </a:lnTo>
                      <a:lnTo>
                        <a:pt x="964" y="476"/>
                      </a:lnTo>
                      <a:lnTo>
                        <a:pt x="958" y="476"/>
                      </a:lnTo>
                      <a:lnTo>
                        <a:pt x="958" y="482"/>
                      </a:lnTo>
                      <a:lnTo>
                        <a:pt x="964" y="482"/>
                      </a:lnTo>
                      <a:lnTo>
                        <a:pt x="958" y="482"/>
                      </a:lnTo>
                      <a:lnTo>
                        <a:pt x="964" y="482"/>
                      </a:lnTo>
                      <a:lnTo>
                        <a:pt x="964" y="488"/>
                      </a:lnTo>
                      <a:lnTo>
                        <a:pt x="958" y="488"/>
                      </a:lnTo>
                      <a:lnTo>
                        <a:pt x="958" y="495"/>
                      </a:lnTo>
                      <a:lnTo>
                        <a:pt x="958" y="501"/>
                      </a:lnTo>
                      <a:lnTo>
                        <a:pt x="951" y="501"/>
                      </a:lnTo>
                      <a:lnTo>
                        <a:pt x="951" y="507"/>
                      </a:lnTo>
                      <a:lnTo>
                        <a:pt x="951" y="514"/>
                      </a:lnTo>
                      <a:lnTo>
                        <a:pt x="945" y="514"/>
                      </a:lnTo>
                      <a:lnTo>
                        <a:pt x="939" y="514"/>
                      </a:lnTo>
                      <a:lnTo>
                        <a:pt x="939" y="520"/>
                      </a:lnTo>
                      <a:lnTo>
                        <a:pt x="939" y="526"/>
                      </a:lnTo>
                      <a:lnTo>
                        <a:pt x="939" y="533"/>
                      </a:lnTo>
                      <a:lnTo>
                        <a:pt x="939" y="539"/>
                      </a:lnTo>
                      <a:lnTo>
                        <a:pt x="932" y="539"/>
                      </a:lnTo>
                      <a:lnTo>
                        <a:pt x="932" y="545"/>
                      </a:lnTo>
                      <a:lnTo>
                        <a:pt x="926" y="545"/>
                      </a:lnTo>
                      <a:lnTo>
                        <a:pt x="926" y="552"/>
                      </a:lnTo>
                      <a:lnTo>
                        <a:pt x="926" y="558"/>
                      </a:lnTo>
                      <a:lnTo>
                        <a:pt x="920" y="558"/>
                      </a:lnTo>
                      <a:lnTo>
                        <a:pt x="920" y="564"/>
                      </a:lnTo>
                      <a:lnTo>
                        <a:pt x="920" y="571"/>
                      </a:lnTo>
                      <a:lnTo>
                        <a:pt x="913" y="571"/>
                      </a:lnTo>
                      <a:lnTo>
                        <a:pt x="888" y="571"/>
                      </a:lnTo>
                      <a:lnTo>
                        <a:pt x="882" y="571"/>
                      </a:lnTo>
                      <a:lnTo>
                        <a:pt x="882" y="577"/>
                      </a:lnTo>
                      <a:lnTo>
                        <a:pt x="875" y="577"/>
                      </a:lnTo>
                      <a:lnTo>
                        <a:pt x="875" y="583"/>
                      </a:lnTo>
                      <a:lnTo>
                        <a:pt x="875" y="590"/>
                      </a:lnTo>
                      <a:lnTo>
                        <a:pt x="875" y="596"/>
                      </a:lnTo>
                      <a:lnTo>
                        <a:pt x="875" y="603"/>
                      </a:lnTo>
                      <a:lnTo>
                        <a:pt x="875" y="609"/>
                      </a:lnTo>
                      <a:lnTo>
                        <a:pt x="875" y="615"/>
                      </a:lnTo>
                      <a:lnTo>
                        <a:pt x="869" y="615"/>
                      </a:lnTo>
                      <a:lnTo>
                        <a:pt x="875" y="615"/>
                      </a:lnTo>
                      <a:lnTo>
                        <a:pt x="875" y="622"/>
                      </a:lnTo>
                      <a:lnTo>
                        <a:pt x="869" y="622"/>
                      </a:lnTo>
                      <a:lnTo>
                        <a:pt x="875" y="622"/>
                      </a:lnTo>
                      <a:lnTo>
                        <a:pt x="869" y="622"/>
                      </a:lnTo>
                      <a:lnTo>
                        <a:pt x="869" y="628"/>
                      </a:lnTo>
                      <a:lnTo>
                        <a:pt x="862" y="628"/>
                      </a:lnTo>
                      <a:lnTo>
                        <a:pt x="869" y="628"/>
                      </a:lnTo>
                      <a:lnTo>
                        <a:pt x="862" y="628"/>
                      </a:lnTo>
                      <a:lnTo>
                        <a:pt x="862" y="634"/>
                      </a:lnTo>
                      <a:lnTo>
                        <a:pt x="862" y="641"/>
                      </a:lnTo>
                      <a:lnTo>
                        <a:pt x="856" y="641"/>
                      </a:lnTo>
                      <a:lnTo>
                        <a:pt x="850" y="641"/>
                      </a:lnTo>
                      <a:lnTo>
                        <a:pt x="843" y="641"/>
                      </a:lnTo>
                      <a:lnTo>
                        <a:pt x="843" y="647"/>
                      </a:lnTo>
                      <a:lnTo>
                        <a:pt x="850" y="647"/>
                      </a:lnTo>
                      <a:lnTo>
                        <a:pt x="850" y="653"/>
                      </a:lnTo>
                      <a:lnTo>
                        <a:pt x="843" y="653"/>
                      </a:lnTo>
                      <a:lnTo>
                        <a:pt x="843" y="660"/>
                      </a:lnTo>
                      <a:lnTo>
                        <a:pt x="837" y="660"/>
                      </a:lnTo>
                      <a:lnTo>
                        <a:pt x="843" y="666"/>
                      </a:lnTo>
                      <a:lnTo>
                        <a:pt x="837" y="666"/>
                      </a:lnTo>
                      <a:lnTo>
                        <a:pt x="843" y="666"/>
                      </a:lnTo>
                      <a:lnTo>
                        <a:pt x="837" y="672"/>
                      </a:lnTo>
                      <a:lnTo>
                        <a:pt x="837" y="679"/>
                      </a:lnTo>
                      <a:lnTo>
                        <a:pt x="837" y="685"/>
                      </a:lnTo>
                      <a:lnTo>
                        <a:pt x="831" y="685"/>
                      </a:lnTo>
                      <a:lnTo>
                        <a:pt x="831" y="691"/>
                      </a:lnTo>
                      <a:lnTo>
                        <a:pt x="837" y="691"/>
                      </a:lnTo>
                      <a:lnTo>
                        <a:pt x="831" y="691"/>
                      </a:lnTo>
                      <a:lnTo>
                        <a:pt x="831" y="698"/>
                      </a:lnTo>
                      <a:lnTo>
                        <a:pt x="824" y="698"/>
                      </a:lnTo>
                      <a:lnTo>
                        <a:pt x="831" y="698"/>
                      </a:lnTo>
                      <a:lnTo>
                        <a:pt x="824" y="698"/>
                      </a:lnTo>
                      <a:lnTo>
                        <a:pt x="824" y="704"/>
                      </a:lnTo>
                      <a:lnTo>
                        <a:pt x="824" y="710"/>
                      </a:lnTo>
                      <a:lnTo>
                        <a:pt x="831" y="710"/>
                      </a:lnTo>
                      <a:lnTo>
                        <a:pt x="831" y="717"/>
                      </a:lnTo>
                      <a:lnTo>
                        <a:pt x="824" y="717"/>
                      </a:lnTo>
                      <a:lnTo>
                        <a:pt x="818" y="717"/>
                      </a:lnTo>
                      <a:lnTo>
                        <a:pt x="812" y="717"/>
                      </a:lnTo>
                      <a:lnTo>
                        <a:pt x="805" y="723"/>
                      </a:lnTo>
                      <a:lnTo>
                        <a:pt x="799" y="723"/>
                      </a:lnTo>
                      <a:lnTo>
                        <a:pt x="799" y="729"/>
                      </a:lnTo>
                      <a:lnTo>
                        <a:pt x="793" y="729"/>
                      </a:lnTo>
                      <a:lnTo>
                        <a:pt x="786" y="729"/>
                      </a:lnTo>
                      <a:lnTo>
                        <a:pt x="786" y="736"/>
                      </a:lnTo>
                      <a:lnTo>
                        <a:pt x="780" y="736"/>
                      </a:lnTo>
                      <a:lnTo>
                        <a:pt x="774" y="736"/>
                      </a:lnTo>
                      <a:lnTo>
                        <a:pt x="774" y="742"/>
                      </a:lnTo>
                      <a:lnTo>
                        <a:pt x="767" y="742"/>
                      </a:lnTo>
                      <a:lnTo>
                        <a:pt x="761" y="742"/>
                      </a:lnTo>
                      <a:lnTo>
                        <a:pt x="761" y="748"/>
                      </a:lnTo>
                      <a:lnTo>
                        <a:pt x="755" y="748"/>
                      </a:lnTo>
                      <a:lnTo>
                        <a:pt x="748" y="748"/>
                      </a:lnTo>
                      <a:lnTo>
                        <a:pt x="755" y="742"/>
                      </a:lnTo>
                      <a:lnTo>
                        <a:pt x="748" y="742"/>
                      </a:lnTo>
                      <a:lnTo>
                        <a:pt x="742" y="742"/>
                      </a:lnTo>
                      <a:lnTo>
                        <a:pt x="736" y="742"/>
                      </a:lnTo>
                      <a:lnTo>
                        <a:pt x="729" y="742"/>
                      </a:lnTo>
                      <a:lnTo>
                        <a:pt x="723" y="742"/>
                      </a:lnTo>
                      <a:lnTo>
                        <a:pt x="723" y="748"/>
                      </a:lnTo>
                      <a:lnTo>
                        <a:pt x="717" y="748"/>
                      </a:lnTo>
                      <a:lnTo>
                        <a:pt x="710" y="748"/>
                      </a:lnTo>
                      <a:lnTo>
                        <a:pt x="710" y="742"/>
                      </a:lnTo>
                      <a:lnTo>
                        <a:pt x="710" y="748"/>
                      </a:lnTo>
                      <a:lnTo>
                        <a:pt x="704" y="748"/>
                      </a:lnTo>
                      <a:lnTo>
                        <a:pt x="698" y="748"/>
                      </a:lnTo>
                      <a:lnTo>
                        <a:pt x="691" y="748"/>
                      </a:lnTo>
                      <a:lnTo>
                        <a:pt x="685" y="748"/>
                      </a:lnTo>
                      <a:lnTo>
                        <a:pt x="678" y="748"/>
                      </a:lnTo>
                      <a:lnTo>
                        <a:pt x="672" y="755"/>
                      </a:lnTo>
                      <a:lnTo>
                        <a:pt x="666" y="755"/>
                      </a:lnTo>
                      <a:lnTo>
                        <a:pt x="659" y="755"/>
                      </a:lnTo>
                      <a:lnTo>
                        <a:pt x="659" y="761"/>
                      </a:lnTo>
                      <a:lnTo>
                        <a:pt x="659" y="755"/>
                      </a:lnTo>
                      <a:lnTo>
                        <a:pt x="659" y="761"/>
                      </a:lnTo>
                      <a:lnTo>
                        <a:pt x="653" y="761"/>
                      </a:lnTo>
                      <a:lnTo>
                        <a:pt x="647" y="761"/>
                      </a:lnTo>
                      <a:lnTo>
                        <a:pt x="647" y="767"/>
                      </a:lnTo>
                      <a:lnTo>
                        <a:pt x="647" y="761"/>
                      </a:lnTo>
                      <a:lnTo>
                        <a:pt x="640" y="761"/>
                      </a:lnTo>
                      <a:lnTo>
                        <a:pt x="640" y="767"/>
                      </a:lnTo>
                      <a:lnTo>
                        <a:pt x="640" y="761"/>
                      </a:lnTo>
                      <a:lnTo>
                        <a:pt x="634" y="767"/>
                      </a:lnTo>
                      <a:lnTo>
                        <a:pt x="634" y="761"/>
                      </a:lnTo>
                      <a:lnTo>
                        <a:pt x="634" y="767"/>
                      </a:lnTo>
                      <a:lnTo>
                        <a:pt x="634" y="761"/>
                      </a:lnTo>
                      <a:lnTo>
                        <a:pt x="634" y="767"/>
                      </a:lnTo>
                      <a:lnTo>
                        <a:pt x="628" y="761"/>
                      </a:lnTo>
                      <a:lnTo>
                        <a:pt x="628" y="767"/>
                      </a:lnTo>
                      <a:lnTo>
                        <a:pt x="628" y="761"/>
                      </a:lnTo>
                      <a:lnTo>
                        <a:pt x="628" y="767"/>
                      </a:lnTo>
                      <a:lnTo>
                        <a:pt x="628" y="761"/>
                      </a:lnTo>
                      <a:lnTo>
                        <a:pt x="628" y="767"/>
                      </a:lnTo>
                      <a:lnTo>
                        <a:pt x="621" y="767"/>
                      </a:lnTo>
                      <a:lnTo>
                        <a:pt x="621" y="774"/>
                      </a:lnTo>
                      <a:lnTo>
                        <a:pt x="615" y="774"/>
                      </a:lnTo>
                      <a:lnTo>
                        <a:pt x="615" y="767"/>
                      </a:lnTo>
                      <a:lnTo>
                        <a:pt x="615" y="774"/>
                      </a:lnTo>
                      <a:lnTo>
                        <a:pt x="609" y="774"/>
                      </a:lnTo>
                      <a:lnTo>
                        <a:pt x="602" y="774"/>
                      </a:lnTo>
                      <a:lnTo>
                        <a:pt x="596" y="774"/>
                      </a:lnTo>
                      <a:lnTo>
                        <a:pt x="590" y="780"/>
                      </a:lnTo>
                      <a:lnTo>
                        <a:pt x="583" y="780"/>
                      </a:lnTo>
                      <a:lnTo>
                        <a:pt x="577" y="780"/>
                      </a:lnTo>
                      <a:lnTo>
                        <a:pt x="577" y="787"/>
                      </a:lnTo>
                      <a:lnTo>
                        <a:pt x="571" y="787"/>
                      </a:lnTo>
                      <a:lnTo>
                        <a:pt x="564" y="787"/>
                      </a:lnTo>
                      <a:lnTo>
                        <a:pt x="558" y="787"/>
                      </a:lnTo>
                      <a:lnTo>
                        <a:pt x="558" y="793"/>
                      </a:lnTo>
                      <a:lnTo>
                        <a:pt x="552" y="793"/>
                      </a:lnTo>
                      <a:lnTo>
                        <a:pt x="552" y="799"/>
                      </a:lnTo>
                      <a:lnTo>
                        <a:pt x="545" y="799"/>
                      </a:lnTo>
                      <a:lnTo>
                        <a:pt x="539" y="799"/>
                      </a:lnTo>
                      <a:lnTo>
                        <a:pt x="533" y="799"/>
                      </a:lnTo>
                      <a:lnTo>
                        <a:pt x="526" y="799"/>
                      </a:lnTo>
                      <a:lnTo>
                        <a:pt x="526" y="793"/>
                      </a:lnTo>
                      <a:lnTo>
                        <a:pt x="526" y="799"/>
                      </a:lnTo>
                      <a:lnTo>
                        <a:pt x="520" y="799"/>
                      </a:lnTo>
                      <a:lnTo>
                        <a:pt x="514" y="799"/>
                      </a:lnTo>
                      <a:lnTo>
                        <a:pt x="507" y="799"/>
                      </a:lnTo>
                      <a:lnTo>
                        <a:pt x="514" y="799"/>
                      </a:lnTo>
                      <a:lnTo>
                        <a:pt x="514" y="793"/>
                      </a:lnTo>
                      <a:lnTo>
                        <a:pt x="507" y="793"/>
                      </a:lnTo>
                      <a:lnTo>
                        <a:pt x="507" y="799"/>
                      </a:lnTo>
                      <a:lnTo>
                        <a:pt x="501" y="799"/>
                      </a:lnTo>
                      <a:lnTo>
                        <a:pt x="507" y="799"/>
                      </a:lnTo>
                      <a:lnTo>
                        <a:pt x="507" y="806"/>
                      </a:lnTo>
                      <a:lnTo>
                        <a:pt x="507" y="799"/>
                      </a:lnTo>
                      <a:lnTo>
                        <a:pt x="501" y="806"/>
                      </a:lnTo>
                      <a:lnTo>
                        <a:pt x="494" y="806"/>
                      </a:lnTo>
                      <a:lnTo>
                        <a:pt x="494" y="812"/>
                      </a:lnTo>
                      <a:lnTo>
                        <a:pt x="501" y="812"/>
                      </a:lnTo>
                      <a:lnTo>
                        <a:pt x="501" y="806"/>
                      </a:lnTo>
                      <a:lnTo>
                        <a:pt x="507" y="806"/>
                      </a:lnTo>
                      <a:lnTo>
                        <a:pt x="507" y="812"/>
                      </a:lnTo>
                      <a:lnTo>
                        <a:pt x="507" y="818"/>
                      </a:lnTo>
                      <a:lnTo>
                        <a:pt x="501" y="818"/>
                      </a:lnTo>
                      <a:lnTo>
                        <a:pt x="501" y="825"/>
                      </a:lnTo>
                      <a:lnTo>
                        <a:pt x="501" y="818"/>
                      </a:lnTo>
                      <a:lnTo>
                        <a:pt x="494" y="818"/>
                      </a:lnTo>
                      <a:lnTo>
                        <a:pt x="494" y="825"/>
                      </a:lnTo>
                      <a:lnTo>
                        <a:pt x="488" y="825"/>
                      </a:lnTo>
                      <a:lnTo>
                        <a:pt x="488" y="818"/>
                      </a:lnTo>
                      <a:lnTo>
                        <a:pt x="482" y="818"/>
                      </a:lnTo>
                      <a:lnTo>
                        <a:pt x="482" y="825"/>
                      </a:lnTo>
                      <a:lnTo>
                        <a:pt x="482" y="818"/>
                      </a:lnTo>
                      <a:lnTo>
                        <a:pt x="482" y="825"/>
                      </a:lnTo>
                      <a:lnTo>
                        <a:pt x="475" y="825"/>
                      </a:lnTo>
                      <a:lnTo>
                        <a:pt x="469" y="825"/>
                      </a:lnTo>
                      <a:lnTo>
                        <a:pt x="463" y="825"/>
                      </a:lnTo>
                      <a:lnTo>
                        <a:pt x="469" y="825"/>
                      </a:lnTo>
                      <a:lnTo>
                        <a:pt x="463" y="825"/>
                      </a:lnTo>
                      <a:lnTo>
                        <a:pt x="456" y="825"/>
                      </a:lnTo>
                      <a:lnTo>
                        <a:pt x="450" y="825"/>
                      </a:lnTo>
                      <a:lnTo>
                        <a:pt x="444" y="825"/>
                      </a:lnTo>
                      <a:lnTo>
                        <a:pt x="444" y="818"/>
                      </a:lnTo>
                      <a:lnTo>
                        <a:pt x="444" y="812"/>
                      </a:lnTo>
                      <a:lnTo>
                        <a:pt x="450" y="812"/>
                      </a:lnTo>
                      <a:lnTo>
                        <a:pt x="444" y="812"/>
                      </a:lnTo>
                      <a:lnTo>
                        <a:pt x="437" y="812"/>
                      </a:lnTo>
                      <a:lnTo>
                        <a:pt x="437" y="806"/>
                      </a:lnTo>
                      <a:lnTo>
                        <a:pt x="431" y="806"/>
                      </a:lnTo>
                      <a:lnTo>
                        <a:pt x="437" y="806"/>
                      </a:lnTo>
                      <a:lnTo>
                        <a:pt x="431" y="806"/>
                      </a:lnTo>
                      <a:lnTo>
                        <a:pt x="437" y="806"/>
                      </a:lnTo>
                      <a:lnTo>
                        <a:pt x="444" y="806"/>
                      </a:lnTo>
                      <a:lnTo>
                        <a:pt x="444" y="799"/>
                      </a:lnTo>
                      <a:lnTo>
                        <a:pt x="437" y="799"/>
                      </a:lnTo>
                      <a:lnTo>
                        <a:pt x="437" y="793"/>
                      </a:lnTo>
                      <a:lnTo>
                        <a:pt x="437" y="787"/>
                      </a:lnTo>
                      <a:lnTo>
                        <a:pt x="431" y="787"/>
                      </a:lnTo>
                      <a:lnTo>
                        <a:pt x="425" y="787"/>
                      </a:lnTo>
                      <a:lnTo>
                        <a:pt x="431" y="787"/>
                      </a:lnTo>
                      <a:lnTo>
                        <a:pt x="425" y="787"/>
                      </a:lnTo>
                      <a:lnTo>
                        <a:pt x="425" y="780"/>
                      </a:lnTo>
                      <a:lnTo>
                        <a:pt x="418" y="780"/>
                      </a:lnTo>
                      <a:lnTo>
                        <a:pt x="418" y="774"/>
                      </a:lnTo>
                      <a:lnTo>
                        <a:pt x="412" y="774"/>
                      </a:lnTo>
                      <a:lnTo>
                        <a:pt x="412" y="767"/>
                      </a:lnTo>
                      <a:lnTo>
                        <a:pt x="412" y="761"/>
                      </a:lnTo>
                      <a:lnTo>
                        <a:pt x="418" y="755"/>
                      </a:lnTo>
                      <a:lnTo>
                        <a:pt x="412" y="755"/>
                      </a:lnTo>
                      <a:lnTo>
                        <a:pt x="418" y="755"/>
                      </a:lnTo>
                      <a:lnTo>
                        <a:pt x="425" y="755"/>
                      </a:lnTo>
                      <a:lnTo>
                        <a:pt x="418" y="755"/>
                      </a:lnTo>
                      <a:lnTo>
                        <a:pt x="418" y="748"/>
                      </a:lnTo>
                      <a:lnTo>
                        <a:pt x="412" y="748"/>
                      </a:lnTo>
                      <a:lnTo>
                        <a:pt x="418" y="748"/>
                      </a:lnTo>
                      <a:lnTo>
                        <a:pt x="412" y="742"/>
                      </a:lnTo>
                      <a:lnTo>
                        <a:pt x="418" y="742"/>
                      </a:lnTo>
                      <a:lnTo>
                        <a:pt x="418" y="736"/>
                      </a:lnTo>
                      <a:lnTo>
                        <a:pt x="418" y="729"/>
                      </a:lnTo>
                      <a:lnTo>
                        <a:pt x="412" y="729"/>
                      </a:lnTo>
                      <a:lnTo>
                        <a:pt x="418" y="729"/>
                      </a:lnTo>
                      <a:lnTo>
                        <a:pt x="418" y="723"/>
                      </a:lnTo>
                      <a:lnTo>
                        <a:pt x="412" y="723"/>
                      </a:lnTo>
                      <a:lnTo>
                        <a:pt x="418" y="723"/>
                      </a:lnTo>
                      <a:lnTo>
                        <a:pt x="418" y="717"/>
                      </a:lnTo>
                      <a:lnTo>
                        <a:pt x="418" y="710"/>
                      </a:lnTo>
                      <a:lnTo>
                        <a:pt x="425" y="710"/>
                      </a:lnTo>
                      <a:lnTo>
                        <a:pt x="425" y="704"/>
                      </a:lnTo>
                      <a:lnTo>
                        <a:pt x="431" y="704"/>
                      </a:lnTo>
                      <a:lnTo>
                        <a:pt x="431" y="698"/>
                      </a:lnTo>
                      <a:lnTo>
                        <a:pt x="431" y="691"/>
                      </a:lnTo>
                      <a:lnTo>
                        <a:pt x="431" y="685"/>
                      </a:lnTo>
                      <a:lnTo>
                        <a:pt x="425" y="685"/>
                      </a:lnTo>
                      <a:lnTo>
                        <a:pt x="418" y="685"/>
                      </a:lnTo>
                      <a:lnTo>
                        <a:pt x="418" y="679"/>
                      </a:lnTo>
                      <a:lnTo>
                        <a:pt x="412" y="679"/>
                      </a:lnTo>
                      <a:lnTo>
                        <a:pt x="412" y="685"/>
                      </a:lnTo>
                      <a:lnTo>
                        <a:pt x="406" y="679"/>
                      </a:lnTo>
                      <a:lnTo>
                        <a:pt x="399" y="679"/>
                      </a:lnTo>
                      <a:lnTo>
                        <a:pt x="399" y="685"/>
                      </a:lnTo>
                      <a:lnTo>
                        <a:pt x="393" y="685"/>
                      </a:lnTo>
                      <a:lnTo>
                        <a:pt x="387" y="685"/>
                      </a:lnTo>
                      <a:lnTo>
                        <a:pt x="380" y="685"/>
                      </a:lnTo>
                      <a:lnTo>
                        <a:pt x="387" y="679"/>
                      </a:lnTo>
                      <a:lnTo>
                        <a:pt x="380" y="679"/>
                      </a:lnTo>
                      <a:lnTo>
                        <a:pt x="387" y="679"/>
                      </a:lnTo>
                      <a:lnTo>
                        <a:pt x="380" y="679"/>
                      </a:lnTo>
                      <a:lnTo>
                        <a:pt x="380" y="672"/>
                      </a:lnTo>
                      <a:lnTo>
                        <a:pt x="380" y="666"/>
                      </a:lnTo>
                      <a:lnTo>
                        <a:pt x="374" y="666"/>
                      </a:lnTo>
                      <a:lnTo>
                        <a:pt x="380" y="666"/>
                      </a:lnTo>
                      <a:lnTo>
                        <a:pt x="374" y="666"/>
                      </a:lnTo>
                      <a:lnTo>
                        <a:pt x="374" y="660"/>
                      </a:lnTo>
                      <a:lnTo>
                        <a:pt x="374" y="653"/>
                      </a:lnTo>
                      <a:lnTo>
                        <a:pt x="368" y="653"/>
                      </a:lnTo>
                      <a:lnTo>
                        <a:pt x="374" y="653"/>
                      </a:lnTo>
                      <a:lnTo>
                        <a:pt x="368" y="653"/>
                      </a:lnTo>
                      <a:lnTo>
                        <a:pt x="368" y="647"/>
                      </a:lnTo>
                      <a:lnTo>
                        <a:pt x="368" y="641"/>
                      </a:lnTo>
                      <a:lnTo>
                        <a:pt x="361" y="641"/>
                      </a:lnTo>
                      <a:lnTo>
                        <a:pt x="361" y="634"/>
                      </a:lnTo>
                      <a:lnTo>
                        <a:pt x="361" y="628"/>
                      </a:lnTo>
                      <a:lnTo>
                        <a:pt x="361" y="622"/>
                      </a:lnTo>
                      <a:lnTo>
                        <a:pt x="368" y="622"/>
                      </a:lnTo>
                      <a:lnTo>
                        <a:pt x="368" y="615"/>
                      </a:lnTo>
                      <a:lnTo>
                        <a:pt x="374" y="615"/>
                      </a:lnTo>
                      <a:lnTo>
                        <a:pt x="374" y="609"/>
                      </a:lnTo>
                      <a:lnTo>
                        <a:pt x="368" y="603"/>
                      </a:lnTo>
                      <a:lnTo>
                        <a:pt x="374" y="603"/>
                      </a:lnTo>
                      <a:lnTo>
                        <a:pt x="368" y="603"/>
                      </a:lnTo>
                      <a:lnTo>
                        <a:pt x="368" y="596"/>
                      </a:lnTo>
                      <a:lnTo>
                        <a:pt x="361" y="596"/>
                      </a:lnTo>
                      <a:lnTo>
                        <a:pt x="355" y="590"/>
                      </a:lnTo>
                      <a:lnTo>
                        <a:pt x="355" y="583"/>
                      </a:lnTo>
                      <a:lnTo>
                        <a:pt x="355" y="577"/>
                      </a:lnTo>
                      <a:lnTo>
                        <a:pt x="361" y="577"/>
                      </a:lnTo>
                      <a:lnTo>
                        <a:pt x="361" y="571"/>
                      </a:lnTo>
                      <a:lnTo>
                        <a:pt x="361" y="564"/>
                      </a:lnTo>
                      <a:lnTo>
                        <a:pt x="355" y="564"/>
                      </a:lnTo>
                      <a:lnTo>
                        <a:pt x="355" y="558"/>
                      </a:lnTo>
                      <a:lnTo>
                        <a:pt x="349" y="558"/>
                      </a:lnTo>
                      <a:lnTo>
                        <a:pt x="342" y="558"/>
                      </a:lnTo>
                      <a:lnTo>
                        <a:pt x="342" y="552"/>
                      </a:lnTo>
                      <a:lnTo>
                        <a:pt x="342" y="545"/>
                      </a:lnTo>
                      <a:lnTo>
                        <a:pt x="336" y="545"/>
                      </a:lnTo>
                      <a:lnTo>
                        <a:pt x="330" y="552"/>
                      </a:lnTo>
                      <a:lnTo>
                        <a:pt x="323" y="552"/>
                      </a:lnTo>
                      <a:lnTo>
                        <a:pt x="317" y="552"/>
                      </a:lnTo>
                      <a:lnTo>
                        <a:pt x="317" y="545"/>
                      </a:lnTo>
                      <a:lnTo>
                        <a:pt x="317" y="552"/>
                      </a:lnTo>
                      <a:lnTo>
                        <a:pt x="310" y="552"/>
                      </a:lnTo>
                      <a:lnTo>
                        <a:pt x="304" y="552"/>
                      </a:lnTo>
                      <a:lnTo>
                        <a:pt x="298" y="552"/>
                      </a:lnTo>
                      <a:lnTo>
                        <a:pt x="304" y="552"/>
                      </a:lnTo>
                      <a:lnTo>
                        <a:pt x="304" y="558"/>
                      </a:lnTo>
                      <a:lnTo>
                        <a:pt x="298" y="558"/>
                      </a:lnTo>
                      <a:lnTo>
                        <a:pt x="298" y="564"/>
                      </a:lnTo>
                      <a:lnTo>
                        <a:pt x="298" y="558"/>
                      </a:lnTo>
                      <a:lnTo>
                        <a:pt x="291" y="558"/>
                      </a:lnTo>
                      <a:lnTo>
                        <a:pt x="291" y="552"/>
                      </a:lnTo>
                      <a:lnTo>
                        <a:pt x="291" y="558"/>
                      </a:lnTo>
                      <a:lnTo>
                        <a:pt x="285" y="564"/>
                      </a:lnTo>
                      <a:lnTo>
                        <a:pt x="285" y="558"/>
                      </a:lnTo>
                      <a:lnTo>
                        <a:pt x="285" y="564"/>
                      </a:lnTo>
                      <a:lnTo>
                        <a:pt x="279" y="564"/>
                      </a:lnTo>
                      <a:lnTo>
                        <a:pt x="272" y="564"/>
                      </a:lnTo>
                      <a:lnTo>
                        <a:pt x="272" y="558"/>
                      </a:lnTo>
                      <a:lnTo>
                        <a:pt x="272" y="552"/>
                      </a:lnTo>
                      <a:lnTo>
                        <a:pt x="266" y="552"/>
                      </a:lnTo>
                      <a:lnTo>
                        <a:pt x="266" y="558"/>
                      </a:lnTo>
                      <a:lnTo>
                        <a:pt x="266" y="564"/>
                      </a:lnTo>
                      <a:lnTo>
                        <a:pt x="260" y="564"/>
                      </a:lnTo>
                      <a:lnTo>
                        <a:pt x="260" y="558"/>
                      </a:lnTo>
                      <a:lnTo>
                        <a:pt x="253" y="564"/>
                      </a:lnTo>
                      <a:lnTo>
                        <a:pt x="253" y="558"/>
                      </a:lnTo>
                      <a:lnTo>
                        <a:pt x="247" y="564"/>
                      </a:lnTo>
                      <a:lnTo>
                        <a:pt x="241" y="564"/>
                      </a:lnTo>
                      <a:lnTo>
                        <a:pt x="234" y="564"/>
                      </a:lnTo>
                      <a:lnTo>
                        <a:pt x="228" y="564"/>
                      </a:lnTo>
                      <a:lnTo>
                        <a:pt x="222" y="564"/>
                      </a:lnTo>
                      <a:lnTo>
                        <a:pt x="215" y="564"/>
                      </a:lnTo>
                      <a:lnTo>
                        <a:pt x="209" y="564"/>
                      </a:lnTo>
                      <a:lnTo>
                        <a:pt x="209" y="571"/>
                      </a:lnTo>
                      <a:lnTo>
                        <a:pt x="203" y="577"/>
                      </a:lnTo>
                      <a:lnTo>
                        <a:pt x="209" y="577"/>
                      </a:lnTo>
                      <a:lnTo>
                        <a:pt x="203" y="583"/>
                      </a:lnTo>
                      <a:lnTo>
                        <a:pt x="209" y="583"/>
                      </a:lnTo>
                      <a:lnTo>
                        <a:pt x="209" y="590"/>
                      </a:lnTo>
                      <a:lnTo>
                        <a:pt x="203" y="590"/>
                      </a:lnTo>
                      <a:lnTo>
                        <a:pt x="196" y="590"/>
                      </a:lnTo>
                      <a:lnTo>
                        <a:pt x="196" y="577"/>
                      </a:lnTo>
                      <a:lnTo>
                        <a:pt x="196" y="571"/>
                      </a:lnTo>
                      <a:lnTo>
                        <a:pt x="196" y="564"/>
                      </a:lnTo>
                      <a:lnTo>
                        <a:pt x="190" y="564"/>
                      </a:lnTo>
                      <a:lnTo>
                        <a:pt x="184" y="571"/>
                      </a:lnTo>
                      <a:lnTo>
                        <a:pt x="184" y="577"/>
                      </a:lnTo>
                      <a:lnTo>
                        <a:pt x="177" y="577"/>
                      </a:lnTo>
                      <a:lnTo>
                        <a:pt x="171" y="577"/>
                      </a:lnTo>
                      <a:lnTo>
                        <a:pt x="171" y="571"/>
                      </a:lnTo>
                      <a:lnTo>
                        <a:pt x="165" y="564"/>
                      </a:lnTo>
                      <a:lnTo>
                        <a:pt x="165" y="558"/>
                      </a:lnTo>
                      <a:lnTo>
                        <a:pt x="165" y="552"/>
                      </a:lnTo>
                      <a:lnTo>
                        <a:pt x="171" y="552"/>
                      </a:lnTo>
                      <a:lnTo>
                        <a:pt x="171" y="545"/>
                      </a:lnTo>
                      <a:lnTo>
                        <a:pt x="165" y="545"/>
                      </a:lnTo>
                      <a:lnTo>
                        <a:pt x="158" y="552"/>
                      </a:lnTo>
                      <a:lnTo>
                        <a:pt x="152" y="545"/>
                      </a:lnTo>
                      <a:lnTo>
                        <a:pt x="146" y="545"/>
                      </a:lnTo>
                      <a:lnTo>
                        <a:pt x="146" y="539"/>
                      </a:lnTo>
                      <a:lnTo>
                        <a:pt x="139" y="539"/>
                      </a:lnTo>
                      <a:lnTo>
                        <a:pt x="133" y="545"/>
                      </a:lnTo>
                      <a:lnTo>
                        <a:pt x="126" y="545"/>
                      </a:lnTo>
                      <a:lnTo>
                        <a:pt x="120" y="545"/>
                      </a:lnTo>
                      <a:lnTo>
                        <a:pt x="114" y="545"/>
                      </a:lnTo>
                      <a:lnTo>
                        <a:pt x="107" y="545"/>
                      </a:lnTo>
                      <a:lnTo>
                        <a:pt x="101" y="545"/>
                      </a:lnTo>
                      <a:lnTo>
                        <a:pt x="95" y="545"/>
                      </a:lnTo>
                      <a:lnTo>
                        <a:pt x="95" y="539"/>
                      </a:lnTo>
                      <a:lnTo>
                        <a:pt x="88" y="539"/>
                      </a:lnTo>
                      <a:lnTo>
                        <a:pt x="82" y="539"/>
                      </a:lnTo>
                      <a:lnTo>
                        <a:pt x="76" y="539"/>
                      </a:lnTo>
                      <a:lnTo>
                        <a:pt x="69" y="539"/>
                      </a:lnTo>
                      <a:lnTo>
                        <a:pt x="63" y="539"/>
                      </a:lnTo>
                      <a:lnTo>
                        <a:pt x="63" y="533"/>
                      </a:lnTo>
                      <a:lnTo>
                        <a:pt x="57" y="533"/>
                      </a:lnTo>
                      <a:lnTo>
                        <a:pt x="57" y="526"/>
                      </a:lnTo>
                      <a:lnTo>
                        <a:pt x="50" y="533"/>
                      </a:lnTo>
                      <a:lnTo>
                        <a:pt x="44" y="533"/>
                      </a:lnTo>
                      <a:lnTo>
                        <a:pt x="44" y="539"/>
                      </a:lnTo>
                      <a:lnTo>
                        <a:pt x="38" y="539"/>
                      </a:lnTo>
                      <a:lnTo>
                        <a:pt x="31" y="539"/>
                      </a:lnTo>
                      <a:lnTo>
                        <a:pt x="31" y="545"/>
                      </a:lnTo>
                      <a:lnTo>
                        <a:pt x="25" y="545"/>
                      </a:lnTo>
                      <a:lnTo>
                        <a:pt x="19" y="545"/>
                      </a:lnTo>
                      <a:lnTo>
                        <a:pt x="19" y="552"/>
                      </a:lnTo>
                      <a:lnTo>
                        <a:pt x="12" y="552"/>
                      </a:lnTo>
                      <a:lnTo>
                        <a:pt x="6" y="552"/>
                      </a:lnTo>
                      <a:lnTo>
                        <a:pt x="6" y="558"/>
                      </a:lnTo>
                      <a:lnTo>
                        <a:pt x="0" y="552"/>
                      </a:lnTo>
                      <a:lnTo>
                        <a:pt x="6" y="552"/>
                      </a:lnTo>
                      <a:lnTo>
                        <a:pt x="0" y="545"/>
                      </a:lnTo>
                      <a:lnTo>
                        <a:pt x="6" y="545"/>
                      </a:lnTo>
                      <a:lnTo>
                        <a:pt x="6" y="539"/>
                      </a:lnTo>
                      <a:lnTo>
                        <a:pt x="0" y="539"/>
                      </a:lnTo>
                      <a:lnTo>
                        <a:pt x="0" y="5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 cmpd="sng">
                  <a:solidFill>
                    <a:schemeClr val="accent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17" name="Freeform 123"/>
                <p:cNvSpPr>
                  <a:spLocks noEditPoints="1"/>
                </p:cNvSpPr>
                <p:nvPr/>
              </p:nvSpPr>
              <p:spPr bwMode="auto">
                <a:xfrm>
                  <a:off x="3614355" y="3782681"/>
                  <a:ext cx="221311" cy="342026"/>
                </a:xfrm>
                <a:custGeom>
                  <a:avLst/>
                  <a:gdLst>
                    <a:gd name="T0" fmla="*/ 2147483646 w 209"/>
                    <a:gd name="T1" fmla="*/ 2147483646 h 323"/>
                    <a:gd name="T2" fmla="*/ 2147483646 w 209"/>
                    <a:gd name="T3" fmla="*/ 2147483646 h 323"/>
                    <a:gd name="T4" fmla="*/ 2147483646 w 209"/>
                    <a:gd name="T5" fmla="*/ 2147483646 h 323"/>
                    <a:gd name="T6" fmla="*/ 2147483646 w 209"/>
                    <a:gd name="T7" fmla="*/ 2147483646 h 323"/>
                    <a:gd name="T8" fmla="*/ 2147483646 w 209"/>
                    <a:gd name="T9" fmla="*/ 2147483646 h 323"/>
                    <a:gd name="T10" fmla="*/ 2147483646 w 209"/>
                    <a:gd name="T11" fmla="*/ 2147483646 h 323"/>
                    <a:gd name="T12" fmla="*/ 2147483646 w 209"/>
                    <a:gd name="T13" fmla="*/ 2147483646 h 323"/>
                    <a:gd name="T14" fmla="*/ 2147483646 w 209"/>
                    <a:gd name="T15" fmla="*/ 2147483646 h 323"/>
                    <a:gd name="T16" fmla="*/ 2147483646 w 209"/>
                    <a:gd name="T17" fmla="*/ 2147483646 h 323"/>
                    <a:gd name="T18" fmla="*/ 2147483646 w 209"/>
                    <a:gd name="T19" fmla="*/ 2147483646 h 323"/>
                    <a:gd name="T20" fmla="*/ 2147483646 w 209"/>
                    <a:gd name="T21" fmla="*/ 2147483646 h 323"/>
                    <a:gd name="T22" fmla="*/ 2147483646 w 209"/>
                    <a:gd name="T23" fmla="*/ 2147483646 h 323"/>
                    <a:gd name="T24" fmla="*/ 2147483646 w 209"/>
                    <a:gd name="T25" fmla="*/ 2147483646 h 323"/>
                    <a:gd name="T26" fmla="*/ 2147483646 w 209"/>
                    <a:gd name="T27" fmla="*/ 2147483646 h 323"/>
                    <a:gd name="T28" fmla="*/ 2147483646 w 209"/>
                    <a:gd name="T29" fmla="*/ 2147483646 h 323"/>
                    <a:gd name="T30" fmla="*/ 2147483646 w 209"/>
                    <a:gd name="T31" fmla="*/ 2147483646 h 323"/>
                    <a:gd name="T32" fmla="*/ 2147483646 w 209"/>
                    <a:gd name="T33" fmla="*/ 2147483646 h 323"/>
                    <a:gd name="T34" fmla="*/ 2147483646 w 209"/>
                    <a:gd name="T35" fmla="*/ 2147483646 h 323"/>
                    <a:gd name="T36" fmla="*/ 2147483646 w 209"/>
                    <a:gd name="T37" fmla="*/ 2147483646 h 323"/>
                    <a:gd name="T38" fmla="*/ 2147483646 w 209"/>
                    <a:gd name="T39" fmla="*/ 2147483646 h 323"/>
                    <a:gd name="T40" fmla="*/ 2147483646 w 209"/>
                    <a:gd name="T41" fmla="*/ 2147483646 h 323"/>
                    <a:gd name="T42" fmla="*/ 2147483646 w 209"/>
                    <a:gd name="T43" fmla="*/ 2147483646 h 323"/>
                    <a:gd name="T44" fmla="*/ 2147483646 w 209"/>
                    <a:gd name="T45" fmla="*/ 2147483646 h 323"/>
                    <a:gd name="T46" fmla="*/ 2147483646 w 209"/>
                    <a:gd name="T47" fmla="*/ 2147483646 h 323"/>
                    <a:gd name="T48" fmla="*/ 2147483646 w 209"/>
                    <a:gd name="T49" fmla="*/ 2147483646 h 323"/>
                    <a:gd name="T50" fmla="*/ 2147483646 w 209"/>
                    <a:gd name="T51" fmla="*/ 2147483646 h 323"/>
                    <a:gd name="T52" fmla="*/ 2147483646 w 209"/>
                    <a:gd name="T53" fmla="*/ 2147483646 h 323"/>
                    <a:gd name="T54" fmla="*/ 2147483646 w 209"/>
                    <a:gd name="T55" fmla="*/ 2147483646 h 323"/>
                    <a:gd name="T56" fmla="*/ 2147483646 w 209"/>
                    <a:gd name="T57" fmla="*/ 2147483646 h 323"/>
                    <a:gd name="T58" fmla="*/ 2147483646 w 209"/>
                    <a:gd name="T59" fmla="*/ 2147483646 h 323"/>
                    <a:gd name="T60" fmla="*/ 2147483646 w 209"/>
                    <a:gd name="T61" fmla="*/ 2147483646 h 323"/>
                    <a:gd name="T62" fmla="*/ 2147483646 w 209"/>
                    <a:gd name="T63" fmla="*/ 2147483646 h 323"/>
                    <a:gd name="T64" fmla="*/ 2147483646 w 209"/>
                    <a:gd name="T65" fmla="*/ 2147483646 h 323"/>
                    <a:gd name="T66" fmla="*/ 2147483646 w 209"/>
                    <a:gd name="T67" fmla="*/ 2147483646 h 323"/>
                    <a:gd name="T68" fmla="*/ 2147483646 w 209"/>
                    <a:gd name="T69" fmla="*/ 2147483646 h 323"/>
                    <a:gd name="T70" fmla="*/ 2147483646 w 209"/>
                    <a:gd name="T71" fmla="*/ 2147483646 h 323"/>
                    <a:gd name="T72" fmla="*/ 2147483646 w 209"/>
                    <a:gd name="T73" fmla="*/ 2147483646 h 323"/>
                    <a:gd name="T74" fmla="*/ 2147483646 w 209"/>
                    <a:gd name="T75" fmla="*/ 2147483646 h 323"/>
                    <a:gd name="T76" fmla="*/ 2147483646 w 209"/>
                    <a:gd name="T77" fmla="*/ 2147483646 h 323"/>
                    <a:gd name="T78" fmla="*/ 2147483646 w 209"/>
                    <a:gd name="T79" fmla="*/ 2147483646 h 323"/>
                    <a:gd name="T80" fmla="*/ 2147483646 w 209"/>
                    <a:gd name="T81" fmla="*/ 2147483646 h 323"/>
                    <a:gd name="T82" fmla="*/ 2147483646 w 209"/>
                    <a:gd name="T83" fmla="*/ 2147483646 h 323"/>
                    <a:gd name="T84" fmla="*/ 2147483646 w 209"/>
                    <a:gd name="T85" fmla="*/ 2147483646 h 323"/>
                    <a:gd name="T86" fmla="*/ 2147483646 w 209"/>
                    <a:gd name="T87" fmla="*/ 2147483646 h 323"/>
                    <a:gd name="T88" fmla="*/ 2147483646 w 209"/>
                    <a:gd name="T89" fmla="*/ 2147483646 h 323"/>
                    <a:gd name="T90" fmla="*/ 2147483646 w 209"/>
                    <a:gd name="T91" fmla="*/ 2147483646 h 323"/>
                    <a:gd name="T92" fmla="*/ 2147483646 w 209"/>
                    <a:gd name="T93" fmla="*/ 2147483646 h 323"/>
                    <a:gd name="T94" fmla="*/ 2147483646 w 209"/>
                    <a:gd name="T95" fmla="*/ 2147483646 h 323"/>
                    <a:gd name="T96" fmla="*/ 2147483646 w 209"/>
                    <a:gd name="T97" fmla="*/ 2147483646 h 323"/>
                    <a:gd name="T98" fmla="*/ 2147483646 w 209"/>
                    <a:gd name="T99" fmla="*/ 2147483646 h 323"/>
                    <a:gd name="T100" fmla="*/ 2147483646 w 209"/>
                    <a:gd name="T101" fmla="*/ 2147483646 h 323"/>
                    <a:gd name="T102" fmla="*/ 2147483646 w 209"/>
                    <a:gd name="T103" fmla="*/ 2147483646 h 323"/>
                    <a:gd name="T104" fmla="*/ 2147483646 w 209"/>
                    <a:gd name="T105" fmla="*/ 2147483646 h 323"/>
                    <a:gd name="T106" fmla="*/ 2147483646 w 209"/>
                    <a:gd name="T107" fmla="*/ 2147483646 h 323"/>
                    <a:gd name="T108" fmla="*/ 2147483646 w 209"/>
                    <a:gd name="T109" fmla="*/ 2147483646 h 323"/>
                    <a:gd name="T110" fmla="*/ 2147483646 w 209"/>
                    <a:gd name="T111" fmla="*/ 2147483646 h 323"/>
                    <a:gd name="T112" fmla="*/ 2147483646 w 209"/>
                    <a:gd name="T113" fmla="*/ 2147483646 h 323"/>
                    <a:gd name="T114" fmla="*/ 2147483646 w 209"/>
                    <a:gd name="T115" fmla="*/ 2147483646 h 323"/>
                    <a:gd name="T116" fmla="*/ 2147483646 w 209"/>
                    <a:gd name="T117" fmla="*/ 2147483646 h 323"/>
                    <a:gd name="T118" fmla="*/ 2147483646 w 209"/>
                    <a:gd name="T119" fmla="*/ 2147483646 h 323"/>
                    <a:gd name="T120" fmla="*/ 2147483646 w 209"/>
                    <a:gd name="T121" fmla="*/ 2147483646 h 32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09"/>
                    <a:gd name="T184" fmla="*/ 0 h 323"/>
                    <a:gd name="T185" fmla="*/ 209 w 209"/>
                    <a:gd name="T186" fmla="*/ 323 h 32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09" h="323">
                      <a:moveTo>
                        <a:pt x="0" y="273"/>
                      </a:moveTo>
                      <a:lnTo>
                        <a:pt x="0" y="273"/>
                      </a:lnTo>
                      <a:lnTo>
                        <a:pt x="6" y="273"/>
                      </a:lnTo>
                      <a:lnTo>
                        <a:pt x="0" y="273"/>
                      </a:lnTo>
                      <a:lnTo>
                        <a:pt x="6" y="273"/>
                      </a:lnTo>
                      <a:lnTo>
                        <a:pt x="6" y="266"/>
                      </a:lnTo>
                      <a:lnTo>
                        <a:pt x="0" y="266"/>
                      </a:lnTo>
                      <a:lnTo>
                        <a:pt x="6" y="266"/>
                      </a:lnTo>
                      <a:lnTo>
                        <a:pt x="6" y="260"/>
                      </a:lnTo>
                      <a:lnTo>
                        <a:pt x="6" y="254"/>
                      </a:lnTo>
                      <a:lnTo>
                        <a:pt x="6" y="247"/>
                      </a:lnTo>
                      <a:lnTo>
                        <a:pt x="6" y="241"/>
                      </a:lnTo>
                      <a:lnTo>
                        <a:pt x="6" y="234"/>
                      </a:lnTo>
                      <a:lnTo>
                        <a:pt x="6" y="228"/>
                      </a:lnTo>
                      <a:lnTo>
                        <a:pt x="13" y="228"/>
                      </a:lnTo>
                      <a:lnTo>
                        <a:pt x="13" y="222"/>
                      </a:lnTo>
                      <a:lnTo>
                        <a:pt x="19" y="222"/>
                      </a:lnTo>
                      <a:lnTo>
                        <a:pt x="44" y="222"/>
                      </a:lnTo>
                      <a:lnTo>
                        <a:pt x="51" y="222"/>
                      </a:lnTo>
                      <a:lnTo>
                        <a:pt x="51" y="215"/>
                      </a:lnTo>
                      <a:lnTo>
                        <a:pt x="51" y="209"/>
                      </a:lnTo>
                      <a:lnTo>
                        <a:pt x="57" y="209"/>
                      </a:lnTo>
                      <a:lnTo>
                        <a:pt x="57" y="203"/>
                      </a:lnTo>
                      <a:lnTo>
                        <a:pt x="57" y="196"/>
                      </a:lnTo>
                      <a:lnTo>
                        <a:pt x="63" y="196"/>
                      </a:lnTo>
                      <a:lnTo>
                        <a:pt x="63" y="190"/>
                      </a:lnTo>
                      <a:lnTo>
                        <a:pt x="70" y="190"/>
                      </a:lnTo>
                      <a:lnTo>
                        <a:pt x="70" y="184"/>
                      </a:lnTo>
                      <a:lnTo>
                        <a:pt x="70" y="177"/>
                      </a:lnTo>
                      <a:lnTo>
                        <a:pt x="70" y="171"/>
                      </a:lnTo>
                      <a:lnTo>
                        <a:pt x="70" y="165"/>
                      </a:lnTo>
                      <a:lnTo>
                        <a:pt x="76" y="165"/>
                      </a:lnTo>
                      <a:lnTo>
                        <a:pt x="82" y="165"/>
                      </a:lnTo>
                      <a:lnTo>
                        <a:pt x="82" y="158"/>
                      </a:lnTo>
                      <a:lnTo>
                        <a:pt x="82" y="152"/>
                      </a:lnTo>
                      <a:lnTo>
                        <a:pt x="89" y="152"/>
                      </a:lnTo>
                      <a:lnTo>
                        <a:pt x="89" y="146"/>
                      </a:lnTo>
                      <a:lnTo>
                        <a:pt x="89" y="139"/>
                      </a:lnTo>
                      <a:lnTo>
                        <a:pt x="95" y="139"/>
                      </a:lnTo>
                      <a:lnTo>
                        <a:pt x="95" y="133"/>
                      </a:lnTo>
                      <a:lnTo>
                        <a:pt x="89" y="133"/>
                      </a:lnTo>
                      <a:lnTo>
                        <a:pt x="95" y="133"/>
                      </a:lnTo>
                      <a:lnTo>
                        <a:pt x="89" y="133"/>
                      </a:lnTo>
                      <a:lnTo>
                        <a:pt x="89" y="127"/>
                      </a:lnTo>
                      <a:lnTo>
                        <a:pt x="95" y="127"/>
                      </a:lnTo>
                      <a:lnTo>
                        <a:pt x="89" y="127"/>
                      </a:lnTo>
                      <a:lnTo>
                        <a:pt x="95" y="127"/>
                      </a:lnTo>
                      <a:lnTo>
                        <a:pt x="89" y="127"/>
                      </a:lnTo>
                      <a:lnTo>
                        <a:pt x="89" y="120"/>
                      </a:lnTo>
                      <a:lnTo>
                        <a:pt x="89" y="127"/>
                      </a:lnTo>
                      <a:lnTo>
                        <a:pt x="89" y="120"/>
                      </a:lnTo>
                      <a:lnTo>
                        <a:pt x="89" y="114"/>
                      </a:lnTo>
                      <a:lnTo>
                        <a:pt x="82" y="114"/>
                      </a:lnTo>
                      <a:lnTo>
                        <a:pt x="76" y="114"/>
                      </a:lnTo>
                      <a:lnTo>
                        <a:pt x="76" y="108"/>
                      </a:lnTo>
                      <a:lnTo>
                        <a:pt x="82" y="108"/>
                      </a:lnTo>
                      <a:lnTo>
                        <a:pt x="82" y="101"/>
                      </a:lnTo>
                      <a:lnTo>
                        <a:pt x="76" y="101"/>
                      </a:lnTo>
                      <a:lnTo>
                        <a:pt x="76" y="95"/>
                      </a:lnTo>
                      <a:lnTo>
                        <a:pt x="70" y="95"/>
                      </a:lnTo>
                      <a:lnTo>
                        <a:pt x="63" y="95"/>
                      </a:lnTo>
                      <a:lnTo>
                        <a:pt x="63" y="89"/>
                      </a:lnTo>
                      <a:lnTo>
                        <a:pt x="70" y="89"/>
                      </a:lnTo>
                      <a:lnTo>
                        <a:pt x="76" y="89"/>
                      </a:lnTo>
                      <a:lnTo>
                        <a:pt x="82" y="89"/>
                      </a:lnTo>
                      <a:lnTo>
                        <a:pt x="89" y="89"/>
                      </a:lnTo>
                      <a:lnTo>
                        <a:pt x="95" y="89"/>
                      </a:lnTo>
                      <a:lnTo>
                        <a:pt x="89" y="89"/>
                      </a:lnTo>
                      <a:lnTo>
                        <a:pt x="95" y="89"/>
                      </a:lnTo>
                      <a:lnTo>
                        <a:pt x="89" y="82"/>
                      </a:lnTo>
                      <a:lnTo>
                        <a:pt x="89" y="76"/>
                      </a:lnTo>
                      <a:lnTo>
                        <a:pt x="82" y="76"/>
                      </a:lnTo>
                      <a:lnTo>
                        <a:pt x="82" y="70"/>
                      </a:lnTo>
                      <a:lnTo>
                        <a:pt x="82" y="63"/>
                      </a:lnTo>
                      <a:lnTo>
                        <a:pt x="82" y="57"/>
                      </a:lnTo>
                      <a:lnTo>
                        <a:pt x="76" y="57"/>
                      </a:lnTo>
                      <a:lnTo>
                        <a:pt x="70" y="51"/>
                      </a:lnTo>
                      <a:lnTo>
                        <a:pt x="70" y="44"/>
                      </a:lnTo>
                      <a:lnTo>
                        <a:pt x="70" y="38"/>
                      </a:lnTo>
                      <a:lnTo>
                        <a:pt x="76" y="38"/>
                      </a:lnTo>
                      <a:lnTo>
                        <a:pt x="76" y="31"/>
                      </a:lnTo>
                      <a:lnTo>
                        <a:pt x="76" y="25"/>
                      </a:lnTo>
                      <a:lnTo>
                        <a:pt x="82" y="25"/>
                      </a:lnTo>
                      <a:lnTo>
                        <a:pt x="89" y="25"/>
                      </a:lnTo>
                      <a:lnTo>
                        <a:pt x="95" y="25"/>
                      </a:lnTo>
                      <a:lnTo>
                        <a:pt x="95" y="19"/>
                      </a:lnTo>
                      <a:lnTo>
                        <a:pt x="95" y="25"/>
                      </a:lnTo>
                      <a:lnTo>
                        <a:pt x="101" y="25"/>
                      </a:lnTo>
                      <a:lnTo>
                        <a:pt x="108" y="25"/>
                      </a:lnTo>
                      <a:lnTo>
                        <a:pt x="108" y="19"/>
                      </a:lnTo>
                      <a:lnTo>
                        <a:pt x="95" y="12"/>
                      </a:lnTo>
                      <a:lnTo>
                        <a:pt x="95" y="6"/>
                      </a:lnTo>
                      <a:lnTo>
                        <a:pt x="95" y="12"/>
                      </a:lnTo>
                      <a:lnTo>
                        <a:pt x="95" y="6"/>
                      </a:lnTo>
                      <a:lnTo>
                        <a:pt x="95" y="12"/>
                      </a:lnTo>
                      <a:lnTo>
                        <a:pt x="101" y="12"/>
                      </a:lnTo>
                      <a:lnTo>
                        <a:pt x="101" y="6"/>
                      </a:lnTo>
                      <a:lnTo>
                        <a:pt x="108" y="6"/>
                      </a:lnTo>
                      <a:lnTo>
                        <a:pt x="101" y="12"/>
                      </a:lnTo>
                      <a:lnTo>
                        <a:pt x="108" y="6"/>
                      </a:lnTo>
                      <a:lnTo>
                        <a:pt x="108" y="12"/>
                      </a:lnTo>
                      <a:lnTo>
                        <a:pt x="114" y="12"/>
                      </a:lnTo>
                      <a:lnTo>
                        <a:pt x="120" y="12"/>
                      </a:lnTo>
                      <a:lnTo>
                        <a:pt x="120" y="6"/>
                      </a:lnTo>
                      <a:lnTo>
                        <a:pt x="127" y="6"/>
                      </a:lnTo>
                      <a:lnTo>
                        <a:pt x="127" y="0"/>
                      </a:lnTo>
                      <a:lnTo>
                        <a:pt x="133" y="0"/>
                      </a:lnTo>
                      <a:lnTo>
                        <a:pt x="133" y="6"/>
                      </a:lnTo>
                      <a:lnTo>
                        <a:pt x="139" y="6"/>
                      </a:lnTo>
                      <a:lnTo>
                        <a:pt x="146" y="6"/>
                      </a:lnTo>
                      <a:lnTo>
                        <a:pt x="152" y="6"/>
                      </a:lnTo>
                      <a:lnTo>
                        <a:pt x="158" y="6"/>
                      </a:lnTo>
                      <a:lnTo>
                        <a:pt x="171" y="19"/>
                      </a:lnTo>
                      <a:lnTo>
                        <a:pt x="184" y="25"/>
                      </a:lnTo>
                      <a:lnTo>
                        <a:pt x="190" y="25"/>
                      </a:lnTo>
                      <a:lnTo>
                        <a:pt x="209" y="44"/>
                      </a:lnTo>
                      <a:lnTo>
                        <a:pt x="209" y="51"/>
                      </a:lnTo>
                      <a:lnTo>
                        <a:pt x="209" y="57"/>
                      </a:lnTo>
                      <a:lnTo>
                        <a:pt x="203" y="57"/>
                      </a:lnTo>
                      <a:lnTo>
                        <a:pt x="203" y="63"/>
                      </a:lnTo>
                      <a:lnTo>
                        <a:pt x="203" y="70"/>
                      </a:lnTo>
                      <a:lnTo>
                        <a:pt x="209" y="70"/>
                      </a:lnTo>
                      <a:lnTo>
                        <a:pt x="203" y="70"/>
                      </a:lnTo>
                      <a:lnTo>
                        <a:pt x="203" y="76"/>
                      </a:lnTo>
                      <a:lnTo>
                        <a:pt x="203" y="89"/>
                      </a:lnTo>
                      <a:lnTo>
                        <a:pt x="203" y="101"/>
                      </a:lnTo>
                      <a:lnTo>
                        <a:pt x="209" y="114"/>
                      </a:lnTo>
                      <a:lnTo>
                        <a:pt x="209" y="120"/>
                      </a:lnTo>
                      <a:lnTo>
                        <a:pt x="209" y="127"/>
                      </a:lnTo>
                      <a:lnTo>
                        <a:pt x="209" y="133"/>
                      </a:lnTo>
                      <a:lnTo>
                        <a:pt x="209" y="139"/>
                      </a:lnTo>
                      <a:lnTo>
                        <a:pt x="203" y="152"/>
                      </a:lnTo>
                      <a:lnTo>
                        <a:pt x="203" y="158"/>
                      </a:lnTo>
                      <a:lnTo>
                        <a:pt x="197" y="165"/>
                      </a:lnTo>
                      <a:lnTo>
                        <a:pt x="197" y="171"/>
                      </a:lnTo>
                      <a:lnTo>
                        <a:pt x="190" y="171"/>
                      </a:lnTo>
                      <a:lnTo>
                        <a:pt x="184" y="171"/>
                      </a:lnTo>
                      <a:lnTo>
                        <a:pt x="184" y="177"/>
                      </a:lnTo>
                      <a:lnTo>
                        <a:pt x="177" y="177"/>
                      </a:lnTo>
                      <a:lnTo>
                        <a:pt x="177" y="184"/>
                      </a:lnTo>
                      <a:lnTo>
                        <a:pt x="171" y="190"/>
                      </a:lnTo>
                      <a:lnTo>
                        <a:pt x="171" y="196"/>
                      </a:lnTo>
                      <a:lnTo>
                        <a:pt x="165" y="196"/>
                      </a:lnTo>
                      <a:lnTo>
                        <a:pt x="165" y="203"/>
                      </a:lnTo>
                      <a:lnTo>
                        <a:pt x="165" y="209"/>
                      </a:lnTo>
                      <a:lnTo>
                        <a:pt x="165" y="215"/>
                      </a:lnTo>
                      <a:lnTo>
                        <a:pt x="158" y="222"/>
                      </a:lnTo>
                      <a:lnTo>
                        <a:pt x="158" y="228"/>
                      </a:lnTo>
                      <a:lnTo>
                        <a:pt x="152" y="228"/>
                      </a:lnTo>
                      <a:lnTo>
                        <a:pt x="152" y="234"/>
                      </a:lnTo>
                      <a:lnTo>
                        <a:pt x="152" y="241"/>
                      </a:lnTo>
                      <a:lnTo>
                        <a:pt x="146" y="247"/>
                      </a:lnTo>
                      <a:lnTo>
                        <a:pt x="146" y="254"/>
                      </a:lnTo>
                      <a:lnTo>
                        <a:pt x="139" y="254"/>
                      </a:lnTo>
                      <a:lnTo>
                        <a:pt x="139" y="260"/>
                      </a:lnTo>
                      <a:lnTo>
                        <a:pt x="133" y="260"/>
                      </a:lnTo>
                      <a:lnTo>
                        <a:pt x="133" y="266"/>
                      </a:lnTo>
                      <a:lnTo>
                        <a:pt x="133" y="260"/>
                      </a:lnTo>
                      <a:lnTo>
                        <a:pt x="133" y="266"/>
                      </a:lnTo>
                      <a:lnTo>
                        <a:pt x="127" y="266"/>
                      </a:lnTo>
                      <a:lnTo>
                        <a:pt x="133" y="266"/>
                      </a:lnTo>
                      <a:lnTo>
                        <a:pt x="127" y="266"/>
                      </a:lnTo>
                      <a:lnTo>
                        <a:pt x="133" y="266"/>
                      </a:lnTo>
                      <a:lnTo>
                        <a:pt x="127" y="266"/>
                      </a:lnTo>
                      <a:lnTo>
                        <a:pt x="133" y="266"/>
                      </a:lnTo>
                      <a:lnTo>
                        <a:pt x="133" y="273"/>
                      </a:lnTo>
                      <a:lnTo>
                        <a:pt x="127" y="273"/>
                      </a:lnTo>
                      <a:lnTo>
                        <a:pt x="133" y="273"/>
                      </a:lnTo>
                      <a:lnTo>
                        <a:pt x="127" y="273"/>
                      </a:lnTo>
                      <a:lnTo>
                        <a:pt x="127" y="279"/>
                      </a:lnTo>
                      <a:lnTo>
                        <a:pt x="120" y="279"/>
                      </a:lnTo>
                      <a:lnTo>
                        <a:pt x="120" y="273"/>
                      </a:lnTo>
                      <a:lnTo>
                        <a:pt x="120" y="279"/>
                      </a:lnTo>
                      <a:lnTo>
                        <a:pt x="114" y="279"/>
                      </a:lnTo>
                      <a:lnTo>
                        <a:pt x="108" y="279"/>
                      </a:lnTo>
                      <a:lnTo>
                        <a:pt x="114" y="279"/>
                      </a:lnTo>
                      <a:lnTo>
                        <a:pt x="108" y="279"/>
                      </a:lnTo>
                      <a:lnTo>
                        <a:pt x="108" y="285"/>
                      </a:lnTo>
                      <a:lnTo>
                        <a:pt x="101" y="292"/>
                      </a:lnTo>
                      <a:lnTo>
                        <a:pt x="101" y="298"/>
                      </a:lnTo>
                      <a:lnTo>
                        <a:pt x="101" y="311"/>
                      </a:lnTo>
                      <a:lnTo>
                        <a:pt x="95" y="311"/>
                      </a:lnTo>
                      <a:lnTo>
                        <a:pt x="95" y="317"/>
                      </a:lnTo>
                      <a:lnTo>
                        <a:pt x="89" y="317"/>
                      </a:lnTo>
                      <a:lnTo>
                        <a:pt x="89" y="323"/>
                      </a:lnTo>
                      <a:lnTo>
                        <a:pt x="82" y="323"/>
                      </a:lnTo>
                      <a:lnTo>
                        <a:pt x="82" y="317"/>
                      </a:lnTo>
                      <a:lnTo>
                        <a:pt x="82" y="323"/>
                      </a:lnTo>
                      <a:lnTo>
                        <a:pt x="82" y="317"/>
                      </a:lnTo>
                      <a:lnTo>
                        <a:pt x="76" y="317"/>
                      </a:lnTo>
                      <a:lnTo>
                        <a:pt x="70" y="317"/>
                      </a:lnTo>
                      <a:lnTo>
                        <a:pt x="63" y="317"/>
                      </a:lnTo>
                      <a:lnTo>
                        <a:pt x="57" y="317"/>
                      </a:lnTo>
                      <a:lnTo>
                        <a:pt x="51" y="317"/>
                      </a:lnTo>
                      <a:lnTo>
                        <a:pt x="44" y="317"/>
                      </a:lnTo>
                      <a:lnTo>
                        <a:pt x="38" y="317"/>
                      </a:lnTo>
                      <a:lnTo>
                        <a:pt x="38" y="311"/>
                      </a:lnTo>
                      <a:lnTo>
                        <a:pt x="32" y="311"/>
                      </a:lnTo>
                      <a:lnTo>
                        <a:pt x="25" y="311"/>
                      </a:lnTo>
                      <a:lnTo>
                        <a:pt x="19" y="311"/>
                      </a:lnTo>
                      <a:lnTo>
                        <a:pt x="19" y="304"/>
                      </a:lnTo>
                      <a:lnTo>
                        <a:pt x="19" y="311"/>
                      </a:lnTo>
                      <a:lnTo>
                        <a:pt x="19" y="304"/>
                      </a:lnTo>
                      <a:lnTo>
                        <a:pt x="13" y="304"/>
                      </a:lnTo>
                      <a:lnTo>
                        <a:pt x="19" y="304"/>
                      </a:lnTo>
                      <a:lnTo>
                        <a:pt x="13" y="304"/>
                      </a:lnTo>
                      <a:lnTo>
                        <a:pt x="13" y="298"/>
                      </a:lnTo>
                      <a:lnTo>
                        <a:pt x="19" y="304"/>
                      </a:lnTo>
                      <a:lnTo>
                        <a:pt x="19" y="298"/>
                      </a:lnTo>
                      <a:lnTo>
                        <a:pt x="19" y="292"/>
                      </a:lnTo>
                      <a:lnTo>
                        <a:pt x="13" y="292"/>
                      </a:lnTo>
                      <a:lnTo>
                        <a:pt x="19" y="292"/>
                      </a:lnTo>
                      <a:lnTo>
                        <a:pt x="19" y="285"/>
                      </a:lnTo>
                      <a:lnTo>
                        <a:pt x="13" y="285"/>
                      </a:lnTo>
                      <a:lnTo>
                        <a:pt x="13" y="279"/>
                      </a:lnTo>
                      <a:lnTo>
                        <a:pt x="6" y="279"/>
                      </a:lnTo>
                      <a:lnTo>
                        <a:pt x="6" y="273"/>
                      </a:lnTo>
                      <a:lnTo>
                        <a:pt x="0" y="273"/>
                      </a:lnTo>
                      <a:close/>
                      <a:moveTo>
                        <a:pt x="133" y="266"/>
                      </a:moveTo>
                      <a:lnTo>
                        <a:pt x="133" y="266"/>
                      </a:lnTo>
                      <a:close/>
                      <a:moveTo>
                        <a:pt x="139" y="260"/>
                      </a:moveTo>
                      <a:lnTo>
                        <a:pt x="139" y="260"/>
                      </a:lnTo>
                      <a:close/>
                      <a:moveTo>
                        <a:pt x="146" y="260"/>
                      </a:moveTo>
                      <a:lnTo>
                        <a:pt x="146" y="260"/>
                      </a:lnTo>
                      <a:lnTo>
                        <a:pt x="139" y="260"/>
                      </a:lnTo>
                      <a:lnTo>
                        <a:pt x="146" y="260"/>
                      </a:lnTo>
                      <a:close/>
                      <a:moveTo>
                        <a:pt x="146" y="260"/>
                      </a:moveTo>
                      <a:lnTo>
                        <a:pt x="146" y="260"/>
                      </a:lnTo>
                      <a:close/>
                      <a:moveTo>
                        <a:pt x="146" y="260"/>
                      </a:moveTo>
                      <a:lnTo>
                        <a:pt x="146" y="260"/>
                      </a:lnTo>
                      <a:close/>
                      <a:moveTo>
                        <a:pt x="146" y="260"/>
                      </a:moveTo>
                      <a:lnTo>
                        <a:pt x="146" y="260"/>
                      </a:lnTo>
                      <a:close/>
                      <a:moveTo>
                        <a:pt x="146" y="260"/>
                      </a:moveTo>
                      <a:lnTo>
                        <a:pt x="146" y="260"/>
                      </a:lnTo>
                      <a:close/>
                      <a:moveTo>
                        <a:pt x="146" y="260"/>
                      </a:moveTo>
                      <a:lnTo>
                        <a:pt x="146" y="260"/>
                      </a:lnTo>
                      <a:close/>
                      <a:moveTo>
                        <a:pt x="146" y="260"/>
                      </a:moveTo>
                      <a:lnTo>
                        <a:pt x="146" y="260"/>
                      </a:lnTo>
                      <a:close/>
                      <a:moveTo>
                        <a:pt x="146" y="254"/>
                      </a:moveTo>
                      <a:lnTo>
                        <a:pt x="146" y="254"/>
                      </a:lnTo>
                      <a:close/>
                      <a:moveTo>
                        <a:pt x="152" y="241"/>
                      </a:moveTo>
                      <a:lnTo>
                        <a:pt x="152" y="241"/>
                      </a:lnTo>
                      <a:close/>
                      <a:moveTo>
                        <a:pt x="152" y="234"/>
                      </a:moveTo>
                      <a:lnTo>
                        <a:pt x="152" y="234"/>
                      </a:lnTo>
                      <a:close/>
                      <a:moveTo>
                        <a:pt x="152" y="234"/>
                      </a:moveTo>
                      <a:lnTo>
                        <a:pt x="152" y="234"/>
                      </a:lnTo>
                      <a:close/>
                      <a:moveTo>
                        <a:pt x="152" y="234"/>
                      </a:moveTo>
                      <a:lnTo>
                        <a:pt x="152" y="234"/>
                      </a:lnTo>
                      <a:close/>
                      <a:moveTo>
                        <a:pt x="152" y="234"/>
                      </a:moveTo>
                      <a:lnTo>
                        <a:pt x="152" y="234"/>
                      </a:lnTo>
                      <a:close/>
                      <a:moveTo>
                        <a:pt x="152" y="234"/>
                      </a:moveTo>
                      <a:lnTo>
                        <a:pt x="152" y="234"/>
                      </a:lnTo>
                      <a:close/>
                      <a:moveTo>
                        <a:pt x="152" y="234"/>
                      </a:moveTo>
                      <a:lnTo>
                        <a:pt x="152" y="234"/>
                      </a:lnTo>
                      <a:close/>
                      <a:moveTo>
                        <a:pt x="152" y="234"/>
                      </a:moveTo>
                      <a:lnTo>
                        <a:pt x="152" y="234"/>
                      </a:lnTo>
                      <a:close/>
                      <a:moveTo>
                        <a:pt x="152" y="234"/>
                      </a:moveTo>
                      <a:lnTo>
                        <a:pt x="152" y="234"/>
                      </a:lnTo>
                      <a:close/>
                      <a:moveTo>
                        <a:pt x="152" y="234"/>
                      </a:moveTo>
                      <a:lnTo>
                        <a:pt x="152" y="234"/>
                      </a:lnTo>
                      <a:close/>
                      <a:moveTo>
                        <a:pt x="158" y="234"/>
                      </a:moveTo>
                      <a:lnTo>
                        <a:pt x="158" y="234"/>
                      </a:lnTo>
                      <a:close/>
                      <a:moveTo>
                        <a:pt x="158" y="234"/>
                      </a:moveTo>
                      <a:lnTo>
                        <a:pt x="158" y="23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18" name="Freeform 124"/>
                <p:cNvSpPr>
                  <a:spLocks noEditPoints="1"/>
                </p:cNvSpPr>
                <p:nvPr/>
              </p:nvSpPr>
              <p:spPr bwMode="auto">
                <a:xfrm>
                  <a:off x="3311509" y="4071761"/>
                  <a:ext cx="397088" cy="261549"/>
                </a:xfrm>
                <a:custGeom>
                  <a:avLst/>
                  <a:gdLst>
                    <a:gd name="T0" fmla="*/ 2147483646 w 375"/>
                    <a:gd name="T1" fmla="*/ 2147483646 h 247"/>
                    <a:gd name="T2" fmla="*/ 2147483646 w 375"/>
                    <a:gd name="T3" fmla="*/ 2147483646 h 247"/>
                    <a:gd name="T4" fmla="*/ 2147483646 w 375"/>
                    <a:gd name="T5" fmla="*/ 2147483646 h 247"/>
                    <a:gd name="T6" fmla="*/ 2147483646 w 375"/>
                    <a:gd name="T7" fmla="*/ 2147483646 h 247"/>
                    <a:gd name="T8" fmla="*/ 2147483646 w 375"/>
                    <a:gd name="T9" fmla="*/ 2147483646 h 247"/>
                    <a:gd name="T10" fmla="*/ 2147483646 w 375"/>
                    <a:gd name="T11" fmla="*/ 2147483646 h 247"/>
                    <a:gd name="T12" fmla="*/ 2147483646 w 375"/>
                    <a:gd name="T13" fmla="*/ 2147483646 h 247"/>
                    <a:gd name="T14" fmla="*/ 2147483646 w 375"/>
                    <a:gd name="T15" fmla="*/ 2147483646 h 247"/>
                    <a:gd name="T16" fmla="*/ 2147483646 w 375"/>
                    <a:gd name="T17" fmla="*/ 2147483646 h 247"/>
                    <a:gd name="T18" fmla="*/ 2147483646 w 375"/>
                    <a:gd name="T19" fmla="*/ 2147483646 h 247"/>
                    <a:gd name="T20" fmla="*/ 2147483646 w 375"/>
                    <a:gd name="T21" fmla="*/ 2147483646 h 247"/>
                    <a:gd name="T22" fmla="*/ 2147483646 w 375"/>
                    <a:gd name="T23" fmla="*/ 2147483646 h 247"/>
                    <a:gd name="T24" fmla="*/ 2147483646 w 375"/>
                    <a:gd name="T25" fmla="*/ 2147483646 h 247"/>
                    <a:gd name="T26" fmla="*/ 2147483646 w 375"/>
                    <a:gd name="T27" fmla="*/ 2147483646 h 247"/>
                    <a:gd name="T28" fmla="*/ 2147483646 w 375"/>
                    <a:gd name="T29" fmla="*/ 2147483646 h 247"/>
                    <a:gd name="T30" fmla="*/ 2147483646 w 375"/>
                    <a:gd name="T31" fmla="*/ 2147483646 h 247"/>
                    <a:gd name="T32" fmla="*/ 2147483646 w 375"/>
                    <a:gd name="T33" fmla="*/ 2147483646 h 247"/>
                    <a:gd name="T34" fmla="*/ 2147483646 w 375"/>
                    <a:gd name="T35" fmla="*/ 2147483646 h 247"/>
                    <a:gd name="T36" fmla="*/ 2147483646 w 375"/>
                    <a:gd name="T37" fmla="*/ 2147483646 h 247"/>
                    <a:gd name="T38" fmla="*/ 2147483646 w 375"/>
                    <a:gd name="T39" fmla="*/ 2147483646 h 247"/>
                    <a:gd name="T40" fmla="*/ 2147483646 w 375"/>
                    <a:gd name="T41" fmla="*/ 2147483646 h 247"/>
                    <a:gd name="T42" fmla="*/ 2147483646 w 375"/>
                    <a:gd name="T43" fmla="*/ 2147483646 h 247"/>
                    <a:gd name="T44" fmla="*/ 2147483646 w 375"/>
                    <a:gd name="T45" fmla="*/ 2147483646 h 247"/>
                    <a:gd name="T46" fmla="*/ 2147483646 w 375"/>
                    <a:gd name="T47" fmla="*/ 2147483646 h 247"/>
                    <a:gd name="T48" fmla="*/ 2147483646 w 375"/>
                    <a:gd name="T49" fmla="*/ 2147483646 h 247"/>
                    <a:gd name="T50" fmla="*/ 2147483646 w 375"/>
                    <a:gd name="T51" fmla="*/ 2147483646 h 247"/>
                    <a:gd name="T52" fmla="*/ 2147483646 w 375"/>
                    <a:gd name="T53" fmla="*/ 2147483646 h 247"/>
                    <a:gd name="T54" fmla="*/ 2147483646 w 375"/>
                    <a:gd name="T55" fmla="*/ 2147483646 h 247"/>
                    <a:gd name="T56" fmla="*/ 2147483646 w 375"/>
                    <a:gd name="T57" fmla="*/ 2147483646 h 247"/>
                    <a:gd name="T58" fmla="*/ 2147483646 w 375"/>
                    <a:gd name="T59" fmla="*/ 2147483646 h 247"/>
                    <a:gd name="T60" fmla="*/ 2147483646 w 375"/>
                    <a:gd name="T61" fmla="*/ 2147483646 h 247"/>
                    <a:gd name="T62" fmla="*/ 2147483646 w 375"/>
                    <a:gd name="T63" fmla="*/ 2147483646 h 247"/>
                    <a:gd name="T64" fmla="*/ 2147483646 w 375"/>
                    <a:gd name="T65" fmla="*/ 2147483646 h 247"/>
                    <a:gd name="T66" fmla="*/ 2147483646 w 375"/>
                    <a:gd name="T67" fmla="*/ 2147483646 h 247"/>
                    <a:gd name="T68" fmla="*/ 2147483646 w 375"/>
                    <a:gd name="T69" fmla="*/ 2147483646 h 247"/>
                    <a:gd name="T70" fmla="*/ 2147483646 w 375"/>
                    <a:gd name="T71" fmla="*/ 2147483646 h 247"/>
                    <a:gd name="T72" fmla="*/ 2147483646 w 375"/>
                    <a:gd name="T73" fmla="*/ 2147483646 h 247"/>
                    <a:gd name="T74" fmla="*/ 2147483646 w 375"/>
                    <a:gd name="T75" fmla="*/ 2147483646 h 247"/>
                    <a:gd name="T76" fmla="*/ 2147483646 w 375"/>
                    <a:gd name="T77" fmla="*/ 2147483646 h 247"/>
                    <a:gd name="T78" fmla="*/ 2147483646 w 375"/>
                    <a:gd name="T79" fmla="*/ 2147483646 h 247"/>
                    <a:gd name="T80" fmla="*/ 2147483646 w 375"/>
                    <a:gd name="T81" fmla="*/ 2147483646 h 247"/>
                    <a:gd name="T82" fmla="*/ 2147483646 w 375"/>
                    <a:gd name="T83" fmla="*/ 2147483646 h 247"/>
                    <a:gd name="T84" fmla="*/ 2147483646 w 375"/>
                    <a:gd name="T85" fmla="*/ 2147483646 h 247"/>
                    <a:gd name="T86" fmla="*/ 2147483646 w 375"/>
                    <a:gd name="T87" fmla="*/ 2147483646 h 247"/>
                    <a:gd name="T88" fmla="*/ 2147483646 w 375"/>
                    <a:gd name="T89" fmla="*/ 2147483646 h 247"/>
                    <a:gd name="T90" fmla="*/ 2147483646 w 375"/>
                    <a:gd name="T91" fmla="*/ 2147483646 h 247"/>
                    <a:gd name="T92" fmla="*/ 2147483646 w 375"/>
                    <a:gd name="T93" fmla="*/ 2147483646 h 247"/>
                    <a:gd name="T94" fmla="*/ 2147483646 w 375"/>
                    <a:gd name="T95" fmla="*/ 2147483646 h 247"/>
                    <a:gd name="T96" fmla="*/ 2147483646 w 375"/>
                    <a:gd name="T97" fmla="*/ 2147483646 h 247"/>
                    <a:gd name="T98" fmla="*/ 2147483646 w 375"/>
                    <a:gd name="T99" fmla="*/ 2147483646 h 247"/>
                    <a:gd name="T100" fmla="*/ 2147483646 w 375"/>
                    <a:gd name="T101" fmla="*/ 2147483646 h 247"/>
                    <a:gd name="T102" fmla="*/ 2147483646 w 375"/>
                    <a:gd name="T103" fmla="*/ 2147483646 h 247"/>
                    <a:gd name="T104" fmla="*/ 2147483646 w 375"/>
                    <a:gd name="T105" fmla="*/ 2147483646 h 247"/>
                    <a:gd name="T106" fmla="*/ 2147483646 w 375"/>
                    <a:gd name="T107" fmla="*/ 2147483646 h 247"/>
                    <a:gd name="T108" fmla="*/ 2147483646 w 375"/>
                    <a:gd name="T109" fmla="*/ 2147483646 h 247"/>
                    <a:gd name="T110" fmla="*/ 2147483646 w 375"/>
                    <a:gd name="T111" fmla="*/ 2147483646 h 247"/>
                    <a:gd name="T112" fmla="*/ 2147483646 w 375"/>
                    <a:gd name="T113" fmla="*/ 2147483646 h 247"/>
                    <a:gd name="T114" fmla="*/ 2147483646 w 375"/>
                    <a:gd name="T115" fmla="*/ 2147483646 h 247"/>
                    <a:gd name="T116" fmla="*/ 2147483646 w 375"/>
                    <a:gd name="T117" fmla="*/ 2147483646 h 247"/>
                    <a:gd name="T118" fmla="*/ 2147483646 w 375"/>
                    <a:gd name="T119" fmla="*/ 2147483646 h 247"/>
                    <a:gd name="T120" fmla="*/ 2147483646 w 375"/>
                    <a:gd name="T121" fmla="*/ 2147483646 h 247"/>
                    <a:gd name="T122" fmla="*/ 0 w 375"/>
                    <a:gd name="T123" fmla="*/ 2147483646 h 247"/>
                    <a:gd name="T124" fmla="*/ 2147483646 w 375"/>
                    <a:gd name="T125" fmla="*/ 2147483646 h 247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375"/>
                    <a:gd name="T190" fmla="*/ 0 h 247"/>
                    <a:gd name="T191" fmla="*/ 375 w 375"/>
                    <a:gd name="T192" fmla="*/ 247 h 247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375" h="247">
                      <a:moveTo>
                        <a:pt x="0" y="234"/>
                      </a:moveTo>
                      <a:lnTo>
                        <a:pt x="0" y="234"/>
                      </a:lnTo>
                      <a:lnTo>
                        <a:pt x="0" y="228"/>
                      </a:lnTo>
                      <a:lnTo>
                        <a:pt x="7" y="228"/>
                      </a:lnTo>
                      <a:lnTo>
                        <a:pt x="7" y="222"/>
                      </a:lnTo>
                      <a:lnTo>
                        <a:pt x="7" y="215"/>
                      </a:lnTo>
                      <a:lnTo>
                        <a:pt x="13" y="215"/>
                      </a:lnTo>
                      <a:lnTo>
                        <a:pt x="7" y="215"/>
                      </a:lnTo>
                      <a:lnTo>
                        <a:pt x="13" y="215"/>
                      </a:lnTo>
                      <a:lnTo>
                        <a:pt x="13" y="209"/>
                      </a:lnTo>
                      <a:lnTo>
                        <a:pt x="19" y="209"/>
                      </a:lnTo>
                      <a:lnTo>
                        <a:pt x="19" y="203"/>
                      </a:lnTo>
                      <a:lnTo>
                        <a:pt x="26" y="209"/>
                      </a:lnTo>
                      <a:lnTo>
                        <a:pt x="26" y="203"/>
                      </a:lnTo>
                      <a:lnTo>
                        <a:pt x="32" y="203"/>
                      </a:lnTo>
                      <a:lnTo>
                        <a:pt x="38" y="203"/>
                      </a:lnTo>
                      <a:lnTo>
                        <a:pt x="38" y="196"/>
                      </a:lnTo>
                      <a:lnTo>
                        <a:pt x="38" y="203"/>
                      </a:lnTo>
                      <a:lnTo>
                        <a:pt x="45" y="203"/>
                      </a:lnTo>
                      <a:lnTo>
                        <a:pt x="45" y="196"/>
                      </a:lnTo>
                      <a:lnTo>
                        <a:pt x="51" y="196"/>
                      </a:lnTo>
                      <a:lnTo>
                        <a:pt x="51" y="203"/>
                      </a:lnTo>
                      <a:lnTo>
                        <a:pt x="57" y="196"/>
                      </a:lnTo>
                      <a:lnTo>
                        <a:pt x="64" y="196"/>
                      </a:lnTo>
                      <a:lnTo>
                        <a:pt x="64" y="190"/>
                      </a:lnTo>
                      <a:lnTo>
                        <a:pt x="70" y="190"/>
                      </a:lnTo>
                      <a:lnTo>
                        <a:pt x="64" y="184"/>
                      </a:lnTo>
                      <a:lnTo>
                        <a:pt x="70" y="184"/>
                      </a:lnTo>
                      <a:lnTo>
                        <a:pt x="70" y="177"/>
                      </a:lnTo>
                      <a:lnTo>
                        <a:pt x="64" y="177"/>
                      </a:lnTo>
                      <a:lnTo>
                        <a:pt x="57" y="177"/>
                      </a:lnTo>
                      <a:lnTo>
                        <a:pt x="57" y="171"/>
                      </a:lnTo>
                      <a:lnTo>
                        <a:pt x="51" y="177"/>
                      </a:lnTo>
                      <a:lnTo>
                        <a:pt x="51" y="171"/>
                      </a:lnTo>
                      <a:lnTo>
                        <a:pt x="51" y="177"/>
                      </a:lnTo>
                      <a:lnTo>
                        <a:pt x="51" y="171"/>
                      </a:lnTo>
                      <a:lnTo>
                        <a:pt x="45" y="171"/>
                      </a:lnTo>
                      <a:lnTo>
                        <a:pt x="45" y="177"/>
                      </a:lnTo>
                      <a:lnTo>
                        <a:pt x="51" y="177"/>
                      </a:lnTo>
                      <a:lnTo>
                        <a:pt x="45" y="177"/>
                      </a:lnTo>
                      <a:lnTo>
                        <a:pt x="38" y="177"/>
                      </a:lnTo>
                      <a:lnTo>
                        <a:pt x="32" y="177"/>
                      </a:lnTo>
                      <a:lnTo>
                        <a:pt x="38" y="177"/>
                      </a:lnTo>
                      <a:lnTo>
                        <a:pt x="32" y="177"/>
                      </a:lnTo>
                      <a:lnTo>
                        <a:pt x="38" y="177"/>
                      </a:lnTo>
                      <a:lnTo>
                        <a:pt x="32" y="177"/>
                      </a:lnTo>
                      <a:lnTo>
                        <a:pt x="26" y="177"/>
                      </a:lnTo>
                      <a:lnTo>
                        <a:pt x="26" y="171"/>
                      </a:lnTo>
                      <a:lnTo>
                        <a:pt x="19" y="171"/>
                      </a:lnTo>
                      <a:lnTo>
                        <a:pt x="19" y="165"/>
                      </a:lnTo>
                      <a:lnTo>
                        <a:pt x="19" y="158"/>
                      </a:lnTo>
                      <a:lnTo>
                        <a:pt x="13" y="158"/>
                      </a:lnTo>
                      <a:lnTo>
                        <a:pt x="7" y="158"/>
                      </a:lnTo>
                      <a:lnTo>
                        <a:pt x="13" y="152"/>
                      </a:lnTo>
                      <a:lnTo>
                        <a:pt x="19" y="152"/>
                      </a:lnTo>
                      <a:lnTo>
                        <a:pt x="26" y="152"/>
                      </a:lnTo>
                      <a:lnTo>
                        <a:pt x="32" y="152"/>
                      </a:lnTo>
                      <a:lnTo>
                        <a:pt x="32" y="145"/>
                      </a:lnTo>
                      <a:lnTo>
                        <a:pt x="32" y="152"/>
                      </a:lnTo>
                      <a:lnTo>
                        <a:pt x="38" y="152"/>
                      </a:lnTo>
                      <a:lnTo>
                        <a:pt x="38" y="145"/>
                      </a:lnTo>
                      <a:lnTo>
                        <a:pt x="45" y="145"/>
                      </a:lnTo>
                      <a:lnTo>
                        <a:pt x="45" y="139"/>
                      </a:lnTo>
                      <a:lnTo>
                        <a:pt x="45" y="145"/>
                      </a:lnTo>
                      <a:lnTo>
                        <a:pt x="45" y="139"/>
                      </a:lnTo>
                      <a:lnTo>
                        <a:pt x="45" y="145"/>
                      </a:lnTo>
                      <a:lnTo>
                        <a:pt x="45" y="139"/>
                      </a:lnTo>
                      <a:lnTo>
                        <a:pt x="51" y="145"/>
                      </a:lnTo>
                      <a:lnTo>
                        <a:pt x="51" y="139"/>
                      </a:lnTo>
                      <a:lnTo>
                        <a:pt x="51" y="145"/>
                      </a:lnTo>
                      <a:lnTo>
                        <a:pt x="51" y="139"/>
                      </a:lnTo>
                      <a:lnTo>
                        <a:pt x="51" y="145"/>
                      </a:lnTo>
                      <a:lnTo>
                        <a:pt x="57" y="139"/>
                      </a:lnTo>
                      <a:lnTo>
                        <a:pt x="57" y="145"/>
                      </a:lnTo>
                      <a:lnTo>
                        <a:pt x="57" y="139"/>
                      </a:lnTo>
                      <a:lnTo>
                        <a:pt x="64" y="139"/>
                      </a:lnTo>
                      <a:lnTo>
                        <a:pt x="64" y="145"/>
                      </a:lnTo>
                      <a:lnTo>
                        <a:pt x="64" y="139"/>
                      </a:lnTo>
                      <a:lnTo>
                        <a:pt x="70" y="139"/>
                      </a:lnTo>
                      <a:lnTo>
                        <a:pt x="76" y="139"/>
                      </a:lnTo>
                      <a:lnTo>
                        <a:pt x="76" y="133"/>
                      </a:lnTo>
                      <a:lnTo>
                        <a:pt x="76" y="139"/>
                      </a:lnTo>
                      <a:lnTo>
                        <a:pt x="76" y="133"/>
                      </a:lnTo>
                      <a:lnTo>
                        <a:pt x="83" y="133"/>
                      </a:lnTo>
                      <a:lnTo>
                        <a:pt x="89" y="133"/>
                      </a:lnTo>
                      <a:lnTo>
                        <a:pt x="95" y="126"/>
                      </a:lnTo>
                      <a:lnTo>
                        <a:pt x="102" y="126"/>
                      </a:lnTo>
                      <a:lnTo>
                        <a:pt x="108" y="126"/>
                      </a:lnTo>
                      <a:lnTo>
                        <a:pt x="115" y="126"/>
                      </a:lnTo>
                      <a:lnTo>
                        <a:pt x="121" y="126"/>
                      </a:lnTo>
                      <a:lnTo>
                        <a:pt x="127" y="126"/>
                      </a:lnTo>
                      <a:lnTo>
                        <a:pt x="127" y="120"/>
                      </a:lnTo>
                      <a:lnTo>
                        <a:pt x="127" y="126"/>
                      </a:lnTo>
                      <a:lnTo>
                        <a:pt x="134" y="126"/>
                      </a:lnTo>
                      <a:lnTo>
                        <a:pt x="140" y="126"/>
                      </a:lnTo>
                      <a:lnTo>
                        <a:pt x="140" y="120"/>
                      </a:lnTo>
                      <a:lnTo>
                        <a:pt x="146" y="120"/>
                      </a:lnTo>
                      <a:lnTo>
                        <a:pt x="153" y="120"/>
                      </a:lnTo>
                      <a:lnTo>
                        <a:pt x="159" y="120"/>
                      </a:lnTo>
                      <a:lnTo>
                        <a:pt x="165" y="120"/>
                      </a:lnTo>
                      <a:lnTo>
                        <a:pt x="172" y="120"/>
                      </a:lnTo>
                      <a:lnTo>
                        <a:pt x="165" y="126"/>
                      </a:lnTo>
                      <a:lnTo>
                        <a:pt x="172" y="126"/>
                      </a:lnTo>
                      <a:lnTo>
                        <a:pt x="178" y="126"/>
                      </a:lnTo>
                      <a:lnTo>
                        <a:pt x="178" y="120"/>
                      </a:lnTo>
                      <a:lnTo>
                        <a:pt x="184" y="120"/>
                      </a:lnTo>
                      <a:lnTo>
                        <a:pt x="191" y="120"/>
                      </a:lnTo>
                      <a:lnTo>
                        <a:pt x="191" y="114"/>
                      </a:lnTo>
                      <a:lnTo>
                        <a:pt x="197" y="114"/>
                      </a:lnTo>
                      <a:lnTo>
                        <a:pt x="203" y="114"/>
                      </a:lnTo>
                      <a:lnTo>
                        <a:pt x="203" y="107"/>
                      </a:lnTo>
                      <a:lnTo>
                        <a:pt x="210" y="107"/>
                      </a:lnTo>
                      <a:lnTo>
                        <a:pt x="216" y="107"/>
                      </a:lnTo>
                      <a:lnTo>
                        <a:pt x="216" y="101"/>
                      </a:lnTo>
                      <a:lnTo>
                        <a:pt x="222" y="101"/>
                      </a:lnTo>
                      <a:lnTo>
                        <a:pt x="229" y="95"/>
                      </a:lnTo>
                      <a:lnTo>
                        <a:pt x="235" y="95"/>
                      </a:lnTo>
                      <a:lnTo>
                        <a:pt x="241" y="95"/>
                      </a:lnTo>
                      <a:lnTo>
                        <a:pt x="248" y="95"/>
                      </a:lnTo>
                      <a:lnTo>
                        <a:pt x="248" y="88"/>
                      </a:lnTo>
                      <a:lnTo>
                        <a:pt x="241" y="88"/>
                      </a:lnTo>
                      <a:lnTo>
                        <a:pt x="241" y="82"/>
                      </a:lnTo>
                      <a:lnTo>
                        <a:pt x="241" y="76"/>
                      </a:lnTo>
                      <a:lnTo>
                        <a:pt x="248" y="76"/>
                      </a:lnTo>
                      <a:lnTo>
                        <a:pt x="241" y="76"/>
                      </a:lnTo>
                      <a:lnTo>
                        <a:pt x="248" y="76"/>
                      </a:lnTo>
                      <a:lnTo>
                        <a:pt x="248" y="69"/>
                      </a:lnTo>
                      <a:lnTo>
                        <a:pt x="254" y="69"/>
                      </a:lnTo>
                      <a:lnTo>
                        <a:pt x="248" y="69"/>
                      </a:lnTo>
                      <a:lnTo>
                        <a:pt x="248" y="63"/>
                      </a:lnTo>
                      <a:lnTo>
                        <a:pt x="254" y="63"/>
                      </a:lnTo>
                      <a:lnTo>
                        <a:pt x="254" y="57"/>
                      </a:lnTo>
                      <a:lnTo>
                        <a:pt x="254" y="50"/>
                      </a:lnTo>
                      <a:lnTo>
                        <a:pt x="260" y="44"/>
                      </a:lnTo>
                      <a:lnTo>
                        <a:pt x="254" y="44"/>
                      </a:lnTo>
                      <a:lnTo>
                        <a:pt x="260" y="44"/>
                      </a:lnTo>
                      <a:lnTo>
                        <a:pt x="254" y="38"/>
                      </a:lnTo>
                      <a:lnTo>
                        <a:pt x="260" y="38"/>
                      </a:lnTo>
                      <a:lnTo>
                        <a:pt x="260" y="31"/>
                      </a:lnTo>
                      <a:lnTo>
                        <a:pt x="267" y="31"/>
                      </a:lnTo>
                      <a:lnTo>
                        <a:pt x="267" y="25"/>
                      </a:lnTo>
                      <a:lnTo>
                        <a:pt x="260" y="25"/>
                      </a:lnTo>
                      <a:lnTo>
                        <a:pt x="260" y="19"/>
                      </a:lnTo>
                      <a:lnTo>
                        <a:pt x="267" y="19"/>
                      </a:lnTo>
                      <a:lnTo>
                        <a:pt x="273" y="19"/>
                      </a:lnTo>
                      <a:lnTo>
                        <a:pt x="279" y="19"/>
                      </a:lnTo>
                      <a:lnTo>
                        <a:pt x="279" y="12"/>
                      </a:lnTo>
                      <a:lnTo>
                        <a:pt x="279" y="6"/>
                      </a:lnTo>
                      <a:lnTo>
                        <a:pt x="286" y="6"/>
                      </a:lnTo>
                      <a:lnTo>
                        <a:pt x="279" y="6"/>
                      </a:lnTo>
                      <a:lnTo>
                        <a:pt x="286" y="6"/>
                      </a:lnTo>
                      <a:lnTo>
                        <a:pt x="286" y="0"/>
                      </a:lnTo>
                      <a:lnTo>
                        <a:pt x="292" y="0"/>
                      </a:lnTo>
                      <a:lnTo>
                        <a:pt x="292" y="6"/>
                      </a:lnTo>
                      <a:lnTo>
                        <a:pt x="299" y="6"/>
                      </a:lnTo>
                      <a:lnTo>
                        <a:pt x="299" y="12"/>
                      </a:lnTo>
                      <a:lnTo>
                        <a:pt x="305" y="12"/>
                      </a:lnTo>
                      <a:lnTo>
                        <a:pt x="305" y="19"/>
                      </a:lnTo>
                      <a:lnTo>
                        <a:pt x="299" y="19"/>
                      </a:lnTo>
                      <a:lnTo>
                        <a:pt x="305" y="19"/>
                      </a:lnTo>
                      <a:lnTo>
                        <a:pt x="305" y="25"/>
                      </a:lnTo>
                      <a:lnTo>
                        <a:pt x="305" y="31"/>
                      </a:lnTo>
                      <a:lnTo>
                        <a:pt x="299" y="25"/>
                      </a:lnTo>
                      <a:lnTo>
                        <a:pt x="299" y="31"/>
                      </a:lnTo>
                      <a:lnTo>
                        <a:pt x="305" y="31"/>
                      </a:lnTo>
                      <a:lnTo>
                        <a:pt x="299" y="31"/>
                      </a:lnTo>
                      <a:lnTo>
                        <a:pt x="305" y="31"/>
                      </a:lnTo>
                      <a:lnTo>
                        <a:pt x="305" y="38"/>
                      </a:lnTo>
                      <a:lnTo>
                        <a:pt x="305" y="31"/>
                      </a:lnTo>
                      <a:lnTo>
                        <a:pt x="305" y="38"/>
                      </a:lnTo>
                      <a:lnTo>
                        <a:pt x="311" y="38"/>
                      </a:lnTo>
                      <a:lnTo>
                        <a:pt x="318" y="38"/>
                      </a:lnTo>
                      <a:lnTo>
                        <a:pt x="324" y="38"/>
                      </a:lnTo>
                      <a:lnTo>
                        <a:pt x="324" y="44"/>
                      </a:lnTo>
                      <a:lnTo>
                        <a:pt x="330" y="44"/>
                      </a:lnTo>
                      <a:lnTo>
                        <a:pt x="337" y="44"/>
                      </a:lnTo>
                      <a:lnTo>
                        <a:pt x="343" y="44"/>
                      </a:lnTo>
                      <a:lnTo>
                        <a:pt x="349" y="44"/>
                      </a:lnTo>
                      <a:lnTo>
                        <a:pt x="356" y="44"/>
                      </a:lnTo>
                      <a:lnTo>
                        <a:pt x="362" y="44"/>
                      </a:lnTo>
                      <a:lnTo>
                        <a:pt x="368" y="44"/>
                      </a:lnTo>
                      <a:lnTo>
                        <a:pt x="368" y="50"/>
                      </a:lnTo>
                      <a:lnTo>
                        <a:pt x="368" y="44"/>
                      </a:lnTo>
                      <a:lnTo>
                        <a:pt x="368" y="50"/>
                      </a:lnTo>
                      <a:lnTo>
                        <a:pt x="375" y="50"/>
                      </a:lnTo>
                      <a:lnTo>
                        <a:pt x="375" y="57"/>
                      </a:lnTo>
                      <a:lnTo>
                        <a:pt x="375" y="63"/>
                      </a:lnTo>
                      <a:lnTo>
                        <a:pt x="368" y="63"/>
                      </a:lnTo>
                      <a:lnTo>
                        <a:pt x="368" y="69"/>
                      </a:lnTo>
                      <a:lnTo>
                        <a:pt x="362" y="69"/>
                      </a:lnTo>
                      <a:lnTo>
                        <a:pt x="362" y="76"/>
                      </a:lnTo>
                      <a:lnTo>
                        <a:pt x="368" y="76"/>
                      </a:lnTo>
                      <a:lnTo>
                        <a:pt x="368" y="82"/>
                      </a:lnTo>
                      <a:lnTo>
                        <a:pt x="368" y="88"/>
                      </a:lnTo>
                      <a:lnTo>
                        <a:pt x="368" y="101"/>
                      </a:lnTo>
                      <a:lnTo>
                        <a:pt x="375" y="107"/>
                      </a:lnTo>
                      <a:lnTo>
                        <a:pt x="375" y="114"/>
                      </a:lnTo>
                      <a:lnTo>
                        <a:pt x="375" y="120"/>
                      </a:lnTo>
                      <a:lnTo>
                        <a:pt x="368" y="120"/>
                      </a:lnTo>
                      <a:lnTo>
                        <a:pt x="362" y="126"/>
                      </a:lnTo>
                      <a:lnTo>
                        <a:pt x="356" y="126"/>
                      </a:lnTo>
                      <a:lnTo>
                        <a:pt x="349" y="133"/>
                      </a:lnTo>
                      <a:lnTo>
                        <a:pt x="343" y="133"/>
                      </a:lnTo>
                      <a:lnTo>
                        <a:pt x="330" y="139"/>
                      </a:lnTo>
                      <a:lnTo>
                        <a:pt x="324" y="139"/>
                      </a:lnTo>
                      <a:lnTo>
                        <a:pt x="318" y="139"/>
                      </a:lnTo>
                      <a:lnTo>
                        <a:pt x="311" y="145"/>
                      </a:lnTo>
                      <a:lnTo>
                        <a:pt x="305" y="145"/>
                      </a:lnTo>
                      <a:lnTo>
                        <a:pt x="299" y="152"/>
                      </a:lnTo>
                      <a:lnTo>
                        <a:pt x="299" y="158"/>
                      </a:lnTo>
                      <a:lnTo>
                        <a:pt x="292" y="158"/>
                      </a:lnTo>
                      <a:lnTo>
                        <a:pt x="292" y="165"/>
                      </a:lnTo>
                      <a:lnTo>
                        <a:pt x="286" y="165"/>
                      </a:lnTo>
                      <a:lnTo>
                        <a:pt x="286" y="171"/>
                      </a:lnTo>
                      <a:lnTo>
                        <a:pt x="279" y="171"/>
                      </a:lnTo>
                      <a:lnTo>
                        <a:pt x="279" y="177"/>
                      </a:lnTo>
                      <a:lnTo>
                        <a:pt x="273" y="177"/>
                      </a:lnTo>
                      <a:lnTo>
                        <a:pt x="273" y="184"/>
                      </a:lnTo>
                      <a:lnTo>
                        <a:pt x="279" y="184"/>
                      </a:lnTo>
                      <a:lnTo>
                        <a:pt x="279" y="190"/>
                      </a:lnTo>
                      <a:lnTo>
                        <a:pt x="286" y="190"/>
                      </a:lnTo>
                      <a:lnTo>
                        <a:pt x="279" y="196"/>
                      </a:lnTo>
                      <a:lnTo>
                        <a:pt x="286" y="196"/>
                      </a:lnTo>
                      <a:lnTo>
                        <a:pt x="279" y="196"/>
                      </a:lnTo>
                      <a:lnTo>
                        <a:pt x="279" y="203"/>
                      </a:lnTo>
                      <a:lnTo>
                        <a:pt x="273" y="203"/>
                      </a:lnTo>
                      <a:lnTo>
                        <a:pt x="273" y="209"/>
                      </a:lnTo>
                      <a:lnTo>
                        <a:pt x="273" y="215"/>
                      </a:lnTo>
                      <a:lnTo>
                        <a:pt x="273" y="209"/>
                      </a:lnTo>
                      <a:lnTo>
                        <a:pt x="267" y="209"/>
                      </a:lnTo>
                      <a:lnTo>
                        <a:pt x="248" y="209"/>
                      </a:lnTo>
                      <a:lnTo>
                        <a:pt x="241" y="209"/>
                      </a:lnTo>
                      <a:lnTo>
                        <a:pt x="235" y="209"/>
                      </a:lnTo>
                      <a:lnTo>
                        <a:pt x="229" y="209"/>
                      </a:lnTo>
                      <a:lnTo>
                        <a:pt x="222" y="209"/>
                      </a:lnTo>
                      <a:lnTo>
                        <a:pt x="216" y="209"/>
                      </a:lnTo>
                      <a:lnTo>
                        <a:pt x="210" y="209"/>
                      </a:lnTo>
                      <a:lnTo>
                        <a:pt x="197" y="209"/>
                      </a:lnTo>
                      <a:lnTo>
                        <a:pt x="191" y="209"/>
                      </a:lnTo>
                      <a:lnTo>
                        <a:pt x="184" y="209"/>
                      </a:lnTo>
                      <a:lnTo>
                        <a:pt x="178" y="209"/>
                      </a:lnTo>
                      <a:lnTo>
                        <a:pt x="172" y="209"/>
                      </a:lnTo>
                      <a:lnTo>
                        <a:pt x="165" y="209"/>
                      </a:lnTo>
                      <a:lnTo>
                        <a:pt x="172" y="209"/>
                      </a:lnTo>
                      <a:lnTo>
                        <a:pt x="172" y="203"/>
                      </a:lnTo>
                      <a:lnTo>
                        <a:pt x="172" y="209"/>
                      </a:lnTo>
                      <a:lnTo>
                        <a:pt x="172" y="203"/>
                      </a:lnTo>
                      <a:lnTo>
                        <a:pt x="165" y="203"/>
                      </a:lnTo>
                      <a:lnTo>
                        <a:pt x="172" y="203"/>
                      </a:lnTo>
                      <a:lnTo>
                        <a:pt x="165" y="203"/>
                      </a:lnTo>
                      <a:lnTo>
                        <a:pt x="172" y="203"/>
                      </a:lnTo>
                      <a:lnTo>
                        <a:pt x="172" y="196"/>
                      </a:lnTo>
                      <a:lnTo>
                        <a:pt x="172" y="190"/>
                      </a:lnTo>
                      <a:lnTo>
                        <a:pt x="178" y="190"/>
                      </a:lnTo>
                      <a:lnTo>
                        <a:pt x="178" y="184"/>
                      </a:lnTo>
                      <a:lnTo>
                        <a:pt x="172" y="184"/>
                      </a:lnTo>
                      <a:lnTo>
                        <a:pt x="165" y="184"/>
                      </a:lnTo>
                      <a:lnTo>
                        <a:pt x="159" y="190"/>
                      </a:lnTo>
                      <a:lnTo>
                        <a:pt x="153" y="190"/>
                      </a:lnTo>
                      <a:lnTo>
                        <a:pt x="153" y="196"/>
                      </a:lnTo>
                      <a:lnTo>
                        <a:pt x="159" y="196"/>
                      </a:lnTo>
                      <a:lnTo>
                        <a:pt x="159" y="203"/>
                      </a:lnTo>
                      <a:lnTo>
                        <a:pt x="165" y="203"/>
                      </a:lnTo>
                      <a:lnTo>
                        <a:pt x="165" y="209"/>
                      </a:lnTo>
                      <a:lnTo>
                        <a:pt x="159" y="209"/>
                      </a:lnTo>
                      <a:lnTo>
                        <a:pt x="159" y="215"/>
                      </a:lnTo>
                      <a:lnTo>
                        <a:pt x="153" y="215"/>
                      </a:lnTo>
                      <a:lnTo>
                        <a:pt x="153" y="209"/>
                      </a:lnTo>
                      <a:lnTo>
                        <a:pt x="146" y="209"/>
                      </a:lnTo>
                      <a:lnTo>
                        <a:pt x="140" y="209"/>
                      </a:lnTo>
                      <a:lnTo>
                        <a:pt x="140" y="215"/>
                      </a:lnTo>
                      <a:lnTo>
                        <a:pt x="146" y="209"/>
                      </a:lnTo>
                      <a:lnTo>
                        <a:pt x="146" y="215"/>
                      </a:lnTo>
                      <a:lnTo>
                        <a:pt x="146" y="209"/>
                      </a:lnTo>
                      <a:lnTo>
                        <a:pt x="146" y="215"/>
                      </a:lnTo>
                      <a:lnTo>
                        <a:pt x="146" y="209"/>
                      </a:lnTo>
                      <a:lnTo>
                        <a:pt x="146" y="215"/>
                      </a:lnTo>
                      <a:lnTo>
                        <a:pt x="153" y="215"/>
                      </a:lnTo>
                      <a:lnTo>
                        <a:pt x="146" y="215"/>
                      </a:lnTo>
                      <a:lnTo>
                        <a:pt x="140" y="215"/>
                      </a:lnTo>
                      <a:lnTo>
                        <a:pt x="134" y="215"/>
                      </a:lnTo>
                      <a:lnTo>
                        <a:pt x="127" y="215"/>
                      </a:lnTo>
                      <a:lnTo>
                        <a:pt x="127" y="222"/>
                      </a:lnTo>
                      <a:lnTo>
                        <a:pt x="127" y="215"/>
                      </a:lnTo>
                      <a:lnTo>
                        <a:pt x="115" y="215"/>
                      </a:lnTo>
                      <a:lnTo>
                        <a:pt x="108" y="222"/>
                      </a:lnTo>
                      <a:lnTo>
                        <a:pt x="102" y="222"/>
                      </a:lnTo>
                      <a:lnTo>
                        <a:pt x="89" y="222"/>
                      </a:lnTo>
                      <a:lnTo>
                        <a:pt x="83" y="222"/>
                      </a:lnTo>
                      <a:lnTo>
                        <a:pt x="89" y="222"/>
                      </a:lnTo>
                      <a:lnTo>
                        <a:pt x="89" y="215"/>
                      </a:lnTo>
                      <a:lnTo>
                        <a:pt x="89" y="222"/>
                      </a:lnTo>
                      <a:lnTo>
                        <a:pt x="89" y="215"/>
                      </a:lnTo>
                      <a:lnTo>
                        <a:pt x="95" y="215"/>
                      </a:lnTo>
                      <a:lnTo>
                        <a:pt x="95" y="222"/>
                      </a:lnTo>
                      <a:lnTo>
                        <a:pt x="95" y="215"/>
                      </a:lnTo>
                      <a:lnTo>
                        <a:pt x="102" y="215"/>
                      </a:lnTo>
                      <a:lnTo>
                        <a:pt x="102" y="222"/>
                      </a:lnTo>
                      <a:lnTo>
                        <a:pt x="108" y="222"/>
                      </a:lnTo>
                      <a:lnTo>
                        <a:pt x="115" y="215"/>
                      </a:lnTo>
                      <a:lnTo>
                        <a:pt x="121" y="215"/>
                      </a:lnTo>
                      <a:lnTo>
                        <a:pt x="127" y="215"/>
                      </a:lnTo>
                      <a:lnTo>
                        <a:pt x="127" y="222"/>
                      </a:lnTo>
                      <a:lnTo>
                        <a:pt x="127" y="215"/>
                      </a:lnTo>
                      <a:lnTo>
                        <a:pt x="121" y="215"/>
                      </a:lnTo>
                      <a:lnTo>
                        <a:pt x="121" y="209"/>
                      </a:lnTo>
                      <a:lnTo>
                        <a:pt x="115" y="209"/>
                      </a:lnTo>
                      <a:lnTo>
                        <a:pt x="115" y="215"/>
                      </a:lnTo>
                      <a:lnTo>
                        <a:pt x="115" y="209"/>
                      </a:lnTo>
                      <a:lnTo>
                        <a:pt x="108" y="209"/>
                      </a:lnTo>
                      <a:lnTo>
                        <a:pt x="108" y="203"/>
                      </a:lnTo>
                      <a:lnTo>
                        <a:pt x="102" y="203"/>
                      </a:lnTo>
                      <a:lnTo>
                        <a:pt x="102" y="209"/>
                      </a:lnTo>
                      <a:lnTo>
                        <a:pt x="102" y="203"/>
                      </a:lnTo>
                      <a:lnTo>
                        <a:pt x="95" y="203"/>
                      </a:lnTo>
                      <a:lnTo>
                        <a:pt x="95" y="209"/>
                      </a:lnTo>
                      <a:lnTo>
                        <a:pt x="89" y="209"/>
                      </a:lnTo>
                      <a:lnTo>
                        <a:pt x="83" y="209"/>
                      </a:lnTo>
                      <a:lnTo>
                        <a:pt x="76" y="209"/>
                      </a:lnTo>
                      <a:lnTo>
                        <a:pt x="76" y="215"/>
                      </a:lnTo>
                      <a:lnTo>
                        <a:pt x="70" y="215"/>
                      </a:lnTo>
                      <a:lnTo>
                        <a:pt x="64" y="215"/>
                      </a:lnTo>
                      <a:lnTo>
                        <a:pt x="57" y="215"/>
                      </a:lnTo>
                      <a:lnTo>
                        <a:pt x="51" y="215"/>
                      </a:lnTo>
                      <a:lnTo>
                        <a:pt x="57" y="215"/>
                      </a:lnTo>
                      <a:lnTo>
                        <a:pt x="57" y="209"/>
                      </a:lnTo>
                      <a:lnTo>
                        <a:pt x="51" y="209"/>
                      </a:lnTo>
                      <a:lnTo>
                        <a:pt x="57" y="209"/>
                      </a:lnTo>
                      <a:lnTo>
                        <a:pt x="57" y="203"/>
                      </a:lnTo>
                      <a:lnTo>
                        <a:pt x="57" y="209"/>
                      </a:lnTo>
                      <a:lnTo>
                        <a:pt x="51" y="203"/>
                      </a:lnTo>
                      <a:lnTo>
                        <a:pt x="51" y="209"/>
                      </a:lnTo>
                      <a:lnTo>
                        <a:pt x="51" y="203"/>
                      </a:lnTo>
                      <a:lnTo>
                        <a:pt x="51" y="209"/>
                      </a:lnTo>
                      <a:lnTo>
                        <a:pt x="45" y="209"/>
                      </a:lnTo>
                      <a:lnTo>
                        <a:pt x="45" y="215"/>
                      </a:lnTo>
                      <a:lnTo>
                        <a:pt x="38" y="215"/>
                      </a:lnTo>
                      <a:lnTo>
                        <a:pt x="32" y="215"/>
                      </a:lnTo>
                      <a:lnTo>
                        <a:pt x="32" y="222"/>
                      </a:lnTo>
                      <a:lnTo>
                        <a:pt x="32" y="215"/>
                      </a:lnTo>
                      <a:lnTo>
                        <a:pt x="26" y="215"/>
                      </a:lnTo>
                      <a:lnTo>
                        <a:pt x="19" y="215"/>
                      </a:lnTo>
                      <a:lnTo>
                        <a:pt x="19" y="222"/>
                      </a:lnTo>
                      <a:lnTo>
                        <a:pt x="19" y="228"/>
                      </a:lnTo>
                      <a:lnTo>
                        <a:pt x="19" y="234"/>
                      </a:lnTo>
                      <a:lnTo>
                        <a:pt x="26" y="234"/>
                      </a:lnTo>
                      <a:lnTo>
                        <a:pt x="26" y="228"/>
                      </a:lnTo>
                      <a:lnTo>
                        <a:pt x="26" y="234"/>
                      </a:lnTo>
                      <a:lnTo>
                        <a:pt x="19" y="234"/>
                      </a:lnTo>
                      <a:lnTo>
                        <a:pt x="26" y="234"/>
                      </a:lnTo>
                      <a:lnTo>
                        <a:pt x="26" y="241"/>
                      </a:lnTo>
                      <a:lnTo>
                        <a:pt x="32" y="234"/>
                      </a:lnTo>
                      <a:lnTo>
                        <a:pt x="32" y="241"/>
                      </a:lnTo>
                      <a:lnTo>
                        <a:pt x="38" y="241"/>
                      </a:lnTo>
                      <a:lnTo>
                        <a:pt x="32" y="241"/>
                      </a:lnTo>
                      <a:lnTo>
                        <a:pt x="32" y="247"/>
                      </a:lnTo>
                      <a:lnTo>
                        <a:pt x="26" y="247"/>
                      </a:lnTo>
                      <a:lnTo>
                        <a:pt x="19" y="247"/>
                      </a:lnTo>
                      <a:lnTo>
                        <a:pt x="13" y="247"/>
                      </a:lnTo>
                      <a:lnTo>
                        <a:pt x="13" y="241"/>
                      </a:lnTo>
                      <a:lnTo>
                        <a:pt x="7" y="241"/>
                      </a:lnTo>
                      <a:lnTo>
                        <a:pt x="7" y="234"/>
                      </a:lnTo>
                      <a:lnTo>
                        <a:pt x="0" y="234"/>
                      </a:lnTo>
                      <a:close/>
                      <a:moveTo>
                        <a:pt x="19" y="247"/>
                      </a:moveTo>
                      <a:lnTo>
                        <a:pt x="19" y="247"/>
                      </a:lnTo>
                      <a:close/>
                      <a:moveTo>
                        <a:pt x="19" y="247"/>
                      </a:moveTo>
                      <a:lnTo>
                        <a:pt x="19" y="247"/>
                      </a:lnTo>
                      <a:close/>
                      <a:moveTo>
                        <a:pt x="32" y="247"/>
                      </a:moveTo>
                      <a:lnTo>
                        <a:pt x="32" y="24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19" name="Freeform 125"/>
                <p:cNvSpPr>
                  <a:spLocks/>
                </p:cNvSpPr>
                <p:nvPr/>
              </p:nvSpPr>
              <p:spPr bwMode="auto">
                <a:xfrm>
                  <a:off x="3634475" y="4239068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w 1"/>
                    <a:gd name="T31" fmla="*/ 0 h 1"/>
                    <a:gd name="T32" fmla="*/ 0 w 1"/>
                    <a:gd name="T33" fmla="*/ 0 h 1"/>
                    <a:gd name="T34" fmla="*/ 0 w 1"/>
                    <a:gd name="T35" fmla="*/ 0 h 1"/>
                    <a:gd name="T36" fmla="*/ 0 w 1"/>
                    <a:gd name="T37" fmla="*/ 0 h 1"/>
                    <a:gd name="T38" fmla="*/ 0 w 1"/>
                    <a:gd name="T39" fmla="*/ 0 h 1"/>
                    <a:gd name="T40" fmla="*/ 0 w 1"/>
                    <a:gd name="T41" fmla="*/ 0 h 1"/>
                    <a:gd name="T42" fmla="*/ 0 w 1"/>
                    <a:gd name="T43" fmla="*/ 0 h 1"/>
                    <a:gd name="T44" fmla="*/ 0 w 1"/>
                    <a:gd name="T45" fmla="*/ 0 h 1"/>
                    <a:gd name="T46" fmla="*/ 0 w 1"/>
                    <a:gd name="T47" fmla="*/ 0 h 1"/>
                    <a:gd name="T48" fmla="*/ 0 w 1"/>
                    <a:gd name="T49" fmla="*/ 0 h 1"/>
                    <a:gd name="T50" fmla="*/ 0 w 1"/>
                    <a:gd name="T51" fmla="*/ 0 h 1"/>
                    <a:gd name="T52" fmla="*/ 0 w 1"/>
                    <a:gd name="T53" fmla="*/ 0 h 1"/>
                    <a:gd name="T54" fmla="*/ 0 w 1"/>
                    <a:gd name="T55" fmla="*/ 0 h 1"/>
                    <a:gd name="T56" fmla="*/ 0 w 1"/>
                    <a:gd name="T57" fmla="*/ 0 h 1"/>
                    <a:gd name="T58" fmla="*/ 0 w 1"/>
                    <a:gd name="T59" fmla="*/ 0 h 1"/>
                    <a:gd name="T60" fmla="*/ 0 w 1"/>
                    <a:gd name="T61" fmla="*/ 0 h 1"/>
                    <a:gd name="T62" fmla="*/ 0 w 1"/>
                    <a:gd name="T63" fmla="*/ 0 h 1"/>
                    <a:gd name="T64" fmla="*/ 0 w 1"/>
                    <a:gd name="T65" fmla="*/ 0 h 1"/>
                    <a:gd name="T66" fmla="*/ 0 w 1"/>
                    <a:gd name="T67" fmla="*/ 0 h 1"/>
                    <a:gd name="T68" fmla="*/ 0 w 1"/>
                    <a:gd name="T69" fmla="*/ 0 h 1"/>
                    <a:gd name="T70" fmla="*/ 0 w 1"/>
                    <a:gd name="T71" fmla="*/ 0 h 1"/>
                    <a:gd name="T72" fmla="*/ 0 w 1"/>
                    <a:gd name="T73" fmla="*/ 0 h 1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"/>
                    <a:gd name="T112" fmla="*/ 0 h 1"/>
                    <a:gd name="T113" fmla="*/ 1 w 1"/>
                    <a:gd name="T114" fmla="*/ 1 h 1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20" name="Freeform 126"/>
                <p:cNvSpPr>
                  <a:spLocks/>
                </p:cNvSpPr>
                <p:nvPr/>
              </p:nvSpPr>
              <p:spPr bwMode="auto">
                <a:xfrm>
                  <a:off x="3634475" y="4239068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"/>
                    <a:gd name="T25" fmla="*/ 0 h 1"/>
                    <a:gd name="T26" fmla="*/ 1 w 1"/>
                    <a:gd name="T27" fmla="*/ 1 h 1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21" name="Freeform 127"/>
                <p:cNvSpPr>
                  <a:spLocks/>
                </p:cNvSpPr>
                <p:nvPr/>
              </p:nvSpPr>
              <p:spPr bwMode="auto">
                <a:xfrm>
                  <a:off x="3345394" y="4313191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w 1"/>
                    <a:gd name="T31" fmla="*/ 0 h 1"/>
                    <a:gd name="T32" fmla="*/ 0 w 1"/>
                    <a:gd name="T33" fmla="*/ 0 h 1"/>
                    <a:gd name="T34" fmla="*/ 0 w 1"/>
                    <a:gd name="T35" fmla="*/ 0 h 1"/>
                    <a:gd name="T36" fmla="*/ 0 w 1"/>
                    <a:gd name="T37" fmla="*/ 0 h 1"/>
                    <a:gd name="T38" fmla="*/ 0 w 1"/>
                    <a:gd name="T39" fmla="*/ 0 h 1"/>
                    <a:gd name="T40" fmla="*/ 0 w 1"/>
                    <a:gd name="T41" fmla="*/ 0 h 1"/>
                    <a:gd name="T42" fmla="*/ 0 w 1"/>
                    <a:gd name="T43" fmla="*/ 0 h 1"/>
                    <a:gd name="T44" fmla="*/ 0 w 1"/>
                    <a:gd name="T45" fmla="*/ 0 h 1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1"/>
                    <a:gd name="T70" fmla="*/ 0 h 1"/>
                    <a:gd name="T71" fmla="*/ 1 w 1"/>
                    <a:gd name="T72" fmla="*/ 1 h 1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22" name="Freeform 128"/>
                <p:cNvSpPr>
                  <a:spLocks/>
                </p:cNvSpPr>
                <p:nvPr/>
              </p:nvSpPr>
              <p:spPr bwMode="auto">
                <a:xfrm>
                  <a:off x="3345394" y="4319545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w 1"/>
                    <a:gd name="T31" fmla="*/ 0 h 1"/>
                    <a:gd name="T32" fmla="*/ 0 w 1"/>
                    <a:gd name="T33" fmla="*/ 0 h 1"/>
                    <a:gd name="T34" fmla="*/ 0 w 1"/>
                    <a:gd name="T35" fmla="*/ 0 h 1"/>
                    <a:gd name="T36" fmla="*/ 0 w 1"/>
                    <a:gd name="T37" fmla="*/ 0 h 1"/>
                    <a:gd name="T38" fmla="*/ 0 w 1"/>
                    <a:gd name="T39" fmla="*/ 0 h 1"/>
                    <a:gd name="T40" fmla="*/ 0 w 1"/>
                    <a:gd name="T41" fmla="*/ 0 h 1"/>
                    <a:gd name="T42" fmla="*/ 0 w 1"/>
                    <a:gd name="T43" fmla="*/ 0 h 1"/>
                    <a:gd name="T44" fmla="*/ 0 w 1"/>
                    <a:gd name="T45" fmla="*/ 0 h 1"/>
                    <a:gd name="T46" fmla="*/ 0 w 1"/>
                    <a:gd name="T47" fmla="*/ 0 h 1"/>
                    <a:gd name="T48" fmla="*/ 0 w 1"/>
                    <a:gd name="T49" fmla="*/ 0 h 1"/>
                    <a:gd name="T50" fmla="*/ 0 w 1"/>
                    <a:gd name="T51" fmla="*/ 0 h 1"/>
                    <a:gd name="T52" fmla="*/ 0 w 1"/>
                    <a:gd name="T53" fmla="*/ 0 h 1"/>
                    <a:gd name="T54" fmla="*/ 0 w 1"/>
                    <a:gd name="T55" fmla="*/ 0 h 1"/>
                    <a:gd name="T56" fmla="*/ 0 w 1"/>
                    <a:gd name="T57" fmla="*/ 0 h 1"/>
                    <a:gd name="T58" fmla="*/ 0 w 1"/>
                    <a:gd name="T59" fmla="*/ 0 h 1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w 1"/>
                    <a:gd name="T91" fmla="*/ 0 h 1"/>
                    <a:gd name="T92" fmla="*/ 1 w 1"/>
                    <a:gd name="T93" fmla="*/ 1 h 1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T90" t="T91" r="T92" b="T93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23" name="Freeform 129"/>
                <p:cNvSpPr>
                  <a:spLocks/>
                </p:cNvSpPr>
                <p:nvPr/>
              </p:nvSpPr>
              <p:spPr bwMode="auto">
                <a:xfrm>
                  <a:off x="3345394" y="4319545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"/>
                    <a:gd name="T37" fmla="*/ 0 h 1"/>
                    <a:gd name="T38" fmla="*/ 1 w 1"/>
                    <a:gd name="T39" fmla="*/ 1 h 1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24" name="Freeform 130"/>
                <p:cNvSpPr>
                  <a:spLocks/>
                </p:cNvSpPr>
                <p:nvPr/>
              </p:nvSpPr>
              <p:spPr bwMode="auto">
                <a:xfrm>
                  <a:off x="3345394" y="4319545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"/>
                    <a:gd name="T46" fmla="*/ 0 h 1"/>
                    <a:gd name="T47" fmla="*/ 1 w 1"/>
                    <a:gd name="T48" fmla="*/ 1 h 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25" name="Freeform 131"/>
                <p:cNvSpPr>
                  <a:spLocks/>
                </p:cNvSpPr>
                <p:nvPr/>
              </p:nvSpPr>
              <p:spPr bwMode="auto">
                <a:xfrm>
                  <a:off x="3345394" y="4326957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"/>
                    <a:gd name="T37" fmla="*/ 0 h 1"/>
                    <a:gd name="T38" fmla="*/ 1 w 1"/>
                    <a:gd name="T39" fmla="*/ 1 h 1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26" name="Freeform 132"/>
                <p:cNvSpPr>
                  <a:spLocks/>
                </p:cNvSpPr>
                <p:nvPr/>
              </p:nvSpPr>
              <p:spPr bwMode="auto">
                <a:xfrm>
                  <a:off x="3339041" y="4319545"/>
                  <a:ext cx="6353" cy="1059"/>
                </a:xfrm>
                <a:custGeom>
                  <a:avLst/>
                  <a:gdLst>
                    <a:gd name="T0" fmla="*/ 0 w 6"/>
                    <a:gd name="T1" fmla="*/ 0 h 1"/>
                    <a:gd name="T2" fmla="*/ 0 w 6"/>
                    <a:gd name="T3" fmla="*/ 0 h 1"/>
                    <a:gd name="T4" fmla="*/ 2147483646 w 6"/>
                    <a:gd name="T5" fmla="*/ 0 h 1"/>
                    <a:gd name="T6" fmla="*/ 2147483646 w 6"/>
                    <a:gd name="T7" fmla="*/ 0 h 1"/>
                    <a:gd name="T8" fmla="*/ 2147483646 w 6"/>
                    <a:gd name="T9" fmla="*/ 0 h 1"/>
                    <a:gd name="T10" fmla="*/ 2147483646 w 6"/>
                    <a:gd name="T11" fmla="*/ 0 h 1"/>
                    <a:gd name="T12" fmla="*/ 2147483646 w 6"/>
                    <a:gd name="T13" fmla="*/ 0 h 1"/>
                    <a:gd name="T14" fmla="*/ 0 w 6"/>
                    <a:gd name="T15" fmla="*/ 0 h 1"/>
                    <a:gd name="T16" fmla="*/ 0 w 6"/>
                    <a:gd name="T17" fmla="*/ 0 h 1"/>
                    <a:gd name="T18" fmla="*/ 0 w 6"/>
                    <a:gd name="T19" fmla="*/ 0 h 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6"/>
                    <a:gd name="T31" fmla="*/ 0 h 1"/>
                    <a:gd name="T32" fmla="*/ 6 w 6"/>
                    <a:gd name="T33" fmla="*/ 1 h 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6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27" name="Freeform 133"/>
                <p:cNvSpPr>
                  <a:spLocks/>
                </p:cNvSpPr>
                <p:nvPr/>
              </p:nvSpPr>
              <p:spPr bwMode="auto">
                <a:xfrm>
                  <a:off x="3339041" y="4319545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w 1"/>
                    <a:gd name="T31" fmla="*/ 0 h 1"/>
                    <a:gd name="T32" fmla="*/ 0 w 1"/>
                    <a:gd name="T33" fmla="*/ 0 h 1"/>
                    <a:gd name="T34" fmla="*/ 0 w 1"/>
                    <a:gd name="T35" fmla="*/ 0 h 1"/>
                    <a:gd name="T36" fmla="*/ 0 w 1"/>
                    <a:gd name="T37" fmla="*/ 0 h 1"/>
                    <a:gd name="T38" fmla="*/ 0 w 1"/>
                    <a:gd name="T39" fmla="*/ 0 h 1"/>
                    <a:gd name="T40" fmla="*/ 0 w 1"/>
                    <a:gd name="T41" fmla="*/ 0 h 1"/>
                    <a:gd name="T42" fmla="*/ 0 w 1"/>
                    <a:gd name="T43" fmla="*/ 0 h 1"/>
                    <a:gd name="T44" fmla="*/ 0 w 1"/>
                    <a:gd name="T45" fmla="*/ 0 h 1"/>
                    <a:gd name="T46" fmla="*/ 0 w 1"/>
                    <a:gd name="T47" fmla="*/ 0 h 1"/>
                    <a:gd name="T48" fmla="*/ 0 w 1"/>
                    <a:gd name="T49" fmla="*/ 0 h 1"/>
                    <a:gd name="T50" fmla="*/ 0 w 1"/>
                    <a:gd name="T51" fmla="*/ 0 h 1"/>
                    <a:gd name="T52" fmla="*/ 0 w 1"/>
                    <a:gd name="T53" fmla="*/ 0 h 1"/>
                    <a:gd name="T54" fmla="*/ 0 w 1"/>
                    <a:gd name="T55" fmla="*/ 0 h 1"/>
                    <a:gd name="T56" fmla="*/ 0 w 1"/>
                    <a:gd name="T57" fmla="*/ 0 h 1"/>
                    <a:gd name="T58" fmla="*/ 0 w 1"/>
                    <a:gd name="T59" fmla="*/ 0 h 1"/>
                    <a:gd name="T60" fmla="*/ 0 w 1"/>
                    <a:gd name="T61" fmla="*/ 0 h 1"/>
                    <a:gd name="T62" fmla="*/ 0 w 1"/>
                    <a:gd name="T63" fmla="*/ 0 h 1"/>
                    <a:gd name="T64" fmla="*/ 0 w 1"/>
                    <a:gd name="T65" fmla="*/ 0 h 1"/>
                    <a:gd name="T66" fmla="*/ 0 w 1"/>
                    <a:gd name="T67" fmla="*/ 0 h 1"/>
                    <a:gd name="T68" fmla="*/ 0 w 1"/>
                    <a:gd name="T69" fmla="*/ 0 h 1"/>
                    <a:gd name="T70" fmla="*/ 0 w 1"/>
                    <a:gd name="T71" fmla="*/ 0 h 1"/>
                    <a:gd name="T72" fmla="*/ 0 w 1"/>
                    <a:gd name="T73" fmla="*/ 0 h 1"/>
                    <a:gd name="T74" fmla="*/ 0 w 1"/>
                    <a:gd name="T75" fmla="*/ 0 h 1"/>
                    <a:gd name="T76" fmla="*/ 0 w 1"/>
                    <a:gd name="T77" fmla="*/ 0 h 1"/>
                    <a:gd name="T78" fmla="*/ 0 w 1"/>
                    <a:gd name="T79" fmla="*/ 0 h 1"/>
                    <a:gd name="T80" fmla="*/ 0 w 1"/>
                    <a:gd name="T81" fmla="*/ 0 h 1"/>
                    <a:gd name="T82" fmla="*/ 0 w 1"/>
                    <a:gd name="T83" fmla="*/ 0 h 1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1"/>
                    <a:gd name="T127" fmla="*/ 0 h 1"/>
                    <a:gd name="T128" fmla="*/ 1 w 1"/>
                    <a:gd name="T129" fmla="*/ 1 h 1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28" name="Freeform 134"/>
                <p:cNvSpPr>
                  <a:spLocks/>
                </p:cNvSpPr>
                <p:nvPr/>
              </p:nvSpPr>
              <p:spPr bwMode="auto">
                <a:xfrm>
                  <a:off x="3331628" y="4319545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"/>
                    <a:gd name="T37" fmla="*/ 0 h 1"/>
                    <a:gd name="T38" fmla="*/ 1 w 1"/>
                    <a:gd name="T39" fmla="*/ 1 h 1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29" name="Freeform 135"/>
                <p:cNvSpPr>
                  <a:spLocks/>
                </p:cNvSpPr>
                <p:nvPr/>
              </p:nvSpPr>
              <p:spPr bwMode="auto">
                <a:xfrm>
                  <a:off x="3331628" y="4319545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w 1"/>
                    <a:gd name="T31" fmla="*/ 0 h 1"/>
                    <a:gd name="T32" fmla="*/ 0 w 1"/>
                    <a:gd name="T33" fmla="*/ 0 h 1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1"/>
                    <a:gd name="T52" fmla="*/ 0 h 1"/>
                    <a:gd name="T53" fmla="*/ 1 w 1"/>
                    <a:gd name="T54" fmla="*/ 1 h 1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30" name="Freeform 136"/>
                <p:cNvSpPr>
                  <a:spLocks/>
                </p:cNvSpPr>
                <p:nvPr/>
              </p:nvSpPr>
              <p:spPr bwMode="auto">
                <a:xfrm>
                  <a:off x="3331628" y="4313191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"/>
                    <a:gd name="T28" fmla="*/ 0 h 1"/>
                    <a:gd name="T29" fmla="*/ 1 w 1"/>
                    <a:gd name="T30" fmla="*/ 1 h 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31" name="Freeform 137"/>
                <p:cNvSpPr>
                  <a:spLocks/>
                </p:cNvSpPr>
                <p:nvPr/>
              </p:nvSpPr>
              <p:spPr bwMode="auto">
                <a:xfrm>
                  <a:off x="3339041" y="4313191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w 1"/>
                    <a:gd name="T31" fmla="*/ 0 h 1"/>
                    <a:gd name="T32" fmla="*/ 0 w 1"/>
                    <a:gd name="T33" fmla="*/ 0 h 1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1"/>
                    <a:gd name="T52" fmla="*/ 0 h 1"/>
                    <a:gd name="T53" fmla="*/ 1 w 1"/>
                    <a:gd name="T54" fmla="*/ 1 h 1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32" name="Freeform 138"/>
                <p:cNvSpPr>
                  <a:spLocks/>
                </p:cNvSpPr>
                <p:nvPr/>
              </p:nvSpPr>
              <p:spPr bwMode="auto">
                <a:xfrm>
                  <a:off x="3331628" y="4313191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"/>
                    <a:gd name="T19" fmla="*/ 0 h 1"/>
                    <a:gd name="T20" fmla="*/ 1 w 1"/>
                    <a:gd name="T21" fmla="*/ 1 h 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33" name="Freeform 139"/>
                <p:cNvSpPr>
                  <a:spLocks/>
                </p:cNvSpPr>
                <p:nvPr/>
              </p:nvSpPr>
              <p:spPr bwMode="auto">
                <a:xfrm>
                  <a:off x="3339041" y="4313191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w 1"/>
                    <a:gd name="T31" fmla="*/ 0 h 1"/>
                    <a:gd name="T32" fmla="*/ 0 w 1"/>
                    <a:gd name="T33" fmla="*/ 0 h 1"/>
                    <a:gd name="T34" fmla="*/ 0 w 1"/>
                    <a:gd name="T35" fmla="*/ 0 h 1"/>
                    <a:gd name="T36" fmla="*/ 0 w 1"/>
                    <a:gd name="T37" fmla="*/ 0 h 1"/>
                    <a:gd name="T38" fmla="*/ 0 w 1"/>
                    <a:gd name="T39" fmla="*/ 0 h 1"/>
                    <a:gd name="T40" fmla="*/ 0 w 1"/>
                    <a:gd name="T41" fmla="*/ 0 h 1"/>
                    <a:gd name="T42" fmla="*/ 0 w 1"/>
                    <a:gd name="T43" fmla="*/ 0 h 1"/>
                    <a:gd name="T44" fmla="*/ 0 w 1"/>
                    <a:gd name="T45" fmla="*/ 0 h 1"/>
                    <a:gd name="T46" fmla="*/ 0 w 1"/>
                    <a:gd name="T47" fmla="*/ 0 h 1"/>
                    <a:gd name="T48" fmla="*/ 0 w 1"/>
                    <a:gd name="T49" fmla="*/ 0 h 1"/>
                    <a:gd name="T50" fmla="*/ 0 w 1"/>
                    <a:gd name="T51" fmla="*/ 0 h 1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1"/>
                    <a:gd name="T79" fmla="*/ 0 h 1"/>
                    <a:gd name="T80" fmla="*/ 1 w 1"/>
                    <a:gd name="T81" fmla="*/ 1 h 1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34" name="Freeform 140"/>
                <p:cNvSpPr>
                  <a:spLocks/>
                </p:cNvSpPr>
                <p:nvPr/>
              </p:nvSpPr>
              <p:spPr bwMode="auto">
                <a:xfrm>
                  <a:off x="3331628" y="4313191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"/>
                    <a:gd name="T46" fmla="*/ 0 h 1"/>
                    <a:gd name="T47" fmla="*/ 1 w 1"/>
                    <a:gd name="T48" fmla="*/ 1 h 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35" name="Freeform 141"/>
                <p:cNvSpPr>
                  <a:spLocks/>
                </p:cNvSpPr>
                <p:nvPr/>
              </p:nvSpPr>
              <p:spPr bwMode="auto">
                <a:xfrm>
                  <a:off x="3331628" y="4313191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"/>
                    <a:gd name="T34" fmla="*/ 0 h 1"/>
                    <a:gd name="T35" fmla="*/ 1 w 1"/>
                    <a:gd name="T36" fmla="*/ 1 h 1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36" name="Freeform 142"/>
                <p:cNvSpPr>
                  <a:spLocks/>
                </p:cNvSpPr>
                <p:nvPr/>
              </p:nvSpPr>
              <p:spPr bwMode="auto">
                <a:xfrm>
                  <a:off x="3331628" y="4306838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w 1"/>
                    <a:gd name="T31" fmla="*/ 0 h 1"/>
                    <a:gd name="T32" fmla="*/ 0 w 1"/>
                    <a:gd name="T33" fmla="*/ 0 h 1"/>
                    <a:gd name="T34" fmla="*/ 0 w 1"/>
                    <a:gd name="T35" fmla="*/ 0 h 1"/>
                    <a:gd name="T36" fmla="*/ 0 w 1"/>
                    <a:gd name="T37" fmla="*/ 0 h 1"/>
                    <a:gd name="T38" fmla="*/ 0 w 1"/>
                    <a:gd name="T39" fmla="*/ 0 h 1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1"/>
                    <a:gd name="T61" fmla="*/ 0 h 1"/>
                    <a:gd name="T62" fmla="*/ 1 w 1"/>
                    <a:gd name="T63" fmla="*/ 1 h 1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37" name="Freeform 143"/>
                <p:cNvSpPr>
                  <a:spLocks/>
                </p:cNvSpPr>
                <p:nvPr/>
              </p:nvSpPr>
              <p:spPr bwMode="auto">
                <a:xfrm>
                  <a:off x="3331628" y="4306838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"/>
                    <a:gd name="T34" fmla="*/ 0 h 1"/>
                    <a:gd name="T35" fmla="*/ 1 w 1"/>
                    <a:gd name="T36" fmla="*/ 1 h 1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38" name="Freeform 144"/>
                <p:cNvSpPr>
                  <a:spLocks/>
                </p:cNvSpPr>
                <p:nvPr/>
              </p:nvSpPr>
              <p:spPr bwMode="auto">
                <a:xfrm>
                  <a:off x="3331628" y="4306838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w 1"/>
                    <a:gd name="T31" fmla="*/ 0 h 1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1"/>
                    <a:gd name="T49" fmla="*/ 0 h 1"/>
                    <a:gd name="T50" fmla="*/ 1 w 1"/>
                    <a:gd name="T51" fmla="*/ 1 h 1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39" name="Freeform 145"/>
                <p:cNvSpPr>
                  <a:spLocks/>
                </p:cNvSpPr>
                <p:nvPr/>
              </p:nvSpPr>
              <p:spPr bwMode="auto">
                <a:xfrm>
                  <a:off x="3331628" y="4306838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w 1"/>
                    <a:gd name="T31" fmla="*/ 0 h 1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1"/>
                    <a:gd name="T49" fmla="*/ 0 h 1"/>
                    <a:gd name="T50" fmla="*/ 1 w 1"/>
                    <a:gd name="T51" fmla="*/ 1 h 1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40" name="Freeform 146"/>
                <p:cNvSpPr>
                  <a:spLocks/>
                </p:cNvSpPr>
                <p:nvPr/>
              </p:nvSpPr>
              <p:spPr bwMode="auto">
                <a:xfrm>
                  <a:off x="3339041" y="4306838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w 1"/>
                    <a:gd name="T31" fmla="*/ 0 h 1"/>
                    <a:gd name="T32" fmla="*/ 0 w 1"/>
                    <a:gd name="T33" fmla="*/ 0 h 1"/>
                    <a:gd name="T34" fmla="*/ 0 w 1"/>
                    <a:gd name="T35" fmla="*/ 0 h 1"/>
                    <a:gd name="T36" fmla="*/ 0 w 1"/>
                    <a:gd name="T37" fmla="*/ 0 h 1"/>
                    <a:gd name="T38" fmla="*/ 0 w 1"/>
                    <a:gd name="T39" fmla="*/ 0 h 1"/>
                    <a:gd name="T40" fmla="*/ 0 w 1"/>
                    <a:gd name="T41" fmla="*/ 0 h 1"/>
                    <a:gd name="T42" fmla="*/ 0 w 1"/>
                    <a:gd name="T43" fmla="*/ 0 h 1"/>
                    <a:gd name="T44" fmla="*/ 0 w 1"/>
                    <a:gd name="T45" fmla="*/ 0 h 1"/>
                    <a:gd name="T46" fmla="*/ 0 w 1"/>
                    <a:gd name="T47" fmla="*/ 0 h 1"/>
                    <a:gd name="T48" fmla="*/ 0 w 1"/>
                    <a:gd name="T49" fmla="*/ 0 h 1"/>
                    <a:gd name="T50" fmla="*/ 0 w 1"/>
                    <a:gd name="T51" fmla="*/ 0 h 1"/>
                    <a:gd name="T52" fmla="*/ 0 w 1"/>
                    <a:gd name="T53" fmla="*/ 0 h 1"/>
                    <a:gd name="T54" fmla="*/ 0 w 1"/>
                    <a:gd name="T55" fmla="*/ 0 h 1"/>
                    <a:gd name="T56" fmla="*/ 0 w 1"/>
                    <a:gd name="T57" fmla="*/ 0 h 1"/>
                    <a:gd name="T58" fmla="*/ 0 w 1"/>
                    <a:gd name="T59" fmla="*/ 0 h 1"/>
                    <a:gd name="T60" fmla="*/ 0 w 1"/>
                    <a:gd name="T61" fmla="*/ 0 h 1"/>
                    <a:gd name="T62" fmla="*/ 0 w 1"/>
                    <a:gd name="T63" fmla="*/ 0 h 1"/>
                    <a:gd name="T64" fmla="*/ 0 w 1"/>
                    <a:gd name="T65" fmla="*/ 0 h 1"/>
                    <a:gd name="T66" fmla="*/ 0 w 1"/>
                    <a:gd name="T67" fmla="*/ 0 h 1"/>
                    <a:gd name="T68" fmla="*/ 0 w 1"/>
                    <a:gd name="T69" fmla="*/ 0 h 1"/>
                    <a:gd name="T70" fmla="*/ 0 w 1"/>
                    <a:gd name="T71" fmla="*/ 0 h 1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1"/>
                    <a:gd name="T109" fmla="*/ 0 h 1"/>
                    <a:gd name="T110" fmla="*/ 1 w 1"/>
                    <a:gd name="T111" fmla="*/ 1 h 1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41" name="Freeform 147"/>
                <p:cNvSpPr>
                  <a:spLocks/>
                </p:cNvSpPr>
                <p:nvPr/>
              </p:nvSpPr>
              <p:spPr bwMode="auto">
                <a:xfrm>
                  <a:off x="3339041" y="4306838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w 1"/>
                    <a:gd name="T31" fmla="*/ 0 h 1"/>
                    <a:gd name="T32" fmla="*/ 0 w 1"/>
                    <a:gd name="T33" fmla="*/ 0 h 1"/>
                    <a:gd name="T34" fmla="*/ 0 w 1"/>
                    <a:gd name="T35" fmla="*/ 0 h 1"/>
                    <a:gd name="T36" fmla="*/ 0 w 1"/>
                    <a:gd name="T37" fmla="*/ 0 h 1"/>
                    <a:gd name="T38" fmla="*/ 0 w 1"/>
                    <a:gd name="T39" fmla="*/ 0 h 1"/>
                    <a:gd name="T40" fmla="*/ 0 w 1"/>
                    <a:gd name="T41" fmla="*/ 0 h 1"/>
                    <a:gd name="T42" fmla="*/ 0 w 1"/>
                    <a:gd name="T43" fmla="*/ 0 h 1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1"/>
                    <a:gd name="T67" fmla="*/ 0 h 1"/>
                    <a:gd name="T68" fmla="*/ 1 w 1"/>
                    <a:gd name="T69" fmla="*/ 1 h 1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42" name="Freeform 148"/>
                <p:cNvSpPr>
                  <a:spLocks/>
                </p:cNvSpPr>
                <p:nvPr/>
              </p:nvSpPr>
              <p:spPr bwMode="auto">
                <a:xfrm>
                  <a:off x="3339041" y="4299426"/>
                  <a:ext cx="1059" cy="7412"/>
                </a:xfrm>
                <a:custGeom>
                  <a:avLst/>
                  <a:gdLst>
                    <a:gd name="T0" fmla="*/ 0 w 1"/>
                    <a:gd name="T1" fmla="*/ 2147483646 h 7"/>
                    <a:gd name="T2" fmla="*/ 0 w 1"/>
                    <a:gd name="T3" fmla="*/ 2147483646 h 7"/>
                    <a:gd name="T4" fmla="*/ 0 w 1"/>
                    <a:gd name="T5" fmla="*/ 2147483646 h 7"/>
                    <a:gd name="T6" fmla="*/ 0 w 1"/>
                    <a:gd name="T7" fmla="*/ 2147483646 h 7"/>
                    <a:gd name="T8" fmla="*/ 0 w 1"/>
                    <a:gd name="T9" fmla="*/ 0 h 7"/>
                    <a:gd name="T10" fmla="*/ 0 w 1"/>
                    <a:gd name="T11" fmla="*/ 0 h 7"/>
                    <a:gd name="T12" fmla="*/ 0 w 1"/>
                    <a:gd name="T13" fmla="*/ 0 h 7"/>
                    <a:gd name="T14" fmla="*/ 0 w 1"/>
                    <a:gd name="T15" fmla="*/ 0 h 7"/>
                    <a:gd name="T16" fmla="*/ 0 w 1"/>
                    <a:gd name="T17" fmla="*/ 0 h 7"/>
                    <a:gd name="T18" fmla="*/ 0 w 1"/>
                    <a:gd name="T19" fmla="*/ 2147483646 h 7"/>
                    <a:gd name="T20" fmla="*/ 0 w 1"/>
                    <a:gd name="T21" fmla="*/ 2147483646 h 7"/>
                    <a:gd name="T22" fmla="*/ 0 w 1"/>
                    <a:gd name="T23" fmla="*/ 2147483646 h 7"/>
                    <a:gd name="T24" fmla="*/ 0 w 1"/>
                    <a:gd name="T25" fmla="*/ 2147483646 h 7"/>
                    <a:gd name="T26" fmla="*/ 0 w 1"/>
                    <a:gd name="T27" fmla="*/ 2147483646 h 7"/>
                    <a:gd name="T28" fmla="*/ 0 w 1"/>
                    <a:gd name="T29" fmla="*/ 2147483646 h 7"/>
                    <a:gd name="T30" fmla="*/ 0 w 1"/>
                    <a:gd name="T31" fmla="*/ 2147483646 h 7"/>
                    <a:gd name="T32" fmla="*/ 0 w 1"/>
                    <a:gd name="T33" fmla="*/ 2147483646 h 7"/>
                    <a:gd name="T34" fmla="*/ 0 w 1"/>
                    <a:gd name="T35" fmla="*/ 2147483646 h 7"/>
                    <a:gd name="T36" fmla="*/ 0 w 1"/>
                    <a:gd name="T37" fmla="*/ 2147483646 h 7"/>
                    <a:gd name="T38" fmla="*/ 0 w 1"/>
                    <a:gd name="T39" fmla="*/ 2147483646 h 7"/>
                    <a:gd name="T40" fmla="*/ 0 w 1"/>
                    <a:gd name="T41" fmla="*/ 2147483646 h 7"/>
                    <a:gd name="T42" fmla="*/ 0 w 1"/>
                    <a:gd name="T43" fmla="*/ 2147483646 h 7"/>
                    <a:gd name="T44" fmla="*/ 0 w 1"/>
                    <a:gd name="T45" fmla="*/ 2147483646 h 7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1"/>
                    <a:gd name="T70" fmla="*/ 0 h 7"/>
                    <a:gd name="T71" fmla="*/ 1 w 1"/>
                    <a:gd name="T72" fmla="*/ 7 h 7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1" h="7">
                      <a:moveTo>
                        <a:pt x="0" y="7"/>
                      </a:moveTo>
                      <a:lnTo>
                        <a:pt x="0" y="7"/>
                      </a:lnTo>
                      <a:lnTo>
                        <a:pt x="0" y="0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43" name="Freeform 149"/>
                <p:cNvSpPr>
                  <a:spLocks/>
                </p:cNvSpPr>
                <p:nvPr/>
              </p:nvSpPr>
              <p:spPr bwMode="auto">
                <a:xfrm>
                  <a:off x="3339041" y="4306838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"/>
                    <a:gd name="T43" fmla="*/ 0 h 1"/>
                    <a:gd name="T44" fmla="*/ 1 w 1"/>
                    <a:gd name="T45" fmla="*/ 1 h 1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44" name="Freeform 150"/>
                <p:cNvSpPr>
                  <a:spLocks/>
                </p:cNvSpPr>
                <p:nvPr/>
              </p:nvSpPr>
              <p:spPr bwMode="auto">
                <a:xfrm>
                  <a:off x="3339041" y="4299426"/>
                  <a:ext cx="1059" cy="7412"/>
                </a:xfrm>
                <a:custGeom>
                  <a:avLst/>
                  <a:gdLst>
                    <a:gd name="T0" fmla="*/ 0 w 1"/>
                    <a:gd name="T1" fmla="*/ 2147483646 h 7"/>
                    <a:gd name="T2" fmla="*/ 0 w 1"/>
                    <a:gd name="T3" fmla="*/ 2147483646 h 7"/>
                    <a:gd name="T4" fmla="*/ 0 w 1"/>
                    <a:gd name="T5" fmla="*/ 2147483646 h 7"/>
                    <a:gd name="T6" fmla="*/ 0 w 1"/>
                    <a:gd name="T7" fmla="*/ 2147483646 h 7"/>
                    <a:gd name="T8" fmla="*/ 0 w 1"/>
                    <a:gd name="T9" fmla="*/ 2147483646 h 7"/>
                    <a:gd name="T10" fmla="*/ 0 w 1"/>
                    <a:gd name="T11" fmla="*/ 2147483646 h 7"/>
                    <a:gd name="T12" fmla="*/ 0 w 1"/>
                    <a:gd name="T13" fmla="*/ 2147483646 h 7"/>
                    <a:gd name="T14" fmla="*/ 0 w 1"/>
                    <a:gd name="T15" fmla="*/ 0 h 7"/>
                    <a:gd name="T16" fmla="*/ 0 w 1"/>
                    <a:gd name="T17" fmla="*/ 0 h 7"/>
                    <a:gd name="T18" fmla="*/ 0 w 1"/>
                    <a:gd name="T19" fmla="*/ 0 h 7"/>
                    <a:gd name="T20" fmla="*/ 0 w 1"/>
                    <a:gd name="T21" fmla="*/ 0 h 7"/>
                    <a:gd name="T22" fmla="*/ 0 w 1"/>
                    <a:gd name="T23" fmla="*/ 0 h 7"/>
                    <a:gd name="T24" fmla="*/ 0 w 1"/>
                    <a:gd name="T25" fmla="*/ 0 h 7"/>
                    <a:gd name="T26" fmla="*/ 0 w 1"/>
                    <a:gd name="T27" fmla="*/ 2147483646 h 7"/>
                    <a:gd name="T28" fmla="*/ 0 w 1"/>
                    <a:gd name="T29" fmla="*/ 2147483646 h 7"/>
                    <a:gd name="T30" fmla="*/ 0 w 1"/>
                    <a:gd name="T31" fmla="*/ 2147483646 h 7"/>
                    <a:gd name="T32" fmla="*/ 0 w 1"/>
                    <a:gd name="T33" fmla="*/ 2147483646 h 7"/>
                    <a:gd name="T34" fmla="*/ 0 w 1"/>
                    <a:gd name="T35" fmla="*/ 2147483646 h 7"/>
                    <a:gd name="T36" fmla="*/ 0 w 1"/>
                    <a:gd name="T37" fmla="*/ 2147483646 h 7"/>
                    <a:gd name="T38" fmla="*/ 0 w 1"/>
                    <a:gd name="T39" fmla="*/ 2147483646 h 7"/>
                    <a:gd name="T40" fmla="*/ 0 w 1"/>
                    <a:gd name="T41" fmla="*/ 2147483646 h 7"/>
                    <a:gd name="T42" fmla="*/ 0 w 1"/>
                    <a:gd name="T43" fmla="*/ 2147483646 h 7"/>
                    <a:gd name="T44" fmla="*/ 0 w 1"/>
                    <a:gd name="T45" fmla="*/ 2147483646 h 7"/>
                    <a:gd name="T46" fmla="*/ 0 w 1"/>
                    <a:gd name="T47" fmla="*/ 2147483646 h 7"/>
                    <a:gd name="T48" fmla="*/ 0 w 1"/>
                    <a:gd name="T49" fmla="*/ 2147483646 h 7"/>
                    <a:gd name="T50" fmla="*/ 0 w 1"/>
                    <a:gd name="T51" fmla="*/ 2147483646 h 7"/>
                    <a:gd name="T52" fmla="*/ 0 w 1"/>
                    <a:gd name="T53" fmla="*/ 2147483646 h 7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"/>
                    <a:gd name="T82" fmla="*/ 0 h 7"/>
                    <a:gd name="T83" fmla="*/ 1 w 1"/>
                    <a:gd name="T84" fmla="*/ 7 h 7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" h="7">
                      <a:moveTo>
                        <a:pt x="0" y="7"/>
                      </a:moveTo>
                      <a:lnTo>
                        <a:pt x="0" y="7"/>
                      </a:lnTo>
                      <a:lnTo>
                        <a:pt x="0" y="0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45" name="Freeform 151"/>
                <p:cNvSpPr>
                  <a:spLocks/>
                </p:cNvSpPr>
                <p:nvPr/>
              </p:nvSpPr>
              <p:spPr bwMode="auto">
                <a:xfrm>
                  <a:off x="3339041" y="4306838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"/>
                    <a:gd name="T37" fmla="*/ 0 h 1"/>
                    <a:gd name="T38" fmla="*/ 1 w 1"/>
                    <a:gd name="T39" fmla="*/ 1 h 1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46" name="Freeform 152"/>
                <p:cNvSpPr>
                  <a:spLocks/>
                </p:cNvSpPr>
                <p:nvPr/>
              </p:nvSpPr>
              <p:spPr bwMode="auto">
                <a:xfrm>
                  <a:off x="3345394" y="4306838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"/>
                    <a:gd name="T28" fmla="*/ 0 h 1"/>
                    <a:gd name="T29" fmla="*/ 1 w 1"/>
                    <a:gd name="T30" fmla="*/ 1 h 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47" name="Oval 153"/>
                <p:cNvSpPr>
                  <a:spLocks noChangeArrowheads="1"/>
                </p:cNvSpPr>
                <p:nvPr/>
              </p:nvSpPr>
              <p:spPr bwMode="auto">
                <a:xfrm>
                  <a:off x="3345394" y="4306838"/>
                  <a:ext cx="1059" cy="1059"/>
                </a:xfrm>
                <a:prstGeom prst="ellipse">
                  <a:avLst/>
                </a:prstGeom>
                <a:solidFill>
                  <a:srgbClr val="FFFFFF"/>
                </a:solidFill>
                <a:ln w="0">
                  <a:solidFill>
                    <a:schemeClr val="accent1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buClrTx/>
                  </a:pPr>
                  <a:endParaRPr lang="fr-FR" sz="1400" b="0">
                    <a:latin typeface="Tahoma" panose="020B060403050404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8048" name="Freeform 154"/>
                <p:cNvSpPr>
                  <a:spLocks/>
                </p:cNvSpPr>
                <p:nvPr/>
              </p:nvSpPr>
              <p:spPr bwMode="auto">
                <a:xfrm>
                  <a:off x="3345394" y="4299426"/>
                  <a:ext cx="1059" cy="7412"/>
                </a:xfrm>
                <a:custGeom>
                  <a:avLst/>
                  <a:gdLst>
                    <a:gd name="T0" fmla="*/ 0 w 1"/>
                    <a:gd name="T1" fmla="*/ 2147483646 h 7"/>
                    <a:gd name="T2" fmla="*/ 0 w 1"/>
                    <a:gd name="T3" fmla="*/ 2147483646 h 7"/>
                    <a:gd name="T4" fmla="*/ 0 w 1"/>
                    <a:gd name="T5" fmla="*/ 2147483646 h 7"/>
                    <a:gd name="T6" fmla="*/ 0 w 1"/>
                    <a:gd name="T7" fmla="*/ 2147483646 h 7"/>
                    <a:gd name="T8" fmla="*/ 0 w 1"/>
                    <a:gd name="T9" fmla="*/ 2147483646 h 7"/>
                    <a:gd name="T10" fmla="*/ 0 w 1"/>
                    <a:gd name="T11" fmla="*/ 2147483646 h 7"/>
                    <a:gd name="T12" fmla="*/ 0 w 1"/>
                    <a:gd name="T13" fmla="*/ 2147483646 h 7"/>
                    <a:gd name="T14" fmla="*/ 0 w 1"/>
                    <a:gd name="T15" fmla="*/ 2147483646 h 7"/>
                    <a:gd name="T16" fmla="*/ 0 w 1"/>
                    <a:gd name="T17" fmla="*/ 2147483646 h 7"/>
                    <a:gd name="T18" fmla="*/ 0 w 1"/>
                    <a:gd name="T19" fmla="*/ 2147483646 h 7"/>
                    <a:gd name="T20" fmla="*/ 0 w 1"/>
                    <a:gd name="T21" fmla="*/ 0 h 7"/>
                    <a:gd name="T22" fmla="*/ 0 w 1"/>
                    <a:gd name="T23" fmla="*/ 0 h 7"/>
                    <a:gd name="T24" fmla="*/ 0 w 1"/>
                    <a:gd name="T25" fmla="*/ 0 h 7"/>
                    <a:gd name="T26" fmla="*/ 0 w 1"/>
                    <a:gd name="T27" fmla="*/ 0 h 7"/>
                    <a:gd name="T28" fmla="*/ 0 w 1"/>
                    <a:gd name="T29" fmla="*/ 0 h 7"/>
                    <a:gd name="T30" fmla="*/ 0 w 1"/>
                    <a:gd name="T31" fmla="*/ 0 h 7"/>
                    <a:gd name="T32" fmla="*/ 0 w 1"/>
                    <a:gd name="T33" fmla="*/ 0 h 7"/>
                    <a:gd name="T34" fmla="*/ 0 w 1"/>
                    <a:gd name="T35" fmla="*/ 0 h 7"/>
                    <a:gd name="T36" fmla="*/ 0 w 1"/>
                    <a:gd name="T37" fmla="*/ 2147483646 h 7"/>
                    <a:gd name="T38" fmla="*/ 0 w 1"/>
                    <a:gd name="T39" fmla="*/ 2147483646 h 7"/>
                    <a:gd name="T40" fmla="*/ 0 w 1"/>
                    <a:gd name="T41" fmla="*/ 2147483646 h 7"/>
                    <a:gd name="T42" fmla="*/ 0 w 1"/>
                    <a:gd name="T43" fmla="*/ 2147483646 h 7"/>
                    <a:gd name="T44" fmla="*/ 0 w 1"/>
                    <a:gd name="T45" fmla="*/ 2147483646 h 7"/>
                    <a:gd name="T46" fmla="*/ 0 w 1"/>
                    <a:gd name="T47" fmla="*/ 2147483646 h 7"/>
                    <a:gd name="T48" fmla="*/ 0 w 1"/>
                    <a:gd name="T49" fmla="*/ 2147483646 h 7"/>
                    <a:gd name="T50" fmla="*/ 0 w 1"/>
                    <a:gd name="T51" fmla="*/ 2147483646 h 7"/>
                    <a:gd name="T52" fmla="*/ 0 w 1"/>
                    <a:gd name="T53" fmla="*/ 2147483646 h 7"/>
                    <a:gd name="T54" fmla="*/ 0 w 1"/>
                    <a:gd name="T55" fmla="*/ 2147483646 h 7"/>
                    <a:gd name="T56" fmla="*/ 0 w 1"/>
                    <a:gd name="T57" fmla="*/ 2147483646 h 7"/>
                    <a:gd name="T58" fmla="*/ 0 w 1"/>
                    <a:gd name="T59" fmla="*/ 2147483646 h 7"/>
                    <a:gd name="T60" fmla="*/ 0 w 1"/>
                    <a:gd name="T61" fmla="*/ 2147483646 h 7"/>
                    <a:gd name="T62" fmla="*/ 0 w 1"/>
                    <a:gd name="T63" fmla="*/ 2147483646 h 7"/>
                    <a:gd name="T64" fmla="*/ 0 w 1"/>
                    <a:gd name="T65" fmla="*/ 2147483646 h 7"/>
                    <a:gd name="T66" fmla="*/ 0 w 1"/>
                    <a:gd name="T67" fmla="*/ 2147483646 h 7"/>
                    <a:gd name="T68" fmla="*/ 0 w 1"/>
                    <a:gd name="T69" fmla="*/ 2147483646 h 7"/>
                    <a:gd name="T70" fmla="*/ 0 w 1"/>
                    <a:gd name="T71" fmla="*/ 2147483646 h 7"/>
                    <a:gd name="T72" fmla="*/ 0 w 1"/>
                    <a:gd name="T73" fmla="*/ 2147483646 h 7"/>
                    <a:gd name="T74" fmla="*/ 0 w 1"/>
                    <a:gd name="T75" fmla="*/ 2147483646 h 7"/>
                    <a:gd name="T76" fmla="*/ 0 w 1"/>
                    <a:gd name="T77" fmla="*/ 2147483646 h 7"/>
                    <a:gd name="T78" fmla="*/ 0 w 1"/>
                    <a:gd name="T79" fmla="*/ 2147483646 h 7"/>
                    <a:gd name="T80" fmla="*/ 0 w 1"/>
                    <a:gd name="T81" fmla="*/ 2147483646 h 7"/>
                    <a:gd name="T82" fmla="*/ 0 w 1"/>
                    <a:gd name="T83" fmla="*/ 2147483646 h 7"/>
                    <a:gd name="T84" fmla="*/ 0 w 1"/>
                    <a:gd name="T85" fmla="*/ 2147483646 h 7"/>
                    <a:gd name="T86" fmla="*/ 0 w 1"/>
                    <a:gd name="T87" fmla="*/ 2147483646 h 7"/>
                    <a:gd name="T88" fmla="*/ 0 w 1"/>
                    <a:gd name="T89" fmla="*/ 2147483646 h 7"/>
                    <a:gd name="T90" fmla="*/ 0 w 1"/>
                    <a:gd name="T91" fmla="*/ 2147483646 h 7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1"/>
                    <a:gd name="T139" fmla="*/ 0 h 7"/>
                    <a:gd name="T140" fmla="*/ 1 w 1"/>
                    <a:gd name="T141" fmla="*/ 7 h 7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1" h="7">
                      <a:moveTo>
                        <a:pt x="0" y="7"/>
                      </a:moveTo>
                      <a:lnTo>
                        <a:pt x="0" y="7"/>
                      </a:lnTo>
                      <a:lnTo>
                        <a:pt x="0" y="0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49" name="Freeform 155"/>
                <p:cNvSpPr>
                  <a:spLocks/>
                </p:cNvSpPr>
                <p:nvPr/>
              </p:nvSpPr>
              <p:spPr bwMode="auto">
                <a:xfrm>
                  <a:off x="3345394" y="4299426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"/>
                    <a:gd name="T46" fmla="*/ 0 h 1"/>
                    <a:gd name="T47" fmla="*/ 1 w 1"/>
                    <a:gd name="T48" fmla="*/ 1 h 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50" name="Freeform 156"/>
                <p:cNvSpPr>
                  <a:spLocks/>
                </p:cNvSpPr>
                <p:nvPr/>
              </p:nvSpPr>
              <p:spPr bwMode="auto">
                <a:xfrm>
                  <a:off x="3345394" y="4299426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"/>
                    <a:gd name="T25" fmla="*/ 0 h 1"/>
                    <a:gd name="T26" fmla="*/ 1 w 1"/>
                    <a:gd name="T27" fmla="*/ 1 h 1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51" name="Freeform 157"/>
                <p:cNvSpPr>
                  <a:spLocks/>
                </p:cNvSpPr>
                <p:nvPr/>
              </p:nvSpPr>
              <p:spPr bwMode="auto">
                <a:xfrm>
                  <a:off x="3365513" y="4306838"/>
                  <a:ext cx="26473" cy="12707"/>
                </a:xfrm>
                <a:custGeom>
                  <a:avLst/>
                  <a:gdLst>
                    <a:gd name="T0" fmla="*/ 2147483646 w 25"/>
                    <a:gd name="T1" fmla="*/ 2147483646 h 12"/>
                    <a:gd name="T2" fmla="*/ 2147483646 w 25"/>
                    <a:gd name="T3" fmla="*/ 2147483646 h 12"/>
                    <a:gd name="T4" fmla="*/ 2147483646 w 25"/>
                    <a:gd name="T5" fmla="*/ 2147483646 h 12"/>
                    <a:gd name="T6" fmla="*/ 2147483646 w 25"/>
                    <a:gd name="T7" fmla="*/ 2147483646 h 12"/>
                    <a:gd name="T8" fmla="*/ 2147483646 w 25"/>
                    <a:gd name="T9" fmla="*/ 2147483646 h 12"/>
                    <a:gd name="T10" fmla="*/ 2147483646 w 25"/>
                    <a:gd name="T11" fmla="*/ 2147483646 h 12"/>
                    <a:gd name="T12" fmla="*/ 0 w 25"/>
                    <a:gd name="T13" fmla="*/ 2147483646 h 12"/>
                    <a:gd name="T14" fmla="*/ 0 w 25"/>
                    <a:gd name="T15" fmla="*/ 2147483646 h 12"/>
                    <a:gd name="T16" fmla="*/ 0 w 25"/>
                    <a:gd name="T17" fmla="*/ 2147483646 h 12"/>
                    <a:gd name="T18" fmla="*/ 0 w 25"/>
                    <a:gd name="T19" fmla="*/ 2147483646 h 12"/>
                    <a:gd name="T20" fmla="*/ 0 w 25"/>
                    <a:gd name="T21" fmla="*/ 2147483646 h 12"/>
                    <a:gd name="T22" fmla="*/ 0 w 25"/>
                    <a:gd name="T23" fmla="*/ 2147483646 h 12"/>
                    <a:gd name="T24" fmla="*/ 0 w 25"/>
                    <a:gd name="T25" fmla="*/ 2147483646 h 12"/>
                    <a:gd name="T26" fmla="*/ 0 w 25"/>
                    <a:gd name="T27" fmla="*/ 2147483646 h 12"/>
                    <a:gd name="T28" fmla="*/ 0 w 25"/>
                    <a:gd name="T29" fmla="*/ 2147483646 h 12"/>
                    <a:gd name="T30" fmla="*/ 0 w 25"/>
                    <a:gd name="T31" fmla="*/ 2147483646 h 12"/>
                    <a:gd name="T32" fmla="*/ 2147483646 w 25"/>
                    <a:gd name="T33" fmla="*/ 2147483646 h 12"/>
                    <a:gd name="T34" fmla="*/ 2147483646 w 25"/>
                    <a:gd name="T35" fmla="*/ 2147483646 h 12"/>
                    <a:gd name="T36" fmla="*/ 2147483646 w 25"/>
                    <a:gd name="T37" fmla="*/ 2147483646 h 12"/>
                    <a:gd name="T38" fmla="*/ 2147483646 w 25"/>
                    <a:gd name="T39" fmla="*/ 0 h 12"/>
                    <a:gd name="T40" fmla="*/ 2147483646 w 25"/>
                    <a:gd name="T41" fmla="*/ 2147483646 h 12"/>
                    <a:gd name="T42" fmla="*/ 2147483646 w 25"/>
                    <a:gd name="T43" fmla="*/ 2147483646 h 12"/>
                    <a:gd name="T44" fmla="*/ 2147483646 w 25"/>
                    <a:gd name="T45" fmla="*/ 0 h 12"/>
                    <a:gd name="T46" fmla="*/ 2147483646 w 25"/>
                    <a:gd name="T47" fmla="*/ 0 h 12"/>
                    <a:gd name="T48" fmla="*/ 2147483646 w 25"/>
                    <a:gd name="T49" fmla="*/ 0 h 12"/>
                    <a:gd name="T50" fmla="*/ 2147483646 w 25"/>
                    <a:gd name="T51" fmla="*/ 0 h 12"/>
                    <a:gd name="T52" fmla="*/ 2147483646 w 25"/>
                    <a:gd name="T53" fmla="*/ 0 h 12"/>
                    <a:gd name="T54" fmla="*/ 2147483646 w 25"/>
                    <a:gd name="T55" fmla="*/ 0 h 12"/>
                    <a:gd name="T56" fmla="*/ 2147483646 w 25"/>
                    <a:gd name="T57" fmla="*/ 0 h 12"/>
                    <a:gd name="T58" fmla="*/ 2147483646 w 25"/>
                    <a:gd name="T59" fmla="*/ 0 h 12"/>
                    <a:gd name="T60" fmla="*/ 2147483646 w 25"/>
                    <a:gd name="T61" fmla="*/ 0 h 12"/>
                    <a:gd name="T62" fmla="*/ 2147483646 w 25"/>
                    <a:gd name="T63" fmla="*/ 0 h 12"/>
                    <a:gd name="T64" fmla="*/ 2147483646 w 25"/>
                    <a:gd name="T65" fmla="*/ 0 h 12"/>
                    <a:gd name="T66" fmla="*/ 2147483646 w 25"/>
                    <a:gd name="T67" fmla="*/ 0 h 12"/>
                    <a:gd name="T68" fmla="*/ 2147483646 w 25"/>
                    <a:gd name="T69" fmla="*/ 0 h 12"/>
                    <a:gd name="T70" fmla="*/ 2147483646 w 25"/>
                    <a:gd name="T71" fmla="*/ 0 h 12"/>
                    <a:gd name="T72" fmla="*/ 2147483646 w 25"/>
                    <a:gd name="T73" fmla="*/ 2147483646 h 12"/>
                    <a:gd name="T74" fmla="*/ 2147483646 w 25"/>
                    <a:gd name="T75" fmla="*/ 2147483646 h 12"/>
                    <a:gd name="T76" fmla="*/ 2147483646 w 25"/>
                    <a:gd name="T77" fmla="*/ 2147483646 h 12"/>
                    <a:gd name="T78" fmla="*/ 2147483646 w 25"/>
                    <a:gd name="T79" fmla="*/ 0 h 12"/>
                    <a:gd name="T80" fmla="*/ 2147483646 w 25"/>
                    <a:gd name="T81" fmla="*/ 2147483646 h 12"/>
                    <a:gd name="T82" fmla="*/ 2147483646 w 25"/>
                    <a:gd name="T83" fmla="*/ 2147483646 h 12"/>
                    <a:gd name="T84" fmla="*/ 2147483646 w 25"/>
                    <a:gd name="T85" fmla="*/ 2147483646 h 12"/>
                    <a:gd name="T86" fmla="*/ 2147483646 w 25"/>
                    <a:gd name="T87" fmla="*/ 2147483646 h 12"/>
                    <a:gd name="T88" fmla="*/ 2147483646 w 25"/>
                    <a:gd name="T89" fmla="*/ 2147483646 h 12"/>
                    <a:gd name="T90" fmla="*/ 2147483646 w 25"/>
                    <a:gd name="T91" fmla="*/ 2147483646 h 12"/>
                    <a:gd name="T92" fmla="*/ 2147483646 w 25"/>
                    <a:gd name="T93" fmla="*/ 2147483646 h 12"/>
                    <a:gd name="T94" fmla="*/ 2147483646 w 25"/>
                    <a:gd name="T95" fmla="*/ 2147483646 h 12"/>
                    <a:gd name="T96" fmla="*/ 2147483646 w 25"/>
                    <a:gd name="T97" fmla="*/ 2147483646 h 12"/>
                    <a:gd name="T98" fmla="*/ 2147483646 w 25"/>
                    <a:gd name="T99" fmla="*/ 2147483646 h 12"/>
                    <a:gd name="T100" fmla="*/ 2147483646 w 25"/>
                    <a:gd name="T101" fmla="*/ 2147483646 h 12"/>
                    <a:gd name="T102" fmla="*/ 2147483646 w 25"/>
                    <a:gd name="T103" fmla="*/ 2147483646 h 12"/>
                    <a:gd name="T104" fmla="*/ 2147483646 w 25"/>
                    <a:gd name="T105" fmla="*/ 2147483646 h 12"/>
                    <a:gd name="T106" fmla="*/ 2147483646 w 25"/>
                    <a:gd name="T107" fmla="*/ 2147483646 h 12"/>
                    <a:gd name="T108" fmla="*/ 2147483646 w 25"/>
                    <a:gd name="T109" fmla="*/ 2147483646 h 12"/>
                    <a:gd name="T110" fmla="*/ 2147483646 w 25"/>
                    <a:gd name="T111" fmla="*/ 2147483646 h 12"/>
                    <a:gd name="T112" fmla="*/ 2147483646 w 25"/>
                    <a:gd name="T113" fmla="*/ 2147483646 h 12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25"/>
                    <a:gd name="T172" fmla="*/ 0 h 12"/>
                    <a:gd name="T173" fmla="*/ 25 w 25"/>
                    <a:gd name="T174" fmla="*/ 12 h 12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25" h="12">
                      <a:moveTo>
                        <a:pt x="13" y="12"/>
                      </a:moveTo>
                      <a:lnTo>
                        <a:pt x="13" y="12"/>
                      </a:lnTo>
                      <a:lnTo>
                        <a:pt x="13" y="6"/>
                      </a:lnTo>
                      <a:lnTo>
                        <a:pt x="6" y="12"/>
                      </a:lnTo>
                      <a:lnTo>
                        <a:pt x="6" y="6"/>
                      </a:lnTo>
                      <a:lnTo>
                        <a:pt x="6" y="12"/>
                      </a:lnTo>
                      <a:lnTo>
                        <a:pt x="0" y="12"/>
                      </a:lnTo>
                      <a:lnTo>
                        <a:pt x="0" y="6"/>
                      </a:lnTo>
                      <a:lnTo>
                        <a:pt x="6" y="6"/>
                      </a:lnTo>
                      <a:lnTo>
                        <a:pt x="6" y="0"/>
                      </a:lnTo>
                      <a:lnTo>
                        <a:pt x="6" y="6"/>
                      </a:lnTo>
                      <a:lnTo>
                        <a:pt x="6" y="0"/>
                      </a:lnTo>
                      <a:lnTo>
                        <a:pt x="13" y="0"/>
                      </a:lnTo>
                      <a:lnTo>
                        <a:pt x="19" y="0"/>
                      </a:lnTo>
                      <a:lnTo>
                        <a:pt x="13" y="0"/>
                      </a:lnTo>
                      <a:lnTo>
                        <a:pt x="19" y="0"/>
                      </a:lnTo>
                      <a:lnTo>
                        <a:pt x="19" y="6"/>
                      </a:lnTo>
                      <a:lnTo>
                        <a:pt x="25" y="0"/>
                      </a:lnTo>
                      <a:lnTo>
                        <a:pt x="25" y="6"/>
                      </a:lnTo>
                      <a:lnTo>
                        <a:pt x="19" y="6"/>
                      </a:lnTo>
                      <a:lnTo>
                        <a:pt x="25" y="6"/>
                      </a:lnTo>
                      <a:lnTo>
                        <a:pt x="19" y="6"/>
                      </a:lnTo>
                      <a:lnTo>
                        <a:pt x="19" y="12"/>
                      </a:lnTo>
                      <a:lnTo>
                        <a:pt x="13" y="1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52" name="Freeform 158"/>
                <p:cNvSpPr>
                  <a:spLocks/>
                </p:cNvSpPr>
                <p:nvPr/>
              </p:nvSpPr>
              <p:spPr bwMode="auto">
                <a:xfrm>
                  <a:off x="3385632" y="4299426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"/>
                    <a:gd name="T46" fmla="*/ 0 h 1"/>
                    <a:gd name="T47" fmla="*/ 1 w 1"/>
                    <a:gd name="T48" fmla="*/ 1 h 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53" name="Freeform 159"/>
                <p:cNvSpPr>
                  <a:spLocks/>
                </p:cNvSpPr>
                <p:nvPr/>
              </p:nvSpPr>
              <p:spPr bwMode="auto">
                <a:xfrm>
                  <a:off x="3391986" y="4299426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w 1"/>
                    <a:gd name="T31" fmla="*/ 0 h 1"/>
                    <a:gd name="T32" fmla="*/ 0 w 1"/>
                    <a:gd name="T33" fmla="*/ 0 h 1"/>
                    <a:gd name="T34" fmla="*/ 0 w 1"/>
                    <a:gd name="T35" fmla="*/ 0 h 1"/>
                    <a:gd name="T36" fmla="*/ 0 w 1"/>
                    <a:gd name="T37" fmla="*/ 0 h 1"/>
                    <a:gd name="T38" fmla="*/ 0 w 1"/>
                    <a:gd name="T39" fmla="*/ 0 h 1"/>
                    <a:gd name="T40" fmla="*/ 0 w 1"/>
                    <a:gd name="T41" fmla="*/ 0 h 1"/>
                    <a:gd name="T42" fmla="*/ 0 w 1"/>
                    <a:gd name="T43" fmla="*/ 0 h 1"/>
                    <a:gd name="T44" fmla="*/ 0 w 1"/>
                    <a:gd name="T45" fmla="*/ 0 h 1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1"/>
                    <a:gd name="T70" fmla="*/ 0 h 1"/>
                    <a:gd name="T71" fmla="*/ 1 w 1"/>
                    <a:gd name="T72" fmla="*/ 1 h 1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54" name="Freeform 160"/>
                <p:cNvSpPr>
                  <a:spLocks/>
                </p:cNvSpPr>
                <p:nvPr/>
              </p:nvSpPr>
              <p:spPr bwMode="auto">
                <a:xfrm>
                  <a:off x="3391986" y="4299426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"/>
                    <a:gd name="T34" fmla="*/ 0 h 1"/>
                    <a:gd name="T35" fmla="*/ 1 w 1"/>
                    <a:gd name="T36" fmla="*/ 1 h 1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55" name="Freeform 161"/>
                <p:cNvSpPr>
                  <a:spLocks/>
                </p:cNvSpPr>
                <p:nvPr/>
              </p:nvSpPr>
              <p:spPr bwMode="auto">
                <a:xfrm>
                  <a:off x="3399398" y="4299426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"/>
                    <a:gd name="T25" fmla="*/ 0 h 1"/>
                    <a:gd name="T26" fmla="*/ 1 w 1"/>
                    <a:gd name="T27" fmla="*/ 1 h 1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56" name="Freeform 162"/>
                <p:cNvSpPr>
                  <a:spLocks/>
                </p:cNvSpPr>
                <p:nvPr/>
              </p:nvSpPr>
              <p:spPr bwMode="auto">
                <a:xfrm>
                  <a:off x="3399398" y="4293072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"/>
                    <a:gd name="T34" fmla="*/ 0 h 1"/>
                    <a:gd name="T35" fmla="*/ 1 w 1"/>
                    <a:gd name="T36" fmla="*/ 1 h 1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57" name="Freeform 163"/>
                <p:cNvSpPr>
                  <a:spLocks/>
                </p:cNvSpPr>
                <p:nvPr/>
              </p:nvSpPr>
              <p:spPr bwMode="auto">
                <a:xfrm>
                  <a:off x="3385632" y="4299426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"/>
                    <a:gd name="T43" fmla="*/ 0 h 1"/>
                    <a:gd name="T44" fmla="*/ 1 w 1"/>
                    <a:gd name="T45" fmla="*/ 1 h 1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58" name="Freeform 164"/>
                <p:cNvSpPr>
                  <a:spLocks noEditPoints="1"/>
                </p:cNvSpPr>
                <p:nvPr/>
              </p:nvSpPr>
              <p:spPr bwMode="auto">
                <a:xfrm>
                  <a:off x="3412105" y="4293072"/>
                  <a:ext cx="7412" cy="1059"/>
                </a:xfrm>
                <a:custGeom>
                  <a:avLst/>
                  <a:gdLst>
                    <a:gd name="T0" fmla="*/ 0 w 7"/>
                    <a:gd name="T1" fmla="*/ 0 h 1"/>
                    <a:gd name="T2" fmla="*/ 0 w 7"/>
                    <a:gd name="T3" fmla="*/ 0 h 1"/>
                    <a:gd name="T4" fmla="*/ 0 w 7"/>
                    <a:gd name="T5" fmla="*/ 0 h 1"/>
                    <a:gd name="T6" fmla="*/ 0 w 7"/>
                    <a:gd name="T7" fmla="*/ 0 h 1"/>
                    <a:gd name="T8" fmla="*/ 0 w 7"/>
                    <a:gd name="T9" fmla="*/ 0 h 1"/>
                    <a:gd name="T10" fmla="*/ 0 w 7"/>
                    <a:gd name="T11" fmla="*/ 0 h 1"/>
                    <a:gd name="T12" fmla="*/ 0 w 7"/>
                    <a:gd name="T13" fmla="*/ 0 h 1"/>
                    <a:gd name="T14" fmla="*/ 0 w 7"/>
                    <a:gd name="T15" fmla="*/ 0 h 1"/>
                    <a:gd name="T16" fmla="*/ 0 w 7"/>
                    <a:gd name="T17" fmla="*/ 0 h 1"/>
                    <a:gd name="T18" fmla="*/ 0 w 7"/>
                    <a:gd name="T19" fmla="*/ 0 h 1"/>
                    <a:gd name="T20" fmla="*/ 0 w 7"/>
                    <a:gd name="T21" fmla="*/ 0 h 1"/>
                    <a:gd name="T22" fmla="*/ 2147483646 w 7"/>
                    <a:gd name="T23" fmla="*/ 0 h 1"/>
                    <a:gd name="T24" fmla="*/ 2147483646 w 7"/>
                    <a:gd name="T25" fmla="*/ 0 h 1"/>
                    <a:gd name="T26" fmla="*/ 2147483646 w 7"/>
                    <a:gd name="T27" fmla="*/ 0 h 1"/>
                    <a:gd name="T28" fmla="*/ 2147483646 w 7"/>
                    <a:gd name="T29" fmla="*/ 0 h 1"/>
                    <a:gd name="T30" fmla="*/ 2147483646 w 7"/>
                    <a:gd name="T31" fmla="*/ 0 h 1"/>
                    <a:gd name="T32" fmla="*/ 2147483646 w 7"/>
                    <a:gd name="T33" fmla="*/ 0 h 1"/>
                    <a:gd name="T34" fmla="*/ 2147483646 w 7"/>
                    <a:gd name="T35" fmla="*/ 0 h 1"/>
                    <a:gd name="T36" fmla="*/ 2147483646 w 7"/>
                    <a:gd name="T37" fmla="*/ 0 h 1"/>
                    <a:gd name="T38" fmla="*/ 2147483646 w 7"/>
                    <a:gd name="T39" fmla="*/ 0 h 1"/>
                    <a:gd name="T40" fmla="*/ 2147483646 w 7"/>
                    <a:gd name="T41" fmla="*/ 0 h 1"/>
                    <a:gd name="T42" fmla="*/ 2147483646 w 7"/>
                    <a:gd name="T43" fmla="*/ 0 h 1"/>
                    <a:gd name="T44" fmla="*/ 2147483646 w 7"/>
                    <a:gd name="T45" fmla="*/ 0 h 1"/>
                    <a:gd name="T46" fmla="*/ 2147483646 w 7"/>
                    <a:gd name="T47" fmla="*/ 0 h 1"/>
                    <a:gd name="T48" fmla="*/ 2147483646 w 7"/>
                    <a:gd name="T49" fmla="*/ 0 h 1"/>
                    <a:gd name="T50" fmla="*/ 2147483646 w 7"/>
                    <a:gd name="T51" fmla="*/ 0 h 1"/>
                    <a:gd name="T52" fmla="*/ 2147483646 w 7"/>
                    <a:gd name="T53" fmla="*/ 0 h 1"/>
                    <a:gd name="T54" fmla="*/ 2147483646 w 7"/>
                    <a:gd name="T55" fmla="*/ 0 h 1"/>
                    <a:gd name="T56" fmla="*/ 2147483646 w 7"/>
                    <a:gd name="T57" fmla="*/ 0 h 1"/>
                    <a:gd name="T58" fmla="*/ 2147483646 w 7"/>
                    <a:gd name="T59" fmla="*/ 0 h 1"/>
                    <a:gd name="T60" fmla="*/ 2147483646 w 7"/>
                    <a:gd name="T61" fmla="*/ 0 h 1"/>
                    <a:gd name="T62" fmla="*/ 2147483646 w 7"/>
                    <a:gd name="T63" fmla="*/ 0 h 1"/>
                    <a:gd name="T64" fmla="*/ 2147483646 w 7"/>
                    <a:gd name="T65" fmla="*/ 0 h 1"/>
                    <a:gd name="T66" fmla="*/ 2147483646 w 7"/>
                    <a:gd name="T67" fmla="*/ 0 h 1"/>
                    <a:gd name="T68" fmla="*/ 2147483646 w 7"/>
                    <a:gd name="T69" fmla="*/ 0 h 1"/>
                    <a:gd name="T70" fmla="*/ 2147483646 w 7"/>
                    <a:gd name="T71" fmla="*/ 0 h 1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7"/>
                    <a:gd name="T109" fmla="*/ 0 h 1"/>
                    <a:gd name="T110" fmla="*/ 7 w 7"/>
                    <a:gd name="T111" fmla="*/ 1 h 1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7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  <a:moveTo>
                        <a:pt x="7" y="0"/>
                      </a:moveTo>
                      <a:lnTo>
                        <a:pt x="0" y="0"/>
                      </a:lnTo>
                      <a:lnTo>
                        <a:pt x="7" y="0"/>
                      </a:lnTo>
                      <a:close/>
                      <a:moveTo>
                        <a:pt x="7" y="0"/>
                      </a:move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59" name="Freeform 165"/>
                <p:cNvSpPr>
                  <a:spLocks/>
                </p:cNvSpPr>
                <p:nvPr/>
              </p:nvSpPr>
              <p:spPr bwMode="auto">
                <a:xfrm>
                  <a:off x="3405752" y="4293072"/>
                  <a:ext cx="6353" cy="6353"/>
                </a:xfrm>
                <a:custGeom>
                  <a:avLst/>
                  <a:gdLst>
                    <a:gd name="T0" fmla="*/ 0 w 6"/>
                    <a:gd name="T1" fmla="*/ 2147483646 h 6"/>
                    <a:gd name="T2" fmla="*/ 0 w 6"/>
                    <a:gd name="T3" fmla="*/ 2147483646 h 6"/>
                    <a:gd name="T4" fmla="*/ 2147483646 w 6"/>
                    <a:gd name="T5" fmla="*/ 2147483646 h 6"/>
                    <a:gd name="T6" fmla="*/ 2147483646 w 6"/>
                    <a:gd name="T7" fmla="*/ 0 h 6"/>
                    <a:gd name="T8" fmla="*/ 2147483646 w 6"/>
                    <a:gd name="T9" fmla="*/ 0 h 6"/>
                    <a:gd name="T10" fmla="*/ 2147483646 w 6"/>
                    <a:gd name="T11" fmla="*/ 2147483646 h 6"/>
                    <a:gd name="T12" fmla="*/ 2147483646 w 6"/>
                    <a:gd name="T13" fmla="*/ 2147483646 h 6"/>
                    <a:gd name="T14" fmla="*/ 0 w 6"/>
                    <a:gd name="T15" fmla="*/ 2147483646 h 6"/>
                    <a:gd name="T16" fmla="*/ 0 w 6"/>
                    <a:gd name="T17" fmla="*/ 2147483646 h 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6"/>
                    <a:gd name="T28" fmla="*/ 0 h 6"/>
                    <a:gd name="T29" fmla="*/ 6 w 6"/>
                    <a:gd name="T30" fmla="*/ 6 h 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6" h="6">
                      <a:moveTo>
                        <a:pt x="0" y="6"/>
                      </a:moveTo>
                      <a:lnTo>
                        <a:pt x="0" y="6"/>
                      </a:lnTo>
                      <a:lnTo>
                        <a:pt x="6" y="6"/>
                      </a:lnTo>
                      <a:lnTo>
                        <a:pt x="6" y="0"/>
                      </a:lnTo>
                      <a:lnTo>
                        <a:pt x="6" y="6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60" name="Freeform 166"/>
                <p:cNvSpPr>
                  <a:spLocks/>
                </p:cNvSpPr>
                <p:nvPr/>
              </p:nvSpPr>
              <p:spPr bwMode="auto">
                <a:xfrm>
                  <a:off x="3405752" y="4293072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"/>
                    <a:gd name="T34" fmla="*/ 0 h 1"/>
                    <a:gd name="T35" fmla="*/ 1 w 1"/>
                    <a:gd name="T36" fmla="*/ 1 h 1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61" name="Freeform 167"/>
                <p:cNvSpPr>
                  <a:spLocks/>
                </p:cNvSpPr>
                <p:nvPr/>
              </p:nvSpPr>
              <p:spPr bwMode="auto">
                <a:xfrm>
                  <a:off x="3405752" y="4293072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"/>
                    <a:gd name="T28" fmla="*/ 0 h 1"/>
                    <a:gd name="T29" fmla="*/ 1 w 1"/>
                    <a:gd name="T30" fmla="*/ 1 h 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62" name="Freeform 168"/>
                <p:cNvSpPr>
                  <a:spLocks/>
                </p:cNvSpPr>
                <p:nvPr/>
              </p:nvSpPr>
              <p:spPr bwMode="auto">
                <a:xfrm>
                  <a:off x="3405752" y="4293072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"/>
                    <a:gd name="T34" fmla="*/ 0 h 1"/>
                    <a:gd name="T35" fmla="*/ 1 w 1"/>
                    <a:gd name="T36" fmla="*/ 1 h 1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63" name="Freeform 169"/>
                <p:cNvSpPr>
                  <a:spLocks/>
                </p:cNvSpPr>
                <p:nvPr/>
              </p:nvSpPr>
              <p:spPr bwMode="auto">
                <a:xfrm>
                  <a:off x="3412105" y="4293072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"/>
                    <a:gd name="T46" fmla="*/ 0 h 1"/>
                    <a:gd name="T47" fmla="*/ 1 w 1"/>
                    <a:gd name="T48" fmla="*/ 1 h 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64" name="Freeform 170"/>
                <p:cNvSpPr>
                  <a:spLocks/>
                </p:cNvSpPr>
                <p:nvPr/>
              </p:nvSpPr>
              <p:spPr bwMode="auto">
                <a:xfrm>
                  <a:off x="3412105" y="4293072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"/>
                    <a:gd name="T46" fmla="*/ 0 h 1"/>
                    <a:gd name="T47" fmla="*/ 1 w 1"/>
                    <a:gd name="T48" fmla="*/ 1 h 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65" name="Freeform 171"/>
                <p:cNvSpPr>
                  <a:spLocks/>
                </p:cNvSpPr>
                <p:nvPr/>
              </p:nvSpPr>
              <p:spPr bwMode="auto">
                <a:xfrm>
                  <a:off x="3412105" y="4293072"/>
                  <a:ext cx="1059" cy="6353"/>
                </a:xfrm>
                <a:custGeom>
                  <a:avLst/>
                  <a:gdLst>
                    <a:gd name="T0" fmla="*/ 0 w 1"/>
                    <a:gd name="T1" fmla="*/ 2147483646 h 6"/>
                    <a:gd name="T2" fmla="*/ 0 w 1"/>
                    <a:gd name="T3" fmla="*/ 2147483646 h 6"/>
                    <a:gd name="T4" fmla="*/ 0 w 1"/>
                    <a:gd name="T5" fmla="*/ 2147483646 h 6"/>
                    <a:gd name="T6" fmla="*/ 0 w 1"/>
                    <a:gd name="T7" fmla="*/ 2147483646 h 6"/>
                    <a:gd name="T8" fmla="*/ 0 w 1"/>
                    <a:gd name="T9" fmla="*/ 2147483646 h 6"/>
                    <a:gd name="T10" fmla="*/ 0 w 1"/>
                    <a:gd name="T11" fmla="*/ 0 h 6"/>
                    <a:gd name="T12" fmla="*/ 0 w 1"/>
                    <a:gd name="T13" fmla="*/ 0 h 6"/>
                    <a:gd name="T14" fmla="*/ 0 w 1"/>
                    <a:gd name="T15" fmla="*/ 0 h 6"/>
                    <a:gd name="T16" fmla="*/ 0 w 1"/>
                    <a:gd name="T17" fmla="*/ 2147483646 h 6"/>
                    <a:gd name="T18" fmla="*/ 0 w 1"/>
                    <a:gd name="T19" fmla="*/ 2147483646 h 6"/>
                    <a:gd name="T20" fmla="*/ 0 w 1"/>
                    <a:gd name="T21" fmla="*/ 2147483646 h 6"/>
                    <a:gd name="T22" fmla="*/ 0 w 1"/>
                    <a:gd name="T23" fmla="*/ 2147483646 h 6"/>
                    <a:gd name="T24" fmla="*/ 0 w 1"/>
                    <a:gd name="T25" fmla="*/ 2147483646 h 6"/>
                    <a:gd name="T26" fmla="*/ 0 w 1"/>
                    <a:gd name="T27" fmla="*/ 2147483646 h 6"/>
                    <a:gd name="T28" fmla="*/ 0 w 1"/>
                    <a:gd name="T29" fmla="*/ 2147483646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"/>
                    <a:gd name="T46" fmla="*/ 0 h 6"/>
                    <a:gd name="T47" fmla="*/ 1 w 1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" h="6">
                      <a:moveTo>
                        <a:pt x="0" y="6"/>
                      </a:moveTo>
                      <a:lnTo>
                        <a:pt x="0" y="6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66" name="Oval 172"/>
                <p:cNvSpPr>
                  <a:spLocks noChangeArrowheads="1"/>
                </p:cNvSpPr>
                <p:nvPr/>
              </p:nvSpPr>
              <p:spPr bwMode="auto">
                <a:xfrm>
                  <a:off x="3412105" y="4293072"/>
                  <a:ext cx="1059" cy="1059"/>
                </a:xfrm>
                <a:prstGeom prst="ellipse">
                  <a:avLst/>
                </a:prstGeom>
                <a:solidFill>
                  <a:srgbClr val="FFFFFF"/>
                </a:solidFill>
                <a:ln w="0">
                  <a:solidFill>
                    <a:schemeClr val="accent1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buClrTx/>
                  </a:pPr>
                  <a:endParaRPr lang="fr-FR" sz="1400" b="0">
                    <a:latin typeface="Tahoma" panose="020B060403050404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8067" name="Freeform 173"/>
                <p:cNvSpPr>
                  <a:spLocks/>
                </p:cNvSpPr>
                <p:nvPr/>
              </p:nvSpPr>
              <p:spPr bwMode="auto">
                <a:xfrm>
                  <a:off x="3405752" y="4299426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w 1"/>
                    <a:gd name="T31" fmla="*/ 0 h 1"/>
                    <a:gd name="T32" fmla="*/ 0 w 1"/>
                    <a:gd name="T33" fmla="*/ 0 h 1"/>
                    <a:gd name="T34" fmla="*/ 0 w 1"/>
                    <a:gd name="T35" fmla="*/ 0 h 1"/>
                    <a:gd name="T36" fmla="*/ 0 w 1"/>
                    <a:gd name="T37" fmla="*/ 0 h 1"/>
                    <a:gd name="T38" fmla="*/ 0 w 1"/>
                    <a:gd name="T39" fmla="*/ 0 h 1"/>
                    <a:gd name="T40" fmla="*/ 0 w 1"/>
                    <a:gd name="T41" fmla="*/ 0 h 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"/>
                    <a:gd name="T64" fmla="*/ 0 h 1"/>
                    <a:gd name="T65" fmla="*/ 1 w 1"/>
                    <a:gd name="T66" fmla="*/ 1 h 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68" name="Freeform 174"/>
                <p:cNvSpPr>
                  <a:spLocks/>
                </p:cNvSpPr>
                <p:nvPr/>
              </p:nvSpPr>
              <p:spPr bwMode="auto">
                <a:xfrm>
                  <a:off x="3405752" y="4299426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w 1"/>
                    <a:gd name="T31" fmla="*/ 0 h 1"/>
                    <a:gd name="T32" fmla="*/ 0 w 1"/>
                    <a:gd name="T33" fmla="*/ 0 h 1"/>
                    <a:gd name="T34" fmla="*/ 0 w 1"/>
                    <a:gd name="T35" fmla="*/ 0 h 1"/>
                    <a:gd name="T36" fmla="*/ 0 w 1"/>
                    <a:gd name="T37" fmla="*/ 0 h 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"/>
                    <a:gd name="T58" fmla="*/ 0 h 1"/>
                    <a:gd name="T59" fmla="*/ 1 w 1"/>
                    <a:gd name="T60" fmla="*/ 1 h 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69" name="Freeform 175"/>
                <p:cNvSpPr>
                  <a:spLocks/>
                </p:cNvSpPr>
                <p:nvPr/>
              </p:nvSpPr>
              <p:spPr bwMode="auto">
                <a:xfrm>
                  <a:off x="3405752" y="4299426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w 1"/>
                    <a:gd name="T31" fmla="*/ 0 h 1"/>
                    <a:gd name="T32" fmla="*/ 0 w 1"/>
                    <a:gd name="T33" fmla="*/ 0 h 1"/>
                    <a:gd name="T34" fmla="*/ 0 w 1"/>
                    <a:gd name="T35" fmla="*/ 0 h 1"/>
                    <a:gd name="T36" fmla="*/ 0 w 1"/>
                    <a:gd name="T37" fmla="*/ 0 h 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"/>
                    <a:gd name="T58" fmla="*/ 0 h 1"/>
                    <a:gd name="T59" fmla="*/ 1 w 1"/>
                    <a:gd name="T60" fmla="*/ 1 h 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70" name="Freeform 176"/>
                <p:cNvSpPr>
                  <a:spLocks/>
                </p:cNvSpPr>
                <p:nvPr/>
              </p:nvSpPr>
              <p:spPr bwMode="auto">
                <a:xfrm>
                  <a:off x="3405752" y="4299426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"/>
                    <a:gd name="T46" fmla="*/ 0 h 1"/>
                    <a:gd name="T47" fmla="*/ 1 w 1"/>
                    <a:gd name="T48" fmla="*/ 1 h 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71" name="Freeform 177"/>
                <p:cNvSpPr>
                  <a:spLocks/>
                </p:cNvSpPr>
                <p:nvPr/>
              </p:nvSpPr>
              <p:spPr bwMode="auto">
                <a:xfrm>
                  <a:off x="3445990" y="4306838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"/>
                    <a:gd name="T46" fmla="*/ 0 h 1"/>
                    <a:gd name="T47" fmla="*/ 1 w 1"/>
                    <a:gd name="T48" fmla="*/ 1 h 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72" name="Freeform 178"/>
                <p:cNvSpPr>
                  <a:spLocks/>
                </p:cNvSpPr>
                <p:nvPr/>
              </p:nvSpPr>
              <p:spPr bwMode="auto">
                <a:xfrm>
                  <a:off x="3453402" y="4306838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w 1"/>
                    <a:gd name="T31" fmla="*/ 0 h 1"/>
                    <a:gd name="T32" fmla="*/ 0 w 1"/>
                    <a:gd name="T33" fmla="*/ 0 h 1"/>
                    <a:gd name="T34" fmla="*/ 0 w 1"/>
                    <a:gd name="T35" fmla="*/ 0 h 1"/>
                    <a:gd name="T36" fmla="*/ 0 w 1"/>
                    <a:gd name="T37" fmla="*/ 0 h 1"/>
                    <a:gd name="T38" fmla="*/ 0 w 1"/>
                    <a:gd name="T39" fmla="*/ 0 h 1"/>
                    <a:gd name="T40" fmla="*/ 0 w 1"/>
                    <a:gd name="T41" fmla="*/ 0 h 1"/>
                    <a:gd name="T42" fmla="*/ 0 w 1"/>
                    <a:gd name="T43" fmla="*/ 0 h 1"/>
                    <a:gd name="T44" fmla="*/ 0 w 1"/>
                    <a:gd name="T45" fmla="*/ 0 h 1"/>
                    <a:gd name="T46" fmla="*/ 0 w 1"/>
                    <a:gd name="T47" fmla="*/ 0 h 1"/>
                    <a:gd name="T48" fmla="*/ 0 w 1"/>
                    <a:gd name="T49" fmla="*/ 0 h 1"/>
                    <a:gd name="T50" fmla="*/ 0 w 1"/>
                    <a:gd name="T51" fmla="*/ 0 h 1"/>
                    <a:gd name="T52" fmla="*/ 0 w 1"/>
                    <a:gd name="T53" fmla="*/ 0 h 1"/>
                    <a:gd name="T54" fmla="*/ 0 w 1"/>
                    <a:gd name="T55" fmla="*/ 0 h 1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1"/>
                    <a:gd name="T85" fmla="*/ 0 h 1"/>
                    <a:gd name="T86" fmla="*/ 1 w 1"/>
                    <a:gd name="T87" fmla="*/ 1 h 1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73" name="Freeform 179"/>
                <p:cNvSpPr>
                  <a:spLocks/>
                </p:cNvSpPr>
                <p:nvPr/>
              </p:nvSpPr>
              <p:spPr bwMode="auto">
                <a:xfrm>
                  <a:off x="3453402" y="4299426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"/>
                    <a:gd name="T28" fmla="*/ 0 h 1"/>
                    <a:gd name="T29" fmla="*/ 1 w 1"/>
                    <a:gd name="T30" fmla="*/ 1 h 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74" name="Freeform 180"/>
                <p:cNvSpPr>
                  <a:spLocks/>
                </p:cNvSpPr>
                <p:nvPr/>
              </p:nvSpPr>
              <p:spPr bwMode="auto">
                <a:xfrm>
                  <a:off x="3486228" y="4306838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w 1"/>
                    <a:gd name="T31" fmla="*/ 0 h 1"/>
                    <a:gd name="T32" fmla="*/ 0 w 1"/>
                    <a:gd name="T33" fmla="*/ 0 h 1"/>
                    <a:gd name="T34" fmla="*/ 0 w 1"/>
                    <a:gd name="T35" fmla="*/ 0 h 1"/>
                    <a:gd name="T36" fmla="*/ 0 w 1"/>
                    <a:gd name="T37" fmla="*/ 0 h 1"/>
                    <a:gd name="T38" fmla="*/ 0 w 1"/>
                    <a:gd name="T39" fmla="*/ 0 h 1"/>
                    <a:gd name="T40" fmla="*/ 0 w 1"/>
                    <a:gd name="T41" fmla="*/ 0 h 1"/>
                    <a:gd name="T42" fmla="*/ 0 w 1"/>
                    <a:gd name="T43" fmla="*/ 0 h 1"/>
                    <a:gd name="T44" fmla="*/ 0 w 1"/>
                    <a:gd name="T45" fmla="*/ 0 h 1"/>
                    <a:gd name="T46" fmla="*/ 0 w 1"/>
                    <a:gd name="T47" fmla="*/ 0 h 1"/>
                    <a:gd name="T48" fmla="*/ 0 w 1"/>
                    <a:gd name="T49" fmla="*/ 0 h 1"/>
                    <a:gd name="T50" fmla="*/ 0 w 1"/>
                    <a:gd name="T51" fmla="*/ 0 h 1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1"/>
                    <a:gd name="T79" fmla="*/ 0 h 1"/>
                    <a:gd name="T80" fmla="*/ 1 w 1"/>
                    <a:gd name="T81" fmla="*/ 1 h 1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75" name="Freeform 181"/>
                <p:cNvSpPr>
                  <a:spLocks/>
                </p:cNvSpPr>
                <p:nvPr/>
              </p:nvSpPr>
              <p:spPr bwMode="auto">
                <a:xfrm>
                  <a:off x="3479875" y="4306838"/>
                  <a:ext cx="6353" cy="1059"/>
                </a:xfrm>
                <a:custGeom>
                  <a:avLst/>
                  <a:gdLst>
                    <a:gd name="T0" fmla="*/ 0 w 6"/>
                    <a:gd name="T1" fmla="*/ 0 h 1"/>
                    <a:gd name="T2" fmla="*/ 2147483646 w 6"/>
                    <a:gd name="T3" fmla="*/ 0 h 1"/>
                    <a:gd name="T4" fmla="*/ 2147483646 w 6"/>
                    <a:gd name="T5" fmla="*/ 0 h 1"/>
                    <a:gd name="T6" fmla="*/ 2147483646 w 6"/>
                    <a:gd name="T7" fmla="*/ 0 h 1"/>
                    <a:gd name="T8" fmla="*/ 2147483646 w 6"/>
                    <a:gd name="T9" fmla="*/ 0 h 1"/>
                    <a:gd name="T10" fmla="*/ 2147483646 w 6"/>
                    <a:gd name="T11" fmla="*/ 0 h 1"/>
                    <a:gd name="T12" fmla="*/ 2147483646 w 6"/>
                    <a:gd name="T13" fmla="*/ 0 h 1"/>
                    <a:gd name="T14" fmla="*/ 2147483646 w 6"/>
                    <a:gd name="T15" fmla="*/ 0 h 1"/>
                    <a:gd name="T16" fmla="*/ 2147483646 w 6"/>
                    <a:gd name="T17" fmla="*/ 0 h 1"/>
                    <a:gd name="T18" fmla="*/ 2147483646 w 6"/>
                    <a:gd name="T19" fmla="*/ 0 h 1"/>
                    <a:gd name="T20" fmla="*/ 2147483646 w 6"/>
                    <a:gd name="T21" fmla="*/ 0 h 1"/>
                    <a:gd name="T22" fmla="*/ 2147483646 w 6"/>
                    <a:gd name="T23" fmla="*/ 0 h 1"/>
                    <a:gd name="T24" fmla="*/ 2147483646 w 6"/>
                    <a:gd name="T25" fmla="*/ 0 h 1"/>
                    <a:gd name="T26" fmla="*/ 2147483646 w 6"/>
                    <a:gd name="T27" fmla="*/ 0 h 1"/>
                    <a:gd name="T28" fmla="*/ 2147483646 w 6"/>
                    <a:gd name="T29" fmla="*/ 0 h 1"/>
                    <a:gd name="T30" fmla="*/ 2147483646 w 6"/>
                    <a:gd name="T31" fmla="*/ 0 h 1"/>
                    <a:gd name="T32" fmla="*/ 2147483646 w 6"/>
                    <a:gd name="T33" fmla="*/ 0 h 1"/>
                    <a:gd name="T34" fmla="*/ 2147483646 w 6"/>
                    <a:gd name="T35" fmla="*/ 0 h 1"/>
                    <a:gd name="T36" fmla="*/ 2147483646 w 6"/>
                    <a:gd name="T37" fmla="*/ 0 h 1"/>
                    <a:gd name="T38" fmla="*/ 2147483646 w 6"/>
                    <a:gd name="T39" fmla="*/ 0 h 1"/>
                    <a:gd name="T40" fmla="*/ 2147483646 w 6"/>
                    <a:gd name="T41" fmla="*/ 0 h 1"/>
                    <a:gd name="T42" fmla="*/ 0 w 6"/>
                    <a:gd name="T43" fmla="*/ 0 h 1"/>
                    <a:gd name="T44" fmla="*/ 0 w 6"/>
                    <a:gd name="T45" fmla="*/ 0 h 1"/>
                    <a:gd name="T46" fmla="*/ 0 w 6"/>
                    <a:gd name="T47" fmla="*/ 0 h 1"/>
                    <a:gd name="T48" fmla="*/ 0 w 6"/>
                    <a:gd name="T49" fmla="*/ 0 h 1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"/>
                    <a:gd name="T76" fmla="*/ 0 h 1"/>
                    <a:gd name="T77" fmla="*/ 6 w 6"/>
                    <a:gd name="T78" fmla="*/ 1 h 1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76" name="Freeform 182"/>
                <p:cNvSpPr>
                  <a:spLocks/>
                </p:cNvSpPr>
                <p:nvPr/>
              </p:nvSpPr>
              <p:spPr bwMode="auto">
                <a:xfrm>
                  <a:off x="3479875" y="4306838"/>
                  <a:ext cx="6353" cy="1059"/>
                </a:xfrm>
                <a:custGeom>
                  <a:avLst/>
                  <a:gdLst>
                    <a:gd name="T0" fmla="*/ 0 w 6"/>
                    <a:gd name="T1" fmla="*/ 0 h 1"/>
                    <a:gd name="T2" fmla="*/ 0 w 6"/>
                    <a:gd name="T3" fmla="*/ 0 h 1"/>
                    <a:gd name="T4" fmla="*/ 0 w 6"/>
                    <a:gd name="T5" fmla="*/ 0 h 1"/>
                    <a:gd name="T6" fmla="*/ 0 w 6"/>
                    <a:gd name="T7" fmla="*/ 0 h 1"/>
                    <a:gd name="T8" fmla="*/ 0 w 6"/>
                    <a:gd name="T9" fmla="*/ 0 h 1"/>
                    <a:gd name="T10" fmla="*/ 0 w 6"/>
                    <a:gd name="T11" fmla="*/ 0 h 1"/>
                    <a:gd name="T12" fmla="*/ 0 w 6"/>
                    <a:gd name="T13" fmla="*/ 0 h 1"/>
                    <a:gd name="T14" fmla="*/ 0 w 6"/>
                    <a:gd name="T15" fmla="*/ 0 h 1"/>
                    <a:gd name="T16" fmla="*/ 0 w 6"/>
                    <a:gd name="T17" fmla="*/ 0 h 1"/>
                    <a:gd name="T18" fmla="*/ 0 w 6"/>
                    <a:gd name="T19" fmla="*/ 0 h 1"/>
                    <a:gd name="T20" fmla="*/ 2147483646 w 6"/>
                    <a:gd name="T21" fmla="*/ 0 h 1"/>
                    <a:gd name="T22" fmla="*/ 0 w 6"/>
                    <a:gd name="T23" fmla="*/ 0 h 1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6"/>
                    <a:gd name="T37" fmla="*/ 0 h 1"/>
                    <a:gd name="T38" fmla="*/ 6 w 6"/>
                    <a:gd name="T39" fmla="*/ 1 h 1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6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77" name="Freeform 183"/>
                <p:cNvSpPr>
                  <a:spLocks/>
                </p:cNvSpPr>
                <p:nvPr/>
              </p:nvSpPr>
              <p:spPr bwMode="auto">
                <a:xfrm>
                  <a:off x="3486228" y="4299426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w 1"/>
                    <a:gd name="T31" fmla="*/ 0 h 1"/>
                    <a:gd name="T32" fmla="*/ 0 w 1"/>
                    <a:gd name="T33" fmla="*/ 0 h 1"/>
                    <a:gd name="T34" fmla="*/ 0 w 1"/>
                    <a:gd name="T35" fmla="*/ 0 h 1"/>
                    <a:gd name="T36" fmla="*/ 0 w 1"/>
                    <a:gd name="T37" fmla="*/ 0 h 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"/>
                    <a:gd name="T58" fmla="*/ 0 h 1"/>
                    <a:gd name="T59" fmla="*/ 1 w 1"/>
                    <a:gd name="T60" fmla="*/ 1 h 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78" name="Freeform 184"/>
                <p:cNvSpPr>
                  <a:spLocks/>
                </p:cNvSpPr>
                <p:nvPr/>
              </p:nvSpPr>
              <p:spPr bwMode="auto">
                <a:xfrm>
                  <a:off x="3486228" y="4299426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"/>
                    <a:gd name="T28" fmla="*/ 0 h 1"/>
                    <a:gd name="T29" fmla="*/ 1 w 1"/>
                    <a:gd name="T30" fmla="*/ 1 h 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79" name="Freeform 185"/>
                <p:cNvSpPr>
                  <a:spLocks/>
                </p:cNvSpPr>
                <p:nvPr/>
              </p:nvSpPr>
              <p:spPr bwMode="auto">
                <a:xfrm>
                  <a:off x="3479875" y="4299426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w 1"/>
                    <a:gd name="T31" fmla="*/ 0 h 1"/>
                    <a:gd name="T32" fmla="*/ 0 w 1"/>
                    <a:gd name="T33" fmla="*/ 0 h 1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1"/>
                    <a:gd name="T52" fmla="*/ 0 h 1"/>
                    <a:gd name="T53" fmla="*/ 1 w 1"/>
                    <a:gd name="T54" fmla="*/ 1 h 1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80" name="Freeform 186"/>
                <p:cNvSpPr>
                  <a:spLocks/>
                </p:cNvSpPr>
                <p:nvPr/>
              </p:nvSpPr>
              <p:spPr bwMode="auto">
                <a:xfrm>
                  <a:off x="3479875" y="4299426"/>
                  <a:ext cx="6353" cy="1059"/>
                </a:xfrm>
                <a:custGeom>
                  <a:avLst/>
                  <a:gdLst>
                    <a:gd name="T0" fmla="*/ 0 w 6"/>
                    <a:gd name="T1" fmla="*/ 0 h 1"/>
                    <a:gd name="T2" fmla="*/ 0 w 6"/>
                    <a:gd name="T3" fmla="*/ 0 h 1"/>
                    <a:gd name="T4" fmla="*/ 0 w 6"/>
                    <a:gd name="T5" fmla="*/ 0 h 1"/>
                    <a:gd name="T6" fmla="*/ 0 w 6"/>
                    <a:gd name="T7" fmla="*/ 0 h 1"/>
                    <a:gd name="T8" fmla="*/ 0 w 6"/>
                    <a:gd name="T9" fmla="*/ 0 h 1"/>
                    <a:gd name="T10" fmla="*/ 0 w 6"/>
                    <a:gd name="T11" fmla="*/ 0 h 1"/>
                    <a:gd name="T12" fmla="*/ 0 w 6"/>
                    <a:gd name="T13" fmla="*/ 0 h 1"/>
                    <a:gd name="T14" fmla="*/ 0 w 6"/>
                    <a:gd name="T15" fmla="*/ 0 h 1"/>
                    <a:gd name="T16" fmla="*/ 0 w 6"/>
                    <a:gd name="T17" fmla="*/ 0 h 1"/>
                    <a:gd name="T18" fmla="*/ 0 w 6"/>
                    <a:gd name="T19" fmla="*/ 0 h 1"/>
                    <a:gd name="T20" fmla="*/ 0 w 6"/>
                    <a:gd name="T21" fmla="*/ 0 h 1"/>
                    <a:gd name="T22" fmla="*/ 0 w 6"/>
                    <a:gd name="T23" fmla="*/ 0 h 1"/>
                    <a:gd name="T24" fmla="*/ 0 w 6"/>
                    <a:gd name="T25" fmla="*/ 0 h 1"/>
                    <a:gd name="T26" fmla="*/ 0 w 6"/>
                    <a:gd name="T27" fmla="*/ 0 h 1"/>
                    <a:gd name="T28" fmla="*/ 0 w 6"/>
                    <a:gd name="T29" fmla="*/ 0 h 1"/>
                    <a:gd name="T30" fmla="*/ 0 w 6"/>
                    <a:gd name="T31" fmla="*/ 0 h 1"/>
                    <a:gd name="T32" fmla="*/ 0 w 6"/>
                    <a:gd name="T33" fmla="*/ 0 h 1"/>
                    <a:gd name="T34" fmla="*/ 0 w 6"/>
                    <a:gd name="T35" fmla="*/ 0 h 1"/>
                    <a:gd name="T36" fmla="*/ 0 w 6"/>
                    <a:gd name="T37" fmla="*/ 0 h 1"/>
                    <a:gd name="T38" fmla="*/ 0 w 6"/>
                    <a:gd name="T39" fmla="*/ 0 h 1"/>
                    <a:gd name="T40" fmla="*/ 0 w 6"/>
                    <a:gd name="T41" fmla="*/ 0 h 1"/>
                    <a:gd name="T42" fmla="*/ 2147483646 w 6"/>
                    <a:gd name="T43" fmla="*/ 0 h 1"/>
                    <a:gd name="T44" fmla="*/ 2147483646 w 6"/>
                    <a:gd name="T45" fmla="*/ 0 h 1"/>
                    <a:gd name="T46" fmla="*/ 2147483646 w 6"/>
                    <a:gd name="T47" fmla="*/ 0 h 1"/>
                    <a:gd name="T48" fmla="*/ 0 w 6"/>
                    <a:gd name="T49" fmla="*/ 0 h 1"/>
                    <a:gd name="T50" fmla="*/ 0 w 6"/>
                    <a:gd name="T51" fmla="*/ 0 h 1"/>
                    <a:gd name="T52" fmla="*/ 0 w 6"/>
                    <a:gd name="T53" fmla="*/ 0 h 1"/>
                    <a:gd name="T54" fmla="*/ 0 w 6"/>
                    <a:gd name="T55" fmla="*/ 0 h 1"/>
                    <a:gd name="T56" fmla="*/ 0 w 6"/>
                    <a:gd name="T57" fmla="*/ 0 h 1"/>
                    <a:gd name="T58" fmla="*/ 0 w 6"/>
                    <a:gd name="T59" fmla="*/ 0 h 1"/>
                    <a:gd name="T60" fmla="*/ 0 w 6"/>
                    <a:gd name="T61" fmla="*/ 0 h 1"/>
                    <a:gd name="T62" fmla="*/ 0 w 6"/>
                    <a:gd name="T63" fmla="*/ 0 h 1"/>
                    <a:gd name="T64" fmla="*/ 0 w 6"/>
                    <a:gd name="T65" fmla="*/ 0 h 1"/>
                    <a:gd name="T66" fmla="*/ 0 w 6"/>
                    <a:gd name="T67" fmla="*/ 0 h 1"/>
                    <a:gd name="T68" fmla="*/ 0 w 6"/>
                    <a:gd name="T69" fmla="*/ 0 h 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6"/>
                    <a:gd name="T106" fmla="*/ 0 h 1"/>
                    <a:gd name="T107" fmla="*/ 6 w 6"/>
                    <a:gd name="T108" fmla="*/ 1 h 1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6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81" name="Oval 187"/>
                <p:cNvSpPr>
                  <a:spLocks noChangeArrowheads="1"/>
                </p:cNvSpPr>
                <p:nvPr/>
              </p:nvSpPr>
              <p:spPr bwMode="auto">
                <a:xfrm>
                  <a:off x="3473521" y="4299426"/>
                  <a:ext cx="1059" cy="1059"/>
                </a:xfrm>
                <a:prstGeom prst="ellipse">
                  <a:avLst/>
                </a:prstGeom>
                <a:solidFill>
                  <a:srgbClr val="FFFFFF"/>
                </a:solidFill>
                <a:ln w="0">
                  <a:solidFill>
                    <a:schemeClr val="accent1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buClrTx/>
                  </a:pPr>
                  <a:endParaRPr lang="fr-FR" sz="1400" b="0">
                    <a:latin typeface="Tahoma" panose="020B060403050404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8082" name="Freeform 188"/>
                <p:cNvSpPr>
                  <a:spLocks/>
                </p:cNvSpPr>
                <p:nvPr/>
              </p:nvSpPr>
              <p:spPr bwMode="auto">
                <a:xfrm>
                  <a:off x="3473521" y="4299426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"/>
                    <a:gd name="T43" fmla="*/ 0 h 1"/>
                    <a:gd name="T44" fmla="*/ 1 w 1"/>
                    <a:gd name="T45" fmla="*/ 1 h 1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83" name="Freeform 189"/>
                <p:cNvSpPr>
                  <a:spLocks/>
                </p:cNvSpPr>
                <p:nvPr/>
              </p:nvSpPr>
              <p:spPr bwMode="auto">
                <a:xfrm>
                  <a:off x="3473521" y="4299426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w 1"/>
                    <a:gd name="T31" fmla="*/ 0 h 1"/>
                    <a:gd name="T32" fmla="*/ 0 w 1"/>
                    <a:gd name="T33" fmla="*/ 0 h 1"/>
                    <a:gd name="T34" fmla="*/ 0 w 1"/>
                    <a:gd name="T35" fmla="*/ 0 h 1"/>
                    <a:gd name="T36" fmla="*/ 0 w 1"/>
                    <a:gd name="T37" fmla="*/ 0 h 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"/>
                    <a:gd name="T58" fmla="*/ 0 h 1"/>
                    <a:gd name="T59" fmla="*/ 1 w 1"/>
                    <a:gd name="T60" fmla="*/ 1 h 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84" name="Freeform 190"/>
                <p:cNvSpPr>
                  <a:spLocks/>
                </p:cNvSpPr>
                <p:nvPr/>
              </p:nvSpPr>
              <p:spPr bwMode="auto">
                <a:xfrm>
                  <a:off x="3493641" y="4272953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"/>
                    <a:gd name="T31" fmla="*/ 0 h 1"/>
                    <a:gd name="T32" fmla="*/ 1 w 1"/>
                    <a:gd name="T33" fmla="*/ 1 h 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85" name="Freeform 191"/>
                <p:cNvSpPr>
                  <a:spLocks/>
                </p:cNvSpPr>
                <p:nvPr/>
              </p:nvSpPr>
              <p:spPr bwMode="auto">
                <a:xfrm>
                  <a:off x="3479875" y="4272953"/>
                  <a:ext cx="6353" cy="6353"/>
                </a:xfrm>
                <a:custGeom>
                  <a:avLst/>
                  <a:gdLst>
                    <a:gd name="T0" fmla="*/ 2147483646 w 6"/>
                    <a:gd name="T1" fmla="*/ 2147483646 h 6"/>
                    <a:gd name="T2" fmla="*/ 2147483646 w 6"/>
                    <a:gd name="T3" fmla="*/ 2147483646 h 6"/>
                    <a:gd name="T4" fmla="*/ 2147483646 w 6"/>
                    <a:gd name="T5" fmla="*/ 2147483646 h 6"/>
                    <a:gd name="T6" fmla="*/ 2147483646 w 6"/>
                    <a:gd name="T7" fmla="*/ 2147483646 h 6"/>
                    <a:gd name="T8" fmla="*/ 2147483646 w 6"/>
                    <a:gd name="T9" fmla="*/ 2147483646 h 6"/>
                    <a:gd name="T10" fmla="*/ 2147483646 w 6"/>
                    <a:gd name="T11" fmla="*/ 2147483646 h 6"/>
                    <a:gd name="T12" fmla="*/ 2147483646 w 6"/>
                    <a:gd name="T13" fmla="*/ 2147483646 h 6"/>
                    <a:gd name="T14" fmla="*/ 2147483646 w 6"/>
                    <a:gd name="T15" fmla="*/ 2147483646 h 6"/>
                    <a:gd name="T16" fmla="*/ 2147483646 w 6"/>
                    <a:gd name="T17" fmla="*/ 2147483646 h 6"/>
                    <a:gd name="T18" fmla="*/ 0 w 6"/>
                    <a:gd name="T19" fmla="*/ 2147483646 h 6"/>
                    <a:gd name="T20" fmla="*/ 0 w 6"/>
                    <a:gd name="T21" fmla="*/ 2147483646 h 6"/>
                    <a:gd name="T22" fmla="*/ 0 w 6"/>
                    <a:gd name="T23" fmla="*/ 2147483646 h 6"/>
                    <a:gd name="T24" fmla="*/ 0 w 6"/>
                    <a:gd name="T25" fmla="*/ 2147483646 h 6"/>
                    <a:gd name="T26" fmla="*/ 0 w 6"/>
                    <a:gd name="T27" fmla="*/ 2147483646 h 6"/>
                    <a:gd name="T28" fmla="*/ 0 w 6"/>
                    <a:gd name="T29" fmla="*/ 2147483646 h 6"/>
                    <a:gd name="T30" fmla="*/ 0 w 6"/>
                    <a:gd name="T31" fmla="*/ 2147483646 h 6"/>
                    <a:gd name="T32" fmla="*/ 0 w 6"/>
                    <a:gd name="T33" fmla="*/ 2147483646 h 6"/>
                    <a:gd name="T34" fmla="*/ 0 w 6"/>
                    <a:gd name="T35" fmla="*/ 2147483646 h 6"/>
                    <a:gd name="T36" fmla="*/ 0 w 6"/>
                    <a:gd name="T37" fmla="*/ 2147483646 h 6"/>
                    <a:gd name="T38" fmla="*/ 0 w 6"/>
                    <a:gd name="T39" fmla="*/ 2147483646 h 6"/>
                    <a:gd name="T40" fmla="*/ 0 w 6"/>
                    <a:gd name="T41" fmla="*/ 2147483646 h 6"/>
                    <a:gd name="T42" fmla="*/ 0 w 6"/>
                    <a:gd name="T43" fmla="*/ 0 h 6"/>
                    <a:gd name="T44" fmla="*/ 0 w 6"/>
                    <a:gd name="T45" fmla="*/ 0 h 6"/>
                    <a:gd name="T46" fmla="*/ 0 w 6"/>
                    <a:gd name="T47" fmla="*/ 0 h 6"/>
                    <a:gd name="T48" fmla="*/ 0 w 6"/>
                    <a:gd name="T49" fmla="*/ 2147483646 h 6"/>
                    <a:gd name="T50" fmla="*/ 2147483646 w 6"/>
                    <a:gd name="T51" fmla="*/ 2147483646 h 6"/>
                    <a:gd name="T52" fmla="*/ 2147483646 w 6"/>
                    <a:gd name="T53" fmla="*/ 2147483646 h 6"/>
                    <a:gd name="T54" fmla="*/ 2147483646 w 6"/>
                    <a:gd name="T55" fmla="*/ 0 h 6"/>
                    <a:gd name="T56" fmla="*/ 2147483646 w 6"/>
                    <a:gd name="T57" fmla="*/ 0 h 6"/>
                    <a:gd name="T58" fmla="*/ 2147483646 w 6"/>
                    <a:gd name="T59" fmla="*/ 0 h 6"/>
                    <a:gd name="T60" fmla="*/ 2147483646 w 6"/>
                    <a:gd name="T61" fmla="*/ 0 h 6"/>
                    <a:gd name="T62" fmla="*/ 2147483646 w 6"/>
                    <a:gd name="T63" fmla="*/ 0 h 6"/>
                    <a:gd name="T64" fmla="*/ 2147483646 w 6"/>
                    <a:gd name="T65" fmla="*/ 0 h 6"/>
                    <a:gd name="T66" fmla="*/ 2147483646 w 6"/>
                    <a:gd name="T67" fmla="*/ 0 h 6"/>
                    <a:gd name="T68" fmla="*/ 2147483646 w 6"/>
                    <a:gd name="T69" fmla="*/ 0 h 6"/>
                    <a:gd name="T70" fmla="*/ 2147483646 w 6"/>
                    <a:gd name="T71" fmla="*/ 0 h 6"/>
                    <a:gd name="T72" fmla="*/ 2147483646 w 6"/>
                    <a:gd name="T73" fmla="*/ 2147483646 h 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6"/>
                    <a:gd name="T112" fmla="*/ 0 h 6"/>
                    <a:gd name="T113" fmla="*/ 6 w 6"/>
                    <a:gd name="T114" fmla="*/ 6 h 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6" h="6">
                      <a:moveTo>
                        <a:pt x="6" y="6"/>
                      </a:moveTo>
                      <a:lnTo>
                        <a:pt x="6" y="6"/>
                      </a:lnTo>
                      <a:lnTo>
                        <a:pt x="0" y="6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6" y="6"/>
                      </a:lnTo>
                      <a:lnTo>
                        <a:pt x="6" y="0"/>
                      </a:lnTo>
                      <a:lnTo>
                        <a:pt x="6" y="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86" name="Freeform 192"/>
                <p:cNvSpPr>
                  <a:spLocks/>
                </p:cNvSpPr>
                <p:nvPr/>
              </p:nvSpPr>
              <p:spPr bwMode="auto">
                <a:xfrm>
                  <a:off x="3479875" y="4279306"/>
                  <a:ext cx="1059" cy="7412"/>
                </a:xfrm>
                <a:custGeom>
                  <a:avLst/>
                  <a:gdLst>
                    <a:gd name="T0" fmla="*/ 0 w 1"/>
                    <a:gd name="T1" fmla="*/ 2147483646 h 7"/>
                    <a:gd name="T2" fmla="*/ 0 w 1"/>
                    <a:gd name="T3" fmla="*/ 2147483646 h 7"/>
                    <a:gd name="T4" fmla="*/ 0 w 1"/>
                    <a:gd name="T5" fmla="*/ 2147483646 h 7"/>
                    <a:gd name="T6" fmla="*/ 0 w 1"/>
                    <a:gd name="T7" fmla="*/ 2147483646 h 7"/>
                    <a:gd name="T8" fmla="*/ 0 w 1"/>
                    <a:gd name="T9" fmla="*/ 2147483646 h 7"/>
                    <a:gd name="T10" fmla="*/ 0 w 1"/>
                    <a:gd name="T11" fmla="*/ 2147483646 h 7"/>
                    <a:gd name="T12" fmla="*/ 0 w 1"/>
                    <a:gd name="T13" fmla="*/ 2147483646 h 7"/>
                    <a:gd name="T14" fmla="*/ 0 w 1"/>
                    <a:gd name="T15" fmla="*/ 2147483646 h 7"/>
                    <a:gd name="T16" fmla="*/ 0 w 1"/>
                    <a:gd name="T17" fmla="*/ 2147483646 h 7"/>
                    <a:gd name="T18" fmla="*/ 0 w 1"/>
                    <a:gd name="T19" fmla="*/ 2147483646 h 7"/>
                    <a:gd name="T20" fmla="*/ 0 w 1"/>
                    <a:gd name="T21" fmla="*/ 0 h 7"/>
                    <a:gd name="T22" fmla="*/ 0 w 1"/>
                    <a:gd name="T23" fmla="*/ 0 h 7"/>
                    <a:gd name="T24" fmla="*/ 0 w 1"/>
                    <a:gd name="T25" fmla="*/ 0 h 7"/>
                    <a:gd name="T26" fmla="*/ 0 w 1"/>
                    <a:gd name="T27" fmla="*/ 0 h 7"/>
                    <a:gd name="T28" fmla="*/ 0 w 1"/>
                    <a:gd name="T29" fmla="*/ 0 h 7"/>
                    <a:gd name="T30" fmla="*/ 0 w 1"/>
                    <a:gd name="T31" fmla="*/ 0 h 7"/>
                    <a:gd name="T32" fmla="*/ 0 w 1"/>
                    <a:gd name="T33" fmla="*/ 0 h 7"/>
                    <a:gd name="T34" fmla="*/ 0 w 1"/>
                    <a:gd name="T35" fmla="*/ 0 h 7"/>
                    <a:gd name="T36" fmla="*/ 0 w 1"/>
                    <a:gd name="T37" fmla="*/ 2147483646 h 7"/>
                    <a:gd name="T38" fmla="*/ 0 w 1"/>
                    <a:gd name="T39" fmla="*/ 2147483646 h 7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1"/>
                    <a:gd name="T61" fmla="*/ 0 h 7"/>
                    <a:gd name="T62" fmla="*/ 1 w 1"/>
                    <a:gd name="T63" fmla="*/ 7 h 7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1" h="7">
                      <a:moveTo>
                        <a:pt x="0" y="7"/>
                      </a:moveTo>
                      <a:lnTo>
                        <a:pt x="0" y="7"/>
                      </a:lnTo>
                      <a:lnTo>
                        <a:pt x="0" y="0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87" name="Freeform 193"/>
                <p:cNvSpPr>
                  <a:spLocks/>
                </p:cNvSpPr>
                <p:nvPr/>
              </p:nvSpPr>
              <p:spPr bwMode="auto">
                <a:xfrm>
                  <a:off x="3103964" y="4433906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w 1"/>
                    <a:gd name="T31" fmla="*/ 0 h 1"/>
                    <a:gd name="T32" fmla="*/ 0 w 1"/>
                    <a:gd name="T33" fmla="*/ 0 h 1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1"/>
                    <a:gd name="T52" fmla="*/ 0 h 1"/>
                    <a:gd name="T53" fmla="*/ 1 w 1"/>
                    <a:gd name="T54" fmla="*/ 1 h 1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88" name="Freeform 194"/>
                <p:cNvSpPr>
                  <a:spLocks/>
                </p:cNvSpPr>
                <p:nvPr/>
              </p:nvSpPr>
              <p:spPr bwMode="auto">
                <a:xfrm>
                  <a:off x="3110318" y="4433906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"/>
                    <a:gd name="T43" fmla="*/ 0 h 1"/>
                    <a:gd name="T44" fmla="*/ 1 w 1"/>
                    <a:gd name="T45" fmla="*/ 1 h 1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89" name="Freeform 195"/>
                <p:cNvSpPr>
                  <a:spLocks/>
                </p:cNvSpPr>
                <p:nvPr/>
              </p:nvSpPr>
              <p:spPr bwMode="auto">
                <a:xfrm>
                  <a:off x="3110318" y="4433906"/>
                  <a:ext cx="1059" cy="6353"/>
                </a:xfrm>
                <a:custGeom>
                  <a:avLst/>
                  <a:gdLst>
                    <a:gd name="T0" fmla="*/ 0 w 1"/>
                    <a:gd name="T1" fmla="*/ 2147483646 h 6"/>
                    <a:gd name="T2" fmla="*/ 0 w 1"/>
                    <a:gd name="T3" fmla="*/ 0 h 6"/>
                    <a:gd name="T4" fmla="*/ 0 w 1"/>
                    <a:gd name="T5" fmla="*/ 0 h 6"/>
                    <a:gd name="T6" fmla="*/ 0 w 1"/>
                    <a:gd name="T7" fmla="*/ 0 h 6"/>
                    <a:gd name="T8" fmla="*/ 0 w 1"/>
                    <a:gd name="T9" fmla="*/ 0 h 6"/>
                    <a:gd name="T10" fmla="*/ 0 w 1"/>
                    <a:gd name="T11" fmla="*/ 0 h 6"/>
                    <a:gd name="T12" fmla="*/ 0 w 1"/>
                    <a:gd name="T13" fmla="*/ 0 h 6"/>
                    <a:gd name="T14" fmla="*/ 0 w 1"/>
                    <a:gd name="T15" fmla="*/ 2147483646 h 6"/>
                    <a:gd name="T16" fmla="*/ 0 w 1"/>
                    <a:gd name="T17" fmla="*/ 2147483646 h 6"/>
                    <a:gd name="T18" fmla="*/ 0 w 1"/>
                    <a:gd name="T19" fmla="*/ 2147483646 h 6"/>
                    <a:gd name="T20" fmla="*/ 0 w 1"/>
                    <a:gd name="T21" fmla="*/ 2147483646 h 6"/>
                    <a:gd name="T22" fmla="*/ 0 w 1"/>
                    <a:gd name="T23" fmla="*/ 2147483646 h 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"/>
                    <a:gd name="T37" fmla="*/ 0 h 6"/>
                    <a:gd name="T38" fmla="*/ 1 w 1"/>
                    <a:gd name="T39" fmla="*/ 6 h 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" h="6">
                      <a:moveTo>
                        <a:pt x="0" y="6"/>
                      </a:move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90" name="Freeform 196"/>
                <p:cNvSpPr>
                  <a:spLocks/>
                </p:cNvSpPr>
                <p:nvPr/>
              </p:nvSpPr>
              <p:spPr bwMode="auto">
                <a:xfrm>
                  <a:off x="3197148" y="4379902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"/>
                    <a:gd name="T25" fmla="*/ 0 h 1"/>
                    <a:gd name="T26" fmla="*/ 1 w 1"/>
                    <a:gd name="T27" fmla="*/ 1 h 1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91" name="Freeform 197"/>
                <p:cNvSpPr>
                  <a:spLocks/>
                </p:cNvSpPr>
                <p:nvPr/>
              </p:nvSpPr>
              <p:spPr bwMode="auto">
                <a:xfrm>
                  <a:off x="3224679" y="4379902"/>
                  <a:ext cx="1059" cy="7412"/>
                </a:xfrm>
                <a:custGeom>
                  <a:avLst/>
                  <a:gdLst>
                    <a:gd name="T0" fmla="*/ 0 w 1"/>
                    <a:gd name="T1" fmla="*/ 2147483646 h 7"/>
                    <a:gd name="T2" fmla="*/ 0 w 1"/>
                    <a:gd name="T3" fmla="*/ 2147483646 h 7"/>
                    <a:gd name="T4" fmla="*/ 0 w 1"/>
                    <a:gd name="T5" fmla="*/ 2147483646 h 7"/>
                    <a:gd name="T6" fmla="*/ 0 w 1"/>
                    <a:gd name="T7" fmla="*/ 2147483646 h 7"/>
                    <a:gd name="T8" fmla="*/ 0 w 1"/>
                    <a:gd name="T9" fmla="*/ 2147483646 h 7"/>
                    <a:gd name="T10" fmla="*/ 0 w 1"/>
                    <a:gd name="T11" fmla="*/ 2147483646 h 7"/>
                    <a:gd name="T12" fmla="*/ 0 w 1"/>
                    <a:gd name="T13" fmla="*/ 2147483646 h 7"/>
                    <a:gd name="T14" fmla="*/ 0 w 1"/>
                    <a:gd name="T15" fmla="*/ 0 h 7"/>
                    <a:gd name="T16" fmla="*/ 0 w 1"/>
                    <a:gd name="T17" fmla="*/ 0 h 7"/>
                    <a:gd name="T18" fmla="*/ 0 w 1"/>
                    <a:gd name="T19" fmla="*/ 0 h 7"/>
                    <a:gd name="T20" fmla="*/ 0 w 1"/>
                    <a:gd name="T21" fmla="*/ 0 h 7"/>
                    <a:gd name="T22" fmla="*/ 0 w 1"/>
                    <a:gd name="T23" fmla="*/ 0 h 7"/>
                    <a:gd name="T24" fmla="*/ 0 w 1"/>
                    <a:gd name="T25" fmla="*/ 0 h 7"/>
                    <a:gd name="T26" fmla="*/ 0 w 1"/>
                    <a:gd name="T27" fmla="*/ 0 h 7"/>
                    <a:gd name="T28" fmla="*/ 0 w 1"/>
                    <a:gd name="T29" fmla="*/ 0 h 7"/>
                    <a:gd name="T30" fmla="*/ 0 w 1"/>
                    <a:gd name="T31" fmla="*/ 0 h 7"/>
                    <a:gd name="T32" fmla="*/ 0 w 1"/>
                    <a:gd name="T33" fmla="*/ 2147483646 h 7"/>
                    <a:gd name="T34" fmla="*/ 0 w 1"/>
                    <a:gd name="T35" fmla="*/ 2147483646 h 7"/>
                    <a:gd name="T36" fmla="*/ 0 w 1"/>
                    <a:gd name="T37" fmla="*/ 2147483646 h 7"/>
                    <a:gd name="T38" fmla="*/ 0 w 1"/>
                    <a:gd name="T39" fmla="*/ 2147483646 h 7"/>
                    <a:gd name="T40" fmla="*/ 0 w 1"/>
                    <a:gd name="T41" fmla="*/ 2147483646 h 7"/>
                    <a:gd name="T42" fmla="*/ 0 w 1"/>
                    <a:gd name="T43" fmla="*/ 2147483646 h 7"/>
                    <a:gd name="T44" fmla="*/ 0 w 1"/>
                    <a:gd name="T45" fmla="*/ 2147483646 h 7"/>
                    <a:gd name="T46" fmla="*/ 0 w 1"/>
                    <a:gd name="T47" fmla="*/ 2147483646 h 7"/>
                    <a:gd name="T48" fmla="*/ 0 w 1"/>
                    <a:gd name="T49" fmla="*/ 2147483646 h 7"/>
                    <a:gd name="T50" fmla="*/ 0 w 1"/>
                    <a:gd name="T51" fmla="*/ 2147483646 h 7"/>
                    <a:gd name="T52" fmla="*/ 0 w 1"/>
                    <a:gd name="T53" fmla="*/ 2147483646 h 7"/>
                    <a:gd name="T54" fmla="*/ 0 w 1"/>
                    <a:gd name="T55" fmla="*/ 2147483646 h 7"/>
                    <a:gd name="T56" fmla="*/ 0 w 1"/>
                    <a:gd name="T57" fmla="*/ 2147483646 h 7"/>
                    <a:gd name="T58" fmla="*/ 0 w 1"/>
                    <a:gd name="T59" fmla="*/ 2147483646 h 7"/>
                    <a:gd name="T60" fmla="*/ 0 w 1"/>
                    <a:gd name="T61" fmla="*/ 2147483646 h 7"/>
                    <a:gd name="T62" fmla="*/ 0 w 1"/>
                    <a:gd name="T63" fmla="*/ 2147483646 h 7"/>
                    <a:gd name="T64" fmla="*/ 0 w 1"/>
                    <a:gd name="T65" fmla="*/ 2147483646 h 7"/>
                    <a:gd name="T66" fmla="*/ 0 w 1"/>
                    <a:gd name="T67" fmla="*/ 2147483646 h 7"/>
                    <a:gd name="T68" fmla="*/ 0 w 1"/>
                    <a:gd name="T69" fmla="*/ 2147483646 h 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"/>
                    <a:gd name="T106" fmla="*/ 0 h 7"/>
                    <a:gd name="T107" fmla="*/ 1 w 1"/>
                    <a:gd name="T108" fmla="*/ 7 h 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" h="7">
                      <a:moveTo>
                        <a:pt x="0" y="7"/>
                      </a:moveTo>
                      <a:lnTo>
                        <a:pt x="0" y="7"/>
                      </a:lnTo>
                      <a:lnTo>
                        <a:pt x="0" y="0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92" name="Freeform 198"/>
                <p:cNvSpPr>
                  <a:spLocks/>
                </p:cNvSpPr>
                <p:nvPr/>
              </p:nvSpPr>
              <p:spPr bwMode="auto">
                <a:xfrm>
                  <a:off x="3224679" y="4379902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"/>
                    <a:gd name="T28" fmla="*/ 0 h 1"/>
                    <a:gd name="T29" fmla="*/ 1 w 1"/>
                    <a:gd name="T30" fmla="*/ 1 h 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93" name="Rectangle 199"/>
                <p:cNvSpPr>
                  <a:spLocks noChangeArrowheads="1"/>
                </p:cNvSpPr>
                <p:nvPr/>
              </p:nvSpPr>
              <p:spPr bwMode="auto">
                <a:xfrm>
                  <a:off x="3224679" y="4387315"/>
                  <a:ext cx="1059" cy="1059"/>
                </a:xfrm>
                <a:prstGeom prst="rect">
                  <a:avLst/>
                </a:prstGeom>
                <a:solidFill>
                  <a:srgbClr val="FFFFFF"/>
                </a:solidFill>
                <a:ln w="0">
                  <a:solidFill>
                    <a:schemeClr val="accent1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buClrTx/>
                  </a:pPr>
                  <a:endParaRPr lang="fr-FR" sz="1400" b="0">
                    <a:latin typeface="Tahoma" panose="020B060403050404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8094" name="Freeform 200"/>
                <p:cNvSpPr>
                  <a:spLocks/>
                </p:cNvSpPr>
                <p:nvPr/>
              </p:nvSpPr>
              <p:spPr bwMode="auto">
                <a:xfrm>
                  <a:off x="3224679" y="4387315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"/>
                    <a:gd name="T28" fmla="*/ 0 h 1"/>
                    <a:gd name="T29" fmla="*/ 1 w 1"/>
                    <a:gd name="T30" fmla="*/ 1 h 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95" name="Freeform 201"/>
                <p:cNvSpPr>
                  <a:spLocks/>
                </p:cNvSpPr>
                <p:nvPr/>
              </p:nvSpPr>
              <p:spPr bwMode="auto">
                <a:xfrm>
                  <a:off x="3231033" y="4379902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w 1"/>
                    <a:gd name="T31" fmla="*/ 0 h 1"/>
                    <a:gd name="T32" fmla="*/ 0 w 1"/>
                    <a:gd name="T33" fmla="*/ 0 h 1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1"/>
                    <a:gd name="T52" fmla="*/ 0 h 1"/>
                    <a:gd name="T53" fmla="*/ 1 w 1"/>
                    <a:gd name="T54" fmla="*/ 1 h 1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96" name="Freeform 202"/>
                <p:cNvSpPr>
                  <a:spLocks/>
                </p:cNvSpPr>
                <p:nvPr/>
              </p:nvSpPr>
              <p:spPr bwMode="auto">
                <a:xfrm>
                  <a:off x="3231033" y="4373549"/>
                  <a:ext cx="1059" cy="6353"/>
                </a:xfrm>
                <a:custGeom>
                  <a:avLst/>
                  <a:gdLst>
                    <a:gd name="T0" fmla="*/ 0 w 1"/>
                    <a:gd name="T1" fmla="*/ 2147483646 h 6"/>
                    <a:gd name="T2" fmla="*/ 0 w 1"/>
                    <a:gd name="T3" fmla="*/ 2147483646 h 6"/>
                    <a:gd name="T4" fmla="*/ 0 w 1"/>
                    <a:gd name="T5" fmla="*/ 0 h 6"/>
                    <a:gd name="T6" fmla="*/ 0 w 1"/>
                    <a:gd name="T7" fmla="*/ 0 h 6"/>
                    <a:gd name="T8" fmla="*/ 0 w 1"/>
                    <a:gd name="T9" fmla="*/ 0 h 6"/>
                    <a:gd name="T10" fmla="*/ 0 w 1"/>
                    <a:gd name="T11" fmla="*/ 0 h 6"/>
                    <a:gd name="T12" fmla="*/ 0 w 1"/>
                    <a:gd name="T13" fmla="*/ 0 h 6"/>
                    <a:gd name="T14" fmla="*/ 0 w 1"/>
                    <a:gd name="T15" fmla="*/ 0 h 6"/>
                    <a:gd name="T16" fmla="*/ 0 w 1"/>
                    <a:gd name="T17" fmla="*/ 0 h 6"/>
                    <a:gd name="T18" fmla="*/ 0 w 1"/>
                    <a:gd name="T19" fmla="*/ 0 h 6"/>
                    <a:gd name="T20" fmla="*/ 0 w 1"/>
                    <a:gd name="T21" fmla="*/ 0 h 6"/>
                    <a:gd name="T22" fmla="*/ 0 w 1"/>
                    <a:gd name="T23" fmla="*/ 0 h 6"/>
                    <a:gd name="T24" fmla="*/ 0 w 1"/>
                    <a:gd name="T25" fmla="*/ 2147483646 h 6"/>
                    <a:gd name="T26" fmla="*/ 0 w 1"/>
                    <a:gd name="T27" fmla="*/ 2147483646 h 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"/>
                    <a:gd name="T43" fmla="*/ 0 h 6"/>
                    <a:gd name="T44" fmla="*/ 1 w 1"/>
                    <a:gd name="T45" fmla="*/ 6 h 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" h="6">
                      <a:moveTo>
                        <a:pt x="0" y="6"/>
                      </a:moveTo>
                      <a:lnTo>
                        <a:pt x="0" y="6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97" name="Freeform 203"/>
                <p:cNvSpPr>
                  <a:spLocks/>
                </p:cNvSpPr>
                <p:nvPr/>
              </p:nvSpPr>
              <p:spPr bwMode="auto">
                <a:xfrm>
                  <a:off x="3231033" y="4379902"/>
                  <a:ext cx="7412" cy="1059"/>
                </a:xfrm>
                <a:custGeom>
                  <a:avLst/>
                  <a:gdLst>
                    <a:gd name="T0" fmla="*/ 0 w 7"/>
                    <a:gd name="T1" fmla="*/ 0 h 1"/>
                    <a:gd name="T2" fmla="*/ 0 w 7"/>
                    <a:gd name="T3" fmla="*/ 0 h 1"/>
                    <a:gd name="T4" fmla="*/ 0 w 7"/>
                    <a:gd name="T5" fmla="*/ 0 h 1"/>
                    <a:gd name="T6" fmla="*/ 0 w 7"/>
                    <a:gd name="T7" fmla="*/ 0 h 1"/>
                    <a:gd name="T8" fmla="*/ 0 w 7"/>
                    <a:gd name="T9" fmla="*/ 0 h 1"/>
                    <a:gd name="T10" fmla="*/ 2147483646 w 7"/>
                    <a:gd name="T11" fmla="*/ 0 h 1"/>
                    <a:gd name="T12" fmla="*/ 0 w 7"/>
                    <a:gd name="T13" fmla="*/ 0 h 1"/>
                    <a:gd name="T14" fmla="*/ 0 w 7"/>
                    <a:gd name="T15" fmla="*/ 0 h 1"/>
                    <a:gd name="T16" fmla="*/ 0 w 7"/>
                    <a:gd name="T17" fmla="*/ 0 h 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7"/>
                    <a:gd name="T28" fmla="*/ 0 h 1"/>
                    <a:gd name="T29" fmla="*/ 7 w 7"/>
                    <a:gd name="T30" fmla="*/ 1 h 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7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98" name="Freeform 204"/>
                <p:cNvSpPr>
                  <a:spLocks/>
                </p:cNvSpPr>
                <p:nvPr/>
              </p:nvSpPr>
              <p:spPr bwMode="auto">
                <a:xfrm>
                  <a:off x="3224679" y="4387315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"/>
                    <a:gd name="T28" fmla="*/ 0 h 1"/>
                    <a:gd name="T29" fmla="*/ 1 w 1"/>
                    <a:gd name="T30" fmla="*/ 1 h 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99" name="Freeform 205"/>
                <p:cNvSpPr>
                  <a:spLocks/>
                </p:cNvSpPr>
                <p:nvPr/>
              </p:nvSpPr>
              <p:spPr bwMode="auto">
                <a:xfrm>
                  <a:off x="3251152" y="4379902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w 1"/>
                    <a:gd name="T31" fmla="*/ 0 h 1"/>
                    <a:gd name="T32" fmla="*/ 0 w 1"/>
                    <a:gd name="T33" fmla="*/ 0 h 1"/>
                    <a:gd name="T34" fmla="*/ 0 w 1"/>
                    <a:gd name="T35" fmla="*/ 0 h 1"/>
                    <a:gd name="T36" fmla="*/ 0 w 1"/>
                    <a:gd name="T37" fmla="*/ 0 h 1"/>
                    <a:gd name="T38" fmla="*/ 0 w 1"/>
                    <a:gd name="T39" fmla="*/ 0 h 1"/>
                    <a:gd name="T40" fmla="*/ 0 w 1"/>
                    <a:gd name="T41" fmla="*/ 0 h 1"/>
                    <a:gd name="T42" fmla="*/ 0 w 1"/>
                    <a:gd name="T43" fmla="*/ 0 h 1"/>
                    <a:gd name="T44" fmla="*/ 0 w 1"/>
                    <a:gd name="T45" fmla="*/ 0 h 1"/>
                    <a:gd name="T46" fmla="*/ 0 w 1"/>
                    <a:gd name="T47" fmla="*/ 0 h 1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"/>
                    <a:gd name="T73" fmla="*/ 0 h 1"/>
                    <a:gd name="T74" fmla="*/ 1 w 1"/>
                    <a:gd name="T75" fmla="*/ 1 h 1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00" name="Freeform 206"/>
                <p:cNvSpPr>
                  <a:spLocks/>
                </p:cNvSpPr>
                <p:nvPr/>
              </p:nvSpPr>
              <p:spPr bwMode="auto">
                <a:xfrm>
                  <a:off x="3258564" y="4379902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"/>
                    <a:gd name="T25" fmla="*/ 0 h 1"/>
                    <a:gd name="T26" fmla="*/ 1 w 1"/>
                    <a:gd name="T27" fmla="*/ 1 h 1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01" name="Freeform 207"/>
                <p:cNvSpPr>
                  <a:spLocks/>
                </p:cNvSpPr>
                <p:nvPr/>
              </p:nvSpPr>
              <p:spPr bwMode="auto">
                <a:xfrm>
                  <a:off x="3264918" y="4379902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"/>
                    <a:gd name="T25" fmla="*/ 0 h 1"/>
                    <a:gd name="T26" fmla="*/ 1 w 1"/>
                    <a:gd name="T27" fmla="*/ 1 h 1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02" name="Freeform 208"/>
                <p:cNvSpPr>
                  <a:spLocks/>
                </p:cNvSpPr>
                <p:nvPr/>
              </p:nvSpPr>
              <p:spPr bwMode="auto">
                <a:xfrm>
                  <a:off x="3258564" y="4367195"/>
                  <a:ext cx="20119" cy="26473"/>
                </a:xfrm>
                <a:custGeom>
                  <a:avLst/>
                  <a:gdLst>
                    <a:gd name="T0" fmla="*/ 2147483646 w 19"/>
                    <a:gd name="T1" fmla="*/ 2147483646 h 25"/>
                    <a:gd name="T2" fmla="*/ 2147483646 w 19"/>
                    <a:gd name="T3" fmla="*/ 2147483646 h 25"/>
                    <a:gd name="T4" fmla="*/ 2147483646 w 19"/>
                    <a:gd name="T5" fmla="*/ 2147483646 h 25"/>
                    <a:gd name="T6" fmla="*/ 2147483646 w 19"/>
                    <a:gd name="T7" fmla="*/ 2147483646 h 25"/>
                    <a:gd name="T8" fmla="*/ 2147483646 w 19"/>
                    <a:gd name="T9" fmla="*/ 2147483646 h 25"/>
                    <a:gd name="T10" fmla="*/ 2147483646 w 19"/>
                    <a:gd name="T11" fmla="*/ 0 h 25"/>
                    <a:gd name="T12" fmla="*/ 2147483646 w 19"/>
                    <a:gd name="T13" fmla="*/ 2147483646 h 25"/>
                    <a:gd name="T14" fmla="*/ 2147483646 w 19"/>
                    <a:gd name="T15" fmla="*/ 2147483646 h 25"/>
                    <a:gd name="T16" fmla="*/ 2147483646 w 19"/>
                    <a:gd name="T17" fmla="*/ 2147483646 h 25"/>
                    <a:gd name="T18" fmla="*/ 2147483646 w 19"/>
                    <a:gd name="T19" fmla="*/ 2147483646 h 25"/>
                    <a:gd name="T20" fmla="*/ 2147483646 w 19"/>
                    <a:gd name="T21" fmla="*/ 2147483646 h 25"/>
                    <a:gd name="T22" fmla="*/ 2147483646 w 19"/>
                    <a:gd name="T23" fmla="*/ 2147483646 h 25"/>
                    <a:gd name="T24" fmla="*/ 2147483646 w 19"/>
                    <a:gd name="T25" fmla="*/ 2147483646 h 25"/>
                    <a:gd name="T26" fmla="*/ 2147483646 w 19"/>
                    <a:gd name="T27" fmla="*/ 2147483646 h 25"/>
                    <a:gd name="T28" fmla="*/ 2147483646 w 19"/>
                    <a:gd name="T29" fmla="*/ 2147483646 h 25"/>
                    <a:gd name="T30" fmla="*/ 2147483646 w 19"/>
                    <a:gd name="T31" fmla="*/ 2147483646 h 25"/>
                    <a:gd name="T32" fmla="*/ 2147483646 w 19"/>
                    <a:gd name="T33" fmla="*/ 2147483646 h 25"/>
                    <a:gd name="T34" fmla="*/ 2147483646 w 19"/>
                    <a:gd name="T35" fmla="*/ 2147483646 h 25"/>
                    <a:gd name="T36" fmla="*/ 2147483646 w 19"/>
                    <a:gd name="T37" fmla="*/ 2147483646 h 25"/>
                    <a:gd name="T38" fmla="*/ 2147483646 w 19"/>
                    <a:gd name="T39" fmla="*/ 2147483646 h 25"/>
                    <a:gd name="T40" fmla="*/ 2147483646 w 19"/>
                    <a:gd name="T41" fmla="*/ 2147483646 h 25"/>
                    <a:gd name="T42" fmla="*/ 2147483646 w 19"/>
                    <a:gd name="T43" fmla="*/ 2147483646 h 25"/>
                    <a:gd name="T44" fmla="*/ 2147483646 w 19"/>
                    <a:gd name="T45" fmla="*/ 2147483646 h 25"/>
                    <a:gd name="T46" fmla="*/ 2147483646 w 19"/>
                    <a:gd name="T47" fmla="*/ 2147483646 h 25"/>
                    <a:gd name="T48" fmla="*/ 2147483646 w 19"/>
                    <a:gd name="T49" fmla="*/ 2147483646 h 25"/>
                    <a:gd name="T50" fmla="*/ 2147483646 w 19"/>
                    <a:gd name="T51" fmla="*/ 2147483646 h 25"/>
                    <a:gd name="T52" fmla="*/ 2147483646 w 19"/>
                    <a:gd name="T53" fmla="*/ 2147483646 h 25"/>
                    <a:gd name="T54" fmla="*/ 2147483646 w 19"/>
                    <a:gd name="T55" fmla="*/ 2147483646 h 25"/>
                    <a:gd name="T56" fmla="*/ 2147483646 w 19"/>
                    <a:gd name="T57" fmla="*/ 2147483646 h 25"/>
                    <a:gd name="T58" fmla="*/ 2147483646 w 19"/>
                    <a:gd name="T59" fmla="*/ 2147483646 h 25"/>
                    <a:gd name="T60" fmla="*/ 2147483646 w 19"/>
                    <a:gd name="T61" fmla="*/ 2147483646 h 25"/>
                    <a:gd name="T62" fmla="*/ 2147483646 w 19"/>
                    <a:gd name="T63" fmla="*/ 2147483646 h 25"/>
                    <a:gd name="T64" fmla="*/ 2147483646 w 19"/>
                    <a:gd name="T65" fmla="*/ 2147483646 h 25"/>
                    <a:gd name="T66" fmla="*/ 2147483646 w 19"/>
                    <a:gd name="T67" fmla="*/ 2147483646 h 25"/>
                    <a:gd name="T68" fmla="*/ 2147483646 w 19"/>
                    <a:gd name="T69" fmla="*/ 2147483646 h 25"/>
                    <a:gd name="T70" fmla="*/ 2147483646 w 19"/>
                    <a:gd name="T71" fmla="*/ 2147483646 h 25"/>
                    <a:gd name="T72" fmla="*/ 2147483646 w 19"/>
                    <a:gd name="T73" fmla="*/ 2147483646 h 25"/>
                    <a:gd name="T74" fmla="*/ 2147483646 w 19"/>
                    <a:gd name="T75" fmla="*/ 2147483646 h 25"/>
                    <a:gd name="T76" fmla="*/ 2147483646 w 19"/>
                    <a:gd name="T77" fmla="*/ 2147483646 h 25"/>
                    <a:gd name="T78" fmla="*/ 2147483646 w 19"/>
                    <a:gd name="T79" fmla="*/ 2147483646 h 25"/>
                    <a:gd name="T80" fmla="*/ 2147483646 w 19"/>
                    <a:gd name="T81" fmla="*/ 2147483646 h 25"/>
                    <a:gd name="T82" fmla="*/ 0 w 19"/>
                    <a:gd name="T83" fmla="*/ 2147483646 h 25"/>
                    <a:gd name="T84" fmla="*/ 0 w 19"/>
                    <a:gd name="T85" fmla="*/ 2147483646 h 25"/>
                    <a:gd name="T86" fmla="*/ 0 w 19"/>
                    <a:gd name="T87" fmla="*/ 2147483646 h 25"/>
                    <a:gd name="T88" fmla="*/ 0 w 19"/>
                    <a:gd name="T89" fmla="*/ 2147483646 h 25"/>
                    <a:gd name="T90" fmla="*/ 0 w 19"/>
                    <a:gd name="T91" fmla="*/ 2147483646 h 25"/>
                    <a:gd name="T92" fmla="*/ 0 w 19"/>
                    <a:gd name="T93" fmla="*/ 2147483646 h 25"/>
                    <a:gd name="T94" fmla="*/ 0 w 19"/>
                    <a:gd name="T95" fmla="*/ 2147483646 h 25"/>
                    <a:gd name="T96" fmla="*/ 0 w 19"/>
                    <a:gd name="T97" fmla="*/ 2147483646 h 25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"/>
                    <a:gd name="T148" fmla="*/ 0 h 25"/>
                    <a:gd name="T149" fmla="*/ 19 w 19"/>
                    <a:gd name="T150" fmla="*/ 25 h 25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" h="25">
                      <a:moveTo>
                        <a:pt x="6" y="12"/>
                      </a:moveTo>
                      <a:lnTo>
                        <a:pt x="6" y="12"/>
                      </a:lnTo>
                      <a:lnTo>
                        <a:pt x="6" y="6"/>
                      </a:lnTo>
                      <a:lnTo>
                        <a:pt x="12" y="0"/>
                      </a:lnTo>
                      <a:lnTo>
                        <a:pt x="12" y="6"/>
                      </a:lnTo>
                      <a:lnTo>
                        <a:pt x="19" y="6"/>
                      </a:lnTo>
                      <a:lnTo>
                        <a:pt x="19" y="12"/>
                      </a:lnTo>
                      <a:lnTo>
                        <a:pt x="12" y="12"/>
                      </a:lnTo>
                      <a:lnTo>
                        <a:pt x="12" y="19"/>
                      </a:lnTo>
                      <a:lnTo>
                        <a:pt x="19" y="19"/>
                      </a:lnTo>
                      <a:lnTo>
                        <a:pt x="12" y="19"/>
                      </a:lnTo>
                      <a:lnTo>
                        <a:pt x="19" y="19"/>
                      </a:lnTo>
                      <a:lnTo>
                        <a:pt x="19" y="25"/>
                      </a:lnTo>
                      <a:lnTo>
                        <a:pt x="12" y="25"/>
                      </a:lnTo>
                      <a:lnTo>
                        <a:pt x="12" y="19"/>
                      </a:lnTo>
                      <a:lnTo>
                        <a:pt x="6" y="19"/>
                      </a:lnTo>
                      <a:lnTo>
                        <a:pt x="6" y="25"/>
                      </a:lnTo>
                      <a:lnTo>
                        <a:pt x="0" y="25"/>
                      </a:lnTo>
                      <a:lnTo>
                        <a:pt x="0" y="19"/>
                      </a:lnTo>
                      <a:lnTo>
                        <a:pt x="0" y="12"/>
                      </a:lnTo>
                      <a:lnTo>
                        <a:pt x="6" y="1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03" name="Freeform 209"/>
                <p:cNvSpPr>
                  <a:spLocks/>
                </p:cNvSpPr>
                <p:nvPr/>
              </p:nvSpPr>
              <p:spPr bwMode="auto">
                <a:xfrm>
                  <a:off x="3271271" y="4379902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"/>
                    <a:gd name="T34" fmla="*/ 0 h 1"/>
                    <a:gd name="T35" fmla="*/ 1 w 1"/>
                    <a:gd name="T36" fmla="*/ 1 h 1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04" name="Freeform 210"/>
                <p:cNvSpPr>
                  <a:spLocks/>
                </p:cNvSpPr>
                <p:nvPr/>
              </p:nvSpPr>
              <p:spPr bwMode="auto">
                <a:xfrm>
                  <a:off x="3278683" y="4387315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"/>
                    <a:gd name="T34" fmla="*/ 0 h 1"/>
                    <a:gd name="T35" fmla="*/ 1 w 1"/>
                    <a:gd name="T36" fmla="*/ 1 h 1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05" name="Freeform 211"/>
                <p:cNvSpPr>
                  <a:spLocks/>
                </p:cNvSpPr>
                <p:nvPr/>
              </p:nvSpPr>
              <p:spPr bwMode="auto">
                <a:xfrm>
                  <a:off x="3271271" y="4387315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"/>
                    <a:gd name="T31" fmla="*/ 0 h 1"/>
                    <a:gd name="T32" fmla="*/ 1 w 1"/>
                    <a:gd name="T33" fmla="*/ 1 h 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06" name="Freeform 212"/>
                <p:cNvSpPr>
                  <a:spLocks/>
                </p:cNvSpPr>
                <p:nvPr/>
              </p:nvSpPr>
              <p:spPr bwMode="auto">
                <a:xfrm>
                  <a:off x="3271271" y="4387315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"/>
                    <a:gd name="T28" fmla="*/ 0 h 1"/>
                    <a:gd name="T29" fmla="*/ 1 w 1"/>
                    <a:gd name="T30" fmla="*/ 1 h 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07" name="Freeform 213"/>
                <p:cNvSpPr>
                  <a:spLocks/>
                </p:cNvSpPr>
                <p:nvPr/>
              </p:nvSpPr>
              <p:spPr bwMode="auto">
                <a:xfrm>
                  <a:off x="3278683" y="4379902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"/>
                    <a:gd name="T37" fmla="*/ 0 h 1"/>
                    <a:gd name="T38" fmla="*/ 1 w 1"/>
                    <a:gd name="T39" fmla="*/ 1 h 1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08" name="Oval 214"/>
                <p:cNvSpPr>
                  <a:spLocks noChangeArrowheads="1"/>
                </p:cNvSpPr>
                <p:nvPr/>
              </p:nvSpPr>
              <p:spPr bwMode="auto">
                <a:xfrm>
                  <a:off x="3285037" y="4379902"/>
                  <a:ext cx="1059" cy="1059"/>
                </a:xfrm>
                <a:prstGeom prst="ellipse">
                  <a:avLst/>
                </a:prstGeom>
                <a:solidFill>
                  <a:srgbClr val="FFFFFF"/>
                </a:solidFill>
                <a:ln w="0">
                  <a:solidFill>
                    <a:schemeClr val="accent1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buClrTx/>
                  </a:pPr>
                  <a:endParaRPr lang="fr-FR" sz="1400" b="0">
                    <a:latin typeface="Tahoma" panose="020B060403050404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8109" name="Freeform 215"/>
                <p:cNvSpPr>
                  <a:spLocks/>
                </p:cNvSpPr>
                <p:nvPr/>
              </p:nvSpPr>
              <p:spPr bwMode="auto">
                <a:xfrm>
                  <a:off x="3285037" y="4379902"/>
                  <a:ext cx="6353" cy="1059"/>
                </a:xfrm>
                <a:custGeom>
                  <a:avLst/>
                  <a:gdLst>
                    <a:gd name="T0" fmla="*/ 0 w 6"/>
                    <a:gd name="T1" fmla="*/ 0 h 1"/>
                    <a:gd name="T2" fmla="*/ 0 w 6"/>
                    <a:gd name="T3" fmla="*/ 0 h 1"/>
                    <a:gd name="T4" fmla="*/ 0 w 6"/>
                    <a:gd name="T5" fmla="*/ 0 h 1"/>
                    <a:gd name="T6" fmla="*/ 0 w 6"/>
                    <a:gd name="T7" fmla="*/ 0 h 1"/>
                    <a:gd name="T8" fmla="*/ 2147483646 w 6"/>
                    <a:gd name="T9" fmla="*/ 0 h 1"/>
                    <a:gd name="T10" fmla="*/ 2147483646 w 6"/>
                    <a:gd name="T11" fmla="*/ 0 h 1"/>
                    <a:gd name="T12" fmla="*/ 2147483646 w 6"/>
                    <a:gd name="T13" fmla="*/ 0 h 1"/>
                    <a:gd name="T14" fmla="*/ 0 w 6"/>
                    <a:gd name="T15" fmla="*/ 0 h 1"/>
                    <a:gd name="T16" fmla="*/ 0 w 6"/>
                    <a:gd name="T17" fmla="*/ 0 h 1"/>
                    <a:gd name="T18" fmla="*/ 0 w 6"/>
                    <a:gd name="T19" fmla="*/ 0 h 1"/>
                    <a:gd name="T20" fmla="*/ 0 w 6"/>
                    <a:gd name="T21" fmla="*/ 0 h 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"/>
                    <a:gd name="T34" fmla="*/ 0 h 1"/>
                    <a:gd name="T35" fmla="*/ 6 w 6"/>
                    <a:gd name="T36" fmla="*/ 1 h 1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10" name="Freeform 216"/>
                <p:cNvSpPr>
                  <a:spLocks/>
                </p:cNvSpPr>
                <p:nvPr/>
              </p:nvSpPr>
              <p:spPr bwMode="auto">
                <a:xfrm>
                  <a:off x="3298802" y="4373549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"/>
                    <a:gd name="T31" fmla="*/ 0 h 1"/>
                    <a:gd name="T32" fmla="*/ 1 w 1"/>
                    <a:gd name="T33" fmla="*/ 1 h 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11" name="Freeform 217"/>
                <p:cNvSpPr>
                  <a:spLocks/>
                </p:cNvSpPr>
                <p:nvPr/>
              </p:nvSpPr>
              <p:spPr bwMode="auto">
                <a:xfrm>
                  <a:off x="3298802" y="4373549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"/>
                    <a:gd name="T34" fmla="*/ 0 h 1"/>
                    <a:gd name="T35" fmla="*/ 1 w 1"/>
                    <a:gd name="T36" fmla="*/ 1 h 1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12" name="Freeform 218"/>
                <p:cNvSpPr>
                  <a:spLocks/>
                </p:cNvSpPr>
                <p:nvPr/>
              </p:nvSpPr>
              <p:spPr bwMode="auto">
                <a:xfrm>
                  <a:off x="3271271" y="4353430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"/>
                    <a:gd name="T34" fmla="*/ 0 h 1"/>
                    <a:gd name="T35" fmla="*/ 1 w 1"/>
                    <a:gd name="T36" fmla="*/ 1 h 1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13" name="Rectangle 219"/>
                <p:cNvSpPr>
                  <a:spLocks noChangeArrowheads="1"/>
                </p:cNvSpPr>
                <p:nvPr/>
              </p:nvSpPr>
              <p:spPr bwMode="auto">
                <a:xfrm>
                  <a:off x="3271271" y="4359783"/>
                  <a:ext cx="1059" cy="1059"/>
                </a:xfrm>
                <a:prstGeom prst="rect">
                  <a:avLst/>
                </a:prstGeom>
                <a:solidFill>
                  <a:srgbClr val="FFFFFF"/>
                </a:solidFill>
                <a:ln w="0">
                  <a:solidFill>
                    <a:schemeClr val="accent1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buClrTx/>
                  </a:pPr>
                  <a:endParaRPr lang="fr-FR" sz="1400" b="0">
                    <a:latin typeface="Tahoma" panose="020B060403050404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8114" name="Freeform 220"/>
                <p:cNvSpPr>
                  <a:spLocks/>
                </p:cNvSpPr>
                <p:nvPr/>
              </p:nvSpPr>
              <p:spPr bwMode="auto">
                <a:xfrm>
                  <a:off x="3278683" y="4353430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"/>
                    <a:gd name="T22" fmla="*/ 0 h 1"/>
                    <a:gd name="T23" fmla="*/ 1 w 1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15" name="Freeform 221"/>
                <p:cNvSpPr>
                  <a:spLocks/>
                </p:cNvSpPr>
                <p:nvPr/>
              </p:nvSpPr>
              <p:spPr bwMode="auto">
                <a:xfrm>
                  <a:off x="3278683" y="4353430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"/>
                    <a:gd name="T22" fmla="*/ 0 h 1"/>
                    <a:gd name="T23" fmla="*/ 1 w 1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16" name="Freeform 222"/>
                <p:cNvSpPr>
                  <a:spLocks/>
                </p:cNvSpPr>
                <p:nvPr/>
              </p:nvSpPr>
              <p:spPr bwMode="auto">
                <a:xfrm>
                  <a:off x="3285037" y="4353430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"/>
                    <a:gd name="T22" fmla="*/ 0 h 1"/>
                    <a:gd name="T23" fmla="*/ 1 w 1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17" name="Freeform 223"/>
                <p:cNvSpPr>
                  <a:spLocks/>
                </p:cNvSpPr>
                <p:nvPr/>
              </p:nvSpPr>
              <p:spPr bwMode="auto">
                <a:xfrm>
                  <a:off x="3291390" y="4353430"/>
                  <a:ext cx="7412" cy="1059"/>
                </a:xfrm>
                <a:custGeom>
                  <a:avLst/>
                  <a:gdLst>
                    <a:gd name="T0" fmla="*/ 2147483646 w 7"/>
                    <a:gd name="T1" fmla="*/ 0 h 1"/>
                    <a:gd name="T2" fmla="*/ 2147483646 w 7"/>
                    <a:gd name="T3" fmla="*/ 0 h 1"/>
                    <a:gd name="T4" fmla="*/ 2147483646 w 7"/>
                    <a:gd name="T5" fmla="*/ 0 h 1"/>
                    <a:gd name="T6" fmla="*/ 2147483646 w 7"/>
                    <a:gd name="T7" fmla="*/ 0 h 1"/>
                    <a:gd name="T8" fmla="*/ 2147483646 w 7"/>
                    <a:gd name="T9" fmla="*/ 0 h 1"/>
                    <a:gd name="T10" fmla="*/ 0 w 7"/>
                    <a:gd name="T11" fmla="*/ 0 h 1"/>
                    <a:gd name="T12" fmla="*/ 0 w 7"/>
                    <a:gd name="T13" fmla="*/ 0 h 1"/>
                    <a:gd name="T14" fmla="*/ 0 w 7"/>
                    <a:gd name="T15" fmla="*/ 0 h 1"/>
                    <a:gd name="T16" fmla="*/ 0 w 7"/>
                    <a:gd name="T17" fmla="*/ 0 h 1"/>
                    <a:gd name="T18" fmla="*/ 0 w 7"/>
                    <a:gd name="T19" fmla="*/ 0 h 1"/>
                    <a:gd name="T20" fmla="*/ 0 w 7"/>
                    <a:gd name="T21" fmla="*/ 0 h 1"/>
                    <a:gd name="T22" fmla="*/ 0 w 7"/>
                    <a:gd name="T23" fmla="*/ 0 h 1"/>
                    <a:gd name="T24" fmla="*/ 0 w 7"/>
                    <a:gd name="T25" fmla="*/ 0 h 1"/>
                    <a:gd name="T26" fmla="*/ 0 w 7"/>
                    <a:gd name="T27" fmla="*/ 0 h 1"/>
                    <a:gd name="T28" fmla="*/ 2147483646 w 7"/>
                    <a:gd name="T29" fmla="*/ 0 h 1"/>
                    <a:gd name="T30" fmla="*/ 2147483646 w 7"/>
                    <a:gd name="T31" fmla="*/ 0 h 1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7"/>
                    <a:gd name="T49" fmla="*/ 0 h 1"/>
                    <a:gd name="T50" fmla="*/ 7 w 7"/>
                    <a:gd name="T51" fmla="*/ 1 h 1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7" h="1">
                      <a:moveTo>
                        <a:pt x="7" y="0"/>
                      </a:moveTo>
                      <a:lnTo>
                        <a:pt x="7" y="0"/>
                      </a:lnTo>
                      <a:lnTo>
                        <a:pt x="0" y="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18" name="Rectangle 224"/>
                <p:cNvSpPr>
                  <a:spLocks noChangeArrowheads="1"/>
                </p:cNvSpPr>
                <p:nvPr/>
              </p:nvSpPr>
              <p:spPr bwMode="auto">
                <a:xfrm>
                  <a:off x="3298802" y="4353430"/>
                  <a:ext cx="1059" cy="1059"/>
                </a:xfrm>
                <a:prstGeom prst="rect">
                  <a:avLst/>
                </a:prstGeom>
                <a:solidFill>
                  <a:srgbClr val="FFFFFF"/>
                </a:solidFill>
                <a:ln w="0">
                  <a:solidFill>
                    <a:schemeClr val="accent1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buClrTx/>
                  </a:pPr>
                  <a:endParaRPr lang="fr-FR" sz="1400" b="0">
                    <a:latin typeface="Tahoma" panose="020B060403050404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8119" name="Freeform 225"/>
                <p:cNvSpPr>
                  <a:spLocks/>
                </p:cNvSpPr>
                <p:nvPr/>
              </p:nvSpPr>
              <p:spPr bwMode="auto">
                <a:xfrm>
                  <a:off x="3298802" y="4347076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"/>
                    <a:gd name="T37" fmla="*/ 0 h 1"/>
                    <a:gd name="T38" fmla="*/ 1 w 1"/>
                    <a:gd name="T39" fmla="*/ 1 h 1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20" name="Freeform 226"/>
                <p:cNvSpPr>
                  <a:spLocks/>
                </p:cNvSpPr>
                <p:nvPr/>
              </p:nvSpPr>
              <p:spPr bwMode="auto">
                <a:xfrm>
                  <a:off x="3305156" y="4333310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"/>
                    <a:gd name="T31" fmla="*/ 0 h 1"/>
                    <a:gd name="T32" fmla="*/ 1 w 1"/>
                    <a:gd name="T33" fmla="*/ 1 h 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21" name="Rectangle 227"/>
                <p:cNvSpPr>
                  <a:spLocks noChangeArrowheads="1"/>
                </p:cNvSpPr>
                <p:nvPr/>
              </p:nvSpPr>
              <p:spPr bwMode="auto">
                <a:xfrm>
                  <a:off x="3305156" y="4333310"/>
                  <a:ext cx="1059" cy="1059"/>
                </a:xfrm>
                <a:prstGeom prst="rect">
                  <a:avLst/>
                </a:prstGeom>
                <a:solidFill>
                  <a:srgbClr val="FFFFFF"/>
                </a:solidFill>
                <a:ln w="0">
                  <a:solidFill>
                    <a:schemeClr val="accent1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buClrTx/>
                  </a:pPr>
                  <a:endParaRPr lang="fr-FR" sz="1400" b="0">
                    <a:latin typeface="Tahoma" panose="020B060403050404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8122" name="Freeform 228"/>
                <p:cNvSpPr>
                  <a:spLocks/>
                </p:cNvSpPr>
                <p:nvPr/>
              </p:nvSpPr>
              <p:spPr bwMode="auto">
                <a:xfrm>
                  <a:off x="3311509" y="4333310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"/>
                    <a:gd name="T34" fmla="*/ 0 h 1"/>
                    <a:gd name="T35" fmla="*/ 1 w 1"/>
                    <a:gd name="T36" fmla="*/ 1 h 1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23" name="Freeform 229"/>
                <p:cNvSpPr>
                  <a:spLocks/>
                </p:cNvSpPr>
                <p:nvPr/>
              </p:nvSpPr>
              <p:spPr bwMode="auto">
                <a:xfrm>
                  <a:off x="3311509" y="4333310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"/>
                    <a:gd name="T19" fmla="*/ 0 h 1"/>
                    <a:gd name="T20" fmla="*/ 1 w 1"/>
                    <a:gd name="T21" fmla="*/ 1 h 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24" name="Oval 230"/>
                <p:cNvSpPr>
                  <a:spLocks noChangeArrowheads="1"/>
                </p:cNvSpPr>
                <p:nvPr/>
              </p:nvSpPr>
              <p:spPr bwMode="auto">
                <a:xfrm>
                  <a:off x="3318922" y="4339664"/>
                  <a:ext cx="1059" cy="1059"/>
                </a:xfrm>
                <a:prstGeom prst="ellipse">
                  <a:avLst/>
                </a:prstGeom>
                <a:solidFill>
                  <a:srgbClr val="FFFFFF"/>
                </a:solidFill>
                <a:ln w="0">
                  <a:solidFill>
                    <a:schemeClr val="accent1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buClrTx/>
                  </a:pPr>
                  <a:endParaRPr lang="fr-FR" sz="1400" b="0">
                    <a:latin typeface="Tahoma" panose="020B060403050404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8125" name="Freeform 231"/>
                <p:cNvSpPr>
                  <a:spLocks/>
                </p:cNvSpPr>
                <p:nvPr/>
              </p:nvSpPr>
              <p:spPr bwMode="auto">
                <a:xfrm>
                  <a:off x="3318922" y="4339664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w 1"/>
                    <a:gd name="T31" fmla="*/ 0 h 1"/>
                    <a:gd name="T32" fmla="*/ 0 w 1"/>
                    <a:gd name="T33" fmla="*/ 0 h 1"/>
                    <a:gd name="T34" fmla="*/ 0 w 1"/>
                    <a:gd name="T35" fmla="*/ 0 h 1"/>
                    <a:gd name="T36" fmla="*/ 0 w 1"/>
                    <a:gd name="T37" fmla="*/ 0 h 1"/>
                    <a:gd name="T38" fmla="*/ 0 w 1"/>
                    <a:gd name="T39" fmla="*/ 0 h 1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1"/>
                    <a:gd name="T61" fmla="*/ 0 h 1"/>
                    <a:gd name="T62" fmla="*/ 1 w 1"/>
                    <a:gd name="T63" fmla="*/ 1 h 1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26" name="Freeform 232"/>
                <p:cNvSpPr>
                  <a:spLocks/>
                </p:cNvSpPr>
                <p:nvPr/>
              </p:nvSpPr>
              <p:spPr bwMode="auto">
                <a:xfrm>
                  <a:off x="3318922" y="4339664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"/>
                    <a:gd name="T31" fmla="*/ 0 h 1"/>
                    <a:gd name="T32" fmla="*/ 1 w 1"/>
                    <a:gd name="T33" fmla="*/ 1 h 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27" name="Freeform 233"/>
                <p:cNvSpPr>
                  <a:spLocks/>
                </p:cNvSpPr>
                <p:nvPr/>
              </p:nvSpPr>
              <p:spPr bwMode="auto">
                <a:xfrm>
                  <a:off x="3311509" y="4339664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"/>
                    <a:gd name="T25" fmla="*/ 0 h 1"/>
                    <a:gd name="T26" fmla="*/ 1 w 1"/>
                    <a:gd name="T27" fmla="*/ 1 h 1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28" name="Freeform 234"/>
                <p:cNvSpPr>
                  <a:spLocks/>
                </p:cNvSpPr>
                <p:nvPr/>
              </p:nvSpPr>
              <p:spPr bwMode="auto">
                <a:xfrm>
                  <a:off x="3271271" y="4353430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"/>
                    <a:gd name="T28" fmla="*/ 0 h 1"/>
                    <a:gd name="T29" fmla="*/ 1 w 1"/>
                    <a:gd name="T30" fmla="*/ 1 h 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29" name="Freeform 235"/>
                <p:cNvSpPr>
                  <a:spLocks/>
                </p:cNvSpPr>
                <p:nvPr/>
              </p:nvSpPr>
              <p:spPr bwMode="auto">
                <a:xfrm>
                  <a:off x="3298802" y="4353430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"/>
                    <a:gd name="T19" fmla="*/ 0 h 1"/>
                    <a:gd name="T20" fmla="*/ 1 w 1"/>
                    <a:gd name="T21" fmla="*/ 1 h 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30" name="Freeform 236"/>
                <p:cNvSpPr>
                  <a:spLocks/>
                </p:cNvSpPr>
                <p:nvPr/>
              </p:nvSpPr>
              <p:spPr bwMode="auto">
                <a:xfrm>
                  <a:off x="3298802" y="4353430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w 1"/>
                    <a:gd name="T31" fmla="*/ 0 h 1"/>
                    <a:gd name="T32" fmla="*/ 0 w 1"/>
                    <a:gd name="T33" fmla="*/ 0 h 1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1"/>
                    <a:gd name="T52" fmla="*/ 0 h 1"/>
                    <a:gd name="T53" fmla="*/ 1 w 1"/>
                    <a:gd name="T54" fmla="*/ 1 h 1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31" name="Freeform 237"/>
                <p:cNvSpPr>
                  <a:spLocks/>
                </p:cNvSpPr>
                <p:nvPr/>
              </p:nvSpPr>
              <p:spPr bwMode="auto">
                <a:xfrm>
                  <a:off x="3311509" y="4333310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"/>
                    <a:gd name="T34" fmla="*/ 0 h 1"/>
                    <a:gd name="T35" fmla="*/ 1 w 1"/>
                    <a:gd name="T36" fmla="*/ 1 h 1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32" name="Freeform 238"/>
                <p:cNvSpPr>
                  <a:spLocks/>
                </p:cNvSpPr>
                <p:nvPr/>
              </p:nvSpPr>
              <p:spPr bwMode="auto">
                <a:xfrm>
                  <a:off x="3318922" y="4339664"/>
                  <a:ext cx="1059" cy="105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"/>
                    <a:gd name="T25" fmla="*/ 0 h 1"/>
                    <a:gd name="T26" fmla="*/ 1 w 1"/>
                    <a:gd name="T27" fmla="*/ 1 h 1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solidFill>
                    <a:schemeClr val="accent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33" name="Freeform 239"/>
                <p:cNvSpPr>
                  <a:spLocks/>
                </p:cNvSpPr>
                <p:nvPr/>
              </p:nvSpPr>
              <p:spPr bwMode="auto">
                <a:xfrm>
                  <a:off x="2485565" y="3970107"/>
                  <a:ext cx="900067" cy="558042"/>
                </a:xfrm>
                <a:custGeom>
                  <a:avLst/>
                  <a:gdLst>
                    <a:gd name="T0" fmla="*/ 2147483646 w 850"/>
                    <a:gd name="T1" fmla="*/ 2147483646 h 527"/>
                    <a:gd name="T2" fmla="*/ 2147483646 w 850"/>
                    <a:gd name="T3" fmla="*/ 2147483646 h 527"/>
                    <a:gd name="T4" fmla="*/ 2147483646 w 850"/>
                    <a:gd name="T5" fmla="*/ 2147483646 h 527"/>
                    <a:gd name="T6" fmla="*/ 2147483646 w 850"/>
                    <a:gd name="T7" fmla="*/ 2147483646 h 527"/>
                    <a:gd name="T8" fmla="*/ 2147483646 w 850"/>
                    <a:gd name="T9" fmla="*/ 2147483646 h 527"/>
                    <a:gd name="T10" fmla="*/ 2147483646 w 850"/>
                    <a:gd name="T11" fmla="*/ 2147483646 h 527"/>
                    <a:gd name="T12" fmla="*/ 2147483646 w 850"/>
                    <a:gd name="T13" fmla="*/ 2147483646 h 527"/>
                    <a:gd name="T14" fmla="*/ 2147483646 w 850"/>
                    <a:gd name="T15" fmla="*/ 2147483646 h 527"/>
                    <a:gd name="T16" fmla="*/ 2147483646 w 850"/>
                    <a:gd name="T17" fmla="*/ 2147483646 h 527"/>
                    <a:gd name="T18" fmla="*/ 2147483646 w 850"/>
                    <a:gd name="T19" fmla="*/ 2147483646 h 527"/>
                    <a:gd name="T20" fmla="*/ 2147483646 w 850"/>
                    <a:gd name="T21" fmla="*/ 2147483646 h 527"/>
                    <a:gd name="T22" fmla="*/ 2147483646 w 850"/>
                    <a:gd name="T23" fmla="*/ 2147483646 h 527"/>
                    <a:gd name="T24" fmla="*/ 2147483646 w 850"/>
                    <a:gd name="T25" fmla="*/ 2147483646 h 527"/>
                    <a:gd name="T26" fmla="*/ 2147483646 w 850"/>
                    <a:gd name="T27" fmla="*/ 2147483646 h 527"/>
                    <a:gd name="T28" fmla="*/ 2147483646 w 850"/>
                    <a:gd name="T29" fmla="*/ 2147483646 h 527"/>
                    <a:gd name="T30" fmla="*/ 2147483646 w 850"/>
                    <a:gd name="T31" fmla="*/ 2147483646 h 527"/>
                    <a:gd name="T32" fmla="*/ 2147483646 w 850"/>
                    <a:gd name="T33" fmla="*/ 2147483646 h 527"/>
                    <a:gd name="T34" fmla="*/ 2147483646 w 850"/>
                    <a:gd name="T35" fmla="*/ 2147483646 h 527"/>
                    <a:gd name="T36" fmla="*/ 2147483646 w 850"/>
                    <a:gd name="T37" fmla="*/ 2147483646 h 527"/>
                    <a:gd name="T38" fmla="*/ 2147483646 w 850"/>
                    <a:gd name="T39" fmla="*/ 2147483646 h 527"/>
                    <a:gd name="T40" fmla="*/ 2147483646 w 850"/>
                    <a:gd name="T41" fmla="*/ 2147483646 h 527"/>
                    <a:gd name="T42" fmla="*/ 2147483646 w 850"/>
                    <a:gd name="T43" fmla="*/ 2147483646 h 527"/>
                    <a:gd name="T44" fmla="*/ 2147483646 w 850"/>
                    <a:gd name="T45" fmla="*/ 2147483646 h 527"/>
                    <a:gd name="T46" fmla="*/ 2147483646 w 850"/>
                    <a:gd name="T47" fmla="*/ 2147483646 h 527"/>
                    <a:gd name="T48" fmla="*/ 2147483646 w 850"/>
                    <a:gd name="T49" fmla="*/ 2147483646 h 527"/>
                    <a:gd name="T50" fmla="*/ 2147483646 w 850"/>
                    <a:gd name="T51" fmla="*/ 2147483646 h 527"/>
                    <a:gd name="T52" fmla="*/ 2147483646 w 850"/>
                    <a:gd name="T53" fmla="*/ 2147483646 h 527"/>
                    <a:gd name="T54" fmla="*/ 2147483646 w 850"/>
                    <a:gd name="T55" fmla="*/ 2147483646 h 527"/>
                    <a:gd name="T56" fmla="*/ 2147483646 w 850"/>
                    <a:gd name="T57" fmla="*/ 2147483646 h 527"/>
                    <a:gd name="T58" fmla="*/ 2147483646 w 850"/>
                    <a:gd name="T59" fmla="*/ 2147483646 h 527"/>
                    <a:gd name="T60" fmla="*/ 2147483646 w 850"/>
                    <a:gd name="T61" fmla="*/ 2147483646 h 527"/>
                    <a:gd name="T62" fmla="*/ 2147483646 w 850"/>
                    <a:gd name="T63" fmla="*/ 2147483646 h 527"/>
                    <a:gd name="T64" fmla="*/ 2147483646 w 850"/>
                    <a:gd name="T65" fmla="*/ 2147483646 h 527"/>
                    <a:gd name="T66" fmla="*/ 2147483646 w 850"/>
                    <a:gd name="T67" fmla="*/ 2147483646 h 527"/>
                    <a:gd name="T68" fmla="*/ 2147483646 w 850"/>
                    <a:gd name="T69" fmla="*/ 2147483646 h 527"/>
                    <a:gd name="T70" fmla="*/ 2147483646 w 850"/>
                    <a:gd name="T71" fmla="*/ 2147483646 h 527"/>
                    <a:gd name="T72" fmla="*/ 2147483646 w 850"/>
                    <a:gd name="T73" fmla="*/ 2147483646 h 527"/>
                    <a:gd name="T74" fmla="*/ 2147483646 w 850"/>
                    <a:gd name="T75" fmla="*/ 2147483646 h 527"/>
                    <a:gd name="T76" fmla="*/ 2147483646 w 850"/>
                    <a:gd name="T77" fmla="*/ 2147483646 h 527"/>
                    <a:gd name="T78" fmla="*/ 2147483646 w 850"/>
                    <a:gd name="T79" fmla="*/ 2147483646 h 527"/>
                    <a:gd name="T80" fmla="*/ 2147483646 w 850"/>
                    <a:gd name="T81" fmla="*/ 2147483646 h 527"/>
                    <a:gd name="T82" fmla="*/ 2147483646 w 850"/>
                    <a:gd name="T83" fmla="*/ 2147483646 h 527"/>
                    <a:gd name="T84" fmla="*/ 2147483646 w 850"/>
                    <a:gd name="T85" fmla="*/ 2147483646 h 527"/>
                    <a:gd name="T86" fmla="*/ 2147483646 w 850"/>
                    <a:gd name="T87" fmla="*/ 2147483646 h 527"/>
                    <a:gd name="T88" fmla="*/ 2147483646 w 850"/>
                    <a:gd name="T89" fmla="*/ 2147483646 h 527"/>
                    <a:gd name="T90" fmla="*/ 2147483646 w 850"/>
                    <a:gd name="T91" fmla="*/ 2147483646 h 527"/>
                    <a:gd name="T92" fmla="*/ 2147483646 w 850"/>
                    <a:gd name="T93" fmla="*/ 2147483646 h 527"/>
                    <a:gd name="T94" fmla="*/ 2147483646 w 850"/>
                    <a:gd name="T95" fmla="*/ 2147483646 h 527"/>
                    <a:gd name="T96" fmla="*/ 2147483646 w 850"/>
                    <a:gd name="T97" fmla="*/ 2147483646 h 527"/>
                    <a:gd name="T98" fmla="*/ 2147483646 w 850"/>
                    <a:gd name="T99" fmla="*/ 2147483646 h 527"/>
                    <a:gd name="T100" fmla="*/ 2147483646 w 850"/>
                    <a:gd name="T101" fmla="*/ 2147483646 h 527"/>
                    <a:gd name="T102" fmla="*/ 2147483646 w 850"/>
                    <a:gd name="T103" fmla="*/ 2147483646 h 527"/>
                    <a:gd name="T104" fmla="*/ 2147483646 w 850"/>
                    <a:gd name="T105" fmla="*/ 2147483646 h 527"/>
                    <a:gd name="T106" fmla="*/ 2147483646 w 850"/>
                    <a:gd name="T107" fmla="*/ 2147483646 h 527"/>
                    <a:gd name="T108" fmla="*/ 2147483646 w 850"/>
                    <a:gd name="T109" fmla="*/ 2147483646 h 527"/>
                    <a:gd name="T110" fmla="*/ 2147483646 w 850"/>
                    <a:gd name="T111" fmla="*/ 2147483646 h 527"/>
                    <a:gd name="T112" fmla="*/ 2147483646 w 850"/>
                    <a:gd name="T113" fmla="*/ 2147483646 h 527"/>
                    <a:gd name="T114" fmla="*/ 2147483646 w 850"/>
                    <a:gd name="T115" fmla="*/ 2147483646 h 527"/>
                    <a:gd name="T116" fmla="*/ 2147483646 w 850"/>
                    <a:gd name="T117" fmla="*/ 2147483646 h 527"/>
                    <a:gd name="T118" fmla="*/ 2147483646 w 850"/>
                    <a:gd name="T119" fmla="*/ 2147483646 h 527"/>
                    <a:gd name="T120" fmla="*/ 2147483646 w 850"/>
                    <a:gd name="T121" fmla="*/ 2147483646 h 527"/>
                    <a:gd name="T122" fmla="*/ 2147483646 w 850"/>
                    <a:gd name="T123" fmla="*/ 2147483646 h 527"/>
                    <a:gd name="T124" fmla="*/ 2147483646 w 850"/>
                    <a:gd name="T125" fmla="*/ 2147483646 h 527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850"/>
                    <a:gd name="T190" fmla="*/ 0 h 527"/>
                    <a:gd name="T191" fmla="*/ 850 w 850"/>
                    <a:gd name="T192" fmla="*/ 527 h 527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850" h="527">
                      <a:moveTo>
                        <a:pt x="0" y="273"/>
                      </a:moveTo>
                      <a:lnTo>
                        <a:pt x="0" y="273"/>
                      </a:lnTo>
                      <a:lnTo>
                        <a:pt x="0" y="267"/>
                      </a:lnTo>
                      <a:lnTo>
                        <a:pt x="6" y="267"/>
                      </a:lnTo>
                      <a:lnTo>
                        <a:pt x="13" y="261"/>
                      </a:lnTo>
                      <a:lnTo>
                        <a:pt x="19" y="261"/>
                      </a:lnTo>
                      <a:lnTo>
                        <a:pt x="19" y="254"/>
                      </a:lnTo>
                      <a:lnTo>
                        <a:pt x="25" y="254"/>
                      </a:lnTo>
                      <a:lnTo>
                        <a:pt x="32" y="248"/>
                      </a:lnTo>
                      <a:lnTo>
                        <a:pt x="38" y="248"/>
                      </a:lnTo>
                      <a:lnTo>
                        <a:pt x="38" y="241"/>
                      </a:lnTo>
                      <a:lnTo>
                        <a:pt x="44" y="241"/>
                      </a:lnTo>
                      <a:lnTo>
                        <a:pt x="51" y="241"/>
                      </a:lnTo>
                      <a:lnTo>
                        <a:pt x="51" y="235"/>
                      </a:lnTo>
                      <a:lnTo>
                        <a:pt x="57" y="235"/>
                      </a:lnTo>
                      <a:lnTo>
                        <a:pt x="63" y="235"/>
                      </a:lnTo>
                      <a:lnTo>
                        <a:pt x="63" y="229"/>
                      </a:lnTo>
                      <a:lnTo>
                        <a:pt x="70" y="229"/>
                      </a:lnTo>
                      <a:lnTo>
                        <a:pt x="70" y="222"/>
                      </a:lnTo>
                      <a:lnTo>
                        <a:pt x="76" y="222"/>
                      </a:lnTo>
                      <a:lnTo>
                        <a:pt x="76" y="210"/>
                      </a:lnTo>
                      <a:lnTo>
                        <a:pt x="82" y="203"/>
                      </a:lnTo>
                      <a:lnTo>
                        <a:pt x="89" y="197"/>
                      </a:lnTo>
                      <a:lnTo>
                        <a:pt x="89" y="191"/>
                      </a:lnTo>
                      <a:lnTo>
                        <a:pt x="95" y="191"/>
                      </a:lnTo>
                      <a:lnTo>
                        <a:pt x="101" y="184"/>
                      </a:lnTo>
                      <a:lnTo>
                        <a:pt x="101" y="178"/>
                      </a:lnTo>
                      <a:lnTo>
                        <a:pt x="95" y="172"/>
                      </a:lnTo>
                      <a:lnTo>
                        <a:pt x="101" y="165"/>
                      </a:lnTo>
                      <a:lnTo>
                        <a:pt x="108" y="165"/>
                      </a:lnTo>
                      <a:lnTo>
                        <a:pt x="114" y="165"/>
                      </a:lnTo>
                      <a:lnTo>
                        <a:pt x="114" y="159"/>
                      </a:lnTo>
                      <a:lnTo>
                        <a:pt x="114" y="153"/>
                      </a:lnTo>
                      <a:lnTo>
                        <a:pt x="120" y="153"/>
                      </a:lnTo>
                      <a:lnTo>
                        <a:pt x="120" y="146"/>
                      </a:lnTo>
                      <a:lnTo>
                        <a:pt x="120" y="140"/>
                      </a:lnTo>
                      <a:lnTo>
                        <a:pt x="120" y="134"/>
                      </a:lnTo>
                      <a:lnTo>
                        <a:pt x="127" y="134"/>
                      </a:lnTo>
                      <a:lnTo>
                        <a:pt x="127" y="127"/>
                      </a:lnTo>
                      <a:lnTo>
                        <a:pt x="127" y="121"/>
                      </a:lnTo>
                      <a:lnTo>
                        <a:pt x="133" y="115"/>
                      </a:lnTo>
                      <a:lnTo>
                        <a:pt x="139" y="115"/>
                      </a:lnTo>
                      <a:lnTo>
                        <a:pt x="146" y="108"/>
                      </a:lnTo>
                      <a:lnTo>
                        <a:pt x="139" y="108"/>
                      </a:lnTo>
                      <a:lnTo>
                        <a:pt x="139" y="102"/>
                      </a:lnTo>
                      <a:lnTo>
                        <a:pt x="139" y="96"/>
                      </a:lnTo>
                      <a:lnTo>
                        <a:pt x="146" y="83"/>
                      </a:lnTo>
                      <a:lnTo>
                        <a:pt x="152" y="83"/>
                      </a:lnTo>
                      <a:lnTo>
                        <a:pt x="152" y="77"/>
                      </a:lnTo>
                      <a:lnTo>
                        <a:pt x="159" y="70"/>
                      </a:lnTo>
                      <a:lnTo>
                        <a:pt x="165" y="70"/>
                      </a:lnTo>
                      <a:lnTo>
                        <a:pt x="165" y="64"/>
                      </a:lnTo>
                      <a:lnTo>
                        <a:pt x="165" y="57"/>
                      </a:lnTo>
                      <a:lnTo>
                        <a:pt x="171" y="57"/>
                      </a:lnTo>
                      <a:lnTo>
                        <a:pt x="178" y="51"/>
                      </a:lnTo>
                      <a:lnTo>
                        <a:pt x="184" y="51"/>
                      </a:lnTo>
                      <a:lnTo>
                        <a:pt x="190" y="51"/>
                      </a:lnTo>
                      <a:lnTo>
                        <a:pt x="197" y="45"/>
                      </a:lnTo>
                      <a:lnTo>
                        <a:pt x="197" y="38"/>
                      </a:lnTo>
                      <a:lnTo>
                        <a:pt x="203" y="32"/>
                      </a:lnTo>
                      <a:lnTo>
                        <a:pt x="203" y="26"/>
                      </a:lnTo>
                      <a:lnTo>
                        <a:pt x="209" y="26"/>
                      </a:lnTo>
                      <a:lnTo>
                        <a:pt x="216" y="26"/>
                      </a:lnTo>
                      <a:lnTo>
                        <a:pt x="216" y="19"/>
                      </a:lnTo>
                      <a:lnTo>
                        <a:pt x="222" y="19"/>
                      </a:lnTo>
                      <a:lnTo>
                        <a:pt x="228" y="19"/>
                      </a:lnTo>
                      <a:lnTo>
                        <a:pt x="228" y="13"/>
                      </a:lnTo>
                      <a:lnTo>
                        <a:pt x="235" y="13"/>
                      </a:lnTo>
                      <a:lnTo>
                        <a:pt x="241" y="13"/>
                      </a:lnTo>
                      <a:lnTo>
                        <a:pt x="241" y="7"/>
                      </a:lnTo>
                      <a:lnTo>
                        <a:pt x="247" y="7"/>
                      </a:lnTo>
                      <a:lnTo>
                        <a:pt x="254" y="0"/>
                      </a:lnTo>
                      <a:lnTo>
                        <a:pt x="254" y="7"/>
                      </a:lnTo>
                      <a:lnTo>
                        <a:pt x="260" y="7"/>
                      </a:lnTo>
                      <a:lnTo>
                        <a:pt x="260" y="13"/>
                      </a:lnTo>
                      <a:lnTo>
                        <a:pt x="266" y="13"/>
                      </a:lnTo>
                      <a:lnTo>
                        <a:pt x="273" y="13"/>
                      </a:lnTo>
                      <a:lnTo>
                        <a:pt x="279" y="13"/>
                      </a:lnTo>
                      <a:lnTo>
                        <a:pt x="285" y="13"/>
                      </a:lnTo>
                      <a:lnTo>
                        <a:pt x="292" y="13"/>
                      </a:lnTo>
                      <a:lnTo>
                        <a:pt x="292" y="19"/>
                      </a:lnTo>
                      <a:lnTo>
                        <a:pt x="298" y="19"/>
                      </a:lnTo>
                      <a:lnTo>
                        <a:pt x="304" y="19"/>
                      </a:lnTo>
                      <a:lnTo>
                        <a:pt x="311" y="19"/>
                      </a:lnTo>
                      <a:lnTo>
                        <a:pt x="317" y="19"/>
                      </a:lnTo>
                      <a:lnTo>
                        <a:pt x="323" y="19"/>
                      </a:lnTo>
                      <a:lnTo>
                        <a:pt x="330" y="19"/>
                      </a:lnTo>
                      <a:lnTo>
                        <a:pt x="336" y="13"/>
                      </a:lnTo>
                      <a:lnTo>
                        <a:pt x="343" y="13"/>
                      </a:lnTo>
                      <a:lnTo>
                        <a:pt x="343" y="19"/>
                      </a:lnTo>
                      <a:lnTo>
                        <a:pt x="349" y="19"/>
                      </a:lnTo>
                      <a:lnTo>
                        <a:pt x="355" y="26"/>
                      </a:lnTo>
                      <a:lnTo>
                        <a:pt x="362" y="19"/>
                      </a:lnTo>
                      <a:lnTo>
                        <a:pt x="368" y="19"/>
                      </a:lnTo>
                      <a:lnTo>
                        <a:pt x="368" y="26"/>
                      </a:lnTo>
                      <a:lnTo>
                        <a:pt x="362" y="26"/>
                      </a:lnTo>
                      <a:lnTo>
                        <a:pt x="362" y="32"/>
                      </a:lnTo>
                      <a:lnTo>
                        <a:pt x="362" y="38"/>
                      </a:lnTo>
                      <a:lnTo>
                        <a:pt x="368" y="45"/>
                      </a:lnTo>
                      <a:lnTo>
                        <a:pt x="368" y="51"/>
                      </a:lnTo>
                      <a:lnTo>
                        <a:pt x="374" y="51"/>
                      </a:lnTo>
                      <a:lnTo>
                        <a:pt x="381" y="51"/>
                      </a:lnTo>
                      <a:lnTo>
                        <a:pt x="381" y="45"/>
                      </a:lnTo>
                      <a:lnTo>
                        <a:pt x="387" y="38"/>
                      </a:lnTo>
                      <a:lnTo>
                        <a:pt x="393" y="38"/>
                      </a:lnTo>
                      <a:lnTo>
                        <a:pt x="393" y="45"/>
                      </a:lnTo>
                      <a:lnTo>
                        <a:pt x="393" y="51"/>
                      </a:lnTo>
                      <a:lnTo>
                        <a:pt x="393" y="64"/>
                      </a:lnTo>
                      <a:lnTo>
                        <a:pt x="400" y="64"/>
                      </a:lnTo>
                      <a:lnTo>
                        <a:pt x="406" y="64"/>
                      </a:lnTo>
                      <a:lnTo>
                        <a:pt x="406" y="57"/>
                      </a:lnTo>
                      <a:lnTo>
                        <a:pt x="400" y="57"/>
                      </a:lnTo>
                      <a:lnTo>
                        <a:pt x="406" y="51"/>
                      </a:lnTo>
                      <a:lnTo>
                        <a:pt x="400" y="51"/>
                      </a:lnTo>
                      <a:lnTo>
                        <a:pt x="406" y="45"/>
                      </a:lnTo>
                      <a:lnTo>
                        <a:pt x="406" y="38"/>
                      </a:lnTo>
                      <a:lnTo>
                        <a:pt x="412" y="38"/>
                      </a:lnTo>
                      <a:lnTo>
                        <a:pt x="419" y="38"/>
                      </a:lnTo>
                      <a:lnTo>
                        <a:pt x="425" y="38"/>
                      </a:lnTo>
                      <a:lnTo>
                        <a:pt x="431" y="38"/>
                      </a:lnTo>
                      <a:lnTo>
                        <a:pt x="438" y="38"/>
                      </a:lnTo>
                      <a:lnTo>
                        <a:pt x="444" y="38"/>
                      </a:lnTo>
                      <a:lnTo>
                        <a:pt x="450" y="32"/>
                      </a:lnTo>
                      <a:lnTo>
                        <a:pt x="450" y="38"/>
                      </a:lnTo>
                      <a:lnTo>
                        <a:pt x="457" y="32"/>
                      </a:lnTo>
                      <a:lnTo>
                        <a:pt x="457" y="38"/>
                      </a:lnTo>
                      <a:lnTo>
                        <a:pt x="463" y="38"/>
                      </a:lnTo>
                      <a:lnTo>
                        <a:pt x="463" y="32"/>
                      </a:lnTo>
                      <a:lnTo>
                        <a:pt x="463" y="26"/>
                      </a:lnTo>
                      <a:lnTo>
                        <a:pt x="469" y="26"/>
                      </a:lnTo>
                      <a:lnTo>
                        <a:pt x="469" y="32"/>
                      </a:lnTo>
                      <a:lnTo>
                        <a:pt x="469" y="38"/>
                      </a:lnTo>
                      <a:lnTo>
                        <a:pt x="476" y="38"/>
                      </a:lnTo>
                      <a:lnTo>
                        <a:pt x="482" y="38"/>
                      </a:lnTo>
                      <a:lnTo>
                        <a:pt x="482" y="32"/>
                      </a:lnTo>
                      <a:lnTo>
                        <a:pt x="482" y="38"/>
                      </a:lnTo>
                      <a:lnTo>
                        <a:pt x="488" y="32"/>
                      </a:lnTo>
                      <a:lnTo>
                        <a:pt x="488" y="26"/>
                      </a:lnTo>
                      <a:lnTo>
                        <a:pt x="488" y="32"/>
                      </a:lnTo>
                      <a:lnTo>
                        <a:pt x="495" y="32"/>
                      </a:lnTo>
                      <a:lnTo>
                        <a:pt x="495" y="38"/>
                      </a:lnTo>
                      <a:lnTo>
                        <a:pt x="495" y="32"/>
                      </a:lnTo>
                      <a:lnTo>
                        <a:pt x="501" y="32"/>
                      </a:lnTo>
                      <a:lnTo>
                        <a:pt x="501" y="26"/>
                      </a:lnTo>
                      <a:lnTo>
                        <a:pt x="495" y="26"/>
                      </a:lnTo>
                      <a:lnTo>
                        <a:pt x="501" y="26"/>
                      </a:lnTo>
                      <a:lnTo>
                        <a:pt x="507" y="26"/>
                      </a:lnTo>
                      <a:lnTo>
                        <a:pt x="514" y="26"/>
                      </a:lnTo>
                      <a:lnTo>
                        <a:pt x="514" y="19"/>
                      </a:lnTo>
                      <a:lnTo>
                        <a:pt x="514" y="26"/>
                      </a:lnTo>
                      <a:lnTo>
                        <a:pt x="520" y="26"/>
                      </a:lnTo>
                      <a:lnTo>
                        <a:pt x="527" y="26"/>
                      </a:lnTo>
                      <a:lnTo>
                        <a:pt x="533" y="19"/>
                      </a:lnTo>
                      <a:lnTo>
                        <a:pt x="539" y="19"/>
                      </a:lnTo>
                      <a:lnTo>
                        <a:pt x="539" y="26"/>
                      </a:lnTo>
                      <a:lnTo>
                        <a:pt x="539" y="32"/>
                      </a:lnTo>
                      <a:lnTo>
                        <a:pt x="546" y="32"/>
                      </a:lnTo>
                      <a:lnTo>
                        <a:pt x="552" y="32"/>
                      </a:lnTo>
                      <a:lnTo>
                        <a:pt x="552" y="38"/>
                      </a:lnTo>
                      <a:lnTo>
                        <a:pt x="558" y="38"/>
                      </a:lnTo>
                      <a:lnTo>
                        <a:pt x="558" y="45"/>
                      </a:lnTo>
                      <a:lnTo>
                        <a:pt x="558" y="51"/>
                      </a:lnTo>
                      <a:lnTo>
                        <a:pt x="552" y="51"/>
                      </a:lnTo>
                      <a:lnTo>
                        <a:pt x="552" y="57"/>
                      </a:lnTo>
                      <a:lnTo>
                        <a:pt x="552" y="64"/>
                      </a:lnTo>
                      <a:lnTo>
                        <a:pt x="558" y="70"/>
                      </a:lnTo>
                      <a:lnTo>
                        <a:pt x="565" y="70"/>
                      </a:lnTo>
                      <a:lnTo>
                        <a:pt x="565" y="77"/>
                      </a:lnTo>
                      <a:lnTo>
                        <a:pt x="571" y="77"/>
                      </a:lnTo>
                      <a:lnTo>
                        <a:pt x="565" y="77"/>
                      </a:lnTo>
                      <a:lnTo>
                        <a:pt x="571" y="83"/>
                      </a:lnTo>
                      <a:lnTo>
                        <a:pt x="571" y="89"/>
                      </a:lnTo>
                      <a:lnTo>
                        <a:pt x="565" y="89"/>
                      </a:lnTo>
                      <a:lnTo>
                        <a:pt x="565" y="96"/>
                      </a:lnTo>
                      <a:lnTo>
                        <a:pt x="558" y="96"/>
                      </a:lnTo>
                      <a:lnTo>
                        <a:pt x="558" y="102"/>
                      </a:lnTo>
                      <a:lnTo>
                        <a:pt x="558" y="108"/>
                      </a:lnTo>
                      <a:lnTo>
                        <a:pt x="558" y="115"/>
                      </a:lnTo>
                      <a:lnTo>
                        <a:pt x="565" y="115"/>
                      </a:lnTo>
                      <a:lnTo>
                        <a:pt x="565" y="121"/>
                      </a:lnTo>
                      <a:lnTo>
                        <a:pt x="565" y="127"/>
                      </a:lnTo>
                      <a:lnTo>
                        <a:pt x="571" y="127"/>
                      </a:lnTo>
                      <a:lnTo>
                        <a:pt x="565" y="127"/>
                      </a:lnTo>
                      <a:lnTo>
                        <a:pt x="571" y="127"/>
                      </a:lnTo>
                      <a:lnTo>
                        <a:pt x="571" y="134"/>
                      </a:lnTo>
                      <a:lnTo>
                        <a:pt x="571" y="140"/>
                      </a:lnTo>
                      <a:lnTo>
                        <a:pt x="577" y="140"/>
                      </a:lnTo>
                      <a:lnTo>
                        <a:pt x="571" y="140"/>
                      </a:lnTo>
                      <a:lnTo>
                        <a:pt x="577" y="140"/>
                      </a:lnTo>
                      <a:lnTo>
                        <a:pt x="577" y="146"/>
                      </a:lnTo>
                      <a:lnTo>
                        <a:pt x="577" y="153"/>
                      </a:lnTo>
                      <a:lnTo>
                        <a:pt x="584" y="153"/>
                      </a:lnTo>
                      <a:lnTo>
                        <a:pt x="577" y="153"/>
                      </a:lnTo>
                      <a:lnTo>
                        <a:pt x="584" y="153"/>
                      </a:lnTo>
                      <a:lnTo>
                        <a:pt x="577" y="159"/>
                      </a:lnTo>
                      <a:lnTo>
                        <a:pt x="584" y="159"/>
                      </a:lnTo>
                      <a:lnTo>
                        <a:pt x="590" y="159"/>
                      </a:lnTo>
                      <a:lnTo>
                        <a:pt x="596" y="159"/>
                      </a:lnTo>
                      <a:lnTo>
                        <a:pt x="596" y="153"/>
                      </a:lnTo>
                      <a:lnTo>
                        <a:pt x="603" y="153"/>
                      </a:lnTo>
                      <a:lnTo>
                        <a:pt x="609" y="159"/>
                      </a:lnTo>
                      <a:lnTo>
                        <a:pt x="609" y="153"/>
                      </a:lnTo>
                      <a:lnTo>
                        <a:pt x="615" y="153"/>
                      </a:lnTo>
                      <a:lnTo>
                        <a:pt x="615" y="159"/>
                      </a:lnTo>
                      <a:lnTo>
                        <a:pt x="622" y="159"/>
                      </a:lnTo>
                      <a:lnTo>
                        <a:pt x="628" y="159"/>
                      </a:lnTo>
                      <a:lnTo>
                        <a:pt x="628" y="165"/>
                      </a:lnTo>
                      <a:lnTo>
                        <a:pt x="628" y="172"/>
                      </a:lnTo>
                      <a:lnTo>
                        <a:pt x="628" y="178"/>
                      </a:lnTo>
                      <a:lnTo>
                        <a:pt x="622" y="178"/>
                      </a:lnTo>
                      <a:lnTo>
                        <a:pt x="622" y="184"/>
                      </a:lnTo>
                      <a:lnTo>
                        <a:pt x="615" y="184"/>
                      </a:lnTo>
                      <a:lnTo>
                        <a:pt x="615" y="191"/>
                      </a:lnTo>
                      <a:lnTo>
                        <a:pt x="615" y="197"/>
                      </a:lnTo>
                      <a:lnTo>
                        <a:pt x="609" y="197"/>
                      </a:lnTo>
                      <a:lnTo>
                        <a:pt x="615" y="197"/>
                      </a:lnTo>
                      <a:lnTo>
                        <a:pt x="615" y="203"/>
                      </a:lnTo>
                      <a:lnTo>
                        <a:pt x="609" y="203"/>
                      </a:lnTo>
                      <a:lnTo>
                        <a:pt x="615" y="203"/>
                      </a:lnTo>
                      <a:lnTo>
                        <a:pt x="615" y="210"/>
                      </a:lnTo>
                      <a:lnTo>
                        <a:pt x="615" y="216"/>
                      </a:lnTo>
                      <a:lnTo>
                        <a:pt x="609" y="216"/>
                      </a:lnTo>
                      <a:lnTo>
                        <a:pt x="615" y="222"/>
                      </a:lnTo>
                      <a:lnTo>
                        <a:pt x="609" y="222"/>
                      </a:lnTo>
                      <a:lnTo>
                        <a:pt x="615" y="222"/>
                      </a:lnTo>
                      <a:lnTo>
                        <a:pt x="615" y="229"/>
                      </a:lnTo>
                      <a:lnTo>
                        <a:pt x="622" y="229"/>
                      </a:lnTo>
                      <a:lnTo>
                        <a:pt x="615" y="229"/>
                      </a:lnTo>
                      <a:lnTo>
                        <a:pt x="609" y="229"/>
                      </a:lnTo>
                      <a:lnTo>
                        <a:pt x="615" y="229"/>
                      </a:lnTo>
                      <a:lnTo>
                        <a:pt x="609" y="235"/>
                      </a:lnTo>
                      <a:lnTo>
                        <a:pt x="609" y="241"/>
                      </a:lnTo>
                      <a:lnTo>
                        <a:pt x="609" y="248"/>
                      </a:lnTo>
                      <a:lnTo>
                        <a:pt x="615" y="248"/>
                      </a:lnTo>
                      <a:lnTo>
                        <a:pt x="615" y="254"/>
                      </a:lnTo>
                      <a:lnTo>
                        <a:pt x="622" y="254"/>
                      </a:lnTo>
                      <a:lnTo>
                        <a:pt x="622" y="261"/>
                      </a:lnTo>
                      <a:lnTo>
                        <a:pt x="628" y="261"/>
                      </a:lnTo>
                      <a:lnTo>
                        <a:pt x="622" y="261"/>
                      </a:lnTo>
                      <a:lnTo>
                        <a:pt x="628" y="261"/>
                      </a:lnTo>
                      <a:lnTo>
                        <a:pt x="634" y="261"/>
                      </a:lnTo>
                      <a:lnTo>
                        <a:pt x="634" y="267"/>
                      </a:lnTo>
                      <a:lnTo>
                        <a:pt x="634" y="273"/>
                      </a:lnTo>
                      <a:lnTo>
                        <a:pt x="641" y="273"/>
                      </a:lnTo>
                      <a:lnTo>
                        <a:pt x="641" y="280"/>
                      </a:lnTo>
                      <a:lnTo>
                        <a:pt x="634" y="280"/>
                      </a:lnTo>
                      <a:lnTo>
                        <a:pt x="628" y="280"/>
                      </a:lnTo>
                      <a:lnTo>
                        <a:pt x="634" y="280"/>
                      </a:lnTo>
                      <a:lnTo>
                        <a:pt x="628" y="280"/>
                      </a:lnTo>
                      <a:lnTo>
                        <a:pt x="634" y="280"/>
                      </a:lnTo>
                      <a:lnTo>
                        <a:pt x="634" y="286"/>
                      </a:lnTo>
                      <a:lnTo>
                        <a:pt x="641" y="286"/>
                      </a:lnTo>
                      <a:lnTo>
                        <a:pt x="647" y="286"/>
                      </a:lnTo>
                      <a:lnTo>
                        <a:pt x="641" y="286"/>
                      </a:lnTo>
                      <a:lnTo>
                        <a:pt x="641" y="292"/>
                      </a:lnTo>
                      <a:lnTo>
                        <a:pt x="641" y="299"/>
                      </a:lnTo>
                      <a:lnTo>
                        <a:pt x="647" y="299"/>
                      </a:lnTo>
                      <a:lnTo>
                        <a:pt x="653" y="299"/>
                      </a:lnTo>
                      <a:lnTo>
                        <a:pt x="660" y="299"/>
                      </a:lnTo>
                      <a:lnTo>
                        <a:pt x="666" y="299"/>
                      </a:lnTo>
                      <a:lnTo>
                        <a:pt x="660" y="299"/>
                      </a:lnTo>
                      <a:lnTo>
                        <a:pt x="666" y="299"/>
                      </a:lnTo>
                      <a:lnTo>
                        <a:pt x="672" y="299"/>
                      </a:lnTo>
                      <a:lnTo>
                        <a:pt x="679" y="299"/>
                      </a:lnTo>
                      <a:lnTo>
                        <a:pt x="679" y="292"/>
                      </a:lnTo>
                      <a:lnTo>
                        <a:pt x="679" y="299"/>
                      </a:lnTo>
                      <a:lnTo>
                        <a:pt x="679" y="292"/>
                      </a:lnTo>
                      <a:lnTo>
                        <a:pt x="685" y="292"/>
                      </a:lnTo>
                      <a:lnTo>
                        <a:pt x="685" y="299"/>
                      </a:lnTo>
                      <a:lnTo>
                        <a:pt x="691" y="299"/>
                      </a:lnTo>
                      <a:lnTo>
                        <a:pt x="691" y="292"/>
                      </a:lnTo>
                      <a:lnTo>
                        <a:pt x="698" y="292"/>
                      </a:lnTo>
                      <a:lnTo>
                        <a:pt x="698" y="299"/>
                      </a:lnTo>
                      <a:lnTo>
                        <a:pt x="698" y="292"/>
                      </a:lnTo>
                      <a:lnTo>
                        <a:pt x="704" y="292"/>
                      </a:lnTo>
                      <a:lnTo>
                        <a:pt x="704" y="286"/>
                      </a:lnTo>
                      <a:lnTo>
                        <a:pt x="704" y="280"/>
                      </a:lnTo>
                      <a:lnTo>
                        <a:pt x="698" y="280"/>
                      </a:lnTo>
                      <a:lnTo>
                        <a:pt x="698" y="286"/>
                      </a:lnTo>
                      <a:lnTo>
                        <a:pt x="691" y="286"/>
                      </a:lnTo>
                      <a:lnTo>
                        <a:pt x="691" y="280"/>
                      </a:lnTo>
                      <a:lnTo>
                        <a:pt x="698" y="280"/>
                      </a:lnTo>
                      <a:lnTo>
                        <a:pt x="704" y="273"/>
                      </a:lnTo>
                      <a:lnTo>
                        <a:pt x="704" y="280"/>
                      </a:lnTo>
                      <a:lnTo>
                        <a:pt x="704" y="273"/>
                      </a:lnTo>
                      <a:lnTo>
                        <a:pt x="698" y="273"/>
                      </a:lnTo>
                      <a:lnTo>
                        <a:pt x="704" y="273"/>
                      </a:lnTo>
                      <a:lnTo>
                        <a:pt x="704" y="267"/>
                      </a:lnTo>
                      <a:lnTo>
                        <a:pt x="711" y="267"/>
                      </a:lnTo>
                      <a:lnTo>
                        <a:pt x="711" y="273"/>
                      </a:lnTo>
                      <a:lnTo>
                        <a:pt x="704" y="273"/>
                      </a:lnTo>
                      <a:lnTo>
                        <a:pt x="711" y="273"/>
                      </a:lnTo>
                      <a:lnTo>
                        <a:pt x="717" y="273"/>
                      </a:lnTo>
                      <a:lnTo>
                        <a:pt x="723" y="273"/>
                      </a:lnTo>
                      <a:lnTo>
                        <a:pt x="723" y="267"/>
                      </a:lnTo>
                      <a:lnTo>
                        <a:pt x="723" y="273"/>
                      </a:lnTo>
                      <a:lnTo>
                        <a:pt x="730" y="273"/>
                      </a:lnTo>
                      <a:lnTo>
                        <a:pt x="736" y="273"/>
                      </a:lnTo>
                      <a:lnTo>
                        <a:pt x="742" y="273"/>
                      </a:lnTo>
                      <a:lnTo>
                        <a:pt x="749" y="273"/>
                      </a:lnTo>
                      <a:lnTo>
                        <a:pt x="749" y="267"/>
                      </a:lnTo>
                      <a:lnTo>
                        <a:pt x="755" y="267"/>
                      </a:lnTo>
                      <a:lnTo>
                        <a:pt x="755" y="261"/>
                      </a:lnTo>
                      <a:lnTo>
                        <a:pt x="761" y="261"/>
                      </a:lnTo>
                      <a:lnTo>
                        <a:pt x="768" y="261"/>
                      </a:lnTo>
                      <a:lnTo>
                        <a:pt x="774" y="261"/>
                      </a:lnTo>
                      <a:lnTo>
                        <a:pt x="774" y="254"/>
                      </a:lnTo>
                      <a:lnTo>
                        <a:pt x="780" y="254"/>
                      </a:lnTo>
                      <a:lnTo>
                        <a:pt x="787" y="254"/>
                      </a:lnTo>
                      <a:lnTo>
                        <a:pt x="793" y="254"/>
                      </a:lnTo>
                      <a:lnTo>
                        <a:pt x="799" y="254"/>
                      </a:lnTo>
                      <a:lnTo>
                        <a:pt x="799" y="261"/>
                      </a:lnTo>
                      <a:lnTo>
                        <a:pt x="799" y="267"/>
                      </a:lnTo>
                      <a:lnTo>
                        <a:pt x="806" y="267"/>
                      </a:lnTo>
                      <a:lnTo>
                        <a:pt x="806" y="273"/>
                      </a:lnTo>
                      <a:lnTo>
                        <a:pt x="812" y="273"/>
                      </a:lnTo>
                      <a:lnTo>
                        <a:pt x="818" y="273"/>
                      </a:lnTo>
                      <a:lnTo>
                        <a:pt x="812" y="273"/>
                      </a:lnTo>
                      <a:lnTo>
                        <a:pt x="818" y="273"/>
                      </a:lnTo>
                      <a:lnTo>
                        <a:pt x="812" y="273"/>
                      </a:lnTo>
                      <a:lnTo>
                        <a:pt x="818" y="273"/>
                      </a:lnTo>
                      <a:lnTo>
                        <a:pt x="825" y="273"/>
                      </a:lnTo>
                      <a:lnTo>
                        <a:pt x="831" y="273"/>
                      </a:lnTo>
                      <a:lnTo>
                        <a:pt x="825" y="273"/>
                      </a:lnTo>
                      <a:lnTo>
                        <a:pt x="825" y="267"/>
                      </a:lnTo>
                      <a:lnTo>
                        <a:pt x="831" y="267"/>
                      </a:lnTo>
                      <a:lnTo>
                        <a:pt x="831" y="273"/>
                      </a:lnTo>
                      <a:lnTo>
                        <a:pt x="831" y="267"/>
                      </a:lnTo>
                      <a:lnTo>
                        <a:pt x="831" y="273"/>
                      </a:lnTo>
                      <a:lnTo>
                        <a:pt x="837" y="267"/>
                      </a:lnTo>
                      <a:lnTo>
                        <a:pt x="837" y="273"/>
                      </a:lnTo>
                      <a:lnTo>
                        <a:pt x="844" y="273"/>
                      </a:lnTo>
                      <a:lnTo>
                        <a:pt x="850" y="273"/>
                      </a:lnTo>
                      <a:lnTo>
                        <a:pt x="850" y="280"/>
                      </a:lnTo>
                      <a:lnTo>
                        <a:pt x="844" y="280"/>
                      </a:lnTo>
                      <a:lnTo>
                        <a:pt x="850" y="286"/>
                      </a:lnTo>
                      <a:lnTo>
                        <a:pt x="844" y="286"/>
                      </a:lnTo>
                      <a:lnTo>
                        <a:pt x="844" y="292"/>
                      </a:lnTo>
                      <a:lnTo>
                        <a:pt x="837" y="292"/>
                      </a:lnTo>
                      <a:lnTo>
                        <a:pt x="831" y="299"/>
                      </a:lnTo>
                      <a:lnTo>
                        <a:pt x="831" y="292"/>
                      </a:lnTo>
                      <a:lnTo>
                        <a:pt x="825" y="292"/>
                      </a:lnTo>
                      <a:lnTo>
                        <a:pt x="825" y="299"/>
                      </a:lnTo>
                      <a:lnTo>
                        <a:pt x="818" y="299"/>
                      </a:lnTo>
                      <a:lnTo>
                        <a:pt x="818" y="292"/>
                      </a:lnTo>
                      <a:lnTo>
                        <a:pt x="818" y="299"/>
                      </a:lnTo>
                      <a:lnTo>
                        <a:pt x="812" y="299"/>
                      </a:lnTo>
                      <a:lnTo>
                        <a:pt x="806" y="299"/>
                      </a:lnTo>
                      <a:lnTo>
                        <a:pt x="806" y="305"/>
                      </a:lnTo>
                      <a:lnTo>
                        <a:pt x="799" y="299"/>
                      </a:lnTo>
                      <a:lnTo>
                        <a:pt x="799" y="305"/>
                      </a:lnTo>
                      <a:lnTo>
                        <a:pt x="793" y="305"/>
                      </a:lnTo>
                      <a:lnTo>
                        <a:pt x="793" y="311"/>
                      </a:lnTo>
                      <a:lnTo>
                        <a:pt x="787" y="311"/>
                      </a:lnTo>
                      <a:lnTo>
                        <a:pt x="793" y="311"/>
                      </a:lnTo>
                      <a:lnTo>
                        <a:pt x="787" y="311"/>
                      </a:lnTo>
                      <a:lnTo>
                        <a:pt x="787" y="318"/>
                      </a:lnTo>
                      <a:lnTo>
                        <a:pt x="787" y="324"/>
                      </a:lnTo>
                      <a:lnTo>
                        <a:pt x="780" y="324"/>
                      </a:lnTo>
                      <a:lnTo>
                        <a:pt x="780" y="330"/>
                      </a:lnTo>
                      <a:lnTo>
                        <a:pt x="787" y="330"/>
                      </a:lnTo>
                      <a:lnTo>
                        <a:pt x="787" y="337"/>
                      </a:lnTo>
                      <a:lnTo>
                        <a:pt x="793" y="337"/>
                      </a:lnTo>
                      <a:lnTo>
                        <a:pt x="793" y="343"/>
                      </a:lnTo>
                      <a:lnTo>
                        <a:pt x="799" y="343"/>
                      </a:lnTo>
                      <a:lnTo>
                        <a:pt x="793" y="343"/>
                      </a:lnTo>
                      <a:lnTo>
                        <a:pt x="787" y="343"/>
                      </a:lnTo>
                      <a:lnTo>
                        <a:pt x="780" y="343"/>
                      </a:lnTo>
                      <a:lnTo>
                        <a:pt x="774" y="343"/>
                      </a:lnTo>
                      <a:lnTo>
                        <a:pt x="774" y="349"/>
                      </a:lnTo>
                      <a:lnTo>
                        <a:pt x="768" y="349"/>
                      </a:lnTo>
                      <a:lnTo>
                        <a:pt x="761" y="349"/>
                      </a:lnTo>
                      <a:lnTo>
                        <a:pt x="768" y="349"/>
                      </a:lnTo>
                      <a:lnTo>
                        <a:pt x="768" y="356"/>
                      </a:lnTo>
                      <a:lnTo>
                        <a:pt x="768" y="349"/>
                      </a:lnTo>
                      <a:lnTo>
                        <a:pt x="768" y="356"/>
                      </a:lnTo>
                      <a:lnTo>
                        <a:pt x="761" y="356"/>
                      </a:lnTo>
                      <a:lnTo>
                        <a:pt x="768" y="356"/>
                      </a:lnTo>
                      <a:lnTo>
                        <a:pt x="761" y="356"/>
                      </a:lnTo>
                      <a:lnTo>
                        <a:pt x="761" y="362"/>
                      </a:lnTo>
                      <a:lnTo>
                        <a:pt x="761" y="356"/>
                      </a:lnTo>
                      <a:lnTo>
                        <a:pt x="755" y="356"/>
                      </a:lnTo>
                      <a:lnTo>
                        <a:pt x="755" y="362"/>
                      </a:lnTo>
                      <a:lnTo>
                        <a:pt x="755" y="356"/>
                      </a:lnTo>
                      <a:lnTo>
                        <a:pt x="749" y="356"/>
                      </a:lnTo>
                      <a:lnTo>
                        <a:pt x="749" y="362"/>
                      </a:lnTo>
                      <a:lnTo>
                        <a:pt x="749" y="368"/>
                      </a:lnTo>
                      <a:lnTo>
                        <a:pt x="749" y="362"/>
                      </a:lnTo>
                      <a:lnTo>
                        <a:pt x="749" y="368"/>
                      </a:lnTo>
                      <a:lnTo>
                        <a:pt x="749" y="362"/>
                      </a:lnTo>
                      <a:lnTo>
                        <a:pt x="742" y="362"/>
                      </a:lnTo>
                      <a:lnTo>
                        <a:pt x="736" y="368"/>
                      </a:lnTo>
                      <a:lnTo>
                        <a:pt x="730" y="368"/>
                      </a:lnTo>
                      <a:lnTo>
                        <a:pt x="730" y="375"/>
                      </a:lnTo>
                      <a:lnTo>
                        <a:pt x="730" y="381"/>
                      </a:lnTo>
                      <a:lnTo>
                        <a:pt x="730" y="375"/>
                      </a:lnTo>
                      <a:lnTo>
                        <a:pt x="736" y="375"/>
                      </a:lnTo>
                      <a:lnTo>
                        <a:pt x="736" y="381"/>
                      </a:lnTo>
                      <a:lnTo>
                        <a:pt x="730" y="381"/>
                      </a:lnTo>
                      <a:lnTo>
                        <a:pt x="736" y="381"/>
                      </a:lnTo>
                      <a:lnTo>
                        <a:pt x="736" y="387"/>
                      </a:lnTo>
                      <a:lnTo>
                        <a:pt x="730" y="387"/>
                      </a:lnTo>
                      <a:lnTo>
                        <a:pt x="723" y="387"/>
                      </a:lnTo>
                      <a:lnTo>
                        <a:pt x="717" y="387"/>
                      </a:lnTo>
                      <a:lnTo>
                        <a:pt x="723" y="387"/>
                      </a:lnTo>
                      <a:lnTo>
                        <a:pt x="717" y="387"/>
                      </a:lnTo>
                      <a:lnTo>
                        <a:pt x="717" y="381"/>
                      </a:lnTo>
                      <a:lnTo>
                        <a:pt x="717" y="387"/>
                      </a:lnTo>
                      <a:lnTo>
                        <a:pt x="711" y="387"/>
                      </a:lnTo>
                      <a:lnTo>
                        <a:pt x="711" y="381"/>
                      </a:lnTo>
                      <a:lnTo>
                        <a:pt x="704" y="381"/>
                      </a:lnTo>
                      <a:lnTo>
                        <a:pt x="698" y="381"/>
                      </a:lnTo>
                      <a:lnTo>
                        <a:pt x="691" y="381"/>
                      </a:lnTo>
                      <a:lnTo>
                        <a:pt x="685" y="381"/>
                      </a:lnTo>
                      <a:lnTo>
                        <a:pt x="679" y="381"/>
                      </a:lnTo>
                      <a:lnTo>
                        <a:pt x="679" y="387"/>
                      </a:lnTo>
                      <a:lnTo>
                        <a:pt x="672" y="387"/>
                      </a:lnTo>
                      <a:lnTo>
                        <a:pt x="666" y="387"/>
                      </a:lnTo>
                      <a:lnTo>
                        <a:pt x="660" y="387"/>
                      </a:lnTo>
                      <a:lnTo>
                        <a:pt x="660" y="394"/>
                      </a:lnTo>
                      <a:lnTo>
                        <a:pt x="666" y="387"/>
                      </a:lnTo>
                      <a:lnTo>
                        <a:pt x="666" y="394"/>
                      </a:lnTo>
                      <a:lnTo>
                        <a:pt x="660" y="394"/>
                      </a:lnTo>
                      <a:lnTo>
                        <a:pt x="660" y="400"/>
                      </a:lnTo>
                      <a:lnTo>
                        <a:pt x="660" y="406"/>
                      </a:lnTo>
                      <a:lnTo>
                        <a:pt x="653" y="406"/>
                      </a:lnTo>
                      <a:lnTo>
                        <a:pt x="660" y="400"/>
                      </a:lnTo>
                      <a:lnTo>
                        <a:pt x="653" y="400"/>
                      </a:lnTo>
                      <a:lnTo>
                        <a:pt x="653" y="406"/>
                      </a:lnTo>
                      <a:lnTo>
                        <a:pt x="647" y="406"/>
                      </a:lnTo>
                      <a:lnTo>
                        <a:pt x="647" y="400"/>
                      </a:lnTo>
                      <a:lnTo>
                        <a:pt x="641" y="400"/>
                      </a:lnTo>
                      <a:lnTo>
                        <a:pt x="641" y="406"/>
                      </a:lnTo>
                      <a:lnTo>
                        <a:pt x="634" y="406"/>
                      </a:lnTo>
                      <a:lnTo>
                        <a:pt x="628" y="406"/>
                      </a:lnTo>
                      <a:lnTo>
                        <a:pt x="615" y="413"/>
                      </a:lnTo>
                      <a:lnTo>
                        <a:pt x="609" y="419"/>
                      </a:lnTo>
                      <a:lnTo>
                        <a:pt x="603" y="419"/>
                      </a:lnTo>
                      <a:lnTo>
                        <a:pt x="596" y="425"/>
                      </a:lnTo>
                      <a:lnTo>
                        <a:pt x="590" y="425"/>
                      </a:lnTo>
                      <a:lnTo>
                        <a:pt x="584" y="432"/>
                      </a:lnTo>
                      <a:lnTo>
                        <a:pt x="584" y="438"/>
                      </a:lnTo>
                      <a:lnTo>
                        <a:pt x="577" y="438"/>
                      </a:lnTo>
                      <a:lnTo>
                        <a:pt x="577" y="444"/>
                      </a:lnTo>
                      <a:lnTo>
                        <a:pt x="584" y="444"/>
                      </a:lnTo>
                      <a:lnTo>
                        <a:pt x="577" y="444"/>
                      </a:lnTo>
                      <a:lnTo>
                        <a:pt x="584" y="444"/>
                      </a:lnTo>
                      <a:lnTo>
                        <a:pt x="577" y="444"/>
                      </a:lnTo>
                      <a:lnTo>
                        <a:pt x="571" y="444"/>
                      </a:lnTo>
                      <a:lnTo>
                        <a:pt x="571" y="451"/>
                      </a:lnTo>
                      <a:lnTo>
                        <a:pt x="565" y="451"/>
                      </a:lnTo>
                      <a:lnTo>
                        <a:pt x="565" y="457"/>
                      </a:lnTo>
                      <a:lnTo>
                        <a:pt x="558" y="457"/>
                      </a:lnTo>
                      <a:lnTo>
                        <a:pt x="546" y="470"/>
                      </a:lnTo>
                      <a:lnTo>
                        <a:pt x="539" y="470"/>
                      </a:lnTo>
                      <a:lnTo>
                        <a:pt x="533" y="470"/>
                      </a:lnTo>
                      <a:lnTo>
                        <a:pt x="533" y="476"/>
                      </a:lnTo>
                      <a:lnTo>
                        <a:pt x="520" y="476"/>
                      </a:lnTo>
                      <a:lnTo>
                        <a:pt x="520" y="483"/>
                      </a:lnTo>
                      <a:lnTo>
                        <a:pt x="507" y="489"/>
                      </a:lnTo>
                      <a:lnTo>
                        <a:pt x="501" y="495"/>
                      </a:lnTo>
                      <a:lnTo>
                        <a:pt x="501" y="502"/>
                      </a:lnTo>
                      <a:lnTo>
                        <a:pt x="495" y="502"/>
                      </a:lnTo>
                      <a:lnTo>
                        <a:pt x="495" y="508"/>
                      </a:lnTo>
                      <a:lnTo>
                        <a:pt x="495" y="514"/>
                      </a:lnTo>
                      <a:lnTo>
                        <a:pt x="488" y="514"/>
                      </a:lnTo>
                      <a:lnTo>
                        <a:pt x="488" y="521"/>
                      </a:lnTo>
                      <a:lnTo>
                        <a:pt x="482" y="521"/>
                      </a:lnTo>
                      <a:lnTo>
                        <a:pt x="476" y="527"/>
                      </a:lnTo>
                      <a:lnTo>
                        <a:pt x="482" y="521"/>
                      </a:lnTo>
                      <a:lnTo>
                        <a:pt x="476" y="521"/>
                      </a:lnTo>
                      <a:lnTo>
                        <a:pt x="469" y="521"/>
                      </a:lnTo>
                      <a:lnTo>
                        <a:pt x="469" y="514"/>
                      </a:lnTo>
                      <a:lnTo>
                        <a:pt x="469" y="508"/>
                      </a:lnTo>
                      <a:lnTo>
                        <a:pt x="463" y="508"/>
                      </a:lnTo>
                      <a:lnTo>
                        <a:pt x="463" y="502"/>
                      </a:lnTo>
                      <a:lnTo>
                        <a:pt x="463" y="495"/>
                      </a:lnTo>
                      <a:lnTo>
                        <a:pt x="463" y="502"/>
                      </a:lnTo>
                      <a:lnTo>
                        <a:pt x="463" y="495"/>
                      </a:lnTo>
                      <a:lnTo>
                        <a:pt x="463" y="502"/>
                      </a:lnTo>
                      <a:lnTo>
                        <a:pt x="457" y="502"/>
                      </a:lnTo>
                      <a:lnTo>
                        <a:pt x="457" y="508"/>
                      </a:lnTo>
                      <a:lnTo>
                        <a:pt x="457" y="502"/>
                      </a:lnTo>
                      <a:lnTo>
                        <a:pt x="450" y="502"/>
                      </a:lnTo>
                      <a:lnTo>
                        <a:pt x="450" y="495"/>
                      </a:lnTo>
                      <a:lnTo>
                        <a:pt x="444" y="495"/>
                      </a:lnTo>
                      <a:lnTo>
                        <a:pt x="444" y="502"/>
                      </a:lnTo>
                      <a:lnTo>
                        <a:pt x="438" y="502"/>
                      </a:lnTo>
                      <a:lnTo>
                        <a:pt x="438" y="508"/>
                      </a:lnTo>
                      <a:lnTo>
                        <a:pt x="431" y="508"/>
                      </a:lnTo>
                      <a:lnTo>
                        <a:pt x="431" y="502"/>
                      </a:lnTo>
                      <a:lnTo>
                        <a:pt x="431" y="495"/>
                      </a:lnTo>
                      <a:lnTo>
                        <a:pt x="431" y="489"/>
                      </a:lnTo>
                      <a:lnTo>
                        <a:pt x="431" y="483"/>
                      </a:lnTo>
                      <a:lnTo>
                        <a:pt x="438" y="476"/>
                      </a:lnTo>
                      <a:lnTo>
                        <a:pt x="438" y="470"/>
                      </a:lnTo>
                      <a:lnTo>
                        <a:pt x="431" y="470"/>
                      </a:lnTo>
                      <a:lnTo>
                        <a:pt x="425" y="470"/>
                      </a:lnTo>
                      <a:lnTo>
                        <a:pt x="419" y="470"/>
                      </a:lnTo>
                      <a:lnTo>
                        <a:pt x="425" y="470"/>
                      </a:lnTo>
                      <a:lnTo>
                        <a:pt x="419" y="470"/>
                      </a:lnTo>
                      <a:lnTo>
                        <a:pt x="425" y="470"/>
                      </a:lnTo>
                      <a:lnTo>
                        <a:pt x="419" y="470"/>
                      </a:lnTo>
                      <a:lnTo>
                        <a:pt x="412" y="470"/>
                      </a:lnTo>
                      <a:lnTo>
                        <a:pt x="406" y="470"/>
                      </a:lnTo>
                      <a:lnTo>
                        <a:pt x="406" y="464"/>
                      </a:lnTo>
                      <a:lnTo>
                        <a:pt x="406" y="470"/>
                      </a:lnTo>
                      <a:lnTo>
                        <a:pt x="406" y="464"/>
                      </a:lnTo>
                      <a:lnTo>
                        <a:pt x="406" y="470"/>
                      </a:lnTo>
                      <a:lnTo>
                        <a:pt x="400" y="470"/>
                      </a:lnTo>
                      <a:lnTo>
                        <a:pt x="393" y="470"/>
                      </a:lnTo>
                      <a:lnTo>
                        <a:pt x="393" y="464"/>
                      </a:lnTo>
                      <a:lnTo>
                        <a:pt x="387" y="464"/>
                      </a:lnTo>
                      <a:lnTo>
                        <a:pt x="393" y="464"/>
                      </a:lnTo>
                      <a:lnTo>
                        <a:pt x="387" y="464"/>
                      </a:lnTo>
                      <a:lnTo>
                        <a:pt x="387" y="470"/>
                      </a:lnTo>
                      <a:lnTo>
                        <a:pt x="381" y="470"/>
                      </a:lnTo>
                      <a:lnTo>
                        <a:pt x="374" y="470"/>
                      </a:lnTo>
                      <a:lnTo>
                        <a:pt x="368" y="470"/>
                      </a:lnTo>
                      <a:lnTo>
                        <a:pt x="362" y="470"/>
                      </a:lnTo>
                      <a:lnTo>
                        <a:pt x="362" y="464"/>
                      </a:lnTo>
                      <a:lnTo>
                        <a:pt x="362" y="457"/>
                      </a:lnTo>
                      <a:lnTo>
                        <a:pt x="362" y="451"/>
                      </a:lnTo>
                      <a:lnTo>
                        <a:pt x="368" y="451"/>
                      </a:lnTo>
                      <a:lnTo>
                        <a:pt x="368" y="444"/>
                      </a:lnTo>
                      <a:lnTo>
                        <a:pt x="368" y="438"/>
                      </a:lnTo>
                      <a:lnTo>
                        <a:pt x="374" y="438"/>
                      </a:lnTo>
                      <a:lnTo>
                        <a:pt x="368" y="438"/>
                      </a:lnTo>
                      <a:lnTo>
                        <a:pt x="368" y="432"/>
                      </a:lnTo>
                      <a:lnTo>
                        <a:pt x="362" y="432"/>
                      </a:lnTo>
                      <a:lnTo>
                        <a:pt x="362" y="425"/>
                      </a:lnTo>
                      <a:lnTo>
                        <a:pt x="355" y="425"/>
                      </a:lnTo>
                      <a:lnTo>
                        <a:pt x="362" y="425"/>
                      </a:lnTo>
                      <a:lnTo>
                        <a:pt x="355" y="419"/>
                      </a:lnTo>
                      <a:lnTo>
                        <a:pt x="362" y="419"/>
                      </a:lnTo>
                      <a:lnTo>
                        <a:pt x="355" y="419"/>
                      </a:lnTo>
                      <a:lnTo>
                        <a:pt x="355" y="413"/>
                      </a:lnTo>
                      <a:lnTo>
                        <a:pt x="349" y="413"/>
                      </a:lnTo>
                      <a:lnTo>
                        <a:pt x="349" y="406"/>
                      </a:lnTo>
                      <a:lnTo>
                        <a:pt x="343" y="406"/>
                      </a:lnTo>
                      <a:lnTo>
                        <a:pt x="343" y="400"/>
                      </a:lnTo>
                      <a:lnTo>
                        <a:pt x="343" y="394"/>
                      </a:lnTo>
                      <a:lnTo>
                        <a:pt x="343" y="400"/>
                      </a:lnTo>
                      <a:lnTo>
                        <a:pt x="336" y="394"/>
                      </a:lnTo>
                      <a:lnTo>
                        <a:pt x="336" y="387"/>
                      </a:lnTo>
                      <a:lnTo>
                        <a:pt x="336" y="381"/>
                      </a:lnTo>
                      <a:lnTo>
                        <a:pt x="336" y="375"/>
                      </a:lnTo>
                      <a:lnTo>
                        <a:pt x="336" y="368"/>
                      </a:lnTo>
                      <a:lnTo>
                        <a:pt x="330" y="368"/>
                      </a:lnTo>
                      <a:lnTo>
                        <a:pt x="336" y="368"/>
                      </a:lnTo>
                      <a:lnTo>
                        <a:pt x="330" y="368"/>
                      </a:lnTo>
                      <a:lnTo>
                        <a:pt x="330" y="362"/>
                      </a:lnTo>
                      <a:lnTo>
                        <a:pt x="336" y="362"/>
                      </a:lnTo>
                      <a:lnTo>
                        <a:pt x="330" y="356"/>
                      </a:lnTo>
                      <a:lnTo>
                        <a:pt x="336" y="356"/>
                      </a:lnTo>
                      <a:lnTo>
                        <a:pt x="336" y="349"/>
                      </a:lnTo>
                      <a:lnTo>
                        <a:pt x="330" y="349"/>
                      </a:lnTo>
                      <a:lnTo>
                        <a:pt x="330" y="343"/>
                      </a:lnTo>
                      <a:lnTo>
                        <a:pt x="336" y="343"/>
                      </a:lnTo>
                      <a:lnTo>
                        <a:pt x="330" y="343"/>
                      </a:lnTo>
                      <a:lnTo>
                        <a:pt x="330" y="337"/>
                      </a:lnTo>
                      <a:lnTo>
                        <a:pt x="330" y="330"/>
                      </a:lnTo>
                      <a:lnTo>
                        <a:pt x="330" y="324"/>
                      </a:lnTo>
                      <a:lnTo>
                        <a:pt x="323" y="324"/>
                      </a:lnTo>
                      <a:lnTo>
                        <a:pt x="323" y="318"/>
                      </a:lnTo>
                      <a:lnTo>
                        <a:pt x="317" y="318"/>
                      </a:lnTo>
                      <a:lnTo>
                        <a:pt x="311" y="318"/>
                      </a:lnTo>
                      <a:lnTo>
                        <a:pt x="304" y="318"/>
                      </a:lnTo>
                      <a:lnTo>
                        <a:pt x="304" y="311"/>
                      </a:lnTo>
                      <a:lnTo>
                        <a:pt x="304" y="305"/>
                      </a:lnTo>
                      <a:lnTo>
                        <a:pt x="298" y="305"/>
                      </a:lnTo>
                      <a:lnTo>
                        <a:pt x="298" y="299"/>
                      </a:lnTo>
                      <a:lnTo>
                        <a:pt x="298" y="305"/>
                      </a:lnTo>
                      <a:lnTo>
                        <a:pt x="292" y="299"/>
                      </a:lnTo>
                      <a:lnTo>
                        <a:pt x="292" y="305"/>
                      </a:lnTo>
                      <a:lnTo>
                        <a:pt x="285" y="299"/>
                      </a:lnTo>
                      <a:lnTo>
                        <a:pt x="285" y="305"/>
                      </a:lnTo>
                      <a:lnTo>
                        <a:pt x="279" y="305"/>
                      </a:lnTo>
                      <a:lnTo>
                        <a:pt x="273" y="305"/>
                      </a:lnTo>
                      <a:lnTo>
                        <a:pt x="266" y="305"/>
                      </a:lnTo>
                      <a:lnTo>
                        <a:pt x="260" y="299"/>
                      </a:lnTo>
                      <a:lnTo>
                        <a:pt x="254" y="299"/>
                      </a:lnTo>
                      <a:lnTo>
                        <a:pt x="254" y="305"/>
                      </a:lnTo>
                      <a:lnTo>
                        <a:pt x="247" y="305"/>
                      </a:lnTo>
                      <a:lnTo>
                        <a:pt x="247" y="299"/>
                      </a:lnTo>
                      <a:lnTo>
                        <a:pt x="241" y="299"/>
                      </a:lnTo>
                      <a:lnTo>
                        <a:pt x="235" y="299"/>
                      </a:lnTo>
                      <a:lnTo>
                        <a:pt x="228" y="299"/>
                      </a:lnTo>
                      <a:lnTo>
                        <a:pt x="228" y="305"/>
                      </a:lnTo>
                      <a:lnTo>
                        <a:pt x="222" y="305"/>
                      </a:lnTo>
                      <a:lnTo>
                        <a:pt x="222" y="299"/>
                      </a:lnTo>
                      <a:lnTo>
                        <a:pt x="216" y="299"/>
                      </a:lnTo>
                      <a:lnTo>
                        <a:pt x="216" y="292"/>
                      </a:lnTo>
                      <a:lnTo>
                        <a:pt x="209" y="292"/>
                      </a:lnTo>
                      <a:lnTo>
                        <a:pt x="203" y="286"/>
                      </a:lnTo>
                      <a:lnTo>
                        <a:pt x="203" y="292"/>
                      </a:lnTo>
                      <a:lnTo>
                        <a:pt x="197" y="286"/>
                      </a:lnTo>
                      <a:lnTo>
                        <a:pt x="190" y="286"/>
                      </a:lnTo>
                      <a:lnTo>
                        <a:pt x="184" y="286"/>
                      </a:lnTo>
                      <a:lnTo>
                        <a:pt x="184" y="280"/>
                      </a:lnTo>
                      <a:lnTo>
                        <a:pt x="178" y="280"/>
                      </a:lnTo>
                      <a:lnTo>
                        <a:pt x="171" y="280"/>
                      </a:lnTo>
                      <a:lnTo>
                        <a:pt x="165" y="280"/>
                      </a:lnTo>
                      <a:lnTo>
                        <a:pt x="159" y="273"/>
                      </a:lnTo>
                      <a:lnTo>
                        <a:pt x="159" y="280"/>
                      </a:lnTo>
                      <a:lnTo>
                        <a:pt x="152" y="280"/>
                      </a:lnTo>
                      <a:lnTo>
                        <a:pt x="146" y="280"/>
                      </a:lnTo>
                      <a:lnTo>
                        <a:pt x="139" y="280"/>
                      </a:lnTo>
                      <a:lnTo>
                        <a:pt x="133" y="280"/>
                      </a:lnTo>
                      <a:lnTo>
                        <a:pt x="133" y="273"/>
                      </a:lnTo>
                      <a:lnTo>
                        <a:pt x="127" y="273"/>
                      </a:lnTo>
                      <a:lnTo>
                        <a:pt x="120" y="273"/>
                      </a:lnTo>
                      <a:lnTo>
                        <a:pt x="114" y="273"/>
                      </a:lnTo>
                      <a:lnTo>
                        <a:pt x="114" y="267"/>
                      </a:lnTo>
                      <a:lnTo>
                        <a:pt x="108" y="267"/>
                      </a:lnTo>
                      <a:lnTo>
                        <a:pt x="101" y="267"/>
                      </a:lnTo>
                      <a:lnTo>
                        <a:pt x="95" y="261"/>
                      </a:lnTo>
                      <a:lnTo>
                        <a:pt x="95" y="267"/>
                      </a:lnTo>
                      <a:lnTo>
                        <a:pt x="89" y="267"/>
                      </a:lnTo>
                      <a:lnTo>
                        <a:pt x="89" y="273"/>
                      </a:lnTo>
                      <a:lnTo>
                        <a:pt x="89" y="280"/>
                      </a:lnTo>
                      <a:lnTo>
                        <a:pt x="82" y="280"/>
                      </a:lnTo>
                      <a:lnTo>
                        <a:pt x="82" y="273"/>
                      </a:lnTo>
                      <a:lnTo>
                        <a:pt x="76" y="273"/>
                      </a:lnTo>
                      <a:lnTo>
                        <a:pt x="70" y="273"/>
                      </a:lnTo>
                      <a:lnTo>
                        <a:pt x="63" y="273"/>
                      </a:lnTo>
                      <a:lnTo>
                        <a:pt x="57" y="273"/>
                      </a:lnTo>
                      <a:lnTo>
                        <a:pt x="51" y="267"/>
                      </a:lnTo>
                      <a:lnTo>
                        <a:pt x="44" y="273"/>
                      </a:lnTo>
                      <a:lnTo>
                        <a:pt x="38" y="273"/>
                      </a:lnTo>
                      <a:lnTo>
                        <a:pt x="32" y="273"/>
                      </a:lnTo>
                      <a:lnTo>
                        <a:pt x="25" y="273"/>
                      </a:lnTo>
                      <a:lnTo>
                        <a:pt x="19" y="267"/>
                      </a:lnTo>
                      <a:lnTo>
                        <a:pt x="13" y="267"/>
                      </a:lnTo>
                      <a:lnTo>
                        <a:pt x="13" y="273"/>
                      </a:lnTo>
                      <a:lnTo>
                        <a:pt x="6" y="273"/>
                      </a:lnTo>
                      <a:lnTo>
                        <a:pt x="0" y="280"/>
                      </a:lnTo>
                      <a:lnTo>
                        <a:pt x="0" y="27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 cmpd="sng">
                  <a:solidFill>
                    <a:schemeClr val="accent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7985" name="Freeform 50"/>
              <p:cNvSpPr>
                <a:spLocks noChangeAspect="1"/>
              </p:cNvSpPr>
              <p:nvPr/>
            </p:nvSpPr>
            <p:spPr bwMode="auto">
              <a:xfrm>
                <a:off x="2955925" y="2136775"/>
                <a:ext cx="709613" cy="952500"/>
              </a:xfrm>
              <a:custGeom>
                <a:avLst/>
                <a:gdLst>
                  <a:gd name="T0" fmla="*/ 2147483646 w 636"/>
                  <a:gd name="T1" fmla="*/ 2147483646 h 847"/>
                  <a:gd name="T2" fmla="*/ 2147483646 w 636"/>
                  <a:gd name="T3" fmla="*/ 2147483646 h 847"/>
                  <a:gd name="T4" fmla="*/ 2147483646 w 636"/>
                  <a:gd name="T5" fmla="*/ 2147483646 h 847"/>
                  <a:gd name="T6" fmla="*/ 2147483646 w 636"/>
                  <a:gd name="T7" fmla="*/ 2147483646 h 847"/>
                  <a:gd name="T8" fmla="*/ 2147483646 w 636"/>
                  <a:gd name="T9" fmla="*/ 2147483646 h 847"/>
                  <a:gd name="T10" fmla="*/ 2147483646 w 636"/>
                  <a:gd name="T11" fmla="*/ 2147483646 h 847"/>
                  <a:gd name="T12" fmla="*/ 2147483646 w 636"/>
                  <a:gd name="T13" fmla="*/ 2147483646 h 847"/>
                  <a:gd name="T14" fmla="*/ 2147483646 w 636"/>
                  <a:gd name="T15" fmla="*/ 2147483646 h 847"/>
                  <a:gd name="T16" fmla="*/ 2147483646 w 636"/>
                  <a:gd name="T17" fmla="*/ 2147483646 h 847"/>
                  <a:gd name="T18" fmla="*/ 2147483646 w 636"/>
                  <a:gd name="T19" fmla="*/ 2147483646 h 847"/>
                  <a:gd name="T20" fmla="*/ 2147483646 w 636"/>
                  <a:gd name="T21" fmla="*/ 2147483646 h 847"/>
                  <a:gd name="T22" fmla="*/ 2147483646 w 636"/>
                  <a:gd name="T23" fmla="*/ 2147483646 h 847"/>
                  <a:gd name="T24" fmla="*/ 2147483646 w 636"/>
                  <a:gd name="T25" fmla="*/ 2147483646 h 847"/>
                  <a:gd name="T26" fmla="*/ 2147483646 w 636"/>
                  <a:gd name="T27" fmla="*/ 2147483646 h 847"/>
                  <a:gd name="T28" fmla="*/ 2147483646 w 636"/>
                  <a:gd name="T29" fmla="*/ 2147483646 h 847"/>
                  <a:gd name="T30" fmla="*/ 2147483646 w 636"/>
                  <a:gd name="T31" fmla="*/ 2147483646 h 847"/>
                  <a:gd name="T32" fmla="*/ 2147483646 w 636"/>
                  <a:gd name="T33" fmla="*/ 2147483646 h 847"/>
                  <a:gd name="T34" fmla="*/ 2147483646 w 636"/>
                  <a:gd name="T35" fmla="*/ 2147483646 h 847"/>
                  <a:gd name="T36" fmla="*/ 2147483646 w 636"/>
                  <a:gd name="T37" fmla="*/ 2147483646 h 847"/>
                  <a:gd name="T38" fmla="*/ 2147483646 w 636"/>
                  <a:gd name="T39" fmla="*/ 2147483646 h 847"/>
                  <a:gd name="T40" fmla="*/ 2147483646 w 636"/>
                  <a:gd name="T41" fmla="*/ 2147483646 h 847"/>
                  <a:gd name="T42" fmla="*/ 2147483646 w 636"/>
                  <a:gd name="T43" fmla="*/ 2147483646 h 847"/>
                  <a:gd name="T44" fmla="*/ 2147483646 w 636"/>
                  <a:gd name="T45" fmla="*/ 2147483646 h 847"/>
                  <a:gd name="T46" fmla="*/ 2147483646 w 636"/>
                  <a:gd name="T47" fmla="*/ 2147483646 h 847"/>
                  <a:gd name="T48" fmla="*/ 2147483646 w 636"/>
                  <a:gd name="T49" fmla="*/ 2147483646 h 847"/>
                  <a:gd name="T50" fmla="*/ 2147483646 w 636"/>
                  <a:gd name="T51" fmla="*/ 2147483646 h 847"/>
                  <a:gd name="T52" fmla="*/ 2147483646 w 636"/>
                  <a:gd name="T53" fmla="*/ 2147483646 h 847"/>
                  <a:gd name="T54" fmla="*/ 2147483646 w 636"/>
                  <a:gd name="T55" fmla="*/ 2147483646 h 847"/>
                  <a:gd name="T56" fmla="*/ 2147483646 w 636"/>
                  <a:gd name="T57" fmla="*/ 2147483646 h 847"/>
                  <a:gd name="T58" fmla="*/ 2147483646 w 636"/>
                  <a:gd name="T59" fmla="*/ 2147483646 h 847"/>
                  <a:gd name="T60" fmla="*/ 2147483646 w 636"/>
                  <a:gd name="T61" fmla="*/ 2147483646 h 847"/>
                  <a:gd name="T62" fmla="*/ 2147483646 w 636"/>
                  <a:gd name="T63" fmla="*/ 2147483646 h 847"/>
                  <a:gd name="T64" fmla="*/ 2147483646 w 636"/>
                  <a:gd name="T65" fmla="*/ 2147483646 h 847"/>
                  <a:gd name="T66" fmla="*/ 2147483646 w 636"/>
                  <a:gd name="T67" fmla="*/ 2147483646 h 847"/>
                  <a:gd name="T68" fmla="*/ 2147483646 w 636"/>
                  <a:gd name="T69" fmla="*/ 2147483646 h 847"/>
                  <a:gd name="T70" fmla="*/ 2147483646 w 636"/>
                  <a:gd name="T71" fmla="*/ 2147483646 h 847"/>
                  <a:gd name="T72" fmla="*/ 2147483646 w 636"/>
                  <a:gd name="T73" fmla="*/ 2147483646 h 847"/>
                  <a:gd name="T74" fmla="*/ 2147483646 w 636"/>
                  <a:gd name="T75" fmla="*/ 2147483646 h 847"/>
                  <a:gd name="T76" fmla="*/ 2147483646 w 636"/>
                  <a:gd name="T77" fmla="*/ 2147483646 h 847"/>
                  <a:gd name="T78" fmla="*/ 2147483646 w 636"/>
                  <a:gd name="T79" fmla="*/ 2147483646 h 847"/>
                  <a:gd name="T80" fmla="*/ 0 w 636"/>
                  <a:gd name="T81" fmla="*/ 2147483646 h 847"/>
                  <a:gd name="T82" fmla="*/ 2147483646 w 636"/>
                  <a:gd name="T83" fmla="*/ 2147483646 h 847"/>
                  <a:gd name="T84" fmla="*/ 2147483646 w 636"/>
                  <a:gd name="T85" fmla="*/ 2147483646 h 847"/>
                  <a:gd name="T86" fmla="*/ 2147483646 w 636"/>
                  <a:gd name="T87" fmla="*/ 2147483646 h 847"/>
                  <a:gd name="T88" fmla="*/ 2147483646 w 636"/>
                  <a:gd name="T89" fmla="*/ 2147483646 h 847"/>
                  <a:gd name="T90" fmla="*/ 2147483646 w 636"/>
                  <a:gd name="T91" fmla="*/ 2147483646 h 847"/>
                  <a:gd name="T92" fmla="*/ 2147483646 w 636"/>
                  <a:gd name="T93" fmla="*/ 2147483646 h 847"/>
                  <a:gd name="T94" fmla="*/ 2147483646 w 636"/>
                  <a:gd name="T95" fmla="*/ 0 h 84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636"/>
                  <a:gd name="T145" fmla="*/ 0 h 847"/>
                  <a:gd name="T146" fmla="*/ 636 w 636"/>
                  <a:gd name="T147" fmla="*/ 847 h 847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636" h="847">
                    <a:moveTo>
                      <a:pt x="227" y="0"/>
                    </a:moveTo>
                    <a:lnTo>
                      <a:pt x="242" y="1"/>
                    </a:lnTo>
                    <a:lnTo>
                      <a:pt x="258" y="16"/>
                    </a:lnTo>
                    <a:lnTo>
                      <a:pt x="284" y="16"/>
                    </a:lnTo>
                    <a:lnTo>
                      <a:pt x="300" y="37"/>
                    </a:lnTo>
                    <a:lnTo>
                      <a:pt x="339" y="22"/>
                    </a:lnTo>
                    <a:lnTo>
                      <a:pt x="351" y="54"/>
                    </a:lnTo>
                    <a:lnTo>
                      <a:pt x="372" y="60"/>
                    </a:lnTo>
                    <a:lnTo>
                      <a:pt x="383" y="85"/>
                    </a:lnTo>
                    <a:lnTo>
                      <a:pt x="387" y="114"/>
                    </a:lnTo>
                    <a:lnTo>
                      <a:pt x="419" y="112"/>
                    </a:lnTo>
                    <a:lnTo>
                      <a:pt x="425" y="123"/>
                    </a:lnTo>
                    <a:lnTo>
                      <a:pt x="437" y="124"/>
                    </a:lnTo>
                    <a:lnTo>
                      <a:pt x="452" y="103"/>
                    </a:lnTo>
                    <a:lnTo>
                      <a:pt x="465" y="94"/>
                    </a:lnTo>
                    <a:lnTo>
                      <a:pt x="503" y="99"/>
                    </a:lnTo>
                    <a:lnTo>
                      <a:pt x="549" y="121"/>
                    </a:lnTo>
                    <a:lnTo>
                      <a:pt x="564" y="135"/>
                    </a:lnTo>
                    <a:lnTo>
                      <a:pt x="603" y="130"/>
                    </a:lnTo>
                    <a:lnTo>
                      <a:pt x="636" y="139"/>
                    </a:lnTo>
                    <a:lnTo>
                      <a:pt x="636" y="154"/>
                    </a:lnTo>
                    <a:lnTo>
                      <a:pt x="623" y="181"/>
                    </a:lnTo>
                    <a:lnTo>
                      <a:pt x="603" y="186"/>
                    </a:lnTo>
                    <a:lnTo>
                      <a:pt x="605" y="202"/>
                    </a:lnTo>
                    <a:lnTo>
                      <a:pt x="593" y="201"/>
                    </a:lnTo>
                    <a:lnTo>
                      <a:pt x="555" y="214"/>
                    </a:lnTo>
                    <a:lnTo>
                      <a:pt x="552" y="243"/>
                    </a:lnTo>
                    <a:lnTo>
                      <a:pt x="525" y="282"/>
                    </a:lnTo>
                    <a:lnTo>
                      <a:pt x="537" y="301"/>
                    </a:lnTo>
                    <a:lnTo>
                      <a:pt x="527" y="327"/>
                    </a:lnTo>
                    <a:lnTo>
                      <a:pt x="539" y="340"/>
                    </a:lnTo>
                    <a:lnTo>
                      <a:pt x="545" y="378"/>
                    </a:lnTo>
                    <a:lnTo>
                      <a:pt x="516" y="408"/>
                    </a:lnTo>
                    <a:lnTo>
                      <a:pt x="515" y="445"/>
                    </a:lnTo>
                    <a:lnTo>
                      <a:pt x="542" y="468"/>
                    </a:lnTo>
                    <a:lnTo>
                      <a:pt x="540" y="484"/>
                    </a:lnTo>
                    <a:lnTo>
                      <a:pt x="534" y="511"/>
                    </a:lnTo>
                    <a:lnTo>
                      <a:pt x="480" y="520"/>
                    </a:lnTo>
                    <a:lnTo>
                      <a:pt x="453" y="513"/>
                    </a:lnTo>
                    <a:lnTo>
                      <a:pt x="431" y="517"/>
                    </a:lnTo>
                    <a:lnTo>
                      <a:pt x="348" y="583"/>
                    </a:lnTo>
                    <a:lnTo>
                      <a:pt x="314" y="589"/>
                    </a:lnTo>
                    <a:lnTo>
                      <a:pt x="290" y="601"/>
                    </a:lnTo>
                    <a:lnTo>
                      <a:pt x="284" y="649"/>
                    </a:lnTo>
                    <a:lnTo>
                      <a:pt x="269" y="658"/>
                    </a:lnTo>
                    <a:lnTo>
                      <a:pt x="263" y="688"/>
                    </a:lnTo>
                    <a:lnTo>
                      <a:pt x="240" y="715"/>
                    </a:lnTo>
                    <a:lnTo>
                      <a:pt x="263" y="771"/>
                    </a:lnTo>
                    <a:lnTo>
                      <a:pt x="254" y="835"/>
                    </a:lnTo>
                    <a:lnTo>
                      <a:pt x="245" y="847"/>
                    </a:lnTo>
                    <a:lnTo>
                      <a:pt x="228" y="843"/>
                    </a:lnTo>
                    <a:lnTo>
                      <a:pt x="207" y="843"/>
                    </a:lnTo>
                    <a:lnTo>
                      <a:pt x="200" y="825"/>
                    </a:lnTo>
                    <a:lnTo>
                      <a:pt x="195" y="808"/>
                    </a:lnTo>
                    <a:lnTo>
                      <a:pt x="180" y="793"/>
                    </a:lnTo>
                    <a:lnTo>
                      <a:pt x="186" y="774"/>
                    </a:lnTo>
                    <a:lnTo>
                      <a:pt x="168" y="763"/>
                    </a:lnTo>
                    <a:lnTo>
                      <a:pt x="164" y="744"/>
                    </a:lnTo>
                    <a:lnTo>
                      <a:pt x="144" y="730"/>
                    </a:lnTo>
                    <a:lnTo>
                      <a:pt x="152" y="712"/>
                    </a:lnTo>
                    <a:lnTo>
                      <a:pt x="153" y="687"/>
                    </a:lnTo>
                    <a:lnTo>
                      <a:pt x="167" y="669"/>
                    </a:lnTo>
                    <a:lnTo>
                      <a:pt x="194" y="657"/>
                    </a:lnTo>
                    <a:lnTo>
                      <a:pt x="198" y="645"/>
                    </a:lnTo>
                    <a:lnTo>
                      <a:pt x="191" y="625"/>
                    </a:lnTo>
                    <a:lnTo>
                      <a:pt x="173" y="624"/>
                    </a:lnTo>
                    <a:lnTo>
                      <a:pt x="156" y="630"/>
                    </a:lnTo>
                    <a:lnTo>
                      <a:pt x="144" y="640"/>
                    </a:lnTo>
                    <a:lnTo>
                      <a:pt x="134" y="624"/>
                    </a:lnTo>
                    <a:lnTo>
                      <a:pt x="108" y="598"/>
                    </a:lnTo>
                    <a:lnTo>
                      <a:pt x="95" y="567"/>
                    </a:lnTo>
                    <a:lnTo>
                      <a:pt x="75" y="561"/>
                    </a:lnTo>
                    <a:lnTo>
                      <a:pt x="96" y="535"/>
                    </a:lnTo>
                    <a:lnTo>
                      <a:pt x="105" y="499"/>
                    </a:lnTo>
                    <a:lnTo>
                      <a:pt x="110" y="466"/>
                    </a:lnTo>
                    <a:lnTo>
                      <a:pt x="104" y="426"/>
                    </a:lnTo>
                    <a:lnTo>
                      <a:pt x="102" y="396"/>
                    </a:lnTo>
                    <a:lnTo>
                      <a:pt x="83" y="390"/>
                    </a:lnTo>
                    <a:lnTo>
                      <a:pt x="63" y="375"/>
                    </a:lnTo>
                    <a:lnTo>
                      <a:pt x="45" y="375"/>
                    </a:lnTo>
                    <a:lnTo>
                      <a:pt x="20" y="369"/>
                    </a:lnTo>
                    <a:lnTo>
                      <a:pt x="0" y="367"/>
                    </a:lnTo>
                    <a:lnTo>
                      <a:pt x="15" y="354"/>
                    </a:lnTo>
                    <a:lnTo>
                      <a:pt x="51" y="334"/>
                    </a:lnTo>
                    <a:lnTo>
                      <a:pt x="71" y="309"/>
                    </a:lnTo>
                    <a:lnTo>
                      <a:pt x="95" y="300"/>
                    </a:lnTo>
                    <a:lnTo>
                      <a:pt x="117" y="261"/>
                    </a:lnTo>
                    <a:lnTo>
                      <a:pt x="135" y="244"/>
                    </a:lnTo>
                    <a:lnTo>
                      <a:pt x="143" y="214"/>
                    </a:lnTo>
                    <a:lnTo>
                      <a:pt x="186" y="151"/>
                    </a:lnTo>
                    <a:lnTo>
                      <a:pt x="180" y="130"/>
                    </a:lnTo>
                    <a:lnTo>
                      <a:pt x="198" y="118"/>
                    </a:lnTo>
                    <a:lnTo>
                      <a:pt x="195" y="99"/>
                    </a:lnTo>
                    <a:lnTo>
                      <a:pt x="212" y="81"/>
                    </a:lnTo>
                    <a:lnTo>
                      <a:pt x="222" y="48"/>
                    </a:lnTo>
                    <a:lnTo>
                      <a:pt x="227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 cmpd="sng">
                <a:solidFill>
                  <a:schemeClr val="accent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86" name="Freeform 56"/>
              <p:cNvSpPr>
                <a:spLocks noChangeAspect="1"/>
              </p:cNvSpPr>
              <p:nvPr/>
            </p:nvSpPr>
            <p:spPr bwMode="auto">
              <a:xfrm>
                <a:off x="2714625" y="2528888"/>
                <a:ext cx="549275" cy="915987"/>
              </a:xfrm>
              <a:custGeom>
                <a:avLst/>
                <a:gdLst>
                  <a:gd name="T0" fmla="*/ 2147483646 w 483"/>
                  <a:gd name="T1" fmla="*/ 0 h 781"/>
                  <a:gd name="T2" fmla="*/ 2147483646 w 483"/>
                  <a:gd name="T3" fmla="*/ 2147483646 h 781"/>
                  <a:gd name="T4" fmla="*/ 2147483646 w 483"/>
                  <a:gd name="T5" fmla="*/ 2147483646 h 781"/>
                  <a:gd name="T6" fmla="*/ 2147483646 w 483"/>
                  <a:gd name="T7" fmla="*/ 2147483646 h 781"/>
                  <a:gd name="T8" fmla="*/ 2147483646 w 483"/>
                  <a:gd name="T9" fmla="*/ 2147483646 h 781"/>
                  <a:gd name="T10" fmla="*/ 2147483646 w 483"/>
                  <a:gd name="T11" fmla="*/ 2147483646 h 781"/>
                  <a:gd name="T12" fmla="*/ 2147483646 w 483"/>
                  <a:gd name="T13" fmla="*/ 2147483646 h 781"/>
                  <a:gd name="T14" fmla="*/ 2147483646 w 483"/>
                  <a:gd name="T15" fmla="*/ 2147483646 h 781"/>
                  <a:gd name="T16" fmla="*/ 2147483646 w 483"/>
                  <a:gd name="T17" fmla="*/ 2147483646 h 781"/>
                  <a:gd name="T18" fmla="*/ 2147483646 w 483"/>
                  <a:gd name="T19" fmla="*/ 2147483646 h 781"/>
                  <a:gd name="T20" fmla="*/ 2147483646 w 483"/>
                  <a:gd name="T21" fmla="*/ 2147483646 h 781"/>
                  <a:gd name="T22" fmla="*/ 2147483646 w 483"/>
                  <a:gd name="T23" fmla="*/ 2147483646 h 781"/>
                  <a:gd name="T24" fmla="*/ 2147483646 w 483"/>
                  <a:gd name="T25" fmla="*/ 2147483646 h 781"/>
                  <a:gd name="T26" fmla="*/ 2147483646 w 483"/>
                  <a:gd name="T27" fmla="*/ 2147483646 h 781"/>
                  <a:gd name="T28" fmla="*/ 2147483646 w 483"/>
                  <a:gd name="T29" fmla="*/ 2147483646 h 781"/>
                  <a:gd name="T30" fmla="*/ 2147483646 w 483"/>
                  <a:gd name="T31" fmla="*/ 2147483646 h 781"/>
                  <a:gd name="T32" fmla="*/ 2147483646 w 483"/>
                  <a:gd name="T33" fmla="*/ 2147483646 h 781"/>
                  <a:gd name="T34" fmla="*/ 2147483646 w 483"/>
                  <a:gd name="T35" fmla="*/ 2147483646 h 781"/>
                  <a:gd name="T36" fmla="*/ 2147483646 w 483"/>
                  <a:gd name="T37" fmla="*/ 2147483646 h 781"/>
                  <a:gd name="T38" fmla="*/ 2147483646 w 483"/>
                  <a:gd name="T39" fmla="*/ 2147483646 h 781"/>
                  <a:gd name="T40" fmla="*/ 2147483646 w 483"/>
                  <a:gd name="T41" fmla="*/ 2147483646 h 781"/>
                  <a:gd name="T42" fmla="*/ 2147483646 w 483"/>
                  <a:gd name="T43" fmla="*/ 2147483646 h 781"/>
                  <a:gd name="T44" fmla="*/ 2147483646 w 483"/>
                  <a:gd name="T45" fmla="*/ 2147483646 h 781"/>
                  <a:gd name="T46" fmla="*/ 2147483646 w 483"/>
                  <a:gd name="T47" fmla="*/ 2147483646 h 781"/>
                  <a:gd name="T48" fmla="*/ 2147483646 w 483"/>
                  <a:gd name="T49" fmla="*/ 2147483646 h 781"/>
                  <a:gd name="T50" fmla="*/ 2147483646 w 483"/>
                  <a:gd name="T51" fmla="*/ 2147483646 h 781"/>
                  <a:gd name="T52" fmla="*/ 2147483646 w 483"/>
                  <a:gd name="T53" fmla="*/ 2147483646 h 781"/>
                  <a:gd name="T54" fmla="*/ 2147483646 w 483"/>
                  <a:gd name="T55" fmla="*/ 2147483646 h 781"/>
                  <a:gd name="T56" fmla="*/ 2147483646 w 483"/>
                  <a:gd name="T57" fmla="*/ 2147483646 h 781"/>
                  <a:gd name="T58" fmla="*/ 2147483646 w 483"/>
                  <a:gd name="T59" fmla="*/ 2147483646 h 781"/>
                  <a:gd name="T60" fmla="*/ 2147483646 w 483"/>
                  <a:gd name="T61" fmla="*/ 2147483646 h 781"/>
                  <a:gd name="T62" fmla="*/ 2147483646 w 483"/>
                  <a:gd name="T63" fmla="*/ 2147483646 h 781"/>
                  <a:gd name="T64" fmla="*/ 2147483646 w 483"/>
                  <a:gd name="T65" fmla="*/ 2147483646 h 781"/>
                  <a:gd name="T66" fmla="*/ 2147483646 w 483"/>
                  <a:gd name="T67" fmla="*/ 2147483646 h 781"/>
                  <a:gd name="T68" fmla="*/ 2147483646 w 483"/>
                  <a:gd name="T69" fmla="*/ 2147483646 h 781"/>
                  <a:gd name="T70" fmla="*/ 0 w 483"/>
                  <a:gd name="T71" fmla="*/ 2147483646 h 781"/>
                  <a:gd name="T72" fmla="*/ 2147483646 w 483"/>
                  <a:gd name="T73" fmla="*/ 2147483646 h 781"/>
                  <a:gd name="T74" fmla="*/ 2147483646 w 483"/>
                  <a:gd name="T75" fmla="*/ 2147483646 h 781"/>
                  <a:gd name="T76" fmla="*/ 2147483646 w 483"/>
                  <a:gd name="T77" fmla="*/ 2147483646 h 781"/>
                  <a:gd name="T78" fmla="*/ 2147483646 w 483"/>
                  <a:gd name="T79" fmla="*/ 2147483646 h 781"/>
                  <a:gd name="T80" fmla="*/ 2147483646 w 483"/>
                  <a:gd name="T81" fmla="*/ 2147483646 h 781"/>
                  <a:gd name="T82" fmla="*/ 2147483646 w 483"/>
                  <a:gd name="T83" fmla="*/ 2147483646 h 781"/>
                  <a:gd name="T84" fmla="*/ 2147483646 w 483"/>
                  <a:gd name="T85" fmla="*/ 2147483646 h 781"/>
                  <a:gd name="T86" fmla="*/ 2147483646 w 483"/>
                  <a:gd name="T87" fmla="*/ 2147483646 h 781"/>
                  <a:gd name="T88" fmla="*/ 2147483646 w 483"/>
                  <a:gd name="T89" fmla="*/ 2147483646 h 781"/>
                  <a:gd name="T90" fmla="*/ 2147483646 w 483"/>
                  <a:gd name="T91" fmla="*/ 2147483646 h 781"/>
                  <a:gd name="T92" fmla="*/ 2147483646 w 483"/>
                  <a:gd name="T93" fmla="*/ 2147483646 h 781"/>
                  <a:gd name="T94" fmla="*/ 2147483646 w 483"/>
                  <a:gd name="T95" fmla="*/ 2147483646 h 781"/>
                  <a:gd name="T96" fmla="*/ 2147483646 w 483"/>
                  <a:gd name="T97" fmla="*/ 2147483646 h 78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483"/>
                  <a:gd name="T148" fmla="*/ 0 h 781"/>
                  <a:gd name="T149" fmla="*/ 483 w 483"/>
                  <a:gd name="T150" fmla="*/ 781 h 78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483" h="781">
                    <a:moveTo>
                      <a:pt x="192" y="19"/>
                    </a:moveTo>
                    <a:lnTo>
                      <a:pt x="210" y="0"/>
                    </a:lnTo>
                    <a:lnTo>
                      <a:pt x="240" y="10"/>
                    </a:lnTo>
                    <a:lnTo>
                      <a:pt x="270" y="12"/>
                    </a:lnTo>
                    <a:lnTo>
                      <a:pt x="290" y="28"/>
                    </a:lnTo>
                    <a:lnTo>
                      <a:pt x="309" y="34"/>
                    </a:lnTo>
                    <a:lnTo>
                      <a:pt x="318" y="102"/>
                    </a:lnTo>
                    <a:lnTo>
                      <a:pt x="317" y="127"/>
                    </a:lnTo>
                    <a:lnTo>
                      <a:pt x="305" y="169"/>
                    </a:lnTo>
                    <a:lnTo>
                      <a:pt x="285" y="196"/>
                    </a:lnTo>
                    <a:lnTo>
                      <a:pt x="302" y="207"/>
                    </a:lnTo>
                    <a:lnTo>
                      <a:pt x="314" y="231"/>
                    </a:lnTo>
                    <a:lnTo>
                      <a:pt x="339" y="261"/>
                    </a:lnTo>
                    <a:lnTo>
                      <a:pt x="350" y="277"/>
                    </a:lnTo>
                    <a:lnTo>
                      <a:pt x="365" y="268"/>
                    </a:lnTo>
                    <a:lnTo>
                      <a:pt x="383" y="262"/>
                    </a:lnTo>
                    <a:lnTo>
                      <a:pt x="398" y="265"/>
                    </a:lnTo>
                    <a:lnTo>
                      <a:pt x="408" y="289"/>
                    </a:lnTo>
                    <a:lnTo>
                      <a:pt x="377" y="306"/>
                    </a:lnTo>
                    <a:lnTo>
                      <a:pt x="360" y="324"/>
                    </a:lnTo>
                    <a:lnTo>
                      <a:pt x="360" y="349"/>
                    </a:lnTo>
                    <a:lnTo>
                      <a:pt x="348" y="366"/>
                    </a:lnTo>
                    <a:lnTo>
                      <a:pt x="371" y="381"/>
                    </a:lnTo>
                    <a:lnTo>
                      <a:pt x="375" y="402"/>
                    </a:lnTo>
                    <a:lnTo>
                      <a:pt x="395" y="412"/>
                    </a:lnTo>
                    <a:lnTo>
                      <a:pt x="386" y="429"/>
                    </a:lnTo>
                    <a:lnTo>
                      <a:pt x="404" y="447"/>
                    </a:lnTo>
                    <a:lnTo>
                      <a:pt x="413" y="483"/>
                    </a:lnTo>
                    <a:lnTo>
                      <a:pt x="435" y="481"/>
                    </a:lnTo>
                    <a:lnTo>
                      <a:pt x="453" y="483"/>
                    </a:lnTo>
                    <a:lnTo>
                      <a:pt x="461" y="472"/>
                    </a:lnTo>
                    <a:lnTo>
                      <a:pt x="465" y="465"/>
                    </a:lnTo>
                    <a:lnTo>
                      <a:pt x="483" y="471"/>
                    </a:lnTo>
                    <a:lnTo>
                      <a:pt x="474" y="487"/>
                    </a:lnTo>
                    <a:lnTo>
                      <a:pt x="464" y="495"/>
                    </a:lnTo>
                    <a:lnTo>
                      <a:pt x="450" y="510"/>
                    </a:lnTo>
                    <a:lnTo>
                      <a:pt x="437" y="513"/>
                    </a:lnTo>
                    <a:lnTo>
                      <a:pt x="429" y="534"/>
                    </a:lnTo>
                    <a:lnTo>
                      <a:pt x="411" y="565"/>
                    </a:lnTo>
                    <a:lnTo>
                      <a:pt x="390" y="576"/>
                    </a:lnTo>
                    <a:lnTo>
                      <a:pt x="398" y="606"/>
                    </a:lnTo>
                    <a:lnTo>
                      <a:pt x="435" y="604"/>
                    </a:lnTo>
                    <a:lnTo>
                      <a:pt x="434" y="616"/>
                    </a:lnTo>
                    <a:lnTo>
                      <a:pt x="416" y="631"/>
                    </a:lnTo>
                    <a:lnTo>
                      <a:pt x="435" y="636"/>
                    </a:lnTo>
                    <a:lnTo>
                      <a:pt x="411" y="645"/>
                    </a:lnTo>
                    <a:lnTo>
                      <a:pt x="411" y="664"/>
                    </a:lnTo>
                    <a:lnTo>
                      <a:pt x="422" y="691"/>
                    </a:lnTo>
                    <a:lnTo>
                      <a:pt x="419" y="714"/>
                    </a:lnTo>
                    <a:lnTo>
                      <a:pt x="416" y="732"/>
                    </a:lnTo>
                    <a:lnTo>
                      <a:pt x="381" y="736"/>
                    </a:lnTo>
                    <a:lnTo>
                      <a:pt x="336" y="763"/>
                    </a:lnTo>
                    <a:lnTo>
                      <a:pt x="309" y="765"/>
                    </a:lnTo>
                    <a:lnTo>
                      <a:pt x="294" y="750"/>
                    </a:lnTo>
                    <a:lnTo>
                      <a:pt x="291" y="781"/>
                    </a:lnTo>
                    <a:lnTo>
                      <a:pt x="272" y="768"/>
                    </a:lnTo>
                    <a:lnTo>
                      <a:pt x="252" y="769"/>
                    </a:lnTo>
                    <a:lnTo>
                      <a:pt x="243" y="757"/>
                    </a:lnTo>
                    <a:lnTo>
                      <a:pt x="210" y="765"/>
                    </a:lnTo>
                    <a:lnTo>
                      <a:pt x="206" y="742"/>
                    </a:lnTo>
                    <a:lnTo>
                      <a:pt x="182" y="724"/>
                    </a:lnTo>
                    <a:lnTo>
                      <a:pt x="167" y="733"/>
                    </a:lnTo>
                    <a:lnTo>
                      <a:pt x="155" y="723"/>
                    </a:lnTo>
                    <a:lnTo>
                      <a:pt x="137" y="732"/>
                    </a:lnTo>
                    <a:lnTo>
                      <a:pt x="132" y="766"/>
                    </a:lnTo>
                    <a:lnTo>
                      <a:pt x="45" y="724"/>
                    </a:lnTo>
                    <a:lnTo>
                      <a:pt x="53" y="685"/>
                    </a:lnTo>
                    <a:lnTo>
                      <a:pt x="39" y="691"/>
                    </a:lnTo>
                    <a:lnTo>
                      <a:pt x="21" y="732"/>
                    </a:lnTo>
                    <a:lnTo>
                      <a:pt x="6" y="709"/>
                    </a:lnTo>
                    <a:lnTo>
                      <a:pt x="8" y="627"/>
                    </a:lnTo>
                    <a:lnTo>
                      <a:pt x="0" y="607"/>
                    </a:lnTo>
                    <a:lnTo>
                      <a:pt x="18" y="520"/>
                    </a:lnTo>
                    <a:lnTo>
                      <a:pt x="32" y="489"/>
                    </a:lnTo>
                    <a:lnTo>
                      <a:pt x="41" y="459"/>
                    </a:lnTo>
                    <a:lnTo>
                      <a:pt x="47" y="441"/>
                    </a:lnTo>
                    <a:lnTo>
                      <a:pt x="68" y="417"/>
                    </a:lnTo>
                    <a:lnTo>
                      <a:pt x="66" y="390"/>
                    </a:lnTo>
                    <a:lnTo>
                      <a:pt x="87" y="361"/>
                    </a:lnTo>
                    <a:lnTo>
                      <a:pt x="129" y="322"/>
                    </a:lnTo>
                    <a:lnTo>
                      <a:pt x="144" y="298"/>
                    </a:lnTo>
                    <a:lnTo>
                      <a:pt x="153" y="271"/>
                    </a:lnTo>
                    <a:lnTo>
                      <a:pt x="153" y="249"/>
                    </a:lnTo>
                    <a:lnTo>
                      <a:pt x="132" y="244"/>
                    </a:lnTo>
                    <a:lnTo>
                      <a:pt x="128" y="222"/>
                    </a:lnTo>
                    <a:lnTo>
                      <a:pt x="147" y="204"/>
                    </a:lnTo>
                    <a:lnTo>
                      <a:pt x="144" y="169"/>
                    </a:lnTo>
                    <a:lnTo>
                      <a:pt x="165" y="151"/>
                    </a:lnTo>
                    <a:lnTo>
                      <a:pt x="192" y="151"/>
                    </a:lnTo>
                    <a:lnTo>
                      <a:pt x="198" y="120"/>
                    </a:lnTo>
                    <a:lnTo>
                      <a:pt x="224" y="109"/>
                    </a:lnTo>
                    <a:lnTo>
                      <a:pt x="231" y="88"/>
                    </a:lnTo>
                    <a:lnTo>
                      <a:pt x="239" y="76"/>
                    </a:lnTo>
                    <a:lnTo>
                      <a:pt x="236" y="61"/>
                    </a:lnTo>
                    <a:lnTo>
                      <a:pt x="246" y="52"/>
                    </a:lnTo>
                    <a:lnTo>
                      <a:pt x="245" y="42"/>
                    </a:lnTo>
                    <a:lnTo>
                      <a:pt x="225" y="21"/>
                    </a:lnTo>
                    <a:lnTo>
                      <a:pt x="201" y="28"/>
                    </a:lnTo>
                    <a:lnTo>
                      <a:pt x="192" y="19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 cmpd="sng">
                <a:solidFill>
                  <a:schemeClr val="accent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87" name="Freeform 60"/>
              <p:cNvSpPr>
                <a:spLocks noChangeAspect="1"/>
              </p:cNvSpPr>
              <p:nvPr/>
            </p:nvSpPr>
            <p:spPr bwMode="auto">
              <a:xfrm>
                <a:off x="1657351" y="2738438"/>
                <a:ext cx="1135063" cy="1073150"/>
              </a:xfrm>
              <a:custGeom>
                <a:avLst/>
                <a:gdLst>
                  <a:gd name="T0" fmla="*/ 2147483646 w 10000"/>
                  <a:gd name="T1" fmla="*/ 2147483646 h 10000"/>
                  <a:gd name="T2" fmla="*/ 2147483646 w 10000"/>
                  <a:gd name="T3" fmla="*/ 2147483646 h 10000"/>
                  <a:gd name="T4" fmla="*/ 2147483646 w 10000"/>
                  <a:gd name="T5" fmla="*/ 2147483646 h 10000"/>
                  <a:gd name="T6" fmla="*/ 2147483646 w 10000"/>
                  <a:gd name="T7" fmla="*/ 2147483646 h 10000"/>
                  <a:gd name="T8" fmla="*/ 2147483646 w 10000"/>
                  <a:gd name="T9" fmla="*/ 2147483646 h 10000"/>
                  <a:gd name="T10" fmla="*/ 2147483646 w 10000"/>
                  <a:gd name="T11" fmla="*/ 2147483646 h 10000"/>
                  <a:gd name="T12" fmla="*/ 2147483646 w 10000"/>
                  <a:gd name="T13" fmla="*/ 2147483646 h 10000"/>
                  <a:gd name="T14" fmla="*/ 2147483646 w 10000"/>
                  <a:gd name="T15" fmla="*/ 2147483646 h 10000"/>
                  <a:gd name="T16" fmla="*/ 2147483646 w 10000"/>
                  <a:gd name="T17" fmla="*/ 2147483646 h 10000"/>
                  <a:gd name="T18" fmla="*/ 2147483646 w 10000"/>
                  <a:gd name="T19" fmla="*/ 2147483646 h 10000"/>
                  <a:gd name="T20" fmla="*/ 2147483646 w 10000"/>
                  <a:gd name="T21" fmla="*/ 2147483646 h 10000"/>
                  <a:gd name="T22" fmla="*/ 2147483646 w 10000"/>
                  <a:gd name="T23" fmla="*/ 2147483646 h 10000"/>
                  <a:gd name="T24" fmla="*/ 2147483646 w 10000"/>
                  <a:gd name="T25" fmla="*/ 2147483646 h 10000"/>
                  <a:gd name="T26" fmla="*/ 2147483646 w 10000"/>
                  <a:gd name="T27" fmla="*/ 2147483646 h 10000"/>
                  <a:gd name="T28" fmla="*/ 2147483646 w 10000"/>
                  <a:gd name="T29" fmla="*/ 2147483646 h 10000"/>
                  <a:gd name="T30" fmla="*/ 2147483646 w 10000"/>
                  <a:gd name="T31" fmla="*/ 2147483646 h 10000"/>
                  <a:gd name="T32" fmla="*/ 2147483646 w 10000"/>
                  <a:gd name="T33" fmla="*/ 2147483646 h 10000"/>
                  <a:gd name="T34" fmla="*/ 2147483646 w 10000"/>
                  <a:gd name="T35" fmla="*/ 2147483646 h 10000"/>
                  <a:gd name="T36" fmla="*/ 2147483646 w 10000"/>
                  <a:gd name="T37" fmla="*/ 2147483646 h 10000"/>
                  <a:gd name="T38" fmla="*/ 2147483646 w 10000"/>
                  <a:gd name="T39" fmla="*/ 2147483646 h 10000"/>
                  <a:gd name="T40" fmla="*/ 2147483646 w 10000"/>
                  <a:gd name="T41" fmla="*/ 2147483646 h 10000"/>
                  <a:gd name="T42" fmla="*/ 2147483646 w 10000"/>
                  <a:gd name="T43" fmla="*/ 2147483646 h 10000"/>
                  <a:gd name="T44" fmla="*/ 2147483646 w 10000"/>
                  <a:gd name="T45" fmla="*/ 2147483646 h 10000"/>
                  <a:gd name="T46" fmla="*/ 2147483646 w 10000"/>
                  <a:gd name="T47" fmla="*/ 2147483646 h 10000"/>
                  <a:gd name="T48" fmla="*/ 2147483646 w 10000"/>
                  <a:gd name="T49" fmla="*/ 2147483646 h 10000"/>
                  <a:gd name="T50" fmla="*/ 2147483646 w 10000"/>
                  <a:gd name="T51" fmla="*/ 2147483646 h 10000"/>
                  <a:gd name="T52" fmla="*/ 2147483646 w 10000"/>
                  <a:gd name="T53" fmla="*/ 2147483646 h 10000"/>
                  <a:gd name="T54" fmla="*/ 2147483646 w 10000"/>
                  <a:gd name="T55" fmla="*/ 2147483646 h 10000"/>
                  <a:gd name="T56" fmla="*/ 2147483646 w 10000"/>
                  <a:gd name="T57" fmla="*/ 2147483646 h 10000"/>
                  <a:gd name="T58" fmla="*/ 2147483646 w 10000"/>
                  <a:gd name="T59" fmla="*/ 2147483646 h 10000"/>
                  <a:gd name="T60" fmla="*/ 2147483646 w 10000"/>
                  <a:gd name="T61" fmla="*/ 2147483646 h 10000"/>
                  <a:gd name="T62" fmla="*/ 2147483646 w 10000"/>
                  <a:gd name="T63" fmla="*/ 2147483646 h 10000"/>
                  <a:gd name="T64" fmla="*/ 2147483646 w 10000"/>
                  <a:gd name="T65" fmla="*/ 2147483646 h 10000"/>
                  <a:gd name="T66" fmla="*/ 2147483646 w 10000"/>
                  <a:gd name="T67" fmla="*/ 2147483646 h 10000"/>
                  <a:gd name="T68" fmla="*/ 2147483646 w 10000"/>
                  <a:gd name="T69" fmla="*/ 2147483646 h 10000"/>
                  <a:gd name="T70" fmla="*/ 2147483646 w 10000"/>
                  <a:gd name="T71" fmla="*/ 2147483646 h 10000"/>
                  <a:gd name="T72" fmla="*/ 2147483646 w 10000"/>
                  <a:gd name="T73" fmla="*/ 2147483646 h 10000"/>
                  <a:gd name="T74" fmla="*/ 2147483646 w 10000"/>
                  <a:gd name="T75" fmla="*/ 2147483646 h 10000"/>
                  <a:gd name="T76" fmla="*/ 2147483646 w 10000"/>
                  <a:gd name="T77" fmla="*/ 2147483646 h 10000"/>
                  <a:gd name="T78" fmla="*/ 2147483646 w 10000"/>
                  <a:gd name="T79" fmla="*/ 2147483646 h 10000"/>
                  <a:gd name="T80" fmla="*/ 2147483646 w 10000"/>
                  <a:gd name="T81" fmla="*/ 2147483646 h 10000"/>
                  <a:gd name="T82" fmla="*/ 2147483646 w 10000"/>
                  <a:gd name="T83" fmla="*/ 2147483646 h 10000"/>
                  <a:gd name="T84" fmla="*/ 2147483646 w 10000"/>
                  <a:gd name="T85" fmla="*/ 2147483646 h 10000"/>
                  <a:gd name="T86" fmla="*/ 2147483646 w 10000"/>
                  <a:gd name="T87" fmla="*/ 2147483646 h 10000"/>
                  <a:gd name="T88" fmla="*/ 2147483646 w 10000"/>
                  <a:gd name="T89" fmla="*/ 2147483646 h 10000"/>
                  <a:gd name="T90" fmla="*/ 2147483646 w 10000"/>
                  <a:gd name="T91" fmla="*/ 2147483646 h 10000"/>
                  <a:gd name="T92" fmla="*/ 2147483646 w 10000"/>
                  <a:gd name="T93" fmla="*/ 2147483646 h 10000"/>
                  <a:gd name="T94" fmla="*/ 2147483646 w 10000"/>
                  <a:gd name="T95" fmla="*/ 2147483646 h 10000"/>
                  <a:gd name="T96" fmla="*/ 2147483646 w 10000"/>
                  <a:gd name="T97" fmla="*/ 2147483646 h 10000"/>
                  <a:gd name="T98" fmla="*/ 2147483646 w 10000"/>
                  <a:gd name="T99" fmla="*/ 2147483646 h 10000"/>
                  <a:gd name="T100" fmla="*/ 2147483646 w 10000"/>
                  <a:gd name="T101" fmla="*/ 2147483646 h 10000"/>
                  <a:gd name="T102" fmla="*/ 2147483646 w 10000"/>
                  <a:gd name="T103" fmla="*/ 2147483646 h 10000"/>
                  <a:gd name="T104" fmla="*/ 2147483646 w 10000"/>
                  <a:gd name="T105" fmla="*/ 2147483646 h 10000"/>
                  <a:gd name="T106" fmla="*/ 2147483646 w 10000"/>
                  <a:gd name="T107" fmla="*/ 2147483646 h 10000"/>
                  <a:gd name="T108" fmla="*/ 2147483646 w 10000"/>
                  <a:gd name="T109" fmla="*/ 2147483646 h 10000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10000"/>
                  <a:gd name="T166" fmla="*/ 0 h 10000"/>
                  <a:gd name="T167" fmla="*/ 10000 w 10000"/>
                  <a:gd name="T168" fmla="*/ 10000 h 10000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10000" h="10000">
                    <a:moveTo>
                      <a:pt x="874" y="5959"/>
                    </a:moveTo>
                    <a:cubicBezTo>
                      <a:pt x="893" y="5930"/>
                      <a:pt x="911" y="5901"/>
                      <a:pt x="930" y="5872"/>
                    </a:cubicBezTo>
                    <a:lnTo>
                      <a:pt x="1126" y="5727"/>
                    </a:lnTo>
                    <a:lnTo>
                      <a:pt x="1228" y="5349"/>
                    </a:lnTo>
                    <a:lnTo>
                      <a:pt x="1395" y="5271"/>
                    </a:lnTo>
                    <a:lnTo>
                      <a:pt x="1395" y="4971"/>
                    </a:lnTo>
                    <a:lnTo>
                      <a:pt x="1600" y="4864"/>
                    </a:lnTo>
                    <a:cubicBezTo>
                      <a:pt x="1619" y="4829"/>
                      <a:pt x="1637" y="4793"/>
                      <a:pt x="1656" y="4758"/>
                    </a:cubicBezTo>
                    <a:cubicBezTo>
                      <a:pt x="1609" y="4638"/>
                      <a:pt x="1563" y="4519"/>
                      <a:pt x="1516" y="4399"/>
                    </a:cubicBezTo>
                    <a:lnTo>
                      <a:pt x="1340" y="4273"/>
                    </a:lnTo>
                    <a:lnTo>
                      <a:pt x="1340" y="4021"/>
                    </a:lnTo>
                    <a:lnTo>
                      <a:pt x="1544" y="3866"/>
                    </a:lnTo>
                    <a:lnTo>
                      <a:pt x="1433" y="3576"/>
                    </a:lnTo>
                    <a:lnTo>
                      <a:pt x="1126" y="3605"/>
                    </a:lnTo>
                    <a:lnTo>
                      <a:pt x="1014" y="3517"/>
                    </a:lnTo>
                    <a:lnTo>
                      <a:pt x="140" y="3517"/>
                    </a:lnTo>
                    <a:lnTo>
                      <a:pt x="140" y="2907"/>
                    </a:lnTo>
                    <a:cubicBezTo>
                      <a:pt x="115" y="2842"/>
                      <a:pt x="90" y="2778"/>
                      <a:pt x="65" y="2713"/>
                    </a:cubicBezTo>
                    <a:cubicBezTo>
                      <a:pt x="84" y="2642"/>
                      <a:pt x="102" y="2571"/>
                      <a:pt x="121" y="2500"/>
                    </a:cubicBezTo>
                    <a:cubicBezTo>
                      <a:pt x="90" y="2461"/>
                      <a:pt x="59" y="2423"/>
                      <a:pt x="28" y="2384"/>
                    </a:cubicBezTo>
                    <a:lnTo>
                      <a:pt x="149" y="2326"/>
                    </a:lnTo>
                    <a:lnTo>
                      <a:pt x="149" y="2190"/>
                    </a:lnTo>
                    <a:lnTo>
                      <a:pt x="0" y="1957"/>
                    </a:lnTo>
                    <a:cubicBezTo>
                      <a:pt x="28" y="1918"/>
                      <a:pt x="56" y="1880"/>
                      <a:pt x="84" y="1841"/>
                    </a:cubicBezTo>
                    <a:cubicBezTo>
                      <a:pt x="75" y="1780"/>
                      <a:pt x="65" y="1718"/>
                      <a:pt x="56" y="1657"/>
                    </a:cubicBezTo>
                    <a:cubicBezTo>
                      <a:pt x="84" y="1651"/>
                      <a:pt x="112" y="1644"/>
                      <a:pt x="140" y="1638"/>
                    </a:cubicBezTo>
                    <a:cubicBezTo>
                      <a:pt x="124" y="1606"/>
                      <a:pt x="109" y="1573"/>
                      <a:pt x="93" y="1541"/>
                    </a:cubicBezTo>
                    <a:lnTo>
                      <a:pt x="2847" y="1541"/>
                    </a:lnTo>
                    <a:cubicBezTo>
                      <a:pt x="2869" y="1502"/>
                      <a:pt x="2890" y="1463"/>
                      <a:pt x="2912" y="1424"/>
                    </a:cubicBezTo>
                    <a:cubicBezTo>
                      <a:pt x="2884" y="1360"/>
                      <a:pt x="2856" y="1295"/>
                      <a:pt x="2828" y="1231"/>
                    </a:cubicBezTo>
                    <a:lnTo>
                      <a:pt x="2930" y="1076"/>
                    </a:lnTo>
                    <a:cubicBezTo>
                      <a:pt x="2933" y="982"/>
                      <a:pt x="2937" y="889"/>
                      <a:pt x="2940" y="795"/>
                    </a:cubicBezTo>
                    <a:cubicBezTo>
                      <a:pt x="2912" y="746"/>
                      <a:pt x="2884" y="698"/>
                      <a:pt x="2856" y="649"/>
                    </a:cubicBezTo>
                    <a:cubicBezTo>
                      <a:pt x="2902" y="581"/>
                      <a:pt x="2949" y="514"/>
                      <a:pt x="2995" y="446"/>
                    </a:cubicBezTo>
                    <a:cubicBezTo>
                      <a:pt x="2986" y="378"/>
                      <a:pt x="2976" y="310"/>
                      <a:pt x="2967" y="242"/>
                    </a:cubicBezTo>
                    <a:lnTo>
                      <a:pt x="3070" y="145"/>
                    </a:lnTo>
                    <a:cubicBezTo>
                      <a:pt x="3064" y="97"/>
                      <a:pt x="3057" y="48"/>
                      <a:pt x="3051" y="0"/>
                    </a:cubicBezTo>
                    <a:cubicBezTo>
                      <a:pt x="3070" y="29"/>
                      <a:pt x="3088" y="58"/>
                      <a:pt x="3107" y="87"/>
                    </a:cubicBezTo>
                    <a:lnTo>
                      <a:pt x="3237" y="349"/>
                    </a:lnTo>
                    <a:cubicBezTo>
                      <a:pt x="3277" y="488"/>
                      <a:pt x="3318" y="627"/>
                      <a:pt x="3358" y="766"/>
                    </a:cubicBezTo>
                    <a:lnTo>
                      <a:pt x="3498" y="969"/>
                    </a:lnTo>
                    <a:cubicBezTo>
                      <a:pt x="3507" y="1124"/>
                      <a:pt x="3517" y="1279"/>
                      <a:pt x="3526" y="1434"/>
                    </a:cubicBezTo>
                    <a:lnTo>
                      <a:pt x="3712" y="1570"/>
                    </a:lnTo>
                    <a:lnTo>
                      <a:pt x="3888" y="1599"/>
                    </a:lnTo>
                    <a:cubicBezTo>
                      <a:pt x="3953" y="1709"/>
                      <a:pt x="4019" y="1818"/>
                      <a:pt x="4084" y="1928"/>
                    </a:cubicBezTo>
                    <a:lnTo>
                      <a:pt x="4242" y="1948"/>
                    </a:lnTo>
                    <a:lnTo>
                      <a:pt x="4335" y="2074"/>
                    </a:lnTo>
                    <a:lnTo>
                      <a:pt x="10000" y="2442"/>
                    </a:lnTo>
                    <a:cubicBezTo>
                      <a:pt x="9969" y="2523"/>
                      <a:pt x="9938" y="2603"/>
                      <a:pt x="9907" y="2684"/>
                    </a:cubicBezTo>
                    <a:cubicBezTo>
                      <a:pt x="9888" y="2762"/>
                      <a:pt x="9870" y="2839"/>
                      <a:pt x="9851" y="2917"/>
                    </a:cubicBezTo>
                    <a:lnTo>
                      <a:pt x="9693" y="3285"/>
                    </a:lnTo>
                    <a:cubicBezTo>
                      <a:pt x="9674" y="3395"/>
                      <a:pt x="9656" y="3504"/>
                      <a:pt x="9637" y="3614"/>
                    </a:cubicBezTo>
                    <a:cubicBezTo>
                      <a:pt x="9609" y="3756"/>
                      <a:pt x="9581" y="3899"/>
                      <a:pt x="9553" y="4041"/>
                    </a:cubicBezTo>
                    <a:cubicBezTo>
                      <a:pt x="9578" y="4093"/>
                      <a:pt x="9603" y="4144"/>
                      <a:pt x="9628" y="4196"/>
                    </a:cubicBezTo>
                    <a:cubicBezTo>
                      <a:pt x="9619" y="4474"/>
                      <a:pt x="9609" y="4751"/>
                      <a:pt x="9600" y="5029"/>
                    </a:cubicBezTo>
                    <a:cubicBezTo>
                      <a:pt x="9647" y="5100"/>
                      <a:pt x="9693" y="5171"/>
                      <a:pt x="9740" y="5242"/>
                    </a:cubicBezTo>
                    <a:cubicBezTo>
                      <a:pt x="9731" y="5297"/>
                      <a:pt x="9721" y="5352"/>
                      <a:pt x="9712" y="5407"/>
                    </a:cubicBezTo>
                    <a:cubicBezTo>
                      <a:pt x="9706" y="5485"/>
                      <a:pt x="9699" y="5562"/>
                      <a:pt x="9693" y="5640"/>
                    </a:cubicBezTo>
                    <a:lnTo>
                      <a:pt x="9544" y="5814"/>
                    </a:lnTo>
                    <a:cubicBezTo>
                      <a:pt x="9519" y="5885"/>
                      <a:pt x="9495" y="5956"/>
                      <a:pt x="9470" y="6027"/>
                    </a:cubicBezTo>
                    <a:lnTo>
                      <a:pt x="9470" y="6308"/>
                    </a:lnTo>
                    <a:cubicBezTo>
                      <a:pt x="9430" y="6379"/>
                      <a:pt x="9389" y="6450"/>
                      <a:pt x="9349" y="6521"/>
                    </a:cubicBezTo>
                    <a:cubicBezTo>
                      <a:pt x="9358" y="6586"/>
                      <a:pt x="9368" y="6650"/>
                      <a:pt x="9377" y="6715"/>
                    </a:cubicBezTo>
                    <a:lnTo>
                      <a:pt x="9302" y="7093"/>
                    </a:lnTo>
                    <a:lnTo>
                      <a:pt x="9126" y="7190"/>
                    </a:lnTo>
                    <a:lnTo>
                      <a:pt x="8930" y="7161"/>
                    </a:lnTo>
                    <a:cubicBezTo>
                      <a:pt x="8877" y="7235"/>
                      <a:pt x="8825" y="7310"/>
                      <a:pt x="8772" y="7384"/>
                    </a:cubicBezTo>
                    <a:cubicBezTo>
                      <a:pt x="8760" y="7455"/>
                      <a:pt x="8747" y="7526"/>
                      <a:pt x="8735" y="7597"/>
                    </a:cubicBezTo>
                    <a:lnTo>
                      <a:pt x="8577" y="7917"/>
                    </a:lnTo>
                    <a:lnTo>
                      <a:pt x="8270" y="7975"/>
                    </a:lnTo>
                    <a:lnTo>
                      <a:pt x="8149" y="8198"/>
                    </a:lnTo>
                    <a:lnTo>
                      <a:pt x="7963" y="8227"/>
                    </a:lnTo>
                    <a:cubicBezTo>
                      <a:pt x="7941" y="8269"/>
                      <a:pt x="7920" y="8311"/>
                      <a:pt x="7898" y="8353"/>
                    </a:cubicBezTo>
                    <a:cubicBezTo>
                      <a:pt x="7892" y="8418"/>
                      <a:pt x="7885" y="8482"/>
                      <a:pt x="7879" y="8547"/>
                    </a:cubicBezTo>
                    <a:lnTo>
                      <a:pt x="7544" y="8934"/>
                    </a:lnTo>
                    <a:lnTo>
                      <a:pt x="7377" y="9302"/>
                    </a:lnTo>
                    <a:lnTo>
                      <a:pt x="7395" y="9680"/>
                    </a:lnTo>
                    <a:lnTo>
                      <a:pt x="7535" y="10000"/>
                    </a:lnTo>
                    <a:lnTo>
                      <a:pt x="7293" y="9913"/>
                    </a:lnTo>
                    <a:lnTo>
                      <a:pt x="6958" y="9952"/>
                    </a:lnTo>
                    <a:lnTo>
                      <a:pt x="6735" y="9797"/>
                    </a:lnTo>
                    <a:lnTo>
                      <a:pt x="6530" y="9651"/>
                    </a:lnTo>
                    <a:lnTo>
                      <a:pt x="6372" y="9603"/>
                    </a:lnTo>
                    <a:lnTo>
                      <a:pt x="6205" y="9448"/>
                    </a:lnTo>
                    <a:lnTo>
                      <a:pt x="5972" y="9593"/>
                    </a:lnTo>
                    <a:lnTo>
                      <a:pt x="5581" y="9564"/>
                    </a:lnTo>
                    <a:lnTo>
                      <a:pt x="5107" y="9283"/>
                    </a:lnTo>
                    <a:lnTo>
                      <a:pt x="4977" y="9157"/>
                    </a:lnTo>
                    <a:lnTo>
                      <a:pt x="4744" y="9167"/>
                    </a:lnTo>
                    <a:cubicBezTo>
                      <a:pt x="4725" y="9206"/>
                      <a:pt x="4707" y="9244"/>
                      <a:pt x="4688" y="9283"/>
                    </a:cubicBezTo>
                    <a:lnTo>
                      <a:pt x="4298" y="9312"/>
                    </a:lnTo>
                    <a:cubicBezTo>
                      <a:pt x="4227" y="9419"/>
                      <a:pt x="4155" y="9525"/>
                      <a:pt x="4084" y="9632"/>
                    </a:cubicBezTo>
                    <a:lnTo>
                      <a:pt x="3888" y="9748"/>
                    </a:lnTo>
                    <a:lnTo>
                      <a:pt x="3693" y="9835"/>
                    </a:lnTo>
                    <a:lnTo>
                      <a:pt x="3498" y="9709"/>
                    </a:lnTo>
                    <a:cubicBezTo>
                      <a:pt x="3458" y="9622"/>
                      <a:pt x="3417" y="9535"/>
                      <a:pt x="3377" y="9448"/>
                    </a:cubicBezTo>
                    <a:lnTo>
                      <a:pt x="3070" y="9399"/>
                    </a:lnTo>
                    <a:lnTo>
                      <a:pt x="2800" y="9099"/>
                    </a:lnTo>
                    <a:cubicBezTo>
                      <a:pt x="2803" y="8983"/>
                      <a:pt x="2806" y="8866"/>
                      <a:pt x="2809" y="8750"/>
                    </a:cubicBezTo>
                    <a:cubicBezTo>
                      <a:pt x="2834" y="8627"/>
                      <a:pt x="2859" y="8505"/>
                      <a:pt x="2884" y="8382"/>
                    </a:cubicBezTo>
                    <a:lnTo>
                      <a:pt x="1237" y="8324"/>
                    </a:lnTo>
                    <a:cubicBezTo>
                      <a:pt x="1243" y="8091"/>
                      <a:pt x="1250" y="7859"/>
                      <a:pt x="1256" y="7626"/>
                    </a:cubicBezTo>
                    <a:lnTo>
                      <a:pt x="986" y="7306"/>
                    </a:lnTo>
                    <a:lnTo>
                      <a:pt x="1256" y="7277"/>
                    </a:lnTo>
                    <a:cubicBezTo>
                      <a:pt x="1237" y="7245"/>
                      <a:pt x="1219" y="7212"/>
                      <a:pt x="1200" y="7180"/>
                    </a:cubicBezTo>
                    <a:cubicBezTo>
                      <a:pt x="1203" y="7057"/>
                      <a:pt x="1206" y="6935"/>
                      <a:pt x="1209" y="6812"/>
                    </a:cubicBezTo>
                    <a:lnTo>
                      <a:pt x="1014" y="6550"/>
                    </a:lnTo>
                    <a:lnTo>
                      <a:pt x="1014" y="6366"/>
                    </a:lnTo>
                    <a:cubicBezTo>
                      <a:pt x="1051" y="6327"/>
                      <a:pt x="1089" y="6289"/>
                      <a:pt x="1126" y="6250"/>
                    </a:cubicBezTo>
                    <a:cubicBezTo>
                      <a:pt x="1089" y="6192"/>
                      <a:pt x="1051" y="6134"/>
                      <a:pt x="1014" y="6076"/>
                    </a:cubicBezTo>
                    <a:lnTo>
                      <a:pt x="874" y="5959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 cmpd="sng">
                <a:solidFill>
                  <a:schemeClr val="accent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88" name="Freeform 68"/>
              <p:cNvSpPr>
                <a:spLocks noChangeAspect="1"/>
              </p:cNvSpPr>
              <p:nvPr/>
            </p:nvSpPr>
            <p:spPr bwMode="auto">
              <a:xfrm>
                <a:off x="1133475" y="2813050"/>
                <a:ext cx="722313" cy="573088"/>
              </a:xfrm>
              <a:custGeom>
                <a:avLst/>
                <a:gdLst>
                  <a:gd name="T0" fmla="*/ 2147483646 w 668"/>
                  <a:gd name="T1" fmla="*/ 2147483646 h 543"/>
                  <a:gd name="T2" fmla="*/ 2147483646 w 668"/>
                  <a:gd name="T3" fmla="*/ 2147483646 h 543"/>
                  <a:gd name="T4" fmla="*/ 2147483646 w 668"/>
                  <a:gd name="T5" fmla="*/ 2147483646 h 543"/>
                  <a:gd name="T6" fmla="*/ 2147483646 w 668"/>
                  <a:gd name="T7" fmla="*/ 2147483646 h 543"/>
                  <a:gd name="T8" fmla="*/ 2147483646 w 668"/>
                  <a:gd name="T9" fmla="*/ 2147483646 h 543"/>
                  <a:gd name="T10" fmla="*/ 2147483646 w 668"/>
                  <a:gd name="T11" fmla="*/ 2147483646 h 543"/>
                  <a:gd name="T12" fmla="*/ 2147483646 w 668"/>
                  <a:gd name="T13" fmla="*/ 2147483646 h 543"/>
                  <a:gd name="T14" fmla="*/ 2147483646 w 668"/>
                  <a:gd name="T15" fmla="*/ 2147483646 h 543"/>
                  <a:gd name="T16" fmla="*/ 2147483646 w 668"/>
                  <a:gd name="T17" fmla="*/ 2147483646 h 543"/>
                  <a:gd name="T18" fmla="*/ 2147483646 w 668"/>
                  <a:gd name="T19" fmla="*/ 2147483646 h 543"/>
                  <a:gd name="T20" fmla="*/ 2147483646 w 668"/>
                  <a:gd name="T21" fmla="*/ 2147483646 h 543"/>
                  <a:gd name="T22" fmla="*/ 2147483646 w 668"/>
                  <a:gd name="T23" fmla="*/ 2147483646 h 543"/>
                  <a:gd name="T24" fmla="*/ 2147483646 w 668"/>
                  <a:gd name="T25" fmla="*/ 2147483646 h 543"/>
                  <a:gd name="T26" fmla="*/ 2147483646 w 668"/>
                  <a:gd name="T27" fmla="*/ 2147483646 h 543"/>
                  <a:gd name="T28" fmla="*/ 2147483646 w 668"/>
                  <a:gd name="T29" fmla="*/ 2147483646 h 543"/>
                  <a:gd name="T30" fmla="*/ 2147483646 w 668"/>
                  <a:gd name="T31" fmla="*/ 2147483646 h 543"/>
                  <a:gd name="T32" fmla="*/ 2147483646 w 668"/>
                  <a:gd name="T33" fmla="*/ 2147483646 h 543"/>
                  <a:gd name="T34" fmla="*/ 2147483646 w 668"/>
                  <a:gd name="T35" fmla="*/ 2147483646 h 543"/>
                  <a:gd name="T36" fmla="*/ 2147483646 w 668"/>
                  <a:gd name="T37" fmla="*/ 2147483646 h 543"/>
                  <a:gd name="T38" fmla="*/ 2147483646 w 668"/>
                  <a:gd name="T39" fmla="*/ 2147483646 h 543"/>
                  <a:gd name="T40" fmla="*/ 2147483646 w 668"/>
                  <a:gd name="T41" fmla="*/ 2147483646 h 543"/>
                  <a:gd name="T42" fmla="*/ 2147483646 w 668"/>
                  <a:gd name="T43" fmla="*/ 2147483646 h 543"/>
                  <a:gd name="T44" fmla="*/ 2147483646 w 668"/>
                  <a:gd name="T45" fmla="*/ 2147483646 h 543"/>
                  <a:gd name="T46" fmla="*/ 2147483646 w 668"/>
                  <a:gd name="T47" fmla="*/ 2147483646 h 543"/>
                  <a:gd name="T48" fmla="*/ 2147483646 w 668"/>
                  <a:gd name="T49" fmla="*/ 2147483646 h 543"/>
                  <a:gd name="T50" fmla="*/ 2147483646 w 668"/>
                  <a:gd name="T51" fmla="*/ 2147483646 h 543"/>
                  <a:gd name="T52" fmla="*/ 2147483646 w 668"/>
                  <a:gd name="T53" fmla="*/ 2147483646 h 543"/>
                  <a:gd name="T54" fmla="*/ 2147483646 w 668"/>
                  <a:gd name="T55" fmla="*/ 2147483646 h 543"/>
                  <a:gd name="T56" fmla="*/ 2147483646 w 668"/>
                  <a:gd name="T57" fmla="*/ 2147483646 h 543"/>
                  <a:gd name="T58" fmla="*/ 2147483646 w 668"/>
                  <a:gd name="T59" fmla="*/ 2147483646 h 543"/>
                  <a:gd name="T60" fmla="*/ 2147483646 w 668"/>
                  <a:gd name="T61" fmla="*/ 2147483646 h 543"/>
                  <a:gd name="T62" fmla="*/ 2147483646 w 668"/>
                  <a:gd name="T63" fmla="*/ 2147483646 h 543"/>
                  <a:gd name="T64" fmla="*/ 2147483646 w 668"/>
                  <a:gd name="T65" fmla="*/ 2147483646 h 543"/>
                  <a:gd name="T66" fmla="*/ 2147483646 w 668"/>
                  <a:gd name="T67" fmla="*/ 2147483646 h 543"/>
                  <a:gd name="T68" fmla="*/ 2147483646 w 668"/>
                  <a:gd name="T69" fmla="*/ 2147483646 h 543"/>
                  <a:gd name="T70" fmla="*/ 2147483646 w 668"/>
                  <a:gd name="T71" fmla="*/ 2147483646 h 543"/>
                  <a:gd name="T72" fmla="*/ 2147483646 w 668"/>
                  <a:gd name="T73" fmla="*/ 2147483646 h 543"/>
                  <a:gd name="T74" fmla="*/ 2147483646 w 668"/>
                  <a:gd name="T75" fmla="*/ 2147483646 h 543"/>
                  <a:gd name="T76" fmla="*/ 2147483646 w 668"/>
                  <a:gd name="T77" fmla="*/ 2147483646 h 543"/>
                  <a:gd name="T78" fmla="*/ 2147483646 w 668"/>
                  <a:gd name="T79" fmla="*/ 2147483646 h 543"/>
                  <a:gd name="T80" fmla="*/ 2147483646 w 668"/>
                  <a:gd name="T81" fmla="*/ 2147483646 h 543"/>
                  <a:gd name="T82" fmla="*/ 2147483646 w 668"/>
                  <a:gd name="T83" fmla="*/ 2147483646 h 543"/>
                  <a:gd name="T84" fmla="*/ 2147483646 w 668"/>
                  <a:gd name="T85" fmla="*/ 2147483646 h 543"/>
                  <a:gd name="T86" fmla="*/ 0 w 668"/>
                  <a:gd name="T87" fmla="*/ 2147483646 h 54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68"/>
                  <a:gd name="T133" fmla="*/ 0 h 543"/>
                  <a:gd name="T134" fmla="*/ 668 w 668"/>
                  <a:gd name="T135" fmla="*/ 543 h 543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68" h="543">
                    <a:moveTo>
                      <a:pt x="17" y="186"/>
                    </a:moveTo>
                    <a:lnTo>
                      <a:pt x="56" y="180"/>
                    </a:lnTo>
                    <a:lnTo>
                      <a:pt x="71" y="171"/>
                    </a:lnTo>
                    <a:lnTo>
                      <a:pt x="117" y="179"/>
                    </a:lnTo>
                    <a:lnTo>
                      <a:pt x="141" y="163"/>
                    </a:lnTo>
                    <a:lnTo>
                      <a:pt x="146" y="210"/>
                    </a:lnTo>
                    <a:lnTo>
                      <a:pt x="133" y="235"/>
                    </a:lnTo>
                    <a:lnTo>
                      <a:pt x="144" y="273"/>
                    </a:lnTo>
                    <a:lnTo>
                      <a:pt x="138" y="305"/>
                    </a:lnTo>
                    <a:lnTo>
                      <a:pt x="147" y="317"/>
                    </a:lnTo>
                    <a:lnTo>
                      <a:pt x="152" y="356"/>
                    </a:lnTo>
                    <a:lnTo>
                      <a:pt x="171" y="375"/>
                    </a:lnTo>
                    <a:lnTo>
                      <a:pt x="191" y="395"/>
                    </a:lnTo>
                    <a:lnTo>
                      <a:pt x="216" y="402"/>
                    </a:lnTo>
                    <a:lnTo>
                      <a:pt x="229" y="423"/>
                    </a:lnTo>
                    <a:lnTo>
                      <a:pt x="261" y="435"/>
                    </a:lnTo>
                    <a:lnTo>
                      <a:pt x="278" y="428"/>
                    </a:lnTo>
                    <a:lnTo>
                      <a:pt x="299" y="425"/>
                    </a:lnTo>
                    <a:lnTo>
                      <a:pt x="327" y="446"/>
                    </a:lnTo>
                    <a:lnTo>
                      <a:pt x="351" y="446"/>
                    </a:lnTo>
                    <a:lnTo>
                      <a:pt x="363" y="461"/>
                    </a:lnTo>
                    <a:lnTo>
                      <a:pt x="381" y="476"/>
                    </a:lnTo>
                    <a:lnTo>
                      <a:pt x="395" y="474"/>
                    </a:lnTo>
                    <a:lnTo>
                      <a:pt x="419" y="492"/>
                    </a:lnTo>
                    <a:lnTo>
                      <a:pt x="443" y="491"/>
                    </a:lnTo>
                    <a:lnTo>
                      <a:pt x="449" y="501"/>
                    </a:lnTo>
                    <a:lnTo>
                      <a:pt x="473" y="527"/>
                    </a:lnTo>
                    <a:lnTo>
                      <a:pt x="549" y="523"/>
                    </a:lnTo>
                    <a:lnTo>
                      <a:pt x="585" y="543"/>
                    </a:lnTo>
                    <a:lnTo>
                      <a:pt x="591" y="530"/>
                    </a:lnTo>
                    <a:lnTo>
                      <a:pt x="612" y="515"/>
                    </a:lnTo>
                    <a:lnTo>
                      <a:pt x="627" y="473"/>
                    </a:lnTo>
                    <a:lnTo>
                      <a:pt x="641" y="468"/>
                    </a:lnTo>
                    <a:lnTo>
                      <a:pt x="641" y="438"/>
                    </a:lnTo>
                    <a:lnTo>
                      <a:pt x="663" y="426"/>
                    </a:lnTo>
                    <a:lnTo>
                      <a:pt x="668" y="413"/>
                    </a:lnTo>
                    <a:lnTo>
                      <a:pt x="653" y="378"/>
                    </a:lnTo>
                    <a:lnTo>
                      <a:pt x="635" y="365"/>
                    </a:lnTo>
                    <a:lnTo>
                      <a:pt x="633" y="342"/>
                    </a:lnTo>
                    <a:lnTo>
                      <a:pt x="657" y="323"/>
                    </a:lnTo>
                    <a:lnTo>
                      <a:pt x="644" y="294"/>
                    </a:lnTo>
                    <a:lnTo>
                      <a:pt x="623" y="296"/>
                    </a:lnTo>
                    <a:lnTo>
                      <a:pt x="608" y="294"/>
                    </a:lnTo>
                    <a:lnTo>
                      <a:pt x="600" y="287"/>
                    </a:lnTo>
                    <a:lnTo>
                      <a:pt x="506" y="288"/>
                    </a:lnTo>
                    <a:lnTo>
                      <a:pt x="506" y="225"/>
                    </a:lnTo>
                    <a:lnTo>
                      <a:pt x="497" y="203"/>
                    </a:lnTo>
                    <a:lnTo>
                      <a:pt x="506" y="182"/>
                    </a:lnTo>
                    <a:lnTo>
                      <a:pt x="492" y="167"/>
                    </a:lnTo>
                    <a:lnTo>
                      <a:pt x="507" y="165"/>
                    </a:lnTo>
                    <a:lnTo>
                      <a:pt x="506" y="150"/>
                    </a:lnTo>
                    <a:lnTo>
                      <a:pt x="501" y="140"/>
                    </a:lnTo>
                    <a:lnTo>
                      <a:pt x="491" y="125"/>
                    </a:lnTo>
                    <a:lnTo>
                      <a:pt x="500" y="116"/>
                    </a:lnTo>
                    <a:lnTo>
                      <a:pt x="497" y="93"/>
                    </a:lnTo>
                    <a:lnTo>
                      <a:pt x="507" y="95"/>
                    </a:lnTo>
                    <a:lnTo>
                      <a:pt x="497" y="84"/>
                    </a:lnTo>
                    <a:lnTo>
                      <a:pt x="495" y="69"/>
                    </a:lnTo>
                    <a:lnTo>
                      <a:pt x="474" y="77"/>
                    </a:lnTo>
                    <a:lnTo>
                      <a:pt x="474" y="87"/>
                    </a:lnTo>
                    <a:lnTo>
                      <a:pt x="456" y="84"/>
                    </a:lnTo>
                    <a:lnTo>
                      <a:pt x="440" y="75"/>
                    </a:lnTo>
                    <a:lnTo>
                      <a:pt x="437" y="60"/>
                    </a:lnTo>
                    <a:lnTo>
                      <a:pt x="425" y="56"/>
                    </a:lnTo>
                    <a:lnTo>
                      <a:pt x="417" y="39"/>
                    </a:lnTo>
                    <a:lnTo>
                      <a:pt x="405" y="36"/>
                    </a:lnTo>
                    <a:lnTo>
                      <a:pt x="393" y="27"/>
                    </a:lnTo>
                    <a:lnTo>
                      <a:pt x="395" y="14"/>
                    </a:lnTo>
                    <a:lnTo>
                      <a:pt x="380" y="0"/>
                    </a:lnTo>
                    <a:lnTo>
                      <a:pt x="306" y="3"/>
                    </a:lnTo>
                    <a:lnTo>
                      <a:pt x="296" y="29"/>
                    </a:lnTo>
                    <a:lnTo>
                      <a:pt x="276" y="36"/>
                    </a:lnTo>
                    <a:lnTo>
                      <a:pt x="273" y="66"/>
                    </a:lnTo>
                    <a:lnTo>
                      <a:pt x="258" y="72"/>
                    </a:lnTo>
                    <a:lnTo>
                      <a:pt x="260" y="90"/>
                    </a:lnTo>
                    <a:lnTo>
                      <a:pt x="246" y="98"/>
                    </a:lnTo>
                    <a:lnTo>
                      <a:pt x="218" y="95"/>
                    </a:lnTo>
                    <a:lnTo>
                      <a:pt x="186" y="98"/>
                    </a:lnTo>
                    <a:lnTo>
                      <a:pt x="183" y="122"/>
                    </a:lnTo>
                    <a:lnTo>
                      <a:pt x="164" y="141"/>
                    </a:lnTo>
                    <a:lnTo>
                      <a:pt x="155" y="122"/>
                    </a:lnTo>
                    <a:lnTo>
                      <a:pt x="138" y="141"/>
                    </a:lnTo>
                    <a:lnTo>
                      <a:pt x="114" y="143"/>
                    </a:lnTo>
                    <a:lnTo>
                      <a:pt x="101" y="149"/>
                    </a:lnTo>
                    <a:lnTo>
                      <a:pt x="90" y="137"/>
                    </a:lnTo>
                    <a:lnTo>
                      <a:pt x="45" y="138"/>
                    </a:lnTo>
                    <a:lnTo>
                      <a:pt x="27" y="164"/>
                    </a:lnTo>
                    <a:lnTo>
                      <a:pt x="0" y="177"/>
                    </a:lnTo>
                    <a:lnTo>
                      <a:pt x="17" y="186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 cmpd="sng">
                <a:solidFill>
                  <a:schemeClr val="accent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89" name="Freeform 191"/>
              <p:cNvSpPr>
                <a:spLocks noChangeAspect="1"/>
              </p:cNvSpPr>
              <p:nvPr/>
            </p:nvSpPr>
            <p:spPr bwMode="auto">
              <a:xfrm>
                <a:off x="2341563" y="1595438"/>
                <a:ext cx="487362" cy="577850"/>
              </a:xfrm>
              <a:custGeom>
                <a:avLst/>
                <a:gdLst>
                  <a:gd name="T0" fmla="*/ 2147483646 w 471"/>
                  <a:gd name="T1" fmla="*/ 2147483646 h 534"/>
                  <a:gd name="T2" fmla="*/ 0 w 471"/>
                  <a:gd name="T3" fmla="*/ 2147483646 h 534"/>
                  <a:gd name="T4" fmla="*/ 2147483646 w 471"/>
                  <a:gd name="T5" fmla="*/ 2147483646 h 534"/>
                  <a:gd name="T6" fmla="*/ 2147483646 w 471"/>
                  <a:gd name="T7" fmla="*/ 2147483646 h 534"/>
                  <a:gd name="T8" fmla="*/ 2147483646 w 471"/>
                  <a:gd name="T9" fmla="*/ 2147483646 h 534"/>
                  <a:gd name="T10" fmla="*/ 2147483646 w 471"/>
                  <a:gd name="T11" fmla="*/ 2147483646 h 534"/>
                  <a:gd name="T12" fmla="*/ 2147483646 w 471"/>
                  <a:gd name="T13" fmla="*/ 2147483646 h 534"/>
                  <a:gd name="T14" fmla="*/ 2147483646 w 471"/>
                  <a:gd name="T15" fmla="*/ 2147483646 h 534"/>
                  <a:gd name="T16" fmla="*/ 2147483646 w 471"/>
                  <a:gd name="T17" fmla="*/ 2147483646 h 534"/>
                  <a:gd name="T18" fmla="*/ 2147483646 w 471"/>
                  <a:gd name="T19" fmla="*/ 2147483646 h 534"/>
                  <a:gd name="T20" fmla="*/ 2147483646 w 471"/>
                  <a:gd name="T21" fmla="*/ 2147483646 h 534"/>
                  <a:gd name="T22" fmla="*/ 2147483646 w 471"/>
                  <a:gd name="T23" fmla="*/ 2147483646 h 534"/>
                  <a:gd name="T24" fmla="*/ 2147483646 w 471"/>
                  <a:gd name="T25" fmla="*/ 2147483646 h 534"/>
                  <a:gd name="T26" fmla="*/ 2147483646 w 471"/>
                  <a:gd name="T27" fmla="*/ 2147483646 h 534"/>
                  <a:gd name="T28" fmla="*/ 2147483646 w 471"/>
                  <a:gd name="T29" fmla="*/ 2147483646 h 534"/>
                  <a:gd name="T30" fmla="*/ 2147483646 w 471"/>
                  <a:gd name="T31" fmla="*/ 2147483646 h 534"/>
                  <a:gd name="T32" fmla="*/ 2147483646 w 471"/>
                  <a:gd name="T33" fmla="*/ 2147483646 h 534"/>
                  <a:gd name="T34" fmla="*/ 2147483646 w 471"/>
                  <a:gd name="T35" fmla="*/ 2147483646 h 534"/>
                  <a:gd name="T36" fmla="*/ 2147483646 w 471"/>
                  <a:gd name="T37" fmla="*/ 2147483646 h 534"/>
                  <a:gd name="T38" fmla="*/ 2147483646 w 471"/>
                  <a:gd name="T39" fmla="*/ 2147483646 h 534"/>
                  <a:gd name="T40" fmla="*/ 2147483646 w 471"/>
                  <a:gd name="T41" fmla="*/ 2147483646 h 534"/>
                  <a:gd name="T42" fmla="*/ 2147483646 w 471"/>
                  <a:gd name="T43" fmla="*/ 0 h 534"/>
                  <a:gd name="T44" fmla="*/ 2147483646 w 471"/>
                  <a:gd name="T45" fmla="*/ 2147483646 h 534"/>
                  <a:gd name="T46" fmla="*/ 2147483646 w 471"/>
                  <a:gd name="T47" fmla="*/ 2147483646 h 534"/>
                  <a:gd name="T48" fmla="*/ 2147483646 w 471"/>
                  <a:gd name="T49" fmla="*/ 2147483646 h 534"/>
                  <a:gd name="T50" fmla="*/ 2147483646 w 471"/>
                  <a:gd name="T51" fmla="*/ 2147483646 h 534"/>
                  <a:gd name="T52" fmla="*/ 2147483646 w 471"/>
                  <a:gd name="T53" fmla="*/ 2147483646 h 534"/>
                  <a:gd name="T54" fmla="*/ 2147483646 w 471"/>
                  <a:gd name="T55" fmla="*/ 2147483646 h 534"/>
                  <a:gd name="T56" fmla="*/ 2147483646 w 471"/>
                  <a:gd name="T57" fmla="*/ 2147483646 h 534"/>
                  <a:gd name="T58" fmla="*/ 2147483646 w 471"/>
                  <a:gd name="T59" fmla="*/ 2147483646 h 534"/>
                  <a:gd name="T60" fmla="*/ 2147483646 w 471"/>
                  <a:gd name="T61" fmla="*/ 2147483646 h 534"/>
                  <a:gd name="T62" fmla="*/ 2147483646 w 471"/>
                  <a:gd name="T63" fmla="*/ 2147483646 h 534"/>
                  <a:gd name="T64" fmla="*/ 2147483646 w 471"/>
                  <a:gd name="T65" fmla="*/ 2147483646 h 534"/>
                  <a:gd name="T66" fmla="*/ 2147483646 w 471"/>
                  <a:gd name="T67" fmla="*/ 2147483646 h 534"/>
                  <a:gd name="T68" fmla="*/ 2147483646 w 471"/>
                  <a:gd name="T69" fmla="*/ 2147483646 h 534"/>
                  <a:gd name="T70" fmla="*/ 2147483646 w 471"/>
                  <a:gd name="T71" fmla="*/ 2147483646 h 534"/>
                  <a:gd name="T72" fmla="*/ 2147483646 w 471"/>
                  <a:gd name="T73" fmla="*/ 2147483646 h 534"/>
                  <a:gd name="T74" fmla="*/ 2147483646 w 471"/>
                  <a:gd name="T75" fmla="*/ 2147483646 h 534"/>
                  <a:gd name="T76" fmla="*/ 2147483646 w 471"/>
                  <a:gd name="T77" fmla="*/ 2147483646 h 534"/>
                  <a:gd name="T78" fmla="*/ 2147483646 w 471"/>
                  <a:gd name="T79" fmla="*/ 2147483646 h 534"/>
                  <a:gd name="T80" fmla="*/ 2147483646 w 471"/>
                  <a:gd name="T81" fmla="*/ 2147483646 h 534"/>
                  <a:gd name="T82" fmla="*/ 2147483646 w 471"/>
                  <a:gd name="T83" fmla="*/ 2147483646 h 534"/>
                  <a:gd name="T84" fmla="*/ 2147483646 w 471"/>
                  <a:gd name="T85" fmla="*/ 2147483646 h 534"/>
                  <a:gd name="T86" fmla="*/ 2147483646 w 471"/>
                  <a:gd name="T87" fmla="*/ 2147483646 h 534"/>
                  <a:gd name="T88" fmla="*/ 2147483646 w 471"/>
                  <a:gd name="T89" fmla="*/ 2147483646 h 534"/>
                  <a:gd name="T90" fmla="*/ 2147483646 w 471"/>
                  <a:gd name="T91" fmla="*/ 2147483646 h 534"/>
                  <a:gd name="T92" fmla="*/ 2147483646 w 471"/>
                  <a:gd name="T93" fmla="*/ 2147483646 h 534"/>
                  <a:gd name="T94" fmla="*/ 2147483646 w 471"/>
                  <a:gd name="T95" fmla="*/ 2147483646 h 534"/>
                  <a:gd name="T96" fmla="*/ 2147483646 w 471"/>
                  <a:gd name="T97" fmla="*/ 2147483646 h 534"/>
                  <a:gd name="T98" fmla="*/ 2147483646 w 471"/>
                  <a:gd name="T99" fmla="*/ 2147483646 h 534"/>
                  <a:gd name="T100" fmla="*/ 2147483646 w 471"/>
                  <a:gd name="T101" fmla="*/ 2147483646 h 534"/>
                  <a:gd name="T102" fmla="*/ 2147483646 w 471"/>
                  <a:gd name="T103" fmla="*/ 2147483646 h 534"/>
                  <a:gd name="T104" fmla="*/ 2147483646 w 471"/>
                  <a:gd name="T105" fmla="*/ 2147483646 h 534"/>
                  <a:gd name="T106" fmla="*/ 2147483646 w 471"/>
                  <a:gd name="T107" fmla="*/ 2147483646 h 534"/>
                  <a:gd name="T108" fmla="*/ 2147483646 w 471"/>
                  <a:gd name="T109" fmla="*/ 2147483646 h 534"/>
                  <a:gd name="T110" fmla="*/ 2147483646 w 471"/>
                  <a:gd name="T111" fmla="*/ 2147483646 h 534"/>
                  <a:gd name="T112" fmla="*/ 2147483646 w 471"/>
                  <a:gd name="T113" fmla="*/ 2147483646 h 534"/>
                  <a:gd name="T114" fmla="*/ 2147483646 w 471"/>
                  <a:gd name="T115" fmla="*/ 2147483646 h 534"/>
                  <a:gd name="T116" fmla="*/ 2147483646 w 471"/>
                  <a:gd name="T117" fmla="*/ 2147483646 h 534"/>
                  <a:gd name="T118" fmla="*/ 2147483646 w 471"/>
                  <a:gd name="T119" fmla="*/ 2147483646 h 53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71"/>
                  <a:gd name="T181" fmla="*/ 0 h 534"/>
                  <a:gd name="T182" fmla="*/ 471 w 471"/>
                  <a:gd name="T183" fmla="*/ 534 h 534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71" h="534">
                    <a:moveTo>
                      <a:pt x="6" y="204"/>
                    </a:moveTo>
                    <a:lnTo>
                      <a:pt x="0" y="188"/>
                    </a:lnTo>
                    <a:lnTo>
                      <a:pt x="7" y="183"/>
                    </a:lnTo>
                    <a:lnTo>
                      <a:pt x="21" y="203"/>
                    </a:lnTo>
                    <a:lnTo>
                      <a:pt x="42" y="213"/>
                    </a:lnTo>
                    <a:lnTo>
                      <a:pt x="69" y="213"/>
                    </a:lnTo>
                    <a:lnTo>
                      <a:pt x="102" y="198"/>
                    </a:lnTo>
                    <a:lnTo>
                      <a:pt x="114" y="207"/>
                    </a:lnTo>
                    <a:lnTo>
                      <a:pt x="135" y="207"/>
                    </a:lnTo>
                    <a:lnTo>
                      <a:pt x="147" y="193"/>
                    </a:lnTo>
                    <a:lnTo>
                      <a:pt x="154" y="213"/>
                    </a:lnTo>
                    <a:lnTo>
                      <a:pt x="181" y="215"/>
                    </a:lnTo>
                    <a:lnTo>
                      <a:pt x="192" y="201"/>
                    </a:lnTo>
                    <a:lnTo>
                      <a:pt x="214" y="189"/>
                    </a:lnTo>
                    <a:lnTo>
                      <a:pt x="229" y="147"/>
                    </a:lnTo>
                    <a:lnTo>
                      <a:pt x="240" y="131"/>
                    </a:lnTo>
                    <a:lnTo>
                      <a:pt x="234" y="120"/>
                    </a:lnTo>
                    <a:lnTo>
                      <a:pt x="261" y="101"/>
                    </a:lnTo>
                    <a:lnTo>
                      <a:pt x="268" y="78"/>
                    </a:lnTo>
                    <a:lnTo>
                      <a:pt x="307" y="33"/>
                    </a:lnTo>
                    <a:lnTo>
                      <a:pt x="306" y="2"/>
                    </a:lnTo>
                    <a:lnTo>
                      <a:pt x="321" y="0"/>
                    </a:lnTo>
                    <a:lnTo>
                      <a:pt x="343" y="20"/>
                    </a:lnTo>
                    <a:lnTo>
                      <a:pt x="346" y="48"/>
                    </a:lnTo>
                    <a:lnTo>
                      <a:pt x="361" y="51"/>
                    </a:lnTo>
                    <a:lnTo>
                      <a:pt x="359" y="117"/>
                    </a:lnTo>
                    <a:lnTo>
                      <a:pt x="387" y="209"/>
                    </a:lnTo>
                    <a:lnTo>
                      <a:pt x="419" y="213"/>
                    </a:lnTo>
                    <a:lnTo>
                      <a:pt x="435" y="249"/>
                    </a:lnTo>
                    <a:lnTo>
                      <a:pt x="471" y="249"/>
                    </a:lnTo>
                    <a:lnTo>
                      <a:pt x="467" y="313"/>
                    </a:lnTo>
                    <a:lnTo>
                      <a:pt x="451" y="339"/>
                    </a:lnTo>
                    <a:lnTo>
                      <a:pt x="433" y="342"/>
                    </a:lnTo>
                    <a:lnTo>
                      <a:pt x="414" y="363"/>
                    </a:lnTo>
                    <a:lnTo>
                      <a:pt x="405" y="377"/>
                    </a:lnTo>
                    <a:lnTo>
                      <a:pt x="388" y="395"/>
                    </a:lnTo>
                    <a:lnTo>
                      <a:pt x="364" y="414"/>
                    </a:lnTo>
                    <a:lnTo>
                      <a:pt x="339" y="435"/>
                    </a:lnTo>
                    <a:lnTo>
                      <a:pt x="301" y="495"/>
                    </a:lnTo>
                    <a:lnTo>
                      <a:pt x="301" y="515"/>
                    </a:lnTo>
                    <a:lnTo>
                      <a:pt x="289" y="530"/>
                    </a:lnTo>
                    <a:lnTo>
                      <a:pt x="262" y="534"/>
                    </a:lnTo>
                    <a:lnTo>
                      <a:pt x="235" y="521"/>
                    </a:lnTo>
                    <a:lnTo>
                      <a:pt x="237" y="506"/>
                    </a:lnTo>
                    <a:lnTo>
                      <a:pt x="222" y="503"/>
                    </a:lnTo>
                    <a:lnTo>
                      <a:pt x="223" y="483"/>
                    </a:lnTo>
                    <a:lnTo>
                      <a:pt x="207" y="476"/>
                    </a:lnTo>
                    <a:lnTo>
                      <a:pt x="204" y="465"/>
                    </a:lnTo>
                    <a:lnTo>
                      <a:pt x="211" y="453"/>
                    </a:lnTo>
                    <a:lnTo>
                      <a:pt x="183" y="434"/>
                    </a:lnTo>
                    <a:lnTo>
                      <a:pt x="172" y="405"/>
                    </a:lnTo>
                    <a:lnTo>
                      <a:pt x="162" y="381"/>
                    </a:lnTo>
                    <a:lnTo>
                      <a:pt x="162" y="350"/>
                    </a:lnTo>
                    <a:lnTo>
                      <a:pt x="136" y="333"/>
                    </a:lnTo>
                    <a:lnTo>
                      <a:pt x="139" y="309"/>
                    </a:lnTo>
                    <a:lnTo>
                      <a:pt x="115" y="285"/>
                    </a:lnTo>
                    <a:lnTo>
                      <a:pt x="84" y="288"/>
                    </a:lnTo>
                    <a:lnTo>
                      <a:pt x="46" y="252"/>
                    </a:lnTo>
                    <a:lnTo>
                      <a:pt x="10" y="251"/>
                    </a:lnTo>
                    <a:lnTo>
                      <a:pt x="6" y="204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 cmpd="sng">
                <a:solidFill>
                  <a:schemeClr val="accent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7990" name="Grupo 29"/>
              <p:cNvGrpSpPr>
                <a:grpSpLocks/>
              </p:cNvGrpSpPr>
              <p:nvPr/>
            </p:nvGrpSpPr>
            <p:grpSpPr bwMode="auto">
              <a:xfrm>
                <a:off x="1930400" y="1754188"/>
                <a:ext cx="1274763" cy="1262062"/>
                <a:chOff x="3775075" y="1633538"/>
                <a:chExt cx="3090863" cy="3035300"/>
              </a:xfrm>
            </p:grpSpPr>
            <p:grpSp>
              <p:nvGrpSpPr>
                <p:cNvPr id="37994" name="Group 43"/>
                <p:cNvGrpSpPr>
                  <a:grpSpLocks noChangeAspect="1"/>
                </p:cNvGrpSpPr>
                <p:nvPr/>
              </p:nvGrpSpPr>
              <p:grpSpPr bwMode="auto">
                <a:xfrm>
                  <a:off x="3775075" y="1633538"/>
                  <a:ext cx="3090863" cy="3035300"/>
                  <a:chOff x="2567" y="572"/>
                  <a:chExt cx="1201" cy="1170"/>
                </a:xfrm>
              </p:grpSpPr>
              <p:sp>
                <p:nvSpPr>
                  <p:cNvPr id="37996" name="Freeform 44"/>
                  <p:cNvSpPr>
                    <a:spLocks noChangeAspect="1"/>
                  </p:cNvSpPr>
                  <p:nvPr/>
                </p:nvSpPr>
                <p:spPr bwMode="auto">
                  <a:xfrm>
                    <a:off x="2567" y="572"/>
                    <a:ext cx="1201" cy="1170"/>
                  </a:xfrm>
                  <a:custGeom>
                    <a:avLst/>
                    <a:gdLst>
                      <a:gd name="T0" fmla="*/ 226 w 1201"/>
                      <a:gd name="T1" fmla="*/ 495 h 1170"/>
                      <a:gd name="T2" fmla="*/ 230 w 1201"/>
                      <a:gd name="T3" fmla="*/ 449 h 1170"/>
                      <a:gd name="T4" fmla="*/ 188 w 1201"/>
                      <a:gd name="T5" fmla="*/ 435 h 1170"/>
                      <a:gd name="T6" fmla="*/ 84 w 1201"/>
                      <a:gd name="T7" fmla="*/ 373 h 1170"/>
                      <a:gd name="T8" fmla="*/ 42 w 1201"/>
                      <a:gd name="T9" fmla="*/ 325 h 1170"/>
                      <a:gd name="T10" fmla="*/ 0 w 1201"/>
                      <a:gd name="T11" fmla="*/ 273 h 1170"/>
                      <a:gd name="T12" fmla="*/ 42 w 1201"/>
                      <a:gd name="T13" fmla="*/ 97 h 1170"/>
                      <a:gd name="T14" fmla="*/ 126 w 1201"/>
                      <a:gd name="T15" fmla="*/ 79 h 1170"/>
                      <a:gd name="T16" fmla="*/ 198 w 1201"/>
                      <a:gd name="T17" fmla="*/ 63 h 1170"/>
                      <a:gd name="T18" fmla="*/ 274 w 1201"/>
                      <a:gd name="T19" fmla="*/ 65 h 1170"/>
                      <a:gd name="T20" fmla="*/ 272 w 1201"/>
                      <a:gd name="T21" fmla="*/ 9 h 1170"/>
                      <a:gd name="T22" fmla="*/ 319 w 1201"/>
                      <a:gd name="T23" fmla="*/ 13 h 1170"/>
                      <a:gd name="T24" fmla="*/ 377 w 1201"/>
                      <a:gd name="T25" fmla="*/ 7 h 1170"/>
                      <a:gd name="T26" fmla="*/ 427 w 1201"/>
                      <a:gd name="T27" fmla="*/ 78 h 1170"/>
                      <a:gd name="T28" fmla="*/ 518 w 1201"/>
                      <a:gd name="T29" fmla="*/ 132 h 1170"/>
                      <a:gd name="T30" fmla="*/ 541 w 1201"/>
                      <a:gd name="T31" fmla="*/ 205 h 1170"/>
                      <a:gd name="T32" fmla="*/ 587 w 1201"/>
                      <a:gd name="T33" fmla="*/ 274 h 1170"/>
                      <a:gd name="T34" fmla="*/ 602 w 1201"/>
                      <a:gd name="T35" fmla="*/ 306 h 1170"/>
                      <a:gd name="T36" fmla="*/ 613 w 1201"/>
                      <a:gd name="T37" fmla="*/ 343 h 1170"/>
                      <a:gd name="T38" fmla="*/ 680 w 1201"/>
                      <a:gd name="T39" fmla="*/ 339 h 1170"/>
                      <a:gd name="T40" fmla="*/ 715 w 1201"/>
                      <a:gd name="T41" fmla="*/ 330 h 1170"/>
                      <a:gd name="T42" fmla="*/ 835 w 1201"/>
                      <a:gd name="T43" fmla="*/ 385 h 1170"/>
                      <a:gd name="T44" fmla="*/ 923 w 1201"/>
                      <a:gd name="T45" fmla="*/ 348 h 1170"/>
                      <a:gd name="T46" fmla="*/ 961 w 1201"/>
                      <a:gd name="T47" fmla="*/ 306 h 1170"/>
                      <a:gd name="T48" fmla="*/ 985 w 1201"/>
                      <a:gd name="T49" fmla="*/ 291 h 1170"/>
                      <a:gd name="T50" fmla="*/ 1052 w 1201"/>
                      <a:gd name="T51" fmla="*/ 297 h 1170"/>
                      <a:gd name="T52" fmla="*/ 1193 w 1201"/>
                      <a:gd name="T53" fmla="*/ 345 h 1170"/>
                      <a:gd name="T54" fmla="*/ 1192 w 1201"/>
                      <a:gd name="T55" fmla="*/ 429 h 1170"/>
                      <a:gd name="T56" fmla="*/ 1172 w 1201"/>
                      <a:gd name="T57" fmla="*/ 484 h 1170"/>
                      <a:gd name="T58" fmla="*/ 1135 w 1201"/>
                      <a:gd name="T59" fmla="*/ 553 h 1170"/>
                      <a:gd name="T60" fmla="*/ 1090 w 1201"/>
                      <a:gd name="T61" fmla="*/ 630 h 1170"/>
                      <a:gd name="T62" fmla="*/ 1024 w 1201"/>
                      <a:gd name="T63" fmla="*/ 700 h 1170"/>
                      <a:gd name="T64" fmla="*/ 968 w 1201"/>
                      <a:gd name="T65" fmla="*/ 759 h 1170"/>
                      <a:gd name="T66" fmla="*/ 1013 w 1201"/>
                      <a:gd name="T67" fmla="*/ 786 h 1170"/>
                      <a:gd name="T68" fmla="*/ 988 w 1201"/>
                      <a:gd name="T69" fmla="*/ 837 h 1170"/>
                      <a:gd name="T70" fmla="*/ 929 w 1201"/>
                      <a:gd name="T71" fmla="*/ 882 h 1170"/>
                      <a:gd name="T72" fmla="*/ 893 w 1201"/>
                      <a:gd name="T73" fmla="*/ 952 h 1170"/>
                      <a:gd name="T74" fmla="*/ 919 w 1201"/>
                      <a:gd name="T75" fmla="*/ 999 h 1170"/>
                      <a:gd name="T76" fmla="*/ 866 w 1201"/>
                      <a:gd name="T77" fmla="*/ 1078 h 1170"/>
                      <a:gd name="T78" fmla="*/ 813 w 1201"/>
                      <a:gd name="T79" fmla="*/ 1170 h 1170"/>
                      <a:gd name="T80" fmla="*/ 181 w 1201"/>
                      <a:gd name="T81" fmla="*/ 1117 h 1170"/>
                      <a:gd name="T82" fmla="*/ 118 w 1201"/>
                      <a:gd name="T83" fmla="*/ 1065 h 1170"/>
                      <a:gd name="T84" fmla="*/ 92 w 1201"/>
                      <a:gd name="T85" fmla="*/ 967 h 1170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w 1201"/>
                      <a:gd name="T130" fmla="*/ 0 h 1170"/>
                      <a:gd name="T131" fmla="*/ 1201 w 1201"/>
                      <a:gd name="T132" fmla="*/ 1170 h 1170"/>
                    </a:gdLst>
                    <a:ahLst/>
                    <a:cxnLst>
                      <a:cxn ang="T86">
                        <a:pos x="T0" y="T1"/>
                      </a:cxn>
                      <a:cxn ang="T87">
                        <a:pos x="T2" y="T3"/>
                      </a:cxn>
                      <a:cxn ang="T88">
                        <a:pos x="T4" y="T5"/>
                      </a:cxn>
                      <a:cxn ang="T89">
                        <a:pos x="T6" y="T7"/>
                      </a:cxn>
                      <a:cxn ang="T90">
                        <a:pos x="T8" y="T9"/>
                      </a:cxn>
                      <a:cxn ang="T91">
                        <a:pos x="T10" y="T11"/>
                      </a:cxn>
                      <a:cxn ang="T92">
                        <a:pos x="T12" y="T13"/>
                      </a:cxn>
                      <a:cxn ang="T93">
                        <a:pos x="T14" y="T15"/>
                      </a:cxn>
                      <a:cxn ang="T94">
                        <a:pos x="T16" y="T17"/>
                      </a:cxn>
                      <a:cxn ang="T95">
                        <a:pos x="T18" y="T19"/>
                      </a:cxn>
                      <a:cxn ang="T96">
                        <a:pos x="T20" y="T21"/>
                      </a:cxn>
                      <a:cxn ang="T97">
                        <a:pos x="T22" y="T23"/>
                      </a:cxn>
                      <a:cxn ang="T98">
                        <a:pos x="T24" y="T25"/>
                      </a:cxn>
                      <a:cxn ang="T99">
                        <a:pos x="T26" y="T27"/>
                      </a:cxn>
                      <a:cxn ang="T100">
                        <a:pos x="T28" y="T29"/>
                      </a:cxn>
                      <a:cxn ang="T101">
                        <a:pos x="T30" y="T31"/>
                      </a:cxn>
                      <a:cxn ang="T102">
                        <a:pos x="T32" y="T33"/>
                      </a:cxn>
                      <a:cxn ang="T103">
                        <a:pos x="T34" y="T35"/>
                      </a:cxn>
                      <a:cxn ang="T104">
                        <a:pos x="T36" y="T37"/>
                      </a:cxn>
                      <a:cxn ang="T105">
                        <a:pos x="T38" y="T39"/>
                      </a:cxn>
                      <a:cxn ang="T106">
                        <a:pos x="T40" y="T41"/>
                      </a:cxn>
                      <a:cxn ang="T107">
                        <a:pos x="T42" y="T43"/>
                      </a:cxn>
                      <a:cxn ang="T108">
                        <a:pos x="T44" y="T45"/>
                      </a:cxn>
                      <a:cxn ang="T109">
                        <a:pos x="T46" y="T47"/>
                      </a:cxn>
                      <a:cxn ang="T110">
                        <a:pos x="T48" y="T49"/>
                      </a:cxn>
                      <a:cxn ang="T111">
                        <a:pos x="T50" y="T51"/>
                      </a:cxn>
                      <a:cxn ang="T112">
                        <a:pos x="T52" y="T53"/>
                      </a:cxn>
                      <a:cxn ang="T113">
                        <a:pos x="T54" y="T55"/>
                      </a:cxn>
                      <a:cxn ang="T114">
                        <a:pos x="T56" y="T57"/>
                      </a:cxn>
                      <a:cxn ang="T115">
                        <a:pos x="T58" y="T59"/>
                      </a:cxn>
                      <a:cxn ang="T116">
                        <a:pos x="T60" y="T61"/>
                      </a:cxn>
                      <a:cxn ang="T117">
                        <a:pos x="T62" y="T63"/>
                      </a:cxn>
                      <a:cxn ang="T118">
                        <a:pos x="T64" y="T65"/>
                      </a:cxn>
                      <a:cxn ang="T119">
                        <a:pos x="T66" y="T67"/>
                      </a:cxn>
                      <a:cxn ang="T120">
                        <a:pos x="T68" y="T69"/>
                      </a:cxn>
                      <a:cxn ang="T121">
                        <a:pos x="T70" y="T71"/>
                      </a:cxn>
                      <a:cxn ang="T122">
                        <a:pos x="T72" y="T73"/>
                      </a:cxn>
                      <a:cxn ang="T123">
                        <a:pos x="T74" y="T75"/>
                      </a:cxn>
                      <a:cxn ang="T124">
                        <a:pos x="T76" y="T77"/>
                      </a:cxn>
                      <a:cxn ang="T125">
                        <a:pos x="T78" y="T79"/>
                      </a:cxn>
                      <a:cxn ang="T126">
                        <a:pos x="T80" y="T81"/>
                      </a:cxn>
                      <a:cxn ang="T127">
                        <a:pos x="T82" y="T83"/>
                      </a:cxn>
                      <a:cxn ang="T128">
                        <a:pos x="T84" y="T85"/>
                      </a:cxn>
                    </a:cxnLst>
                    <a:rect l="T129" t="T130" r="T131" b="T132"/>
                    <a:pathLst>
                      <a:path w="1201" h="1170">
                        <a:moveTo>
                          <a:pt x="32" y="883"/>
                        </a:moveTo>
                        <a:lnTo>
                          <a:pt x="60" y="855"/>
                        </a:lnTo>
                        <a:lnTo>
                          <a:pt x="226" y="495"/>
                        </a:lnTo>
                        <a:lnTo>
                          <a:pt x="230" y="471"/>
                        </a:lnTo>
                        <a:lnTo>
                          <a:pt x="262" y="433"/>
                        </a:lnTo>
                        <a:lnTo>
                          <a:pt x="230" y="449"/>
                        </a:lnTo>
                        <a:lnTo>
                          <a:pt x="206" y="447"/>
                        </a:lnTo>
                        <a:lnTo>
                          <a:pt x="200" y="431"/>
                        </a:lnTo>
                        <a:lnTo>
                          <a:pt x="188" y="435"/>
                        </a:lnTo>
                        <a:lnTo>
                          <a:pt x="164" y="405"/>
                        </a:lnTo>
                        <a:lnTo>
                          <a:pt x="142" y="407"/>
                        </a:lnTo>
                        <a:lnTo>
                          <a:pt x="84" y="373"/>
                        </a:lnTo>
                        <a:lnTo>
                          <a:pt x="88" y="347"/>
                        </a:lnTo>
                        <a:lnTo>
                          <a:pt x="50" y="354"/>
                        </a:lnTo>
                        <a:lnTo>
                          <a:pt x="42" y="325"/>
                        </a:lnTo>
                        <a:lnTo>
                          <a:pt x="20" y="309"/>
                        </a:lnTo>
                        <a:lnTo>
                          <a:pt x="20" y="289"/>
                        </a:lnTo>
                        <a:lnTo>
                          <a:pt x="0" y="273"/>
                        </a:lnTo>
                        <a:lnTo>
                          <a:pt x="0" y="127"/>
                        </a:lnTo>
                        <a:lnTo>
                          <a:pt x="26" y="119"/>
                        </a:lnTo>
                        <a:lnTo>
                          <a:pt x="42" y="97"/>
                        </a:lnTo>
                        <a:lnTo>
                          <a:pt x="74" y="95"/>
                        </a:lnTo>
                        <a:lnTo>
                          <a:pt x="94" y="83"/>
                        </a:lnTo>
                        <a:lnTo>
                          <a:pt x="126" y="79"/>
                        </a:lnTo>
                        <a:lnTo>
                          <a:pt x="140" y="59"/>
                        </a:lnTo>
                        <a:lnTo>
                          <a:pt x="164" y="55"/>
                        </a:lnTo>
                        <a:lnTo>
                          <a:pt x="198" y="63"/>
                        </a:lnTo>
                        <a:lnTo>
                          <a:pt x="220" y="59"/>
                        </a:lnTo>
                        <a:lnTo>
                          <a:pt x="248" y="67"/>
                        </a:lnTo>
                        <a:lnTo>
                          <a:pt x="274" y="65"/>
                        </a:lnTo>
                        <a:lnTo>
                          <a:pt x="280" y="51"/>
                        </a:lnTo>
                        <a:lnTo>
                          <a:pt x="260" y="23"/>
                        </a:lnTo>
                        <a:lnTo>
                          <a:pt x="272" y="9"/>
                        </a:lnTo>
                        <a:lnTo>
                          <a:pt x="289" y="13"/>
                        </a:lnTo>
                        <a:lnTo>
                          <a:pt x="304" y="18"/>
                        </a:lnTo>
                        <a:lnTo>
                          <a:pt x="319" y="13"/>
                        </a:lnTo>
                        <a:lnTo>
                          <a:pt x="337" y="9"/>
                        </a:lnTo>
                        <a:lnTo>
                          <a:pt x="358" y="0"/>
                        </a:lnTo>
                        <a:lnTo>
                          <a:pt x="377" y="7"/>
                        </a:lnTo>
                        <a:lnTo>
                          <a:pt x="385" y="27"/>
                        </a:lnTo>
                        <a:lnTo>
                          <a:pt x="389" y="75"/>
                        </a:lnTo>
                        <a:lnTo>
                          <a:pt x="427" y="78"/>
                        </a:lnTo>
                        <a:lnTo>
                          <a:pt x="463" y="111"/>
                        </a:lnTo>
                        <a:lnTo>
                          <a:pt x="494" y="111"/>
                        </a:lnTo>
                        <a:lnTo>
                          <a:pt x="518" y="132"/>
                        </a:lnTo>
                        <a:lnTo>
                          <a:pt x="514" y="156"/>
                        </a:lnTo>
                        <a:lnTo>
                          <a:pt x="541" y="174"/>
                        </a:lnTo>
                        <a:lnTo>
                          <a:pt x="541" y="205"/>
                        </a:lnTo>
                        <a:lnTo>
                          <a:pt x="554" y="234"/>
                        </a:lnTo>
                        <a:lnTo>
                          <a:pt x="559" y="253"/>
                        </a:lnTo>
                        <a:lnTo>
                          <a:pt x="587" y="274"/>
                        </a:lnTo>
                        <a:lnTo>
                          <a:pt x="584" y="291"/>
                        </a:lnTo>
                        <a:lnTo>
                          <a:pt x="587" y="301"/>
                        </a:lnTo>
                        <a:lnTo>
                          <a:pt x="602" y="306"/>
                        </a:lnTo>
                        <a:lnTo>
                          <a:pt x="599" y="325"/>
                        </a:lnTo>
                        <a:lnTo>
                          <a:pt x="613" y="330"/>
                        </a:lnTo>
                        <a:lnTo>
                          <a:pt x="613" y="343"/>
                        </a:lnTo>
                        <a:lnTo>
                          <a:pt x="644" y="357"/>
                        </a:lnTo>
                        <a:lnTo>
                          <a:pt x="667" y="355"/>
                        </a:lnTo>
                        <a:lnTo>
                          <a:pt x="680" y="339"/>
                        </a:lnTo>
                        <a:lnTo>
                          <a:pt x="695" y="322"/>
                        </a:lnTo>
                        <a:lnTo>
                          <a:pt x="709" y="310"/>
                        </a:lnTo>
                        <a:lnTo>
                          <a:pt x="715" y="330"/>
                        </a:lnTo>
                        <a:lnTo>
                          <a:pt x="737" y="358"/>
                        </a:lnTo>
                        <a:lnTo>
                          <a:pt x="782" y="373"/>
                        </a:lnTo>
                        <a:lnTo>
                          <a:pt x="835" y="385"/>
                        </a:lnTo>
                        <a:lnTo>
                          <a:pt x="887" y="379"/>
                        </a:lnTo>
                        <a:lnTo>
                          <a:pt x="913" y="360"/>
                        </a:lnTo>
                        <a:lnTo>
                          <a:pt x="923" y="348"/>
                        </a:lnTo>
                        <a:lnTo>
                          <a:pt x="937" y="343"/>
                        </a:lnTo>
                        <a:lnTo>
                          <a:pt x="944" y="316"/>
                        </a:lnTo>
                        <a:lnTo>
                          <a:pt x="961" y="306"/>
                        </a:lnTo>
                        <a:lnTo>
                          <a:pt x="971" y="285"/>
                        </a:lnTo>
                        <a:lnTo>
                          <a:pt x="982" y="289"/>
                        </a:lnTo>
                        <a:lnTo>
                          <a:pt x="985" y="291"/>
                        </a:lnTo>
                        <a:lnTo>
                          <a:pt x="1006" y="297"/>
                        </a:lnTo>
                        <a:lnTo>
                          <a:pt x="1027" y="312"/>
                        </a:lnTo>
                        <a:lnTo>
                          <a:pt x="1052" y="297"/>
                        </a:lnTo>
                        <a:lnTo>
                          <a:pt x="1093" y="306"/>
                        </a:lnTo>
                        <a:lnTo>
                          <a:pt x="1151" y="333"/>
                        </a:lnTo>
                        <a:lnTo>
                          <a:pt x="1193" y="345"/>
                        </a:lnTo>
                        <a:lnTo>
                          <a:pt x="1201" y="364"/>
                        </a:lnTo>
                        <a:lnTo>
                          <a:pt x="1199" y="397"/>
                        </a:lnTo>
                        <a:lnTo>
                          <a:pt x="1192" y="429"/>
                        </a:lnTo>
                        <a:lnTo>
                          <a:pt x="1184" y="451"/>
                        </a:lnTo>
                        <a:lnTo>
                          <a:pt x="1171" y="466"/>
                        </a:lnTo>
                        <a:lnTo>
                          <a:pt x="1172" y="484"/>
                        </a:lnTo>
                        <a:lnTo>
                          <a:pt x="1156" y="496"/>
                        </a:lnTo>
                        <a:lnTo>
                          <a:pt x="1160" y="517"/>
                        </a:lnTo>
                        <a:lnTo>
                          <a:pt x="1135" y="553"/>
                        </a:lnTo>
                        <a:lnTo>
                          <a:pt x="1115" y="583"/>
                        </a:lnTo>
                        <a:lnTo>
                          <a:pt x="1111" y="608"/>
                        </a:lnTo>
                        <a:lnTo>
                          <a:pt x="1090" y="630"/>
                        </a:lnTo>
                        <a:lnTo>
                          <a:pt x="1067" y="669"/>
                        </a:lnTo>
                        <a:lnTo>
                          <a:pt x="1045" y="675"/>
                        </a:lnTo>
                        <a:lnTo>
                          <a:pt x="1024" y="700"/>
                        </a:lnTo>
                        <a:lnTo>
                          <a:pt x="988" y="721"/>
                        </a:lnTo>
                        <a:lnTo>
                          <a:pt x="957" y="747"/>
                        </a:lnTo>
                        <a:lnTo>
                          <a:pt x="968" y="759"/>
                        </a:lnTo>
                        <a:lnTo>
                          <a:pt x="991" y="751"/>
                        </a:lnTo>
                        <a:lnTo>
                          <a:pt x="1012" y="772"/>
                        </a:lnTo>
                        <a:lnTo>
                          <a:pt x="1013" y="786"/>
                        </a:lnTo>
                        <a:lnTo>
                          <a:pt x="1000" y="789"/>
                        </a:lnTo>
                        <a:lnTo>
                          <a:pt x="1006" y="805"/>
                        </a:lnTo>
                        <a:lnTo>
                          <a:pt x="988" y="837"/>
                        </a:lnTo>
                        <a:lnTo>
                          <a:pt x="964" y="852"/>
                        </a:lnTo>
                        <a:lnTo>
                          <a:pt x="958" y="882"/>
                        </a:lnTo>
                        <a:lnTo>
                          <a:pt x="929" y="882"/>
                        </a:lnTo>
                        <a:lnTo>
                          <a:pt x="911" y="897"/>
                        </a:lnTo>
                        <a:lnTo>
                          <a:pt x="913" y="936"/>
                        </a:lnTo>
                        <a:lnTo>
                          <a:pt x="893" y="952"/>
                        </a:lnTo>
                        <a:lnTo>
                          <a:pt x="899" y="972"/>
                        </a:lnTo>
                        <a:lnTo>
                          <a:pt x="919" y="979"/>
                        </a:lnTo>
                        <a:lnTo>
                          <a:pt x="919" y="999"/>
                        </a:lnTo>
                        <a:lnTo>
                          <a:pt x="913" y="1021"/>
                        </a:lnTo>
                        <a:lnTo>
                          <a:pt x="889" y="1060"/>
                        </a:lnTo>
                        <a:lnTo>
                          <a:pt x="866" y="1078"/>
                        </a:lnTo>
                        <a:lnTo>
                          <a:pt x="832" y="1119"/>
                        </a:lnTo>
                        <a:lnTo>
                          <a:pt x="833" y="1146"/>
                        </a:lnTo>
                        <a:lnTo>
                          <a:pt x="813" y="1170"/>
                        </a:lnTo>
                        <a:lnTo>
                          <a:pt x="206" y="1131"/>
                        </a:lnTo>
                        <a:lnTo>
                          <a:pt x="193" y="1116"/>
                        </a:lnTo>
                        <a:lnTo>
                          <a:pt x="181" y="1117"/>
                        </a:lnTo>
                        <a:lnTo>
                          <a:pt x="157" y="1084"/>
                        </a:lnTo>
                        <a:lnTo>
                          <a:pt x="137" y="1081"/>
                        </a:lnTo>
                        <a:lnTo>
                          <a:pt x="118" y="1065"/>
                        </a:lnTo>
                        <a:lnTo>
                          <a:pt x="116" y="1021"/>
                        </a:lnTo>
                        <a:lnTo>
                          <a:pt x="101" y="1000"/>
                        </a:lnTo>
                        <a:lnTo>
                          <a:pt x="92" y="967"/>
                        </a:lnTo>
                        <a:lnTo>
                          <a:pt x="74" y="925"/>
                        </a:lnTo>
                        <a:lnTo>
                          <a:pt x="32" y="88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 cmpd="sng">
                    <a:solidFill>
                      <a:schemeClr val="accent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97" name="Freeform 45"/>
                  <p:cNvSpPr>
                    <a:spLocks noChangeAspect="1"/>
                  </p:cNvSpPr>
                  <p:nvPr/>
                </p:nvSpPr>
                <p:spPr bwMode="auto">
                  <a:xfrm>
                    <a:off x="3291" y="750"/>
                    <a:ext cx="234" cy="194"/>
                  </a:xfrm>
                  <a:custGeom>
                    <a:avLst/>
                    <a:gdLst>
                      <a:gd name="T0" fmla="*/ 91 w 234"/>
                      <a:gd name="T1" fmla="*/ 0 h 194"/>
                      <a:gd name="T2" fmla="*/ 66 w 234"/>
                      <a:gd name="T3" fmla="*/ 33 h 194"/>
                      <a:gd name="T4" fmla="*/ 45 w 234"/>
                      <a:gd name="T5" fmla="*/ 44 h 194"/>
                      <a:gd name="T6" fmla="*/ 21 w 234"/>
                      <a:gd name="T7" fmla="*/ 65 h 194"/>
                      <a:gd name="T8" fmla="*/ 0 w 234"/>
                      <a:gd name="T9" fmla="*/ 98 h 194"/>
                      <a:gd name="T10" fmla="*/ 0 w 234"/>
                      <a:gd name="T11" fmla="*/ 125 h 194"/>
                      <a:gd name="T12" fmla="*/ 7 w 234"/>
                      <a:gd name="T13" fmla="*/ 146 h 194"/>
                      <a:gd name="T14" fmla="*/ 16 w 234"/>
                      <a:gd name="T15" fmla="*/ 165 h 194"/>
                      <a:gd name="T16" fmla="*/ 45 w 234"/>
                      <a:gd name="T17" fmla="*/ 179 h 194"/>
                      <a:gd name="T18" fmla="*/ 114 w 234"/>
                      <a:gd name="T19" fmla="*/ 194 h 194"/>
                      <a:gd name="T20" fmla="*/ 159 w 234"/>
                      <a:gd name="T21" fmla="*/ 185 h 194"/>
                      <a:gd name="T22" fmla="*/ 186 w 234"/>
                      <a:gd name="T23" fmla="*/ 161 h 194"/>
                      <a:gd name="T24" fmla="*/ 213 w 234"/>
                      <a:gd name="T25" fmla="*/ 114 h 194"/>
                      <a:gd name="T26" fmla="*/ 219 w 234"/>
                      <a:gd name="T27" fmla="*/ 104 h 194"/>
                      <a:gd name="T28" fmla="*/ 220 w 234"/>
                      <a:gd name="T29" fmla="*/ 93 h 194"/>
                      <a:gd name="T30" fmla="*/ 234 w 234"/>
                      <a:gd name="T31" fmla="*/ 75 h 194"/>
                      <a:gd name="T32" fmla="*/ 231 w 234"/>
                      <a:gd name="T33" fmla="*/ 65 h 194"/>
                      <a:gd name="T34" fmla="*/ 213 w 234"/>
                      <a:gd name="T35" fmla="*/ 57 h 194"/>
                      <a:gd name="T36" fmla="*/ 199 w 234"/>
                      <a:gd name="T37" fmla="*/ 54 h 194"/>
                      <a:gd name="T38" fmla="*/ 180 w 234"/>
                      <a:gd name="T39" fmla="*/ 38 h 194"/>
                      <a:gd name="T40" fmla="*/ 160 w 234"/>
                      <a:gd name="T41" fmla="*/ 38 h 194"/>
                      <a:gd name="T42" fmla="*/ 145 w 234"/>
                      <a:gd name="T43" fmla="*/ 18 h 194"/>
                      <a:gd name="T44" fmla="*/ 130 w 234"/>
                      <a:gd name="T45" fmla="*/ 11 h 194"/>
                      <a:gd name="T46" fmla="*/ 111 w 234"/>
                      <a:gd name="T47" fmla="*/ 14 h 194"/>
                      <a:gd name="T48" fmla="*/ 108 w 234"/>
                      <a:gd name="T49" fmla="*/ 3 h 194"/>
                      <a:gd name="T50" fmla="*/ 91 w 234"/>
                      <a:gd name="T51" fmla="*/ 0 h 194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234"/>
                      <a:gd name="T79" fmla="*/ 0 h 194"/>
                      <a:gd name="T80" fmla="*/ 234 w 234"/>
                      <a:gd name="T81" fmla="*/ 194 h 194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234" h="194">
                        <a:moveTo>
                          <a:pt x="91" y="0"/>
                        </a:moveTo>
                        <a:lnTo>
                          <a:pt x="66" y="33"/>
                        </a:lnTo>
                        <a:lnTo>
                          <a:pt x="45" y="44"/>
                        </a:lnTo>
                        <a:lnTo>
                          <a:pt x="21" y="65"/>
                        </a:lnTo>
                        <a:lnTo>
                          <a:pt x="0" y="98"/>
                        </a:lnTo>
                        <a:lnTo>
                          <a:pt x="0" y="125"/>
                        </a:lnTo>
                        <a:lnTo>
                          <a:pt x="7" y="146"/>
                        </a:lnTo>
                        <a:lnTo>
                          <a:pt x="16" y="165"/>
                        </a:lnTo>
                        <a:lnTo>
                          <a:pt x="45" y="179"/>
                        </a:lnTo>
                        <a:lnTo>
                          <a:pt x="114" y="194"/>
                        </a:lnTo>
                        <a:lnTo>
                          <a:pt x="159" y="185"/>
                        </a:lnTo>
                        <a:lnTo>
                          <a:pt x="186" y="161"/>
                        </a:lnTo>
                        <a:lnTo>
                          <a:pt x="213" y="114"/>
                        </a:lnTo>
                        <a:lnTo>
                          <a:pt x="219" y="104"/>
                        </a:lnTo>
                        <a:lnTo>
                          <a:pt x="220" y="93"/>
                        </a:lnTo>
                        <a:lnTo>
                          <a:pt x="234" y="75"/>
                        </a:lnTo>
                        <a:lnTo>
                          <a:pt x="231" y="65"/>
                        </a:lnTo>
                        <a:lnTo>
                          <a:pt x="213" y="57"/>
                        </a:lnTo>
                        <a:lnTo>
                          <a:pt x="199" y="54"/>
                        </a:lnTo>
                        <a:lnTo>
                          <a:pt x="180" y="38"/>
                        </a:lnTo>
                        <a:lnTo>
                          <a:pt x="160" y="38"/>
                        </a:lnTo>
                        <a:lnTo>
                          <a:pt x="145" y="18"/>
                        </a:lnTo>
                        <a:lnTo>
                          <a:pt x="130" y="11"/>
                        </a:lnTo>
                        <a:lnTo>
                          <a:pt x="111" y="14"/>
                        </a:lnTo>
                        <a:lnTo>
                          <a:pt x="108" y="3"/>
                        </a:lnTo>
                        <a:lnTo>
                          <a:pt x="9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 cmpd="sng">
                    <a:solidFill>
                      <a:schemeClr val="accent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7995" name="Freeform 197"/>
                <p:cNvSpPr>
                  <a:spLocks noChangeAspect="1"/>
                </p:cNvSpPr>
                <p:nvPr/>
              </p:nvSpPr>
              <p:spPr bwMode="auto">
                <a:xfrm>
                  <a:off x="6196013" y="2527300"/>
                  <a:ext cx="314325" cy="225425"/>
                </a:xfrm>
                <a:custGeom>
                  <a:avLst/>
                  <a:gdLst>
                    <a:gd name="T0" fmla="*/ 0 w 296"/>
                    <a:gd name="T1" fmla="*/ 2147483646 h 211"/>
                    <a:gd name="T2" fmla="*/ 2147483646 w 296"/>
                    <a:gd name="T3" fmla="*/ 2147483646 h 211"/>
                    <a:gd name="T4" fmla="*/ 2147483646 w 296"/>
                    <a:gd name="T5" fmla="*/ 2147483646 h 211"/>
                    <a:gd name="T6" fmla="*/ 2147483646 w 296"/>
                    <a:gd name="T7" fmla="*/ 2147483646 h 211"/>
                    <a:gd name="T8" fmla="*/ 2147483646 w 296"/>
                    <a:gd name="T9" fmla="*/ 2147483646 h 211"/>
                    <a:gd name="T10" fmla="*/ 2147483646 w 296"/>
                    <a:gd name="T11" fmla="*/ 2147483646 h 211"/>
                    <a:gd name="T12" fmla="*/ 2147483646 w 296"/>
                    <a:gd name="T13" fmla="*/ 0 h 211"/>
                    <a:gd name="T14" fmla="*/ 2147483646 w 296"/>
                    <a:gd name="T15" fmla="*/ 2147483646 h 211"/>
                    <a:gd name="T16" fmla="*/ 2147483646 w 296"/>
                    <a:gd name="T17" fmla="*/ 2147483646 h 211"/>
                    <a:gd name="T18" fmla="*/ 0 w 296"/>
                    <a:gd name="T19" fmla="*/ 2147483646 h 21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96"/>
                    <a:gd name="T31" fmla="*/ 0 h 211"/>
                    <a:gd name="T32" fmla="*/ 296 w 296"/>
                    <a:gd name="T33" fmla="*/ 211 h 21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96" h="211">
                      <a:moveTo>
                        <a:pt x="0" y="137"/>
                      </a:moveTo>
                      <a:cubicBezTo>
                        <a:pt x="25" y="150"/>
                        <a:pt x="49" y="158"/>
                        <a:pt x="76" y="167"/>
                      </a:cubicBezTo>
                      <a:cubicBezTo>
                        <a:pt x="110" y="155"/>
                        <a:pt x="108" y="139"/>
                        <a:pt x="144" y="152"/>
                      </a:cubicBezTo>
                      <a:cubicBezTo>
                        <a:pt x="172" y="193"/>
                        <a:pt x="143" y="211"/>
                        <a:pt x="197" y="197"/>
                      </a:cubicBezTo>
                      <a:cubicBezTo>
                        <a:pt x="223" y="180"/>
                        <a:pt x="228" y="161"/>
                        <a:pt x="258" y="152"/>
                      </a:cubicBezTo>
                      <a:cubicBezTo>
                        <a:pt x="269" y="145"/>
                        <a:pt x="296" y="132"/>
                        <a:pt x="296" y="114"/>
                      </a:cubicBezTo>
                      <a:cubicBezTo>
                        <a:pt x="296" y="64"/>
                        <a:pt x="244" y="30"/>
                        <a:pt x="212" y="0"/>
                      </a:cubicBezTo>
                      <a:cubicBezTo>
                        <a:pt x="129" y="9"/>
                        <a:pt x="150" y="12"/>
                        <a:pt x="91" y="30"/>
                      </a:cubicBezTo>
                      <a:cubicBezTo>
                        <a:pt x="80" y="65"/>
                        <a:pt x="68" y="56"/>
                        <a:pt x="38" y="76"/>
                      </a:cubicBezTo>
                      <a:cubicBezTo>
                        <a:pt x="24" y="98"/>
                        <a:pt x="18" y="118"/>
                        <a:pt x="0" y="13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 cmpd="sng">
                  <a:solidFill>
                    <a:schemeClr val="accent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7991" name="Freeform 75"/>
              <p:cNvSpPr>
                <a:spLocks noChangeAspect="1"/>
              </p:cNvSpPr>
              <p:nvPr/>
            </p:nvSpPr>
            <p:spPr bwMode="auto">
              <a:xfrm>
                <a:off x="452438" y="1789113"/>
                <a:ext cx="1758950" cy="1216025"/>
              </a:xfrm>
              <a:custGeom>
                <a:avLst/>
                <a:gdLst>
                  <a:gd name="T0" fmla="*/ 2147483646 w 1670"/>
                  <a:gd name="T1" fmla="*/ 2147483646 h 1146"/>
                  <a:gd name="T2" fmla="*/ 2147483646 w 1670"/>
                  <a:gd name="T3" fmla="*/ 2147483646 h 1146"/>
                  <a:gd name="T4" fmla="*/ 2147483646 w 1670"/>
                  <a:gd name="T5" fmla="*/ 2147483646 h 1146"/>
                  <a:gd name="T6" fmla="*/ 2147483646 w 1670"/>
                  <a:gd name="T7" fmla="*/ 2147483646 h 1146"/>
                  <a:gd name="T8" fmla="*/ 2147483646 w 1670"/>
                  <a:gd name="T9" fmla="*/ 2147483646 h 1146"/>
                  <a:gd name="T10" fmla="*/ 2147483646 w 1670"/>
                  <a:gd name="T11" fmla="*/ 2147483646 h 1146"/>
                  <a:gd name="T12" fmla="*/ 2147483646 w 1670"/>
                  <a:gd name="T13" fmla="*/ 2147483646 h 1146"/>
                  <a:gd name="T14" fmla="*/ 2147483646 w 1670"/>
                  <a:gd name="T15" fmla="*/ 2147483646 h 1146"/>
                  <a:gd name="T16" fmla="*/ 2147483646 w 1670"/>
                  <a:gd name="T17" fmla="*/ 2147483646 h 1146"/>
                  <a:gd name="T18" fmla="*/ 2147483646 w 1670"/>
                  <a:gd name="T19" fmla="*/ 2147483646 h 1146"/>
                  <a:gd name="T20" fmla="*/ 2147483646 w 1670"/>
                  <a:gd name="T21" fmla="*/ 2147483646 h 1146"/>
                  <a:gd name="T22" fmla="*/ 2147483646 w 1670"/>
                  <a:gd name="T23" fmla="*/ 2147483646 h 1146"/>
                  <a:gd name="T24" fmla="*/ 2147483646 w 1670"/>
                  <a:gd name="T25" fmla="*/ 2147483646 h 1146"/>
                  <a:gd name="T26" fmla="*/ 2147483646 w 1670"/>
                  <a:gd name="T27" fmla="*/ 2147483646 h 1146"/>
                  <a:gd name="T28" fmla="*/ 2147483646 w 1670"/>
                  <a:gd name="T29" fmla="*/ 2147483646 h 1146"/>
                  <a:gd name="T30" fmla="*/ 2147483646 w 1670"/>
                  <a:gd name="T31" fmla="*/ 2147483646 h 1146"/>
                  <a:gd name="T32" fmla="*/ 2147483646 w 1670"/>
                  <a:gd name="T33" fmla="*/ 2147483646 h 1146"/>
                  <a:gd name="T34" fmla="*/ 2147483646 w 1670"/>
                  <a:gd name="T35" fmla="*/ 2147483646 h 1146"/>
                  <a:gd name="T36" fmla="*/ 2147483646 w 1670"/>
                  <a:gd name="T37" fmla="*/ 2147483646 h 1146"/>
                  <a:gd name="T38" fmla="*/ 2147483646 w 1670"/>
                  <a:gd name="T39" fmla="*/ 2147483646 h 1146"/>
                  <a:gd name="T40" fmla="*/ 2147483646 w 1670"/>
                  <a:gd name="T41" fmla="*/ 2147483646 h 1146"/>
                  <a:gd name="T42" fmla="*/ 2147483646 w 1670"/>
                  <a:gd name="T43" fmla="*/ 2147483646 h 1146"/>
                  <a:gd name="T44" fmla="*/ 2147483646 w 1670"/>
                  <a:gd name="T45" fmla="*/ 2147483646 h 1146"/>
                  <a:gd name="T46" fmla="*/ 2147483646 w 1670"/>
                  <a:gd name="T47" fmla="*/ 2147483646 h 1146"/>
                  <a:gd name="T48" fmla="*/ 2147483646 w 1670"/>
                  <a:gd name="T49" fmla="*/ 2147483646 h 1146"/>
                  <a:gd name="T50" fmla="*/ 2147483646 w 1670"/>
                  <a:gd name="T51" fmla="*/ 2147483646 h 1146"/>
                  <a:gd name="T52" fmla="*/ 2147483646 w 1670"/>
                  <a:gd name="T53" fmla="*/ 2147483646 h 1146"/>
                  <a:gd name="T54" fmla="*/ 2147483646 w 1670"/>
                  <a:gd name="T55" fmla="*/ 2147483646 h 1146"/>
                  <a:gd name="T56" fmla="*/ 2147483646 w 1670"/>
                  <a:gd name="T57" fmla="*/ 2147483646 h 1146"/>
                  <a:gd name="T58" fmla="*/ 2147483646 w 1670"/>
                  <a:gd name="T59" fmla="*/ 2147483646 h 1146"/>
                  <a:gd name="T60" fmla="*/ 2147483646 w 1670"/>
                  <a:gd name="T61" fmla="*/ 2147483646 h 1146"/>
                  <a:gd name="T62" fmla="*/ 2147483646 w 1670"/>
                  <a:gd name="T63" fmla="*/ 2147483646 h 1146"/>
                  <a:gd name="T64" fmla="*/ 2147483646 w 1670"/>
                  <a:gd name="T65" fmla="*/ 2147483646 h 1146"/>
                  <a:gd name="T66" fmla="*/ 2147483646 w 1670"/>
                  <a:gd name="T67" fmla="*/ 2147483646 h 1146"/>
                  <a:gd name="T68" fmla="*/ 2147483646 w 1670"/>
                  <a:gd name="T69" fmla="*/ 2147483646 h 1146"/>
                  <a:gd name="T70" fmla="*/ 2147483646 w 1670"/>
                  <a:gd name="T71" fmla="*/ 2147483646 h 1146"/>
                  <a:gd name="T72" fmla="*/ 2147483646 w 1670"/>
                  <a:gd name="T73" fmla="*/ 2147483646 h 1146"/>
                  <a:gd name="T74" fmla="*/ 2147483646 w 1670"/>
                  <a:gd name="T75" fmla="*/ 2147483646 h 1146"/>
                  <a:gd name="T76" fmla="*/ 2147483646 w 1670"/>
                  <a:gd name="T77" fmla="*/ 2147483646 h 1146"/>
                  <a:gd name="T78" fmla="*/ 2147483646 w 1670"/>
                  <a:gd name="T79" fmla="*/ 2147483646 h 1146"/>
                  <a:gd name="T80" fmla="*/ 2147483646 w 1670"/>
                  <a:gd name="T81" fmla="*/ 2147483646 h 1146"/>
                  <a:gd name="T82" fmla="*/ 2147483646 w 1670"/>
                  <a:gd name="T83" fmla="*/ 2147483646 h 1146"/>
                  <a:gd name="T84" fmla="*/ 2147483646 w 1670"/>
                  <a:gd name="T85" fmla="*/ 2147483646 h 1146"/>
                  <a:gd name="T86" fmla="*/ 2147483646 w 1670"/>
                  <a:gd name="T87" fmla="*/ 2147483646 h 1146"/>
                  <a:gd name="T88" fmla="*/ 2147483646 w 1670"/>
                  <a:gd name="T89" fmla="*/ 2147483646 h 1146"/>
                  <a:gd name="T90" fmla="*/ 2147483646 w 1670"/>
                  <a:gd name="T91" fmla="*/ 2147483646 h 1146"/>
                  <a:gd name="T92" fmla="*/ 2147483646 w 1670"/>
                  <a:gd name="T93" fmla="*/ 2147483646 h 1146"/>
                  <a:gd name="T94" fmla="*/ 2147483646 w 1670"/>
                  <a:gd name="T95" fmla="*/ 2147483646 h 1146"/>
                  <a:gd name="T96" fmla="*/ 2147483646 w 1670"/>
                  <a:gd name="T97" fmla="*/ 2147483646 h 1146"/>
                  <a:gd name="T98" fmla="*/ 2147483646 w 1670"/>
                  <a:gd name="T99" fmla="*/ 2147483646 h 1146"/>
                  <a:gd name="T100" fmla="*/ 2147483646 w 1670"/>
                  <a:gd name="T101" fmla="*/ 2147483646 h 1146"/>
                  <a:gd name="T102" fmla="*/ 2147483646 w 1670"/>
                  <a:gd name="T103" fmla="*/ 2147483646 h 1146"/>
                  <a:gd name="T104" fmla="*/ 2147483646 w 1670"/>
                  <a:gd name="T105" fmla="*/ 2147483646 h 1146"/>
                  <a:gd name="T106" fmla="*/ 2147483646 w 1670"/>
                  <a:gd name="T107" fmla="*/ 2147483646 h 114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70"/>
                  <a:gd name="T163" fmla="*/ 0 h 1146"/>
                  <a:gd name="T164" fmla="*/ 1670 w 1670"/>
                  <a:gd name="T165" fmla="*/ 1146 h 114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70" h="1146">
                    <a:moveTo>
                      <a:pt x="5" y="897"/>
                    </a:moveTo>
                    <a:lnTo>
                      <a:pt x="0" y="878"/>
                    </a:lnTo>
                    <a:lnTo>
                      <a:pt x="17" y="852"/>
                    </a:lnTo>
                    <a:lnTo>
                      <a:pt x="59" y="833"/>
                    </a:lnTo>
                    <a:lnTo>
                      <a:pt x="65" y="822"/>
                    </a:lnTo>
                    <a:lnTo>
                      <a:pt x="45" y="794"/>
                    </a:lnTo>
                    <a:lnTo>
                      <a:pt x="57" y="768"/>
                    </a:lnTo>
                    <a:lnTo>
                      <a:pt x="75" y="755"/>
                    </a:lnTo>
                    <a:lnTo>
                      <a:pt x="81" y="723"/>
                    </a:lnTo>
                    <a:lnTo>
                      <a:pt x="87" y="699"/>
                    </a:lnTo>
                    <a:lnTo>
                      <a:pt x="114" y="686"/>
                    </a:lnTo>
                    <a:lnTo>
                      <a:pt x="144" y="663"/>
                    </a:lnTo>
                    <a:lnTo>
                      <a:pt x="182" y="642"/>
                    </a:lnTo>
                    <a:lnTo>
                      <a:pt x="227" y="635"/>
                    </a:lnTo>
                    <a:lnTo>
                      <a:pt x="264" y="624"/>
                    </a:lnTo>
                    <a:lnTo>
                      <a:pt x="285" y="608"/>
                    </a:lnTo>
                    <a:lnTo>
                      <a:pt x="329" y="606"/>
                    </a:lnTo>
                    <a:lnTo>
                      <a:pt x="336" y="624"/>
                    </a:lnTo>
                    <a:lnTo>
                      <a:pt x="363" y="618"/>
                    </a:lnTo>
                    <a:lnTo>
                      <a:pt x="414" y="321"/>
                    </a:lnTo>
                    <a:lnTo>
                      <a:pt x="396" y="293"/>
                    </a:lnTo>
                    <a:lnTo>
                      <a:pt x="396" y="264"/>
                    </a:lnTo>
                    <a:lnTo>
                      <a:pt x="356" y="239"/>
                    </a:lnTo>
                    <a:lnTo>
                      <a:pt x="354" y="162"/>
                    </a:lnTo>
                    <a:lnTo>
                      <a:pt x="380" y="161"/>
                    </a:lnTo>
                    <a:lnTo>
                      <a:pt x="405" y="144"/>
                    </a:lnTo>
                    <a:lnTo>
                      <a:pt x="425" y="159"/>
                    </a:lnTo>
                    <a:lnTo>
                      <a:pt x="438" y="152"/>
                    </a:lnTo>
                    <a:lnTo>
                      <a:pt x="435" y="123"/>
                    </a:lnTo>
                    <a:lnTo>
                      <a:pt x="407" y="113"/>
                    </a:lnTo>
                    <a:lnTo>
                      <a:pt x="372" y="111"/>
                    </a:lnTo>
                    <a:lnTo>
                      <a:pt x="374" y="56"/>
                    </a:lnTo>
                    <a:lnTo>
                      <a:pt x="398" y="47"/>
                    </a:lnTo>
                    <a:lnTo>
                      <a:pt x="423" y="54"/>
                    </a:lnTo>
                    <a:lnTo>
                      <a:pt x="524" y="54"/>
                    </a:lnTo>
                    <a:lnTo>
                      <a:pt x="527" y="27"/>
                    </a:lnTo>
                    <a:lnTo>
                      <a:pt x="549" y="42"/>
                    </a:lnTo>
                    <a:lnTo>
                      <a:pt x="564" y="23"/>
                    </a:lnTo>
                    <a:lnTo>
                      <a:pt x="581" y="27"/>
                    </a:lnTo>
                    <a:lnTo>
                      <a:pt x="602" y="0"/>
                    </a:lnTo>
                    <a:lnTo>
                      <a:pt x="615" y="14"/>
                    </a:lnTo>
                    <a:lnTo>
                      <a:pt x="611" y="33"/>
                    </a:lnTo>
                    <a:lnTo>
                      <a:pt x="632" y="44"/>
                    </a:lnTo>
                    <a:lnTo>
                      <a:pt x="629" y="104"/>
                    </a:lnTo>
                    <a:lnTo>
                      <a:pt x="651" y="104"/>
                    </a:lnTo>
                    <a:lnTo>
                      <a:pt x="656" y="99"/>
                    </a:lnTo>
                    <a:lnTo>
                      <a:pt x="708" y="147"/>
                    </a:lnTo>
                    <a:lnTo>
                      <a:pt x="731" y="141"/>
                    </a:lnTo>
                    <a:lnTo>
                      <a:pt x="749" y="125"/>
                    </a:lnTo>
                    <a:lnTo>
                      <a:pt x="779" y="120"/>
                    </a:lnTo>
                    <a:lnTo>
                      <a:pt x="782" y="140"/>
                    </a:lnTo>
                    <a:lnTo>
                      <a:pt x="771" y="147"/>
                    </a:lnTo>
                    <a:lnTo>
                      <a:pt x="771" y="158"/>
                    </a:lnTo>
                    <a:lnTo>
                      <a:pt x="789" y="152"/>
                    </a:lnTo>
                    <a:lnTo>
                      <a:pt x="797" y="131"/>
                    </a:lnTo>
                    <a:lnTo>
                      <a:pt x="813" y="119"/>
                    </a:lnTo>
                    <a:lnTo>
                      <a:pt x="824" y="104"/>
                    </a:lnTo>
                    <a:lnTo>
                      <a:pt x="845" y="95"/>
                    </a:lnTo>
                    <a:lnTo>
                      <a:pt x="855" y="101"/>
                    </a:lnTo>
                    <a:lnTo>
                      <a:pt x="876" y="83"/>
                    </a:lnTo>
                    <a:lnTo>
                      <a:pt x="887" y="81"/>
                    </a:lnTo>
                    <a:lnTo>
                      <a:pt x="918" y="62"/>
                    </a:lnTo>
                    <a:lnTo>
                      <a:pt x="917" y="29"/>
                    </a:lnTo>
                    <a:lnTo>
                      <a:pt x="954" y="29"/>
                    </a:lnTo>
                    <a:lnTo>
                      <a:pt x="966" y="17"/>
                    </a:lnTo>
                    <a:lnTo>
                      <a:pt x="980" y="11"/>
                    </a:lnTo>
                    <a:lnTo>
                      <a:pt x="1005" y="11"/>
                    </a:lnTo>
                    <a:lnTo>
                      <a:pt x="1004" y="26"/>
                    </a:lnTo>
                    <a:lnTo>
                      <a:pt x="1034" y="23"/>
                    </a:lnTo>
                    <a:lnTo>
                      <a:pt x="1041" y="35"/>
                    </a:lnTo>
                    <a:lnTo>
                      <a:pt x="1037" y="63"/>
                    </a:lnTo>
                    <a:lnTo>
                      <a:pt x="1055" y="89"/>
                    </a:lnTo>
                    <a:lnTo>
                      <a:pt x="1070" y="132"/>
                    </a:lnTo>
                    <a:lnTo>
                      <a:pt x="1061" y="153"/>
                    </a:lnTo>
                    <a:lnTo>
                      <a:pt x="1068" y="185"/>
                    </a:lnTo>
                    <a:lnTo>
                      <a:pt x="1070" y="203"/>
                    </a:lnTo>
                    <a:lnTo>
                      <a:pt x="1082" y="230"/>
                    </a:lnTo>
                    <a:lnTo>
                      <a:pt x="1092" y="246"/>
                    </a:lnTo>
                    <a:lnTo>
                      <a:pt x="1083" y="278"/>
                    </a:lnTo>
                    <a:lnTo>
                      <a:pt x="1064" y="288"/>
                    </a:lnTo>
                    <a:lnTo>
                      <a:pt x="1085" y="315"/>
                    </a:lnTo>
                    <a:lnTo>
                      <a:pt x="1101" y="314"/>
                    </a:lnTo>
                    <a:lnTo>
                      <a:pt x="1112" y="335"/>
                    </a:lnTo>
                    <a:lnTo>
                      <a:pt x="1122" y="351"/>
                    </a:lnTo>
                    <a:lnTo>
                      <a:pt x="1149" y="351"/>
                    </a:lnTo>
                    <a:lnTo>
                      <a:pt x="1149" y="303"/>
                    </a:lnTo>
                    <a:lnTo>
                      <a:pt x="1169" y="272"/>
                    </a:lnTo>
                    <a:lnTo>
                      <a:pt x="1196" y="260"/>
                    </a:lnTo>
                    <a:lnTo>
                      <a:pt x="1224" y="281"/>
                    </a:lnTo>
                    <a:lnTo>
                      <a:pt x="1235" y="305"/>
                    </a:lnTo>
                    <a:lnTo>
                      <a:pt x="1256" y="296"/>
                    </a:lnTo>
                    <a:lnTo>
                      <a:pt x="1269" y="284"/>
                    </a:lnTo>
                    <a:lnTo>
                      <a:pt x="1260" y="266"/>
                    </a:lnTo>
                    <a:lnTo>
                      <a:pt x="1295" y="192"/>
                    </a:lnTo>
                    <a:lnTo>
                      <a:pt x="1404" y="192"/>
                    </a:lnTo>
                    <a:lnTo>
                      <a:pt x="1404" y="246"/>
                    </a:lnTo>
                    <a:lnTo>
                      <a:pt x="1421" y="261"/>
                    </a:lnTo>
                    <a:lnTo>
                      <a:pt x="1424" y="284"/>
                    </a:lnTo>
                    <a:lnTo>
                      <a:pt x="1442" y="293"/>
                    </a:lnTo>
                    <a:lnTo>
                      <a:pt x="1458" y="326"/>
                    </a:lnTo>
                    <a:lnTo>
                      <a:pt x="1487" y="323"/>
                    </a:lnTo>
                    <a:lnTo>
                      <a:pt x="1488" y="347"/>
                    </a:lnTo>
                    <a:lnTo>
                      <a:pt x="1544" y="377"/>
                    </a:lnTo>
                    <a:lnTo>
                      <a:pt x="1563" y="377"/>
                    </a:lnTo>
                    <a:lnTo>
                      <a:pt x="1592" y="404"/>
                    </a:lnTo>
                    <a:lnTo>
                      <a:pt x="1607" y="404"/>
                    </a:lnTo>
                    <a:lnTo>
                      <a:pt x="1608" y="423"/>
                    </a:lnTo>
                    <a:lnTo>
                      <a:pt x="1635" y="419"/>
                    </a:lnTo>
                    <a:lnTo>
                      <a:pt x="1670" y="402"/>
                    </a:lnTo>
                    <a:lnTo>
                      <a:pt x="1650" y="429"/>
                    </a:lnTo>
                    <a:lnTo>
                      <a:pt x="1632" y="443"/>
                    </a:lnTo>
                    <a:lnTo>
                      <a:pt x="1635" y="461"/>
                    </a:lnTo>
                    <a:lnTo>
                      <a:pt x="1524" y="696"/>
                    </a:lnTo>
                    <a:lnTo>
                      <a:pt x="1475" y="804"/>
                    </a:lnTo>
                    <a:lnTo>
                      <a:pt x="1467" y="824"/>
                    </a:lnTo>
                    <a:lnTo>
                      <a:pt x="1436" y="855"/>
                    </a:lnTo>
                    <a:lnTo>
                      <a:pt x="1470" y="890"/>
                    </a:lnTo>
                    <a:lnTo>
                      <a:pt x="1475" y="906"/>
                    </a:lnTo>
                    <a:lnTo>
                      <a:pt x="1464" y="918"/>
                    </a:lnTo>
                    <a:lnTo>
                      <a:pt x="1467" y="938"/>
                    </a:lnTo>
                    <a:lnTo>
                      <a:pt x="1451" y="956"/>
                    </a:lnTo>
                    <a:lnTo>
                      <a:pt x="1461" y="972"/>
                    </a:lnTo>
                    <a:lnTo>
                      <a:pt x="1461" y="999"/>
                    </a:lnTo>
                    <a:lnTo>
                      <a:pt x="1449" y="1017"/>
                    </a:lnTo>
                    <a:lnTo>
                      <a:pt x="1457" y="1038"/>
                    </a:lnTo>
                    <a:lnTo>
                      <a:pt x="1448" y="1049"/>
                    </a:lnTo>
                    <a:lnTo>
                      <a:pt x="1154" y="1049"/>
                    </a:lnTo>
                    <a:lnTo>
                      <a:pt x="1149" y="1037"/>
                    </a:lnTo>
                    <a:lnTo>
                      <a:pt x="1127" y="1044"/>
                    </a:lnTo>
                    <a:lnTo>
                      <a:pt x="1127" y="1055"/>
                    </a:lnTo>
                    <a:lnTo>
                      <a:pt x="1109" y="1052"/>
                    </a:lnTo>
                    <a:lnTo>
                      <a:pt x="1092" y="1038"/>
                    </a:lnTo>
                    <a:lnTo>
                      <a:pt x="1089" y="1025"/>
                    </a:lnTo>
                    <a:lnTo>
                      <a:pt x="1077" y="1022"/>
                    </a:lnTo>
                    <a:lnTo>
                      <a:pt x="1073" y="1007"/>
                    </a:lnTo>
                    <a:lnTo>
                      <a:pt x="1058" y="1002"/>
                    </a:lnTo>
                    <a:lnTo>
                      <a:pt x="1050" y="996"/>
                    </a:lnTo>
                    <a:lnTo>
                      <a:pt x="1049" y="980"/>
                    </a:lnTo>
                    <a:lnTo>
                      <a:pt x="1034" y="968"/>
                    </a:lnTo>
                    <a:lnTo>
                      <a:pt x="963" y="968"/>
                    </a:lnTo>
                    <a:lnTo>
                      <a:pt x="947" y="998"/>
                    </a:lnTo>
                    <a:lnTo>
                      <a:pt x="930" y="1001"/>
                    </a:lnTo>
                    <a:lnTo>
                      <a:pt x="927" y="1031"/>
                    </a:lnTo>
                    <a:lnTo>
                      <a:pt x="912" y="1035"/>
                    </a:lnTo>
                    <a:lnTo>
                      <a:pt x="914" y="1058"/>
                    </a:lnTo>
                    <a:lnTo>
                      <a:pt x="896" y="1064"/>
                    </a:lnTo>
                    <a:lnTo>
                      <a:pt x="870" y="1061"/>
                    </a:lnTo>
                    <a:lnTo>
                      <a:pt x="839" y="1065"/>
                    </a:lnTo>
                    <a:lnTo>
                      <a:pt x="836" y="1088"/>
                    </a:lnTo>
                    <a:lnTo>
                      <a:pt x="816" y="1107"/>
                    </a:lnTo>
                    <a:lnTo>
                      <a:pt x="809" y="1086"/>
                    </a:lnTo>
                    <a:lnTo>
                      <a:pt x="786" y="1110"/>
                    </a:lnTo>
                    <a:lnTo>
                      <a:pt x="768" y="1109"/>
                    </a:lnTo>
                    <a:lnTo>
                      <a:pt x="755" y="1118"/>
                    </a:lnTo>
                    <a:lnTo>
                      <a:pt x="740" y="1104"/>
                    </a:lnTo>
                    <a:lnTo>
                      <a:pt x="701" y="1104"/>
                    </a:lnTo>
                    <a:lnTo>
                      <a:pt x="681" y="1128"/>
                    </a:lnTo>
                    <a:lnTo>
                      <a:pt x="656" y="1146"/>
                    </a:lnTo>
                    <a:lnTo>
                      <a:pt x="417" y="1035"/>
                    </a:lnTo>
                    <a:lnTo>
                      <a:pt x="323" y="980"/>
                    </a:lnTo>
                    <a:lnTo>
                      <a:pt x="146" y="945"/>
                    </a:lnTo>
                    <a:lnTo>
                      <a:pt x="5" y="897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 cmpd="sng">
                <a:solidFill>
                  <a:schemeClr val="accent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2" name="Freeform 73"/>
              <p:cNvSpPr>
                <a:spLocks noChangeAspect="1"/>
              </p:cNvSpPr>
              <p:nvPr/>
            </p:nvSpPr>
            <p:spPr bwMode="auto">
              <a:xfrm>
                <a:off x="431800" y="2743200"/>
                <a:ext cx="727075" cy="388938"/>
              </a:xfrm>
              <a:custGeom>
                <a:avLst/>
                <a:gdLst>
                  <a:gd name="T0" fmla="*/ 2147483646 w 690"/>
                  <a:gd name="T1" fmla="*/ 0 h 372"/>
                  <a:gd name="T2" fmla="*/ 2147483646 w 690"/>
                  <a:gd name="T3" fmla="*/ 2147483646 h 372"/>
                  <a:gd name="T4" fmla="*/ 2147483646 w 690"/>
                  <a:gd name="T5" fmla="*/ 2147483646 h 372"/>
                  <a:gd name="T6" fmla="*/ 2147483646 w 690"/>
                  <a:gd name="T7" fmla="*/ 2147483646 h 372"/>
                  <a:gd name="T8" fmla="*/ 2147483646 w 690"/>
                  <a:gd name="T9" fmla="*/ 2147483646 h 372"/>
                  <a:gd name="T10" fmla="*/ 2147483646 w 690"/>
                  <a:gd name="T11" fmla="*/ 2147483646 h 372"/>
                  <a:gd name="T12" fmla="*/ 2147483646 w 690"/>
                  <a:gd name="T13" fmla="*/ 2147483646 h 372"/>
                  <a:gd name="T14" fmla="*/ 2147483646 w 690"/>
                  <a:gd name="T15" fmla="*/ 2147483646 h 372"/>
                  <a:gd name="T16" fmla="*/ 2147483646 w 690"/>
                  <a:gd name="T17" fmla="*/ 2147483646 h 372"/>
                  <a:gd name="T18" fmla="*/ 2147483646 w 690"/>
                  <a:gd name="T19" fmla="*/ 2147483646 h 372"/>
                  <a:gd name="T20" fmla="*/ 2147483646 w 690"/>
                  <a:gd name="T21" fmla="*/ 2147483646 h 372"/>
                  <a:gd name="T22" fmla="*/ 2147483646 w 690"/>
                  <a:gd name="T23" fmla="*/ 2147483646 h 372"/>
                  <a:gd name="T24" fmla="*/ 2147483646 w 690"/>
                  <a:gd name="T25" fmla="*/ 2147483646 h 372"/>
                  <a:gd name="T26" fmla="*/ 2147483646 w 690"/>
                  <a:gd name="T27" fmla="*/ 2147483646 h 372"/>
                  <a:gd name="T28" fmla="*/ 2147483646 w 690"/>
                  <a:gd name="T29" fmla="*/ 2147483646 h 372"/>
                  <a:gd name="T30" fmla="*/ 2147483646 w 690"/>
                  <a:gd name="T31" fmla="*/ 2147483646 h 372"/>
                  <a:gd name="T32" fmla="*/ 2147483646 w 690"/>
                  <a:gd name="T33" fmla="*/ 2147483646 h 372"/>
                  <a:gd name="T34" fmla="*/ 2147483646 w 690"/>
                  <a:gd name="T35" fmla="*/ 2147483646 h 372"/>
                  <a:gd name="T36" fmla="*/ 2147483646 w 690"/>
                  <a:gd name="T37" fmla="*/ 2147483646 h 372"/>
                  <a:gd name="T38" fmla="*/ 2147483646 w 690"/>
                  <a:gd name="T39" fmla="*/ 2147483646 h 372"/>
                  <a:gd name="T40" fmla="*/ 2147483646 w 690"/>
                  <a:gd name="T41" fmla="*/ 2147483646 h 372"/>
                  <a:gd name="T42" fmla="*/ 2147483646 w 690"/>
                  <a:gd name="T43" fmla="*/ 2147483646 h 372"/>
                  <a:gd name="T44" fmla="*/ 2147483646 w 690"/>
                  <a:gd name="T45" fmla="*/ 2147483646 h 372"/>
                  <a:gd name="T46" fmla="*/ 2147483646 w 690"/>
                  <a:gd name="T47" fmla="*/ 2147483646 h 372"/>
                  <a:gd name="T48" fmla="*/ 2147483646 w 690"/>
                  <a:gd name="T49" fmla="*/ 2147483646 h 372"/>
                  <a:gd name="T50" fmla="*/ 2147483646 w 690"/>
                  <a:gd name="T51" fmla="*/ 2147483646 h 372"/>
                  <a:gd name="T52" fmla="*/ 2147483646 w 690"/>
                  <a:gd name="T53" fmla="*/ 2147483646 h 372"/>
                  <a:gd name="T54" fmla="*/ 2147483646 w 690"/>
                  <a:gd name="T55" fmla="*/ 2147483646 h 372"/>
                  <a:gd name="T56" fmla="*/ 2147483646 w 690"/>
                  <a:gd name="T57" fmla="*/ 2147483646 h 372"/>
                  <a:gd name="T58" fmla="*/ 2147483646 w 690"/>
                  <a:gd name="T59" fmla="*/ 2147483646 h 372"/>
                  <a:gd name="T60" fmla="*/ 2147483646 w 690"/>
                  <a:gd name="T61" fmla="*/ 2147483646 h 372"/>
                  <a:gd name="T62" fmla="*/ 2147483646 w 690"/>
                  <a:gd name="T63" fmla="*/ 2147483646 h 372"/>
                  <a:gd name="T64" fmla="*/ 2147483646 w 690"/>
                  <a:gd name="T65" fmla="*/ 2147483646 h 372"/>
                  <a:gd name="T66" fmla="*/ 2147483646 w 690"/>
                  <a:gd name="T67" fmla="*/ 2147483646 h 372"/>
                  <a:gd name="T68" fmla="*/ 2147483646 w 690"/>
                  <a:gd name="T69" fmla="*/ 2147483646 h 372"/>
                  <a:gd name="T70" fmla="*/ 0 w 690"/>
                  <a:gd name="T71" fmla="*/ 2147483646 h 372"/>
                  <a:gd name="T72" fmla="*/ 2147483646 w 690"/>
                  <a:gd name="T73" fmla="*/ 2147483646 h 372"/>
                  <a:gd name="T74" fmla="*/ 2147483646 w 690"/>
                  <a:gd name="T75" fmla="*/ 0 h 37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690"/>
                  <a:gd name="T115" fmla="*/ 0 h 372"/>
                  <a:gd name="T116" fmla="*/ 690 w 690"/>
                  <a:gd name="T117" fmla="*/ 372 h 372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690" h="372">
                    <a:moveTo>
                      <a:pt x="28" y="0"/>
                    </a:moveTo>
                    <a:lnTo>
                      <a:pt x="163" y="46"/>
                    </a:lnTo>
                    <a:lnTo>
                      <a:pt x="341" y="80"/>
                    </a:lnTo>
                    <a:lnTo>
                      <a:pt x="435" y="138"/>
                    </a:lnTo>
                    <a:lnTo>
                      <a:pt x="523" y="175"/>
                    </a:lnTo>
                    <a:lnTo>
                      <a:pt x="690" y="255"/>
                    </a:lnTo>
                    <a:lnTo>
                      <a:pt x="648" y="292"/>
                    </a:lnTo>
                    <a:lnTo>
                      <a:pt x="628" y="295"/>
                    </a:lnTo>
                    <a:lnTo>
                      <a:pt x="604" y="307"/>
                    </a:lnTo>
                    <a:lnTo>
                      <a:pt x="594" y="330"/>
                    </a:lnTo>
                    <a:lnTo>
                      <a:pt x="561" y="321"/>
                    </a:lnTo>
                    <a:lnTo>
                      <a:pt x="556" y="340"/>
                    </a:lnTo>
                    <a:lnTo>
                      <a:pt x="529" y="352"/>
                    </a:lnTo>
                    <a:lnTo>
                      <a:pt x="509" y="372"/>
                    </a:lnTo>
                    <a:lnTo>
                      <a:pt x="487" y="352"/>
                    </a:lnTo>
                    <a:lnTo>
                      <a:pt x="468" y="349"/>
                    </a:lnTo>
                    <a:lnTo>
                      <a:pt x="370" y="351"/>
                    </a:lnTo>
                    <a:lnTo>
                      <a:pt x="343" y="363"/>
                    </a:lnTo>
                    <a:lnTo>
                      <a:pt x="317" y="353"/>
                    </a:lnTo>
                    <a:lnTo>
                      <a:pt x="313" y="240"/>
                    </a:lnTo>
                    <a:lnTo>
                      <a:pt x="330" y="232"/>
                    </a:lnTo>
                    <a:lnTo>
                      <a:pt x="321" y="208"/>
                    </a:lnTo>
                    <a:lnTo>
                      <a:pt x="255" y="264"/>
                    </a:lnTo>
                    <a:lnTo>
                      <a:pt x="169" y="261"/>
                    </a:lnTo>
                    <a:lnTo>
                      <a:pt x="156" y="208"/>
                    </a:lnTo>
                    <a:lnTo>
                      <a:pt x="69" y="204"/>
                    </a:lnTo>
                    <a:lnTo>
                      <a:pt x="97" y="180"/>
                    </a:lnTo>
                    <a:lnTo>
                      <a:pt x="97" y="160"/>
                    </a:lnTo>
                    <a:lnTo>
                      <a:pt x="84" y="154"/>
                    </a:lnTo>
                    <a:lnTo>
                      <a:pt x="85" y="138"/>
                    </a:lnTo>
                    <a:lnTo>
                      <a:pt x="70" y="138"/>
                    </a:lnTo>
                    <a:lnTo>
                      <a:pt x="60" y="112"/>
                    </a:lnTo>
                    <a:lnTo>
                      <a:pt x="36" y="96"/>
                    </a:lnTo>
                    <a:lnTo>
                      <a:pt x="19" y="64"/>
                    </a:lnTo>
                    <a:lnTo>
                      <a:pt x="25" y="51"/>
                    </a:lnTo>
                    <a:lnTo>
                      <a:pt x="0" y="32"/>
                    </a:lnTo>
                    <a:lnTo>
                      <a:pt x="6" y="13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 cmpd="sng">
                <a:solidFill>
                  <a:schemeClr val="accent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3" name="Freeform 47"/>
              <p:cNvSpPr>
                <a:spLocks noChangeAspect="1"/>
              </p:cNvSpPr>
              <p:nvPr/>
            </p:nvSpPr>
            <p:spPr bwMode="auto">
              <a:xfrm>
                <a:off x="1341438" y="1520825"/>
                <a:ext cx="593725" cy="638175"/>
              </a:xfrm>
              <a:custGeom>
                <a:avLst/>
                <a:gdLst>
                  <a:gd name="T0" fmla="*/ 2147483646 w 564"/>
                  <a:gd name="T1" fmla="*/ 2147483646 h 619"/>
                  <a:gd name="T2" fmla="*/ 2147483646 w 564"/>
                  <a:gd name="T3" fmla="*/ 2147483646 h 619"/>
                  <a:gd name="T4" fmla="*/ 2147483646 w 564"/>
                  <a:gd name="T5" fmla="*/ 2147483646 h 619"/>
                  <a:gd name="T6" fmla="*/ 2147483646 w 564"/>
                  <a:gd name="T7" fmla="*/ 2147483646 h 619"/>
                  <a:gd name="T8" fmla="*/ 2147483646 w 564"/>
                  <a:gd name="T9" fmla="*/ 2147483646 h 619"/>
                  <a:gd name="T10" fmla="*/ 2147483646 w 564"/>
                  <a:gd name="T11" fmla="*/ 2147483646 h 619"/>
                  <a:gd name="T12" fmla="*/ 2147483646 w 564"/>
                  <a:gd name="T13" fmla="*/ 2147483646 h 619"/>
                  <a:gd name="T14" fmla="*/ 2147483646 w 564"/>
                  <a:gd name="T15" fmla="*/ 2147483646 h 619"/>
                  <a:gd name="T16" fmla="*/ 2147483646 w 564"/>
                  <a:gd name="T17" fmla="*/ 2147483646 h 619"/>
                  <a:gd name="T18" fmla="*/ 2147483646 w 564"/>
                  <a:gd name="T19" fmla="*/ 2147483646 h 619"/>
                  <a:gd name="T20" fmla="*/ 2147483646 w 564"/>
                  <a:gd name="T21" fmla="*/ 2147483646 h 619"/>
                  <a:gd name="T22" fmla="*/ 2147483646 w 564"/>
                  <a:gd name="T23" fmla="*/ 2147483646 h 619"/>
                  <a:gd name="T24" fmla="*/ 2147483646 w 564"/>
                  <a:gd name="T25" fmla="*/ 2147483646 h 619"/>
                  <a:gd name="T26" fmla="*/ 2147483646 w 564"/>
                  <a:gd name="T27" fmla="*/ 2147483646 h 619"/>
                  <a:gd name="T28" fmla="*/ 2147483646 w 564"/>
                  <a:gd name="T29" fmla="*/ 2147483646 h 619"/>
                  <a:gd name="T30" fmla="*/ 2147483646 w 564"/>
                  <a:gd name="T31" fmla="*/ 2147483646 h 619"/>
                  <a:gd name="T32" fmla="*/ 2147483646 w 564"/>
                  <a:gd name="T33" fmla="*/ 2147483646 h 619"/>
                  <a:gd name="T34" fmla="*/ 2147483646 w 564"/>
                  <a:gd name="T35" fmla="*/ 2147483646 h 619"/>
                  <a:gd name="T36" fmla="*/ 2147483646 w 564"/>
                  <a:gd name="T37" fmla="*/ 2147483646 h 619"/>
                  <a:gd name="T38" fmla="*/ 2147483646 w 564"/>
                  <a:gd name="T39" fmla="*/ 2147483646 h 619"/>
                  <a:gd name="T40" fmla="*/ 2147483646 w 564"/>
                  <a:gd name="T41" fmla="*/ 0 h 619"/>
                  <a:gd name="T42" fmla="*/ 2147483646 w 564"/>
                  <a:gd name="T43" fmla="*/ 2147483646 h 619"/>
                  <a:gd name="T44" fmla="*/ 2147483646 w 564"/>
                  <a:gd name="T45" fmla="*/ 2147483646 h 619"/>
                  <a:gd name="T46" fmla="*/ 2147483646 w 564"/>
                  <a:gd name="T47" fmla="*/ 2147483646 h 619"/>
                  <a:gd name="T48" fmla="*/ 2147483646 w 564"/>
                  <a:gd name="T49" fmla="*/ 2147483646 h 619"/>
                  <a:gd name="T50" fmla="*/ 2147483646 w 564"/>
                  <a:gd name="T51" fmla="*/ 2147483646 h 619"/>
                  <a:gd name="T52" fmla="*/ 2147483646 w 564"/>
                  <a:gd name="T53" fmla="*/ 2147483646 h 619"/>
                  <a:gd name="T54" fmla="*/ 2147483646 w 564"/>
                  <a:gd name="T55" fmla="*/ 2147483646 h 619"/>
                  <a:gd name="T56" fmla="*/ 2147483646 w 564"/>
                  <a:gd name="T57" fmla="*/ 2147483646 h 619"/>
                  <a:gd name="T58" fmla="*/ 2147483646 w 564"/>
                  <a:gd name="T59" fmla="*/ 2147483646 h 619"/>
                  <a:gd name="T60" fmla="*/ 2147483646 w 564"/>
                  <a:gd name="T61" fmla="*/ 2147483646 h 619"/>
                  <a:gd name="T62" fmla="*/ 2147483646 w 564"/>
                  <a:gd name="T63" fmla="*/ 2147483646 h 619"/>
                  <a:gd name="T64" fmla="*/ 2147483646 w 564"/>
                  <a:gd name="T65" fmla="*/ 2147483646 h 619"/>
                  <a:gd name="T66" fmla="*/ 2147483646 w 564"/>
                  <a:gd name="T67" fmla="*/ 2147483646 h 619"/>
                  <a:gd name="T68" fmla="*/ 2147483646 w 564"/>
                  <a:gd name="T69" fmla="*/ 2147483646 h 619"/>
                  <a:gd name="T70" fmla="*/ 2147483646 w 564"/>
                  <a:gd name="T71" fmla="*/ 2147483646 h 619"/>
                  <a:gd name="T72" fmla="*/ 2147483646 w 564"/>
                  <a:gd name="T73" fmla="*/ 2147483646 h 619"/>
                  <a:gd name="T74" fmla="*/ 2147483646 w 564"/>
                  <a:gd name="T75" fmla="*/ 2147483646 h 619"/>
                  <a:gd name="T76" fmla="*/ 2147483646 w 564"/>
                  <a:gd name="T77" fmla="*/ 2147483646 h 619"/>
                  <a:gd name="T78" fmla="*/ 2147483646 w 564"/>
                  <a:gd name="T79" fmla="*/ 2147483646 h 619"/>
                  <a:gd name="T80" fmla="*/ 2147483646 w 564"/>
                  <a:gd name="T81" fmla="*/ 2147483646 h 619"/>
                  <a:gd name="T82" fmla="*/ 2147483646 w 564"/>
                  <a:gd name="T83" fmla="*/ 2147483646 h 619"/>
                  <a:gd name="T84" fmla="*/ 2147483646 w 564"/>
                  <a:gd name="T85" fmla="*/ 2147483646 h 619"/>
                  <a:gd name="T86" fmla="*/ 2147483646 w 564"/>
                  <a:gd name="T87" fmla="*/ 2147483646 h 619"/>
                  <a:gd name="T88" fmla="*/ 2147483646 w 564"/>
                  <a:gd name="T89" fmla="*/ 2147483646 h 619"/>
                  <a:gd name="T90" fmla="*/ 2147483646 w 564"/>
                  <a:gd name="T91" fmla="*/ 2147483646 h 619"/>
                  <a:gd name="T92" fmla="*/ 2147483646 w 564"/>
                  <a:gd name="T93" fmla="*/ 2147483646 h 619"/>
                  <a:gd name="T94" fmla="*/ 2147483646 w 564"/>
                  <a:gd name="T95" fmla="*/ 2147483646 h 61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564"/>
                  <a:gd name="T145" fmla="*/ 0 h 619"/>
                  <a:gd name="T146" fmla="*/ 564 w 564"/>
                  <a:gd name="T147" fmla="*/ 619 h 619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564" h="619">
                    <a:moveTo>
                      <a:pt x="138" y="276"/>
                    </a:moveTo>
                    <a:lnTo>
                      <a:pt x="137" y="255"/>
                    </a:lnTo>
                    <a:lnTo>
                      <a:pt x="119" y="261"/>
                    </a:lnTo>
                    <a:lnTo>
                      <a:pt x="77" y="250"/>
                    </a:lnTo>
                    <a:lnTo>
                      <a:pt x="80" y="219"/>
                    </a:lnTo>
                    <a:lnTo>
                      <a:pt x="59" y="192"/>
                    </a:lnTo>
                    <a:lnTo>
                      <a:pt x="54" y="165"/>
                    </a:lnTo>
                    <a:lnTo>
                      <a:pt x="60" y="147"/>
                    </a:lnTo>
                    <a:lnTo>
                      <a:pt x="36" y="127"/>
                    </a:lnTo>
                    <a:lnTo>
                      <a:pt x="12" y="100"/>
                    </a:lnTo>
                    <a:lnTo>
                      <a:pt x="0" y="82"/>
                    </a:lnTo>
                    <a:lnTo>
                      <a:pt x="14" y="82"/>
                    </a:lnTo>
                    <a:lnTo>
                      <a:pt x="23" y="97"/>
                    </a:lnTo>
                    <a:lnTo>
                      <a:pt x="42" y="94"/>
                    </a:lnTo>
                    <a:lnTo>
                      <a:pt x="59" y="93"/>
                    </a:lnTo>
                    <a:lnTo>
                      <a:pt x="78" y="118"/>
                    </a:lnTo>
                    <a:lnTo>
                      <a:pt x="92" y="109"/>
                    </a:lnTo>
                    <a:lnTo>
                      <a:pt x="111" y="105"/>
                    </a:lnTo>
                    <a:lnTo>
                      <a:pt x="123" y="123"/>
                    </a:lnTo>
                    <a:lnTo>
                      <a:pt x="138" y="109"/>
                    </a:lnTo>
                    <a:lnTo>
                      <a:pt x="153" y="109"/>
                    </a:lnTo>
                    <a:lnTo>
                      <a:pt x="177" y="145"/>
                    </a:lnTo>
                    <a:lnTo>
                      <a:pt x="186" y="132"/>
                    </a:lnTo>
                    <a:lnTo>
                      <a:pt x="200" y="138"/>
                    </a:lnTo>
                    <a:lnTo>
                      <a:pt x="201" y="121"/>
                    </a:lnTo>
                    <a:lnTo>
                      <a:pt x="197" y="103"/>
                    </a:lnTo>
                    <a:lnTo>
                      <a:pt x="219" y="100"/>
                    </a:lnTo>
                    <a:lnTo>
                      <a:pt x="221" y="88"/>
                    </a:lnTo>
                    <a:lnTo>
                      <a:pt x="240" y="90"/>
                    </a:lnTo>
                    <a:lnTo>
                      <a:pt x="260" y="97"/>
                    </a:lnTo>
                    <a:lnTo>
                      <a:pt x="276" y="88"/>
                    </a:lnTo>
                    <a:lnTo>
                      <a:pt x="290" y="88"/>
                    </a:lnTo>
                    <a:lnTo>
                      <a:pt x="311" y="85"/>
                    </a:lnTo>
                    <a:lnTo>
                      <a:pt x="315" y="73"/>
                    </a:lnTo>
                    <a:lnTo>
                      <a:pt x="330" y="67"/>
                    </a:lnTo>
                    <a:lnTo>
                      <a:pt x="333" y="55"/>
                    </a:lnTo>
                    <a:lnTo>
                      <a:pt x="344" y="52"/>
                    </a:lnTo>
                    <a:lnTo>
                      <a:pt x="362" y="57"/>
                    </a:lnTo>
                    <a:lnTo>
                      <a:pt x="371" y="40"/>
                    </a:lnTo>
                    <a:lnTo>
                      <a:pt x="395" y="31"/>
                    </a:lnTo>
                    <a:lnTo>
                      <a:pt x="404" y="10"/>
                    </a:lnTo>
                    <a:lnTo>
                      <a:pt x="420" y="0"/>
                    </a:lnTo>
                    <a:lnTo>
                      <a:pt x="443" y="0"/>
                    </a:lnTo>
                    <a:lnTo>
                      <a:pt x="461" y="12"/>
                    </a:lnTo>
                    <a:lnTo>
                      <a:pt x="453" y="28"/>
                    </a:lnTo>
                    <a:lnTo>
                      <a:pt x="438" y="57"/>
                    </a:lnTo>
                    <a:lnTo>
                      <a:pt x="449" y="60"/>
                    </a:lnTo>
                    <a:lnTo>
                      <a:pt x="464" y="63"/>
                    </a:lnTo>
                    <a:lnTo>
                      <a:pt x="482" y="64"/>
                    </a:lnTo>
                    <a:lnTo>
                      <a:pt x="485" y="90"/>
                    </a:lnTo>
                    <a:lnTo>
                      <a:pt x="504" y="109"/>
                    </a:lnTo>
                    <a:lnTo>
                      <a:pt x="492" y="132"/>
                    </a:lnTo>
                    <a:lnTo>
                      <a:pt x="474" y="144"/>
                    </a:lnTo>
                    <a:lnTo>
                      <a:pt x="473" y="166"/>
                    </a:lnTo>
                    <a:lnTo>
                      <a:pt x="459" y="204"/>
                    </a:lnTo>
                    <a:lnTo>
                      <a:pt x="459" y="231"/>
                    </a:lnTo>
                    <a:lnTo>
                      <a:pt x="468" y="249"/>
                    </a:lnTo>
                    <a:lnTo>
                      <a:pt x="470" y="267"/>
                    </a:lnTo>
                    <a:lnTo>
                      <a:pt x="482" y="268"/>
                    </a:lnTo>
                    <a:lnTo>
                      <a:pt x="482" y="309"/>
                    </a:lnTo>
                    <a:lnTo>
                      <a:pt x="492" y="309"/>
                    </a:lnTo>
                    <a:lnTo>
                      <a:pt x="489" y="322"/>
                    </a:lnTo>
                    <a:lnTo>
                      <a:pt x="512" y="328"/>
                    </a:lnTo>
                    <a:lnTo>
                      <a:pt x="521" y="351"/>
                    </a:lnTo>
                    <a:lnTo>
                      <a:pt x="539" y="361"/>
                    </a:lnTo>
                    <a:lnTo>
                      <a:pt x="564" y="361"/>
                    </a:lnTo>
                    <a:lnTo>
                      <a:pt x="564" y="378"/>
                    </a:lnTo>
                    <a:lnTo>
                      <a:pt x="561" y="460"/>
                    </a:lnTo>
                    <a:lnTo>
                      <a:pt x="452" y="457"/>
                    </a:lnTo>
                    <a:lnTo>
                      <a:pt x="416" y="535"/>
                    </a:lnTo>
                    <a:lnTo>
                      <a:pt x="425" y="553"/>
                    </a:lnTo>
                    <a:lnTo>
                      <a:pt x="411" y="567"/>
                    </a:lnTo>
                    <a:lnTo>
                      <a:pt x="393" y="576"/>
                    </a:lnTo>
                    <a:lnTo>
                      <a:pt x="383" y="552"/>
                    </a:lnTo>
                    <a:lnTo>
                      <a:pt x="354" y="529"/>
                    </a:lnTo>
                    <a:lnTo>
                      <a:pt x="323" y="541"/>
                    </a:lnTo>
                    <a:lnTo>
                      <a:pt x="306" y="574"/>
                    </a:lnTo>
                    <a:lnTo>
                      <a:pt x="308" y="619"/>
                    </a:lnTo>
                    <a:lnTo>
                      <a:pt x="279" y="619"/>
                    </a:lnTo>
                    <a:lnTo>
                      <a:pt x="269" y="603"/>
                    </a:lnTo>
                    <a:lnTo>
                      <a:pt x="258" y="583"/>
                    </a:lnTo>
                    <a:lnTo>
                      <a:pt x="242" y="583"/>
                    </a:lnTo>
                    <a:lnTo>
                      <a:pt x="219" y="556"/>
                    </a:lnTo>
                    <a:lnTo>
                      <a:pt x="240" y="546"/>
                    </a:lnTo>
                    <a:lnTo>
                      <a:pt x="248" y="516"/>
                    </a:lnTo>
                    <a:lnTo>
                      <a:pt x="237" y="501"/>
                    </a:lnTo>
                    <a:lnTo>
                      <a:pt x="227" y="471"/>
                    </a:lnTo>
                    <a:lnTo>
                      <a:pt x="224" y="447"/>
                    </a:lnTo>
                    <a:lnTo>
                      <a:pt x="218" y="421"/>
                    </a:lnTo>
                    <a:lnTo>
                      <a:pt x="227" y="402"/>
                    </a:lnTo>
                    <a:lnTo>
                      <a:pt x="212" y="358"/>
                    </a:lnTo>
                    <a:lnTo>
                      <a:pt x="197" y="331"/>
                    </a:lnTo>
                    <a:lnTo>
                      <a:pt x="200" y="304"/>
                    </a:lnTo>
                    <a:lnTo>
                      <a:pt x="194" y="291"/>
                    </a:lnTo>
                    <a:lnTo>
                      <a:pt x="162" y="295"/>
                    </a:lnTo>
                    <a:lnTo>
                      <a:pt x="162" y="277"/>
                    </a:lnTo>
                    <a:lnTo>
                      <a:pt x="138" y="276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 cmpd="sng">
                <a:solidFill>
                  <a:schemeClr val="accent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7904" name="AutoShape 170"/>
            <p:cNvSpPr>
              <a:spLocks noChangeAspect="1" noChangeArrowheads="1"/>
            </p:cNvSpPr>
            <p:nvPr/>
          </p:nvSpPr>
          <p:spPr bwMode="auto">
            <a:xfrm>
              <a:off x="2532063" y="3703638"/>
              <a:ext cx="77787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05" name="AutoShape 171"/>
            <p:cNvSpPr>
              <a:spLocks noChangeAspect="1" noChangeArrowheads="1"/>
            </p:cNvSpPr>
            <p:nvPr/>
          </p:nvSpPr>
          <p:spPr bwMode="auto">
            <a:xfrm>
              <a:off x="2554288" y="3581400"/>
              <a:ext cx="77787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06" name="AutoShape 172"/>
            <p:cNvSpPr>
              <a:spLocks noChangeAspect="1" noChangeArrowheads="1"/>
            </p:cNvSpPr>
            <p:nvPr/>
          </p:nvSpPr>
          <p:spPr bwMode="auto">
            <a:xfrm>
              <a:off x="2638425" y="3744913"/>
              <a:ext cx="77788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07" name="AutoShape 173"/>
            <p:cNvSpPr>
              <a:spLocks noChangeAspect="1" noChangeArrowheads="1"/>
            </p:cNvSpPr>
            <p:nvPr/>
          </p:nvSpPr>
          <p:spPr bwMode="auto">
            <a:xfrm>
              <a:off x="2398713" y="3371850"/>
              <a:ext cx="77787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08" name="AutoShape 174"/>
            <p:cNvSpPr>
              <a:spLocks noChangeAspect="1" noChangeArrowheads="1"/>
            </p:cNvSpPr>
            <p:nvPr/>
          </p:nvSpPr>
          <p:spPr bwMode="auto">
            <a:xfrm>
              <a:off x="2427288" y="3290888"/>
              <a:ext cx="77787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09" name="AutoShape 175"/>
            <p:cNvSpPr>
              <a:spLocks noChangeAspect="1" noChangeArrowheads="1"/>
            </p:cNvSpPr>
            <p:nvPr/>
          </p:nvSpPr>
          <p:spPr bwMode="auto">
            <a:xfrm>
              <a:off x="2386013" y="3448050"/>
              <a:ext cx="76200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10" name="AutoShape 176"/>
            <p:cNvSpPr>
              <a:spLocks noChangeAspect="1" noChangeArrowheads="1"/>
            </p:cNvSpPr>
            <p:nvPr/>
          </p:nvSpPr>
          <p:spPr bwMode="auto">
            <a:xfrm>
              <a:off x="2408238" y="3581400"/>
              <a:ext cx="77787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11" name="AutoShape 177"/>
            <p:cNvSpPr>
              <a:spLocks noChangeAspect="1" noChangeArrowheads="1"/>
            </p:cNvSpPr>
            <p:nvPr/>
          </p:nvSpPr>
          <p:spPr bwMode="auto">
            <a:xfrm>
              <a:off x="2008188" y="2308225"/>
              <a:ext cx="76200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12" name="AutoShape 178"/>
            <p:cNvSpPr>
              <a:spLocks noChangeAspect="1" noChangeArrowheads="1"/>
            </p:cNvSpPr>
            <p:nvPr/>
          </p:nvSpPr>
          <p:spPr bwMode="auto">
            <a:xfrm>
              <a:off x="3502025" y="3313113"/>
              <a:ext cx="77788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13" name="AutoShape 179"/>
            <p:cNvSpPr>
              <a:spLocks noChangeAspect="1" noChangeArrowheads="1"/>
            </p:cNvSpPr>
            <p:nvPr/>
          </p:nvSpPr>
          <p:spPr bwMode="auto">
            <a:xfrm>
              <a:off x="3616325" y="3317875"/>
              <a:ext cx="76200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14" name="AutoShape 180"/>
            <p:cNvSpPr>
              <a:spLocks noChangeAspect="1" noChangeArrowheads="1"/>
            </p:cNvSpPr>
            <p:nvPr/>
          </p:nvSpPr>
          <p:spPr bwMode="auto">
            <a:xfrm>
              <a:off x="3119438" y="3644900"/>
              <a:ext cx="77787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15" name="AutoShape 181"/>
            <p:cNvSpPr>
              <a:spLocks noChangeAspect="1" noChangeArrowheads="1"/>
            </p:cNvSpPr>
            <p:nvPr/>
          </p:nvSpPr>
          <p:spPr bwMode="auto">
            <a:xfrm>
              <a:off x="3228975" y="3683000"/>
              <a:ext cx="77788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16" name="AutoShape 182"/>
            <p:cNvSpPr>
              <a:spLocks noChangeAspect="1" noChangeArrowheads="1"/>
            </p:cNvSpPr>
            <p:nvPr/>
          </p:nvSpPr>
          <p:spPr bwMode="auto">
            <a:xfrm>
              <a:off x="3076575" y="3821113"/>
              <a:ext cx="77788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17" name="AutoShape 183"/>
            <p:cNvSpPr>
              <a:spLocks noChangeAspect="1" noChangeArrowheads="1"/>
            </p:cNvSpPr>
            <p:nvPr/>
          </p:nvSpPr>
          <p:spPr bwMode="auto">
            <a:xfrm>
              <a:off x="2938463" y="3848100"/>
              <a:ext cx="76200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18" name="AutoShape 184"/>
            <p:cNvSpPr>
              <a:spLocks noChangeAspect="1" noChangeArrowheads="1"/>
            </p:cNvSpPr>
            <p:nvPr/>
          </p:nvSpPr>
          <p:spPr bwMode="auto">
            <a:xfrm>
              <a:off x="2930525" y="3730625"/>
              <a:ext cx="77788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19" name="AutoShape 185"/>
            <p:cNvSpPr>
              <a:spLocks noChangeAspect="1" noChangeArrowheads="1"/>
            </p:cNvSpPr>
            <p:nvPr/>
          </p:nvSpPr>
          <p:spPr bwMode="auto">
            <a:xfrm>
              <a:off x="3214688" y="3760788"/>
              <a:ext cx="77787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20" name="AutoShape 186"/>
            <p:cNvSpPr>
              <a:spLocks noChangeAspect="1" noChangeArrowheads="1"/>
            </p:cNvSpPr>
            <p:nvPr/>
          </p:nvSpPr>
          <p:spPr bwMode="auto">
            <a:xfrm>
              <a:off x="2816225" y="3757613"/>
              <a:ext cx="77788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21" name="AutoShape 187"/>
            <p:cNvSpPr>
              <a:spLocks noChangeAspect="1" noChangeArrowheads="1"/>
            </p:cNvSpPr>
            <p:nvPr/>
          </p:nvSpPr>
          <p:spPr bwMode="auto">
            <a:xfrm>
              <a:off x="3081338" y="3724275"/>
              <a:ext cx="76200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22" name="AutoShape 188"/>
            <p:cNvSpPr>
              <a:spLocks noChangeAspect="1" noChangeArrowheads="1"/>
            </p:cNvSpPr>
            <p:nvPr/>
          </p:nvSpPr>
          <p:spPr bwMode="auto">
            <a:xfrm>
              <a:off x="3387725" y="2655888"/>
              <a:ext cx="77788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23" name="AutoShape 189"/>
            <p:cNvSpPr>
              <a:spLocks noChangeAspect="1" noChangeArrowheads="1"/>
            </p:cNvSpPr>
            <p:nvPr/>
          </p:nvSpPr>
          <p:spPr bwMode="auto">
            <a:xfrm>
              <a:off x="3171825" y="3892550"/>
              <a:ext cx="77788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24" name="AutoShape 190"/>
            <p:cNvSpPr>
              <a:spLocks noChangeAspect="1" noChangeArrowheads="1"/>
            </p:cNvSpPr>
            <p:nvPr/>
          </p:nvSpPr>
          <p:spPr bwMode="auto">
            <a:xfrm>
              <a:off x="2474913" y="4021138"/>
              <a:ext cx="77787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25" name="AutoShape 191"/>
            <p:cNvSpPr>
              <a:spLocks noChangeAspect="1" noChangeArrowheads="1"/>
            </p:cNvSpPr>
            <p:nvPr/>
          </p:nvSpPr>
          <p:spPr bwMode="auto">
            <a:xfrm>
              <a:off x="2727325" y="4165600"/>
              <a:ext cx="77788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26" name="AutoShape 192"/>
            <p:cNvSpPr>
              <a:spLocks noChangeAspect="1" noChangeArrowheads="1"/>
            </p:cNvSpPr>
            <p:nvPr/>
          </p:nvSpPr>
          <p:spPr bwMode="auto">
            <a:xfrm>
              <a:off x="2782888" y="4064000"/>
              <a:ext cx="76200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27" name="AutoShape 193"/>
            <p:cNvSpPr>
              <a:spLocks noChangeAspect="1" noChangeArrowheads="1"/>
            </p:cNvSpPr>
            <p:nvPr/>
          </p:nvSpPr>
          <p:spPr bwMode="auto">
            <a:xfrm>
              <a:off x="2447925" y="4246563"/>
              <a:ext cx="76200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28" name="AutoShape 194"/>
            <p:cNvSpPr>
              <a:spLocks noChangeAspect="1" noChangeArrowheads="1"/>
            </p:cNvSpPr>
            <p:nvPr/>
          </p:nvSpPr>
          <p:spPr bwMode="auto">
            <a:xfrm>
              <a:off x="3625850" y="2805113"/>
              <a:ext cx="77788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29" name="AutoShape 195"/>
            <p:cNvSpPr>
              <a:spLocks noChangeAspect="1" noChangeArrowheads="1"/>
            </p:cNvSpPr>
            <p:nvPr/>
          </p:nvSpPr>
          <p:spPr bwMode="auto">
            <a:xfrm>
              <a:off x="3679825" y="2344738"/>
              <a:ext cx="76200" cy="69850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30" name="AutoShape 196"/>
            <p:cNvSpPr>
              <a:spLocks noChangeAspect="1" noChangeArrowheads="1"/>
            </p:cNvSpPr>
            <p:nvPr/>
          </p:nvSpPr>
          <p:spPr bwMode="auto">
            <a:xfrm>
              <a:off x="2954338" y="4495800"/>
              <a:ext cx="76200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31" name="AutoShape 197"/>
            <p:cNvSpPr>
              <a:spLocks noChangeAspect="1" noChangeArrowheads="1"/>
            </p:cNvSpPr>
            <p:nvPr/>
          </p:nvSpPr>
          <p:spPr bwMode="auto">
            <a:xfrm>
              <a:off x="3151188" y="4556125"/>
              <a:ext cx="77787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32" name="AutoShape 198"/>
            <p:cNvSpPr>
              <a:spLocks noChangeAspect="1" noChangeArrowheads="1"/>
            </p:cNvSpPr>
            <p:nvPr/>
          </p:nvSpPr>
          <p:spPr bwMode="auto">
            <a:xfrm>
              <a:off x="2681288" y="4411663"/>
              <a:ext cx="77787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33" name="AutoShape 199"/>
            <p:cNvSpPr>
              <a:spLocks noChangeAspect="1" noChangeArrowheads="1"/>
            </p:cNvSpPr>
            <p:nvPr/>
          </p:nvSpPr>
          <p:spPr bwMode="auto">
            <a:xfrm>
              <a:off x="2806700" y="4349750"/>
              <a:ext cx="77788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34" name="AutoShape 200"/>
            <p:cNvSpPr>
              <a:spLocks noChangeAspect="1" noChangeArrowheads="1"/>
            </p:cNvSpPr>
            <p:nvPr/>
          </p:nvSpPr>
          <p:spPr bwMode="auto">
            <a:xfrm>
              <a:off x="2603500" y="4494213"/>
              <a:ext cx="76200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35" name="AutoShape 201"/>
            <p:cNvSpPr>
              <a:spLocks noChangeAspect="1" noChangeArrowheads="1"/>
            </p:cNvSpPr>
            <p:nvPr/>
          </p:nvSpPr>
          <p:spPr bwMode="auto">
            <a:xfrm>
              <a:off x="2655888" y="4476750"/>
              <a:ext cx="77787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36" name="AutoShape 202"/>
            <p:cNvSpPr>
              <a:spLocks noChangeAspect="1" noChangeArrowheads="1"/>
            </p:cNvSpPr>
            <p:nvPr/>
          </p:nvSpPr>
          <p:spPr bwMode="auto">
            <a:xfrm>
              <a:off x="2898775" y="4344988"/>
              <a:ext cx="77788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37" name="AutoShape 203"/>
            <p:cNvSpPr>
              <a:spLocks noChangeAspect="1" noChangeArrowheads="1"/>
            </p:cNvSpPr>
            <p:nvPr/>
          </p:nvSpPr>
          <p:spPr bwMode="auto">
            <a:xfrm>
              <a:off x="3035300" y="4549775"/>
              <a:ext cx="77788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38" name="AutoShape 204"/>
            <p:cNvSpPr>
              <a:spLocks noChangeAspect="1" noChangeArrowheads="1"/>
            </p:cNvSpPr>
            <p:nvPr/>
          </p:nvSpPr>
          <p:spPr bwMode="auto">
            <a:xfrm>
              <a:off x="2763838" y="4643438"/>
              <a:ext cx="77787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39" name="AutoShape 205"/>
            <p:cNvSpPr>
              <a:spLocks noChangeAspect="1" noChangeArrowheads="1"/>
            </p:cNvSpPr>
            <p:nvPr/>
          </p:nvSpPr>
          <p:spPr bwMode="auto">
            <a:xfrm>
              <a:off x="2649538" y="4548188"/>
              <a:ext cx="77787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40" name="AutoShape 206"/>
            <p:cNvSpPr>
              <a:spLocks noChangeAspect="1" noChangeArrowheads="1"/>
            </p:cNvSpPr>
            <p:nvPr/>
          </p:nvSpPr>
          <p:spPr bwMode="auto">
            <a:xfrm>
              <a:off x="2690813" y="4564063"/>
              <a:ext cx="77787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41" name="AutoShape 207"/>
            <p:cNvSpPr>
              <a:spLocks noChangeAspect="1" noChangeArrowheads="1"/>
            </p:cNvSpPr>
            <p:nvPr/>
          </p:nvSpPr>
          <p:spPr bwMode="auto">
            <a:xfrm>
              <a:off x="2816225" y="4902200"/>
              <a:ext cx="77788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42" name="AutoShape 208"/>
            <p:cNvSpPr>
              <a:spLocks noChangeAspect="1" noChangeArrowheads="1"/>
            </p:cNvSpPr>
            <p:nvPr/>
          </p:nvSpPr>
          <p:spPr bwMode="auto">
            <a:xfrm>
              <a:off x="2868613" y="5040313"/>
              <a:ext cx="77787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43" name="AutoShape 209"/>
            <p:cNvSpPr>
              <a:spLocks noChangeAspect="1" noChangeArrowheads="1"/>
            </p:cNvSpPr>
            <p:nvPr/>
          </p:nvSpPr>
          <p:spPr bwMode="auto">
            <a:xfrm>
              <a:off x="2736850" y="4895850"/>
              <a:ext cx="77788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44" name="AutoShape 210"/>
            <p:cNvSpPr>
              <a:spLocks noChangeAspect="1" noChangeArrowheads="1"/>
            </p:cNvSpPr>
            <p:nvPr/>
          </p:nvSpPr>
          <p:spPr bwMode="auto">
            <a:xfrm>
              <a:off x="2730500" y="5233988"/>
              <a:ext cx="76200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45" name="AutoShape 211"/>
            <p:cNvSpPr>
              <a:spLocks noChangeAspect="1" noChangeArrowheads="1"/>
            </p:cNvSpPr>
            <p:nvPr/>
          </p:nvSpPr>
          <p:spPr bwMode="auto">
            <a:xfrm>
              <a:off x="2801938" y="5122863"/>
              <a:ext cx="77787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46" name="AutoShape 212"/>
            <p:cNvSpPr>
              <a:spLocks noChangeAspect="1" noChangeArrowheads="1"/>
            </p:cNvSpPr>
            <p:nvPr/>
          </p:nvSpPr>
          <p:spPr bwMode="auto">
            <a:xfrm>
              <a:off x="2536825" y="4845050"/>
              <a:ext cx="77788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47" name="AutoShape 213"/>
            <p:cNvSpPr>
              <a:spLocks noChangeAspect="1" noChangeArrowheads="1"/>
            </p:cNvSpPr>
            <p:nvPr/>
          </p:nvSpPr>
          <p:spPr bwMode="auto">
            <a:xfrm>
              <a:off x="2620963" y="4922838"/>
              <a:ext cx="77787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48" name="AutoShape 214"/>
            <p:cNvSpPr>
              <a:spLocks noChangeAspect="1" noChangeArrowheads="1"/>
            </p:cNvSpPr>
            <p:nvPr/>
          </p:nvSpPr>
          <p:spPr bwMode="auto">
            <a:xfrm>
              <a:off x="2482850" y="4860925"/>
              <a:ext cx="76200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49" name="AutoShape 215"/>
            <p:cNvSpPr>
              <a:spLocks noChangeAspect="1" noChangeArrowheads="1"/>
            </p:cNvSpPr>
            <p:nvPr/>
          </p:nvSpPr>
          <p:spPr bwMode="auto">
            <a:xfrm>
              <a:off x="2711450" y="5049838"/>
              <a:ext cx="77788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50" name="AutoShape 216"/>
            <p:cNvSpPr>
              <a:spLocks noChangeAspect="1" noChangeArrowheads="1"/>
            </p:cNvSpPr>
            <p:nvPr/>
          </p:nvSpPr>
          <p:spPr bwMode="auto">
            <a:xfrm>
              <a:off x="2759075" y="5183188"/>
              <a:ext cx="77788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51" name="AutoShape 217"/>
            <p:cNvSpPr>
              <a:spLocks noChangeAspect="1" noChangeArrowheads="1"/>
            </p:cNvSpPr>
            <p:nvPr/>
          </p:nvSpPr>
          <p:spPr bwMode="auto">
            <a:xfrm>
              <a:off x="2825750" y="4967288"/>
              <a:ext cx="77788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52" name="AutoShape 218"/>
            <p:cNvSpPr>
              <a:spLocks noChangeAspect="1" noChangeArrowheads="1"/>
            </p:cNvSpPr>
            <p:nvPr/>
          </p:nvSpPr>
          <p:spPr bwMode="auto">
            <a:xfrm>
              <a:off x="2778125" y="4822825"/>
              <a:ext cx="77788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53" name="AutoShape 219"/>
            <p:cNvSpPr>
              <a:spLocks noChangeAspect="1" noChangeArrowheads="1"/>
            </p:cNvSpPr>
            <p:nvPr/>
          </p:nvSpPr>
          <p:spPr bwMode="auto">
            <a:xfrm>
              <a:off x="2771775" y="4960938"/>
              <a:ext cx="76200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54" name="AutoShape 220"/>
            <p:cNvSpPr>
              <a:spLocks noChangeAspect="1" noChangeArrowheads="1"/>
            </p:cNvSpPr>
            <p:nvPr/>
          </p:nvSpPr>
          <p:spPr bwMode="auto">
            <a:xfrm>
              <a:off x="2554288" y="4905375"/>
              <a:ext cx="77787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55" name="AutoShape 221"/>
            <p:cNvSpPr>
              <a:spLocks noChangeAspect="1" noChangeArrowheads="1"/>
            </p:cNvSpPr>
            <p:nvPr/>
          </p:nvSpPr>
          <p:spPr bwMode="auto">
            <a:xfrm>
              <a:off x="2843213" y="4735513"/>
              <a:ext cx="77787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56" name="AutoShape 222"/>
            <p:cNvSpPr>
              <a:spLocks noChangeAspect="1" noChangeArrowheads="1"/>
            </p:cNvSpPr>
            <p:nvPr/>
          </p:nvSpPr>
          <p:spPr bwMode="auto">
            <a:xfrm>
              <a:off x="2728913" y="4710113"/>
              <a:ext cx="76200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57" name="AutoShape 223"/>
            <p:cNvSpPr>
              <a:spLocks noChangeAspect="1" noChangeArrowheads="1"/>
            </p:cNvSpPr>
            <p:nvPr/>
          </p:nvSpPr>
          <p:spPr bwMode="auto">
            <a:xfrm>
              <a:off x="2987675" y="4238625"/>
              <a:ext cx="77788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58" name="AutoShape 224"/>
            <p:cNvSpPr>
              <a:spLocks noChangeAspect="1" noChangeArrowheads="1"/>
            </p:cNvSpPr>
            <p:nvPr/>
          </p:nvSpPr>
          <p:spPr bwMode="auto">
            <a:xfrm>
              <a:off x="3209925" y="4121150"/>
              <a:ext cx="77788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59" name="AutoShape 225"/>
            <p:cNvSpPr>
              <a:spLocks noChangeAspect="1" noChangeArrowheads="1"/>
            </p:cNvSpPr>
            <p:nvPr/>
          </p:nvSpPr>
          <p:spPr bwMode="auto">
            <a:xfrm>
              <a:off x="3238500" y="4159250"/>
              <a:ext cx="77788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60" name="AutoShape 226"/>
            <p:cNvSpPr>
              <a:spLocks noChangeAspect="1" noChangeArrowheads="1"/>
            </p:cNvSpPr>
            <p:nvPr/>
          </p:nvSpPr>
          <p:spPr bwMode="auto">
            <a:xfrm>
              <a:off x="3040063" y="4197350"/>
              <a:ext cx="76200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61" name="AutoShape 227"/>
            <p:cNvSpPr>
              <a:spLocks noChangeAspect="1" noChangeArrowheads="1"/>
            </p:cNvSpPr>
            <p:nvPr/>
          </p:nvSpPr>
          <p:spPr bwMode="auto">
            <a:xfrm>
              <a:off x="3141663" y="4168775"/>
              <a:ext cx="76200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62" name="AutoShape 228"/>
            <p:cNvSpPr>
              <a:spLocks noChangeAspect="1" noChangeArrowheads="1"/>
            </p:cNvSpPr>
            <p:nvPr/>
          </p:nvSpPr>
          <p:spPr bwMode="auto">
            <a:xfrm>
              <a:off x="3055938" y="4268788"/>
              <a:ext cx="77787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63" name="AutoShape 229"/>
            <p:cNvSpPr>
              <a:spLocks noChangeAspect="1" noChangeArrowheads="1"/>
            </p:cNvSpPr>
            <p:nvPr/>
          </p:nvSpPr>
          <p:spPr bwMode="auto">
            <a:xfrm>
              <a:off x="2941638" y="4151313"/>
              <a:ext cx="77787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64" name="AutoShape 230"/>
            <p:cNvSpPr>
              <a:spLocks noChangeAspect="1" noChangeArrowheads="1"/>
            </p:cNvSpPr>
            <p:nvPr/>
          </p:nvSpPr>
          <p:spPr bwMode="auto">
            <a:xfrm>
              <a:off x="2886075" y="4200525"/>
              <a:ext cx="77788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65" name="AutoShape 231"/>
            <p:cNvSpPr>
              <a:spLocks noChangeAspect="1" noChangeArrowheads="1"/>
            </p:cNvSpPr>
            <p:nvPr/>
          </p:nvSpPr>
          <p:spPr bwMode="auto">
            <a:xfrm>
              <a:off x="3133725" y="4262438"/>
              <a:ext cx="77788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66" name="Freeform 233"/>
            <p:cNvSpPr>
              <a:spLocks noChangeAspect="1"/>
            </p:cNvSpPr>
            <p:nvPr/>
          </p:nvSpPr>
          <p:spPr bwMode="auto">
            <a:xfrm>
              <a:off x="1314450" y="2544763"/>
              <a:ext cx="12700" cy="19050"/>
            </a:xfrm>
            <a:custGeom>
              <a:avLst/>
              <a:gdLst>
                <a:gd name="T0" fmla="*/ 0 w 20"/>
                <a:gd name="T1" fmla="*/ 2147483646 h 33"/>
                <a:gd name="T2" fmla="*/ 2147483646 w 20"/>
                <a:gd name="T3" fmla="*/ 0 h 33"/>
                <a:gd name="T4" fmla="*/ 0 60000 65536"/>
                <a:gd name="T5" fmla="*/ 0 60000 65536"/>
                <a:gd name="T6" fmla="*/ 0 w 20"/>
                <a:gd name="T7" fmla="*/ 0 h 33"/>
                <a:gd name="T8" fmla="*/ 20 w 20"/>
                <a:gd name="T9" fmla="*/ 33 h 3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0" h="33">
                  <a:moveTo>
                    <a:pt x="0" y="33"/>
                  </a:moveTo>
                  <a:cubicBezTo>
                    <a:pt x="9" y="7"/>
                    <a:pt x="2" y="18"/>
                    <a:pt x="20" y="0"/>
                  </a:cubicBez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967" name="AutoShape 185"/>
            <p:cNvSpPr>
              <a:spLocks noChangeAspect="1" noChangeArrowheads="1"/>
            </p:cNvSpPr>
            <p:nvPr/>
          </p:nvSpPr>
          <p:spPr bwMode="auto">
            <a:xfrm>
              <a:off x="3240088" y="3829050"/>
              <a:ext cx="77787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68" name="AutoShape 189"/>
            <p:cNvSpPr>
              <a:spLocks noChangeAspect="1" noChangeArrowheads="1"/>
            </p:cNvSpPr>
            <p:nvPr/>
          </p:nvSpPr>
          <p:spPr bwMode="auto">
            <a:xfrm>
              <a:off x="3170238" y="3981450"/>
              <a:ext cx="77787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69" name="AutoShape 193"/>
            <p:cNvSpPr>
              <a:spLocks noChangeAspect="1" noChangeArrowheads="1"/>
            </p:cNvSpPr>
            <p:nvPr/>
          </p:nvSpPr>
          <p:spPr bwMode="auto">
            <a:xfrm>
              <a:off x="2552700" y="4213225"/>
              <a:ext cx="76200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70" name="AutoShape 193"/>
            <p:cNvSpPr>
              <a:spLocks noChangeAspect="1" noChangeArrowheads="1"/>
            </p:cNvSpPr>
            <p:nvPr/>
          </p:nvSpPr>
          <p:spPr bwMode="auto">
            <a:xfrm>
              <a:off x="2620963" y="4249738"/>
              <a:ext cx="76200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71" name="AutoShape 194"/>
            <p:cNvSpPr>
              <a:spLocks noChangeAspect="1" noChangeArrowheads="1"/>
            </p:cNvSpPr>
            <p:nvPr/>
          </p:nvSpPr>
          <p:spPr bwMode="auto">
            <a:xfrm>
              <a:off x="4040188" y="2913063"/>
              <a:ext cx="77787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72" name="AutoShape 194"/>
            <p:cNvSpPr>
              <a:spLocks noChangeAspect="1" noChangeArrowheads="1"/>
            </p:cNvSpPr>
            <p:nvPr/>
          </p:nvSpPr>
          <p:spPr bwMode="auto">
            <a:xfrm>
              <a:off x="3832225" y="2641600"/>
              <a:ext cx="77788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73" name="AutoShape 174"/>
            <p:cNvSpPr>
              <a:spLocks noChangeAspect="1" noChangeArrowheads="1"/>
            </p:cNvSpPr>
            <p:nvPr/>
          </p:nvSpPr>
          <p:spPr bwMode="auto">
            <a:xfrm>
              <a:off x="1928813" y="3259138"/>
              <a:ext cx="77787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74" name="AutoShape 221"/>
            <p:cNvSpPr>
              <a:spLocks noChangeAspect="1" noChangeArrowheads="1"/>
            </p:cNvSpPr>
            <p:nvPr/>
          </p:nvSpPr>
          <p:spPr bwMode="auto">
            <a:xfrm>
              <a:off x="2930525" y="4721225"/>
              <a:ext cx="77788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75" name="AutoShape 221"/>
            <p:cNvSpPr>
              <a:spLocks noChangeAspect="1" noChangeArrowheads="1"/>
            </p:cNvSpPr>
            <p:nvPr/>
          </p:nvSpPr>
          <p:spPr bwMode="auto">
            <a:xfrm>
              <a:off x="3117850" y="4676775"/>
              <a:ext cx="77788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76" name="AutoShape 198"/>
            <p:cNvSpPr>
              <a:spLocks noChangeAspect="1" noChangeArrowheads="1"/>
            </p:cNvSpPr>
            <p:nvPr/>
          </p:nvSpPr>
          <p:spPr bwMode="auto">
            <a:xfrm>
              <a:off x="2735263" y="4459288"/>
              <a:ext cx="77787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77" name="AutoShape 199"/>
            <p:cNvSpPr>
              <a:spLocks noChangeAspect="1" noChangeArrowheads="1"/>
            </p:cNvSpPr>
            <p:nvPr/>
          </p:nvSpPr>
          <p:spPr bwMode="auto">
            <a:xfrm>
              <a:off x="2981325" y="4435475"/>
              <a:ext cx="77788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78" name="AutoShape 229"/>
            <p:cNvSpPr>
              <a:spLocks noChangeAspect="1" noChangeArrowheads="1"/>
            </p:cNvSpPr>
            <p:nvPr/>
          </p:nvSpPr>
          <p:spPr bwMode="auto">
            <a:xfrm>
              <a:off x="3094038" y="4303713"/>
              <a:ext cx="77787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79" name="AutoShape 229"/>
            <p:cNvSpPr>
              <a:spLocks noChangeAspect="1" noChangeArrowheads="1"/>
            </p:cNvSpPr>
            <p:nvPr/>
          </p:nvSpPr>
          <p:spPr bwMode="auto">
            <a:xfrm>
              <a:off x="3052763" y="4076700"/>
              <a:ext cx="77787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80" name="AutoShape 220"/>
            <p:cNvSpPr>
              <a:spLocks noChangeAspect="1" noChangeArrowheads="1"/>
            </p:cNvSpPr>
            <p:nvPr/>
          </p:nvSpPr>
          <p:spPr bwMode="auto">
            <a:xfrm>
              <a:off x="2582863" y="5054600"/>
              <a:ext cx="77787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81" name="AutoShape 220"/>
            <p:cNvSpPr>
              <a:spLocks noChangeAspect="1" noChangeArrowheads="1"/>
            </p:cNvSpPr>
            <p:nvPr/>
          </p:nvSpPr>
          <p:spPr bwMode="auto">
            <a:xfrm>
              <a:off x="2651125" y="5138738"/>
              <a:ext cx="77788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82" name="AutoShape 212"/>
            <p:cNvSpPr>
              <a:spLocks noChangeAspect="1" noChangeArrowheads="1"/>
            </p:cNvSpPr>
            <p:nvPr/>
          </p:nvSpPr>
          <p:spPr bwMode="auto">
            <a:xfrm>
              <a:off x="2689225" y="4830763"/>
              <a:ext cx="77788" cy="71437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37983" name="AutoShape 212"/>
            <p:cNvSpPr>
              <a:spLocks noChangeAspect="1" noChangeArrowheads="1"/>
            </p:cNvSpPr>
            <p:nvPr/>
          </p:nvSpPr>
          <p:spPr bwMode="auto">
            <a:xfrm>
              <a:off x="2689225" y="4946650"/>
              <a:ext cx="77788" cy="71438"/>
            </a:xfrm>
            <a:prstGeom prst="can">
              <a:avLst>
                <a:gd name="adj" fmla="val 25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lIns="0" tIns="0" rIns="0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</p:grpSp>
      <p:sp>
        <p:nvSpPr>
          <p:cNvPr id="37897" name="Rectangle 17"/>
          <p:cNvSpPr>
            <a:spLocks noChangeAspect="1" noChangeArrowheads="1"/>
          </p:cNvSpPr>
          <p:nvPr/>
        </p:nvSpPr>
        <p:spPr bwMode="auto">
          <a:xfrm>
            <a:off x="271463" y="1484313"/>
            <a:ext cx="4560887" cy="4105275"/>
          </a:xfrm>
          <a:prstGeom prst="rect">
            <a:avLst/>
          </a:prstGeom>
          <a:noFill/>
          <a:ln w="952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cs typeface="Arial" panose="020B0604020202020204" pitchFamily="34" charset="0"/>
            </a:endParaRPr>
          </a:p>
        </p:txBody>
      </p:sp>
      <p:sp>
        <p:nvSpPr>
          <p:cNvPr id="37898" name="Rectangle 4"/>
          <p:cNvSpPr>
            <a:spLocks noChangeArrowheads="1"/>
          </p:cNvSpPr>
          <p:nvPr/>
        </p:nvSpPr>
        <p:spPr bwMode="auto">
          <a:xfrm>
            <a:off x="2587625" y="171450"/>
            <a:ext cx="59848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28398" dir="3806097" algn="ctr" rotWithShape="0">
                    <a:srgbClr val="333333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8953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Tx/>
            </a:pPr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Consumo Interno no Brasil – Soja em Grãos</a:t>
            </a:r>
          </a:p>
        </p:txBody>
      </p:sp>
      <p:sp>
        <p:nvSpPr>
          <p:cNvPr id="37899" name="AutoShape 2"/>
          <p:cNvSpPr>
            <a:spLocks noChangeArrowheads="1"/>
          </p:cNvSpPr>
          <p:nvPr/>
        </p:nvSpPr>
        <p:spPr bwMode="auto">
          <a:xfrm>
            <a:off x="271463" y="5884863"/>
            <a:ext cx="9363075" cy="576262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cs typeface="Arial" panose="020B0604020202020204" pitchFamily="34" charset="0"/>
            </a:endParaRPr>
          </a:p>
        </p:txBody>
      </p:sp>
      <p:sp>
        <p:nvSpPr>
          <p:cNvPr id="37900" name="AutoShape 42"/>
          <p:cNvSpPr>
            <a:spLocks noChangeArrowheads="1"/>
          </p:cNvSpPr>
          <p:nvPr/>
        </p:nvSpPr>
        <p:spPr bwMode="auto">
          <a:xfrm rot="5400000">
            <a:off x="4860925" y="4310063"/>
            <a:ext cx="190500" cy="2908300"/>
          </a:xfrm>
          <a:prstGeom prst="homePlate">
            <a:avLst>
              <a:gd name="adj" fmla="val 10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rot="10800000" vert="eaVert"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cs typeface="Arial" panose="020B0604020202020204" pitchFamily="34" charset="0"/>
            </a:endParaRPr>
          </a:p>
        </p:txBody>
      </p:sp>
      <p:sp>
        <p:nvSpPr>
          <p:cNvPr id="37901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190500" y="6653213"/>
            <a:ext cx="9028113" cy="146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buClr>
                <a:schemeClr val="tx2"/>
              </a:buClr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  <a:buClrTx/>
            </a:pPr>
            <a:r>
              <a:rPr lang="pt-BR" sz="1000" b="0">
                <a:cs typeface="Arial" panose="020B0604020202020204" pitchFamily="34" charset="0"/>
              </a:rPr>
              <a:t>	Fonte:	IBGE, Conab, Abiove, análise Macrologística</a:t>
            </a:r>
          </a:p>
        </p:txBody>
      </p:sp>
      <p:sp>
        <p:nvSpPr>
          <p:cNvPr id="37902" name="Rectangle 252"/>
          <p:cNvSpPr>
            <a:spLocks noChangeArrowheads="1"/>
          </p:cNvSpPr>
          <p:nvPr/>
        </p:nvSpPr>
        <p:spPr bwMode="auto">
          <a:xfrm>
            <a:off x="385763" y="6042025"/>
            <a:ext cx="9077325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Ctr="1">
            <a:spAutoFit/>
          </a:bodyPr>
          <a:lstStyle>
            <a:lvl1pPr marL="342900" indent="-342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179388" indent="-17780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>
              <a:buFont typeface="Times New Roman" panose="02020603050405020304" pitchFamily="18" charset="0"/>
              <a:buNone/>
            </a:pPr>
            <a:r>
              <a:rPr lang="pt-BR" sz="1400"/>
              <a:t>Analisou-se tamb</a:t>
            </a:r>
            <a:r>
              <a:rPr lang="pt-BR" sz="1400">
                <a:latin typeface="Tahoma" panose="020B0604030504040204" pitchFamily="34" charset="0"/>
              </a:rPr>
              <a:t>é</a:t>
            </a:r>
            <a:r>
              <a:rPr lang="pt-BR" sz="1400"/>
              <a:t>m aonde são consumidos cada um destes produtos dentro do Brasil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Text Box 18"/>
          <p:cNvSpPr txBox="1">
            <a:spLocks noChangeArrowheads="1"/>
          </p:cNvSpPr>
          <p:nvPr/>
        </p:nvSpPr>
        <p:spPr bwMode="auto">
          <a:xfrm>
            <a:off x="215900" y="971550"/>
            <a:ext cx="1593850" cy="231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57263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b="0">
                <a:cs typeface="Arial" panose="020B0604020202020204" pitchFamily="34" charset="0"/>
              </a:rPr>
              <a:t>2020, mil tons</a:t>
            </a:r>
            <a:endParaRPr lang="en-US" b="0" baseline="30000">
              <a:cs typeface="Arial" panose="020B0604020202020204" pitchFamily="34" charset="0"/>
            </a:endParaRPr>
          </a:p>
        </p:txBody>
      </p:sp>
      <p:sp>
        <p:nvSpPr>
          <p:cNvPr id="41987" name="Rectangle 4"/>
          <p:cNvSpPr>
            <a:spLocks noChangeArrowheads="1"/>
          </p:cNvSpPr>
          <p:nvPr/>
        </p:nvSpPr>
        <p:spPr bwMode="auto">
          <a:xfrm>
            <a:off x="2597150" y="163513"/>
            <a:ext cx="730885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28398" dir="3806097" algn="ctr" rotWithShape="0">
                    <a:srgbClr val="333333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8953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Tx/>
            </a:pPr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Projeção dos Pólos de Produção na Região Centro-Oeste – Soja em Grãos</a:t>
            </a:r>
          </a:p>
        </p:txBody>
      </p:sp>
      <p:sp>
        <p:nvSpPr>
          <p:cNvPr id="41988" name="Rectangle 6"/>
          <p:cNvSpPr>
            <a:spLocks noChangeArrowheads="1"/>
          </p:cNvSpPr>
          <p:nvPr/>
        </p:nvSpPr>
        <p:spPr bwMode="auto">
          <a:xfrm>
            <a:off x="6161088" y="1236663"/>
            <a:ext cx="3556000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>
                <a:solidFill>
                  <a:schemeClr val="tx2"/>
                </a:solidFill>
                <a:cs typeface="Arial" panose="020B0604020202020204" pitchFamily="34" charset="0"/>
              </a:rPr>
              <a:t>Principais munic</a:t>
            </a:r>
            <a:r>
              <a:rPr lang="pt-BR">
                <a:solidFill>
                  <a:schemeClr val="tx2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í</a:t>
            </a:r>
            <a:r>
              <a:rPr lang="pt-BR">
                <a:solidFill>
                  <a:schemeClr val="tx2"/>
                </a:solidFill>
                <a:cs typeface="Arial" panose="020B0604020202020204" pitchFamily="34" charset="0"/>
              </a:rPr>
              <a:t>pios produtores</a:t>
            </a:r>
          </a:p>
        </p:txBody>
      </p:sp>
      <p:cxnSp>
        <p:nvCxnSpPr>
          <p:cNvPr id="41989" name="Conector reto 2"/>
          <p:cNvCxnSpPr>
            <a:cxnSpLocks noChangeShapeType="1"/>
          </p:cNvCxnSpPr>
          <p:nvPr/>
        </p:nvCxnSpPr>
        <p:spPr bwMode="auto">
          <a:xfrm>
            <a:off x="193675" y="1527175"/>
            <a:ext cx="5395913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1990" name="Conector reto 3"/>
          <p:cNvCxnSpPr>
            <a:cxnSpLocks noChangeShapeType="1"/>
          </p:cNvCxnSpPr>
          <p:nvPr/>
        </p:nvCxnSpPr>
        <p:spPr bwMode="auto">
          <a:xfrm>
            <a:off x="6043613" y="1527175"/>
            <a:ext cx="3697287" cy="0"/>
          </a:xfrm>
          <a:prstGeom prst="line">
            <a:avLst/>
          </a:prstGeom>
          <a:noFill/>
          <a:ln w="19050">
            <a:solidFill>
              <a:srgbClr val="62E2F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1991" name="Rectangle 6"/>
          <p:cNvSpPr>
            <a:spLocks noChangeArrowheads="1"/>
          </p:cNvSpPr>
          <p:nvPr/>
        </p:nvSpPr>
        <p:spPr bwMode="auto">
          <a:xfrm>
            <a:off x="330200" y="1227138"/>
            <a:ext cx="5551488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>
                <a:solidFill>
                  <a:schemeClr val="tx2"/>
                </a:solidFill>
                <a:cs typeface="Arial" panose="020B0604020202020204" pitchFamily="34" charset="0"/>
              </a:rPr>
              <a:t>Produ</a:t>
            </a:r>
            <a:r>
              <a:rPr lang="pt-BR">
                <a:solidFill>
                  <a:schemeClr val="tx2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ç</a:t>
            </a:r>
            <a:r>
              <a:rPr lang="pt-BR">
                <a:solidFill>
                  <a:schemeClr val="tx2"/>
                </a:solidFill>
                <a:cs typeface="Arial" panose="020B0604020202020204" pitchFamily="34" charset="0"/>
              </a:rPr>
              <a:t>ão de soja em grãos por munic</a:t>
            </a:r>
            <a:r>
              <a:rPr lang="pt-BR">
                <a:solidFill>
                  <a:schemeClr val="tx2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í</a:t>
            </a:r>
            <a:r>
              <a:rPr lang="pt-BR">
                <a:solidFill>
                  <a:schemeClr val="tx2"/>
                </a:solidFill>
                <a:cs typeface="Arial" panose="020B0604020202020204" pitchFamily="34" charset="0"/>
              </a:rPr>
              <a:t>pio</a:t>
            </a:r>
          </a:p>
        </p:txBody>
      </p:sp>
      <p:pic>
        <p:nvPicPr>
          <p:cNvPr id="41992" name="Imagem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1788" y="1655763"/>
            <a:ext cx="4772025" cy="3960812"/>
          </a:xfrm>
          <a:prstGeom prst="rect">
            <a:avLst/>
          </a:prstGeom>
          <a:noFill/>
          <a:ln w="9525">
            <a:solidFill>
              <a:srgbClr val="62E2F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993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365125" y="6597650"/>
            <a:ext cx="9028113" cy="153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358775" indent="-614363" defTabSz="957263">
              <a:buClr>
                <a:schemeClr val="tx2"/>
              </a:buClr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000" b="0">
                <a:cs typeface="Arial" panose="020B0604020202020204" pitchFamily="34" charset="0"/>
              </a:rPr>
              <a:t>Fonte:	 IBGE, IMEA, FAMASUL, FAEG, análise Macrologística</a:t>
            </a:r>
          </a:p>
        </p:txBody>
      </p:sp>
      <p:sp>
        <p:nvSpPr>
          <p:cNvPr id="41994" name="AutoShape 67"/>
          <p:cNvSpPr>
            <a:spLocks noChangeArrowheads="1"/>
          </p:cNvSpPr>
          <p:nvPr/>
        </p:nvSpPr>
        <p:spPr bwMode="auto">
          <a:xfrm rot="5400000">
            <a:off x="4874419" y="4460082"/>
            <a:ext cx="149225" cy="2757487"/>
          </a:xfrm>
          <a:prstGeom prst="homePlate">
            <a:avLst>
              <a:gd name="adj" fmla="val 10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lIns="0" tIns="0" rIns="0" bIns="0" anchorCtr="1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solidFill>
                <a:srgbClr val="FFFFFF"/>
              </a:solidFill>
              <a:cs typeface="Arial" panose="020B0604020202020204" pitchFamily="34" charset="0"/>
            </a:endParaRPr>
          </a:p>
        </p:txBody>
      </p:sp>
      <p:graphicFrame>
        <p:nvGraphicFramePr>
          <p:cNvPr id="433166" name="Group 14"/>
          <p:cNvGraphicFramePr>
            <a:graphicFrameLocks noGrp="1"/>
          </p:cNvGraphicFramePr>
          <p:nvPr/>
        </p:nvGraphicFramePr>
        <p:xfrm>
          <a:off x="6043613" y="1619250"/>
          <a:ext cx="3673475" cy="4086225"/>
        </p:xfrm>
        <a:graphic>
          <a:graphicData uri="http://schemas.openxmlformats.org/drawingml/2006/table">
            <a:tbl>
              <a:tblPr/>
              <a:tblGrid>
                <a:gridCol w="2198687"/>
                <a:gridCol w="250825"/>
                <a:gridCol w="1223963"/>
              </a:tblGrid>
              <a:tr h="37147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Sorriso, MT</a:t>
                      </a:r>
                    </a:p>
                  </a:txBody>
                  <a:tcPr marL="7200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           2.122 </a:t>
                      </a:r>
                    </a:p>
                  </a:txBody>
                  <a:tcPr marL="0" marR="7200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147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Querência, MT</a:t>
                      </a:r>
                    </a:p>
                  </a:txBody>
                  <a:tcPr marL="7200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           1.456 </a:t>
                      </a:r>
                    </a:p>
                  </a:txBody>
                  <a:tcPr marL="0" marR="7200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147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Campo Novo do Parecis, MT</a:t>
                      </a:r>
                    </a:p>
                  </a:txBody>
                  <a:tcPr marL="7200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           1.455 </a:t>
                      </a:r>
                    </a:p>
                  </a:txBody>
                  <a:tcPr marL="0" marR="7200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147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Nova Mutum, MT</a:t>
                      </a:r>
                    </a:p>
                  </a:txBody>
                  <a:tcPr marL="7200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           1.291 </a:t>
                      </a:r>
                    </a:p>
                  </a:txBody>
                  <a:tcPr marL="0" marR="7200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147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Diamantino, MT</a:t>
                      </a:r>
                    </a:p>
                  </a:txBody>
                  <a:tcPr marL="7200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           1.264 </a:t>
                      </a:r>
                    </a:p>
                  </a:txBody>
                  <a:tcPr marL="0" marR="7200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147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Sapezal, MT</a:t>
                      </a:r>
                    </a:p>
                  </a:txBody>
                  <a:tcPr marL="7200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           1.206 </a:t>
                      </a:r>
                    </a:p>
                  </a:txBody>
                  <a:tcPr marL="0" marR="7200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147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Tabaporã, MT</a:t>
                      </a:r>
                    </a:p>
                  </a:txBody>
                  <a:tcPr marL="7200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           1.022 </a:t>
                      </a:r>
                    </a:p>
                  </a:txBody>
                  <a:tcPr marL="0" marR="7200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147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Nova Ubiratã, MT</a:t>
                      </a:r>
                    </a:p>
                  </a:txBody>
                  <a:tcPr marL="7200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               985 </a:t>
                      </a:r>
                    </a:p>
                  </a:txBody>
                  <a:tcPr marL="0" marR="7200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147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Jataí, GO</a:t>
                      </a:r>
                    </a:p>
                  </a:txBody>
                  <a:tcPr marL="7200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               966 </a:t>
                      </a:r>
                    </a:p>
                  </a:txBody>
                  <a:tcPr marL="0" marR="7200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147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Outros Municípios</a:t>
                      </a:r>
                    </a:p>
                  </a:txBody>
                  <a:tcPr marL="7200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         40.510 </a:t>
                      </a:r>
                    </a:p>
                  </a:txBody>
                  <a:tcPr marL="0" marR="7200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147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Total</a:t>
                      </a:r>
                    </a:p>
                  </a:txBody>
                  <a:tcPr marL="72000" marR="0" marT="0" marB="0" anchor="ctr"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         52.265 </a:t>
                      </a:r>
                    </a:p>
                  </a:txBody>
                  <a:tcPr marL="0" marR="72000" marT="0" marB="0" anchor="ctr"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42031" name="AutoShape 50"/>
          <p:cNvSpPr>
            <a:spLocks noChangeArrowheads="1"/>
          </p:cNvSpPr>
          <p:nvPr/>
        </p:nvSpPr>
        <p:spPr bwMode="auto">
          <a:xfrm>
            <a:off x="344488" y="6010275"/>
            <a:ext cx="9377362" cy="479425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400">
                <a:cs typeface="Arial" panose="020B0604020202020204" pitchFamily="34" charset="0"/>
              </a:rPr>
              <a:t>Em seguida, projetou-se a produção de cada produto para os próximos 20 anos a nível municipal dentro da região Centroeste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4034" name="Objeto 1"/>
          <p:cNvGraphicFramePr>
            <a:graphicFrameLocks/>
          </p:cNvGraphicFramePr>
          <p:nvPr/>
        </p:nvGraphicFramePr>
        <p:xfrm>
          <a:off x="352425" y="2338388"/>
          <a:ext cx="9201150" cy="30384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4087" r:id="rId5" imgW="9199661" imgH="3036071" progId="Excel.Chart.8">
                  <p:embed/>
                </p:oleObj>
              </mc:Choice>
              <mc:Fallback>
                <p:oleObj r:id="rId5" imgW="9199661" imgH="3036071" progId="Excel.Chart.8">
                  <p:embed/>
                  <p:pic>
                    <p:nvPicPr>
                      <p:cNvPr id="0" name="Objeto 1"/>
                      <p:cNvPicPr>
                        <a:picLocks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52425" y="2338388"/>
                        <a:ext cx="9201150" cy="30384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4035" name="Rectangle 4"/>
          <p:cNvSpPr>
            <a:spLocks noChangeArrowheads="1"/>
          </p:cNvSpPr>
          <p:nvPr/>
        </p:nvSpPr>
        <p:spPr bwMode="auto">
          <a:xfrm>
            <a:off x="2587625" y="163513"/>
            <a:ext cx="5557838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28398" dir="3806097" algn="ctr" rotWithShape="0">
                    <a:srgbClr val="333333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8953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Tx/>
            </a:pPr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Projeção da Produção na Região Centro-Oeste – Soja em Grãos</a:t>
            </a:r>
          </a:p>
        </p:txBody>
      </p:sp>
      <p:sp>
        <p:nvSpPr>
          <p:cNvPr id="44036" name="Text Box 18"/>
          <p:cNvSpPr txBox="1">
            <a:spLocks noChangeArrowheads="1"/>
          </p:cNvSpPr>
          <p:nvPr/>
        </p:nvSpPr>
        <p:spPr bwMode="auto">
          <a:xfrm>
            <a:off x="215900" y="971550"/>
            <a:ext cx="1593850" cy="231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57263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b="0">
                <a:cs typeface="Arial" panose="020B0604020202020204" pitchFamily="34" charset="0"/>
              </a:rPr>
              <a:t>mil tons</a:t>
            </a:r>
            <a:endParaRPr lang="en-US" b="0" baseline="30000">
              <a:cs typeface="Arial" panose="020B0604020202020204" pitchFamily="34" charset="0"/>
            </a:endParaRPr>
          </a:p>
        </p:txBody>
      </p:sp>
      <p:grpSp>
        <p:nvGrpSpPr>
          <p:cNvPr id="44037" name="Grupo 1"/>
          <p:cNvGrpSpPr>
            <a:grpSpLocks/>
          </p:cNvGrpSpPr>
          <p:nvPr/>
        </p:nvGrpSpPr>
        <p:grpSpPr bwMode="auto">
          <a:xfrm>
            <a:off x="8347075" y="228600"/>
            <a:ext cx="1584325" cy="573088"/>
            <a:chOff x="8488363" y="203200"/>
            <a:chExt cx="1584325" cy="572449"/>
          </a:xfrm>
        </p:grpSpPr>
        <p:grpSp>
          <p:nvGrpSpPr>
            <p:cNvPr id="44073" name="Grupo 1"/>
            <p:cNvGrpSpPr>
              <a:grpSpLocks/>
            </p:cNvGrpSpPr>
            <p:nvPr/>
          </p:nvGrpSpPr>
          <p:grpSpPr bwMode="auto">
            <a:xfrm>
              <a:off x="8488363" y="203200"/>
              <a:ext cx="1584325" cy="553998"/>
              <a:chOff x="8097838" y="203772"/>
              <a:chExt cx="1585468" cy="553642"/>
            </a:xfrm>
          </p:grpSpPr>
          <p:sp>
            <p:nvSpPr>
              <p:cNvPr id="44075" name="Rectangle 11"/>
              <p:cNvSpPr>
                <a:spLocks noChangeArrowheads="1"/>
              </p:cNvSpPr>
              <p:nvPr/>
            </p:nvSpPr>
            <p:spPr bwMode="auto">
              <a:xfrm>
                <a:off x="8414893" y="203772"/>
                <a:ext cx="1268413" cy="5536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buClr>
                    <a:srgbClr val="F2DC0E"/>
                  </a:buClr>
                </a:pPr>
                <a:r>
                  <a:rPr lang="pt-BR" sz="1000">
                    <a:solidFill>
                      <a:srgbClr val="FFFFFF"/>
                    </a:solidFill>
                    <a:cs typeface="Arial" panose="020B0604020202020204" pitchFamily="34" charset="0"/>
                  </a:rPr>
                  <a:t>Consumo interno</a:t>
                </a:r>
              </a:p>
              <a:p>
                <a:pPr eaLnBrk="1" hangingPunct="1">
                  <a:buClr>
                    <a:srgbClr val="F2DC0E"/>
                  </a:buClr>
                </a:pPr>
                <a:r>
                  <a:rPr lang="pt-BR" sz="1000">
                    <a:solidFill>
                      <a:srgbClr val="FFFFFF"/>
                    </a:solidFill>
                    <a:cs typeface="Arial" panose="020B0604020202020204" pitchFamily="34" charset="0"/>
                  </a:rPr>
                  <a:t>+ estoques</a:t>
                </a:r>
              </a:p>
              <a:p>
                <a:pPr eaLnBrk="1" hangingPunct="1">
                  <a:buClr>
                    <a:srgbClr val="F2DC0E"/>
                  </a:buClr>
                </a:pPr>
                <a:endParaRPr lang="pt-BR" sz="600">
                  <a:solidFill>
                    <a:srgbClr val="FFFFFF"/>
                  </a:solidFill>
                  <a:cs typeface="Arial" panose="020B0604020202020204" pitchFamily="34" charset="0"/>
                </a:endParaRPr>
              </a:p>
              <a:p>
                <a:pPr eaLnBrk="1" hangingPunct="1">
                  <a:buClr>
                    <a:srgbClr val="F2DC0E"/>
                  </a:buClr>
                </a:pPr>
                <a:r>
                  <a:rPr lang="pt-BR" sz="1000">
                    <a:solidFill>
                      <a:srgbClr val="FFFFFF"/>
                    </a:solidFill>
                    <a:cs typeface="Arial" panose="020B0604020202020204" pitchFamily="34" charset="0"/>
                  </a:rPr>
                  <a:t>Exportação</a:t>
                </a:r>
              </a:p>
            </p:txBody>
          </p:sp>
          <p:sp>
            <p:nvSpPr>
              <p:cNvPr id="44076" name="Rectangle 10"/>
              <p:cNvSpPr>
                <a:spLocks noChangeArrowheads="1"/>
              </p:cNvSpPr>
              <p:nvPr/>
            </p:nvSpPr>
            <p:spPr bwMode="auto">
              <a:xfrm>
                <a:off x="8097838" y="233363"/>
                <a:ext cx="215900" cy="230832"/>
              </a:xfrm>
              <a:prstGeom prst="rect">
                <a:avLst/>
              </a:prstGeom>
              <a:solidFill>
                <a:schemeClr val="accent1"/>
              </a:solidFill>
              <a:ln w="9525" algn="ctr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lIns="0" tIns="0" rIns="0" bIns="0">
                <a:spAutoFit/>
              </a:bodyPr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buClrTx/>
                </a:pPr>
                <a:endParaRPr lang="pt-BR"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4074" name="Rectangle 10"/>
            <p:cNvSpPr>
              <a:spLocks noChangeArrowheads="1"/>
            </p:cNvSpPr>
            <p:nvPr/>
          </p:nvSpPr>
          <p:spPr bwMode="auto">
            <a:xfrm>
              <a:off x="8489155" y="544669"/>
              <a:ext cx="215744" cy="230980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3B8897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>
                <a:cs typeface="Arial" panose="020B0604020202020204" pitchFamily="34" charset="0"/>
              </a:endParaRPr>
            </a:p>
          </p:txBody>
        </p:sp>
      </p:grpSp>
      <p:sp>
        <p:nvSpPr>
          <p:cNvPr id="44038" name="McK Footnote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492125" y="6597650"/>
            <a:ext cx="9028113" cy="153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358775" indent="-614363" defTabSz="957263">
              <a:buClr>
                <a:schemeClr val="tx2"/>
              </a:buClr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000" b="0">
                <a:cs typeface="Arial" panose="020B0604020202020204" pitchFamily="34" charset="0"/>
              </a:rPr>
              <a:t>Fonte:	 IBGE, MDIC, IMEA, FAMASUL, FAEG, análise Macrologística</a:t>
            </a:r>
          </a:p>
        </p:txBody>
      </p:sp>
      <p:sp>
        <p:nvSpPr>
          <p:cNvPr id="44039" name="AutoShape 67"/>
          <p:cNvSpPr>
            <a:spLocks noChangeArrowheads="1"/>
          </p:cNvSpPr>
          <p:nvPr/>
        </p:nvSpPr>
        <p:spPr bwMode="auto">
          <a:xfrm rot="5400000">
            <a:off x="4874419" y="4460082"/>
            <a:ext cx="149225" cy="2757487"/>
          </a:xfrm>
          <a:prstGeom prst="homePlate">
            <a:avLst>
              <a:gd name="adj" fmla="val 10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lIns="0" tIns="0" rIns="0" bIns="0" anchorCtr="1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solidFill>
                <a:srgbClr val="FFFFFF"/>
              </a:solidFill>
              <a:cs typeface="Arial" panose="020B0604020202020204" pitchFamily="34" charset="0"/>
            </a:endParaRPr>
          </a:p>
        </p:txBody>
      </p:sp>
      <p:grpSp>
        <p:nvGrpSpPr>
          <p:cNvPr id="44040" name="Group 2"/>
          <p:cNvGrpSpPr>
            <a:grpSpLocks/>
          </p:cNvGrpSpPr>
          <p:nvPr/>
        </p:nvGrpSpPr>
        <p:grpSpPr bwMode="auto">
          <a:xfrm>
            <a:off x="3833813" y="1398588"/>
            <a:ext cx="2246312" cy="315912"/>
            <a:chOff x="3842543" y="1733550"/>
            <a:chExt cx="2246313" cy="315913"/>
          </a:xfrm>
        </p:grpSpPr>
        <p:sp>
          <p:nvSpPr>
            <p:cNvPr id="44070" name="Line 10"/>
            <p:cNvSpPr>
              <a:spLocks noChangeShapeType="1"/>
            </p:cNvSpPr>
            <p:nvPr/>
          </p:nvSpPr>
          <p:spPr bwMode="auto">
            <a:xfrm>
              <a:off x="3842543" y="2049463"/>
              <a:ext cx="2246313" cy="0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 type="stealth" w="lg" len="lg"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1" name="Rectangle 11"/>
            <p:cNvSpPr>
              <a:spLocks noChangeArrowheads="1"/>
            </p:cNvSpPr>
            <p:nvPr/>
          </p:nvSpPr>
          <p:spPr bwMode="auto">
            <a:xfrm>
              <a:off x="4972050" y="1733550"/>
              <a:ext cx="105092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38474" tIns="0" rIns="38474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5000"/>
                </a:spcBef>
              </a:pPr>
              <a:r>
                <a:rPr lang="pt-BR">
                  <a:cs typeface="Arial" panose="020B0604020202020204" pitchFamily="34" charset="0"/>
                </a:rPr>
                <a:t>Projeção</a:t>
              </a:r>
              <a:endParaRPr lang="pt-BR" b="0">
                <a:cs typeface="Arial" panose="020B0604020202020204" pitchFamily="34" charset="0"/>
              </a:endParaRPr>
            </a:p>
          </p:txBody>
        </p:sp>
        <p:sp>
          <p:nvSpPr>
            <p:cNvPr id="44072" name="Rectangle 12"/>
            <p:cNvSpPr>
              <a:spLocks noChangeArrowheads="1"/>
            </p:cNvSpPr>
            <p:nvPr/>
          </p:nvSpPr>
          <p:spPr bwMode="auto">
            <a:xfrm>
              <a:off x="3910013" y="1733550"/>
              <a:ext cx="1046162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38474" tIns="0" rIns="38474" bIns="0" anchor="ctr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5000"/>
                </a:spcBef>
              </a:pPr>
              <a:r>
                <a:rPr lang="pt-BR">
                  <a:cs typeface="Arial" panose="020B0604020202020204" pitchFamily="34" charset="0"/>
                </a:rPr>
                <a:t>Histórico</a:t>
              </a:r>
              <a:endParaRPr lang="pt-BR" b="0">
                <a:cs typeface="Arial" panose="020B0604020202020204" pitchFamily="34" charset="0"/>
              </a:endParaRPr>
            </a:p>
          </p:txBody>
        </p:sp>
      </p:grpSp>
      <p:sp>
        <p:nvSpPr>
          <p:cNvPr id="44041" name="Line 9"/>
          <p:cNvSpPr>
            <a:spLocks noChangeShapeType="1"/>
          </p:cNvSpPr>
          <p:nvPr/>
        </p:nvSpPr>
        <p:spPr bwMode="auto">
          <a:xfrm flipV="1">
            <a:off x="4943475" y="1714500"/>
            <a:ext cx="0" cy="3211513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4042" name="Group 54"/>
          <p:cNvGrpSpPr>
            <a:grpSpLocks/>
          </p:cNvGrpSpPr>
          <p:nvPr/>
        </p:nvGrpSpPr>
        <p:grpSpPr bwMode="auto">
          <a:xfrm>
            <a:off x="2420938" y="1530350"/>
            <a:ext cx="1101725" cy="1200150"/>
            <a:chOff x="6314779" y="1595438"/>
            <a:chExt cx="1103906" cy="1200569"/>
          </a:xfrm>
        </p:grpSpPr>
        <p:sp>
          <p:nvSpPr>
            <p:cNvPr id="44064" name="Line 19"/>
            <p:cNvSpPr>
              <a:spLocks noChangeShapeType="1"/>
            </p:cNvSpPr>
            <p:nvPr/>
          </p:nvSpPr>
          <p:spPr bwMode="auto">
            <a:xfrm rot="-581987">
              <a:off x="6339653" y="2171221"/>
              <a:ext cx="1054136" cy="215722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  <a:headE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065" name="Group 69"/>
            <p:cNvGrpSpPr>
              <a:grpSpLocks/>
            </p:cNvGrpSpPr>
            <p:nvPr/>
          </p:nvGrpSpPr>
          <p:grpSpPr bwMode="auto">
            <a:xfrm>
              <a:off x="6314779" y="1595438"/>
              <a:ext cx="1103906" cy="1200569"/>
              <a:chOff x="1839479" y="1757091"/>
              <a:chExt cx="1103663" cy="1199745"/>
            </a:xfrm>
          </p:grpSpPr>
          <p:sp>
            <p:nvSpPr>
              <p:cNvPr id="44066" name="Line 19"/>
              <p:cNvSpPr>
                <a:spLocks noChangeShapeType="1"/>
              </p:cNvSpPr>
              <p:nvPr/>
            </p:nvSpPr>
            <p:spPr bwMode="auto">
              <a:xfrm rot="21018013" flipV="1">
                <a:off x="1839479" y="2763399"/>
                <a:ext cx="1103663" cy="75217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round/>
                <a:headEnd/>
                <a:tailEnd type="stealth" w="lg" len="lg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67" name="Rectangle 5"/>
              <p:cNvSpPr>
                <a:spLocks noChangeArrowheads="1"/>
              </p:cNvSpPr>
              <p:nvPr/>
            </p:nvSpPr>
            <p:spPr bwMode="auto">
              <a:xfrm>
                <a:off x="2096039" y="1757091"/>
                <a:ext cx="565150" cy="4154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>
                <a:spAutoFit/>
              </a:bodyPr>
              <a:lstStyle>
                <a:lvl1pPr marL="228600" indent="-22860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25000"/>
                  </a:spcBef>
                </a:pPr>
                <a:r>
                  <a:rPr lang="pt-BR" sz="1200">
                    <a:latin typeface="Tahoma" panose="020B0604030504040204" pitchFamily="34" charset="0"/>
                    <a:cs typeface="Arial" panose="020B0604020202020204" pitchFamily="34" charset="0"/>
                  </a:rPr>
                  <a:t>TACC</a:t>
                </a:r>
              </a:p>
              <a:p>
                <a:pPr algn="ctr" eaLnBrk="1" hangingPunct="1">
                  <a:spcBef>
                    <a:spcPct val="25000"/>
                  </a:spcBef>
                </a:pPr>
                <a:r>
                  <a:rPr lang="pt-BR" sz="1200" b="0">
                    <a:latin typeface="Tahoma" panose="020B0604030504040204" pitchFamily="34" charset="0"/>
                    <a:cs typeface="Arial" panose="020B0604020202020204" pitchFamily="34" charset="0"/>
                  </a:rPr>
                  <a:t>06-11</a:t>
                </a:r>
              </a:p>
            </p:txBody>
          </p:sp>
          <p:sp>
            <p:nvSpPr>
              <p:cNvPr id="44068" name="Oval 20"/>
              <p:cNvSpPr>
                <a:spLocks noChangeArrowheads="1"/>
              </p:cNvSpPr>
              <p:nvPr/>
            </p:nvSpPr>
            <p:spPr bwMode="auto">
              <a:xfrm rot="-228086">
                <a:off x="2035175" y="2664736"/>
                <a:ext cx="669925" cy="292100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lIns="91428" tIns="45714" rIns="91428" bIns="45714" anchor="ctr"/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buClrTx/>
                </a:pPr>
                <a:r>
                  <a:rPr lang="pt-BR" sz="1200">
                    <a:latin typeface="Tahoma" panose="020B0604030504040204" pitchFamily="34" charset="0"/>
                    <a:cs typeface="Arial" panose="020B0604020202020204" pitchFamily="34" charset="0"/>
                  </a:rPr>
                  <a:t>11,2%</a:t>
                </a:r>
                <a:endParaRPr lang="en-US" sz="1200">
                  <a:latin typeface="Tahoma" panose="020B060403050404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069" name="Oval 45"/>
              <p:cNvSpPr>
                <a:spLocks noChangeArrowheads="1"/>
              </p:cNvSpPr>
              <p:nvPr/>
            </p:nvSpPr>
            <p:spPr bwMode="auto">
              <a:xfrm>
                <a:off x="2039938" y="2290763"/>
                <a:ext cx="669925" cy="292100"/>
              </a:xfrm>
              <a:prstGeom prst="ellipse">
                <a:avLst/>
              </a:prstGeom>
              <a:solidFill>
                <a:schemeClr val="bg2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lIns="91428" tIns="45714" rIns="91428" bIns="45714" anchor="ctr"/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buClrTx/>
                </a:pPr>
                <a:r>
                  <a:rPr lang="pt-BR" sz="1200">
                    <a:solidFill>
                      <a:srgbClr val="FFFFFF"/>
                    </a:solidFill>
                    <a:latin typeface="Tahoma" panose="020B0604030504040204" pitchFamily="34" charset="0"/>
                    <a:cs typeface="Arial" panose="020B0604020202020204" pitchFamily="34" charset="0"/>
                  </a:rPr>
                  <a:t>-0,7%</a:t>
                </a:r>
                <a:endParaRPr lang="en-US" sz="1200">
                  <a:solidFill>
                    <a:srgbClr val="FFFFFF"/>
                  </a:solidFill>
                  <a:latin typeface="Tahoma" panose="020B0604030504040204" pitchFamily="34" charset="0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44043" name="Group 4"/>
          <p:cNvGrpSpPr>
            <a:grpSpLocks/>
          </p:cNvGrpSpPr>
          <p:nvPr/>
        </p:nvGrpSpPr>
        <p:grpSpPr bwMode="auto">
          <a:xfrm>
            <a:off x="6419850" y="1493838"/>
            <a:ext cx="1090613" cy="1200150"/>
            <a:chOff x="6318250" y="1595438"/>
            <a:chExt cx="1090613" cy="1200569"/>
          </a:xfrm>
        </p:grpSpPr>
        <p:sp>
          <p:nvSpPr>
            <p:cNvPr id="44058" name="Line 19"/>
            <p:cNvSpPr>
              <a:spLocks noChangeShapeType="1"/>
            </p:cNvSpPr>
            <p:nvPr/>
          </p:nvSpPr>
          <p:spPr bwMode="auto">
            <a:xfrm rot="-581987">
              <a:off x="6318250" y="2274888"/>
              <a:ext cx="1090613" cy="1587"/>
            </a:xfrm>
            <a:prstGeom prst="line">
              <a:avLst/>
            </a:prstGeom>
            <a:noFill/>
            <a:ln w="28575">
              <a:solidFill>
                <a:schemeClr val="folHlink"/>
              </a:solidFill>
              <a:round/>
              <a:headE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059" name="Group 69"/>
            <p:cNvGrpSpPr>
              <a:grpSpLocks/>
            </p:cNvGrpSpPr>
            <p:nvPr/>
          </p:nvGrpSpPr>
          <p:grpSpPr bwMode="auto">
            <a:xfrm>
              <a:off x="6325989" y="1595438"/>
              <a:ext cx="1081485" cy="1200569"/>
              <a:chOff x="1850687" y="1757091"/>
              <a:chExt cx="1081247" cy="1199745"/>
            </a:xfrm>
          </p:grpSpPr>
          <p:sp>
            <p:nvSpPr>
              <p:cNvPr id="44060" name="Line 19"/>
              <p:cNvSpPr>
                <a:spLocks noChangeShapeType="1"/>
              </p:cNvSpPr>
              <p:nvPr/>
            </p:nvSpPr>
            <p:spPr bwMode="auto">
              <a:xfrm rot="-581987">
                <a:off x="1850687" y="2772535"/>
                <a:ext cx="1081247" cy="55797"/>
              </a:xfrm>
              <a:prstGeom prst="line">
                <a:avLst/>
              </a:prstGeom>
              <a:noFill/>
              <a:ln w="28575">
                <a:solidFill>
                  <a:schemeClr val="folHlink"/>
                </a:solidFill>
                <a:round/>
                <a:headEnd/>
                <a:tailEnd type="stealth" w="lg" len="lg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61" name="Rectangle 5"/>
              <p:cNvSpPr>
                <a:spLocks noChangeArrowheads="1"/>
              </p:cNvSpPr>
              <p:nvPr/>
            </p:nvSpPr>
            <p:spPr bwMode="auto">
              <a:xfrm>
                <a:off x="2096039" y="1757091"/>
                <a:ext cx="565150" cy="4154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>
                <a:spAutoFit/>
              </a:bodyPr>
              <a:lstStyle>
                <a:lvl1pPr marL="228600" indent="-22860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25000"/>
                  </a:spcBef>
                </a:pPr>
                <a:r>
                  <a:rPr lang="pt-BR" sz="1200">
                    <a:latin typeface="Tahoma" panose="020B0604030504040204" pitchFamily="34" charset="0"/>
                    <a:cs typeface="Arial" panose="020B0604020202020204" pitchFamily="34" charset="0"/>
                  </a:rPr>
                  <a:t>TACC</a:t>
                </a:r>
              </a:p>
              <a:p>
                <a:pPr algn="ctr" eaLnBrk="1" hangingPunct="1">
                  <a:spcBef>
                    <a:spcPct val="25000"/>
                  </a:spcBef>
                </a:pPr>
                <a:r>
                  <a:rPr lang="pt-BR" sz="1200" b="0">
                    <a:latin typeface="Tahoma" panose="020B0604030504040204" pitchFamily="34" charset="0"/>
                    <a:cs typeface="Arial" panose="020B0604020202020204" pitchFamily="34" charset="0"/>
                  </a:rPr>
                  <a:t>12-20</a:t>
                </a:r>
              </a:p>
            </p:txBody>
          </p:sp>
          <p:sp>
            <p:nvSpPr>
              <p:cNvPr id="44062" name="Oval 20"/>
              <p:cNvSpPr>
                <a:spLocks noChangeArrowheads="1"/>
              </p:cNvSpPr>
              <p:nvPr/>
            </p:nvSpPr>
            <p:spPr bwMode="auto">
              <a:xfrm rot="-228086">
                <a:off x="2035175" y="2664736"/>
                <a:ext cx="669925" cy="292100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lIns="91428" tIns="45714" rIns="91428" bIns="45714" anchor="ctr"/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buClrTx/>
                </a:pPr>
                <a:r>
                  <a:rPr lang="pt-BR" sz="1200">
                    <a:latin typeface="Tahoma" panose="020B0604030504040204" pitchFamily="34" charset="0"/>
                    <a:cs typeface="Arial" panose="020B0604020202020204" pitchFamily="34" charset="0"/>
                  </a:rPr>
                  <a:t>3,5%</a:t>
                </a:r>
                <a:endParaRPr lang="en-US" sz="1200">
                  <a:latin typeface="Tahoma" panose="020B060403050404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063" name="Oval 45"/>
              <p:cNvSpPr>
                <a:spLocks noChangeArrowheads="1"/>
              </p:cNvSpPr>
              <p:nvPr/>
            </p:nvSpPr>
            <p:spPr bwMode="auto">
              <a:xfrm rot="-228086">
                <a:off x="2039938" y="2290763"/>
                <a:ext cx="669925" cy="292100"/>
              </a:xfrm>
              <a:prstGeom prst="ellipse">
                <a:avLst/>
              </a:prstGeom>
              <a:solidFill>
                <a:schemeClr val="bg2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lIns="91428" tIns="45714" rIns="91428" bIns="45714" anchor="ctr"/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buClrTx/>
                </a:pPr>
                <a:r>
                  <a:rPr lang="pt-BR" sz="1200">
                    <a:solidFill>
                      <a:srgbClr val="FFFFFF"/>
                    </a:solidFill>
                    <a:latin typeface="Tahoma" panose="020B0604030504040204" pitchFamily="34" charset="0"/>
                    <a:cs typeface="Arial" panose="020B0604020202020204" pitchFamily="34" charset="0"/>
                  </a:rPr>
                  <a:t>7,7%</a:t>
                </a:r>
                <a:endParaRPr lang="en-US" sz="1200">
                  <a:solidFill>
                    <a:srgbClr val="FFFFFF"/>
                  </a:solidFill>
                  <a:latin typeface="Tahoma" panose="020B0604030504040204" pitchFamily="34" charset="0"/>
                  <a:cs typeface="Arial" panose="020B0604020202020204" pitchFamily="34" charset="0"/>
                </a:endParaRPr>
              </a:p>
            </p:txBody>
          </p:sp>
        </p:grpSp>
      </p:grpSp>
      <p:sp>
        <p:nvSpPr>
          <p:cNvPr id="44044" name="CaixaDeTexto 1"/>
          <p:cNvSpPr txBox="1">
            <a:spLocks noChangeArrowheads="1"/>
          </p:cNvSpPr>
          <p:nvPr/>
        </p:nvSpPr>
        <p:spPr bwMode="auto">
          <a:xfrm>
            <a:off x="600075" y="3621088"/>
            <a:ext cx="620713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100" b="0">
                <a:cs typeface="Arial" panose="020B0604020202020204" pitchFamily="34" charset="0"/>
              </a:rPr>
              <a:t>25.911</a:t>
            </a:r>
          </a:p>
        </p:txBody>
      </p:sp>
      <p:sp>
        <p:nvSpPr>
          <p:cNvPr id="44045" name="CaixaDeTexto 1"/>
          <p:cNvSpPr txBox="1">
            <a:spLocks noChangeArrowheads="1"/>
          </p:cNvSpPr>
          <p:nvPr/>
        </p:nvSpPr>
        <p:spPr bwMode="auto">
          <a:xfrm>
            <a:off x="1339850" y="3609975"/>
            <a:ext cx="622300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100" b="0">
                <a:cs typeface="Arial" panose="020B0604020202020204" pitchFamily="34" charset="0"/>
              </a:rPr>
              <a:t>26.202</a:t>
            </a:r>
          </a:p>
        </p:txBody>
      </p:sp>
      <p:sp>
        <p:nvSpPr>
          <p:cNvPr id="44046" name="CaixaDeTexto 1"/>
          <p:cNvSpPr txBox="1">
            <a:spLocks noChangeArrowheads="1"/>
          </p:cNvSpPr>
          <p:nvPr/>
        </p:nvSpPr>
        <p:spPr bwMode="auto">
          <a:xfrm>
            <a:off x="2081213" y="3490913"/>
            <a:ext cx="620712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100" b="0">
                <a:cs typeface="Arial" panose="020B0604020202020204" pitchFamily="34" charset="0"/>
              </a:rPr>
              <a:t>29.132</a:t>
            </a:r>
          </a:p>
        </p:txBody>
      </p:sp>
      <p:sp>
        <p:nvSpPr>
          <p:cNvPr id="44047" name="CaixaDeTexto 1"/>
          <p:cNvSpPr txBox="1">
            <a:spLocks noChangeArrowheads="1"/>
          </p:cNvSpPr>
          <p:nvPr/>
        </p:nvSpPr>
        <p:spPr bwMode="auto">
          <a:xfrm>
            <a:off x="2803525" y="3500438"/>
            <a:ext cx="622300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100" b="0">
                <a:cs typeface="Arial" panose="020B0604020202020204" pitchFamily="34" charset="0"/>
              </a:rPr>
              <a:t>28.974</a:t>
            </a:r>
          </a:p>
        </p:txBody>
      </p:sp>
      <p:sp>
        <p:nvSpPr>
          <p:cNvPr id="44048" name="CaixaDeTexto 1"/>
          <p:cNvSpPr txBox="1">
            <a:spLocks noChangeArrowheads="1"/>
          </p:cNvSpPr>
          <p:nvPr/>
        </p:nvSpPr>
        <p:spPr bwMode="auto">
          <a:xfrm>
            <a:off x="3546475" y="3392488"/>
            <a:ext cx="622300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100" b="0">
                <a:cs typeface="Arial" panose="020B0604020202020204" pitchFamily="34" charset="0"/>
              </a:rPr>
              <a:t>31.558</a:t>
            </a:r>
          </a:p>
        </p:txBody>
      </p:sp>
      <p:sp>
        <p:nvSpPr>
          <p:cNvPr id="44049" name="CaixaDeTexto 1"/>
          <p:cNvSpPr txBox="1">
            <a:spLocks noChangeArrowheads="1"/>
          </p:cNvSpPr>
          <p:nvPr/>
        </p:nvSpPr>
        <p:spPr bwMode="auto">
          <a:xfrm>
            <a:off x="4275138" y="3306763"/>
            <a:ext cx="622300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100" b="0">
                <a:cs typeface="Arial" panose="020B0604020202020204" pitchFamily="34" charset="0"/>
              </a:rPr>
              <a:t>33.768</a:t>
            </a:r>
          </a:p>
        </p:txBody>
      </p:sp>
      <p:sp>
        <p:nvSpPr>
          <p:cNvPr id="44050" name="CaixaDeTexto 1"/>
          <p:cNvSpPr txBox="1">
            <a:spLocks noChangeArrowheads="1"/>
          </p:cNvSpPr>
          <p:nvPr/>
        </p:nvSpPr>
        <p:spPr bwMode="auto">
          <a:xfrm>
            <a:off x="5005388" y="3279775"/>
            <a:ext cx="622300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100" b="0">
                <a:cs typeface="Arial" panose="020B0604020202020204" pitchFamily="34" charset="0"/>
              </a:rPr>
              <a:t>34.436</a:t>
            </a:r>
          </a:p>
        </p:txBody>
      </p:sp>
      <p:sp>
        <p:nvSpPr>
          <p:cNvPr id="44051" name="CaixaDeTexto 1"/>
          <p:cNvSpPr txBox="1">
            <a:spLocks noChangeArrowheads="1"/>
          </p:cNvSpPr>
          <p:nvPr/>
        </p:nvSpPr>
        <p:spPr bwMode="auto">
          <a:xfrm>
            <a:off x="5751513" y="3071813"/>
            <a:ext cx="622300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100" b="0">
                <a:cs typeface="Arial" panose="020B0604020202020204" pitchFamily="34" charset="0"/>
              </a:rPr>
              <a:t>39.477</a:t>
            </a:r>
          </a:p>
        </p:txBody>
      </p:sp>
      <p:sp>
        <p:nvSpPr>
          <p:cNvPr id="44052" name="CaixaDeTexto 1"/>
          <p:cNvSpPr txBox="1">
            <a:spLocks noChangeArrowheads="1"/>
          </p:cNvSpPr>
          <p:nvPr/>
        </p:nvSpPr>
        <p:spPr bwMode="auto">
          <a:xfrm>
            <a:off x="6481763" y="3054350"/>
            <a:ext cx="622300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100" b="0">
                <a:cs typeface="Arial" panose="020B0604020202020204" pitchFamily="34" charset="0"/>
              </a:rPr>
              <a:t>39.997</a:t>
            </a:r>
          </a:p>
        </p:txBody>
      </p:sp>
      <p:sp>
        <p:nvSpPr>
          <p:cNvPr id="44053" name="CaixaDeTexto 1"/>
          <p:cNvSpPr txBox="1">
            <a:spLocks noChangeArrowheads="1"/>
          </p:cNvSpPr>
          <p:nvPr/>
        </p:nvSpPr>
        <p:spPr bwMode="auto">
          <a:xfrm>
            <a:off x="7215188" y="2973388"/>
            <a:ext cx="620712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100" b="0">
                <a:cs typeface="Arial" panose="020B0604020202020204" pitchFamily="34" charset="0"/>
              </a:rPr>
              <a:t>41.964</a:t>
            </a:r>
          </a:p>
        </p:txBody>
      </p:sp>
      <p:sp>
        <p:nvSpPr>
          <p:cNvPr id="44054" name="CaixaDeTexto 1"/>
          <p:cNvSpPr txBox="1">
            <a:spLocks noChangeArrowheads="1"/>
          </p:cNvSpPr>
          <p:nvPr/>
        </p:nvSpPr>
        <p:spPr bwMode="auto">
          <a:xfrm>
            <a:off x="7950200" y="2892425"/>
            <a:ext cx="622300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100" b="0">
                <a:cs typeface="Arial" panose="020B0604020202020204" pitchFamily="34" charset="0"/>
              </a:rPr>
              <a:t>43.969</a:t>
            </a:r>
          </a:p>
        </p:txBody>
      </p:sp>
      <p:sp>
        <p:nvSpPr>
          <p:cNvPr id="44055" name="CaixaDeTexto 1"/>
          <p:cNvSpPr txBox="1">
            <a:spLocks noChangeArrowheads="1"/>
          </p:cNvSpPr>
          <p:nvPr/>
        </p:nvSpPr>
        <p:spPr bwMode="auto">
          <a:xfrm>
            <a:off x="8685213" y="2560638"/>
            <a:ext cx="622300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100" b="0">
                <a:cs typeface="Arial" panose="020B0604020202020204" pitchFamily="34" charset="0"/>
              </a:rPr>
              <a:t>52.265</a:t>
            </a:r>
          </a:p>
        </p:txBody>
      </p:sp>
      <p:sp>
        <p:nvSpPr>
          <p:cNvPr id="44056" name="AutoShape 2"/>
          <p:cNvSpPr>
            <a:spLocks noChangeArrowheads="1"/>
          </p:cNvSpPr>
          <p:nvPr/>
        </p:nvSpPr>
        <p:spPr bwMode="auto">
          <a:xfrm>
            <a:off x="271463" y="6151563"/>
            <a:ext cx="9347200" cy="261937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cs typeface="Arial" panose="020B0604020202020204" pitchFamily="34" charset="0"/>
            </a:endParaRPr>
          </a:p>
        </p:txBody>
      </p:sp>
      <p:sp>
        <p:nvSpPr>
          <p:cNvPr id="44057" name="Rectangle 46"/>
          <p:cNvSpPr>
            <a:spLocks noChangeArrowheads="1"/>
          </p:cNvSpPr>
          <p:nvPr/>
        </p:nvSpPr>
        <p:spPr bwMode="auto">
          <a:xfrm>
            <a:off x="447675" y="6145213"/>
            <a:ext cx="9077325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Ctr="1">
            <a:spAutoFit/>
          </a:bodyPr>
          <a:lstStyle>
            <a:lvl1pPr marL="342900" indent="-342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7188" indent="-17780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>
              <a:buFont typeface="Times New Roman" panose="02020603050405020304" pitchFamily="18" charset="0"/>
              <a:buNone/>
            </a:pPr>
            <a:r>
              <a:rPr lang="pt-BR" sz="1400"/>
              <a:t>...bem como projetou-se o consumo e a exporta</a:t>
            </a:r>
            <a:r>
              <a:rPr lang="pt-BR" sz="1400">
                <a:latin typeface="Tahoma" panose="020B0604030504040204" pitchFamily="34" charset="0"/>
              </a:rPr>
              <a:t>ç</a:t>
            </a:r>
            <a:r>
              <a:rPr lang="pt-BR" sz="1400"/>
              <a:t>ão/importa</a:t>
            </a:r>
            <a:r>
              <a:rPr lang="pt-BR" sz="1400">
                <a:latin typeface="Tahoma" panose="020B0604030504040204" pitchFamily="34" charset="0"/>
              </a:rPr>
              <a:t>ç</a:t>
            </a:r>
            <a:r>
              <a:rPr lang="pt-BR" sz="1400"/>
              <a:t>ão na região nos pr</a:t>
            </a:r>
            <a:r>
              <a:rPr lang="pt-BR" sz="1400">
                <a:latin typeface="Tahoma" panose="020B0604030504040204" pitchFamily="34" charset="0"/>
              </a:rPr>
              <a:t>ó</a:t>
            </a:r>
            <a:r>
              <a:rPr lang="pt-BR" sz="1400"/>
              <a:t>ximos anos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Text Box 18"/>
          <p:cNvSpPr txBox="1">
            <a:spLocks noChangeArrowheads="1"/>
          </p:cNvSpPr>
          <p:nvPr/>
        </p:nvSpPr>
        <p:spPr bwMode="auto">
          <a:xfrm>
            <a:off x="215900" y="971550"/>
            <a:ext cx="3040063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b="0">
                <a:cs typeface="Arial" panose="020B0604020202020204" pitchFamily="34" charset="0"/>
              </a:rPr>
              <a:t>2011,</a:t>
            </a:r>
            <a:r>
              <a:rPr lang="pt-BR" b="0">
                <a:cs typeface="Arial" panose="020B0604020202020204" pitchFamily="34" charset="0"/>
              </a:rPr>
              <a:t>% total = 5.955 mil tons</a:t>
            </a:r>
            <a:endParaRPr lang="en-US" b="0">
              <a:cs typeface="Arial" panose="020B0604020202020204" pitchFamily="34" charset="0"/>
            </a:endParaRPr>
          </a:p>
        </p:txBody>
      </p:sp>
      <p:grpSp>
        <p:nvGrpSpPr>
          <p:cNvPr id="39939" name="Grupo 15"/>
          <p:cNvGrpSpPr>
            <a:grpSpLocks/>
          </p:cNvGrpSpPr>
          <p:nvPr/>
        </p:nvGrpSpPr>
        <p:grpSpPr bwMode="auto">
          <a:xfrm>
            <a:off x="8340725" y="190500"/>
            <a:ext cx="1476375" cy="1116013"/>
            <a:chOff x="8340719" y="190501"/>
            <a:chExt cx="1477174" cy="1115690"/>
          </a:xfrm>
        </p:grpSpPr>
        <p:sp>
          <p:nvSpPr>
            <p:cNvPr id="40114" name="Text Box 318"/>
            <p:cNvSpPr txBox="1">
              <a:spLocks noChangeArrowheads="1"/>
            </p:cNvSpPr>
            <p:nvPr/>
          </p:nvSpPr>
          <p:spPr bwMode="auto">
            <a:xfrm>
              <a:off x="8348660" y="190501"/>
              <a:ext cx="1469233" cy="11156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ts val="300"/>
                </a:spcBef>
                <a:buClrTx/>
              </a:pPr>
              <a:r>
                <a:rPr lang="pt-BR" sz="1000" b="0">
                  <a:cs typeface="Arial" panose="020B0604020202020204" pitchFamily="34" charset="0"/>
                </a:rPr>
                <a:t>                 Longo Curso</a:t>
              </a:r>
            </a:p>
            <a:p>
              <a:pPr eaLnBrk="1" hangingPunct="1">
                <a:spcBef>
                  <a:spcPts val="300"/>
                </a:spcBef>
                <a:buClrTx/>
              </a:pPr>
              <a:r>
                <a:rPr lang="pt-BR" sz="1000" b="0">
                  <a:cs typeface="Arial" panose="020B0604020202020204" pitchFamily="34" charset="0"/>
                </a:rPr>
                <a:t>                 Ferrovia</a:t>
              </a:r>
            </a:p>
            <a:p>
              <a:pPr eaLnBrk="1" hangingPunct="1">
                <a:spcBef>
                  <a:spcPts val="300"/>
                </a:spcBef>
                <a:buClrTx/>
              </a:pPr>
              <a:r>
                <a:rPr lang="pt-BR" sz="1000" b="0">
                  <a:cs typeface="Arial" panose="020B0604020202020204" pitchFamily="34" charset="0"/>
                </a:rPr>
                <a:t>                 Rodovia</a:t>
              </a:r>
            </a:p>
            <a:p>
              <a:pPr eaLnBrk="1" hangingPunct="1">
                <a:spcBef>
                  <a:spcPts val="300"/>
                </a:spcBef>
                <a:buClrTx/>
              </a:pPr>
              <a:r>
                <a:rPr lang="pt-BR" sz="1000" b="0">
                  <a:cs typeface="Arial" panose="020B0604020202020204" pitchFamily="34" charset="0"/>
                </a:rPr>
                <a:t>                 Hidrovia</a:t>
              </a:r>
            </a:p>
            <a:p>
              <a:pPr eaLnBrk="1" hangingPunct="1">
                <a:spcBef>
                  <a:spcPts val="300"/>
                </a:spcBef>
                <a:buClrTx/>
              </a:pPr>
              <a:r>
                <a:rPr lang="pt-BR" sz="1000" b="0">
                  <a:cs typeface="Arial" panose="020B0604020202020204" pitchFamily="34" charset="0"/>
                </a:rPr>
                <a:t>     Origem ou Destino</a:t>
              </a:r>
            </a:p>
            <a:p>
              <a:pPr eaLnBrk="1" hangingPunct="1">
                <a:spcBef>
                  <a:spcPts val="300"/>
                </a:spcBef>
                <a:buClrTx/>
              </a:pPr>
              <a:r>
                <a:rPr lang="pt-BR" sz="1000" b="0">
                  <a:cs typeface="Arial" panose="020B0604020202020204" pitchFamily="34" charset="0"/>
                </a:rPr>
                <a:t>     Pontos de Transbordo</a:t>
              </a:r>
              <a:endParaRPr lang="en-US" sz="1000" b="0">
                <a:cs typeface="Arial" panose="020B0604020202020204" pitchFamily="34" charset="0"/>
              </a:endParaRPr>
            </a:p>
          </p:txBody>
        </p:sp>
        <p:grpSp>
          <p:nvGrpSpPr>
            <p:cNvPr id="40115" name="Grupo 1"/>
            <p:cNvGrpSpPr>
              <a:grpSpLocks/>
            </p:cNvGrpSpPr>
            <p:nvPr/>
          </p:nvGrpSpPr>
          <p:grpSpPr bwMode="auto">
            <a:xfrm>
              <a:off x="8340719" y="265113"/>
              <a:ext cx="441325" cy="993825"/>
              <a:chOff x="8258175" y="249238"/>
              <a:chExt cx="441325" cy="993825"/>
            </a:xfrm>
          </p:grpSpPr>
          <p:sp>
            <p:nvSpPr>
              <p:cNvPr id="40117" name="Line 304"/>
              <p:cNvSpPr>
                <a:spLocks noChangeShapeType="1"/>
              </p:cNvSpPr>
              <p:nvPr/>
            </p:nvSpPr>
            <p:spPr bwMode="auto">
              <a:xfrm>
                <a:off x="8258175" y="435045"/>
                <a:ext cx="44132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8" name="Line 307"/>
              <p:cNvSpPr>
                <a:spLocks noChangeShapeType="1"/>
              </p:cNvSpPr>
              <p:nvPr/>
            </p:nvSpPr>
            <p:spPr bwMode="auto">
              <a:xfrm>
                <a:off x="8258175" y="650078"/>
                <a:ext cx="441325" cy="0"/>
              </a:xfrm>
              <a:prstGeom prst="line">
                <a:avLst/>
              </a:prstGeom>
              <a:noFill/>
              <a:ln w="38100">
                <a:solidFill>
                  <a:srgbClr val="C0C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9" name="Line 319"/>
              <p:cNvSpPr>
                <a:spLocks noChangeShapeType="1"/>
              </p:cNvSpPr>
              <p:nvPr/>
            </p:nvSpPr>
            <p:spPr bwMode="auto">
              <a:xfrm>
                <a:off x="8258175" y="249238"/>
                <a:ext cx="441325" cy="0"/>
              </a:xfrm>
              <a:prstGeom prst="line">
                <a:avLst/>
              </a:prstGeom>
              <a:noFill/>
              <a:ln w="38100">
                <a:solidFill>
                  <a:srgbClr val="9900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120" name="Group 320"/>
              <p:cNvGrpSpPr>
                <a:grpSpLocks/>
              </p:cNvGrpSpPr>
              <p:nvPr/>
            </p:nvGrpSpPr>
            <p:grpSpPr bwMode="auto">
              <a:xfrm>
                <a:off x="8266166" y="982712"/>
                <a:ext cx="71438" cy="260351"/>
                <a:chOff x="5246" y="699"/>
                <a:chExt cx="45" cy="164"/>
              </a:xfrm>
            </p:grpSpPr>
            <p:sp>
              <p:nvSpPr>
                <p:cNvPr id="40121" name="Oval 250"/>
                <p:cNvSpPr>
                  <a:spLocks noChangeArrowheads="1"/>
                </p:cNvSpPr>
                <p:nvPr/>
              </p:nvSpPr>
              <p:spPr bwMode="auto">
                <a:xfrm>
                  <a:off x="5246" y="818"/>
                  <a:ext cx="45" cy="45"/>
                </a:xfrm>
                <a:prstGeom prst="ellipse">
                  <a:avLst/>
                </a:prstGeom>
                <a:solidFill>
                  <a:srgbClr val="00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buClrTx/>
                  </a:pPr>
                  <a:endParaRPr lang="pt-BR" sz="1400" b="0">
                    <a:latin typeface="Tahoma" panose="020B060403050404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0122" name="Oval 250"/>
                <p:cNvSpPr>
                  <a:spLocks noChangeArrowheads="1"/>
                </p:cNvSpPr>
                <p:nvPr/>
              </p:nvSpPr>
              <p:spPr bwMode="auto">
                <a:xfrm>
                  <a:off x="5246" y="699"/>
                  <a:ext cx="45" cy="45"/>
                </a:xfrm>
                <a:prstGeom prst="ellipse">
                  <a:avLst/>
                </a:prstGeom>
                <a:solidFill>
                  <a:schemeClr val="hlink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buClrTx/>
                  </a:pPr>
                  <a:endParaRPr lang="pt-BR" sz="1400" b="0">
                    <a:latin typeface="Tahoma" panose="020B0604030504040204" pitchFamily="34" charset="0"/>
                    <a:cs typeface="Arial" panose="020B0604020202020204" pitchFamily="34" charset="0"/>
                  </a:endParaRPr>
                </a:p>
              </p:txBody>
            </p:sp>
          </p:grpSp>
        </p:grpSp>
        <p:sp>
          <p:nvSpPr>
            <p:cNvPr id="40116" name="Line 307"/>
            <p:cNvSpPr>
              <a:spLocks noChangeShapeType="1"/>
            </p:cNvSpPr>
            <p:nvPr/>
          </p:nvSpPr>
          <p:spPr bwMode="auto">
            <a:xfrm>
              <a:off x="8341200" y="846510"/>
              <a:ext cx="441325" cy="0"/>
            </a:xfrm>
            <a:prstGeom prst="line">
              <a:avLst/>
            </a:pr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0" name="Grupo 1"/>
          <p:cNvGrpSpPr>
            <a:grpSpLocks noChangeAspect="1"/>
          </p:cNvGrpSpPr>
          <p:nvPr/>
        </p:nvGrpSpPr>
        <p:grpSpPr bwMode="auto">
          <a:xfrm>
            <a:off x="223838" y="1609725"/>
            <a:ext cx="4213225" cy="3933825"/>
            <a:chOff x="431800" y="1695451"/>
            <a:chExt cx="4132263" cy="3859213"/>
          </a:xfrm>
        </p:grpSpPr>
        <p:grpSp>
          <p:nvGrpSpPr>
            <p:cNvPr id="40080" name="Grupo 2"/>
            <p:cNvGrpSpPr>
              <a:grpSpLocks/>
            </p:cNvGrpSpPr>
            <p:nvPr/>
          </p:nvGrpSpPr>
          <p:grpSpPr bwMode="auto">
            <a:xfrm>
              <a:off x="431800" y="1695451"/>
              <a:ext cx="4132263" cy="3859213"/>
              <a:chOff x="431799" y="1695450"/>
              <a:chExt cx="4132264" cy="3859213"/>
            </a:xfrm>
          </p:grpSpPr>
          <p:grpSp>
            <p:nvGrpSpPr>
              <p:cNvPr id="9" name="Grupo 249"/>
              <p:cNvGrpSpPr/>
              <p:nvPr/>
            </p:nvGrpSpPr>
            <p:grpSpPr>
              <a:xfrm>
                <a:off x="1659599" y="2930400"/>
                <a:ext cx="1519199" cy="1663199"/>
                <a:chOff x="3911600" y="2563813"/>
                <a:chExt cx="1897063" cy="2078038"/>
              </a:xfrm>
              <a:solidFill>
                <a:schemeClr val="accent1"/>
              </a:solidFill>
            </p:grpSpPr>
            <p:sp>
              <p:nvSpPr>
                <p:cNvPr id="279" name="Freeform 4000"/>
                <p:cNvSpPr>
                  <a:spLocks/>
                </p:cNvSpPr>
                <p:nvPr/>
              </p:nvSpPr>
              <p:spPr bwMode="auto">
                <a:xfrm>
                  <a:off x="4327525" y="3779838"/>
                  <a:ext cx="847725" cy="862013"/>
                </a:xfrm>
                <a:custGeom>
                  <a:avLst/>
                  <a:gdLst>
                    <a:gd name="T0" fmla="*/ 526 w 534"/>
                    <a:gd name="T1" fmla="*/ 242 h 543"/>
                    <a:gd name="T2" fmla="*/ 477 w 534"/>
                    <a:gd name="T3" fmla="*/ 307 h 543"/>
                    <a:gd name="T4" fmla="*/ 443 w 534"/>
                    <a:gd name="T5" fmla="*/ 349 h 543"/>
                    <a:gd name="T6" fmla="*/ 416 w 534"/>
                    <a:gd name="T7" fmla="*/ 398 h 543"/>
                    <a:gd name="T8" fmla="*/ 355 w 534"/>
                    <a:gd name="T9" fmla="*/ 441 h 543"/>
                    <a:gd name="T10" fmla="*/ 307 w 534"/>
                    <a:gd name="T11" fmla="*/ 492 h 543"/>
                    <a:gd name="T12" fmla="*/ 273 w 534"/>
                    <a:gd name="T13" fmla="*/ 541 h 543"/>
                    <a:gd name="T14" fmla="*/ 247 w 534"/>
                    <a:gd name="T15" fmla="*/ 522 h 543"/>
                    <a:gd name="T16" fmla="*/ 224 w 534"/>
                    <a:gd name="T17" fmla="*/ 533 h 543"/>
                    <a:gd name="T18" fmla="*/ 195 w 534"/>
                    <a:gd name="T19" fmla="*/ 532 h 543"/>
                    <a:gd name="T20" fmla="*/ 186 w 534"/>
                    <a:gd name="T21" fmla="*/ 504 h 543"/>
                    <a:gd name="T22" fmla="*/ 186 w 534"/>
                    <a:gd name="T23" fmla="*/ 469 h 543"/>
                    <a:gd name="T24" fmla="*/ 181 w 534"/>
                    <a:gd name="T25" fmla="*/ 438 h 543"/>
                    <a:gd name="T26" fmla="*/ 169 w 534"/>
                    <a:gd name="T27" fmla="*/ 406 h 543"/>
                    <a:gd name="T28" fmla="*/ 146 w 534"/>
                    <a:gd name="T29" fmla="*/ 399 h 543"/>
                    <a:gd name="T30" fmla="*/ 130 w 534"/>
                    <a:gd name="T31" fmla="*/ 391 h 543"/>
                    <a:gd name="T32" fmla="*/ 119 w 534"/>
                    <a:gd name="T33" fmla="*/ 384 h 543"/>
                    <a:gd name="T34" fmla="*/ 108 w 534"/>
                    <a:gd name="T35" fmla="*/ 397 h 543"/>
                    <a:gd name="T36" fmla="*/ 98 w 534"/>
                    <a:gd name="T37" fmla="*/ 395 h 543"/>
                    <a:gd name="T38" fmla="*/ 79 w 534"/>
                    <a:gd name="T39" fmla="*/ 394 h 543"/>
                    <a:gd name="T40" fmla="*/ 62 w 534"/>
                    <a:gd name="T41" fmla="*/ 393 h 543"/>
                    <a:gd name="T42" fmla="*/ 49 w 534"/>
                    <a:gd name="T43" fmla="*/ 390 h 543"/>
                    <a:gd name="T44" fmla="*/ 30 w 534"/>
                    <a:gd name="T45" fmla="*/ 384 h 543"/>
                    <a:gd name="T46" fmla="*/ 11 w 534"/>
                    <a:gd name="T47" fmla="*/ 376 h 543"/>
                    <a:gd name="T48" fmla="*/ 14 w 534"/>
                    <a:gd name="T49" fmla="*/ 336 h 543"/>
                    <a:gd name="T50" fmla="*/ 20 w 534"/>
                    <a:gd name="T51" fmla="*/ 292 h 543"/>
                    <a:gd name="T52" fmla="*/ 10 w 534"/>
                    <a:gd name="T53" fmla="*/ 266 h 543"/>
                    <a:gd name="T54" fmla="*/ 3 w 534"/>
                    <a:gd name="T55" fmla="*/ 230 h 543"/>
                    <a:gd name="T56" fmla="*/ 51 w 534"/>
                    <a:gd name="T57" fmla="*/ 79 h 543"/>
                    <a:gd name="T58" fmla="*/ 37 w 534"/>
                    <a:gd name="T59" fmla="*/ 31 h 543"/>
                    <a:gd name="T60" fmla="*/ 46 w 534"/>
                    <a:gd name="T61" fmla="*/ 49 h 543"/>
                    <a:gd name="T62" fmla="*/ 67 w 534"/>
                    <a:gd name="T63" fmla="*/ 50 h 543"/>
                    <a:gd name="T64" fmla="*/ 90 w 534"/>
                    <a:gd name="T65" fmla="*/ 37 h 543"/>
                    <a:gd name="T66" fmla="*/ 102 w 534"/>
                    <a:gd name="T67" fmla="*/ 20 h 543"/>
                    <a:gd name="T68" fmla="*/ 116 w 534"/>
                    <a:gd name="T69" fmla="*/ 13 h 543"/>
                    <a:gd name="T70" fmla="*/ 133 w 534"/>
                    <a:gd name="T71" fmla="*/ 11 h 543"/>
                    <a:gd name="T72" fmla="*/ 148 w 534"/>
                    <a:gd name="T73" fmla="*/ 4 h 543"/>
                    <a:gd name="T74" fmla="*/ 164 w 534"/>
                    <a:gd name="T75" fmla="*/ 4 h 543"/>
                    <a:gd name="T76" fmla="*/ 176 w 534"/>
                    <a:gd name="T77" fmla="*/ 10 h 543"/>
                    <a:gd name="T78" fmla="*/ 193 w 534"/>
                    <a:gd name="T79" fmla="*/ 17 h 543"/>
                    <a:gd name="T80" fmla="*/ 204 w 534"/>
                    <a:gd name="T81" fmla="*/ 27 h 543"/>
                    <a:gd name="T82" fmla="*/ 218 w 534"/>
                    <a:gd name="T83" fmla="*/ 33 h 543"/>
                    <a:gd name="T84" fmla="*/ 230 w 534"/>
                    <a:gd name="T85" fmla="*/ 38 h 543"/>
                    <a:gd name="T86" fmla="*/ 242 w 534"/>
                    <a:gd name="T87" fmla="*/ 37 h 543"/>
                    <a:gd name="T88" fmla="*/ 264 w 534"/>
                    <a:gd name="T89" fmla="*/ 29 h 543"/>
                    <a:gd name="T90" fmla="*/ 280 w 534"/>
                    <a:gd name="T91" fmla="*/ 32 h 543"/>
                    <a:gd name="T92" fmla="*/ 290 w 534"/>
                    <a:gd name="T93" fmla="*/ 42 h 543"/>
                    <a:gd name="T94" fmla="*/ 307 w 534"/>
                    <a:gd name="T95" fmla="*/ 40 h 543"/>
                    <a:gd name="T96" fmla="*/ 323 w 534"/>
                    <a:gd name="T97" fmla="*/ 21 h 543"/>
                    <a:gd name="T98" fmla="*/ 327 w 534"/>
                    <a:gd name="T99" fmla="*/ 45 h 543"/>
                    <a:gd name="T100" fmla="*/ 316 w 534"/>
                    <a:gd name="T101" fmla="*/ 63 h 543"/>
                    <a:gd name="T102" fmla="*/ 326 w 534"/>
                    <a:gd name="T103" fmla="*/ 68 h 543"/>
                    <a:gd name="T104" fmla="*/ 342 w 534"/>
                    <a:gd name="T105" fmla="*/ 72 h 543"/>
                    <a:gd name="T106" fmla="*/ 356 w 534"/>
                    <a:gd name="T107" fmla="*/ 71 h 543"/>
                    <a:gd name="T108" fmla="*/ 382 w 534"/>
                    <a:gd name="T109" fmla="*/ 99 h 543"/>
                    <a:gd name="T110" fmla="*/ 394 w 534"/>
                    <a:gd name="T111" fmla="*/ 123 h 543"/>
                    <a:gd name="T112" fmla="*/ 421 w 534"/>
                    <a:gd name="T113" fmla="*/ 127 h 543"/>
                    <a:gd name="T114" fmla="*/ 435 w 534"/>
                    <a:gd name="T115" fmla="*/ 140 h 543"/>
                    <a:gd name="T116" fmla="*/ 450 w 534"/>
                    <a:gd name="T117" fmla="*/ 146 h 543"/>
                    <a:gd name="T118" fmla="*/ 463 w 534"/>
                    <a:gd name="T119" fmla="*/ 152 h 543"/>
                    <a:gd name="T120" fmla="*/ 481 w 534"/>
                    <a:gd name="T121" fmla="*/ 165 h 543"/>
                    <a:gd name="T122" fmla="*/ 503 w 534"/>
                    <a:gd name="T123" fmla="*/ 172 h 543"/>
                    <a:gd name="T124" fmla="*/ 525 w 534"/>
                    <a:gd name="T125" fmla="*/ 183 h 5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534" h="543">
                      <a:moveTo>
                        <a:pt x="534" y="194"/>
                      </a:moveTo>
                      <a:lnTo>
                        <a:pt x="534" y="194"/>
                      </a:lnTo>
                      <a:lnTo>
                        <a:pt x="533" y="195"/>
                      </a:lnTo>
                      <a:lnTo>
                        <a:pt x="532" y="195"/>
                      </a:lnTo>
                      <a:lnTo>
                        <a:pt x="532" y="195"/>
                      </a:lnTo>
                      <a:lnTo>
                        <a:pt x="532" y="196"/>
                      </a:lnTo>
                      <a:lnTo>
                        <a:pt x="532" y="197"/>
                      </a:lnTo>
                      <a:lnTo>
                        <a:pt x="533" y="199"/>
                      </a:lnTo>
                      <a:lnTo>
                        <a:pt x="534" y="200"/>
                      </a:lnTo>
                      <a:lnTo>
                        <a:pt x="534" y="201"/>
                      </a:lnTo>
                      <a:lnTo>
                        <a:pt x="534" y="203"/>
                      </a:lnTo>
                      <a:lnTo>
                        <a:pt x="534" y="203"/>
                      </a:lnTo>
                      <a:lnTo>
                        <a:pt x="534" y="204"/>
                      </a:lnTo>
                      <a:lnTo>
                        <a:pt x="534" y="204"/>
                      </a:lnTo>
                      <a:lnTo>
                        <a:pt x="534" y="204"/>
                      </a:lnTo>
                      <a:lnTo>
                        <a:pt x="533" y="204"/>
                      </a:lnTo>
                      <a:lnTo>
                        <a:pt x="533" y="204"/>
                      </a:lnTo>
                      <a:lnTo>
                        <a:pt x="532" y="204"/>
                      </a:lnTo>
                      <a:lnTo>
                        <a:pt x="532" y="204"/>
                      </a:lnTo>
                      <a:lnTo>
                        <a:pt x="532" y="203"/>
                      </a:lnTo>
                      <a:lnTo>
                        <a:pt x="532" y="203"/>
                      </a:lnTo>
                      <a:lnTo>
                        <a:pt x="531" y="203"/>
                      </a:lnTo>
                      <a:lnTo>
                        <a:pt x="530" y="203"/>
                      </a:lnTo>
                      <a:lnTo>
                        <a:pt x="530" y="203"/>
                      </a:lnTo>
                      <a:lnTo>
                        <a:pt x="530" y="204"/>
                      </a:lnTo>
                      <a:lnTo>
                        <a:pt x="529" y="204"/>
                      </a:lnTo>
                      <a:lnTo>
                        <a:pt x="529" y="205"/>
                      </a:lnTo>
                      <a:lnTo>
                        <a:pt x="528" y="207"/>
                      </a:lnTo>
                      <a:lnTo>
                        <a:pt x="528" y="207"/>
                      </a:lnTo>
                      <a:lnTo>
                        <a:pt x="528" y="208"/>
                      </a:lnTo>
                      <a:lnTo>
                        <a:pt x="527" y="210"/>
                      </a:lnTo>
                      <a:lnTo>
                        <a:pt x="527" y="210"/>
                      </a:lnTo>
                      <a:lnTo>
                        <a:pt x="526" y="211"/>
                      </a:lnTo>
                      <a:lnTo>
                        <a:pt x="526" y="211"/>
                      </a:lnTo>
                      <a:lnTo>
                        <a:pt x="525" y="213"/>
                      </a:lnTo>
                      <a:lnTo>
                        <a:pt x="525" y="213"/>
                      </a:lnTo>
                      <a:lnTo>
                        <a:pt x="525" y="213"/>
                      </a:lnTo>
                      <a:lnTo>
                        <a:pt x="525" y="214"/>
                      </a:lnTo>
                      <a:lnTo>
                        <a:pt x="525" y="215"/>
                      </a:lnTo>
                      <a:lnTo>
                        <a:pt x="525" y="215"/>
                      </a:lnTo>
                      <a:lnTo>
                        <a:pt x="525" y="215"/>
                      </a:lnTo>
                      <a:lnTo>
                        <a:pt x="525" y="216"/>
                      </a:lnTo>
                      <a:lnTo>
                        <a:pt x="526" y="217"/>
                      </a:lnTo>
                      <a:lnTo>
                        <a:pt x="526" y="217"/>
                      </a:lnTo>
                      <a:lnTo>
                        <a:pt x="526" y="217"/>
                      </a:lnTo>
                      <a:lnTo>
                        <a:pt x="525" y="218"/>
                      </a:lnTo>
                      <a:lnTo>
                        <a:pt x="525" y="219"/>
                      </a:lnTo>
                      <a:lnTo>
                        <a:pt x="525" y="219"/>
                      </a:lnTo>
                      <a:lnTo>
                        <a:pt x="526" y="220"/>
                      </a:lnTo>
                      <a:lnTo>
                        <a:pt x="526" y="221"/>
                      </a:lnTo>
                      <a:lnTo>
                        <a:pt x="526" y="222"/>
                      </a:lnTo>
                      <a:lnTo>
                        <a:pt x="526" y="223"/>
                      </a:lnTo>
                      <a:lnTo>
                        <a:pt x="526" y="225"/>
                      </a:lnTo>
                      <a:lnTo>
                        <a:pt x="526" y="225"/>
                      </a:lnTo>
                      <a:lnTo>
                        <a:pt x="527" y="226"/>
                      </a:lnTo>
                      <a:lnTo>
                        <a:pt x="527" y="228"/>
                      </a:lnTo>
                      <a:lnTo>
                        <a:pt x="527" y="228"/>
                      </a:lnTo>
                      <a:lnTo>
                        <a:pt x="527" y="229"/>
                      </a:lnTo>
                      <a:lnTo>
                        <a:pt x="527" y="230"/>
                      </a:lnTo>
                      <a:lnTo>
                        <a:pt x="527" y="231"/>
                      </a:lnTo>
                      <a:lnTo>
                        <a:pt x="526" y="232"/>
                      </a:lnTo>
                      <a:lnTo>
                        <a:pt x="526" y="232"/>
                      </a:lnTo>
                      <a:lnTo>
                        <a:pt x="526" y="233"/>
                      </a:lnTo>
                      <a:lnTo>
                        <a:pt x="526" y="233"/>
                      </a:lnTo>
                      <a:lnTo>
                        <a:pt x="526" y="234"/>
                      </a:lnTo>
                      <a:lnTo>
                        <a:pt x="526" y="234"/>
                      </a:lnTo>
                      <a:lnTo>
                        <a:pt x="527" y="235"/>
                      </a:lnTo>
                      <a:lnTo>
                        <a:pt x="527" y="235"/>
                      </a:lnTo>
                      <a:lnTo>
                        <a:pt x="527" y="235"/>
                      </a:lnTo>
                      <a:lnTo>
                        <a:pt x="527" y="237"/>
                      </a:lnTo>
                      <a:lnTo>
                        <a:pt x="527" y="237"/>
                      </a:lnTo>
                      <a:lnTo>
                        <a:pt x="526" y="238"/>
                      </a:lnTo>
                      <a:lnTo>
                        <a:pt x="526" y="239"/>
                      </a:lnTo>
                      <a:lnTo>
                        <a:pt x="526" y="239"/>
                      </a:lnTo>
                      <a:lnTo>
                        <a:pt x="526" y="241"/>
                      </a:lnTo>
                      <a:lnTo>
                        <a:pt x="526" y="242"/>
                      </a:lnTo>
                      <a:lnTo>
                        <a:pt x="527" y="242"/>
                      </a:lnTo>
                      <a:lnTo>
                        <a:pt x="527" y="243"/>
                      </a:lnTo>
                      <a:lnTo>
                        <a:pt x="526" y="244"/>
                      </a:lnTo>
                      <a:lnTo>
                        <a:pt x="526" y="245"/>
                      </a:lnTo>
                      <a:lnTo>
                        <a:pt x="525" y="245"/>
                      </a:lnTo>
                      <a:lnTo>
                        <a:pt x="524" y="247"/>
                      </a:lnTo>
                      <a:lnTo>
                        <a:pt x="524" y="249"/>
                      </a:lnTo>
                      <a:lnTo>
                        <a:pt x="523" y="251"/>
                      </a:lnTo>
                      <a:lnTo>
                        <a:pt x="522" y="253"/>
                      </a:lnTo>
                      <a:lnTo>
                        <a:pt x="522" y="254"/>
                      </a:lnTo>
                      <a:lnTo>
                        <a:pt x="521" y="255"/>
                      </a:lnTo>
                      <a:lnTo>
                        <a:pt x="520" y="255"/>
                      </a:lnTo>
                      <a:lnTo>
                        <a:pt x="519" y="257"/>
                      </a:lnTo>
                      <a:lnTo>
                        <a:pt x="517" y="258"/>
                      </a:lnTo>
                      <a:lnTo>
                        <a:pt x="516" y="258"/>
                      </a:lnTo>
                      <a:lnTo>
                        <a:pt x="515" y="259"/>
                      </a:lnTo>
                      <a:lnTo>
                        <a:pt x="514" y="259"/>
                      </a:lnTo>
                      <a:lnTo>
                        <a:pt x="513" y="259"/>
                      </a:lnTo>
                      <a:lnTo>
                        <a:pt x="511" y="259"/>
                      </a:lnTo>
                      <a:lnTo>
                        <a:pt x="508" y="260"/>
                      </a:lnTo>
                      <a:lnTo>
                        <a:pt x="504" y="260"/>
                      </a:lnTo>
                      <a:lnTo>
                        <a:pt x="503" y="260"/>
                      </a:lnTo>
                      <a:lnTo>
                        <a:pt x="502" y="261"/>
                      </a:lnTo>
                      <a:lnTo>
                        <a:pt x="500" y="262"/>
                      </a:lnTo>
                      <a:lnTo>
                        <a:pt x="500" y="262"/>
                      </a:lnTo>
                      <a:lnTo>
                        <a:pt x="500" y="263"/>
                      </a:lnTo>
                      <a:lnTo>
                        <a:pt x="500" y="263"/>
                      </a:lnTo>
                      <a:lnTo>
                        <a:pt x="499" y="264"/>
                      </a:lnTo>
                      <a:lnTo>
                        <a:pt x="498" y="265"/>
                      </a:lnTo>
                      <a:lnTo>
                        <a:pt x="498" y="265"/>
                      </a:lnTo>
                      <a:lnTo>
                        <a:pt x="496" y="269"/>
                      </a:lnTo>
                      <a:lnTo>
                        <a:pt x="495" y="270"/>
                      </a:lnTo>
                      <a:lnTo>
                        <a:pt x="494" y="270"/>
                      </a:lnTo>
                      <a:lnTo>
                        <a:pt x="493" y="271"/>
                      </a:lnTo>
                      <a:lnTo>
                        <a:pt x="492" y="272"/>
                      </a:lnTo>
                      <a:lnTo>
                        <a:pt x="492" y="272"/>
                      </a:lnTo>
                      <a:lnTo>
                        <a:pt x="492" y="272"/>
                      </a:lnTo>
                      <a:lnTo>
                        <a:pt x="491" y="273"/>
                      </a:lnTo>
                      <a:lnTo>
                        <a:pt x="491" y="274"/>
                      </a:lnTo>
                      <a:lnTo>
                        <a:pt x="489" y="276"/>
                      </a:lnTo>
                      <a:lnTo>
                        <a:pt x="488" y="278"/>
                      </a:lnTo>
                      <a:lnTo>
                        <a:pt x="488" y="278"/>
                      </a:lnTo>
                      <a:lnTo>
                        <a:pt x="487" y="279"/>
                      </a:lnTo>
                      <a:lnTo>
                        <a:pt x="486" y="280"/>
                      </a:lnTo>
                      <a:lnTo>
                        <a:pt x="485" y="280"/>
                      </a:lnTo>
                      <a:lnTo>
                        <a:pt x="483" y="282"/>
                      </a:lnTo>
                      <a:lnTo>
                        <a:pt x="482" y="282"/>
                      </a:lnTo>
                      <a:lnTo>
                        <a:pt x="481" y="283"/>
                      </a:lnTo>
                      <a:lnTo>
                        <a:pt x="481" y="284"/>
                      </a:lnTo>
                      <a:lnTo>
                        <a:pt x="480" y="285"/>
                      </a:lnTo>
                      <a:lnTo>
                        <a:pt x="480" y="287"/>
                      </a:lnTo>
                      <a:lnTo>
                        <a:pt x="478" y="289"/>
                      </a:lnTo>
                      <a:lnTo>
                        <a:pt x="478" y="290"/>
                      </a:lnTo>
                      <a:lnTo>
                        <a:pt x="477" y="292"/>
                      </a:lnTo>
                      <a:lnTo>
                        <a:pt x="477" y="292"/>
                      </a:lnTo>
                      <a:lnTo>
                        <a:pt x="477" y="292"/>
                      </a:lnTo>
                      <a:lnTo>
                        <a:pt x="478" y="294"/>
                      </a:lnTo>
                      <a:lnTo>
                        <a:pt x="478" y="294"/>
                      </a:lnTo>
                      <a:lnTo>
                        <a:pt x="478" y="295"/>
                      </a:lnTo>
                      <a:lnTo>
                        <a:pt x="478" y="295"/>
                      </a:lnTo>
                      <a:lnTo>
                        <a:pt x="478" y="295"/>
                      </a:lnTo>
                      <a:lnTo>
                        <a:pt x="478" y="295"/>
                      </a:lnTo>
                      <a:lnTo>
                        <a:pt x="477" y="297"/>
                      </a:lnTo>
                      <a:lnTo>
                        <a:pt x="477" y="298"/>
                      </a:lnTo>
                      <a:lnTo>
                        <a:pt x="477" y="300"/>
                      </a:lnTo>
                      <a:lnTo>
                        <a:pt x="477" y="301"/>
                      </a:lnTo>
                      <a:lnTo>
                        <a:pt x="477" y="301"/>
                      </a:lnTo>
                      <a:lnTo>
                        <a:pt x="478" y="302"/>
                      </a:lnTo>
                      <a:lnTo>
                        <a:pt x="478" y="302"/>
                      </a:lnTo>
                      <a:lnTo>
                        <a:pt x="478" y="303"/>
                      </a:lnTo>
                      <a:lnTo>
                        <a:pt x="478" y="303"/>
                      </a:lnTo>
                      <a:lnTo>
                        <a:pt x="478" y="305"/>
                      </a:lnTo>
                      <a:lnTo>
                        <a:pt x="478" y="306"/>
                      </a:lnTo>
                      <a:lnTo>
                        <a:pt x="478" y="307"/>
                      </a:lnTo>
                      <a:lnTo>
                        <a:pt x="477" y="307"/>
                      </a:lnTo>
                      <a:lnTo>
                        <a:pt x="477" y="307"/>
                      </a:lnTo>
                      <a:lnTo>
                        <a:pt x="477" y="307"/>
                      </a:lnTo>
                      <a:lnTo>
                        <a:pt x="476" y="308"/>
                      </a:lnTo>
                      <a:lnTo>
                        <a:pt x="476" y="308"/>
                      </a:lnTo>
                      <a:lnTo>
                        <a:pt x="475" y="309"/>
                      </a:lnTo>
                      <a:lnTo>
                        <a:pt x="475" y="309"/>
                      </a:lnTo>
                      <a:lnTo>
                        <a:pt x="473" y="309"/>
                      </a:lnTo>
                      <a:lnTo>
                        <a:pt x="473" y="309"/>
                      </a:lnTo>
                      <a:lnTo>
                        <a:pt x="472" y="309"/>
                      </a:lnTo>
                      <a:lnTo>
                        <a:pt x="471" y="309"/>
                      </a:lnTo>
                      <a:lnTo>
                        <a:pt x="471" y="309"/>
                      </a:lnTo>
                      <a:lnTo>
                        <a:pt x="470" y="309"/>
                      </a:lnTo>
                      <a:lnTo>
                        <a:pt x="470" y="310"/>
                      </a:lnTo>
                      <a:lnTo>
                        <a:pt x="469" y="311"/>
                      </a:lnTo>
                      <a:lnTo>
                        <a:pt x="469" y="311"/>
                      </a:lnTo>
                      <a:lnTo>
                        <a:pt x="468" y="312"/>
                      </a:lnTo>
                      <a:lnTo>
                        <a:pt x="468" y="312"/>
                      </a:lnTo>
                      <a:lnTo>
                        <a:pt x="468" y="312"/>
                      </a:lnTo>
                      <a:lnTo>
                        <a:pt x="467" y="313"/>
                      </a:lnTo>
                      <a:lnTo>
                        <a:pt x="467" y="314"/>
                      </a:lnTo>
                      <a:lnTo>
                        <a:pt x="466" y="314"/>
                      </a:lnTo>
                      <a:lnTo>
                        <a:pt x="466" y="315"/>
                      </a:lnTo>
                      <a:lnTo>
                        <a:pt x="466" y="316"/>
                      </a:lnTo>
                      <a:lnTo>
                        <a:pt x="466" y="317"/>
                      </a:lnTo>
                      <a:lnTo>
                        <a:pt x="465" y="318"/>
                      </a:lnTo>
                      <a:lnTo>
                        <a:pt x="465" y="319"/>
                      </a:lnTo>
                      <a:lnTo>
                        <a:pt x="464" y="319"/>
                      </a:lnTo>
                      <a:lnTo>
                        <a:pt x="464" y="319"/>
                      </a:lnTo>
                      <a:lnTo>
                        <a:pt x="463" y="319"/>
                      </a:lnTo>
                      <a:lnTo>
                        <a:pt x="463" y="320"/>
                      </a:lnTo>
                      <a:lnTo>
                        <a:pt x="463" y="320"/>
                      </a:lnTo>
                      <a:lnTo>
                        <a:pt x="462" y="321"/>
                      </a:lnTo>
                      <a:lnTo>
                        <a:pt x="462" y="321"/>
                      </a:lnTo>
                      <a:lnTo>
                        <a:pt x="461" y="321"/>
                      </a:lnTo>
                      <a:lnTo>
                        <a:pt x="460" y="321"/>
                      </a:lnTo>
                      <a:lnTo>
                        <a:pt x="459" y="321"/>
                      </a:lnTo>
                      <a:lnTo>
                        <a:pt x="458" y="321"/>
                      </a:lnTo>
                      <a:lnTo>
                        <a:pt x="458" y="321"/>
                      </a:lnTo>
                      <a:lnTo>
                        <a:pt x="458" y="322"/>
                      </a:lnTo>
                      <a:lnTo>
                        <a:pt x="458" y="324"/>
                      </a:lnTo>
                      <a:lnTo>
                        <a:pt x="458" y="325"/>
                      </a:lnTo>
                      <a:lnTo>
                        <a:pt x="458" y="326"/>
                      </a:lnTo>
                      <a:lnTo>
                        <a:pt x="458" y="326"/>
                      </a:lnTo>
                      <a:lnTo>
                        <a:pt x="458" y="327"/>
                      </a:lnTo>
                      <a:lnTo>
                        <a:pt x="459" y="328"/>
                      </a:lnTo>
                      <a:lnTo>
                        <a:pt x="459" y="329"/>
                      </a:lnTo>
                      <a:lnTo>
                        <a:pt x="459" y="330"/>
                      </a:lnTo>
                      <a:lnTo>
                        <a:pt x="460" y="330"/>
                      </a:lnTo>
                      <a:lnTo>
                        <a:pt x="459" y="331"/>
                      </a:lnTo>
                      <a:lnTo>
                        <a:pt x="459" y="333"/>
                      </a:lnTo>
                      <a:lnTo>
                        <a:pt x="459" y="335"/>
                      </a:lnTo>
                      <a:lnTo>
                        <a:pt x="459" y="337"/>
                      </a:lnTo>
                      <a:lnTo>
                        <a:pt x="458" y="337"/>
                      </a:lnTo>
                      <a:lnTo>
                        <a:pt x="458" y="338"/>
                      </a:lnTo>
                      <a:lnTo>
                        <a:pt x="458" y="338"/>
                      </a:lnTo>
                      <a:lnTo>
                        <a:pt x="457" y="339"/>
                      </a:lnTo>
                      <a:lnTo>
                        <a:pt x="456" y="340"/>
                      </a:lnTo>
                      <a:lnTo>
                        <a:pt x="455" y="340"/>
                      </a:lnTo>
                      <a:lnTo>
                        <a:pt x="455" y="342"/>
                      </a:lnTo>
                      <a:lnTo>
                        <a:pt x="454" y="342"/>
                      </a:lnTo>
                      <a:lnTo>
                        <a:pt x="454" y="343"/>
                      </a:lnTo>
                      <a:lnTo>
                        <a:pt x="454" y="345"/>
                      </a:lnTo>
                      <a:lnTo>
                        <a:pt x="453" y="346"/>
                      </a:lnTo>
                      <a:lnTo>
                        <a:pt x="453" y="346"/>
                      </a:lnTo>
                      <a:lnTo>
                        <a:pt x="452" y="347"/>
                      </a:lnTo>
                      <a:lnTo>
                        <a:pt x="452" y="347"/>
                      </a:lnTo>
                      <a:lnTo>
                        <a:pt x="451" y="347"/>
                      </a:lnTo>
                      <a:lnTo>
                        <a:pt x="450" y="349"/>
                      </a:lnTo>
                      <a:lnTo>
                        <a:pt x="450" y="349"/>
                      </a:lnTo>
                      <a:lnTo>
                        <a:pt x="450" y="349"/>
                      </a:lnTo>
                      <a:lnTo>
                        <a:pt x="448" y="350"/>
                      </a:lnTo>
                      <a:lnTo>
                        <a:pt x="448" y="350"/>
                      </a:lnTo>
                      <a:lnTo>
                        <a:pt x="447" y="350"/>
                      </a:lnTo>
                      <a:lnTo>
                        <a:pt x="445" y="349"/>
                      </a:lnTo>
                      <a:lnTo>
                        <a:pt x="445" y="349"/>
                      </a:lnTo>
                      <a:lnTo>
                        <a:pt x="444" y="349"/>
                      </a:lnTo>
                      <a:lnTo>
                        <a:pt x="443" y="349"/>
                      </a:lnTo>
                      <a:lnTo>
                        <a:pt x="443" y="349"/>
                      </a:lnTo>
                      <a:lnTo>
                        <a:pt x="443" y="349"/>
                      </a:lnTo>
                      <a:lnTo>
                        <a:pt x="442" y="350"/>
                      </a:lnTo>
                      <a:lnTo>
                        <a:pt x="442" y="350"/>
                      </a:lnTo>
                      <a:lnTo>
                        <a:pt x="442" y="351"/>
                      </a:lnTo>
                      <a:lnTo>
                        <a:pt x="441" y="351"/>
                      </a:lnTo>
                      <a:lnTo>
                        <a:pt x="441" y="352"/>
                      </a:lnTo>
                      <a:lnTo>
                        <a:pt x="441" y="352"/>
                      </a:lnTo>
                      <a:lnTo>
                        <a:pt x="440" y="353"/>
                      </a:lnTo>
                      <a:lnTo>
                        <a:pt x="440" y="353"/>
                      </a:lnTo>
                      <a:lnTo>
                        <a:pt x="440" y="354"/>
                      </a:lnTo>
                      <a:lnTo>
                        <a:pt x="440" y="354"/>
                      </a:lnTo>
                      <a:lnTo>
                        <a:pt x="440" y="354"/>
                      </a:lnTo>
                      <a:lnTo>
                        <a:pt x="441" y="355"/>
                      </a:lnTo>
                      <a:lnTo>
                        <a:pt x="441" y="355"/>
                      </a:lnTo>
                      <a:lnTo>
                        <a:pt x="442" y="355"/>
                      </a:lnTo>
                      <a:lnTo>
                        <a:pt x="442" y="356"/>
                      </a:lnTo>
                      <a:lnTo>
                        <a:pt x="443" y="357"/>
                      </a:lnTo>
                      <a:lnTo>
                        <a:pt x="443" y="358"/>
                      </a:lnTo>
                      <a:lnTo>
                        <a:pt x="443" y="359"/>
                      </a:lnTo>
                      <a:lnTo>
                        <a:pt x="443" y="359"/>
                      </a:lnTo>
                      <a:lnTo>
                        <a:pt x="444" y="360"/>
                      </a:lnTo>
                      <a:lnTo>
                        <a:pt x="444" y="361"/>
                      </a:lnTo>
                      <a:lnTo>
                        <a:pt x="444" y="362"/>
                      </a:lnTo>
                      <a:lnTo>
                        <a:pt x="443" y="363"/>
                      </a:lnTo>
                      <a:lnTo>
                        <a:pt x="442" y="364"/>
                      </a:lnTo>
                      <a:lnTo>
                        <a:pt x="441" y="366"/>
                      </a:lnTo>
                      <a:lnTo>
                        <a:pt x="441" y="366"/>
                      </a:lnTo>
                      <a:lnTo>
                        <a:pt x="440" y="367"/>
                      </a:lnTo>
                      <a:lnTo>
                        <a:pt x="440" y="367"/>
                      </a:lnTo>
                      <a:lnTo>
                        <a:pt x="440" y="368"/>
                      </a:lnTo>
                      <a:lnTo>
                        <a:pt x="439" y="368"/>
                      </a:lnTo>
                      <a:lnTo>
                        <a:pt x="439" y="368"/>
                      </a:lnTo>
                      <a:lnTo>
                        <a:pt x="438" y="368"/>
                      </a:lnTo>
                      <a:lnTo>
                        <a:pt x="438" y="368"/>
                      </a:lnTo>
                      <a:lnTo>
                        <a:pt x="438" y="368"/>
                      </a:lnTo>
                      <a:lnTo>
                        <a:pt x="437" y="369"/>
                      </a:lnTo>
                      <a:lnTo>
                        <a:pt x="436" y="369"/>
                      </a:lnTo>
                      <a:lnTo>
                        <a:pt x="435" y="370"/>
                      </a:lnTo>
                      <a:lnTo>
                        <a:pt x="435" y="370"/>
                      </a:lnTo>
                      <a:lnTo>
                        <a:pt x="434" y="371"/>
                      </a:lnTo>
                      <a:lnTo>
                        <a:pt x="433" y="373"/>
                      </a:lnTo>
                      <a:lnTo>
                        <a:pt x="433" y="373"/>
                      </a:lnTo>
                      <a:lnTo>
                        <a:pt x="433" y="374"/>
                      </a:lnTo>
                      <a:lnTo>
                        <a:pt x="433" y="374"/>
                      </a:lnTo>
                      <a:lnTo>
                        <a:pt x="433" y="375"/>
                      </a:lnTo>
                      <a:lnTo>
                        <a:pt x="431" y="377"/>
                      </a:lnTo>
                      <a:lnTo>
                        <a:pt x="430" y="378"/>
                      </a:lnTo>
                      <a:lnTo>
                        <a:pt x="429" y="379"/>
                      </a:lnTo>
                      <a:lnTo>
                        <a:pt x="428" y="379"/>
                      </a:lnTo>
                      <a:lnTo>
                        <a:pt x="428" y="380"/>
                      </a:lnTo>
                      <a:lnTo>
                        <a:pt x="427" y="380"/>
                      </a:lnTo>
                      <a:lnTo>
                        <a:pt x="427" y="380"/>
                      </a:lnTo>
                      <a:lnTo>
                        <a:pt x="426" y="380"/>
                      </a:lnTo>
                      <a:lnTo>
                        <a:pt x="426" y="381"/>
                      </a:lnTo>
                      <a:lnTo>
                        <a:pt x="426" y="381"/>
                      </a:lnTo>
                      <a:lnTo>
                        <a:pt x="426" y="381"/>
                      </a:lnTo>
                      <a:lnTo>
                        <a:pt x="425" y="382"/>
                      </a:lnTo>
                      <a:lnTo>
                        <a:pt x="424" y="382"/>
                      </a:lnTo>
                      <a:lnTo>
                        <a:pt x="424" y="383"/>
                      </a:lnTo>
                      <a:lnTo>
                        <a:pt x="423" y="384"/>
                      </a:lnTo>
                      <a:lnTo>
                        <a:pt x="423" y="384"/>
                      </a:lnTo>
                      <a:lnTo>
                        <a:pt x="423" y="385"/>
                      </a:lnTo>
                      <a:lnTo>
                        <a:pt x="422" y="387"/>
                      </a:lnTo>
                      <a:lnTo>
                        <a:pt x="422" y="387"/>
                      </a:lnTo>
                      <a:lnTo>
                        <a:pt x="422" y="387"/>
                      </a:lnTo>
                      <a:lnTo>
                        <a:pt x="422" y="389"/>
                      </a:lnTo>
                      <a:lnTo>
                        <a:pt x="421" y="391"/>
                      </a:lnTo>
                      <a:lnTo>
                        <a:pt x="421" y="392"/>
                      </a:lnTo>
                      <a:lnTo>
                        <a:pt x="420" y="393"/>
                      </a:lnTo>
                      <a:lnTo>
                        <a:pt x="419" y="394"/>
                      </a:lnTo>
                      <a:lnTo>
                        <a:pt x="418" y="395"/>
                      </a:lnTo>
                      <a:lnTo>
                        <a:pt x="417" y="396"/>
                      </a:lnTo>
                      <a:lnTo>
                        <a:pt x="417" y="396"/>
                      </a:lnTo>
                      <a:lnTo>
                        <a:pt x="416" y="397"/>
                      </a:lnTo>
                      <a:lnTo>
                        <a:pt x="416" y="398"/>
                      </a:lnTo>
                      <a:lnTo>
                        <a:pt x="416" y="398"/>
                      </a:lnTo>
                      <a:lnTo>
                        <a:pt x="415" y="399"/>
                      </a:lnTo>
                      <a:lnTo>
                        <a:pt x="414" y="399"/>
                      </a:lnTo>
                      <a:lnTo>
                        <a:pt x="413" y="400"/>
                      </a:lnTo>
                      <a:lnTo>
                        <a:pt x="413" y="400"/>
                      </a:lnTo>
                      <a:lnTo>
                        <a:pt x="412" y="401"/>
                      </a:lnTo>
                      <a:lnTo>
                        <a:pt x="410" y="402"/>
                      </a:lnTo>
                      <a:lnTo>
                        <a:pt x="410" y="403"/>
                      </a:lnTo>
                      <a:lnTo>
                        <a:pt x="410" y="403"/>
                      </a:lnTo>
                      <a:lnTo>
                        <a:pt x="408" y="404"/>
                      </a:lnTo>
                      <a:lnTo>
                        <a:pt x="408" y="404"/>
                      </a:lnTo>
                      <a:lnTo>
                        <a:pt x="407" y="404"/>
                      </a:lnTo>
                      <a:lnTo>
                        <a:pt x="406" y="405"/>
                      </a:lnTo>
                      <a:lnTo>
                        <a:pt x="406" y="405"/>
                      </a:lnTo>
                      <a:lnTo>
                        <a:pt x="403" y="406"/>
                      </a:lnTo>
                      <a:lnTo>
                        <a:pt x="403" y="406"/>
                      </a:lnTo>
                      <a:lnTo>
                        <a:pt x="402" y="406"/>
                      </a:lnTo>
                      <a:lnTo>
                        <a:pt x="402" y="407"/>
                      </a:lnTo>
                      <a:lnTo>
                        <a:pt x="401" y="407"/>
                      </a:lnTo>
                      <a:lnTo>
                        <a:pt x="400" y="408"/>
                      </a:lnTo>
                      <a:lnTo>
                        <a:pt x="399" y="408"/>
                      </a:lnTo>
                      <a:lnTo>
                        <a:pt x="399" y="408"/>
                      </a:lnTo>
                      <a:lnTo>
                        <a:pt x="398" y="409"/>
                      </a:lnTo>
                      <a:lnTo>
                        <a:pt x="398" y="409"/>
                      </a:lnTo>
                      <a:lnTo>
                        <a:pt x="397" y="409"/>
                      </a:lnTo>
                      <a:lnTo>
                        <a:pt x="397" y="410"/>
                      </a:lnTo>
                      <a:lnTo>
                        <a:pt x="396" y="410"/>
                      </a:lnTo>
                      <a:lnTo>
                        <a:pt x="395" y="410"/>
                      </a:lnTo>
                      <a:lnTo>
                        <a:pt x="394" y="410"/>
                      </a:lnTo>
                      <a:lnTo>
                        <a:pt x="393" y="411"/>
                      </a:lnTo>
                      <a:lnTo>
                        <a:pt x="393" y="411"/>
                      </a:lnTo>
                      <a:lnTo>
                        <a:pt x="392" y="412"/>
                      </a:lnTo>
                      <a:lnTo>
                        <a:pt x="391" y="412"/>
                      </a:lnTo>
                      <a:lnTo>
                        <a:pt x="389" y="413"/>
                      </a:lnTo>
                      <a:lnTo>
                        <a:pt x="388" y="414"/>
                      </a:lnTo>
                      <a:lnTo>
                        <a:pt x="387" y="414"/>
                      </a:lnTo>
                      <a:lnTo>
                        <a:pt x="387" y="415"/>
                      </a:lnTo>
                      <a:lnTo>
                        <a:pt x="386" y="415"/>
                      </a:lnTo>
                      <a:lnTo>
                        <a:pt x="386" y="416"/>
                      </a:lnTo>
                      <a:lnTo>
                        <a:pt x="385" y="416"/>
                      </a:lnTo>
                      <a:lnTo>
                        <a:pt x="384" y="417"/>
                      </a:lnTo>
                      <a:lnTo>
                        <a:pt x="383" y="418"/>
                      </a:lnTo>
                      <a:lnTo>
                        <a:pt x="383" y="418"/>
                      </a:lnTo>
                      <a:lnTo>
                        <a:pt x="383" y="419"/>
                      </a:lnTo>
                      <a:lnTo>
                        <a:pt x="382" y="420"/>
                      </a:lnTo>
                      <a:lnTo>
                        <a:pt x="381" y="420"/>
                      </a:lnTo>
                      <a:lnTo>
                        <a:pt x="380" y="421"/>
                      </a:lnTo>
                      <a:lnTo>
                        <a:pt x="379" y="421"/>
                      </a:lnTo>
                      <a:lnTo>
                        <a:pt x="378" y="421"/>
                      </a:lnTo>
                      <a:lnTo>
                        <a:pt x="376" y="422"/>
                      </a:lnTo>
                      <a:lnTo>
                        <a:pt x="373" y="423"/>
                      </a:lnTo>
                      <a:lnTo>
                        <a:pt x="372" y="423"/>
                      </a:lnTo>
                      <a:lnTo>
                        <a:pt x="371" y="425"/>
                      </a:lnTo>
                      <a:lnTo>
                        <a:pt x="371" y="425"/>
                      </a:lnTo>
                      <a:lnTo>
                        <a:pt x="371" y="425"/>
                      </a:lnTo>
                      <a:lnTo>
                        <a:pt x="370" y="426"/>
                      </a:lnTo>
                      <a:lnTo>
                        <a:pt x="369" y="426"/>
                      </a:lnTo>
                      <a:lnTo>
                        <a:pt x="367" y="426"/>
                      </a:lnTo>
                      <a:lnTo>
                        <a:pt x="366" y="427"/>
                      </a:lnTo>
                      <a:lnTo>
                        <a:pt x="365" y="429"/>
                      </a:lnTo>
                      <a:lnTo>
                        <a:pt x="364" y="430"/>
                      </a:lnTo>
                      <a:lnTo>
                        <a:pt x="363" y="431"/>
                      </a:lnTo>
                      <a:lnTo>
                        <a:pt x="363" y="431"/>
                      </a:lnTo>
                      <a:lnTo>
                        <a:pt x="363" y="432"/>
                      </a:lnTo>
                      <a:lnTo>
                        <a:pt x="363" y="432"/>
                      </a:lnTo>
                      <a:lnTo>
                        <a:pt x="363" y="433"/>
                      </a:lnTo>
                      <a:lnTo>
                        <a:pt x="363" y="434"/>
                      </a:lnTo>
                      <a:lnTo>
                        <a:pt x="361" y="436"/>
                      </a:lnTo>
                      <a:lnTo>
                        <a:pt x="361" y="437"/>
                      </a:lnTo>
                      <a:lnTo>
                        <a:pt x="360" y="437"/>
                      </a:lnTo>
                      <a:lnTo>
                        <a:pt x="359" y="438"/>
                      </a:lnTo>
                      <a:lnTo>
                        <a:pt x="359" y="438"/>
                      </a:lnTo>
                      <a:lnTo>
                        <a:pt x="357" y="440"/>
                      </a:lnTo>
                      <a:lnTo>
                        <a:pt x="357" y="441"/>
                      </a:lnTo>
                      <a:lnTo>
                        <a:pt x="356" y="441"/>
                      </a:lnTo>
                      <a:lnTo>
                        <a:pt x="355" y="441"/>
                      </a:lnTo>
                      <a:lnTo>
                        <a:pt x="355" y="441"/>
                      </a:lnTo>
                      <a:lnTo>
                        <a:pt x="354" y="441"/>
                      </a:lnTo>
                      <a:lnTo>
                        <a:pt x="353" y="441"/>
                      </a:lnTo>
                      <a:lnTo>
                        <a:pt x="350" y="442"/>
                      </a:lnTo>
                      <a:lnTo>
                        <a:pt x="347" y="444"/>
                      </a:lnTo>
                      <a:lnTo>
                        <a:pt x="346" y="444"/>
                      </a:lnTo>
                      <a:lnTo>
                        <a:pt x="345" y="444"/>
                      </a:lnTo>
                      <a:lnTo>
                        <a:pt x="345" y="444"/>
                      </a:lnTo>
                      <a:lnTo>
                        <a:pt x="344" y="446"/>
                      </a:lnTo>
                      <a:lnTo>
                        <a:pt x="344" y="446"/>
                      </a:lnTo>
                      <a:lnTo>
                        <a:pt x="343" y="446"/>
                      </a:lnTo>
                      <a:lnTo>
                        <a:pt x="343" y="446"/>
                      </a:lnTo>
                      <a:lnTo>
                        <a:pt x="342" y="446"/>
                      </a:lnTo>
                      <a:lnTo>
                        <a:pt x="341" y="447"/>
                      </a:lnTo>
                      <a:lnTo>
                        <a:pt x="341" y="447"/>
                      </a:lnTo>
                      <a:lnTo>
                        <a:pt x="340" y="448"/>
                      </a:lnTo>
                      <a:lnTo>
                        <a:pt x="340" y="448"/>
                      </a:lnTo>
                      <a:lnTo>
                        <a:pt x="339" y="449"/>
                      </a:lnTo>
                      <a:lnTo>
                        <a:pt x="338" y="450"/>
                      </a:lnTo>
                      <a:lnTo>
                        <a:pt x="338" y="450"/>
                      </a:lnTo>
                      <a:lnTo>
                        <a:pt x="336" y="450"/>
                      </a:lnTo>
                      <a:lnTo>
                        <a:pt x="335" y="451"/>
                      </a:lnTo>
                      <a:lnTo>
                        <a:pt x="334" y="451"/>
                      </a:lnTo>
                      <a:lnTo>
                        <a:pt x="334" y="451"/>
                      </a:lnTo>
                      <a:lnTo>
                        <a:pt x="332" y="452"/>
                      </a:lnTo>
                      <a:lnTo>
                        <a:pt x="332" y="453"/>
                      </a:lnTo>
                      <a:lnTo>
                        <a:pt x="331" y="454"/>
                      </a:lnTo>
                      <a:lnTo>
                        <a:pt x="331" y="454"/>
                      </a:lnTo>
                      <a:lnTo>
                        <a:pt x="331" y="454"/>
                      </a:lnTo>
                      <a:lnTo>
                        <a:pt x="329" y="455"/>
                      </a:lnTo>
                      <a:lnTo>
                        <a:pt x="328" y="456"/>
                      </a:lnTo>
                      <a:lnTo>
                        <a:pt x="328" y="457"/>
                      </a:lnTo>
                      <a:lnTo>
                        <a:pt x="327" y="458"/>
                      </a:lnTo>
                      <a:lnTo>
                        <a:pt x="326" y="458"/>
                      </a:lnTo>
                      <a:lnTo>
                        <a:pt x="324" y="461"/>
                      </a:lnTo>
                      <a:lnTo>
                        <a:pt x="324" y="461"/>
                      </a:lnTo>
                      <a:lnTo>
                        <a:pt x="324" y="461"/>
                      </a:lnTo>
                      <a:lnTo>
                        <a:pt x="324" y="462"/>
                      </a:lnTo>
                      <a:lnTo>
                        <a:pt x="324" y="462"/>
                      </a:lnTo>
                      <a:lnTo>
                        <a:pt x="324" y="463"/>
                      </a:lnTo>
                      <a:lnTo>
                        <a:pt x="324" y="464"/>
                      </a:lnTo>
                      <a:lnTo>
                        <a:pt x="324" y="464"/>
                      </a:lnTo>
                      <a:lnTo>
                        <a:pt x="324" y="466"/>
                      </a:lnTo>
                      <a:lnTo>
                        <a:pt x="324" y="467"/>
                      </a:lnTo>
                      <a:lnTo>
                        <a:pt x="324" y="469"/>
                      </a:lnTo>
                      <a:lnTo>
                        <a:pt x="324" y="469"/>
                      </a:lnTo>
                      <a:lnTo>
                        <a:pt x="324" y="470"/>
                      </a:lnTo>
                      <a:lnTo>
                        <a:pt x="324" y="470"/>
                      </a:lnTo>
                      <a:lnTo>
                        <a:pt x="323" y="471"/>
                      </a:lnTo>
                      <a:lnTo>
                        <a:pt x="323" y="471"/>
                      </a:lnTo>
                      <a:lnTo>
                        <a:pt x="322" y="472"/>
                      </a:lnTo>
                      <a:lnTo>
                        <a:pt x="322" y="473"/>
                      </a:lnTo>
                      <a:lnTo>
                        <a:pt x="322" y="474"/>
                      </a:lnTo>
                      <a:lnTo>
                        <a:pt x="321" y="475"/>
                      </a:lnTo>
                      <a:lnTo>
                        <a:pt x="321" y="475"/>
                      </a:lnTo>
                      <a:lnTo>
                        <a:pt x="321" y="475"/>
                      </a:lnTo>
                      <a:lnTo>
                        <a:pt x="320" y="476"/>
                      </a:lnTo>
                      <a:lnTo>
                        <a:pt x="320" y="477"/>
                      </a:lnTo>
                      <a:lnTo>
                        <a:pt x="319" y="478"/>
                      </a:lnTo>
                      <a:lnTo>
                        <a:pt x="318" y="480"/>
                      </a:lnTo>
                      <a:lnTo>
                        <a:pt x="318" y="482"/>
                      </a:lnTo>
                      <a:lnTo>
                        <a:pt x="317" y="483"/>
                      </a:lnTo>
                      <a:lnTo>
                        <a:pt x="317" y="483"/>
                      </a:lnTo>
                      <a:lnTo>
                        <a:pt x="316" y="486"/>
                      </a:lnTo>
                      <a:lnTo>
                        <a:pt x="315" y="488"/>
                      </a:lnTo>
                      <a:lnTo>
                        <a:pt x="314" y="488"/>
                      </a:lnTo>
                      <a:lnTo>
                        <a:pt x="314" y="489"/>
                      </a:lnTo>
                      <a:lnTo>
                        <a:pt x="314" y="489"/>
                      </a:lnTo>
                      <a:lnTo>
                        <a:pt x="313" y="489"/>
                      </a:lnTo>
                      <a:lnTo>
                        <a:pt x="313" y="490"/>
                      </a:lnTo>
                      <a:lnTo>
                        <a:pt x="313" y="490"/>
                      </a:lnTo>
                      <a:lnTo>
                        <a:pt x="312" y="490"/>
                      </a:lnTo>
                      <a:lnTo>
                        <a:pt x="311" y="490"/>
                      </a:lnTo>
                      <a:lnTo>
                        <a:pt x="310" y="491"/>
                      </a:lnTo>
                      <a:lnTo>
                        <a:pt x="309" y="491"/>
                      </a:lnTo>
                      <a:lnTo>
                        <a:pt x="307" y="492"/>
                      </a:lnTo>
                      <a:lnTo>
                        <a:pt x="305" y="493"/>
                      </a:lnTo>
                      <a:lnTo>
                        <a:pt x="304" y="494"/>
                      </a:lnTo>
                      <a:lnTo>
                        <a:pt x="303" y="494"/>
                      </a:lnTo>
                      <a:lnTo>
                        <a:pt x="303" y="494"/>
                      </a:lnTo>
                      <a:lnTo>
                        <a:pt x="301" y="495"/>
                      </a:lnTo>
                      <a:lnTo>
                        <a:pt x="301" y="495"/>
                      </a:lnTo>
                      <a:lnTo>
                        <a:pt x="300" y="495"/>
                      </a:lnTo>
                      <a:lnTo>
                        <a:pt x="299" y="495"/>
                      </a:lnTo>
                      <a:lnTo>
                        <a:pt x="299" y="495"/>
                      </a:lnTo>
                      <a:lnTo>
                        <a:pt x="298" y="495"/>
                      </a:lnTo>
                      <a:lnTo>
                        <a:pt x="297" y="496"/>
                      </a:lnTo>
                      <a:lnTo>
                        <a:pt x="297" y="496"/>
                      </a:lnTo>
                      <a:lnTo>
                        <a:pt x="297" y="498"/>
                      </a:lnTo>
                      <a:lnTo>
                        <a:pt x="296" y="499"/>
                      </a:lnTo>
                      <a:lnTo>
                        <a:pt x="296" y="500"/>
                      </a:lnTo>
                      <a:lnTo>
                        <a:pt x="296" y="501"/>
                      </a:lnTo>
                      <a:lnTo>
                        <a:pt x="295" y="503"/>
                      </a:lnTo>
                      <a:lnTo>
                        <a:pt x="295" y="504"/>
                      </a:lnTo>
                      <a:lnTo>
                        <a:pt x="295" y="505"/>
                      </a:lnTo>
                      <a:lnTo>
                        <a:pt x="294" y="505"/>
                      </a:lnTo>
                      <a:lnTo>
                        <a:pt x="294" y="506"/>
                      </a:lnTo>
                      <a:lnTo>
                        <a:pt x="294" y="506"/>
                      </a:lnTo>
                      <a:lnTo>
                        <a:pt x="294" y="508"/>
                      </a:lnTo>
                      <a:lnTo>
                        <a:pt x="294" y="508"/>
                      </a:lnTo>
                      <a:lnTo>
                        <a:pt x="294" y="509"/>
                      </a:lnTo>
                      <a:lnTo>
                        <a:pt x="294" y="509"/>
                      </a:lnTo>
                      <a:lnTo>
                        <a:pt x="293" y="511"/>
                      </a:lnTo>
                      <a:lnTo>
                        <a:pt x="292" y="511"/>
                      </a:lnTo>
                      <a:lnTo>
                        <a:pt x="292" y="512"/>
                      </a:lnTo>
                      <a:lnTo>
                        <a:pt x="292" y="513"/>
                      </a:lnTo>
                      <a:lnTo>
                        <a:pt x="292" y="516"/>
                      </a:lnTo>
                      <a:lnTo>
                        <a:pt x="292" y="516"/>
                      </a:lnTo>
                      <a:lnTo>
                        <a:pt x="292" y="517"/>
                      </a:lnTo>
                      <a:lnTo>
                        <a:pt x="291" y="518"/>
                      </a:lnTo>
                      <a:lnTo>
                        <a:pt x="291" y="518"/>
                      </a:lnTo>
                      <a:lnTo>
                        <a:pt x="290" y="518"/>
                      </a:lnTo>
                      <a:lnTo>
                        <a:pt x="290" y="519"/>
                      </a:lnTo>
                      <a:lnTo>
                        <a:pt x="290" y="519"/>
                      </a:lnTo>
                      <a:lnTo>
                        <a:pt x="289" y="521"/>
                      </a:lnTo>
                      <a:lnTo>
                        <a:pt x="289" y="522"/>
                      </a:lnTo>
                      <a:lnTo>
                        <a:pt x="289" y="524"/>
                      </a:lnTo>
                      <a:lnTo>
                        <a:pt x="289" y="524"/>
                      </a:lnTo>
                      <a:lnTo>
                        <a:pt x="289" y="524"/>
                      </a:lnTo>
                      <a:lnTo>
                        <a:pt x="289" y="525"/>
                      </a:lnTo>
                      <a:lnTo>
                        <a:pt x="289" y="525"/>
                      </a:lnTo>
                      <a:lnTo>
                        <a:pt x="289" y="525"/>
                      </a:lnTo>
                      <a:lnTo>
                        <a:pt x="289" y="526"/>
                      </a:lnTo>
                      <a:lnTo>
                        <a:pt x="289" y="526"/>
                      </a:lnTo>
                      <a:lnTo>
                        <a:pt x="289" y="527"/>
                      </a:lnTo>
                      <a:lnTo>
                        <a:pt x="289" y="527"/>
                      </a:lnTo>
                      <a:lnTo>
                        <a:pt x="289" y="527"/>
                      </a:lnTo>
                      <a:lnTo>
                        <a:pt x="289" y="528"/>
                      </a:lnTo>
                      <a:lnTo>
                        <a:pt x="289" y="529"/>
                      </a:lnTo>
                      <a:lnTo>
                        <a:pt x="289" y="531"/>
                      </a:lnTo>
                      <a:lnTo>
                        <a:pt x="288" y="534"/>
                      </a:lnTo>
                      <a:lnTo>
                        <a:pt x="287" y="534"/>
                      </a:lnTo>
                      <a:lnTo>
                        <a:pt x="287" y="535"/>
                      </a:lnTo>
                      <a:lnTo>
                        <a:pt x="286" y="535"/>
                      </a:lnTo>
                      <a:lnTo>
                        <a:pt x="286" y="536"/>
                      </a:lnTo>
                      <a:lnTo>
                        <a:pt x="285" y="536"/>
                      </a:lnTo>
                      <a:lnTo>
                        <a:pt x="285" y="537"/>
                      </a:lnTo>
                      <a:lnTo>
                        <a:pt x="284" y="537"/>
                      </a:lnTo>
                      <a:lnTo>
                        <a:pt x="282" y="538"/>
                      </a:lnTo>
                      <a:lnTo>
                        <a:pt x="280" y="539"/>
                      </a:lnTo>
                      <a:lnTo>
                        <a:pt x="279" y="540"/>
                      </a:lnTo>
                      <a:lnTo>
                        <a:pt x="279" y="540"/>
                      </a:lnTo>
                      <a:lnTo>
                        <a:pt x="278" y="541"/>
                      </a:lnTo>
                      <a:lnTo>
                        <a:pt x="277" y="541"/>
                      </a:lnTo>
                      <a:lnTo>
                        <a:pt x="276" y="542"/>
                      </a:lnTo>
                      <a:lnTo>
                        <a:pt x="276" y="542"/>
                      </a:lnTo>
                      <a:lnTo>
                        <a:pt x="276" y="542"/>
                      </a:lnTo>
                      <a:lnTo>
                        <a:pt x="275" y="542"/>
                      </a:lnTo>
                      <a:lnTo>
                        <a:pt x="274" y="543"/>
                      </a:lnTo>
                      <a:lnTo>
                        <a:pt x="273" y="542"/>
                      </a:lnTo>
                      <a:lnTo>
                        <a:pt x="273" y="542"/>
                      </a:lnTo>
                      <a:lnTo>
                        <a:pt x="273" y="541"/>
                      </a:lnTo>
                      <a:lnTo>
                        <a:pt x="273" y="541"/>
                      </a:lnTo>
                      <a:lnTo>
                        <a:pt x="272" y="541"/>
                      </a:lnTo>
                      <a:lnTo>
                        <a:pt x="272" y="540"/>
                      </a:lnTo>
                      <a:lnTo>
                        <a:pt x="272" y="540"/>
                      </a:lnTo>
                      <a:lnTo>
                        <a:pt x="272" y="539"/>
                      </a:lnTo>
                      <a:lnTo>
                        <a:pt x="272" y="539"/>
                      </a:lnTo>
                      <a:lnTo>
                        <a:pt x="272" y="539"/>
                      </a:lnTo>
                      <a:lnTo>
                        <a:pt x="272" y="538"/>
                      </a:lnTo>
                      <a:lnTo>
                        <a:pt x="272" y="538"/>
                      </a:lnTo>
                      <a:lnTo>
                        <a:pt x="272" y="538"/>
                      </a:lnTo>
                      <a:lnTo>
                        <a:pt x="270" y="537"/>
                      </a:lnTo>
                      <a:lnTo>
                        <a:pt x="269" y="538"/>
                      </a:lnTo>
                      <a:lnTo>
                        <a:pt x="269" y="538"/>
                      </a:lnTo>
                      <a:lnTo>
                        <a:pt x="269" y="537"/>
                      </a:lnTo>
                      <a:lnTo>
                        <a:pt x="268" y="536"/>
                      </a:lnTo>
                      <a:lnTo>
                        <a:pt x="267" y="536"/>
                      </a:lnTo>
                      <a:lnTo>
                        <a:pt x="267" y="536"/>
                      </a:lnTo>
                      <a:lnTo>
                        <a:pt x="267" y="535"/>
                      </a:lnTo>
                      <a:lnTo>
                        <a:pt x="266" y="534"/>
                      </a:lnTo>
                      <a:lnTo>
                        <a:pt x="265" y="534"/>
                      </a:lnTo>
                      <a:lnTo>
                        <a:pt x="265" y="534"/>
                      </a:lnTo>
                      <a:lnTo>
                        <a:pt x="265" y="533"/>
                      </a:lnTo>
                      <a:lnTo>
                        <a:pt x="265" y="533"/>
                      </a:lnTo>
                      <a:lnTo>
                        <a:pt x="264" y="531"/>
                      </a:lnTo>
                      <a:lnTo>
                        <a:pt x="264" y="531"/>
                      </a:lnTo>
                      <a:lnTo>
                        <a:pt x="264" y="531"/>
                      </a:lnTo>
                      <a:lnTo>
                        <a:pt x="264" y="530"/>
                      </a:lnTo>
                      <a:lnTo>
                        <a:pt x="264" y="530"/>
                      </a:lnTo>
                      <a:lnTo>
                        <a:pt x="264" y="530"/>
                      </a:lnTo>
                      <a:lnTo>
                        <a:pt x="263" y="529"/>
                      </a:lnTo>
                      <a:lnTo>
                        <a:pt x="261" y="529"/>
                      </a:lnTo>
                      <a:lnTo>
                        <a:pt x="261" y="528"/>
                      </a:lnTo>
                      <a:lnTo>
                        <a:pt x="260" y="528"/>
                      </a:lnTo>
                      <a:lnTo>
                        <a:pt x="260" y="528"/>
                      </a:lnTo>
                      <a:lnTo>
                        <a:pt x="259" y="527"/>
                      </a:lnTo>
                      <a:lnTo>
                        <a:pt x="259" y="527"/>
                      </a:lnTo>
                      <a:lnTo>
                        <a:pt x="259" y="527"/>
                      </a:lnTo>
                      <a:lnTo>
                        <a:pt x="259" y="528"/>
                      </a:lnTo>
                      <a:lnTo>
                        <a:pt x="258" y="528"/>
                      </a:lnTo>
                      <a:lnTo>
                        <a:pt x="258" y="528"/>
                      </a:lnTo>
                      <a:lnTo>
                        <a:pt x="258" y="528"/>
                      </a:lnTo>
                      <a:lnTo>
                        <a:pt x="258" y="527"/>
                      </a:lnTo>
                      <a:lnTo>
                        <a:pt x="257" y="527"/>
                      </a:lnTo>
                      <a:lnTo>
                        <a:pt x="257" y="527"/>
                      </a:lnTo>
                      <a:lnTo>
                        <a:pt x="257" y="527"/>
                      </a:lnTo>
                      <a:lnTo>
                        <a:pt x="256" y="526"/>
                      </a:lnTo>
                      <a:lnTo>
                        <a:pt x="256" y="526"/>
                      </a:lnTo>
                      <a:lnTo>
                        <a:pt x="255" y="527"/>
                      </a:lnTo>
                      <a:lnTo>
                        <a:pt x="255" y="526"/>
                      </a:lnTo>
                      <a:lnTo>
                        <a:pt x="254" y="527"/>
                      </a:lnTo>
                      <a:lnTo>
                        <a:pt x="254" y="526"/>
                      </a:lnTo>
                      <a:lnTo>
                        <a:pt x="254" y="526"/>
                      </a:lnTo>
                      <a:lnTo>
                        <a:pt x="255" y="525"/>
                      </a:lnTo>
                      <a:lnTo>
                        <a:pt x="254" y="525"/>
                      </a:lnTo>
                      <a:lnTo>
                        <a:pt x="253" y="525"/>
                      </a:lnTo>
                      <a:lnTo>
                        <a:pt x="253" y="524"/>
                      </a:lnTo>
                      <a:lnTo>
                        <a:pt x="253" y="524"/>
                      </a:lnTo>
                      <a:lnTo>
                        <a:pt x="253" y="524"/>
                      </a:lnTo>
                      <a:lnTo>
                        <a:pt x="253" y="524"/>
                      </a:lnTo>
                      <a:lnTo>
                        <a:pt x="253" y="524"/>
                      </a:lnTo>
                      <a:lnTo>
                        <a:pt x="252" y="524"/>
                      </a:lnTo>
                      <a:lnTo>
                        <a:pt x="252" y="525"/>
                      </a:lnTo>
                      <a:lnTo>
                        <a:pt x="252" y="525"/>
                      </a:lnTo>
                      <a:lnTo>
                        <a:pt x="251" y="525"/>
                      </a:lnTo>
                      <a:lnTo>
                        <a:pt x="251" y="523"/>
                      </a:lnTo>
                      <a:lnTo>
                        <a:pt x="250" y="523"/>
                      </a:lnTo>
                      <a:lnTo>
                        <a:pt x="250" y="523"/>
                      </a:lnTo>
                      <a:lnTo>
                        <a:pt x="249" y="523"/>
                      </a:lnTo>
                      <a:lnTo>
                        <a:pt x="249" y="523"/>
                      </a:lnTo>
                      <a:lnTo>
                        <a:pt x="248" y="523"/>
                      </a:lnTo>
                      <a:lnTo>
                        <a:pt x="248" y="522"/>
                      </a:lnTo>
                      <a:lnTo>
                        <a:pt x="248" y="522"/>
                      </a:lnTo>
                      <a:lnTo>
                        <a:pt x="247" y="522"/>
                      </a:lnTo>
                      <a:lnTo>
                        <a:pt x="247" y="522"/>
                      </a:lnTo>
                      <a:lnTo>
                        <a:pt x="247" y="522"/>
                      </a:lnTo>
                      <a:lnTo>
                        <a:pt x="247" y="522"/>
                      </a:lnTo>
                      <a:lnTo>
                        <a:pt x="246" y="523"/>
                      </a:lnTo>
                      <a:lnTo>
                        <a:pt x="246" y="523"/>
                      </a:lnTo>
                      <a:lnTo>
                        <a:pt x="245" y="523"/>
                      </a:lnTo>
                      <a:lnTo>
                        <a:pt x="245" y="524"/>
                      </a:lnTo>
                      <a:lnTo>
                        <a:pt x="245" y="525"/>
                      </a:lnTo>
                      <a:lnTo>
                        <a:pt x="245" y="526"/>
                      </a:lnTo>
                      <a:lnTo>
                        <a:pt x="244" y="526"/>
                      </a:lnTo>
                      <a:lnTo>
                        <a:pt x="243" y="526"/>
                      </a:lnTo>
                      <a:lnTo>
                        <a:pt x="242" y="526"/>
                      </a:lnTo>
                      <a:lnTo>
                        <a:pt x="242" y="526"/>
                      </a:lnTo>
                      <a:lnTo>
                        <a:pt x="242" y="526"/>
                      </a:lnTo>
                      <a:lnTo>
                        <a:pt x="241" y="526"/>
                      </a:lnTo>
                      <a:lnTo>
                        <a:pt x="241" y="525"/>
                      </a:lnTo>
                      <a:lnTo>
                        <a:pt x="241" y="525"/>
                      </a:lnTo>
                      <a:lnTo>
                        <a:pt x="240" y="525"/>
                      </a:lnTo>
                      <a:lnTo>
                        <a:pt x="240" y="526"/>
                      </a:lnTo>
                      <a:lnTo>
                        <a:pt x="240" y="525"/>
                      </a:lnTo>
                      <a:lnTo>
                        <a:pt x="239" y="526"/>
                      </a:lnTo>
                      <a:lnTo>
                        <a:pt x="239" y="526"/>
                      </a:lnTo>
                      <a:lnTo>
                        <a:pt x="239" y="526"/>
                      </a:lnTo>
                      <a:lnTo>
                        <a:pt x="238" y="526"/>
                      </a:lnTo>
                      <a:lnTo>
                        <a:pt x="238" y="526"/>
                      </a:lnTo>
                      <a:lnTo>
                        <a:pt x="238" y="526"/>
                      </a:lnTo>
                      <a:lnTo>
                        <a:pt x="238" y="526"/>
                      </a:lnTo>
                      <a:lnTo>
                        <a:pt x="237" y="526"/>
                      </a:lnTo>
                      <a:lnTo>
                        <a:pt x="237" y="527"/>
                      </a:lnTo>
                      <a:lnTo>
                        <a:pt x="237" y="527"/>
                      </a:lnTo>
                      <a:lnTo>
                        <a:pt x="237" y="527"/>
                      </a:lnTo>
                      <a:lnTo>
                        <a:pt x="236" y="527"/>
                      </a:lnTo>
                      <a:lnTo>
                        <a:pt x="236" y="527"/>
                      </a:lnTo>
                      <a:lnTo>
                        <a:pt x="235" y="527"/>
                      </a:lnTo>
                      <a:lnTo>
                        <a:pt x="235" y="527"/>
                      </a:lnTo>
                      <a:lnTo>
                        <a:pt x="235" y="527"/>
                      </a:lnTo>
                      <a:lnTo>
                        <a:pt x="235" y="527"/>
                      </a:lnTo>
                      <a:lnTo>
                        <a:pt x="234" y="527"/>
                      </a:lnTo>
                      <a:lnTo>
                        <a:pt x="234" y="528"/>
                      </a:lnTo>
                      <a:lnTo>
                        <a:pt x="234" y="528"/>
                      </a:lnTo>
                      <a:lnTo>
                        <a:pt x="234" y="528"/>
                      </a:lnTo>
                      <a:lnTo>
                        <a:pt x="234" y="528"/>
                      </a:lnTo>
                      <a:lnTo>
                        <a:pt x="233" y="528"/>
                      </a:lnTo>
                      <a:lnTo>
                        <a:pt x="233" y="528"/>
                      </a:lnTo>
                      <a:lnTo>
                        <a:pt x="233" y="528"/>
                      </a:lnTo>
                      <a:lnTo>
                        <a:pt x="232" y="528"/>
                      </a:lnTo>
                      <a:lnTo>
                        <a:pt x="232" y="528"/>
                      </a:lnTo>
                      <a:lnTo>
                        <a:pt x="232" y="528"/>
                      </a:lnTo>
                      <a:lnTo>
                        <a:pt x="232" y="528"/>
                      </a:lnTo>
                      <a:lnTo>
                        <a:pt x="231" y="528"/>
                      </a:lnTo>
                      <a:lnTo>
                        <a:pt x="231" y="529"/>
                      </a:lnTo>
                      <a:lnTo>
                        <a:pt x="230" y="529"/>
                      </a:lnTo>
                      <a:lnTo>
                        <a:pt x="230" y="528"/>
                      </a:lnTo>
                      <a:lnTo>
                        <a:pt x="230" y="529"/>
                      </a:lnTo>
                      <a:lnTo>
                        <a:pt x="230" y="529"/>
                      </a:lnTo>
                      <a:lnTo>
                        <a:pt x="230" y="529"/>
                      </a:lnTo>
                      <a:lnTo>
                        <a:pt x="229" y="530"/>
                      </a:lnTo>
                      <a:lnTo>
                        <a:pt x="228" y="530"/>
                      </a:lnTo>
                      <a:lnTo>
                        <a:pt x="229" y="530"/>
                      </a:lnTo>
                      <a:lnTo>
                        <a:pt x="229" y="531"/>
                      </a:lnTo>
                      <a:lnTo>
                        <a:pt x="229" y="531"/>
                      </a:lnTo>
                      <a:lnTo>
                        <a:pt x="228" y="531"/>
                      </a:lnTo>
                      <a:lnTo>
                        <a:pt x="228" y="531"/>
                      </a:lnTo>
                      <a:lnTo>
                        <a:pt x="228" y="532"/>
                      </a:lnTo>
                      <a:lnTo>
                        <a:pt x="228" y="532"/>
                      </a:lnTo>
                      <a:lnTo>
                        <a:pt x="229" y="532"/>
                      </a:lnTo>
                      <a:lnTo>
                        <a:pt x="229" y="533"/>
                      </a:lnTo>
                      <a:lnTo>
                        <a:pt x="228" y="533"/>
                      </a:lnTo>
                      <a:lnTo>
                        <a:pt x="228" y="533"/>
                      </a:lnTo>
                      <a:lnTo>
                        <a:pt x="227" y="533"/>
                      </a:lnTo>
                      <a:lnTo>
                        <a:pt x="227" y="533"/>
                      </a:lnTo>
                      <a:lnTo>
                        <a:pt x="227" y="533"/>
                      </a:lnTo>
                      <a:lnTo>
                        <a:pt x="227" y="533"/>
                      </a:lnTo>
                      <a:lnTo>
                        <a:pt x="227" y="533"/>
                      </a:lnTo>
                      <a:lnTo>
                        <a:pt x="226" y="533"/>
                      </a:lnTo>
                      <a:lnTo>
                        <a:pt x="225" y="533"/>
                      </a:lnTo>
                      <a:lnTo>
                        <a:pt x="225" y="532"/>
                      </a:lnTo>
                      <a:lnTo>
                        <a:pt x="225" y="532"/>
                      </a:lnTo>
                      <a:lnTo>
                        <a:pt x="224" y="533"/>
                      </a:lnTo>
                      <a:lnTo>
                        <a:pt x="223" y="532"/>
                      </a:lnTo>
                      <a:lnTo>
                        <a:pt x="223" y="532"/>
                      </a:lnTo>
                      <a:lnTo>
                        <a:pt x="223" y="532"/>
                      </a:lnTo>
                      <a:lnTo>
                        <a:pt x="223" y="532"/>
                      </a:lnTo>
                      <a:lnTo>
                        <a:pt x="222" y="533"/>
                      </a:lnTo>
                      <a:lnTo>
                        <a:pt x="221" y="533"/>
                      </a:lnTo>
                      <a:lnTo>
                        <a:pt x="221" y="533"/>
                      </a:lnTo>
                      <a:lnTo>
                        <a:pt x="220" y="534"/>
                      </a:lnTo>
                      <a:lnTo>
                        <a:pt x="220" y="534"/>
                      </a:lnTo>
                      <a:lnTo>
                        <a:pt x="219" y="534"/>
                      </a:lnTo>
                      <a:lnTo>
                        <a:pt x="219" y="534"/>
                      </a:lnTo>
                      <a:lnTo>
                        <a:pt x="219" y="535"/>
                      </a:lnTo>
                      <a:lnTo>
                        <a:pt x="219" y="535"/>
                      </a:lnTo>
                      <a:lnTo>
                        <a:pt x="218" y="535"/>
                      </a:lnTo>
                      <a:lnTo>
                        <a:pt x="218" y="534"/>
                      </a:lnTo>
                      <a:lnTo>
                        <a:pt x="218" y="534"/>
                      </a:lnTo>
                      <a:lnTo>
                        <a:pt x="218" y="534"/>
                      </a:lnTo>
                      <a:lnTo>
                        <a:pt x="218" y="534"/>
                      </a:lnTo>
                      <a:lnTo>
                        <a:pt x="217" y="534"/>
                      </a:lnTo>
                      <a:lnTo>
                        <a:pt x="217" y="534"/>
                      </a:lnTo>
                      <a:lnTo>
                        <a:pt x="217" y="534"/>
                      </a:lnTo>
                      <a:lnTo>
                        <a:pt x="217" y="534"/>
                      </a:lnTo>
                      <a:lnTo>
                        <a:pt x="216" y="533"/>
                      </a:lnTo>
                      <a:lnTo>
                        <a:pt x="216" y="533"/>
                      </a:lnTo>
                      <a:lnTo>
                        <a:pt x="216" y="533"/>
                      </a:lnTo>
                      <a:lnTo>
                        <a:pt x="216" y="533"/>
                      </a:lnTo>
                      <a:lnTo>
                        <a:pt x="215" y="533"/>
                      </a:lnTo>
                      <a:lnTo>
                        <a:pt x="215" y="532"/>
                      </a:lnTo>
                      <a:lnTo>
                        <a:pt x="215" y="533"/>
                      </a:lnTo>
                      <a:lnTo>
                        <a:pt x="214" y="533"/>
                      </a:lnTo>
                      <a:lnTo>
                        <a:pt x="214" y="533"/>
                      </a:lnTo>
                      <a:lnTo>
                        <a:pt x="214" y="533"/>
                      </a:lnTo>
                      <a:lnTo>
                        <a:pt x="214" y="534"/>
                      </a:lnTo>
                      <a:lnTo>
                        <a:pt x="213" y="534"/>
                      </a:lnTo>
                      <a:lnTo>
                        <a:pt x="212" y="534"/>
                      </a:lnTo>
                      <a:lnTo>
                        <a:pt x="212" y="534"/>
                      </a:lnTo>
                      <a:lnTo>
                        <a:pt x="212" y="534"/>
                      </a:lnTo>
                      <a:lnTo>
                        <a:pt x="212" y="534"/>
                      </a:lnTo>
                      <a:lnTo>
                        <a:pt x="211" y="534"/>
                      </a:lnTo>
                      <a:lnTo>
                        <a:pt x="211" y="534"/>
                      </a:lnTo>
                      <a:lnTo>
                        <a:pt x="210" y="535"/>
                      </a:lnTo>
                      <a:lnTo>
                        <a:pt x="210" y="535"/>
                      </a:lnTo>
                      <a:lnTo>
                        <a:pt x="210" y="534"/>
                      </a:lnTo>
                      <a:lnTo>
                        <a:pt x="210" y="534"/>
                      </a:lnTo>
                      <a:lnTo>
                        <a:pt x="209" y="534"/>
                      </a:lnTo>
                      <a:lnTo>
                        <a:pt x="209" y="534"/>
                      </a:lnTo>
                      <a:lnTo>
                        <a:pt x="209" y="535"/>
                      </a:lnTo>
                      <a:lnTo>
                        <a:pt x="208" y="535"/>
                      </a:lnTo>
                      <a:lnTo>
                        <a:pt x="205" y="535"/>
                      </a:lnTo>
                      <a:lnTo>
                        <a:pt x="205" y="535"/>
                      </a:lnTo>
                      <a:lnTo>
                        <a:pt x="205" y="535"/>
                      </a:lnTo>
                      <a:lnTo>
                        <a:pt x="204" y="534"/>
                      </a:lnTo>
                      <a:lnTo>
                        <a:pt x="204" y="534"/>
                      </a:lnTo>
                      <a:lnTo>
                        <a:pt x="204" y="534"/>
                      </a:lnTo>
                      <a:lnTo>
                        <a:pt x="204" y="534"/>
                      </a:lnTo>
                      <a:lnTo>
                        <a:pt x="204" y="534"/>
                      </a:lnTo>
                      <a:lnTo>
                        <a:pt x="203" y="534"/>
                      </a:lnTo>
                      <a:lnTo>
                        <a:pt x="203" y="533"/>
                      </a:lnTo>
                      <a:lnTo>
                        <a:pt x="202" y="533"/>
                      </a:lnTo>
                      <a:lnTo>
                        <a:pt x="201" y="532"/>
                      </a:lnTo>
                      <a:lnTo>
                        <a:pt x="201" y="532"/>
                      </a:lnTo>
                      <a:lnTo>
                        <a:pt x="200" y="532"/>
                      </a:lnTo>
                      <a:lnTo>
                        <a:pt x="200" y="532"/>
                      </a:lnTo>
                      <a:lnTo>
                        <a:pt x="200" y="533"/>
                      </a:lnTo>
                      <a:lnTo>
                        <a:pt x="199" y="534"/>
                      </a:lnTo>
                      <a:lnTo>
                        <a:pt x="198" y="534"/>
                      </a:lnTo>
                      <a:lnTo>
                        <a:pt x="198" y="534"/>
                      </a:lnTo>
                      <a:lnTo>
                        <a:pt x="198" y="534"/>
                      </a:lnTo>
                      <a:lnTo>
                        <a:pt x="197" y="534"/>
                      </a:lnTo>
                      <a:lnTo>
                        <a:pt x="197" y="533"/>
                      </a:lnTo>
                      <a:lnTo>
                        <a:pt x="196" y="533"/>
                      </a:lnTo>
                      <a:lnTo>
                        <a:pt x="196" y="533"/>
                      </a:lnTo>
                      <a:lnTo>
                        <a:pt x="196" y="533"/>
                      </a:lnTo>
                      <a:lnTo>
                        <a:pt x="196" y="532"/>
                      </a:lnTo>
                      <a:lnTo>
                        <a:pt x="195" y="532"/>
                      </a:lnTo>
                      <a:lnTo>
                        <a:pt x="195" y="532"/>
                      </a:lnTo>
                      <a:lnTo>
                        <a:pt x="195" y="533"/>
                      </a:lnTo>
                      <a:lnTo>
                        <a:pt x="195" y="533"/>
                      </a:lnTo>
                      <a:lnTo>
                        <a:pt x="195" y="533"/>
                      </a:lnTo>
                      <a:lnTo>
                        <a:pt x="195" y="533"/>
                      </a:lnTo>
                      <a:lnTo>
                        <a:pt x="194" y="533"/>
                      </a:lnTo>
                      <a:lnTo>
                        <a:pt x="194" y="532"/>
                      </a:lnTo>
                      <a:lnTo>
                        <a:pt x="194" y="532"/>
                      </a:lnTo>
                      <a:lnTo>
                        <a:pt x="193" y="532"/>
                      </a:lnTo>
                      <a:lnTo>
                        <a:pt x="193" y="531"/>
                      </a:lnTo>
                      <a:lnTo>
                        <a:pt x="193" y="531"/>
                      </a:lnTo>
                      <a:lnTo>
                        <a:pt x="193" y="530"/>
                      </a:lnTo>
                      <a:lnTo>
                        <a:pt x="193" y="530"/>
                      </a:lnTo>
                      <a:lnTo>
                        <a:pt x="192" y="530"/>
                      </a:lnTo>
                      <a:lnTo>
                        <a:pt x="193" y="529"/>
                      </a:lnTo>
                      <a:lnTo>
                        <a:pt x="192" y="529"/>
                      </a:lnTo>
                      <a:lnTo>
                        <a:pt x="192" y="528"/>
                      </a:lnTo>
                      <a:lnTo>
                        <a:pt x="191" y="528"/>
                      </a:lnTo>
                      <a:lnTo>
                        <a:pt x="192" y="528"/>
                      </a:lnTo>
                      <a:lnTo>
                        <a:pt x="192" y="527"/>
                      </a:lnTo>
                      <a:lnTo>
                        <a:pt x="192" y="525"/>
                      </a:lnTo>
                      <a:lnTo>
                        <a:pt x="192" y="524"/>
                      </a:lnTo>
                      <a:lnTo>
                        <a:pt x="192" y="524"/>
                      </a:lnTo>
                      <a:lnTo>
                        <a:pt x="192" y="523"/>
                      </a:lnTo>
                      <a:lnTo>
                        <a:pt x="192" y="523"/>
                      </a:lnTo>
                      <a:lnTo>
                        <a:pt x="192" y="521"/>
                      </a:lnTo>
                      <a:lnTo>
                        <a:pt x="192" y="521"/>
                      </a:lnTo>
                      <a:lnTo>
                        <a:pt x="191" y="521"/>
                      </a:lnTo>
                      <a:lnTo>
                        <a:pt x="191" y="521"/>
                      </a:lnTo>
                      <a:lnTo>
                        <a:pt x="192" y="520"/>
                      </a:lnTo>
                      <a:lnTo>
                        <a:pt x="192" y="519"/>
                      </a:lnTo>
                      <a:lnTo>
                        <a:pt x="192" y="518"/>
                      </a:lnTo>
                      <a:lnTo>
                        <a:pt x="193" y="518"/>
                      </a:lnTo>
                      <a:lnTo>
                        <a:pt x="193" y="518"/>
                      </a:lnTo>
                      <a:lnTo>
                        <a:pt x="193" y="517"/>
                      </a:lnTo>
                      <a:lnTo>
                        <a:pt x="192" y="516"/>
                      </a:lnTo>
                      <a:lnTo>
                        <a:pt x="192" y="516"/>
                      </a:lnTo>
                      <a:lnTo>
                        <a:pt x="192" y="516"/>
                      </a:lnTo>
                      <a:lnTo>
                        <a:pt x="192" y="515"/>
                      </a:lnTo>
                      <a:lnTo>
                        <a:pt x="192" y="515"/>
                      </a:lnTo>
                      <a:lnTo>
                        <a:pt x="192" y="514"/>
                      </a:lnTo>
                      <a:lnTo>
                        <a:pt x="192" y="514"/>
                      </a:lnTo>
                      <a:lnTo>
                        <a:pt x="192" y="513"/>
                      </a:lnTo>
                      <a:lnTo>
                        <a:pt x="192" y="513"/>
                      </a:lnTo>
                      <a:lnTo>
                        <a:pt x="193" y="513"/>
                      </a:lnTo>
                      <a:lnTo>
                        <a:pt x="192" y="512"/>
                      </a:lnTo>
                      <a:lnTo>
                        <a:pt x="192" y="512"/>
                      </a:lnTo>
                      <a:lnTo>
                        <a:pt x="192" y="512"/>
                      </a:lnTo>
                      <a:lnTo>
                        <a:pt x="191" y="513"/>
                      </a:lnTo>
                      <a:lnTo>
                        <a:pt x="191" y="512"/>
                      </a:lnTo>
                      <a:lnTo>
                        <a:pt x="191" y="512"/>
                      </a:lnTo>
                      <a:lnTo>
                        <a:pt x="190" y="512"/>
                      </a:lnTo>
                      <a:lnTo>
                        <a:pt x="191" y="512"/>
                      </a:lnTo>
                      <a:lnTo>
                        <a:pt x="190" y="511"/>
                      </a:lnTo>
                      <a:lnTo>
                        <a:pt x="191" y="511"/>
                      </a:lnTo>
                      <a:lnTo>
                        <a:pt x="191" y="510"/>
                      </a:lnTo>
                      <a:lnTo>
                        <a:pt x="190" y="509"/>
                      </a:lnTo>
                      <a:lnTo>
                        <a:pt x="190" y="509"/>
                      </a:lnTo>
                      <a:lnTo>
                        <a:pt x="190" y="509"/>
                      </a:lnTo>
                      <a:lnTo>
                        <a:pt x="190" y="508"/>
                      </a:lnTo>
                      <a:lnTo>
                        <a:pt x="190" y="508"/>
                      </a:lnTo>
                      <a:lnTo>
                        <a:pt x="190" y="507"/>
                      </a:lnTo>
                      <a:lnTo>
                        <a:pt x="189" y="507"/>
                      </a:lnTo>
                      <a:lnTo>
                        <a:pt x="189" y="506"/>
                      </a:lnTo>
                      <a:lnTo>
                        <a:pt x="189" y="507"/>
                      </a:lnTo>
                      <a:lnTo>
                        <a:pt x="189" y="507"/>
                      </a:lnTo>
                      <a:lnTo>
                        <a:pt x="189" y="506"/>
                      </a:lnTo>
                      <a:lnTo>
                        <a:pt x="188" y="506"/>
                      </a:lnTo>
                      <a:lnTo>
                        <a:pt x="188" y="506"/>
                      </a:lnTo>
                      <a:lnTo>
                        <a:pt x="188" y="506"/>
                      </a:lnTo>
                      <a:lnTo>
                        <a:pt x="188" y="505"/>
                      </a:lnTo>
                      <a:lnTo>
                        <a:pt x="186" y="505"/>
                      </a:lnTo>
                      <a:lnTo>
                        <a:pt x="186" y="506"/>
                      </a:lnTo>
                      <a:lnTo>
                        <a:pt x="185" y="505"/>
                      </a:lnTo>
                      <a:lnTo>
                        <a:pt x="185" y="505"/>
                      </a:lnTo>
                      <a:lnTo>
                        <a:pt x="186" y="505"/>
                      </a:lnTo>
                      <a:lnTo>
                        <a:pt x="186" y="504"/>
                      </a:lnTo>
                      <a:lnTo>
                        <a:pt x="185" y="503"/>
                      </a:lnTo>
                      <a:lnTo>
                        <a:pt x="185" y="503"/>
                      </a:lnTo>
                      <a:lnTo>
                        <a:pt x="186" y="502"/>
                      </a:lnTo>
                      <a:lnTo>
                        <a:pt x="186" y="502"/>
                      </a:lnTo>
                      <a:lnTo>
                        <a:pt x="186" y="501"/>
                      </a:lnTo>
                      <a:lnTo>
                        <a:pt x="186" y="501"/>
                      </a:lnTo>
                      <a:lnTo>
                        <a:pt x="186" y="500"/>
                      </a:lnTo>
                      <a:lnTo>
                        <a:pt x="186" y="499"/>
                      </a:lnTo>
                      <a:lnTo>
                        <a:pt x="186" y="499"/>
                      </a:lnTo>
                      <a:lnTo>
                        <a:pt x="186" y="498"/>
                      </a:lnTo>
                      <a:lnTo>
                        <a:pt x="185" y="498"/>
                      </a:lnTo>
                      <a:lnTo>
                        <a:pt x="185" y="497"/>
                      </a:lnTo>
                      <a:lnTo>
                        <a:pt x="185" y="497"/>
                      </a:lnTo>
                      <a:lnTo>
                        <a:pt x="185" y="496"/>
                      </a:lnTo>
                      <a:lnTo>
                        <a:pt x="185" y="495"/>
                      </a:lnTo>
                      <a:lnTo>
                        <a:pt x="185" y="494"/>
                      </a:lnTo>
                      <a:lnTo>
                        <a:pt x="184" y="494"/>
                      </a:lnTo>
                      <a:lnTo>
                        <a:pt x="184" y="494"/>
                      </a:lnTo>
                      <a:lnTo>
                        <a:pt x="184" y="494"/>
                      </a:lnTo>
                      <a:lnTo>
                        <a:pt x="184" y="494"/>
                      </a:lnTo>
                      <a:lnTo>
                        <a:pt x="184" y="493"/>
                      </a:lnTo>
                      <a:lnTo>
                        <a:pt x="185" y="494"/>
                      </a:lnTo>
                      <a:lnTo>
                        <a:pt x="185" y="493"/>
                      </a:lnTo>
                      <a:lnTo>
                        <a:pt x="185" y="492"/>
                      </a:lnTo>
                      <a:lnTo>
                        <a:pt x="185" y="491"/>
                      </a:lnTo>
                      <a:lnTo>
                        <a:pt x="186" y="490"/>
                      </a:lnTo>
                      <a:lnTo>
                        <a:pt x="186" y="490"/>
                      </a:lnTo>
                      <a:lnTo>
                        <a:pt x="187" y="488"/>
                      </a:lnTo>
                      <a:lnTo>
                        <a:pt x="188" y="488"/>
                      </a:lnTo>
                      <a:lnTo>
                        <a:pt x="188" y="487"/>
                      </a:lnTo>
                      <a:lnTo>
                        <a:pt x="188" y="486"/>
                      </a:lnTo>
                      <a:lnTo>
                        <a:pt x="188" y="485"/>
                      </a:lnTo>
                      <a:lnTo>
                        <a:pt x="188" y="485"/>
                      </a:lnTo>
                      <a:lnTo>
                        <a:pt x="187" y="485"/>
                      </a:lnTo>
                      <a:lnTo>
                        <a:pt x="187" y="484"/>
                      </a:lnTo>
                      <a:lnTo>
                        <a:pt x="187" y="484"/>
                      </a:lnTo>
                      <a:lnTo>
                        <a:pt x="187" y="483"/>
                      </a:lnTo>
                      <a:lnTo>
                        <a:pt x="186" y="483"/>
                      </a:lnTo>
                      <a:lnTo>
                        <a:pt x="186" y="482"/>
                      </a:lnTo>
                      <a:lnTo>
                        <a:pt x="186" y="482"/>
                      </a:lnTo>
                      <a:lnTo>
                        <a:pt x="185" y="481"/>
                      </a:lnTo>
                      <a:lnTo>
                        <a:pt x="185" y="481"/>
                      </a:lnTo>
                      <a:lnTo>
                        <a:pt x="185" y="481"/>
                      </a:lnTo>
                      <a:lnTo>
                        <a:pt x="185" y="480"/>
                      </a:lnTo>
                      <a:lnTo>
                        <a:pt x="185" y="479"/>
                      </a:lnTo>
                      <a:lnTo>
                        <a:pt x="185" y="478"/>
                      </a:lnTo>
                      <a:lnTo>
                        <a:pt x="185" y="478"/>
                      </a:lnTo>
                      <a:lnTo>
                        <a:pt x="185" y="478"/>
                      </a:lnTo>
                      <a:lnTo>
                        <a:pt x="185" y="478"/>
                      </a:lnTo>
                      <a:lnTo>
                        <a:pt x="186" y="478"/>
                      </a:lnTo>
                      <a:lnTo>
                        <a:pt x="187" y="477"/>
                      </a:lnTo>
                      <a:lnTo>
                        <a:pt x="187" y="476"/>
                      </a:lnTo>
                      <a:lnTo>
                        <a:pt x="187" y="476"/>
                      </a:lnTo>
                      <a:lnTo>
                        <a:pt x="187" y="476"/>
                      </a:lnTo>
                      <a:lnTo>
                        <a:pt x="186" y="476"/>
                      </a:lnTo>
                      <a:lnTo>
                        <a:pt x="186" y="475"/>
                      </a:lnTo>
                      <a:lnTo>
                        <a:pt x="186" y="475"/>
                      </a:lnTo>
                      <a:lnTo>
                        <a:pt x="186" y="474"/>
                      </a:lnTo>
                      <a:lnTo>
                        <a:pt x="186" y="474"/>
                      </a:lnTo>
                      <a:lnTo>
                        <a:pt x="186" y="474"/>
                      </a:lnTo>
                      <a:lnTo>
                        <a:pt x="186" y="474"/>
                      </a:lnTo>
                      <a:lnTo>
                        <a:pt x="186" y="474"/>
                      </a:lnTo>
                      <a:lnTo>
                        <a:pt x="187" y="473"/>
                      </a:lnTo>
                      <a:lnTo>
                        <a:pt x="187" y="473"/>
                      </a:lnTo>
                      <a:lnTo>
                        <a:pt x="187" y="472"/>
                      </a:lnTo>
                      <a:lnTo>
                        <a:pt x="187" y="471"/>
                      </a:lnTo>
                      <a:lnTo>
                        <a:pt x="187" y="471"/>
                      </a:lnTo>
                      <a:lnTo>
                        <a:pt x="187" y="471"/>
                      </a:lnTo>
                      <a:lnTo>
                        <a:pt x="186" y="470"/>
                      </a:lnTo>
                      <a:lnTo>
                        <a:pt x="186" y="470"/>
                      </a:lnTo>
                      <a:lnTo>
                        <a:pt x="186" y="470"/>
                      </a:lnTo>
                      <a:lnTo>
                        <a:pt x="186" y="470"/>
                      </a:lnTo>
                      <a:lnTo>
                        <a:pt x="186" y="469"/>
                      </a:lnTo>
                      <a:lnTo>
                        <a:pt x="186" y="469"/>
                      </a:lnTo>
                      <a:lnTo>
                        <a:pt x="186" y="469"/>
                      </a:lnTo>
                      <a:lnTo>
                        <a:pt x="186" y="469"/>
                      </a:lnTo>
                      <a:lnTo>
                        <a:pt x="185" y="468"/>
                      </a:lnTo>
                      <a:lnTo>
                        <a:pt x="184" y="468"/>
                      </a:lnTo>
                      <a:lnTo>
                        <a:pt x="184" y="467"/>
                      </a:lnTo>
                      <a:lnTo>
                        <a:pt x="183" y="468"/>
                      </a:lnTo>
                      <a:lnTo>
                        <a:pt x="183" y="468"/>
                      </a:lnTo>
                      <a:lnTo>
                        <a:pt x="183" y="468"/>
                      </a:lnTo>
                      <a:lnTo>
                        <a:pt x="182" y="468"/>
                      </a:lnTo>
                      <a:lnTo>
                        <a:pt x="182" y="466"/>
                      </a:lnTo>
                      <a:lnTo>
                        <a:pt x="182" y="466"/>
                      </a:lnTo>
                      <a:lnTo>
                        <a:pt x="182" y="466"/>
                      </a:lnTo>
                      <a:lnTo>
                        <a:pt x="182" y="464"/>
                      </a:lnTo>
                      <a:lnTo>
                        <a:pt x="181" y="463"/>
                      </a:lnTo>
                      <a:lnTo>
                        <a:pt x="181" y="463"/>
                      </a:lnTo>
                      <a:lnTo>
                        <a:pt x="181" y="463"/>
                      </a:lnTo>
                      <a:lnTo>
                        <a:pt x="181" y="462"/>
                      </a:lnTo>
                      <a:lnTo>
                        <a:pt x="181" y="461"/>
                      </a:lnTo>
                      <a:lnTo>
                        <a:pt x="181" y="461"/>
                      </a:lnTo>
                      <a:lnTo>
                        <a:pt x="181" y="460"/>
                      </a:lnTo>
                      <a:lnTo>
                        <a:pt x="181" y="459"/>
                      </a:lnTo>
                      <a:lnTo>
                        <a:pt x="181" y="459"/>
                      </a:lnTo>
                      <a:lnTo>
                        <a:pt x="180" y="459"/>
                      </a:lnTo>
                      <a:lnTo>
                        <a:pt x="180" y="458"/>
                      </a:lnTo>
                      <a:lnTo>
                        <a:pt x="180" y="458"/>
                      </a:lnTo>
                      <a:lnTo>
                        <a:pt x="180" y="457"/>
                      </a:lnTo>
                      <a:lnTo>
                        <a:pt x="180" y="456"/>
                      </a:lnTo>
                      <a:lnTo>
                        <a:pt x="180" y="456"/>
                      </a:lnTo>
                      <a:lnTo>
                        <a:pt x="180" y="456"/>
                      </a:lnTo>
                      <a:lnTo>
                        <a:pt x="180" y="456"/>
                      </a:lnTo>
                      <a:lnTo>
                        <a:pt x="180" y="455"/>
                      </a:lnTo>
                      <a:lnTo>
                        <a:pt x="181" y="455"/>
                      </a:lnTo>
                      <a:lnTo>
                        <a:pt x="181" y="455"/>
                      </a:lnTo>
                      <a:lnTo>
                        <a:pt x="181" y="455"/>
                      </a:lnTo>
                      <a:lnTo>
                        <a:pt x="180" y="455"/>
                      </a:lnTo>
                      <a:lnTo>
                        <a:pt x="180" y="454"/>
                      </a:lnTo>
                      <a:lnTo>
                        <a:pt x="180" y="454"/>
                      </a:lnTo>
                      <a:lnTo>
                        <a:pt x="180" y="453"/>
                      </a:lnTo>
                      <a:lnTo>
                        <a:pt x="180" y="453"/>
                      </a:lnTo>
                      <a:lnTo>
                        <a:pt x="180" y="452"/>
                      </a:lnTo>
                      <a:lnTo>
                        <a:pt x="180" y="452"/>
                      </a:lnTo>
                      <a:lnTo>
                        <a:pt x="179" y="452"/>
                      </a:lnTo>
                      <a:lnTo>
                        <a:pt x="179" y="452"/>
                      </a:lnTo>
                      <a:lnTo>
                        <a:pt x="179" y="452"/>
                      </a:lnTo>
                      <a:lnTo>
                        <a:pt x="179" y="452"/>
                      </a:lnTo>
                      <a:lnTo>
                        <a:pt x="179" y="451"/>
                      </a:lnTo>
                      <a:lnTo>
                        <a:pt x="179" y="451"/>
                      </a:lnTo>
                      <a:lnTo>
                        <a:pt x="179" y="451"/>
                      </a:lnTo>
                      <a:lnTo>
                        <a:pt x="179" y="450"/>
                      </a:lnTo>
                      <a:lnTo>
                        <a:pt x="179" y="450"/>
                      </a:lnTo>
                      <a:lnTo>
                        <a:pt x="179" y="449"/>
                      </a:lnTo>
                      <a:lnTo>
                        <a:pt x="179" y="449"/>
                      </a:lnTo>
                      <a:lnTo>
                        <a:pt x="179" y="449"/>
                      </a:lnTo>
                      <a:lnTo>
                        <a:pt x="179" y="449"/>
                      </a:lnTo>
                      <a:lnTo>
                        <a:pt x="179" y="448"/>
                      </a:lnTo>
                      <a:lnTo>
                        <a:pt x="179" y="448"/>
                      </a:lnTo>
                      <a:lnTo>
                        <a:pt x="179" y="447"/>
                      </a:lnTo>
                      <a:lnTo>
                        <a:pt x="178" y="447"/>
                      </a:lnTo>
                      <a:lnTo>
                        <a:pt x="178" y="447"/>
                      </a:lnTo>
                      <a:lnTo>
                        <a:pt x="178" y="446"/>
                      </a:lnTo>
                      <a:lnTo>
                        <a:pt x="178" y="446"/>
                      </a:lnTo>
                      <a:lnTo>
                        <a:pt x="178" y="445"/>
                      </a:lnTo>
                      <a:lnTo>
                        <a:pt x="178" y="445"/>
                      </a:lnTo>
                      <a:lnTo>
                        <a:pt x="178" y="444"/>
                      </a:lnTo>
                      <a:lnTo>
                        <a:pt x="178" y="444"/>
                      </a:lnTo>
                      <a:lnTo>
                        <a:pt x="178" y="443"/>
                      </a:lnTo>
                      <a:lnTo>
                        <a:pt x="179" y="442"/>
                      </a:lnTo>
                      <a:lnTo>
                        <a:pt x="179" y="441"/>
                      </a:lnTo>
                      <a:lnTo>
                        <a:pt x="179" y="441"/>
                      </a:lnTo>
                      <a:lnTo>
                        <a:pt x="179" y="441"/>
                      </a:lnTo>
                      <a:lnTo>
                        <a:pt x="179" y="440"/>
                      </a:lnTo>
                      <a:lnTo>
                        <a:pt x="179" y="440"/>
                      </a:lnTo>
                      <a:lnTo>
                        <a:pt x="180" y="440"/>
                      </a:lnTo>
                      <a:lnTo>
                        <a:pt x="180" y="439"/>
                      </a:lnTo>
                      <a:lnTo>
                        <a:pt x="180" y="439"/>
                      </a:lnTo>
                      <a:lnTo>
                        <a:pt x="180" y="439"/>
                      </a:lnTo>
                      <a:lnTo>
                        <a:pt x="180" y="438"/>
                      </a:lnTo>
                      <a:lnTo>
                        <a:pt x="181" y="438"/>
                      </a:lnTo>
                      <a:lnTo>
                        <a:pt x="182" y="438"/>
                      </a:lnTo>
                      <a:lnTo>
                        <a:pt x="181" y="437"/>
                      </a:lnTo>
                      <a:lnTo>
                        <a:pt x="181" y="437"/>
                      </a:lnTo>
                      <a:lnTo>
                        <a:pt x="181" y="437"/>
                      </a:lnTo>
                      <a:lnTo>
                        <a:pt x="181" y="437"/>
                      </a:lnTo>
                      <a:lnTo>
                        <a:pt x="182" y="436"/>
                      </a:lnTo>
                      <a:lnTo>
                        <a:pt x="182" y="436"/>
                      </a:lnTo>
                      <a:lnTo>
                        <a:pt x="182" y="436"/>
                      </a:lnTo>
                      <a:lnTo>
                        <a:pt x="182" y="436"/>
                      </a:lnTo>
                      <a:lnTo>
                        <a:pt x="182" y="435"/>
                      </a:lnTo>
                      <a:lnTo>
                        <a:pt x="182" y="435"/>
                      </a:lnTo>
                      <a:lnTo>
                        <a:pt x="182" y="434"/>
                      </a:lnTo>
                      <a:lnTo>
                        <a:pt x="182" y="434"/>
                      </a:lnTo>
                      <a:lnTo>
                        <a:pt x="182" y="433"/>
                      </a:lnTo>
                      <a:lnTo>
                        <a:pt x="182" y="433"/>
                      </a:lnTo>
                      <a:lnTo>
                        <a:pt x="182" y="432"/>
                      </a:lnTo>
                      <a:lnTo>
                        <a:pt x="182" y="432"/>
                      </a:lnTo>
                      <a:lnTo>
                        <a:pt x="182" y="431"/>
                      </a:lnTo>
                      <a:lnTo>
                        <a:pt x="182" y="431"/>
                      </a:lnTo>
                      <a:lnTo>
                        <a:pt x="182" y="430"/>
                      </a:lnTo>
                      <a:lnTo>
                        <a:pt x="182" y="429"/>
                      </a:lnTo>
                      <a:lnTo>
                        <a:pt x="182" y="429"/>
                      </a:lnTo>
                      <a:lnTo>
                        <a:pt x="182" y="429"/>
                      </a:lnTo>
                      <a:lnTo>
                        <a:pt x="181" y="427"/>
                      </a:lnTo>
                      <a:lnTo>
                        <a:pt x="181" y="427"/>
                      </a:lnTo>
                      <a:lnTo>
                        <a:pt x="181" y="427"/>
                      </a:lnTo>
                      <a:lnTo>
                        <a:pt x="180" y="426"/>
                      </a:lnTo>
                      <a:lnTo>
                        <a:pt x="180" y="426"/>
                      </a:lnTo>
                      <a:lnTo>
                        <a:pt x="180" y="426"/>
                      </a:lnTo>
                      <a:lnTo>
                        <a:pt x="179" y="425"/>
                      </a:lnTo>
                      <a:lnTo>
                        <a:pt x="178" y="424"/>
                      </a:lnTo>
                      <a:lnTo>
                        <a:pt x="177" y="424"/>
                      </a:lnTo>
                      <a:lnTo>
                        <a:pt x="177" y="424"/>
                      </a:lnTo>
                      <a:lnTo>
                        <a:pt x="177" y="423"/>
                      </a:lnTo>
                      <a:lnTo>
                        <a:pt x="177" y="422"/>
                      </a:lnTo>
                      <a:lnTo>
                        <a:pt x="176" y="422"/>
                      </a:lnTo>
                      <a:lnTo>
                        <a:pt x="176" y="422"/>
                      </a:lnTo>
                      <a:lnTo>
                        <a:pt x="175" y="421"/>
                      </a:lnTo>
                      <a:lnTo>
                        <a:pt x="175" y="421"/>
                      </a:lnTo>
                      <a:lnTo>
                        <a:pt x="174" y="420"/>
                      </a:lnTo>
                      <a:lnTo>
                        <a:pt x="173" y="419"/>
                      </a:lnTo>
                      <a:lnTo>
                        <a:pt x="173" y="418"/>
                      </a:lnTo>
                      <a:lnTo>
                        <a:pt x="173" y="417"/>
                      </a:lnTo>
                      <a:lnTo>
                        <a:pt x="173" y="417"/>
                      </a:lnTo>
                      <a:lnTo>
                        <a:pt x="173" y="416"/>
                      </a:lnTo>
                      <a:lnTo>
                        <a:pt x="173" y="416"/>
                      </a:lnTo>
                      <a:lnTo>
                        <a:pt x="173" y="415"/>
                      </a:lnTo>
                      <a:lnTo>
                        <a:pt x="173" y="415"/>
                      </a:lnTo>
                      <a:lnTo>
                        <a:pt x="173" y="415"/>
                      </a:lnTo>
                      <a:lnTo>
                        <a:pt x="173" y="414"/>
                      </a:lnTo>
                      <a:lnTo>
                        <a:pt x="173" y="414"/>
                      </a:lnTo>
                      <a:lnTo>
                        <a:pt x="173" y="414"/>
                      </a:lnTo>
                      <a:lnTo>
                        <a:pt x="173" y="414"/>
                      </a:lnTo>
                      <a:lnTo>
                        <a:pt x="174" y="414"/>
                      </a:lnTo>
                      <a:lnTo>
                        <a:pt x="173" y="413"/>
                      </a:lnTo>
                      <a:lnTo>
                        <a:pt x="174" y="413"/>
                      </a:lnTo>
                      <a:lnTo>
                        <a:pt x="174" y="412"/>
                      </a:lnTo>
                      <a:lnTo>
                        <a:pt x="174" y="411"/>
                      </a:lnTo>
                      <a:lnTo>
                        <a:pt x="174" y="411"/>
                      </a:lnTo>
                      <a:lnTo>
                        <a:pt x="174" y="410"/>
                      </a:lnTo>
                      <a:lnTo>
                        <a:pt x="174" y="410"/>
                      </a:lnTo>
                      <a:lnTo>
                        <a:pt x="173" y="409"/>
                      </a:lnTo>
                      <a:lnTo>
                        <a:pt x="173" y="409"/>
                      </a:lnTo>
                      <a:lnTo>
                        <a:pt x="173" y="408"/>
                      </a:lnTo>
                      <a:lnTo>
                        <a:pt x="173" y="408"/>
                      </a:lnTo>
                      <a:lnTo>
                        <a:pt x="173" y="408"/>
                      </a:lnTo>
                      <a:lnTo>
                        <a:pt x="172" y="408"/>
                      </a:lnTo>
                      <a:lnTo>
                        <a:pt x="172" y="408"/>
                      </a:lnTo>
                      <a:lnTo>
                        <a:pt x="171" y="408"/>
                      </a:lnTo>
                      <a:lnTo>
                        <a:pt x="170" y="408"/>
                      </a:lnTo>
                      <a:lnTo>
                        <a:pt x="170" y="408"/>
                      </a:lnTo>
                      <a:lnTo>
                        <a:pt x="170" y="408"/>
                      </a:lnTo>
                      <a:lnTo>
                        <a:pt x="170" y="408"/>
                      </a:lnTo>
                      <a:lnTo>
                        <a:pt x="169" y="407"/>
                      </a:lnTo>
                      <a:lnTo>
                        <a:pt x="169" y="407"/>
                      </a:lnTo>
                      <a:lnTo>
                        <a:pt x="169" y="406"/>
                      </a:lnTo>
                      <a:lnTo>
                        <a:pt x="169" y="406"/>
                      </a:lnTo>
                      <a:lnTo>
                        <a:pt x="169" y="405"/>
                      </a:lnTo>
                      <a:lnTo>
                        <a:pt x="169" y="405"/>
                      </a:lnTo>
                      <a:lnTo>
                        <a:pt x="168" y="405"/>
                      </a:lnTo>
                      <a:lnTo>
                        <a:pt x="168" y="405"/>
                      </a:lnTo>
                      <a:lnTo>
                        <a:pt x="168" y="404"/>
                      </a:lnTo>
                      <a:lnTo>
                        <a:pt x="167" y="403"/>
                      </a:lnTo>
                      <a:lnTo>
                        <a:pt x="167" y="403"/>
                      </a:lnTo>
                      <a:lnTo>
                        <a:pt x="167" y="402"/>
                      </a:lnTo>
                      <a:lnTo>
                        <a:pt x="167" y="402"/>
                      </a:lnTo>
                      <a:lnTo>
                        <a:pt x="167" y="401"/>
                      </a:lnTo>
                      <a:lnTo>
                        <a:pt x="167" y="401"/>
                      </a:lnTo>
                      <a:lnTo>
                        <a:pt x="167" y="401"/>
                      </a:lnTo>
                      <a:lnTo>
                        <a:pt x="166" y="400"/>
                      </a:lnTo>
                      <a:lnTo>
                        <a:pt x="166" y="400"/>
                      </a:lnTo>
                      <a:lnTo>
                        <a:pt x="166" y="400"/>
                      </a:lnTo>
                      <a:lnTo>
                        <a:pt x="166" y="400"/>
                      </a:lnTo>
                      <a:lnTo>
                        <a:pt x="165" y="400"/>
                      </a:lnTo>
                      <a:lnTo>
                        <a:pt x="165" y="400"/>
                      </a:lnTo>
                      <a:lnTo>
                        <a:pt x="163" y="400"/>
                      </a:lnTo>
                      <a:lnTo>
                        <a:pt x="162" y="400"/>
                      </a:lnTo>
                      <a:lnTo>
                        <a:pt x="162" y="400"/>
                      </a:lnTo>
                      <a:lnTo>
                        <a:pt x="161" y="399"/>
                      </a:lnTo>
                      <a:lnTo>
                        <a:pt x="161" y="399"/>
                      </a:lnTo>
                      <a:lnTo>
                        <a:pt x="161" y="399"/>
                      </a:lnTo>
                      <a:lnTo>
                        <a:pt x="160" y="399"/>
                      </a:lnTo>
                      <a:lnTo>
                        <a:pt x="159" y="400"/>
                      </a:lnTo>
                      <a:lnTo>
                        <a:pt x="159" y="400"/>
                      </a:lnTo>
                      <a:lnTo>
                        <a:pt x="158" y="400"/>
                      </a:lnTo>
                      <a:lnTo>
                        <a:pt x="158" y="400"/>
                      </a:lnTo>
                      <a:lnTo>
                        <a:pt x="157" y="400"/>
                      </a:lnTo>
                      <a:lnTo>
                        <a:pt x="157" y="400"/>
                      </a:lnTo>
                      <a:lnTo>
                        <a:pt x="156" y="399"/>
                      </a:lnTo>
                      <a:lnTo>
                        <a:pt x="156" y="399"/>
                      </a:lnTo>
                      <a:lnTo>
                        <a:pt x="156" y="399"/>
                      </a:lnTo>
                      <a:lnTo>
                        <a:pt x="156" y="399"/>
                      </a:lnTo>
                      <a:lnTo>
                        <a:pt x="155" y="400"/>
                      </a:lnTo>
                      <a:lnTo>
                        <a:pt x="155" y="400"/>
                      </a:lnTo>
                      <a:lnTo>
                        <a:pt x="155" y="400"/>
                      </a:lnTo>
                      <a:lnTo>
                        <a:pt x="154" y="400"/>
                      </a:lnTo>
                      <a:lnTo>
                        <a:pt x="154" y="400"/>
                      </a:lnTo>
                      <a:lnTo>
                        <a:pt x="154" y="400"/>
                      </a:lnTo>
                      <a:lnTo>
                        <a:pt x="154" y="400"/>
                      </a:lnTo>
                      <a:lnTo>
                        <a:pt x="154" y="400"/>
                      </a:lnTo>
                      <a:lnTo>
                        <a:pt x="154" y="400"/>
                      </a:lnTo>
                      <a:lnTo>
                        <a:pt x="154" y="400"/>
                      </a:lnTo>
                      <a:lnTo>
                        <a:pt x="153" y="400"/>
                      </a:lnTo>
                      <a:lnTo>
                        <a:pt x="153" y="400"/>
                      </a:lnTo>
                      <a:lnTo>
                        <a:pt x="152" y="399"/>
                      </a:lnTo>
                      <a:lnTo>
                        <a:pt x="152" y="399"/>
                      </a:lnTo>
                      <a:lnTo>
                        <a:pt x="151" y="399"/>
                      </a:lnTo>
                      <a:lnTo>
                        <a:pt x="151" y="399"/>
                      </a:lnTo>
                      <a:lnTo>
                        <a:pt x="151" y="399"/>
                      </a:lnTo>
                      <a:lnTo>
                        <a:pt x="150" y="399"/>
                      </a:lnTo>
                      <a:lnTo>
                        <a:pt x="150" y="399"/>
                      </a:lnTo>
                      <a:lnTo>
                        <a:pt x="150" y="400"/>
                      </a:lnTo>
                      <a:lnTo>
                        <a:pt x="149" y="400"/>
                      </a:lnTo>
                      <a:lnTo>
                        <a:pt x="149" y="399"/>
                      </a:lnTo>
                      <a:lnTo>
                        <a:pt x="149" y="400"/>
                      </a:lnTo>
                      <a:lnTo>
                        <a:pt x="148" y="400"/>
                      </a:lnTo>
                      <a:lnTo>
                        <a:pt x="148" y="399"/>
                      </a:lnTo>
                      <a:lnTo>
                        <a:pt x="148" y="399"/>
                      </a:lnTo>
                      <a:lnTo>
                        <a:pt x="148" y="399"/>
                      </a:lnTo>
                      <a:lnTo>
                        <a:pt x="148" y="399"/>
                      </a:lnTo>
                      <a:lnTo>
                        <a:pt x="148" y="399"/>
                      </a:lnTo>
                      <a:lnTo>
                        <a:pt x="148" y="399"/>
                      </a:lnTo>
                      <a:lnTo>
                        <a:pt x="147" y="399"/>
                      </a:lnTo>
                      <a:lnTo>
                        <a:pt x="147" y="399"/>
                      </a:lnTo>
                      <a:lnTo>
                        <a:pt x="147" y="399"/>
                      </a:lnTo>
                      <a:lnTo>
                        <a:pt x="147" y="399"/>
                      </a:lnTo>
                      <a:lnTo>
                        <a:pt x="146" y="399"/>
                      </a:lnTo>
                      <a:lnTo>
                        <a:pt x="146" y="398"/>
                      </a:lnTo>
                      <a:lnTo>
                        <a:pt x="146" y="399"/>
                      </a:lnTo>
                      <a:lnTo>
                        <a:pt x="146" y="398"/>
                      </a:lnTo>
                      <a:lnTo>
                        <a:pt x="146" y="399"/>
                      </a:lnTo>
                      <a:lnTo>
                        <a:pt x="146" y="399"/>
                      </a:lnTo>
                      <a:lnTo>
                        <a:pt x="146" y="399"/>
                      </a:lnTo>
                      <a:lnTo>
                        <a:pt x="146" y="399"/>
                      </a:lnTo>
                      <a:lnTo>
                        <a:pt x="145" y="399"/>
                      </a:lnTo>
                      <a:lnTo>
                        <a:pt x="145" y="399"/>
                      </a:lnTo>
                      <a:lnTo>
                        <a:pt x="145" y="399"/>
                      </a:lnTo>
                      <a:lnTo>
                        <a:pt x="144" y="399"/>
                      </a:lnTo>
                      <a:lnTo>
                        <a:pt x="144" y="399"/>
                      </a:lnTo>
                      <a:lnTo>
                        <a:pt x="144" y="399"/>
                      </a:lnTo>
                      <a:lnTo>
                        <a:pt x="144" y="399"/>
                      </a:lnTo>
                      <a:lnTo>
                        <a:pt x="143" y="399"/>
                      </a:lnTo>
                      <a:lnTo>
                        <a:pt x="143" y="399"/>
                      </a:lnTo>
                      <a:lnTo>
                        <a:pt x="143" y="399"/>
                      </a:lnTo>
                      <a:lnTo>
                        <a:pt x="143" y="399"/>
                      </a:lnTo>
                      <a:lnTo>
                        <a:pt x="143" y="400"/>
                      </a:lnTo>
                      <a:lnTo>
                        <a:pt x="143" y="399"/>
                      </a:lnTo>
                      <a:lnTo>
                        <a:pt x="142" y="399"/>
                      </a:lnTo>
                      <a:lnTo>
                        <a:pt x="142" y="399"/>
                      </a:lnTo>
                      <a:lnTo>
                        <a:pt x="142" y="399"/>
                      </a:lnTo>
                      <a:lnTo>
                        <a:pt x="142" y="399"/>
                      </a:lnTo>
                      <a:lnTo>
                        <a:pt x="142" y="399"/>
                      </a:lnTo>
                      <a:lnTo>
                        <a:pt x="141" y="399"/>
                      </a:lnTo>
                      <a:lnTo>
                        <a:pt x="141" y="399"/>
                      </a:lnTo>
                      <a:lnTo>
                        <a:pt x="141" y="399"/>
                      </a:lnTo>
                      <a:lnTo>
                        <a:pt x="141" y="399"/>
                      </a:lnTo>
                      <a:lnTo>
                        <a:pt x="141" y="398"/>
                      </a:lnTo>
                      <a:lnTo>
                        <a:pt x="140" y="399"/>
                      </a:lnTo>
                      <a:lnTo>
                        <a:pt x="140" y="399"/>
                      </a:lnTo>
                      <a:lnTo>
                        <a:pt x="140" y="399"/>
                      </a:lnTo>
                      <a:lnTo>
                        <a:pt x="140" y="399"/>
                      </a:lnTo>
                      <a:lnTo>
                        <a:pt x="139" y="399"/>
                      </a:lnTo>
                      <a:lnTo>
                        <a:pt x="139" y="398"/>
                      </a:lnTo>
                      <a:lnTo>
                        <a:pt x="139" y="398"/>
                      </a:lnTo>
                      <a:lnTo>
                        <a:pt x="139" y="398"/>
                      </a:lnTo>
                      <a:lnTo>
                        <a:pt x="139" y="398"/>
                      </a:lnTo>
                      <a:lnTo>
                        <a:pt x="139" y="398"/>
                      </a:lnTo>
                      <a:lnTo>
                        <a:pt x="138" y="397"/>
                      </a:lnTo>
                      <a:lnTo>
                        <a:pt x="138" y="398"/>
                      </a:lnTo>
                      <a:lnTo>
                        <a:pt x="138" y="397"/>
                      </a:lnTo>
                      <a:lnTo>
                        <a:pt x="138" y="397"/>
                      </a:lnTo>
                      <a:lnTo>
                        <a:pt x="138" y="397"/>
                      </a:lnTo>
                      <a:lnTo>
                        <a:pt x="138" y="397"/>
                      </a:lnTo>
                      <a:lnTo>
                        <a:pt x="138" y="397"/>
                      </a:lnTo>
                      <a:lnTo>
                        <a:pt x="138" y="396"/>
                      </a:lnTo>
                      <a:lnTo>
                        <a:pt x="138" y="396"/>
                      </a:lnTo>
                      <a:lnTo>
                        <a:pt x="138" y="395"/>
                      </a:lnTo>
                      <a:lnTo>
                        <a:pt x="137" y="395"/>
                      </a:lnTo>
                      <a:lnTo>
                        <a:pt x="137" y="396"/>
                      </a:lnTo>
                      <a:lnTo>
                        <a:pt x="136" y="396"/>
                      </a:lnTo>
                      <a:lnTo>
                        <a:pt x="136" y="396"/>
                      </a:lnTo>
                      <a:lnTo>
                        <a:pt x="136" y="396"/>
                      </a:lnTo>
                      <a:lnTo>
                        <a:pt x="136" y="395"/>
                      </a:lnTo>
                      <a:lnTo>
                        <a:pt x="136" y="395"/>
                      </a:lnTo>
                      <a:lnTo>
                        <a:pt x="135" y="395"/>
                      </a:lnTo>
                      <a:lnTo>
                        <a:pt x="135" y="395"/>
                      </a:lnTo>
                      <a:lnTo>
                        <a:pt x="135" y="395"/>
                      </a:lnTo>
                      <a:lnTo>
                        <a:pt x="134" y="395"/>
                      </a:lnTo>
                      <a:lnTo>
                        <a:pt x="134" y="395"/>
                      </a:lnTo>
                      <a:lnTo>
                        <a:pt x="134" y="394"/>
                      </a:lnTo>
                      <a:lnTo>
                        <a:pt x="133" y="394"/>
                      </a:lnTo>
                      <a:lnTo>
                        <a:pt x="133" y="394"/>
                      </a:lnTo>
                      <a:lnTo>
                        <a:pt x="132" y="394"/>
                      </a:lnTo>
                      <a:lnTo>
                        <a:pt x="132" y="394"/>
                      </a:lnTo>
                      <a:lnTo>
                        <a:pt x="132" y="394"/>
                      </a:lnTo>
                      <a:lnTo>
                        <a:pt x="132" y="393"/>
                      </a:lnTo>
                      <a:lnTo>
                        <a:pt x="131" y="393"/>
                      </a:lnTo>
                      <a:lnTo>
                        <a:pt x="131" y="393"/>
                      </a:lnTo>
                      <a:lnTo>
                        <a:pt x="131" y="393"/>
                      </a:lnTo>
                      <a:lnTo>
                        <a:pt x="131" y="393"/>
                      </a:lnTo>
                      <a:lnTo>
                        <a:pt x="131" y="392"/>
                      </a:lnTo>
                      <a:lnTo>
                        <a:pt x="131" y="392"/>
                      </a:lnTo>
                      <a:lnTo>
                        <a:pt x="131" y="392"/>
                      </a:lnTo>
                      <a:lnTo>
                        <a:pt x="131" y="392"/>
                      </a:lnTo>
                      <a:lnTo>
                        <a:pt x="131" y="392"/>
                      </a:lnTo>
                      <a:lnTo>
                        <a:pt x="130" y="391"/>
                      </a:lnTo>
                      <a:lnTo>
                        <a:pt x="130" y="391"/>
                      </a:lnTo>
                      <a:lnTo>
                        <a:pt x="130" y="391"/>
                      </a:lnTo>
                      <a:lnTo>
                        <a:pt x="130" y="391"/>
                      </a:lnTo>
                      <a:lnTo>
                        <a:pt x="130" y="390"/>
                      </a:lnTo>
                      <a:lnTo>
                        <a:pt x="129" y="390"/>
                      </a:lnTo>
                      <a:lnTo>
                        <a:pt x="129" y="390"/>
                      </a:lnTo>
                      <a:lnTo>
                        <a:pt x="129" y="390"/>
                      </a:lnTo>
                      <a:lnTo>
                        <a:pt x="129" y="390"/>
                      </a:lnTo>
                      <a:lnTo>
                        <a:pt x="128" y="390"/>
                      </a:lnTo>
                      <a:lnTo>
                        <a:pt x="128" y="389"/>
                      </a:lnTo>
                      <a:lnTo>
                        <a:pt x="128" y="389"/>
                      </a:lnTo>
                      <a:lnTo>
                        <a:pt x="128" y="389"/>
                      </a:lnTo>
                      <a:lnTo>
                        <a:pt x="128" y="389"/>
                      </a:lnTo>
                      <a:lnTo>
                        <a:pt x="128" y="388"/>
                      </a:lnTo>
                      <a:lnTo>
                        <a:pt x="128" y="388"/>
                      </a:lnTo>
                      <a:lnTo>
                        <a:pt x="128" y="388"/>
                      </a:lnTo>
                      <a:lnTo>
                        <a:pt x="128" y="387"/>
                      </a:lnTo>
                      <a:lnTo>
                        <a:pt x="128" y="387"/>
                      </a:lnTo>
                      <a:lnTo>
                        <a:pt x="128" y="387"/>
                      </a:lnTo>
                      <a:lnTo>
                        <a:pt x="128" y="387"/>
                      </a:lnTo>
                      <a:lnTo>
                        <a:pt x="128" y="386"/>
                      </a:lnTo>
                      <a:lnTo>
                        <a:pt x="128" y="386"/>
                      </a:lnTo>
                      <a:lnTo>
                        <a:pt x="128" y="386"/>
                      </a:lnTo>
                      <a:lnTo>
                        <a:pt x="128" y="386"/>
                      </a:lnTo>
                      <a:lnTo>
                        <a:pt x="127" y="385"/>
                      </a:lnTo>
                      <a:lnTo>
                        <a:pt x="128" y="385"/>
                      </a:lnTo>
                      <a:lnTo>
                        <a:pt x="128" y="385"/>
                      </a:lnTo>
                      <a:lnTo>
                        <a:pt x="128" y="385"/>
                      </a:lnTo>
                      <a:lnTo>
                        <a:pt x="127" y="385"/>
                      </a:lnTo>
                      <a:lnTo>
                        <a:pt x="127" y="385"/>
                      </a:lnTo>
                      <a:lnTo>
                        <a:pt x="127" y="385"/>
                      </a:lnTo>
                      <a:lnTo>
                        <a:pt x="127" y="384"/>
                      </a:lnTo>
                      <a:lnTo>
                        <a:pt x="127" y="384"/>
                      </a:lnTo>
                      <a:lnTo>
                        <a:pt x="127" y="384"/>
                      </a:lnTo>
                      <a:lnTo>
                        <a:pt x="127" y="384"/>
                      </a:lnTo>
                      <a:lnTo>
                        <a:pt x="127" y="384"/>
                      </a:lnTo>
                      <a:lnTo>
                        <a:pt x="127" y="384"/>
                      </a:lnTo>
                      <a:lnTo>
                        <a:pt x="127" y="384"/>
                      </a:lnTo>
                      <a:lnTo>
                        <a:pt x="127" y="383"/>
                      </a:lnTo>
                      <a:lnTo>
                        <a:pt x="127" y="383"/>
                      </a:lnTo>
                      <a:lnTo>
                        <a:pt x="126" y="383"/>
                      </a:lnTo>
                      <a:lnTo>
                        <a:pt x="126" y="383"/>
                      </a:lnTo>
                      <a:lnTo>
                        <a:pt x="126" y="383"/>
                      </a:lnTo>
                      <a:lnTo>
                        <a:pt x="126" y="383"/>
                      </a:lnTo>
                      <a:lnTo>
                        <a:pt x="126" y="383"/>
                      </a:lnTo>
                      <a:lnTo>
                        <a:pt x="125" y="383"/>
                      </a:lnTo>
                      <a:lnTo>
                        <a:pt x="125" y="383"/>
                      </a:lnTo>
                      <a:lnTo>
                        <a:pt x="125" y="383"/>
                      </a:lnTo>
                      <a:lnTo>
                        <a:pt x="125" y="383"/>
                      </a:lnTo>
                      <a:lnTo>
                        <a:pt x="124" y="383"/>
                      </a:lnTo>
                      <a:lnTo>
                        <a:pt x="124" y="383"/>
                      </a:lnTo>
                      <a:lnTo>
                        <a:pt x="124" y="383"/>
                      </a:lnTo>
                      <a:lnTo>
                        <a:pt x="124" y="384"/>
                      </a:lnTo>
                      <a:lnTo>
                        <a:pt x="123" y="383"/>
                      </a:lnTo>
                      <a:lnTo>
                        <a:pt x="123" y="383"/>
                      </a:lnTo>
                      <a:lnTo>
                        <a:pt x="123" y="383"/>
                      </a:lnTo>
                      <a:lnTo>
                        <a:pt x="123" y="383"/>
                      </a:lnTo>
                      <a:lnTo>
                        <a:pt x="123" y="383"/>
                      </a:lnTo>
                      <a:lnTo>
                        <a:pt x="122" y="383"/>
                      </a:lnTo>
                      <a:lnTo>
                        <a:pt x="123" y="383"/>
                      </a:lnTo>
                      <a:lnTo>
                        <a:pt x="122" y="383"/>
                      </a:lnTo>
                      <a:lnTo>
                        <a:pt x="122" y="383"/>
                      </a:lnTo>
                      <a:lnTo>
                        <a:pt x="122" y="383"/>
                      </a:lnTo>
                      <a:lnTo>
                        <a:pt x="122" y="383"/>
                      </a:lnTo>
                      <a:lnTo>
                        <a:pt x="122" y="383"/>
                      </a:lnTo>
                      <a:lnTo>
                        <a:pt x="122" y="383"/>
                      </a:lnTo>
                      <a:lnTo>
                        <a:pt x="122" y="383"/>
                      </a:lnTo>
                      <a:lnTo>
                        <a:pt x="121" y="383"/>
                      </a:lnTo>
                      <a:lnTo>
                        <a:pt x="121" y="383"/>
                      </a:lnTo>
                      <a:lnTo>
                        <a:pt x="121" y="383"/>
                      </a:lnTo>
                      <a:lnTo>
                        <a:pt x="121" y="383"/>
                      </a:lnTo>
                      <a:lnTo>
                        <a:pt x="121" y="384"/>
                      </a:lnTo>
                      <a:lnTo>
                        <a:pt x="121" y="384"/>
                      </a:lnTo>
                      <a:lnTo>
                        <a:pt x="120" y="384"/>
                      </a:lnTo>
                      <a:lnTo>
                        <a:pt x="120" y="384"/>
                      </a:lnTo>
                      <a:lnTo>
                        <a:pt x="120" y="384"/>
                      </a:lnTo>
                      <a:lnTo>
                        <a:pt x="119" y="384"/>
                      </a:lnTo>
                      <a:lnTo>
                        <a:pt x="119" y="384"/>
                      </a:lnTo>
                      <a:lnTo>
                        <a:pt x="118" y="384"/>
                      </a:lnTo>
                      <a:lnTo>
                        <a:pt x="118" y="384"/>
                      </a:lnTo>
                      <a:lnTo>
                        <a:pt x="118" y="385"/>
                      </a:lnTo>
                      <a:lnTo>
                        <a:pt x="118" y="385"/>
                      </a:lnTo>
                      <a:lnTo>
                        <a:pt x="117" y="386"/>
                      </a:lnTo>
                      <a:lnTo>
                        <a:pt x="117" y="386"/>
                      </a:lnTo>
                      <a:lnTo>
                        <a:pt x="117" y="387"/>
                      </a:lnTo>
                      <a:lnTo>
                        <a:pt x="117" y="387"/>
                      </a:lnTo>
                      <a:lnTo>
                        <a:pt x="117" y="387"/>
                      </a:lnTo>
                      <a:lnTo>
                        <a:pt x="117" y="387"/>
                      </a:lnTo>
                      <a:lnTo>
                        <a:pt x="118" y="387"/>
                      </a:lnTo>
                      <a:lnTo>
                        <a:pt x="117" y="388"/>
                      </a:lnTo>
                      <a:lnTo>
                        <a:pt x="117" y="387"/>
                      </a:lnTo>
                      <a:lnTo>
                        <a:pt x="117" y="388"/>
                      </a:lnTo>
                      <a:lnTo>
                        <a:pt x="117" y="388"/>
                      </a:lnTo>
                      <a:lnTo>
                        <a:pt x="117" y="388"/>
                      </a:lnTo>
                      <a:lnTo>
                        <a:pt x="116" y="388"/>
                      </a:lnTo>
                      <a:lnTo>
                        <a:pt x="116" y="388"/>
                      </a:lnTo>
                      <a:lnTo>
                        <a:pt x="116" y="389"/>
                      </a:lnTo>
                      <a:lnTo>
                        <a:pt x="116" y="389"/>
                      </a:lnTo>
                      <a:lnTo>
                        <a:pt x="116" y="389"/>
                      </a:lnTo>
                      <a:lnTo>
                        <a:pt x="116" y="389"/>
                      </a:lnTo>
                      <a:lnTo>
                        <a:pt x="116" y="389"/>
                      </a:lnTo>
                      <a:lnTo>
                        <a:pt x="116" y="389"/>
                      </a:lnTo>
                      <a:lnTo>
                        <a:pt x="115" y="389"/>
                      </a:lnTo>
                      <a:lnTo>
                        <a:pt x="115" y="390"/>
                      </a:lnTo>
                      <a:lnTo>
                        <a:pt x="115" y="390"/>
                      </a:lnTo>
                      <a:lnTo>
                        <a:pt x="115" y="390"/>
                      </a:lnTo>
                      <a:lnTo>
                        <a:pt x="115" y="391"/>
                      </a:lnTo>
                      <a:lnTo>
                        <a:pt x="115" y="391"/>
                      </a:lnTo>
                      <a:lnTo>
                        <a:pt x="115" y="392"/>
                      </a:lnTo>
                      <a:lnTo>
                        <a:pt x="115" y="392"/>
                      </a:lnTo>
                      <a:lnTo>
                        <a:pt x="115" y="392"/>
                      </a:lnTo>
                      <a:lnTo>
                        <a:pt x="114" y="392"/>
                      </a:lnTo>
                      <a:lnTo>
                        <a:pt x="114" y="392"/>
                      </a:lnTo>
                      <a:lnTo>
                        <a:pt x="114" y="392"/>
                      </a:lnTo>
                      <a:lnTo>
                        <a:pt x="114" y="393"/>
                      </a:lnTo>
                      <a:lnTo>
                        <a:pt x="113" y="393"/>
                      </a:lnTo>
                      <a:lnTo>
                        <a:pt x="113" y="392"/>
                      </a:lnTo>
                      <a:lnTo>
                        <a:pt x="113" y="392"/>
                      </a:lnTo>
                      <a:lnTo>
                        <a:pt x="113" y="392"/>
                      </a:lnTo>
                      <a:lnTo>
                        <a:pt x="113" y="393"/>
                      </a:lnTo>
                      <a:lnTo>
                        <a:pt x="113" y="393"/>
                      </a:lnTo>
                      <a:lnTo>
                        <a:pt x="112" y="393"/>
                      </a:lnTo>
                      <a:lnTo>
                        <a:pt x="112" y="393"/>
                      </a:lnTo>
                      <a:lnTo>
                        <a:pt x="112" y="394"/>
                      </a:lnTo>
                      <a:lnTo>
                        <a:pt x="112" y="394"/>
                      </a:lnTo>
                      <a:lnTo>
                        <a:pt x="112" y="393"/>
                      </a:lnTo>
                      <a:lnTo>
                        <a:pt x="112" y="394"/>
                      </a:lnTo>
                      <a:lnTo>
                        <a:pt x="111" y="394"/>
                      </a:lnTo>
                      <a:lnTo>
                        <a:pt x="111" y="394"/>
                      </a:lnTo>
                      <a:lnTo>
                        <a:pt x="111" y="394"/>
                      </a:lnTo>
                      <a:lnTo>
                        <a:pt x="111" y="394"/>
                      </a:lnTo>
                      <a:lnTo>
                        <a:pt x="111" y="395"/>
                      </a:lnTo>
                      <a:lnTo>
                        <a:pt x="110" y="395"/>
                      </a:lnTo>
                      <a:lnTo>
                        <a:pt x="110" y="395"/>
                      </a:lnTo>
                      <a:lnTo>
                        <a:pt x="110" y="395"/>
                      </a:lnTo>
                      <a:lnTo>
                        <a:pt x="110" y="395"/>
                      </a:lnTo>
                      <a:lnTo>
                        <a:pt x="110" y="395"/>
                      </a:lnTo>
                      <a:lnTo>
                        <a:pt x="110" y="396"/>
                      </a:lnTo>
                      <a:lnTo>
                        <a:pt x="109" y="396"/>
                      </a:lnTo>
                      <a:lnTo>
                        <a:pt x="109" y="395"/>
                      </a:lnTo>
                      <a:lnTo>
                        <a:pt x="109" y="395"/>
                      </a:lnTo>
                      <a:lnTo>
                        <a:pt x="109" y="395"/>
                      </a:lnTo>
                      <a:lnTo>
                        <a:pt x="108" y="395"/>
                      </a:lnTo>
                      <a:lnTo>
                        <a:pt x="108" y="396"/>
                      </a:lnTo>
                      <a:lnTo>
                        <a:pt x="108" y="396"/>
                      </a:lnTo>
                      <a:lnTo>
                        <a:pt x="108" y="396"/>
                      </a:lnTo>
                      <a:lnTo>
                        <a:pt x="109" y="396"/>
                      </a:lnTo>
                      <a:lnTo>
                        <a:pt x="109" y="396"/>
                      </a:lnTo>
                      <a:lnTo>
                        <a:pt x="109" y="397"/>
                      </a:lnTo>
                      <a:lnTo>
                        <a:pt x="109" y="397"/>
                      </a:lnTo>
                      <a:lnTo>
                        <a:pt x="109" y="397"/>
                      </a:lnTo>
                      <a:lnTo>
                        <a:pt x="108" y="397"/>
                      </a:lnTo>
                      <a:lnTo>
                        <a:pt x="108" y="397"/>
                      </a:lnTo>
                      <a:lnTo>
                        <a:pt x="108" y="397"/>
                      </a:lnTo>
                      <a:lnTo>
                        <a:pt x="108" y="397"/>
                      </a:lnTo>
                      <a:lnTo>
                        <a:pt x="108" y="396"/>
                      </a:lnTo>
                      <a:lnTo>
                        <a:pt x="108" y="396"/>
                      </a:lnTo>
                      <a:lnTo>
                        <a:pt x="107" y="396"/>
                      </a:lnTo>
                      <a:lnTo>
                        <a:pt x="107" y="396"/>
                      </a:lnTo>
                      <a:lnTo>
                        <a:pt x="107" y="396"/>
                      </a:lnTo>
                      <a:lnTo>
                        <a:pt x="106" y="396"/>
                      </a:lnTo>
                      <a:lnTo>
                        <a:pt x="106" y="395"/>
                      </a:lnTo>
                      <a:lnTo>
                        <a:pt x="106" y="396"/>
                      </a:lnTo>
                      <a:lnTo>
                        <a:pt x="106" y="395"/>
                      </a:lnTo>
                      <a:lnTo>
                        <a:pt x="106" y="394"/>
                      </a:lnTo>
                      <a:lnTo>
                        <a:pt x="106" y="394"/>
                      </a:lnTo>
                      <a:lnTo>
                        <a:pt x="106" y="394"/>
                      </a:lnTo>
                      <a:lnTo>
                        <a:pt x="106" y="394"/>
                      </a:lnTo>
                      <a:lnTo>
                        <a:pt x="105" y="394"/>
                      </a:lnTo>
                      <a:lnTo>
                        <a:pt x="105" y="394"/>
                      </a:lnTo>
                      <a:lnTo>
                        <a:pt x="105" y="394"/>
                      </a:lnTo>
                      <a:lnTo>
                        <a:pt x="105" y="393"/>
                      </a:lnTo>
                      <a:lnTo>
                        <a:pt x="105" y="393"/>
                      </a:lnTo>
                      <a:lnTo>
                        <a:pt x="105" y="394"/>
                      </a:lnTo>
                      <a:lnTo>
                        <a:pt x="105" y="393"/>
                      </a:lnTo>
                      <a:lnTo>
                        <a:pt x="104" y="393"/>
                      </a:lnTo>
                      <a:lnTo>
                        <a:pt x="104" y="394"/>
                      </a:lnTo>
                      <a:lnTo>
                        <a:pt x="104" y="393"/>
                      </a:lnTo>
                      <a:lnTo>
                        <a:pt x="104" y="393"/>
                      </a:lnTo>
                      <a:lnTo>
                        <a:pt x="104" y="394"/>
                      </a:lnTo>
                      <a:lnTo>
                        <a:pt x="104" y="394"/>
                      </a:lnTo>
                      <a:lnTo>
                        <a:pt x="104" y="394"/>
                      </a:lnTo>
                      <a:lnTo>
                        <a:pt x="105" y="394"/>
                      </a:lnTo>
                      <a:lnTo>
                        <a:pt x="105" y="394"/>
                      </a:lnTo>
                      <a:lnTo>
                        <a:pt x="104" y="395"/>
                      </a:lnTo>
                      <a:lnTo>
                        <a:pt x="104" y="395"/>
                      </a:lnTo>
                      <a:lnTo>
                        <a:pt x="104" y="395"/>
                      </a:lnTo>
                      <a:lnTo>
                        <a:pt x="104" y="395"/>
                      </a:lnTo>
                      <a:lnTo>
                        <a:pt x="104" y="395"/>
                      </a:lnTo>
                      <a:lnTo>
                        <a:pt x="104" y="395"/>
                      </a:lnTo>
                      <a:lnTo>
                        <a:pt x="104" y="396"/>
                      </a:lnTo>
                      <a:lnTo>
                        <a:pt x="103" y="396"/>
                      </a:lnTo>
                      <a:lnTo>
                        <a:pt x="103" y="396"/>
                      </a:lnTo>
                      <a:lnTo>
                        <a:pt x="103" y="396"/>
                      </a:lnTo>
                      <a:lnTo>
                        <a:pt x="103" y="396"/>
                      </a:lnTo>
                      <a:lnTo>
                        <a:pt x="103" y="397"/>
                      </a:lnTo>
                      <a:lnTo>
                        <a:pt x="102" y="397"/>
                      </a:lnTo>
                      <a:lnTo>
                        <a:pt x="102" y="396"/>
                      </a:lnTo>
                      <a:lnTo>
                        <a:pt x="102" y="396"/>
                      </a:lnTo>
                      <a:lnTo>
                        <a:pt x="102" y="396"/>
                      </a:lnTo>
                      <a:lnTo>
                        <a:pt x="102" y="396"/>
                      </a:lnTo>
                      <a:lnTo>
                        <a:pt x="102" y="395"/>
                      </a:lnTo>
                      <a:lnTo>
                        <a:pt x="101" y="395"/>
                      </a:lnTo>
                      <a:lnTo>
                        <a:pt x="101" y="395"/>
                      </a:lnTo>
                      <a:lnTo>
                        <a:pt x="101" y="395"/>
                      </a:lnTo>
                      <a:lnTo>
                        <a:pt x="101" y="395"/>
                      </a:lnTo>
                      <a:lnTo>
                        <a:pt x="101" y="395"/>
                      </a:lnTo>
                      <a:lnTo>
                        <a:pt x="101" y="395"/>
                      </a:lnTo>
                      <a:lnTo>
                        <a:pt x="101" y="395"/>
                      </a:lnTo>
                      <a:lnTo>
                        <a:pt x="100" y="395"/>
                      </a:lnTo>
                      <a:lnTo>
                        <a:pt x="100" y="395"/>
                      </a:lnTo>
                      <a:lnTo>
                        <a:pt x="100" y="395"/>
                      </a:lnTo>
                      <a:lnTo>
                        <a:pt x="99" y="395"/>
                      </a:lnTo>
                      <a:lnTo>
                        <a:pt x="100" y="395"/>
                      </a:lnTo>
                      <a:lnTo>
                        <a:pt x="100" y="396"/>
                      </a:lnTo>
                      <a:lnTo>
                        <a:pt x="100" y="396"/>
                      </a:lnTo>
                      <a:lnTo>
                        <a:pt x="99" y="396"/>
                      </a:lnTo>
                      <a:lnTo>
                        <a:pt x="99" y="396"/>
                      </a:lnTo>
                      <a:lnTo>
                        <a:pt x="99" y="396"/>
                      </a:lnTo>
                      <a:lnTo>
                        <a:pt x="99" y="397"/>
                      </a:lnTo>
                      <a:lnTo>
                        <a:pt x="99" y="397"/>
                      </a:lnTo>
                      <a:lnTo>
                        <a:pt x="99" y="397"/>
                      </a:lnTo>
                      <a:lnTo>
                        <a:pt x="99" y="396"/>
                      </a:lnTo>
                      <a:lnTo>
                        <a:pt x="98" y="396"/>
                      </a:lnTo>
                      <a:lnTo>
                        <a:pt x="98" y="396"/>
                      </a:lnTo>
                      <a:lnTo>
                        <a:pt x="98" y="396"/>
                      </a:lnTo>
                      <a:lnTo>
                        <a:pt x="98" y="396"/>
                      </a:lnTo>
                      <a:lnTo>
                        <a:pt x="98" y="396"/>
                      </a:lnTo>
                      <a:lnTo>
                        <a:pt x="98" y="395"/>
                      </a:lnTo>
                      <a:lnTo>
                        <a:pt x="98" y="395"/>
                      </a:lnTo>
                      <a:lnTo>
                        <a:pt x="98" y="395"/>
                      </a:lnTo>
                      <a:lnTo>
                        <a:pt x="97" y="395"/>
                      </a:lnTo>
                      <a:lnTo>
                        <a:pt x="97" y="396"/>
                      </a:lnTo>
                      <a:lnTo>
                        <a:pt x="97" y="396"/>
                      </a:lnTo>
                      <a:lnTo>
                        <a:pt x="97" y="397"/>
                      </a:lnTo>
                      <a:lnTo>
                        <a:pt x="96" y="397"/>
                      </a:lnTo>
                      <a:lnTo>
                        <a:pt x="96" y="397"/>
                      </a:lnTo>
                      <a:lnTo>
                        <a:pt x="97" y="398"/>
                      </a:lnTo>
                      <a:lnTo>
                        <a:pt x="97" y="398"/>
                      </a:lnTo>
                      <a:lnTo>
                        <a:pt x="96" y="398"/>
                      </a:lnTo>
                      <a:lnTo>
                        <a:pt x="96" y="399"/>
                      </a:lnTo>
                      <a:lnTo>
                        <a:pt x="96" y="399"/>
                      </a:lnTo>
                      <a:lnTo>
                        <a:pt x="96" y="399"/>
                      </a:lnTo>
                      <a:lnTo>
                        <a:pt x="95" y="399"/>
                      </a:lnTo>
                      <a:lnTo>
                        <a:pt x="95" y="400"/>
                      </a:lnTo>
                      <a:lnTo>
                        <a:pt x="94" y="400"/>
                      </a:lnTo>
                      <a:lnTo>
                        <a:pt x="94" y="399"/>
                      </a:lnTo>
                      <a:lnTo>
                        <a:pt x="93" y="399"/>
                      </a:lnTo>
                      <a:lnTo>
                        <a:pt x="93" y="399"/>
                      </a:lnTo>
                      <a:lnTo>
                        <a:pt x="93" y="399"/>
                      </a:lnTo>
                      <a:lnTo>
                        <a:pt x="93" y="399"/>
                      </a:lnTo>
                      <a:lnTo>
                        <a:pt x="92" y="399"/>
                      </a:lnTo>
                      <a:lnTo>
                        <a:pt x="92" y="398"/>
                      </a:lnTo>
                      <a:lnTo>
                        <a:pt x="92" y="398"/>
                      </a:lnTo>
                      <a:lnTo>
                        <a:pt x="91" y="398"/>
                      </a:lnTo>
                      <a:lnTo>
                        <a:pt x="91" y="398"/>
                      </a:lnTo>
                      <a:lnTo>
                        <a:pt x="91" y="397"/>
                      </a:lnTo>
                      <a:lnTo>
                        <a:pt x="91" y="397"/>
                      </a:lnTo>
                      <a:lnTo>
                        <a:pt x="91" y="396"/>
                      </a:lnTo>
                      <a:lnTo>
                        <a:pt x="91" y="396"/>
                      </a:lnTo>
                      <a:lnTo>
                        <a:pt x="91" y="395"/>
                      </a:lnTo>
                      <a:lnTo>
                        <a:pt x="91" y="395"/>
                      </a:lnTo>
                      <a:lnTo>
                        <a:pt x="91" y="395"/>
                      </a:lnTo>
                      <a:lnTo>
                        <a:pt x="90" y="395"/>
                      </a:lnTo>
                      <a:lnTo>
                        <a:pt x="90" y="396"/>
                      </a:lnTo>
                      <a:lnTo>
                        <a:pt x="90" y="396"/>
                      </a:lnTo>
                      <a:lnTo>
                        <a:pt x="90" y="397"/>
                      </a:lnTo>
                      <a:lnTo>
                        <a:pt x="89" y="397"/>
                      </a:lnTo>
                      <a:lnTo>
                        <a:pt x="89" y="397"/>
                      </a:lnTo>
                      <a:lnTo>
                        <a:pt x="89" y="396"/>
                      </a:lnTo>
                      <a:lnTo>
                        <a:pt x="89" y="396"/>
                      </a:lnTo>
                      <a:lnTo>
                        <a:pt x="89" y="396"/>
                      </a:lnTo>
                      <a:lnTo>
                        <a:pt x="88" y="396"/>
                      </a:lnTo>
                      <a:lnTo>
                        <a:pt x="88" y="396"/>
                      </a:lnTo>
                      <a:lnTo>
                        <a:pt x="88" y="396"/>
                      </a:lnTo>
                      <a:lnTo>
                        <a:pt x="88" y="396"/>
                      </a:lnTo>
                      <a:lnTo>
                        <a:pt x="87" y="396"/>
                      </a:lnTo>
                      <a:lnTo>
                        <a:pt x="87" y="396"/>
                      </a:lnTo>
                      <a:lnTo>
                        <a:pt x="86" y="396"/>
                      </a:lnTo>
                      <a:lnTo>
                        <a:pt x="86" y="396"/>
                      </a:lnTo>
                      <a:lnTo>
                        <a:pt x="86" y="396"/>
                      </a:lnTo>
                      <a:lnTo>
                        <a:pt x="86" y="395"/>
                      </a:lnTo>
                      <a:lnTo>
                        <a:pt x="86" y="395"/>
                      </a:lnTo>
                      <a:lnTo>
                        <a:pt x="85" y="395"/>
                      </a:lnTo>
                      <a:lnTo>
                        <a:pt x="84" y="395"/>
                      </a:lnTo>
                      <a:lnTo>
                        <a:pt x="85" y="395"/>
                      </a:lnTo>
                      <a:lnTo>
                        <a:pt x="84" y="395"/>
                      </a:lnTo>
                      <a:lnTo>
                        <a:pt x="84" y="395"/>
                      </a:lnTo>
                      <a:lnTo>
                        <a:pt x="84" y="395"/>
                      </a:lnTo>
                      <a:lnTo>
                        <a:pt x="83" y="395"/>
                      </a:lnTo>
                      <a:lnTo>
                        <a:pt x="83" y="394"/>
                      </a:lnTo>
                      <a:lnTo>
                        <a:pt x="83" y="394"/>
                      </a:lnTo>
                      <a:lnTo>
                        <a:pt x="83" y="394"/>
                      </a:lnTo>
                      <a:lnTo>
                        <a:pt x="83" y="393"/>
                      </a:lnTo>
                      <a:lnTo>
                        <a:pt x="82" y="394"/>
                      </a:lnTo>
                      <a:lnTo>
                        <a:pt x="82" y="394"/>
                      </a:lnTo>
                      <a:lnTo>
                        <a:pt x="81" y="394"/>
                      </a:lnTo>
                      <a:lnTo>
                        <a:pt x="81" y="394"/>
                      </a:lnTo>
                      <a:lnTo>
                        <a:pt x="81" y="394"/>
                      </a:lnTo>
                      <a:lnTo>
                        <a:pt x="80" y="394"/>
                      </a:lnTo>
                      <a:lnTo>
                        <a:pt x="79" y="394"/>
                      </a:lnTo>
                      <a:lnTo>
                        <a:pt x="79" y="395"/>
                      </a:lnTo>
                      <a:lnTo>
                        <a:pt x="79" y="394"/>
                      </a:lnTo>
                      <a:lnTo>
                        <a:pt x="79" y="394"/>
                      </a:lnTo>
                      <a:lnTo>
                        <a:pt x="79" y="394"/>
                      </a:lnTo>
                      <a:lnTo>
                        <a:pt x="79" y="394"/>
                      </a:lnTo>
                      <a:lnTo>
                        <a:pt x="78" y="394"/>
                      </a:lnTo>
                      <a:lnTo>
                        <a:pt x="78" y="395"/>
                      </a:lnTo>
                      <a:lnTo>
                        <a:pt x="78" y="395"/>
                      </a:lnTo>
                      <a:lnTo>
                        <a:pt x="78" y="395"/>
                      </a:lnTo>
                      <a:lnTo>
                        <a:pt x="77" y="395"/>
                      </a:lnTo>
                      <a:lnTo>
                        <a:pt x="77" y="395"/>
                      </a:lnTo>
                      <a:lnTo>
                        <a:pt x="77" y="395"/>
                      </a:lnTo>
                      <a:lnTo>
                        <a:pt x="76" y="395"/>
                      </a:lnTo>
                      <a:lnTo>
                        <a:pt x="76" y="395"/>
                      </a:lnTo>
                      <a:lnTo>
                        <a:pt x="76" y="395"/>
                      </a:lnTo>
                      <a:lnTo>
                        <a:pt x="76" y="395"/>
                      </a:lnTo>
                      <a:lnTo>
                        <a:pt x="76" y="395"/>
                      </a:lnTo>
                      <a:lnTo>
                        <a:pt x="76" y="395"/>
                      </a:lnTo>
                      <a:lnTo>
                        <a:pt x="75" y="395"/>
                      </a:lnTo>
                      <a:lnTo>
                        <a:pt x="75" y="395"/>
                      </a:lnTo>
                      <a:lnTo>
                        <a:pt x="74" y="395"/>
                      </a:lnTo>
                      <a:lnTo>
                        <a:pt x="74" y="394"/>
                      </a:lnTo>
                      <a:lnTo>
                        <a:pt x="75" y="394"/>
                      </a:lnTo>
                      <a:lnTo>
                        <a:pt x="75" y="394"/>
                      </a:lnTo>
                      <a:lnTo>
                        <a:pt x="74" y="393"/>
                      </a:lnTo>
                      <a:lnTo>
                        <a:pt x="74" y="394"/>
                      </a:lnTo>
                      <a:lnTo>
                        <a:pt x="74" y="394"/>
                      </a:lnTo>
                      <a:lnTo>
                        <a:pt x="73" y="393"/>
                      </a:lnTo>
                      <a:lnTo>
                        <a:pt x="72" y="393"/>
                      </a:lnTo>
                      <a:lnTo>
                        <a:pt x="72" y="394"/>
                      </a:lnTo>
                      <a:lnTo>
                        <a:pt x="72" y="394"/>
                      </a:lnTo>
                      <a:lnTo>
                        <a:pt x="71" y="394"/>
                      </a:lnTo>
                      <a:lnTo>
                        <a:pt x="71" y="394"/>
                      </a:lnTo>
                      <a:lnTo>
                        <a:pt x="71" y="393"/>
                      </a:lnTo>
                      <a:lnTo>
                        <a:pt x="71" y="394"/>
                      </a:lnTo>
                      <a:lnTo>
                        <a:pt x="71" y="394"/>
                      </a:lnTo>
                      <a:lnTo>
                        <a:pt x="71" y="394"/>
                      </a:lnTo>
                      <a:lnTo>
                        <a:pt x="70" y="394"/>
                      </a:lnTo>
                      <a:lnTo>
                        <a:pt x="70" y="394"/>
                      </a:lnTo>
                      <a:lnTo>
                        <a:pt x="70" y="394"/>
                      </a:lnTo>
                      <a:lnTo>
                        <a:pt x="70" y="394"/>
                      </a:lnTo>
                      <a:lnTo>
                        <a:pt x="70" y="394"/>
                      </a:lnTo>
                      <a:lnTo>
                        <a:pt x="69" y="394"/>
                      </a:lnTo>
                      <a:lnTo>
                        <a:pt x="69" y="394"/>
                      </a:lnTo>
                      <a:lnTo>
                        <a:pt x="69" y="393"/>
                      </a:lnTo>
                      <a:lnTo>
                        <a:pt x="69" y="393"/>
                      </a:lnTo>
                      <a:lnTo>
                        <a:pt x="69" y="393"/>
                      </a:lnTo>
                      <a:lnTo>
                        <a:pt x="69" y="393"/>
                      </a:lnTo>
                      <a:lnTo>
                        <a:pt x="69" y="393"/>
                      </a:lnTo>
                      <a:lnTo>
                        <a:pt x="69" y="392"/>
                      </a:lnTo>
                      <a:lnTo>
                        <a:pt x="69" y="392"/>
                      </a:lnTo>
                      <a:lnTo>
                        <a:pt x="68" y="392"/>
                      </a:lnTo>
                      <a:lnTo>
                        <a:pt x="68" y="392"/>
                      </a:lnTo>
                      <a:lnTo>
                        <a:pt x="68" y="392"/>
                      </a:lnTo>
                      <a:lnTo>
                        <a:pt x="68" y="393"/>
                      </a:lnTo>
                      <a:lnTo>
                        <a:pt x="67" y="393"/>
                      </a:lnTo>
                      <a:lnTo>
                        <a:pt x="67" y="393"/>
                      </a:lnTo>
                      <a:lnTo>
                        <a:pt x="67" y="392"/>
                      </a:lnTo>
                      <a:lnTo>
                        <a:pt x="67" y="393"/>
                      </a:lnTo>
                      <a:lnTo>
                        <a:pt x="67" y="393"/>
                      </a:lnTo>
                      <a:lnTo>
                        <a:pt x="67" y="393"/>
                      </a:lnTo>
                      <a:lnTo>
                        <a:pt x="67" y="393"/>
                      </a:lnTo>
                      <a:lnTo>
                        <a:pt x="67" y="393"/>
                      </a:lnTo>
                      <a:lnTo>
                        <a:pt x="67" y="394"/>
                      </a:lnTo>
                      <a:lnTo>
                        <a:pt x="66" y="395"/>
                      </a:lnTo>
                      <a:lnTo>
                        <a:pt x="65" y="395"/>
                      </a:lnTo>
                      <a:lnTo>
                        <a:pt x="65" y="395"/>
                      </a:lnTo>
                      <a:lnTo>
                        <a:pt x="65" y="395"/>
                      </a:lnTo>
                      <a:lnTo>
                        <a:pt x="65" y="395"/>
                      </a:lnTo>
                      <a:lnTo>
                        <a:pt x="64" y="395"/>
                      </a:lnTo>
                      <a:lnTo>
                        <a:pt x="64" y="394"/>
                      </a:lnTo>
                      <a:lnTo>
                        <a:pt x="64" y="394"/>
                      </a:lnTo>
                      <a:lnTo>
                        <a:pt x="64" y="394"/>
                      </a:lnTo>
                      <a:lnTo>
                        <a:pt x="64" y="394"/>
                      </a:lnTo>
                      <a:lnTo>
                        <a:pt x="63" y="394"/>
                      </a:lnTo>
                      <a:lnTo>
                        <a:pt x="63" y="394"/>
                      </a:lnTo>
                      <a:lnTo>
                        <a:pt x="63" y="394"/>
                      </a:lnTo>
                      <a:lnTo>
                        <a:pt x="62" y="394"/>
                      </a:lnTo>
                      <a:lnTo>
                        <a:pt x="62" y="394"/>
                      </a:lnTo>
                      <a:lnTo>
                        <a:pt x="62" y="394"/>
                      </a:lnTo>
                      <a:lnTo>
                        <a:pt x="62" y="393"/>
                      </a:lnTo>
                      <a:lnTo>
                        <a:pt x="62" y="393"/>
                      </a:lnTo>
                      <a:lnTo>
                        <a:pt x="62" y="393"/>
                      </a:lnTo>
                      <a:lnTo>
                        <a:pt x="62" y="393"/>
                      </a:lnTo>
                      <a:lnTo>
                        <a:pt x="61" y="393"/>
                      </a:lnTo>
                      <a:lnTo>
                        <a:pt x="61" y="393"/>
                      </a:lnTo>
                      <a:lnTo>
                        <a:pt x="61" y="393"/>
                      </a:lnTo>
                      <a:lnTo>
                        <a:pt x="61" y="393"/>
                      </a:lnTo>
                      <a:lnTo>
                        <a:pt x="61" y="393"/>
                      </a:lnTo>
                      <a:lnTo>
                        <a:pt x="60" y="393"/>
                      </a:lnTo>
                      <a:lnTo>
                        <a:pt x="60" y="393"/>
                      </a:lnTo>
                      <a:lnTo>
                        <a:pt x="60" y="394"/>
                      </a:lnTo>
                      <a:lnTo>
                        <a:pt x="60" y="393"/>
                      </a:lnTo>
                      <a:lnTo>
                        <a:pt x="60" y="393"/>
                      </a:lnTo>
                      <a:lnTo>
                        <a:pt x="60" y="394"/>
                      </a:lnTo>
                      <a:lnTo>
                        <a:pt x="60" y="394"/>
                      </a:lnTo>
                      <a:lnTo>
                        <a:pt x="59" y="394"/>
                      </a:lnTo>
                      <a:lnTo>
                        <a:pt x="60" y="394"/>
                      </a:lnTo>
                      <a:lnTo>
                        <a:pt x="60" y="394"/>
                      </a:lnTo>
                      <a:lnTo>
                        <a:pt x="59" y="395"/>
                      </a:lnTo>
                      <a:lnTo>
                        <a:pt x="59" y="394"/>
                      </a:lnTo>
                      <a:lnTo>
                        <a:pt x="59" y="394"/>
                      </a:lnTo>
                      <a:lnTo>
                        <a:pt x="59" y="394"/>
                      </a:lnTo>
                      <a:lnTo>
                        <a:pt x="58" y="394"/>
                      </a:lnTo>
                      <a:lnTo>
                        <a:pt x="58" y="394"/>
                      </a:lnTo>
                      <a:lnTo>
                        <a:pt x="58" y="394"/>
                      </a:lnTo>
                      <a:lnTo>
                        <a:pt x="58" y="393"/>
                      </a:lnTo>
                      <a:lnTo>
                        <a:pt x="58" y="393"/>
                      </a:lnTo>
                      <a:lnTo>
                        <a:pt x="58" y="393"/>
                      </a:lnTo>
                      <a:lnTo>
                        <a:pt x="58" y="394"/>
                      </a:lnTo>
                      <a:lnTo>
                        <a:pt x="58" y="394"/>
                      </a:lnTo>
                      <a:lnTo>
                        <a:pt x="58" y="393"/>
                      </a:lnTo>
                      <a:lnTo>
                        <a:pt x="57" y="393"/>
                      </a:lnTo>
                      <a:lnTo>
                        <a:pt x="57" y="394"/>
                      </a:lnTo>
                      <a:lnTo>
                        <a:pt x="57" y="393"/>
                      </a:lnTo>
                      <a:lnTo>
                        <a:pt x="57" y="394"/>
                      </a:lnTo>
                      <a:lnTo>
                        <a:pt x="56" y="394"/>
                      </a:lnTo>
                      <a:lnTo>
                        <a:pt x="56" y="394"/>
                      </a:lnTo>
                      <a:lnTo>
                        <a:pt x="56" y="393"/>
                      </a:lnTo>
                      <a:lnTo>
                        <a:pt x="56" y="393"/>
                      </a:lnTo>
                      <a:lnTo>
                        <a:pt x="56" y="393"/>
                      </a:lnTo>
                      <a:lnTo>
                        <a:pt x="55" y="394"/>
                      </a:lnTo>
                      <a:lnTo>
                        <a:pt x="55" y="394"/>
                      </a:lnTo>
                      <a:lnTo>
                        <a:pt x="55" y="393"/>
                      </a:lnTo>
                      <a:lnTo>
                        <a:pt x="55" y="393"/>
                      </a:lnTo>
                      <a:lnTo>
                        <a:pt x="55" y="393"/>
                      </a:lnTo>
                      <a:lnTo>
                        <a:pt x="55" y="393"/>
                      </a:lnTo>
                      <a:lnTo>
                        <a:pt x="55" y="392"/>
                      </a:lnTo>
                      <a:lnTo>
                        <a:pt x="55" y="392"/>
                      </a:lnTo>
                      <a:lnTo>
                        <a:pt x="55" y="392"/>
                      </a:lnTo>
                      <a:lnTo>
                        <a:pt x="55" y="392"/>
                      </a:lnTo>
                      <a:lnTo>
                        <a:pt x="54" y="392"/>
                      </a:lnTo>
                      <a:lnTo>
                        <a:pt x="54" y="391"/>
                      </a:lnTo>
                      <a:lnTo>
                        <a:pt x="54" y="392"/>
                      </a:lnTo>
                      <a:lnTo>
                        <a:pt x="54" y="392"/>
                      </a:lnTo>
                      <a:lnTo>
                        <a:pt x="54" y="392"/>
                      </a:lnTo>
                      <a:lnTo>
                        <a:pt x="54" y="392"/>
                      </a:lnTo>
                      <a:lnTo>
                        <a:pt x="54" y="391"/>
                      </a:lnTo>
                      <a:lnTo>
                        <a:pt x="54" y="391"/>
                      </a:lnTo>
                      <a:lnTo>
                        <a:pt x="53" y="391"/>
                      </a:lnTo>
                      <a:lnTo>
                        <a:pt x="53" y="391"/>
                      </a:lnTo>
                      <a:lnTo>
                        <a:pt x="52" y="391"/>
                      </a:lnTo>
                      <a:lnTo>
                        <a:pt x="52" y="391"/>
                      </a:lnTo>
                      <a:lnTo>
                        <a:pt x="52" y="391"/>
                      </a:lnTo>
                      <a:lnTo>
                        <a:pt x="52" y="391"/>
                      </a:lnTo>
                      <a:lnTo>
                        <a:pt x="52" y="391"/>
                      </a:lnTo>
                      <a:lnTo>
                        <a:pt x="52" y="391"/>
                      </a:lnTo>
                      <a:lnTo>
                        <a:pt x="51" y="391"/>
                      </a:lnTo>
                      <a:lnTo>
                        <a:pt x="51" y="391"/>
                      </a:lnTo>
                      <a:lnTo>
                        <a:pt x="51" y="391"/>
                      </a:lnTo>
                      <a:lnTo>
                        <a:pt x="51" y="391"/>
                      </a:lnTo>
                      <a:lnTo>
                        <a:pt x="51" y="390"/>
                      </a:lnTo>
                      <a:lnTo>
                        <a:pt x="50" y="390"/>
                      </a:lnTo>
                      <a:lnTo>
                        <a:pt x="50" y="390"/>
                      </a:lnTo>
                      <a:lnTo>
                        <a:pt x="50" y="390"/>
                      </a:lnTo>
                      <a:lnTo>
                        <a:pt x="50" y="390"/>
                      </a:lnTo>
                      <a:lnTo>
                        <a:pt x="49" y="390"/>
                      </a:lnTo>
                      <a:lnTo>
                        <a:pt x="50" y="391"/>
                      </a:lnTo>
                      <a:lnTo>
                        <a:pt x="49" y="391"/>
                      </a:lnTo>
                      <a:lnTo>
                        <a:pt x="49" y="390"/>
                      </a:lnTo>
                      <a:lnTo>
                        <a:pt x="49" y="390"/>
                      </a:lnTo>
                      <a:lnTo>
                        <a:pt x="49" y="390"/>
                      </a:lnTo>
                      <a:lnTo>
                        <a:pt x="49" y="390"/>
                      </a:lnTo>
                      <a:lnTo>
                        <a:pt x="49" y="390"/>
                      </a:lnTo>
                      <a:lnTo>
                        <a:pt x="48" y="390"/>
                      </a:lnTo>
                      <a:lnTo>
                        <a:pt x="48" y="390"/>
                      </a:lnTo>
                      <a:lnTo>
                        <a:pt x="48" y="390"/>
                      </a:lnTo>
                      <a:lnTo>
                        <a:pt x="47" y="390"/>
                      </a:lnTo>
                      <a:lnTo>
                        <a:pt x="47" y="390"/>
                      </a:lnTo>
                      <a:lnTo>
                        <a:pt x="47" y="390"/>
                      </a:lnTo>
                      <a:lnTo>
                        <a:pt x="47" y="389"/>
                      </a:lnTo>
                      <a:lnTo>
                        <a:pt x="47" y="389"/>
                      </a:lnTo>
                      <a:lnTo>
                        <a:pt x="46" y="390"/>
                      </a:lnTo>
                      <a:lnTo>
                        <a:pt x="46" y="390"/>
                      </a:lnTo>
                      <a:lnTo>
                        <a:pt x="45" y="389"/>
                      </a:lnTo>
                      <a:lnTo>
                        <a:pt x="45" y="389"/>
                      </a:lnTo>
                      <a:lnTo>
                        <a:pt x="45" y="389"/>
                      </a:lnTo>
                      <a:lnTo>
                        <a:pt x="44" y="388"/>
                      </a:lnTo>
                      <a:lnTo>
                        <a:pt x="44" y="389"/>
                      </a:lnTo>
                      <a:lnTo>
                        <a:pt x="44" y="389"/>
                      </a:lnTo>
                      <a:lnTo>
                        <a:pt x="43" y="389"/>
                      </a:lnTo>
                      <a:lnTo>
                        <a:pt x="43" y="389"/>
                      </a:lnTo>
                      <a:lnTo>
                        <a:pt x="42" y="389"/>
                      </a:lnTo>
                      <a:lnTo>
                        <a:pt x="42" y="389"/>
                      </a:lnTo>
                      <a:lnTo>
                        <a:pt x="42" y="389"/>
                      </a:lnTo>
                      <a:lnTo>
                        <a:pt x="41" y="389"/>
                      </a:lnTo>
                      <a:lnTo>
                        <a:pt x="41" y="389"/>
                      </a:lnTo>
                      <a:lnTo>
                        <a:pt x="40" y="389"/>
                      </a:lnTo>
                      <a:lnTo>
                        <a:pt x="40" y="388"/>
                      </a:lnTo>
                      <a:lnTo>
                        <a:pt x="40" y="388"/>
                      </a:lnTo>
                      <a:lnTo>
                        <a:pt x="40" y="388"/>
                      </a:lnTo>
                      <a:lnTo>
                        <a:pt x="40" y="387"/>
                      </a:lnTo>
                      <a:lnTo>
                        <a:pt x="40" y="387"/>
                      </a:lnTo>
                      <a:lnTo>
                        <a:pt x="40" y="386"/>
                      </a:lnTo>
                      <a:lnTo>
                        <a:pt x="40" y="386"/>
                      </a:lnTo>
                      <a:lnTo>
                        <a:pt x="40" y="386"/>
                      </a:lnTo>
                      <a:lnTo>
                        <a:pt x="40" y="387"/>
                      </a:lnTo>
                      <a:lnTo>
                        <a:pt x="39" y="387"/>
                      </a:lnTo>
                      <a:lnTo>
                        <a:pt x="39" y="386"/>
                      </a:lnTo>
                      <a:lnTo>
                        <a:pt x="40" y="386"/>
                      </a:lnTo>
                      <a:lnTo>
                        <a:pt x="39" y="386"/>
                      </a:lnTo>
                      <a:lnTo>
                        <a:pt x="39" y="386"/>
                      </a:lnTo>
                      <a:lnTo>
                        <a:pt x="39" y="386"/>
                      </a:lnTo>
                      <a:lnTo>
                        <a:pt x="39" y="386"/>
                      </a:lnTo>
                      <a:lnTo>
                        <a:pt x="39" y="385"/>
                      </a:lnTo>
                      <a:lnTo>
                        <a:pt x="39" y="385"/>
                      </a:lnTo>
                      <a:lnTo>
                        <a:pt x="39" y="385"/>
                      </a:lnTo>
                      <a:lnTo>
                        <a:pt x="39" y="385"/>
                      </a:lnTo>
                      <a:lnTo>
                        <a:pt x="39" y="385"/>
                      </a:lnTo>
                      <a:lnTo>
                        <a:pt x="38" y="385"/>
                      </a:lnTo>
                      <a:lnTo>
                        <a:pt x="38" y="384"/>
                      </a:lnTo>
                      <a:lnTo>
                        <a:pt x="38" y="384"/>
                      </a:lnTo>
                      <a:lnTo>
                        <a:pt x="38" y="383"/>
                      </a:lnTo>
                      <a:lnTo>
                        <a:pt x="38" y="383"/>
                      </a:lnTo>
                      <a:lnTo>
                        <a:pt x="38" y="383"/>
                      </a:lnTo>
                      <a:lnTo>
                        <a:pt x="37" y="383"/>
                      </a:lnTo>
                      <a:lnTo>
                        <a:pt x="36" y="383"/>
                      </a:lnTo>
                      <a:lnTo>
                        <a:pt x="36" y="383"/>
                      </a:lnTo>
                      <a:lnTo>
                        <a:pt x="35" y="384"/>
                      </a:lnTo>
                      <a:lnTo>
                        <a:pt x="35" y="383"/>
                      </a:lnTo>
                      <a:lnTo>
                        <a:pt x="34" y="383"/>
                      </a:lnTo>
                      <a:lnTo>
                        <a:pt x="34" y="383"/>
                      </a:lnTo>
                      <a:lnTo>
                        <a:pt x="34" y="383"/>
                      </a:lnTo>
                      <a:lnTo>
                        <a:pt x="33" y="382"/>
                      </a:lnTo>
                      <a:lnTo>
                        <a:pt x="32" y="382"/>
                      </a:lnTo>
                      <a:lnTo>
                        <a:pt x="31" y="382"/>
                      </a:lnTo>
                      <a:lnTo>
                        <a:pt x="32" y="383"/>
                      </a:lnTo>
                      <a:lnTo>
                        <a:pt x="32" y="383"/>
                      </a:lnTo>
                      <a:lnTo>
                        <a:pt x="31" y="383"/>
                      </a:lnTo>
                      <a:lnTo>
                        <a:pt x="31" y="383"/>
                      </a:lnTo>
                      <a:lnTo>
                        <a:pt x="31" y="383"/>
                      </a:lnTo>
                      <a:lnTo>
                        <a:pt x="31" y="384"/>
                      </a:lnTo>
                      <a:lnTo>
                        <a:pt x="30" y="384"/>
                      </a:lnTo>
                      <a:lnTo>
                        <a:pt x="30" y="383"/>
                      </a:lnTo>
                      <a:lnTo>
                        <a:pt x="29" y="383"/>
                      </a:lnTo>
                      <a:lnTo>
                        <a:pt x="29" y="383"/>
                      </a:lnTo>
                      <a:lnTo>
                        <a:pt x="29" y="384"/>
                      </a:lnTo>
                      <a:lnTo>
                        <a:pt x="29" y="384"/>
                      </a:lnTo>
                      <a:lnTo>
                        <a:pt x="29" y="384"/>
                      </a:lnTo>
                      <a:lnTo>
                        <a:pt x="29" y="384"/>
                      </a:lnTo>
                      <a:lnTo>
                        <a:pt x="29" y="384"/>
                      </a:lnTo>
                      <a:lnTo>
                        <a:pt x="29" y="385"/>
                      </a:lnTo>
                      <a:lnTo>
                        <a:pt x="29" y="385"/>
                      </a:lnTo>
                      <a:lnTo>
                        <a:pt x="29" y="385"/>
                      </a:lnTo>
                      <a:lnTo>
                        <a:pt x="29" y="386"/>
                      </a:lnTo>
                      <a:lnTo>
                        <a:pt x="28" y="386"/>
                      </a:lnTo>
                      <a:lnTo>
                        <a:pt x="28" y="386"/>
                      </a:lnTo>
                      <a:lnTo>
                        <a:pt x="27" y="386"/>
                      </a:lnTo>
                      <a:lnTo>
                        <a:pt x="27" y="385"/>
                      </a:lnTo>
                      <a:lnTo>
                        <a:pt x="26" y="385"/>
                      </a:lnTo>
                      <a:lnTo>
                        <a:pt x="25" y="385"/>
                      </a:lnTo>
                      <a:lnTo>
                        <a:pt x="25" y="386"/>
                      </a:lnTo>
                      <a:lnTo>
                        <a:pt x="25" y="386"/>
                      </a:lnTo>
                      <a:lnTo>
                        <a:pt x="25" y="387"/>
                      </a:lnTo>
                      <a:lnTo>
                        <a:pt x="24" y="387"/>
                      </a:lnTo>
                      <a:lnTo>
                        <a:pt x="24" y="387"/>
                      </a:lnTo>
                      <a:lnTo>
                        <a:pt x="24" y="386"/>
                      </a:lnTo>
                      <a:lnTo>
                        <a:pt x="24" y="386"/>
                      </a:lnTo>
                      <a:lnTo>
                        <a:pt x="23" y="386"/>
                      </a:lnTo>
                      <a:lnTo>
                        <a:pt x="23" y="385"/>
                      </a:lnTo>
                      <a:lnTo>
                        <a:pt x="23" y="385"/>
                      </a:lnTo>
                      <a:lnTo>
                        <a:pt x="23" y="384"/>
                      </a:lnTo>
                      <a:lnTo>
                        <a:pt x="22" y="384"/>
                      </a:lnTo>
                      <a:lnTo>
                        <a:pt x="22" y="384"/>
                      </a:lnTo>
                      <a:lnTo>
                        <a:pt x="21" y="385"/>
                      </a:lnTo>
                      <a:lnTo>
                        <a:pt x="21" y="385"/>
                      </a:lnTo>
                      <a:lnTo>
                        <a:pt x="20" y="385"/>
                      </a:lnTo>
                      <a:lnTo>
                        <a:pt x="20" y="386"/>
                      </a:lnTo>
                      <a:lnTo>
                        <a:pt x="20" y="386"/>
                      </a:lnTo>
                      <a:lnTo>
                        <a:pt x="19" y="385"/>
                      </a:lnTo>
                      <a:lnTo>
                        <a:pt x="19" y="385"/>
                      </a:lnTo>
                      <a:lnTo>
                        <a:pt x="18" y="385"/>
                      </a:lnTo>
                      <a:lnTo>
                        <a:pt x="18" y="384"/>
                      </a:lnTo>
                      <a:lnTo>
                        <a:pt x="17" y="385"/>
                      </a:lnTo>
                      <a:lnTo>
                        <a:pt x="16" y="384"/>
                      </a:lnTo>
                      <a:lnTo>
                        <a:pt x="15" y="384"/>
                      </a:lnTo>
                      <a:lnTo>
                        <a:pt x="15" y="384"/>
                      </a:lnTo>
                      <a:lnTo>
                        <a:pt x="15" y="384"/>
                      </a:lnTo>
                      <a:lnTo>
                        <a:pt x="16" y="384"/>
                      </a:lnTo>
                      <a:lnTo>
                        <a:pt x="16" y="383"/>
                      </a:lnTo>
                      <a:lnTo>
                        <a:pt x="15" y="383"/>
                      </a:lnTo>
                      <a:lnTo>
                        <a:pt x="15" y="383"/>
                      </a:lnTo>
                      <a:lnTo>
                        <a:pt x="15" y="383"/>
                      </a:lnTo>
                      <a:lnTo>
                        <a:pt x="15" y="382"/>
                      </a:lnTo>
                      <a:lnTo>
                        <a:pt x="14" y="382"/>
                      </a:lnTo>
                      <a:lnTo>
                        <a:pt x="14" y="382"/>
                      </a:lnTo>
                      <a:lnTo>
                        <a:pt x="14" y="382"/>
                      </a:lnTo>
                      <a:lnTo>
                        <a:pt x="14" y="382"/>
                      </a:lnTo>
                      <a:lnTo>
                        <a:pt x="13" y="382"/>
                      </a:lnTo>
                      <a:lnTo>
                        <a:pt x="13" y="381"/>
                      </a:lnTo>
                      <a:lnTo>
                        <a:pt x="13" y="381"/>
                      </a:lnTo>
                      <a:lnTo>
                        <a:pt x="12" y="382"/>
                      </a:lnTo>
                      <a:lnTo>
                        <a:pt x="12" y="382"/>
                      </a:lnTo>
                      <a:lnTo>
                        <a:pt x="12" y="382"/>
                      </a:lnTo>
                      <a:lnTo>
                        <a:pt x="11" y="382"/>
                      </a:lnTo>
                      <a:lnTo>
                        <a:pt x="11" y="382"/>
                      </a:lnTo>
                      <a:lnTo>
                        <a:pt x="11" y="382"/>
                      </a:lnTo>
                      <a:lnTo>
                        <a:pt x="11" y="381"/>
                      </a:lnTo>
                      <a:lnTo>
                        <a:pt x="11" y="381"/>
                      </a:lnTo>
                      <a:lnTo>
                        <a:pt x="11" y="380"/>
                      </a:lnTo>
                      <a:lnTo>
                        <a:pt x="11" y="380"/>
                      </a:lnTo>
                      <a:lnTo>
                        <a:pt x="11" y="379"/>
                      </a:lnTo>
                      <a:lnTo>
                        <a:pt x="11" y="379"/>
                      </a:lnTo>
                      <a:lnTo>
                        <a:pt x="10" y="379"/>
                      </a:lnTo>
                      <a:lnTo>
                        <a:pt x="9" y="378"/>
                      </a:lnTo>
                      <a:lnTo>
                        <a:pt x="9" y="378"/>
                      </a:lnTo>
                      <a:lnTo>
                        <a:pt x="10" y="377"/>
                      </a:lnTo>
                      <a:lnTo>
                        <a:pt x="10" y="377"/>
                      </a:lnTo>
                      <a:lnTo>
                        <a:pt x="11" y="376"/>
                      </a:lnTo>
                      <a:lnTo>
                        <a:pt x="12" y="376"/>
                      </a:lnTo>
                      <a:lnTo>
                        <a:pt x="12" y="376"/>
                      </a:lnTo>
                      <a:lnTo>
                        <a:pt x="13" y="375"/>
                      </a:lnTo>
                      <a:lnTo>
                        <a:pt x="13" y="374"/>
                      </a:lnTo>
                      <a:lnTo>
                        <a:pt x="13" y="373"/>
                      </a:lnTo>
                      <a:lnTo>
                        <a:pt x="13" y="373"/>
                      </a:lnTo>
                      <a:lnTo>
                        <a:pt x="14" y="372"/>
                      </a:lnTo>
                      <a:lnTo>
                        <a:pt x="14" y="371"/>
                      </a:lnTo>
                      <a:lnTo>
                        <a:pt x="14" y="370"/>
                      </a:lnTo>
                      <a:lnTo>
                        <a:pt x="15" y="369"/>
                      </a:lnTo>
                      <a:lnTo>
                        <a:pt x="15" y="369"/>
                      </a:lnTo>
                      <a:lnTo>
                        <a:pt x="15" y="368"/>
                      </a:lnTo>
                      <a:lnTo>
                        <a:pt x="15" y="368"/>
                      </a:lnTo>
                      <a:lnTo>
                        <a:pt x="14" y="368"/>
                      </a:lnTo>
                      <a:lnTo>
                        <a:pt x="14" y="367"/>
                      </a:lnTo>
                      <a:lnTo>
                        <a:pt x="14" y="367"/>
                      </a:lnTo>
                      <a:lnTo>
                        <a:pt x="14" y="367"/>
                      </a:lnTo>
                      <a:lnTo>
                        <a:pt x="15" y="367"/>
                      </a:lnTo>
                      <a:lnTo>
                        <a:pt x="15" y="366"/>
                      </a:lnTo>
                      <a:lnTo>
                        <a:pt x="16" y="366"/>
                      </a:lnTo>
                      <a:lnTo>
                        <a:pt x="17" y="366"/>
                      </a:lnTo>
                      <a:lnTo>
                        <a:pt x="17" y="365"/>
                      </a:lnTo>
                      <a:lnTo>
                        <a:pt x="16" y="365"/>
                      </a:lnTo>
                      <a:lnTo>
                        <a:pt x="15" y="364"/>
                      </a:lnTo>
                      <a:lnTo>
                        <a:pt x="14" y="364"/>
                      </a:lnTo>
                      <a:lnTo>
                        <a:pt x="13" y="363"/>
                      </a:lnTo>
                      <a:lnTo>
                        <a:pt x="12" y="363"/>
                      </a:lnTo>
                      <a:lnTo>
                        <a:pt x="12" y="363"/>
                      </a:lnTo>
                      <a:lnTo>
                        <a:pt x="14" y="362"/>
                      </a:lnTo>
                      <a:lnTo>
                        <a:pt x="15" y="362"/>
                      </a:lnTo>
                      <a:lnTo>
                        <a:pt x="15" y="361"/>
                      </a:lnTo>
                      <a:lnTo>
                        <a:pt x="16" y="361"/>
                      </a:lnTo>
                      <a:lnTo>
                        <a:pt x="16" y="360"/>
                      </a:lnTo>
                      <a:lnTo>
                        <a:pt x="17" y="359"/>
                      </a:lnTo>
                      <a:lnTo>
                        <a:pt x="17" y="357"/>
                      </a:lnTo>
                      <a:lnTo>
                        <a:pt x="17" y="357"/>
                      </a:lnTo>
                      <a:lnTo>
                        <a:pt x="17" y="357"/>
                      </a:lnTo>
                      <a:lnTo>
                        <a:pt x="16" y="357"/>
                      </a:lnTo>
                      <a:lnTo>
                        <a:pt x="15" y="356"/>
                      </a:lnTo>
                      <a:lnTo>
                        <a:pt x="15" y="356"/>
                      </a:lnTo>
                      <a:lnTo>
                        <a:pt x="14" y="356"/>
                      </a:lnTo>
                      <a:lnTo>
                        <a:pt x="14" y="355"/>
                      </a:lnTo>
                      <a:lnTo>
                        <a:pt x="14" y="355"/>
                      </a:lnTo>
                      <a:lnTo>
                        <a:pt x="14" y="354"/>
                      </a:lnTo>
                      <a:lnTo>
                        <a:pt x="15" y="354"/>
                      </a:lnTo>
                      <a:lnTo>
                        <a:pt x="16" y="353"/>
                      </a:lnTo>
                      <a:lnTo>
                        <a:pt x="17" y="353"/>
                      </a:lnTo>
                      <a:lnTo>
                        <a:pt x="18" y="352"/>
                      </a:lnTo>
                      <a:lnTo>
                        <a:pt x="18" y="351"/>
                      </a:lnTo>
                      <a:lnTo>
                        <a:pt x="19" y="351"/>
                      </a:lnTo>
                      <a:lnTo>
                        <a:pt x="19" y="351"/>
                      </a:lnTo>
                      <a:lnTo>
                        <a:pt x="19" y="350"/>
                      </a:lnTo>
                      <a:lnTo>
                        <a:pt x="19" y="350"/>
                      </a:lnTo>
                      <a:lnTo>
                        <a:pt x="18" y="350"/>
                      </a:lnTo>
                      <a:lnTo>
                        <a:pt x="18" y="350"/>
                      </a:lnTo>
                      <a:lnTo>
                        <a:pt x="17" y="349"/>
                      </a:lnTo>
                      <a:lnTo>
                        <a:pt x="16" y="349"/>
                      </a:lnTo>
                      <a:lnTo>
                        <a:pt x="15" y="348"/>
                      </a:lnTo>
                      <a:lnTo>
                        <a:pt x="15" y="346"/>
                      </a:lnTo>
                      <a:lnTo>
                        <a:pt x="15" y="346"/>
                      </a:lnTo>
                      <a:lnTo>
                        <a:pt x="15" y="345"/>
                      </a:lnTo>
                      <a:lnTo>
                        <a:pt x="16" y="344"/>
                      </a:lnTo>
                      <a:lnTo>
                        <a:pt x="17" y="343"/>
                      </a:lnTo>
                      <a:lnTo>
                        <a:pt x="17" y="343"/>
                      </a:lnTo>
                      <a:lnTo>
                        <a:pt x="17" y="343"/>
                      </a:lnTo>
                      <a:lnTo>
                        <a:pt x="17" y="343"/>
                      </a:lnTo>
                      <a:lnTo>
                        <a:pt x="16" y="342"/>
                      </a:lnTo>
                      <a:lnTo>
                        <a:pt x="15" y="342"/>
                      </a:lnTo>
                      <a:lnTo>
                        <a:pt x="14" y="341"/>
                      </a:lnTo>
                      <a:lnTo>
                        <a:pt x="14" y="341"/>
                      </a:lnTo>
                      <a:lnTo>
                        <a:pt x="13" y="340"/>
                      </a:lnTo>
                      <a:lnTo>
                        <a:pt x="13" y="339"/>
                      </a:lnTo>
                      <a:lnTo>
                        <a:pt x="13" y="338"/>
                      </a:lnTo>
                      <a:lnTo>
                        <a:pt x="13" y="337"/>
                      </a:lnTo>
                      <a:lnTo>
                        <a:pt x="13" y="337"/>
                      </a:lnTo>
                      <a:lnTo>
                        <a:pt x="14" y="336"/>
                      </a:lnTo>
                      <a:lnTo>
                        <a:pt x="14" y="336"/>
                      </a:lnTo>
                      <a:lnTo>
                        <a:pt x="14" y="336"/>
                      </a:lnTo>
                      <a:lnTo>
                        <a:pt x="15" y="335"/>
                      </a:lnTo>
                      <a:lnTo>
                        <a:pt x="16" y="334"/>
                      </a:lnTo>
                      <a:lnTo>
                        <a:pt x="16" y="333"/>
                      </a:lnTo>
                      <a:lnTo>
                        <a:pt x="16" y="333"/>
                      </a:lnTo>
                      <a:lnTo>
                        <a:pt x="16" y="332"/>
                      </a:lnTo>
                      <a:lnTo>
                        <a:pt x="16" y="332"/>
                      </a:lnTo>
                      <a:lnTo>
                        <a:pt x="17" y="329"/>
                      </a:lnTo>
                      <a:lnTo>
                        <a:pt x="18" y="328"/>
                      </a:lnTo>
                      <a:lnTo>
                        <a:pt x="18" y="327"/>
                      </a:lnTo>
                      <a:lnTo>
                        <a:pt x="19" y="327"/>
                      </a:lnTo>
                      <a:lnTo>
                        <a:pt x="20" y="325"/>
                      </a:lnTo>
                      <a:lnTo>
                        <a:pt x="21" y="324"/>
                      </a:lnTo>
                      <a:lnTo>
                        <a:pt x="21" y="324"/>
                      </a:lnTo>
                      <a:lnTo>
                        <a:pt x="22" y="323"/>
                      </a:lnTo>
                      <a:lnTo>
                        <a:pt x="22" y="322"/>
                      </a:lnTo>
                      <a:lnTo>
                        <a:pt x="22" y="322"/>
                      </a:lnTo>
                      <a:lnTo>
                        <a:pt x="22" y="322"/>
                      </a:lnTo>
                      <a:lnTo>
                        <a:pt x="21" y="322"/>
                      </a:lnTo>
                      <a:lnTo>
                        <a:pt x="20" y="321"/>
                      </a:lnTo>
                      <a:lnTo>
                        <a:pt x="19" y="321"/>
                      </a:lnTo>
                      <a:lnTo>
                        <a:pt x="19" y="321"/>
                      </a:lnTo>
                      <a:lnTo>
                        <a:pt x="18" y="321"/>
                      </a:lnTo>
                      <a:lnTo>
                        <a:pt x="17" y="320"/>
                      </a:lnTo>
                      <a:lnTo>
                        <a:pt x="17" y="319"/>
                      </a:lnTo>
                      <a:lnTo>
                        <a:pt x="17" y="319"/>
                      </a:lnTo>
                      <a:lnTo>
                        <a:pt x="17" y="319"/>
                      </a:lnTo>
                      <a:lnTo>
                        <a:pt x="17" y="318"/>
                      </a:lnTo>
                      <a:lnTo>
                        <a:pt x="17" y="318"/>
                      </a:lnTo>
                      <a:lnTo>
                        <a:pt x="18" y="317"/>
                      </a:lnTo>
                      <a:lnTo>
                        <a:pt x="20" y="316"/>
                      </a:lnTo>
                      <a:lnTo>
                        <a:pt x="21" y="315"/>
                      </a:lnTo>
                      <a:lnTo>
                        <a:pt x="22" y="315"/>
                      </a:lnTo>
                      <a:lnTo>
                        <a:pt x="22" y="315"/>
                      </a:lnTo>
                      <a:lnTo>
                        <a:pt x="22" y="314"/>
                      </a:lnTo>
                      <a:lnTo>
                        <a:pt x="22" y="313"/>
                      </a:lnTo>
                      <a:lnTo>
                        <a:pt x="22" y="312"/>
                      </a:lnTo>
                      <a:lnTo>
                        <a:pt x="22" y="312"/>
                      </a:lnTo>
                      <a:lnTo>
                        <a:pt x="22" y="310"/>
                      </a:lnTo>
                      <a:lnTo>
                        <a:pt x="21" y="308"/>
                      </a:lnTo>
                      <a:lnTo>
                        <a:pt x="21" y="307"/>
                      </a:lnTo>
                      <a:lnTo>
                        <a:pt x="22" y="306"/>
                      </a:lnTo>
                      <a:lnTo>
                        <a:pt x="22" y="305"/>
                      </a:lnTo>
                      <a:lnTo>
                        <a:pt x="22" y="305"/>
                      </a:lnTo>
                      <a:lnTo>
                        <a:pt x="22" y="305"/>
                      </a:lnTo>
                      <a:lnTo>
                        <a:pt x="22" y="304"/>
                      </a:lnTo>
                      <a:lnTo>
                        <a:pt x="22" y="304"/>
                      </a:lnTo>
                      <a:lnTo>
                        <a:pt x="21" y="303"/>
                      </a:lnTo>
                      <a:lnTo>
                        <a:pt x="21" y="302"/>
                      </a:lnTo>
                      <a:lnTo>
                        <a:pt x="21" y="302"/>
                      </a:lnTo>
                      <a:lnTo>
                        <a:pt x="21" y="301"/>
                      </a:lnTo>
                      <a:lnTo>
                        <a:pt x="21" y="300"/>
                      </a:lnTo>
                      <a:lnTo>
                        <a:pt x="21" y="300"/>
                      </a:lnTo>
                      <a:lnTo>
                        <a:pt x="21" y="300"/>
                      </a:lnTo>
                      <a:lnTo>
                        <a:pt x="22" y="299"/>
                      </a:lnTo>
                      <a:lnTo>
                        <a:pt x="22" y="298"/>
                      </a:lnTo>
                      <a:lnTo>
                        <a:pt x="23" y="298"/>
                      </a:lnTo>
                      <a:lnTo>
                        <a:pt x="23" y="297"/>
                      </a:lnTo>
                      <a:lnTo>
                        <a:pt x="24" y="296"/>
                      </a:lnTo>
                      <a:lnTo>
                        <a:pt x="24" y="295"/>
                      </a:lnTo>
                      <a:lnTo>
                        <a:pt x="24" y="295"/>
                      </a:lnTo>
                      <a:lnTo>
                        <a:pt x="24" y="295"/>
                      </a:lnTo>
                      <a:lnTo>
                        <a:pt x="24" y="294"/>
                      </a:lnTo>
                      <a:lnTo>
                        <a:pt x="24" y="294"/>
                      </a:lnTo>
                      <a:lnTo>
                        <a:pt x="24" y="293"/>
                      </a:lnTo>
                      <a:lnTo>
                        <a:pt x="24" y="292"/>
                      </a:lnTo>
                      <a:lnTo>
                        <a:pt x="24" y="292"/>
                      </a:lnTo>
                      <a:lnTo>
                        <a:pt x="24" y="292"/>
                      </a:lnTo>
                      <a:lnTo>
                        <a:pt x="23" y="292"/>
                      </a:lnTo>
                      <a:lnTo>
                        <a:pt x="23" y="293"/>
                      </a:lnTo>
                      <a:lnTo>
                        <a:pt x="22" y="293"/>
                      </a:lnTo>
                      <a:lnTo>
                        <a:pt x="22" y="293"/>
                      </a:lnTo>
                      <a:lnTo>
                        <a:pt x="21" y="293"/>
                      </a:lnTo>
                      <a:lnTo>
                        <a:pt x="21" y="293"/>
                      </a:lnTo>
                      <a:lnTo>
                        <a:pt x="20" y="292"/>
                      </a:lnTo>
                      <a:lnTo>
                        <a:pt x="20" y="292"/>
                      </a:lnTo>
                      <a:lnTo>
                        <a:pt x="20" y="291"/>
                      </a:lnTo>
                      <a:lnTo>
                        <a:pt x="20" y="290"/>
                      </a:lnTo>
                      <a:lnTo>
                        <a:pt x="19" y="290"/>
                      </a:lnTo>
                      <a:lnTo>
                        <a:pt x="19" y="289"/>
                      </a:lnTo>
                      <a:lnTo>
                        <a:pt x="18" y="289"/>
                      </a:lnTo>
                      <a:lnTo>
                        <a:pt x="17" y="289"/>
                      </a:lnTo>
                      <a:lnTo>
                        <a:pt x="17" y="289"/>
                      </a:lnTo>
                      <a:lnTo>
                        <a:pt x="17" y="289"/>
                      </a:lnTo>
                      <a:lnTo>
                        <a:pt x="16" y="289"/>
                      </a:lnTo>
                      <a:lnTo>
                        <a:pt x="16" y="289"/>
                      </a:lnTo>
                      <a:lnTo>
                        <a:pt x="17" y="288"/>
                      </a:lnTo>
                      <a:lnTo>
                        <a:pt x="18" y="287"/>
                      </a:lnTo>
                      <a:lnTo>
                        <a:pt x="19" y="286"/>
                      </a:lnTo>
                      <a:lnTo>
                        <a:pt x="21" y="285"/>
                      </a:lnTo>
                      <a:lnTo>
                        <a:pt x="21" y="285"/>
                      </a:lnTo>
                      <a:lnTo>
                        <a:pt x="22" y="284"/>
                      </a:lnTo>
                      <a:lnTo>
                        <a:pt x="22" y="283"/>
                      </a:lnTo>
                      <a:lnTo>
                        <a:pt x="21" y="283"/>
                      </a:lnTo>
                      <a:lnTo>
                        <a:pt x="21" y="283"/>
                      </a:lnTo>
                      <a:lnTo>
                        <a:pt x="20" y="282"/>
                      </a:lnTo>
                      <a:lnTo>
                        <a:pt x="20" y="281"/>
                      </a:lnTo>
                      <a:lnTo>
                        <a:pt x="19" y="281"/>
                      </a:lnTo>
                      <a:lnTo>
                        <a:pt x="19" y="281"/>
                      </a:lnTo>
                      <a:lnTo>
                        <a:pt x="19" y="280"/>
                      </a:lnTo>
                      <a:lnTo>
                        <a:pt x="18" y="280"/>
                      </a:lnTo>
                      <a:lnTo>
                        <a:pt x="17" y="281"/>
                      </a:lnTo>
                      <a:lnTo>
                        <a:pt x="16" y="281"/>
                      </a:lnTo>
                      <a:lnTo>
                        <a:pt x="16" y="281"/>
                      </a:lnTo>
                      <a:lnTo>
                        <a:pt x="15" y="281"/>
                      </a:lnTo>
                      <a:lnTo>
                        <a:pt x="14" y="281"/>
                      </a:lnTo>
                      <a:lnTo>
                        <a:pt x="14" y="281"/>
                      </a:lnTo>
                      <a:lnTo>
                        <a:pt x="14" y="280"/>
                      </a:lnTo>
                      <a:lnTo>
                        <a:pt x="15" y="278"/>
                      </a:lnTo>
                      <a:lnTo>
                        <a:pt x="16" y="277"/>
                      </a:lnTo>
                      <a:lnTo>
                        <a:pt x="16" y="277"/>
                      </a:lnTo>
                      <a:lnTo>
                        <a:pt x="17" y="277"/>
                      </a:lnTo>
                      <a:lnTo>
                        <a:pt x="17" y="277"/>
                      </a:lnTo>
                      <a:lnTo>
                        <a:pt x="18" y="277"/>
                      </a:lnTo>
                      <a:lnTo>
                        <a:pt x="20" y="277"/>
                      </a:lnTo>
                      <a:lnTo>
                        <a:pt x="21" y="277"/>
                      </a:lnTo>
                      <a:lnTo>
                        <a:pt x="21" y="277"/>
                      </a:lnTo>
                      <a:lnTo>
                        <a:pt x="21" y="277"/>
                      </a:lnTo>
                      <a:lnTo>
                        <a:pt x="21" y="276"/>
                      </a:lnTo>
                      <a:lnTo>
                        <a:pt x="21" y="275"/>
                      </a:lnTo>
                      <a:lnTo>
                        <a:pt x="20" y="275"/>
                      </a:lnTo>
                      <a:lnTo>
                        <a:pt x="19" y="273"/>
                      </a:lnTo>
                      <a:lnTo>
                        <a:pt x="18" y="272"/>
                      </a:lnTo>
                      <a:lnTo>
                        <a:pt x="18" y="271"/>
                      </a:lnTo>
                      <a:lnTo>
                        <a:pt x="18" y="271"/>
                      </a:lnTo>
                      <a:lnTo>
                        <a:pt x="17" y="271"/>
                      </a:lnTo>
                      <a:lnTo>
                        <a:pt x="17" y="270"/>
                      </a:lnTo>
                      <a:lnTo>
                        <a:pt x="17" y="271"/>
                      </a:lnTo>
                      <a:lnTo>
                        <a:pt x="16" y="271"/>
                      </a:lnTo>
                      <a:lnTo>
                        <a:pt x="16" y="271"/>
                      </a:lnTo>
                      <a:lnTo>
                        <a:pt x="15" y="273"/>
                      </a:lnTo>
                      <a:lnTo>
                        <a:pt x="15" y="274"/>
                      </a:lnTo>
                      <a:lnTo>
                        <a:pt x="14" y="274"/>
                      </a:lnTo>
                      <a:lnTo>
                        <a:pt x="14" y="274"/>
                      </a:lnTo>
                      <a:lnTo>
                        <a:pt x="13" y="274"/>
                      </a:lnTo>
                      <a:lnTo>
                        <a:pt x="13" y="274"/>
                      </a:lnTo>
                      <a:lnTo>
                        <a:pt x="12" y="274"/>
                      </a:lnTo>
                      <a:lnTo>
                        <a:pt x="12" y="273"/>
                      </a:lnTo>
                      <a:lnTo>
                        <a:pt x="12" y="273"/>
                      </a:lnTo>
                      <a:lnTo>
                        <a:pt x="12" y="272"/>
                      </a:lnTo>
                      <a:lnTo>
                        <a:pt x="12" y="272"/>
                      </a:lnTo>
                      <a:lnTo>
                        <a:pt x="13" y="271"/>
                      </a:lnTo>
                      <a:lnTo>
                        <a:pt x="13" y="271"/>
                      </a:lnTo>
                      <a:lnTo>
                        <a:pt x="14" y="269"/>
                      </a:lnTo>
                      <a:lnTo>
                        <a:pt x="14" y="269"/>
                      </a:lnTo>
                      <a:lnTo>
                        <a:pt x="13" y="269"/>
                      </a:lnTo>
                      <a:lnTo>
                        <a:pt x="12" y="268"/>
                      </a:lnTo>
                      <a:lnTo>
                        <a:pt x="11" y="268"/>
                      </a:lnTo>
                      <a:lnTo>
                        <a:pt x="11" y="267"/>
                      </a:lnTo>
                      <a:lnTo>
                        <a:pt x="10" y="267"/>
                      </a:lnTo>
                      <a:lnTo>
                        <a:pt x="10" y="266"/>
                      </a:lnTo>
                      <a:lnTo>
                        <a:pt x="11" y="265"/>
                      </a:lnTo>
                      <a:lnTo>
                        <a:pt x="11" y="265"/>
                      </a:lnTo>
                      <a:lnTo>
                        <a:pt x="12" y="264"/>
                      </a:lnTo>
                      <a:lnTo>
                        <a:pt x="12" y="263"/>
                      </a:lnTo>
                      <a:lnTo>
                        <a:pt x="12" y="263"/>
                      </a:lnTo>
                      <a:lnTo>
                        <a:pt x="11" y="263"/>
                      </a:lnTo>
                      <a:lnTo>
                        <a:pt x="11" y="262"/>
                      </a:lnTo>
                      <a:lnTo>
                        <a:pt x="10" y="260"/>
                      </a:lnTo>
                      <a:lnTo>
                        <a:pt x="10" y="259"/>
                      </a:lnTo>
                      <a:lnTo>
                        <a:pt x="10" y="259"/>
                      </a:lnTo>
                      <a:lnTo>
                        <a:pt x="10" y="258"/>
                      </a:lnTo>
                      <a:lnTo>
                        <a:pt x="10" y="257"/>
                      </a:lnTo>
                      <a:lnTo>
                        <a:pt x="11" y="257"/>
                      </a:lnTo>
                      <a:lnTo>
                        <a:pt x="12" y="254"/>
                      </a:lnTo>
                      <a:lnTo>
                        <a:pt x="12" y="254"/>
                      </a:lnTo>
                      <a:lnTo>
                        <a:pt x="12" y="253"/>
                      </a:lnTo>
                      <a:lnTo>
                        <a:pt x="12" y="253"/>
                      </a:lnTo>
                      <a:lnTo>
                        <a:pt x="12" y="252"/>
                      </a:lnTo>
                      <a:lnTo>
                        <a:pt x="11" y="252"/>
                      </a:lnTo>
                      <a:lnTo>
                        <a:pt x="11" y="251"/>
                      </a:lnTo>
                      <a:lnTo>
                        <a:pt x="10" y="250"/>
                      </a:lnTo>
                      <a:lnTo>
                        <a:pt x="10" y="250"/>
                      </a:lnTo>
                      <a:lnTo>
                        <a:pt x="9" y="250"/>
                      </a:lnTo>
                      <a:lnTo>
                        <a:pt x="9" y="250"/>
                      </a:lnTo>
                      <a:lnTo>
                        <a:pt x="8" y="250"/>
                      </a:lnTo>
                      <a:lnTo>
                        <a:pt x="7" y="249"/>
                      </a:lnTo>
                      <a:lnTo>
                        <a:pt x="6" y="249"/>
                      </a:lnTo>
                      <a:lnTo>
                        <a:pt x="5" y="248"/>
                      </a:lnTo>
                      <a:lnTo>
                        <a:pt x="5" y="247"/>
                      </a:lnTo>
                      <a:lnTo>
                        <a:pt x="5" y="245"/>
                      </a:lnTo>
                      <a:lnTo>
                        <a:pt x="4" y="244"/>
                      </a:lnTo>
                      <a:lnTo>
                        <a:pt x="4" y="243"/>
                      </a:lnTo>
                      <a:lnTo>
                        <a:pt x="5" y="242"/>
                      </a:lnTo>
                      <a:lnTo>
                        <a:pt x="5" y="242"/>
                      </a:lnTo>
                      <a:lnTo>
                        <a:pt x="5" y="240"/>
                      </a:lnTo>
                      <a:lnTo>
                        <a:pt x="5" y="239"/>
                      </a:lnTo>
                      <a:lnTo>
                        <a:pt x="5" y="239"/>
                      </a:lnTo>
                      <a:lnTo>
                        <a:pt x="5" y="239"/>
                      </a:lnTo>
                      <a:lnTo>
                        <a:pt x="4" y="238"/>
                      </a:lnTo>
                      <a:lnTo>
                        <a:pt x="4" y="238"/>
                      </a:lnTo>
                      <a:lnTo>
                        <a:pt x="3" y="238"/>
                      </a:lnTo>
                      <a:lnTo>
                        <a:pt x="3" y="238"/>
                      </a:lnTo>
                      <a:lnTo>
                        <a:pt x="2" y="239"/>
                      </a:lnTo>
                      <a:lnTo>
                        <a:pt x="2" y="239"/>
                      </a:lnTo>
                      <a:lnTo>
                        <a:pt x="2" y="240"/>
                      </a:lnTo>
                      <a:lnTo>
                        <a:pt x="1" y="240"/>
                      </a:lnTo>
                      <a:lnTo>
                        <a:pt x="1" y="240"/>
                      </a:lnTo>
                      <a:lnTo>
                        <a:pt x="1" y="240"/>
                      </a:lnTo>
                      <a:lnTo>
                        <a:pt x="0" y="240"/>
                      </a:lnTo>
                      <a:lnTo>
                        <a:pt x="0" y="240"/>
                      </a:lnTo>
                      <a:lnTo>
                        <a:pt x="0" y="239"/>
                      </a:lnTo>
                      <a:lnTo>
                        <a:pt x="0" y="239"/>
                      </a:lnTo>
                      <a:lnTo>
                        <a:pt x="0" y="237"/>
                      </a:lnTo>
                      <a:lnTo>
                        <a:pt x="0" y="237"/>
                      </a:lnTo>
                      <a:lnTo>
                        <a:pt x="0" y="236"/>
                      </a:lnTo>
                      <a:lnTo>
                        <a:pt x="0" y="236"/>
                      </a:lnTo>
                      <a:lnTo>
                        <a:pt x="0" y="235"/>
                      </a:lnTo>
                      <a:lnTo>
                        <a:pt x="1" y="235"/>
                      </a:lnTo>
                      <a:lnTo>
                        <a:pt x="2" y="235"/>
                      </a:lnTo>
                      <a:lnTo>
                        <a:pt x="2" y="235"/>
                      </a:lnTo>
                      <a:lnTo>
                        <a:pt x="3" y="234"/>
                      </a:lnTo>
                      <a:lnTo>
                        <a:pt x="3" y="234"/>
                      </a:lnTo>
                      <a:lnTo>
                        <a:pt x="3" y="233"/>
                      </a:lnTo>
                      <a:lnTo>
                        <a:pt x="2" y="233"/>
                      </a:lnTo>
                      <a:lnTo>
                        <a:pt x="1" y="233"/>
                      </a:lnTo>
                      <a:lnTo>
                        <a:pt x="0" y="233"/>
                      </a:lnTo>
                      <a:lnTo>
                        <a:pt x="0" y="233"/>
                      </a:lnTo>
                      <a:lnTo>
                        <a:pt x="0" y="232"/>
                      </a:lnTo>
                      <a:lnTo>
                        <a:pt x="0" y="232"/>
                      </a:lnTo>
                      <a:lnTo>
                        <a:pt x="0" y="232"/>
                      </a:lnTo>
                      <a:lnTo>
                        <a:pt x="0" y="231"/>
                      </a:lnTo>
                      <a:lnTo>
                        <a:pt x="1" y="231"/>
                      </a:lnTo>
                      <a:lnTo>
                        <a:pt x="1" y="230"/>
                      </a:lnTo>
                      <a:lnTo>
                        <a:pt x="2" y="230"/>
                      </a:lnTo>
                      <a:lnTo>
                        <a:pt x="2" y="230"/>
                      </a:lnTo>
                      <a:lnTo>
                        <a:pt x="3" y="230"/>
                      </a:lnTo>
                      <a:lnTo>
                        <a:pt x="3" y="230"/>
                      </a:lnTo>
                      <a:lnTo>
                        <a:pt x="4" y="228"/>
                      </a:lnTo>
                      <a:lnTo>
                        <a:pt x="5" y="228"/>
                      </a:lnTo>
                      <a:lnTo>
                        <a:pt x="5" y="227"/>
                      </a:lnTo>
                      <a:lnTo>
                        <a:pt x="6" y="227"/>
                      </a:lnTo>
                      <a:lnTo>
                        <a:pt x="6" y="227"/>
                      </a:lnTo>
                      <a:lnTo>
                        <a:pt x="8" y="227"/>
                      </a:lnTo>
                      <a:lnTo>
                        <a:pt x="8" y="227"/>
                      </a:lnTo>
                      <a:lnTo>
                        <a:pt x="9" y="226"/>
                      </a:lnTo>
                      <a:lnTo>
                        <a:pt x="9" y="225"/>
                      </a:lnTo>
                      <a:lnTo>
                        <a:pt x="9" y="224"/>
                      </a:lnTo>
                      <a:lnTo>
                        <a:pt x="9" y="224"/>
                      </a:lnTo>
                      <a:lnTo>
                        <a:pt x="10" y="223"/>
                      </a:lnTo>
                      <a:lnTo>
                        <a:pt x="11" y="223"/>
                      </a:lnTo>
                      <a:lnTo>
                        <a:pt x="11" y="223"/>
                      </a:lnTo>
                      <a:lnTo>
                        <a:pt x="12" y="223"/>
                      </a:lnTo>
                      <a:lnTo>
                        <a:pt x="13" y="223"/>
                      </a:lnTo>
                      <a:lnTo>
                        <a:pt x="13" y="223"/>
                      </a:lnTo>
                      <a:lnTo>
                        <a:pt x="14" y="223"/>
                      </a:lnTo>
                      <a:lnTo>
                        <a:pt x="14" y="223"/>
                      </a:lnTo>
                      <a:lnTo>
                        <a:pt x="14" y="222"/>
                      </a:lnTo>
                      <a:lnTo>
                        <a:pt x="14" y="221"/>
                      </a:lnTo>
                      <a:lnTo>
                        <a:pt x="15" y="220"/>
                      </a:lnTo>
                      <a:lnTo>
                        <a:pt x="15" y="220"/>
                      </a:lnTo>
                      <a:lnTo>
                        <a:pt x="16" y="220"/>
                      </a:lnTo>
                      <a:lnTo>
                        <a:pt x="17" y="220"/>
                      </a:lnTo>
                      <a:lnTo>
                        <a:pt x="17" y="221"/>
                      </a:lnTo>
                      <a:lnTo>
                        <a:pt x="18" y="222"/>
                      </a:lnTo>
                      <a:lnTo>
                        <a:pt x="19" y="222"/>
                      </a:lnTo>
                      <a:lnTo>
                        <a:pt x="19" y="222"/>
                      </a:lnTo>
                      <a:lnTo>
                        <a:pt x="19" y="222"/>
                      </a:lnTo>
                      <a:lnTo>
                        <a:pt x="20" y="220"/>
                      </a:lnTo>
                      <a:lnTo>
                        <a:pt x="21" y="219"/>
                      </a:lnTo>
                      <a:lnTo>
                        <a:pt x="22" y="218"/>
                      </a:lnTo>
                      <a:lnTo>
                        <a:pt x="22" y="217"/>
                      </a:lnTo>
                      <a:lnTo>
                        <a:pt x="2" y="200"/>
                      </a:lnTo>
                      <a:lnTo>
                        <a:pt x="12" y="180"/>
                      </a:lnTo>
                      <a:lnTo>
                        <a:pt x="29" y="144"/>
                      </a:lnTo>
                      <a:lnTo>
                        <a:pt x="34" y="144"/>
                      </a:lnTo>
                      <a:lnTo>
                        <a:pt x="35" y="143"/>
                      </a:lnTo>
                      <a:lnTo>
                        <a:pt x="35" y="142"/>
                      </a:lnTo>
                      <a:lnTo>
                        <a:pt x="36" y="142"/>
                      </a:lnTo>
                      <a:lnTo>
                        <a:pt x="35" y="142"/>
                      </a:lnTo>
                      <a:lnTo>
                        <a:pt x="35" y="141"/>
                      </a:lnTo>
                      <a:lnTo>
                        <a:pt x="35" y="141"/>
                      </a:lnTo>
                      <a:lnTo>
                        <a:pt x="35" y="140"/>
                      </a:lnTo>
                      <a:lnTo>
                        <a:pt x="35" y="140"/>
                      </a:lnTo>
                      <a:lnTo>
                        <a:pt x="35" y="140"/>
                      </a:lnTo>
                      <a:lnTo>
                        <a:pt x="34" y="139"/>
                      </a:lnTo>
                      <a:lnTo>
                        <a:pt x="34" y="139"/>
                      </a:lnTo>
                      <a:lnTo>
                        <a:pt x="34" y="139"/>
                      </a:lnTo>
                      <a:lnTo>
                        <a:pt x="34" y="133"/>
                      </a:lnTo>
                      <a:lnTo>
                        <a:pt x="30" y="133"/>
                      </a:lnTo>
                      <a:lnTo>
                        <a:pt x="47" y="82"/>
                      </a:lnTo>
                      <a:lnTo>
                        <a:pt x="51" y="82"/>
                      </a:lnTo>
                      <a:lnTo>
                        <a:pt x="54" y="81"/>
                      </a:lnTo>
                      <a:lnTo>
                        <a:pt x="54" y="81"/>
                      </a:lnTo>
                      <a:lnTo>
                        <a:pt x="54" y="81"/>
                      </a:lnTo>
                      <a:lnTo>
                        <a:pt x="54" y="81"/>
                      </a:lnTo>
                      <a:lnTo>
                        <a:pt x="53" y="81"/>
                      </a:lnTo>
                      <a:lnTo>
                        <a:pt x="53" y="80"/>
                      </a:lnTo>
                      <a:lnTo>
                        <a:pt x="53" y="80"/>
                      </a:lnTo>
                      <a:lnTo>
                        <a:pt x="53" y="80"/>
                      </a:lnTo>
                      <a:lnTo>
                        <a:pt x="53" y="80"/>
                      </a:lnTo>
                      <a:lnTo>
                        <a:pt x="53" y="80"/>
                      </a:lnTo>
                      <a:lnTo>
                        <a:pt x="52" y="80"/>
                      </a:lnTo>
                      <a:lnTo>
                        <a:pt x="52" y="79"/>
                      </a:lnTo>
                      <a:lnTo>
                        <a:pt x="52" y="79"/>
                      </a:lnTo>
                      <a:lnTo>
                        <a:pt x="52" y="79"/>
                      </a:lnTo>
                      <a:lnTo>
                        <a:pt x="52" y="79"/>
                      </a:lnTo>
                      <a:lnTo>
                        <a:pt x="52" y="79"/>
                      </a:lnTo>
                      <a:lnTo>
                        <a:pt x="52" y="79"/>
                      </a:lnTo>
                      <a:lnTo>
                        <a:pt x="52" y="79"/>
                      </a:lnTo>
                      <a:lnTo>
                        <a:pt x="51" y="79"/>
                      </a:lnTo>
                      <a:lnTo>
                        <a:pt x="51" y="79"/>
                      </a:lnTo>
                      <a:lnTo>
                        <a:pt x="51" y="79"/>
                      </a:lnTo>
                      <a:lnTo>
                        <a:pt x="45" y="73"/>
                      </a:lnTo>
                      <a:lnTo>
                        <a:pt x="44" y="67"/>
                      </a:lnTo>
                      <a:lnTo>
                        <a:pt x="42" y="63"/>
                      </a:lnTo>
                      <a:lnTo>
                        <a:pt x="41" y="62"/>
                      </a:lnTo>
                      <a:lnTo>
                        <a:pt x="35" y="50"/>
                      </a:lnTo>
                      <a:lnTo>
                        <a:pt x="38" y="50"/>
                      </a:lnTo>
                      <a:lnTo>
                        <a:pt x="38" y="48"/>
                      </a:lnTo>
                      <a:lnTo>
                        <a:pt x="35" y="45"/>
                      </a:lnTo>
                      <a:lnTo>
                        <a:pt x="36" y="42"/>
                      </a:lnTo>
                      <a:lnTo>
                        <a:pt x="35" y="41"/>
                      </a:lnTo>
                      <a:lnTo>
                        <a:pt x="35" y="41"/>
                      </a:lnTo>
                      <a:lnTo>
                        <a:pt x="34" y="41"/>
                      </a:lnTo>
                      <a:lnTo>
                        <a:pt x="34" y="41"/>
                      </a:lnTo>
                      <a:lnTo>
                        <a:pt x="34" y="40"/>
                      </a:lnTo>
                      <a:lnTo>
                        <a:pt x="33" y="39"/>
                      </a:lnTo>
                      <a:lnTo>
                        <a:pt x="33" y="39"/>
                      </a:lnTo>
                      <a:lnTo>
                        <a:pt x="32" y="37"/>
                      </a:lnTo>
                      <a:lnTo>
                        <a:pt x="32" y="36"/>
                      </a:lnTo>
                      <a:lnTo>
                        <a:pt x="32" y="36"/>
                      </a:lnTo>
                      <a:lnTo>
                        <a:pt x="31" y="36"/>
                      </a:lnTo>
                      <a:lnTo>
                        <a:pt x="31" y="36"/>
                      </a:lnTo>
                      <a:lnTo>
                        <a:pt x="31" y="36"/>
                      </a:lnTo>
                      <a:lnTo>
                        <a:pt x="30" y="35"/>
                      </a:lnTo>
                      <a:lnTo>
                        <a:pt x="30" y="35"/>
                      </a:lnTo>
                      <a:lnTo>
                        <a:pt x="31" y="34"/>
                      </a:lnTo>
                      <a:lnTo>
                        <a:pt x="31" y="34"/>
                      </a:lnTo>
                      <a:lnTo>
                        <a:pt x="31" y="33"/>
                      </a:lnTo>
                      <a:lnTo>
                        <a:pt x="31" y="33"/>
                      </a:lnTo>
                      <a:lnTo>
                        <a:pt x="31" y="33"/>
                      </a:lnTo>
                      <a:lnTo>
                        <a:pt x="31" y="33"/>
                      </a:lnTo>
                      <a:lnTo>
                        <a:pt x="30" y="33"/>
                      </a:lnTo>
                      <a:lnTo>
                        <a:pt x="30" y="32"/>
                      </a:lnTo>
                      <a:lnTo>
                        <a:pt x="31" y="32"/>
                      </a:lnTo>
                      <a:lnTo>
                        <a:pt x="31" y="32"/>
                      </a:lnTo>
                      <a:lnTo>
                        <a:pt x="31" y="31"/>
                      </a:lnTo>
                      <a:lnTo>
                        <a:pt x="31" y="31"/>
                      </a:lnTo>
                      <a:lnTo>
                        <a:pt x="30" y="31"/>
                      </a:lnTo>
                      <a:lnTo>
                        <a:pt x="30" y="31"/>
                      </a:lnTo>
                      <a:lnTo>
                        <a:pt x="30" y="31"/>
                      </a:lnTo>
                      <a:lnTo>
                        <a:pt x="31" y="31"/>
                      </a:lnTo>
                      <a:lnTo>
                        <a:pt x="31" y="31"/>
                      </a:lnTo>
                      <a:lnTo>
                        <a:pt x="30" y="31"/>
                      </a:lnTo>
                      <a:lnTo>
                        <a:pt x="30" y="31"/>
                      </a:lnTo>
                      <a:lnTo>
                        <a:pt x="30" y="31"/>
                      </a:lnTo>
                      <a:lnTo>
                        <a:pt x="30" y="30"/>
                      </a:lnTo>
                      <a:lnTo>
                        <a:pt x="30" y="30"/>
                      </a:lnTo>
                      <a:lnTo>
                        <a:pt x="31" y="30"/>
                      </a:lnTo>
                      <a:lnTo>
                        <a:pt x="31" y="30"/>
                      </a:lnTo>
                      <a:lnTo>
                        <a:pt x="30" y="30"/>
                      </a:lnTo>
                      <a:lnTo>
                        <a:pt x="30" y="29"/>
                      </a:lnTo>
                      <a:lnTo>
                        <a:pt x="29" y="29"/>
                      </a:lnTo>
                      <a:lnTo>
                        <a:pt x="29" y="29"/>
                      </a:lnTo>
                      <a:lnTo>
                        <a:pt x="29" y="29"/>
                      </a:lnTo>
                      <a:lnTo>
                        <a:pt x="30" y="28"/>
                      </a:lnTo>
                      <a:lnTo>
                        <a:pt x="30" y="28"/>
                      </a:lnTo>
                      <a:lnTo>
                        <a:pt x="31" y="29"/>
                      </a:lnTo>
                      <a:lnTo>
                        <a:pt x="32" y="29"/>
                      </a:lnTo>
                      <a:lnTo>
                        <a:pt x="32" y="29"/>
                      </a:lnTo>
                      <a:lnTo>
                        <a:pt x="33" y="29"/>
                      </a:lnTo>
                      <a:lnTo>
                        <a:pt x="33" y="29"/>
                      </a:lnTo>
                      <a:lnTo>
                        <a:pt x="33" y="27"/>
                      </a:lnTo>
                      <a:lnTo>
                        <a:pt x="34" y="27"/>
                      </a:lnTo>
                      <a:lnTo>
                        <a:pt x="34" y="27"/>
                      </a:lnTo>
                      <a:lnTo>
                        <a:pt x="34" y="26"/>
                      </a:lnTo>
                      <a:lnTo>
                        <a:pt x="34" y="26"/>
                      </a:lnTo>
                      <a:lnTo>
                        <a:pt x="35" y="26"/>
                      </a:lnTo>
                      <a:lnTo>
                        <a:pt x="35" y="27"/>
                      </a:lnTo>
                      <a:lnTo>
                        <a:pt x="35" y="27"/>
                      </a:lnTo>
                      <a:lnTo>
                        <a:pt x="35" y="27"/>
                      </a:lnTo>
                      <a:lnTo>
                        <a:pt x="36" y="27"/>
                      </a:lnTo>
                      <a:lnTo>
                        <a:pt x="36" y="29"/>
                      </a:lnTo>
                      <a:lnTo>
                        <a:pt x="36" y="29"/>
                      </a:lnTo>
                      <a:lnTo>
                        <a:pt x="36" y="29"/>
                      </a:lnTo>
                      <a:lnTo>
                        <a:pt x="36" y="30"/>
                      </a:lnTo>
                      <a:lnTo>
                        <a:pt x="37" y="30"/>
                      </a:lnTo>
                      <a:lnTo>
                        <a:pt x="37" y="31"/>
                      </a:lnTo>
                      <a:lnTo>
                        <a:pt x="36" y="31"/>
                      </a:lnTo>
                      <a:lnTo>
                        <a:pt x="37" y="31"/>
                      </a:lnTo>
                      <a:lnTo>
                        <a:pt x="37" y="31"/>
                      </a:lnTo>
                      <a:lnTo>
                        <a:pt x="37" y="32"/>
                      </a:lnTo>
                      <a:lnTo>
                        <a:pt x="37" y="32"/>
                      </a:lnTo>
                      <a:lnTo>
                        <a:pt x="37" y="32"/>
                      </a:lnTo>
                      <a:lnTo>
                        <a:pt x="37" y="33"/>
                      </a:lnTo>
                      <a:lnTo>
                        <a:pt x="37" y="33"/>
                      </a:lnTo>
                      <a:lnTo>
                        <a:pt x="37" y="34"/>
                      </a:lnTo>
                      <a:lnTo>
                        <a:pt x="37" y="34"/>
                      </a:lnTo>
                      <a:lnTo>
                        <a:pt x="37" y="34"/>
                      </a:lnTo>
                      <a:lnTo>
                        <a:pt x="37" y="34"/>
                      </a:lnTo>
                      <a:lnTo>
                        <a:pt x="37" y="35"/>
                      </a:lnTo>
                      <a:lnTo>
                        <a:pt x="37" y="35"/>
                      </a:lnTo>
                      <a:lnTo>
                        <a:pt x="37" y="35"/>
                      </a:lnTo>
                      <a:lnTo>
                        <a:pt x="37" y="35"/>
                      </a:lnTo>
                      <a:lnTo>
                        <a:pt x="37" y="35"/>
                      </a:lnTo>
                      <a:lnTo>
                        <a:pt x="38" y="35"/>
                      </a:lnTo>
                      <a:lnTo>
                        <a:pt x="38" y="36"/>
                      </a:lnTo>
                      <a:lnTo>
                        <a:pt x="38" y="36"/>
                      </a:lnTo>
                      <a:lnTo>
                        <a:pt x="38" y="36"/>
                      </a:lnTo>
                      <a:lnTo>
                        <a:pt x="38" y="36"/>
                      </a:lnTo>
                      <a:lnTo>
                        <a:pt x="39" y="37"/>
                      </a:lnTo>
                      <a:lnTo>
                        <a:pt x="39" y="37"/>
                      </a:lnTo>
                      <a:lnTo>
                        <a:pt x="39" y="37"/>
                      </a:lnTo>
                      <a:lnTo>
                        <a:pt x="39" y="38"/>
                      </a:lnTo>
                      <a:lnTo>
                        <a:pt x="39" y="38"/>
                      </a:lnTo>
                      <a:lnTo>
                        <a:pt x="39" y="38"/>
                      </a:lnTo>
                      <a:lnTo>
                        <a:pt x="39" y="38"/>
                      </a:lnTo>
                      <a:lnTo>
                        <a:pt x="39" y="38"/>
                      </a:lnTo>
                      <a:lnTo>
                        <a:pt x="38" y="39"/>
                      </a:lnTo>
                      <a:lnTo>
                        <a:pt x="38" y="39"/>
                      </a:lnTo>
                      <a:lnTo>
                        <a:pt x="38" y="39"/>
                      </a:lnTo>
                      <a:lnTo>
                        <a:pt x="38" y="40"/>
                      </a:lnTo>
                      <a:lnTo>
                        <a:pt x="38" y="41"/>
                      </a:lnTo>
                      <a:lnTo>
                        <a:pt x="38" y="41"/>
                      </a:lnTo>
                      <a:lnTo>
                        <a:pt x="38" y="41"/>
                      </a:lnTo>
                      <a:lnTo>
                        <a:pt x="38" y="41"/>
                      </a:lnTo>
                      <a:lnTo>
                        <a:pt x="39" y="41"/>
                      </a:lnTo>
                      <a:lnTo>
                        <a:pt x="39" y="42"/>
                      </a:lnTo>
                      <a:lnTo>
                        <a:pt x="39" y="42"/>
                      </a:lnTo>
                      <a:lnTo>
                        <a:pt x="39" y="42"/>
                      </a:lnTo>
                      <a:lnTo>
                        <a:pt x="39" y="42"/>
                      </a:lnTo>
                      <a:lnTo>
                        <a:pt x="40" y="42"/>
                      </a:lnTo>
                      <a:lnTo>
                        <a:pt x="40" y="42"/>
                      </a:lnTo>
                      <a:lnTo>
                        <a:pt x="41" y="41"/>
                      </a:lnTo>
                      <a:lnTo>
                        <a:pt x="41" y="41"/>
                      </a:lnTo>
                      <a:lnTo>
                        <a:pt x="41" y="41"/>
                      </a:lnTo>
                      <a:lnTo>
                        <a:pt x="42" y="42"/>
                      </a:lnTo>
                      <a:lnTo>
                        <a:pt x="42" y="43"/>
                      </a:lnTo>
                      <a:lnTo>
                        <a:pt x="42" y="44"/>
                      </a:lnTo>
                      <a:lnTo>
                        <a:pt x="43" y="44"/>
                      </a:lnTo>
                      <a:lnTo>
                        <a:pt x="43" y="44"/>
                      </a:lnTo>
                      <a:lnTo>
                        <a:pt x="43" y="44"/>
                      </a:lnTo>
                      <a:lnTo>
                        <a:pt x="43" y="44"/>
                      </a:lnTo>
                      <a:lnTo>
                        <a:pt x="42" y="44"/>
                      </a:lnTo>
                      <a:lnTo>
                        <a:pt x="42" y="44"/>
                      </a:lnTo>
                      <a:lnTo>
                        <a:pt x="43" y="45"/>
                      </a:lnTo>
                      <a:lnTo>
                        <a:pt x="43" y="45"/>
                      </a:lnTo>
                      <a:lnTo>
                        <a:pt x="44" y="45"/>
                      </a:lnTo>
                      <a:lnTo>
                        <a:pt x="44" y="46"/>
                      </a:lnTo>
                      <a:lnTo>
                        <a:pt x="44" y="46"/>
                      </a:lnTo>
                      <a:lnTo>
                        <a:pt x="44" y="46"/>
                      </a:lnTo>
                      <a:lnTo>
                        <a:pt x="43" y="46"/>
                      </a:lnTo>
                      <a:lnTo>
                        <a:pt x="43" y="46"/>
                      </a:lnTo>
                      <a:lnTo>
                        <a:pt x="43" y="46"/>
                      </a:lnTo>
                      <a:lnTo>
                        <a:pt x="43" y="47"/>
                      </a:lnTo>
                      <a:lnTo>
                        <a:pt x="43" y="47"/>
                      </a:lnTo>
                      <a:lnTo>
                        <a:pt x="43" y="48"/>
                      </a:lnTo>
                      <a:lnTo>
                        <a:pt x="44" y="48"/>
                      </a:lnTo>
                      <a:lnTo>
                        <a:pt x="44" y="48"/>
                      </a:lnTo>
                      <a:lnTo>
                        <a:pt x="45" y="48"/>
                      </a:lnTo>
                      <a:lnTo>
                        <a:pt x="46" y="48"/>
                      </a:lnTo>
                      <a:lnTo>
                        <a:pt x="46" y="48"/>
                      </a:lnTo>
                      <a:lnTo>
                        <a:pt x="46" y="49"/>
                      </a:lnTo>
                      <a:lnTo>
                        <a:pt x="46" y="49"/>
                      </a:lnTo>
                      <a:lnTo>
                        <a:pt x="46" y="49"/>
                      </a:lnTo>
                      <a:lnTo>
                        <a:pt x="46" y="49"/>
                      </a:lnTo>
                      <a:lnTo>
                        <a:pt x="47" y="49"/>
                      </a:lnTo>
                      <a:lnTo>
                        <a:pt x="47" y="49"/>
                      </a:lnTo>
                      <a:lnTo>
                        <a:pt x="47" y="49"/>
                      </a:lnTo>
                      <a:lnTo>
                        <a:pt x="47" y="50"/>
                      </a:lnTo>
                      <a:lnTo>
                        <a:pt x="48" y="50"/>
                      </a:lnTo>
                      <a:lnTo>
                        <a:pt x="48" y="50"/>
                      </a:lnTo>
                      <a:lnTo>
                        <a:pt x="49" y="51"/>
                      </a:lnTo>
                      <a:lnTo>
                        <a:pt x="49" y="51"/>
                      </a:lnTo>
                      <a:lnTo>
                        <a:pt x="49" y="51"/>
                      </a:lnTo>
                      <a:lnTo>
                        <a:pt x="49" y="52"/>
                      </a:lnTo>
                      <a:lnTo>
                        <a:pt x="49" y="52"/>
                      </a:lnTo>
                      <a:lnTo>
                        <a:pt x="49" y="52"/>
                      </a:lnTo>
                      <a:lnTo>
                        <a:pt x="50" y="52"/>
                      </a:lnTo>
                      <a:lnTo>
                        <a:pt x="50" y="52"/>
                      </a:lnTo>
                      <a:lnTo>
                        <a:pt x="51" y="53"/>
                      </a:lnTo>
                      <a:lnTo>
                        <a:pt x="51" y="53"/>
                      </a:lnTo>
                      <a:lnTo>
                        <a:pt x="51" y="52"/>
                      </a:lnTo>
                      <a:lnTo>
                        <a:pt x="52" y="53"/>
                      </a:lnTo>
                      <a:lnTo>
                        <a:pt x="53" y="52"/>
                      </a:lnTo>
                      <a:lnTo>
                        <a:pt x="53" y="53"/>
                      </a:lnTo>
                      <a:lnTo>
                        <a:pt x="53" y="54"/>
                      </a:lnTo>
                      <a:lnTo>
                        <a:pt x="53" y="54"/>
                      </a:lnTo>
                      <a:lnTo>
                        <a:pt x="54" y="55"/>
                      </a:lnTo>
                      <a:lnTo>
                        <a:pt x="54" y="55"/>
                      </a:lnTo>
                      <a:lnTo>
                        <a:pt x="54" y="55"/>
                      </a:lnTo>
                      <a:lnTo>
                        <a:pt x="54" y="56"/>
                      </a:lnTo>
                      <a:lnTo>
                        <a:pt x="55" y="56"/>
                      </a:lnTo>
                      <a:lnTo>
                        <a:pt x="55" y="55"/>
                      </a:lnTo>
                      <a:lnTo>
                        <a:pt x="55" y="55"/>
                      </a:lnTo>
                      <a:lnTo>
                        <a:pt x="55" y="54"/>
                      </a:lnTo>
                      <a:lnTo>
                        <a:pt x="55" y="53"/>
                      </a:lnTo>
                      <a:lnTo>
                        <a:pt x="56" y="53"/>
                      </a:lnTo>
                      <a:lnTo>
                        <a:pt x="56" y="53"/>
                      </a:lnTo>
                      <a:lnTo>
                        <a:pt x="57" y="52"/>
                      </a:lnTo>
                      <a:lnTo>
                        <a:pt x="57" y="52"/>
                      </a:lnTo>
                      <a:lnTo>
                        <a:pt x="57" y="52"/>
                      </a:lnTo>
                      <a:lnTo>
                        <a:pt x="58" y="52"/>
                      </a:lnTo>
                      <a:lnTo>
                        <a:pt x="58" y="52"/>
                      </a:lnTo>
                      <a:lnTo>
                        <a:pt x="58" y="52"/>
                      </a:lnTo>
                      <a:lnTo>
                        <a:pt x="58" y="52"/>
                      </a:lnTo>
                      <a:lnTo>
                        <a:pt x="59" y="52"/>
                      </a:lnTo>
                      <a:lnTo>
                        <a:pt x="59" y="51"/>
                      </a:lnTo>
                      <a:lnTo>
                        <a:pt x="59" y="51"/>
                      </a:lnTo>
                      <a:lnTo>
                        <a:pt x="60" y="51"/>
                      </a:lnTo>
                      <a:lnTo>
                        <a:pt x="60" y="51"/>
                      </a:lnTo>
                      <a:lnTo>
                        <a:pt x="60" y="50"/>
                      </a:lnTo>
                      <a:lnTo>
                        <a:pt x="60" y="50"/>
                      </a:lnTo>
                      <a:lnTo>
                        <a:pt x="61" y="50"/>
                      </a:lnTo>
                      <a:lnTo>
                        <a:pt x="61" y="51"/>
                      </a:lnTo>
                      <a:lnTo>
                        <a:pt x="62" y="51"/>
                      </a:lnTo>
                      <a:lnTo>
                        <a:pt x="62" y="51"/>
                      </a:lnTo>
                      <a:lnTo>
                        <a:pt x="62" y="51"/>
                      </a:lnTo>
                      <a:lnTo>
                        <a:pt x="63" y="51"/>
                      </a:lnTo>
                      <a:lnTo>
                        <a:pt x="63" y="51"/>
                      </a:lnTo>
                      <a:lnTo>
                        <a:pt x="63" y="51"/>
                      </a:lnTo>
                      <a:lnTo>
                        <a:pt x="63" y="50"/>
                      </a:lnTo>
                      <a:lnTo>
                        <a:pt x="63" y="50"/>
                      </a:lnTo>
                      <a:lnTo>
                        <a:pt x="64" y="50"/>
                      </a:lnTo>
                      <a:lnTo>
                        <a:pt x="64" y="50"/>
                      </a:lnTo>
                      <a:lnTo>
                        <a:pt x="64" y="50"/>
                      </a:lnTo>
                      <a:lnTo>
                        <a:pt x="65" y="50"/>
                      </a:lnTo>
                      <a:lnTo>
                        <a:pt x="65" y="49"/>
                      </a:lnTo>
                      <a:lnTo>
                        <a:pt x="65" y="49"/>
                      </a:lnTo>
                      <a:lnTo>
                        <a:pt x="65" y="49"/>
                      </a:lnTo>
                      <a:lnTo>
                        <a:pt x="66" y="49"/>
                      </a:lnTo>
                      <a:lnTo>
                        <a:pt x="66" y="49"/>
                      </a:lnTo>
                      <a:lnTo>
                        <a:pt x="66" y="49"/>
                      </a:lnTo>
                      <a:lnTo>
                        <a:pt x="66" y="49"/>
                      </a:lnTo>
                      <a:lnTo>
                        <a:pt x="67" y="49"/>
                      </a:lnTo>
                      <a:lnTo>
                        <a:pt x="67" y="49"/>
                      </a:lnTo>
                      <a:lnTo>
                        <a:pt x="67" y="49"/>
                      </a:lnTo>
                      <a:lnTo>
                        <a:pt x="67" y="49"/>
                      </a:lnTo>
                      <a:lnTo>
                        <a:pt x="67" y="49"/>
                      </a:lnTo>
                      <a:lnTo>
                        <a:pt x="67" y="50"/>
                      </a:lnTo>
                      <a:lnTo>
                        <a:pt x="67" y="50"/>
                      </a:lnTo>
                      <a:lnTo>
                        <a:pt x="67" y="49"/>
                      </a:lnTo>
                      <a:lnTo>
                        <a:pt x="67" y="49"/>
                      </a:lnTo>
                      <a:lnTo>
                        <a:pt x="68" y="49"/>
                      </a:lnTo>
                      <a:lnTo>
                        <a:pt x="68" y="49"/>
                      </a:lnTo>
                      <a:lnTo>
                        <a:pt x="69" y="49"/>
                      </a:lnTo>
                      <a:lnTo>
                        <a:pt x="69" y="50"/>
                      </a:lnTo>
                      <a:lnTo>
                        <a:pt x="69" y="49"/>
                      </a:lnTo>
                      <a:lnTo>
                        <a:pt x="69" y="49"/>
                      </a:lnTo>
                      <a:lnTo>
                        <a:pt x="69" y="49"/>
                      </a:lnTo>
                      <a:lnTo>
                        <a:pt x="70" y="49"/>
                      </a:lnTo>
                      <a:lnTo>
                        <a:pt x="70" y="49"/>
                      </a:lnTo>
                      <a:lnTo>
                        <a:pt x="71" y="49"/>
                      </a:lnTo>
                      <a:lnTo>
                        <a:pt x="71" y="49"/>
                      </a:lnTo>
                      <a:lnTo>
                        <a:pt x="70" y="49"/>
                      </a:lnTo>
                      <a:lnTo>
                        <a:pt x="70" y="48"/>
                      </a:lnTo>
                      <a:lnTo>
                        <a:pt x="70" y="48"/>
                      </a:lnTo>
                      <a:lnTo>
                        <a:pt x="70" y="47"/>
                      </a:lnTo>
                      <a:lnTo>
                        <a:pt x="70" y="48"/>
                      </a:lnTo>
                      <a:lnTo>
                        <a:pt x="71" y="48"/>
                      </a:lnTo>
                      <a:lnTo>
                        <a:pt x="71" y="48"/>
                      </a:lnTo>
                      <a:lnTo>
                        <a:pt x="71" y="47"/>
                      </a:lnTo>
                      <a:lnTo>
                        <a:pt x="72" y="47"/>
                      </a:lnTo>
                      <a:lnTo>
                        <a:pt x="71" y="47"/>
                      </a:lnTo>
                      <a:lnTo>
                        <a:pt x="72" y="47"/>
                      </a:lnTo>
                      <a:lnTo>
                        <a:pt x="72" y="47"/>
                      </a:lnTo>
                      <a:lnTo>
                        <a:pt x="73" y="47"/>
                      </a:lnTo>
                      <a:lnTo>
                        <a:pt x="73" y="47"/>
                      </a:lnTo>
                      <a:lnTo>
                        <a:pt x="74" y="47"/>
                      </a:lnTo>
                      <a:lnTo>
                        <a:pt x="76" y="46"/>
                      </a:lnTo>
                      <a:lnTo>
                        <a:pt x="77" y="46"/>
                      </a:lnTo>
                      <a:lnTo>
                        <a:pt x="77" y="46"/>
                      </a:lnTo>
                      <a:lnTo>
                        <a:pt x="77" y="46"/>
                      </a:lnTo>
                      <a:lnTo>
                        <a:pt x="78" y="46"/>
                      </a:lnTo>
                      <a:lnTo>
                        <a:pt x="78" y="46"/>
                      </a:lnTo>
                      <a:lnTo>
                        <a:pt x="79" y="46"/>
                      </a:lnTo>
                      <a:lnTo>
                        <a:pt x="79" y="46"/>
                      </a:lnTo>
                      <a:lnTo>
                        <a:pt x="79" y="46"/>
                      </a:lnTo>
                      <a:lnTo>
                        <a:pt x="80" y="47"/>
                      </a:lnTo>
                      <a:lnTo>
                        <a:pt x="80" y="47"/>
                      </a:lnTo>
                      <a:lnTo>
                        <a:pt x="80" y="46"/>
                      </a:lnTo>
                      <a:lnTo>
                        <a:pt x="80" y="46"/>
                      </a:lnTo>
                      <a:lnTo>
                        <a:pt x="81" y="46"/>
                      </a:lnTo>
                      <a:lnTo>
                        <a:pt x="81" y="46"/>
                      </a:lnTo>
                      <a:lnTo>
                        <a:pt x="81" y="46"/>
                      </a:lnTo>
                      <a:lnTo>
                        <a:pt x="81" y="46"/>
                      </a:lnTo>
                      <a:lnTo>
                        <a:pt x="81" y="45"/>
                      </a:lnTo>
                      <a:lnTo>
                        <a:pt x="82" y="45"/>
                      </a:lnTo>
                      <a:lnTo>
                        <a:pt x="82" y="44"/>
                      </a:lnTo>
                      <a:lnTo>
                        <a:pt x="83" y="44"/>
                      </a:lnTo>
                      <a:lnTo>
                        <a:pt x="83" y="44"/>
                      </a:lnTo>
                      <a:lnTo>
                        <a:pt x="83" y="43"/>
                      </a:lnTo>
                      <a:lnTo>
                        <a:pt x="83" y="43"/>
                      </a:lnTo>
                      <a:lnTo>
                        <a:pt x="84" y="43"/>
                      </a:lnTo>
                      <a:lnTo>
                        <a:pt x="84" y="43"/>
                      </a:lnTo>
                      <a:lnTo>
                        <a:pt x="84" y="43"/>
                      </a:lnTo>
                      <a:lnTo>
                        <a:pt x="85" y="43"/>
                      </a:lnTo>
                      <a:lnTo>
                        <a:pt x="85" y="43"/>
                      </a:lnTo>
                      <a:lnTo>
                        <a:pt x="85" y="43"/>
                      </a:lnTo>
                      <a:lnTo>
                        <a:pt x="86" y="42"/>
                      </a:lnTo>
                      <a:lnTo>
                        <a:pt x="86" y="42"/>
                      </a:lnTo>
                      <a:lnTo>
                        <a:pt x="86" y="41"/>
                      </a:lnTo>
                      <a:lnTo>
                        <a:pt x="86" y="41"/>
                      </a:lnTo>
                      <a:lnTo>
                        <a:pt x="86" y="41"/>
                      </a:lnTo>
                      <a:lnTo>
                        <a:pt x="86" y="40"/>
                      </a:lnTo>
                      <a:lnTo>
                        <a:pt x="86" y="40"/>
                      </a:lnTo>
                      <a:lnTo>
                        <a:pt x="87" y="40"/>
                      </a:lnTo>
                      <a:lnTo>
                        <a:pt x="87" y="40"/>
                      </a:lnTo>
                      <a:lnTo>
                        <a:pt x="87" y="39"/>
                      </a:lnTo>
                      <a:lnTo>
                        <a:pt x="88" y="39"/>
                      </a:lnTo>
                      <a:lnTo>
                        <a:pt x="88" y="38"/>
                      </a:lnTo>
                      <a:lnTo>
                        <a:pt x="88" y="38"/>
                      </a:lnTo>
                      <a:lnTo>
                        <a:pt x="89" y="38"/>
                      </a:lnTo>
                      <a:lnTo>
                        <a:pt x="89" y="38"/>
                      </a:lnTo>
                      <a:lnTo>
                        <a:pt x="90" y="37"/>
                      </a:lnTo>
                      <a:lnTo>
                        <a:pt x="90" y="37"/>
                      </a:lnTo>
                      <a:lnTo>
                        <a:pt x="90" y="37"/>
                      </a:lnTo>
                      <a:lnTo>
                        <a:pt x="90" y="36"/>
                      </a:lnTo>
                      <a:lnTo>
                        <a:pt x="90" y="36"/>
                      </a:lnTo>
                      <a:lnTo>
                        <a:pt x="91" y="36"/>
                      </a:lnTo>
                      <a:lnTo>
                        <a:pt x="91" y="35"/>
                      </a:lnTo>
                      <a:lnTo>
                        <a:pt x="91" y="35"/>
                      </a:lnTo>
                      <a:lnTo>
                        <a:pt x="91" y="35"/>
                      </a:lnTo>
                      <a:lnTo>
                        <a:pt x="92" y="34"/>
                      </a:lnTo>
                      <a:lnTo>
                        <a:pt x="92" y="33"/>
                      </a:lnTo>
                      <a:lnTo>
                        <a:pt x="92" y="33"/>
                      </a:lnTo>
                      <a:lnTo>
                        <a:pt x="91" y="33"/>
                      </a:lnTo>
                      <a:lnTo>
                        <a:pt x="91" y="34"/>
                      </a:lnTo>
                      <a:lnTo>
                        <a:pt x="91" y="34"/>
                      </a:lnTo>
                      <a:lnTo>
                        <a:pt x="90" y="34"/>
                      </a:lnTo>
                      <a:lnTo>
                        <a:pt x="90" y="33"/>
                      </a:lnTo>
                      <a:lnTo>
                        <a:pt x="90" y="33"/>
                      </a:lnTo>
                      <a:lnTo>
                        <a:pt x="91" y="32"/>
                      </a:lnTo>
                      <a:lnTo>
                        <a:pt x="91" y="32"/>
                      </a:lnTo>
                      <a:lnTo>
                        <a:pt x="90" y="32"/>
                      </a:lnTo>
                      <a:lnTo>
                        <a:pt x="90" y="31"/>
                      </a:lnTo>
                      <a:lnTo>
                        <a:pt x="90" y="31"/>
                      </a:lnTo>
                      <a:lnTo>
                        <a:pt x="91" y="31"/>
                      </a:lnTo>
                      <a:lnTo>
                        <a:pt x="91" y="31"/>
                      </a:lnTo>
                      <a:lnTo>
                        <a:pt x="91" y="31"/>
                      </a:lnTo>
                      <a:lnTo>
                        <a:pt x="91" y="31"/>
                      </a:lnTo>
                      <a:lnTo>
                        <a:pt x="91" y="31"/>
                      </a:lnTo>
                      <a:lnTo>
                        <a:pt x="93" y="30"/>
                      </a:lnTo>
                      <a:lnTo>
                        <a:pt x="93" y="30"/>
                      </a:lnTo>
                      <a:lnTo>
                        <a:pt x="93" y="30"/>
                      </a:lnTo>
                      <a:lnTo>
                        <a:pt x="93" y="30"/>
                      </a:lnTo>
                      <a:lnTo>
                        <a:pt x="93" y="29"/>
                      </a:lnTo>
                      <a:lnTo>
                        <a:pt x="93" y="29"/>
                      </a:lnTo>
                      <a:lnTo>
                        <a:pt x="94" y="29"/>
                      </a:lnTo>
                      <a:lnTo>
                        <a:pt x="95" y="28"/>
                      </a:lnTo>
                      <a:lnTo>
                        <a:pt x="95" y="28"/>
                      </a:lnTo>
                      <a:lnTo>
                        <a:pt x="96" y="28"/>
                      </a:lnTo>
                      <a:lnTo>
                        <a:pt x="96" y="28"/>
                      </a:lnTo>
                      <a:lnTo>
                        <a:pt x="96" y="28"/>
                      </a:lnTo>
                      <a:lnTo>
                        <a:pt x="97" y="28"/>
                      </a:lnTo>
                      <a:lnTo>
                        <a:pt x="97" y="28"/>
                      </a:lnTo>
                      <a:lnTo>
                        <a:pt x="98" y="28"/>
                      </a:lnTo>
                      <a:lnTo>
                        <a:pt x="98" y="28"/>
                      </a:lnTo>
                      <a:lnTo>
                        <a:pt x="98" y="28"/>
                      </a:lnTo>
                      <a:lnTo>
                        <a:pt x="98" y="27"/>
                      </a:lnTo>
                      <a:lnTo>
                        <a:pt x="98" y="27"/>
                      </a:lnTo>
                      <a:lnTo>
                        <a:pt x="99" y="27"/>
                      </a:lnTo>
                      <a:lnTo>
                        <a:pt x="99" y="26"/>
                      </a:lnTo>
                      <a:lnTo>
                        <a:pt x="99" y="26"/>
                      </a:lnTo>
                      <a:lnTo>
                        <a:pt x="99" y="26"/>
                      </a:lnTo>
                      <a:lnTo>
                        <a:pt x="99" y="25"/>
                      </a:lnTo>
                      <a:lnTo>
                        <a:pt x="99" y="25"/>
                      </a:lnTo>
                      <a:lnTo>
                        <a:pt x="99" y="25"/>
                      </a:lnTo>
                      <a:lnTo>
                        <a:pt x="99" y="25"/>
                      </a:lnTo>
                      <a:lnTo>
                        <a:pt x="99" y="24"/>
                      </a:lnTo>
                      <a:lnTo>
                        <a:pt x="99" y="24"/>
                      </a:lnTo>
                      <a:lnTo>
                        <a:pt x="100" y="24"/>
                      </a:lnTo>
                      <a:lnTo>
                        <a:pt x="100" y="24"/>
                      </a:lnTo>
                      <a:lnTo>
                        <a:pt x="100" y="24"/>
                      </a:lnTo>
                      <a:lnTo>
                        <a:pt x="100" y="24"/>
                      </a:lnTo>
                      <a:lnTo>
                        <a:pt x="101" y="24"/>
                      </a:lnTo>
                      <a:lnTo>
                        <a:pt x="101" y="24"/>
                      </a:lnTo>
                      <a:lnTo>
                        <a:pt x="100" y="23"/>
                      </a:lnTo>
                      <a:lnTo>
                        <a:pt x="101" y="22"/>
                      </a:lnTo>
                      <a:lnTo>
                        <a:pt x="101" y="22"/>
                      </a:lnTo>
                      <a:lnTo>
                        <a:pt x="102" y="22"/>
                      </a:lnTo>
                      <a:lnTo>
                        <a:pt x="102" y="22"/>
                      </a:lnTo>
                      <a:lnTo>
                        <a:pt x="102" y="22"/>
                      </a:lnTo>
                      <a:lnTo>
                        <a:pt x="102" y="22"/>
                      </a:lnTo>
                      <a:lnTo>
                        <a:pt x="102" y="21"/>
                      </a:lnTo>
                      <a:lnTo>
                        <a:pt x="102" y="21"/>
                      </a:lnTo>
                      <a:lnTo>
                        <a:pt x="102" y="21"/>
                      </a:lnTo>
                      <a:lnTo>
                        <a:pt x="101" y="21"/>
                      </a:lnTo>
                      <a:lnTo>
                        <a:pt x="101" y="21"/>
                      </a:lnTo>
                      <a:lnTo>
                        <a:pt x="101" y="20"/>
                      </a:lnTo>
                      <a:lnTo>
                        <a:pt x="101" y="20"/>
                      </a:lnTo>
                      <a:lnTo>
                        <a:pt x="102" y="20"/>
                      </a:lnTo>
                      <a:lnTo>
                        <a:pt x="102" y="20"/>
                      </a:lnTo>
                      <a:lnTo>
                        <a:pt x="102" y="20"/>
                      </a:lnTo>
                      <a:lnTo>
                        <a:pt x="103" y="20"/>
                      </a:lnTo>
                      <a:lnTo>
                        <a:pt x="103" y="20"/>
                      </a:lnTo>
                      <a:lnTo>
                        <a:pt x="103" y="19"/>
                      </a:lnTo>
                      <a:lnTo>
                        <a:pt x="102" y="19"/>
                      </a:lnTo>
                      <a:lnTo>
                        <a:pt x="102" y="19"/>
                      </a:lnTo>
                      <a:lnTo>
                        <a:pt x="101" y="19"/>
                      </a:lnTo>
                      <a:lnTo>
                        <a:pt x="101" y="19"/>
                      </a:lnTo>
                      <a:lnTo>
                        <a:pt x="101" y="19"/>
                      </a:lnTo>
                      <a:lnTo>
                        <a:pt x="101" y="19"/>
                      </a:lnTo>
                      <a:lnTo>
                        <a:pt x="102" y="18"/>
                      </a:lnTo>
                      <a:lnTo>
                        <a:pt x="102" y="18"/>
                      </a:lnTo>
                      <a:lnTo>
                        <a:pt x="102" y="17"/>
                      </a:lnTo>
                      <a:lnTo>
                        <a:pt x="102" y="17"/>
                      </a:lnTo>
                      <a:lnTo>
                        <a:pt x="102" y="16"/>
                      </a:lnTo>
                      <a:lnTo>
                        <a:pt x="103" y="17"/>
                      </a:lnTo>
                      <a:lnTo>
                        <a:pt x="104" y="16"/>
                      </a:lnTo>
                      <a:lnTo>
                        <a:pt x="104" y="17"/>
                      </a:lnTo>
                      <a:lnTo>
                        <a:pt x="105" y="17"/>
                      </a:lnTo>
                      <a:lnTo>
                        <a:pt x="105" y="16"/>
                      </a:lnTo>
                      <a:lnTo>
                        <a:pt x="105" y="16"/>
                      </a:lnTo>
                      <a:lnTo>
                        <a:pt x="105" y="16"/>
                      </a:lnTo>
                      <a:lnTo>
                        <a:pt x="105" y="15"/>
                      </a:lnTo>
                      <a:lnTo>
                        <a:pt x="105" y="15"/>
                      </a:lnTo>
                      <a:lnTo>
                        <a:pt x="106" y="15"/>
                      </a:lnTo>
                      <a:lnTo>
                        <a:pt x="106" y="15"/>
                      </a:lnTo>
                      <a:lnTo>
                        <a:pt x="107" y="15"/>
                      </a:lnTo>
                      <a:lnTo>
                        <a:pt x="107" y="14"/>
                      </a:lnTo>
                      <a:lnTo>
                        <a:pt x="107" y="14"/>
                      </a:lnTo>
                      <a:lnTo>
                        <a:pt x="107" y="14"/>
                      </a:lnTo>
                      <a:lnTo>
                        <a:pt x="106" y="13"/>
                      </a:lnTo>
                      <a:lnTo>
                        <a:pt x="106" y="13"/>
                      </a:lnTo>
                      <a:lnTo>
                        <a:pt x="107" y="13"/>
                      </a:lnTo>
                      <a:lnTo>
                        <a:pt x="107" y="13"/>
                      </a:lnTo>
                      <a:lnTo>
                        <a:pt x="107" y="13"/>
                      </a:lnTo>
                      <a:lnTo>
                        <a:pt x="107" y="12"/>
                      </a:lnTo>
                      <a:lnTo>
                        <a:pt x="107" y="12"/>
                      </a:lnTo>
                      <a:lnTo>
                        <a:pt x="107" y="12"/>
                      </a:lnTo>
                      <a:lnTo>
                        <a:pt x="108" y="12"/>
                      </a:lnTo>
                      <a:lnTo>
                        <a:pt x="108" y="12"/>
                      </a:lnTo>
                      <a:lnTo>
                        <a:pt x="108" y="12"/>
                      </a:lnTo>
                      <a:lnTo>
                        <a:pt x="109" y="11"/>
                      </a:lnTo>
                      <a:lnTo>
                        <a:pt x="109" y="11"/>
                      </a:lnTo>
                      <a:lnTo>
                        <a:pt x="109" y="10"/>
                      </a:lnTo>
                      <a:lnTo>
                        <a:pt x="110" y="10"/>
                      </a:lnTo>
                      <a:lnTo>
                        <a:pt x="110" y="10"/>
                      </a:lnTo>
                      <a:lnTo>
                        <a:pt x="110" y="10"/>
                      </a:lnTo>
                      <a:lnTo>
                        <a:pt x="111" y="10"/>
                      </a:lnTo>
                      <a:lnTo>
                        <a:pt x="111" y="11"/>
                      </a:lnTo>
                      <a:lnTo>
                        <a:pt x="111" y="11"/>
                      </a:lnTo>
                      <a:lnTo>
                        <a:pt x="111" y="11"/>
                      </a:lnTo>
                      <a:lnTo>
                        <a:pt x="111" y="11"/>
                      </a:lnTo>
                      <a:lnTo>
                        <a:pt x="111" y="11"/>
                      </a:lnTo>
                      <a:lnTo>
                        <a:pt x="111" y="11"/>
                      </a:lnTo>
                      <a:lnTo>
                        <a:pt x="112" y="11"/>
                      </a:lnTo>
                      <a:lnTo>
                        <a:pt x="112" y="11"/>
                      </a:lnTo>
                      <a:lnTo>
                        <a:pt x="112" y="11"/>
                      </a:lnTo>
                      <a:lnTo>
                        <a:pt x="112" y="11"/>
                      </a:lnTo>
                      <a:lnTo>
                        <a:pt x="112" y="11"/>
                      </a:lnTo>
                      <a:lnTo>
                        <a:pt x="112" y="12"/>
                      </a:lnTo>
                      <a:lnTo>
                        <a:pt x="112" y="12"/>
                      </a:lnTo>
                      <a:lnTo>
                        <a:pt x="113" y="11"/>
                      </a:lnTo>
                      <a:lnTo>
                        <a:pt x="114" y="12"/>
                      </a:lnTo>
                      <a:lnTo>
                        <a:pt x="114" y="12"/>
                      </a:lnTo>
                      <a:lnTo>
                        <a:pt x="114" y="13"/>
                      </a:lnTo>
                      <a:lnTo>
                        <a:pt x="115" y="13"/>
                      </a:lnTo>
                      <a:lnTo>
                        <a:pt x="115" y="12"/>
                      </a:lnTo>
                      <a:lnTo>
                        <a:pt x="115" y="12"/>
                      </a:lnTo>
                      <a:lnTo>
                        <a:pt x="114" y="12"/>
                      </a:lnTo>
                      <a:lnTo>
                        <a:pt x="115" y="11"/>
                      </a:lnTo>
                      <a:lnTo>
                        <a:pt x="115" y="11"/>
                      </a:lnTo>
                      <a:lnTo>
                        <a:pt x="115" y="11"/>
                      </a:lnTo>
                      <a:lnTo>
                        <a:pt x="115" y="12"/>
                      </a:lnTo>
                      <a:lnTo>
                        <a:pt x="116" y="12"/>
                      </a:lnTo>
                      <a:lnTo>
                        <a:pt x="116" y="13"/>
                      </a:lnTo>
                      <a:lnTo>
                        <a:pt x="116" y="13"/>
                      </a:lnTo>
                      <a:lnTo>
                        <a:pt x="116" y="13"/>
                      </a:lnTo>
                      <a:lnTo>
                        <a:pt x="116" y="12"/>
                      </a:lnTo>
                      <a:lnTo>
                        <a:pt x="116" y="12"/>
                      </a:lnTo>
                      <a:lnTo>
                        <a:pt x="116" y="12"/>
                      </a:lnTo>
                      <a:lnTo>
                        <a:pt x="116" y="11"/>
                      </a:lnTo>
                      <a:lnTo>
                        <a:pt x="116" y="11"/>
                      </a:lnTo>
                      <a:lnTo>
                        <a:pt x="116" y="11"/>
                      </a:lnTo>
                      <a:lnTo>
                        <a:pt x="116" y="11"/>
                      </a:lnTo>
                      <a:lnTo>
                        <a:pt x="116" y="12"/>
                      </a:lnTo>
                      <a:lnTo>
                        <a:pt x="117" y="12"/>
                      </a:lnTo>
                      <a:lnTo>
                        <a:pt x="117" y="12"/>
                      </a:lnTo>
                      <a:lnTo>
                        <a:pt x="117" y="12"/>
                      </a:lnTo>
                      <a:lnTo>
                        <a:pt x="117" y="11"/>
                      </a:lnTo>
                      <a:lnTo>
                        <a:pt x="118" y="11"/>
                      </a:lnTo>
                      <a:lnTo>
                        <a:pt x="118" y="12"/>
                      </a:lnTo>
                      <a:lnTo>
                        <a:pt x="118" y="12"/>
                      </a:lnTo>
                      <a:lnTo>
                        <a:pt x="118" y="12"/>
                      </a:lnTo>
                      <a:lnTo>
                        <a:pt x="119" y="12"/>
                      </a:lnTo>
                      <a:lnTo>
                        <a:pt x="119" y="12"/>
                      </a:lnTo>
                      <a:lnTo>
                        <a:pt x="120" y="12"/>
                      </a:lnTo>
                      <a:lnTo>
                        <a:pt x="121" y="12"/>
                      </a:lnTo>
                      <a:lnTo>
                        <a:pt x="121" y="12"/>
                      </a:lnTo>
                      <a:lnTo>
                        <a:pt x="121" y="12"/>
                      </a:lnTo>
                      <a:lnTo>
                        <a:pt x="121" y="11"/>
                      </a:lnTo>
                      <a:lnTo>
                        <a:pt x="121" y="11"/>
                      </a:lnTo>
                      <a:lnTo>
                        <a:pt x="121" y="11"/>
                      </a:lnTo>
                      <a:lnTo>
                        <a:pt x="122" y="11"/>
                      </a:lnTo>
                      <a:lnTo>
                        <a:pt x="123" y="12"/>
                      </a:lnTo>
                      <a:lnTo>
                        <a:pt x="123" y="12"/>
                      </a:lnTo>
                      <a:lnTo>
                        <a:pt x="123" y="11"/>
                      </a:lnTo>
                      <a:lnTo>
                        <a:pt x="124" y="11"/>
                      </a:lnTo>
                      <a:lnTo>
                        <a:pt x="124" y="11"/>
                      </a:lnTo>
                      <a:lnTo>
                        <a:pt x="124" y="11"/>
                      </a:lnTo>
                      <a:lnTo>
                        <a:pt x="124" y="11"/>
                      </a:lnTo>
                      <a:lnTo>
                        <a:pt x="125" y="11"/>
                      </a:lnTo>
                      <a:lnTo>
                        <a:pt x="125" y="12"/>
                      </a:lnTo>
                      <a:lnTo>
                        <a:pt x="125" y="11"/>
                      </a:lnTo>
                      <a:lnTo>
                        <a:pt x="125" y="11"/>
                      </a:lnTo>
                      <a:lnTo>
                        <a:pt x="125" y="11"/>
                      </a:lnTo>
                      <a:lnTo>
                        <a:pt x="126" y="11"/>
                      </a:lnTo>
                      <a:lnTo>
                        <a:pt x="126" y="11"/>
                      </a:lnTo>
                      <a:lnTo>
                        <a:pt x="126" y="10"/>
                      </a:lnTo>
                      <a:lnTo>
                        <a:pt x="126" y="10"/>
                      </a:lnTo>
                      <a:lnTo>
                        <a:pt x="126" y="10"/>
                      </a:lnTo>
                      <a:lnTo>
                        <a:pt x="126" y="9"/>
                      </a:lnTo>
                      <a:lnTo>
                        <a:pt x="126" y="10"/>
                      </a:lnTo>
                      <a:lnTo>
                        <a:pt x="126" y="9"/>
                      </a:lnTo>
                      <a:lnTo>
                        <a:pt x="127" y="9"/>
                      </a:lnTo>
                      <a:lnTo>
                        <a:pt x="127" y="9"/>
                      </a:lnTo>
                      <a:lnTo>
                        <a:pt x="127" y="10"/>
                      </a:lnTo>
                      <a:lnTo>
                        <a:pt x="127" y="10"/>
                      </a:lnTo>
                      <a:lnTo>
                        <a:pt x="127" y="10"/>
                      </a:lnTo>
                      <a:lnTo>
                        <a:pt x="128" y="10"/>
                      </a:lnTo>
                      <a:lnTo>
                        <a:pt x="128" y="10"/>
                      </a:lnTo>
                      <a:lnTo>
                        <a:pt x="129" y="11"/>
                      </a:lnTo>
                      <a:lnTo>
                        <a:pt x="129" y="11"/>
                      </a:lnTo>
                      <a:lnTo>
                        <a:pt x="129" y="10"/>
                      </a:lnTo>
                      <a:lnTo>
                        <a:pt x="129" y="10"/>
                      </a:lnTo>
                      <a:lnTo>
                        <a:pt x="129" y="10"/>
                      </a:lnTo>
                      <a:lnTo>
                        <a:pt x="129" y="11"/>
                      </a:lnTo>
                      <a:lnTo>
                        <a:pt x="129" y="11"/>
                      </a:lnTo>
                      <a:lnTo>
                        <a:pt x="129" y="11"/>
                      </a:lnTo>
                      <a:lnTo>
                        <a:pt x="130" y="11"/>
                      </a:lnTo>
                      <a:lnTo>
                        <a:pt x="130" y="11"/>
                      </a:lnTo>
                      <a:lnTo>
                        <a:pt x="130" y="11"/>
                      </a:lnTo>
                      <a:lnTo>
                        <a:pt x="130" y="11"/>
                      </a:lnTo>
                      <a:lnTo>
                        <a:pt x="130" y="12"/>
                      </a:lnTo>
                      <a:lnTo>
                        <a:pt x="131" y="12"/>
                      </a:lnTo>
                      <a:lnTo>
                        <a:pt x="131" y="13"/>
                      </a:lnTo>
                      <a:lnTo>
                        <a:pt x="131" y="12"/>
                      </a:lnTo>
                      <a:lnTo>
                        <a:pt x="131" y="12"/>
                      </a:lnTo>
                      <a:lnTo>
                        <a:pt x="132" y="11"/>
                      </a:lnTo>
                      <a:lnTo>
                        <a:pt x="132" y="11"/>
                      </a:lnTo>
                      <a:lnTo>
                        <a:pt x="132" y="11"/>
                      </a:lnTo>
                      <a:lnTo>
                        <a:pt x="133" y="11"/>
                      </a:lnTo>
                      <a:lnTo>
                        <a:pt x="133" y="11"/>
                      </a:lnTo>
                      <a:lnTo>
                        <a:pt x="133" y="11"/>
                      </a:lnTo>
                      <a:lnTo>
                        <a:pt x="133" y="11"/>
                      </a:lnTo>
                      <a:lnTo>
                        <a:pt x="134" y="11"/>
                      </a:lnTo>
                      <a:lnTo>
                        <a:pt x="134" y="11"/>
                      </a:lnTo>
                      <a:lnTo>
                        <a:pt x="134" y="11"/>
                      </a:lnTo>
                      <a:lnTo>
                        <a:pt x="135" y="11"/>
                      </a:lnTo>
                      <a:lnTo>
                        <a:pt x="135" y="10"/>
                      </a:lnTo>
                      <a:lnTo>
                        <a:pt x="135" y="10"/>
                      </a:lnTo>
                      <a:lnTo>
                        <a:pt x="135" y="9"/>
                      </a:lnTo>
                      <a:lnTo>
                        <a:pt x="136" y="9"/>
                      </a:lnTo>
                      <a:lnTo>
                        <a:pt x="136" y="9"/>
                      </a:lnTo>
                      <a:lnTo>
                        <a:pt x="137" y="9"/>
                      </a:lnTo>
                      <a:lnTo>
                        <a:pt x="137" y="9"/>
                      </a:lnTo>
                      <a:lnTo>
                        <a:pt x="137" y="9"/>
                      </a:lnTo>
                      <a:lnTo>
                        <a:pt x="137" y="8"/>
                      </a:lnTo>
                      <a:lnTo>
                        <a:pt x="137" y="8"/>
                      </a:lnTo>
                      <a:lnTo>
                        <a:pt x="138" y="8"/>
                      </a:lnTo>
                      <a:lnTo>
                        <a:pt x="138" y="8"/>
                      </a:lnTo>
                      <a:lnTo>
                        <a:pt x="138" y="8"/>
                      </a:lnTo>
                      <a:lnTo>
                        <a:pt x="138" y="8"/>
                      </a:lnTo>
                      <a:lnTo>
                        <a:pt x="138" y="8"/>
                      </a:lnTo>
                      <a:lnTo>
                        <a:pt x="138" y="8"/>
                      </a:lnTo>
                      <a:lnTo>
                        <a:pt x="138" y="9"/>
                      </a:lnTo>
                      <a:lnTo>
                        <a:pt x="138" y="9"/>
                      </a:lnTo>
                      <a:lnTo>
                        <a:pt x="138" y="9"/>
                      </a:lnTo>
                      <a:lnTo>
                        <a:pt x="139" y="9"/>
                      </a:lnTo>
                      <a:lnTo>
                        <a:pt x="139" y="9"/>
                      </a:lnTo>
                      <a:lnTo>
                        <a:pt x="139" y="9"/>
                      </a:lnTo>
                      <a:lnTo>
                        <a:pt x="139" y="9"/>
                      </a:lnTo>
                      <a:lnTo>
                        <a:pt x="139" y="9"/>
                      </a:lnTo>
                      <a:lnTo>
                        <a:pt x="140" y="9"/>
                      </a:lnTo>
                      <a:lnTo>
                        <a:pt x="140" y="9"/>
                      </a:lnTo>
                      <a:lnTo>
                        <a:pt x="140" y="8"/>
                      </a:lnTo>
                      <a:lnTo>
                        <a:pt x="140" y="8"/>
                      </a:lnTo>
                      <a:lnTo>
                        <a:pt x="141" y="8"/>
                      </a:lnTo>
                      <a:lnTo>
                        <a:pt x="141" y="8"/>
                      </a:lnTo>
                      <a:lnTo>
                        <a:pt x="141" y="8"/>
                      </a:lnTo>
                      <a:lnTo>
                        <a:pt x="142" y="9"/>
                      </a:lnTo>
                      <a:lnTo>
                        <a:pt x="142" y="9"/>
                      </a:lnTo>
                      <a:lnTo>
                        <a:pt x="142" y="8"/>
                      </a:lnTo>
                      <a:lnTo>
                        <a:pt x="143" y="8"/>
                      </a:lnTo>
                      <a:lnTo>
                        <a:pt x="143" y="8"/>
                      </a:lnTo>
                      <a:lnTo>
                        <a:pt x="143" y="8"/>
                      </a:lnTo>
                      <a:lnTo>
                        <a:pt x="143" y="7"/>
                      </a:lnTo>
                      <a:lnTo>
                        <a:pt x="143" y="7"/>
                      </a:lnTo>
                      <a:lnTo>
                        <a:pt x="143" y="6"/>
                      </a:lnTo>
                      <a:lnTo>
                        <a:pt x="143" y="6"/>
                      </a:lnTo>
                      <a:lnTo>
                        <a:pt x="143" y="6"/>
                      </a:lnTo>
                      <a:lnTo>
                        <a:pt x="144" y="6"/>
                      </a:lnTo>
                      <a:lnTo>
                        <a:pt x="144" y="6"/>
                      </a:lnTo>
                      <a:lnTo>
                        <a:pt x="144" y="6"/>
                      </a:lnTo>
                      <a:lnTo>
                        <a:pt x="144" y="6"/>
                      </a:lnTo>
                      <a:lnTo>
                        <a:pt x="145" y="6"/>
                      </a:lnTo>
                      <a:lnTo>
                        <a:pt x="145" y="6"/>
                      </a:lnTo>
                      <a:lnTo>
                        <a:pt x="145" y="6"/>
                      </a:lnTo>
                      <a:lnTo>
                        <a:pt x="145" y="5"/>
                      </a:lnTo>
                      <a:lnTo>
                        <a:pt x="145" y="5"/>
                      </a:lnTo>
                      <a:lnTo>
                        <a:pt x="145" y="5"/>
                      </a:lnTo>
                      <a:lnTo>
                        <a:pt x="145" y="5"/>
                      </a:lnTo>
                      <a:lnTo>
                        <a:pt x="145" y="5"/>
                      </a:lnTo>
                      <a:lnTo>
                        <a:pt x="145" y="4"/>
                      </a:lnTo>
                      <a:lnTo>
                        <a:pt x="146" y="4"/>
                      </a:lnTo>
                      <a:lnTo>
                        <a:pt x="146" y="4"/>
                      </a:lnTo>
                      <a:lnTo>
                        <a:pt x="146" y="4"/>
                      </a:lnTo>
                      <a:lnTo>
                        <a:pt x="147" y="4"/>
                      </a:lnTo>
                      <a:lnTo>
                        <a:pt x="147" y="5"/>
                      </a:lnTo>
                      <a:lnTo>
                        <a:pt x="147" y="5"/>
                      </a:lnTo>
                      <a:lnTo>
                        <a:pt x="148" y="5"/>
                      </a:lnTo>
                      <a:lnTo>
                        <a:pt x="148" y="5"/>
                      </a:lnTo>
                      <a:lnTo>
                        <a:pt x="148" y="4"/>
                      </a:lnTo>
                      <a:lnTo>
                        <a:pt x="148" y="4"/>
                      </a:lnTo>
                      <a:lnTo>
                        <a:pt x="148" y="5"/>
                      </a:lnTo>
                      <a:lnTo>
                        <a:pt x="149" y="5"/>
                      </a:lnTo>
                      <a:lnTo>
                        <a:pt x="149" y="4"/>
                      </a:lnTo>
                      <a:lnTo>
                        <a:pt x="148" y="4"/>
                      </a:lnTo>
                      <a:lnTo>
                        <a:pt x="148" y="4"/>
                      </a:lnTo>
                      <a:lnTo>
                        <a:pt x="148" y="4"/>
                      </a:lnTo>
                      <a:lnTo>
                        <a:pt x="148" y="3"/>
                      </a:lnTo>
                      <a:lnTo>
                        <a:pt x="149" y="4"/>
                      </a:lnTo>
                      <a:lnTo>
                        <a:pt x="149" y="3"/>
                      </a:lnTo>
                      <a:lnTo>
                        <a:pt x="149" y="3"/>
                      </a:lnTo>
                      <a:lnTo>
                        <a:pt x="150" y="4"/>
                      </a:lnTo>
                      <a:lnTo>
                        <a:pt x="150" y="4"/>
                      </a:lnTo>
                      <a:lnTo>
                        <a:pt x="150" y="3"/>
                      </a:lnTo>
                      <a:lnTo>
                        <a:pt x="151" y="2"/>
                      </a:lnTo>
                      <a:lnTo>
                        <a:pt x="150" y="2"/>
                      </a:lnTo>
                      <a:lnTo>
                        <a:pt x="151" y="2"/>
                      </a:lnTo>
                      <a:lnTo>
                        <a:pt x="151" y="2"/>
                      </a:lnTo>
                      <a:lnTo>
                        <a:pt x="151" y="2"/>
                      </a:lnTo>
                      <a:lnTo>
                        <a:pt x="151" y="2"/>
                      </a:lnTo>
                      <a:lnTo>
                        <a:pt x="151" y="2"/>
                      </a:lnTo>
                      <a:lnTo>
                        <a:pt x="152" y="2"/>
                      </a:lnTo>
                      <a:lnTo>
                        <a:pt x="152" y="2"/>
                      </a:lnTo>
                      <a:lnTo>
                        <a:pt x="152" y="2"/>
                      </a:lnTo>
                      <a:lnTo>
                        <a:pt x="153" y="2"/>
                      </a:lnTo>
                      <a:lnTo>
                        <a:pt x="153" y="2"/>
                      </a:lnTo>
                      <a:lnTo>
                        <a:pt x="153" y="2"/>
                      </a:lnTo>
                      <a:lnTo>
                        <a:pt x="153" y="1"/>
                      </a:lnTo>
                      <a:lnTo>
                        <a:pt x="153" y="2"/>
                      </a:lnTo>
                      <a:lnTo>
                        <a:pt x="154" y="2"/>
                      </a:lnTo>
                      <a:lnTo>
                        <a:pt x="154" y="2"/>
                      </a:lnTo>
                      <a:lnTo>
                        <a:pt x="154" y="1"/>
                      </a:lnTo>
                      <a:lnTo>
                        <a:pt x="154" y="1"/>
                      </a:lnTo>
                      <a:lnTo>
                        <a:pt x="154" y="1"/>
                      </a:lnTo>
                      <a:lnTo>
                        <a:pt x="154" y="1"/>
                      </a:lnTo>
                      <a:lnTo>
                        <a:pt x="154" y="1"/>
                      </a:lnTo>
                      <a:lnTo>
                        <a:pt x="155" y="1"/>
                      </a:lnTo>
                      <a:lnTo>
                        <a:pt x="155" y="1"/>
                      </a:lnTo>
                      <a:lnTo>
                        <a:pt x="155" y="1"/>
                      </a:lnTo>
                      <a:lnTo>
                        <a:pt x="155" y="1"/>
                      </a:lnTo>
                      <a:lnTo>
                        <a:pt x="155" y="1"/>
                      </a:lnTo>
                      <a:lnTo>
                        <a:pt x="156" y="1"/>
                      </a:lnTo>
                      <a:lnTo>
                        <a:pt x="156" y="0"/>
                      </a:lnTo>
                      <a:lnTo>
                        <a:pt x="156" y="0"/>
                      </a:lnTo>
                      <a:lnTo>
                        <a:pt x="156" y="0"/>
                      </a:lnTo>
                      <a:lnTo>
                        <a:pt x="157" y="1"/>
                      </a:lnTo>
                      <a:lnTo>
                        <a:pt x="157" y="1"/>
                      </a:lnTo>
                      <a:lnTo>
                        <a:pt x="158" y="1"/>
                      </a:lnTo>
                      <a:lnTo>
                        <a:pt x="158" y="1"/>
                      </a:lnTo>
                      <a:lnTo>
                        <a:pt x="159" y="1"/>
                      </a:lnTo>
                      <a:lnTo>
                        <a:pt x="159" y="1"/>
                      </a:lnTo>
                      <a:lnTo>
                        <a:pt x="159" y="1"/>
                      </a:lnTo>
                      <a:lnTo>
                        <a:pt x="159" y="1"/>
                      </a:lnTo>
                      <a:lnTo>
                        <a:pt x="159" y="1"/>
                      </a:lnTo>
                      <a:lnTo>
                        <a:pt x="160" y="1"/>
                      </a:lnTo>
                      <a:lnTo>
                        <a:pt x="160" y="1"/>
                      </a:lnTo>
                      <a:lnTo>
                        <a:pt x="160" y="1"/>
                      </a:lnTo>
                      <a:lnTo>
                        <a:pt x="160" y="2"/>
                      </a:lnTo>
                      <a:lnTo>
                        <a:pt x="160" y="2"/>
                      </a:lnTo>
                      <a:lnTo>
                        <a:pt x="161" y="2"/>
                      </a:lnTo>
                      <a:lnTo>
                        <a:pt x="161" y="1"/>
                      </a:lnTo>
                      <a:lnTo>
                        <a:pt x="161" y="1"/>
                      </a:lnTo>
                      <a:lnTo>
                        <a:pt x="161" y="1"/>
                      </a:lnTo>
                      <a:lnTo>
                        <a:pt x="161" y="1"/>
                      </a:lnTo>
                      <a:lnTo>
                        <a:pt x="161" y="1"/>
                      </a:lnTo>
                      <a:lnTo>
                        <a:pt x="161" y="1"/>
                      </a:lnTo>
                      <a:lnTo>
                        <a:pt x="162" y="1"/>
                      </a:lnTo>
                      <a:lnTo>
                        <a:pt x="162" y="2"/>
                      </a:lnTo>
                      <a:lnTo>
                        <a:pt x="162" y="2"/>
                      </a:lnTo>
                      <a:lnTo>
                        <a:pt x="163" y="2"/>
                      </a:lnTo>
                      <a:lnTo>
                        <a:pt x="163" y="3"/>
                      </a:lnTo>
                      <a:lnTo>
                        <a:pt x="164" y="3"/>
                      </a:lnTo>
                      <a:lnTo>
                        <a:pt x="164" y="4"/>
                      </a:lnTo>
                      <a:lnTo>
                        <a:pt x="163" y="4"/>
                      </a:lnTo>
                      <a:lnTo>
                        <a:pt x="163" y="4"/>
                      </a:lnTo>
                      <a:lnTo>
                        <a:pt x="163" y="4"/>
                      </a:lnTo>
                      <a:lnTo>
                        <a:pt x="163" y="4"/>
                      </a:lnTo>
                      <a:lnTo>
                        <a:pt x="163" y="4"/>
                      </a:lnTo>
                      <a:lnTo>
                        <a:pt x="163" y="4"/>
                      </a:lnTo>
                      <a:lnTo>
                        <a:pt x="163" y="4"/>
                      </a:lnTo>
                      <a:lnTo>
                        <a:pt x="164" y="4"/>
                      </a:lnTo>
                      <a:lnTo>
                        <a:pt x="164" y="4"/>
                      </a:lnTo>
                      <a:lnTo>
                        <a:pt x="163" y="4"/>
                      </a:lnTo>
                      <a:lnTo>
                        <a:pt x="163" y="5"/>
                      </a:lnTo>
                      <a:lnTo>
                        <a:pt x="163" y="6"/>
                      </a:lnTo>
                      <a:lnTo>
                        <a:pt x="163" y="6"/>
                      </a:lnTo>
                      <a:lnTo>
                        <a:pt x="164" y="6"/>
                      </a:lnTo>
                      <a:lnTo>
                        <a:pt x="164" y="6"/>
                      </a:lnTo>
                      <a:lnTo>
                        <a:pt x="164" y="6"/>
                      </a:lnTo>
                      <a:lnTo>
                        <a:pt x="164" y="6"/>
                      </a:lnTo>
                      <a:lnTo>
                        <a:pt x="164" y="7"/>
                      </a:lnTo>
                      <a:lnTo>
                        <a:pt x="165" y="6"/>
                      </a:lnTo>
                      <a:lnTo>
                        <a:pt x="165" y="6"/>
                      </a:lnTo>
                      <a:lnTo>
                        <a:pt x="165" y="6"/>
                      </a:lnTo>
                      <a:lnTo>
                        <a:pt x="165" y="6"/>
                      </a:lnTo>
                      <a:lnTo>
                        <a:pt x="165" y="7"/>
                      </a:lnTo>
                      <a:lnTo>
                        <a:pt x="165" y="7"/>
                      </a:lnTo>
                      <a:lnTo>
                        <a:pt x="165" y="7"/>
                      </a:lnTo>
                      <a:lnTo>
                        <a:pt x="165" y="8"/>
                      </a:lnTo>
                      <a:lnTo>
                        <a:pt x="165" y="7"/>
                      </a:lnTo>
                      <a:lnTo>
                        <a:pt x="165" y="7"/>
                      </a:lnTo>
                      <a:lnTo>
                        <a:pt x="166" y="7"/>
                      </a:lnTo>
                      <a:lnTo>
                        <a:pt x="166" y="7"/>
                      </a:lnTo>
                      <a:lnTo>
                        <a:pt x="166" y="7"/>
                      </a:lnTo>
                      <a:lnTo>
                        <a:pt x="166" y="7"/>
                      </a:lnTo>
                      <a:lnTo>
                        <a:pt x="167" y="7"/>
                      </a:lnTo>
                      <a:lnTo>
                        <a:pt x="167" y="7"/>
                      </a:lnTo>
                      <a:lnTo>
                        <a:pt x="168" y="7"/>
                      </a:lnTo>
                      <a:lnTo>
                        <a:pt x="168" y="7"/>
                      </a:lnTo>
                      <a:lnTo>
                        <a:pt x="168" y="7"/>
                      </a:lnTo>
                      <a:lnTo>
                        <a:pt x="168" y="7"/>
                      </a:lnTo>
                      <a:lnTo>
                        <a:pt x="168" y="8"/>
                      </a:lnTo>
                      <a:lnTo>
                        <a:pt x="168" y="9"/>
                      </a:lnTo>
                      <a:lnTo>
                        <a:pt x="168" y="9"/>
                      </a:lnTo>
                      <a:lnTo>
                        <a:pt x="169" y="9"/>
                      </a:lnTo>
                      <a:lnTo>
                        <a:pt x="169" y="9"/>
                      </a:lnTo>
                      <a:lnTo>
                        <a:pt x="169" y="9"/>
                      </a:lnTo>
                      <a:lnTo>
                        <a:pt x="169" y="8"/>
                      </a:lnTo>
                      <a:lnTo>
                        <a:pt x="170" y="8"/>
                      </a:lnTo>
                      <a:lnTo>
                        <a:pt x="170" y="8"/>
                      </a:lnTo>
                      <a:lnTo>
                        <a:pt x="170" y="8"/>
                      </a:lnTo>
                      <a:lnTo>
                        <a:pt x="170" y="8"/>
                      </a:lnTo>
                      <a:lnTo>
                        <a:pt x="170" y="8"/>
                      </a:lnTo>
                      <a:lnTo>
                        <a:pt x="171" y="8"/>
                      </a:lnTo>
                      <a:lnTo>
                        <a:pt x="172" y="8"/>
                      </a:lnTo>
                      <a:lnTo>
                        <a:pt x="173" y="8"/>
                      </a:lnTo>
                      <a:lnTo>
                        <a:pt x="173" y="8"/>
                      </a:lnTo>
                      <a:lnTo>
                        <a:pt x="173" y="8"/>
                      </a:lnTo>
                      <a:lnTo>
                        <a:pt x="172" y="9"/>
                      </a:lnTo>
                      <a:lnTo>
                        <a:pt x="172" y="9"/>
                      </a:lnTo>
                      <a:lnTo>
                        <a:pt x="172" y="9"/>
                      </a:lnTo>
                      <a:lnTo>
                        <a:pt x="172" y="9"/>
                      </a:lnTo>
                      <a:lnTo>
                        <a:pt x="172" y="9"/>
                      </a:lnTo>
                      <a:lnTo>
                        <a:pt x="172" y="9"/>
                      </a:lnTo>
                      <a:lnTo>
                        <a:pt x="172" y="9"/>
                      </a:lnTo>
                      <a:lnTo>
                        <a:pt x="173" y="9"/>
                      </a:lnTo>
                      <a:lnTo>
                        <a:pt x="172" y="9"/>
                      </a:lnTo>
                      <a:lnTo>
                        <a:pt x="172" y="9"/>
                      </a:lnTo>
                      <a:lnTo>
                        <a:pt x="173" y="10"/>
                      </a:lnTo>
                      <a:lnTo>
                        <a:pt x="173" y="10"/>
                      </a:lnTo>
                      <a:lnTo>
                        <a:pt x="173" y="9"/>
                      </a:lnTo>
                      <a:lnTo>
                        <a:pt x="173" y="9"/>
                      </a:lnTo>
                      <a:lnTo>
                        <a:pt x="173" y="9"/>
                      </a:lnTo>
                      <a:lnTo>
                        <a:pt x="173" y="9"/>
                      </a:lnTo>
                      <a:lnTo>
                        <a:pt x="173" y="9"/>
                      </a:lnTo>
                      <a:lnTo>
                        <a:pt x="174" y="9"/>
                      </a:lnTo>
                      <a:lnTo>
                        <a:pt x="174" y="9"/>
                      </a:lnTo>
                      <a:lnTo>
                        <a:pt x="174" y="9"/>
                      </a:lnTo>
                      <a:lnTo>
                        <a:pt x="175" y="10"/>
                      </a:lnTo>
                      <a:lnTo>
                        <a:pt x="175" y="9"/>
                      </a:lnTo>
                      <a:lnTo>
                        <a:pt x="175" y="10"/>
                      </a:lnTo>
                      <a:lnTo>
                        <a:pt x="175" y="11"/>
                      </a:lnTo>
                      <a:lnTo>
                        <a:pt x="176" y="11"/>
                      </a:lnTo>
                      <a:lnTo>
                        <a:pt x="176" y="11"/>
                      </a:lnTo>
                      <a:lnTo>
                        <a:pt x="176" y="11"/>
                      </a:lnTo>
                      <a:lnTo>
                        <a:pt x="176" y="11"/>
                      </a:lnTo>
                      <a:lnTo>
                        <a:pt x="176" y="10"/>
                      </a:lnTo>
                      <a:lnTo>
                        <a:pt x="177" y="10"/>
                      </a:lnTo>
                      <a:lnTo>
                        <a:pt x="177" y="11"/>
                      </a:lnTo>
                      <a:lnTo>
                        <a:pt x="177" y="11"/>
                      </a:lnTo>
                      <a:lnTo>
                        <a:pt x="177" y="11"/>
                      </a:lnTo>
                      <a:lnTo>
                        <a:pt x="177" y="12"/>
                      </a:lnTo>
                      <a:lnTo>
                        <a:pt x="177" y="11"/>
                      </a:lnTo>
                      <a:lnTo>
                        <a:pt x="178" y="11"/>
                      </a:lnTo>
                      <a:lnTo>
                        <a:pt x="178" y="11"/>
                      </a:lnTo>
                      <a:lnTo>
                        <a:pt x="179" y="11"/>
                      </a:lnTo>
                      <a:lnTo>
                        <a:pt x="179" y="11"/>
                      </a:lnTo>
                      <a:lnTo>
                        <a:pt x="179" y="12"/>
                      </a:lnTo>
                      <a:lnTo>
                        <a:pt x="179" y="12"/>
                      </a:lnTo>
                      <a:lnTo>
                        <a:pt x="179" y="12"/>
                      </a:lnTo>
                      <a:lnTo>
                        <a:pt x="180" y="13"/>
                      </a:lnTo>
                      <a:lnTo>
                        <a:pt x="180" y="13"/>
                      </a:lnTo>
                      <a:lnTo>
                        <a:pt x="180" y="14"/>
                      </a:lnTo>
                      <a:lnTo>
                        <a:pt x="180" y="13"/>
                      </a:lnTo>
                      <a:lnTo>
                        <a:pt x="180" y="13"/>
                      </a:lnTo>
                      <a:lnTo>
                        <a:pt x="181" y="13"/>
                      </a:lnTo>
                      <a:lnTo>
                        <a:pt x="181" y="14"/>
                      </a:lnTo>
                      <a:lnTo>
                        <a:pt x="181" y="14"/>
                      </a:lnTo>
                      <a:lnTo>
                        <a:pt x="181" y="13"/>
                      </a:lnTo>
                      <a:lnTo>
                        <a:pt x="182" y="13"/>
                      </a:lnTo>
                      <a:lnTo>
                        <a:pt x="182" y="13"/>
                      </a:lnTo>
                      <a:lnTo>
                        <a:pt x="183" y="14"/>
                      </a:lnTo>
                      <a:lnTo>
                        <a:pt x="183" y="14"/>
                      </a:lnTo>
                      <a:lnTo>
                        <a:pt x="183" y="14"/>
                      </a:lnTo>
                      <a:lnTo>
                        <a:pt x="184" y="14"/>
                      </a:lnTo>
                      <a:lnTo>
                        <a:pt x="184" y="14"/>
                      </a:lnTo>
                      <a:lnTo>
                        <a:pt x="185" y="15"/>
                      </a:lnTo>
                      <a:lnTo>
                        <a:pt x="185" y="15"/>
                      </a:lnTo>
                      <a:lnTo>
                        <a:pt x="185" y="15"/>
                      </a:lnTo>
                      <a:lnTo>
                        <a:pt x="185" y="15"/>
                      </a:lnTo>
                      <a:lnTo>
                        <a:pt x="185" y="15"/>
                      </a:lnTo>
                      <a:lnTo>
                        <a:pt x="186" y="14"/>
                      </a:lnTo>
                      <a:lnTo>
                        <a:pt x="186" y="15"/>
                      </a:lnTo>
                      <a:lnTo>
                        <a:pt x="186" y="15"/>
                      </a:lnTo>
                      <a:lnTo>
                        <a:pt x="186" y="15"/>
                      </a:lnTo>
                      <a:lnTo>
                        <a:pt x="186" y="16"/>
                      </a:lnTo>
                      <a:lnTo>
                        <a:pt x="186" y="15"/>
                      </a:lnTo>
                      <a:lnTo>
                        <a:pt x="187" y="15"/>
                      </a:lnTo>
                      <a:lnTo>
                        <a:pt x="187" y="15"/>
                      </a:lnTo>
                      <a:lnTo>
                        <a:pt x="187" y="14"/>
                      </a:lnTo>
                      <a:lnTo>
                        <a:pt x="187" y="14"/>
                      </a:lnTo>
                      <a:lnTo>
                        <a:pt x="187" y="15"/>
                      </a:lnTo>
                      <a:lnTo>
                        <a:pt x="188" y="15"/>
                      </a:lnTo>
                      <a:lnTo>
                        <a:pt x="188" y="15"/>
                      </a:lnTo>
                      <a:lnTo>
                        <a:pt x="188" y="15"/>
                      </a:lnTo>
                      <a:lnTo>
                        <a:pt x="188" y="15"/>
                      </a:lnTo>
                      <a:lnTo>
                        <a:pt x="188" y="14"/>
                      </a:lnTo>
                      <a:lnTo>
                        <a:pt x="188" y="14"/>
                      </a:lnTo>
                      <a:lnTo>
                        <a:pt x="188" y="14"/>
                      </a:lnTo>
                      <a:lnTo>
                        <a:pt x="188" y="15"/>
                      </a:lnTo>
                      <a:lnTo>
                        <a:pt x="189" y="15"/>
                      </a:lnTo>
                      <a:lnTo>
                        <a:pt x="189" y="15"/>
                      </a:lnTo>
                      <a:lnTo>
                        <a:pt x="190" y="14"/>
                      </a:lnTo>
                      <a:lnTo>
                        <a:pt x="190" y="14"/>
                      </a:lnTo>
                      <a:lnTo>
                        <a:pt x="190" y="15"/>
                      </a:lnTo>
                      <a:lnTo>
                        <a:pt x="190" y="15"/>
                      </a:lnTo>
                      <a:lnTo>
                        <a:pt x="190" y="15"/>
                      </a:lnTo>
                      <a:lnTo>
                        <a:pt x="190" y="16"/>
                      </a:lnTo>
                      <a:lnTo>
                        <a:pt x="190" y="16"/>
                      </a:lnTo>
                      <a:lnTo>
                        <a:pt x="191" y="16"/>
                      </a:lnTo>
                      <a:lnTo>
                        <a:pt x="191" y="16"/>
                      </a:lnTo>
                      <a:lnTo>
                        <a:pt x="191" y="16"/>
                      </a:lnTo>
                      <a:lnTo>
                        <a:pt x="191" y="15"/>
                      </a:lnTo>
                      <a:lnTo>
                        <a:pt x="191" y="15"/>
                      </a:lnTo>
                      <a:lnTo>
                        <a:pt x="191" y="15"/>
                      </a:lnTo>
                      <a:lnTo>
                        <a:pt x="191" y="15"/>
                      </a:lnTo>
                      <a:lnTo>
                        <a:pt x="191" y="14"/>
                      </a:lnTo>
                      <a:lnTo>
                        <a:pt x="191" y="14"/>
                      </a:lnTo>
                      <a:lnTo>
                        <a:pt x="191" y="15"/>
                      </a:lnTo>
                      <a:lnTo>
                        <a:pt x="191" y="15"/>
                      </a:lnTo>
                      <a:lnTo>
                        <a:pt x="191" y="16"/>
                      </a:lnTo>
                      <a:lnTo>
                        <a:pt x="192" y="16"/>
                      </a:lnTo>
                      <a:lnTo>
                        <a:pt x="193" y="17"/>
                      </a:lnTo>
                      <a:lnTo>
                        <a:pt x="193" y="17"/>
                      </a:lnTo>
                      <a:lnTo>
                        <a:pt x="193" y="16"/>
                      </a:lnTo>
                      <a:lnTo>
                        <a:pt x="193" y="16"/>
                      </a:lnTo>
                      <a:lnTo>
                        <a:pt x="194" y="17"/>
                      </a:lnTo>
                      <a:lnTo>
                        <a:pt x="194" y="17"/>
                      </a:lnTo>
                      <a:lnTo>
                        <a:pt x="194" y="17"/>
                      </a:lnTo>
                      <a:lnTo>
                        <a:pt x="194" y="17"/>
                      </a:lnTo>
                      <a:lnTo>
                        <a:pt x="195" y="17"/>
                      </a:lnTo>
                      <a:lnTo>
                        <a:pt x="195" y="17"/>
                      </a:lnTo>
                      <a:lnTo>
                        <a:pt x="195" y="17"/>
                      </a:lnTo>
                      <a:lnTo>
                        <a:pt x="195" y="18"/>
                      </a:lnTo>
                      <a:lnTo>
                        <a:pt x="195" y="18"/>
                      </a:lnTo>
                      <a:lnTo>
                        <a:pt x="195" y="18"/>
                      </a:lnTo>
                      <a:lnTo>
                        <a:pt x="195" y="19"/>
                      </a:lnTo>
                      <a:lnTo>
                        <a:pt x="195" y="19"/>
                      </a:lnTo>
                      <a:lnTo>
                        <a:pt x="195" y="19"/>
                      </a:lnTo>
                      <a:lnTo>
                        <a:pt x="195" y="19"/>
                      </a:lnTo>
                      <a:lnTo>
                        <a:pt x="195" y="19"/>
                      </a:lnTo>
                      <a:lnTo>
                        <a:pt x="195" y="19"/>
                      </a:lnTo>
                      <a:lnTo>
                        <a:pt x="195" y="20"/>
                      </a:lnTo>
                      <a:lnTo>
                        <a:pt x="195" y="20"/>
                      </a:lnTo>
                      <a:lnTo>
                        <a:pt x="195" y="20"/>
                      </a:lnTo>
                      <a:lnTo>
                        <a:pt x="195" y="21"/>
                      </a:lnTo>
                      <a:lnTo>
                        <a:pt x="195" y="21"/>
                      </a:lnTo>
                      <a:lnTo>
                        <a:pt x="195" y="21"/>
                      </a:lnTo>
                      <a:lnTo>
                        <a:pt x="195" y="21"/>
                      </a:lnTo>
                      <a:lnTo>
                        <a:pt x="196" y="21"/>
                      </a:lnTo>
                      <a:lnTo>
                        <a:pt x="195" y="21"/>
                      </a:lnTo>
                      <a:lnTo>
                        <a:pt x="196" y="22"/>
                      </a:lnTo>
                      <a:lnTo>
                        <a:pt x="196" y="22"/>
                      </a:lnTo>
                      <a:lnTo>
                        <a:pt x="196" y="22"/>
                      </a:lnTo>
                      <a:lnTo>
                        <a:pt x="196" y="22"/>
                      </a:lnTo>
                      <a:lnTo>
                        <a:pt x="197" y="23"/>
                      </a:lnTo>
                      <a:lnTo>
                        <a:pt x="197" y="22"/>
                      </a:lnTo>
                      <a:lnTo>
                        <a:pt x="197" y="23"/>
                      </a:lnTo>
                      <a:lnTo>
                        <a:pt x="197" y="23"/>
                      </a:lnTo>
                      <a:lnTo>
                        <a:pt x="198" y="23"/>
                      </a:lnTo>
                      <a:lnTo>
                        <a:pt x="198" y="23"/>
                      </a:lnTo>
                      <a:lnTo>
                        <a:pt x="197" y="23"/>
                      </a:lnTo>
                      <a:lnTo>
                        <a:pt x="197" y="23"/>
                      </a:lnTo>
                      <a:lnTo>
                        <a:pt x="197" y="24"/>
                      </a:lnTo>
                      <a:lnTo>
                        <a:pt x="198" y="24"/>
                      </a:lnTo>
                      <a:lnTo>
                        <a:pt x="198" y="24"/>
                      </a:lnTo>
                      <a:lnTo>
                        <a:pt x="198" y="24"/>
                      </a:lnTo>
                      <a:lnTo>
                        <a:pt x="198" y="24"/>
                      </a:lnTo>
                      <a:lnTo>
                        <a:pt x="198" y="24"/>
                      </a:lnTo>
                      <a:lnTo>
                        <a:pt x="198" y="24"/>
                      </a:lnTo>
                      <a:lnTo>
                        <a:pt x="198" y="25"/>
                      </a:lnTo>
                      <a:lnTo>
                        <a:pt x="198" y="25"/>
                      </a:lnTo>
                      <a:lnTo>
                        <a:pt x="199" y="25"/>
                      </a:lnTo>
                      <a:lnTo>
                        <a:pt x="199" y="25"/>
                      </a:lnTo>
                      <a:lnTo>
                        <a:pt x="199" y="25"/>
                      </a:lnTo>
                      <a:lnTo>
                        <a:pt x="200" y="25"/>
                      </a:lnTo>
                      <a:lnTo>
                        <a:pt x="199" y="26"/>
                      </a:lnTo>
                      <a:lnTo>
                        <a:pt x="199" y="26"/>
                      </a:lnTo>
                      <a:lnTo>
                        <a:pt x="200" y="26"/>
                      </a:lnTo>
                      <a:lnTo>
                        <a:pt x="200" y="26"/>
                      </a:lnTo>
                      <a:lnTo>
                        <a:pt x="200" y="26"/>
                      </a:lnTo>
                      <a:lnTo>
                        <a:pt x="200" y="26"/>
                      </a:lnTo>
                      <a:lnTo>
                        <a:pt x="201" y="26"/>
                      </a:lnTo>
                      <a:lnTo>
                        <a:pt x="201" y="26"/>
                      </a:lnTo>
                      <a:lnTo>
                        <a:pt x="201" y="26"/>
                      </a:lnTo>
                      <a:lnTo>
                        <a:pt x="201" y="26"/>
                      </a:lnTo>
                      <a:lnTo>
                        <a:pt x="201" y="26"/>
                      </a:lnTo>
                      <a:lnTo>
                        <a:pt x="201" y="26"/>
                      </a:lnTo>
                      <a:lnTo>
                        <a:pt x="201" y="26"/>
                      </a:lnTo>
                      <a:lnTo>
                        <a:pt x="202" y="26"/>
                      </a:lnTo>
                      <a:lnTo>
                        <a:pt x="202" y="26"/>
                      </a:lnTo>
                      <a:lnTo>
                        <a:pt x="202" y="26"/>
                      </a:lnTo>
                      <a:lnTo>
                        <a:pt x="203" y="26"/>
                      </a:lnTo>
                      <a:lnTo>
                        <a:pt x="203" y="26"/>
                      </a:lnTo>
                      <a:lnTo>
                        <a:pt x="203" y="26"/>
                      </a:lnTo>
                      <a:lnTo>
                        <a:pt x="203" y="26"/>
                      </a:lnTo>
                      <a:lnTo>
                        <a:pt x="204" y="26"/>
                      </a:lnTo>
                      <a:lnTo>
                        <a:pt x="204" y="27"/>
                      </a:lnTo>
                      <a:lnTo>
                        <a:pt x="204" y="27"/>
                      </a:lnTo>
                      <a:lnTo>
                        <a:pt x="204" y="27"/>
                      </a:lnTo>
                      <a:lnTo>
                        <a:pt x="204" y="27"/>
                      </a:lnTo>
                      <a:lnTo>
                        <a:pt x="205" y="27"/>
                      </a:lnTo>
                      <a:lnTo>
                        <a:pt x="205" y="28"/>
                      </a:lnTo>
                      <a:lnTo>
                        <a:pt x="205" y="28"/>
                      </a:lnTo>
                      <a:lnTo>
                        <a:pt x="205" y="28"/>
                      </a:lnTo>
                      <a:lnTo>
                        <a:pt x="205" y="28"/>
                      </a:lnTo>
                      <a:lnTo>
                        <a:pt x="206" y="28"/>
                      </a:lnTo>
                      <a:lnTo>
                        <a:pt x="206" y="28"/>
                      </a:lnTo>
                      <a:lnTo>
                        <a:pt x="207" y="28"/>
                      </a:lnTo>
                      <a:lnTo>
                        <a:pt x="207" y="28"/>
                      </a:lnTo>
                      <a:lnTo>
                        <a:pt x="207" y="29"/>
                      </a:lnTo>
                      <a:lnTo>
                        <a:pt x="207" y="29"/>
                      </a:lnTo>
                      <a:lnTo>
                        <a:pt x="207" y="29"/>
                      </a:lnTo>
                      <a:lnTo>
                        <a:pt x="207" y="29"/>
                      </a:lnTo>
                      <a:lnTo>
                        <a:pt x="208" y="29"/>
                      </a:lnTo>
                      <a:lnTo>
                        <a:pt x="209" y="29"/>
                      </a:lnTo>
                      <a:lnTo>
                        <a:pt x="209" y="29"/>
                      </a:lnTo>
                      <a:lnTo>
                        <a:pt x="209" y="29"/>
                      </a:lnTo>
                      <a:lnTo>
                        <a:pt x="209" y="29"/>
                      </a:lnTo>
                      <a:lnTo>
                        <a:pt x="209" y="29"/>
                      </a:lnTo>
                      <a:lnTo>
                        <a:pt x="210" y="29"/>
                      </a:lnTo>
                      <a:lnTo>
                        <a:pt x="210" y="29"/>
                      </a:lnTo>
                      <a:lnTo>
                        <a:pt x="210" y="29"/>
                      </a:lnTo>
                      <a:lnTo>
                        <a:pt x="210" y="29"/>
                      </a:lnTo>
                      <a:lnTo>
                        <a:pt x="210" y="29"/>
                      </a:lnTo>
                      <a:lnTo>
                        <a:pt x="210" y="29"/>
                      </a:lnTo>
                      <a:lnTo>
                        <a:pt x="211" y="29"/>
                      </a:lnTo>
                      <a:lnTo>
                        <a:pt x="211" y="29"/>
                      </a:lnTo>
                      <a:lnTo>
                        <a:pt x="211" y="29"/>
                      </a:lnTo>
                      <a:lnTo>
                        <a:pt x="211" y="30"/>
                      </a:lnTo>
                      <a:lnTo>
                        <a:pt x="212" y="30"/>
                      </a:lnTo>
                      <a:lnTo>
                        <a:pt x="212" y="30"/>
                      </a:lnTo>
                      <a:lnTo>
                        <a:pt x="212" y="30"/>
                      </a:lnTo>
                      <a:lnTo>
                        <a:pt x="212" y="31"/>
                      </a:lnTo>
                      <a:lnTo>
                        <a:pt x="212" y="31"/>
                      </a:lnTo>
                      <a:lnTo>
                        <a:pt x="212" y="31"/>
                      </a:lnTo>
                      <a:lnTo>
                        <a:pt x="212" y="31"/>
                      </a:lnTo>
                      <a:lnTo>
                        <a:pt x="212" y="31"/>
                      </a:lnTo>
                      <a:lnTo>
                        <a:pt x="213" y="31"/>
                      </a:lnTo>
                      <a:lnTo>
                        <a:pt x="213" y="31"/>
                      </a:lnTo>
                      <a:lnTo>
                        <a:pt x="213" y="31"/>
                      </a:lnTo>
                      <a:lnTo>
                        <a:pt x="214" y="31"/>
                      </a:lnTo>
                      <a:lnTo>
                        <a:pt x="214" y="32"/>
                      </a:lnTo>
                      <a:lnTo>
                        <a:pt x="214" y="32"/>
                      </a:lnTo>
                      <a:lnTo>
                        <a:pt x="214" y="31"/>
                      </a:lnTo>
                      <a:lnTo>
                        <a:pt x="214" y="31"/>
                      </a:lnTo>
                      <a:lnTo>
                        <a:pt x="214" y="31"/>
                      </a:lnTo>
                      <a:lnTo>
                        <a:pt x="214" y="31"/>
                      </a:lnTo>
                      <a:lnTo>
                        <a:pt x="215" y="31"/>
                      </a:lnTo>
                      <a:lnTo>
                        <a:pt x="215" y="31"/>
                      </a:lnTo>
                      <a:lnTo>
                        <a:pt x="215" y="31"/>
                      </a:lnTo>
                      <a:lnTo>
                        <a:pt x="215" y="31"/>
                      </a:lnTo>
                      <a:lnTo>
                        <a:pt x="216" y="31"/>
                      </a:lnTo>
                      <a:lnTo>
                        <a:pt x="216" y="31"/>
                      </a:lnTo>
                      <a:lnTo>
                        <a:pt x="216" y="31"/>
                      </a:lnTo>
                      <a:lnTo>
                        <a:pt x="217" y="31"/>
                      </a:lnTo>
                      <a:lnTo>
                        <a:pt x="217" y="31"/>
                      </a:lnTo>
                      <a:lnTo>
                        <a:pt x="216" y="32"/>
                      </a:lnTo>
                      <a:lnTo>
                        <a:pt x="217" y="32"/>
                      </a:lnTo>
                      <a:lnTo>
                        <a:pt x="217" y="32"/>
                      </a:lnTo>
                      <a:lnTo>
                        <a:pt x="217" y="32"/>
                      </a:lnTo>
                      <a:lnTo>
                        <a:pt x="217" y="32"/>
                      </a:lnTo>
                      <a:lnTo>
                        <a:pt x="217" y="32"/>
                      </a:lnTo>
                      <a:lnTo>
                        <a:pt x="217" y="32"/>
                      </a:lnTo>
                      <a:lnTo>
                        <a:pt x="217" y="33"/>
                      </a:lnTo>
                      <a:lnTo>
                        <a:pt x="218" y="33"/>
                      </a:lnTo>
                      <a:lnTo>
                        <a:pt x="218" y="33"/>
                      </a:lnTo>
                      <a:lnTo>
                        <a:pt x="218" y="32"/>
                      </a:lnTo>
                      <a:lnTo>
                        <a:pt x="218" y="32"/>
                      </a:lnTo>
                      <a:lnTo>
                        <a:pt x="218" y="32"/>
                      </a:lnTo>
                      <a:lnTo>
                        <a:pt x="218" y="32"/>
                      </a:lnTo>
                      <a:lnTo>
                        <a:pt x="218" y="33"/>
                      </a:lnTo>
                      <a:lnTo>
                        <a:pt x="219" y="33"/>
                      </a:lnTo>
                      <a:lnTo>
                        <a:pt x="219" y="33"/>
                      </a:lnTo>
                      <a:lnTo>
                        <a:pt x="218" y="33"/>
                      </a:lnTo>
                      <a:lnTo>
                        <a:pt x="218" y="33"/>
                      </a:lnTo>
                      <a:lnTo>
                        <a:pt x="219" y="33"/>
                      </a:lnTo>
                      <a:lnTo>
                        <a:pt x="219" y="34"/>
                      </a:lnTo>
                      <a:lnTo>
                        <a:pt x="219" y="34"/>
                      </a:lnTo>
                      <a:lnTo>
                        <a:pt x="219" y="34"/>
                      </a:lnTo>
                      <a:lnTo>
                        <a:pt x="219" y="34"/>
                      </a:lnTo>
                      <a:lnTo>
                        <a:pt x="219" y="34"/>
                      </a:lnTo>
                      <a:lnTo>
                        <a:pt x="219" y="34"/>
                      </a:lnTo>
                      <a:lnTo>
                        <a:pt x="220" y="34"/>
                      </a:lnTo>
                      <a:lnTo>
                        <a:pt x="220" y="34"/>
                      </a:lnTo>
                      <a:lnTo>
                        <a:pt x="220" y="35"/>
                      </a:lnTo>
                      <a:lnTo>
                        <a:pt x="220" y="35"/>
                      </a:lnTo>
                      <a:lnTo>
                        <a:pt x="220" y="35"/>
                      </a:lnTo>
                      <a:lnTo>
                        <a:pt x="220" y="35"/>
                      </a:lnTo>
                      <a:lnTo>
                        <a:pt x="220" y="35"/>
                      </a:lnTo>
                      <a:lnTo>
                        <a:pt x="220" y="35"/>
                      </a:lnTo>
                      <a:lnTo>
                        <a:pt x="220" y="35"/>
                      </a:lnTo>
                      <a:lnTo>
                        <a:pt x="220" y="35"/>
                      </a:lnTo>
                      <a:lnTo>
                        <a:pt x="220" y="36"/>
                      </a:lnTo>
                      <a:lnTo>
                        <a:pt x="220" y="36"/>
                      </a:lnTo>
                      <a:lnTo>
                        <a:pt x="220" y="35"/>
                      </a:lnTo>
                      <a:lnTo>
                        <a:pt x="220" y="35"/>
                      </a:lnTo>
                      <a:lnTo>
                        <a:pt x="220" y="36"/>
                      </a:lnTo>
                      <a:lnTo>
                        <a:pt x="220" y="36"/>
                      </a:lnTo>
                      <a:lnTo>
                        <a:pt x="221" y="36"/>
                      </a:lnTo>
                      <a:lnTo>
                        <a:pt x="221" y="35"/>
                      </a:lnTo>
                      <a:lnTo>
                        <a:pt x="221" y="36"/>
                      </a:lnTo>
                      <a:lnTo>
                        <a:pt x="221" y="35"/>
                      </a:lnTo>
                      <a:lnTo>
                        <a:pt x="221" y="36"/>
                      </a:lnTo>
                      <a:lnTo>
                        <a:pt x="221" y="36"/>
                      </a:lnTo>
                      <a:lnTo>
                        <a:pt x="221" y="36"/>
                      </a:lnTo>
                      <a:lnTo>
                        <a:pt x="221" y="36"/>
                      </a:lnTo>
                      <a:lnTo>
                        <a:pt x="222" y="36"/>
                      </a:lnTo>
                      <a:lnTo>
                        <a:pt x="222" y="36"/>
                      </a:lnTo>
                      <a:lnTo>
                        <a:pt x="222" y="37"/>
                      </a:lnTo>
                      <a:lnTo>
                        <a:pt x="222" y="36"/>
                      </a:lnTo>
                      <a:lnTo>
                        <a:pt x="221" y="36"/>
                      </a:lnTo>
                      <a:lnTo>
                        <a:pt x="222" y="36"/>
                      </a:lnTo>
                      <a:lnTo>
                        <a:pt x="222" y="37"/>
                      </a:lnTo>
                      <a:lnTo>
                        <a:pt x="223" y="37"/>
                      </a:lnTo>
                      <a:lnTo>
                        <a:pt x="223" y="37"/>
                      </a:lnTo>
                      <a:lnTo>
                        <a:pt x="223" y="37"/>
                      </a:lnTo>
                      <a:lnTo>
                        <a:pt x="223" y="37"/>
                      </a:lnTo>
                      <a:lnTo>
                        <a:pt x="224" y="37"/>
                      </a:lnTo>
                      <a:lnTo>
                        <a:pt x="224" y="37"/>
                      </a:lnTo>
                      <a:lnTo>
                        <a:pt x="224" y="38"/>
                      </a:lnTo>
                      <a:lnTo>
                        <a:pt x="224" y="38"/>
                      </a:lnTo>
                      <a:lnTo>
                        <a:pt x="224" y="37"/>
                      </a:lnTo>
                      <a:lnTo>
                        <a:pt x="225" y="37"/>
                      </a:lnTo>
                      <a:lnTo>
                        <a:pt x="225" y="38"/>
                      </a:lnTo>
                      <a:lnTo>
                        <a:pt x="225" y="38"/>
                      </a:lnTo>
                      <a:lnTo>
                        <a:pt x="225" y="38"/>
                      </a:lnTo>
                      <a:lnTo>
                        <a:pt x="225" y="38"/>
                      </a:lnTo>
                      <a:lnTo>
                        <a:pt x="225" y="38"/>
                      </a:lnTo>
                      <a:lnTo>
                        <a:pt x="225" y="39"/>
                      </a:lnTo>
                      <a:lnTo>
                        <a:pt x="226" y="38"/>
                      </a:lnTo>
                      <a:lnTo>
                        <a:pt x="226" y="39"/>
                      </a:lnTo>
                      <a:lnTo>
                        <a:pt x="225" y="39"/>
                      </a:lnTo>
                      <a:lnTo>
                        <a:pt x="225" y="39"/>
                      </a:lnTo>
                      <a:lnTo>
                        <a:pt x="226" y="39"/>
                      </a:lnTo>
                      <a:lnTo>
                        <a:pt x="226" y="39"/>
                      </a:lnTo>
                      <a:lnTo>
                        <a:pt x="226" y="39"/>
                      </a:lnTo>
                      <a:lnTo>
                        <a:pt x="226" y="39"/>
                      </a:lnTo>
                      <a:lnTo>
                        <a:pt x="227" y="39"/>
                      </a:lnTo>
                      <a:lnTo>
                        <a:pt x="227" y="39"/>
                      </a:lnTo>
                      <a:lnTo>
                        <a:pt x="228" y="39"/>
                      </a:lnTo>
                      <a:lnTo>
                        <a:pt x="227" y="39"/>
                      </a:lnTo>
                      <a:lnTo>
                        <a:pt x="228" y="39"/>
                      </a:lnTo>
                      <a:lnTo>
                        <a:pt x="228" y="40"/>
                      </a:lnTo>
                      <a:lnTo>
                        <a:pt x="229" y="40"/>
                      </a:lnTo>
                      <a:lnTo>
                        <a:pt x="229" y="40"/>
                      </a:lnTo>
                      <a:lnTo>
                        <a:pt x="229" y="40"/>
                      </a:lnTo>
                      <a:lnTo>
                        <a:pt x="230" y="40"/>
                      </a:lnTo>
                      <a:lnTo>
                        <a:pt x="230" y="39"/>
                      </a:lnTo>
                      <a:lnTo>
                        <a:pt x="230" y="39"/>
                      </a:lnTo>
                      <a:lnTo>
                        <a:pt x="230" y="38"/>
                      </a:lnTo>
                      <a:lnTo>
                        <a:pt x="230" y="38"/>
                      </a:lnTo>
                      <a:lnTo>
                        <a:pt x="230" y="38"/>
                      </a:lnTo>
                      <a:lnTo>
                        <a:pt x="231" y="38"/>
                      </a:lnTo>
                      <a:lnTo>
                        <a:pt x="231" y="38"/>
                      </a:lnTo>
                      <a:lnTo>
                        <a:pt x="231" y="38"/>
                      </a:lnTo>
                      <a:lnTo>
                        <a:pt x="231" y="39"/>
                      </a:lnTo>
                      <a:lnTo>
                        <a:pt x="231" y="39"/>
                      </a:lnTo>
                      <a:lnTo>
                        <a:pt x="232" y="39"/>
                      </a:lnTo>
                      <a:lnTo>
                        <a:pt x="232" y="38"/>
                      </a:lnTo>
                      <a:lnTo>
                        <a:pt x="232" y="39"/>
                      </a:lnTo>
                      <a:lnTo>
                        <a:pt x="232" y="38"/>
                      </a:lnTo>
                      <a:lnTo>
                        <a:pt x="233" y="39"/>
                      </a:lnTo>
                      <a:lnTo>
                        <a:pt x="233" y="39"/>
                      </a:lnTo>
                      <a:lnTo>
                        <a:pt x="233" y="39"/>
                      </a:lnTo>
                      <a:lnTo>
                        <a:pt x="233" y="39"/>
                      </a:lnTo>
                      <a:lnTo>
                        <a:pt x="234" y="39"/>
                      </a:lnTo>
                      <a:lnTo>
                        <a:pt x="234" y="39"/>
                      </a:lnTo>
                      <a:lnTo>
                        <a:pt x="234" y="39"/>
                      </a:lnTo>
                      <a:lnTo>
                        <a:pt x="234" y="39"/>
                      </a:lnTo>
                      <a:lnTo>
                        <a:pt x="234" y="39"/>
                      </a:lnTo>
                      <a:lnTo>
                        <a:pt x="234" y="39"/>
                      </a:lnTo>
                      <a:lnTo>
                        <a:pt x="235" y="39"/>
                      </a:lnTo>
                      <a:lnTo>
                        <a:pt x="235" y="39"/>
                      </a:lnTo>
                      <a:lnTo>
                        <a:pt x="235" y="39"/>
                      </a:lnTo>
                      <a:lnTo>
                        <a:pt x="236" y="39"/>
                      </a:lnTo>
                      <a:lnTo>
                        <a:pt x="236" y="39"/>
                      </a:lnTo>
                      <a:lnTo>
                        <a:pt x="236" y="39"/>
                      </a:lnTo>
                      <a:lnTo>
                        <a:pt x="236" y="39"/>
                      </a:lnTo>
                      <a:lnTo>
                        <a:pt x="237" y="39"/>
                      </a:lnTo>
                      <a:lnTo>
                        <a:pt x="237" y="39"/>
                      </a:lnTo>
                      <a:lnTo>
                        <a:pt x="237" y="39"/>
                      </a:lnTo>
                      <a:lnTo>
                        <a:pt x="237" y="39"/>
                      </a:lnTo>
                      <a:lnTo>
                        <a:pt x="237" y="39"/>
                      </a:lnTo>
                      <a:lnTo>
                        <a:pt x="237" y="39"/>
                      </a:lnTo>
                      <a:lnTo>
                        <a:pt x="237" y="39"/>
                      </a:lnTo>
                      <a:lnTo>
                        <a:pt x="237" y="39"/>
                      </a:lnTo>
                      <a:lnTo>
                        <a:pt x="237" y="39"/>
                      </a:lnTo>
                      <a:lnTo>
                        <a:pt x="237" y="39"/>
                      </a:lnTo>
                      <a:lnTo>
                        <a:pt x="237" y="39"/>
                      </a:lnTo>
                      <a:lnTo>
                        <a:pt x="237" y="38"/>
                      </a:lnTo>
                      <a:lnTo>
                        <a:pt x="238" y="39"/>
                      </a:lnTo>
                      <a:lnTo>
                        <a:pt x="238" y="39"/>
                      </a:lnTo>
                      <a:lnTo>
                        <a:pt x="238" y="39"/>
                      </a:lnTo>
                      <a:lnTo>
                        <a:pt x="238" y="39"/>
                      </a:lnTo>
                      <a:lnTo>
                        <a:pt x="239" y="39"/>
                      </a:lnTo>
                      <a:lnTo>
                        <a:pt x="239" y="39"/>
                      </a:lnTo>
                      <a:lnTo>
                        <a:pt x="239" y="39"/>
                      </a:lnTo>
                      <a:lnTo>
                        <a:pt x="239" y="39"/>
                      </a:lnTo>
                      <a:lnTo>
                        <a:pt x="239" y="39"/>
                      </a:lnTo>
                      <a:lnTo>
                        <a:pt x="239" y="39"/>
                      </a:lnTo>
                      <a:lnTo>
                        <a:pt x="239" y="39"/>
                      </a:lnTo>
                      <a:lnTo>
                        <a:pt x="239" y="38"/>
                      </a:lnTo>
                      <a:lnTo>
                        <a:pt x="239" y="38"/>
                      </a:lnTo>
                      <a:lnTo>
                        <a:pt x="239" y="38"/>
                      </a:lnTo>
                      <a:lnTo>
                        <a:pt x="240" y="38"/>
                      </a:lnTo>
                      <a:lnTo>
                        <a:pt x="240" y="39"/>
                      </a:lnTo>
                      <a:lnTo>
                        <a:pt x="240" y="39"/>
                      </a:lnTo>
                      <a:lnTo>
                        <a:pt x="240" y="38"/>
                      </a:lnTo>
                      <a:lnTo>
                        <a:pt x="240" y="38"/>
                      </a:lnTo>
                      <a:lnTo>
                        <a:pt x="240" y="38"/>
                      </a:lnTo>
                      <a:lnTo>
                        <a:pt x="240" y="38"/>
                      </a:lnTo>
                      <a:lnTo>
                        <a:pt x="240" y="38"/>
                      </a:lnTo>
                      <a:lnTo>
                        <a:pt x="240" y="38"/>
                      </a:lnTo>
                      <a:lnTo>
                        <a:pt x="240" y="38"/>
                      </a:lnTo>
                      <a:lnTo>
                        <a:pt x="240" y="38"/>
                      </a:lnTo>
                      <a:lnTo>
                        <a:pt x="241" y="38"/>
                      </a:lnTo>
                      <a:lnTo>
                        <a:pt x="241" y="38"/>
                      </a:lnTo>
                      <a:lnTo>
                        <a:pt x="241" y="37"/>
                      </a:lnTo>
                      <a:lnTo>
                        <a:pt x="241" y="37"/>
                      </a:lnTo>
                      <a:lnTo>
                        <a:pt x="241" y="38"/>
                      </a:lnTo>
                      <a:lnTo>
                        <a:pt x="241" y="38"/>
                      </a:lnTo>
                      <a:lnTo>
                        <a:pt x="242" y="37"/>
                      </a:lnTo>
                      <a:lnTo>
                        <a:pt x="242" y="37"/>
                      </a:lnTo>
                      <a:lnTo>
                        <a:pt x="242" y="37"/>
                      </a:lnTo>
                      <a:lnTo>
                        <a:pt x="242" y="37"/>
                      </a:lnTo>
                      <a:lnTo>
                        <a:pt x="242" y="37"/>
                      </a:lnTo>
                      <a:lnTo>
                        <a:pt x="243" y="37"/>
                      </a:lnTo>
                      <a:lnTo>
                        <a:pt x="243" y="37"/>
                      </a:lnTo>
                      <a:lnTo>
                        <a:pt x="243" y="37"/>
                      </a:lnTo>
                      <a:lnTo>
                        <a:pt x="244" y="37"/>
                      </a:lnTo>
                      <a:lnTo>
                        <a:pt x="244" y="37"/>
                      </a:lnTo>
                      <a:lnTo>
                        <a:pt x="245" y="37"/>
                      </a:lnTo>
                      <a:lnTo>
                        <a:pt x="245" y="37"/>
                      </a:lnTo>
                      <a:lnTo>
                        <a:pt x="245" y="37"/>
                      </a:lnTo>
                      <a:lnTo>
                        <a:pt x="245" y="37"/>
                      </a:lnTo>
                      <a:lnTo>
                        <a:pt x="246" y="37"/>
                      </a:lnTo>
                      <a:lnTo>
                        <a:pt x="246" y="37"/>
                      </a:lnTo>
                      <a:lnTo>
                        <a:pt x="246" y="38"/>
                      </a:lnTo>
                      <a:lnTo>
                        <a:pt x="246" y="38"/>
                      </a:lnTo>
                      <a:lnTo>
                        <a:pt x="246" y="38"/>
                      </a:lnTo>
                      <a:lnTo>
                        <a:pt x="247" y="38"/>
                      </a:lnTo>
                      <a:lnTo>
                        <a:pt x="247" y="38"/>
                      </a:lnTo>
                      <a:lnTo>
                        <a:pt x="247" y="38"/>
                      </a:lnTo>
                      <a:lnTo>
                        <a:pt x="248" y="38"/>
                      </a:lnTo>
                      <a:lnTo>
                        <a:pt x="248" y="38"/>
                      </a:lnTo>
                      <a:lnTo>
                        <a:pt x="249" y="38"/>
                      </a:lnTo>
                      <a:lnTo>
                        <a:pt x="249" y="38"/>
                      </a:lnTo>
                      <a:lnTo>
                        <a:pt x="249" y="38"/>
                      </a:lnTo>
                      <a:lnTo>
                        <a:pt x="249" y="37"/>
                      </a:lnTo>
                      <a:lnTo>
                        <a:pt x="250" y="38"/>
                      </a:lnTo>
                      <a:lnTo>
                        <a:pt x="251" y="37"/>
                      </a:lnTo>
                      <a:lnTo>
                        <a:pt x="251" y="37"/>
                      </a:lnTo>
                      <a:lnTo>
                        <a:pt x="252" y="37"/>
                      </a:lnTo>
                      <a:lnTo>
                        <a:pt x="252" y="36"/>
                      </a:lnTo>
                      <a:lnTo>
                        <a:pt x="252" y="36"/>
                      </a:lnTo>
                      <a:lnTo>
                        <a:pt x="253" y="36"/>
                      </a:lnTo>
                      <a:lnTo>
                        <a:pt x="253" y="35"/>
                      </a:lnTo>
                      <a:lnTo>
                        <a:pt x="253" y="35"/>
                      </a:lnTo>
                      <a:lnTo>
                        <a:pt x="254" y="35"/>
                      </a:lnTo>
                      <a:lnTo>
                        <a:pt x="254" y="35"/>
                      </a:lnTo>
                      <a:lnTo>
                        <a:pt x="254" y="35"/>
                      </a:lnTo>
                      <a:lnTo>
                        <a:pt x="255" y="35"/>
                      </a:lnTo>
                      <a:lnTo>
                        <a:pt x="255" y="34"/>
                      </a:lnTo>
                      <a:lnTo>
                        <a:pt x="256" y="34"/>
                      </a:lnTo>
                      <a:lnTo>
                        <a:pt x="256" y="34"/>
                      </a:lnTo>
                      <a:lnTo>
                        <a:pt x="256" y="34"/>
                      </a:lnTo>
                      <a:lnTo>
                        <a:pt x="256" y="34"/>
                      </a:lnTo>
                      <a:lnTo>
                        <a:pt x="257" y="34"/>
                      </a:lnTo>
                      <a:lnTo>
                        <a:pt x="257" y="33"/>
                      </a:lnTo>
                      <a:lnTo>
                        <a:pt x="256" y="34"/>
                      </a:lnTo>
                      <a:lnTo>
                        <a:pt x="256" y="33"/>
                      </a:lnTo>
                      <a:lnTo>
                        <a:pt x="257" y="32"/>
                      </a:lnTo>
                      <a:lnTo>
                        <a:pt x="257" y="32"/>
                      </a:lnTo>
                      <a:lnTo>
                        <a:pt x="257" y="31"/>
                      </a:lnTo>
                      <a:lnTo>
                        <a:pt x="257" y="31"/>
                      </a:lnTo>
                      <a:lnTo>
                        <a:pt x="257" y="31"/>
                      </a:lnTo>
                      <a:lnTo>
                        <a:pt x="257" y="31"/>
                      </a:lnTo>
                      <a:lnTo>
                        <a:pt x="257" y="31"/>
                      </a:lnTo>
                      <a:lnTo>
                        <a:pt x="257" y="30"/>
                      </a:lnTo>
                      <a:lnTo>
                        <a:pt x="258" y="31"/>
                      </a:lnTo>
                      <a:lnTo>
                        <a:pt x="258" y="30"/>
                      </a:lnTo>
                      <a:lnTo>
                        <a:pt x="258" y="30"/>
                      </a:lnTo>
                      <a:lnTo>
                        <a:pt x="259" y="30"/>
                      </a:lnTo>
                      <a:lnTo>
                        <a:pt x="259" y="30"/>
                      </a:lnTo>
                      <a:lnTo>
                        <a:pt x="259" y="30"/>
                      </a:lnTo>
                      <a:lnTo>
                        <a:pt x="259" y="30"/>
                      </a:lnTo>
                      <a:lnTo>
                        <a:pt x="260" y="30"/>
                      </a:lnTo>
                      <a:lnTo>
                        <a:pt x="260" y="30"/>
                      </a:lnTo>
                      <a:lnTo>
                        <a:pt x="261" y="30"/>
                      </a:lnTo>
                      <a:lnTo>
                        <a:pt x="261" y="29"/>
                      </a:lnTo>
                      <a:lnTo>
                        <a:pt x="261" y="29"/>
                      </a:lnTo>
                      <a:lnTo>
                        <a:pt x="261" y="29"/>
                      </a:lnTo>
                      <a:lnTo>
                        <a:pt x="262" y="29"/>
                      </a:lnTo>
                      <a:lnTo>
                        <a:pt x="262" y="30"/>
                      </a:lnTo>
                      <a:lnTo>
                        <a:pt x="262" y="30"/>
                      </a:lnTo>
                      <a:lnTo>
                        <a:pt x="262" y="29"/>
                      </a:lnTo>
                      <a:lnTo>
                        <a:pt x="263" y="29"/>
                      </a:lnTo>
                      <a:lnTo>
                        <a:pt x="263" y="29"/>
                      </a:lnTo>
                      <a:lnTo>
                        <a:pt x="263" y="29"/>
                      </a:lnTo>
                      <a:lnTo>
                        <a:pt x="263" y="29"/>
                      </a:lnTo>
                      <a:lnTo>
                        <a:pt x="264" y="29"/>
                      </a:lnTo>
                      <a:lnTo>
                        <a:pt x="264" y="29"/>
                      </a:lnTo>
                      <a:lnTo>
                        <a:pt x="264" y="29"/>
                      </a:lnTo>
                      <a:lnTo>
                        <a:pt x="264" y="29"/>
                      </a:lnTo>
                      <a:lnTo>
                        <a:pt x="264" y="29"/>
                      </a:lnTo>
                      <a:lnTo>
                        <a:pt x="264" y="28"/>
                      </a:lnTo>
                      <a:lnTo>
                        <a:pt x="264" y="28"/>
                      </a:lnTo>
                      <a:lnTo>
                        <a:pt x="264" y="29"/>
                      </a:lnTo>
                      <a:lnTo>
                        <a:pt x="265" y="29"/>
                      </a:lnTo>
                      <a:lnTo>
                        <a:pt x="265" y="28"/>
                      </a:lnTo>
                      <a:lnTo>
                        <a:pt x="265" y="29"/>
                      </a:lnTo>
                      <a:lnTo>
                        <a:pt x="266" y="29"/>
                      </a:lnTo>
                      <a:lnTo>
                        <a:pt x="266" y="29"/>
                      </a:lnTo>
                      <a:lnTo>
                        <a:pt x="267" y="29"/>
                      </a:lnTo>
                      <a:lnTo>
                        <a:pt x="267" y="28"/>
                      </a:lnTo>
                      <a:lnTo>
                        <a:pt x="267" y="29"/>
                      </a:lnTo>
                      <a:lnTo>
                        <a:pt x="267" y="28"/>
                      </a:lnTo>
                      <a:lnTo>
                        <a:pt x="268" y="28"/>
                      </a:lnTo>
                      <a:lnTo>
                        <a:pt x="269" y="28"/>
                      </a:lnTo>
                      <a:lnTo>
                        <a:pt x="269" y="28"/>
                      </a:lnTo>
                      <a:lnTo>
                        <a:pt x="269" y="27"/>
                      </a:lnTo>
                      <a:lnTo>
                        <a:pt x="270" y="27"/>
                      </a:lnTo>
                      <a:lnTo>
                        <a:pt x="270" y="27"/>
                      </a:lnTo>
                      <a:lnTo>
                        <a:pt x="270" y="27"/>
                      </a:lnTo>
                      <a:lnTo>
                        <a:pt x="270" y="27"/>
                      </a:lnTo>
                      <a:lnTo>
                        <a:pt x="270" y="27"/>
                      </a:lnTo>
                      <a:lnTo>
                        <a:pt x="271" y="27"/>
                      </a:lnTo>
                      <a:lnTo>
                        <a:pt x="271" y="27"/>
                      </a:lnTo>
                      <a:lnTo>
                        <a:pt x="271" y="27"/>
                      </a:lnTo>
                      <a:lnTo>
                        <a:pt x="271" y="28"/>
                      </a:lnTo>
                      <a:lnTo>
                        <a:pt x="271" y="28"/>
                      </a:lnTo>
                      <a:lnTo>
                        <a:pt x="271" y="28"/>
                      </a:lnTo>
                      <a:lnTo>
                        <a:pt x="271" y="28"/>
                      </a:lnTo>
                      <a:lnTo>
                        <a:pt x="271" y="28"/>
                      </a:lnTo>
                      <a:lnTo>
                        <a:pt x="272" y="28"/>
                      </a:lnTo>
                      <a:lnTo>
                        <a:pt x="272" y="28"/>
                      </a:lnTo>
                      <a:lnTo>
                        <a:pt x="272" y="28"/>
                      </a:lnTo>
                      <a:lnTo>
                        <a:pt x="272" y="29"/>
                      </a:lnTo>
                      <a:lnTo>
                        <a:pt x="272" y="28"/>
                      </a:lnTo>
                      <a:lnTo>
                        <a:pt x="272" y="28"/>
                      </a:lnTo>
                      <a:lnTo>
                        <a:pt x="273" y="28"/>
                      </a:lnTo>
                      <a:lnTo>
                        <a:pt x="273" y="28"/>
                      </a:lnTo>
                      <a:lnTo>
                        <a:pt x="273" y="28"/>
                      </a:lnTo>
                      <a:lnTo>
                        <a:pt x="274" y="28"/>
                      </a:lnTo>
                      <a:lnTo>
                        <a:pt x="274" y="28"/>
                      </a:lnTo>
                      <a:lnTo>
                        <a:pt x="274" y="28"/>
                      </a:lnTo>
                      <a:lnTo>
                        <a:pt x="274" y="28"/>
                      </a:lnTo>
                      <a:lnTo>
                        <a:pt x="274" y="28"/>
                      </a:lnTo>
                      <a:lnTo>
                        <a:pt x="275" y="28"/>
                      </a:lnTo>
                      <a:lnTo>
                        <a:pt x="275" y="28"/>
                      </a:lnTo>
                      <a:lnTo>
                        <a:pt x="275" y="28"/>
                      </a:lnTo>
                      <a:lnTo>
                        <a:pt x="276" y="28"/>
                      </a:lnTo>
                      <a:lnTo>
                        <a:pt x="276" y="28"/>
                      </a:lnTo>
                      <a:lnTo>
                        <a:pt x="276" y="28"/>
                      </a:lnTo>
                      <a:lnTo>
                        <a:pt x="276" y="28"/>
                      </a:lnTo>
                      <a:lnTo>
                        <a:pt x="276" y="28"/>
                      </a:lnTo>
                      <a:lnTo>
                        <a:pt x="277" y="28"/>
                      </a:lnTo>
                      <a:lnTo>
                        <a:pt x="277" y="29"/>
                      </a:lnTo>
                      <a:lnTo>
                        <a:pt x="277" y="29"/>
                      </a:lnTo>
                      <a:lnTo>
                        <a:pt x="277" y="29"/>
                      </a:lnTo>
                      <a:lnTo>
                        <a:pt x="277" y="29"/>
                      </a:lnTo>
                      <a:lnTo>
                        <a:pt x="277" y="29"/>
                      </a:lnTo>
                      <a:lnTo>
                        <a:pt x="277" y="29"/>
                      </a:lnTo>
                      <a:lnTo>
                        <a:pt x="277" y="29"/>
                      </a:lnTo>
                      <a:lnTo>
                        <a:pt x="278" y="29"/>
                      </a:lnTo>
                      <a:lnTo>
                        <a:pt x="278" y="30"/>
                      </a:lnTo>
                      <a:lnTo>
                        <a:pt x="277" y="30"/>
                      </a:lnTo>
                      <a:lnTo>
                        <a:pt x="278" y="30"/>
                      </a:lnTo>
                      <a:lnTo>
                        <a:pt x="278" y="30"/>
                      </a:lnTo>
                      <a:lnTo>
                        <a:pt x="278" y="30"/>
                      </a:lnTo>
                      <a:lnTo>
                        <a:pt x="277" y="31"/>
                      </a:lnTo>
                      <a:lnTo>
                        <a:pt x="278" y="31"/>
                      </a:lnTo>
                      <a:lnTo>
                        <a:pt x="278" y="32"/>
                      </a:lnTo>
                      <a:lnTo>
                        <a:pt x="278" y="32"/>
                      </a:lnTo>
                      <a:lnTo>
                        <a:pt x="279" y="32"/>
                      </a:lnTo>
                      <a:lnTo>
                        <a:pt x="279" y="32"/>
                      </a:lnTo>
                      <a:lnTo>
                        <a:pt x="280" y="32"/>
                      </a:lnTo>
                      <a:lnTo>
                        <a:pt x="280" y="32"/>
                      </a:lnTo>
                      <a:lnTo>
                        <a:pt x="281" y="32"/>
                      </a:lnTo>
                      <a:lnTo>
                        <a:pt x="281" y="33"/>
                      </a:lnTo>
                      <a:lnTo>
                        <a:pt x="281" y="33"/>
                      </a:lnTo>
                      <a:lnTo>
                        <a:pt x="281" y="33"/>
                      </a:lnTo>
                      <a:lnTo>
                        <a:pt x="282" y="33"/>
                      </a:lnTo>
                      <a:lnTo>
                        <a:pt x="282" y="33"/>
                      </a:lnTo>
                      <a:lnTo>
                        <a:pt x="282" y="33"/>
                      </a:lnTo>
                      <a:lnTo>
                        <a:pt x="282" y="33"/>
                      </a:lnTo>
                      <a:lnTo>
                        <a:pt x="282" y="34"/>
                      </a:lnTo>
                      <a:lnTo>
                        <a:pt x="282" y="34"/>
                      </a:lnTo>
                      <a:lnTo>
                        <a:pt x="282" y="34"/>
                      </a:lnTo>
                      <a:lnTo>
                        <a:pt x="283" y="34"/>
                      </a:lnTo>
                      <a:lnTo>
                        <a:pt x="283" y="34"/>
                      </a:lnTo>
                      <a:lnTo>
                        <a:pt x="283" y="35"/>
                      </a:lnTo>
                      <a:lnTo>
                        <a:pt x="283" y="35"/>
                      </a:lnTo>
                      <a:lnTo>
                        <a:pt x="283" y="35"/>
                      </a:lnTo>
                      <a:lnTo>
                        <a:pt x="284" y="35"/>
                      </a:lnTo>
                      <a:lnTo>
                        <a:pt x="284" y="35"/>
                      </a:lnTo>
                      <a:lnTo>
                        <a:pt x="284" y="35"/>
                      </a:lnTo>
                      <a:lnTo>
                        <a:pt x="284" y="35"/>
                      </a:lnTo>
                      <a:lnTo>
                        <a:pt x="284" y="35"/>
                      </a:lnTo>
                      <a:lnTo>
                        <a:pt x="284" y="35"/>
                      </a:lnTo>
                      <a:lnTo>
                        <a:pt x="284" y="35"/>
                      </a:lnTo>
                      <a:lnTo>
                        <a:pt x="284" y="36"/>
                      </a:lnTo>
                      <a:lnTo>
                        <a:pt x="284" y="36"/>
                      </a:lnTo>
                      <a:lnTo>
                        <a:pt x="284" y="36"/>
                      </a:lnTo>
                      <a:lnTo>
                        <a:pt x="284" y="36"/>
                      </a:lnTo>
                      <a:lnTo>
                        <a:pt x="284" y="36"/>
                      </a:lnTo>
                      <a:lnTo>
                        <a:pt x="284" y="36"/>
                      </a:lnTo>
                      <a:lnTo>
                        <a:pt x="284" y="36"/>
                      </a:lnTo>
                      <a:lnTo>
                        <a:pt x="284" y="37"/>
                      </a:lnTo>
                      <a:lnTo>
                        <a:pt x="285" y="37"/>
                      </a:lnTo>
                      <a:lnTo>
                        <a:pt x="284" y="38"/>
                      </a:lnTo>
                      <a:lnTo>
                        <a:pt x="284" y="38"/>
                      </a:lnTo>
                      <a:lnTo>
                        <a:pt x="284" y="38"/>
                      </a:lnTo>
                      <a:lnTo>
                        <a:pt x="284" y="38"/>
                      </a:lnTo>
                      <a:lnTo>
                        <a:pt x="285" y="38"/>
                      </a:lnTo>
                      <a:lnTo>
                        <a:pt x="285" y="38"/>
                      </a:lnTo>
                      <a:lnTo>
                        <a:pt x="285" y="38"/>
                      </a:lnTo>
                      <a:lnTo>
                        <a:pt x="285" y="38"/>
                      </a:lnTo>
                      <a:lnTo>
                        <a:pt x="285" y="39"/>
                      </a:lnTo>
                      <a:lnTo>
                        <a:pt x="284" y="39"/>
                      </a:lnTo>
                      <a:lnTo>
                        <a:pt x="284" y="40"/>
                      </a:lnTo>
                      <a:lnTo>
                        <a:pt x="284" y="40"/>
                      </a:lnTo>
                      <a:lnTo>
                        <a:pt x="284" y="40"/>
                      </a:lnTo>
                      <a:lnTo>
                        <a:pt x="284" y="40"/>
                      </a:lnTo>
                      <a:lnTo>
                        <a:pt x="284" y="40"/>
                      </a:lnTo>
                      <a:lnTo>
                        <a:pt x="284" y="41"/>
                      </a:lnTo>
                      <a:lnTo>
                        <a:pt x="284" y="41"/>
                      </a:lnTo>
                      <a:lnTo>
                        <a:pt x="285" y="41"/>
                      </a:lnTo>
                      <a:lnTo>
                        <a:pt x="285" y="41"/>
                      </a:lnTo>
                      <a:lnTo>
                        <a:pt x="285" y="41"/>
                      </a:lnTo>
                      <a:lnTo>
                        <a:pt x="285" y="41"/>
                      </a:lnTo>
                      <a:lnTo>
                        <a:pt x="286" y="41"/>
                      </a:lnTo>
                      <a:lnTo>
                        <a:pt x="286" y="41"/>
                      </a:lnTo>
                      <a:lnTo>
                        <a:pt x="286" y="42"/>
                      </a:lnTo>
                      <a:lnTo>
                        <a:pt x="286" y="41"/>
                      </a:lnTo>
                      <a:lnTo>
                        <a:pt x="287" y="42"/>
                      </a:lnTo>
                      <a:lnTo>
                        <a:pt x="287" y="42"/>
                      </a:lnTo>
                      <a:lnTo>
                        <a:pt x="287" y="42"/>
                      </a:lnTo>
                      <a:lnTo>
                        <a:pt x="287" y="42"/>
                      </a:lnTo>
                      <a:lnTo>
                        <a:pt x="287" y="42"/>
                      </a:lnTo>
                      <a:lnTo>
                        <a:pt x="287" y="42"/>
                      </a:lnTo>
                      <a:lnTo>
                        <a:pt x="287" y="42"/>
                      </a:lnTo>
                      <a:lnTo>
                        <a:pt x="287" y="42"/>
                      </a:lnTo>
                      <a:lnTo>
                        <a:pt x="288" y="42"/>
                      </a:lnTo>
                      <a:lnTo>
                        <a:pt x="288" y="42"/>
                      </a:lnTo>
                      <a:lnTo>
                        <a:pt x="288" y="42"/>
                      </a:lnTo>
                      <a:lnTo>
                        <a:pt x="288" y="42"/>
                      </a:lnTo>
                      <a:lnTo>
                        <a:pt x="289" y="42"/>
                      </a:lnTo>
                      <a:lnTo>
                        <a:pt x="289" y="42"/>
                      </a:lnTo>
                      <a:lnTo>
                        <a:pt x="289" y="43"/>
                      </a:lnTo>
                      <a:lnTo>
                        <a:pt x="289" y="42"/>
                      </a:lnTo>
                      <a:lnTo>
                        <a:pt x="289" y="43"/>
                      </a:lnTo>
                      <a:lnTo>
                        <a:pt x="289" y="42"/>
                      </a:lnTo>
                      <a:lnTo>
                        <a:pt x="290" y="42"/>
                      </a:lnTo>
                      <a:lnTo>
                        <a:pt x="290" y="43"/>
                      </a:lnTo>
                      <a:lnTo>
                        <a:pt x="290" y="42"/>
                      </a:lnTo>
                      <a:lnTo>
                        <a:pt x="290" y="43"/>
                      </a:lnTo>
                      <a:lnTo>
                        <a:pt x="291" y="42"/>
                      </a:lnTo>
                      <a:lnTo>
                        <a:pt x="291" y="42"/>
                      </a:lnTo>
                      <a:lnTo>
                        <a:pt x="291" y="42"/>
                      </a:lnTo>
                      <a:lnTo>
                        <a:pt x="291" y="42"/>
                      </a:lnTo>
                      <a:lnTo>
                        <a:pt x="292" y="42"/>
                      </a:lnTo>
                      <a:lnTo>
                        <a:pt x="292" y="42"/>
                      </a:lnTo>
                      <a:lnTo>
                        <a:pt x="292" y="42"/>
                      </a:lnTo>
                      <a:lnTo>
                        <a:pt x="293" y="42"/>
                      </a:lnTo>
                      <a:lnTo>
                        <a:pt x="293" y="42"/>
                      </a:lnTo>
                      <a:lnTo>
                        <a:pt x="293" y="42"/>
                      </a:lnTo>
                      <a:lnTo>
                        <a:pt x="293" y="42"/>
                      </a:lnTo>
                      <a:lnTo>
                        <a:pt x="294" y="41"/>
                      </a:lnTo>
                      <a:lnTo>
                        <a:pt x="294" y="41"/>
                      </a:lnTo>
                      <a:lnTo>
                        <a:pt x="294" y="41"/>
                      </a:lnTo>
                      <a:lnTo>
                        <a:pt x="294" y="41"/>
                      </a:lnTo>
                      <a:lnTo>
                        <a:pt x="294" y="41"/>
                      </a:lnTo>
                      <a:lnTo>
                        <a:pt x="294" y="41"/>
                      </a:lnTo>
                      <a:lnTo>
                        <a:pt x="295" y="40"/>
                      </a:lnTo>
                      <a:lnTo>
                        <a:pt x="295" y="40"/>
                      </a:lnTo>
                      <a:lnTo>
                        <a:pt x="295" y="40"/>
                      </a:lnTo>
                      <a:lnTo>
                        <a:pt x="296" y="40"/>
                      </a:lnTo>
                      <a:lnTo>
                        <a:pt x="296" y="40"/>
                      </a:lnTo>
                      <a:lnTo>
                        <a:pt x="296" y="40"/>
                      </a:lnTo>
                      <a:lnTo>
                        <a:pt x="296" y="39"/>
                      </a:lnTo>
                      <a:lnTo>
                        <a:pt x="297" y="40"/>
                      </a:lnTo>
                      <a:lnTo>
                        <a:pt x="297" y="39"/>
                      </a:lnTo>
                      <a:lnTo>
                        <a:pt x="298" y="39"/>
                      </a:lnTo>
                      <a:lnTo>
                        <a:pt x="298" y="39"/>
                      </a:lnTo>
                      <a:lnTo>
                        <a:pt x="298" y="39"/>
                      </a:lnTo>
                      <a:lnTo>
                        <a:pt x="298" y="39"/>
                      </a:lnTo>
                      <a:lnTo>
                        <a:pt x="299" y="39"/>
                      </a:lnTo>
                      <a:lnTo>
                        <a:pt x="299" y="39"/>
                      </a:lnTo>
                      <a:lnTo>
                        <a:pt x="299" y="39"/>
                      </a:lnTo>
                      <a:lnTo>
                        <a:pt x="299" y="39"/>
                      </a:lnTo>
                      <a:lnTo>
                        <a:pt x="300" y="38"/>
                      </a:lnTo>
                      <a:lnTo>
                        <a:pt x="300" y="38"/>
                      </a:lnTo>
                      <a:lnTo>
                        <a:pt x="300" y="39"/>
                      </a:lnTo>
                      <a:lnTo>
                        <a:pt x="300" y="39"/>
                      </a:lnTo>
                      <a:lnTo>
                        <a:pt x="300" y="39"/>
                      </a:lnTo>
                      <a:lnTo>
                        <a:pt x="301" y="39"/>
                      </a:lnTo>
                      <a:lnTo>
                        <a:pt x="301" y="39"/>
                      </a:lnTo>
                      <a:lnTo>
                        <a:pt x="301" y="39"/>
                      </a:lnTo>
                      <a:lnTo>
                        <a:pt x="302" y="39"/>
                      </a:lnTo>
                      <a:lnTo>
                        <a:pt x="302" y="39"/>
                      </a:lnTo>
                      <a:lnTo>
                        <a:pt x="302" y="39"/>
                      </a:lnTo>
                      <a:lnTo>
                        <a:pt x="302" y="39"/>
                      </a:lnTo>
                      <a:lnTo>
                        <a:pt x="302" y="39"/>
                      </a:lnTo>
                      <a:lnTo>
                        <a:pt x="302" y="39"/>
                      </a:lnTo>
                      <a:lnTo>
                        <a:pt x="302" y="39"/>
                      </a:lnTo>
                      <a:lnTo>
                        <a:pt x="303" y="39"/>
                      </a:lnTo>
                      <a:lnTo>
                        <a:pt x="303" y="39"/>
                      </a:lnTo>
                      <a:lnTo>
                        <a:pt x="303" y="40"/>
                      </a:lnTo>
                      <a:lnTo>
                        <a:pt x="303" y="39"/>
                      </a:lnTo>
                      <a:lnTo>
                        <a:pt x="304" y="39"/>
                      </a:lnTo>
                      <a:lnTo>
                        <a:pt x="304" y="39"/>
                      </a:lnTo>
                      <a:lnTo>
                        <a:pt x="304" y="39"/>
                      </a:lnTo>
                      <a:lnTo>
                        <a:pt x="304" y="40"/>
                      </a:lnTo>
                      <a:lnTo>
                        <a:pt x="304" y="39"/>
                      </a:lnTo>
                      <a:lnTo>
                        <a:pt x="304" y="40"/>
                      </a:lnTo>
                      <a:lnTo>
                        <a:pt x="304" y="40"/>
                      </a:lnTo>
                      <a:lnTo>
                        <a:pt x="304" y="39"/>
                      </a:lnTo>
                      <a:lnTo>
                        <a:pt x="305" y="39"/>
                      </a:lnTo>
                      <a:lnTo>
                        <a:pt x="305" y="39"/>
                      </a:lnTo>
                      <a:lnTo>
                        <a:pt x="305" y="39"/>
                      </a:lnTo>
                      <a:lnTo>
                        <a:pt x="306" y="39"/>
                      </a:lnTo>
                      <a:lnTo>
                        <a:pt x="306" y="39"/>
                      </a:lnTo>
                      <a:lnTo>
                        <a:pt x="306" y="39"/>
                      </a:lnTo>
                      <a:lnTo>
                        <a:pt x="306" y="40"/>
                      </a:lnTo>
                      <a:lnTo>
                        <a:pt x="306" y="40"/>
                      </a:lnTo>
                      <a:lnTo>
                        <a:pt x="307" y="40"/>
                      </a:lnTo>
                      <a:lnTo>
                        <a:pt x="307" y="40"/>
                      </a:lnTo>
                      <a:lnTo>
                        <a:pt x="307" y="39"/>
                      </a:lnTo>
                      <a:lnTo>
                        <a:pt x="307" y="40"/>
                      </a:lnTo>
                      <a:lnTo>
                        <a:pt x="307" y="40"/>
                      </a:lnTo>
                      <a:lnTo>
                        <a:pt x="307" y="39"/>
                      </a:lnTo>
                      <a:lnTo>
                        <a:pt x="307" y="39"/>
                      </a:lnTo>
                      <a:lnTo>
                        <a:pt x="307" y="39"/>
                      </a:lnTo>
                      <a:lnTo>
                        <a:pt x="307" y="39"/>
                      </a:lnTo>
                      <a:lnTo>
                        <a:pt x="307" y="39"/>
                      </a:lnTo>
                      <a:lnTo>
                        <a:pt x="307" y="39"/>
                      </a:lnTo>
                      <a:lnTo>
                        <a:pt x="307" y="38"/>
                      </a:lnTo>
                      <a:lnTo>
                        <a:pt x="308" y="38"/>
                      </a:lnTo>
                      <a:lnTo>
                        <a:pt x="308" y="37"/>
                      </a:lnTo>
                      <a:lnTo>
                        <a:pt x="308" y="37"/>
                      </a:lnTo>
                      <a:lnTo>
                        <a:pt x="309" y="36"/>
                      </a:lnTo>
                      <a:lnTo>
                        <a:pt x="309" y="36"/>
                      </a:lnTo>
                      <a:lnTo>
                        <a:pt x="309" y="36"/>
                      </a:lnTo>
                      <a:lnTo>
                        <a:pt x="309" y="36"/>
                      </a:lnTo>
                      <a:lnTo>
                        <a:pt x="309" y="36"/>
                      </a:lnTo>
                      <a:lnTo>
                        <a:pt x="309" y="35"/>
                      </a:lnTo>
                      <a:lnTo>
                        <a:pt x="309" y="34"/>
                      </a:lnTo>
                      <a:lnTo>
                        <a:pt x="309" y="34"/>
                      </a:lnTo>
                      <a:lnTo>
                        <a:pt x="309" y="34"/>
                      </a:lnTo>
                      <a:lnTo>
                        <a:pt x="310" y="34"/>
                      </a:lnTo>
                      <a:lnTo>
                        <a:pt x="309" y="33"/>
                      </a:lnTo>
                      <a:lnTo>
                        <a:pt x="309" y="33"/>
                      </a:lnTo>
                      <a:lnTo>
                        <a:pt x="309" y="33"/>
                      </a:lnTo>
                      <a:lnTo>
                        <a:pt x="309" y="32"/>
                      </a:lnTo>
                      <a:lnTo>
                        <a:pt x="309" y="32"/>
                      </a:lnTo>
                      <a:lnTo>
                        <a:pt x="309" y="32"/>
                      </a:lnTo>
                      <a:lnTo>
                        <a:pt x="309" y="31"/>
                      </a:lnTo>
                      <a:lnTo>
                        <a:pt x="309" y="31"/>
                      </a:lnTo>
                      <a:lnTo>
                        <a:pt x="309" y="31"/>
                      </a:lnTo>
                      <a:lnTo>
                        <a:pt x="309" y="31"/>
                      </a:lnTo>
                      <a:lnTo>
                        <a:pt x="310" y="31"/>
                      </a:lnTo>
                      <a:lnTo>
                        <a:pt x="310" y="31"/>
                      </a:lnTo>
                      <a:lnTo>
                        <a:pt x="310" y="31"/>
                      </a:lnTo>
                      <a:lnTo>
                        <a:pt x="310" y="31"/>
                      </a:lnTo>
                      <a:lnTo>
                        <a:pt x="310" y="30"/>
                      </a:lnTo>
                      <a:lnTo>
                        <a:pt x="311" y="29"/>
                      </a:lnTo>
                      <a:lnTo>
                        <a:pt x="311" y="29"/>
                      </a:lnTo>
                      <a:lnTo>
                        <a:pt x="313" y="29"/>
                      </a:lnTo>
                      <a:lnTo>
                        <a:pt x="313" y="29"/>
                      </a:lnTo>
                      <a:lnTo>
                        <a:pt x="314" y="29"/>
                      </a:lnTo>
                      <a:lnTo>
                        <a:pt x="314" y="28"/>
                      </a:lnTo>
                      <a:lnTo>
                        <a:pt x="314" y="28"/>
                      </a:lnTo>
                      <a:lnTo>
                        <a:pt x="314" y="28"/>
                      </a:lnTo>
                      <a:lnTo>
                        <a:pt x="314" y="29"/>
                      </a:lnTo>
                      <a:lnTo>
                        <a:pt x="315" y="29"/>
                      </a:lnTo>
                      <a:lnTo>
                        <a:pt x="315" y="29"/>
                      </a:lnTo>
                      <a:lnTo>
                        <a:pt x="315" y="29"/>
                      </a:lnTo>
                      <a:lnTo>
                        <a:pt x="315" y="29"/>
                      </a:lnTo>
                      <a:lnTo>
                        <a:pt x="315" y="28"/>
                      </a:lnTo>
                      <a:lnTo>
                        <a:pt x="316" y="28"/>
                      </a:lnTo>
                      <a:lnTo>
                        <a:pt x="316" y="28"/>
                      </a:lnTo>
                      <a:lnTo>
                        <a:pt x="316" y="28"/>
                      </a:lnTo>
                      <a:lnTo>
                        <a:pt x="317" y="28"/>
                      </a:lnTo>
                      <a:lnTo>
                        <a:pt x="317" y="28"/>
                      </a:lnTo>
                      <a:lnTo>
                        <a:pt x="317" y="27"/>
                      </a:lnTo>
                      <a:lnTo>
                        <a:pt x="317" y="27"/>
                      </a:lnTo>
                      <a:lnTo>
                        <a:pt x="318" y="27"/>
                      </a:lnTo>
                      <a:lnTo>
                        <a:pt x="318" y="27"/>
                      </a:lnTo>
                      <a:lnTo>
                        <a:pt x="319" y="26"/>
                      </a:lnTo>
                      <a:lnTo>
                        <a:pt x="319" y="26"/>
                      </a:lnTo>
                      <a:lnTo>
                        <a:pt x="319" y="26"/>
                      </a:lnTo>
                      <a:lnTo>
                        <a:pt x="319" y="26"/>
                      </a:lnTo>
                      <a:lnTo>
                        <a:pt x="319" y="25"/>
                      </a:lnTo>
                      <a:lnTo>
                        <a:pt x="319" y="25"/>
                      </a:lnTo>
                      <a:lnTo>
                        <a:pt x="319" y="25"/>
                      </a:lnTo>
                      <a:lnTo>
                        <a:pt x="319" y="25"/>
                      </a:lnTo>
                      <a:lnTo>
                        <a:pt x="320" y="24"/>
                      </a:lnTo>
                      <a:lnTo>
                        <a:pt x="320" y="24"/>
                      </a:lnTo>
                      <a:lnTo>
                        <a:pt x="321" y="23"/>
                      </a:lnTo>
                      <a:lnTo>
                        <a:pt x="321" y="23"/>
                      </a:lnTo>
                      <a:lnTo>
                        <a:pt x="322" y="23"/>
                      </a:lnTo>
                      <a:lnTo>
                        <a:pt x="322" y="22"/>
                      </a:lnTo>
                      <a:lnTo>
                        <a:pt x="322" y="22"/>
                      </a:lnTo>
                      <a:lnTo>
                        <a:pt x="323" y="21"/>
                      </a:lnTo>
                      <a:lnTo>
                        <a:pt x="323" y="21"/>
                      </a:lnTo>
                      <a:lnTo>
                        <a:pt x="323" y="21"/>
                      </a:lnTo>
                      <a:lnTo>
                        <a:pt x="324" y="21"/>
                      </a:lnTo>
                      <a:lnTo>
                        <a:pt x="325" y="20"/>
                      </a:lnTo>
                      <a:lnTo>
                        <a:pt x="326" y="20"/>
                      </a:lnTo>
                      <a:lnTo>
                        <a:pt x="326" y="20"/>
                      </a:lnTo>
                      <a:lnTo>
                        <a:pt x="326" y="20"/>
                      </a:lnTo>
                      <a:lnTo>
                        <a:pt x="326" y="20"/>
                      </a:lnTo>
                      <a:lnTo>
                        <a:pt x="326" y="19"/>
                      </a:lnTo>
                      <a:lnTo>
                        <a:pt x="326" y="19"/>
                      </a:lnTo>
                      <a:lnTo>
                        <a:pt x="326" y="19"/>
                      </a:lnTo>
                      <a:lnTo>
                        <a:pt x="326" y="19"/>
                      </a:lnTo>
                      <a:lnTo>
                        <a:pt x="326" y="18"/>
                      </a:lnTo>
                      <a:lnTo>
                        <a:pt x="326" y="18"/>
                      </a:lnTo>
                      <a:lnTo>
                        <a:pt x="326" y="18"/>
                      </a:lnTo>
                      <a:lnTo>
                        <a:pt x="326" y="17"/>
                      </a:lnTo>
                      <a:lnTo>
                        <a:pt x="327" y="16"/>
                      </a:lnTo>
                      <a:lnTo>
                        <a:pt x="327" y="15"/>
                      </a:lnTo>
                      <a:lnTo>
                        <a:pt x="328" y="15"/>
                      </a:lnTo>
                      <a:lnTo>
                        <a:pt x="328" y="15"/>
                      </a:lnTo>
                      <a:lnTo>
                        <a:pt x="329" y="15"/>
                      </a:lnTo>
                      <a:lnTo>
                        <a:pt x="329" y="15"/>
                      </a:lnTo>
                      <a:lnTo>
                        <a:pt x="329" y="15"/>
                      </a:lnTo>
                      <a:lnTo>
                        <a:pt x="330" y="15"/>
                      </a:lnTo>
                      <a:lnTo>
                        <a:pt x="330" y="14"/>
                      </a:lnTo>
                      <a:lnTo>
                        <a:pt x="331" y="14"/>
                      </a:lnTo>
                      <a:lnTo>
                        <a:pt x="331" y="14"/>
                      </a:lnTo>
                      <a:lnTo>
                        <a:pt x="331" y="13"/>
                      </a:lnTo>
                      <a:lnTo>
                        <a:pt x="331" y="13"/>
                      </a:lnTo>
                      <a:lnTo>
                        <a:pt x="331" y="13"/>
                      </a:lnTo>
                      <a:lnTo>
                        <a:pt x="331" y="13"/>
                      </a:lnTo>
                      <a:lnTo>
                        <a:pt x="331" y="12"/>
                      </a:lnTo>
                      <a:lnTo>
                        <a:pt x="332" y="12"/>
                      </a:lnTo>
                      <a:lnTo>
                        <a:pt x="331" y="12"/>
                      </a:lnTo>
                      <a:lnTo>
                        <a:pt x="331" y="12"/>
                      </a:lnTo>
                      <a:lnTo>
                        <a:pt x="332" y="11"/>
                      </a:lnTo>
                      <a:lnTo>
                        <a:pt x="332" y="11"/>
                      </a:lnTo>
                      <a:lnTo>
                        <a:pt x="332" y="11"/>
                      </a:lnTo>
                      <a:lnTo>
                        <a:pt x="333" y="11"/>
                      </a:lnTo>
                      <a:lnTo>
                        <a:pt x="334" y="11"/>
                      </a:lnTo>
                      <a:lnTo>
                        <a:pt x="334" y="10"/>
                      </a:lnTo>
                      <a:lnTo>
                        <a:pt x="334" y="10"/>
                      </a:lnTo>
                      <a:lnTo>
                        <a:pt x="335" y="10"/>
                      </a:lnTo>
                      <a:lnTo>
                        <a:pt x="335" y="10"/>
                      </a:lnTo>
                      <a:lnTo>
                        <a:pt x="336" y="10"/>
                      </a:lnTo>
                      <a:lnTo>
                        <a:pt x="336" y="11"/>
                      </a:lnTo>
                      <a:lnTo>
                        <a:pt x="337" y="11"/>
                      </a:lnTo>
                      <a:lnTo>
                        <a:pt x="337" y="11"/>
                      </a:lnTo>
                      <a:lnTo>
                        <a:pt x="337" y="12"/>
                      </a:lnTo>
                      <a:lnTo>
                        <a:pt x="337" y="12"/>
                      </a:lnTo>
                      <a:lnTo>
                        <a:pt x="338" y="12"/>
                      </a:lnTo>
                      <a:lnTo>
                        <a:pt x="336" y="31"/>
                      </a:lnTo>
                      <a:lnTo>
                        <a:pt x="335" y="44"/>
                      </a:lnTo>
                      <a:lnTo>
                        <a:pt x="335" y="44"/>
                      </a:lnTo>
                      <a:lnTo>
                        <a:pt x="334" y="45"/>
                      </a:lnTo>
                      <a:lnTo>
                        <a:pt x="334" y="44"/>
                      </a:lnTo>
                      <a:lnTo>
                        <a:pt x="333" y="44"/>
                      </a:lnTo>
                      <a:lnTo>
                        <a:pt x="333" y="44"/>
                      </a:lnTo>
                      <a:lnTo>
                        <a:pt x="333" y="44"/>
                      </a:lnTo>
                      <a:lnTo>
                        <a:pt x="332" y="44"/>
                      </a:lnTo>
                      <a:lnTo>
                        <a:pt x="332" y="45"/>
                      </a:lnTo>
                      <a:lnTo>
                        <a:pt x="332" y="45"/>
                      </a:lnTo>
                      <a:lnTo>
                        <a:pt x="331" y="45"/>
                      </a:lnTo>
                      <a:lnTo>
                        <a:pt x="331" y="45"/>
                      </a:lnTo>
                      <a:lnTo>
                        <a:pt x="331" y="45"/>
                      </a:lnTo>
                      <a:lnTo>
                        <a:pt x="331" y="45"/>
                      </a:lnTo>
                      <a:lnTo>
                        <a:pt x="330" y="45"/>
                      </a:lnTo>
                      <a:lnTo>
                        <a:pt x="330" y="45"/>
                      </a:lnTo>
                      <a:lnTo>
                        <a:pt x="329" y="45"/>
                      </a:lnTo>
                      <a:lnTo>
                        <a:pt x="329" y="45"/>
                      </a:lnTo>
                      <a:lnTo>
                        <a:pt x="329" y="45"/>
                      </a:lnTo>
                      <a:lnTo>
                        <a:pt x="329" y="45"/>
                      </a:lnTo>
                      <a:lnTo>
                        <a:pt x="328" y="45"/>
                      </a:lnTo>
                      <a:lnTo>
                        <a:pt x="328" y="45"/>
                      </a:lnTo>
                      <a:lnTo>
                        <a:pt x="328" y="45"/>
                      </a:lnTo>
                      <a:lnTo>
                        <a:pt x="327" y="45"/>
                      </a:lnTo>
                      <a:lnTo>
                        <a:pt x="327" y="45"/>
                      </a:lnTo>
                      <a:lnTo>
                        <a:pt x="327" y="45"/>
                      </a:lnTo>
                      <a:lnTo>
                        <a:pt x="327" y="45"/>
                      </a:lnTo>
                      <a:lnTo>
                        <a:pt x="326" y="46"/>
                      </a:lnTo>
                      <a:lnTo>
                        <a:pt x="326" y="46"/>
                      </a:lnTo>
                      <a:lnTo>
                        <a:pt x="326" y="46"/>
                      </a:lnTo>
                      <a:lnTo>
                        <a:pt x="325" y="46"/>
                      </a:lnTo>
                      <a:lnTo>
                        <a:pt x="325" y="46"/>
                      </a:lnTo>
                      <a:lnTo>
                        <a:pt x="325" y="46"/>
                      </a:lnTo>
                      <a:lnTo>
                        <a:pt x="324" y="46"/>
                      </a:lnTo>
                      <a:lnTo>
                        <a:pt x="324" y="46"/>
                      </a:lnTo>
                      <a:lnTo>
                        <a:pt x="324" y="46"/>
                      </a:lnTo>
                      <a:lnTo>
                        <a:pt x="324" y="47"/>
                      </a:lnTo>
                      <a:lnTo>
                        <a:pt x="324" y="47"/>
                      </a:lnTo>
                      <a:lnTo>
                        <a:pt x="324" y="47"/>
                      </a:lnTo>
                      <a:lnTo>
                        <a:pt x="323" y="47"/>
                      </a:lnTo>
                      <a:lnTo>
                        <a:pt x="323" y="48"/>
                      </a:lnTo>
                      <a:lnTo>
                        <a:pt x="323" y="49"/>
                      </a:lnTo>
                      <a:lnTo>
                        <a:pt x="322" y="49"/>
                      </a:lnTo>
                      <a:lnTo>
                        <a:pt x="322" y="49"/>
                      </a:lnTo>
                      <a:lnTo>
                        <a:pt x="322" y="50"/>
                      </a:lnTo>
                      <a:lnTo>
                        <a:pt x="321" y="50"/>
                      </a:lnTo>
                      <a:lnTo>
                        <a:pt x="321" y="50"/>
                      </a:lnTo>
                      <a:lnTo>
                        <a:pt x="321" y="50"/>
                      </a:lnTo>
                      <a:lnTo>
                        <a:pt x="321" y="51"/>
                      </a:lnTo>
                      <a:lnTo>
                        <a:pt x="321" y="51"/>
                      </a:lnTo>
                      <a:lnTo>
                        <a:pt x="321" y="51"/>
                      </a:lnTo>
                      <a:lnTo>
                        <a:pt x="321" y="51"/>
                      </a:lnTo>
                      <a:lnTo>
                        <a:pt x="320" y="52"/>
                      </a:lnTo>
                      <a:lnTo>
                        <a:pt x="320" y="53"/>
                      </a:lnTo>
                      <a:lnTo>
                        <a:pt x="320" y="53"/>
                      </a:lnTo>
                      <a:lnTo>
                        <a:pt x="320" y="53"/>
                      </a:lnTo>
                      <a:lnTo>
                        <a:pt x="320" y="53"/>
                      </a:lnTo>
                      <a:lnTo>
                        <a:pt x="319" y="53"/>
                      </a:lnTo>
                      <a:lnTo>
                        <a:pt x="319" y="54"/>
                      </a:lnTo>
                      <a:lnTo>
                        <a:pt x="319" y="54"/>
                      </a:lnTo>
                      <a:lnTo>
                        <a:pt x="319" y="54"/>
                      </a:lnTo>
                      <a:lnTo>
                        <a:pt x="319" y="55"/>
                      </a:lnTo>
                      <a:lnTo>
                        <a:pt x="319" y="55"/>
                      </a:lnTo>
                      <a:lnTo>
                        <a:pt x="319" y="55"/>
                      </a:lnTo>
                      <a:lnTo>
                        <a:pt x="318" y="56"/>
                      </a:lnTo>
                      <a:lnTo>
                        <a:pt x="318" y="56"/>
                      </a:lnTo>
                      <a:lnTo>
                        <a:pt x="318" y="56"/>
                      </a:lnTo>
                      <a:lnTo>
                        <a:pt x="318" y="56"/>
                      </a:lnTo>
                      <a:lnTo>
                        <a:pt x="317" y="56"/>
                      </a:lnTo>
                      <a:lnTo>
                        <a:pt x="317" y="57"/>
                      </a:lnTo>
                      <a:lnTo>
                        <a:pt x="317" y="57"/>
                      </a:lnTo>
                      <a:lnTo>
                        <a:pt x="317" y="57"/>
                      </a:lnTo>
                      <a:lnTo>
                        <a:pt x="317" y="57"/>
                      </a:lnTo>
                      <a:lnTo>
                        <a:pt x="317" y="58"/>
                      </a:lnTo>
                      <a:lnTo>
                        <a:pt x="316" y="58"/>
                      </a:lnTo>
                      <a:lnTo>
                        <a:pt x="317" y="58"/>
                      </a:lnTo>
                      <a:lnTo>
                        <a:pt x="316" y="58"/>
                      </a:lnTo>
                      <a:lnTo>
                        <a:pt x="316" y="58"/>
                      </a:lnTo>
                      <a:lnTo>
                        <a:pt x="316" y="59"/>
                      </a:lnTo>
                      <a:lnTo>
                        <a:pt x="316" y="59"/>
                      </a:lnTo>
                      <a:lnTo>
                        <a:pt x="316" y="59"/>
                      </a:lnTo>
                      <a:lnTo>
                        <a:pt x="316" y="59"/>
                      </a:lnTo>
                      <a:lnTo>
                        <a:pt x="316" y="60"/>
                      </a:lnTo>
                      <a:lnTo>
                        <a:pt x="316" y="60"/>
                      </a:lnTo>
                      <a:lnTo>
                        <a:pt x="316" y="60"/>
                      </a:lnTo>
                      <a:lnTo>
                        <a:pt x="316" y="60"/>
                      </a:lnTo>
                      <a:lnTo>
                        <a:pt x="316" y="60"/>
                      </a:lnTo>
                      <a:lnTo>
                        <a:pt x="316" y="61"/>
                      </a:lnTo>
                      <a:lnTo>
                        <a:pt x="316" y="61"/>
                      </a:lnTo>
                      <a:lnTo>
                        <a:pt x="316" y="61"/>
                      </a:lnTo>
                      <a:lnTo>
                        <a:pt x="316" y="61"/>
                      </a:lnTo>
                      <a:lnTo>
                        <a:pt x="316" y="61"/>
                      </a:lnTo>
                      <a:lnTo>
                        <a:pt x="316" y="61"/>
                      </a:lnTo>
                      <a:lnTo>
                        <a:pt x="316" y="62"/>
                      </a:lnTo>
                      <a:lnTo>
                        <a:pt x="316" y="62"/>
                      </a:lnTo>
                      <a:lnTo>
                        <a:pt x="316" y="62"/>
                      </a:lnTo>
                      <a:lnTo>
                        <a:pt x="316" y="62"/>
                      </a:lnTo>
                      <a:lnTo>
                        <a:pt x="316" y="62"/>
                      </a:lnTo>
                      <a:lnTo>
                        <a:pt x="316" y="62"/>
                      </a:lnTo>
                      <a:lnTo>
                        <a:pt x="316" y="62"/>
                      </a:lnTo>
                      <a:lnTo>
                        <a:pt x="316" y="63"/>
                      </a:lnTo>
                      <a:lnTo>
                        <a:pt x="316" y="63"/>
                      </a:lnTo>
                      <a:lnTo>
                        <a:pt x="316" y="63"/>
                      </a:lnTo>
                      <a:lnTo>
                        <a:pt x="316" y="63"/>
                      </a:lnTo>
                      <a:lnTo>
                        <a:pt x="316" y="63"/>
                      </a:lnTo>
                      <a:lnTo>
                        <a:pt x="316" y="64"/>
                      </a:lnTo>
                      <a:lnTo>
                        <a:pt x="316" y="64"/>
                      </a:lnTo>
                      <a:lnTo>
                        <a:pt x="316" y="63"/>
                      </a:lnTo>
                      <a:lnTo>
                        <a:pt x="316" y="63"/>
                      </a:lnTo>
                      <a:lnTo>
                        <a:pt x="317" y="64"/>
                      </a:lnTo>
                      <a:lnTo>
                        <a:pt x="317" y="63"/>
                      </a:lnTo>
                      <a:lnTo>
                        <a:pt x="317" y="63"/>
                      </a:lnTo>
                      <a:lnTo>
                        <a:pt x="318" y="63"/>
                      </a:lnTo>
                      <a:lnTo>
                        <a:pt x="318" y="64"/>
                      </a:lnTo>
                      <a:lnTo>
                        <a:pt x="318" y="63"/>
                      </a:lnTo>
                      <a:lnTo>
                        <a:pt x="319" y="63"/>
                      </a:lnTo>
                      <a:lnTo>
                        <a:pt x="319" y="63"/>
                      </a:lnTo>
                      <a:lnTo>
                        <a:pt x="319" y="63"/>
                      </a:lnTo>
                      <a:lnTo>
                        <a:pt x="319" y="63"/>
                      </a:lnTo>
                      <a:lnTo>
                        <a:pt x="319" y="63"/>
                      </a:lnTo>
                      <a:lnTo>
                        <a:pt x="319" y="63"/>
                      </a:lnTo>
                      <a:lnTo>
                        <a:pt x="319" y="63"/>
                      </a:lnTo>
                      <a:lnTo>
                        <a:pt x="320" y="63"/>
                      </a:lnTo>
                      <a:lnTo>
                        <a:pt x="320" y="63"/>
                      </a:lnTo>
                      <a:lnTo>
                        <a:pt x="321" y="63"/>
                      </a:lnTo>
                      <a:lnTo>
                        <a:pt x="321" y="63"/>
                      </a:lnTo>
                      <a:lnTo>
                        <a:pt x="321" y="63"/>
                      </a:lnTo>
                      <a:lnTo>
                        <a:pt x="321" y="64"/>
                      </a:lnTo>
                      <a:lnTo>
                        <a:pt x="321" y="64"/>
                      </a:lnTo>
                      <a:lnTo>
                        <a:pt x="321" y="64"/>
                      </a:lnTo>
                      <a:lnTo>
                        <a:pt x="321" y="64"/>
                      </a:lnTo>
                      <a:lnTo>
                        <a:pt x="321" y="64"/>
                      </a:lnTo>
                      <a:lnTo>
                        <a:pt x="321" y="64"/>
                      </a:lnTo>
                      <a:lnTo>
                        <a:pt x="322" y="63"/>
                      </a:lnTo>
                      <a:lnTo>
                        <a:pt x="322" y="64"/>
                      </a:lnTo>
                      <a:lnTo>
                        <a:pt x="322" y="64"/>
                      </a:lnTo>
                      <a:lnTo>
                        <a:pt x="322" y="64"/>
                      </a:lnTo>
                      <a:lnTo>
                        <a:pt x="322" y="64"/>
                      </a:lnTo>
                      <a:lnTo>
                        <a:pt x="322" y="64"/>
                      </a:lnTo>
                      <a:lnTo>
                        <a:pt x="322" y="64"/>
                      </a:lnTo>
                      <a:lnTo>
                        <a:pt x="322" y="64"/>
                      </a:lnTo>
                      <a:lnTo>
                        <a:pt x="322" y="64"/>
                      </a:lnTo>
                      <a:lnTo>
                        <a:pt x="323" y="64"/>
                      </a:lnTo>
                      <a:lnTo>
                        <a:pt x="323" y="64"/>
                      </a:lnTo>
                      <a:lnTo>
                        <a:pt x="323" y="64"/>
                      </a:lnTo>
                      <a:lnTo>
                        <a:pt x="323" y="65"/>
                      </a:lnTo>
                      <a:lnTo>
                        <a:pt x="323" y="65"/>
                      </a:lnTo>
                      <a:lnTo>
                        <a:pt x="323" y="65"/>
                      </a:lnTo>
                      <a:lnTo>
                        <a:pt x="324" y="65"/>
                      </a:lnTo>
                      <a:lnTo>
                        <a:pt x="324" y="65"/>
                      </a:lnTo>
                      <a:lnTo>
                        <a:pt x="324" y="66"/>
                      </a:lnTo>
                      <a:lnTo>
                        <a:pt x="324" y="66"/>
                      </a:lnTo>
                      <a:lnTo>
                        <a:pt x="324" y="65"/>
                      </a:lnTo>
                      <a:lnTo>
                        <a:pt x="324" y="65"/>
                      </a:lnTo>
                      <a:lnTo>
                        <a:pt x="324" y="65"/>
                      </a:lnTo>
                      <a:lnTo>
                        <a:pt x="324" y="66"/>
                      </a:lnTo>
                      <a:lnTo>
                        <a:pt x="324" y="66"/>
                      </a:lnTo>
                      <a:lnTo>
                        <a:pt x="325" y="66"/>
                      </a:lnTo>
                      <a:lnTo>
                        <a:pt x="325" y="66"/>
                      </a:lnTo>
                      <a:lnTo>
                        <a:pt x="325" y="66"/>
                      </a:lnTo>
                      <a:lnTo>
                        <a:pt x="325" y="67"/>
                      </a:lnTo>
                      <a:lnTo>
                        <a:pt x="325" y="67"/>
                      </a:lnTo>
                      <a:lnTo>
                        <a:pt x="325" y="67"/>
                      </a:lnTo>
                      <a:lnTo>
                        <a:pt x="325" y="67"/>
                      </a:lnTo>
                      <a:lnTo>
                        <a:pt x="326" y="67"/>
                      </a:lnTo>
                      <a:lnTo>
                        <a:pt x="326" y="67"/>
                      </a:lnTo>
                      <a:lnTo>
                        <a:pt x="326" y="67"/>
                      </a:lnTo>
                      <a:lnTo>
                        <a:pt x="326" y="67"/>
                      </a:lnTo>
                      <a:lnTo>
                        <a:pt x="326" y="67"/>
                      </a:lnTo>
                      <a:lnTo>
                        <a:pt x="326" y="68"/>
                      </a:lnTo>
                      <a:lnTo>
                        <a:pt x="326" y="68"/>
                      </a:lnTo>
                      <a:lnTo>
                        <a:pt x="326" y="68"/>
                      </a:lnTo>
                      <a:lnTo>
                        <a:pt x="326" y="68"/>
                      </a:lnTo>
                      <a:lnTo>
                        <a:pt x="326" y="68"/>
                      </a:lnTo>
                      <a:lnTo>
                        <a:pt x="326" y="68"/>
                      </a:lnTo>
                      <a:lnTo>
                        <a:pt x="326" y="68"/>
                      </a:lnTo>
                      <a:lnTo>
                        <a:pt x="326" y="68"/>
                      </a:lnTo>
                      <a:lnTo>
                        <a:pt x="326" y="68"/>
                      </a:lnTo>
                      <a:lnTo>
                        <a:pt x="327" y="68"/>
                      </a:lnTo>
                      <a:lnTo>
                        <a:pt x="327" y="68"/>
                      </a:lnTo>
                      <a:lnTo>
                        <a:pt x="327" y="68"/>
                      </a:lnTo>
                      <a:lnTo>
                        <a:pt x="327" y="68"/>
                      </a:lnTo>
                      <a:lnTo>
                        <a:pt x="327" y="68"/>
                      </a:lnTo>
                      <a:lnTo>
                        <a:pt x="327" y="68"/>
                      </a:lnTo>
                      <a:lnTo>
                        <a:pt x="327" y="69"/>
                      </a:lnTo>
                      <a:lnTo>
                        <a:pt x="328" y="69"/>
                      </a:lnTo>
                      <a:lnTo>
                        <a:pt x="328" y="69"/>
                      </a:lnTo>
                      <a:lnTo>
                        <a:pt x="328" y="69"/>
                      </a:lnTo>
                      <a:lnTo>
                        <a:pt x="328" y="70"/>
                      </a:lnTo>
                      <a:lnTo>
                        <a:pt x="328" y="70"/>
                      </a:lnTo>
                      <a:lnTo>
                        <a:pt x="328" y="70"/>
                      </a:lnTo>
                      <a:lnTo>
                        <a:pt x="328" y="70"/>
                      </a:lnTo>
                      <a:lnTo>
                        <a:pt x="329" y="70"/>
                      </a:lnTo>
                      <a:lnTo>
                        <a:pt x="329" y="70"/>
                      </a:lnTo>
                      <a:lnTo>
                        <a:pt x="330" y="70"/>
                      </a:lnTo>
                      <a:lnTo>
                        <a:pt x="331" y="70"/>
                      </a:lnTo>
                      <a:lnTo>
                        <a:pt x="331" y="70"/>
                      </a:lnTo>
                      <a:lnTo>
                        <a:pt x="331" y="70"/>
                      </a:lnTo>
                      <a:lnTo>
                        <a:pt x="332" y="70"/>
                      </a:lnTo>
                      <a:lnTo>
                        <a:pt x="332" y="70"/>
                      </a:lnTo>
                      <a:lnTo>
                        <a:pt x="332" y="71"/>
                      </a:lnTo>
                      <a:lnTo>
                        <a:pt x="333" y="71"/>
                      </a:lnTo>
                      <a:lnTo>
                        <a:pt x="333" y="70"/>
                      </a:lnTo>
                      <a:lnTo>
                        <a:pt x="333" y="71"/>
                      </a:lnTo>
                      <a:lnTo>
                        <a:pt x="333" y="71"/>
                      </a:lnTo>
                      <a:lnTo>
                        <a:pt x="334" y="71"/>
                      </a:lnTo>
                      <a:lnTo>
                        <a:pt x="334" y="71"/>
                      </a:lnTo>
                      <a:lnTo>
                        <a:pt x="335" y="71"/>
                      </a:lnTo>
                      <a:lnTo>
                        <a:pt x="335" y="71"/>
                      </a:lnTo>
                      <a:lnTo>
                        <a:pt x="335" y="72"/>
                      </a:lnTo>
                      <a:lnTo>
                        <a:pt x="335" y="71"/>
                      </a:lnTo>
                      <a:lnTo>
                        <a:pt x="335" y="71"/>
                      </a:lnTo>
                      <a:lnTo>
                        <a:pt x="335" y="71"/>
                      </a:lnTo>
                      <a:lnTo>
                        <a:pt x="335" y="71"/>
                      </a:lnTo>
                      <a:lnTo>
                        <a:pt x="336" y="70"/>
                      </a:lnTo>
                      <a:lnTo>
                        <a:pt x="336" y="70"/>
                      </a:lnTo>
                      <a:lnTo>
                        <a:pt x="336" y="70"/>
                      </a:lnTo>
                      <a:lnTo>
                        <a:pt x="336" y="70"/>
                      </a:lnTo>
                      <a:lnTo>
                        <a:pt x="336" y="70"/>
                      </a:lnTo>
                      <a:lnTo>
                        <a:pt x="337" y="70"/>
                      </a:lnTo>
                      <a:lnTo>
                        <a:pt x="337" y="69"/>
                      </a:lnTo>
                      <a:lnTo>
                        <a:pt x="337" y="70"/>
                      </a:lnTo>
                      <a:lnTo>
                        <a:pt x="337" y="70"/>
                      </a:lnTo>
                      <a:lnTo>
                        <a:pt x="337" y="69"/>
                      </a:lnTo>
                      <a:lnTo>
                        <a:pt x="337" y="69"/>
                      </a:lnTo>
                      <a:lnTo>
                        <a:pt x="338" y="69"/>
                      </a:lnTo>
                      <a:lnTo>
                        <a:pt x="338" y="69"/>
                      </a:lnTo>
                      <a:lnTo>
                        <a:pt x="338" y="69"/>
                      </a:lnTo>
                      <a:lnTo>
                        <a:pt x="338" y="69"/>
                      </a:lnTo>
                      <a:lnTo>
                        <a:pt x="338" y="69"/>
                      </a:lnTo>
                      <a:lnTo>
                        <a:pt x="339" y="69"/>
                      </a:lnTo>
                      <a:lnTo>
                        <a:pt x="339" y="69"/>
                      </a:lnTo>
                      <a:lnTo>
                        <a:pt x="339" y="69"/>
                      </a:lnTo>
                      <a:lnTo>
                        <a:pt x="339" y="69"/>
                      </a:lnTo>
                      <a:lnTo>
                        <a:pt x="339" y="69"/>
                      </a:lnTo>
                      <a:lnTo>
                        <a:pt x="340" y="69"/>
                      </a:lnTo>
                      <a:lnTo>
                        <a:pt x="340" y="69"/>
                      </a:lnTo>
                      <a:lnTo>
                        <a:pt x="340" y="69"/>
                      </a:lnTo>
                      <a:lnTo>
                        <a:pt x="340" y="69"/>
                      </a:lnTo>
                      <a:lnTo>
                        <a:pt x="340" y="69"/>
                      </a:lnTo>
                      <a:lnTo>
                        <a:pt x="341" y="69"/>
                      </a:lnTo>
                      <a:lnTo>
                        <a:pt x="341" y="69"/>
                      </a:lnTo>
                      <a:lnTo>
                        <a:pt x="341" y="69"/>
                      </a:lnTo>
                      <a:lnTo>
                        <a:pt x="341" y="69"/>
                      </a:lnTo>
                      <a:lnTo>
                        <a:pt x="341" y="69"/>
                      </a:lnTo>
                      <a:lnTo>
                        <a:pt x="341" y="70"/>
                      </a:lnTo>
                      <a:lnTo>
                        <a:pt x="341" y="70"/>
                      </a:lnTo>
                      <a:lnTo>
                        <a:pt x="341" y="71"/>
                      </a:lnTo>
                      <a:lnTo>
                        <a:pt x="342" y="71"/>
                      </a:lnTo>
                      <a:lnTo>
                        <a:pt x="342" y="71"/>
                      </a:lnTo>
                      <a:lnTo>
                        <a:pt x="343" y="71"/>
                      </a:lnTo>
                      <a:lnTo>
                        <a:pt x="343" y="72"/>
                      </a:lnTo>
                      <a:lnTo>
                        <a:pt x="342" y="72"/>
                      </a:lnTo>
                      <a:lnTo>
                        <a:pt x="342" y="72"/>
                      </a:lnTo>
                      <a:lnTo>
                        <a:pt x="343" y="72"/>
                      </a:lnTo>
                      <a:lnTo>
                        <a:pt x="343" y="72"/>
                      </a:lnTo>
                      <a:lnTo>
                        <a:pt x="343" y="72"/>
                      </a:lnTo>
                      <a:lnTo>
                        <a:pt x="343" y="72"/>
                      </a:lnTo>
                      <a:lnTo>
                        <a:pt x="343" y="72"/>
                      </a:lnTo>
                      <a:lnTo>
                        <a:pt x="343" y="72"/>
                      </a:lnTo>
                      <a:lnTo>
                        <a:pt x="344" y="72"/>
                      </a:lnTo>
                      <a:lnTo>
                        <a:pt x="344" y="72"/>
                      </a:lnTo>
                      <a:lnTo>
                        <a:pt x="344" y="71"/>
                      </a:lnTo>
                      <a:lnTo>
                        <a:pt x="344" y="71"/>
                      </a:lnTo>
                      <a:lnTo>
                        <a:pt x="345" y="71"/>
                      </a:lnTo>
                      <a:lnTo>
                        <a:pt x="345" y="72"/>
                      </a:lnTo>
                      <a:lnTo>
                        <a:pt x="345" y="72"/>
                      </a:lnTo>
                      <a:lnTo>
                        <a:pt x="345" y="72"/>
                      </a:lnTo>
                      <a:lnTo>
                        <a:pt x="345" y="72"/>
                      </a:lnTo>
                      <a:lnTo>
                        <a:pt x="345" y="72"/>
                      </a:lnTo>
                      <a:lnTo>
                        <a:pt x="345" y="72"/>
                      </a:lnTo>
                      <a:lnTo>
                        <a:pt x="346" y="72"/>
                      </a:lnTo>
                      <a:lnTo>
                        <a:pt x="347" y="73"/>
                      </a:lnTo>
                      <a:lnTo>
                        <a:pt x="347" y="73"/>
                      </a:lnTo>
                      <a:lnTo>
                        <a:pt x="347" y="73"/>
                      </a:lnTo>
                      <a:lnTo>
                        <a:pt x="348" y="73"/>
                      </a:lnTo>
                      <a:lnTo>
                        <a:pt x="348" y="73"/>
                      </a:lnTo>
                      <a:lnTo>
                        <a:pt x="348" y="73"/>
                      </a:lnTo>
                      <a:lnTo>
                        <a:pt x="349" y="73"/>
                      </a:lnTo>
                      <a:lnTo>
                        <a:pt x="349" y="73"/>
                      </a:lnTo>
                      <a:lnTo>
                        <a:pt x="349" y="73"/>
                      </a:lnTo>
                      <a:lnTo>
                        <a:pt x="349" y="74"/>
                      </a:lnTo>
                      <a:lnTo>
                        <a:pt x="349" y="74"/>
                      </a:lnTo>
                      <a:lnTo>
                        <a:pt x="350" y="74"/>
                      </a:lnTo>
                      <a:lnTo>
                        <a:pt x="350" y="74"/>
                      </a:lnTo>
                      <a:lnTo>
                        <a:pt x="350" y="74"/>
                      </a:lnTo>
                      <a:lnTo>
                        <a:pt x="351" y="74"/>
                      </a:lnTo>
                      <a:lnTo>
                        <a:pt x="351" y="74"/>
                      </a:lnTo>
                      <a:lnTo>
                        <a:pt x="351" y="74"/>
                      </a:lnTo>
                      <a:lnTo>
                        <a:pt x="351" y="74"/>
                      </a:lnTo>
                      <a:lnTo>
                        <a:pt x="351" y="73"/>
                      </a:lnTo>
                      <a:lnTo>
                        <a:pt x="352" y="73"/>
                      </a:lnTo>
                      <a:lnTo>
                        <a:pt x="352" y="73"/>
                      </a:lnTo>
                      <a:lnTo>
                        <a:pt x="352" y="73"/>
                      </a:lnTo>
                      <a:lnTo>
                        <a:pt x="352" y="73"/>
                      </a:lnTo>
                      <a:lnTo>
                        <a:pt x="352" y="73"/>
                      </a:lnTo>
                      <a:lnTo>
                        <a:pt x="352" y="72"/>
                      </a:lnTo>
                      <a:lnTo>
                        <a:pt x="352" y="72"/>
                      </a:lnTo>
                      <a:lnTo>
                        <a:pt x="352" y="72"/>
                      </a:lnTo>
                      <a:lnTo>
                        <a:pt x="352" y="72"/>
                      </a:lnTo>
                      <a:lnTo>
                        <a:pt x="352" y="72"/>
                      </a:lnTo>
                      <a:lnTo>
                        <a:pt x="352" y="72"/>
                      </a:lnTo>
                      <a:lnTo>
                        <a:pt x="352" y="71"/>
                      </a:lnTo>
                      <a:lnTo>
                        <a:pt x="352" y="71"/>
                      </a:lnTo>
                      <a:lnTo>
                        <a:pt x="353" y="71"/>
                      </a:lnTo>
                      <a:lnTo>
                        <a:pt x="353" y="71"/>
                      </a:lnTo>
                      <a:lnTo>
                        <a:pt x="353" y="71"/>
                      </a:lnTo>
                      <a:lnTo>
                        <a:pt x="353" y="71"/>
                      </a:lnTo>
                      <a:lnTo>
                        <a:pt x="353" y="71"/>
                      </a:lnTo>
                      <a:lnTo>
                        <a:pt x="353" y="70"/>
                      </a:lnTo>
                      <a:lnTo>
                        <a:pt x="354" y="71"/>
                      </a:lnTo>
                      <a:lnTo>
                        <a:pt x="354" y="70"/>
                      </a:lnTo>
                      <a:lnTo>
                        <a:pt x="354" y="70"/>
                      </a:lnTo>
                      <a:lnTo>
                        <a:pt x="354" y="70"/>
                      </a:lnTo>
                      <a:lnTo>
                        <a:pt x="354" y="70"/>
                      </a:lnTo>
                      <a:lnTo>
                        <a:pt x="354" y="70"/>
                      </a:lnTo>
                      <a:lnTo>
                        <a:pt x="354" y="70"/>
                      </a:lnTo>
                      <a:lnTo>
                        <a:pt x="354" y="70"/>
                      </a:lnTo>
                      <a:lnTo>
                        <a:pt x="355" y="71"/>
                      </a:lnTo>
                      <a:lnTo>
                        <a:pt x="355" y="70"/>
                      </a:lnTo>
                      <a:lnTo>
                        <a:pt x="355" y="70"/>
                      </a:lnTo>
                      <a:lnTo>
                        <a:pt x="355" y="70"/>
                      </a:lnTo>
                      <a:lnTo>
                        <a:pt x="355" y="71"/>
                      </a:lnTo>
                      <a:lnTo>
                        <a:pt x="355" y="71"/>
                      </a:lnTo>
                      <a:lnTo>
                        <a:pt x="356" y="70"/>
                      </a:lnTo>
                      <a:lnTo>
                        <a:pt x="356" y="71"/>
                      </a:lnTo>
                      <a:lnTo>
                        <a:pt x="356" y="71"/>
                      </a:lnTo>
                      <a:lnTo>
                        <a:pt x="356" y="71"/>
                      </a:lnTo>
                      <a:lnTo>
                        <a:pt x="356" y="71"/>
                      </a:lnTo>
                      <a:lnTo>
                        <a:pt x="357" y="71"/>
                      </a:lnTo>
                      <a:lnTo>
                        <a:pt x="357" y="71"/>
                      </a:lnTo>
                      <a:lnTo>
                        <a:pt x="357" y="71"/>
                      </a:lnTo>
                      <a:lnTo>
                        <a:pt x="358" y="72"/>
                      </a:lnTo>
                      <a:lnTo>
                        <a:pt x="358" y="72"/>
                      </a:lnTo>
                      <a:lnTo>
                        <a:pt x="358" y="72"/>
                      </a:lnTo>
                      <a:lnTo>
                        <a:pt x="359" y="72"/>
                      </a:lnTo>
                      <a:lnTo>
                        <a:pt x="359" y="72"/>
                      </a:lnTo>
                      <a:lnTo>
                        <a:pt x="360" y="72"/>
                      </a:lnTo>
                      <a:lnTo>
                        <a:pt x="360" y="72"/>
                      </a:lnTo>
                      <a:lnTo>
                        <a:pt x="360" y="72"/>
                      </a:lnTo>
                      <a:lnTo>
                        <a:pt x="361" y="72"/>
                      </a:lnTo>
                      <a:lnTo>
                        <a:pt x="361" y="72"/>
                      </a:lnTo>
                      <a:lnTo>
                        <a:pt x="361" y="72"/>
                      </a:lnTo>
                      <a:lnTo>
                        <a:pt x="361" y="72"/>
                      </a:lnTo>
                      <a:lnTo>
                        <a:pt x="361" y="72"/>
                      </a:lnTo>
                      <a:lnTo>
                        <a:pt x="362" y="72"/>
                      </a:lnTo>
                      <a:lnTo>
                        <a:pt x="362" y="72"/>
                      </a:lnTo>
                      <a:lnTo>
                        <a:pt x="362" y="72"/>
                      </a:lnTo>
                      <a:lnTo>
                        <a:pt x="363" y="72"/>
                      </a:lnTo>
                      <a:lnTo>
                        <a:pt x="363" y="71"/>
                      </a:lnTo>
                      <a:lnTo>
                        <a:pt x="363" y="71"/>
                      </a:lnTo>
                      <a:lnTo>
                        <a:pt x="363" y="71"/>
                      </a:lnTo>
                      <a:lnTo>
                        <a:pt x="363" y="71"/>
                      </a:lnTo>
                      <a:lnTo>
                        <a:pt x="364" y="71"/>
                      </a:lnTo>
                      <a:lnTo>
                        <a:pt x="364" y="71"/>
                      </a:lnTo>
                      <a:lnTo>
                        <a:pt x="364" y="71"/>
                      </a:lnTo>
                      <a:lnTo>
                        <a:pt x="365" y="71"/>
                      </a:lnTo>
                      <a:lnTo>
                        <a:pt x="365" y="72"/>
                      </a:lnTo>
                      <a:lnTo>
                        <a:pt x="368" y="72"/>
                      </a:lnTo>
                      <a:lnTo>
                        <a:pt x="369" y="72"/>
                      </a:lnTo>
                      <a:lnTo>
                        <a:pt x="369" y="73"/>
                      </a:lnTo>
                      <a:lnTo>
                        <a:pt x="370" y="73"/>
                      </a:lnTo>
                      <a:lnTo>
                        <a:pt x="371" y="73"/>
                      </a:lnTo>
                      <a:lnTo>
                        <a:pt x="371" y="73"/>
                      </a:lnTo>
                      <a:lnTo>
                        <a:pt x="371" y="74"/>
                      </a:lnTo>
                      <a:lnTo>
                        <a:pt x="371" y="73"/>
                      </a:lnTo>
                      <a:lnTo>
                        <a:pt x="371" y="73"/>
                      </a:lnTo>
                      <a:lnTo>
                        <a:pt x="372" y="74"/>
                      </a:lnTo>
                      <a:lnTo>
                        <a:pt x="372" y="74"/>
                      </a:lnTo>
                      <a:lnTo>
                        <a:pt x="372" y="75"/>
                      </a:lnTo>
                      <a:lnTo>
                        <a:pt x="373" y="75"/>
                      </a:lnTo>
                      <a:lnTo>
                        <a:pt x="373" y="75"/>
                      </a:lnTo>
                      <a:lnTo>
                        <a:pt x="373" y="75"/>
                      </a:lnTo>
                      <a:lnTo>
                        <a:pt x="381" y="75"/>
                      </a:lnTo>
                      <a:lnTo>
                        <a:pt x="381" y="76"/>
                      </a:lnTo>
                      <a:lnTo>
                        <a:pt x="380" y="76"/>
                      </a:lnTo>
                      <a:lnTo>
                        <a:pt x="380" y="77"/>
                      </a:lnTo>
                      <a:lnTo>
                        <a:pt x="378" y="77"/>
                      </a:lnTo>
                      <a:lnTo>
                        <a:pt x="377" y="77"/>
                      </a:lnTo>
                      <a:lnTo>
                        <a:pt x="377" y="77"/>
                      </a:lnTo>
                      <a:lnTo>
                        <a:pt x="376" y="77"/>
                      </a:lnTo>
                      <a:lnTo>
                        <a:pt x="376" y="78"/>
                      </a:lnTo>
                      <a:lnTo>
                        <a:pt x="376" y="78"/>
                      </a:lnTo>
                      <a:lnTo>
                        <a:pt x="376" y="78"/>
                      </a:lnTo>
                      <a:lnTo>
                        <a:pt x="376" y="81"/>
                      </a:lnTo>
                      <a:lnTo>
                        <a:pt x="376" y="83"/>
                      </a:lnTo>
                      <a:lnTo>
                        <a:pt x="376" y="83"/>
                      </a:lnTo>
                      <a:lnTo>
                        <a:pt x="376" y="84"/>
                      </a:lnTo>
                      <a:lnTo>
                        <a:pt x="376" y="85"/>
                      </a:lnTo>
                      <a:lnTo>
                        <a:pt x="378" y="89"/>
                      </a:lnTo>
                      <a:lnTo>
                        <a:pt x="378" y="90"/>
                      </a:lnTo>
                      <a:lnTo>
                        <a:pt x="377" y="91"/>
                      </a:lnTo>
                      <a:lnTo>
                        <a:pt x="377" y="91"/>
                      </a:lnTo>
                      <a:lnTo>
                        <a:pt x="378" y="92"/>
                      </a:lnTo>
                      <a:lnTo>
                        <a:pt x="378" y="93"/>
                      </a:lnTo>
                      <a:lnTo>
                        <a:pt x="378" y="95"/>
                      </a:lnTo>
                      <a:lnTo>
                        <a:pt x="378" y="96"/>
                      </a:lnTo>
                      <a:lnTo>
                        <a:pt x="378" y="97"/>
                      </a:lnTo>
                      <a:lnTo>
                        <a:pt x="379" y="98"/>
                      </a:lnTo>
                      <a:lnTo>
                        <a:pt x="380" y="98"/>
                      </a:lnTo>
                      <a:lnTo>
                        <a:pt x="380" y="99"/>
                      </a:lnTo>
                      <a:lnTo>
                        <a:pt x="380" y="99"/>
                      </a:lnTo>
                      <a:lnTo>
                        <a:pt x="381" y="99"/>
                      </a:lnTo>
                      <a:lnTo>
                        <a:pt x="381" y="99"/>
                      </a:lnTo>
                      <a:lnTo>
                        <a:pt x="382" y="99"/>
                      </a:lnTo>
                      <a:lnTo>
                        <a:pt x="383" y="100"/>
                      </a:lnTo>
                      <a:lnTo>
                        <a:pt x="383" y="100"/>
                      </a:lnTo>
                      <a:lnTo>
                        <a:pt x="384" y="100"/>
                      </a:lnTo>
                      <a:lnTo>
                        <a:pt x="384" y="99"/>
                      </a:lnTo>
                      <a:lnTo>
                        <a:pt x="384" y="98"/>
                      </a:lnTo>
                      <a:lnTo>
                        <a:pt x="384" y="98"/>
                      </a:lnTo>
                      <a:lnTo>
                        <a:pt x="385" y="98"/>
                      </a:lnTo>
                      <a:lnTo>
                        <a:pt x="386" y="97"/>
                      </a:lnTo>
                      <a:lnTo>
                        <a:pt x="387" y="97"/>
                      </a:lnTo>
                      <a:lnTo>
                        <a:pt x="388" y="96"/>
                      </a:lnTo>
                      <a:lnTo>
                        <a:pt x="388" y="96"/>
                      </a:lnTo>
                      <a:lnTo>
                        <a:pt x="389" y="96"/>
                      </a:lnTo>
                      <a:lnTo>
                        <a:pt x="390" y="96"/>
                      </a:lnTo>
                      <a:lnTo>
                        <a:pt x="391" y="96"/>
                      </a:lnTo>
                      <a:lnTo>
                        <a:pt x="392" y="96"/>
                      </a:lnTo>
                      <a:lnTo>
                        <a:pt x="395" y="98"/>
                      </a:lnTo>
                      <a:lnTo>
                        <a:pt x="396" y="97"/>
                      </a:lnTo>
                      <a:lnTo>
                        <a:pt x="399" y="97"/>
                      </a:lnTo>
                      <a:lnTo>
                        <a:pt x="399" y="97"/>
                      </a:lnTo>
                      <a:lnTo>
                        <a:pt x="401" y="98"/>
                      </a:lnTo>
                      <a:lnTo>
                        <a:pt x="401" y="98"/>
                      </a:lnTo>
                      <a:lnTo>
                        <a:pt x="402" y="99"/>
                      </a:lnTo>
                      <a:lnTo>
                        <a:pt x="403" y="99"/>
                      </a:lnTo>
                      <a:lnTo>
                        <a:pt x="403" y="101"/>
                      </a:lnTo>
                      <a:lnTo>
                        <a:pt x="403" y="101"/>
                      </a:lnTo>
                      <a:lnTo>
                        <a:pt x="403" y="102"/>
                      </a:lnTo>
                      <a:lnTo>
                        <a:pt x="403" y="102"/>
                      </a:lnTo>
                      <a:lnTo>
                        <a:pt x="403" y="103"/>
                      </a:lnTo>
                      <a:lnTo>
                        <a:pt x="401" y="103"/>
                      </a:lnTo>
                      <a:lnTo>
                        <a:pt x="401" y="104"/>
                      </a:lnTo>
                      <a:lnTo>
                        <a:pt x="401" y="104"/>
                      </a:lnTo>
                      <a:lnTo>
                        <a:pt x="401" y="105"/>
                      </a:lnTo>
                      <a:lnTo>
                        <a:pt x="400" y="106"/>
                      </a:lnTo>
                      <a:lnTo>
                        <a:pt x="400" y="106"/>
                      </a:lnTo>
                      <a:lnTo>
                        <a:pt x="399" y="106"/>
                      </a:lnTo>
                      <a:lnTo>
                        <a:pt x="398" y="106"/>
                      </a:lnTo>
                      <a:lnTo>
                        <a:pt x="397" y="106"/>
                      </a:lnTo>
                      <a:lnTo>
                        <a:pt x="396" y="106"/>
                      </a:lnTo>
                      <a:lnTo>
                        <a:pt x="395" y="106"/>
                      </a:lnTo>
                      <a:lnTo>
                        <a:pt x="395" y="106"/>
                      </a:lnTo>
                      <a:lnTo>
                        <a:pt x="394" y="106"/>
                      </a:lnTo>
                      <a:lnTo>
                        <a:pt x="394" y="108"/>
                      </a:lnTo>
                      <a:lnTo>
                        <a:pt x="394" y="108"/>
                      </a:lnTo>
                      <a:lnTo>
                        <a:pt x="394" y="109"/>
                      </a:lnTo>
                      <a:lnTo>
                        <a:pt x="393" y="110"/>
                      </a:lnTo>
                      <a:lnTo>
                        <a:pt x="392" y="110"/>
                      </a:lnTo>
                      <a:lnTo>
                        <a:pt x="392" y="111"/>
                      </a:lnTo>
                      <a:lnTo>
                        <a:pt x="392" y="111"/>
                      </a:lnTo>
                      <a:lnTo>
                        <a:pt x="391" y="112"/>
                      </a:lnTo>
                      <a:lnTo>
                        <a:pt x="391" y="113"/>
                      </a:lnTo>
                      <a:lnTo>
                        <a:pt x="391" y="113"/>
                      </a:lnTo>
                      <a:lnTo>
                        <a:pt x="389" y="113"/>
                      </a:lnTo>
                      <a:lnTo>
                        <a:pt x="389" y="113"/>
                      </a:lnTo>
                      <a:lnTo>
                        <a:pt x="388" y="114"/>
                      </a:lnTo>
                      <a:lnTo>
                        <a:pt x="388" y="115"/>
                      </a:lnTo>
                      <a:lnTo>
                        <a:pt x="387" y="116"/>
                      </a:lnTo>
                      <a:lnTo>
                        <a:pt x="388" y="117"/>
                      </a:lnTo>
                      <a:lnTo>
                        <a:pt x="388" y="118"/>
                      </a:lnTo>
                      <a:lnTo>
                        <a:pt x="388" y="118"/>
                      </a:lnTo>
                      <a:lnTo>
                        <a:pt x="389" y="118"/>
                      </a:lnTo>
                      <a:lnTo>
                        <a:pt x="389" y="119"/>
                      </a:lnTo>
                      <a:lnTo>
                        <a:pt x="389" y="120"/>
                      </a:lnTo>
                      <a:lnTo>
                        <a:pt x="389" y="121"/>
                      </a:lnTo>
                      <a:lnTo>
                        <a:pt x="389" y="121"/>
                      </a:lnTo>
                      <a:lnTo>
                        <a:pt x="390" y="121"/>
                      </a:lnTo>
                      <a:lnTo>
                        <a:pt x="390" y="121"/>
                      </a:lnTo>
                      <a:lnTo>
                        <a:pt x="391" y="121"/>
                      </a:lnTo>
                      <a:lnTo>
                        <a:pt x="391" y="121"/>
                      </a:lnTo>
                      <a:lnTo>
                        <a:pt x="391" y="122"/>
                      </a:lnTo>
                      <a:lnTo>
                        <a:pt x="391" y="122"/>
                      </a:lnTo>
                      <a:lnTo>
                        <a:pt x="391" y="123"/>
                      </a:lnTo>
                      <a:lnTo>
                        <a:pt x="391" y="123"/>
                      </a:lnTo>
                      <a:lnTo>
                        <a:pt x="391" y="123"/>
                      </a:lnTo>
                      <a:lnTo>
                        <a:pt x="392" y="123"/>
                      </a:lnTo>
                      <a:lnTo>
                        <a:pt x="393" y="123"/>
                      </a:lnTo>
                      <a:lnTo>
                        <a:pt x="394" y="123"/>
                      </a:lnTo>
                      <a:lnTo>
                        <a:pt x="395" y="124"/>
                      </a:lnTo>
                      <a:lnTo>
                        <a:pt x="395" y="124"/>
                      </a:lnTo>
                      <a:lnTo>
                        <a:pt x="396" y="125"/>
                      </a:lnTo>
                      <a:lnTo>
                        <a:pt x="396" y="125"/>
                      </a:lnTo>
                      <a:lnTo>
                        <a:pt x="396" y="125"/>
                      </a:lnTo>
                      <a:lnTo>
                        <a:pt x="397" y="125"/>
                      </a:lnTo>
                      <a:lnTo>
                        <a:pt x="397" y="126"/>
                      </a:lnTo>
                      <a:lnTo>
                        <a:pt x="398" y="126"/>
                      </a:lnTo>
                      <a:lnTo>
                        <a:pt x="398" y="125"/>
                      </a:lnTo>
                      <a:lnTo>
                        <a:pt x="398" y="125"/>
                      </a:lnTo>
                      <a:lnTo>
                        <a:pt x="398" y="125"/>
                      </a:lnTo>
                      <a:lnTo>
                        <a:pt x="399" y="126"/>
                      </a:lnTo>
                      <a:lnTo>
                        <a:pt x="400" y="126"/>
                      </a:lnTo>
                      <a:lnTo>
                        <a:pt x="400" y="126"/>
                      </a:lnTo>
                      <a:lnTo>
                        <a:pt x="400" y="126"/>
                      </a:lnTo>
                      <a:lnTo>
                        <a:pt x="400" y="126"/>
                      </a:lnTo>
                      <a:lnTo>
                        <a:pt x="401" y="126"/>
                      </a:lnTo>
                      <a:lnTo>
                        <a:pt x="402" y="126"/>
                      </a:lnTo>
                      <a:lnTo>
                        <a:pt x="403" y="127"/>
                      </a:lnTo>
                      <a:lnTo>
                        <a:pt x="403" y="127"/>
                      </a:lnTo>
                      <a:lnTo>
                        <a:pt x="404" y="127"/>
                      </a:lnTo>
                      <a:lnTo>
                        <a:pt x="404" y="127"/>
                      </a:lnTo>
                      <a:lnTo>
                        <a:pt x="404" y="127"/>
                      </a:lnTo>
                      <a:lnTo>
                        <a:pt x="404" y="127"/>
                      </a:lnTo>
                      <a:lnTo>
                        <a:pt x="405" y="127"/>
                      </a:lnTo>
                      <a:lnTo>
                        <a:pt x="405" y="127"/>
                      </a:lnTo>
                      <a:lnTo>
                        <a:pt x="406" y="127"/>
                      </a:lnTo>
                      <a:lnTo>
                        <a:pt x="406" y="127"/>
                      </a:lnTo>
                      <a:lnTo>
                        <a:pt x="407" y="127"/>
                      </a:lnTo>
                      <a:lnTo>
                        <a:pt x="407" y="127"/>
                      </a:lnTo>
                      <a:lnTo>
                        <a:pt x="407" y="127"/>
                      </a:lnTo>
                      <a:lnTo>
                        <a:pt x="407" y="126"/>
                      </a:lnTo>
                      <a:lnTo>
                        <a:pt x="408" y="126"/>
                      </a:lnTo>
                      <a:lnTo>
                        <a:pt x="408" y="127"/>
                      </a:lnTo>
                      <a:lnTo>
                        <a:pt x="408" y="126"/>
                      </a:lnTo>
                      <a:lnTo>
                        <a:pt x="409" y="127"/>
                      </a:lnTo>
                      <a:lnTo>
                        <a:pt x="410" y="127"/>
                      </a:lnTo>
                      <a:lnTo>
                        <a:pt x="411" y="127"/>
                      </a:lnTo>
                      <a:lnTo>
                        <a:pt x="411" y="128"/>
                      </a:lnTo>
                      <a:lnTo>
                        <a:pt x="411" y="128"/>
                      </a:lnTo>
                      <a:lnTo>
                        <a:pt x="411" y="128"/>
                      </a:lnTo>
                      <a:lnTo>
                        <a:pt x="411" y="128"/>
                      </a:lnTo>
                      <a:lnTo>
                        <a:pt x="412" y="128"/>
                      </a:lnTo>
                      <a:lnTo>
                        <a:pt x="412" y="128"/>
                      </a:lnTo>
                      <a:lnTo>
                        <a:pt x="412" y="128"/>
                      </a:lnTo>
                      <a:lnTo>
                        <a:pt x="412" y="128"/>
                      </a:lnTo>
                      <a:lnTo>
                        <a:pt x="413" y="128"/>
                      </a:lnTo>
                      <a:lnTo>
                        <a:pt x="413" y="128"/>
                      </a:lnTo>
                      <a:lnTo>
                        <a:pt x="413" y="128"/>
                      </a:lnTo>
                      <a:lnTo>
                        <a:pt x="414" y="128"/>
                      </a:lnTo>
                      <a:lnTo>
                        <a:pt x="414" y="128"/>
                      </a:lnTo>
                      <a:lnTo>
                        <a:pt x="415" y="128"/>
                      </a:lnTo>
                      <a:lnTo>
                        <a:pt x="415" y="128"/>
                      </a:lnTo>
                      <a:lnTo>
                        <a:pt x="415" y="127"/>
                      </a:lnTo>
                      <a:lnTo>
                        <a:pt x="415" y="127"/>
                      </a:lnTo>
                      <a:lnTo>
                        <a:pt x="416" y="126"/>
                      </a:lnTo>
                      <a:lnTo>
                        <a:pt x="416" y="126"/>
                      </a:lnTo>
                      <a:lnTo>
                        <a:pt x="417" y="126"/>
                      </a:lnTo>
                      <a:lnTo>
                        <a:pt x="417" y="126"/>
                      </a:lnTo>
                      <a:lnTo>
                        <a:pt x="417" y="126"/>
                      </a:lnTo>
                      <a:lnTo>
                        <a:pt x="417" y="126"/>
                      </a:lnTo>
                      <a:lnTo>
                        <a:pt x="418" y="125"/>
                      </a:lnTo>
                      <a:lnTo>
                        <a:pt x="418" y="125"/>
                      </a:lnTo>
                      <a:lnTo>
                        <a:pt x="418" y="125"/>
                      </a:lnTo>
                      <a:lnTo>
                        <a:pt x="418" y="126"/>
                      </a:lnTo>
                      <a:lnTo>
                        <a:pt x="418" y="126"/>
                      </a:lnTo>
                      <a:lnTo>
                        <a:pt x="419" y="125"/>
                      </a:lnTo>
                      <a:lnTo>
                        <a:pt x="419" y="125"/>
                      </a:lnTo>
                      <a:lnTo>
                        <a:pt x="419" y="126"/>
                      </a:lnTo>
                      <a:lnTo>
                        <a:pt x="420" y="126"/>
                      </a:lnTo>
                      <a:lnTo>
                        <a:pt x="420" y="126"/>
                      </a:lnTo>
                      <a:lnTo>
                        <a:pt x="420" y="126"/>
                      </a:lnTo>
                      <a:lnTo>
                        <a:pt x="420" y="126"/>
                      </a:lnTo>
                      <a:lnTo>
                        <a:pt x="420" y="126"/>
                      </a:lnTo>
                      <a:lnTo>
                        <a:pt x="421" y="127"/>
                      </a:lnTo>
                      <a:lnTo>
                        <a:pt x="421" y="127"/>
                      </a:lnTo>
                      <a:lnTo>
                        <a:pt x="421" y="127"/>
                      </a:lnTo>
                      <a:lnTo>
                        <a:pt x="422" y="127"/>
                      </a:lnTo>
                      <a:lnTo>
                        <a:pt x="422" y="127"/>
                      </a:lnTo>
                      <a:lnTo>
                        <a:pt x="422" y="127"/>
                      </a:lnTo>
                      <a:lnTo>
                        <a:pt x="423" y="127"/>
                      </a:lnTo>
                      <a:lnTo>
                        <a:pt x="423" y="128"/>
                      </a:lnTo>
                      <a:lnTo>
                        <a:pt x="423" y="128"/>
                      </a:lnTo>
                      <a:lnTo>
                        <a:pt x="423" y="128"/>
                      </a:lnTo>
                      <a:lnTo>
                        <a:pt x="424" y="128"/>
                      </a:lnTo>
                      <a:lnTo>
                        <a:pt x="424" y="128"/>
                      </a:lnTo>
                      <a:lnTo>
                        <a:pt x="425" y="128"/>
                      </a:lnTo>
                      <a:lnTo>
                        <a:pt x="425" y="128"/>
                      </a:lnTo>
                      <a:lnTo>
                        <a:pt x="425" y="128"/>
                      </a:lnTo>
                      <a:lnTo>
                        <a:pt x="425" y="129"/>
                      </a:lnTo>
                      <a:lnTo>
                        <a:pt x="425" y="129"/>
                      </a:lnTo>
                      <a:lnTo>
                        <a:pt x="425" y="129"/>
                      </a:lnTo>
                      <a:lnTo>
                        <a:pt x="426" y="129"/>
                      </a:lnTo>
                      <a:lnTo>
                        <a:pt x="426" y="129"/>
                      </a:lnTo>
                      <a:lnTo>
                        <a:pt x="426" y="130"/>
                      </a:lnTo>
                      <a:lnTo>
                        <a:pt x="426" y="130"/>
                      </a:lnTo>
                      <a:lnTo>
                        <a:pt x="426" y="131"/>
                      </a:lnTo>
                      <a:lnTo>
                        <a:pt x="426" y="131"/>
                      </a:lnTo>
                      <a:lnTo>
                        <a:pt x="427" y="131"/>
                      </a:lnTo>
                      <a:lnTo>
                        <a:pt x="427" y="132"/>
                      </a:lnTo>
                      <a:lnTo>
                        <a:pt x="427" y="132"/>
                      </a:lnTo>
                      <a:lnTo>
                        <a:pt x="428" y="132"/>
                      </a:lnTo>
                      <a:lnTo>
                        <a:pt x="428" y="133"/>
                      </a:lnTo>
                      <a:lnTo>
                        <a:pt x="428" y="133"/>
                      </a:lnTo>
                      <a:lnTo>
                        <a:pt x="428" y="133"/>
                      </a:lnTo>
                      <a:lnTo>
                        <a:pt x="428" y="133"/>
                      </a:lnTo>
                      <a:lnTo>
                        <a:pt x="428" y="133"/>
                      </a:lnTo>
                      <a:lnTo>
                        <a:pt x="429" y="134"/>
                      </a:lnTo>
                      <a:lnTo>
                        <a:pt x="428" y="134"/>
                      </a:lnTo>
                      <a:lnTo>
                        <a:pt x="429" y="135"/>
                      </a:lnTo>
                      <a:lnTo>
                        <a:pt x="429" y="135"/>
                      </a:lnTo>
                      <a:lnTo>
                        <a:pt x="429" y="135"/>
                      </a:lnTo>
                      <a:lnTo>
                        <a:pt x="429" y="135"/>
                      </a:lnTo>
                      <a:lnTo>
                        <a:pt x="430" y="135"/>
                      </a:lnTo>
                      <a:lnTo>
                        <a:pt x="430" y="136"/>
                      </a:lnTo>
                      <a:lnTo>
                        <a:pt x="430" y="136"/>
                      </a:lnTo>
                      <a:lnTo>
                        <a:pt x="430" y="136"/>
                      </a:lnTo>
                      <a:lnTo>
                        <a:pt x="430" y="136"/>
                      </a:lnTo>
                      <a:lnTo>
                        <a:pt x="430" y="136"/>
                      </a:lnTo>
                      <a:lnTo>
                        <a:pt x="430" y="136"/>
                      </a:lnTo>
                      <a:lnTo>
                        <a:pt x="430" y="136"/>
                      </a:lnTo>
                      <a:lnTo>
                        <a:pt x="430" y="136"/>
                      </a:lnTo>
                      <a:lnTo>
                        <a:pt x="430" y="136"/>
                      </a:lnTo>
                      <a:lnTo>
                        <a:pt x="431" y="136"/>
                      </a:lnTo>
                      <a:lnTo>
                        <a:pt x="431" y="137"/>
                      </a:lnTo>
                      <a:lnTo>
                        <a:pt x="431" y="137"/>
                      </a:lnTo>
                      <a:lnTo>
                        <a:pt x="431" y="137"/>
                      </a:lnTo>
                      <a:lnTo>
                        <a:pt x="431" y="137"/>
                      </a:lnTo>
                      <a:lnTo>
                        <a:pt x="431" y="137"/>
                      </a:lnTo>
                      <a:lnTo>
                        <a:pt x="432" y="137"/>
                      </a:lnTo>
                      <a:lnTo>
                        <a:pt x="432" y="137"/>
                      </a:lnTo>
                      <a:lnTo>
                        <a:pt x="432" y="137"/>
                      </a:lnTo>
                      <a:lnTo>
                        <a:pt x="432" y="138"/>
                      </a:lnTo>
                      <a:lnTo>
                        <a:pt x="432" y="138"/>
                      </a:lnTo>
                      <a:lnTo>
                        <a:pt x="432" y="138"/>
                      </a:lnTo>
                      <a:lnTo>
                        <a:pt x="432" y="138"/>
                      </a:lnTo>
                      <a:lnTo>
                        <a:pt x="432" y="138"/>
                      </a:lnTo>
                      <a:lnTo>
                        <a:pt x="432" y="138"/>
                      </a:lnTo>
                      <a:lnTo>
                        <a:pt x="432" y="138"/>
                      </a:lnTo>
                      <a:lnTo>
                        <a:pt x="433" y="138"/>
                      </a:lnTo>
                      <a:lnTo>
                        <a:pt x="432" y="139"/>
                      </a:lnTo>
                      <a:lnTo>
                        <a:pt x="433" y="139"/>
                      </a:lnTo>
                      <a:lnTo>
                        <a:pt x="433" y="139"/>
                      </a:lnTo>
                      <a:lnTo>
                        <a:pt x="433" y="139"/>
                      </a:lnTo>
                      <a:lnTo>
                        <a:pt x="433" y="139"/>
                      </a:lnTo>
                      <a:lnTo>
                        <a:pt x="433" y="139"/>
                      </a:lnTo>
                      <a:lnTo>
                        <a:pt x="433" y="139"/>
                      </a:lnTo>
                      <a:lnTo>
                        <a:pt x="433" y="139"/>
                      </a:lnTo>
                      <a:lnTo>
                        <a:pt x="434" y="140"/>
                      </a:lnTo>
                      <a:lnTo>
                        <a:pt x="434" y="140"/>
                      </a:lnTo>
                      <a:lnTo>
                        <a:pt x="434" y="140"/>
                      </a:lnTo>
                      <a:lnTo>
                        <a:pt x="435" y="140"/>
                      </a:lnTo>
                      <a:lnTo>
                        <a:pt x="435" y="140"/>
                      </a:lnTo>
                      <a:lnTo>
                        <a:pt x="435" y="140"/>
                      </a:lnTo>
                      <a:lnTo>
                        <a:pt x="436" y="140"/>
                      </a:lnTo>
                      <a:lnTo>
                        <a:pt x="436" y="140"/>
                      </a:lnTo>
                      <a:lnTo>
                        <a:pt x="436" y="140"/>
                      </a:lnTo>
                      <a:lnTo>
                        <a:pt x="437" y="139"/>
                      </a:lnTo>
                      <a:lnTo>
                        <a:pt x="437" y="139"/>
                      </a:lnTo>
                      <a:lnTo>
                        <a:pt x="437" y="140"/>
                      </a:lnTo>
                      <a:lnTo>
                        <a:pt x="437" y="140"/>
                      </a:lnTo>
                      <a:lnTo>
                        <a:pt x="437" y="140"/>
                      </a:lnTo>
                      <a:lnTo>
                        <a:pt x="438" y="140"/>
                      </a:lnTo>
                      <a:lnTo>
                        <a:pt x="438" y="140"/>
                      </a:lnTo>
                      <a:lnTo>
                        <a:pt x="438" y="140"/>
                      </a:lnTo>
                      <a:lnTo>
                        <a:pt x="438" y="140"/>
                      </a:lnTo>
                      <a:lnTo>
                        <a:pt x="438" y="140"/>
                      </a:lnTo>
                      <a:lnTo>
                        <a:pt x="438" y="140"/>
                      </a:lnTo>
                      <a:lnTo>
                        <a:pt x="438" y="140"/>
                      </a:lnTo>
                      <a:lnTo>
                        <a:pt x="439" y="140"/>
                      </a:lnTo>
                      <a:lnTo>
                        <a:pt x="439" y="140"/>
                      </a:lnTo>
                      <a:lnTo>
                        <a:pt x="440" y="140"/>
                      </a:lnTo>
                      <a:lnTo>
                        <a:pt x="440" y="140"/>
                      </a:lnTo>
                      <a:lnTo>
                        <a:pt x="440" y="140"/>
                      </a:lnTo>
                      <a:lnTo>
                        <a:pt x="440" y="141"/>
                      </a:lnTo>
                      <a:lnTo>
                        <a:pt x="440" y="141"/>
                      </a:lnTo>
                      <a:lnTo>
                        <a:pt x="441" y="141"/>
                      </a:lnTo>
                      <a:lnTo>
                        <a:pt x="441" y="141"/>
                      </a:lnTo>
                      <a:lnTo>
                        <a:pt x="442" y="141"/>
                      </a:lnTo>
                      <a:lnTo>
                        <a:pt x="442" y="141"/>
                      </a:lnTo>
                      <a:lnTo>
                        <a:pt x="443" y="141"/>
                      </a:lnTo>
                      <a:lnTo>
                        <a:pt x="443" y="141"/>
                      </a:lnTo>
                      <a:lnTo>
                        <a:pt x="443" y="141"/>
                      </a:lnTo>
                      <a:lnTo>
                        <a:pt x="443" y="141"/>
                      </a:lnTo>
                      <a:lnTo>
                        <a:pt x="443" y="141"/>
                      </a:lnTo>
                      <a:lnTo>
                        <a:pt x="443" y="141"/>
                      </a:lnTo>
                      <a:lnTo>
                        <a:pt x="443" y="141"/>
                      </a:lnTo>
                      <a:lnTo>
                        <a:pt x="444" y="141"/>
                      </a:lnTo>
                      <a:lnTo>
                        <a:pt x="444" y="141"/>
                      </a:lnTo>
                      <a:lnTo>
                        <a:pt x="444" y="141"/>
                      </a:lnTo>
                      <a:lnTo>
                        <a:pt x="444" y="142"/>
                      </a:lnTo>
                      <a:lnTo>
                        <a:pt x="445" y="142"/>
                      </a:lnTo>
                      <a:lnTo>
                        <a:pt x="445" y="142"/>
                      </a:lnTo>
                      <a:lnTo>
                        <a:pt x="445" y="142"/>
                      </a:lnTo>
                      <a:lnTo>
                        <a:pt x="445" y="143"/>
                      </a:lnTo>
                      <a:lnTo>
                        <a:pt x="445" y="143"/>
                      </a:lnTo>
                      <a:lnTo>
                        <a:pt x="445" y="143"/>
                      </a:lnTo>
                      <a:lnTo>
                        <a:pt x="445" y="143"/>
                      </a:lnTo>
                      <a:lnTo>
                        <a:pt x="446" y="143"/>
                      </a:lnTo>
                      <a:lnTo>
                        <a:pt x="445" y="143"/>
                      </a:lnTo>
                      <a:lnTo>
                        <a:pt x="445" y="144"/>
                      </a:lnTo>
                      <a:lnTo>
                        <a:pt x="446" y="144"/>
                      </a:lnTo>
                      <a:lnTo>
                        <a:pt x="446" y="144"/>
                      </a:lnTo>
                      <a:lnTo>
                        <a:pt x="446" y="144"/>
                      </a:lnTo>
                      <a:lnTo>
                        <a:pt x="446" y="144"/>
                      </a:lnTo>
                      <a:lnTo>
                        <a:pt x="446" y="144"/>
                      </a:lnTo>
                      <a:lnTo>
                        <a:pt x="446" y="144"/>
                      </a:lnTo>
                      <a:lnTo>
                        <a:pt x="446" y="144"/>
                      </a:lnTo>
                      <a:lnTo>
                        <a:pt x="446" y="145"/>
                      </a:lnTo>
                      <a:lnTo>
                        <a:pt x="447" y="145"/>
                      </a:lnTo>
                      <a:lnTo>
                        <a:pt x="447" y="145"/>
                      </a:lnTo>
                      <a:lnTo>
                        <a:pt x="447" y="145"/>
                      </a:lnTo>
                      <a:lnTo>
                        <a:pt x="448" y="145"/>
                      </a:lnTo>
                      <a:lnTo>
                        <a:pt x="448" y="145"/>
                      </a:lnTo>
                      <a:lnTo>
                        <a:pt x="448" y="145"/>
                      </a:lnTo>
                      <a:lnTo>
                        <a:pt x="448" y="145"/>
                      </a:lnTo>
                      <a:lnTo>
                        <a:pt x="448" y="145"/>
                      </a:lnTo>
                      <a:lnTo>
                        <a:pt x="448" y="145"/>
                      </a:lnTo>
                      <a:lnTo>
                        <a:pt x="448" y="145"/>
                      </a:lnTo>
                      <a:lnTo>
                        <a:pt x="449" y="145"/>
                      </a:lnTo>
                      <a:lnTo>
                        <a:pt x="449" y="146"/>
                      </a:lnTo>
                      <a:lnTo>
                        <a:pt x="449" y="145"/>
                      </a:lnTo>
                      <a:lnTo>
                        <a:pt x="449" y="146"/>
                      </a:lnTo>
                      <a:lnTo>
                        <a:pt x="449" y="146"/>
                      </a:lnTo>
                      <a:lnTo>
                        <a:pt x="449" y="145"/>
                      </a:lnTo>
                      <a:lnTo>
                        <a:pt x="450" y="146"/>
                      </a:lnTo>
                      <a:lnTo>
                        <a:pt x="450" y="146"/>
                      </a:lnTo>
                      <a:lnTo>
                        <a:pt x="450" y="146"/>
                      </a:lnTo>
                      <a:lnTo>
                        <a:pt x="450" y="146"/>
                      </a:lnTo>
                      <a:lnTo>
                        <a:pt x="450" y="147"/>
                      </a:lnTo>
                      <a:lnTo>
                        <a:pt x="450" y="147"/>
                      </a:lnTo>
                      <a:lnTo>
                        <a:pt x="450" y="147"/>
                      </a:lnTo>
                      <a:lnTo>
                        <a:pt x="450" y="147"/>
                      </a:lnTo>
                      <a:lnTo>
                        <a:pt x="450" y="147"/>
                      </a:lnTo>
                      <a:lnTo>
                        <a:pt x="450" y="148"/>
                      </a:lnTo>
                      <a:lnTo>
                        <a:pt x="450" y="148"/>
                      </a:lnTo>
                      <a:lnTo>
                        <a:pt x="450" y="148"/>
                      </a:lnTo>
                      <a:lnTo>
                        <a:pt x="450" y="148"/>
                      </a:lnTo>
                      <a:lnTo>
                        <a:pt x="450" y="148"/>
                      </a:lnTo>
                      <a:lnTo>
                        <a:pt x="450" y="148"/>
                      </a:lnTo>
                      <a:lnTo>
                        <a:pt x="450" y="148"/>
                      </a:lnTo>
                      <a:lnTo>
                        <a:pt x="451" y="148"/>
                      </a:lnTo>
                      <a:lnTo>
                        <a:pt x="451" y="149"/>
                      </a:lnTo>
                      <a:lnTo>
                        <a:pt x="450" y="149"/>
                      </a:lnTo>
                      <a:lnTo>
                        <a:pt x="451" y="149"/>
                      </a:lnTo>
                      <a:lnTo>
                        <a:pt x="451" y="149"/>
                      </a:lnTo>
                      <a:lnTo>
                        <a:pt x="451" y="149"/>
                      </a:lnTo>
                      <a:lnTo>
                        <a:pt x="451" y="150"/>
                      </a:lnTo>
                      <a:lnTo>
                        <a:pt x="452" y="150"/>
                      </a:lnTo>
                      <a:lnTo>
                        <a:pt x="452" y="150"/>
                      </a:lnTo>
                      <a:lnTo>
                        <a:pt x="452" y="150"/>
                      </a:lnTo>
                      <a:lnTo>
                        <a:pt x="453" y="150"/>
                      </a:lnTo>
                      <a:lnTo>
                        <a:pt x="453" y="150"/>
                      </a:lnTo>
                      <a:lnTo>
                        <a:pt x="453" y="150"/>
                      </a:lnTo>
                      <a:lnTo>
                        <a:pt x="453" y="150"/>
                      </a:lnTo>
                      <a:lnTo>
                        <a:pt x="453" y="149"/>
                      </a:lnTo>
                      <a:lnTo>
                        <a:pt x="454" y="150"/>
                      </a:lnTo>
                      <a:lnTo>
                        <a:pt x="454" y="150"/>
                      </a:lnTo>
                      <a:lnTo>
                        <a:pt x="454" y="150"/>
                      </a:lnTo>
                      <a:lnTo>
                        <a:pt x="455" y="150"/>
                      </a:lnTo>
                      <a:lnTo>
                        <a:pt x="455" y="151"/>
                      </a:lnTo>
                      <a:lnTo>
                        <a:pt x="455" y="150"/>
                      </a:lnTo>
                      <a:lnTo>
                        <a:pt x="455" y="150"/>
                      </a:lnTo>
                      <a:lnTo>
                        <a:pt x="455" y="151"/>
                      </a:lnTo>
                      <a:lnTo>
                        <a:pt x="455" y="151"/>
                      </a:lnTo>
                      <a:lnTo>
                        <a:pt x="456" y="151"/>
                      </a:lnTo>
                      <a:lnTo>
                        <a:pt x="456" y="151"/>
                      </a:lnTo>
                      <a:lnTo>
                        <a:pt x="456" y="151"/>
                      </a:lnTo>
                      <a:lnTo>
                        <a:pt x="456" y="152"/>
                      </a:lnTo>
                      <a:lnTo>
                        <a:pt x="456" y="152"/>
                      </a:lnTo>
                      <a:lnTo>
                        <a:pt x="456" y="152"/>
                      </a:lnTo>
                      <a:lnTo>
                        <a:pt x="456" y="152"/>
                      </a:lnTo>
                      <a:lnTo>
                        <a:pt x="456" y="153"/>
                      </a:lnTo>
                      <a:lnTo>
                        <a:pt x="456" y="152"/>
                      </a:lnTo>
                      <a:lnTo>
                        <a:pt x="456" y="152"/>
                      </a:lnTo>
                      <a:lnTo>
                        <a:pt x="457" y="152"/>
                      </a:lnTo>
                      <a:lnTo>
                        <a:pt x="457" y="151"/>
                      </a:lnTo>
                      <a:lnTo>
                        <a:pt x="457" y="151"/>
                      </a:lnTo>
                      <a:lnTo>
                        <a:pt x="458" y="152"/>
                      </a:lnTo>
                      <a:lnTo>
                        <a:pt x="458" y="152"/>
                      </a:lnTo>
                      <a:lnTo>
                        <a:pt x="459" y="152"/>
                      </a:lnTo>
                      <a:lnTo>
                        <a:pt x="459" y="152"/>
                      </a:lnTo>
                      <a:lnTo>
                        <a:pt x="459" y="152"/>
                      </a:lnTo>
                      <a:lnTo>
                        <a:pt x="459" y="152"/>
                      </a:lnTo>
                      <a:lnTo>
                        <a:pt x="459" y="152"/>
                      </a:lnTo>
                      <a:lnTo>
                        <a:pt x="460" y="152"/>
                      </a:lnTo>
                      <a:lnTo>
                        <a:pt x="460" y="152"/>
                      </a:lnTo>
                      <a:lnTo>
                        <a:pt x="460" y="152"/>
                      </a:lnTo>
                      <a:lnTo>
                        <a:pt x="460" y="151"/>
                      </a:lnTo>
                      <a:lnTo>
                        <a:pt x="460" y="152"/>
                      </a:lnTo>
                      <a:lnTo>
                        <a:pt x="460" y="151"/>
                      </a:lnTo>
                      <a:lnTo>
                        <a:pt x="460" y="152"/>
                      </a:lnTo>
                      <a:lnTo>
                        <a:pt x="461" y="153"/>
                      </a:lnTo>
                      <a:lnTo>
                        <a:pt x="461" y="152"/>
                      </a:lnTo>
                      <a:lnTo>
                        <a:pt x="461" y="152"/>
                      </a:lnTo>
                      <a:lnTo>
                        <a:pt x="461" y="152"/>
                      </a:lnTo>
                      <a:lnTo>
                        <a:pt x="462" y="152"/>
                      </a:lnTo>
                      <a:lnTo>
                        <a:pt x="462" y="152"/>
                      </a:lnTo>
                      <a:lnTo>
                        <a:pt x="462" y="152"/>
                      </a:lnTo>
                      <a:lnTo>
                        <a:pt x="462" y="152"/>
                      </a:lnTo>
                      <a:lnTo>
                        <a:pt x="462" y="152"/>
                      </a:lnTo>
                      <a:lnTo>
                        <a:pt x="462" y="152"/>
                      </a:lnTo>
                      <a:lnTo>
                        <a:pt x="463" y="152"/>
                      </a:lnTo>
                      <a:lnTo>
                        <a:pt x="463" y="152"/>
                      </a:lnTo>
                      <a:lnTo>
                        <a:pt x="463" y="153"/>
                      </a:lnTo>
                      <a:lnTo>
                        <a:pt x="463" y="153"/>
                      </a:lnTo>
                      <a:lnTo>
                        <a:pt x="463" y="153"/>
                      </a:lnTo>
                      <a:lnTo>
                        <a:pt x="464" y="153"/>
                      </a:lnTo>
                      <a:lnTo>
                        <a:pt x="464" y="153"/>
                      </a:lnTo>
                      <a:lnTo>
                        <a:pt x="464" y="154"/>
                      </a:lnTo>
                      <a:lnTo>
                        <a:pt x="465" y="154"/>
                      </a:lnTo>
                      <a:lnTo>
                        <a:pt x="465" y="154"/>
                      </a:lnTo>
                      <a:lnTo>
                        <a:pt x="465" y="154"/>
                      </a:lnTo>
                      <a:lnTo>
                        <a:pt x="465" y="155"/>
                      </a:lnTo>
                      <a:lnTo>
                        <a:pt x="465" y="155"/>
                      </a:lnTo>
                      <a:lnTo>
                        <a:pt x="465" y="155"/>
                      </a:lnTo>
                      <a:lnTo>
                        <a:pt x="465" y="155"/>
                      </a:lnTo>
                      <a:lnTo>
                        <a:pt x="466" y="156"/>
                      </a:lnTo>
                      <a:lnTo>
                        <a:pt x="466" y="156"/>
                      </a:lnTo>
                      <a:lnTo>
                        <a:pt x="466" y="156"/>
                      </a:lnTo>
                      <a:lnTo>
                        <a:pt x="466" y="157"/>
                      </a:lnTo>
                      <a:lnTo>
                        <a:pt x="467" y="157"/>
                      </a:lnTo>
                      <a:lnTo>
                        <a:pt x="467" y="157"/>
                      </a:lnTo>
                      <a:lnTo>
                        <a:pt x="467" y="158"/>
                      </a:lnTo>
                      <a:lnTo>
                        <a:pt x="467" y="158"/>
                      </a:lnTo>
                      <a:lnTo>
                        <a:pt x="467" y="158"/>
                      </a:lnTo>
                      <a:lnTo>
                        <a:pt x="468" y="158"/>
                      </a:lnTo>
                      <a:lnTo>
                        <a:pt x="468" y="158"/>
                      </a:lnTo>
                      <a:lnTo>
                        <a:pt x="468" y="158"/>
                      </a:lnTo>
                      <a:lnTo>
                        <a:pt x="468" y="158"/>
                      </a:lnTo>
                      <a:lnTo>
                        <a:pt x="468" y="158"/>
                      </a:lnTo>
                      <a:lnTo>
                        <a:pt x="469" y="158"/>
                      </a:lnTo>
                      <a:lnTo>
                        <a:pt x="469" y="158"/>
                      </a:lnTo>
                      <a:lnTo>
                        <a:pt x="469" y="158"/>
                      </a:lnTo>
                      <a:lnTo>
                        <a:pt x="469" y="158"/>
                      </a:lnTo>
                      <a:lnTo>
                        <a:pt x="469" y="159"/>
                      </a:lnTo>
                      <a:lnTo>
                        <a:pt x="469" y="159"/>
                      </a:lnTo>
                      <a:lnTo>
                        <a:pt x="469" y="159"/>
                      </a:lnTo>
                      <a:lnTo>
                        <a:pt x="469" y="159"/>
                      </a:lnTo>
                      <a:lnTo>
                        <a:pt x="470" y="159"/>
                      </a:lnTo>
                      <a:lnTo>
                        <a:pt x="470" y="159"/>
                      </a:lnTo>
                      <a:lnTo>
                        <a:pt x="470" y="159"/>
                      </a:lnTo>
                      <a:lnTo>
                        <a:pt x="471" y="159"/>
                      </a:lnTo>
                      <a:lnTo>
                        <a:pt x="471" y="159"/>
                      </a:lnTo>
                      <a:lnTo>
                        <a:pt x="472" y="160"/>
                      </a:lnTo>
                      <a:lnTo>
                        <a:pt x="472" y="160"/>
                      </a:lnTo>
                      <a:lnTo>
                        <a:pt x="472" y="160"/>
                      </a:lnTo>
                      <a:lnTo>
                        <a:pt x="472" y="160"/>
                      </a:lnTo>
                      <a:lnTo>
                        <a:pt x="472" y="161"/>
                      </a:lnTo>
                      <a:lnTo>
                        <a:pt x="473" y="161"/>
                      </a:lnTo>
                      <a:lnTo>
                        <a:pt x="473" y="161"/>
                      </a:lnTo>
                      <a:lnTo>
                        <a:pt x="473" y="161"/>
                      </a:lnTo>
                      <a:lnTo>
                        <a:pt x="474" y="161"/>
                      </a:lnTo>
                      <a:lnTo>
                        <a:pt x="474" y="161"/>
                      </a:lnTo>
                      <a:lnTo>
                        <a:pt x="474" y="161"/>
                      </a:lnTo>
                      <a:lnTo>
                        <a:pt x="475" y="162"/>
                      </a:lnTo>
                      <a:lnTo>
                        <a:pt x="475" y="161"/>
                      </a:lnTo>
                      <a:lnTo>
                        <a:pt x="476" y="161"/>
                      </a:lnTo>
                      <a:lnTo>
                        <a:pt x="476" y="162"/>
                      </a:lnTo>
                      <a:lnTo>
                        <a:pt x="476" y="162"/>
                      </a:lnTo>
                      <a:lnTo>
                        <a:pt x="476" y="162"/>
                      </a:lnTo>
                      <a:lnTo>
                        <a:pt x="475" y="162"/>
                      </a:lnTo>
                      <a:lnTo>
                        <a:pt x="476" y="162"/>
                      </a:lnTo>
                      <a:lnTo>
                        <a:pt x="476" y="163"/>
                      </a:lnTo>
                      <a:lnTo>
                        <a:pt x="476" y="163"/>
                      </a:lnTo>
                      <a:lnTo>
                        <a:pt x="477" y="163"/>
                      </a:lnTo>
                      <a:lnTo>
                        <a:pt x="477" y="163"/>
                      </a:lnTo>
                      <a:lnTo>
                        <a:pt x="478" y="163"/>
                      </a:lnTo>
                      <a:lnTo>
                        <a:pt x="478" y="163"/>
                      </a:lnTo>
                      <a:lnTo>
                        <a:pt x="478" y="163"/>
                      </a:lnTo>
                      <a:lnTo>
                        <a:pt x="479" y="163"/>
                      </a:lnTo>
                      <a:lnTo>
                        <a:pt x="479" y="163"/>
                      </a:lnTo>
                      <a:lnTo>
                        <a:pt x="478" y="163"/>
                      </a:lnTo>
                      <a:lnTo>
                        <a:pt x="478" y="164"/>
                      </a:lnTo>
                      <a:lnTo>
                        <a:pt x="479" y="164"/>
                      </a:lnTo>
                      <a:lnTo>
                        <a:pt x="479" y="164"/>
                      </a:lnTo>
                      <a:lnTo>
                        <a:pt x="480" y="164"/>
                      </a:lnTo>
                      <a:lnTo>
                        <a:pt x="480" y="164"/>
                      </a:lnTo>
                      <a:lnTo>
                        <a:pt x="480" y="164"/>
                      </a:lnTo>
                      <a:lnTo>
                        <a:pt x="481" y="165"/>
                      </a:lnTo>
                      <a:lnTo>
                        <a:pt x="481" y="165"/>
                      </a:lnTo>
                      <a:lnTo>
                        <a:pt x="482" y="165"/>
                      </a:lnTo>
                      <a:lnTo>
                        <a:pt x="482" y="166"/>
                      </a:lnTo>
                      <a:lnTo>
                        <a:pt x="482" y="166"/>
                      </a:lnTo>
                      <a:lnTo>
                        <a:pt x="483" y="165"/>
                      </a:lnTo>
                      <a:lnTo>
                        <a:pt x="483" y="165"/>
                      </a:lnTo>
                      <a:lnTo>
                        <a:pt x="483" y="165"/>
                      </a:lnTo>
                      <a:lnTo>
                        <a:pt x="485" y="166"/>
                      </a:lnTo>
                      <a:lnTo>
                        <a:pt x="485" y="166"/>
                      </a:lnTo>
                      <a:lnTo>
                        <a:pt x="486" y="166"/>
                      </a:lnTo>
                      <a:lnTo>
                        <a:pt x="486" y="166"/>
                      </a:lnTo>
                      <a:lnTo>
                        <a:pt x="487" y="166"/>
                      </a:lnTo>
                      <a:lnTo>
                        <a:pt x="487" y="165"/>
                      </a:lnTo>
                      <a:lnTo>
                        <a:pt x="487" y="165"/>
                      </a:lnTo>
                      <a:lnTo>
                        <a:pt x="488" y="165"/>
                      </a:lnTo>
                      <a:lnTo>
                        <a:pt x="488" y="165"/>
                      </a:lnTo>
                      <a:lnTo>
                        <a:pt x="488" y="165"/>
                      </a:lnTo>
                      <a:lnTo>
                        <a:pt x="488" y="166"/>
                      </a:lnTo>
                      <a:lnTo>
                        <a:pt x="489" y="166"/>
                      </a:lnTo>
                      <a:lnTo>
                        <a:pt x="489" y="166"/>
                      </a:lnTo>
                      <a:lnTo>
                        <a:pt x="489" y="166"/>
                      </a:lnTo>
                      <a:lnTo>
                        <a:pt x="490" y="166"/>
                      </a:lnTo>
                      <a:lnTo>
                        <a:pt x="490" y="166"/>
                      </a:lnTo>
                      <a:lnTo>
                        <a:pt x="490" y="167"/>
                      </a:lnTo>
                      <a:lnTo>
                        <a:pt x="491" y="167"/>
                      </a:lnTo>
                      <a:lnTo>
                        <a:pt x="491" y="167"/>
                      </a:lnTo>
                      <a:lnTo>
                        <a:pt x="492" y="166"/>
                      </a:lnTo>
                      <a:lnTo>
                        <a:pt x="492" y="167"/>
                      </a:lnTo>
                      <a:lnTo>
                        <a:pt x="492" y="167"/>
                      </a:lnTo>
                      <a:lnTo>
                        <a:pt x="493" y="167"/>
                      </a:lnTo>
                      <a:lnTo>
                        <a:pt x="493" y="167"/>
                      </a:lnTo>
                      <a:lnTo>
                        <a:pt x="493" y="167"/>
                      </a:lnTo>
                      <a:lnTo>
                        <a:pt x="494" y="167"/>
                      </a:lnTo>
                      <a:lnTo>
                        <a:pt x="493" y="168"/>
                      </a:lnTo>
                      <a:lnTo>
                        <a:pt x="494" y="168"/>
                      </a:lnTo>
                      <a:lnTo>
                        <a:pt x="494" y="168"/>
                      </a:lnTo>
                      <a:lnTo>
                        <a:pt x="494" y="168"/>
                      </a:lnTo>
                      <a:lnTo>
                        <a:pt x="494" y="168"/>
                      </a:lnTo>
                      <a:lnTo>
                        <a:pt x="495" y="168"/>
                      </a:lnTo>
                      <a:lnTo>
                        <a:pt x="495" y="168"/>
                      </a:lnTo>
                      <a:lnTo>
                        <a:pt x="495" y="168"/>
                      </a:lnTo>
                      <a:lnTo>
                        <a:pt x="495" y="168"/>
                      </a:lnTo>
                      <a:lnTo>
                        <a:pt x="496" y="168"/>
                      </a:lnTo>
                      <a:lnTo>
                        <a:pt x="496" y="168"/>
                      </a:lnTo>
                      <a:lnTo>
                        <a:pt x="496" y="168"/>
                      </a:lnTo>
                      <a:lnTo>
                        <a:pt x="497" y="169"/>
                      </a:lnTo>
                      <a:lnTo>
                        <a:pt x="497" y="169"/>
                      </a:lnTo>
                      <a:lnTo>
                        <a:pt x="497" y="168"/>
                      </a:lnTo>
                      <a:lnTo>
                        <a:pt x="497" y="168"/>
                      </a:lnTo>
                      <a:lnTo>
                        <a:pt x="497" y="168"/>
                      </a:lnTo>
                      <a:lnTo>
                        <a:pt x="498" y="169"/>
                      </a:lnTo>
                      <a:lnTo>
                        <a:pt x="498" y="169"/>
                      </a:lnTo>
                      <a:lnTo>
                        <a:pt x="498" y="169"/>
                      </a:lnTo>
                      <a:lnTo>
                        <a:pt x="499" y="169"/>
                      </a:lnTo>
                      <a:lnTo>
                        <a:pt x="499" y="169"/>
                      </a:lnTo>
                      <a:lnTo>
                        <a:pt x="499" y="169"/>
                      </a:lnTo>
                      <a:lnTo>
                        <a:pt x="500" y="169"/>
                      </a:lnTo>
                      <a:lnTo>
                        <a:pt x="500" y="169"/>
                      </a:lnTo>
                      <a:lnTo>
                        <a:pt x="500" y="170"/>
                      </a:lnTo>
                      <a:lnTo>
                        <a:pt x="500" y="169"/>
                      </a:lnTo>
                      <a:lnTo>
                        <a:pt x="500" y="170"/>
                      </a:lnTo>
                      <a:lnTo>
                        <a:pt x="500" y="170"/>
                      </a:lnTo>
                      <a:lnTo>
                        <a:pt x="500" y="170"/>
                      </a:lnTo>
                      <a:lnTo>
                        <a:pt x="500" y="170"/>
                      </a:lnTo>
                      <a:lnTo>
                        <a:pt x="501" y="171"/>
                      </a:lnTo>
                      <a:lnTo>
                        <a:pt x="501" y="171"/>
                      </a:lnTo>
                      <a:lnTo>
                        <a:pt x="501" y="171"/>
                      </a:lnTo>
                      <a:lnTo>
                        <a:pt x="501" y="171"/>
                      </a:lnTo>
                      <a:lnTo>
                        <a:pt x="501" y="171"/>
                      </a:lnTo>
                      <a:lnTo>
                        <a:pt x="502" y="171"/>
                      </a:lnTo>
                      <a:lnTo>
                        <a:pt x="503" y="171"/>
                      </a:lnTo>
                      <a:lnTo>
                        <a:pt x="503" y="172"/>
                      </a:lnTo>
                      <a:lnTo>
                        <a:pt x="503" y="172"/>
                      </a:lnTo>
                      <a:lnTo>
                        <a:pt x="503" y="172"/>
                      </a:lnTo>
                      <a:lnTo>
                        <a:pt x="503" y="172"/>
                      </a:lnTo>
                      <a:lnTo>
                        <a:pt x="503" y="172"/>
                      </a:lnTo>
                      <a:lnTo>
                        <a:pt x="503" y="173"/>
                      </a:lnTo>
                      <a:lnTo>
                        <a:pt x="503" y="173"/>
                      </a:lnTo>
                      <a:lnTo>
                        <a:pt x="503" y="173"/>
                      </a:lnTo>
                      <a:lnTo>
                        <a:pt x="503" y="173"/>
                      </a:lnTo>
                      <a:lnTo>
                        <a:pt x="503" y="173"/>
                      </a:lnTo>
                      <a:lnTo>
                        <a:pt x="504" y="173"/>
                      </a:lnTo>
                      <a:lnTo>
                        <a:pt x="505" y="173"/>
                      </a:lnTo>
                      <a:lnTo>
                        <a:pt x="505" y="173"/>
                      </a:lnTo>
                      <a:lnTo>
                        <a:pt x="505" y="173"/>
                      </a:lnTo>
                      <a:lnTo>
                        <a:pt x="505" y="174"/>
                      </a:lnTo>
                      <a:lnTo>
                        <a:pt x="507" y="173"/>
                      </a:lnTo>
                      <a:lnTo>
                        <a:pt x="507" y="173"/>
                      </a:lnTo>
                      <a:lnTo>
                        <a:pt x="508" y="174"/>
                      </a:lnTo>
                      <a:lnTo>
                        <a:pt x="508" y="174"/>
                      </a:lnTo>
                      <a:lnTo>
                        <a:pt x="507" y="175"/>
                      </a:lnTo>
                      <a:lnTo>
                        <a:pt x="507" y="175"/>
                      </a:lnTo>
                      <a:lnTo>
                        <a:pt x="508" y="175"/>
                      </a:lnTo>
                      <a:lnTo>
                        <a:pt x="508" y="175"/>
                      </a:lnTo>
                      <a:lnTo>
                        <a:pt x="508" y="175"/>
                      </a:lnTo>
                      <a:lnTo>
                        <a:pt x="508" y="175"/>
                      </a:lnTo>
                      <a:lnTo>
                        <a:pt x="509" y="175"/>
                      </a:lnTo>
                      <a:lnTo>
                        <a:pt x="509" y="176"/>
                      </a:lnTo>
                      <a:lnTo>
                        <a:pt x="509" y="176"/>
                      </a:lnTo>
                      <a:lnTo>
                        <a:pt x="509" y="176"/>
                      </a:lnTo>
                      <a:lnTo>
                        <a:pt x="509" y="176"/>
                      </a:lnTo>
                      <a:lnTo>
                        <a:pt x="509" y="176"/>
                      </a:lnTo>
                      <a:lnTo>
                        <a:pt x="510" y="177"/>
                      </a:lnTo>
                      <a:lnTo>
                        <a:pt x="511" y="178"/>
                      </a:lnTo>
                      <a:lnTo>
                        <a:pt x="511" y="178"/>
                      </a:lnTo>
                      <a:lnTo>
                        <a:pt x="512" y="178"/>
                      </a:lnTo>
                      <a:lnTo>
                        <a:pt x="512" y="177"/>
                      </a:lnTo>
                      <a:lnTo>
                        <a:pt x="512" y="177"/>
                      </a:lnTo>
                      <a:lnTo>
                        <a:pt x="512" y="178"/>
                      </a:lnTo>
                      <a:lnTo>
                        <a:pt x="512" y="178"/>
                      </a:lnTo>
                      <a:lnTo>
                        <a:pt x="513" y="177"/>
                      </a:lnTo>
                      <a:lnTo>
                        <a:pt x="513" y="177"/>
                      </a:lnTo>
                      <a:lnTo>
                        <a:pt x="514" y="177"/>
                      </a:lnTo>
                      <a:lnTo>
                        <a:pt x="514" y="177"/>
                      </a:lnTo>
                      <a:lnTo>
                        <a:pt x="514" y="177"/>
                      </a:lnTo>
                      <a:lnTo>
                        <a:pt x="515" y="178"/>
                      </a:lnTo>
                      <a:lnTo>
                        <a:pt x="515" y="177"/>
                      </a:lnTo>
                      <a:lnTo>
                        <a:pt x="515" y="177"/>
                      </a:lnTo>
                      <a:lnTo>
                        <a:pt x="515" y="178"/>
                      </a:lnTo>
                      <a:lnTo>
                        <a:pt x="516" y="178"/>
                      </a:lnTo>
                      <a:lnTo>
                        <a:pt x="516" y="178"/>
                      </a:lnTo>
                      <a:lnTo>
                        <a:pt x="516" y="178"/>
                      </a:lnTo>
                      <a:lnTo>
                        <a:pt x="517" y="179"/>
                      </a:lnTo>
                      <a:lnTo>
                        <a:pt x="517" y="179"/>
                      </a:lnTo>
                      <a:lnTo>
                        <a:pt x="517" y="179"/>
                      </a:lnTo>
                      <a:lnTo>
                        <a:pt x="518" y="179"/>
                      </a:lnTo>
                      <a:lnTo>
                        <a:pt x="518" y="179"/>
                      </a:lnTo>
                      <a:lnTo>
                        <a:pt x="519" y="179"/>
                      </a:lnTo>
                      <a:lnTo>
                        <a:pt x="519" y="179"/>
                      </a:lnTo>
                      <a:lnTo>
                        <a:pt x="520" y="180"/>
                      </a:lnTo>
                      <a:lnTo>
                        <a:pt x="520" y="180"/>
                      </a:lnTo>
                      <a:lnTo>
                        <a:pt x="520" y="180"/>
                      </a:lnTo>
                      <a:lnTo>
                        <a:pt x="520" y="180"/>
                      </a:lnTo>
                      <a:lnTo>
                        <a:pt x="521" y="181"/>
                      </a:lnTo>
                      <a:lnTo>
                        <a:pt x="521" y="181"/>
                      </a:lnTo>
                      <a:lnTo>
                        <a:pt x="521" y="181"/>
                      </a:lnTo>
                      <a:lnTo>
                        <a:pt x="522" y="181"/>
                      </a:lnTo>
                      <a:lnTo>
                        <a:pt x="522" y="181"/>
                      </a:lnTo>
                      <a:lnTo>
                        <a:pt x="522" y="181"/>
                      </a:lnTo>
                      <a:lnTo>
                        <a:pt x="523" y="181"/>
                      </a:lnTo>
                      <a:lnTo>
                        <a:pt x="523" y="181"/>
                      </a:lnTo>
                      <a:lnTo>
                        <a:pt x="523" y="181"/>
                      </a:lnTo>
                      <a:lnTo>
                        <a:pt x="523" y="182"/>
                      </a:lnTo>
                      <a:lnTo>
                        <a:pt x="524" y="182"/>
                      </a:lnTo>
                      <a:lnTo>
                        <a:pt x="524" y="182"/>
                      </a:lnTo>
                      <a:lnTo>
                        <a:pt x="524" y="182"/>
                      </a:lnTo>
                      <a:lnTo>
                        <a:pt x="524" y="183"/>
                      </a:lnTo>
                      <a:lnTo>
                        <a:pt x="525" y="183"/>
                      </a:lnTo>
                      <a:lnTo>
                        <a:pt x="525" y="183"/>
                      </a:lnTo>
                      <a:lnTo>
                        <a:pt x="525" y="183"/>
                      </a:lnTo>
                      <a:lnTo>
                        <a:pt x="525" y="183"/>
                      </a:lnTo>
                      <a:lnTo>
                        <a:pt x="525" y="183"/>
                      </a:lnTo>
                      <a:lnTo>
                        <a:pt x="526" y="183"/>
                      </a:lnTo>
                      <a:lnTo>
                        <a:pt x="526" y="183"/>
                      </a:lnTo>
                      <a:lnTo>
                        <a:pt x="526" y="184"/>
                      </a:lnTo>
                      <a:lnTo>
                        <a:pt x="526" y="183"/>
                      </a:lnTo>
                      <a:lnTo>
                        <a:pt x="526" y="184"/>
                      </a:lnTo>
                      <a:lnTo>
                        <a:pt x="527" y="184"/>
                      </a:lnTo>
                      <a:lnTo>
                        <a:pt x="527" y="185"/>
                      </a:lnTo>
                      <a:lnTo>
                        <a:pt x="527" y="185"/>
                      </a:lnTo>
                      <a:lnTo>
                        <a:pt x="527" y="186"/>
                      </a:lnTo>
                      <a:lnTo>
                        <a:pt x="527" y="185"/>
                      </a:lnTo>
                      <a:lnTo>
                        <a:pt x="527" y="186"/>
                      </a:lnTo>
                      <a:lnTo>
                        <a:pt x="527" y="186"/>
                      </a:lnTo>
                      <a:lnTo>
                        <a:pt x="527" y="186"/>
                      </a:lnTo>
                      <a:lnTo>
                        <a:pt x="527" y="187"/>
                      </a:lnTo>
                      <a:lnTo>
                        <a:pt x="528" y="187"/>
                      </a:lnTo>
                      <a:lnTo>
                        <a:pt x="528" y="187"/>
                      </a:lnTo>
                      <a:lnTo>
                        <a:pt x="528" y="187"/>
                      </a:lnTo>
                      <a:lnTo>
                        <a:pt x="528" y="188"/>
                      </a:lnTo>
                      <a:lnTo>
                        <a:pt x="528" y="188"/>
                      </a:lnTo>
                      <a:lnTo>
                        <a:pt x="528" y="188"/>
                      </a:lnTo>
                      <a:lnTo>
                        <a:pt x="527" y="188"/>
                      </a:lnTo>
                      <a:lnTo>
                        <a:pt x="527" y="188"/>
                      </a:lnTo>
                      <a:lnTo>
                        <a:pt x="527" y="189"/>
                      </a:lnTo>
                      <a:lnTo>
                        <a:pt x="528" y="189"/>
                      </a:lnTo>
                      <a:lnTo>
                        <a:pt x="528" y="189"/>
                      </a:lnTo>
                      <a:lnTo>
                        <a:pt x="529" y="189"/>
                      </a:lnTo>
                      <a:lnTo>
                        <a:pt x="529" y="189"/>
                      </a:lnTo>
                      <a:lnTo>
                        <a:pt x="529" y="189"/>
                      </a:lnTo>
                      <a:lnTo>
                        <a:pt x="529" y="190"/>
                      </a:lnTo>
                      <a:lnTo>
                        <a:pt x="529" y="190"/>
                      </a:lnTo>
                      <a:lnTo>
                        <a:pt x="530" y="190"/>
                      </a:lnTo>
                      <a:lnTo>
                        <a:pt x="530" y="190"/>
                      </a:lnTo>
                      <a:lnTo>
                        <a:pt x="531" y="190"/>
                      </a:lnTo>
                      <a:lnTo>
                        <a:pt x="531" y="190"/>
                      </a:lnTo>
                      <a:lnTo>
                        <a:pt x="530" y="190"/>
                      </a:lnTo>
                      <a:lnTo>
                        <a:pt x="530" y="191"/>
                      </a:lnTo>
                      <a:lnTo>
                        <a:pt x="530" y="191"/>
                      </a:lnTo>
                      <a:lnTo>
                        <a:pt x="531" y="191"/>
                      </a:lnTo>
                      <a:lnTo>
                        <a:pt x="532" y="192"/>
                      </a:lnTo>
                      <a:lnTo>
                        <a:pt x="533" y="192"/>
                      </a:lnTo>
                      <a:lnTo>
                        <a:pt x="533" y="193"/>
                      </a:lnTo>
                      <a:lnTo>
                        <a:pt x="533" y="193"/>
                      </a:lnTo>
                      <a:lnTo>
                        <a:pt x="534" y="193"/>
                      </a:lnTo>
                      <a:lnTo>
                        <a:pt x="534" y="193"/>
                      </a:lnTo>
                      <a:lnTo>
                        <a:pt x="534" y="194"/>
                      </a:lnTo>
                      <a:lnTo>
                        <a:pt x="534" y="194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pt-BR">
                    <a:latin typeface="Arial" charset="0"/>
                  </a:endParaRPr>
                </a:p>
              </p:txBody>
            </p:sp>
            <p:sp>
              <p:nvSpPr>
                <p:cNvPr id="280" name="Freeform 4002"/>
                <p:cNvSpPr>
                  <a:spLocks/>
                </p:cNvSpPr>
                <p:nvPr/>
              </p:nvSpPr>
              <p:spPr bwMode="auto">
                <a:xfrm>
                  <a:off x="3911600" y="2563813"/>
                  <a:ext cx="1403350" cy="1335088"/>
                </a:xfrm>
                <a:custGeom>
                  <a:avLst/>
                  <a:gdLst>
                    <a:gd name="T0" fmla="*/ 260 w 884"/>
                    <a:gd name="T1" fmla="*/ 59 h 841"/>
                    <a:gd name="T2" fmla="*/ 296 w 884"/>
                    <a:gd name="T3" fmla="*/ 49 h 841"/>
                    <a:gd name="T4" fmla="*/ 316 w 884"/>
                    <a:gd name="T5" fmla="*/ 110 h 841"/>
                    <a:gd name="T6" fmla="*/ 363 w 884"/>
                    <a:gd name="T7" fmla="*/ 147 h 841"/>
                    <a:gd name="T8" fmla="*/ 869 w 884"/>
                    <a:gd name="T9" fmla="*/ 236 h 841"/>
                    <a:gd name="T10" fmla="*/ 851 w 884"/>
                    <a:gd name="T11" fmla="*/ 290 h 841"/>
                    <a:gd name="T12" fmla="*/ 845 w 884"/>
                    <a:gd name="T13" fmla="*/ 349 h 841"/>
                    <a:gd name="T14" fmla="*/ 844 w 884"/>
                    <a:gd name="T15" fmla="*/ 397 h 841"/>
                    <a:gd name="T16" fmla="*/ 844 w 884"/>
                    <a:gd name="T17" fmla="*/ 436 h 841"/>
                    <a:gd name="T18" fmla="*/ 844 w 884"/>
                    <a:gd name="T19" fmla="*/ 472 h 841"/>
                    <a:gd name="T20" fmla="*/ 822 w 884"/>
                    <a:gd name="T21" fmla="*/ 532 h 841"/>
                    <a:gd name="T22" fmla="*/ 807 w 884"/>
                    <a:gd name="T23" fmla="*/ 586 h 841"/>
                    <a:gd name="T24" fmla="*/ 769 w 884"/>
                    <a:gd name="T25" fmla="*/ 614 h 841"/>
                    <a:gd name="T26" fmla="*/ 742 w 884"/>
                    <a:gd name="T27" fmla="*/ 667 h 841"/>
                    <a:gd name="T28" fmla="*/ 700 w 884"/>
                    <a:gd name="T29" fmla="*/ 692 h 841"/>
                    <a:gd name="T30" fmla="*/ 677 w 884"/>
                    <a:gd name="T31" fmla="*/ 713 h 841"/>
                    <a:gd name="T32" fmla="*/ 674 w 884"/>
                    <a:gd name="T33" fmla="*/ 733 h 841"/>
                    <a:gd name="T34" fmla="*/ 657 w 884"/>
                    <a:gd name="T35" fmla="*/ 747 h 841"/>
                    <a:gd name="T36" fmla="*/ 646 w 884"/>
                    <a:gd name="T37" fmla="*/ 763 h 841"/>
                    <a:gd name="T38" fmla="*/ 637 w 884"/>
                    <a:gd name="T39" fmla="*/ 780 h 841"/>
                    <a:gd name="T40" fmla="*/ 634 w 884"/>
                    <a:gd name="T41" fmla="*/ 792 h 841"/>
                    <a:gd name="T42" fmla="*/ 632 w 884"/>
                    <a:gd name="T43" fmla="*/ 805 h 841"/>
                    <a:gd name="T44" fmla="*/ 637 w 884"/>
                    <a:gd name="T45" fmla="*/ 821 h 841"/>
                    <a:gd name="T46" fmla="*/ 625 w 884"/>
                    <a:gd name="T47" fmla="*/ 838 h 841"/>
                    <a:gd name="T48" fmla="*/ 604 w 884"/>
                    <a:gd name="T49" fmla="*/ 837 h 841"/>
                    <a:gd name="T50" fmla="*/ 586 w 884"/>
                    <a:gd name="T51" fmla="*/ 831 h 841"/>
                    <a:gd name="T52" fmla="*/ 583 w 884"/>
                    <a:gd name="T53" fmla="*/ 817 h 841"/>
                    <a:gd name="T54" fmla="*/ 585 w 884"/>
                    <a:gd name="T55" fmla="*/ 787 h 841"/>
                    <a:gd name="T56" fmla="*/ 564 w 884"/>
                    <a:gd name="T57" fmla="*/ 805 h 841"/>
                    <a:gd name="T58" fmla="*/ 546 w 884"/>
                    <a:gd name="T59" fmla="*/ 802 h 841"/>
                    <a:gd name="T60" fmla="*/ 526 w 884"/>
                    <a:gd name="T61" fmla="*/ 794 h 841"/>
                    <a:gd name="T62" fmla="*/ 502 w 884"/>
                    <a:gd name="T63" fmla="*/ 805 h 841"/>
                    <a:gd name="T64" fmla="*/ 483 w 884"/>
                    <a:gd name="T65" fmla="*/ 802 h 841"/>
                    <a:gd name="T66" fmla="*/ 468 w 884"/>
                    <a:gd name="T67" fmla="*/ 794 h 841"/>
                    <a:gd name="T68" fmla="*/ 452 w 884"/>
                    <a:gd name="T69" fmla="*/ 781 h 841"/>
                    <a:gd name="T70" fmla="*/ 431 w 884"/>
                    <a:gd name="T71" fmla="*/ 775 h 841"/>
                    <a:gd name="T72" fmla="*/ 413 w 884"/>
                    <a:gd name="T73" fmla="*/ 768 h 841"/>
                    <a:gd name="T74" fmla="*/ 392 w 884"/>
                    <a:gd name="T75" fmla="*/ 777 h 841"/>
                    <a:gd name="T76" fmla="*/ 370 w 884"/>
                    <a:gd name="T77" fmla="*/ 778 h 841"/>
                    <a:gd name="T78" fmla="*/ 352 w 884"/>
                    <a:gd name="T79" fmla="*/ 799 h 841"/>
                    <a:gd name="T80" fmla="*/ 328 w 884"/>
                    <a:gd name="T81" fmla="*/ 815 h 841"/>
                    <a:gd name="T82" fmla="*/ 302 w 884"/>
                    <a:gd name="T83" fmla="*/ 808 h 841"/>
                    <a:gd name="T84" fmla="*/ 267 w 884"/>
                    <a:gd name="T85" fmla="*/ 786 h 841"/>
                    <a:gd name="T86" fmla="*/ 248 w 884"/>
                    <a:gd name="T87" fmla="*/ 759 h 841"/>
                    <a:gd name="T88" fmla="*/ 242 w 884"/>
                    <a:gd name="T89" fmla="*/ 730 h 841"/>
                    <a:gd name="T90" fmla="*/ 101 w 884"/>
                    <a:gd name="T91" fmla="*/ 558 h 841"/>
                    <a:gd name="T92" fmla="*/ 92 w 884"/>
                    <a:gd name="T93" fmla="*/ 540 h 841"/>
                    <a:gd name="T94" fmla="*/ 95 w 884"/>
                    <a:gd name="T95" fmla="*/ 514 h 841"/>
                    <a:gd name="T96" fmla="*/ 87 w 884"/>
                    <a:gd name="T97" fmla="*/ 499 h 841"/>
                    <a:gd name="T98" fmla="*/ 76 w 884"/>
                    <a:gd name="T99" fmla="*/ 486 h 841"/>
                    <a:gd name="T100" fmla="*/ 98 w 884"/>
                    <a:gd name="T101" fmla="*/ 472 h 841"/>
                    <a:gd name="T102" fmla="*/ 105 w 884"/>
                    <a:gd name="T103" fmla="*/ 449 h 841"/>
                    <a:gd name="T104" fmla="*/ 124 w 884"/>
                    <a:gd name="T105" fmla="*/ 407 h 841"/>
                    <a:gd name="T106" fmla="*/ 130 w 884"/>
                    <a:gd name="T107" fmla="*/ 365 h 841"/>
                    <a:gd name="T108" fmla="*/ 120 w 884"/>
                    <a:gd name="T109" fmla="*/ 350 h 841"/>
                    <a:gd name="T110" fmla="*/ 118 w 884"/>
                    <a:gd name="T111" fmla="*/ 331 h 841"/>
                    <a:gd name="T112" fmla="*/ 129 w 884"/>
                    <a:gd name="T113" fmla="*/ 304 h 841"/>
                    <a:gd name="T114" fmla="*/ 108 w 884"/>
                    <a:gd name="T115" fmla="*/ 290 h 841"/>
                    <a:gd name="T116" fmla="*/ 9 w 884"/>
                    <a:gd name="T117" fmla="*/ 274 h 841"/>
                    <a:gd name="T118" fmla="*/ 12 w 884"/>
                    <a:gd name="T119" fmla="*/ 238 h 841"/>
                    <a:gd name="T120" fmla="*/ 8 w 884"/>
                    <a:gd name="T121" fmla="*/ 203 h 841"/>
                    <a:gd name="T122" fmla="*/ 9 w 884"/>
                    <a:gd name="T123" fmla="*/ 170 h 841"/>
                    <a:gd name="T124" fmla="*/ 8 w 884"/>
                    <a:gd name="T125" fmla="*/ 142 h 8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84" h="841">
                      <a:moveTo>
                        <a:pt x="3" y="113"/>
                      </a:moveTo>
                      <a:lnTo>
                        <a:pt x="10" y="113"/>
                      </a:lnTo>
                      <a:lnTo>
                        <a:pt x="94" y="112"/>
                      </a:lnTo>
                      <a:lnTo>
                        <a:pt x="127" y="112"/>
                      </a:lnTo>
                      <a:lnTo>
                        <a:pt x="165" y="112"/>
                      </a:lnTo>
                      <a:lnTo>
                        <a:pt x="195" y="113"/>
                      </a:lnTo>
                      <a:lnTo>
                        <a:pt x="243" y="113"/>
                      </a:lnTo>
                      <a:lnTo>
                        <a:pt x="248" y="113"/>
                      </a:lnTo>
                      <a:lnTo>
                        <a:pt x="249" y="112"/>
                      </a:lnTo>
                      <a:lnTo>
                        <a:pt x="249" y="112"/>
                      </a:lnTo>
                      <a:lnTo>
                        <a:pt x="250" y="112"/>
                      </a:lnTo>
                      <a:lnTo>
                        <a:pt x="252" y="111"/>
                      </a:lnTo>
                      <a:lnTo>
                        <a:pt x="252" y="111"/>
                      </a:lnTo>
                      <a:lnTo>
                        <a:pt x="253" y="110"/>
                      </a:lnTo>
                      <a:lnTo>
                        <a:pt x="254" y="109"/>
                      </a:lnTo>
                      <a:lnTo>
                        <a:pt x="254" y="109"/>
                      </a:lnTo>
                      <a:lnTo>
                        <a:pt x="254" y="108"/>
                      </a:lnTo>
                      <a:lnTo>
                        <a:pt x="255" y="108"/>
                      </a:lnTo>
                      <a:lnTo>
                        <a:pt x="255" y="107"/>
                      </a:lnTo>
                      <a:lnTo>
                        <a:pt x="257" y="107"/>
                      </a:lnTo>
                      <a:lnTo>
                        <a:pt x="257" y="106"/>
                      </a:lnTo>
                      <a:lnTo>
                        <a:pt x="257" y="106"/>
                      </a:lnTo>
                      <a:lnTo>
                        <a:pt x="256" y="106"/>
                      </a:lnTo>
                      <a:lnTo>
                        <a:pt x="255" y="105"/>
                      </a:lnTo>
                      <a:lnTo>
                        <a:pt x="254" y="105"/>
                      </a:lnTo>
                      <a:lnTo>
                        <a:pt x="253" y="105"/>
                      </a:lnTo>
                      <a:lnTo>
                        <a:pt x="252" y="105"/>
                      </a:lnTo>
                      <a:lnTo>
                        <a:pt x="252" y="106"/>
                      </a:lnTo>
                      <a:lnTo>
                        <a:pt x="251" y="106"/>
                      </a:lnTo>
                      <a:lnTo>
                        <a:pt x="250" y="106"/>
                      </a:lnTo>
                      <a:lnTo>
                        <a:pt x="249" y="106"/>
                      </a:lnTo>
                      <a:lnTo>
                        <a:pt x="249" y="106"/>
                      </a:lnTo>
                      <a:lnTo>
                        <a:pt x="248" y="105"/>
                      </a:lnTo>
                      <a:lnTo>
                        <a:pt x="248" y="104"/>
                      </a:lnTo>
                      <a:lnTo>
                        <a:pt x="249" y="104"/>
                      </a:lnTo>
                      <a:lnTo>
                        <a:pt x="249" y="103"/>
                      </a:lnTo>
                      <a:lnTo>
                        <a:pt x="250" y="101"/>
                      </a:lnTo>
                      <a:lnTo>
                        <a:pt x="251" y="99"/>
                      </a:lnTo>
                      <a:lnTo>
                        <a:pt x="251" y="98"/>
                      </a:lnTo>
                      <a:lnTo>
                        <a:pt x="252" y="98"/>
                      </a:lnTo>
                      <a:lnTo>
                        <a:pt x="252" y="97"/>
                      </a:lnTo>
                      <a:lnTo>
                        <a:pt x="252" y="97"/>
                      </a:lnTo>
                      <a:lnTo>
                        <a:pt x="252" y="96"/>
                      </a:lnTo>
                      <a:lnTo>
                        <a:pt x="251" y="96"/>
                      </a:lnTo>
                      <a:lnTo>
                        <a:pt x="251" y="95"/>
                      </a:lnTo>
                      <a:lnTo>
                        <a:pt x="250" y="95"/>
                      </a:lnTo>
                      <a:lnTo>
                        <a:pt x="250" y="94"/>
                      </a:lnTo>
                      <a:lnTo>
                        <a:pt x="251" y="94"/>
                      </a:lnTo>
                      <a:lnTo>
                        <a:pt x="251" y="93"/>
                      </a:lnTo>
                      <a:lnTo>
                        <a:pt x="251" y="92"/>
                      </a:lnTo>
                      <a:lnTo>
                        <a:pt x="251" y="92"/>
                      </a:lnTo>
                      <a:lnTo>
                        <a:pt x="251" y="91"/>
                      </a:lnTo>
                      <a:lnTo>
                        <a:pt x="250" y="91"/>
                      </a:lnTo>
                      <a:lnTo>
                        <a:pt x="250" y="90"/>
                      </a:lnTo>
                      <a:lnTo>
                        <a:pt x="250" y="89"/>
                      </a:lnTo>
                      <a:lnTo>
                        <a:pt x="250" y="89"/>
                      </a:lnTo>
                      <a:lnTo>
                        <a:pt x="251" y="87"/>
                      </a:lnTo>
                      <a:lnTo>
                        <a:pt x="252" y="86"/>
                      </a:lnTo>
                      <a:lnTo>
                        <a:pt x="252" y="85"/>
                      </a:lnTo>
                      <a:lnTo>
                        <a:pt x="252" y="85"/>
                      </a:lnTo>
                      <a:lnTo>
                        <a:pt x="253" y="84"/>
                      </a:lnTo>
                      <a:lnTo>
                        <a:pt x="253" y="84"/>
                      </a:lnTo>
                      <a:lnTo>
                        <a:pt x="254" y="83"/>
                      </a:lnTo>
                      <a:lnTo>
                        <a:pt x="254" y="82"/>
                      </a:lnTo>
                      <a:lnTo>
                        <a:pt x="255" y="81"/>
                      </a:lnTo>
                      <a:lnTo>
                        <a:pt x="255" y="80"/>
                      </a:lnTo>
                      <a:lnTo>
                        <a:pt x="255" y="80"/>
                      </a:lnTo>
                      <a:lnTo>
                        <a:pt x="255" y="79"/>
                      </a:lnTo>
                      <a:lnTo>
                        <a:pt x="255" y="78"/>
                      </a:lnTo>
                      <a:lnTo>
                        <a:pt x="255" y="77"/>
                      </a:lnTo>
                      <a:lnTo>
                        <a:pt x="256" y="77"/>
                      </a:lnTo>
                      <a:lnTo>
                        <a:pt x="257" y="77"/>
                      </a:lnTo>
                      <a:lnTo>
                        <a:pt x="257" y="76"/>
                      </a:lnTo>
                      <a:lnTo>
                        <a:pt x="258" y="76"/>
                      </a:lnTo>
                      <a:lnTo>
                        <a:pt x="258" y="76"/>
                      </a:lnTo>
                      <a:lnTo>
                        <a:pt x="258" y="75"/>
                      </a:lnTo>
                      <a:lnTo>
                        <a:pt x="258" y="74"/>
                      </a:lnTo>
                      <a:lnTo>
                        <a:pt x="258" y="74"/>
                      </a:lnTo>
                      <a:lnTo>
                        <a:pt x="257" y="74"/>
                      </a:lnTo>
                      <a:lnTo>
                        <a:pt x="257" y="73"/>
                      </a:lnTo>
                      <a:lnTo>
                        <a:pt x="257" y="72"/>
                      </a:lnTo>
                      <a:lnTo>
                        <a:pt x="258" y="72"/>
                      </a:lnTo>
                      <a:lnTo>
                        <a:pt x="257" y="70"/>
                      </a:lnTo>
                      <a:lnTo>
                        <a:pt x="258" y="70"/>
                      </a:lnTo>
                      <a:lnTo>
                        <a:pt x="257" y="69"/>
                      </a:lnTo>
                      <a:lnTo>
                        <a:pt x="258" y="68"/>
                      </a:lnTo>
                      <a:lnTo>
                        <a:pt x="258" y="67"/>
                      </a:lnTo>
                      <a:lnTo>
                        <a:pt x="258" y="67"/>
                      </a:lnTo>
                      <a:lnTo>
                        <a:pt x="258" y="66"/>
                      </a:lnTo>
                      <a:lnTo>
                        <a:pt x="258" y="65"/>
                      </a:lnTo>
                      <a:lnTo>
                        <a:pt x="257" y="64"/>
                      </a:lnTo>
                      <a:lnTo>
                        <a:pt x="257" y="64"/>
                      </a:lnTo>
                      <a:lnTo>
                        <a:pt x="258" y="63"/>
                      </a:lnTo>
                      <a:lnTo>
                        <a:pt x="258" y="62"/>
                      </a:lnTo>
                      <a:lnTo>
                        <a:pt x="259" y="61"/>
                      </a:lnTo>
                      <a:lnTo>
                        <a:pt x="260" y="61"/>
                      </a:lnTo>
                      <a:lnTo>
                        <a:pt x="260" y="61"/>
                      </a:lnTo>
                      <a:lnTo>
                        <a:pt x="260" y="60"/>
                      </a:lnTo>
                      <a:lnTo>
                        <a:pt x="260" y="59"/>
                      </a:lnTo>
                      <a:lnTo>
                        <a:pt x="260" y="59"/>
                      </a:lnTo>
                      <a:lnTo>
                        <a:pt x="260" y="58"/>
                      </a:lnTo>
                      <a:lnTo>
                        <a:pt x="260" y="57"/>
                      </a:lnTo>
                      <a:lnTo>
                        <a:pt x="260" y="57"/>
                      </a:lnTo>
                      <a:lnTo>
                        <a:pt x="258" y="53"/>
                      </a:lnTo>
                      <a:lnTo>
                        <a:pt x="257" y="51"/>
                      </a:lnTo>
                      <a:lnTo>
                        <a:pt x="257" y="50"/>
                      </a:lnTo>
                      <a:lnTo>
                        <a:pt x="257" y="49"/>
                      </a:lnTo>
                      <a:lnTo>
                        <a:pt x="257" y="48"/>
                      </a:lnTo>
                      <a:lnTo>
                        <a:pt x="255" y="47"/>
                      </a:lnTo>
                      <a:lnTo>
                        <a:pt x="255" y="46"/>
                      </a:lnTo>
                      <a:lnTo>
                        <a:pt x="254" y="44"/>
                      </a:lnTo>
                      <a:lnTo>
                        <a:pt x="254" y="43"/>
                      </a:lnTo>
                      <a:lnTo>
                        <a:pt x="254" y="43"/>
                      </a:lnTo>
                      <a:lnTo>
                        <a:pt x="254" y="41"/>
                      </a:lnTo>
                      <a:lnTo>
                        <a:pt x="254" y="40"/>
                      </a:lnTo>
                      <a:lnTo>
                        <a:pt x="253" y="39"/>
                      </a:lnTo>
                      <a:lnTo>
                        <a:pt x="253" y="39"/>
                      </a:lnTo>
                      <a:lnTo>
                        <a:pt x="253" y="38"/>
                      </a:lnTo>
                      <a:lnTo>
                        <a:pt x="253" y="37"/>
                      </a:lnTo>
                      <a:lnTo>
                        <a:pt x="254" y="37"/>
                      </a:lnTo>
                      <a:lnTo>
                        <a:pt x="254" y="36"/>
                      </a:lnTo>
                      <a:lnTo>
                        <a:pt x="256" y="36"/>
                      </a:lnTo>
                      <a:lnTo>
                        <a:pt x="257" y="35"/>
                      </a:lnTo>
                      <a:lnTo>
                        <a:pt x="258" y="34"/>
                      </a:lnTo>
                      <a:lnTo>
                        <a:pt x="259" y="33"/>
                      </a:lnTo>
                      <a:lnTo>
                        <a:pt x="260" y="33"/>
                      </a:lnTo>
                      <a:lnTo>
                        <a:pt x="260" y="32"/>
                      </a:lnTo>
                      <a:lnTo>
                        <a:pt x="261" y="31"/>
                      </a:lnTo>
                      <a:lnTo>
                        <a:pt x="261" y="31"/>
                      </a:lnTo>
                      <a:lnTo>
                        <a:pt x="261" y="29"/>
                      </a:lnTo>
                      <a:lnTo>
                        <a:pt x="261" y="28"/>
                      </a:lnTo>
                      <a:lnTo>
                        <a:pt x="261" y="27"/>
                      </a:lnTo>
                      <a:lnTo>
                        <a:pt x="263" y="26"/>
                      </a:lnTo>
                      <a:lnTo>
                        <a:pt x="264" y="24"/>
                      </a:lnTo>
                      <a:lnTo>
                        <a:pt x="266" y="22"/>
                      </a:lnTo>
                      <a:lnTo>
                        <a:pt x="267" y="22"/>
                      </a:lnTo>
                      <a:lnTo>
                        <a:pt x="267" y="21"/>
                      </a:lnTo>
                      <a:lnTo>
                        <a:pt x="267" y="21"/>
                      </a:lnTo>
                      <a:lnTo>
                        <a:pt x="267" y="19"/>
                      </a:lnTo>
                      <a:lnTo>
                        <a:pt x="267" y="19"/>
                      </a:lnTo>
                      <a:lnTo>
                        <a:pt x="266" y="16"/>
                      </a:lnTo>
                      <a:lnTo>
                        <a:pt x="266" y="16"/>
                      </a:lnTo>
                      <a:lnTo>
                        <a:pt x="266" y="15"/>
                      </a:lnTo>
                      <a:lnTo>
                        <a:pt x="266" y="14"/>
                      </a:lnTo>
                      <a:lnTo>
                        <a:pt x="266" y="12"/>
                      </a:lnTo>
                      <a:lnTo>
                        <a:pt x="267" y="11"/>
                      </a:lnTo>
                      <a:lnTo>
                        <a:pt x="266" y="9"/>
                      </a:lnTo>
                      <a:lnTo>
                        <a:pt x="266" y="9"/>
                      </a:lnTo>
                      <a:lnTo>
                        <a:pt x="267" y="7"/>
                      </a:lnTo>
                      <a:lnTo>
                        <a:pt x="269" y="4"/>
                      </a:lnTo>
                      <a:lnTo>
                        <a:pt x="271" y="3"/>
                      </a:lnTo>
                      <a:lnTo>
                        <a:pt x="271" y="2"/>
                      </a:lnTo>
                      <a:lnTo>
                        <a:pt x="272" y="2"/>
                      </a:lnTo>
                      <a:lnTo>
                        <a:pt x="272" y="1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4" y="1"/>
                      </a:lnTo>
                      <a:lnTo>
                        <a:pt x="276" y="2"/>
                      </a:lnTo>
                      <a:lnTo>
                        <a:pt x="277" y="3"/>
                      </a:lnTo>
                      <a:lnTo>
                        <a:pt x="278" y="4"/>
                      </a:lnTo>
                      <a:lnTo>
                        <a:pt x="279" y="6"/>
                      </a:lnTo>
                      <a:lnTo>
                        <a:pt x="280" y="8"/>
                      </a:lnTo>
                      <a:lnTo>
                        <a:pt x="280" y="9"/>
                      </a:lnTo>
                      <a:lnTo>
                        <a:pt x="281" y="10"/>
                      </a:lnTo>
                      <a:lnTo>
                        <a:pt x="283" y="11"/>
                      </a:lnTo>
                      <a:lnTo>
                        <a:pt x="284" y="12"/>
                      </a:lnTo>
                      <a:lnTo>
                        <a:pt x="284" y="13"/>
                      </a:lnTo>
                      <a:lnTo>
                        <a:pt x="284" y="13"/>
                      </a:lnTo>
                      <a:lnTo>
                        <a:pt x="285" y="14"/>
                      </a:lnTo>
                      <a:lnTo>
                        <a:pt x="285" y="15"/>
                      </a:lnTo>
                      <a:lnTo>
                        <a:pt x="286" y="16"/>
                      </a:lnTo>
                      <a:lnTo>
                        <a:pt x="287" y="18"/>
                      </a:lnTo>
                      <a:lnTo>
                        <a:pt x="287" y="20"/>
                      </a:lnTo>
                      <a:lnTo>
                        <a:pt x="287" y="21"/>
                      </a:lnTo>
                      <a:lnTo>
                        <a:pt x="287" y="23"/>
                      </a:lnTo>
                      <a:lnTo>
                        <a:pt x="288" y="24"/>
                      </a:lnTo>
                      <a:lnTo>
                        <a:pt x="288" y="24"/>
                      </a:lnTo>
                      <a:lnTo>
                        <a:pt x="288" y="24"/>
                      </a:lnTo>
                      <a:lnTo>
                        <a:pt x="289" y="24"/>
                      </a:lnTo>
                      <a:lnTo>
                        <a:pt x="289" y="24"/>
                      </a:lnTo>
                      <a:lnTo>
                        <a:pt x="290" y="25"/>
                      </a:lnTo>
                      <a:lnTo>
                        <a:pt x="291" y="25"/>
                      </a:lnTo>
                      <a:lnTo>
                        <a:pt x="291" y="26"/>
                      </a:lnTo>
                      <a:lnTo>
                        <a:pt x="291" y="26"/>
                      </a:lnTo>
                      <a:lnTo>
                        <a:pt x="291" y="28"/>
                      </a:lnTo>
                      <a:lnTo>
                        <a:pt x="292" y="30"/>
                      </a:lnTo>
                      <a:lnTo>
                        <a:pt x="292" y="31"/>
                      </a:lnTo>
                      <a:lnTo>
                        <a:pt x="292" y="34"/>
                      </a:lnTo>
                      <a:lnTo>
                        <a:pt x="292" y="34"/>
                      </a:lnTo>
                      <a:lnTo>
                        <a:pt x="293" y="36"/>
                      </a:lnTo>
                      <a:lnTo>
                        <a:pt x="293" y="36"/>
                      </a:lnTo>
                      <a:lnTo>
                        <a:pt x="294" y="38"/>
                      </a:lnTo>
                      <a:lnTo>
                        <a:pt x="295" y="40"/>
                      </a:lnTo>
                      <a:lnTo>
                        <a:pt x="296" y="42"/>
                      </a:lnTo>
                      <a:lnTo>
                        <a:pt x="296" y="43"/>
                      </a:lnTo>
                      <a:lnTo>
                        <a:pt x="296" y="44"/>
                      </a:lnTo>
                      <a:lnTo>
                        <a:pt x="296" y="46"/>
                      </a:lnTo>
                      <a:lnTo>
                        <a:pt x="296" y="47"/>
                      </a:lnTo>
                      <a:lnTo>
                        <a:pt x="296" y="48"/>
                      </a:lnTo>
                      <a:lnTo>
                        <a:pt x="296" y="49"/>
                      </a:lnTo>
                      <a:lnTo>
                        <a:pt x="296" y="49"/>
                      </a:lnTo>
                      <a:lnTo>
                        <a:pt x="297" y="50"/>
                      </a:lnTo>
                      <a:lnTo>
                        <a:pt x="298" y="51"/>
                      </a:lnTo>
                      <a:lnTo>
                        <a:pt x="298" y="51"/>
                      </a:lnTo>
                      <a:lnTo>
                        <a:pt x="299" y="53"/>
                      </a:lnTo>
                      <a:lnTo>
                        <a:pt x="300" y="55"/>
                      </a:lnTo>
                      <a:lnTo>
                        <a:pt x="302" y="57"/>
                      </a:lnTo>
                      <a:lnTo>
                        <a:pt x="304" y="58"/>
                      </a:lnTo>
                      <a:lnTo>
                        <a:pt x="304" y="58"/>
                      </a:lnTo>
                      <a:lnTo>
                        <a:pt x="304" y="59"/>
                      </a:lnTo>
                      <a:lnTo>
                        <a:pt x="304" y="60"/>
                      </a:lnTo>
                      <a:lnTo>
                        <a:pt x="304" y="61"/>
                      </a:lnTo>
                      <a:lnTo>
                        <a:pt x="304" y="62"/>
                      </a:lnTo>
                      <a:lnTo>
                        <a:pt x="305" y="63"/>
                      </a:lnTo>
                      <a:lnTo>
                        <a:pt x="305" y="63"/>
                      </a:lnTo>
                      <a:lnTo>
                        <a:pt x="305" y="64"/>
                      </a:lnTo>
                      <a:lnTo>
                        <a:pt x="306" y="64"/>
                      </a:lnTo>
                      <a:lnTo>
                        <a:pt x="307" y="64"/>
                      </a:lnTo>
                      <a:lnTo>
                        <a:pt x="307" y="64"/>
                      </a:lnTo>
                      <a:lnTo>
                        <a:pt x="308" y="64"/>
                      </a:lnTo>
                      <a:lnTo>
                        <a:pt x="308" y="64"/>
                      </a:lnTo>
                      <a:lnTo>
                        <a:pt x="309" y="65"/>
                      </a:lnTo>
                      <a:lnTo>
                        <a:pt x="309" y="66"/>
                      </a:lnTo>
                      <a:lnTo>
                        <a:pt x="310" y="67"/>
                      </a:lnTo>
                      <a:lnTo>
                        <a:pt x="311" y="68"/>
                      </a:lnTo>
                      <a:lnTo>
                        <a:pt x="311" y="68"/>
                      </a:lnTo>
                      <a:lnTo>
                        <a:pt x="310" y="69"/>
                      </a:lnTo>
                      <a:lnTo>
                        <a:pt x="309" y="71"/>
                      </a:lnTo>
                      <a:lnTo>
                        <a:pt x="309" y="72"/>
                      </a:lnTo>
                      <a:lnTo>
                        <a:pt x="309" y="73"/>
                      </a:lnTo>
                      <a:lnTo>
                        <a:pt x="309" y="74"/>
                      </a:lnTo>
                      <a:lnTo>
                        <a:pt x="309" y="74"/>
                      </a:lnTo>
                      <a:lnTo>
                        <a:pt x="308" y="74"/>
                      </a:lnTo>
                      <a:lnTo>
                        <a:pt x="308" y="75"/>
                      </a:lnTo>
                      <a:lnTo>
                        <a:pt x="308" y="76"/>
                      </a:lnTo>
                      <a:lnTo>
                        <a:pt x="308" y="76"/>
                      </a:lnTo>
                      <a:lnTo>
                        <a:pt x="308" y="77"/>
                      </a:lnTo>
                      <a:lnTo>
                        <a:pt x="308" y="78"/>
                      </a:lnTo>
                      <a:lnTo>
                        <a:pt x="308" y="79"/>
                      </a:lnTo>
                      <a:lnTo>
                        <a:pt x="309" y="79"/>
                      </a:lnTo>
                      <a:lnTo>
                        <a:pt x="309" y="80"/>
                      </a:lnTo>
                      <a:lnTo>
                        <a:pt x="308" y="80"/>
                      </a:lnTo>
                      <a:lnTo>
                        <a:pt x="308" y="81"/>
                      </a:lnTo>
                      <a:lnTo>
                        <a:pt x="307" y="82"/>
                      </a:lnTo>
                      <a:lnTo>
                        <a:pt x="307" y="83"/>
                      </a:lnTo>
                      <a:lnTo>
                        <a:pt x="307" y="83"/>
                      </a:lnTo>
                      <a:lnTo>
                        <a:pt x="307" y="84"/>
                      </a:lnTo>
                      <a:lnTo>
                        <a:pt x="307" y="85"/>
                      </a:lnTo>
                      <a:lnTo>
                        <a:pt x="308" y="85"/>
                      </a:lnTo>
                      <a:lnTo>
                        <a:pt x="308" y="86"/>
                      </a:lnTo>
                      <a:lnTo>
                        <a:pt x="309" y="86"/>
                      </a:lnTo>
                      <a:lnTo>
                        <a:pt x="309" y="87"/>
                      </a:lnTo>
                      <a:lnTo>
                        <a:pt x="310" y="88"/>
                      </a:lnTo>
                      <a:lnTo>
                        <a:pt x="310" y="88"/>
                      </a:lnTo>
                      <a:lnTo>
                        <a:pt x="310" y="88"/>
                      </a:lnTo>
                      <a:lnTo>
                        <a:pt x="309" y="89"/>
                      </a:lnTo>
                      <a:lnTo>
                        <a:pt x="309" y="89"/>
                      </a:lnTo>
                      <a:lnTo>
                        <a:pt x="309" y="89"/>
                      </a:lnTo>
                      <a:lnTo>
                        <a:pt x="309" y="90"/>
                      </a:lnTo>
                      <a:lnTo>
                        <a:pt x="309" y="90"/>
                      </a:lnTo>
                      <a:lnTo>
                        <a:pt x="310" y="90"/>
                      </a:lnTo>
                      <a:lnTo>
                        <a:pt x="311" y="91"/>
                      </a:lnTo>
                      <a:lnTo>
                        <a:pt x="311" y="91"/>
                      </a:lnTo>
                      <a:lnTo>
                        <a:pt x="311" y="92"/>
                      </a:lnTo>
                      <a:lnTo>
                        <a:pt x="311" y="93"/>
                      </a:lnTo>
                      <a:lnTo>
                        <a:pt x="310" y="94"/>
                      </a:lnTo>
                      <a:lnTo>
                        <a:pt x="310" y="94"/>
                      </a:lnTo>
                      <a:lnTo>
                        <a:pt x="310" y="94"/>
                      </a:lnTo>
                      <a:lnTo>
                        <a:pt x="310" y="95"/>
                      </a:lnTo>
                      <a:lnTo>
                        <a:pt x="310" y="96"/>
                      </a:lnTo>
                      <a:lnTo>
                        <a:pt x="310" y="96"/>
                      </a:lnTo>
                      <a:lnTo>
                        <a:pt x="310" y="96"/>
                      </a:lnTo>
                      <a:lnTo>
                        <a:pt x="311" y="96"/>
                      </a:lnTo>
                      <a:lnTo>
                        <a:pt x="311" y="96"/>
                      </a:lnTo>
                      <a:lnTo>
                        <a:pt x="312" y="97"/>
                      </a:lnTo>
                      <a:lnTo>
                        <a:pt x="312" y="97"/>
                      </a:lnTo>
                      <a:lnTo>
                        <a:pt x="312" y="98"/>
                      </a:lnTo>
                      <a:lnTo>
                        <a:pt x="312" y="99"/>
                      </a:lnTo>
                      <a:lnTo>
                        <a:pt x="312" y="101"/>
                      </a:lnTo>
                      <a:lnTo>
                        <a:pt x="312" y="101"/>
                      </a:lnTo>
                      <a:lnTo>
                        <a:pt x="312" y="101"/>
                      </a:lnTo>
                      <a:lnTo>
                        <a:pt x="313" y="102"/>
                      </a:lnTo>
                      <a:lnTo>
                        <a:pt x="313" y="102"/>
                      </a:lnTo>
                      <a:lnTo>
                        <a:pt x="313" y="103"/>
                      </a:lnTo>
                      <a:lnTo>
                        <a:pt x="313" y="103"/>
                      </a:lnTo>
                      <a:lnTo>
                        <a:pt x="313" y="104"/>
                      </a:lnTo>
                      <a:lnTo>
                        <a:pt x="313" y="104"/>
                      </a:lnTo>
                      <a:lnTo>
                        <a:pt x="314" y="105"/>
                      </a:lnTo>
                      <a:lnTo>
                        <a:pt x="314" y="105"/>
                      </a:lnTo>
                      <a:lnTo>
                        <a:pt x="314" y="106"/>
                      </a:lnTo>
                      <a:lnTo>
                        <a:pt x="314" y="107"/>
                      </a:lnTo>
                      <a:lnTo>
                        <a:pt x="314" y="107"/>
                      </a:lnTo>
                      <a:lnTo>
                        <a:pt x="314" y="109"/>
                      </a:lnTo>
                      <a:lnTo>
                        <a:pt x="314" y="109"/>
                      </a:lnTo>
                      <a:lnTo>
                        <a:pt x="314" y="109"/>
                      </a:lnTo>
                      <a:lnTo>
                        <a:pt x="314" y="109"/>
                      </a:lnTo>
                      <a:lnTo>
                        <a:pt x="314" y="110"/>
                      </a:lnTo>
                      <a:lnTo>
                        <a:pt x="315" y="110"/>
                      </a:lnTo>
                      <a:lnTo>
                        <a:pt x="316" y="110"/>
                      </a:lnTo>
                      <a:lnTo>
                        <a:pt x="316" y="110"/>
                      </a:lnTo>
                      <a:lnTo>
                        <a:pt x="317" y="110"/>
                      </a:lnTo>
                      <a:lnTo>
                        <a:pt x="318" y="110"/>
                      </a:lnTo>
                      <a:lnTo>
                        <a:pt x="318" y="109"/>
                      </a:lnTo>
                      <a:lnTo>
                        <a:pt x="319" y="109"/>
                      </a:lnTo>
                      <a:lnTo>
                        <a:pt x="319" y="109"/>
                      </a:lnTo>
                      <a:lnTo>
                        <a:pt x="320" y="110"/>
                      </a:lnTo>
                      <a:lnTo>
                        <a:pt x="321" y="110"/>
                      </a:lnTo>
                      <a:lnTo>
                        <a:pt x="322" y="111"/>
                      </a:lnTo>
                      <a:lnTo>
                        <a:pt x="323" y="112"/>
                      </a:lnTo>
                      <a:lnTo>
                        <a:pt x="323" y="112"/>
                      </a:lnTo>
                      <a:lnTo>
                        <a:pt x="324" y="112"/>
                      </a:lnTo>
                      <a:lnTo>
                        <a:pt x="325" y="112"/>
                      </a:lnTo>
                      <a:lnTo>
                        <a:pt x="326" y="112"/>
                      </a:lnTo>
                      <a:lnTo>
                        <a:pt x="327" y="112"/>
                      </a:lnTo>
                      <a:lnTo>
                        <a:pt x="327" y="112"/>
                      </a:lnTo>
                      <a:lnTo>
                        <a:pt x="328" y="113"/>
                      </a:lnTo>
                      <a:lnTo>
                        <a:pt x="328" y="113"/>
                      </a:lnTo>
                      <a:lnTo>
                        <a:pt x="328" y="114"/>
                      </a:lnTo>
                      <a:lnTo>
                        <a:pt x="328" y="116"/>
                      </a:lnTo>
                      <a:lnTo>
                        <a:pt x="328" y="116"/>
                      </a:lnTo>
                      <a:lnTo>
                        <a:pt x="327" y="117"/>
                      </a:lnTo>
                      <a:lnTo>
                        <a:pt x="327" y="117"/>
                      </a:lnTo>
                      <a:lnTo>
                        <a:pt x="327" y="118"/>
                      </a:lnTo>
                      <a:lnTo>
                        <a:pt x="328" y="118"/>
                      </a:lnTo>
                      <a:lnTo>
                        <a:pt x="328" y="118"/>
                      </a:lnTo>
                      <a:lnTo>
                        <a:pt x="329" y="118"/>
                      </a:lnTo>
                      <a:lnTo>
                        <a:pt x="330" y="120"/>
                      </a:lnTo>
                      <a:lnTo>
                        <a:pt x="331" y="120"/>
                      </a:lnTo>
                      <a:lnTo>
                        <a:pt x="331" y="120"/>
                      </a:lnTo>
                      <a:lnTo>
                        <a:pt x="332" y="120"/>
                      </a:lnTo>
                      <a:lnTo>
                        <a:pt x="332" y="120"/>
                      </a:lnTo>
                      <a:lnTo>
                        <a:pt x="333" y="120"/>
                      </a:lnTo>
                      <a:lnTo>
                        <a:pt x="335" y="120"/>
                      </a:lnTo>
                      <a:lnTo>
                        <a:pt x="336" y="120"/>
                      </a:lnTo>
                      <a:lnTo>
                        <a:pt x="336" y="121"/>
                      </a:lnTo>
                      <a:lnTo>
                        <a:pt x="336" y="121"/>
                      </a:lnTo>
                      <a:lnTo>
                        <a:pt x="336" y="121"/>
                      </a:lnTo>
                      <a:lnTo>
                        <a:pt x="336" y="122"/>
                      </a:lnTo>
                      <a:lnTo>
                        <a:pt x="336" y="122"/>
                      </a:lnTo>
                      <a:lnTo>
                        <a:pt x="337" y="122"/>
                      </a:lnTo>
                      <a:lnTo>
                        <a:pt x="338" y="123"/>
                      </a:lnTo>
                      <a:lnTo>
                        <a:pt x="338" y="123"/>
                      </a:lnTo>
                      <a:lnTo>
                        <a:pt x="340" y="122"/>
                      </a:lnTo>
                      <a:lnTo>
                        <a:pt x="341" y="122"/>
                      </a:lnTo>
                      <a:lnTo>
                        <a:pt x="341" y="122"/>
                      </a:lnTo>
                      <a:lnTo>
                        <a:pt x="342" y="122"/>
                      </a:lnTo>
                      <a:lnTo>
                        <a:pt x="343" y="123"/>
                      </a:lnTo>
                      <a:lnTo>
                        <a:pt x="344" y="123"/>
                      </a:lnTo>
                      <a:lnTo>
                        <a:pt x="345" y="123"/>
                      </a:lnTo>
                      <a:lnTo>
                        <a:pt x="346" y="125"/>
                      </a:lnTo>
                      <a:lnTo>
                        <a:pt x="347" y="127"/>
                      </a:lnTo>
                      <a:lnTo>
                        <a:pt x="348" y="127"/>
                      </a:lnTo>
                      <a:lnTo>
                        <a:pt x="348" y="128"/>
                      </a:lnTo>
                      <a:lnTo>
                        <a:pt x="349" y="129"/>
                      </a:lnTo>
                      <a:lnTo>
                        <a:pt x="350" y="129"/>
                      </a:lnTo>
                      <a:lnTo>
                        <a:pt x="352" y="130"/>
                      </a:lnTo>
                      <a:lnTo>
                        <a:pt x="352" y="130"/>
                      </a:lnTo>
                      <a:lnTo>
                        <a:pt x="353" y="131"/>
                      </a:lnTo>
                      <a:lnTo>
                        <a:pt x="353" y="131"/>
                      </a:lnTo>
                      <a:lnTo>
                        <a:pt x="353" y="132"/>
                      </a:lnTo>
                      <a:lnTo>
                        <a:pt x="353" y="132"/>
                      </a:lnTo>
                      <a:lnTo>
                        <a:pt x="353" y="133"/>
                      </a:lnTo>
                      <a:lnTo>
                        <a:pt x="353" y="133"/>
                      </a:lnTo>
                      <a:lnTo>
                        <a:pt x="354" y="133"/>
                      </a:lnTo>
                      <a:lnTo>
                        <a:pt x="355" y="134"/>
                      </a:lnTo>
                      <a:lnTo>
                        <a:pt x="355" y="134"/>
                      </a:lnTo>
                      <a:lnTo>
                        <a:pt x="355" y="136"/>
                      </a:lnTo>
                      <a:lnTo>
                        <a:pt x="355" y="136"/>
                      </a:lnTo>
                      <a:lnTo>
                        <a:pt x="356" y="136"/>
                      </a:lnTo>
                      <a:lnTo>
                        <a:pt x="357" y="137"/>
                      </a:lnTo>
                      <a:lnTo>
                        <a:pt x="357" y="138"/>
                      </a:lnTo>
                      <a:lnTo>
                        <a:pt x="357" y="138"/>
                      </a:lnTo>
                      <a:lnTo>
                        <a:pt x="356" y="139"/>
                      </a:lnTo>
                      <a:lnTo>
                        <a:pt x="356" y="139"/>
                      </a:lnTo>
                      <a:lnTo>
                        <a:pt x="355" y="140"/>
                      </a:lnTo>
                      <a:lnTo>
                        <a:pt x="355" y="140"/>
                      </a:lnTo>
                      <a:lnTo>
                        <a:pt x="356" y="141"/>
                      </a:lnTo>
                      <a:lnTo>
                        <a:pt x="356" y="141"/>
                      </a:lnTo>
                      <a:lnTo>
                        <a:pt x="356" y="142"/>
                      </a:lnTo>
                      <a:lnTo>
                        <a:pt x="356" y="142"/>
                      </a:lnTo>
                      <a:lnTo>
                        <a:pt x="355" y="143"/>
                      </a:lnTo>
                      <a:lnTo>
                        <a:pt x="355" y="143"/>
                      </a:lnTo>
                      <a:lnTo>
                        <a:pt x="355" y="143"/>
                      </a:lnTo>
                      <a:lnTo>
                        <a:pt x="355" y="144"/>
                      </a:lnTo>
                      <a:lnTo>
                        <a:pt x="356" y="144"/>
                      </a:lnTo>
                      <a:lnTo>
                        <a:pt x="356" y="144"/>
                      </a:lnTo>
                      <a:lnTo>
                        <a:pt x="357" y="145"/>
                      </a:lnTo>
                      <a:lnTo>
                        <a:pt x="357" y="145"/>
                      </a:lnTo>
                      <a:lnTo>
                        <a:pt x="357" y="145"/>
                      </a:lnTo>
                      <a:lnTo>
                        <a:pt x="357" y="146"/>
                      </a:lnTo>
                      <a:lnTo>
                        <a:pt x="358" y="146"/>
                      </a:lnTo>
                      <a:lnTo>
                        <a:pt x="359" y="147"/>
                      </a:lnTo>
                      <a:lnTo>
                        <a:pt x="360" y="147"/>
                      </a:lnTo>
                      <a:lnTo>
                        <a:pt x="360" y="147"/>
                      </a:lnTo>
                      <a:lnTo>
                        <a:pt x="360" y="148"/>
                      </a:lnTo>
                      <a:lnTo>
                        <a:pt x="360" y="148"/>
                      </a:lnTo>
                      <a:lnTo>
                        <a:pt x="361" y="147"/>
                      </a:lnTo>
                      <a:lnTo>
                        <a:pt x="362" y="147"/>
                      </a:lnTo>
                      <a:lnTo>
                        <a:pt x="363" y="147"/>
                      </a:lnTo>
                      <a:lnTo>
                        <a:pt x="363" y="147"/>
                      </a:lnTo>
                      <a:lnTo>
                        <a:pt x="363" y="147"/>
                      </a:lnTo>
                      <a:lnTo>
                        <a:pt x="364" y="147"/>
                      </a:lnTo>
                      <a:lnTo>
                        <a:pt x="364" y="147"/>
                      </a:lnTo>
                      <a:lnTo>
                        <a:pt x="365" y="147"/>
                      </a:lnTo>
                      <a:lnTo>
                        <a:pt x="366" y="148"/>
                      </a:lnTo>
                      <a:lnTo>
                        <a:pt x="366" y="148"/>
                      </a:lnTo>
                      <a:lnTo>
                        <a:pt x="367" y="148"/>
                      </a:lnTo>
                      <a:lnTo>
                        <a:pt x="368" y="148"/>
                      </a:lnTo>
                      <a:lnTo>
                        <a:pt x="368" y="148"/>
                      </a:lnTo>
                      <a:lnTo>
                        <a:pt x="369" y="148"/>
                      </a:lnTo>
                      <a:lnTo>
                        <a:pt x="370" y="148"/>
                      </a:lnTo>
                      <a:lnTo>
                        <a:pt x="370" y="148"/>
                      </a:lnTo>
                      <a:lnTo>
                        <a:pt x="371" y="148"/>
                      </a:lnTo>
                      <a:lnTo>
                        <a:pt x="371" y="148"/>
                      </a:lnTo>
                      <a:lnTo>
                        <a:pt x="372" y="148"/>
                      </a:lnTo>
                      <a:lnTo>
                        <a:pt x="373" y="148"/>
                      </a:lnTo>
                      <a:lnTo>
                        <a:pt x="374" y="149"/>
                      </a:lnTo>
                      <a:lnTo>
                        <a:pt x="374" y="149"/>
                      </a:lnTo>
                      <a:lnTo>
                        <a:pt x="375" y="150"/>
                      </a:lnTo>
                      <a:lnTo>
                        <a:pt x="375" y="151"/>
                      </a:lnTo>
                      <a:lnTo>
                        <a:pt x="375" y="152"/>
                      </a:lnTo>
                      <a:lnTo>
                        <a:pt x="376" y="153"/>
                      </a:lnTo>
                      <a:lnTo>
                        <a:pt x="376" y="154"/>
                      </a:lnTo>
                      <a:lnTo>
                        <a:pt x="377" y="154"/>
                      </a:lnTo>
                      <a:lnTo>
                        <a:pt x="377" y="155"/>
                      </a:lnTo>
                      <a:lnTo>
                        <a:pt x="377" y="156"/>
                      </a:lnTo>
                      <a:lnTo>
                        <a:pt x="377" y="157"/>
                      </a:lnTo>
                      <a:lnTo>
                        <a:pt x="377" y="158"/>
                      </a:lnTo>
                      <a:lnTo>
                        <a:pt x="377" y="158"/>
                      </a:lnTo>
                      <a:lnTo>
                        <a:pt x="378" y="159"/>
                      </a:lnTo>
                      <a:lnTo>
                        <a:pt x="378" y="159"/>
                      </a:lnTo>
                      <a:lnTo>
                        <a:pt x="378" y="160"/>
                      </a:lnTo>
                      <a:lnTo>
                        <a:pt x="377" y="160"/>
                      </a:lnTo>
                      <a:lnTo>
                        <a:pt x="377" y="160"/>
                      </a:lnTo>
                      <a:lnTo>
                        <a:pt x="378" y="161"/>
                      </a:lnTo>
                      <a:lnTo>
                        <a:pt x="378" y="161"/>
                      </a:lnTo>
                      <a:lnTo>
                        <a:pt x="378" y="161"/>
                      </a:lnTo>
                      <a:lnTo>
                        <a:pt x="379" y="161"/>
                      </a:lnTo>
                      <a:lnTo>
                        <a:pt x="379" y="161"/>
                      </a:lnTo>
                      <a:lnTo>
                        <a:pt x="380" y="161"/>
                      </a:lnTo>
                      <a:lnTo>
                        <a:pt x="381" y="160"/>
                      </a:lnTo>
                      <a:lnTo>
                        <a:pt x="381" y="160"/>
                      </a:lnTo>
                      <a:lnTo>
                        <a:pt x="382" y="159"/>
                      </a:lnTo>
                      <a:lnTo>
                        <a:pt x="382" y="159"/>
                      </a:lnTo>
                      <a:lnTo>
                        <a:pt x="382" y="159"/>
                      </a:lnTo>
                      <a:lnTo>
                        <a:pt x="382" y="159"/>
                      </a:lnTo>
                      <a:lnTo>
                        <a:pt x="383" y="159"/>
                      </a:lnTo>
                      <a:lnTo>
                        <a:pt x="384" y="159"/>
                      </a:lnTo>
                      <a:lnTo>
                        <a:pt x="384" y="159"/>
                      </a:lnTo>
                      <a:lnTo>
                        <a:pt x="385" y="158"/>
                      </a:lnTo>
                      <a:lnTo>
                        <a:pt x="385" y="158"/>
                      </a:lnTo>
                      <a:lnTo>
                        <a:pt x="416" y="161"/>
                      </a:lnTo>
                      <a:lnTo>
                        <a:pt x="425" y="162"/>
                      </a:lnTo>
                      <a:lnTo>
                        <a:pt x="453" y="165"/>
                      </a:lnTo>
                      <a:lnTo>
                        <a:pt x="515" y="172"/>
                      </a:lnTo>
                      <a:lnTo>
                        <a:pt x="545" y="175"/>
                      </a:lnTo>
                      <a:lnTo>
                        <a:pt x="584" y="179"/>
                      </a:lnTo>
                      <a:lnTo>
                        <a:pt x="624" y="183"/>
                      </a:lnTo>
                      <a:lnTo>
                        <a:pt x="659" y="187"/>
                      </a:lnTo>
                      <a:lnTo>
                        <a:pt x="699" y="191"/>
                      </a:lnTo>
                      <a:lnTo>
                        <a:pt x="727" y="195"/>
                      </a:lnTo>
                      <a:lnTo>
                        <a:pt x="747" y="197"/>
                      </a:lnTo>
                      <a:lnTo>
                        <a:pt x="800" y="203"/>
                      </a:lnTo>
                      <a:lnTo>
                        <a:pt x="836" y="207"/>
                      </a:lnTo>
                      <a:lnTo>
                        <a:pt x="862" y="210"/>
                      </a:lnTo>
                      <a:lnTo>
                        <a:pt x="884" y="212"/>
                      </a:lnTo>
                      <a:lnTo>
                        <a:pt x="883" y="213"/>
                      </a:lnTo>
                      <a:lnTo>
                        <a:pt x="883" y="213"/>
                      </a:lnTo>
                      <a:lnTo>
                        <a:pt x="883" y="213"/>
                      </a:lnTo>
                      <a:lnTo>
                        <a:pt x="883" y="214"/>
                      </a:lnTo>
                      <a:lnTo>
                        <a:pt x="883" y="214"/>
                      </a:lnTo>
                      <a:lnTo>
                        <a:pt x="882" y="215"/>
                      </a:lnTo>
                      <a:lnTo>
                        <a:pt x="881" y="216"/>
                      </a:lnTo>
                      <a:lnTo>
                        <a:pt x="880" y="217"/>
                      </a:lnTo>
                      <a:lnTo>
                        <a:pt x="880" y="218"/>
                      </a:lnTo>
                      <a:lnTo>
                        <a:pt x="880" y="218"/>
                      </a:lnTo>
                      <a:lnTo>
                        <a:pt x="880" y="219"/>
                      </a:lnTo>
                      <a:lnTo>
                        <a:pt x="880" y="220"/>
                      </a:lnTo>
                      <a:lnTo>
                        <a:pt x="879" y="221"/>
                      </a:lnTo>
                      <a:lnTo>
                        <a:pt x="879" y="221"/>
                      </a:lnTo>
                      <a:lnTo>
                        <a:pt x="879" y="222"/>
                      </a:lnTo>
                      <a:lnTo>
                        <a:pt x="879" y="223"/>
                      </a:lnTo>
                      <a:lnTo>
                        <a:pt x="878" y="223"/>
                      </a:lnTo>
                      <a:lnTo>
                        <a:pt x="878" y="224"/>
                      </a:lnTo>
                      <a:lnTo>
                        <a:pt x="878" y="224"/>
                      </a:lnTo>
                      <a:lnTo>
                        <a:pt x="878" y="225"/>
                      </a:lnTo>
                      <a:lnTo>
                        <a:pt x="877" y="227"/>
                      </a:lnTo>
                      <a:lnTo>
                        <a:pt x="876" y="228"/>
                      </a:lnTo>
                      <a:lnTo>
                        <a:pt x="875" y="228"/>
                      </a:lnTo>
                      <a:lnTo>
                        <a:pt x="874" y="229"/>
                      </a:lnTo>
                      <a:lnTo>
                        <a:pt x="873" y="230"/>
                      </a:lnTo>
                      <a:lnTo>
                        <a:pt x="873" y="230"/>
                      </a:lnTo>
                      <a:lnTo>
                        <a:pt x="873" y="231"/>
                      </a:lnTo>
                      <a:lnTo>
                        <a:pt x="873" y="231"/>
                      </a:lnTo>
                      <a:lnTo>
                        <a:pt x="872" y="232"/>
                      </a:lnTo>
                      <a:lnTo>
                        <a:pt x="871" y="232"/>
                      </a:lnTo>
                      <a:lnTo>
                        <a:pt x="871" y="233"/>
                      </a:lnTo>
                      <a:lnTo>
                        <a:pt x="870" y="233"/>
                      </a:lnTo>
                      <a:lnTo>
                        <a:pt x="870" y="234"/>
                      </a:lnTo>
                      <a:lnTo>
                        <a:pt x="869" y="236"/>
                      </a:lnTo>
                      <a:lnTo>
                        <a:pt x="869" y="237"/>
                      </a:lnTo>
                      <a:lnTo>
                        <a:pt x="869" y="237"/>
                      </a:lnTo>
                      <a:lnTo>
                        <a:pt x="870" y="238"/>
                      </a:lnTo>
                      <a:lnTo>
                        <a:pt x="870" y="240"/>
                      </a:lnTo>
                      <a:lnTo>
                        <a:pt x="870" y="241"/>
                      </a:lnTo>
                      <a:lnTo>
                        <a:pt x="870" y="242"/>
                      </a:lnTo>
                      <a:lnTo>
                        <a:pt x="869" y="243"/>
                      </a:lnTo>
                      <a:lnTo>
                        <a:pt x="869" y="244"/>
                      </a:lnTo>
                      <a:lnTo>
                        <a:pt x="869" y="245"/>
                      </a:lnTo>
                      <a:lnTo>
                        <a:pt x="869" y="245"/>
                      </a:lnTo>
                      <a:lnTo>
                        <a:pt x="868" y="246"/>
                      </a:lnTo>
                      <a:lnTo>
                        <a:pt x="868" y="248"/>
                      </a:lnTo>
                      <a:lnTo>
                        <a:pt x="867" y="250"/>
                      </a:lnTo>
                      <a:lnTo>
                        <a:pt x="867" y="250"/>
                      </a:lnTo>
                      <a:lnTo>
                        <a:pt x="867" y="250"/>
                      </a:lnTo>
                      <a:lnTo>
                        <a:pt x="867" y="251"/>
                      </a:lnTo>
                      <a:lnTo>
                        <a:pt x="867" y="252"/>
                      </a:lnTo>
                      <a:lnTo>
                        <a:pt x="867" y="252"/>
                      </a:lnTo>
                      <a:lnTo>
                        <a:pt x="867" y="252"/>
                      </a:lnTo>
                      <a:lnTo>
                        <a:pt x="865" y="253"/>
                      </a:lnTo>
                      <a:lnTo>
                        <a:pt x="865" y="253"/>
                      </a:lnTo>
                      <a:lnTo>
                        <a:pt x="865" y="254"/>
                      </a:lnTo>
                      <a:lnTo>
                        <a:pt x="865" y="254"/>
                      </a:lnTo>
                      <a:lnTo>
                        <a:pt x="864" y="254"/>
                      </a:lnTo>
                      <a:lnTo>
                        <a:pt x="863" y="255"/>
                      </a:lnTo>
                      <a:lnTo>
                        <a:pt x="863" y="255"/>
                      </a:lnTo>
                      <a:lnTo>
                        <a:pt x="863" y="256"/>
                      </a:lnTo>
                      <a:lnTo>
                        <a:pt x="862" y="258"/>
                      </a:lnTo>
                      <a:lnTo>
                        <a:pt x="862" y="260"/>
                      </a:lnTo>
                      <a:lnTo>
                        <a:pt x="861" y="260"/>
                      </a:lnTo>
                      <a:lnTo>
                        <a:pt x="861" y="260"/>
                      </a:lnTo>
                      <a:lnTo>
                        <a:pt x="862" y="261"/>
                      </a:lnTo>
                      <a:lnTo>
                        <a:pt x="862" y="262"/>
                      </a:lnTo>
                      <a:lnTo>
                        <a:pt x="861" y="262"/>
                      </a:lnTo>
                      <a:lnTo>
                        <a:pt x="861" y="262"/>
                      </a:lnTo>
                      <a:lnTo>
                        <a:pt x="860" y="262"/>
                      </a:lnTo>
                      <a:lnTo>
                        <a:pt x="859" y="263"/>
                      </a:lnTo>
                      <a:lnTo>
                        <a:pt x="859" y="263"/>
                      </a:lnTo>
                      <a:lnTo>
                        <a:pt x="859" y="263"/>
                      </a:lnTo>
                      <a:lnTo>
                        <a:pt x="859" y="264"/>
                      </a:lnTo>
                      <a:lnTo>
                        <a:pt x="859" y="264"/>
                      </a:lnTo>
                      <a:lnTo>
                        <a:pt x="859" y="264"/>
                      </a:lnTo>
                      <a:lnTo>
                        <a:pt x="859" y="265"/>
                      </a:lnTo>
                      <a:lnTo>
                        <a:pt x="859" y="266"/>
                      </a:lnTo>
                      <a:lnTo>
                        <a:pt x="859" y="267"/>
                      </a:lnTo>
                      <a:lnTo>
                        <a:pt x="859" y="267"/>
                      </a:lnTo>
                      <a:lnTo>
                        <a:pt x="858" y="268"/>
                      </a:lnTo>
                      <a:lnTo>
                        <a:pt x="858" y="268"/>
                      </a:lnTo>
                      <a:lnTo>
                        <a:pt x="858" y="268"/>
                      </a:lnTo>
                      <a:lnTo>
                        <a:pt x="858" y="269"/>
                      </a:lnTo>
                      <a:lnTo>
                        <a:pt x="858" y="269"/>
                      </a:lnTo>
                      <a:lnTo>
                        <a:pt x="857" y="270"/>
                      </a:lnTo>
                      <a:lnTo>
                        <a:pt x="858" y="270"/>
                      </a:lnTo>
                      <a:lnTo>
                        <a:pt x="857" y="270"/>
                      </a:lnTo>
                      <a:lnTo>
                        <a:pt x="857" y="271"/>
                      </a:lnTo>
                      <a:lnTo>
                        <a:pt x="856" y="271"/>
                      </a:lnTo>
                      <a:lnTo>
                        <a:pt x="855" y="271"/>
                      </a:lnTo>
                      <a:lnTo>
                        <a:pt x="855" y="272"/>
                      </a:lnTo>
                      <a:lnTo>
                        <a:pt x="854" y="272"/>
                      </a:lnTo>
                      <a:lnTo>
                        <a:pt x="854" y="272"/>
                      </a:lnTo>
                      <a:lnTo>
                        <a:pt x="854" y="273"/>
                      </a:lnTo>
                      <a:lnTo>
                        <a:pt x="854" y="273"/>
                      </a:lnTo>
                      <a:lnTo>
                        <a:pt x="853" y="274"/>
                      </a:lnTo>
                      <a:lnTo>
                        <a:pt x="852" y="274"/>
                      </a:lnTo>
                      <a:lnTo>
                        <a:pt x="852" y="275"/>
                      </a:lnTo>
                      <a:lnTo>
                        <a:pt x="852" y="275"/>
                      </a:lnTo>
                      <a:lnTo>
                        <a:pt x="852" y="275"/>
                      </a:lnTo>
                      <a:lnTo>
                        <a:pt x="852" y="276"/>
                      </a:lnTo>
                      <a:lnTo>
                        <a:pt x="853" y="276"/>
                      </a:lnTo>
                      <a:lnTo>
                        <a:pt x="853" y="276"/>
                      </a:lnTo>
                      <a:lnTo>
                        <a:pt x="853" y="277"/>
                      </a:lnTo>
                      <a:lnTo>
                        <a:pt x="853" y="277"/>
                      </a:lnTo>
                      <a:lnTo>
                        <a:pt x="853" y="278"/>
                      </a:lnTo>
                      <a:lnTo>
                        <a:pt x="853" y="278"/>
                      </a:lnTo>
                      <a:lnTo>
                        <a:pt x="853" y="278"/>
                      </a:lnTo>
                      <a:lnTo>
                        <a:pt x="854" y="279"/>
                      </a:lnTo>
                      <a:lnTo>
                        <a:pt x="854" y="279"/>
                      </a:lnTo>
                      <a:lnTo>
                        <a:pt x="854" y="280"/>
                      </a:lnTo>
                      <a:lnTo>
                        <a:pt x="854" y="280"/>
                      </a:lnTo>
                      <a:lnTo>
                        <a:pt x="854" y="281"/>
                      </a:lnTo>
                      <a:lnTo>
                        <a:pt x="854" y="282"/>
                      </a:lnTo>
                      <a:lnTo>
                        <a:pt x="854" y="282"/>
                      </a:lnTo>
                      <a:lnTo>
                        <a:pt x="854" y="282"/>
                      </a:lnTo>
                      <a:lnTo>
                        <a:pt x="854" y="282"/>
                      </a:lnTo>
                      <a:lnTo>
                        <a:pt x="853" y="283"/>
                      </a:lnTo>
                      <a:lnTo>
                        <a:pt x="853" y="284"/>
                      </a:lnTo>
                      <a:lnTo>
                        <a:pt x="853" y="284"/>
                      </a:lnTo>
                      <a:lnTo>
                        <a:pt x="853" y="285"/>
                      </a:lnTo>
                      <a:lnTo>
                        <a:pt x="853" y="285"/>
                      </a:lnTo>
                      <a:lnTo>
                        <a:pt x="852" y="286"/>
                      </a:lnTo>
                      <a:lnTo>
                        <a:pt x="852" y="286"/>
                      </a:lnTo>
                      <a:lnTo>
                        <a:pt x="851" y="286"/>
                      </a:lnTo>
                      <a:lnTo>
                        <a:pt x="851" y="286"/>
                      </a:lnTo>
                      <a:lnTo>
                        <a:pt x="851" y="287"/>
                      </a:lnTo>
                      <a:lnTo>
                        <a:pt x="851" y="287"/>
                      </a:lnTo>
                      <a:lnTo>
                        <a:pt x="851" y="287"/>
                      </a:lnTo>
                      <a:lnTo>
                        <a:pt x="850" y="288"/>
                      </a:lnTo>
                      <a:lnTo>
                        <a:pt x="850" y="288"/>
                      </a:lnTo>
                      <a:lnTo>
                        <a:pt x="850" y="290"/>
                      </a:lnTo>
                      <a:lnTo>
                        <a:pt x="851" y="290"/>
                      </a:lnTo>
                      <a:lnTo>
                        <a:pt x="851" y="291"/>
                      </a:lnTo>
                      <a:lnTo>
                        <a:pt x="851" y="291"/>
                      </a:lnTo>
                      <a:lnTo>
                        <a:pt x="852" y="292"/>
                      </a:lnTo>
                      <a:lnTo>
                        <a:pt x="852" y="292"/>
                      </a:lnTo>
                      <a:lnTo>
                        <a:pt x="852" y="293"/>
                      </a:lnTo>
                      <a:lnTo>
                        <a:pt x="851" y="294"/>
                      </a:lnTo>
                      <a:lnTo>
                        <a:pt x="850" y="294"/>
                      </a:lnTo>
                      <a:lnTo>
                        <a:pt x="849" y="295"/>
                      </a:lnTo>
                      <a:lnTo>
                        <a:pt x="849" y="295"/>
                      </a:lnTo>
                      <a:lnTo>
                        <a:pt x="849" y="296"/>
                      </a:lnTo>
                      <a:lnTo>
                        <a:pt x="849" y="296"/>
                      </a:lnTo>
                      <a:lnTo>
                        <a:pt x="849" y="297"/>
                      </a:lnTo>
                      <a:lnTo>
                        <a:pt x="850" y="298"/>
                      </a:lnTo>
                      <a:lnTo>
                        <a:pt x="850" y="298"/>
                      </a:lnTo>
                      <a:lnTo>
                        <a:pt x="849" y="299"/>
                      </a:lnTo>
                      <a:lnTo>
                        <a:pt x="849" y="300"/>
                      </a:lnTo>
                      <a:lnTo>
                        <a:pt x="850" y="300"/>
                      </a:lnTo>
                      <a:lnTo>
                        <a:pt x="850" y="301"/>
                      </a:lnTo>
                      <a:lnTo>
                        <a:pt x="850" y="301"/>
                      </a:lnTo>
                      <a:lnTo>
                        <a:pt x="850" y="301"/>
                      </a:lnTo>
                      <a:lnTo>
                        <a:pt x="850" y="302"/>
                      </a:lnTo>
                      <a:lnTo>
                        <a:pt x="850" y="302"/>
                      </a:lnTo>
                      <a:lnTo>
                        <a:pt x="850" y="302"/>
                      </a:lnTo>
                      <a:lnTo>
                        <a:pt x="850" y="303"/>
                      </a:lnTo>
                      <a:lnTo>
                        <a:pt x="850" y="303"/>
                      </a:lnTo>
                      <a:lnTo>
                        <a:pt x="850" y="304"/>
                      </a:lnTo>
                      <a:lnTo>
                        <a:pt x="850" y="304"/>
                      </a:lnTo>
                      <a:lnTo>
                        <a:pt x="850" y="306"/>
                      </a:lnTo>
                      <a:lnTo>
                        <a:pt x="850" y="307"/>
                      </a:lnTo>
                      <a:lnTo>
                        <a:pt x="850" y="307"/>
                      </a:lnTo>
                      <a:lnTo>
                        <a:pt x="850" y="307"/>
                      </a:lnTo>
                      <a:lnTo>
                        <a:pt x="849" y="308"/>
                      </a:lnTo>
                      <a:lnTo>
                        <a:pt x="848" y="308"/>
                      </a:lnTo>
                      <a:lnTo>
                        <a:pt x="848" y="309"/>
                      </a:lnTo>
                      <a:lnTo>
                        <a:pt x="848" y="310"/>
                      </a:lnTo>
                      <a:lnTo>
                        <a:pt x="847" y="311"/>
                      </a:lnTo>
                      <a:lnTo>
                        <a:pt x="846" y="311"/>
                      </a:lnTo>
                      <a:lnTo>
                        <a:pt x="846" y="311"/>
                      </a:lnTo>
                      <a:lnTo>
                        <a:pt x="846" y="311"/>
                      </a:lnTo>
                      <a:lnTo>
                        <a:pt x="846" y="312"/>
                      </a:lnTo>
                      <a:lnTo>
                        <a:pt x="846" y="312"/>
                      </a:lnTo>
                      <a:lnTo>
                        <a:pt x="846" y="314"/>
                      </a:lnTo>
                      <a:lnTo>
                        <a:pt x="846" y="315"/>
                      </a:lnTo>
                      <a:lnTo>
                        <a:pt x="846" y="316"/>
                      </a:lnTo>
                      <a:lnTo>
                        <a:pt x="846" y="317"/>
                      </a:lnTo>
                      <a:lnTo>
                        <a:pt x="846" y="317"/>
                      </a:lnTo>
                      <a:lnTo>
                        <a:pt x="846" y="317"/>
                      </a:lnTo>
                      <a:lnTo>
                        <a:pt x="846" y="318"/>
                      </a:lnTo>
                      <a:lnTo>
                        <a:pt x="846" y="320"/>
                      </a:lnTo>
                      <a:lnTo>
                        <a:pt x="846" y="321"/>
                      </a:lnTo>
                      <a:lnTo>
                        <a:pt x="846" y="321"/>
                      </a:lnTo>
                      <a:lnTo>
                        <a:pt x="845" y="322"/>
                      </a:lnTo>
                      <a:lnTo>
                        <a:pt x="845" y="323"/>
                      </a:lnTo>
                      <a:lnTo>
                        <a:pt x="844" y="324"/>
                      </a:lnTo>
                      <a:lnTo>
                        <a:pt x="843" y="324"/>
                      </a:lnTo>
                      <a:lnTo>
                        <a:pt x="843" y="325"/>
                      </a:lnTo>
                      <a:lnTo>
                        <a:pt x="842" y="326"/>
                      </a:lnTo>
                      <a:lnTo>
                        <a:pt x="842" y="327"/>
                      </a:lnTo>
                      <a:lnTo>
                        <a:pt x="842" y="327"/>
                      </a:lnTo>
                      <a:lnTo>
                        <a:pt x="842" y="329"/>
                      </a:lnTo>
                      <a:lnTo>
                        <a:pt x="841" y="329"/>
                      </a:lnTo>
                      <a:lnTo>
                        <a:pt x="840" y="330"/>
                      </a:lnTo>
                      <a:lnTo>
                        <a:pt x="840" y="331"/>
                      </a:lnTo>
                      <a:lnTo>
                        <a:pt x="840" y="332"/>
                      </a:lnTo>
                      <a:lnTo>
                        <a:pt x="840" y="333"/>
                      </a:lnTo>
                      <a:lnTo>
                        <a:pt x="840" y="333"/>
                      </a:lnTo>
                      <a:lnTo>
                        <a:pt x="839" y="334"/>
                      </a:lnTo>
                      <a:lnTo>
                        <a:pt x="839" y="335"/>
                      </a:lnTo>
                      <a:lnTo>
                        <a:pt x="839" y="336"/>
                      </a:lnTo>
                      <a:lnTo>
                        <a:pt x="839" y="336"/>
                      </a:lnTo>
                      <a:lnTo>
                        <a:pt x="839" y="337"/>
                      </a:lnTo>
                      <a:lnTo>
                        <a:pt x="839" y="339"/>
                      </a:lnTo>
                      <a:lnTo>
                        <a:pt x="839" y="340"/>
                      </a:lnTo>
                      <a:lnTo>
                        <a:pt x="839" y="340"/>
                      </a:lnTo>
                      <a:lnTo>
                        <a:pt x="839" y="341"/>
                      </a:lnTo>
                      <a:lnTo>
                        <a:pt x="839" y="342"/>
                      </a:lnTo>
                      <a:lnTo>
                        <a:pt x="839" y="342"/>
                      </a:lnTo>
                      <a:lnTo>
                        <a:pt x="839" y="342"/>
                      </a:lnTo>
                      <a:lnTo>
                        <a:pt x="839" y="343"/>
                      </a:lnTo>
                      <a:lnTo>
                        <a:pt x="839" y="343"/>
                      </a:lnTo>
                      <a:lnTo>
                        <a:pt x="840" y="344"/>
                      </a:lnTo>
                      <a:lnTo>
                        <a:pt x="840" y="344"/>
                      </a:lnTo>
                      <a:lnTo>
                        <a:pt x="840" y="345"/>
                      </a:lnTo>
                      <a:lnTo>
                        <a:pt x="840" y="345"/>
                      </a:lnTo>
                      <a:lnTo>
                        <a:pt x="841" y="346"/>
                      </a:lnTo>
                      <a:lnTo>
                        <a:pt x="841" y="346"/>
                      </a:lnTo>
                      <a:lnTo>
                        <a:pt x="842" y="346"/>
                      </a:lnTo>
                      <a:lnTo>
                        <a:pt x="842" y="346"/>
                      </a:lnTo>
                      <a:lnTo>
                        <a:pt x="843" y="346"/>
                      </a:lnTo>
                      <a:lnTo>
                        <a:pt x="843" y="346"/>
                      </a:lnTo>
                      <a:lnTo>
                        <a:pt x="844" y="346"/>
                      </a:lnTo>
                      <a:lnTo>
                        <a:pt x="844" y="346"/>
                      </a:lnTo>
                      <a:lnTo>
                        <a:pt x="844" y="346"/>
                      </a:lnTo>
                      <a:lnTo>
                        <a:pt x="845" y="347"/>
                      </a:lnTo>
                      <a:lnTo>
                        <a:pt x="845" y="347"/>
                      </a:lnTo>
                      <a:lnTo>
                        <a:pt x="845" y="347"/>
                      </a:lnTo>
                      <a:lnTo>
                        <a:pt x="845" y="347"/>
                      </a:lnTo>
                      <a:lnTo>
                        <a:pt x="845" y="347"/>
                      </a:lnTo>
                      <a:lnTo>
                        <a:pt x="845" y="348"/>
                      </a:lnTo>
                      <a:lnTo>
                        <a:pt x="845" y="349"/>
                      </a:lnTo>
                      <a:lnTo>
                        <a:pt x="845" y="349"/>
                      </a:lnTo>
                      <a:lnTo>
                        <a:pt x="844" y="350"/>
                      </a:lnTo>
                      <a:lnTo>
                        <a:pt x="844" y="350"/>
                      </a:lnTo>
                      <a:lnTo>
                        <a:pt x="845" y="350"/>
                      </a:lnTo>
                      <a:lnTo>
                        <a:pt x="844" y="352"/>
                      </a:lnTo>
                      <a:lnTo>
                        <a:pt x="845" y="353"/>
                      </a:lnTo>
                      <a:lnTo>
                        <a:pt x="844" y="354"/>
                      </a:lnTo>
                      <a:lnTo>
                        <a:pt x="844" y="355"/>
                      </a:lnTo>
                      <a:lnTo>
                        <a:pt x="843" y="355"/>
                      </a:lnTo>
                      <a:lnTo>
                        <a:pt x="843" y="355"/>
                      </a:lnTo>
                      <a:lnTo>
                        <a:pt x="842" y="355"/>
                      </a:lnTo>
                      <a:lnTo>
                        <a:pt x="842" y="356"/>
                      </a:lnTo>
                      <a:lnTo>
                        <a:pt x="841" y="356"/>
                      </a:lnTo>
                      <a:lnTo>
                        <a:pt x="841" y="357"/>
                      </a:lnTo>
                      <a:lnTo>
                        <a:pt x="840" y="357"/>
                      </a:lnTo>
                      <a:lnTo>
                        <a:pt x="840" y="357"/>
                      </a:lnTo>
                      <a:lnTo>
                        <a:pt x="840" y="358"/>
                      </a:lnTo>
                      <a:lnTo>
                        <a:pt x="840" y="359"/>
                      </a:lnTo>
                      <a:lnTo>
                        <a:pt x="840" y="360"/>
                      </a:lnTo>
                      <a:lnTo>
                        <a:pt x="841" y="360"/>
                      </a:lnTo>
                      <a:lnTo>
                        <a:pt x="841" y="362"/>
                      </a:lnTo>
                      <a:lnTo>
                        <a:pt x="841" y="363"/>
                      </a:lnTo>
                      <a:lnTo>
                        <a:pt x="842" y="364"/>
                      </a:lnTo>
                      <a:lnTo>
                        <a:pt x="842" y="365"/>
                      </a:lnTo>
                      <a:lnTo>
                        <a:pt x="842" y="366"/>
                      </a:lnTo>
                      <a:lnTo>
                        <a:pt x="842" y="367"/>
                      </a:lnTo>
                      <a:lnTo>
                        <a:pt x="842" y="367"/>
                      </a:lnTo>
                      <a:lnTo>
                        <a:pt x="842" y="368"/>
                      </a:lnTo>
                      <a:lnTo>
                        <a:pt x="843" y="368"/>
                      </a:lnTo>
                      <a:lnTo>
                        <a:pt x="844" y="368"/>
                      </a:lnTo>
                      <a:lnTo>
                        <a:pt x="844" y="368"/>
                      </a:lnTo>
                      <a:lnTo>
                        <a:pt x="845" y="369"/>
                      </a:lnTo>
                      <a:lnTo>
                        <a:pt x="845" y="369"/>
                      </a:lnTo>
                      <a:lnTo>
                        <a:pt x="845" y="369"/>
                      </a:lnTo>
                      <a:lnTo>
                        <a:pt x="846" y="370"/>
                      </a:lnTo>
                      <a:lnTo>
                        <a:pt x="846" y="370"/>
                      </a:lnTo>
                      <a:lnTo>
                        <a:pt x="846" y="371"/>
                      </a:lnTo>
                      <a:lnTo>
                        <a:pt x="846" y="371"/>
                      </a:lnTo>
                      <a:lnTo>
                        <a:pt x="845" y="371"/>
                      </a:lnTo>
                      <a:lnTo>
                        <a:pt x="845" y="372"/>
                      </a:lnTo>
                      <a:lnTo>
                        <a:pt x="844" y="372"/>
                      </a:lnTo>
                      <a:lnTo>
                        <a:pt x="843" y="373"/>
                      </a:lnTo>
                      <a:lnTo>
                        <a:pt x="843" y="373"/>
                      </a:lnTo>
                      <a:lnTo>
                        <a:pt x="843" y="373"/>
                      </a:lnTo>
                      <a:lnTo>
                        <a:pt x="844" y="374"/>
                      </a:lnTo>
                      <a:lnTo>
                        <a:pt x="844" y="374"/>
                      </a:lnTo>
                      <a:lnTo>
                        <a:pt x="844" y="376"/>
                      </a:lnTo>
                      <a:lnTo>
                        <a:pt x="844" y="376"/>
                      </a:lnTo>
                      <a:lnTo>
                        <a:pt x="843" y="377"/>
                      </a:lnTo>
                      <a:lnTo>
                        <a:pt x="843" y="377"/>
                      </a:lnTo>
                      <a:lnTo>
                        <a:pt x="842" y="377"/>
                      </a:lnTo>
                      <a:lnTo>
                        <a:pt x="842" y="378"/>
                      </a:lnTo>
                      <a:lnTo>
                        <a:pt x="842" y="379"/>
                      </a:lnTo>
                      <a:lnTo>
                        <a:pt x="842" y="379"/>
                      </a:lnTo>
                      <a:lnTo>
                        <a:pt x="842" y="380"/>
                      </a:lnTo>
                      <a:lnTo>
                        <a:pt x="842" y="380"/>
                      </a:lnTo>
                      <a:lnTo>
                        <a:pt x="842" y="380"/>
                      </a:lnTo>
                      <a:lnTo>
                        <a:pt x="842" y="381"/>
                      </a:lnTo>
                      <a:lnTo>
                        <a:pt x="842" y="381"/>
                      </a:lnTo>
                      <a:lnTo>
                        <a:pt x="841" y="381"/>
                      </a:lnTo>
                      <a:lnTo>
                        <a:pt x="841" y="382"/>
                      </a:lnTo>
                      <a:lnTo>
                        <a:pt x="842" y="383"/>
                      </a:lnTo>
                      <a:lnTo>
                        <a:pt x="842" y="383"/>
                      </a:lnTo>
                      <a:lnTo>
                        <a:pt x="843" y="383"/>
                      </a:lnTo>
                      <a:lnTo>
                        <a:pt x="843" y="384"/>
                      </a:lnTo>
                      <a:lnTo>
                        <a:pt x="843" y="384"/>
                      </a:lnTo>
                      <a:lnTo>
                        <a:pt x="843" y="385"/>
                      </a:lnTo>
                      <a:lnTo>
                        <a:pt x="843" y="385"/>
                      </a:lnTo>
                      <a:lnTo>
                        <a:pt x="843" y="386"/>
                      </a:lnTo>
                      <a:lnTo>
                        <a:pt x="843" y="386"/>
                      </a:lnTo>
                      <a:lnTo>
                        <a:pt x="843" y="386"/>
                      </a:lnTo>
                      <a:lnTo>
                        <a:pt x="843" y="387"/>
                      </a:lnTo>
                      <a:lnTo>
                        <a:pt x="843" y="387"/>
                      </a:lnTo>
                      <a:lnTo>
                        <a:pt x="842" y="387"/>
                      </a:lnTo>
                      <a:lnTo>
                        <a:pt x="842" y="388"/>
                      </a:lnTo>
                      <a:lnTo>
                        <a:pt x="842" y="388"/>
                      </a:lnTo>
                      <a:lnTo>
                        <a:pt x="842" y="389"/>
                      </a:lnTo>
                      <a:lnTo>
                        <a:pt x="842" y="389"/>
                      </a:lnTo>
                      <a:lnTo>
                        <a:pt x="843" y="389"/>
                      </a:lnTo>
                      <a:lnTo>
                        <a:pt x="842" y="389"/>
                      </a:lnTo>
                      <a:lnTo>
                        <a:pt x="842" y="390"/>
                      </a:lnTo>
                      <a:lnTo>
                        <a:pt x="842" y="390"/>
                      </a:lnTo>
                      <a:lnTo>
                        <a:pt x="842" y="391"/>
                      </a:lnTo>
                      <a:lnTo>
                        <a:pt x="842" y="391"/>
                      </a:lnTo>
                      <a:lnTo>
                        <a:pt x="842" y="391"/>
                      </a:lnTo>
                      <a:lnTo>
                        <a:pt x="842" y="392"/>
                      </a:lnTo>
                      <a:lnTo>
                        <a:pt x="842" y="392"/>
                      </a:lnTo>
                      <a:lnTo>
                        <a:pt x="842" y="393"/>
                      </a:lnTo>
                      <a:lnTo>
                        <a:pt x="842" y="394"/>
                      </a:lnTo>
                      <a:lnTo>
                        <a:pt x="841" y="394"/>
                      </a:lnTo>
                      <a:lnTo>
                        <a:pt x="841" y="394"/>
                      </a:lnTo>
                      <a:lnTo>
                        <a:pt x="841" y="395"/>
                      </a:lnTo>
                      <a:lnTo>
                        <a:pt x="842" y="396"/>
                      </a:lnTo>
                      <a:lnTo>
                        <a:pt x="842" y="396"/>
                      </a:lnTo>
                      <a:lnTo>
                        <a:pt x="843" y="396"/>
                      </a:lnTo>
                      <a:lnTo>
                        <a:pt x="843" y="396"/>
                      </a:lnTo>
                      <a:lnTo>
                        <a:pt x="844" y="396"/>
                      </a:lnTo>
                      <a:lnTo>
                        <a:pt x="844" y="396"/>
                      </a:lnTo>
                      <a:lnTo>
                        <a:pt x="844" y="396"/>
                      </a:lnTo>
                      <a:lnTo>
                        <a:pt x="844" y="397"/>
                      </a:lnTo>
                      <a:lnTo>
                        <a:pt x="844" y="397"/>
                      </a:lnTo>
                      <a:lnTo>
                        <a:pt x="844" y="398"/>
                      </a:lnTo>
                      <a:lnTo>
                        <a:pt x="844" y="398"/>
                      </a:lnTo>
                      <a:lnTo>
                        <a:pt x="844" y="399"/>
                      </a:lnTo>
                      <a:lnTo>
                        <a:pt x="845" y="400"/>
                      </a:lnTo>
                      <a:lnTo>
                        <a:pt x="845" y="400"/>
                      </a:lnTo>
                      <a:lnTo>
                        <a:pt x="845" y="400"/>
                      </a:lnTo>
                      <a:lnTo>
                        <a:pt x="845" y="401"/>
                      </a:lnTo>
                      <a:lnTo>
                        <a:pt x="844" y="402"/>
                      </a:lnTo>
                      <a:lnTo>
                        <a:pt x="844" y="402"/>
                      </a:lnTo>
                      <a:lnTo>
                        <a:pt x="844" y="402"/>
                      </a:lnTo>
                      <a:lnTo>
                        <a:pt x="844" y="402"/>
                      </a:lnTo>
                      <a:lnTo>
                        <a:pt x="844" y="403"/>
                      </a:lnTo>
                      <a:lnTo>
                        <a:pt x="844" y="404"/>
                      </a:lnTo>
                      <a:lnTo>
                        <a:pt x="844" y="404"/>
                      </a:lnTo>
                      <a:lnTo>
                        <a:pt x="844" y="404"/>
                      </a:lnTo>
                      <a:lnTo>
                        <a:pt x="844" y="405"/>
                      </a:lnTo>
                      <a:lnTo>
                        <a:pt x="844" y="406"/>
                      </a:lnTo>
                      <a:lnTo>
                        <a:pt x="844" y="406"/>
                      </a:lnTo>
                      <a:lnTo>
                        <a:pt x="844" y="407"/>
                      </a:lnTo>
                      <a:lnTo>
                        <a:pt x="845" y="407"/>
                      </a:lnTo>
                      <a:lnTo>
                        <a:pt x="845" y="408"/>
                      </a:lnTo>
                      <a:lnTo>
                        <a:pt x="845" y="409"/>
                      </a:lnTo>
                      <a:lnTo>
                        <a:pt x="845" y="409"/>
                      </a:lnTo>
                      <a:lnTo>
                        <a:pt x="845" y="410"/>
                      </a:lnTo>
                      <a:lnTo>
                        <a:pt x="845" y="410"/>
                      </a:lnTo>
                      <a:lnTo>
                        <a:pt x="844" y="411"/>
                      </a:lnTo>
                      <a:lnTo>
                        <a:pt x="845" y="411"/>
                      </a:lnTo>
                      <a:lnTo>
                        <a:pt x="845" y="412"/>
                      </a:lnTo>
                      <a:lnTo>
                        <a:pt x="846" y="412"/>
                      </a:lnTo>
                      <a:lnTo>
                        <a:pt x="846" y="412"/>
                      </a:lnTo>
                      <a:lnTo>
                        <a:pt x="845" y="413"/>
                      </a:lnTo>
                      <a:lnTo>
                        <a:pt x="845" y="413"/>
                      </a:lnTo>
                      <a:lnTo>
                        <a:pt x="845" y="413"/>
                      </a:lnTo>
                      <a:lnTo>
                        <a:pt x="845" y="414"/>
                      </a:lnTo>
                      <a:lnTo>
                        <a:pt x="845" y="414"/>
                      </a:lnTo>
                      <a:lnTo>
                        <a:pt x="845" y="414"/>
                      </a:lnTo>
                      <a:lnTo>
                        <a:pt x="845" y="414"/>
                      </a:lnTo>
                      <a:lnTo>
                        <a:pt x="844" y="414"/>
                      </a:lnTo>
                      <a:lnTo>
                        <a:pt x="844" y="414"/>
                      </a:lnTo>
                      <a:lnTo>
                        <a:pt x="843" y="414"/>
                      </a:lnTo>
                      <a:lnTo>
                        <a:pt x="843" y="414"/>
                      </a:lnTo>
                      <a:lnTo>
                        <a:pt x="843" y="414"/>
                      </a:lnTo>
                      <a:lnTo>
                        <a:pt x="843" y="415"/>
                      </a:lnTo>
                      <a:lnTo>
                        <a:pt x="843" y="415"/>
                      </a:lnTo>
                      <a:lnTo>
                        <a:pt x="843" y="416"/>
                      </a:lnTo>
                      <a:lnTo>
                        <a:pt x="843" y="416"/>
                      </a:lnTo>
                      <a:lnTo>
                        <a:pt x="843" y="417"/>
                      </a:lnTo>
                      <a:lnTo>
                        <a:pt x="843" y="417"/>
                      </a:lnTo>
                      <a:lnTo>
                        <a:pt x="842" y="418"/>
                      </a:lnTo>
                      <a:lnTo>
                        <a:pt x="842" y="418"/>
                      </a:lnTo>
                      <a:lnTo>
                        <a:pt x="842" y="419"/>
                      </a:lnTo>
                      <a:lnTo>
                        <a:pt x="842" y="420"/>
                      </a:lnTo>
                      <a:lnTo>
                        <a:pt x="842" y="421"/>
                      </a:lnTo>
                      <a:lnTo>
                        <a:pt x="841" y="422"/>
                      </a:lnTo>
                      <a:lnTo>
                        <a:pt x="840" y="423"/>
                      </a:lnTo>
                      <a:lnTo>
                        <a:pt x="840" y="423"/>
                      </a:lnTo>
                      <a:lnTo>
                        <a:pt x="840" y="423"/>
                      </a:lnTo>
                      <a:lnTo>
                        <a:pt x="841" y="424"/>
                      </a:lnTo>
                      <a:lnTo>
                        <a:pt x="841" y="424"/>
                      </a:lnTo>
                      <a:lnTo>
                        <a:pt x="841" y="424"/>
                      </a:lnTo>
                      <a:lnTo>
                        <a:pt x="841" y="425"/>
                      </a:lnTo>
                      <a:lnTo>
                        <a:pt x="841" y="425"/>
                      </a:lnTo>
                      <a:lnTo>
                        <a:pt x="841" y="425"/>
                      </a:lnTo>
                      <a:lnTo>
                        <a:pt x="840" y="425"/>
                      </a:lnTo>
                      <a:lnTo>
                        <a:pt x="840" y="425"/>
                      </a:lnTo>
                      <a:lnTo>
                        <a:pt x="839" y="425"/>
                      </a:lnTo>
                      <a:lnTo>
                        <a:pt x="839" y="425"/>
                      </a:lnTo>
                      <a:lnTo>
                        <a:pt x="838" y="425"/>
                      </a:lnTo>
                      <a:lnTo>
                        <a:pt x="838" y="426"/>
                      </a:lnTo>
                      <a:lnTo>
                        <a:pt x="838" y="426"/>
                      </a:lnTo>
                      <a:lnTo>
                        <a:pt x="839" y="427"/>
                      </a:lnTo>
                      <a:lnTo>
                        <a:pt x="839" y="428"/>
                      </a:lnTo>
                      <a:lnTo>
                        <a:pt x="838" y="429"/>
                      </a:lnTo>
                      <a:lnTo>
                        <a:pt x="839" y="429"/>
                      </a:lnTo>
                      <a:lnTo>
                        <a:pt x="839" y="429"/>
                      </a:lnTo>
                      <a:lnTo>
                        <a:pt x="840" y="429"/>
                      </a:lnTo>
                      <a:lnTo>
                        <a:pt x="840" y="429"/>
                      </a:lnTo>
                      <a:lnTo>
                        <a:pt x="840" y="429"/>
                      </a:lnTo>
                      <a:lnTo>
                        <a:pt x="841" y="429"/>
                      </a:lnTo>
                      <a:lnTo>
                        <a:pt x="842" y="429"/>
                      </a:lnTo>
                      <a:lnTo>
                        <a:pt x="842" y="429"/>
                      </a:lnTo>
                      <a:lnTo>
                        <a:pt x="843" y="429"/>
                      </a:lnTo>
                      <a:lnTo>
                        <a:pt x="843" y="430"/>
                      </a:lnTo>
                      <a:lnTo>
                        <a:pt x="843" y="430"/>
                      </a:lnTo>
                      <a:lnTo>
                        <a:pt x="842" y="431"/>
                      </a:lnTo>
                      <a:lnTo>
                        <a:pt x="842" y="432"/>
                      </a:lnTo>
                      <a:lnTo>
                        <a:pt x="842" y="433"/>
                      </a:lnTo>
                      <a:lnTo>
                        <a:pt x="843" y="433"/>
                      </a:lnTo>
                      <a:lnTo>
                        <a:pt x="843" y="434"/>
                      </a:lnTo>
                      <a:lnTo>
                        <a:pt x="843" y="433"/>
                      </a:lnTo>
                      <a:lnTo>
                        <a:pt x="844" y="434"/>
                      </a:lnTo>
                      <a:lnTo>
                        <a:pt x="844" y="434"/>
                      </a:lnTo>
                      <a:lnTo>
                        <a:pt x="844" y="434"/>
                      </a:lnTo>
                      <a:lnTo>
                        <a:pt x="843" y="434"/>
                      </a:lnTo>
                      <a:lnTo>
                        <a:pt x="843" y="435"/>
                      </a:lnTo>
                      <a:lnTo>
                        <a:pt x="843" y="435"/>
                      </a:lnTo>
                      <a:lnTo>
                        <a:pt x="844" y="436"/>
                      </a:lnTo>
                      <a:lnTo>
                        <a:pt x="844" y="436"/>
                      </a:lnTo>
                      <a:lnTo>
                        <a:pt x="844" y="436"/>
                      </a:lnTo>
                      <a:lnTo>
                        <a:pt x="844" y="437"/>
                      </a:lnTo>
                      <a:lnTo>
                        <a:pt x="844" y="438"/>
                      </a:lnTo>
                      <a:lnTo>
                        <a:pt x="843" y="438"/>
                      </a:lnTo>
                      <a:lnTo>
                        <a:pt x="843" y="439"/>
                      </a:lnTo>
                      <a:lnTo>
                        <a:pt x="843" y="439"/>
                      </a:lnTo>
                      <a:lnTo>
                        <a:pt x="843" y="439"/>
                      </a:lnTo>
                      <a:lnTo>
                        <a:pt x="843" y="439"/>
                      </a:lnTo>
                      <a:lnTo>
                        <a:pt x="845" y="439"/>
                      </a:lnTo>
                      <a:lnTo>
                        <a:pt x="845" y="439"/>
                      </a:lnTo>
                      <a:lnTo>
                        <a:pt x="844" y="440"/>
                      </a:lnTo>
                      <a:lnTo>
                        <a:pt x="844" y="441"/>
                      </a:lnTo>
                      <a:lnTo>
                        <a:pt x="844" y="441"/>
                      </a:lnTo>
                      <a:lnTo>
                        <a:pt x="844" y="442"/>
                      </a:lnTo>
                      <a:lnTo>
                        <a:pt x="844" y="443"/>
                      </a:lnTo>
                      <a:lnTo>
                        <a:pt x="844" y="443"/>
                      </a:lnTo>
                      <a:lnTo>
                        <a:pt x="844" y="443"/>
                      </a:lnTo>
                      <a:lnTo>
                        <a:pt x="845" y="443"/>
                      </a:lnTo>
                      <a:lnTo>
                        <a:pt x="845" y="442"/>
                      </a:lnTo>
                      <a:lnTo>
                        <a:pt x="845" y="441"/>
                      </a:lnTo>
                      <a:lnTo>
                        <a:pt x="846" y="441"/>
                      </a:lnTo>
                      <a:lnTo>
                        <a:pt x="846" y="441"/>
                      </a:lnTo>
                      <a:lnTo>
                        <a:pt x="847" y="441"/>
                      </a:lnTo>
                      <a:lnTo>
                        <a:pt x="847" y="441"/>
                      </a:lnTo>
                      <a:lnTo>
                        <a:pt x="847" y="441"/>
                      </a:lnTo>
                      <a:lnTo>
                        <a:pt x="847" y="442"/>
                      </a:lnTo>
                      <a:lnTo>
                        <a:pt x="847" y="442"/>
                      </a:lnTo>
                      <a:lnTo>
                        <a:pt x="847" y="442"/>
                      </a:lnTo>
                      <a:lnTo>
                        <a:pt x="846" y="442"/>
                      </a:lnTo>
                      <a:lnTo>
                        <a:pt x="846" y="443"/>
                      </a:lnTo>
                      <a:lnTo>
                        <a:pt x="846" y="443"/>
                      </a:lnTo>
                      <a:lnTo>
                        <a:pt x="846" y="443"/>
                      </a:lnTo>
                      <a:lnTo>
                        <a:pt x="847" y="444"/>
                      </a:lnTo>
                      <a:lnTo>
                        <a:pt x="848" y="445"/>
                      </a:lnTo>
                      <a:lnTo>
                        <a:pt x="850" y="445"/>
                      </a:lnTo>
                      <a:lnTo>
                        <a:pt x="851" y="445"/>
                      </a:lnTo>
                      <a:lnTo>
                        <a:pt x="851" y="445"/>
                      </a:lnTo>
                      <a:lnTo>
                        <a:pt x="852" y="444"/>
                      </a:lnTo>
                      <a:lnTo>
                        <a:pt x="852" y="444"/>
                      </a:lnTo>
                      <a:lnTo>
                        <a:pt x="852" y="445"/>
                      </a:lnTo>
                      <a:lnTo>
                        <a:pt x="852" y="446"/>
                      </a:lnTo>
                      <a:lnTo>
                        <a:pt x="852" y="446"/>
                      </a:lnTo>
                      <a:lnTo>
                        <a:pt x="853" y="447"/>
                      </a:lnTo>
                      <a:lnTo>
                        <a:pt x="853" y="448"/>
                      </a:lnTo>
                      <a:lnTo>
                        <a:pt x="853" y="449"/>
                      </a:lnTo>
                      <a:lnTo>
                        <a:pt x="852" y="449"/>
                      </a:lnTo>
                      <a:lnTo>
                        <a:pt x="852" y="449"/>
                      </a:lnTo>
                      <a:lnTo>
                        <a:pt x="852" y="450"/>
                      </a:lnTo>
                      <a:lnTo>
                        <a:pt x="852" y="451"/>
                      </a:lnTo>
                      <a:lnTo>
                        <a:pt x="851" y="452"/>
                      </a:lnTo>
                      <a:lnTo>
                        <a:pt x="851" y="452"/>
                      </a:lnTo>
                      <a:lnTo>
                        <a:pt x="851" y="453"/>
                      </a:lnTo>
                      <a:lnTo>
                        <a:pt x="851" y="455"/>
                      </a:lnTo>
                      <a:lnTo>
                        <a:pt x="851" y="455"/>
                      </a:lnTo>
                      <a:lnTo>
                        <a:pt x="851" y="456"/>
                      </a:lnTo>
                      <a:lnTo>
                        <a:pt x="850" y="456"/>
                      </a:lnTo>
                      <a:lnTo>
                        <a:pt x="850" y="456"/>
                      </a:lnTo>
                      <a:lnTo>
                        <a:pt x="849" y="456"/>
                      </a:lnTo>
                      <a:lnTo>
                        <a:pt x="849" y="456"/>
                      </a:lnTo>
                      <a:lnTo>
                        <a:pt x="849" y="457"/>
                      </a:lnTo>
                      <a:lnTo>
                        <a:pt x="848" y="457"/>
                      </a:lnTo>
                      <a:lnTo>
                        <a:pt x="848" y="457"/>
                      </a:lnTo>
                      <a:lnTo>
                        <a:pt x="848" y="457"/>
                      </a:lnTo>
                      <a:lnTo>
                        <a:pt x="847" y="457"/>
                      </a:lnTo>
                      <a:lnTo>
                        <a:pt x="847" y="457"/>
                      </a:lnTo>
                      <a:lnTo>
                        <a:pt x="846" y="457"/>
                      </a:lnTo>
                      <a:lnTo>
                        <a:pt x="846" y="457"/>
                      </a:lnTo>
                      <a:lnTo>
                        <a:pt x="846" y="457"/>
                      </a:lnTo>
                      <a:lnTo>
                        <a:pt x="846" y="457"/>
                      </a:lnTo>
                      <a:lnTo>
                        <a:pt x="846" y="459"/>
                      </a:lnTo>
                      <a:lnTo>
                        <a:pt x="846" y="459"/>
                      </a:lnTo>
                      <a:lnTo>
                        <a:pt x="847" y="459"/>
                      </a:lnTo>
                      <a:lnTo>
                        <a:pt x="847" y="459"/>
                      </a:lnTo>
                      <a:lnTo>
                        <a:pt x="847" y="460"/>
                      </a:lnTo>
                      <a:lnTo>
                        <a:pt x="847" y="460"/>
                      </a:lnTo>
                      <a:lnTo>
                        <a:pt x="847" y="460"/>
                      </a:lnTo>
                      <a:lnTo>
                        <a:pt x="847" y="461"/>
                      </a:lnTo>
                      <a:lnTo>
                        <a:pt x="846" y="461"/>
                      </a:lnTo>
                      <a:lnTo>
                        <a:pt x="846" y="461"/>
                      </a:lnTo>
                      <a:lnTo>
                        <a:pt x="845" y="461"/>
                      </a:lnTo>
                      <a:lnTo>
                        <a:pt x="845" y="461"/>
                      </a:lnTo>
                      <a:lnTo>
                        <a:pt x="844" y="461"/>
                      </a:lnTo>
                      <a:lnTo>
                        <a:pt x="844" y="462"/>
                      </a:lnTo>
                      <a:lnTo>
                        <a:pt x="844" y="462"/>
                      </a:lnTo>
                      <a:lnTo>
                        <a:pt x="844" y="462"/>
                      </a:lnTo>
                      <a:lnTo>
                        <a:pt x="845" y="463"/>
                      </a:lnTo>
                      <a:lnTo>
                        <a:pt x="845" y="464"/>
                      </a:lnTo>
                      <a:lnTo>
                        <a:pt x="845" y="464"/>
                      </a:lnTo>
                      <a:lnTo>
                        <a:pt x="845" y="464"/>
                      </a:lnTo>
                      <a:lnTo>
                        <a:pt x="845" y="464"/>
                      </a:lnTo>
                      <a:lnTo>
                        <a:pt x="846" y="465"/>
                      </a:lnTo>
                      <a:lnTo>
                        <a:pt x="845" y="466"/>
                      </a:lnTo>
                      <a:lnTo>
                        <a:pt x="845" y="467"/>
                      </a:lnTo>
                      <a:lnTo>
                        <a:pt x="845" y="467"/>
                      </a:lnTo>
                      <a:lnTo>
                        <a:pt x="845" y="468"/>
                      </a:lnTo>
                      <a:lnTo>
                        <a:pt x="845" y="468"/>
                      </a:lnTo>
                      <a:lnTo>
                        <a:pt x="845" y="469"/>
                      </a:lnTo>
                      <a:lnTo>
                        <a:pt x="845" y="470"/>
                      </a:lnTo>
                      <a:lnTo>
                        <a:pt x="844" y="471"/>
                      </a:lnTo>
                      <a:lnTo>
                        <a:pt x="844" y="472"/>
                      </a:lnTo>
                      <a:lnTo>
                        <a:pt x="844" y="472"/>
                      </a:lnTo>
                      <a:lnTo>
                        <a:pt x="844" y="472"/>
                      </a:lnTo>
                      <a:lnTo>
                        <a:pt x="844" y="473"/>
                      </a:lnTo>
                      <a:lnTo>
                        <a:pt x="845" y="473"/>
                      </a:lnTo>
                      <a:lnTo>
                        <a:pt x="846" y="474"/>
                      </a:lnTo>
                      <a:lnTo>
                        <a:pt x="846" y="474"/>
                      </a:lnTo>
                      <a:lnTo>
                        <a:pt x="846" y="474"/>
                      </a:lnTo>
                      <a:lnTo>
                        <a:pt x="845" y="475"/>
                      </a:lnTo>
                      <a:lnTo>
                        <a:pt x="845" y="475"/>
                      </a:lnTo>
                      <a:lnTo>
                        <a:pt x="845" y="476"/>
                      </a:lnTo>
                      <a:lnTo>
                        <a:pt x="845" y="477"/>
                      </a:lnTo>
                      <a:lnTo>
                        <a:pt x="845" y="477"/>
                      </a:lnTo>
                      <a:lnTo>
                        <a:pt x="844" y="478"/>
                      </a:lnTo>
                      <a:lnTo>
                        <a:pt x="844" y="479"/>
                      </a:lnTo>
                      <a:lnTo>
                        <a:pt x="844" y="479"/>
                      </a:lnTo>
                      <a:lnTo>
                        <a:pt x="844" y="481"/>
                      </a:lnTo>
                      <a:lnTo>
                        <a:pt x="843" y="481"/>
                      </a:lnTo>
                      <a:lnTo>
                        <a:pt x="843" y="481"/>
                      </a:lnTo>
                      <a:lnTo>
                        <a:pt x="843" y="482"/>
                      </a:lnTo>
                      <a:lnTo>
                        <a:pt x="842" y="483"/>
                      </a:lnTo>
                      <a:lnTo>
                        <a:pt x="842" y="483"/>
                      </a:lnTo>
                      <a:lnTo>
                        <a:pt x="841" y="484"/>
                      </a:lnTo>
                      <a:lnTo>
                        <a:pt x="841" y="484"/>
                      </a:lnTo>
                      <a:lnTo>
                        <a:pt x="840" y="485"/>
                      </a:lnTo>
                      <a:lnTo>
                        <a:pt x="840" y="486"/>
                      </a:lnTo>
                      <a:lnTo>
                        <a:pt x="839" y="486"/>
                      </a:lnTo>
                      <a:lnTo>
                        <a:pt x="839" y="486"/>
                      </a:lnTo>
                      <a:lnTo>
                        <a:pt x="839" y="486"/>
                      </a:lnTo>
                      <a:lnTo>
                        <a:pt x="839" y="487"/>
                      </a:lnTo>
                      <a:lnTo>
                        <a:pt x="838" y="488"/>
                      </a:lnTo>
                      <a:lnTo>
                        <a:pt x="839" y="489"/>
                      </a:lnTo>
                      <a:lnTo>
                        <a:pt x="839" y="491"/>
                      </a:lnTo>
                      <a:lnTo>
                        <a:pt x="839" y="491"/>
                      </a:lnTo>
                      <a:lnTo>
                        <a:pt x="838" y="491"/>
                      </a:lnTo>
                      <a:lnTo>
                        <a:pt x="838" y="491"/>
                      </a:lnTo>
                      <a:lnTo>
                        <a:pt x="838" y="491"/>
                      </a:lnTo>
                      <a:lnTo>
                        <a:pt x="837" y="491"/>
                      </a:lnTo>
                      <a:lnTo>
                        <a:pt x="837" y="492"/>
                      </a:lnTo>
                      <a:lnTo>
                        <a:pt x="836" y="493"/>
                      </a:lnTo>
                      <a:lnTo>
                        <a:pt x="836" y="494"/>
                      </a:lnTo>
                      <a:lnTo>
                        <a:pt x="836" y="494"/>
                      </a:lnTo>
                      <a:lnTo>
                        <a:pt x="835" y="495"/>
                      </a:lnTo>
                      <a:lnTo>
                        <a:pt x="834" y="495"/>
                      </a:lnTo>
                      <a:lnTo>
                        <a:pt x="833" y="495"/>
                      </a:lnTo>
                      <a:lnTo>
                        <a:pt x="833" y="496"/>
                      </a:lnTo>
                      <a:lnTo>
                        <a:pt x="832" y="496"/>
                      </a:lnTo>
                      <a:lnTo>
                        <a:pt x="831" y="497"/>
                      </a:lnTo>
                      <a:lnTo>
                        <a:pt x="831" y="497"/>
                      </a:lnTo>
                      <a:lnTo>
                        <a:pt x="831" y="498"/>
                      </a:lnTo>
                      <a:lnTo>
                        <a:pt x="831" y="500"/>
                      </a:lnTo>
                      <a:lnTo>
                        <a:pt x="831" y="501"/>
                      </a:lnTo>
                      <a:lnTo>
                        <a:pt x="830" y="502"/>
                      </a:lnTo>
                      <a:lnTo>
                        <a:pt x="830" y="502"/>
                      </a:lnTo>
                      <a:lnTo>
                        <a:pt x="830" y="503"/>
                      </a:lnTo>
                      <a:lnTo>
                        <a:pt x="830" y="503"/>
                      </a:lnTo>
                      <a:lnTo>
                        <a:pt x="830" y="504"/>
                      </a:lnTo>
                      <a:lnTo>
                        <a:pt x="829" y="504"/>
                      </a:lnTo>
                      <a:lnTo>
                        <a:pt x="829" y="507"/>
                      </a:lnTo>
                      <a:lnTo>
                        <a:pt x="828" y="508"/>
                      </a:lnTo>
                      <a:lnTo>
                        <a:pt x="828" y="509"/>
                      </a:lnTo>
                      <a:lnTo>
                        <a:pt x="827" y="510"/>
                      </a:lnTo>
                      <a:lnTo>
                        <a:pt x="827" y="510"/>
                      </a:lnTo>
                      <a:lnTo>
                        <a:pt x="827" y="511"/>
                      </a:lnTo>
                      <a:lnTo>
                        <a:pt x="826" y="511"/>
                      </a:lnTo>
                      <a:lnTo>
                        <a:pt x="826" y="511"/>
                      </a:lnTo>
                      <a:lnTo>
                        <a:pt x="826" y="511"/>
                      </a:lnTo>
                      <a:lnTo>
                        <a:pt x="825" y="511"/>
                      </a:lnTo>
                      <a:lnTo>
                        <a:pt x="824" y="511"/>
                      </a:lnTo>
                      <a:lnTo>
                        <a:pt x="823" y="511"/>
                      </a:lnTo>
                      <a:lnTo>
                        <a:pt x="823" y="512"/>
                      </a:lnTo>
                      <a:lnTo>
                        <a:pt x="822" y="513"/>
                      </a:lnTo>
                      <a:lnTo>
                        <a:pt x="822" y="513"/>
                      </a:lnTo>
                      <a:lnTo>
                        <a:pt x="822" y="513"/>
                      </a:lnTo>
                      <a:lnTo>
                        <a:pt x="822" y="514"/>
                      </a:lnTo>
                      <a:lnTo>
                        <a:pt x="823" y="514"/>
                      </a:lnTo>
                      <a:lnTo>
                        <a:pt x="823" y="515"/>
                      </a:lnTo>
                      <a:lnTo>
                        <a:pt x="823" y="516"/>
                      </a:lnTo>
                      <a:lnTo>
                        <a:pt x="823" y="516"/>
                      </a:lnTo>
                      <a:lnTo>
                        <a:pt x="823" y="517"/>
                      </a:lnTo>
                      <a:lnTo>
                        <a:pt x="823" y="518"/>
                      </a:lnTo>
                      <a:lnTo>
                        <a:pt x="823" y="518"/>
                      </a:lnTo>
                      <a:lnTo>
                        <a:pt x="823" y="519"/>
                      </a:lnTo>
                      <a:lnTo>
                        <a:pt x="823" y="519"/>
                      </a:lnTo>
                      <a:lnTo>
                        <a:pt x="823" y="519"/>
                      </a:lnTo>
                      <a:lnTo>
                        <a:pt x="823" y="520"/>
                      </a:lnTo>
                      <a:lnTo>
                        <a:pt x="823" y="521"/>
                      </a:lnTo>
                      <a:lnTo>
                        <a:pt x="823" y="521"/>
                      </a:lnTo>
                      <a:lnTo>
                        <a:pt x="824" y="522"/>
                      </a:lnTo>
                      <a:lnTo>
                        <a:pt x="824" y="523"/>
                      </a:lnTo>
                      <a:lnTo>
                        <a:pt x="824" y="523"/>
                      </a:lnTo>
                      <a:lnTo>
                        <a:pt x="824" y="525"/>
                      </a:lnTo>
                      <a:lnTo>
                        <a:pt x="823" y="526"/>
                      </a:lnTo>
                      <a:lnTo>
                        <a:pt x="823" y="526"/>
                      </a:lnTo>
                      <a:lnTo>
                        <a:pt x="824" y="527"/>
                      </a:lnTo>
                      <a:lnTo>
                        <a:pt x="824" y="528"/>
                      </a:lnTo>
                      <a:lnTo>
                        <a:pt x="823" y="529"/>
                      </a:lnTo>
                      <a:lnTo>
                        <a:pt x="823" y="529"/>
                      </a:lnTo>
                      <a:lnTo>
                        <a:pt x="823" y="530"/>
                      </a:lnTo>
                      <a:lnTo>
                        <a:pt x="822" y="530"/>
                      </a:lnTo>
                      <a:lnTo>
                        <a:pt x="822" y="531"/>
                      </a:lnTo>
                      <a:lnTo>
                        <a:pt x="822" y="532"/>
                      </a:lnTo>
                      <a:lnTo>
                        <a:pt x="822" y="532"/>
                      </a:lnTo>
                      <a:lnTo>
                        <a:pt x="822" y="533"/>
                      </a:lnTo>
                      <a:lnTo>
                        <a:pt x="822" y="533"/>
                      </a:lnTo>
                      <a:lnTo>
                        <a:pt x="823" y="534"/>
                      </a:lnTo>
                      <a:lnTo>
                        <a:pt x="823" y="535"/>
                      </a:lnTo>
                      <a:lnTo>
                        <a:pt x="823" y="535"/>
                      </a:lnTo>
                      <a:lnTo>
                        <a:pt x="823" y="536"/>
                      </a:lnTo>
                      <a:lnTo>
                        <a:pt x="823" y="536"/>
                      </a:lnTo>
                      <a:lnTo>
                        <a:pt x="823" y="537"/>
                      </a:lnTo>
                      <a:lnTo>
                        <a:pt x="823" y="537"/>
                      </a:lnTo>
                      <a:lnTo>
                        <a:pt x="823" y="538"/>
                      </a:lnTo>
                      <a:lnTo>
                        <a:pt x="823" y="539"/>
                      </a:lnTo>
                      <a:lnTo>
                        <a:pt x="824" y="539"/>
                      </a:lnTo>
                      <a:lnTo>
                        <a:pt x="824" y="540"/>
                      </a:lnTo>
                      <a:lnTo>
                        <a:pt x="824" y="540"/>
                      </a:lnTo>
                      <a:lnTo>
                        <a:pt x="824" y="541"/>
                      </a:lnTo>
                      <a:lnTo>
                        <a:pt x="823" y="542"/>
                      </a:lnTo>
                      <a:lnTo>
                        <a:pt x="822" y="543"/>
                      </a:lnTo>
                      <a:lnTo>
                        <a:pt x="821" y="544"/>
                      </a:lnTo>
                      <a:lnTo>
                        <a:pt x="820" y="544"/>
                      </a:lnTo>
                      <a:lnTo>
                        <a:pt x="819" y="544"/>
                      </a:lnTo>
                      <a:lnTo>
                        <a:pt x="819" y="544"/>
                      </a:lnTo>
                      <a:lnTo>
                        <a:pt x="819" y="543"/>
                      </a:lnTo>
                      <a:lnTo>
                        <a:pt x="818" y="543"/>
                      </a:lnTo>
                      <a:lnTo>
                        <a:pt x="818" y="542"/>
                      </a:lnTo>
                      <a:lnTo>
                        <a:pt x="818" y="542"/>
                      </a:lnTo>
                      <a:lnTo>
                        <a:pt x="817" y="543"/>
                      </a:lnTo>
                      <a:lnTo>
                        <a:pt x="817" y="543"/>
                      </a:lnTo>
                      <a:lnTo>
                        <a:pt x="817" y="544"/>
                      </a:lnTo>
                      <a:lnTo>
                        <a:pt x="818" y="545"/>
                      </a:lnTo>
                      <a:lnTo>
                        <a:pt x="818" y="546"/>
                      </a:lnTo>
                      <a:lnTo>
                        <a:pt x="818" y="546"/>
                      </a:lnTo>
                      <a:lnTo>
                        <a:pt x="817" y="547"/>
                      </a:lnTo>
                      <a:lnTo>
                        <a:pt x="817" y="547"/>
                      </a:lnTo>
                      <a:lnTo>
                        <a:pt x="816" y="548"/>
                      </a:lnTo>
                      <a:lnTo>
                        <a:pt x="816" y="548"/>
                      </a:lnTo>
                      <a:lnTo>
                        <a:pt x="816" y="549"/>
                      </a:lnTo>
                      <a:lnTo>
                        <a:pt x="816" y="549"/>
                      </a:lnTo>
                      <a:lnTo>
                        <a:pt x="816" y="549"/>
                      </a:lnTo>
                      <a:lnTo>
                        <a:pt x="816" y="550"/>
                      </a:lnTo>
                      <a:lnTo>
                        <a:pt x="815" y="550"/>
                      </a:lnTo>
                      <a:lnTo>
                        <a:pt x="815" y="551"/>
                      </a:lnTo>
                      <a:lnTo>
                        <a:pt x="814" y="552"/>
                      </a:lnTo>
                      <a:lnTo>
                        <a:pt x="814" y="553"/>
                      </a:lnTo>
                      <a:lnTo>
                        <a:pt x="814" y="553"/>
                      </a:lnTo>
                      <a:lnTo>
                        <a:pt x="813" y="555"/>
                      </a:lnTo>
                      <a:lnTo>
                        <a:pt x="813" y="555"/>
                      </a:lnTo>
                      <a:lnTo>
                        <a:pt x="812" y="556"/>
                      </a:lnTo>
                      <a:lnTo>
                        <a:pt x="812" y="557"/>
                      </a:lnTo>
                      <a:lnTo>
                        <a:pt x="812" y="558"/>
                      </a:lnTo>
                      <a:lnTo>
                        <a:pt x="813" y="559"/>
                      </a:lnTo>
                      <a:lnTo>
                        <a:pt x="813" y="559"/>
                      </a:lnTo>
                      <a:lnTo>
                        <a:pt x="813" y="560"/>
                      </a:lnTo>
                      <a:lnTo>
                        <a:pt x="812" y="560"/>
                      </a:lnTo>
                      <a:lnTo>
                        <a:pt x="812" y="561"/>
                      </a:lnTo>
                      <a:lnTo>
                        <a:pt x="812" y="561"/>
                      </a:lnTo>
                      <a:lnTo>
                        <a:pt x="811" y="561"/>
                      </a:lnTo>
                      <a:lnTo>
                        <a:pt x="811" y="562"/>
                      </a:lnTo>
                      <a:lnTo>
                        <a:pt x="811" y="562"/>
                      </a:lnTo>
                      <a:lnTo>
                        <a:pt x="811" y="563"/>
                      </a:lnTo>
                      <a:lnTo>
                        <a:pt x="811" y="564"/>
                      </a:lnTo>
                      <a:lnTo>
                        <a:pt x="811" y="564"/>
                      </a:lnTo>
                      <a:lnTo>
                        <a:pt x="811" y="565"/>
                      </a:lnTo>
                      <a:lnTo>
                        <a:pt x="811" y="565"/>
                      </a:lnTo>
                      <a:lnTo>
                        <a:pt x="810" y="566"/>
                      </a:lnTo>
                      <a:lnTo>
                        <a:pt x="810" y="566"/>
                      </a:lnTo>
                      <a:lnTo>
                        <a:pt x="811" y="567"/>
                      </a:lnTo>
                      <a:lnTo>
                        <a:pt x="811" y="567"/>
                      </a:lnTo>
                      <a:lnTo>
                        <a:pt x="811" y="568"/>
                      </a:lnTo>
                      <a:lnTo>
                        <a:pt x="811" y="568"/>
                      </a:lnTo>
                      <a:lnTo>
                        <a:pt x="811" y="569"/>
                      </a:lnTo>
                      <a:lnTo>
                        <a:pt x="811" y="569"/>
                      </a:lnTo>
                      <a:lnTo>
                        <a:pt x="811" y="569"/>
                      </a:lnTo>
                      <a:lnTo>
                        <a:pt x="812" y="570"/>
                      </a:lnTo>
                      <a:lnTo>
                        <a:pt x="812" y="571"/>
                      </a:lnTo>
                      <a:lnTo>
                        <a:pt x="812" y="572"/>
                      </a:lnTo>
                      <a:lnTo>
                        <a:pt x="812" y="572"/>
                      </a:lnTo>
                      <a:lnTo>
                        <a:pt x="812" y="574"/>
                      </a:lnTo>
                      <a:lnTo>
                        <a:pt x="812" y="574"/>
                      </a:lnTo>
                      <a:lnTo>
                        <a:pt x="812" y="575"/>
                      </a:lnTo>
                      <a:lnTo>
                        <a:pt x="812" y="575"/>
                      </a:lnTo>
                      <a:lnTo>
                        <a:pt x="812" y="576"/>
                      </a:lnTo>
                      <a:lnTo>
                        <a:pt x="811" y="576"/>
                      </a:lnTo>
                      <a:lnTo>
                        <a:pt x="810" y="578"/>
                      </a:lnTo>
                      <a:lnTo>
                        <a:pt x="810" y="578"/>
                      </a:lnTo>
                      <a:lnTo>
                        <a:pt x="810" y="579"/>
                      </a:lnTo>
                      <a:lnTo>
                        <a:pt x="810" y="579"/>
                      </a:lnTo>
                      <a:lnTo>
                        <a:pt x="810" y="579"/>
                      </a:lnTo>
                      <a:lnTo>
                        <a:pt x="810" y="581"/>
                      </a:lnTo>
                      <a:lnTo>
                        <a:pt x="810" y="581"/>
                      </a:lnTo>
                      <a:lnTo>
                        <a:pt x="810" y="581"/>
                      </a:lnTo>
                      <a:lnTo>
                        <a:pt x="809" y="582"/>
                      </a:lnTo>
                      <a:lnTo>
                        <a:pt x="809" y="583"/>
                      </a:lnTo>
                      <a:lnTo>
                        <a:pt x="808" y="584"/>
                      </a:lnTo>
                      <a:lnTo>
                        <a:pt x="808" y="584"/>
                      </a:lnTo>
                      <a:lnTo>
                        <a:pt x="808" y="585"/>
                      </a:lnTo>
                      <a:lnTo>
                        <a:pt x="808" y="585"/>
                      </a:lnTo>
                      <a:lnTo>
                        <a:pt x="807" y="585"/>
                      </a:lnTo>
                      <a:lnTo>
                        <a:pt x="807" y="585"/>
                      </a:lnTo>
                      <a:lnTo>
                        <a:pt x="807" y="586"/>
                      </a:lnTo>
                      <a:lnTo>
                        <a:pt x="807" y="588"/>
                      </a:lnTo>
                      <a:lnTo>
                        <a:pt x="807" y="588"/>
                      </a:lnTo>
                      <a:lnTo>
                        <a:pt x="807" y="588"/>
                      </a:lnTo>
                      <a:lnTo>
                        <a:pt x="806" y="589"/>
                      </a:lnTo>
                      <a:lnTo>
                        <a:pt x="806" y="589"/>
                      </a:lnTo>
                      <a:lnTo>
                        <a:pt x="806" y="590"/>
                      </a:lnTo>
                      <a:lnTo>
                        <a:pt x="805" y="591"/>
                      </a:lnTo>
                      <a:lnTo>
                        <a:pt x="805" y="591"/>
                      </a:lnTo>
                      <a:lnTo>
                        <a:pt x="805" y="592"/>
                      </a:lnTo>
                      <a:lnTo>
                        <a:pt x="805" y="592"/>
                      </a:lnTo>
                      <a:lnTo>
                        <a:pt x="805" y="593"/>
                      </a:lnTo>
                      <a:lnTo>
                        <a:pt x="805" y="593"/>
                      </a:lnTo>
                      <a:lnTo>
                        <a:pt x="805" y="593"/>
                      </a:lnTo>
                      <a:lnTo>
                        <a:pt x="805" y="594"/>
                      </a:lnTo>
                      <a:lnTo>
                        <a:pt x="806" y="594"/>
                      </a:lnTo>
                      <a:lnTo>
                        <a:pt x="806" y="595"/>
                      </a:lnTo>
                      <a:lnTo>
                        <a:pt x="805" y="595"/>
                      </a:lnTo>
                      <a:lnTo>
                        <a:pt x="805" y="596"/>
                      </a:lnTo>
                      <a:lnTo>
                        <a:pt x="804" y="596"/>
                      </a:lnTo>
                      <a:lnTo>
                        <a:pt x="804" y="596"/>
                      </a:lnTo>
                      <a:lnTo>
                        <a:pt x="803" y="597"/>
                      </a:lnTo>
                      <a:lnTo>
                        <a:pt x="803" y="597"/>
                      </a:lnTo>
                      <a:lnTo>
                        <a:pt x="802" y="598"/>
                      </a:lnTo>
                      <a:lnTo>
                        <a:pt x="802" y="598"/>
                      </a:lnTo>
                      <a:lnTo>
                        <a:pt x="802" y="599"/>
                      </a:lnTo>
                      <a:lnTo>
                        <a:pt x="802" y="600"/>
                      </a:lnTo>
                      <a:lnTo>
                        <a:pt x="802" y="601"/>
                      </a:lnTo>
                      <a:lnTo>
                        <a:pt x="802" y="601"/>
                      </a:lnTo>
                      <a:lnTo>
                        <a:pt x="801" y="603"/>
                      </a:lnTo>
                      <a:lnTo>
                        <a:pt x="801" y="603"/>
                      </a:lnTo>
                      <a:lnTo>
                        <a:pt x="802" y="603"/>
                      </a:lnTo>
                      <a:lnTo>
                        <a:pt x="802" y="604"/>
                      </a:lnTo>
                      <a:lnTo>
                        <a:pt x="802" y="604"/>
                      </a:lnTo>
                      <a:lnTo>
                        <a:pt x="802" y="604"/>
                      </a:lnTo>
                      <a:lnTo>
                        <a:pt x="802" y="605"/>
                      </a:lnTo>
                      <a:lnTo>
                        <a:pt x="801" y="605"/>
                      </a:lnTo>
                      <a:lnTo>
                        <a:pt x="800" y="606"/>
                      </a:lnTo>
                      <a:lnTo>
                        <a:pt x="800" y="606"/>
                      </a:lnTo>
                      <a:lnTo>
                        <a:pt x="799" y="606"/>
                      </a:lnTo>
                      <a:lnTo>
                        <a:pt x="799" y="606"/>
                      </a:lnTo>
                      <a:lnTo>
                        <a:pt x="798" y="606"/>
                      </a:lnTo>
                      <a:lnTo>
                        <a:pt x="797" y="608"/>
                      </a:lnTo>
                      <a:lnTo>
                        <a:pt x="797" y="608"/>
                      </a:lnTo>
                      <a:lnTo>
                        <a:pt x="797" y="608"/>
                      </a:lnTo>
                      <a:lnTo>
                        <a:pt x="797" y="609"/>
                      </a:lnTo>
                      <a:lnTo>
                        <a:pt x="797" y="609"/>
                      </a:lnTo>
                      <a:lnTo>
                        <a:pt x="797" y="609"/>
                      </a:lnTo>
                      <a:lnTo>
                        <a:pt x="796" y="610"/>
                      </a:lnTo>
                      <a:lnTo>
                        <a:pt x="795" y="610"/>
                      </a:lnTo>
                      <a:lnTo>
                        <a:pt x="795" y="610"/>
                      </a:lnTo>
                      <a:lnTo>
                        <a:pt x="794" y="611"/>
                      </a:lnTo>
                      <a:lnTo>
                        <a:pt x="794" y="611"/>
                      </a:lnTo>
                      <a:lnTo>
                        <a:pt x="793" y="611"/>
                      </a:lnTo>
                      <a:lnTo>
                        <a:pt x="793" y="611"/>
                      </a:lnTo>
                      <a:lnTo>
                        <a:pt x="792" y="611"/>
                      </a:lnTo>
                      <a:lnTo>
                        <a:pt x="791" y="612"/>
                      </a:lnTo>
                      <a:lnTo>
                        <a:pt x="790" y="613"/>
                      </a:lnTo>
                      <a:lnTo>
                        <a:pt x="790" y="613"/>
                      </a:lnTo>
                      <a:lnTo>
                        <a:pt x="790" y="613"/>
                      </a:lnTo>
                      <a:lnTo>
                        <a:pt x="789" y="613"/>
                      </a:lnTo>
                      <a:lnTo>
                        <a:pt x="787" y="613"/>
                      </a:lnTo>
                      <a:lnTo>
                        <a:pt x="787" y="613"/>
                      </a:lnTo>
                      <a:lnTo>
                        <a:pt x="786" y="613"/>
                      </a:lnTo>
                      <a:lnTo>
                        <a:pt x="786" y="613"/>
                      </a:lnTo>
                      <a:lnTo>
                        <a:pt x="785" y="612"/>
                      </a:lnTo>
                      <a:lnTo>
                        <a:pt x="785" y="611"/>
                      </a:lnTo>
                      <a:lnTo>
                        <a:pt x="786" y="610"/>
                      </a:lnTo>
                      <a:lnTo>
                        <a:pt x="785" y="609"/>
                      </a:lnTo>
                      <a:lnTo>
                        <a:pt x="785" y="609"/>
                      </a:lnTo>
                      <a:lnTo>
                        <a:pt x="785" y="608"/>
                      </a:lnTo>
                      <a:lnTo>
                        <a:pt x="784" y="608"/>
                      </a:lnTo>
                      <a:lnTo>
                        <a:pt x="784" y="608"/>
                      </a:lnTo>
                      <a:lnTo>
                        <a:pt x="784" y="608"/>
                      </a:lnTo>
                      <a:lnTo>
                        <a:pt x="783" y="608"/>
                      </a:lnTo>
                      <a:lnTo>
                        <a:pt x="783" y="608"/>
                      </a:lnTo>
                      <a:lnTo>
                        <a:pt x="782" y="609"/>
                      </a:lnTo>
                      <a:lnTo>
                        <a:pt x="781" y="610"/>
                      </a:lnTo>
                      <a:lnTo>
                        <a:pt x="781" y="610"/>
                      </a:lnTo>
                      <a:lnTo>
                        <a:pt x="780" y="611"/>
                      </a:lnTo>
                      <a:lnTo>
                        <a:pt x="780" y="611"/>
                      </a:lnTo>
                      <a:lnTo>
                        <a:pt x="780" y="611"/>
                      </a:lnTo>
                      <a:lnTo>
                        <a:pt x="779" y="611"/>
                      </a:lnTo>
                      <a:lnTo>
                        <a:pt x="779" y="610"/>
                      </a:lnTo>
                      <a:lnTo>
                        <a:pt x="778" y="610"/>
                      </a:lnTo>
                      <a:lnTo>
                        <a:pt x="777" y="610"/>
                      </a:lnTo>
                      <a:lnTo>
                        <a:pt x="777" y="610"/>
                      </a:lnTo>
                      <a:lnTo>
                        <a:pt x="776" y="610"/>
                      </a:lnTo>
                      <a:lnTo>
                        <a:pt x="776" y="611"/>
                      </a:lnTo>
                      <a:lnTo>
                        <a:pt x="775" y="612"/>
                      </a:lnTo>
                      <a:lnTo>
                        <a:pt x="774" y="612"/>
                      </a:lnTo>
                      <a:lnTo>
                        <a:pt x="773" y="613"/>
                      </a:lnTo>
                      <a:lnTo>
                        <a:pt x="773" y="613"/>
                      </a:lnTo>
                      <a:lnTo>
                        <a:pt x="772" y="613"/>
                      </a:lnTo>
                      <a:lnTo>
                        <a:pt x="772" y="614"/>
                      </a:lnTo>
                      <a:lnTo>
                        <a:pt x="771" y="614"/>
                      </a:lnTo>
                      <a:lnTo>
                        <a:pt x="771" y="614"/>
                      </a:lnTo>
                      <a:lnTo>
                        <a:pt x="770" y="614"/>
                      </a:lnTo>
                      <a:lnTo>
                        <a:pt x="770" y="614"/>
                      </a:lnTo>
                      <a:lnTo>
                        <a:pt x="769" y="614"/>
                      </a:lnTo>
                      <a:lnTo>
                        <a:pt x="769" y="614"/>
                      </a:lnTo>
                      <a:lnTo>
                        <a:pt x="768" y="614"/>
                      </a:lnTo>
                      <a:lnTo>
                        <a:pt x="768" y="614"/>
                      </a:lnTo>
                      <a:lnTo>
                        <a:pt x="767" y="615"/>
                      </a:lnTo>
                      <a:lnTo>
                        <a:pt x="767" y="615"/>
                      </a:lnTo>
                      <a:lnTo>
                        <a:pt x="767" y="616"/>
                      </a:lnTo>
                      <a:lnTo>
                        <a:pt x="767" y="616"/>
                      </a:lnTo>
                      <a:lnTo>
                        <a:pt x="767" y="617"/>
                      </a:lnTo>
                      <a:lnTo>
                        <a:pt x="766" y="618"/>
                      </a:lnTo>
                      <a:lnTo>
                        <a:pt x="766" y="618"/>
                      </a:lnTo>
                      <a:lnTo>
                        <a:pt x="765" y="618"/>
                      </a:lnTo>
                      <a:lnTo>
                        <a:pt x="764" y="618"/>
                      </a:lnTo>
                      <a:lnTo>
                        <a:pt x="764" y="618"/>
                      </a:lnTo>
                      <a:lnTo>
                        <a:pt x="764" y="619"/>
                      </a:lnTo>
                      <a:lnTo>
                        <a:pt x="763" y="620"/>
                      </a:lnTo>
                      <a:lnTo>
                        <a:pt x="763" y="621"/>
                      </a:lnTo>
                      <a:lnTo>
                        <a:pt x="762" y="621"/>
                      </a:lnTo>
                      <a:lnTo>
                        <a:pt x="762" y="622"/>
                      </a:lnTo>
                      <a:lnTo>
                        <a:pt x="761" y="622"/>
                      </a:lnTo>
                      <a:lnTo>
                        <a:pt x="760" y="622"/>
                      </a:lnTo>
                      <a:lnTo>
                        <a:pt x="759" y="622"/>
                      </a:lnTo>
                      <a:lnTo>
                        <a:pt x="758" y="623"/>
                      </a:lnTo>
                      <a:lnTo>
                        <a:pt x="758" y="623"/>
                      </a:lnTo>
                      <a:lnTo>
                        <a:pt x="758" y="624"/>
                      </a:lnTo>
                      <a:lnTo>
                        <a:pt x="758" y="625"/>
                      </a:lnTo>
                      <a:lnTo>
                        <a:pt x="758" y="626"/>
                      </a:lnTo>
                      <a:lnTo>
                        <a:pt x="757" y="626"/>
                      </a:lnTo>
                      <a:lnTo>
                        <a:pt x="757" y="627"/>
                      </a:lnTo>
                      <a:lnTo>
                        <a:pt x="757" y="628"/>
                      </a:lnTo>
                      <a:lnTo>
                        <a:pt x="757" y="628"/>
                      </a:lnTo>
                      <a:lnTo>
                        <a:pt x="757" y="629"/>
                      </a:lnTo>
                      <a:lnTo>
                        <a:pt x="758" y="629"/>
                      </a:lnTo>
                      <a:lnTo>
                        <a:pt x="758" y="629"/>
                      </a:lnTo>
                      <a:lnTo>
                        <a:pt x="758" y="630"/>
                      </a:lnTo>
                      <a:lnTo>
                        <a:pt x="758" y="630"/>
                      </a:lnTo>
                      <a:lnTo>
                        <a:pt x="757" y="631"/>
                      </a:lnTo>
                      <a:lnTo>
                        <a:pt x="757" y="631"/>
                      </a:lnTo>
                      <a:lnTo>
                        <a:pt x="756" y="631"/>
                      </a:lnTo>
                      <a:lnTo>
                        <a:pt x="755" y="632"/>
                      </a:lnTo>
                      <a:lnTo>
                        <a:pt x="755" y="632"/>
                      </a:lnTo>
                      <a:lnTo>
                        <a:pt x="755" y="633"/>
                      </a:lnTo>
                      <a:lnTo>
                        <a:pt x="755" y="634"/>
                      </a:lnTo>
                      <a:lnTo>
                        <a:pt x="755" y="635"/>
                      </a:lnTo>
                      <a:lnTo>
                        <a:pt x="755" y="636"/>
                      </a:lnTo>
                      <a:lnTo>
                        <a:pt x="756" y="636"/>
                      </a:lnTo>
                      <a:lnTo>
                        <a:pt x="756" y="637"/>
                      </a:lnTo>
                      <a:lnTo>
                        <a:pt x="756" y="637"/>
                      </a:lnTo>
                      <a:lnTo>
                        <a:pt x="756" y="638"/>
                      </a:lnTo>
                      <a:lnTo>
                        <a:pt x="756" y="638"/>
                      </a:lnTo>
                      <a:lnTo>
                        <a:pt x="756" y="639"/>
                      </a:lnTo>
                      <a:lnTo>
                        <a:pt x="755" y="639"/>
                      </a:lnTo>
                      <a:lnTo>
                        <a:pt x="754" y="640"/>
                      </a:lnTo>
                      <a:lnTo>
                        <a:pt x="754" y="641"/>
                      </a:lnTo>
                      <a:lnTo>
                        <a:pt x="754" y="641"/>
                      </a:lnTo>
                      <a:lnTo>
                        <a:pt x="754" y="642"/>
                      </a:lnTo>
                      <a:lnTo>
                        <a:pt x="754" y="643"/>
                      </a:lnTo>
                      <a:lnTo>
                        <a:pt x="754" y="643"/>
                      </a:lnTo>
                      <a:lnTo>
                        <a:pt x="753" y="644"/>
                      </a:lnTo>
                      <a:lnTo>
                        <a:pt x="753" y="645"/>
                      </a:lnTo>
                      <a:lnTo>
                        <a:pt x="754" y="646"/>
                      </a:lnTo>
                      <a:lnTo>
                        <a:pt x="754" y="647"/>
                      </a:lnTo>
                      <a:lnTo>
                        <a:pt x="754" y="647"/>
                      </a:lnTo>
                      <a:lnTo>
                        <a:pt x="753" y="647"/>
                      </a:lnTo>
                      <a:lnTo>
                        <a:pt x="753" y="648"/>
                      </a:lnTo>
                      <a:lnTo>
                        <a:pt x="752" y="648"/>
                      </a:lnTo>
                      <a:lnTo>
                        <a:pt x="752" y="648"/>
                      </a:lnTo>
                      <a:lnTo>
                        <a:pt x="751" y="648"/>
                      </a:lnTo>
                      <a:lnTo>
                        <a:pt x="751" y="648"/>
                      </a:lnTo>
                      <a:lnTo>
                        <a:pt x="751" y="649"/>
                      </a:lnTo>
                      <a:lnTo>
                        <a:pt x="751" y="649"/>
                      </a:lnTo>
                      <a:lnTo>
                        <a:pt x="751" y="650"/>
                      </a:lnTo>
                      <a:lnTo>
                        <a:pt x="752" y="651"/>
                      </a:lnTo>
                      <a:lnTo>
                        <a:pt x="752" y="651"/>
                      </a:lnTo>
                      <a:lnTo>
                        <a:pt x="751" y="652"/>
                      </a:lnTo>
                      <a:lnTo>
                        <a:pt x="751" y="652"/>
                      </a:lnTo>
                      <a:lnTo>
                        <a:pt x="750" y="652"/>
                      </a:lnTo>
                      <a:lnTo>
                        <a:pt x="750" y="652"/>
                      </a:lnTo>
                      <a:lnTo>
                        <a:pt x="749" y="652"/>
                      </a:lnTo>
                      <a:lnTo>
                        <a:pt x="749" y="651"/>
                      </a:lnTo>
                      <a:lnTo>
                        <a:pt x="749" y="651"/>
                      </a:lnTo>
                      <a:lnTo>
                        <a:pt x="749" y="650"/>
                      </a:lnTo>
                      <a:lnTo>
                        <a:pt x="749" y="650"/>
                      </a:lnTo>
                      <a:lnTo>
                        <a:pt x="749" y="650"/>
                      </a:lnTo>
                      <a:lnTo>
                        <a:pt x="749" y="650"/>
                      </a:lnTo>
                      <a:lnTo>
                        <a:pt x="748" y="650"/>
                      </a:lnTo>
                      <a:lnTo>
                        <a:pt x="748" y="650"/>
                      </a:lnTo>
                      <a:lnTo>
                        <a:pt x="747" y="651"/>
                      </a:lnTo>
                      <a:lnTo>
                        <a:pt x="748" y="652"/>
                      </a:lnTo>
                      <a:lnTo>
                        <a:pt x="749" y="656"/>
                      </a:lnTo>
                      <a:lnTo>
                        <a:pt x="749" y="657"/>
                      </a:lnTo>
                      <a:lnTo>
                        <a:pt x="749" y="658"/>
                      </a:lnTo>
                      <a:lnTo>
                        <a:pt x="748" y="659"/>
                      </a:lnTo>
                      <a:lnTo>
                        <a:pt x="746" y="663"/>
                      </a:lnTo>
                      <a:lnTo>
                        <a:pt x="745" y="664"/>
                      </a:lnTo>
                      <a:lnTo>
                        <a:pt x="745" y="664"/>
                      </a:lnTo>
                      <a:lnTo>
                        <a:pt x="745" y="665"/>
                      </a:lnTo>
                      <a:lnTo>
                        <a:pt x="745" y="665"/>
                      </a:lnTo>
                      <a:lnTo>
                        <a:pt x="745" y="665"/>
                      </a:lnTo>
                      <a:lnTo>
                        <a:pt x="744" y="665"/>
                      </a:lnTo>
                      <a:lnTo>
                        <a:pt x="744" y="665"/>
                      </a:lnTo>
                      <a:lnTo>
                        <a:pt x="742" y="667"/>
                      </a:lnTo>
                      <a:lnTo>
                        <a:pt x="742" y="668"/>
                      </a:lnTo>
                      <a:lnTo>
                        <a:pt x="741" y="670"/>
                      </a:lnTo>
                      <a:lnTo>
                        <a:pt x="740" y="670"/>
                      </a:lnTo>
                      <a:lnTo>
                        <a:pt x="740" y="670"/>
                      </a:lnTo>
                      <a:lnTo>
                        <a:pt x="739" y="671"/>
                      </a:lnTo>
                      <a:lnTo>
                        <a:pt x="739" y="672"/>
                      </a:lnTo>
                      <a:lnTo>
                        <a:pt x="739" y="672"/>
                      </a:lnTo>
                      <a:lnTo>
                        <a:pt x="739" y="673"/>
                      </a:lnTo>
                      <a:lnTo>
                        <a:pt x="739" y="673"/>
                      </a:lnTo>
                      <a:lnTo>
                        <a:pt x="738" y="673"/>
                      </a:lnTo>
                      <a:lnTo>
                        <a:pt x="738" y="673"/>
                      </a:lnTo>
                      <a:lnTo>
                        <a:pt x="737" y="672"/>
                      </a:lnTo>
                      <a:lnTo>
                        <a:pt x="737" y="671"/>
                      </a:lnTo>
                      <a:lnTo>
                        <a:pt x="735" y="671"/>
                      </a:lnTo>
                      <a:lnTo>
                        <a:pt x="734" y="671"/>
                      </a:lnTo>
                      <a:lnTo>
                        <a:pt x="734" y="671"/>
                      </a:lnTo>
                      <a:lnTo>
                        <a:pt x="734" y="671"/>
                      </a:lnTo>
                      <a:lnTo>
                        <a:pt x="733" y="672"/>
                      </a:lnTo>
                      <a:lnTo>
                        <a:pt x="733" y="672"/>
                      </a:lnTo>
                      <a:lnTo>
                        <a:pt x="733" y="673"/>
                      </a:lnTo>
                      <a:lnTo>
                        <a:pt x="733" y="673"/>
                      </a:lnTo>
                      <a:lnTo>
                        <a:pt x="733" y="673"/>
                      </a:lnTo>
                      <a:lnTo>
                        <a:pt x="733" y="673"/>
                      </a:lnTo>
                      <a:lnTo>
                        <a:pt x="733" y="673"/>
                      </a:lnTo>
                      <a:lnTo>
                        <a:pt x="732" y="673"/>
                      </a:lnTo>
                      <a:lnTo>
                        <a:pt x="732" y="673"/>
                      </a:lnTo>
                      <a:lnTo>
                        <a:pt x="732" y="673"/>
                      </a:lnTo>
                      <a:lnTo>
                        <a:pt x="731" y="674"/>
                      </a:lnTo>
                      <a:lnTo>
                        <a:pt x="731" y="675"/>
                      </a:lnTo>
                      <a:lnTo>
                        <a:pt x="730" y="675"/>
                      </a:lnTo>
                      <a:lnTo>
                        <a:pt x="730" y="676"/>
                      </a:lnTo>
                      <a:lnTo>
                        <a:pt x="729" y="676"/>
                      </a:lnTo>
                      <a:lnTo>
                        <a:pt x="729" y="677"/>
                      </a:lnTo>
                      <a:lnTo>
                        <a:pt x="729" y="677"/>
                      </a:lnTo>
                      <a:lnTo>
                        <a:pt x="728" y="677"/>
                      </a:lnTo>
                      <a:lnTo>
                        <a:pt x="727" y="677"/>
                      </a:lnTo>
                      <a:lnTo>
                        <a:pt x="727" y="677"/>
                      </a:lnTo>
                      <a:lnTo>
                        <a:pt x="726" y="677"/>
                      </a:lnTo>
                      <a:lnTo>
                        <a:pt x="725" y="677"/>
                      </a:lnTo>
                      <a:lnTo>
                        <a:pt x="725" y="677"/>
                      </a:lnTo>
                      <a:lnTo>
                        <a:pt x="724" y="676"/>
                      </a:lnTo>
                      <a:lnTo>
                        <a:pt x="724" y="676"/>
                      </a:lnTo>
                      <a:lnTo>
                        <a:pt x="723" y="676"/>
                      </a:lnTo>
                      <a:lnTo>
                        <a:pt x="722" y="677"/>
                      </a:lnTo>
                      <a:lnTo>
                        <a:pt x="722" y="677"/>
                      </a:lnTo>
                      <a:lnTo>
                        <a:pt x="722" y="676"/>
                      </a:lnTo>
                      <a:lnTo>
                        <a:pt x="722" y="676"/>
                      </a:lnTo>
                      <a:lnTo>
                        <a:pt x="721" y="676"/>
                      </a:lnTo>
                      <a:lnTo>
                        <a:pt x="720" y="677"/>
                      </a:lnTo>
                      <a:lnTo>
                        <a:pt x="719" y="677"/>
                      </a:lnTo>
                      <a:lnTo>
                        <a:pt x="719" y="677"/>
                      </a:lnTo>
                      <a:lnTo>
                        <a:pt x="718" y="676"/>
                      </a:lnTo>
                      <a:lnTo>
                        <a:pt x="717" y="676"/>
                      </a:lnTo>
                      <a:lnTo>
                        <a:pt x="716" y="676"/>
                      </a:lnTo>
                      <a:lnTo>
                        <a:pt x="716" y="676"/>
                      </a:lnTo>
                      <a:lnTo>
                        <a:pt x="715" y="676"/>
                      </a:lnTo>
                      <a:lnTo>
                        <a:pt x="715" y="676"/>
                      </a:lnTo>
                      <a:lnTo>
                        <a:pt x="715" y="676"/>
                      </a:lnTo>
                      <a:lnTo>
                        <a:pt x="714" y="676"/>
                      </a:lnTo>
                      <a:lnTo>
                        <a:pt x="714" y="676"/>
                      </a:lnTo>
                      <a:lnTo>
                        <a:pt x="713" y="676"/>
                      </a:lnTo>
                      <a:lnTo>
                        <a:pt x="712" y="676"/>
                      </a:lnTo>
                      <a:lnTo>
                        <a:pt x="711" y="676"/>
                      </a:lnTo>
                      <a:lnTo>
                        <a:pt x="711" y="676"/>
                      </a:lnTo>
                      <a:lnTo>
                        <a:pt x="711" y="677"/>
                      </a:lnTo>
                      <a:lnTo>
                        <a:pt x="711" y="677"/>
                      </a:lnTo>
                      <a:lnTo>
                        <a:pt x="711" y="678"/>
                      </a:lnTo>
                      <a:lnTo>
                        <a:pt x="710" y="679"/>
                      </a:lnTo>
                      <a:lnTo>
                        <a:pt x="710" y="679"/>
                      </a:lnTo>
                      <a:lnTo>
                        <a:pt x="710" y="680"/>
                      </a:lnTo>
                      <a:lnTo>
                        <a:pt x="710" y="680"/>
                      </a:lnTo>
                      <a:lnTo>
                        <a:pt x="710" y="681"/>
                      </a:lnTo>
                      <a:lnTo>
                        <a:pt x="709" y="681"/>
                      </a:lnTo>
                      <a:lnTo>
                        <a:pt x="708" y="682"/>
                      </a:lnTo>
                      <a:lnTo>
                        <a:pt x="708" y="682"/>
                      </a:lnTo>
                      <a:lnTo>
                        <a:pt x="708" y="683"/>
                      </a:lnTo>
                      <a:lnTo>
                        <a:pt x="708" y="683"/>
                      </a:lnTo>
                      <a:lnTo>
                        <a:pt x="707" y="684"/>
                      </a:lnTo>
                      <a:lnTo>
                        <a:pt x="706" y="685"/>
                      </a:lnTo>
                      <a:lnTo>
                        <a:pt x="706" y="686"/>
                      </a:lnTo>
                      <a:lnTo>
                        <a:pt x="706" y="687"/>
                      </a:lnTo>
                      <a:lnTo>
                        <a:pt x="705" y="687"/>
                      </a:lnTo>
                      <a:lnTo>
                        <a:pt x="705" y="688"/>
                      </a:lnTo>
                      <a:lnTo>
                        <a:pt x="705" y="688"/>
                      </a:lnTo>
                      <a:lnTo>
                        <a:pt x="705" y="688"/>
                      </a:lnTo>
                      <a:lnTo>
                        <a:pt x="705" y="688"/>
                      </a:lnTo>
                      <a:lnTo>
                        <a:pt x="705" y="690"/>
                      </a:lnTo>
                      <a:lnTo>
                        <a:pt x="705" y="690"/>
                      </a:lnTo>
                      <a:lnTo>
                        <a:pt x="704" y="690"/>
                      </a:lnTo>
                      <a:lnTo>
                        <a:pt x="703" y="691"/>
                      </a:lnTo>
                      <a:lnTo>
                        <a:pt x="703" y="691"/>
                      </a:lnTo>
                      <a:lnTo>
                        <a:pt x="703" y="691"/>
                      </a:lnTo>
                      <a:lnTo>
                        <a:pt x="702" y="691"/>
                      </a:lnTo>
                      <a:lnTo>
                        <a:pt x="702" y="691"/>
                      </a:lnTo>
                      <a:lnTo>
                        <a:pt x="702" y="691"/>
                      </a:lnTo>
                      <a:lnTo>
                        <a:pt x="701" y="691"/>
                      </a:lnTo>
                      <a:lnTo>
                        <a:pt x="701" y="692"/>
                      </a:lnTo>
                      <a:lnTo>
                        <a:pt x="701" y="692"/>
                      </a:lnTo>
                      <a:lnTo>
                        <a:pt x="700" y="692"/>
                      </a:lnTo>
                      <a:lnTo>
                        <a:pt x="700" y="692"/>
                      </a:lnTo>
                      <a:lnTo>
                        <a:pt x="699" y="692"/>
                      </a:lnTo>
                      <a:lnTo>
                        <a:pt x="699" y="692"/>
                      </a:lnTo>
                      <a:lnTo>
                        <a:pt x="698" y="692"/>
                      </a:lnTo>
                      <a:lnTo>
                        <a:pt x="698" y="692"/>
                      </a:lnTo>
                      <a:lnTo>
                        <a:pt x="697" y="693"/>
                      </a:lnTo>
                      <a:lnTo>
                        <a:pt x="696" y="693"/>
                      </a:lnTo>
                      <a:lnTo>
                        <a:pt x="695" y="693"/>
                      </a:lnTo>
                      <a:lnTo>
                        <a:pt x="695" y="694"/>
                      </a:lnTo>
                      <a:lnTo>
                        <a:pt x="695" y="694"/>
                      </a:lnTo>
                      <a:lnTo>
                        <a:pt x="694" y="694"/>
                      </a:lnTo>
                      <a:lnTo>
                        <a:pt x="694" y="694"/>
                      </a:lnTo>
                      <a:lnTo>
                        <a:pt x="693" y="694"/>
                      </a:lnTo>
                      <a:lnTo>
                        <a:pt x="693" y="694"/>
                      </a:lnTo>
                      <a:lnTo>
                        <a:pt x="692" y="694"/>
                      </a:lnTo>
                      <a:lnTo>
                        <a:pt x="692" y="695"/>
                      </a:lnTo>
                      <a:lnTo>
                        <a:pt x="692" y="695"/>
                      </a:lnTo>
                      <a:lnTo>
                        <a:pt x="691" y="695"/>
                      </a:lnTo>
                      <a:lnTo>
                        <a:pt x="691" y="695"/>
                      </a:lnTo>
                      <a:lnTo>
                        <a:pt x="691" y="695"/>
                      </a:lnTo>
                      <a:lnTo>
                        <a:pt x="690" y="694"/>
                      </a:lnTo>
                      <a:lnTo>
                        <a:pt x="690" y="694"/>
                      </a:lnTo>
                      <a:lnTo>
                        <a:pt x="690" y="695"/>
                      </a:lnTo>
                      <a:lnTo>
                        <a:pt x="690" y="695"/>
                      </a:lnTo>
                      <a:lnTo>
                        <a:pt x="690" y="695"/>
                      </a:lnTo>
                      <a:lnTo>
                        <a:pt x="690" y="695"/>
                      </a:lnTo>
                      <a:lnTo>
                        <a:pt x="689" y="695"/>
                      </a:lnTo>
                      <a:lnTo>
                        <a:pt x="690" y="696"/>
                      </a:lnTo>
                      <a:lnTo>
                        <a:pt x="689" y="696"/>
                      </a:lnTo>
                      <a:lnTo>
                        <a:pt x="689" y="696"/>
                      </a:lnTo>
                      <a:lnTo>
                        <a:pt x="689" y="696"/>
                      </a:lnTo>
                      <a:lnTo>
                        <a:pt x="688" y="697"/>
                      </a:lnTo>
                      <a:lnTo>
                        <a:pt x="688" y="697"/>
                      </a:lnTo>
                      <a:lnTo>
                        <a:pt x="688" y="697"/>
                      </a:lnTo>
                      <a:lnTo>
                        <a:pt x="688" y="698"/>
                      </a:lnTo>
                      <a:lnTo>
                        <a:pt x="688" y="698"/>
                      </a:lnTo>
                      <a:lnTo>
                        <a:pt x="687" y="698"/>
                      </a:lnTo>
                      <a:lnTo>
                        <a:pt x="687" y="699"/>
                      </a:lnTo>
                      <a:lnTo>
                        <a:pt x="687" y="699"/>
                      </a:lnTo>
                      <a:lnTo>
                        <a:pt x="687" y="700"/>
                      </a:lnTo>
                      <a:lnTo>
                        <a:pt x="688" y="701"/>
                      </a:lnTo>
                      <a:lnTo>
                        <a:pt x="688" y="701"/>
                      </a:lnTo>
                      <a:lnTo>
                        <a:pt x="688" y="701"/>
                      </a:lnTo>
                      <a:lnTo>
                        <a:pt x="687" y="701"/>
                      </a:lnTo>
                      <a:lnTo>
                        <a:pt x="687" y="701"/>
                      </a:lnTo>
                      <a:lnTo>
                        <a:pt x="686" y="701"/>
                      </a:lnTo>
                      <a:lnTo>
                        <a:pt x="686" y="701"/>
                      </a:lnTo>
                      <a:lnTo>
                        <a:pt x="686" y="702"/>
                      </a:lnTo>
                      <a:lnTo>
                        <a:pt x="686" y="702"/>
                      </a:lnTo>
                      <a:lnTo>
                        <a:pt x="686" y="702"/>
                      </a:lnTo>
                      <a:lnTo>
                        <a:pt x="687" y="703"/>
                      </a:lnTo>
                      <a:lnTo>
                        <a:pt x="687" y="703"/>
                      </a:lnTo>
                      <a:lnTo>
                        <a:pt x="687" y="704"/>
                      </a:lnTo>
                      <a:lnTo>
                        <a:pt x="687" y="704"/>
                      </a:lnTo>
                      <a:lnTo>
                        <a:pt x="688" y="704"/>
                      </a:lnTo>
                      <a:lnTo>
                        <a:pt x="687" y="704"/>
                      </a:lnTo>
                      <a:lnTo>
                        <a:pt x="687" y="705"/>
                      </a:lnTo>
                      <a:lnTo>
                        <a:pt x="687" y="705"/>
                      </a:lnTo>
                      <a:lnTo>
                        <a:pt x="686" y="705"/>
                      </a:lnTo>
                      <a:lnTo>
                        <a:pt x="686" y="704"/>
                      </a:lnTo>
                      <a:lnTo>
                        <a:pt x="686" y="704"/>
                      </a:lnTo>
                      <a:lnTo>
                        <a:pt x="685" y="703"/>
                      </a:lnTo>
                      <a:lnTo>
                        <a:pt x="685" y="703"/>
                      </a:lnTo>
                      <a:lnTo>
                        <a:pt x="685" y="704"/>
                      </a:lnTo>
                      <a:lnTo>
                        <a:pt x="685" y="704"/>
                      </a:lnTo>
                      <a:lnTo>
                        <a:pt x="685" y="705"/>
                      </a:lnTo>
                      <a:lnTo>
                        <a:pt x="685" y="705"/>
                      </a:lnTo>
                      <a:lnTo>
                        <a:pt x="683" y="705"/>
                      </a:lnTo>
                      <a:lnTo>
                        <a:pt x="683" y="705"/>
                      </a:lnTo>
                      <a:lnTo>
                        <a:pt x="682" y="706"/>
                      </a:lnTo>
                      <a:lnTo>
                        <a:pt x="682" y="706"/>
                      </a:lnTo>
                      <a:lnTo>
                        <a:pt x="681" y="706"/>
                      </a:lnTo>
                      <a:lnTo>
                        <a:pt x="681" y="706"/>
                      </a:lnTo>
                      <a:lnTo>
                        <a:pt x="681" y="706"/>
                      </a:lnTo>
                      <a:lnTo>
                        <a:pt x="680" y="706"/>
                      </a:lnTo>
                      <a:lnTo>
                        <a:pt x="680" y="706"/>
                      </a:lnTo>
                      <a:lnTo>
                        <a:pt x="680" y="705"/>
                      </a:lnTo>
                      <a:lnTo>
                        <a:pt x="679" y="705"/>
                      </a:lnTo>
                      <a:lnTo>
                        <a:pt x="679" y="706"/>
                      </a:lnTo>
                      <a:lnTo>
                        <a:pt x="678" y="706"/>
                      </a:lnTo>
                      <a:lnTo>
                        <a:pt x="678" y="706"/>
                      </a:lnTo>
                      <a:lnTo>
                        <a:pt x="678" y="707"/>
                      </a:lnTo>
                      <a:lnTo>
                        <a:pt x="677" y="707"/>
                      </a:lnTo>
                      <a:lnTo>
                        <a:pt x="677" y="708"/>
                      </a:lnTo>
                      <a:lnTo>
                        <a:pt x="677" y="708"/>
                      </a:lnTo>
                      <a:lnTo>
                        <a:pt x="677" y="708"/>
                      </a:lnTo>
                      <a:lnTo>
                        <a:pt x="677" y="709"/>
                      </a:lnTo>
                      <a:lnTo>
                        <a:pt x="677" y="709"/>
                      </a:lnTo>
                      <a:lnTo>
                        <a:pt x="677" y="709"/>
                      </a:lnTo>
                      <a:lnTo>
                        <a:pt x="677" y="710"/>
                      </a:lnTo>
                      <a:lnTo>
                        <a:pt x="677" y="710"/>
                      </a:lnTo>
                      <a:lnTo>
                        <a:pt x="677" y="710"/>
                      </a:lnTo>
                      <a:lnTo>
                        <a:pt x="676" y="711"/>
                      </a:lnTo>
                      <a:lnTo>
                        <a:pt x="676" y="711"/>
                      </a:lnTo>
                      <a:lnTo>
                        <a:pt x="676" y="711"/>
                      </a:lnTo>
                      <a:lnTo>
                        <a:pt x="677" y="711"/>
                      </a:lnTo>
                      <a:lnTo>
                        <a:pt x="676" y="712"/>
                      </a:lnTo>
                      <a:lnTo>
                        <a:pt x="677" y="713"/>
                      </a:lnTo>
                      <a:lnTo>
                        <a:pt x="677" y="713"/>
                      </a:lnTo>
                      <a:lnTo>
                        <a:pt x="677" y="713"/>
                      </a:lnTo>
                      <a:lnTo>
                        <a:pt x="677" y="713"/>
                      </a:lnTo>
                      <a:lnTo>
                        <a:pt x="677" y="713"/>
                      </a:lnTo>
                      <a:lnTo>
                        <a:pt x="677" y="714"/>
                      </a:lnTo>
                      <a:lnTo>
                        <a:pt x="677" y="714"/>
                      </a:lnTo>
                      <a:lnTo>
                        <a:pt x="676" y="714"/>
                      </a:lnTo>
                      <a:lnTo>
                        <a:pt x="677" y="716"/>
                      </a:lnTo>
                      <a:lnTo>
                        <a:pt x="678" y="716"/>
                      </a:lnTo>
                      <a:lnTo>
                        <a:pt x="679" y="715"/>
                      </a:lnTo>
                      <a:lnTo>
                        <a:pt x="680" y="716"/>
                      </a:lnTo>
                      <a:lnTo>
                        <a:pt x="680" y="716"/>
                      </a:lnTo>
                      <a:lnTo>
                        <a:pt x="680" y="717"/>
                      </a:lnTo>
                      <a:lnTo>
                        <a:pt x="680" y="717"/>
                      </a:lnTo>
                      <a:lnTo>
                        <a:pt x="680" y="717"/>
                      </a:lnTo>
                      <a:lnTo>
                        <a:pt x="680" y="718"/>
                      </a:lnTo>
                      <a:lnTo>
                        <a:pt x="681" y="718"/>
                      </a:lnTo>
                      <a:lnTo>
                        <a:pt x="681" y="718"/>
                      </a:lnTo>
                      <a:lnTo>
                        <a:pt x="682" y="718"/>
                      </a:lnTo>
                      <a:lnTo>
                        <a:pt x="682" y="719"/>
                      </a:lnTo>
                      <a:lnTo>
                        <a:pt x="682" y="719"/>
                      </a:lnTo>
                      <a:lnTo>
                        <a:pt x="681" y="719"/>
                      </a:lnTo>
                      <a:lnTo>
                        <a:pt x="681" y="720"/>
                      </a:lnTo>
                      <a:lnTo>
                        <a:pt x="681" y="720"/>
                      </a:lnTo>
                      <a:lnTo>
                        <a:pt x="682" y="720"/>
                      </a:lnTo>
                      <a:lnTo>
                        <a:pt x="682" y="720"/>
                      </a:lnTo>
                      <a:lnTo>
                        <a:pt x="682" y="719"/>
                      </a:lnTo>
                      <a:lnTo>
                        <a:pt x="682" y="720"/>
                      </a:lnTo>
                      <a:lnTo>
                        <a:pt x="682" y="720"/>
                      </a:lnTo>
                      <a:lnTo>
                        <a:pt x="682" y="720"/>
                      </a:lnTo>
                      <a:lnTo>
                        <a:pt x="682" y="720"/>
                      </a:lnTo>
                      <a:lnTo>
                        <a:pt x="682" y="720"/>
                      </a:lnTo>
                      <a:lnTo>
                        <a:pt x="682" y="721"/>
                      </a:lnTo>
                      <a:lnTo>
                        <a:pt x="682" y="721"/>
                      </a:lnTo>
                      <a:lnTo>
                        <a:pt x="682" y="721"/>
                      </a:lnTo>
                      <a:lnTo>
                        <a:pt x="682" y="722"/>
                      </a:lnTo>
                      <a:lnTo>
                        <a:pt x="682" y="722"/>
                      </a:lnTo>
                      <a:lnTo>
                        <a:pt x="682" y="723"/>
                      </a:lnTo>
                      <a:lnTo>
                        <a:pt x="682" y="723"/>
                      </a:lnTo>
                      <a:lnTo>
                        <a:pt x="681" y="723"/>
                      </a:lnTo>
                      <a:lnTo>
                        <a:pt x="680" y="723"/>
                      </a:lnTo>
                      <a:lnTo>
                        <a:pt x="680" y="723"/>
                      </a:lnTo>
                      <a:lnTo>
                        <a:pt x="680" y="723"/>
                      </a:lnTo>
                      <a:lnTo>
                        <a:pt x="680" y="724"/>
                      </a:lnTo>
                      <a:lnTo>
                        <a:pt x="680" y="724"/>
                      </a:lnTo>
                      <a:lnTo>
                        <a:pt x="680" y="724"/>
                      </a:lnTo>
                      <a:lnTo>
                        <a:pt x="681" y="724"/>
                      </a:lnTo>
                      <a:lnTo>
                        <a:pt x="681" y="725"/>
                      </a:lnTo>
                      <a:lnTo>
                        <a:pt x="680" y="725"/>
                      </a:lnTo>
                      <a:lnTo>
                        <a:pt x="680" y="725"/>
                      </a:lnTo>
                      <a:lnTo>
                        <a:pt x="680" y="727"/>
                      </a:lnTo>
                      <a:lnTo>
                        <a:pt x="680" y="727"/>
                      </a:lnTo>
                      <a:lnTo>
                        <a:pt x="679" y="726"/>
                      </a:lnTo>
                      <a:lnTo>
                        <a:pt x="679" y="726"/>
                      </a:lnTo>
                      <a:lnTo>
                        <a:pt x="679" y="726"/>
                      </a:lnTo>
                      <a:lnTo>
                        <a:pt x="679" y="727"/>
                      </a:lnTo>
                      <a:lnTo>
                        <a:pt x="679" y="727"/>
                      </a:lnTo>
                      <a:lnTo>
                        <a:pt x="679" y="727"/>
                      </a:lnTo>
                      <a:lnTo>
                        <a:pt x="678" y="727"/>
                      </a:lnTo>
                      <a:lnTo>
                        <a:pt x="677" y="726"/>
                      </a:lnTo>
                      <a:lnTo>
                        <a:pt x="677" y="727"/>
                      </a:lnTo>
                      <a:lnTo>
                        <a:pt x="678" y="727"/>
                      </a:lnTo>
                      <a:lnTo>
                        <a:pt x="678" y="728"/>
                      </a:lnTo>
                      <a:lnTo>
                        <a:pt x="678" y="728"/>
                      </a:lnTo>
                      <a:lnTo>
                        <a:pt x="677" y="728"/>
                      </a:lnTo>
                      <a:lnTo>
                        <a:pt x="677" y="728"/>
                      </a:lnTo>
                      <a:lnTo>
                        <a:pt x="677" y="728"/>
                      </a:lnTo>
                      <a:lnTo>
                        <a:pt x="677" y="729"/>
                      </a:lnTo>
                      <a:lnTo>
                        <a:pt x="677" y="729"/>
                      </a:lnTo>
                      <a:lnTo>
                        <a:pt x="677" y="729"/>
                      </a:lnTo>
                      <a:lnTo>
                        <a:pt x="677" y="729"/>
                      </a:lnTo>
                      <a:lnTo>
                        <a:pt x="676" y="729"/>
                      </a:lnTo>
                      <a:lnTo>
                        <a:pt x="675" y="729"/>
                      </a:lnTo>
                      <a:lnTo>
                        <a:pt x="675" y="728"/>
                      </a:lnTo>
                      <a:lnTo>
                        <a:pt x="675" y="728"/>
                      </a:lnTo>
                      <a:lnTo>
                        <a:pt x="675" y="728"/>
                      </a:lnTo>
                      <a:lnTo>
                        <a:pt x="675" y="728"/>
                      </a:lnTo>
                      <a:lnTo>
                        <a:pt x="675" y="729"/>
                      </a:lnTo>
                      <a:lnTo>
                        <a:pt x="675" y="729"/>
                      </a:lnTo>
                      <a:lnTo>
                        <a:pt x="675" y="730"/>
                      </a:lnTo>
                      <a:lnTo>
                        <a:pt x="675" y="730"/>
                      </a:lnTo>
                      <a:lnTo>
                        <a:pt x="675" y="730"/>
                      </a:lnTo>
                      <a:lnTo>
                        <a:pt x="674" y="730"/>
                      </a:lnTo>
                      <a:lnTo>
                        <a:pt x="674" y="730"/>
                      </a:lnTo>
                      <a:lnTo>
                        <a:pt x="673" y="729"/>
                      </a:lnTo>
                      <a:lnTo>
                        <a:pt x="673" y="729"/>
                      </a:lnTo>
                      <a:lnTo>
                        <a:pt x="673" y="729"/>
                      </a:lnTo>
                      <a:lnTo>
                        <a:pt x="672" y="729"/>
                      </a:lnTo>
                      <a:lnTo>
                        <a:pt x="672" y="729"/>
                      </a:lnTo>
                      <a:lnTo>
                        <a:pt x="672" y="729"/>
                      </a:lnTo>
                      <a:lnTo>
                        <a:pt x="672" y="730"/>
                      </a:lnTo>
                      <a:lnTo>
                        <a:pt x="673" y="730"/>
                      </a:lnTo>
                      <a:lnTo>
                        <a:pt x="673" y="730"/>
                      </a:lnTo>
                      <a:lnTo>
                        <a:pt x="672" y="730"/>
                      </a:lnTo>
                      <a:lnTo>
                        <a:pt x="672" y="730"/>
                      </a:lnTo>
                      <a:lnTo>
                        <a:pt x="672" y="730"/>
                      </a:lnTo>
                      <a:lnTo>
                        <a:pt x="672" y="731"/>
                      </a:lnTo>
                      <a:lnTo>
                        <a:pt x="672" y="731"/>
                      </a:lnTo>
                      <a:lnTo>
                        <a:pt x="672" y="731"/>
                      </a:lnTo>
                      <a:lnTo>
                        <a:pt x="673" y="731"/>
                      </a:lnTo>
                      <a:lnTo>
                        <a:pt x="673" y="731"/>
                      </a:lnTo>
                      <a:lnTo>
                        <a:pt x="673" y="732"/>
                      </a:lnTo>
                      <a:lnTo>
                        <a:pt x="674" y="733"/>
                      </a:lnTo>
                      <a:lnTo>
                        <a:pt x="674" y="733"/>
                      </a:lnTo>
                      <a:lnTo>
                        <a:pt x="674" y="733"/>
                      </a:lnTo>
                      <a:lnTo>
                        <a:pt x="673" y="734"/>
                      </a:lnTo>
                      <a:lnTo>
                        <a:pt x="673" y="734"/>
                      </a:lnTo>
                      <a:lnTo>
                        <a:pt x="673" y="733"/>
                      </a:lnTo>
                      <a:lnTo>
                        <a:pt x="672" y="733"/>
                      </a:lnTo>
                      <a:lnTo>
                        <a:pt x="672" y="732"/>
                      </a:lnTo>
                      <a:lnTo>
                        <a:pt x="672" y="732"/>
                      </a:lnTo>
                      <a:lnTo>
                        <a:pt x="671" y="732"/>
                      </a:lnTo>
                      <a:lnTo>
                        <a:pt x="671" y="733"/>
                      </a:lnTo>
                      <a:lnTo>
                        <a:pt x="671" y="733"/>
                      </a:lnTo>
                      <a:lnTo>
                        <a:pt x="671" y="733"/>
                      </a:lnTo>
                      <a:lnTo>
                        <a:pt x="672" y="734"/>
                      </a:lnTo>
                      <a:lnTo>
                        <a:pt x="672" y="735"/>
                      </a:lnTo>
                      <a:lnTo>
                        <a:pt x="672" y="735"/>
                      </a:lnTo>
                      <a:lnTo>
                        <a:pt x="671" y="734"/>
                      </a:lnTo>
                      <a:lnTo>
                        <a:pt x="671" y="735"/>
                      </a:lnTo>
                      <a:lnTo>
                        <a:pt x="671" y="735"/>
                      </a:lnTo>
                      <a:lnTo>
                        <a:pt x="671" y="735"/>
                      </a:lnTo>
                      <a:lnTo>
                        <a:pt x="670" y="735"/>
                      </a:lnTo>
                      <a:lnTo>
                        <a:pt x="670" y="735"/>
                      </a:lnTo>
                      <a:lnTo>
                        <a:pt x="670" y="735"/>
                      </a:lnTo>
                      <a:lnTo>
                        <a:pt x="670" y="736"/>
                      </a:lnTo>
                      <a:lnTo>
                        <a:pt x="670" y="736"/>
                      </a:lnTo>
                      <a:lnTo>
                        <a:pt x="670" y="735"/>
                      </a:lnTo>
                      <a:lnTo>
                        <a:pt x="671" y="736"/>
                      </a:lnTo>
                      <a:lnTo>
                        <a:pt x="670" y="736"/>
                      </a:lnTo>
                      <a:lnTo>
                        <a:pt x="670" y="736"/>
                      </a:lnTo>
                      <a:lnTo>
                        <a:pt x="670" y="736"/>
                      </a:lnTo>
                      <a:lnTo>
                        <a:pt x="670" y="737"/>
                      </a:lnTo>
                      <a:lnTo>
                        <a:pt x="670" y="738"/>
                      </a:lnTo>
                      <a:lnTo>
                        <a:pt x="670" y="738"/>
                      </a:lnTo>
                      <a:lnTo>
                        <a:pt x="670" y="738"/>
                      </a:lnTo>
                      <a:lnTo>
                        <a:pt x="670" y="738"/>
                      </a:lnTo>
                      <a:lnTo>
                        <a:pt x="669" y="738"/>
                      </a:lnTo>
                      <a:lnTo>
                        <a:pt x="669" y="739"/>
                      </a:lnTo>
                      <a:lnTo>
                        <a:pt x="668" y="739"/>
                      </a:lnTo>
                      <a:lnTo>
                        <a:pt x="668" y="739"/>
                      </a:lnTo>
                      <a:lnTo>
                        <a:pt x="668" y="740"/>
                      </a:lnTo>
                      <a:lnTo>
                        <a:pt x="668" y="741"/>
                      </a:lnTo>
                      <a:lnTo>
                        <a:pt x="668" y="741"/>
                      </a:lnTo>
                      <a:lnTo>
                        <a:pt x="668" y="741"/>
                      </a:lnTo>
                      <a:lnTo>
                        <a:pt x="667" y="741"/>
                      </a:lnTo>
                      <a:lnTo>
                        <a:pt x="667" y="741"/>
                      </a:lnTo>
                      <a:lnTo>
                        <a:pt x="667" y="741"/>
                      </a:lnTo>
                      <a:lnTo>
                        <a:pt x="667" y="741"/>
                      </a:lnTo>
                      <a:lnTo>
                        <a:pt x="667" y="741"/>
                      </a:lnTo>
                      <a:lnTo>
                        <a:pt x="666" y="741"/>
                      </a:lnTo>
                      <a:lnTo>
                        <a:pt x="666" y="741"/>
                      </a:lnTo>
                      <a:lnTo>
                        <a:pt x="665" y="742"/>
                      </a:lnTo>
                      <a:lnTo>
                        <a:pt x="665" y="742"/>
                      </a:lnTo>
                      <a:lnTo>
                        <a:pt x="665" y="742"/>
                      </a:lnTo>
                      <a:lnTo>
                        <a:pt x="665" y="743"/>
                      </a:lnTo>
                      <a:lnTo>
                        <a:pt x="665" y="743"/>
                      </a:lnTo>
                      <a:lnTo>
                        <a:pt x="665" y="743"/>
                      </a:lnTo>
                      <a:lnTo>
                        <a:pt x="664" y="743"/>
                      </a:lnTo>
                      <a:lnTo>
                        <a:pt x="664" y="743"/>
                      </a:lnTo>
                      <a:lnTo>
                        <a:pt x="663" y="743"/>
                      </a:lnTo>
                      <a:lnTo>
                        <a:pt x="663" y="743"/>
                      </a:lnTo>
                      <a:lnTo>
                        <a:pt x="663" y="743"/>
                      </a:lnTo>
                      <a:lnTo>
                        <a:pt x="663" y="743"/>
                      </a:lnTo>
                      <a:lnTo>
                        <a:pt x="663" y="743"/>
                      </a:lnTo>
                      <a:lnTo>
                        <a:pt x="662" y="743"/>
                      </a:lnTo>
                      <a:lnTo>
                        <a:pt x="662" y="743"/>
                      </a:lnTo>
                      <a:lnTo>
                        <a:pt x="662" y="743"/>
                      </a:lnTo>
                      <a:lnTo>
                        <a:pt x="662" y="744"/>
                      </a:lnTo>
                      <a:lnTo>
                        <a:pt x="662" y="744"/>
                      </a:lnTo>
                      <a:lnTo>
                        <a:pt x="661" y="744"/>
                      </a:lnTo>
                      <a:lnTo>
                        <a:pt x="661" y="744"/>
                      </a:lnTo>
                      <a:lnTo>
                        <a:pt x="661" y="743"/>
                      </a:lnTo>
                      <a:lnTo>
                        <a:pt x="661" y="743"/>
                      </a:lnTo>
                      <a:lnTo>
                        <a:pt x="660" y="744"/>
                      </a:lnTo>
                      <a:lnTo>
                        <a:pt x="660" y="744"/>
                      </a:lnTo>
                      <a:lnTo>
                        <a:pt x="660" y="744"/>
                      </a:lnTo>
                      <a:lnTo>
                        <a:pt x="660" y="744"/>
                      </a:lnTo>
                      <a:lnTo>
                        <a:pt x="660" y="744"/>
                      </a:lnTo>
                      <a:lnTo>
                        <a:pt x="660" y="744"/>
                      </a:lnTo>
                      <a:lnTo>
                        <a:pt x="660" y="744"/>
                      </a:lnTo>
                      <a:lnTo>
                        <a:pt x="660" y="745"/>
                      </a:lnTo>
                      <a:lnTo>
                        <a:pt x="660" y="745"/>
                      </a:lnTo>
                      <a:lnTo>
                        <a:pt x="659" y="745"/>
                      </a:lnTo>
                      <a:lnTo>
                        <a:pt x="659" y="745"/>
                      </a:lnTo>
                      <a:lnTo>
                        <a:pt x="659" y="745"/>
                      </a:lnTo>
                      <a:lnTo>
                        <a:pt x="659" y="746"/>
                      </a:lnTo>
                      <a:lnTo>
                        <a:pt x="659" y="746"/>
                      </a:lnTo>
                      <a:lnTo>
                        <a:pt x="658" y="746"/>
                      </a:lnTo>
                      <a:lnTo>
                        <a:pt x="658" y="746"/>
                      </a:lnTo>
                      <a:lnTo>
                        <a:pt x="657" y="747"/>
                      </a:lnTo>
                      <a:lnTo>
                        <a:pt x="657" y="746"/>
                      </a:lnTo>
                      <a:lnTo>
                        <a:pt x="657" y="746"/>
                      </a:lnTo>
                      <a:lnTo>
                        <a:pt x="658" y="745"/>
                      </a:lnTo>
                      <a:lnTo>
                        <a:pt x="657" y="745"/>
                      </a:lnTo>
                      <a:lnTo>
                        <a:pt x="657" y="745"/>
                      </a:lnTo>
                      <a:lnTo>
                        <a:pt x="657" y="746"/>
                      </a:lnTo>
                      <a:lnTo>
                        <a:pt x="657" y="746"/>
                      </a:lnTo>
                      <a:lnTo>
                        <a:pt x="656" y="746"/>
                      </a:lnTo>
                      <a:lnTo>
                        <a:pt x="656" y="746"/>
                      </a:lnTo>
                      <a:lnTo>
                        <a:pt x="656" y="746"/>
                      </a:lnTo>
                      <a:lnTo>
                        <a:pt x="657" y="747"/>
                      </a:lnTo>
                      <a:lnTo>
                        <a:pt x="657" y="747"/>
                      </a:lnTo>
                      <a:lnTo>
                        <a:pt x="657" y="747"/>
                      </a:lnTo>
                      <a:lnTo>
                        <a:pt x="657" y="748"/>
                      </a:lnTo>
                      <a:lnTo>
                        <a:pt x="657" y="748"/>
                      </a:lnTo>
                      <a:lnTo>
                        <a:pt x="657" y="748"/>
                      </a:lnTo>
                      <a:lnTo>
                        <a:pt x="657" y="748"/>
                      </a:lnTo>
                      <a:lnTo>
                        <a:pt x="657" y="748"/>
                      </a:lnTo>
                      <a:lnTo>
                        <a:pt x="657" y="748"/>
                      </a:lnTo>
                      <a:lnTo>
                        <a:pt x="657" y="748"/>
                      </a:lnTo>
                      <a:lnTo>
                        <a:pt x="656" y="748"/>
                      </a:lnTo>
                      <a:lnTo>
                        <a:pt x="656" y="748"/>
                      </a:lnTo>
                      <a:lnTo>
                        <a:pt x="656" y="748"/>
                      </a:lnTo>
                      <a:lnTo>
                        <a:pt x="655" y="748"/>
                      </a:lnTo>
                      <a:lnTo>
                        <a:pt x="656" y="749"/>
                      </a:lnTo>
                      <a:lnTo>
                        <a:pt x="656" y="749"/>
                      </a:lnTo>
                      <a:lnTo>
                        <a:pt x="656" y="749"/>
                      </a:lnTo>
                      <a:lnTo>
                        <a:pt x="656" y="750"/>
                      </a:lnTo>
                      <a:lnTo>
                        <a:pt x="655" y="750"/>
                      </a:lnTo>
                      <a:lnTo>
                        <a:pt x="655" y="750"/>
                      </a:lnTo>
                      <a:lnTo>
                        <a:pt x="655" y="749"/>
                      </a:lnTo>
                      <a:lnTo>
                        <a:pt x="655" y="749"/>
                      </a:lnTo>
                      <a:lnTo>
                        <a:pt x="655" y="749"/>
                      </a:lnTo>
                      <a:lnTo>
                        <a:pt x="655" y="749"/>
                      </a:lnTo>
                      <a:lnTo>
                        <a:pt x="655" y="749"/>
                      </a:lnTo>
                      <a:lnTo>
                        <a:pt x="655" y="750"/>
                      </a:lnTo>
                      <a:lnTo>
                        <a:pt x="655" y="750"/>
                      </a:lnTo>
                      <a:lnTo>
                        <a:pt x="655" y="750"/>
                      </a:lnTo>
                      <a:lnTo>
                        <a:pt x="654" y="750"/>
                      </a:lnTo>
                      <a:lnTo>
                        <a:pt x="654" y="750"/>
                      </a:lnTo>
                      <a:lnTo>
                        <a:pt x="655" y="750"/>
                      </a:lnTo>
                      <a:lnTo>
                        <a:pt x="655" y="750"/>
                      </a:lnTo>
                      <a:lnTo>
                        <a:pt x="654" y="750"/>
                      </a:lnTo>
                      <a:lnTo>
                        <a:pt x="654" y="750"/>
                      </a:lnTo>
                      <a:lnTo>
                        <a:pt x="654" y="750"/>
                      </a:lnTo>
                      <a:lnTo>
                        <a:pt x="653" y="750"/>
                      </a:lnTo>
                      <a:lnTo>
                        <a:pt x="653" y="750"/>
                      </a:lnTo>
                      <a:lnTo>
                        <a:pt x="653" y="750"/>
                      </a:lnTo>
                      <a:lnTo>
                        <a:pt x="653" y="750"/>
                      </a:lnTo>
                      <a:lnTo>
                        <a:pt x="653" y="750"/>
                      </a:lnTo>
                      <a:lnTo>
                        <a:pt x="652" y="750"/>
                      </a:lnTo>
                      <a:lnTo>
                        <a:pt x="652" y="750"/>
                      </a:lnTo>
                      <a:lnTo>
                        <a:pt x="652" y="750"/>
                      </a:lnTo>
                      <a:lnTo>
                        <a:pt x="652" y="750"/>
                      </a:lnTo>
                      <a:lnTo>
                        <a:pt x="651" y="750"/>
                      </a:lnTo>
                      <a:lnTo>
                        <a:pt x="651" y="750"/>
                      </a:lnTo>
                      <a:lnTo>
                        <a:pt x="651" y="749"/>
                      </a:lnTo>
                      <a:lnTo>
                        <a:pt x="651" y="750"/>
                      </a:lnTo>
                      <a:lnTo>
                        <a:pt x="651" y="750"/>
                      </a:lnTo>
                      <a:lnTo>
                        <a:pt x="651" y="751"/>
                      </a:lnTo>
                      <a:lnTo>
                        <a:pt x="650" y="751"/>
                      </a:lnTo>
                      <a:lnTo>
                        <a:pt x="651" y="751"/>
                      </a:lnTo>
                      <a:lnTo>
                        <a:pt x="651" y="751"/>
                      </a:lnTo>
                      <a:lnTo>
                        <a:pt x="650" y="751"/>
                      </a:lnTo>
                      <a:lnTo>
                        <a:pt x="650" y="752"/>
                      </a:lnTo>
                      <a:lnTo>
                        <a:pt x="650" y="752"/>
                      </a:lnTo>
                      <a:lnTo>
                        <a:pt x="650" y="753"/>
                      </a:lnTo>
                      <a:lnTo>
                        <a:pt x="649" y="753"/>
                      </a:lnTo>
                      <a:lnTo>
                        <a:pt x="649" y="753"/>
                      </a:lnTo>
                      <a:lnTo>
                        <a:pt x="650" y="753"/>
                      </a:lnTo>
                      <a:lnTo>
                        <a:pt x="649" y="754"/>
                      </a:lnTo>
                      <a:lnTo>
                        <a:pt x="649" y="753"/>
                      </a:lnTo>
                      <a:lnTo>
                        <a:pt x="649" y="753"/>
                      </a:lnTo>
                      <a:lnTo>
                        <a:pt x="649" y="753"/>
                      </a:lnTo>
                      <a:lnTo>
                        <a:pt x="649" y="754"/>
                      </a:lnTo>
                      <a:lnTo>
                        <a:pt x="649" y="754"/>
                      </a:lnTo>
                      <a:lnTo>
                        <a:pt x="649" y="755"/>
                      </a:lnTo>
                      <a:lnTo>
                        <a:pt x="649" y="755"/>
                      </a:lnTo>
                      <a:lnTo>
                        <a:pt x="649" y="755"/>
                      </a:lnTo>
                      <a:lnTo>
                        <a:pt x="649" y="756"/>
                      </a:lnTo>
                      <a:lnTo>
                        <a:pt x="649" y="756"/>
                      </a:lnTo>
                      <a:lnTo>
                        <a:pt x="649" y="756"/>
                      </a:lnTo>
                      <a:lnTo>
                        <a:pt x="648" y="756"/>
                      </a:lnTo>
                      <a:lnTo>
                        <a:pt x="648" y="756"/>
                      </a:lnTo>
                      <a:lnTo>
                        <a:pt x="648" y="757"/>
                      </a:lnTo>
                      <a:lnTo>
                        <a:pt x="648" y="757"/>
                      </a:lnTo>
                      <a:lnTo>
                        <a:pt x="648" y="758"/>
                      </a:lnTo>
                      <a:lnTo>
                        <a:pt x="648" y="757"/>
                      </a:lnTo>
                      <a:lnTo>
                        <a:pt x="647" y="757"/>
                      </a:lnTo>
                      <a:lnTo>
                        <a:pt x="648" y="758"/>
                      </a:lnTo>
                      <a:lnTo>
                        <a:pt x="647" y="759"/>
                      </a:lnTo>
                      <a:lnTo>
                        <a:pt x="648" y="760"/>
                      </a:lnTo>
                      <a:lnTo>
                        <a:pt x="647" y="760"/>
                      </a:lnTo>
                      <a:lnTo>
                        <a:pt x="647" y="760"/>
                      </a:lnTo>
                      <a:lnTo>
                        <a:pt x="647" y="760"/>
                      </a:lnTo>
                      <a:lnTo>
                        <a:pt x="647" y="760"/>
                      </a:lnTo>
                      <a:lnTo>
                        <a:pt x="647" y="761"/>
                      </a:lnTo>
                      <a:lnTo>
                        <a:pt x="647" y="761"/>
                      </a:lnTo>
                      <a:lnTo>
                        <a:pt x="647" y="761"/>
                      </a:lnTo>
                      <a:lnTo>
                        <a:pt x="647" y="761"/>
                      </a:lnTo>
                      <a:lnTo>
                        <a:pt x="647" y="762"/>
                      </a:lnTo>
                      <a:lnTo>
                        <a:pt x="647" y="761"/>
                      </a:lnTo>
                      <a:lnTo>
                        <a:pt x="647" y="761"/>
                      </a:lnTo>
                      <a:lnTo>
                        <a:pt x="647" y="762"/>
                      </a:lnTo>
                      <a:lnTo>
                        <a:pt x="647" y="762"/>
                      </a:lnTo>
                      <a:lnTo>
                        <a:pt x="647" y="762"/>
                      </a:lnTo>
                      <a:lnTo>
                        <a:pt x="647" y="762"/>
                      </a:lnTo>
                      <a:lnTo>
                        <a:pt x="647" y="762"/>
                      </a:lnTo>
                      <a:lnTo>
                        <a:pt x="647" y="762"/>
                      </a:lnTo>
                      <a:lnTo>
                        <a:pt x="647" y="763"/>
                      </a:lnTo>
                      <a:lnTo>
                        <a:pt x="646" y="763"/>
                      </a:lnTo>
                      <a:lnTo>
                        <a:pt x="646" y="763"/>
                      </a:lnTo>
                      <a:lnTo>
                        <a:pt x="646" y="763"/>
                      </a:lnTo>
                      <a:lnTo>
                        <a:pt x="646" y="763"/>
                      </a:lnTo>
                      <a:lnTo>
                        <a:pt x="646" y="763"/>
                      </a:lnTo>
                      <a:lnTo>
                        <a:pt x="646" y="764"/>
                      </a:lnTo>
                      <a:lnTo>
                        <a:pt x="646" y="764"/>
                      </a:lnTo>
                      <a:lnTo>
                        <a:pt x="646" y="764"/>
                      </a:lnTo>
                      <a:lnTo>
                        <a:pt x="646" y="764"/>
                      </a:lnTo>
                      <a:lnTo>
                        <a:pt x="646" y="764"/>
                      </a:lnTo>
                      <a:lnTo>
                        <a:pt x="646" y="764"/>
                      </a:lnTo>
                      <a:lnTo>
                        <a:pt x="647" y="764"/>
                      </a:lnTo>
                      <a:lnTo>
                        <a:pt x="647" y="765"/>
                      </a:lnTo>
                      <a:lnTo>
                        <a:pt x="646" y="764"/>
                      </a:lnTo>
                      <a:lnTo>
                        <a:pt x="646" y="765"/>
                      </a:lnTo>
                      <a:lnTo>
                        <a:pt x="646" y="765"/>
                      </a:lnTo>
                      <a:lnTo>
                        <a:pt x="646" y="765"/>
                      </a:lnTo>
                      <a:lnTo>
                        <a:pt x="647" y="765"/>
                      </a:lnTo>
                      <a:lnTo>
                        <a:pt x="647" y="765"/>
                      </a:lnTo>
                      <a:lnTo>
                        <a:pt x="647" y="765"/>
                      </a:lnTo>
                      <a:lnTo>
                        <a:pt x="647" y="765"/>
                      </a:lnTo>
                      <a:lnTo>
                        <a:pt x="647" y="766"/>
                      </a:lnTo>
                      <a:lnTo>
                        <a:pt x="647" y="766"/>
                      </a:lnTo>
                      <a:lnTo>
                        <a:pt x="647" y="766"/>
                      </a:lnTo>
                      <a:lnTo>
                        <a:pt x="646" y="766"/>
                      </a:lnTo>
                      <a:lnTo>
                        <a:pt x="646" y="766"/>
                      </a:lnTo>
                      <a:lnTo>
                        <a:pt x="647" y="766"/>
                      </a:lnTo>
                      <a:lnTo>
                        <a:pt x="647" y="766"/>
                      </a:lnTo>
                      <a:lnTo>
                        <a:pt x="646" y="766"/>
                      </a:lnTo>
                      <a:lnTo>
                        <a:pt x="646" y="766"/>
                      </a:lnTo>
                      <a:lnTo>
                        <a:pt x="646" y="766"/>
                      </a:lnTo>
                      <a:lnTo>
                        <a:pt x="646" y="766"/>
                      </a:lnTo>
                      <a:lnTo>
                        <a:pt x="646" y="766"/>
                      </a:lnTo>
                      <a:lnTo>
                        <a:pt x="646" y="767"/>
                      </a:lnTo>
                      <a:lnTo>
                        <a:pt x="646" y="767"/>
                      </a:lnTo>
                      <a:lnTo>
                        <a:pt x="645" y="766"/>
                      </a:lnTo>
                      <a:lnTo>
                        <a:pt x="645" y="767"/>
                      </a:lnTo>
                      <a:lnTo>
                        <a:pt x="645" y="767"/>
                      </a:lnTo>
                      <a:lnTo>
                        <a:pt x="645" y="767"/>
                      </a:lnTo>
                      <a:lnTo>
                        <a:pt x="645" y="767"/>
                      </a:lnTo>
                      <a:lnTo>
                        <a:pt x="644" y="767"/>
                      </a:lnTo>
                      <a:lnTo>
                        <a:pt x="644" y="767"/>
                      </a:lnTo>
                      <a:lnTo>
                        <a:pt x="645" y="767"/>
                      </a:lnTo>
                      <a:lnTo>
                        <a:pt x="645" y="767"/>
                      </a:lnTo>
                      <a:lnTo>
                        <a:pt x="645" y="768"/>
                      </a:lnTo>
                      <a:lnTo>
                        <a:pt x="645" y="768"/>
                      </a:lnTo>
                      <a:lnTo>
                        <a:pt x="644" y="767"/>
                      </a:lnTo>
                      <a:lnTo>
                        <a:pt x="644" y="767"/>
                      </a:lnTo>
                      <a:lnTo>
                        <a:pt x="644" y="768"/>
                      </a:lnTo>
                      <a:lnTo>
                        <a:pt x="645" y="768"/>
                      </a:lnTo>
                      <a:lnTo>
                        <a:pt x="644" y="768"/>
                      </a:lnTo>
                      <a:lnTo>
                        <a:pt x="644" y="768"/>
                      </a:lnTo>
                      <a:lnTo>
                        <a:pt x="644" y="768"/>
                      </a:lnTo>
                      <a:lnTo>
                        <a:pt x="643" y="768"/>
                      </a:lnTo>
                      <a:lnTo>
                        <a:pt x="644" y="768"/>
                      </a:lnTo>
                      <a:lnTo>
                        <a:pt x="644" y="769"/>
                      </a:lnTo>
                      <a:lnTo>
                        <a:pt x="643" y="769"/>
                      </a:lnTo>
                      <a:lnTo>
                        <a:pt x="643" y="769"/>
                      </a:lnTo>
                      <a:lnTo>
                        <a:pt x="643" y="769"/>
                      </a:lnTo>
                      <a:lnTo>
                        <a:pt x="643" y="769"/>
                      </a:lnTo>
                      <a:lnTo>
                        <a:pt x="643" y="769"/>
                      </a:lnTo>
                      <a:lnTo>
                        <a:pt x="642" y="769"/>
                      </a:lnTo>
                      <a:lnTo>
                        <a:pt x="642" y="769"/>
                      </a:lnTo>
                      <a:lnTo>
                        <a:pt x="642" y="769"/>
                      </a:lnTo>
                      <a:lnTo>
                        <a:pt x="642" y="770"/>
                      </a:lnTo>
                      <a:lnTo>
                        <a:pt x="642" y="770"/>
                      </a:lnTo>
                      <a:lnTo>
                        <a:pt x="642" y="770"/>
                      </a:lnTo>
                      <a:lnTo>
                        <a:pt x="642" y="771"/>
                      </a:lnTo>
                      <a:lnTo>
                        <a:pt x="642" y="771"/>
                      </a:lnTo>
                      <a:lnTo>
                        <a:pt x="641" y="771"/>
                      </a:lnTo>
                      <a:lnTo>
                        <a:pt x="641" y="771"/>
                      </a:lnTo>
                      <a:lnTo>
                        <a:pt x="641" y="771"/>
                      </a:lnTo>
                      <a:lnTo>
                        <a:pt x="641" y="772"/>
                      </a:lnTo>
                      <a:lnTo>
                        <a:pt x="641" y="772"/>
                      </a:lnTo>
                      <a:lnTo>
                        <a:pt x="641" y="772"/>
                      </a:lnTo>
                      <a:lnTo>
                        <a:pt x="641" y="772"/>
                      </a:lnTo>
                      <a:lnTo>
                        <a:pt x="641" y="773"/>
                      </a:lnTo>
                      <a:lnTo>
                        <a:pt x="640" y="773"/>
                      </a:lnTo>
                      <a:lnTo>
                        <a:pt x="640" y="773"/>
                      </a:lnTo>
                      <a:lnTo>
                        <a:pt x="640" y="773"/>
                      </a:lnTo>
                      <a:lnTo>
                        <a:pt x="640" y="773"/>
                      </a:lnTo>
                      <a:lnTo>
                        <a:pt x="640" y="773"/>
                      </a:lnTo>
                      <a:lnTo>
                        <a:pt x="640" y="773"/>
                      </a:lnTo>
                      <a:lnTo>
                        <a:pt x="640" y="773"/>
                      </a:lnTo>
                      <a:lnTo>
                        <a:pt x="639" y="773"/>
                      </a:lnTo>
                      <a:lnTo>
                        <a:pt x="639" y="773"/>
                      </a:lnTo>
                      <a:lnTo>
                        <a:pt x="639" y="774"/>
                      </a:lnTo>
                      <a:lnTo>
                        <a:pt x="639" y="775"/>
                      </a:lnTo>
                      <a:lnTo>
                        <a:pt x="639" y="775"/>
                      </a:lnTo>
                      <a:lnTo>
                        <a:pt x="639" y="775"/>
                      </a:lnTo>
                      <a:lnTo>
                        <a:pt x="639" y="776"/>
                      </a:lnTo>
                      <a:lnTo>
                        <a:pt x="638" y="776"/>
                      </a:lnTo>
                      <a:lnTo>
                        <a:pt x="638" y="777"/>
                      </a:lnTo>
                      <a:lnTo>
                        <a:pt x="638" y="777"/>
                      </a:lnTo>
                      <a:lnTo>
                        <a:pt x="638" y="777"/>
                      </a:lnTo>
                      <a:lnTo>
                        <a:pt x="638" y="777"/>
                      </a:lnTo>
                      <a:lnTo>
                        <a:pt x="638" y="777"/>
                      </a:lnTo>
                      <a:lnTo>
                        <a:pt x="638" y="778"/>
                      </a:lnTo>
                      <a:lnTo>
                        <a:pt x="638" y="779"/>
                      </a:lnTo>
                      <a:lnTo>
                        <a:pt x="637" y="779"/>
                      </a:lnTo>
                      <a:lnTo>
                        <a:pt x="637" y="780"/>
                      </a:lnTo>
                      <a:lnTo>
                        <a:pt x="637" y="780"/>
                      </a:lnTo>
                      <a:lnTo>
                        <a:pt x="637" y="780"/>
                      </a:lnTo>
                      <a:lnTo>
                        <a:pt x="636" y="780"/>
                      </a:lnTo>
                      <a:lnTo>
                        <a:pt x="636" y="780"/>
                      </a:lnTo>
                      <a:lnTo>
                        <a:pt x="636" y="780"/>
                      </a:lnTo>
                      <a:lnTo>
                        <a:pt x="636" y="780"/>
                      </a:lnTo>
                      <a:lnTo>
                        <a:pt x="636" y="780"/>
                      </a:lnTo>
                      <a:lnTo>
                        <a:pt x="636" y="781"/>
                      </a:lnTo>
                      <a:lnTo>
                        <a:pt x="636" y="781"/>
                      </a:lnTo>
                      <a:lnTo>
                        <a:pt x="636" y="781"/>
                      </a:lnTo>
                      <a:lnTo>
                        <a:pt x="636" y="782"/>
                      </a:lnTo>
                      <a:lnTo>
                        <a:pt x="636" y="782"/>
                      </a:lnTo>
                      <a:lnTo>
                        <a:pt x="635" y="782"/>
                      </a:lnTo>
                      <a:lnTo>
                        <a:pt x="635" y="782"/>
                      </a:lnTo>
                      <a:lnTo>
                        <a:pt x="635" y="782"/>
                      </a:lnTo>
                      <a:lnTo>
                        <a:pt x="635" y="782"/>
                      </a:lnTo>
                      <a:lnTo>
                        <a:pt x="635" y="782"/>
                      </a:lnTo>
                      <a:lnTo>
                        <a:pt x="635" y="782"/>
                      </a:lnTo>
                      <a:lnTo>
                        <a:pt x="635" y="783"/>
                      </a:lnTo>
                      <a:lnTo>
                        <a:pt x="635" y="783"/>
                      </a:lnTo>
                      <a:lnTo>
                        <a:pt x="635" y="783"/>
                      </a:lnTo>
                      <a:lnTo>
                        <a:pt x="634" y="783"/>
                      </a:lnTo>
                      <a:lnTo>
                        <a:pt x="634" y="783"/>
                      </a:lnTo>
                      <a:lnTo>
                        <a:pt x="634" y="784"/>
                      </a:lnTo>
                      <a:lnTo>
                        <a:pt x="634" y="784"/>
                      </a:lnTo>
                      <a:lnTo>
                        <a:pt x="634" y="784"/>
                      </a:lnTo>
                      <a:lnTo>
                        <a:pt x="634" y="784"/>
                      </a:lnTo>
                      <a:lnTo>
                        <a:pt x="634" y="784"/>
                      </a:lnTo>
                      <a:lnTo>
                        <a:pt x="635" y="784"/>
                      </a:lnTo>
                      <a:lnTo>
                        <a:pt x="635" y="784"/>
                      </a:lnTo>
                      <a:lnTo>
                        <a:pt x="635" y="784"/>
                      </a:lnTo>
                      <a:lnTo>
                        <a:pt x="634" y="784"/>
                      </a:lnTo>
                      <a:lnTo>
                        <a:pt x="634" y="784"/>
                      </a:lnTo>
                      <a:lnTo>
                        <a:pt x="635" y="784"/>
                      </a:lnTo>
                      <a:lnTo>
                        <a:pt x="635" y="785"/>
                      </a:lnTo>
                      <a:lnTo>
                        <a:pt x="635" y="785"/>
                      </a:lnTo>
                      <a:lnTo>
                        <a:pt x="634" y="785"/>
                      </a:lnTo>
                      <a:lnTo>
                        <a:pt x="634" y="785"/>
                      </a:lnTo>
                      <a:lnTo>
                        <a:pt x="635" y="785"/>
                      </a:lnTo>
                      <a:lnTo>
                        <a:pt x="634" y="785"/>
                      </a:lnTo>
                      <a:lnTo>
                        <a:pt x="634" y="785"/>
                      </a:lnTo>
                      <a:lnTo>
                        <a:pt x="635" y="785"/>
                      </a:lnTo>
                      <a:lnTo>
                        <a:pt x="635" y="786"/>
                      </a:lnTo>
                      <a:lnTo>
                        <a:pt x="635" y="786"/>
                      </a:lnTo>
                      <a:lnTo>
                        <a:pt x="635" y="786"/>
                      </a:lnTo>
                      <a:lnTo>
                        <a:pt x="635" y="786"/>
                      </a:lnTo>
                      <a:lnTo>
                        <a:pt x="635" y="787"/>
                      </a:lnTo>
                      <a:lnTo>
                        <a:pt x="635" y="787"/>
                      </a:lnTo>
                      <a:lnTo>
                        <a:pt x="635" y="787"/>
                      </a:lnTo>
                      <a:lnTo>
                        <a:pt x="635" y="787"/>
                      </a:lnTo>
                      <a:lnTo>
                        <a:pt x="635" y="787"/>
                      </a:lnTo>
                      <a:lnTo>
                        <a:pt x="635" y="787"/>
                      </a:lnTo>
                      <a:lnTo>
                        <a:pt x="635" y="787"/>
                      </a:lnTo>
                      <a:lnTo>
                        <a:pt x="635" y="787"/>
                      </a:lnTo>
                      <a:lnTo>
                        <a:pt x="635" y="787"/>
                      </a:lnTo>
                      <a:lnTo>
                        <a:pt x="635" y="788"/>
                      </a:lnTo>
                      <a:lnTo>
                        <a:pt x="635" y="788"/>
                      </a:lnTo>
                      <a:lnTo>
                        <a:pt x="635" y="788"/>
                      </a:lnTo>
                      <a:lnTo>
                        <a:pt x="635" y="788"/>
                      </a:lnTo>
                      <a:lnTo>
                        <a:pt x="635" y="788"/>
                      </a:lnTo>
                      <a:lnTo>
                        <a:pt x="636" y="788"/>
                      </a:lnTo>
                      <a:lnTo>
                        <a:pt x="636" y="788"/>
                      </a:lnTo>
                      <a:lnTo>
                        <a:pt x="635" y="788"/>
                      </a:lnTo>
                      <a:lnTo>
                        <a:pt x="636" y="789"/>
                      </a:lnTo>
                      <a:lnTo>
                        <a:pt x="635" y="789"/>
                      </a:lnTo>
                      <a:lnTo>
                        <a:pt x="635" y="789"/>
                      </a:lnTo>
                      <a:lnTo>
                        <a:pt x="635" y="789"/>
                      </a:lnTo>
                      <a:lnTo>
                        <a:pt x="635" y="789"/>
                      </a:lnTo>
                      <a:lnTo>
                        <a:pt x="635" y="789"/>
                      </a:lnTo>
                      <a:lnTo>
                        <a:pt x="635" y="789"/>
                      </a:lnTo>
                      <a:lnTo>
                        <a:pt x="635" y="790"/>
                      </a:lnTo>
                      <a:lnTo>
                        <a:pt x="635" y="790"/>
                      </a:lnTo>
                      <a:lnTo>
                        <a:pt x="635" y="790"/>
                      </a:lnTo>
                      <a:lnTo>
                        <a:pt x="635" y="790"/>
                      </a:lnTo>
                      <a:lnTo>
                        <a:pt x="635" y="790"/>
                      </a:lnTo>
                      <a:lnTo>
                        <a:pt x="635" y="790"/>
                      </a:lnTo>
                      <a:lnTo>
                        <a:pt x="635" y="790"/>
                      </a:lnTo>
                      <a:lnTo>
                        <a:pt x="635" y="790"/>
                      </a:lnTo>
                      <a:lnTo>
                        <a:pt x="635" y="790"/>
                      </a:lnTo>
                      <a:lnTo>
                        <a:pt x="635" y="790"/>
                      </a:lnTo>
                      <a:lnTo>
                        <a:pt x="635" y="790"/>
                      </a:lnTo>
                      <a:lnTo>
                        <a:pt x="635" y="790"/>
                      </a:lnTo>
                      <a:lnTo>
                        <a:pt x="635" y="791"/>
                      </a:lnTo>
                      <a:lnTo>
                        <a:pt x="635" y="791"/>
                      </a:lnTo>
                      <a:lnTo>
                        <a:pt x="635" y="790"/>
                      </a:lnTo>
                      <a:lnTo>
                        <a:pt x="634" y="791"/>
                      </a:lnTo>
                      <a:lnTo>
                        <a:pt x="634" y="791"/>
                      </a:lnTo>
                      <a:lnTo>
                        <a:pt x="634" y="791"/>
                      </a:lnTo>
                      <a:lnTo>
                        <a:pt x="634" y="791"/>
                      </a:lnTo>
                      <a:lnTo>
                        <a:pt x="635" y="791"/>
                      </a:lnTo>
                      <a:lnTo>
                        <a:pt x="635" y="791"/>
                      </a:lnTo>
                      <a:lnTo>
                        <a:pt x="635" y="791"/>
                      </a:lnTo>
                      <a:lnTo>
                        <a:pt x="635" y="791"/>
                      </a:lnTo>
                      <a:lnTo>
                        <a:pt x="635" y="791"/>
                      </a:lnTo>
                      <a:lnTo>
                        <a:pt x="634" y="792"/>
                      </a:lnTo>
                      <a:lnTo>
                        <a:pt x="634" y="791"/>
                      </a:lnTo>
                      <a:lnTo>
                        <a:pt x="634" y="792"/>
                      </a:lnTo>
                      <a:lnTo>
                        <a:pt x="634" y="792"/>
                      </a:lnTo>
                      <a:lnTo>
                        <a:pt x="634" y="792"/>
                      </a:lnTo>
                      <a:lnTo>
                        <a:pt x="634" y="792"/>
                      </a:lnTo>
                      <a:lnTo>
                        <a:pt x="634" y="792"/>
                      </a:lnTo>
                      <a:lnTo>
                        <a:pt x="634" y="792"/>
                      </a:lnTo>
                      <a:lnTo>
                        <a:pt x="634" y="792"/>
                      </a:lnTo>
                      <a:lnTo>
                        <a:pt x="634" y="792"/>
                      </a:lnTo>
                      <a:lnTo>
                        <a:pt x="634" y="792"/>
                      </a:lnTo>
                      <a:lnTo>
                        <a:pt x="634" y="792"/>
                      </a:lnTo>
                      <a:lnTo>
                        <a:pt x="634" y="792"/>
                      </a:lnTo>
                      <a:lnTo>
                        <a:pt x="634" y="792"/>
                      </a:lnTo>
                      <a:lnTo>
                        <a:pt x="633" y="792"/>
                      </a:lnTo>
                      <a:lnTo>
                        <a:pt x="633" y="792"/>
                      </a:lnTo>
                      <a:lnTo>
                        <a:pt x="633" y="793"/>
                      </a:lnTo>
                      <a:lnTo>
                        <a:pt x="633" y="793"/>
                      </a:lnTo>
                      <a:lnTo>
                        <a:pt x="633" y="793"/>
                      </a:lnTo>
                      <a:lnTo>
                        <a:pt x="633" y="793"/>
                      </a:lnTo>
                      <a:lnTo>
                        <a:pt x="633" y="793"/>
                      </a:lnTo>
                      <a:lnTo>
                        <a:pt x="633" y="793"/>
                      </a:lnTo>
                      <a:lnTo>
                        <a:pt x="633" y="793"/>
                      </a:lnTo>
                      <a:lnTo>
                        <a:pt x="633" y="793"/>
                      </a:lnTo>
                      <a:lnTo>
                        <a:pt x="633" y="794"/>
                      </a:lnTo>
                      <a:lnTo>
                        <a:pt x="633" y="794"/>
                      </a:lnTo>
                      <a:lnTo>
                        <a:pt x="633" y="794"/>
                      </a:lnTo>
                      <a:lnTo>
                        <a:pt x="633" y="794"/>
                      </a:lnTo>
                      <a:lnTo>
                        <a:pt x="633" y="794"/>
                      </a:lnTo>
                      <a:lnTo>
                        <a:pt x="633" y="794"/>
                      </a:lnTo>
                      <a:lnTo>
                        <a:pt x="633" y="794"/>
                      </a:lnTo>
                      <a:lnTo>
                        <a:pt x="633" y="795"/>
                      </a:lnTo>
                      <a:lnTo>
                        <a:pt x="633" y="795"/>
                      </a:lnTo>
                      <a:lnTo>
                        <a:pt x="633" y="795"/>
                      </a:lnTo>
                      <a:lnTo>
                        <a:pt x="633" y="795"/>
                      </a:lnTo>
                      <a:lnTo>
                        <a:pt x="633" y="795"/>
                      </a:lnTo>
                      <a:lnTo>
                        <a:pt x="633" y="795"/>
                      </a:lnTo>
                      <a:lnTo>
                        <a:pt x="633" y="795"/>
                      </a:lnTo>
                      <a:lnTo>
                        <a:pt x="633" y="795"/>
                      </a:lnTo>
                      <a:lnTo>
                        <a:pt x="633" y="796"/>
                      </a:lnTo>
                      <a:lnTo>
                        <a:pt x="633" y="796"/>
                      </a:lnTo>
                      <a:lnTo>
                        <a:pt x="633" y="796"/>
                      </a:lnTo>
                      <a:lnTo>
                        <a:pt x="633" y="796"/>
                      </a:lnTo>
                      <a:lnTo>
                        <a:pt x="633" y="796"/>
                      </a:lnTo>
                      <a:lnTo>
                        <a:pt x="633" y="796"/>
                      </a:lnTo>
                      <a:lnTo>
                        <a:pt x="633" y="796"/>
                      </a:lnTo>
                      <a:lnTo>
                        <a:pt x="633" y="797"/>
                      </a:lnTo>
                      <a:lnTo>
                        <a:pt x="633" y="797"/>
                      </a:lnTo>
                      <a:lnTo>
                        <a:pt x="633" y="797"/>
                      </a:lnTo>
                      <a:lnTo>
                        <a:pt x="633" y="797"/>
                      </a:lnTo>
                      <a:lnTo>
                        <a:pt x="633" y="797"/>
                      </a:lnTo>
                      <a:lnTo>
                        <a:pt x="633" y="797"/>
                      </a:lnTo>
                      <a:lnTo>
                        <a:pt x="632" y="797"/>
                      </a:lnTo>
                      <a:lnTo>
                        <a:pt x="633" y="797"/>
                      </a:lnTo>
                      <a:lnTo>
                        <a:pt x="632" y="797"/>
                      </a:lnTo>
                      <a:lnTo>
                        <a:pt x="632" y="797"/>
                      </a:lnTo>
                      <a:lnTo>
                        <a:pt x="632" y="798"/>
                      </a:lnTo>
                      <a:lnTo>
                        <a:pt x="632" y="798"/>
                      </a:lnTo>
                      <a:lnTo>
                        <a:pt x="632" y="798"/>
                      </a:lnTo>
                      <a:lnTo>
                        <a:pt x="632" y="798"/>
                      </a:lnTo>
                      <a:lnTo>
                        <a:pt x="632" y="798"/>
                      </a:lnTo>
                      <a:lnTo>
                        <a:pt x="632" y="798"/>
                      </a:lnTo>
                      <a:lnTo>
                        <a:pt x="632" y="798"/>
                      </a:lnTo>
                      <a:lnTo>
                        <a:pt x="632" y="799"/>
                      </a:lnTo>
                      <a:lnTo>
                        <a:pt x="632" y="799"/>
                      </a:lnTo>
                      <a:lnTo>
                        <a:pt x="632" y="799"/>
                      </a:lnTo>
                      <a:lnTo>
                        <a:pt x="632" y="799"/>
                      </a:lnTo>
                      <a:lnTo>
                        <a:pt x="632" y="799"/>
                      </a:lnTo>
                      <a:lnTo>
                        <a:pt x="632" y="799"/>
                      </a:lnTo>
                      <a:lnTo>
                        <a:pt x="632" y="799"/>
                      </a:lnTo>
                      <a:lnTo>
                        <a:pt x="632" y="800"/>
                      </a:lnTo>
                      <a:lnTo>
                        <a:pt x="632" y="800"/>
                      </a:lnTo>
                      <a:lnTo>
                        <a:pt x="632" y="800"/>
                      </a:lnTo>
                      <a:lnTo>
                        <a:pt x="632" y="800"/>
                      </a:lnTo>
                      <a:lnTo>
                        <a:pt x="632" y="800"/>
                      </a:lnTo>
                      <a:lnTo>
                        <a:pt x="632" y="800"/>
                      </a:lnTo>
                      <a:lnTo>
                        <a:pt x="632" y="800"/>
                      </a:lnTo>
                      <a:lnTo>
                        <a:pt x="632" y="800"/>
                      </a:lnTo>
                      <a:lnTo>
                        <a:pt x="632" y="801"/>
                      </a:lnTo>
                      <a:lnTo>
                        <a:pt x="631" y="801"/>
                      </a:lnTo>
                      <a:lnTo>
                        <a:pt x="631" y="801"/>
                      </a:lnTo>
                      <a:lnTo>
                        <a:pt x="632" y="801"/>
                      </a:lnTo>
                      <a:lnTo>
                        <a:pt x="631" y="801"/>
                      </a:lnTo>
                      <a:lnTo>
                        <a:pt x="631" y="801"/>
                      </a:lnTo>
                      <a:lnTo>
                        <a:pt x="632" y="801"/>
                      </a:lnTo>
                      <a:lnTo>
                        <a:pt x="632" y="802"/>
                      </a:lnTo>
                      <a:lnTo>
                        <a:pt x="631" y="802"/>
                      </a:lnTo>
                      <a:lnTo>
                        <a:pt x="631" y="802"/>
                      </a:lnTo>
                      <a:lnTo>
                        <a:pt x="631" y="802"/>
                      </a:lnTo>
                      <a:lnTo>
                        <a:pt x="631" y="802"/>
                      </a:lnTo>
                      <a:lnTo>
                        <a:pt x="631" y="802"/>
                      </a:lnTo>
                      <a:lnTo>
                        <a:pt x="632" y="803"/>
                      </a:lnTo>
                      <a:lnTo>
                        <a:pt x="631" y="803"/>
                      </a:lnTo>
                      <a:lnTo>
                        <a:pt x="632" y="803"/>
                      </a:lnTo>
                      <a:lnTo>
                        <a:pt x="632" y="803"/>
                      </a:lnTo>
                      <a:lnTo>
                        <a:pt x="631" y="803"/>
                      </a:lnTo>
                      <a:lnTo>
                        <a:pt x="631" y="803"/>
                      </a:lnTo>
                      <a:lnTo>
                        <a:pt x="631" y="803"/>
                      </a:lnTo>
                      <a:lnTo>
                        <a:pt x="631" y="804"/>
                      </a:lnTo>
                      <a:lnTo>
                        <a:pt x="631" y="804"/>
                      </a:lnTo>
                      <a:lnTo>
                        <a:pt x="631" y="804"/>
                      </a:lnTo>
                      <a:lnTo>
                        <a:pt x="632" y="804"/>
                      </a:lnTo>
                      <a:lnTo>
                        <a:pt x="632" y="805"/>
                      </a:lnTo>
                      <a:lnTo>
                        <a:pt x="632" y="804"/>
                      </a:lnTo>
                      <a:lnTo>
                        <a:pt x="632" y="805"/>
                      </a:lnTo>
                      <a:lnTo>
                        <a:pt x="632" y="805"/>
                      </a:lnTo>
                      <a:lnTo>
                        <a:pt x="632" y="805"/>
                      </a:lnTo>
                      <a:lnTo>
                        <a:pt x="632" y="806"/>
                      </a:lnTo>
                      <a:lnTo>
                        <a:pt x="632" y="806"/>
                      </a:lnTo>
                      <a:lnTo>
                        <a:pt x="631" y="806"/>
                      </a:lnTo>
                      <a:lnTo>
                        <a:pt x="632" y="806"/>
                      </a:lnTo>
                      <a:lnTo>
                        <a:pt x="631" y="807"/>
                      </a:lnTo>
                      <a:lnTo>
                        <a:pt x="631" y="807"/>
                      </a:lnTo>
                      <a:lnTo>
                        <a:pt x="631" y="807"/>
                      </a:lnTo>
                      <a:lnTo>
                        <a:pt x="631" y="807"/>
                      </a:lnTo>
                      <a:lnTo>
                        <a:pt x="631" y="808"/>
                      </a:lnTo>
                      <a:lnTo>
                        <a:pt x="631" y="808"/>
                      </a:lnTo>
                      <a:lnTo>
                        <a:pt x="631" y="808"/>
                      </a:lnTo>
                      <a:lnTo>
                        <a:pt x="631" y="808"/>
                      </a:lnTo>
                      <a:lnTo>
                        <a:pt x="631" y="808"/>
                      </a:lnTo>
                      <a:lnTo>
                        <a:pt x="631" y="808"/>
                      </a:lnTo>
                      <a:lnTo>
                        <a:pt x="631" y="808"/>
                      </a:lnTo>
                      <a:lnTo>
                        <a:pt x="631" y="809"/>
                      </a:lnTo>
                      <a:lnTo>
                        <a:pt x="631" y="809"/>
                      </a:lnTo>
                      <a:lnTo>
                        <a:pt x="631" y="809"/>
                      </a:lnTo>
                      <a:lnTo>
                        <a:pt x="631" y="809"/>
                      </a:lnTo>
                      <a:lnTo>
                        <a:pt x="631" y="809"/>
                      </a:lnTo>
                      <a:lnTo>
                        <a:pt x="631" y="810"/>
                      </a:lnTo>
                      <a:lnTo>
                        <a:pt x="631" y="810"/>
                      </a:lnTo>
                      <a:lnTo>
                        <a:pt x="631" y="810"/>
                      </a:lnTo>
                      <a:lnTo>
                        <a:pt x="631" y="810"/>
                      </a:lnTo>
                      <a:lnTo>
                        <a:pt x="631" y="810"/>
                      </a:lnTo>
                      <a:lnTo>
                        <a:pt x="631" y="810"/>
                      </a:lnTo>
                      <a:lnTo>
                        <a:pt x="631" y="811"/>
                      </a:lnTo>
                      <a:lnTo>
                        <a:pt x="631" y="811"/>
                      </a:lnTo>
                      <a:lnTo>
                        <a:pt x="631" y="811"/>
                      </a:lnTo>
                      <a:lnTo>
                        <a:pt x="631" y="811"/>
                      </a:lnTo>
                      <a:lnTo>
                        <a:pt x="631" y="811"/>
                      </a:lnTo>
                      <a:lnTo>
                        <a:pt x="631" y="811"/>
                      </a:lnTo>
                      <a:lnTo>
                        <a:pt x="631" y="812"/>
                      </a:lnTo>
                      <a:lnTo>
                        <a:pt x="631" y="812"/>
                      </a:lnTo>
                      <a:lnTo>
                        <a:pt x="631" y="812"/>
                      </a:lnTo>
                      <a:lnTo>
                        <a:pt x="631" y="812"/>
                      </a:lnTo>
                      <a:lnTo>
                        <a:pt x="631" y="812"/>
                      </a:lnTo>
                      <a:lnTo>
                        <a:pt x="631" y="812"/>
                      </a:lnTo>
                      <a:lnTo>
                        <a:pt x="631" y="812"/>
                      </a:lnTo>
                      <a:lnTo>
                        <a:pt x="631" y="813"/>
                      </a:lnTo>
                      <a:lnTo>
                        <a:pt x="631" y="813"/>
                      </a:lnTo>
                      <a:lnTo>
                        <a:pt x="631" y="813"/>
                      </a:lnTo>
                      <a:lnTo>
                        <a:pt x="631" y="813"/>
                      </a:lnTo>
                      <a:lnTo>
                        <a:pt x="631" y="813"/>
                      </a:lnTo>
                      <a:lnTo>
                        <a:pt x="631" y="813"/>
                      </a:lnTo>
                      <a:lnTo>
                        <a:pt x="631" y="814"/>
                      </a:lnTo>
                      <a:lnTo>
                        <a:pt x="631" y="814"/>
                      </a:lnTo>
                      <a:lnTo>
                        <a:pt x="631" y="814"/>
                      </a:lnTo>
                      <a:lnTo>
                        <a:pt x="631" y="814"/>
                      </a:lnTo>
                      <a:lnTo>
                        <a:pt x="631" y="814"/>
                      </a:lnTo>
                      <a:lnTo>
                        <a:pt x="631" y="814"/>
                      </a:lnTo>
                      <a:lnTo>
                        <a:pt x="631" y="815"/>
                      </a:lnTo>
                      <a:lnTo>
                        <a:pt x="631" y="815"/>
                      </a:lnTo>
                      <a:lnTo>
                        <a:pt x="632" y="815"/>
                      </a:lnTo>
                      <a:lnTo>
                        <a:pt x="631" y="815"/>
                      </a:lnTo>
                      <a:lnTo>
                        <a:pt x="632" y="815"/>
                      </a:lnTo>
                      <a:lnTo>
                        <a:pt x="632" y="816"/>
                      </a:lnTo>
                      <a:lnTo>
                        <a:pt x="632" y="816"/>
                      </a:lnTo>
                      <a:lnTo>
                        <a:pt x="632" y="816"/>
                      </a:lnTo>
                      <a:lnTo>
                        <a:pt x="632" y="816"/>
                      </a:lnTo>
                      <a:lnTo>
                        <a:pt x="633" y="816"/>
                      </a:lnTo>
                      <a:lnTo>
                        <a:pt x="633" y="816"/>
                      </a:lnTo>
                      <a:lnTo>
                        <a:pt x="633" y="816"/>
                      </a:lnTo>
                      <a:lnTo>
                        <a:pt x="633" y="816"/>
                      </a:lnTo>
                      <a:lnTo>
                        <a:pt x="633" y="816"/>
                      </a:lnTo>
                      <a:lnTo>
                        <a:pt x="633" y="816"/>
                      </a:lnTo>
                      <a:lnTo>
                        <a:pt x="633" y="816"/>
                      </a:lnTo>
                      <a:lnTo>
                        <a:pt x="633" y="817"/>
                      </a:lnTo>
                      <a:lnTo>
                        <a:pt x="634" y="817"/>
                      </a:lnTo>
                      <a:lnTo>
                        <a:pt x="634" y="817"/>
                      </a:lnTo>
                      <a:lnTo>
                        <a:pt x="634" y="817"/>
                      </a:lnTo>
                      <a:lnTo>
                        <a:pt x="634" y="817"/>
                      </a:lnTo>
                      <a:lnTo>
                        <a:pt x="634" y="817"/>
                      </a:lnTo>
                      <a:lnTo>
                        <a:pt x="634" y="817"/>
                      </a:lnTo>
                      <a:lnTo>
                        <a:pt x="634" y="817"/>
                      </a:lnTo>
                      <a:lnTo>
                        <a:pt x="635" y="817"/>
                      </a:lnTo>
                      <a:lnTo>
                        <a:pt x="635" y="817"/>
                      </a:lnTo>
                      <a:lnTo>
                        <a:pt x="634" y="817"/>
                      </a:lnTo>
                      <a:lnTo>
                        <a:pt x="634" y="818"/>
                      </a:lnTo>
                      <a:lnTo>
                        <a:pt x="635" y="818"/>
                      </a:lnTo>
                      <a:lnTo>
                        <a:pt x="635" y="818"/>
                      </a:lnTo>
                      <a:lnTo>
                        <a:pt x="635" y="818"/>
                      </a:lnTo>
                      <a:lnTo>
                        <a:pt x="635" y="818"/>
                      </a:lnTo>
                      <a:lnTo>
                        <a:pt x="635" y="818"/>
                      </a:lnTo>
                      <a:lnTo>
                        <a:pt x="635" y="819"/>
                      </a:lnTo>
                      <a:lnTo>
                        <a:pt x="635" y="818"/>
                      </a:lnTo>
                      <a:lnTo>
                        <a:pt x="635" y="819"/>
                      </a:lnTo>
                      <a:lnTo>
                        <a:pt x="636" y="819"/>
                      </a:lnTo>
                      <a:lnTo>
                        <a:pt x="636" y="819"/>
                      </a:lnTo>
                      <a:lnTo>
                        <a:pt x="636" y="819"/>
                      </a:lnTo>
                      <a:lnTo>
                        <a:pt x="636" y="820"/>
                      </a:lnTo>
                      <a:lnTo>
                        <a:pt x="636" y="820"/>
                      </a:lnTo>
                      <a:lnTo>
                        <a:pt x="636" y="819"/>
                      </a:lnTo>
                      <a:lnTo>
                        <a:pt x="636" y="820"/>
                      </a:lnTo>
                      <a:lnTo>
                        <a:pt x="637" y="820"/>
                      </a:lnTo>
                      <a:lnTo>
                        <a:pt x="637" y="820"/>
                      </a:lnTo>
                      <a:lnTo>
                        <a:pt x="636" y="820"/>
                      </a:lnTo>
                      <a:lnTo>
                        <a:pt x="637" y="820"/>
                      </a:lnTo>
                      <a:lnTo>
                        <a:pt x="637" y="821"/>
                      </a:lnTo>
                      <a:lnTo>
                        <a:pt x="637" y="821"/>
                      </a:lnTo>
                      <a:lnTo>
                        <a:pt x="637" y="821"/>
                      </a:lnTo>
                      <a:lnTo>
                        <a:pt x="637" y="821"/>
                      </a:lnTo>
                      <a:lnTo>
                        <a:pt x="637" y="821"/>
                      </a:lnTo>
                      <a:lnTo>
                        <a:pt x="637" y="821"/>
                      </a:lnTo>
                      <a:lnTo>
                        <a:pt x="637" y="822"/>
                      </a:lnTo>
                      <a:lnTo>
                        <a:pt x="637" y="822"/>
                      </a:lnTo>
                      <a:lnTo>
                        <a:pt x="637" y="822"/>
                      </a:lnTo>
                      <a:lnTo>
                        <a:pt x="637" y="822"/>
                      </a:lnTo>
                      <a:lnTo>
                        <a:pt x="637" y="822"/>
                      </a:lnTo>
                      <a:lnTo>
                        <a:pt x="637" y="822"/>
                      </a:lnTo>
                      <a:lnTo>
                        <a:pt x="637" y="823"/>
                      </a:lnTo>
                      <a:lnTo>
                        <a:pt x="637" y="823"/>
                      </a:lnTo>
                      <a:lnTo>
                        <a:pt x="637" y="823"/>
                      </a:lnTo>
                      <a:lnTo>
                        <a:pt x="637" y="823"/>
                      </a:lnTo>
                      <a:lnTo>
                        <a:pt x="638" y="823"/>
                      </a:lnTo>
                      <a:lnTo>
                        <a:pt x="638" y="823"/>
                      </a:lnTo>
                      <a:lnTo>
                        <a:pt x="638" y="824"/>
                      </a:lnTo>
                      <a:lnTo>
                        <a:pt x="638" y="824"/>
                      </a:lnTo>
                      <a:lnTo>
                        <a:pt x="638" y="824"/>
                      </a:lnTo>
                      <a:lnTo>
                        <a:pt x="638" y="824"/>
                      </a:lnTo>
                      <a:lnTo>
                        <a:pt x="638" y="824"/>
                      </a:lnTo>
                      <a:lnTo>
                        <a:pt x="638" y="824"/>
                      </a:lnTo>
                      <a:lnTo>
                        <a:pt x="638" y="824"/>
                      </a:lnTo>
                      <a:lnTo>
                        <a:pt x="638" y="824"/>
                      </a:lnTo>
                      <a:lnTo>
                        <a:pt x="638" y="825"/>
                      </a:lnTo>
                      <a:lnTo>
                        <a:pt x="638" y="825"/>
                      </a:lnTo>
                      <a:lnTo>
                        <a:pt x="638" y="825"/>
                      </a:lnTo>
                      <a:lnTo>
                        <a:pt x="639" y="825"/>
                      </a:lnTo>
                      <a:lnTo>
                        <a:pt x="639" y="825"/>
                      </a:lnTo>
                      <a:lnTo>
                        <a:pt x="639" y="826"/>
                      </a:lnTo>
                      <a:lnTo>
                        <a:pt x="639" y="826"/>
                      </a:lnTo>
                      <a:lnTo>
                        <a:pt x="639" y="826"/>
                      </a:lnTo>
                      <a:lnTo>
                        <a:pt x="638" y="826"/>
                      </a:lnTo>
                      <a:lnTo>
                        <a:pt x="638" y="827"/>
                      </a:lnTo>
                      <a:lnTo>
                        <a:pt x="638" y="827"/>
                      </a:lnTo>
                      <a:lnTo>
                        <a:pt x="638" y="827"/>
                      </a:lnTo>
                      <a:lnTo>
                        <a:pt x="638" y="827"/>
                      </a:lnTo>
                      <a:lnTo>
                        <a:pt x="638" y="828"/>
                      </a:lnTo>
                      <a:lnTo>
                        <a:pt x="638" y="828"/>
                      </a:lnTo>
                      <a:lnTo>
                        <a:pt x="638" y="829"/>
                      </a:lnTo>
                      <a:lnTo>
                        <a:pt x="639" y="829"/>
                      </a:lnTo>
                      <a:lnTo>
                        <a:pt x="639" y="829"/>
                      </a:lnTo>
                      <a:lnTo>
                        <a:pt x="639" y="829"/>
                      </a:lnTo>
                      <a:lnTo>
                        <a:pt x="639" y="830"/>
                      </a:lnTo>
                      <a:lnTo>
                        <a:pt x="639" y="830"/>
                      </a:lnTo>
                      <a:lnTo>
                        <a:pt x="639" y="830"/>
                      </a:lnTo>
                      <a:lnTo>
                        <a:pt x="639" y="830"/>
                      </a:lnTo>
                      <a:lnTo>
                        <a:pt x="639" y="830"/>
                      </a:lnTo>
                      <a:lnTo>
                        <a:pt x="639" y="831"/>
                      </a:lnTo>
                      <a:lnTo>
                        <a:pt x="639" y="831"/>
                      </a:lnTo>
                      <a:lnTo>
                        <a:pt x="639" y="831"/>
                      </a:lnTo>
                      <a:lnTo>
                        <a:pt x="639" y="832"/>
                      </a:lnTo>
                      <a:lnTo>
                        <a:pt x="639" y="832"/>
                      </a:lnTo>
                      <a:lnTo>
                        <a:pt x="639" y="832"/>
                      </a:lnTo>
                      <a:lnTo>
                        <a:pt x="639" y="832"/>
                      </a:lnTo>
                      <a:lnTo>
                        <a:pt x="640" y="832"/>
                      </a:lnTo>
                      <a:lnTo>
                        <a:pt x="640" y="833"/>
                      </a:lnTo>
                      <a:lnTo>
                        <a:pt x="640" y="833"/>
                      </a:lnTo>
                      <a:lnTo>
                        <a:pt x="641" y="833"/>
                      </a:lnTo>
                      <a:lnTo>
                        <a:pt x="641" y="833"/>
                      </a:lnTo>
                      <a:lnTo>
                        <a:pt x="641" y="834"/>
                      </a:lnTo>
                      <a:lnTo>
                        <a:pt x="642" y="834"/>
                      </a:lnTo>
                      <a:lnTo>
                        <a:pt x="642" y="834"/>
                      </a:lnTo>
                      <a:lnTo>
                        <a:pt x="642" y="835"/>
                      </a:lnTo>
                      <a:lnTo>
                        <a:pt x="643" y="836"/>
                      </a:lnTo>
                      <a:lnTo>
                        <a:pt x="643" y="836"/>
                      </a:lnTo>
                      <a:lnTo>
                        <a:pt x="643" y="836"/>
                      </a:lnTo>
                      <a:lnTo>
                        <a:pt x="643" y="837"/>
                      </a:lnTo>
                      <a:lnTo>
                        <a:pt x="643" y="838"/>
                      </a:lnTo>
                      <a:lnTo>
                        <a:pt x="643" y="839"/>
                      </a:lnTo>
                      <a:lnTo>
                        <a:pt x="643" y="839"/>
                      </a:lnTo>
                      <a:lnTo>
                        <a:pt x="643" y="840"/>
                      </a:lnTo>
                      <a:lnTo>
                        <a:pt x="643" y="840"/>
                      </a:lnTo>
                      <a:lnTo>
                        <a:pt x="643" y="840"/>
                      </a:lnTo>
                      <a:lnTo>
                        <a:pt x="643" y="841"/>
                      </a:lnTo>
                      <a:lnTo>
                        <a:pt x="635" y="841"/>
                      </a:lnTo>
                      <a:lnTo>
                        <a:pt x="635" y="841"/>
                      </a:lnTo>
                      <a:lnTo>
                        <a:pt x="635" y="841"/>
                      </a:lnTo>
                      <a:lnTo>
                        <a:pt x="634" y="841"/>
                      </a:lnTo>
                      <a:lnTo>
                        <a:pt x="634" y="840"/>
                      </a:lnTo>
                      <a:lnTo>
                        <a:pt x="634" y="840"/>
                      </a:lnTo>
                      <a:lnTo>
                        <a:pt x="633" y="839"/>
                      </a:lnTo>
                      <a:lnTo>
                        <a:pt x="633" y="839"/>
                      </a:lnTo>
                      <a:lnTo>
                        <a:pt x="633" y="840"/>
                      </a:lnTo>
                      <a:lnTo>
                        <a:pt x="633" y="839"/>
                      </a:lnTo>
                      <a:lnTo>
                        <a:pt x="633" y="839"/>
                      </a:lnTo>
                      <a:lnTo>
                        <a:pt x="632" y="839"/>
                      </a:lnTo>
                      <a:lnTo>
                        <a:pt x="631" y="839"/>
                      </a:lnTo>
                      <a:lnTo>
                        <a:pt x="631" y="838"/>
                      </a:lnTo>
                      <a:lnTo>
                        <a:pt x="630" y="838"/>
                      </a:lnTo>
                      <a:lnTo>
                        <a:pt x="627" y="838"/>
                      </a:lnTo>
                      <a:lnTo>
                        <a:pt x="627" y="837"/>
                      </a:lnTo>
                      <a:lnTo>
                        <a:pt x="626" y="837"/>
                      </a:lnTo>
                      <a:lnTo>
                        <a:pt x="626" y="837"/>
                      </a:lnTo>
                      <a:lnTo>
                        <a:pt x="626" y="837"/>
                      </a:lnTo>
                      <a:lnTo>
                        <a:pt x="625" y="837"/>
                      </a:lnTo>
                      <a:lnTo>
                        <a:pt x="625" y="837"/>
                      </a:lnTo>
                      <a:lnTo>
                        <a:pt x="625" y="837"/>
                      </a:lnTo>
                      <a:lnTo>
                        <a:pt x="625" y="837"/>
                      </a:lnTo>
                      <a:lnTo>
                        <a:pt x="625" y="838"/>
                      </a:lnTo>
                      <a:lnTo>
                        <a:pt x="624" y="838"/>
                      </a:lnTo>
                      <a:lnTo>
                        <a:pt x="624" y="838"/>
                      </a:lnTo>
                      <a:lnTo>
                        <a:pt x="624" y="838"/>
                      </a:lnTo>
                      <a:lnTo>
                        <a:pt x="623" y="838"/>
                      </a:lnTo>
                      <a:lnTo>
                        <a:pt x="623" y="838"/>
                      </a:lnTo>
                      <a:lnTo>
                        <a:pt x="623" y="838"/>
                      </a:lnTo>
                      <a:lnTo>
                        <a:pt x="623" y="838"/>
                      </a:lnTo>
                      <a:lnTo>
                        <a:pt x="623" y="838"/>
                      </a:lnTo>
                      <a:lnTo>
                        <a:pt x="622" y="838"/>
                      </a:lnTo>
                      <a:lnTo>
                        <a:pt x="622" y="838"/>
                      </a:lnTo>
                      <a:lnTo>
                        <a:pt x="622" y="838"/>
                      </a:lnTo>
                      <a:lnTo>
                        <a:pt x="621" y="838"/>
                      </a:lnTo>
                      <a:lnTo>
                        <a:pt x="621" y="838"/>
                      </a:lnTo>
                      <a:lnTo>
                        <a:pt x="620" y="838"/>
                      </a:lnTo>
                      <a:lnTo>
                        <a:pt x="620" y="838"/>
                      </a:lnTo>
                      <a:lnTo>
                        <a:pt x="620" y="838"/>
                      </a:lnTo>
                      <a:lnTo>
                        <a:pt x="619" y="837"/>
                      </a:lnTo>
                      <a:lnTo>
                        <a:pt x="619" y="837"/>
                      </a:lnTo>
                      <a:lnTo>
                        <a:pt x="619" y="837"/>
                      </a:lnTo>
                      <a:lnTo>
                        <a:pt x="618" y="837"/>
                      </a:lnTo>
                      <a:lnTo>
                        <a:pt x="618" y="837"/>
                      </a:lnTo>
                      <a:lnTo>
                        <a:pt x="618" y="837"/>
                      </a:lnTo>
                      <a:lnTo>
                        <a:pt x="618" y="837"/>
                      </a:lnTo>
                      <a:lnTo>
                        <a:pt x="618" y="836"/>
                      </a:lnTo>
                      <a:lnTo>
                        <a:pt x="617" y="837"/>
                      </a:lnTo>
                      <a:lnTo>
                        <a:pt x="617" y="837"/>
                      </a:lnTo>
                      <a:lnTo>
                        <a:pt x="617" y="836"/>
                      </a:lnTo>
                      <a:lnTo>
                        <a:pt x="617" y="836"/>
                      </a:lnTo>
                      <a:lnTo>
                        <a:pt x="617" y="836"/>
                      </a:lnTo>
                      <a:lnTo>
                        <a:pt x="617" y="837"/>
                      </a:lnTo>
                      <a:lnTo>
                        <a:pt x="616" y="836"/>
                      </a:lnTo>
                      <a:lnTo>
                        <a:pt x="616" y="836"/>
                      </a:lnTo>
                      <a:lnTo>
                        <a:pt x="616" y="836"/>
                      </a:lnTo>
                      <a:lnTo>
                        <a:pt x="616" y="836"/>
                      </a:lnTo>
                      <a:lnTo>
                        <a:pt x="616" y="836"/>
                      </a:lnTo>
                      <a:lnTo>
                        <a:pt x="616" y="836"/>
                      </a:lnTo>
                      <a:lnTo>
                        <a:pt x="616" y="836"/>
                      </a:lnTo>
                      <a:lnTo>
                        <a:pt x="616" y="837"/>
                      </a:lnTo>
                      <a:lnTo>
                        <a:pt x="615" y="836"/>
                      </a:lnTo>
                      <a:lnTo>
                        <a:pt x="615" y="837"/>
                      </a:lnTo>
                      <a:lnTo>
                        <a:pt x="615" y="837"/>
                      </a:lnTo>
                      <a:lnTo>
                        <a:pt x="615" y="837"/>
                      </a:lnTo>
                      <a:lnTo>
                        <a:pt x="615" y="837"/>
                      </a:lnTo>
                      <a:lnTo>
                        <a:pt x="615" y="837"/>
                      </a:lnTo>
                      <a:lnTo>
                        <a:pt x="614" y="837"/>
                      </a:lnTo>
                      <a:lnTo>
                        <a:pt x="614" y="837"/>
                      </a:lnTo>
                      <a:lnTo>
                        <a:pt x="614" y="838"/>
                      </a:lnTo>
                      <a:lnTo>
                        <a:pt x="614" y="838"/>
                      </a:lnTo>
                      <a:lnTo>
                        <a:pt x="614" y="838"/>
                      </a:lnTo>
                      <a:lnTo>
                        <a:pt x="614" y="838"/>
                      </a:lnTo>
                      <a:lnTo>
                        <a:pt x="614" y="838"/>
                      </a:lnTo>
                      <a:lnTo>
                        <a:pt x="614" y="838"/>
                      </a:lnTo>
                      <a:lnTo>
                        <a:pt x="614" y="839"/>
                      </a:lnTo>
                      <a:lnTo>
                        <a:pt x="614" y="839"/>
                      </a:lnTo>
                      <a:lnTo>
                        <a:pt x="614" y="839"/>
                      </a:lnTo>
                      <a:lnTo>
                        <a:pt x="614" y="839"/>
                      </a:lnTo>
                      <a:lnTo>
                        <a:pt x="614" y="839"/>
                      </a:lnTo>
                      <a:lnTo>
                        <a:pt x="613" y="839"/>
                      </a:lnTo>
                      <a:lnTo>
                        <a:pt x="613" y="840"/>
                      </a:lnTo>
                      <a:lnTo>
                        <a:pt x="613" y="840"/>
                      </a:lnTo>
                      <a:lnTo>
                        <a:pt x="613" y="840"/>
                      </a:lnTo>
                      <a:lnTo>
                        <a:pt x="613" y="840"/>
                      </a:lnTo>
                      <a:lnTo>
                        <a:pt x="612" y="840"/>
                      </a:lnTo>
                      <a:lnTo>
                        <a:pt x="612" y="840"/>
                      </a:lnTo>
                      <a:lnTo>
                        <a:pt x="612" y="840"/>
                      </a:lnTo>
                      <a:lnTo>
                        <a:pt x="611" y="840"/>
                      </a:lnTo>
                      <a:lnTo>
                        <a:pt x="611" y="840"/>
                      </a:lnTo>
                      <a:lnTo>
                        <a:pt x="611" y="839"/>
                      </a:lnTo>
                      <a:lnTo>
                        <a:pt x="611" y="839"/>
                      </a:lnTo>
                      <a:lnTo>
                        <a:pt x="611" y="839"/>
                      </a:lnTo>
                      <a:lnTo>
                        <a:pt x="610" y="839"/>
                      </a:lnTo>
                      <a:lnTo>
                        <a:pt x="610" y="839"/>
                      </a:lnTo>
                      <a:lnTo>
                        <a:pt x="610" y="839"/>
                      </a:lnTo>
                      <a:lnTo>
                        <a:pt x="609" y="839"/>
                      </a:lnTo>
                      <a:lnTo>
                        <a:pt x="609" y="839"/>
                      </a:lnTo>
                      <a:lnTo>
                        <a:pt x="609" y="839"/>
                      </a:lnTo>
                      <a:lnTo>
                        <a:pt x="608" y="838"/>
                      </a:lnTo>
                      <a:lnTo>
                        <a:pt x="607" y="838"/>
                      </a:lnTo>
                      <a:lnTo>
                        <a:pt x="607" y="838"/>
                      </a:lnTo>
                      <a:lnTo>
                        <a:pt x="607" y="838"/>
                      </a:lnTo>
                      <a:lnTo>
                        <a:pt x="607" y="838"/>
                      </a:lnTo>
                      <a:lnTo>
                        <a:pt x="607" y="838"/>
                      </a:lnTo>
                      <a:lnTo>
                        <a:pt x="607" y="838"/>
                      </a:lnTo>
                      <a:lnTo>
                        <a:pt x="607" y="837"/>
                      </a:lnTo>
                      <a:lnTo>
                        <a:pt x="606" y="837"/>
                      </a:lnTo>
                      <a:lnTo>
                        <a:pt x="606" y="837"/>
                      </a:lnTo>
                      <a:lnTo>
                        <a:pt x="606" y="838"/>
                      </a:lnTo>
                      <a:lnTo>
                        <a:pt x="606" y="838"/>
                      </a:lnTo>
                      <a:lnTo>
                        <a:pt x="605" y="838"/>
                      </a:lnTo>
                      <a:lnTo>
                        <a:pt x="605" y="838"/>
                      </a:lnTo>
                      <a:lnTo>
                        <a:pt x="605" y="838"/>
                      </a:lnTo>
                      <a:lnTo>
                        <a:pt x="605" y="838"/>
                      </a:lnTo>
                      <a:lnTo>
                        <a:pt x="605" y="838"/>
                      </a:lnTo>
                      <a:lnTo>
                        <a:pt x="605" y="838"/>
                      </a:lnTo>
                      <a:lnTo>
                        <a:pt x="604" y="838"/>
                      </a:lnTo>
                      <a:lnTo>
                        <a:pt x="604" y="838"/>
                      </a:lnTo>
                      <a:lnTo>
                        <a:pt x="605" y="838"/>
                      </a:lnTo>
                      <a:lnTo>
                        <a:pt x="605" y="837"/>
                      </a:lnTo>
                      <a:lnTo>
                        <a:pt x="604" y="837"/>
                      </a:lnTo>
                      <a:lnTo>
                        <a:pt x="604" y="837"/>
                      </a:lnTo>
                      <a:lnTo>
                        <a:pt x="603" y="837"/>
                      </a:lnTo>
                      <a:lnTo>
                        <a:pt x="603" y="836"/>
                      </a:lnTo>
                      <a:lnTo>
                        <a:pt x="603" y="836"/>
                      </a:lnTo>
                      <a:lnTo>
                        <a:pt x="603" y="835"/>
                      </a:lnTo>
                      <a:lnTo>
                        <a:pt x="603" y="835"/>
                      </a:lnTo>
                      <a:lnTo>
                        <a:pt x="603" y="835"/>
                      </a:lnTo>
                      <a:lnTo>
                        <a:pt x="603" y="835"/>
                      </a:lnTo>
                      <a:lnTo>
                        <a:pt x="603" y="835"/>
                      </a:lnTo>
                      <a:lnTo>
                        <a:pt x="602" y="835"/>
                      </a:lnTo>
                      <a:lnTo>
                        <a:pt x="602" y="835"/>
                      </a:lnTo>
                      <a:lnTo>
                        <a:pt x="602" y="835"/>
                      </a:lnTo>
                      <a:lnTo>
                        <a:pt x="602" y="835"/>
                      </a:lnTo>
                      <a:lnTo>
                        <a:pt x="602" y="835"/>
                      </a:lnTo>
                      <a:lnTo>
                        <a:pt x="601" y="835"/>
                      </a:lnTo>
                      <a:lnTo>
                        <a:pt x="601" y="835"/>
                      </a:lnTo>
                      <a:lnTo>
                        <a:pt x="601" y="835"/>
                      </a:lnTo>
                      <a:lnTo>
                        <a:pt x="601" y="835"/>
                      </a:lnTo>
                      <a:lnTo>
                        <a:pt x="601" y="835"/>
                      </a:lnTo>
                      <a:lnTo>
                        <a:pt x="600" y="835"/>
                      </a:lnTo>
                      <a:lnTo>
                        <a:pt x="600" y="835"/>
                      </a:lnTo>
                      <a:lnTo>
                        <a:pt x="600" y="835"/>
                      </a:lnTo>
                      <a:lnTo>
                        <a:pt x="600" y="835"/>
                      </a:lnTo>
                      <a:lnTo>
                        <a:pt x="600" y="835"/>
                      </a:lnTo>
                      <a:lnTo>
                        <a:pt x="599" y="835"/>
                      </a:lnTo>
                      <a:lnTo>
                        <a:pt x="599" y="835"/>
                      </a:lnTo>
                      <a:lnTo>
                        <a:pt x="599" y="836"/>
                      </a:lnTo>
                      <a:lnTo>
                        <a:pt x="599" y="836"/>
                      </a:lnTo>
                      <a:lnTo>
                        <a:pt x="599" y="835"/>
                      </a:lnTo>
                      <a:lnTo>
                        <a:pt x="599" y="836"/>
                      </a:lnTo>
                      <a:lnTo>
                        <a:pt x="598" y="836"/>
                      </a:lnTo>
                      <a:lnTo>
                        <a:pt x="598" y="836"/>
                      </a:lnTo>
                      <a:lnTo>
                        <a:pt x="598" y="836"/>
                      </a:lnTo>
                      <a:lnTo>
                        <a:pt x="598" y="836"/>
                      </a:lnTo>
                      <a:lnTo>
                        <a:pt x="598" y="836"/>
                      </a:lnTo>
                      <a:lnTo>
                        <a:pt x="597" y="837"/>
                      </a:lnTo>
                      <a:lnTo>
                        <a:pt x="597" y="837"/>
                      </a:lnTo>
                      <a:lnTo>
                        <a:pt x="597" y="837"/>
                      </a:lnTo>
                      <a:lnTo>
                        <a:pt x="597" y="837"/>
                      </a:lnTo>
                      <a:lnTo>
                        <a:pt x="597" y="838"/>
                      </a:lnTo>
                      <a:lnTo>
                        <a:pt x="597" y="837"/>
                      </a:lnTo>
                      <a:lnTo>
                        <a:pt x="597" y="837"/>
                      </a:lnTo>
                      <a:lnTo>
                        <a:pt x="596" y="837"/>
                      </a:lnTo>
                      <a:lnTo>
                        <a:pt x="596" y="837"/>
                      </a:lnTo>
                      <a:lnTo>
                        <a:pt x="595" y="837"/>
                      </a:lnTo>
                      <a:lnTo>
                        <a:pt x="595" y="837"/>
                      </a:lnTo>
                      <a:lnTo>
                        <a:pt x="595" y="836"/>
                      </a:lnTo>
                      <a:lnTo>
                        <a:pt x="595" y="837"/>
                      </a:lnTo>
                      <a:lnTo>
                        <a:pt x="594" y="837"/>
                      </a:lnTo>
                      <a:lnTo>
                        <a:pt x="594" y="836"/>
                      </a:lnTo>
                      <a:lnTo>
                        <a:pt x="594" y="836"/>
                      </a:lnTo>
                      <a:lnTo>
                        <a:pt x="593" y="836"/>
                      </a:lnTo>
                      <a:lnTo>
                        <a:pt x="593" y="836"/>
                      </a:lnTo>
                      <a:lnTo>
                        <a:pt x="593" y="836"/>
                      </a:lnTo>
                      <a:lnTo>
                        <a:pt x="592" y="836"/>
                      </a:lnTo>
                      <a:lnTo>
                        <a:pt x="591" y="836"/>
                      </a:lnTo>
                      <a:lnTo>
                        <a:pt x="591" y="836"/>
                      </a:lnTo>
                      <a:lnTo>
                        <a:pt x="590" y="836"/>
                      </a:lnTo>
                      <a:lnTo>
                        <a:pt x="590" y="836"/>
                      </a:lnTo>
                      <a:lnTo>
                        <a:pt x="590" y="836"/>
                      </a:lnTo>
                      <a:lnTo>
                        <a:pt x="590" y="836"/>
                      </a:lnTo>
                      <a:lnTo>
                        <a:pt x="590" y="835"/>
                      </a:lnTo>
                      <a:lnTo>
                        <a:pt x="590" y="835"/>
                      </a:lnTo>
                      <a:lnTo>
                        <a:pt x="590" y="835"/>
                      </a:lnTo>
                      <a:lnTo>
                        <a:pt x="589" y="835"/>
                      </a:lnTo>
                      <a:lnTo>
                        <a:pt x="589" y="834"/>
                      </a:lnTo>
                      <a:lnTo>
                        <a:pt x="589" y="834"/>
                      </a:lnTo>
                      <a:lnTo>
                        <a:pt x="589" y="834"/>
                      </a:lnTo>
                      <a:lnTo>
                        <a:pt x="589" y="834"/>
                      </a:lnTo>
                      <a:lnTo>
                        <a:pt x="589" y="834"/>
                      </a:lnTo>
                      <a:lnTo>
                        <a:pt x="589" y="834"/>
                      </a:lnTo>
                      <a:lnTo>
                        <a:pt x="588" y="834"/>
                      </a:lnTo>
                      <a:lnTo>
                        <a:pt x="588" y="834"/>
                      </a:lnTo>
                      <a:lnTo>
                        <a:pt x="588" y="834"/>
                      </a:lnTo>
                      <a:lnTo>
                        <a:pt x="588" y="834"/>
                      </a:lnTo>
                      <a:lnTo>
                        <a:pt x="588" y="834"/>
                      </a:lnTo>
                      <a:lnTo>
                        <a:pt x="588" y="834"/>
                      </a:lnTo>
                      <a:lnTo>
                        <a:pt x="588" y="834"/>
                      </a:lnTo>
                      <a:lnTo>
                        <a:pt x="588" y="834"/>
                      </a:lnTo>
                      <a:lnTo>
                        <a:pt x="588" y="834"/>
                      </a:lnTo>
                      <a:lnTo>
                        <a:pt x="588" y="833"/>
                      </a:lnTo>
                      <a:lnTo>
                        <a:pt x="588" y="833"/>
                      </a:lnTo>
                      <a:lnTo>
                        <a:pt x="588" y="833"/>
                      </a:lnTo>
                      <a:lnTo>
                        <a:pt x="588" y="833"/>
                      </a:lnTo>
                      <a:lnTo>
                        <a:pt x="588" y="833"/>
                      </a:lnTo>
                      <a:lnTo>
                        <a:pt x="587" y="833"/>
                      </a:lnTo>
                      <a:lnTo>
                        <a:pt x="587" y="833"/>
                      </a:lnTo>
                      <a:lnTo>
                        <a:pt x="587" y="833"/>
                      </a:lnTo>
                      <a:lnTo>
                        <a:pt x="587" y="833"/>
                      </a:lnTo>
                      <a:lnTo>
                        <a:pt x="587" y="832"/>
                      </a:lnTo>
                      <a:lnTo>
                        <a:pt x="587" y="832"/>
                      </a:lnTo>
                      <a:lnTo>
                        <a:pt x="587" y="832"/>
                      </a:lnTo>
                      <a:lnTo>
                        <a:pt x="586" y="832"/>
                      </a:lnTo>
                      <a:lnTo>
                        <a:pt x="586" y="832"/>
                      </a:lnTo>
                      <a:lnTo>
                        <a:pt x="586" y="831"/>
                      </a:lnTo>
                      <a:lnTo>
                        <a:pt x="586" y="831"/>
                      </a:lnTo>
                      <a:lnTo>
                        <a:pt x="586" y="831"/>
                      </a:lnTo>
                      <a:lnTo>
                        <a:pt x="586" y="832"/>
                      </a:lnTo>
                      <a:lnTo>
                        <a:pt x="586" y="832"/>
                      </a:lnTo>
                      <a:lnTo>
                        <a:pt x="586" y="831"/>
                      </a:lnTo>
                      <a:lnTo>
                        <a:pt x="586" y="831"/>
                      </a:lnTo>
                      <a:lnTo>
                        <a:pt x="585" y="831"/>
                      </a:lnTo>
                      <a:lnTo>
                        <a:pt x="585" y="831"/>
                      </a:lnTo>
                      <a:lnTo>
                        <a:pt x="585" y="831"/>
                      </a:lnTo>
                      <a:lnTo>
                        <a:pt x="585" y="830"/>
                      </a:lnTo>
                      <a:lnTo>
                        <a:pt x="585" y="830"/>
                      </a:lnTo>
                      <a:lnTo>
                        <a:pt x="585" y="830"/>
                      </a:lnTo>
                      <a:lnTo>
                        <a:pt x="584" y="830"/>
                      </a:lnTo>
                      <a:lnTo>
                        <a:pt x="584" y="830"/>
                      </a:lnTo>
                      <a:lnTo>
                        <a:pt x="584" y="830"/>
                      </a:lnTo>
                      <a:lnTo>
                        <a:pt x="584" y="830"/>
                      </a:lnTo>
                      <a:lnTo>
                        <a:pt x="584" y="830"/>
                      </a:lnTo>
                      <a:lnTo>
                        <a:pt x="584" y="830"/>
                      </a:lnTo>
                      <a:lnTo>
                        <a:pt x="584" y="830"/>
                      </a:lnTo>
                      <a:lnTo>
                        <a:pt x="584" y="830"/>
                      </a:lnTo>
                      <a:lnTo>
                        <a:pt x="584" y="829"/>
                      </a:lnTo>
                      <a:lnTo>
                        <a:pt x="583" y="830"/>
                      </a:lnTo>
                      <a:lnTo>
                        <a:pt x="583" y="830"/>
                      </a:lnTo>
                      <a:lnTo>
                        <a:pt x="583" y="830"/>
                      </a:lnTo>
                      <a:lnTo>
                        <a:pt x="583" y="830"/>
                      </a:lnTo>
                      <a:lnTo>
                        <a:pt x="583" y="830"/>
                      </a:lnTo>
                      <a:lnTo>
                        <a:pt x="583" y="830"/>
                      </a:lnTo>
                      <a:lnTo>
                        <a:pt x="583" y="829"/>
                      </a:lnTo>
                      <a:lnTo>
                        <a:pt x="583" y="829"/>
                      </a:lnTo>
                      <a:lnTo>
                        <a:pt x="583" y="829"/>
                      </a:lnTo>
                      <a:lnTo>
                        <a:pt x="582" y="829"/>
                      </a:lnTo>
                      <a:lnTo>
                        <a:pt x="582" y="829"/>
                      </a:lnTo>
                      <a:lnTo>
                        <a:pt x="581" y="829"/>
                      </a:lnTo>
                      <a:lnTo>
                        <a:pt x="581" y="829"/>
                      </a:lnTo>
                      <a:lnTo>
                        <a:pt x="581" y="829"/>
                      </a:lnTo>
                      <a:lnTo>
                        <a:pt x="581" y="829"/>
                      </a:lnTo>
                      <a:lnTo>
                        <a:pt x="581" y="829"/>
                      </a:lnTo>
                      <a:lnTo>
                        <a:pt x="581" y="829"/>
                      </a:lnTo>
                      <a:lnTo>
                        <a:pt x="581" y="829"/>
                      </a:lnTo>
                      <a:lnTo>
                        <a:pt x="580" y="829"/>
                      </a:lnTo>
                      <a:lnTo>
                        <a:pt x="580" y="830"/>
                      </a:lnTo>
                      <a:lnTo>
                        <a:pt x="580" y="829"/>
                      </a:lnTo>
                      <a:lnTo>
                        <a:pt x="579" y="829"/>
                      </a:lnTo>
                      <a:lnTo>
                        <a:pt x="579" y="829"/>
                      </a:lnTo>
                      <a:lnTo>
                        <a:pt x="579" y="830"/>
                      </a:lnTo>
                      <a:lnTo>
                        <a:pt x="578" y="829"/>
                      </a:lnTo>
                      <a:lnTo>
                        <a:pt x="578" y="829"/>
                      </a:lnTo>
                      <a:lnTo>
                        <a:pt x="578" y="830"/>
                      </a:lnTo>
                      <a:lnTo>
                        <a:pt x="578" y="830"/>
                      </a:lnTo>
                      <a:lnTo>
                        <a:pt x="578" y="829"/>
                      </a:lnTo>
                      <a:lnTo>
                        <a:pt x="578" y="829"/>
                      </a:lnTo>
                      <a:lnTo>
                        <a:pt x="578" y="829"/>
                      </a:lnTo>
                      <a:lnTo>
                        <a:pt x="578" y="829"/>
                      </a:lnTo>
                      <a:lnTo>
                        <a:pt x="578" y="829"/>
                      </a:lnTo>
                      <a:lnTo>
                        <a:pt x="578" y="828"/>
                      </a:lnTo>
                      <a:lnTo>
                        <a:pt x="578" y="828"/>
                      </a:lnTo>
                      <a:lnTo>
                        <a:pt x="578" y="828"/>
                      </a:lnTo>
                      <a:lnTo>
                        <a:pt x="578" y="828"/>
                      </a:lnTo>
                      <a:lnTo>
                        <a:pt x="578" y="828"/>
                      </a:lnTo>
                      <a:lnTo>
                        <a:pt x="578" y="828"/>
                      </a:lnTo>
                      <a:lnTo>
                        <a:pt x="578" y="828"/>
                      </a:lnTo>
                      <a:lnTo>
                        <a:pt x="578" y="827"/>
                      </a:lnTo>
                      <a:lnTo>
                        <a:pt x="578" y="827"/>
                      </a:lnTo>
                      <a:lnTo>
                        <a:pt x="578" y="827"/>
                      </a:lnTo>
                      <a:lnTo>
                        <a:pt x="578" y="827"/>
                      </a:lnTo>
                      <a:lnTo>
                        <a:pt x="578" y="827"/>
                      </a:lnTo>
                      <a:lnTo>
                        <a:pt x="578" y="827"/>
                      </a:lnTo>
                      <a:lnTo>
                        <a:pt x="578" y="826"/>
                      </a:lnTo>
                      <a:lnTo>
                        <a:pt x="578" y="826"/>
                      </a:lnTo>
                      <a:lnTo>
                        <a:pt x="578" y="826"/>
                      </a:lnTo>
                      <a:lnTo>
                        <a:pt x="578" y="826"/>
                      </a:lnTo>
                      <a:lnTo>
                        <a:pt x="578" y="826"/>
                      </a:lnTo>
                      <a:lnTo>
                        <a:pt x="578" y="825"/>
                      </a:lnTo>
                      <a:lnTo>
                        <a:pt x="578" y="825"/>
                      </a:lnTo>
                      <a:lnTo>
                        <a:pt x="578" y="825"/>
                      </a:lnTo>
                      <a:lnTo>
                        <a:pt x="578" y="825"/>
                      </a:lnTo>
                      <a:lnTo>
                        <a:pt x="578" y="824"/>
                      </a:lnTo>
                      <a:lnTo>
                        <a:pt x="578" y="824"/>
                      </a:lnTo>
                      <a:lnTo>
                        <a:pt x="579" y="824"/>
                      </a:lnTo>
                      <a:lnTo>
                        <a:pt x="578" y="824"/>
                      </a:lnTo>
                      <a:lnTo>
                        <a:pt x="579" y="824"/>
                      </a:lnTo>
                      <a:lnTo>
                        <a:pt x="579" y="823"/>
                      </a:lnTo>
                      <a:lnTo>
                        <a:pt x="579" y="823"/>
                      </a:lnTo>
                      <a:lnTo>
                        <a:pt x="579" y="823"/>
                      </a:lnTo>
                      <a:lnTo>
                        <a:pt x="579" y="823"/>
                      </a:lnTo>
                      <a:lnTo>
                        <a:pt x="579" y="822"/>
                      </a:lnTo>
                      <a:lnTo>
                        <a:pt x="580" y="822"/>
                      </a:lnTo>
                      <a:lnTo>
                        <a:pt x="580" y="822"/>
                      </a:lnTo>
                      <a:lnTo>
                        <a:pt x="580" y="822"/>
                      </a:lnTo>
                      <a:lnTo>
                        <a:pt x="580" y="822"/>
                      </a:lnTo>
                      <a:lnTo>
                        <a:pt x="581" y="821"/>
                      </a:lnTo>
                      <a:lnTo>
                        <a:pt x="581" y="821"/>
                      </a:lnTo>
                      <a:lnTo>
                        <a:pt x="581" y="821"/>
                      </a:lnTo>
                      <a:lnTo>
                        <a:pt x="581" y="820"/>
                      </a:lnTo>
                      <a:lnTo>
                        <a:pt x="581" y="820"/>
                      </a:lnTo>
                      <a:lnTo>
                        <a:pt x="581" y="820"/>
                      </a:lnTo>
                      <a:lnTo>
                        <a:pt x="581" y="819"/>
                      </a:lnTo>
                      <a:lnTo>
                        <a:pt x="582" y="819"/>
                      </a:lnTo>
                      <a:lnTo>
                        <a:pt x="582" y="819"/>
                      </a:lnTo>
                      <a:lnTo>
                        <a:pt x="582" y="819"/>
                      </a:lnTo>
                      <a:lnTo>
                        <a:pt x="582" y="819"/>
                      </a:lnTo>
                      <a:lnTo>
                        <a:pt x="582" y="818"/>
                      </a:lnTo>
                      <a:lnTo>
                        <a:pt x="583" y="817"/>
                      </a:lnTo>
                      <a:lnTo>
                        <a:pt x="583" y="817"/>
                      </a:lnTo>
                      <a:lnTo>
                        <a:pt x="583" y="817"/>
                      </a:lnTo>
                      <a:lnTo>
                        <a:pt x="583" y="817"/>
                      </a:lnTo>
                      <a:lnTo>
                        <a:pt x="583" y="816"/>
                      </a:lnTo>
                      <a:lnTo>
                        <a:pt x="583" y="816"/>
                      </a:lnTo>
                      <a:lnTo>
                        <a:pt x="583" y="816"/>
                      </a:lnTo>
                      <a:lnTo>
                        <a:pt x="584" y="816"/>
                      </a:lnTo>
                      <a:lnTo>
                        <a:pt x="584" y="815"/>
                      </a:lnTo>
                      <a:lnTo>
                        <a:pt x="584" y="815"/>
                      </a:lnTo>
                      <a:lnTo>
                        <a:pt x="585" y="815"/>
                      </a:lnTo>
                      <a:lnTo>
                        <a:pt x="585" y="814"/>
                      </a:lnTo>
                      <a:lnTo>
                        <a:pt x="585" y="813"/>
                      </a:lnTo>
                      <a:lnTo>
                        <a:pt x="586" y="813"/>
                      </a:lnTo>
                      <a:lnTo>
                        <a:pt x="586" y="813"/>
                      </a:lnTo>
                      <a:lnTo>
                        <a:pt x="586" y="813"/>
                      </a:lnTo>
                      <a:lnTo>
                        <a:pt x="586" y="812"/>
                      </a:lnTo>
                      <a:lnTo>
                        <a:pt x="586" y="812"/>
                      </a:lnTo>
                      <a:lnTo>
                        <a:pt x="586" y="812"/>
                      </a:lnTo>
                      <a:lnTo>
                        <a:pt x="587" y="812"/>
                      </a:lnTo>
                      <a:lnTo>
                        <a:pt x="587" y="812"/>
                      </a:lnTo>
                      <a:lnTo>
                        <a:pt x="587" y="812"/>
                      </a:lnTo>
                      <a:lnTo>
                        <a:pt x="588" y="812"/>
                      </a:lnTo>
                      <a:lnTo>
                        <a:pt x="588" y="812"/>
                      </a:lnTo>
                      <a:lnTo>
                        <a:pt x="588" y="812"/>
                      </a:lnTo>
                      <a:lnTo>
                        <a:pt x="589" y="811"/>
                      </a:lnTo>
                      <a:lnTo>
                        <a:pt x="589" y="811"/>
                      </a:lnTo>
                      <a:lnTo>
                        <a:pt x="589" y="811"/>
                      </a:lnTo>
                      <a:lnTo>
                        <a:pt x="589" y="811"/>
                      </a:lnTo>
                      <a:lnTo>
                        <a:pt x="590" y="811"/>
                      </a:lnTo>
                      <a:lnTo>
                        <a:pt x="590" y="811"/>
                      </a:lnTo>
                      <a:lnTo>
                        <a:pt x="590" y="811"/>
                      </a:lnTo>
                      <a:lnTo>
                        <a:pt x="591" y="811"/>
                      </a:lnTo>
                      <a:lnTo>
                        <a:pt x="591" y="811"/>
                      </a:lnTo>
                      <a:lnTo>
                        <a:pt x="591" y="811"/>
                      </a:lnTo>
                      <a:lnTo>
                        <a:pt x="591" y="811"/>
                      </a:lnTo>
                      <a:lnTo>
                        <a:pt x="592" y="811"/>
                      </a:lnTo>
                      <a:lnTo>
                        <a:pt x="592" y="811"/>
                      </a:lnTo>
                      <a:lnTo>
                        <a:pt x="593" y="811"/>
                      </a:lnTo>
                      <a:lnTo>
                        <a:pt x="593" y="811"/>
                      </a:lnTo>
                      <a:lnTo>
                        <a:pt x="593" y="811"/>
                      </a:lnTo>
                      <a:lnTo>
                        <a:pt x="593" y="811"/>
                      </a:lnTo>
                      <a:lnTo>
                        <a:pt x="594" y="811"/>
                      </a:lnTo>
                      <a:lnTo>
                        <a:pt x="594" y="811"/>
                      </a:lnTo>
                      <a:lnTo>
                        <a:pt x="594" y="810"/>
                      </a:lnTo>
                      <a:lnTo>
                        <a:pt x="595" y="810"/>
                      </a:lnTo>
                      <a:lnTo>
                        <a:pt x="595" y="810"/>
                      </a:lnTo>
                      <a:lnTo>
                        <a:pt x="595" y="810"/>
                      </a:lnTo>
                      <a:lnTo>
                        <a:pt x="596" y="810"/>
                      </a:lnTo>
                      <a:lnTo>
                        <a:pt x="596" y="811"/>
                      </a:lnTo>
                      <a:lnTo>
                        <a:pt x="597" y="810"/>
                      </a:lnTo>
                      <a:lnTo>
                        <a:pt x="597" y="810"/>
                      </a:lnTo>
                      <a:lnTo>
                        <a:pt x="598" y="797"/>
                      </a:lnTo>
                      <a:lnTo>
                        <a:pt x="600" y="778"/>
                      </a:lnTo>
                      <a:lnTo>
                        <a:pt x="599" y="778"/>
                      </a:lnTo>
                      <a:lnTo>
                        <a:pt x="599" y="778"/>
                      </a:lnTo>
                      <a:lnTo>
                        <a:pt x="599" y="777"/>
                      </a:lnTo>
                      <a:lnTo>
                        <a:pt x="599" y="777"/>
                      </a:lnTo>
                      <a:lnTo>
                        <a:pt x="598" y="777"/>
                      </a:lnTo>
                      <a:lnTo>
                        <a:pt x="598" y="776"/>
                      </a:lnTo>
                      <a:lnTo>
                        <a:pt x="597" y="776"/>
                      </a:lnTo>
                      <a:lnTo>
                        <a:pt x="597" y="776"/>
                      </a:lnTo>
                      <a:lnTo>
                        <a:pt x="596" y="776"/>
                      </a:lnTo>
                      <a:lnTo>
                        <a:pt x="596" y="776"/>
                      </a:lnTo>
                      <a:lnTo>
                        <a:pt x="596" y="777"/>
                      </a:lnTo>
                      <a:lnTo>
                        <a:pt x="595" y="777"/>
                      </a:lnTo>
                      <a:lnTo>
                        <a:pt x="594" y="777"/>
                      </a:lnTo>
                      <a:lnTo>
                        <a:pt x="594" y="777"/>
                      </a:lnTo>
                      <a:lnTo>
                        <a:pt x="594" y="777"/>
                      </a:lnTo>
                      <a:lnTo>
                        <a:pt x="593" y="778"/>
                      </a:lnTo>
                      <a:lnTo>
                        <a:pt x="593" y="778"/>
                      </a:lnTo>
                      <a:lnTo>
                        <a:pt x="594" y="778"/>
                      </a:lnTo>
                      <a:lnTo>
                        <a:pt x="593" y="778"/>
                      </a:lnTo>
                      <a:lnTo>
                        <a:pt x="593" y="779"/>
                      </a:lnTo>
                      <a:lnTo>
                        <a:pt x="593" y="779"/>
                      </a:lnTo>
                      <a:lnTo>
                        <a:pt x="593" y="779"/>
                      </a:lnTo>
                      <a:lnTo>
                        <a:pt x="593" y="779"/>
                      </a:lnTo>
                      <a:lnTo>
                        <a:pt x="593" y="780"/>
                      </a:lnTo>
                      <a:lnTo>
                        <a:pt x="593" y="780"/>
                      </a:lnTo>
                      <a:lnTo>
                        <a:pt x="592" y="780"/>
                      </a:lnTo>
                      <a:lnTo>
                        <a:pt x="592" y="781"/>
                      </a:lnTo>
                      <a:lnTo>
                        <a:pt x="591" y="781"/>
                      </a:lnTo>
                      <a:lnTo>
                        <a:pt x="591" y="781"/>
                      </a:lnTo>
                      <a:lnTo>
                        <a:pt x="591" y="781"/>
                      </a:lnTo>
                      <a:lnTo>
                        <a:pt x="590" y="781"/>
                      </a:lnTo>
                      <a:lnTo>
                        <a:pt x="590" y="781"/>
                      </a:lnTo>
                      <a:lnTo>
                        <a:pt x="589" y="781"/>
                      </a:lnTo>
                      <a:lnTo>
                        <a:pt x="589" y="782"/>
                      </a:lnTo>
                      <a:lnTo>
                        <a:pt x="588" y="783"/>
                      </a:lnTo>
                      <a:lnTo>
                        <a:pt x="588" y="784"/>
                      </a:lnTo>
                      <a:lnTo>
                        <a:pt x="588" y="784"/>
                      </a:lnTo>
                      <a:lnTo>
                        <a:pt x="588" y="784"/>
                      </a:lnTo>
                      <a:lnTo>
                        <a:pt x="588" y="785"/>
                      </a:lnTo>
                      <a:lnTo>
                        <a:pt x="588" y="785"/>
                      </a:lnTo>
                      <a:lnTo>
                        <a:pt x="588" y="785"/>
                      </a:lnTo>
                      <a:lnTo>
                        <a:pt x="588" y="785"/>
                      </a:lnTo>
                      <a:lnTo>
                        <a:pt x="588" y="786"/>
                      </a:lnTo>
                      <a:lnTo>
                        <a:pt x="588" y="786"/>
                      </a:lnTo>
                      <a:lnTo>
                        <a:pt x="588" y="786"/>
                      </a:lnTo>
                      <a:lnTo>
                        <a:pt x="588" y="786"/>
                      </a:lnTo>
                      <a:lnTo>
                        <a:pt x="587" y="786"/>
                      </a:lnTo>
                      <a:lnTo>
                        <a:pt x="586" y="787"/>
                      </a:lnTo>
                      <a:lnTo>
                        <a:pt x="585" y="787"/>
                      </a:lnTo>
                      <a:lnTo>
                        <a:pt x="585" y="787"/>
                      </a:lnTo>
                      <a:lnTo>
                        <a:pt x="585" y="787"/>
                      </a:lnTo>
                      <a:lnTo>
                        <a:pt x="584" y="788"/>
                      </a:lnTo>
                      <a:lnTo>
                        <a:pt x="584" y="788"/>
                      </a:lnTo>
                      <a:lnTo>
                        <a:pt x="584" y="789"/>
                      </a:lnTo>
                      <a:lnTo>
                        <a:pt x="583" y="789"/>
                      </a:lnTo>
                      <a:lnTo>
                        <a:pt x="583" y="789"/>
                      </a:lnTo>
                      <a:lnTo>
                        <a:pt x="582" y="790"/>
                      </a:lnTo>
                      <a:lnTo>
                        <a:pt x="582" y="790"/>
                      </a:lnTo>
                      <a:lnTo>
                        <a:pt x="581" y="791"/>
                      </a:lnTo>
                      <a:lnTo>
                        <a:pt x="581" y="791"/>
                      </a:lnTo>
                      <a:lnTo>
                        <a:pt x="581" y="791"/>
                      </a:lnTo>
                      <a:lnTo>
                        <a:pt x="581" y="791"/>
                      </a:lnTo>
                      <a:lnTo>
                        <a:pt x="581" y="792"/>
                      </a:lnTo>
                      <a:lnTo>
                        <a:pt x="581" y="792"/>
                      </a:lnTo>
                      <a:lnTo>
                        <a:pt x="581" y="792"/>
                      </a:lnTo>
                      <a:lnTo>
                        <a:pt x="581" y="792"/>
                      </a:lnTo>
                      <a:lnTo>
                        <a:pt x="580" y="793"/>
                      </a:lnTo>
                      <a:lnTo>
                        <a:pt x="580" y="793"/>
                      </a:lnTo>
                      <a:lnTo>
                        <a:pt x="579" y="793"/>
                      </a:lnTo>
                      <a:lnTo>
                        <a:pt x="579" y="793"/>
                      </a:lnTo>
                      <a:lnTo>
                        <a:pt x="579" y="794"/>
                      </a:lnTo>
                      <a:lnTo>
                        <a:pt x="579" y="794"/>
                      </a:lnTo>
                      <a:lnTo>
                        <a:pt x="578" y="794"/>
                      </a:lnTo>
                      <a:lnTo>
                        <a:pt x="578" y="794"/>
                      </a:lnTo>
                      <a:lnTo>
                        <a:pt x="578" y="794"/>
                      </a:lnTo>
                      <a:lnTo>
                        <a:pt x="577" y="794"/>
                      </a:lnTo>
                      <a:lnTo>
                        <a:pt x="577" y="795"/>
                      </a:lnTo>
                      <a:lnTo>
                        <a:pt x="577" y="795"/>
                      </a:lnTo>
                      <a:lnTo>
                        <a:pt x="577" y="795"/>
                      </a:lnTo>
                      <a:lnTo>
                        <a:pt x="577" y="795"/>
                      </a:lnTo>
                      <a:lnTo>
                        <a:pt x="576" y="795"/>
                      </a:lnTo>
                      <a:lnTo>
                        <a:pt x="576" y="794"/>
                      </a:lnTo>
                      <a:lnTo>
                        <a:pt x="576" y="794"/>
                      </a:lnTo>
                      <a:lnTo>
                        <a:pt x="576" y="794"/>
                      </a:lnTo>
                      <a:lnTo>
                        <a:pt x="576" y="795"/>
                      </a:lnTo>
                      <a:lnTo>
                        <a:pt x="575" y="795"/>
                      </a:lnTo>
                      <a:lnTo>
                        <a:pt x="575" y="795"/>
                      </a:lnTo>
                      <a:lnTo>
                        <a:pt x="573" y="795"/>
                      </a:lnTo>
                      <a:lnTo>
                        <a:pt x="573" y="795"/>
                      </a:lnTo>
                      <a:lnTo>
                        <a:pt x="572" y="796"/>
                      </a:lnTo>
                      <a:lnTo>
                        <a:pt x="572" y="797"/>
                      </a:lnTo>
                      <a:lnTo>
                        <a:pt x="572" y="797"/>
                      </a:lnTo>
                      <a:lnTo>
                        <a:pt x="572" y="797"/>
                      </a:lnTo>
                      <a:lnTo>
                        <a:pt x="572" y="797"/>
                      </a:lnTo>
                      <a:lnTo>
                        <a:pt x="571" y="797"/>
                      </a:lnTo>
                      <a:lnTo>
                        <a:pt x="571" y="797"/>
                      </a:lnTo>
                      <a:lnTo>
                        <a:pt x="571" y="797"/>
                      </a:lnTo>
                      <a:lnTo>
                        <a:pt x="571" y="797"/>
                      </a:lnTo>
                      <a:lnTo>
                        <a:pt x="571" y="798"/>
                      </a:lnTo>
                      <a:lnTo>
                        <a:pt x="571" y="798"/>
                      </a:lnTo>
                      <a:lnTo>
                        <a:pt x="571" y="798"/>
                      </a:lnTo>
                      <a:lnTo>
                        <a:pt x="571" y="799"/>
                      </a:lnTo>
                      <a:lnTo>
                        <a:pt x="571" y="799"/>
                      </a:lnTo>
                      <a:lnTo>
                        <a:pt x="571" y="799"/>
                      </a:lnTo>
                      <a:lnTo>
                        <a:pt x="572" y="800"/>
                      </a:lnTo>
                      <a:lnTo>
                        <a:pt x="571" y="800"/>
                      </a:lnTo>
                      <a:lnTo>
                        <a:pt x="571" y="800"/>
                      </a:lnTo>
                      <a:lnTo>
                        <a:pt x="571" y="800"/>
                      </a:lnTo>
                      <a:lnTo>
                        <a:pt x="571" y="801"/>
                      </a:lnTo>
                      <a:lnTo>
                        <a:pt x="571" y="802"/>
                      </a:lnTo>
                      <a:lnTo>
                        <a:pt x="571" y="802"/>
                      </a:lnTo>
                      <a:lnTo>
                        <a:pt x="571" y="802"/>
                      </a:lnTo>
                      <a:lnTo>
                        <a:pt x="571" y="802"/>
                      </a:lnTo>
                      <a:lnTo>
                        <a:pt x="571" y="802"/>
                      </a:lnTo>
                      <a:lnTo>
                        <a:pt x="570" y="803"/>
                      </a:lnTo>
                      <a:lnTo>
                        <a:pt x="570" y="803"/>
                      </a:lnTo>
                      <a:lnTo>
                        <a:pt x="570" y="804"/>
                      </a:lnTo>
                      <a:lnTo>
                        <a:pt x="569" y="804"/>
                      </a:lnTo>
                      <a:lnTo>
                        <a:pt x="569" y="805"/>
                      </a:lnTo>
                      <a:lnTo>
                        <a:pt x="569" y="805"/>
                      </a:lnTo>
                      <a:lnTo>
                        <a:pt x="569" y="805"/>
                      </a:lnTo>
                      <a:lnTo>
                        <a:pt x="569" y="805"/>
                      </a:lnTo>
                      <a:lnTo>
                        <a:pt x="569" y="805"/>
                      </a:lnTo>
                      <a:lnTo>
                        <a:pt x="569" y="805"/>
                      </a:lnTo>
                      <a:lnTo>
                        <a:pt x="569" y="806"/>
                      </a:lnTo>
                      <a:lnTo>
                        <a:pt x="569" y="806"/>
                      </a:lnTo>
                      <a:lnTo>
                        <a:pt x="569" y="805"/>
                      </a:lnTo>
                      <a:lnTo>
                        <a:pt x="569" y="806"/>
                      </a:lnTo>
                      <a:lnTo>
                        <a:pt x="569" y="806"/>
                      </a:lnTo>
                      <a:lnTo>
                        <a:pt x="568" y="806"/>
                      </a:lnTo>
                      <a:lnTo>
                        <a:pt x="568" y="806"/>
                      </a:lnTo>
                      <a:lnTo>
                        <a:pt x="568" y="805"/>
                      </a:lnTo>
                      <a:lnTo>
                        <a:pt x="568" y="805"/>
                      </a:lnTo>
                      <a:lnTo>
                        <a:pt x="568" y="805"/>
                      </a:lnTo>
                      <a:lnTo>
                        <a:pt x="567" y="805"/>
                      </a:lnTo>
                      <a:lnTo>
                        <a:pt x="567" y="805"/>
                      </a:lnTo>
                      <a:lnTo>
                        <a:pt x="567" y="805"/>
                      </a:lnTo>
                      <a:lnTo>
                        <a:pt x="566" y="805"/>
                      </a:lnTo>
                      <a:lnTo>
                        <a:pt x="566" y="806"/>
                      </a:lnTo>
                      <a:lnTo>
                        <a:pt x="566" y="806"/>
                      </a:lnTo>
                      <a:lnTo>
                        <a:pt x="566" y="805"/>
                      </a:lnTo>
                      <a:lnTo>
                        <a:pt x="566" y="806"/>
                      </a:lnTo>
                      <a:lnTo>
                        <a:pt x="566" y="805"/>
                      </a:lnTo>
                      <a:lnTo>
                        <a:pt x="566" y="805"/>
                      </a:lnTo>
                      <a:lnTo>
                        <a:pt x="566" y="805"/>
                      </a:lnTo>
                      <a:lnTo>
                        <a:pt x="565" y="805"/>
                      </a:lnTo>
                      <a:lnTo>
                        <a:pt x="565" y="806"/>
                      </a:lnTo>
                      <a:lnTo>
                        <a:pt x="565" y="805"/>
                      </a:lnTo>
                      <a:lnTo>
                        <a:pt x="565" y="805"/>
                      </a:lnTo>
                      <a:lnTo>
                        <a:pt x="564" y="805"/>
                      </a:lnTo>
                      <a:lnTo>
                        <a:pt x="564" y="805"/>
                      </a:lnTo>
                      <a:lnTo>
                        <a:pt x="564" y="805"/>
                      </a:lnTo>
                      <a:lnTo>
                        <a:pt x="564" y="805"/>
                      </a:lnTo>
                      <a:lnTo>
                        <a:pt x="564" y="805"/>
                      </a:lnTo>
                      <a:lnTo>
                        <a:pt x="564" y="805"/>
                      </a:lnTo>
                      <a:lnTo>
                        <a:pt x="564" y="805"/>
                      </a:lnTo>
                      <a:lnTo>
                        <a:pt x="563" y="805"/>
                      </a:lnTo>
                      <a:lnTo>
                        <a:pt x="563" y="805"/>
                      </a:lnTo>
                      <a:lnTo>
                        <a:pt x="563" y="805"/>
                      </a:lnTo>
                      <a:lnTo>
                        <a:pt x="562" y="805"/>
                      </a:lnTo>
                      <a:lnTo>
                        <a:pt x="562" y="805"/>
                      </a:lnTo>
                      <a:lnTo>
                        <a:pt x="562" y="805"/>
                      </a:lnTo>
                      <a:lnTo>
                        <a:pt x="562" y="804"/>
                      </a:lnTo>
                      <a:lnTo>
                        <a:pt x="562" y="804"/>
                      </a:lnTo>
                      <a:lnTo>
                        <a:pt x="561" y="805"/>
                      </a:lnTo>
                      <a:lnTo>
                        <a:pt x="561" y="805"/>
                      </a:lnTo>
                      <a:lnTo>
                        <a:pt x="561" y="805"/>
                      </a:lnTo>
                      <a:lnTo>
                        <a:pt x="561" y="805"/>
                      </a:lnTo>
                      <a:lnTo>
                        <a:pt x="560" y="805"/>
                      </a:lnTo>
                      <a:lnTo>
                        <a:pt x="560" y="805"/>
                      </a:lnTo>
                      <a:lnTo>
                        <a:pt x="560" y="805"/>
                      </a:lnTo>
                      <a:lnTo>
                        <a:pt x="560" y="805"/>
                      </a:lnTo>
                      <a:lnTo>
                        <a:pt x="559" y="805"/>
                      </a:lnTo>
                      <a:lnTo>
                        <a:pt x="559" y="806"/>
                      </a:lnTo>
                      <a:lnTo>
                        <a:pt x="558" y="805"/>
                      </a:lnTo>
                      <a:lnTo>
                        <a:pt x="558" y="806"/>
                      </a:lnTo>
                      <a:lnTo>
                        <a:pt x="558" y="806"/>
                      </a:lnTo>
                      <a:lnTo>
                        <a:pt x="558" y="806"/>
                      </a:lnTo>
                      <a:lnTo>
                        <a:pt x="557" y="806"/>
                      </a:lnTo>
                      <a:lnTo>
                        <a:pt x="557" y="806"/>
                      </a:lnTo>
                      <a:lnTo>
                        <a:pt x="557" y="806"/>
                      </a:lnTo>
                      <a:lnTo>
                        <a:pt x="556" y="807"/>
                      </a:lnTo>
                      <a:lnTo>
                        <a:pt x="556" y="807"/>
                      </a:lnTo>
                      <a:lnTo>
                        <a:pt x="556" y="807"/>
                      </a:lnTo>
                      <a:lnTo>
                        <a:pt x="556" y="807"/>
                      </a:lnTo>
                      <a:lnTo>
                        <a:pt x="556" y="807"/>
                      </a:lnTo>
                      <a:lnTo>
                        <a:pt x="556" y="807"/>
                      </a:lnTo>
                      <a:lnTo>
                        <a:pt x="555" y="808"/>
                      </a:lnTo>
                      <a:lnTo>
                        <a:pt x="555" y="808"/>
                      </a:lnTo>
                      <a:lnTo>
                        <a:pt x="555" y="808"/>
                      </a:lnTo>
                      <a:lnTo>
                        <a:pt x="555" y="808"/>
                      </a:lnTo>
                      <a:lnTo>
                        <a:pt x="554" y="808"/>
                      </a:lnTo>
                      <a:lnTo>
                        <a:pt x="554" y="808"/>
                      </a:lnTo>
                      <a:lnTo>
                        <a:pt x="554" y="808"/>
                      </a:lnTo>
                      <a:lnTo>
                        <a:pt x="553" y="808"/>
                      </a:lnTo>
                      <a:lnTo>
                        <a:pt x="553" y="808"/>
                      </a:lnTo>
                      <a:lnTo>
                        <a:pt x="553" y="808"/>
                      </a:lnTo>
                      <a:lnTo>
                        <a:pt x="553" y="808"/>
                      </a:lnTo>
                      <a:lnTo>
                        <a:pt x="552" y="809"/>
                      </a:lnTo>
                      <a:lnTo>
                        <a:pt x="552" y="808"/>
                      </a:lnTo>
                      <a:lnTo>
                        <a:pt x="552" y="809"/>
                      </a:lnTo>
                      <a:lnTo>
                        <a:pt x="552" y="808"/>
                      </a:lnTo>
                      <a:lnTo>
                        <a:pt x="551" y="808"/>
                      </a:lnTo>
                      <a:lnTo>
                        <a:pt x="551" y="809"/>
                      </a:lnTo>
                      <a:lnTo>
                        <a:pt x="551" y="808"/>
                      </a:lnTo>
                      <a:lnTo>
                        <a:pt x="551" y="809"/>
                      </a:lnTo>
                      <a:lnTo>
                        <a:pt x="551" y="808"/>
                      </a:lnTo>
                      <a:lnTo>
                        <a:pt x="551" y="808"/>
                      </a:lnTo>
                      <a:lnTo>
                        <a:pt x="550" y="808"/>
                      </a:lnTo>
                      <a:lnTo>
                        <a:pt x="550" y="808"/>
                      </a:lnTo>
                      <a:lnTo>
                        <a:pt x="550" y="808"/>
                      </a:lnTo>
                      <a:lnTo>
                        <a:pt x="550" y="808"/>
                      </a:lnTo>
                      <a:lnTo>
                        <a:pt x="549" y="808"/>
                      </a:lnTo>
                      <a:lnTo>
                        <a:pt x="549" y="808"/>
                      </a:lnTo>
                      <a:lnTo>
                        <a:pt x="549" y="808"/>
                      </a:lnTo>
                      <a:lnTo>
                        <a:pt x="549" y="808"/>
                      </a:lnTo>
                      <a:lnTo>
                        <a:pt x="549" y="808"/>
                      </a:lnTo>
                      <a:lnTo>
                        <a:pt x="549" y="808"/>
                      </a:lnTo>
                      <a:lnTo>
                        <a:pt x="549" y="808"/>
                      </a:lnTo>
                      <a:lnTo>
                        <a:pt x="549" y="808"/>
                      </a:lnTo>
                      <a:lnTo>
                        <a:pt x="548" y="807"/>
                      </a:lnTo>
                      <a:lnTo>
                        <a:pt x="548" y="808"/>
                      </a:lnTo>
                      <a:lnTo>
                        <a:pt x="548" y="807"/>
                      </a:lnTo>
                      <a:lnTo>
                        <a:pt x="548" y="807"/>
                      </a:lnTo>
                      <a:lnTo>
                        <a:pt x="547" y="807"/>
                      </a:lnTo>
                      <a:lnTo>
                        <a:pt x="547" y="807"/>
                      </a:lnTo>
                      <a:lnTo>
                        <a:pt x="547" y="807"/>
                      </a:lnTo>
                      <a:lnTo>
                        <a:pt x="547" y="807"/>
                      </a:lnTo>
                      <a:lnTo>
                        <a:pt x="546" y="807"/>
                      </a:lnTo>
                      <a:lnTo>
                        <a:pt x="546" y="807"/>
                      </a:lnTo>
                      <a:lnTo>
                        <a:pt x="546" y="806"/>
                      </a:lnTo>
                      <a:lnTo>
                        <a:pt x="546" y="806"/>
                      </a:lnTo>
                      <a:lnTo>
                        <a:pt x="546" y="806"/>
                      </a:lnTo>
                      <a:lnTo>
                        <a:pt x="546" y="806"/>
                      </a:lnTo>
                      <a:lnTo>
                        <a:pt x="546" y="806"/>
                      </a:lnTo>
                      <a:lnTo>
                        <a:pt x="546" y="805"/>
                      </a:lnTo>
                      <a:lnTo>
                        <a:pt x="547" y="805"/>
                      </a:lnTo>
                      <a:lnTo>
                        <a:pt x="547" y="804"/>
                      </a:lnTo>
                      <a:lnTo>
                        <a:pt x="547" y="804"/>
                      </a:lnTo>
                      <a:lnTo>
                        <a:pt x="547" y="804"/>
                      </a:lnTo>
                      <a:lnTo>
                        <a:pt x="547" y="804"/>
                      </a:lnTo>
                      <a:lnTo>
                        <a:pt x="546" y="804"/>
                      </a:lnTo>
                      <a:lnTo>
                        <a:pt x="546" y="804"/>
                      </a:lnTo>
                      <a:lnTo>
                        <a:pt x="546" y="804"/>
                      </a:lnTo>
                      <a:lnTo>
                        <a:pt x="546" y="804"/>
                      </a:lnTo>
                      <a:lnTo>
                        <a:pt x="547" y="803"/>
                      </a:lnTo>
                      <a:lnTo>
                        <a:pt x="546" y="803"/>
                      </a:lnTo>
                      <a:lnTo>
                        <a:pt x="546" y="802"/>
                      </a:lnTo>
                      <a:lnTo>
                        <a:pt x="546" y="802"/>
                      </a:lnTo>
                      <a:lnTo>
                        <a:pt x="546" y="802"/>
                      </a:lnTo>
                      <a:lnTo>
                        <a:pt x="546" y="802"/>
                      </a:lnTo>
                      <a:lnTo>
                        <a:pt x="546" y="802"/>
                      </a:lnTo>
                      <a:lnTo>
                        <a:pt x="546" y="802"/>
                      </a:lnTo>
                      <a:lnTo>
                        <a:pt x="546" y="802"/>
                      </a:lnTo>
                      <a:lnTo>
                        <a:pt x="546" y="801"/>
                      </a:lnTo>
                      <a:lnTo>
                        <a:pt x="546" y="801"/>
                      </a:lnTo>
                      <a:lnTo>
                        <a:pt x="546" y="801"/>
                      </a:lnTo>
                      <a:lnTo>
                        <a:pt x="546" y="801"/>
                      </a:lnTo>
                      <a:lnTo>
                        <a:pt x="546" y="801"/>
                      </a:lnTo>
                      <a:lnTo>
                        <a:pt x="546" y="801"/>
                      </a:lnTo>
                      <a:lnTo>
                        <a:pt x="546" y="801"/>
                      </a:lnTo>
                      <a:lnTo>
                        <a:pt x="545" y="801"/>
                      </a:lnTo>
                      <a:lnTo>
                        <a:pt x="545" y="801"/>
                      </a:lnTo>
                      <a:lnTo>
                        <a:pt x="545" y="801"/>
                      </a:lnTo>
                      <a:lnTo>
                        <a:pt x="545" y="800"/>
                      </a:lnTo>
                      <a:lnTo>
                        <a:pt x="545" y="800"/>
                      </a:lnTo>
                      <a:lnTo>
                        <a:pt x="544" y="800"/>
                      </a:lnTo>
                      <a:lnTo>
                        <a:pt x="544" y="800"/>
                      </a:lnTo>
                      <a:lnTo>
                        <a:pt x="544" y="800"/>
                      </a:lnTo>
                      <a:lnTo>
                        <a:pt x="544" y="799"/>
                      </a:lnTo>
                      <a:lnTo>
                        <a:pt x="544" y="799"/>
                      </a:lnTo>
                      <a:lnTo>
                        <a:pt x="544" y="799"/>
                      </a:lnTo>
                      <a:lnTo>
                        <a:pt x="544" y="799"/>
                      </a:lnTo>
                      <a:lnTo>
                        <a:pt x="543" y="799"/>
                      </a:lnTo>
                      <a:lnTo>
                        <a:pt x="543" y="799"/>
                      </a:lnTo>
                      <a:lnTo>
                        <a:pt x="543" y="799"/>
                      </a:lnTo>
                      <a:lnTo>
                        <a:pt x="543" y="798"/>
                      </a:lnTo>
                      <a:lnTo>
                        <a:pt x="542" y="798"/>
                      </a:lnTo>
                      <a:lnTo>
                        <a:pt x="542" y="798"/>
                      </a:lnTo>
                      <a:lnTo>
                        <a:pt x="541" y="798"/>
                      </a:lnTo>
                      <a:lnTo>
                        <a:pt x="541" y="798"/>
                      </a:lnTo>
                      <a:lnTo>
                        <a:pt x="540" y="798"/>
                      </a:lnTo>
                      <a:lnTo>
                        <a:pt x="540" y="798"/>
                      </a:lnTo>
                      <a:lnTo>
                        <a:pt x="540" y="797"/>
                      </a:lnTo>
                      <a:lnTo>
                        <a:pt x="539" y="797"/>
                      </a:lnTo>
                      <a:lnTo>
                        <a:pt x="540" y="796"/>
                      </a:lnTo>
                      <a:lnTo>
                        <a:pt x="540" y="796"/>
                      </a:lnTo>
                      <a:lnTo>
                        <a:pt x="540" y="796"/>
                      </a:lnTo>
                      <a:lnTo>
                        <a:pt x="539" y="796"/>
                      </a:lnTo>
                      <a:lnTo>
                        <a:pt x="540" y="796"/>
                      </a:lnTo>
                      <a:lnTo>
                        <a:pt x="540" y="795"/>
                      </a:lnTo>
                      <a:lnTo>
                        <a:pt x="539" y="795"/>
                      </a:lnTo>
                      <a:lnTo>
                        <a:pt x="539" y="795"/>
                      </a:lnTo>
                      <a:lnTo>
                        <a:pt x="539" y="795"/>
                      </a:lnTo>
                      <a:lnTo>
                        <a:pt x="539" y="795"/>
                      </a:lnTo>
                      <a:lnTo>
                        <a:pt x="539" y="795"/>
                      </a:lnTo>
                      <a:lnTo>
                        <a:pt x="539" y="795"/>
                      </a:lnTo>
                      <a:lnTo>
                        <a:pt x="539" y="795"/>
                      </a:lnTo>
                      <a:lnTo>
                        <a:pt x="539" y="794"/>
                      </a:lnTo>
                      <a:lnTo>
                        <a:pt x="538" y="794"/>
                      </a:lnTo>
                      <a:lnTo>
                        <a:pt x="538" y="794"/>
                      </a:lnTo>
                      <a:lnTo>
                        <a:pt x="538" y="794"/>
                      </a:lnTo>
                      <a:lnTo>
                        <a:pt x="538" y="794"/>
                      </a:lnTo>
                      <a:lnTo>
                        <a:pt x="538" y="794"/>
                      </a:lnTo>
                      <a:lnTo>
                        <a:pt x="537" y="794"/>
                      </a:lnTo>
                      <a:lnTo>
                        <a:pt x="537" y="794"/>
                      </a:lnTo>
                      <a:lnTo>
                        <a:pt x="537" y="794"/>
                      </a:lnTo>
                      <a:lnTo>
                        <a:pt x="536" y="794"/>
                      </a:lnTo>
                      <a:lnTo>
                        <a:pt x="536" y="794"/>
                      </a:lnTo>
                      <a:lnTo>
                        <a:pt x="536" y="794"/>
                      </a:lnTo>
                      <a:lnTo>
                        <a:pt x="536" y="794"/>
                      </a:lnTo>
                      <a:lnTo>
                        <a:pt x="536" y="794"/>
                      </a:lnTo>
                      <a:lnTo>
                        <a:pt x="535" y="794"/>
                      </a:lnTo>
                      <a:lnTo>
                        <a:pt x="535" y="794"/>
                      </a:lnTo>
                      <a:lnTo>
                        <a:pt x="535" y="794"/>
                      </a:lnTo>
                      <a:lnTo>
                        <a:pt x="534" y="794"/>
                      </a:lnTo>
                      <a:lnTo>
                        <a:pt x="534" y="794"/>
                      </a:lnTo>
                      <a:lnTo>
                        <a:pt x="534" y="795"/>
                      </a:lnTo>
                      <a:lnTo>
                        <a:pt x="534" y="794"/>
                      </a:lnTo>
                      <a:lnTo>
                        <a:pt x="534" y="794"/>
                      </a:lnTo>
                      <a:lnTo>
                        <a:pt x="534" y="794"/>
                      </a:lnTo>
                      <a:lnTo>
                        <a:pt x="533" y="794"/>
                      </a:lnTo>
                      <a:lnTo>
                        <a:pt x="533" y="794"/>
                      </a:lnTo>
                      <a:lnTo>
                        <a:pt x="533" y="794"/>
                      </a:lnTo>
                      <a:lnTo>
                        <a:pt x="533" y="794"/>
                      </a:lnTo>
                      <a:lnTo>
                        <a:pt x="533" y="794"/>
                      </a:lnTo>
                      <a:lnTo>
                        <a:pt x="533" y="793"/>
                      </a:lnTo>
                      <a:lnTo>
                        <a:pt x="533" y="793"/>
                      </a:lnTo>
                      <a:lnTo>
                        <a:pt x="533" y="793"/>
                      </a:lnTo>
                      <a:lnTo>
                        <a:pt x="532" y="793"/>
                      </a:lnTo>
                      <a:lnTo>
                        <a:pt x="532" y="793"/>
                      </a:lnTo>
                      <a:lnTo>
                        <a:pt x="532" y="793"/>
                      </a:lnTo>
                      <a:lnTo>
                        <a:pt x="532" y="793"/>
                      </a:lnTo>
                      <a:lnTo>
                        <a:pt x="532" y="793"/>
                      </a:lnTo>
                      <a:lnTo>
                        <a:pt x="531" y="793"/>
                      </a:lnTo>
                      <a:lnTo>
                        <a:pt x="531" y="794"/>
                      </a:lnTo>
                      <a:lnTo>
                        <a:pt x="531" y="794"/>
                      </a:lnTo>
                      <a:lnTo>
                        <a:pt x="530" y="794"/>
                      </a:lnTo>
                      <a:lnTo>
                        <a:pt x="529" y="794"/>
                      </a:lnTo>
                      <a:lnTo>
                        <a:pt x="529" y="795"/>
                      </a:lnTo>
                      <a:lnTo>
                        <a:pt x="529" y="794"/>
                      </a:lnTo>
                      <a:lnTo>
                        <a:pt x="529" y="795"/>
                      </a:lnTo>
                      <a:lnTo>
                        <a:pt x="528" y="795"/>
                      </a:lnTo>
                      <a:lnTo>
                        <a:pt x="528" y="795"/>
                      </a:lnTo>
                      <a:lnTo>
                        <a:pt x="527" y="795"/>
                      </a:lnTo>
                      <a:lnTo>
                        <a:pt x="527" y="794"/>
                      </a:lnTo>
                      <a:lnTo>
                        <a:pt x="527" y="795"/>
                      </a:lnTo>
                      <a:lnTo>
                        <a:pt x="526" y="795"/>
                      </a:lnTo>
                      <a:lnTo>
                        <a:pt x="526" y="794"/>
                      </a:lnTo>
                      <a:lnTo>
                        <a:pt x="526" y="794"/>
                      </a:lnTo>
                      <a:lnTo>
                        <a:pt x="526" y="795"/>
                      </a:lnTo>
                      <a:lnTo>
                        <a:pt x="526" y="795"/>
                      </a:lnTo>
                      <a:lnTo>
                        <a:pt x="526" y="795"/>
                      </a:lnTo>
                      <a:lnTo>
                        <a:pt x="526" y="795"/>
                      </a:lnTo>
                      <a:lnTo>
                        <a:pt x="526" y="795"/>
                      </a:lnTo>
                      <a:lnTo>
                        <a:pt x="525" y="795"/>
                      </a:lnTo>
                      <a:lnTo>
                        <a:pt x="525" y="795"/>
                      </a:lnTo>
                      <a:lnTo>
                        <a:pt x="525" y="795"/>
                      </a:lnTo>
                      <a:lnTo>
                        <a:pt x="525" y="795"/>
                      </a:lnTo>
                      <a:lnTo>
                        <a:pt x="524" y="795"/>
                      </a:lnTo>
                      <a:lnTo>
                        <a:pt x="524" y="796"/>
                      </a:lnTo>
                      <a:lnTo>
                        <a:pt x="524" y="796"/>
                      </a:lnTo>
                      <a:lnTo>
                        <a:pt x="524" y="795"/>
                      </a:lnTo>
                      <a:lnTo>
                        <a:pt x="523" y="795"/>
                      </a:lnTo>
                      <a:lnTo>
                        <a:pt x="523" y="795"/>
                      </a:lnTo>
                      <a:lnTo>
                        <a:pt x="523" y="795"/>
                      </a:lnTo>
                      <a:lnTo>
                        <a:pt x="523" y="796"/>
                      </a:lnTo>
                      <a:lnTo>
                        <a:pt x="522" y="796"/>
                      </a:lnTo>
                      <a:lnTo>
                        <a:pt x="522" y="796"/>
                      </a:lnTo>
                      <a:lnTo>
                        <a:pt x="521" y="796"/>
                      </a:lnTo>
                      <a:lnTo>
                        <a:pt x="521" y="796"/>
                      </a:lnTo>
                      <a:lnTo>
                        <a:pt x="521" y="796"/>
                      </a:lnTo>
                      <a:lnTo>
                        <a:pt x="521" y="796"/>
                      </a:lnTo>
                      <a:lnTo>
                        <a:pt x="520" y="796"/>
                      </a:lnTo>
                      <a:lnTo>
                        <a:pt x="520" y="796"/>
                      </a:lnTo>
                      <a:lnTo>
                        <a:pt x="520" y="797"/>
                      </a:lnTo>
                      <a:lnTo>
                        <a:pt x="519" y="796"/>
                      </a:lnTo>
                      <a:lnTo>
                        <a:pt x="519" y="797"/>
                      </a:lnTo>
                      <a:lnTo>
                        <a:pt x="519" y="797"/>
                      </a:lnTo>
                      <a:lnTo>
                        <a:pt x="519" y="797"/>
                      </a:lnTo>
                      <a:lnTo>
                        <a:pt x="519" y="797"/>
                      </a:lnTo>
                      <a:lnTo>
                        <a:pt x="519" y="797"/>
                      </a:lnTo>
                      <a:lnTo>
                        <a:pt x="519" y="798"/>
                      </a:lnTo>
                      <a:lnTo>
                        <a:pt x="519" y="798"/>
                      </a:lnTo>
                      <a:lnTo>
                        <a:pt x="518" y="799"/>
                      </a:lnTo>
                      <a:lnTo>
                        <a:pt x="518" y="800"/>
                      </a:lnTo>
                      <a:lnTo>
                        <a:pt x="519" y="799"/>
                      </a:lnTo>
                      <a:lnTo>
                        <a:pt x="519" y="800"/>
                      </a:lnTo>
                      <a:lnTo>
                        <a:pt x="518" y="800"/>
                      </a:lnTo>
                      <a:lnTo>
                        <a:pt x="518" y="800"/>
                      </a:lnTo>
                      <a:lnTo>
                        <a:pt x="518" y="800"/>
                      </a:lnTo>
                      <a:lnTo>
                        <a:pt x="518" y="800"/>
                      </a:lnTo>
                      <a:lnTo>
                        <a:pt x="517" y="800"/>
                      </a:lnTo>
                      <a:lnTo>
                        <a:pt x="517" y="801"/>
                      </a:lnTo>
                      <a:lnTo>
                        <a:pt x="516" y="801"/>
                      </a:lnTo>
                      <a:lnTo>
                        <a:pt x="516" y="801"/>
                      </a:lnTo>
                      <a:lnTo>
                        <a:pt x="516" y="801"/>
                      </a:lnTo>
                      <a:lnTo>
                        <a:pt x="515" y="801"/>
                      </a:lnTo>
                      <a:lnTo>
                        <a:pt x="515" y="801"/>
                      </a:lnTo>
                      <a:lnTo>
                        <a:pt x="515" y="802"/>
                      </a:lnTo>
                      <a:lnTo>
                        <a:pt x="514" y="802"/>
                      </a:lnTo>
                      <a:lnTo>
                        <a:pt x="514" y="802"/>
                      </a:lnTo>
                      <a:lnTo>
                        <a:pt x="514" y="803"/>
                      </a:lnTo>
                      <a:lnTo>
                        <a:pt x="513" y="803"/>
                      </a:lnTo>
                      <a:lnTo>
                        <a:pt x="513" y="803"/>
                      </a:lnTo>
                      <a:lnTo>
                        <a:pt x="512" y="804"/>
                      </a:lnTo>
                      <a:lnTo>
                        <a:pt x="511" y="803"/>
                      </a:lnTo>
                      <a:lnTo>
                        <a:pt x="511" y="804"/>
                      </a:lnTo>
                      <a:lnTo>
                        <a:pt x="511" y="804"/>
                      </a:lnTo>
                      <a:lnTo>
                        <a:pt x="511" y="804"/>
                      </a:lnTo>
                      <a:lnTo>
                        <a:pt x="510" y="804"/>
                      </a:lnTo>
                      <a:lnTo>
                        <a:pt x="510" y="804"/>
                      </a:lnTo>
                      <a:lnTo>
                        <a:pt x="509" y="804"/>
                      </a:lnTo>
                      <a:lnTo>
                        <a:pt x="509" y="804"/>
                      </a:lnTo>
                      <a:lnTo>
                        <a:pt x="509" y="804"/>
                      </a:lnTo>
                      <a:lnTo>
                        <a:pt x="508" y="804"/>
                      </a:lnTo>
                      <a:lnTo>
                        <a:pt x="508" y="804"/>
                      </a:lnTo>
                      <a:lnTo>
                        <a:pt x="508" y="804"/>
                      </a:lnTo>
                      <a:lnTo>
                        <a:pt x="508" y="803"/>
                      </a:lnTo>
                      <a:lnTo>
                        <a:pt x="508" y="803"/>
                      </a:lnTo>
                      <a:lnTo>
                        <a:pt x="507" y="803"/>
                      </a:lnTo>
                      <a:lnTo>
                        <a:pt x="507" y="803"/>
                      </a:lnTo>
                      <a:lnTo>
                        <a:pt x="507" y="803"/>
                      </a:lnTo>
                      <a:lnTo>
                        <a:pt x="507" y="803"/>
                      </a:lnTo>
                      <a:lnTo>
                        <a:pt x="506" y="803"/>
                      </a:lnTo>
                      <a:lnTo>
                        <a:pt x="506" y="803"/>
                      </a:lnTo>
                      <a:lnTo>
                        <a:pt x="505" y="803"/>
                      </a:lnTo>
                      <a:lnTo>
                        <a:pt x="505" y="803"/>
                      </a:lnTo>
                      <a:lnTo>
                        <a:pt x="505" y="803"/>
                      </a:lnTo>
                      <a:lnTo>
                        <a:pt x="504" y="803"/>
                      </a:lnTo>
                      <a:lnTo>
                        <a:pt x="504" y="803"/>
                      </a:lnTo>
                      <a:lnTo>
                        <a:pt x="504" y="803"/>
                      </a:lnTo>
                      <a:lnTo>
                        <a:pt x="504" y="803"/>
                      </a:lnTo>
                      <a:lnTo>
                        <a:pt x="504" y="803"/>
                      </a:lnTo>
                      <a:lnTo>
                        <a:pt x="503" y="804"/>
                      </a:lnTo>
                      <a:lnTo>
                        <a:pt x="503" y="804"/>
                      </a:lnTo>
                      <a:lnTo>
                        <a:pt x="503" y="803"/>
                      </a:lnTo>
                      <a:lnTo>
                        <a:pt x="503" y="803"/>
                      </a:lnTo>
                      <a:lnTo>
                        <a:pt x="503" y="804"/>
                      </a:lnTo>
                      <a:lnTo>
                        <a:pt x="503" y="804"/>
                      </a:lnTo>
                      <a:lnTo>
                        <a:pt x="502" y="804"/>
                      </a:lnTo>
                      <a:lnTo>
                        <a:pt x="502" y="804"/>
                      </a:lnTo>
                      <a:lnTo>
                        <a:pt x="502" y="804"/>
                      </a:lnTo>
                      <a:lnTo>
                        <a:pt x="502" y="804"/>
                      </a:lnTo>
                      <a:lnTo>
                        <a:pt x="502" y="804"/>
                      </a:lnTo>
                      <a:lnTo>
                        <a:pt x="502" y="804"/>
                      </a:lnTo>
                      <a:lnTo>
                        <a:pt x="502" y="804"/>
                      </a:lnTo>
                      <a:lnTo>
                        <a:pt x="502" y="804"/>
                      </a:lnTo>
                      <a:lnTo>
                        <a:pt x="502" y="805"/>
                      </a:lnTo>
                      <a:lnTo>
                        <a:pt x="502" y="805"/>
                      </a:lnTo>
                      <a:lnTo>
                        <a:pt x="502" y="804"/>
                      </a:lnTo>
                      <a:lnTo>
                        <a:pt x="501" y="804"/>
                      </a:lnTo>
                      <a:lnTo>
                        <a:pt x="501" y="804"/>
                      </a:lnTo>
                      <a:lnTo>
                        <a:pt x="501" y="804"/>
                      </a:lnTo>
                      <a:lnTo>
                        <a:pt x="501" y="805"/>
                      </a:lnTo>
                      <a:lnTo>
                        <a:pt x="501" y="805"/>
                      </a:lnTo>
                      <a:lnTo>
                        <a:pt x="501" y="805"/>
                      </a:lnTo>
                      <a:lnTo>
                        <a:pt x="501" y="805"/>
                      </a:lnTo>
                      <a:lnTo>
                        <a:pt x="501" y="805"/>
                      </a:lnTo>
                      <a:lnTo>
                        <a:pt x="501" y="805"/>
                      </a:lnTo>
                      <a:lnTo>
                        <a:pt x="501" y="805"/>
                      </a:lnTo>
                      <a:lnTo>
                        <a:pt x="500" y="805"/>
                      </a:lnTo>
                      <a:lnTo>
                        <a:pt x="500" y="805"/>
                      </a:lnTo>
                      <a:lnTo>
                        <a:pt x="500" y="805"/>
                      </a:lnTo>
                      <a:lnTo>
                        <a:pt x="500" y="805"/>
                      </a:lnTo>
                      <a:lnTo>
                        <a:pt x="499" y="804"/>
                      </a:lnTo>
                      <a:lnTo>
                        <a:pt x="499" y="805"/>
                      </a:lnTo>
                      <a:lnTo>
                        <a:pt x="499" y="805"/>
                      </a:lnTo>
                      <a:lnTo>
                        <a:pt x="499" y="805"/>
                      </a:lnTo>
                      <a:lnTo>
                        <a:pt x="499" y="805"/>
                      </a:lnTo>
                      <a:lnTo>
                        <a:pt x="499" y="805"/>
                      </a:lnTo>
                      <a:lnTo>
                        <a:pt x="499" y="805"/>
                      </a:lnTo>
                      <a:lnTo>
                        <a:pt x="499" y="805"/>
                      </a:lnTo>
                      <a:lnTo>
                        <a:pt x="499" y="805"/>
                      </a:lnTo>
                      <a:lnTo>
                        <a:pt x="499" y="805"/>
                      </a:lnTo>
                      <a:lnTo>
                        <a:pt x="499" y="805"/>
                      </a:lnTo>
                      <a:lnTo>
                        <a:pt x="499" y="805"/>
                      </a:lnTo>
                      <a:lnTo>
                        <a:pt x="498" y="805"/>
                      </a:lnTo>
                      <a:lnTo>
                        <a:pt x="498" y="805"/>
                      </a:lnTo>
                      <a:lnTo>
                        <a:pt x="498" y="805"/>
                      </a:lnTo>
                      <a:lnTo>
                        <a:pt x="498" y="805"/>
                      </a:lnTo>
                      <a:lnTo>
                        <a:pt x="497" y="805"/>
                      </a:lnTo>
                      <a:lnTo>
                        <a:pt x="497" y="805"/>
                      </a:lnTo>
                      <a:lnTo>
                        <a:pt x="497" y="805"/>
                      </a:lnTo>
                      <a:lnTo>
                        <a:pt x="496" y="805"/>
                      </a:lnTo>
                      <a:lnTo>
                        <a:pt x="496" y="805"/>
                      </a:lnTo>
                      <a:lnTo>
                        <a:pt x="496" y="805"/>
                      </a:lnTo>
                      <a:lnTo>
                        <a:pt x="496" y="805"/>
                      </a:lnTo>
                      <a:lnTo>
                        <a:pt x="496" y="805"/>
                      </a:lnTo>
                      <a:lnTo>
                        <a:pt x="496" y="805"/>
                      </a:lnTo>
                      <a:lnTo>
                        <a:pt x="495" y="805"/>
                      </a:lnTo>
                      <a:lnTo>
                        <a:pt x="495" y="805"/>
                      </a:lnTo>
                      <a:lnTo>
                        <a:pt x="495" y="805"/>
                      </a:lnTo>
                      <a:lnTo>
                        <a:pt x="495" y="805"/>
                      </a:lnTo>
                      <a:lnTo>
                        <a:pt x="494" y="804"/>
                      </a:lnTo>
                      <a:lnTo>
                        <a:pt x="494" y="805"/>
                      </a:lnTo>
                      <a:lnTo>
                        <a:pt x="494" y="804"/>
                      </a:lnTo>
                      <a:lnTo>
                        <a:pt x="494" y="805"/>
                      </a:lnTo>
                      <a:lnTo>
                        <a:pt x="493" y="805"/>
                      </a:lnTo>
                      <a:lnTo>
                        <a:pt x="493" y="805"/>
                      </a:lnTo>
                      <a:lnTo>
                        <a:pt x="493" y="804"/>
                      </a:lnTo>
                      <a:lnTo>
                        <a:pt x="493" y="804"/>
                      </a:lnTo>
                      <a:lnTo>
                        <a:pt x="493" y="804"/>
                      </a:lnTo>
                      <a:lnTo>
                        <a:pt x="492" y="804"/>
                      </a:lnTo>
                      <a:lnTo>
                        <a:pt x="492" y="804"/>
                      </a:lnTo>
                      <a:lnTo>
                        <a:pt x="492" y="804"/>
                      </a:lnTo>
                      <a:lnTo>
                        <a:pt x="492" y="805"/>
                      </a:lnTo>
                      <a:lnTo>
                        <a:pt x="492" y="805"/>
                      </a:lnTo>
                      <a:lnTo>
                        <a:pt x="492" y="806"/>
                      </a:lnTo>
                      <a:lnTo>
                        <a:pt x="491" y="806"/>
                      </a:lnTo>
                      <a:lnTo>
                        <a:pt x="491" y="806"/>
                      </a:lnTo>
                      <a:lnTo>
                        <a:pt x="491" y="806"/>
                      </a:lnTo>
                      <a:lnTo>
                        <a:pt x="490" y="806"/>
                      </a:lnTo>
                      <a:lnTo>
                        <a:pt x="490" y="805"/>
                      </a:lnTo>
                      <a:lnTo>
                        <a:pt x="489" y="805"/>
                      </a:lnTo>
                      <a:lnTo>
                        <a:pt x="490" y="805"/>
                      </a:lnTo>
                      <a:lnTo>
                        <a:pt x="489" y="805"/>
                      </a:lnTo>
                      <a:lnTo>
                        <a:pt x="489" y="805"/>
                      </a:lnTo>
                      <a:lnTo>
                        <a:pt x="488" y="805"/>
                      </a:lnTo>
                      <a:lnTo>
                        <a:pt x="488" y="805"/>
                      </a:lnTo>
                      <a:lnTo>
                        <a:pt x="488" y="805"/>
                      </a:lnTo>
                      <a:lnTo>
                        <a:pt x="488" y="805"/>
                      </a:lnTo>
                      <a:lnTo>
                        <a:pt x="487" y="805"/>
                      </a:lnTo>
                      <a:lnTo>
                        <a:pt x="487" y="805"/>
                      </a:lnTo>
                      <a:lnTo>
                        <a:pt x="488" y="805"/>
                      </a:lnTo>
                      <a:lnTo>
                        <a:pt x="488" y="804"/>
                      </a:lnTo>
                      <a:lnTo>
                        <a:pt x="487" y="805"/>
                      </a:lnTo>
                      <a:lnTo>
                        <a:pt x="487" y="804"/>
                      </a:lnTo>
                      <a:lnTo>
                        <a:pt x="487" y="804"/>
                      </a:lnTo>
                      <a:lnTo>
                        <a:pt x="487" y="804"/>
                      </a:lnTo>
                      <a:lnTo>
                        <a:pt x="487" y="804"/>
                      </a:lnTo>
                      <a:lnTo>
                        <a:pt x="487" y="804"/>
                      </a:lnTo>
                      <a:lnTo>
                        <a:pt x="487" y="803"/>
                      </a:lnTo>
                      <a:lnTo>
                        <a:pt x="486" y="803"/>
                      </a:lnTo>
                      <a:lnTo>
                        <a:pt x="486" y="804"/>
                      </a:lnTo>
                      <a:lnTo>
                        <a:pt x="486" y="804"/>
                      </a:lnTo>
                      <a:lnTo>
                        <a:pt x="486" y="803"/>
                      </a:lnTo>
                      <a:lnTo>
                        <a:pt x="486" y="803"/>
                      </a:lnTo>
                      <a:lnTo>
                        <a:pt x="485" y="803"/>
                      </a:lnTo>
                      <a:lnTo>
                        <a:pt x="485" y="803"/>
                      </a:lnTo>
                      <a:lnTo>
                        <a:pt x="485" y="803"/>
                      </a:lnTo>
                      <a:lnTo>
                        <a:pt x="485" y="803"/>
                      </a:lnTo>
                      <a:lnTo>
                        <a:pt x="484" y="803"/>
                      </a:lnTo>
                      <a:lnTo>
                        <a:pt x="484" y="802"/>
                      </a:lnTo>
                      <a:lnTo>
                        <a:pt x="483" y="802"/>
                      </a:lnTo>
                      <a:lnTo>
                        <a:pt x="484" y="802"/>
                      </a:lnTo>
                      <a:lnTo>
                        <a:pt x="484" y="803"/>
                      </a:lnTo>
                      <a:lnTo>
                        <a:pt x="484" y="802"/>
                      </a:lnTo>
                      <a:lnTo>
                        <a:pt x="484" y="802"/>
                      </a:lnTo>
                      <a:lnTo>
                        <a:pt x="483" y="802"/>
                      </a:lnTo>
                      <a:lnTo>
                        <a:pt x="483" y="802"/>
                      </a:lnTo>
                      <a:lnTo>
                        <a:pt x="483" y="802"/>
                      </a:lnTo>
                      <a:lnTo>
                        <a:pt x="483" y="802"/>
                      </a:lnTo>
                      <a:lnTo>
                        <a:pt x="483" y="801"/>
                      </a:lnTo>
                      <a:lnTo>
                        <a:pt x="483" y="802"/>
                      </a:lnTo>
                      <a:lnTo>
                        <a:pt x="483" y="801"/>
                      </a:lnTo>
                      <a:lnTo>
                        <a:pt x="483" y="802"/>
                      </a:lnTo>
                      <a:lnTo>
                        <a:pt x="482" y="802"/>
                      </a:lnTo>
                      <a:lnTo>
                        <a:pt x="482" y="802"/>
                      </a:lnTo>
                      <a:lnTo>
                        <a:pt x="482" y="801"/>
                      </a:lnTo>
                      <a:lnTo>
                        <a:pt x="482" y="801"/>
                      </a:lnTo>
                      <a:lnTo>
                        <a:pt x="482" y="802"/>
                      </a:lnTo>
                      <a:lnTo>
                        <a:pt x="482" y="802"/>
                      </a:lnTo>
                      <a:lnTo>
                        <a:pt x="482" y="801"/>
                      </a:lnTo>
                      <a:lnTo>
                        <a:pt x="482" y="801"/>
                      </a:lnTo>
                      <a:lnTo>
                        <a:pt x="482" y="801"/>
                      </a:lnTo>
                      <a:lnTo>
                        <a:pt x="482" y="801"/>
                      </a:lnTo>
                      <a:lnTo>
                        <a:pt x="482" y="801"/>
                      </a:lnTo>
                      <a:lnTo>
                        <a:pt x="482" y="801"/>
                      </a:lnTo>
                      <a:lnTo>
                        <a:pt x="482" y="801"/>
                      </a:lnTo>
                      <a:lnTo>
                        <a:pt x="482" y="801"/>
                      </a:lnTo>
                      <a:lnTo>
                        <a:pt x="482" y="800"/>
                      </a:lnTo>
                      <a:lnTo>
                        <a:pt x="482" y="800"/>
                      </a:lnTo>
                      <a:lnTo>
                        <a:pt x="481" y="800"/>
                      </a:lnTo>
                      <a:lnTo>
                        <a:pt x="481" y="800"/>
                      </a:lnTo>
                      <a:lnTo>
                        <a:pt x="481" y="800"/>
                      </a:lnTo>
                      <a:lnTo>
                        <a:pt x="481" y="800"/>
                      </a:lnTo>
                      <a:lnTo>
                        <a:pt x="481" y="800"/>
                      </a:lnTo>
                      <a:lnTo>
                        <a:pt x="481" y="800"/>
                      </a:lnTo>
                      <a:lnTo>
                        <a:pt x="481" y="799"/>
                      </a:lnTo>
                      <a:lnTo>
                        <a:pt x="480" y="799"/>
                      </a:lnTo>
                      <a:lnTo>
                        <a:pt x="480" y="799"/>
                      </a:lnTo>
                      <a:lnTo>
                        <a:pt x="481" y="799"/>
                      </a:lnTo>
                      <a:lnTo>
                        <a:pt x="481" y="799"/>
                      </a:lnTo>
                      <a:lnTo>
                        <a:pt x="480" y="799"/>
                      </a:lnTo>
                      <a:lnTo>
                        <a:pt x="480" y="798"/>
                      </a:lnTo>
                      <a:lnTo>
                        <a:pt x="480" y="798"/>
                      </a:lnTo>
                      <a:lnTo>
                        <a:pt x="480" y="798"/>
                      </a:lnTo>
                      <a:lnTo>
                        <a:pt x="480" y="798"/>
                      </a:lnTo>
                      <a:lnTo>
                        <a:pt x="480" y="799"/>
                      </a:lnTo>
                      <a:lnTo>
                        <a:pt x="480" y="799"/>
                      </a:lnTo>
                      <a:lnTo>
                        <a:pt x="479" y="799"/>
                      </a:lnTo>
                      <a:lnTo>
                        <a:pt x="479" y="798"/>
                      </a:lnTo>
                      <a:lnTo>
                        <a:pt x="479" y="798"/>
                      </a:lnTo>
                      <a:lnTo>
                        <a:pt x="479" y="798"/>
                      </a:lnTo>
                      <a:lnTo>
                        <a:pt x="479" y="798"/>
                      </a:lnTo>
                      <a:lnTo>
                        <a:pt x="479" y="798"/>
                      </a:lnTo>
                      <a:lnTo>
                        <a:pt x="479" y="798"/>
                      </a:lnTo>
                      <a:lnTo>
                        <a:pt x="478" y="798"/>
                      </a:lnTo>
                      <a:lnTo>
                        <a:pt x="479" y="797"/>
                      </a:lnTo>
                      <a:lnTo>
                        <a:pt x="479" y="797"/>
                      </a:lnTo>
                      <a:lnTo>
                        <a:pt x="478" y="797"/>
                      </a:lnTo>
                      <a:lnTo>
                        <a:pt x="478" y="797"/>
                      </a:lnTo>
                      <a:lnTo>
                        <a:pt x="478" y="797"/>
                      </a:lnTo>
                      <a:lnTo>
                        <a:pt x="477" y="797"/>
                      </a:lnTo>
                      <a:lnTo>
                        <a:pt x="477" y="797"/>
                      </a:lnTo>
                      <a:lnTo>
                        <a:pt x="477" y="797"/>
                      </a:lnTo>
                      <a:lnTo>
                        <a:pt x="477" y="797"/>
                      </a:lnTo>
                      <a:lnTo>
                        <a:pt x="476" y="797"/>
                      </a:lnTo>
                      <a:lnTo>
                        <a:pt x="476" y="797"/>
                      </a:lnTo>
                      <a:lnTo>
                        <a:pt x="476" y="797"/>
                      </a:lnTo>
                      <a:lnTo>
                        <a:pt x="476" y="797"/>
                      </a:lnTo>
                      <a:lnTo>
                        <a:pt x="476" y="798"/>
                      </a:lnTo>
                      <a:lnTo>
                        <a:pt x="476" y="798"/>
                      </a:lnTo>
                      <a:lnTo>
                        <a:pt x="476" y="797"/>
                      </a:lnTo>
                      <a:lnTo>
                        <a:pt x="475" y="797"/>
                      </a:lnTo>
                      <a:lnTo>
                        <a:pt x="475" y="797"/>
                      </a:lnTo>
                      <a:lnTo>
                        <a:pt x="475" y="797"/>
                      </a:lnTo>
                      <a:lnTo>
                        <a:pt x="474" y="797"/>
                      </a:lnTo>
                      <a:lnTo>
                        <a:pt x="474" y="797"/>
                      </a:lnTo>
                      <a:lnTo>
                        <a:pt x="474" y="797"/>
                      </a:lnTo>
                      <a:lnTo>
                        <a:pt x="474" y="797"/>
                      </a:lnTo>
                      <a:lnTo>
                        <a:pt x="474" y="797"/>
                      </a:lnTo>
                      <a:lnTo>
                        <a:pt x="474" y="796"/>
                      </a:lnTo>
                      <a:lnTo>
                        <a:pt x="474" y="796"/>
                      </a:lnTo>
                      <a:lnTo>
                        <a:pt x="474" y="796"/>
                      </a:lnTo>
                      <a:lnTo>
                        <a:pt x="473" y="796"/>
                      </a:lnTo>
                      <a:lnTo>
                        <a:pt x="473" y="795"/>
                      </a:lnTo>
                      <a:lnTo>
                        <a:pt x="473" y="795"/>
                      </a:lnTo>
                      <a:lnTo>
                        <a:pt x="473" y="795"/>
                      </a:lnTo>
                      <a:lnTo>
                        <a:pt x="472" y="795"/>
                      </a:lnTo>
                      <a:lnTo>
                        <a:pt x="472" y="795"/>
                      </a:lnTo>
                      <a:lnTo>
                        <a:pt x="472" y="795"/>
                      </a:lnTo>
                      <a:lnTo>
                        <a:pt x="472" y="795"/>
                      </a:lnTo>
                      <a:lnTo>
                        <a:pt x="472" y="795"/>
                      </a:lnTo>
                      <a:lnTo>
                        <a:pt x="472" y="795"/>
                      </a:lnTo>
                      <a:lnTo>
                        <a:pt x="471" y="795"/>
                      </a:lnTo>
                      <a:lnTo>
                        <a:pt x="471" y="795"/>
                      </a:lnTo>
                      <a:lnTo>
                        <a:pt x="471" y="795"/>
                      </a:lnTo>
                      <a:lnTo>
                        <a:pt x="471" y="795"/>
                      </a:lnTo>
                      <a:lnTo>
                        <a:pt x="471" y="795"/>
                      </a:lnTo>
                      <a:lnTo>
                        <a:pt x="470" y="795"/>
                      </a:lnTo>
                      <a:lnTo>
                        <a:pt x="469" y="795"/>
                      </a:lnTo>
                      <a:lnTo>
                        <a:pt x="469" y="795"/>
                      </a:lnTo>
                      <a:lnTo>
                        <a:pt x="469" y="795"/>
                      </a:lnTo>
                      <a:lnTo>
                        <a:pt x="469" y="795"/>
                      </a:lnTo>
                      <a:lnTo>
                        <a:pt x="469" y="794"/>
                      </a:lnTo>
                      <a:lnTo>
                        <a:pt x="469" y="794"/>
                      </a:lnTo>
                      <a:lnTo>
                        <a:pt x="468" y="794"/>
                      </a:lnTo>
                      <a:lnTo>
                        <a:pt x="468" y="794"/>
                      </a:lnTo>
                      <a:lnTo>
                        <a:pt x="467" y="794"/>
                      </a:lnTo>
                      <a:lnTo>
                        <a:pt x="467" y="794"/>
                      </a:lnTo>
                      <a:lnTo>
                        <a:pt x="467" y="794"/>
                      </a:lnTo>
                      <a:lnTo>
                        <a:pt x="467" y="794"/>
                      </a:lnTo>
                      <a:lnTo>
                        <a:pt x="467" y="793"/>
                      </a:lnTo>
                      <a:lnTo>
                        <a:pt x="466" y="793"/>
                      </a:lnTo>
                      <a:lnTo>
                        <a:pt x="466" y="793"/>
                      </a:lnTo>
                      <a:lnTo>
                        <a:pt x="466" y="793"/>
                      </a:lnTo>
                      <a:lnTo>
                        <a:pt x="466" y="793"/>
                      </a:lnTo>
                      <a:lnTo>
                        <a:pt x="466" y="792"/>
                      </a:lnTo>
                      <a:lnTo>
                        <a:pt x="465" y="792"/>
                      </a:lnTo>
                      <a:lnTo>
                        <a:pt x="465" y="792"/>
                      </a:lnTo>
                      <a:lnTo>
                        <a:pt x="465" y="792"/>
                      </a:lnTo>
                      <a:lnTo>
                        <a:pt x="465" y="792"/>
                      </a:lnTo>
                      <a:lnTo>
                        <a:pt x="464" y="792"/>
                      </a:lnTo>
                      <a:lnTo>
                        <a:pt x="464" y="792"/>
                      </a:lnTo>
                      <a:lnTo>
                        <a:pt x="464" y="792"/>
                      </a:lnTo>
                      <a:lnTo>
                        <a:pt x="463" y="792"/>
                      </a:lnTo>
                      <a:lnTo>
                        <a:pt x="463" y="792"/>
                      </a:lnTo>
                      <a:lnTo>
                        <a:pt x="463" y="792"/>
                      </a:lnTo>
                      <a:lnTo>
                        <a:pt x="463" y="792"/>
                      </a:lnTo>
                      <a:lnTo>
                        <a:pt x="463" y="792"/>
                      </a:lnTo>
                      <a:lnTo>
                        <a:pt x="463" y="792"/>
                      </a:lnTo>
                      <a:lnTo>
                        <a:pt x="463" y="792"/>
                      </a:lnTo>
                      <a:lnTo>
                        <a:pt x="462" y="792"/>
                      </a:lnTo>
                      <a:lnTo>
                        <a:pt x="462" y="792"/>
                      </a:lnTo>
                      <a:lnTo>
                        <a:pt x="462" y="792"/>
                      </a:lnTo>
                      <a:lnTo>
                        <a:pt x="462" y="792"/>
                      </a:lnTo>
                      <a:lnTo>
                        <a:pt x="461" y="792"/>
                      </a:lnTo>
                      <a:lnTo>
                        <a:pt x="461" y="792"/>
                      </a:lnTo>
                      <a:lnTo>
                        <a:pt x="462" y="791"/>
                      </a:lnTo>
                      <a:lnTo>
                        <a:pt x="461" y="791"/>
                      </a:lnTo>
                      <a:lnTo>
                        <a:pt x="461" y="791"/>
                      </a:lnTo>
                      <a:lnTo>
                        <a:pt x="461" y="791"/>
                      </a:lnTo>
                      <a:lnTo>
                        <a:pt x="460" y="791"/>
                      </a:lnTo>
                      <a:lnTo>
                        <a:pt x="460" y="791"/>
                      </a:lnTo>
                      <a:lnTo>
                        <a:pt x="460" y="790"/>
                      </a:lnTo>
                      <a:lnTo>
                        <a:pt x="460" y="790"/>
                      </a:lnTo>
                      <a:lnTo>
                        <a:pt x="460" y="790"/>
                      </a:lnTo>
                      <a:lnTo>
                        <a:pt x="460" y="790"/>
                      </a:lnTo>
                      <a:lnTo>
                        <a:pt x="460" y="790"/>
                      </a:lnTo>
                      <a:lnTo>
                        <a:pt x="460" y="790"/>
                      </a:lnTo>
                      <a:lnTo>
                        <a:pt x="459" y="790"/>
                      </a:lnTo>
                      <a:lnTo>
                        <a:pt x="459" y="789"/>
                      </a:lnTo>
                      <a:lnTo>
                        <a:pt x="459" y="789"/>
                      </a:lnTo>
                      <a:lnTo>
                        <a:pt x="460" y="789"/>
                      </a:lnTo>
                      <a:lnTo>
                        <a:pt x="460" y="789"/>
                      </a:lnTo>
                      <a:lnTo>
                        <a:pt x="459" y="789"/>
                      </a:lnTo>
                      <a:lnTo>
                        <a:pt x="459" y="789"/>
                      </a:lnTo>
                      <a:lnTo>
                        <a:pt x="459" y="788"/>
                      </a:lnTo>
                      <a:lnTo>
                        <a:pt x="459" y="789"/>
                      </a:lnTo>
                      <a:lnTo>
                        <a:pt x="458" y="788"/>
                      </a:lnTo>
                      <a:lnTo>
                        <a:pt x="458" y="788"/>
                      </a:lnTo>
                      <a:lnTo>
                        <a:pt x="458" y="788"/>
                      </a:lnTo>
                      <a:lnTo>
                        <a:pt x="458" y="788"/>
                      </a:lnTo>
                      <a:lnTo>
                        <a:pt x="457" y="787"/>
                      </a:lnTo>
                      <a:lnTo>
                        <a:pt x="458" y="787"/>
                      </a:lnTo>
                      <a:lnTo>
                        <a:pt x="457" y="787"/>
                      </a:lnTo>
                      <a:lnTo>
                        <a:pt x="457" y="787"/>
                      </a:lnTo>
                      <a:lnTo>
                        <a:pt x="457" y="787"/>
                      </a:lnTo>
                      <a:lnTo>
                        <a:pt x="457" y="787"/>
                      </a:lnTo>
                      <a:lnTo>
                        <a:pt x="457" y="786"/>
                      </a:lnTo>
                      <a:lnTo>
                        <a:pt x="457" y="786"/>
                      </a:lnTo>
                      <a:lnTo>
                        <a:pt x="457" y="786"/>
                      </a:lnTo>
                      <a:lnTo>
                        <a:pt x="457" y="785"/>
                      </a:lnTo>
                      <a:lnTo>
                        <a:pt x="457" y="785"/>
                      </a:lnTo>
                      <a:lnTo>
                        <a:pt x="457" y="785"/>
                      </a:lnTo>
                      <a:lnTo>
                        <a:pt x="457" y="785"/>
                      </a:lnTo>
                      <a:lnTo>
                        <a:pt x="457" y="785"/>
                      </a:lnTo>
                      <a:lnTo>
                        <a:pt x="457" y="785"/>
                      </a:lnTo>
                      <a:lnTo>
                        <a:pt x="457" y="784"/>
                      </a:lnTo>
                      <a:lnTo>
                        <a:pt x="457" y="784"/>
                      </a:lnTo>
                      <a:lnTo>
                        <a:pt x="457" y="784"/>
                      </a:lnTo>
                      <a:lnTo>
                        <a:pt x="457" y="783"/>
                      </a:lnTo>
                      <a:lnTo>
                        <a:pt x="457" y="783"/>
                      </a:lnTo>
                      <a:lnTo>
                        <a:pt x="457" y="783"/>
                      </a:lnTo>
                      <a:lnTo>
                        <a:pt x="456" y="783"/>
                      </a:lnTo>
                      <a:lnTo>
                        <a:pt x="456" y="783"/>
                      </a:lnTo>
                      <a:lnTo>
                        <a:pt x="456" y="783"/>
                      </a:lnTo>
                      <a:lnTo>
                        <a:pt x="456" y="783"/>
                      </a:lnTo>
                      <a:lnTo>
                        <a:pt x="455" y="782"/>
                      </a:lnTo>
                      <a:lnTo>
                        <a:pt x="455" y="782"/>
                      </a:lnTo>
                      <a:lnTo>
                        <a:pt x="455" y="783"/>
                      </a:lnTo>
                      <a:lnTo>
                        <a:pt x="455" y="783"/>
                      </a:lnTo>
                      <a:lnTo>
                        <a:pt x="454" y="782"/>
                      </a:lnTo>
                      <a:lnTo>
                        <a:pt x="453" y="782"/>
                      </a:lnTo>
                      <a:lnTo>
                        <a:pt x="453" y="781"/>
                      </a:lnTo>
                      <a:lnTo>
                        <a:pt x="453" y="781"/>
                      </a:lnTo>
                      <a:lnTo>
                        <a:pt x="453" y="780"/>
                      </a:lnTo>
                      <a:lnTo>
                        <a:pt x="453" y="780"/>
                      </a:lnTo>
                      <a:lnTo>
                        <a:pt x="453" y="781"/>
                      </a:lnTo>
                      <a:lnTo>
                        <a:pt x="453" y="781"/>
                      </a:lnTo>
                      <a:lnTo>
                        <a:pt x="453" y="781"/>
                      </a:lnTo>
                      <a:lnTo>
                        <a:pt x="453" y="781"/>
                      </a:lnTo>
                      <a:lnTo>
                        <a:pt x="453" y="782"/>
                      </a:lnTo>
                      <a:lnTo>
                        <a:pt x="453" y="782"/>
                      </a:lnTo>
                      <a:lnTo>
                        <a:pt x="453" y="782"/>
                      </a:lnTo>
                      <a:lnTo>
                        <a:pt x="452" y="782"/>
                      </a:lnTo>
                      <a:lnTo>
                        <a:pt x="452" y="782"/>
                      </a:lnTo>
                      <a:lnTo>
                        <a:pt x="452" y="781"/>
                      </a:lnTo>
                      <a:lnTo>
                        <a:pt x="452" y="781"/>
                      </a:lnTo>
                      <a:lnTo>
                        <a:pt x="452" y="781"/>
                      </a:lnTo>
                      <a:lnTo>
                        <a:pt x="452" y="780"/>
                      </a:lnTo>
                      <a:lnTo>
                        <a:pt x="452" y="780"/>
                      </a:lnTo>
                      <a:lnTo>
                        <a:pt x="451" y="781"/>
                      </a:lnTo>
                      <a:lnTo>
                        <a:pt x="451" y="781"/>
                      </a:lnTo>
                      <a:lnTo>
                        <a:pt x="450" y="781"/>
                      </a:lnTo>
                      <a:lnTo>
                        <a:pt x="450" y="780"/>
                      </a:lnTo>
                      <a:lnTo>
                        <a:pt x="450" y="780"/>
                      </a:lnTo>
                      <a:lnTo>
                        <a:pt x="450" y="780"/>
                      </a:lnTo>
                      <a:lnTo>
                        <a:pt x="450" y="781"/>
                      </a:lnTo>
                      <a:lnTo>
                        <a:pt x="450" y="781"/>
                      </a:lnTo>
                      <a:lnTo>
                        <a:pt x="450" y="781"/>
                      </a:lnTo>
                      <a:lnTo>
                        <a:pt x="450" y="781"/>
                      </a:lnTo>
                      <a:lnTo>
                        <a:pt x="449" y="781"/>
                      </a:lnTo>
                      <a:lnTo>
                        <a:pt x="449" y="780"/>
                      </a:lnTo>
                      <a:lnTo>
                        <a:pt x="449" y="780"/>
                      </a:lnTo>
                      <a:lnTo>
                        <a:pt x="449" y="781"/>
                      </a:lnTo>
                      <a:lnTo>
                        <a:pt x="449" y="781"/>
                      </a:lnTo>
                      <a:lnTo>
                        <a:pt x="448" y="781"/>
                      </a:lnTo>
                      <a:lnTo>
                        <a:pt x="448" y="782"/>
                      </a:lnTo>
                      <a:lnTo>
                        <a:pt x="448" y="781"/>
                      </a:lnTo>
                      <a:lnTo>
                        <a:pt x="448" y="781"/>
                      </a:lnTo>
                      <a:lnTo>
                        <a:pt x="448" y="781"/>
                      </a:lnTo>
                      <a:lnTo>
                        <a:pt x="448" y="780"/>
                      </a:lnTo>
                      <a:lnTo>
                        <a:pt x="447" y="781"/>
                      </a:lnTo>
                      <a:lnTo>
                        <a:pt x="447" y="781"/>
                      </a:lnTo>
                      <a:lnTo>
                        <a:pt x="447" y="781"/>
                      </a:lnTo>
                      <a:lnTo>
                        <a:pt x="447" y="781"/>
                      </a:lnTo>
                      <a:lnTo>
                        <a:pt x="447" y="781"/>
                      </a:lnTo>
                      <a:lnTo>
                        <a:pt x="446" y="780"/>
                      </a:lnTo>
                      <a:lnTo>
                        <a:pt x="446" y="780"/>
                      </a:lnTo>
                      <a:lnTo>
                        <a:pt x="445" y="780"/>
                      </a:lnTo>
                      <a:lnTo>
                        <a:pt x="445" y="780"/>
                      </a:lnTo>
                      <a:lnTo>
                        <a:pt x="445" y="780"/>
                      </a:lnTo>
                      <a:lnTo>
                        <a:pt x="444" y="779"/>
                      </a:lnTo>
                      <a:lnTo>
                        <a:pt x="444" y="779"/>
                      </a:lnTo>
                      <a:lnTo>
                        <a:pt x="443" y="779"/>
                      </a:lnTo>
                      <a:lnTo>
                        <a:pt x="443" y="780"/>
                      </a:lnTo>
                      <a:lnTo>
                        <a:pt x="443" y="780"/>
                      </a:lnTo>
                      <a:lnTo>
                        <a:pt x="443" y="779"/>
                      </a:lnTo>
                      <a:lnTo>
                        <a:pt x="442" y="779"/>
                      </a:lnTo>
                      <a:lnTo>
                        <a:pt x="442" y="779"/>
                      </a:lnTo>
                      <a:lnTo>
                        <a:pt x="442" y="780"/>
                      </a:lnTo>
                      <a:lnTo>
                        <a:pt x="442" y="779"/>
                      </a:lnTo>
                      <a:lnTo>
                        <a:pt x="442" y="779"/>
                      </a:lnTo>
                      <a:lnTo>
                        <a:pt x="441" y="778"/>
                      </a:lnTo>
                      <a:lnTo>
                        <a:pt x="441" y="778"/>
                      </a:lnTo>
                      <a:lnTo>
                        <a:pt x="441" y="778"/>
                      </a:lnTo>
                      <a:lnTo>
                        <a:pt x="441" y="777"/>
                      </a:lnTo>
                      <a:lnTo>
                        <a:pt x="441" y="777"/>
                      </a:lnTo>
                      <a:lnTo>
                        <a:pt x="440" y="777"/>
                      </a:lnTo>
                      <a:lnTo>
                        <a:pt x="440" y="777"/>
                      </a:lnTo>
                      <a:lnTo>
                        <a:pt x="439" y="777"/>
                      </a:lnTo>
                      <a:lnTo>
                        <a:pt x="439" y="778"/>
                      </a:lnTo>
                      <a:lnTo>
                        <a:pt x="439" y="777"/>
                      </a:lnTo>
                      <a:lnTo>
                        <a:pt x="439" y="777"/>
                      </a:lnTo>
                      <a:lnTo>
                        <a:pt x="439" y="777"/>
                      </a:lnTo>
                      <a:lnTo>
                        <a:pt x="439" y="776"/>
                      </a:lnTo>
                      <a:lnTo>
                        <a:pt x="438" y="776"/>
                      </a:lnTo>
                      <a:lnTo>
                        <a:pt x="438" y="777"/>
                      </a:lnTo>
                      <a:lnTo>
                        <a:pt x="438" y="777"/>
                      </a:lnTo>
                      <a:lnTo>
                        <a:pt x="438" y="777"/>
                      </a:lnTo>
                      <a:lnTo>
                        <a:pt x="438" y="777"/>
                      </a:lnTo>
                      <a:lnTo>
                        <a:pt x="437" y="777"/>
                      </a:lnTo>
                      <a:lnTo>
                        <a:pt x="437" y="776"/>
                      </a:lnTo>
                      <a:lnTo>
                        <a:pt x="437" y="775"/>
                      </a:lnTo>
                      <a:lnTo>
                        <a:pt x="437" y="776"/>
                      </a:lnTo>
                      <a:lnTo>
                        <a:pt x="436" y="775"/>
                      </a:lnTo>
                      <a:lnTo>
                        <a:pt x="436" y="775"/>
                      </a:lnTo>
                      <a:lnTo>
                        <a:pt x="436" y="775"/>
                      </a:lnTo>
                      <a:lnTo>
                        <a:pt x="435" y="775"/>
                      </a:lnTo>
                      <a:lnTo>
                        <a:pt x="435" y="775"/>
                      </a:lnTo>
                      <a:lnTo>
                        <a:pt x="435" y="775"/>
                      </a:lnTo>
                      <a:lnTo>
                        <a:pt x="435" y="775"/>
                      </a:lnTo>
                      <a:lnTo>
                        <a:pt x="435" y="775"/>
                      </a:lnTo>
                      <a:lnTo>
                        <a:pt x="435" y="776"/>
                      </a:lnTo>
                      <a:lnTo>
                        <a:pt x="435" y="776"/>
                      </a:lnTo>
                      <a:lnTo>
                        <a:pt x="434" y="775"/>
                      </a:lnTo>
                      <a:lnTo>
                        <a:pt x="434" y="775"/>
                      </a:lnTo>
                      <a:lnTo>
                        <a:pt x="435" y="775"/>
                      </a:lnTo>
                      <a:lnTo>
                        <a:pt x="434" y="775"/>
                      </a:lnTo>
                      <a:lnTo>
                        <a:pt x="434" y="775"/>
                      </a:lnTo>
                      <a:lnTo>
                        <a:pt x="434" y="775"/>
                      </a:lnTo>
                      <a:lnTo>
                        <a:pt x="434" y="775"/>
                      </a:lnTo>
                      <a:lnTo>
                        <a:pt x="434" y="775"/>
                      </a:lnTo>
                      <a:lnTo>
                        <a:pt x="434" y="775"/>
                      </a:lnTo>
                      <a:lnTo>
                        <a:pt x="434" y="775"/>
                      </a:lnTo>
                      <a:lnTo>
                        <a:pt x="435" y="774"/>
                      </a:lnTo>
                      <a:lnTo>
                        <a:pt x="435" y="774"/>
                      </a:lnTo>
                      <a:lnTo>
                        <a:pt x="435" y="774"/>
                      </a:lnTo>
                      <a:lnTo>
                        <a:pt x="434" y="774"/>
                      </a:lnTo>
                      <a:lnTo>
                        <a:pt x="433" y="774"/>
                      </a:lnTo>
                      <a:lnTo>
                        <a:pt x="432" y="774"/>
                      </a:lnTo>
                      <a:lnTo>
                        <a:pt x="432" y="774"/>
                      </a:lnTo>
                      <a:lnTo>
                        <a:pt x="432" y="774"/>
                      </a:lnTo>
                      <a:lnTo>
                        <a:pt x="432" y="774"/>
                      </a:lnTo>
                      <a:lnTo>
                        <a:pt x="432" y="774"/>
                      </a:lnTo>
                      <a:lnTo>
                        <a:pt x="431" y="774"/>
                      </a:lnTo>
                      <a:lnTo>
                        <a:pt x="431" y="775"/>
                      </a:lnTo>
                      <a:lnTo>
                        <a:pt x="431" y="775"/>
                      </a:lnTo>
                      <a:lnTo>
                        <a:pt x="431" y="775"/>
                      </a:lnTo>
                      <a:lnTo>
                        <a:pt x="430" y="775"/>
                      </a:lnTo>
                      <a:lnTo>
                        <a:pt x="430" y="775"/>
                      </a:lnTo>
                      <a:lnTo>
                        <a:pt x="430" y="774"/>
                      </a:lnTo>
                      <a:lnTo>
                        <a:pt x="430" y="773"/>
                      </a:lnTo>
                      <a:lnTo>
                        <a:pt x="430" y="773"/>
                      </a:lnTo>
                      <a:lnTo>
                        <a:pt x="430" y="773"/>
                      </a:lnTo>
                      <a:lnTo>
                        <a:pt x="430" y="773"/>
                      </a:lnTo>
                      <a:lnTo>
                        <a:pt x="429" y="773"/>
                      </a:lnTo>
                      <a:lnTo>
                        <a:pt x="429" y="773"/>
                      </a:lnTo>
                      <a:lnTo>
                        <a:pt x="428" y="773"/>
                      </a:lnTo>
                      <a:lnTo>
                        <a:pt x="428" y="773"/>
                      </a:lnTo>
                      <a:lnTo>
                        <a:pt x="428" y="773"/>
                      </a:lnTo>
                      <a:lnTo>
                        <a:pt x="428" y="773"/>
                      </a:lnTo>
                      <a:lnTo>
                        <a:pt x="427" y="773"/>
                      </a:lnTo>
                      <a:lnTo>
                        <a:pt x="427" y="773"/>
                      </a:lnTo>
                      <a:lnTo>
                        <a:pt x="427" y="774"/>
                      </a:lnTo>
                      <a:lnTo>
                        <a:pt x="427" y="773"/>
                      </a:lnTo>
                      <a:lnTo>
                        <a:pt x="427" y="773"/>
                      </a:lnTo>
                      <a:lnTo>
                        <a:pt x="427" y="773"/>
                      </a:lnTo>
                      <a:lnTo>
                        <a:pt x="427" y="772"/>
                      </a:lnTo>
                      <a:lnTo>
                        <a:pt x="427" y="772"/>
                      </a:lnTo>
                      <a:lnTo>
                        <a:pt x="427" y="772"/>
                      </a:lnTo>
                      <a:lnTo>
                        <a:pt x="427" y="772"/>
                      </a:lnTo>
                      <a:lnTo>
                        <a:pt x="426" y="773"/>
                      </a:lnTo>
                      <a:lnTo>
                        <a:pt x="426" y="772"/>
                      </a:lnTo>
                      <a:lnTo>
                        <a:pt x="426" y="772"/>
                      </a:lnTo>
                      <a:lnTo>
                        <a:pt x="426" y="772"/>
                      </a:lnTo>
                      <a:lnTo>
                        <a:pt x="426" y="772"/>
                      </a:lnTo>
                      <a:lnTo>
                        <a:pt x="425" y="772"/>
                      </a:lnTo>
                      <a:lnTo>
                        <a:pt x="425" y="772"/>
                      </a:lnTo>
                      <a:lnTo>
                        <a:pt x="425" y="771"/>
                      </a:lnTo>
                      <a:lnTo>
                        <a:pt x="425" y="770"/>
                      </a:lnTo>
                      <a:lnTo>
                        <a:pt x="426" y="770"/>
                      </a:lnTo>
                      <a:lnTo>
                        <a:pt x="426" y="770"/>
                      </a:lnTo>
                      <a:lnTo>
                        <a:pt x="425" y="770"/>
                      </a:lnTo>
                      <a:lnTo>
                        <a:pt x="425" y="770"/>
                      </a:lnTo>
                      <a:lnTo>
                        <a:pt x="425" y="770"/>
                      </a:lnTo>
                      <a:lnTo>
                        <a:pt x="425" y="770"/>
                      </a:lnTo>
                      <a:lnTo>
                        <a:pt x="425" y="770"/>
                      </a:lnTo>
                      <a:lnTo>
                        <a:pt x="425" y="770"/>
                      </a:lnTo>
                      <a:lnTo>
                        <a:pt x="425" y="770"/>
                      </a:lnTo>
                      <a:lnTo>
                        <a:pt x="426" y="770"/>
                      </a:lnTo>
                      <a:lnTo>
                        <a:pt x="426" y="769"/>
                      </a:lnTo>
                      <a:lnTo>
                        <a:pt x="425" y="769"/>
                      </a:lnTo>
                      <a:lnTo>
                        <a:pt x="425" y="768"/>
                      </a:lnTo>
                      <a:lnTo>
                        <a:pt x="424" y="768"/>
                      </a:lnTo>
                      <a:lnTo>
                        <a:pt x="424" y="768"/>
                      </a:lnTo>
                      <a:lnTo>
                        <a:pt x="424" y="767"/>
                      </a:lnTo>
                      <a:lnTo>
                        <a:pt x="423" y="767"/>
                      </a:lnTo>
                      <a:lnTo>
                        <a:pt x="423" y="767"/>
                      </a:lnTo>
                      <a:lnTo>
                        <a:pt x="423" y="767"/>
                      </a:lnTo>
                      <a:lnTo>
                        <a:pt x="423" y="767"/>
                      </a:lnTo>
                      <a:lnTo>
                        <a:pt x="423" y="767"/>
                      </a:lnTo>
                      <a:lnTo>
                        <a:pt x="423" y="767"/>
                      </a:lnTo>
                      <a:lnTo>
                        <a:pt x="423" y="768"/>
                      </a:lnTo>
                      <a:lnTo>
                        <a:pt x="422" y="768"/>
                      </a:lnTo>
                      <a:lnTo>
                        <a:pt x="422" y="768"/>
                      </a:lnTo>
                      <a:lnTo>
                        <a:pt x="422" y="767"/>
                      </a:lnTo>
                      <a:lnTo>
                        <a:pt x="422" y="767"/>
                      </a:lnTo>
                      <a:lnTo>
                        <a:pt x="422" y="767"/>
                      </a:lnTo>
                      <a:lnTo>
                        <a:pt x="421" y="767"/>
                      </a:lnTo>
                      <a:lnTo>
                        <a:pt x="421" y="767"/>
                      </a:lnTo>
                      <a:lnTo>
                        <a:pt x="421" y="767"/>
                      </a:lnTo>
                      <a:lnTo>
                        <a:pt x="421" y="767"/>
                      </a:lnTo>
                      <a:lnTo>
                        <a:pt x="421" y="767"/>
                      </a:lnTo>
                      <a:lnTo>
                        <a:pt x="420" y="767"/>
                      </a:lnTo>
                      <a:lnTo>
                        <a:pt x="420" y="767"/>
                      </a:lnTo>
                      <a:lnTo>
                        <a:pt x="419" y="767"/>
                      </a:lnTo>
                      <a:lnTo>
                        <a:pt x="419" y="767"/>
                      </a:lnTo>
                      <a:lnTo>
                        <a:pt x="418" y="766"/>
                      </a:lnTo>
                      <a:lnTo>
                        <a:pt x="418" y="766"/>
                      </a:lnTo>
                      <a:lnTo>
                        <a:pt x="418" y="766"/>
                      </a:lnTo>
                      <a:lnTo>
                        <a:pt x="418" y="767"/>
                      </a:lnTo>
                      <a:lnTo>
                        <a:pt x="417" y="767"/>
                      </a:lnTo>
                      <a:lnTo>
                        <a:pt x="417" y="767"/>
                      </a:lnTo>
                      <a:lnTo>
                        <a:pt x="417" y="767"/>
                      </a:lnTo>
                      <a:lnTo>
                        <a:pt x="417" y="767"/>
                      </a:lnTo>
                      <a:lnTo>
                        <a:pt x="417" y="767"/>
                      </a:lnTo>
                      <a:lnTo>
                        <a:pt x="416" y="767"/>
                      </a:lnTo>
                      <a:lnTo>
                        <a:pt x="416" y="767"/>
                      </a:lnTo>
                      <a:lnTo>
                        <a:pt x="416" y="767"/>
                      </a:lnTo>
                      <a:lnTo>
                        <a:pt x="416" y="767"/>
                      </a:lnTo>
                      <a:lnTo>
                        <a:pt x="416" y="767"/>
                      </a:lnTo>
                      <a:lnTo>
                        <a:pt x="416" y="768"/>
                      </a:lnTo>
                      <a:lnTo>
                        <a:pt x="416" y="768"/>
                      </a:lnTo>
                      <a:lnTo>
                        <a:pt x="415" y="768"/>
                      </a:lnTo>
                      <a:lnTo>
                        <a:pt x="415" y="767"/>
                      </a:lnTo>
                      <a:lnTo>
                        <a:pt x="415" y="768"/>
                      </a:lnTo>
                      <a:lnTo>
                        <a:pt x="415" y="768"/>
                      </a:lnTo>
                      <a:lnTo>
                        <a:pt x="415" y="768"/>
                      </a:lnTo>
                      <a:lnTo>
                        <a:pt x="414" y="768"/>
                      </a:lnTo>
                      <a:lnTo>
                        <a:pt x="414" y="768"/>
                      </a:lnTo>
                      <a:lnTo>
                        <a:pt x="414" y="768"/>
                      </a:lnTo>
                      <a:lnTo>
                        <a:pt x="413" y="768"/>
                      </a:lnTo>
                      <a:lnTo>
                        <a:pt x="413" y="768"/>
                      </a:lnTo>
                      <a:lnTo>
                        <a:pt x="413" y="768"/>
                      </a:lnTo>
                      <a:lnTo>
                        <a:pt x="413" y="768"/>
                      </a:lnTo>
                      <a:lnTo>
                        <a:pt x="413" y="768"/>
                      </a:lnTo>
                      <a:lnTo>
                        <a:pt x="412" y="768"/>
                      </a:lnTo>
                      <a:lnTo>
                        <a:pt x="413" y="768"/>
                      </a:lnTo>
                      <a:lnTo>
                        <a:pt x="412" y="769"/>
                      </a:lnTo>
                      <a:lnTo>
                        <a:pt x="412" y="770"/>
                      </a:lnTo>
                      <a:lnTo>
                        <a:pt x="412" y="770"/>
                      </a:lnTo>
                      <a:lnTo>
                        <a:pt x="411" y="769"/>
                      </a:lnTo>
                      <a:lnTo>
                        <a:pt x="411" y="769"/>
                      </a:lnTo>
                      <a:lnTo>
                        <a:pt x="411" y="770"/>
                      </a:lnTo>
                      <a:lnTo>
                        <a:pt x="410" y="769"/>
                      </a:lnTo>
                      <a:lnTo>
                        <a:pt x="410" y="770"/>
                      </a:lnTo>
                      <a:lnTo>
                        <a:pt x="410" y="770"/>
                      </a:lnTo>
                      <a:lnTo>
                        <a:pt x="410" y="770"/>
                      </a:lnTo>
                      <a:lnTo>
                        <a:pt x="411" y="770"/>
                      </a:lnTo>
                      <a:lnTo>
                        <a:pt x="411" y="771"/>
                      </a:lnTo>
                      <a:lnTo>
                        <a:pt x="410" y="771"/>
                      </a:lnTo>
                      <a:lnTo>
                        <a:pt x="410" y="770"/>
                      </a:lnTo>
                      <a:lnTo>
                        <a:pt x="410" y="770"/>
                      </a:lnTo>
                      <a:lnTo>
                        <a:pt x="410" y="771"/>
                      </a:lnTo>
                      <a:lnTo>
                        <a:pt x="410" y="771"/>
                      </a:lnTo>
                      <a:lnTo>
                        <a:pt x="409" y="771"/>
                      </a:lnTo>
                      <a:lnTo>
                        <a:pt x="409" y="771"/>
                      </a:lnTo>
                      <a:lnTo>
                        <a:pt x="409" y="770"/>
                      </a:lnTo>
                      <a:lnTo>
                        <a:pt x="408" y="770"/>
                      </a:lnTo>
                      <a:lnTo>
                        <a:pt x="408" y="770"/>
                      </a:lnTo>
                      <a:lnTo>
                        <a:pt x="408" y="770"/>
                      </a:lnTo>
                      <a:lnTo>
                        <a:pt x="407" y="770"/>
                      </a:lnTo>
                      <a:lnTo>
                        <a:pt x="407" y="771"/>
                      </a:lnTo>
                      <a:lnTo>
                        <a:pt x="407" y="771"/>
                      </a:lnTo>
                      <a:lnTo>
                        <a:pt x="407" y="771"/>
                      </a:lnTo>
                      <a:lnTo>
                        <a:pt x="407" y="771"/>
                      </a:lnTo>
                      <a:lnTo>
                        <a:pt x="407" y="771"/>
                      </a:lnTo>
                      <a:lnTo>
                        <a:pt x="407" y="772"/>
                      </a:lnTo>
                      <a:lnTo>
                        <a:pt x="407" y="772"/>
                      </a:lnTo>
                      <a:lnTo>
                        <a:pt x="407" y="772"/>
                      </a:lnTo>
                      <a:lnTo>
                        <a:pt x="406" y="772"/>
                      </a:lnTo>
                      <a:lnTo>
                        <a:pt x="406" y="772"/>
                      </a:lnTo>
                      <a:lnTo>
                        <a:pt x="406" y="772"/>
                      </a:lnTo>
                      <a:lnTo>
                        <a:pt x="406" y="772"/>
                      </a:lnTo>
                      <a:lnTo>
                        <a:pt x="405" y="772"/>
                      </a:lnTo>
                      <a:lnTo>
                        <a:pt x="405" y="772"/>
                      </a:lnTo>
                      <a:lnTo>
                        <a:pt x="405" y="772"/>
                      </a:lnTo>
                      <a:lnTo>
                        <a:pt x="405" y="773"/>
                      </a:lnTo>
                      <a:lnTo>
                        <a:pt x="405" y="773"/>
                      </a:lnTo>
                      <a:lnTo>
                        <a:pt x="405" y="774"/>
                      </a:lnTo>
                      <a:lnTo>
                        <a:pt x="405" y="774"/>
                      </a:lnTo>
                      <a:lnTo>
                        <a:pt x="405" y="774"/>
                      </a:lnTo>
                      <a:lnTo>
                        <a:pt x="404" y="774"/>
                      </a:lnTo>
                      <a:lnTo>
                        <a:pt x="404" y="775"/>
                      </a:lnTo>
                      <a:lnTo>
                        <a:pt x="404" y="775"/>
                      </a:lnTo>
                      <a:lnTo>
                        <a:pt x="403" y="774"/>
                      </a:lnTo>
                      <a:lnTo>
                        <a:pt x="403" y="774"/>
                      </a:lnTo>
                      <a:lnTo>
                        <a:pt x="403" y="774"/>
                      </a:lnTo>
                      <a:lnTo>
                        <a:pt x="402" y="774"/>
                      </a:lnTo>
                      <a:lnTo>
                        <a:pt x="402" y="774"/>
                      </a:lnTo>
                      <a:lnTo>
                        <a:pt x="402" y="775"/>
                      </a:lnTo>
                      <a:lnTo>
                        <a:pt x="402" y="775"/>
                      </a:lnTo>
                      <a:lnTo>
                        <a:pt x="401" y="775"/>
                      </a:lnTo>
                      <a:lnTo>
                        <a:pt x="401" y="775"/>
                      </a:lnTo>
                      <a:lnTo>
                        <a:pt x="401" y="775"/>
                      </a:lnTo>
                      <a:lnTo>
                        <a:pt x="401" y="775"/>
                      </a:lnTo>
                      <a:lnTo>
                        <a:pt x="401" y="775"/>
                      </a:lnTo>
                      <a:lnTo>
                        <a:pt x="400" y="775"/>
                      </a:lnTo>
                      <a:lnTo>
                        <a:pt x="400" y="775"/>
                      </a:lnTo>
                      <a:lnTo>
                        <a:pt x="400" y="775"/>
                      </a:lnTo>
                      <a:lnTo>
                        <a:pt x="400" y="774"/>
                      </a:lnTo>
                      <a:lnTo>
                        <a:pt x="400" y="774"/>
                      </a:lnTo>
                      <a:lnTo>
                        <a:pt x="400" y="774"/>
                      </a:lnTo>
                      <a:lnTo>
                        <a:pt x="400" y="774"/>
                      </a:lnTo>
                      <a:lnTo>
                        <a:pt x="400" y="774"/>
                      </a:lnTo>
                      <a:lnTo>
                        <a:pt x="400" y="774"/>
                      </a:lnTo>
                      <a:lnTo>
                        <a:pt x="399" y="774"/>
                      </a:lnTo>
                      <a:lnTo>
                        <a:pt x="399" y="774"/>
                      </a:lnTo>
                      <a:lnTo>
                        <a:pt x="399" y="775"/>
                      </a:lnTo>
                      <a:lnTo>
                        <a:pt x="399" y="775"/>
                      </a:lnTo>
                      <a:lnTo>
                        <a:pt x="399" y="775"/>
                      </a:lnTo>
                      <a:lnTo>
                        <a:pt x="398" y="775"/>
                      </a:lnTo>
                      <a:lnTo>
                        <a:pt x="398" y="775"/>
                      </a:lnTo>
                      <a:lnTo>
                        <a:pt x="397" y="775"/>
                      </a:lnTo>
                      <a:lnTo>
                        <a:pt x="397" y="776"/>
                      </a:lnTo>
                      <a:lnTo>
                        <a:pt x="397" y="776"/>
                      </a:lnTo>
                      <a:lnTo>
                        <a:pt x="397" y="777"/>
                      </a:lnTo>
                      <a:lnTo>
                        <a:pt x="396" y="777"/>
                      </a:lnTo>
                      <a:lnTo>
                        <a:pt x="396" y="777"/>
                      </a:lnTo>
                      <a:lnTo>
                        <a:pt x="396" y="777"/>
                      </a:lnTo>
                      <a:lnTo>
                        <a:pt x="395" y="777"/>
                      </a:lnTo>
                      <a:lnTo>
                        <a:pt x="395" y="777"/>
                      </a:lnTo>
                      <a:lnTo>
                        <a:pt x="395" y="777"/>
                      </a:lnTo>
                      <a:lnTo>
                        <a:pt x="395" y="777"/>
                      </a:lnTo>
                      <a:lnTo>
                        <a:pt x="394" y="777"/>
                      </a:lnTo>
                      <a:lnTo>
                        <a:pt x="394" y="777"/>
                      </a:lnTo>
                      <a:lnTo>
                        <a:pt x="394" y="777"/>
                      </a:lnTo>
                      <a:lnTo>
                        <a:pt x="393" y="778"/>
                      </a:lnTo>
                      <a:lnTo>
                        <a:pt x="393" y="778"/>
                      </a:lnTo>
                      <a:lnTo>
                        <a:pt x="393" y="779"/>
                      </a:lnTo>
                      <a:lnTo>
                        <a:pt x="393" y="778"/>
                      </a:lnTo>
                      <a:lnTo>
                        <a:pt x="392" y="778"/>
                      </a:lnTo>
                      <a:lnTo>
                        <a:pt x="392" y="777"/>
                      </a:lnTo>
                      <a:lnTo>
                        <a:pt x="392" y="777"/>
                      </a:lnTo>
                      <a:lnTo>
                        <a:pt x="392" y="777"/>
                      </a:lnTo>
                      <a:lnTo>
                        <a:pt x="392" y="777"/>
                      </a:lnTo>
                      <a:lnTo>
                        <a:pt x="391" y="777"/>
                      </a:lnTo>
                      <a:lnTo>
                        <a:pt x="391" y="777"/>
                      </a:lnTo>
                      <a:lnTo>
                        <a:pt x="391" y="777"/>
                      </a:lnTo>
                      <a:lnTo>
                        <a:pt x="391" y="776"/>
                      </a:lnTo>
                      <a:lnTo>
                        <a:pt x="391" y="776"/>
                      </a:lnTo>
                      <a:lnTo>
                        <a:pt x="391" y="776"/>
                      </a:lnTo>
                      <a:lnTo>
                        <a:pt x="391" y="777"/>
                      </a:lnTo>
                      <a:lnTo>
                        <a:pt x="391" y="777"/>
                      </a:lnTo>
                      <a:lnTo>
                        <a:pt x="390" y="776"/>
                      </a:lnTo>
                      <a:lnTo>
                        <a:pt x="390" y="776"/>
                      </a:lnTo>
                      <a:lnTo>
                        <a:pt x="389" y="776"/>
                      </a:lnTo>
                      <a:lnTo>
                        <a:pt x="389" y="776"/>
                      </a:lnTo>
                      <a:lnTo>
                        <a:pt x="389" y="776"/>
                      </a:lnTo>
                      <a:lnTo>
                        <a:pt x="389" y="775"/>
                      </a:lnTo>
                      <a:lnTo>
                        <a:pt x="389" y="775"/>
                      </a:lnTo>
                      <a:lnTo>
                        <a:pt x="388" y="775"/>
                      </a:lnTo>
                      <a:lnTo>
                        <a:pt x="388" y="776"/>
                      </a:lnTo>
                      <a:lnTo>
                        <a:pt x="388" y="775"/>
                      </a:lnTo>
                      <a:lnTo>
                        <a:pt x="388" y="776"/>
                      </a:lnTo>
                      <a:lnTo>
                        <a:pt x="388" y="776"/>
                      </a:lnTo>
                      <a:lnTo>
                        <a:pt x="388" y="776"/>
                      </a:lnTo>
                      <a:lnTo>
                        <a:pt x="388" y="777"/>
                      </a:lnTo>
                      <a:lnTo>
                        <a:pt x="388" y="777"/>
                      </a:lnTo>
                      <a:lnTo>
                        <a:pt x="387" y="777"/>
                      </a:lnTo>
                      <a:lnTo>
                        <a:pt x="387" y="777"/>
                      </a:lnTo>
                      <a:lnTo>
                        <a:pt x="387" y="777"/>
                      </a:lnTo>
                      <a:lnTo>
                        <a:pt x="387" y="778"/>
                      </a:lnTo>
                      <a:lnTo>
                        <a:pt x="387" y="777"/>
                      </a:lnTo>
                      <a:lnTo>
                        <a:pt x="386" y="777"/>
                      </a:lnTo>
                      <a:lnTo>
                        <a:pt x="386" y="777"/>
                      </a:lnTo>
                      <a:lnTo>
                        <a:pt x="386" y="777"/>
                      </a:lnTo>
                      <a:lnTo>
                        <a:pt x="386" y="777"/>
                      </a:lnTo>
                      <a:lnTo>
                        <a:pt x="385" y="777"/>
                      </a:lnTo>
                      <a:lnTo>
                        <a:pt x="385" y="778"/>
                      </a:lnTo>
                      <a:lnTo>
                        <a:pt x="385" y="778"/>
                      </a:lnTo>
                      <a:lnTo>
                        <a:pt x="384" y="777"/>
                      </a:lnTo>
                      <a:lnTo>
                        <a:pt x="383" y="777"/>
                      </a:lnTo>
                      <a:lnTo>
                        <a:pt x="383" y="777"/>
                      </a:lnTo>
                      <a:lnTo>
                        <a:pt x="383" y="777"/>
                      </a:lnTo>
                      <a:lnTo>
                        <a:pt x="383" y="778"/>
                      </a:lnTo>
                      <a:lnTo>
                        <a:pt x="383" y="778"/>
                      </a:lnTo>
                      <a:lnTo>
                        <a:pt x="383" y="778"/>
                      </a:lnTo>
                      <a:lnTo>
                        <a:pt x="382" y="778"/>
                      </a:lnTo>
                      <a:lnTo>
                        <a:pt x="381" y="778"/>
                      </a:lnTo>
                      <a:lnTo>
                        <a:pt x="381" y="778"/>
                      </a:lnTo>
                      <a:lnTo>
                        <a:pt x="380" y="778"/>
                      </a:lnTo>
                      <a:lnTo>
                        <a:pt x="380" y="778"/>
                      </a:lnTo>
                      <a:lnTo>
                        <a:pt x="380" y="778"/>
                      </a:lnTo>
                      <a:lnTo>
                        <a:pt x="380" y="777"/>
                      </a:lnTo>
                      <a:lnTo>
                        <a:pt x="379" y="777"/>
                      </a:lnTo>
                      <a:lnTo>
                        <a:pt x="379" y="778"/>
                      </a:lnTo>
                      <a:lnTo>
                        <a:pt x="379" y="778"/>
                      </a:lnTo>
                      <a:lnTo>
                        <a:pt x="379" y="778"/>
                      </a:lnTo>
                      <a:lnTo>
                        <a:pt x="378" y="778"/>
                      </a:lnTo>
                      <a:lnTo>
                        <a:pt x="378" y="777"/>
                      </a:lnTo>
                      <a:lnTo>
                        <a:pt x="378" y="777"/>
                      </a:lnTo>
                      <a:lnTo>
                        <a:pt x="378" y="777"/>
                      </a:lnTo>
                      <a:lnTo>
                        <a:pt x="378" y="777"/>
                      </a:lnTo>
                      <a:lnTo>
                        <a:pt x="378" y="778"/>
                      </a:lnTo>
                      <a:lnTo>
                        <a:pt x="378" y="778"/>
                      </a:lnTo>
                      <a:lnTo>
                        <a:pt x="378" y="778"/>
                      </a:lnTo>
                      <a:lnTo>
                        <a:pt x="378" y="779"/>
                      </a:lnTo>
                      <a:lnTo>
                        <a:pt x="378" y="779"/>
                      </a:lnTo>
                      <a:lnTo>
                        <a:pt x="378" y="779"/>
                      </a:lnTo>
                      <a:lnTo>
                        <a:pt x="378" y="778"/>
                      </a:lnTo>
                      <a:lnTo>
                        <a:pt x="377" y="778"/>
                      </a:lnTo>
                      <a:lnTo>
                        <a:pt x="377" y="777"/>
                      </a:lnTo>
                      <a:lnTo>
                        <a:pt x="377" y="777"/>
                      </a:lnTo>
                      <a:lnTo>
                        <a:pt x="377" y="777"/>
                      </a:lnTo>
                      <a:lnTo>
                        <a:pt x="376" y="778"/>
                      </a:lnTo>
                      <a:lnTo>
                        <a:pt x="377" y="778"/>
                      </a:lnTo>
                      <a:lnTo>
                        <a:pt x="377" y="778"/>
                      </a:lnTo>
                      <a:lnTo>
                        <a:pt x="377" y="779"/>
                      </a:lnTo>
                      <a:lnTo>
                        <a:pt x="376" y="779"/>
                      </a:lnTo>
                      <a:lnTo>
                        <a:pt x="376" y="778"/>
                      </a:lnTo>
                      <a:lnTo>
                        <a:pt x="376" y="778"/>
                      </a:lnTo>
                      <a:lnTo>
                        <a:pt x="375" y="777"/>
                      </a:lnTo>
                      <a:lnTo>
                        <a:pt x="374" y="778"/>
                      </a:lnTo>
                      <a:lnTo>
                        <a:pt x="374" y="778"/>
                      </a:lnTo>
                      <a:lnTo>
                        <a:pt x="374" y="777"/>
                      </a:lnTo>
                      <a:lnTo>
                        <a:pt x="374" y="777"/>
                      </a:lnTo>
                      <a:lnTo>
                        <a:pt x="374" y="777"/>
                      </a:lnTo>
                      <a:lnTo>
                        <a:pt x="374" y="777"/>
                      </a:lnTo>
                      <a:lnTo>
                        <a:pt x="374" y="777"/>
                      </a:lnTo>
                      <a:lnTo>
                        <a:pt x="373" y="777"/>
                      </a:lnTo>
                      <a:lnTo>
                        <a:pt x="373" y="777"/>
                      </a:lnTo>
                      <a:lnTo>
                        <a:pt x="373" y="777"/>
                      </a:lnTo>
                      <a:lnTo>
                        <a:pt x="373" y="777"/>
                      </a:lnTo>
                      <a:lnTo>
                        <a:pt x="373" y="777"/>
                      </a:lnTo>
                      <a:lnTo>
                        <a:pt x="373" y="777"/>
                      </a:lnTo>
                      <a:lnTo>
                        <a:pt x="373" y="776"/>
                      </a:lnTo>
                      <a:lnTo>
                        <a:pt x="372" y="776"/>
                      </a:lnTo>
                      <a:lnTo>
                        <a:pt x="372" y="776"/>
                      </a:lnTo>
                      <a:lnTo>
                        <a:pt x="372" y="776"/>
                      </a:lnTo>
                      <a:lnTo>
                        <a:pt x="371" y="776"/>
                      </a:lnTo>
                      <a:lnTo>
                        <a:pt x="371" y="777"/>
                      </a:lnTo>
                      <a:lnTo>
                        <a:pt x="371" y="777"/>
                      </a:lnTo>
                      <a:lnTo>
                        <a:pt x="370" y="778"/>
                      </a:lnTo>
                      <a:lnTo>
                        <a:pt x="370" y="778"/>
                      </a:lnTo>
                      <a:lnTo>
                        <a:pt x="370" y="778"/>
                      </a:lnTo>
                      <a:lnTo>
                        <a:pt x="369" y="778"/>
                      </a:lnTo>
                      <a:lnTo>
                        <a:pt x="369" y="778"/>
                      </a:lnTo>
                      <a:lnTo>
                        <a:pt x="369" y="778"/>
                      </a:lnTo>
                      <a:lnTo>
                        <a:pt x="369" y="779"/>
                      </a:lnTo>
                      <a:lnTo>
                        <a:pt x="369" y="779"/>
                      </a:lnTo>
                      <a:lnTo>
                        <a:pt x="369" y="779"/>
                      </a:lnTo>
                      <a:lnTo>
                        <a:pt x="368" y="779"/>
                      </a:lnTo>
                      <a:lnTo>
                        <a:pt x="368" y="779"/>
                      </a:lnTo>
                      <a:lnTo>
                        <a:pt x="369" y="780"/>
                      </a:lnTo>
                      <a:lnTo>
                        <a:pt x="369" y="780"/>
                      </a:lnTo>
                      <a:lnTo>
                        <a:pt x="369" y="780"/>
                      </a:lnTo>
                      <a:lnTo>
                        <a:pt x="369" y="781"/>
                      </a:lnTo>
                      <a:lnTo>
                        <a:pt x="368" y="781"/>
                      </a:lnTo>
                      <a:lnTo>
                        <a:pt x="368" y="781"/>
                      </a:lnTo>
                      <a:lnTo>
                        <a:pt x="367" y="781"/>
                      </a:lnTo>
                      <a:lnTo>
                        <a:pt x="367" y="781"/>
                      </a:lnTo>
                      <a:lnTo>
                        <a:pt x="367" y="782"/>
                      </a:lnTo>
                      <a:lnTo>
                        <a:pt x="367" y="782"/>
                      </a:lnTo>
                      <a:lnTo>
                        <a:pt x="367" y="782"/>
                      </a:lnTo>
                      <a:lnTo>
                        <a:pt x="367" y="783"/>
                      </a:lnTo>
                      <a:lnTo>
                        <a:pt x="366" y="783"/>
                      </a:lnTo>
                      <a:lnTo>
                        <a:pt x="366" y="782"/>
                      </a:lnTo>
                      <a:lnTo>
                        <a:pt x="365" y="783"/>
                      </a:lnTo>
                      <a:lnTo>
                        <a:pt x="364" y="782"/>
                      </a:lnTo>
                      <a:lnTo>
                        <a:pt x="364" y="783"/>
                      </a:lnTo>
                      <a:lnTo>
                        <a:pt x="364" y="783"/>
                      </a:lnTo>
                      <a:lnTo>
                        <a:pt x="364" y="784"/>
                      </a:lnTo>
                      <a:lnTo>
                        <a:pt x="364" y="784"/>
                      </a:lnTo>
                      <a:lnTo>
                        <a:pt x="363" y="785"/>
                      </a:lnTo>
                      <a:lnTo>
                        <a:pt x="363" y="785"/>
                      </a:lnTo>
                      <a:lnTo>
                        <a:pt x="363" y="785"/>
                      </a:lnTo>
                      <a:lnTo>
                        <a:pt x="363" y="785"/>
                      </a:lnTo>
                      <a:lnTo>
                        <a:pt x="364" y="785"/>
                      </a:lnTo>
                      <a:lnTo>
                        <a:pt x="364" y="785"/>
                      </a:lnTo>
                      <a:lnTo>
                        <a:pt x="365" y="785"/>
                      </a:lnTo>
                      <a:lnTo>
                        <a:pt x="365" y="786"/>
                      </a:lnTo>
                      <a:lnTo>
                        <a:pt x="365" y="786"/>
                      </a:lnTo>
                      <a:lnTo>
                        <a:pt x="364" y="786"/>
                      </a:lnTo>
                      <a:lnTo>
                        <a:pt x="364" y="786"/>
                      </a:lnTo>
                      <a:lnTo>
                        <a:pt x="364" y="786"/>
                      </a:lnTo>
                      <a:lnTo>
                        <a:pt x="363" y="786"/>
                      </a:lnTo>
                      <a:lnTo>
                        <a:pt x="363" y="786"/>
                      </a:lnTo>
                      <a:lnTo>
                        <a:pt x="363" y="787"/>
                      </a:lnTo>
                      <a:lnTo>
                        <a:pt x="363" y="787"/>
                      </a:lnTo>
                      <a:lnTo>
                        <a:pt x="364" y="787"/>
                      </a:lnTo>
                      <a:lnTo>
                        <a:pt x="364" y="787"/>
                      </a:lnTo>
                      <a:lnTo>
                        <a:pt x="364" y="787"/>
                      </a:lnTo>
                      <a:lnTo>
                        <a:pt x="364" y="788"/>
                      </a:lnTo>
                      <a:lnTo>
                        <a:pt x="364" y="788"/>
                      </a:lnTo>
                      <a:lnTo>
                        <a:pt x="364" y="788"/>
                      </a:lnTo>
                      <a:lnTo>
                        <a:pt x="364" y="788"/>
                      </a:lnTo>
                      <a:lnTo>
                        <a:pt x="363" y="788"/>
                      </a:lnTo>
                      <a:lnTo>
                        <a:pt x="363" y="788"/>
                      </a:lnTo>
                      <a:lnTo>
                        <a:pt x="362" y="789"/>
                      </a:lnTo>
                      <a:lnTo>
                        <a:pt x="363" y="790"/>
                      </a:lnTo>
                      <a:lnTo>
                        <a:pt x="363" y="790"/>
                      </a:lnTo>
                      <a:lnTo>
                        <a:pt x="362" y="790"/>
                      </a:lnTo>
                      <a:lnTo>
                        <a:pt x="362" y="790"/>
                      </a:lnTo>
                      <a:lnTo>
                        <a:pt x="362" y="790"/>
                      </a:lnTo>
                      <a:lnTo>
                        <a:pt x="362" y="790"/>
                      </a:lnTo>
                      <a:lnTo>
                        <a:pt x="361" y="790"/>
                      </a:lnTo>
                      <a:lnTo>
                        <a:pt x="361" y="790"/>
                      </a:lnTo>
                      <a:lnTo>
                        <a:pt x="361" y="791"/>
                      </a:lnTo>
                      <a:lnTo>
                        <a:pt x="361" y="791"/>
                      </a:lnTo>
                      <a:lnTo>
                        <a:pt x="361" y="791"/>
                      </a:lnTo>
                      <a:lnTo>
                        <a:pt x="361" y="791"/>
                      </a:lnTo>
                      <a:lnTo>
                        <a:pt x="361" y="792"/>
                      </a:lnTo>
                      <a:lnTo>
                        <a:pt x="361" y="792"/>
                      </a:lnTo>
                      <a:lnTo>
                        <a:pt x="361" y="792"/>
                      </a:lnTo>
                      <a:lnTo>
                        <a:pt x="361" y="793"/>
                      </a:lnTo>
                      <a:lnTo>
                        <a:pt x="360" y="793"/>
                      </a:lnTo>
                      <a:lnTo>
                        <a:pt x="360" y="793"/>
                      </a:lnTo>
                      <a:lnTo>
                        <a:pt x="360" y="794"/>
                      </a:lnTo>
                      <a:lnTo>
                        <a:pt x="360" y="794"/>
                      </a:lnTo>
                      <a:lnTo>
                        <a:pt x="360" y="794"/>
                      </a:lnTo>
                      <a:lnTo>
                        <a:pt x="359" y="794"/>
                      </a:lnTo>
                      <a:lnTo>
                        <a:pt x="359" y="794"/>
                      </a:lnTo>
                      <a:lnTo>
                        <a:pt x="358" y="794"/>
                      </a:lnTo>
                      <a:lnTo>
                        <a:pt x="358" y="794"/>
                      </a:lnTo>
                      <a:lnTo>
                        <a:pt x="358" y="794"/>
                      </a:lnTo>
                      <a:lnTo>
                        <a:pt x="357" y="794"/>
                      </a:lnTo>
                      <a:lnTo>
                        <a:pt x="357" y="794"/>
                      </a:lnTo>
                      <a:lnTo>
                        <a:pt x="356" y="795"/>
                      </a:lnTo>
                      <a:lnTo>
                        <a:pt x="355" y="795"/>
                      </a:lnTo>
                      <a:lnTo>
                        <a:pt x="355" y="795"/>
                      </a:lnTo>
                      <a:lnTo>
                        <a:pt x="355" y="796"/>
                      </a:lnTo>
                      <a:lnTo>
                        <a:pt x="355" y="796"/>
                      </a:lnTo>
                      <a:lnTo>
                        <a:pt x="355" y="796"/>
                      </a:lnTo>
                      <a:lnTo>
                        <a:pt x="355" y="796"/>
                      </a:lnTo>
                      <a:lnTo>
                        <a:pt x="353" y="797"/>
                      </a:lnTo>
                      <a:lnTo>
                        <a:pt x="353" y="797"/>
                      </a:lnTo>
                      <a:lnTo>
                        <a:pt x="353" y="797"/>
                      </a:lnTo>
                      <a:lnTo>
                        <a:pt x="353" y="797"/>
                      </a:lnTo>
                      <a:lnTo>
                        <a:pt x="353" y="797"/>
                      </a:lnTo>
                      <a:lnTo>
                        <a:pt x="352" y="797"/>
                      </a:lnTo>
                      <a:lnTo>
                        <a:pt x="352" y="797"/>
                      </a:lnTo>
                      <a:lnTo>
                        <a:pt x="352" y="798"/>
                      </a:lnTo>
                      <a:lnTo>
                        <a:pt x="353" y="798"/>
                      </a:lnTo>
                      <a:lnTo>
                        <a:pt x="353" y="798"/>
                      </a:lnTo>
                      <a:lnTo>
                        <a:pt x="352" y="799"/>
                      </a:lnTo>
                      <a:lnTo>
                        <a:pt x="352" y="799"/>
                      </a:lnTo>
                      <a:lnTo>
                        <a:pt x="352" y="800"/>
                      </a:lnTo>
                      <a:lnTo>
                        <a:pt x="353" y="800"/>
                      </a:lnTo>
                      <a:lnTo>
                        <a:pt x="353" y="800"/>
                      </a:lnTo>
                      <a:lnTo>
                        <a:pt x="353" y="799"/>
                      </a:lnTo>
                      <a:lnTo>
                        <a:pt x="354" y="799"/>
                      </a:lnTo>
                      <a:lnTo>
                        <a:pt x="354" y="799"/>
                      </a:lnTo>
                      <a:lnTo>
                        <a:pt x="354" y="800"/>
                      </a:lnTo>
                      <a:lnTo>
                        <a:pt x="353" y="801"/>
                      </a:lnTo>
                      <a:lnTo>
                        <a:pt x="353" y="801"/>
                      </a:lnTo>
                      <a:lnTo>
                        <a:pt x="353" y="801"/>
                      </a:lnTo>
                      <a:lnTo>
                        <a:pt x="353" y="802"/>
                      </a:lnTo>
                      <a:lnTo>
                        <a:pt x="352" y="802"/>
                      </a:lnTo>
                      <a:lnTo>
                        <a:pt x="352" y="802"/>
                      </a:lnTo>
                      <a:lnTo>
                        <a:pt x="352" y="803"/>
                      </a:lnTo>
                      <a:lnTo>
                        <a:pt x="352" y="803"/>
                      </a:lnTo>
                      <a:lnTo>
                        <a:pt x="352" y="803"/>
                      </a:lnTo>
                      <a:lnTo>
                        <a:pt x="351" y="804"/>
                      </a:lnTo>
                      <a:lnTo>
                        <a:pt x="351" y="804"/>
                      </a:lnTo>
                      <a:lnTo>
                        <a:pt x="350" y="804"/>
                      </a:lnTo>
                      <a:lnTo>
                        <a:pt x="350" y="804"/>
                      </a:lnTo>
                      <a:lnTo>
                        <a:pt x="350" y="805"/>
                      </a:lnTo>
                      <a:lnTo>
                        <a:pt x="349" y="805"/>
                      </a:lnTo>
                      <a:lnTo>
                        <a:pt x="349" y="806"/>
                      </a:lnTo>
                      <a:lnTo>
                        <a:pt x="349" y="806"/>
                      </a:lnTo>
                      <a:lnTo>
                        <a:pt x="348" y="806"/>
                      </a:lnTo>
                      <a:lnTo>
                        <a:pt x="348" y="806"/>
                      </a:lnTo>
                      <a:lnTo>
                        <a:pt x="348" y="807"/>
                      </a:lnTo>
                      <a:lnTo>
                        <a:pt x="348" y="807"/>
                      </a:lnTo>
                      <a:lnTo>
                        <a:pt x="348" y="807"/>
                      </a:lnTo>
                      <a:lnTo>
                        <a:pt x="348" y="808"/>
                      </a:lnTo>
                      <a:lnTo>
                        <a:pt x="348" y="808"/>
                      </a:lnTo>
                      <a:lnTo>
                        <a:pt x="347" y="809"/>
                      </a:lnTo>
                      <a:lnTo>
                        <a:pt x="347" y="809"/>
                      </a:lnTo>
                      <a:lnTo>
                        <a:pt x="347" y="809"/>
                      </a:lnTo>
                      <a:lnTo>
                        <a:pt x="346" y="809"/>
                      </a:lnTo>
                      <a:lnTo>
                        <a:pt x="346" y="809"/>
                      </a:lnTo>
                      <a:lnTo>
                        <a:pt x="346" y="809"/>
                      </a:lnTo>
                      <a:lnTo>
                        <a:pt x="345" y="809"/>
                      </a:lnTo>
                      <a:lnTo>
                        <a:pt x="345" y="809"/>
                      </a:lnTo>
                      <a:lnTo>
                        <a:pt x="345" y="810"/>
                      </a:lnTo>
                      <a:lnTo>
                        <a:pt x="345" y="810"/>
                      </a:lnTo>
                      <a:lnTo>
                        <a:pt x="344" y="810"/>
                      </a:lnTo>
                      <a:lnTo>
                        <a:pt x="344" y="811"/>
                      </a:lnTo>
                      <a:lnTo>
                        <a:pt x="343" y="811"/>
                      </a:lnTo>
                      <a:lnTo>
                        <a:pt x="343" y="812"/>
                      </a:lnTo>
                      <a:lnTo>
                        <a:pt x="343" y="812"/>
                      </a:lnTo>
                      <a:lnTo>
                        <a:pt x="343" y="812"/>
                      </a:lnTo>
                      <a:lnTo>
                        <a:pt x="343" y="812"/>
                      </a:lnTo>
                      <a:lnTo>
                        <a:pt x="342" y="812"/>
                      </a:lnTo>
                      <a:lnTo>
                        <a:pt x="342" y="812"/>
                      </a:lnTo>
                      <a:lnTo>
                        <a:pt x="342" y="813"/>
                      </a:lnTo>
                      <a:lnTo>
                        <a:pt x="342" y="813"/>
                      </a:lnTo>
                      <a:lnTo>
                        <a:pt x="341" y="812"/>
                      </a:lnTo>
                      <a:lnTo>
                        <a:pt x="341" y="812"/>
                      </a:lnTo>
                      <a:lnTo>
                        <a:pt x="341" y="812"/>
                      </a:lnTo>
                      <a:lnTo>
                        <a:pt x="340" y="812"/>
                      </a:lnTo>
                      <a:lnTo>
                        <a:pt x="340" y="812"/>
                      </a:lnTo>
                      <a:lnTo>
                        <a:pt x="339" y="812"/>
                      </a:lnTo>
                      <a:lnTo>
                        <a:pt x="339" y="812"/>
                      </a:lnTo>
                      <a:lnTo>
                        <a:pt x="339" y="812"/>
                      </a:lnTo>
                      <a:lnTo>
                        <a:pt x="338" y="812"/>
                      </a:lnTo>
                      <a:lnTo>
                        <a:pt x="336" y="813"/>
                      </a:lnTo>
                      <a:lnTo>
                        <a:pt x="335" y="813"/>
                      </a:lnTo>
                      <a:lnTo>
                        <a:pt x="335" y="813"/>
                      </a:lnTo>
                      <a:lnTo>
                        <a:pt x="334" y="813"/>
                      </a:lnTo>
                      <a:lnTo>
                        <a:pt x="334" y="813"/>
                      </a:lnTo>
                      <a:lnTo>
                        <a:pt x="333" y="813"/>
                      </a:lnTo>
                      <a:lnTo>
                        <a:pt x="334" y="813"/>
                      </a:lnTo>
                      <a:lnTo>
                        <a:pt x="333" y="813"/>
                      </a:lnTo>
                      <a:lnTo>
                        <a:pt x="333" y="814"/>
                      </a:lnTo>
                      <a:lnTo>
                        <a:pt x="333" y="814"/>
                      </a:lnTo>
                      <a:lnTo>
                        <a:pt x="332" y="814"/>
                      </a:lnTo>
                      <a:lnTo>
                        <a:pt x="332" y="813"/>
                      </a:lnTo>
                      <a:lnTo>
                        <a:pt x="332" y="814"/>
                      </a:lnTo>
                      <a:lnTo>
                        <a:pt x="332" y="814"/>
                      </a:lnTo>
                      <a:lnTo>
                        <a:pt x="332" y="815"/>
                      </a:lnTo>
                      <a:lnTo>
                        <a:pt x="333" y="815"/>
                      </a:lnTo>
                      <a:lnTo>
                        <a:pt x="333" y="815"/>
                      </a:lnTo>
                      <a:lnTo>
                        <a:pt x="332" y="815"/>
                      </a:lnTo>
                      <a:lnTo>
                        <a:pt x="332" y="815"/>
                      </a:lnTo>
                      <a:lnTo>
                        <a:pt x="331" y="815"/>
                      </a:lnTo>
                      <a:lnTo>
                        <a:pt x="331" y="815"/>
                      </a:lnTo>
                      <a:lnTo>
                        <a:pt x="331" y="815"/>
                      </a:lnTo>
                      <a:lnTo>
                        <a:pt x="331" y="816"/>
                      </a:lnTo>
                      <a:lnTo>
                        <a:pt x="331" y="815"/>
                      </a:lnTo>
                      <a:lnTo>
                        <a:pt x="330" y="815"/>
                      </a:lnTo>
                      <a:lnTo>
                        <a:pt x="330" y="815"/>
                      </a:lnTo>
                      <a:lnTo>
                        <a:pt x="329" y="815"/>
                      </a:lnTo>
                      <a:lnTo>
                        <a:pt x="329" y="815"/>
                      </a:lnTo>
                      <a:lnTo>
                        <a:pt x="329" y="816"/>
                      </a:lnTo>
                      <a:lnTo>
                        <a:pt x="329" y="816"/>
                      </a:lnTo>
                      <a:lnTo>
                        <a:pt x="329" y="815"/>
                      </a:lnTo>
                      <a:lnTo>
                        <a:pt x="329" y="815"/>
                      </a:lnTo>
                      <a:lnTo>
                        <a:pt x="329" y="815"/>
                      </a:lnTo>
                      <a:lnTo>
                        <a:pt x="329" y="815"/>
                      </a:lnTo>
                      <a:lnTo>
                        <a:pt x="329" y="815"/>
                      </a:lnTo>
                      <a:lnTo>
                        <a:pt x="328" y="815"/>
                      </a:lnTo>
                      <a:lnTo>
                        <a:pt x="328" y="815"/>
                      </a:lnTo>
                      <a:lnTo>
                        <a:pt x="328" y="815"/>
                      </a:lnTo>
                      <a:lnTo>
                        <a:pt x="328" y="815"/>
                      </a:lnTo>
                      <a:lnTo>
                        <a:pt x="327" y="815"/>
                      </a:lnTo>
                      <a:lnTo>
                        <a:pt x="327" y="815"/>
                      </a:lnTo>
                      <a:lnTo>
                        <a:pt x="327" y="815"/>
                      </a:lnTo>
                      <a:lnTo>
                        <a:pt x="327" y="816"/>
                      </a:lnTo>
                      <a:lnTo>
                        <a:pt x="326" y="816"/>
                      </a:lnTo>
                      <a:lnTo>
                        <a:pt x="326" y="816"/>
                      </a:lnTo>
                      <a:lnTo>
                        <a:pt x="326" y="816"/>
                      </a:lnTo>
                      <a:lnTo>
                        <a:pt x="325" y="816"/>
                      </a:lnTo>
                      <a:lnTo>
                        <a:pt x="325" y="816"/>
                      </a:lnTo>
                      <a:lnTo>
                        <a:pt x="325" y="817"/>
                      </a:lnTo>
                      <a:lnTo>
                        <a:pt x="325" y="817"/>
                      </a:lnTo>
                      <a:lnTo>
                        <a:pt x="325" y="817"/>
                      </a:lnTo>
                      <a:lnTo>
                        <a:pt x="324" y="817"/>
                      </a:lnTo>
                      <a:lnTo>
                        <a:pt x="324" y="817"/>
                      </a:lnTo>
                      <a:lnTo>
                        <a:pt x="324" y="817"/>
                      </a:lnTo>
                      <a:lnTo>
                        <a:pt x="323" y="817"/>
                      </a:lnTo>
                      <a:lnTo>
                        <a:pt x="323" y="816"/>
                      </a:lnTo>
                      <a:lnTo>
                        <a:pt x="322" y="816"/>
                      </a:lnTo>
                      <a:lnTo>
                        <a:pt x="322" y="816"/>
                      </a:lnTo>
                      <a:lnTo>
                        <a:pt x="322" y="817"/>
                      </a:lnTo>
                      <a:lnTo>
                        <a:pt x="322" y="817"/>
                      </a:lnTo>
                      <a:lnTo>
                        <a:pt x="321" y="817"/>
                      </a:lnTo>
                      <a:lnTo>
                        <a:pt x="321" y="817"/>
                      </a:lnTo>
                      <a:lnTo>
                        <a:pt x="321" y="818"/>
                      </a:lnTo>
                      <a:lnTo>
                        <a:pt x="320" y="818"/>
                      </a:lnTo>
                      <a:lnTo>
                        <a:pt x="320" y="818"/>
                      </a:lnTo>
                      <a:lnTo>
                        <a:pt x="320" y="818"/>
                      </a:lnTo>
                      <a:lnTo>
                        <a:pt x="320" y="818"/>
                      </a:lnTo>
                      <a:lnTo>
                        <a:pt x="319" y="818"/>
                      </a:lnTo>
                      <a:lnTo>
                        <a:pt x="319" y="818"/>
                      </a:lnTo>
                      <a:lnTo>
                        <a:pt x="319" y="818"/>
                      </a:lnTo>
                      <a:lnTo>
                        <a:pt x="318" y="819"/>
                      </a:lnTo>
                      <a:lnTo>
                        <a:pt x="318" y="819"/>
                      </a:lnTo>
                      <a:lnTo>
                        <a:pt x="317" y="819"/>
                      </a:lnTo>
                      <a:lnTo>
                        <a:pt x="317" y="820"/>
                      </a:lnTo>
                      <a:lnTo>
                        <a:pt x="317" y="821"/>
                      </a:lnTo>
                      <a:lnTo>
                        <a:pt x="317" y="821"/>
                      </a:lnTo>
                      <a:lnTo>
                        <a:pt x="317" y="822"/>
                      </a:lnTo>
                      <a:lnTo>
                        <a:pt x="316" y="822"/>
                      </a:lnTo>
                      <a:lnTo>
                        <a:pt x="316" y="821"/>
                      </a:lnTo>
                      <a:lnTo>
                        <a:pt x="316" y="821"/>
                      </a:lnTo>
                      <a:lnTo>
                        <a:pt x="316" y="821"/>
                      </a:lnTo>
                      <a:lnTo>
                        <a:pt x="315" y="820"/>
                      </a:lnTo>
                      <a:lnTo>
                        <a:pt x="315" y="820"/>
                      </a:lnTo>
                      <a:lnTo>
                        <a:pt x="315" y="819"/>
                      </a:lnTo>
                      <a:lnTo>
                        <a:pt x="315" y="818"/>
                      </a:lnTo>
                      <a:lnTo>
                        <a:pt x="314" y="819"/>
                      </a:lnTo>
                      <a:lnTo>
                        <a:pt x="313" y="818"/>
                      </a:lnTo>
                      <a:lnTo>
                        <a:pt x="313" y="819"/>
                      </a:lnTo>
                      <a:lnTo>
                        <a:pt x="313" y="819"/>
                      </a:lnTo>
                      <a:lnTo>
                        <a:pt x="312" y="818"/>
                      </a:lnTo>
                      <a:lnTo>
                        <a:pt x="312" y="818"/>
                      </a:lnTo>
                      <a:lnTo>
                        <a:pt x="311" y="818"/>
                      </a:lnTo>
                      <a:lnTo>
                        <a:pt x="311" y="818"/>
                      </a:lnTo>
                      <a:lnTo>
                        <a:pt x="311" y="818"/>
                      </a:lnTo>
                      <a:lnTo>
                        <a:pt x="311" y="817"/>
                      </a:lnTo>
                      <a:lnTo>
                        <a:pt x="311" y="817"/>
                      </a:lnTo>
                      <a:lnTo>
                        <a:pt x="311" y="817"/>
                      </a:lnTo>
                      <a:lnTo>
                        <a:pt x="310" y="816"/>
                      </a:lnTo>
                      <a:lnTo>
                        <a:pt x="310" y="816"/>
                      </a:lnTo>
                      <a:lnTo>
                        <a:pt x="309" y="816"/>
                      </a:lnTo>
                      <a:lnTo>
                        <a:pt x="309" y="815"/>
                      </a:lnTo>
                      <a:lnTo>
                        <a:pt x="309" y="815"/>
                      </a:lnTo>
                      <a:lnTo>
                        <a:pt x="309" y="815"/>
                      </a:lnTo>
                      <a:lnTo>
                        <a:pt x="308" y="815"/>
                      </a:lnTo>
                      <a:lnTo>
                        <a:pt x="308" y="815"/>
                      </a:lnTo>
                      <a:lnTo>
                        <a:pt x="308" y="815"/>
                      </a:lnTo>
                      <a:lnTo>
                        <a:pt x="308" y="815"/>
                      </a:lnTo>
                      <a:lnTo>
                        <a:pt x="308" y="814"/>
                      </a:lnTo>
                      <a:lnTo>
                        <a:pt x="308" y="814"/>
                      </a:lnTo>
                      <a:lnTo>
                        <a:pt x="307" y="814"/>
                      </a:lnTo>
                      <a:lnTo>
                        <a:pt x="306" y="814"/>
                      </a:lnTo>
                      <a:lnTo>
                        <a:pt x="306" y="814"/>
                      </a:lnTo>
                      <a:lnTo>
                        <a:pt x="305" y="814"/>
                      </a:lnTo>
                      <a:lnTo>
                        <a:pt x="305" y="813"/>
                      </a:lnTo>
                      <a:lnTo>
                        <a:pt x="305" y="813"/>
                      </a:lnTo>
                      <a:lnTo>
                        <a:pt x="305" y="812"/>
                      </a:lnTo>
                      <a:lnTo>
                        <a:pt x="305" y="812"/>
                      </a:lnTo>
                      <a:lnTo>
                        <a:pt x="305" y="812"/>
                      </a:lnTo>
                      <a:lnTo>
                        <a:pt x="306" y="812"/>
                      </a:lnTo>
                      <a:lnTo>
                        <a:pt x="306" y="812"/>
                      </a:lnTo>
                      <a:lnTo>
                        <a:pt x="306" y="812"/>
                      </a:lnTo>
                      <a:lnTo>
                        <a:pt x="306" y="811"/>
                      </a:lnTo>
                      <a:lnTo>
                        <a:pt x="305" y="811"/>
                      </a:lnTo>
                      <a:lnTo>
                        <a:pt x="305" y="811"/>
                      </a:lnTo>
                      <a:lnTo>
                        <a:pt x="304" y="810"/>
                      </a:lnTo>
                      <a:lnTo>
                        <a:pt x="304" y="810"/>
                      </a:lnTo>
                      <a:lnTo>
                        <a:pt x="305" y="810"/>
                      </a:lnTo>
                      <a:lnTo>
                        <a:pt x="305" y="810"/>
                      </a:lnTo>
                      <a:lnTo>
                        <a:pt x="305" y="810"/>
                      </a:lnTo>
                      <a:lnTo>
                        <a:pt x="305" y="810"/>
                      </a:lnTo>
                      <a:lnTo>
                        <a:pt x="304" y="810"/>
                      </a:lnTo>
                      <a:lnTo>
                        <a:pt x="304" y="809"/>
                      </a:lnTo>
                      <a:lnTo>
                        <a:pt x="304" y="808"/>
                      </a:lnTo>
                      <a:lnTo>
                        <a:pt x="303" y="807"/>
                      </a:lnTo>
                      <a:lnTo>
                        <a:pt x="303" y="807"/>
                      </a:lnTo>
                      <a:lnTo>
                        <a:pt x="303" y="807"/>
                      </a:lnTo>
                      <a:lnTo>
                        <a:pt x="302" y="808"/>
                      </a:lnTo>
                      <a:lnTo>
                        <a:pt x="302" y="808"/>
                      </a:lnTo>
                      <a:lnTo>
                        <a:pt x="301" y="808"/>
                      </a:lnTo>
                      <a:lnTo>
                        <a:pt x="301" y="808"/>
                      </a:lnTo>
                      <a:lnTo>
                        <a:pt x="301" y="808"/>
                      </a:lnTo>
                      <a:lnTo>
                        <a:pt x="301" y="808"/>
                      </a:lnTo>
                      <a:lnTo>
                        <a:pt x="301" y="807"/>
                      </a:lnTo>
                      <a:lnTo>
                        <a:pt x="300" y="807"/>
                      </a:lnTo>
                      <a:lnTo>
                        <a:pt x="300" y="807"/>
                      </a:lnTo>
                      <a:lnTo>
                        <a:pt x="300" y="807"/>
                      </a:lnTo>
                      <a:lnTo>
                        <a:pt x="300" y="807"/>
                      </a:lnTo>
                      <a:lnTo>
                        <a:pt x="300" y="806"/>
                      </a:lnTo>
                      <a:lnTo>
                        <a:pt x="300" y="805"/>
                      </a:lnTo>
                      <a:lnTo>
                        <a:pt x="300" y="805"/>
                      </a:lnTo>
                      <a:lnTo>
                        <a:pt x="300" y="805"/>
                      </a:lnTo>
                      <a:lnTo>
                        <a:pt x="301" y="804"/>
                      </a:lnTo>
                      <a:lnTo>
                        <a:pt x="301" y="804"/>
                      </a:lnTo>
                      <a:lnTo>
                        <a:pt x="301" y="804"/>
                      </a:lnTo>
                      <a:lnTo>
                        <a:pt x="301" y="804"/>
                      </a:lnTo>
                      <a:lnTo>
                        <a:pt x="301" y="804"/>
                      </a:lnTo>
                      <a:lnTo>
                        <a:pt x="301" y="803"/>
                      </a:lnTo>
                      <a:lnTo>
                        <a:pt x="301" y="803"/>
                      </a:lnTo>
                      <a:lnTo>
                        <a:pt x="301" y="803"/>
                      </a:lnTo>
                      <a:lnTo>
                        <a:pt x="300" y="802"/>
                      </a:lnTo>
                      <a:lnTo>
                        <a:pt x="300" y="802"/>
                      </a:lnTo>
                      <a:lnTo>
                        <a:pt x="300" y="802"/>
                      </a:lnTo>
                      <a:lnTo>
                        <a:pt x="300" y="802"/>
                      </a:lnTo>
                      <a:lnTo>
                        <a:pt x="300" y="801"/>
                      </a:lnTo>
                      <a:lnTo>
                        <a:pt x="299" y="801"/>
                      </a:lnTo>
                      <a:lnTo>
                        <a:pt x="299" y="801"/>
                      </a:lnTo>
                      <a:lnTo>
                        <a:pt x="299" y="801"/>
                      </a:lnTo>
                      <a:lnTo>
                        <a:pt x="299" y="801"/>
                      </a:lnTo>
                      <a:lnTo>
                        <a:pt x="299" y="801"/>
                      </a:lnTo>
                      <a:lnTo>
                        <a:pt x="299" y="800"/>
                      </a:lnTo>
                      <a:lnTo>
                        <a:pt x="299" y="800"/>
                      </a:lnTo>
                      <a:lnTo>
                        <a:pt x="299" y="800"/>
                      </a:lnTo>
                      <a:lnTo>
                        <a:pt x="299" y="800"/>
                      </a:lnTo>
                      <a:lnTo>
                        <a:pt x="299" y="799"/>
                      </a:lnTo>
                      <a:lnTo>
                        <a:pt x="299" y="799"/>
                      </a:lnTo>
                      <a:lnTo>
                        <a:pt x="299" y="798"/>
                      </a:lnTo>
                      <a:lnTo>
                        <a:pt x="299" y="798"/>
                      </a:lnTo>
                      <a:lnTo>
                        <a:pt x="299" y="798"/>
                      </a:lnTo>
                      <a:lnTo>
                        <a:pt x="299" y="797"/>
                      </a:lnTo>
                      <a:lnTo>
                        <a:pt x="299" y="797"/>
                      </a:lnTo>
                      <a:lnTo>
                        <a:pt x="298" y="797"/>
                      </a:lnTo>
                      <a:lnTo>
                        <a:pt x="299" y="797"/>
                      </a:lnTo>
                      <a:lnTo>
                        <a:pt x="299" y="796"/>
                      </a:lnTo>
                      <a:lnTo>
                        <a:pt x="298" y="796"/>
                      </a:lnTo>
                      <a:lnTo>
                        <a:pt x="298" y="795"/>
                      </a:lnTo>
                      <a:lnTo>
                        <a:pt x="298" y="795"/>
                      </a:lnTo>
                      <a:lnTo>
                        <a:pt x="298" y="795"/>
                      </a:lnTo>
                      <a:lnTo>
                        <a:pt x="298" y="793"/>
                      </a:lnTo>
                      <a:lnTo>
                        <a:pt x="297" y="793"/>
                      </a:lnTo>
                      <a:lnTo>
                        <a:pt x="297" y="793"/>
                      </a:lnTo>
                      <a:lnTo>
                        <a:pt x="297" y="793"/>
                      </a:lnTo>
                      <a:lnTo>
                        <a:pt x="297" y="792"/>
                      </a:lnTo>
                      <a:lnTo>
                        <a:pt x="296" y="792"/>
                      </a:lnTo>
                      <a:lnTo>
                        <a:pt x="296" y="792"/>
                      </a:lnTo>
                      <a:lnTo>
                        <a:pt x="296" y="793"/>
                      </a:lnTo>
                      <a:lnTo>
                        <a:pt x="296" y="793"/>
                      </a:lnTo>
                      <a:lnTo>
                        <a:pt x="295" y="793"/>
                      </a:lnTo>
                      <a:lnTo>
                        <a:pt x="295" y="795"/>
                      </a:lnTo>
                      <a:lnTo>
                        <a:pt x="295" y="795"/>
                      </a:lnTo>
                      <a:lnTo>
                        <a:pt x="285" y="786"/>
                      </a:lnTo>
                      <a:lnTo>
                        <a:pt x="279" y="790"/>
                      </a:lnTo>
                      <a:lnTo>
                        <a:pt x="278" y="790"/>
                      </a:lnTo>
                      <a:lnTo>
                        <a:pt x="278" y="791"/>
                      </a:lnTo>
                      <a:lnTo>
                        <a:pt x="277" y="791"/>
                      </a:lnTo>
                      <a:lnTo>
                        <a:pt x="277" y="791"/>
                      </a:lnTo>
                      <a:lnTo>
                        <a:pt x="276" y="791"/>
                      </a:lnTo>
                      <a:lnTo>
                        <a:pt x="276" y="791"/>
                      </a:lnTo>
                      <a:lnTo>
                        <a:pt x="276" y="790"/>
                      </a:lnTo>
                      <a:lnTo>
                        <a:pt x="276" y="790"/>
                      </a:lnTo>
                      <a:lnTo>
                        <a:pt x="276" y="790"/>
                      </a:lnTo>
                      <a:lnTo>
                        <a:pt x="275" y="790"/>
                      </a:lnTo>
                      <a:lnTo>
                        <a:pt x="275" y="790"/>
                      </a:lnTo>
                      <a:lnTo>
                        <a:pt x="275" y="790"/>
                      </a:lnTo>
                      <a:lnTo>
                        <a:pt x="274" y="789"/>
                      </a:lnTo>
                      <a:lnTo>
                        <a:pt x="274" y="790"/>
                      </a:lnTo>
                      <a:lnTo>
                        <a:pt x="274" y="790"/>
                      </a:lnTo>
                      <a:lnTo>
                        <a:pt x="274" y="789"/>
                      </a:lnTo>
                      <a:lnTo>
                        <a:pt x="273" y="789"/>
                      </a:lnTo>
                      <a:lnTo>
                        <a:pt x="273" y="789"/>
                      </a:lnTo>
                      <a:lnTo>
                        <a:pt x="273" y="789"/>
                      </a:lnTo>
                      <a:lnTo>
                        <a:pt x="273" y="788"/>
                      </a:lnTo>
                      <a:lnTo>
                        <a:pt x="273" y="788"/>
                      </a:lnTo>
                      <a:lnTo>
                        <a:pt x="273" y="788"/>
                      </a:lnTo>
                      <a:lnTo>
                        <a:pt x="273" y="787"/>
                      </a:lnTo>
                      <a:lnTo>
                        <a:pt x="272" y="787"/>
                      </a:lnTo>
                      <a:lnTo>
                        <a:pt x="272" y="786"/>
                      </a:lnTo>
                      <a:lnTo>
                        <a:pt x="272" y="786"/>
                      </a:lnTo>
                      <a:lnTo>
                        <a:pt x="271" y="786"/>
                      </a:lnTo>
                      <a:lnTo>
                        <a:pt x="271" y="786"/>
                      </a:lnTo>
                      <a:lnTo>
                        <a:pt x="271" y="786"/>
                      </a:lnTo>
                      <a:lnTo>
                        <a:pt x="271" y="786"/>
                      </a:lnTo>
                      <a:lnTo>
                        <a:pt x="270" y="787"/>
                      </a:lnTo>
                      <a:lnTo>
                        <a:pt x="269" y="787"/>
                      </a:lnTo>
                      <a:lnTo>
                        <a:pt x="269" y="786"/>
                      </a:lnTo>
                      <a:lnTo>
                        <a:pt x="268" y="786"/>
                      </a:lnTo>
                      <a:lnTo>
                        <a:pt x="268" y="786"/>
                      </a:lnTo>
                      <a:lnTo>
                        <a:pt x="267" y="786"/>
                      </a:lnTo>
                      <a:lnTo>
                        <a:pt x="267" y="786"/>
                      </a:lnTo>
                      <a:lnTo>
                        <a:pt x="267" y="785"/>
                      </a:lnTo>
                      <a:lnTo>
                        <a:pt x="267" y="785"/>
                      </a:lnTo>
                      <a:lnTo>
                        <a:pt x="267" y="783"/>
                      </a:lnTo>
                      <a:lnTo>
                        <a:pt x="267" y="783"/>
                      </a:lnTo>
                      <a:lnTo>
                        <a:pt x="267" y="783"/>
                      </a:lnTo>
                      <a:lnTo>
                        <a:pt x="266" y="783"/>
                      </a:lnTo>
                      <a:lnTo>
                        <a:pt x="265" y="783"/>
                      </a:lnTo>
                      <a:lnTo>
                        <a:pt x="265" y="782"/>
                      </a:lnTo>
                      <a:lnTo>
                        <a:pt x="265" y="782"/>
                      </a:lnTo>
                      <a:lnTo>
                        <a:pt x="265" y="781"/>
                      </a:lnTo>
                      <a:lnTo>
                        <a:pt x="265" y="781"/>
                      </a:lnTo>
                      <a:lnTo>
                        <a:pt x="264" y="781"/>
                      </a:lnTo>
                      <a:lnTo>
                        <a:pt x="264" y="781"/>
                      </a:lnTo>
                      <a:lnTo>
                        <a:pt x="263" y="781"/>
                      </a:lnTo>
                      <a:lnTo>
                        <a:pt x="262" y="781"/>
                      </a:lnTo>
                      <a:lnTo>
                        <a:pt x="262" y="781"/>
                      </a:lnTo>
                      <a:lnTo>
                        <a:pt x="262" y="781"/>
                      </a:lnTo>
                      <a:lnTo>
                        <a:pt x="261" y="780"/>
                      </a:lnTo>
                      <a:lnTo>
                        <a:pt x="261" y="780"/>
                      </a:lnTo>
                      <a:lnTo>
                        <a:pt x="262" y="780"/>
                      </a:lnTo>
                      <a:lnTo>
                        <a:pt x="262" y="780"/>
                      </a:lnTo>
                      <a:lnTo>
                        <a:pt x="262" y="779"/>
                      </a:lnTo>
                      <a:lnTo>
                        <a:pt x="261" y="778"/>
                      </a:lnTo>
                      <a:lnTo>
                        <a:pt x="261" y="778"/>
                      </a:lnTo>
                      <a:lnTo>
                        <a:pt x="261" y="778"/>
                      </a:lnTo>
                      <a:lnTo>
                        <a:pt x="260" y="779"/>
                      </a:lnTo>
                      <a:lnTo>
                        <a:pt x="259" y="779"/>
                      </a:lnTo>
                      <a:lnTo>
                        <a:pt x="259" y="778"/>
                      </a:lnTo>
                      <a:lnTo>
                        <a:pt x="259" y="778"/>
                      </a:lnTo>
                      <a:lnTo>
                        <a:pt x="259" y="778"/>
                      </a:lnTo>
                      <a:lnTo>
                        <a:pt x="259" y="778"/>
                      </a:lnTo>
                      <a:lnTo>
                        <a:pt x="259" y="778"/>
                      </a:lnTo>
                      <a:lnTo>
                        <a:pt x="258" y="778"/>
                      </a:lnTo>
                      <a:lnTo>
                        <a:pt x="258" y="778"/>
                      </a:lnTo>
                      <a:lnTo>
                        <a:pt x="258" y="778"/>
                      </a:lnTo>
                      <a:lnTo>
                        <a:pt x="258" y="778"/>
                      </a:lnTo>
                      <a:lnTo>
                        <a:pt x="258" y="778"/>
                      </a:lnTo>
                      <a:lnTo>
                        <a:pt x="257" y="778"/>
                      </a:lnTo>
                      <a:lnTo>
                        <a:pt x="257" y="778"/>
                      </a:lnTo>
                      <a:lnTo>
                        <a:pt x="257" y="778"/>
                      </a:lnTo>
                      <a:lnTo>
                        <a:pt x="257" y="778"/>
                      </a:lnTo>
                      <a:lnTo>
                        <a:pt x="257" y="777"/>
                      </a:lnTo>
                      <a:lnTo>
                        <a:pt x="257" y="777"/>
                      </a:lnTo>
                      <a:lnTo>
                        <a:pt x="257" y="777"/>
                      </a:lnTo>
                      <a:lnTo>
                        <a:pt x="257" y="776"/>
                      </a:lnTo>
                      <a:lnTo>
                        <a:pt x="256" y="776"/>
                      </a:lnTo>
                      <a:lnTo>
                        <a:pt x="256" y="776"/>
                      </a:lnTo>
                      <a:lnTo>
                        <a:pt x="256" y="776"/>
                      </a:lnTo>
                      <a:lnTo>
                        <a:pt x="256" y="775"/>
                      </a:lnTo>
                      <a:lnTo>
                        <a:pt x="256" y="774"/>
                      </a:lnTo>
                      <a:lnTo>
                        <a:pt x="256" y="774"/>
                      </a:lnTo>
                      <a:lnTo>
                        <a:pt x="256" y="774"/>
                      </a:lnTo>
                      <a:lnTo>
                        <a:pt x="255" y="774"/>
                      </a:lnTo>
                      <a:lnTo>
                        <a:pt x="255" y="774"/>
                      </a:lnTo>
                      <a:lnTo>
                        <a:pt x="254" y="774"/>
                      </a:lnTo>
                      <a:lnTo>
                        <a:pt x="254" y="774"/>
                      </a:lnTo>
                      <a:lnTo>
                        <a:pt x="254" y="774"/>
                      </a:lnTo>
                      <a:lnTo>
                        <a:pt x="254" y="773"/>
                      </a:lnTo>
                      <a:lnTo>
                        <a:pt x="254" y="773"/>
                      </a:lnTo>
                      <a:lnTo>
                        <a:pt x="254" y="773"/>
                      </a:lnTo>
                      <a:lnTo>
                        <a:pt x="254" y="772"/>
                      </a:lnTo>
                      <a:lnTo>
                        <a:pt x="254" y="772"/>
                      </a:lnTo>
                      <a:lnTo>
                        <a:pt x="254" y="772"/>
                      </a:lnTo>
                      <a:lnTo>
                        <a:pt x="254" y="772"/>
                      </a:lnTo>
                      <a:lnTo>
                        <a:pt x="253" y="771"/>
                      </a:lnTo>
                      <a:lnTo>
                        <a:pt x="253" y="772"/>
                      </a:lnTo>
                      <a:lnTo>
                        <a:pt x="252" y="771"/>
                      </a:lnTo>
                      <a:lnTo>
                        <a:pt x="252" y="771"/>
                      </a:lnTo>
                      <a:lnTo>
                        <a:pt x="252" y="771"/>
                      </a:lnTo>
                      <a:lnTo>
                        <a:pt x="252" y="771"/>
                      </a:lnTo>
                      <a:lnTo>
                        <a:pt x="252" y="770"/>
                      </a:lnTo>
                      <a:lnTo>
                        <a:pt x="252" y="770"/>
                      </a:lnTo>
                      <a:lnTo>
                        <a:pt x="252" y="770"/>
                      </a:lnTo>
                      <a:lnTo>
                        <a:pt x="252" y="770"/>
                      </a:lnTo>
                      <a:lnTo>
                        <a:pt x="251" y="770"/>
                      </a:lnTo>
                      <a:lnTo>
                        <a:pt x="251" y="769"/>
                      </a:lnTo>
                      <a:lnTo>
                        <a:pt x="251" y="769"/>
                      </a:lnTo>
                      <a:lnTo>
                        <a:pt x="251" y="769"/>
                      </a:lnTo>
                      <a:lnTo>
                        <a:pt x="251" y="769"/>
                      </a:lnTo>
                      <a:lnTo>
                        <a:pt x="250" y="768"/>
                      </a:lnTo>
                      <a:lnTo>
                        <a:pt x="250" y="768"/>
                      </a:lnTo>
                      <a:lnTo>
                        <a:pt x="250" y="768"/>
                      </a:lnTo>
                      <a:lnTo>
                        <a:pt x="250" y="767"/>
                      </a:lnTo>
                      <a:lnTo>
                        <a:pt x="249" y="767"/>
                      </a:lnTo>
                      <a:lnTo>
                        <a:pt x="249" y="767"/>
                      </a:lnTo>
                      <a:lnTo>
                        <a:pt x="249" y="767"/>
                      </a:lnTo>
                      <a:lnTo>
                        <a:pt x="249" y="767"/>
                      </a:lnTo>
                      <a:lnTo>
                        <a:pt x="249" y="767"/>
                      </a:lnTo>
                      <a:lnTo>
                        <a:pt x="249" y="766"/>
                      </a:lnTo>
                      <a:lnTo>
                        <a:pt x="249" y="766"/>
                      </a:lnTo>
                      <a:lnTo>
                        <a:pt x="248" y="766"/>
                      </a:lnTo>
                      <a:lnTo>
                        <a:pt x="248" y="765"/>
                      </a:lnTo>
                      <a:lnTo>
                        <a:pt x="247" y="765"/>
                      </a:lnTo>
                      <a:lnTo>
                        <a:pt x="247" y="765"/>
                      </a:lnTo>
                      <a:lnTo>
                        <a:pt x="247" y="762"/>
                      </a:lnTo>
                      <a:lnTo>
                        <a:pt x="247" y="761"/>
                      </a:lnTo>
                      <a:lnTo>
                        <a:pt x="247" y="760"/>
                      </a:lnTo>
                      <a:lnTo>
                        <a:pt x="247" y="760"/>
                      </a:lnTo>
                      <a:lnTo>
                        <a:pt x="248" y="760"/>
                      </a:lnTo>
                      <a:lnTo>
                        <a:pt x="248" y="759"/>
                      </a:lnTo>
                      <a:lnTo>
                        <a:pt x="247" y="759"/>
                      </a:lnTo>
                      <a:lnTo>
                        <a:pt x="247" y="759"/>
                      </a:lnTo>
                      <a:lnTo>
                        <a:pt x="247" y="759"/>
                      </a:lnTo>
                      <a:lnTo>
                        <a:pt x="247" y="759"/>
                      </a:lnTo>
                      <a:lnTo>
                        <a:pt x="246" y="759"/>
                      </a:lnTo>
                      <a:lnTo>
                        <a:pt x="245" y="759"/>
                      </a:lnTo>
                      <a:lnTo>
                        <a:pt x="245" y="759"/>
                      </a:lnTo>
                      <a:lnTo>
                        <a:pt x="245" y="759"/>
                      </a:lnTo>
                      <a:lnTo>
                        <a:pt x="244" y="759"/>
                      </a:lnTo>
                      <a:lnTo>
                        <a:pt x="244" y="758"/>
                      </a:lnTo>
                      <a:lnTo>
                        <a:pt x="245" y="758"/>
                      </a:lnTo>
                      <a:lnTo>
                        <a:pt x="245" y="757"/>
                      </a:lnTo>
                      <a:lnTo>
                        <a:pt x="244" y="757"/>
                      </a:lnTo>
                      <a:lnTo>
                        <a:pt x="244" y="757"/>
                      </a:lnTo>
                      <a:lnTo>
                        <a:pt x="244" y="757"/>
                      </a:lnTo>
                      <a:lnTo>
                        <a:pt x="244" y="756"/>
                      </a:lnTo>
                      <a:lnTo>
                        <a:pt x="244" y="755"/>
                      </a:lnTo>
                      <a:lnTo>
                        <a:pt x="244" y="755"/>
                      </a:lnTo>
                      <a:lnTo>
                        <a:pt x="245" y="755"/>
                      </a:lnTo>
                      <a:lnTo>
                        <a:pt x="245" y="755"/>
                      </a:lnTo>
                      <a:lnTo>
                        <a:pt x="245" y="754"/>
                      </a:lnTo>
                      <a:lnTo>
                        <a:pt x="244" y="754"/>
                      </a:lnTo>
                      <a:lnTo>
                        <a:pt x="244" y="754"/>
                      </a:lnTo>
                      <a:lnTo>
                        <a:pt x="244" y="754"/>
                      </a:lnTo>
                      <a:lnTo>
                        <a:pt x="244" y="753"/>
                      </a:lnTo>
                      <a:lnTo>
                        <a:pt x="244" y="753"/>
                      </a:lnTo>
                      <a:lnTo>
                        <a:pt x="245" y="753"/>
                      </a:lnTo>
                      <a:lnTo>
                        <a:pt x="245" y="753"/>
                      </a:lnTo>
                      <a:lnTo>
                        <a:pt x="245" y="753"/>
                      </a:lnTo>
                      <a:lnTo>
                        <a:pt x="245" y="753"/>
                      </a:lnTo>
                      <a:lnTo>
                        <a:pt x="245" y="753"/>
                      </a:lnTo>
                      <a:lnTo>
                        <a:pt x="244" y="753"/>
                      </a:lnTo>
                      <a:lnTo>
                        <a:pt x="244" y="753"/>
                      </a:lnTo>
                      <a:lnTo>
                        <a:pt x="244" y="752"/>
                      </a:lnTo>
                      <a:lnTo>
                        <a:pt x="244" y="751"/>
                      </a:lnTo>
                      <a:lnTo>
                        <a:pt x="244" y="751"/>
                      </a:lnTo>
                      <a:lnTo>
                        <a:pt x="244" y="751"/>
                      </a:lnTo>
                      <a:lnTo>
                        <a:pt x="245" y="750"/>
                      </a:lnTo>
                      <a:lnTo>
                        <a:pt x="245" y="750"/>
                      </a:lnTo>
                      <a:lnTo>
                        <a:pt x="245" y="750"/>
                      </a:lnTo>
                      <a:lnTo>
                        <a:pt x="245" y="750"/>
                      </a:lnTo>
                      <a:lnTo>
                        <a:pt x="244" y="750"/>
                      </a:lnTo>
                      <a:lnTo>
                        <a:pt x="244" y="749"/>
                      </a:lnTo>
                      <a:lnTo>
                        <a:pt x="243" y="749"/>
                      </a:lnTo>
                      <a:lnTo>
                        <a:pt x="243" y="749"/>
                      </a:lnTo>
                      <a:lnTo>
                        <a:pt x="243" y="748"/>
                      </a:lnTo>
                      <a:lnTo>
                        <a:pt x="243" y="748"/>
                      </a:lnTo>
                      <a:lnTo>
                        <a:pt x="243" y="748"/>
                      </a:lnTo>
                      <a:lnTo>
                        <a:pt x="242" y="748"/>
                      </a:lnTo>
                      <a:lnTo>
                        <a:pt x="242" y="748"/>
                      </a:lnTo>
                      <a:lnTo>
                        <a:pt x="242" y="748"/>
                      </a:lnTo>
                      <a:lnTo>
                        <a:pt x="242" y="747"/>
                      </a:lnTo>
                      <a:lnTo>
                        <a:pt x="242" y="747"/>
                      </a:lnTo>
                      <a:lnTo>
                        <a:pt x="242" y="746"/>
                      </a:lnTo>
                      <a:lnTo>
                        <a:pt x="242" y="746"/>
                      </a:lnTo>
                      <a:lnTo>
                        <a:pt x="242" y="746"/>
                      </a:lnTo>
                      <a:lnTo>
                        <a:pt x="242" y="746"/>
                      </a:lnTo>
                      <a:lnTo>
                        <a:pt x="241" y="746"/>
                      </a:lnTo>
                      <a:lnTo>
                        <a:pt x="241" y="745"/>
                      </a:lnTo>
                      <a:lnTo>
                        <a:pt x="241" y="745"/>
                      </a:lnTo>
                      <a:lnTo>
                        <a:pt x="242" y="745"/>
                      </a:lnTo>
                      <a:lnTo>
                        <a:pt x="242" y="744"/>
                      </a:lnTo>
                      <a:lnTo>
                        <a:pt x="241" y="744"/>
                      </a:lnTo>
                      <a:lnTo>
                        <a:pt x="242" y="744"/>
                      </a:lnTo>
                      <a:lnTo>
                        <a:pt x="242" y="743"/>
                      </a:lnTo>
                      <a:lnTo>
                        <a:pt x="242" y="743"/>
                      </a:lnTo>
                      <a:lnTo>
                        <a:pt x="242" y="742"/>
                      </a:lnTo>
                      <a:lnTo>
                        <a:pt x="242" y="742"/>
                      </a:lnTo>
                      <a:lnTo>
                        <a:pt x="242" y="742"/>
                      </a:lnTo>
                      <a:lnTo>
                        <a:pt x="242" y="742"/>
                      </a:lnTo>
                      <a:lnTo>
                        <a:pt x="242" y="741"/>
                      </a:lnTo>
                      <a:lnTo>
                        <a:pt x="242" y="741"/>
                      </a:lnTo>
                      <a:lnTo>
                        <a:pt x="242" y="740"/>
                      </a:lnTo>
                      <a:lnTo>
                        <a:pt x="242" y="740"/>
                      </a:lnTo>
                      <a:lnTo>
                        <a:pt x="242" y="740"/>
                      </a:lnTo>
                      <a:lnTo>
                        <a:pt x="242" y="740"/>
                      </a:lnTo>
                      <a:lnTo>
                        <a:pt x="242" y="740"/>
                      </a:lnTo>
                      <a:lnTo>
                        <a:pt x="242" y="739"/>
                      </a:lnTo>
                      <a:lnTo>
                        <a:pt x="242" y="739"/>
                      </a:lnTo>
                      <a:lnTo>
                        <a:pt x="242" y="739"/>
                      </a:lnTo>
                      <a:lnTo>
                        <a:pt x="242" y="739"/>
                      </a:lnTo>
                      <a:lnTo>
                        <a:pt x="242" y="739"/>
                      </a:lnTo>
                      <a:lnTo>
                        <a:pt x="242" y="738"/>
                      </a:lnTo>
                      <a:lnTo>
                        <a:pt x="242" y="738"/>
                      </a:lnTo>
                      <a:lnTo>
                        <a:pt x="242" y="738"/>
                      </a:lnTo>
                      <a:lnTo>
                        <a:pt x="242" y="737"/>
                      </a:lnTo>
                      <a:lnTo>
                        <a:pt x="241" y="737"/>
                      </a:lnTo>
                      <a:lnTo>
                        <a:pt x="241" y="736"/>
                      </a:lnTo>
                      <a:lnTo>
                        <a:pt x="241" y="735"/>
                      </a:lnTo>
                      <a:lnTo>
                        <a:pt x="241" y="735"/>
                      </a:lnTo>
                      <a:lnTo>
                        <a:pt x="241" y="734"/>
                      </a:lnTo>
                      <a:lnTo>
                        <a:pt x="242" y="734"/>
                      </a:lnTo>
                      <a:lnTo>
                        <a:pt x="242" y="734"/>
                      </a:lnTo>
                      <a:lnTo>
                        <a:pt x="242" y="734"/>
                      </a:lnTo>
                      <a:lnTo>
                        <a:pt x="242" y="733"/>
                      </a:lnTo>
                      <a:lnTo>
                        <a:pt x="242" y="732"/>
                      </a:lnTo>
                      <a:lnTo>
                        <a:pt x="242" y="732"/>
                      </a:lnTo>
                      <a:lnTo>
                        <a:pt x="241" y="731"/>
                      </a:lnTo>
                      <a:lnTo>
                        <a:pt x="241" y="730"/>
                      </a:lnTo>
                      <a:lnTo>
                        <a:pt x="242" y="730"/>
                      </a:lnTo>
                      <a:lnTo>
                        <a:pt x="242" y="729"/>
                      </a:lnTo>
                      <a:lnTo>
                        <a:pt x="242" y="728"/>
                      </a:lnTo>
                      <a:lnTo>
                        <a:pt x="242" y="727"/>
                      </a:lnTo>
                      <a:lnTo>
                        <a:pt x="242" y="727"/>
                      </a:lnTo>
                      <a:lnTo>
                        <a:pt x="242" y="727"/>
                      </a:lnTo>
                      <a:lnTo>
                        <a:pt x="242" y="725"/>
                      </a:lnTo>
                      <a:lnTo>
                        <a:pt x="242" y="723"/>
                      </a:lnTo>
                      <a:lnTo>
                        <a:pt x="243" y="721"/>
                      </a:lnTo>
                      <a:lnTo>
                        <a:pt x="244" y="719"/>
                      </a:lnTo>
                      <a:lnTo>
                        <a:pt x="245" y="718"/>
                      </a:lnTo>
                      <a:lnTo>
                        <a:pt x="245" y="717"/>
                      </a:lnTo>
                      <a:lnTo>
                        <a:pt x="247" y="716"/>
                      </a:lnTo>
                      <a:lnTo>
                        <a:pt x="248" y="716"/>
                      </a:lnTo>
                      <a:lnTo>
                        <a:pt x="248" y="715"/>
                      </a:lnTo>
                      <a:lnTo>
                        <a:pt x="250" y="714"/>
                      </a:lnTo>
                      <a:lnTo>
                        <a:pt x="250" y="713"/>
                      </a:lnTo>
                      <a:lnTo>
                        <a:pt x="251" y="713"/>
                      </a:lnTo>
                      <a:lnTo>
                        <a:pt x="252" y="711"/>
                      </a:lnTo>
                      <a:lnTo>
                        <a:pt x="252" y="710"/>
                      </a:lnTo>
                      <a:lnTo>
                        <a:pt x="252" y="710"/>
                      </a:lnTo>
                      <a:lnTo>
                        <a:pt x="251" y="708"/>
                      </a:lnTo>
                      <a:lnTo>
                        <a:pt x="251" y="707"/>
                      </a:lnTo>
                      <a:lnTo>
                        <a:pt x="251" y="707"/>
                      </a:lnTo>
                      <a:lnTo>
                        <a:pt x="250" y="706"/>
                      </a:lnTo>
                      <a:lnTo>
                        <a:pt x="251" y="705"/>
                      </a:lnTo>
                      <a:lnTo>
                        <a:pt x="251" y="705"/>
                      </a:lnTo>
                      <a:lnTo>
                        <a:pt x="251" y="704"/>
                      </a:lnTo>
                      <a:lnTo>
                        <a:pt x="251" y="703"/>
                      </a:lnTo>
                      <a:lnTo>
                        <a:pt x="251" y="703"/>
                      </a:lnTo>
                      <a:lnTo>
                        <a:pt x="251" y="703"/>
                      </a:lnTo>
                      <a:lnTo>
                        <a:pt x="251" y="703"/>
                      </a:lnTo>
                      <a:lnTo>
                        <a:pt x="252" y="703"/>
                      </a:lnTo>
                      <a:lnTo>
                        <a:pt x="252" y="703"/>
                      </a:lnTo>
                      <a:lnTo>
                        <a:pt x="252" y="703"/>
                      </a:lnTo>
                      <a:lnTo>
                        <a:pt x="253" y="702"/>
                      </a:lnTo>
                      <a:lnTo>
                        <a:pt x="253" y="702"/>
                      </a:lnTo>
                      <a:lnTo>
                        <a:pt x="254" y="702"/>
                      </a:lnTo>
                      <a:lnTo>
                        <a:pt x="254" y="702"/>
                      </a:lnTo>
                      <a:lnTo>
                        <a:pt x="254" y="701"/>
                      </a:lnTo>
                      <a:lnTo>
                        <a:pt x="254" y="701"/>
                      </a:lnTo>
                      <a:lnTo>
                        <a:pt x="254" y="699"/>
                      </a:lnTo>
                      <a:lnTo>
                        <a:pt x="254" y="698"/>
                      </a:lnTo>
                      <a:lnTo>
                        <a:pt x="254" y="697"/>
                      </a:lnTo>
                      <a:lnTo>
                        <a:pt x="253" y="695"/>
                      </a:lnTo>
                      <a:lnTo>
                        <a:pt x="253" y="693"/>
                      </a:lnTo>
                      <a:lnTo>
                        <a:pt x="253" y="693"/>
                      </a:lnTo>
                      <a:lnTo>
                        <a:pt x="253" y="693"/>
                      </a:lnTo>
                      <a:lnTo>
                        <a:pt x="252" y="694"/>
                      </a:lnTo>
                      <a:lnTo>
                        <a:pt x="252" y="694"/>
                      </a:lnTo>
                      <a:lnTo>
                        <a:pt x="251" y="694"/>
                      </a:lnTo>
                      <a:lnTo>
                        <a:pt x="251" y="694"/>
                      </a:lnTo>
                      <a:lnTo>
                        <a:pt x="250" y="694"/>
                      </a:lnTo>
                      <a:lnTo>
                        <a:pt x="248" y="693"/>
                      </a:lnTo>
                      <a:lnTo>
                        <a:pt x="248" y="694"/>
                      </a:lnTo>
                      <a:lnTo>
                        <a:pt x="248" y="694"/>
                      </a:lnTo>
                      <a:lnTo>
                        <a:pt x="248" y="695"/>
                      </a:lnTo>
                      <a:lnTo>
                        <a:pt x="248" y="696"/>
                      </a:lnTo>
                      <a:lnTo>
                        <a:pt x="247" y="696"/>
                      </a:lnTo>
                      <a:lnTo>
                        <a:pt x="247" y="697"/>
                      </a:lnTo>
                      <a:lnTo>
                        <a:pt x="245" y="697"/>
                      </a:lnTo>
                      <a:lnTo>
                        <a:pt x="245" y="698"/>
                      </a:lnTo>
                      <a:lnTo>
                        <a:pt x="218" y="696"/>
                      </a:lnTo>
                      <a:lnTo>
                        <a:pt x="167" y="694"/>
                      </a:lnTo>
                      <a:lnTo>
                        <a:pt x="162" y="694"/>
                      </a:lnTo>
                      <a:lnTo>
                        <a:pt x="140" y="693"/>
                      </a:lnTo>
                      <a:lnTo>
                        <a:pt x="124" y="693"/>
                      </a:lnTo>
                      <a:lnTo>
                        <a:pt x="114" y="693"/>
                      </a:lnTo>
                      <a:lnTo>
                        <a:pt x="109" y="640"/>
                      </a:lnTo>
                      <a:lnTo>
                        <a:pt x="108" y="631"/>
                      </a:lnTo>
                      <a:lnTo>
                        <a:pt x="89" y="608"/>
                      </a:lnTo>
                      <a:lnTo>
                        <a:pt x="86" y="606"/>
                      </a:lnTo>
                      <a:lnTo>
                        <a:pt x="84" y="603"/>
                      </a:lnTo>
                      <a:lnTo>
                        <a:pt x="89" y="602"/>
                      </a:lnTo>
                      <a:lnTo>
                        <a:pt x="108" y="602"/>
                      </a:lnTo>
                      <a:lnTo>
                        <a:pt x="106" y="565"/>
                      </a:lnTo>
                      <a:lnTo>
                        <a:pt x="105" y="565"/>
                      </a:lnTo>
                      <a:lnTo>
                        <a:pt x="105" y="565"/>
                      </a:lnTo>
                      <a:lnTo>
                        <a:pt x="105" y="565"/>
                      </a:lnTo>
                      <a:lnTo>
                        <a:pt x="104" y="565"/>
                      </a:lnTo>
                      <a:lnTo>
                        <a:pt x="103" y="564"/>
                      </a:lnTo>
                      <a:lnTo>
                        <a:pt x="103" y="564"/>
                      </a:lnTo>
                      <a:lnTo>
                        <a:pt x="102" y="564"/>
                      </a:lnTo>
                      <a:lnTo>
                        <a:pt x="102" y="563"/>
                      </a:lnTo>
                      <a:lnTo>
                        <a:pt x="102" y="562"/>
                      </a:lnTo>
                      <a:lnTo>
                        <a:pt x="102" y="561"/>
                      </a:lnTo>
                      <a:lnTo>
                        <a:pt x="101" y="561"/>
                      </a:lnTo>
                      <a:lnTo>
                        <a:pt x="101" y="560"/>
                      </a:lnTo>
                      <a:lnTo>
                        <a:pt x="102" y="560"/>
                      </a:lnTo>
                      <a:lnTo>
                        <a:pt x="102" y="560"/>
                      </a:lnTo>
                      <a:lnTo>
                        <a:pt x="102" y="560"/>
                      </a:lnTo>
                      <a:lnTo>
                        <a:pt x="101" y="560"/>
                      </a:lnTo>
                      <a:lnTo>
                        <a:pt x="101" y="559"/>
                      </a:lnTo>
                      <a:lnTo>
                        <a:pt x="101" y="559"/>
                      </a:lnTo>
                      <a:lnTo>
                        <a:pt x="101" y="559"/>
                      </a:lnTo>
                      <a:lnTo>
                        <a:pt x="101" y="559"/>
                      </a:lnTo>
                      <a:lnTo>
                        <a:pt x="101" y="559"/>
                      </a:lnTo>
                      <a:lnTo>
                        <a:pt x="101" y="558"/>
                      </a:lnTo>
                      <a:lnTo>
                        <a:pt x="101" y="558"/>
                      </a:lnTo>
                      <a:lnTo>
                        <a:pt x="101" y="558"/>
                      </a:lnTo>
                      <a:lnTo>
                        <a:pt x="101" y="558"/>
                      </a:lnTo>
                      <a:lnTo>
                        <a:pt x="101" y="558"/>
                      </a:lnTo>
                      <a:lnTo>
                        <a:pt x="101" y="558"/>
                      </a:lnTo>
                      <a:lnTo>
                        <a:pt x="101" y="558"/>
                      </a:lnTo>
                      <a:lnTo>
                        <a:pt x="101" y="558"/>
                      </a:lnTo>
                      <a:lnTo>
                        <a:pt x="101" y="557"/>
                      </a:lnTo>
                      <a:lnTo>
                        <a:pt x="101" y="557"/>
                      </a:lnTo>
                      <a:lnTo>
                        <a:pt x="101" y="557"/>
                      </a:lnTo>
                      <a:lnTo>
                        <a:pt x="101" y="557"/>
                      </a:lnTo>
                      <a:lnTo>
                        <a:pt x="101" y="557"/>
                      </a:lnTo>
                      <a:lnTo>
                        <a:pt x="101" y="556"/>
                      </a:lnTo>
                      <a:lnTo>
                        <a:pt x="101" y="556"/>
                      </a:lnTo>
                      <a:lnTo>
                        <a:pt x="101" y="556"/>
                      </a:lnTo>
                      <a:lnTo>
                        <a:pt x="101" y="556"/>
                      </a:lnTo>
                      <a:lnTo>
                        <a:pt x="100" y="556"/>
                      </a:lnTo>
                      <a:lnTo>
                        <a:pt x="100" y="556"/>
                      </a:lnTo>
                      <a:lnTo>
                        <a:pt x="100" y="555"/>
                      </a:lnTo>
                      <a:lnTo>
                        <a:pt x="100" y="555"/>
                      </a:lnTo>
                      <a:lnTo>
                        <a:pt x="99" y="554"/>
                      </a:lnTo>
                      <a:lnTo>
                        <a:pt x="99" y="554"/>
                      </a:lnTo>
                      <a:lnTo>
                        <a:pt x="99" y="554"/>
                      </a:lnTo>
                      <a:lnTo>
                        <a:pt x="99" y="554"/>
                      </a:lnTo>
                      <a:lnTo>
                        <a:pt x="99" y="553"/>
                      </a:lnTo>
                      <a:lnTo>
                        <a:pt x="99" y="553"/>
                      </a:lnTo>
                      <a:lnTo>
                        <a:pt x="99" y="553"/>
                      </a:lnTo>
                      <a:lnTo>
                        <a:pt x="99" y="553"/>
                      </a:lnTo>
                      <a:lnTo>
                        <a:pt x="99" y="553"/>
                      </a:lnTo>
                      <a:lnTo>
                        <a:pt x="98" y="553"/>
                      </a:lnTo>
                      <a:lnTo>
                        <a:pt x="98" y="552"/>
                      </a:lnTo>
                      <a:lnTo>
                        <a:pt x="98" y="552"/>
                      </a:lnTo>
                      <a:lnTo>
                        <a:pt x="98" y="552"/>
                      </a:lnTo>
                      <a:lnTo>
                        <a:pt x="98" y="552"/>
                      </a:lnTo>
                      <a:lnTo>
                        <a:pt x="98" y="552"/>
                      </a:lnTo>
                      <a:lnTo>
                        <a:pt x="98" y="551"/>
                      </a:lnTo>
                      <a:lnTo>
                        <a:pt x="97" y="551"/>
                      </a:lnTo>
                      <a:lnTo>
                        <a:pt x="97" y="550"/>
                      </a:lnTo>
                      <a:lnTo>
                        <a:pt x="96" y="550"/>
                      </a:lnTo>
                      <a:lnTo>
                        <a:pt x="96" y="550"/>
                      </a:lnTo>
                      <a:lnTo>
                        <a:pt x="97" y="550"/>
                      </a:lnTo>
                      <a:lnTo>
                        <a:pt x="96" y="549"/>
                      </a:lnTo>
                      <a:lnTo>
                        <a:pt x="97" y="549"/>
                      </a:lnTo>
                      <a:lnTo>
                        <a:pt x="96" y="549"/>
                      </a:lnTo>
                      <a:lnTo>
                        <a:pt x="96" y="549"/>
                      </a:lnTo>
                      <a:lnTo>
                        <a:pt x="96" y="549"/>
                      </a:lnTo>
                      <a:lnTo>
                        <a:pt x="96" y="549"/>
                      </a:lnTo>
                      <a:lnTo>
                        <a:pt x="96" y="548"/>
                      </a:lnTo>
                      <a:lnTo>
                        <a:pt x="96" y="548"/>
                      </a:lnTo>
                      <a:lnTo>
                        <a:pt x="96" y="548"/>
                      </a:lnTo>
                      <a:lnTo>
                        <a:pt x="96" y="548"/>
                      </a:lnTo>
                      <a:lnTo>
                        <a:pt x="96" y="548"/>
                      </a:lnTo>
                      <a:lnTo>
                        <a:pt x="96" y="548"/>
                      </a:lnTo>
                      <a:lnTo>
                        <a:pt x="96" y="547"/>
                      </a:lnTo>
                      <a:lnTo>
                        <a:pt x="96" y="547"/>
                      </a:lnTo>
                      <a:lnTo>
                        <a:pt x="96" y="546"/>
                      </a:lnTo>
                      <a:lnTo>
                        <a:pt x="96" y="546"/>
                      </a:lnTo>
                      <a:lnTo>
                        <a:pt x="96" y="546"/>
                      </a:lnTo>
                      <a:lnTo>
                        <a:pt x="96" y="546"/>
                      </a:lnTo>
                      <a:lnTo>
                        <a:pt x="96" y="546"/>
                      </a:lnTo>
                      <a:lnTo>
                        <a:pt x="97" y="546"/>
                      </a:lnTo>
                      <a:lnTo>
                        <a:pt x="97" y="546"/>
                      </a:lnTo>
                      <a:lnTo>
                        <a:pt x="96" y="546"/>
                      </a:lnTo>
                      <a:lnTo>
                        <a:pt x="97" y="545"/>
                      </a:lnTo>
                      <a:lnTo>
                        <a:pt x="96" y="545"/>
                      </a:lnTo>
                      <a:lnTo>
                        <a:pt x="97" y="545"/>
                      </a:lnTo>
                      <a:lnTo>
                        <a:pt x="97" y="545"/>
                      </a:lnTo>
                      <a:lnTo>
                        <a:pt x="96" y="545"/>
                      </a:lnTo>
                      <a:lnTo>
                        <a:pt x="96" y="545"/>
                      </a:lnTo>
                      <a:lnTo>
                        <a:pt x="96" y="545"/>
                      </a:lnTo>
                      <a:lnTo>
                        <a:pt x="96" y="545"/>
                      </a:lnTo>
                      <a:lnTo>
                        <a:pt x="96" y="545"/>
                      </a:lnTo>
                      <a:lnTo>
                        <a:pt x="96" y="545"/>
                      </a:lnTo>
                      <a:lnTo>
                        <a:pt x="96" y="545"/>
                      </a:lnTo>
                      <a:lnTo>
                        <a:pt x="95" y="545"/>
                      </a:lnTo>
                      <a:lnTo>
                        <a:pt x="96" y="544"/>
                      </a:lnTo>
                      <a:lnTo>
                        <a:pt x="96" y="544"/>
                      </a:lnTo>
                      <a:lnTo>
                        <a:pt x="96" y="544"/>
                      </a:lnTo>
                      <a:lnTo>
                        <a:pt x="96" y="544"/>
                      </a:lnTo>
                      <a:lnTo>
                        <a:pt x="95" y="544"/>
                      </a:lnTo>
                      <a:lnTo>
                        <a:pt x="95" y="544"/>
                      </a:lnTo>
                      <a:lnTo>
                        <a:pt x="95" y="544"/>
                      </a:lnTo>
                      <a:lnTo>
                        <a:pt x="95" y="544"/>
                      </a:lnTo>
                      <a:lnTo>
                        <a:pt x="95" y="544"/>
                      </a:lnTo>
                      <a:lnTo>
                        <a:pt x="95" y="544"/>
                      </a:lnTo>
                      <a:lnTo>
                        <a:pt x="95" y="543"/>
                      </a:lnTo>
                      <a:lnTo>
                        <a:pt x="95" y="543"/>
                      </a:lnTo>
                      <a:lnTo>
                        <a:pt x="95" y="544"/>
                      </a:lnTo>
                      <a:lnTo>
                        <a:pt x="94" y="544"/>
                      </a:lnTo>
                      <a:lnTo>
                        <a:pt x="94" y="543"/>
                      </a:lnTo>
                      <a:lnTo>
                        <a:pt x="94" y="543"/>
                      </a:lnTo>
                      <a:lnTo>
                        <a:pt x="94" y="543"/>
                      </a:lnTo>
                      <a:lnTo>
                        <a:pt x="94" y="542"/>
                      </a:lnTo>
                      <a:lnTo>
                        <a:pt x="93" y="542"/>
                      </a:lnTo>
                      <a:lnTo>
                        <a:pt x="93" y="542"/>
                      </a:lnTo>
                      <a:lnTo>
                        <a:pt x="93" y="542"/>
                      </a:lnTo>
                      <a:lnTo>
                        <a:pt x="93" y="541"/>
                      </a:lnTo>
                      <a:lnTo>
                        <a:pt x="93" y="541"/>
                      </a:lnTo>
                      <a:lnTo>
                        <a:pt x="93" y="541"/>
                      </a:lnTo>
                      <a:lnTo>
                        <a:pt x="93" y="541"/>
                      </a:lnTo>
                      <a:lnTo>
                        <a:pt x="92" y="541"/>
                      </a:lnTo>
                      <a:lnTo>
                        <a:pt x="92" y="541"/>
                      </a:lnTo>
                      <a:lnTo>
                        <a:pt x="92" y="540"/>
                      </a:lnTo>
                      <a:lnTo>
                        <a:pt x="92" y="540"/>
                      </a:lnTo>
                      <a:lnTo>
                        <a:pt x="92" y="540"/>
                      </a:lnTo>
                      <a:lnTo>
                        <a:pt x="92" y="539"/>
                      </a:lnTo>
                      <a:lnTo>
                        <a:pt x="92" y="539"/>
                      </a:lnTo>
                      <a:lnTo>
                        <a:pt x="92" y="539"/>
                      </a:lnTo>
                      <a:lnTo>
                        <a:pt x="91" y="538"/>
                      </a:lnTo>
                      <a:lnTo>
                        <a:pt x="91" y="538"/>
                      </a:lnTo>
                      <a:lnTo>
                        <a:pt x="92" y="538"/>
                      </a:lnTo>
                      <a:lnTo>
                        <a:pt x="91" y="538"/>
                      </a:lnTo>
                      <a:lnTo>
                        <a:pt x="91" y="537"/>
                      </a:lnTo>
                      <a:lnTo>
                        <a:pt x="91" y="537"/>
                      </a:lnTo>
                      <a:lnTo>
                        <a:pt x="92" y="536"/>
                      </a:lnTo>
                      <a:lnTo>
                        <a:pt x="92" y="536"/>
                      </a:lnTo>
                      <a:lnTo>
                        <a:pt x="92" y="535"/>
                      </a:lnTo>
                      <a:lnTo>
                        <a:pt x="92" y="535"/>
                      </a:lnTo>
                      <a:lnTo>
                        <a:pt x="92" y="535"/>
                      </a:lnTo>
                      <a:lnTo>
                        <a:pt x="92" y="535"/>
                      </a:lnTo>
                      <a:lnTo>
                        <a:pt x="91" y="534"/>
                      </a:lnTo>
                      <a:lnTo>
                        <a:pt x="91" y="534"/>
                      </a:lnTo>
                      <a:lnTo>
                        <a:pt x="91" y="534"/>
                      </a:lnTo>
                      <a:lnTo>
                        <a:pt x="91" y="534"/>
                      </a:lnTo>
                      <a:lnTo>
                        <a:pt x="91" y="533"/>
                      </a:lnTo>
                      <a:lnTo>
                        <a:pt x="91" y="533"/>
                      </a:lnTo>
                      <a:lnTo>
                        <a:pt x="91" y="532"/>
                      </a:lnTo>
                      <a:lnTo>
                        <a:pt x="91" y="532"/>
                      </a:lnTo>
                      <a:lnTo>
                        <a:pt x="91" y="531"/>
                      </a:lnTo>
                      <a:lnTo>
                        <a:pt x="91" y="531"/>
                      </a:lnTo>
                      <a:lnTo>
                        <a:pt x="90" y="531"/>
                      </a:lnTo>
                      <a:lnTo>
                        <a:pt x="90" y="531"/>
                      </a:lnTo>
                      <a:lnTo>
                        <a:pt x="89" y="531"/>
                      </a:lnTo>
                      <a:lnTo>
                        <a:pt x="89" y="531"/>
                      </a:lnTo>
                      <a:lnTo>
                        <a:pt x="89" y="531"/>
                      </a:lnTo>
                      <a:lnTo>
                        <a:pt x="89" y="530"/>
                      </a:lnTo>
                      <a:lnTo>
                        <a:pt x="89" y="530"/>
                      </a:lnTo>
                      <a:lnTo>
                        <a:pt x="89" y="530"/>
                      </a:lnTo>
                      <a:lnTo>
                        <a:pt x="90" y="529"/>
                      </a:lnTo>
                      <a:lnTo>
                        <a:pt x="91" y="529"/>
                      </a:lnTo>
                      <a:lnTo>
                        <a:pt x="90" y="529"/>
                      </a:lnTo>
                      <a:lnTo>
                        <a:pt x="91" y="528"/>
                      </a:lnTo>
                      <a:lnTo>
                        <a:pt x="90" y="528"/>
                      </a:lnTo>
                      <a:lnTo>
                        <a:pt x="90" y="527"/>
                      </a:lnTo>
                      <a:lnTo>
                        <a:pt x="91" y="526"/>
                      </a:lnTo>
                      <a:lnTo>
                        <a:pt x="91" y="526"/>
                      </a:lnTo>
                      <a:lnTo>
                        <a:pt x="90" y="526"/>
                      </a:lnTo>
                      <a:lnTo>
                        <a:pt x="90" y="526"/>
                      </a:lnTo>
                      <a:lnTo>
                        <a:pt x="90" y="525"/>
                      </a:lnTo>
                      <a:lnTo>
                        <a:pt x="90" y="525"/>
                      </a:lnTo>
                      <a:lnTo>
                        <a:pt x="91" y="525"/>
                      </a:lnTo>
                      <a:lnTo>
                        <a:pt x="91" y="525"/>
                      </a:lnTo>
                      <a:lnTo>
                        <a:pt x="90" y="524"/>
                      </a:lnTo>
                      <a:lnTo>
                        <a:pt x="90" y="524"/>
                      </a:lnTo>
                      <a:lnTo>
                        <a:pt x="90" y="524"/>
                      </a:lnTo>
                      <a:lnTo>
                        <a:pt x="90" y="524"/>
                      </a:lnTo>
                      <a:lnTo>
                        <a:pt x="90" y="524"/>
                      </a:lnTo>
                      <a:lnTo>
                        <a:pt x="91" y="523"/>
                      </a:lnTo>
                      <a:lnTo>
                        <a:pt x="91" y="524"/>
                      </a:lnTo>
                      <a:lnTo>
                        <a:pt x="91" y="524"/>
                      </a:lnTo>
                      <a:lnTo>
                        <a:pt x="91" y="524"/>
                      </a:lnTo>
                      <a:lnTo>
                        <a:pt x="92" y="523"/>
                      </a:lnTo>
                      <a:lnTo>
                        <a:pt x="92" y="523"/>
                      </a:lnTo>
                      <a:lnTo>
                        <a:pt x="93" y="523"/>
                      </a:lnTo>
                      <a:lnTo>
                        <a:pt x="93" y="523"/>
                      </a:lnTo>
                      <a:lnTo>
                        <a:pt x="93" y="522"/>
                      </a:lnTo>
                      <a:lnTo>
                        <a:pt x="93" y="522"/>
                      </a:lnTo>
                      <a:lnTo>
                        <a:pt x="93" y="522"/>
                      </a:lnTo>
                      <a:lnTo>
                        <a:pt x="94" y="521"/>
                      </a:lnTo>
                      <a:lnTo>
                        <a:pt x="94" y="521"/>
                      </a:lnTo>
                      <a:lnTo>
                        <a:pt x="94" y="521"/>
                      </a:lnTo>
                      <a:lnTo>
                        <a:pt x="94" y="521"/>
                      </a:lnTo>
                      <a:lnTo>
                        <a:pt x="94" y="521"/>
                      </a:lnTo>
                      <a:lnTo>
                        <a:pt x="94" y="521"/>
                      </a:lnTo>
                      <a:lnTo>
                        <a:pt x="94" y="520"/>
                      </a:lnTo>
                      <a:lnTo>
                        <a:pt x="94" y="520"/>
                      </a:lnTo>
                      <a:lnTo>
                        <a:pt x="95" y="520"/>
                      </a:lnTo>
                      <a:lnTo>
                        <a:pt x="95" y="520"/>
                      </a:lnTo>
                      <a:lnTo>
                        <a:pt x="95" y="520"/>
                      </a:lnTo>
                      <a:lnTo>
                        <a:pt x="95" y="519"/>
                      </a:lnTo>
                      <a:lnTo>
                        <a:pt x="96" y="519"/>
                      </a:lnTo>
                      <a:lnTo>
                        <a:pt x="96" y="519"/>
                      </a:lnTo>
                      <a:lnTo>
                        <a:pt x="96" y="518"/>
                      </a:lnTo>
                      <a:lnTo>
                        <a:pt x="96" y="518"/>
                      </a:lnTo>
                      <a:lnTo>
                        <a:pt x="96" y="517"/>
                      </a:lnTo>
                      <a:lnTo>
                        <a:pt x="96" y="517"/>
                      </a:lnTo>
                      <a:lnTo>
                        <a:pt x="96" y="516"/>
                      </a:lnTo>
                      <a:lnTo>
                        <a:pt x="96" y="516"/>
                      </a:lnTo>
                      <a:lnTo>
                        <a:pt x="96" y="516"/>
                      </a:lnTo>
                      <a:lnTo>
                        <a:pt x="96" y="516"/>
                      </a:lnTo>
                      <a:lnTo>
                        <a:pt x="96" y="516"/>
                      </a:lnTo>
                      <a:lnTo>
                        <a:pt x="96" y="516"/>
                      </a:lnTo>
                      <a:lnTo>
                        <a:pt x="97" y="516"/>
                      </a:lnTo>
                      <a:lnTo>
                        <a:pt x="97" y="516"/>
                      </a:lnTo>
                      <a:lnTo>
                        <a:pt x="98" y="516"/>
                      </a:lnTo>
                      <a:lnTo>
                        <a:pt x="98" y="515"/>
                      </a:lnTo>
                      <a:lnTo>
                        <a:pt x="97" y="515"/>
                      </a:lnTo>
                      <a:lnTo>
                        <a:pt x="97" y="515"/>
                      </a:lnTo>
                      <a:lnTo>
                        <a:pt x="96" y="514"/>
                      </a:lnTo>
                      <a:lnTo>
                        <a:pt x="95" y="515"/>
                      </a:lnTo>
                      <a:lnTo>
                        <a:pt x="95" y="515"/>
                      </a:lnTo>
                      <a:lnTo>
                        <a:pt x="95" y="515"/>
                      </a:lnTo>
                      <a:lnTo>
                        <a:pt x="95" y="514"/>
                      </a:lnTo>
                      <a:lnTo>
                        <a:pt x="95" y="514"/>
                      </a:lnTo>
                      <a:lnTo>
                        <a:pt x="94" y="514"/>
                      </a:lnTo>
                      <a:lnTo>
                        <a:pt x="94" y="513"/>
                      </a:lnTo>
                      <a:lnTo>
                        <a:pt x="95" y="514"/>
                      </a:lnTo>
                      <a:lnTo>
                        <a:pt x="95" y="513"/>
                      </a:lnTo>
                      <a:lnTo>
                        <a:pt x="95" y="513"/>
                      </a:lnTo>
                      <a:lnTo>
                        <a:pt x="95" y="513"/>
                      </a:lnTo>
                      <a:lnTo>
                        <a:pt x="95" y="513"/>
                      </a:lnTo>
                      <a:lnTo>
                        <a:pt x="95" y="513"/>
                      </a:lnTo>
                      <a:lnTo>
                        <a:pt x="96" y="512"/>
                      </a:lnTo>
                      <a:lnTo>
                        <a:pt x="95" y="512"/>
                      </a:lnTo>
                      <a:lnTo>
                        <a:pt x="95" y="512"/>
                      </a:lnTo>
                      <a:lnTo>
                        <a:pt x="95" y="512"/>
                      </a:lnTo>
                      <a:lnTo>
                        <a:pt x="95" y="512"/>
                      </a:lnTo>
                      <a:lnTo>
                        <a:pt x="95" y="511"/>
                      </a:lnTo>
                      <a:lnTo>
                        <a:pt x="95" y="511"/>
                      </a:lnTo>
                      <a:lnTo>
                        <a:pt x="94" y="511"/>
                      </a:lnTo>
                      <a:lnTo>
                        <a:pt x="94" y="511"/>
                      </a:lnTo>
                      <a:lnTo>
                        <a:pt x="94" y="512"/>
                      </a:lnTo>
                      <a:lnTo>
                        <a:pt x="94" y="512"/>
                      </a:lnTo>
                      <a:lnTo>
                        <a:pt x="94" y="511"/>
                      </a:lnTo>
                      <a:lnTo>
                        <a:pt x="93" y="511"/>
                      </a:lnTo>
                      <a:lnTo>
                        <a:pt x="93" y="511"/>
                      </a:lnTo>
                      <a:lnTo>
                        <a:pt x="93" y="511"/>
                      </a:lnTo>
                      <a:lnTo>
                        <a:pt x="93" y="512"/>
                      </a:lnTo>
                      <a:lnTo>
                        <a:pt x="92" y="511"/>
                      </a:lnTo>
                      <a:lnTo>
                        <a:pt x="92" y="511"/>
                      </a:lnTo>
                      <a:lnTo>
                        <a:pt x="92" y="510"/>
                      </a:lnTo>
                      <a:lnTo>
                        <a:pt x="92" y="509"/>
                      </a:lnTo>
                      <a:lnTo>
                        <a:pt x="92" y="509"/>
                      </a:lnTo>
                      <a:lnTo>
                        <a:pt x="92" y="508"/>
                      </a:lnTo>
                      <a:lnTo>
                        <a:pt x="92" y="508"/>
                      </a:lnTo>
                      <a:lnTo>
                        <a:pt x="92" y="508"/>
                      </a:lnTo>
                      <a:lnTo>
                        <a:pt x="92" y="508"/>
                      </a:lnTo>
                      <a:lnTo>
                        <a:pt x="92" y="507"/>
                      </a:lnTo>
                      <a:lnTo>
                        <a:pt x="92" y="507"/>
                      </a:lnTo>
                      <a:lnTo>
                        <a:pt x="92" y="507"/>
                      </a:lnTo>
                      <a:lnTo>
                        <a:pt x="91" y="507"/>
                      </a:lnTo>
                      <a:lnTo>
                        <a:pt x="91" y="507"/>
                      </a:lnTo>
                      <a:lnTo>
                        <a:pt x="91" y="508"/>
                      </a:lnTo>
                      <a:lnTo>
                        <a:pt x="91" y="508"/>
                      </a:lnTo>
                      <a:lnTo>
                        <a:pt x="90" y="507"/>
                      </a:lnTo>
                      <a:lnTo>
                        <a:pt x="90" y="507"/>
                      </a:lnTo>
                      <a:lnTo>
                        <a:pt x="91" y="507"/>
                      </a:lnTo>
                      <a:lnTo>
                        <a:pt x="91" y="507"/>
                      </a:lnTo>
                      <a:lnTo>
                        <a:pt x="91" y="506"/>
                      </a:lnTo>
                      <a:lnTo>
                        <a:pt x="91" y="506"/>
                      </a:lnTo>
                      <a:lnTo>
                        <a:pt x="92" y="505"/>
                      </a:lnTo>
                      <a:lnTo>
                        <a:pt x="92" y="505"/>
                      </a:lnTo>
                      <a:lnTo>
                        <a:pt x="92" y="505"/>
                      </a:lnTo>
                      <a:lnTo>
                        <a:pt x="92" y="505"/>
                      </a:lnTo>
                      <a:lnTo>
                        <a:pt x="91" y="505"/>
                      </a:lnTo>
                      <a:lnTo>
                        <a:pt x="91" y="505"/>
                      </a:lnTo>
                      <a:lnTo>
                        <a:pt x="91" y="505"/>
                      </a:lnTo>
                      <a:lnTo>
                        <a:pt x="90" y="505"/>
                      </a:lnTo>
                      <a:lnTo>
                        <a:pt x="90" y="505"/>
                      </a:lnTo>
                      <a:lnTo>
                        <a:pt x="90" y="505"/>
                      </a:lnTo>
                      <a:lnTo>
                        <a:pt x="89" y="505"/>
                      </a:lnTo>
                      <a:lnTo>
                        <a:pt x="89" y="505"/>
                      </a:lnTo>
                      <a:lnTo>
                        <a:pt x="89" y="505"/>
                      </a:lnTo>
                      <a:lnTo>
                        <a:pt x="90" y="504"/>
                      </a:lnTo>
                      <a:lnTo>
                        <a:pt x="90" y="504"/>
                      </a:lnTo>
                      <a:lnTo>
                        <a:pt x="90" y="504"/>
                      </a:lnTo>
                      <a:lnTo>
                        <a:pt x="91" y="503"/>
                      </a:lnTo>
                      <a:lnTo>
                        <a:pt x="91" y="503"/>
                      </a:lnTo>
                      <a:lnTo>
                        <a:pt x="91" y="503"/>
                      </a:lnTo>
                      <a:lnTo>
                        <a:pt x="90" y="503"/>
                      </a:lnTo>
                      <a:lnTo>
                        <a:pt x="90" y="503"/>
                      </a:lnTo>
                      <a:lnTo>
                        <a:pt x="89" y="503"/>
                      </a:lnTo>
                      <a:lnTo>
                        <a:pt x="89" y="503"/>
                      </a:lnTo>
                      <a:lnTo>
                        <a:pt x="89" y="503"/>
                      </a:lnTo>
                      <a:lnTo>
                        <a:pt x="89" y="502"/>
                      </a:lnTo>
                      <a:lnTo>
                        <a:pt x="90" y="502"/>
                      </a:lnTo>
                      <a:lnTo>
                        <a:pt x="90" y="503"/>
                      </a:lnTo>
                      <a:lnTo>
                        <a:pt x="91" y="503"/>
                      </a:lnTo>
                      <a:lnTo>
                        <a:pt x="91" y="502"/>
                      </a:lnTo>
                      <a:lnTo>
                        <a:pt x="91" y="502"/>
                      </a:lnTo>
                      <a:lnTo>
                        <a:pt x="91" y="502"/>
                      </a:lnTo>
                      <a:lnTo>
                        <a:pt x="91" y="502"/>
                      </a:lnTo>
                      <a:lnTo>
                        <a:pt x="90" y="501"/>
                      </a:lnTo>
                      <a:lnTo>
                        <a:pt x="90" y="501"/>
                      </a:lnTo>
                      <a:lnTo>
                        <a:pt x="90" y="501"/>
                      </a:lnTo>
                      <a:lnTo>
                        <a:pt x="91" y="501"/>
                      </a:lnTo>
                      <a:lnTo>
                        <a:pt x="91" y="501"/>
                      </a:lnTo>
                      <a:lnTo>
                        <a:pt x="91" y="501"/>
                      </a:lnTo>
                      <a:lnTo>
                        <a:pt x="91" y="500"/>
                      </a:lnTo>
                      <a:lnTo>
                        <a:pt x="91" y="500"/>
                      </a:lnTo>
                      <a:lnTo>
                        <a:pt x="90" y="500"/>
                      </a:lnTo>
                      <a:lnTo>
                        <a:pt x="89" y="500"/>
                      </a:lnTo>
                      <a:lnTo>
                        <a:pt x="89" y="500"/>
                      </a:lnTo>
                      <a:lnTo>
                        <a:pt x="89" y="500"/>
                      </a:lnTo>
                      <a:lnTo>
                        <a:pt x="88" y="500"/>
                      </a:lnTo>
                      <a:lnTo>
                        <a:pt x="88" y="500"/>
                      </a:lnTo>
                      <a:lnTo>
                        <a:pt x="88" y="500"/>
                      </a:lnTo>
                      <a:lnTo>
                        <a:pt x="87" y="500"/>
                      </a:lnTo>
                      <a:lnTo>
                        <a:pt x="86" y="500"/>
                      </a:lnTo>
                      <a:lnTo>
                        <a:pt x="87" y="499"/>
                      </a:lnTo>
                      <a:lnTo>
                        <a:pt x="87" y="499"/>
                      </a:lnTo>
                      <a:lnTo>
                        <a:pt x="87" y="499"/>
                      </a:lnTo>
                      <a:lnTo>
                        <a:pt x="87" y="499"/>
                      </a:lnTo>
                      <a:lnTo>
                        <a:pt x="87" y="498"/>
                      </a:lnTo>
                      <a:lnTo>
                        <a:pt x="86" y="498"/>
                      </a:lnTo>
                      <a:lnTo>
                        <a:pt x="86" y="499"/>
                      </a:lnTo>
                      <a:lnTo>
                        <a:pt x="85" y="498"/>
                      </a:lnTo>
                      <a:lnTo>
                        <a:pt x="85" y="499"/>
                      </a:lnTo>
                      <a:lnTo>
                        <a:pt x="85" y="499"/>
                      </a:lnTo>
                      <a:lnTo>
                        <a:pt x="85" y="499"/>
                      </a:lnTo>
                      <a:lnTo>
                        <a:pt x="85" y="499"/>
                      </a:lnTo>
                      <a:lnTo>
                        <a:pt x="85" y="499"/>
                      </a:lnTo>
                      <a:lnTo>
                        <a:pt x="84" y="499"/>
                      </a:lnTo>
                      <a:lnTo>
                        <a:pt x="84" y="498"/>
                      </a:lnTo>
                      <a:lnTo>
                        <a:pt x="83" y="498"/>
                      </a:lnTo>
                      <a:lnTo>
                        <a:pt x="83" y="498"/>
                      </a:lnTo>
                      <a:lnTo>
                        <a:pt x="83" y="498"/>
                      </a:lnTo>
                      <a:lnTo>
                        <a:pt x="83" y="497"/>
                      </a:lnTo>
                      <a:lnTo>
                        <a:pt x="83" y="497"/>
                      </a:lnTo>
                      <a:lnTo>
                        <a:pt x="83" y="497"/>
                      </a:lnTo>
                      <a:lnTo>
                        <a:pt x="82" y="497"/>
                      </a:lnTo>
                      <a:lnTo>
                        <a:pt x="82" y="497"/>
                      </a:lnTo>
                      <a:lnTo>
                        <a:pt x="81" y="496"/>
                      </a:lnTo>
                      <a:lnTo>
                        <a:pt x="81" y="496"/>
                      </a:lnTo>
                      <a:lnTo>
                        <a:pt x="81" y="497"/>
                      </a:lnTo>
                      <a:lnTo>
                        <a:pt x="81" y="497"/>
                      </a:lnTo>
                      <a:lnTo>
                        <a:pt x="80" y="496"/>
                      </a:lnTo>
                      <a:lnTo>
                        <a:pt x="80" y="496"/>
                      </a:lnTo>
                      <a:lnTo>
                        <a:pt x="80" y="496"/>
                      </a:lnTo>
                      <a:lnTo>
                        <a:pt x="80" y="496"/>
                      </a:lnTo>
                      <a:lnTo>
                        <a:pt x="80" y="496"/>
                      </a:lnTo>
                      <a:lnTo>
                        <a:pt x="80" y="495"/>
                      </a:lnTo>
                      <a:lnTo>
                        <a:pt x="80" y="495"/>
                      </a:lnTo>
                      <a:lnTo>
                        <a:pt x="79" y="495"/>
                      </a:lnTo>
                      <a:lnTo>
                        <a:pt x="79" y="495"/>
                      </a:lnTo>
                      <a:lnTo>
                        <a:pt x="79" y="494"/>
                      </a:lnTo>
                      <a:lnTo>
                        <a:pt x="78" y="495"/>
                      </a:lnTo>
                      <a:lnTo>
                        <a:pt x="78" y="495"/>
                      </a:lnTo>
                      <a:lnTo>
                        <a:pt x="78" y="495"/>
                      </a:lnTo>
                      <a:lnTo>
                        <a:pt x="78" y="496"/>
                      </a:lnTo>
                      <a:lnTo>
                        <a:pt x="77" y="496"/>
                      </a:lnTo>
                      <a:lnTo>
                        <a:pt x="77" y="496"/>
                      </a:lnTo>
                      <a:lnTo>
                        <a:pt x="77" y="495"/>
                      </a:lnTo>
                      <a:lnTo>
                        <a:pt x="77" y="496"/>
                      </a:lnTo>
                      <a:lnTo>
                        <a:pt x="77" y="496"/>
                      </a:lnTo>
                      <a:lnTo>
                        <a:pt x="76" y="496"/>
                      </a:lnTo>
                      <a:lnTo>
                        <a:pt x="76" y="496"/>
                      </a:lnTo>
                      <a:lnTo>
                        <a:pt x="76" y="495"/>
                      </a:lnTo>
                      <a:lnTo>
                        <a:pt x="75" y="495"/>
                      </a:lnTo>
                      <a:lnTo>
                        <a:pt x="75" y="495"/>
                      </a:lnTo>
                      <a:lnTo>
                        <a:pt x="75" y="494"/>
                      </a:lnTo>
                      <a:lnTo>
                        <a:pt x="74" y="494"/>
                      </a:lnTo>
                      <a:lnTo>
                        <a:pt x="74" y="494"/>
                      </a:lnTo>
                      <a:lnTo>
                        <a:pt x="74" y="493"/>
                      </a:lnTo>
                      <a:lnTo>
                        <a:pt x="74" y="493"/>
                      </a:lnTo>
                      <a:lnTo>
                        <a:pt x="73" y="493"/>
                      </a:lnTo>
                      <a:lnTo>
                        <a:pt x="74" y="494"/>
                      </a:lnTo>
                      <a:lnTo>
                        <a:pt x="73" y="494"/>
                      </a:lnTo>
                      <a:lnTo>
                        <a:pt x="73" y="493"/>
                      </a:lnTo>
                      <a:lnTo>
                        <a:pt x="73" y="493"/>
                      </a:lnTo>
                      <a:lnTo>
                        <a:pt x="73" y="493"/>
                      </a:lnTo>
                      <a:lnTo>
                        <a:pt x="73" y="492"/>
                      </a:lnTo>
                      <a:lnTo>
                        <a:pt x="72" y="492"/>
                      </a:lnTo>
                      <a:lnTo>
                        <a:pt x="72" y="492"/>
                      </a:lnTo>
                      <a:lnTo>
                        <a:pt x="72" y="492"/>
                      </a:lnTo>
                      <a:lnTo>
                        <a:pt x="72" y="492"/>
                      </a:lnTo>
                      <a:lnTo>
                        <a:pt x="72" y="492"/>
                      </a:lnTo>
                      <a:lnTo>
                        <a:pt x="72" y="492"/>
                      </a:lnTo>
                      <a:lnTo>
                        <a:pt x="72" y="491"/>
                      </a:lnTo>
                      <a:lnTo>
                        <a:pt x="72" y="491"/>
                      </a:lnTo>
                      <a:lnTo>
                        <a:pt x="72" y="491"/>
                      </a:lnTo>
                      <a:lnTo>
                        <a:pt x="73" y="491"/>
                      </a:lnTo>
                      <a:lnTo>
                        <a:pt x="72" y="491"/>
                      </a:lnTo>
                      <a:lnTo>
                        <a:pt x="73" y="491"/>
                      </a:lnTo>
                      <a:lnTo>
                        <a:pt x="73" y="491"/>
                      </a:lnTo>
                      <a:lnTo>
                        <a:pt x="73" y="491"/>
                      </a:lnTo>
                      <a:lnTo>
                        <a:pt x="73" y="491"/>
                      </a:lnTo>
                      <a:lnTo>
                        <a:pt x="73" y="491"/>
                      </a:lnTo>
                      <a:lnTo>
                        <a:pt x="73" y="490"/>
                      </a:lnTo>
                      <a:lnTo>
                        <a:pt x="73" y="490"/>
                      </a:lnTo>
                      <a:lnTo>
                        <a:pt x="73" y="490"/>
                      </a:lnTo>
                      <a:lnTo>
                        <a:pt x="73" y="490"/>
                      </a:lnTo>
                      <a:lnTo>
                        <a:pt x="73" y="490"/>
                      </a:lnTo>
                      <a:lnTo>
                        <a:pt x="73" y="490"/>
                      </a:lnTo>
                      <a:lnTo>
                        <a:pt x="73" y="490"/>
                      </a:lnTo>
                      <a:lnTo>
                        <a:pt x="73" y="489"/>
                      </a:lnTo>
                      <a:lnTo>
                        <a:pt x="74" y="489"/>
                      </a:lnTo>
                      <a:lnTo>
                        <a:pt x="74" y="489"/>
                      </a:lnTo>
                      <a:lnTo>
                        <a:pt x="74" y="489"/>
                      </a:lnTo>
                      <a:lnTo>
                        <a:pt x="74" y="489"/>
                      </a:lnTo>
                      <a:lnTo>
                        <a:pt x="74" y="488"/>
                      </a:lnTo>
                      <a:lnTo>
                        <a:pt x="74" y="488"/>
                      </a:lnTo>
                      <a:lnTo>
                        <a:pt x="74" y="488"/>
                      </a:lnTo>
                      <a:lnTo>
                        <a:pt x="74" y="488"/>
                      </a:lnTo>
                      <a:lnTo>
                        <a:pt x="74" y="488"/>
                      </a:lnTo>
                      <a:lnTo>
                        <a:pt x="74" y="487"/>
                      </a:lnTo>
                      <a:lnTo>
                        <a:pt x="74" y="487"/>
                      </a:lnTo>
                      <a:lnTo>
                        <a:pt x="74" y="487"/>
                      </a:lnTo>
                      <a:lnTo>
                        <a:pt x="75" y="487"/>
                      </a:lnTo>
                      <a:lnTo>
                        <a:pt x="75" y="487"/>
                      </a:lnTo>
                      <a:lnTo>
                        <a:pt x="75" y="486"/>
                      </a:lnTo>
                      <a:lnTo>
                        <a:pt x="75" y="486"/>
                      </a:lnTo>
                      <a:lnTo>
                        <a:pt x="76" y="486"/>
                      </a:lnTo>
                      <a:lnTo>
                        <a:pt x="76" y="486"/>
                      </a:lnTo>
                      <a:lnTo>
                        <a:pt x="76" y="486"/>
                      </a:lnTo>
                      <a:lnTo>
                        <a:pt x="76" y="486"/>
                      </a:lnTo>
                      <a:lnTo>
                        <a:pt x="76" y="486"/>
                      </a:lnTo>
                      <a:lnTo>
                        <a:pt x="76" y="485"/>
                      </a:lnTo>
                      <a:lnTo>
                        <a:pt x="77" y="485"/>
                      </a:lnTo>
                      <a:lnTo>
                        <a:pt x="77" y="485"/>
                      </a:lnTo>
                      <a:lnTo>
                        <a:pt x="78" y="485"/>
                      </a:lnTo>
                      <a:lnTo>
                        <a:pt x="78" y="485"/>
                      </a:lnTo>
                      <a:lnTo>
                        <a:pt x="78" y="485"/>
                      </a:lnTo>
                      <a:lnTo>
                        <a:pt x="78" y="484"/>
                      </a:lnTo>
                      <a:lnTo>
                        <a:pt x="78" y="484"/>
                      </a:lnTo>
                      <a:lnTo>
                        <a:pt x="78" y="484"/>
                      </a:lnTo>
                      <a:lnTo>
                        <a:pt x="78" y="484"/>
                      </a:lnTo>
                      <a:lnTo>
                        <a:pt x="78" y="484"/>
                      </a:lnTo>
                      <a:lnTo>
                        <a:pt x="78" y="484"/>
                      </a:lnTo>
                      <a:lnTo>
                        <a:pt x="78" y="484"/>
                      </a:lnTo>
                      <a:lnTo>
                        <a:pt x="78" y="484"/>
                      </a:lnTo>
                      <a:lnTo>
                        <a:pt x="78" y="483"/>
                      </a:lnTo>
                      <a:lnTo>
                        <a:pt x="78" y="483"/>
                      </a:lnTo>
                      <a:lnTo>
                        <a:pt x="78" y="483"/>
                      </a:lnTo>
                      <a:lnTo>
                        <a:pt x="79" y="483"/>
                      </a:lnTo>
                      <a:lnTo>
                        <a:pt x="79" y="483"/>
                      </a:lnTo>
                      <a:lnTo>
                        <a:pt x="80" y="483"/>
                      </a:lnTo>
                      <a:lnTo>
                        <a:pt x="80" y="483"/>
                      </a:lnTo>
                      <a:lnTo>
                        <a:pt x="80" y="483"/>
                      </a:lnTo>
                      <a:lnTo>
                        <a:pt x="80" y="483"/>
                      </a:lnTo>
                      <a:lnTo>
                        <a:pt x="81" y="483"/>
                      </a:lnTo>
                      <a:lnTo>
                        <a:pt x="81" y="483"/>
                      </a:lnTo>
                      <a:lnTo>
                        <a:pt x="81" y="483"/>
                      </a:lnTo>
                      <a:lnTo>
                        <a:pt x="81" y="483"/>
                      </a:lnTo>
                      <a:lnTo>
                        <a:pt x="82" y="483"/>
                      </a:lnTo>
                      <a:lnTo>
                        <a:pt x="82" y="482"/>
                      </a:lnTo>
                      <a:lnTo>
                        <a:pt x="82" y="482"/>
                      </a:lnTo>
                      <a:lnTo>
                        <a:pt x="82" y="483"/>
                      </a:lnTo>
                      <a:lnTo>
                        <a:pt x="83" y="482"/>
                      </a:lnTo>
                      <a:lnTo>
                        <a:pt x="83" y="482"/>
                      </a:lnTo>
                      <a:lnTo>
                        <a:pt x="83" y="482"/>
                      </a:lnTo>
                      <a:lnTo>
                        <a:pt x="83" y="482"/>
                      </a:lnTo>
                      <a:lnTo>
                        <a:pt x="83" y="482"/>
                      </a:lnTo>
                      <a:lnTo>
                        <a:pt x="84" y="482"/>
                      </a:lnTo>
                      <a:lnTo>
                        <a:pt x="84" y="481"/>
                      </a:lnTo>
                      <a:lnTo>
                        <a:pt x="84" y="481"/>
                      </a:lnTo>
                      <a:lnTo>
                        <a:pt x="84" y="481"/>
                      </a:lnTo>
                      <a:lnTo>
                        <a:pt x="85" y="481"/>
                      </a:lnTo>
                      <a:lnTo>
                        <a:pt x="85" y="481"/>
                      </a:lnTo>
                      <a:lnTo>
                        <a:pt x="85" y="480"/>
                      </a:lnTo>
                      <a:lnTo>
                        <a:pt x="85" y="480"/>
                      </a:lnTo>
                      <a:lnTo>
                        <a:pt x="85" y="480"/>
                      </a:lnTo>
                      <a:lnTo>
                        <a:pt x="86" y="480"/>
                      </a:lnTo>
                      <a:lnTo>
                        <a:pt x="86" y="480"/>
                      </a:lnTo>
                      <a:lnTo>
                        <a:pt x="86" y="480"/>
                      </a:lnTo>
                      <a:lnTo>
                        <a:pt x="86" y="479"/>
                      </a:lnTo>
                      <a:lnTo>
                        <a:pt x="86" y="479"/>
                      </a:lnTo>
                      <a:lnTo>
                        <a:pt x="86" y="479"/>
                      </a:lnTo>
                      <a:lnTo>
                        <a:pt x="86" y="478"/>
                      </a:lnTo>
                      <a:lnTo>
                        <a:pt x="87" y="479"/>
                      </a:lnTo>
                      <a:lnTo>
                        <a:pt x="87" y="478"/>
                      </a:lnTo>
                      <a:lnTo>
                        <a:pt x="87" y="478"/>
                      </a:lnTo>
                      <a:lnTo>
                        <a:pt x="88" y="478"/>
                      </a:lnTo>
                      <a:lnTo>
                        <a:pt x="88" y="477"/>
                      </a:lnTo>
                      <a:lnTo>
                        <a:pt x="88" y="477"/>
                      </a:lnTo>
                      <a:lnTo>
                        <a:pt x="89" y="477"/>
                      </a:lnTo>
                      <a:lnTo>
                        <a:pt x="89" y="477"/>
                      </a:lnTo>
                      <a:lnTo>
                        <a:pt x="89" y="477"/>
                      </a:lnTo>
                      <a:lnTo>
                        <a:pt x="89" y="477"/>
                      </a:lnTo>
                      <a:lnTo>
                        <a:pt x="90" y="477"/>
                      </a:lnTo>
                      <a:lnTo>
                        <a:pt x="90" y="477"/>
                      </a:lnTo>
                      <a:lnTo>
                        <a:pt x="90" y="477"/>
                      </a:lnTo>
                      <a:lnTo>
                        <a:pt x="91" y="477"/>
                      </a:lnTo>
                      <a:lnTo>
                        <a:pt x="91" y="476"/>
                      </a:lnTo>
                      <a:lnTo>
                        <a:pt x="92" y="477"/>
                      </a:lnTo>
                      <a:lnTo>
                        <a:pt x="92" y="477"/>
                      </a:lnTo>
                      <a:lnTo>
                        <a:pt x="93" y="476"/>
                      </a:lnTo>
                      <a:lnTo>
                        <a:pt x="94" y="476"/>
                      </a:lnTo>
                      <a:lnTo>
                        <a:pt x="94" y="476"/>
                      </a:lnTo>
                      <a:lnTo>
                        <a:pt x="94" y="476"/>
                      </a:lnTo>
                      <a:lnTo>
                        <a:pt x="94" y="475"/>
                      </a:lnTo>
                      <a:lnTo>
                        <a:pt x="95" y="475"/>
                      </a:lnTo>
                      <a:lnTo>
                        <a:pt x="95" y="475"/>
                      </a:lnTo>
                      <a:lnTo>
                        <a:pt x="95" y="475"/>
                      </a:lnTo>
                      <a:lnTo>
                        <a:pt x="95" y="474"/>
                      </a:lnTo>
                      <a:lnTo>
                        <a:pt x="96" y="474"/>
                      </a:lnTo>
                      <a:lnTo>
                        <a:pt x="96" y="474"/>
                      </a:lnTo>
                      <a:lnTo>
                        <a:pt x="96" y="474"/>
                      </a:lnTo>
                      <a:lnTo>
                        <a:pt x="96" y="474"/>
                      </a:lnTo>
                      <a:lnTo>
                        <a:pt x="96" y="474"/>
                      </a:lnTo>
                      <a:lnTo>
                        <a:pt x="96" y="474"/>
                      </a:lnTo>
                      <a:lnTo>
                        <a:pt x="97" y="474"/>
                      </a:lnTo>
                      <a:lnTo>
                        <a:pt x="97" y="474"/>
                      </a:lnTo>
                      <a:lnTo>
                        <a:pt x="97" y="474"/>
                      </a:lnTo>
                      <a:lnTo>
                        <a:pt x="97" y="474"/>
                      </a:lnTo>
                      <a:lnTo>
                        <a:pt x="97" y="473"/>
                      </a:lnTo>
                      <a:lnTo>
                        <a:pt x="97" y="473"/>
                      </a:lnTo>
                      <a:lnTo>
                        <a:pt x="97" y="473"/>
                      </a:lnTo>
                      <a:lnTo>
                        <a:pt x="97" y="473"/>
                      </a:lnTo>
                      <a:lnTo>
                        <a:pt x="98" y="473"/>
                      </a:lnTo>
                      <a:lnTo>
                        <a:pt x="97" y="473"/>
                      </a:lnTo>
                      <a:lnTo>
                        <a:pt x="97" y="472"/>
                      </a:lnTo>
                      <a:lnTo>
                        <a:pt x="98" y="472"/>
                      </a:lnTo>
                      <a:lnTo>
                        <a:pt x="98" y="472"/>
                      </a:lnTo>
                      <a:lnTo>
                        <a:pt x="98" y="471"/>
                      </a:lnTo>
                      <a:lnTo>
                        <a:pt x="98" y="471"/>
                      </a:lnTo>
                      <a:lnTo>
                        <a:pt x="98" y="471"/>
                      </a:lnTo>
                      <a:lnTo>
                        <a:pt x="98" y="471"/>
                      </a:lnTo>
                      <a:lnTo>
                        <a:pt x="98" y="471"/>
                      </a:lnTo>
                      <a:lnTo>
                        <a:pt x="98" y="471"/>
                      </a:lnTo>
                      <a:lnTo>
                        <a:pt x="98" y="471"/>
                      </a:lnTo>
                      <a:lnTo>
                        <a:pt x="98" y="470"/>
                      </a:lnTo>
                      <a:lnTo>
                        <a:pt x="98" y="470"/>
                      </a:lnTo>
                      <a:lnTo>
                        <a:pt x="98" y="470"/>
                      </a:lnTo>
                      <a:lnTo>
                        <a:pt x="98" y="470"/>
                      </a:lnTo>
                      <a:lnTo>
                        <a:pt x="98" y="470"/>
                      </a:lnTo>
                      <a:lnTo>
                        <a:pt x="98" y="469"/>
                      </a:lnTo>
                      <a:lnTo>
                        <a:pt x="98" y="469"/>
                      </a:lnTo>
                      <a:lnTo>
                        <a:pt x="98" y="469"/>
                      </a:lnTo>
                      <a:lnTo>
                        <a:pt x="98" y="469"/>
                      </a:lnTo>
                      <a:lnTo>
                        <a:pt x="98" y="468"/>
                      </a:lnTo>
                      <a:lnTo>
                        <a:pt x="98" y="468"/>
                      </a:lnTo>
                      <a:lnTo>
                        <a:pt x="98" y="468"/>
                      </a:lnTo>
                      <a:lnTo>
                        <a:pt x="98" y="468"/>
                      </a:lnTo>
                      <a:lnTo>
                        <a:pt x="98" y="468"/>
                      </a:lnTo>
                      <a:lnTo>
                        <a:pt x="98" y="467"/>
                      </a:lnTo>
                      <a:lnTo>
                        <a:pt x="98" y="467"/>
                      </a:lnTo>
                      <a:lnTo>
                        <a:pt x="98" y="467"/>
                      </a:lnTo>
                      <a:lnTo>
                        <a:pt x="98" y="467"/>
                      </a:lnTo>
                      <a:lnTo>
                        <a:pt x="98" y="466"/>
                      </a:lnTo>
                      <a:lnTo>
                        <a:pt x="98" y="466"/>
                      </a:lnTo>
                      <a:lnTo>
                        <a:pt x="98" y="466"/>
                      </a:lnTo>
                      <a:lnTo>
                        <a:pt x="98" y="466"/>
                      </a:lnTo>
                      <a:lnTo>
                        <a:pt x="98" y="466"/>
                      </a:lnTo>
                      <a:lnTo>
                        <a:pt x="98" y="466"/>
                      </a:lnTo>
                      <a:lnTo>
                        <a:pt x="98" y="465"/>
                      </a:lnTo>
                      <a:lnTo>
                        <a:pt x="98" y="465"/>
                      </a:lnTo>
                      <a:lnTo>
                        <a:pt x="99" y="465"/>
                      </a:lnTo>
                      <a:lnTo>
                        <a:pt x="98" y="465"/>
                      </a:lnTo>
                      <a:lnTo>
                        <a:pt x="99" y="464"/>
                      </a:lnTo>
                      <a:lnTo>
                        <a:pt x="99" y="464"/>
                      </a:lnTo>
                      <a:lnTo>
                        <a:pt x="98" y="464"/>
                      </a:lnTo>
                      <a:lnTo>
                        <a:pt x="98" y="463"/>
                      </a:lnTo>
                      <a:lnTo>
                        <a:pt x="98" y="463"/>
                      </a:lnTo>
                      <a:lnTo>
                        <a:pt x="99" y="463"/>
                      </a:lnTo>
                      <a:lnTo>
                        <a:pt x="99" y="463"/>
                      </a:lnTo>
                      <a:lnTo>
                        <a:pt x="99" y="462"/>
                      </a:lnTo>
                      <a:lnTo>
                        <a:pt x="99" y="462"/>
                      </a:lnTo>
                      <a:lnTo>
                        <a:pt x="99" y="462"/>
                      </a:lnTo>
                      <a:lnTo>
                        <a:pt x="99" y="462"/>
                      </a:lnTo>
                      <a:lnTo>
                        <a:pt x="99" y="461"/>
                      </a:lnTo>
                      <a:lnTo>
                        <a:pt x="99" y="462"/>
                      </a:lnTo>
                      <a:lnTo>
                        <a:pt x="100" y="461"/>
                      </a:lnTo>
                      <a:lnTo>
                        <a:pt x="100" y="461"/>
                      </a:lnTo>
                      <a:lnTo>
                        <a:pt x="100" y="460"/>
                      </a:lnTo>
                      <a:lnTo>
                        <a:pt x="100" y="460"/>
                      </a:lnTo>
                      <a:lnTo>
                        <a:pt x="100" y="459"/>
                      </a:lnTo>
                      <a:lnTo>
                        <a:pt x="101" y="460"/>
                      </a:lnTo>
                      <a:lnTo>
                        <a:pt x="101" y="459"/>
                      </a:lnTo>
                      <a:lnTo>
                        <a:pt x="101" y="459"/>
                      </a:lnTo>
                      <a:lnTo>
                        <a:pt x="101" y="459"/>
                      </a:lnTo>
                      <a:lnTo>
                        <a:pt x="101" y="459"/>
                      </a:lnTo>
                      <a:lnTo>
                        <a:pt x="102" y="458"/>
                      </a:lnTo>
                      <a:lnTo>
                        <a:pt x="102" y="458"/>
                      </a:lnTo>
                      <a:lnTo>
                        <a:pt x="102" y="458"/>
                      </a:lnTo>
                      <a:lnTo>
                        <a:pt x="102" y="457"/>
                      </a:lnTo>
                      <a:lnTo>
                        <a:pt x="101" y="457"/>
                      </a:lnTo>
                      <a:lnTo>
                        <a:pt x="101" y="457"/>
                      </a:lnTo>
                      <a:lnTo>
                        <a:pt x="101" y="456"/>
                      </a:lnTo>
                      <a:lnTo>
                        <a:pt x="102" y="456"/>
                      </a:lnTo>
                      <a:lnTo>
                        <a:pt x="102" y="456"/>
                      </a:lnTo>
                      <a:lnTo>
                        <a:pt x="102" y="456"/>
                      </a:lnTo>
                      <a:lnTo>
                        <a:pt x="102" y="455"/>
                      </a:lnTo>
                      <a:lnTo>
                        <a:pt x="102" y="455"/>
                      </a:lnTo>
                      <a:lnTo>
                        <a:pt x="102" y="455"/>
                      </a:lnTo>
                      <a:lnTo>
                        <a:pt x="103" y="455"/>
                      </a:lnTo>
                      <a:lnTo>
                        <a:pt x="103" y="455"/>
                      </a:lnTo>
                      <a:lnTo>
                        <a:pt x="103" y="454"/>
                      </a:lnTo>
                      <a:lnTo>
                        <a:pt x="103" y="454"/>
                      </a:lnTo>
                      <a:lnTo>
                        <a:pt x="103" y="454"/>
                      </a:lnTo>
                      <a:lnTo>
                        <a:pt x="103" y="454"/>
                      </a:lnTo>
                      <a:lnTo>
                        <a:pt x="103" y="453"/>
                      </a:lnTo>
                      <a:lnTo>
                        <a:pt x="103" y="453"/>
                      </a:lnTo>
                      <a:lnTo>
                        <a:pt x="103" y="453"/>
                      </a:lnTo>
                      <a:lnTo>
                        <a:pt x="103" y="453"/>
                      </a:lnTo>
                      <a:lnTo>
                        <a:pt x="103" y="452"/>
                      </a:lnTo>
                      <a:lnTo>
                        <a:pt x="103" y="452"/>
                      </a:lnTo>
                      <a:lnTo>
                        <a:pt x="104" y="452"/>
                      </a:lnTo>
                      <a:lnTo>
                        <a:pt x="104" y="452"/>
                      </a:lnTo>
                      <a:lnTo>
                        <a:pt x="104" y="452"/>
                      </a:lnTo>
                      <a:lnTo>
                        <a:pt x="104" y="452"/>
                      </a:lnTo>
                      <a:lnTo>
                        <a:pt x="104" y="452"/>
                      </a:lnTo>
                      <a:lnTo>
                        <a:pt x="105" y="451"/>
                      </a:lnTo>
                      <a:lnTo>
                        <a:pt x="105" y="451"/>
                      </a:lnTo>
                      <a:lnTo>
                        <a:pt x="105" y="451"/>
                      </a:lnTo>
                      <a:lnTo>
                        <a:pt x="105" y="451"/>
                      </a:lnTo>
                      <a:lnTo>
                        <a:pt x="105" y="451"/>
                      </a:lnTo>
                      <a:lnTo>
                        <a:pt x="106" y="450"/>
                      </a:lnTo>
                      <a:lnTo>
                        <a:pt x="106" y="450"/>
                      </a:lnTo>
                      <a:lnTo>
                        <a:pt x="106" y="450"/>
                      </a:lnTo>
                      <a:lnTo>
                        <a:pt x="106" y="449"/>
                      </a:lnTo>
                      <a:lnTo>
                        <a:pt x="105" y="449"/>
                      </a:lnTo>
                      <a:lnTo>
                        <a:pt x="105" y="449"/>
                      </a:lnTo>
                      <a:lnTo>
                        <a:pt x="106" y="449"/>
                      </a:lnTo>
                      <a:lnTo>
                        <a:pt x="106" y="448"/>
                      </a:lnTo>
                      <a:lnTo>
                        <a:pt x="105" y="448"/>
                      </a:lnTo>
                      <a:lnTo>
                        <a:pt x="105" y="448"/>
                      </a:lnTo>
                      <a:lnTo>
                        <a:pt x="105" y="448"/>
                      </a:lnTo>
                      <a:lnTo>
                        <a:pt x="105" y="447"/>
                      </a:lnTo>
                      <a:lnTo>
                        <a:pt x="105" y="447"/>
                      </a:lnTo>
                      <a:lnTo>
                        <a:pt x="105" y="447"/>
                      </a:lnTo>
                      <a:lnTo>
                        <a:pt x="105" y="447"/>
                      </a:lnTo>
                      <a:lnTo>
                        <a:pt x="105" y="447"/>
                      </a:lnTo>
                      <a:lnTo>
                        <a:pt x="105" y="446"/>
                      </a:lnTo>
                      <a:lnTo>
                        <a:pt x="105" y="446"/>
                      </a:lnTo>
                      <a:lnTo>
                        <a:pt x="105" y="446"/>
                      </a:lnTo>
                      <a:lnTo>
                        <a:pt x="105" y="446"/>
                      </a:lnTo>
                      <a:lnTo>
                        <a:pt x="105" y="446"/>
                      </a:lnTo>
                      <a:lnTo>
                        <a:pt x="105" y="445"/>
                      </a:lnTo>
                      <a:lnTo>
                        <a:pt x="105" y="445"/>
                      </a:lnTo>
                      <a:lnTo>
                        <a:pt x="105" y="445"/>
                      </a:lnTo>
                      <a:lnTo>
                        <a:pt x="105" y="444"/>
                      </a:lnTo>
                      <a:lnTo>
                        <a:pt x="106" y="444"/>
                      </a:lnTo>
                      <a:lnTo>
                        <a:pt x="106" y="444"/>
                      </a:lnTo>
                      <a:lnTo>
                        <a:pt x="106" y="444"/>
                      </a:lnTo>
                      <a:lnTo>
                        <a:pt x="106" y="444"/>
                      </a:lnTo>
                      <a:lnTo>
                        <a:pt x="106" y="444"/>
                      </a:lnTo>
                      <a:lnTo>
                        <a:pt x="107" y="443"/>
                      </a:lnTo>
                      <a:lnTo>
                        <a:pt x="107" y="443"/>
                      </a:lnTo>
                      <a:lnTo>
                        <a:pt x="107" y="443"/>
                      </a:lnTo>
                      <a:lnTo>
                        <a:pt x="107" y="443"/>
                      </a:lnTo>
                      <a:lnTo>
                        <a:pt x="108" y="443"/>
                      </a:lnTo>
                      <a:lnTo>
                        <a:pt x="108" y="443"/>
                      </a:lnTo>
                      <a:lnTo>
                        <a:pt x="108" y="442"/>
                      </a:lnTo>
                      <a:lnTo>
                        <a:pt x="108" y="442"/>
                      </a:lnTo>
                      <a:lnTo>
                        <a:pt x="108" y="442"/>
                      </a:lnTo>
                      <a:lnTo>
                        <a:pt x="108" y="442"/>
                      </a:lnTo>
                      <a:lnTo>
                        <a:pt x="108" y="441"/>
                      </a:lnTo>
                      <a:lnTo>
                        <a:pt x="108" y="441"/>
                      </a:lnTo>
                      <a:lnTo>
                        <a:pt x="109" y="441"/>
                      </a:lnTo>
                      <a:lnTo>
                        <a:pt x="109" y="441"/>
                      </a:lnTo>
                      <a:lnTo>
                        <a:pt x="110" y="441"/>
                      </a:lnTo>
                      <a:lnTo>
                        <a:pt x="110" y="441"/>
                      </a:lnTo>
                      <a:lnTo>
                        <a:pt x="110" y="440"/>
                      </a:lnTo>
                      <a:lnTo>
                        <a:pt x="110" y="440"/>
                      </a:lnTo>
                      <a:lnTo>
                        <a:pt x="110" y="439"/>
                      </a:lnTo>
                      <a:lnTo>
                        <a:pt x="110" y="439"/>
                      </a:lnTo>
                      <a:lnTo>
                        <a:pt x="111" y="439"/>
                      </a:lnTo>
                      <a:lnTo>
                        <a:pt x="111" y="437"/>
                      </a:lnTo>
                      <a:lnTo>
                        <a:pt x="112" y="437"/>
                      </a:lnTo>
                      <a:lnTo>
                        <a:pt x="112" y="437"/>
                      </a:lnTo>
                      <a:lnTo>
                        <a:pt x="112" y="436"/>
                      </a:lnTo>
                      <a:lnTo>
                        <a:pt x="113" y="436"/>
                      </a:lnTo>
                      <a:lnTo>
                        <a:pt x="113" y="436"/>
                      </a:lnTo>
                      <a:lnTo>
                        <a:pt x="113" y="436"/>
                      </a:lnTo>
                      <a:lnTo>
                        <a:pt x="114" y="436"/>
                      </a:lnTo>
                      <a:lnTo>
                        <a:pt x="115" y="436"/>
                      </a:lnTo>
                      <a:lnTo>
                        <a:pt x="115" y="436"/>
                      </a:lnTo>
                      <a:lnTo>
                        <a:pt x="116" y="436"/>
                      </a:lnTo>
                      <a:lnTo>
                        <a:pt x="116" y="436"/>
                      </a:lnTo>
                      <a:lnTo>
                        <a:pt x="116" y="436"/>
                      </a:lnTo>
                      <a:lnTo>
                        <a:pt x="116" y="436"/>
                      </a:lnTo>
                      <a:lnTo>
                        <a:pt x="117" y="435"/>
                      </a:lnTo>
                      <a:lnTo>
                        <a:pt x="117" y="435"/>
                      </a:lnTo>
                      <a:lnTo>
                        <a:pt x="117" y="435"/>
                      </a:lnTo>
                      <a:lnTo>
                        <a:pt x="118" y="435"/>
                      </a:lnTo>
                      <a:lnTo>
                        <a:pt x="118" y="434"/>
                      </a:lnTo>
                      <a:lnTo>
                        <a:pt x="118" y="433"/>
                      </a:lnTo>
                      <a:lnTo>
                        <a:pt x="118" y="433"/>
                      </a:lnTo>
                      <a:lnTo>
                        <a:pt x="119" y="432"/>
                      </a:lnTo>
                      <a:lnTo>
                        <a:pt x="119" y="432"/>
                      </a:lnTo>
                      <a:lnTo>
                        <a:pt x="120" y="431"/>
                      </a:lnTo>
                      <a:lnTo>
                        <a:pt x="120" y="430"/>
                      </a:lnTo>
                      <a:lnTo>
                        <a:pt x="120" y="430"/>
                      </a:lnTo>
                      <a:lnTo>
                        <a:pt x="120" y="429"/>
                      </a:lnTo>
                      <a:lnTo>
                        <a:pt x="120" y="429"/>
                      </a:lnTo>
                      <a:lnTo>
                        <a:pt x="120" y="426"/>
                      </a:lnTo>
                      <a:lnTo>
                        <a:pt x="120" y="425"/>
                      </a:lnTo>
                      <a:lnTo>
                        <a:pt x="120" y="424"/>
                      </a:lnTo>
                      <a:lnTo>
                        <a:pt x="121" y="423"/>
                      </a:lnTo>
                      <a:lnTo>
                        <a:pt x="121" y="421"/>
                      </a:lnTo>
                      <a:lnTo>
                        <a:pt x="121" y="421"/>
                      </a:lnTo>
                      <a:lnTo>
                        <a:pt x="121" y="420"/>
                      </a:lnTo>
                      <a:lnTo>
                        <a:pt x="120" y="419"/>
                      </a:lnTo>
                      <a:lnTo>
                        <a:pt x="120" y="418"/>
                      </a:lnTo>
                      <a:lnTo>
                        <a:pt x="120" y="417"/>
                      </a:lnTo>
                      <a:lnTo>
                        <a:pt x="120" y="416"/>
                      </a:lnTo>
                      <a:lnTo>
                        <a:pt x="120" y="415"/>
                      </a:lnTo>
                      <a:lnTo>
                        <a:pt x="121" y="415"/>
                      </a:lnTo>
                      <a:lnTo>
                        <a:pt x="121" y="414"/>
                      </a:lnTo>
                      <a:lnTo>
                        <a:pt x="120" y="413"/>
                      </a:lnTo>
                      <a:lnTo>
                        <a:pt x="121" y="412"/>
                      </a:lnTo>
                      <a:lnTo>
                        <a:pt x="121" y="412"/>
                      </a:lnTo>
                      <a:lnTo>
                        <a:pt x="121" y="411"/>
                      </a:lnTo>
                      <a:lnTo>
                        <a:pt x="122" y="411"/>
                      </a:lnTo>
                      <a:lnTo>
                        <a:pt x="122" y="410"/>
                      </a:lnTo>
                      <a:lnTo>
                        <a:pt x="122" y="410"/>
                      </a:lnTo>
                      <a:lnTo>
                        <a:pt x="121" y="409"/>
                      </a:lnTo>
                      <a:lnTo>
                        <a:pt x="121" y="408"/>
                      </a:lnTo>
                      <a:lnTo>
                        <a:pt x="122" y="408"/>
                      </a:lnTo>
                      <a:lnTo>
                        <a:pt x="122" y="408"/>
                      </a:lnTo>
                      <a:lnTo>
                        <a:pt x="123" y="407"/>
                      </a:lnTo>
                      <a:lnTo>
                        <a:pt x="124" y="407"/>
                      </a:lnTo>
                      <a:lnTo>
                        <a:pt x="124" y="407"/>
                      </a:lnTo>
                      <a:lnTo>
                        <a:pt x="124" y="407"/>
                      </a:lnTo>
                      <a:lnTo>
                        <a:pt x="124" y="406"/>
                      </a:lnTo>
                      <a:lnTo>
                        <a:pt x="125" y="405"/>
                      </a:lnTo>
                      <a:lnTo>
                        <a:pt x="125" y="404"/>
                      </a:lnTo>
                      <a:lnTo>
                        <a:pt x="125" y="404"/>
                      </a:lnTo>
                      <a:lnTo>
                        <a:pt x="125" y="403"/>
                      </a:lnTo>
                      <a:lnTo>
                        <a:pt x="126" y="403"/>
                      </a:lnTo>
                      <a:lnTo>
                        <a:pt x="127" y="402"/>
                      </a:lnTo>
                      <a:lnTo>
                        <a:pt x="127" y="402"/>
                      </a:lnTo>
                      <a:lnTo>
                        <a:pt x="127" y="402"/>
                      </a:lnTo>
                      <a:lnTo>
                        <a:pt x="128" y="402"/>
                      </a:lnTo>
                      <a:lnTo>
                        <a:pt x="129" y="402"/>
                      </a:lnTo>
                      <a:lnTo>
                        <a:pt x="129" y="401"/>
                      </a:lnTo>
                      <a:lnTo>
                        <a:pt x="129" y="401"/>
                      </a:lnTo>
                      <a:lnTo>
                        <a:pt x="130" y="401"/>
                      </a:lnTo>
                      <a:lnTo>
                        <a:pt x="130" y="400"/>
                      </a:lnTo>
                      <a:lnTo>
                        <a:pt x="130" y="400"/>
                      </a:lnTo>
                      <a:lnTo>
                        <a:pt x="130" y="399"/>
                      </a:lnTo>
                      <a:lnTo>
                        <a:pt x="130" y="399"/>
                      </a:lnTo>
                      <a:lnTo>
                        <a:pt x="131" y="399"/>
                      </a:lnTo>
                      <a:lnTo>
                        <a:pt x="131" y="399"/>
                      </a:lnTo>
                      <a:lnTo>
                        <a:pt x="132" y="399"/>
                      </a:lnTo>
                      <a:lnTo>
                        <a:pt x="132" y="398"/>
                      </a:lnTo>
                      <a:lnTo>
                        <a:pt x="132" y="398"/>
                      </a:lnTo>
                      <a:lnTo>
                        <a:pt x="133" y="398"/>
                      </a:lnTo>
                      <a:lnTo>
                        <a:pt x="133" y="398"/>
                      </a:lnTo>
                      <a:lnTo>
                        <a:pt x="134" y="398"/>
                      </a:lnTo>
                      <a:lnTo>
                        <a:pt x="134" y="398"/>
                      </a:lnTo>
                      <a:lnTo>
                        <a:pt x="134" y="397"/>
                      </a:lnTo>
                      <a:lnTo>
                        <a:pt x="135" y="397"/>
                      </a:lnTo>
                      <a:lnTo>
                        <a:pt x="135" y="398"/>
                      </a:lnTo>
                      <a:lnTo>
                        <a:pt x="135" y="397"/>
                      </a:lnTo>
                      <a:lnTo>
                        <a:pt x="135" y="398"/>
                      </a:lnTo>
                      <a:lnTo>
                        <a:pt x="136" y="398"/>
                      </a:lnTo>
                      <a:lnTo>
                        <a:pt x="137" y="398"/>
                      </a:lnTo>
                      <a:lnTo>
                        <a:pt x="137" y="398"/>
                      </a:lnTo>
                      <a:lnTo>
                        <a:pt x="137" y="398"/>
                      </a:lnTo>
                      <a:lnTo>
                        <a:pt x="138" y="398"/>
                      </a:lnTo>
                      <a:lnTo>
                        <a:pt x="138" y="397"/>
                      </a:lnTo>
                      <a:lnTo>
                        <a:pt x="139" y="397"/>
                      </a:lnTo>
                      <a:lnTo>
                        <a:pt x="139" y="396"/>
                      </a:lnTo>
                      <a:lnTo>
                        <a:pt x="139" y="395"/>
                      </a:lnTo>
                      <a:lnTo>
                        <a:pt x="139" y="395"/>
                      </a:lnTo>
                      <a:lnTo>
                        <a:pt x="139" y="395"/>
                      </a:lnTo>
                      <a:lnTo>
                        <a:pt x="139" y="394"/>
                      </a:lnTo>
                      <a:lnTo>
                        <a:pt x="139" y="394"/>
                      </a:lnTo>
                      <a:lnTo>
                        <a:pt x="139" y="393"/>
                      </a:lnTo>
                      <a:lnTo>
                        <a:pt x="140" y="392"/>
                      </a:lnTo>
                      <a:lnTo>
                        <a:pt x="140" y="392"/>
                      </a:lnTo>
                      <a:lnTo>
                        <a:pt x="140" y="391"/>
                      </a:lnTo>
                      <a:lnTo>
                        <a:pt x="140" y="391"/>
                      </a:lnTo>
                      <a:lnTo>
                        <a:pt x="140" y="391"/>
                      </a:lnTo>
                      <a:lnTo>
                        <a:pt x="140" y="391"/>
                      </a:lnTo>
                      <a:lnTo>
                        <a:pt x="140" y="391"/>
                      </a:lnTo>
                      <a:lnTo>
                        <a:pt x="140" y="390"/>
                      </a:lnTo>
                      <a:lnTo>
                        <a:pt x="140" y="390"/>
                      </a:lnTo>
                      <a:lnTo>
                        <a:pt x="141" y="390"/>
                      </a:lnTo>
                      <a:lnTo>
                        <a:pt x="141" y="389"/>
                      </a:lnTo>
                      <a:lnTo>
                        <a:pt x="142" y="389"/>
                      </a:lnTo>
                      <a:lnTo>
                        <a:pt x="142" y="389"/>
                      </a:lnTo>
                      <a:lnTo>
                        <a:pt x="142" y="389"/>
                      </a:lnTo>
                      <a:lnTo>
                        <a:pt x="142" y="388"/>
                      </a:lnTo>
                      <a:lnTo>
                        <a:pt x="142" y="388"/>
                      </a:lnTo>
                      <a:lnTo>
                        <a:pt x="143" y="388"/>
                      </a:lnTo>
                      <a:lnTo>
                        <a:pt x="143" y="387"/>
                      </a:lnTo>
                      <a:lnTo>
                        <a:pt x="144" y="387"/>
                      </a:lnTo>
                      <a:lnTo>
                        <a:pt x="144" y="387"/>
                      </a:lnTo>
                      <a:lnTo>
                        <a:pt x="135" y="380"/>
                      </a:lnTo>
                      <a:lnTo>
                        <a:pt x="135" y="380"/>
                      </a:lnTo>
                      <a:lnTo>
                        <a:pt x="135" y="379"/>
                      </a:lnTo>
                      <a:lnTo>
                        <a:pt x="135" y="379"/>
                      </a:lnTo>
                      <a:lnTo>
                        <a:pt x="135" y="379"/>
                      </a:lnTo>
                      <a:lnTo>
                        <a:pt x="134" y="378"/>
                      </a:lnTo>
                      <a:lnTo>
                        <a:pt x="134" y="378"/>
                      </a:lnTo>
                      <a:lnTo>
                        <a:pt x="134" y="378"/>
                      </a:lnTo>
                      <a:lnTo>
                        <a:pt x="134" y="377"/>
                      </a:lnTo>
                      <a:lnTo>
                        <a:pt x="134" y="377"/>
                      </a:lnTo>
                      <a:lnTo>
                        <a:pt x="133" y="375"/>
                      </a:lnTo>
                      <a:lnTo>
                        <a:pt x="134" y="375"/>
                      </a:lnTo>
                      <a:lnTo>
                        <a:pt x="134" y="374"/>
                      </a:lnTo>
                      <a:lnTo>
                        <a:pt x="134" y="374"/>
                      </a:lnTo>
                      <a:lnTo>
                        <a:pt x="134" y="374"/>
                      </a:lnTo>
                      <a:lnTo>
                        <a:pt x="134" y="373"/>
                      </a:lnTo>
                      <a:lnTo>
                        <a:pt x="134" y="373"/>
                      </a:lnTo>
                      <a:lnTo>
                        <a:pt x="134" y="372"/>
                      </a:lnTo>
                      <a:lnTo>
                        <a:pt x="134" y="370"/>
                      </a:lnTo>
                      <a:lnTo>
                        <a:pt x="134" y="370"/>
                      </a:lnTo>
                      <a:lnTo>
                        <a:pt x="134" y="370"/>
                      </a:lnTo>
                      <a:lnTo>
                        <a:pt x="134" y="369"/>
                      </a:lnTo>
                      <a:lnTo>
                        <a:pt x="133" y="368"/>
                      </a:lnTo>
                      <a:lnTo>
                        <a:pt x="133" y="368"/>
                      </a:lnTo>
                      <a:lnTo>
                        <a:pt x="132" y="367"/>
                      </a:lnTo>
                      <a:lnTo>
                        <a:pt x="132" y="367"/>
                      </a:lnTo>
                      <a:lnTo>
                        <a:pt x="132" y="367"/>
                      </a:lnTo>
                      <a:lnTo>
                        <a:pt x="131" y="366"/>
                      </a:lnTo>
                      <a:lnTo>
                        <a:pt x="131" y="366"/>
                      </a:lnTo>
                      <a:lnTo>
                        <a:pt x="131" y="366"/>
                      </a:lnTo>
                      <a:lnTo>
                        <a:pt x="130" y="366"/>
                      </a:lnTo>
                      <a:lnTo>
                        <a:pt x="130" y="365"/>
                      </a:lnTo>
                      <a:lnTo>
                        <a:pt x="130" y="365"/>
                      </a:lnTo>
                      <a:lnTo>
                        <a:pt x="130" y="365"/>
                      </a:lnTo>
                      <a:lnTo>
                        <a:pt x="130" y="365"/>
                      </a:lnTo>
                      <a:lnTo>
                        <a:pt x="130" y="365"/>
                      </a:lnTo>
                      <a:lnTo>
                        <a:pt x="129" y="364"/>
                      </a:lnTo>
                      <a:lnTo>
                        <a:pt x="129" y="364"/>
                      </a:lnTo>
                      <a:lnTo>
                        <a:pt x="129" y="363"/>
                      </a:lnTo>
                      <a:lnTo>
                        <a:pt x="128" y="363"/>
                      </a:lnTo>
                      <a:lnTo>
                        <a:pt x="128" y="362"/>
                      </a:lnTo>
                      <a:lnTo>
                        <a:pt x="129" y="362"/>
                      </a:lnTo>
                      <a:lnTo>
                        <a:pt x="129" y="362"/>
                      </a:lnTo>
                      <a:lnTo>
                        <a:pt x="129" y="361"/>
                      </a:lnTo>
                      <a:lnTo>
                        <a:pt x="129" y="361"/>
                      </a:lnTo>
                      <a:lnTo>
                        <a:pt x="129" y="361"/>
                      </a:lnTo>
                      <a:lnTo>
                        <a:pt x="129" y="360"/>
                      </a:lnTo>
                      <a:lnTo>
                        <a:pt x="129" y="360"/>
                      </a:lnTo>
                      <a:lnTo>
                        <a:pt x="129" y="360"/>
                      </a:lnTo>
                      <a:lnTo>
                        <a:pt x="128" y="360"/>
                      </a:lnTo>
                      <a:lnTo>
                        <a:pt x="128" y="360"/>
                      </a:lnTo>
                      <a:lnTo>
                        <a:pt x="128" y="360"/>
                      </a:lnTo>
                      <a:lnTo>
                        <a:pt x="129" y="360"/>
                      </a:lnTo>
                      <a:lnTo>
                        <a:pt x="129" y="360"/>
                      </a:lnTo>
                      <a:lnTo>
                        <a:pt x="129" y="359"/>
                      </a:lnTo>
                      <a:lnTo>
                        <a:pt x="129" y="359"/>
                      </a:lnTo>
                      <a:lnTo>
                        <a:pt x="129" y="359"/>
                      </a:lnTo>
                      <a:lnTo>
                        <a:pt x="129" y="358"/>
                      </a:lnTo>
                      <a:lnTo>
                        <a:pt x="129" y="358"/>
                      </a:lnTo>
                      <a:lnTo>
                        <a:pt x="128" y="358"/>
                      </a:lnTo>
                      <a:lnTo>
                        <a:pt x="128" y="358"/>
                      </a:lnTo>
                      <a:lnTo>
                        <a:pt x="128" y="358"/>
                      </a:lnTo>
                      <a:lnTo>
                        <a:pt x="128" y="357"/>
                      </a:lnTo>
                      <a:lnTo>
                        <a:pt x="128" y="357"/>
                      </a:lnTo>
                      <a:lnTo>
                        <a:pt x="128" y="357"/>
                      </a:lnTo>
                      <a:lnTo>
                        <a:pt x="128" y="357"/>
                      </a:lnTo>
                      <a:lnTo>
                        <a:pt x="128" y="357"/>
                      </a:lnTo>
                      <a:lnTo>
                        <a:pt x="128" y="357"/>
                      </a:lnTo>
                      <a:lnTo>
                        <a:pt x="128" y="357"/>
                      </a:lnTo>
                      <a:lnTo>
                        <a:pt x="128" y="356"/>
                      </a:lnTo>
                      <a:lnTo>
                        <a:pt x="128" y="356"/>
                      </a:lnTo>
                      <a:lnTo>
                        <a:pt x="128" y="356"/>
                      </a:lnTo>
                      <a:lnTo>
                        <a:pt x="128" y="356"/>
                      </a:lnTo>
                      <a:lnTo>
                        <a:pt x="128" y="356"/>
                      </a:lnTo>
                      <a:lnTo>
                        <a:pt x="128" y="356"/>
                      </a:lnTo>
                      <a:lnTo>
                        <a:pt x="128" y="356"/>
                      </a:lnTo>
                      <a:lnTo>
                        <a:pt x="128" y="355"/>
                      </a:lnTo>
                      <a:lnTo>
                        <a:pt x="128" y="355"/>
                      </a:lnTo>
                      <a:lnTo>
                        <a:pt x="128" y="354"/>
                      </a:lnTo>
                      <a:lnTo>
                        <a:pt x="128" y="355"/>
                      </a:lnTo>
                      <a:lnTo>
                        <a:pt x="128" y="354"/>
                      </a:lnTo>
                      <a:lnTo>
                        <a:pt x="128" y="354"/>
                      </a:lnTo>
                      <a:lnTo>
                        <a:pt x="128" y="354"/>
                      </a:lnTo>
                      <a:lnTo>
                        <a:pt x="128" y="354"/>
                      </a:lnTo>
                      <a:lnTo>
                        <a:pt x="127" y="354"/>
                      </a:lnTo>
                      <a:lnTo>
                        <a:pt x="127" y="354"/>
                      </a:lnTo>
                      <a:lnTo>
                        <a:pt x="127" y="353"/>
                      </a:lnTo>
                      <a:lnTo>
                        <a:pt x="127" y="353"/>
                      </a:lnTo>
                      <a:lnTo>
                        <a:pt x="127" y="353"/>
                      </a:lnTo>
                      <a:lnTo>
                        <a:pt x="126" y="352"/>
                      </a:lnTo>
                      <a:lnTo>
                        <a:pt x="126" y="352"/>
                      </a:lnTo>
                      <a:lnTo>
                        <a:pt x="126" y="352"/>
                      </a:lnTo>
                      <a:lnTo>
                        <a:pt x="125" y="352"/>
                      </a:lnTo>
                      <a:lnTo>
                        <a:pt x="125" y="353"/>
                      </a:lnTo>
                      <a:lnTo>
                        <a:pt x="125" y="352"/>
                      </a:lnTo>
                      <a:lnTo>
                        <a:pt x="124" y="352"/>
                      </a:lnTo>
                      <a:lnTo>
                        <a:pt x="124" y="353"/>
                      </a:lnTo>
                      <a:lnTo>
                        <a:pt x="124" y="353"/>
                      </a:lnTo>
                      <a:lnTo>
                        <a:pt x="124" y="352"/>
                      </a:lnTo>
                      <a:lnTo>
                        <a:pt x="124" y="352"/>
                      </a:lnTo>
                      <a:lnTo>
                        <a:pt x="124" y="352"/>
                      </a:lnTo>
                      <a:lnTo>
                        <a:pt x="123" y="352"/>
                      </a:lnTo>
                      <a:lnTo>
                        <a:pt x="123" y="352"/>
                      </a:lnTo>
                      <a:lnTo>
                        <a:pt x="123" y="352"/>
                      </a:lnTo>
                      <a:lnTo>
                        <a:pt x="123" y="353"/>
                      </a:lnTo>
                      <a:lnTo>
                        <a:pt x="123" y="352"/>
                      </a:lnTo>
                      <a:lnTo>
                        <a:pt x="123" y="353"/>
                      </a:lnTo>
                      <a:lnTo>
                        <a:pt x="122" y="353"/>
                      </a:lnTo>
                      <a:lnTo>
                        <a:pt x="123" y="352"/>
                      </a:lnTo>
                      <a:lnTo>
                        <a:pt x="122" y="352"/>
                      </a:lnTo>
                      <a:lnTo>
                        <a:pt x="122" y="352"/>
                      </a:lnTo>
                      <a:lnTo>
                        <a:pt x="122" y="352"/>
                      </a:lnTo>
                      <a:lnTo>
                        <a:pt x="122" y="352"/>
                      </a:lnTo>
                      <a:lnTo>
                        <a:pt x="122" y="352"/>
                      </a:lnTo>
                      <a:lnTo>
                        <a:pt x="122" y="352"/>
                      </a:lnTo>
                      <a:lnTo>
                        <a:pt x="121" y="352"/>
                      </a:lnTo>
                      <a:lnTo>
                        <a:pt x="121" y="352"/>
                      </a:lnTo>
                      <a:lnTo>
                        <a:pt x="121" y="352"/>
                      </a:lnTo>
                      <a:lnTo>
                        <a:pt x="121" y="352"/>
                      </a:lnTo>
                      <a:lnTo>
                        <a:pt x="121" y="352"/>
                      </a:lnTo>
                      <a:lnTo>
                        <a:pt x="121" y="351"/>
                      </a:lnTo>
                      <a:lnTo>
                        <a:pt x="121" y="351"/>
                      </a:lnTo>
                      <a:lnTo>
                        <a:pt x="120" y="351"/>
                      </a:lnTo>
                      <a:lnTo>
                        <a:pt x="120" y="350"/>
                      </a:lnTo>
                      <a:lnTo>
                        <a:pt x="120" y="350"/>
                      </a:lnTo>
                      <a:lnTo>
                        <a:pt x="120" y="350"/>
                      </a:lnTo>
                      <a:lnTo>
                        <a:pt x="120" y="350"/>
                      </a:lnTo>
                      <a:lnTo>
                        <a:pt x="120" y="350"/>
                      </a:lnTo>
                      <a:lnTo>
                        <a:pt x="120" y="350"/>
                      </a:lnTo>
                      <a:lnTo>
                        <a:pt x="120" y="350"/>
                      </a:lnTo>
                      <a:lnTo>
                        <a:pt x="120" y="350"/>
                      </a:lnTo>
                      <a:lnTo>
                        <a:pt x="120" y="350"/>
                      </a:lnTo>
                      <a:lnTo>
                        <a:pt x="120" y="350"/>
                      </a:lnTo>
                      <a:lnTo>
                        <a:pt x="120" y="349"/>
                      </a:lnTo>
                      <a:lnTo>
                        <a:pt x="120" y="349"/>
                      </a:lnTo>
                      <a:lnTo>
                        <a:pt x="119" y="349"/>
                      </a:lnTo>
                      <a:lnTo>
                        <a:pt x="119" y="350"/>
                      </a:lnTo>
                      <a:lnTo>
                        <a:pt x="119" y="350"/>
                      </a:lnTo>
                      <a:lnTo>
                        <a:pt x="119" y="349"/>
                      </a:lnTo>
                      <a:lnTo>
                        <a:pt x="119" y="349"/>
                      </a:lnTo>
                      <a:lnTo>
                        <a:pt x="119" y="349"/>
                      </a:lnTo>
                      <a:lnTo>
                        <a:pt x="119" y="349"/>
                      </a:lnTo>
                      <a:lnTo>
                        <a:pt x="119" y="348"/>
                      </a:lnTo>
                      <a:lnTo>
                        <a:pt x="119" y="348"/>
                      </a:lnTo>
                      <a:lnTo>
                        <a:pt x="118" y="348"/>
                      </a:lnTo>
                      <a:lnTo>
                        <a:pt x="118" y="348"/>
                      </a:lnTo>
                      <a:lnTo>
                        <a:pt x="118" y="348"/>
                      </a:lnTo>
                      <a:lnTo>
                        <a:pt x="118" y="348"/>
                      </a:lnTo>
                      <a:lnTo>
                        <a:pt x="119" y="348"/>
                      </a:lnTo>
                      <a:lnTo>
                        <a:pt x="119" y="347"/>
                      </a:lnTo>
                      <a:lnTo>
                        <a:pt x="119" y="347"/>
                      </a:lnTo>
                      <a:lnTo>
                        <a:pt x="119" y="347"/>
                      </a:lnTo>
                      <a:lnTo>
                        <a:pt x="119" y="347"/>
                      </a:lnTo>
                      <a:lnTo>
                        <a:pt x="119" y="347"/>
                      </a:lnTo>
                      <a:lnTo>
                        <a:pt x="119" y="346"/>
                      </a:lnTo>
                      <a:lnTo>
                        <a:pt x="119" y="346"/>
                      </a:lnTo>
                      <a:lnTo>
                        <a:pt x="119" y="345"/>
                      </a:lnTo>
                      <a:lnTo>
                        <a:pt x="119" y="345"/>
                      </a:lnTo>
                      <a:lnTo>
                        <a:pt x="119" y="345"/>
                      </a:lnTo>
                      <a:lnTo>
                        <a:pt x="119" y="345"/>
                      </a:lnTo>
                      <a:lnTo>
                        <a:pt x="119" y="345"/>
                      </a:lnTo>
                      <a:lnTo>
                        <a:pt x="119" y="345"/>
                      </a:lnTo>
                      <a:lnTo>
                        <a:pt x="119" y="345"/>
                      </a:lnTo>
                      <a:lnTo>
                        <a:pt x="119" y="345"/>
                      </a:lnTo>
                      <a:lnTo>
                        <a:pt x="118" y="345"/>
                      </a:lnTo>
                      <a:lnTo>
                        <a:pt x="118" y="344"/>
                      </a:lnTo>
                      <a:lnTo>
                        <a:pt x="119" y="344"/>
                      </a:lnTo>
                      <a:lnTo>
                        <a:pt x="119" y="344"/>
                      </a:lnTo>
                      <a:lnTo>
                        <a:pt x="118" y="344"/>
                      </a:lnTo>
                      <a:lnTo>
                        <a:pt x="118" y="344"/>
                      </a:lnTo>
                      <a:lnTo>
                        <a:pt x="119" y="344"/>
                      </a:lnTo>
                      <a:lnTo>
                        <a:pt x="119" y="343"/>
                      </a:lnTo>
                      <a:lnTo>
                        <a:pt x="118" y="344"/>
                      </a:lnTo>
                      <a:lnTo>
                        <a:pt x="118" y="343"/>
                      </a:lnTo>
                      <a:lnTo>
                        <a:pt x="119" y="343"/>
                      </a:lnTo>
                      <a:lnTo>
                        <a:pt x="119" y="343"/>
                      </a:lnTo>
                      <a:lnTo>
                        <a:pt x="118" y="343"/>
                      </a:lnTo>
                      <a:lnTo>
                        <a:pt x="118" y="342"/>
                      </a:lnTo>
                      <a:lnTo>
                        <a:pt x="118" y="342"/>
                      </a:lnTo>
                      <a:lnTo>
                        <a:pt x="118" y="342"/>
                      </a:lnTo>
                      <a:lnTo>
                        <a:pt x="118" y="342"/>
                      </a:lnTo>
                      <a:lnTo>
                        <a:pt x="118" y="342"/>
                      </a:lnTo>
                      <a:lnTo>
                        <a:pt x="118" y="342"/>
                      </a:lnTo>
                      <a:lnTo>
                        <a:pt x="118" y="342"/>
                      </a:lnTo>
                      <a:lnTo>
                        <a:pt x="118" y="342"/>
                      </a:lnTo>
                      <a:lnTo>
                        <a:pt x="118" y="341"/>
                      </a:lnTo>
                      <a:lnTo>
                        <a:pt x="118" y="341"/>
                      </a:lnTo>
                      <a:lnTo>
                        <a:pt x="118" y="341"/>
                      </a:lnTo>
                      <a:lnTo>
                        <a:pt x="118" y="340"/>
                      </a:lnTo>
                      <a:lnTo>
                        <a:pt x="118" y="340"/>
                      </a:lnTo>
                      <a:lnTo>
                        <a:pt x="118" y="340"/>
                      </a:lnTo>
                      <a:lnTo>
                        <a:pt x="118" y="340"/>
                      </a:lnTo>
                      <a:lnTo>
                        <a:pt x="118" y="339"/>
                      </a:lnTo>
                      <a:lnTo>
                        <a:pt x="118" y="339"/>
                      </a:lnTo>
                      <a:lnTo>
                        <a:pt x="118" y="338"/>
                      </a:lnTo>
                      <a:lnTo>
                        <a:pt x="118" y="339"/>
                      </a:lnTo>
                      <a:lnTo>
                        <a:pt x="117" y="338"/>
                      </a:lnTo>
                      <a:lnTo>
                        <a:pt x="118" y="338"/>
                      </a:lnTo>
                      <a:lnTo>
                        <a:pt x="118" y="338"/>
                      </a:lnTo>
                      <a:lnTo>
                        <a:pt x="118" y="338"/>
                      </a:lnTo>
                      <a:lnTo>
                        <a:pt x="118" y="337"/>
                      </a:lnTo>
                      <a:lnTo>
                        <a:pt x="118" y="337"/>
                      </a:lnTo>
                      <a:lnTo>
                        <a:pt x="118" y="337"/>
                      </a:lnTo>
                      <a:lnTo>
                        <a:pt x="118" y="336"/>
                      </a:lnTo>
                      <a:lnTo>
                        <a:pt x="117" y="336"/>
                      </a:lnTo>
                      <a:lnTo>
                        <a:pt x="117" y="336"/>
                      </a:lnTo>
                      <a:lnTo>
                        <a:pt x="118" y="336"/>
                      </a:lnTo>
                      <a:lnTo>
                        <a:pt x="118" y="336"/>
                      </a:lnTo>
                      <a:lnTo>
                        <a:pt x="117" y="335"/>
                      </a:lnTo>
                      <a:lnTo>
                        <a:pt x="118" y="335"/>
                      </a:lnTo>
                      <a:lnTo>
                        <a:pt x="118" y="335"/>
                      </a:lnTo>
                      <a:lnTo>
                        <a:pt x="118" y="335"/>
                      </a:lnTo>
                      <a:lnTo>
                        <a:pt x="118" y="335"/>
                      </a:lnTo>
                      <a:lnTo>
                        <a:pt x="118" y="334"/>
                      </a:lnTo>
                      <a:lnTo>
                        <a:pt x="118" y="334"/>
                      </a:lnTo>
                      <a:lnTo>
                        <a:pt x="118" y="334"/>
                      </a:lnTo>
                      <a:lnTo>
                        <a:pt x="118" y="334"/>
                      </a:lnTo>
                      <a:lnTo>
                        <a:pt x="118" y="334"/>
                      </a:lnTo>
                      <a:lnTo>
                        <a:pt x="118" y="333"/>
                      </a:lnTo>
                      <a:lnTo>
                        <a:pt x="118" y="333"/>
                      </a:lnTo>
                      <a:lnTo>
                        <a:pt x="118" y="333"/>
                      </a:lnTo>
                      <a:lnTo>
                        <a:pt x="118" y="333"/>
                      </a:lnTo>
                      <a:lnTo>
                        <a:pt x="118" y="332"/>
                      </a:lnTo>
                      <a:lnTo>
                        <a:pt x="118" y="332"/>
                      </a:lnTo>
                      <a:lnTo>
                        <a:pt x="118" y="332"/>
                      </a:lnTo>
                      <a:lnTo>
                        <a:pt x="118" y="332"/>
                      </a:lnTo>
                      <a:lnTo>
                        <a:pt x="118" y="332"/>
                      </a:lnTo>
                      <a:lnTo>
                        <a:pt x="118" y="331"/>
                      </a:lnTo>
                      <a:lnTo>
                        <a:pt x="118" y="331"/>
                      </a:lnTo>
                      <a:lnTo>
                        <a:pt x="118" y="331"/>
                      </a:lnTo>
                      <a:lnTo>
                        <a:pt x="118" y="331"/>
                      </a:lnTo>
                      <a:lnTo>
                        <a:pt x="118" y="331"/>
                      </a:lnTo>
                      <a:lnTo>
                        <a:pt x="118" y="330"/>
                      </a:lnTo>
                      <a:lnTo>
                        <a:pt x="118" y="330"/>
                      </a:lnTo>
                      <a:lnTo>
                        <a:pt x="118" y="330"/>
                      </a:lnTo>
                      <a:lnTo>
                        <a:pt x="118" y="329"/>
                      </a:lnTo>
                      <a:lnTo>
                        <a:pt x="118" y="329"/>
                      </a:lnTo>
                      <a:lnTo>
                        <a:pt x="118" y="329"/>
                      </a:lnTo>
                      <a:lnTo>
                        <a:pt x="118" y="328"/>
                      </a:lnTo>
                      <a:lnTo>
                        <a:pt x="118" y="328"/>
                      </a:lnTo>
                      <a:lnTo>
                        <a:pt x="118" y="328"/>
                      </a:lnTo>
                      <a:lnTo>
                        <a:pt x="119" y="328"/>
                      </a:lnTo>
                      <a:lnTo>
                        <a:pt x="119" y="328"/>
                      </a:lnTo>
                      <a:lnTo>
                        <a:pt x="119" y="328"/>
                      </a:lnTo>
                      <a:lnTo>
                        <a:pt x="119" y="328"/>
                      </a:lnTo>
                      <a:lnTo>
                        <a:pt x="119" y="328"/>
                      </a:lnTo>
                      <a:lnTo>
                        <a:pt x="120" y="328"/>
                      </a:lnTo>
                      <a:lnTo>
                        <a:pt x="119" y="327"/>
                      </a:lnTo>
                      <a:lnTo>
                        <a:pt x="119" y="327"/>
                      </a:lnTo>
                      <a:lnTo>
                        <a:pt x="119" y="327"/>
                      </a:lnTo>
                      <a:lnTo>
                        <a:pt x="119" y="327"/>
                      </a:lnTo>
                      <a:lnTo>
                        <a:pt x="119" y="327"/>
                      </a:lnTo>
                      <a:lnTo>
                        <a:pt x="120" y="327"/>
                      </a:lnTo>
                      <a:lnTo>
                        <a:pt x="120" y="327"/>
                      </a:lnTo>
                      <a:lnTo>
                        <a:pt x="120" y="327"/>
                      </a:lnTo>
                      <a:lnTo>
                        <a:pt x="120" y="327"/>
                      </a:lnTo>
                      <a:lnTo>
                        <a:pt x="119" y="327"/>
                      </a:lnTo>
                      <a:lnTo>
                        <a:pt x="120" y="326"/>
                      </a:lnTo>
                      <a:lnTo>
                        <a:pt x="120" y="326"/>
                      </a:lnTo>
                      <a:lnTo>
                        <a:pt x="120" y="327"/>
                      </a:lnTo>
                      <a:lnTo>
                        <a:pt x="120" y="327"/>
                      </a:lnTo>
                      <a:lnTo>
                        <a:pt x="120" y="326"/>
                      </a:lnTo>
                      <a:lnTo>
                        <a:pt x="120" y="326"/>
                      </a:lnTo>
                      <a:lnTo>
                        <a:pt x="121" y="326"/>
                      </a:lnTo>
                      <a:lnTo>
                        <a:pt x="121" y="326"/>
                      </a:lnTo>
                      <a:lnTo>
                        <a:pt x="121" y="325"/>
                      </a:lnTo>
                      <a:lnTo>
                        <a:pt x="122" y="325"/>
                      </a:lnTo>
                      <a:lnTo>
                        <a:pt x="122" y="325"/>
                      </a:lnTo>
                      <a:lnTo>
                        <a:pt x="122" y="325"/>
                      </a:lnTo>
                      <a:lnTo>
                        <a:pt x="123" y="324"/>
                      </a:lnTo>
                      <a:lnTo>
                        <a:pt x="123" y="324"/>
                      </a:lnTo>
                      <a:lnTo>
                        <a:pt x="123" y="323"/>
                      </a:lnTo>
                      <a:lnTo>
                        <a:pt x="124" y="323"/>
                      </a:lnTo>
                      <a:lnTo>
                        <a:pt x="124" y="323"/>
                      </a:lnTo>
                      <a:lnTo>
                        <a:pt x="124" y="322"/>
                      </a:lnTo>
                      <a:lnTo>
                        <a:pt x="125" y="322"/>
                      </a:lnTo>
                      <a:lnTo>
                        <a:pt x="125" y="322"/>
                      </a:lnTo>
                      <a:lnTo>
                        <a:pt x="124" y="322"/>
                      </a:lnTo>
                      <a:lnTo>
                        <a:pt x="124" y="322"/>
                      </a:lnTo>
                      <a:lnTo>
                        <a:pt x="124" y="322"/>
                      </a:lnTo>
                      <a:lnTo>
                        <a:pt x="124" y="321"/>
                      </a:lnTo>
                      <a:lnTo>
                        <a:pt x="124" y="321"/>
                      </a:lnTo>
                      <a:lnTo>
                        <a:pt x="125" y="322"/>
                      </a:lnTo>
                      <a:lnTo>
                        <a:pt x="125" y="321"/>
                      </a:lnTo>
                      <a:lnTo>
                        <a:pt x="125" y="322"/>
                      </a:lnTo>
                      <a:lnTo>
                        <a:pt x="125" y="321"/>
                      </a:lnTo>
                      <a:lnTo>
                        <a:pt x="125" y="321"/>
                      </a:lnTo>
                      <a:lnTo>
                        <a:pt x="126" y="321"/>
                      </a:lnTo>
                      <a:lnTo>
                        <a:pt x="126" y="320"/>
                      </a:lnTo>
                      <a:lnTo>
                        <a:pt x="126" y="320"/>
                      </a:lnTo>
                      <a:lnTo>
                        <a:pt x="127" y="320"/>
                      </a:lnTo>
                      <a:lnTo>
                        <a:pt x="128" y="319"/>
                      </a:lnTo>
                      <a:lnTo>
                        <a:pt x="128" y="319"/>
                      </a:lnTo>
                      <a:lnTo>
                        <a:pt x="128" y="318"/>
                      </a:lnTo>
                      <a:lnTo>
                        <a:pt x="128" y="318"/>
                      </a:lnTo>
                      <a:lnTo>
                        <a:pt x="128" y="317"/>
                      </a:lnTo>
                      <a:lnTo>
                        <a:pt x="129" y="317"/>
                      </a:lnTo>
                      <a:lnTo>
                        <a:pt x="130" y="317"/>
                      </a:lnTo>
                      <a:lnTo>
                        <a:pt x="130" y="317"/>
                      </a:lnTo>
                      <a:lnTo>
                        <a:pt x="130" y="317"/>
                      </a:lnTo>
                      <a:lnTo>
                        <a:pt x="131" y="317"/>
                      </a:lnTo>
                      <a:lnTo>
                        <a:pt x="131" y="316"/>
                      </a:lnTo>
                      <a:lnTo>
                        <a:pt x="131" y="316"/>
                      </a:lnTo>
                      <a:lnTo>
                        <a:pt x="131" y="316"/>
                      </a:lnTo>
                      <a:lnTo>
                        <a:pt x="132" y="316"/>
                      </a:lnTo>
                      <a:lnTo>
                        <a:pt x="132" y="315"/>
                      </a:lnTo>
                      <a:lnTo>
                        <a:pt x="132" y="315"/>
                      </a:lnTo>
                      <a:lnTo>
                        <a:pt x="132" y="315"/>
                      </a:lnTo>
                      <a:lnTo>
                        <a:pt x="133" y="314"/>
                      </a:lnTo>
                      <a:lnTo>
                        <a:pt x="133" y="314"/>
                      </a:lnTo>
                      <a:lnTo>
                        <a:pt x="133" y="314"/>
                      </a:lnTo>
                      <a:lnTo>
                        <a:pt x="133" y="313"/>
                      </a:lnTo>
                      <a:lnTo>
                        <a:pt x="133" y="312"/>
                      </a:lnTo>
                      <a:lnTo>
                        <a:pt x="132" y="311"/>
                      </a:lnTo>
                      <a:lnTo>
                        <a:pt x="133" y="311"/>
                      </a:lnTo>
                      <a:lnTo>
                        <a:pt x="133" y="310"/>
                      </a:lnTo>
                      <a:lnTo>
                        <a:pt x="133" y="310"/>
                      </a:lnTo>
                      <a:lnTo>
                        <a:pt x="133" y="310"/>
                      </a:lnTo>
                      <a:lnTo>
                        <a:pt x="133" y="309"/>
                      </a:lnTo>
                      <a:lnTo>
                        <a:pt x="133" y="308"/>
                      </a:lnTo>
                      <a:lnTo>
                        <a:pt x="133" y="308"/>
                      </a:lnTo>
                      <a:lnTo>
                        <a:pt x="132" y="308"/>
                      </a:lnTo>
                      <a:lnTo>
                        <a:pt x="132" y="307"/>
                      </a:lnTo>
                      <a:lnTo>
                        <a:pt x="132" y="307"/>
                      </a:lnTo>
                      <a:lnTo>
                        <a:pt x="131" y="307"/>
                      </a:lnTo>
                      <a:lnTo>
                        <a:pt x="130" y="307"/>
                      </a:lnTo>
                      <a:lnTo>
                        <a:pt x="130" y="306"/>
                      </a:lnTo>
                      <a:lnTo>
                        <a:pt x="130" y="305"/>
                      </a:lnTo>
                      <a:lnTo>
                        <a:pt x="130" y="305"/>
                      </a:lnTo>
                      <a:lnTo>
                        <a:pt x="130" y="305"/>
                      </a:lnTo>
                      <a:lnTo>
                        <a:pt x="129" y="304"/>
                      </a:lnTo>
                      <a:lnTo>
                        <a:pt x="129" y="304"/>
                      </a:lnTo>
                      <a:lnTo>
                        <a:pt x="129" y="303"/>
                      </a:lnTo>
                      <a:lnTo>
                        <a:pt x="129" y="303"/>
                      </a:lnTo>
                      <a:lnTo>
                        <a:pt x="129" y="302"/>
                      </a:lnTo>
                      <a:lnTo>
                        <a:pt x="129" y="302"/>
                      </a:lnTo>
                      <a:lnTo>
                        <a:pt x="129" y="302"/>
                      </a:lnTo>
                      <a:lnTo>
                        <a:pt x="128" y="302"/>
                      </a:lnTo>
                      <a:lnTo>
                        <a:pt x="128" y="301"/>
                      </a:lnTo>
                      <a:lnTo>
                        <a:pt x="128" y="300"/>
                      </a:lnTo>
                      <a:lnTo>
                        <a:pt x="128" y="300"/>
                      </a:lnTo>
                      <a:lnTo>
                        <a:pt x="128" y="300"/>
                      </a:lnTo>
                      <a:lnTo>
                        <a:pt x="128" y="300"/>
                      </a:lnTo>
                      <a:lnTo>
                        <a:pt x="128" y="299"/>
                      </a:lnTo>
                      <a:lnTo>
                        <a:pt x="128" y="299"/>
                      </a:lnTo>
                      <a:lnTo>
                        <a:pt x="128" y="299"/>
                      </a:lnTo>
                      <a:lnTo>
                        <a:pt x="128" y="298"/>
                      </a:lnTo>
                      <a:lnTo>
                        <a:pt x="129" y="298"/>
                      </a:lnTo>
                      <a:lnTo>
                        <a:pt x="129" y="298"/>
                      </a:lnTo>
                      <a:lnTo>
                        <a:pt x="129" y="297"/>
                      </a:lnTo>
                      <a:lnTo>
                        <a:pt x="129" y="297"/>
                      </a:lnTo>
                      <a:lnTo>
                        <a:pt x="129" y="297"/>
                      </a:lnTo>
                      <a:lnTo>
                        <a:pt x="129" y="297"/>
                      </a:lnTo>
                      <a:lnTo>
                        <a:pt x="128" y="297"/>
                      </a:lnTo>
                      <a:lnTo>
                        <a:pt x="128" y="297"/>
                      </a:lnTo>
                      <a:lnTo>
                        <a:pt x="128" y="297"/>
                      </a:lnTo>
                      <a:lnTo>
                        <a:pt x="128" y="296"/>
                      </a:lnTo>
                      <a:lnTo>
                        <a:pt x="128" y="296"/>
                      </a:lnTo>
                      <a:lnTo>
                        <a:pt x="128" y="296"/>
                      </a:lnTo>
                      <a:lnTo>
                        <a:pt x="128" y="296"/>
                      </a:lnTo>
                      <a:lnTo>
                        <a:pt x="128" y="295"/>
                      </a:lnTo>
                      <a:lnTo>
                        <a:pt x="127" y="295"/>
                      </a:lnTo>
                      <a:lnTo>
                        <a:pt x="127" y="295"/>
                      </a:lnTo>
                      <a:lnTo>
                        <a:pt x="127" y="295"/>
                      </a:lnTo>
                      <a:lnTo>
                        <a:pt x="127" y="294"/>
                      </a:lnTo>
                      <a:lnTo>
                        <a:pt x="128" y="294"/>
                      </a:lnTo>
                      <a:lnTo>
                        <a:pt x="128" y="294"/>
                      </a:lnTo>
                      <a:lnTo>
                        <a:pt x="127" y="294"/>
                      </a:lnTo>
                      <a:lnTo>
                        <a:pt x="128" y="294"/>
                      </a:lnTo>
                      <a:lnTo>
                        <a:pt x="128" y="294"/>
                      </a:lnTo>
                      <a:lnTo>
                        <a:pt x="128" y="293"/>
                      </a:lnTo>
                      <a:lnTo>
                        <a:pt x="128" y="293"/>
                      </a:lnTo>
                      <a:lnTo>
                        <a:pt x="128" y="293"/>
                      </a:lnTo>
                      <a:lnTo>
                        <a:pt x="128" y="292"/>
                      </a:lnTo>
                      <a:lnTo>
                        <a:pt x="128" y="292"/>
                      </a:lnTo>
                      <a:lnTo>
                        <a:pt x="127" y="292"/>
                      </a:lnTo>
                      <a:lnTo>
                        <a:pt x="127" y="293"/>
                      </a:lnTo>
                      <a:lnTo>
                        <a:pt x="127" y="292"/>
                      </a:lnTo>
                      <a:lnTo>
                        <a:pt x="126" y="292"/>
                      </a:lnTo>
                      <a:lnTo>
                        <a:pt x="126" y="292"/>
                      </a:lnTo>
                      <a:lnTo>
                        <a:pt x="126" y="292"/>
                      </a:lnTo>
                      <a:lnTo>
                        <a:pt x="125" y="292"/>
                      </a:lnTo>
                      <a:lnTo>
                        <a:pt x="125" y="292"/>
                      </a:lnTo>
                      <a:lnTo>
                        <a:pt x="125" y="292"/>
                      </a:lnTo>
                      <a:lnTo>
                        <a:pt x="125" y="293"/>
                      </a:lnTo>
                      <a:lnTo>
                        <a:pt x="125" y="293"/>
                      </a:lnTo>
                      <a:lnTo>
                        <a:pt x="125" y="293"/>
                      </a:lnTo>
                      <a:lnTo>
                        <a:pt x="124" y="293"/>
                      </a:lnTo>
                      <a:lnTo>
                        <a:pt x="124" y="292"/>
                      </a:lnTo>
                      <a:lnTo>
                        <a:pt x="124" y="292"/>
                      </a:lnTo>
                      <a:lnTo>
                        <a:pt x="123" y="292"/>
                      </a:lnTo>
                      <a:lnTo>
                        <a:pt x="123" y="292"/>
                      </a:lnTo>
                      <a:lnTo>
                        <a:pt x="123" y="292"/>
                      </a:lnTo>
                      <a:lnTo>
                        <a:pt x="123" y="293"/>
                      </a:lnTo>
                      <a:lnTo>
                        <a:pt x="122" y="293"/>
                      </a:lnTo>
                      <a:lnTo>
                        <a:pt x="121" y="293"/>
                      </a:lnTo>
                      <a:lnTo>
                        <a:pt x="121" y="292"/>
                      </a:lnTo>
                      <a:lnTo>
                        <a:pt x="121" y="291"/>
                      </a:lnTo>
                      <a:lnTo>
                        <a:pt x="120" y="291"/>
                      </a:lnTo>
                      <a:lnTo>
                        <a:pt x="120" y="290"/>
                      </a:lnTo>
                      <a:lnTo>
                        <a:pt x="120" y="290"/>
                      </a:lnTo>
                      <a:lnTo>
                        <a:pt x="120" y="291"/>
                      </a:lnTo>
                      <a:lnTo>
                        <a:pt x="120" y="291"/>
                      </a:lnTo>
                      <a:lnTo>
                        <a:pt x="120" y="291"/>
                      </a:lnTo>
                      <a:lnTo>
                        <a:pt x="119" y="292"/>
                      </a:lnTo>
                      <a:lnTo>
                        <a:pt x="118" y="291"/>
                      </a:lnTo>
                      <a:lnTo>
                        <a:pt x="118" y="291"/>
                      </a:lnTo>
                      <a:lnTo>
                        <a:pt x="118" y="291"/>
                      </a:lnTo>
                      <a:lnTo>
                        <a:pt x="118" y="291"/>
                      </a:lnTo>
                      <a:lnTo>
                        <a:pt x="117" y="291"/>
                      </a:lnTo>
                      <a:lnTo>
                        <a:pt x="117" y="291"/>
                      </a:lnTo>
                      <a:lnTo>
                        <a:pt x="116" y="291"/>
                      </a:lnTo>
                      <a:lnTo>
                        <a:pt x="116" y="291"/>
                      </a:lnTo>
                      <a:lnTo>
                        <a:pt x="116" y="291"/>
                      </a:lnTo>
                      <a:lnTo>
                        <a:pt x="115" y="291"/>
                      </a:lnTo>
                      <a:lnTo>
                        <a:pt x="115" y="291"/>
                      </a:lnTo>
                      <a:lnTo>
                        <a:pt x="115" y="291"/>
                      </a:lnTo>
                      <a:lnTo>
                        <a:pt x="114" y="290"/>
                      </a:lnTo>
                      <a:lnTo>
                        <a:pt x="114" y="291"/>
                      </a:lnTo>
                      <a:lnTo>
                        <a:pt x="113" y="291"/>
                      </a:lnTo>
                      <a:lnTo>
                        <a:pt x="112" y="291"/>
                      </a:lnTo>
                      <a:lnTo>
                        <a:pt x="112" y="291"/>
                      </a:lnTo>
                      <a:lnTo>
                        <a:pt x="112" y="292"/>
                      </a:lnTo>
                      <a:lnTo>
                        <a:pt x="112" y="292"/>
                      </a:lnTo>
                      <a:lnTo>
                        <a:pt x="112" y="292"/>
                      </a:lnTo>
                      <a:lnTo>
                        <a:pt x="111" y="292"/>
                      </a:lnTo>
                      <a:lnTo>
                        <a:pt x="111" y="292"/>
                      </a:lnTo>
                      <a:lnTo>
                        <a:pt x="111" y="292"/>
                      </a:lnTo>
                      <a:lnTo>
                        <a:pt x="110" y="291"/>
                      </a:lnTo>
                      <a:lnTo>
                        <a:pt x="109" y="291"/>
                      </a:lnTo>
                      <a:lnTo>
                        <a:pt x="109" y="291"/>
                      </a:lnTo>
                      <a:lnTo>
                        <a:pt x="108" y="290"/>
                      </a:lnTo>
                      <a:lnTo>
                        <a:pt x="108" y="290"/>
                      </a:lnTo>
                      <a:lnTo>
                        <a:pt x="107" y="290"/>
                      </a:lnTo>
                      <a:lnTo>
                        <a:pt x="107" y="290"/>
                      </a:lnTo>
                      <a:lnTo>
                        <a:pt x="106" y="290"/>
                      </a:lnTo>
                      <a:lnTo>
                        <a:pt x="106" y="291"/>
                      </a:lnTo>
                      <a:lnTo>
                        <a:pt x="105" y="290"/>
                      </a:lnTo>
                      <a:lnTo>
                        <a:pt x="105" y="289"/>
                      </a:lnTo>
                      <a:lnTo>
                        <a:pt x="105" y="289"/>
                      </a:lnTo>
                      <a:lnTo>
                        <a:pt x="105" y="288"/>
                      </a:lnTo>
                      <a:lnTo>
                        <a:pt x="105" y="288"/>
                      </a:lnTo>
                      <a:lnTo>
                        <a:pt x="105" y="288"/>
                      </a:lnTo>
                      <a:lnTo>
                        <a:pt x="104" y="288"/>
                      </a:lnTo>
                      <a:lnTo>
                        <a:pt x="104" y="288"/>
                      </a:lnTo>
                      <a:lnTo>
                        <a:pt x="103" y="287"/>
                      </a:lnTo>
                      <a:lnTo>
                        <a:pt x="103" y="288"/>
                      </a:lnTo>
                      <a:lnTo>
                        <a:pt x="102" y="288"/>
                      </a:lnTo>
                      <a:lnTo>
                        <a:pt x="102" y="288"/>
                      </a:lnTo>
                      <a:lnTo>
                        <a:pt x="102" y="288"/>
                      </a:lnTo>
                      <a:lnTo>
                        <a:pt x="101" y="289"/>
                      </a:lnTo>
                      <a:lnTo>
                        <a:pt x="101" y="289"/>
                      </a:lnTo>
                      <a:lnTo>
                        <a:pt x="101" y="289"/>
                      </a:lnTo>
                      <a:lnTo>
                        <a:pt x="101" y="289"/>
                      </a:lnTo>
                      <a:lnTo>
                        <a:pt x="100" y="289"/>
                      </a:lnTo>
                      <a:lnTo>
                        <a:pt x="100" y="289"/>
                      </a:lnTo>
                      <a:lnTo>
                        <a:pt x="100" y="289"/>
                      </a:lnTo>
                      <a:lnTo>
                        <a:pt x="100" y="289"/>
                      </a:lnTo>
                      <a:lnTo>
                        <a:pt x="100" y="289"/>
                      </a:lnTo>
                      <a:lnTo>
                        <a:pt x="100" y="290"/>
                      </a:lnTo>
                      <a:lnTo>
                        <a:pt x="100" y="291"/>
                      </a:lnTo>
                      <a:lnTo>
                        <a:pt x="100" y="291"/>
                      </a:lnTo>
                      <a:lnTo>
                        <a:pt x="100" y="291"/>
                      </a:lnTo>
                      <a:lnTo>
                        <a:pt x="100" y="291"/>
                      </a:lnTo>
                      <a:lnTo>
                        <a:pt x="100" y="291"/>
                      </a:lnTo>
                      <a:lnTo>
                        <a:pt x="99" y="291"/>
                      </a:lnTo>
                      <a:lnTo>
                        <a:pt x="99" y="291"/>
                      </a:lnTo>
                      <a:lnTo>
                        <a:pt x="99" y="291"/>
                      </a:lnTo>
                      <a:lnTo>
                        <a:pt x="98" y="291"/>
                      </a:lnTo>
                      <a:lnTo>
                        <a:pt x="98" y="291"/>
                      </a:lnTo>
                      <a:lnTo>
                        <a:pt x="98" y="290"/>
                      </a:lnTo>
                      <a:lnTo>
                        <a:pt x="97" y="290"/>
                      </a:lnTo>
                      <a:lnTo>
                        <a:pt x="97" y="290"/>
                      </a:lnTo>
                      <a:lnTo>
                        <a:pt x="96" y="290"/>
                      </a:lnTo>
                      <a:lnTo>
                        <a:pt x="96" y="290"/>
                      </a:lnTo>
                      <a:lnTo>
                        <a:pt x="96" y="289"/>
                      </a:lnTo>
                      <a:lnTo>
                        <a:pt x="96" y="289"/>
                      </a:lnTo>
                      <a:lnTo>
                        <a:pt x="96" y="288"/>
                      </a:lnTo>
                      <a:lnTo>
                        <a:pt x="95" y="288"/>
                      </a:lnTo>
                      <a:lnTo>
                        <a:pt x="95" y="288"/>
                      </a:lnTo>
                      <a:lnTo>
                        <a:pt x="95" y="287"/>
                      </a:lnTo>
                      <a:lnTo>
                        <a:pt x="95" y="287"/>
                      </a:lnTo>
                      <a:lnTo>
                        <a:pt x="95" y="287"/>
                      </a:lnTo>
                      <a:lnTo>
                        <a:pt x="95" y="286"/>
                      </a:lnTo>
                      <a:lnTo>
                        <a:pt x="94" y="286"/>
                      </a:lnTo>
                      <a:lnTo>
                        <a:pt x="93" y="286"/>
                      </a:lnTo>
                      <a:lnTo>
                        <a:pt x="93" y="286"/>
                      </a:lnTo>
                      <a:lnTo>
                        <a:pt x="93" y="286"/>
                      </a:lnTo>
                      <a:lnTo>
                        <a:pt x="92" y="286"/>
                      </a:lnTo>
                      <a:lnTo>
                        <a:pt x="92" y="286"/>
                      </a:lnTo>
                      <a:lnTo>
                        <a:pt x="92" y="285"/>
                      </a:lnTo>
                      <a:lnTo>
                        <a:pt x="93" y="285"/>
                      </a:lnTo>
                      <a:lnTo>
                        <a:pt x="93" y="284"/>
                      </a:lnTo>
                      <a:lnTo>
                        <a:pt x="93" y="284"/>
                      </a:lnTo>
                      <a:lnTo>
                        <a:pt x="92" y="284"/>
                      </a:lnTo>
                      <a:lnTo>
                        <a:pt x="92" y="284"/>
                      </a:lnTo>
                      <a:lnTo>
                        <a:pt x="92" y="283"/>
                      </a:lnTo>
                      <a:lnTo>
                        <a:pt x="92" y="282"/>
                      </a:lnTo>
                      <a:lnTo>
                        <a:pt x="91" y="282"/>
                      </a:lnTo>
                      <a:lnTo>
                        <a:pt x="49" y="282"/>
                      </a:lnTo>
                      <a:lnTo>
                        <a:pt x="16" y="282"/>
                      </a:lnTo>
                      <a:lnTo>
                        <a:pt x="7" y="282"/>
                      </a:lnTo>
                      <a:lnTo>
                        <a:pt x="7" y="282"/>
                      </a:lnTo>
                      <a:lnTo>
                        <a:pt x="7" y="282"/>
                      </a:lnTo>
                      <a:lnTo>
                        <a:pt x="8" y="282"/>
                      </a:lnTo>
                      <a:lnTo>
                        <a:pt x="9" y="282"/>
                      </a:lnTo>
                      <a:lnTo>
                        <a:pt x="9" y="281"/>
                      </a:lnTo>
                      <a:lnTo>
                        <a:pt x="9" y="281"/>
                      </a:lnTo>
                      <a:lnTo>
                        <a:pt x="9" y="281"/>
                      </a:lnTo>
                      <a:lnTo>
                        <a:pt x="9" y="280"/>
                      </a:lnTo>
                      <a:lnTo>
                        <a:pt x="9" y="280"/>
                      </a:lnTo>
                      <a:lnTo>
                        <a:pt x="9" y="280"/>
                      </a:lnTo>
                      <a:lnTo>
                        <a:pt x="9" y="279"/>
                      </a:lnTo>
                      <a:lnTo>
                        <a:pt x="9" y="279"/>
                      </a:lnTo>
                      <a:lnTo>
                        <a:pt x="9" y="279"/>
                      </a:lnTo>
                      <a:lnTo>
                        <a:pt x="9" y="278"/>
                      </a:lnTo>
                      <a:lnTo>
                        <a:pt x="9" y="278"/>
                      </a:lnTo>
                      <a:lnTo>
                        <a:pt x="9" y="278"/>
                      </a:lnTo>
                      <a:lnTo>
                        <a:pt x="9" y="277"/>
                      </a:lnTo>
                      <a:lnTo>
                        <a:pt x="10" y="277"/>
                      </a:lnTo>
                      <a:lnTo>
                        <a:pt x="10" y="276"/>
                      </a:lnTo>
                      <a:lnTo>
                        <a:pt x="9" y="276"/>
                      </a:lnTo>
                      <a:lnTo>
                        <a:pt x="9" y="276"/>
                      </a:lnTo>
                      <a:lnTo>
                        <a:pt x="9" y="276"/>
                      </a:lnTo>
                      <a:lnTo>
                        <a:pt x="9" y="275"/>
                      </a:lnTo>
                      <a:lnTo>
                        <a:pt x="9" y="275"/>
                      </a:lnTo>
                      <a:lnTo>
                        <a:pt x="9" y="275"/>
                      </a:lnTo>
                      <a:lnTo>
                        <a:pt x="9" y="275"/>
                      </a:lnTo>
                      <a:lnTo>
                        <a:pt x="9" y="275"/>
                      </a:lnTo>
                      <a:lnTo>
                        <a:pt x="9" y="274"/>
                      </a:lnTo>
                      <a:lnTo>
                        <a:pt x="9" y="274"/>
                      </a:lnTo>
                      <a:lnTo>
                        <a:pt x="9" y="274"/>
                      </a:lnTo>
                      <a:lnTo>
                        <a:pt x="9" y="272"/>
                      </a:lnTo>
                      <a:lnTo>
                        <a:pt x="9" y="271"/>
                      </a:lnTo>
                      <a:lnTo>
                        <a:pt x="9" y="271"/>
                      </a:lnTo>
                      <a:lnTo>
                        <a:pt x="10" y="271"/>
                      </a:lnTo>
                      <a:lnTo>
                        <a:pt x="10" y="271"/>
                      </a:lnTo>
                      <a:lnTo>
                        <a:pt x="10" y="270"/>
                      </a:lnTo>
                      <a:lnTo>
                        <a:pt x="10" y="270"/>
                      </a:lnTo>
                      <a:lnTo>
                        <a:pt x="10" y="269"/>
                      </a:lnTo>
                      <a:lnTo>
                        <a:pt x="10" y="268"/>
                      </a:lnTo>
                      <a:lnTo>
                        <a:pt x="10" y="268"/>
                      </a:lnTo>
                      <a:lnTo>
                        <a:pt x="10" y="268"/>
                      </a:lnTo>
                      <a:lnTo>
                        <a:pt x="10" y="267"/>
                      </a:lnTo>
                      <a:lnTo>
                        <a:pt x="10" y="267"/>
                      </a:lnTo>
                      <a:lnTo>
                        <a:pt x="10" y="267"/>
                      </a:lnTo>
                      <a:lnTo>
                        <a:pt x="10" y="267"/>
                      </a:lnTo>
                      <a:lnTo>
                        <a:pt x="11" y="267"/>
                      </a:lnTo>
                      <a:lnTo>
                        <a:pt x="11" y="266"/>
                      </a:lnTo>
                      <a:lnTo>
                        <a:pt x="11" y="267"/>
                      </a:lnTo>
                      <a:lnTo>
                        <a:pt x="11" y="268"/>
                      </a:lnTo>
                      <a:lnTo>
                        <a:pt x="12" y="268"/>
                      </a:lnTo>
                      <a:lnTo>
                        <a:pt x="12" y="268"/>
                      </a:lnTo>
                      <a:lnTo>
                        <a:pt x="12" y="268"/>
                      </a:lnTo>
                      <a:lnTo>
                        <a:pt x="13" y="268"/>
                      </a:lnTo>
                      <a:lnTo>
                        <a:pt x="13" y="267"/>
                      </a:lnTo>
                      <a:lnTo>
                        <a:pt x="12" y="267"/>
                      </a:lnTo>
                      <a:lnTo>
                        <a:pt x="12" y="267"/>
                      </a:lnTo>
                      <a:lnTo>
                        <a:pt x="12" y="266"/>
                      </a:lnTo>
                      <a:lnTo>
                        <a:pt x="12" y="266"/>
                      </a:lnTo>
                      <a:lnTo>
                        <a:pt x="13" y="265"/>
                      </a:lnTo>
                      <a:lnTo>
                        <a:pt x="12" y="265"/>
                      </a:lnTo>
                      <a:lnTo>
                        <a:pt x="12" y="265"/>
                      </a:lnTo>
                      <a:lnTo>
                        <a:pt x="12" y="265"/>
                      </a:lnTo>
                      <a:lnTo>
                        <a:pt x="12" y="264"/>
                      </a:lnTo>
                      <a:lnTo>
                        <a:pt x="12" y="263"/>
                      </a:lnTo>
                      <a:lnTo>
                        <a:pt x="12" y="263"/>
                      </a:lnTo>
                      <a:lnTo>
                        <a:pt x="12" y="263"/>
                      </a:lnTo>
                      <a:lnTo>
                        <a:pt x="12" y="263"/>
                      </a:lnTo>
                      <a:lnTo>
                        <a:pt x="12" y="262"/>
                      </a:lnTo>
                      <a:lnTo>
                        <a:pt x="12" y="262"/>
                      </a:lnTo>
                      <a:lnTo>
                        <a:pt x="12" y="262"/>
                      </a:lnTo>
                      <a:lnTo>
                        <a:pt x="13" y="261"/>
                      </a:lnTo>
                      <a:lnTo>
                        <a:pt x="13" y="261"/>
                      </a:lnTo>
                      <a:lnTo>
                        <a:pt x="12" y="261"/>
                      </a:lnTo>
                      <a:lnTo>
                        <a:pt x="12" y="261"/>
                      </a:lnTo>
                      <a:lnTo>
                        <a:pt x="12" y="261"/>
                      </a:lnTo>
                      <a:lnTo>
                        <a:pt x="11" y="260"/>
                      </a:lnTo>
                      <a:lnTo>
                        <a:pt x="11" y="260"/>
                      </a:lnTo>
                      <a:lnTo>
                        <a:pt x="11" y="260"/>
                      </a:lnTo>
                      <a:lnTo>
                        <a:pt x="11" y="259"/>
                      </a:lnTo>
                      <a:lnTo>
                        <a:pt x="11" y="259"/>
                      </a:lnTo>
                      <a:lnTo>
                        <a:pt x="11" y="258"/>
                      </a:lnTo>
                      <a:lnTo>
                        <a:pt x="12" y="258"/>
                      </a:lnTo>
                      <a:lnTo>
                        <a:pt x="12" y="258"/>
                      </a:lnTo>
                      <a:lnTo>
                        <a:pt x="12" y="258"/>
                      </a:lnTo>
                      <a:lnTo>
                        <a:pt x="12" y="258"/>
                      </a:lnTo>
                      <a:lnTo>
                        <a:pt x="12" y="257"/>
                      </a:lnTo>
                      <a:lnTo>
                        <a:pt x="12" y="256"/>
                      </a:lnTo>
                      <a:lnTo>
                        <a:pt x="12" y="256"/>
                      </a:lnTo>
                      <a:lnTo>
                        <a:pt x="12" y="256"/>
                      </a:lnTo>
                      <a:lnTo>
                        <a:pt x="12" y="255"/>
                      </a:lnTo>
                      <a:lnTo>
                        <a:pt x="12" y="255"/>
                      </a:lnTo>
                      <a:lnTo>
                        <a:pt x="12" y="255"/>
                      </a:lnTo>
                      <a:lnTo>
                        <a:pt x="12" y="254"/>
                      </a:lnTo>
                      <a:lnTo>
                        <a:pt x="12" y="254"/>
                      </a:lnTo>
                      <a:lnTo>
                        <a:pt x="12" y="253"/>
                      </a:lnTo>
                      <a:lnTo>
                        <a:pt x="12" y="253"/>
                      </a:lnTo>
                      <a:lnTo>
                        <a:pt x="12" y="252"/>
                      </a:lnTo>
                      <a:lnTo>
                        <a:pt x="12" y="252"/>
                      </a:lnTo>
                      <a:lnTo>
                        <a:pt x="12" y="252"/>
                      </a:lnTo>
                      <a:lnTo>
                        <a:pt x="12" y="251"/>
                      </a:lnTo>
                      <a:lnTo>
                        <a:pt x="12" y="251"/>
                      </a:lnTo>
                      <a:lnTo>
                        <a:pt x="12" y="250"/>
                      </a:lnTo>
                      <a:lnTo>
                        <a:pt x="12" y="250"/>
                      </a:lnTo>
                      <a:lnTo>
                        <a:pt x="12" y="249"/>
                      </a:lnTo>
                      <a:lnTo>
                        <a:pt x="13" y="249"/>
                      </a:lnTo>
                      <a:lnTo>
                        <a:pt x="13" y="248"/>
                      </a:lnTo>
                      <a:lnTo>
                        <a:pt x="13" y="248"/>
                      </a:lnTo>
                      <a:lnTo>
                        <a:pt x="13" y="247"/>
                      </a:lnTo>
                      <a:lnTo>
                        <a:pt x="12" y="247"/>
                      </a:lnTo>
                      <a:lnTo>
                        <a:pt x="12" y="247"/>
                      </a:lnTo>
                      <a:lnTo>
                        <a:pt x="12" y="246"/>
                      </a:lnTo>
                      <a:lnTo>
                        <a:pt x="12" y="245"/>
                      </a:lnTo>
                      <a:lnTo>
                        <a:pt x="12" y="244"/>
                      </a:lnTo>
                      <a:lnTo>
                        <a:pt x="12" y="243"/>
                      </a:lnTo>
                      <a:lnTo>
                        <a:pt x="12" y="243"/>
                      </a:lnTo>
                      <a:lnTo>
                        <a:pt x="13" y="243"/>
                      </a:lnTo>
                      <a:lnTo>
                        <a:pt x="13" y="242"/>
                      </a:lnTo>
                      <a:lnTo>
                        <a:pt x="13" y="241"/>
                      </a:lnTo>
                      <a:lnTo>
                        <a:pt x="12" y="241"/>
                      </a:lnTo>
                      <a:lnTo>
                        <a:pt x="12" y="241"/>
                      </a:lnTo>
                      <a:lnTo>
                        <a:pt x="13" y="240"/>
                      </a:lnTo>
                      <a:lnTo>
                        <a:pt x="13" y="240"/>
                      </a:lnTo>
                      <a:lnTo>
                        <a:pt x="13" y="239"/>
                      </a:lnTo>
                      <a:lnTo>
                        <a:pt x="13" y="239"/>
                      </a:lnTo>
                      <a:lnTo>
                        <a:pt x="14" y="238"/>
                      </a:lnTo>
                      <a:lnTo>
                        <a:pt x="13" y="238"/>
                      </a:lnTo>
                      <a:lnTo>
                        <a:pt x="13" y="238"/>
                      </a:lnTo>
                      <a:lnTo>
                        <a:pt x="13" y="238"/>
                      </a:lnTo>
                      <a:lnTo>
                        <a:pt x="13" y="238"/>
                      </a:lnTo>
                      <a:lnTo>
                        <a:pt x="12" y="238"/>
                      </a:lnTo>
                      <a:lnTo>
                        <a:pt x="12" y="238"/>
                      </a:lnTo>
                      <a:lnTo>
                        <a:pt x="12" y="238"/>
                      </a:lnTo>
                      <a:lnTo>
                        <a:pt x="13" y="237"/>
                      </a:lnTo>
                      <a:lnTo>
                        <a:pt x="12" y="237"/>
                      </a:lnTo>
                      <a:lnTo>
                        <a:pt x="12" y="237"/>
                      </a:lnTo>
                      <a:lnTo>
                        <a:pt x="11" y="236"/>
                      </a:lnTo>
                      <a:lnTo>
                        <a:pt x="11" y="236"/>
                      </a:lnTo>
                      <a:lnTo>
                        <a:pt x="11" y="235"/>
                      </a:lnTo>
                      <a:lnTo>
                        <a:pt x="10" y="235"/>
                      </a:lnTo>
                      <a:lnTo>
                        <a:pt x="10" y="234"/>
                      </a:lnTo>
                      <a:lnTo>
                        <a:pt x="10" y="233"/>
                      </a:lnTo>
                      <a:lnTo>
                        <a:pt x="10" y="233"/>
                      </a:lnTo>
                      <a:lnTo>
                        <a:pt x="10" y="233"/>
                      </a:lnTo>
                      <a:lnTo>
                        <a:pt x="9" y="233"/>
                      </a:lnTo>
                      <a:lnTo>
                        <a:pt x="9" y="232"/>
                      </a:lnTo>
                      <a:lnTo>
                        <a:pt x="9" y="232"/>
                      </a:lnTo>
                      <a:lnTo>
                        <a:pt x="9" y="231"/>
                      </a:lnTo>
                      <a:lnTo>
                        <a:pt x="8" y="232"/>
                      </a:lnTo>
                      <a:lnTo>
                        <a:pt x="8" y="231"/>
                      </a:lnTo>
                      <a:lnTo>
                        <a:pt x="8" y="231"/>
                      </a:lnTo>
                      <a:lnTo>
                        <a:pt x="7" y="230"/>
                      </a:lnTo>
                      <a:lnTo>
                        <a:pt x="7" y="230"/>
                      </a:lnTo>
                      <a:lnTo>
                        <a:pt x="7" y="230"/>
                      </a:lnTo>
                      <a:lnTo>
                        <a:pt x="7" y="230"/>
                      </a:lnTo>
                      <a:lnTo>
                        <a:pt x="7" y="230"/>
                      </a:lnTo>
                      <a:lnTo>
                        <a:pt x="6" y="230"/>
                      </a:lnTo>
                      <a:lnTo>
                        <a:pt x="7" y="230"/>
                      </a:lnTo>
                      <a:lnTo>
                        <a:pt x="7" y="229"/>
                      </a:lnTo>
                      <a:lnTo>
                        <a:pt x="7" y="229"/>
                      </a:lnTo>
                      <a:lnTo>
                        <a:pt x="7" y="228"/>
                      </a:lnTo>
                      <a:lnTo>
                        <a:pt x="7" y="228"/>
                      </a:lnTo>
                      <a:lnTo>
                        <a:pt x="6" y="227"/>
                      </a:lnTo>
                      <a:lnTo>
                        <a:pt x="6" y="227"/>
                      </a:lnTo>
                      <a:lnTo>
                        <a:pt x="5" y="226"/>
                      </a:lnTo>
                      <a:lnTo>
                        <a:pt x="5" y="226"/>
                      </a:lnTo>
                      <a:lnTo>
                        <a:pt x="4" y="225"/>
                      </a:lnTo>
                      <a:lnTo>
                        <a:pt x="4" y="225"/>
                      </a:lnTo>
                      <a:lnTo>
                        <a:pt x="5" y="224"/>
                      </a:lnTo>
                      <a:lnTo>
                        <a:pt x="4" y="224"/>
                      </a:lnTo>
                      <a:lnTo>
                        <a:pt x="4" y="224"/>
                      </a:lnTo>
                      <a:lnTo>
                        <a:pt x="4" y="223"/>
                      </a:lnTo>
                      <a:lnTo>
                        <a:pt x="4" y="223"/>
                      </a:lnTo>
                      <a:lnTo>
                        <a:pt x="5" y="223"/>
                      </a:lnTo>
                      <a:lnTo>
                        <a:pt x="5" y="222"/>
                      </a:lnTo>
                      <a:lnTo>
                        <a:pt x="5" y="222"/>
                      </a:lnTo>
                      <a:lnTo>
                        <a:pt x="5" y="222"/>
                      </a:lnTo>
                      <a:lnTo>
                        <a:pt x="5" y="221"/>
                      </a:lnTo>
                      <a:lnTo>
                        <a:pt x="6" y="221"/>
                      </a:lnTo>
                      <a:lnTo>
                        <a:pt x="6" y="221"/>
                      </a:lnTo>
                      <a:lnTo>
                        <a:pt x="6" y="221"/>
                      </a:lnTo>
                      <a:lnTo>
                        <a:pt x="7" y="221"/>
                      </a:lnTo>
                      <a:lnTo>
                        <a:pt x="6" y="221"/>
                      </a:lnTo>
                      <a:lnTo>
                        <a:pt x="6" y="220"/>
                      </a:lnTo>
                      <a:lnTo>
                        <a:pt x="6" y="220"/>
                      </a:lnTo>
                      <a:lnTo>
                        <a:pt x="6" y="219"/>
                      </a:lnTo>
                      <a:lnTo>
                        <a:pt x="6" y="219"/>
                      </a:lnTo>
                      <a:lnTo>
                        <a:pt x="6" y="219"/>
                      </a:lnTo>
                      <a:lnTo>
                        <a:pt x="5" y="219"/>
                      </a:lnTo>
                      <a:lnTo>
                        <a:pt x="4" y="218"/>
                      </a:lnTo>
                      <a:lnTo>
                        <a:pt x="4" y="218"/>
                      </a:lnTo>
                      <a:lnTo>
                        <a:pt x="4" y="218"/>
                      </a:lnTo>
                      <a:lnTo>
                        <a:pt x="3" y="218"/>
                      </a:lnTo>
                      <a:lnTo>
                        <a:pt x="3" y="218"/>
                      </a:lnTo>
                      <a:lnTo>
                        <a:pt x="3" y="218"/>
                      </a:lnTo>
                      <a:lnTo>
                        <a:pt x="3" y="217"/>
                      </a:lnTo>
                      <a:lnTo>
                        <a:pt x="3" y="217"/>
                      </a:lnTo>
                      <a:lnTo>
                        <a:pt x="3" y="217"/>
                      </a:lnTo>
                      <a:lnTo>
                        <a:pt x="3" y="216"/>
                      </a:lnTo>
                      <a:lnTo>
                        <a:pt x="3" y="216"/>
                      </a:lnTo>
                      <a:lnTo>
                        <a:pt x="3" y="215"/>
                      </a:lnTo>
                      <a:lnTo>
                        <a:pt x="3" y="215"/>
                      </a:lnTo>
                      <a:lnTo>
                        <a:pt x="3" y="214"/>
                      </a:lnTo>
                      <a:lnTo>
                        <a:pt x="4" y="214"/>
                      </a:lnTo>
                      <a:lnTo>
                        <a:pt x="4" y="213"/>
                      </a:lnTo>
                      <a:lnTo>
                        <a:pt x="4" y="213"/>
                      </a:lnTo>
                      <a:lnTo>
                        <a:pt x="4" y="212"/>
                      </a:lnTo>
                      <a:lnTo>
                        <a:pt x="4" y="212"/>
                      </a:lnTo>
                      <a:lnTo>
                        <a:pt x="4" y="212"/>
                      </a:lnTo>
                      <a:lnTo>
                        <a:pt x="4" y="211"/>
                      </a:lnTo>
                      <a:lnTo>
                        <a:pt x="4" y="210"/>
                      </a:lnTo>
                      <a:lnTo>
                        <a:pt x="4" y="210"/>
                      </a:lnTo>
                      <a:lnTo>
                        <a:pt x="4" y="210"/>
                      </a:lnTo>
                      <a:lnTo>
                        <a:pt x="4" y="210"/>
                      </a:lnTo>
                      <a:lnTo>
                        <a:pt x="5" y="209"/>
                      </a:lnTo>
                      <a:lnTo>
                        <a:pt x="6" y="209"/>
                      </a:lnTo>
                      <a:lnTo>
                        <a:pt x="6" y="209"/>
                      </a:lnTo>
                      <a:lnTo>
                        <a:pt x="6" y="208"/>
                      </a:lnTo>
                      <a:lnTo>
                        <a:pt x="7" y="207"/>
                      </a:lnTo>
                      <a:lnTo>
                        <a:pt x="7" y="207"/>
                      </a:lnTo>
                      <a:lnTo>
                        <a:pt x="7" y="207"/>
                      </a:lnTo>
                      <a:lnTo>
                        <a:pt x="7" y="207"/>
                      </a:lnTo>
                      <a:lnTo>
                        <a:pt x="7" y="206"/>
                      </a:lnTo>
                      <a:lnTo>
                        <a:pt x="7" y="206"/>
                      </a:lnTo>
                      <a:lnTo>
                        <a:pt x="7" y="205"/>
                      </a:lnTo>
                      <a:lnTo>
                        <a:pt x="7" y="205"/>
                      </a:lnTo>
                      <a:lnTo>
                        <a:pt x="7" y="205"/>
                      </a:lnTo>
                      <a:lnTo>
                        <a:pt x="8" y="205"/>
                      </a:lnTo>
                      <a:lnTo>
                        <a:pt x="8" y="205"/>
                      </a:lnTo>
                      <a:lnTo>
                        <a:pt x="8" y="204"/>
                      </a:lnTo>
                      <a:lnTo>
                        <a:pt x="8" y="203"/>
                      </a:lnTo>
                      <a:lnTo>
                        <a:pt x="8" y="203"/>
                      </a:lnTo>
                      <a:lnTo>
                        <a:pt x="7" y="203"/>
                      </a:lnTo>
                      <a:lnTo>
                        <a:pt x="7" y="203"/>
                      </a:lnTo>
                      <a:lnTo>
                        <a:pt x="8" y="203"/>
                      </a:lnTo>
                      <a:lnTo>
                        <a:pt x="8" y="202"/>
                      </a:lnTo>
                      <a:lnTo>
                        <a:pt x="8" y="202"/>
                      </a:lnTo>
                      <a:lnTo>
                        <a:pt x="8" y="202"/>
                      </a:lnTo>
                      <a:lnTo>
                        <a:pt x="9" y="202"/>
                      </a:lnTo>
                      <a:lnTo>
                        <a:pt x="9" y="201"/>
                      </a:lnTo>
                      <a:lnTo>
                        <a:pt x="8" y="201"/>
                      </a:lnTo>
                      <a:lnTo>
                        <a:pt x="8" y="200"/>
                      </a:lnTo>
                      <a:lnTo>
                        <a:pt x="9" y="200"/>
                      </a:lnTo>
                      <a:lnTo>
                        <a:pt x="8" y="199"/>
                      </a:lnTo>
                      <a:lnTo>
                        <a:pt x="8" y="198"/>
                      </a:lnTo>
                      <a:lnTo>
                        <a:pt x="9" y="198"/>
                      </a:lnTo>
                      <a:lnTo>
                        <a:pt x="9" y="198"/>
                      </a:lnTo>
                      <a:lnTo>
                        <a:pt x="10" y="197"/>
                      </a:lnTo>
                      <a:lnTo>
                        <a:pt x="10" y="197"/>
                      </a:lnTo>
                      <a:lnTo>
                        <a:pt x="9" y="196"/>
                      </a:lnTo>
                      <a:lnTo>
                        <a:pt x="9" y="196"/>
                      </a:lnTo>
                      <a:lnTo>
                        <a:pt x="10" y="196"/>
                      </a:lnTo>
                      <a:lnTo>
                        <a:pt x="10" y="195"/>
                      </a:lnTo>
                      <a:lnTo>
                        <a:pt x="9" y="194"/>
                      </a:lnTo>
                      <a:lnTo>
                        <a:pt x="9" y="193"/>
                      </a:lnTo>
                      <a:lnTo>
                        <a:pt x="9" y="193"/>
                      </a:lnTo>
                      <a:lnTo>
                        <a:pt x="9" y="192"/>
                      </a:lnTo>
                      <a:lnTo>
                        <a:pt x="9" y="192"/>
                      </a:lnTo>
                      <a:lnTo>
                        <a:pt x="8" y="192"/>
                      </a:lnTo>
                      <a:lnTo>
                        <a:pt x="8" y="192"/>
                      </a:lnTo>
                      <a:lnTo>
                        <a:pt x="8" y="191"/>
                      </a:lnTo>
                      <a:lnTo>
                        <a:pt x="8" y="191"/>
                      </a:lnTo>
                      <a:lnTo>
                        <a:pt x="8" y="190"/>
                      </a:lnTo>
                      <a:lnTo>
                        <a:pt x="8" y="190"/>
                      </a:lnTo>
                      <a:lnTo>
                        <a:pt x="7" y="190"/>
                      </a:lnTo>
                      <a:lnTo>
                        <a:pt x="7" y="189"/>
                      </a:lnTo>
                      <a:lnTo>
                        <a:pt x="7" y="189"/>
                      </a:lnTo>
                      <a:lnTo>
                        <a:pt x="7" y="189"/>
                      </a:lnTo>
                      <a:lnTo>
                        <a:pt x="7" y="189"/>
                      </a:lnTo>
                      <a:lnTo>
                        <a:pt x="7" y="189"/>
                      </a:lnTo>
                      <a:lnTo>
                        <a:pt x="7" y="188"/>
                      </a:lnTo>
                      <a:lnTo>
                        <a:pt x="8" y="187"/>
                      </a:lnTo>
                      <a:lnTo>
                        <a:pt x="8" y="186"/>
                      </a:lnTo>
                      <a:lnTo>
                        <a:pt x="8" y="186"/>
                      </a:lnTo>
                      <a:lnTo>
                        <a:pt x="7" y="185"/>
                      </a:lnTo>
                      <a:lnTo>
                        <a:pt x="6" y="185"/>
                      </a:lnTo>
                      <a:lnTo>
                        <a:pt x="6" y="185"/>
                      </a:lnTo>
                      <a:lnTo>
                        <a:pt x="6" y="185"/>
                      </a:lnTo>
                      <a:lnTo>
                        <a:pt x="5" y="185"/>
                      </a:lnTo>
                      <a:lnTo>
                        <a:pt x="5" y="185"/>
                      </a:lnTo>
                      <a:lnTo>
                        <a:pt x="5" y="184"/>
                      </a:lnTo>
                      <a:lnTo>
                        <a:pt x="4" y="184"/>
                      </a:lnTo>
                      <a:lnTo>
                        <a:pt x="4" y="184"/>
                      </a:lnTo>
                      <a:lnTo>
                        <a:pt x="5" y="183"/>
                      </a:lnTo>
                      <a:lnTo>
                        <a:pt x="6" y="183"/>
                      </a:lnTo>
                      <a:lnTo>
                        <a:pt x="6" y="183"/>
                      </a:lnTo>
                      <a:lnTo>
                        <a:pt x="6" y="183"/>
                      </a:lnTo>
                      <a:lnTo>
                        <a:pt x="7" y="184"/>
                      </a:lnTo>
                      <a:lnTo>
                        <a:pt x="8" y="183"/>
                      </a:lnTo>
                      <a:lnTo>
                        <a:pt x="8" y="183"/>
                      </a:lnTo>
                      <a:lnTo>
                        <a:pt x="8" y="183"/>
                      </a:lnTo>
                      <a:lnTo>
                        <a:pt x="9" y="182"/>
                      </a:lnTo>
                      <a:lnTo>
                        <a:pt x="9" y="182"/>
                      </a:lnTo>
                      <a:lnTo>
                        <a:pt x="10" y="182"/>
                      </a:lnTo>
                      <a:lnTo>
                        <a:pt x="10" y="181"/>
                      </a:lnTo>
                      <a:lnTo>
                        <a:pt x="10" y="181"/>
                      </a:lnTo>
                      <a:lnTo>
                        <a:pt x="10" y="180"/>
                      </a:lnTo>
                      <a:lnTo>
                        <a:pt x="10" y="180"/>
                      </a:lnTo>
                      <a:lnTo>
                        <a:pt x="10" y="179"/>
                      </a:lnTo>
                      <a:lnTo>
                        <a:pt x="10" y="179"/>
                      </a:lnTo>
                      <a:lnTo>
                        <a:pt x="11" y="179"/>
                      </a:lnTo>
                      <a:lnTo>
                        <a:pt x="11" y="178"/>
                      </a:lnTo>
                      <a:lnTo>
                        <a:pt x="11" y="178"/>
                      </a:lnTo>
                      <a:lnTo>
                        <a:pt x="12" y="178"/>
                      </a:lnTo>
                      <a:lnTo>
                        <a:pt x="12" y="177"/>
                      </a:lnTo>
                      <a:lnTo>
                        <a:pt x="12" y="177"/>
                      </a:lnTo>
                      <a:lnTo>
                        <a:pt x="12" y="177"/>
                      </a:lnTo>
                      <a:lnTo>
                        <a:pt x="12" y="177"/>
                      </a:lnTo>
                      <a:lnTo>
                        <a:pt x="12" y="176"/>
                      </a:lnTo>
                      <a:lnTo>
                        <a:pt x="12" y="176"/>
                      </a:lnTo>
                      <a:lnTo>
                        <a:pt x="12" y="177"/>
                      </a:lnTo>
                      <a:lnTo>
                        <a:pt x="11" y="177"/>
                      </a:lnTo>
                      <a:lnTo>
                        <a:pt x="11" y="177"/>
                      </a:lnTo>
                      <a:lnTo>
                        <a:pt x="10" y="176"/>
                      </a:lnTo>
                      <a:lnTo>
                        <a:pt x="10" y="176"/>
                      </a:lnTo>
                      <a:lnTo>
                        <a:pt x="10" y="176"/>
                      </a:lnTo>
                      <a:lnTo>
                        <a:pt x="10" y="176"/>
                      </a:lnTo>
                      <a:lnTo>
                        <a:pt x="10" y="175"/>
                      </a:lnTo>
                      <a:lnTo>
                        <a:pt x="10" y="175"/>
                      </a:lnTo>
                      <a:lnTo>
                        <a:pt x="10" y="175"/>
                      </a:lnTo>
                      <a:lnTo>
                        <a:pt x="11" y="173"/>
                      </a:lnTo>
                      <a:lnTo>
                        <a:pt x="11" y="173"/>
                      </a:lnTo>
                      <a:lnTo>
                        <a:pt x="10" y="173"/>
                      </a:lnTo>
                      <a:lnTo>
                        <a:pt x="10" y="173"/>
                      </a:lnTo>
                      <a:lnTo>
                        <a:pt x="10" y="173"/>
                      </a:lnTo>
                      <a:lnTo>
                        <a:pt x="10" y="172"/>
                      </a:lnTo>
                      <a:lnTo>
                        <a:pt x="9" y="172"/>
                      </a:lnTo>
                      <a:lnTo>
                        <a:pt x="9" y="171"/>
                      </a:lnTo>
                      <a:lnTo>
                        <a:pt x="9" y="171"/>
                      </a:lnTo>
                      <a:lnTo>
                        <a:pt x="9" y="170"/>
                      </a:lnTo>
                      <a:lnTo>
                        <a:pt x="9" y="170"/>
                      </a:lnTo>
                      <a:lnTo>
                        <a:pt x="9" y="170"/>
                      </a:lnTo>
                      <a:lnTo>
                        <a:pt x="9" y="170"/>
                      </a:lnTo>
                      <a:lnTo>
                        <a:pt x="9" y="169"/>
                      </a:lnTo>
                      <a:lnTo>
                        <a:pt x="9" y="169"/>
                      </a:lnTo>
                      <a:lnTo>
                        <a:pt x="8" y="169"/>
                      </a:lnTo>
                      <a:lnTo>
                        <a:pt x="8" y="169"/>
                      </a:lnTo>
                      <a:lnTo>
                        <a:pt x="8" y="169"/>
                      </a:lnTo>
                      <a:lnTo>
                        <a:pt x="7" y="169"/>
                      </a:lnTo>
                      <a:lnTo>
                        <a:pt x="7" y="168"/>
                      </a:lnTo>
                      <a:lnTo>
                        <a:pt x="6" y="168"/>
                      </a:lnTo>
                      <a:lnTo>
                        <a:pt x="6" y="168"/>
                      </a:lnTo>
                      <a:lnTo>
                        <a:pt x="7" y="168"/>
                      </a:lnTo>
                      <a:lnTo>
                        <a:pt x="7" y="168"/>
                      </a:lnTo>
                      <a:lnTo>
                        <a:pt x="8" y="167"/>
                      </a:lnTo>
                      <a:lnTo>
                        <a:pt x="8" y="167"/>
                      </a:lnTo>
                      <a:lnTo>
                        <a:pt x="8" y="167"/>
                      </a:lnTo>
                      <a:lnTo>
                        <a:pt x="8" y="167"/>
                      </a:lnTo>
                      <a:lnTo>
                        <a:pt x="7" y="167"/>
                      </a:lnTo>
                      <a:lnTo>
                        <a:pt x="7" y="166"/>
                      </a:lnTo>
                      <a:lnTo>
                        <a:pt x="6" y="166"/>
                      </a:lnTo>
                      <a:lnTo>
                        <a:pt x="6" y="166"/>
                      </a:lnTo>
                      <a:lnTo>
                        <a:pt x="5" y="166"/>
                      </a:lnTo>
                      <a:lnTo>
                        <a:pt x="5" y="166"/>
                      </a:lnTo>
                      <a:lnTo>
                        <a:pt x="5" y="165"/>
                      </a:lnTo>
                      <a:lnTo>
                        <a:pt x="4" y="165"/>
                      </a:lnTo>
                      <a:lnTo>
                        <a:pt x="4" y="165"/>
                      </a:lnTo>
                      <a:lnTo>
                        <a:pt x="4" y="165"/>
                      </a:lnTo>
                      <a:lnTo>
                        <a:pt x="4" y="165"/>
                      </a:lnTo>
                      <a:lnTo>
                        <a:pt x="4" y="164"/>
                      </a:lnTo>
                      <a:lnTo>
                        <a:pt x="4" y="164"/>
                      </a:lnTo>
                      <a:lnTo>
                        <a:pt x="4" y="164"/>
                      </a:lnTo>
                      <a:lnTo>
                        <a:pt x="4" y="164"/>
                      </a:lnTo>
                      <a:lnTo>
                        <a:pt x="4" y="163"/>
                      </a:lnTo>
                      <a:lnTo>
                        <a:pt x="5" y="163"/>
                      </a:lnTo>
                      <a:lnTo>
                        <a:pt x="5" y="162"/>
                      </a:lnTo>
                      <a:lnTo>
                        <a:pt x="5" y="162"/>
                      </a:lnTo>
                      <a:lnTo>
                        <a:pt x="6" y="162"/>
                      </a:lnTo>
                      <a:lnTo>
                        <a:pt x="6" y="162"/>
                      </a:lnTo>
                      <a:lnTo>
                        <a:pt x="6" y="161"/>
                      </a:lnTo>
                      <a:lnTo>
                        <a:pt x="6" y="161"/>
                      </a:lnTo>
                      <a:lnTo>
                        <a:pt x="6" y="160"/>
                      </a:lnTo>
                      <a:lnTo>
                        <a:pt x="6" y="160"/>
                      </a:lnTo>
                      <a:lnTo>
                        <a:pt x="5" y="159"/>
                      </a:lnTo>
                      <a:lnTo>
                        <a:pt x="5" y="159"/>
                      </a:lnTo>
                      <a:lnTo>
                        <a:pt x="5" y="159"/>
                      </a:lnTo>
                      <a:lnTo>
                        <a:pt x="6" y="158"/>
                      </a:lnTo>
                      <a:lnTo>
                        <a:pt x="6" y="158"/>
                      </a:lnTo>
                      <a:lnTo>
                        <a:pt x="6" y="158"/>
                      </a:lnTo>
                      <a:lnTo>
                        <a:pt x="6" y="158"/>
                      </a:lnTo>
                      <a:lnTo>
                        <a:pt x="5" y="157"/>
                      </a:lnTo>
                      <a:lnTo>
                        <a:pt x="4" y="157"/>
                      </a:lnTo>
                      <a:lnTo>
                        <a:pt x="4" y="157"/>
                      </a:lnTo>
                      <a:lnTo>
                        <a:pt x="3" y="157"/>
                      </a:lnTo>
                      <a:lnTo>
                        <a:pt x="2" y="157"/>
                      </a:lnTo>
                      <a:lnTo>
                        <a:pt x="2" y="156"/>
                      </a:lnTo>
                      <a:lnTo>
                        <a:pt x="2" y="156"/>
                      </a:lnTo>
                      <a:lnTo>
                        <a:pt x="1" y="156"/>
                      </a:lnTo>
                      <a:lnTo>
                        <a:pt x="1" y="156"/>
                      </a:lnTo>
                      <a:lnTo>
                        <a:pt x="1" y="156"/>
                      </a:lnTo>
                      <a:lnTo>
                        <a:pt x="0" y="156"/>
                      </a:lnTo>
                      <a:lnTo>
                        <a:pt x="0" y="156"/>
                      </a:lnTo>
                      <a:lnTo>
                        <a:pt x="0" y="155"/>
                      </a:lnTo>
                      <a:lnTo>
                        <a:pt x="0" y="154"/>
                      </a:lnTo>
                      <a:lnTo>
                        <a:pt x="1" y="153"/>
                      </a:lnTo>
                      <a:lnTo>
                        <a:pt x="1" y="153"/>
                      </a:lnTo>
                      <a:lnTo>
                        <a:pt x="2" y="153"/>
                      </a:lnTo>
                      <a:lnTo>
                        <a:pt x="1" y="152"/>
                      </a:lnTo>
                      <a:lnTo>
                        <a:pt x="1" y="151"/>
                      </a:lnTo>
                      <a:lnTo>
                        <a:pt x="1" y="150"/>
                      </a:lnTo>
                      <a:lnTo>
                        <a:pt x="1" y="150"/>
                      </a:lnTo>
                      <a:lnTo>
                        <a:pt x="1" y="150"/>
                      </a:lnTo>
                      <a:lnTo>
                        <a:pt x="1" y="150"/>
                      </a:lnTo>
                      <a:lnTo>
                        <a:pt x="0" y="150"/>
                      </a:lnTo>
                      <a:lnTo>
                        <a:pt x="0" y="150"/>
                      </a:lnTo>
                      <a:lnTo>
                        <a:pt x="0" y="150"/>
                      </a:lnTo>
                      <a:lnTo>
                        <a:pt x="0" y="149"/>
                      </a:lnTo>
                      <a:lnTo>
                        <a:pt x="0" y="148"/>
                      </a:lnTo>
                      <a:lnTo>
                        <a:pt x="1" y="148"/>
                      </a:lnTo>
                      <a:lnTo>
                        <a:pt x="2" y="148"/>
                      </a:lnTo>
                      <a:lnTo>
                        <a:pt x="2" y="148"/>
                      </a:lnTo>
                      <a:lnTo>
                        <a:pt x="3" y="148"/>
                      </a:lnTo>
                      <a:lnTo>
                        <a:pt x="3" y="147"/>
                      </a:lnTo>
                      <a:lnTo>
                        <a:pt x="4" y="147"/>
                      </a:lnTo>
                      <a:lnTo>
                        <a:pt x="4" y="146"/>
                      </a:lnTo>
                      <a:lnTo>
                        <a:pt x="5" y="147"/>
                      </a:lnTo>
                      <a:lnTo>
                        <a:pt x="6" y="147"/>
                      </a:lnTo>
                      <a:lnTo>
                        <a:pt x="7" y="147"/>
                      </a:lnTo>
                      <a:lnTo>
                        <a:pt x="7" y="147"/>
                      </a:lnTo>
                      <a:lnTo>
                        <a:pt x="8" y="147"/>
                      </a:lnTo>
                      <a:lnTo>
                        <a:pt x="8" y="147"/>
                      </a:lnTo>
                      <a:lnTo>
                        <a:pt x="8" y="147"/>
                      </a:lnTo>
                      <a:lnTo>
                        <a:pt x="8" y="147"/>
                      </a:lnTo>
                      <a:lnTo>
                        <a:pt x="8" y="146"/>
                      </a:lnTo>
                      <a:lnTo>
                        <a:pt x="8" y="146"/>
                      </a:lnTo>
                      <a:lnTo>
                        <a:pt x="8" y="146"/>
                      </a:lnTo>
                      <a:lnTo>
                        <a:pt x="8" y="145"/>
                      </a:lnTo>
                      <a:lnTo>
                        <a:pt x="9" y="143"/>
                      </a:lnTo>
                      <a:lnTo>
                        <a:pt x="9" y="143"/>
                      </a:lnTo>
                      <a:lnTo>
                        <a:pt x="8" y="143"/>
                      </a:lnTo>
                      <a:lnTo>
                        <a:pt x="8" y="142"/>
                      </a:lnTo>
                      <a:lnTo>
                        <a:pt x="8" y="142"/>
                      </a:lnTo>
                      <a:lnTo>
                        <a:pt x="7" y="141"/>
                      </a:lnTo>
                      <a:lnTo>
                        <a:pt x="7" y="141"/>
                      </a:lnTo>
                      <a:lnTo>
                        <a:pt x="7" y="140"/>
                      </a:lnTo>
                      <a:lnTo>
                        <a:pt x="7" y="139"/>
                      </a:lnTo>
                      <a:lnTo>
                        <a:pt x="6" y="139"/>
                      </a:lnTo>
                      <a:lnTo>
                        <a:pt x="6" y="138"/>
                      </a:lnTo>
                      <a:lnTo>
                        <a:pt x="5" y="137"/>
                      </a:lnTo>
                      <a:lnTo>
                        <a:pt x="5" y="137"/>
                      </a:lnTo>
                      <a:lnTo>
                        <a:pt x="6" y="136"/>
                      </a:lnTo>
                      <a:lnTo>
                        <a:pt x="6" y="135"/>
                      </a:lnTo>
                      <a:lnTo>
                        <a:pt x="6" y="135"/>
                      </a:lnTo>
                      <a:lnTo>
                        <a:pt x="6" y="134"/>
                      </a:lnTo>
                      <a:lnTo>
                        <a:pt x="6" y="133"/>
                      </a:lnTo>
                      <a:lnTo>
                        <a:pt x="7" y="133"/>
                      </a:lnTo>
                      <a:lnTo>
                        <a:pt x="7" y="132"/>
                      </a:lnTo>
                      <a:lnTo>
                        <a:pt x="7" y="132"/>
                      </a:lnTo>
                      <a:lnTo>
                        <a:pt x="7" y="131"/>
                      </a:lnTo>
                      <a:lnTo>
                        <a:pt x="8" y="131"/>
                      </a:lnTo>
                      <a:lnTo>
                        <a:pt x="8" y="130"/>
                      </a:lnTo>
                      <a:lnTo>
                        <a:pt x="8" y="129"/>
                      </a:lnTo>
                      <a:lnTo>
                        <a:pt x="8" y="128"/>
                      </a:lnTo>
                      <a:lnTo>
                        <a:pt x="9" y="128"/>
                      </a:lnTo>
                      <a:lnTo>
                        <a:pt x="9" y="127"/>
                      </a:lnTo>
                      <a:lnTo>
                        <a:pt x="9" y="127"/>
                      </a:lnTo>
                      <a:lnTo>
                        <a:pt x="9" y="126"/>
                      </a:lnTo>
                      <a:lnTo>
                        <a:pt x="9" y="126"/>
                      </a:lnTo>
                      <a:lnTo>
                        <a:pt x="10" y="125"/>
                      </a:lnTo>
                      <a:lnTo>
                        <a:pt x="10" y="124"/>
                      </a:lnTo>
                      <a:lnTo>
                        <a:pt x="11" y="123"/>
                      </a:lnTo>
                      <a:lnTo>
                        <a:pt x="11" y="123"/>
                      </a:lnTo>
                      <a:lnTo>
                        <a:pt x="12" y="123"/>
                      </a:lnTo>
                      <a:lnTo>
                        <a:pt x="12" y="122"/>
                      </a:lnTo>
                      <a:lnTo>
                        <a:pt x="12" y="122"/>
                      </a:lnTo>
                      <a:lnTo>
                        <a:pt x="12" y="121"/>
                      </a:lnTo>
                      <a:lnTo>
                        <a:pt x="11" y="121"/>
                      </a:lnTo>
                      <a:lnTo>
                        <a:pt x="11" y="120"/>
                      </a:lnTo>
                      <a:lnTo>
                        <a:pt x="11" y="119"/>
                      </a:lnTo>
                      <a:lnTo>
                        <a:pt x="10" y="118"/>
                      </a:lnTo>
                      <a:lnTo>
                        <a:pt x="10" y="118"/>
                      </a:lnTo>
                      <a:lnTo>
                        <a:pt x="10" y="118"/>
                      </a:lnTo>
                      <a:lnTo>
                        <a:pt x="9" y="118"/>
                      </a:lnTo>
                      <a:lnTo>
                        <a:pt x="9" y="118"/>
                      </a:lnTo>
                      <a:lnTo>
                        <a:pt x="9" y="117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5"/>
                      </a:lnTo>
                      <a:lnTo>
                        <a:pt x="8" y="115"/>
                      </a:lnTo>
                      <a:lnTo>
                        <a:pt x="8" y="114"/>
                      </a:lnTo>
                      <a:lnTo>
                        <a:pt x="8" y="114"/>
                      </a:lnTo>
                      <a:lnTo>
                        <a:pt x="8" y="114"/>
                      </a:lnTo>
                      <a:lnTo>
                        <a:pt x="7" y="114"/>
                      </a:lnTo>
                      <a:lnTo>
                        <a:pt x="7" y="114"/>
                      </a:lnTo>
                      <a:lnTo>
                        <a:pt x="6" y="113"/>
                      </a:lnTo>
                      <a:lnTo>
                        <a:pt x="5" y="113"/>
                      </a:lnTo>
                      <a:lnTo>
                        <a:pt x="5" y="113"/>
                      </a:lnTo>
                      <a:lnTo>
                        <a:pt x="4" y="113"/>
                      </a:lnTo>
                      <a:lnTo>
                        <a:pt x="4" y="113"/>
                      </a:lnTo>
                      <a:lnTo>
                        <a:pt x="3" y="113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pt-BR">
                    <a:latin typeface="Arial" charset="0"/>
                  </a:endParaRPr>
                </a:p>
              </p:txBody>
            </p:sp>
            <p:sp>
              <p:nvSpPr>
                <p:cNvPr id="281" name="Freeform 4031"/>
                <p:cNvSpPr>
                  <a:spLocks/>
                </p:cNvSpPr>
                <p:nvPr/>
              </p:nvSpPr>
              <p:spPr bwMode="auto">
                <a:xfrm>
                  <a:off x="4913313" y="3217863"/>
                  <a:ext cx="895350" cy="874713"/>
                </a:xfrm>
                <a:custGeom>
                  <a:avLst/>
                  <a:gdLst>
                    <a:gd name="T0" fmla="*/ 237 w 564"/>
                    <a:gd name="T1" fmla="*/ 9 h 551"/>
                    <a:gd name="T2" fmla="*/ 244 w 564"/>
                    <a:gd name="T3" fmla="*/ 14 h 551"/>
                    <a:gd name="T4" fmla="*/ 239 w 564"/>
                    <a:gd name="T5" fmla="*/ 34 h 551"/>
                    <a:gd name="T6" fmla="*/ 309 w 564"/>
                    <a:gd name="T7" fmla="*/ 67 h 551"/>
                    <a:gd name="T8" fmla="*/ 330 w 564"/>
                    <a:gd name="T9" fmla="*/ 42 h 551"/>
                    <a:gd name="T10" fmla="*/ 355 w 564"/>
                    <a:gd name="T11" fmla="*/ 45 h 551"/>
                    <a:gd name="T12" fmla="*/ 366 w 564"/>
                    <a:gd name="T13" fmla="*/ 59 h 551"/>
                    <a:gd name="T14" fmla="*/ 371 w 564"/>
                    <a:gd name="T15" fmla="*/ 68 h 551"/>
                    <a:gd name="T16" fmla="*/ 383 w 564"/>
                    <a:gd name="T17" fmla="*/ 74 h 551"/>
                    <a:gd name="T18" fmla="*/ 399 w 564"/>
                    <a:gd name="T19" fmla="*/ 70 h 551"/>
                    <a:gd name="T20" fmla="*/ 414 w 564"/>
                    <a:gd name="T21" fmla="*/ 81 h 551"/>
                    <a:gd name="T22" fmla="*/ 437 w 564"/>
                    <a:gd name="T23" fmla="*/ 77 h 551"/>
                    <a:gd name="T24" fmla="*/ 454 w 564"/>
                    <a:gd name="T25" fmla="*/ 82 h 551"/>
                    <a:gd name="T26" fmla="*/ 482 w 564"/>
                    <a:gd name="T27" fmla="*/ 74 h 551"/>
                    <a:gd name="T28" fmla="*/ 536 w 564"/>
                    <a:gd name="T29" fmla="*/ 53 h 551"/>
                    <a:gd name="T30" fmla="*/ 555 w 564"/>
                    <a:gd name="T31" fmla="*/ 62 h 551"/>
                    <a:gd name="T32" fmla="*/ 547 w 564"/>
                    <a:gd name="T33" fmla="*/ 91 h 551"/>
                    <a:gd name="T34" fmla="*/ 542 w 564"/>
                    <a:gd name="T35" fmla="*/ 120 h 551"/>
                    <a:gd name="T36" fmla="*/ 551 w 564"/>
                    <a:gd name="T37" fmla="*/ 161 h 551"/>
                    <a:gd name="T38" fmla="*/ 556 w 564"/>
                    <a:gd name="T39" fmla="*/ 190 h 551"/>
                    <a:gd name="T40" fmla="*/ 541 w 564"/>
                    <a:gd name="T41" fmla="*/ 219 h 551"/>
                    <a:gd name="T42" fmla="*/ 513 w 564"/>
                    <a:gd name="T43" fmla="*/ 213 h 551"/>
                    <a:gd name="T44" fmla="*/ 484 w 564"/>
                    <a:gd name="T45" fmla="*/ 238 h 551"/>
                    <a:gd name="T46" fmla="*/ 468 w 564"/>
                    <a:gd name="T47" fmla="*/ 292 h 551"/>
                    <a:gd name="T48" fmla="*/ 457 w 564"/>
                    <a:gd name="T49" fmla="*/ 296 h 551"/>
                    <a:gd name="T50" fmla="*/ 446 w 564"/>
                    <a:gd name="T51" fmla="*/ 289 h 551"/>
                    <a:gd name="T52" fmla="*/ 450 w 564"/>
                    <a:gd name="T53" fmla="*/ 270 h 551"/>
                    <a:gd name="T54" fmla="*/ 378 w 564"/>
                    <a:gd name="T55" fmla="*/ 278 h 551"/>
                    <a:gd name="T56" fmla="*/ 447 w 564"/>
                    <a:gd name="T57" fmla="*/ 306 h 551"/>
                    <a:gd name="T58" fmla="*/ 437 w 564"/>
                    <a:gd name="T59" fmla="*/ 330 h 551"/>
                    <a:gd name="T60" fmla="*/ 447 w 564"/>
                    <a:gd name="T61" fmla="*/ 343 h 551"/>
                    <a:gd name="T62" fmla="*/ 454 w 564"/>
                    <a:gd name="T63" fmla="*/ 364 h 551"/>
                    <a:gd name="T64" fmla="*/ 454 w 564"/>
                    <a:gd name="T65" fmla="*/ 378 h 551"/>
                    <a:gd name="T66" fmla="*/ 440 w 564"/>
                    <a:gd name="T67" fmla="*/ 387 h 551"/>
                    <a:gd name="T68" fmla="*/ 428 w 564"/>
                    <a:gd name="T69" fmla="*/ 398 h 551"/>
                    <a:gd name="T70" fmla="*/ 442 w 564"/>
                    <a:gd name="T71" fmla="*/ 416 h 551"/>
                    <a:gd name="T72" fmla="*/ 437 w 564"/>
                    <a:gd name="T73" fmla="*/ 436 h 551"/>
                    <a:gd name="T74" fmla="*/ 441 w 564"/>
                    <a:gd name="T75" fmla="*/ 452 h 551"/>
                    <a:gd name="T76" fmla="*/ 422 w 564"/>
                    <a:gd name="T77" fmla="*/ 466 h 551"/>
                    <a:gd name="T78" fmla="*/ 401 w 564"/>
                    <a:gd name="T79" fmla="*/ 479 h 551"/>
                    <a:gd name="T80" fmla="*/ 370 w 564"/>
                    <a:gd name="T81" fmla="*/ 474 h 551"/>
                    <a:gd name="T82" fmla="*/ 322 w 564"/>
                    <a:gd name="T83" fmla="*/ 468 h 551"/>
                    <a:gd name="T84" fmla="*/ 286 w 564"/>
                    <a:gd name="T85" fmla="*/ 487 h 551"/>
                    <a:gd name="T86" fmla="*/ 234 w 564"/>
                    <a:gd name="T87" fmla="*/ 487 h 551"/>
                    <a:gd name="T88" fmla="*/ 170 w 564"/>
                    <a:gd name="T89" fmla="*/ 544 h 551"/>
                    <a:gd name="T90" fmla="*/ 140 w 564"/>
                    <a:gd name="T91" fmla="*/ 530 h 551"/>
                    <a:gd name="T92" fmla="*/ 108 w 564"/>
                    <a:gd name="T93" fmla="*/ 517 h 551"/>
                    <a:gd name="T94" fmla="*/ 84 w 564"/>
                    <a:gd name="T95" fmla="*/ 504 h 551"/>
                    <a:gd name="T96" fmla="*/ 63 w 564"/>
                    <a:gd name="T97" fmla="*/ 492 h 551"/>
                    <a:gd name="T98" fmla="*/ 35 w 564"/>
                    <a:gd name="T99" fmla="*/ 481 h 551"/>
                    <a:gd name="T100" fmla="*/ 7 w 564"/>
                    <a:gd name="T101" fmla="*/ 438 h 551"/>
                    <a:gd name="T102" fmla="*/ 3 w 564"/>
                    <a:gd name="T103" fmla="*/ 405 h 551"/>
                    <a:gd name="T104" fmla="*/ 1 w 564"/>
                    <a:gd name="T105" fmla="*/ 387 h 551"/>
                    <a:gd name="T106" fmla="*/ 4 w 564"/>
                    <a:gd name="T107" fmla="*/ 374 h 551"/>
                    <a:gd name="T108" fmla="*/ 15 w 564"/>
                    <a:gd name="T109" fmla="*/ 354 h 551"/>
                    <a:gd name="T110" fmla="*/ 25 w 564"/>
                    <a:gd name="T111" fmla="*/ 337 h 551"/>
                    <a:gd name="T112" fmla="*/ 42 w 564"/>
                    <a:gd name="T113" fmla="*/ 320 h 551"/>
                    <a:gd name="T114" fmla="*/ 46 w 564"/>
                    <a:gd name="T115" fmla="*/ 296 h 551"/>
                    <a:gd name="T116" fmla="*/ 79 w 564"/>
                    <a:gd name="T117" fmla="*/ 267 h 551"/>
                    <a:gd name="T118" fmla="*/ 123 w 564"/>
                    <a:gd name="T119" fmla="*/ 230 h 551"/>
                    <a:gd name="T120" fmla="*/ 168 w 564"/>
                    <a:gd name="T121" fmla="*/ 194 h 551"/>
                    <a:gd name="T122" fmla="*/ 187 w 564"/>
                    <a:gd name="T123" fmla="*/ 131 h 551"/>
                    <a:gd name="T124" fmla="*/ 214 w 564"/>
                    <a:gd name="T125" fmla="*/ 64 h 5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564" h="551">
                      <a:moveTo>
                        <a:pt x="221" y="34"/>
                      </a:moveTo>
                      <a:lnTo>
                        <a:pt x="222" y="34"/>
                      </a:lnTo>
                      <a:lnTo>
                        <a:pt x="222" y="34"/>
                      </a:lnTo>
                      <a:lnTo>
                        <a:pt x="222" y="33"/>
                      </a:lnTo>
                      <a:lnTo>
                        <a:pt x="223" y="33"/>
                      </a:lnTo>
                      <a:lnTo>
                        <a:pt x="223" y="32"/>
                      </a:lnTo>
                      <a:lnTo>
                        <a:pt x="223" y="32"/>
                      </a:lnTo>
                      <a:lnTo>
                        <a:pt x="223" y="31"/>
                      </a:lnTo>
                      <a:lnTo>
                        <a:pt x="223" y="31"/>
                      </a:lnTo>
                      <a:lnTo>
                        <a:pt x="224" y="31"/>
                      </a:lnTo>
                      <a:lnTo>
                        <a:pt x="223" y="30"/>
                      </a:lnTo>
                      <a:lnTo>
                        <a:pt x="223" y="30"/>
                      </a:lnTo>
                      <a:lnTo>
                        <a:pt x="223" y="29"/>
                      </a:lnTo>
                      <a:lnTo>
                        <a:pt x="223" y="29"/>
                      </a:lnTo>
                      <a:lnTo>
                        <a:pt x="223" y="29"/>
                      </a:lnTo>
                      <a:lnTo>
                        <a:pt x="223" y="28"/>
                      </a:lnTo>
                      <a:lnTo>
                        <a:pt x="224" y="28"/>
                      </a:lnTo>
                      <a:lnTo>
                        <a:pt x="224" y="27"/>
                      </a:lnTo>
                      <a:lnTo>
                        <a:pt x="224" y="27"/>
                      </a:lnTo>
                      <a:lnTo>
                        <a:pt x="224" y="27"/>
                      </a:lnTo>
                      <a:lnTo>
                        <a:pt x="224" y="27"/>
                      </a:lnTo>
                      <a:lnTo>
                        <a:pt x="225" y="26"/>
                      </a:lnTo>
                      <a:lnTo>
                        <a:pt x="225" y="26"/>
                      </a:lnTo>
                      <a:lnTo>
                        <a:pt x="225" y="26"/>
                      </a:lnTo>
                      <a:lnTo>
                        <a:pt x="224" y="26"/>
                      </a:lnTo>
                      <a:lnTo>
                        <a:pt x="224" y="26"/>
                      </a:lnTo>
                      <a:lnTo>
                        <a:pt x="224" y="26"/>
                      </a:lnTo>
                      <a:lnTo>
                        <a:pt x="224" y="25"/>
                      </a:lnTo>
                      <a:lnTo>
                        <a:pt x="224" y="25"/>
                      </a:lnTo>
                      <a:lnTo>
                        <a:pt x="224" y="25"/>
                      </a:lnTo>
                      <a:lnTo>
                        <a:pt x="225" y="25"/>
                      </a:lnTo>
                      <a:lnTo>
                        <a:pt x="225" y="25"/>
                      </a:lnTo>
                      <a:lnTo>
                        <a:pt x="225" y="25"/>
                      </a:lnTo>
                      <a:lnTo>
                        <a:pt x="225" y="24"/>
                      </a:lnTo>
                      <a:lnTo>
                        <a:pt x="225" y="24"/>
                      </a:lnTo>
                      <a:lnTo>
                        <a:pt x="224" y="23"/>
                      </a:lnTo>
                      <a:lnTo>
                        <a:pt x="224" y="23"/>
                      </a:lnTo>
                      <a:lnTo>
                        <a:pt x="224" y="23"/>
                      </a:lnTo>
                      <a:lnTo>
                        <a:pt x="225" y="22"/>
                      </a:lnTo>
                      <a:lnTo>
                        <a:pt x="225" y="22"/>
                      </a:lnTo>
                      <a:lnTo>
                        <a:pt x="225" y="22"/>
                      </a:lnTo>
                      <a:lnTo>
                        <a:pt x="226" y="22"/>
                      </a:lnTo>
                      <a:lnTo>
                        <a:pt x="226" y="22"/>
                      </a:lnTo>
                      <a:lnTo>
                        <a:pt x="227" y="22"/>
                      </a:lnTo>
                      <a:lnTo>
                        <a:pt x="227" y="22"/>
                      </a:lnTo>
                      <a:lnTo>
                        <a:pt x="228" y="22"/>
                      </a:lnTo>
                      <a:lnTo>
                        <a:pt x="228" y="21"/>
                      </a:lnTo>
                      <a:lnTo>
                        <a:pt x="228" y="21"/>
                      </a:lnTo>
                      <a:lnTo>
                        <a:pt x="228" y="21"/>
                      </a:lnTo>
                      <a:lnTo>
                        <a:pt x="228" y="20"/>
                      </a:lnTo>
                      <a:lnTo>
                        <a:pt x="228" y="20"/>
                      </a:lnTo>
                      <a:lnTo>
                        <a:pt x="228" y="19"/>
                      </a:lnTo>
                      <a:lnTo>
                        <a:pt x="228" y="19"/>
                      </a:lnTo>
                      <a:lnTo>
                        <a:pt x="228" y="19"/>
                      </a:lnTo>
                      <a:lnTo>
                        <a:pt x="228" y="19"/>
                      </a:lnTo>
                      <a:lnTo>
                        <a:pt x="228" y="18"/>
                      </a:lnTo>
                      <a:lnTo>
                        <a:pt x="228" y="18"/>
                      </a:lnTo>
                      <a:lnTo>
                        <a:pt x="228" y="18"/>
                      </a:lnTo>
                      <a:lnTo>
                        <a:pt x="228" y="19"/>
                      </a:lnTo>
                      <a:lnTo>
                        <a:pt x="227" y="19"/>
                      </a:lnTo>
                      <a:lnTo>
                        <a:pt x="227" y="18"/>
                      </a:lnTo>
                      <a:lnTo>
                        <a:pt x="228" y="18"/>
                      </a:lnTo>
                      <a:lnTo>
                        <a:pt x="228" y="18"/>
                      </a:lnTo>
                      <a:lnTo>
                        <a:pt x="229" y="18"/>
                      </a:lnTo>
                      <a:lnTo>
                        <a:pt x="229" y="18"/>
                      </a:lnTo>
                      <a:lnTo>
                        <a:pt x="229" y="18"/>
                      </a:lnTo>
                      <a:lnTo>
                        <a:pt x="229" y="18"/>
                      </a:lnTo>
                      <a:lnTo>
                        <a:pt x="230" y="18"/>
                      </a:lnTo>
                      <a:lnTo>
                        <a:pt x="230" y="18"/>
                      </a:lnTo>
                      <a:lnTo>
                        <a:pt x="229" y="17"/>
                      </a:lnTo>
                      <a:lnTo>
                        <a:pt x="229" y="16"/>
                      </a:lnTo>
                      <a:lnTo>
                        <a:pt x="230" y="16"/>
                      </a:lnTo>
                      <a:lnTo>
                        <a:pt x="230" y="15"/>
                      </a:lnTo>
                      <a:lnTo>
                        <a:pt x="231" y="15"/>
                      </a:lnTo>
                      <a:lnTo>
                        <a:pt x="231" y="16"/>
                      </a:lnTo>
                      <a:lnTo>
                        <a:pt x="231" y="15"/>
                      </a:lnTo>
                      <a:lnTo>
                        <a:pt x="231" y="15"/>
                      </a:lnTo>
                      <a:lnTo>
                        <a:pt x="231" y="15"/>
                      </a:lnTo>
                      <a:lnTo>
                        <a:pt x="231" y="15"/>
                      </a:lnTo>
                      <a:lnTo>
                        <a:pt x="231" y="15"/>
                      </a:lnTo>
                      <a:lnTo>
                        <a:pt x="231" y="15"/>
                      </a:lnTo>
                      <a:lnTo>
                        <a:pt x="232" y="14"/>
                      </a:lnTo>
                      <a:lnTo>
                        <a:pt x="232" y="13"/>
                      </a:lnTo>
                      <a:lnTo>
                        <a:pt x="232" y="13"/>
                      </a:lnTo>
                      <a:lnTo>
                        <a:pt x="232" y="13"/>
                      </a:lnTo>
                      <a:lnTo>
                        <a:pt x="233" y="13"/>
                      </a:lnTo>
                      <a:lnTo>
                        <a:pt x="233" y="12"/>
                      </a:lnTo>
                      <a:lnTo>
                        <a:pt x="233" y="12"/>
                      </a:lnTo>
                      <a:lnTo>
                        <a:pt x="233" y="12"/>
                      </a:lnTo>
                      <a:lnTo>
                        <a:pt x="233" y="11"/>
                      </a:lnTo>
                      <a:lnTo>
                        <a:pt x="233" y="11"/>
                      </a:lnTo>
                      <a:lnTo>
                        <a:pt x="233" y="11"/>
                      </a:lnTo>
                      <a:lnTo>
                        <a:pt x="234" y="11"/>
                      </a:lnTo>
                      <a:lnTo>
                        <a:pt x="234" y="11"/>
                      </a:lnTo>
                      <a:lnTo>
                        <a:pt x="234" y="11"/>
                      </a:lnTo>
                      <a:lnTo>
                        <a:pt x="233" y="10"/>
                      </a:lnTo>
                      <a:lnTo>
                        <a:pt x="234" y="10"/>
                      </a:lnTo>
                      <a:lnTo>
                        <a:pt x="234" y="10"/>
                      </a:lnTo>
                      <a:lnTo>
                        <a:pt x="235" y="10"/>
                      </a:lnTo>
                      <a:lnTo>
                        <a:pt x="235" y="10"/>
                      </a:lnTo>
                      <a:lnTo>
                        <a:pt x="235" y="10"/>
                      </a:lnTo>
                      <a:lnTo>
                        <a:pt x="235" y="10"/>
                      </a:lnTo>
                      <a:lnTo>
                        <a:pt x="235" y="10"/>
                      </a:lnTo>
                      <a:lnTo>
                        <a:pt x="235" y="10"/>
                      </a:lnTo>
                      <a:lnTo>
                        <a:pt x="235" y="10"/>
                      </a:lnTo>
                      <a:lnTo>
                        <a:pt x="236" y="10"/>
                      </a:lnTo>
                      <a:lnTo>
                        <a:pt x="236" y="10"/>
                      </a:lnTo>
                      <a:lnTo>
                        <a:pt x="236" y="9"/>
                      </a:lnTo>
                      <a:lnTo>
                        <a:pt x="236" y="9"/>
                      </a:lnTo>
                      <a:lnTo>
                        <a:pt x="236" y="8"/>
                      </a:lnTo>
                      <a:lnTo>
                        <a:pt x="236" y="8"/>
                      </a:lnTo>
                      <a:lnTo>
                        <a:pt x="237" y="8"/>
                      </a:lnTo>
                      <a:lnTo>
                        <a:pt x="237" y="8"/>
                      </a:lnTo>
                      <a:lnTo>
                        <a:pt x="237" y="9"/>
                      </a:lnTo>
                      <a:lnTo>
                        <a:pt x="237" y="9"/>
                      </a:lnTo>
                      <a:lnTo>
                        <a:pt x="238" y="8"/>
                      </a:lnTo>
                      <a:lnTo>
                        <a:pt x="238" y="8"/>
                      </a:lnTo>
                      <a:lnTo>
                        <a:pt x="237" y="8"/>
                      </a:lnTo>
                      <a:lnTo>
                        <a:pt x="237" y="8"/>
                      </a:lnTo>
                      <a:lnTo>
                        <a:pt x="237" y="7"/>
                      </a:lnTo>
                      <a:lnTo>
                        <a:pt x="237" y="8"/>
                      </a:lnTo>
                      <a:lnTo>
                        <a:pt x="237" y="7"/>
                      </a:lnTo>
                      <a:lnTo>
                        <a:pt x="237" y="7"/>
                      </a:lnTo>
                      <a:lnTo>
                        <a:pt x="237" y="7"/>
                      </a:lnTo>
                      <a:lnTo>
                        <a:pt x="238" y="7"/>
                      </a:lnTo>
                      <a:lnTo>
                        <a:pt x="239" y="6"/>
                      </a:lnTo>
                      <a:lnTo>
                        <a:pt x="239" y="6"/>
                      </a:lnTo>
                      <a:lnTo>
                        <a:pt x="240" y="6"/>
                      </a:lnTo>
                      <a:lnTo>
                        <a:pt x="240" y="5"/>
                      </a:lnTo>
                      <a:lnTo>
                        <a:pt x="240" y="5"/>
                      </a:lnTo>
                      <a:lnTo>
                        <a:pt x="240" y="6"/>
                      </a:lnTo>
                      <a:lnTo>
                        <a:pt x="241" y="6"/>
                      </a:lnTo>
                      <a:lnTo>
                        <a:pt x="242" y="5"/>
                      </a:lnTo>
                      <a:lnTo>
                        <a:pt x="242" y="5"/>
                      </a:lnTo>
                      <a:lnTo>
                        <a:pt x="242" y="4"/>
                      </a:lnTo>
                      <a:lnTo>
                        <a:pt x="243" y="4"/>
                      </a:lnTo>
                      <a:lnTo>
                        <a:pt x="244" y="4"/>
                      </a:lnTo>
                      <a:lnTo>
                        <a:pt x="244" y="4"/>
                      </a:lnTo>
                      <a:lnTo>
                        <a:pt x="244" y="3"/>
                      </a:lnTo>
                      <a:lnTo>
                        <a:pt x="245" y="3"/>
                      </a:lnTo>
                      <a:lnTo>
                        <a:pt x="246" y="3"/>
                      </a:lnTo>
                      <a:lnTo>
                        <a:pt x="246" y="3"/>
                      </a:lnTo>
                      <a:lnTo>
                        <a:pt x="246" y="3"/>
                      </a:lnTo>
                      <a:lnTo>
                        <a:pt x="246" y="3"/>
                      </a:lnTo>
                      <a:lnTo>
                        <a:pt x="245" y="3"/>
                      </a:lnTo>
                      <a:lnTo>
                        <a:pt x="245" y="3"/>
                      </a:lnTo>
                      <a:lnTo>
                        <a:pt x="246" y="2"/>
                      </a:lnTo>
                      <a:lnTo>
                        <a:pt x="247" y="2"/>
                      </a:lnTo>
                      <a:lnTo>
                        <a:pt x="247" y="2"/>
                      </a:lnTo>
                      <a:lnTo>
                        <a:pt x="247" y="2"/>
                      </a:lnTo>
                      <a:lnTo>
                        <a:pt x="248" y="2"/>
                      </a:lnTo>
                      <a:lnTo>
                        <a:pt x="248" y="2"/>
                      </a:lnTo>
                      <a:lnTo>
                        <a:pt x="248" y="2"/>
                      </a:lnTo>
                      <a:lnTo>
                        <a:pt x="247" y="1"/>
                      </a:lnTo>
                      <a:lnTo>
                        <a:pt x="247" y="1"/>
                      </a:lnTo>
                      <a:lnTo>
                        <a:pt x="247" y="1"/>
                      </a:lnTo>
                      <a:lnTo>
                        <a:pt x="247" y="1"/>
                      </a:lnTo>
                      <a:lnTo>
                        <a:pt x="247" y="1"/>
                      </a:lnTo>
                      <a:lnTo>
                        <a:pt x="247" y="1"/>
                      </a:lnTo>
                      <a:lnTo>
                        <a:pt x="247" y="1"/>
                      </a:lnTo>
                      <a:lnTo>
                        <a:pt x="247" y="1"/>
                      </a:lnTo>
                      <a:lnTo>
                        <a:pt x="247" y="1"/>
                      </a:lnTo>
                      <a:lnTo>
                        <a:pt x="248" y="2"/>
                      </a:lnTo>
                      <a:lnTo>
                        <a:pt x="248" y="2"/>
                      </a:lnTo>
                      <a:lnTo>
                        <a:pt x="248" y="2"/>
                      </a:lnTo>
                      <a:lnTo>
                        <a:pt x="249" y="1"/>
                      </a:lnTo>
                      <a:lnTo>
                        <a:pt x="249" y="1"/>
                      </a:lnTo>
                      <a:lnTo>
                        <a:pt x="249" y="1"/>
                      </a:lnTo>
                      <a:lnTo>
                        <a:pt x="249" y="0"/>
                      </a:lnTo>
                      <a:lnTo>
                        <a:pt x="249" y="0"/>
                      </a:lnTo>
                      <a:lnTo>
                        <a:pt x="249" y="0"/>
                      </a:lnTo>
                      <a:lnTo>
                        <a:pt x="250" y="0"/>
                      </a:lnTo>
                      <a:lnTo>
                        <a:pt x="250" y="0"/>
                      </a:lnTo>
                      <a:lnTo>
                        <a:pt x="250" y="0"/>
                      </a:lnTo>
                      <a:lnTo>
                        <a:pt x="251" y="0"/>
                      </a:lnTo>
                      <a:lnTo>
                        <a:pt x="251" y="0"/>
                      </a:lnTo>
                      <a:lnTo>
                        <a:pt x="251" y="0"/>
                      </a:lnTo>
                      <a:lnTo>
                        <a:pt x="250" y="0"/>
                      </a:lnTo>
                      <a:lnTo>
                        <a:pt x="250" y="1"/>
                      </a:lnTo>
                      <a:lnTo>
                        <a:pt x="249" y="1"/>
                      </a:lnTo>
                      <a:lnTo>
                        <a:pt x="250" y="2"/>
                      </a:lnTo>
                      <a:lnTo>
                        <a:pt x="249" y="2"/>
                      </a:lnTo>
                      <a:lnTo>
                        <a:pt x="249" y="3"/>
                      </a:lnTo>
                      <a:lnTo>
                        <a:pt x="248" y="3"/>
                      </a:lnTo>
                      <a:lnTo>
                        <a:pt x="248" y="3"/>
                      </a:lnTo>
                      <a:lnTo>
                        <a:pt x="248" y="4"/>
                      </a:lnTo>
                      <a:lnTo>
                        <a:pt x="248" y="4"/>
                      </a:lnTo>
                      <a:lnTo>
                        <a:pt x="247" y="4"/>
                      </a:lnTo>
                      <a:lnTo>
                        <a:pt x="247" y="4"/>
                      </a:lnTo>
                      <a:lnTo>
                        <a:pt x="246" y="4"/>
                      </a:lnTo>
                      <a:lnTo>
                        <a:pt x="246" y="5"/>
                      </a:lnTo>
                      <a:lnTo>
                        <a:pt x="246" y="5"/>
                      </a:lnTo>
                      <a:lnTo>
                        <a:pt x="246" y="6"/>
                      </a:lnTo>
                      <a:lnTo>
                        <a:pt x="246" y="6"/>
                      </a:lnTo>
                      <a:lnTo>
                        <a:pt x="245" y="6"/>
                      </a:lnTo>
                      <a:lnTo>
                        <a:pt x="245" y="6"/>
                      </a:lnTo>
                      <a:lnTo>
                        <a:pt x="245" y="7"/>
                      </a:lnTo>
                      <a:lnTo>
                        <a:pt x="245" y="7"/>
                      </a:lnTo>
                      <a:lnTo>
                        <a:pt x="245" y="7"/>
                      </a:lnTo>
                      <a:lnTo>
                        <a:pt x="245" y="8"/>
                      </a:lnTo>
                      <a:lnTo>
                        <a:pt x="245" y="9"/>
                      </a:lnTo>
                      <a:lnTo>
                        <a:pt x="244" y="10"/>
                      </a:lnTo>
                      <a:lnTo>
                        <a:pt x="244" y="10"/>
                      </a:lnTo>
                      <a:lnTo>
                        <a:pt x="244" y="10"/>
                      </a:lnTo>
                      <a:lnTo>
                        <a:pt x="244" y="10"/>
                      </a:lnTo>
                      <a:lnTo>
                        <a:pt x="244" y="10"/>
                      </a:lnTo>
                      <a:lnTo>
                        <a:pt x="244" y="11"/>
                      </a:lnTo>
                      <a:lnTo>
                        <a:pt x="245" y="11"/>
                      </a:lnTo>
                      <a:lnTo>
                        <a:pt x="245" y="11"/>
                      </a:lnTo>
                      <a:lnTo>
                        <a:pt x="245" y="11"/>
                      </a:lnTo>
                      <a:lnTo>
                        <a:pt x="245" y="12"/>
                      </a:lnTo>
                      <a:lnTo>
                        <a:pt x="245" y="12"/>
                      </a:lnTo>
                      <a:lnTo>
                        <a:pt x="245" y="12"/>
                      </a:lnTo>
                      <a:lnTo>
                        <a:pt x="246" y="12"/>
                      </a:lnTo>
                      <a:lnTo>
                        <a:pt x="246" y="12"/>
                      </a:lnTo>
                      <a:lnTo>
                        <a:pt x="246" y="12"/>
                      </a:lnTo>
                      <a:lnTo>
                        <a:pt x="246" y="12"/>
                      </a:lnTo>
                      <a:lnTo>
                        <a:pt x="246" y="12"/>
                      </a:lnTo>
                      <a:lnTo>
                        <a:pt x="246" y="12"/>
                      </a:lnTo>
                      <a:lnTo>
                        <a:pt x="246" y="12"/>
                      </a:lnTo>
                      <a:lnTo>
                        <a:pt x="246" y="12"/>
                      </a:lnTo>
                      <a:lnTo>
                        <a:pt x="247" y="12"/>
                      </a:lnTo>
                      <a:lnTo>
                        <a:pt x="246" y="12"/>
                      </a:lnTo>
                      <a:lnTo>
                        <a:pt x="246" y="12"/>
                      </a:lnTo>
                      <a:lnTo>
                        <a:pt x="246" y="13"/>
                      </a:lnTo>
                      <a:lnTo>
                        <a:pt x="245" y="13"/>
                      </a:lnTo>
                      <a:lnTo>
                        <a:pt x="245" y="13"/>
                      </a:lnTo>
                      <a:lnTo>
                        <a:pt x="244" y="14"/>
                      </a:lnTo>
                      <a:lnTo>
                        <a:pt x="244" y="14"/>
                      </a:lnTo>
                      <a:lnTo>
                        <a:pt x="244" y="14"/>
                      </a:lnTo>
                      <a:lnTo>
                        <a:pt x="244" y="14"/>
                      </a:lnTo>
                      <a:lnTo>
                        <a:pt x="243" y="13"/>
                      </a:lnTo>
                      <a:lnTo>
                        <a:pt x="243" y="13"/>
                      </a:lnTo>
                      <a:lnTo>
                        <a:pt x="243" y="14"/>
                      </a:lnTo>
                      <a:lnTo>
                        <a:pt x="242" y="15"/>
                      </a:lnTo>
                      <a:lnTo>
                        <a:pt x="242" y="15"/>
                      </a:lnTo>
                      <a:lnTo>
                        <a:pt x="243" y="15"/>
                      </a:lnTo>
                      <a:lnTo>
                        <a:pt x="243" y="15"/>
                      </a:lnTo>
                      <a:lnTo>
                        <a:pt x="243" y="16"/>
                      </a:lnTo>
                      <a:lnTo>
                        <a:pt x="243" y="17"/>
                      </a:lnTo>
                      <a:lnTo>
                        <a:pt x="243" y="17"/>
                      </a:lnTo>
                      <a:lnTo>
                        <a:pt x="243" y="17"/>
                      </a:lnTo>
                      <a:lnTo>
                        <a:pt x="242" y="17"/>
                      </a:lnTo>
                      <a:lnTo>
                        <a:pt x="242" y="17"/>
                      </a:lnTo>
                      <a:lnTo>
                        <a:pt x="242" y="17"/>
                      </a:lnTo>
                      <a:lnTo>
                        <a:pt x="242" y="17"/>
                      </a:lnTo>
                      <a:lnTo>
                        <a:pt x="242" y="17"/>
                      </a:lnTo>
                      <a:lnTo>
                        <a:pt x="242" y="17"/>
                      </a:lnTo>
                      <a:lnTo>
                        <a:pt x="242" y="18"/>
                      </a:lnTo>
                      <a:lnTo>
                        <a:pt x="241" y="18"/>
                      </a:lnTo>
                      <a:lnTo>
                        <a:pt x="241" y="18"/>
                      </a:lnTo>
                      <a:lnTo>
                        <a:pt x="241" y="18"/>
                      </a:lnTo>
                      <a:lnTo>
                        <a:pt x="241" y="19"/>
                      </a:lnTo>
                      <a:lnTo>
                        <a:pt x="241" y="19"/>
                      </a:lnTo>
                      <a:lnTo>
                        <a:pt x="240" y="19"/>
                      </a:lnTo>
                      <a:lnTo>
                        <a:pt x="240" y="19"/>
                      </a:lnTo>
                      <a:lnTo>
                        <a:pt x="241" y="20"/>
                      </a:lnTo>
                      <a:lnTo>
                        <a:pt x="241" y="20"/>
                      </a:lnTo>
                      <a:lnTo>
                        <a:pt x="241" y="20"/>
                      </a:lnTo>
                      <a:lnTo>
                        <a:pt x="240" y="21"/>
                      </a:lnTo>
                      <a:lnTo>
                        <a:pt x="240" y="21"/>
                      </a:lnTo>
                      <a:lnTo>
                        <a:pt x="241" y="21"/>
                      </a:lnTo>
                      <a:lnTo>
                        <a:pt x="240" y="22"/>
                      </a:lnTo>
                      <a:lnTo>
                        <a:pt x="240" y="21"/>
                      </a:lnTo>
                      <a:lnTo>
                        <a:pt x="240" y="21"/>
                      </a:lnTo>
                      <a:lnTo>
                        <a:pt x="239" y="21"/>
                      </a:lnTo>
                      <a:lnTo>
                        <a:pt x="239" y="22"/>
                      </a:lnTo>
                      <a:lnTo>
                        <a:pt x="239" y="22"/>
                      </a:lnTo>
                      <a:lnTo>
                        <a:pt x="239" y="22"/>
                      </a:lnTo>
                      <a:lnTo>
                        <a:pt x="239" y="21"/>
                      </a:lnTo>
                      <a:lnTo>
                        <a:pt x="239" y="21"/>
                      </a:lnTo>
                      <a:lnTo>
                        <a:pt x="239" y="21"/>
                      </a:lnTo>
                      <a:lnTo>
                        <a:pt x="239" y="22"/>
                      </a:lnTo>
                      <a:lnTo>
                        <a:pt x="239" y="22"/>
                      </a:lnTo>
                      <a:lnTo>
                        <a:pt x="238" y="22"/>
                      </a:lnTo>
                      <a:lnTo>
                        <a:pt x="238" y="21"/>
                      </a:lnTo>
                      <a:lnTo>
                        <a:pt x="238" y="21"/>
                      </a:lnTo>
                      <a:lnTo>
                        <a:pt x="239" y="21"/>
                      </a:lnTo>
                      <a:lnTo>
                        <a:pt x="239" y="21"/>
                      </a:lnTo>
                      <a:lnTo>
                        <a:pt x="238" y="21"/>
                      </a:lnTo>
                      <a:lnTo>
                        <a:pt x="238" y="21"/>
                      </a:lnTo>
                      <a:lnTo>
                        <a:pt x="238" y="21"/>
                      </a:lnTo>
                      <a:lnTo>
                        <a:pt x="238" y="22"/>
                      </a:lnTo>
                      <a:lnTo>
                        <a:pt x="238" y="23"/>
                      </a:lnTo>
                      <a:lnTo>
                        <a:pt x="238" y="23"/>
                      </a:lnTo>
                      <a:lnTo>
                        <a:pt x="238" y="23"/>
                      </a:lnTo>
                      <a:lnTo>
                        <a:pt x="238" y="23"/>
                      </a:lnTo>
                      <a:lnTo>
                        <a:pt x="238" y="23"/>
                      </a:lnTo>
                      <a:lnTo>
                        <a:pt x="238" y="23"/>
                      </a:lnTo>
                      <a:lnTo>
                        <a:pt x="238" y="24"/>
                      </a:lnTo>
                      <a:lnTo>
                        <a:pt x="239" y="24"/>
                      </a:lnTo>
                      <a:lnTo>
                        <a:pt x="239" y="24"/>
                      </a:lnTo>
                      <a:lnTo>
                        <a:pt x="239" y="24"/>
                      </a:lnTo>
                      <a:lnTo>
                        <a:pt x="239" y="24"/>
                      </a:lnTo>
                      <a:lnTo>
                        <a:pt x="239" y="24"/>
                      </a:lnTo>
                      <a:lnTo>
                        <a:pt x="239" y="24"/>
                      </a:lnTo>
                      <a:lnTo>
                        <a:pt x="239" y="25"/>
                      </a:lnTo>
                      <a:lnTo>
                        <a:pt x="239" y="25"/>
                      </a:lnTo>
                      <a:lnTo>
                        <a:pt x="239" y="25"/>
                      </a:lnTo>
                      <a:lnTo>
                        <a:pt x="239" y="25"/>
                      </a:lnTo>
                      <a:lnTo>
                        <a:pt x="239" y="25"/>
                      </a:lnTo>
                      <a:lnTo>
                        <a:pt x="238" y="26"/>
                      </a:lnTo>
                      <a:lnTo>
                        <a:pt x="238" y="26"/>
                      </a:lnTo>
                      <a:lnTo>
                        <a:pt x="238" y="26"/>
                      </a:lnTo>
                      <a:lnTo>
                        <a:pt x="238" y="26"/>
                      </a:lnTo>
                      <a:lnTo>
                        <a:pt x="238" y="26"/>
                      </a:lnTo>
                      <a:lnTo>
                        <a:pt x="238" y="27"/>
                      </a:lnTo>
                      <a:lnTo>
                        <a:pt x="238" y="27"/>
                      </a:lnTo>
                      <a:lnTo>
                        <a:pt x="238" y="27"/>
                      </a:lnTo>
                      <a:lnTo>
                        <a:pt x="238" y="27"/>
                      </a:lnTo>
                      <a:lnTo>
                        <a:pt x="237" y="27"/>
                      </a:lnTo>
                      <a:lnTo>
                        <a:pt x="238" y="27"/>
                      </a:lnTo>
                      <a:lnTo>
                        <a:pt x="237" y="28"/>
                      </a:lnTo>
                      <a:lnTo>
                        <a:pt x="237" y="28"/>
                      </a:lnTo>
                      <a:lnTo>
                        <a:pt x="237" y="28"/>
                      </a:lnTo>
                      <a:lnTo>
                        <a:pt x="237" y="29"/>
                      </a:lnTo>
                      <a:lnTo>
                        <a:pt x="237" y="29"/>
                      </a:lnTo>
                      <a:lnTo>
                        <a:pt x="237" y="29"/>
                      </a:lnTo>
                      <a:lnTo>
                        <a:pt x="237" y="29"/>
                      </a:lnTo>
                      <a:lnTo>
                        <a:pt x="237" y="29"/>
                      </a:lnTo>
                      <a:lnTo>
                        <a:pt x="237" y="30"/>
                      </a:lnTo>
                      <a:lnTo>
                        <a:pt x="237" y="30"/>
                      </a:lnTo>
                      <a:lnTo>
                        <a:pt x="237" y="30"/>
                      </a:lnTo>
                      <a:lnTo>
                        <a:pt x="237" y="30"/>
                      </a:lnTo>
                      <a:lnTo>
                        <a:pt x="237" y="31"/>
                      </a:lnTo>
                      <a:lnTo>
                        <a:pt x="237" y="31"/>
                      </a:lnTo>
                      <a:lnTo>
                        <a:pt x="237" y="31"/>
                      </a:lnTo>
                      <a:lnTo>
                        <a:pt x="237" y="31"/>
                      </a:lnTo>
                      <a:lnTo>
                        <a:pt x="237" y="32"/>
                      </a:lnTo>
                      <a:lnTo>
                        <a:pt x="237" y="32"/>
                      </a:lnTo>
                      <a:lnTo>
                        <a:pt x="237" y="32"/>
                      </a:lnTo>
                      <a:lnTo>
                        <a:pt x="237" y="32"/>
                      </a:lnTo>
                      <a:lnTo>
                        <a:pt x="237" y="32"/>
                      </a:lnTo>
                      <a:lnTo>
                        <a:pt x="237" y="32"/>
                      </a:lnTo>
                      <a:lnTo>
                        <a:pt x="237" y="32"/>
                      </a:lnTo>
                      <a:lnTo>
                        <a:pt x="238" y="32"/>
                      </a:lnTo>
                      <a:lnTo>
                        <a:pt x="238" y="33"/>
                      </a:lnTo>
                      <a:lnTo>
                        <a:pt x="238" y="33"/>
                      </a:lnTo>
                      <a:lnTo>
                        <a:pt x="238" y="34"/>
                      </a:lnTo>
                      <a:lnTo>
                        <a:pt x="238" y="33"/>
                      </a:lnTo>
                      <a:lnTo>
                        <a:pt x="238" y="33"/>
                      </a:lnTo>
                      <a:lnTo>
                        <a:pt x="239" y="33"/>
                      </a:lnTo>
                      <a:lnTo>
                        <a:pt x="239" y="34"/>
                      </a:lnTo>
                      <a:lnTo>
                        <a:pt x="239" y="34"/>
                      </a:lnTo>
                      <a:lnTo>
                        <a:pt x="239" y="34"/>
                      </a:lnTo>
                      <a:lnTo>
                        <a:pt x="239" y="34"/>
                      </a:lnTo>
                      <a:lnTo>
                        <a:pt x="240" y="34"/>
                      </a:lnTo>
                      <a:lnTo>
                        <a:pt x="240" y="34"/>
                      </a:lnTo>
                      <a:lnTo>
                        <a:pt x="240" y="34"/>
                      </a:lnTo>
                      <a:lnTo>
                        <a:pt x="240" y="34"/>
                      </a:lnTo>
                      <a:lnTo>
                        <a:pt x="240" y="34"/>
                      </a:lnTo>
                      <a:lnTo>
                        <a:pt x="240" y="34"/>
                      </a:lnTo>
                      <a:lnTo>
                        <a:pt x="241" y="34"/>
                      </a:lnTo>
                      <a:lnTo>
                        <a:pt x="241" y="35"/>
                      </a:lnTo>
                      <a:lnTo>
                        <a:pt x="241" y="35"/>
                      </a:lnTo>
                      <a:lnTo>
                        <a:pt x="242" y="35"/>
                      </a:lnTo>
                      <a:lnTo>
                        <a:pt x="242" y="35"/>
                      </a:lnTo>
                      <a:lnTo>
                        <a:pt x="242" y="35"/>
                      </a:lnTo>
                      <a:lnTo>
                        <a:pt x="242" y="35"/>
                      </a:lnTo>
                      <a:lnTo>
                        <a:pt x="243" y="35"/>
                      </a:lnTo>
                      <a:lnTo>
                        <a:pt x="243" y="35"/>
                      </a:lnTo>
                      <a:lnTo>
                        <a:pt x="243" y="35"/>
                      </a:lnTo>
                      <a:lnTo>
                        <a:pt x="243" y="35"/>
                      </a:lnTo>
                      <a:lnTo>
                        <a:pt x="243" y="37"/>
                      </a:lnTo>
                      <a:lnTo>
                        <a:pt x="243" y="37"/>
                      </a:lnTo>
                      <a:lnTo>
                        <a:pt x="244" y="37"/>
                      </a:lnTo>
                      <a:lnTo>
                        <a:pt x="244" y="37"/>
                      </a:lnTo>
                      <a:lnTo>
                        <a:pt x="244" y="37"/>
                      </a:lnTo>
                      <a:lnTo>
                        <a:pt x="244" y="37"/>
                      </a:lnTo>
                      <a:lnTo>
                        <a:pt x="244" y="37"/>
                      </a:lnTo>
                      <a:lnTo>
                        <a:pt x="244" y="37"/>
                      </a:lnTo>
                      <a:lnTo>
                        <a:pt x="245" y="37"/>
                      </a:lnTo>
                      <a:lnTo>
                        <a:pt x="245" y="37"/>
                      </a:lnTo>
                      <a:lnTo>
                        <a:pt x="245" y="38"/>
                      </a:lnTo>
                      <a:lnTo>
                        <a:pt x="245" y="38"/>
                      </a:lnTo>
                      <a:lnTo>
                        <a:pt x="246" y="38"/>
                      </a:lnTo>
                      <a:lnTo>
                        <a:pt x="246" y="38"/>
                      </a:lnTo>
                      <a:lnTo>
                        <a:pt x="246" y="38"/>
                      </a:lnTo>
                      <a:lnTo>
                        <a:pt x="246" y="38"/>
                      </a:lnTo>
                      <a:lnTo>
                        <a:pt x="246" y="38"/>
                      </a:lnTo>
                      <a:lnTo>
                        <a:pt x="246" y="38"/>
                      </a:lnTo>
                      <a:lnTo>
                        <a:pt x="247" y="38"/>
                      </a:lnTo>
                      <a:lnTo>
                        <a:pt x="247" y="38"/>
                      </a:lnTo>
                      <a:lnTo>
                        <a:pt x="247" y="39"/>
                      </a:lnTo>
                      <a:lnTo>
                        <a:pt x="247" y="38"/>
                      </a:lnTo>
                      <a:lnTo>
                        <a:pt x="248" y="38"/>
                      </a:lnTo>
                      <a:lnTo>
                        <a:pt x="248" y="38"/>
                      </a:lnTo>
                      <a:lnTo>
                        <a:pt x="248" y="38"/>
                      </a:lnTo>
                      <a:lnTo>
                        <a:pt x="248" y="39"/>
                      </a:lnTo>
                      <a:lnTo>
                        <a:pt x="248" y="39"/>
                      </a:lnTo>
                      <a:lnTo>
                        <a:pt x="249" y="39"/>
                      </a:lnTo>
                      <a:lnTo>
                        <a:pt x="249" y="39"/>
                      </a:lnTo>
                      <a:lnTo>
                        <a:pt x="249" y="39"/>
                      </a:lnTo>
                      <a:lnTo>
                        <a:pt x="250" y="39"/>
                      </a:lnTo>
                      <a:lnTo>
                        <a:pt x="250" y="39"/>
                      </a:lnTo>
                      <a:lnTo>
                        <a:pt x="250" y="39"/>
                      </a:lnTo>
                      <a:lnTo>
                        <a:pt x="251" y="40"/>
                      </a:lnTo>
                      <a:lnTo>
                        <a:pt x="251" y="40"/>
                      </a:lnTo>
                      <a:lnTo>
                        <a:pt x="252" y="40"/>
                      </a:lnTo>
                      <a:lnTo>
                        <a:pt x="252" y="40"/>
                      </a:lnTo>
                      <a:lnTo>
                        <a:pt x="252" y="40"/>
                      </a:lnTo>
                      <a:lnTo>
                        <a:pt x="252" y="40"/>
                      </a:lnTo>
                      <a:lnTo>
                        <a:pt x="253" y="40"/>
                      </a:lnTo>
                      <a:lnTo>
                        <a:pt x="254" y="40"/>
                      </a:lnTo>
                      <a:lnTo>
                        <a:pt x="254" y="40"/>
                      </a:lnTo>
                      <a:lnTo>
                        <a:pt x="254" y="40"/>
                      </a:lnTo>
                      <a:lnTo>
                        <a:pt x="254" y="40"/>
                      </a:lnTo>
                      <a:lnTo>
                        <a:pt x="254" y="40"/>
                      </a:lnTo>
                      <a:lnTo>
                        <a:pt x="254" y="40"/>
                      </a:lnTo>
                      <a:lnTo>
                        <a:pt x="254" y="40"/>
                      </a:lnTo>
                      <a:lnTo>
                        <a:pt x="254" y="40"/>
                      </a:lnTo>
                      <a:lnTo>
                        <a:pt x="255" y="41"/>
                      </a:lnTo>
                      <a:lnTo>
                        <a:pt x="255" y="41"/>
                      </a:lnTo>
                      <a:lnTo>
                        <a:pt x="256" y="41"/>
                      </a:lnTo>
                      <a:lnTo>
                        <a:pt x="256" y="41"/>
                      </a:lnTo>
                      <a:lnTo>
                        <a:pt x="256" y="41"/>
                      </a:lnTo>
                      <a:lnTo>
                        <a:pt x="257" y="42"/>
                      </a:lnTo>
                      <a:lnTo>
                        <a:pt x="257" y="42"/>
                      </a:lnTo>
                      <a:lnTo>
                        <a:pt x="257" y="42"/>
                      </a:lnTo>
                      <a:lnTo>
                        <a:pt x="257" y="42"/>
                      </a:lnTo>
                      <a:lnTo>
                        <a:pt x="258" y="42"/>
                      </a:lnTo>
                      <a:lnTo>
                        <a:pt x="258" y="42"/>
                      </a:lnTo>
                      <a:lnTo>
                        <a:pt x="258" y="42"/>
                      </a:lnTo>
                      <a:lnTo>
                        <a:pt x="259" y="42"/>
                      </a:lnTo>
                      <a:lnTo>
                        <a:pt x="259" y="42"/>
                      </a:lnTo>
                      <a:lnTo>
                        <a:pt x="259" y="42"/>
                      </a:lnTo>
                      <a:lnTo>
                        <a:pt x="260" y="42"/>
                      </a:lnTo>
                      <a:lnTo>
                        <a:pt x="260" y="43"/>
                      </a:lnTo>
                      <a:lnTo>
                        <a:pt x="261" y="43"/>
                      </a:lnTo>
                      <a:lnTo>
                        <a:pt x="261" y="43"/>
                      </a:lnTo>
                      <a:lnTo>
                        <a:pt x="261" y="43"/>
                      </a:lnTo>
                      <a:lnTo>
                        <a:pt x="261" y="43"/>
                      </a:lnTo>
                      <a:lnTo>
                        <a:pt x="261" y="43"/>
                      </a:lnTo>
                      <a:lnTo>
                        <a:pt x="262" y="43"/>
                      </a:lnTo>
                      <a:lnTo>
                        <a:pt x="262" y="43"/>
                      </a:lnTo>
                      <a:lnTo>
                        <a:pt x="262" y="43"/>
                      </a:lnTo>
                      <a:lnTo>
                        <a:pt x="263" y="44"/>
                      </a:lnTo>
                      <a:lnTo>
                        <a:pt x="263" y="44"/>
                      </a:lnTo>
                      <a:lnTo>
                        <a:pt x="263" y="44"/>
                      </a:lnTo>
                      <a:lnTo>
                        <a:pt x="264" y="44"/>
                      </a:lnTo>
                      <a:lnTo>
                        <a:pt x="264" y="44"/>
                      </a:lnTo>
                      <a:lnTo>
                        <a:pt x="265" y="44"/>
                      </a:lnTo>
                      <a:lnTo>
                        <a:pt x="265" y="44"/>
                      </a:lnTo>
                      <a:lnTo>
                        <a:pt x="265" y="45"/>
                      </a:lnTo>
                      <a:lnTo>
                        <a:pt x="266" y="45"/>
                      </a:lnTo>
                      <a:lnTo>
                        <a:pt x="266" y="45"/>
                      </a:lnTo>
                      <a:lnTo>
                        <a:pt x="267" y="45"/>
                      </a:lnTo>
                      <a:lnTo>
                        <a:pt x="267" y="45"/>
                      </a:lnTo>
                      <a:lnTo>
                        <a:pt x="267" y="45"/>
                      </a:lnTo>
                      <a:lnTo>
                        <a:pt x="267" y="46"/>
                      </a:lnTo>
                      <a:lnTo>
                        <a:pt x="297" y="65"/>
                      </a:lnTo>
                      <a:lnTo>
                        <a:pt x="307" y="71"/>
                      </a:lnTo>
                      <a:lnTo>
                        <a:pt x="308" y="70"/>
                      </a:lnTo>
                      <a:lnTo>
                        <a:pt x="308" y="70"/>
                      </a:lnTo>
                      <a:lnTo>
                        <a:pt x="309" y="70"/>
                      </a:lnTo>
                      <a:lnTo>
                        <a:pt x="309" y="70"/>
                      </a:lnTo>
                      <a:lnTo>
                        <a:pt x="309" y="70"/>
                      </a:lnTo>
                      <a:lnTo>
                        <a:pt x="309" y="68"/>
                      </a:lnTo>
                      <a:lnTo>
                        <a:pt x="309" y="68"/>
                      </a:lnTo>
                      <a:lnTo>
                        <a:pt x="309" y="67"/>
                      </a:lnTo>
                      <a:lnTo>
                        <a:pt x="309" y="67"/>
                      </a:lnTo>
                      <a:lnTo>
                        <a:pt x="309" y="66"/>
                      </a:lnTo>
                      <a:lnTo>
                        <a:pt x="309" y="66"/>
                      </a:lnTo>
                      <a:lnTo>
                        <a:pt x="309" y="65"/>
                      </a:lnTo>
                      <a:lnTo>
                        <a:pt x="309" y="65"/>
                      </a:lnTo>
                      <a:lnTo>
                        <a:pt x="309" y="64"/>
                      </a:lnTo>
                      <a:lnTo>
                        <a:pt x="309" y="64"/>
                      </a:lnTo>
                      <a:lnTo>
                        <a:pt x="309" y="64"/>
                      </a:lnTo>
                      <a:lnTo>
                        <a:pt x="309" y="63"/>
                      </a:lnTo>
                      <a:lnTo>
                        <a:pt x="309" y="62"/>
                      </a:lnTo>
                      <a:lnTo>
                        <a:pt x="308" y="62"/>
                      </a:lnTo>
                      <a:lnTo>
                        <a:pt x="309" y="62"/>
                      </a:lnTo>
                      <a:lnTo>
                        <a:pt x="309" y="61"/>
                      </a:lnTo>
                      <a:lnTo>
                        <a:pt x="309" y="61"/>
                      </a:lnTo>
                      <a:lnTo>
                        <a:pt x="309" y="60"/>
                      </a:lnTo>
                      <a:lnTo>
                        <a:pt x="309" y="60"/>
                      </a:lnTo>
                      <a:lnTo>
                        <a:pt x="309" y="60"/>
                      </a:lnTo>
                      <a:lnTo>
                        <a:pt x="309" y="59"/>
                      </a:lnTo>
                      <a:lnTo>
                        <a:pt x="309" y="59"/>
                      </a:lnTo>
                      <a:lnTo>
                        <a:pt x="309" y="59"/>
                      </a:lnTo>
                      <a:lnTo>
                        <a:pt x="309" y="58"/>
                      </a:lnTo>
                      <a:lnTo>
                        <a:pt x="309" y="57"/>
                      </a:lnTo>
                      <a:lnTo>
                        <a:pt x="309" y="57"/>
                      </a:lnTo>
                      <a:lnTo>
                        <a:pt x="310" y="56"/>
                      </a:lnTo>
                      <a:lnTo>
                        <a:pt x="310" y="56"/>
                      </a:lnTo>
                      <a:lnTo>
                        <a:pt x="310" y="56"/>
                      </a:lnTo>
                      <a:lnTo>
                        <a:pt x="310" y="55"/>
                      </a:lnTo>
                      <a:lnTo>
                        <a:pt x="310" y="55"/>
                      </a:lnTo>
                      <a:lnTo>
                        <a:pt x="311" y="54"/>
                      </a:lnTo>
                      <a:lnTo>
                        <a:pt x="311" y="54"/>
                      </a:lnTo>
                      <a:lnTo>
                        <a:pt x="311" y="54"/>
                      </a:lnTo>
                      <a:lnTo>
                        <a:pt x="312" y="54"/>
                      </a:lnTo>
                      <a:lnTo>
                        <a:pt x="312" y="53"/>
                      </a:lnTo>
                      <a:lnTo>
                        <a:pt x="312" y="53"/>
                      </a:lnTo>
                      <a:lnTo>
                        <a:pt x="313" y="52"/>
                      </a:lnTo>
                      <a:lnTo>
                        <a:pt x="313" y="52"/>
                      </a:lnTo>
                      <a:lnTo>
                        <a:pt x="313" y="52"/>
                      </a:lnTo>
                      <a:lnTo>
                        <a:pt x="313" y="51"/>
                      </a:lnTo>
                      <a:lnTo>
                        <a:pt x="314" y="51"/>
                      </a:lnTo>
                      <a:lnTo>
                        <a:pt x="314" y="50"/>
                      </a:lnTo>
                      <a:lnTo>
                        <a:pt x="314" y="50"/>
                      </a:lnTo>
                      <a:lnTo>
                        <a:pt x="315" y="49"/>
                      </a:lnTo>
                      <a:lnTo>
                        <a:pt x="315" y="49"/>
                      </a:lnTo>
                      <a:lnTo>
                        <a:pt x="315" y="49"/>
                      </a:lnTo>
                      <a:lnTo>
                        <a:pt x="315" y="49"/>
                      </a:lnTo>
                      <a:lnTo>
                        <a:pt x="315" y="48"/>
                      </a:lnTo>
                      <a:lnTo>
                        <a:pt x="316" y="47"/>
                      </a:lnTo>
                      <a:lnTo>
                        <a:pt x="316" y="46"/>
                      </a:lnTo>
                      <a:lnTo>
                        <a:pt x="316" y="46"/>
                      </a:lnTo>
                      <a:lnTo>
                        <a:pt x="316" y="46"/>
                      </a:lnTo>
                      <a:lnTo>
                        <a:pt x="316" y="46"/>
                      </a:lnTo>
                      <a:lnTo>
                        <a:pt x="317" y="45"/>
                      </a:lnTo>
                      <a:lnTo>
                        <a:pt x="317" y="45"/>
                      </a:lnTo>
                      <a:lnTo>
                        <a:pt x="317" y="44"/>
                      </a:lnTo>
                      <a:lnTo>
                        <a:pt x="318" y="44"/>
                      </a:lnTo>
                      <a:lnTo>
                        <a:pt x="317" y="44"/>
                      </a:lnTo>
                      <a:lnTo>
                        <a:pt x="318" y="43"/>
                      </a:lnTo>
                      <a:lnTo>
                        <a:pt x="317" y="43"/>
                      </a:lnTo>
                      <a:lnTo>
                        <a:pt x="318" y="43"/>
                      </a:lnTo>
                      <a:lnTo>
                        <a:pt x="318" y="43"/>
                      </a:lnTo>
                      <a:lnTo>
                        <a:pt x="318" y="42"/>
                      </a:lnTo>
                      <a:lnTo>
                        <a:pt x="319" y="42"/>
                      </a:lnTo>
                      <a:lnTo>
                        <a:pt x="319" y="42"/>
                      </a:lnTo>
                      <a:lnTo>
                        <a:pt x="318" y="42"/>
                      </a:lnTo>
                      <a:lnTo>
                        <a:pt x="318" y="42"/>
                      </a:lnTo>
                      <a:lnTo>
                        <a:pt x="319" y="42"/>
                      </a:lnTo>
                      <a:lnTo>
                        <a:pt x="319" y="42"/>
                      </a:lnTo>
                      <a:lnTo>
                        <a:pt x="319" y="41"/>
                      </a:lnTo>
                      <a:lnTo>
                        <a:pt x="319" y="41"/>
                      </a:lnTo>
                      <a:lnTo>
                        <a:pt x="319" y="41"/>
                      </a:lnTo>
                      <a:lnTo>
                        <a:pt x="319" y="41"/>
                      </a:lnTo>
                      <a:lnTo>
                        <a:pt x="320" y="41"/>
                      </a:lnTo>
                      <a:lnTo>
                        <a:pt x="320" y="41"/>
                      </a:lnTo>
                      <a:lnTo>
                        <a:pt x="321" y="41"/>
                      </a:lnTo>
                      <a:lnTo>
                        <a:pt x="321" y="41"/>
                      </a:lnTo>
                      <a:lnTo>
                        <a:pt x="321" y="40"/>
                      </a:lnTo>
                      <a:lnTo>
                        <a:pt x="321" y="40"/>
                      </a:lnTo>
                      <a:lnTo>
                        <a:pt x="322" y="40"/>
                      </a:lnTo>
                      <a:lnTo>
                        <a:pt x="322" y="40"/>
                      </a:lnTo>
                      <a:lnTo>
                        <a:pt x="322" y="39"/>
                      </a:lnTo>
                      <a:lnTo>
                        <a:pt x="322" y="39"/>
                      </a:lnTo>
                      <a:lnTo>
                        <a:pt x="323" y="39"/>
                      </a:lnTo>
                      <a:lnTo>
                        <a:pt x="324" y="39"/>
                      </a:lnTo>
                      <a:lnTo>
                        <a:pt x="324" y="38"/>
                      </a:lnTo>
                      <a:lnTo>
                        <a:pt x="324" y="38"/>
                      </a:lnTo>
                      <a:lnTo>
                        <a:pt x="325" y="37"/>
                      </a:lnTo>
                      <a:lnTo>
                        <a:pt x="325" y="37"/>
                      </a:lnTo>
                      <a:lnTo>
                        <a:pt x="326" y="37"/>
                      </a:lnTo>
                      <a:lnTo>
                        <a:pt x="326" y="37"/>
                      </a:lnTo>
                      <a:lnTo>
                        <a:pt x="326" y="36"/>
                      </a:lnTo>
                      <a:lnTo>
                        <a:pt x="326" y="36"/>
                      </a:lnTo>
                      <a:lnTo>
                        <a:pt x="326" y="35"/>
                      </a:lnTo>
                      <a:lnTo>
                        <a:pt x="327" y="35"/>
                      </a:lnTo>
                      <a:lnTo>
                        <a:pt x="327" y="35"/>
                      </a:lnTo>
                      <a:lnTo>
                        <a:pt x="328" y="35"/>
                      </a:lnTo>
                      <a:lnTo>
                        <a:pt x="329" y="38"/>
                      </a:lnTo>
                      <a:lnTo>
                        <a:pt x="329" y="38"/>
                      </a:lnTo>
                      <a:lnTo>
                        <a:pt x="330" y="39"/>
                      </a:lnTo>
                      <a:lnTo>
                        <a:pt x="330" y="39"/>
                      </a:lnTo>
                      <a:lnTo>
                        <a:pt x="331" y="39"/>
                      </a:lnTo>
                      <a:lnTo>
                        <a:pt x="331" y="40"/>
                      </a:lnTo>
                      <a:lnTo>
                        <a:pt x="331" y="40"/>
                      </a:lnTo>
                      <a:lnTo>
                        <a:pt x="331" y="40"/>
                      </a:lnTo>
                      <a:lnTo>
                        <a:pt x="331" y="40"/>
                      </a:lnTo>
                      <a:lnTo>
                        <a:pt x="331" y="41"/>
                      </a:lnTo>
                      <a:lnTo>
                        <a:pt x="331" y="41"/>
                      </a:lnTo>
                      <a:lnTo>
                        <a:pt x="331" y="42"/>
                      </a:lnTo>
                      <a:lnTo>
                        <a:pt x="330" y="41"/>
                      </a:lnTo>
                      <a:lnTo>
                        <a:pt x="330" y="42"/>
                      </a:lnTo>
                      <a:lnTo>
                        <a:pt x="330" y="42"/>
                      </a:lnTo>
                      <a:lnTo>
                        <a:pt x="330" y="42"/>
                      </a:lnTo>
                      <a:lnTo>
                        <a:pt x="330" y="42"/>
                      </a:lnTo>
                      <a:lnTo>
                        <a:pt x="330" y="42"/>
                      </a:lnTo>
                      <a:lnTo>
                        <a:pt x="330" y="42"/>
                      </a:lnTo>
                      <a:lnTo>
                        <a:pt x="330" y="42"/>
                      </a:lnTo>
                      <a:lnTo>
                        <a:pt x="330" y="42"/>
                      </a:lnTo>
                      <a:lnTo>
                        <a:pt x="330" y="43"/>
                      </a:lnTo>
                      <a:lnTo>
                        <a:pt x="330" y="43"/>
                      </a:lnTo>
                      <a:lnTo>
                        <a:pt x="330" y="43"/>
                      </a:lnTo>
                      <a:lnTo>
                        <a:pt x="330" y="43"/>
                      </a:lnTo>
                      <a:lnTo>
                        <a:pt x="330" y="44"/>
                      </a:lnTo>
                      <a:lnTo>
                        <a:pt x="331" y="44"/>
                      </a:lnTo>
                      <a:lnTo>
                        <a:pt x="332" y="44"/>
                      </a:lnTo>
                      <a:lnTo>
                        <a:pt x="332" y="44"/>
                      </a:lnTo>
                      <a:lnTo>
                        <a:pt x="332" y="44"/>
                      </a:lnTo>
                      <a:lnTo>
                        <a:pt x="333" y="45"/>
                      </a:lnTo>
                      <a:lnTo>
                        <a:pt x="333" y="45"/>
                      </a:lnTo>
                      <a:lnTo>
                        <a:pt x="333" y="45"/>
                      </a:lnTo>
                      <a:lnTo>
                        <a:pt x="333" y="44"/>
                      </a:lnTo>
                      <a:lnTo>
                        <a:pt x="334" y="44"/>
                      </a:lnTo>
                      <a:lnTo>
                        <a:pt x="334" y="44"/>
                      </a:lnTo>
                      <a:lnTo>
                        <a:pt x="334" y="44"/>
                      </a:lnTo>
                      <a:lnTo>
                        <a:pt x="335" y="44"/>
                      </a:lnTo>
                      <a:lnTo>
                        <a:pt x="335" y="45"/>
                      </a:lnTo>
                      <a:lnTo>
                        <a:pt x="335" y="45"/>
                      </a:lnTo>
                      <a:lnTo>
                        <a:pt x="336" y="45"/>
                      </a:lnTo>
                      <a:lnTo>
                        <a:pt x="336" y="46"/>
                      </a:lnTo>
                      <a:lnTo>
                        <a:pt x="336" y="46"/>
                      </a:lnTo>
                      <a:lnTo>
                        <a:pt x="336" y="47"/>
                      </a:lnTo>
                      <a:lnTo>
                        <a:pt x="337" y="47"/>
                      </a:lnTo>
                      <a:lnTo>
                        <a:pt x="337" y="47"/>
                      </a:lnTo>
                      <a:lnTo>
                        <a:pt x="337" y="47"/>
                      </a:lnTo>
                      <a:lnTo>
                        <a:pt x="337" y="47"/>
                      </a:lnTo>
                      <a:lnTo>
                        <a:pt x="338" y="48"/>
                      </a:lnTo>
                      <a:lnTo>
                        <a:pt x="338" y="48"/>
                      </a:lnTo>
                      <a:lnTo>
                        <a:pt x="338" y="48"/>
                      </a:lnTo>
                      <a:lnTo>
                        <a:pt x="346" y="38"/>
                      </a:lnTo>
                      <a:lnTo>
                        <a:pt x="346" y="38"/>
                      </a:lnTo>
                      <a:lnTo>
                        <a:pt x="346" y="38"/>
                      </a:lnTo>
                      <a:lnTo>
                        <a:pt x="346" y="38"/>
                      </a:lnTo>
                      <a:lnTo>
                        <a:pt x="346" y="38"/>
                      </a:lnTo>
                      <a:lnTo>
                        <a:pt x="347" y="38"/>
                      </a:lnTo>
                      <a:lnTo>
                        <a:pt x="347" y="38"/>
                      </a:lnTo>
                      <a:lnTo>
                        <a:pt x="346" y="37"/>
                      </a:lnTo>
                      <a:lnTo>
                        <a:pt x="346" y="37"/>
                      </a:lnTo>
                      <a:lnTo>
                        <a:pt x="346" y="37"/>
                      </a:lnTo>
                      <a:lnTo>
                        <a:pt x="347" y="37"/>
                      </a:lnTo>
                      <a:lnTo>
                        <a:pt x="347" y="37"/>
                      </a:lnTo>
                      <a:lnTo>
                        <a:pt x="347" y="37"/>
                      </a:lnTo>
                      <a:lnTo>
                        <a:pt x="347" y="37"/>
                      </a:lnTo>
                      <a:lnTo>
                        <a:pt x="347" y="37"/>
                      </a:lnTo>
                      <a:lnTo>
                        <a:pt x="347" y="37"/>
                      </a:lnTo>
                      <a:lnTo>
                        <a:pt x="347" y="37"/>
                      </a:lnTo>
                      <a:lnTo>
                        <a:pt x="347" y="37"/>
                      </a:lnTo>
                      <a:lnTo>
                        <a:pt x="348" y="37"/>
                      </a:lnTo>
                      <a:lnTo>
                        <a:pt x="348" y="37"/>
                      </a:lnTo>
                      <a:lnTo>
                        <a:pt x="348" y="37"/>
                      </a:lnTo>
                      <a:lnTo>
                        <a:pt x="348" y="37"/>
                      </a:lnTo>
                      <a:lnTo>
                        <a:pt x="348" y="37"/>
                      </a:lnTo>
                      <a:lnTo>
                        <a:pt x="348" y="37"/>
                      </a:lnTo>
                      <a:lnTo>
                        <a:pt x="348" y="37"/>
                      </a:lnTo>
                      <a:lnTo>
                        <a:pt x="348" y="37"/>
                      </a:lnTo>
                      <a:lnTo>
                        <a:pt x="348" y="38"/>
                      </a:lnTo>
                      <a:lnTo>
                        <a:pt x="348" y="38"/>
                      </a:lnTo>
                      <a:lnTo>
                        <a:pt x="348" y="38"/>
                      </a:lnTo>
                      <a:lnTo>
                        <a:pt x="348" y="38"/>
                      </a:lnTo>
                      <a:lnTo>
                        <a:pt x="348" y="39"/>
                      </a:lnTo>
                      <a:lnTo>
                        <a:pt x="348" y="39"/>
                      </a:lnTo>
                      <a:lnTo>
                        <a:pt x="349" y="39"/>
                      </a:lnTo>
                      <a:lnTo>
                        <a:pt x="349" y="40"/>
                      </a:lnTo>
                      <a:lnTo>
                        <a:pt x="348" y="40"/>
                      </a:lnTo>
                      <a:lnTo>
                        <a:pt x="348" y="40"/>
                      </a:lnTo>
                      <a:lnTo>
                        <a:pt x="348" y="40"/>
                      </a:lnTo>
                      <a:lnTo>
                        <a:pt x="349" y="40"/>
                      </a:lnTo>
                      <a:lnTo>
                        <a:pt x="349" y="40"/>
                      </a:lnTo>
                      <a:lnTo>
                        <a:pt x="349" y="40"/>
                      </a:lnTo>
                      <a:lnTo>
                        <a:pt x="349" y="40"/>
                      </a:lnTo>
                      <a:lnTo>
                        <a:pt x="349" y="40"/>
                      </a:lnTo>
                      <a:lnTo>
                        <a:pt x="350" y="40"/>
                      </a:lnTo>
                      <a:lnTo>
                        <a:pt x="350" y="40"/>
                      </a:lnTo>
                      <a:lnTo>
                        <a:pt x="350" y="40"/>
                      </a:lnTo>
                      <a:lnTo>
                        <a:pt x="350" y="40"/>
                      </a:lnTo>
                      <a:lnTo>
                        <a:pt x="350" y="41"/>
                      </a:lnTo>
                      <a:lnTo>
                        <a:pt x="350" y="41"/>
                      </a:lnTo>
                      <a:lnTo>
                        <a:pt x="351" y="41"/>
                      </a:lnTo>
                      <a:lnTo>
                        <a:pt x="351" y="41"/>
                      </a:lnTo>
                      <a:lnTo>
                        <a:pt x="351" y="42"/>
                      </a:lnTo>
                      <a:lnTo>
                        <a:pt x="351" y="42"/>
                      </a:lnTo>
                      <a:lnTo>
                        <a:pt x="351" y="42"/>
                      </a:lnTo>
                      <a:lnTo>
                        <a:pt x="351" y="42"/>
                      </a:lnTo>
                      <a:lnTo>
                        <a:pt x="351" y="42"/>
                      </a:lnTo>
                      <a:lnTo>
                        <a:pt x="351" y="42"/>
                      </a:lnTo>
                      <a:lnTo>
                        <a:pt x="351" y="42"/>
                      </a:lnTo>
                      <a:lnTo>
                        <a:pt x="352" y="43"/>
                      </a:lnTo>
                      <a:lnTo>
                        <a:pt x="352" y="43"/>
                      </a:lnTo>
                      <a:lnTo>
                        <a:pt x="352" y="43"/>
                      </a:lnTo>
                      <a:lnTo>
                        <a:pt x="352" y="43"/>
                      </a:lnTo>
                      <a:lnTo>
                        <a:pt x="352" y="43"/>
                      </a:lnTo>
                      <a:lnTo>
                        <a:pt x="352" y="44"/>
                      </a:lnTo>
                      <a:lnTo>
                        <a:pt x="353" y="44"/>
                      </a:lnTo>
                      <a:lnTo>
                        <a:pt x="353" y="44"/>
                      </a:lnTo>
                      <a:lnTo>
                        <a:pt x="353" y="43"/>
                      </a:lnTo>
                      <a:lnTo>
                        <a:pt x="353" y="43"/>
                      </a:lnTo>
                      <a:lnTo>
                        <a:pt x="353" y="44"/>
                      </a:lnTo>
                      <a:lnTo>
                        <a:pt x="353" y="44"/>
                      </a:lnTo>
                      <a:lnTo>
                        <a:pt x="353" y="44"/>
                      </a:lnTo>
                      <a:lnTo>
                        <a:pt x="353" y="44"/>
                      </a:lnTo>
                      <a:lnTo>
                        <a:pt x="353" y="44"/>
                      </a:lnTo>
                      <a:lnTo>
                        <a:pt x="353" y="44"/>
                      </a:lnTo>
                      <a:lnTo>
                        <a:pt x="353" y="44"/>
                      </a:lnTo>
                      <a:lnTo>
                        <a:pt x="353" y="44"/>
                      </a:lnTo>
                      <a:lnTo>
                        <a:pt x="354" y="45"/>
                      </a:lnTo>
                      <a:lnTo>
                        <a:pt x="354" y="45"/>
                      </a:lnTo>
                      <a:lnTo>
                        <a:pt x="354" y="45"/>
                      </a:lnTo>
                      <a:lnTo>
                        <a:pt x="354" y="45"/>
                      </a:lnTo>
                      <a:lnTo>
                        <a:pt x="354" y="45"/>
                      </a:lnTo>
                      <a:lnTo>
                        <a:pt x="354" y="45"/>
                      </a:lnTo>
                      <a:lnTo>
                        <a:pt x="354" y="45"/>
                      </a:lnTo>
                      <a:lnTo>
                        <a:pt x="354" y="45"/>
                      </a:lnTo>
                      <a:lnTo>
                        <a:pt x="355" y="45"/>
                      </a:lnTo>
                      <a:lnTo>
                        <a:pt x="355" y="46"/>
                      </a:lnTo>
                      <a:lnTo>
                        <a:pt x="355" y="46"/>
                      </a:lnTo>
                      <a:lnTo>
                        <a:pt x="355" y="46"/>
                      </a:lnTo>
                      <a:lnTo>
                        <a:pt x="355" y="46"/>
                      </a:lnTo>
                      <a:lnTo>
                        <a:pt x="355" y="46"/>
                      </a:lnTo>
                      <a:lnTo>
                        <a:pt x="355" y="46"/>
                      </a:lnTo>
                      <a:lnTo>
                        <a:pt x="356" y="47"/>
                      </a:lnTo>
                      <a:lnTo>
                        <a:pt x="356" y="47"/>
                      </a:lnTo>
                      <a:lnTo>
                        <a:pt x="356" y="46"/>
                      </a:lnTo>
                      <a:lnTo>
                        <a:pt x="356" y="47"/>
                      </a:lnTo>
                      <a:lnTo>
                        <a:pt x="356" y="47"/>
                      </a:lnTo>
                      <a:lnTo>
                        <a:pt x="356" y="47"/>
                      </a:lnTo>
                      <a:lnTo>
                        <a:pt x="356" y="47"/>
                      </a:lnTo>
                      <a:lnTo>
                        <a:pt x="356" y="47"/>
                      </a:lnTo>
                      <a:lnTo>
                        <a:pt x="356" y="48"/>
                      </a:lnTo>
                      <a:lnTo>
                        <a:pt x="356" y="48"/>
                      </a:lnTo>
                      <a:lnTo>
                        <a:pt x="356" y="48"/>
                      </a:lnTo>
                      <a:lnTo>
                        <a:pt x="356" y="49"/>
                      </a:lnTo>
                      <a:lnTo>
                        <a:pt x="356" y="49"/>
                      </a:lnTo>
                      <a:lnTo>
                        <a:pt x="356" y="49"/>
                      </a:lnTo>
                      <a:lnTo>
                        <a:pt x="356" y="49"/>
                      </a:lnTo>
                      <a:lnTo>
                        <a:pt x="356" y="49"/>
                      </a:lnTo>
                      <a:lnTo>
                        <a:pt x="356" y="49"/>
                      </a:lnTo>
                      <a:lnTo>
                        <a:pt x="357" y="50"/>
                      </a:lnTo>
                      <a:lnTo>
                        <a:pt x="356" y="50"/>
                      </a:lnTo>
                      <a:lnTo>
                        <a:pt x="356" y="51"/>
                      </a:lnTo>
                      <a:lnTo>
                        <a:pt x="356" y="50"/>
                      </a:lnTo>
                      <a:lnTo>
                        <a:pt x="356" y="51"/>
                      </a:lnTo>
                      <a:lnTo>
                        <a:pt x="356" y="51"/>
                      </a:lnTo>
                      <a:lnTo>
                        <a:pt x="356" y="51"/>
                      </a:lnTo>
                      <a:lnTo>
                        <a:pt x="356" y="51"/>
                      </a:lnTo>
                      <a:lnTo>
                        <a:pt x="356" y="51"/>
                      </a:lnTo>
                      <a:lnTo>
                        <a:pt x="356" y="51"/>
                      </a:lnTo>
                      <a:lnTo>
                        <a:pt x="356" y="51"/>
                      </a:lnTo>
                      <a:lnTo>
                        <a:pt x="356" y="51"/>
                      </a:lnTo>
                      <a:lnTo>
                        <a:pt x="356" y="52"/>
                      </a:lnTo>
                      <a:lnTo>
                        <a:pt x="356" y="52"/>
                      </a:lnTo>
                      <a:lnTo>
                        <a:pt x="357" y="52"/>
                      </a:lnTo>
                      <a:lnTo>
                        <a:pt x="357" y="52"/>
                      </a:lnTo>
                      <a:lnTo>
                        <a:pt x="357" y="52"/>
                      </a:lnTo>
                      <a:lnTo>
                        <a:pt x="357" y="52"/>
                      </a:lnTo>
                      <a:lnTo>
                        <a:pt x="357" y="52"/>
                      </a:lnTo>
                      <a:lnTo>
                        <a:pt x="357" y="53"/>
                      </a:lnTo>
                      <a:lnTo>
                        <a:pt x="357" y="53"/>
                      </a:lnTo>
                      <a:lnTo>
                        <a:pt x="357" y="53"/>
                      </a:lnTo>
                      <a:lnTo>
                        <a:pt x="358" y="53"/>
                      </a:lnTo>
                      <a:lnTo>
                        <a:pt x="358" y="53"/>
                      </a:lnTo>
                      <a:lnTo>
                        <a:pt x="358" y="53"/>
                      </a:lnTo>
                      <a:lnTo>
                        <a:pt x="358" y="53"/>
                      </a:lnTo>
                      <a:lnTo>
                        <a:pt x="358" y="53"/>
                      </a:lnTo>
                      <a:lnTo>
                        <a:pt x="358" y="53"/>
                      </a:lnTo>
                      <a:lnTo>
                        <a:pt x="358" y="53"/>
                      </a:lnTo>
                      <a:lnTo>
                        <a:pt x="358" y="53"/>
                      </a:lnTo>
                      <a:lnTo>
                        <a:pt x="359" y="53"/>
                      </a:lnTo>
                      <a:lnTo>
                        <a:pt x="359" y="53"/>
                      </a:lnTo>
                      <a:lnTo>
                        <a:pt x="359" y="53"/>
                      </a:lnTo>
                      <a:lnTo>
                        <a:pt x="359" y="53"/>
                      </a:lnTo>
                      <a:lnTo>
                        <a:pt x="360" y="53"/>
                      </a:lnTo>
                      <a:lnTo>
                        <a:pt x="360" y="53"/>
                      </a:lnTo>
                      <a:lnTo>
                        <a:pt x="360" y="53"/>
                      </a:lnTo>
                      <a:lnTo>
                        <a:pt x="360" y="53"/>
                      </a:lnTo>
                      <a:lnTo>
                        <a:pt x="360" y="53"/>
                      </a:lnTo>
                      <a:lnTo>
                        <a:pt x="361" y="53"/>
                      </a:lnTo>
                      <a:lnTo>
                        <a:pt x="361" y="53"/>
                      </a:lnTo>
                      <a:lnTo>
                        <a:pt x="361" y="53"/>
                      </a:lnTo>
                      <a:lnTo>
                        <a:pt x="361" y="53"/>
                      </a:lnTo>
                      <a:lnTo>
                        <a:pt x="361" y="53"/>
                      </a:lnTo>
                      <a:lnTo>
                        <a:pt x="362" y="54"/>
                      </a:lnTo>
                      <a:lnTo>
                        <a:pt x="362" y="54"/>
                      </a:lnTo>
                      <a:lnTo>
                        <a:pt x="362" y="54"/>
                      </a:lnTo>
                      <a:lnTo>
                        <a:pt x="362" y="54"/>
                      </a:lnTo>
                      <a:lnTo>
                        <a:pt x="362" y="54"/>
                      </a:lnTo>
                      <a:lnTo>
                        <a:pt x="363" y="54"/>
                      </a:lnTo>
                      <a:lnTo>
                        <a:pt x="363" y="54"/>
                      </a:lnTo>
                      <a:lnTo>
                        <a:pt x="363" y="54"/>
                      </a:lnTo>
                      <a:lnTo>
                        <a:pt x="363" y="54"/>
                      </a:lnTo>
                      <a:lnTo>
                        <a:pt x="363" y="54"/>
                      </a:lnTo>
                      <a:lnTo>
                        <a:pt x="363" y="54"/>
                      </a:lnTo>
                      <a:lnTo>
                        <a:pt x="363" y="54"/>
                      </a:lnTo>
                      <a:lnTo>
                        <a:pt x="363" y="54"/>
                      </a:lnTo>
                      <a:lnTo>
                        <a:pt x="363" y="55"/>
                      </a:lnTo>
                      <a:lnTo>
                        <a:pt x="363" y="55"/>
                      </a:lnTo>
                      <a:lnTo>
                        <a:pt x="363" y="55"/>
                      </a:lnTo>
                      <a:lnTo>
                        <a:pt x="363" y="55"/>
                      </a:lnTo>
                      <a:lnTo>
                        <a:pt x="363" y="55"/>
                      </a:lnTo>
                      <a:lnTo>
                        <a:pt x="363" y="55"/>
                      </a:lnTo>
                      <a:lnTo>
                        <a:pt x="363" y="56"/>
                      </a:lnTo>
                      <a:lnTo>
                        <a:pt x="363" y="56"/>
                      </a:lnTo>
                      <a:lnTo>
                        <a:pt x="363" y="56"/>
                      </a:lnTo>
                      <a:lnTo>
                        <a:pt x="364" y="56"/>
                      </a:lnTo>
                      <a:lnTo>
                        <a:pt x="364" y="57"/>
                      </a:lnTo>
                      <a:lnTo>
                        <a:pt x="364" y="57"/>
                      </a:lnTo>
                      <a:lnTo>
                        <a:pt x="364" y="57"/>
                      </a:lnTo>
                      <a:lnTo>
                        <a:pt x="364" y="57"/>
                      </a:lnTo>
                      <a:lnTo>
                        <a:pt x="364" y="57"/>
                      </a:lnTo>
                      <a:lnTo>
                        <a:pt x="364" y="57"/>
                      </a:lnTo>
                      <a:lnTo>
                        <a:pt x="364" y="58"/>
                      </a:lnTo>
                      <a:lnTo>
                        <a:pt x="364" y="57"/>
                      </a:lnTo>
                      <a:lnTo>
                        <a:pt x="365" y="57"/>
                      </a:lnTo>
                      <a:lnTo>
                        <a:pt x="365" y="58"/>
                      </a:lnTo>
                      <a:lnTo>
                        <a:pt x="365" y="58"/>
                      </a:lnTo>
                      <a:lnTo>
                        <a:pt x="366" y="58"/>
                      </a:lnTo>
                      <a:lnTo>
                        <a:pt x="366" y="58"/>
                      </a:lnTo>
                      <a:lnTo>
                        <a:pt x="366" y="58"/>
                      </a:lnTo>
                      <a:lnTo>
                        <a:pt x="366" y="59"/>
                      </a:lnTo>
                      <a:lnTo>
                        <a:pt x="366" y="59"/>
                      </a:lnTo>
                      <a:lnTo>
                        <a:pt x="366" y="59"/>
                      </a:lnTo>
                      <a:lnTo>
                        <a:pt x="366" y="59"/>
                      </a:lnTo>
                      <a:lnTo>
                        <a:pt x="366" y="59"/>
                      </a:lnTo>
                      <a:lnTo>
                        <a:pt x="366" y="59"/>
                      </a:lnTo>
                      <a:lnTo>
                        <a:pt x="366" y="59"/>
                      </a:lnTo>
                      <a:lnTo>
                        <a:pt x="366" y="60"/>
                      </a:lnTo>
                      <a:lnTo>
                        <a:pt x="366" y="60"/>
                      </a:lnTo>
                      <a:lnTo>
                        <a:pt x="366" y="59"/>
                      </a:lnTo>
                      <a:lnTo>
                        <a:pt x="366" y="59"/>
                      </a:lnTo>
                      <a:lnTo>
                        <a:pt x="366" y="60"/>
                      </a:lnTo>
                      <a:lnTo>
                        <a:pt x="366" y="60"/>
                      </a:lnTo>
                      <a:lnTo>
                        <a:pt x="366" y="60"/>
                      </a:lnTo>
                      <a:lnTo>
                        <a:pt x="367" y="61"/>
                      </a:lnTo>
                      <a:lnTo>
                        <a:pt x="367" y="61"/>
                      </a:lnTo>
                      <a:lnTo>
                        <a:pt x="367" y="61"/>
                      </a:lnTo>
                      <a:lnTo>
                        <a:pt x="366" y="62"/>
                      </a:lnTo>
                      <a:lnTo>
                        <a:pt x="366" y="62"/>
                      </a:lnTo>
                      <a:lnTo>
                        <a:pt x="366" y="62"/>
                      </a:lnTo>
                      <a:lnTo>
                        <a:pt x="366" y="62"/>
                      </a:lnTo>
                      <a:lnTo>
                        <a:pt x="367" y="62"/>
                      </a:lnTo>
                      <a:lnTo>
                        <a:pt x="367" y="62"/>
                      </a:lnTo>
                      <a:lnTo>
                        <a:pt x="367" y="62"/>
                      </a:lnTo>
                      <a:lnTo>
                        <a:pt x="367" y="62"/>
                      </a:lnTo>
                      <a:lnTo>
                        <a:pt x="367" y="62"/>
                      </a:lnTo>
                      <a:lnTo>
                        <a:pt x="367" y="63"/>
                      </a:lnTo>
                      <a:lnTo>
                        <a:pt x="367" y="63"/>
                      </a:lnTo>
                      <a:lnTo>
                        <a:pt x="368" y="63"/>
                      </a:lnTo>
                      <a:lnTo>
                        <a:pt x="368" y="64"/>
                      </a:lnTo>
                      <a:lnTo>
                        <a:pt x="367" y="64"/>
                      </a:lnTo>
                      <a:lnTo>
                        <a:pt x="367" y="64"/>
                      </a:lnTo>
                      <a:lnTo>
                        <a:pt x="367" y="64"/>
                      </a:lnTo>
                      <a:lnTo>
                        <a:pt x="367" y="65"/>
                      </a:lnTo>
                      <a:lnTo>
                        <a:pt x="367" y="65"/>
                      </a:lnTo>
                      <a:lnTo>
                        <a:pt x="367" y="65"/>
                      </a:lnTo>
                      <a:lnTo>
                        <a:pt x="366" y="65"/>
                      </a:lnTo>
                      <a:lnTo>
                        <a:pt x="366" y="65"/>
                      </a:lnTo>
                      <a:lnTo>
                        <a:pt x="366" y="65"/>
                      </a:lnTo>
                      <a:lnTo>
                        <a:pt x="366" y="66"/>
                      </a:lnTo>
                      <a:lnTo>
                        <a:pt x="366" y="66"/>
                      </a:lnTo>
                      <a:lnTo>
                        <a:pt x="366" y="66"/>
                      </a:lnTo>
                      <a:lnTo>
                        <a:pt x="367" y="66"/>
                      </a:lnTo>
                      <a:lnTo>
                        <a:pt x="367" y="66"/>
                      </a:lnTo>
                      <a:lnTo>
                        <a:pt x="367" y="66"/>
                      </a:lnTo>
                      <a:lnTo>
                        <a:pt x="367" y="66"/>
                      </a:lnTo>
                      <a:lnTo>
                        <a:pt x="367" y="67"/>
                      </a:lnTo>
                      <a:lnTo>
                        <a:pt x="367" y="67"/>
                      </a:lnTo>
                      <a:lnTo>
                        <a:pt x="367" y="67"/>
                      </a:lnTo>
                      <a:lnTo>
                        <a:pt x="367" y="67"/>
                      </a:lnTo>
                      <a:lnTo>
                        <a:pt x="367" y="67"/>
                      </a:lnTo>
                      <a:lnTo>
                        <a:pt x="367" y="67"/>
                      </a:lnTo>
                      <a:lnTo>
                        <a:pt x="367" y="68"/>
                      </a:lnTo>
                      <a:lnTo>
                        <a:pt x="367" y="68"/>
                      </a:lnTo>
                      <a:lnTo>
                        <a:pt x="367" y="68"/>
                      </a:lnTo>
                      <a:lnTo>
                        <a:pt x="367" y="68"/>
                      </a:lnTo>
                      <a:lnTo>
                        <a:pt x="367" y="69"/>
                      </a:lnTo>
                      <a:lnTo>
                        <a:pt x="367" y="69"/>
                      </a:lnTo>
                      <a:lnTo>
                        <a:pt x="367" y="69"/>
                      </a:lnTo>
                      <a:lnTo>
                        <a:pt x="367" y="70"/>
                      </a:lnTo>
                      <a:lnTo>
                        <a:pt x="367" y="70"/>
                      </a:lnTo>
                      <a:lnTo>
                        <a:pt x="367" y="70"/>
                      </a:lnTo>
                      <a:lnTo>
                        <a:pt x="367" y="71"/>
                      </a:lnTo>
                      <a:lnTo>
                        <a:pt x="367" y="71"/>
                      </a:lnTo>
                      <a:lnTo>
                        <a:pt x="366" y="71"/>
                      </a:lnTo>
                      <a:lnTo>
                        <a:pt x="366" y="72"/>
                      </a:lnTo>
                      <a:lnTo>
                        <a:pt x="366" y="72"/>
                      </a:lnTo>
                      <a:lnTo>
                        <a:pt x="366" y="71"/>
                      </a:lnTo>
                      <a:lnTo>
                        <a:pt x="366" y="72"/>
                      </a:lnTo>
                      <a:lnTo>
                        <a:pt x="366" y="72"/>
                      </a:lnTo>
                      <a:lnTo>
                        <a:pt x="366" y="72"/>
                      </a:lnTo>
                      <a:lnTo>
                        <a:pt x="366" y="72"/>
                      </a:lnTo>
                      <a:lnTo>
                        <a:pt x="366" y="73"/>
                      </a:lnTo>
                      <a:lnTo>
                        <a:pt x="366" y="73"/>
                      </a:lnTo>
                      <a:lnTo>
                        <a:pt x="366" y="73"/>
                      </a:lnTo>
                      <a:lnTo>
                        <a:pt x="366" y="73"/>
                      </a:lnTo>
                      <a:lnTo>
                        <a:pt x="366" y="73"/>
                      </a:lnTo>
                      <a:lnTo>
                        <a:pt x="366" y="74"/>
                      </a:lnTo>
                      <a:lnTo>
                        <a:pt x="366" y="74"/>
                      </a:lnTo>
                      <a:lnTo>
                        <a:pt x="366" y="74"/>
                      </a:lnTo>
                      <a:lnTo>
                        <a:pt x="366" y="75"/>
                      </a:lnTo>
                      <a:lnTo>
                        <a:pt x="366" y="75"/>
                      </a:lnTo>
                      <a:lnTo>
                        <a:pt x="366" y="75"/>
                      </a:lnTo>
                      <a:lnTo>
                        <a:pt x="366" y="75"/>
                      </a:lnTo>
                      <a:lnTo>
                        <a:pt x="365" y="76"/>
                      </a:lnTo>
                      <a:lnTo>
                        <a:pt x="365" y="77"/>
                      </a:lnTo>
                      <a:lnTo>
                        <a:pt x="365" y="77"/>
                      </a:lnTo>
                      <a:lnTo>
                        <a:pt x="366" y="77"/>
                      </a:lnTo>
                      <a:lnTo>
                        <a:pt x="366" y="78"/>
                      </a:lnTo>
                      <a:lnTo>
                        <a:pt x="366" y="78"/>
                      </a:lnTo>
                      <a:lnTo>
                        <a:pt x="367" y="78"/>
                      </a:lnTo>
                      <a:lnTo>
                        <a:pt x="367" y="78"/>
                      </a:lnTo>
                      <a:lnTo>
                        <a:pt x="368" y="78"/>
                      </a:lnTo>
                      <a:lnTo>
                        <a:pt x="368" y="78"/>
                      </a:lnTo>
                      <a:lnTo>
                        <a:pt x="369" y="77"/>
                      </a:lnTo>
                      <a:lnTo>
                        <a:pt x="369" y="77"/>
                      </a:lnTo>
                      <a:lnTo>
                        <a:pt x="369" y="76"/>
                      </a:lnTo>
                      <a:lnTo>
                        <a:pt x="369" y="76"/>
                      </a:lnTo>
                      <a:lnTo>
                        <a:pt x="369" y="75"/>
                      </a:lnTo>
                      <a:lnTo>
                        <a:pt x="368" y="75"/>
                      </a:lnTo>
                      <a:lnTo>
                        <a:pt x="368" y="75"/>
                      </a:lnTo>
                      <a:lnTo>
                        <a:pt x="368" y="75"/>
                      </a:lnTo>
                      <a:lnTo>
                        <a:pt x="369" y="74"/>
                      </a:lnTo>
                      <a:lnTo>
                        <a:pt x="369" y="74"/>
                      </a:lnTo>
                      <a:lnTo>
                        <a:pt x="369" y="74"/>
                      </a:lnTo>
                      <a:lnTo>
                        <a:pt x="369" y="74"/>
                      </a:lnTo>
                      <a:lnTo>
                        <a:pt x="369" y="73"/>
                      </a:lnTo>
                      <a:lnTo>
                        <a:pt x="369" y="73"/>
                      </a:lnTo>
                      <a:lnTo>
                        <a:pt x="369" y="73"/>
                      </a:lnTo>
                      <a:lnTo>
                        <a:pt x="369" y="72"/>
                      </a:lnTo>
                      <a:lnTo>
                        <a:pt x="369" y="72"/>
                      </a:lnTo>
                      <a:lnTo>
                        <a:pt x="369" y="72"/>
                      </a:lnTo>
                      <a:lnTo>
                        <a:pt x="369" y="72"/>
                      </a:lnTo>
                      <a:lnTo>
                        <a:pt x="369" y="72"/>
                      </a:lnTo>
                      <a:lnTo>
                        <a:pt x="369" y="71"/>
                      </a:lnTo>
                      <a:lnTo>
                        <a:pt x="369" y="70"/>
                      </a:lnTo>
                      <a:lnTo>
                        <a:pt x="369" y="70"/>
                      </a:lnTo>
                      <a:lnTo>
                        <a:pt x="369" y="70"/>
                      </a:lnTo>
                      <a:lnTo>
                        <a:pt x="369" y="69"/>
                      </a:lnTo>
                      <a:lnTo>
                        <a:pt x="369" y="69"/>
                      </a:lnTo>
                      <a:lnTo>
                        <a:pt x="370" y="69"/>
                      </a:lnTo>
                      <a:lnTo>
                        <a:pt x="370" y="69"/>
                      </a:lnTo>
                      <a:lnTo>
                        <a:pt x="371" y="69"/>
                      </a:lnTo>
                      <a:lnTo>
                        <a:pt x="371" y="69"/>
                      </a:lnTo>
                      <a:lnTo>
                        <a:pt x="371" y="68"/>
                      </a:lnTo>
                      <a:lnTo>
                        <a:pt x="371" y="68"/>
                      </a:lnTo>
                      <a:lnTo>
                        <a:pt x="372" y="67"/>
                      </a:lnTo>
                      <a:lnTo>
                        <a:pt x="372" y="67"/>
                      </a:lnTo>
                      <a:lnTo>
                        <a:pt x="372" y="66"/>
                      </a:lnTo>
                      <a:lnTo>
                        <a:pt x="372" y="66"/>
                      </a:lnTo>
                      <a:lnTo>
                        <a:pt x="372" y="65"/>
                      </a:lnTo>
                      <a:lnTo>
                        <a:pt x="372" y="65"/>
                      </a:lnTo>
                      <a:lnTo>
                        <a:pt x="372" y="65"/>
                      </a:lnTo>
                      <a:lnTo>
                        <a:pt x="372" y="64"/>
                      </a:lnTo>
                      <a:lnTo>
                        <a:pt x="372" y="64"/>
                      </a:lnTo>
                      <a:lnTo>
                        <a:pt x="373" y="64"/>
                      </a:lnTo>
                      <a:lnTo>
                        <a:pt x="373" y="64"/>
                      </a:lnTo>
                      <a:lnTo>
                        <a:pt x="373" y="64"/>
                      </a:lnTo>
                      <a:lnTo>
                        <a:pt x="373" y="64"/>
                      </a:lnTo>
                      <a:lnTo>
                        <a:pt x="373" y="64"/>
                      </a:lnTo>
                      <a:lnTo>
                        <a:pt x="373" y="64"/>
                      </a:lnTo>
                      <a:lnTo>
                        <a:pt x="374" y="65"/>
                      </a:lnTo>
                      <a:lnTo>
                        <a:pt x="374" y="65"/>
                      </a:lnTo>
                      <a:lnTo>
                        <a:pt x="375" y="65"/>
                      </a:lnTo>
                      <a:lnTo>
                        <a:pt x="375" y="64"/>
                      </a:lnTo>
                      <a:lnTo>
                        <a:pt x="375" y="64"/>
                      </a:lnTo>
                      <a:lnTo>
                        <a:pt x="376" y="65"/>
                      </a:lnTo>
                      <a:lnTo>
                        <a:pt x="376" y="66"/>
                      </a:lnTo>
                      <a:lnTo>
                        <a:pt x="376" y="67"/>
                      </a:lnTo>
                      <a:lnTo>
                        <a:pt x="376" y="67"/>
                      </a:lnTo>
                      <a:lnTo>
                        <a:pt x="376" y="67"/>
                      </a:lnTo>
                      <a:lnTo>
                        <a:pt x="376" y="67"/>
                      </a:lnTo>
                      <a:lnTo>
                        <a:pt x="376" y="68"/>
                      </a:lnTo>
                      <a:lnTo>
                        <a:pt x="375" y="68"/>
                      </a:lnTo>
                      <a:lnTo>
                        <a:pt x="375" y="68"/>
                      </a:lnTo>
                      <a:lnTo>
                        <a:pt x="375" y="69"/>
                      </a:lnTo>
                      <a:lnTo>
                        <a:pt x="375" y="69"/>
                      </a:lnTo>
                      <a:lnTo>
                        <a:pt x="375" y="69"/>
                      </a:lnTo>
                      <a:lnTo>
                        <a:pt x="375" y="69"/>
                      </a:lnTo>
                      <a:lnTo>
                        <a:pt x="375" y="69"/>
                      </a:lnTo>
                      <a:lnTo>
                        <a:pt x="375" y="70"/>
                      </a:lnTo>
                      <a:lnTo>
                        <a:pt x="375" y="69"/>
                      </a:lnTo>
                      <a:lnTo>
                        <a:pt x="375" y="70"/>
                      </a:lnTo>
                      <a:lnTo>
                        <a:pt x="375" y="70"/>
                      </a:lnTo>
                      <a:lnTo>
                        <a:pt x="375" y="70"/>
                      </a:lnTo>
                      <a:lnTo>
                        <a:pt x="375" y="70"/>
                      </a:lnTo>
                      <a:lnTo>
                        <a:pt x="375" y="70"/>
                      </a:lnTo>
                      <a:lnTo>
                        <a:pt x="375" y="71"/>
                      </a:lnTo>
                      <a:lnTo>
                        <a:pt x="375" y="71"/>
                      </a:lnTo>
                      <a:lnTo>
                        <a:pt x="375" y="71"/>
                      </a:lnTo>
                      <a:lnTo>
                        <a:pt x="375" y="72"/>
                      </a:lnTo>
                      <a:lnTo>
                        <a:pt x="375" y="72"/>
                      </a:lnTo>
                      <a:lnTo>
                        <a:pt x="375" y="72"/>
                      </a:lnTo>
                      <a:lnTo>
                        <a:pt x="375" y="72"/>
                      </a:lnTo>
                      <a:lnTo>
                        <a:pt x="375" y="72"/>
                      </a:lnTo>
                      <a:lnTo>
                        <a:pt x="375" y="72"/>
                      </a:lnTo>
                      <a:lnTo>
                        <a:pt x="375" y="72"/>
                      </a:lnTo>
                      <a:lnTo>
                        <a:pt x="375" y="73"/>
                      </a:lnTo>
                      <a:lnTo>
                        <a:pt x="375" y="73"/>
                      </a:lnTo>
                      <a:lnTo>
                        <a:pt x="375" y="73"/>
                      </a:lnTo>
                      <a:lnTo>
                        <a:pt x="376" y="73"/>
                      </a:lnTo>
                      <a:lnTo>
                        <a:pt x="375" y="73"/>
                      </a:lnTo>
                      <a:lnTo>
                        <a:pt x="376" y="73"/>
                      </a:lnTo>
                      <a:lnTo>
                        <a:pt x="376" y="73"/>
                      </a:lnTo>
                      <a:lnTo>
                        <a:pt x="376" y="74"/>
                      </a:lnTo>
                      <a:lnTo>
                        <a:pt x="376" y="74"/>
                      </a:lnTo>
                      <a:lnTo>
                        <a:pt x="376" y="74"/>
                      </a:lnTo>
                      <a:lnTo>
                        <a:pt x="376" y="74"/>
                      </a:lnTo>
                      <a:lnTo>
                        <a:pt x="376" y="74"/>
                      </a:lnTo>
                      <a:lnTo>
                        <a:pt x="376" y="74"/>
                      </a:lnTo>
                      <a:lnTo>
                        <a:pt x="376" y="75"/>
                      </a:lnTo>
                      <a:lnTo>
                        <a:pt x="376" y="74"/>
                      </a:lnTo>
                      <a:lnTo>
                        <a:pt x="376" y="74"/>
                      </a:lnTo>
                      <a:lnTo>
                        <a:pt x="376" y="75"/>
                      </a:lnTo>
                      <a:lnTo>
                        <a:pt x="376" y="75"/>
                      </a:lnTo>
                      <a:lnTo>
                        <a:pt x="376" y="75"/>
                      </a:lnTo>
                      <a:lnTo>
                        <a:pt x="376" y="76"/>
                      </a:lnTo>
                      <a:lnTo>
                        <a:pt x="376" y="76"/>
                      </a:lnTo>
                      <a:lnTo>
                        <a:pt x="376" y="76"/>
                      </a:lnTo>
                      <a:lnTo>
                        <a:pt x="376" y="76"/>
                      </a:lnTo>
                      <a:lnTo>
                        <a:pt x="376" y="76"/>
                      </a:lnTo>
                      <a:lnTo>
                        <a:pt x="376" y="76"/>
                      </a:lnTo>
                      <a:lnTo>
                        <a:pt x="377" y="76"/>
                      </a:lnTo>
                      <a:lnTo>
                        <a:pt x="377" y="76"/>
                      </a:lnTo>
                      <a:lnTo>
                        <a:pt x="377" y="77"/>
                      </a:lnTo>
                      <a:lnTo>
                        <a:pt x="377" y="77"/>
                      </a:lnTo>
                      <a:lnTo>
                        <a:pt x="377" y="77"/>
                      </a:lnTo>
                      <a:lnTo>
                        <a:pt x="378" y="77"/>
                      </a:lnTo>
                      <a:lnTo>
                        <a:pt x="378" y="77"/>
                      </a:lnTo>
                      <a:lnTo>
                        <a:pt x="378" y="77"/>
                      </a:lnTo>
                      <a:lnTo>
                        <a:pt x="378" y="76"/>
                      </a:lnTo>
                      <a:lnTo>
                        <a:pt x="378" y="76"/>
                      </a:lnTo>
                      <a:lnTo>
                        <a:pt x="378" y="76"/>
                      </a:lnTo>
                      <a:lnTo>
                        <a:pt x="378" y="76"/>
                      </a:lnTo>
                      <a:lnTo>
                        <a:pt x="378" y="75"/>
                      </a:lnTo>
                      <a:lnTo>
                        <a:pt x="379" y="75"/>
                      </a:lnTo>
                      <a:lnTo>
                        <a:pt x="379" y="76"/>
                      </a:lnTo>
                      <a:lnTo>
                        <a:pt x="379" y="76"/>
                      </a:lnTo>
                      <a:lnTo>
                        <a:pt x="379" y="76"/>
                      </a:lnTo>
                      <a:lnTo>
                        <a:pt x="379" y="76"/>
                      </a:lnTo>
                      <a:lnTo>
                        <a:pt x="380" y="75"/>
                      </a:lnTo>
                      <a:lnTo>
                        <a:pt x="380" y="75"/>
                      </a:lnTo>
                      <a:lnTo>
                        <a:pt x="380" y="75"/>
                      </a:lnTo>
                      <a:lnTo>
                        <a:pt x="380" y="75"/>
                      </a:lnTo>
                      <a:lnTo>
                        <a:pt x="380" y="76"/>
                      </a:lnTo>
                      <a:lnTo>
                        <a:pt x="381" y="76"/>
                      </a:lnTo>
                      <a:lnTo>
                        <a:pt x="381" y="75"/>
                      </a:lnTo>
                      <a:lnTo>
                        <a:pt x="381" y="75"/>
                      </a:lnTo>
                      <a:lnTo>
                        <a:pt x="381" y="75"/>
                      </a:lnTo>
                      <a:lnTo>
                        <a:pt x="381" y="75"/>
                      </a:lnTo>
                      <a:lnTo>
                        <a:pt x="382" y="75"/>
                      </a:lnTo>
                      <a:lnTo>
                        <a:pt x="382" y="75"/>
                      </a:lnTo>
                      <a:lnTo>
                        <a:pt x="382" y="74"/>
                      </a:lnTo>
                      <a:lnTo>
                        <a:pt x="382" y="74"/>
                      </a:lnTo>
                      <a:lnTo>
                        <a:pt x="383" y="74"/>
                      </a:lnTo>
                      <a:lnTo>
                        <a:pt x="383" y="74"/>
                      </a:lnTo>
                      <a:lnTo>
                        <a:pt x="383" y="74"/>
                      </a:lnTo>
                      <a:lnTo>
                        <a:pt x="383" y="74"/>
                      </a:lnTo>
                      <a:lnTo>
                        <a:pt x="383" y="74"/>
                      </a:lnTo>
                      <a:lnTo>
                        <a:pt x="383" y="74"/>
                      </a:lnTo>
                      <a:lnTo>
                        <a:pt x="383" y="74"/>
                      </a:lnTo>
                      <a:lnTo>
                        <a:pt x="384" y="74"/>
                      </a:lnTo>
                      <a:lnTo>
                        <a:pt x="384" y="74"/>
                      </a:lnTo>
                      <a:lnTo>
                        <a:pt x="384" y="74"/>
                      </a:lnTo>
                      <a:lnTo>
                        <a:pt x="384" y="74"/>
                      </a:lnTo>
                      <a:lnTo>
                        <a:pt x="385" y="74"/>
                      </a:lnTo>
                      <a:lnTo>
                        <a:pt x="384" y="74"/>
                      </a:lnTo>
                      <a:lnTo>
                        <a:pt x="385" y="74"/>
                      </a:lnTo>
                      <a:lnTo>
                        <a:pt x="385" y="74"/>
                      </a:lnTo>
                      <a:lnTo>
                        <a:pt x="385" y="74"/>
                      </a:lnTo>
                      <a:lnTo>
                        <a:pt x="385" y="74"/>
                      </a:lnTo>
                      <a:lnTo>
                        <a:pt x="385" y="74"/>
                      </a:lnTo>
                      <a:lnTo>
                        <a:pt x="386" y="74"/>
                      </a:lnTo>
                      <a:lnTo>
                        <a:pt x="385" y="74"/>
                      </a:lnTo>
                      <a:lnTo>
                        <a:pt x="385" y="74"/>
                      </a:lnTo>
                      <a:lnTo>
                        <a:pt x="385" y="74"/>
                      </a:lnTo>
                      <a:lnTo>
                        <a:pt x="385" y="74"/>
                      </a:lnTo>
                      <a:lnTo>
                        <a:pt x="385" y="73"/>
                      </a:lnTo>
                      <a:lnTo>
                        <a:pt x="385" y="73"/>
                      </a:lnTo>
                      <a:lnTo>
                        <a:pt x="385" y="72"/>
                      </a:lnTo>
                      <a:lnTo>
                        <a:pt x="386" y="73"/>
                      </a:lnTo>
                      <a:lnTo>
                        <a:pt x="386" y="73"/>
                      </a:lnTo>
                      <a:lnTo>
                        <a:pt x="386" y="73"/>
                      </a:lnTo>
                      <a:lnTo>
                        <a:pt x="386" y="73"/>
                      </a:lnTo>
                      <a:lnTo>
                        <a:pt x="386" y="73"/>
                      </a:lnTo>
                      <a:lnTo>
                        <a:pt x="387" y="73"/>
                      </a:lnTo>
                      <a:lnTo>
                        <a:pt x="387" y="73"/>
                      </a:lnTo>
                      <a:lnTo>
                        <a:pt x="387" y="73"/>
                      </a:lnTo>
                      <a:lnTo>
                        <a:pt x="388" y="73"/>
                      </a:lnTo>
                      <a:lnTo>
                        <a:pt x="388" y="73"/>
                      </a:lnTo>
                      <a:lnTo>
                        <a:pt x="388" y="73"/>
                      </a:lnTo>
                      <a:lnTo>
                        <a:pt x="388" y="73"/>
                      </a:lnTo>
                      <a:lnTo>
                        <a:pt x="388" y="73"/>
                      </a:lnTo>
                      <a:lnTo>
                        <a:pt x="388" y="73"/>
                      </a:lnTo>
                      <a:lnTo>
                        <a:pt x="388" y="72"/>
                      </a:lnTo>
                      <a:lnTo>
                        <a:pt x="389" y="72"/>
                      </a:lnTo>
                      <a:lnTo>
                        <a:pt x="389" y="72"/>
                      </a:lnTo>
                      <a:lnTo>
                        <a:pt x="389" y="72"/>
                      </a:lnTo>
                      <a:lnTo>
                        <a:pt x="389" y="72"/>
                      </a:lnTo>
                      <a:lnTo>
                        <a:pt x="389" y="72"/>
                      </a:lnTo>
                      <a:lnTo>
                        <a:pt x="389" y="71"/>
                      </a:lnTo>
                      <a:lnTo>
                        <a:pt x="389" y="71"/>
                      </a:lnTo>
                      <a:lnTo>
                        <a:pt x="390" y="71"/>
                      </a:lnTo>
                      <a:lnTo>
                        <a:pt x="390" y="71"/>
                      </a:lnTo>
                      <a:lnTo>
                        <a:pt x="390" y="71"/>
                      </a:lnTo>
                      <a:lnTo>
                        <a:pt x="390" y="71"/>
                      </a:lnTo>
                      <a:lnTo>
                        <a:pt x="390" y="71"/>
                      </a:lnTo>
                      <a:lnTo>
                        <a:pt x="390" y="71"/>
                      </a:lnTo>
                      <a:lnTo>
                        <a:pt x="390" y="71"/>
                      </a:lnTo>
                      <a:lnTo>
                        <a:pt x="390" y="71"/>
                      </a:lnTo>
                      <a:lnTo>
                        <a:pt x="390" y="71"/>
                      </a:lnTo>
                      <a:lnTo>
                        <a:pt x="390" y="71"/>
                      </a:lnTo>
                      <a:lnTo>
                        <a:pt x="391" y="71"/>
                      </a:lnTo>
                      <a:lnTo>
                        <a:pt x="391" y="71"/>
                      </a:lnTo>
                      <a:lnTo>
                        <a:pt x="391" y="71"/>
                      </a:lnTo>
                      <a:lnTo>
                        <a:pt x="391" y="71"/>
                      </a:lnTo>
                      <a:lnTo>
                        <a:pt x="391" y="70"/>
                      </a:lnTo>
                      <a:lnTo>
                        <a:pt x="391" y="71"/>
                      </a:lnTo>
                      <a:lnTo>
                        <a:pt x="392" y="70"/>
                      </a:lnTo>
                      <a:lnTo>
                        <a:pt x="392" y="71"/>
                      </a:lnTo>
                      <a:lnTo>
                        <a:pt x="392" y="70"/>
                      </a:lnTo>
                      <a:lnTo>
                        <a:pt x="392" y="70"/>
                      </a:lnTo>
                      <a:lnTo>
                        <a:pt x="393" y="70"/>
                      </a:lnTo>
                      <a:lnTo>
                        <a:pt x="393" y="70"/>
                      </a:lnTo>
                      <a:lnTo>
                        <a:pt x="393" y="70"/>
                      </a:lnTo>
                      <a:lnTo>
                        <a:pt x="393" y="69"/>
                      </a:lnTo>
                      <a:lnTo>
                        <a:pt x="393" y="69"/>
                      </a:lnTo>
                      <a:lnTo>
                        <a:pt x="393" y="69"/>
                      </a:lnTo>
                      <a:lnTo>
                        <a:pt x="393" y="69"/>
                      </a:lnTo>
                      <a:lnTo>
                        <a:pt x="394" y="69"/>
                      </a:lnTo>
                      <a:lnTo>
                        <a:pt x="394" y="68"/>
                      </a:lnTo>
                      <a:lnTo>
                        <a:pt x="394" y="68"/>
                      </a:lnTo>
                      <a:lnTo>
                        <a:pt x="394" y="69"/>
                      </a:lnTo>
                      <a:lnTo>
                        <a:pt x="394" y="69"/>
                      </a:lnTo>
                      <a:lnTo>
                        <a:pt x="394" y="69"/>
                      </a:lnTo>
                      <a:lnTo>
                        <a:pt x="394" y="69"/>
                      </a:lnTo>
                      <a:lnTo>
                        <a:pt x="395" y="69"/>
                      </a:lnTo>
                      <a:lnTo>
                        <a:pt x="395" y="69"/>
                      </a:lnTo>
                      <a:lnTo>
                        <a:pt x="395" y="69"/>
                      </a:lnTo>
                      <a:lnTo>
                        <a:pt x="395" y="69"/>
                      </a:lnTo>
                      <a:lnTo>
                        <a:pt x="395" y="69"/>
                      </a:lnTo>
                      <a:lnTo>
                        <a:pt x="396" y="69"/>
                      </a:lnTo>
                      <a:lnTo>
                        <a:pt x="396" y="69"/>
                      </a:lnTo>
                      <a:lnTo>
                        <a:pt x="396" y="69"/>
                      </a:lnTo>
                      <a:lnTo>
                        <a:pt x="396" y="69"/>
                      </a:lnTo>
                      <a:lnTo>
                        <a:pt x="396" y="69"/>
                      </a:lnTo>
                      <a:lnTo>
                        <a:pt x="397" y="69"/>
                      </a:lnTo>
                      <a:lnTo>
                        <a:pt x="397" y="69"/>
                      </a:lnTo>
                      <a:lnTo>
                        <a:pt x="396" y="68"/>
                      </a:lnTo>
                      <a:lnTo>
                        <a:pt x="397" y="68"/>
                      </a:lnTo>
                      <a:lnTo>
                        <a:pt x="397" y="68"/>
                      </a:lnTo>
                      <a:lnTo>
                        <a:pt x="397" y="68"/>
                      </a:lnTo>
                      <a:lnTo>
                        <a:pt x="397" y="68"/>
                      </a:lnTo>
                      <a:lnTo>
                        <a:pt x="397" y="67"/>
                      </a:lnTo>
                      <a:lnTo>
                        <a:pt x="397" y="67"/>
                      </a:lnTo>
                      <a:lnTo>
                        <a:pt x="397" y="67"/>
                      </a:lnTo>
                      <a:lnTo>
                        <a:pt x="398" y="68"/>
                      </a:lnTo>
                      <a:lnTo>
                        <a:pt x="398" y="67"/>
                      </a:lnTo>
                      <a:lnTo>
                        <a:pt x="398" y="67"/>
                      </a:lnTo>
                      <a:lnTo>
                        <a:pt x="398" y="67"/>
                      </a:lnTo>
                      <a:lnTo>
                        <a:pt x="398" y="67"/>
                      </a:lnTo>
                      <a:lnTo>
                        <a:pt x="398" y="67"/>
                      </a:lnTo>
                      <a:lnTo>
                        <a:pt x="398" y="67"/>
                      </a:lnTo>
                      <a:lnTo>
                        <a:pt x="398" y="67"/>
                      </a:lnTo>
                      <a:lnTo>
                        <a:pt x="399" y="68"/>
                      </a:lnTo>
                      <a:lnTo>
                        <a:pt x="399" y="68"/>
                      </a:lnTo>
                      <a:lnTo>
                        <a:pt x="399" y="68"/>
                      </a:lnTo>
                      <a:lnTo>
                        <a:pt x="399" y="68"/>
                      </a:lnTo>
                      <a:lnTo>
                        <a:pt x="400" y="68"/>
                      </a:lnTo>
                      <a:lnTo>
                        <a:pt x="400" y="68"/>
                      </a:lnTo>
                      <a:lnTo>
                        <a:pt x="400" y="67"/>
                      </a:lnTo>
                      <a:lnTo>
                        <a:pt x="400" y="68"/>
                      </a:lnTo>
                      <a:lnTo>
                        <a:pt x="400" y="68"/>
                      </a:lnTo>
                      <a:lnTo>
                        <a:pt x="400" y="69"/>
                      </a:lnTo>
                      <a:lnTo>
                        <a:pt x="400" y="69"/>
                      </a:lnTo>
                      <a:lnTo>
                        <a:pt x="399" y="70"/>
                      </a:lnTo>
                      <a:lnTo>
                        <a:pt x="399" y="70"/>
                      </a:lnTo>
                      <a:lnTo>
                        <a:pt x="399" y="71"/>
                      </a:lnTo>
                      <a:lnTo>
                        <a:pt x="399" y="71"/>
                      </a:lnTo>
                      <a:lnTo>
                        <a:pt x="399" y="72"/>
                      </a:lnTo>
                      <a:lnTo>
                        <a:pt x="399" y="72"/>
                      </a:lnTo>
                      <a:lnTo>
                        <a:pt x="399" y="72"/>
                      </a:lnTo>
                      <a:lnTo>
                        <a:pt x="400" y="73"/>
                      </a:lnTo>
                      <a:lnTo>
                        <a:pt x="398" y="74"/>
                      </a:lnTo>
                      <a:lnTo>
                        <a:pt x="398" y="74"/>
                      </a:lnTo>
                      <a:lnTo>
                        <a:pt x="398" y="74"/>
                      </a:lnTo>
                      <a:lnTo>
                        <a:pt x="398" y="75"/>
                      </a:lnTo>
                      <a:lnTo>
                        <a:pt x="399" y="75"/>
                      </a:lnTo>
                      <a:lnTo>
                        <a:pt x="399" y="75"/>
                      </a:lnTo>
                      <a:lnTo>
                        <a:pt x="399" y="75"/>
                      </a:lnTo>
                      <a:lnTo>
                        <a:pt x="399" y="76"/>
                      </a:lnTo>
                      <a:lnTo>
                        <a:pt x="399" y="76"/>
                      </a:lnTo>
                      <a:lnTo>
                        <a:pt x="399" y="77"/>
                      </a:lnTo>
                      <a:lnTo>
                        <a:pt x="399" y="78"/>
                      </a:lnTo>
                      <a:lnTo>
                        <a:pt x="399" y="78"/>
                      </a:lnTo>
                      <a:lnTo>
                        <a:pt x="398" y="78"/>
                      </a:lnTo>
                      <a:lnTo>
                        <a:pt x="398" y="79"/>
                      </a:lnTo>
                      <a:lnTo>
                        <a:pt x="398" y="79"/>
                      </a:lnTo>
                      <a:lnTo>
                        <a:pt x="398" y="79"/>
                      </a:lnTo>
                      <a:lnTo>
                        <a:pt x="398" y="79"/>
                      </a:lnTo>
                      <a:lnTo>
                        <a:pt x="398" y="79"/>
                      </a:lnTo>
                      <a:lnTo>
                        <a:pt x="398" y="79"/>
                      </a:lnTo>
                      <a:lnTo>
                        <a:pt x="399" y="79"/>
                      </a:lnTo>
                      <a:lnTo>
                        <a:pt x="399" y="79"/>
                      </a:lnTo>
                      <a:lnTo>
                        <a:pt x="399" y="80"/>
                      </a:lnTo>
                      <a:lnTo>
                        <a:pt x="399" y="80"/>
                      </a:lnTo>
                      <a:lnTo>
                        <a:pt x="399" y="79"/>
                      </a:lnTo>
                      <a:lnTo>
                        <a:pt x="399" y="79"/>
                      </a:lnTo>
                      <a:lnTo>
                        <a:pt x="399" y="80"/>
                      </a:lnTo>
                      <a:lnTo>
                        <a:pt x="399" y="79"/>
                      </a:lnTo>
                      <a:lnTo>
                        <a:pt x="400" y="79"/>
                      </a:lnTo>
                      <a:lnTo>
                        <a:pt x="400" y="79"/>
                      </a:lnTo>
                      <a:lnTo>
                        <a:pt x="400" y="79"/>
                      </a:lnTo>
                      <a:lnTo>
                        <a:pt x="400" y="79"/>
                      </a:lnTo>
                      <a:lnTo>
                        <a:pt x="402" y="79"/>
                      </a:lnTo>
                      <a:lnTo>
                        <a:pt x="402" y="79"/>
                      </a:lnTo>
                      <a:lnTo>
                        <a:pt x="402" y="79"/>
                      </a:lnTo>
                      <a:lnTo>
                        <a:pt x="402" y="79"/>
                      </a:lnTo>
                      <a:lnTo>
                        <a:pt x="402" y="79"/>
                      </a:lnTo>
                      <a:lnTo>
                        <a:pt x="403" y="79"/>
                      </a:lnTo>
                      <a:lnTo>
                        <a:pt x="403" y="78"/>
                      </a:lnTo>
                      <a:lnTo>
                        <a:pt x="403" y="78"/>
                      </a:lnTo>
                      <a:lnTo>
                        <a:pt x="403" y="79"/>
                      </a:lnTo>
                      <a:lnTo>
                        <a:pt x="403" y="79"/>
                      </a:lnTo>
                      <a:lnTo>
                        <a:pt x="404" y="79"/>
                      </a:lnTo>
                      <a:lnTo>
                        <a:pt x="403" y="78"/>
                      </a:lnTo>
                      <a:lnTo>
                        <a:pt x="404" y="78"/>
                      </a:lnTo>
                      <a:lnTo>
                        <a:pt x="404" y="79"/>
                      </a:lnTo>
                      <a:lnTo>
                        <a:pt x="404" y="78"/>
                      </a:lnTo>
                      <a:lnTo>
                        <a:pt x="405" y="79"/>
                      </a:lnTo>
                      <a:lnTo>
                        <a:pt x="405" y="78"/>
                      </a:lnTo>
                      <a:lnTo>
                        <a:pt x="405" y="78"/>
                      </a:lnTo>
                      <a:lnTo>
                        <a:pt x="405" y="78"/>
                      </a:lnTo>
                      <a:lnTo>
                        <a:pt x="405" y="78"/>
                      </a:lnTo>
                      <a:lnTo>
                        <a:pt x="405" y="78"/>
                      </a:lnTo>
                      <a:lnTo>
                        <a:pt x="405" y="77"/>
                      </a:lnTo>
                      <a:lnTo>
                        <a:pt x="405" y="77"/>
                      </a:lnTo>
                      <a:lnTo>
                        <a:pt x="405" y="77"/>
                      </a:lnTo>
                      <a:lnTo>
                        <a:pt x="405" y="77"/>
                      </a:lnTo>
                      <a:lnTo>
                        <a:pt x="405" y="76"/>
                      </a:lnTo>
                      <a:lnTo>
                        <a:pt x="405" y="76"/>
                      </a:lnTo>
                      <a:lnTo>
                        <a:pt x="405" y="76"/>
                      </a:lnTo>
                      <a:lnTo>
                        <a:pt x="405" y="75"/>
                      </a:lnTo>
                      <a:lnTo>
                        <a:pt x="405" y="75"/>
                      </a:lnTo>
                      <a:lnTo>
                        <a:pt x="405" y="75"/>
                      </a:lnTo>
                      <a:lnTo>
                        <a:pt x="405" y="75"/>
                      </a:lnTo>
                      <a:lnTo>
                        <a:pt x="405" y="75"/>
                      </a:lnTo>
                      <a:lnTo>
                        <a:pt x="405" y="75"/>
                      </a:lnTo>
                      <a:lnTo>
                        <a:pt x="406" y="75"/>
                      </a:lnTo>
                      <a:lnTo>
                        <a:pt x="406" y="74"/>
                      </a:lnTo>
                      <a:lnTo>
                        <a:pt x="406" y="75"/>
                      </a:lnTo>
                      <a:lnTo>
                        <a:pt x="407" y="75"/>
                      </a:lnTo>
                      <a:lnTo>
                        <a:pt x="407" y="75"/>
                      </a:lnTo>
                      <a:lnTo>
                        <a:pt x="407" y="75"/>
                      </a:lnTo>
                      <a:lnTo>
                        <a:pt x="407" y="75"/>
                      </a:lnTo>
                      <a:lnTo>
                        <a:pt x="407" y="76"/>
                      </a:lnTo>
                      <a:lnTo>
                        <a:pt x="407" y="76"/>
                      </a:lnTo>
                      <a:lnTo>
                        <a:pt x="407" y="76"/>
                      </a:lnTo>
                      <a:lnTo>
                        <a:pt x="407" y="76"/>
                      </a:lnTo>
                      <a:lnTo>
                        <a:pt x="408" y="76"/>
                      </a:lnTo>
                      <a:lnTo>
                        <a:pt x="408" y="76"/>
                      </a:lnTo>
                      <a:lnTo>
                        <a:pt x="409" y="76"/>
                      </a:lnTo>
                      <a:lnTo>
                        <a:pt x="409" y="77"/>
                      </a:lnTo>
                      <a:lnTo>
                        <a:pt x="409" y="77"/>
                      </a:lnTo>
                      <a:lnTo>
                        <a:pt x="408" y="77"/>
                      </a:lnTo>
                      <a:lnTo>
                        <a:pt x="408" y="77"/>
                      </a:lnTo>
                      <a:lnTo>
                        <a:pt x="408" y="78"/>
                      </a:lnTo>
                      <a:lnTo>
                        <a:pt x="409" y="78"/>
                      </a:lnTo>
                      <a:lnTo>
                        <a:pt x="409" y="77"/>
                      </a:lnTo>
                      <a:lnTo>
                        <a:pt x="409" y="78"/>
                      </a:lnTo>
                      <a:lnTo>
                        <a:pt x="409" y="78"/>
                      </a:lnTo>
                      <a:lnTo>
                        <a:pt x="409" y="78"/>
                      </a:lnTo>
                      <a:lnTo>
                        <a:pt x="409" y="78"/>
                      </a:lnTo>
                      <a:lnTo>
                        <a:pt x="409" y="78"/>
                      </a:lnTo>
                      <a:lnTo>
                        <a:pt x="409" y="78"/>
                      </a:lnTo>
                      <a:lnTo>
                        <a:pt x="410" y="78"/>
                      </a:lnTo>
                      <a:lnTo>
                        <a:pt x="411" y="78"/>
                      </a:lnTo>
                      <a:lnTo>
                        <a:pt x="411" y="78"/>
                      </a:lnTo>
                      <a:lnTo>
                        <a:pt x="412" y="78"/>
                      </a:lnTo>
                      <a:lnTo>
                        <a:pt x="412" y="78"/>
                      </a:lnTo>
                      <a:lnTo>
                        <a:pt x="412" y="78"/>
                      </a:lnTo>
                      <a:lnTo>
                        <a:pt x="412" y="79"/>
                      </a:lnTo>
                      <a:lnTo>
                        <a:pt x="412" y="79"/>
                      </a:lnTo>
                      <a:lnTo>
                        <a:pt x="412" y="79"/>
                      </a:lnTo>
                      <a:lnTo>
                        <a:pt x="413" y="80"/>
                      </a:lnTo>
                      <a:lnTo>
                        <a:pt x="413" y="80"/>
                      </a:lnTo>
                      <a:lnTo>
                        <a:pt x="413" y="81"/>
                      </a:lnTo>
                      <a:lnTo>
                        <a:pt x="413" y="81"/>
                      </a:lnTo>
                      <a:lnTo>
                        <a:pt x="413" y="81"/>
                      </a:lnTo>
                      <a:lnTo>
                        <a:pt x="413" y="81"/>
                      </a:lnTo>
                      <a:lnTo>
                        <a:pt x="414" y="81"/>
                      </a:lnTo>
                      <a:lnTo>
                        <a:pt x="414" y="81"/>
                      </a:lnTo>
                      <a:lnTo>
                        <a:pt x="414" y="81"/>
                      </a:lnTo>
                      <a:lnTo>
                        <a:pt x="415" y="81"/>
                      </a:lnTo>
                      <a:lnTo>
                        <a:pt x="415" y="80"/>
                      </a:lnTo>
                      <a:lnTo>
                        <a:pt x="415" y="81"/>
                      </a:lnTo>
                      <a:lnTo>
                        <a:pt x="415" y="81"/>
                      </a:lnTo>
                      <a:lnTo>
                        <a:pt x="415" y="80"/>
                      </a:lnTo>
                      <a:lnTo>
                        <a:pt x="415" y="80"/>
                      </a:lnTo>
                      <a:lnTo>
                        <a:pt x="415" y="80"/>
                      </a:lnTo>
                      <a:lnTo>
                        <a:pt x="415" y="80"/>
                      </a:lnTo>
                      <a:lnTo>
                        <a:pt x="415" y="79"/>
                      </a:lnTo>
                      <a:lnTo>
                        <a:pt x="416" y="79"/>
                      </a:lnTo>
                      <a:lnTo>
                        <a:pt x="416" y="80"/>
                      </a:lnTo>
                      <a:lnTo>
                        <a:pt x="416" y="79"/>
                      </a:lnTo>
                      <a:lnTo>
                        <a:pt x="417" y="79"/>
                      </a:lnTo>
                      <a:lnTo>
                        <a:pt x="417" y="80"/>
                      </a:lnTo>
                      <a:lnTo>
                        <a:pt x="417" y="80"/>
                      </a:lnTo>
                      <a:lnTo>
                        <a:pt x="417" y="80"/>
                      </a:lnTo>
                      <a:lnTo>
                        <a:pt x="417" y="80"/>
                      </a:lnTo>
                      <a:lnTo>
                        <a:pt x="417" y="80"/>
                      </a:lnTo>
                      <a:lnTo>
                        <a:pt x="417" y="80"/>
                      </a:lnTo>
                      <a:lnTo>
                        <a:pt x="418" y="80"/>
                      </a:lnTo>
                      <a:lnTo>
                        <a:pt x="418" y="80"/>
                      </a:lnTo>
                      <a:lnTo>
                        <a:pt x="418" y="80"/>
                      </a:lnTo>
                      <a:lnTo>
                        <a:pt x="418" y="81"/>
                      </a:lnTo>
                      <a:lnTo>
                        <a:pt x="418" y="81"/>
                      </a:lnTo>
                      <a:lnTo>
                        <a:pt x="418" y="81"/>
                      </a:lnTo>
                      <a:lnTo>
                        <a:pt x="418" y="81"/>
                      </a:lnTo>
                      <a:lnTo>
                        <a:pt x="419" y="81"/>
                      </a:lnTo>
                      <a:lnTo>
                        <a:pt x="419" y="81"/>
                      </a:lnTo>
                      <a:lnTo>
                        <a:pt x="419" y="81"/>
                      </a:lnTo>
                      <a:lnTo>
                        <a:pt x="419" y="81"/>
                      </a:lnTo>
                      <a:lnTo>
                        <a:pt x="419" y="82"/>
                      </a:lnTo>
                      <a:lnTo>
                        <a:pt x="419" y="82"/>
                      </a:lnTo>
                      <a:lnTo>
                        <a:pt x="420" y="82"/>
                      </a:lnTo>
                      <a:lnTo>
                        <a:pt x="420" y="82"/>
                      </a:lnTo>
                      <a:lnTo>
                        <a:pt x="420" y="82"/>
                      </a:lnTo>
                      <a:lnTo>
                        <a:pt x="420" y="82"/>
                      </a:lnTo>
                      <a:lnTo>
                        <a:pt x="420" y="82"/>
                      </a:lnTo>
                      <a:lnTo>
                        <a:pt x="420" y="82"/>
                      </a:lnTo>
                      <a:lnTo>
                        <a:pt x="421" y="82"/>
                      </a:lnTo>
                      <a:lnTo>
                        <a:pt x="421" y="82"/>
                      </a:lnTo>
                      <a:lnTo>
                        <a:pt x="421" y="82"/>
                      </a:lnTo>
                      <a:lnTo>
                        <a:pt x="422" y="82"/>
                      </a:lnTo>
                      <a:lnTo>
                        <a:pt x="423" y="82"/>
                      </a:lnTo>
                      <a:lnTo>
                        <a:pt x="424" y="82"/>
                      </a:lnTo>
                      <a:lnTo>
                        <a:pt x="424" y="82"/>
                      </a:lnTo>
                      <a:lnTo>
                        <a:pt x="424" y="82"/>
                      </a:lnTo>
                      <a:lnTo>
                        <a:pt x="425" y="82"/>
                      </a:lnTo>
                      <a:lnTo>
                        <a:pt x="425" y="82"/>
                      </a:lnTo>
                      <a:lnTo>
                        <a:pt x="425" y="82"/>
                      </a:lnTo>
                      <a:lnTo>
                        <a:pt x="425" y="83"/>
                      </a:lnTo>
                      <a:lnTo>
                        <a:pt x="426" y="83"/>
                      </a:lnTo>
                      <a:lnTo>
                        <a:pt x="426" y="83"/>
                      </a:lnTo>
                      <a:lnTo>
                        <a:pt x="426" y="84"/>
                      </a:lnTo>
                      <a:lnTo>
                        <a:pt x="434" y="94"/>
                      </a:lnTo>
                      <a:lnTo>
                        <a:pt x="435" y="94"/>
                      </a:lnTo>
                      <a:lnTo>
                        <a:pt x="435" y="93"/>
                      </a:lnTo>
                      <a:lnTo>
                        <a:pt x="435" y="93"/>
                      </a:lnTo>
                      <a:lnTo>
                        <a:pt x="435" y="92"/>
                      </a:lnTo>
                      <a:lnTo>
                        <a:pt x="436" y="92"/>
                      </a:lnTo>
                      <a:lnTo>
                        <a:pt x="436" y="92"/>
                      </a:lnTo>
                      <a:lnTo>
                        <a:pt x="436" y="92"/>
                      </a:lnTo>
                      <a:lnTo>
                        <a:pt x="436" y="91"/>
                      </a:lnTo>
                      <a:lnTo>
                        <a:pt x="436" y="91"/>
                      </a:lnTo>
                      <a:lnTo>
                        <a:pt x="436" y="91"/>
                      </a:lnTo>
                      <a:lnTo>
                        <a:pt x="437" y="91"/>
                      </a:lnTo>
                      <a:lnTo>
                        <a:pt x="437" y="90"/>
                      </a:lnTo>
                      <a:lnTo>
                        <a:pt x="437" y="90"/>
                      </a:lnTo>
                      <a:lnTo>
                        <a:pt x="437" y="90"/>
                      </a:lnTo>
                      <a:lnTo>
                        <a:pt x="437" y="90"/>
                      </a:lnTo>
                      <a:lnTo>
                        <a:pt x="437" y="89"/>
                      </a:lnTo>
                      <a:lnTo>
                        <a:pt x="438" y="89"/>
                      </a:lnTo>
                      <a:lnTo>
                        <a:pt x="438" y="89"/>
                      </a:lnTo>
                      <a:lnTo>
                        <a:pt x="438" y="89"/>
                      </a:lnTo>
                      <a:lnTo>
                        <a:pt x="438" y="89"/>
                      </a:lnTo>
                      <a:lnTo>
                        <a:pt x="438" y="89"/>
                      </a:lnTo>
                      <a:lnTo>
                        <a:pt x="439" y="88"/>
                      </a:lnTo>
                      <a:lnTo>
                        <a:pt x="439" y="88"/>
                      </a:lnTo>
                      <a:lnTo>
                        <a:pt x="439" y="88"/>
                      </a:lnTo>
                      <a:lnTo>
                        <a:pt x="439" y="87"/>
                      </a:lnTo>
                      <a:lnTo>
                        <a:pt x="439" y="87"/>
                      </a:lnTo>
                      <a:lnTo>
                        <a:pt x="439" y="87"/>
                      </a:lnTo>
                      <a:lnTo>
                        <a:pt x="439" y="87"/>
                      </a:lnTo>
                      <a:lnTo>
                        <a:pt x="439" y="87"/>
                      </a:lnTo>
                      <a:lnTo>
                        <a:pt x="438" y="87"/>
                      </a:lnTo>
                      <a:lnTo>
                        <a:pt x="438" y="87"/>
                      </a:lnTo>
                      <a:lnTo>
                        <a:pt x="438" y="87"/>
                      </a:lnTo>
                      <a:lnTo>
                        <a:pt x="437" y="86"/>
                      </a:lnTo>
                      <a:lnTo>
                        <a:pt x="437" y="86"/>
                      </a:lnTo>
                      <a:lnTo>
                        <a:pt x="437" y="86"/>
                      </a:lnTo>
                      <a:lnTo>
                        <a:pt x="437" y="85"/>
                      </a:lnTo>
                      <a:lnTo>
                        <a:pt x="437" y="84"/>
                      </a:lnTo>
                      <a:lnTo>
                        <a:pt x="437" y="84"/>
                      </a:lnTo>
                      <a:lnTo>
                        <a:pt x="437" y="83"/>
                      </a:lnTo>
                      <a:lnTo>
                        <a:pt x="437" y="83"/>
                      </a:lnTo>
                      <a:lnTo>
                        <a:pt x="437" y="83"/>
                      </a:lnTo>
                      <a:lnTo>
                        <a:pt x="437" y="82"/>
                      </a:lnTo>
                      <a:lnTo>
                        <a:pt x="436" y="82"/>
                      </a:lnTo>
                      <a:lnTo>
                        <a:pt x="437" y="82"/>
                      </a:lnTo>
                      <a:lnTo>
                        <a:pt x="437" y="82"/>
                      </a:lnTo>
                      <a:lnTo>
                        <a:pt x="437" y="81"/>
                      </a:lnTo>
                      <a:lnTo>
                        <a:pt x="437" y="80"/>
                      </a:lnTo>
                      <a:lnTo>
                        <a:pt x="437" y="80"/>
                      </a:lnTo>
                      <a:lnTo>
                        <a:pt x="437" y="80"/>
                      </a:lnTo>
                      <a:lnTo>
                        <a:pt x="437" y="79"/>
                      </a:lnTo>
                      <a:lnTo>
                        <a:pt x="438" y="79"/>
                      </a:lnTo>
                      <a:lnTo>
                        <a:pt x="438" y="79"/>
                      </a:lnTo>
                      <a:lnTo>
                        <a:pt x="438" y="79"/>
                      </a:lnTo>
                      <a:lnTo>
                        <a:pt x="438" y="79"/>
                      </a:lnTo>
                      <a:lnTo>
                        <a:pt x="438" y="78"/>
                      </a:lnTo>
                      <a:lnTo>
                        <a:pt x="438" y="78"/>
                      </a:lnTo>
                      <a:lnTo>
                        <a:pt x="438" y="77"/>
                      </a:lnTo>
                      <a:lnTo>
                        <a:pt x="438" y="77"/>
                      </a:lnTo>
                      <a:lnTo>
                        <a:pt x="437" y="77"/>
                      </a:lnTo>
                      <a:lnTo>
                        <a:pt x="437" y="77"/>
                      </a:lnTo>
                      <a:lnTo>
                        <a:pt x="437" y="76"/>
                      </a:lnTo>
                      <a:lnTo>
                        <a:pt x="437" y="76"/>
                      </a:lnTo>
                      <a:lnTo>
                        <a:pt x="437" y="76"/>
                      </a:lnTo>
                      <a:lnTo>
                        <a:pt x="437" y="75"/>
                      </a:lnTo>
                      <a:lnTo>
                        <a:pt x="437" y="75"/>
                      </a:lnTo>
                      <a:lnTo>
                        <a:pt x="437" y="75"/>
                      </a:lnTo>
                      <a:lnTo>
                        <a:pt x="437" y="75"/>
                      </a:lnTo>
                      <a:lnTo>
                        <a:pt x="436" y="75"/>
                      </a:lnTo>
                      <a:lnTo>
                        <a:pt x="437" y="75"/>
                      </a:lnTo>
                      <a:lnTo>
                        <a:pt x="436" y="75"/>
                      </a:lnTo>
                      <a:lnTo>
                        <a:pt x="436" y="74"/>
                      </a:lnTo>
                      <a:lnTo>
                        <a:pt x="436" y="74"/>
                      </a:lnTo>
                      <a:lnTo>
                        <a:pt x="437" y="74"/>
                      </a:lnTo>
                      <a:lnTo>
                        <a:pt x="437" y="74"/>
                      </a:lnTo>
                      <a:lnTo>
                        <a:pt x="437" y="74"/>
                      </a:lnTo>
                      <a:lnTo>
                        <a:pt x="437" y="74"/>
                      </a:lnTo>
                      <a:lnTo>
                        <a:pt x="437" y="74"/>
                      </a:lnTo>
                      <a:lnTo>
                        <a:pt x="437" y="74"/>
                      </a:lnTo>
                      <a:lnTo>
                        <a:pt x="437" y="73"/>
                      </a:lnTo>
                      <a:lnTo>
                        <a:pt x="437" y="73"/>
                      </a:lnTo>
                      <a:lnTo>
                        <a:pt x="437" y="73"/>
                      </a:lnTo>
                      <a:lnTo>
                        <a:pt x="437" y="73"/>
                      </a:lnTo>
                      <a:lnTo>
                        <a:pt x="437" y="73"/>
                      </a:lnTo>
                      <a:lnTo>
                        <a:pt x="437" y="73"/>
                      </a:lnTo>
                      <a:lnTo>
                        <a:pt x="437" y="73"/>
                      </a:lnTo>
                      <a:lnTo>
                        <a:pt x="437" y="72"/>
                      </a:lnTo>
                      <a:lnTo>
                        <a:pt x="437" y="72"/>
                      </a:lnTo>
                      <a:lnTo>
                        <a:pt x="437" y="72"/>
                      </a:lnTo>
                      <a:lnTo>
                        <a:pt x="437" y="72"/>
                      </a:lnTo>
                      <a:lnTo>
                        <a:pt x="437" y="72"/>
                      </a:lnTo>
                      <a:lnTo>
                        <a:pt x="437" y="72"/>
                      </a:lnTo>
                      <a:lnTo>
                        <a:pt x="437" y="72"/>
                      </a:lnTo>
                      <a:lnTo>
                        <a:pt x="437" y="72"/>
                      </a:lnTo>
                      <a:lnTo>
                        <a:pt x="437" y="71"/>
                      </a:lnTo>
                      <a:lnTo>
                        <a:pt x="436" y="71"/>
                      </a:lnTo>
                      <a:lnTo>
                        <a:pt x="437" y="71"/>
                      </a:lnTo>
                      <a:lnTo>
                        <a:pt x="437" y="71"/>
                      </a:lnTo>
                      <a:lnTo>
                        <a:pt x="438" y="71"/>
                      </a:lnTo>
                      <a:lnTo>
                        <a:pt x="438" y="70"/>
                      </a:lnTo>
                      <a:lnTo>
                        <a:pt x="438" y="70"/>
                      </a:lnTo>
                      <a:lnTo>
                        <a:pt x="438" y="70"/>
                      </a:lnTo>
                      <a:lnTo>
                        <a:pt x="438" y="70"/>
                      </a:lnTo>
                      <a:lnTo>
                        <a:pt x="438" y="69"/>
                      </a:lnTo>
                      <a:lnTo>
                        <a:pt x="438" y="69"/>
                      </a:lnTo>
                      <a:lnTo>
                        <a:pt x="438" y="69"/>
                      </a:lnTo>
                      <a:lnTo>
                        <a:pt x="438" y="69"/>
                      </a:lnTo>
                      <a:lnTo>
                        <a:pt x="438" y="69"/>
                      </a:lnTo>
                      <a:lnTo>
                        <a:pt x="438" y="69"/>
                      </a:lnTo>
                      <a:lnTo>
                        <a:pt x="438" y="68"/>
                      </a:lnTo>
                      <a:lnTo>
                        <a:pt x="438" y="68"/>
                      </a:lnTo>
                      <a:lnTo>
                        <a:pt x="438" y="68"/>
                      </a:lnTo>
                      <a:lnTo>
                        <a:pt x="439" y="67"/>
                      </a:lnTo>
                      <a:lnTo>
                        <a:pt x="439" y="67"/>
                      </a:lnTo>
                      <a:lnTo>
                        <a:pt x="439" y="67"/>
                      </a:lnTo>
                      <a:lnTo>
                        <a:pt x="439" y="67"/>
                      </a:lnTo>
                      <a:lnTo>
                        <a:pt x="439" y="66"/>
                      </a:lnTo>
                      <a:lnTo>
                        <a:pt x="440" y="67"/>
                      </a:lnTo>
                      <a:lnTo>
                        <a:pt x="440" y="67"/>
                      </a:lnTo>
                      <a:lnTo>
                        <a:pt x="440" y="67"/>
                      </a:lnTo>
                      <a:lnTo>
                        <a:pt x="441" y="67"/>
                      </a:lnTo>
                      <a:lnTo>
                        <a:pt x="441" y="67"/>
                      </a:lnTo>
                      <a:lnTo>
                        <a:pt x="441" y="67"/>
                      </a:lnTo>
                      <a:lnTo>
                        <a:pt x="442" y="67"/>
                      </a:lnTo>
                      <a:lnTo>
                        <a:pt x="442" y="68"/>
                      </a:lnTo>
                      <a:lnTo>
                        <a:pt x="443" y="68"/>
                      </a:lnTo>
                      <a:lnTo>
                        <a:pt x="444" y="68"/>
                      </a:lnTo>
                      <a:lnTo>
                        <a:pt x="444" y="68"/>
                      </a:lnTo>
                      <a:lnTo>
                        <a:pt x="445" y="68"/>
                      </a:lnTo>
                      <a:lnTo>
                        <a:pt x="445" y="68"/>
                      </a:lnTo>
                      <a:lnTo>
                        <a:pt x="445" y="69"/>
                      </a:lnTo>
                      <a:lnTo>
                        <a:pt x="444" y="69"/>
                      </a:lnTo>
                      <a:lnTo>
                        <a:pt x="444" y="70"/>
                      </a:lnTo>
                      <a:lnTo>
                        <a:pt x="444" y="71"/>
                      </a:lnTo>
                      <a:lnTo>
                        <a:pt x="445" y="71"/>
                      </a:lnTo>
                      <a:lnTo>
                        <a:pt x="444" y="72"/>
                      </a:lnTo>
                      <a:lnTo>
                        <a:pt x="444" y="73"/>
                      </a:lnTo>
                      <a:lnTo>
                        <a:pt x="445" y="73"/>
                      </a:lnTo>
                      <a:lnTo>
                        <a:pt x="446" y="74"/>
                      </a:lnTo>
                      <a:lnTo>
                        <a:pt x="446" y="74"/>
                      </a:lnTo>
                      <a:lnTo>
                        <a:pt x="447" y="73"/>
                      </a:lnTo>
                      <a:lnTo>
                        <a:pt x="447" y="73"/>
                      </a:lnTo>
                      <a:lnTo>
                        <a:pt x="448" y="73"/>
                      </a:lnTo>
                      <a:lnTo>
                        <a:pt x="448" y="74"/>
                      </a:lnTo>
                      <a:lnTo>
                        <a:pt x="448" y="74"/>
                      </a:lnTo>
                      <a:lnTo>
                        <a:pt x="449" y="74"/>
                      </a:lnTo>
                      <a:lnTo>
                        <a:pt x="450" y="73"/>
                      </a:lnTo>
                      <a:lnTo>
                        <a:pt x="450" y="73"/>
                      </a:lnTo>
                      <a:lnTo>
                        <a:pt x="450" y="73"/>
                      </a:lnTo>
                      <a:lnTo>
                        <a:pt x="451" y="74"/>
                      </a:lnTo>
                      <a:lnTo>
                        <a:pt x="451" y="74"/>
                      </a:lnTo>
                      <a:lnTo>
                        <a:pt x="451" y="74"/>
                      </a:lnTo>
                      <a:lnTo>
                        <a:pt x="450" y="74"/>
                      </a:lnTo>
                      <a:lnTo>
                        <a:pt x="450" y="75"/>
                      </a:lnTo>
                      <a:lnTo>
                        <a:pt x="450" y="76"/>
                      </a:lnTo>
                      <a:lnTo>
                        <a:pt x="450" y="76"/>
                      </a:lnTo>
                      <a:lnTo>
                        <a:pt x="451" y="77"/>
                      </a:lnTo>
                      <a:lnTo>
                        <a:pt x="452" y="77"/>
                      </a:lnTo>
                      <a:lnTo>
                        <a:pt x="452" y="77"/>
                      </a:lnTo>
                      <a:lnTo>
                        <a:pt x="453" y="77"/>
                      </a:lnTo>
                      <a:lnTo>
                        <a:pt x="453" y="77"/>
                      </a:lnTo>
                      <a:lnTo>
                        <a:pt x="454" y="77"/>
                      </a:lnTo>
                      <a:lnTo>
                        <a:pt x="454" y="77"/>
                      </a:lnTo>
                      <a:lnTo>
                        <a:pt x="454" y="78"/>
                      </a:lnTo>
                      <a:lnTo>
                        <a:pt x="453" y="78"/>
                      </a:lnTo>
                      <a:lnTo>
                        <a:pt x="452" y="78"/>
                      </a:lnTo>
                      <a:lnTo>
                        <a:pt x="452" y="79"/>
                      </a:lnTo>
                      <a:lnTo>
                        <a:pt x="452" y="79"/>
                      </a:lnTo>
                      <a:lnTo>
                        <a:pt x="453" y="79"/>
                      </a:lnTo>
                      <a:lnTo>
                        <a:pt x="454" y="80"/>
                      </a:lnTo>
                      <a:lnTo>
                        <a:pt x="454" y="81"/>
                      </a:lnTo>
                      <a:lnTo>
                        <a:pt x="454" y="81"/>
                      </a:lnTo>
                      <a:lnTo>
                        <a:pt x="454" y="82"/>
                      </a:lnTo>
                      <a:lnTo>
                        <a:pt x="454" y="82"/>
                      </a:lnTo>
                      <a:lnTo>
                        <a:pt x="454" y="82"/>
                      </a:lnTo>
                      <a:lnTo>
                        <a:pt x="454" y="82"/>
                      </a:lnTo>
                      <a:lnTo>
                        <a:pt x="455" y="82"/>
                      </a:lnTo>
                      <a:lnTo>
                        <a:pt x="455" y="82"/>
                      </a:lnTo>
                      <a:lnTo>
                        <a:pt x="455" y="81"/>
                      </a:lnTo>
                      <a:lnTo>
                        <a:pt x="455" y="81"/>
                      </a:lnTo>
                      <a:lnTo>
                        <a:pt x="457" y="80"/>
                      </a:lnTo>
                      <a:lnTo>
                        <a:pt x="457" y="80"/>
                      </a:lnTo>
                      <a:lnTo>
                        <a:pt x="457" y="80"/>
                      </a:lnTo>
                      <a:lnTo>
                        <a:pt x="457" y="79"/>
                      </a:lnTo>
                      <a:lnTo>
                        <a:pt x="457" y="79"/>
                      </a:lnTo>
                      <a:lnTo>
                        <a:pt x="457" y="78"/>
                      </a:lnTo>
                      <a:lnTo>
                        <a:pt x="457" y="78"/>
                      </a:lnTo>
                      <a:lnTo>
                        <a:pt x="458" y="78"/>
                      </a:lnTo>
                      <a:lnTo>
                        <a:pt x="458" y="78"/>
                      </a:lnTo>
                      <a:lnTo>
                        <a:pt x="458" y="77"/>
                      </a:lnTo>
                      <a:lnTo>
                        <a:pt x="459" y="77"/>
                      </a:lnTo>
                      <a:lnTo>
                        <a:pt x="459" y="78"/>
                      </a:lnTo>
                      <a:lnTo>
                        <a:pt x="460" y="79"/>
                      </a:lnTo>
                      <a:lnTo>
                        <a:pt x="460" y="79"/>
                      </a:lnTo>
                      <a:lnTo>
                        <a:pt x="461" y="79"/>
                      </a:lnTo>
                      <a:lnTo>
                        <a:pt x="461" y="79"/>
                      </a:lnTo>
                      <a:lnTo>
                        <a:pt x="462" y="79"/>
                      </a:lnTo>
                      <a:lnTo>
                        <a:pt x="462" y="79"/>
                      </a:lnTo>
                      <a:lnTo>
                        <a:pt x="462" y="80"/>
                      </a:lnTo>
                      <a:lnTo>
                        <a:pt x="463" y="80"/>
                      </a:lnTo>
                      <a:lnTo>
                        <a:pt x="463" y="79"/>
                      </a:lnTo>
                      <a:lnTo>
                        <a:pt x="464" y="79"/>
                      </a:lnTo>
                      <a:lnTo>
                        <a:pt x="464" y="79"/>
                      </a:lnTo>
                      <a:lnTo>
                        <a:pt x="465" y="79"/>
                      </a:lnTo>
                      <a:lnTo>
                        <a:pt x="465" y="80"/>
                      </a:lnTo>
                      <a:lnTo>
                        <a:pt x="465" y="80"/>
                      </a:lnTo>
                      <a:lnTo>
                        <a:pt x="465" y="80"/>
                      </a:lnTo>
                      <a:lnTo>
                        <a:pt x="465" y="80"/>
                      </a:lnTo>
                      <a:lnTo>
                        <a:pt x="465" y="80"/>
                      </a:lnTo>
                      <a:lnTo>
                        <a:pt x="465" y="81"/>
                      </a:lnTo>
                      <a:lnTo>
                        <a:pt x="465" y="81"/>
                      </a:lnTo>
                      <a:lnTo>
                        <a:pt x="465" y="81"/>
                      </a:lnTo>
                      <a:lnTo>
                        <a:pt x="466" y="81"/>
                      </a:lnTo>
                      <a:lnTo>
                        <a:pt x="466" y="80"/>
                      </a:lnTo>
                      <a:lnTo>
                        <a:pt x="466" y="80"/>
                      </a:lnTo>
                      <a:lnTo>
                        <a:pt x="466" y="80"/>
                      </a:lnTo>
                      <a:lnTo>
                        <a:pt x="467" y="79"/>
                      </a:lnTo>
                      <a:lnTo>
                        <a:pt x="467" y="79"/>
                      </a:lnTo>
                      <a:lnTo>
                        <a:pt x="467" y="79"/>
                      </a:lnTo>
                      <a:lnTo>
                        <a:pt x="467" y="79"/>
                      </a:lnTo>
                      <a:lnTo>
                        <a:pt x="468" y="79"/>
                      </a:lnTo>
                      <a:lnTo>
                        <a:pt x="468" y="78"/>
                      </a:lnTo>
                      <a:lnTo>
                        <a:pt x="468" y="78"/>
                      </a:lnTo>
                      <a:lnTo>
                        <a:pt x="468" y="78"/>
                      </a:lnTo>
                      <a:lnTo>
                        <a:pt x="468" y="77"/>
                      </a:lnTo>
                      <a:lnTo>
                        <a:pt x="468" y="77"/>
                      </a:lnTo>
                      <a:lnTo>
                        <a:pt x="468" y="77"/>
                      </a:lnTo>
                      <a:lnTo>
                        <a:pt x="469" y="77"/>
                      </a:lnTo>
                      <a:lnTo>
                        <a:pt x="469" y="77"/>
                      </a:lnTo>
                      <a:lnTo>
                        <a:pt x="469" y="77"/>
                      </a:lnTo>
                      <a:lnTo>
                        <a:pt x="470" y="76"/>
                      </a:lnTo>
                      <a:lnTo>
                        <a:pt x="470" y="76"/>
                      </a:lnTo>
                      <a:lnTo>
                        <a:pt x="470" y="76"/>
                      </a:lnTo>
                      <a:lnTo>
                        <a:pt x="470" y="76"/>
                      </a:lnTo>
                      <a:lnTo>
                        <a:pt x="470" y="76"/>
                      </a:lnTo>
                      <a:lnTo>
                        <a:pt x="470" y="76"/>
                      </a:lnTo>
                      <a:lnTo>
                        <a:pt x="470" y="76"/>
                      </a:lnTo>
                      <a:lnTo>
                        <a:pt x="471" y="76"/>
                      </a:lnTo>
                      <a:lnTo>
                        <a:pt x="471" y="76"/>
                      </a:lnTo>
                      <a:lnTo>
                        <a:pt x="471" y="76"/>
                      </a:lnTo>
                      <a:lnTo>
                        <a:pt x="472" y="76"/>
                      </a:lnTo>
                      <a:lnTo>
                        <a:pt x="472" y="75"/>
                      </a:lnTo>
                      <a:lnTo>
                        <a:pt x="473" y="75"/>
                      </a:lnTo>
                      <a:lnTo>
                        <a:pt x="473" y="76"/>
                      </a:lnTo>
                      <a:lnTo>
                        <a:pt x="474" y="76"/>
                      </a:lnTo>
                      <a:lnTo>
                        <a:pt x="474" y="76"/>
                      </a:lnTo>
                      <a:lnTo>
                        <a:pt x="474" y="76"/>
                      </a:lnTo>
                      <a:lnTo>
                        <a:pt x="473" y="77"/>
                      </a:lnTo>
                      <a:lnTo>
                        <a:pt x="473" y="77"/>
                      </a:lnTo>
                      <a:lnTo>
                        <a:pt x="474" y="77"/>
                      </a:lnTo>
                      <a:lnTo>
                        <a:pt x="474" y="77"/>
                      </a:lnTo>
                      <a:lnTo>
                        <a:pt x="474" y="77"/>
                      </a:lnTo>
                      <a:lnTo>
                        <a:pt x="474" y="77"/>
                      </a:lnTo>
                      <a:lnTo>
                        <a:pt x="475" y="77"/>
                      </a:lnTo>
                      <a:lnTo>
                        <a:pt x="475" y="77"/>
                      </a:lnTo>
                      <a:lnTo>
                        <a:pt x="475" y="77"/>
                      </a:lnTo>
                      <a:lnTo>
                        <a:pt x="475" y="77"/>
                      </a:lnTo>
                      <a:lnTo>
                        <a:pt x="475" y="77"/>
                      </a:lnTo>
                      <a:lnTo>
                        <a:pt x="476" y="77"/>
                      </a:lnTo>
                      <a:lnTo>
                        <a:pt x="477" y="77"/>
                      </a:lnTo>
                      <a:lnTo>
                        <a:pt x="477" y="77"/>
                      </a:lnTo>
                      <a:lnTo>
                        <a:pt x="477" y="76"/>
                      </a:lnTo>
                      <a:lnTo>
                        <a:pt x="477" y="76"/>
                      </a:lnTo>
                      <a:lnTo>
                        <a:pt x="477" y="76"/>
                      </a:lnTo>
                      <a:lnTo>
                        <a:pt x="477" y="76"/>
                      </a:lnTo>
                      <a:lnTo>
                        <a:pt x="477" y="75"/>
                      </a:lnTo>
                      <a:lnTo>
                        <a:pt x="477" y="75"/>
                      </a:lnTo>
                      <a:lnTo>
                        <a:pt x="477" y="75"/>
                      </a:lnTo>
                      <a:lnTo>
                        <a:pt x="478" y="75"/>
                      </a:lnTo>
                      <a:lnTo>
                        <a:pt x="478" y="75"/>
                      </a:lnTo>
                      <a:lnTo>
                        <a:pt x="479" y="74"/>
                      </a:lnTo>
                      <a:lnTo>
                        <a:pt x="479" y="75"/>
                      </a:lnTo>
                      <a:lnTo>
                        <a:pt x="479" y="75"/>
                      </a:lnTo>
                      <a:lnTo>
                        <a:pt x="479" y="75"/>
                      </a:lnTo>
                      <a:lnTo>
                        <a:pt x="480" y="75"/>
                      </a:lnTo>
                      <a:lnTo>
                        <a:pt x="480" y="74"/>
                      </a:lnTo>
                      <a:lnTo>
                        <a:pt x="480" y="75"/>
                      </a:lnTo>
                      <a:lnTo>
                        <a:pt x="480" y="75"/>
                      </a:lnTo>
                      <a:lnTo>
                        <a:pt x="480" y="75"/>
                      </a:lnTo>
                      <a:lnTo>
                        <a:pt x="481" y="75"/>
                      </a:lnTo>
                      <a:lnTo>
                        <a:pt x="481" y="75"/>
                      </a:lnTo>
                      <a:lnTo>
                        <a:pt x="481" y="75"/>
                      </a:lnTo>
                      <a:lnTo>
                        <a:pt x="481" y="75"/>
                      </a:lnTo>
                      <a:lnTo>
                        <a:pt x="481" y="74"/>
                      </a:lnTo>
                      <a:lnTo>
                        <a:pt x="481" y="74"/>
                      </a:lnTo>
                      <a:lnTo>
                        <a:pt x="481" y="74"/>
                      </a:lnTo>
                      <a:lnTo>
                        <a:pt x="481" y="74"/>
                      </a:lnTo>
                      <a:lnTo>
                        <a:pt x="482" y="74"/>
                      </a:lnTo>
                      <a:lnTo>
                        <a:pt x="482" y="73"/>
                      </a:lnTo>
                      <a:lnTo>
                        <a:pt x="482" y="74"/>
                      </a:lnTo>
                      <a:lnTo>
                        <a:pt x="482" y="74"/>
                      </a:lnTo>
                      <a:lnTo>
                        <a:pt x="483" y="74"/>
                      </a:lnTo>
                      <a:lnTo>
                        <a:pt x="483" y="74"/>
                      </a:lnTo>
                      <a:lnTo>
                        <a:pt x="483" y="74"/>
                      </a:lnTo>
                      <a:lnTo>
                        <a:pt x="483" y="74"/>
                      </a:lnTo>
                      <a:lnTo>
                        <a:pt x="484" y="74"/>
                      </a:lnTo>
                      <a:lnTo>
                        <a:pt x="484" y="73"/>
                      </a:lnTo>
                      <a:lnTo>
                        <a:pt x="484" y="73"/>
                      </a:lnTo>
                      <a:lnTo>
                        <a:pt x="484" y="73"/>
                      </a:lnTo>
                      <a:lnTo>
                        <a:pt x="484" y="73"/>
                      </a:lnTo>
                      <a:lnTo>
                        <a:pt x="485" y="73"/>
                      </a:lnTo>
                      <a:lnTo>
                        <a:pt x="485" y="73"/>
                      </a:lnTo>
                      <a:lnTo>
                        <a:pt x="485" y="73"/>
                      </a:lnTo>
                      <a:lnTo>
                        <a:pt x="485" y="73"/>
                      </a:lnTo>
                      <a:lnTo>
                        <a:pt x="485" y="73"/>
                      </a:lnTo>
                      <a:lnTo>
                        <a:pt x="486" y="73"/>
                      </a:lnTo>
                      <a:lnTo>
                        <a:pt x="486" y="73"/>
                      </a:lnTo>
                      <a:lnTo>
                        <a:pt x="486" y="73"/>
                      </a:lnTo>
                      <a:lnTo>
                        <a:pt x="487" y="73"/>
                      </a:lnTo>
                      <a:lnTo>
                        <a:pt x="487" y="72"/>
                      </a:lnTo>
                      <a:lnTo>
                        <a:pt x="487" y="72"/>
                      </a:lnTo>
                      <a:lnTo>
                        <a:pt x="487" y="72"/>
                      </a:lnTo>
                      <a:lnTo>
                        <a:pt x="487" y="71"/>
                      </a:lnTo>
                      <a:lnTo>
                        <a:pt x="487" y="71"/>
                      </a:lnTo>
                      <a:lnTo>
                        <a:pt x="487" y="71"/>
                      </a:lnTo>
                      <a:lnTo>
                        <a:pt x="487" y="71"/>
                      </a:lnTo>
                      <a:lnTo>
                        <a:pt x="488" y="71"/>
                      </a:lnTo>
                      <a:lnTo>
                        <a:pt x="488" y="71"/>
                      </a:lnTo>
                      <a:lnTo>
                        <a:pt x="488" y="71"/>
                      </a:lnTo>
                      <a:lnTo>
                        <a:pt x="488" y="72"/>
                      </a:lnTo>
                      <a:lnTo>
                        <a:pt x="489" y="72"/>
                      </a:lnTo>
                      <a:lnTo>
                        <a:pt x="489" y="72"/>
                      </a:lnTo>
                      <a:lnTo>
                        <a:pt x="489" y="71"/>
                      </a:lnTo>
                      <a:lnTo>
                        <a:pt x="490" y="71"/>
                      </a:lnTo>
                      <a:lnTo>
                        <a:pt x="490" y="71"/>
                      </a:lnTo>
                      <a:lnTo>
                        <a:pt x="490" y="71"/>
                      </a:lnTo>
                      <a:lnTo>
                        <a:pt x="490" y="71"/>
                      </a:lnTo>
                      <a:lnTo>
                        <a:pt x="491" y="71"/>
                      </a:lnTo>
                      <a:lnTo>
                        <a:pt x="491" y="71"/>
                      </a:lnTo>
                      <a:lnTo>
                        <a:pt x="491" y="70"/>
                      </a:lnTo>
                      <a:lnTo>
                        <a:pt x="491" y="70"/>
                      </a:lnTo>
                      <a:lnTo>
                        <a:pt x="492" y="70"/>
                      </a:lnTo>
                      <a:lnTo>
                        <a:pt x="492" y="69"/>
                      </a:lnTo>
                      <a:lnTo>
                        <a:pt x="493" y="69"/>
                      </a:lnTo>
                      <a:lnTo>
                        <a:pt x="493" y="69"/>
                      </a:lnTo>
                      <a:lnTo>
                        <a:pt x="493" y="69"/>
                      </a:lnTo>
                      <a:lnTo>
                        <a:pt x="493" y="69"/>
                      </a:lnTo>
                      <a:lnTo>
                        <a:pt x="493" y="69"/>
                      </a:lnTo>
                      <a:lnTo>
                        <a:pt x="494" y="68"/>
                      </a:lnTo>
                      <a:lnTo>
                        <a:pt x="494" y="68"/>
                      </a:lnTo>
                      <a:lnTo>
                        <a:pt x="494" y="67"/>
                      </a:lnTo>
                      <a:lnTo>
                        <a:pt x="495" y="67"/>
                      </a:lnTo>
                      <a:lnTo>
                        <a:pt x="495" y="67"/>
                      </a:lnTo>
                      <a:lnTo>
                        <a:pt x="495" y="67"/>
                      </a:lnTo>
                      <a:lnTo>
                        <a:pt x="495" y="67"/>
                      </a:lnTo>
                      <a:lnTo>
                        <a:pt x="496" y="67"/>
                      </a:lnTo>
                      <a:lnTo>
                        <a:pt x="496" y="66"/>
                      </a:lnTo>
                      <a:lnTo>
                        <a:pt x="496" y="66"/>
                      </a:lnTo>
                      <a:lnTo>
                        <a:pt x="497" y="66"/>
                      </a:lnTo>
                      <a:lnTo>
                        <a:pt x="497" y="66"/>
                      </a:lnTo>
                      <a:lnTo>
                        <a:pt x="497" y="66"/>
                      </a:lnTo>
                      <a:lnTo>
                        <a:pt x="497" y="66"/>
                      </a:lnTo>
                      <a:lnTo>
                        <a:pt x="497" y="67"/>
                      </a:lnTo>
                      <a:lnTo>
                        <a:pt x="497" y="67"/>
                      </a:lnTo>
                      <a:lnTo>
                        <a:pt x="497" y="67"/>
                      </a:lnTo>
                      <a:lnTo>
                        <a:pt x="497" y="67"/>
                      </a:lnTo>
                      <a:lnTo>
                        <a:pt x="497" y="67"/>
                      </a:lnTo>
                      <a:lnTo>
                        <a:pt x="498" y="68"/>
                      </a:lnTo>
                      <a:lnTo>
                        <a:pt x="499" y="68"/>
                      </a:lnTo>
                      <a:lnTo>
                        <a:pt x="499" y="67"/>
                      </a:lnTo>
                      <a:lnTo>
                        <a:pt x="499" y="67"/>
                      </a:lnTo>
                      <a:lnTo>
                        <a:pt x="499" y="67"/>
                      </a:lnTo>
                      <a:lnTo>
                        <a:pt x="499" y="67"/>
                      </a:lnTo>
                      <a:lnTo>
                        <a:pt x="499" y="67"/>
                      </a:lnTo>
                      <a:lnTo>
                        <a:pt x="499" y="66"/>
                      </a:lnTo>
                      <a:lnTo>
                        <a:pt x="499" y="66"/>
                      </a:lnTo>
                      <a:lnTo>
                        <a:pt x="500" y="66"/>
                      </a:lnTo>
                      <a:lnTo>
                        <a:pt x="500" y="66"/>
                      </a:lnTo>
                      <a:lnTo>
                        <a:pt x="500" y="65"/>
                      </a:lnTo>
                      <a:lnTo>
                        <a:pt x="500" y="65"/>
                      </a:lnTo>
                      <a:lnTo>
                        <a:pt x="500" y="65"/>
                      </a:lnTo>
                      <a:lnTo>
                        <a:pt x="500" y="65"/>
                      </a:lnTo>
                      <a:lnTo>
                        <a:pt x="501" y="64"/>
                      </a:lnTo>
                      <a:lnTo>
                        <a:pt x="501" y="64"/>
                      </a:lnTo>
                      <a:lnTo>
                        <a:pt x="501" y="64"/>
                      </a:lnTo>
                      <a:lnTo>
                        <a:pt x="501" y="64"/>
                      </a:lnTo>
                      <a:lnTo>
                        <a:pt x="501" y="64"/>
                      </a:lnTo>
                      <a:lnTo>
                        <a:pt x="502" y="64"/>
                      </a:lnTo>
                      <a:lnTo>
                        <a:pt x="502" y="64"/>
                      </a:lnTo>
                      <a:lnTo>
                        <a:pt x="502" y="63"/>
                      </a:lnTo>
                      <a:lnTo>
                        <a:pt x="501" y="63"/>
                      </a:lnTo>
                      <a:lnTo>
                        <a:pt x="502" y="63"/>
                      </a:lnTo>
                      <a:lnTo>
                        <a:pt x="502" y="63"/>
                      </a:lnTo>
                      <a:lnTo>
                        <a:pt x="502" y="63"/>
                      </a:lnTo>
                      <a:lnTo>
                        <a:pt x="518" y="60"/>
                      </a:lnTo>
                      <a:lnTo>
                        <a:pt x="519" y="60"/>
                      </a:lnTo>
                      <a:lnTo>
                        <a:pt x="529" y="61"/>
                      </a:lnTo>
                      <a:lnTo>
                        <a:pt x="529" y="59"/>
                      </a:lnTo>
                      <a:lnTo>
                        <a:pt x="533" y="51"/>
                      </a:lnTo>
                      <a:lnTo>
                        <a:pt x="533" y="51"/>
                      </a:lnTo>
                      <a:lnTo>
                        <a:pt x="534" y="52"/>
                      </a:lnTo>
                      <a:lnTo>
                        <a:pt x="533" y="52"/>
                      </a:lnTo>
                      <a:lnTo>
                        <a:pt x="534" y="52"/>
                      </a:lnTo>
                      <a:lnTo>
                        <a:pt x="534" y="52"/>
                      </a:lnTo>
                      <a:lnTo>
                        <a:pt x="534" y="52"/>
                      </a:lnTo>
                      <a:lnTo>
                        <a:pt x="534" y="53"/>
                      </a:lnTo>
                      <a:lnTo>
                        <a:pt x="534" y="53"/>
                      </a:lnTo>
                      <a:lnTo>
                        <a:pt x="534" y="53"/>
                      </a:lnTo>
                      <a:lnTo>
                        <a:pt x="534" y="53"/>
                      </a:lnTo>
                      <a:lnTo>
                        <a:pt x="534" y="53"/>
                      </a:lnTo>
                      <a:lnTo>
                        <a:pt x="535" y="53"/>
                      </a:lnTo>
                      <a:lnTo>
                        <a:pt x="535" y="53"/>
                      </a:lnTo>
                      <a:lnTo>
                        <a:pt x="536" y="53"/>
                      </a:lnTo>
                      <a:lnTo>
                        <a:pt x="536" y="54"/>
                      </a:lnTo>
                      <a:lnTo>
                        <a:pt x="536" y="53"/>
                      </a:lnTo>
                      <a:lnTo>
                        <a:pt x="536" y="54"/>
                      </a:lnTo>
                      <a:lnTo>
                        <a:pt x="536" y="54"/>
                      </a:lnTo>
                      <a:lnTo>
                        <a:pt x="536" y="54"/>
                      </a:lnTo>
                      <a:lnTo>
                        <a:pt x="536" y="54"/>
                      </a:lnTo>
                      <a:lnTo>
                        <a:pt x="536" y="54"/>
                      </a:lnTo>
                      <a:lnTo>
                        <a:pt x="537" y="54"/>
                      </a:lnTo>
                      <a:lnTo>
                        <a:pt x="537" y="55"/>
                      </a:lnTo>
                      <a:lnTo>
                        <a:pt x="536" y="55"/>
                      </a:lnTo>
                      <a:lnTo>
                        <a:pt x="536" y="56"/>
                      </a:lnTo>
                      <a:lnTo>
                        <a:pt x="537" y="56"/>
                      </a:lnTo>
                      <a:lnTo>
                        <a:pt x="537" y="56"/>
                      </a:lnTo>
                      <a:lnTo>
                        <a:pt x="536" y="56"/>
                      </a:lnTo>
                      <a:lnTo>
                        <a:pt x="537" y="57"/>
                      </a:lnTo>
                      <a:lnTo>
                        <a:pt x="537" y="57"/>
                      </a:lnTo>
                      <a:lnTo>
                        <a:pt x="537" y="57"/>
                      </a:lnTo>
                      <a:lnTo>
                        <a:pt x="536" y="57"/>
                      </a:lnTo>
                      <a:lnTo>
                        <a:pt x="537" y="57"/>
                      </a:lnTo>
                      <a:lnTo>
                        <a:pt x="537" y="57"/>
                      </a:lnTo>
                      <a:lnTo>
                        <a:pt x="536" y="57"/>
                      </a:lnTo>
                      <a:lnTo>
                        <a:pt x="537" y="58"/>
                      </a:lnTo>
                      <a:lnTo>
                        <a:pt x="536" y="58"/>
                      </a:lnTo>
                      <a:lnTo>
                        <a:pt x="536" y="59"/>
                      </a:lnTo>
                      <a:lnTo>
                        <a:pt x="537" y="59"/>
                      </a:lnTo>
                      <a:lnTo>
                        <a:pt x="536" y="59"/>
                      </a:lnTo>
                      <a:lnTo>
                        <a:pt x="536" y="59"/>
                      </a:lnTo>
                      <a:lnTo>
                        <a:pt x="536" y="60"/>
                      </a:lnTo>
                      <a:lnTo>
                        <a:pt x="536" y="60"/>
                      </a:lnTo>
                      <a:lnTo>
                        <a:pt x="536" y="60"/>
                      </a:lnTo>
                      <a:lnTo>
                        <a:pt x="536" y="60"/>
                      </a:lnTo>
                      <a:lnTo>
                        <a:pt x="536" y="61"/>
                      </a:lnTo>
                      <a:lnTo>
                        <a:pt x="536" y="61"/>
                      </a:lnTo>
                      <a:lnTo>
                        <a:pt x="536" y="61"/>
                      </a:lnTo>
                      <a:lnTo>
                        <a:pt x="536" y="61"/>
                      </a:lnTo>
                      <a:lnTo>
                        <a:pt x="536" y="62"/>
                      </a:lnTo>
                      <a:lnTo>
                        <a:pt x="536" y="62"/>
                      </a:lnTo>
                      <a:lnTo>
                        <a:pt x="536" y="62"/>
                      </a:lnTo>
                      <a:lnTo>
                        <a:pt x="536" y="62"/>
                      </a:lnTo>
                      <a:lnTo>
                        <a:pt x="535" y="62"/>
                      </a:lnTo>
                      <a:lnTo>
                        <a:pt x="536" y="62"/>
                      </a:lnTo>
                      <a:lnTo>
                        <a:pt x="536" y="63"/>
                      </a:lnTo>
                      <a:lnTo>
                        <a:pt x="536" y="63"/>
                      </a:lnTo>
                      <a:lnTo>
                        <a:pt x="536" y="63"/>
                      </a:lnTo>
                      <a:lnTo>
                        <a:pt x="536" y="63"/>
                      </a:lnTo>
                      <a:lnTo>
                        <a:pt x="536" y="64"/>
                      </a:lnTo>
                      <a:lnTo>
                        <a:pt x="536" y="64"/>
                      </a:lnTo>
                      <a:lnTo>
                        <a:pt x="536" y="64"/>
                      </a:lnTo>
                      <a:lnTo>
                        <a:pt x="536" y="64"/>
                      </a:lnTo>
                      <a:lnTo>
                        <a:pt x="536" y="64"/>
                      </a:lnTo>
                      <a:lnTo>
                        <a:pt x="536" y="64"/>
                      </a:lnTo>
                      <a:lnTo>
                        <a:pt x="537" y="64"/>
                      </a:lnTo>
                      <a:lnTo>
                        <a:pt x="537" y="64"/>
                      </a:lnTo>
                      <a:lnTo>
                        <a:pt x="537" y="64"/>
                      </a:lnTo>
                      <a:lnTo>
                        <a:pt x="538" y="64"/>
                      </a:lnTo>
                      <a:lnTo>
                        <a:pt x="538" y="64"/>
                      </a:lnTo>
                      <a:lnTo>
                        <a:pt x="538" y="64"/>
                      </a:lnTo>
                      <a:lnTo>
                        <a:pt x="538" y="64"/>
                      </a:lnTo>
                      <a:lnTo>
                        <a:pt x="539" y="64"/>
                      </a:lnTo>
                      <a:lnTo>
                        <a:pt x="539" y="64"/>
                      </a:lnTo>
                      <a:lnTo>
                        <a:pt x="539" y="64"/>
                      </a:lnTo>
                      <a:lnTo>
                        <a:pt x="539" y="64"/>
                      </a:lnTo>
                      <a:lnTo>
                        <a:pt x="540" y="64"/>
                      </a:lnTo>
                      <a:lnTo>
                        <a:pt x="540" y="64"/>
                      </a:lnTo>
                      <a:lnTo>
                        <a:pt x="540" y="64"/>
                      </a:lnTo>
                      <a:lnTo>
                        <a:pt x="540" y="64"/>
                      </a:lnTo>
                      <a:lnTo>
                        <a:pt x="540" y="64"/>
                      </a:lnTo>
                      <a:lnTo>
                        <a:pt x="540" y="64"/>
                      </a:lnTo>
                      <a:lnTo>
                        <a:pt x="540" y="64"/>
                      </a:lnTo>
                      <a:lnTo>
                        <a:pt x="541" y="64"/>
                      </a:lnTo>
                      <a:lnTo>
                        <a:pt x="541" y="64"/>
                      </a:lnTo>
                      <a:lnTo>
                        <a:pt x="541" y="64"/>
                      </a:lnTo>
                      <a:lnTo>
                        <a:pt x="542" y="64"/>
                      </a:lnTo>
                      <a:lnTo>
                        <a:pt x="542" y="63"/>
                      </a:lnTo>
                      <a:lnTo>
                        <a:pt x="542" y="64"/>
                      </a:lnTo>
                      <a:lnTo>
                        <a:pt x="542" y="63"/>
                      </a:lnTo>
                      <a:lnTo>
                        <a:pt x="543" y="63"/>
                      </a:lnTo>
                      <a:lnTo>
                        <a:pt x="543" y="63"/>
                      </a:lnTo>
                      <a:lnTo>
                        <a:pt x="543" y="63"/>
                      </a:lnTo>
                      <a:lnTo>
                        <a:pt x="543" y="63"/>
                      </a:lnTo>
                      <a:lnTo>
                        <a:pt x="543" y="63"/>
                      </a:lnTo>
                      <a:lnTo>
                        <a:pt x="543" y="63"/>
                      </a:lnTo>
                      <a:lnTo>
                        <a:pt x="544" y="63"/>
                      </a:lnTo>
                      <a:lnTo>
                        <a:pt x="544" y="63"/>
                      </a:lnTo>
                      <a:lnTo>
                        <a:pt x="544" y="63"/>
                      </a:lnTo>
                      <a:lnTo>
                        <a:pt x="544" y="63"/>
                      </a:lnTo>
                      <a:lnTo>
                        <a:pt x="545" y="63"/>
                      </a:lnTo>
                      <a:lnTo>
                        <a:pt x="546" y="63"/>
                      </a:lnTo>
                      <a:lnTo>
                        <a:pt x="546" y="63"/>
                      </a:lnTo>
                      <a:lnTo>
                        <a:pt x="546" y="63"/>
                      </a:lnTo>
                      <a:lnTo>
                        <a:pt x="546" y="63"/>
                      </a:lnTo>
                      <a:lnTo>
                        <a:pt x="547" y="63"/>
                      </a:lnTo>
                      <a:lnTo>
                        <a:pt x="547" y="63"/>
                      </a:lnTo>
                      <a:lnTo>
                        <a:pt x="548" y="63"/>
                      </a:lnTo>
                      <a:lnTo>
                        <a:pt x="549" y="63"/>
                      </a:lnTo>
                      <a:lnTo>
                        <a:pt x="550" y="62"/>
                      </a:lnTo>
                      <a:lnTo>
                        <a:pt x="550" y="62"/>
                      </a:lnTo>
                      <a:lnTo>
                        <a:pt x="551" y="62"/>
                      </a:lnTo>
                      <a:lnTo>
                        <a:pt x="551" y="62"/>
                      </a:lnTo>
                      <a:lnTo>
                        <a:pt x="551" y="62"/>
                      </a:lnTo>
                      <a:lnTo>
                        <a:pt x="551" y="62"/>
                      </a:lnTo>
                      <a:lnTo>
                        <a:pt x="551" y="61"/>
                      </a:lnTo>
                      <a:lnTo>
                        <a:pt x="552" y="61"/>
                      </a:lnTo>
                      <a:lnTo>
                        <a:pt x="552" y="61"/>
                      </a:lnTo>
                      <a:lnTo>
                        <a:pt x="552" y="61"/>
                      </a:lnTo>
                      <a:lnTo>
                        <a:pt x="553" y="62"/>
                      </a:lnTo>
                      <a:lnTo>
                        <a:pt x="553" y="61"/>
                      </a:lnTo>
                      <a:lnTo>
                        <a:pt x="554" y="61"/>
                      </a:lnTo>
                      <a:lnTo>
                        <a:pt x="554" y="61"/>
                      </a:lnTo>
                      <a:lnTo>
                        <a:pt x="554" y="61"/>
                      </a:lnTo>
                      <a:lnTo>
                        <a:pt x="555" y="61"/>
                      </a:lnTo>
                      <a:lnTo>
                        <a:pt x="555" y="61"/>
                      </a:lnTo>
                      <a:lnTo>
                        <a:pt x="556" y="60"/>
                      </a:lnTo>
                      <a:lnTo>
                        <a:pt x="556" y="61"/>
                      </a:lnTo>
                      <a:lnTo>
                        <a:pt x="556" y="61"/>
                      </a:lnTo>
                      <a:lnTo>
                        <a:pt x="555" y="62"/>
                      </a:lnTo>
                      <a:lnTo>
                        <a:pt x="555" y="62"/>
                      </a:lnTo>
                      <a:lnTo>
                        <a:pt x="555" y="63"/>
                      </a:lnTo>
                      <a:lnTo>
                        <a:pt x="555" y="63"/>
                      </a:lnTo>
                      <a:lnTo>
                        <a:pt x="554" y="64"/>
                      </a:lnTo>
                      <a:lnTo>
                        <a:pt x="554" y="64"/>
                      </a:lnTo>
                      <a:lnTo>
                        <a:pt x="553" y="64"/>
                      </a:lnTo>
                      <a:lnTo>
                        <a:pt x="552" y="64"/>
                      </a:lnTo>
                      <a:lnTo>
                        <a:pt x="551" y="64"/>
                      </a:lnTo>
                      <a:lnTo>
                        <a:pt x="551" y="65"/>
                      </a:lnTo>
                      <a:lnTo>
                        <a:pt x="549" y="65"/>
                      </a:lnTo>
                      <a:lnTo>
                        <a:pt x="549" y="65"/>
                      </a:lnTo>
                      <a:lnTo>
                        <a:pt x="549" y="66"/>
                      </a:lnTo>
                      <a:lnTo>
                        <a:pt x="548" y="66"/>
                      </a:lnTo>
                      <a:lnTo>
                        <a:pt x="548" y="66"/>
                      </a:lnTo>
                      <a:lnTo>
                        <a:pt x="548" y="66"/>
                      </a:lnTo>
                      <a:lnTo>
                        <a:pt x="547" y="66"/>
                      </a:lnTo>
                      <a:lnTo>
                        <a:pt x="547" y="66"/>
                      </a:lnTo>
                      <a:lnTo>
                        <a:pt x="546" y="66"/>
                      </a:lnTo>
                      <a:lnTo>
                        <a:pt x="546" y="66"/>
                      </a:lnTo>
                      <a:lnTo>
                        <a:pt x="546" y="66"/>
                      </a:lnTo>
                      <a:lnTo>
                        <a:pt x="546" y="66"/>
                      </a:lnTo>
                      <a:lnTo>
                        <a:pt x="545" y="66"/>
                      </a:lnTo>
                      <a:lnTo>
                        <a:pt x="545" y="66"/>
                      </a:lnTo>
                      <a:lnTo>
                        <a:pt x="545" y="66"/>
                      </a:lnTo>
                      <a:lnTo>
                        <a:pt x="545" y="66"/>
                      </a:lnTo>
                      <a:lnTo>
                        <a:pt x="544" y="67"/>
                      </a:lnTo>
                      <a:lnTo>
                        <a:pt x="543" y="67"/>
                      </a:lnTo>
                      <a:lnTo>
                        <a:pt x="543" y="67"/>
                      </a:lnTo>
                      <a:lnTo>
                        <a:pt x="543" y="68"/>
                      </a:lnTo>
                      <a:lnTo>
                        <a:pt x="543" y="68"/>
                      </a:lnTo>
                      <a:lnTo>
                        <a:pt x="543" y="68"/>
                      </a:lnTo>
                      <a:lnTo>
                        <a:pt x="542" y="68"/>
                      </a:lnTo>
                      <a:lnTo>
                        <a:pt x="543" y="69"/>
                      </a:lnTo>
                      <a:lnTo>
                        <a:pt x="542" y="69"/>
                      </a:lnTo>
                      <a:lnTo>
                        <a:pt x="542" y="69"/>
                      </a:lnTo>
                      <a:lnTo>
                        <a:pt x="541" y="70"/>
                      </a:lnTo>
                      <a:lnTo>
                        <a:pt x="541" y="70"/>
                      </a:lnTo>
                      <a:lnTo>
                        <a:pt x="541" y="71"/>
                      </a:lnTo>
                      <a:lnTo>
                        <a:pt x="541" y="71"/>
                      </a:lnTo>
                      <a:lnTo>
                        <a:pt x="541" y="72"/>
                      </a:lnTo>
                      <a:lnTo>
                        <a:pt x="540" y="72"/>
                      </a:lnTo>
                      <a:lnTo>
                        <a:pt x="540" y="73"/>
                      </a:lnTo>
                      <a:lnTo>
                        <a:pt x="539" y="73"/>
                      </a:lnTo>
                      <a:lnTo>
                        <a:pt x="539" y="73"/>
                      </a:lnTo>
                      <a:lnTo>
                        <a:pt x="539" y="73"/>
                      </a:lnTo>
                      <a:lnTo>
                        <a:pt x="540" y="74"/>
                      </a:lnTo>
                      <a:lnTo>
                        <a:pt x="540" y="75"/>
                      </a:lnTo>
                      <a:lnTo>
                        <a:pt x="540" y="75"/>
                      </a:lnTo>
                      <a:lnTo>
                        <a:pt x="540" y="75"/>
                      </a:lnTo>
                      <a:lnTo>
                        <a:pt x="541" y="75"/>
                      </a:lnTo>
                      <a:lnTo>
                        <a:pt x="541" y="76"/>
                      </a:lnTo>
                      <a:lnTo>
                        <a:pt x="541" y="76"/>
                      </a:lnTo>
                      <a:lnTo>
                        <a:pt x="541" y="77"/>
                      </a:lnTo>
                      <a:lnTo>
                        <a:pt x="541" y="77"/>
                      </a:lnTo>
                      <a:lnTo>
                        <a:pt x="540" y="77"/>
                      </a:lnTo>
                      <a:lnTo>
                        <a:pt x="540" y="78"/>
                      </a:lnTo>
                      <a:lnTo>
                        <a:pt x="540" y="78"/>
                      </a:lnTo>
                      <a:lnTo>
                        <a:pt x="540" y="78"/>
                      </a:lnTo>
                      <a:lnTo>
                        <a:pt x="540" y="78"/>
                      </a:lnTo>
                      <a:lnTo>
                        <a:pt x="540" y="79"/>
                      </a:lnTo>
                      <a:lnTo>
                        <a:pt x="540" y="79"/>
                      </a:lnTo>
                      <a:lnTo>
                        <a:pt x="539" y="79"/>
                      </a:lnTo>
                      <a:lnTo>
                        <a:pt x="539" y="79"/>
                      </a:lnTo>
                      <a:lnTo>
                        <a:pt x="539" y="80"/>
                      </a:lnTo>
                      <a:lnTo>
                        <a:pt x="540" y="80"/>
                      </a:lnTo>
                      <a:lnTo>
                        <a:pt x="540" y="80"/>
                      </a:lnTo>
                      <a:lnTo>
                        <a:pt x="540" y="80"/>
                      </a:lnTo>
                      <a:lnTo>
                        <a:pt x="540" y="81"/>
                      </a:lnTo>
                      <a:lnTo>
                        <a:pt x="540" y="81"/>
                      </a:lnTo>
                      <a:lnTo>
                        <a:pt x="540" y="81"/>
                      </a:lnTo>
                      <a:lnTo>
                        <a:pt x="540" y="82"/>
                      </a:lnTo>
                      <a:lnTo>
                        <a:pt x="539" y="82"/>
                      </a:lnTo>
                      <a:lnTo>
                        <a:pt x="539" y="82"/>
                      </a:lnTo>
                      <a:lnTo>
                        <a:pt x="539" y="83"/>
                      </a:lnTo>
                      <a:lnTo>
                        <a:pt x="539" y="83"/>
                      </a:lnTo>
                      <a:lnTo>
                        <a:pt x="539" y="84"/>
                      </a:lnTo>
                      <a:lnTo>
                        <a:pt x="538" y="84"/>
                      </a:lnTo>
                      <a:lnTo>
                        <a:pt x="538" y="84"/>
                      </a:lnTo>
                      <a:lnTo>
                        <a:pt x="538" y="84"/>
                      </a:lnTo>
                      <a:lnTo>
                        <a:pt x="538" y="85"/>
                      </a:lnTo>
                      <a:lnTo>
                        <a:pt x="538" y="85"/>
                      </a:lnTo>
                      <a:lnTo>
                        <a:pt x="538" y="85"/>
                      </a:lnTo>
                      <a:lnTo>
                        <a:pt x="538" y="85"/>
                      </a:lnTo>
                      <a:lnTo>
                        <a:pt x="539" y="85"/>
                      </a:lnTo>
                      <a:lnTo>
                        <a:pt x="539" y="85"/>
                      </a:lnTo>
                      <a:lnTo>
                        <a:pt x="540" y="85"/>
                      </a:lnTo>
                      <a:lnTo>
                        <a:pt x="540" y="86"/>
                      </a:lnTo>
                      <a:lnTo>
                        <a:pt x="540" y="86"/>
                      </a:lnTo>
                      <a:lnTo>
                        <a:pt x="540" y="86"/>
                      </a:lnTo>
                      <a:lnTo>
                        <a:pt x="540" y="87"/>
                      </a:lnTo>
                      <a:lnTo>
                        <a:pt x="540" y="88"/>
                      </a:lnTo>
                      <a:lnTo>
                        <a:pt x="539" y="89"/>
                      </a:lnTo>
                      <a:lnTo>
                        <a:pt x="539" y="89"/>
                      </a:lnTo>
                      <a:lnTo>
                        <a:pt x="539" y="89"/>
                      </a:lnTo>
                      <a:lnTo>
                        <a:pt x="539" y="89"/>
                      </a:lnTo>
                      <a:lnTo>
                        <a:pt x="539" y="90"/>
                      </a:lnTo>
                      <a:lnTo>
                        <a:pt x="540" y="90"/>
                      </a:lnTo>
                      <a:lnTo>
                        <a:pt x="541" y="90"/>
                      </a:lnTo>
                      <a:lnTo>
                        <a:pt x="541" y="90"/>
                      </a:lnTo>
                      <a:lnTo>
                        <a:pt x="541" y="91"/>
                      </a:lnTo>
                      <a:lnTo>
                        <a:pt x="541" y="91"/>
                      </a:lnTo>
                      <a:lnTo>
                        <a:pt x="541" y="92"/>
                      </a:lnTo>
                      <a:lnTo>
                        <a:pt x="541" y="92"/>
                      </a:lnTo>
                      <a:lnTo>
                        <a:pt x="541" y="93"/>
                      </a:lnTo>
                      <a:lnTo>
                        <a:pt x="541" y="93"/>
                      </a:lnTo>
                      <a:lnTo>
                        <a:pt x="542" y="93"/>
                      </a:lnTo>
                      <a:lnTo>
                        <a:pt x="542" y="93"/>
                      </a:lnTo>
                      <a:lnTo>
                        <a:pt x="542" y="93"/>
                      </a:lnTo>
                      <a:lnTo>
                        <a:pt x="543" y="93"/>
                      </a:lnTo>
                      <a:lnTo>
                        <a:pt x="544" y="92"/>
                      </a:lnTo>
                      <a:lnTo>
                        <a:pt x="544" y="92"/>
                      </a:lnTo>
                      <a:lnTo>
                        <a:pt x="545" y="91"/>
                      </a:lnTo>
                      <a:lnTo>
                        <a:pt x="546" y="91"/>
                      </a:lnTo>
                      <a:lnTo>
                        <a:pt x="546" y="91"/>
                      </a:lnTo>
                      <a:lnTo>
                        <a:pt x="547" y="91"/>
                      </a:lnTo>
                      <a:lnTo>
                        <a:pt x="547" y="91"/>
                      </a:lnTo>
                      <a:lnTo>
                        <a:pt x="548" y="91"/>
                      </a:lnTo>
                      <a:lnTo>
                        <a:pt x="549" y="91"/>
                      </a:lnTo>
                      <a:lnTo>
                        <a:pt x="551" y="90"/>
                      </a:lnTo>
                      <a:lnTo>
                        <a:pt x="551" y="90"/>
                      </a:lnTo>
                      <a:lnTo>
                        <a:pt x="552" y="89"/>
                      </a:lnTo>
                      <a:lnTo>
                        <a:pt x="553" y="89"/>
                      </a:lnTo>
                      <a:lnTo>
                        <a:pt x="553" y="89"/>
                      </a:lnTo>
                      <a:lnTo>
                        <a:pt x="554" y="89"/>
                      </a:lnTo>
                      <a:lnTo>
                        <a:pt x="554" y="89"/>
                      </a:lnTo>
                      <a:lnTo>
                        <a:pt x="555" y="89"/>
                      </a:lnTo>
                      <a:lnTo>
                        <a:pt x="555" y="88"/>
                      </a:lnTo>
                      <a:lnTo>
                        <a:pt x="556" y="88"/>
                      </a:lnTo>
                      <a:lnTo>
                        <a:pt x="556" y="88"/>
                      </a:lnTo>
                      <a:lnTo>
                        <a:pt x="556" y="88"/>
                      </a:lnTo>
                      <a:lnTo>
                        <a:pt x="557" y="87"/>
                      </a:lnTo>
                      <a:lnTo>
                        <a:pt x="558" y="87"/>
                      </a:lnTo>
                      <a:lnTo>
                        <a:pt x="558" y="87"/>
                      </a:lnTo>
                      <a:lnTo>
                        <a:pt x="559" y="88"/>
                      </a:lnTo>
                      <a:lnTo>
                        <a:pt x="559" y="88"/>
                      </a:lnTo>
                      <a:lnTo>
                        <a:pt x="559" y="88"/>
                      </a:lnTo>
                      <a:lnTo>
                        <a:pt x="559" y="88"/>
                      </a:lnTo>
                      <a:lnTo>
                        <a:pt x="559" y="89"/>
                      </a:lnTo>
                      <a:lnTo>
                        <a:pt x="559" y="89"/>
                      </a:lnTo>
                      <a:lnTo>
                        <a:pt x="559" y="89"/>
                      </a:lnTo>
                      <a:lnTo>
                        <a:pt x="559" y="90"/>
                      </a:lnTo>
                      <a:lnTo>
                        <a:pt x="559" y="91"/>
                      </a:lnTo>
                      <a:lnTo>
                        <a:pt x="559" y="91"/>
                      </a:lnTo>
                      <a:lnTo>
                        <a:pt x="558" y="92"/>
                      </a:lnTo>
                      <a:lnTo>
                        <a:pt x="558" y="92"/>
                      </a:lnTo>
                      <a:lnTo>
                        <a:pt x="557" y="92"/>
                      </a:lnTo>
                      <a:lnTo>
                        <a:pt x="556" y="92"/>
                      </a:lnTo>
                      <a:lnTo>
                        <a:pt x="556" y="93"/>
                      </a:lnTo>
                      <a:lnTo>
                        <a:pt x="556" y="93"/>
                      </a:lnTo>
                      <a:lnTo>
                        <a:pt x="555" y="93"/>
                      </a:lnTo>
                      <a:lnTo>
                        <a:pt x="555" y="93"/>
                      </a:lnTo>
                      <a:lnTo>
                        <a:pt x="554" y="94"/>
                      </a:lnTo>
                      <a:lnTo>
                        <a:pt x="554" y="95"/>
                      </a:lnTo>
                      <a:lnTo>
                        <a:pt x="553" y="95"/>
                      </a:lnTo>
                      <a:lnTo>
                        <a:pt x="552" y="95"/>
                      </a:lnTo>
                      <a:lnTo>
                        <a:pt x="552" y="96"/>
                      </a:lnTo>
                      <a:lnTo>
                        <a:pt x="551" y="96"/>
                      </a:lnTo>
                      <a:lnTo>
                        <a:pt x="551" y="96"/>
                      </a:lnTo>
                      <a:lnTo>
                        <a:pt x="550" y="96"/>
                      </a:lnTo>
                      <a:lnTo>
                        <a:pt x="549" y="96"/>
                      </a:lnTo>
                      <a:lnTo>
                        <a:pt x="548" y="97"/>
                      </a:lnTo>
                      <a:lnTo>
                        <a:pt x="547" y="97"/>
                      </a:lnTo>
                      <a:lnTo>
                        <a:pt x="546" y="97"/>
                      </a:lnTo>
                      <a:lnTo>
                        <a:pt x="546" y="97"/>
                      </a:lnTo>
                      <a:lnTo>
                        <a:pt x="546" y="98"/>
                      </a:lnTo>
                      <a:lnTo>
                        <a:pt x="545" y="98"/>
                      </a:lnTo>
                      <a:lnTo>
                        <a:pt x="545" y="99"/>
                      </a:lnTo>
                      <a:lnTo>
                        <a:pt x="544" y="99"/>
                      </a:lnTo>
                      <a:lnTo>
                        <a:pt x="544" y="99"/>
                      </a:lnTo>
                      <a:lnTo>
                        <a:pt x="544" y="99"/>
                      </a:lnTo>
                      <a:lnTo>
                        <a:pt x="543" y="99"/>
                      </a:lnTo>
                      <a:lnTo>
                        <a:pt x="543" y="100"/>
                      </a:lnTo>
                      <a:lnTo>
                        <a:pt x="543" y="100"/>
                      </a:lnTo>
                      <a:lnTo>
                        <a:pt x="544" y="100"/>
                      </a:lnTo>
                      <a:lnTo>
                        <a:pt x="545" y="100"/>
                      </a:lnTo>
                      <a:lnTo>
                        <a:pt x="545" y="100"/>
                      </a:lnTo>
                      <a:lnTo>
                        <a:pt x="545" y="101"/>
                      </a:lnTo>
                      <a:lnTo>
                        <a:pt x="545" y="101"/>
                      </a:lnTo>
                      <a:lnTo>
                        <a:pt x="545" y="101"/>
                      </a:lnTo>
                      <a:lnTo>
                        <a:pt x="545" y="101"/>
                      </a:lnTo>
                      <a:lnTo>
                        <a:pt x="545" y="102"/>
                      </a:lnTo>
                      <a:lnTo>
                        <a:pt x="546" y="102"/>
                      </a:lnTo>
                      <a:lnTo>
                        <a:pt x="546" y="102"/>
                      </a:lnTo>
                      <a:lnTo>
                        <a:pt x="546" y="103"/>
                      </a:lnTo>
                      <a:lnTo>
                        <a:pt x="545" y="103"/>
                      </a:lnTo>
                      <a:lnTo>
                        <a:pt x="544" y="103"/>
                      </a:lnTo>
                      <a:lnTo>
                        <a:pt x="544" y="103"/>
                      </a:lnTo>
                      <a:lnTo>
                        <a:pt x="544" y="104"/>
                      </a:lnTo>
                      <a:lnTo>
                        <a:pt x="544" y="104"/>
                      </a:lnTo>
                      <a:lnTo>
                        <a:pt x="545" y="104"/>
                      </a:lnTo>
                      <a:lnTo>
                        <a:pt x="545" y="104"/>
                      </a:lnTo>
                      <a:lnTo>
                        <a:pt x="545" y="104"/>
                      </a:lnTo>
                      <a:lnTo>
                        <a:pt x="545" y="105"/>
                      </a:lnTo>
                      <a:lnTo>
                        <a:pt x="545" y="105"/>
                      </a:lnTo>
                      <a:lnTo>
                        <a:pt x="545" y="105"/>
                      </a:lnTo>
                      <a:lnTo>
                        <a:pt x="545" y="105"/>
                      </a:lnTo>
                      <a:lnTo>
                        <a:pt x="544" y="106"/>
                      </a:lnTo>
                      <a:lnTo>
                        <a:pt x="543" y="107"/>
                      </a:lnTo>
                      <a:lnTo>
                        <a:pt x="543" y="107"/>
                      </a:lnTo>
                      <a:lnTo>
                        <a:pt x="543" y="107"/>
                      </a:lnTo>
                      <a:lnTo>
                        <a:pt x="544" y="108"/>
                      </a:lnTo>
                      <a:lnTo>
                        <a:pt x="543" y="109"/>
                      </a:lnTo>
                      <a:lnTo>
                        <a:pt x="543" y="110"/>
                      </a:lnTo>
                      <a:lnTo>
                        <a:pt x="544" y="110"/>
                      </a:lnTo>
                      <a:lnTo>
                        <a:pt x="544" y="110"/>
                      </a:lnTo>
                      <a:lnTo>
                        <a:pt x="544" y="110"/>
                      </a:lnTo>
                      <a:lnTo>
                        <a:pt x="545" y="111"/>
                      </a:lnTo>
                      <a:lnTo>
                        <a:pt x="545" y="111"/>
                      </a:lnTo>
                      <a:lnTo>
                        <a:pt x="546" y="111"/>
                      </a:lnTo>
                      <a:lnTo>
                        <a:pt x="547" y="111"/>
                      </a:lnTo>
                      <a:lnTo>
                        <a:pt x="548" y="111"/>
                      </a:lnTo>
                      <a:lnTo>
                        <a:pt x="549" y="112"/>
                      </a:lnTo>
                      <a:lnTo>
                        <a:pt x="549" y="112"/>
                      </a:lnTo>
                      <a:lnTo>
                        <a:pt x="549" y="113"/>
                      </a:lnTo>
                      <a:lnTo>
                        <a:pt x="548" y="114"/>
                      </a:lnTo>
                      <a:lnTo>
                        <a:pt x="547" y="114"/>
                      </a:lnTo>
                      <a:lnTo>
                        <a:pt x="547" y="114"/>
                      </a:lnTo>
                      <a:lnTo>
                        <a:pt x="546" y="115"/>
                      </a:lnTo>
                      <a:lnTo>
                        <a:pt x="545" y="115"/>
                      </a:lnTo>
                      <a:lnTo>
                        <a:pt x="544" y="115"/>
                      </a:lnTo>
                      <a:lnTo>
                        <a:pt x="544" y="116"/>
                      </a:lnTo>
                      <a:lnTo>
                        <a:pt x="544" y="116"/>
                      </a:lnTo>
                      <a:lnTo>
                        <a:pt x="542" y="117"/>
                      </a:lnTo>
                      <a:lnTo>
                        <a:pt x="542" y="117"/>
                      </a:lnTo>
                      <a:lnTo>
                        <a:pt x="542" y="118"/>
                      </a:lnTo>
                      <a:lnTo>
                        <a:pt x="541" y="119"/>
                      </a:lnTo>
                      <a:lnTo>
                        <a:pt x="541" y="119"/>
                      </a:lnTo>
                      <a:lnTo>
                        <a:pt x="541" y="119"/>
                      </a:lnTo>
                      <a:lnTo>
                        <a:pt x="541" y="120"/>
                      </a:lnTo>
                      <a:lnTo>
                        <a:pt x="541" y="120"/>
                      </a:lnTo>
                      <a:lnTo>
                        <a:pt x="542" y="120"/>
                      </a:lnTo>
                      <a:lnTo>
                        <a:pt x="542" y="121"/>
                      </a:lnTo>
                      <a:lnTo>
                        <a:pt x="543" y="121"/>
                      </a:lnTo>
                      <a:lnTo>
                        <a:pt x="543" y="121"/>
                      </a:lnTo>
                      <a:lnTo>
                        <a:pt x="542" y="122"/>
                      </a:lnTo>
                      <a:lnTo>
                        <a:pt x="542" y="122"/>
                      </a:lnTo>
                      <a:lnTo>
                        <a:pt x="541" y="122"/>
                      </a:lnTo>
                      <a:lnTo>
                        <a:pt x="540" y="123"/>
                      </a:lnTo>
                      <a:lnTo>
                        <a:pt x="540" y="123"/>
                      </a:lnTo>
                      <a:lnTo>
                        <a:pt x="540" y="124"/>
                      </a:lnTo>
                      <a:lnTo>
                        <a:pt x="541" y="124"/>
                      </a:lnTo>
                      <a:lnTo>
                        <a:pt x="541" y="124"/>
                      </a:lnTo>
                      <a:lnTo>
                        <a:pt x="542" y="124"/>
                      </a:lnTo>
                      <a:lnTo>
                        <a:pt x="542" y="124"/>
                      </a:lnTo>
                      <a:lnTo>
                        <a:pt x="542" y="124"/>
                      </a:lnTo>
                      <a:lnTo>
                        <a:pt x="543" y="125"/>
                      </a:lnTo>
                      <a:lnTo>
                        <a:pt x="543" y="126"/>
                      </a:lnTo>
                      <a:lnTo>
                        <a:pt x="543" y="126"/>
                      </a:lnTo>
                      <a:lnTo>
                        <a:pt x="543" y="127"/>
                      </a:lnTo>
                      <a:lnTo>
                        <a:pt x="542" y="127"/>
                      </a:lnTo>
                      <a:lnTo>
                        <a:pt x="541" y="127"/>
                      </a:lnTo>
                      <a:lnTo>
                        <a:pt x="540" y="127"/>
                      </a:lnTo>
                      <a:lnTo>
                        <a:pt x="539" y="127"/>
                      </a:lnTo>
                      <a:lnTo>
                        <a:pt x="539" y="127"/>
                      </a:lnTo>
                      <a:lnTo>
                        <a:pt x="539" y="128"/>
                      </a:lnTo>
                      <a:lnTo>
                        <a:pt x="539" y="128"/>
                      </a:lnTo>
                      <a:lnTo>
                        <a:pt x="540" y="128"/>
                      </a:lnTo>
                      <a:lnTo>
                        <a:pt x="540" y="129"/>
                      </a:lnTo>
                      <a:lnTo>
                        <a:pt x="540" y="129"/>
                      </a:lnTo>
                      <a:lnTo>
                        <a:pt x="540" y="129"/>
                      </a:lnTo>
                      <a:lnTo>
                        <a:pt x="539" y="130"/>
                      </a:lnTo>
                      <a:lnTo>
                        <a:pt x="539" y="130"/>
                      </a:lnTo>
                      <a:lnTo>
                        <a:pt x="539" y="130"/>
                      </a:lnTo>
                      <a:lnTo>
                        <a:pt x="539" y="131"/>
                      </a:lnTo>
                      <a:lnTo>
                        <a:pt x="541" y="131"/>
                      </a:lnTo>
                      <a:lnTo>
                        <a:pt x="541" y="131"/>
                      </a:lnTo>
                      <a:lnTo>
                        <a:pt x="541" y="131"/>
                      </a:lnTo>
                      <a:lnTo>
                        <a:pt x="541" y="132"/>
                      </a:lnTo>
                      <a:lnTo>
                        <a:pt x="542" y="132"/>
                      </a:lnTo>
                      <a:lnTo>
                        <a:pt x="542" y="132"/>
                      </a:lnTo>
                      <a:lnTo>
                        <a:pt x="542" y="132"/>
                      </a:lnTo>
                      <a:lnTo>
                        <a:pt x="542" y="132"/>
                      </a:lnTo>
                      <a:lnTo>
                        <a:pt x="542" y="133"/>
                      </a:lnTo>
                      <a:lnTo>
                        <a:pt x="541" y="134"/>
                      </a:lnTo>
                      <a:lnTo>
                        <a:pt x="541" y="135"/>
                      </a:lnTo>
                      <a:lnTo>
                        <a:pt x="540" y="135"/>
                      </a:lnTo>
                      <a:lnTo>
                        <a:pt x="540" y="136"/>
                      </a:lnTo>
                      <a:lnTo>
                        <a:pt x="539" y="138"/>
                      </a:lnTo>
                      <a:lnTo>
                        <a:pt x="539" y="139"/>
                      </a:lnTo>
                      <a:lnTo>
                        <a:pt x="539" y="139"/>
                      </a:lnTo>
                      <a:lnTo>
                        <a:pt x="539" y="140"/>
                      </a:lnTo>
                      <a:lnTo>
                        <a:pt x="540" y="140"/>
                      </a:lnTo>
                      <a:lnTo>
                        <a:pt x="541" y="141"/>
                      </a:lnTo>
                      <a:lnTo>
                        <a:pt x="542" y="142"/>
                      </a:lnTo>
                      <a:lnTo>
                        <a:pt x="542" y="142"/>
                      </a:lnTo>
                      <a:lnTo>
                        <a:pt x="543" y="142"/>
                      </a:lnTo>
                      <a:lnTo>
                        <a:pt x="543" y="143"/>
                      </a:lnTo>
                      <a:lnTo>
                        <a:pt x="543" y="144"/>
                      </a:lnTo>
                      <a:lnTo>
                        <a:pt x="542" y="144"/>
                      </a:lnTo>
                      <a:lnTo>
                        <a:pt x="542" y="144"/>
                      </a:lnTo>
                      <a:lnTo>
                        <a:pt x="542" y="145"/>
                      </a:lnTo>
                      <a:lnTo>
                        <a:pt x="543" y="145"/>
                      </a:lnTo>
                      <a:lnTo>
                        <a:pt x="543" y="146"/>
                      </a:lnTo>
                      <a:lnTo>
                        <a:pt x="543" y="146"/>
                      </a:lnTo>
                      <a:lnTo>
                        <a:pt x="542" y="147"/>
                      </a:lnTo>
                      <a:lnTo>
                        <a:pt x="541" y="148"/>
                      </a:lnTo>
                      <a:lnTo>
                        <a:pt x="540" y="148"/>
                      </a:lnTo>
                      <a:lnTo>
                        <a:pt x="540" y="149"/>
                      </a:lnTo>
                      <a:lnTo>
                        <a:pt x="540" y="149"/>
                      </a:lnTo>
                      <a:lnTo>
                        <a:pt x="541" y="149"/>
                      </a:lnTo>
                      <a:lnTo>
                        <a:pt x="541" y="149"/>
                      </a:lnTo>
                      <a:lnTo>
                        <a:pt x="541" y="149"/>
                      </a:lnTo>
                      <a:lnTo>
                        <a:pt x="541" y="149"/>
                      </a:lnTo>
                      <a:lnTo>
                        <a:pt x="541" y="149"/>
                      </a:lnTo>
                      <a:lnTo>
                        <a:pt x="541" y="150"/>
                      </a:lnTo>
                      <a:lnTo>
                        <a:pt x="541" y="150"/>
                      </a:lnTo>
                      <a:lnTo>
                        <a:pt x="541" y="151"/>
                      </a:lnTo>
                      <a:lnTo>
                        <a:pt x="540" y="151"/>
                      </a:lnTo>
                      <a:lnTo>
                        <a:pt x="540" y="151"/>
                      </a:lnTo>
                      <a:lnTo>
                        <a:pt x="540" y="151"/>
                      </a:lnTo>
                      <a:lnTo>
                        <a:pt x="539" y="151"/>
                      </a:lnTo>
                      <a:lnTo>
                        <a:pt x="539" y="151"/>
                      </a:lnTo>
                      <a:lnTo>
                        <a:pt x="538" y="151"/>
                      </a:lnTo>
                      <a:lnTo>
                        <a:pt x="539" y="152"/>
                      </a:lnTo>
                      <a:lnTo>
                        <a:pt x="539" y="152"/>
                      </a:lnTo>
                      <a:lnTo>
                        <a:pt x="541" y="152"/>
                      </a:lnTo>
                      <a:lnTo>
                        <a:pt x="541" y="153"/>
                      </a:lnTo>
                      <a:lnTo>
                        <a:pt x="542" y="154"/>
                      </a:lnTo>
                      <a:lnTo>
                        <a:pt x="542" y="154"/>
                      </a:lnTo>
                      <a:lnTo>
                        <a:pt x="543" y="154"/>
                      </a:lnTo>
                      <a:lnTo>
                        <a:pt x="543" y="154"/>
                      </a:lnTo>
                      <a:lnTo>
                        <a:pt x="543" y="154"/>
                      </a:lnTo>
                      <a:lnTo>
                        <a:pt x="543" y="154"/>
                      </a:lnTo>
                      <a:lnTo>
                        <a:pt x="543" y="155"/>
                      </a:lnTo>
                      <a:lnTo>
                        <a:pt x="543" y="156"/>
                      </a:lnTo>
                      <a:lnTo>
                        <a:pt x="544" y="156"/>
                      </a:lnTo>
                      <a:lnTo>
                        <a:pt x="544" y="156"/>
                      </a:lnTo>
                      <a:lnTo>
                        <a:pt x="547" y="157"/>
                      </a:lnTo>
                      <a:lnTo>
                        <a:pt x="547" y="157"/>
                      </a:lnTo>
                      <a:lnTo>
                        <a:pt x="548" y="157"/>
                      </a:lnTo>
                      <a:lnTo>
                        <a:pt x="548" y="157"/>
                      </a:lnTo>
                      <a:lnTo>
                        <a:pt x="548" y="157"/>
                      </a:lnTo>
                      <a:lnTo>
                        <a:pt x="548" y="157"/>
                      </a:lnTo>
                      <a:lnTo>
                        <a:pt x="549" y="157"/>
                      </a:lnTo>
                      <a:lnTo>
                        <a:pt x="549" y="158"/>
                      </a:lnTo>
                      <a:lnTo>
                        <a:pt x="549" y="158"/>
                      </a:lnTo>
                      <a:lnTo>
                        <a:pt x="549" y="159"/>
                      </a:lnTo>
                      <a:lnTo>
                        <a:pt x="549" y="159"/>
                      </a:lnTo>
                      <a:lnTo>
                        <a:pt x="549" y="159"/>
                      </a:lnTo>
                      <a:lnTo>
                        <a:pt x="549" y="159"/>
                      </a:lnTo>
                      <a:lnTo>
                        <a:pt x="549" y="160"/>
                      </a:lnTo>
                      <a:lnTo>
                        <a:pt x="549" y="160"/>
                      </a:lnTo>
                      <a:lnTo>
                        <a:pt x="550" y="160"/>
                      </a:lnTo>
                      <a:lnTo>
                        <a:pt x="550" y="160"/>
                      </a:lnTo>
                      <a:lnTo>
                        <a:pt x="550" y="161"/>
                      </a:lnTo>
                      <a:lnTo>
                        <a:pt x="551" y="161"/>
                      </a:lnTo>
                      <a:lnTo>
                        <a:pt x="551" y="161"/>
                      </a:lnTo>
                      <a:lnTo>
                        <a:pt x="552" y="160"/>
                      </a:lnTo>
                      <a:lnTo>
                        <a:pt x="553" y="160"/>
                      </a:lnTo>
                      <a:lnTo>
                        <a:pt x="554" y="160"/>
                      </a:lnTo>
                      <a:lnTo>
                        <a:pt x="554" y="161"/>
                      </a:lnTo>
                      <a:lnTo>
                        <a:pt x="554" y="161"/>
                      </a:lnTo>
                      <a:lnTo>
                        <a:pt x="554" y="162"/>
                      </a:lnTo>
                      <a:lnTo>
                        <a:pt x="554" y="163"/>
                      </a:lnTo>
                      <a:lnTo>
                        <a:pt x="553" y="163"/>
                      </a:lnTo>
                      <a:lnTo>
                        <a:pt x="553" y="163"/>
                      </a:lnTo>
                      <a:lnTo>
                        <a:pt x="554" y="164"/>
                      </a:lnTo>
                      <a:lnTo>
                        <a:pt x="554" y="164"/>
                      </a:lnTo>
                      <a:lnTo>
                        <a:pt x="554" y="164"/>
                      </a:lnTo>
                      <a:lnTo>
                        <a:pt x="555" y="164"/>
                      </a:lnTo>
                      <a:lnTo>
                        <a:pt x="555" y="164"/>
                      </a:lnTo>
                      <a:lnTo>
                        <a:pt x="556" y="165"/>
                      </a:lnTo>
                      <a:lnTo>
                        <a:pt x="556" y="165"/>
                      </a:lnTo>
                      <a:lnTo>
                        <a:pt x="556" y="166"/>
                      </a:lnTo>
                      <a:lnTo>
                        <a:pt x="556" y="166"/>
                      </a:lnTo>
                      <a:lnTo>
                        <a:pt x="556" y="166"/>
                      </a:lnTo>
                      <a:lnTo>
                        <a:pt x="556" y="166"/>
                      </a:lnTo>
                      <a:lnTo>
                        <a:pt x="557" y="165"/>
                      </a:lnTo>
                      <a:lnTo>
                        <a:pt x="557" y="165"/>
                      </a:lnTo>
                      <a:lnTo>
                        <a:pt x="558" y="166"/>
                      </a:lnTo>
                      <a:lnTo>
                        <a:pt x="558" y="166"/>
                      </a:lnTo>
                      <a:lnTo>
                        <a:pt x="558" y="166"/>
                      </a:lnTo>
                      <a:lnTo>
                        <a:pt x="558" y="167"/>
                      </a:lnTo>
                      <a:lnTo>
                        <a:pt x="558" y="167"/>
                      </a:lnTo>
                      <a:lnTo>
                        <a:pt x="558" y="167"/>
                      </a:lnTo>
                      <a:lnTo>
                        <a:pt x="559" y="167"/>
                      </a:lnTo>
                      <a:lnTo>
                        <a:pt x="559" y="167"/>
                      </a:lnTo>
                      <a:lnTo>
                        <a:pt x="560" y="168"/>
                      </a:lnTo>
                      <a:lnTo>
                        <a:pt x="560" y="168"/>
                      </a:lnTo>
                      <a:lnTo>
                        <a:pt x="560" y="168"/>
                      </a:lnTo>
                      <a:lnTo>
                        <a:pt x="560" y="168"/>
                      </a:lnTo>
                      <a:lnTo>
                        <a:pt x="560" y="169"/>
                      </a:lnTo>
                      <a:lnTo>
                        <a:pt x="560" y="169"/>
                      </a:lnTo>
                      <a:lnTo>
                        <a:pt x="561" y="170"/>
                      </a:lnTo>
                      <a:lnTo>
                        <a:pt x="561" y="171"/>
                      </a:lnTo>
                      <a:lnTo>
                        <a:pt x="561" y="171"/>
                      </a:lnTo>
                      <a:lnTo>
                        <a:pt x="561" y="171"/>
                      </a:lnTo>
                      <a:lnTo>
                        <a:pt x="561" y="172"/>
                      </a:lnTo>
                      <a:lnTo>
                        <a:pt x="561" y="173"/>
                      </a:lnTo>
                      <a:lnTo>
                        <a:pt x="562" y="173"/>
                      </a:lnTo>
                      <a:lnTo>
                        <a:pt x="562" y="173"/>
                      </a:lnTo>
                      <a:lnTo>
                        <a:pt x="564" y="173"/>
                      </a:lnTo>
                      <a:lnTo>
                        <a:pt x="564" y="173"/>
                      </a:lnTo>
                      <a:lnTo>
                        <a:pt x="564" y="174"/>
                      </a:lnTo>
                      <a:lnTo>
                        <a:pt x="564" y="174"/>
                      </a:lnTo>
                      <a:lnTo>
                        <a:pt x="564" y="175"/>
                      </a:lnTo>
                      <a:lnTo>
                        <a:pt x="564" y="175"/>
                      </a:lnTo>
                      <a:lnTo>
                        <a:pt x="564" y="175"/>
                      </a:lnTo>
                      <a:lnTo>
                        <a:pt x="563" y="176"/>
                      </a:lnTo>
                      <a:lnTo>
                        <a:pt x="563" y="176"/>
                      </a:lnTo>
                      <a:lnTo>
                        <a:pt x="562" y="176"/>
                      </a:lnTo>
                      <a:lnTo>
                        <a:pt x="562" y="177"/>
                      </a:lnTo>
                      <a:lnTo>
                        <a:pt x="562" y="178"/>
                      </a:lnTo>
                      <a:lnTo>
                        <a:pt x="562" y="178"/>
                      </a:lnTo>
                      <a:lnTo>
                        <a:pt x="562" y="178"/>
                      </a:lnTo>
                      <a:lnTo>
                        <a:pt x="561" y="178"/>
                      </a:lnTo>
                      <a:lnTo>
                        <a:pt x="560" y="179"/>
                      </a:lnTo>
                      <a:lnTo>
                        <a:pt x="560" y="179"/>
                      </a:lnTo>
                      <a:lnTo>
                        <a:pt x="560" y="179"/>
                      </a:lnTo>
                      <a:lnTo>
                        <a:pt x="559" y="179"/>
                      </a:lnTo>
                      <a:lnTo>
                        <a:pt x="558" y="179"/>
                      </a:lnTo>
                      <a:lnTo>
                        <a:pt x="558" y="179"/>
                      </a:lnTo>
                      <a:lnTo>
                        <a:pt x="557" y="179"/>
                      </a:lnTo>
                      <a:lnTo>
                        <a:pt x="557" y="179"/>
                      </a:lnTo>
                      <a:lnTo>
                        <a:pt x="557" y="179"/>
                      </a:lnTo>
                      <a:lnTo>
                        <a:pt x="556" y="179"/>
                      </a:lnTo>
                      <a:lnTo>
                        <a:pt x="556" y="178"/>
                      </a:lnTo>
                      <a:lnTo>
                        <a:pt x="556" y="177"/>
                      </a:lnTo>
                      <a:lnTo>
                        <a:pt x="556" y="177"/>
                      </a:lnTo>
                      <a:lnTo>
                        <a:pt x="556" y="177"/>
                      </a:lnTo>
                      <a:lnTo>
                        <a:pt x="556" y="178"/>
                      </a:lnTo>
                      <a:lnTo>
                        <a:pt x="555" y="178"/>
                      </a:lnTo>
                      <a:lnTo>
                        <a:pt x="555" y="178"/>
                      </a:lnTo>
                      <a:lnTo>
                        <a:pt x="556" y="178"/>
                      </a:lnTo>
                      <a:lnTo>
                        <a:pt x="556" y="179"/>
                      </a:lnTo>
                      <a:lnTo>
                        <a:pt x="556" y="179"/>
                      </a:lnTo>
                      <a:lnTo>
                        <a:pt x="557" y="179"/>
                      </a:lnTo>
                      <a:lnTo>
                        <a:pt x="556" y="181"/>
                      </a:lnTo>
                      <a:lnTo>
                        <a:pt x="556" y="181"/>
                      </a:lnTo>
                      <a:lnTo>
                        <a:pt x="556" y="181"/>
                      </a:lnTo>
                      <a:lnTo>
                        <a:pt x="555" y="181"/>
                      </a:lnTo>
                      <a:lnTo>
                        <a:pt x="555" y="182"/>
                      </a:lnTo>
                      <a:lnTo>
                        <a:pt x="556" y="183"/>
                      </a:lnTo>
                      <a:lnTo>
                        <a:pt x="556" y="183"/>
                      </a:lnTo>
                      <a:lnTo>
                        <a:pt x="556" y="184"/>
                      </a:lnTo>
                      <a:lnTo>
                        <a:pt x="557" y="184"/>
                      </a:lnTo>
                      <a:lnTo>
                        <a:pt x="557" y="184"/>
                      </a:lnTo>
                      <a:lnTo>
                        <a:pt x="557" y="185"/>
                      </a:lnTo>
                      <a:lnTo>
                        <a:pt x="556" y="185"/>
                      </a:lnTo>
                      <a:lnTo>
                        <a:pt x="556" y="185"/>
                      </a:lnTo>
                      <a:lnTo>
                        <a:pt x="556" y="186"/>
                      </a:lnTo>
                      <a:lnTo>
                        <a:pt x="556" y="186"/>
                      </a:lnTo>
                      <a:lnTo>
                        <a:pt x="556" y="186"/>
                      </a:lnTo>
                      <a:lnTo>
                        <a:pt x="557" y="187"/>
                      </a:lnTo>
                      <a:lnTo>
                        <a:pt x="557" y="187"/>
                      </a:lnTo>
                      <a:lnTo>
                        <a:pt x="558" y="187"/>
                      </a:lnTo>
                      <a:lnTo>
                        <a:pt x="558" y="187"/>
                      </a:lnTo>
                      <a:lnTo>
                        <a:pt x="558" y="188"/>
                      </a:lnTo>
                      <a:lnTo>
                        <a:pt x="558" y="188"/>
                      </a:lnTo>
                      <a:lnTo>
                        <a:pt x="558" y="188"/>
                      </a:lnTo>
                      <a:lnTo>
                        <a:pt x="557" y="188"/>
                      </a:lnTo>
                      <a:lnTo>
                        <a:pt x="557" y="188"/>
                      </a:lnTo>
                      <a:lnTo>
                        <a:pt x="557" y="188"/>
                      </a:lnTo>
                      <a:lnTo>
                        <a:pt x="556" y="188"/>
                      </a:lnTo>
                      <a:lnTo>
                        <a:pt x="556" y="188"/>
                      </a:lnTo>
                      <a:lnTo>
                        <a:pt x="556" y="188"/>
                      </a:lnTo>
                      <a:lnTo>
                        <a:pt x="557" y="189"/>
                      </a:lnTo>
                      <a:lnTo>
                        <a:pt x="556" y="189"/>
                      </a:lnTo>
                      <a:lnTo>
                        <a:pt x="557" y="189"/>
                      </a:lnTo>
                      <a:lnTo>
                        <a:pt x="557" y="190"/>
                      </a:lnTo>
                      <a:lnTo>
                        <a:pt x="556" y="190"/>
                      </a:lnTo>
                      <a:lnTo>
                        <a:pt x="556" y="190"/>
                      </a:lnTo>
                      <a:lnTo>
                        <a:pt x="557" y="190"/>
                      </a:lnTo>
                      <a:lnTo>
                        <a:pt x="557" y="190"/>
                      </a:lnTo>
                      <a:lnTo>
                        <a:pt x="557" y="190"/>
                      </a:lnTo>
                      <a:lnTo>
                        <a:pt x="557" y="190"/>
                      </a:lnTo>
                      <a:lnTo>
                        <a:pt x="557" y="191"/>
                      </a:lnTo>
                      <a:lnTo>
                        <a:pt x="557" y="192"/>
                      </a:lnTo>
                      <a:lnTo>
                        <a:pt x="556" y="192"/>
                      </a:lnTo>
                      <a:lnTo>
                        <a:pt x="556" y="192"/>
                      </a:lnTo>
                      <a:lnTo>
                        <a:pt x="556" y="192"/>
                      </a:lnTo>
                      <a:lnTo>
                        <a:pt x="556" y="192"/>
                      </a:lnTo>
                      <a:lnTo>
                        <a:pt x="556" y="193"/>
                      </a:lnTo>
                      <a:lnTo>
                        <a:pt x="556" y="193"/>
                      </a:lnTo>
                      <a:lnTo>
                        <a:pt x="556" y="193"/>
                      </a:lnTo>
                      <a:lnTo>
                        <a:pt x="556" y="193"/>
                      </a:lnTo>
                      <a:lnTo>
                        <a:pt x="557" y="194"/>
                      </a:lnTo>
                      <a:lnTo>
                        <a:pt x="557" y="194"/>
                      </a:lnTo>
                      <a:lnTo>
                        <a:pt x="557" y="194"/>
                      </a:lnTo>
                      <a:lnTo>
                        <a:pt x="556" y="195"/>
                      </a:lnTo>
                      <a:lnTo>
                        <a:pt x="556" y="195"/>
                      </a:lnTo>
                      <a:lnTo>
                        <a:pt x="556" y="196"/>
                      </a:lnTo>
                      <a:lnTo>
                        <a:pt x="556" y="196"/>
                      </a:lnTo>
                      <a:lnTo>
                        <a:pt x="556" y="196"/>
                      </a:lnTo>
                      <a:lnTo>
                        <a:pt x="556" y="196"/>
                      </a:lnTo>
                      <a:lnTo>
                        <a:pt x="556" y="197"/>
                      </a:lnTo>
                      <a:lnTo>
                        <a:pt x="556" y="197"/>
                      </a:lnTo>
                      <a:lnTo>
                        <a:pt x="555" y="197"/>
                      </a:lnTo>
                      <a:lnTo>
                        <a:pt x="555" y="197"/>
                      </a:lnTo>
                      <a:lnTo>
                        <a:pt x="555" y="197"/>
                      </a:lnTo>
                      <a:lnTo>
                        <a:pt x="554" y="197"/>
                      </a:lnTo>
                      <a:lnTo>
                        <a:pt x="554" y="197"/>
                      </a:lnTo>
                      <a:lnTo>
                        <a:pt x="554" y="197"/>
                      </a:lnTo>
                      <a:lnTo>
                        <a:pt x="554" y="197"/>
                      </a:lnTo>
                      <a:lnTo>
                        <a:pt x="554" y="198"/>
                      </a:lnTo>
                      <a:lnTo>
                        <a:pt x="554" y="198"/>
                      </a:lnTo>
                      <a:lnTo>
                        <a:pt x="553" y="199"/>
                      </a:lnTo>
                      <a:lnTo>
                        <a:pt x="553" y="199"/>
                      </a:lnTo>
                      <a:lnTo>
                        <a:pt x="553" y="199"/>
                      </a:lnTo>
                      <a:lnTo>
                        <a:pt x="554" y="199"/>
                      </a:lnTo>
                      <a:lnTo>
                        <a:pt x="555" y="200"/>
                      </a:lnTo>
                      <a:lnTo>
                        <a:pt x="555" y="201"/>
                      </a:lnTo>
                      <a:lnTo>
                        <a:pt x="555" y="201"/>
                      </a:lnTo>
                      <a:lnTo>
                        <a:pt x="555" y="202"/>
                      </a:lnTo>
                      <a:lnTo>
                        <a:pt x="555" y="202"/>
                      </a:lnTo>
                      <a:lnTo>
                        <a:pt x="555" y="203"/>
                      </a:lnTo>
                      <a:lnTo>
                        <a:pt x="554" y="203"/>
                      </a:lnTo>
                      <a:lnTo>
                        <a:pt x="554" y="203"/>
                      </a:lnTo>
                      <a:lnTo>
                        <a:pt x="554" y="203"/>
                      </a:lnTo>
                      <a:lnTo>
                        <a:pt x="554" y="204"/>
                      </a:lnTo>
                      <a:lnTo>
                        <a:pt x="554" y="204"/>
                      </a:lnTo>
                      <a:lnTo>
                        <a:pt x="554" y="204"/>
                      </a:lnTo>
                      <a:lnTo>
                        <a:pt x="554" y="204"/>
                      </a:lnTo>
                      <a:lnTo>
                        <a:pt x="554" y="205"/>
                      </a:lnTo>
                      <a:lnTo>
                        <a:pt x="554" y="205"/>
                      </a:lnTo>
                      <a:lnTo>
                        <a:pt x="554" y="206"/>
                      </a:lnTo>
                      <a:lnTo>
                        <a:pt x="554" y="206"/>
                      </a:lnTo>
                      <a:lnTo>
                        <a:pt x="554" y="206"/>
                      </a:lnTo>
                      <a:lnTo>
                        <a:pt x="554" y="207"/>
                      </a:lnTo>
                      <a:lnTo>
                        <a:pt x="554" y="207"/>
                      </a:lnTo>
                      <a:lnTo>
                        <a:pt x="554" y="208"/>
                      </a:lnTo>
                      <a:lnTo>
                        <a:pt x="553" y="208"/>
                      </a:lnTo>
                      <a:lnTo>
                        <a:pt x="553" y="209"/>
                      </a:lnTo>
                      <a:lnTo>
                        <a:pt x="553" y="209"/>
                      </a:lnTo>
                      <a:lnTo>
                        <a:pt x="553" y="209"/>
                      </a:lnTo>
                      <a:lnTo>
                        <a:pt x="553" y="209"/>
                      </a:lnTo>
                      <a:lnTo>
                        <a:pt x="552" y="209"/>
                      </a:lnTo>
                      <a:lnTo>
                        <a:pt x="551" y="210"/>
                      </a:lnTo>
                      <a:lnTo>
                        <a:pt x="551" y="210"/>
                      </a:lnTo>
                      <a:lnTo>
                        <a:pt x="551" y="210"/>
                      </a:lnTo>
                      <a:lnTo>
                        <a:pt x="551" y="211"/>
                      </a:lnTo>
                      <a:lnTo>
                        <a:pt x="551" y="211"/>
                      </a:lnTo>
                      <a:lnTo>
                        <a:pt x="551" y="211"/>
                      </a:lnTo>
                      <a:lnTo>
                        <a:pt x="551" y="211"/>
                      </a:lnTo>
                      <a:lnTo>
                        <a:pt x="552" y="212"/>
                      </a:lnTo>
                      <a:lnTo>
                        <a:pt x="552" y="213"/>
                      </a:lnTo>
                      <a:lnTo>
                        <a:pt x="552" y="213"/>
                      </a:lnTo>
                      <a:lnTo>
                        <a:pt x="551" y="214"/>
                      </a:lnTo>
                      <a:lnTo>
                        <a:pt x="551" y="213"/>
                      </a:lnTo>
                      <a:lnTo>
                        <a:pt x="551" y="214"/>
                      </a:lnTo>
                      <a:lnTo>
                        <a:pt x="551" y="214"/>
                      </a:lnTo>
                      <a:lnTo>
                        <a:pt x="550" y="214"/>
                      </a:lnTo>
                      <a:lnTo>
                        <a:pt x="550" y="215"/>
                      </a:lnTo>
                      <a:lnTo>
                        <a:pt x="550" y="215"/>
                      </a:lnTo>
                      <a:lnTo>
                        <a:pt x="550" y="216"/>
                      </a:lnTo>
                      <a:lnTo>
                        <a:pt x="549" y="216"/>
                      </a:lnTo>
                      <a:lnTo>
                        <a:pt x="549" y="216"/>
                      </a:lnTo>
                      <a:lnTo>
                        <a:pt x="549" y="216"/>
                      </a:lnTo>
                      <a:lnTo>
                        <a:pt x="548" y="216"/>
                      </a:lnTo>
                      <a:lnTo>
                        <a:pt x="548" y="216"/>
                      </a:lnTo>
                      <a:lnTo>
                        <a:pt x="548" y="218"/>
                      </a:lnTo>
                      <a:lnTo>
                        <a:pt x="547" y="218"/>
                      </a:lnTo>
                      <a:lnTo>
                        <a:pt x="547" y="218"/>
                      </a:lnTo>
                      <a:lnTo>
                        <a:pt x="546" y="218"/>
                      </a:lnTo>
                      <a:lnTo>
                        <a:pt x="546" y="218"/>
                      </a:lnTo>
                      <a:lnTo>
                        <a:pt x="546" y="218"/>
                      </a:lnTo>
                      <a:lnTo>
                        <a:pt x="545" y="218"/>
                      </a:lnTo>
                      <a:lnTo>
                        <a:pt x="545" y="217"/>
                      </a:lnTo>
                      <a:lnTo>
                        <a:pt x="545" y="217"/>
                      </a:lnTo>
                      <a:lnTo>
                        <a:pt x="544" y="217"/>
                      </a:lnTo>
                      <a:lnTo>
                        <a:pt x="544" y="217"/>
                      </a:lnTo>
                      <a:lnTo>
                        <a:pt x="544" y="217"/>
                      </a:lnTo>
                      <a:lnTo>
                        <a:pt x="543" y="217"/>
                      </a:lnTo>
                      <a:lnTo>
                        <a:pt x="543" y="217"/>
                      </a:lnTo>
                      <a:lnTo>
                        <a:pt x="542" y="216"/>
                      </a:lnTo>
                      <a:lnTo>
                        <a:pt x="542" y="216"/>
                      </a:lnTo>
                      <a:lnTo>
                        <a:pt x="542" y="216"/>
                      </a:lnTo>
                      <a:lnTo>
                        <a:pt x="542" y="215"/>
                      </a:lnTo>
                      <a:lnTo>
                        <a:pt x="542" y="216"/>
                      </a:lnTo>
                      <a:lnTo>
                        <a:pt x="542" y="216"/>
                      </a:lnTo>
                      <a:lnTo>
                        <a:pt x="542" y="216"/>
                      </a:lnTo>
                      <a:lnTo>
                        <a:pt x="542" y="217"/>
                      </a:lnTo>
                      <a:lnTo>
                        <a:pt x="542" y="217"/>
                      </a:lnTo>
                      <a:lnTo>
                        <a:pt x="541" y="218"/>
                      </a:lnTo>
                      <a:lnTo>
                        <a:pt x="541" y="219"/>
                      </a:lnTo>
                      <a:lnTo>
                        <a:pt x="541" y="219"/>
                      </a:lnTo>
                      <a:lnTo>
                        <a:pt x="541" y="219"/>
                      </a:lnTo>
                      <a:lnTo>
                        <a:pt x="540" y="218"/>
                      </a:lnTo>
                      <a:lnTo>
                        <a:pt x="539" y="218"/>
                      </a:lnTo>
                      <a:lnTo>
                        <a:pt x="539" y="218"/>
                      </a:lnTo>
                      <a:lnTo>
                        <a:pt x="539" y="218"/>
                      </a:lnTo>
                      <a:lnTo>
                        <a:pt x="538" y="217"/>
                      </a:lnTo>
                      <a:lnTo>
                        <a:pt x="538" y="218"/>
                      </a:lnTo>
                      <a:lnTo>
                        <a:pt x="537" y="218"/>
                      </a:lnTo>
                      <a:lnTo>
                        <a:pt x="537" y="217"/>
                      </a:lnTo>
                      <a:lnTo>
                        <a:pt x="537" y="216"/>
                      </a:lnTo>
                      <a:lnTo>
                        <a:pt x="536" y="216"/>
                      </a:lnTo>
                      <a:lnTo>
                        <a:pt x="536" y="216"/>
                      </a:lnTo>
                      <a:lnTo>
                        <a:pt x="536" y="216"/>
                      </a:lnTo>
                      <a:lnTo>
                        <a:pt x="535" y="216"/>
                      </a:lnTo>
                      <a:lnTo>
                        <a:pt x="534" y="217"/>
                      </a:lnTo>
                      <a:lnTo>
                        <a:pt x="534" y="216"/>
                      </a:lnTo>
                      <a:lnTo>
                        <a:pt x="534" y="216"/>
                      </a:lnTo>
                      <a:lnTo>
                        <a:pt x="534" y="216"/>
                      </a:lnTo>
                      <a:lnTo>
                        <a:pt x="532" y="216"/>
                      </a:lnTo>
                      <a:lnTo>
                        <a:pt x="532" y="216"/>
                      </a:lnTo>
                      <a:lnTo>
                        <a:pt x="532" y="216"/>
                      </a:lnTo>
                      <a:lnTo>
                        <a:pt x="532" y="215"/>
                      </a:lnTo>
                      <a:lnTo>
                        <a:pt x="532" y="215"/>
                      </a:lnTo>
                      <a:lnTo>
                        <a:pt x="532" y="215"/>
                      </a:lnTo>
                      <a:lnTo>
                        <a:pt x="531" y="215"/>
                      </a:lnTo>
                      <a:lnTo>
                        <a:pt x="531" y="214"/>
                      </a:lnTo>
                      <a:lnTo>
                        <a:pt x="531" y="214"/>
                      </a:lnTo>
                      <a:lnTo>
                        <a:pt x="531" y="214"/>
                      </a:lnTo>
                      <a:lnTo>
                        <a:pt x="530" y="214"/>
                      </a:lnTo>
                      <a:lnTo>
                        <a:pt x="530" y="214"/>
                      </a:lnTo>
                      <a:lnTo>
                        <a:pt x="530" y="213"/>
                      </a:lnTo>
                      <a:lnTo>
                        <a:pt x="530" y="213"/>
                      </a:lnTo>
                      <a:lnTo>
                        <a:pt x="531" y="212"/>
                      </a:lnTo>
                      <a:lnTo>
                        <a:pt x="531" y="212"/>
                      </a:lnTo>
                      <a:lnTo>
                        <a:pt x="531" y="212"/>
                      </a:lnTo>
                      <a:lnTo>
                        <a:pt x="532" y="211"/>
                      </a:lnTo>
                      <a:lnTo>
                        <a:pt x="532" y="211"/>
                      </a:lnTo>
                      <a:lnTo>
                        <a:pt x="532" y="211"/>
                      </a:lnTo>
                      <a:lnTo>
                        <a:pt x="532" y="211"/>
                      </a:lnTo>
                      <a:lnTo>
                        <a:pt x="531" y="211"/>
                      </a:lnTo>
                      <a:lnTo>
                        <a:pt x="531" y="210"/>
                      </a:lnTo>
                      <a:lnTo>
                        <a:pt x="531" y="210"/>
                      </a:lnTo>
                      <a:lnTo>
                        <a:pt x="530" y="210"/>
                      </a:lnTo>
                      <a:lnTo>
                        <a:pt x="530" y="210"/>
                      </a:lnTo>
                      <a:lnTo>
                        <a:pt x="530" y="209"/>
                      </a:lnTo>
                      <a:lnTo>
                        <a:pt x="530" y="208"/>
                      </a:lnTo>
                      <a:lnTo>
                        <a:pt x="531" y="208"/>
                      </a:lnTo>
                      <a:lnTo>
                        <a:pt x="530" y="207"/>
                      </a:lnTo>
                      <a:lnTo>
                        <a:pt x="530" y="207"/>
                      </a:lnTo>
                      <a:lnTo>
                        <a:pt x="529" y="207"/>
                      </a:lnTo>
                      <a:lnTo>
                        <a:pt x="529" y="206"/>
                      </a:lnTo>
                      <a:lnTo>
                        <a:pt x="529" y="206"/>
                      </a:lnTo>
                      <a:lnTo>
                        <a:pt x="529" y="206"/>
                      </a:lnTo>
                      <a:lnTo>
                        <a:pt x="528" y="206"/>
                      </a:lnTo>
                      <a:lnTo>
                        <a:pt x="528" y="205"/>
                      </a:lnTo>
                      <a:lnTo>
                        <a:pt x="527" y="206"/>
                      </a:lnTo>
                      <a:lnTo>
                        <a:pt x="527" y="205"/>
                      </a:lnTo>
                      <a:lnTo>
                        <a:pt x="527" y="205"/>
                      </a:lnTo>
                      <a:lnTo>
                        <a:pt x="526" y="204"/>
                      </a:lnTo>
                      <a:lnTo>
                        <a:pt x="526" y="204"/>
                      </a:lnTo>
                      <a:lnTo>
                        <a:pt x="525" y="204"/>
                      </a:lnTo>
                      <a:lnTo>
                        <a:pt x="524" y="203"/>
                      </a:lnTo>
                      <a:lnTo>
                        <a:pt x="523" y="202"/>
                      </a:lnTo>
                      <a:lnTo>
                        <a:pt x="523" y="202"/>
                      </a:lnTo>
                      <a:lnTo>
                        <a:pt x="522" y="201"/>
                      </a:lnTo>
                      <a:lnTo>
                        <a:pt x="522" y="200"/>
                      </a:lnTo>
                      <a:lnTo>
                        <a:pt x="521" y="200"/>
                      </a:lnTo>
                      <a:lnTo>
                        <a:pt x="521" y="200"/>
                      </a:lnTo>
                      <a:lnTo>
                        <a:pt x="520" y="200"/>
                      </a:lnTo>
                      <a:lnTo>
                        <a:pt x="520" y="199"/>
                      </a:lnTo>
                      <a:lnTo>
                        <a:pt x="520" y="199"/>
                      </a:lnTo>
                      <a:lnTo>
                        <a:pt x="520" y="199"/>
                      </a:lnTo>
                      <a:lnTo>
                        <a:pt x="520" y="198"/>
                      </a:lnTo>
                      <a:lnTo>
                        <a:pt x="520" y="198"/>
                      </a:lnTo>
                      <a:lnTo>
                        <a:pt x="519" y="198"/>
                      </a:lnTo>
                      <a:lnTo>
                        <a:pt x="519" y="198"/>
                      </a:lnTo>
                      <a:lnTo>
                        <a:pt x="519" y="198"/>
                      </a:lnTo>
                      <a:lnTo>
                        <a:pt x="518" y="198"/>
                      </a:lnTo>
                      <a:lnTo>
                        <a:pt x="518" y="198"/>
                      </a:lnTo>
                      <a:lnTo>
                        <a:pt x="518" y="198"/>
                      </a:lnTo>
                      <a:lnTo>
                        <a:pt x="517" y="198"/>
                      </a:lnTo>
                      <a:lnTo>
                        <a:pt x="517" y="199"/>
                      </a:lnTo>
                      <a:lnTo>
                        <a:pt x="517" y="199"/>
                      </a:lnTo>
                      <a:lnTo>
                        <a:pt x="517" y="200"/>
                      </a:lnTo>
                      <a:lnTo>
                        <a:pt x="517" y="200"/>
                      </a:lnTo>
                      <a:lnTo>
                        <a:pt x="516" y="201"/>
                      </a:lnTo>
                      <a:lnTo>
                        <a:pt x="515" y="201"/>
                      </a:lnTo>
                      <a:lnTo>
                        <a:pt x="515" y="201"/>
                      </a:lnTo>
                      <a:lnTo>
                        <a:pt x="514" y="201"/>
                      </a:lnTo>
                      <a:lnTo>
                        <a:pt x="514" y="201"/>
                      </a:lnTo>
                      <a:lnTo>
                        <a:pt x="514" y="202"/>
                      </a:lnTo>
                      <a:lnTo>
                        <a:pt x="514" y="203"/>
                      </a:lnTo>
                      <a:lnTo>
                        <a:pt x="512" y="204"/>
                      </a:lnTo>
                      <a:lnTo>
                        <a:pt x="512" y="204"/>
                      </a:lnTo>
                      <a:lnTo>
                        <a:pt x="512" y="204"/>
                      </a:lnTo>
                      <a:lnTo>
                        <a:pt x="512" y="205"/>
                      </a:lnTo>
                      <a:lnTo>
                        <a:pt x="513" y="205"/>
                      </a:lnTo>
                      <a:lnTo>
                        <a:pt x="513" y="206"/>
                      </a:lnTo>
                      <a:lnTo>
                        <a:pt x="512" y="206"/>
                      </a:lnTo>
                      <a:lnTo>
                        <a:pt x="512" y="206"/>
                      </a:lnTo>
                      <a:lnTo>
                        <a:pt x="513" y="206"/>
                      </a:lnTo>
                      <a:lnTo>
                        <a:pt x="514" y="207"/>
                      </a:lnTo>
                      <a:lnTo>
                        <a:pt x="514" y="207"/>
                      </a:lnTo>
                      <a:lnTo>
                        <a:pt x="515" y="207"/>
                      </a:lnTo>
                      <a:lnTo>
                        <a:pt x="515" y="208"/>
                      </a:lnTo>
                      <a:lnTo>
                        <a:pt x="515" y="209"/>
                      </a:lnTo>
                      <a:lnTo>
                        <a:pt x="515" y="209"/>
                      </a:lnTo>
                      <a:lnTo>
                        <a:pt x="515" y="210"/>
                      </a:lnTo>
                      <a:lnTo>
                        <a:pt x="515" y="211"/>
                      </a:lnTo>
                      <a:lnTo>
                        <a:pt x="515" y="211"/>
                      </a:lnTo>
                      <a:lnTo>
                        <a:pt x="514" y="211"/>
                      </a:lnTo>
                      <a:lnTo>
                        <a:pt x="514" y="212"/>
                      </a:lnTo>
                      <a:lnTo>
                        <a:pt x="514" y="212"/>
                      </a:lnTo>
                      <a:lnTo>
                        <a:pt x="514" y="212"/>
                      </a:lnTo>
                      <a:lnTo>
                        <a:pt x="513" y="213"/>
                      </a:lnTo>
                      <a:lnTo>
                        <a:pt x="513" y="214"/>
                      </a:lnTo>
                      <a:lnTo>
                        <a:pt x="513" y="214"/>
                      </a:lnTo>
                      <a:lnTo>
                        <a:pt x="513" y="215"/>
                      </a:lnTo>
                      <a:lnTo>
                        <a:pt x="513" y="215"/>
                      </a:lnTo>
                      <a:lnTo>
                        <a:pt x="513" y="215"/>
                      </a:lnTo>
                      <a:lnTo>
                        <a:pt x="514" y="216"/>
                      </a:lnTo>
                      <a:lnTo>
                        <a:pt x="514" y="216"/>
                      </a:lnTo>
                      <a:lnTo>
                        <a:pt x="513" y="216"/>
                      </a:lnTo>
                      <a:lnTo>
                        <a:pt x="513" y="217"/>
                      </a:lnTo>
                      <a:lnTo>
                        <a:pt x="513" y="217"/>
                      </a:lnTo>
                      <a:lnTo>
                        <a:pt x="514" y="217"/>
                      </a:lnTo>
                      <a:lnTo>
                        <a:pt x="514" y="217"/>
                      </a:lnTo>
                      <a:lnTo>
                        <a:pt x="514" y="218"/>
                      </a:lnTo>
                      <a:lnTo>
                        <a:pt x="515" y="218"/>
                      </a:lnTo>
                      <a:lnTo>
                        <a:pt x="515" y="218"/>
                      </a:lnTo>
                      <a:lnTo>
                        <a:pt x="515" y="219"/>
                      </a:lnTo>
                      <a:lnTo>
                        <a:pt x="515" y="219"/>
                      </a:lnTo>
                      <a:lnTo>
                        <a:pt x="515" y="219"/>
                      </a:lnTo>
                      <a:lnTo>
                        <a:pt x="514" y="219"/>
                      </a:lnTo>
                      <a:lnTo>
                        <a:pt x="514" y="219"/>
                      </a:lnTo>
                      <a:lnTo>
                        <a:pt x="514" y="220"/>
                      </a:lnTo>
                      <a:lnTo>
                        <a:pt x="514" y="220"/>
                      </a:lnTo>
                      <a:lnTo>
                        <a:pt x="514" y="221"/>
                      </a:lnTo>
                      <a:lnTo>
                        <a:pt x="514" y="222"/>
                      </a:lnTo>
                      <a:lnTo>
                        <a:pt x="514" y="222"/>
                      </a:lnTo>
                      <a:lnTo>
                        <a:pt x="515" y="223"/>
                      </a:lnTo>
                      <a:lnTo>
                        <a:pt x="515" y="223"/>
                      </a:lnTo>
                      <a:lnTo>
                        <a:pt x="515" y="223"/>
                      </a:lnTo>
                      <a:lnTo>
                        <a:pt x="515" y="223"/>
                      </a:lnTo>
                      <a:lnTo>
                        <a:pt x="515" y="224"/>
                      </a:lnTo>
                      <a:lnTo>
                        <a:pt x="516" y="224"/>
                      </a:lnTo>
                      <a:lnTo>
                        <a:pt x="516" y="225"/>
                      </a:lnTo>
                      <a:lnTo>
                        <a:pt x="515" y="225"/>
                      </a:lnTo>
                      <a:lnTo>
                        <a:pt x="515" y="225"/>
                      </a:lnTo>
                      <a:lnTo>
                        <a:pt x="515" y="226"/>
                      </a:lnTo>
                      <a:lnTo>
                        <a:pt x="514" y="225"/>
                      </a:lnTo>
                      <a:lnTo>
                        <a:pt x="514" y="225"/>
                      </a:lnTo>
                      <a:lnTo>
                        <a:pt x="514" y="225"/>
                      </a:lnTo>
                      <a:lnTo>
                        <a:pt x="513" y="225"/>
                      </a:lnTo>
                      <a:lnTo>
                        <a:pt x="513" y="225"/>
                      </a:lnTo>
                      <a:lnTo>
                        <a:pt x="513" y="225"/>
                      </a:lnTo>
                      <a:lnTo>
                        <a:pt x="512" y="226"/>
                      </a:lnTo>
                      <a:lnTo>
                        <a:pt x="512" y="226"/>
                      </a:lnTo>
                      <a:lnTo>
                        <a:pt x="511" y="226"/>
                      </a:lnTo>
                      <a:lnTo>
                        <a:pt x="510" y="227"/>
                      </a:lnTo>
                      <a:lnTo>
                        <a:pt x="510" y="227"/>
                      </a:lnTo>
                      <a:lnTo>
                        <a:pt x="509" y="227"/>
                      </a:lnTo>
                      <a:lnTo>
                        <a:pt x="509" y="226"/>
                      </a:lnTo>
                      <a:lnTo>
                        <a:pt x="509" y="227"/>
                      </a:lnTo>
                      <a:lnTo>
                        <a:pt x="508" y="227"/>
                      </a:lnTo>
                      <a:lnTo>
                        <a:pt x="508" y="227"/>
                      </a:lnTo>
                      <a:lnTo>
                        <a:pt x="507" y="227"/>
                      </a:lnTo>
                      <a:lnTo>
                        <a:pt x="506" y="227"/>
                      </a:lnTo>
                      <a:lnTo>
                        <a:pt x="505" y="227"/>
                      </a:lnTo>
                      <a:lnTo>
                        <a:pt x="504" y="226"/>
                      </a:lnTo>
                      <a:lnTo>
                        <a:pt x="504" y="226"/>
                      </a:lnTo>
                      <a:lnTo>
                        <a:pt x="503" y="225"/>
                      </a:lnTo>
                      <a:lnTo>
                        <a:pt x="502" y="224"/>
                      </a:lnTo>
                      <a:lnTo>
                        <a:pt x="501" y="224"/>
                      </a:lnTo>
                      <a:lnTo>
                        <a:pt x="500" y="224"/>
                      </a:lnTo>
                      <a:lnTo>
                        <a:pt x="500" y="223"/>
                      </a:lnTo>
                      <a:lnTo>
                        <a:pt x="499" y="222"/>
                      </a:lnTo>
                      <a:lnTo>
                        <a:pt x="498" y="222"/>
                      </a:lnTo>
                      <a:lnTo>
                        <a:pt x="497" y="222"/>
                      </a:lnTo>
                      <a:lnTo>
                        <a:pt x="496" y="221"/>
                      </a:lnTo>
                      <a:lnTo>
                        <a:pt x="495" y="221"/>
                      </a:lnTo>
                      <a:lnTo>
                        <a:pt x="493" y="220"/>
                      </a:lnTo>
                      <a:lnTo>
                        <a:pt x="493" y="220"/>
                      </a:lnTo>
                      <a:lnTo>
                        <a:pt x="492" y="220"/>
                      </a:lnTo>
                      <a:lnTo>
                        <a:pt x="492" y="220"/>
                      </a:lnTo>
                      <a:lnTo>
                        <a:pt x="490" y="219"/>
                      </a:lnTo>
                      <a:lnTo>
                        <a:pt x="489" y="219"/>
                      </a:lnTo>
                      <a:lnTo>
                        <a:pt x="489" y="220"/>
                      </a:lnTo>
                      <a:lnTo>
                        <a:pt x="489" y="220"/>
                      </a:lnTo>
                      <a:lnTo>
                        <a:pt x="489" y="220"/>
                      </a:lnTo>
                      <a:lnTo>
                        <a:pt x="487" y="221"/>
                      </a:lnTo>
                      <a:lnTo>
                        <a:pt x="486" y="221"/>
                      </a:lnTo>
                      <a:lnTo>
                        <a:pt x="485" y="222"/>
                      </a:lnTo>
                      <a:lnTo>
                        <a:pt x="485" y="222"/>
                      </a:lnTo>
                      <a:lnTo>
                        <a:pt x="484" y="222"/>
                      </a:lnTo>
                      <a:lnTo>
                        <a:pt x="484" y="223"/>
                      </a:lnTo>
                      <a:lnTo>
                        <a:pt x="484" y="224"/>
                      </a:lnTo>
                      <a:lnTo>
                        <a:pt x="484" y="224"/>
                      </a:lnTo>
                      <a:lnTo>
                        <a:pt x="484" y="224"/>
                      </a:lnTo>
                      <a:lnTo>
                        <a:pt x="484" y="225"/>
                      </a:lnTo>
                      <a:lnTo>
                        <a:pt x="485" y="225"/>
                      </a:lnTo>
                      <a:lnTo>
                        <a:pt x="485" y="225"/>
                      </a:lnTo>
                      <a:lnTo>
                        <a:pt x="486" y="226"/>
                      </a:lnTo>
                      <a:lnTo>
                        <a:pt x="486" y="226"/>
                      </a:lnTo>
                      <a:lnTo>
                        <a:pt x="486" y="226"/>
                      </a:lnTo>
                      <a:lnTo>
                        <a:pt x="486" y="227"/>
                      </a:lnTo>
                      <a:lnTo>
                        <a:pt x="486" y="228"/>
                      </a:lnTo>
                      <a:lnTo>
                        <a:pt x="485" y="229"/>
                      </a:lnTo>
                      <a:lnTo>
                        <a:pt x="485" y="229"/>
                      </a:lnTo>
                      <a:lnTo>
                        <a:pt x="485" y="230"/>
                      </a:lnTo>
                      <a:lnTo>
                        <a:pt x="485" y="230"/>
                      </a:lnTo>
                      <a:lnTo>
                        <a:pt x="484" y="231"/>
                      </a:lnTo>
                      <a:lnTo>
                        <a:pt x="484" y="231"/>
                      </a:lnTo>
                      <a:lnTo>
                        <a:pt x="484" y="232"/>
                      </a:lnTo>
                      <a:lnTo>
                        <a:pt x="483" y="233"/>
                      </a:lnTo>
                      <a:lnTo>
                        <a:pt x="482" y="234"/>
                      </a:lnTo>
                      <a:lnTo>
                        <a:pt x="482" y="235"/>
                      </a:lnTo>
                      <a:lnTo>
                        <a:pt x="482" y="235"/>
                      </a:lnTo>
                      <a:lnTo>
                        <a:pt x="482" y="236"/>
                      </a:lnTo>
                      <a:lnTo>
                        <a:pt x="482" y="236"/>
                      </a:lnTo>
                      <a:lnTo>
                        <a:pt x="482" y="236"/>
                      </a:lnTo>
                      <a:lnTo>
                        <a:pt x="482" y="236"/>
                      </a:lnTo>
                      <a:lnTo>
                        <a:pt x="482" y="236"/>
                      </a:lnTo>
                      <a:lnTo>
                        <a:pt x="482" y="237"/>
                      </a:lnTo>
                      <a:lnTo>
                        <a:pt x="482" y="238"/>
                      </a:lnTo>
                      <a:lnTo>
                        <a:pt x="482" y="238"/>
                      </a:lnTo>
                      <a:lnTo>
                        <a:pt x="483" y="238"/>
                      </a:lnTo>
                      <a:lnTo>
                        <a:pt x="483" y="238"/>
                      </a:lnTo>
                      <a:lnTo>
                        <a:pt x="484" y="238"/>
                      </a:lnTo>
                      <a:lnTo>
                        <a:pt x="484" y="238"/>
                      </a:lnTo>
                      <a:lnTo>
                        <a:pt x="484" y="237"/>
                      </a:lnTo>
                      <a:lnTo>
                        <a:pt x="484" y="237"/>
                      </a:lnTo>
                      <a:lnTo>
                        <a:pt x="485" y="237"/>
                      </a:lnTo>
                      <a:lnTo>
                        <a:pt x="485" y="237"/>
                      </a:lnTo>
                      <a:lnTo>
                        <a:pt x="486" y="237"/>
                      </a:lnTo>
                      <a:lnTo>
                        <a:pt x="486" y="238"/>
                      </a:lnTo>
                      <a:lnTo>
                        <a:pt x="486" y="239"/>
                      </a:lnTo>
                      <a:lnTo>
                        <a:pt x="485" y="240"/>
                      </a:lnTo>
                      <a:lnTo>
                        <a:pt x="485" y="240"/>
                      </a:lnTo>
                      <a:lnTo>
                        <a:pt x="485" y="241"/>
                      </a:lnTo>
                      <a:lnTo>
                        <a:pt x="486" y="241"/>
                      </a:lnTo>
                      <a:lnTo>
                        <a:pt x="487" y="241"/>
                      </a:lnTo>
                      <a:lnTo>
                        <a:pt x="488" y="243"/>
                      </a:lnTo>
                      <a:lnTo>
                        <a:pt x="489" y="243"/>
                      </a:lnTo>
                      <a:lnTo>
                        <a:pt x="489" y="244"/>
                      </a:lnTo>
                      <a:lnTo>
                        <a:pt x="489" y="244"/>
                      </a:lnTo>
                      <a:lnTo>
                        <a:pt x="489" y="244"/>
                      </a:lnTo>
                      <a:lnTo>
                        <a:pt x="488" y="246"/>
                      </a:lnTo>
                      <a:lnTo>
                        <a:pt x="487" y="246"/>
                      </a:lnTo>
                      <a:lnTo>
                        <a:pt x="487" y="247"/>
                      </a:lnTo>
                      <a:lnTo>
                        <a:pt x="487" y="247"/>
                      </a:lnTo>
                      <a:lnTo>
                        <a:pt x="487" y="247"/>
                      </a:lnTo>
                      <a:lnTo>
                        <a:pt x="487" y="247"/>
                      </a:lnTo>
                      <a:lnTo>
                        <a:pt x="487" y="247"/>
                      </a:lnTo>
                      <a:lnTo>
                        <a:pt x="488" y="248"/>
                      </a:lnTo>
                      <a:lnTo>
                        <a:pt x="488" y="248"/>
                      </a:lnTo>
                      <a:lnTo>
                        <a:pt x="488" y="248"/>
                      </a:lnTo>
                      <a:lnTo>
                        <a:pt x="487" y="249"/>
                      </a:lnTo>
                      <a:lnTo>
                        <a:pt x="486" y="249"/>
                      </a:lnTo>
                      <a:lnTo>
                        <a:pt x="485" y="249"/>
                      </a:lnTo>
                      <a:lnTo>
                        <a:pt x="485" y="250"/>
                      </a:lnTo>
                      <a:lnTo>
                        <a:pt x="485" y="250"/>
                      </a:lnTo>
                      <a:lnTo>
                        <a:pt x="484" y="250"/>
                      </a:lnTo>
                      <a:lnTo>
                        <a:pt x="483" y="251"/>
                      </a:lnTo>
                      <a:lnTo>
                        <a:pt x="483" y="251"/>
                      </a:lnTo>
                      <a:lnTo>
                        <a:pt x="483" y="251"/>
                      </a:lnTo>
                      <a:lnTo>
                        <a:pt x="482" y="252"/>
                      </a:lnTo>
                      <a:lnTo>
                        <a:pt x="482" y="253"/>
                      </a:lnTo>
                      <a:lnTo>
                        <a:pt x="481" y="254"/>
                      </a:lnTo>
                      <a:lnTo>
                        <a:pt x="481" y="256"/>
                      </a:lnTo>
                      <a:lnTo>
                        <a:pt x="481" y="256"/>
                      </a:lnTo>
                      <a:lnTo>
                        <a:pt x="481" y="257"/>
                      </a:lnTo>
                      <a:lnTo>
                        <a:pt x="481" y="257"/>
                      </a:lnTo>
                      <a:lnTo>
                        <a:pt x="480" y="258"/>
                      </a:lnTo>
                      <a:lnTo>
                        <a:pt x="480" y="259"/>
                      </a:lnTo>
                      <a:lnTo>
                        <a:pt x="480" y="261"/>
                      </a:lnTo>
                      <a:lnTo>
                        <a:pt x="480" y="262"/>
                      </a:lnTo>
                      <a:lnTo>
                        <a:pt x="480" y="262"/>
                      </a:lnTo>
                      <a:lnTo>
                        <a:pt x="481" y="263"/>
                      </a:lnTo>
                      <a:lnTo>
                        <a:pt x="482" y="264"/>
                      </a:lnTo>
                      <a:lnTo>
                        <a:pt x="482" y="264"/>
                      </a:lnTo>
                      <a:lnTo>
                        <a:pt x="483" y="265"/>
                      </a:lnTo>
                      <a:lnTo>
                        <a:pt x="483" y="265"/>
                      </a:lnTo>
                      <a:lnTo>
                        <a:pt x="484" y="266"/>
                      </a:lnTo>
                      <a:lnTo>
                        <a:pt x="484" y="266"/>
                      </a:lnTo>
                      <a:lnTo>
                        <a:pt x="484" y="266"/>
                      </a:lnTo>
                      <a:lnTo>
                        <a:pt x="485" y="267"/>
                      </a:lnTo>
                      <a:lnTo>
                        <a:pt x="486" y="267"/>
                      </a:lnTo>
                      <a:lnTo>
                        <a:pt x="486" y="268"/>
                      </a:lnTo>
                      <a:lnTo>
                        <a:pt x="486" y="268"/>
                      </a:lnTo>
                      <a:lnTo>
                        <a:pt x="486" y="269"/>
                      </a:lnTo>
                      <a:lnTo>
                        <a:pt x="486" y="269"/>
                      </a:lnTo>
                      <a:lnTo>
                        <a:pt x="486" y="269"/>
                      </a:lnTo>
                      <a:lnTo>
                        <a:pt x="486" y="270"/>
                      </a:lnTo>
                      <a:lnTo>
                        <a:pt x="486" y="270"/>
                      </a:lnTo>
                      <a:lnTo>
                        <a:pt x="486" y="271"/>
                      </a:lnTo>
                      <a:lnTo>
                        <a:pt x="486" y="272"/>
                      </a:lnTo>
                      <a:lnTo>
                        <a:pt x="486" y="272"/>
                      </a:lnTo>
                      <a:lnTo>
                        <a:pt x="486" y="273"/>
                      </a:lnTo>
                      <a:lnTo>
                        <a:pt x="487" y="275"/>
                      </a:lnTo>
                      <a:lnTo>
                        <a:pt x="487" y="275"/>
                      </a:lnTo>
                      <a:lnTo>
                        <a:pt x="487" y="275"/>
                      </a:lnTo>
                      <a:lnTo>
                        <a:pt x="488" y="276"/>
                      </a:lnTo>
                      <a:lnTo>
                        <a:pt x="488" y="276"/>
                      </a:lnTo>
                      <a:lnTo>
                        <a:pt x="488" y="277"/>
                      </a:lnTo>
                      <a:lnTo>
                        <a:pt x="488" y="278"/>
                      </a:lnTo>
                      <a:lnTo>
                        <a:pt x="488" y="279"/>
                      </a:lnTo>
                      <a:lnTo>
                        <a:pt x="488" y="280"/>
                      </a:lnTo>
                      <a:lnTo>
                        <a:pt x="489" y="281"/>
                      </a:lnTo>
                      <a:lnTo>
                        <a:pt x="488" y="281"/>
                      </a:lnTo>
                      <a:lnTo>
                        <a:pt x="488" y="281"/>
                      </a:lnTo>
                      <a:lnTo>
                        <a:pt x="488" y="282"/>
                      </a:lnTo>
                      <a:lnTo>
                        <a:pt x="488" y="282"/>
                      </a:lnTo>
                      <a:lnTo>
                        <a:pt x="488" y="282"/>
                      </a:lnTo>
                      <a:lnTo>
                        <a:pt x="488" y="283"/>
                      </a:lnTo>
                      <a:lnTo>
                        <a:pt x="488" y="283"/>
                      </a:lnTo>
                      <a:lnTo>
                        <a:pt x="488" y="283"/>
                      </a:lnTo>
                      <a:lnTo>
                        <a:pt x="488" y="284"/>
                      </a:lnTo>
                      <a:lnTo>
                        <a:pt x="488" y="285"/>
                      </a:lnTo>
                      <a:lnTo>
                        <a:pt x="488" y="285"/>
                      </a:lnTo>
                      <a:lnTo>
                        <a:pt x="489" y="286"/>
                      </a:lnTo>
                      <a:lnTo>
                        <a:pt x="489" y="287"/>
                      </a:lnTo>
                      <a:lnTo>
                        <a:pt x="489" y="287"/>
                      </a:lnTo>
                      <a:lnTo>
                        <a:pt x="488" y="288"/>
                      </a:lnTo>
                      <a:lnTo>
                        <a:pt x="488" y="288"/>
                      </a:lnTo>
                      <a:lnTo>
                        <a:pt x="487" y="288"/>
                      </a:lnTo>
                      <a:lnTo>
                        <a:pt x="487" y="288"/>
                      </a:lnTo>
                      <a:lnTo>
                        <a:pt x="484" y="288"/>
                      </a:lnTo>
                      <a:lnTo>
                        <a:pt x="482" y="288"/>
                      </a:lnTo>
                      <a:lnTo>
                        <a:pt x="480" y="289"/>
                      </a:lnTo>
                      <a:lnTo>
                        <a:pt x="478" y="289"/>
                      </a:lnTo>
                      <a:lnTo>
                        <a:pt x="477" y="290"/>
                      </a:lnTo>
                      <a:lnTo>
                        <a:pt x="473" y="290"/>
                      </a:lnTo>
                      <a:lnTo>
                        <a:pt x="472" y="291"/>
                      </a:lnTo>
                      <a:lnTo>
                        <a:pt x="472" y="291"/>
                      </a:lnTo>
                      <a:lnTo>
                        <a:pt x="471" y="291"/>
                      </a:lnTo>
                      <a:lnTo>
                        <a:pt x="471" y="291"/>
                      </a:lnTo>
                      <a:lnTo>
                        <a:pt x="471" y="291"/>
                      </a:lnTo>
                      <a:lnTo>
                        <a:pt x="470" y="291"/>
                      </a:lnTo>
                      <a:lnTo>
                        <a:pt x="470" y="291"/>
                      </a:lnTo>
                      <a:lnTo>
                        <a:pt x="470" y="291"/>
                      </a:lnTo>
                      <a:lnTo>
                        <a:pt x="469" y="291"/>
                      </a:lnTo>
                      <a:lnTo>
                        <a:pt x="469" y="292"/>
                      </a:lnTo>
                      <a:lnTo>
                        <a:pt x="469" y="292"/>
                      </a:lnTo>
                      <a:lnTo>
                        <a:pt x="468" y="292"/>
                      </a:lnTo>
                      <a:lnTo>
                        <a:pt x="467" y="293"/>
                      </a:lnTo>
                      <a:lnTo>
                        <a:pt x="467" y="293"/>
                      </a:lnTo>
                      <a:lnTo>
                        <a:pt x="467" y="292"/>
                      </a:lnTo>
                      <a:lnTo>
                        <a:pt x="467" y="292"/>
                      </a:lnTo>
                      <a:lnTo>
                        <a:pt x="466" y="292"/>
                      </a:lnTo>
                      <a:lnTo>
                        <a:pt x="466" y="292"/>
                      </a:lnTo>
                      <a:lnTo>
                        <a:pt x="465" y="292"/>
                      </a:lnTo>
                      <a:lnTo>
                        <a:pt x="465" y="292"/>
                      </a:lnTo>
                      <a:lnTo>
                        <a:pt x="465" y="292"/>
                      </a:lnTo>
                      <a:lnTo>
                        <a:pt x="465" y="291"/>
                      </a:lnTo>
                      <a:lnTo>
                        <a:pt x="464" y="291"/>
                      </a:lnTo>
                      <a:lnTo>
                        <a:pt x="464" y="291"/>
                      </a:lnTo>
                      <a:lnTo>
                        <a:pt x="464" y="291"/>
                      </a:lnTo>
                      <a:lnTo>
                        <a:pt x="464" y="291"/>
                      </a:lnTo>
                      <a:lnTo>
                        <a:pt x="464" y="291"/>
                      </a:lnTo>
                      <a:lnTo>
                        <a:pt x="464" y="291"/>
                      </a:lnTo>
                      <a:lnTo>
                        <a:pt x="464" y="290"/>
                      </a:lnTo>
                      <a:lnTo>
                        <a:pt x="464" y="290"/>
                      </a:lnTo>
                      <a:lnTo>
                        <a:pt x="464" y="289"/>
                      </a:lnTo>
                      <a:lnTo>
                        <a:pt x="464" y="290"/>
                      </a:lnTo>
                      <a:lnTo>
                        <a:pt x="463" y="289"/>
                      </a:lnTo>
                      <a:lnTo>
                        <a:pt x="463" y="290"/>
                      </a:lnTo>
                      <a:lnTo>
                        <a:pt x="464" y="290"/>
                      </a:lnTo>
                      <a:lnTo>
                        <a:pt x="463" y="290"/>
                      </a:lnTo>
                      <a:lnTo>
                        <a:pt x="463" y="290"/>
                      </a:lnTo>
                      <a:lnTo>
                        <a:pt x="463" y="290"/>
                      </a:lnTo>
                      <a:lnTo>
                        <a:pt x="463" y="290"/>
                      </a:lnTo>
                      <a:lnTo>
                        <a:pt x="463" y="290"/>
                      </a:lnTo>
                      <a:lnTo>
                        <a:pt x="463" y="290"/>
                      </a:lnTo>
                      <a:lnTo>
                        <a:pt x="462" y="290"/>
                      </a:lnTo>
                      <a:lnTo>
                        <a:pt x="463" y="290"/>
                      </a:lnTo>
                      <a:lnTo>
                        <a:pt x="463" y="291"/>
                      </a:lnTo>
                      <a:lnTo>
                        <a:pt x="462" y="291"/>
                      </a:lnTo>
                      <a:lnTo>
                        <a:pt x="462" y="291"/>
                      </a:lnTo>
                      <a:lnTo>
                        <a:pt x="462" y="291"/>
                      </a:lnTo>
                      <a:lnTo>
                        <a:pt x="462" y="291"/>
                      </a:lnTo>
                      <a:lnTo>
                        <a:pt x="462" y="291"/>
                      </a:lnTo>
                      <a:lnTo>
                        <a:pt x="462" y="291"/>
                      </a:lnTo>
                      <a:lnTo>
                        <a:pt x="462" y="291"/>
                      </a:lnTo>
                      <a:lnTo>
                        <a:pt x="461" y="291"/>
                      </a:lnTo>
                      <a:lnTo>
                        <a:pt x="461" y="291"/>
                      </a:lnTo>
                      <a:lnTo>
                        <a:pt x="461" y="291"/>
                      </a:lnTo>
                      <a:lnTo>
                        <a:pt x="461" y="292"/>
                      </a:lnTo>
                      <a:lnTo>
                        <a:pt x="461" y="292"/>
                      </a:lnTo>
                      <a:lnTo>
                        <a:pt x="461" y="292"/>
                      </a:lnTo>
                      <a:lnTo>
                        <a:pt x="461" y="292"/>
                      </a:lnTo>
                      <a:lnTo>
                        <a:pt x="461" y="292"/>
                      </a:lnTo>
                      <a:lnTo>
                        <a:pt x="461" y="292"/>
                      </a:lnTo>
                      <a:lnTo>
                        <a:pt x="461" y="292"/>
                      </a:lnTo>
                      <a:lnTo>
                        <a:pt x="461" y="292"/>
                      </a:lnTo>
                      <a:lnTo>
                        <a:pt x="461" y="292"/>
                      </a:lnTo>
                      <a:lnTo>
                        <a:pt x="461" y="292"/>
                      </a:lnTo>
                      <a:lnTo>
                        <a:pt x="461" y="292"/>
                      </a:lnTo>
                      <a:lnTo>
                        <a:pt x="461" y="292"/>
                      </a:lnTo>
                      <a:lnTo>
                        <a:pt x="461" y="292"/>
                      </a:lnTo>
                      <a:lnTo>
                        <a:pt x="461" y="293"/>
                      </a:lnTo>
                      <a:lnTo>
                        <a:pt x="461" y="293"/>
                      </a:lnTo>
                      <a:lnTo>
                        <a:pt x="461" y="293"/>
                      </a:lnTo>
                      <a:lnTo>
                        <a:pt x="461" y="293"/>
                      </a:lnTo>
                      <a:lnTo>
                        <a:pt x="461" y="293"/>
                      </a:lnTo>
                      <a:lnTo>
                        <a:pt x="461" y="293"/>
                      </a:lnTo>
                      <a:lnTo>
                        <a:pt x="461" y="293"/>
                      </a:lnTo>
                      <a:lnTo>
                        <a:pt x="461" y="293"/>
                      </a:lnTo>
                      <a:lnTo>
                        <a:pt x="461" y="293"/>
                      </a:lnTo>
                      <a:lnTo>
                        <a:pt x="460" y="293"/>
                      </a:lnTo>
                      <a:lnTo>
                        <a:pt x="460" y="293"/>
                      </a:lnTo>
                      <a:lnTo>
                        <a:pt x="460" y="293"/>
                      </a:lnTo>
                      <a:lnTo>
                        <a:pt x="460" y="293"/>
                      </a:lnTo>
                      <a:lnTo>
                        <a:pt x="460" y="293"/>
                      </a:lnTo>
                      <a:lnTo>
                        <a:pt x="460" y="293"/>
                      </a:lnTo>
                      <a:lnTo>
                        <a:pt x="460" y="293"/>
                      </a:lnTo>
                      <a:lnTo>
                        <a:pt x="460" y="293"/>
                      </a:lnTo>
                      <a:lnTo>
                        <a:pt x="460" y="293"/>
                      </a:lnTo>
                      <a:lnTo>
                        <a:pt x="460" y="293"/>
                      </a:lnTo>
                      <a:lnTo>
                        <a:pt x="460" y="293"/>
                      </a:lnTo>
                      <a:lnTo>
                        <a:pt x="460" y="293"/>
                      </a:lnTo>
                      <a:lnTo>
                        <a:pt x="460" y="293"/>
                      </a:lnTo>
                      <a:lnTo>
                        <a:pt x="460" y="293"/>
                      </a:lnTo>
                      <a:lnTo>
                        <a:pt x="460" y="293"/>
                      </a:lnTo>
                      <a:lnTo>
                        <a:pt x="460" y="294"/>
                      </a:lnTo>
                      <a:lnTo>
                        <a:pt x="460" y="294"/>
                      </a:lnTo>
                      <a:lnTo>
                        <a:pt x="460" y="293"/>
                      </a:lnTo>
                      <a:lnTo>
                        <a:pt x="460" y="294"/>
                      </a:lnTo>
                      <a:lnTo>
                        <a:pt x="460" y="293"/>
                      </a:lnTo>
                      <a:lnTo>
                        <a:pt x="459" y="293"/>
                      </a:lnTo>
                      <a:lnTo>
                        <a:pt x="459" y="293"/>
                      </a:lnTo>
                      <a:lnTo>
                        <a:pt x="459" y="293"/>
                      </a:lnTo>
                      <a:lnTo>
                        <a:pt x="459" y="293"/>
                      </a:lnTo>
                      <a:lnTo>
                        <a:pt x="459" y="294"/>
                      </a:lnTo>
                      <a:lnTo>
                        <a:pt x="459" y="294"/>
                      </a:lnTo>
                      <a:lnTo>
                        <a:pt x="459" y="294"/>
                      </a:lnTo>
                      <a:lnTo>
                        <a:pt x="459" y="294"/>
                      </a:lnTo>
                      <a:lnTo>
                        <a:pt x="459" y="294"/>
                      </a:lnTo>
                      <a:lnTo>
                        <a:pt x="459" y="294"/>
                      </a:lnTo>
                      <a:lnTo>
                        <a:pt x="459" y="294"/>
                      </a:lnTo>
                      <a:lnTo>
                        <a:pt x="458" y="294"/>
                      </a:lnTo>
                      <a:lnTo>
                        <a:pt x="458" y="294"/>
                      </a:lnTo>
                      <a:lnTo>
                        <a:pt x="458" y="294"/>
                      </a:lnTo>
                      <a:lnTo>
                        <a:pt x="458" y="294"/>
                      </a:lnTo>
                      <a:lnTo>
                        <a:pt x="458" y="294"/>
                      </a:lnTo>
                      <a:lnTo>
                        <a:pt x="458" y="294"/>
                      </a:lnTo>
                      <a:lnTo>
                        <a:pt x="458" y="294"/>
                      </a:lnTo>
                      <a:lnTo>
                        <a:pt x="458" y="295"/>
                      </a:lnTo>
                      <a:lnTo>
                        <a:pt x="458" y="295"/>
                      </a:lnTo>
                      <a:lnTo>
                        <a:pt x="458" y="295"/>
                      </a:lnTo>
                      <a:lnTo>
                        <a:pt x="458" y="295"/>
                      </a:lnTo>
                      <a:lnTo>
                        <a:pt x="458" y="295"/>
                      </a:lnTo>
                      <a:lnTo>
                        <a:pt x="458" y="295"/>
                      </a:lnTo>
                      <a:lnTo>
                        <a:pt x="457" y="295"/>
                      </a:lnTo>
                      <a:lnTo>
                        <a:pt x="457" y="296"/>
                      </a:lnTo>
                      <a:lnTo>
                        <a:pt x="457" y="296"/>
                      </a:lnTo>
                      <a:lnTo>
                        <a:pt x="457" y="296"/>
                      </a:lnTo>
                      <a:lnTo>
                        <a:pt x="457" y="296"/>
                      </a:lnTo>
                      <a:lnTo>
                        <a:pt x="457" y="296"/>
                      </a:lnTo>
                      <a:lnTo>
                        <a:pt x="457" y="296"/>
                      </a:lnTo>
                      <a:lnTo>
                        <a:pt x="457" y="296"/>
                      </a:lnTo>
                      <a:lnTo>
                        <a:pt x="456" y="296"/>
                      </a:lnTo>
                      <a:lnTo>
                        <a:pt x="456" y="296"/>
                      </a:lnTo>
                      <a:lnTo>
                        <a:pt x="456" y="296"/>
                      </a:lnTo>
                      <a:lnTo>
                        <a:pt x="456" y="296"/>
                      </a:lnTo>
                      <a:lnTo>
                        <a:pt x="456" y="296"/>
                      </a:lnTo>
                      <a:lnTo>
                        <a:pt x="455" y="296"/>
                      </a:lnTo>
                      <a:lnTo>
                        <a:pt x="455" y="296"/>
                      </a:lnTo>
                      <a:lnTo>
                        <a:pt x="455" y="296"/>
                      </a:lnTo>
                      <a:lnTo>
                        <a:pt x="455" y="296"/>
                      </a:lnTo>
                      <a:lnTo>
                        <a:pt x="455" y="296"/>
                      </a:lnTo>
                      <a:lnTo>
                        <a:pt x="455" y="296"/>
                      </a:lnTo>
                      <a:lnTo>
                        <a:pt x="454" y="296"/>
                      </a:lnTo>
                      <a:lnTo>
                        <a:pt x="454" y="296"/>
                      </a:lnTo>
                      <a:lnTo>
                        <a:pt x="454" y="296"/>
                      </a:lnTo>
                      <a:lnTo>
                        <a:pt x="454" y="296"/>
                      </a:lnTo>
                      <a:lnTo>
                        <a:pt x="454" y="296"/>
                      </a:lnTo>
                      <a:lnTo>
                        <a:pt x="454" y="296"/>
                      </a:lnTo>
                      <a:lnTo>
                        <a:pt x="454" y="296"/>
                      </a:lnTo>
                      <a:lnTo>
                        <a:pt x="454" y="296"/>
                      </a:lnTo>
                      <a:lnTo>
                        <a:pt x="453" y="296"/>
                      </a:lnTo>
                      <a:lnTo>
                        <a:pt x="454" y="296"/>
                      </a:lnTo>
                      <a:lnTo>
                        <a:pt x="453" y="296"/>
                      </a:lnTo>
                      <a:lnTo>
                        <a:pt x="453" y="296"/>
                      </a:lnTo>
                      <a:lnTo>
                        <a:pt x="453" y="296"/>
                      </a:lnTo>
                      <a:lnTo>
                        <a:pt x="453" y="296"/>
                      </a:lnTo>
                      <a:lnTo>
                        <a:pt x="452" y="296"/>
                      </a:lnTo>
                      <a:lnTo>
                        <a:pt x="453" y="295"/>
                      </a:lnTo>
                      <a:lnTo>
                        <a:pt x="453" y="295"/>
                      </a:lnTo>
                      <a:lnTo>
                        <a:pt x="453" y="295"/>
                      </a:lnTo>
                      <a:lnTo>
                        <a:pt x="453" y="295"/>
                      </a:lnTo>
                      <a:lnTo>
                        <a:pt x="453" y="295"/>
                      </a:lnTo>
                      <a:lnTo>
                        <a:pt x="452" y="295"/>
                      </a:lnTo>
                      <a:lnTo>
                        <a:pt x="452" y="296"/>
                      </a:lnTo>
                      <a:lnTo>
                        <a:pt x="452" y="296"/>
                      </a:lnTo>
                      <a:lnTo>
                        <a:pt x="452" y="295"/>
                      </a:lnTo>
                      <a:lnTo>
                        <a:pt x="452" y="295"/>
                      </a:lnTo>
                      <a:lnTo>
                        <a:pt x="452" y="295"/>
                      </a:lnTo>
                      <a:lnTo>
                        <a:pt x="452" y="296"/>
                      </a:lnTo>
                      <a:lnTo>
                        <a:pt x="452" y="296"/>
                      </a:lnTo>
                      <a:lnTo>
                        <a:pt x="452" y="296"/>
                      </a:lnTo>
                      <a:lnTo>
                        <a:pt x="452" y="296"/>
                      </a:lnTo>
                      <a:lnTo>
                        <a:pt x="451" y="296"/>
                      </a:lnTo>
                      <a:lnTo>
                        <a:pt x="451" y="296"/>
                      </a:lnTo>
                      <a:lnTo>
                        <a:pt x="451" y="296"/>
                      </a:lnTo>
                      <a:lnTo>
                        <a:pt x="451" y="296"/>
                      </a:lnTo>
                      <a:lnTo>
                        <a:pt x="451" y="296"/>
                      </a:lnTo>
                      <a:lnTo>
                        <a:pt x="451" y="296"/>
                      </a:lnTo>
                      <a:lnTo>
                        <a:pt x="451" y="296"/>
                      </a:lnTo>
                      <a:lnTo>
                        <a:pt x="451" y="296"/>
                      </a:lnTo>
                      <a:lnTo>
                        <a:pt x="450" y="296"/>
                      </a:lnTo>
                      <a:lnTo>
                        <a:pt x="450" y="297"/>
                      </a:lnTo>
                      <a:lnTo>
                        <a:pt x="450" y="297"/>
                      </a:lnTo>
                      <a:lnTo>
                        <a:pt x="450" y="297"/>
                      </a:lnTo>
                      <a:lnTo>
                        <a:pt x="450" y="297"/>
                      </a:lnTo>
                      <a:lnTo>
                        <a:pt x="450" y="297"/>
                      </a:lnTo>
                      <a:lnTo>
                        <a:pt x="450" y="297"/>
                      </a:lnTo>
                      <a:lnTo>
                        <a:pt x="450" y="297"/>
                      </a:lnTo>
                      <a:lnTo>
                        <a:pt x="449" y="297"/>
                      </a:lnTo>
                      <a:lnTo>
                        <a:pt x="450" y="297"/>
                      </a:lnTo>
                      <a:lnTo>
                        <a:pt x="450" y="297"/>
                      </a:lnTo>
                      <a:lnTo>
                        <a:pt x="450" y="297"/>
                      </a:lnTo>
                      <a:lnTo>
                        <a:pt x="449" y="297"/>
                      </a:lnTo>
                      <a:lnTo>
                        <a:pt x="449" y="296"/>
                      </a:lnTo>
                      <a:lnTo>
                        <a:pt x="449" y="296"/>
                      </a:lnTo>
                      <a:lnTo>
                        <a:pt x="449" y="297"/>
                      </a:lnTo>
                      <a:lnTo>
                        <a:pt x="449" y="296"/>
                      </a:lnTo>
                      <a:lnTo>
                        <a:pt x="449" y="296"/>
                      </a:lnTo>
                      <a:lnTo>
                        <a:pt x="449" y="296"/>
                      </a:lnTo>
                      <a:lnTo>
                        <a:pt x="449" y="296"/>
                      </a:lnTo>
                      <a:lnTo>
                        <a:pt x="448" y="296"/>
                      </a:lnTo>
                      <a:lnTo>
                        <a:pt x="448" y="296"/>
                      </a:lnTo>
                      <a:lnTo>
                        <a:pt x="448" y="296"/>
                      </a:lnTo>
                      <a:lnTo>
                        <a:pt x="448" y="296"/>
                      </a:lnTo>
                      <a:lnTo>
                        <a:pt x="448" y="295"/>
                      </a:lnTo>
                      <a:lnTo>
                        <a:pt x="448" y="295"/>
                      </a:lnTo>
                      <a:lnTo>
                        <a:pt x="448" y="295"/>
                      </a:lnTo>
                      <a:lnTo>
                        <a:pt x="447" y="295"/>
                      </a:lnTo>
                      <a:lnTo>
                        <a:pt x="447" y="295"/>
                      </a:lnTo>
                      <a:lnTo>
                        <a:pt x="447" y="295"/>
                      </a:lnTo>
                      <a:lnTo>
                        <a:pt x="447" y="295"/>
                      </a:lnTo>
                      <a:lnTo>
                        <a:pt x="446" y="295"/>
                      </a:lnTo>
                      <a:lnTo>
                        <a:pt x="446" y="294"/>
                      </a:lnTo>
                      <a:lnTo>
                        <a:pt x="446" y="294"/>
                      </a:lnTo>
                      <a:lnTo>
                        <a:pt x="446" y="294"/>
                      </a:lnTo>
                      <a:lnTo>
                        <a:pt x="446" y="294"/>
                      </a:lnTo>
                      <a:lnTo>
                        <a:pt x="446" y="294"/>
                      </a:lnTo>
                      <a:lnTo>
                        <a:pt x="446" y="294"/>
                      </a:lnTo>
                      <a:lnTo>
                        <a:pt x="446" y="293"/>
                      </a:lnTo>
                      <a:lnTo>
                        <a:pt x="445" y="293"/>
                      </a:lnTo>
                      <a:lnTo>
                        <a:pt x="445" y="293"/>
                      </a:lnTo>
                      <a:lnTo>
                        <a:pt x="445" y="293"/>
                      </a:lnTo>
                      <a:lnTo>
                        <a:pt x="446" y="293"/>
                      </a:lnTo>
                      <a:lnTo>
                        <a:pt x="445" y="292"/>
                      </a:lnTo>
                      <a:lnTo>
                        <a:pt x="445" y="292"/>
                      </a:lnTo>
                      <a:lnTo>
                        <a:pt x="445" y="292"/>
                      </a:lnTo>
                      <a:lnTo>
                        <a:pt x="445" y="292"/>
                      </a:lnTo>
                      <a:lnTo>
                        <a:pt x="445" y="292"/>
                      </a:lnTo>
                      <a:lnTo>
                        <a:pt x="446" y="292"/>
                      </a:lnTo>
                      <a:lnTo>
                        <a:pt x="446" y="291"/>
                      </a:lnTo>
                      <a:lnTo>
                        <a:pt x="446" y="291"/>
                      </a:lnTo>
                      <a:lnTo>
                        <a:pt x="445" y="291"/>
                      </a:lnTo>
                      <a:lnTo>
                        <a:pt x="446" y="291"/>
                      </a:lnTo>
                      <a:lnTo>
                        <a:pt x="446" y="291"/>
                      </a:lnTo>
                      <a:lnTo>
                        <a:pt x="446" y="291"/>
                      </a:lnTo>
                      <a:lnTo>
                        <a:pt x="446" y="291"/>
                      </a:lnTo>
                      <a:lnTo>
                        <a:pt x="446" y="290"/>
                      </a:lnTo>
                      <a:lnTo>
                        <a:pt x="446" y="290"/>
                      </a:lnTo>
                      <a:lnTo>
                        <a:pt x="446" y="290"/>
                      </a:lnTo>
                      <a:lnTo>
                        <a:pt x="446" y="290"/>
                      </a:lnTo>
                      <a:lnTo>
                        <a:pt x="446" y="290"/>
                      </a:lnTo>
                      <a:lnTo>
                        <a:pt x="446" y="290"/>
                      </a:lnTo>
                      <a:lnTo>
                        <a:pt x="446" y="289"/>
                      </a:lnTo>
                      <a:lnTo>
                        <a:pt x="446" y="289"/>
                      </a:lnTo>
                      <a:lnTo>
                        <a:pt x="446" y="289"/>
                      </a:lnTo>
                      <a:lnTo>
                        <a:pt x="446" y="289"/>
                      </a:lnTo>
                      <a:lnTo>
                        <a:pt x="446" y="289"/>
                      </a:lnTo>
                      <a:lnTo>
                        <a:pt x="447" y="289"/>
                      </a:lnTo>
                      <a:lnTo>
                        <a:pt x="447" y="289"/>
                      </a:lnTo>
                      <a:lnTo>
                        <a:pt x="447" y="289"/>
                      </a:lnTo>
                      <a:lnTo>
                        <a:pt x="447" y="288"/>
                      </a:lnTo>
                      <a:lnTo>
                        <a:pt x="447" y="288"/>
                      </a:lnTo>
                      <a:lnTo>
                        <a:pt x="447" y="288"/>
                      </a:lnTo>
                      <a:lnTo>
                        <a:pt x="447" y="288"/>
                      </a:lnTo>
                      <a:lnTo>
                        <a:pt x="446" y="288"/>
                      </a:lnTo>
                      <a:lnTo>
                        <a:pt x="447" y="287"/>
                      </a:lnTo>
                      <a:lnTo>
                        <a:pt x="447" y="287"/>
                      </a:lnTo>
                      <a:lnTo>
                        <a:pt x="447" y="287"/>
                      </a:lnTo>
                      <a:lnTo>
                        <a:pt x="447" y="287"/>
                      </a:lnTo>
                      <a:lnTo>
                        <a:pt x="447" y="287"/>
                      </a:lnTo>
                      <a:lnTo>
                        <a:pt x="446" y="287"/>
                      </a:lnTo>
                      <a:lnTo>
                        <a:pt x="446" y="286"/>
                      </a:lnTo>
                      <a:lnTo>
                        <a:pt x="446" y="286"/>
                      </a:lnTo>
                      <a:lnTo>
                        <a:pt x="446" y="286"/>
                      </a:lnTo>
                      <a:lnTo>
                        <a:pt x="446" y="286"/>
                      </a:lnTo>
                      <a:lnTo>
                        <a:pt x="446" y="285"/>
                      </a:lnTo>
                      <a:lnTo>
                        <a:pt x="446" y="285"/>
                      </a:lnTo>
                      <a:lnTo>
                        <a:pt x="446" y="285"/>
                      </a:lnTo>
                      <a:lnTo>
                        <a:pt x="446" y="285"/>
                      </a:lnTo>
                      <a:lnTo>
                        <a:pt x="446" y="285"/>
                      </a:lnTo>
                      <a:lnTo>
                        <a:pt x="446" y="285"/>
                      </a:lnTo>
                      <a:lnTo>
                        <a:pt x="446" y="285"/>
                      </a:lnTo>
                      <a:lnTo>
                        <a:pt x="446" y="284"/>
                      </a:lnTo>
                      <a:lnTo>
                        <a:pt x="446" y="284"/>
                      </a:lnTo>
                      <a:lnTo>
                        <a:pt x="446" y="284"/>
                      </a:lnTo>
                      <a:lnTo>
                        <a:pt x="446" y="284"/>
                      </a:lnTo>
                      <a:lnTo>
                        <a:pt x="447" y="283"/>
                      </a:lnTo>
                      <a:lnTo>
                        <a:pt x="446" y="283"/>
                      </a:lnTo>
                      <a:lnTo>
                        <a:pt x="447" y="283"/>
                      </a:lnTo>
                      <a:lnTo>
                        <a:pt x="447" y="283"/>
                      </a:lnTo>
                      <a:lnTo>
                        <a:pt x="447" y="283"/>
                      </a:lnTo>
                      <a:lnTo>
                        <a:pt x="447" y="282"/>
                      </a:lnTo>
                      <a:lnTo>
                        <a:pt x="447" y="282"/>
                      </a:lnTo>
                      <a:lnTo>
                        <a:pt x="447" y="282"/>
                      </a:lnTo>
                      <a:lnTo>
                        <a:pt x="447" y="282"/>
                      </a:lnTo>
                      <a:lnTo>
                        <a:pt x="447" y="282"/>
                      </a:lnTo>
                      <a:lnTo>
                        <a:pt x="447" y="282"/>
                      </a:lnTo>
                      <a:lnTo>
                        <a:pt x="447" y="281"/>
                      </a:lnTo>
                      <a:lnTo>
                        <a:pt x="447" y="281"/>
                      </a:lnTo>
                      <a:lnTo>
                        <a:pt x="447" y="281"/>
                      </a:lnTo>
                      <a:lnTo>
                        <a:pt x="447" y="281"/>
                      </a:lnTo>
                      <a:lnTo>
                        <a:pt x="447" y="281"/>
                      </a:lnTo>
                      <a:lnTo>
                        <a:pt x="447" y="281"/>
                      </a:lnTo>
                      <a:lnTo>
                        <a:pt x="447" y="281"/>
                      </a:lnTo>
                      <a:lnTo>
                        <a:pt x="447" y="280"/>
                      </a:lnTo>
                      <a:lnTo>
                        <a:pt x="447" y="280"/>
                      </a:lnTo>
                      <a:lnTo>
                        <a:pt x="447" y="280"/>
                      </a:lnTo>
                      <a:lnTo>
                        <a:pt x="447" y="280"/>
                      </a:lnTo>
                      <a:lnTo>
                        <a:pt x="448" y="280"/>
                      </a:lnTo>
                      <a:lnTo>
                        <a:pt x="448" y="280"/>
                      </a:lnTo>
                      <a:lnTo>
                        <a:pt x="448" y="280"/>
                      </a:lnTo>
                      <a:lnTo>
                        <a:pt x="448" y="280"/>
                      </a:lnTo>
                      <a:lnTo>
                        <a:pt x="448" y="280"/>
                      </a:lnTo>
                      <a:lnTo>
                        <a:pt x="448" y="280"/>
                      </a:lnTo>
                      <a:lnTo>
                        <a:pt x="448" y="279"/>
                      </a:lnTo>
                      <a:lnTo>
                        <a:pt x="448" y="279"/>
                      </a:lnTo>
                      <a:lnTo>
                        <a:pt x="448" y="279"/>
                      </a:lnTo>
                      <a:lnTo>
                        <a:pt x="448" y="279"/>
                      </a:lnTo>
                      <a:lnTo>
                        <a:pt x="449" y="279"/>
                      </a:lnTo>
                      <a:lnTo>
                        <a:pt x="449" y="279"/>
                      </a:lnTo>
                      <a:lnTo>
                        <a:pt x="449" y="278"/>
                      </a:lnTo>
                      <a:lnTo>
                        <a:pt x="449" y="278"/>
                      </a:lnTo>
                      <a:lnTo>
                        <a:pt x="449" y="278"/>
                      </a:lnTo>
                      <a:lnTo>
                        <a:pt x="449" y="278"/>
                      </a:lnTo>
                      <a:lnTo>
                        <a:pt x="449" y="278"/>
                      </a:lnTo>
                      <a:lnTo>
                        <a:pt x="449" y="278"/>
                      </a:lnTo>
                      <a:lnTo>
                        <a:pt x="449" y="278"/>
                      </a:lnTo>
                      <a:lnTo>
                        <a:pt x="450" y="277"/>
                      </a:lnTo>
                      <a:lnTo>
                        <a:pt x="450" y="277"/>
                      </a:lnTo>
                      <a:lnTo>
                        <a:pt x="450" y="277"/>
                      </a:lnTo>
                      <a:lnTo>
                        <a:pt x="450" y="277"/>
                      </a:lnTo>
                      <a:lnTo>
                        <a:pt x="450" y="276"/>
                      </a:lnTo>
                      <a:lnTo>
                        <a:pt x="450" y="276"/>
                      </a:lnTo>
                      <a:lnTo>
                        <a:pt x="450" y="276"/>
                      </a:lnTo>
                      <a:lnTo>
                        <a:pt x="450" y="276"/>
                      </a:lnTo>
                      <a:lnTo>
                        <a:pt x="450" y="276"/>
                      </a:lnTo>
                      <a:lnTo>
                        <a:pt x="451" y="275"/>
                      </a:lnTo>
                      <a:lnTo>
                        <a:pt x="451" y="275"/>
                      </a:lnTo>
                      <a:lnTo>
                        <a:pt x="451" y="275"/>
                      </a:lnTo>
                      <a:lnTo>
                        <a:pt x="451" y="275"/>
                      </a:lnTo>
                      <a:lnTo>
                        <a:pt x="451" y="274"/>
                      </a:lnTo>
                      <a:lnTo>
                        <a:pt x="451" y="275"/>
                      </a:lnTo>
                      <a:lnTo>
                        <a:pt x="451" y="274"/>
                      </a:lnTo>
                      <a:lnTo>
                        <a:pt x="451" y="274"/>
                      </a:lnTo>
                      <a:lnTo>
                        <a:pt x="451" y="274"/>
                      </a:lnTo>
                      <a:lnTo>
                        <a:pt x="451" y="274"/>
                      </a:lnTo>
                      <a:lnTo>
                        <a:pt x="451" y="274"/>
                      </a:lnTo>
                      <a:lnTo>
                        <a:pt x="451" y="273"/>
                      </a:lnTo>
                      <a:lnTo>
                        <a:pt x="451" y="273"/>
                      </a:lnTo>
                      <a:lnTo>
                        <a:pt x="451" y="273"/>
                      </a:lnTo>
                      <a:lnTo>
                        <a:pt x="451" y="273"/>
                      </a:lnTo>
                      <a:lnTo>
                        <a:pt x="451" y="273"/>
                      </a:lnTo>
                      <a:lnTo>
                        <a:pt x="451" y="273"/>
                      </a:lnTo>
                      <a:lnTo>
                        <a:pt x="451" y="273"/>
                      </a:lnTo>
                      <a:lnTo>
                        <a:pt x="451" y="272"/>
                      </a:lnTo>
                      <a:lnTo>
                        <a:pt x="451" y="272"/>
                      </a:lnTo>
                      <a:lnTo>
                        <a:pt x="451" y="272"/>
                      </a:lnTo>
                      <a:lnTo>
                        <a:pt x="451" y="272"/>
                      </a:lnTo>
                      <a:lnTo>
                        <a:pt x="452" y="271"/>
                      </a:lnTo>
                      <a:lnTo>
                        <a:pt x="452" y="271"/>
                      </a:lnTo>
                      <a:lnTo>
                        <a:pt x="452" y="271"/>
                      </a:lnTo>
                      <a:lnTo>
                        <a:pt x="452" y="271"/>
                      </a:lnTo>
                      <a:lnTo>
                        <a:pt x="451" y="271"/>
                      </a:lnTo>
                      <a:lnTo>
                        <a:pt x="451" y="270"/>
                      </a:lnTo>
                      <a:lnTo>
                        <a:pt x="451" y="270"/>
                      </a:lnTo>
                      <a:lnTo>
                        <a:pt x="451" y="270"/>
                      </a:lnTo>
                      <a:lnTo>
                        <a:pt x="451" y="270"/>
                      </a:lnTo>
                      <a:lnTo>
                        <a:pt x="451" y="270"/>
                      </a:lnTo>
                      <a:lnTo>
                        <a:pt x="450" y="270"/>
                      </a:lnTo>
                      <a:lnTo>
                        <a:pt x="450" y="270"/>
                      </a:lnTo>
                      <a:lnTo>
                        <a:pt x="450" y="269"/>
                      </a:lnTo>
                      <a:lnTo>
                        <a:pt x="450" y="269"/>
                      </a:lnTo>
                      <a:lnTo>
                        <a:pt x="451" y="269"/>
                      </a:lnTo>
                      <a:lnTo>
                        <a:pt x="451" y="268"/>
                      </a:lnTo>
                      <a:lnTo>
                        <a:pt x="451" y="268"/>
                      </a:lnTo>
                      <a:lnTo>
                        <a:pt x="451" y="268"/>
                      </a:lnTo>
                      <a:lnTo>
                        <a:pt x="451" y="268"/>
                      </a:lnTo>
                      <a:lnTo>
                        <a:pt x="451" y="268"/>
                      </a:lnTo>
                      <a:lnTo>
                        <a:pt x="451" y="267"/>
                      </a:lnTo>
                      <a:lnTo>
                        <a:pt x="451" y="267"/>
                      </a:lnTo>
                      <a:lnTo>
                        <a:pt x="451" y="267"/>
                      </a:lnTo>
                      <a:lnTo>
                        <a:pt x="451" y="267"/>
                      </a:lnTo>
                      <a:lnTo>
                        <a:pt x="451" y="267"/>
                      </a:lnTo>
                      <a:lnTo>
                        <a:pt x="450" y="266"/>
                      </a:lnTo>
                      <a:lnTo>
                        <a:pt x="451" y="266"/>
                      </a:lnTo>
                      <a:lnTo>
                        <a:pt x="450" y="266"/>
                      </a:lnTo>
                      <a:lnTo>
                        <a:pt x="451" y="266"/>
                      </a:lnTo>
                      <a:lnTo>
                        <a:pt x="450" y="266"/>
                      </a:lnTo>
                      <a:lnTo>
                        <a:pt x="450" y="265"/>
                      </a:lnTo>
                      <a:lnTo>
                        <a:pt x="450" y="265"/>
                      </a:lnTo>
                      <a:lnTo>
                        <a:pt x="451" y="265"/>
                      </a:lnTo>
                      <a:lnTo>
                        <a:pt x="451" y="265"/>
                      </a:lnTo>
                      <a:lnTo>
                        <a:pt x="451" y="264"/>
                      </a:lnTo>
                      <a:lnTo>
                        <a:pt x="451" y="264"/>
                      </a:lnTo>
                      <a:lnTo>
                        <a:pt x="451" y="263"/>
                      </a:lnTo>
                      <a:lnTo>
                        <a:pt x="452" y="263"/>
                      </a:lnTo>
                      <a:lnTo>
                        <a:pt x="452" y="263"/>
                      </a:lnTo>
                      <a:lnTo>
                        <a:pt x="452" y="262"/>
                      </a:lnTo>
                      <a:lnTo>
                        <a:pt x="452" y="262"/>
                      </a:lnTo>
                      <a:lnTo>
                        <a:pt x="451" y="262"/>
                      </a:lnTo>
                      <a:lnTo>
                        <a:pt x="451" y="262"/>
                      </a:lnTo>
                      <a:lnTo>
                        <a:pt x="451" y="262"/>
                      </a:lnTo>
                      <a:lnTo>
                        <a:pt x="450" y="262"/>
                      </a:lnTo>
                      <a:lnTo>
                        <a:pt x="450" y="261"/>
                      </a:lnTo>
                      <a:lnTo>
                        <a:pt x="449" y="261"/>
                      </a:lnTo>
                      <a:lnTo>
                        <a:pt x="449" y="261"/>
                      </a:lnTo>
                      <a:lnTo>
                        <a:pt x="449" y="261"/>
                      </a:lnTo>
                      <a:lnTo>
                        <a:pt x="449" y="261"/>
                      </a:lnTo>
                      <a:lnTo>
                        <a:pt x="448" y="261"/>
                      </a:lnTo>
                      <a:lnTo>
                        <a:pt x="448" y="261"/>
                      </a:lnTo>
                      <a:lnTo>
                        <a:pt x="447" y="261"/>
                      </a:lnTo>
                      <a:lnTo>
                        <a:pt x="447" y="261"/>
                      </a:lnTo>
                      <a:lnTo>
                        <a:pt x="447" y="260"/>
                      </a:lnTo>
                      <a:lnTo>
                        <a:pt x="447" y="260"/>
                      </a:lnTo>
                      <a:lnTo>
                        <a:pt x="446" y="260"/>
                      </a:lnTo>
                      <a:lnTo>
                        <a:pt x="446" y="260"/>
                      </a:lnTo>
                      <a:lnTo>
                        <a:pt x="446" y="259"/>
                      </a:lnTo>
                      <a:lnTo>
                        <a:pt x="446" y="259"/>
                      </a:lnTo>
                      <a:lnTo>
                        <a:pt x="446" y="259"/>
                      </a:lnTo>
                      <a:lnTo>
                        <a:pt x="446" y="259"/>
                      </a:lnTo>
                      <a:lnTo>
                        <a:pt x="446" y="259"/>
                      </a:lnTo>
                      <a:lnTo>
                        <a:pt x="445" y="258"/>
                      </a:lnTo>
                      <a:lnTo>
                        <a:pt x="445" y="258"/>
                      </a:lnTo>
                      <a:lnTo>
                        <a:pt x="445" y="258"/>
                      </a:lnTo>
                      <a:lnTo>
                        <a:pt x="445" y="258"/>
                      </a:lnTo>
                      <a:lnTo>
                        <a:pt x="445" y="258"/>
                      </a:lnTo>
                      <a:lnTo>
                        <a:pt x="445" y="255"/>
                      </a:lnTo>
                      <a:lnTo>
                        <a:pt x="439" y="254"/>
                      </a:lnTo>
                      <a:lnTo>
                        <a:pt x="397" y="251"/>
                      </a:lnTo>
                      <a:lnTo>
                        <a:pt x="386" y="251"/>
                      </a:lnTo>
                      <a:lnTo>
                        <a:pt x="386" y="259"/>
                      </a:lnTo>
                      <a:lnTo>
                        <a:pt x="385" y="260"/>
                      </a:lnTo>
                      <a:lnTo>
                        <a:pt x="385" y="260"/>
                      </a:lnTo>
                      <a:lnTo>
                        <a:pt x="384" y="260"/>
                      </a:lnTo>
                      <a:lnTo>
                        <a:pt x="383" y="261"/>
                      </a:lnTo>
                      <a:lnTo>
                        <a:pt x="383" y="261"/>
                      </a:lnTo>
                      <a:lnTo>
                        <a:pt x="383" y="261"/>
                      </a:lnTo>
                      <a:lnTo>
                        <a:pt x="383" y="262"/>
                      </a:lnTo>
                      <a:lnTo>
                        <a:pt x="383" y="262"/>
                      </a:lnTo>
                      <a:lnTo>
                        <a:pt x="383" y="263"/>
                      </a:lnTo>
                      <a:lnTo>
                        <a:pt x="383" y="264"/>
                      </a:lnTo>
                      <a:lnTo>
                        <a:pt x="382" y="265"/>
                      </a:lnTo>
                      <a:lnTo>
                        <a:pt x="382" y="266"/>
                      </a:lnTo>
                      <a:lnTo>
                        <a:pt x="382" y="266"/>
                      </a:lnTo>
                      <a:lnTo>
                        <a:pt x="382" y="266"/>
                      </a:lnTo>
                      <a:lnTo>
                        <a:pt x="382" y="267"/>
                      </a:lnTo>
                      <a:lnTo>
                        <a:pt x="383" y="267"/>
                      </a:lnTo>
                      <a:lnTo>
                        <a:pt x="384" y="267"/>
                      </a:lnTo>
                      <a:lnTo>
                        <a:pt x="384" y="267"/>
                      </a:lnTo>
                      <a:lnTo>
                        <a:pt x="384" y="268"/>
                      </a:lnTo>
                      <a:lnTo>
                        <a:pt x="385" y="268"/>
                      </a:lnTo>
                      <a:lnTo>
                        <a:pt x="384" y="269"/>
                      </a:lnTo>
                      <a:lnTo>
                        <a:pt x="384" y="269"/>
                      </a:lnTo>
                      <a:lnTo>
                        <a:pt x="384" y="270"/>
                      </a:lnTo>
                      <a:lnTo>
                        <a:pt x="384" y="270"/>
                      </a:lnTo>
                      <a:lnTo>
                        <a:pt x="384" y="271"/>
                      </a:lnTo>
                      <a:lnTo>
                        <a:pt x="383" y="271"/>
                      </a:lnTo>
                      <a:lnTo>
                        <a:pt x="383" y="272"/>
                      </a:lnTo>
                      <a:lnTo>
                        <a:pt x="383" y="272"/>
                      </a:lnTo>
                      <a:lnTo>
                        <a:pt x="382" y="272"/>
                      </a:lnTo>
                      <a:lnTo>
                        <a:pt x="382" y="273"/>
                      </a:lnTo>
                      <a:lnTo>
                        <a:pt x="382" y="273"/>
                      </a:lnTo>
                      <a:lnTo>
                        <a:pt x="382" y="273"/>
                      </a:lnTo>
                      <a:lnTo>
                        <a:pt x="381" y="273"/>
                      </a:lnTo>
                      <a:lnTo>
                        <a:pt x="381" y="274"/>
                      </a:lnTo>
                      <a:lnTo>
                        <a:pt x="381" y="274"/>
                      </a:lnTo>
                      <a:lnTo>
                        <a:pt x="381" y="274"/>
                      </a:lnTo>
                      <a:lnTo>
                        <a:pt x="381" y="274"/>
                      </a:lnTo>
                      <a:lnTo>
                        <a:pt x="380" y="274"/>
                      </a:lnTo>
                      <a:lnTo>
                        <a:pt x="380" y="274"/>
                      </a:lnTo>
                      <a:lnTo>
                        <a:pt x="380" y="274"/>
                      </a:lnTo>
                      <a:lnTo>
                        <a:pt x="379" y="274"/>
                      </a:lnTo>
                      <a:lnTo>
                        <a:pt x="379" y="275"/>
                      </a:lnTo>
                      <a:lnTo>
                        <a:pt x="379" y="275"/>
                      </a:lnTo>
                      <a:lnTo>
                        <a:pt x="378" y="276"/>
                      </a:lnTo>
                      <a:lnTo>
                        <a:pt x="378" y="276"/>
                      </a:lnTo>
                      <a:lnTo>
                        <a:pt x="378" y="276"/>
                      </a:lnTo>
                      <a:lnTo>
                        <a:pt x="378" y="277"/>
                      </a:lnTo>
                      <a:lnTo>
                        <a:pt x="378" y="277"/>
                      </a:lnTo>
                      <a:lnTo>
                        <a:pt x="378" y="277"/>
                      </a:lnTo>
                      <a:lnTo>
                        <a:pt x="378" y="278"/>
                      </a:lnTo>
                      <a:lnTo>
                        <a:pt x="378" y="278"/>
                      </a:lnTo>
                      <a:lnTo>
                        <a:pt x="378" y="278"/>
                      </a:lnTo>
                      <a:lnTo>
                        <a:pt x="378" y="278"/>
                      </a:lnTo>
                      <a:lnTo>
                        <a:pt x="378" y="278"/>
                      </a:lnTo>
                      <a:lnTo>
                        <a:pt x="378" y="279"/>
                      </a:lnTo>
                      <a:lnTo>
                        <a:pt x="378" y="279"/>
                      </a:lnTo>
                      <a:lnTo>
                        <a:pt x="378" y="279"/>
                      </a:lnTo>
                      <a:lnTo>
                        <a:pt x="378" y="280"/>
                      </a:lnTo>
                      <a:lnTo>
                        <a:pt x="378" y="280"/>
                      </a:lnTo>
                      <a:lnTo>
                        <a:pt x="379" y="280"/>
                      </a:lnTo>
                      <a:lnTo>
                        <a:pt x="379" y="280"/>
                      </a:lnTo>
                      <a:lnTo>
                        <a:pt x="378" y="281"/>
                      </a:lnTo>
                      <a:lnTo>
                        <a:pt x="378" y="281"/>
                      </a:lnTo>
                      <a:lnTo>
                        <a:pt x="378" y="281"/>
                      </a:lnTo>
                      <a:lnTo>
                        <a:pt x="378" y="281"/>
                      </a:lnTo>
                      <a:lnTo>
                        <a:pt x="378" y="282"/>
                      </a:lnTo>
                      <a:lnTo>
                        <a:pt x="378" y="282"/>
                      </a:lnTo>
                      <a:lnTo>
                        <a:pt x="378" y="282"/>
                      </a:lnTo>
                      <a:lnTo>
                        <a:pt x="378" y="282"/>
                      </a:lnTo>
                      <a:lnTo>
                        <a:pt x="379" y="282"/>
                      </a:lnTo>
                      <a:lnTo>
                        <a:pt x="379" y="283"/>
                      </a:lnTo>
                      <a:lnTo>
                        <a:pt x="378" y="283"/>
                      </a:lnTo>
                      <a:lnTo>
                        <a:pt x="378" y="283"/>
                      </a:lnTo>
                      <a:lnTo>
                        <a:pt x="378" y="284"/>
                      </a:lnTo>
                      <a:lnTo>
                        <a:pt x="378" y="284"/>
                      </a:lnTo>
                      <a:lnTo>
                        <a:pt x="379" y="284"/>
                      </a:lnTo>
                      <a:lnTo>
                        <a:pt x="379" y="284"/>
                      </a:lnTo>
                      <a:lnTo>
                        <a:pt x="379" y="284"/>
                      </a:lnTo>
                      <a:lnTo>
                        <a:pt x="379" y="284"/>
                      </a:lnTo>
                      <a:lnTo>
                        <a:pt x="380" y="284"/>
                      </a:lnTo>
                      <a:lnTo>
                        <a:pt x="380" y="284"/>
                      </a:lnTo>
                      <a:lnTo>
                        <a:pt x="380" y="285"/>
                      </a:lnTo>
                      <a:lnTo>
                        <a:pt x="380" y="285"/>
                      </a:lnTo>
                      <a:lnTo>
                        <a:pt x="380" y="285"/>
                      </a:lnTo>
                      <a:lnTo>
                        <a:pt x="380" y="286"/>
                      </a:lnTo>
                      <a:lnTo>
                        <a:pt x="380" y="286"/>
                      </a:lnTo>
                      <a:lnTo>
                        <a:pt x="380" y="286"/>
                      </a:lnTo>
                      <a:lnTo>
                        <a:pt x="380" y="286"/>
                      </a:lnTo>
                      <a:lnTo>
                        <a:pt x="379" y="286"/>
                      </a:lnTo>
                      <a:lnTo>
                        <a:pt x="379" y="287"/>
                      </a:lnTo>
                      <a:lnTo>
                        <a:pt x="379" y="287"/>
                      </a:lnTo>
                      <a:lnTo>
                        <a:pt x="379" y="288"/>
                      </a:lnTo>
                      <a:lnTo>
                        <a:pt x="379" y="288"/>
                      </a:lnTo>
                      <a:lnTo>
                        <a:pt x="379" y="288"/>
                      </a:lnTo>
                      <a:lnTo>
                        <a:pt x="379" y="289"/>
                      </a:lnTo>
                      <a:lnTo>
                        <a:pt x="379" y="289"/>
                      </a:lnTo>
                      <a:lnTo>
                        <a:pt x="379" y="289"/>
                      </a:lnTo>
                      <a:lnTo>
                        <a:pt x="378" y="290"/>
                      </a:lnTo>
                      <a:lnTo>
                        <a:pt x="378" y="290"/>
                      </a:lnTo>
                      <a:lnTo>
                        <a:pt x="378" y="291"/>
                      </a:lnTo>
                      <a:lnTo>
                        <a:pt x="378" y="291"/>
                      </a:lnTo>
                      <a:lnTo>
                        <a:pt x="378" y="291"/>
                      </a:lnTo>
                      <a:lnTo>
                        <a:pt x="378" y="292"/>
                      </a:lnTo>
                      <a:lnTo>
                        <a:pt x="378" y="292"/>
                      </a:lnTo>
                      <a:lnTo>
                        <a:pt x="378" y="292"/>
                      </a:lnTo>
                      <a:lnTo>
                        <a:pt x="378" y="292"/>
                      </a:lnTo>
                      <a:lnTo>
                        <a:pt x="378" y="292"/>
                      </a:lnTo>
                      <a:lnTo>
                        <a:pt x="378" y="293"/>
                      </a:lnTo>
                      <a:lnTo>
                        <a:pt x="378" y="293"/>
                      </a:lnTo>
                      <a:lnTo>
                        <a:pt x="392" y="294"/>
                      </a:lnTo>
                      <a:lnTo>
                        <a:pt x="397" y="295"/>
                      </a:lnTo>
                      <a:lnTo>
                        <a:pt x="403" y="295"/>
                      </a:lnTo>
                      <a:lnTo>
                        <a:pt x="422" y="296"/>
                      </a:lnTo>
                      <a:lnTo>
                        <a:pt x="450" y="298"/>
                      </a:lnTo>
                      <a:lnTo>
                        <a:pt x="450" y="299"/>
                      </a:lnTo>
                      <a:lnTo>
                        <a:pt x="450" y="299"/>
                      </a:lnTo>
                      <a:lnTo>
                        <a:pt x="450" y="299"/>
                      </a:lnTo>
                      <a:lnTo>
                        <a:pt x="450" y="300"/>
                      </a:lnTo>
                      <a:lnTo>
                        <a:pt x="450" y="300"/>
                      </a:lnTo>
                      <a:lnTo>
                        <a:pt x="450" y="300"/>
                      </a:lnTo>
                      <a:lnTo>
                        <a:pt x="450" y="300"/>
                      </a:lnTo>
                      <a:lnTo>
                        <a:pt x="450" y="301"/>
                      </a:lnTo>
                      <a:lnTo>
                        <a:pt x="450" y="301"/>
                      </a:lnTo>
                      <a:lnTo>
                        <a:pt x="450" y="301"/>
                      </a:lnTo>
                      <a:lnTo>
                        <a:pt x="450" y="301"/>
                      </a:lnTo>
                      <a:lnTo>
                        <a:pt x="450" y="301"/>
                      </a:lnTo>
                      <a:lnTo>
                        <a:pt x="450" y="301"/>
                      </a:lnTo>
                      <a:lnTo>
                        <a:pt x="450" y="301"/>
                      </a:lnTo>
                      <a:lnTo>
                        <a:pt x="450" y="301"/>
                      </a:lnTo>
                      <a:lnTo>
                        <a:pt x="449" y="301"/>
                      </a:lnTo>
                      <a:lnTo>
                        <a:pt x="449" y="301"/>
                      </a:lnTo>
                      <a:lnTo>
                        <a:pt x="449" y="301"/>
                      </a:lnTo>
                      <a:lnTo>
                        <a:pt x="449" y="301"/>
                      </a:lnTo>
                      <a:lnTo>
                        <a:pt x="449" y="301"/>
                      </a:lnTo>
                      <a:lnTo>
                        <a:pt x="449" y="301"/>
                      </a:lnTo>
                      <a:lnTo>
                        <a:pt x="449" y="301"/>
                      </a:lnTo>
                      <a:lnTo>
                        <a:pt x="449" y="301"/>
                      </a:lnTo>
                      <a:lnTo>
                        <a:pt x="448" y="301"/>
                      </a:lnTo>
                      <a:lnTo>
                        <a:pt x="448" y="301"/>
                      </a:lnTo>
                      <a:lnTo>
                        <a:pt x="448" y="301"/>
                      </a:lnTo>
                      <a:lnTo>
                        <a:pt x="448" y="302"/>
                      </a:lnTo>
                      <a:lnTo>
                        <a:pt x="448" y="302"/>
                      </a:lnTo>
                      <a:lnTo>
                        <a:pt x="448" y="302"/>
                      </a:lnTo>
                      <a:lnTo>
                        <a:pt x="448" y="302"/>
                      </a:lnTo>
                      <a:lnTo>
                        <a:pt x="448" y="302"/>
                      </a:lnTo>
                      <a:lnTo>
                        <a:pt x="448" y="303"/>
                      </a:lnTo>
                      <a:lnTo>
                        <a:pt x="448" y="303"/>
                      </a:lnTo>
                      <a:lnTo>
                        <a:pt x="448" y="303"/>
                      </a:lnTo>
                      <a:lnTo>
                        <a:pt x="448" y="303"/>
                      </a:lnTo>
                      <a:lnTo>
                        <a:pt x="448" y="303"/>
                      </a:lnTo>
                      <a:lnTo>
                        <a:pt x="448" y="303"/>
                      </a:lnTo>
                      <a:lnTo>
                        <a:pt x="447" y="304"/>
                      </a:lnTo>
                      <a:lnTo>
                        <a:pt x="447" y="304"/>
                      </a:lnTo>
                      <a:lnTo>
                        <a:pt x="447" y="304"/>
                      </a:lnTo>
                      <a:lnTo>
                        <a:pt x="447" y="304"/>
                      </a:lnTo>
                      <a:lnTo>
                        <a:pt x="447" y="304"/>
                      </a:lnTo>
                      <a:lnTo>
                        <a:pt x="447" y="304"/>
                      </a:lnTo>
                      <a:lnTo>
                        <a:pt x="447" y="304"/>
                      </a:lnTo>
                      <a:lnTo>
                        <a:pt x="447" y="304"/>
                      </a:lnTo>
                      <a:lnTo>
                        <a:pt x="447" y="305"/>
                      </a:lnTo>
                      <a:lnTo>
                        <a:pt x="446" y="304"/>
                      </a:lnTo>
                      <a:lnTo>
                        <a:pt x="446" y="305"/>
                      </a:lnTo>
                      <a:lnTo>
                        <a:pt x="447" y="305"/>
                      </a:lnTo>
                      <a:lnTo>
                        <a:pt x="447" y="305"/>
                      </a:lnTo>
                      <a:lnTo>
                        <a:pt x="447" y="305"/>
                      </a:lnTo>
                      <a:lnTo>
                        <a:pt x="447" y="306"/>
                      </a:lnTo>
                      <a:lnTo>
                        <a:pt x="447" y="306"/>
                      </a:lnTo>
                      <a:lnTo>
                        <a:pt x="447" y="306"/>
                      </a:lnTo>
                      <a:lnTo>
                        <a:pt x="447" y="306"/>
                      </a:lnTo>
                      <a:lnTo>
                        <a:pt x="447" y="306"/>
                      </a:lnTo>
                      <a:lnTo>
                        <a:pt x="447" y="306"/>
                      </a:lnTo>
                      <a:lnTo>
                        <a:pt x="447" y="306"/>
                      </a:lnTo>
                      <a:lnTo>
                        <a:pt x="447" y="306"/>
                      </a:lnTo>
                      <a:lnTo>
                        <a:pt x="447" y="306"/>
                      </a:lnTo>
                      <a:lnTo>
                        <a:pt x="447" y="306"/>
                      </a:lnTo>
                      <a:lnTo>
                        <a:pt x="447" y="306"/>
                      </a:lnTo>
                      <a:lnTo>
                        <a:pt x="447" y="307"/>
                      </a:lnTo>
                      <a:lnTo>
                        <a:pt x="447" y="307"/>
                      </a:lnTo>
                      <a:lnTo>
                        <a:pt x="447" y="307"/>
                      </a:lnTo>
                      <a:lnTo>
                        <a:pt x="447" y="307"/>
                      </a:lnTo>
                      <a:lnTo>
                        <a:pt x="447" y="308"/>
                      </a:lnTo>
                      <a:lnTo>
                        <a:pt x="448" y="308"/>
                      </a:lnTo>
                      <a:lnTo>
                        <a:pt x="448" y="308"/>
                      </a:lnTo>
                      <a:lnTo>
                        <a:pt x="448" y="308"/>
                      </a:lnTo>
                      <a:lnTo>
                        <a:pt x="448" y="308"/>
                      </a:lnTo>
                      <a:lnTo>
                        <a:pt x="447" y="308"/>
                      </a:lnTo>
                      <a:lnTo>
                        <a:pt x="447" y="309"/>
                      </a:lnTo>
                      <a:lnTo>
                        <a:pt x="447" y="309"/>
                      </a:lnTo>
                      <a:lnTo>
                        <a:pt x="447" y="309"/>
                      </a:lnTo>
                      <a:lnTo>
                        <a:pt x="448" y="309"/>
                      </a:lnTo>
                      <a:lnTo>
                        <a:pt x="448" y="309"/>
                      </a:lnTo>
                      <a:lnTo>
                        <a:pt x="448" y="309"/>
                      </a:lnTo>
                      <a:lnTo>
                        <a:pt x="448" y="309"/>
                      </a:lnTo>
                      <a:lnTo>
                        <a:pt x="448" y="309"/>
                      </a:lnTo>
                      <a:lnTo>
                        <a:pt x="448" y="310"/>
                      </a:lnTo>
                      <a:lnTo>
                        <a:pt x="447" y="310"/>
                      </a:lnTo>
                      <a:lnTo>
                        <a:pt x="448" y="310"/>
                      </a:lnTo>
                      <a:lnTo>
                        <a:pt x="448" y="311"/>
                      </a:lnTo>
                      <a:lnTo>
                        <a:pt x="448" y="311"/>
                      </a:lnTo>
                      <a:lnTo>
                        <a:pt x="448" y="311"/>
                      </a:lnTo>
                      <a:lnTo>
                        <a:pt x="448" y="311"/>
                      </a:lnTo>
                      <a:lnTo>
                        <a:pt x="448" y="311"/>
                      </a:lnTo>
                      <a:lnTo>
                        <a:pt x="448" y="311"/>
                      </a:lnTo>
                      <a:lnTo>
                        <a:pt x="448" y="311"/>
                      </a:lnTo>
                      <a:lnTo>
                        <a:pt x="448" y="311"/>
                      </a:lnTo>
                      <a:lnTo>
                        <a:pt x="448" y="311"/>
                      </a:lnTo>
                      <a:lnTo>
                        <a:pt x="448" y="312"/>
                      </a:lnTo>
                      <a:lnTo>
                        <a:pt x="448" y="312"/>
                      </a:lnTo>
                      <a:lnTo>
                        <a:pt x="448" y="312"/>
                      </a:lnTo>
                      <a:lnTo>
                        <a:pt x="448" y="312"/>
                      </a:lnTo>
                      <a:lnTo>
                        <a:pt x="448" y="313"/>
                      </a:lnTo>
                      <a:lnTo>
                        <a:pt x="448" y="313"/>
                      </a:lnTo>
                      <a:lnTo>
                        <a:pt x="448" y="313"/>
                      </a:lnTo>
                      <a:lnTo>
                        <a:pt x="448" y="313"/>
                      </a:lnTo>
                      <a:lnTo>
                        <a:pt x="448" y="314"/>
                      </a:lnTo>
                      <a:lnTo>
                        <a:pt x="448" y="314"/>
                      </a:lnTo>
                      <a:lnTo>
                        <a:pt x="447" y="314"/>
                      </a:lnTo>
                      <a:lnTo>
                        <a:pt x="447" y="314"/>
                      </a:lnTo>
                      <a:lnTo>
                        <a:pt x="447" y="315"/>
                      </a:lnTo>
                      <a:lnTo>
                        <a:pt x="447" y="315"/>
                      </a:lnTo>
                      <a:lnTo>
                        <a:pt x="447" y="315"/>
                      </a:lnTo>
                      <a:lnTo>
                        <a:pt x="446" y="315"/>
                      </a:lnTo>
                      <a:lnTo>
                        <a:pt x="446" y="315"/>
                      </a:lnTo>
                      <a:lnTo>
                        <a:pt x="446" y="315"/>
                      </a:lnTo>
                      <a:lnTo>
                        <a:pt x="446" y="316"/>
                      </a:lnTo>
                      <a:lnTo>
                        <a:pt x="446" y="316"/>
                      </a:lnTo>
                      <a:lnTo>
                        <a:pt x="446" y="316"/>
                      </a:lnTo>
                      <a:lnTo>
                        <a:pt x="446" y="316"/>
                      </a:lnTo>
                      <a:lnTo>
                        <a:pt x="446" y="317"/>
                      </a:lnTo>
                      <a:lnTo>
                        <a:pt x="445" y="317"/>
                      </a:lnTo>
                      <a:lnTo>
                        <a:pt x="445" y="318"/>
                      </a:lnTo>
                      <a:lnTo>
                        <a:pt x="446" y="318"/>
                      </a:lnTo>
                      <a:lnTo>
                        <a:pt x="446" y="318"/>
                      </a:lnTo>
                      <a:lnTo>
                        <a:pt x="446" y="318"/>
                      </a:lnTo>
                      <a:lnTo>
                        <a:pt x="445" y="318"/>
                      </a:lnTo>
                      <a:lnTo>
                        <a:pt x="445" y="319"/>
                      </a:lnTo>
                      <a:lnTo>
                        <a:pt x="445" y="319"/>
                      </a:lnTo>
                      <a:lnTo>
                        <a:pt x="445" y="320"/>
                      </a:lnTo>
                      <a:lnTo>
                        <a:pt x="445" y="320"/>
                      </a:lnTo>
                      <a:lnTo>
                        <a:pt x="444" y="320"/>
                      </a:lnTo>
                      <a:lnTo>
                        <a:pt x="444" y="320"/>
                      </a:lnTo>
                      <a:lnTo>
                        <a:pt x="443" y="321"/>
                      </a:lnTo>
                      <a:lnTo>
                        <a:pt x="443" y="321"/>
                      </a:lnTo>
                      <a:lnTo>
                        <a:pt x="443" y="322"/>
                      </a:lnTo>
                      <a:lnTo>
                        <a:pt x="443" y="322"/>
                      </a:lnTo>
                      <a:lnTo>
                        <a:pt x="443" y="322"/>
                      </a:lnTo>
                      <a:lnTo>
                        <a:pt x="442" y="323"/>
                      </a:lnTo>
                      <a:lnTo>
                        <a:pt x="442" y="323"/>
                      </a:lnTo>
                      <a:lnTo>
                        <a:pt x="442" y="323"/>
                      </a:lnTo>
                      <a:lnTo>
                        <a:pt x="442" y="323"/>
                      </a:lnTo>
                      <a:lnTo>
                        <a:pt x="441" y="323"/>
                      </a:lnTo>
                      <a:lnTo>
                        <a:pt x="441" y="324"/>
                      </a:lnTo>
                      <a:lnTo>
                        <a:pt x="440" y="324"/>
                      </a:lnTo>
                      <a:lnTo>
                        <a:pt x="440" y="324"/>
                      </a:lnTo>
                      <a:lnTo>
                        <a:pt x="440" y="324"/>
                      </a:lnTo>
                      <a:lnTo>
                        <a:pt x="440" y="324"/>
                      </a:lnTo>
                      <a:lnTo>
                        <a:pt x="440" y="324"/>
                      </a:lnTo>
                      <a:lnTo>
                        <a:pt x="440" y="325"/>
                      </a:lnTo>
                      <a:lnTo>
                        <a:pt x="440" y="325"/>
                      </a:lnTo>
                      <a:lnTo>
                        <a:pt x="440" y="325"/>
                      </a:lnTo>
                      <a:lnTo>
                        <a:pt x="440" y="325"/>
                      </a:lnTo>
                      <a:lnTo>
                        <a:pt x="440" y="325"/>
                      </a:lnTo>
                      <a:lnTo>
                        <a:pt x="440" y="326"/>
                      </a:lnTo>
                      <a:lnTo>
                        <a:pt x="440" y="326"/>
                      </a:lnTo>
                      <a:lnTo>
                        <a:pt x="440" y="326"/>
                      </a:lnTo>
                      <a:lnTo>
                        <a:pt x="440" y="326"/>
                      </a:lnTo>
                      <a:lnTo>
                        <a:pt x="440" y="327"/>
                      </a:lnTo>
                      <a:lnTo>
                        <a:pt x="440" y="327"/>
                      </a:lnTo>
                      <a:lnTo>
                        <a:pt x="440" y="327"/>
                      </a:lnTo>
                      <a:lnTo>
                        <a:pt x="439" y="327"/>
                      </a:lnTo>
                      <a:lnTo>
                        <a:pt x="439" y="328"/>
                      </a:lnTo>
                      <a:lnTo>
                        <a:pt x="439" y="328"/>
                      </a:lnTo>
                      <a:lnTo>
                        <a:pt x="439" y="328"/>
                      </a:lnTo>
                      <a:lnTo>
                        <a:pt x="439" y="328"/>
                      </a:lnTo>
                      <a:lnTo>
                        <a:pt x="439" y="328"/>
                      </a:lnTo>
                      <a:lnTo>
                        <a:pt x="439" y="328"/>
                      </a:lnTo>
                      <a:lnTo>
                        <a:pt x="439" y="328"/>
                      </a:lnTo>
                      <a:lnTo>
                        <a:pt x="438" y="329"/>
                      </a:lnTo>
                      <a:lnTo>
                        <a:pt x="438" y="329"/>
                      </a:lnTo>
                      <a:lnTo>
                        <a:pt x="438" y="329"/>
                      </a:lnTo>
                      <a:lnTo>
                        <a:pt x="438" y="329"/>
                      </a:lnTo>
                      <a:lnTo>
                        <a:pt x="438" y="329"/>
                      </a:lnTo>
                      <a:lnTo>
                        <a:pt x="437" y="330"/>
                      </a:lnTo>
                      <a:lnTo>
                        <a:pt x="437" y="330"/>
                      </a:lnTo>
                      <a:lnTo>
                        <a:pt x="437" y="330"/>
                      </a:lnTo>
                      <a:lnTo>
                        <a:pt x="437" y="330"/>
                      </a:lnTo>
                      <a:lnTo>
                        <a:pt x="437" y="330"/>
                      </a:lnTo>
                      <a:lnTo>
                        <a:pt x="437" y="330"/>
                      </a:lnTo>
                      <a:lnTo>
                        <a:pt x="437" y="331"/>
                      </a:lnTo>
                      <a:lnTo>
                        <a:pt x="437" y="331"/>
                      </a:lnTo>
                      <a:lnTo>
                        <a:pt x="437" y="331"/>
                      </a:lnTo>
                      <a:lnTo>
                        <a:pt x="437" y="332"/>
                      </a:lnTo>
                      <a:lnTo>
                        <a:pt x="437" y="332"/>
                      </a:lnTo>
                      <a:lnTo>
                        <a:pt x="437" y="332"/>
                      </a:lnTo>
                      <a:lnTo>
                        <a:pt x="437" y="332"/>
                      </a:lnTo>
                      <a:lnTo>
                        <a:pt x="437" y="332"/>
                      </a:lnTo>
                      <a:lnTo>
                        <a:pt x="437" y="333"/>
                      </a:lnTo>
                      <a:lnTo>
                        <a:pt x="437" y="333"/>
                      </a:lnTo>
                      <a:lnTo>
                        <a:pt x="437" y="333"/>
                      </a:lnTo>
                      <a:lnTo>
                        <a:pt x="437" y="333"/>
                      </a:lnTo>
                      <a:lnTo>
                        <a:pt x="437" y="334"/>
                      </a:lnTo>
                      <a:lnTo>
                        <a:pt x="437" y="334"/>
                      </a:lnTo>
                      <a:lnTo>
                        <a:pt x="437" y="334"/>
                      </a:lnTo>
                      <a:lnTo>
                        <a:pt x="437" y="334"/>
                      </a:lnTo>
                      <a:lnTo>
                        <a:pt x="437" y="335"/>
                      </a:lnTo>
                      <a:lnTo>
                        <a:pt x="437" y="335"/>
                      </a:lnTo>
                      <a:lnTo>
                        <a:pt x="437" y="335"/>
                      </a:lnTo>
                      <a:lnTo>
                        <a:pt x="437" y="335"/>
                      </a:lnTo>
                      <a:lnTo>
                        <a:pt x="438" y="335"/>
                      </a:lnTo>
                      <a:lnTo>
                        <a:pt x="438" y="335"/>
                      </a:lnTo>
                      <a:lnTo>
                        <a:pt x="437" y="335"/>
                      </a:lnTo>
                      <a:lnTo>
                        <a:pt x="437" y="336"/>
                      </a:lnTo>
                      <a:lnTo>
                        <a:pt x="438" y="336"/>
                      </a:lnTo>
                      <a:lnTo>
                        <a:pt x="437" y="336"/>
                      </a:lnTo>
                      <a:lnTo>
                        <a:pt x="438" y="336"/>
                      </a:lnTo>
                      <a:lnTo>
                        <a:pt x="438" y="336"/>
                      </a:lnTo>
                      <a:lnTo>
                        <a:pt x="438" y="336"/>
                      </a:lnTo>
                      <a:lnTo>
                        <a:pt x="438" y="336"/>
                      </a:lnTo>
                      <a:lnTo>
                        <a:pt x="438" y="336"/>
                      </a:lnTo>
                      <a:lnTo>
                        <a:pt x="438" y="336"/>
                      </a:lnTo>
                      <a:lnTo>
                        <a:pt x="438" y="336"/>
                      </a:lnTo>
                      <a:lnTo>
                        <a:pt x="438" y="336"/>
                      </a:lnTo>
                      <a:lnTo>
                        <a:pt x="438" y="336"/>
                      </a:lnTo>
                      <a:lnTo>
                        <a:pt x="438" y="337"/>
                      </a:lnTo>
                      <a:lnTo>
                        <a:pt x="439" y="337"/>
                      </a:lnTo>
                      <a:lnTo>
                        <a:pt x="439" y="337"/>
                      </a:lnTo>
                      <a:lnTo>
                        <a:pt x="439" y="337"/>
                      </a:lnTo>
                      <a:lnTo>
                        <a:pt x="439" y="337"/>
                      </a:lnTo>
                      <a:lnTo>
                        <a:pt x="440" y="337"/>
                      </a:lnTo>
                      <a:lnTo>
                        <a:pt x="440" y="337"/>
                      </a:lnTo>
                      <a:lnTo>
                        <a:pt x="440" y="337"/>
                      </a:lnTo>
                      <a:lnTo>
                        <a:pt x="440" y="337"/>
                      </a:lnTo>
                      <a:lnTo>
                        <a:pt x="440" y="337"/>
                      </a:lnTo>
                      <a:lnTo>
                        <a:pt x="440" y="337"/>
                      </a:lnTo>
                      <a:lnTo>
                        <a:pt x="440" y="338"/>
                      </a:lnTo>
                      <a:lnTo>
                        <a:pt x="440" y="337"/>
                      </a:lnTo>
                      <a:lnTo>
                        <a:pt x="440" y="338"/>
                      </a:lnTo>
                      <a:lnTo>
                        <a:pt x="440" y="338"/>
                      </a:lnTo>
                      <a:lnTo>
                        <a:pt x="440" y="338"/>
                      </a:lnTo>
                      <a:lnTo>
                        <a:pt x="440" y="338"/>
                      </a:lnTo>
                      <a:lnTo>
                        <a:pt x="440" y="338"/>
                      </a:lnTo>
                      <a:lnTo>
                        <a:pt x="440" y="338"/>
                      </a:lnTo>
                      <a:lnTo>
                        <a:pt x="440" y="339"/>
                      </a:lnTo>
                      <a:lnTo>
                        <a:pt x="440" y="339"/>
                      </a:lnTo>
                      <a:lnTo>
                        <a:pt x="440" y="339"/>
                      </a:lnTo>
                      <a:lnTo>
                        <a:pt x="440" y="339"/>
                      </a:lnTo>
                      <a:lnTo>
                        <a:pt x="441" y="339"/>
                      </a:lnTo>
                      <a:lnTo>
                        <a:pt x="441" y="339"/>
                      </a:lnTo>
                      <a:lnTo>
                        <a:pt x="441" y="339"/>
                      </a:lnTo>
                      <a:lnTo>
                        <a:pt x="441" y="340"/>
                      </a:lnTo>
                      <a:lnTo>
                        <a:pt x="441" y="340"/>
                      </a:lnTo>
                      <a:lnTo>
                        <a:pt x="441" y="340"/>
                      </a:lnTo>
                      <a:lnTo>
                        <a:pt x="442" y="340"/>
                      </a:lnTo>
                      <a:lnTo>
                        <a:pt x="442" y="340"/>
                      </a:lnTo>
                      <a:lnTo>
                        <a:pt x="442" y="340"/>
                      </a:lnTo>
                      <a:lnTo>
                        <a:pt x="442" y="339"/>
                      </a:lnTo>
                      <a:lnTo>
                        <a:pt x="442" y="339"/>
                      </a:lnTo>
                      <a:lnTo>
                        <a:pt x="442" y="339"/>
                      </a:lnTo>
                      <a:lnTo>
                        <a:pt x="442" y="339"/>
                      </a:lnTo>
                      <a:lnTo>
                        <a:pt x="442" y="340"/>
                      </a:lnTo>
                      <a:lnTo>
                        <a:pt x="442" y="340"/>
                      </a:lnTo>
                      <a:lnTo>
                        <a:pt x="442" y="340"/>
                      </a:lnTo>
                      <a:lnTo>
                        <a:pt x="442" y="341"/>
                      </a:lnTo>
                      <a:lnTo>
                        <a:pt x="442" y="341"/>
                      </a:lnTo>
                      <a:lnTo>
                        <a:pt x="442" y="341"/>
                      </a:lnTo>
                      <a:lnTo>
                        <a:pt x="443" y="341"/>
                      </a:lnTo>
                      <a:lnTo>
                        <a:pt x="443" y="340"/>
                      </a:lnTo>
                      <a:lnTo>
                        <a:pt x="443" y="340"/>
                      </a:lnTo>
                      <a:lnTo>
                        <a:pt x="444" y="340"/>
                      </a:lnTo>
                      <a:lnTo>
                        <a:pt x="444" y="340"/>
                      </a:lnTo>
                      <a:lnTo>
                        <a:pt x="444" y="340"/>
                      </a:lnTo>
                      <a:lnTo>
                        <a:pt x="444" y="340"/>
                      </a:lnTo>
                      <a:lnTo>
                        <a:pt x="444" y="340"/>
                      </a:lnTo>
                      <a:lnTo>
                        <a:pt x="445" y="340"/>
                      </a:lnTo>
                      <a:lnTo>
                        <a:pt x="445" y="340"/>
                      </a:lnTo>
                      <a:lnTo>
                        <a:pt x="445" y="341"/>
                      </a:lnTo>
                      <a:lnTo>
                        <a:pt x="445" y="341"/>
                      </a:lnTo>
                      <a:lnTo>
                        <a:pt x="445" y="341"/>
                      </a:lnTo>
                      <a:lnTo>
                        <a:pt x="445" y="341"/>
                      </a:lnTo>
                      <a:lnTo>
                        <a:pt x="445" y="341"/>
                      </a:lnTo>
                      <a:lnTo>
                        <a:pt x="445" y="341"/>
                      </a:lnTo>
                      <a:lnTo>
                        <a:pt x="445" y="341"/>
                      </a:lnTo>
                      <a:lnTo>
                        <a:pt x="445" y="342"/>
                      </a:lnTo>
                      <a:lnTo>
                        <a:pt x="445" y="342"/>
                      </a:lnTo>
                      <a:lnTo>
                        <a:pt x="445" y="342"/>
                      </a:lnTo>
                      <a:lnTo>
                        <a:pt x="445" y="342"/>
                      </a:lnTo>
                      <a:lnTo>
                        <a:pt x="445" y="342"/>
                      </a:lnTo>
                      <a:lnTo>
                        <a:pt x="445" y="343"/>
                      </a:lnTo>
                      <a:lnTo>
                        <a:pt x="445" y="343"/>
                      </a:lnTo>
                      <a:lnTo>
                        <a:pt x="446" y="342"/>
                      </a:lnTo>
                      <a:lnTo>
                        <a:pt x="446" y="342"/>
                      </a:lnTo>
                      <a:lnTo>
                        <a:pt x="446" y="342"/>
                      </a:lnTo>
                      <a:lnTo>
                        <a:pt x="446" y="342"/>
                      </a:lnTo>
                      <a:lnTo>
                        <a:pt x="447" y="342"/>
                      </a:lnTo>
                      <a:lnTo>
                        <a:pt x="447" y="342"/>
                      </a:lnTo>
                      <a:lnTo>
                        <a:pt x="447" y="342"/>
                      </a:lnTo>
                      <a:lnTo>
                        <a:pt x="446" y="343"/>
                      </a:lnTo>
                      <a:lnTo>
                        <a:pt x="446" y="343"/>
                      </a:lnTo>
                      <a:lnTo>
                        <a:pt x="447" y="343"/>
                      </a:lnTo>
                      <a:lnTo>
                        <a:pt x="447" y="343"/>
                      </a:lnTo>
                      <a:lnTo>
                        <a:pt x="447" y="343"/>
                      </a:lnTo>
                      <a:lnTo>
                        <a:pt x="447" y="343"/>
                      </a:lnTo>
                      <a:lnTo>
                        <a:pt x="447" y="343"/>
                      </a:lnTo>
                      <a:lnTo>
                        <a:pt x="447" y="343"/>
                      </a:lnTo>
                      <a:lnTo>
                        <a:pt x="447" y="344"/>
                      </a:lnTo>
                      <a:lnTo>
                        <a:pt x="447" y="344"/>
                      </a:lnTo>
                      <a:lnTo>
                        <a:pt x="448" y="343"/>
                      </a:lnTo>
                      <a:lnTo>
                        <a:pt x="448" y="343"/>
                      </a:lnTo>
                      <a:lnTo>
                        <a:pt x="448" y="343"/>
                      </a:lnTo>
                      <a:lnTo>
                        <a:pt x="448" y="344"/>
                      </a:lnTo>
                      <a:lnTo>
                        <a:pt x="448" y="344"/>
                      </a:lnTo>
                      <a:lnTo>
                        <a:pt x="449" y="344"/>
                      </a:lnTo>
                      <a:lnTo>
                        <a:pt x="449" y="344"/>
                      </a:lnTo>
                      <a:lnTo>
                        <a:pt x="449" y="344"/>
                      </a:lnTo>
                      <a:lnTo>
                        <a:pt x="449" y="345"/>
                      </a:lnTo>
                      <a:lnTo>
                        <a:pt x="449" y="345"/>
                      </a:lnTo>
                      <a:lnTo>
                        <a:pt x="449" y="345"/>
                      </a:lnTo>
                      <a:lnTo>
                        <a:pt x="449" y="345"/>
                      </a:lnTo>
                      <a:lnTo>
                        <a:pt x="449" y="345"/>
                      </a:lnTo>
                      <a:lnTo>
                        <a:pt x="449" y="345"/>
                      </a:lnTo>
                      <a:lnTo>
                        <a:pt x="449" y="346"/>
                      </a:lnTo>
                      <a:lnTo>
                        <a:pt x="449" y="346"/>
                      </a:lnTo>
                      <a:lnTo>
                        <a:pt x="450" y="346"/>
                      </a:lnTo>
                      <a:lnTo>
                        <a:pt x="450" y="346"/>
                      </a:lnTo>
                      <a:lnTo>
                        <a:pt x="450" y="346"/>
                      </a:lnTo>
                      <a:lnTo>
                        <a:pt x="450" y="346"/>
                      </a:lnTo>
                      <a:lnTo>
                        <a:pt x="450" y="346"/>
                      </a:lnTo>
                      <a:lnTo>
                        <a:pt x="450" y="346"/>
                      </a:lnTo>
                      <a:lnTo>
                        <a:pt x="450" y="346"/>
                      </a:lnTo>
                      <a:lnTo>
                        <a:pt x="451" y="346"/>
                      </a:lnTo>
                      <a:lnTo>
                        <a:pt x="451" y="347"/>
                      </a:lnTo>
                      <a:lnTo>
                        <a:pt x="451" y="347"/>
                      </a:lnTo>
                      <a:lnTo>
                        <a:pt x="451" y="347"/>
                      </a:lnTo>
                      <a:lnTo>
                        <a:pt x="451" y="347"/>
                      </a:lnTo>
                      <a:lnTo>
                        <a:pt x="451" y="347"/>
                      </a:lnTo>
                      <a:lnTo>
                        <a:pt x="451" y="347"/>
                      </a:lnTo>
                      <a:lnTo>
                        <a:pt x="451" y="348"/>
                      </a:lnTo>
                      <a:lnTo>
                        <a:pt x="451" y="348"/>
                      </a:lnTo>
                      <a:lnTo>
                        <a:pt x="451" y="348"/>
                      </a:lnTo>
                      <a:lnTo>
                        <a:pt x="451" y="348"/>
                      </a:lnTo>
                      <a:lnTo>
                        <a:pt x="451" y="348"/>
                      </a:lnTo>
                      <a:lnTo>
                        <a:pt x="451" y="348"/>
                      </a:lnTo>
                      <a:lnTo>
                        <a:pt x="451" y="348"/>
                      </a:lnTo>
                      <a:lnTo>
                        <a:pt x="451" y="348"/>
                      </a:lnTo>
                      <a:lnTo>
                        <a:pt x="452" y="348"/>
                      </a:lnTo>
                      <a:lnTo>
                        <a:pt x="452" y="348"/>
                      </a:lnTo>
                      <a:lnTo>
                        <a:pt x="452" y="350"/>
                      </a:lnTo>
                      <a:lnTo>
                        <a:pt x="451" y="350"/>
                      </a:lnTo>
                      <a:lnTo>
                        <a:pt x="451" y="350"/>
                      </a:lnTo>
                      <a:lnTo>
                        <a:pt x="451" y="350"/>
                      </a:lnTo>
                      <a:lnTo>
                        <a:pt x="452" y="350"/>
                      </a:lnTo>
                      <a:lnTo>
                        <a:pt x="452" y="350"/>
                      </a:lnTo>
                      <a:lnTo>
                        <a:pt x="453" y="351"/>
                      </a:lnTo>
                      <a:lnTo>
                        <a:pt x="453" y="351"/>
                      </a:lnTo>
                      <a:lnTo>
                        <a:pt x="453" y="351"/>
                      </a:lnTo>
                      <a:lnTo>
                        <a:pt x="453" y="352"/>
                      </a:lnTo>
                      <a:lnTo>
                        <a:pt x="453" y="352"/>
                      </a:lnTo>
                      <a:lnTo>
                        <a:pt x="452" y="352"/>
                      </a:lnTo>
                      <a:lnTo>
                        <a:pt x="452" y="352"/>
                      </a:lnTo>
                      <a:lnTo>
                        <a:pt x="453" y="353"/>
                      </a:lnTo>
                      <a:lnTo>
                        <a:pt x="453" y="353"/>
                      </a:lnTo>
                      <a:lnTo>
                        <a:pt x="452" y="353"/>
                      </a:lnTo>
                      <a:lnTo>
                        <a:pt x="452" y="353"/>
                      </a:lnTo>
                      <a:lnTo>
                        <a:pt x="452" y="353"/>
                      </a:lnTo>
                      <a:lnTo>
                        <a:pt x="452" y="353"/>
                      </a:lnTo>
                      <a:lnTo>
                        <a:pt x="452" y="354"/>
                      </a:lnTo>
                      <a:lnTo>
                        <a:pt x="452" y="354"/>
                      </a:lnTo>
                      <a:lnTo>
                        <a:pt x="452" y="355"/>
                      </a:lnTo>
                      <a:lnTo>
                        <a:pt x="453" y="354"/>
                      </a:lnTo>
                      <a:lnTo>
                        <a:pt x="453" y="355"/>
                      </a:lnTo>
                      <a:lnTo>
                        <a:pt x="453" y="355"/>
                      </a:lnTo>
                      <a:lnTo>
                        <a:pt x="452" y="355"/>
                      </a:lnTo>
                      <a:lnTo>
                        <a:pt x="452" y="355"/>
                      </a:lnTo>
                      <a:lnTo>
                        <a:pt x="453" y="356"/>
                      </a:lnTo>
                      <a:lnTo>
                        <a:pt x="453" y="356"/>
                      </a:lnTo>
                      <a:lnTo>
                        <a:pt x="453" y="356"/>
                      </a:lnTo>
                      <a:lnTo>
                        <a:pt x="453" y="356"/>
                      </a:lnTo>
                      <a:lnTo>
                        <a:pt x="453" y="357"/>
                      </a:lnTo>
                      <a:lnTo>
                        <a:pt x="453" y="357"/>
                      </a:lnTo>
                      <a:lnTo>
                        <a:pt x="453" y="357"/>
                      </a:lnTo>
                      <a:lnTo>
                        <a:pt x="453" y="358"/>
                      </a:lnTo>
                      <a:lnTo>
                        <a:pt x="453" y="358"/>
                      </a:lnTo>
                      <a:lnTo>
                        <a:pt x="453" y="358"/>
                      </a:lnTo>
                      <a:lnTo>
                        <a:pt x="453" y="358"/>
                      </a:lnTo>
                      <a:lnTo>
                        <a:pt x="453" y="358"/>
                      </a:lnTo>
                      <a:lnTo>
                        <a:pt x="453" y="358"/>
                      </a:lnTo>
                      <a:lnTo>
                        <a:pt x="453" y="359"/>
                      </a:lnTo>
                      <a:lnTo>
                        <a:pt x="454" y="359"/>
                      </a:lnTo>
                      <a:lnTo>
                        <a:pt x="454" y="359"/>
                      </a:lnTo>
                      <a:lnTo>
                        <a:pt x="453" y="359"/>
                      </a:lnTo>
                      <a:lnTo>
                        <a:pt x="453" y="360"/>
                      </a:lnTo>
                      <a:lnTo>
                        <a:pt x="453" y="360"/>
                      </a:lnTo>
                      <a:lnTo>
                        <a:pt x="454" y="360"/>
                      </a:lnTo>
                      <a:lnTo>
                        <a:pt x="454" y="360"/>
                      </a:lnTo>
                      <a:lnTo>
                        <a:pt x="455" y="360"/>
                      </a:lnTo>
                      <a:lnTo>
                        <a:pt x="455" y="359"/>
                      </a:lnTo>
                      <a:lnTo>
                        <a:pt x="455" y="360"/>
                      </a:lnTo>
                      <a:lnTo>
                        <a:pt x="455" y="360"/>
                      </a:lnTo>
                      <a:lnTo>
                        <a:pt x="454" y="360"/>
                      </a:lnTo>
                      <a:lnTo>
                        <a:pt x="454" y="360"/>
                      </a:lnTo>
                      <a:lnTo>
                        <a:pt x="454" y="360"/>
                      </a:lnTo>
                      <a:lnTo>
                        <a:pt x="454" y="361"/>
                      </a:lnTo>
                      <a:lnTo>
                        <a:pt x="454" y="361"/>
                      </a:lnTo>
                      <a:lnTo>
                        <a:pt x="454" y="362"/>
                      </a:lnTo>
                      <a:lnTo>
                        <a:pt x="454" y="362"/>
                      </a:lnTo>
                      <a:lnTo>
                        <a:pt x="454" y="362"/>
                      </a:lnTo>
                      <a:lnTo>
                        <a:pt x="454" y="362"/>
                      </a:lnTo>
                      <a:lnTo>
                        <a:pt x="454" y="363"/>
                      </a:lnTo>
                      <a:lnTo>
                        <a:pt x="454" y="363"/>
                      </a:lnTo>
                      <a:lnTo>
                        <a:pt x="453" y="363"/>
                      </a:lnTo>
                      <a:lnTo>
                        <a:pt x="453" y="363"/>
                      </a:lnTo>
                      <a:lnTo>
                        <a:pt x="453" y="363"/>
                      </a:lnTo>
                      <a:lnTo>
                        <a:pt x="454" y="363"/>
                      </a:lnTo>
                      <a:lnTo>
                        <a:pt x="454" y="364"/>
                      </a:lnTo>
                      <a:lnTo>
                        <a:pt x="454" y="364"/>
                      </a:lnTo>
                      <a:lnTo>
                        <a:pt x="454" y="364"/>
                      </a:lnTo>
                      <a:lnTo>
                        <a:pt x="454" y="364"/>
                      </a:lnTo>
                      <a:lnTo>
                        <a:pt x="455" y="364"/>
                      </a:lnTo>
                      <a:lnTo>
                        <a:pt x="454" y="364"/>
                      </a:lnTo>
                      <a:lnTo>
                        <a:pt x="454" y="365"/>
                      </a:lnTo>
                      <a:lnTo>
                        <a:pt x="454" y="365"/>
                      </a:lnTo>
                      <a:lnTo>
                        <a:pt x="454" y="365"/>
                      </a:lnTo>
                      <a:lnTo>
                        <a:pt x="454" y="365"/>
                      </a:lnTo>
                      <a:lnTo>
                        <a:pt x="454" y="365"/>
                      </a:lnTo>
                      <a:lnTo>
                        <a:pt x="454" y="365"/>
                      </a:lnTo>
                      <a:lnTo>
                        <a:pt x="454" y="366"/>
                      </a:lnTo>
                      <a:lnTo>
                        <a:pt x="454" y="366"/>
                      </a:lnTo>
                      <a:lnTo>
                        <a:pt x="454" y="366"/>
                      </a:lnTo>
                      <a:lnTo>
                        <a:pt x="455" y="366"/>
                      </a:lnTo>
                      <a:lnTo>
                        <a:pt x="455" y="366"/>
                      </a:lnTo>
                      <a:lnTo>
                        <a:pt x="455" y="366"/>
                      </a:lnTo>
                      <a:lnTo>
                        <a:pt x="455" y="366"/>
                      </a:lnTo>
                      <a:lnTo>
                        <a:pt x="456" y="366"/>
                      </a:lnTo>
                      <a:lnTo>
                        <a:pt x="456" y="367"/>
                      </a:lnTo>
                      <a:lnTo>
                        <a:pt x="456" y="367"/>
                      </a:lnTo>
                      <a:lnTo>
                        <a:pt x="456" y="367"/>
                      </a:lnTo>
                      <a:lnTo>
                        <a:pt x="456" y="367"/>
                      </a:lnTo>
                      <a:lnTo>
                        <a:pt x="456" y="367"/>
                      </a:lnTo>
                      <a:lnTo>
                        <a:pt x="457" y="367"/>
                      </a:lnTo>
                      <a:lnTo>
                        <a:pt x="457" y="367"/>
                      </a:lnTo>
                      <a:lnTo>
                        <a:pt x="456" y="367"/>
                      </a:lnTo>
                      <a:lnTo>
                        <a:pt x="456" y="368"/>
                      </a:lnTo>
                      <a:lnTo>
                        <a:pt x="456" y="368"/>
                      </a:lnTo>
                      <a:lnTo>
                        <a:pt x="456" y="368"/>
                      </a:lnTo>
                      <a:lnTo>
                        <a:pt x="456" y="368"/>
                      </a:lnTo>
                      <a:lnTo>
                        <a:pt x="456" y="369"/>
                      </a:lnTo>
                      <a:lnTo>
                        <a:pt x="456" y="368"/>
                      </a:lnTo>
                      <a:lnTo>
                        <a:pt x="457" y="369"/>
                      </a:lnTo>
                      <a:lnTo>
                        <a:pt x="457" y="369"/>
                      </a:lnTo>
                      <a:lnTo>
                        <a:pt x="457" y="369"/>
                      </a:lnTo>
                      <a:lnTo>
                        <a:pt x="456" y="369"/>
                      </a:lnTo>
                      <a:lnTo>
                        <a:pt x="456" y="369"/>
                      </a:lnTo>
                      <a:lnTo>
                        <a:pt x="456" y="370"/>
                      </a:lnTo>
                      <a:lnTo>
                        <a:pt x="456" y="370"/>
                      </a:lnTo>
                      <a:lnTo>
                        <a:pt x="457" y="370"/>
                      </a:lnTo>
                      <a:lnTo>
                        <a:pt x="457" y="370"/>
                      </a:lnTo>
                      <a:lnTo>
                        <a:pt x="457" y="370"/>
                      </a:lnTo>
                      <a:lnTo>
                        <a:pt x="457" y="370"/>
                      </a:lnTo>
                      <a:lnTo>
                        <a:pt x="457" y="370"/>
                      </a:lnTo>
                      <a:lnTo>
                        <a:pt x="457" y="371"/>
                      </a:lnTo>
                      <a:lnTo>
                        <a:pt x="457" y="371"/>
                      </a:lnTo>
                      <a:lnTo>
                        <a:pt x="458" y="371"/>
                      </a:lnTo>
                      <a:lnTo>
                        <a:pt x="458" y="371"/>
                      </a:lnTo>
                      <a:lnTo>
                        <a:pt x="458" y="371"/>
                      </a:lnTo>
                      <a:lnTo>
                        <a:pt x="458" y="372"/>
                      </a:lnTo>
                      <a:lnTo>
                        <a:pt x="459" y="372"/>
                      </a:lnTo>
                      <a:lnTo>
                        <a:pt x="459" y="372"/>
                      </a:lnTo>
                      <a:lnTo>
                        <a:pt x="459" y="373"/>
                      </a:lnTo>
                      <a:lnTo>
                        <a:pt x="458" y="373"/>
                      </a:lnTo>
                      <a:lnTo>
                        <a:pt x="457" y="373"/>
                      </a:lnTo>
                      <a:lnTo>
                        <a:pt x="457" y="373"/>
                      </a:lnTo>
                      <a:lnTo>
                        <a:pt x="457" y="373"/>
                      </a:lnTo>
                      <a:lnTo>
                        <a:pt x="457" y="373"/>
                      </a:lnTo>
                      <a:lnTo>
                        <a:pt x="457" y="373"/>
                      </a:lnTo>
                      <a:lnTo>
                        <a:pt x="458" y="373"/>
                      </a:lnTo>
                      <a:lnTo>
                        <a:pt x="458" y="374"/>
                      </a:lnTo>
                      <a:lnTo>
                        <a:pt x="457" y="374"/>
                      </a:lnTo>
                      <a:lnTo>
                        <a:pt x="457" y="374"/>
                      </a:lnTo>
                      <a:lnTo>
                        <a:pt x="457" y="374"/>
                      </a:lnTo>
                      <a:lnTo>
                        <a:pt x="457" y="374"/>
                      </a:lnTo>
                      <a:lnTo>
                        <a:pt x="458" y="374"/>
                      </a:lnTo>
                      <a:lnTo>
                        <a:pt x="458" y="374"/>
                      </a:lnTo>
                      <a:lnTo>
                        <a:pt x="458" y="374"/>
                      </a:lnTo>
                      <a:lnTo>
                        <a:pt x="458" y="374"/>
                      </a:lnTo>
                      <a:lnTo>
                        <a:pt x="458" y="374"/>
                      </a:lnTo>
                      <a:lnTo>
                        <a:pt x="458" y="375"/>
                      </a:lnTo>
                      <a:lnTo>
                        <a:pt x="458" y="375"/>
                      </a:lnTo>
                      <a:lnTo>
                        <a:pt x="458" y="375"/>
                      </a:lnTo>
                      <a:lnTo>
                        <a:pt x="457" y="375"/>
                      </a:lnTo>
                      <a:lnTo>
                        <a:pt x="457" y="375"/>
                      </a:lnTo>
                      <a:lnTo>
                        <a:pt x="457" y="375"/>
                      </a:lnTo>
                      <a:lnTo>
                        <a:pt x="457" y="376"/>
                      </a:lnTo>
                      <a:lnTo>
                        <a:pt x="457" y="376"/>
                      </a:lnTo>
                      <a:lnTo>
                        <a:pt x="457" y="376"/>
                      </a:lnTo>
                      <a:lnTo>
                        <a:pt x="457" y="376"/>
                      </a:lnTo>
                      <a:lnTo>
                        <a:pt x="457" y="376"/>
                      </a:lnTo>
                      <a:lnTo>
                        <a:pt x="457" y="375"/>
                      </a:lnTo>
                      <a:lnTo>
                        <a:pt x="456" y="376"/>
                      </a:lnTo>
                      <a:lnTo>
                        <a:pt x="456" y="376"/>
                      </a:lnTo>
                      <a:lnTo>
                        <a:pt x="456" y="376"/>
                      </a:lnTo>
                      <a:lnTo>
                        <a:pt x="456" y="376"/>
                      </a:lnTo>
                      <a:lnTo>
                        <a:pt x="456" y="376"/>
                      </a:lnTo>
                      <a:lnTo>
                        <a:pt x="456" y="376"/>
                      </a:lnTo>
                      <a:lnTo>
                        <a:pt x="456" y="376"/>
                      </a:lnTo>
                      <a:lnTo>
                        <a:pt x="456" y="376"/>
                      </a:lnTo>
                      <a:lnTo>
                        <a:pt x="456" y="377"/>
                      </a:lnTo>
                      <a:lnTo>
                        <a:pt x="456" y="377"/>
                      </a:lnTo>
                      <a:lnTo>
                        <a:pt x="456" y="376"/>
                      </a:lnTo>
                      <a:lnTo>
                        <a:pt x="455" y="376"/>
                      </a:lnTo>
                      <a:lnTo>
                        <a:pt x="455" y="377"/>
                      </a:lnTo>
                      <a:lnTo>
                        <a:pt x="456" y="377"/>
                      </a:lnTo>
                      <a:lnTo>
                        <a:pt x="456" y="377"/>
                      </a:lnTo>
                      <a:lnTo>
                        <a:pt x="455" y="377"/>
                      </a:lnTo>
                      <a:lnTo>
                        <a:pt x="455" y="377"/>
                      </a:lnTo>
                      <a:lnTo>
                        <a:pt x="455" y="377"/>
                      </a:lnTo>
                      <a:lnTo>
                        <a:pt x="455" y="376"/>
                      </a:lnTo>
                      <a:lnTo>
                        <a:pt x="455" y="376"/>
                      </a:lnTo>
                      <a:lnTo>
                        <a:pt x="454" y="376"/>
                      </a:lnTo>
                      <a:lnTo>
                        <a:pt x="454" y="376"/>
                      </a:lnTo>
                      <a:lnTo>
                        <a:pt x="455" y="377"/>
                      </a:lnTo>
                      <a:lnTo>
                        <a:pt x="454" y="378"/>
                      </a:lnTo>
                      <a:lnTo>
                        <a:pt x="455" y="378"/>
                      </a:lnTo>
                      <a:lnTo>
                        <a:pt x="455" y="378"/>
                      </a:lnTo>
                      <a:lnTo>
                        <a:pt x="455" y="378"/>
                      </a:lnTo>
                      <a:lnTo>
                        <a:pt x="455" y="378"/>
                      </a:lnTo>
                      <a:lnTo>
                        <a:pt x="455" y="378"/>
                      </a:lnTo>
                      <a:lnTo>
                        <a:pt x="454" y="378"/>
                      </a:lnTo>
                      <a:lnTo>
                        <a:pt x="454" y="378"/>
                      </a:lnTo>
                      <a:lnTo>
                        <a:pt x="454" y="378"/>
                      </a:lnTo>
                      <a:lnTo>
                        <a:pt x="453" y="378"/>
                      </a:lnTo>
                      <a:lnTo>
                        <a:pt x="453" y="378"/>
                      </a:lnTo>
                      <a:lnTo>
                        <a:pt x="453" y="378"/>
                      </a:lnTo>
                      <a:lnTo>
                        <a:pt x="453" y="378"/>
                      </a:lnTo>
                      <a:lnTo>
                        <a:pt x="453" y="378"/>
                      </a:lnTo>
                      <a:lnTo>
                        <a:pt x="454" y="378"/>
                      </a:lnTo>
                      <a:lnTo>
                        <a:pt x="454" y="379"/>
                      </a:lnTo>
                      <a:lnTo>
                        <a:pt x="453" y="379"/>
                      </a:lnTo>
                      <a:lnTo>
                        <a:pt x="453" y="379"/>
                      </a:lnTo>
                      <a:lnTo>
                        <a:pt x="453" y="379"/>
                      </a:lnTo>
                      <a:lnTo>
                        <a:pt x="452" y="379"/>
                      </a:lnTo>
                      <a:lnTo>
                        <a:pt x="452" y="378"/>
                      </a:lnTo>
                      <a:lnTo>
                        <a:pt x="452" y="378"/>
                      </a:lnTo>
                      <a:lnTo>
                        <a:pt x="452" y="379"/>
                      </a:lnTo>
                      <a:lnTo>
                        <a:pt x="452" y="379"/>
                      </a:lnTo>
                      <a:lnTo>
                        <a:pt x="452" y="379"/>
                      </a:lnTo>
                      <a:lnTo>
                        <a:pt x="452" y="379"/>
                      </a:lnTo>
                      <a:lnTo>
                        <a:pt x="451" y="379"/>
                      </a:lnTo>
                      <a:lnTo>
                        <a:pt x="451" y="379"/>
                      </a:lnTo>
                      <a:lnTo>
                        <a:pt x="451" y="379"/>
                      </a:lnTo>
                      <a:lnTo>
                        <a:pt x="451" y="379"/>
                      </a:lnTo>
                      <a:lnTo>
                        <a:pt x="451" y="380"/>
                      </a:lnTo>
                      <a:lnTo>
                        <a:pt x="451" y="379"/>
                      </a:lnTo>
                      <a:lnTo>
                        <a:pt x="450" y="379"/>
                      </a:lnTo>
                      <a:lnTo>
                        <a:pt x="450" y="380"/>
                      </a:lnTo>
                      <a:lnTo>
                        <a:pt x="450" y="380"/>
                      </a:lnTo>
                      <a:lnTo>
                        <a:pt x="451" y="380"/>
                      </a:lnTo>
                      <a:lnTo>
                        <a:pt x="451" y="380"/>
                      </a:lnTo>
                      <a:lnTo>
                        <a:pt x="451" y="380"/>
                      </a:lnTo>
                      <a:lnTo>
                        <a:pt x="451" y="380"/>
                      </a:lnTo>
                      <a:lnTo>
                        <a:pt x="450" y="380"/>
                      </a:lnTo>
                      <a:lnTo>
                        <a:pt x="450" y="380"/>
                      </a:lnTo>
                      <a:lnTo>
                        <a:pt x="450" y="380"/>
                      </a:lnTo>
                      <a:lnTo>
                        <a:pt x="450" y="380"/>
                      </a:lnTo>
                      <a:lnTo>
                        <a:pt x="450" y="380"/>
                      </a:lnTo>
                      <a:lnTo>
                        <a:pt x="450" y="380"/>
                      </a:lnTo>
                      <a:lnTo>
                        <a:pt x="450" y="380"/>
                      </a:lnTo>
                      <a:lnTo>
                        <a:pt x="450" y="379"/>
                      </a:lnTo>
                      <a:lnTo>
                        <a:pt x="449" y="379"/>
                      </a:lnTo>
                      <a:lnTo>
                        <a:pt x="449" y="381"/>
                      </a:lnTo>
                      <a:lnTo>
                        <a:pt x="449" y="380"/>
                      </a:lnTo>
                      <a:lnTo>
                        <a:pt x="449" y="381"/>
                      </a:lnTo>
                      <a:lnTo>
                        <a:pt x="449" y="380"/>
                      </a:lnTo>
                      <a:lnTo>
                        <a:pt x="449" y="380"/>
                      </a:lnTo>
                      <a:lnTo>
                        <a:pt x="449" y="380"/>
                      </a:lnTo>
                      <a:lnTo>
                        <a:pt x="449" y="380"/>
                      </a:lnTo>
                      <a:lnTo>
                        <a:pt x="448" y="381"/>
                      </a:lnTo>
                      <a:lnTo>
                        <a:pt x="448" y="381"/>
                      </a:lnTo>
                      <a:lnTo>
                        <a:pt x="448" y="380"/>
                      </a:lnTo>
                      <a:lnTo>
                        <a:pt x="448" y="380"/>
                      </a:lnTo>
                      <a:lnTo>
                        <a:pt x="448" y="381"/>
                      </a:lnTo>
                      <a:lnTo>
                        <a:pt x="448" y="381"/>
                      </a:lnTo>
                      <a:lnTo>
                        <a:pt x="448" y="382"/>
                      </a:lnTo>
                      <a:lnTo>
                        <a:pt x="448" y="382"/>
                      </a:lnTo>
                      <a:lnTo>
                        <a:pt x="447" y="381"/>
                      </a:lnTo>
                      <a:lnTo>
                        <a:pt x="447" y="381"/>
                      </a:lnTo>
                      <a:lnTo>
                        <a:pt x="447" y="381"/>
                      </a:lnTo>
                      <a:lnTo>
                        <a:pt x="447" y="382"/>
                      </a:lnTo>
                      <a:lnTo>
                        <a:pt x="447" y="382"/>
                      </a:lnTo>
                      <a:lnTo>
                        <a:pt x="447" y="382"/>
                      </a:lnTo>
                      <a:lnTo>
                        <a:pt x="447" y="382"/>
                      </a:lnTo>
                      <a:lnTo>
                        <a:pt x="447" y="382"/>
                      </a:lnTo>
                      <a:lnTo>
                        <a:pt x="447" y="382"/>
                      </a:lnTo>
                      <a:lnTo>
                        <a:pt x="447" y="383"/>
                      </a:lnTo>
                      <a:lnTo>
                        <a:pt x="447" y="382"/>
                      </a:lnTo>
                      <a:lnTo>
                        <a:pt x="447" y="382"/>
                      </a:lnTo>
                      <a:lnTo>
                        <a:pt x="447" y="383"/>
                      </a:lnTo>
                      <a:lnTo>
                        <a:pt x="447" y="383"/>
                      </a:lnTo>
                      <a:lnTo>
                        <a:pt x="447" y="383"/>
                      </a:lnTo>
                      <a:lnTo>
                        <a:pt x="447" y="383"/>
                      </a:lnTo>
                      <a:lnTo>
                        <a:pt x="446" y="383"/>
                      </a:lnTo>
                      <a:lnTo>
                        <a:pt x="446" y="383"/>
                      </a:lnTo>
                      <a:lnTo>
                        <a:pt x="446" y="384"/>
                      </a:lnTo>
                      <a:lnTo>
                        <a:pt x="447" y="384"/>
                      </a:lnTo>
                      <a:lnTo>
                        <a:pt x="446" y="384"/>
                      </a:lnTo>
                      <a:lnTo>
                        <a:pt x="446" y="384"/>
                      </a:lnTo>
                      <a:lnTo>
                        <a:pt x="446" y="384"/>
                      </a:lnTo>
                      <a:lnTo>
                        <a:pt x="446" y="384"/>
                      </a:lnTo>
                      <a:lnTo>
                        <a:pt x="445" y="383"/>
                      </a:lnTo>
                      <a:lnTo>
                        <a:pt x="445" y="384"/>
                      </a:lnTo>
                      <a:lnTo>
                        <a:pt x="445" y="384"/>
                      </a:lnTo>
                      <a:lnTo>
                        <a:pt x="445" y="384"/>
                      </a:lnTo>
                      <a:lnTo>
                        <a:pt x="445" y="384"/>
                      </a:lnTo>
                      <a:lnTo>
                        <a:pt x="445" y="385"/>
                      </a:lnTo>
                      <a:lnTo>
                        <a:pt x="445" y="385"/>
                      </a:lnTo>
                      <a:lnTo>
                        <a:pt x="444" y="385"/>
                      </a:lnTo>
                      <a:lnTo>
                        <a:pt x="444" y="384"/>
                      </a:lnTo>
                      <a:lnTo>
                        <a:pt x="444" y="384"/>
                      </a:lnTo>
                      <a:lnTo>
                        <a:pt x="444" y="384"/>
                      </a:lnTo>
                      <a:lnTo>
                        <a:pt x="444" y="385"/>
                      </a:lnTo>
                      <a:lnTo>
                        <a:pt x="444" y="384"/>
                      </a:lnTo>
                      <a:lnTo>
                        <a:pt x="443" y="384"/>
                      </a:lnTo>
                      <a:lnTo>
                        <a:pt x="443" y="385"/>
                      </a:lnTo>
                      <a:lnTo>
                        <a:pt x="443" y="385"/>
                      </a:lnTo>
                      <a:lnTo>
                        <a:pt x="443" y="384"/>
                      </a:lnTo>
                      <a:lnTo>
                        <a:pt x="443" y="384"/>
                      </a:lnTo>
                      <a:lnTo>
                        <a:pt x="443" y="385"/>
                      </a:lnTo>
                      <a:lnTo>
                        <a:pt x="443" y="385"/>
                      </a:lnTo>
                      <a:lnTo>
                        <a:pt x="443" y="385"/>
                      </a:lnTo>
                      <a:lnTo>
                        <a:pt x="442" y="385"/>
                      </a:lnTo>
                      <a:lnTo>
                        <a:pt x="442" y="385"/>
                      </a:lnTo>
                      <a:lnTo>
                        <a:pt x="442" y="385"/>
                      </a:lnTo>
                      <a:lnTo>
                        <a:pt x="442" y="385"/>
                      </a:lnTo>
                      <a:lnTo>
                        <a:pt x="441" y="385"/>
                      </a:lnTo>
                      <a:lnTo>
                        <a:pt x="441" y="386"/>
                      </a:lnTo>
                      <a:lnTo>
                        <a:pt x="441" y="386"/>
                      </a:lnTo>
                      <a:lnTo>
                        <a:pt x="441" y="386"/>
                      </a:lnTo>
                      <a:lnTo>
                        <a:pt x="441" y="386"/>
                      </a:lnTo>
                      <a:lnTo>
                        <a:pt x="441" y="387"/>
                      </a:lnTo>
                      <a:lnTo>
                        <a:pt x="442" y="387"/>
                      </a:lnTo>
                      <a:lnTo>
                        <a:pt x="442" y="387"/>
                      </a:lnTo>
                      <a:lnTo>
                        <a:pt x="441" y="387"/>
                      </a:lnTo>
                      <a:lnTo>
                        <a:pt x="441" y="387"/>
                      </a:lnTo>
                      <a:lnTo>
                        <a:pt x="440" y="387"/>
                      </a:lnTo>
                      <a:lnTo>
                        <a:pt x="440" y="387"/>
                      </a:lnTo>
                      <a:lnTo>
                        <a:pt x="440" y="387"/>
                      </a:lnTo>
                      <a:lnTo>
                        <a:pt x="440" y="387"/>
                      </a:lnTo>
                      <a:lnTo>
                        <a:pt x="440" y="388"/>
                      </a:lnTo>
                      <a:lnTo>
                        <a:pt x="441" y="388"/>
                      </a:lnTo>
                      <a:lnTo>
                        <a:pt x="441" y="388"/>
                      </a:lnTo>
                      <a:lnTo>
                        <a:pt x="441" y="388"/>
                      </a:lnTo>
                      <a:lnTo>
                        <a:pt x="441" y="388"/>
                      </a:lnTo>
                      <a:lnTo>
                        <a:pt x="441" y="388"/>
                      </a:lnTo>
                      <a:lnTo>
                        <a:pt x="440" y="388"/>
                      </a:lnTo>
                      <a:lnTo>
                        <a:pt x="440" y="389"/>
                      </a:lnTo>
                      <a:lnTo>
                        <a:pt x="440" y="389"/>
                      </a:lnTo>
                      <a:lnTo>
                        <a:pt x="440" y="389"/>
                      </a:lnTo>
                      <a:lnTo>
                        <a:pt x="440" y="390"/>
                      </a:lnTo>
                      <a:lnTo>
                        <a:pt x="440" y="390"/>
                      </a:lnTo>
                      <a:lnTo>
                        <a:pt x="440" y="390"/>
                      </a:lnTo>
                      <a:lnTo>
                        <a:pt x="440" y="389"/>
                      </a:lnTo>
                      <a:lnTo>
                        <a:pt x="439" y="389"/>
                      </a:lnTo>
                      <a:lnTo>
                        <a:pt x="439" y="389"/>
                      </a:lnTo>
                      <a:lnTo>
                        <a:pt x="439" y="389"/>
                      </a:lnTo>
                      <a:lnTo>
                        <a:pt x="439" y="390"/>
                      </a:lnTo>
                      <a:lnTo>
                        <a:pt x="439" y="389"/>
                      </a:lnTo>
                      <a:lnTo>
                        <a:pt x="439" y="390"/>
                      </a:lnTo>
                      <a:lnTo>
                        <a:pt x="438" y="390"/>
                      </a:lnTo>
                      <a:lnTo>
                        <a:pt x="439" y="390"/>
                      </a:lnTo>
                      <a:lnTo>
                        <a:pt x="439" y="390"/>
                      </a:lnTo>
                      <a:lnTo>
                        <a:pt x="439" y="391"/>
                      </a:lnTo>
                      <a:lnTo>
                        <a:pt x="438" y="391"/>
                      </a:lnTo>
                      <a:lnTo>
                        <a:pt x="438" y="391"/>
                      </a:lnTo>
                      <a:lnTo>
                        <a:pt x="438" y="391"/>
                      </a:lnTo>
                      <a:lnTo>
                        <a:pt x="438" y="392"/>
                      </a:lnTo>
                      <a:lnTo>
                        <a:pt x="438" y="392"/>
                      </a:lnTo>
                      <a:lnTo>
                        <a:pt x="438" y="391"/>
                      </a:lnTo>
                      <a:lnTo>
                        <a:pt x="437" y="391"/>
                      </a:lnTo>
                      <a:lnTo>
                        <a:pt x="437" y="391"/>
                      </a:lnTo>
                      <a:lnTo>
                        <a:pt x="436" y="391"/>
                      </a:lnTo>
                      <a:lnTo>
                        <a:pt x="436" y="392"/>
                      </a:lnTo>
                      <a:lnTo>
                        <a:pt x="436" y="392"/>
                      </a:lnTo>
                      <a:lnTo>
                        <a:pt x="437" y="392"/>
                      </a:lnTo>
                      <a:lnTo>
                        <a:pt x="436" y="392"/>
                      </a:lnTo>
                      <a:lnTo>
                        <a:pt x="436" y="392"/>
                      </a:lnTo>
                      <a:lnTo>
                        <a:pt x="435" y="392"/>
                      </a:lnTo>
                      <a:lnTo>
                        <a:pt x="435" y="392"/>
                      </a:lnTo>
                      <a:lnTo>
                        <a:pt x="435" y="393"/>
                      </a:lnTo>
                      <a:lnTo>
                        <a:pt x="436" y="393"/>
                      </a:lnTo>
                      <a:lnTo>
                        <a:pt x="436" y="393"/>
                      </a:lnTo>
                      <a:lnTo>
                        <a:pt x="436" y="393"/>
                      </a:lnTo>
                      <a:lnTo>
                        <a:pt x="436" y="393"/>
                      </a:lnTo>
                      <a:lnTo>
                        <a:pt x="435" y="393"/>
                      </a:lnTo>
                      <a:lnTo>
                        <a:pt x="435" y="393"/>
                      </a:lnTo>
                      <a:lnTo>
                        <a:pt x="435" y="393"/>
                      </a:lnTo>
                      <a:lnTo>
                        <a:pt x="434" y="393"/>
                      </a:lnTo>
                      <a:lnTo>
                        <a:pt x="434" y="394"/>
                      </a:lnTo>
                      <a:lnTo>
                        <a:pt x="435" y="394"/>
                      </a:lnTo>
                      <a:lnTo>
                        <a:pt x="435" y="394"/>
                      </a:lnTo>
                      <a:lnTo>
                        <a:pt x="435" y="394"/>
                      </a:lnTo>
                      <a:lnTo>
                        <a:pt x="435" y="394"/>
                      </a:lnTo>
                      <a:lnTo>
                        <a:pt x="435" y="395"/>
                      </a:lnTo>
                      <a:lnTo>
                        <a:pt x="435" y="395"/>
                      </a:lnTo>
                      <a:lnTo>
                        <a:pt x="435" y="396"/>
                      </a:lnTo>
                      <a:lnTo>
                        <a:pt x="435" y="396"/>
                      </a:lnTo>
                      <a:lnTo>
                        <a:pt x="435" y="396"/>
                      </a:lnTo>
                      <a:lnTo>
                        <a:pt x="435" y="397"/>
                      </a:lnTo>
                      <a:lnTo>
                        <a:pt x="435" y="397"/>
                      </a:lnTo>
                      <a:lnTo>
                        <a:pt x="435" y="397"/>
                      </a:lnTo>
                      <a:lnTo>
                        <a:pt x="435" y="397"/>
                      </a:lnTo>
                      <a:lnTo>
                        <a:pt x="434" y="397"/>
                      </a:lnTo>
                      <a:lnTo>
                        <a:pt x="434" y="397"/>
                      </a:lnTo>
                      <a:lnTo>
                        <a:pt x="434" y="397"/>
                      </a:lnTo>
                      <a:lnTo>
                        <a:pt x="434" y="397"/>
                      </a:lnTo>
                      <a:lnTo>
                        <a:pt x="433" y="397"/>
                      </a:lnTo>
                      <a:lnTo>
                        <a:pt x="433" y="397"/>
                      </a:lnTo>
                      <a:lnTo>
                        <a:pt x="433" y="397"/>
                      </a:lnTo>
                      <a:lnTo>
                        <a:pt x="433" y="397"/>
                      </a:lnTo>
                      <a:lnTo>
                        <a:pt x="433" y="398"/>
                      </a:lnTo>
                      <a:lnTo>
                        <a:pt x="433" y="398"/>
                      </a:lnTo>
                      <a:lnTo>
                        <a:pt x="433" y="398"/>
                      </a:lnTo>
                      <a:lnTo>
                        <a:pt x="433" y="398"/>
                      </a:lnTo>
                      <a:lnTo>
                        <a:pt x="433" y="398"/>
                      </a:lnTo>
                      <a:lnTo>
                        <a:pt x="433" y="398"/>
                      </a:lnTo>
                      <a:lnTo>
                        <a:pt x="433" y="398"/>
                      </a:lnTo>
                      <a:lnTo>
                        <a:pt x="433" y="399"/>
                      </a:lnTo>
                      <a:lnTo>
                        <a:pt x="434" y="399"/>
                      </a:lnTo>
                      <a:lnTo>
                        <a:pt x="433" y="399"/>
                      </a:lnTo>
                      <a:lnTo>
                        <a:pt x="433" y="399"/>
                      </a:lnTo>
                      <a:lnTo>
                        <a:pt x="433" y="399"/>
                      </a:lnTo>
                      <a:lnTo>
                        <a:pt x="433" y="399"/>
                      </a:lnTo>
                      <a:lnTo>
                        <a:pt x="433" y="399"/>
                      </a:lnTo>
                      <a:lnTo>
                        <a:pt x="432" y="399"/>
                      </a:lnTo>
                      <a:lnTo>
                        <a:pt x="432" y="399"/>
                      </a:lnTo>
                      <a:lnTo>
                        <a:pt x="432" y="399"/>
                      </a:lnTo>
                      <a:lnTo>
                        <a:pt x="432" y="399"/>
                      </a:lnTo>
                      <a:lnTo>
                        <a:pt x="432" y="399"/>
                      </a:lnTo>
                      <a:lnTo>
                        <a:pt x="432" y="400"/>
                      </a:lnTo>
                      <a:lnTo>
                        <a:pt x="432" y="400"/>
                      </a:lnTo>
                      <a:lnTo>
                        <a:pt x="432" y="399"/>
                      </a:lnTo>
                      <a:lnTo>
                        <a:pt x="431" y="399"/>
                      </a:lnTo>
                      <a:lnTo>
                        <a:pt x="431" y="399"/>
                      </a:lnTo>
                      <a:lnTo>
                        <a:pt x="431" y="399"/>
                      </a:lnTo>
                      <a:lnTo>
                        <a:pt x="431" y="399"/>
                      </a:lnTo>
                      <a:lnTo>
                        <a:pt x="430" y="399"/>
                      </a:lnTo>
                      <a:lnTo>
                        <a:pt x="430" y="399"/>
                      </a:lnTo>
                      <a:lnTo>
                        <a:pt x="430" y="399"/>
                      </a:lnTo>
                      <a:lnTo>
                        <a:pt x="430" y="399"/>
                      </a:lnTo>
                      <a:lnTo>
                        <a:pt x="430" y="399"/>
                      </a:lnTo>
                      <a:lnTo>
                        <a:pt x="430" y="398"/>
                      </a:lnTo>
                      <a:lnTo>
                        <a:pt x="429" y="398"/>
                      </a:lnTo>
                      <a:lnTo>
                        <a:pt x="429" y="398"/>
                      </a:lnTo>
                      <a:lnTo>
                        <a:pt x="429" y="398"/>
                      </a:lnTo>
                      <a:lnTo>
                        <a:pt x="429" y="398"/>
                      </a:lnTo>
                      <a:lnTo>
                        <a:pt x="428" y="398"/>
                      </a:lnTo>
                      <a:lnTo>
                        <a:pt x="428" y="397"/>
                      </a:lnTo>
                      <a:lnTo>
                        <a:pt x="429" y="397"/>
                      </a:lnTo>
                      <a:lnTo>
                        <a:pt x="428" y="397"/>
                      </a:lnTo>
                      <a:lnTo>
                        <a:pt x="428" y="397"/>
                      </a:lnTo>
                      <a:lnTo>
                        <a:pt x="428" y="398"/>
                      </a:lnTo>
                      <a:lnTo>
                        <a:pt x="429" y="398"/>
                      </a:lnTo>
                      <a:lnTo>
                        <a:pt x="429" y="398"/>
                      </a:lnTo>
                      <a:lnTo>
                        <a:pt x="429" y="398"/>
                      </a:lnTo>
                      <a:lnTo>
                        <a:pt x="428" y="398"/>
                      </a:lnTo>
                      <a:lnTo>
                        <a:pt x="428" y="398"/>
                      </a:lnTo>
                      <a:lnTo>
                        <a:pt x="428" y="399"/>
                      </a:lnTo>
                      <a:lnTo>
                        <a:pt x="428" y="399"/>
                      </a:lnTo>
                      <a:lnTo>
                        <a:pt x="428" y="399"/>
                      </a:lnTo>
                      <a:lnTo>
                        <a:pt x="428" y="399"/>
                      </a:lnTo>
                      <a:lnTo>
                        <a:pt x="428" y="400"/>
                      </a:lnTo>
                      <a:lnTo>
                        <a:pt x="428" y="400"/>
                      </a:lnTo>
                      <a:lnTo>
                        <a:pt x="428" y="401"/>
                      </a:lnTo>
                      <a:lnTo>
                        <a:pt x="428" y="401"/>
                      </a:lnTo>
                      <a:lnTo>
                        <a:pt x="428" y="401"/>
                      </a:lnTo>
                      <a:lnTo>
                        <a:pt x="428" y="401"/>
                      </a:lnTo>
                      <a:lnTo>
                        <a:pt x="428" y="401"/>
                      </a:lnTo>
                      <a:lnTo>
                        <a:pt x="428" y="401"/>
                      </a:lnTo>
                      <a:lnTo>
                        <a:pt x="428" y="401"/>
                      </a:lnTo>
                      <a:lnTo>
                        <a:pt x="427" y="401"/>
                      </a:lnTo>
                      <a:lnTo>
                        <a:pt x="427" y="401"/>
                      </a:lnTo>
                      <a:lnTo>
                        <a:pt x="427" y="401"/>
                      </a:lnTo>
                      <a:lnTo>
                        <a:pt x="427" y="401"/>
                      </a:lnTo>
                      <a:lnTo>
                        <a:pt x="427" y="402"/>
                      </a:lnTo>
                      <a:lnTo>
                        <a:pt x="427" y="402"/>
                      </a:lnTo>
                      <a:lnTo>
                        <a:pt x="426" y="402"/>
                      </a:lnTo>
                      <a:lnTo>
                        <a:pt x="426" y="402"/>
                      </a:lnTo>
                      <a:lnTo>
                        <a:pt x="426" y="402"/>
                      </a:lnTo>
                      <a:lnTo>
                        <a:pt x="426" y="402"/>
                      </a:lnTo>
                      <a:lnTo>
                        <a:pt x="426" y="403"/>
                      </a:lnTo>
                      <a:lnTo>
                        <a:pt x="426" y="403"/>
                      </a:lnTo>
                      <a:lnTo>
                        <a:pt x="427" y="403"/>
                      </a:lnTo>
                      <a:lnTo>
                        <a:pt x="427" y="403"/>
                      </a:lnTo>
                      <a:lnTo>
                        <a:pt x="427" y="404"/>
                      </a:lnTo>
                      <a:lnTo>
                        <a:pt x="427" y="404"/>
                      </a:lnTo>
                      <a:lnTo>
                        <a:pt x="427" y="404"/>
                      </a:lnTo>
                      <a:lnTo>
                        <a:pt x="427" y="403"/>
                      </a:lnTo>
                      <a:lnTo>
                        <a:pt x="426" y="403"/>
                      </a:lnTo>
                      <a:lnTo>
                        <a:pt x="426" y="403"/>
                      </a:lnTo>
                      <a:lnTo>
                        <a:pt x="426" y="404"/>
                      </a:lnTo>
                      <a:lnTo>
                        <a:pt x="427" y="404"/>
                      </a:lnTo>
                      <a:lnTo>
                        <a:pt x="427" y="405"/>
                      </a:lnTo>
                      <a:lnTo>
                        <a:pt x="427" y="405"/>
                      </a:lnTo>
                      <a:lnTo>
                        <a:pt x="427" y="404"/>
                      </a:lnTo>
                      <a:lnTo>
                        <a:pt x="427" y="405"/>
                      </a:lnTo>
                      <a:lnTo>
                        <a:pt x="427" y="405"/>
                      </a:lnTo>
                      <a:lnTo>
                        <a:pt x="427" y="405"/>
                      </a:lnTo>
                      <a:lnTo>
                        <a:pt x="427" y="406"/>
                      </a:lnTo>
                      <a:lnTo>
                        <a:pt x="427" y="406"/>
                      </a:lnTo>
                      <a:lnTo>
                        <a:pt x="426" y="406"/>
                      </a:lnTo>
                      <a:lnTo>
                        <a:pt x="426" y="406"/>
                      </a:lnTo>
                      <a:lnTo>
                        <a:pt x="426" y="406"/>
                      </a:lnTo>
                      <a:lnTo>
                        <a:pt x="426" y="406"/>
                      </a:lnTo>
                      <a:lnTo>
                        <a:pt x="426" y="406"/>
                      </a:lnTo>
                      <a:lnTo>
                        <a:pt x="426" y="407"/>
                      </a:lnTo>
                      <a:lnTo>
                        <a:pt x="425" y="407"/>
                      </a:lnTo>
                      <a:lnTo>
                        <a:pt x="426" y="407"/>
                      </a:lnTo>
                      <a:lnTo>
                        <a:pt x="426" y="407"/>
                      </a:lnTo>
                      <a:lnTo>
                        <a:pt x="426" y="407"/>
                      </a:lnTo>
                      <a:lnTo>
                        <a:pt x="426" y="407"/>
                      </a:lnTo>
                      <a:lnTo>
                        <a:pt x="426" y="407"/>
                      </a:lnTo>
                      <a:lnTo>
                        <a:pt x="427" y="407"/>
                      </a:lnTo>
                      <a:lnTo>
                        <a:pt x="427" y="407"/>
                      </a:lnTo>
                      <a:lnTo>
                        <a:pt x="428" y="407"/>
                      </a:lnTo>
                      <a:lnTo>
                        <a:pt x="428" y="408"/>
                      </a:lnTo>
                      <a:lnTo>
                        <a:pt x="428" y="408"/>
                      </a:lnTo>
                      <a:lnTo>
                        <a:pt x="428" y="408"/>
                      </a:lnTo>
                      <a:lnTo>
                        <a:pt x="428" y="409"/>
                      </a:lnTo>
                      <a:lnTo>
                        <a:pt x="428" y="409"/>
                      </a:lnTo>
                      <a:lnTo>
                        <a:pt x="428" y="410"/>
                      </a:lnTo>
                      <a:lnTo>
                        <a:pt x="428" y="410"/>
                      </a:lnTo>
                      <a:lnTo>
                        <a:pt x="428" y="410"/>
                      </a:lnTo>
                      <a:lnTo>
                        <a:pt x="428" y="411"/>
                      </a:lnTo>
                      <a:lnTo>
                        <a:pt x="428" y="411"/>
                      </a:lnTo>
                      <a:lnTo>
                        <a:pt x="428" y="412"/>
                      </a:lnTo>
                      <a:lnTo>
                        <a:pt x="428" y="412"/>
                      </a:lnTo>
                      <a:lnTo>
                        <a:pt x="428" y="413"/>
                      </a:lnTo>
                      <a:lnTo>
                        <a:pt x="429" y="413"/>
                      </a:lnTo>
                      <a:lnTo>
                        <a:pt x="430" y="412"/>
                      </a:lnTo>
                      <a:lnTo>
                        <a:pt x="430" y="412"/>
                      </a:lnTo>
                      <a:lnTo>
                        <a:pt x="430" y="412"/>
                      </a:lnTo>
                      <a:lnTo>
                        <a:pt x="430" y="412"/>
                      </a:lnTo>
                      <a:lnTo>
                        <a:pt x="430" y="413"/>
                      </a:lnTo>
                      <a:lnTo>
                        <a:pt x="430" y="413"/>
                      </a:lnTo>
                      <a:lnTo>
                        <a:pt x="430" y="413"/>
                      </a:lnTo>
                      <a:lnTo>
                        <a:pt x="431" y="414"/>
                      </a:lnTo>
                      <a:lnTo>
                        <a:pt x="431" y="414"/>
                      </a:lnTo>
                      <a:lnTo>
                        <a:pt x="432" y="414"/>
                      </a:lnTo>
                      <a:lnTo>
                        <a:pt x="432" y="413"/>
                      </a:lnTo>
                      <a:lnTo>
                        <a:pt x="433" y="413"/>
                      </a:lnTo>
                      <a:lnTo>
                        <a:pt x="433" y="413"/>
                      </a:lnTo>
                      <a:lnTo>
                        <a:pt x="433" y="413"/>
                      </a:lnTo>
                      <a:lnTo>
                        <a:pt x="434" y="413"/>
                      </a:lnTo>
                      <a:lnTo>
                        <a:pt x="435" y="413"/>
                      </a:lnTo>
                      <a:lnTo>
                        <a:pt x="435" y="413"/>
                      </a:lnTo>
                      <a:lnTo>
                        <a:pt x="435" y="412"/>
                      </a:lnTo>
                      <a:lnTo>
                        <a:pt x="436" y="412"/>
                      </a:lnTo>
                      <a:lnTo>
                        <a:pt x="436" y="412"/>
                      </a:lnTo>
                      <a:lnTo>
                        <a:pt x="436" y="412"/>
                      </a:lnTo>
                      <a:lnTo>
                        <a:pt x="436" y="412"/>
                      </a:lnTo>
                      <a:lnTo>
                        <a:pt x="437" y="412"/>
                      </a:lnTo>
                      <a:lnTo>
                        <a:pt x="437" y="413"/>
                      </a:lnTo>
                      <a:lnTo>
                        <a:pt x="437" y="413"/>
                      </a:lnTo>
                      <a:lnTo>
                        <a:pt x="437" y="413"/>
                      </a:lnTo>
                      <a:lnTo>
                        <a:pt x="439" y="413"/>
                      </a:lnTo>
                      <a:lnTo>
                        <a:pt x="439" y="414"/>
                      </a:lnTo>
                      <a:lnTo>
                        <a:pt x="440" y="414"/>
                      </a:lnTo>
                      <a:lnTo>
                        <a:pt x="440" y="414"/>
                      </a:lnTo>
                      <a:lnTo>
                        <a:pt x="440" y="413"/>
                      </a:lnTo>
                      <a:lnTo>
                        <a:pt x="441" y="413"/>
                      </a:lnTo>
                      <a:lnTo>
                        <a:pt x="441" y="414"/>
                      </a:lnTo>
                      <a:lnTo>
                        <a:pt x="441" y="414"/>
                      </a:lnTo>
                      <a:lnTo>
                        <a:pt x="442" y="415"/>
                      </a:lnTo>
                      <a:lnTo>
                        <a:pt x="442" y="415"/>
                      </a:lnTo>
                      <a:lnTo>
                        <a:pt x="442" y="415"/>
                      </a:lnTo>
                      <a:lnTo>
                        <a:pt x="442" y="416"/>
                      </a:lnTo>
                      <a:lnTo>
                        <a:pt x="444" y="417"/>
                      </a:lnTo>
                      <a:lnTo>
                        <a:pt x="444" y="418"/>
                      </a:lnTo>
                      <a:lnTo>
                        <a:pt x="444" y="418"/>
                      </a:lnTo>
                      <a:lnTo>
                        <a:pt x="444" y="418"/>
                      </a:lnTo>
                      <a:lnTo>
                        <a:pt x="444" y="419"/>
                      </a:lnTo>
                      <a:lnTo>
                        <a:pt x="445" y="419"/>
                      </a:lnTo>
                      <a:lnTo>
                        <a:pt x="445" y="420"/>
                      </a:lnTo>
                      <a:lnTo>
                        <a:pt x="445" y="420"/>
                      </a:lnTo>
                      <a:lnTo>
                        <a:pt x="445" y="421"/>
                      </a:lnTo>
                      <a:lnTo>
                        <a:pt x="445" y="421"/>
                      </a:lnTo>
                      <a:lnTo>
                        <a:pt x="445" y="421"/>
                      </a:lnTo>
                      <a:lnTo>
                        <a:pt x="445" y="422"/>
                      </a:lnTo>
                      <a:lnTo>
                        <a:pt x="445" y="422"/>
                      </a:lnTo>
                      <a:lnTo>
                        <a:pt x="445" y="423"/>
                      </a:lnTo>
                      <a:lnTo>
                        <a:pt x="445" y="422"/>
                      </a:lnTo>
                      <a:lnTo>
                        <a:pt x="445" y="422"/>
                      </a:lnTo>
                      <a:lnTo>
                        <a:pt x="445" y="423"/>
                      </a:lnTo>
                      <a:lnTo>
                        <a:pt x="444" y="423"/>
                      </a:lnTo>
                      <a:lnTo>
                        <a:pt x="444" y="423"/>
                      </a:lnTo>
                      <a:lnTo>
                        <a:pt x="444" y="423"/>
                      </a:lnTo>
                      <a:lnTo>
                        <a:pt x="444" y="424"/>
                      </a:lnTo>
                      <a:lnTo>
                        <a:pt x="444" y="424"/>
                      </a:lnTo>
                      <a:lnTo>
                        <a:pt x="444" y="424"/>
                      </a:lnTo>
                      <a:lnTo>
                        <a:pt x="444" y="424"/>
                      </a:lnTo>
                      <a:lnTo>
                        <a:pt x="444" y="425"/>
                      </a:lnTo>
                      <a:lnTo>
                        <a:pt x="444" y="425"/>
                      </a:lnTo>
                      <a:lnTo>
                        <a:pt x="444" y="425"/>
                      </a:lnTo>
                      <a:lnTo>
                        <a:pt x="444" y="425"/>
                      </a:lnTo>
                      <a:lnTo>
                        <a:pt x="445" y="425"/>
                      </a:lnTo>
                      <a:lnTo>
                        <a:pt x="445" y="426"/>
                      </a:lnTo>
                      <a:lnTo>
                        <a:pt x="444" y="425"/>
                      </a:lnTo>
                      <a:lnTo>
                        <a:pt x="444" y="426"/>
                      </a:lnTo>
                      <a:lnTo>
                        <a:pt x="444" y="426"/>
                      </a:lnTo>
                      <a:lnTo>
                        <a:pt x="444" y="426"/>
                      </a:lnTo>
                      <a:lnTo>
                        <a:pt x="444" y="426"/>
                      </a:lnTo>
                      <a:lnTo>
                        <a:pt x="444" y="426"/>
                      </a:lnTo>
                      <a:lnTo>
                        <a:pt x="443" y="426"/>
                      </a:lnTo>
                      <a:lnTo>
                        <a:pt x="443" y="426"/>
                      </a:lnTo>
                      <a:lnTo>
                        <a:pt x="443" y="426"/>
                      </a:lnTo>
                      <a:lnTo>
                        <a:pt x="443" y="426"/>
                      </a:lnTo>
                      <a:lnTo>
                        <a:pt x="442" y="426"/>
                      </a:lnTo>
                      <a:lnTo>
                        <a:pt x="442" y="426"/>
                      </a:lnTo>
                      <a:lnTo>
                        <a:pt x="442" y="426"/>
                      </a:lnTo>
                      <a:lnTo>
                        <a:pt x="442" y="427"/>
                      </a:lnTo>
                      <a:lnTo>
                        <a:pt x="442" y="427"/>
                      </a:lnTo>
                      <a:lnTo>
                        <a:pt x="442" y="427"/>
                      </a:lnTo>
                      <a:lnTo>
                        <a:pt x="442" y="427"/>
                      </a:lnTo>
                      <a:lnTo>
                        <a:pt x="441" y="427"/>
                      </a:lnTo>
                      <a:lnTo>
                        <a:pt x="441" y="427"/>
                      </a:lnTo>
                      <a:lnTo>
                        <a:pt x="441" y="427"/>
                      </a:lnTo>
                      <a:lnTo>
                        <a:pt x="441" y="428"/>
                      </a:lnTo>
                      <a:lnTo>
                        <a:pt x="441" y="428"/>
                      </a:lnTo>
                      <a:lnTo>
                        <a:pt x="441" y="428"/>
                      </a:lnTo>
                      <a:lnTo>
                        <a:pt x="441" y="428"/>
                      </a:lnTo>
                      <a:lnTo>
                        <a:pt x="441" y="429"/>
                      </a:lnTo>
                      <a:lnTo>
                        <a:pt x="441" y="429"/>
                      </a:lnTo>
                      <a:lnTo>
                        <a:pt x="441" y="429"/>
                      </a:lnTo>
                      <a:lnTo>
                        <a:pt x="440" y="430"/>
                      </a:lnTo>
                      <a:lnTo>
                        <a:pt x="440" y="430"/>
                      </a:lnTo>
                      <a:lnTo>
                        <a:pt x="440" y="430"/>
                      </a:lnTo>
                      <a:lnTo>
                        <a:pt x="440" y="430"/>
                      </a:lnTo>
                      <a:lnTo>
                        <a:pt x="440" y="430"/>
                      </a:lnTo>
                      <a:lnTo>
                        <a:pt x="440" y="430"/>
                      </a:lnTo>
                      <a:lnTo>
                        <a:pt x="440" y="430"/>
                      </a:lnTo>
                      <a:lnTo>
                        <a:pt x="440" y="430"/>
                      </a:lnTo>
                      <a:lnTo>
                        <a:pt x="440" y="430"/>
                      </a:lnTo>
                      <a:lnTo>
                        <a:pt x="439" y="430"/>
                      </a:lnTo>
                      <a:lnTo>
                        <a:pt x="439" y="430"/>
                      </a:lnTo>
                      <a:lnTo>
                        <a:pt x="439" y="430"/>
                      </a:lnTo>
                      <a:lnTo>
                        <a:pt x="439" y="430"/>
                      </a:lnTo>
                      <a:lnTo>
                        <a:pt x="439" y="430"/>
                      </a:lnTo>
                      <a:lnTo>
                        <a:pt x="439" y="431"/>
                      </a:lnTo>
                      <a:lnTo>
                        <a:pt x="439" y="431"/>
                      </a:lnTo>
                      <a:lnTo>
                        <a:pt x="439" y="431"/>
                      </a:lnTo>
                      <a:lnTo>
                        <a:pt x="439" y="431"/>
                      </a:lnTo>
                      <a:lnTo>
                        <a:pt x="439" y="431"/>
                      </a:lnTo>
                      <a:lnTo>
                        <a:pt x="439" y="431"/>
                      </a:lnTo>
                      <a:lnTo>
                        <a:pt x="439" y="431"/>
                      </a:lnTo>
                      <a:lnTo>
                        <a:pt x="439" y="431"/>
                      </a:lnTo>
                      <a:lnTo>
                        <a:pt x="439" y="432"/>
                      </a:lnTo>
                      <a:lnTo>
                        <a:pt x="439" y="432"/>
                      </a:lnTo>
                      <a:lnTo>
                        <a:pt x="439" y="432"/>
                      </a:lnTo>
                      <a:lnTo>
                        <a:pt x="439" y="432"/>
                      </a:lnTo>
                      <a:lnTo>
                        <a:pt x="439" y="432"/>
                      </a:lnTo>
                      <a:lnTo>
                        <a:pt x="439" y="432"/>
                      </a:lnTo>
                      <a:lnTo>
                        <a:pt x="439" y="432"/>
                      </a:lnTo>
                      <a:lnTo>
                        <a:pt x="439" y="433"/>
                      </a:lnTo>
                      <a:lnTo>
                        <a:pt x="439" y="433"/>
                      </a:lnTo>
                      <a:lnTo>
                        <a:pt x="438" y="433"/>
                      </a:lnTo>
                      <a:lnTo>
                        <a:pt x="438" y="433"/>
                      </a:lnTo>
                      <a:lnTo>
                        <a:pt x="439" y="433"/>
                      </a:lnTo>
                      <a:lnTo>
                        <a:pt x="439" y="433"/>
                      </a:lnTo>
                      <a:lnTo>
                        <a:pt x="438" y="433"/>
                      </a:lnTo>
                      <a:lnTo>
                        <a:pt x="438" y="434"/>
                      </a:lnTo>
                      <a:lnTo>
                        <a:pt x="438" y="434"/>
                      </a:lnTo>
                      <a:lnTo>
                        <a:pt x="438" y="434"/>
                      </a:lnTo>
                      <a:lnTo>
                        <a:pt x="438" y="434"/>
                      </a:lnTo>
                      <a:lnTo>
                        <a:pt x="437" y="434"/>
                      </a:lnTo>
                      <a:lnTo>
                        <a:pt x="437" y="434"/>
                      </a:lnTo>
                      <a:lnTo>
                        <a:pt x="438" y="435"/>
                      </a:lnTo>
                      <a:lnTo>
                        <a:pt x="438" y="435"/>
                      </a:lnTo>
                      <a:lnTo>
                        <a:pt x="438" y="435"/>
                      </a:lnTo>
                      <a:lnTo>
                        <a:pt x="438" y="435"/>
                      </a:lnTo>
                      <a:lnTo>
                        <a:pt x="437" y="435"/>
                      </a:lnTo>
                      <a:lnTo>
                        <a:pt x="437" y="435"/>
                      </a:lnTo>
                      <a:lnTo>
                        <a:pt x="437" y="435"/>
                      </a:lnTo>
                      <a:lnTo>
                        <a:pt x="437" y="435"/>
                      </a:lnTo>
                      <a:lnTo>
                        <a:pt x="437" y="436"/>
                      </a:lnTo>
                      <a:lnTo>
                        <a:pt x="438" y="436"/>
                      </a:lnTo>
                      <a:lnTo>
                        <a:pt x="438" y="436"/>
                      </a:lnTo>
                      <a:lnTo>
                        <a:pt x="438" y="436"/>
                      </a:lnTo>
                      <a:lnTo>
                        <a:pt x="437" y="436"/>
                      </a:lnTo>
                      <a:lnTo>
                        <a:pt x="437" y="436"/>
                      </a:lnTo>
                      <a:lnTo>
                        <a:pt x="437" y="436"/>
                      </a:lnTo>
                      <a:lnTo>
                        <a:pt x="437" y="436"/>
                      </a:lnTo>
                      <a:lnTo>
                        <a:pt x="437" y="437"/>
                      </a:lnTo>
                      <a:lnTo>
                        <a:pt x="437" y="437"/>
                      </a:lnTo>
                      <a:lnTo>
                        <a:pt x="436" y="437"/>
                      </a:lnTo>
                      <a:lnTo>
                        <a:pt x="436" y="437"/>
                      </a:lnTo>
                      <a:lnTo>
                        <a:pt x="436" y="437"/>
                      </a:lnTo>
                      <a:lnTo>
                        <a:pt x="436" y="437"/>
                      </a:lnTo>
                      <a:lnTo>
                        <a:pt x="436" y="437"/>
                      </a:lnTo>
                      <a:lnTo>
                        <a:pt x="436" y="437"/>
                      </a:lnTo>
                      <a:lnTo>
                        <a:pt x="436" y="437"/>
                      </a:lnTo>
                      <a:lnTo>
                        <a:pt x="436" y="438"/>
                      </a:lnTo>
                      <a:lnTo>
                        <a:pt x="436" y="437"/>
                      </a:lnTo>
                      <a:lnTo>
                        <a:pt x="436" y="438"/>
                      </a:lnTo>
                      <a:lnTo>
                        <a:pt x="437" y="438"/>
                      </a:lnTo>
                      <a:lnTo>
                        <a:pt x="436" y="438"/>
                      </a:lnTo>
                      <a:lnTo>
                        <a:pt x="437" y="438"/>
                      </a:lnTo>
                      <a:lnTo>
                        <a:pt x="437" y="438"/>
                      </a:lnTo>
                      <a:lnTo>
                        <a:pt x="437" y="439"/>
                      </a:lnTo>
                      <a:lnTo>
                        <a:pt x="437" y="439"/>
                      </a:lnTo>
                      <a:lnTo>
                        <a:pt x="437" y="439"/>
                      </a:lnTo>
                      <a:lnTo>
                        <a:pt x="437" y="439"/>
                      </a:lnTo>
                      <a:lnTo>
                        <a:pt x="437" y="439"/>
                      </a:lnTo>
                      <a:lnTo>
                        <a:pt x="437" y="440"/>
                      </a:lnTo>
                      <a:lnTo>
                        <a:pt x="437" y="440"/>
                      </a:lnTo>
                      <a:lnTo>
                        <a:pt x="437" y="440"/>
                      </a:lnTo>
                      <a:lnTo>
                        <a:pt x="437" y="440"/>
                      </a:lnTo>
                      <a:lnTo>
                        <a:pt x="437" y="440"/>
                      </a:lnTo>
                      <a:lnTo>
                        <a:pt x="437" y="440"/>
                      </a:lnTo>
                      <a:lnTo>
                        <a:pt x="437" y="440"/>
                      </a:lnTo>
                      <a:lnTo>
                        <a:pt x="437" y="441"/>
                      </a:lnTo>
                      <a:lnTo>
                        <a:pt x="437" y="441"/>
                      </a:lnTo>
                      <a:lnTo>
                        <a:pt x="437" y="441"/>
                      </a:lnTo>
                      <a:lnTo>
                        <a:pt x="437" y="441"/>
                      </a:lnTo>
                      <a:lnTo>
                        <a:pt x="437" y="442"/>
                      </a:lnTo>
                      <a:lnTo>
                        <a:pt x="437" y="442"/>
                      </a:lnTo>
                      <a:lnTo>
                        <a:pt x="437" y="442"/>
                      </a:lnTo>
                      <a:lnTo>
                        <a:pt x="437" y="442"/>
                      </a:lnTo>
                      <a:lnTo>
                        <a:pt x="437" y="442"/>
                      </a:lnTo>
                      <a:lnTo>
                        <a:pt x="437" y="442"/>
                      </a:lnTo>
                      <a:lnTo>
                        <a:pt x="437" y="443"/>
                      </a:lnTo>
                      <a:lnTo>
                        <a:pt x="437" y="443"/>
                      </a:lnTo>
                      <a:lnTo>
                        <a:pt x="437" y="442"/>
                      </a:lnTo>
                      <a:lnTo>
                        <a:pt x="437" y="442"/>
                      </a:lnTo>
                      <a:lnTo>
                        <a:pt x="437" y="443"/>
                      </a:lnTo>
                      <a:lnTo>
                        <a:pt x="438" y="443"/>
                      </a:lnTo>
                      <a:lnTo>
                        <a:pt x="438" y="443"/>
                      </a:lnTo>
                      <a:lnTo>
                        <a:pt x="438" y="443"/>
                      </a:lnTo>
                      <a:lnTo>
                        <a:pt x="438" y="443"/>
                      </a:lnTo>
                      <a:lnTo>
                        <a:pt x="438" y="443"/>
                      </a:lnTo>
                      <a:lnTo>
                        <a:pt x="438" y="443"/>
                      </a:lnTo>
                      <a:lnTo>
                        <a:pt x="438" y="444"/>
                      </a:lnTo>
                      <a:lnTo>
                        <a:pt x="438" y="444"/>
                      </a:lnTo>
                      <a:lnTo>
                        <a:pt x="438" y="444"/>
                      </a:lnTo>
                      <a:lnTo>
                        <a:pt x="438" y="444"/>
                      </a:lnTo>
                      <a:lnTo>
                        <a:pt x="438" y="445"/>
                      </a:lnTo>
                      <a:lnTo>
                        <a:pt x="438" y="444"/>
                      </a:lnTo>
                      <a:lnTo>
                        <a:pt x="437" y="444"/>
                      </a:lnTo>
                      <a:lnTo>
                        <a:pt x="437" y="445"/>
                      </a:lnTo>
                      <a:lnTo>
                        <a:pt x="438" y="445"/>
                      </a:lnTo>
                      <a:lnTo>
                        <a:pt x="438" y="445"/>
                      </a:lnTo>
                      <a:lnTo>
                        <a:pt x="438" y="445"/>
                      </a:lnTo>
                      <a:lnTo>
                        <a:pt x="438" y="445"/>
                      </a:lnTo>
                      <a:lnTo>
                        <a:pt x="438" y="445"/>
                      </a:lnTo>
                      <a:lnTo>
                        <a:pt x="438" y="445"/>
                      </a:lnTo>
                      <a:lnTo>
                        <a:pt x="438" y="446"/>
                      </a:lnTo>
                      <a:lnTo>
                        <a:pt x="438" y="446"/>
                      </a:lnTo>
                      <a:lnTo>
                        <a:pt x="438" y="446"/>
                      </a:lnTo>
                      <a:lnTo>
                        <a:pt x="438" y="446"/>
                      </a:lnTo>
                      <a:lnTo>
                        <a:pt x="438" y="446"/>
                      </a:lnTo>
                      <a:lnTo>
                        <a:pt x="438" y="446"/>
                      </a:lnTo>
                      <a:lnTo>
                        <a:pt x="438" y="446"/>
                      </a:lnTo>
                      <a:lnTo>
                        <a:pt x="438" y="446"/>
                      </a:lnTo>
                      <a:lnTo>
                        <a:pt x="438" y="446"/>
                      </a:lnTo>
                      <a:lnTo>
                        <a:pt x="438" y="447"/>
                      </a:lnTo>
                      <a:lnTo>
                        <a:pt x="438" y="447"/>
                      </a:lnTo>
                      <a:lnTo>
                        <a:pt x="438" y="447"/>
                      </a:lnTo>
                      <a:lnTo>
                        <a:pt x="438" y="447"/>
                      </a:lnTo>
                      <a:lnTo>
                        <a:pt x="438" y="447"/>
                      </a:lnTo>
                      <a:lnTo>
                        <a:pt x="439" y="447"/>
                      </a:lnTo>
                      <a:lnTo>
                        <a:pt x="439" y="447"/>
                      </a:lnTo>
                      <a:lnTo>
                        <a:pt x="439" y="447"/>
                      </a:lnTo>
                      <a:lnTo>
                        <a:pt x="439" y="447"/>
                      </a:lnTo>
                      <a:lnTo>
                        <a:pt x="439" y="447"/>
                      </a:lnTo>
                      <a:lnTo>
                        <a:pt x="439" y="447"/>
                      </a:lnTo>
                      <a:lnTo>
                        <a:pt x="439" y="448"/>
                      </a:lnTo>
                      <a:lnTo>
                        <a:pt x="439" y="447"/>
                      </a:lnTo>
                      <a:lnTo>
                        <a:pt x="439" y="447"/>
                      </a:lnTo>
                      <a:lnTo>
                        <a:pt x="439" y="448"/>
                      </a:lnTo>
                      <a:lnTo>
                        <a:pt x="440" y="448"/>
                      </a:lnTo>
                      <a:lnTo>
                        <a:pt x="440" y="448"/>
                      </a:lnTo>
                      <a:lnTo>
                        <a:pt x="440" y="448"/>
                      </a:lnTo>
                      <a:lnTo>
                        <a:pt x="440" y="449"/>
                      </a:lnTo>
                      <a:lnTo>
                        <a:pt x="440" y="449"/>
                      </a:lnTo>
                      <a:lnTo>
                        <a:pt x="439" y="449"/>
                      </a:lnTo>
                      <a:lnTo>
                        <a:pt x="439" y="449"/>
                      </a:lnTo>
                      <a:lnTo>
                        <a:pt x="439" y="449"/>
                      </a:lnTo>
                      <a:lnTo>
                        <a:pt x="439" y="449"/>
                      </a:lnTo>
                      <a:lnTo>
                        <a:pt x="439" y="449"/>
                      </a:lnTo>
                      <a:lnTo>
                        <a:pt x="439" y="450"/>
                      </a:lnTo>
                      <a:lnTo>
                        <a:pt x="439" y="450"/>
                      </a:lnTo>
                      <a:lnTo>
                        <a:pt x="439" y="450"/>
                      </a:lnTo>
                      <a:lnTo>
                        <a:pt x="439" y="450"/>
                      </a:lnTo>
                      <a:lnTo>
                        <a:pt x="439" y="450"/>
                      </a:lnTo>
                      <a:lnTo>
                        <a:pt x="439" y="450"/>
                      </a:lnTo>
                      <a:lnTo>
                        <a:pt x="439" y="450"/>
                      </a:lnTo>
                      <a:lnTo>
                        <a:pt x="440" y="451"/>
                      </a:lnTo>
                      <a:lnTo>
                        <a:pt x="440" y="451"/>
                      </a:lnTo>
                      <a:lnTo>
                        <a:pt x="440" y="451"/>
                      </a:lnTo>
                      <a:lnTo>
                        <a:pt x="440" y="451"/>
                      </a:lnTo>
                      <a:lnTo>
                        <a:pt x="440" y="451"/>
                      </a:lnTo>
                      <a:lnTo>
                        <a:pt x="440" y="451"/>
                      </a:lnTo>
                      <a:lnTo>
                        <a:pt x="440" y="452"/>
                      </a:lnTo>
                      <a:lnTo>
                        <a:pt x="441" y="452"/>
                      </a:lnTo>
                      <a:lnTo>
                        <a:pt x="441" y="452"/>
                      </a:lnTo>
                      <a:lnTo>
                        <a:pt x="441" y="452"/>
                      </a:lnTo>
                      <a:lnTo>
                        <a:pt x="441" y="452"/>
                      </a:lnTo>
                      <a:lnTo>
                        <a:pt x="441" y="452"/>
                      </a:lnTo>
                      <a:lnTo>
                        <a:pt x="440" y="452"/>
                      </a:lnTo>
                      <a:lnTo>
                        <a:pt x="440" y="453"/>
                      </a:lnTo>
                      <a:lnTo>
                        <a:pt x="441" y="453"/>
                      </a:lnTo>
                      <a:lnTo>
                        <a:pt x="440" y="453"/>
                      </a:lnTo>
                      <a:lnTo>
                        <a:pt x="441" y="453"/>
                      </a:lnTo>
                      <a:lnTo>
                        <a:pt x="440" y="453"/>
                      </a:lnTo>
                      <a:lnTo>
                        <a:pt x="440" y="453"/>
                      </a:lnTo>
                      <a:lnTo>
                        <a:pt x="440" y="453"/>
                      </a:lnTo>
                      <a:lnTo>
                        <a:pt x="441" y="453"/>
                      </a:lnTo>
                      <a:lnTo>
                        <a:pt x="441" y="454"/>
                      </a:lnTo>
                      <a:lnTo>
                        <a:pt x="441" y="454"/>
                      </a:lnTo>
                      <a:lnTo>
                        <a:pt x="441" y="454"/>
                      </a:lnTo>
                      <a:lnTo>
                        <a:pt x="441" y="454"/>
                      </a:lnTo>
                      <a:lnTo>
                        <a:pt x="442" y="454"/>
                      </a:lnTo>
                      <a:lnTo>
                        <a:pt x="442" y="455"/>
                      </a:lnTo>
                      <a:lnTo>
                        <a:pt x="441" y="455"/>
                      </a:lnTo>
                      <a:lnTo>
                        <a:pt x="441" y="455"/>
                      </a:lnTo>
                      <a:lnTo>
                        <a:pt x="441" y="455"/>
                      </a:lnTo>
                      <a:lnTo>
                        <a:pt x="441" y="455"/>
                      </a:lnTo>
                      <a:lnTo>
                        <a:pt x="441" y="456"/>
                      </a:lnTo>
                      <a:lnTo>
                        <a:pt x="440" y="456"/>
                      </a:lnTo>
                      <a:lnTo>
                        <a:pt x="440" y="456"/>
                      </a:lnTo>
                      <a:lnTo>
                        <a:pt x="440" y="456"/>
                      </a:lnTo>
                      <a:lnTo>
                        <a:pt x="440" y="456"/>
                      </a:lnTo>
                      <a:lnTo>
                        <a:pt x="440" y="457"/>
                      </a:lnTo>
                      <a:lnTo>
                        <a:pt x="440" y="457"/>
                      </a:lnTo>
                      <a:lnTo>
                        <a:pt x="440" y="456"/>
                      </a:lnTo>
                      <a:lnTo>
                        <a:pt x="439" y="456"/>
                      </a:lnTo>
                      <a:lnTo>
                        <a:pt x="438" y="456"/>
                      </a:lnTo>
                      <a:lnTo>
                        <a:pt x="438" y="456"/>
                      </a:lnTo>
                      <a:lnTo>
                        <a:pt x="437" y="457"/>
                      </a:lnTo>
                      <a:lnTo>
                        <a:pt x="437" y="457"/>
                      </a:lnTo>
                      <a:lnTo>
                        <a:pt x="437" y="457"/>
                      </a:lnTo>
                      <a:lnTo>
                        <a:pt x="437" y="457"/>
                      </a:lnTo>
                      <a:lnTo>
                        <a:pt x="437" y="457"/>
                      </a:lnTo>
                      <a:lnTo>
                        <a:pt x="436" y="457"/>
                      </a:lnTo>
                      <a:lnTo>
                        <a:pt x="436" y="457"/>
                      </a:lnTo>
                      <a:lnTo>
                        <a:pt x="436" y="457"/>
                      </a:lnTo>
                      <a:lnTo>
                        <a:pt x="435" y="458"/>
                      </a:lnTo>
                      <a:lnTo>
                        <a:pt x="435" y="458"/>
                      </a:lnTo>
                      <a:lnTo>
                        <a:pt x="436" y="458"/>
                      </a:lnTo>
                      <a:lnTo>
                        <a:pt x="436" y="458"/>
                      </a:lnTo>
                      <a:lnTo>
                        <a:pt x="436" y="458"/>
                      </a:lnTo>
                      <a:lnTo>
                        <a:pt x="436" y="459"/>
                      </a:lnTo>
                      <a:lnTo>
                        <a:pt x="435" y="459"/>
                      </a:lnTo>
                      <a:lnTo>
                        <a:pt x="435" y="459"/>
                      </a:lnTo>
                      <a:lnTo>
                        <a:pt x="435" y="459"/>
                      </a:lnTo>
                      <a:lnTo>
                        <a:pt x="435" y="460"/>
                      </a:lnTo>
                      <a:lnTo>
                        <a:pt x="434" y="460"/>
                      </a:lnTo>
                      <a:lnTo>
                        <a:pt x="434" y="460"/>
                      </a:lnTo>
                      <a:lnTo>
                        <a:pt x="434" y="460"/>
                      </a:lnTo>
                      <a:lnTo>
                        <a:pt x="433" y="460"/>
                      </a:lnTo>
                      <a:lnTo>
                        <a:pt x="433" y="460"/>
                      </a:lnTo>
                      <a:lnTo>
                        <a:pt x="433" y="459"/>
                      </a:lnTo>
                      <a:lnTo>
                        <a:pt x="433" y="460"/>
                      </a:lnTo>
                      <a:lnTo>
                        <a:pt x="433" y="460"/>
                      </a:lnTo>
                      <a:lnTo>
                        <a:pt x="433" y="460"/>
                      </a:lnTo>
                      <a:lnTo>
                        <a:pt x="433" y="460"/>
                      </a:lnTo>
                      <a:lnTo>
                        <a:pt x="432" y="460"/>
                      </a:lnTo>
                      <a:lnTo>
                        <a:pt x="432" y="461"/>
                      </a:lnTo>
                      <a:lnTo>
                        <a:pt x="432" y="461"/>
                      </a:lnTo>
                      <a:lnTo>
                        <a:pt x="432" y="461"/>
                      </a:lnTo>
                      <a:lnTo>
                        <a:pt x="433" y="461"/>
                      </a:lnTo>
                      <a:lnTo>
                        <a:pt x="433" y="461"/>
                      </a:lnTo>
                      <a:lnTo>
                        <a:pt x="433" y="461"/>
                      </a:lnTo>
                      <a:lnTo>
                        <a:pt x="432" y="461"/>
                      </a:lnTo>
                      <a:lnTo>
                        <a:pt x="431" y="462"/>
                      </a:lnTo>
                      <a:lnTo>
                        <a:pt x="431" y="462"/>
                      </a:lnTo>
                      <a:lnTo>
                        <a:pt x="431" y="461"/>
                      </a:lnTo>
                      <a:lnTo>
                        <a:pt x="431" y="461"/>
                      </a:lnTo>
                      <a:lnTo>
                        <a:pt x="430" y="461"/>
                      </a:lnTo>
                      <a:lnTo>
                        <a:pt x="430" y="461"/>
                      </a:lnTo>
                      <a:lnTo>
                        <a:pt x="430" y="462"/>
                      </a:lnTo>
                      <a:lnTo>
                        <a:pt x="430" y="462"/>
                      </a:lnTo>
                      <a:lnTo>
                        <a:pt x="430" y="462"/>
                      </a:lnTo>
                      <a:lnTo>
                        <a:pt x="430" y="463"/>
                      </a:lnTo>
                      <a:lnTo>
                        <a:pt x="430" y="463"/>
                      </a:lnTo>
                      <a:lnTo>
                        <a:pt x="430" y="463"/>
                      </a:lnTo>
                      <a:lnTo>
                        <a:pt x="430" y="463"/>
                      </a:lnTo>
                      <a:lnTo>
                        <a:pt x="429" y="463"/>
                      </a:lnTo>
                      <a:lnTo>
                        <a:pt x="429" y="463"/>
                      </a:lnTo>
                      <a:lnTo>
                        <a:pt x="429" y="462"/>
                      </a:lnTo>
                      <a:lnTo>
                        <a:pt x="428" y="462"/>
                      </a:lnTo>
                      <a:lnTo>
                        <a:pt x="428" y="463"/>
                      </a:lnTo>
                      <a:lnTo>
                        <a:pt x="428" y="464"/>
                      </a:lnTo>
                      <a:lnTo>
                        <a:pt x="427" y="464"/>
                      </a:lnTo>
                      <a:lnTo>
                        <a:pt x="427" y="464"/>
                      </a:lnTo>
                      <a:lnTo>
                        <a:pt x="427" y="464"/>
                      </a:lnTo>
                      <a:lnTo>
                        <a:pt x="426" y="464"/>
                      </a:lnTo>
                      <a:lnTo>
                        <a:pt x="426" y="464"/>
                      </a:lnTo>
                      <a:lnTo>
                        <a:pt x="426" y="464"/>
                      </a:lnTo>
                      <a:lnTo>
                        <a:pt x="425" y="465"/>
                      </a:lnTo>
                      <a:lnTo>
                        <a:pt x="426" y="465"/>
                      </a:lnTo>
                      <a:lnTo>
                        <a:pt x="426" y="465"/>
                      </a:lnTo>
                      <a:lnTo>
                        <a:pt x="425" y="465"/>
                      </a:lnTo>
                      <a:lnTo>
                        <a:pt x="425" y="465"/>
                      </a:lnTo>
                      <a:lnTo>
                        <a:pt x="425" y="465"/>
                      </a:lnTo>
                      <a:lnTo>
                        <a:pt x="425" y="465"/>
                      </a:lnTo>
                      <a:lnTo>
                        <a:pt x="425" y="465"/>
                      </a:lnTo>
                      <a:lnTo>
                        <a:pt x="424" y="465"/>
                      </a:lnTo>
                      <a:lnTo>
                        <a:pt x="424" y="465"/>
                      </a:lnTo>
                      <a:lnTo>
                        <a:pt x="423" y="465"/>
                      </a:lnTo>
                      <a:lnTo>
                        <a:pt x="423" y="465"/>
                      </a:lnTo>
                      <a:lnTo>
                        <a:pt x="423" y="466"/>
                      </a:lnTo>
                      <a:lnTo>
                        <a:pt x="423" y="466"/>
                      </a:lnTo>
                      <a:lnTo>
                        <a:pt x="423" y="466"/>
                      </a:lnTo>
                      <a:lnTo>
                        <a:pt x="422" y="467"/>
                      </a:lnTo>
                      <a:lnTo>
                        <a:pt x="422" y="467"/>
                      </a:lnTo>
                      <a:lnTo>
                        <a:pt x="423" y="467"/>
                      </a:lnTo>
                      <a:lnTo>
                        <a:pt x="422" y="468"/>
                      </a:lnTo>
                      <a:lnTo>
                        <a:pt x="422" y="467"/>
                      </a:lnTo>
                      <a:lnTo>
                        <a:pt x="422" y="467"/>
                      </a:lnTo>
                      <a:lnTo>
                        <a:pt x="422" y="466"/>
                      </a:lnTo>
                      <a:lnTo>
                        <a:pt x="422" y="466"/>
                      </a:lnTo>
                      <a:lnTo>
                        <a:pt x="422" y="466"/>
                      </a:lnTo>
                      <a:lnTo>
                        <a:pt x="422" y="465"/>
                      </a:lnTo>
                      <a:lnTo>
                        <a:pt x="422" y="465"/>
                      </a:lnTo>
                      <a:lnTo>
                        <a:pt x="422" y="465"/>
                      </a:lnTo>
                      <a:lnTo>
                        <a:pt x="422" y="465"/>
                      </a:lnTo>
                      <a:lnTo>
                        <a:pt x="421" y="465"/>
                      </a:lnTo>
                      <a:lnTo>
                        <a:pt x="421" y="465"/>
                      </a:lnTo>
                      <a:lnTo>
                        <a:pt x="421" y="465"/>
                      </a:lnTo>
                      <a:lnTo>
                        <a:pt x="420" y="465"/>
                      </a:lnTo>
                      <a:lnTo>
                        <a:pt x="420" y="466"/>
                      </a:lnTo>
                      <a:lnTo>
                        <a:pt x="420" y="466"/>
                      </a:lnTo>
                      <a:lnTo>
                        <a:pt x="420" y="465"/>
                      </a:lnTo>
                      <a:lnTo>
                        <a:pt x="420" y="465"/>
                      </a:lnTo>
                      <a:lnTo>
                        <a:pt x="420" y="466"/>
                      </a:lnTo>
                      <a:lnTo>
                        <a:pt x="419" y="467"/>
                      </a:lnTo>
                      <a:lnTo>
                        <a:pt x="419" y="467"/>
                      </a:lnTo>
                      <a:lnTo>
                        <a:pt x="419" y="467"/>
                      </a:lnTo>
                      <a:lnTo>
                        <a:pt x="418" y="467"/>
                      </a:lnTo>
                      <a:lnTo>
                        <a:pt x="418" y="467"/>
                      </a:lnTo>
                      <a:lnTo>
                        <a:pt x="418" y="467"/>
                      </a:lnTo>
                      <a:lnTo>
                        <a:pt x="418" y="467"/>
                      </a:lnTo>
                      <a:lnTo>
                        <a:pt x="418" y="467"/>
                      </a:lnTo>
                      <a:lnTo>
                        <a:pt x="418" y="467"/>
                      </a:lnTo>
                      <a:lnTo>
                        <a:pt x="418" y="468"/>
                      </a:lnTo>
                      <a:lnTo>
                        <a:pt x="418" y="468"/>
                      </a:lnTo>
                      <a:lnTo>
                        <a:pt x="417" y="468"/>
                      </a:lnTo>
                      <a:lnTo>
                        <a:pt x="416" y="468"/>
                      </a:lnTo>
                      <a:lnTo>
                        <a:pt x="416" y="468"/>
                      </a:lnTo>
                      <a:lnTo>
                        <a:pt x="417" y="469"/>
                      </a:lnTo>
                      <a:lnTo>
                        <a:pt x="417" y="469"/>
                      </a:lnTo>
                      <a:lnTo>
                        <a:pt x="417" y="470"/>
                      </a:lnTo>
                      <a:lnTo>
                        <a:pt x="416" y="470"/>
                      </a:lnTo>
                      <a:lnTo>
                        <a:pt x="416" y="470"/>
                      </a:lnTo>
                      <a:lnTo>
                        <a:pt x="416" y="470"/>
                      </a:lnTo>
                      <a:lnTo>
                        <a:pt x="416" y="469"/>
                      </a:lnTo>
                      <a:lnTo>
                        <a:pt x="416" y="469"/>
                      </a:lnTo>
                      <a:lnTo>
                        <a:pt x="415" y="469"/>
                      </a:lnTo>
                      <a:lnTo>
                        <a:pt x="415" y="469"/>
                      </a:lnTo>
                      <a:lnTo>
                        <a:pt x="415" y="469"/>
                      </a:lnTo>
                      <a:lnTo>
                        <a:pt x="415" y="470"/>
                      </a:lnTo>
                      <a:lnTo>
                        <a:pt x="415" y="470"/>
                      </a:lnTo>
                      <a:lnTo>
                        <a:pt x="415" y="470"/>
                      </a:lnTo>
                      <a:lnTo>
                        <a:pt x="415" y="470"/>
                      </a:lnTo>
                      <a:lnTo>
                        <a:pt x="415" y="471"/>
                      </a:lnTo>
                      <a:lnTo>
                        <a:pt x="414" y="471"/>
                      </a:lnTo>
                      <a:lnTo>
                        <a:pt x="414" y="471"/>
                      </a:lnTo>
                      <a:lnTo>
                        <a:pt x="414" y="472"/>
                      </a:lnTo>
                      <a:lnTo>
                        <a:pt x="414" y="472"/>
                      </a:lnTo>
                      <a:lnTo>
                        <a:pt x="415" y="473"/>
                      </a:lnTo>
                      <a:lnTo>
                        <a:pt x="415" y="473"/>
                      </a:lnTo>
                      <a:lnTo>
                        <a:pt x="415" y="473"/>
                      </a:lnTo>
                      <a:lnTo>
                        <a:pt x="415" y="473"/>
                      </a:lnTo>
                      <a:lnTo>
                        <a:pt x="416" y="474"/>
                      </a:lnTo>
                      <a:lnTo>
                        <a:pt x="416" y="474"/>
                      </a:lnTo>
                      <a:lnTo>
                        <a:pt x="415" y="474"/>
                      </a:lnTo>
                      <a:lnTo>
                        <a:pt x="415" y="474"/>
                      </a:lnTo>
                      <a:lnTo>
                        <a:pt x="415" y="474"/>
                      </a:lnTo>
                      <a:lnTo>
                        <a:pt x="415" y="475"/>
                      </a:lnTo>
                      <a:lnTo>
                        <a:pt x="414" y="475"/>
                      </a:lnTo>
                      <a:lnTo>
                        <a:pt x="414" y="475"/>
                      </a:lnTo>
                      <a:lnTo>
                        <a:pt x="413" y="476"/>
                      </a:lnTo>
                      <a:lnTo>
                        <a:pt x="413" y="475"/>
                      </a:lnTo>
                      <a:lnTo>
                        <a:pt x="413" y="475"/>
                      </a:lnTo>
                      <a:lnTo>
                        <a:pt x="413" y="475"/>
                      </a:lnTo>
                      <a:lnTo>
                        <a:pt x="413" y="475"/>
                      </a:lnTo>
                      <a:lnTo>
                        <a:pt x="413" y="475"/>
                      </a:lnTo>
                      <a:lnTo>
                        <a:pt x="412" y="475"/>
                      </a:lnTo>
                      <a:lnTo>
                        <a:pt x="412" y="475"/>
                      </a:lnTo>
                      <a:lnTo>
                        <a:pt x="412" y="476"/>
                      </a:lnTo>
                      <a:lnTo>
                        <a:pt x="411" y="477"/>
                      </a:lnTo>
                      <a:lnTo>
                        <a:pt x="410" y="477"/>
                      </a:lnTo>
                      <a:lnTo>
                        <a:pt x="410" y="477"/>
                      </a:lnTo>
                      <a:lnTo>
                        <a:pt x="410" y="477"/>
                      </a:lnTo>
                      <a:lnTo>
                        <a:pt x="410" y="477"/>
                      </a:lnTo>
                      <a:lnTo>
                        <a:pt x="409" y="478"/>
                      </a:lnTo>
                      <a:lnTo>
                        <a:pt x="409" y="478"/>
                      </a:lnTo>
                      <a:lnTo>
                        <a:pt x="408" y="478"/>
                      </a:lnTo>
                      <a:lnTo>
                        <a:pt x="408" y="478"/>
                      </a:lnTo>
                      <a:lnTo>
                        <a:pt x="408" y="478"/>
                      </a:lnTo>
                      <a:lnTo>
                        <a:pt x="408" y="477"/>
                      </a:lnTo>
                      <a:lnTo>
                        <a:pt x="408" y="477"/>
                      </a:lnTo>
                      <a:lnTo>
                        <a:pt x="408" y="477"/>
                      </a:lnTo>
                      <a:lnTo>
                        <a:pt x="407" y="477"/>
                      </a:lnTo>
                      <a:lnTo>
                        <a:pt x="406" y="477"/>
                      </a:lnTo>
                      <a:lnTo>
                        <a:pt x="406" y="477"/>
                      </a:lnTo>
                      <a:lnTo>
                        <a:pt x="406" y="477"/>
                      </a:lnTo>
                      <a:lnTo>
                        <a:pt x="406" y="477"/>
                      </a:lnTo>
                      <a:lnTo>
                        <a:pt x="406" y="477"/>
                      </a:lnTo>
                      <a:lnTo>
                        <a:pt x="406" y="478"/>
                      </a:lnTo>
                      <a:lnTo>
                        <a:pt x="406" y="478"/>
                      </a:lnTo>
                      <a:lnTo>
                        <a:pt x="406" y="478"/>
                      </a:lnTo>
                      <a:lnTo>
                        <a:pt x="406" y="478"/>
                      </a:lnTo>
                      <a:lnTo>
                        <a:pt x="405" y="478"/>
                      </a:lnTo>
                      <a:lnTo>
                        <a:pt x="405" y="479"/>
                      </a:lnTo>
                      <a:lnTo>
                        <a:pt x="405" y="479"/>
                      </a:lnTo>
                      <a:lnTo>
                        <a:pt x="405" y="479"/>
                      </a:lnTo>
                      <a:lnTo>
                        <a:pt x="405" y="480"/>
                      </a:lnTo>
                      <a:lnTo>
                        <a:pt x="405" y="480"/>
                      </a:lnTo>
                      <a:lnTo>
                        <a:pt x="405" y="480"/>
                      </a:lnTo>
                      <a:lnTo>
                        <a:pt x="405" y="481"/>
                      </a:lnTo>
                      <a:lnTo>
                        <a:pt x="404" y="480"/>
                      </a:lnTo>
                      <a:lnTo>
                        <a:pt x="404" y="481"/>
                      </a:lnTo>
                      <a:lnTo>
                        <a:pt x="403" y="481"/>
                      </a:lnTo>
                      <a:lnTo>
                        <a:pt x="403" y="481"/>
                      </a:lnTo>
                      <a:lnTo>
                        <a:pt x="403" y="481"/>
                      </a:lnTo>
                      <a:lnTo>
                        <a:pt x="403" y="481"/>
                      </a:lnTo>
                      <a:lnTo>
                        <a:pt x="402" y="481"/>
                      </a:lnTo>
                      <a:lnTo>
                        <a:pt x="402" y="481"/>
                      </a:lnTo>
                      <a:lnTo>
                        <a:pt x="401" y="481"/>
                      </a:lnTo>
                      <a:lnTo>
                        <a:pt x="401" y="481"/>
                      </a:lnTo>
                      <a:lnTo>
                        <a:pt x="401" y="480"/>
                      </a:lnTo>
                      <a:lnTo>
                        <a:pt x="401" y="480"/>
                      </a:lnTo>
                      <a:lnTo>
                        <a:pt x="401" y="480"/>
                      </a:lnTo>
                      <a:lnTo>
                        <a:pt x="401" y="480"/>
                      </a:lnTo>
                      <a:lnTo>
                        <a:pt x="401" y="479"/>
                      </a:lnTo>
                      <a:lnTo>
                        <a:pt x="400" y="479"/>
                      </a:lnTo>
                      <a:lnTo>
                        <a:pt x="400" y="480"/>
                      </a:lnTo>
                      <a:lnTo>
                        <a:pt x="400" y="480"/>
                      </a:lnTo>
                      <a:lnTo>
                        <a:pt x="399" y="480"/>
                      </a:lnTo>
                      <a:lnTo>
                        <a:pt x="399" y="480"/>
                      </a:lnTo>
                      <a:lnTo>
                        <a:pt x="399" y="481"/>
                      </a:lnTo>
                      <a:lnTo>
                        <a:pt x="399" y="482"/>
                      </a:lnTo>
                      <a:lnTo>
                        <a:pt x="398" y="482"/>
                      </a:lnTo>
                      <a:lnTo>
                        <a:pt x="398" y="482"/>
                      </a:lnTo>
                      <a:lnTo>
                        <a:pt x="399" y="483"/>
                      </a:lnTo>
                      <a:lnTo>
                        <a:pt x="399" y="483"/>
                      </a:lnTo>
                      <a:lnTo>
                        <a:pt x="399" y="483"/>
                      </a:lnTo>
                      <a:lnTo>
                        <a:pt x="398" y="483"/>
                      </a:lnTo>
                      <a:lnTo>
                        <a:pt x="398" y="483"/>
                      </a:lnTo>
                      <a:lnTo>
                        <a:pt x="398" y="482"/>
                      </a:lnTo>
                      <a:lnTo>
                        <a:pt x="397" y="482"/>
                      </a:lnTo>
                      <a:lnTo>
                        <a:pt x="397" y="482"/>
                      </a:lnTo>
                      <a:lnTo>
                        <a:pt x="396" y="483"/>
                      </a:lnTo>
                      <a:lnTo>
                        <a:pt x="396" y="483"/>
                      </a:lnTo>
                      <a:lnTo>
                        <a:pt x="396" y="483"/>
                      </a:lnTo>
                      <a:lnTo>
                        <a:pt x="396" y="483"/>
                      </a:lnTo>
                      <a:lnTo>
                        <a:pt x="396" y="483"/>
                      </a:lnTo>
                      <a:lnTo>
                        <a:pt x="396" y="483"/>
                      </a:lnTo>
                      <a:lnTo>
                        <a:pt x="395" y="484"/>
                      </a:lnTo>
                      <a:lnTo>
                        <a:pt x="395" y="484"/>
                      </a:lnTo>
                      <a:lnTo>
                        <a:pt x="396" y="484"/>
                      </a:lnTo>
                      <a:lnTo>
                        <a:pt x="396" y="484"/>
                      </a:lnTo>
                      <a:lnTo>
                        <a:pt x="396" y="484"/>
                      </a:lnTo>
                      <a:lnTo>
                        <a:pt x="396" y="485"/>
                      </a:lnTo>
                      <a:lnTo>
                        <a:pt x="396" y="485"/>
                      </a:lnTo>
                      <a:lnTo>
                        <a:pt x="396" y="485"/>
                      </a:lnTo>
                      <a:lnTo>
                        <a:pt x="395" y="485"/>
                      </a:lnTo>
                      <a:lnTo>
                        <a:pt x="395" y="485"/>
                      </a:lnTo>
                      <a:lnTo>
                        <a:pt x="395" y="485"/>
                      </a:lnTo>
                      <a:lnTo>
                        <a:pt x="395" y="484"/>
                      </a:lnTo>
                      <a:lnTo>
                        <a:pt x="395" y="485"/>
                      </a:lnTo>
                      <a:lnTo>
                        <a:pt x="394" y="485"/>
                      </a:lnTo>
                      <a:lnTo>
                        <a:pt x="394" y="485"/>
                      </a:lnTo>
                      <a:lnTo>
                        <a:pt x="393" y="485"/>
                      </a:lnTo>
                      <a:lnTo>
                        <a:pt x="393" y="484"/>
                      </a:lnTo>
                      <a:lnTo>
                        <a:pt x="393" y="484"/>
                      </a:lnTo>
                      <a:lnTo>
                        <a:pt x="393" y="484"/>
                      </a:lnTo>
                      <a:lnTo>
                        <a:pt x="392" y="484"/>
                      </a:lnTo>
                      <a:lnTo>
                        <a:pt x="392" y="484"/>
                      </a:lnTo>
                      <a:lnTo>
                        <a:pt x="392" y="485"/>
                      </a:lnTo>
                      <a:lnTo>
                        <a:pt x="392" y="485"/>
                      </a:lnTo>
                      <a:lnTo>
                        <a:pt x="391" y="485"/>
                      </a:lnTo>
                      <a:lnTo>
                        <a:pt x="391" y="486"/>
                      </a:lnTo>
                      <a:lnTo>
                        <a:pt x="391" y="485"/>
                      </a:lnTo>
                      <a:lnTo>
                        <a:pt x="390" y="486"/>
                      </a:lnTo>
                      <a:lnTo>
                        <a:pt x="390" y="486"/>
                      </a:lnTo>
                      <a:lnTo>
                        <a:pt x="390" y="486"/>
                      </a:lnTo>
                      <a:lnTo>
                        <a:pt x="389" y="486"/>
                      </a:lnTo>
                      <a:lnTo>
                        <a:pt x="389" y="486"/>
                      </a:lnTo>
                      <a:lnTo>
                        <a:pt x="389" y="486"/>
                      </a:lnTo>
                      <a:lnTo>
                        <a:pt x="389" y="486"/>
                      </a:lnTo>
                      <a:lnTo>
                        <a:pt x="389" y="485"/>
                      </a:lnTo>
                      <a:lnTo>
                        <a:pt x="389" y="485"/>
                      </a:lnTo>
                      <a:lnTo>
                        <a:pt x="389" y="485"/>
                      </a:lnTo>
                      <a:lnTo>
                        <a:pt x="388" y="484"/>
                      </a:lnTo>
                      <a:lnTo>
                        <a:pt x="388" y="485"/>
                      </a:lnTo>
                      <a:lnTo>
                        <a:pt x="388" y="485"/>
                      </a:lnTo>
                      <a:lnTo>
                        <a:pt x="388" y="484"/>
                      </a:lnTo>
                      <a:lnTo>
                        <a:pt x="388" y="484"/>
                      </a:lnTo>
                      <a:lnTo>
                        <a:pt x="388" y="484"/>
                      </a:lnTo>
                      <a:lnTo>
                        <a:pt x="388" y="483"/>
                      </a:lnTo>
                      <a:lnTo>
                        <a:pt x="388" y="483"/>
                      </a:lnTo>
                      <a:lnTo>
                        <a:pt x="388" y="482"/>
                      </a:lnTo>
                      <a:lnTo>
                        <a:pt x="388" y="482"/>
                      </a:lnTo>
                      <a:lnTo>
                        <a:pt x="388" y="482"/>
                      </a:lnTo>
                      <a:lnTo>
                        <a:pt x="387" y="482"/>
                      </a:lnTo>
                      <a:lnTo>
                        <a:pt x="387" y="482"/>
                      </a:lnTo>
                      <a:lnTo>
                        <a:pt x="387" y="482"/>
                      </a:lnTo>
                      <a:lnTo>
                        <a:pt x="386" y="483"/>
                      </a:lnTo>
                      <a:lnTo>
                        <a:pt x="386" y="483"/>
                      </a:lnTo>
                      <a:lnTo>
                        <a:pt x="386" y="482"/>
                      </a:lnTo>
                      <a:lnTo>
                        <a:pt x="385" y="482"/>
                      </a:lnTo>
                      <a:lnTo>
                        <a:pt x="385" y="482"/>
                      </a:lnTo>
                      <a:lnTo>
                        <a:pt x="385" y="481"/>
                      </a:lnTo>
                      <a:lnTo>
                        <a:pt x="384" y="481"/>
                      </a:lnTo>
                      <a:lnTo>
                        <a:pt x="384" y="481"/>
                      </a:lnTo>
                      <a:lnTo>
                        <a:pt x="383" y="481"/>
                      </a:lnTo>
                      <a:lnTo>
                        <a:pt x="383" y="480"/>
                      </a:lnTo>
                      <a:lnTo>
                        <a:pt x="383" y="479"/>
                      </a:lnTo>
                      <a:lnTo>
                        <a:pt x="382" y="479"/>
                      </a:lnTo>
                      <a:lnTo>
                        <a:pt x="382" y="479"/>
                      </a:lnTo>
                      <a:lnTo>
                        <a:pt x="382" y="479"/>
                      </a:lnTo>
                      <a:lnTo>
                        <a:pt x="381" y="480"/>
                      </a:lnTo>
                      <a:lnTo>
                        <a:pt x="381" y="480"/>
                      </a:lnTo>
                      <a:lnTo>
                        <a:pt x="381" y="480"/>
                      </a:lnTo>
                      <a:lnTo>
                        <a:pt x="379" y="480"/>
                      </a:lnTo>
                      <a:lnTo>
                        <a:pt x="379" y="480"/>
                      </a:lnTo>
                      <a:lnTo>
                        <a:pt x="379" y="480"/>
                      </a:lnTo>
                      <a:lnTo>
                        <a:pt x="378" y="480"/>
                      </a:lnTo>
                      <a:lnTo>
                        <a:pt x="378" y="480"/>
                      </a:lnTo>
                      <a:lnTo>
                        <a:pt x="378" y="479"/>
                      </a:lnTo>
                      <a:lnTo>
                        <a:pt x="377" y="479"/>
                      </a:lnTo>
                      <a:lnTo>
                        <a:pt x="376" y="478"/>
                      </a:lnTo>
                      <a:lnTo>
                        <a:pt x="376" y="478"/>
                      </a:lnTo>
                      <a:lnTo>
                        <a:pt x="376" y="478"/>
                      </a:lnTo>
                      <a:lnTo>
                        <a:pt x="376" y="477"/>
                      </a:lnTo>
                      <a:lnTo>
                        <a:pt x="375" y="476"/>
                      </a:lnTo>
                      <a:lnTo>
                        <a:pt x="375" y="475"/>
                      </a:lnTo>
                      <a:lnTo>
                        <a:pt x="375" y="475"/>
                      </a:lnTo>
                      <a:lnTo>
                        <a:pt x="375" y="475"/>
                      </a:lnTo>
                      <a:lnTo>
                        <a:pt x="375" y="475"/>
                      </a:lnTo>
                      <a:lnTo>
                        <a:pt x="374" y="475"/>
                      </a:lnTo>
                      <a:lnTo>
                        <a:pt x="374" y="475"/>
                      </a:lnTo>
                      <a:lnTo>
                        <a:pt x="373" y="475"/>
                      </a:lnTo>
                      <a:lnTo>
                        <a:pt x="373" y="474"/>
                      </a:lnTo>
                      <a:lnTo>
                        <a:pt x="372" y="474"/>
                      </a:lnTo>
                      <a:lnTo>
                        <a:pt x="372" y="474"/>
                      </a:lnTo>
                      <a:lnTo>
                        <a:pt x="372" y="474"/>
                      </a:lnTo>
                      <a:lnTo>
                        <a:pt x="371" y="474"/>
                      </a:lnTo>
                      <a:lnTo>
                        <a:pt x="370" y="474"/>
                      </a:lnTo>
                      <a:lnTo>
                        <a:pt x="370" y="474"/>
                      </a:lnTo>
                      <a:lnTo>
                        <a:pt x="370" y="473"/>
                      </a:lnTo>
                      <a:lnTo>
                        <a:pt x="370" y="473"/>
                      </a:lnTo>
                      <a:lnTo>
                        <a:pt x="370" y="473"/>
                      </a:lnTo>
                      <a:lnTo>
                        <a:pt x="368" y="472"/>
                      </a:lnTo>
                      <a:lnTo>
                        <a:pt x="368" y="472"/>
                      </a:lnTo>
                      <a:lnTo>
                        <a:pt x="368" y="472"/>
                      </a:lnTo>
                      <a:lnTo>
                        <a:pt x="368" y="472"/>
                      </a:lnTo>
                      <a:lnTo>
                        <a:pt x="368" y="472"/>
                      </a:lnTo>
                      <a:lnTo>
                        <a:pt x="368" y="472"/>
                      </a:lnTo>
                      <a:lnTo>
                        <a:pt x="367" y="471"/>
                      </a:lnTo>
                      <a:lnTo>
                        <a:pt x="367" y="471"/>
                      </a:lnTo>
                      <a:lnTo>
                        <a:pt x="367" y="471"/>
                      </a:lnTo>
                      <a:lnTo>
                        <a:pt x="366" y="472"/>
                      </a:lnTo>
                      <a:lnTo>
                        <a:pt x="366" y="472"/>
                      </a:lnTo>
                      <a:lnTo>
                        <a:pt x="366" y="472"/>
                      </a:lnTo>
                      <a:lnTo>
                        <a:pt x="365" y="473"/>
                      </a:lnTo>
                      <a:lnTo>
                        <a:pt x="364" y="474"/>
                      </a:lnTo>
                      <a:lnTo>
                        <a:pt x="363" y="474"/>
                      </a:lnTo>
                      <a:lnTo>
                        <a:pt x="363" y="474"/>
                      </a:lnTo>
                      <a:lnTo>
                        <a:pt x="363" y="475"/>
                      </a:lnTo>
                      <a:lnTo>
                        <a:pt x="363" y="475"/>
                      </a:lnTo>
                      <a:lnTo>
                        <a:pt x="364" y="475"/>
                      </a:lnTo>
                      <a:lnTo>
                        <a:pt x="364" y="475"/>
                      </a:lnTo>
                      <a:lnTo>
                        <a:pt x="364" y="475"/>
                      </a:lnTo>
                      <a:lnTo>
                        <a:pt x="364" y="476"/>
                      </a:lnTo>
                      <a:lnTo>
                        <a:pt x="363" y="476"/>
                      </a:lnTo>
                      <a:lnTo>
                        <a:pt x="363" y="475"/>
                      </a:lnTo>
                      <a:lnTo>
                        <a:pt x="363" y="475"/>
                      </a:lnTo>
                      <a:lnTo>
                        <a:pt x="361" y="474"/>
                      </a:lnTo>
                      <a:lnTo>
                        <a:pt x="361" y="474"/>
                      </a:lnTo>
                      <a:lnTo>
                        <a:pt x="361" y="474"/>
                      </a:lnTo>
                      <a:lnTo>
                        <a:pt x="360" y="474"/>
                      </a:lnTo>
                      <a:lnTo>
                        <a:pt x="360" y="474"/>
                      </a:lnTo>
                      <a:lnTo>
                        <a:pt x="358" y="474"/>
                      </a:lnTo>
                      <a:lnTo>
                        <a:pt x="358" y="474"/>
                      </a:lnTo>
                      <a:lnTo>
                        <a:pt x="357" y="474"/>
                      </a:lnTo>
                      <a:lnTo>
                        <a:pt x="357" y="474"/>
                      </a:lnTo>
                      <a:lnTo>
                        <a:pt x="357" y="474"/>
                      </a:lnTo>
                      <a:lnTo>
                        <a:pt x="357" y="473"/>
                      </a:lnTo>
                      <a:lnTo>
                        <a:pt x="357" y="473"/>
                      </a:lnTo>
                      <a:lnTo>
                        <a:pt x="356" y="473"/>
                      </a:lnTo>
                      <a:lnTo>
                        <a:pt x="356" y="473"/>
                      </a:lnTo>
                      <a:lnTo>
                        <a:pt x="356" y="473"/>
                      </a:lnTo>
                      <a:lnTo>
                        <a:pt x="356" y="473"/>
                      </a:lnTo>
                      <a:lnTo>
                        <a:pt x="355" y="473"/>
                      </a:lnTo>
                      <a:lnTo>
                        <a:pt x="354" y="473"/>
                      </a:lnTo>
                      <a:lnTo>
                        <a:pt x="354" y="473"/>
                      </a:lnTo>
                      <a:lnTo>
                        <a:pt x="354" y="473"/>
                      </a:lnTo>
                      <a:lnTo>
                        <a:pt x="354" y="473"/>
                      </a:lnTo>
                      <a:lnTo>
                        <a:pt x="353" y="473"/>
                      </a:lnTo>
                      <a:lnTo>
                        <a:pt x="353" y="473"/>
                      </a:lnTo>
                      <a:lnTo>
                        <a:pt x="352" y="474"/>
                      </a:lnTo>
                      <a:lnTo>
                        <a:pt x="351" y="474"/>
                      </a:lnTo>
                      <a:lnTo>
                        <a:pt x="351" y="475"/>
                      </a:lnTo>
                      <a:lnTo>
                        <a:pt x="351" y="474"/>
                      </a:lnTo>
                      <a:lnTo>
                        <a:pt x="351" y="474"/>
                      </a:lnTo>
                      <a:lnTo>
                        <a:pt x="351" y="474"/>
                      </a:lnTo>
                      <a:lnTo>
                        <a:pt x="351" y="473"/>
                      </a:lnTo>
                      <a:lnTo>
                        <a:pt x="351" y="473"/>
                      </a:lnTo>
                      <a:lnTo>
                        <a:pt x="351" y="472"/>
                      </a:lnTo>
                      <a:lnTo>
                        <a:pt x="351" y="472"/>
                      </a:lnTo>
                      <a:lnTo>
                        <a:pt x="351" y="472"/>
                      </a:lnTo>
                      <a:lnTo>
                        <a:pt x="350" y="472"/>
                      </a:lnTo>
                      <a:lnTo>
                        <a:pt x="349" y="472"/>
                      </a:lnTo>
                      <a:lnTo>
                        <a:pt x="349" y="473"/>
                      </a:lnTo>
                      <a:lnTo>
                        <a:pt x="348" y="473"/>
                      </a:lnTo>
                      <a:lnTo>
                        <a:pt x="348" y="472"/>
                      </a:lnTo>
                      <a:lnTo>
                        <a:pt x="347" y="472"/>
                      </a:lnTo>
                      <a:lnTo>
                        <a:pt x="346" y="471"/>
                      </a:lnTo>
                      <a:lnTo>
                        <a:pt x="346" y="471"/>
                      </a:lnTo>
                      <a:lnTo>
                        <a:pt x="346" y="470"/>
                      </a:lnTo>
                      <a:lnTo>
                        <a:pt x="346" y="469"/>
                      </a:lnTo>
                      <a:lnTo>
                        <a:pt x="344" y="470"/>
                      </a:lnTo>
                      <a:lnTo>
                        <a:pt x="343" y="470"/>
                      </a:lnTo>
                      <a:lnTo>
                        <a:pt x="343" y="470"/>
                      </a:lnTo>
                      <a:lnTo>
                        <a:pt x="342" y="470"/>
                      </a:lnTo>
                      <a:lnTo>
                        <a:pt x="342" y="470"/>
                      </a:lnTo>
                      <a:lnTo>
                        <a:pt x="340" y="469"/>
                      </a:lnTo>
                      <a:lnTo>
                        <a:pt x="340" y="469"/>
                      </a:lnTo>
                      <a:lnTo>
                        <a:pt x="340" y="470"/>
                      </a:lnTo>
                      <a:lnTo>
                        <a:pt x="339" y="470"/>
                      </a:lnTo>
                      <a:lnTo>
                        <a:pt x="339" y="470"/>
                      </a:lnTo>
                      <a:lnTo>
                        <a:pt x="338" y="470"/>
                      </a:lnTo>
                      <a:lnTo>
                        <a:pt x="338" y="471"/>
                      </a:lnTo>
                      <a:lnTo>
                        <a:pt x="338" y="471"/>
                      </a:lnTo>
                      <a:lnTo>
                        <a:pt x="337" y="471"/>
                      </a:lnTo>
                      <a:lnTo>
                        <a:pt x="337" y="470"/>
                      </a:lnTo>
                      <a:lnTo>
                        <a:pt x="336" y="470"/>
                      </a:lnTo>
                      <a:lnTo>
                        <a:pt x="336" y="471"/>
                      </a:lnTo>
                      <a:lnTo>
                        <a:pt x="335" y="471"/>
                      </a:lnTo>
                      <a:lnTo>
                        <a:pt x="334" y="470"/>
                      </a:lnTo>
                      <a:lnTo>
                        <a:pt x="333" y="471"/>
                      </a:lnTo>
                      <a:lnTo>
                        <a:pt x="332" y="471"/>
                      </a:lnTo>
                      <a:lnTo>
                        <a:pt x="331" y="470"/>
                      </a:lnTo>
                      <a:lnTo>
                        <a:pt x="331" y="470"/>
                      </a:lnTo>
                      <a:lnTo>
                        <a:pt x="330" y="471"/>
                      </a:lnTo>
                      <a:lnTo>
                        <a:pt x="329" y="471"/>
                      </a:lnTo>
                      <a:lnTo>
                        <a:pt x="329" y="471"/>
                      </a:lnTo>
                      <a:lnTo>
                        <a:pt x="329" y="471"/>
                      </a:lnTo>
                      <a:lnTo>
                        <a:pt x="328" y="471"/>
                      </a:lnTo>
                      <a:lnTo>
                        <a:pt x="328" y="471"/>
                      </a:lnTo>
                      <a:lnTo>
                        <a:pt x="327" y="472"/>
                      </a:lnTo>
                      <a:lnTo>
                        <a:pt x="327" y="472"/>
                      </a:lnTo>
                      <a:lnTo>
                        <a:pt x="326" y="473"/>
                      </a:lnTo>
                      <a:lnTo>
                        <a:pt x="326" y="473"/>
                      </a:lnTo>
                      <a:lnTo>
                        <a:pt x="326" y="472"/>
                      </a:lnTo>
                      <a:lnTo>
                        <a:pt x="325" y="470"/>
                      </a:lnTo>
                      <a:lnTo>
                        <a:pt x="325" y="470"/>
                      </a:lnTo>
                      <a:lnTo>
                        <a:pt x="325" y="470"/>
                      </a:lnTo>
                      <a:lnTo>
                        <a:pt x="324" y="469"/>
                      </a:lnTo>
                      <a:lnTo>
                        <a:pt x="323" y="469"/>
                      </a:lnTo>
                      <a:lnTo>
                        <a:pt x="323" y="469"/>
                      </a:lnTo>
                      <a:lnTo>
                        <a:pt x="322" y="469"/>
                      </a:lnTo>
                      <a:lnTo>
                        <a:pt x="322" y="468"/>
                      </a:lnTo>
                      <a:lnTo>
                        <a:pt x="322" y="468"/>
                      </a:lnTo>
                      <a:lnTo>
                        <a:pt x="322" y="467"/>
                      </a:lnTo>
                      <a:lnTo>
                        <a:pt x="321" y="467"/>
                      </a:lnTo>
                      <a:lnTo>
                        <a:pt x="320" y="467"/>
                      </a:lnTo>
                      <a:lnTo>
                        <a:pt x="320" y="467"/>
                      </a:lnTo>
                      <a:lnTo>
                        <a:pt x="319" y="467"/>
                      </a:lnTo>
                      <a:lnTo>
                        <a:pt x="319" y="466"/>
                      </a:lnTo>
                      <a:lnTo>
                        <a:pt x="318" y="466"/>
                      </a:lnTo>
                      <a:lnTo>
                        <a:pt x="318" y="466"/>
                      </a:lnTo>
                      <a:lnTo>
                        <a:pt x="317" y="467"/>
                      </a:lnTo>
                      <a:lnTo>
                        <a:pt x="316" y="467"/>
                      </a:lnTo>
                      <a:lnTo>
                        <a:pt x="316" y="467"/>
                      </a:lnTo>
                      <a:lnTo>
                        <a:pt x="316" y="467"/>
                      </a:lnTo>
                      <a:lnTo>
                        <a:pt x="315" y="468"/>
                      </a:lnTo>
                      <a:lnTo>
                        <a:pt x="315" y="468"/>
                      </a:lnTo>
                      <a:lnTo>
                        <a:pt x="315" y="469"/>
                      </a:lnTo>
                      <a:lnTo>
                        <a:pt x="315" y="469"/>
                      </a:lnTo>
                      <a:lnTo>
                        <a:pt x="314" y="469"/>
                      </a:lnTo>
                      <a:lnTo>
                        <a:pt x="314" y="469"/>
                      </a:lnTo>
                      <a:lnTo>
                        <a:pt x="314" y="470"/>
                      </a:lnTo>
                      <a:lnTo>
                        <a:pt x="314" y="470"/>
                      </a:lnTo>
                      <a:lnTo>
                        <a:pt x="314" y="470"/>
                      </a:lnTo>
                      <a:lnTo>
                        <a:pt x="314" y="470"/>
                      </a:lnTo>
                      <a:lnTo>
                        <a:pt x="313" y="470"/>
                      </a:lnTo>
                      <a:lnTo>
                        <a:pt x="313" y="471"/>
                      </a:lnTo>
                      <a:lnTo>
                        <a:pt x="313" y="471"/>
                      </a:lnTo>
                      <a:lnTo>
                        <a:pt x="313" y="471"/>
                      </a:lnTo>
                      <a:lnTo>
                        <a:pt x="313" y="471"/>
                      </a:lnTo>
                      <a:lnTo>
                        <a:pt x="312" y="471"/>
                      </a:lnTo>
                      <a:lnTo>
                        <a:pt x="312" y="471"/>
                      </a:lnTo>
                      <a:lnTo>
                        <a:pt x="311" y="471"/>
                      </a:lnTo>
                      <a:lnTo>
                        <a:pt x="311" y="470"/>
                      </a:lnTo>
                      <a:lnTo>
                        <a:pt x="311" y="470"/>
                      </a:lnTo>
                      <a:lnTo>
                        <a:pt x="311" y="471"/>
                      </a:lnTo>
                      <a:lnTo>
                        <a:pt x="311" y="471"/>
                      </a:lnTo>
                      <a:lnTo>
                        <a:pt x="310" y="471"/>
                      </a:lnTo>
                      <a:lnTo>
                        <a:pt x="309" y="471"/>
                      </a:lnTo>
                      <a:lnTo>
                        <a:pt x="310" y="472"/>
                      </a:lnTo>
                      <a:lnTo>
                        <a:pt x="309" y="472"/>
                      </a:lnTo>
                      <a:lnTo>
                        <a:pt x="309" y="472"/>
                      </a:lnTo>
                      <a:lnTo>
                        <a:pt x="309" y="472"/>
                      </a:lnTo>
                      <a:lnTo>
                        <a:pt x="309" y="472"/>
                      </a:lnTo>
                      <a:lnTo>
                        <a:pt x="309" y="473"/>
                      </a:lnTo>
                      <a:lnTo>
                        <a:pt x="309" y="473"/>
                      </a:lnTo>
                      <a:lnTo>
                        <a:pt x="309" y="473"/>
                      </a:lnTo>
                      <a:lnTo>
                        <a:pt x="308" y="474"/>
                      </a:lnTo>
                      <a:lnTo>
                        <a:pt x="308" y="474"/>
                      </a:lnTo>
                      <a:lnTo>
                        <a:pt x="307" y="474"/>
                      </a:lnTo>
                      <a:lnTo>
                        <a:pt x="307" y="474"/>
                      </a:lnTo>
                      <a:lnTo>
                        <a:pt x="307" y="474"/>
                      </a:lnTo>
                      <a:lnTo>
                        <a:pt x="307" y="474"/>
                      </a:lnTo>
                      <a:lnTo>
                        <a:pt x="306" y="474"/>
                      </a:lnTo>
                      <a:lnTo>
                        <a:pt x="306" y="474"/>
                      </a:lnTo>
                      <a:lnTo>
                        <a:pt x="306" y="474"/>
                      </a:lnTo>
                      <a:lnTo>
                        <a:pt x="306" y="473"/>
                      </a:lnTo>
                      <a:lnTo>
                        <a:pt x="305" y="473"/>
                      </a:lnTo>
                      <a:lnTo>
                        <a:pt x="305" y="473"/>
                      </a:lnTo>
                      <a:lnTo>
                        <a:pt x="304" y="472"/>
                      </a:lnTo>
                      <a:lnTo>
                        <a:pt x="304" y="472"/>
                      </a:lnTo>
                      <a:lnTo>
                        <a:pt x="305" y="472"/>
                      </a:lnTo>
                      <a:lnTo>
                        <a:pt x="305" y="472"/>
                      </a:lnTo>
                      <a:lnTo>
                        <a:pt x="305" y="472"/>
                      </a:lnTo>
                      <a:lnTo>
                        <a:pt x="304" y="472"/>
                      </a:lnTo>
                      <a:lnTo>
                        <a:pt x="303" y="471"/>
                      </a:lnTo>
                      <a:lnTo>
                        <a:pt x="303" y="472"/>
                      </a:lnTo>
                      <a:lnTo>
                        <a:pt x="302" y="472"/>
                      </a:lnTo>
                      <a:lnTo>
                        <a:pt x="302" y="472"/>
                      </a:lnTo>
                      <a:lnTo>
                        <a:pt x="301" y="473"/>
                      </a:lnTo>
                      <a:lnTo>
                        <a:pt x="301" y="474"/>
                      </a:lnTo>
                      <a:lnTo>
                        <a:pt x="301" y="474"/>
                      </a:lnTo>
                      <a:lnTo>
                        <a:pt x="301" y="474"/>
                      </a:lnTo>
                      <a:lnTo>
                        <a:pt x="300" y="474"/>
                      </a:lnTo>
                      <a:lnTo>
                        <a:pt x="299" y="474"/>
                      </a:lnTo>
                      <a:lnTo>
                        <a:pt x="299" y="474"/>
                      </a:lnTo>
                      <a:lnTo>
                        <a:pt x="298" y="474"/>
                      </a:lnTo>
                      <a:lnTo>
                        <a:pt x="298" y="473"/>
                      </a:lnTo>
                      <a:lnTo>
                        <a:pt x="297" y="473"/>
                      </a:lnTo>
                      <a:lnTo>
                        <a:pt x="297" y="473"/>
                      </a:lnTo>
                      <a:lnTo>
                        <a:pt x="297" y="474"/>
                      </a:lnTo>
                      <a:lnTo>
                        <a:pt x="297" y="474"/>
                      </a:lnTo>
                      <a:lnTo>
                        <a:pt x="298" y="475"/>
                      </a:lnTo>
                      <a:lnTo>
                        <a:pt x="298" y="475"/>
                      </a:lnTo>
                      <a:lnTo>
                        <a:pt x="298" y="475"/>
                      </a:lnTo>
                      <a:lnTo>
                        <a:pt x="298" y="476"/>
                      </a:lnTo>
                      <a:lnTo>
                        <a:pt x="298" y="476"/>
                      </a:lnTo>
                      <a:lnTo>
                        <a:pt x="298" y="477"/>
                      </a:lnTo>
                      <a:lnTo>
                        <a:pt x="298" y="477"/>
                      </a:lnTo>
                      <a:lnTo>
                        <a:pt x="297" y="477"/>
                      </a:lnTo>
                      <a:lnTo>
                        <a:pt x="297" y="477"/>
                      </a:lnTo>
                      <a:lnTo>
                        <a:pt x="296" y="478"/>
                      </a:lnTo>
                      <a:lnTo>
                        <a:pt x="296" y="478"/>
                      </a:lnTo>
                      <a:lnTo>
                        <a:pt x="295" y="478"/>
                      </a:lnTo>
                      <a:lnTo>
                        <a:pt x="295" y="479"/>
                      </a:lnTo>
                      <a:lnTo>
                        <a:pt x="295" y="480"/>
                      </a:lnTo>
                      <a:lnTo>
                        <a:pt x="294" y="481"/>
                      </a:lnTo>
                      <a:lnTo>
                        <a:pt x="294" y="481"/>
                      </a:lnTo>
                      <a:lnTo>
                        <a:pt x="294" y="482"/>
                      </a:lnTo>
                      <a:lnTo>
                        <a:pt x="294" y="482"/>
                      </a:lnTo>
                      <a:lnTo>
                        <a:pt x="293" y="482"/>
                      </a:lnTo>
                      <a:lnTo>
                        <a:pt x="292" y="482"/>
                      </a:lnTo>
                      <a:lnTo>
                        <a:pt x="292" y="482"/>
                      </a:lnTo>
                      <a:lnTo>
                        <a:pt x="291" y="482"/>
                      </a:lnTo>
                      <a:lnTo>
                        <a:pt x="291" y="483"/>
                      </a:lnTo>
                      <a:lnTo>
                        <a:pt x="291" y="483"/>
                      </a:lnTo>
                      <a:lnTo>
                        <a:pt x="290" y="485"/>
                      </a:lnTo>
                      <a:lnTo>
                        <a:pt x="290" y="485"/>
                      </a:lnTo>
                      <a:lnTo>
                        <a:pt x="290" y="485"/>
                      </a:lnTo>
                      <a:lnTo>
                        <a:pt x="289" y="485"/>
                      </a:lnTo>
                      <a:lnTo>
                        <a:pt x="289" y="485"/>
                      </a:lnTo>
                      <a:lnTo>
                        <a:pt x="288" y="484"/>
                      </a:lnTo>
                      <a:lnTo>
                        <a:pt x="288" y="485"/>
                      </a:lnTo>
                      <a:lnTo>
                        <a:pt x="287" y="485"/>
                      </a:lnTo>
                      <a:lnTo>
                        <a:pt x="287" y="485"/>
                      </a:lnTo>
                      <a:lnTo>
                        <a:pt x="287" y="486"/>
                      </a:lnTo>
                      <a:lnTo>
                        <a:pt x="286" y="487"/>
                      </a:lnTo>
                      <a:lnTo>
                        <a:pt x="286" y="487"/>
                      </a:lnTo>
                      <a:lnTo>
                        <a:pt x="285" y="488"/>
                      </a:lnTo>
                      <a:lnTo>
                        <a:pt x="285" y="489"/>
                      </a:lnTo>
                      <a:lnTo>
                        <a:pt x="284" y="489"/>
                      </a:lnTo>
                      <a:lnTo>
                        <a:pt x="284" y="490"/>
                      </a:lnTo>
                      <a:lnTo>
                        <a:pt x="284" y="490"/>
                      </a:lnTo>
                      <a:lnTo>
                        <a:pt x="284" y="490"/>
                      </a:lnTo>
                      <a:lnTo>
                        <a:pt x="283" y="491"/>
                      </a:lnTo>
                      <a:lnTo>
                        <a:pt x="282" y="491"/>
                      </a:lnTo>
                      <a:lnTo>
                        <a:pt x="282" y="491"/>
                      </a:lnTo>
                      <a:lnTo>
                        <a:pt x="282" y="491"/>
                      </a:lnTo>
                      <a:lnTo>
                        <a:pt x="281" y="491"/>
                      </a:lnTo>
                      <a:lnTo>
                        <a:pt x="281" y="490"/>
                      </a:lnTo>
                      <a:lnTo>
                        <a:pt x="281" y="490"/>
                      </a:lnTo>
                      <a:lnTo>
                        <a:pt x="280" y="490"/>
                      </a:lnTo>
                      <a:lnTo>
                        <a:pt x="280" y="488"/>
                      </a:lnTo>
                      <a:lnTo>
                        <a:pt x="280" y="487"/>
                      </a:lnTo>
                      <a:lnTo>
                        <a:pt x="279" y="487"/>
                      </a:lnTo>
                      <a:lnTo>
                        <a:pt x="278" y="486"/>
                      </a:lnTo>
                      <a:lnTo>
                        <a:pt x="278" y="485"/>
                      </a:lnTo>
                      <a:lnTo>
                        <a:pt x="276" y="484"/>
                      </a:lnTo>
                      <a:lnTo>
                        <a:pt x="276" y="483"/>
                      </a:lnTo>
                      <a:lnTo>
                        <a:pt x="276" y="481"/>
                      </a:lnTo>
                      <a:lnTo>
                        <a:pt x="276" y="481"/>
                      </a:lnTo>
                      <a:lnTo>
                        <a:pt x="276" y="480"/>
                      </a:lnTo>
                      <a:lnTo>
                        <a:pt x="276" y="480"/>
                      </a:lnTo>
                      <a:lnTo>
                        <a:pt x="276" y="479"/>
                      </a:lnTo>
                      <a:lnTo>
                        <a:pt x="276" y="479"/>
                      </a:lnTo>
                      <a:lnTo>
                        <a:pt x="276" y="479"/>
                      </a:lnTo>
                      <a:lnTo>
                        <a:pt x="276" y="478"/>
                      </a:lnTo>
                      <a:lnTo>
                        <a:pt x="275" y="478"/>
                      </a:lnTo>
                      <a:lnTo>
                        <a:pt x="275" y="478"/>
                      </a:lnTo>
                      <a:lnTo>
                        <a:pt x="274" y="478"/>
                      </a:lnTo>
                      <a:lnTo>
                        <a:pt x="274" y="478"/>
                      </a:lnTo>
                      <a:lnTo>
                        <a:pt x="273" y="478"/>
                      </a:lnTo>
                      <a:lnTo>
                        <a:pt x="272" y="478"/>
                      </a:lnTo>
                      <a:lnTo>
                        <a:pt x="272" y="479"/>
                      </a:lnTo>
                      <a:lnTo>
                        <a:pt x="272" y="479"/>
                      </a:lnTo>
                      <a:lnTo>
                        <a:pt x="272" y="480"/>
                      </a:lnTo>
                      <a:lnTo>
                        <a:pt x="272" y="481"/>
                      </a:lnTo>
                      <a:lnTo>
                        <a:pt x="272" y="481"/>
                      </a:lnTo>
                      <a:lnTo>
                        <a:pt x="272" y="482"/>
                      </a:lnTo>
                      <a:lnTo>
                        <a:pt x="271" y="482"/>
                      </a:lnTo>
                      <a:lnTo>
                        <a:pt x="271" y="482"/>
                      </a:lnTo>
                      <a:lnTo>
                        <a:pt x="271" y="482"/>
                      </a:lnTo>
                      <a:lnTo>
                        <a:pt x="270" y="482"/>
                      </a:lnTo>
                      <a:lnTo>
                        <a:pt x="269" y="482"/>
                      </a:lnTo>
                      <a:lnTo>
                        <a:pt x="268" y="482"/>
                      </a:lnTo>
                      <a:lnTo>
                        <a:pt x="267" y="482"/>
                      </a:lnTo>
                      <a:lnTo>
                        <a:pt x="264" y="482"/>
                      </a:lnTo>
                      <a:lnTo>
                        <a:pt x="264" y="483"/>
                      </a:lnTo>
                      <a:lnTo>
                        <a:pt x="264" y="483"/>
                      </a:lnTo>
                      <a:lnTo>
                        <a:pt x="264" y="483"/>
                      </a:lnTo>
                      <a:lnTo>
                        <a:pt x="264" y="484"/>
                      </a:lnTo>
                      <a:lnTo>
                        <a:pt x="264" y="484"/>
                      </a:lnTo>
                      <a:lnTo>
                        <a:pt x="264" y="484"/>
                      </a:lnTo>
                      <a:lnTo>
                        <a:pt x="264" y="485"/>
                      </a:lnTo>
                      <a:lnTo>
                        <a:pt x="265" y="485"/>
                      </a:lnTo>
                      <a:lnTo>
                        <a:pt x="265" y="485"/>
                      </a:lnTo>
                      <a:lnTo>
                        <a:pt x="265" y="486"/>
                      </a:lnTo>
                      <a:lnTo>
                        <a:pt x="264" y="486"/>
                      </a:lnTo>
                      <a:lnTo>
                        <a:pt x="264" y="486"/>
                      </a:lnTo>
                      <a:lnTo>
                        <a:pt x="264" y="486"/>
                      </a:lnTo>
                      <a:lnTo>
                        <a:pt x="264" y="486"/>
                      </a:lnTo>
                      <a:lnTo>
                        <a:pt x="263" y="486"/>
                      </a:lnTo>
                      <a:lnTo>
                        <a:pt x="262" y="485"/>
                      </a:lnTo>
                      <a:lnTo>
                        <a:pt x="262" y="485"/>
                      </a:lnTo>
                      <a:lnTo>
                        <a:pt x="261" y="485"/>
                      </a:lnTo>
                      <a:lnTo>
                        <a:pt x="260" y="485"/>
                      </a:lnTo>
                      <a:lnTo>
                        <a:pt x="260" y="485"/>
                      </a:lnTo>
                      <a:lnTo>
                        <a:pt x="259" y="486"/>
                      </a:lnTo>
                      <a:lnTo>
                        <a:pt x="258" y="486"/>
                      </a:lnTo>
                      <a:lnTo>
                        <a:pt x="257" y="487"/>
                      </a:lnTo>
                      <a:lnTo>
                        <a:pt x="257" y="487"/>
                      </a:lnTo>
                      <a:lnTo>
                        <a:pt x="257" y="487"/>
                      </a:lnTo>
                      <a:lnTo>
                        <a:pt x="256" y="486"/>
                      </a:lnTo>
                      <a:lnTo>
                        <a:pt x="255" y="486"/>
                      </a:lnTo>
                      <a:lnTo>
                        <a:pt x="254" y="487"/>
                      </a:lnTo>
                      <a:lnTo>
                        <a:pt x="254" y="487"/>
                      </a:lnTo>
                      <a:lnTo>
                        <a:pt x="254" y="487"/>
                      </a:lnTo>
                      <a:lnTo>
                        <a:pt x="254" y="488"/>
                      </a:lnTo>
                      <a:lnTo>
                        <a:pt x="253" y="489"/>
                      </a:lnTo>
                      <a:lnTo>
                        <a:pt x="253" y="489"/>
                      </a:lnTo>
                      <a:lnTo>
                        <a:pt x="252" y="489"/>
                      </a:lnTo>
                      <a:lnTo>
                        <a:pt x="251" y="488"/>
                      </a:lnTo>
                      <a:lnTo>
                        <a:pt x="251" y="488"/>
                      </a:lnTo>
                      <a:lnTo>
                        <a:pt x="250" y="488"/>
                      </a:lnTo>
                      <a:lnTo>
                        <a:pt x="250" y="488"/>
                      </a:lnTo>
                      <a:lnTo>
                        <a:pt x="249" y="487"/>
                      </a:lnTo>
                      <a:lnTo>
                        <a:pt x="248" y="487"/>
                      </a:lnTo>
                      <a:lnTo>
                        <a:pt x="248" y="487"/>
                      </a:lnTo>
                      <a:lnTo>
                        <a:pt x="247" y="487"/>
                      </a:lnTo>
                      <a:lnTo>
                        <a:pt x="247" y="486"/>
                      </a:lnTo>
                      <a:lnTo>
                        <a:pt x="247" y="486"/>
                      </a:lnTo>
                      <a:lnTo>
                        <a:pt x="247" y="486"/>
                      </a:lnTo>
                      <a:lnTo>
                        <a:pt x="246" y="486"/>
                      </a:lnTo>
                      <a:lnTo>
                        <a:pt x="246" y="486"/>
                      </a:lnTo>
                      <a:lnTo>
                        <a:pt x="246" y="486"/>
                      </a:lnTo>
                      <a:lnTo>
                        <a:pt x="245" y="486"/>
                      </a:lnTo>
                      <a:lnTo>
                        <a:pt x="245" y="487"/>
                      </a:lnTo>
                      <a:lnTo>
                        <a:pt x="244" y="486"/>
                      </a:lnTo>
                      <a:lnTo>
                        <a:pt x="243" y="487"/>
                      </a:lnTo>
                      <a:lnTo>
                        <a:pt x="242" y="486"/>
                      </a:lnTo>
                      <a:lnTo>
                        <a:pt x="241" y="486"/>
                      </a:lnTo>
                      <a:lnTo>
                        <a:pt x="240" y="486"/>
                      </a:lnTo>
                      <a:lnTo>
                        <a:pt x="239" y="485"/>
                      </a:lnTo>
                      <a:lnTo>
                        <a:pt x="238" y="485"/>
                      </a:lnTo>
                      <a:lnTo>
                        <a:pt x="238" y="485"/>
                      </a:lnTo>
                      <a:lnTo>
                        <a:pt x="237" y="485"/>
                      </a:lnTo>
                      <a:lnTo>
                        <a:pt x="237" y="484"/>
                      </a:lnTo>
                      <a:lnTo>
                        <a:pt x="236" y="484"/>
                      </a:lnTo>
                      <a:lnTo>
                        <a:pt x="236" y="485"/>
                      </a:lnTo>
                      <a:lnTo>
                        <a:pt x="235" y="485"/>
                      </a:lnTo>
                      <a:lnTo>
                        <a:pt x="235" y="486"/>
                      </a:lnTo>
                      <a:lnTo>
                        <a:pt x="234" y="487"/>
                      </a:lnTo>
                      <a:lnTo>
                        <a:pt x="234" y="488"/>
                      </a:lnTo>
                      <a:lnTo>
                        <a:pt x="234" y="488"/>
                      </a:lnTo>
                      <a:lnTo>
                        <a:pt x="232" y="489"/>
                      </a:lnTo>
                      <a:lnTo>
                        <a:pt x="232" y="490"/>
                      </a:lnTo>
                      <a:lnTo>
                        <a:pt x="230" y="490"/>
                      </a:lnTo>
                      <a:lnTo>
                        <a:pt x="230" y="490"/>
                      </a:lnTo>
                      <a:lnTo>
                        <a:pt x="228" y="489"/>
                      </a:lnTo>
                      <a:lnTo>
                        <a:pt x="226" y="489"/>
                      </a:lnTo>
                      <a:lnTo>
                        <a:pt x="225" y="489"/>
                      </a:lnTo>
                      <a:lnTo>
                        <a:pt x="225" y="489"/>
                      </a:lnTo>
                      <a:lnTo>
                        <a:pt x="224" y="489"/>
                      </a:lnTo>
                      <a:lnTo>
                        <a:pt x="223" y="490"/>
                      </a:lnTo>
                      <a:lnTo>
                        <a:pt x="222" y="490"/>
                      </a:lnTo>
                      <a:lnTo>
                        <a:pt x="222" y="490"/>
                      </a:lnTo>
                      <a:lnTo>
                        <a:pt x="221" y="490"/>
                      </a:lnTo>
                      <a:lnTo>
                        <a:pt x="220" y="490"/>
                      </a:lnTo>
                      <a:lnTo>
                        <a:pt x="219" y="490"/>
                      </a:lnTo>
                      <a:lnTo>
                        <a:pt x="218" y="490"/>
                      </a:lnTo>
                      <a:lnTo>
                        <a:pt x="217" y="490"/>
                      </a:lnTo>
                      <a:lnTo>
                        <a:pt x="217" y="490"/>
                      </a:lnTo>
                      <a:lnTo>
                        <a:pt x="216" y="490"/>
                      </a:lnTo>
                      <a:lnTo>
                        <a:pt x="215" y="490"/>
                      </a:lnTo>
                      <a:lnTo>
                        <a:pt x="215" y="491"/>
                      </a:lnTo>
                      <a:lnTo>
                        <a:pt x="214" y="491"/>
                      </a:lnTo>
                      <a:lnTo>
                        <a:pt x="213" y="492"/>
                      </a:lnTo>
                      <a:lnTo>
                        <a:pt x="213" y="493"/>
                      </a:lnTo>
                      <a:lnTo>
                        <a:pt x="212" y="495"/>
                      </a:lnTo>
                      <a:lnTo>
                        <a:pt x="211" y="495"/>
                      </a:lnTo>
                      <a:lnTo>
                        <a:pt x="210" y="497"/>
                      </a:lnTo>
                      <a:lnTo>
                        <a:pt x="210" y="498"/>
                      </a:lnTo>
                      <a:lnTo>
                        <a:pt x="210" y="499"/>
                      </a:lnTo>
                      <a:lnTo>
                        <a:pt x="209" y="499"/>
                      </a:lnTo>
                      <a:lnTo>
                        <a:pt x="209" y="499"/>
                      </a:lnTo>
                      <a:lnTo>
                        <a:pt x="208" y="500"/>
                      </a:lnTo>
                      <a:lnTo>
                        <a:pt x="208" y="500"/>
                      </a:lnTo>
                      <a:lnTo>
                        <a:pt x="207" y="500"/>
                      </a:lnTo>
                      <a:lnTo>
                        <a:pt x="206" y="500"/>
                      </a:lnTo>
                      <a:lnTo>
                        <a:pt x="205" y="501"/>
                      </a:lnTo>
                      <a:lnTo>
                        <a:pt x="204" y="504"/>
                      </a:lnTo>
                      <a:lnTo>
                        <a:pt x="204" y="505"/>
                      </a:lnTo>
                      <a:lnTo>
                        <a:pt x="203" y="506"/>
                      </a:lnTo>
                      <a:lnTo>
                        <a:pt x="202" y="507"/>
                      </a:lnTo>
                      <a:lnTo>
                        <a:pt x="202" y="507"/>
                      </a:lnTo>
                      <a:lnTo>
                        <a:pt x="201" y="507"/>
                      </a:lnTo>
                      <a:lnTo>
                        <a:pt x="200" y="508"/>
                      </a:lnTo>
                      <a:lnTo>
                        <a:pt x="199" y="508"/>
                      </a:lnTo>
                      <a:lnTo>
                        <a:pt x="199" y="508"/>
                      </a:lnTo>
                      <a:lnTo>
                        <a:pt x="199" y="509"/>
                      </a:lnTo>
                      <a:lnTo>
                        <a:pt x="198" y="509"/>
                      </a:lnTo>
                      <a:lnTo>
                        <a:pt x="198" y="509"/>
                      </a:lnTo>
                      <a:lnTo>
                        <a:pt x="198" y="510"/>
                      </a:lnTo>
                      <a:lnTo>
                        <a:pt x="199" y="511"/>
                      </a:lnTo>
                      <a:lnTo>
                        <a:pt x="199" y="512"/>
                      </a:lnTo>
                      <a:lnTo>
                        <a:pt x="199" y="512"/>
                      </a:lnTo>
                      <a:lnTo>
                        <a:pt x="199" y="512"/>
                      </a:lnTo>
                      <a:lnTo>
                        <a:pt x="199" y="513"/>
                      </a:lnTo>
                      <a:lnTo>
                        <a:pt x="199" y="514"/>
                      </a:lnTo>
                      <a:lnTo>
                        <a:pt x="199" y="514"/>
                      </a:lnTo>
                      <a:lnTo>
                        <a:pt x="199" y="514"/>
                      </a:lnTo>
                      <a:lnTo>
                        <a:pt x="199" y="516"/>
                      </a:lnTo>
                      <a:lnTo>
                        <a:pt x="199" y="516"/>
                      </a:lnTo>
                      <a:lnTo>
                        <a:pt x="198" y="518"/>
                      </a:lnTo>
                      <a:lnTo>
                        <a:pt x="197" y="519"/>
                      </a:lnTo>
                      <a:lnTo>
                        <a:pt x="197" y="519"/>
                      </a:lnTo>
                      <a:lnTo>
                        <a:pt x="196" y="521"/>
                      </a:lnTo>
                      <a:lnTo>
                        <a:pt x="195" y="522"/>
                      </a:lnTo>
                      <a:lnTo>
                        <a:pt x="195" y="522"/>
                      </a:lnTo>
                      <a:lnTo>
                        <a:pt x="193" y="523"/>
                      </a:lnTo>
                      <a:lnTo>
                        <a:pt x="193" y="523"/>
                      </a:lnTo>
                      <a:lnTo>
                        <a:pt x="193" y="523"/>
                      </a:lnTo>
                      <a:lnTo>
                        <a:pt x="192" y="524"/>
                      </a:lnTo>
                      <a:lnTo>
                        <a:pt x="192" y="524"/>
                      </a:lnTo>
                      <a:lnTo>
                        <a:pt x="191" y="524"/>
                      </a:lnTo>
                      <a:lnTo>
                        <a:pt x="190" y="524"/>
                      </a:lnTo>
                      <a:lnTo>
                        <a:pt x="189" y="524"/>
                      </a:lnTo>
                      <a:lnTo>
                        <a:pt x="188" y="523"/>
                      </a:lnTo>
                      <a:lnTo>
                        <a:pt x="187" y="523"/>
                      </a:lnTo>
                      <a:lnTo>
                        <a:pt x="186" y="523"/>
                      </a:lnTo>
                      <a:lnTo>
                        <a:pt x="186" y="524"/>
                      </a:lnTo>
                      <a:lnTo>
                        <a:pt x="185" y="524"/>
                      </a:lnTo>
                      <a:lnTo>
                        <a:pt x="185" y="524"/>
                      </a:lnTo>
                      <a:lnTo>
                        <a:pt x="186" y="526"/>
                      </a:lnTo>
                      <a:lnTo>
                        <a:pt x="185" y="526"/>
                      </a:lnTo>
                      <a:lnTo>
                        <a:pt x="185" y="527"/>
                      </a:lnTo>
                      <a:lnTo>
                        <a:pt x="185" y="527"/>
                      </a:lnTo>
                      <a:lnTo>
                        <a:pt x="183" y="527"/>
                      </a:lnTo>
                      <a:lnTo>
                        <a:pt x="182" y="527"/>
                      </a:lnTo>
                      <a:lnTo>
                        <a:pt x="181" y="527"/>
                      </a:lnTo>
                      <a:lnTo>
                        <a:pt x="180" y="527"/>
                      </a:lnTo>
                      <a:lnTo>
                        <a:pt x="180" y="528"/>
                      </a:lnTo>
                      <a:lnTo>
                        <a:pt x="180" y="528"/>
                      </a:lnTo>
                      <a:lnTo>
                        <a:pt x="180" y="529"/>
                      </a:lnTo>
                      <a:lnTo>
                        <a:pt x="180" y="531"/>
                      </a:lnTo>
                      <a:lnTo>
                        <a:pt x="180" y="531"/>
                      </a:lnTo>
                      <a:lnTo>
                        <a:pt x="179" y="532"/>
                      </a:lnTo>
                      <a:lnTo>
                        <a:pt x="178" y="532"/>
                      </a:lnTo>
                      <a:lnTo>
                        <a:pt x="178" y="533"/>
                      </a:lnTo>
                      <a:lnTo>
                        <a:pt x="178" y="533"/>
                      </a:lnTo>
                      <a:lnTo>
                        <a:pt x="177" y="533"/>
                      </a:lnTo>
                      <a:lnTo>
                        <a:pt x="177" y="533"/>
                      </a:lnTo>
                      <a:lnTo>
                        <a:pt x="177" y="533"/>
                      </a:lnTo>
                      <a:lnTo>
                        <a:pt x="176" y="534"/>
                      </a:lnTo>
                      <a:lnTo>
                        <a:pt x="175" y="534"/>
                      </a:lnTo>
                      <a:lnTo>
                        <a:pt x="174" y="535"/>
                      </a:lnTo>
                      <a:lnTo>
                        <a:pt x="174" y="536"/>
                      </a:lnTo>
                      <a:lnTo>
                        <a:pt x="173" y="537"/>
                      </a:lnTo>
                      <a:lnTo>
                        <a:pt x="173" y="538"/>
                      </a:lnTo>
                      <a:lnTo>
                        <a:pt x="173" y="539"/>
                      </a:lnTo>
                      <a:lnTo>
                        <a:pt x="173" y="540"/>
                      </a:lnTo>
                      <a:lnTo>
                        <a:pt x="172" y="540"/>
                      </a:lnTo>
                      <a:lnTo>
                        <a:pt x="171" y="542"/>
                      </a:lnTo>
                      <a:lnTo>
                        <a:pt x="171" y="543"/>
                      </a:lnTo>
                      <a:lnTo>
                        <a:pt x="170" y="543"/>
                      </a:lnTo>
                      <a:lnTo>
                        <a:pt x="170" y="544"/>
                      </a:lnTo>
                      <a:lnTo>
                        <a:pt x="170" y="544"/>
                      </a:lnTo>
                      <a:lnTo>
                        <a:pt x="170" y="545"/>
                      </a:lnTo>
                      <a:lnTo>
                        <a:pt x="170" y="545"/>
                      </a:lnTo>
                      <a:lnTo>
                        <a:pt x="170" y="546"/>
                      </a:lnTo>
                      <a:lnTo>
                        <a:pt x="170" y="547"/>
                      </a:lnTo>
                      <a:lnTo>
                        <a:pt x="172" y="548"/>
                      </a:lnTo>
                      <a:lnTo>
                        <a:pt x="173" y="549"/>
                      </a:lnTo>
                      <a:lnTo>
                        <a:pt x="173" y="549"/>
                      </a:lnTo>
                      <a:lnTo>
                        <a:pt x="173" y="550"/>
                      </a:lnTo>
                      <a:lnTo>
                        <a:pt x="173" y="550"/>
                      </a:lnTo>
                      <a:lnTo>
                        <a:pt x="172" y="551"/>
                      </a:lnTo>
                      <a:lnTo>
                        <a:pt x="172" y="551"/>
                      </a:lnTo>
                      <a:lnTo>
                        <a:pt x="172" y="551"/>
                      </a:lnTo>
                      <a:lnTo>
                        <a:pt x="171" y="551"/>
                      </a:lnTo>
                      <a:lnTo>
                        <a:pt x="171" y="551"/>
                      </a:lnTo>
                      <a:lnTo>
                        <a:pt x="168" y="549"/>
                      </a:lnTo>
                      <a:lnTo>
                        <a:pt x="167" y="549"/>
                      </a:lnTo>
                      <a:lnTo>
                        <a:pt x="166" y="549"/>
                      </a:lnTo>
                      <a:lnTo>
                        <a:pt x="165" y="548"/>
                      </a:lnTo>
                      <a:lnTo>
                        <a:pt x="165" y="548"/>
                      </a:lnTo>
                      <a:lnTo>
                        <a:pt x="165" y="548"/>
                      </a:lnTo>
                      <a:lnTo>
                        <a:pt x="165" y="547"/>
                      </a:lnTo>
                      <a:lnTo>
                        <a:pt x="165" y="547"/>
                      </a:lnTo>
                      <a:lnTo>
                        <a:pt x="164" y="547"/>
                      </a:lnTo>
                      <a:lnTo>
                        <a:pt x="164" y="547"/>
                      </a:lnTo>
                      <a:lnTo>
                        <a:pt x="164" y="546"/>
                      </a:lnTo>
                      <a:lnTo>
                        <a:pt x="163" y="546"/>
                      </a:lnTo>
                      <a:lnTo>
                        <a:pt x="162" y="545"/>
                      </a:lnTo>
                      <a:lnTo>
                        <a:pt x="161" y="545"/>
                      </a:lnTo>
                      <a:lnTo>
                        <a:pt x="161" y="545"/>
                      </a:lnTo>
                      <a:lnTo>
                        <a:pt x="161" y="544"/>
                      </a:lnTo>
                      <a:lnTo>
                        <a:pt x="162" y="544"/>
                      </a:lnTo>
                      <a:lnTo>
                        <a:pt x="162" y="544"/>
                      </a:lnTo>
                      <a:lnTo>
                        <a:pt x="161" y="544"/>
                      </a:lnTo>
                      <a:lnTo>
                        <a:pt x="161" y="544"/>
                      </a:lnTo>
                      <a:lnTo>
                        <a:pt x="160" y="544"/>
                      </a:lnTo>
                      <a:lnTo>
                        <a:pt x="160" y="544"/>
                      </a:lnTo>
                      <a:lnTo>
                        <a:pt x="160" y="543"/>
                      </a:lnTo>
                      <a:lnTo>
                        <a:pt x="160" y="543"/>
                      </a:lnTo>
                      <a:lnTo>
                        <a:pt x="160" y="543"/>
                      </a:lnTo>
                      <a:lnTo>
                        <a:pt x="159" y="543"/>
                      </a:lnTo>
                      <a:lnTo>
                        <a:pt x="159" y="543"/>
                      </a:lnTo>
                      <a:lnTo>
                        <a:pt x="158" y="543"/>
                      </a:lnTo>
                      <a:lnTo>
                        <a:pt x="158" y="542"/>
                      </a:lnTo>
                      <a:lnTo>
                        <a:pt x="158" y="542"/>
                      </a:lnTo>
                      <a:lnTo>
                        <a:pt x="159" y="542"/>
                      </a:lnTo>
                      <a:lnTo>
                        <a:pt x="159" y="542"/>
                      </a:lnTo>
                      <a:lnTo>
                        <a:pt x="159" y="542"/>
                      </a:lnTo>
                      <a:lnTo>
                        <a:pt x="159" y="541"/>
                      </a:lnTo>
                      <a:lnTo>
                        <a:pt x="159" y="541"/>
                      </a:lnTo>
                      <a:lnTo>
                        <a:pt x="159" y="541"/>
                      </a:lnTo>
                      <a:lnTo>
                        <a:pt x="158" y="541"/>
                      </a:lnTo>
                      <a:lnTo>
                        <a:pt x="158" y="540"/>
                      </a:lnTo>
                      <a:lnTo>
                        <a:pt x="158" y="540"/>
                      </a:lnTo>
                      <a:lnTo>
                        <a:pt x="158" y="540"/>
                      </a:lnTo>
                      <a:lnTo>
                        <a:pt x="158" y="539"/>
                      </a:lnTo>
                      <a:lnTo>
                        <a:pt x="158" y="540"/>
                      </a:lnTo>
                      <a:lnTo>
                        <a:pt x="158" y="539"/>
                      </a:lnTo>
                      <a:lnTo>
                        <a:pt x="158" y="539"/>
                      </a:lnTo>
                      <a:lnTo>
                        <a:pt x="158" y="538"/>
                      </a:lnTo>
                      <a:lnTo>
                        <a:pt x="157" y="538"/>
                      </a:lnTo>
                      <a:lnTo>
                        <a:pt x="157" y="537"/>
                      </a:lnTo>
                      <a:lnTo>
                        <a:pt x="157" y="538"/>
                      </a:lnTo>
                      <a:lnTo>
                        <a:pt x="157" y="537"/>
                      </a:lnTo>
                      <a:lnTo>
                        <a:pt x="157" y="537"/>
                      </a:lnTo>
                      <a:lnTo>
                        <a:pt x="156" y="537"/>
                      </a:lnTo>
                      <a:lnTo>
                        <a:pt x="156" y="537"/>
                      </a:lnTo>
                      <a:lnTo>
                        <a:pt x="156" y="537"/>
                      </a:lnTo>
                      <a:lnTo>
                        <a:pt x="156" y="537"/>
                      </a:lnTo>
                      <a:lnTo>
                        <a:pt x="156" y="537"/>
                      </a:lnTo>
                      <a:lnTo>
                        <a:pt x="155" y="537"/>
                      </a:lnTo>
                      <a:lnTo>
                        <a:pt x="155" y="536"/>
                      </a:lnTo>
                      <a:lnTo>
                        <a:pt x="155" y="536"/>
                      </a:lnTo>
                      <a:lnTo>
                        <a:pt x="155" y="536"/>
                      </a:lnTo>
                      <a:lnTo>
                        <a:pt x="154" y="536"/>
                      </a:lnTo>
                      <a:lnTo>
                        <a:pt x="154" y="535"/>
                      </a:lnTo>
                      <a:lnTo>
                        <a:pt x="154" y="535"/>
                      </a:lnTo>
                      <a:lnTo>
                        <a:pt x="154" y="535"/>
                      </a:lnTo>
                      <a:lnTo>
                        <a:pt x="153" y="535"/>
                      </a:lnTo>
                      <a:lnTo>
                        <a:pt x="153" y="535"/>
                      </a:lnTo>
                      <a:lnTo>
                        <a:pt x="153" y="535"/>
                      </a:lnTo>
                      <a:lnTo>
                        <a:pt x="152" y="535"/>
                      </a:lnTo>
                      <a:lnTo>
                        <a:pt x="152" y="535"/>
                      </a:lnTo>
                      <a:lnTo>
                        <a:pt x="152" y="535"/>
                      </a:lnTo>
                      <a:lnTo>
                        <a:pt x="151" y="534"/>
                      </a:lnTo>
                      <a:lnTo>
                        <a:pt x="151" y="534"/>
                      </a:lnTo>
                      <a:lnTo>
                        <a:pt x="151" y="534"/>
                      </a:lnTo>
                      <a:lnTo>
                        <a:pt x="151" y="534"/>
                      </a:lnTo>
                      <a:lnTo>
                        <a:pt x="150" y="533"/>
                      </a:lnTo>
                      <a:lnTo>
                        <a:pt x="150" y="533"/>
                      </a:lnTo>
                      <a:lnTo>
                        <a:pt x="149" y="533"/>
                      </a:lnTo>
                      <a:lnTo>
                        <a:pt x="149" y="533"/>
                      </a:lnTo>
                      <a:lnTo>
                        <a:pt x="148" y="533"/>
                      </a:lnTo>
                      <a:lnTo>
                        <a:pt x="148" y="533"/>
                      </a:lnTo>
                      <a:lnTo>
                        <a:pt x="148" y="533"/>
                      </a:lnTo>
                      <a:lnTo>
                        <a:pt x="147" y="532"/>
                      </a:lnTo>
                      <a:lnTo>
                        <a:pt x="147" y="532"/>
                      </a:lnTo>
                      <a:lnTo>
                        <a:pt x="147" y="532"/>
                      </a:lnTo>
                      <a:lnTo>
                        <a:pt x="146" y="532"/>
                      </a:lnTo>
                      <a:lnTo>
                        <a:pt x="146" y="531"/>
                      </a:lnTo>
                      <a:lnTo>
                        <a:pt x="146" y="531"/>
                      </a:lnTo>
                      <a:lnTo>
                        <a:pt x="146" y="532"/>
                      </a:lnTo>
                      <a:lnTo>
                        <a:pt x="145" y="531"/>
                      </a:lnTo>
                      <a:lnTo>
                        <a:pt x="145" y="531"/>
                      </a:lnTo>
                      <a:lnTo>
                        <a:pt x="145" y="531"/>
                      </a:lnTo>
                      <a:lnTo>
                        <a:pt x="144" y="531"/>
                      </a:lnTo>
                      <a:lnTo>
                        <a:pt x="144" y="531"/>
                      </a:lnTo>
                      <a:lnTo>
                        <a:pt x="143" y="532"/>
                      </a:lnTo>
                      <a:lnTo>
                        <a:pt x="143" y="532"/>
                      </a:lnTo>
                      <a:lnTo>
                        <a:pt x="143" y="531"/>
                      </a:lnTo>
                      <a:lnTo>
                        <a:pt x="143" y="531"/>
                      </a:lnTo>
                      <a:lnTo>
                        <a:pt x="143" y="532"/>
                      </a:lnTo>
                      <a:lnTo>
                        <a:pt x="142" y="532"/>
                      </a:lnTo>
                      <a:lnTo>
                        <a:pt x="142" y="532"/>
                      </a:lnTo>
                      <a:lnTo>
                        <a:pt x="141" y="531"/>
                      </a:lnTo>
                      <a:lnTo>
                        <a:pt x="140" y="530"/>
                      </a:lnTo>
                      <a:lnTo>
                        <a:pt x="140" y="530"/>
                      </a:lnTo>
                      <a:lnTo>
                        <a:pt x="140" y="530"/>
                      </a:lnTo>
                      <a:lnTo>
                        <a:pt x="140" y="530"/>
                      </a:lnTo>
                      <a:lnTo>
                        <a:pt x="140" y="530"/>
                      </a:lnTo>
                      <a:lnTo>
                        <a:pt x="140" y="529"/>
                      </a:lnTo>
                      <a:lnTo>
                        <a:pt x="139" y="529"/>
                      </a:lnTo>
                      <a:lnTo>
                        <a:pt x="139" y="529"/>
                      </a:lnTo>
                      <a:lnTo>
                        <a:pt x="139" y="529"/>
                      </a:lnTo>
                      <a:lnTo>
                        <a:pt x="139" y="529"/>
                      </a:lnTo>
                      <a:lnTo>
                        <a:pt x="138" y="529"/>
                      </a:lnTo>
                      <a:lnTo>
                        <a:pt x="138" y="529"/>
                      </a:lnTo>
                      <a:lnTo>
                        <a:pt x="139" y="528"/>
                      </a:lnTo>
                      <a:lnTo>
                        <a:pt x="139" y="528"/>
                      </a:lnTo>
                      <a:lnTo>
                        <a:pt x="138" y="527"/>
                      </a:lnTo>
                      <a:lnTo>
                        <a:pt x="138" y="527"/>
                      </a:lnTo>
                      <a:lnTo>
                        <a:pt x="136" y="528"/>
                      </a:lnTo>
                      <a:lnTo>
                        <a:pt x="136" y="527"/>
                      </a:lnTo>
                      <a:lnTo>
                        <a:pt x="136" y="527"/>
                      </a:lnTo>
                      <a:lnTo>
                        <a:pt x="136" y="527"/>
                      </a:lnTo>
                      <a:lnTo>
                        <a:pt x="135" y="527"/>
                      </a:lnTo>
                      <a:lnTo>
                        <a:pt x="134" y="527"/>
                      </a:lnTo>
                      <a:lnTo>
                        <a:pt x="134" y="527"/>
                      </a:lnTo>
                      <a:lnTo>
                        <a:pt x="134" y="527"/>
                      </a:lnTo>
                      <a:lnTo>
                        <a:pt x="134" y="527"/>
                      </a:lnTo>
                      <a:lnTo>
                        <a:pt x="134" y="527"/>
                      </a:lnTo>
                      <a:lnTo>
                        <a:pt x="134" y="526"/>
                      </a:lnTo>
                      <a:lnTo>
                        <a:pt x="134" y="526"/>
                      </a:lnTo>
                      <a:lnTo>
                        <a:pt x="134" y="526"/>
                      </a:lnTo>
                      <a:lnTo>
                        <a:pt x="134" y="526"/>
                      </a:lnTo>
                      <a:lnTo>
                        <a:pt x="134" y="526"/>
                      </a:lnTo>
                      <a:lnTo>
                        <a:pt x="134" y="525"/>
                      </a:lnTo>
                      <a:lnTo>
                        <a:pt x="133" y="525"/>
                      </a:lnTo>
                      <a:lnTo>
                        <a:pt x="132" y="525"/>
                      </a:lnTo>
                      <a:lnTo>
                        <a:pt x="132" y="525"/>
                      </a:lnTo>
                      <a:lnTo>
                        <a:pt x="132" y="525"/>
                      </a:lnTo>
                      <a:lnTo>
                        <a:pt x="132" y="525"/>
                      </a:lnTo>
                      <a:lnTo>
                        <a:pt x="132" y="525"/>
                      </a:lnTo>
                      <a:lnTo>
                        <a:pt x="131" y="524"/>
                      </a:lnTo>
                      <a:lnTo>
                        <a:pt x="131" y="524"/>
                      </a:lnTo>
                      <a:lnTo>
                        <a:pt x="131" y="524"/>
                      </a:lnTo>
                      <a:lnTo>
                        <a:pt x="131" y="524"/>
                      </a:lnTo>
                      <a:lnTo>
                        <a:pt x="131" y="523"/>
                      </a:lnTo>
                      <a:lnTo>
                        <a:pt x="131" y="524"/>
                      </a:lnTo>
                      <a:lnTo>
                        <a:pt x="131" y="523"/>
                      </a:lnTo>
                      <a:lnTo>
                        <a:pt x="131" y="523"/>
                      </a:lnTo>
                      <a:lnTo>
                        <a:pt x="130" y="523"/>
                      </a:lnTo>
                      <a:lnTo>
                        <a:pt x="130" y="523"/>
                      </a:lnTo>
                      <a:lnTo>
                        <a:pt x="130" y="523"/>
                      </a:lnTo>
                      <a:lnTo>
                        <a:pt x="129" y="523"/>
                      </a:lnTo>
                      <a:lnTo>
                        <a:pt x="129" y="523"/>
                      </a:lnTo>
                      <a:lnTo>
                        <a:pt x="129" y="523"/>
                      </a:lnTo>
                      <a:lnTo>
                        <a:pt x="128" y="522"/>
                      </a:lnTo>
                      <a:lnTo>
                        <a:pt x="128" y="522"/>
                      </a:lnTo>
                      <a:lnTo>
                        <a:pt x="128" y="522"/>
                      </a:lnTo>
                      <a:lnTo>
                        <a:pt x="128" y="523"/>
                      </a:lnTo>
                      <a:lnTo>
                        <a:pt x="128" y="523"/>
                      </a:lnTo>
                      <a:lnTo>
                        <a:pt x="127" y="522"/>
                      </a:lnTo>
                      <a:lnTo>
                        <a:pt x="127" y="522"/>
                      </a:lnTo>
                      <a:lnTo>
                        <a:pt x="127" y="522"/>
                      </a:lnTo>
                      <a:lnTo>
                        <a:pt x="126" y="522"/>
                      </a:lnTo>
                      <a:lnTo>
                        <a:pt x="126" y="522"/>
                      </a:lnTo>
                      <a:lnTo>
                        <a:pt x="126" y="522"/>
                      </a:lnTo>
                      <a:lnTo>
                        <a:pt x="126" y="522"/>
                      </a:lnTo>
                      <a:lnTo>
                        <a:pt x="125" y="522"/>
                      </a:lnTo>
                      <a:lnTo>
                        <a:pt x="125" y="522"/>
                      </a:lnTo>
                      <a:lnTo>
                        <a:pt x="125" y="522"/>
                      </a:lnTo>
                      <a:lnTo>
                        <a:pt x="125" y="522"/>
                      </a:lnTo>
                      <a:lnTo>
                        <a:pt x="124" y="522"/>
                      </a:lnTo>
                      <a:lnTo>
                        <a:pt x="125" y="521"/>
                      </a:lnTo>
                      <a:lnTo>
                        <a:pt x="124" y="521"/>
                      </a:lnTo>
                      <a:lnTo>
                        <a:pt x="124" y="521"/>
                      </a:lnTo>
                      <a:lnTo>
                        <a:pt x="124" y="521"/>
                      </a:lnTo>
                      <a:lnTo>
                        <a:pt x="123" y="521"/>
                      </a:lnTo>
                      <a:lnTo>
                        <a:pt x="123" y="521"/>
                      </a:lnTo>
                      <a:lnTo>
                        <a:pt x="123" y="520"/>
                      </a:lnTo>
                      <a:lnTo>
                        <a:pt x="122" y="521"/>
                      </a:lnTo>
                      <a:lnTo>
                        <a:pt x="122" y="521"/>
                      </a:lnTo>
                      <a:lnTo>
                        <a:pt x="121" y="521"/>
                      </a:lnTo>
                      <a:lnTo>
                        <a:pt x="121" y="520"/>
                      </a:lnTo>
                      <a:lnTo>
                        <a:pt x="121" y="520"/>
                      </a:lnTo>
                      <a:lnTo>
                        <a:pt x="120" y="520"/>
                      </a:lnTo>
                      <a:lnTo>
                        <a:pt x="120" y="520"/>
                      </a:lnTo>
                      <a:lnTo>
                        <a:pt x="120" y="520"/>
                      </a:lnTo>
                      <a:lnTo>
                        <a:pt x="119" y="520"/>
                      </a:lnTo>
                      <a:lnTo>
                        <a:pt x="119" y="519"/>
                      </a:lnTo>
                      <a:lnTo>
                        <a:pt x="119" y="519"/>
                      </a:lnTo>
                      <a:lnTo>
                        <a:pt x="119" y="519"/>
                      </a:lnTo>
                      <a:lnTo>
                        <a:pt x="118" y="519"/>
                      </a:lnTo>
                      <a:lnTo>
                        <a:pt x="118" y="519"/>
                      </a:lnTo>
                      <a:lnTo>
                        <a:pt x="118" y="520"/>
                      </a:lnTo>
                      <a:lnTo>
                        <a:pt x="117" y="520"/>
                      </a:lnTo>
                      <a:lnTo>
                        <a:pt x="117" y="520"/>
                      </a:lnTo>
                      <a:lnTo>
                        <a:pt x="116" y="520"/>
                      </a:lnTo>
                      <a:lnTo>
                        <a:pt x="116" y="520"/>
                      </a:lnTo>
                      <a:lnTo>
                        <a:pt x="114" y="519"/>
                      </a:lnTo>
                      <a:lnTo>
                        <a:pt x="114" y="519"/>
                      </a:lnTo>
                      <a:lnTo>
                        <a:pt x="114" y="519"/>
                      </a:lnTo>
                      <a:lnTo>
                        <a:pt x="113" y="520"/>
                      </a:lnTo>
                      <a:lnTo>
                        <a:pt x="113" y="520"/>
                      </a:lnTo>
                      <a:lnTo>
                        <a:pt x="113" y="519"/>
                      </a:lnTo>
                      <a:lnTo>
                        <a:pt x="112" y="519"/>
                      </a:lnTo>
                      <a:lnTo>
                        <a:pt x="112" y="519"/>
                      </a:lnTo>
                      <a:lnTo>
                        <a:pt x="111" y="518"/>
                      </a:lnTo>
                      <a:lnTo>
                        <a:pt x="111" y="518"/>
                      </a:lnTo>
                      <a:lnTo>
                        <a:pt x="111" y="518"/>
                      </a:lnTo>
                      <a:lnTo>
                        <a:pt x="110" y="518"/>
                      </a:lnTo>
                      <a:lnTo>
                        <a:pt x="110" y="518"/>
                      </a:lnTo>
                      <a:lnTo>
                        <a:pt x="109" y="518"/>
                      </a:lnTo>
                      <a:lnTo>
                        <a:pt x="109" y="517"/>
                      </a:lnTo>
                      <a:lnTo>
                        <a:pt x="110" y="517"/>
                      </a:lnTo>
                      <a:lnTo>
                        <a:pt x="110" y="517"/>
                      </a:lnTo>
                      <a:lnTo>
                        <a:pt x="109" y="517"/>
                      </a:lnTo>
                      <a:lnTo>
                        <a:pt x="109" y="517"/>
                      </a:lnTo>
                      <a:lnTo>
                        <a:pt x="109" y="517"/>
                      </a:lnTo>
                      <a:lnTo>
                        <a:pt x="108" y="517"/>
                      </a:lnTo>
                      <a:lnTo>
                        <a:pt x="108" y="517"/>
                      </a:lnTo>
                      <a:lnTo>
                        <a:pt x="107" y="517"/>
                      </a:lnTo>
                      <a:lnTo>
                        <a:pt x="107" y="517"/>
                      </a:lnTo>
                      <a:lnTo>
                        <a:pt x="107" y="516"/>
                      </a:lnTo>
                      <a:lnTo>
                        <a:pt x="106" y="516"/>
                      </a:lnTo>
                      <a:lnTo>
                        <a:pt x="107" y="516"/>
                      </a:lnTo>
                      <a:lnTo>
                        <a:pt x="107" y="516"/>
                      </a:lnTo>
                      <a:lnTo>
                        <a:pt x="107" y="516"/>
                      </a:lnTo>
                      <a:lnTo>
                        <a:pt x="107" y="515"/>
                      </a:lnTo>
                      <a:lnTo>
                        <a:pt x="106" y="515"/>
                      </a:lnTo>
                      <a:lnTo>
                        <a:pt x="106" y="516"/>
                      </a:lnTo>
                      <a:lnTo>
                        <a:pt x="105" y="515"/>
                      </a:lnTo>
                      <a:lnTo>
                        <a:pt x="105" y="515"/>
                      </a:lnTo>
                      <a:lnTo>
                        <a:pt x="105" y="515"/>
                      </a:lnTo>
                      <a:lnTo>
                        <a:pt x="104" y="515"/>
                      </a:lnTo>
                      <a:lnTo>
                        <a:pt x="104" y="515"/>
                      </a:lnTo>
                      <a:lnTo>
                        <a:pt x="104" y="515"/>
                      </a:lnTo>
                      <a:lnTo>
                        <a:pt x="103" y="515"/>
                      </a:lnTo>
                      <a:lnTo>
                        <a:pt x="103" y="514"/>
                      </a:lnTo>
                      <a:lnTo>
                        <a:pt x="103" y="514"/>
                      </a:lnTo>
                      <a:lnTo>
                        <a:pt x="103" y="514"/>
                      </a:lnTo>
                      <a:lnTo>
                        <a:pt x="103" y="514"/>
                      </a:lnTo>
                      <a:lnTo>
                        <a:pt x="102" y="513"/>
                      </a:lnTo>
                      <a:lnTo>
                        <a:pt x="102" y="513"/>
                      </a:lnTo>
                      <a:lnTo>
                        <a:pt x="101" y="513"/>
                      </a:lnTo>
                      <a:lnTo>
                        <a:pt x="101" y="513"/>
                      </a:lnTo>
                      <a:lnTo>
                        <a:pt x="101" y="513"/>
                      </a:lnTo>
                      <a:lnTo>
                        <a:pt x="100" y="513"/>
                      </a:lnTo>
                      <a:lnTo>
                        <a:pt x="100" y="513"/>
                      </a:lnTo>
                      <a:lnTo>
                        <a:pt x="100" y="513"/>
                      </a:lnTo>
                      <a:lnTo>
                        <a:pt x="100" y="513"/>
                      </a:lnTo>
                      <a:lnTo>
                        <a:pt x="100" y="512"/>
                      </a:lnTo>
                      <a:lnTo>
                        <a:pt x="100" y="512"/>
                      </a:lnTo>
                      <a:lnTo>
                        <a:pt x="100" y="512"/>
                      </a:lnTo>
                      <a:lnTo>
                        <a:pt x="100" y="512"/>
                      </a:lnTo>
                      <a:lnTo>
                        <a:pt x="99" y="512"/>
                      </a:lnTo>
                      <a:lnTo>
                        <a:pt x="99" y="512"/>
                      </a:lnTo>
                      <a:lnTo>
                        <a:pt x="99" y="512"/>
                      </a:lnTo>
                      <a:lnTo>
                        <a:pt x="99" y="512"/>
                      </a:lnTo>
                      <a:lnTo>
                        <a:pt x="99" y="512"/>
                      </a:lnTo>
                      <a:lnTo>
                        <a:pt x="98" y="512"/>
                      </a:lnTo>
                      <a:lnTo>
                        <a:pt x="98" y="512"/>
                      </a:lnTo>
                      <a:lnTo>
                        <a:pt x="98" y="512"/>
                      </a:lnTo>
                      <a:lnTo>
                        <a:pt x="98" y="511"/>
                      </a:lnTo>
                      <a:lnTo>
                        <a:pt x="98" y="511"/>
                      </a:lnTo>
                      <a:lnTo>
                        <a:pt x="97" y="511"/>
                      </a:lnTo>
                      <a:lnTo>
                        <a:pt x="97" y="510"/>
                      </a:lnTo>
                      <a:lnTo>
                        <a:pt x="97" y="510"/>
                      </a:lnTo>
                      <a:lnTo>
                        <a:pt x="97" y="510"/>
                      </a:lnTo>
                      <a:lnTo>
                        <a:pt x="96" y="509"/>
                      </a:lnTo>
                      <a:lnTo>
                        <a:pt x="96" y="509"/>
                      </a:lnTo>
                      <a:lnTo>
                        <a:pt x="96" y="509"/>
                      </a:lnTo>
                      <a:lnTo>
                        <a:pt x="96" y="509"/>
                      </a:lnTo>
                      <a:lnTo>
                        <a:pt x="96" y="508"/>
                      </a:lnTo>
                      <a:lnTo>
                        <a:pt x="96" y="508"/>
                      </a:lnTo>
                      <a:lnTo>
                        <a:pt x="96" y="508"/>
                      </a:lnTo>
                      <a:lnTo>
                        <a:pt x="95" y="508"/>
                      </a:lnTo>
                      <a:lnTo>
                        <a:pt x="95" y="507"/>
                      </a:lnTo>
                      <a:lnTo>
                        <a:pt x="95" y="507"/>
                      </a:lnTo>
                      <a:lnTo>
                        <a:pt x="94" y="507"/>
                      </a:lnTo>
                      <a:lnTo>
                        <a:pt x="94" y="507"/>
                      </a:lnTo>
                      <a:lnTo>
                        <a:pt x="94" y="507"/>
                      </a:lnTo>
                      <a:lnTo>
                        <a:pt x="94" y="506"/>
                      </a:lnTo>
                      <a:lnTo>
                        <a:pt x="94" y="506"/>
                      </a:lnTo>
                      <a:lnTo>
                        <a:pt x="93" y="506"/>
                      </a:lnTo>
                      <a:lnTo>
                        <a:pt x="93" y="506"/>
                      </a:lnTo>
                      <a:lnTo>
                        <a:pt x="93" y="506"/>
                      </a:lnTo>
                      <a:lnTo>
                        <a:pt x="93" y="506"/>
                      </a:lnTo>
                      <a:lnTo>
                        <a:pt x="93" y="506"/>
                      </a:lnTo>
                      <a:lnTo>
                        <a:pt x="93" y="506"/>
                      </a:lnTo>
                      <a:lnTo>
                        <a:pt x="92" y="506"/>
                      </a:lnTo>
                      <a:lnTo>
                        <a:pt x="92" y="506"/>
                      </a:lnTo>
                      <a:lnTo>
                        <a:pt x="92" y="506"/>
                      </a:lnTo>
                      <a:lnTo>
                        <a:pt x="92" y="507"/>
                      </a:lnTo>
                      <a:lnTo>
                        <a:pt x="91" y="506"/>
                      </a:lnTo>
                      <a:lnTo>
                        <a:pt x="91" y="505"/>
                      </a:lnTo>
                      <a:lnTo>
                        <a:pt x="91" y="506"/>
                      </a:lnTo>
                      <a:lnTo>
                        <a:pt x="91" y="505"/>
                      </a:lnTo>
                      <a:lnTo>
                        <a:pt x="91" y="506"/>
                      </a:lnTo>
                      <a:lnTo>
                        <a:pt x="91" y="506"/>
                      </a:lnTo>
                      <a:lnTo>
                        <a:pt x="91" y="506"/>
                      </a:lnTo>
                      <a:lnTo>
                        <a:pt x="90" y="506"/>
                      </a:lnTo>
                      <a:lnTo>
                        <a:pt x="90" y="506"/>
                      </a:lnTo>
                      <a:lnTo>
                        <a:pt x="90" y="506"/>
                      </a:lnTo>
                      <a:lnTo>
                        <a:pt x="90" y="506"/>
                      </a:lnTo>
                      <a:lnTo>
                        <a:pt x="90" y="506"/>
                      </a:lnTo>
                      <a:lnTo>
                        <a:pt x="89" y="506"/>
                      </a:lnTo>
                      <a:lnTo>
                        <a:pt x="89" y="506"/>
                      </a:lnTo>
                      <a:lnTo>
                        <a:pt x="88" y="505"/>
                      </a:lnTo>
                      <a:lnTo>
                        <a:pt x="88" y="505"/>
                      </a:lnTo>
                      <a:lnTo>
                        <a:pt x="88" y="506"/>
                      </a:lnTo>
                      <a:lnTo>
                        <a:pt x="87" y="506"/>
                      </a:lnTo>
                      <a:lnTo>
                        <a:pt x="87" y="506"/>
                      </a:lnTo>
                      <a:lnTo>
                        <a:pt x="87" y="507"/>
                      </a:lnTo>
                      <a:lnTo>
                        <a:pt x="87" y="506"/>
                      </a:lnTo>
                      <a:lnTo>
                        <a:pt x="87" y="506"/>
                      </a:lnTo>
                      <a:lnTo>
                        <a:pt x="87" y="506"/>
                      </a:lnTo>
                      <a:lnTo>
                        <a:pt x="87" y="506"/>
                      </a:lnTo>
                      <a:lnTo>
                        <a:pt x="87" y="505"/>
                      </a:lnTo>
                      <a:lnTo>
                        <a:pt x="87" y="505"/>
                      </a:lnTo>
                      <a:lnTo>
                        <a:pt x="87" y="505"/>
                      </a:lnTo>
                      <a:lnTo>
                        <a:pt x="86" y="505"/>
                      </a:lnTo>
                      <a:lnTo>
                        <a:pt x="86" y="505"/>
                      </a:lnTo>
                      <a:lnTo>
                        <a:pt x="86" y="504"/>
                      </a:lnTo>
                      <a:lnTo>
                        <a:pt x="86" y="504"/>
                      </a:lnTo>
                      <a:lnTo>
                        <a:pt x="86" y="505"/>
                      </a:lnTo>
                      <a:lnTo>
                        <a:pt x="86" y="504"/>
                      </a:lnTo>
                      <a:lnTo>
                        <a:pt x="85" y="504"/>
                      </a:lnTo>
                      <a:lnTo>
                        <a:pt x="85" y="504"/>
                      </a:lnTo>
                      <a:lnTo>
                        <a:pt x="85" y="504"/>
                      </a:lnTo>
                      <a:lnTo>
                        <a:pt x="84" y="503"/>
                      </a:lnTo>
                      <a:lnTo>
                        <a:pt x="84" y="504"/>
                      </a:lnTo>
                      <a:lnTo>
                        <a:pt x="84" y="504"/>
                      </a:lnTo>
                      <a:lnTo>
                        <a:pt x="84" y="504"/>
                      </a:lnTo>
                      <a:lnTo>
                        <a:pt x="84" y="504"/>
                      </a:lnTo>
                      <a:lnTo>
                        <a:pt x="83" y="504"/>
                      </a:lnTo>
                      <a:lnTo>
                        <a:pt x="83" y="504"/>
                      </a:lnTo>
                      <a:lnTo>
                        <a:pt x="83" y="504"/>
                      </a:lnTo>
                      <a:lnTo>
                        <a:pt x="82" y="504"/>
                      </a:lnTo>
                      <a:lnTo>
                        <a:pt x="82" y="503"/>
                      </a:lnTo>
                      <a:lnTo>
                        <a:pt x="82" y="503"/>
                      </a:lnTo>
                      <a:lnTo>
                        <a:pt x="82" y="503"/>
                      </a:lnTo>
                      <a:lnTo>
                        <a:pt x="81" y="503"/>
                      </a:lnTo>
                      <a:lnTo>
                        <a:pt x="82" y="503"/>
                      </a:lnTo>
                      <a:lnTo>
                        <a:pt x="82" y="502"/>
                      </a:lnTo>
                      <a:lnTo>
                        <a:pt x="81" y="502"/>
                      </a:lnTo>
                      <a:lnTo>
                        <a:pt x="81" y="502"/>
                      </a:lnTo>
                      <a:lnTo>
                        <a:pt x="81" y="502"/>
                      </a:lnTo>
                      <a:lnTo>
                        <a:pt x="81" y="502"/>
                      </a:lnTo>
                      <a:lnTo>
                        <a:pt x="81" y="502"/>
                      </a:lnTo>
                      <a:lnTo>
                        <a:pt x="81" y="502"/>
                      </a:lnTo>
                      <a:lnTo>
                        <a:pt x="81" y="502"/>
                      </a:lnTo>
                      <a:lnTo>
                        <a:pt x="81" y="501"/>
                      </a:lnTo>
                      <a:lnTo>
                        <a:pt x="81" y="501"/>
                      </a:lnTo>
                      <a:lnTo>
                        <a:pt x="81" y="501"/>
                      </a:lnTo>
                      <a:lnTo>
                        <a:pt x="81" y="501"/>
                      </a:lnTo>
                      <a:lnTo>
                        <a:pt x="81" y="501"/>
                      </a:lnTo>
                      <a:lnTo>
                        <a:pt x="81" y="500"/>
                      </a:lnTo>
                      <a:lnTo>
                        <a:pt x="81" y="500"/>
                      </a:lnTo>
                      <a:lnTo>
                        <a:pt x="81" y="500"/>
                      </a:lnTo>
                      <a:lnTo>
                        <a:pt x="81" y="500"/>
                      </a:lnTo>
                      <a:lnTo>
                        <a:pt x="80" y="499"/>
                      </a:lnTo>
                      <a:lnTo>
                        <a:pt x="80" y="500"/>
                      </a:lnTo>
                      <a:lnTo>
                        <a:pt x="80" y="500"/>
                      </a:lnTo>
                      <a:lnTo>
                        <a:pt x="80" y="499"/>
                      </a:lnTo>
                      <a:lnTo>
                        <a:pt x="80" y="500"/>
                      </a:lnTo>
                      <a:lnTo>
                        <a:pt x="80" y="499"/>
                      </a:lnTo>
                      <a:lnTo>
                        <a:pt x="79" y="499"/>
                      </a:lnTo>
                      <a:lnTo>
                        <a:pt x="79" y="499"/>
                      </a:lnTo>
                      <a:lnTo>
                        <a:pt x="79" y="499"/>
                      </a:lnTo>
                      <a:lnTo>
                        <a:pt x="79" y="499"/>
                      </a:lnTo>
                      <a:lnTo>
                        <a:pt x="79" y="499"/>
                      </a:lnTo>
                      <a:lnTo>
                        <a:pt x="79" y="499"/>
                      </a:lnTo>
                      <a:lnTo>
                        <a:pt x="79" y="499"/>
                      </a:lnTo>
                      <a:lnTo>
                        <a:pt x="78" y="499"/>
                      </a:lnTo>
                      <a:lnTo>
                        <a:pt x="78" y="499"/>
                      </a:lnTo>
                      <a:lnTo>
                        <a:pt x="78" y="499"/>
                      </a:lnTo>
                      <a:lnTo>
                        <a:pt x="77" y="499"/>
                      </a:lnTo>
                      <a:lnTo>
                        <a:pt x="77" y="498"/>
                      </a:lnTo>
                      <a:lnTo>
                        <a:pt x="77" y="498"/>
                      </a:lnTo>
                      <a:lnTo>
                        <a:pt x="77" y="498"/>
                      </a:lnTo>
                      <a:lnTo>
                        <a:pt x="77" y="498"/>
                      </a:lnTo>
                      <a:lnTo>
                        <a:pt x="77" y="498"/>
                      </a:lnTo>
                      <a:lnTo>
                        <a:pt x="77" y="498"/>
                      </a:lnTo>
                      <a:lnTo>
                        <a:pt x="77" y="498"/>
                      </a:lnTo>
                      <a:lnTo>
                        <a:pt x="76" y="498"/>
                      </a:lnTo>
                      <a:lnTo>
                        <a:pt x="76" y="497"/>
                      </a:lnTo>
                      <a:lnTo>
                        <a:pt x="77" y="497"/>
                      </a:lnTo>
                      <a:lnTo>
                        <a:pt x="76" y="497"/>
                      </a:lnTo>
                      <a:lnTo>
                        <a:pt x="76" y="497"/>
                      </a:lnTo>
                      <a:lnTo>
                        <a:pt x="76" y="497"/>
                      </a:lnTo>
                      <a:lnTo>
                        <a:pt x="76" y="497"/>
                      </a:lnTo>
                      <a:lnTo>
                        <a:pt x="76" y="496"/>
                      </a:lnTo>
                      <a:lnTo>
                        <a:pt x="76" y="496"/>
                      </a:lnTo>
                      <a:lnTo>
                        <a:pt x="76" y="496"/>
                      </a:lnTo>
                      <a:lnTo>
                        <a:pt x="75" y="496"/>
                      </a:lnTo>
                      <a:lnTo>
                        <a:pt x="75" y="495"/>
                      </a:lnTo>
                      <a:lnTo>
                        <a:pt x="75" y="495"/>
                      </a:lnTo>
                      <a:lnTo>
                        <a:pt x="75" y="495"/>
                      </a:lnTo>
                      <a:lnTo>
                        <a:pt x="74" y="495"/>
                      </a:lnTo>
                      <a:lnTo>
                        <a:pt x="74" y="495"/>
                      </a:lnTo>
                      <a:lnTo>
                        <a:pt x="74" y="495"/>
                      </a:lnTo>
                      <a:lnTo>
                        <a:pt x="74" y="495"/>
                      </a:lnTo>
                      <a:lnTo>
                        <a:pt x="74" y="495"/>
                      </a:lnTo>
                      <a:lnTo>
                        <a:pt x="74" y="495"/>
                      </a:lnTo>
                      <a:lnTo>
                        <a:pt x="74" y="495"/>
                      </a:lnTo>
                      <a:lnTo>
                        <a:pt x="73" y="495"/>
                      </a:lnTo>
                      <a:lnTo>
                        <a:pt x="73" y="495"/>
                      </a:lnTo>
                      <a:lnTo>
                        <a:pt x="72" y="495"/>
                      </a:lnTo>
                      <a:lnTo>
                        <a:pt x="72" y="495"/>
                      </a:lnTo>
                      <a:lnTo>
                        <a:pt x="71" y="495"/>
                      </a:lnTo>
                      <a:lnTo>
                        <a:pt x="71" y="495"/>
                      </a:lnTo>
                      <a:lnTo>
                        <a:pt x="71" y="494"/>
                      </a:lnTo>
                      <a:lnTo>
                        <a:pt x="71" y="494"/>
                      </a:lnTo>
                      <a:lnTo>
                        <a:pt x="71" y="494"/>
                      </a:lnTo>
                      <a:lnTo>
                        <a:pt x="70" y="494"/>
                      </a:lnTo>
                      <a:lnTo>
                        <a:pt x="70" y="494"/>
                      </a:lnTo>
                      <a:lnTo>
                        <a:pt x="69" y="494"/>
                      </a:lnTo>
                      <a:lnTo>
                        <a:pt x="69" y="494"/>
                      </a:lnTo>
                      <a:lnTo>
                        <a:pt x="69" y="494"/>
                      </a:lnTo>
                      <a:lnTo>
                        <a:pt x="69" y="494"/>
                      </a:lnTo>
                      <a:lnTo>
                        <a:pt x="69" y="494"/>
                      </a:lnTo>
                      <a:lnTo>
                        <a:pt x="69" y="494"/>
                      </a:lnTo>
                      <a:lnTo>
                        <a:pt x="69" y="494"/>
                      </a:lnTo>
                      <a:lnTo>
                        <a:pt x="68" y="494"/>
                      </a:lnTo>
                      <a:lnTo>
                        <a:pt x="68" y="494"/>
                      </a:lnTo>
                      <a:lnTo>
                        <a:pt x="68" y="494"/>
                      </a:lnTo>
                      <a:lnTo>
                        <a:pt x="68" y="493"/>
                      </a:lnTo>
                      <a:lnTo>
                        <a:pt x="68" y="493"/>
                      </a:lnTo>
                      <a:lnTo>
                        <a:pt x="67" y="494"/>
                      </a:lnTo>
                      <a:lnTo>
                        <a:pt x="67" y="494"/>
                      </a:lnTo>
                      <a:lnTo>
                        <a:pt x="67" y="494"/>
                      </a:lnTo>
                      <a:lnTo>
                        <a:pt x="66" y="494"/>
                      </a:lnTo>
                      <a:lnTo>
                        <a:pt x="66" y="494"/>
                      </a:lnTo>
                      <a:lnTo>
                        <a:pt x="66" y="494"/>
                      </a:lnTo>
                      <a:lnTo>
                        <a:pt x="65" y="494"/>
                      </a:lnTo>
                      <a:lnTo>
                        <a:pt x="65" y="494"/>
                      </a:lnTo>
                      <a:lnTo>
                        <a:pt x="65" y="494"/>
                      </a:lnTo>
                      <a:lnTo>
                        <a:pt x="64" y="493"/>
                      </a:lnTo>
                      <a:lnTo>
                        <a:pt x="64" y="493"/>
                      </a:lnTo>
                      <a:lnTo>
                        <a:pt x="64" y="493"/>
                      </a:lnTo>
                      <a:lnTo>
                        <a:pt x="64" y="493"/>
                      </a:lnTo>
                      <a:lnTo>
                        <a:pt x="64" y="493"/>
                      </a:lnTo>
                      <a:lnTo>
                        <a:pt x="64" y="493"/>
                      </a:lnTo>
                      <a:lnTo>
                        <a:pt x="64" y="493"/>
                      </a:lnTo>
                      <a:lnTo>
                        <a:pt x="63" y="493"/>
                      </a:lnTo>
                      <a:lnTo>
                        <a:pt x="64" y="492"/>
                      </a:lnTo>
                      <a:lnTo>
                        <a:pt x="63" y="492"/>
                      </a:lnTo>
                      <a:lnTo>
                        <a:pt x="63" y="492"/>
                      </a:lnTo>
                      <a:lnTo>
                        <a:pt x="63" y="492"/>
                      </a:lnTo>
                      <a:lnTo>
                        <a:pt x="63" y="492"/>
                      </a:lnTo>
                      <a:lnTo>
                        <a:pt x="63" y="492"/>
                      </a:lnTo>
                      <a:lnTo>
                        <a:pt x="63" y="492"/>
                      </a:lnTo>
                      <a:lnTo>
                        <a:pt x="63" y="492"/>
                      </a:lnTo>
                      <a:lnTo>
                        <a:pt x="63" y="491"/>
                      </a:lnTo>
                      <a:lnTo>
                        <a:pt x="63" y="491"/>
                      </a:lnTo>
                      <a:lnTo>
                        <a:pt x="63" y="491"/>
                      </a:lnTo>
                      <a:lnTo>
                        <a:pt x="62" y="491"/>
                      </a:lnTo>
                      <a:lnTo>
                        <a:pt x="62" y="491"/>
                      </a:lnTo>
                      <a:lnTo>
                        <a:pt x="62" y="491"/>
                      </a:lnTo>
                      <a:lnTo>
                        <a:pt x="62" y="491"/>
                      </a:lnTo>
                      <a:lnTo>
                        <a:pt x="62" y="491"/>
                      </a:lnTo>
                      <a:lnTo>
                        <a:pt x="62" y="490"/>
                      </a:lnTo>
                      <a:lnTo>
                        <a:pt x="61" y="490"/>
                      </a:lnTo>
                      <a:lnTo>
                        <a:pt x="61" y="490"/>
                      </a:lnTo>
                      <a:lnTo>
                        <a:pt x="61" y="490"/>
                      </a:lnTo>
                      <a:lnTo>
                        <a:pt x="61" y="490"/>
                      </a:lnTo>
                      <a:lnTo>
                        <a:pt x="61" y="490"/>
                      </a:lnTo>
                      <a:lnTo>
                        <a:pt x="61" y="490"/>
                      </a:lnTo>
                      <a:lnTo>
                        <a:pt x="61" y="490"/>
                      </a:lnTo>
                      <a:lnTo>
                        <a:pt x="61" y="490"/>
                      </a:lnTo>
                      <a:lnTo>
                        <a:pt x="61" y="490"/>
                      </a:lnTo>
                      <a:lnTo>
                        <a:pt x="61" y="489"/>
                      </a:lnTo>
                      <a:lnTo>
                        <a:pt x="60" y="489"/>
                      </a:lnTo>
                      <a:lnTo>
                        <a:pt x="60" y="489"/>
                      </a:lnTo>
                      <a:lnTo>
                        <a:pt x="60" y="489"/>
                      </a:lnTo>
                      <a:lnTo>
                        <a:pt x="60" y="489"/>
                      </a:lnTo>
                      <a:lnTo>
                        <a:pt x="59" y="488"/>
                      </a:lnTo>
                      <a:lnTo>
                        <a:pt x="60" y="488"/>
                      </a:lnTo>
                      <a:lnTo>
                        <a:pt x="59" y="487"/>
                      </a:lnTo>
                      <a:lnTo>
                        <a:pt x="59" y="487"/>
                      </a:lnTo>
                      <a:lnTo>
                        <a:pt x="59" y="487"/>
                      </a:lnTo>
                      <a:lnTo>
                        <a:pt x="59" y="487"/>
                      </a:lnTo>
                      <a:lnTo>
                        <a:pt x="59" y="487"/>
                      </a:lnTo>
                      <a:lnTo>
                        <a:pt x="59" y="486"/>
                      </a:lnTo>
                      <a:lnTo>
                        <a:pt x="58" y="486"/>
                      </a:lnTo>
                      <a:lnTo>
                        <a:pt x="58" y="486"/>
                      </a:lnTo>
                      <a:lnTo>
                        <a:pt x="58" y="485"/>
                      </a:lnTo>
                      <a:lnTo>
                        <a:pt x="57" y="485"/>
                      </a:lnTo>
                      <a:lnTo>
                        <a:pt x="57" y="485"/>
                      </a:lnTo>
                      <a:lnTo>
                        <a:pt x="57" y="484"/>
                      </a:lnTo>
                      <a:lnTo>
                        <a:pt x="57" y="484"/>
                      </a:lnTo>
                      <a:lnTo>
                        <a:pt x="57" y="483"/>
                      </a:lnTo>
                      <a:lnTo>
                        <a:pt x="57" y="483"/>
                      </a:lnTo>
                      <a:lnTo>
                        <a:pt x="56" y="483"/>
                      </a:lnTo>
                      <a:lnTo>
                        <a:pt x="56" y="483"/>
                      </a:lnTo>
                      <a:lnTo>
                        <a:pt x="56" y="483"/>
                      </a:lnTo>
                      <a:lnTo>
                        <a:pt x="56" y="482"/>
                      </a:lnTo>
                      <a:lnTo>
                        <a:pt x="56" y="482"/>
                      </a:lnTo>
                      <a:lnTo>
                        <a:pt x="56" y="482"/>
                      </a:lnTo>
                      <a:lnTo>
                        <a:pt x="55" y="482"/>
                      </a:lnTo>
                      <a:lnTo>
                        <a:pt x="55" y="482"/>
                      </a:lnTo>
                      <a:lnTo>
                        <a:pt x="54" y="482"/>
                      </a:lnTo>
                      <a:lnTo>
                        <a:pt x="54" y="482"/>
                      </a:lnTo>
                      <a:lnTo>
                        <a:pt x="54" y="482"/>
                      </a:lnTo>
                      <a:lnTo>
                        <a:pt x="54" y="481"/>
                      </a:lnTo>
                      <a:lnTo>
                        <a:pt x="53" y="481"/>
                      </a:lnTo>
                      <a:lnTo>
                        <a:pt x="53" y="481"/>
                      </a:lnTo>
                      <a:lnTo>
                        <a:pt x="53" y="481"/>
                      </a:lnTo>
                      <a:lnTo>
                        <a:pt x="52" y="481"/>
                      </a:lnTo>
                      <a:lnTo>
                        <a:pt x="52" y="481"/>
                      </a:lnTo>
                      <a:lnTo>
                        <a:pt x="52" y="481"/>
                      </a:lnTo>
                      <a:lnTo>
                        <a:pt x="51" y="480"/>
                      </a:lnTo>
                      <a:lnTo>
                        <a:pt x="51" y="480"/>
                      </a:lnTo>
                      <a:lnTo>
                        <a:pt x="51" y="480"/>
                      </a:lnTo>
                      <a:lnTo>
                        <a:pt x="51" y="480"/>
                      </a:lnTo>
                      <a:lnTo>
                        <a:pt x="51" y="480"/>
                      </a:lnTo>
                      <a:lnTo>
                        <a:pt x="50" y="480"/>
                      </a:lnTo>
                      <a:lnTo>
                        <a:pt x="50" y="479"/>
                      </a:lnTo>
                      <a:lnTo>
                        <a:pt x="50" y="479"/>
                      </a:lnTo>
                      <a:lnTo>
                        <a:pt x="49" y="480"/>
                      </a:lnTo>
                      <a:lnTo>
                        <a:pt x="49" y="480"/>
                      </a:lnTo>
                      <a:lnTo>
                        <a:pt x="49" y="479"/>
                      </a:lnTo>
                      <a:lnTo>
                        <a:pt x="49" y="479"/>
                      </a:lnTo>
                      <a:lnTo>
                        <a:pt x="49" y="479"/>
                      </a:lnTo>
                      <a:lnTo>
                        <a:pt x="48" y="480"/>
                      </a:lnTo>
                      <a:lnTo>
                        <a:pt x="48" y="480"/>
                      </a:lnTo>
                      <a:lnTo>
                        <a:pt x="48" y="480"/>
                      </a:lnTo>
                      <a:lnTo>
                        <a:pt x="48" y="480"/>
                      </a:lnTo>
                      <a:lnTo>
                        <a:pt x="47" y="480"/>
                      </a:lnTo>
                      <a:lnTo>
                        <a:pt x="47" y="480"/>
                      </a:lnTo>
                      <a:lnTo>
                        <a:pt x="46" y="481"/>
                      </a:lnTo>
                      <a:lnTo>
                        <a:pt x="46" y="481"/>
                      </a:lnTo>
                      <a:lnTo>
                        <a:pt x="46" y="482"/>
                      </a:lnTo>
                      <a:lnTo>
                        <a:pt x="46" y="482"/>
                      </a:lnTo>
                      <a:lnTo>
                        <a:pt x="45" y="482"/>
                      </a:lnTo>
                      <a:lnTo>
                        <a:pt x="45" y="482"/>
                      </a:lnTo>
                      <a:lnTo>
                        <a:pt x="44" y="482"/>
                      </a:lnTo>
                      <a:lnTo>
                        <a:pt x="44" y="482"/>
                      </a:lnTo>
                      <a:lnTo>
                        <a:pt x="44" y="482"/>
                      </a:lnTo>
                      <a:lnTo>
                        <a:pt x="43" y="482"/>
                      </a:lnTo>
                      <a:lnTo>
                        <a:pt x="43" y="482"/>
                      </a:lnTo>
                      <a:lnTo>
                        <a:pt x="43" y="482"/>
                      </a:lnTo>
                      <a:lnTo>
                        <a:pt x="43" y="482"/>
                      </a:lnTo>
                      <a:lnTo>
                        <a:pt x="42" y="482"/>
                      </a:lnTo>
                      <a:lnTo>
                        <a:pt x="42" y="482"/>
                      </a:lnTo>
                      <a:lnTo>
                        <a:pt x="42" y="482"/>
                      </a:lnTo>
                      <a:lnTo>
                        <a:pt x="42" y="482"/>
                      </a:lnTo>
                      <a:lnTo>
                        <a:pt x="42" y="481"/>
                      </a:lnTo>
                      <a:lnTo>
                        <a:pt x="41" y="481"/>
                      </a:lnTo>
                      <a:lnTo>
                        <a:pt x="40" y="481"/>
                      </a:lnTo>
                      <a:lnTo>
                        <a:pt x="39" y="480"/>
                      </a:lnTo>
                      <a:lnTo>
                        <a:pt x="39" y="481"/>
                      </a:lnTo>
                      <a:lnTo>
                        <a:pt x="39" y="480"/>
                      </a:lnTo>
                      <a:lnTo>
                        <a:pt x="38" y="480"/>
                      </a:lnTo>
                      <a:lnTo>
                        <a:pt x="38" y="481"/>
                      </a:lnTo>
                      <a:lnTo>
                        <a:pt x="38" y="481"/>
                      </a:lnTo>
                      <a:lnTo>
                        <a:pt x="38" y="481"/>
                      </a:lnTo>
                      <a:lnTo>
                        <a:pt x="37" y="481"/>
                      </a:lnTo>
                      <a:lnTo>
                        <a:pt x="37" y="481"/>
                      </a:lnTo>
                      <a:lnTo>
                        <a:pt x="36" y="481"/>
                      </a:lnTo>
                      <a:lnTo>
                        <a:pt x="36" y="481"/>
                      </a:lnTo>
                      <a:lnTo>
                        <a:pt x="35" y="481"/>
                      </a:lnTo>
                      <a:lnTo>
                        <a:pt x="35" y="481"/>
                      </a:lnTo>
                      <a:lnTo>
                        <a:pt x="35" y="481"/>
                      </a:lnTo>
                      <a:lnTo>
                        <a:pt x="35" y="481"/>
                      </a:lnTo>
                      <a:lnTo>
                        <a:pt x="34" y="481"/>
                      </a:lnTo>
                      <a:lnTo>
                        <a:pt x="34" y="481"/>
                      </a:lnTo>
                      <a:lnTo>
                        <a:pt x="33" y="480"/>
                      </a:lnTo>
                      <a:lnTo>
                        <a:pt x="32" y="480"/>
                      </a:lnTo>
                      <a:lnTo>
                        <a:pt x="31" y="480"/>
                      </a:lnTo>
                      <a:lnTo>
                        <a:pt x="31" y="480"/>
                      </a:lnTo>
                      <a:lnTo>
                        <a:pt x="31" y="480"/>
                      </a:lnTo>
                      <a:lnTo>
                        <a:pt x="31" y="480"/>
                      </a:lnTo>
                      <a:lnTo>
                        <a:pt x="30" y="480"/>
                      </a:lnTo>
                      <a:lnTo>
                        <a:pt x="29" y="479"/>
                      </a:lnTo>
                      <a:lnTo>
                        <a:pt x="29" y="479"/>
                      </a:lnTo>
                      <a:lnTo>
                        <a:pt x="29" y="479"/>
                      </a:lnTo>
                      <a:lnTo>
                        <a:pt x="29" y="480"/>
                      </a:lnTo>
                      <a:lnTo>
                        <a:pt x="28" y="480"/>
                      </a:lnTo>
                      <a:lnTo>
                        <a:pt x="28" y="479"/>
                      </a:lnTo>
                      <a:lnTo>
                        <a:pt x="27" y="479"/>
                      </a:lnTo>
                      <a:lnTo>
                        <a:pt x="27" y="479"/>
                      </a:lnTo>
                      <a:lnTo>
                        <a:pt x="27" y="479"/>
                      </a:lnTo>
                      <a:lnTo>
                        <a:pt x="26" y="478"/>
                      </a:lnTo>
                      <a:lnTo>
                        <a:pt x="26" y="478"/>
                      </a:lnTo>
                      <a:lnTo>
                        <a:pt x="25" y="477"/>
                      </a:lnTo>
                      <a:lnTo>
                        <a:pt x="24" y="477"/>
                      </a:lnTo>
                      <a:lnTo>
                        <a:pt x="23" y="477"/>
                      </a:lnTo>
                      <a:lnTo>
                        <a:pt x="22" y="477"/>
                      </a:lnTo>
                      <a:lnTo>
                        <a:pt x="22" y="477"/>
                      </a:lnTo>
                      <a:lnTo>
                        <a:pt x="22" y="477"/>
                      </a:lnTo>
                      <a:lnTo>
                        <a:pt x="22" y="476"/>
                      </a:lnTo>
                      <a:lnTo>
                        <a:pt x="22" y="476"/>
                      </a:lnTo>
                      <a:lnTo>
                        <a:pt x="22" y="475"/>
                      </a:lnTo>
                      <a:lnTo>
                        <a:pt x="22" y="475"/>
                      </a:lnTo>
                      <a:lnTo>
                        <a:pt x="21" y="475"/>
                      </a:lnTo>
                      <a:lnTo>
                        <a:pt x="21" y="475"/>
                      </a:lnTo>
                      <a:lnTo>
                        <a:pt x="20" y="475"/>
                      </a:lnTo>
                      <a:lnTo>
                        <a:pt x="20" y="475"/>
                      </a:lnTo>
                      <a:lnTo>
                        <a:pt x="20" y="474"/>
                      </a:lnTo>
                      <a:lnTo>
                        <a:pt x="20" y="473"/>
                      </a:lnTo>
                      <a:lnTo>
                        <a:pt x="20" y="472"/>
                      </a:lnTo>
                      <a:lnTo>
                        <a:pt x="19" y="472"/>
                      </a:lnTo>
                      <a:lnTo>
                        <a:pt x="19" y="472"/>
                      </a:lnTo>
                      <a:lnTo>
                        <a:pt x="19" y="471"/>
                      </a:lnTo>
                      <a:lnTo>
                        <a:pt x="18" y="470"/>
                      </a:lnTo>
                      <a:lnTo>
                        <a:pt x="19" y="469"/>
                      </a:lnTo>
                      <a:lnTo>
                        <a:pt x="19" y="468"/>
                      </a:lnTo>
                      <a:lnTo>
                        <a:pt x="20" y="467"/>
                      </a:lnTo>
                      <a:lnTo>
                        <a:pt x="20" y="467"/>
                      </a:lnTo>
                      <a:lnTo>
                        <a:pt x="22" y="467"/>
                      </a:lnTo>
                      <a:lnTo>
                        <a:pt x="22" y="467"/>
                      </a:lnTo>
                      <a:lnTo>
                        <a:pt x="22" y="466"/>
                      </a:lnTo>
                      <a:lnTo>
                        <a:pt x="23" y="465"/>
                      </a:lnTo>
                      <a:lnTo>
                        <a:pt x="23" y="465"/>
                      </a:lnTo>
                      <a:lnTo>
                        <a:pt x="23" y="464"/>
                      </a:lnTo>
                      <a:lnTo>
                        <a:pt x="24" y="464"/>
                      </a:lnTo>
                      <a:lnTo>
                        <a:pt x="25" y="463"/>
                      </a:lnTo>
                      <a:lnTo>
                        <a:pt x="25" y="462"/>
                      </a:lnTo>
                      <a:lnTo>
                        <a:pt x="25" y="462"/>
                      </a:lnTo>
                      <a:lnTo>
                        <a:pt x="25" y="460"/>
                      </a:lnTo>
                      <a:lnTo>
                        <a:pt x="26" y="460"/>
                      </a:lnTo>
                      <a:lnTo>
                        <a:pt x="26" y="460"/>
                      </a:lnTo>
                      <a:lnTo>
                        <a:pt x="27" y="460"/>
                      </a:lnTo>
                      <a:lnTo>
                        <a:pt x="28" y="460"/>
                      </a:lnTo>
                      <a:lnTo>
                        <a:pt x="29" y="460"/>
                      </a:lnTo>
                      <a:lnTo>
                        <a:pt x="30" y="460"/>
                      </a:lnTo>
                      <a:lnTo>
                        <a:pt x="31" y="460"/>
                      </a:lnTo>
                      <a:lnTo>
                        <a:pt x="31" y="460"/>
                      </a:lnTo>
                      <a:lnTo>
                        <a:pt x="32" y="459"/>
                      </a:lnTo>
                      <a:lnTo>
                        <a:pt x="32" y="458"/>
                      </a:lnTo>
                      <a:lnTo>
                        <a:pt x="32" y="458"/>
                      </a:lnTo>
                      <a:lnTo>
                        <a:pt x="32" y="457"/>
                      </a:lnTo>
                      <a:lnTo>
                        <a:pt x="34" y="457"/>
                      </a:lnTo>
                      <a:lnTo>
                        <a:pt x="34" y="456"/>
                      </a:lnTo>
                      <a:lnTo>
                        <a:pt x="34" y="456"/>
                      </a:lnTo>
                      <a:lnTo>
                        <a:pt x="34" y="455"/>
                      </a:lnTo>
                      <a:lnTo>
                        <a:pt x="34" y="455"/>
                      </a:lnTo>
                      <a:lnTo>
                        <a:pt x="34" y="453"/>
                      </a:lnTo>
                      <a:lnTo>
                        <a:pt x="33" y="453"/>
                      </a:lnTo>
                      <a:lnTo>
                        <a:pt x="32" y="452"/>
                      </a:lnTo>
                      <a:lnTo>
                        <a:pt x="32" y="452"/>
                      </a:lnTo>
                      <a:lnTo>
                        <a:pt x="30" y="451"/>
                      </a:lnTo>
                      <a:lnTo>
                        <a:pt x="30" y="451"/>
                      </a:lnTo>
                      <a:lnTo>
                        <a:pt x="27" y="451"/>
                      </a:lnTo>
                      <a:lnTo>
                        <a:pt x="26" y="452"/>
                      </a:lnTo>
                      <a:lnTo>
                        <a:pt x="23" y="450"/>
                      </a:lnTo>
                      <a:lnTo>
                        <a:pt x="22" y="450"/>
                      </a:lnTo>
                      <a:lnTo>
                        <a:pt x="21" y="450"/>
                      </a:lnTo>
                      <a:lnTo>
                        <a:pt x="20" y="450"/>
                      </a:lnTo>
                      <a:lnTo>
                        <a:pt x="19" y="450"/>
                      </a:lnTo>
                      <a:lnTo>
                        <a:pt x="19" y="450"/>
                      </a:lnTo>
                      <a:lnTo>
                        <a:pt x="18" y="451"/>
                      </a:lnTo>
                      <a:lnTo>
                        <a:pt x="17" y="451"/>
                      </a:lnTo>
                      <a:lnTo>
                        <a:pt x="16" y="452"/>
                      </a:lnTo>
                      <a:lnTo>
                        <a:pt x="15" y="452"/>
                      </a:lnTo>
                      <a:lnTo>
                        <a:pt x="15" y="452"/>
                      </a:lnTo>
                      <a:lnTo>
                        <a:pt x="15" y="453"/>
                      </a:lnTo>
                      <a:lnTo>
                        <a:pt x="15" y="454"/>
                      </a:lnTo>
                      <a:lnTo>
                        <a:pt x="14" y="454"/>
                      </a:lnTo>
                      <a:lnTo>
                        <a:pt x="14" y="454"/>
                      </a:lnTo>
                      <a:lnTo>
                        <a:pt x="13" y="453"/>
                      </a:lnTo>
                      <a:lnTo>
                        <a:pt x="12" y="453"/>
                      </a:lnTo>
                      <a:lnTo>
                        <a:pt x="12" y="453"/>
                      </a:lnTo>
                      <a:lnTo>
                        <a:pt x="11" y="453"/>
                      </a:lnTo>
                      <a:lnTo>
                        <a:pt x="11" y="453"/>
                      </a:lnTo>
                      <a:lnTo>
                        <a:pt x="11" y="452"/>
                      </a:lnTo>
                      <a:lnTo>
                        <a:pt x="10" y="452"/>
                      </a:lnTo>
                      <a:lnTo>
                        <a:pt x="9" y="451"/>
                      </a:lnTo>
                      <a:lnTo>
                        <a:pt x="9" y="450"/>
                      </a:lnTo>
                      <a:lnTo>
                        <a:pt x="9" y="449"/>
                      </a:lnTo>
                      <a:lnTo>
                        <a:pt x="9" y="447"/>
                      </a:lnTo>
                      <a:lnTo>
                        <a:pt x="9" y="446"/>
                      </a:lnTo>
                      <a:lnTo>
                        <a:pt x="8" y="445"/>
                      </a:lnTo>
                      <a:lnTo>
                        <a:pt x="8" y="445"/>
                      </a:lnTo>
                      <a:lnTo>
                        <a:pt x="9" y="444"/>
                      </a:lnTo>
                      <a:lnTo>
                        <a:pt x="9" y="443"/>
                      </a:lnTo>
                      <a:lnTo>
                        <a:pt x="7" y="439"/>
                      </a:lnTo>
                      <a:lnTo>
                        <a:pt x="7" y="438"/>
                      </a:lnTo>
                      <a:lnTo>
                        <a:pt x="7" y="437"/>
                      </a:lnTo>
                      <a:lnTo>
                        <a:pt x="7" y="437"/>
                      </a:lnTo>
                      <a:lnTo>
                        <a:pt x="7" y="435"/>
                      </a:lnTo>
                      <a:lnTo>
                        <a:pt x="7" y="432"/>
                      </a:lnTo>
                      <a:lnTo>
                        <a:pt x="7" y="432"/>
                      </a:lnTo>
                      <a:lnTo>
                        <a:pt x="7" y="432"/>
                      </a:lnTo>
                      <a:lnTo>
                        <a:pt x="7" y="431"/>
                      </a:lnTo>
                      <a:lnTo>
                        <a:pt x="8" y="431"/>
                      </a:lnTo>
                      <a:lnTo>
                        <a:pt x="8" y="431"/>
                      </a:lnTo>
                      <a:lnTo>
                        <a:pt x="9" y="431"/>
                      </a:lnTo>
                      <a:lnTo>
                        <a:pt x="11" y="431"/>
                      </a:lnTo>
                      <a:lnTo>
                        <a:pt x="11" y="430"/>
                      </a:lnTo>
                      <a:lnTo>
                        <a:pt x="12" y="430"/>
                      </a:lnTo>
                      <a:lnTo>
                        <a:pt x="12" y="429"/>
                      </a:lnTo>
                      <a:lnTo>
                        <a:pt x="12" y="428"/>
                      </a:lnTo>
                      <a:lnTo>
                        <a:pt x="12" y="428"/>
                      </a:lnTo>
                      <a:lnTo>
                        <a:pt x="12" y="428"/>
                      </a:lnTo>
                      <a:lnTo>
                        <a:pt x="12" y="427"/>
                      </a:lnTo>
                      <a:lnTo>
                        <a:pt x="12" y="427"/>
                      </a:lnTo>
                      <a:lnTo>
                        <a:pt x="12" y="426"/>
                      </a:lnTo>
                      <a:lnTo>
                        <a:pt x="12" y="425"/>
                      </a:lnTo>
                      <a:lnTo>
                        <a:pt x="12" y="424"/>
                      </a:lnTo>
                      <a:lnTo>
                        <a:pt x="12" y="424"/>
                      </a:lnTo>
                      <a:lnTo>
                        <a:pt x="12" y="424"/>
                      </a:lnTo>
                      <a:lnTo>
                        <a:pt x="11" y="423"/>
                      </a:lnTo>
                      <a:lnTo>
                        <a:pt x="11" y="422"/>
                      </a:lnTo>
                      <a:lnTo>
                        <a:pt x="11" y="422"/>
                      </a:lnTo>
                      <a:lnTo>
                        <a:pt x="10" y="422"/>
                      </a:lnTo>
                      <a:lnTo>
                        <a:pt x="10" y="421"/>
                      </a:lnTo>
                      <a:lnTo>
                        <a:pt x="10" y="421"/>
                      </a:lnTo>
                      <a:lnTo>
                        <a:pt x="9" y="421"/>
                      </a:lnTo>
                      <a:lnTo>
                        <a:pt x="9" y="421"/>
                      </a:lnTo>
                      <a:lnTo>
                        <a:pt x="9" y="420"/>
                      </a:lnTo>
                      <a:lnTo>
                        <a:pt x="8" y="420"/>
                      </a:lnTo>
                      <a:lnTo>
                        <a:pt x="8" y="420"/>
                      </a:lnTo>
                      <a:lnTo>
                        <a:pt x="8" y="420"/>
                      </a:lnTo>
                      <a:lnTo>
                        <a:pt x="8" y="420"/>
                      </a:lnTo>
                      <a:lnTo>
                        <a:pt x="8" y="419"/>
                      </a:lnTo>
                      <a:lnTo>
                        <a:pt x="8" y="419"/>
                      </a:lnTo>
                      <a:lnTo>
                        <a:pt x="8" y="419"/>
                      </a:lnTo>
                      <a:lnTo>
                        <a:pt x="8" y="418"/>
                      </a:lnTo>
                      <a:lnTo>
                        <a:pt x="8" y="418"/>
                      </a:lnTo>
                      <a:lnTo>
                        <a:pt x="8" y="418"/>
                      </a:lnTo>
                      <a:lnTo>
                        <a:pt x="8" y="418"/>
                      </a:lnTo>
                      <a:lnTo>
                        <a:pt x="8" y="418"/>
                      </a:lnTo>
                      <a:lnTo>
                        <a:pt x="8" y="417"/>
                      </a:lnTo>
                      <a:lnTo>
                        <a:pt x="8" y="417"/>
                      </a:lnTo>
                      <a:lnTo>
                        <a:pt x="8" y="417"/>
                      </a:lnTo>
                      <a:lnTo>
                        <a:pt x="7" y="417"/>
                      </a:lnTo>
                      <a:lnTo>
                        <a:pt x="7" y="416"/>
                      </a:lnTo>
                      <a:lnTo>
                        <a:pt x="7" y="416"/>
                      </a:lnTo>
                      <a:lnTo>
                        <a:pt x="7" y="415"/>
                      </a:lnTo>
                      <a:lnTo>
                        <a:pt x="7" y="415"/>
                      </a:lnTo>
                      <a:lnTo>
                        <a:pt x="7" y="415"/>
                      </a:lnTo>
                      <a:lnTo>
                        <a:pt x="7" y="415"/>
                      </a:lnTo>
                      <a:lnTo>
                        <a:pt x="7" y="414"/>
                      </a:lnTo>
                      <a:lnTo>
                        <a:pt x="8" y="414"/>
                      </a:lnTo>
                      <a:lnTo>
                        <a:pt x="8" y="414"/>
                      </a:lnTo>
                      <a:lnTo>
                        <a:pt x="8" y="414"/>
                      </a:lnTo>
                      <a:lnTo>
                        <a:pt x="8" y="413"/>
                      </a:lnTo>
                      <a:lnTo>
                        <a:pt x="8" y="413"/>
                      </a:lnTo>
                      <a:lnTo>
                        <a:pt x="7" y="413"/>
                      </a:lnTo>
                      <a:lnTo>
                        <a:pt x="7" y="413"/>
                      </a:lnTo>
                      <a:lnTo>
                        <a:pt x="7" y="413"/>
                      </a:lnTo>
                      <a:lnTo>
                        <a:pt x="7" y="412"/>
                      </a:lnTo>
                      <a:lnTo>
                        <a:pt x="7" y="412"/>
                      </a:lnTo>
                      <a:lnTo>
                        <a:pt x="7" y="412"/>
                      </a:lnTo>
                      <a:lnTo>
                        <a:pt x="7" y="412"/>
                      </a:lnTo>
                      <a:lnTo>
                        <a:pt x="7" y="412"/>
                      </a:lnTo>
                      <a:lnTo>
                        <a:pt x="7" y="412"/>
                      </a:lnTo>
                      <a:lnTo>
                        <a:pt x="7" y="412"/>
                      </a:lnTo>
                      <a:lnTo>
                        <a:pt x="7" y="412"/>
                      </a:lnTo>
                      <a:lnTo>
                        <a:pt x="7" y="411"/>
                      </a:lnTo>
                      <a:lnTo>
                        <a:pt x="7" y="411"/>
                      </a:lnTo>
                      <a:lnTo>
                        <a:pt x="6" y="411"/>
                      </a:lnTo>
                      <a:lnTo>
                        <a:pt x="6" y="411"/>
                      </a:lnTo>
                      <a:lnTo>
                        <a:pt x="6" y="411"/>
                      </a:lnTo>
                      <a:lnTo>
                        <a:pt x="6" y="411"/>
                      </a:lnTo>
                      <a:lnTo>
                        <a:pt x="6" y="410"/>
                      </a:lnTo>
                      <a:lnTo>
                        <a:pt x="6" y="410"/>
                      </a:lnTo>
                      <a:lnTo>
                        <a:pt x="6" y="410"/>
                      </a:lnTo>
                      <a:lnTo>
                        <a:pt x="6" y="410"/>
                      </a:lnTo>
                      <a:lnTo>
                        <a:pt x="6" y="410"/>
                      </a:lnTo>
                      <a:lnTo>
                        <a:pt x="6" y="410"/>
                      </a:lnTo>
                      <a:lnTo>
                        <a:pt x="6" y="409"/>
                      </a:lnTo>
                      <a:lnTo>
                        <a:pt x="6" y="409"/>
                      </a:lnTo>
                      <a:lnTo>
                        <a:pt x="6" y="409"/>
                      </a:lnTo>
                      <a:lnTo>
                        <a:pt x="6" y="409"/>
                      </a:lnTo>
                      <a:lnTo>
                        <a:pt x="6" y="409"/>
                      </a:lnTo>
                      <a:lnTo>
                        <a:pt x="6" y="409"/>
                      </a:lnTo>
                      <a:lnTo>
                        <a:pt x="6" y="408"/>
                      </a:lnTo>
                      <a:lnTo>
                        <a:pt x="5" y="408"/>
                      </a:lnTo>
                      <a:lnTo>
                        <a:pt x="6" y="408"/>
                      </a:lnTo>
                      <a:lnTo>
                        <a:pt x="6" y="408"/>
                      </a:lnTo>
                      <a:lnTo>
                        <a:pt x="5" y="408"/>
                      </a:lnTo>
                      <a:lnTo>
                        <a:pt x="5" y="407"/>
                      </a:lnTo>
                      <a:lnTo>
                        <a:pt x="5" y="408"/>
                      </a:lnTo>
                      <a:lnTo>
                        <a:pt x="5" y="408"/>
                      </a:lnTo>
                      <a:lnTo>
                        <a:pt x="5" y="407"/>
                      </a:lnTo>
                      <a:lnTo>
                        <a:pt x="5" y="407"/>
                      </a:lnTo>
                      <a:lnTo>
                        <a:pt x="5" y="407"/>
                      </a:lnTo>
                      <a:lnTo>
                        <a:pt x="4" y="407"/>
                      </a:lnTo>
                      <a:lnTo>
                        <a:pt x="4" y="406"/>
                      </a:lnTo>
                      <a:lnTo>
                        <a:pt x="4" y="407"/>
                      </a:lnTo>
                      <a:lnTo>
                        <a:pt x="4" y="406"/>
                      </a:lnTo>
                      <a:lnTo>
                        <a:pt x="4" y="406"/>
                      </a:lnTo>
                      <a:lnTo>
                        <a:pt x="4" y="406"/>
                      </a:lnTo>
                      <a:lnTo>
                        <a:pt x="4" y="406"/>
                      </a:lnTo>
                      <a:lnTo>
                        <a:pt x="4" y="406"/>
                      </a:lnTo>
                      <a:lnTo>
                        <a:pt x="3" y="406"/>
                      </a:lnTo>
                      <a:lnTo>
                        <a:pt x="3" y="405"/>
                      </a:lnTo>
                      <a:lnTo>
                        <a:pt x="4" y="405"/>
                      </a:lnTo>
                      <a:lnTo>
                        <a:pt x="4" y="405"/>
                      </a:lnTo>
                      <a:lnTo>
                        <a:pt x="3" y="405"/>
                      </a:lnTo>
                      <a:lnTo>
                        <a:pt x="3" y="405"/>
                      </a:lnTo>
                      <a:lnTo>
                        <a:pt x="3" y="405"/>
                      </a:lnTo>
                      <a:lnTo>
                        <a:pt x="3" y="405"/>
                      </a:lnTo>
                      <a:lnTo>
                        <a:pt x="3" y="405"/>
                      </a:lnTo>
                      <a:lnTo>
                        <a:pt x="3" y="405"/>
                      </a:lnTo>
                      <a:lnTo>
                        <a:pt x="3" y="405"/>
                      </a:lnTo>
                      <a:lnTo>
                        <a:pt x="2" y="405"/>
                      </a:lnTo>
                      <a:lnTo>
                        <a:pt x="2" y="404"/>
                      </a:lnTo>
                      <a:lnTo>
                        <a:pt x="2" y="404"/>
                      </a:lnTo>
                      <a:lnTo>
                        <a:pt x="2" y="404"/>
                      </a:lnTo>
                      <a:lnTo>
                        <a:pt x="2" y="404"/>
                      </a:lnTo>
                      <a:lnTo>
                        <a:pt x="2" y="404"/>
                      </a:lnTo>
                      <a:lnTo>
                        <a:pt x="2" y="404"/>
                      </a:lnTo>
                      <a:lnTo>
                        <a:pt x="2" y="404"/>
                      </a:lnTo>
                      <a:lnTo>
                        <a:pt x="1" y="404"/>
                      </a:lnTo>
                      <a:lnTo>
                        <a:pt x="1" y="404"/>
                      </a:lnTo>
                      <a:lnTo>
                        <a:pt x="1" y="404"/>
                      </a:lnTo>
                      <a:lnTo>
                        <a:pt x="1" y="404"/>
                      </a:lnTo>
                      <a:lnTo>
                        <a:pt x="1" y="403"/>
                      </a:lnTo>
                      <a:lnTo>
                        <a:pt x="0" y="403"/>
                      </a:lnTo>
                      <a:lnTo>
                        <a:pt x="1" y="403"/>
                      </a:lnTo>
                      <a:lnTo>
                        <a:pt x="0" y="403"/>
                      </a:lnTo>
                      <a:lnTo>
                        <a:pt x="0" y="403"/>
                      </a:lnTo>
                      <a:lnTo>
                        <a:pt x="0" y="402"/>
                      </a:lnTo>
                      <a:lnTo>
                        <a:pt x="0" y="402"/>
                      </a:lnTo>
                      <a:lnTo>
                        <a:pt x="0" y="402"/>
                      </a:lnTo>
                      <a:lnTo>
                        <a:pt x="0" y="402"/>
                      </a:lnTo>
                      <a:lnTo>
                        <a:pt x="0" y="402"/>
                      </a:lnTo>
                      <a:lnTo>
                        <a:pt x="0" y="402"/>
                      </a:lnTo>
                      <a:lnTo>
                        <a:pt x="0" y="401"/>
                      </a:lnTo>
                      <a:lnTo>
                        <a:pt x="0" y="401"/>
                      </a:lnTo>
                      <a:lnTo>
                        <a:pt x="0" y="401"/>
                      </a:lnTo>
                      <a:lnTo>
                        <a:pt x="0" y="401"/>
                      </a:lnTo>
                      <a:lnTo>
                        <a:pt x="0" y="401"/>
                      </a:lnTo>
                      <a:lnTo>
                        <a:pt x="0" y="401"/>
                      </a:lnTo>
                      <a:lnTo>
                        <a:pt x="0" y="400"/>
                      </a:lnTo>
                      <a:lnTo>
                        <a:pt x="0" y="400"/>
                      </a:lnTo>
                      <a:lnTo>
                        <a:pt x="0" y="400"/>
                      </a:lnTo>
                      <a:lnTo>
                        <a:pt x="0" y="400"/>
                      </a:lnTo>
                      <a:lnTo>
                        <a:pt x="0" y="400"/>
                      </a:lnTo>
                      <a:lnTo>
                        <a:pt x="0" y="400"/>
                      </a:lnTo>
                      <a:lnTo>
                        <a:pt x="0" y="400"/>
                      </a:lnTo>
                      <a:lnTo>
                        <a:pt x="0" y="399"/>
                      </a:lnTo>
                      <a:lnTo>
                        <a:pt x="0" y="399"/>
                      </a:lnTo>
                      <a:lnTo>
                        <a:pt x="0" y="399"/>
                      </a:lnTo>
                      <a:lnTo>
                        <a:pt x="0" y="399"/>
                      </a:lnTo>
                      <a:lnTo>
                        <a:pt x="0" y="399"/>
                      </a:lnTo>
                      <a:lnTo>
                        <a:pt x="0" y="399"/>
                      </a:lnTo>
                      <a:lnTo>
                        <a:pt x="0" y="398"/>
                      </a:lnTo>
                      <a:lnTo>
                        <a:pt x="0" y="398"/>
                      </a:lnTo>
                      <a:lnTo>
                        <a:pt x="0" y="398"/>
                      </a:lnTo>
                      <a:lnTo>
                        <a:pt x="0" y="398"/>
                      </a:lnTo>
                      <a:lnTo>
                        <a:pt x="0" y="398"/>
                      </a:lnTo>
                      <a:lnTo>
                        <a:pt x="0" y="398"/>
                      </a:lnTo>
                      <a:lnTo>
                        <a:pt x="0" y="397"/>
                      </a:lnTo>
                      <a:lnTo>
                        <a:pt x="0" y="397"/>
                      </a:lnTo>
                      <a:lnTo>
                        <a:pt x="0" y="397"/>
                      </a:lnTo>
                      <a:lnTo>
                        <a:pt x="0" y="397"/>
                      </a:lnTo>
                      <a:lnTo>
                        <a:pt x="0" y="397"/>
                      </a:lnTo>
                      <a:lnTo>
                        <a:pt x="0" y="396"/>
                      </a:lnTo>
                      <a:lnTo>
                        <a:pt x="0" y="396"/>
                      </a:lnTo>
                      <a:lnTo>
                        <a:pt x="0" y="396"/>
                      </a:lnTo>
                      <a:lnTo>
                        <a:pt x="0" y="396"/>
                      </a:lnTo>
                      <a:lnTo>
                        <a:pt x="0" y="396"/>
                      </a:lnTo>
                      <a:lnTo>
                        <a:pt x="0" y="396"/>
                      </a:lnTo>
                      <a:lnTo>
                        <a:pt x="0" y="396"/>
                      </a:lnTo>
                      <a:lnTo>
                        <a:pt x="0" y="395"/>
                      </a:lnTo>
                      <a:lnTo>
                        <a:pt x="0" y="395"/>
                      </a:lnTo>
                      <a:lnTo>
                        <a:pt x="0" y="395"/>
                      </a:lnTo>
                      <a:lnTo>
                        <a:pt x="0" y="395"/>
                      </a:lnTo>
                      <a:lnTo>
                        <a:pt x="1" y="394"/>
                      </a:lnTo>
                      <a:lnTo>
                        <a:pt x="0" y="394"/>
                      </a:lnTo>
                      <a:lnTo>
                        <a:pt x="1" y="394"/>
                      </a:lnTo>
                      <a:lnTo>
                        <a:pt x="1" y="394"/>
                      </a:lnTo>
                      <a:lnTo>
                        <a:pt x="1" y="393"/>
                      </a:lnTo>
                      <a:lnTo>
                        <a:pt x="1" y="393"/>
                      </a:lnTo>
                      <a:lnTo>
                        <a:pt x="1" y="393"/>
                      </a:lnTo>
                      <a:lnTo>
                        <a:pt x="1" y="392"/>
                      </a:lnTo>
                      <a:lnTo>
                        <a:pt x="1" y="393"/>
                      </a:lnTo>
                      <a:lnTo>
                        <a:pt x="1" y="392"/>
                      </a:lnTo>
                      <a:lnTo>
                        <a:pt x="0" y="392"/>
                      </a:lnTo>
                      <a:lnTo>
                        <a:pt x="0" y="392"/>
                      </a:lnTo>
                      <a:lnTo>
                        <a:pt x="0" y="392"/>
                      </a:lnTo>
                      <a:lnTo>
                        <a:pt x="0" y="391"/>
                      </a:lnTo>
                      <a:lnTo>
                        <a:pt x="0" y="391"/>
                      </a:lnTo>
                      <a:lnTo>
                        <a:pt x="0" y="391"/>
                      </a:lnTo>
                      <a:lnTo>
                        <a:pt x="1" y="391"/>
                      </a:lnTo>
                      <a:lnTo>
                        <a:pt x="1" y="391"/>
                      </a:lnTo>
                      <a:lnTo>
                        <a:pt x="0" y="391"/>
                      </a:lnTo>
                      <a:lnTo>
                        <a:pt x="1" y="391"/>
                      </a:lnTo>
                      <a:lnTo>
                        <a:pt x="0" y="390"/>
                      </a:lnTo>
                      <a:lnTo>
                        <a:pt x="0" y="390"/>
                      </a:lnTo>
                      <a:lnTo>
                        <a:pt x="0" y="390"/>
                      </a:lnTo>
                      <a:lnTo>
                        <a:pt x="0" y="390"/>
                      </a:lnTo>
                      <a:lnTo>
                        <a:pt x="0" y="390"/>
                      </a:lnTo>
                      <a:lnTo>
                        <a:pt x="1" y="390"/>
                      </a:lnTo>
                      <a:lnTo>
                        <a:pt x="1" y="389"/>
                      </a:lnTo>
                      <a:lnTo>
                        <a:pt x="0" y="389"/>
                      </a:lnTo>
                      <a:lnTo>
                        <a:pt x="0" y="389"/>
                      </a:lnTo>
                      <a:lnTo>
                        <a:pt x="1" y="389"/>
                      </a:lnTo>
                      <a:lnTo>
                        <a:pt x="0" y="389"/>
                      </a:lnTo>
                      <a:lnTo>
                        <a:pt x="0" y="389"/>
                      </a:lnTo>
                      <a:lnTo>
                        <a:pt x="1" y="389"/>
                      </a:lnTo>
                      <a:lnTo>
                        <a:pt x="1" y="388"/>
                      </a:lnTo>
                      <a:lnTo>
                        <a:pt x="1" y="388"/>
                      </a:lnTo>
                      <a:lnTo>
                        <a:pt x="1" y="388"/>
                      </a:lnTo>
                      <a:lnTo>
                        <a:pt x="1" y="388"/>
                      </a:lnTo>
                      <a:lnTo>
                        <a:pt x="1" y="388"/>
                      </a:lnTo>
                      <a:lnTo>
                        <a:pt x="1" y="388"/>
                      </a:lnTo>
                      <a:lnTo>
                        <a:pt x="1" y="388"/>
                      </a:lnTo>
                      <a:lnTo>
                        <a:pt x="1" y="388"/>
                      </a:lnTo>
                      <a:lnTo>
                        <a:pt x="1" y="387"/>
                      </a:lnTo>
                      <a:lnTo>
                        <a:pt x="1" y="387"/>
                      </a:lnTo>
                      <a:lnTo>
                        <a:pt x="1" y="387"/>
                      </a:lnTo>
                      <a:lnTo>
                        <a:pt x="1" y="387"/>
                      </a:lnTo>
                      <a:lnTo>
                        <a:pt x="1" y="387"/>
                      </a:lnTo>
                      <a:lnTo>
                        <a:pt x="1" y="387"/>
                      </a:lnTo>
                      <a:lnTo>
                        <a:pt x="1" y="387"/>
                      </a:lnTo>
                      <a:lnTo>
                        <a:pt x="1" y="386"/>
                      </a:lnTo>
                      <a:lnTo>
                        <a:pt x="1" y="386"/>
                      </a:lnTo>
                      <a:lnTo>
                        <a:pt x="1" y="386"/>
                      </a:lnTo>
                      <a:lnTo>
                        <a:pt x="1" y="386"/>
                      </a:lnTo>
                      <a:lnTo>
                        <a:pt x="1" y="386"/>
                      </a:lnTo>
                      <a:lnTo>
                        <a:pt x="1" y="386"/>
                      </a:lnTo>
                      <a:lnTo>
                        <a:pt x="1" y="386"/>
                      </a:lnTo>
                      <a:lnTo>
                        <a:pt x="1" y="385"/>
                      </a:lnTo>
                      <a:lnTo>
                        <a:pt x="1" y="385"/>
                      </a:lnTo>
                      <a:lnTo>
                        <a:pt x="2" y="385"/>
                      </a:lnTo>
                      <a:lnTo>
                        <a:pt x="1" y="385"/>
                      </a:lnTo>
                      <a:lnTo>
                        <a:pt x="2" y="385"/>
                      </a:lnTo>
                      <a:lnTo>
                        <a:pt x="2" y="385"/>
                      </a:lnTo>
                      <a:lnTo>
                        <a:pt x="2" y="385"/>
                      </a:lnTo>
                      <a:lnTo>
                        <a:pt x="2" y="385"/>
                      </a:lnTo>
                      <a:lnTo>
                        <a:pt x="2" y="385"/>
                      </a:lnTo>
                      <a:lnTo>
                        <a:pt x="2" y="385"/>
                      </a:lnTo>
                      <a:lnTo>
                        <a:pt x="2" y="384"/>
                      </a:lnTo>
                      <a:lnTo>
                        <a:pt x="2" y="384"/>
                      </a:lnTo>
                      <a:lnTo>
                        <a:pt x="2" y="384"/>
                      </a:lnTo>
                      <a:lnTo>
                        <a:pt x="2" y="384"/>
                      </a:lnTo>
                      <a:lnTo>
                        <a:pt x="2" y="384"/>
                      </a:lnTo>
                      <a:lnTo>
                        <a:pt x="2" y="384"/>
                      </a:lnTo>
                      <a:lnTo>
                        <a:pt x="2" y="384"/>
                      </a:lnTo>
                      <a:lnTo>
                        <a:pt x="2" y="383"/>
                      </a:lnTo>
                      <a:lnTo>
                        <a:pt x="2" y="383"/>
                      </a:lnTo>
                      <a:lnTo>
                        <a:pt x="2" y="383"/>
                      </a:lnTo>
                      <a:lnTo>
                        <a:pt x="2" y="383"/>
                      </a:lnTo>
                      <a:lnTo>
                        <a:pt x="2" y="383"/>
                      </a:lnTo>
                      <a:lnTo>
                        <a:pt x="2" y="383"/>
                      </a:lnTo>
                      <a:lnTo>
                        <a:pt x="2" y="383"/>
                      </a:lnTo>
                      <a:lnTo>
                        <a:pt x="2" y="383"/>
                      </a:lnTo>
                      <a:lnTo>
                        <a:pt x="2" y="382"/>
                      </a:lnTo>
                      <a:lnTo>
                        <a:pt x="2" y="382"/>
                      </a:lnTo>
                      <a:lnTo>
                        <a:pt x="2" y="382"/>
                      </a:lnTo>
                      <a:lnTo>
                        <a:pt x="2" y="382"/>
                      </a:lnTo>
                      <a:lnTo>
                        <a:pt x="2" y="382"/>
                      </a:lnTo>
                      <a:lnTo>
                        <a:pt x="2" y="382"/>
                      </a:lnTo>
                      <a:lnTo>
                        <a:pt x="2" y="382"/>
                      </a:lnTo>
                      <a:lnTo>
                        <a:pt x="2" y="381"/>
                      </a:lnTo>
                      <a:lnTo>
                        <a:pt x="2" y="381"/>
                      </a:lnTo>
                      <a:lnTo>
                        <a:pt x="2" y="381"/>
                      </a:lnTo>
                      <a:lnTo>
                        <a:pt x="2" y="381"/>
                      </a:lnTo>
                      <a:lnTo>
                        <a:pt x="2" y="381"/>
                      </a:lnTo>
                      <a:lnTo>
                        <a:pt x="2" y="381"/>
                      </a:lnTo>
                      <a:lnTo>
                        <a:pt x="2" y="381"/>
                      </a:lnTo>
                      <a:lnTo>
                        <a:pt x="2" y="381"/>
                      </a:lnTo>
                      <a:lnTo>
                        <a:pt x="2" y="380"/>
                      </a:lnTo>
                      <a:lnTo>
                        <a:pt x="2" y="380"/>
                      </a:lnTo>
                      <a:lnTo>
                        <a:pt x="3" y="380"/>
                      </a:lnTo>
                      <a:lnTo>
                        <a:pt x="3" y="380"/>
                      </a:lnTo>
                      <a:lnTo>
                        <a:pt x="3" y="380"/>
                      </a:lnTo>
                      <a:lnTo>
                        <a:pt x="3" y="380"/>
                      </a:lnTo>
                      <a:lnTo>
                        <a:pt x="3" y="380"/>
                      </a:lnTo>
                      <a:lnTo>
                        <a:pt x="3" y="380"/>
                      </a:lnTo>
                      <a:lnTo>
                        <a:pt x="3" y="380"/>
                      </a:lnTo>
                      <a:lnTo>
                        <a:pt x="3" y="380"/>
                      </a:lnTo>
                      <a:lnTo>
                        <a:pt x="3" y="380"/>
                      </a:lnTo>
                      <a:lnTo>
                        <a:pt x="3" y="380"/>
                      </a:lnTo>
                      <a:lnTo>
                        <a:pt x="3" y="380"/>
                      </a:lnTo>
                      <a:lnTo>
                        <a:pt x="3" y="380"/>
                      </a:lnTo>
                      <a:lnTo>
                        <a:pt x="3" y="379"/>
                      </a:lnTo>
                      <a:lnTo>
                        <a:pt x="3" y="380"/>
                      </a:lnTo>
                      <a:lnTo>
                        <a:pt x="4" y="379"/>
                      </a:lnTo>
                      <a:lnTo>
                        <a:pt x="4" y="379"/>
                      </a:lnTo>
                      <a:lnTo>
                        <a:pt x="4" y="379"/>
                      </a:lnTo>
                      <a:lnTo>
                        <a:pt x="4" y="379"/>
                      </a:lnTo>
                      <a:lnTo>
                        <a:pt x="4" y="379"/>
                      </a:lnTo>
                      <a:lnTo>
                        <a:pt x="3" y="379"/>
                      </a:lnTo>
                      <a:lnTo>
                        <a:pt x="3" y="379"/>
                      </a:lnTo>
                      <a:lnTo>
                        <a:pt x="3" y="379"/>
                      </a:lnTo>
                      <a:lnTo>
                        <a:pt x="3" y="379"/>
                      </a:lnTo>
                      <a:lnTo>
                        <a:pt x="4" y="378"/>
                      </a:lnTo>
                      <a:lnTo>
                        <a:pt x="4" y="379"/>
                      </a:lnTo>
                      <a:lnTo>
                        <a:pt x="4" y="379"/>
                      </a:lnTo>
                      <a:lnTo>
                        <a:pt x="4" y="378"/>
                      </a:lnTo>
                      <a:lnTo>
                        <a:pt x="4" y="378"/>
                      </a:lnTo>
                      <a:lnTo>
                        <a:pt x="4" y="378"/>
                      </a:lnTo>
                      <a:lnTo>
                        <a:pt x="4" y="378"/>
                      </a:lnTo>
                      <a:lnTo>
                        <a:pt x="4" y="378"/>
                      </a:lnTo>
                      <a:lnTo>
                        <a:pt x="4" y="378"/>
                      </a:lnTo>
                      <a:lnTo>
                        <a:pt x="4" y="378"/>
                      </a:lnTo>
                      <a:lnTo>
                        <a:pt x="4" y="378"/>
                      </a:lnTo>
                      <a:lnTo>
                        <a:pt x="4" y="378"/>
                      </a:lnTo>
                      <a:lnTo>
                        <a:pt x="4" y="378"/>
                      </a:lnTo>
                      <a:lnTo>
                        <a:pt x="4" y="378"/>
                      </a:lnTo>
                      <a:lnTo>
                        <a:pt x="4" y="378"/>
                      </a:lnTo>
                      <a:lnTo>
                        <a:pt x="4" y="377"/>
                      </a:lnTo>
                      <a:lnTo>
                        <a:pt x="4" y="377"/>
                      </a:lnTo>
                      <a:lnTo>
                        <a:pt x="4" y="377"/>
                      </a:lnTo>
                      <a:lnTo>
                        <a:pt x="4" y="377"/>
                      </a:lnTo>
                      <a:lnTo>
                        <a:pt x="4" y="377"/>
                      </a:lnTo>
                      <a:lnTo>
                        <a:pt x="4" y="377"/>
                      </a:lnTo>
                      <a:lnTo>
                        <a:pt x="5" y="377"/>
                      </a:lnTo>
                      <a:lnTo>
                        <a:pt x="4" y="376"/>
                      </a:lnTo>
                      <a:lnTo>
                        <a:pt x="5" y="376"/>
                      </a:lnTo>
                      <a:lnTo>
                        <a:pt x="5" y="376"/>
                      </a:lnTo>
                      <a:lnTo>
                        <a:pt x="4" y="376"/>
                      </a:lnTo>
                      <a:lnTo>
                        <a:pt x="4" y="376"/>
                      </a:lnTo>
                      <a:lnTo>
                        <a:pt x="4" y="376"/>
                      </a:lnTo>
                      <a:lnTo>
                        <a:pt x="4" y="376"/>
                      </a:lnTo>
                      <a:lnTo>
                        <a:pt x="4" y="376"/>
                      </a:lnTo>
                      <a:lnTo>
                        <a:pt x="4" y="375"/>
                      </a:lnTo>
                      <a:lnTo>
                        <a:pt x="4" y="375"/>
                      </a:lnTo>
                      <a:lnTo>
                        <a:pt x="4" y="375"/>
                      </a:lnTo>
                      <a:lnTo>
                        <a:pt x="4" y="375"/>
                      </a:lnTo>
                      <a:lnTo>
                        <a:pt x="4" y="375"/>
                      </a:lnTo>
                      <a:lnTo>
                        <a:pt x="4" y="375"/>
                      </a:lnTo>
                      <a:lnTo>
                        <a:pt x="4" y="375"/>
                      </a:lnTo>
                      <a:lnTo>
                        <a:pt x="4" y="375"/>
                      </a:lnTo>
                      <a:lnTo>
                        <a:pt x="4" y="375"/>
                      </a:lnTo>
                      <a:lnTo>
                        <a:pt x="4" y="374"/>
                      </a:lnTo>
                      <a:lnTo>
                        <a:pt x="4" y="374"/>
                      </a:lnTo>
                      <a:lnTo>
                        <a:pt x="4" y="374"/>
                      </a:lnTo>
                      <a:lnTo>
                        <a:pt x="4" y="374"/>
                      </a:lnTo>
                      <a:lnTo>
                        <a:pt x="4" y="373"/>
                      </a:lnTo>
                      <a:lnTo>
                        <a:pt x="3" y="373"/>
                      </a:lnTo>
                      <a:lnTo>
                        <a:pt x="3" y="373"/>
                      </a:lnTo>
                      <a:lnTo>
                        <a:pt x="4" y="373"/>
                      </a:lnTo>
                      <a:lnTo>
                        <a:pt x="3" y="373"/>
                      </a:lnTo>
                      <a:lnTo>
                        <a:pt x="3" y="373"/>
                      </a:lnTo>
                      <a:lnTo>
                        <a:pt x="4" y="373"/>
                      </a:lnTo>
                      <a:lnTo>
                        <a:pt x="4" y="373"/>
                      </a:lnTo>
                      <a:lnTo>
                        <a:pt x="4" y="372"/>
                      </a:lnTo>
                      <a:lnTo>
                        <a:pt x="3" y="372"/>
                      </a:lnTo>
                      <a:lnTo>
                        <a:pt x="3" y="372"/>
                      </a:lnTo>
                      <a:lnTo>
                        <a:pt x="4" y="372"/>
                      </a:lnTo>
                      <a:lnTo>
                        <a:pt x="4" y="372"/>
                      </a:lnTo>
                      <a:lnTo>
                        <a:pt x="4" y="372"/>
                      </a:lnTo>
                      <a:lnTo>
                        <a:pt x="3" y="372"/>
                      </a:lnTo>
                      <a:lnTo>
                        <a:pt x="3" y="372"/>
                      </a:lnTo>
                      <a:lnTo>
                        <a:pt x="3" y="372"/>
                      </a:lnTo>
                      <a:lnTo>
                        <a:pt x="3" y="372"/>
                      </a:lnTo>
                      <a:lnTo>
                        <a:pt x="3" y="372"/>
                      </a:lnTo>
                      <a:lnTo>
                        <a:pt x="3" y="371"/>
                      </a:lnTo>
                      <a:lnTo>
                        <a:pt x="3" y="371"/>
                      </a:lnTo>
                      <a:lnTo>
                        <a:pt x="4" y="371"/>
                      </a:lnTo>
                      <a:lnTo>
                        <a:pt x="4" y="371"/>
                      </a:lnTo>
                      <a:lnTo>
                        <a:pt x="4" y="371"/>
                      </a:lnTo>
                      <a:lnTo>
                        <a:pt x="4" y="370"/>
                      </a:lnTo>
                      <a:lnTo>
                        <a:pt x="4" y="370"/>
                      </a:lnTo>
                      <a:lnTo>
                        <a:pt x="4" y="370"/>
                      </a:lnTo>
                      <a:lnTo>
                        <a:pt x="4" y="370"/>
                      </a:lnTo>
                      <a:lnTo>
                        <a:pt x="4" y="370"/>
                      </a:lnTo>
                      <a:lnTo>
                        <a:pt x="4" y="370"/>
                      </a:lnTo>
                      <a:lnTo>
                        <a:pt x="5" y="370"/>
                      </a:lnTo>
                      <a:lnTo>
                        <a:pt x="5" y="370"/>
                      </a:lnTo>
                      <a:lnTo>
                        <a:pt x="5" y="369"/>
                      </a:lnTo>
                      <a:lnTo>
                        <a:pt x="5" y="369"/>
                      </a:lnTo>
                      <a:lnTo>
                        <a:pt x="5" y="369"/>
                      </a:lnTo>
                      <a:lnTo>
                        <a:pt x="5" y="368"/>
                      </a:lnTo>
                      <a:lnTo>
                        <a:pt x="5" y="368"/>
                      </a:lnTo>
                      <a:lnTo>
                        <a:pt x="5" y="368"/>
                      </a:lnTo>
                      <a:lnTo>
                        <a:pt x="5" y="368"/>
                      </a:lnTo>
                      <a:lnTo>
                        <a:pt x="5" y="368"/>
                      </a:lnTo>
                      <a:lnTo>
                        <a:pt x="6" y="368"/>
                      </a:lnTo>
                      <a:lnTo>
                        <a:pt x="6" y="368"/>
                      </a:lnTo>
                      <a:lnTo>
                        <a:pt x="6" y="368"/>
                      </a:lnTo>
                      <a:lnTo>
                        <a:pt x="6" y="367"/>
                      </a:lnTo>
                      <a:lnTo>
                        <a:pt x="7" y="367"/>
                      </a:lnTo>
                      <a:lnTo>
                        <a:pt x="7" y="366"/>
                      </a:lnTo>
                      <a:lnTo>
                        <a:pt x="7" y="365"/>
                      </a:lnTo>
                      <a:lnTo>
                        <a:pt x="7" y="365"/>
                      </a:lnTo>
                      <a:lnTo>
                        <a:pt x="7" y="365"/>
                      </a:lnTo>
                      <a:lnTo>
                        <a:pt x="7" y="365"/>
                      </a:lnTo>
                      <a:lnTo>
                        <a:pt x="7" y="365"/>
                      </a:lnTo>
                      <a:lnTo>
                        <a:pt x="7" y="364"/>
                      </a:lnTo>
                      <a:lnTo>
                        <a:pt x="8" y="364"/>
                      </a:lnTo>
                      <a:lnTo>
                        <a:pt x="8" y="363"/>
                      </a:lnTo>
                      <a:lnTo>
                        <a:pt x="8" y="363"/>
                      </a:lnTo>
                      <a:lnTo>
                        <a:pt x="8" y="363"/>
                      </a:lnTo>
                      <a:lnTo>
                        <a:pt x="8" y="362"/>
                      </a:lnTo>
                      <a:lnTo>
                        <a:pt x="8" y="361"/>
                      </a:lnTo>
                      <a:lnTo>
                        <a:pt x="8" y="361"/>
                      </a:lnTo>
                      <a:lnTo>
                        <a:pt x="9" y="361"/>
                      </a:lnTo>
                      <a:lnTo>
                        <a:pt x="9" y="361"/>
                      </a:lnTo>
                      <a:lnTo>
                        <a:pt x="9" y="361"/>
                      </a:lnTo>
                      <a:lnTo>
                        <a:pt x="9" y="361"/>
                      </a:lnTo>
                      <a:lnTo>
                        <a:pt x="9" y="361"/>
                      </a:lnTo>
                      <a:lnTo>
                        <a:pt x="9" y="361"/>
                      </a:lnTo>
                      <a:lnTo>
                        <a:pt x="9" y="361"/>
                      </a:lnTo>
                      <a:lnTo>
                        <a:pt x="10" y="361"/>
                      </a:lnTo>
                      <a:lnTo>
                        <a:pt x="10" y="360"/>
                      </a:lnTo>
                      <a:lnTo>
                        <a:pt x="10" y="360"/>
                      </a:lnTo>
                      <a:lnTo>
                        <a:pt x="10" y="360"/>
                      </a:lnTo>
                      <a:lnTo>
                        <a:pt x="10" y="360"/>
                      </a:lnTo>
                      <a:lnTo>
                        <a:pt x="10" y="359"/>
                      </a:lnTo>
                      <a:lnTo>
                        <a:pt x="10" y="359"/>
                      </a:lnTo>
                      <a:lnTo>
                        <a:pt x="10" y="359"/>
                      </a:lnTo>
                      <a:lnTo>
                        <a:pt x="11" y="359"/>
                      </a:lnTo>
                      <a:lnTo>
                        <a:pt x="11" y="359"/>
                      </a:lnTo>
                      <a:lnTo>
                        <a:pt x="11" y="358"/>
                      </a:lnTo>
                      <a:lnTo>
                        <a:pt x="11" y="358"/>
                      </a:lnTo>
                      <a:lnTo>
                        <a:pt x="11" y="358"/>
                      </a:lnTo>
                      <a:lnTo>
                        <a:pt x="11" y="357"/>
                      </a:lnTo>
                      <a:lnTo>
                        <a:pt x="11" y="357"/>
                      </a:lnTo>
                      <a:lnTo>
                        <a:pt x="11" y="357"/>
                      </a:lnTo>
                      <a:lnTo>
                        <a:pt x="12" y="357"/>
                      </a:lnTo>
                      <a:lnTo>
                        <a:pt x="12" y="357"/>
                      </a:lnTo>
                      <a:lnTo>
                        <a:pt x="12" y="357"/>
                      </a:lnTo>
                      <a:lnTo>
                        <a:pt x="12" y="357"/>
                      </a:lnTo>
                      <a:lnTo>
                        <a:pt x="12" y="357"/>
                      </a:lnTo>
                      <a:lnTo>
                        <a:pt x="13" y="357"/>
                      </a:lnTo>
                      <a:lnTo>
                        <a:pt x="13" y="356"/>
                      </a:lnTo>
                      <a:lnTo>
                        <a:pt x="12" y="356"/>
                      </a:lnTo>
                      <a:lnTo>
                        <a:pt x="13" y="356"/>
                      </a:lnTo>
                      <a:lnTo>
                        <a:pt x="13" y="356"/>
                      </a:lnTo>
                      <a:lnTo>
                        <a:pt x="13" y="356"/>
                      </a:lnTo>
                      <a:lnTo>
                        <a:pt x="14" y="356"/>
                      </a:lnTo>
                      <a:lnTo>
                        <a:pt x="13" y="356"/>
                      </a:lnTo>
                      <a:lnTo>
                        <a:pt x="13" y="355"/>
                      </a:lnTo>
                      <a:lnTo>
                        <a:pt x="13" y="355"/>
                      </a:lnTo>
                      <a:lnTo>
                        <a:pt x="14" y="356"/>
                      </a:lnTo>
                      <a:lnTo>
                        <a:pt x="14" y="356"/>
                      </a:lnTo>
                      <a:lnTo>
                        <a:pt x="14" y="355"/>
                      </a:lnTo>
                      <a:lnTo>
                        <a:pt x="14" y="355"/>
                      </a:lnTo>
                      <a:lnTo>
                        <a:pt x="13" y="355"/>
                      </a:lnTo>
                      <a:lnTo>
                        <a:pt x="13" y="355"/>
                      </a:lnTo>
                      <a:lnTo>
                        <a:pt x="14" y="355"/>
                      </a:lnTo>
                      <a:lnTo>
                        <a:pt x="14" y="355"/>
                      </a:lnTo>
                      <a:lnTo>
                        <a:pt x="14" y="355"/>
                      </a:lnTo>
                      <a:lnTo>
                        <a:pt x="14" y="355"/>
                      </a:lnTo>
                      <a:lnTo>
                        <a:pt x="14" y="354"/>
                      </a:lnTo>
                      <a:lnTo>
                        <a:pt x="15" y="355"/>
                      </a:lnTo>
                      <a:lnTo>
                        <a:pt x="15" y="355"/>
                      </a:lnTo>
                      <a:lnTo>
                        <a:pt x="15" y="354"/>
                      </a:lnTo>
                      <a:lnTo>
                        <a:pt x="15" y="354"/>
                      </a:lnTo>
                      <a:lnTo>
                        <a:pt x="15" y="354"/>
                      </a:lnTo>
                      <a:lnTo>
                        <a:pt x="15" y="354"/>
                      </a:lnTo>
                      <a:lnTo>
                        <a:pt x="15" y="354"/>
                      </a:lnTo>
                      <a:lnTo>
                        <a:pt x="16" y="354"/>
                      </a:lnTo>
                      <a:lnTo>
                        <a:pt x="16" y="354"/>
                      </a:lnTo>
                      <a:lnTo>
                        <a:pt x="15" y="354"/>
                      </a:lnTo>
                      <a:lnTo>
                        <a:pt x="15" y="354"/>
                      </a:lnTo>
                      <a:lnTo>
                        <a:pt x="16" y="354"/>
                      </a:lnTo>
                      <a:lnTo>
                        <a:pt x="16" y="354"/>
                      </a:lnTo>
                      <a:lnTo>
                        <a:pt x="16" y="354"/>
                      </a:lnTo>
                      <a:lnTo>
                        <a:pt x="16" y="353"/>
                      </a:lnTo>
                      <a:lnTo>
                        <a:pt x="16" y="353"/>
                      </a:lnTo>
                      <a:lnTo>
                        <a:pt x="16" y="353"/>
                      </a:lnTo>
                      <a:lnTo>
                        <a:pt x="16" y="353"/>
                      </a:lnTo>
                      <a:lnTo>
                        <a:pt x="15" y="353"/>
                      </a:lnTo>
                      <a:lnTo>
                        <a:pt x="15" y="353"/>
                      </a:lnTo>
                      <a:lnTo>
                        <a:pt x="15" y="353"/>
                      </a:lnTo>
                      <a:lnTo>
                        <a:pt x="15" y="352"/>
                      </a:lnTo>
                      <a:lnTo>
                        <a:pt x="16" y="353"/>
                      </a:lnTo>
                      <a:lnTo>
                        <a:pt x="16" y="352"/>
                      </a:lnTo>
                      <a:lnTo>
                        <a:pt x="15" y="352"/>
                      </a:lnTo>
                      <a:lnTo>
                        <a:pt x="15" y="352"/>
                      </a:lnTo>
                      <a:lnTo>
                        <a:pt x="15" y="352"/>
                      </a:lnTo>
                      <a:lnTo>
                        <a:pt x="15" y="352"/>
                      </a:lnTo>
                      <a:lnTo>
                        <a:pt x="15" y="352"/>
                      </a:lnTo>
                      <a:lnTo>
                        <a:pt x="15" y="352"/>
                      </a:lnTo>
                      <a:lnTo>
                        <a:pt x="15" y="351"/>
                      </a:lnTo>
                      <a:lnTo>
                        <a:pt x="15" y="351"/>
                      </a:lnTo>
                      <a:lnTo>
                        <a:pt x="15" y="351"/>
                      </a:lnTo>
                      <a:lnTo>
                        <a:pt x="15" y="351"/>
                      </a:lnTo>
                      <a:lnTo>
                        <a:pt x="15" y="351"/>
                      </a:lnTo>
                      <a:lnTo>
                        <a:pt x="16" y="351"/>
                      </a:lnTo>
                      <a:lnTo>
                        <a:pt x="16" y="350"/>
                      </a:lnTo>
                      <a:lnTo>
                        <a:pt x="16" y="350"/>
                      </a:lnTo>
                      <a:lnTo>
                        <a:pt x="16" y="350"/>
                      </a:lnTo>
                      <a:lnTo>
                        <a:pt x="16" y="350"/>
                      </a:lnTo>
                      <a:lnTo>
                        <a:pt x="16" y="350"/>
                      </a:lnTo>
                      <a:lnTo>
                        <a:pt x="16" y="350"/>
                      </a:lnTo>
                      <a:lnTo>
                        <a:pt x="16" y="349"/>
                      </a:lnTo>
                      <a:lnTo>
                        <a:pt x="16" y="349"/>
                      </a:lnTo>
                      <a:lnTo>
                        <a:pt x="16" y="350"/>
                      </a:lnTo>
                      <a:lnTo>
                        <a:pt x="16" y="349"/>
                      </a:lnTo>
                      <a:lnTo>
                        <a:pt x="16" y="349"/>
                      </a:lnTo>
                      <a:lnTo>
                        <a:pt x="16" y="349"/>
                      </a:lnTo>
                      <a:lnTo>
                        <a:pt x="16" y="349"/>
                      </a:lnTo>
                      <a:lnTo>
                        <a:pt x="16" y="348"/>
                      </a:lnTo>
                      <a:lnTo>
                        <a:pt x="16" y="348"/>
                      </a:lnTo>
                      <a:lnTo>
                        <a:pt x="16" y="348"/>
                      </a:lnTo>
                      <a:lnTo>
                        <a:pt x="16" y="348"/>
                      </a:lnTo>
                      <a:lnTo>
                        <a:pt x="17" y="348"/>
                      </a:lnTo>
                      <a:lnTo>
                        <a:pt x="16" y="347"/>
                      </a:lnTo>
                      <a:lnTo>
                        <a:pt x="17" y="346"/>
                      </a:lnTo>
                      <a:lnTo>
                        <a:pt x="16" y="345"/>
                      </a:lnTo>
                      <a:lnTo>
                        <a:pt x="17" y="345"/>
                      </a:lnTo>
                      <a:lnTo>
                        <a:pt x="17" y="346"/>
                      </a:lnTo>
                      <a:lnTo>
                        <a:pt x="17" y="345"/>
                      </a:lnTo>
                      <a:lnTo>
                        <a:pt x="17" y="345"/>
                      </a:lnTo>
                      <a:lnTo>
                        <a:pt x="17" y="344"/>
                      </a:lnTo>
                      <a:lnTo>
                        <a:pt x="17" y="344"/>
                      </a:lnTo>
                      <a:lnTo>
                        <a:pt x="18" y="344"/>
                      </a:lnTo>
                      <a:lnTo>
                        <a:pt x="18" y="344"/>
                      </a:lnTo>
                      <a:lnTo>
                        <a:pt x="18" y="344"/>
                      </a:lnTo>
                      <a:lnTo>
                        <a:pt x="18" y="343"/>
                      </a:lnTo>
                      <a:lnTo>
                        <a:pt x="18" y="343"/>
                      </a:lnTo>
                      <a:lnTo>
                        <a:pt x="18" y="343"/>
                      </a:lnTo>
                      <a:lnTo>
                        <a:pt x="18" y="342"/>
                      </a:lnTo>
                      <a:lnTo>
                        <a:pt x="18" y="342"/>
                      </a:lnTo>
                      <a:lnTo>
                        <a:pt x="18" y="341"/>
                      </a:lnTo>
                      <a:lnTo>
                        <a:pt x="18" y="341"/>
                      </a:lnTo>
                      <a:lnTo>
                        <a:pt x="18" y="341"/>
                      </a:lnTo>
                      <a:lnTo>
                        <a:pt x="18" y="342"/>
                      </a:lnTo>
                      <a:lnTo>
                        <a:pt x="19" y="341"/>
                      </a:lnTo>
                      <a:lnTo>
                        <a:pt x="18" y="341"/>
                      </a:lnTo>
                      <a:lnTo>
                        <a:pt x="18" y="341"/>
                      </a:lnTo>
                      <a:lnTo>
                        <a:pt x="19" y="341"/>
                      </a:lnTo>
                      <a:lnTo>
                        <a:pt x="19" y="340"/>
                      </a:lnTo>
                      <a:lnTo>
                        <a:pt x="19" y="340"/>
                      </a:lnTo>
                      <a:lnTo>
                        <a:pt x="19" y="339"/>
                      </a:lnTo>
                      <a:lnTo>
                        <a:pt x="20" y="339"/>
                      </a:lnTo>
                      <a:lnTo>
                        <a:pt x="20" y="339"/>
                      </a:lnTo>
                      <a:lnTo>
                        <a:pt x="19" y="339"/>
                      </a:lnTo>
                      <a:lnTo>
                        <a:pt x="20" y="339"/>
                      </a:lnTo>
                      <a:lnTo>
                        <a:pt x="20" y="338"/>
                      </a:lnTo>
                      <a:lnTo>
                        <a:pt x="20" y="338"/>
                      </a:lnTo>
                      <a:lnTo>
                        <a:pt x="20" y="337"/>
                      </a:lnTo>
                      <a:lnTo>
                        <a:pt x="20" y="338"/>
                      </a:lnTo>
                      <a:lnTo>
                        <a:pt x="20" y="338"/>
                      </a:lnTo>
                      <a:lnTo>
                        <a:pt x="21" y="338"/>
                      </a:lnTo>
                      <a:lnTo>
                        <a:pt x="21" y="338"/>
                      </a:lnTo>
                      <a:lnTo>
                        <a:pt x="21" y="338"/>
                      </a:lnTo>
                      <a:lnTo>
                        <a:pt x="21" y="338"/>
                      </a:lnTo>
                      <a:lnTo>
                        <a:pt x="22" y="338"/>
                      </a:lnTo>
                      <a:lnTo>
                        <a:pt x="22" y="338"/>
                      </a:lnTo>
                      <a:lnTo>
                        <a:pt x="22" y="338"/>
                      </a:lnTo>
                      <a:lnTo>
                        <a:pt x="22" y="338"/>
                      </a:lnTo>
                      <a:lnTo>
                        <a:pt x="22" y="338"/>
                      </a:lnTo>
                      <a:lnTo>
                        <a:pt x="23" y="338"/>
                      </a:lnTo>
                      <a:lnTo>
                        <a:pt x="23" y="338"/>
                      </a:lnTo>
                      <a:lnTo>
                        <a:pt x="23" y="338"/>
                      </a:lnTo>
                      <a:lnTo>
                        <a:pt x="24" y="338"/>
                      </a:lnTo>
                      <a:lnTo>
                        <a:pt x="24" y="338"/>
                      </a:lnTo>
                      <a:lnTo>
                        <a:pt x="23" y="338"/>
                      </a:lnTo>
                      <a:lnTo>
                        <a:pt x="23" y="338"/>
                      </a:lnTo>
                      <a:lnTo>
                        <a:pt x="24" y="338"/>
                      </a:lnTo>
                      <a:lnTo>
                        <a:pt x="24" y="338"/>
                      </a:lnTo>
                      <a:lnTo>
                        <a:pt x="24" y="338"/>
                      </a:lnTo>
                      <a:lnTo>
                        <a:pt x="24" y="337"/>
                      </a:lnTo>
                      <a:lnTo>
                        <a:pt x="24" y="337"/>
                      </a:lnTo>
                      <a:lnTo>
                        <a:pt x="24" y="337"/>
                      </a:lnTo>
                      <a:lnTo>
                        <a:pt x="24" y="337"/>
                      </a:lnTo>
                      <a:lnTo>
                        <a:pt x="24" y="337"/>
                      </a:lnTo>
                      <a:lnTo>
                        <a:pt x="24" y="338"/>
                      </a:lnTo>
                      <a:lnTo>
                        <a:pt x="24" y="338"/>
                      </a:lnTo>
                      <a:lnTo>
                        <a:pt x="25" y="338"/>
                      </a:lnTo>
                      <a:lnTo>
                        <a:pt x="25" y="337"/>
                      </a:lnTo>
                      <a:lnTo>
                        <a:pt x="25" y="337"/>
                      </a:lnTo>
                      <a:lnTo>
                        <a:pt x="25" y="337"/>
                      </a:lnTo>
                      <a:lnTo>
                        <a:pt x="24" y="336"/>
                      </a:lnTo>
                      <a:lnTo>
                        <a:pt x="25" y="336"/>
                      </a:lnTo>
                      <a:lnTo>
                        <a:pt x="25" y="336"/>
                      </a:lnTo>
                      <a:lnTo>
                        <a:pt x="25" y="336"/>
                      </a:lnTo>
                      <a:lnTo>
                        <a:pt x="26" y="336"/>
                      </a:lnTo>
                      <a:lnTo>
                        <a:pt x="26" y="336"/>
                      </a:lnTo>
                      <a:lnTo>
                        <a:pt x="26" y="336"/>
                      </a:lnTo>
                      <a:lnTo>
                        <a:pt x="26" y="336"/>
                      </a:lnTo>
                      <a:lnTo>
                        <a:pt x="26" y="336"/>
                      </a:lnTo>
                      <a:lnTo>
                        <a:pt x="26" y="336"/>
                      </a:lnTo>
                      <a:lnTo>
                        <a:pt x="26" y="336"/>
                      </a:lnTo>
                      <a:lnTo>
                        <a:pt x="26" y="335"/>
                      </a:lnTo>
                      <a:lnTo>
                        <a:pt x="26" y="335"/>
                      </a:lnTo>
                      <a:lnTo>
                        <a:pt x="26" y="335"/>
                      </a:lnTo>
                      <a:lnTo>
                        <a:pt x="25" y="334"/>
                      </a:lnTo>
                      <a:lnTo>
                        <a:pt x="25" y="334"/>
                      </a:lnTo>
                      <a:lnTo>
                        <a:pt x="25" y="334"/>
                      </a:lnTo>
                      <a:lnTo>
                        <a:pt x="26" y="334"/>
                      </a:lnTo>
                      <a:lnTo>
                        <a:pt x="26" y="334"/>
                      </a:lnTo>
                      <a:lnTo>
                        <a:pt x="26" y="333"/>
                      </a:lnTo>
                      <a:lnTo>
                        <a:pt x="26" y="333"/>
                      </a:lnTo>
                      <a:lnTo>
                        <a:pt x="27" y="333"/>
                      </a:lnTo>
                      <a:lnTo>
                        <a:pt x="26" y="334"/>
                      </a:lnTo>
                      <a:lnTo>
                        <a:pt x="26" y="334"/>
                      </a:lnTo>
                      <a:lnTo>
                        <a:pt x="26" y="335"/>
                      </a:lnTo>
                      <a:lnTo>
                        <a:pt x="27" y="334"/>
                      </a:lnTo>
                      <a:lnTo>
                        <a:pt x="27" y="334"/>
                      </a:lnTo>
                      <a:lnTo>
                        <a:pt x="28" y="334"/>
                      </a:lnTo>
                      <a:lnTo>
                        <a:pt x="28" y="334"/>
                      </a:lnTo>
                      <a:lnTo>
                        <a:pt x="28" y="333"/>
                      </a:lnTo>
                      <a:lnTo>
                        <a:pt x="28" y="333"/>
                      </a:lnTo>
                      <a:lnTo>
                        <a:pt x="28" y="333"/>
                      </a:lnTo>
                      <a:lnTo>
                        <a:pt x="29" y="333"/>
                      </a:lnTo>
                      <a:lnTo>
                        <a:pt x="29" y="333"/>
                      </a:lnTo>
                      <a:lnTo>
                        <a:pt x="29" y="332"/>
                      </a:lnTo>
                      <a:lnTo>
                        <a:pt x="29" y="332"/>
                      </a:lnTo>
                      <a:lnTo>
                        <a:pt x="29" y="332"/>
                      </a:lnTo>
                      <a:lnTo>
                        <a:pt x="29" y="332"/>
                      </a:lnTo>
                      <a:lnTo>
                        <a:pt x="29" y="332"/>
                      </a:lnTo>
                      <a:lnTo>
                        <a:pt x="29" y="332"/>
                      </a:lnTo>
                      <a:lnTo>
                        <a:pt x="29" y="332"/>
                      </a:lnTo>
                      <a:lnTo>
                        <a:pt x="30" y="331"/>
                      </a:lnTo>
                      <a:lnTo>
                        <a:pt x="30" y="331"/>
                      </a:lnTo>
                      <a:lnTo>
                        <a:pt x="30" y="332"/>
                      </a:lnTo>
                      <a:lnTo>
                        <a:pt x="30" y="332"/>
                      </a:lnTo>
                      <a:lnTo>
                        <a:pt x="31" y="332"/>
                      </a:lnTo>
                      <a:lnTo>
                        <a:pt x="31" y="332"/>
                      </a:lnTo>
                      <a:lnTo>
                        <a:pt x="31" y="331"/>
                      </a:lnTo>
                      <a:lnTo>
                        <a:pt x="31" y="331"/>
                      </a:lnTo>
                      <a:lnTo>
                        <a:pt x="31" y="331"/>
                      </a:lnTo>
                      <a:lnTo>
                        <a:pt x="32" y="331"/>
                      </a:lnTo>
                      <a:lnTo>
                        <a:pt x="32" y="331"/>
                      </a:lnTo>
                      <a:lnTo>
                        <a:pt x="32" y="331"/>
                      </a:lnTo>
                      <a:lnTo>
                        <a:pt x="32" y="331"/>
                      </a:lnTo>
                      <a:lnTo>
                        <a:pt x="32" y="331"/>
                      </a:lnTo>
                      <a:lnTo>
                        <a:pt x="33" y="331"/>
                      </a:lnTo>
                      <a:lnTo>
                        <a:pt x="33" y="331"/>
                      </a:lnTo>
                      <a:lnTo>
                        <a:pt x="34" y="331"/>
                      </a:lnTo>
                      <a:lnTo>
                        <a:pt x="34" y="331"/>
                      </a:lnTo>
                      <a:lnTo>
                        <a:pt x="34" y="331"/>
                      </a:lnTo>
                      <a:lnTo>
                        <a:pt x="34" y="330"/>
                      </a:lnTo>
                      <a:lnTo>
                        <a:pt x="34" y="330"/>
                      </a:lnTo>
                      <a:lnTo>
                        <a:pt x="34" y="330"/>
                      </a:lnTo>
                      <a:lnTo>
                        <a:pt x="35" y="329"/>
                      </a:lnTo>
                      <a:lnTo>
                        <a:pt x="35" y="329"/>
                      </a:lnTo>
                      <a:lnTo>
                        <a:pt x="36" y="329"/>
                      </a:lnTo>
                      <a:lnTo>
                        <a:pt x="36" y="329"/>
                      </a:lnTo>
                      <a:lnTo>
                        <a:pt x="36" y="329"/>
                      </a:lnTo>
                      <a:lnTo>
                        <a:pt x="36" y="329"/>
                      </a:lnTo>
                      <a:lnTo>
                        <a:pt x="36" y="329"/>
                      </a:lnTo>
                      <a:lnTo>
                        <a:pt x="37" y="329"/>
                      </a:lnTo>
                      <a:lnTo>
                        <a:pt x="37" y="329"/>
                      </a:lnTo>
                      <a:lnTo>
                        <a:pt x="37" y="329"/>
                      </a:lnTo>
                      <a:lnTo>
                        <a:pt x="37" y="328"/>
                      </a:lnTo>
                      <a:lnTo>
                        <a:pt x="37" y="327"/>
                      </a:lnTo>
                      <a:lnTo>
                        <a:pt x="37" y="327"/>
                      </a:lnTo>
                      <a:lnTo>
                        <a:pt x="38" y="327"/>
                      </a:lnTo>
                      <a:lnTo>
                        <a:pt x="38" y="326"/>
                      </a:lnTo>
                      <a:lnTo>
                        <a:pt x="39" y="326"/>
                      </a:lnTo>
                      <a:lnTo>
                        <a:pt x="39" y="326"/>
                      </a:lnTo>
                      <a:lnTo>
                        <a:pt x="39" y="326"/>
                      </a:lnTo>
                      <a:lnTo>
                        <a:pt x="39" y="326"/>
                      </a:lnTo>
                      <a:lnTo>
                        <a:pt x="39" y="325"/>
                      </a:lnTo>
                      <a:lnTo>
                        <a:pt x="39" y="324"/>
                      </a:lnTo>
                      <a:lnTo>
                        <a:pt x="39" y="324"/>
                      </a:lnTo>
                      <a:lnTo>
                        <a:pt x="39" y="324"/>
                      </a:lnTo>
                      <a:lnTo>
                        <a:pt x="40" y="324"/>
                      </a:lnTo>
                      <a:lnTo>
                        <a:pt x="39" y="323"/>
                      </a:lnTo>
                      <a:lnTo>
                        <a:pt x="39" y="324"/>
                      </a:lnTo>
                      <a:lnTo>
                        <a:pt x="39" y="324"/>
                      </a:lnTo>
                      <a:lnTo>
                        <a:pt x="39" y="323"/>
                      </a:lnTo>
                      <a:lnTo>
                        <a:pt x="39" y="323"/>
                      </a:lnTo>
                      <a:lnTo>
                        <a:pt x="39" y="323"/>
                      </a:lnTo>
                      <a:lnTo>
                        <a:pt x="40" y="323"/>
                      </a:lnTo>
                      <a:lnTo>
                        <a:pt x="40" y="323"/>
                      </a:lnTo>
                      <a:lnTo>
                        <a:pt x="40" y="323"/>
                      </a:lnTo>
                      <a:lnTo>
                        <a:pt x="40" y="322"/>
                      </a:lnTo>
                      <a:lnTo>
                        <a:pt x="41" y="323"/>
                      </a:lnTo>
                      <a:lnTo>
                        <a:pt x="41" y="323"/>
                      </a:lnTo>
                      <a:lnTo>
                        <a:pt x="41" y="322"/>
                      </a:lnTo>
                      <a:lnTo>
                        <a:pt x="40" y="321"/>
                      </a:lnTo>
                      <a:lnTo>
                        <a:pt x="40" y="321"/>
                      </a:lnTo>
                      <a:lnTo>
                        <a:pt x="40" y="321"/>
                      </a:lnTo>
                      <a:lnTo>
                        <a:pt x="40" y="320"/>
                      </a:lnTo>
                      <a:lnTo>
                        <a:pt x="41" y="320"/>
                      </a:lnTo>
                      <a:lnTo>
                        <a:pt x="41" y="320"/>
                      </a:lnTo>
                      <a:lnTo>
                        <a:pt x="41" y="321"/>
                      </a:lnTo>
                      <a:lnTo>
                        <a:pt x="42" y="321"/>
                      </a:lnTo>
                      <a:lnTo>
                        <a:pt x="42" y="322"/>
                      </a:lnTo>
                      <a:lnTo>
                        <a:pt x="42" y="322"/>
                      </a:lnTo>
                      <a:lnTo>
                        <a:pt x="43" y="321"/>
                      </a:lnTo>
                      <a:lnTo>
                        <a:pt x="43" y="321"/>
                      </a:lnTo>
                      <a:lnTo>
                        <a:pt x="43" y="321"/>
                      </a:lnTo>
                      <a:lnTo>
                        <a:pt x="42" y="320"/>
                      </a:lnTo>
                      <a:lnTo>
                        <a:pt x="42" y="319"/>
                      </a:lnTo>
                      <a:lnTo>
                        <a:pt x="42" y="319"/>
                      </a:lnTo>
                      <a:lnTo>
                        <a:pt x="41" y="319"/>
                      </a:lnTo>
                      <a:lnTo>
                        <a:pt x="41" y="319"/>
                      </a:lnTo>
                      <a:lnTo>
                        <a:pt x="41" y="319"/>
                      </a:lnTo>
                      <a:lnTo>
                        <a:pt x="41" y="318"/>
                      </a:lnTo>
                      <a:lnTo>
                        <a:pt x="41" y="318"/>
                      </a:lnTo>
                      <a:lnTo>
                        <a:pt x="41" y="318"/>
                      </a:lnTo>
                      <a:lnTo>
                        <a:pt x="42" y="318"/>
                      </a:lnTo>
                      <a:lnTo>
                        <a:pt x="42" y="318"/>
                      </a:lnTo>
                      <a:lnTo>
                        <a:pt x="41" y="318"/>
                      </a:lnTo>
                      <a:lnTo>
                        <a:pt x="41" y="317"/>
                      </a:lnTo>
                      <a:lnTo>
                        <a:pt x="41" y="317"/>
                      </a:lnTo>
                      <a:lnTo>
                        <a:pt x="41" y="317"/>
                      </a:lnTo>
                      <a:lnTo>
                        <a:pt x="42" y="317"/>
                      </a:lnTo>
                      <a:lnTo>
                        <a:pt x="42" y="317"/>
                      </a:lnTo>
                      <a:lnTo>
                        <a:pt x="42" y="317"/>
                      </a:lnTo>
                      <a:lnTo>
                        <a:pt x="43" y="318"/>
                      </a:lnTo>
                      <a:lnTo>
                        <a:pt x="43" y="318"/>
                      </a:lnTo>
                      <a:lnTo>
                        <a:pt x="44" y="318"/>
                      </a:lnTo>
                      <a:lnTo>
                        <a:pt x="44" y="318"/>
                      </a:lnTo>
                      <a:lnTo>
                        <a:pt x="44" y="318"/>
                      </a:lnTo>
                      <a:lnTo>
                        <a:pt x="44" y="317"/>
                      </a:lnTo>
                      <a:lnTo>
                        <a:pt x="44" y="317"/>
                      </a:lnTo>
                      <a:lnTo>
                        <a:pt x="44" y="316"/>
                      </a:lnTo>
                      <a:lnTo>
                        <a:pt x="44" y="316"/>
                      </a:lnTo>
                      <a:lnTo>
                        <a:pt x="44" y="316"/>
                      </a:lnTo>
                      <a:lnTo>
                        <a:pt x="44" y="316"/>
                      </a:lnTo>
                      <a:lnTo>
                        <a:pt x="44" y="317"/>
                      </a:lnTo>
                      <a:lnTo>
                        <a:pt x="45" y="317"/>
                      </a:lnTo>
                      <a:lnTo>
                        <a:pt x="46" y="317"/>
                      </a:lnTo>
                      <a:lnTo>
                        <a:pt x="46" y="317"/>
                      </a:lnTo>
                      <a:lnTo>
                        <a:pt x="46" y="317"/>
                      </a:lnTo>
                      <a:lnTo>
                        <a:pt x="46" y="317"/>
                      </a:lnTo>
                      <a:lnTo>
                        <a:pt x="46" y="316"/>
                      </a:lnTo>
                      <a:lnTo>
                        <a:pt x="46" y="316"/>
                      </a:lnTo>
                      <a:lnTo>
                        <a:pt x="46" y="316"/>
                      </a:lnTo>
                      <a:lnTo>
                        <a:pt x="47" y="316"/>
                      </a:lnTo>
                      <a:lnTo>
                        <a:pt x="47" y="316"/>
                      </a:lnTo>
                      <a:lnTo>
                        <a:pt x="47" y="315"/>
                      </a:lnTo>
                      <a:lnTo>
                        <a:pt x="46" y="315"/>
                      </a:lnTo>
                      <a:lnTo>
                        <a:pt x="46" y="314"/>
                      </a:lnTo>
                      <a:lnTo>
                        <a:pt x="47" y="315"/>
                      </a:lnTo>
                      <a:lnTo>
                        <a:pt x="48" y="315"/>
                      </a:lnTo>
                      <a:lnTo>
                        <a:pt x="48" y="315"/>
                      </a:lnTo>
                      <a:lnTo>
                        <a:pt x="48" y="315"/>
                      </a:lnTo>
                      <a:lnTo>
                        <a:pt x="48" y="314"/>
                      </a:lnTo>
                      <a:lnTo>
                        <a:pt x="48" y="314"/>
                      </a:lnTo>
                      <a:lnTo>
                        <a:pt x="48" y="314"/>
                      </a:lnTo>
                      <a:lnTo>
                        <a:pt x="49" y="315"/>
                      </a:lnTo>
                      <a:lnTo>
                        <a:pt x="49" y="315"/>
                      </a:lnTo>
                      <a:lnTo>
                        <a:pt x="49" y="313"/>
                      </a:lnTo>
                      <a:lnTo>
                        <a:pt x="49" y="313"/>
                      </a:lnTo>
                      <a:lnTo>
                        <a:pt x="50" y="313"/>
                      </a:lnTo>
                      <a:lnTo>
                        <a:pt x="50" y="312"/>
                      </a:lnTo>
                      <a:lnTo>
                        <a:pt x="49" y="312"/>
                      </a:lnTo>
                      <a:lnTo>
                        <a:pt x="49" y="312"/>
                      </a:lnTo>
                      <a:lnTo>
                        <a:pt x="49" y="312"/>
                      </a:lnTo>
                      <a:lnTo>
                        <a:pt x="49" y="311"/>
                      </a:lnTo>
                      <a:lnTo>
                        <a:pt x="49" y="311"/>
                      </a:lnTo>
                      <a:lnTo>
                        <a:pt x="49" y="311"/>
                      </a:lnTo>
                      <a:lnTo>
                        <a:pt x="50" y="311"/>
                      </a:lnTo>
                      <a:lnTo>
                        <a:pt x="51" y="311"/>
                      </a:lnTo>
                      <a:lnTo>
                        <a:pt x="51" y="311"/>
                      </a:lnTo>
                      <a:lnTo>
                        <a:pt x="51" y="310"/>
                      </a:lnTo>
                      <a:lnTo>
                        <a:pt x="51" y="310"/>
                      </a:lnTo>
                      <a:lnTo>
                        <a:pt x="51" y="309"/>
                      </a:lnTo>
                      <a:lnTo>
                        <a:pt x="51" y="309"/>
                      </a:lnTo>
                      <a:lnTo>
                        <a:pt x="51" y="309"/>
                      </a:lnTo>
                      <a:lnTo>
                        <a:pt x="51" y="308"/>
                      </a:lnTo>
                      <a:lnTo>
                        <a:pt x="51" y="308"/>
                      </a:lnTo>
                      <a:lnTo>
                        <a:pt x="51" y="308"/>
                      </a:lnTo>
                      <a:lnTo>
                        <a:pt x="51" y="308"/>
                      </a:lnTo>
                      <a:lnTo>
                        <a:pt x="51" y="308"/>
                      </a:lnTo>
                      <a:lnTo>
                        <a:pt x="51" y="307"/>
                      </a:lnTo>
                      <a:lnTo>
                        <a:pt x="51" y="308"/>
                      </a:lnTo>
                      <a:lnTo>
                        <a:pt x="51" y="308"/>
                      </a:lnTo>
                      <a:lnTo>
                        <a:pt x="50" y="308"/>
                      </a:lnTo>
                      <a:lnTo>
                        <a:pt x="50" y="308"/>
                      </a:lnTo>
                      <a:lnTo>
                        <a:pt x="50" y="307"/>
                      </a:lnTo>
                      <a:lnTo>
                        <a:pt x="51" y="307"/>
                      </a:lnTo>
                      <a:lnTo>
                        <a:pt x="51" y="307"/>
                      </a:lnTo>
                      <a:lnTo>
                        <a:pt x="51" y="306"/>
                      </a:lnTo>
                      <a:lnTo>
                        <a:pt x="50" y="306"/>
                      </a:lnTo>
                      <a:lnTo>
                        <a:pt x="50" y="306"/>
                      </a:lnTo>
                      <a:lnTo>
                        <a:pt x="49" y="306"/>
                      </a:lnTo>
                      <a:lnTo>
                        <a:pt x="49" y="305"/>
                      </a:lnTo>
                      <a:lnTo>
                        <a:pt x="49" y="305"/>
                      </a:lnTo>
                      <a:lnTo>
                        <a:pt x="49" y="305"/>
                      </a:lnTo>
                      <a:lnTo>
                        <a:pt x="49" y="304"/>
                      </a:lnTo>
                      <a:lnTo>
                        <a:pt x="49" y="304"/>
                      </a:lnTo>
                      <a:lnTo>
                        <a:pt x="48" y="303"/>
                      </a:lnTo>
                      <a:lnTo>
                        <a:pt x="47" y="304"/>
                      </a:lnTo>
                      <a:lnTo>
                        <a:pt x="46" y="304"/>
                      </a:lnTo>
                      <a:lnTo>
                        <a:pt x="45" y="302"/>
                      </a:lnTo>
                      <a:lnTo>
                        <a:pt x="46" y="302"/>
                      </a:lnTo>
                      <a:lnTo>
                        <a:pt x="46" y="302"/>
                      </a:lnTo>
                      <a:lnTo>
                        <a:pt x="46" y="301"/>
                      </a:lnTo>
                      <a:lnTo>
                        <a:pt x="46" y="301"/>
                      </a:lnTo>
                      <a:lnTo>
                        <a:pt x="46" y="301"/>
                      </a:lnTo>
                      <a:lnTo>
                        <a:pt x="46" y="301"/>
                      </a:lnTo>
                      <a:lnTo>
                        <a:pt x="46" y="301"/>
                      </a:lnTo>
                      <a:lnTo>
                        <a:pt x="45" y="300"/>
                      </a:lnTo>
                      <a:lnTo>
                        <a:pt x="46" y="299"/>
                      </a:lnTo>
                      <a:lnTo>
                        <a:pt x="45" y="299"/>
                      </a:lnTo>
                      <a:lnTo>
                        <a:pt x="45" y="299"/>
                      </a:lnTo>
                      <a:lnTo>
                        <a:pt x="45" y="299"/>
                      </a:lnTo>
                      <a:lnTo>
                        <a:pt x="46" y="298"/>
                      </a:lnTo>
                      <a:lnTo>
                        <a:pt x="46" y="298"/>
                      </a:lnTo>
                      <a:lnTo>
                        <a:pt x="46" y="298"/>
                      </a:lnTo>
                      <a:lnTo>
                        <a:pt x="46" y="297"/>
                      </a:lnTo>
                      <a:lnTo>
                        <a:pt x="46" y="297"/>
                      </a:lnTo>
                      <a:lnTo>
                        <a:pt x="46" y="297"/>
                      </a:lnTo>
                      <a:lnTo>
                        <a:pt x="46" y="296"/>
                      </a:lnTo>
                      <a:lnTo>
                        <a:pt x="46" y="296"/>
                      </a:lnTo>
                      <a:lnTo>
                        <a:pt x="46" y="296"/>
                      </a:lnTo>
                      <a:lnTo>
                        <a:pt x="46" y="295"/>
                      </a:lnTo>
                      <a:lnTo>
                        <a:pt x="47" y="295"/>
                      </a:lnTo>
                      <a:lnTo>
                        <a:pt x="47" y="294"/>
                      </a:lnTo>
                      <a:lnTo>
                        <a:pt x="47" y="294"/>
                      </a:lnTo>
                      <a:lnTo>
                        <a:pt x="48" y="294"/>
                      </a:lnTo>
                      <a:lnTo>
                        <a:pt x="48" y="293"/>
                      </a:lnTo>
                      <a:lnTo>
                        <a:pt x="49" y="293"/>
                      </a:lnTo>
                      <a:lnTo>
                        <a:pt x="49" y="294"/>
                      </a:lnTo>
                      <a:lnTo>
                        <a:pt x="49" y="294"/>
                      </a:lnTo>
                      <a:lnTo>
                        <a:pt x="50" y="294"/>
                      </a:lnTo>
                      <a:lnTo>
                        <a:pt x="50" y="294"/>
                      </a:lnTo>
                      <a:lnTo>
                        <a:pt x="50" y="294"/>
                      </a:lnTo>
                      <a:lnTo>
                        <a:pt x="51" y="294"/>
                      </a:lnTo>
                      <a:lnTo>
                        <a:pt x="51" y="294"/>
                      </a:lnTo>
                      <a:lnTo>
                        <a:pt x="52" y="293"/>
                      </a:lnTo>
                      <a:lnTo>
                        <a:pt x="52" y="293"/>
                      </a:lnTo>
                      <a:lnTo>
                        <a:pt x="54" y="293"/>
                      </a:lnTo>
                      <a:lnTo>
                        <a:pt x="54" y="293"/>
                      </a:lnTo>
                      <a:lnTo>
                        <a:pt x="54" y="292"/>
                      </a:lnTo>
                      <a:lnTo>
                        <a:pt x="54" y="292"/>
                      </a:lnTo>
                      <a:lnTo>
                        <a:pt x="54" y="291"/>
                      </a:lnTo>
                      <a:lnTo>
                        <a:pt x="54" y="291"/>
                      </a:lnTo>
                      <a:lnTo>
                        <a:pt x="55" y="292"/>
                      </a:lnTo>
                      <a:lnTo>
                        <a:pt x="55" y="292"/>
                      </a:lnTo>
                      <a:lnTo>
                        <a:pt x="55" y="293"/>
                      </a:lnTo>
                      <a:lnTo>
                        <a:pt x="56" y="293"/>
                      </a:lnTo>
                      <a:lnTo>
                        <a:pt x="56" y="293"/>
                      </a:lnTo>
                      <a:lnTo>
                        <a:pt x="56" y="292"/>
                      </a:lnTo>
                      <a:lnTo>
                        <a:pt x="57" y="292"/>
                      </a:lnTo>
                      <a:lnTo>
                        <a:pt x="56" y="292"/>
                      </a:lnTo>
                      <a:lnTo>
                        <a:pt x="56" y="292"/>
                      </a:lnTo>
                      <a:lnTo>
                        <a:pt x="56" y="291"/>
                      </a:lnTo>
                      <a:lnTo>
                        <a:pt x="56" y="291"/>
                      </a:lnTo>
                      <a:lnTo>
                        <a:pt x="55" y="290"/>
                      </a:lnTo>
                      <a:lnTo>
                        <a:pt x="55" y="290"/>
                      </a:lnTo>
                      <a:lnTo>
                        <a:pt x="55" y="290"/>
                      </a:lnTo>
                      <a:lnTo>
                        <a:pt x="55" y="289"/>
                      </a:lnTo>
                      <a:lnTo>
                        <a:pt x="55" y="289"/>
                      </a:lnTo>
                      <a:lnTo>
                        <a:pt x="56" y="289"/>
                      </a:lnTo>
                      <a:lnTo>
                        <a:pt x="56" y="289"/>
                      </a:lnTo>
                      <a:lnTo>
                        <a:pt x="57" y="289"/>
                      </a:lnTo>
                      <a:lnTo>
                        <a:pt x="57" y="289"/>
                      </a:lnTo>
                      <a:lnTo>
                        <a:pt x="57" y="289"/>
                      </a:lnTo>
                      <a:lnTo>
                        <a:pt x="56" y="288"/>
                      </a:lnTo>
                      <a:lnTo>
                        <a:pt x="56" y="287"/>
                      </a:lnTo>
                      <a:lnTo>
                        <a:pt x="56" y="287"/>
                      </a:lnTo>
                      <a:lnTo>
                        <a:pt x="56" y="286"/>
                      </a:lnTo>
                      <a:lnTo>
                        <a:pt x="57" y="286"/>
                      </a:lnTo>
                      <a:lnTo>
                        <a:pt x="57" y="286"/>
                      </a:lnTo>
                      <a:lnTo>
                        <a:pt x="57" y="285"/>
                      </a:lnTo>
                      <a:lnTo>
                        <a:pt x="57" y="285"/>
                      </a:lnTo>
                      <a:lnTo>
                        <a:pt x="57" y="285"/>
                      </a:lnTo>
                      <a:lnTo>
                        <a:pt x="58" y="284"/>
                      </a:lnTo>
                      <a:lnTo>
                        <a:pt x="58" y="284"/>
                      </a:lnTo>
                      <a:lnTo>
                        <a:pt x="58" y="284"/>
                      </a:lnTo>
                      <a:lnTo>
                        <a:pt x="59" y="284"/>
                      </a:lnTo>
                      <a:lnTo>
                        <a:pt x="58" y="283"/>
                      </a:lnTo>
                      <a:lnTo>
                        <a:pt x="59" y="283"/>
                      </a:lnTo>
                      <a:lnTo>
                        <a:pt x="59" y="283"/>
                      </a:lnTo>
                      <a:lnTo>
                        <a:pt x="59" y="283"/>
                      </a:lnTo>
                      <a:lnTo>
                        <a:pt x="59" y="283"/>
                      </a:lnTo>
                      <a:lnTo>
                        <a:pt x="59" y="282"/>
                      </a:lnTo>
                      <a:lnTo>
                        <a:pt x="59" y="282"/>
                      </a:lnTo>
                      <a:lnTo>
                        <a:pt x="60" y="283"/>
                      </a:lnTo>
                      <a:lnTo>
                        <a:pt x="60" y="283"/>
                      </a:lnTo>
                      <a:lnTo>
                        <a:pt x="60" y="283"/>
                      </a:lnTo>
                      <a:lnTo>
                        <a:pt x="61" y="283"/>
                      </a:lnTo>
                      <a:lnTo>
                        <a:pt x="61" y="283"/>
                      </a:lnTo>
                      <a:lnTo>
                        <a:pt x="61" y="282"/>
                      </a:lnTo>
                      <a:lnTo>
                        <a:pt x="62" y="282"/>
                      </a:lnTo>
                      <a:lnTo>
                        <a:pt x="62" y="282"/>
                      </a:lnTo>
                      <a:lnTo>
                        <a:pt x="63" y="282"/>
                      </a:lnTo>
                      <a:lnTo>
                        <a:pt x="63" y="282"/>
                      </a:lnTo>
                      <a:lnTo>
                        <a:pt x="64" y="282"/>
                      </a:lnTo>
                      <a:lnTo>
                        <a:pt x="64" y="282"/>
                      </a:lnTo>
                      <a:lnTo>
                        <a:pt x="64" y="281"/>
                      </a:lnTo>
                      <a:lnTo>
                        <a:pt x="65" y="281"/>
                      </a:lnTo>
                      <a:lnTo>
                        <a:pt x="66" y="281"/>
                      </a:lnTo>
                      <a:lnTo>
                        <a:pt x="67" y="280"/>
                      </a:lnTo>
                      <a:lnTo>
                        <a:pt x="67" y="280"/>
                      </a:lnTo>
                      <a:lnTo>
                        <a:pt x="68" y="280"/>
                      </a:lnTo>
                      <a:lnTo>
                        <a:pt x="68" y="280"/>
                      </a:lnTo>
                      <a:lnTo>
                        <a:pt x="69" y="280"/>
                      </a:lnTo>
                      <a:lnTo>
                        <a:pt x="69" y="280"/>
                      </a:lnTo>
                      <a:lnTo>
                        <a:pt x="70" y="280"/>
                      </a:lnTo>
                      <a:lnTo>
                        <a:pt x="70" y="280"/>
                      </a:lnTo>
                      <a:lnTo>
                        <a:pt x="70" y="279"/>
                      </a:lnTo>
                      <a:lnTo>
                        <a:pt x="71" y="279"/>
                      </a:lnTo>
                      <a:lnTo>
                        <a:pt x="71" y="279"/>
                      </a:lnTo>
                      <a:lnTo>
                        <a:pt x="71" y="279"/>
                      </a:lnTo>
                      <a:lnTo>
                        <a:pt x="72" y="279"/>
                      </a:lnTo>
                      <a:lnTo>
                        <a:pt x="72" y="279"/>
                      </a:lnTo>
                      <a:lnTo>
                        <a:pt x="72" y="279"/>
                      </a:lnTo>
                      <a:lnTo>
                        <a:pt x="73" y="278"/>
                      </a:lnTo>
                      <a:lnTo>
                        <a:pt x="74" y="278"/>
                      </a:lnTo>
                      <a:lnTo>
                        <a:pt x="74" y="278"/>
                      </a:lnTo>
                      <a:lnTo>
                        <a:pt x="74" y="276"/>
                      </a:lnTo>
                      <a:lnTo>
                        <a:pt x="74" y="276"/>
                      </a:lnTo>
                      <a:lnTo>
                        <a:pt x="74" y="276"/>
                      </a:lnTo>
                      <a:lnTo>
                        <a:pt x="74" y="276"/>
                      </a:lnTo>
                      <a:lnTo>
                        <a:pt x="74" y="275"/>
                      </a:lnTo>
                      <a:lnTo>
                        <a:pt x="75" y="275"/>
                      </a:lnTo>
                      <a:lnTo>
                        <a:pt x="75" y="274"/>
                      </a:lnTo>
                      <a:lnTo>
                        <a:pt x="75" y="273"/>
                      </a:lnTo>
                      <a:lnTo>
                        <a:pt x="76" y="272"/>
                      </a:lnTo>
                      <a:lnTo>
                        <a:pt x="77" y="271"/>
                      </a:lnTo>
                      <a:lnTo>
                        <a:pt x="77" y="271"/>
                      </a:lnTo>
                      <a:lnTo>
                        <a:pt x="77" y="270"/>
                      </a:lnTo>
                      <a:lnTo>
                        <a:pt x="77" y="270"/>
                      </a:lnTo>
                      <a:lnTo>
                        <a:pt x="78" y="269"/>
                      </a:lnTo>
                      <a:lnTo>
                        <a:pt x="79" y="269"/>
                      </a:lnTo>
                      <a:lnTo>
                        <a:pt x="79" y="268"/>
                      </a:lnTo>
                      <a:lnTo>
                        <a:pt x="79" y="268"/>
                      </a:lnTo>
                      <a:lnTo>
                        <a:pt x="79" y="267"/>
                      </a:lnTo>
                      <a:lnTo>
                        <a:pt x="79" y="267"/>
                      </a:lnTo>
                      <a:lnTo>
                        <a:pt x="80" y="266"/>
                      </a:lnTo>
                      <a:lnTo>
                        <a:pt x="80" y="265"/>
                      </a:lnTo>
                      <a:lnTo>
                        <a:pt x="80" y="265"/>
                      </a:lnTo>
                      <a:lnTo>
                        <a:pt x="80" y="264"/>
                      </a:lnTo>
                      <a:lnTo>
                        <a:pt x="80" y="264"/>
                      </a:lnTo>
                      <a:lnTo>
                        <a:pt x="81" y="264"/>
                      </a:lnTo>
                      <a:lnTo>
                        <a:pt x="82" y="264"/>
                      </a:lnTo>
                      <a:lnTo>
                        <a:pt x="83" y="264"/>
                      </a:lnTo>
                      <a:lnTo>
                        <a:pt x="83" y="264"/>
                      </a:lnTo>
                      <a:lnTo>
                        <a:pt x="84" y="264"/>
                      </a:lnTo>
                      <a:lnTo>
                        <a:pt x="84" y="264"/>
                      </a:lnTo>
                      <a:lnTo>
                        <a:pt x="84" y="264"/>
                      </a:lnTo>
                      <a:lnTo>
                        <a:pt x="85" y="264"/>
                      </a:lnTo>
                      <a:lnTo>
                        <a:pt x="85" y="264"/>
                      </a:lnTo>
                      <a:lnTo>
                        <a:pt x="86" y="264"/>
                      </a:lnTo>
                      <a:lnTo>
                        <a:pt x="87" y="264"/>
                      </a:lnTo>
                      <a:lnTo>
                        <a:pt x="88" y="265"/>
                      </a:lnTo>
                      <a:lnTo>
                        <a:pt x="88" y="265"/>
                      </a:lnTo>
                      <a:lnTo>
                        <a:pt x="89" y="265"/>
                      </a:lnTo>
                      <a:lnTo>
                        <a:pt x="90" y="264"/>
                      </a:lnTo>
                      <a:lnTo>
                        <a:pt x="91" y="264"/>
                      </a:lnTo>
                      <a:lnTo>
                        <a:pt x="91" y="264"/>
                      </a:lnTo>
                      <a:lnTo>
                        <a:pt x="91" y="265"/>
                      </a:lnTo>
                      <a:lnTo>
                        <a:pt x="91" y="265"/>
                      </a:lnTo>
                      <a:lnTo>
                        <a:pt x="92" y="264"/>
                      </a:lnTo>
                      <a:lnTo>
                        <a:pt x="93" y="264"/>
                      </a:lnTo>
                      <a:lnTo>
                        <a:pt x="93" y="264"/>
                      </a:lnTo>
                      <a:lnTo>
                        <a:pt x="94" y="265"/>
                      </a:lnTo>
                      <a:lnTo>
                        <a:pt x="94" y="265"/>
                      </a:lnTo>
                      <a:lnTo>
                        <a:pt x="95" y="265"/>
                      </a:lnTo>
                      <a:lnTo>
                        <a:pt x="96" y="265"/>
                      </a:lnTo>
                      <a:lnTo>
                        <a:pt x="96" y="265"/>
                      </a:lnTo>
                      <a:lnTo>
                        <a:pt x="97" y="265"/>
                      </a:lnTo>
                      <a:lnTo>
                        <a:pt x="98" y="265"/>
                      </a:lnTo>
                      <a:lnTo>
                        <a:pt x="98" y="265"/>
                      </a:lnTo>
                      <a:lnTo>
                        <a:pt x="98" y="264"/>
                      </a:lnTo>
                      <a:lnTo>
                        <a:pt x="99" y="264"/>
                      </a:lnTo>
                      <a:lnTo>
                        <a:pt x="99" y="263"/>
                      </a:lnTo>
                      <a:lnTo>
                        <a:pt x="100" y="263"/>
                      </a:lnTo>
                      <a:lnTo>
                        <a:pt x="100" y="262"/>
                      </a:lnTo>
                      <a:lnTo>
                        <a:pt x="101" y="261"/>
                      </a:lnTo>
                      <a:lnTo>
                        <a:pt x="101" y="261"/>
                      </a:lnTo>
                      <a:lnTo>
                        <a:pt x="101" y="261"/>
                      </a:lnTo>
                      <a:lnTo>
                        <a:pt x="102" y="261"/>
                      </a:lnTo>
                      <a:lnTo>
                        <a:pt x="102" y="261"/>
                      </a:lnTo>
                      <a:lnTo>
                        <a:pt x="102" y="261"/>
                      </a:lnTo>
                      <a:lnTo>
                        <a:pt x="102" y="261"/>
                      </a:lnTo>
                      <a:lnTo>
                        <a:pt x="102" y="261"/>
                      </a:lnTo>
                      <a:lnTo>
                        <a:pt x="102" y="260"/>
                      </a:lnTo>
                      <a:lnTo>
                        <a:pt x="102" y="260"/>
                      </a:lnTo>
                      <a:lnTo>
                        <a:pt x="103" y="259"/>
                      </a:lnTo>
                      <a:lnTo>
                        <a:pt x="103" y="259"/>
                      </a:lnTo>
                      <a:lnTo>
                        <a:pt x="103" y="259"/>
                      </a:lnTo>
                      <a:lnTo>
                        <a:pt x="104" y="259"/>
                      </a:lnTo>
                      <a:lnTo>
                        <a:pt x="106" y="259"/>
                      </a:lnTo>
                      <a:lnTo>
                        <a:pt x="106" y="260"/>
                      </a:lnTo>
                      <a:lnTo>
                        <a:pt x="107" y="261"/>
                      </a:lnTo>
                      <a:lnTo>
                        <a:pt x="107" y="261"/>
                      </a:lnTo>
                      <a:lnTo>
                        <a:pt x="108" y="261"/>
                      </a:lnTo>
                      <a:lnTo>
                        <a:pt x="108" y="261"/>
                      </a:lnTo>
                      <a:lnTo>
                        <a:pt x="108" y="260"/>
                      </a:lnTo>
                      <a:lnTo>
                        <a:pt x="108" y="260"/>
                      </a:lnTo>
                      <a:lnTo>
                        <a:pt x="108" y="259"/>
                      </a:lnTo>
                      <a:lnTo>
                        <a:pt x="109" y="258"/>
                      </a:lnTo>
                      <a:lnTo>
                        <a:pt x="109" y="258"/>
                      </a:lnTo>
                      <a:lnTo>
                        <a:pt x="110" y="258"/>
                      </a:lnTo>
                      <a:lnTo>
                        <a:pt x="111" y="256"/>
                      </a:lnTo>
                      <a:lnTo>
                        <a:pt x="111" y="255"/>
                      </a:lnTo>
                      <a:lnTo>
                        <a:pt x="113" y="253"/>
                      </a:lnTo>
                      <a:lnTo>
                        <a:pt x="113" y="253"/>
                      </a:lnTo>
                      <a:lnTo>
                        <a:pt x="114" y="253"/>
                      </a:lnTo>
                      <a:lnTo>
                        <a:pt x="114" y="253"/>
                      </a:lnTo>
                      <a:lnTo>
                        <a:pt x="114" y="253"/>
                      </a:lnTo>
                      <a:lnTo>
                        <a:pt x="114" y="252"/>
                      </a:lnTo>
                      <a:lnTo>
                        <a:pt x="114" y="252"/>
                      </a:lnTo>
                      <a:lnTo>
                        <a:pt x="115" y="251"/>
                      </a:lnTo>
                      <a:lnTo>
                        <a:pt x="117" y="247"/>
                      </a:lnTo>
                      <a:lnTo>
                        <a:pt x="118" y="246"/>
                      </a:lnTo>
                      <a:lnTo>
                        <a:pt x="118" y="245"/>
                      </a:lnTo>
                      <a:lnTo>
                        <a:pt x="118" y="244"/>
                      </a:lnTo>
                      <a:lnTo>
                        <a:pt x="117" y="240"/>
                      </a:lnTo>
                      <a:lnTo>
                        <a:pt x="116" y="239"/>
                      </a:lnTo>
                      <a:lnTo>
                        <a:pt x="117" y="238"/>
                      </a:lnTo>
                      <a:lnTo>
                        <a:pt x="117" y="238"/>
                      </a:lnTo>
                      <a:lnTo>
                        <a:pt x="118" y="238"/>
                      </a:lnTo>
                      <a:lnTo>
                        <a:pt x="118" y="238"/>
                      </a:lnTo>
                      <a:lnTo>
                        <a:pt x="118" y="238"/>
                      </a:lnTo>
                      <a:lnTo>
                        <a:pt x="118" y="238"/>
                      </a:lnTo>
                      <a:lnTo>
                        <a:pt x="118" y="239"/>
                      </a:lnTo>
                      <a:lnTo>
                        <a:pt x="118" y="239"/>
                      </a:lnTo>
                      <a:lnTo>
                        <a:pt x="118" y="240"/>
                      </a:lnTo>
                      <a:lnTo>
                        <a:pt x="119" y="240"/>
                      </a:lnTo>
                      <a:lnTo>
                        <a:pt x="119" y="240"/>
                      </a:lnTo>
                      <a:lnTo>
                        <a:pt x="120" y="240"/>
                      </a:lnTo>
                      <a:lnTo>
                        <a:pt x="120" y="240"/>
                      </a:lnTo>
                      <a:lnTo>
                        <a:pt x="121" y="239"/>
                      </a:lnTo>
                      <a:lnTo>
                        <a:pt x="121" y="239"/>
                      </a:lnTo>
                      <a:lnTo>
                        <a:pt x="120" y="238"/>
                      </a:lnTo>
                      <a:lnTo>
                        <a:pt x="120" y="237"/>
                      </a:lnTo>
                      <a:lnTo>
                        <a:pt x="120" y="237"/>
                      </a:lnTo>
                      <a:lnTo>
                        <a:pt x="120" y="236"/>
                      </a:lnTo>
                      <a:lnTo>
                        <a:pt x="120" y="236"/>
                      </a:lnTo>
                      <a:lnTo>
                        <a:pt x="121" y="236"/>
                      </a:lnTo>
                      <a:lnTo>
                        <a:pt x="121" y="236"/>
                      </a:lnTo>
                      <a:lnTo>
                        <a:pt x="122" y="236"/>
                      </a:lnTo>
                      <a:lnTo>
                        <a:pt x="122" y="235"/>
                      </a:lnTo>
                      <a:lnTo>
                        <a:pt x="123" y="235"/>
                      </a:lnTo>
                      <a:lnTo>
                        <a:pt x="123" y="235"/>
                      </a:lnTo>
                      <a:lnTo>
                        <a:pt x="123" y="234"/>
                      </a:lnTo>
                      <a:lnTo>
                        <a:pt x="122" y="233"/>
                      </a:lnTo>
                      <a:lnTo>
                        <a:pt x="122" y="232"/>
                      </a:lnTo>
                      <a:lnTo>
                        <a:pt x="123" y="231"/>
                      </a:lnTo>
                      <a:lnTo>
                        <a:pt x="123" y="231"/>
                      </a:lnTo>
                      <a:lnTo>
                        <a:pt x="123" y="230"/>
                      </a:lnTo>
                      <a:lnTo>
                        <a:pt x="123" y="229"/>
                      </a:lnTo>
                      <a:lnTo>
                        <a:pt x="123" y="229"/>
                      </a:lnTo>
                      <a:lnTo>
                        <a:pt x="123" y="228"/>
                      </a:lnTo>
                      <a:lnTo>
                        <a:pt x="124" y="227"/>
                      </a:lnTo>
                      <a:lnTo>
                        <a:pt x="125" y="227"/>
                      </a:lnTo>
                      <a:lnTo>
                        <a:pt x="125" y="226"/>
                      </a:lnTo>
                      <a:lnTo>
                        <a:pt x="125" y="226"/>
                      </a:lnTo>
                      <a:lnTo>
                        <a:pt x="125" y="225"/>
                      </a:lnTo>
                      <a:lnTo>
                        <a:pt x="125" y="225"/>
                      </a:lnTo>
                      <a:lnTo>
                        <a:pt x="125" y="224"/>
                      </a:lnTo>
                      <a:lnTo>
                        <a:pt x="124" y="224"/>
                      </a:lnTo>
                      <a:lnTo>
                        <a:pt x="124" y="223"/>
                      </a:lnTo>
                      <a:lnTo>
                        <a:pt x="124" y="222"/>
                      </a:lnTo>
                      <a:lnTo>
                        <a:pt x="124" y="221"/>
                      </a:lnTo>
                      <a:lnTo>
                        <a:pt x="124" y="220"/>
                      </a:lnTo>
                      <a:lnTo>
                        <a:pt x="124" y="220"/>
                      </a:lnTo>
                      <a:lnTo>
                        <a:pt x="125" y="219"/>
                      </a:lnTo>
                      <a:lnTo>
                        <a:pt x="126" y="219"/>
                      </a:lnTo>
                      <a:lnTo>
                        <a:pt x="126" y="219"/>
                      </a:lnTo>
                      <a:lnTo>
                        <a:pt x="127" y="218"/>
                      </a:lnTo>
                      <a:lnTo>
                        <a:pt x="127" y="218"/>
                      </a:lnTo>
                      <a:lnTo>
                        <a:pt x="127" y="217"/>
                      </a:lnTo>
                      <a:lnTo>
                        <a:pt x="127" y="217"/>
                      </a:lnTo>
                      <a:lnTo>
                        <a:pt x="126" y="217"/>
                      </a:lnTo>
                      <a:lnTo>
                        <a:pt x="126" y="216"/>
                      </a:lnTo>
                      <a:lnTo>
                        <a:pt x="126" y="216"/>
                      </a:lnTo>
                      <a:lnTo>
                        <a:pt x="126" y="215"/>
                      </a:lnTo>
                      <a:lnTo>
                        <a:pt x="126" y="214"/>
                      </a:lnTo>
                      <a:lnTo>
                        <a:pt x="127" y="214"/>
                      </a:lnTo>
                      <a:lnTo>
                        <a:pt x="127" y="213"/>
                      </a:lnTo>
                      <a:lnTo>
                        <a:pt x="127" y="212"/>
                      </a:lnTo>
                      <a:lnTo>
                        <a:pt x="127" y="211"/>
                      </a:lnTo>
                      <a:lnTo>
                        <a:pt x="127" y="211"/>
                      </a:lnTo>
                      <a:lnTo>
                        <a:pt x="128" y="210"/>
                      </a:lnTo>
                      <a:lnTo>
                        <a:pt x="129" y="210"/>
                      </a:lnTo>
                      <a:lnTo>
                        <a:pt x="130" y="210"/>
                      </a:lnTo>
                      <a:lnTo>
                        <a:pt x="131" y="210"/>
                      </a:lnTo>
                      <a:lnTo>
                        <a:pt x="131" y="209"/>
                      </a:lnTo>
                      <a:lnTo>
                        <a:pt x="132" y="209"/>
                      </a:lnTo>
                      <a:lnTo>
                        <a:pt x="132" y="208"/>
                      </a:lnTo>
                      <a:lnTo>
                        <a:pt x="133" y="207"/>
                      </a:lnTo>
                      <a:lnTo>
                        <a:pt x="133" y="206"/>
                      </a:lnTo>
                      <a:lnTo>
                        <a:pt x="133" y="206"/>
                      </a:lnTo>
                      <a:lnTo>
                        <a:pt x="134" y="206"/>
                      </a:lnTo>
                      <a:lnTo>
                        <a:pt x="135" y="206"/>
                      </a:lnTo>
                      <a:lnTo>
                        <a:pt x="135" y="206"/>
                      </a:lnTo>
                      <a:lnTo>
                        <a:pt x="136" y="205"/>
                      </a:lnTo>
                      <a:lnTo>
                        <a:pt x="136" y="204"/>
                      </a:lnTo>
                      <a:lnTo>
                        <a:pt x="136" y="204"/>
                      </a:lnTo>
                      <a:lnTo>
                        <a:pt x="136" y="203"/>
                      </a:lnTo>
                      <a:lnTo>
                        <a:pt x="136" y="203"/>
                      </a:lnTo>
                      <a:lnTo>
                        <a:pt x="137" y="202"/>
                      </a:lnTo>
                      <a:lnTo>
                        <a:pt x="137" y="202"/>
                      </a:lnTo>
                      <a:lnTo>
                        <a:pt x="138" y="202"/>
                      </a:lnTo>
                      <a:lnTo>
                        <a:pt x="138" y="202"/>
                      </a:lnTo>
                      <a:lnTo>
                        <a:pt x="139" y="202"/>
                      </a:lnTo>
                      <a:lnTo>
                        <a:pt x="139" y="202"/>
                      </a:lnTo>
                      <a:lnTo>
                        <a:pt x="140" y="202"/>
                      </a:lnTo>
                      <a:lnTo>
                        <a:pt x="140" y="202"/>
                      </a:lnTo>
                      <a:lnTo>
                        <a:pt x="141" y="202"/>
                      </a:lnTo>
                      <a:lnTo>
                        <a:pt x="141" y="201"/>
                      </a:lnTo>
                      <a:lnTo>
                        <a:pt x="142" y="201"/>
                      </a:lnTo>
                      <a:lnTo>
                        <a:pt x="142" y="201"/>
                      </a:lnTo>
                      <a:lnTo>
                        <a:pt x="143" y="200"/>
                      </a:lnTo>
                      <a:lnTo>
                        <a:pt x="144" y="200"/>
                      </a:lnTo>
                      <a:lnTo>
                        <a:pt x="145" y="199"/>
                      </a:lnTo>
                      <a:lnTo>
                        <a:pt x="145" y="198"/>
                      </a:lnTo>
                      <a:lnTo>
                        <a:pt x="146" y="198"/>
                      </a:lnTo>
                      <a:lnTo>
                        <a:pt x="146" y="198"/>
                      </a:lnTo>
                      <a:lnTo>
                        <a:pt x="147" y="198"/>
                      </a:lnTo>
                      <a:lnTo>
                        <a:pt x="148" y="198"/>
                      </a:lnTo>
                      <a:lnTo>
                        <a:pt x="148" y="199"/>
                      </a:lnTo>
                      <a:lnTo>
                        <a:pt x="149" y="199"/>
                      </a:lnTo>
                      <a:lnTo>
                        <a:pt x="149" y="199"/>
                      </a:lnTo>
                      <a:lnTo>
                        <a:pt x="149" y="199"/>
                      </a:lnTo>
                      <a:lnTo>
                        <a:pt x="150" y="198"/>
                      </a:lnTo>
                      <a:lnTo>
                        <a:pt x="150" y="198"/>
                      </a:lnTo>
                      <a:lnTo>
                        <a:pt x="151" y="197"/>
                      </a:lnTo>
                      <a:lnTo>
                        <a:pt x="152" y="196"/>
                      </a:lnTo>
                      <a:lnTo>
                        <a:pt x="152" y="196"/>
                      </a:lnTo>
                      <a:lnTo>
                        <a:pt x="153" y="196"/>
                      </a:lnTo>
                      <a:lnTo>
                        <a:pt x="153" y="196"/>
                      </a:lnTo>
                      <a:lnTo>
                        <a:pt x="153" y="196"/>
                      </a:lnTo>
                      <a:lnTo>
                        <a:pt x="154" y="196"/>
                      </a:lnTo>
                      <a:lnTo>
                        <a:pt x="154" y="197"/>
                      </a:lnTo>
                      <a:lnTo>
                        <a:pt x="154" y="197"/>
                      </a:lnTo>
                      <a:lnTo>
                        <a:pt x="155" y="198"/>
                      </a:lnTo>
                      <a:lnTo>
                        <a:pt x="154" y="199"/>
                      </a:lnTo>
                      <a:lnTo>
                        <a:pt x="154" y="200"/>
                      </a:lnTo>
                      <a:lnTo>
                        <a:pt x="155" y="201"/>
                      </a:lnTo>
                      <a:lnTo>
                        <a:pt x="155" y="201"/>
                      </a:lnTo>
                      <a:lnTo>
                        <a:pt x="156" y="201"/>
                      </a:lnTo>
                      <a:lnTo>
                        <a:pt x="156" y="201"/>
                      </a:lnTo>
                      <a:lnTo>
                        <a:pt x="158" y="201"/>
                      </a:lnTo>
                      <a:lnTo>
                        <a:pt x="159" y="201"/>
                      </a:lnTo>
                      <a:lnTo>
                        <a:pt x="159" y="201"/>
                      </a:lnTo>
                      <a:lnTo>
                        <a:pt x="159" y="201"/>
                      </a:lnTo>
                      <a:lnTo>
                        <a:pt x="160" y="200"/>
                      </a:lnTo>
                      <a:lnTo>
                        <a:pt x="161" y="199"/>
                      </a:lnTo>
                      <a:lnTo>
                        <a:pt x="162" y="199"/>
                      </a:lnTo>
                      <a:lnTo>
                        <a:pt x="162" y="199"/>
                      </a:lnTo>
                      <a:lnTo>
                        <a:pt x="163" y="199"/>
                      </a:lnTo>
                      <a:lnTo>
                        <a:pt x="163" y="199"/>
                      </a:lnTo>
                      <a:lnTo>
                        <a:pt x="164" y="198"/>
                      </a:lnTo>
                      <a:lnTo>
                        <a:pt x="164" y="198"/>
                      </a:lnTo>
                      <a:lnTo>
                        <a:pt x="165" y="198"/>
                      </a:lnTo>
                      <a:lnTo>
                        <a:pt x="166" y="197"/>
                      </a:lnTo>
                      <a:lnTo>
                        <a:pt x="166" y="197"/>
                      </a:lnTo>
                      <a:lnTo>
                        <a:pt x="166" y="197"/>
                      </a:lnTo>
                      <a:lnTo>
                        <a:pt x="166" y="196"/>
                      </a:lnTo>
                      <a:lnTo>
                        <a:pt x="166" y="196"/>
                      </a:lnTo>
                      <a:lnTo>
                        <a:pt x="166" y="196"/>
                      </a:lnTo>
                      <a:lnTo>
                        <a:pt x="167" y="194"/>
                      </a:lnTo>
                      <a:lnTo>
                        <a:pt x="168" y="194"/>
                      </a:lnTo>
                      <a:lnTo>
                        <a:pt x="168" y="194"/>
                      </a:lnTo>
                      <a:lnTo>
                        <a:pt x="169" y="194"/>
                      </a:lnTo>
                      <a:lnTo>
                        <a:pt x="169" y="194"/>
                      </a:lnTo>
                      <a:lnTo>
                        <a:pt x="170" y="193"/>
                      </a:lnTo>
                      <a:lnTo>
                        <a:pt x="171" y="193"/>
                      </a:lnTo>
                      <a:lnTo>
                        <a:pt x="171" y="192"/>
                      </a:lnTo>
                      <a:lnTo>
                        <a:pt x="171" y="192"/>
                      </a:lnTo>
                      <a:lnTo>
                        <a:pt x="171" y="192"/>
                      </a:lnTo>
                      <a:lnTo>
                        <a:pt x="171" y="191"/>
                      </a:lnTo>
                      <a:lnTo>
                        <a:pt x="170" y="191"/>
                      </a:lnTo>
                      <a:lnTo>
                        <a:pt x="170" y="191"/>
                      </a:lnTo>
                      <a:lnTo>
                        <a:pt x="171" y="189"/>
                      </a:lnTo>
                      <a:lnTo>
                        <a:pt x="171" y="189"/>
                      </a:lnTo>
                      <a:lnTo>
                        <a:pt x="171" y="188"/>
                      </a:lnTo>
                      <a:lnTo>
                        <a:pt x="171" y="187"/>
                      </a:lnTo>
                      <a:lnTo>
                        <a:pt x="171" y="186"/>
                      </a:lnTo>
                      <a:lnTo>
                        <a:pt x="171" y="186"/>
                      </a:lnTo>
                      <a:lnTo>
                        <a:pt x="172" y="185"/>
                      </a:lnTo>
                      <a:lnTo>
                        <a:pt x="172" y="185"/>
                      </a:lnTo>
                      <a:lnTo>
                        <a:pt x="173" y="184"/>
                      </a:lnTo>
                      <a:lnTo>
                        <a:pt x="173" y="184"/>
                      </a:lnTo>
                      <a:lnTo>
                        <a:pt x="174" y="184"/>
                      </a:lnTo>
                      <a:lnTo>
                        <a:pt x="174" y="183"/>
                      </a:lnTo>
                      <a:lnTo>
                        <a:pt x="175" y="183"/>
                      </a:lnTo>
                      <a:lnTo>
                        <a:pt x="175" y="182"/>
                      </a:lnTo>
                      <a:lnTo>
                        <a:pt x="174" y="182"/>
                      </a:lnTo>
                      <a:lnTo>
                        <a:pt x="174" y="181"/>
                      </a:lnTo>
                      <a:lnTo>
                        <a:pt x="174" y="181"/>
                      </a:lnTo>
                      <a:lnTo>
                        <a:pt x="174" y="181"/>
                      </a:lnTo>
                      <a:lnTo>
                        <a:pt x="174" y="180"/>
                      </a:lnTo>
                      <a:lnTo>
                        <a:pt x="174" y="180"/>
                      </a:lnTo>
                      <a:lnTo>
                        <a:pt x="174" y="179"/>
                      </a:lnTo>
                      <a:lnTo>
                        <a:pt x="174" y="179"/>
                      </a:lnTo>
                      <a:lnTo>
                        <a:pt x="175" y="178"/>
                      </a:lnTo>
                      <a:lnTo>
                        <a:pt x="175" y="177"/>
                      </a:lnTo>
                      <a:lnTo>
                        <a:pt x="175" y="177"/>
                      </a:lnTo>
                      <a:lnTo>
                        <a:pt x="176" y="176"/>
                      </a:lnTo>
                      <a:lnTo>
                        <a:pt x="176" y="176"/>
                      </a:lnTo>
                      <a:lnTo>
                        <a:pt x="176" y="176"/>
                      </a:lnTo>
                      <a:lnTo>
                        <a:pt x="176" y="174"/>
                      </a:lnTo>
                      <a:lnTo>
                        <a:pt x="176" y="173"/>
                      </a:lnTo>
                      <a:lnTo>
                        <a:pt x="176" y="173"/>
                      </a:lnTo>
                      <a:lnTo>
                        <a:pt x="177" y="173"/>
                      </a:lnTo>
                      <a:lnTo>
                        <a:pt x="177" y="173"/>
                      </a:lnTo>
                      <a:lnTo>
                        <a:pt x="177" y="172"/>
                      </a:lnTo>
                      <a:lnTo>
                        <a:pt x="177" y="172"/>
                      </a:lnTo>
                      <a:lnTo>
                        <a:pt x="178" y="171"/>
                      </a:lnTo>
                      <a:lnTo>
                        <a:pt x="178" y="170"/>
                      </a:lnTo>
                      <a:lnTo>
                        <a:pt x="179" y="169"/>
                      </a:lnTo>
                      <a:lnTo>
                        <a:pt x="179" y="169"/>
                      </a:lnTo>
                      <a:lnTo>
                        <a:pt x="179" y="169"/>
                      </a:lnTo>
                      <a:lnTo>
                        <a:pt x="179" y="167"/>
                      </a:lnTo>
                      <a:lnTo>
                        <a:pt x="179" y="167"/>
                      </a:lnTo>
                      <a:lnTo>
                        <a:pt x="179" y="167"/>
                      </a:lnTo>
                      <a:lnTo>
                        <a:pt x="179" y="166"/>
                      </a:lnTo>
                      <a:lnTo>
                        <a:pt x="179" y="166"/>
                      </a:lnTo>
                      <a:lnTo>
                        <a:pt x="180" y="164"/>
                      </a:lnTo>
                      <a:lnTo>
                        <a:pt x="181" y="164"/>
                      </a:lnTo>
                      <a:lnTo>
                        <a:pt x="181" y="163"/>
                      </a:lnTo>
                      <a:lnTo>
                        <a:pt x="181" y="163"/>
                      </a:lnTo>
                      <a:lnTo>
                        <a:pt x="181" y="162"/>
                      </a:lnTo>
                      <a:lnTo>
                        <a:pt x="181" y="162"/>
                      </a:lnTo>
                      <a:lnTo>
                        <a:pt x="181" y="160"/>
                      </a:lnTo>
                      <a:lnTo>
                        <a:pt x="181" y="160"/>
                      </a:lnTo>
                      <a:lnTo>
                        <a:pt x="181" y="159"/>
                      </a:lnTo>
                      <a:lnTo>
                        <a:pt x="181" y="158"/>
                      </a:lnTo>
                      <a:lnTo>
                        <a:pt x="180" y="157"/>
                      </a:lnTo>
                      <a:lnTo>
                        <a:pt x="180" y="157"/>
                      </a:lnTo>
                      <a:lnTo>
                        <a:pt x="180" y="157"/>
                      </a:lnTo>
                      <a:lnTo>
                        <a:pt x="180" y="156"/>
                      </a:lnTo>
                      <a:lnTo>
                        <a:pt x="180" y="156"/>
                      </a:lnTo>
                      <a:lnTo>
                        <a:pt x="180" y="155"/>
                      </a:lnTo>
                      <a:lnTo>
                        <a:pt x="180" y="155"/>
                      </a:lnTo>
                      <a:lnTo>
                        <a:pt x="179" y="154"/>
                      </a:lnTo>
                      <a:lnTo>
                        <a:pt x="179" y="154"/>
                      </a:lnTo>
                      <a:lnTo>
                        <a:pt x="180" y="153"/>
                      </a:lnTo>
                      <a:lnTo>
                        <a:pt x="180" y="153"/>
                      </a:lnTo>
                      <a:lnTo>
                        <a:pt x="180" y="152"/>
                      </a:lnTo>
                      <a:lnTo>
                        <a:pt x="180" y="152"/>
                      </a:lnTo>
                      <a:lnTo>
                        <a:pt x="180" y="151"/>
                      </a:lnTo>
                      <a:lnTo>
                        <a:pt x="180" y="150"/>
                      </a:lnTo>
                      <a:lnTo>
                        <a:pt x="180" y="150"/>
                      </a:lnTo>
                      <a:lnTo>
                        <a:pt x="180" y="149"/>
                      </a:lnTo>
                      <a:lnTo>
                        <a:pt x="181" y="149"/>
                      </a:lnTo>
                      <a:lnTo>
                        <a:pt x="181" y="149"/>
                      </a:lnTo>
                      <a:lnTo>
                        <a:pt x="181" y="148"/>
                      </a:lnTo>
                      <a:lnTo>
                        <a:pt x="182" y="148"/>
                      </a:lnTo>
                      <a:lnTo>
                        <a:pt x="182" y="147"/>
                      </a:lnTo>
                      <a:lnTo>
                        <a:pt x="182" y="147"/>
                      </a:lnTo>
                      <a:lnTo>
                        <a:pt x="181" y="146"/>
                      </a:lnTo>
                      <a:lnTo>
                        <a:pt x="181" y="145"/>
                      </a:lnTo>
                      <a:lnTo>
                        <a:pt x="181" y="144"/>
                      </a:lnTo>
                      <a:lnTo>
                        <a:pt x="182" y="143"/>
                      </a:lnTo>
                      <a:lnTo>
                        <a:pt x="182" y="143"/>
                      </a:lnTo>
                      <a:lnTo>
                        <a:pt x="183" y="141"/>
                      </a:lnTo>
                      <a:lnTo>
                        <a:pt x="183" y="141"/>
                      </a:lnTo>
                      <a:lnTo>
                        <a:pt x="183" y="140"/>
                      </a:lnTo>
                      <a:lnTo>
                        <a:pt x="184" y="139"/>
                      </a:lnTo>
                      <a:lnTo>
                        <a:pt x="184" y="138"/>
                      </a:lnTo>
                      <a:lnTo>
                        <a:pt x="185" y="138"/>
                      </a:lnTo>
                      <a:lnTo>
                        <a:pt x="185" y="137"/>
                      </a:lnTo>
                      <a:lnTo>
                        <a:pt x="185" y="137"/>
                      </a:lnTo>
                      <a:lnTo>
                        <a:pt x="185" y="137"/>
                      </a:lnTo>
                      <a:lnTo>
                        <a:pt x="185" y="136"/>
                      </a:lnTo>
                      <a:lnTo>
                        <a:pt x="185" y="136"/>
                      </a:lnTo>
                      <a:lnTo>
                        <a:pt x="186" y="135"/>
                      </a:lnTo>
                      <a:lnTo>
                        <a:pt x="186" y="135"/>
                      </a:lnTo>
                      <a:lnTo>
                        <a:pt x="187" y="134"/>
                      </a:lnTo>
                      <a:lnTo>
                        <a:pt x="187" y="134"/>
                      </a:lnTo>
                      <a:lnTo>
                        <a:pt x="187" y="133"/>
                      </a:lnTo>
                      <a:lnTo>
                        <a:pt x="186" y="132"/>
                      </a:lnTo>
                      <a:lnTo>
                        <a:pt x="186" y="131"/>
                      </a:lnTo>
                      <a:lnTo>
                        <a:pt x="186" y="131"/>
                      </a:lnTo>
                      <a:lnTo>
                        <a:pt x="187" y="130"/>
                      </a:lnTo>
                      <a:lnTo>
                        <a:pt x="187" y="130"/>
                      </a:lnTo>
                      <a:lnTo>
                        <a:pt x="187" y="131"/>
                      </a:lnTo>
                      <a:lnTo>
                        <a:pt x="188" y="131"/>
                      </a:lnTo>
                      <a:lnTo>
                        <a:pt x="188" y="132"/>
                      </a:lnTo>
                      <a:lnTo>
                        <a:pt x="188" y="132"/>
                      </a:lnTo>
                      <a:lnTo>
                        <a:pt x="189" y="132"/>
                      </a:lnTo>
                      <a:lnTo>
                        <a:pt x="190" y="132"/>
                      </a:lnTo>
                      <a:lnTo>
                        <a:pt x="191" y="131"/>
                      </a:lnTo>
                      <a:lnTo>
                        <a:pt x="192" y="130"/>
                      </a:lnTo>
                      <a:lnTo>
                        <a:pt x="193" y="129"/>
                      </a:lnTo>
                      <a:lnTo>
                        <a:pt x="193" y="128"/>
                      </a:lnTo>
                      <a:lnTo>
                        <a:pt x="193" y="128"/>
                      </a:lnTo>
                      <a:lnTo>
                        <a:pt x="193" y="127"/>
                      </a:lnTo>
                      <a:lnTo>
                        <a:pt x="192" y="127"/>
                      </a:lnTo>
                      <a:lnTo>
                        <a:pt x="192" y="126"/>
                      </a:lnTo>
                      <a:lnTo>
                        <a:pt x="192" y="125"/>
                      </a:lnTo>
                      <a:lnTo>
                        <a:pt x="192" y="125"/>
                      </a:lnTo>
                      <a:lnTo>
                        <a:pt x="192" y="124"/>
                      </a:lnTo>
                      <a:lnTo>
                        <a:pt x="192" y="124"/>
                      </a:lnTo>
                      <a:lnTo>
                        <a:pt x="192" y="123"/>
                      </a:lnTo>
                      <a:lnTo>
                        <a:pt x="192" y="123"/>
                      </a:lnTo>
                      <a:lnTo>
                        <a:pt x="192" y="122"/>
                      </a:lnTo>
                      <a:lnTo>
                        <a:pt x="191" y="121"/>
                      </a:lnTo>
                      <a:lnTo>
                        <a:pt x="191" y="121"/>
                      </a:lnTo>
                      <a:lnTo>
                        <a:pt x="191" y="120"/>
                      </a:lnTo>
                      <a:lnTo>
                        <a:pt x="191" y="120"/>
                      </a:lnTo>
                      <a:lnTo>
                        <a:pt x="191" y="119"/>
                      </a:lnTo>
                      <a:lnTo>
                        <a:pt x="191" y="118"/>
                      </a:lnTo>
                      <a:lnTo>
                        <a:pt x="192" y="118"/>
                      </a:lnTo>
                      <a:lnTo>
                        <a:pt x="192" y="117"/>
                      </a:lnTo>
                      <a:lnTo>
                        <a:pt x="192" y="117"/>
                      </a:lnTo>
                      <a:lnTo>
                        <a:pt x="193" y="116"/>
                      </a:lnTo>
                      <a:lnTo>
                        <a:pt x="193" y="115"/>
                      </a:lnTo>
                      <a:lnTo>
                        <a:pt x="192" y="114"/>
                      </a:lnTo>
                      <a:lnTo>
                        <a:pt x="192" y="114"/>
                      </a:lnTo>
                      <a:lnTo>
                        <a:pt x="193" y="113"/>
                      </a:lnTo>
                      <a:lnTo>
                        <a:pt x="193" y="111"/>
                      </a:lnTo>
                      <a:lnTo>
                        <a:pt x="193" y="111"/>
                      </a:lnTo>
                      <a:lnTo>
                        <a:pt x="193" y="110"/>
                      </a:lnTo>
                      <a:lnTo>
                        <a:pt x="192" y="109"/>
                      </a:lnTo>
                      <a:lnTo>
                        <a:pt x="192" y="109"/>
                      </a:lnTo>
                      <a:lnTo>
                        <a:pt x="192" y="108"/>
                      </a:lnTo>
                      <a:lnTo>
                        <a:pt x="192" y="107"/>
                      </a:lnTo>
                      <a:lnTo>
                        <a:pt x="192" y="107"/>
                      </a:lnTo>
                      <a:lnTo>
                        <a:pt x="192" y="107"/>
                      </a:lnTo>
                      <a:lnTo>
                        <a:pt x="192" y="106"/>
                      </a:lnTo>
                      <a:lnTo>
                        <a:pt x="192" y="106"/>
                      </a:lnTo>
                      <a:lnTo>
                        <a:pt x="192" y="105"/>
                      </a:lnTo>
                      <a:lnTo>
                        <a:pt x="192" y="104"/>
                      </a:lnTo>
                      <a:lnTo>
                        <a:pt x="192" y="104"/>
                      </a:lnTo>
                      <a:lnTo>
                        <a:pt x="192" y="103"/>
                      </a:lnTo>
                      <a:lnTo>
                        <a:pt x="192" y="102"/>
                      </a:lnTo>
                      <a:lnTo>
                        <a:pt x="191" y="102"/>
                      </a:lnTo>
                      <a:lnTo>
                        <a:pt x="191" y="101"/>
                      </a:lnTo>
                      <a:lnTo>
                        <a:pt x="191" y="101"/>
                      </a:lnTo>
                      <a:lnTo>
                        <a:pt x="191" y="101"/>
                      </a:lnTo>
                      <a:lnTo>
                        <a:pt x="192" y="100"/>
                      </a:lnTo>
                      <a:lnTo>
                        <a:pt x="192" y="99"/>
                      </a:lnTo>
                      <a:lnTo>
                        <a:pt x="193" y="99"/>
                      </a:lnTo>
                      <a:lnTo>
                        <a:pt x="194" y="99"/>
                      </a:lnTo>
                      <a:lnTo>
                        <a:pt x="195" y="99"/>
                      </a:lnTo>
                      <a:lnTo>
                        <a:pt x="195" y="99"/>
                      </a:lnTo>
                      <a:lnTo>
                        <a:pt x="195" y="99"/>
                      </a:lnTo>
                      <a:lnTo>
                        <a:pt x="196" y="99"/>
                      </a:lnTo>
                      <a:lnTo>
                        <a:pt x="196" y="98"/>
                      </a:lnTo>
                      <a:lnTo>
                        <a:pt x="196" y="98"/>
                      </a:lnTo>
                      <a:lnTo>
                        <a:pt x="197" y="97"/>
                      </a:lnTo>
                      <a:lnTo>
                        <a:pt x="197" y="96"/>
                      </a:lnTo>
                      <a:lnTo>
                        <a:pt x="198" y="95"/>
                      </a:lnTo>
                      <a:lnTo>
                        <a:pt x="198" y="92"/>
                      </a:lnTo>
                      <a:lnTo>
                        <a:pt x="199" y="92"/>
                      </a:lnTo>
                      <a:lnTo>
                        <a:pt x="199" y="91"/>
                      </a:lnTo>
                      <a:lnTo>
                        <a:pt x="199" y="91"/>
                      </a:lnTo>
                      <a:lnTo>
                        <a:pt x="199" y="90"/>
                      </a:lnTo>
                      <a:lnTo>
                        <a:pt x="199" y="90"/>
                      </a:lnTo>
                      <a:lnTo>
                        <a:pt x="200" y="89"/>
                      </a:lnTo>
                      <a:lnTo>
                        <a:pt x="200" y="88"/>
                      </a:lnTo>
                      <a:lnTo>
                        <a:pt x="200" y="86"/>
                      </a:lnTo>
                      <a:lnTo>
                        <a:pt x="200" y="85"/>
                      </a:lnTo>
                      <a:lnTo>
                        <a:pt x="200" y="85"/>
                      </a:lnTo>
                      <a:lnTo>
                        <a:pt x="201" y="84"/>
                      </a:lnTo>
                      <a:lnTo>
                        <a:pt x="202" y="84"/>
                      </a:lnTo>
                      <a:lnTo>
                        <a:pt x="202" y="83"/>
                      </a:lnTo>
                      <a:lnTo>
                        <a:pt x="203" y="83"/>
                      </a:lnTo>
                      <a:lnTo>
                        <a:pt x="204" y="83"/>
                      </a:lnTo>
                      <a:lnTo>
                        <a:pt x="205" y="82"/>
                      </a:lnTo>
                      <a:lnTo>
                        <a:pt x="205" y="82"/>
                      </a:lnTo>
                      <a:lnTo>
                        <a:pt x="205" y="81"/>
                      </a:lnTo>
                      <a:lnTo>
                        <a:pt x="206" y="80"/>
                      </a:lnTo>
                      <a:lnTo>
                        <a:pt x="206" y="79"/>
                      </a:lnTo>
                      <a:lnTo>
                        <a:pt x="207" y="79"/>
                      </a:lnTo>
                      <a:lnTo>
                        <a:pt x="207" y="79"/>
                      </a:lnTo>
                      <a:lnTo>
                        <a:pt x="207" y="79"/>
                      </a:lnTo>
                      <a:lnTo>
                        <a:pt x="208" y="79"/>
                      </a:lnTo>
                      <a:lnTo>
                        <a:pt x="208" y="79"/>
                      </a:lnTo>
                      <a:lnTo>
                        <a:pt x="208" y="77"/>
                      </a:lnTo>
                      <a:lnTo>
                        <a:pt x="207" y="76"/>
                      </a:lnTo>
                      <a:lnTo>
                        <a:pt x="208" y="75"/>
                      </a:lnTo>
                      <a:lnTo>
                        <a:pt x="208" y="74"/>
                      </a:lnTo>
                      <a:lnTo>
                        <a:pt x="208" y="74"/>
                      </a:lnTo>
                      <a:lnTo>
                        <a:pt x="208" y="74"/>
                      </a:lnTo>
                      <a:lnTo>
                        <a:pt x="209" y="74"/>
                      </a:lnTo>
                      <a:lnTo>
                        <a:pt x="209" y="73"/>
                      </a:lnTo>
                      <a:lnTo>
                        <a:pt x="210" y="72"/>
                      </a:lnTo>
                      <a:lnTo>
                        <a:pt x="210" y="72"/>
                      </a:lnTo>
                      <a:lnTo>
                        <a:pt x="211" y="71"/>
                      </a:lnTo>
                      <a:lnTo>
                        <a:pt x="211" y="71"/>
                      </a:lnTo>
                      <a:lnTo>
                        <a:pt x="212" y="70"/>
                      </a:lnTo>
                      <a:lnTo>
                        <a:pt x="212" y="69"/>
                      </a:lnTo>
                      <a:lnTo>
                        <a:pt x="212" y="69"/>
                      </a:lnTo>
                      <a:lnTo>
                        <a:pt x="213" y="69"/>
                      </a:lnTo>
                      <a:lnTo>
                        <a:pt x="213" y="67"/>
                      </a:lnTo>
                      <a:lnTo>
                        <a:pt x="213" y="67"/>
                      </a:lnTo>
                      <a:lnTo>
                        <a:pt x="213" y="66"/>
                      </a:lnTo>
                      <a:lnTo>
                        <a:pt x="214" y="65"/>
                      </a:lnTo>
                      <a:lnTo>
                        <a:pt x="214" y="65"/>
                      </a:lnTo>
                      <a:lnTo>
                        <a:pt x="214" y="64"/>
                      </a:lnTo>
                      <a:lnTo>
                        <a:pt x="214" y="63"/>
                      </a:lnTo>
                      <a:lnTo>
                        <a:pt x="214" y="63"/>
                      </a:lnTo>
                      <a:lnTo>
                        <a:pt x="215" y="62"/>
                      </a:lnTo>
                      <a:lnTo>
                        <a:pt x="215" y="62"/>
                      </a:lnTo>
                      <a:lnTo>
                        <a:pt x="215" y="62"/>
                      </a:lnTo>
                      <a:lnTo>
                        <a:pt x="214" y="61"/>
                      </a:lnTo>
                      <a:lnTo>
                        <a:pt x="213" y="61"/>
                      </a:lnTo>
                      <a:lnTo>
                        <a:pt x="213" y="60"/>
                      </a:lnTo>
                      <a:lnTo>
                        <a:pt x="213" y="60"/>
                      </a:lnTo>
                      <a:lnTo>
                        <a:pt x="213" y="60"/>
                      </a:lnTo>
                      <a:lnTo>
                        <a:pt x="213" y="59"/>
                      </a:lnTo>
                      <a:lnTo>
                        <a:pt x="214" y="58"/>
                      </a:lnTo>
                      <a:lnTo>
                        <a:pt x="214" y="57"/>
                      </a:lnTo>
                      <a:lnTo>
                        <a:pt x="214" y="56"/>
                      </a:lnTo>
                      <a:lnTo>
                        <a:pt x="214" y="56"/>
                      </a:lnTo>
                      <a:lnTo>
                        <a:pt x="214" y="55"/>
                      </a:lnTo>
                      <a:lnTo>
                        <a:pt x="214" y="55"/>
                      </a:lnTo>
                      <a:lnTo>
                        <a:pt x="214" y="54"/>
                      </a:lnTo>
                      <a:lnTo>
                        <a:pt x="215" y="53"/>
                      </a:lnTo>
                      <a:lnTo>
                        <a:pt x="214" y="52"/>
                      </a:lnTo>
                      <a:lnTo>
                        <a:pt x="214" y="52"/>
                      </a:lnTo>
                      <a:lnTo>
                        <a:pt x="214" y="52"/>
                      </a:lnTo>
                      <a:lnTo>
                        <a:pt x="214" y="52"/>
                      </a:lnTo>
                      <a:lnTo>
                        <a:pt x="214" y="51"/>
                      </a:lnTo>
                      <a:lnTo>
                        <a:pt x="213" y="50"/>
                      </a:lnTo>
                      <a:lnTo>
                        <a:pt x="213" y="50"/>
                      </a:lnTo>
                      <a:lnTo>
                        <a:pt x="213" y="50"/>
                      </a:lnTo>
                      <a:lnTo>
                        <a:pt x="213" y="49"/>
                      </a:lnTo>
                      <a:lnTo>
                        <a:pt x="214" y="49"/>
                      </a:lnTo>
                      <a:lnTo>
                        <a:pt x="214" y="49"/>
                      </a:lnTo>
                      <a:lnTo>
                        <a:pt x="215" y="49"/>
                      </a:lnTo>
                      <a:lnTo>
                        <a:pt x="215" y="49"/>
                      </a:lnTo>
                      <a:lnTo>
                        <a:pt x="216" y="49"/>
                      </a:lnTo>
                      <a:lnTo>
                        <a:pt x="216" y="48"/>
                      </a:lnTo>
                      <a:lnTo>
                        <a:pt x="216" y="48"/>
                      </a:lnTo>
                      <a:lnTo>
                        <a:pt x="216" y="48"/>
                      </a:lnTo>
                      <a:lnTo>
                        <a:pt x="216" y="47"/>
                      </a:lnTo>
                      <a:lnTo>
                        <a:pt x="216" y="47"/>
                      </a:lnTo>
                      <a:lnTo>
                        <a:pt x="215" y="47"/>
                      </a:lnTo>
                      <a:lnTo>
                        <a:pt x="215" y="47"/>
                      </a:lnTo>
                      <a:lnTo>
                        <a:pt x="215" y="45"/>
                      </a:lnTo>
                      <a:lnTo>
                        <a:pt x="215" y="45"/>
                      </a:lnTo>
                      <a:lnTo>
                        <a:pt x="215" y="45"/>
                      </a:lnTo>
                      <a:lnTo>
                        <a:pt x="215" y="45"/>
                      </a:lnTo>
                      <a:lnTo>
                        <a:pt x="216" y="45"/>
                      </a:lnTo>
                      <a:lnTo>
                        <a:pt x="216" y="45"/>
                      </a:lnTo>
                      <a:lnTo>
                        <a:pt x="217" y="45"/>
                      </a:lnTo>
                      <a:lnTo>
                        <a:pt x="217" y="45"/>
                      </a:lnTo>
                      <a:lnTo>
                        <a:pt x="217" y="45"/>
                      </a:lnTo>
                      <a:lnTo>
                        <a:pt x="218" y="45"/>
                      </a:lnTo>
                      <a:lnTo>
                        <a:pt x="218" y="44"/>
                      </a:lnTo>
                      <a:lnTo>
                        <a:pt x="218" y="44"/>
                      </a:lnTo>
                      <a:lnTo>
                        <a:pt x="219" y="44"/>
                      </a:lnTo>
                      <a:lnTo>
                        <a:pt x="219" y="44"/>
                      </a:lnTo>
                      <a:lnTo>
                        <a:pt x="220" y="44"/>
                      </a:lnTo>
                      <a:lnTo>
                        <a:pt x="220" y="43"/>
                      </a:lnTo>
                      <a:lnTo>
                        <a:pt x="220" y="43"/>
                      </a:lnTo>
                      <a:lnTo>
                        <a:pt x="220" y="41"/>
                      </a:lnTo>
                      <a:lnTo>
                        <a:pt x="220" y="40"/>
                      </a:lnTo>
                      <a:lnTo>
                        <a:pt x="220" y="40"/>
                      </a:lnTo>
                      <a:lnTo>
                        <a:pt x="221" y="39"/>
                      </a:lnTo>
                      <a:lnTo>
                        <a:pt x="221" y="38"/>
                      </a:lnTo>
                      <a:lnTo>
                        <a:pt x="221" y="37"/>
                      </a:lnTo>
                      <a:lnTo>
                        <a:pt x="221" y="37"/>
                      </a:lnTo>
                      <a:lnTo>
                        <a:pt x="222" y="37"/>
                      </a:lnTo>
                      <a:lnTo>
                        <a:pt x="222" y="36"/>
                      </a:lnTo>
                      <a:lnTo>
                        <a:pt x="222" y="35"/>
                      </a:lnTo>
                      <a:lnTo>
                        <a:pt x="221" y="34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pt-BR">
                    <a:latin typeface="Arial" charset="0"/>
                  </a:endParaRPr>
                </a:p>
              </p:txBody>
            </p:sp>
            <p:sp>
              <p:nvSpPr>
                <p:cNvPr id="282" name="Freeform 4033"/>
                <p:cNvSpPr>
                  <a:spLocks/>
                </p:cNvSpPr>
                <p:nvPr/>
              </p:nvSpPr>
              <p:spPr bwMode="auto">
                <a:xfrm>
                  <a:off x="5513388" y="3616326"/>
                  <a:ext cx="117475" cy="74613"/>
                </a:xfrm>
                <a:custGeom>
                  <a:avLst/>
                  <a:gdLst>
                    <a:gd name="T0" fmla="*/ 72 w 74"/>
                    <a:gd name="T1" fmla="*/ 47 h 47"/>
                    <a:gd name="T2" fmla="*/ 0 w 74"/>
                    <a:gd name="T3" fmla="*/ 42 h 47"/>
                    <a:gd name="T4" fmla="*/ 0 w 74"/>
                    <a:gd name="T5" fmla="*/ 41 h 47"/>
                    <a:gd name="T6" fmla="*/ 1 w 74"/>
                    <a:gd name="T7" fmla="*/ 38 h 47"/>
                    <a:gd name="T8" fmla="*/ 1 w 74"/>
                    <a:gd name="T9" fmla="*/ 36 h 47"/>
                    <a:gd name="T10" fmla="*/ 2 w 74"/>
                    <a:gd name="T11" fmla="*/ 35 h 47"/>
                    <a:gd name="T12" fmla="*/ 1 w 74"/>
                    <a:gd name="T13" fmla="*/ 33 h 47"/>
                    <a:gd name="T14" fmla="*/ 0 w 74"/>
                    <a:gd name="T15" fmla="*/ 32 h 47"/>
                    <a:gd name="T16" fmla="*/ 0 w 74"/>
                    <a:gd name="T17" fmla="*/ 31 h 47"/>
                    <a:gd name="T18" fmla="*/ 1 w 74"/>
                    <a:gd name="T19" fmla="*/ 29 h 47"/>
                    <a:gd name="T20" fmla="*/ 0 w 74"/>
                    <a:gd name="T21" fmla="*/ 28 h 47"/>
                    <a:gd name="T22" fmla="*/ 0 w 74"/>
                    <a:gd name="T23" fmla="*/ 26 h 47"/>
                    <a:gd name="T24" fmla="*/ 1 w 74"/>
                    <a:gd name="T25" fmla="*/ 24 h 47"/>
                    <a:gd name="T26" fmla="*/ 3 w 74"/>
                    <a:gd name="T27" fmla="*/ 23 h 47"/>
                    <a:gd name="T28" fmla="*/ 4 w 74"/>
                    <a:gd name="T29" fmla="*/ 22 h 47"/>
                    <a:gd name="T30" fmla="*/ 6 w 74"/>
                    <a:gd name="T31" fmla="*/ 20 h 47"/>
                    <a:gd name="T32" fmla="*/ 6 w 74"/>
                    <a:gd name="T33" fmla="*/ 17 h 47"/>
                    <a:gd name="T34" fmla="*/ 4 w 74"/>
                    <a:gd name="T35" fmla="*/ 15 h 47"/>
                    <a:gd name="T36" fmla="*/ 5 w 74"/>
                    <a:gd name="T37" fmla="*/ 11 h 47"/>
                    <a:gd name="T38" fmla="*/ 7 w 74"/>
                    <a:gd name="T39" fmla="*/ 9 h 47"/>
                    <a:gd name="T40" fmla="*/ 67 w 74"/>
                    <a:gd name="T41" fmla="*/ 7 h 47"/>
                    <a:gd name="T42" fmla="*/ 68 w 74"/>
                    <a:gd name="T43" fmla="*/ 8 h 47"/>
                    <a:gd name="T44" fmla="*/ 69 w 74"/>
                    <a:gd name="T45" fmla="*/ 9 h 47"/>
                    <a:gd name="T46" fmla="*/ 71 w 74"/>
                    <a:gd name="T47" fmla="*/ 10 h 47"/>
                    <a:gd name="T48" fmla="*/ 73 w 74"/>
                    <a:gd name="T49" fmla="*/ 11 h 47"/>
                    <a:gd name="T50" fmla="*/ 74 w 74"/>
                    <a:gd name="T51" fmla="*/ 12 h 47"/>
                    <a:gd name="T52" fmla="*/ 72 w 74"/>
                    <a:gd name="T53" fmla="*/ 14 h 47"/>
                    <a:gd name="T54" fmla="*/ 72 w 74"/>
                    <a:gd name="T55" fmla="*/ 15 h 47"/>
                    <a:gd name="T56" fmla="*/ 73 w 74"/>
                    <a:gd name="T57" fmla="*/ 17 h 47"/>
                    <a:gd name="T58" fmla="*/ 72 w 74"/>
                    <a:gd name="T59" fmla="*/ 18 h 47"/>
                    <a:gd name="T60" fmla="*/ 73 w 74"/>
                    <a:gd name="T61" fmla="*/ 19 h 47"/>
                    <a:gd name="T62" fmla="*/ 74 w 74"/>
                    <a:gd name="T63" fmla="*/ 20 h 47"/>
                    <a:gd name="T64" fmla="*/ 73 w 74"/>
                    <a:gd name="T65" fmla="*/ 22 h 47"/>
                    <a:gd name="T66" fmla="*/ 73 w 74"/>
                    <a:gd name="T67" fmla="*/ 22 h 47"/>
                    <a:gd name="T68" fmla="*/ 73 w 74"/>
                    <a:gd name="T69" fmla="*/ 24 h 47"/>
                    <a:gd name="T70" fmla="*/ 72 w 74"/>
                    <a:gd name="T71" fmla="*/ 25 h 47"/>
                    <a:gd name="T72" fmla="*/ 72 w 74"/>
                    <a:gd name="T73" fmla="*/ 26 h 47"/>
                    <a:gd name="T74" fmla="*/ 71 w 74"/>
                    <a:gd name="T75" fmla="*/ 27 h 47"/>
                    <a:gd name="T76" fmla="*/ 70 w 74"/>
                    <a:gd name="T77" fmla="*/ 28 h 47"/>
                    <a:gd name="T78" fmla="*/ 70 w 74"/>
                    <a:gd name="T79" fmla="*/ 29 h 47"/>
                    <a:gd name="T80" fmla="*/ 69 w 74"/>
                    <a:gd name="T81" fmla="*/ 29 h 47"/>
                    <a:gd name="T82" fmla="*/ 69 w 74"/>
                    <a:gd name="T83" fmla="*/ 30 h 47"/>
                    <a:gd name="T84" fmla="*/ 69 w 74"/>
                    <a:gd name="T85" fmla="*/ 31 h 47"/>
                    <a:gd name="T86" fmla="*/ 68 w 74"/>
                    <a:gd name="T87" fmla="*/ 32 h 47"/>
                    <a:gd name="T88" fmla="*/ 68 w 74"/>
                    <a:gd name="T89" fmla="*/ 34 h 47"/>
                    <a:gd name="T90" fmla="*/ 68 w 74"/>
                    <a:gd name="T91" fmla="*/ 34 h 47"/>
                    <a:gd name="T92" fmla="*/ 69 w 74"/>
                    <a:gd name="T93" fmla="*/ 36 h 47"/>
                    <a:gd name="T94" fmla="*/ 69 w 74"/>
                    <a:gd name="T95" fmla="*/ 37 h 47"/>
                    <a:gd name="T96" fmla="*/ 69 w 74"/>
                    <a:gd name="T97" fmla="*/ 38 h 47"/>
                    <a:gd name="T98" fmla="*/ 68 w 74"/>
                    <a:gd name="T99" fmla="*/ 39 h 47"/>
                    <a:gd name="T100" fmla="*/ 68 w 74"/>
                    <a:gd name="T101" fmla="*/ 40 h 47"/>
                    <a:gd name="T102" fmla="*/ 68 w 74"/>
                    <a:gd name="T103" fmla="*/ 40 h 47"/>
                    <a:gd name="T104" fmla="*/ 67 w 74"/>
                    <a:gd name="T105" fmla="*/ 41 h 47"/>
                    <a:gd name="T106" fmla="*/ 68 w 74"/>
                    <a:gd name="T107" fmla="*/ 43 h 47"/>
                    <a:gd name="T108" fmla="*/ 68 w 74"/>
                    <a:gd name="T109" fmla="*/ 44 h 47"/>
                    <a:gd name="T110" fmla="*/ 70 w 74"/>
                    <a:gd name="T111" fmla="*/ 44 h 47"/>
                    <a:gd name="T112" fmla="*/ 71 w 74"/>
                    <a:gd name="T113" fmla="*/ 45 h 47"/>
                    <a:gd name="T114" fmla="*/ 71 w 74"/>
                    <a:gd name="T115" fmla="*/ 45 h 47"/>
                    <a:gd name="T116" fmla="*/ 72 w 74"/>
                    <a:gd name="T117" fmla="*/ 46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74" h="47">
                      <a:moveTo>
                        <a:pt x="72" y="46"/>
                      </a:moveTo>
                      <a:lnTo>
                        <a:pt x="72" y="47"/>
                      </a:lnTo>
                      <a:lnTo>
                        <a:pt x="72" y="47"/>
                      </a:lnTo>
                      <a:lnTo>
                        <a:pt x="72" y="47"/>
                      </a:lnTo>
                      <a:lnTo>
                        <a:pt x="72" y="47"/>
                      </a:lnTo>
                      <a:lnTo>
                        <a:pt x="72" y="47"/>
                      </a:lnTo>
                      <a:lnTo>
                        <a:pt x="72" y="47"/>
                      </a:lnTo>
                      <a:lnTo>
                        <a:pt x="44" y="45"/>
                      </a:lnTo>
                      <a:lnTo>
                        <a:pt x="25" y="44"/>
                      </a:lnTo>
                      <a:lnTo>
                        <a:pt x="19" y="44"/>
                      </a:lnTo>
                      <a:lnTo>
                        <a:pt x="14" y="43"/>
                      </a:lnTo>
                      <a:lnTo>
                        <a:pt x="0" y="42"/>
                      </a:lnTo>
                      <a:lnTo>
                        <a:pt x="0" y="42"/>
                      </a:lnTo>
                      <a:lnTo>
                        <a:pt x="0" y="41"/>
                      </a:lnTo>
                      <a:lnTo>
                        <a:pt x="0" y="41"/>
                      </a:lnTo>
                      <a:lnTo>
                        <a:pt x="0" y="41"/>
                      </a:lnTo>
                      <a:lnTo>
                        <a:pt x="0" y="41"/>
                      </a:lnTo>
                      <a:lnTo>
                        <a:pt x="0" y="41"/>
                      </a:lnTo>
                      <a:lnTo>
                        <a:pt x="0" y="40"/>
                      </a:lnTo>
                      <a:lnTo>
                        <a:pt x="0" y="40"/>
                      </a:lnTo>
                      <a:lnTo>
                        <a:pt x="0" y="40"/>
                      </a:lnTo>
                      <a:lnTo>
                        <a:pt x="0" y="39"/>
                      </a:lnTo>
                      <a:lnTo>
                        <a:pt x="0" y="39"/>
                      </a:lnTo>
                      <a:lnTo>
                        <a:pt x="1" y="38"/>
                      </a:lnTo>
                      <a:lnTo>
                        <a:pt x="1" y="38"/>
                      </a:lnTo>
                      <a:lnTo>
                        <a:pt x="1" y="38"/>
                      </a:lnTo>
                      <a:lnTo>
                        <a:pt x="1" y="37"/>
                      </a:lnTo>
                      <a:lnTo>
                        <a:pt x="1" y="37"/>
                      </a:lnTo>
                      <a:lnTo>
                        <a:pt x="1" y="37"/>
                      </a:lnTo>
                      <a:lnTo>
                        <a:pt x="1" y="36"/>
                      </a:lnTo>
                      <a:lnTo>
                        <a:pt x="1" y="36"/>
                      </a:lnTo>
                      <a:lnTo>
                        <a:pt x="1" y="35"/>
                      </a:lnTo>
                      <a:lnTo>
                        <a:pt x="2" y="35"/>
                      </a:lnTo>
                      <a:lnTo>
                        <a:pt x="2" y="35"/>
                      </a:lnTo>
                      <a:lnTo>
                        <a:pt x="2" y="35"/>
                      </a:lnTo>
                      <a:lnTo>
                        <a:pt x="2" y="35"/>
                      </a:lnTo>
                      <a:lnTo>
                        <a:pt x="2" y="34"/>
                      </a:lnTo>
                      <a:lnTo>
                        <a:pt x="2" y="34"/>
                      </a:lnTo>
                      <a:lnTo>
                        <a:pt x="2" y="34"/>
                      </a:lnTo>
                      <a:lnTo>
                        <a:pt x="2" y="33"/>
                      </a:lnTo>
                      <a:lnTo>
                        <a:pt x="2" y="33"/>
                      </a:lnTo>
                      <a:lnTo>
                        <a:pt x="1" y="33"/>
                      </a:lnTo>
                      <a:lnTo>
                        <a:pt x="1" y="33"/>
                      </a:lnTo>
                      <a:lnTo>
                        <a:pt x="1" y="33"/>
                      </a:lnTo>
                      <a:lnTo>
                        <a:pt x="1" y="33"/>
                      </a:lnTo>
                      <a:lnTo>
                        <a:pt x="0" y="33"/>
                      </a:lnTo>
                      <a:lnTo>
                        <a:pt x="0" y="33"/>
                      </a:lnTo>
                      <a:lnTo>
                        <a:pt x="0" y="32"/>
                      </a:lnTo>
                      <a:lnTo>
                        <a:pt x="0" y="32"/>
                      </a:lnTo>
                      <a:lnTo>
                        <a:pt x="1" y="32"/>
                      </a:lnTo>
                      <a:lnTo>
                        <a:pt x="1" y="31"/>
                      </a:lnTo>
                      <a:lnTo>
                        <a:pt x="0" y="31"/>
                      </a:lnTo>
                      <a:lnTo>
                        <a:pt x="0" y="31"/>
                      </a:lnTo>
                      <a:lnTo>
                        <a:pt x="0" y="31"/>
                      </a:lnTo>
                      <a:lnTo>
                        <a:pt x="0" y="31"/>
                      </a:lnTo>
                      <a:lnTo>
                        <a:pt x="0" y="30"/>
                      </a:lnTo>
                      <a:lnTo>
                        <a:pt x="0" y="30"/>
                      </a:lnTo>
                      <a:lnTo>
                        <a:pt x="0" y="30"/>
                      </a:lnTo>
                      <a:lnTo>
                        <a:pt x="0" y="30"/>
                      </a:lnTo>
                      <a:lnTo>
                        <a:pt x="1" y="29"/>
                      </a:lnTo>
                      <a:lnTo>
                        <a:pt x="1" y="29"/>
                      </a:lnTo>
                      <a:lnTo>
                        <a:pt x="0" y="29"/>
                      </a:ln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8"/>
                      </a:lnTo>
                      <a:lnTo>
                        <a:pt x="0" y="28"/>
                      </a:lnTo>
                      <a:lnTo>
                        <a:pt x="0" y="27"/>
                      </a:lnTo>
                      <a:lnTo>
                        <a:pt x="0" y="27"/>
                      </a:lnTo>
                      <a:lnTo>
                        <a:pt x="0" y="27"/>
                      </a:lnTo>
                      <a:lnTo>
                        <a:pt x="0" y="27"/>
                      </a:lnTo>
                      <a:lnTo>
                        <a:pt x="0" y="27"/>
                      </a:lnTo>
                      <a:lnTo>
                        <a:pt x="0" y="26"/>
                      </a:lnTo>
                      <a:lnTo>
                        <a:pt x="0" y="26"/>
                      </a:lnTo>
                      <a:lnTo>
                        <a:pt x="0" y="26"/>
                      </a:lnTo>
                      <a:lnTo>
                        <a:pt x="0" y="25"/>
                      </a:lnTo>
                      <a:lnTo>
                        <a:pt x="0" y="25"/>
                      </a:lnTo>
                      <a:lnTo>
                        <a:pt x="0" y="25"/>
                      </a:lnTo>
                      <a:lnTo>
                        <a:pt x="1" y="24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2" y="23"/>
                      </a:lnTo>
                      <a:lnTo>
                        <a:pt x="2" y="23"/>
                      </a:lnTo>
                      <a:lnTo>
                        <a:pt x="2" y="23"/>
                      </a:lnTo>
                      <a:lnTo>
                        <a:pt x="3" y="23"/>
                      </a:lnTo>
                      <a:lnTo>
                        <a:pt x="3" y="23"/>
                      </a:lnTo>
                      <a:lnTo>
                        <a:pt x="3" y="23"/>
                      </a:lnTo>
                      <a:lnTo>
                        <a:pt x="3" y="23"/>
                      </a:lnTo>
                      <a:lnTo>
                        <a:pt x="3" y="22"/>
                      </a:lnTo>
                      <a:lnTo>
                        <a:pt x="4" y="22"/>
                      </a:lnTo>
                      <a:lnTo>
                        <a:pt x="4" y="22"/>
                      </a:lnTo>
                      <a:lnTo>
                        <a:pt x="4" y="22"/>
                      </a:lnTo>
                      <a:lnTo>
                        <a:pt x="4" y="21"/>
                      </a:lnTo>
                      <a:lnTo>
                        <a:pt x="5" y="21"/>
                      </a:lnTo>
                      <a:lnTo>
                        <a:pt x="5" y="21"/>
                      </a:lnTo>
                      <a:lnTo>
                        <a:pt x="5" y="20"/>
                      </a:lnTo>
                      <a:lnTo>
                        <a:pt x="6" y="20"/>
                      </a:lnTo>
                      <a:lnTo>
                        <a:pt x="6" y="19"/>
                      </a:lnTo>
                      <a:lnTo>
                        <a:pt x="6" y="19"/>
                      </a:lnTo>
                      <a:lnTo>
                        <a:pt x="6" y="18"/>
                      </a:lnTo>
                      <a:lnTo>
                        <a:pt x="6" y="18"/>
                      </a:lnTo>
                      <a:lnTo>
                        <a:pt x="7" y="17"/>
                      </a:lnTo>
                      <a:lnTo>
                        <a:pt x="6" y="17"/>
                      </a:lnTo>
                      <a:lnTo>
                        <a:pt x="6" y="16"/>
                      </a:lnTo>
                      <a:lnTo>
                        <a:pt x="6" y="16"/>
                      </a:lnTo>
                      <a:lnTo>
                        <a:pt x="5" y="16"/>
                      </a:lnTo>
                      <a:lnTo>
                        <a:pt x="4" y="16"/>
                      </a:lnTo>
                      <a:lnTo>
                        <a:pt x="4" y="15"/>
                      </a:lnTo>
                      <a:lnTo>
                        <a:pt x="4" y="15"/>
                      </a:lnTo>
                      <a:lnTo>
                        <a:pt x="4" y="15"/>
                      </a:lnTo>
                      <a:lnTo>
                        <a:pt x="4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5" y="11"/>
                      </a:lnTo>
                      <a:lnTo>
                        <a:pt x="5" y="11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6" y="9"/>
                      </a:lnTo>
                      <a:lnTo>
                        <a:pt x="7" y="9"/>
                      </a:lnTo>
                      <a:lnTo>
                        <a:pt x="7" y="9"/>
                      </a:lnTo>
                      <a:lnTo>
                        <a:pt x="8" y="8"/>
                      </a:lnTo>
                      <a:lnTo>
                        <a:pt x="8" y="0"/>
                      </a:lnTo>
                      <a:lnTo>
                        <a:pt x="19" y="0"/>
                      </a:lnTo>
                      <a:lnTo>
                        <a:pt x="61" y="3"/>
                      </a:lnTo>
                      <a:lnTo>
                        <a:pt x="67" y="4"/>
                      </a:lnTo>
                      <a:lnTo>
                        <a:pt x="67" y="7"/>
                      </a:lnTo>
                      <a:lnTo>
                        <a:pt x="67" y="7"/>
                      </a:lnTo>
                      <a:lnTo>
                        <a:pt x="67" y="7"/>
                      </a:lnTo>
                      <a:lnTo>
                        <a:pt x="67" y="7"/>
                      </a:lnTo>
                      <a:lnTo>
                        <a:pt x="67" y="7"/>
                      </a:lnTo>
                      <a:lnTo>
                        <a:pt x="68" y="8"/>
                      </a:lnTo>
                      <a:lnTo>
                        <a:pt x="68" y="8"/>
                      </a:lnTo>
                      <a:lnTo>
                        <a:pt x="68" y="8"/>
                      </a:lnTo>
                      <a:lnTo>
                        <a:pt x="68" y="8"/>
                      </a:lnTo>
                      <a:lnTo>
                        <a:pt x="68" y="8"/>
                      </a:lnTo>
                      <a:lnTo>
                        <a:pt x="68" y="9"/>
                      </a:lnTo>
                      <a:lnTo>
                        <a:pt x="68" y="9"/>
                      </a:lnTo>
                      <a:lnTo>
                        <a:pt x="69" y="9"/>
                      </a:lnTo>
                      <a:lnTo>
                        <a:pt x="69" y="9"/>
                      </a:lnTo>
                      <a:lnTo>
                        <a:pt x="69" y="10"/>
                      </a:lnTo>
                      <a:lnTo>
                        <a:pt x="69" y="10"/>
                      </a:lnTo>
                      <a:lnTo>
                        <a:pt x="70" y="10"/>
                      </a:lnTo>
                      <a:lnTo>
                        <a:pt x="70" y="10"/>
                      </a:lnTo>
                      <a:lnTo>
                        <a:pt x="71" y="10"/>
                      </a:lnTo>
                      <a:lnTo>
                        <a:pt x="71" y="10"/>
                      </a:lnTo>
                      <a:lnTo>
                        <a:pt x="71" y="10"/>
                      </a:lnTo>
                      <a:lnTo>
                        <a:pt x="71" y="10"/>
                      </a:lnTo>
                      <a:lnTo>
                        <a:pt x="72" y="10"/>
                      </a:lnTo>
                      <a:lnTo>
                        <a:pt x="72" y="11"/>
                      </a:lnTo>
                      <a:lnTo>
                        <a:pt x="73" y="11"/>
                      </a:lnTo>
                      <a:lnTo>
                        <a:pt x="73" y="11"/>
                      </a:lnTo>
                      <a:lnTo>
                        <a:pt x="73" y="11"/>
                      </a:lnTo>
                      <a:lnTo>
                        <a:pt x="74" y="11"/>
                      </a:lnTo>
                      <a:lnTo>
                        <a:pt x="74" y="11"/>
                      </a:lnTo>
                      <a:lnTo>
                        <a:pt x="74" y="12"/>
                      </a:lnTo>
                      <a:lnTo>
                        <a:pt x="74" y="12"/>
                      </a:lnTo>
                      <a:lnTo>
                        <a:pt x="73" y="12"/>
                      </a:lnTo>
                      <a:lnTo>
                        <a:pt x="73" y="13"/>
                      </a:lnTo>
                      <a:lnTo>
                        <a:pt x="73" y="13"/>
                      </a:lnTo>
                      <a:lnTo>
                        <a:pt x="73" y="14"/>
                      </a:lnTo>
                      <a:lnTo>
                        <a:pt x="73" y="14"/>
                      </a:lnTo>
                      <a:lnTo>
                        <a:pt x="72" y="14"/>
                      </a:lnTo>
                      <a:lnTo>
                        <a:pt x="72" y="14"/>
                      </a:lnTo>
                      <a:lnTo>
                        <a:pt x="72" y="15"/>
                      </a:lnTo>
                      <a:lnTo>
                        <a:pt x="73" y="15"/>
                      </a:lnTo>
                      <a:lnTo>
                        <a:pt x="72" y="15"/>
                      </a:lnTo>
                      <a:lnTo>
                        <a:pt x="73" y="15"/>
                      </a:lnTo>
                      <a:lnTo>
                        <a:pt x="72" y="15"/>
                      </a:lnTo>
                      <a:lnTo>
                        <a:pt x="73" y="16"/>
                      </a:lnTo>
                      <a:lnTo>
                        <a:pt x="73" y="16"/>
                      </a:lnTo>
                      <a:lnTo>
                        <a:pt x="73" y="16"/>
                      </a:lnTo>
                      <a:lnTo>
                        <a:pt x="73" y="16"/>
                      </a:lnTo>
                      <a:lnTo>
                        <a:pt x="73" y="16"/>
                      </a:lnTo>
                      <a:lnTo>
                        <a:pt x="73" y="17"/>
                      </a:lnTo>
                      <a:lnTo>
                        <a:pt x="73" y="17"/>
                      </a:lnTo>
                      <a:lnTo>
                        <a:pt x="73" y="17"/>
                      </a:lnTo>
                      <a:lnTo>
                        <a:pt x="73" y="17"/>
                      </a:lnTo>
                      <a:lnTo>
                        <a:pt x="73" y="17"/>
                      </a:lnTo>
                      <a:lnTo>
                        <a:pt x="73" y="18"/>
                      </a:lnTo>
                      <a:lnTo>
                        <a:pt x="72" y="18"/>
                      </a:lnTo>
                      <a:lnTo>
                        <a:pt x="72" y="18"/>
                      </a:lnTo>
                      <a:lnTo>
                        <a:pt x="72" y="19"/>
                      </a:lnTo>
                      <a:lnTo>
                        <a:pt x="72" y="19"/>
                      </a:lnTo>
                      <a:lnTo>
                        <a:pt x="73" y="19"/>
                      </a:lnTo>
                      <a:lnTo>
                        <a:pt x="73" y="19"/>
                      </a:lnTo>
                      <a:lnTo>
                        <a:pt x="73" y="19"/>
                      </a:lnTo>
                      <a:lnTo>
                        <a:pt x="73" y="19"/>
                      </a:lnTo>
                      <a:lnTo>
                        <a:pt x="73" y="19"/>
                      </a:lnTo>
                      <a:lnTo>
                        <a:pt x="73" y="20"/>
                      </a:lnTo>
                      <a:lnTo>
                        <a:pt x="74" y="20"/>
                      </a:lnTo>
                      <a:lnTo>
                        <a:pt x="74" y="20"/>
                      </a:lnTo>
                      <a:lnTo>
                        <a:pt x="74" y="20"/>
                      </a:lnTo>
                      <a:lnTo>
                        <a:pt x="74" y="20"/>
                      </a:lnTo>
                      <a:lnTo>
                        <a:pt x="73" y="21"/>
                      </a:lnTo>
                      <a:lnTo>
                        <a:pt x="73" y="21"/>
                      </a:lnTo>
                      <a:lnTo>
                        <a:pt x="73" y="21"/>
                      </a:lnTo>
                      <a:lnTo>
                        <a:pt x="73" y="21"/>
                      </a:lnTo>
                      <a:lnTo>
                        <a:pt x="73" y="22"/>
                      </a:lnTo>
                      <a:lnTo>
                        <a:pt x="73" y="22"/>
                      </a:lnTo>
                      <a:lnTo>
                        <a:pt x="73" y="22"/>
                      </a:lnTo>
                      <a:lnTo>
                        <a:pt x="73" y="22"/>
                      </a:lnTo>
                      <a:lnTo>
                        <a:pt x="73" y="22"/>
                      </a:lnTo>
                      <a:lnTo>
                        <a:pt x="73" y="22"/>
                      </a:lnTo>
                      <a:lnTo>
                        <a:pt x="73" y="22"/>
                      </a:lnTo>
                      <a:lnTo>
                        <a:pt x="73" y="23"/>
                      </a:lnTo>
                      <a:lnTo>
                        <a:pt x="73" y="23"/>
                      </a:lnTo>
                      <a:lnTo>
                        <a:pt x="73" y="23"/>
                      </a:lnTo>
                      <a:lnTo>
                        <a:pt x="73" y="23"/>
                      </a:lnTo>
                      <a:lnTo>
                        <a:pt x="73" y="23"/>
                      </a:lnTo>
                      <a:lnTo>
                        <a:pt x="73" y="24"/>
                      </a:lnTo>
                      <a:lnTo>
                        <a:pt x="73" y="23"/>
                      </a:lnTo>
                      <a:lnTo>
                        <a:pt x="73" y="24"/>
                      </a:lnTo>
                      <a:lnTo>
                        <a:pt x="73" y="24"/>
                      </a:lnTo>
                      <a:lnTo>
                        <a:pt x="73" y="24"/>
                      </a:lnTo>
                      <a:lnTo>
                        <a:pt x="73" y="24"/>
                      </a:lnTo>
                      <a:lnTo>
                        <a:pt x="72" y="25"/>
                      </a:lnTo>
                      <a:lnTo>
                        <a:pt x="72" y="25"/>
                      </a:lnTo>
                      <a:lnTo>
                        <a:pt x="72" y="25"/>
                      </a:lnTo>
                      <a:lnTo>
                        <a:pt x="72" y="25"/>
                      </a:lnTo>
                      <a:lnTo>
                        <a:pt x="72" y="25"/>
                      </a:lnTo>
                      <a:lnTo>
                        <a:pt x="72" y="26"/>
                      </a:lnTo>
                      <a:lnTo>
                        <a:pt x="72" y="26"/>
                      </a:lnTo>
                      <a:lnTo>
                        <a:pt x="72" y="26"/>
                      </a:lnTo>
                      <a:lnTo>
                        <a:pt x="72" y="26"/>
                      </a:lnTo>
                      <a:lnTo>
                        <a:pt x="71" y="27"/>
                      </a:lnTo>
                      <a:lnTo>
                        <a:pt x="71" y="27"/>
                      </a:lnTo>
                      <a:lnTo>
                        <a:pt x="71" y="27"/>
                      </a:lnTo>
                      <a:lnTo>
                        <a:pt x="71" y="27"/>
                      </a:lnTo>
                      <a:lnTo>
                        <a:pt x="71" y="27"/>
                      </a:lnTo>
                      <a:lnTo>
                        <a:pt x="71" y="27"/>
                      </a:lnTo>
                      <a:lnTo>
                        <a:pt x="71" y="27"/>
                      </a:lnTo>
                      <a:lnTo>
                        <a:pt x="71" y="28"/>
                      </a:lnTo>
                      <a:lnTo>
                        <a:pt x="71" y="28"/>
                      </a:lnTo>
                      <a:lnTo>
                        <a:pt x="70" y="28"/>
                      </a:lnTo>
                      <a:lnTo>
                        <a:pt x="70" y="28"/>
                      </a:lnTo>
                      <a:lnTo>
                        <a:pt x="70" y="28"/>
                      </a:lnTo>
                      <a:lnTo>
                        <a:pt x="70" y="28"/>
                      </a:lnTo>
                      <a:lnTo>
                        <a:pt x="70" y="29"/>
                      </a:lnTo>
                      <a:lnTo>
                        <a:pt x="70" y="29"/>
                      </a:lnTo>
                      <a:lnTo>
                        <a:pt x="70" y="29"/>
                      </a:lnTo>
                      <a:lnTo>
                        <a:pt x="70" y="29"/>
                      </a:lnTo>
                      <a:lnTo>
                        <a:pt x="70" y="29"/>
                      </a:lnTo>
                      <a:lnTo>
                        <a:pt x="70" y="29"/>
                      </a:lnTo>
                      <a:lnTo>
                        <a:pt x="69" y="29"/>
                      </a:lnTo>
                      <a:lnTo>
                        <a:pt x="69" y="29"/>
                      </a:lnTo>
                      <a:lnTo>
                        <a:pt x="69" y="29"/>
                      </a:lnTo>
                      <a:lnTo>
                        <a:pt x="69" y="29"/>
                      </a:lnTo>
                      <a:lnTo>
                        <a:pt x="69" y="30"/>
                      </a:lnTo>
                      <a:lnTo>
                        <a:pt x="69" y="30"/>
                      </a:lnTo>
                      <a:lnTo>
                        <a:pt x="69" y="30"/>
                      </a:lnTo>
                      <a:lnTo>
                        <a:pt x="69" y="30"/>
                      </a:lnTo>
                      <a:lnTo>
                        <a:pt x="69" y="30"/>
                      </a:lnTo>
                      <a:lnTo>
                        <a:pt x="69" y="30"/>
                      </a:lnTo>
                      <a:lnTo>
                        <a:pt x="69" y="30"/>
                      </a:lnTo>
                      <a:lnTo>
                        <a:pt x="69" y="31"/>
                      </a:lnTo>
                      <a:lnTo>
                        <a:pt x="69" y="31"/>
                      </a:lnTo>
                      <a:lnTo>
                        <a:pt x="69" y="31"/>
                      </a:lnTo>
                      <a:lnTo>
                        <a:pt x="69" y="31"/>
                      </a:lnTo>
                      <a:lnTo>
                        <a:pt x="69" y="31"/>
                      </a:lnTo>
                      <a:lnTo>
                        <a:pt x="69" y="31"/>
                      </a:lnTo>
                      <a:lnTo>
                        <a:pt x="69" y="32"/>
                      </a:lnTo>
                      <a:lnTo>
                        <a:pt x="69" y="32"/>
                      </a:lnTo>
                      <a:lnTo>
                        <a:pt x="69" y="32"/>
                      </a:lnTo>
                      <a:lnTo>
                        <a:pt x="68" y="32"/>
                      </a:lnTo>
                      <a:lnTo>
                        <a:pt x="69" y="32"/>
                      </a:lnTo>
                      <a:lnTo>
                        <a:pt x="68" y="33"/>
                      </a:lnTo>
                      <a:lnTo>
                        <a:pt x="68" y="33"/>
                      </a:lnTo>
                      <a:lnTo>
                        <a:pt x="68" y="33"/>
                      </a:lnTo>
                      <a:lnTo>
                        <a:pt x="68" y="33"/>
                      </a:lnTo>
                      <a:lnTo>
                        <a:pt x="68" y="34"/>
                      </a:lnTo>
                      <a:lnTo>
                        <a:pt x="68" y="34"/>
                      </a:lnTo>
                      <a:lnTo>
                        <a:pt x="68" y="34"/>
                      </a:lnTo>
                      <a:lnTo>
                        <a:pt x="68" y="34"/>
                      </a:lnTo>
                      <a:lnTo>
                        <a:pt x="68" y="34"/>
                      </a:lnTo>
                      <a:lnTo>
                        <a:pt x="68" y="34"/>
                      </a:lnTo>
                      <a:lnTo>
                        <a:pt x="68" y="34"/>
                      </a:lnTo>
                      <a:lnTo>
                        <a:pt x="68" y="35"/>
                      </a:lnTo>
                      <a:lnTo>
                        <a:pt x="68" y="35"/>
                      </a:lnTo>
                      <a:lnTo>
                        <a:pt x="68" y="35"/>
                      </a:lnTo>
                      <a:lnTo>
                        <a:pt x="68" y="35"/>
                      </a:lnTo>
                      <a:lnTo>
                        <a:pt x="68" y="36"/>
                      </a:lnTo>
                      <a:lnTo>
                        <a:pt x="69" y="36"/>
                      </a:lnTo>
                      <a:lnTo>
                        <a:pt x="69" y="36"/>
                      </a:lnTo>
                      <a:lnTo>
                        <a:pt x="69" y="36"/>
                      </a:lnTo>
                      <a:lnTo>
                        <a:pt x="69" y="36"/>
                      </a:lnTo>
                      <a:lnTo>
                        <a:pt x="69" y="36"/>
                      </a:lnTo>
                      <a:lnTo>
                        <a:pt x="68" y="37"/>
                      </a:lnTo>
                      <a:lnTo>
                        <a:pt x="69" y="37"/>
                      </a:lnTo>
                      <a:lnTo>
                        <a:pt x="69" y="37"/>
                      </a:lnTo>
                      <a:lnTo>
                        <a:pt x="69" y="37"/>
                      </a:lnTo>
                      <a:lnTo>
                        <a:pt x="69" y="37"/>
                      </a:lnTo>
                      <a:lnTo>
                        <a:pt x="69" y="38"/>
                      </a:lnTo>
                      <a:lnTo>
                        <a:pt x="69" y="38"/>
                      </a:lnTo>
                      <a:lnTo>
                        <a:pt x="69" y="38"/>
                      </a:lnTo>
                      <a:lnTo>
                        <a:pt x="68" y="38"/>
                      </a:lnTo>
                      <a:lnTo>
                        <a:pt x="68" y="38"/>
                      </a:lnTo>
                      <a:lnTo>
                        <a:pt x="68" y="38"/>
                      </a:lnTo>
                      <a:lnTo>
                        <a:pt x="68" y="38"/>
                      </a:lnTo>
                      <a:lnTo>
                        <a:pt x="68" y="38"/>
                      </a:lnTo>
                      <a:lnTo>
                        <a:pt x="68" y="39"/>
                      </a:lnTo>
                      <a:lnTo>
                        <a:pt x="68" y="39"/>
                      </a:lnTo>
                      <a:lnTo>
                        <a:pt x="68" y="39"/>
                      </a:lnTo>
                      <a:lnTo>
                        <a:pt x="68" y="39"/>
                      </a:lnTo>
                      <a:lnTo>
                        <a:pt x="68" y="39"/>
                      </a:lnTo>
                      <a:lnTo>
                        <a:pt x="68" y="39"/>
                      </a:lnTo>
                      <a:lnTo>
                        <a:pt x="68" y="40"/>
                      </a:lnTo>
                      <a:lnTo>
                        <a:pt x="68" y="40"/>
                      </a:lnTo>
                      <a:lnTo>
                        <a:pt x="68" y="40"/>
                      </a:lnTo>
                      <a:lnTo>
                        <a:pt x="68" y="40"/>
                      </a:lnTo>
                      <a:lnTo>
                        <a:pt x="67" y="40"/>
                      </a:lnTo>
                      <a:lnTo>
                        <a:pt x="68" y="40"/>
                      </a:lnTo>
                      <a:lnTo>
                        <a:pt x="68" y="40"/>
                      </a:lnTo>
                      <a:lnTo>
                        <a:pt x="68" y="41"/>
                      </a:lnTo>
                      <a:lnTo>
                        <a:pt x="67" y="41"/>
                      </a:lnTo>
                      <a:lnTo>
                        <a:pt x="67" y="41"/>
                      </a:lnTo>
                      <a:lnTo>
                        <a:pt x="67" y="41"/>
                      </a:lnTo>
                      <a:lnTo>
                        <a:pt x="67" y="41"/>
                      </a:lnTo>
                      <a:lnTo>
                        <a:pt x="67" y="41"/>
                      </a:lnTo>
                      <a:lnTo>
                        <a:pt x="68" y="42"/>
                      </a:lnTo>
                      <a:lnTo>
                        <a:pt x="67" y="42"/>
                      </a:lnTo>
                      <a:lnTo>
                        <a:pt x="67" y="42"/>
                      </a:lnTo>
                      <a:lnTo>
                        <a:pt x="67" y="42"/>
                      </a:lnTo>
                      <a:lnTo>
                        <a:pt x="68" y="42"/>
                      </a:lnTo>
                      <a:lnTo>
                        <a:pt x="68" y="43"/>
                      </a:lnTo>
                      <a:lnTo>
                        <a:pt x="68" y="43"/>
                      </a:lnTo>
                      <a:lnTo>
                        <a:pt x="68" y="43"/>
                      </a:lnTo>
                      <a:lnTo>
                        <a:pt x="68" y="43"/>
                      </a:lnTo>
                      <a:lnTo>
                        <a:pt x="68" y="43"/>
                      </a:lnTo>
                      <a:lnTo>
                        <a:pt x="68" y="43"/>
                      </a:lnTo>
                      <a:lnTo>
                        <a:pt x="68" y="44"/>
                      </a:lnTo>
                      <a:lnTo>
                        <a:pt x="69" y="44"/>
                      </a:lnTo>
                      <a:lnTo>
                        <a:pt x="69" y="44"/>
                      </a:lnTo>
                      <a:lnTo>
                        <a:pt x="69" y="44"/>
                      </a:lnTo>
                      <a:lnTo>
                        <a:pt x="69" y="44"/>
                      </a:lnTo>
                      <a:lnTo>
                        <a:pt x="70" y="44"/>
                      </a:lnTo>
                      <a:lnTo>
                        <a:pt x="70" y="44"/>
                      </a:lnTo>
                      <a:lnTo>
                        <a:pt x="70" y="44"/>
                      </a:lnTo>
                      <a:lnTo>
                        <a:pt x="70" y="45"/>
                      </a:lnTo>
                      <a:lnTo>
                        <a:pt x="70" y="45"/>
                      </a:lnTo>
                      <a:lnTo>
                        <a:pt x="70" y="45"/>
                      </a:lnTo>
                      <a:lnTo>
                        <a:pt x="70" y="45"/>
                      </a:lnTo>
                      <a:lnTo>
                        <a:pt x="71" y="45"/>
                      </a:lnTo>
                      <a:lnTo>
                        <a:pt x="71" y="45"/>
                      </a:lnTo>
                      <a:lnTo>
                        <a:pt x="71" y="45"/>
                      </a:lnTo>
                      <a:lnTo>
                        <a:pt x="71" y="45"/>
                      </a:lnTo>
                      <a:lnTo>
                        <a:pt x="71" y="46"/>
                      </a:lnTo>
                      <a:lnTo>
                        <a:pt x="71" y="45"/>
                      </a:lnTo>
                      <a:lnTo>
                        <a:pt x="71" y="45"/>
                      </a:lnTo>
                      <a:lnTo>
                        <a:pt x="71" y="46"/>
                      </a:lnTo>
                      <a:lnTo>
                        <a:pt x="72" y="46"/>
                      </a:lnTo>
                      <a:lnTo>
                        <a:pt x="72" y="46"/>
                      </a:lnTo>
                      <a:lnTo>
                        <a:pt x="72" y="46"/>
                      </a:lnTo>
                      <a:lnTo>
                        <a:pt x="71" y="46"/>
                      </a:lnTo>
                      <a:lnTo>
                        <a:pt x="72" y="46"/>
                      </a:lnTo>
                      <a:lnTo>
                        <a:pt x="72" y="46"/>
                      </a:lnTo>
                      <a:lnTo>
                        <a:pt x="72" y="46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>
                    <a:defRPr/>
                  </a:pPr>
                  <a:endParaRPr lang="pt-BR">
                    <a:latin typeface="Arial" charset="0"/>
                  </a:endParaRPr>
                </a:p>
              </p:txBody>
            </p:sp>
          </p:grpSp>
          <p:grpSp>
            <p:nvGrpSpPr>
              <p:cNvPr id="40086" name="Grupo 114"/>
              <p:cNvGrpSpPr>
                <a:grpSpLocks/>
              </p:cNvGrpSpPr>
              <p:nvPr/>
            </p:nvGrpSpPr>
            <p:grpSpPr bwMode="auto">
              <a:xfrm>
                <a:off x="431799" y="1695450"/>
                <a:ext cx="2792413" cy="1858962"/>
                <a:chOff x="557213" y="1023938"/>
                <a:chExt cx="3486149" cy="2320925"/>
              </a:xfrm>
            </p:grpSpPr>
            <p:sp>
              <p:nvSpPr>
                <p:cNvPr id="40108" name="Freeform 4713"/>
                <p:cNvSpPr>
                  <a:spLocks/>
                </p:cNvSpPr>
                <p:nvPr/>
              </p:nvSpPr>
              <p:spPr bwMode="auto">
                <a:xfrm>
                  <a:off x="557213" y="2593976"/>
                  <a:ext cx="917575" cy="461963"/>
                </a:xfrm>
                <a:custGeom>
                  <a:avLst/>
                  <a:gdLst>
                    <a:gd name="T0" fmla="*/ 2147483646 w 578"/>
                    <a:gd name="T1" fmla="*/ 2147483646 h 291"/>
                    <a:gd name="T2" fmla="*/ 2147483646 w 578"/>
                    <a:gd name="T3" fmla="*/ 2147483646 h 291"/>
                    <a:gd name="T4" fmla="*/ 2147483646 w 578"/>
                    <a:gd name="T5" fmla="*/ 2147483646 h 291"/>
                    <a:gd name="T6" fmla="*/ 2147483646 w 578"/>
                    <a:gd name="T7" fmla="*/ 2147483646 h 291"/>
                    <a:gd name="T8" fmla="*/ 2147483646 w 578"/>
                    <a:gd name="T9" fmla="*/ 2147483646 h 291"/>
                    <a:gd name="T10" fmla="*/ 2147483646 w 578"/>
                    <a:gd name="T11" fmla="*/ 2147483646 h 291"/>
                    <a:gd name="T12" fmla="*/ 2147483646 w 578"/>
                    <a:gd name="T13" fmla="*/ 2147483646 h 291"/>
                    <a:gd name="T14" fmla="*/ 2147483646 w 578"/>
                    <a:gd name="T15" fmla="*/ 2147483646 h 291"/>
                    <a:gd name="T16" fmla="*/ 2147483646 w 578"/>
                    <a:gd name="T17" fmla="*/ 2147483646 h 291"/>
                    <a:gd name="T18" fmla="*/ 2147483646 w 578"/>
                    <a:gd name="T19" fmla="*/ 2147483646 h 291"/>
                    <a:gd name="T20" fmla="*/ 2147483646 w 578"/>
                    <a:gd name="T21" fmla="*/ 2147483646 h 291"/>
                    <a:gd name="T22" fmla="*/ 2147483646 w 578"/>
                    <a:gd name="T23" fmla="*/ 2147483646 h 291"/>
                    <a:gd name="T24" fmla="*/ 2147483646 w 578"/>
                    <a:gd name="T25" fmla="*/ 2147483646 h 291"/>
                    <a:gd name="T26" fmla="*/ 2147483646 w 578"/>
                    <a:gd name="T27" fmla="*/ 2147483646 h 291"/>
                    <a:gd name="T28" fmla="*/ 2147483646 w 578"/>
                    <a:gd name="T29" fmla="*/ 2147483646 h 291"/>
                    <a:gd name="T30" fmla="*/ 2147483646 w 578"/>
                    <a:gd name="T31" fmla="*/ 2147483646 h 291"/>
                    <a:gd name="T32" fmla="*/ 2147483646 w 578"/>
                    <a:gd name="T33" fmla="*/ 2147483646 h 291"/>
                    <a:gd name="T34" fmla="*/ 2147483646 w 578"/>
                    <a:gd name="T35" fmla="*/ 2147483646 h 291"/>
                    <a:gd name="T36" fmla="*/ 2147483646 w 578"/>
                    <a:gd name="T37" fmla="*/ 2147483646 h 291"/>
                    <a:gd name="T38" fmla="*/ 2147483646 w 578"/>
                    <a:gd name="T39" fmla="*/ 2147483646 h 291"/>
                    <a:gd name="T40" fmla="*/ 2147483646 w 578"/>
                    <a:gd name="T41" fmla="*/ 2147483646 h 291"/>
                    <a:gd name="T42" fmla="*/ 2147483646 w 578"/>
                    <a:gd name="T43" fmla="*/ 2147483646 h 291"/>
                    <a:gd name="T44" fmla="*/ 2147483646 w 578"/>
                    <a:gd name="T45" fmla="*/ 2147483646 h 291"/>
                    <a:gd name="T46" fmla="*/ 2147483646 w 578"/>
                    <a:gd name="T47" fmla="*/ 2147483646 h 291"/>
                    <a:gd name="T48" fmla="*/ 2147483646 w 578"/>
                    <a:gd name="T49" fmla="*/ 2147483646 h 291"/>
                    <a:gd name="T50" fmla="*/ 2147483646 w 578"/>
                    <a:gd name="T51" fmla="*/ 2147483646 h 291"/>
                    <a:gd name="T52" fmla="*/ 2147483646 w 578"/>
                    <a:gd name="T53" fmla="*/ 2147483646 h 291"/>
                    <a:gd name="T54" fmla="*/ 2147483646 w 578"/>
                    <a:gd name="T55" fmla="*/ 2147483646 h 291"/>
                    <a:gd name="T56" fmla="*/ 2147483646 w 578"/>
                    <a:gd name="T57" fmla="*/ 2147483646 h 291"/>
                    <a:gd name="T58" fmla="*/ 2147483646 w 578"/>
                    <a:gd name="T59" fmla="*/ 2147483646 h 291"/>
                    <a:gd name="T60" fmla="*/ 2147483646 w 578"/>
                    <a:gd name="T61" fmla="*/ 2147483646 h 291"/>
                    <a:gd name="T62" fmla="*/ 2147483646 w 578"/>
                    <a:gd name="T63" fmla="*/ 2147483646 h 291"/>
                    <a:gd name="T64" fmla="*/ 2147483646 w 578"/>
                    <a:gd name="T65" fmla="*/ 2147483646 h 291"/>
                    <a:gd name="T66" fmla="*/ 2147483646 w 578"/>
                    <a:gd name="T67" fmla="*/ 2147483646 h 291"/>
                    <a:gd name="T68" fmla="*/ 2147483646 w 578"/>
                    <a:gd name="T69" fmla="*/ 2147483646 h 291"/>
                    <a:gd name="T70" fmla="*/ 2147483646 w 578"/>
                    <a:gd name="T71" fmla="*/ 2147483646 h 291"/>
                    <a:gd name="T72" fmla="*/ 2147483646 w 578"/>
                    <a:gd name="T73" fmla="*/ 2147483646 h 291"/>
                    <a:gd name="T74" fmla="*/ 2147483646 w 578"/>
                    <a:gd name="T75" fmla="*/ 2147483646 h 291"/>
                    <a:gd name="T76" fmla="*/ 2147483646 w 578"/>
                    <a:gd name="T77" fmla="*/ 2147483646 h 291"/>
                    <a:gd name="T78" fmla="*/ 2147483646 w 578"/>
                    <a:gd name="T79" fmla="*/ 2147483646 h 291"/>
                    <a:gd name="T80" fmla="*/ 2147483646 w 578"/>
                    <a:gd name="T81" fmla="*/ 2147483646 h 291"/>
                    <a:gd name="T82" fmla="*/ 2147483646 w 578"/>
                    <a:gd name="T83" fmla="*/ 2147483646 h 291"/>
                    <a:gd name="T84" fmla="*/ 2147483646 w 578"/>
                    <a:gd name="T85" fmla="*/ 2147483646 h 291"/>
                    <a:gd name="T86" fmla="*/ 2147483646 w 578"/>
                    <a:gd name="T87" fmla="*/ 2147483646 h 291"/>
                    <a:gd name="T88" fmla="*/ 2147483646 w 578"/>
                    <a:gd name="T89" fmla="*/ 2147483646 h 291"/>
                    <a:gd name="T90" fmla="*/ 2147483646 w 578"/>
                    <a:gd name="T91" fmla="*/ 2147483646 h 291"/>
                    <a:gd name="T92" fmla="*/ 2147483646 w 578"/>
                    <a:gd name="T93" fmla="*/ 2147483646 h 291"/>
                    <a:gd name="T94" fmla="*/ 2147483646 w 578"/>
                    <a:gd name="T95" fmla="*/ 2147483646 h 291"/>
                    <a:gd name="T96" fmla="*/ 2147483646 w 578"/>
                    <a:gd name="T97" fmla="*/ 2147483646 h 291"/>
                    <a:gd name="T98" fmla="*/ 2147483646 w 578"/>
                    <a:gd name="T99" fmla="*/ 2147483646 h 291"/>
                    <a:gd name="T100" fmla="*/ 2147483646 w 578"/>
                    <a:gd name="T101" fmla="*/ 2147483646 h 291"/>
                    <a:gd name="T102" fmla="*/ 2147483646 w 578"/>
                    <a:gd name="T103" fmla="*/ 2147483646 h 291"/>
                    <a:gd name="T104" fmla="*/ 2147483646 w 578"/>
                    <a:gd name="T105" fmla="*/ 2147483646 h 291"/>
                    <a:gd name="T106" fmla="*/ 2147483646 w 578"/>
                    <a:gd name="T107" fmla="*/ 2147483646 h 291"/>
                    <a:gd name="T108" fmla="*/ 2147483646 w 578"/>
                    <a:gd name="T109" fmla="*/ 2147483646 h 291"/>
                    <a:gd name="T110" fmla="*/ 2147483646 w 578"/>
                    <a:gd name="T111" fmla="*/ 2147483646 h 291"/>
                    <a:gd name="T112" fmla="*/ 2147483646 w 578"/>
                    <a:gd name="T113" fmla="*/ 2147483646 h 291"/>
                    <a:gd name="T114" fmla="*/ 2147483646 w 578"/>
                    <a:gd name="T115" fmla="*/ 2147483646 h 291"/>
                    <a:gd name="T116" fmla="*/ 2147483646 w 578"/>
                    <a:gd name="T117" fmla="*/ 2147483646 h 291"/>
                    <a:gd name="T118" fmla="*/ 2147483646 w 578"/>
                    <a:gd name="T119" fmla="*/ 2147483646 h 291"/>
                    <a:gd name="T120" fmla="*/ 2147483646 w 578"/>
                    <a:gd name="T121" fmla="*/ 2147483646 h 291"/>
                    <a:gd name="T122" fmla="*/ 2147483646 w 578"/>
                    <a:gd name="T123" fmla="*/ 2147483646 h 291"/>
                    <a:gd name="T124" fmla="*/ 2147483646 w 578"/>
                    <a:gd name="T125" fmla="*/ 2147483646 h 291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78"/>
                    <a:gd name="T190" fmla="*/ 0 h 291"/>
                    <a:gd name="T191" fmla="*/ 578 w 578"/>
                    <a:gd name="T192" fmla="*/ 291 h 291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78" h="291">
                      <a:moveTo>
                        <a:pt x="13" y="0"/>
                      </a:moveTo>
                      <a:lnTo>
                        <a:pt x="18" y="2"/>
                      </a:lnTo>
                      <a:lnTo>
                        <a:pt x="87" y="27"/>
                      </a:lnTo>
                      <a:lnTo>
                        <a:pt x="104" y="34"/>
                      </a:lnTo>
                      <a:lnTo>
                        <a:pt x="142" y="40"/>
                      </a:lnTo>
                      <a:lnTo>
                        <a:pt x="155" y="42"/>
                      </a:lnTo>
                      <a:lnTo>
                        <a:pt x="194" y="48"/>
                      </a:lnTo>
                      <a:lnTo>
                        <a:pt x="195" y="49"/>
                      </a:lnTo>
                      <a:lnTo>
                        <a:pt x="215" y="52"/>
                      </a:lnTo>
                      <a:lnTo>
                        <a:pt x="232" y="55"/>
                      </a:lnTo>
                      <a:lnTo>
                        <a:pt x="267" y="61"/>
                      </a:lnTo>
                      <a:lnTo>
                        <a:pt x="273" y="62"/>
                      </a:lnTo>
                      <a:lnTo>
                        <a:pt x="283" y="63"/>
                      </a:lnTo>
                      <a:lnTo>
                        <a:pt x="331" y="86"/>
                      </a:lnTo>
                      <a:lnTo>
                        <a:pt x="348" y="94"/>
                      </a:lnTo>
                      <a:lnTo>
                        <a:pt x="357" y="99"/>
                      </a:lnTo>
                      <a:lnTo>
                        <a:pt x="391" y="115"/>
                      </a:lnTo>
                      <a:lnTo>
                        <a:pt x="412" y="124"/>
                      </a:lnTo>
                      <a:lnTo>
                        <a:pt x="455" y="140"/>
                      </a:lnTo>
                      <a:lnTo>
                        <a:pt x="475" y="147"/>
                      </a:lnTo>
                      <a:lnTo>
                        <a:pt x="522" y="166"/>
                      </a:lnTo>
                      <a:lnTo>
                        <a:pt x="523" y="166"/>
                      </a:lnTo>
                      <a:lnTo>
                        <a:pt x="538" y="171"/>
                      </a:lnTo>
                      <a:lnTo>
                        <a:pt x="540" y="172"/>
                      </a:lnTo>
                      <a:lnTo>
                        <a:pt x="563" y="181"/>
                      </a:lnTo>
                      <a:lnTo>
                        <a:pt x="578" y="187"/>
                      </a:lnTo>
                      <a:lnTo>
                        <a:pt x="577" y="187"/>
                      </a:lnTo>
                      <a:lnTo>
                        <a:pt x="578" y="188"/>
                      </a:lnTo>
                      <a:lnTo>
                        <a:pt x="577" y="188"/>
                      </a:lnTo>
                      <a:lnTo>
                        <a:pt x="577" y="189"/>
                      </a:lnTo>
                      <a:lnTo>
                        <a:pt x="577" y="190"/>
                      </a:lnTo>
                      <a:lnTo>
                        <a:pt x="577" y="189"/>
                      </a:lnTo>
                      <a:lnTo>
                        <a:pt x="577" y="190"/>
                      </a:lnTo>
                      <a:lnTo>
                        <a:pt x="577" y="191"/>
                      </a:lnTo>
                      <a:lnTo>
                        <a:pt x="576" y="191"/>
                      </a:lnTo>
                      <a:lnTo>
                        <a:pt x="575" y="190"/>
                      </a:lnTo>
                      <a:lnTo>
                        <a:pt x="575" y="191"/>
                      </a:lnTo>
                      <a:lnTo>
                        <a:pt x="575" y="190"/>
                      </a:lnTo>
                      <a:lnTo>
                        <a:pt x="575" y="191"/>
                      </a:lnTo>
                      <a:lnTo>
                        <a:pt x="574" y="191"/>
                      </a:lnTo>
                      <a:lnTo>
                        <a:pt x="575" y="191"/>
                      </a:lnTo>
                      <a:lnTo>
                        <a:pt x="574" y="192"/>
                      </a:lnTo>
                      <a:lnTo>
                        <a:pt x="574" y="193"/>
                      </a:lnTo>
                      <a:lnTo>
                        <a:pt x="573" y="193"/>
                      </a:lnTo>
                      <a:lnTo>
                        <a:pt x="572" y="193"/>
                      </a:lnTo>
                      <a:lnTo>
                        <a:pt x="571" y="194"/>
                      </a:lnTo>
                      <a:lnTo>
                        <a:pt x="570" y="193"/>
                      </a:lnTo>
                      <a:lnTo>
                        <a:pt x="570" y="194"/>
                      </a:lnTo>
                      <a:lnTo>
                        <a:pt x="569" y="194"/>
                      </a:lnTo>
                      <a:lnTo>
                        <a:pt x="569" y="195"/>
                      </a:lnTo>
                      <a:lnTo>
                        <a:pt x="568" y="195"/>
                      </a:lnTo>
                      <a:lnTo>
                        <a:pt x="567" y="196"/>
                      </a:lnTo>
                      <a:lnTo>
                        <a:pt x="567" y="195"/>
                      </a:lnTo>
                      <a:lnTo>
                        <a:pt x="567" y="196"/>
                      </a:lnTo>
                      <a:lnTo>
                        <a:pt x="566" y="196"/>
                      </a:lnTo>
                      <a:lnTo>
                        <a:pt x="566" y="197"/>
                      </a:lnTo>
                      <a:lnTo>
                        <a:pt x="565" y="197"/>
                      </a:lnTo>
                      <a:lnTo>
                        <a:pt x="565" y="198"/>
                      </a:lnTo>
                      <a:lnTo>
                        <a:pt x="564" y="198"/>
                      </a:lnTo>
                      <a:lnTo>
                        <a:pt x="564" y="199"/>
                      </a:lnTo>
                      <a:lnTo>
                        <a:pt x="563" y="200"/>
                      </a:lnTo>
                      <a:lnTo>
                        <a:pt x="562" y="200"/>
                      </a:lnTo>
                      <a:lnTo>
                        <a:pt x="562" y="201"/>
                      </a:lnTo>
                      <a:lnTo>
                        <a:pt x="561" y="201"/>
                      </a:lnTo>
                      <a:lnTo>
                        <a:pt x="561" y="202"/>
                      </a:lnTo>
                      <a:lnTo>
                        <a:pt x="560" y="202"/>
                      </a:lnTo>
                      <a:lnTo>
                        <a:pt x="559" y="202"/>
                      </a:lnTo>
                      <a:lnTo>
                        <a:pt x="559" y="203"/>
                      </a:lnTo>
                      <a:lnTo>
                        <a:pt x="559" y="204"/>
                      </a:lnTo>
                      <a:lnTo>
                        <a:pt x="558" y="203"/>
                      </a:lnTo>
                      <a:lnTo>
                        <a:pt x="558" y="204"/>
                      </a:lnTo>
                      <a:lnTo>
                        <a:pt x="557" y="204"/>
                      </a:lnTo>
                      <a:lnTo>
                        <a:pt x="557" y="205"/>
                      </a:lnTo>
                      <a:lnTo>
                        <a:pt x="557" y="204"/>
                      </a:lnTo>
                      <a:lnTo>
                        <a:pt x="557" y="205"/>
                      </a:lnTo>
                      <a:lnTo>
                        <a:pt x="557" y="206"/>
                      </a:lnTo>
                      <a:lnTo>
                        <a:pt x="556" y="206"/>
                      </a:lnTo>
                      <a:lnTo>
                        <a:pt x="555" y="206"/>
                      </a:lnTo>
                      <a:lnTo>
                        <a:pt x="556" y="206"/>
                      </a:lnTo>
                      <a:lnTo>
                        <a:pt x="556" y="207"/>
                      </a:lnTo>
                      <a:lnTo>
                        <a:pt x="555" y="207"/>
                      </a:lnTo>
                      <a:lnTo>
                        <a:pt x="554" y="207"/>
                      </a:lnTo>
                      <a:lnTo>
                        <a:pt x="554" y="208"/>
                      </a:lnTo>
                      <a:lnTo>
                        <a:pt x="553" y="208"/>
                      </a:lnTo>
                      <a:lnTo>
                        <a:pt x="553" y="209"/>
                      </a:lnTo>
                      <a:lnTo>
                        <a:pt x="553" y="210"/>
                      </a:lnTo>
                      <a:lnTo>
                        <a:pt x="553" y="211"/>
                      </a:lnTo>
                      <a:lnTo>
                        <a:pt x="552" y="211"/>
                      </a:lnTo>
                      <a:lnTo>
                        <a:pt x="552" y="210"/>
                      </a:lnTo>
                      <a:lnTo>
                        <a:pt x="552" y="211"/>
                      </a:lnTo>
                      <a:lnTo>
                        <a:pt x="551" y="211"/>
                      </a:lnTo>
                      <a:lnTo>
                        <a:pt x="550" y="211"/>
                      </a:lnTo>
                      <a:lnTo>
                        <a:pt x="550" y="212"/>
                      </a:lnTo>
                      <a:lnTo>
                        <a:pt x="549" y="212"/>
                      </a:lnTo>
                      <a:lnTo>
                        <a:pt x="550" y="212"/>
                      </a:lnTo>
                      <a:lnTo>
                        <a:pt x="549" y="213"/>
                      </a:lnTo>
                      <a:lnTo>
                        <a:pt x="550" y="213"/>
                      </a:lnTo>
                      <a:lnTo>
                        <a:pt x="550" y="214"/>
                      </a:lnTo>
                      <a:lnTo>
                        <a:pt x="549" y="214"/>
                      </a:lnTo>
                      <a:lnTo>
                        <a:pt x="549" y="215"/>
                      </a:lnTo>
                      <a:lnTo>
                        <a:pt x="548" y="216"/>
                      </a:lnTo>
                      <a:lnTo>
                        <a:pt x="547" y="216"/>
                      </a:lnTo>
                      <a:lnTo>
                        <a:pt x="547" y="217"/>
                      </a:lnTo>
                      <a:lnTo>
                        <a:pt x="546" y="217"/>
                      </a:lnTo>
                      <a:lnTo>
                        <a:pt x="545" y="217"/>
                      </a:lnTo>
                      <a:lnTo>
                        <a:pt x="545" y="218"/>
                      </a:lnTo>
                      <a:lnTo>
                        <a:pt x="546" y="218"/>
                      </a:lnTo>
                      <a:lnTo>
                        <a:pt x="545" y="218"/>
                      </a:lnTo>
                      <a:lnTo>
                        <a:pt x="544" y="218"/>
                      </a:lnTo>
                      <a:lnTo>
                        <a:pt x="544" y="219"/>
                      </a:lnTo>
                      <a:lnTo>
                        <a:pt x="543" y="219"/>
                      </a:lnTo>
                      <a:lnTo>
                        <a:pt x="542" y="219"/>
                      </a:lnTo>
                      <a:lnTo>
                        <a:pt x="542" y="218"/>
                      </a:lnTo>
                      <a:lnTo>
                        <a:pt x="542" y="219"/>
                      </a:lnTo>
                      <a:lnTo>
                        <a:pt x="541" y="219"/>
                      </a:lnTo>
                      <a:lnTo>
                        <a:pt x="540" y="219"/>
                      </a:lnTo>
                      <a:lnTo>
                        <a:pt x="539" y="219"/>
                      </a:lnTo>
                      <a:lnTo>
                        <a:pt x="539" y="220"/>
                      </a:lnTo>
                      <a:lnTo>
                        <a:pt x="539" y="221"/>
                      </a:lnTo>
                      <a:lnTo>
                        <a:pt x="540" y="221"/>
                      </a:lnTo>
                      <a:lnTo>
                        <a:pt x="539" y="221"/>
                      </a:lnTo>
                      <a:lnTo>
                        <a:pt x="538" y="222"/>
                      </a:lnTo>
                      <a:lnTo>
                        <a:pt x="537" y="222"/>
                      </a:lnTo>
                      <a:lnTo>
                        <a:pt x="537" y="223"/>
                      </a:lnTo>
                      <a:lnTo>
                        <a:pt x="536" y="223"/>
                      </a:lnTo>
                      <a:lnTo>
                        <a:pt x="535" y="223"/>
                      </a:lnTo>
                      <a:lnTo>
                        <a:pt x="535" y="222"/>
                      </a:lnTo>
                      <a:lnTo>
                        <a:pt x="534" y="222"/>
                      </a:lnTo>
                      <a:lnTo>
                        <a:pt x="533" y="222"/>
                      </a:lnTo>
                      <a:lnTo>
                        <a:pt x="532" y="222"/>
                      </a:lnTo>
                      <a:lnTo>
                        <a:pt x="532" y="221"/>
                      </a:lnTo>
                      <a:lnTo>
                        <a:pt x="531" y="221"/>
                      </a:lnTo>
                      <a:lnTo>
                        <a:pt x="531" y="222"/>
                      </a:lnTo>
                      <a:lnTo>
                        <a:pt x="530" y="222"/>
                      </a:lnTo>
                      <a:lnTo>
                        <a:pt x="530" y="223"/>
                      </a:lnTo>
                      <a:lnTo>
                        <a:pt x="529" y="223"/>
                      </a:lnTo>
                      <a:lnTo>
                        <a:pt x="529" y="222"/>
                      </a:lnTo>
                      <a:lnTo>
                        <a:pt x="528" y="222"/>
                      </a:lnTo>
                      <a:lnTo>
                        <a:pt x="527" y="222"/>
                      </a:lnTo>
                      <a:lnTo>
                        <a:pt x="526" y="222"/>
                      </a:lnTo>
                      <a:lnTo>
                        <a:pt x="525" y="222"/>
                      </a:lnTo>
                      <a:lnTo>
                        <a:pt x="524" y="222"/>
                      </a:lnTo>
                      <a:lnTo>
                        <a:pt x="524" y="223"/>
                      </a:lnTo>
                      <a:lnTo>
                        <a:pt x="524" y="224"/>
                      </a:lnTo>
                      <a:lnTo>
                        <a:pt x="525" y="224"/>
                      </a:lnTo>
                      <a:lnTo>
                        <a:pt x="525" y="225"/>
                      </a:lnTo>
                      <a:lnTo>
                        <a:pt x="525" y="226"/>
                      </a:lnTo>
                      <a:lnTo>
                        <a:pt x="525" y="227"/>
                      </a:lnTo>
                      <a:lnTo>
                        <a:pt x="524" y="227"/>
                      </a:lnTo>
                      <a:lnTo>
                        <a:pt x="523" y="227"/>
                      </a:lnTo>
                      <a:lnTo>
                        <a:pt x="523" y="226"/>
                      </a:lnTo>
                      <a:lnTo>
                        <a:pt x="523" y="227"/>
                      </a:lnTo>
                      <a:lnTo>
                        <a:pt x="522" y="227"/>
                      </a:lnTo>
                      <a:lnTo>
                        <a:pt x="522" y="228"/>
                      </a:lnTo>
                      <a:lnTo>
                        <a:pt x="522" y="227"/>
                      </a:lnTo>
                      <a:lnTo>
                        <a:pt x="521" y="227"/>
                      </a:lnTo>
                      <a:lnTo>
                        <a:pt x="521" y="226"/>
                      </a:lnTo>
                      <a:lnTo>
                        <a:pt x="521" y="227"/>
                      </a:lnTo>
                      <a:lnTo>
                        <a:pt x="520" y="227"/>
                      </a:lnTo>
                      <a:lnTo>
                        <a:pt x="519" y="227"/>
                      </a:lnTo>
                      <a:lnTo>
                        <a:pt x="519" y="226"/>
                      </a:lnTo>
                      <a:lnTo>
                        <a:pt x="519" y="227"/>
                      </a:lnTo>
                      <a:lnTo>
                        <a:pt x="519" y="226"/>
                      </a:lnTo>
                      <a:lnTo>
                        <a:pt x="518" y="226"/>
                      </a:lnTo>
                      <a:lnTo>
                        <a:pt x="518" y="227"/>
                      </a:lnTo>
                      <a:lnTo>
                        <a:pt x="517" y="228"/>
                      </a:lnTo>
                      <a:lnTo>
                        <a:pt x="518" y="229"/>
                      </a:lnTo>
                      <a:lnTo>
                        <a:pt x="518" y="230"/>
                      </a:lnTo>
                      <a:lnTo>
                        <a:pt x="518" y="231"/>
                      </a:lnTo>
                      <a:lnTo>
                        <a:pt x="517" y="231"/>
                      </a:lnTo>
                      <a:lnTo>
                        <a:pt x="516" y="231"/>
                      </a:lnTo>
                      <a:lnTo>
                        <a:pt x="516" y="232"/>
                      </a:lnTo>
                      <a:lnTo>
                        <a:pt x="515" y="233"/>
                      </a:lnTo>
                      <a:lnTo>
                        <a:pt x="514" y="233"/>
                      </a:lnTo>
                      <a:lnTo>
                        <a:pt x="513" y="233"/>
                      </a:lnTo>
                      <a:lnTo>
                        <a:pt x="513" y="234"/>
                      </a:lnTo>
                      <a:lnTo>
                        <a:pt x="512" y="234"/>
                      </a:lnTo>
                      <a:lnTo>
                        <a:pt x="511" y="234"/>
                      </a:lnTo>
                      <a:lnTo>
                        <a:pt x="510" y="235"/>
                      </a:lnTo>
                      <a:lnTo>
                        <a:pt x="510" y="236"/>
                      </a:lnTo>
                      <a:lnTo>
                        <a:pt x="509" y="236"/>
                      </a:lnTo>
                      <a:lnTo>
                        <a:pt x="508" y="236"/>
                      </a:lnTo>
                      <a:lnTo>
                        <a:pt x="507" y="236"/>
                      </a:lnTo>
                      <a:lnTo>
                        <a:pt x="506" y="236"/>
                      </a:lnTo>
                      <a:lnTo>
                        <a:pt x="506" y="237"/>
                      </a:lnTo>
                      <a:lnTo>
                        <a:pt x="505" y="237"/>
                      </a:lnTo>
                      <a:lnTo>
                        <a:pt x="504" y="238"/>
                      </a:lnTo>
                      <a:lnTo>
                        <a:pt x="504" y="239"/>
                      </a:lnTo>
                      <a:lnTo>
                        <a:pt x="503" y="240"/>
                      </a:lnTo>
                      <a:lnTo>
                        <a:pt x="503" y="241"/>
                      </a:lnTo>
                      <a:lnTo>
                        <a:pt x="503" y="242"/>
                      </a:lnTo>
                      <a:lnTo>
                        <a:pt x="502" y="242"/>
                      </a:lnTo>
                      <a:lnTo>
                        <a:pt x="501" y="243"/>
                      </a:lnTo>
                      <a:lnTo>
                        <a:pt x="501" y="244"/>
                      </a:lnTo>
                      <a:lnTo>
                        <a:pt x="500" y="245"/>
                      </a:lnTo>
                      <a:lnTo>
                        <a:pt x="500" y="246"/>
                      </a:lnTo>
                      <a:lnTo>
                        <a:pt x="499" y="246"/>
                      </a:lnTo>
                      <a:lnTo>
                        <a:pt x="498" y="246"/>
                      </a:lnTo>
                      <a:lnTo>
                        <a:pt x="498" y="245"/>
                      </a:lnTo>
                      <a:lnTo>
                        <a:pt x="495" y="253"/>
                      </a:lnTo>
                      <a:lnTo>
                        <a:pt x="496" y="254"/>
                      </a:lnTo>
                      <a:lnTo>
                        <a:pt x="495" y="253"/>
                      </a:lnTo>
                      <a:lnTo>
                        <a:pt x="495" y="254"/>
                      </a:lnTo>
                      <a:lnTo>
                        <a:pt x="495" y="253"/>
                      </a:lnTo>
                      <a:lnTo>
                        <a:pt x="495" y="254"/>
                      </a:lnTo>
                      <a:lnTo>
                        <a:pt x="494" y="253"/>
                      </a:lnTo>
                      <a:lnTo>
                        <a:pt x="494" y="254"/>
                      </a:lnTo>
                      <a:lnTo>
                        <a:pt x="493" y="254"/>
                      </a:lnTo>
                      <a:lnTo>
                        <a:pt x="493" y="253"/>
                      </a:lnTo>
                      <a:lnTo>
                        <a:pt x="492" y="253"/>
                      </a:lnTo>
                      <a:lnTo>
                        <a:pt x="492" y="252"/>
                      </a:lnTo>
                      <a:lnTo>
                        <a:pt x="491" y="252"/>
                      </a:lnTo>
                      <a:lnTo>
                        <a:pt x="490" y="252"/>
                      </a:lnTo>
                      <a:lnTo>
                        <a:pt x="490" y="251"/>
                      </a:lnTo>
                      <a:lnTo>
                        <a:pt x="489" y="251"/>
                      </a:lnTo>
                      <a:lnTo>
                        <a:pt x="490" y="251"/>
                      </a:lnTo>
                      <a:lnTo>
                        <a:pt x="489" y="251"/>
                      </a:lnTo>
                      <a:lnTo>
                        <a:pt x="488" y="251"/>
                      </a:lnTo>
                      <a:lnTo>
                        <a:pt x="488" y="250"/>
                      </a:lnTo>
                      <a:lnTo>
                        <a:pt x="487" y="250"/>
                      </a:lnTo>
                      <a:lnTo>
                        <a:pt x="487" y="249"/>
                      </a:lnTo>
                      <a:lnTo>
                        <a:pt x="486" y="249"/>
                      </a:lnTo>
                      <a:lnTo>
                        <a:pt x="485" y="249"/>
                      </a:lnTo>
                      <a:lnTo>
                        <a:pt x="484" y="249"/>
                      </a:lnTo>
                      <a:lnTo>
                        <a:pt x="483" y="249"/>
                      </a:lnTo>
                      <a:lnTo>
                        <a:pt x="482" y="249"/>
                      </a:lnTo>
                      <a:lnTo>
                        <a:pt x="481" y="249"/>
                      </a:lnTo>
                      <a:lnTo>
                        <a:pt x="480" y="249"/>
                      </a:lnTo>
                      <a:lnTo>
                        <a:pt x="479" y="249"/>
                      </a:lnTo>
                      <a:lnTo>
                        <a:pt x="479" y="250"/>
                      </a:lnTo>
                      <a:lnTo>
                        <a:pt x="478" y="250"/>
                      </a:lnTo>
                      <a:lnTo>
                        <a:pt x="477" y="250"/>
                      </a:lnTo>
                      <a:lnTo>
                        <a:pt x="476" y="250"/>
                      </a:lnTo>
                      <a:lnTo>
                        <a:pt x="475" y="250"/>
                      </a:lnTo>
                      <a:lnTo>
                        <a:pt x="476" y="250"/>
                      </a:lnTo>
                      <a:lnTo>
                        <a:pt x="475" y="250"/>
                      </a:lnTo>
                      <a:lnTo>
                        <a:pt x="475" y="251"/>
                      </a:lnTo>
                      <a:lnTo>
                        <a:pt x="474" y="250"/>
                      </a:lnTo>
                      <a:lnTo>
                        <a:pt x="473" y="250"/>
                      </a:lnTo>
                      <a:lnTo>
                        <a:pt x="474" y="250"/>
                      </a:lnTo>
                      <a:lnTo>
                        <a:pt x="473" y="250"/>
                      </a:lnTo>
                      <a:lnTo>
                        <a:pt x="472" y="250"/>
                      </a:lnTo>
                      <a:lnTo>
                        <a:pt x="471" y="250"/>
                      </a:lnTo>
                      <a:lnTo>
                        <a:pt x="470" y="250"/>
                      </a:lnTo>
                      <a:lnTo>
                        <a:pt x="470" y="251"/>
                      </a:lnTo>
                      <a:lnTo>
                        <a:pt x="471" y="251"/>
                      </a:lnTo>
                      <a:lnTo>
                        <a:pt x="470" y="251"/>
                      </a:lnTo>
                      <a:lnTo>
                        <a:pt x="469" y="251"/>
                      </a:lnTo>
                      <a:lnTo>
                        <a:pt x="468" y="252"/>
                      </a:lnTo>
                      <a:lnTo>
                        <a:pt x="468" y="253"/>
                      </a:lnTo>
                      <a:lnTo>
                        <a:pt x="467" y="253"/>
                      </a:lnTo>
                      <a:lnTo>
                        <a:pt x="467" y="254"/>
                      </a:lnTo>
                      <a:lnTo>
                        <a:pt x="466" y="254"/>
                      </a:lnTo>
                      <a:lnTo>
                        <a:pt x="466" y="255"/>
                      </a:lnTo>
                      <a:lnTo>
                        <a:pt x="465" y="255"/>
                      </a:lnTo>
                      <a:lnTo>
                        <a:pt x="465" y="256"/>
                      </a:lnTo>
                      <a:lnTo>
                        <a:pt x="465" y="257"/>
                      </a:lnTo>
                      <a:lnTo>
                        <a:pt x="465" y="258"/>
                      </a:lnTo>
                      <a:lnTo>
                        <a:pt x="466" y="258"/>
                      </a:lnTo>
                      <a:lnTo>
                        <a:pt x="465" y="258"/>
                      </a:lnTo>
                      <a:lnTo>
                        <a:pt x="466" y="258"/>
                      </a:lnTo>
                      <a:lnTo>
                        <a:pt x="465" y="258"/>
                      </a:lnTo>
                      <a:lnTo>
                        <a:pt x="465" y="259"/>
                      </a:lnTo>
                      <a:lnTo>
                        <a:pt x="465" y="260"/>
                      </a:lnTo>
                      <a:lnTo>
                        <a:pt x="465" y="261"/>
                      </a:lnTo>
                      <a:lnTo>
                        <a:pt x="464" y="260"/>
                      </a:lnTo>
                      <a:lnTo>
                        <a:pt x="464" y="261"/>
                      </a:lnTo>
                      <a:lnTo>
                        <a:pt x="463" y="262"/>
                      </a:lnTo>
                      <a:lnTo>
                        <a:pt x="463" y="263"/>
                      </a:lnTo>
                      <a:lnTo>
                        <a:pt x="462" y="263"/>
                      </a:lnTo>
                      <a:lnTo>
                        <a:pt x="462" y="264"/>
                      </a:lnTo>
                      <a:lnTo>
                        <a:pt x="461" y="264"/>
                      </a:lnTo>
                      <a:lnTo>
                        <a:pt x="461" y="265"/>
                      </a:lnTo>
                      <a:lnTo>
                        <a:pt x="460" y="265"/>
                      </a:lnTo>
                      <a:lnTo>
                        <a:pt x="460" y="266"/>
                      </a:lnTo>
                      <a:lnTo>
                        <a:pt x="459" y="266"/>
                      </a:lnTo>
                      <a:lnTo>
                        <a:pt x="458" y="267"/>
                      </a:lnTo>
                      <a:lnTo>
                        <a:pt x="458" y="268"/>
                      </a:lnTo>
                      <a:lnTo>
                        <a:pt x="458" y="269"/>
                      </a:lnTo>
                      <a:lnTo>
                        <a:pt x="458" y="270"/>
                      </a:lnTo>
                      <a:lnTo>
                        <a:pt x="457" y="270"/>
                      </a:lnTo>
                      <a:lnTo>
                        <a:pt x="457" y="271"/>
                      </a:lnTo>
                      <a:lnTo>
                        <a:pt x="456" y="271"/>
                      </a:lnTo>
                      <a:lnTo>
                        <a:pt x="456" y="272"/>
                      </a:lnTo>
                      <a:lnTo>
                        <a:pt x="456" y="273"/>
                      </a:lnTo>
                      <a:lnTo>
                        <a:pt x="456" y="274"/>
                      </a:lnTo>
                      <a:lnTo>
                        <a:pt x="455" y="274"/>
                      </a:lnTo>
                      <a:lnTo>
                        <a:pt x="455" y="275"/>
                      </a:lnTo>
                      <a:lnTo>
                        <a:pt x="454" y="276"/>
                      </a:lnTo>
                      <a:lnTo>
                        <a:pt x="453" y="276"/>
                      </a:lnTo>
                      <a:lnTo>
                        <a:pt x="453" y="277"/>
                      </a:lnTo>
                      <a:lnTo>
                        <a:pt x="452" y="277"/>
                      </a:lnTo>
                      <a:lnTo>
                        <a:pt x="451" y="277"/>
                      </a:lnTo>
                      <a:lnTo>
                        <a:pt x="450" y="277"/>
                      </a:lnTo>
                      <a:lnTo>
                        <a:pt x="450" y="278"/>
                      </a:lnTo>
                      <a:lnTo>
                        <a:pt x="449" y="278"/>
                      </a:lnTo>
                      <a:lnTo>
                        <a:pt x="449" y="279"/>
                      </a:lnTo>
                      <a:lnTo>
                        <a:pt x="448" y="279"/>
                      </a:lnTo>
                      <a:lnTo>
                        <a:pt x="448" y="278"/>
                      </a:lnTo>
                      <a:lnTo>
                        <a:pt x="447" y="279"/>
                      </a:lnTo>
                      <a:lnTo>
                        <a:pt x="447" y="278"/>
                      </a:lnTo>
                      <a:lnTo>
                        <a:pt x="446" y="279"/>
                      </a:lnTo>
                      <a:lnTo>
                        <a:pt x="445" y="279"/>
                      </a:lnTo>
                      <a:lnTo>
                        <a:pt x="444" y="280"/>
                      </a:lnTo>
                      <a:lnTo>
                        <a:pt x="444" y="281"/>
                      </a:lnTo>
                      <a:lnTo>
                        <a:pt x="444" y="282"/>
                      </a:lnTo>
                      <a:lnTo>
                        <a:pt x="443" y="282"/>
                      </a:lnTo>
                      <a:lnTo>
                        <a:pt x="443" y="283"/>
                      </a:lnTo>
                      <a:lnTo>
                        <a:pt x="443" y="282"/>
                      </a:lnTo>
                      <a:lnTo>
                        <a:pt x="442" y="282"/>
                      </a:lnTo>
                      <a:lnTo>
                        <a:pt x="442" y="281"/>
                      </a:lnTo>
                      <a:lnTo>
                        <a:pt x="441" y="282"/>
                      </a:lnTo>
                      <a:lnTo>
                        <a:pt x="441" y="281"/>
                      </a:lnTo>
                      <a:lnTo>
                        <a:pt x="440" y="281"/>
                      </a:lnTo>
                      <a:lnTo>
                        <a:pt x="440" y="282"/>
                      </a:lnTo>
                      <a:lnTo>
                        <a:pt x="439" y="282"/>
                      </a:lnTo>
                      <a:lnTo>
                        <a:pt x="438" y="282"/>
                      </a:lnTo>
                      <a:lnTo>
                        <a:pt x="437" y="283"/>
                      </a:lnTo>
                      <a:lnTo>
                        <a:pt x="437" y="282"/>
                      </a:lnTo>
                      <a:lnTo>
                        <a:pt x="437" y="283"/>
                      </a:lnTo>
                      <a:lnTo>
                        <a:pt x="436" y="283"/>
                      </a:lnTo>
                      <a:lnTo>
                        <a:pt x="435" y="284"/>
                      </a:lnTo>
                      <a:lnTo>
                        <a:pt x="435" y="285"/>
                      </a:lnTo>
                      <a:lnTo>
                        <a:pt x="434" y="285"/>
                      </a:lnTo>
                      <a:lnTo>
                        <a:pt x="434" y="286"/>
                      </a:lnTo>
                      <a:lnTo>
                        <a:pt x="433" y="286"/>
                      </a:lnTo>
                      <a:lnTo>
                        <a:pt x="432" y="286"/>
                      </a:lnTo>
                      <a:lnTo>
                        <a:pt x="432" y="287"/>
                      </a:lnTo>
                      <a:lnTo>
                        <a:pt x="419" y="291"/>
                      </a:lnTo>
                      <a:lnTo>
                        <a:pt x="419" y="290"/>
                      </a:lnTo>
                      <a:lnTo>
                        <a:pt x="419" y="289"/>
                      </a:lnTo>
                      <a:lnTo>
                        <a:pt x="418" y="288"/>
                      </a:lnTo>
                      <a:lnTo>
                        <a:pt x="418" y="287"/>
                      </a:lnTo>
                      <a:lnTo>
                        <a:pt x="417" y="287"/>
                      </a:lnTo>
                      <a:lnTo>
                        <a:pt x="416" y="287"/>
                      </a:lnTo>
                      <a:lnTo>
                        <a:pt x="416" y="286"/>
                      </a:lnTo>
                      <a:lnTo>
                        <a:pt x="415" y="285"/>
                      </a:lnTo>
                      <a:lnTo>
                        <a:pt x="415" y="284"/>
                      </a:lnTo>
                      <a:lnTo>
                        <a:pt x="416" y="284"/>
                      </a:lnTo>
                      <a:lnTo>
                        <a:pt x="415" y="284"/>
                      </a:lnTo>
                      <a:lnTo>
                        <a:pt x="415" y="283"/>
                      </a:lnTo>
                      <a:lnTo>
                        <a:pt x="416" y="283"/>
                      </a:lnTo>
                      <a:lnTo>
                        <a:pt x="416" y="282"/>
                      </a:lnTo>
                      <a:lnTo>
                        <a:pt x="416" y="281"/>
                      </a:lnTo>
                      <a:lnTo>
                        <a:pt x="416" y="280"/>
                      </a:lnTo>
                      <a:lnTo>
                        <a:pt x="416" y="281"/>
                      </a:lnTo>
                      <a:lnTo>
                        <a:pt x="415" y="281"/>
                      </a:lnTo>
                      <a:lnTo>
                        <a:pt x="416" y="280"/>
                      </a:lnTo>
                      <a:lnTo>
                        <a:pt x="415" y="280"/>
                      </a:lnTo>
                      <a:lnTo>
                        <a:pt x="416" y="280"/>
                      </a:lnTo>
                      <a:lnTo>
                        <a:pt x="415" y="280"/>
                      </a:lnTo>
                      <a:lnTo>
                        <a:pt x="414" y="280"/>
                      </a:lnTo>
                      <a:lnTo>
                        <a:pt x="413" y="280"/>
                      </a:lnTo>
                      <a:lnTo>
                        <a:pt x="413" y="281"/>
                      </a:lnTo>
                      <a:lnTo>
                        <a:pt x="413" y="280"/>
                      </a:lnTo>
                      <a:lnTo>
                        <a:pt x="412" y="280"/>
                      </a:lnTo>
                      <a:lnTo>
                        <a:pt x="412" y="279"/>
                      </a:lnTo>
                      <a:lnTo>
                        <a:pt x="413" y="279"/>
                      </a:lnTo>
                      <a:lnTo>
                        <a:pt x="412" y="279"/>
                      </a:lnTo>
                      <a:lnTo>
                        <a:pt x="411" y="279"/>
                      </a:lnTo>
                      <a:lnTo>
                        <a:pt x="411" y="280"/>
                      </a:lnTo>
                      <a:lnTo>
                        <a:pt x="412" y="280"/>
                      </a:lnTo>
                      <a:lnTo>
                        <a:pt x="411" y="280"/>
                      </a:lnTo>
                      <a:lnTo>
                        <a:pt x="410" y="281"/>
                      </a:lnTo>
                      <a:lnTo>
                        <a:pt x="410" y="280"/>
                      </a:lnTo>
                      <a:lnTo>
                        <a:pt x="410" y="279"/>
                      </a:lnTo>
                      <a:lnTo>
                        <a:pt x="409" y="280"/>
                      </a:lnTo>
                      <a:lnTo>
                        <a:pt x="409" y="279"/>
                      </a:lnTo>
                      <a:lnTo>
                        <a:pt x="408" y="279"/>
                      </a:lnTo>
                      <a:lnTo>
                        <a:pt x="408" y="280"/>
                      </a:lnTo>
                      <a:lnTo>
                        <a:pt x="408" y="281"/>
                      </a:lnTo>
                      <a:lnTo>
                        <a:pt x="407" y="281"/>
                      </a:lnTo>
                      <a:lnTo>
                        <a:pt x="406" y="281"/>
                      </a:lnTo>
                      <a:lnTo>
                        <a:pt x="406" y="282"/>
                      </a:lnTo>
                      <a:lnTo>
                        <a:pt x="406" y="281"/>
                      </a:lnTo>
                      <a:lnTo>
                        <a:pt x="405" y="281"/>
                      </a:lnTo>
                      <a:lnTo>
                        <a:pt x="404" y="281"/>
                      </a:lnTo>
                      <a:lnTo>
                        <a:pt x="404" y="282"/>
                      </a:lnTo>
                      <a:lnTo>
                        <a:pt x="403" y="282"/>
                      </a:lnTo>
                      <a:lnTo>
                        <a:pt x="403" y="281"/>
                      </a:lnTo>
                      <a:lnTo>
                        <a:pt x="403" y="282"/>
                      </a:lnTo>
                      <a:lnTo>
                        <a:pt x="403" y="281"/>
                      </a:lnTo>
                      <a:lnTo>
                        <a:pt x="402" y="281"/>
                      </a:lnTo>
                      <a:lnTo>
                        <a:pt x="401" y="281"/>
                      </a:lnTo>
                      <a:lnTo>
                        <a:pt x="400" y="281"/>
                      </a:lnTo>
                      <a:lnTo>
                        <a:pt x="401" y="280"/>
                      </a:lnTo>
                      <a:lnTo>
                        <a:pt x="401" y="279"/>
                      </a:lnTo>
                      <a:lnTo>
                        <a:pt x="400" y="280"/>
                      </a:lnTo>
                      <a:lnTo>
                        <a:pt x="399" y="279"/>
                      </a:lnTo>
                      <a:lnTo>
                        <a:pt x="399" y="280"/>
                      </a:lnTo>
                      <a:lnTo>
                        <a:pt x="398" y="280"/>
                      </a:lnTo>
                      <a:lnTo>
                        <a:pt x="398" y="281"/>
                      </a:lnTo>
                      <a:lnTo>
                        <a:pt x="397" y="281"/>
                      </a:lnTo>
                      <a:lnTo>
                        <a:pt x="396" y="281"/>
                      </a:lnTo>
                      <a:lnTo>
                        <a:pt x="396" y="280"/>
                      </a:lnTo>
                      <a:lnTo>
                        <a:pt x="395" y="280"/>
                      </a:lnTo>
                      <a:lnTo>
                        <a:pt x="395" y="279"/>
                      </a:lnTo>
                      <a:lnTo>
                        <a:pt x="394" y="279"/>
                      </a:lnTo>
                      <a:lnTo>
                        <a:pt x="393" y="279"/>
                      </a:lnTo>
                      <a:lnTo>
                        <a:pt x="392" y="279"/>
                      </a:lnTo>
                      <a:lnTo>
                        <a:pt x="391" y="279"/>
                      </a:lnTo>
                      <a:lnTo>
                        <a:pt x="391" y="278"/>
                      </a:lnTo>
                      <a:lnTo>
                        <a:pt x="391" y="279"/>
                      </a:lnTo>
                      <a:lnTo>
                        <a:pt x="390" y="278"/>
                      </a:lnTo>
                      <a:lnTo>
                        <a:pt x="389" y="279"/>
                      </a:lnTo>
                      <a:lnTo>
                        <a:pt x="388" y="279"/>
                      </a:lnTo>
                      <a:lnTo>
                        <a:pt x="387" y="279"/>
                      </a:lnTo>
                      <a:lnTo>
                        <a:pt x="388" y="278"/>
                      </a:lnTo>
                      <a:lnTo>
                        <a:pt x="387" y="278"/>
                      </a:lnTo>
                      <a:lnTo>
                        <a:pt x="386" y="279"/>
                      </a:lnTo>
                      <a:lnTo>
                        <a:pt x="386" y="278"/>
                      </a:lnTo>
                      <a:lnTo>
                        <a:pt x="386" y="279"/>
                      </a:lnTo>
                      <a:lnTo>
                        <a:pt x="385" y="279"/>
                      </a:lnTo>
                      <a:lnTo>
                        <a:pt x="385" y="278"/>
                      </a:lnTo>
                      <a:lnTo>
                        <a:pt x="386" y="278"/>
                      </a:lnTo>
                      <a:lnTo>
                        <a:pt x="385" y="278"/>
                      </a:lnTo>
                      <a:lnTo>
                        <a:pt x="384" y="278"/>
                      </a:lnTo>
                      <a:lnTo>
                        <a:pt x="383" y="278"/>
                      </a:lnTo>
                      <a:lnTo>
                        <a:pt x="383" y="277"/>
                      </a:lnTo>
                      <a:lnTo>
                        <a:pt x="382" y="277"/>
                      </a:lnTo>
                      <a:lnTo>
                        <a:pt x="381" y="277"/>
                      </a:lnTo>
                      <a:lnTo>
                        <a:pt x="380" y="278"/>
                      </a:lnTo>
                      <a:lnTo>
                        <a:pt x="380" y="277"/>
                      </a:lnTo>
                      <a:lnTo>
                        <a:pt x="379" y="277"/>
                      </a:lnTo>
                      <a:lnTo>
                        <a:pt x="378" y="277"/>
                      </a:lnTo>
                      <a:lnTo>
                        <a:pt x="378" y="278"/>
                      </a:lnTo>
                      <a:lnTo>
                        <a:pt x="377" y="277"/>
                      </a:lnTo>
                      <a:lnTo>
                        <a:pt x="376" y="277"/>
                      </a:lnTo>
                      <a:lnTo>
                        <a:pt x="376" y="278"/>
                      </a:lnTo>
                      <a:lnTo>
                        <a:pt x="375" y="277"/>
                      </a:lnTo>
                      <a:lnTo>
                        <a:pt x="375" y="278"/>
                      </a:lnTo>
                      <a:lnTo>
                        <a:pt x="374" y="278"/>
                      </a:lnTo>
                      <a:lnTo>
                        <a:pt x="374" y="277"/>
                      </a:lnTo>
                      <a:lnTo>
                        <a:pt x="374" y="278"/>
                      </a:lnTo>
                      <a:lnTo>
                        <a:pt x="373" y="278"/>
                      </a:lnTo>
                      <a:lnTo>
                        <a:pt x="373" y="277"/>
                      </a:lnTo>
                      <a:lnTo>
                        <a:pt x="372" y="277"/>
                      </a:lnTo>
                      <a:lnTo>
                        <a:pt x="371" y="277"/>
                      </a:lnTo>
                      <a:lnTo>
                        <a:pt x="371" y="278"/>
                      </a:lnTo>
                      <a:lnTo>
                        <a:pt x="371" y="277"/>
                      </a:lnTo>
                      <a:lnTo>
                        <a:pt x="370" y="278"/>
                      </a:lnTo>
                      <a:lnTo>
                        <a:pt x="370" y="277"/>
                      </a:lnTo>
                      <a:lnTo>
                        <a:pt x="369" y="277"/>
                      </a:lnTo>
                      <a:lnTo>
                        <a:pt x="369" y="278"/>
                      </a:lnTo>
                      <a:lnTo>
                        <a:pt x="369" y="277"/>
                      </a:lnTo>
                      <a:lnTo>
                        <a:pt x="368" y="277"/>
                      </a:lnTo>
                      <a:lnTo>
                        <a:pt x="368" y="278"/>
                      </a:lnTo>
                      <a:lnTo>
                        <a:pt x="368" y="277"/>
                      </a:lnTo>
                      <a:lnTo>
                        <a:pt x="367" y="277"/>
                      </a:lnTo>
                      <a:lnTo>
                        <a:pt x="366" y="277"/>
                      </a:lnTo>
                      <a:lnTo>
                        <a:pt x="366" y="278"/>
                      </a:lnTo>
                      <a:lnTo>
                        <a:pt x="366" y="277"/>
                      </a:lnTo>
                      <a:lnTo>
                        <a:pt x="366" y="276"/>
                      </a:lnTo>
                      <a:lnTo>
                        <a:pt x="365" y="276"/>
                      </a:lnTo>
                      <a:lnTo>
                        <a:pt x="365" y="277"/>
                      </a:lnTo>
                      <a:lnTo>
                        <a:pt x="365" y="276"/>
                      </a:lnTo>
                      <a:lnTo>
                        <a:pt x="364" y="276"/>
                      </a:lnTo>
                      <a:lnTo>
                        <a:pt x="364" y="277"/>
                      </a:lnTo>
                      <a:lnTo>
                        <a:pt x="363" y="277"/>
                      </a:lnTo>
                      <a:lnTo>
                        <a:pt x="362" y="277"/>
                      </a:lnTo>
                      <a:lnTo>
                        <a:pt x="362" y="278"/>
                      </a:lnTo>
                      <a:lnTo>
                        <a:pt x="361" y="278"/>
                      </a:lnTo>
                      <a:lnTo>
                        <a:pt x="360" y="278"/>
                      </a:lnTo>
                      <a:lnTo>
                        <a:pt x="360" y="279"/>
                      </a:lnTo>
                      <a:lnTo>
                        <a:pt x="359" y="278"/>
                      </a:lnTo>
                      <a:lnTo>
                        <a:pt x="358" y="278"/>
                      </a:lnTo>
                      <a:lnTo>
                        <a:pt x="358" y="277"/>
                      </a:lnTo>
                      <a:lnTo>
                        <a:pt x="358" y="278"/>
                      </a:lnTo>
                      <a:lnTo>
                        <a:pt x="357" y="278"/>
                      </a:lnTo>
                      <a:lnTo>
                        <a:pt x="357" y="277"/>
                      </a:lnTo>
                      <a:lnTo>
                        <a:pt x="356" y="278"/>
                      </a:lnTo>
                      <a:lnTo>
                        <a:pt x="356" y="277"/>
                      </a:lnTo>
                      <a:lnTo>
                        <a:pt x="356" y="278"/>
                      </a:lnTo>
                      <a:lnTo>
                        <a:pt x="355" y="278"/>
                      </a:lnTo>
                      <a:lnTo>
                        <a:pt x="355" y="279"/>
                      </a:lnTo>
                      <a:lnTo>
                        <a:pt x="354" y="279"/>
                      </a:lnTo>
                      <a:lnTo>
                        <a:pt x="354" y="278"/>
                      </a:lnTo>
                      <a:lnTo>
                        <a:pt x="353" y="278"/>
                      </a:lnTo>
                      <a:lnTo>
                        <a:pt x="352" y="278"/>
                      </a:lnTo>
                      <a:lnTo>
                        <a:pt x="351" y="278"/>
                      </a:lnTo>
                      <a:lnTo>
                        <a:pt x="352" y="278"/>
                      </a:lnTo>
                      <a:lnTo>
                        <a:pt x="351" y="279"/>
                      </a:lnTo>
                      <a:lnTo>
                        <a:pt x="351" y="278"/>
                      </a:lnTo>
                      <a:lnTo>
                        <a:pt x="350" y="278"/>
                      </a:lnTo>
                      <a:lnTo>
                        <a:pt x="350" y="279"/>
                      </a:lnTo>
                      <a:lnTo>
                        <a:pt x="349" y="279"/>
                      </a:lnTo>
                      <a:lnTo>
                        <a:pt x="348" y="279"/>
                      </a:lnTo>
                      <a:lnTo>
                        <a:pt x="348" y="280"/>
                      </a:lnTo>
                      <a:lnTo>
                        <a:pt x="346" y="279"/>
                      </a:lnTo>
                      <a:lnTo>
                        <a:pt x="345" y="280"/>
                      </a:lnTo>
                      <a:lnTo>
                        <a:pt x="344" y="280"/>
                      </a:lnTo>
                      <a:lnTo>
                        <a:pt x="343" y="281"/>
                      </a:lnTo>
                      <a:lnTo>
                        <a:pt x="342" y="281"/>
                      </a:lnTo>
                      <a:lnTo>
                        <a:pt x="341" y="281"/>
                      </a:lnTo>
                      <a:lnTo>
                        <a:pt x="340" y="281"/>
                      </a:lnTo>
                      <a:lnTo>
                        <a:pt x="339" y="280"/>
                      </a:lnTo>
                      <a:lnTo>
                        <a:pt x="339" y="279"/>
                      </a:lnTo>
                      <a:lnTo>
                        <a:pt x="338" y="279"/>
                      </a:lnTo>
                      <a:lnTo>
                        <a:pt x="337" y="279"/>
                      </a:lnTo>
                      <a:lnTo>
                        <a:pt x="337" y="278"/>
                      </a:lnTo>
                      <a:lnTo>
                        <a:pt x="338" y="278"/>
                      </a:lnTo>
                      <a:lnTo>
                        <a:pt x="337" y="278"/>
                      </a:lnTo>
                      <a:lnTo>
                        <a:pt x="336" y="278"/>
                      </a:lnTo>
                      <a:lnTo>
                        <a:pt x="335" y="278"/>
                      </a:lnTo>
                      <a:lnTo>
                        <a:pt x="334" y="278"/>
                      </a:lnTo>
                      <a:lnTo>
                        <a:pt x="333" y="278"/>
                      </a:lnTo>
                      <a:lnTo>
                        <a:pt x="332" y="278"/>
                      </a:lnTo>
                      <a:lnTo>
                        <a:pt x="331" y="278"/>
                      </a:lnTo>
                      <a:lnTo>
                        <a:pt x="330" y="278"/>
                      </a:lnTo>
                      <a:lnTo>
                        <a:pt x="329" y="278"/>
                      </a:lnTo>
                      <a:lnTo>
                        <a:pt x="327" y="278"/>
                      </a:lnTo>
                      <a:lnTo>
                        <a:pt x="326" y="278"/>
                      </a:lnTo>
                      <a:lnTo>
                        <a:pt x="326" y="279"/>
                      </a:lnTo>
                      <a:lnTo>
                        <a:pt x="326" y="278"/>
                      </a:lnTo>
                      <a:lnTo>
                        <a:pt x="325" y="278"/>
                      </a:lnTo>
                      <a:lnTo>
                        <a:pt x="324" y="278"/>
                      </a:lnTo>
                      <a:lnTo>
                        <a:pt x="323" y="278"/>
                      </a:lnTo>
                      <a:lnTo>
                        <a:pt x="323" y="279"/>
                      </a:lnTo>
                      <a:lnTo>
                        <a:pt x="322" y="280"/>
                      </a:lnTo>
                      <a:lnTo>
                        <a:pt x="321" y="280"/>
                      </a:lnTo>
                      <a:lnTo>
                        <a:pt x="321" y="281"/>
                      </a:lnTo>
                      <a:lnTo>
                        <a:pt x="320" y="281"/>
                      </a:lnTo>
                      <a:lnTo>
                        <a:pt x="319" y="281"/>
                      </a:lnTo>
                      <a:lnTo>
                        <a:pt x="319" y="282"/>
                      </a:lnTo>
                      <a:lnTo>
                        <a:pt x="319" y="281"/>
                      </a:lnTo>
                      <a:lnTo>
                        <a:pt x="319" y="282"/>
                      </a:lnTo>
                      <a:lnTo>
                        <a:pt x="318" y="282"/>
                      </a:lnTo>
                      <a:lnTo>
                        <a:pt x="318" y="283"/>
                      </a:lnTo>
                      <a:lnTo>
                        <a:pt x="317" y="282"/>
                      </a:lnTo>
                      <a:lnTo>
                        <a:pt x="317" y="283"/>
                      </a:lnTo>
                      <a:lnTo>
                        <a:pt x="316" y="283"/>
                      </a:lnTo>
                      <a:lnTo>
                        <a:pt x="315" y="284"/>
                      </a:lnTo>
                      <a:lnTo>
                        <a:pt x="315" y="283"/>
                      </a:lnTo>
                      <a:lnTo>
                        <a:pt x="315" y="284"/>
                      </a:lnTo>
                      <a:lnTo>
                        <a:pt x="314" y="284"/>
                      </a:lnTo>
                      <a:lnTo>
                        <a:pt x="314" y="283"/>
                      </a:lnTo>
                      <a:lnTo>
                        <a:pt x="313" y="284"/>
                      </a:lnTo>
                      <a:lnTo>
                        <a:pt x="312" y="285"/>
                      </a:lnTo>
                      <a:lnTo>
                        <a:pt x="312" y="284"/>
                      </a:lnTo>
                      <a:lnTo>
                        <a:pt x="312" y="285"/>
                      </a:lnTo>
                      <a:lnTo>
                        <a:pt x="311" y="285"/>
                      </a:lnTo>
                      <a:lnTo>
                        <a:pt x="311" y="286"/>
                      </a:lnTo>
                      <a:lnTo>
                        <a:pt x="310" y="286"/>
                      </a:lnTo>
                      <a:lnTo>
                        <a:pt x="310" y="287"/>
                      </a:lnTo>
                      <a:lnTo>
                        <a:pt x="309" y="287"/>
                      </a:lnTo>
                      <a:lnTo>
                        <a:pt x="308" y="288"/>
                      </a:lnTo>
                      <a:lnTo>
                        <a:pt x="307" y="288"/>
                      </a:lnTo>
                      <a:lnTo>
                        <a:pt x="306" y="288"/>
                      </a:lnTo>
                      <a:lnTo>
                        <a:pt x="305" y="289"/>
                      </a:lnTo>
                      <a:lnTo>
                        <a:pt x="306" y="289"/>
                      </a:lnTo>
                      <a:lnTo>
                        <a:pt x="305" y="289"/>
                      </a:lnTo>
                      <a:lnTo>
                        <a:pt x="304" y="289"/>
                      </a:lnTo>
                      <a:lnTo>
                        <a:pt x="303" y="289"/>
                      </a:lnTo>
                      <a:lnTo>
                        <a:pt x="302" y="289"/>
                      </a:lnTo>
                      <a:lnTo>
                        <a:pt x="301" y="289"/>
                      </a:lnTo>
                      <a:lnTo>
                        <a:pt x="300" y="289"/>
                      </a:lnTo>
                      <a:lnTo>
                        <a:pt x="300" y="290"/>
                      </a:lnTo>
                      <a:lnTo>
                        <a:pt x="300" y="289"/>
                      </a:lnTo>
                      <a:lnTo>
                        <a:pt x="300" y="290"/>
                      </a:lnTo>
                      <a:lnTo>
                        <a:pt x="299" y="290"/>
                      </a:lnTo>
                      <a:lnTo>
                        <a:pt x="298" y="290"/>
                      </a:lnTo>
                      <a:lnTo>
                        <a:pt x="298" y="291"/>
                      </a:lnTo>
                      <a:lnTo>
                        <a:pt x="297" y="291"/>
                      </a:lnTo>
                      <a:lnTo>
                        <a:pt x="296" y="291"/>
                      </a:lnTo>
                      <a:lnTo>
                        <a:pt x="295" y="291"/>
                      </a:lnTo>
                      <a:lnTo>
                        <a:pt x="294" y="291"/>
                      </a:lnTo>
                      <a:lnTo>
                        <a:pt x="293" y="291"/>
                      </a:lnTo>
                      <a:lnTo>
                        <a:pt x="293" y="290"/>
                      </a:lnTo>
                      <a:lnTo>
                        <a:pt x="293" y="291"/>
                      </a:lnTo>
                      <a:lnTo>
                        <a:pt x="292" y="291"/>
                      </a:lnTo>
                      <a:lnTo>
                        <a:pt x="291" y="291"/>
                      </a:lnTo>
                      <a:lnTo>
                        <a:pt x="291" y="290"/>
                      </a:lnTo>
                      <a:lnTo>
                        <a:pt x="290" y="290"/>
                      </a:lnTo>
                      <a:lnTo>
                        <a:pt x="289" y="290"/>
                      </a:lnTo>
                      <a:lnTo>
                        <a:pt x="289" y="289"/>
                      </a:lnTo>
                      <a:lnTo>
                        <a:pt x="289" y="290"/>
                      </a:lnTo>
                      <a:lnTo>
                        <a:pt x="289" y="289"/>
                      </a:lnTo>
                      <a:lnTo>
                        <a:pt x="288" y="289"/>
                      </a:lnTo>
                      <a:lnTo>
                        <a:pt x="287" y="289"/>
                      </a:lnTo>
                      <a:lnTo>
                        <a:pt x="286" y="289"/>
                      </a:lnTo>
                      <a:lnTo>
                        <a:pt x="286" y="288"/>
                      </a:lnTo>
                      <a:lnTo>
                        <a:pt x="287" y="288"/>
                      </a:lnTo>
                      <a:lnTo>
                        <a:pt x="286" y="288"/>
                      </a:lnTo>
                      <a:lnTo>
                        <a:pt x="286" y="287"/>
                      </a:lnTo>
                      <a:lnTo>
                        <a:pt x="285" y="286"/>
                      </a:lnTo>
                      <a:lnTo>
                        <a:pt x="284" y="285"/>
                      </a:lnTo>
                      <a:lnTo>
                        <a:pt x="284" y="286"/>
                      </a:lnTo>
                      <a:lnTo>
                        <a:pt x="284" y="285"/>
                      </a:lnTo>
                      <a:lnTo>
                        <a:pt x="283" y="285"/>
                      </a:lnTo>
                      <a:lnTo>
                        <a:pt x="283" y="284"/>
                      </a:lnTo>
                      <a:lnTo>
                        <a:pt x="282" y="284"/>
                      </a:lnTo>
                      <a:lnTo>
                        <a:pt x="282" y="283"/>
                      </a:lnTo>
                      <a:lnTo>
                        <a:pt x="281" y="283"/>
                      </a:lnTo>
                      <a:lnTo>
                        <a:pt x="280" y="283"/>
                      </a:lnTo>
                      <a:lnTo>
                        <a:pt x="280" y="282"/>
                      </a:lnTo>
                      <a:lnTo>
                        <a:pt x="279" y="282"/>
                      </a:lnTo>
                      <a:lnTo>
                        <a:pt x="279" y="281"/>
                      </a:lnTo>
                      <a:lnTo>
                        <a:pt x="272" y="287"/>
                      </a:lnTo>
                      <a:lnTo>
                        <a:pt x="271" y="264"/>
                      </a:lnTo>
                      <a:lnTo>
                        <a:pt x="270" y="237"/>
                      </a:lnTo>
                      <a:lnTo>
                        <a:pt x="269" y="216"/>
                      </a:lnTo>
                      <a:lnTo>
                        <a:pt x="268" y="195"/>
                      </a:lnTo>
                      <a:lnTo>
                        <a:pt x="269" y="194"/>
                      </a:lnTo>
                      <a:lnTo>
                        <a:pt x="270" y="193"/>
                      </a:lnTo>
                      <a:lnTo>
                        <a:pt x="270" y="194"/>
                      </a:lnTo>
                      <a:lnTo>
                        <a:pt x="271" y="194"/>
                      </a:lnTo>
                      <a:lnTo>
                        <a:pt x="271" y="193"/>
                      </a:lnTo>
                      <a:lnTo>
                        <a:pt x="271" y="192"/>
                      </a:lnTo>
                      <a:lnTo>
                        <a:pt x="272" y="192"/>
                      </a:lnTo>
                      <a:lnTo>
                        <a:pt x="273" y="192"/>
                      </a:lnTo>
                      <a:lnTo>
                        <a:pt x="274" y="192"/>
                      </a:lnTo>
                      <a:lnTo>
                        <a:pt x="274" y="191"/>
                      </a:lnTo>
                      <a:lnTo>
                        <a:pt x="274" y="190"/>
                      </a:lnTo>
                      <a:lnTo>
                        <a:pt x="274" y="189"/>
                      </a:lnTo>
                      <a:lnTo>
                        <a:pt x="275" y="189"/>
                      </a:lnTo>
                      <a:lnTo>
                        <a:pt x="275" y="188"/>
                      </a:lnTo>
                      <a:lnTo>
                        <a:pt x="275" y="187"/>
                      </a:lnTo>
                      <a:lnTo>
                        <a:pt x="275" y="186"/>
                      </a:lnTo>
                      <a:lnTo>
                        <a:pt x="274" y="184"/>
                      </a:lnTo>
                      <a:lnTo>
                        <a:pt x="273" y="183"/>
                      </a:lnTo>
                      <a:lnTo>
                        <a:pt x="272" y="183"/>
                      </a:lnTo>
                      <a:lnTo>
                        <a:pt x="272" y="182"/>
                      </a:lnTo>
                      <a:lnTo>
                        <a:pt x="271" y="182"/>
                      </a:lnTo>
                      <a:lnTo>
                        <a:pt x="271" y="181"/>
                      </a:lnTo>
                      <a:lnTo>
                        <a:pt x="270" y="181"/>
                      </a:lnTo>
                      <a:lnTo>
                        <a:pt x="271" y="181"/>
                      </a:lnTo>
                      <a:lnTo>
                        <a:pt x="270" y="180"/>
                      </a:lnTo>
                      <a:lnTo>
                        <a:pt x="270" y="179"/>
                      </a:lnTo>
                      <a:lnTo>
                        <a:pt x="269" y="179"/>
                      </a:lnTo>
                      <a:lnTo>
                        <a:pt x="269" y="178"/>
                      </a:lnTo>
                      <a:lnTo>
                        <a:pt x="270" y="178"/>
                      </a:lnTo>
                      <a:lnTo>
                        <a:pt x="270" y="177"/>
                      </a:lnTo>
                      <a:lnTo>
                        <a:pt x="270" y="176"/>
                      </a:lnTo>
                      <a:lnTo>
                        <a:pt x="270" y="175"/>
                      </a:lnTo>
                      <a:lnTo>
                        <a:pt x="269" y="175"/>
                      </a:lnTo>
                      <a:lnTo>
                        <a:pt x="269" y="174"/>
                      </a:lnTo>
                      <a:lnTo>
                        <a:pt x="270" y="174"/>
                      </a:lnTo>
                      <a:lnTo>
                        <a:pt x="270" y="175"/>
                      </a:lnTo>
                      <a:lnTo>
                        <a:pt x="271" y="175"/>
                      </a:lnTo>
                      <a:lnTo>
                        <a:pt x="272" y="175"/>
                      </a:lnTo>
                      <a:lnTo>
                        <a:pt x="272" y="176"/>
                      </a:lnTo>
                      <a:lnTo>
                        <a:pt x="273" y="175"/>
                      </a:lnTo>
                      <a:lnTo>
                        <a:pt x="272" y="175"/>
                      </a:lnTo>
                      <a:lnTo>
                        <a:pt x="272" y="174"/>
                      </a:lnTo>
                      <a:lnTo>
                        <a:pt x="272" y="173"/>
                      </a:lnTo>
                      <a:lnTo>
                        <a:pt x="272" y="172"/>
                      </a:lnTo>
                      <a:lnTo>
                        <a:pt x="272" y="173"/>
                      </a:lnTo>
                      <a:lnTo>
                        <a:pt x="273" y="173"/>
                      </a:lnTo>
                      <a:lnTo>
                        <a:pt x="274" y="173"/>
                      </a:lnTo>
                      <a:lnTo>
                        <a:pt x="274" y="172"/>
                      </a:lnTo>
                      <a:lnTo>
                        <a:pt x="273" y="172"/>
                      </a:lnTo>
                      <a:lnTo>
                        <a:pt x="273" y="171"/>
                      </a:lnTo>
                      <a:lnTo>
                        <a:pt x="274" y="171"/>
                      </a:lnTo>
                      <a:lnTo>
                        <a:pt x="274" y="170"/>
                      </a:lnTo>
                      <a:lnTo>
                        <a:pt x="275" y="170"/>
                      </a:lnTo>
                      <a:lnTo>
                        <a:pt x="275" y="169"/>
                      </a:lnTo>
                      <a:lnTo>
                        <a:pt x="276" y="169"/>
                      </a:lnTo>
                      <a:lnTo>
                        <a:pt x="276" y="170"/>
                      </a:lnTo>
                      <a:lnTo>
                        <a:pt x="277" y="170"/>
                      </a:lnTo>
                      <a:lnTo>
                        <a:pt x="276" y="169"/>
                      </a:lnTo>
                      <a:lnTo>
                        <a:pt x="275" y="168"/>
                      </a:lnTo>
                      <a:lnTo>
                        <a:pt x="275" y="167"/>
                      </a:lnTo>
                      <a:lnTo>
                        <a:pt x="275" y="168"/>
                      </a:lnTo>
                      <a:lnTo>
                        <a:pt x="274" y="167"/>
                      </a:lnTo>
                      <a:lnTo>
                        <a:pt x="275" y="167"/>
                      </a:lnTo>
                      <a:lnTo>
                        <a:pt x="276" y="167"/>
                      </a:lnTo>
                      <a:lnTo>
                        <a:pt x="276" y="166"/>
                      </a:lnTo>
                      <a:lnTo>
                        <a:pt x="276" y="165"/>
                      </a:lnTo>
                      <a:lnTo>
                        <a:pt x="277" y="165"/>
                      </a:lnTo>
                      <a:lnTo>
                        <a:pt x="277" y="164"/>
                      </a:lnTo>
                      <a:lnTo>
                        <a:pt x="276" y="164"/>
                      </a:lnTo>
                      <a:lnTo>
                        <a:pt x="275" y="164"/>
                      </a:lnTo>
                      <a:lnTo>
                        <a:pt x="275" y="165"/>
                      </a:lnTo>
                      <a:lnTo>
                        <a:pt x="274" y="165"/>
                      </a:lnTo>
                      <a:lnTo>
                        <a:pt x="274" y="164"/>
                      </a:lnTo>
                      <a:lnTo>
                        <a:pt x="274" y="165"/>
                      </a:lnTo>
                      <a:lnTo>
                        <a:pt x="273" y="165"/>
                      </a:lnTo>
                      <a:lnTo>
                        <a:pt x="274" y="165"/>
                      </a:lnTo>
                      <a:lnTo>
                        <a:pt x="273" y="164"/>
                      </a:lnTo>
                      <a:lnTo>
                        <a:pt x="272" y="165"/>
                      </a:lnTo>
                      <a:lnTo>
                        <a:pt x="272" y="164"/>
                      </a:lnTo>
                      <a:lnTo>
                        <a:pt x="272" y="165"/>
                      </a:lnTo>
                      <a:lnTo>
                        <a:pt x="271" y="165"/>
                      </a:lnTo>
                      <a:lnTo>
                        <a:pt x="271" y="164"/>
                      </a:lnTo>
                      <a:lnTo>
                        <a:pt x="271" y="165"/>
                      </a:lnTo>
                      <a:lnTo>
                        <a:pt x="270" y="165"/>
                      </a:lnTo>
                      <a:lnTo>
                        <a:pt x="270" y="166"/>
                      </a:lnTo>
                      <a:lnTo>
                        <a:pt x="269" y="166"/>
                      </a:lnTo>
                      <a:lnTo>
                        <a:pt x="269" y="165"/>
                      </a:lnTo>
                      <a:lnTo>
                        <a:pt x="269" y="166"/>
                      </a:lnTo>
                      <a:lnTo>
                        <a:pt x="269" y="167"/>
                      </a:lnTo>
                      <a:lnTo>
                        <a:pt x="268" y="167"/>
                      </a:lnTo>
                      <a:lnTo>
                        <a:pt x="268" y="168"/>
                      </a:lnTo>
                      <a:lnTo>
                        <a:pt x="267" y="168"/>
                      </a:lnTo>
                      <a:lnTo>
                        <a:pt x="267" y="169"/>
                      </a:lnTo>
                      <a:lnTo>
                        <a:pt x="266" y="169"/>
                      </a:lnTo>
                      <a:lnTo>
                        <a:pt x="266" y="170"/>
                      </a:lnTo>
                      <a:lnTo>
                        <a:pt x="267" y="170"/>
                      </a:lnTo>
                      <a:lnTo>
                        <a:pt x="266" y="170"/>
                      </a:lnTo>
                      <a:lnTo>
                        <a:pt x="265" y="170"/>
                      </a:lnTo>
                      <a:lnTo>
                        <a:pt x="265" y="171"/>
                      </a:lnTo>
                      <a:lnTo>
                        <a:pt x="265" y="172"/>
                      </a:lnTo>
                      <a:lnTo>
                        <a:pt x="264" y="172"/>
                      </a:lnTo>
                      <a:lnTo>
                        <a:pt x="264" y="173"/>
                      </a:lnTo>
                      <a:lnTo>
                        <a:pt x="263" y="173"/>
                      </a:lnTo>
                      <a:lnTo>
                        <a:pt x="262" y="173"/>
                      </a:lnTo>
                      <a:lnTo>
                        <a:pt x="261" y="174"/>
                      </a:lnTo>
                      <a:lnTo>
                        <a:pt x="260" y="174"/>
                      </a:lnTo>
                      <a:lnTo>
                        <a:pt x="260" y="175"/>
                      </a:lnTo>
                      <a:lnTo>
                        <a:pt x="259" y="176"/>
                      </a:lnTo>
                      <a:lnTo>
                        <a:pt x="259" y="175"/>
                      </a:lnTo>
                      <a:lnTo>
                        <a:pt x="258" y="175"/>
                      </a:lnTo>
                      <a:lnTo>
                        <a:pt x="258" y="176"/>
                      </a:lnTo>
                      <a:lnTo>
                        <a:pt x="257" y="176"/>
                      </a:lnTo>
                      <a:lnTo>
                        <a:pt x="258" y="176"/>
                      </a:lnTo>
                      <a:lnTo>
                        <a:pt x="257" y="176"/>
                      </a:lnTo>
                      <a:lnTo>
                        <a:pt x="257" y="177"/>
                      </a:lnTo>
                      <a:lnTo>
                        <a:pt x="257" y="178"/>
                      </a:lnTo>
                      <a:lnTo>
                        <a:pt x="257" y="179"/>
                      </a:lnTo>
                      <a:lnTo>
                        <a:pt x="256" y="179"/>
                      </a:lnTo>
                      <a:lnTo>
                        <a:pt x="255" y="179"/>
                      </a:lnTo>
                      <a:lnTo>
                        <a:pt x="255" y="180"/>
                      </a:lnTo>
                      <a:lnTo>
                        <a:pt x="254" y="181"/>
                      </a:lnTo>
                      <a:lnTo>
                        <a:pt x="255" y="181"/>
                      </a:lnTo>
                      <a:lnTo>
                        <a:pt x="254" y="181"/>
                      </a:lnTo>
                      <a:lnTo>
                        <a:pt x="254" y="182"/>
                      </a:lnTo>
                      <a:lnTo>
                        <a:pt x="253" y="182"/>
                      </a:lnTo>
                      <a:lnTo>
                        <a:pt x="252" y="182"/>
                      </a:lnTo>
                      <a:lnTo>
                        <a:pt x="251" y="182"/>
                      </a:lnTo>
                      <a:lnTo>
                        <a:pt x="251" y="183"/>
                      </a:lnTo>
                      <a:lnTo>
                        <a:pt x="250" y="183"/>
                      </a:lnTo>
                      <a:lnTo>
                        <a:pt x="249" y="184"/>
                      </a:lnTo>
                      <a:lnTo>
                        <a:pt x="248" y="184"/>
                      </a:lnTo>
                      <a:lnTo>
                        <a:pt x="248" y="185"/>
                      </a:lnTo>
                      <a:lnTo>
                        <a:pt x="248" y="186"/>
                      </a:lnTo>
                      <a:lnTo>
                        <a:pt x="247" y="186"/>
                      </a:lnTo>
                      <a:lnTo>
                        <a:pt x="247" y="187"/>
                      </a:lnTo>
                      <a:lnTo>
                        <a:pt x="246" y="188"/>
                      </a:lnTo>
                      <a:lnTo>
                        <a:pt x="246" y="189"/>
                      </a:lnTo>
                      <a:lnTo>
                        <a:pt x="245" y="189"/>
                      </a:lnTo>
                      <a:lnTo>
                        <a:pt x="245" y="190"/>
                      </a:lnTo>
                      <a:lnTo>
                        <a:pt x="244" y="190"/>
                      </a:lnTo>
                      <a:lnTo>
                        <a:pt x="243" y="190"/>
                      </a:lnTo>
                      <a:lnTo>
                        <a:pt x="242" y="191"/>
                      </a:lnTo>
                      <a:lnTo>
                        <a:pt x="241" y="191"/>
                      </a:lnTo>
                      <a:lnTo>
                        <a:pt x="240" y="194"/>
                      </a:lnTo>
                      <a:lnTo>
                        <a:pt x="240" y="195"/>
                      </a:lnTo>
                      <a:lnTo>
                        <a:pt x="239" y="195"/>
                      </a:lnTo>
                      <a:lnTo>
                        <a:pt x="240" y="195"/>
                      </a:lnTo>
                      <a:lnTo>
                        <a:pt x="239" y="196"/>
                      </a:lnTo>
                      <a:lnTo>
                        <a:pt x="238" y="196"/>
                      </a:lnTo>
                      <a:lnTo>
                        <a:pt x="237" y="196"/>
                      </a:lnTo>
                      <a:lnTo>
                        <a:pt x="236" y="196"/>
                      </a:lnTo>
                      <a:lnTo>
                        <a:pt x="235" y="196"/>
                      </a:lnTo>
                      <a:lnTo>
                        <a:pt x="235" y="197"/>
                      </a:lnTo>
                      <a:lnTo>
                        <a:pt x="234" y="197"/>
                      </a:lnTo>
                      <a:lnTo>
                        <a:pt x="233" y="198"/>
                      </a:lnTo>
                      <a:lnTo>
                        <a:pt x="231" y="198"/>
                      </a:lnTo>
                      <a:lnTo>
                        <a:pt x="230" y="198"/>
                      </a:lnTo>
                      <a:lnTo>
                        <a:pt x="230" y="199"/>
                      </a:lnTo>
                      <a:lnTo>
                        <a:pt x="229" y="199"/>
                      </a:lnTo>
                      <a:lnTo>
                        <a:pt x="229" y="200"/>
                      </a:lnTo>
                      <a:lnTo>
                        <a:pt x="227" y="202"/>
                      </a:lnTo>
                      <a:lnTo>
                        <a:pt x="226" y="203"/>
                      </a:lnTo>
                      <a:lnTo>
                        <a:pt x="225" y="205"/>
                      </a:lnTo>
                      <a:lnTo>
                        <a:pt x="225" y="206"/>
                      </a:lnTo>
                      <a:lnTo>
                        <a:pt x="225" y="207"/>
                      </a:lnTo>
                      <a:lnTo>
                        <a:pt x="224" y="208"/>
                      </a:lnTo>
                      <a:lnTo>
                        <a:pt x="223" y="209"/>
                      </a:lnTo>
                      <a:lnTo>
                        <a:pt x="222" y="209"/>
                      </a:lnTo>
                      <a:lnTo>
                        <a:pt x="221" y="209"/>
                      </a:lnTo>
                      <a:lnTo>
                        <a:pt x="220" y="209"/>
                      </a:lnTo>
                      <a:lnTo>
                        <a:pt x="220" y="210"/>
                      </a:lnTo>
                      <a:lnTo>
                        <a:pt x="219" y="210"/>
                      </a:lnTo>
                      <a:lnTo>
                        <a:pt x="218" y="211"/>
                      </a:lnTo>
                      <a:lnTo>
                        <a:pt x="217" y="211"/>
                      </a:lnTo>
                      <a:lnTo>
                        <a:pt x="216" y="211"/>
                      </a:lnTo>
                      <a:lnTo>
                        <a:pt x="215" y="211"/>
                      </a:lnTo>
                      <a:lnTo>
                        <a:pt x="213" y="210"/>
                      </a:lnTo>
                      <a:lnTo>
                        <a:pt x="212" y="211"/>
                      </a:lnTo>
                      <a:lnTo>
                        <a:pt x="211" y="212"/>
                      </a:lnTo>
                      <a:lnTo>
                        <a:pt x="211" y="213"/>
                      </a:lnTo>
                      <a:lnTo>
                        <a:pt x="177" y="215"/>
                      </a:lnTo>
                      <a:lnTo>
                        <a:pt x="163" y="215"/>
                      </a:lnTo>
                      <a:lnTo>
                        <a:pt x="149" y="216"/>
                      </a:lnTo>
                      <a:lnTo>
                        <a:pt x="149" y="215"/>
                      </a:lnTo>
                      <a:lnTo>
                        <a:pt x="150" y="215"/>
                      </a:lnTo>
                      <a:lnTo>
                        <a:pt x="150" y="214"/>
                      </a:lnTo>
                      <a:lnTo>
                        <a:pt x="150" y="213"/>
                      </a:lnTo>
                      <a:lnTo>
                        <a:pt x="150" y="211"/>
                      </a:lnTo>
                      <a:lnTo>
                        <a:pt x="149" y="211"/>
                      </a:lnTo>
                      <a:lnTo>
                        <a:pt x="149" y="210"/>
                      </a:lnTo>
                      <a:lnTo>
                        <a:pt x="150" y="210"/>
                      </a:lnTo>
                      <a:lnTo>
                        <a:pt x="150" y="209"/>
                      </a:lnTo>
                      <a:lnTo>
                        <a:pt x="150" y="208"/>
                      </a:lnTo>
                      <a:lnTo>
                        <a:pt x="151" y="207"/>
                      </a:lnTo>
                      <a:lnTo>
                        <a:pt x="151" y="206"/>
                      </a:lnTo>
                      <a:lnTo>
                        <a:pt x="150" y="206"/>
                      </a:lnTo>
                      <a:lnTo>
                        <a:pt x="150" y="205"/>
                      </a:lnTo>
                      <a:lnTo>
                        <a:pt x="150" y="204"/>
                      </a:lnTo>
                      <a:lnTo>
                        <a:pt x="150" y="203"/>
                      </a:lnTo>
                      <a:lnTo>
                        <a:pt x="149" y="203"/>
                      </a:lnTo>
                      <a:lnTo>
                        <a:pt x="149" y="202"/>
                      </a:lnTo>
                      <a:lnTo>
                        <a:pt x="150" y="202"/>
                      </a:lnTo>
                      <a:lnTo>
                        <a:pt x="150" y="201"/>
                      </a:lnTo>
                      <a:lnTo>
                        <a:pt x="150" y="200"/>
                      </a:lnTo>
                      <a:lnTo>
                        <a:pt x="148" y="199"/>
                      </a:lnTo>
                      <a:lnTo>
                        <a:pt x="146" y="199"/>
                      </a:lnTo>
                      <a:lnTo>
                        <a:pt x="145" y="199"/>
                      </a:lnTo>
                      <a:lnTo>
                        <a:pt x="144" y="198"/>
                      </a:lnTo>
                      <a:lnTo>
                        <a:pt x="143" y="198"/>
                      </a:lnTo>
                      <a:lnTo>
                        <a:pt x="142" y="197"/>
                      </a:lnTo>
                      <a:lnTo>
                        <a:pt x="141" y="197"/>
                      </a:lnTo>
                      <a:lnTo>
                        <a:pt x="141" y="196"/>
                      </a:lnTo>
                      <a:lnTo>
                        <a:pt x="142" y="195"/>
                      </a:lnTo>
                      <a:lnTo>
                        <a:pt x="141" y="195"/>
                      </a:lnTo>
                      <a:lnTo>
                        <a:pt x="141" y="194"/>
                      </a:lnTo>
                      <a:lnTo>
                        <a:pt x="142" y="194"/>
                      </a:lnTo>
                      <a:lnTo>
                        <a:pt x="142" y="193"/>
                      </a:lnTo>
                      <a:lnTo>
                        <a:pt x="142" y="192"/>
                      </a:lnTo>
                      <a:lnTo>
                        <a:pt x="142" y="191"/>
                      </a:lnTo>
                      <a:lnTo>
                        <a:pt x="143" y="190"/>
                      </a:lnTo>
                      <a:lnTo>
                        <a:pt x="142" y="190"/>
                      </a:lnTo>
                      <a:lnTo>
                        <a:pt x="142" y="189"/>
                      </a:lnTo>
                      <a:lnTo>
                        <a:pt x="141" y="189"/>
                      </a:lnTo>
                      <a:lnTo>
                        <a:pt x="141" y="188"/>
                      </a:lnTo>
                      <a:lnTo>
                        <a:pt x="142" y="188"/>
                      </a:lnTo>
                      <a:lnTo>
                        <a:pt x="142" y="186"/>
                      </a:lnTo>
                      <a:lnTo>
                        <a:pt x="141" y="186"/>
                      </a:lnTo>
                      <a:lnTo>
                        <a:pt x="141" y="187"/>
                      </a:lnTo>
                      <a:lnTo>
                        <a:pt x="140" y="187"/>
                      </a:lnTo>
                      <a:lnTo>
                        <a:pt x="140" y="186"/>
                      </a:lnTo>
                      <a:lnTo>
                        <a:pt x="139" y="186"/>
                      </a:lnTo>
                      <a:lnTo>
                        <a:pt x="139" y="185"/>
                      </a:lnTo>
                      <a:lnTo>
                        <a:pt x="139" y="184"/>
                      </a:lnTo>
                      <a:lnTo>
                        <a:pt x="139" y="183"/>
                      </a:lnTo>
                      <a:lnTo>
                        <a:pt x="139" y="182"/>
                      </a:lnTo>
                      <a:lnTo>
                        <a:pt x="139" y="181"/>
                      </a:lnTo>
                      <a:lnTo>
                        <a:pt x="138" y="181"/>
                      </a:lnTo>
                      <a:lnTo>
                        <a:pt x="137" y="181"/>
                      </a:lnTo>
                      <a:lnTo>
                        <a:pt x="136" y="181"/>
                      </a:lnTo>
                      <a:lnTo>
                        <a:pt x="135" y="180"/>
                      </a:lnTo>
                      <a:lnTo>
                        <a:pt x="135" y="179"/>
                      </a:lnTo>
                      <a:lnTo>
                        <a:pt x="134" y="178"/>
                      </a:lnTo>
                      <a:lnTo>
                        <a:pt x="133" y="178"/>
                      </a:lnTo>
                      <a:lnTo>
                        <a:pt x="133" y="177"/>
                      </a:lnTo>
                      <a:lnTo>
                        <a:pt x="132" y="178"/>
                      </a:lnTo>
                      <a:lnTo>
                        <a:pt x="131" y="178"/>
                      </a:lnTo>
                      <a:lnTo>
                        <a:pt x="131" y="177"/>
                      </a:lnTo>
                      <a:lnTo>
                        <a:pt x="130" y="177"/>
                      </a:lnTo>
                      <a:lnTo>
                        <a:pt x="129" y="177"/>
                      </a:lnTo>
                      <a:lnTo>
                        <a:pt x="128" y="177"/>
                      </a:lnTo>
                      <a:lnTo>
                        <a:pt x="127" y="177"/>
                      </a:lnTo>
                      <a:lnTo>
                        <a:pt x="126" y="177"/>
                      </a:lnTo>
                      <a:lnTo>
                        <a:pt x="126" y="178"/>
                      </a:lnTo>
                      <a:lnTo>
                        <a:pt x="125" y="178"/>
                      </a:lnTo>
                      <a:lnTo>
                        <a:pt x="125" y="177"/>
                      </a:lnTo>
                      <a:lnTo>
                        <a:pt x="125" y="178"/>
                      </a:lnTo>
                      <a:lnTo>
                        <a:pt x="124" y="177"/>
                      </a:lnTo>
                      <a:lnTo>
                        <a:pt x="124" y="178"/>
                      </a:lnTo>
                      <a:lnTo>
                        <a:pt x="123" y="177"/>
                      </a:lnTo>
                      <a:lnTo>
                        <a:pt x="123" y="178"/>
                      </a:lnTo>
                      <a:lnTo>
                        <a:pt x="122" y="178"/>
                      </a:lnTo>
                      <a:lnTo>
                        <a:pt x="121" y="178"/>
                      </a:lnTo>
                      <a:lnTo>
                        <a:pt x="120" y="178"/>
                      </a:lnTo>
                      <a:lnTo>
                        <a:pt x="120" y="177"/>
                      </a:lnTo>
                      <a:lnTo>
                        <a:pt x="119" y="177"/>
                      </a:lnTo>
                      <a:lnTo>
                        <a:pt x="119" y="176"/>
                      </a:lnTo>
                      <a:lnTo>
                        <a:pt x="119" y="177"/>
                      </a:lnTo>
                      <a:lnTo>
                        <a:pt x="118" y="176"/>
                      </a:lnTo>
                      <a:lnTo>
                        <a:pt x="118" y="177"/>
                      </a:lnTo>
                      <a:lnTo>
                        <a:pt x="118" y="176"/>
                      </a:lnTo>
                      <a:lnTo>
                        <a:pt x="118" y="177"/>
                      </a:lnTo>
                      <a:lnTo>
                        <a:pt x="118" y="176"/>
                      </a:lnTo>
                      <a:lnTo>
                        <a:pt x="117" y="176"/>
                      </a:lnTo>
                      <a:lnTo>
                        <a:pt x="116" y="176"/>
                      </a:lnTo>
                      <a:lnTo>
                        <a:pt x="115" y="176"/>
                      </a:lnTo>
                      <a:lnTo>
                        <a:pt x="114" y="176"/>
                      </a:lnTo>
                      <a:lnTo>
                        <a:pt x="113" y="176"/>
                      </a:lnTo>
                      <a:lnTo>
                        <a:pt x="113" y="175"/>
                      </a:lnTo>
                      <a:lnTo>
                        <a:pt x="113" y="176"/>
                      </a:lnTo>
                      <a:lnTo>
                        <a:pt x="113" y="175"/>
                      </a:lnTo>
                      <a:lnTo>
                        <a:pt x="112" y="175"/>
                      </a:lnTo>
                      <a:lnTo>
                        <a:pt x="111" y="175"/>
                      </a:lnTo>
                      <a:lnTo>
                        <a:pt x="111" y="176"/>
                      </a:lnTo>
                      <a:lnTo>
                        <a:pt x="110" y="176"/>
                      </a:lnTo>
                      <a:lnTo>
                        <a:pt x="109" y="175"/>
                      </a:lnTo>
                      <a:lnTo>
                        <a:pt x="108" y="175"/>
                      </a:lnTo>
                      <a:lnTo>
                        <a:pt x="107" y="175"/>
                      </a:lnTo>
                      <a:lnTo>
                        <a:pt x="107" y="174"/>
                      </a:lnTo>
                      <a:lnTo>
                        <a:pt x="106" y="175"/>
                      </a:lnTo>
                      <a:lnTo>
                        <a:pt x="106" y="174"/>
                      </a:lnTo>
                      <a:lnTo>
                        <a:pt x="105" y="174"/>
                      </a:lnTo>
                      <a:lnTo>
                        <a:pt x="105" y="173"/>
                      </a:lnTo>
                      <a:lnTo>
                        <a:pt x="67" y="176"/>
                      </a:lnTo>
                      <a:lnTo>
                        <a:pt x="67" y="175"/>
                      </a:lnTo>
                      <a:lnTo>
                        <a:pt x="68" y="175"/>
                      </a:lnTo>
                      <a:lnTo>
                        <a:pt x="68" y="174"/>
                      </a:lnTo>
                      <a:lnTo>
                        <a:pt x="69" y="172"/>
                      </a:lnTo>
                      <a:lnTo>
                        <a:pt x="71" y="171"/>
                      </a:lnTo>
                      <a:lnTo>
                        <a:pt x="72" y="169"/>
                      </a:lnTo>
                      <a:lnTo>
                        <a:pt x="73" y="169"/>
                      </a:lnTo>
                      <a:lnTo>
                        <a:pt x="73" y="168"/>
                      </a:lnTo>
                      <a:lnTo>
                        <a:pt x="74" y="167"/>
                      </a:lnTo>
                      <a:lnTo>
                        <a:pt x="75" y="167"/>
                      </a:lnTo>
                      <a:lnTo>
                        <a:pt x="75" y="166"/>
                      </a:lnTo>
                      <a:lnTo>
                        <a:pt x="74" y="165"/>
                      </a:lnTo>
                      <a:lnTo>
                        <a:pt x="75" y="165"/>
                      </a:lnTo>
                      <a:lnTo>
                        <a:pt x="76" y="164"/>
                      </a:lnTo>
                      <a:lnTo>
                        <a:pt x="76" y="163"/>
                      </a:lnTo>
                      <a:lnTo>
                        <a:pt x="76" y="162"/>
                      </a:lnTo>
                      <a:lnTo>
                        <a:pt x="77" y="162"/>
                      </a:lnTo>
                      <a:lnTo>
                        <a:pt x="78" y="161"/>
                      </a:lnTo>
                      <a:lnTo>
                        <a:pt x="78" y="160"/>
                      </a:lnTo>
                      <a:lnTo>
                        <a:pt x="79" y="160"/>
                      </a:lnTo>
                      <a:lnTo>
                        <a:pt x="79" y="161"/>
                      </a:lnTo>
                      <a:lnTo>
                        <a:pt x="80" y="161"/>
                      </a:lnTo>
                      <a:lnTo>
                        <a:pt x="81" y="161"/>
                      </a:lnTo>
                      <a:lnTo>
                        <a:pt x="81" y="160"/>
                      </a:lnTo>
                      <a:lnTo>
                        <a:pt x="82" y="159"/>
                      </a:lnTo>
                      <a:lnTo>
                        <a:pt x="82" y="158"/>
                      </a:lnTo>
                      <a:lnTo>
                        <a:pt x="83" y="158"/>
                      </a:lnTo>
                      <a:lnTo>
                        <a:pt x="83" y="157"/>
                      </a:lnTo>
                      <a:lnTo>
                        <a:pt x="82" y="157"/>
                      </a:lnTo>
                      <a:lnTo>
                        <a:pt x="81" y="157"/>
                      </a:lnTo>
                      <a:lnTo>
                        <a:pt x="82" y="155"/>
                      </a:lnTo>
                      <a:lnTo>
                        <a:pt x="84" y="155"/>
                      </a:lnTo>
                      <a:lnTo>
                        <a:pt x="84" y="154"/>
                      </a:lnTo>
                      <a:lnTo>
                        <a:pt x="85" y="154"/>
                      </a:lnTo>
                      <a:lnTo>
                        <a:pt x="86" y="152"/>
                      </a:lnTo>
                      <a:lnTo>
                        <a:pt x="86" y="151"/>
                      </a:lnTo>
                      <a:lnTo>
                        <a:pt x="87" y="150"/>
                      </a:lnTo>
                      <a:lnTo>
                        <a:pt x="87" y="149"/>
                      </a:lnTo>
                      <a:lnTo>
                        <a:pt x="86" y="149"/>
                      </a:lnTo>
                      <a:lnTo>
                        <a:pt x="86" y="148"/>
                      </a:lnTo>
                      <a:lnTo>
                        <a:pt x="87" y="148"/>
                      </a:lnTo>
                      <a:lnTo>
                        <a:pt x="87" y="147"/>
                      </a:lnTo>
                      <a:lnTo>
                        <a:pt x="86" y="146"/>
                      </a:lnTo>
                      <a:lnTo>
                        <a:pt x="86" y="145"/>
                      </a:lnTo>
                      <a:lnTo>
                        <a:pt x="86" y="144"/>
                      </a:lnTo>
                      <a:lnTo>
                        <a:pt x="85" y="143"/>
                      </a:lnTo>
                      <a:lnTo>
                        <a:pt x="86" y="143"/>
                      </a:lnTo>
                      <a:lnTo>
                        <a:pt x="87" y="142"/>
                      </a:lnTo>
                      <a:lnTo>
                        <a:pt x="87" y="141"/>
                      </a:lnTo>
                      <a:lnTo>
                        <a:pt x="86" y="141"/>
                      </a:lnTo>
                      <a:lnTo>
                        <a:pt x="85" y="141"/>
                      </a:lnTo>
                      <a:lnTo>
                        <a:pt x="84" y="141"/>
                      </a:lnTo>
                      <a:lnTo>
                        <a:pt x="84" y="140"/>
                      </a:lnTo>
                      <a:lnTo>
                        <a:pt x="83" y="139"/>
                      </a:lnTo>
                      <a:lnTo>
                        <a:pt x="83" y="138"/>
                      </a:lnTo>
                      <a:lnTo>
                        <a:pt x="83" y="137"/>
                      </a:lnTo>
                      <a:lnTo>
                        <a:pt x="82" y="137"/>
                      </a:lnTo>
                      <a:lnTo>
                        <a:pt x="82" y="136"/>
                      </a:lnTo>
                      <a:lnTo>
                        <a:pt x="81" y="136"/>
                      </a:lnTo>
                      <a:lnTo>
                        <a:pt x="80" y="136"/>
                      </a:lnTo>
                      <a:lnTo>
                        <a:pt x="78" y="136"/>
                      </a:lnTo>
                      <a:lnTo>
                        <a:pt x="77" y="136"/>
                      </a:lnTo>
                      <a:lnTo>
                        <a:pt x="77" y="135"/>
                      </a:lnTo>
                      <a:lnTo>
                        <a:pt x="76" y="133"/>
                      </a:lnTo>
                      <a:lnTo>
                        <a:pt x="76" y="132"/>
                      </a:lnTo>
                      <a:lnTo>
                        <a:pt x="75" y="131"/>
                      </a:lnTo>
                      <a:lnTo>
                        <a:pt x="74" y="130"/>
                      </a:lnTo>
                      <a:lnTo>
                        <a:pt x="73" y="129"/>
                      </a:lnTo>
                      <a:lnTo>
                        <a:pt x="73" y="127"/>
                      </a:lnTo>
                      <a:lnTo>
                        <a:pt x="72" y="127"/>
                      </a:lnTo>
                      <a:lnTo>
                        <a:pt x="72" y="126"/>
                      </a:lnTo>
                      <a:lnTo>
                        <a:pt x="71" y="125"/>
                      </a:lnTo>
                      <a:lnTo>
                        <a:pt x="70" y="124"/>
                      </a:lnTo>
                      <a:lnTo>
                        <a:pt x="70" y="123"/>
                      </a:lnTo>
                      <a:lnTo>
                        <a:pt x="70" y="122"/>
                      </a:lnTo>
                      <a:lnTo>
                        <a:pt x="69" y="121"/>
                      </a:lnTo>
                      <a:lnTo>
                        <a:pt x="68" y="120"/>
                      </a:lnTo>
                      <a:lnTo>
                        <a:pt x="67" y="119"/>
                      </a:lnTo>
                      <a:lnTo>
                        <a:pt x="66" y="119"/>
                      </a:lnTo>
                      <a:lnTo>
                        <a:pt x="65" y="119"/>
                      </a:lnTo>
                      <a:lnTo>
                        <a:pt x="64" y="119"/>
                      </a:lnTo>
                      <a:lnTo>
                        <a:pt x="63" y="119"/>
                      </a:lnTo>
                      <a:lnTo>
                        <a:pt x="62" y="119"/>
                      </a:lnTo>
                      <a:lnTo>
                        <a:pt x="61" y="119"/>
                      </a:lnTo>
                      <a:lnTo>
                        <a:pt x="60" y="119"/>
                      </a:lnTo>
                      <a:lnTo>
                        <a:pt x="60" y="118"/>
                      </a:lnTo>
                      <a:lnTo>
                        <a:pt x="59" y="118"/>
                      </a:lnTo>
                      <a:lnTo>
                        <a:pt x="58" y="118"/>
                      </a:lnTo>
                      <a:lnTo>
                        <a:pt x="58" y="117"/>
                      </a:lnTo>
                      <a:lnTo>
                        <a:pt x="58" y="116"/>
                      </a:lnTo>
                      <a:lnTo>
                        <a:pt x="57" y="115"/>
                      </a:lnTo>
                      <a:lnTo>
                        <a:pt x="57" y="116"/>
                      </a:lnTo>
                      <a:lnTo>
                        <a:pt x="56" y="116"/>
                      </a:lnTo>
                      <a:lnTo>
                        <a:pt x="56" y="115"/>
                      </a:lnTo>
                      <a:lnTo>
                        <a:pt x="56" y="114"/>
                      </a:lnTo>
                      <a:lnTo>
                        <a:pt x="55" y="114"/>
                      </a:lnTo>
                      <a:lnTo>
                        <a:pt x="54" y="114"/>
                      </a:lnTo>
                      <a:lnTo>
                        <a:pt x="54" y="113"/>
                      </a:lnTo>
                      <a:lnTo>
                        <a:pt x="54" y="112"/>
                      </a:lnTo>
                      <a:lnTo>
                        <a:pt x="54" y="111"/>
                      </a:lnTo>
                      <a:lnTo>
                        <a:pt x="54" y="109"/>
                      </a:lnTo>
                      <a:lnTo>
                        <a:pt x="55" y="107"/>
                      </a:lnTo>
                      <a:lnTo>
                        <a:pt x="55" y="106"/>
                      </a:lnTo>
                      <a:lnTo>
                        <a:pt x="55" y="104"/>
                      </a:lnTo>
                      <a:lnTo>
                        <a:pt x="54" y="103"/>
                      </a:lnTo>
                      <a:lnTo>
                        <a:pt x="53" y="103"/>
                      </a:lnTo>
                      <a:lnTo>
                        <a:pt x="52" y="103"/>
                      </a:lnTo>
                      <a:lnTo>
                        <a:pt x="51" y="103"/>
                      </a:lnTo>
                      <a:lnTo>
                        <a:pt x="50" y="103"/>
                      </a:lnTo>
                      <a:lnTo>
                        <a:pt x="49" y="102"/>
                      </a:lnTo>
                      <a:lnTo>
                        <a:pt x="48" y="101"/>
                      </a:lnTo>
                      <a:lnTo>
                        <a:pt x="48" y="99"/>
                      </a:lnTo>
                      <a:lnTo>
                        <a:pt x="47" y="99"/>
                      </a:lnTo>
                      <a:lnTo>
                        <a:pt x="46" y="99"/>
                      </a:lnTo>
                      <a:lnTo>
                        <a:pt x="45" y="99"/>
                      </a:lnTo>
                      <a:lnTo>
                        <a:pt x="45" y="98"/>
                      </a:lnTo>
                      <a:lnTo>
                        <a:pt x="44" y="98"/>
                      </a:lnTo>
                      <a:lnTo>
                        <a:pt x="43" y="98"/>
                      </a:lnTo>
                      <a:lnTo>
                        <a:pt x="42" y="98"/>
                      </a:lnTo>
                      <a:lnTo>
                        <a:pt x="42" y="97"/>
                      </a:lnTo>
                      <a:lnTo>
                        <a:pt x="41" y="97"/>
                      </a:lnTo>
                      <a:lnTo>
                        <a:pt x="40" y="96"/>
                      </a:lnTo>
                      <a:lnTo>
                        <a:pt x="39" y="95"/>
                      </a:lnTo>
                      <a:lnTo>
                        <a:pt x="38" y="94"/>
                      </a:lnTo>
                      <a:lnTo>
                        <a:pt x="38" y="93"/>
                      </a:lnTo>
                      <a:lnTo>
                        <a:pt x="38" y="92"/>
                      </a:lnTo>
                      <a:lnTo>
                        <a:pt x="38" y="91"/>
                      </a:lnTo>
                      <a:lnTo>
                        <a:pt x="38" y="90"/>
                      </a:lnTo>
                      <a:lnTo>
                        <a:pt x="38" y="89"/>
                      </a:lnTo>
                      <a:lnTo>
                        <a:pt x="38" y="88"/>
                      </a:lnTo>
                      <a:lnTo>
                        <a:pt x="37" y="87"/>
                      </a:lnTo>
                      <a:lnTo>
                        <a:pt x="36" y="87"/>
                      </a:lnTo>
                      <a:lnTo>
                        <a:pt x="36" y="86"/>
                      </a:lnTo>
                      <a:lnTo>
                        <a:pt x="35" y="86"/>
                      </a:lnTo>
                      <a:lnTo>
                        <a:pt x="35" y="85"/>
                      </a:lnTo>
                      <a:lnTo>
                        <a:pt x="34" y="84"/>
                      </a:lnTo>
                      <a:lnTo>
                        <a:pt x="33" y="84"/>
                      </a:lnTo>
                      <a:lnTo>
                        <a:pt x="33" y="83"/>
                      </a:lnTo>
                      <a:lnTo>
                        <a:pt x="34" y="82"/>
                      </a:lnTo>
                      <a:lnTo>
                        <a:pt x="34" y="81"/>
                      </a:lnTo>
                      <a:lnTo>
                        <a:pt x="33" y="80"/>
                      </a:lnTo>
                      <a:lnTo>
                        <a:pt x="33" y="79"/>
                      </a:lnTo>
                      <a:lnTo>
                        <a:pt x="33" y="78"/>
                      </a:lnTo>
                      <a:lnTo>
                        <a:pt x="34" y="78"/>
                      </a:lnTo>
                      <a:lnTo>
                        <a:pt x="34" y="77"/>
                      </a:lnTo>
                      <a:lnTo>
                        <a:pt x="33" y="75"/>
                      </a:lnTo>
                      <a:lnTo>
                        <a:pt x="32" y="75"/>
                      </a:lnTo>
                      <a:lnTo>
                        <a:pt x="31" y="74"/>
                      </a:lnTo>
                      <a:lnTo>
                        <a:pt x="31" y="73"/>
                      </a:lnTo>
                      <a:lnTo>
                        <a:pt x="30" y="73"/>
                      </a:lnTo>
                      <a:lnTo>
                        <a:pt x="30" y="72"/>
                      </a:lnTo>
                      <a:lnTo>
                        <a:pt x="30" y="71"/>
                      </a:lnTo>
                      <a:lnTo>
                        <a:pt x="30" y="70"/>
                      </a:lnTo>
                      <a:lnTo>
                        <a:pt x="29" y="69"/>
                      </a:lnTo>
                      <a:lnTo>
                        <a:pt x="29" y="68"/>
                      </a:lnTo>
                      <a:lnTo>
                        <a:pt x="28" y="68"/>
                      </a:lnTo>
                      <a:lnTo>
                        <a:pt x="27" y="69"/>
                      </a:lnTo>
                      <a:lnTo>
                        <a:pt x="26" y="69"/>
                      </a:lnTo>
                      <a:lnTo>
                        <a:pt x="26" y="68"/>
                      </a:lnTo>
                      <a:lnTo>
                        <a:pt x="25" y="67"/>
                      </a:lnTo>
                      <a:lnTo>
                        <a:pt x="25" y="66"/>
                      </a:lnTo>
                      <a:lnTo>
                        <a:pt x="25" y="65"/>
                      </a:lnTo>
                      <a:lnTo>
                        <a:pt x="24" y="65"/>
                      </a:lnTo>
                      <a:lnTo>
                        <a:pt x="23" y="65"/>
                      </a:lnTo>
                      <a:lnTo>
                        <a:pt x="22" y="66"/>
                      </a:lnTo>
                      <a:lnTo>
                        <a:pt x="21" y="66"/>
                      </a:lnTo>
                      <a:lnTo>
                        <a:pt x="21" y="65"/>
                      </a:lnTo>
                      <a:lnTo>
                        <a:pt x="20" y="65"/>
                      </a:lnTo>
                      <a:lnTo>
                        <a:pt x="20" y="64"/>
                      </a:lnTo>
                      <a:lnTo>
                        <a:pt x="20" y="63"/>
                      </a:lnTo>
                      <a:lnTo>
                        <a:pt x="19" y="62"/>
                      </a:lnTo>
                      <a:lnTo>
                        <a:pt x="18" y="61"/>
                      </a:lnTo>
                      <a:lnTo>
                        <a:pt x="19" y="61"/>
                      </a:lnTo>
                      <a:lnTo>
                        <a:pt x="19" y="60"/>
                      </a:lnTo>
                      <a:lnTo>
                        <a:pt x="20" y="60"/>
                      </a:lnTo>
                      <a:lnTo>
                        <a:pt x="19" y="59"/>
                      </a:lnTo>
                      <a:lnTo>
                        <a:pt x="19" y="58"/>
                      </a:lnTo>
                      <a:lnTo>
                        <a:pt x="19" y="57"/>
                      </a:lnTo>
                      <a:lnTo>
                        <a:pt x="19" y="58"/>
                      </a:lnTo>
                      <a:lnTo>
                        <a:pt x="20" y="58"/>
                      </a:lnTo>
                      <a:lnTo>
                        <a:pt x="20" y="59"/>
                      </a:lnTo>
                      <a:lnTo>
                        <a:pt x="21" y="59"/>
                      </a:lnTo>
                      <a:lnTo>
                        <a:pt x="23" y="59"/>
                      </a:lnTo>
                      <a:lnTo>
                        <a:pt x="24" y="58"/>
                      </a:lnTo>
                      <a:lnTo>
                        <a:pt x="24" y="57"/>
                      </a:lnTo>
                      <a:lnTo>
                        <a:pt x="25" y="56"/>
                      </a:lnTo>
                      <a:lnTo>
                        <a:pt x="25" y="55"/>
                      </a:lnTo>
                      <a:lnTo>
                        <a:pt x="25" y="54"/>
                      </a:lnTo>
                      <a:lnTo>
                        <a:pt x="25" y="53"/>
                      </a:lnTo>
                      <a:lnTo>
                        <a:pt x="25" y="52"/>
                      </a:lnTo>
                      <a:lnTo>
                        <a:pt x="25" y="51"/>
                      </a:lnTo>
                      <a:lnTo>
                        <a:pt x="24" y="50"/>
                      </a:lnTo>
                      <a:lnTo>
                        <a:pt x="23" y="50"/>
                      </a:lnTo>
                      <a:lnTo>
                        <a:pt x="22" y="49"/>
                      </a:lnTo>
                      <a:lnTo>
                        <a:pt x="21" y="48"/>
                      </a:lnTo>
                      <a:lnTo>
                        <a:pt x="20" y="48"/>
                      </a:lnTo>
                      <a:lnTo>
                        <a:pt x="19" y="48"/>
                      </a:lnTo>
                      <a:lnTo>
                        <a:pt x="16" y="47"/>
                      </a:lnTo>
                      <a:lnTo>
                        <a:pt x="15" y="47"/>
                      </a:lnTo>
                      <a:lnTo>
                        <a:pt x="14" y="47"/>
                      </a:lnTo>
                      <a:lnTo>
                        <a:pt x="13" y="47"/>
                      </a:lnTo>
                      <a:lnTo>
                        <a:pt x="13" y="45"/>
                      </a:lnTo>
                      <a:lnTo>
                        <a:pt x="12" y="45"/>
                      </a:lnTo>
                      <a:lnTo>
                        <a:pt x="12" y="44"/>
                      </a:lnTo>
                      <a:lnTo>
                        <a:pt x="11" y="44"/>
                      </a:lnTo>
                      <a:lnTo>
                        <a:pt x="9" y="43"/>
                      </a:lnTo>
                      <a:lnTo>
                        <a:pt x="9" y="42"/>
                      </a:lnTo>
                      <a:lnTo>
                        <a:pt x="9" y="41"/>
                      </a:lnTo>
                      <a:lnTo>
                        <a:pt x="8" y="41"/>
                      </a:lnTo>
                      <a:lnTo>
                        <a:pt x="8" y="40"/>
                      </a:lnTo>
                      <a:lnTo>
                        <a:pt x="7" y="40"/>
                      </a:lnTo>
                      <a:lnTo>
                        <a:pt x="5" y="39"/>
                      </a:lnTo>
                      <a:lnTo>
                        <a:pt x="4" y="39"/>
                      </a:lnTo>
                      <a:lnTo>
                        <a:pt x="4" y="38"/>
                      </a:lnTo>
                      <a:lnTo>
                        <a:pt x="3" y="37"/>
                      </a:lnTo>
                      <a:lnTo>
                        <a:pt x="2" y="36"/>
                      </a:lnTo>
                      <a:lnTo>
                        <a:pt x="1" y="36"/>
                      </a:lnTo>
                      <a:lnTo>
                        <a:pt x="0" y="35"/>
                      </a:lnTo>
                      <a:lnTo>
                        <a:pt x="0" y="34"/>
                      </a:lnTo>
                      <a:lnTo>
                        <a:pt x="0" y="33"/>
                      </a:lnTo>
                      <a:lnTo>
                        <a:pt x="1" y="33"/>
                      </a:lnTo>
                      <a:lnTo>
                        <a:pt x="2" y="33"/>
                      </a:lnTo>
                      <a:lnTo>
                        <a:pt x="3" y="33"/>
                      </a:lnTo>
                      <a:lnTo>
                        <a:pt x="4" y="32"/>
                      </a:lnTo>
                      <a:lnTo>
                        <a:pt x="4" y="30"/>
                      </a:lnTo>
                      <a:lnTo>
                        <a:pt x="5" y="29"/>
                      </a:lnTo>
                      <a:lnTo>
                        <a:pt x="5" y="28"/>
                      </a:lnTo>
                      <a:lnTo>
                        <a:pt x="5" y="27"/>
                      </a:lnTo>
                      <a:lnTo>
                        <a:pt x="4" y="25"/>
                      </a:lnTo>
                      <a:lnTo>
                        <a:pt x="3" y="23"/>
                      </a:lnTo>
                      <a:lnTo>
                        <a:pt x="3" y="22"/>
                      </a:lnTo>
                      <a:lnTo>
                        <a:pt x="2" y="21"/>
                      </a:lnTo>
                      <a:lnTo>
                        <a:pt x="1" y="20"/>
                      </a:lnTo>
                      <a:lnTo>
                        <a:pt x="1" y="19"/>
                      </a:lnTo>
                      <a:lnTo>
                        <a:pt x="2" y="19"/>
                      </a:lnTo>
                      <a:lnTo>
                        <a:pt x="3" y="20"/>
                      </a:lnTo>
                      <a:lnTo>
                        <a:pt x="4" y="19"/>
                      </a:lnTo>
                      <a:lnTo>
                        <a:pt x="5" y="20"/>
                      </a:lnTo>
                      <a:lnTo>
                        <a:pt x="5" y="21"/>
                      </a:lnTo>
                      <a:lnTo>
                        <a:pt x="6" y="21"/>
                      </a:lnTo>
                      <a:lnTo>
                        <a:pt x="7" y="21"/>
                      </a:lnTo>
                      <a:lnTo>
                        <a:pt x="8" y="21"/>
                      </a:lnTo>
                      <a:lnTo>
                        <a:pt x="9" y="21"/>
                      </a:lnTo>
                      <a:lnTo>
                        <a:pt x="9" y="20"/>
                      </a:lnTo>
                      <a:lnTo>
                        <a:pt x="10" y="20"/>
                      </a:lnTo>
                      <a:lnTo>
                        <a:pt x="10" y="19"/>
                      </a:lnTo>
                      <a:lnTo>
                        <a:pt x="10" y="18"/>
                      </a:lnTo>
                      <a:lnTo>
                        <a:pt x="11" y="18"/>
                      </a:lnTo>
                      <a:lnTo>
                        <a:pt x="12" y="17"/>
                      </a:lnTo>
                      <a:lnTo>
                        <a:pt x="13" y="17"/>
                      </a:lnTo>
                      <a:lnTo>
                        <a:pt x="14" y="17"/>
                      </a:lnTo>
                      <a:lnTo>
                        <a:pt x="15" y="18"/>
                      </a:lnTo>
                      <a:lnTo>
                        <a:pt x="15" y="17"/>
                      </a:lnTo>
                      <a:lnTo>
                        <a:pt x="16" y="17"/>
                      </a:lnTo>
                      <a:lnTo>
                        <a:pt x="17" y="17"/>
                      </a:lnTo>
                      <a:lnTo>
                        <a:pt x="17" y="18"/>
                      </a:lnTo>
                      <a:lnTo>
                        <a:pt x="18" y="18"/>
                      </a:lnTo>
                      <a:lnTo>
                        <a:pt x="18" y="17"/>
                      </a:lnTo>
                      <a:lnTo>
                        <a:pt x="20" y="17"/>
                      </a:lnTo>
                      <a:lnTo>
                        <a:pt x="21" y="16"/>
                      </a:lnTo>
                      <a:lnTo>
                        <a:pt x="21" y="15"/>
                      </a:lnTo>
                      <a:lnTo>
                        <a:pt x="22" y="14"/>
                      </a:lnTo>
                      <a:lnTo>
                        <a:pt x="22" y="13"/>
                      </a:lnTo>
                      <a:lnTo>
                        <a:pt x="21" y="13"/>
                      </a:lnTo>
                      <a:lnTo>
                        <a:pt x="21" y="12"/>
                      </a:lnTo>
                      <a:lnTo>
                        <a:pt x="20" y="11"/>
                      </a:lnTo>
                      <a:lnTo>
                        <a:pt x="21" y="10"/>
                      </a:lnTo>
                      <a:lnTo>
                        <a:pt x="21" y="9"/>
                      </a:lnTo>
                      <a:lnTo>
                        <a:pt x="20" y="8"/>
                      </a:lnTo>
                      <a:lnTo>
                        <a:pt x="19" y="7"/>
                      </a:lnTo>
                      <a:lnTo>
                        <a:pt x="18" y="7"/>
                      </a:lnTo>
                      <a:lnTo>
                        <a:pt x="17" y="6"/>
                      </a:lnTo>
                      <a:lnTo>
                        <a:pt x="17" y="4"/>
                      </a:lnTo>
                      <a:lnTo>
                        <a:pt x="16" y="4"/>
                      </a:lnTo>
                      <a:lnTo>
                        <a:pt x="15" y="3"/>
                      </a:lnTo>
                      <a:lnTo>
                        <a:pt x="15" y="2"/>
                      </a:lnTo>
                      <a:lnTo>
                        <a:pt x="14" y="1"/>
                      </a:lnTo>
                      <a:lnTo>
                        <a:pt x="14" y="0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09" name="Freeform 4715"/>
                <p:cNvSpPr>
                  <a:spLocks/>
                </p:cNvSpPr>
                <p:nvPr/>
              </p:nvSpPr>
              <p:spPr bwMode="auto">
                <a:xfrm>
                  <a:off x="1450976" y="2643188"/>
                  <a:ext cx="865188" cy="701675"/>
                </a:xfrm>
                <a:custGeom>
                  <a:avLst/>
                  <a:gdLst>
                    <a:gd name="T0" fmla="*/ 2147483646 w 545"/>
                    <a:gd name="T1" fmla="*/ 2147483646 h 442"/>
                    <a:gd name="T2" fmla="*/ 2147483646 w 545"/>
                    <a:gd name="T3" fmla="*/ 2147483646 h 442"/>
                    <a:gd name="T4" fmla="*/ 2147483646 w 545"/>
                    <a:gd name="T5" fmla="*/ 2147483646 h 442"/>
                    <a:gd name="T6" fmla="*/ 2147483646 w 545"/>
                    <a:gd name="T7" fmla="*/ 2147483646 h 442"/>
                    <a:gd name="T8" fmla="*/ 2147483646 w 545"/>
                    <a:gd name="T9" fmla="*/ 2147483646 h 442"/>
                    <a:gd name="T10" fmla="*/ 2147483646 w 545"/>
                    <a:gd name="T11" fmla="*/ 2147483646 h 442"/>
                    <a:gd name="T12" fmla="*/ 2147483646 w 545"/>
                    <a:gd name="T13" fmla="*/ 2147483646 h 442"/>
                    <a:gd name="T14" fmla="*/ 2147483646 w 545"/>
                    <a:gd name="T15" fmla="*/ 2147483646 h 442"/>
                    <a:gd name="T16" fmla="*/ 2147483646 w 545"/>
                    <a:gd name="T17" fmla="*/ 2147483646 h 442"/>
                    <a:gd name="T18" fmla="*/ 2147483646 w 545"/>
                    <a:gd name="T19" fmla="*/ 2147483646 h 442"/>
                    <a:gd name="T20" fmla="*/ 2147483646 w 545"/>
                    <a:gd name="T21" fmla="*/ 2147483646 h 442"/>
                    <a:gd name="T22" fmla="*/ 2147483646 w 545"/>
                    <a:gd name="T23" fmla="*/ 2147483646 h 442"/>
                    <a:gd name="T24" fmla="*/ 2147483646 w 545"/>
                    <a:gd name="T25" fmla="*/ 2147483646 h 442"/>
                    <a:gd name="T26" fmla="*/ 2147483646 w 545"/>
                    <a:gd name="T27" fmla="*/ 2147483646 h 442"/>
                    <a:gd name="T28" fmla="*/ 2147483646 w 545"/>
                    <a:gd name="T29" fmla="*/ 2147483646 h 442"/>
                    <a:gd name="T30" fmla="*/ 2147483646 w 545"/>
                    <a:gd name="T31" fmla="*/ 2147483646 h 442"/>
                    <a:gd name="T32" fmla="*/ 2147483646 w 545"/>
                    <a:gd name="T33" fmla="*/ 2147483646 h 442"/>
                    <a:gd name="T34" fmla="*/ 2147483646 w 545"/>
                    <a:gd name="T35" fmla="*/ 2147483646 h 442"/>
                    <a:gd name="T36" fmla="*/ 2147483646 w 545"/>
                    <a:gd name="T37" fmla="*/ 2147483646 h 442"/>
                    <a:gd name="T38" fmla="*/ 2147483646 w 545"/>
                    <a:gd name="T39" fmla="*/ 2147483646 h 442"/>
                    <a:gd name="T40" fmla="*/ 2147483646 w 545"/>
                    <a:gd name="T41" fmla="*/ 2147483646 h 442"/>
                    <a:gd name="T42" fmla="*/ 2147483646 w 545"/>
                    <a:gd name="T43" fmla="*/ 2147483646 h 442"/>
                    <a:gd name="T44" fmla="*/ 2147483646 w 545"/>
                    <a:gd name="T45" fmla="*/ 2147483646 h 442"/>
                    <a:gd name="T46" fmla="*/ 2147483646 w 545"/>
                    <a:gd name="T47" fmla="*/ 2147483646 h 442"/>
                    <a:gd name="T48" fmla="*/ 2147483646 w 545"/>
                    <a:gd name="T49" fmla="*/ 2147483646 h 442"/>
                    <a:gd name="T50" fmla="*/ 2147483646 w 545"/>
                    <a:gd name="T51" fmla="*/ 2147483646 h 442"/>
                    <a:gd name="T52" fmla="*/ 2147483646 w 545"/>
                    <a:gd name="T53" fmla="*/ 2147483646 h 442"/>
                    <a:gd name="T54" fmla="*/ 2147483646 w 545"/>
                    <a:gd name="T55" fmla="*/ 2147483646 h 442"/>
                    <a:gd name="T56" fmla="*/ 2147483646 w 545"/>
                    <a:gd name="T57" fmla="*/ 2147483646 h 442"/>
                    <a:gd name="T58" fmla="*/ 2147483646 w 545"/>
                    <a:gd name="T59" fmla="*/ 2147483646 h 442"/>
                    <a:gd name="T60" fmla="*/ 2147483646 w 545"/>
                    <a:gd name="T61" fmla="*/ 2147483646 h 442"/>
                    <a:gd name="T62" fmla="*/ 2147483646 w 545"/>
                    <a:gd name="T63" fmla="*/ 2147483646 h 442"/>
                    <a:gd name="T64" fmla="*/ 2147483646 w 545"/>
                    <a:gd name="T65" fmla="*/ 2147483646 h 442"/>
                    <a:gd name="T66" fmla="*/ 2147483646 w 545"/>
                    <a:gd name="T67" fmla="*/ 2147483646 h 442"/>
                    <a:gd name="T68" fmla="*/ 2147483646 w 545"/>
                    <a:gd name="T69" fmla="*/ 2147483646 h 442"/>
                    <a:gd name="T70" fmla="*/ 2147483646 w 545"/>
                    <a:gd name="T71" fmla="*/ 2147483646 h 442"/>
                    <a:gd name="T72" fmla="*/ 2147483646 w 545"/>
                    <a:gd name="T73" fmla="*/ 2147483646 h 442"/>
                    <a:gd name="T74" fmla="*/ 2147483646 w 545"/>
                    <a:gd name="T75" fmla="*/ 2147483646 h 442"/>
                    <a:gd name="T76" fmla="*/ 2147483646 w 545"/>
                    <a:gd name="T77" fmla="*/ 2147483646 h 442"/>
                    <a:gd name="T78" fmla="*/ 2147483646 w 545"/>
                    <a:gd name="T79" fmla="*/ 2147483646 h 442"/>
                    <a:gd name="T80" fmla="*/ 2147483646 w 545"/>
                    <a:gd name="T81" fmla="*/ 2147483646 h 442"/>
                    <a:gd name="T82" fmla="*/ 2147483646 w 545"/>
                    <a:gd name="T83" fmla="*/ 2147483646 h 442"/>
                    <a:gd name="T84" fmla="*/ 2147483646 w 545"/>
                    <a:gd name="T85" fmla="*/ 2147483646 h 442"/>
                    <a:gd name="T86" fmla="*/ 2147483646 w 545"/>
                    <a:gd name="T87" fmla="*/ 2147483646 h 442"/>
                    <a:gd name="T88" fmla="*/ 2147483646 w 545"/>
                    <a:gd name="T89" fmla="*/ 2147483646 h 442"/>
                    <a:gd name="T90" fmla="*/ 2147483646 w 545"/>
                    <a:gd name="T91" fmla="*/ 2147483646 h 442"/>
                    <a:gd name="T92" fmla="*/ 2147483646 w 545"/>
                    <a:gd name="T93" fmla="*/ 2147483646 h 442"/>
                    <a:gd name="T94" fmla="*/ 2147483646 w 545"/>
                    <a:gd name="T95" fmla="*/ 2147483646 h 442"/>
                    <a:gd name="T96" fmla="*/ 2147483646 w 545"/>
                    <a:gd name="T97" fmla="*/ 2147483646 h 442"/>
                    <a:gd name="T98" fmla="*/ 2147483646 w 545"/>
                    <a:gd name="T99" fmla="*/ 2147483646 h 442"/>
                    <a:gd name="T100" fmla="*/ 2147483646 w 545"/>
                    <a:gd name="T101" fmla="*/ 2147483646 h 442"/>
                    <a:gd name="T102" fmla="*/ 2147483646 w 545"/>
                    <a:gd name="T103" fmla="*/ 2147483646 h 442"/>
                    <a:gd name="T104" fmla="*/ 2147483646 w 545"/>
                    <a:gd name="T105" fmla="*/ 2147483646 h 442"/>
                    <a:gd name="T106" fmla="*/ 2147483646 w 545"/>
                    <a:gd name="T107" fmla="*/ 2147483646 h 442"/>
                    <a:gd name="T108" fmla="*/ 2147483646 w 545"/>
                    <a:gd name="T109" fmla="*/ 2147483646 h 442"/>
                    <a:gd name="T110" fmla="*/ 2147483646 w 545"/>
                    <a:gd name="T111" fmla="*/ 2147483646 h 442"/>
                    <a:gd name="T112" fmla="*/ 2147483646 w 545"/>
                    <a:gd name="T113" fmla="*/ 2147483646 h 442"/>
                    <a:gd name="T114" fmla="*/ 2147483646 w 545"/>
                    <a:gd name="T115" fmla="*/ 2147483646 h 442"/>
                    <a:gd name="T116" fmla="*/ 2147483646 w 545"/>
                    <a:gd name="T117" fmla="*/ 2147483646 h 442"/>
                    <a:gd name="T118" fmla="*/ 2147483646 w 545"/>
                    <a:gd name="T119" fmla="*/ 2147483646 h 442"/>
                    <a:gd name="T120" fmla="*/ 2147483646 w 545"/>
                    <a:gd name="T121" fmla="*/ 2147483646 h 442"/>
                    <a:gd name="T122" fmla="*/ 2147483646 w 545"/>
                    <a:gd name="T123" fmla="*/ 2147483646 h 442"/>
                    <a:gd name="T124" fmla="*/ 2147483646 w 545"/>
                    <a:gd name="T125" fmla="*/ 2147483646 h 44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45"/>
                    <a:gd name="T190" fmla="*/ 0 h 442"/>
                    <a:gd name="T191" fmla="*/ 545 w 545"/>
                    <a:gd name="T192" fmla="*/ 442 h 44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45" h="442">
                      <a:moveTo>
                        <a:pt x="0" y="150"/>
                      </a:moveTo>
                      <a:lnTo>
                        <a:pt x="1" y="149"/>
                      </a:lnTo>
                      <a:lnTo>
                        <a:pt x="2" y="149"/>
                      </a:lnTo>
                      <a:lnTo>
                        <a:pt x="2" y="148"/>
                      </a:lnTo>
                      <a:lnTo>
                        <a:pt x="2" y="147"/>
                      </a:lnTo>
                      <a:lnTo>
                        <a:pt x="2" y="146"/>
                      </a:lnTo>
                      <a:lnTo>
                        <a:pt x="3" y="145"/>
                      </a:lnTo>
                      <a:lnTo>
                        <a:pt x="3" y="146"/>
                      </a:lnTo>
                      <a:lnTo>
                        <a:pt x="4" y="146"/>
                      </a:lnTo>
                      <a:lnTo>
                        <a:pt x="5" y="146"/>
                      </a:lnTo>
                      <a:lnTo>
                        <a:pt x="6" y="145"/>
                      </a:lnTo>
                      <a:lnTo>
                        <a:pt x="7" y="145"/>
                      </a:lnTo>
                      <a:lnTo>
                        <a:pt x="8" y="145"/>
                      </a:lnTo>
                      <a:lnTo>
                        <a:pt x="8" y="144"/>
                      </a:lnTo>
                      <a:lnTo>
                        <a:pt x="9" y="144"/>
                      </a:lnTo>
                      <a:lnTo>
                        <a:pt x="9" y="143"/>
                      </a:lnTo>
                      <a:lnTo>
                        <a:pt x="9" y="142"/>
                      </a:lnTo>
                      <a:lnTo>
                        <a:pt x="10" y="142"/>
                      </a:lnTo>
                      <a:lnTo>
                        <a:pt x="11" y="141"/>
                      </a:lnTo>
                      <a:lnTo>
                        <a:pt x="12" y="141"/>
                      </a:lnTo>
                      <a:lnTo>
                        <a:pt x="14" y="139"/>
                      </a:lnTo>
                      <a:lnTo>
                        <a:pt x="15" y="139"/>
                      </a:lnTo>
                      <a:lnTo>
                        <a:pt x="15" y="138"/>
                      </a:lnTo>
                      <a:lnTo>
                        <a:pt x="16" y="138"/>
                      </a:lnTo>
                      <a:lnTo>
                        <a:pt x="17" y="138"/>
                      </a:lnTo>
                      <a:lnTo>
                        <a:pt x="17" y="139"/>
                      </a:lnTo>
                      <a:lnTo>
                        <a:pt x="18" y="138"/>
                      </a:lnTo>
                      <a:lnTo>
                        <a:pt x="19" y="138"/>
                      </a:lnTo>
                      <a:lnTo>
                        <a:pt x="20" y="137"/>
                      </a:lnTo>
                      <a:lnTo>
                        <a:pt x="21" y="136"/>
                      </a:lnTo>
                      <a:lnTo>
                        <a:pt x="22" y="136"/>
                      </a:lnTo>
                      <a:lnTo>
                        <a:pt x="24" y="135"/>
                      </a:lnTo>
                      <a:lnTo>
                        <a:pt x="24" y="134"/>
                      </a:lnTo>
                      <a:lnTo>
                        <a:pt x="24" y="133"/>
                      </a:lnTo>
                      <a:lnTo>
                        <a:pt x="25" y="132"/>
                      </a:lnTo>
                      <a:lnTo>
                        <a:pt x="26" y="131"/>
                      </a:lnTo>
                      <a:lnTo>
                        <a:pt x="27" y="130"/>
                      </a:lnTo>
                      <a:lnTo>
                        <a:pt x="28" y="129"/>
                      </a:lnTo>
                      <a:lnTo>
                        <a:pt x="29" y="128"/>
                      </a:lnTo>
                      <a:lnTo>
                        <a:pt x="29" y="127"/>
                      </a:lnTo>
                      <a:lnTo>
                        <a:pt x="30" y="126"/>
                      </a:lnTo>
                      <a:lnTo>
                        <a:pt x="31" y="126"/>
                      </a:lnTo>
                      <a:lnTo>
                        <a:pt x="32" y="125"/>
                      </a:lnTo>
                      <a:lnTo>
                        <a:pt x="32" y="123"/>
                      </a:lnTo>
                      <a:lnTo>
                        <a:pt x="32" y="122"/>
                      </a:lnTo>
                      <a:lnTo>
                        <a:pt x="32" y="121"/>
                      </a:lnTo>
                      <a:lnTo>
                        <a:pt x="31" y="120"/>
                      </a:lnTo>
                      <a:lnTo>
                        <a:pt x="31" y="119"/>
                      </a:lnTo>
                      <a:lnTo>
                        <a:pt x="30" y="119"/>
                      </a:lnTo>
                      <a:lnTo>
                        <a:pt x="30" y="118"/>
                      </a:lnTo>
                      <a:lnTo>
                        <a:pt x="30" y="117"/>
                      </a:lnTo>
                      <a:lnTo>
                        <a:pt x="31" y="118"/>
                      </a:lnTo>
                      <a:lnTo>
                        <a:pt x="33" y="118"/>
                      </a:lnTo>
                      <a:lnTo>
                        <a:pt x="33" y="119"/>
                      </a:lnTo>
                      <a:lnTo>
                        <a:pt x="34" y="119"/>
                      </a:lnTo>
                      <a:lnTo>
                        <a:pt x="34" y="118"/>
                      </a:lnTo>
                      <a:lnTo>
                        <a:pt x="35" y="118"/>
                      </a:lnTo>
                      <a:lnTo>
                        <a:pt x="36" y="119"/>
                      </a:lnTo>
                      <a:lnTo>
                        <a:pt x="37" y="118"/>
                      </a:lnTo>
                      <a:lnTo>
                        <a:pt x="38" y="119"/>
                      </a:lnTo>
                      <a:lnTo>
                        <a:pt x="38" y="120"/>
                      </a:lnTo>
                      <a:lnTo>
                        <a:pt x="39" y="119"/>
                      </a:lnTo>
                      <a:lnTo>
                        <a:pt x="40" y="119"/>
                      </a:lnTo>
                      <a:lnTo>
                        <a:pt x="40" y="118"/>
                      </a:lnTo>
                      <a:lnTo>
                        <a:pt x="39" y="118"/>
                      </a:lnTo>
                      <a:lnTo>
                        <a:pt x="41" y="117"/>
                      </a:lnTo>
                      <a:lnTo>
                        <a:pt x="42" y="117"/>
                      </a:lnTo>
                      <a:lnTo>
                        <a:pt x="43" y="119"/>
                      </a:lnTo>
                      <a:lnTo>
                        <a:pt x="44" y="119"/>
                      </a:lnTo>
                      <a:lnTo>
                        <a:pt x="44" y="118"/>
                      </a:lnTo>
                      <a:lnTo>
                        <a:pt x="45" y="118"/>
                      </a:lnTo>
                      <a:lnTo>
                        <a:pt x="46" y="118"/>
                      </a:lnTo>
                      <a:lnTo>
                        <a:pt x="47" y="118"/>
                      </a:lnTo>
                      <a:lnTo>
                        <a:pt x="48" y="119"/>
                      </a:lnTo>
                      <a:lnTo>
                        <a:pt x="49" y="119"/>
                      </a:lnTo>
                      <a:lnTo>
                        <a:pt x="50" y="118"/>
                      </a:lnTo>
                      <a:lnTo>
                        <a:pt x="52" y="117"/>
                      </a:lnTo>
                      <a:lnTo>
                        <a:pt x="53" y="117"/>
                      </a:lnTo>
                      <a:lnTo>
                        <a:pt x="54" y="117"/>
                      </a:lnTo>
                      <a:lnTo>
                        <a:pt x="55" y="117"/>
                      </a:lnTo>
                      <a:lnTo>
                        <a:pt x="57" y="117"/>
                      </a:lnTo>
                      <a:lnTo>
                        <a:pt x="58" y="117"/>
                      </a:lnTo>
                      <a:lnTo>
                        <a:pt x="59" y="117"/>
                      </a:lnTo>
                      <a:lnTo>
                        <a:pt x="59" y="116"/>
                      </a:lnTo>
                      <a:lnTo>
                        <a:pt x="60" y="116"/>
                      </a:lnTo>
                      <a:lnTo>
                        <a:pt x="62" y="116"/>
                      </a:lnTo>
                      <a:lnTo>
                        <a:pt x="63" y="116"/>
                      </a:lnTo>
                      <a:lnTo>
                        <a:pt x="63" y="117"/>
                      </a:lnTo>
                      <a:lnTo>
                        <a:pt x="64" y="117"/>
                      </a:lnTo>
                      <a:lnTo>
                        <a:pt x="65" y="117"/>
                      </a:lnTo>
                      <a:lnTo>
                        <a:pt x="65" y="118"/>
                      </a:lnTo>
                      <a:lnTo>
                        <a:pt x="66" y="118"/>
                      </a:lnTo>
                      <a:lnTo>
                        <a:pt x="67" y="119"/>
                      </a:lnTo>
                      <a:lnTo>
                        <a:pt x="68" y="120"/>
                      </a:lnTo>
                      <a:lnTo>
                        <a:pt x="68" y="121"/>
                      </a:lnTo>
                      <a:lnTo>
                        <a:pt x="69" y="122"/>
                      </a:lnTo>
                      <a:lnTo>
                        <a:pt x="69" y="123"/>
                      </a:lnTo>
                      <a:lnTo>
                        <a:pt x="70" y="123"/>
                      </a:lnTo>
                      <a:lnTo>
                        <a:pt x="71" y="122"/>
                      </a:lnTo>
                      <a:lnTo>
                        <a:pt x="72" y="123"/>
                      </a:lnTo>
                      <a:lnTo>
                        <a:pt x="73" y="124"/>
                      </a:lnTo>
                      <a:lnTo>
                        <a:pt x="74" y="124"/>
                      </a:lnTo>
                      <a:lnTo>
                        <a:pt x="74" y="125"/>
                      </a:lnTo>
                      <a:lnTo>
                        <a:pt x="74" y="126"/>
                      </a:lnTo>
                      <a:lnTo>
                        <a:pt x="75" y="126"/>
                      </a:lnTo>
                      <a:lnTo>
                        <a:pt x="76" y="126"/>
                      </a:lnTo>
                      <a:lnTo>
                        <a:pt x="76" y="127"/>
                      </a:lnTo>
                      <a:lnTo>
                        <a:pt x="76" y="128"/>
                      </a:lnTo>
                      <a:lnTo>
                        <a:pt x="77" y="128"/>
                      </a:lnTo>
                      <a:lnTo>
                        <a:pt x="77" y="129"/>
                      </a:lnTo>
                      <a:lnTo>
                        <a:pt x="78" y="129"/>
                      </a:lnTo>
                      <a:lnTo>
                        <a:pt x="78" y="130"/>
                      </a:lnTo>
                      <a:lnTo>
                        <a:pt x="79" y="130"/>
                      </a:lnTo>
                      <a:lnTo>
                        <a:pt x="80" y="129"/>
                      </a:lnTo>
                      <a:lnTo>
                        <a:pt x="80" y="128"/>
                      </a:lnTo>
                      <a:lnTo>
                        <a:pt x="81" y="128"/>
                      </a:lnTo>
                      <a:lnTo>
                        <a:pt x="82" y="127"/>
                      </a:lnTo>
                      <a:lnTo>
                        <a:pt x="83" y="128"/>
                      </a:lnTo>
                      <a:lnTo>
                        <a:pt x="84" y="128"/>
                      </a:lnTo>
                      <a:lnTo>
                        <a:pt x="84" y="126"/>
                      </a:lnTo>
                      <a:lnTo>
                        <a:pt x="85" y="125"/>
                      </a:lnTo>
                      <a:lnTo>
                        <a:pt x="86" y="123"/>
                      </a:lnTo>
                      <a:lnTo>
                        <a:pt x="87" y="123"/>
                      </a:lnTo>
                      <a:lnTo>
                        <a:pt x="87" y="120"/>
                      </a:lnTo>
                      <a:lnTo>
                        <a:pt x="87" y="119"/>
                      </a:lnTo>
                      <a:lnTo>
                        <a:pt x="88" y="119"/>
                      </a:lnTo>
                      <a:lnTo>
                        <a:pt x="89" y="119"/>
                      </a:lnTo>
                      <a:lnTo>
                        <a:pt x="90" y="118"/>
                      </a:lnTo>
                      <a:lnTo>
                        <a:pt x="90" y="117"/>
                      </a:lnTo>
                      <a:lnTo>
                        <a:pt x="91" y="117"/>
                      </a:lnTo>
                      <a:lnTo>
                        <a:pt x="92" y="117"/>
                      </a:lnTo>
                      <a:lnTo>
                        <a:pt x="93" y="116"/>
                      </a:lnTo>
                      <a:lnTo>
                        <a:pt x="94" y="116"/>
                      </a:lnTo>
                      <a:lnTo>
                        <a:pt x="95" y="116"/>
                      </a:lnTo>
                      <a:lnTo>
                        <a:pt x="96" y="117"/>
                      </a:lnTo>
                      <a:lnTo>
                        <a:pt x="97" y="117"/>
                      </a:lnTo>
                      <a:lnTo>
                        <a:pt x="98" y="118"/>
                      </a:lnTo>
                      <a:lnTo>
                        <a:pt x="99" y="118"/>
                      </a:lnTo>
                      <a:lnTo>
                        <a:pt x="100" y="119"/>
                      </a:lnTo>
                      <a:lnTo>
                        <a:pt x="100" y="118"/>
                      </a:lnTo>
                      <a:lnTo>
                        <a:pt x="101" y="119"/>
                      </a:lnTo>
                      <a:lnTo>
                        <a:pt x="101" y="120"/>
                      </a:lnTo>
                      <a:lnTo>
                        <a:pt x="101" y="121"/>
                      </a:lnTo>
                      <a:lnTo>
                        <a:pt x="102" y="121"/>
                      </a:lnTo>
                      <a:lnTo>
                        <a:pt x="103" y="120"/>
                      </a:lnTo>
                      <a:lnTo>
                        <a:pt x="103" y="119"/>
                      </a:lnTo>
                      <a:lnTo>
                        <a:pt x="104" y="120"/>
                      </a:lnTo>
                      <a:lnTo>
                        <a:pt x="105" y="120"/>
                      </a:lnTo>
                      <a:lnTo>
                        <a:pt x="106" y="120"/>
                      </a:lnTo>
                      <a:lnTo>
                        <a:pt x="106" y="119"/>
                      </a:lnTo>
                      <a:lnTo>
                        <a:pt x="106" y="118"/>
                      </a:lnTo>
                      <a:lnTo>
                        <a:pt x="106" y="117"/>
                      </a:lnTo>
                      <a:lnTo>
                        <a:pt x="105" y="116"/>
                      </a:lnTo>
                      <a:lnTo>
                        <a:pt x="104" y="115"/>
                      </a:lnTo>
                      <a:lnTo>
                        <a:pt x="105" y="114"/>
                      </a:lnTo>
                      <a:lnTo>
                        <a:pt x="105" y="113"/>
                      </a:lnTo>
                      <a:lnTo>
                        <a:pt x="105" y="112"/>
                      </a:lnTo>
                      <a:lnTo>
                        <a:pt x="105" y="110"/>
                      </a:lnTo>
                      <a:lnTo>
                        <a:pt x="105" y="109"/>
                      </a:lnTo>
                      <a:lnTo>
                        <a:pt x="105" y="108"/>
                      </a:lnTo>
                      <a:lnTo>
                        <a:pt x="106" y="108"/>
                      </a:lnTo>
                      <a:lnTo>
                        <a:pt x="107" y="108"/>
                      </a:lnTo>
                      <a:lnTo>
                        <a:pt x="108" y="108"/>
                      </a:lnTo>
                      <a:lnTo>
                        <a:pt x="108" y="109"/>
                      </a:lnTo>
                      <a:lnTo>
                        <a:pt x="109" y="110"/>
                      </a:lnTo>
                      <a:lnTo>
                        <a:pt x="110" y="110"/>
                      </a:lnTo>
                      <a:lnTo>
                        <a:pt x="110" y="109"/>
                      </a:lnTo>
                      <a:lnTo>
                        <a:pt x="110" y="108"/>
                      </a:lnTo>
                      <a:lnTo>
                        <a:pt x="112" y="108"/>
                      </a:lnTo>
                      <a:lnTo>
                        <a:pt x="113" y="108"/>
                      </a:lnTo>
                      <a:lnTo>
                        <a:pt x="113" y="107"/>
                      </a:lnTo>
                      <a:lnTo>
                        <a:pt x="114" y="107"/>
                      </a:lnTo>
                      <a:lnTo>
                        <a:pt x="115" y="106"/>
                      </a:lnTo>
                      <a:lnTo>
                        <a:pt x="116" y="106"/>
                      </a:lnTo>
                      <a:lnTo>
                        <a:pt x="117" y="105"/>
                      </a:lnTo>
                      <a:lnTo>
                        <a:pt x="117" y="104"/>
                      </a:lnTo>
                      <a:lnTo>
                        <a:pt x="118" y="104"/>
                      </a:lnTo>
                      <a:lnTo>
                        <a:pt x="120" y="103"/>
                      </a:lnTo>
                      <a:lnTo>
                        <a:pt x="121" y="104"/>
                      </a:lnTo>
                      <a:lnTo>
                        <a:pt x="122" y="104"/>
                      </a:lnTo>
                      <a:lnTo>
                        <a:pt x="123" y="105"/>
                      </a:lnTo>
                      <a:lnTo>
                        <a:pt x="123" y="106"/>
                      </a:lnTo>
                      <a:lnTo>
                        <a:pt x="123" y="107"/>
                      </a:lnTo>
                      <a:lnTo>
                        <a:pt x="124" y="108"/>
                      </a:lnTo>
                      <a:lnTo>
                        <a:pt x="125" y="109"/>
                      </a:lnTo>
                      <a:lnTo>
                        <a:pt x="125" y="110"/>
                      </a:lnTo>
                      <a:lnTo>
                        <a:pt x="125" y="111"/>
                      </a:lnTo>
                      <a:lnTo>
                        <a:pt x="124" y="111"/>
                      </a:lnTo>
                      <a:lnTo>
                        <a:pt x="124" y="112"/>
                      </a:lnTo>
                      <a:lnTo>
                        <a:pt x="126" y="113"/>
                      </a:lnTo>
                      <a:lnTo>
                        <a:pt x="125" y="115"/>
                      </a:lnTo>
                      <a:lnTo>
                        <a:pt x="125" y="116"/>
                      </a:lnTo>
                      <a:lnTo>
                        <a:pt x="126" y="116"/>
                      </a:lnTo>
                      <a:lnTo>
                        <a:pt x="128" y="117"/>
                      </a:lnTo>
                      <a:lnTo>
                        <a:pt x="129" y="118"/>
                      </a:lnTo>
                      <a:lnTo>
                        <a:pt x="130" y="117"/>
                      </a:lnTo>
                      <a:lnTo>
                        <a:pt x="131" y="116"/>
                      </a:lnTo>
                      <a:lnTo>
                        <a:pt x="132" y="116"/>
                      </a:lnTo>
                      <a:lnTo>
                        <a:pt x="133" y="116"/>
                      </a:lnTo>
                      <a:lnTo>
                        <a:pt x="133" y="115"/>
                      </a:lnTo>
                      <a:lnTo>
                        <a:pt x="133" y="114"/>
                      </a:lnTo>
                      <a:lnTo>
                        <a:pt x="134" y="114"/>
                      </a:lnTo>
                      <a:lnTo>
                        <a:pt x="136" y="114"/>
                      </a:lnTo>
                      <a:lnTo>
                        <a:pt x="136" y="113"/>
                      </a:lnTo>
                      <a:lnTo>
                        <a:pt x="136" y="112"/>
                      </a:lnTo>
                      <a:lnTo>
                        <a:pt x="137" y="112"/>
                      </a:lnTo>
                      <a:lnTo>
                        <a:pt x="136" y="111"/>
                      </a:lnTo>
                      <a:lnTo>
                        <a:pt x="137" y="111"/>
                      </a:lnTo>
                      <a:lnTo>
                        <a:pt x="138" y="110"/>
                      </a:lnTo>
                      <a:lnTo>
                        <a:pt x="138" y="109"/>
                      </a:lnTo>
                      <a:lnTo>
                        <a:pt x="139" y="109"/>
                      </a:lnTo>
                      <a:lnTo>
                        <a:pt x="138" y="108"/>
                      </a:lnTo>
                      <a:lnTo>
                        <a:pt x="139" y="108"/>
                      </a:lnTo>
                      <a:lnTo>
                        <a:pt x="139" y="107"/>
                      </a:lnTo>
                      <a:lnTo>
                        <a:pt x="139" y="106"/>
                      </a:lnTo>
                      <a:lnTo>
                        <a:pt x="140" y="106"/>
                      </a:lnTo>
                      <a:lnTo>
                        <a:pt x="141" y="105"/>
                      </a:lnTo>
                      <a:lnTo>
                        <a:pt x="142" y="105"/>
                      </a:lnTo>
                      <a:lnTo>
                        <a:pt x="143" y="105"/>
                      </a:lnTo>
                      <a:lnTo>
                        <a:pt x="143" y="104"/>
                      </a:lnTo>
                      <a:lnTo>
                        <a:pt x="143" y="103"/>
                      </a:lnTo>
                      <a:lnTo>
                        <a:pt x="144" y="103"/>
                      </a:lnTo>
                      <a:lnTo>
                        <a:pt x="144" y="102"/>
                      </a:lnTo>
                      <a:lnTo>
                        <a:pt x="145" y="101"/>
                      </a:lnTo>
                      <a:lnTo>
                        <a:pt x="146" y="100"/>
                      </a:lnTo>
                      <a:lnTo>
                        <a:pt x="145" y="98"/>
                      </a:lnTo>
                      <a:lnTo>
                        <a:pt x="145" y="97"/>
                      </a:lnTo>
                      <a:lnTo>
                        <a:pt x="145" y="96"/>
                      </a:lnTo>
                      <a:lnTo>
                        <a:pt x="144" y="95"/>
                      </a:lnTo>
                      <a:lnTo>
                        <a:pt x="144" y="94"/>
                      </a:lnTo>
                      <a:lnTo>
                        <a:pt x="144" y="93"/>
                      </a:lnTo>
                      <a:lnTo>
                        <a:pt x="144" y="92"/>
                      </a:lnTo>
                      <a:lnTo>
                        <a:pt x="145" y="91"/>
                      </a:lnTo>
                      <a:lnTo>
                        <a:pt x="145" y="90"/>
                      </a:lnTo>
                      <a:lnTo>
                        <a:pt x="146" y="89"/>
                      </a:lnTo>
                      <a:lnTo>
                        <a:pt x="146" y="88"/>
                      </a:lnTo>
                      <a:lnTo>
                        <a:pt x="146" y="87"/>
                      </a:lnTo>
                      <a:lnTo>
                        <a:pt x="146" y="86"/>
                      </a:lnTo>
                      <a:lnTo>
                        <a:pt x="147" y="86"/>
                      </a:lnTo>
                      <a:lnTo>
                        <a:pt x="148" y="85"/>
                      </a:lnTo>
                      <a:lnTo>
                        <a:pt x="148" y="84"/>
                      </a:lnTo>
                      <a:lnTo>
                        <a:pt x="149" y="83"/>
                      </a:lnTo>
                      <a:lnTo>
                        <a:pt x="150" y="83"/>
                      </a:lnTo>
                      <a:lnTo>
                        <a:pt x="151" y="82"/>
                      </a:lnTo>
                      <a:lnTo>
                        <a:pt x="152" y="82"/>
                      </a:lnTo>
                      <a:lnTo>
                        <a:pt x="153" y="81"/>
                      </a:lnTo>
                      <a:lnTo>
                        <a:pt x="155" y="81"/>
                      </a:lnTo>
                      <a:lnTo>
                        <a:pt x="156" y="81"/>
                      </a:lnTo>
                      <a:lnTo>
                        <a:pt x="156" y="82"/>
                      </a:lnTo>
                      <a:lnTo>
                        <a:pt x="157" y="82"/>
                      </a:lnTo>
                      <a:lnTo>
                        <a:pt x="158" y="84"/>
                      </a:lnTo>
                      <a:lnTo>
                        <a:pt x="159" y="83"/>
                      </a:lnTo>
                      <a:lnTo>
                        <a:pt x="160" y="83"/>
                      </a:lnTo>
                      <a:lnTo>
                        <a:pt x="161" y="82"/>
                      </a:lnTo>
                      <a:lnTo>
                        <a:pt x="162" y="81"/>
                      </a:lnTo>
                      <a:lnTo>
                        <a:pt x="163" y="81"/>
                      </a:lnTo>
                      <a:lnTo>
                        <a:pt x="164" y="81"/>
                      </a:lnTo>
                      <a:lnTo>
                        <a:pt x="164" y="82"/>
                      </a:lnTo>
                      <a:lnTo>
                        <a:pt x="164" y="83"/>
                      </a:lnTo>
                      <a:lnTo>
                        <a:pt x="165" y="83"/>
                      </a:lnTo>
                      <a:lnTo>
                        <a:pt x="166" y="83"/>
                      </a:lnTo>
                      <a:lnTo>
                        <a:pt x="167" y="82"/>
                      </a:lnTo>
                      <a:lnTo>
                        <a:pt x="169" y="83"/>
                      </a:lnTo>
                      <a:lnTo>
                        <a:pt x="170" y="83"/>
                      </a:lnTo>
                      <a:lnTo>
                        <a:pt x="171" y="83"/>
                      </a:lnTo>
                      <a:lnTo>
                        <a:pt x="172" y="82"/>
                      </a:lnTo>
                      <a:lnTo>
                        <a:pt x="172" y="81"/>
                      </a:lnTo>
                      <a:lnTo>
                        <a:pt x="173" y="81"/>
                      </a:lnTo>
                      <a:lnTo>
                        <a:pt x="173" y="80"/>
                      </a:lnTo>
                      <a:lnTo>
                        <a:pt x="174" y="80"/>
                      </a:lnTo>
                      <a:lnTo>
                        <a:pt x="175" y="80"/>
                      </a:lnTo>
                      <a:lnTo>
                        <a:pt x="177" y="80"/>
                      </a:lnTo>
                      <a:lnTo>
                        <a:pt x="178" y="80"/>
                      </a:lnTo>
                      <a:lnTo>
                        <a:pt x="179" y="80"/>
                      </a:lnTo>
                      <a:lnTo>
                        <a:pt x="180" y="80"/>
                      </a:lnTo>
                      <a:lnTo>
                        <a:pt x="181" y="80"/>
                      </a:lnTo>
                      <a:lnTo>
                        <a:pt x="182" y="80"/>
                      </a:lnTo>
                      <a:lnTo>
                        <a:pt x="183" y="79"/>
                      </a:lnTo>
                      <a:lnTo>
                        <a:pt x="185" y="78"/>
                      </a:lnTo>
                      <a:lnTo>
                        <a:pt x="187" y="77"/>
                      </a:lnTo>
                      <a:lnTo>
                        <a:pt x="188" y="77"/>
                      </a:lnTo>
                      <a:lnTo>
                        <a:pt x="191" y="76"/>
                      </a:lnTo>
                      <a:lnTo>
                        <a:pt x="192" y="76"/>
                      </a:lnTo>
                      <a:lnTo>
                        <a:pt x="193" y="76"/>
                      </a:lnTo>
                      <a:lnTo>
                        <a:pt x="193" y="78"/>
                      </a:lnTo>
                      <a:lnTo>
                        <a:pt x="191" y="80"/>
                      </a:lnTo>
                      <a:lnTo>
                        <a:pt x="192" y="80"/>
                      </a:lnTo>
                      <a:lnTo>
                        <a:pt x="192" y="81"/>
                      </a:lnTo>
                      <a:lnTo>
                        <a:pt x="193" y="81"/>
                      </a:lnTo>
                      <a:lnTo>
                        <a:pt x="194" y="81"/>
                      </a:lnTo>
                      <a:lnTo>
                        <a:pt x="195" y="81"/>
                      </a:lnTo>
                      <a:lnTo>
                        <a:pt x="196" y="80"/>
                      </a:lnTo>
                      <a:lnTo>
                        <a:pt x="198" y="80"/>
                      </a:lnTo>
                      <a:lnTo>
                        <a:pt x="199" y="81"/>
                      </a:lnTo>
                      <a:lnTo>
                        <a:pt x="200" y="80"/>
                      </a:lnTo>
                      <a:lnTo>
                        <a:pt x="203" y="78"/>
                      </a:lnTo>
                      <a:lnTo>
                        <a:pt x="204" y="78"/>
                      </a:lnTo>
                      <a:lnTo>
                        <a:pt x="205" y="78"/>
                      </a:lnTo>
                      <a:lnTo>
                        <a:pt x="206" y="77"/>
                      </a:lnTo>
                      <a:lnTo>
                        <a:pt x="206" y="76"/>
                      </a:lnTo>
                      <a:lnTo>
                        <a:pt x="205" y="76"/>
                      </a:lnTo>
                      <a:lnTo>
                        <a:pt x="205" y="74"/>
                      </a:lnTo>
                      <a:lnTo>
                        <a:pt x="205" y="73"/>
                      </a:lnTo>
                      <a:lnTo>
                        <a:pt x="205" y="72"/>
                      </a:lnTo>
                      <a:lnTo>
                        <a:pt x="205" y="71"/>
                      </a:lnTo>
                      <a:lnTo>
                        <a:pt x="205" y="70"/>
                      </a:lnTo>
                      <a:lnTo>
                        <a:pt x="205" y="69"/>
                      </a:lnTo>
                      <a:lnTo>
                        <a:pt x="204" y="69"/>
                      </a:lnTo>
                      <a:lnTo>
                        <a:pt x="205" y="68"/>
                      </a:lnTo>
                      <a:lnTo>
                        <a:pt x="206" y="67"/>
                      </a:lnTo>
                      <a:lnTo>
                        <a:pt x="206" y="66"/>
                      </a:lnTo>
                      <a:lnTo>
                        <a:pt x="207" y="66"/>
                      </a:lnTo>
                      <a:lnTo>
                        <a:pt x="206" y="65"/>
                      </a:lnTo>
                      <a:lnTo>
                        <a:pt x="205" y="64"/>
                      </a:lnTo>
                      <a:lnTo>
                        <a:pt x="205" y="62"/>
                      </a:lnTo>
                      <a:lnTo>
                        <a:pt x="205" y="61"/>
                      </a:lnTo>
                      <a:lnTo>
                        <a:pt x="206" y="60"/>
                      </a:lnTo>
                      <a:lnTo>
                        <a:pt x="206" y="59"/>
                      </a:lnTo>
                      <a:lnTo>
                        <a:pt x="207" y="59"/>
                      </a:lnTo>
                      <a:lnTo>
                        <a:pt x="208" y="60"/>
                      </a:lnTo>
                      <a:lnTo>
                        <a:pt x="209" y="60"/>
                      </a:lnTo>
                      <a:lnTo>
                        <a:pt x="210" y="60"/>
                      </a:lnTo>
                      <a:lnTo>
                        <a:pt x="210" y="59"/>
                      </a:lnTo>
                      <a:lnTo>
                        <a:pt x="211" y="59"/>
                      </a:lnTo>
                      <a:lnTo>
                        <a:pt x="211" y="58"/>
                      </a:lnTo>
                      <a:lnTo>
                        <a:pt x="212" y="58"/>
                      </a:lnTo>
                      <a:lnTo>
                        <a:pt x="213" y="58"/>
                      </a:lnTo>
                      <a:lnTo>
                        <a:pt x="214" y="59"/>
                      </a:lnTo>
                      <a:lnTo>
                        <a:pt x="214" y="58"/>
                      </a:lnTo>
                      <a:lnTo>
                        <a:pt x="214" y="57"/>
                      </a:lnTo>
                      <a:lnTo>
                        <a:pt x="214" y="56"/>
                      </a:lnTo>
                      <a:lnTo>
                        <a:pt x="215" y="56"/>
                      </a:lnTo>
                      <a:lnTo>
                        <a:pt x="215" y="55"/>
                      </a:lnTo>
                      <a:lnTo>
                        <a:pt x="215" y="54"/>
                      </a:lnTo>
                      <a:lnTo>
                        <a:pt x="216" y="53"/>
                      </a:lnTo>
                      <a:lnTo>
                        <a:pt x="216" y="52"/>
                      </a:lnTo>
                      <a:lnTo>
                        <a:pt x="217" y="51"/>
                      </a:lnTo>
                      <a:lnTo>
                        <a:pt x="218" y="49"/>
                      </a:lnTo>
                      <a:lnTo>
                        <a:pt x="218" y="48"/>
                      </a:lnTo>
                      <a:lnTo>
                        <a:pt x="219" y="49"/>
                      </a:lnTo>
                      <a:lnTo>
                        <a:pt x="220" y="50"/>
                      </a:lnTo>
                      <a:lnTo>
                        <a:pt x="221" y="50"/>
                      </a:lnTo>
                      <a:lnTo>
                        <a:pt x="221" y="49"/>
                      </a:lnTo>
                      <a:lnTo>
                        <a:pt x="222" y="49"/>
                      </a:lnTo>
                      <a:lnTo>
                        <a:pt x="222" y="48"/>
                      </a:lnTo>
                      <a:lnTo>
                        <a:pt x="222" y="47"/>
                      </a:lnTo>
                      <a:lnTo>
                        <a:pt x="222" y="46"/>
                      </a:lnTo>
                      <a:lnTo>
                        <a:pt x="221" y="46"/>
                      </a:lnTo>
                      <a:lnTo>
                        <a:pt x="220" y="46"/>
                      </a:lnTo>
                      <a:lnTo>
                        <a:pt x="220" y="45"/>
                      </a:lnTo>
                      <a:lnTo>
                        <a:pt x="221" y="45"/>
                      </a:lnTo>
                      <a:lnTo>
                        <a:pt x="221" y="44"/>
                      </a:lnTo>
                      <a:lnTo>
                        <a:pt x="219" y="43"/>
                      </a:lnTo>
                      <a:lnTo>
                        <a:pt x="219" y="42"/>
                      </a:lnTo>
                      <a:lnTo>
                        <a:pt x="218" y="42"/>
                      </a:lnTo>
                      <a:lnTo>
                        <a:pt x="218" y="41"/>
                      </a:lnTo>
                      <a:lnTo>
                        <a:pt x="218" y="40"/>
                      </a:lnTo>
                      <a:lnTo>
                        <a:pt x="219" y="40"/>
                      </a:lnTo>
                      <a:lnTo>
                        <a:pt x="221" y="38"/>
                      </a:lnTo>
                      <a:lnTo>
                        <a:pt x="221" y="37"/>
                      </a:lnTo>
                      <a:lnTo>
                        <a:pt x="220" y="37"/>
                      </a:lnTo>
                      <a:lnTo>
                        <a:pt x="220" y="36"/>
                      </a:lnTo>
                      <a:lnTo>
                        <a:pt x="219" y="36"/>
                      </a:lnTo>
                      <a:lnTo>
                        <a:pt x="218" y="36"/>
                      </a:lnTo>
                      <a:lnTo>
                        <a:pt x="218" y="35"/>
                      </a:lnTo>
                      <a:lnTo>
                        <a:pt x="219" y="34"/>
                      </a:lnTo>
                      <a:lnTo>
                        <a:pt x="220" y="34"/>
                      </a:lnTo>
                      <a:lnTo>
                        <a:pt x="220" y="33"/>
                      </a:lnTo>
                      <a:lnTo>
                        <a:pt x="220" y="32"/>
                      </a:lnTo>
                      <a:lnTo>
                        <a:pt x="220" y="31"/>
                      </a:lnTo>
                      <a:lnTo>
                        <a:pt x="220" y="30"/>
                      </a:lnTo>
                      <a:lnTo>
                        <a:pt x="220" y="29"/>
                      </a:lnTo>
                      <a:lnTo>
                        <a:pt x="221" y="28"/>
                      </a:lnTo>
                      <a:lnTo>
                        <a:pt x="223" y="29"/>
                      </a:lnTo>
                      <a:lnTo>
                        <a:pt x="224" y="28"/>
                      </a:lnTo>
                      <a:lnTo>
                        <a:pt x="224" y="27"/>
                      </a:lnTo>
                      <a:lnTo>
                        <a:pt x="224" y="26"/>
                      </a:lnTo>
                      <a:lnTo>
                        <a:pt x="225" y="26"/>
                      </a:lnTo>
                      <a:lnTo>
                        <a:pt x="226" y="25"/>
                      </a:lnTo>
                      <a:lnTo>
                        <a:pt x="227" y="26"/>
                      </a:lnTo>
                      <a:lnTo>
                        <a:pt x="228" y="26"/>
                      </a:lnTo>
                      <a:lnTo>
                        <a:pt x="230" y="27"/>
                      </a:lnTo>
                      <a:lnTo>
                        <a:pt x="231" y="28"/>
                      </a:lnTo>
                      <a:lnTo>
                        <a:pt x="232" y="28"/>
                      </a:lnTo>
                      <a:lnTo>
                        <a:pt x="232" y="29"/>
                      </a:lnTo>
                      <a:lnTo>
                        <a:pt x="233" y="29"/>
                      </a:lnTo>
                      <a:lnTo>
                        <a:pt x="234" y="28"/>
                      </a:lnTo>
                      <a:lnTo>
                        <a:pt x="234" y="27"/>
                      </a:lnTo>
                      <a:lnTo>
                        <a:pt x="235" y="26"/>
                      </a:lnTo>
                      <a:lnTo>
                        <a:pt x="235" y="25"/>
                      </a:lnTo>
                      <a:lnTo>
                        <a:pt x="236" y="24"/>
                      </a:lnTo>
                      <a:lnTo>
                        <a:pt x="238" y="22"/>
                      </a:lnTo>
                      <a:lnTo>
                        <a:pt x="237" y="21"/>
                      </a:lnTo>
                      <a:lnTo>
                        <a:pt x="236" y="20"/>
                      </a:lnTo>
                      <a:lnTo>
                        <a:pt x="235" y="19"/>
                      </a:lnTo>
                      <a:lnTo>
                        <a:pt x="236" y="18"/>
                      </a:lnTo>
                      <a:lnTo>
                        <a:pt x="237" y="17"/>
                      </a:lnTo>
                      <a:lnTo>
                        <a:pt x="238" y="16"/>
                      </a:lnTo>
                      <a:lnTo>
                        <a:pt x="240" y="15"/>
                      </a:lnTo>
                      <a:lnTo>
                        <a:pt x="240" y="14"/>
                      </a:lnTo>
                      <a:lnTo>
                        <a:pt x="241" y="13"/>
                      </a:lnTo>
                      <a:lnTo>
                        <a:pt x="242" y="12"/>
                      </a:lnTo>
                      <a:lnTo>
                        <a:pt x="242" y="11"/>
                      </a:lnTo>
                      <a:lnTo>
                        <a:pt x="242" y="10"/>
                      </a:lnTo>
                      <a:lnTo>
                        <a:pt x="242" y="9"/>
                      </a:lnTo>
                      <a:lnTo>
                        <a:pt x="243" y="8"/>
                      </a:lnTo>
                      <a:lnTo>
                        <a:pt x="244" y="7"/>
                      </a:lnTo>
                      <a:lnTo>
                        <a:pt x="244" y="6"/>
                      </a:lnTo>
                      <a:lnTo>
                        <a:pt x="245" y="6"/>
                      </a:lnTo>
                      <a:lnTo>
                        <a:pt x="245" y="5"/>
                      </a:lnTo>
                      <a:lnTo>
                        <a:pt x="245" y="4"/>
                      </a:lnTo>
                      <a:lnTo>
                        <a:pt x="245" y="3"/>
                      </a:lnTo>
                      <a:lnTo>
                        <a:pt x="245" y="2"/>
                      </a:lnTo>
                      <a:lnTo>
                        <a:pt x="245" y="1"/>
                      </a:lnTo>
                      <a:lnTo>
                        <a:pt x="245" y="0"/>
                      </a:lnTo>
                      <a:lnTo>
                        <a:pt x="255" y="1"/>
                      </a:lnTo>
                      <a:lnTo>
                        <a:pt x="285" y="0"/>
                      </a:lnTo>
                      <a:lnTo>
                        <a:pt x="304" y="0"/>
                      </a:lnTo>
                      <a:lnTo>
                        <a:pt x="305" y="0"/>
                      </a:lnTo>
                      <a:lnTo>
                        <a:pt x="305" y="1"/>
                      </a:lnTo>
                      <a:lnTo>
                        <a:pt x="306" y="1"/>
                      </a:lnTo>
                      <a:lnTo>
                        <a:pt x="307" y="1"/>
                      </a:lnTo>
                      <a:lnTo>
                        <a:pt x="308" y="3"/>
                      </a:lnTo>
                      <a:lnTo>
                        <a:pt x="309" y="4"/>
                      </a:lnTo>
                      <a:lnTo>
                        <a:pt x="310" y="4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3" y="4"/>
                      </a:lnTo>
                      <a:lnTo>
                        <a:pt x="313" y="5"/>
                      </a:lnTo>
                      <a:lnTo>
                        <a:pt x="314" y="5"/>
                      </a:lnTo>
                      <a:lnTo>
                        <a:pt x="315" y="6"/>
                      </a:lnTo>
                      <a:lnTo>
                        <a:pt x="315" y="7"/>
                      </a:lnTo>
                      <a:lnTo>
                        <a:pt x="316" y="7"/>
                      </a:lnTo>
                      <a:lnTo>
                        <a:pt x="316" y="8"/>
                      </a:lnTo>
                      <a:lnTo>
                        <a:pt x="317" y="8"/>
                      </a:lnTo>
                      <a:lnTo>
                        <a:pt x="318" y="9"/>
                      </a:lnTo>
                      <a:lnTo>
                        <a:pt x="319" y="10"/>
                      </a:lnTo>
                      <a:lnTo>
                        <a:pt x="318" y="11"/>
                      </a:lnTo>
                      <a:lnTo>
                        <a:pt x="319" y="11"/>
                      </a:lnTo>
                      <a:lnTo>
                        <a:pt x="319" y="12"/>
                      </a:lnTo>
                      <a:lnTo>
                        <a:pt x="319" y="13"/>
                      </a:lnTo>
                      <a:lnTo>
                        <a:pt x="319" y="14"/>
                      </a:lnTo>
                      <a:lnTo>
                        <a:pt x="318" y="14"/>
                      </a:lnTo>
                      <a:lnTo>
                        <a:pt x="318" y="15"/>
                      </a:lnTo>
                      <a:lnTo>
                        <a:pt x="319" y="16"/>
                      </a:lnTo>
                      <a:lnTo>
                        <a:pt x="320" y="17"/>
                      </a:lnTo>
                      <a:lnTo>
                        <a:pt x="321" y="19"/>
                      </a:lnTo>
                      <a:lnTo>
                        <a:pt x="321" y="20"/>
                      </a:lnTo>
                      <a:lnTo>
                        <a:pt x="322" y="20"/>
                      </a:lnTo>
                      <a:lnTo>
                        <a:pt x="323" y="21"/>
                      </a:lnTo>
                      <a:lnTo>
                        <a:pt x="324" y="21"/>
                      </a:lnTo>
                      <a:lnTo>
                        <a:pt x="325" y="22"/>
                      </a:lnTo>
                      <a:lnTo>
                        <a:pt x="325" y="23"/>
                      </a:lnTo>
                      <a:lnTo>
                        <a:pt x="326" y="23"/>
                      </a:lnTo>
                      <a:lnTo>
                        <a:pt x="326" y="22"/>
                      </a:lnTo>
                      <a:lnTo>
                        <a:pt x="327" y="23"/>
                      </a:lnTo>
                      <a:lnTo>
                        <a:pt x="328" y="24"/>
                      </a:lnTo>
                      <a:lnTo>
                        <a:pt x="328" y="23"/>
                      </a:lnTo>
                      <a:lnTo>
                        <a:pt x="329" y="24"/>
                      </a:lnTo>
                      <a:lnTo>
                        <a:pt x="329" y="25"/>
                      </a:lnTo>
                      <a:lnTo>
                        <a:pt x="328" y="26"/>
                      </a:lnTo>
                      <a:lnTo>
                        <a:pt x="329" y="26"/>
                      </a:lnTo>
                      <a:lnTo>
                        <a:pt x="329" y="27"/>
                      </a:lnTo>
                      <a:lnTo>
                        <a:pt x="329" y="28"/>
                      </a:lnTo>
                      <a:lnTo>
                        <a:pt x="329" y="29"/>
                      </a:lnTo>
                      <a:lnTo>
                        <a:pt x="330" y="29"/>
                      </a:lnTo>
                      <a:lnTo>
                        <a:pt x="331" y="30"/>
                      </a:lnTo>
                      <a:lnTo>
                        <a:pt x="331" y="31"/>
                      </a:lnTo>
                      <a:lnTo>
                        <a:pt x="332" y="31"/>
                      </a:lnTo>
                      <a:lnTo>
                        <a:pt x="332" y="30"/>
                      </a:lnTo>
                      <a:lnTo>
                        <a:pt x="333" y="30"/>
                      </a:lnTo>
                      <a:lnTo>
                        <a:pt x="334" y="29"/>
                      </a:lnTo>
                      <a:lnTo>
                        <a:pt x="335" y="28"/>
                      </a:lnTo>
                      <a:lnTo>
                        <a:pt x="336" y="28"/>
                      </a:lnTo>
                      <a:lnTo>
                        <a:pt x="337" y="28"/>
                      </a:lnTo>
                      <a:lnTo>
                        <a:pt x="337" y="29"/>
                      </a:lnTo>
                      <a:lnTo>
                        <a:pt x="338" y="30"/>
                      </a:lnTo>
                      <a:lnTo>
                        <a:pt x="339" y="30"/>
                      </a:lnTo>
                      <a:lnTo>
                        <a:pt x="340" y="31"/>
                      </a:lnTo>
                      <a:lnTo>
                        <a:pt x="341" y="30"/>
                      </a:lnTo>
                      <a:lnTo>
                        <a:pt x="342" y="30"/>
                      </a:lnTo>
                      <a:lnTo>
                        <a:pt x="342" y="31"/>
                      </a:lnTo>
                      <a:lnTo>
                        <a:pt x="343" y="31"/>
                      </a:lnTo>
                      <a:lnTo>
                        <a:pt x="344" y="31"/>
                      </a:lnTo>
                      <a:lnTo>
                        <a:pt x="344" y="32"/>
                      </a:lnTo>
                      <a:lnTo>
                        <a:pt x="344" y="33"/>
                      </a:lnTo>
                      <a:lnTo>
                        <a:pt x="344" y="34"/>
                      </a:lnTo>
                      <a:lnTo>
                        <a:pt x="343" y="35"/>
                      </a:lnTo>
                      <a:lnTo>
                        <a:pt x="343" y="36"/>
                      </a:lnTo>
                      <a:lnTo>
                        <a:pt x="344" y="38"/>
                      </a:lnTo>
                      <a:lnTo>
                        <a:pt x="344" y="39"/>
                      </a:lnTo>
                      <a:lnTo>
                        <a:pt x="344" y="40"/>
                      </a:lnTo>
                      <a:lnTo>
                        <a:pt x="344" y="41"/>
                      </a:lnTo>
                      <a:lnTo>
                        <a:pt x="345" y="41"/>
                      </a:lnTo>
                      <a:lnTo>
                        <a:pt x="346" y="41"/>
                      </a:lnTo>
                      <a:lnTo>
                        <a:pt x="346" y="42"/>
                      </a:lnTo>
                      <a:lnTo>
                        <a:pt x="346" y="43"/>
                      </a:lnTo>
                      <a:lnTo>
                        <a:pt x="346" y="44"/>
                      </a:lnTo>
                      <a:lnTo>
                        <a:pt x="347" y="45"/>
                      </a:lnTo>
                      <a:lnTo>
                        <a:pt x="347" y="46"/>
                      </a:lnTo>
                      <a:lnTo>
                        <a:pt x="346" y="46"/>
                      </a:lnTo>
                      <a:lnTo>
                        <a:pt x="346" y="47"/>
                      </a:lnTo>
                      <a:lnTo>
                        <a:pt x="346" y="48"/>
                      </a:lnTo>
                      <a:lnTo>
                        <a:pt x="346" y="49"/>
                      </a:lnTo>
                      <a:lnTo>
                        <a:pt x="347" y="49"/>
                      </a:lnTo>
                      <a:lnTo>
                        <a:pt x="348" y="49"/>
                      </a:lnTo>
                      <a:lnTo>
                        <a:pt x="350" y="51"/>
                      </a:lnTo>
                      <a:lnTo>
                        <a:pt x="350" y="50"/>
                      </a:lnTo>
                      <a:lnTo>
                        <a:pt x="350" y="49"/>
                      </a:lnTo>
                      <a:lnTo>
                        <a:pt x="349" y="48"/>
                      </a:lnTo>
                      <a:lnTo>
                        <a:pt x="349" y="47"/>
                      </a:lnTo>
                      <a:lnTo>
                        <a:pt x="350" y="47"/>
                      </a:lnTo>
                      <a:lnTo>
                        <a:pt x="350" y="46"/>
                      </a:lnTo>
                      <a:lnTo>
                        <a:pt x="351" y="46"/>
                      </a:lnTo>
                      <a:lnTo>
                        <a:pt x="353" y="46"/>
                      </a:lnTo>
                      <a:lnTo>
                        <a:pt x="354" y="46"/>
                      </a:lnTo>
                      <a:lnTo>
                        <a:pt x="354" y="47"/>
                      </a:lnTo>
                      <a:lnTo>
                        <a:pt x="356" y="47"/>
                      </a:lnTo>
                      <a:lnTo>
                        <a:pt x="357" y="47"/>
                      </a:lnTo>
                      <a:lnTo>
                        <a:pt x="358" y="47"/>
                      </a:lnTo>
                      <a:lnTo>
                        <a:pt x="359" y="50"/>
                      </a:lnTo>
                      <a:lnTo>
                        <a:pt x="358" y="50"/>
                      </a:lnTo>
                      <a:lnTo>
                        <a:pt x="357" y="50"/>
                      </a:lnTo>
                      <a:lnTo>
                        <a:pt x="357" y="51"/>
                      </a:lnTo>
                      <a:lnTo>
                        <a:pt x="358" y="52"/>
                      </a:lnTo>
                      <a:lnTo>
                        <a:pt x="359" y="53"/>
                      </a:lnTo>
                      <a:lnTo>
                        <a:pt x="359" y="54"/>
                      </a:lnTo>
                      <a:lnTo>
                        <a:pt x="359" y="55"/>
                      </a:lnTo>
                      <a:lnTo>
                        <a:pt x="359" y="56"/>
                      </a:lnTo>
                      <a:lnTo>
                        <a:pt x="360" y="56"/>
                      </a:lnTo>
                      <a:lnTo>
                        <a:pt x="361" y="57"/>
                      </a:lnTo>
                      <a:lnTo>
                        <a:pt x="360" y="58"/>
                      </a:lnTo>
                      <a:lnTo>
                        <a:pt x="362" y="63"/>
                      </a:lnTo>
                      <a:lnTo>
                        <a:pt x="363" y="63"/>
                      </a:lnTo>
                      <a:lnTo>
                        <a:pt x="364" y="63"/>
                      </a:lnTo>
                      <a:lnTo>
                        <a:pt x="365" y="64"/>
                      </a:lnTo>
                      <a:lnTo>
                        <a:pt x="365" y="63"/>
                      </a:lnTo>
                      <a:lnTo>
                        <a:pt x="366" y="63"/>
                      </a:lnTo>
                      <a:lnTo>
                        <a:pt x="367" y="63"/>
                      </a:lnTo>
                      <a:lnTo>
                        <a:pt x="368" y="63"/>
                      </a:lnTo>
                      <a:lnTo>
                        <a:pt x="369" y="63"/>
                      </a:lnTo>
                      <a:lnTo>
                        <a:pt x="370" y="63"/>
                      </a:lnTo>
                      <a:lnTo>
                        <a:pt x="371" y="65"/>
                      </a:lnTo>
                      <a:lnTo>
                        <a:pt x="372" y="65"/>
                      </a:lnTo>
                      <a:lnTo>
                        <a:pt x="372" y="66"/>
                      </a:lnTo>
                      <a:lnTo>
                        <a:pt x="373" y="68"/>
                      </a:lnTo>
                      <a:lnTo>
                        <a:pt x="374" y="69"/>
                      </a:lnTo>
                      <a:lnTo>
                        <a:pt x="374" y="68"/>
                      </a:lnTo>
                      <a:lnTo>
                        <a:pt x="374" y="69"/>
                      </a:lnTo>
                      <a:lnTo>
                        <a:pt x="376" y="69"/>
                      </a:lnTo>
                      <a:lnTo>
                        <a:pt x="377" y="69"/>
                      </a:lnTo>
                      <a:lnTo>
                        <a:pt x="378" y="69"/>
                      </a:lnTo>
                      <a:lnTo>
                        <a:pt x="379" y="69"/>
                      </a:lnTo>
                      <a:lnTo>
                        <a:pt x="380" y="68"/>
                      </a:lnTo>
                      <a:lnTo>
                        <a:pt x="382" y="68"/>
                      </a:lnTo>
                      <a:lnTo>
                        <a:pt x="382" y="67"/>
                      </a:lnTo>
                      <a:lnTo>
                        <a:pt x="383" y="67"/>
                      </a:lnTo>
                      <a:lnTo>
                        <a:pt x="383" y="65"/>
                      </a:lnTo>
                      <a:lnTo>
                        <a:pt x="383" y="64"/>
                      </a:lnTo>
                      <a:lnTo>
                        <a:pt x="383" y="63"/>
                      </a:lnTo>
                      <a:lnTo>
                        <a:pt x="384" y="62"/>
                      </a:lnTo>
                      <a:lnTo>
                        <a:pt x="384" y="61"/>
                      </a:lnTo>
                      <a:lnTo>
                        <a:pt x="384" y="59"/>
                      </a:lnTo>
                      <a:lnTo>
                        <a:pt x="385" y="58"/>
                      </a:lnTo>
                      <a:lnTo>
                        <a:pt x="386" y="58"/>
                      </a:lnTo>
                      <a:lnTo>
                        <a:pt x="387" y="58"/>
                      </a:lnTo>
                      <a:lnTo>
                        <a:pt x="387" y="59"/>
                      </a:lnTo>
                      <a:lnTo>
                        <a:pt x="389" y="58"/>
                      </a:lnTo>
                      <a:lnTo>
                        <a:pt x="389" y="59"/>
                      </a:lnTo>
                      <a:lnTo>
                        <a:pt x="390" y="59"/>
                      </a:lnTo>
                      <a:lnTo>
                        <a:pt x="390" y="58"/>
                      </a:lnTo>
                      <a:lnTo>
                        <a:pt x="391" y="58"/>
                      </a:lnTo>
                      <a:lnTo>
                        <a:pt x="391" y="57"/>
                      </a:lnTo>
                      <a:lnTo>
                        <a:pt x="392" y="57"/>
                      </a:lnTo>
                      <a:lnTo>
                        <a:pt x="392" y="56"/>
                      </a:lnTo>
                      <a:lnTo>
                        <a:pt x="392" y="55"/>
                      </a:lnTo>
                      <a:lnTo>
                        <a:pt x="393" y="54"/>
                      </a:lnTo>
                      <a:lnTo>
                        <a:pt x="394" y="54"/>
                      </a:lnTo>
                      <a:lnTo>
                        <a:pt x="395" y="55"/>
                      </a:lnTo>
                      <a:lnTo>
                        <a:pt x="395" y="56"/>
                      </a:lnTo>
                      <a:lnTo>
                        <a:pt x="396" y="56"/>
                      </a:lnTo>
                      <a:lnTo>
                        <a:pt x="398" y="55"/>
                      </a:lnTo>
                      <a:lnTo>
                        <a:pt x="399" y="56"/>
                      </a:lnTo>
                      <a:lnTo>
                        <a:pt x="400" y="56"/>
                      </a:lnTo>
                      <a:lnTo>
                        <a:pt x="401" y="56"/>
                      </a:lnTo>
                      <a:lnTo>
                        <a:pt x="401" y="57"/>
                      </a:lnTo>
                      <a:lnTo>
                        <a:pt x="401" y="59"/>
                      </a:lnTo>
                      <a:lnTo>
                        <a:pt x="402" y="61"/>
                      </a:lnTo>
                      <a:lnTo>
                        <a:pt x="403" y="62"/>
                      </a:lnTo>
                      <a:lnTo>
                        <a:pt x="404" y="62"/>
                      </a:lnTo>
                      <a:lnTo>
                        <a:pt x="405" y="63"/>
                      </a:lnTo>
                      <a:lnTo>
                        <a:pt x="406" y="63"/>
                      </a:lnTo>
                      <a:lnTo>
                        <a:pt x="407" y="63"/>
                      </a:lnTo>
                      <a:lnTo>
                        <a:pt x="408" y="64"/>
                      </a:lnTo>
                      <a:lnTo>
                        <a:pt x="409" y="64"/>
                      </a:lnTo>
                      <a:lnTo>
                        <a:pt x="410" y="64"/>
                      </a:lnTo>
                      <a:lnTo>
                        <a:pt x="410" y="65"/>
                      </a:lnTo>
                      <a:lnTo>
                        <a:pt x="410" y="66"/>
                      </a:lnTo>
                      <a:lnTo>
                        <a:pt x="410" y="67"/>
                      </a:lnTo>
                      <a:lnTo>
                        <a:pt x="410" y="68"/>
                      </a:lnTo>
                      <a:lnTo>
                        <a:pt x="411" y="68"/>
                      </a:lnTo>
                      <a:lnTo>
                        <a:pt x="412" y="69"/>
                      </a:lnTo>
                      <a:lnTo>
                        <a:pt x="412" y="70"/>
                      </a:lnTo>
                      <a:lnTo>
                        <a:pt x="412" y="71"/>
                      </a:lnTo>
                      <a:lnTo>
                        <a:pt x="413" y="71"/>
                      </a:lnTo>
                      <a:lnTo>
                        <a:pt x="414" y="72"/>
                      </a:lnTo>
                      <a:lnTo>
                        <a:pt x="413" y="73"/>
                      </a:lnTo>
                      <a:lnTo>
                        <a:pt x="412" y="73"/>
                      </a:lnTo>
                      <a:lnTo>
                        <a:pt x="411" y="74"/>
                      </a:lnTo>
                      <a:lnTo>
                        <a:pt x="411" y="75"/>
                      </a:lnTo>
                      <a:lnTo>
                        <a:pt x="411" y="76"/>
                      </a:lnTo>
                      <a:lnTo>
                        <a:pt x="410" y="76"/>
                      </a:lnTo>
                      <a:lnTo>
                        <a:pt x="410" y="77"/>
                      </a:lnTo>
                      <a:lnTo>
                        <a:pt x="410" y="78"/>
                      </a:lnTo>
                      <a:lnTo>
                        <a:pt x="409" y="79"/>
                      </a:lnTo>
                      <a:lnTo>
                        <a:pt x="409" y="80"/>
                      </a:lnTo>
                      <a:lnTo>
                        <a:pt x="409" y="81"/>
                      </a:lnTo>
                      <a:lnTo>
                        <a:pt x="408" y="82"/>
                      </a:lnTo>
                      <a:lnTo>
                        <a:pt x="408" y="83"/>
                      </a:lnTo>
                      <a:lnTo>
                        <a:pt x="407" y="84"/>
                      </a:lnTo>
                      <a:lnTo>
                        <a:pt x="407" y="85"/>
                      </a:lnTo>
                      <a:lnTo>
                        <a:pt x="407" y="86"/>
                      </a:lnTo>
                      <a:lnTo>
                        <a:pt x="407" y="87"/>
                      </a:lnTo>
                      <a:lnTo>
                        <a:pt x="407" y="88"/>
                      </a:lnTo>
                      <a:lnTo>
                        <a:pt x="407" y="89"/>
                      </a:lnTo>
                      <a:lnTo>
                        <a:pt x="408" y="89"/>
                      </a:lnTo>
                      <a:lnTo>
                        <a:pt x="408" y="90"/>
                      </a:lnTo>
                      <a:lnTo>
                        <a:pt x="409" y="91"/>
                      </a:lnTo>
                      <a:lnTo>
                        <a:pt x="409" y="92"/>
                      </a:lnTo>
                      <a:lnTo>
                        <a:pt x="410" y="93"/>
                      </a:lnTo>
                      <a:lnTo>
                        <a:pt x="410" y="95"/>
                      </a:lnTo>
                      <a:lnTo>
                        <a:pt x="409" y="96"/>
                      </a:lnTo>
                      <a:lnTo>
                        <a:pt x="409" y="97"/>
                      </a:lnTo>
                      <a:lnTo>
                        <a:pt x="408" y="97"/>
                      </a:lnTo>
                      <a:lnTo>
                        <a:pt x="407" y="97"/>
                      </a:lnTo>
                      <a:lnTo>
                        <a:pt x="406" y="97"/>
                      </a:lnTo>
                      <a:lnTo>
                        <a:pt x="406" y="96"/>
                      </a:lnTo>
                      <a:lnTo>
                        <a:pt x="405" y="97"/>
                      </a:lnTo>
                      <a:lnTo>
                        <a:pt x="404" y="97"/>
                      </a:lnTo>
                      <a:lnTo>
                        <a:pt x="404" y="98"/>
                      </a:lnTo>
                      <a:lnTo>
                        <a:pt x="403" y="98"/>
                      </a:lnTo>
                      <a:lnTo>
                        <a:pt x="402" y="98"/>
                      </a:lnTo>
                      <a:lnTo>
                        <a:pt x="401" y="98"/>
                      </a:lnTo>
                      <a:lnTo>
                        <a:pt x="401" y="99"/>
                      </a:lnTo>
                      <a:lnTo>
                        <a:pt x="401" y="100"/>
                      </a:lnTo>
                      <a:lnTo>
                        <a:pt x="402" y="100"/>
                      </a:lnTo>
                      <a:lnTo>
                        <a:pt x="403" y="100"/>
                      </a:lnTo>
                      <a:lnTo>
                        <a:pt x="403" y="101"/>
                      </a:lnTo>
                      <a:lnTo>
                        <a:pt x="402" y="102"/>
                      </a:lnTo>
                      <a:lnTo>
                        <a:pt x="403" y="103"/>
                      </a:lnTo>
                      <a:lnTo>
                        <a:pt x="402" y="103"/>
                      </a:lnTo>
                      <a:lnTo>
                        <a:pt x="402" y="104"/>
                      </a:lnTo>
                      <a:lnTo>
                        <a:pt x="401" y="105"/>
                      </a:lnTo>
                      <a:lnTo>
                        <a:pt x="401" y="106"/>
                      </a:lnTo>
                      <a:lnTo>
                        <a:pt x="402" y="106"/>
                      </a:lnTo>
                      <a:lnTo>
                        <a:pt x="403" y="106"/>
                      </a:lnTo>
                      <a:lnTo>
                        <a:pt x="404" y="107"/>
                      </a:lnTo>
                      <a:lnTo>
                        <a:pt x="405" y="107"/>
                      </a:lnTo>
                      <a:lnTo>
                        <a:pt x="406" y="107"/>
                      </a:lnTo>
                      <a:lnTo>
                        <a:pt x="407" y="108"/>
                      </a:lnTo>
                      <a:lnTo>
                        <a:pt x="407" y="109"/>
                      </a:lnTo>
                      <a:lnTo>
                        <a:pt x="407" y="110"/>
                      </a:lnTo>
                      <a:lnTo>
                        <a:pt x="408" y="110"/>
                      </a:lnTo>
                      <a:lnTo>
                        <a:pt x="408" y="111"/>
                      </a:lnTo>
                      <a:lnTo>
                        <a:pt x="407" y="111"/>
                      </a:lnTo>
                      <a:lnTo>
                        <a:pt x="407" y="112"/>
                      </a:lnTo>
                      <a:lnTo>
                        <a:pt x="406" y="112"/>
                      </a:lnTo>
                      <a:lnTo>
                        <a:pt x="406" y="113"/>
                      </a:lnTo>
                      <a:lnTo>
                        <a:pt x="405" y="114"/>
                      </a:lnTo>
                      <a:lnTo>
                        <a:pt x="406" y="114"/>
                      </a:lnTo>
                      <a:lnTo>
                        <a:pt x="405" y="115"/>
                      </a:lnTo>
                      <a:lnTo>
                        <a:pt x="406" y="115"/>
                      </a:lnTo>
                      <a:lnTo>
                        <a:pt x="406" y="116"/>
                      </a:lnTo>
                      <a:lnTo>
                        <a:pt x="407" y="116"/>
                      </a:lnTo>
                      <a:lnTo>
                        <a:pt x="408" y="116"/>
                      </a:lnTo>
                      <a:lnTo>
                        <a:pt x="409" y="117"/>
                      </a:lnTo>
                      <a:lnTo>
                        <a:pt x="408" y="118"/>
                      </a:lnTo>
                      <a:lnTo>
                        <a:pt x="409" y="119"/>
                      </a:lnTo>
                      <a:lnTo>
                        <a:pt x="410" y="119"/>
                      </a:lnTo>
                      <a:lnTo>
                        <a:pt x="410" y="120"/>
                      </a:lnTo>
                      <a:lnTo>
                        <a:pt x="411" y="120"/>
                      </a:lnTo>
                      <a:lnTo>
                        <a:pt x="411" y="121"/>
                      </a:lnTo>
                      <a:lnTo>
                        <a:pt x="411" y="122"/>
                      </a:lnTo>
                      <a:lnTo>
                        <a:pt x="411" y="123"/>
                      </a:lnTo>
                      <a:lnTo>
                        <a:pt x="412" y="123"/>
                      </a:lnTo>
                      <a:lnTo>
                        <a:pt x="412" y="125"/>
                      </a:lnTo>
                      <a:lnTo>
                        <a:pt x="411" y="125"/>
                      </a:lnTo>
                      <a:lnTo>
                        <a:pt x="411" y="126"/>
                      </a:lnTo>
                      <a:lnTo>
                        <a:pt x="412" y="126"/>
                      </a:lnTo>
                      <a:lnTo>
                        <a:pt x="412" y="127"/>
                      </a:lnTo>
                      <a:lnTo>
                        <a:pt x="413" y="127"/>
                      </a:lnTo>
                      <a:lnTo>
                        <a:pt x="413" y="126"/>
                      </a:lnTo>
                      <a:lnTo>
                        <a:pt x="413" y="127"/>
                      </a:lnTo>
                      <a:lnTo>
                        <a:pt x="413" y="128"/>
                      </a:lnTo>
                      <a:lnTo>
                        <a:pt x="412" y="128"/>
                      </a:lnTo>
                      <a:lnTo>
                        <a:pt x="412" y="129"/>
                      </a:lnTo>
                      <a:lnTo>
                        <a:pt x="411" y="129"/>
                      </a:lnTo>
                      <a:lnTo>
                        <a:pt x="411" y="130"/>
                      </a:lnTo>
                      <a:lnTo>
                        <a:pt x="411" y="131"/>
                      </a:lnTo>
                      <a:lnTo>
                        <a:pt x="411" y="132"/>
                      </a:lnTo>
                      <a:lnTo>
                        <a:pt x="410" y="132"/>
                      </a:lnTo>
                      <a:lnTo>
                        <a:pt x="410" y="133"/>
                      </a:lnTo>
                      <a:lnTo>
                        <a:pt x="409" y="133"/>
                      </a:lnTo>
                      <a:lnTo>
                        <a:pt x="408" y="134"/>
                      </a:lnTo>
                      <a:lnTo>
                        <a:pt x="408" y="133"/>
                      </a:lnTo>
                      <a:lnTo>
                        <a:pt x="407" y="133"/>
                      </a:lnTo>
                      <a:lnTo>
                        <a:pt x="406" y="134"/>
                      </a:lnTo>
                      <a:lnTo>
                        <a:pt x="406" y="135"/>
                      </a:lnTo>
                      <a:lnTo>
                        <a:pt x="407" y="135"/>
                      </a:lnTo>
                      <a:lnTo>
                        <a:pt x="409" y="135"/>
                      </a:lnTo>
                      <a:lnTo>
                        <a:pt x="409" y="136"/>
                      </a:lnTo>
                      <a:lnTo>
                        <a:pt x="409" y="137"/>
                      </a:lnTo>
                      <a:lnTo>
                        <a:pt x="409" y="138"/>
                      </a:lnTo>
                      <a:lnTo>
                        <a:pt x="408" y="139"/>
                      </a:lnTo>
                      <a:lnTo>
                        <a:pt x="409" y="140"/>
                      </a:lnTo>
                      <a:lnTo>
                        <a:pt x="410" y="140"/>
                      </a:lnTo>
                      <a:lnTo>
                        <a:pt x="410" y="141"/>
                      </a:lnTo>
                      <a:lnTo>
                        <a:pt x="409" y="141"/>
                      </a:lnTo>
                      <a:lnTo>
                        <a:pt x="409" y="142"/>
                      </a:lnTo>
                      <a:lnTo>
                        <a:pt x="410" y="142"/>
                      </a:lnTo>
                      <a:lnTo>
                        <a:pt x="410" y="143"/>
                      </a:lnTo>
                      <a:lnTo>
                        <a:pt x="411" y="144"/>
                      </a:lnTo>
                      <a:lnTo>
                        <a:pt x="411" y="145"/>
                      </a:lnTo>
                      <a:lnTo>
                        <a:pt x="411" y="146"/>
                      </a:lnTo>
                      <a:lnTo>
                        <a:pt x="411" y="147"/>
                      </a:lnTo>
                      <a:lnTo>
                        <a:pt x="411" y="148"/>
                      </a:lnTo>
                      <a:lnTo>
                        <a:pt x="410" y="148"/>
                      </a:lnTo>
                      <a:lnTo>
                        <a:pt x="410" y="149"/>
                      </a:lnTo>
                      <a:lnTo>
                        <a:pt x="410" y="150"/>
                      </a:lnTo>
                      <a:lnTo>
                        <a:pt x="409" y="150"/>
                      </a:lnTo>
                      <a:lnTo>
                        <a:pt x="409" y="151"/>
                      </a:lnTo>
                      <a:lnTo>
                        <a:pt x="410" y="151"/>
                      </a:lnTo>
                      <a:lnTo>
                        <a:pt x="410" y="152"/>
                      </a:lnTo>
                      <a:lnTo>
                        <a:pt x="409" y="152"/>
                      </a:lnTo>
                      <a:lnTo>
                        <a:pt x="409" y="153"/>
                      </a:lnTo>
                      <a:lnTo>
                        <a:pt x="409" y="154"/>
                      </a:lnTo>
                      <a:lnTo>
                        <a:pt x="409" y="155"/>
                      </a:lnTo>
                      <a:lnTo>
                        <a:pt x="409" y="156"/>
                      </a:lnTo>
                      <a:lnTo>
                        <a:pt x="408" y="157"/>
                      </a:lnTo>
                      <a:lnTo>
                        <a:pt x="408" y="158"/>
                      </a:lnTo>
                      <a:lnTo>
                        <a:pt x="407" y="159"/>
                      </a:lnTo>
                      <a:lnTo>
                        <a:pt x="406" y="159"/>
                      </a:lnTo>
                      <a:lnTo>
                        <a:pt x="406" y="160"/>
                      </a:lnTo>
                      <a:lnTo>
                        <a:pt x="405" y="160"/>
                      </a:lnTo>
                      <a:lnTo>
                        <a:pt x="406" y="161"/>
                      </a:lnTo>
                      <a:lnTo>
                        <a:pt x="406" y="162"/>
                      </a:lnTo>
                      <a:lnTo>
                        <a:pt x="405" y="162"/>
                      </a:lnTo>
                      <a:lnTo>
                        <a:pt x="405" y="163"/>
                      </a:lnTo>
                      <a:lnTo>
                        <a:pt x="405" y="164"/>
                      </a:lnTo>
                      <a:lnTo>
                        <a:pt x="405" y="165"/>
                      </a:lnTo>
                      <a:lnTo>
                        <a:pt x="405" y="166"/>
                      </a:lnTo>
                      <a:lnTo>
                        <a:pt x="404" y="166"/>
                      </a:lnTo>
                      <a:lnTo>
                        <a:pt x="404" y="167"/>
                      </a:lnTo>
                      <a:lnTo>
                        <a:pt x="404" y="168"/>
                      </a:lnTo>
                      <a:lnTo>
                        <a:pt x="405" y="168"/>
                      </a:lnTo>
                      <a:lnTo>
                        <a:pt x="406" y="168"/>
                      </a:lnTo>
                      <a:lnTo>
                        <a:pt x="406" y="169"/>
                      </a:lnTo>
                      <a:lnTo>
                        <a:pt x="407" y="169"/>
                      </a:lnTo>
                      <a:lnTo>
                        <a:pt x="407" y="170"/>
                      </a:lnTo>
                      <a:lnTo>
                        <a:pt x="407" y="171"/>
                      </a:lnTo>
                      <a:lnTo>
                        <a:pt x="408" y="171"/>
                      </a:lnTo>
                      <a:lnTo>
                        <a:pt x="407" y="171"/>
                      </a:lnTo>
                      <a:lnTo>
                        <a:pt x="406" y="172"/>
                      </a:lnTo>
                      <a:lnTo>
                        <a:pt x="406" y="173"/>
                      </a:lnTo>
                      <a:lnTo>
                        <a:pt x="406" y="174"/>
                      </a:lnTo>
                      <a:lnTo>
                        <a:pt x="406" y="175"/>
                      </a:lnTo>
                      <a:lnTo>
                        <a:pt x="406" y="176"/>
                      </a:lnTo>
                      <a:lnTo>
                        <a:pt x="407" y="177"/>
                      </a:lnTo>
                      <a:lnTo>
                        <a:pt x="408" y="177"/>
                      </a:lnTo>
                      <a:lnTo>
                        <a:pt x="408" y="178"/>
                      </a:lnTo>
                      <a:lnTo>
                        <a:pt x="409" y="179"/>
                      </a:lnTo>
                      <a:lnTo>
                        <a:pt x="408" y="179"/>
                      </a:lnTo>
                      <a:lnTo>
                        <a:pt x="408" y="180"/>
                      </a:lnTo>
                      <a:lnTo>
                        <a:pt x="409" y="180"/>
                      </a:lnTo>
                      <a:lnTo>
                        <a:pt x="409" y="181"/>
                      </a:lnTo>
                      <a:lnTo>
                        <a:pt x="409" y="182"/>
                      </a:lnTo>
                      <a:lnTo>
                        <a:pt x="410" y="181"/>
                      </a:lnTo>
                      <a:lnTo>
                        <a:pt x="411" y="182"/>
                      </a:lnTo>
                      <a:lnTo>
                        <a:pt x="411" y="183"/>
                      </a:lnTo>
                      <a:lnTo>
                        <a:pt x="412" y="183"/>
                      </a:lnTo>
                      <a:lnTo>
                        <a:pt x="412" y="184"/>
                      </a:lnTo>
                      <a:lnTo>
                        <a:pt x="412" y="185"/>
                      </a:lnTo>
                      <a:lnTo>
                        <a:pt x="412" y="186"/>
                      </a:lnTo>
                      <a:lnTo>
                        <a:pt x="413" y="186"/>
                      </a:lnTo>
                      <a:lnTo>
                        <a:pt x="413" y="187"/>
                      </a:lnTo>
                      <a:lnTo>
                        <a:pt x="414" y="187"/>
                      </a:lnTo>
                      <a:lnTo>
                        <a:pt x="414" y="188"/>
                      </a:lnTo>
                      <a:lnTo>
                        <a:pt x="415" y="188"/>
                      </a:lnTo>
                      <a:lnTo>
                        <a:pt x="415" y="189"/>
                      </a:lnTo>
                      <a:lnTo>
                        <a:pt x="414" y="189"/>
                      </a:lnTo>
                      <a:lnTo>
                        <a:pt x="415" y="190"/>
                      </a:lnTo>
                      <a:lnTo>
                        <a:pt x="414" y="190"/>
                      </a:lnTo>
                      <a:lnTo>
                        <a:pt x="414" y="191"/>
                      </a:lnTo>
                      <a:lnTo>
                        <a:pt x="414" y="192"/>
                      </a:lnTo>
                      <a:lnTo>
                        <a:pt x="414" y="193"/>
                      </a:lnTo>
                      <a:lnTo>
                        <a:pt x="413" y="193"/>
                      </a:lnTo>
                      <a:lnTo>
                        <a:pt x="414" y="194"/>
                      </a:lnTo>
                      <a:lnTo>
                        <a:pt x="414" y="195"/>
                      </a:lnTo>
                      <a:lnTo>
                        <a:pt x="413" y="196"/>
                      </a:lnTo>
                      <a:lnTo>
                        <a:pt x="414" y="197"/>
                      </a:lnTo>
                      <a:lnTo>
                        <a:pt x="415" y="198"/>
                      </a:lnTo>
                      <a:lnTo>
                        <a:pt x="414" y="198"/>
                      </a:lnTo>
                      <a:lnTo>
                        <a:pt x="414" y="199"/>
                      </a:lnTo>
                      <a:lnTo>
                        <a:pt x="414" y="200"/>
                      </a:lnTo>
                      <a:lnTo>
                        <a:pt x="414" y="201"/>
                      </a:lnTo>
                      <a:lnTo>
                        <a:pt x="414" y="202"/>
                      </a:lnTo>
                      <a:lnTo>
                        <a:pt x="413" y="202"/>
                      </a:lnTo>
                      <a:lnTo>
                        <a:pt x="414" y="203"/>
                      </a:lnTo>
                      <a:lnTo>
                        <a:pt x="414" y="204"/>
                      </a:lnTo>
                      <a:lnTo>
                        <a:pt x="413" y="204"/>
                      </a:lnTo>
                      <a:lnTo>
                        <a:pt x="413" y="205"/>
                      </a:lnTo>
                      <a:lnTo>
                        <a:pt x="414" y="206"/>
                      </a:lnTo>
                      <a:lnTo>
                        <a:pt x="413" y="206"/>
                      </a:lnTo>
                      <a:lnTo>
                        <a:pt x="414" y="207"/>
                      </a:lnTo>
                      <a:lnTo>
                        <a:pt x="414" y="208"/>
                      </a:lnTo>
                      <a:lnTo>
                        <a:pt x="413" y="208"/>
                      </a:lnTo>
                      <a:lnTo>
                        <a:pt x="412" y="208"/>
                      </a:lnTo>
                      <a:lnTo>
                        <a:pt x="412" y="209"/>
                      </a:lnTo>
                      <a:lnTo>
                        <a:pt x="412" y="210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2"/>
                      </a:lnTo>
                      <a:lnTo>
                        <a:pt x="413" y="212"/>
                      </a:lnTo>
                      <a:lnTo>
                        <a:pt x="413" y="213"/>
                      </a:lnTo>
                      <a:lnTo>
                        <a:pt x="414" y="213"/>
                      </a:lnTo>
                      <a:lnTo>
                        <a:pt x="414" y="214"/>
                      </a:lnTo>
                      <a:lnTo>
                        <a:pt x="414" y="215"/>
                      </a:lnTo>
                      <a:lnTo>
                        <a:pt x="414" y="216"/>
                      </a:lnTo>
                      <a:lnTo>
                        <a:pt x="414" y="217"/>
                      </a:lnTo>
                      <a:lnTo>
                        <a:pt x="414" y="218"/>
                      </a:lnTo>
                      <a:lnTo>
                        <a:pt x="413" y="218"/>
                      </a:lnTo>
                      <a:lnTo>
                        <a:pt x="413" y="217"/>
                      </a:lnTo>
                      <a:lnTo>
                        <a:pt x="412" y="216"/>
                      </a:lnTo>
                      <a:lnTo>
                        <a:pt x="412" y="217"/>
                      </a:lnTo>
                      <a:lnTo>
                        <a:pt x="411" y="217"/>
                      </a:lnTo>
                      <a:lnTo>
                        <a:pt x="411" y="218"/>
                      </a:lnTo>
                      <a:lnTo>
                        <a:pt x="412" y="218"/>
                      </a:lnTo>
                      <a:lnTo>
                        <a:pt x="411" y="219"/>
                      </a:lnTo>
                      <a:lnTo>
                        <a:pt x="411" y="220"/>
                      </a:lnTo>
                      <a:lnTo>
                        <a:pt x="411" y="221"/>
                      </a:lnTo>
                      <a:lnTo>
                        <a:pt x="410" y="221"/>
                      </a:lnTo>
                      <a:lnTo>
                        <a:pt x="410" y="222"/>
                      </a:lnTo>
                      <a:lnTo>
                        <a:pt x="410" y="224"/>
                      </a:lnTo>
                      <a:lnTo>
                        <a:pt x="410" y="225"/>
                      </a:lnTo>
                      <a:lnTo>
                        <a:pt x="411" y="225"/>
                      </a:lnTo>
                      <a:lnTo>
                        <a:pt x="410" y="226"/>
                      </a:lnTo>
                      <a:lnTo>
                        <a:pt x="411" y="226"/>
                      </a:lnTo>
                      <a:lnTo>
                        <a:pt x="411" y="227"/>
                      </a:lnTo>
                      <a:lnTo>
                        <a:pt x="411" y="228"/>
                      </a:lnTo>
                      <a:lnTo>
                        <a:pt x="410" y="228"/>
                      </a:lnTo>
                      <a:lnTo>
                        <a:pt x="411" y="228"/>
                      </a:lnTo>
                      <a:lnTo>
                        <a:pt x="410" y="229"/>
                      </a:lnTo>
                      <a:lnTo>
                        <a:pt x="411" y="229"/>
                      </a:lnTo>
                      <a:lnTo>
                        <a:pt x="411" y="230"/>
                      </a:lnTo>
                      <a:lnTo>
                        <a:pt x="410" y="230"/>
                      </a:lnTo>
                      <a:lnTo>
                        <a:pt x="410" y="231"/>
                      </a:lnTo>
                      <a:lnTo>
                        <a:pt x="410" y="232"/>
                      </a:lnTo>
                      <a:lnTo>
                        <a:pt x="409" y="232"/>
                      </a:lnTo>
                      <a:lnTo>
                        <a:pt x="408" y="232"/>
                      </a:lnTo>
                      <a:lnTo>
                        <a:pt x="418" y="232"/>
                      </a:lnTo>
                      <a:lnTo>
                        <a:pt x="451" y="232"/>
                      </a:lnTo>
                      <a:lnTo>
                        <a:pt x="493" y="232"/>
                      </a:lnTo>
                      <a:lnTo>
                        <a:pt x="493" y="233"/>
                      </a:lnTo>
                      <a:lnTo>
                        <a:pt x="493" y="234"/>
                      </a:lnTo>
                      <a:lnTo>
                        <a:pt x="494" y="234"/>
                      </a:lnTo>
                      <a:lnTo>
                        <a:pt x="494" y="235"/>
                      </a:lnTo>
                      <a:lnTo>
                        <a:pt x="493" y="236"/>
                      </a:lnTo>
                      <a:lnTo>
                        <a:pt x="494" y="236"/>
                      </a:lnTo>
                      <a:lnTo>
                        <a:pt x="495" y="236"/>
                      </a:lnTo>
                      <a:lnTo>
                        <a:pt x="496" y="236"/>
                      </a:lnTo>
                      <a:lnTo>
                        <a:pt x="496" y="237"/>
                      </a:lnTo>
                      <a:lnTo>
                        <a:pt x="496" y="238"/>
                      </a:lnTo>
                      <a:lnTo>
                        <a:pt x="497" y="238"/>
                      </a:lnTo>
                      <a:lnTo>
                        <a:pt x="497" y="239"/>
                      </a:lnTo>
                      <a:lnTo>
                        <a:pt x="497" y="240"/>
                      </a:lnTo>
                      <a:lnTo>
                        <a:pt x="498" y="240"/>
                      </a:lnTo>
                      <a:lnTo>
                        <a:pt x="499" y="240"/>
                      </a:lnTo>
                      <a:lnTo>
                        <a:pt x="499" y="241"/>
                      </a:lnTo>
                      <a:lnTo>
                        <a:pt x="500" y="241"/>
                      </a:lnTo>
                      <a:lnTo>
                        <a:pt x="501" y="241"/>
                      </a:lnTo>
                      <a:lnTo>
                        <a:pt x="501" y="240"/>
                      </a:lnTo>
                      <a:lnTo>
                        <a:pt x="502" y="239"/>
                      </a:lnTo>
                      <a:lnTo>
                        <a:pt x="501" y="239"/>
                      </a:lnTo>
                      <a:lnTo>
                        <a:pt x="502" y="239"/>
                      </a:lnTo>
                      <a:lnTo>
                        <a:pt x="503" y="239"/>
                      </a:lnTo>
                      <a:lnTo>
                        <a:pt x="503" y="238"/>
                      </a:lnTo>
                      <a:lnTo>
                        <a:pt x="504" y="238"/>
                      </a:lnTo>
                      <a:lnTo>
                        <a:pt x="505" y="237"/>
                      </a:lnTo>
                      <a:lnTo>
                        <a:pt x="505" y="238"/>
                      </a:lnTo>
                      <a:lnTo>
                        <a:pt x="506" y="238"/>
                      </a:lnTo>
                      <a:lnTo>
                        <a:pt x="506" y="239"/>
                      </a:lnTo>
                      <a:lnTo>
                        <a:pt x="506" y="240"/>
                      </a:lnTo>
                      <a:lnTo>
                        <a:pt x="507" y="241"/>
                      </a:lnTo>
                      <a:lnTo>
                        <a:pt x="508" y="240"/>
                      </a:lnTo>
                      <a:lnTo>
                        <a:pt x="509" y="240"/>
                      </a:lnTo>
                      <a:lnTo>
                        <a:pt x="510" y="240"/>
                      </a:lnTo>
                      <a:lnTo>
                        <a:pt x="510" y="241"/>
                      </a:lnTo>
                      <a:lnTo>
                        <a:pt x="511" y="241"/>
                      </a:lnTo>
                      <a:lnTo>
                        <a:pt x="512" y="241"/>
                      </a:lnTo>
                      <a:lnTo>
                        <a:pt x="512" y="242"/>
                      </a:lnTo>
                      <a:lnTo>
                        <a:pt x="513" y="242"/>
                      </a:lnTo>
                      <a:lnTo>
                        <a:pt x="513" y="241"/>
                      </a:lnTo>
                      <a:lnTo>
                        <a:pt x="514" y="241"/>
                      </a:lnTo>
                      <a:lnTo>
                        <a:pt x="515" y="241"/>
                      </a:lnTo>
                      <a:lnTo>
                        <a:pt x="516" y="240"/>
                      </a:lnTo>
                      <a:lnTo>
                        <a:pt x="516" y="241"/>
                      </a:lnTo>
                      <a:lnTo>
                        <a:pt x="517" y="241"/>
                      </a:lnTo>
                      <a:lnTo>
                        <a:pt x="518" y="241"/>
                      </a:lnTo>
                      <a:lnTo>
                        <a:pt x="519" y="241"/>
                      </a:lnTo>
                      <a:lnTo>
                        <a:pt x="520" y="241"/>
                      </a:lnTo>
                      <a:lnTo>
                        <a:pt x="520" y="242"/>
                      </a:lnTo>
                      <a:lnTo>
                        <a:pt x="521" y="241"/>
                      </a:lnTo>
                      <a:lnTo>
                        <a:pt x="521" y="240"/>
                      </a:lnTo>
                      <a:lnTo>
                        <a:pt x="522" y="241"/>
                      </a:lnTo>
                      <a:lnTo>
                        <a:pt x="523" y="242"/>
                      </a:lnTo>
                      <a:lnTo>
                        <a:pt x="523" y="243"/>
                      </a:lnTo>
                      <a:lnTo>
                        <a:pt x="524" y="243"/>
                      </a:lnTo>
                      <a:lnTo>
                        <a:pt x="524" y="242"/>
                      </a:lnTo>
                      <a:lnTo>
                        <a:pt x="525" y="242"/>
                      </a:lnTo>
                      <a:lnTo>
                        <a:pt x="525" y="243"/>
                      </a:lnTo>
                      <a:lnTo>
                        <a:pt x="526" y="243"/>
                      </a:lnTo>
                      <a:lnTo>
                        <a:pt x="527" y="242"/>
                      </a:lnTo>
                      <a:lnTo>
                        <a:pt x="528" y="242"/>
                      </a:lnTo>
                      <a:lnTo>
                        <a:pt x="528" y="243"/>
                      </a:lnTo>
                      <a:lnTo>
                        <a:pt x="529" y="242"/>
                      </a:lnTo>
                      <a:lnTo>
                        <a:pt x="530" y="242"/>
                      </a:lnTo>
                      <a:lnTo>
                        <a:pt x="530" y="243"/>
                      </a:lnTo>
                      <a:lnTo>
                        <a:pt x="530" y="244"/>
                      </a:lnTo>
                      <a:lnTo>
                        <a:pt x="529" y="244"/>
                      </a:lnTo>
                      <a:lnTo>
                        <a:pt x="528" y="244"/>
                      </a:lnTo>
                      <a:lnTo>
                        <a:pt x="528" y="245"/>
                      </a:lnTo>
                      <a:lnTo>
                        <a:pt x="529" y="245"/>
                      </a:lnTo>
                      <a:lnTo>
                        <a:pt x="529" y="246"/>
                      </a:lnTo>
                      <a:lnTo>
                        <a:pt x="529" y="247"/>
                      </a:lnTo>
                      <a:lnTo>
                        <a:pt x="530" y="247"/>
                      </a:lnTo>
                      <a:lnTo>
                        <a:pt x="531" y="247"/>
                      </a:lnTo>
                      <a:lnTo>
                        <a:pt x="531" y="248"/>
                      </a:lnTo>
                      <a:lnTo>
                        <a:pt x="530" y="248"/>
                      </a:lnTo>
                      <a:lnTo>
                        <a:pt x="530" y="249"/>
                      </a:lnTo>
                      <a:lnTo>
                        <a:pt x="529" y="249"/>
                      </a:lnTo>
                      <a:lnTo>
                        <a:pt x="529" y="250"/>
                      </a:lnTo>
                      <a:lnTo>
                        <a:pt x="529" y="251"/>
                      </a:lnTo>
                      <a:lnTo>
                        <a:pt x="530" y="252"/>
                      </a:lnTo>
                      <a:lnTo>
                        <a:pt x="530" y="253"/>
                      </a:lnTo>
                      <a:lnTo>
                        <a:pt x="530" y="254"/>
                      </a:lnTo>
                      <a:lnTo>
                        <a:pt x="531" y="254"/>
                      </a:lnTo>
                      <a:lnTo>
                        <a:pt x="531" y="255"/>
                      </a:lnTo>
                      <a:lnTo>
                        <a:pt x="531" y="256"/>
                      </a:lnTo>
                      <a:lnTo>
                        <a:pt x="532" y="257"/>
                      </a:lnTo>
                      <a:lnTo>
                        <a:pt x="533" y="257"/>
                      </a:lnTo>
                      <a:lnTo>
                        <a:pt x="534" y="257"/>
                      </a:lnTo>
                      <a:lnTo>
                        <a:pt x="534" y="258"/>
                      </a:lnTo>
                      <a:lnTo>
                        <a:pt x="534" y="259"/>
                      </a:lnTo>
                      <a:lnTo>
                        <a:pt x="534" y="260"/>
                      </a:lnTo>
                      <a:lnTo>
                        <a:pt x="534" y="261"/>
                      </a:lnTo>
                      <a:lnTo>
                        <a:pt x="534" y="262"/>
                      </a:lnTo>
                      <a:lnTo>
                        <a:pt x="534" y="263"/>
                      </a:lnTo>
                      <a:lnTo>
                        <a:pt x="534" y="264"/>
                      </a:lnTo>
                      <a:lnTo>
                        <a:pt x="533" y="265"/>
                      </a:lnTo>
                      <a:lnTo>
                        <a:pt x="534" y="265"/>
                      </a:lnTo>
                      <a:lnTo>
                        <a:pt x="533" y="266"/>
                      </a:lnTo>
                      <a:lnTo>
                        <a:pt x="532" y="267"/>
                      </a:lnTo>
                      <a:lnTo>
                        <a:pt x="531" y="267"/>
                      </a:lnTo>
                      <a:lnTo>
                        <a:pt x="530" y="267"/>
                      </a:lnTo>
                      <a:lnTo>
                        <a:pt x="530" y="268"/>
                      </a:lnTo>
                      <a:lnTo>
                        <a:pt x="529" y="268"/>
                      </a:lnTo>
                      <a:lnTo>
                        <a:pt x="529" y="269"/>
                      </a:lnTo>
                      <a:lnTo>
                        <a:pt x="528" y="270"/>
                      </a:lnTo>
                      <a:lnTo>
                        <a:pt x="527" y="271"/>
                      </a:lnTo>
                      <a:lnTo>
                        <a:pt x="526" y="272"/>
                      </a:lnTo>
                      <a:lnTo>
                        <a:pt x="526" y="271"/>
                      </a:lnTo>
                      <a:lnTo>
                        <a:pt x="526" y="272"/>
                      </a:lnTo>
                      <a:lnTo>
                        <a:pt x="526" y="271"/>
                      </a:lnTo>
                      <a:lnTo>
                        <a:pt x="525" y="271"/>
                      </a:lnTo>
                      <a:lnTo>
                        <a:pt x="525" y="272"/>
                      </a:lnTo>
                      <a:lnTo>
                        <a:pt x="526" y="272"/>
                      </a:lnTo>
                      <a:lnTo>
                        <a:pt x="525" y="273"/>
                      </a:lnTo>
                      <a:lnTo>
                        <a:pt x="524" y="274"/>
                      </a:lnTo>
                      <a:lnTo>
                        <a:pt x="524" y="275"/>
                      </a:lnTo>
                      <a:lnTo>
                        <a:pt x="523" y="275"/>
                      </a:lnTo>
                      <a:lnTo>
                        <a:pt x="523" y="276"/>
                      </a:lnTo>
                      <a:lnTo>
                        <a:pt x="522" y="276"/>
                      </a:lnTo>
                      <a:lnTo>
                        <a:pt x="521" y="277"/>
                      </a:lnTo>
                      <a:lnTo>
                        <a:pt x="521" y="276"/>
                      </a:lnTo>
                      <a:lnTo>
                        <a:pt x="521" y="277"/>
                      </a:lnTo>
                      <a:lnTo>
                        <a:pt x="520" y="277"/>
                      </a:lnTo>
                      <a:lnTo>
                        <a:pt x="521" y="277"/>
                      </a:lnTo>
                      <a:lnTo>
                        <a:pt x="521" y="278"/>
                      </a:lnTo>
                      <a:lnTo>
                        <a:pt x="520" y="278"/>
                      </a:lnTo>
                      <a:lnTo>
                        <a:pt x="521" y="278"/>
                      </a:lnTo>
                      <a:lnTo>
                        <a:pt x="520" y="278"/>
                      </a:lnTo>
                      <a:lnTo>
                        <a:pt x="519" y="278"/>
                      </a:lnTo>
                      <a:lnTo>
                        <a:pt x="519" y="279"/>
                      </a:lnTo>
                      <a:lnTo>
                        <a:pt x="519" y="280"/>
                      </a:lnTo>
                      <a:lnTo>
                        <a:pt x="520" y="281"/>
                      </a:lnTo>
                      <a:lnTo>
                        <a:pt x="519" y="281"/>
                      </a:lnTo>
                      <a:lnTo>
                        <a:pt x="519" y="282"/>
                      </a:lnTo>
                      <a:lnTo>
                        <a:pt x="519" y="283"/>
                      </a:lnTo>
                      <a:lnTo>
                        <a:pt x="519" y="284"/>
                      </a:lnTo>
                      <a:lnTo>
                        <a:pt x="519" y="285"/>
                      </a:lnTo>
                      <a:lnTo>
                        <a:pt x="519" y="286"/>
                      </a:lnTo>
                      <a:lnTo>
                        <a:pt x="518" y="286"/>
                      </a:lnTo>
                      <a:lnTo>
                        <a:pt x="519" y="286"/>
                      </a:lnTo>
                      <a:lnTo>
                        <a:pt x="519" y="287"/>
                      </a:lnTo>
                      <a:lnTo>
                        <a:pt x="519" y="288"/>
                      </a:lnTo>
                      <a:lnTo>
                        <a:pt x="519" y="289"/>
                      </a:lnTo>
                      <a:lnTo>
                        <a:pt x="519" y="288"/>
                      </a:lnTo>
                      <a:lnTo>
                        <a:pt x="519" y="289"/>
                      </a:lnTo>
                      <a:lnTo>
                        <a:pt x="519" y="290"/>
                      </a:lnTo>
                      <a:lnTo>
                        <a:pt x="520" y="291"/>
                      </a:lnTo>
                      <a:lnTo>
                        <a:pt x="519" y="291"/>
                      </a:lnTo>
                      <a:lnTo>
                        <a:pt x="520" y="291"/>
                      </a:lnTo>
                      <a:lnTo>
                        <a:pt x="520" y="292"/>
                      </a:lnTo>
                      <a:lnTo>
                        <a:pt x="519" y="292"/>
                      </a:lnTo>
                      <a:lnTo>
                        <a:pt x="520" y="292"/>
                      </a:lnTo>
                      <a:lnTo>
                        <a:pt x="519" y="292"/>
                      </a:lnTo>
                      <a:lnTo>
                        <a:pt x="520" y="292"/>
                      </a:lnTo>
                      <a:lnTo>
                        <a:pt x="520" y="293"/>
                      </a:lnTo>
                      <a:lnTo>
                        <a:pt x="520" y="294"/>
                      </a:lnTo>
                      <a:lnTo>
                        <a:pt x="520" y="293"/>
                      </a:lnTo>
                      <a:lnTo>
                        <a:pt x="520" y="294"/>
                      </a:lnTo>
                      <a:lnTo>
                        <a:pt x="520" y="295"/>
                      </a:lnTo>
                      <a:lnTo>
                        <a:pt x="520" y="296"/>
                      </a:lnTo>
                      <a:lnTo>
                        <a:pt x="521" y="296"/>
                      </a:lnTo>
                      <a:lnTo>
                        <a:pt x="521" y="297"/>
                      </a:lnTo>
                      <a:lnTo>
                        <a:pt x="520" y="297"/>
                      </a:lnTo>
                      <a:lnTo>
                        <a:pt x="520" y="298"/>
                      </a:lnTo>
                      <a:lnTo>
                        <a:pt x="520" y="299"/>
                      </a:lnTo>
                      <a:lnTo>
                        <a:pt x="521" y="299"/>
                      </a:lnTo>
                      <a:lnTo>
                        <a:pt x="520" y="299"/>
                      </a:lnTo>
                      <a:lnTo>
                        <a:pt x="520" y="300"/>
                      </a:lnTo>
                      <a:lnTo>
                        <a:pt x="521" y="300"/>
                      </a:lnTo>
                      <a:lnTo>
                        <a:pt x="521" y="299"/>
                      </a:lnTo>
                      <a:lnTo>
                        <a:pt x="521" y="300"/>
                      </a:lnTo>
                      <a:lnTo>
                        <a:pt x="522" y="300"/>
                      </a:lnTo>
                      <a:lnTo>
                        <a:pt x="521" y="300"/>
                      </a:lnTo>
                      <a:lnTo>
                        <a:pt x="522" y="300"/>
                      </a:lnTo>
                      <a:lnTo>
                        <a:pt x="522" y="301"/>
                      </a:lnTo>
                      <a:lnTo>
                        <a:pt x="522" y="302"/>
                      </a:lnTo>
                      <a:lnTo>
                        <a:pt x="523" y="302"/>
                      </a:lnTo>
                      <a:lnTo>
                        <a:pt x="524" y="302"/>
                      </a:lnTo>
                      <a:lnTo>
                        <a:pt x="524" y="303"/>
                      </a:lnTo>
                      <a:lnTo>
                        <a:pt x="524" y="302"/>
                      </a:lnTo>
                      <a:lnTo>
                        <a:pt x="524" y="303"/>
                      </a:lnTo>
                      <a:lnTo>
                        <a:pt x="525" y="302"/>
                      </a:lnTo>
                      <a:lnTo>
                        <a:pt x="525" y="303"/>
                      </a:lnTo>
                      <a:lnTo>
                        <a:pt x="526" y="303"/>
                      </a:lnTo>
                      <a:lnTo>
                        <a:pt x="526" y="302"/>
                      </a:lnTo>
                      <a:lnTo>
                        <a:pt x="526" y="303"/>
                      </a:lnTo>
                      <a:lnTo>
                        <a:pt x="527" y="302"/>
                      </a:lnTo>
                      <a:lnTo>
                        <a:pt x="528" y="302"/>
                      </a:lnTo>
                      <a:lnTo>
                        <a:pt x="528" y="303"/>
                      </a:lnTo>
                      <a:lnTo>
                        <a:pt x="528" y="304"/>
                      </a:lnTo>
                      <a:lnTo>
                        <a:pt x="529" y="304"/>
                      </a:lnTo>
                      <a:lnTo>
                        <a:pt x="529" y="305"/>
                      </a:lnTo>
                      <a:lnTo>
                        <a:pt x="529" y="304"/>
                      </a:lnTo>
                      <a:lnTo>
                        <a:pt x="529" y="305"/>
                      </a:lnTo>
                      <a:lnTo>
                        <a:pt x="529" y="306"/>
                      </a:lnTo>
                      <a:lnTo>
                        <a:pt x="530" y="306"/>
                      </a:lnTo>
                      <a:lnTo>
                        <a:pt x="530" y="307"/>
                      </a:lnTo>
                      <a:lnTo>
                        <a:pt x="529" y="307"/>
                      </a:lnTo>
                      <a:lnTo>
                        <a:pt x="529" y="308"/>
                      </a:lnTo>
                      <a:lnTo>
                        <a:pt x="530" y="308"/>
                      </a:lnTo>
                      <a:lnTo>
                        <a:pt x="530" y="309"/>
                      </a:lnTo>
                      <a:lnTo>
                        <a:pt x="530" y="310"/>
                      </a:lnTo>
                      <a:lnTo>
                        <a:pt x="530" y="311"/>
                      </a:lnTo>
                      <a:lnTo>
                        <a:pt x="530" y="312"/>
                      </a:lnTo>
                      <a:lnTo>
                        <a:pt x="530" y="313"/>
                      </a:lnTo>
                      <a:lnTo>
                        <a:pt x="530" y="314"/>
                      </a:lnTo>
                      <a:lnTo>
                        <a:pt x="531" y="314"/>
                      </a:lnTo>
                      <a:lnTo>
                        <a:pt x="531" y="315"/>
                      </a:lnTo>
                      <a:lnTo>
                        <a:pt x="532" y="315"/>
                      </a:lnTo>
                      <a:lnTo>
                        <a:pt x="532" y="316"/>
                      </a:lnTo>
                      <a:lnTo>
                        <a:pt x="533" y="316"/>
                      </a:lnTo>
                      <a:lnTo>
                        <a:pt x="533" y="317"/>
                      </a:lnTo>
                      <a:lnTo>
                        <a:pt x="534" y="318"/>
                      </a:lnTo>
                      <a:lnTo>
                        <a:pt x="535" y="318"/>
                      </a:lnTo>
                      <a:lnTo>
                        <a:pt x="535" y="319"/>
                      </a:lnTo>
                      <a:lnTo>
                        <a:pt x="536" y="320"/>
                      </a:lnTo>
                      <a:lnTo>
                        <a:pt x="536" y="322"/>
                      </a:lnTo>
                      <a:lnTo>
                        <a:pt x="535" y="323"/>
                      </a:lnTo>
                      <a:lnTo>
                        <a:pt x="536" y="323"/>
                      </a:lnTo>
                      <a:lnTo>
                        <a:pt x="536" y="324"/>
                      </a:lnTo>
                      <a:lnTo>
                        <a:pt x="535" y="324"/>
                      </a:lnTo>
                      <a:lnTo>
                        <a:pt x="535" y="325"/>
                      </a:lnTo>
                      <a:lnTo>
                        <a:pt x="535" y="327"/>
                      </a:lnTo>
                      <a:lnTo>
                        <a:pt x="535" y="328"/>
                      </a:lnTo>
                      <a:lnTo>
                        <a:pt x="536" y="328"/>
                      </a:lnTo>
                      <a:lnTo>
                        <a:pt x="536" y="329"/>
                      </a:lnTo>
                      <a:lnTo>
                        <a:pt x="536" y="330"/>
                      </a:lnTo>
                      <a:lnTo>
                        <a:pt x="537" y="330"/>
                      </a:lnTo>
                      <a:lnTo>
                        <a:pt x="545" y="337"/>
                      </a:lnTo>
                      <a:lnTo>
                        <a:pt x="544" y="337"/>
                      </a:lnTo>
                      <a:lnTo>
                        <a:pt x="544" y="338"/>
                      </a:lnTo>
                      <a:lnTo>
                        <a:pt x="543" y="338"/>
                      </a:lnTo>
                      <a:lnTo>
                        <a:pt x="543" y="339"/>
                      </a:lnTo>
                      <a:lnTo>
                        <a:pt x="542" y="340"/>
                      </a:lnTo>
                      <a:lnTo>
                        <a:pt x="542" y="341"/>
                      </a:lnTo>
                      <a:lnTo>
                        <a:pt x="541" y="341"/>
                      </a:lnTo>
                      <a:lnTo>
                        <a:pt x="541" y="342"/>
                      </a:lnTo>
                      <a:lnTo>
                        <a:pt x="541" y="343"/>
                      </a:lnTo>
                      <a:lnTo>
                        <a:pt x="540" y="344"/>
                      </a:lnTo>
                      <a:lnTo>
                        <a:pt x="540" y="345"/>
                      </a:lnTo>
                      <a:lnTo>
                        <a:pt x="540" y="346"/>
                      </a:lnTo>
                      <a:lnTo>
                        <a:pt x="540" y="347"/>
                      </a:lnTo>
                      <a:lnTo>
                        <a:pt x="539" y="348"/>
                      </a:lnTo>
                      <a:lnTo>
                        <a:pt x="538" y="348"/>
                      </a:lnTo>
                      <a:lnTo>
                        <a:pt x="537" y="348"/>
                      </a:lnTo>
                      <a:lnTo>
                        <a:pt x="536" y="347"/>
                      </a:lnTo>
                      <a:lnTo>
                        <a:pt x="536" y="348"/>
                      </a:lnTo>
                      <a:lnTo>
                        <a:pt x="536" y="347"/>
                      </a:lnTo>
                      <a:lnTo>
                        <a:pt x="535" y="347"/>
                      </a:lnTo>
                      <a:lnTo>
                        <a:pt x="535" y="348"/>
                      </a:lnTo>
                      <a:lnTo>
                        <a:pt x="534" y="348"/>
                      </a:lnTo>
                      <a:lnTo>
                        <a:pt x="533" y="348"/>
                      </a:lnTo>
                      <a:lnTo>
                        <a:pt x="533" y="349"/>
                      </a:lnTo>
                      <a:lnTo>
                        <a:pt x="532" y="349"/>
                      </a:lnTo>
                      <a:lnTo>
                        <a:pt x="531" y="350"/>
                      </a:lnTo>
                      <a:lnTo>
                        <a:pt x="531" y="351"/>
                      </a:lnTo>
                      <a:lnTo>
                        <a:pt x="530" y="351"/>
                      </a:lnTo>
                      <a:lnTo>
                        <a:pt x="530" y="352"/>
                      </a:lnTo>
                      <a:lnTo>
                        <a:pt x="529" y="352"/>
                      </a:lnTo>
                      <a:lnTo>
                        <a:pt x="528" y="352"/>
                      </a:lnTo>
                      <a:lnTo>
                        <a:pt x="528" y="353"/>
                      </a:lnTo>
                      <a:lnTo>
                        <a:pt x="527" y="353"/>
                      </a:lnTo>
                      <a:lnTo>
                        <a:pt x="526" y="354"/>
                      </a:lnTo>
                      <a:lnTo>
                        <a:pt x="526" y="355"/>
                      </a:lnTo>
                      <a:lnTo>
                        <a:pt x="526" y="356"/>
                      </a:lnTo>
                      <a:lnTo>
                        <a:pt x="525" y="357"/>
                      </a:lnTo>
                      <a:lnTo>
                        <a:pt x="524" y="357"/>
                      </a:lnTo>
                      <a:lnTo>
                        <a:pt x="523" y="358"/>
                      </a:lnTo>
                      <a:lnTo>
                        <a:pt x="523" y="359"/>
                      </a:lnTo>
                      <a:lnTo>
                        <a:pt x="523" y="360"/>
                      </a:lnTo>
                      <a:lnTo>
                        <a:pt x="523" y="361"/>
                      </a:lnTo>
                      <a:lnTo>
                        <a:pt x="522" y="362"/>
                      </a:lnTo>
                      <a:lnTo>
                        <a:pt x="522" y="363"/>
                      </a:lnTo>
                      <a:lnTo>
                        <a:pt x="522" y="364"/>
                      </a:lnTo>
                      <a:lnTo>
                        <a:pt x="522" y="365"/>
                      </a:lnTo>
                      <a:lnTo>
                        <a:pt x="521" y="366"/>
                      </a:lnTo>
                      <a:lnTo>
                        <a:pt x="521" y="367"/>
                      </a:lnTo>
                      <a:lnTo>
                        <a:pt x="521" y="368"/>
                      </a:lnTo>
                      <a:lnTo>
                        <a:pt x="521" y="369"/>
                      </a:lnTo>
                      <a:lnTo>
                        <a:pt x="522" y="370"/>
                      </a:lnTo>
                      <a:lnTo>
                        <a:pt x="522" y="371"/>
                      </a:lnTo>
                      <a:lnTo>
                        <a:pt x="522" y="373"/>
                      </a:lnTo>
                      <a:lnTo>
                        <a:pt x="522" y="374"/>
                      </a:lnTo>
                      <a:lnTo>
                        <a:pt x="522" y="375"/>
                      </a:lnTo>
                      <a:lnTo>
                        <a:pt x="521" y="376"/>
                      </a:lnTo>
                      <a:lnTo>
                        <a:pt x="522" y="379"/>
                      </a:lnTo>
                      <a:lnTo>
                        <a:pt x="522" y="380"/>
                      </a:lnTo>
                      <a:lnTo>
                        <a:pt x="521" y="381"/>
                      </a:lnTo>
                      <a:lnTo>
                        <a:pt x="520" y="382"/>
                      </a:lnTo>
                      <a:lnTo>
                        <a:pt x="520" y="383"/>
                      </a:lnTo>
                      <a:lnTo>
                        <a:pt x="519" y="384"/>
                      </a:lnTo>
                      <a:lnTo>
                        <a:pt x="519" y="385"/>
                      </a:lnTo>
                      <a:lnTo>
                        <a:pt x="518" y="385"/>
                      </a:lnTo>
                      <a:lnTo>
                        <a:pt x="518" y="386"/>
                      </a:lnTo>
                      <a:lnTo>
                        <a:pt x="517" y="386"/>
                      </a:lnTo>
                      <a:lnTo>
                        <a:pt x="516" y="386"/>
                      </a:lnTo>
                      <a:lnTo>
                        <a:pt x="515" y="386"/>
                      </a:lnTo>
                      <a:lnTo>
                        <a:pt x="514" y="386"/>
                      </a:lnTo>
                      <a:lnTo>
                        <a:pt x="513" y="386"/>
                      </a:lnTo>
                      <a:lnTo>
                        <a:pt x="513" y="387"/>
                      </a:lnTo>
                      <a:lnTo>
                        <a:pt x="512" y="389"/>
                      </a:lnTo>
                      <a:lnTo>
                        <a:pt x="511" y="389"/>
                      </a:lnTo>
                      <a:lnTo>
                        <a:pt x="511" y="390"/>
                      </a:lnTo>
                      <a:lnTo>
                        <a:pt x="512" y="390"/>
                      </a:lnTo>
                      <a:lnTo>
                        <a:pt x="511" y="391"/>
                      </a:lnTo>
                      <a:lnTo>
                        <a:pt x="510" y="391"/>
                      </a:lnTo>
                      <a:lnTo>
                        <a:pt x="510" y="392"/>
                      </a:lnTo>
                      <a:lnTo>
                        <a:pt x="509" y="392"/>
                      </a:lnTo>
                      <a:lnTo>
                        <a:pt x="509" y="393"/>
                      </a:lnTo>
                      <a:lnTo>
                        <a:pt x="508" y="393"/>
                      </a:lnTo>
                      <a:lnTo>
                        <a:pt x="508" y="394"/>
                      </a:lnTo>
                      <a:lnTo>
                        <a:pt x="507" y="394"/>
                      </a:lnTo>
                      <a:lnTo>
                        <a:pt x="508" y="394"/>
                      </a:lnTo>
                      <a:lnTo>
                        <a:pt x="507" y="394"/>
                      </a:lnTo>
                      <a:lnTo>
                        <a:pt x="506" y="395"/>
                      </a:lnTo>
                      <a:lnTo>
                        <a:pt x="506" y="396"/>
                      </a:lnTo>
                      <a:lnTo>
                        <a:pt x="507" y="397"/>
                      </a:lnTo>
                      <a:lnTo>
                        <a:pt x="506" y="397"/>
                      </a:lnTo>
                      <a:lnTo>
                        <a:pt x="507" y="397"/>
                      </a:lnTo>
                      <a:lnTo>
                        <a:pt x="506" y="398"/>
                      </a:lnTo>
                      <a:lnTo>
                        <a:pt x="507" y="398"/>
                      </a:lnTo>
                      <a:lnTo>
                        <a:pt x="507" y="399"/>
                      </a:lnTo>
                      <a:lnTo>
                        <a:pt x="506" y="399"/>
                      </a:lnTo>
                      <a:lnTo>
                        <a:pt x="507" y="399"/>
                      </a:lnTo>
                      <a:lnTo>
                        <a:pt x="507" y="400"/>
                      </a:lnTo>
                      <a:lnTo>
                        <a:pt x="507" y="401"/>
                      </a:lnTo>
                      <a:lnTo>
                        <a:pt x="506" y="401"/>
                      </a:lnTo>
                      <a:lnTo>
                        <a:pt x="506" y="402"/>
                      </a:lnTo>
                      <a:lnTo>
                        <a:pt x="505" y="402"/>
                      </a:lnTo>
                      <a:lnTo>
                        <a:pt x="505" y="403"/>
                      </a:lnTo>
                      <a:lnTo>
                        <a:pt x="504" y="403"/>
                      </a:lnTo>
                      <a:lnTo>
                        <a:pt x="504" y="404"/>
                      </a:lnTo>
                      <a:lnTo>
                        <a:pt x="504" y="405"/>
                      </a:lnTo>
                      <a:lnTo>
                        <a:pt x="503" y="405"/>
                      </a:lnTo>
                      <a:lnTo>
                        <a:pt x="503" y="406"/>
                      </a:lnTo>
                      <a:lnTo>
                        <a:pt x="503" y="407"/>
                      </a:lnTo>
                      <a:lnTo>
                        <a:pt x="503" y="408"/>
                      </a:lnTo>
                      <a:lnTo>
                        <a:pt x="503" y="409"/>
                      </a:lnTo>
                      <a:lnTo>
                        <a:pt x="502" y="409"/>
                      </a:lnTo>
                      <a:lnTo>
                        <a:pt x="502" y="410"/>
                      </a:lnTo>
                      <a:lnTo>
                        <a:pt x="502" y="409"/>
                      </a:lnTo>
                      <a:lnTo>
                        <a:pt x="501" y="410"/>
                      </a:lnTo>
                      <a:lnTo>
                        <a:pt x="501" y="411"/>
                      </a:lnTo>
                      <a:lnTo>
                        <a:pt x="501" y="412"/>
                      </a:lnTo>
                      <a:lnTo>
                        <a:pt x="500" y="411"/>
                      </a:lnTo>
                      <a:lnTo>
                        <a:pt x="500" y="412"/>
                      </a:lnTo>
                      <a:lnTo>
                        <a:pt x="500" y="413"/>
                      </a:lnTo>
                      <a:lnTo>
                        <a:pt x="499" y="414"/>
                      </a:lnTo>
                      <a:lnTo>
                        <a:pt x="500" y="414"/>
                      </a:lnTo>
                      <a:lnTo>
                        <a:pt x="500" y="415"/>
                      </a:lnTo>
                      <a:lnTo>
                        <a:pt x="500" y="416"/>
                      </a:lnTo>
                      <a:lnTo>
                        <a:pt x="500" y="417"/>
                      </a:lnTo>
                      <a:lnTo>
                        <a:pt x="499" y="417"/>
                      </a:lnTo>
                      <a:lnTo>
                        <a:pt x="499" y="418"/>
                      </a:lnTo>
                      <a:lnTo>
                        <a:pt x="499" y="419"/>
                      </a:lnTo>
                      <a:lnTo>
                        <a:pt x="499" y="420"/>
                      </a:lnTo>
                      <a:lnTo>
                        <a:pt x="500" y="420"/>
                      </a:lnTo>
                      <a:lnTo>
                        <a:pt x="499" y="420"/>
                      </a:lnTo>
                      <a:lnTo>
                        <a:pt x="500" y="420"/>
                      </a:lnTo>
                      <a:lnTo>
                        <a:pt x="499" y="420"/>
                      </a:lnTo>
                      <a:lnTo>
                        <a:pt x="499" y="421"/>
                      </a:lnTo>
                      <a:lnTo>
                        <a:pt x="499" y="422"/>
                      </a:lnTo>
                      <a:lnTo>
                        <a:pt x="499" y="423"/>
                      </a:lnTo>
                      <a:lnTo>
                        <a:pt x="498" y="423"/>
                      </a:lnTo>
                      <a:lnTo>
                        <a:pt x="499" y="423"/>
                      </a:lnTo>
                      <a:lnTo>
                        <a:pt x="498" y="424"/>
                      </a:lnTo>
                      <a:lnTo>
                        <a:pt x="497" y="424"/>
                      </a:lnTo>
                      <a:lnTo>
                        <a:pt x="496" y="425"/>
                      </a:lnTo>
                      <a:lnTo>
                        <a:pt x="496" y="426"/>
                      </a:lnTo>
                      <a:lnTo>
                        <a:pt x="495" y="426"/>
                      </a:lnTo>
                      <a:lnTo>
                        <a:pt x="494" y="426"/>
                      </a:lnTo>
                      <a:lnTo>
                        <a:pt x="493" y="427"/>
                      </a:lnTo>
                      <a:lnTo>
                        <a:pt x="492" y="426"/>
                      </a:lnTo>
                      <a:lnTo>
                        <a:pt x="492" y="427"/>
                      </a:lnTo>
                      <a:lnTo>
                        <a:pt x="491" y="427"/>
                      </a:lnTo>
                      <a:lnTo>
                        <a:pt x="490" y="427"/>
                      </a:lnTo>
                      <a:lnTo>
                        <a:pt x="489" y="427"/>
                      </a:lnTo>
                      <a:lnTo>
                        <a:pt x="489" y="428"/>
                      </a:lnTo>
                      <a:lnTo>
                        <a:pt x="488" y="428"/>
                      </a:lnTo>
                      <a:lnTo>
                        <a:pt x="488" y="429"/>
                      </a:lnTo>
                      <a:lnTo>
                        <a:pt x="488" y="428"/>
                      </a:lnTo>
                      <a:lnTo>
                        <a:pt x="487" y="429"/>
                      </a:lnTo>
                      <a:lnTo>
                        <a:pt x="488" y="429"/>
                      </a:lnTo>
                      <a:lnTo>
                        <a:pt x="487" y="430"/>
                      </a:lnTo>
                      <a:lnTo>
                        <a:pt x="486" y="430"/>
                      </a:lnTo>
                      <a:lnTo>
                        <a:pt x="486" y="431"/>
                      </a:lnTo>
                      <a:lnTo>
                        <a:pt x="485" y="432"/>
                      </a:lnTo>
                      <a:lnTo>
                        <a:pt x="484" y="432"/>
                      </a:lnTo>
                      <a:lnTo>
                        <a:pt x="483" y="433"/>
                      </a:lnTo>
                      <a:lnTo>
                        <a:pt x="483" y="432"/>
                      </a:lnTo>
                      <a:lnTo>
                        <a:pt x="483" y="433"/>
                      </a:lnTo>
                      <a:lnTo>
                        <a:pt x="482" y="433"/>
                      </a:lnTo>
                      <a:lnTo>
                        <a:pt x="481" y="433"/>
                      </a:lnTo>
                      <a:lnTo>
                        <a:pt x="480" y="433"/>
                      </a:lnTo>
                      <a:lnTo>
                        <a:pt x="479" y="434"/>
                      </a:lnTo>
                      <a:lnTo>
                        <a:pt x="480" y="434"/>
                      </a:lnTo>
                      <a:lnTo>
                        <a:pt x="479" y="434"/>
                      </a:lnTo>
                      <a:lnTo>
                        <a:pt x="479" y="435"/>
                      </a:lnTo>
                      <a:lnTo>
                        <a:pt x="478" y="435"/>
                      </a:lnTo>
                      <a:lnTo>
                        <a:pt x="477" y="436"/>
                      </a:lnTo>
                      <a:lnTo>
                        <a:pt x="476" y="436"/>
                      </a:lnTo>
                      <a:lnTo>
                        <a:pt x="476" y="437"/>
                      </a:lnTo>
                      <a:lnTo>
                        <a:pt x="476" y="438"/>
                      </a:lnTo>
                      <a:lnTo>
                        <a:pt x="475" y="438"/>
                      </a:lnTo>
                      <a:lnTo>
                        <a:pt x="476" y="438"/>
                      </a:lnTo>
                      <a:lnTo>
                        <a:pt x="475" y="439"/>
                      </a:lnTo>
                      <a:lnTo>
                        <a:pt x="475" y="440"/>
                      </a:lnTo>
                      <a:lnTo>
                        <a:pt x="474" y="440"/>
                      </a:lnTo>
                      <a:lnTo>
                        <a:pt x="475" y="440"/>
                      </a:lnTo>
                      <a:lnTo>
                        <a:pt x="475" y="441"/>
                      </a:lnTo>
                      <a:lnTo>
                        <a:pt x="474" y="441"/>
                      </a:lnTo>
                      <a:lnTo>
                        <a:pt x="473" y="441"/>
                      </a:lnTo>
                      <a:lnTo>
                        <a:pt x="473" y="442"/>
                      </a:lnTo>
                      <a:lnTo>
                        <a:pt x="474" y="442"/>
                      </a:lnTo>
                      <a:lnTo>
                        <a:pt x="473" y="442"/>
                      </a:lnTo>
                      <a:lnTo>
                        <a:pt x="472" y="442"/>
                      </a:lnTo>
                      <a:lnTo>
                        <a:pt x="471" y="442"/>
                      </a:lnTo>
                      <a:lnTo>
                        <a:pt x="470" y="442"/>
                      </a:lnTo>
                      <a:lnTo>
                        <a:pt x="469" y="442"/>
                      </a:lnTo>
                      <a:lnTo>
                        <a:pt x="469" y="441"/>
                      </a:lnTo>
                      <a:lnTo>
                        <a:pt x="469" y="440"/>
                      </a:lnTo>
                      <a:lnTo>
                        <a:pt x="468" y="440"/>
                      </a:lnTo>
                      <a:lnTo>
                        <a:pt x="467" y="440"/>
                      </a:lnTo>
                      <a:lnTo>
                        <a:pt x="466" y="439"/>
                      </a:lnTo>
                      <a:lnTo>
                        <a:pt x="466" y="438"/>
                      </a:lnTo>
                      <a:lnTo>
                        <a:pt x="465" y="438"/>
                      </a:lnTo>
                      <a:lnTo>
                        <a:pt x="464" y="437"/>
                      </a:lnTo>
                      <a:lnTo>
                        <a:pt x="463" y="438"/>
                      </a:lnTo>
                      <a:lnTo>
                        <a:pt x="462" y="437"/>
                      </a:lnTo>
                      <a:lnTo>
                        <a:pt x="461" y="437"/>
                      </a:lnTo>
                      <a:lnTo>
                        <a:pt x="461" y="436"/>
                      </a:lnTo>
                      <a:lnTo>
                        <a:pt x="460" y="435"/>
                      </a:lnTo>
                      <a:lnTo>
                        <a:pt x="459" y="434"/>
                      </a:lnTo>
                      <a:lnTo>
                        <a:pt x="458" y="434"/>
                      </a:lnTo>
                      <a:lnTo>
                        <a:pt x="458" y="433"/>
                      </a:lnTo>
                      <a:lnTo>
                        <a:pt x="457" y="432"/>
                      </a:lnTo>
                      <a:lnTo>
                        <a:pt x="458" y="431"/>
                      </a:lnTo>
                      <a:lnTo>
                        <a:pt x="457" y="431"/>
                      </a:lnTo>
                      <a:lnTo>
                        <a:pt x="456" y="431"/>
                      </a:lnTo>
                      <a:lnTo>
                        <a:pt x="455" y="431"/>
                      </a:lnTo>
                      <a:lnTo>
                        <a:pt x="454" y="431"/>
                      </a:lnTo>
                      <a:lnTo>
                        <a:pt x="454" y="430"/>
                      </a:lnTo>
                      <a:lnTo>
                        <a:pt x="453" y="431"/>
                      </a:lnTo>
                      <a:lnTo>
                        <a:pt x="452" y="431"/>
                      </a:lnTo>
                      <a:lnTo>
                        <a:pt x="451" y="431"/>
                      </a:lnTo>
                      <a:lnTo>
                        <a:pt x="451" y="430"/>
                      </a:lnTo>
                      <a:lnTo>
                        <a:pt x="451" y="429"/>
                      </a:lnTo>
                      <a:lnTo>
                        <a:pt x="451" y="430"/>
                      </a:lnTo>
                      <a:lnTo>
                        <a:pt x="452" y="430"/>
                      </a:lnTo>
                      <a:lnTo>
                        <a:pt x="452" y="429"/>
                      </a:lnTo>
                      <a:lnTo>
                        <a:pt x="451" y="429"/>
                      </a:lnTo>
                      <a:lnTo>
                        <a:pt x="451" y="428"/>
                      </a:lnTo>
                      <a:lnTo>
                        <a:pt x="452" y="428"/>
                      </a:lnTo>
                      <a:lnTo>
                        <a:pt x="453" y="428"/>
                      </a:lnTo>
                      <a:lnTo>
                        <a:pt x="452" y="427"/>
                      </a:lnTo>
                      <a:lnTo>
                        <a:pt x="451" y="427"/>
                      </a:lnTo>
                      <a:lnTo>
                        <a:pt x="451" y="426"/>
                      </a:lnTo>
                      <a:lnTo>
                        <a:pt x="450" y="427"/>
                      </a:lnTo>
                      <a:lnTo>
                        <a:pt x="449" y="427"/>
                      </a:lnTo>
                      <a:lnTo>
                        <a:pt x="448" y="426"/>
                      </a:lnTo>
                      <a:lnTo>
                        <a:pt x="448" y="427"/>
                      </a:lnTo>
                      <a:lnTo>
                        <a:pt x="449" y="427"/>
                      </a:lnTo>
                      <a:lnTo>
                        <a:pt x="449" y="428"/>
                      </a:lnTo>
                      <a:lnTo>
                        <a:pt x="448" y="428"/>
                      </a:lnTo>
                      <a:lnTo>
                        <a:pt x="447" y="429"/>
                      </a:lnTo>
                      <a:lnTo>
                        <a:pt x="447" y="428"/>
                      </a:lnTo>
                      <a:lnTo>
                        <a:pt x="446" y="428"/>
                      </a:lnTo>
                      <a:lnTo>
                        <a:pt x="445" y="427"/>
                      </a:lnTo>
                      <a:lnTo>
                        <a:pt x="444" y="427"/>
                      </a:lnTo>
                      <a:lnTo>
                        <a:pt x="444" y="428"/>
                      </a:lnTo>
                      <a:lnTo>
                        <a:pt x="444" y="429"/>
                      </a:lnTo>
                      <a:lnTo>
                        <a:pt x="444" y="430"/>
                      </a:lnTo>
                      <a:lnTo>
                        <a:pt x="443" y="430"/>
                      </a:lnTo>
                      <a:lnTo>
                        <a:pt x="442" y="429"/>
                      </a:lnTo>
                      <a:lnTo>
                        <a:pt x="441" y="429"/>
                      </a:lnTo>
                      <a:lnTo>
                        <a:pt x="441" y="430"/>
                      </a:lnTo>
                      <a:lnTo>
                        <a:pt x="441" y="429"/>
                      </a:lnTo>
                      <a:lnTo>
                        <a:pt x="440" y="429"/>
                      </a:lnTo>
                      <a:lnTo>
                        <a:pt x="441" y="430"/>
                      </a:lnTo>
                      <a:lnTo>
                        <a:pt x="440" y="430"/>
                      </a:lnTo>
                      <a:lnTo>
                        <a:pt x="440" y="429"/>
                      </a:lnTo>
                      <a:lnTo>
                        <a:pt x="439" y="429"/>
                      </a:lnTo>
                      <a:lnTo>
                        <a:pt x="438" y="429"/>
                      </a:lnTo>
                      <a:lnTo>
                        <a:pt x="438" y="428"/>
                      </a:lnTo>
                      <a:lnTo>
                        <a:pt x="437" y="429"/>
                      </a:lnTo>
                      <a:lnTo>
                        <a:pt x="438" y="429"/>
                      </a:lnTo>
                      <a:lnTo>
                        <a:pt x="438" y="430"/>
                      </a:lnTo>
                      <a:lnTo>
                        <a:pt x="437" y="430"/>
                      </a:lnTo>
                      <a:lnTo>
                        <a:pt x="436" y="430"/>
                      </a:lnTo>
                      <a:lnTo>
                        <a:pt x="435" y="430"/>
                      </a:lnTo>
                      <a:lnTo>
                        <a:pt x="434" y="430"/>
                      </a:lnTo>
                      <a:lnTo>
                        <a:pt x="434" y="429"/>
                      </a:lnTo>
                      <a:lnTo>
                        <a:pt x="433" y="429"/>
                      </a:lnTo>
                      <a:lnTo>
                        <a:pt x="433" y="428"/>
                      </a:lnTo>
                      <a:lnTo>
                        <a:pt x="433" y="427"/>
                      </a:lnTo>
                      <a:lnTo>
                        <a:pt x="431" y="427"/>
                      </a:lnTo>
                      <a:lnTo>
                        <a:pt x="431" y="428"/>
                      </a:lnTo>
                      <a:lnTo>
                        <a:pt x="430" y="428"/>
                      </a:lnTo>
                      <a:lnTo>
                        <a:pt x="430" y="427"/>
                      </a:lnTo>
                      <a:lnTo>
                        <a:pt x="430" y="426"/>
                      </a:lnTo>
                      <a:lnTo>
                        <a:pt x="429" y="426"/>
                      </a:lnTo>
                      <a:lnTo>
                        <a:pt x="428" y="426"/>
                      </a:lnTo>
                      <a:lnTo>
                        <a:pt x="428" y="427"/>
                      </a:lnTo>
                      <a:lnTo>
                        <a:pt x="429" y="427"/>
                      </a:lnTo>
                      <a:lnTo>
                        <a:pt x="429" y="428"/>
                      </a:lnTo>
                      <a:lnTo>
                        <a:pt x="428" y="428"/>
                      </a:lnTo>
                      <a:lnTo>
                        <a:pt x="426" y="428"/>
                      </a:lnTo>
                      <a:lnTo>
                        <a:pt x="426" y="429"/>
                      </a:lnTo>
                      <a:lnTo>
                        <a:pt x="425" y="429"/>
                      </a:lnTo>
                      <a:lnTo>
                        <a:pt x="423" y="429"/>
                      </a:lnTo>
                      <a:lnTo>
                        <a:pt x="422" y="429"/>
                      </a:lnTo>
                      <a:lnTo>
                        <a:pt x="421" y="430"/>
                      </a:lnTo>
                      <a:lnTo>
                        <a:pt x="421" y="431"/>
                      </a:lnTo>
                      <a:lnTo>
                        <a:pt x="420" y="431"/>
                      </a:lnTo>
                      <a:lnTo>
                        <a:pt x="419" y="431"/>
                      </a:lnTo>
                      <a:lnTo>
                        <a:pt x="417" y="432"/>
                      </a:lnTo>
                      <a:lnTo>
                        <a:pt x="416" y="432"/>
                      </a:lnTo>
                      <a:lnTo>
                        <a:pt x="415" y="432"/>
                      </a:lnTo>
                      <a:lnTo>
                        <a:pt x="414" y="431"/>
                      </a:lnTo>
                      <a:lnTo>
                        <a:pt x="413" y="431"/>
                      </a:lnTo>
                      <a:lnTo>
                        <a:pt x="412" y="431"/>
                      </a:lnTo>
                      <a:lnTo>
                        <a:pt x="411" y="431"/>
                      </a:lnTo>
                      <a:lnTo>
                        <a:pt x="411" y="430"/>
                      </a:lnTo>
                      <a:lnTo>
                        <a:pt x="410" y="430"/>
                      </a:lnTo>
                      <a:lnTo>
                        <a:pt x="409" y="429"/>
                      </a:lnTo>
                      <a:lnTo>
                        <a:pt x="408" y="429"/>
                      </a:lnTo>
                      <a:lnTo>
                        <a:pt x="407" y="429"/>
                      </a:lnTo>
                      <a:lnTo>
                        <a:pt x="407" y="428"/>
                      </a:lnTo>
                      <a:lnTo>
                        <a:pt x="408" y="427"/>
                      </a:lnTo>
                      <a:lnTo>
                        <a:pt x="407" y="427"/>
                      </a:lnTo>
                      <a:lnTo>
                        <a:pt x="407" y="428"/>
                      </a:lnTo>
                      <a:lnTo>
                        <a:pt x="406" y="428"/>
                      </a:lnTo>
                      <a:lnTo>
                        <a:pt x="405" y="428"/>
                      </a:lnTo>
                      <a:lnTo>
                        <a:pt x="405" y="429"/>
                      </a:lnTo>
                      <a:lnTo>
                        <a:pt x="404" y="428"/>
                      </a:lnTo>
                      <a:lnTo>
                        <a:pt x="404" y="429"/>
                      </a:lnTo>
                      <a:lnTo>
                        <a:pt x="403" y="429"/>
                      </a:lnTo>
                      <a:lnTo>
                        <a:pt x="402" y="428"/>
                      </a:lnTo>
                      <a:lnTo>
                        <a:pt x="402" y="429"/>
                      </a:lnTo>
                      <a:lnTo>
                        <a:pt x="401" y="429"/>
                      </a:lnTo>
                      <a:lnTo>
                        <a:pt x="401" y="428"/>
                      </a:lnTo>
                      <a:lnTo>
                        <a:pt x="400" y="429"/>
                      </a:lnTo>
                      <a:lnTo>
                        <a:pt x="399" y="429"/>
                      </a:lnTo>
                      <a:lnTo>
                        <a:pt x="399" y="428"/>
                      </a:lnTo>
                      <a:lnTo>
                        <a:pt x="399" y="429"/>
                      </a:lnTo>
                      <a:lnTo>
                        <a:pt x="398" y="429"/>
                      </a:lnTo>
                      <a:lnTo>
                        <a:pt x="397" y="429"/>
                      </a:lnTo>
                      <a:lnTo>
                        <a:pt x="396" y="430"/>
                      </a:lnTo>
                      <a:lnTo>
                        <a:pt x="396" y="429"/>
                      </a:lnTo>
                      <a:lnTo>
                        <a:pt x="396" y="430"/>
                      </a:lnTo>
                      <a:lnTo>
                        <a:pt x="395" y="430"/>
                      </a:lnTo>
                      <a:lnTo>
                        <a:pt x="394" y="430"/>
                      </a:lnTo>
                      <a:lnTo>
                        <a:pt x="394" y="429"/>
                      </a:lnTo>
                      <a:lnTo>
                        <a:pt x="394" y="430"/>
                      </a:lnTo>
                      <a:lnTo>
                        <a:pt x="394" y="431"/>
                      </a:lnTo>
                      <a:lnTo>
                        <a:pt x="393" y="431"/>
                      </a:lnTo>
                      <a:lnTo>
                        <a:pt x="393" y="430"/>
                      </a:lnTo>
                      <a:lnTo>
                        <a:pt x="393" y="429"/>
                      </a:lnTo>
                      <a:lnTo>
                        <a:pt x="392" y="429"/>
                      </a:lnTo>
                      <a:lnTo>
                        <a:pt x="392" y="430"/>
                      </a:lnTo>
                      <a:lnTo>
                        <a:pt x="392" y="431"/>
                      </a:lnTo>
                      <a:lnTo>
                        <a:pt x="391" y="431"/>
                      </a:lnTo>
                      <a:lnTo>
                        <a:pt x="390" y="430"/>
                      </a:lnTo>
                      <a:lnTo>
                        <a:pt x="389" y="430"/>
                      </a:lnTo>
                      <a:lnTo>
                        <a:pt x="389" y="431"/>
                      </a:lnTo>
                      <a:lnTo>
                        <a:pt x="390" y="431"/>
                      </a:lnTo>
                      <a:lnTo>
                        <a:pt x="389" y="431"/>
                      </a:lnTo>
                      <a:lnTo>
                        <a:pt x="388" y="431"/>
                      </a:lnTo>
                      <a:lnTo>
                        <a:pt x="387" y="432"/>
                      </a:lnTo>
                      <a:lnTo>
                        <a:pt x="387" y="431"/>
                      </a:lnTo>
                      <a:lnTo>
                        <a:pt x="388" y="431"/>
                      </a:lnTo>
                      <a:lnTo>
                        <a:pt x="387" y="430"/>
                      </a:lnTo>
                      <a:lnTo>
                        <a:pt x="387" y="431"/>
                      </a:lnTo>
                      <a:lnTo>
                        <a:pt x="386" y="431"/>
                      </a:lnTo>
                      <a:lnTo>
                        <a:pt x="385" y="431"/>
                      </a:lnTo>
                      <a:lnTo>
                        <a:pt x="385" y="430"/>
                      </a:lnTo>
                      <a:lnTo>
                        <a:pt x="385" y="429"/>
                      </a:lnTo>
                      <a:lnTo>
                        <a:pt x="384" y="428"/>
                      </a:lnTo>
                      <a:lnTo>
                        <a:pt x="384" y="427"/>
                      </a:lnTo>
                      <a:lnTo>
                        <a:pt x="384" y="426"/>
                      </a:lnTo>
                      <a:lnTo>
                        <a:pt x="384" y="425"/>
                      </a:lnTo>
                      <a:lnTo>
                        <a:pt x="384" y="424"/>
                      </a:lnTo>
                      <a:lnTo>
                        <a:pt x="383" y="423"/>
                      </a:lnTo>
                      <a:lnTo>
                        <a:pt x="383" y="422"/>
                      </a:lnTo>
                      <a:lnTo>
                        <a:pt x="382" y="423"/>
                      </a:lnTo>
                      <a:lnTo>
                        <a:pt x="381" y="423"/>
                      </a:lnTo>
                      <a:lnTo>
                        <a:pt x="381" y="422"/>
                      </a:lnTo>
                      <a:lnTo>
                        <a:pt x="380" y="422"/>
                      </a:lnTo>
                      <a:lnTo>
                        <a:pt x="380" y="421"/>
                      </a:lnTo>
                      <a:lnTo>
                        <a:pt x="379" y="421"/>
                      </a:lnTo>
                      <a:lnTo>
                        <a:pt x="378" y="421"/>
                      </a:lnTo>
                      <a:lnTo>
                        <a:pt x="377" y="421"/>
                      </a:lnTo>
                      <a:lnTo>
                        <a:pt x="378" y="420"/>
                      </a:lnTo>
                      <a:lnTo>
                        <a:pt x="378" y="419"/>
                      </a:lnTo>
                      <a:lnTo>
                        <a:pt x="377" y="419"/>
                      </a:lnTo>
                      <a:lnTo>
                        <a:pt x="377" y="418"/>
                      </a:lnTo>
                      <a:lnTo>
                        <a:pt x="376" y="418"/>
                      </a:lnTo>
                      <a:lnTo>
                        <a:pt x="375" y="417"/>
                      </a:lnTo>
                      <a:lnTo>
                        <a:pt x="375" y="418"/>
                      </a:lnTo>
                      <a:lnTo>
                        <a:pt x="376" y="418"/>
                      </a:lnTo>
                      <a:lnTo>
                        <a:pt x="375" y="418"/>
                      </a:lnTo>
                      <a:lnTo>
                        <a:pt x="374" y="417"/>
                      </a:lnTo>
                      <a:lnTo>
                        <a:pt x="374" y="416"/>
                      </a:lnTo>
                      <a:lnTo>
                        <a:pt x="374" y="415"/>
                      </a:lnTo>
                      <a:lnTo>
                        <a:pt x="373" y="415"/>
                      </a:lnTo>
                      <a:lnTo>
                        <a:pt x="372" y="415"/>
                      </a:lnTo>
                      <a:lnTo>
                        <a:pt x="372" y="414"/>
                      </a:lnTo>
                      <a:lnTo>
                        <a:pt x="371" y="414"/>
                      </a:lnTo>
                      <a:lnTo>
                        <a:pt x="371" y="413"/>
                      </a:lnTo>
                      <a:lnTo>
                        <a:pt x="371" y="412"/>
                      </a:lnTo>
                      <a:lnTo>
                        <a:pt x="370" y="412"/>
                      </a:lnTo>
                      <a:lnTo>
                        <a:pt x="369" y="412"/>
                      </a:lnTo>
                      <a:lnTo>
                        <a:pt x="369" y="411"/>
                      </a:lnTo>
                      <a:lnTo>
                        <a:pt x="368" y="411"/>
                      </a:lnTo>
                      <a:lnTo>
                        <a:pt x="367" y="410"/>
                      </a:lnTo>
                      <a:lnTo>
                        <a:pt x="366" y="410"/>
                      </a:lnTo>
                      <a:lnTo>
                        <a:pt x="366" y="409"/>
                      </a:lnTo>
                      <a:lnTo>
                        <a:pt x="367" y="409"/>
                      </a:lnTo>
                      <a:lnTo>
                        <a:pt x="367" y="408"/>
                      </a:lnTo>
                      <a:lnTo>
                        <a:pt x="367" y="407"/>
                      </a:lnTo>
                      <a:lnTo>
                        <a:pt x="367" y="406"/>
                      </a:lnTo>
                      <a:lnTo>
                        <a:pt x="366" y="406"/>
                      </a:lnTo>
                      <a:lnTo>
                        <a:pt x="366" y="405"/>
                      </a:lnTo>
                      <a:lnTo>
                        <a:pt x="366" y="404"/>
                      </a:lnTo>
                      <a:lnTo>
                        <a:pt x="366" y="403"/>
                      </a:lnTo>
                      <a:lnTo>
                        <a:pt x="366" y="402"/>
                      </a:lnTo>
                      <a:lnTo>
                        <a:pt x="366" y="401"/>
                      </a:lnTo>
                      <a:lnTo>
                        <a:pt x="365" y="401"/>
                      </a:lnTo>
                      <a:lnTo>
                        <a:pt x="364" y="402"/>
                      </a:lnTo>
                      <a:lnTo>
                        <a:pt x="363" y="402"/>
                      </a:lnTo>
                      <a:lnTo>
                        <a:pt x="363" y="401"/>
                      </a:lnTo>
                      <a:lnTo>
                        <a:pt x="362" y="400"/>
                      </a:lnTo>
                      <a:lnTo>
                        <a:pt x="362" y="399"/>
                      </a:lnTo>
                      <a:lnTo>
                        <a:pt x="362" y="398"/>
                      </a:lnTo>
                      <a:lnTo>
                        <a:pt x="361" y="398"/>
                      </a:lnTo>
                      <a:lnTo>
                        <a:pt x="361" y="399"/>
                      </a:lnTo>
                      <a:lnTo>
                        <a:pt x="361" y="400"/>
                      </a:lnTo>
                      <a:lnTo>
                        <a:pt x="361" y="401"/>
                      </a:lnTo>
                      <a:lnTo>
                        <a:pt x="360" y="401"/>
                      </a:lnTo>
                      <a:lnTo>
                        <a:pt x="360" y="402"/>
                      </a:lnTo>
                      <a:lnTo>
                        <a:pt x="360" y="401"/>
                      </a:lnTo>
                      <a:lnTo>
                        <a:pt x="359" y="400"/>
                      </a:lnTo>
                      <a:lnTo>
                        <a:pt x="360" y="400"/>
                      </a:lnTo>
                      <a:lnTo>
                        <a:pt x="359" y="399"/>
                      </a:lnTo>
                      <a:lnTo>
                        <a:pt x="359" y="398"/>
                      </a:lnTo>
                      <a:lnTo>
                        <a:pt x="358" y="398"/>
                      </a:lnTo>
                      <a:lnTo>
                        <a:pt x="358" y="399"/>
                      </a:lnTo>
                      <a:lnTo>
                        <a:pt x="357" y="399"/>
                      </a:lnTo>
                      <a:lnTo>
                        <a:pt x="356" y="399"/>
                      </a:lnTo>
                      <a:lnTo>
                        <a:pt x="356" y="400"/>
                      </a:lnTo>
                      <a:lnTo>
                        <a:pt x="356" y="401"/>
                      </a:lnTo>
                      <a:lnTo>
                        <a:pt x="355" y="401"/>
                      </a:lnTo>
                      <a:lnTo>
                        <a:pt x="355" y="402"/>
                      </a:lnTo>
                      <a:lnTo>
                        <a:pt x="354" y="401"/>
                      </a:lnTo>
                      <a:lnTo>
                        <a:pt x="354" y="402"/>
                      </a:lnTo>
                      <a:lnTo>
                        <a:pt x="353" y="401"/>
                      </a:lnTo>
                      <a:lnTo>
                        <a:pt x="353" y="400"/>
                      </a:lnTo>
                      <a:lnTo>
                        <a:pt x="353" y="401"/>
                      </a:lnTo>
                      <a:lnTo>
                        <a:pt x="352" y="401"/>
                      </a:lnTo>
                      <a:lnTo>
                        <a:pt x="352" y="400"/>
                      </a:lnTo>
                      <a:lnTo>
                        <a:pt x="351" y="400"/>
                      </a:lnTo>
                      <a:lnTo>
                        <a:pt x="351" y="401"/>
                      </a:lnTo>
                      <a:lnTo>
                        <a:pt x="350" y="401"/>
                      </a:lnTo>
                      <a:lnTo>
                        <a:pt x="350" y="400"/>
                      </a:lnTo>
                      <a:lnTo>
                        <a:pt x="349" y="401"/>
                      </a:lnTo>
                      <a:lnTo>
                        <a:pt x="349" y="400"/>
                      </a:lnTo>
                      <a:lnTo>
                        <a:pt x="348" y="400"/>
                      </a:lnTo>
                      <a:lnTo>
                        <a:pt x="348" y="401"/>
                      </a:lnTo>
                      <a:lnTo>
                        <a:pt x="347" y="400"/>
                      </a:lnTo>
                      <a:lnTo>
                        <a:pt x="347" y="401"/>
                      </a:lnTo>
                      <a:lnTo>
                        <a:pt x="346" y="400"/>
                      </a:lnTo>
                      <a:lnTo>
                        <a:pt x="345" y="400"/>
                      </a:lnTo>
                      <a:lnTo>
                        <a:pt x="344" y="400"/>
                      </a:lnTo>
                      <a:lnTo>
                        <a:pt x="345" y="399"/>
                      </a:lnTo>
                      <a:lnTo>
                        <a:pt x="344" y="398"/>
                      </a:lnTo>
                      <a:lnTo>
                        <a:pt x="344" y="399"/>
                      </a:lnTo>
                      <a:lnTo>
                        <a:pt x="343" y="400"/>
                      </a:lnTo>
                      <a:lnTo>
                        <a:pt x="343" y="399"/>
                      </a:lnTo>
                      <a:lnTo>
                        <a:pt x="342" y="398"/>
                      </a:lnTo>
                      <a:lnTo>
                        <a:pt x="342" y="397"/>
                      </a:lnTo>
                      <a:lnTo>
                        <a:pt x="342" y="396"/>
                      </a:lnTo>
                      <a:lnTo>
                        <a:pt x="341" y="396"/>
                      </a:lnTo>
                      <a:lnTo>
                        <a:pt x="340" y="397"/>
                      </a:lnTo>
                      <a:lnTo>
                        <a:pt x="340" y="396"/>
                      </a:lnTo>
                      <a:lnTo>
                        <a:pt x="340" y="395"/>
                      </a:lnTo>
                      <a:lnTo>
                        <a:pt x="339" y="395"/>
                      </a:lnTo>
                      <a:lnTo>
                        <a:pt x="339" y="396"/>
                      </a:lnTo>
                      <a:lnTo>
                        <a:pt x="339" y="395"/>
                      </a:lnTo>
                      <a:lnTo>
                        <a:pt x="339" y="394"/>
                      </a:lnTo>
                      <a:lnTo>
                        <a:pt x="338" y="394"/>
                      </a:lnTo>
                      <a:lnTo>
                        <a:pt x="338" y="395"/>
                      </a:lnTo>
                      <a:lnTo>
                        <a:pt x="338" y="396"/>
                      </a:lnTo>
                      <a:lnTo>
                        <a:pt x="337" y="396"/>
                      </a:lnTo>
                      <a:lnTo>
                        <a:pt x="336" y="396"/>
                      </a:lnTo>
                      <a:lnTo>
                        <a:pt x="335" y="395"/>
                      </a:lnTo>
                      <a:lnTo>
                        <a:pt x="334" y="395"/>
                      </a:lnTo>
                      <a:lnTo>
                        <a:pt x="334" y="396"/>
                      </a:lnTo>
                      <a:lnTo>
                        <a:pt x="333" y="396"/>
                      </a:lnTo>
                      <a:lnTo>
                        <a:pt x="332" y="395"/>
                      </a:lnTo>
                      <a:lnTo>
                        <a:pt x="330" y="394"/>
                      </a:lnTo>
                      <a:lnTo>
                        <a:pt x="329" y="394"/>
                      </a:lnTo>
                      <a:lnTo>
                        <a:pt x="328" y="393"/>
                      </a:lnTo>
                      <a:lnTo>
                        <a:pt x="328" y="392"/>
                      </a:lnTo>
                      <a:lnTo>
                        <a:pt x="329" y="391"/>
                      </a:lnTo>
                      <a:lnTo>
                        <a:pt x="328" y="391"/>
                      </a:lnTo>
                      <a:lnTo>
                        <a:pt x="327" y="391"/>
                      </a:lnTo>
                      <a:lnTo>
                        <a:pt x="327" y="389"/>
                      </a:lnTo>
                      <a:lnTo>
                        <a:pt x="326" y="389"/>
                      </a:lnTo>
                      <a:lnTo>
                        <a:pt x="325" y="389"/>
                      </a:lnTo>
                      <a:lnTo>
                        <a:pt x="325" y="388"/>
                      </a:lnTo>
                      <a:lnTo>
                        <a:pt x="325" y="387"/>
                      </a:lnTo>
                      <a:lnTo>
                        <a:pt x="324" y="387"/>
                      </a:lnTo>
                      <a:lnTo>
                        <a:pt x="324" y="388"/>
                      </a:lnTo>
                      <a:lnTo>
                        <a:pt x="324" y="389"/>
                      </a:lnTo>
                      <a:lnTo>
                        <a:pt x="323" y="389"/>
                      </a:lnTo>
                      <a:lnTo>
                        <a:pt x="322" y="389"/>
                      </a:lnTo>
                      <a:lnTo>
                        <a:pt x="321" y="390"/>
                      </a:lnTo>
                      <a:lnTo>
                        <a:pt x="320" y="390"/>
                      </a:lnTo>
                      <a:lnTo>
                        <a:pt x="319" y="390"/>
                      </a:lnTo>
                      <a:lnTo>
                        <a:pt x="319" y="391"/>
                      </a:lnTo>
                      <a:lnTo>
                        <a:pt x="319" y="392"/>
                      </a:lnTo>
                      <a:lnTo>
                        <a:pt x="318" y="391"/>
                      </a:lnTo>
                      <a:lnTo>
                        <a:pt x="318" y="390"/>
                      </a:lnTo>
                      <a:lnTo>
                        <a:pt x="317" y="390"/>
                      </a:lnTo>
                      <a:lnTo>
                        <a:pt x="317" y="391"/>
                      </a:lnTo>
                      <a:lnTo>
                        <a:pt x="317" y="392"/>
                      </a:lnTo>
                      <a:lnTo>
                        <a:pt x="316" y="391"/>
                      </a:lnTo>
                      <a:lnTo>
                        <a:pt x="315" y="391"/>
                      </a:lnTo>
                      <a:lnTo>
                        <a:pt x="314" y="390"/>
                      </a:lnTo>
                      <a:lnTo>
                        <a:pt x="314" y="389"/>
                      </a:lnTo>
                      <a:lnTo>
                        <a:pt x="313" y="388"/>
                      </a:lnTo>
                      <a:lnTo>
                        <a:pt x="313" y="387"/>
                      </a:lnTo>
                      <a:lnTo>
                        <a:pt x="313" y="386"/>
                      </a:lnTo>
                      <a:lnTo>
                        <a:pt x="313" y="385"/>
                      </a:lnTo>
                      <a:lnTo>
                        <a:pt x="312" y="385"/>
                      </a:lnTo>
                      <a:lnTo>
                        <a:pt x="311" y="385"/>
                      </a:lnTo>
                      <a:lnTo>
                        <a:pt x="311" y="386"/>
                      </a:lnTo>
                      <a:lnTo>
                        <a:pt x="310" y="386"/>
                      </a:lnTo>
                      <a:lnTo>
                        <a:pt x="310" y="385"/>
                      </a:lnTo>
                      <a:lnTo>
                        <a:pt x="310" y="384"/>
                      </a:lnTo>
                      <a:lnTo>
                        <a:pt x="309" y="384"/>
                      </a:lnTo>
                      <a:lnTo>
                        <a:pt x="309" y="383"/>
                      </a:lnTo>
                      <a:lnTo>
                        <a:pt x="308" y="383"/>
                      </a:lnTo>
                      <a:lnTo>
                        <a:pt x="308" y="382"/>
                      </a:lnTo>
                      <a:lnTo>
                        <a:pt x="307" y="381"/>
                      </a:lnTo>
                      <a:lnTo>
                        <a:pt x="306" y="381"/>
                      </a:lnTo>
                      <a:lnTo>
                        <a:pt x="306" y="380"/>
                      </a:lnTo>
                      <a:lnTo>
                        <a:pt x="307" y="380"/>
                      </a:lnTo>
                      <a:lnTo>
                        <a:pt x="307" y="379"/>
                      </a:lnTo>
                      <a:lnTo>
                        <a:pt x="306" y="379"/>
                      </a:lnTo>
                      <a:lnTo>
                        <a:pt x="305" y="379"/>
                      </a:lnTo>
                      <a:lnTo>
                        <a:pt x="305" y="378"/>
                      </a:lnTo>
                      <a:lnTo>
                        <a:pt x="304" y="378"/>
                      </a:lnTo>
                      <a:lnTo>
                        <a:pt x="303" y="378"/>
                      </a:lnTo>
                      <a:lnTo>
                        <a:pt x="302" y="379"/>
                      </a:lnTo>
                      <a:lnTo>
                        <a:pt x="302" y="378"/>
                      </a:lnTo>
                      <a:lnTo>
                        <a:pt x="301" y="378"/>
                      </a:lnTo>
                      <a:lnTo>
                        <a:pt x="300" y="379"/>
                      </a:lnTo>
                      <a:lnTo>
                        <a:pt x="300" y="378"/>
                      </a:lnTo>
                      <a:lnTo>
                        <a:pt x="299" y="378"/>
                      </a:lnTo>
                      <a:lnTo>
                        <a:pt x="298" y="378"/>
                      </a:lnTo>
                      <a:lnTo>
                        <a:pt x="297" y="377"/>
                      </a:lnTo>
                      <a:lnTo>
                        <a:pt x="297" y="376"/>
                      </a:lnTo>
                      <a:lnTo>
                        <a:pt x="297" y="375"/>
                      </a:lnTo>
                      <a:lnTo>
                        <a:pt x="297" y="374"/>
                      </a:lnTo>
                      <a:lnTo>
                        <a:pt x="295" y="373"/>
                      </a:lnTo>
                      <a:lnTo>
                        <a:pt x="295" y="372"/>
                      </a:lnTo>
                      <a:lnTo>
                        <a:pt x="295" y="371"/>
                      </a:lnTo>
                      <a:lnTo>
                        <a:pt x="295" y="370"/>
                      </a:lnTo>
                      <a:lnTo>
                        <a:pt x="294" y="369"/>
                      </a:lnTo>
                      <a:lnTo>
                        <a:pt x="293" y="369"/>
                      </a:lnTo>
                      <a:lnTo>
                        <a:pt x="292" y="369"/>
                      </a:lnTo>
                      <a:lnTo>
                        <a:pt x="292" y="368"/>
                      </a:lnTo>
                      <a:lnTo>
                        <a:pt x="292" y="367"/>
                      </a:lnTo>
                      <a:lnTo>
                        <a:pt x="293" y="367"/>
                      </a:lnTo>
                      <a:lnTo>
                        <a:pt x="293" y="366"/>
                      </a:lnTo>
                      <a:lnTo>
                        <a:pt x="292" y="366"/>
                      </a:lnTo>
                      <a:lnTo>
                        <a:pt x="291" y="366"/>
                      </a:lnTo>
                      <a:lnTo>
                        <a:pt x="290" y="366"/>
                      </a:lnTo>
                      <a:lnTo>
                        <a:pt x="290" y="365"/>
                      </a:lnTo>
                      <a:lnTo>
                        <a:pt x="291" y="365"/>
                      </a:lnTo>
                      <a:lnTo>
                        <a:pt x="291" y="364"/>
                      </a:lnTo>
                      <a:lnTo>
                        <a:pt x="290" y="364"/>
                      </a:lnTo>
                      <a:lnTo>
                        <a:pt x="289" y="364"/>
                      </a:lnTo>
                      <a:lnTo>
                        <a:pt x="288" y="363"/>
                      </a:lnTo>
                      <a:lnTo>
                        <a:pt x="287" y="363"/>
                      </a:lnTo>
                      <a:lnTo>
                        <a:pt x="287" y="362"/>
                      </a:lnTo>
                      <a:lnTo>
                        <a:pt x="286" y="362"/>
                      </a:lnTo>
                      <a:lnTo>
                        <a:pt x="286" y="361"/>
                      </a:lnTo>
                      <a:lnTo>
                        <a:pt x="286" y="360"/>
                      </a:lnTo>
                      <a:lnTo>
                        <a:pt x="285" y="361"/>
                      </a:lnTo>
                      <a:lnTo>
                        <a:pt x="285" y="362"/>
                      </a:lnTo>
                      <a:lnTo>
                        <a:pt x="286" y="362"/>
                      </a:lnTo>
                      <a:lnTo>
                        <a:pt x="285" y="362"/>
                      </a:lnTo>
                      <a:lnTo>
                        <a:pt x="285" y="363"/>
                      </a:lnTo>
                      <a:lnTo>
                        <a:pt x="284" y="362"/>
                      </a:lnTo>
                      <a:lnTo>
                        <a:pt x="284" y="361"/>
                      </a:lnTo>
                      <a:lnTo>
                        <a:pt x="283" y="361"/>
                      </a:lnTo>
                      <a:lnTo>
                        <a:pt x="283" y="362"/>
                      </a:lnTo>
                      <a:lnTo>
                        <a:pt x="283" y="363"/>
                      </a:lnTo>
                      <a:lnTo>
                        <a:pt x="283" y="364"/>
                      </a:lnTo>
                      <a:lnTo>
                        <a:pt x="282" y="364"/>
                      </a:lnTo>
                      <a:lnTo>
                        <a:pt x="281" y="364"/>
                      </a:lnTo>
                      <a:lnTo>
                        <a:pt x="280" y="364"/>
                      </a:lnTo>
                      <a:lnTo>
                        <a:pt x="279" y="364"/>
                      </a:lnTo>
                      <a:lnTo>
                        <a:pt x="279" y="365"/>
                      </a:lnTo>
                      <a:lnTo>
                        <a:pt x="280" y="365"/>
                      </a:lnTo>
                      <a:lnTo>
                        <a:pt x="280" y="366"/>
                      </a:lnTo>
                      <a:lnTo>
                        <a:pt x="280" y="367"/>
                      </a:lnTo>
                      <a:lnTo>
                        <a:pt x="279" y="367"/>
                      </a:lnTo>
                      <a:lnTo>
                        <a:pt x="278" y="366"/>
                      </a:lnTo>
                      <a:lnTo>
                        <a:pt x="277" y="366"/>
                      </a:lnTo>
                      <a:lnTo>
                        <a:pt x="275" y="366"/>
                      </a:lnTo>
                      <a:lnTo>
                        <a:pt x="273" y="365"/>
                      </a:lnTo>
                      <a:lnTo>
                        <a:pt x="272" y="365"/>
                      </a:lnTo>
                      <a:lnTo>
                        <a:pt x="272" y="364"/>
                      </a:lnTo>
                      <a:lnTo>
                        <a:pt x="271" y="364"/>
                      </a:lnTo>
                      <a:lnTo>
                        <a:pt x="270" y="364"/>
                      </a:lnTo>
                      <a:lnTo>
                        <a:pt x="269" y="364"/>
                      </a:lnTo>
                      <a:lnTo>
                        <a:pt x="268" y="364"/>
                      </a:lnTo>
                      <a:lnTo>
                        <a:pt x="267" y="362"/>
                      </a:lnTo>
                      <a:lnTo>
                        <a:pt x="267" y="361"/>
                      </a:lnTo>
                      <a:lnTo>
                        <a:pt x="266" y="360"/>
                      </a:lnTo>
                      <a:lnTo>
                        <a:pt x="265" y="360"/>
                      </a:lnTo>
                      <a:lnTo>
                        <a:pt x="264" y="360"/>
                      </a:lnTo>
                      <a:lnTo>
                        <a:pt x="265" y="359"/>
                      </a:lnTo>
                      <a:lnTo>
                        <a:pt x="264" y="359"/>
                      </a:lnTo>
                      <a:lnTo>
                        <a:pt x="264" y="358"/>
                      </a:lnTo>
                      <a:lnTo>
                        <a:pt x="265" y="357"/>
                      </a:lnTo>
                      <a:lnTo>
                        <a:pt x="264" y="357"/>
                      </a:lnTo>
                      <a:lnTo>
                        <a:pt x="263" y="357"/>
                      </a:lnTo>
                      <a:lnTo>
                        <a:pt x="262" y="357"/>
                      </a:lnTo>
                      <a:lnTo>
                        <a:pt x="260" y="357"/>
                      </a:lnTo>
                      <a:lnTo>
                        <a:pt x="259" y="357"/>
                      </a:lnTo>
                      <a:lnTo>
                        <a:pt x="258" y="356"/>
                      </a:lnTo>
                      <a:lnTo>
                        <a:pt x="257" y="356"/>
                      </a:lnTo>
                      <a:lnTo>
                        <a:pt x="257" y="355"/>
                      </a:lnTo>
                      <a:lnTo>
                        <a:pt x="256" y="353"/>
                      </a:lnTo>
                      <a:lnTo>
                        <a:pt x="255" y="353"/>
                      </a:lnTo>
                      <a:lnTo>
                        <a:pt x="255" y="352"/>
                      </a:lnTo>
                      <a:lnTo>
                        <a:pt x="254" y="352"/>
                      </a:lnTo>
                      <a:lnTo>
                        <a:pt x="253" y="352"/>
                      </a:lnTo>
                      <a:lnTo>
                        <a:pt x="252" y="351"/>
                      </a:lnTo>
                      <a:lnTo>
                        <a:pt x="251" y="351"/>
                      </a:lnTo>
                      <a:lnTo>
                        <a:pt x="250" y="351"/>
                      </a:lnTo>
                      <a:lnTo>
                        <a:pt x="250" y="350"/>
                      </a:lnTo>
                      <a:lnTo>
                        <a:pt x="249" y="350"/>
                      </a:lnTo>
                      <a:lnTo>
                        <a:pt x="247" y="349"/>
                      </a:lnTo>
                      <a:lnTo>
                        <a:pt x="246" y="349"/>
                      </a:lnTo>
                      <a:lnTo>
                        <a:pt x="245" y="349"/>
                      </a:lnTo>
                      <a:lnTo>
                        <a:pt x="245" y="348"/>
                      </a:lnTo>
                      <a:lnTo>
                        <a:pt x="244" y="348"/>
                      </a:lnTo>
                      <a:lnTo>
                        <a:pt x="241" y="348"/>
                      </a:lnTo>
                      <a:lnTo>
                        <a:pt x="240" y="348"/>
                      </a:lnTo>
                      <a:lnTo>
                        <a:pt x="239" y="348"/>
                      </a:lnTo>
                      <a:lnTo>
                        <a:pt x="238" y="347"/>
                      </a:lnTo>
                      <a:lnTo>
                        <a:pt x="237" y="347"/>
                      </a:lnTo>
                      <a:lnTo>
                        <a:pt x="237" y="348"/>
                      </a:lnTo>
                      <a:lnTo>
                        <a:pt x="236" y="348"/>
                      </a:lnTo>
                      <a:lnTo>
                        <a:pt x="235" y="349"/>
                      </a:lnTo>
                      <a:lnTo>
                        <a:pt x="235" y="348"/>
                      </a:lnTo>
                      <a:lnTo>
                        <a:pt x="235" y="349"/>
                      </a:lnTo>
                      <a:lnTo>
                        <a:pt x="234" y="349"/>
                      </a:lnTo>
                      <a:lnTo>
                        <a:pt x="234" y="350"/>
                      </a:lnTo>
                      <a:lnTo>
                        <a:pt x="233" y="350"/>
                      </a:lnTo>
                      <a:lnTo>
                        <a:pt x="233" y="349"/>
                      </a:lnTo>
                      <a:lnTo>
                        <a:pt x="231" y="349"/>
                      </a:lnTo>
                      <a:lnTo>
                        <a:pt x="230" y="348"/>
                      </a:lnTo>
                      <a:lnTo>
                        <a:pt x="230" y="349"/>
                      </a:lnTo>
                      <a:lnTo>
                        <a:pt x="230" y="350"/>
                      </a:lnTo>
                      <a:lnTo>
                        <a:pt x="229" y="351"/>
                      </a:lnTo>
                      <a:lnTo>
                        <a:pt x="229" y="352"/>
                      </a:lnTo>
                      <a:lnTo>
                        <a:pt x="229" y="353"/>
                      </a:lnTo>
                      <a:lnTo>
                        <a:pt x="228" y="354"/>
                      </a:lnTo>
                      <a:lnTo>
                        <a:pt x="227" y="354"/>
                      </a:lnTo>
                      <a:lnTo>
                        <a:pt x="226" y="355"/>
                      </a:lnTo>
                      <a:lnTo>
                        <a:pt x="225" y="355"/>
                      </a:lnTo>
                      <a:lnTo>
                        <a:pt x="224" y="355"/>
                      </a:lnTo>
                      <a:lnTo>
                        <a:pt x="223" y="355"/>
                      </a:lnTo>
                      <a:lnTo>
                        <a:pt x="223" y="354"/>
                      </a:lnTo>
                      <a:lnTo>
                        <a:pt x="222" y="353"/>
                      </a:lnTo>
                      <a:lnTo>
                        <a:pt x="221" y="353"/>
                      </a:lnTo>
                      <a:lnTo>
                        <a:pt x="221" y="354"/>
                      </a:lnTo>
                      <a:lnTo>
                        <a:pt x="220" y="354"/>
                      </a:lnTo>
                      <a:lnTo>
                        <a:pt x="219" y="354"/>
                      </a:lnTo>
                      <a:lnTo>
                        <a:pt x="218" y="354"/>
                      </a:lnTo>
                      <a:lnTo>
                        <a:pt x="218" y="353"/>
                      </a:lnTo>
                      <a:lnTo>
                        <a:pt x="217" y="353"/>
                      </a:lnTo>
                      <a:lnTo>
                        <a:pt x="217" y="352"/>
                      </a:lnTo>
                      <a:lnTo>
                        <a:pt x="216" y="352"/>
                      </a:lnTo>
                      <a:lnTo>
                        <a:pt x="215" y="353"/>
                      </a:lnTo>
                      <a:lnTo>
                        <a:pt x="214" y="353"/>
                      </a:lnTo>
                      <a:lnTo>
                        <a:pt x="214" y="352"/>
                      </a:lnTo>
                      <a:lnTo>
                        <a:pt x="213" y="352"/>
                      </a:lnTo>
                      <a:lnTo>
                        <a:pt x="213" y="353"/>
                      </a:lnTo>
                      <a:lnTo>
                        <a:pt x="212" y="353"/>
                      </a:lnTo>
                      <a:lnTo>
                        <a:pt x="212" y="354"/>
                      </a:lnTo>
                      <a:lnTo>
                        <a:pt x="212" y="353"/>
                      </a:lnTo>
                      <a:lnTo>
                        <a:pt x="212" y="352"/>
                      </a:lnTo>
                      <a:lnTo>
                        <a:pt x="211" y="351"/>
                      </a:lnTo>
                      <a:lnTo>
                        <a:pt x="210" y="351"/>
                      </a:lnTo>
                      <a:lnTo>
                        <a:pt x="210" y="352"/>
                      </a:lnTo>
                      <a:lnTo>
                        <a:pt x="210" y="353"/>
                      </a:lnTo>
                      <a:lnTo>
                        <a:pt x="209" y="354"/>
                      </a:lnTo>
                      <a:lnTo>
                        <a:pt x="208" y="354"/>
                      </a:lnTo>
                      <a:lnTo>
                        <a:pt x="208" y="353"/>
                      </a:lnTo>
                      <a:lnTo>
                        <a:pt x="208" y="352"/>
                      </a:lnTo>
                      <a:lnTo>
                        <a:pt x="208" y="351"/>
                      </a:lnTo>
                      <a:lnTo>
                        <a:pt x="208" y="350"/>
                      </a:lnTo>
                      <a:lnTo>
                        <a:pt x="207" y="350"/>
                      </a:lnTo>
                      <a:lnTo>
                        <a:pt x="207" y="351"/>
                      </a:lnTo>
                      <a:lnTo>
                        <a:pt x="206" y="351"/>
                      </a:lnTo>
                      <a:lnTo>
                        <a:pt x="205" y="350"/>
                      </a:lnTo>
                      <a:lnTo>
                        <a:pt x="204" y="350"/>
                      </a:lnTo>
                      <a:lnTo>
                        <a:pt x="203" y="350"/>
                      </a:lnTo>
                      <a:lnTo>
                        <a:pt x="202" y="351"/>
                      </a:lnTo>
                      <a:lnTo>
                        <a:pt x="202" y="352"/>
                      </a:lnTo>
                      <a:lnTo>
                        <a:pt x="201" y="352"/>
                      </a:lnTo>
                      <a:lnTo>
                        <a:pt x="200" y="352"/>
                      </a:lnTo>
                      <a:lnTo>
                        <a:pt x="200" y="353"/>
                      </a:lnTo>
                      <a:lnTo>
                        <a:pt x="199" y="354"/>
                      </a:lnTo>
                      <a:lnTo>
                        <a:pt x="199" y="353"/>
                      </a:lnTo>
                      <a:lnTo>
                        <a:pt x="198" y="353"/>
                      </a:lnTo>
                      <a:lnTo>
                        <a:pt x="198" y="352"/>
                      </a:lnTo>
                      <a:lnTo>
                        <a:pt x="199" y="351"/>
                      </a:lnTo>
                      <a:lnTo>
                        <a:pt x="199" y="350"/>
                      </a:lnTo>
                      <a:lnTo>
                        <a:pt x="198" y="350"/>
                      </a:lnTo>
                      <a:lnTo>
                        <a:pt x="196" y="350"/>
                      </a:lnTo>
                      <a:lnTo>
                        <a:pt x="194" y="350"/>
                      </a:lnTo>
                      <a:lnTo>
                        <a:pt x="193" y="350"/>
                      </a:lnTo>
                      <a:lnTo>
                        <a:pt x="192" y="350"/>
                      </a:lnTo>
                      <a:lnTo>
                        <a:pt x="191" y="349"/>
                      </a:lnTo>
                      <a:lnTo>
                        <a:pt x="190" y="349"/>
                      </a:lnTo>
                      <a:lnTo>
                        <a:pt x="189" y="349"/>
                      </a:lnTo>
                      <a:lnTo>
                        <a:pt x="188" y="348"/>
                      </a:lnTo>
                      <a:lnTo>
                        <a:pt x="188" y="347"/>
                      </a:lnTo>
                      <a:lnTo>
                        <a:pt x="187" y="347"/>
                      </a:lnTo>
                      <a:lnTo>
                        <a:pt x="186" y="346"/>
                      </a:lnTo>
                      <a:lnTo>
                        <a:pt x="186" y="345"/>
                      </a:lnTo>
                      <a:lnTo>
                        <a:pt x="185" y="345"/>
                      </a:lnTo>
                      <a:lnTo>
                        <a:pt x="184" y="344"/>
                      </a:lnTo>
                      <a:lnTo>
                        <a:pt x="183" y="344"/>
                      </a:lnTo>
                      <a:lnTo>
                        <a:pt x="183" y="343"/>
                      </a:lnTo>
                      <a:lnTo>
                        <a:pt x="182" y="342"/>
                      </a:lnTo>
                      <a:lnTo>
                        <a:pt x="182" y="341"/>
                      </a:lnTo>
                      <a:lnTo>
                        <a:pt x="183" y="340"/>
                      </a:lnTo>
                      <a:lnTo>
                        <a:pt x="183" y="339"/>
                      </a:lnTo>
                      <a:lnTo>
                        <a:pt x="183" y="338"/>
                      </a:lnTo>
                      <a:lnTo>
                        <a:pt x="183" y="335"/>
                      </a:lnTo>
                      <a:lnTo>
                        <a:pt x="183" y="334"/>
                      </a:lnTo>
                      <a:lnTo>
                        <a:pt x="182" y="334"/>
                      </a:lnTo>
                      <a:lnTo>
                        <a:pt x="182" y="333"/>
                      </a:lnTo>
                      <a:lnTo>
                        <a:pt x="182" y="332"/>
                      </a:lnTo>
                      <a:lnTo>
                        <a:pt x="181" y="332"/>
                      </a:lnTo>
                      <a:lnTo>
                        <a:pt x="180" y="332"/>
                      </a:lnTo>
                      <a:lnTo>
                        <a:pt x="180" y="333"/>
                      </a:lnTo>
                      <a:lnTo>
                        <a:pt x="179" y="334"/>
                      </a:lnTo>
                      <a:lnTo>
                        <a:pt x="178" y="334"/>
                      </a:lnTo>
                      <a:lnTo>
                        <a:pt x="178" y="333"/>
                      </a:lnTo>
                      <a:lnTo>
                        <a:pt x="177" y="332"/>
                      </a:lnTo>
                      <a:lnTo>
                        <a:pt x="176" y="332"/>
                      </a:lnTo>
                      <a:lnTo>
                        <a:pt x="175" y="332"/>
                      </a:lnTo>
                      <a:lnTo>
                        <a:pt x="174" y="332"/>
                      </a:lnTo>
                      <a:lnTo>
                        <a:pt x="173" y="332"/>
                      </a:lnTo>
                      <a:lnTo>
                        <a:pt x="172" y="331"/>
                      </a:lnTo>
                      <a:lnTo>
                        <a:pt x="171" y="331"/>
                      </a:lnTo>
                      <a:lnTo>
                        <a:pt x="170" y="331"/>
                      </a:lnTo>
                      <a:lnTo>
                        <a:pt x="169" y="330"/>
                      </a:lnTo>
                      <a:lnTo>
                        <a:pt x="168" y="330"/>
                      </a:lnTo>
                      <a:lnTo>
                        <a:pt x="167" y="330"/>
                      </a:lnTo>
                      <a:lnTo>
                        <a:pt x="167" y="329"/>
                      </a:lnTo>
                      <a:lnTo>
                        <a:pt x="166" y="329"/>
                      </a:lnTo>
                      <a:lnTo>
                        <a:pt x="166" y="328"/>
                      </a:lnTo>
                      <a:lnTo>
                        <a:pt x="166" y="327"/>
                      </a:lnTo>
                      <a:lnTo>
                        <a:pt x="166" y="326"/>
                      </a:lnTo>
                      <a:lnTo>
                        <a:pt x="166" y="325"/>
                      </a:lnTo>
                      <a:lnTo>
                        <a:pt x="166" y="324"/>
                      </a:lnTo>
                      <a:lnTo>
                        <a:pt x="167" y="323"/>
                      </a:lnTo>
                      <a:lnTo>
                        <a:pt x="167" y="322"/>
                      </a:lnTo>
                      <a:lnTo>
                        <a:pt x="166" y="322"/>
                      </a:lnTo>
                      <a:lnTo>
                        <a:pt x="165" y="322"/>
                      </a:lnTo>
                      <a:lnTo>
                        <a:pt x="164" y="322"/>
                      </a:lnTo>
                      <a:lnTo>
                        <a:pt x="164" y="323"/>
                      </a:lnTo>
                      <a:lnTo>
                        <a:pt x="164" y="324"/>
                      </a:lnTo>
                      <a:lnTo>
                        <a:pt x="164" y="326"/>
                      </a:lnTo>
                      <a:lnTo>
                        <a:pt x="164" y="327"/>
                      </a:lnTo>
                      <a:lnTo>
                        <a:pt x="163" y="327"/>
                      </a:lnTo>
                      <a:lnTo>
                        <a:pt x="163" y="328"/>
                      </a:lnTo>
                      <a:lnTo>
                        <a:pt x="162" y="327"/>
                      </a:lnTo>
                      <a:lnTo>
                        <a:pt x="162" y="326"/>
                      </a:lnTo>
                      <a:lnTo>
                        <a:pt x="162" y="324"/>
                      </a:lnTo>
                      <a:lnTo>
                        <a:pt x="163" y="324"/>
                      </a:lnTo>
                      <a:lnTo>
                        <a:pt x="162" y="324"/>
                      </a:lnTo>
                      <a:lnTo>
                        <a:pt x="162" y="323"/>
                      </a:lnTo>
                      <a:lnTo>
                        <a:pt x="160" y="322"/>
                      </a:lnTo>
                      <a:lnTo>
                        <a:pt x="159" y="322"/>
                      </a:lnTo>
                      <a:lnTo>
                        <a:pt x="158" y="323"/>
                      </a:lnTo>
                      <a:lnTo>
                        <a:pt x="158" y="324"/>
                      </a:lnTo>
                      <a:lnTo>
                        <a:pt x="158" y="325"/>
                      </a:lnTo>
                      <a:lnTo>
                        <a:pt x="157" y="325"/>
                      </a:lnTo>
                      <a:lnTo>
                        <a:pt x="156" y="324"/>
                      </a:lnTo>
                      <a:lnTo>
                        <a:pt x="156" y="323"/>
                      </a:lnTo>
                      <a:lnTo>
                        <a:pt x="156" y="322"/>
                      </a:lnTo>
                      <a:lnTo>
                        <a:pt x="157" y="322"/>
                      </a:lnTo>
                      <a:lnTo>
                        <a:pt x="158" y="321"/>
                      </a:lnTo>
                      <a:lnTo>
                        <a:pt x="158" y="320"/>
                      </a:lnTo>
                      <a:lnTo>
                        <a:pt x="158" y="319"/>
                      </a:lnTo>
                      <a:lnTo>
                        <a:pt x="157" y="318"/>
                      </a:lnTo>
                      <a:lnTo>
                        <a:pt x="157" y="317"/>
                      </a:lnTo>
                      <a:lnTo>
                        <a:pt x="156" y="316"/>
                      </a:lnTo>
                      <a:lnTo>
                        <a:pt x="155" y="316"/>
                      </a:lnTo>
                      <a:lnTo>
                        <a:pt x="155" y="317"/>
                      </a:lnTo>
                      <a:lnTo>
                        <a:pt x="153" y="317"/>
                      </a:lnTo>
                      <a:lnTo>
                        <a:pt x="152" y="317"/>
                      </a:lnTo>
                      <a:lnTo>
                        <a:pt x="151" y="317"/>
                      </a:lnTo>
                      <a:lnTo>
                        <a:pt x="150" y="318"/>
                      </a:lnTo>
                      <a:lnTo>
                        <a:pt x="149" y="317"/>
                      </a:lnTo>
                      <a:lnTo>
                        <a:pt x="148" y="316"/>
                      </a:lnTo>
                      <a:lnTo>
                        <a:pt x="148" y="315"/>
                      </a:lnTo>
                      <a:lnTo>
                        <a:pt x="147" y="315"/>
                      </a:lnTo>
                      <a:lnTo>
                        <a:pt x="146" y="316"/>
                      </a:lnTo>
                      <a:lnTo>
                        <a:pt x="146" y="317"/>
                      </a:lnTo>
                      <a:lnTo>
                        <a:pt x="145" y="317"/>
                      </a:lnTo>
                      <a:lnTo>
                        <a:pt x="144" y="316"/>
                      </a:lnTo>
                      <a:lnTo>
                        <a:pt x="143" y="315"/>
                      </a:lnTo>
                      <a:lnTo>
                        <a:pt x="142" y="316"/>
                      </a:lnTo>
                      <a:lnTo>
                        <a:pt x="141" y="316"/>
                      </a:lnTo>
                      <a:lnTo>
                        <a:pt x="141" y="315"/>
                      </a:lnTo>
                      <a:lnTo>
                        <a:pt x="141" y="314"/>
                      </a:lnTo>
                      <a:lnTo>
                        <a:pt x="142" y="314"/>
                      </a:lnTo>
                      <a:lnTo>
                        <a:pt x="142" y="313"/>
                      </a:lnTo>
                      <a:lnTo>
                        <a:pt x="141" y="313"/>
                      </a:lnTo>
                      <a:lnTo>
                        <a:pt x="141" y="314"/>
                      </a:lnTo>
                      <a:lnTo>
                        <a:pt x="141" y="313"/>
                      </a:lnTo>
                      <a:lnTo>
                        <a:pt x="140" y="313"/>
                      </a:lnTo>
                      <a:lnTo>
                        <a:pt x="141" y="313"/>
                      </a:lnTo>
                      <a:lnTo>
                        <a:pt x="141" y="312"/>
                      </a:lnTo>
                      <a:lnTo>
                        <a:pt x="142" y="311"/>
                      </a:lnTo>
                      <a:lnTo>
                        <a:pt x="142" y="310"/>
                      </a:lnTo>
                      <a:lnTo>
                        <a:pt x="142" y="308"/>
                      </a:lnTo>
                      <a:lnTo>
                        <a:pt x="142" y="307"/>
                      </a:lnTo>
                      <a:lnTo>
                        <a:pt x="141" y="307"/>
                      </a:lnTo>
                      <a:lnTo>
                        <a:pt x="139" y="307"/>
                      </a:lnTo>
                      <a:lnTo>
                        <a:pt x="138" y="306"/>
                      </a:lnTo>
                      <a:lnTo>
                        <a:pt x="138" y="305"/>
                      </a:lnTo>
                      <a:lnTo>
                        <a:pt x="139" y="302"/>
                      </a:lnTo>
                      <a:lnTo>
                        <a:pt x="139" y="301"/>
                      </a:lnTo>
                      <a:lnTo>
                        <a:pt x="139" y="300"/>
                      </a:lnTo>
                      <a:lnTo>
                        <a:pt x="139" y="299"/>
                      </a:lnTo>
                      <a:lnTo>
                        <a:pt x="138" y="298"/>
                      </a:lnTo>
                      <a:lnTo>
                        <a:pt x="138" y="297"/>
                      </a:lnTo>
                      <a:lnTo>
                        <a:pt x="137" y="295"/>
                      </a:lnTo>
                      <a:lnTo>
                        <a:pt x="137" y="294"/>
                      </a:lnTo>
                      <a:lnTo>
                        <a:pt x="136" y="293"/>
                      </a:lnTo>
                      <a:lnTo>
                        <a:pt x="135" y="293"/>
                      </a:lnTo>
                      <a:lnTo>
                        <a:pt x="134" y="294"/>
                      </a:lnTo>
                      <a:lnTo>
                        <a:pt x="133" y="294"/>
                      </a:lnTo>
                      <a:lnTo>
                        <a:pt x="129" y="295"/>
                      </a:lnTo>
                      <a:lnTo>
                        <a:pt x="130" y="296"/>
                      </a:lnTo>
                      <a:lnTo>
                        <a:pt x="130" y="297"/>
                      </a:lnTo>
                      <a:lnTo>
                        <a:pt x="129" y="297"/>
                      </a:lnTo>
                      <a:lnTo>
                        <a:pt x="128" y="297"/>
                      </a:lnTo>
                      <a:lnTo>
                        <a:pt x="127" y="296"/>
                      </a:lnTo>
                      <a:lnTo>
                        <a:pt x="124" y="295"/>
                      </a:lnTo>
                      <a:lnTo>
                        <a:pt x="123" y="294"/>
                      </a:lnTo>
                      <a:lnTo>
                        <a:pt x="123" y="293"/>
                      </a:lnTo>
                      <a:lnTo>
                        <a:pt x="124" y="292"/>
                      </a:lnTo>
                      <a:lnTo>
                        <a:pt x="125" y="291"/>
                      </a:lnTo>
                      <a:lnTo>
                        <a:pt x="126" y="290"/>
                      </a:lnTo>
                      <a:lnTo>
                        <a:pt x="126" y="289"/>
                      </a:lnTo>
                      <a:lnTo>
                        <a:pt x="126" y="288"/>
                      </a:lnTo>
                      <a:lnTo>
                        <a:pt x="125" y="287"/>
                      </a:lnTo>
                      <a:lnTo>
                        <a:pt x="125" y="286"/>
                      </a:lnTo>
                      <a:lnTo>
                        <a:pt x="126" y="285"/>
                      </a:lnTo>
                      <a:lnTo>
                        <a:pt x="125" y="284"/>
                      </a:lnTo>
                      <a:lnTo>
                        <a:pt x="125" y="283"/>
                      </a:lnTo>
                      <a:lnTo>
                        <a:pt x="125" y="282"/>
                      </a:lnTo>
                      <a:lnTo>
                        <a:pt x="126" y="282"/>
                      </a:lnTo>
                      <a:lnTo>
                        <a:pt x="126" y="281"/>
                      </a:lnTo>
                      <a:lnTo>
                        <a:pt x="127" y="281"/>
                      </a:lnTo>
                      <a:lnTo>
                        <a:pt x="127" y="280"/>
                      </a:lnTo>
                      <a:lnTo>
                        <a:pt x="126" y="279"/>
                      </a:lnTo>
                      <a:lnTo>
                        <a:pt x="123" y="279"/>
                      </a:lnTo>
                      <a:lnTo>
                        <a:pt x="122" y="278"/>
                      </a:lnTo>
                      <a:lnTo>
                        <a:pt x="121" y="278"/>
                      </a:lnTo>
                      <a:lnTo>
                        <a:pt x="120" y="278"/>
                      </a:lnTo>
                      <a:lnTo>
                        <a:pt x="119" y="278"/>
                      </a:lnTo>
                      <a:lnTo>
                        <a:pt x="119" y="277"/>
                      </a:lnTo>
                      <a:lnTo>
                        <a:pt x="119" y="276"/>
                      </a:lnTo>
                      <a:lnTo>
                        <a:pt x="118" y="273"/>
                      </a:lnTo>
                      <a:lnTo>
                        <a:pt x="118" y="270"/>
                      </a:lnTo>
                      <a:lnTo>
                        <a:pt x="118" y="269"/>
                      </a:lnTo>
                      <a:lnTo>
                        <a:pt x="117" y="267"/>
                      </a:lnTo>
                      <a:lnTo>
                        <a:pt x="117" y="266"/>
                      </a:lnTo>
                      <a:lnTo>
                        <a:pt x="117" y="265"/>
                      </a:lnTo>
                      <a:lnTo>
                        <a:pt x="118" y="265"/>
                      </a:lnTo>
                      <a:lnTo>
                        <a:pt x="120" y="265"/>
                      </a:lnTo>
                      <a:lnTo>
                        <a:pt x="120" y="264"/>
                      </a:lnTo>
                      <a:lnTo>
                        <a:pt x="120" y="263"/>
                      </a:lnTo>
                      <a:lnTo>
                        <a:pt x="117" y="263"/>
                      </a:lnTo>
                      <a:lnTo>
                        <a:pt x="116" y="263"/>
                      </a:lnTo>
                      <a:lnTo>
                        <a:pt x="116" y="262"/>
                      </a:lnTo>
                      <a:lnTo>
                        <a:pt x="115" y="258"/>
                      </a:lnTo>
                      <a:lnTo>
                        <a:pt x="115" y="257"/>
                      </a:lnTo>
                      <a:lnTo>
                        <a:pt x="115" y="256"/>
                      </a:lnTo>
                      <a:lnTo>
                        <a:pt x="115" y="255"/>
                      </a:lnTo>
                      <a:lnTo>
                        <a:pt x="116" y="255"/>
                      </a:lnTo>
                      <a:lnTo>
                        <a:pt x="117" y="255"/>
                      </a:lnTo>
                      <a:lnTo>
                        <a:pt x="118" y="255"/>
                      </a:lnTo>
                      <a:lnTo>
                        <a:pt x="118" y="254"/>
                      </a:lnTo>
                      <a:lnTo>
                        <a:pt x="118" y="253"/>
                      </a:lnTo>
                      <a:lnTo>
                        <a:pt x="117" y="253"/>
                      </a:lnTo>
                      <a:lnTo>
                        <a:pt x="116" y="254"/>
                      </a:lnTo>
                      <a:lnTo>
                        <a:pt x="116" y="253"/>
                      </a:lnTo>
                      <a:lnTo>
                        <a:pt x="115" y="253"/>
                      </a:lnTo>
                      <a:lnTo>
                        <a:pt x="115" y="252"/>
                      </a:lnTo>
                      <a:lnTo>
                        <a:pt x="114" y="250"/>
                      </a:lnTo>
                      <a:lnTo>
                        <a:pt x="114" y="249"/>
                      </a:lnTo>
                      <a:lnTo>
                        <a:pt x="115" y="249"/>
                      </a:lnTo>
                      <a:lnTo>
                        <a:pt x="115" y="248"/>
                      </a:lnTo>
                      <a:lnTo>
                        <a:pt x="116" y="247"/>
                      </a:lnTo>
                      <a:lnTo>
                        <a:pt x="117" y="247"/>
                      </a:lnTo>
                      <a:lnTo>
                        <a:pt x="118" y="247"/>
                      </a:lnTo>
                      <a:lnTo>
                        <a:pt x="120" y="246"/>
                      </a:lnTo>
                      <a:lnTo>
                        <a:pt x="120" y="245"/>
                      </a:lnTo>
                      <a:lnTo>
                        <a:pt x="121" y="245"/>
                      </a:lnTo>
                      <a:lnTo>
                        <a:pt x="121" y="244"/>
                      </a:lnTo>
                      <a:lnTo>
                        <a:pt x="120" y="243"/>
                      </a:lnTo>
                      <a:lnTo>
                        <a:pt x="119" y="242"/>
                      </a:lnTo>
                      <a:lnTo>
                        <a:pt x="119" y="241"/>
                      </a:lnTo>
                      <a:lnTo>
                        <a:pt x="121" y="239"/>
                      </a:lnTo>
                      <a:lnTo>
                        <a:pt x="122" y="238"/>
                      </a:lnTo>
                      <a:lnTo>
                        <a:pt x="123" y="238"/>
                      </a:lnTo>
                      <a:lnTo>
                        <a:pt x="123" y="237"/>
                      </a:lnTo>
                      <a:lnTo>
                        <a:pt x="122" y="237"/>
                      </a:lnTo>
                      <a:lnTo>
                        <a:pt x="121" y="236"/>
                      </a:lnTo>
                      <a:lnTo>
                        <a:pt x="121" y="235"/>
                      </a:lnTo>
                      <a:lnTo>
                        <a:pt x="121" y="234"/>
                      </a:lnTo>
                      <a:lnTo>
                        <a:pt x="120" y="234"/>
                      </a:lnTo>
                      <a:lnTo>
                        <a:pt x="120" y="233"/>
                      </a:lnTo>
                      <a:lnTo>
                        <a:pt x="120" y="232"/>
                      </a:lnTo>
                      <a:lnTo>
                        <a:pt x="121" y="232"/>
                      </a:lnTo>
                      <a:lnTo>
                        <a:pt x="121" y="230"/>
                      </a:lnTo>
                      <a:lnTo>
                        <a:pt x="121" y="229"/>
                      </a:lnTo>
                      <a:lnTo>
                        <a:pt x="121" y="228"/>
                      </a:lnTo>
                      <a:lnTo>
                        <a:pt x="119" y="227"/>
                      </a:lnTo>
                      <a:lnTo>
                        <a:pt x="118" y="226"/>
                      </a:lnTo>
                      <a:lnTo>
                        <a:pt x="117" y="225"/>
                      </a:lnTo>
                      <a:lnTo>
                        <a:pt x="116" y="224"/>
                      </a:lnTo>
                      <a:lnTo>
                        <a:pt x="115" y="224"/>
                      </a:lnTo>
                      <a:lnTo>
                        <a:pt x="114" y="224"/>
                      </a:lnTo>
                      <a:lnTo>
                        <a:pt x="114" y="223"/>
                      </a:lnTo>
                      <a:lnTo>
                        <a:pt x="113" y="223"/>
                      </a:lnTo>
                      <a:lnTo>
                        <a:pt x="113" y="222"/>
                      </a:lnTo>
                      <a:lnTo>
                        <a:pt x="114" y="222"/>
                      </a:lnTo>
                      <a:lnTo>
                        <a:pt x="115" y="222"/>
                      </a:lnTo>
                      <a:lnTo>
                        <a:pt x="115" y="221"/>
                      </a:lnTo>
                      <a:lnTo>
                        <a:pt x="115" y="220"/>
                      </a:lnTo>
                      <a:lnTo>
                        <a:pt x="115" y="219"/>
                      </a:lnTo>
                      <a:lnTo>
                        <a:pt x="115" y="217"/>
                      </a:lnTo>
                      <a:lnTo>
                        <a:pt x="115" y="215"/>
                      </a:lnTo>
                      <a:lnTo>
                        <a:pt x="115" y="214"/>
                      </a:lnTo>
                      <a:lnTo>
                        <a:pt x="115" y="213"/>
                      </a:lnTo>
                      <a:lnTo>
                        <a:pt x="114" y="213"/>
                      </a:lnTo>
                      <a:lnTo>
                        <a:pt x="114" y="212"/>
                      </a:lnTo>
                      <a:lnTo>
                        <a:pt x="113" y="212"/>
                      </a:lnTo>
                      <a:lnTo>
                        <a:pt x="112" y="211"/>
                      </a:lnTo>
                      <a:lnTo>
                        <a:pt x="111" y="211"/>
                      </a:lnTo>
                      <a:lnTo>
                        <a:pt x="110" y="211"/>
                      </a:lnTo>
                      <a:lnTo>
                        <a:pt x="110" y="210"/>
                      </a:lnTo>
                      <a:lnTo>
                        <a:pt x="109" y="210"/>
                      </a:lnTo>
                      <a:lnTo>
                        <a:pt x="109" y="209"/>
                      </a:lnTo>
                      <a:lnTo>
                        <a:pt x="110" y="209"/>
                      </a:lnTo>
                      <a:lnTo>
                        <a:pt x="110" y="208"/>
                      </a:lnTo>
                      <a:lnTo>
                        <a:pt x="111" y="207"/>
                      </a:lnTo>
                      <a:lnTo>
                        <a:pt x="111" y="206"/>
                      </a:lnTo>
                      <a:lnTo>
                        <a:pt x="110" y="205"/>
                      </a:lnTo>
                      <a:lnTo>
                        <a:pt x="110" y="204"/>
                      </a:lnTo>
                      <a:lnTo>
                        <a:pt x="109" y="203"/>
                      </a:lnTo>
                      <a:lnTo>
                        <a:pt x="109" y="202"/>
                      </a:lnTo>
                      <a:lnTo>
                        <a:pt x="110" y="201"/>
                      </a:lnTo>
                      <a:lnTo>
                        <a:pt x="109" y="200"/>
                      </a:lnTo>
                      <a:lnTo>
                        <a:pt x="108" y="200"/>
                      </a:lnTo>
                      <a:lnTo>
                        <a:pt x="108" y="199"/>
                      </a:lnTo>
                      <a:lnTo>
                        <a:pt x="108" y="198"/>
                      </a:lnTo>
                      <a:lnTo>
                        <a:pt x="108" y="197"/>
                      </a:lnTo>
                      <a:lnTo>
                        <a:pt x="109" y="197"/>
                      </a:lnTo>
                      <a:lnTo>
                        <a:pt x="110" y="197"/>
                      </a:lnTo>
                      <a:lnTo>
                        <a:pt x="111" y="196"/>
                      </a:lnTo>
                      <a:lnTo>
                        <a:pt x="112" y="194"/>
                      </a:lnTo>
                      <a:lnTo>
                        <a:pt x="112" y="193"/>
                      </a:lnTo>
                      <a:lnTo>
                        <a:pt x="112" y="192"/>
                      </a:lnTo>
                      <a:lnTo>
                        <a:pt x="111" y="192"/>
                      </a:lnTo>
                      <a:lnTo>
                        <a:pt x="111" y="191"/>
                      </a:lnTo>
                      <a:lnTo>
                        <a:pt x="111" y="190"/>
                      </a:lnTo>
                      <a:lnTo>
                        <a:pt x="112" y="188"/>
                      </a:lnTo>
                      <a:lnTo>
                        <a:pt x="113" y="188"/>
                      </a:lnTo>
                      <a:lnTo>
                        <a:pt x="114" y="186"/>
                      </a:lnTo>
                      <a:lnTo>
                        <a:pt x="115" y="185"/>
                      </a:lnTo>
                      <a:lnTo>
                        <a:pt x="116" y="185"/>
                      </a:lnTo>
                      <a:lnTo>
                        <a:pt x="116" y="184"/>
                      </a:lnTo>
                      <a:lnTo>
                        <a:pt x="116" y="183"/>
                      </a:lnTo>
                      <a:lnTo>
                        <a:pt x="117" y="181"/>
                      </a:lnTo>
                      <a:lnTo>
                        <a:pt x="117" y="180"/>
                      </a:lnTo>
                      <a:lnTo>
                        <a:pt x="118" y="180"/>
                      </a:lnTo>
                      <a:lnTo>
                        <a:pt x="118" y="179"/>
                      </a:lnTo>
                      <a:lnTo>
                        <a:pt x="118" y="178"/>
                      </a:lnTo>
                      <a:lnTo>
                        <a:pt x="118" y="177"/>
                      </a:lnTo>
                      <a:lnTo>
                        <a:pt x="117" y="175"/>
                      </a:lnTo>
                      <a:lnTo>
                        <a:pt x="117" y="174"/>
                      </a:lnTo>
                      <a:lnTo>
                        <a:pt x="117" y="173"/>
                      </a:lnTo>
                      <a:lnTo>
                        <a:pt x="117" y="172"/>
                      </a:lnTo>
                      <a:lnTo>
                        <a:pt x="118" y="172"/>
                      </a:lnTo>
                      <a:lnTo>
                        <a:pt x="117" y="170"/>
                      </a:lnTo>
                      <a:lnTo>
                        <a:pt x="117" y="169"/>
                      </a:lnTo>
                      <a:lnTo>
                        <a:pt x="117" y="168"/>
                      </a:lnTo>
                      <a:lnTo>
                        <a:pt x="116" y="168"/>
                      </a:lnTo>
                      <a:lnTo>
                        <a:pt x="116" y="167"/>
                      </a:lnTo>
                      <a:lnTo>
                        <a:pt x="115" y="166"/>
                      </a:lnTo>
                      <a:lnTo>
                        <a:pt x="115" y="165"/>
                      </a:lnTo>
                      <a:lnTo>
                        <a:pt x="115" y="164"/>
                      </a:lnTo>
                      <a:lnTo>
                        <a:pt x="116" y="161"/>
                      </a:lnTo>
                      <a:lnTo>
                        <a:pt x="116" y="160"/>
                      </a:lnTo>
                      <a:lnTo>
                        <a:pt x="116" y="159"/>
                      </a:lnTo>
                      <a:lnTo>
                        <a:pt x="115" y="159"/>
                      </a:lnTo>
                      <a:lnTo>
                        <a:pt x="115" y="158"/>
                      </a:lnTo>
                      <a:lnTo>
                        <a:pt x="115" y="157"/>
                      </a:lnTo>
                      <a:lnTo>
                        <a:pt x="115" y="156"/>
                      </a:lnTo>
                      <a:lnTo>
                        <a:pt x="115" y="155"/>
                      </a:lnTo>
                      <a:lnTo>
                        <a:pt x="116" y="154"/>
                      </a:lnTo>
                      <a:lnTo>
                        <a:pt x="116" y="153"/>
                      </a:lnTo>
                      <a:lnTo>
                        <a:pt x="117" y="151"/>
                      </a:lnTo>
                      <a:lnTo>
                        <a:pt x="118" y="151"/>
                      </a:lnTo>
                      <a:lnTo>
                        <a:pt x="118" y="150"/>
                      </a:lnTo>
                      <a:lnTo>
                        <a:pt x="118" y="149"/>
                      </a:lnTo>
                      <a:lnTo>
                        <a:pt x="118" y="148"/>
                      </a:lnTo>
                      <a:lnTo>
                        <a:pt x="116" y="147"/>
                      </a:lnTo>
                      <a:lnTo>
                        <a:pt x="115" y="147"/>
                      </a:lnTo>
                      <a:lnTo>
                        <a:pt x="115" y="146"/>
                      </a:lnTo>
                      <a:lnTo>
                        <a:pt x="115" y="144"/>
                      </a:lnTo>
                      <a:lnTo>
                        <a:pt x="113" y="142"/>
                      </a:lnTo>
                      <a:lnTo>
                        <a:pt x="113" y="141"/>
                      </a:lnTo>
                      <a:lnTo>
                        <a:pt x="113" y="140"/>
                      </a:lnTo>
                      <a:lnTo>
                        <a:pt x="112" y="139"/>
                      </a:lnTo>
                      <a:lnTo>
                        <a:pt x="111" y="138"/>
                      </a:lnTo>
                      <a:lnTo>
                        <a:pt x="109" y="137"/>
                      </a:lnTo>
                      <a:lnTo>
                        <a:pt x="108" y="136"/>
                      </a:lnTo>
                      <a:lnTo>
                        <a:pt x="107" y="136"/>
                      </a:lnTo>
                      <a:lnTo>
                        <a:pt x="106" y="136"/>
                      </a:lnTo>
                      <a:lnTo>
                        <a:pt x="105" y="136"/>
                      </a:lnTo>
                      <a:lnTo>
                        <a:pt x="106" y="136"/>
                      </a:lnTo>
                      <a:lnTo>
                        <a:pt x="106" y="137"/>
                      </a:lnTo>
                      <a:lnTo>
                        <a:pt x="105" y="138"/>
                      </a:lnTo>
                      <a:lnTo>
                        <a:pt x="103" y="139"/>
                      </a:lnTo>
                      <a:lnTo>
                        <a:pt x="102" y="139"/>
                      </a:lnTo>
                      <a:lnTo>
                        <a:pt x="102" y="140"/>
                      </a:lnTo>
                      <a:lnTo>
                        <a:pt x="103" y="140"/>
                      </a:lnTo>
                      <a:lnTo>
                        <a:pt x="102" y="140"/>
                      </a:lnTo>
                      <a:lnTo>
                        <a:pt x="101" y="140"/>
                      </a:lnTo>
                      <a:lnTo>
                        <a:pt x="101" y="141"/>
                      </a:lnTo>
                      <a:lnTo>
                        <a:pt x="101" y="142"/>
                      </a:lnTo>
                      <a:lnTo>
                        <a:pt x="101" y="143"/>
                      </a:lnTo>
                      <a:lnTo>
                        <a:pt x="101" y="144"/>
                      </a:lnTo>
                      <a:lnTo>
                        <a:pt x="102" y="144"/>
                      </a:lnTo>
                      <a:lnTo>
                        <a:pt x="101" y="144"/>
                      </a:lnTo>
                      <a:lnTo>
                        <a:pt x="101" y="145"/>
                      </a:lnTo>
                      <a:lnTo>
                        <a:pt x="100" y="145"/>
                      </a:lnTo>
                      <a:lnTo>
                        <a:pt x="99" y="145"/>
                      </a:lnTo>
                      <a:lnTo>
                        <a:pt x="99" y="144"/>
                      </a:lnTo>
                      <a:lnTo>
                        <a:pt x="99" y="145"/>
                      </a:lnTo>
                      <a:lnTo>
                        <a:pt x="99" y="146"/>
                      </a:lnTo>
                      <a:lnTo>
                        <a:pt x="98" y="146"/>
                      </a:lnTo>
                      <a:lnTo>
                        <a:pt x="97" y="146"/>
                      </a:lnTo>
                      <a:lnTo>
                        <a:pt x="97" y="147"/>
                      </a:lnTo>
                      <a:lnTo>
                        <a:pt x="96" y="147"/>
                      </a:lnTo>
                      <a:lnTo>
                        <a:pt x="96" y="148"/>
                      </a:lnTo>
                      <a:lnTo>
                        <a:pt x="97" y="148"/>
                      </a:lnTo>
                      <a:lnTo>
                        <a:pt x="97" y="149"/>
                      </a:lnTo>
                      <a:lnTo>
                        <a:pt x="96" y="149"/>
                      </a:lnTo>
                      <a:lnTo>
                        <a:pt x="94" y="149"/>
                      </a:lnTo>
                      <a:lnTo>
                        <a:pt x="94" y="148"/>
                      </a:lnTo>
                      <a:lnTo>
                        <a:pt x="93" y="148"/>
                      </a:lnTo>
                      <a:lnTo>
                        <a:pt x="92" y="149"/>
                      </a:lnTo>
                      <a:lnTo>
                        <a:pt x="91" y="149"/>
                      </a:lnTo>
                      <a:lnTo>
                        <a:pt x="91" y="148"/>
                      </a:lnTo>
                      <a:lnTo>
                        <a:pt x="91" y="147"/>
                      </a:lnTo>
                      <a:lnTo>
                        <a:pt x="91" y="146"/>
                      </a:lnTo>
                      <a:lnTo>
                        <a:pt x="91" y="147"/>
                      </a:lnTo>
                      <a:lnTo>
                        <a:pt x="90" y="147"/>
                      </a:lnTo>
                      <a:lnTo>
                        <a:pt x="90" y="146"/>
                      </a:lnTo>
                      <a:lnTo>
                        <a:pt x="90" y="145"/>
                      </a:lnTo>
                      <a:lnTo>
                        <a:pt x="89" y="146"/>
                      </a:lnTo>
                      <a:lnTo>
                        <a:pt x="89" y="145"/>
                      </a:lnTo>
                      <a:lnTo>
                        <a:pt x="88" y="145"/>
                      </a:lnTo>
                      <a:lnTo>
                        <a:pt x="87" y="146"/>
                      </a:lnTo>
                      <a:lnTo>
                        <a:pt x="87" y="147"/>
                      </a:lnTo>
                      <a:lnTo>
                        <a:pt x="86" y="147"/>
                      </a:lnTo>
                      <a:lnTo>
                        <a:pt x="85" y="147"/>
                      </a:lnTo>
                      <a:lnTo>
                        <a:pt x="86" y="146"/>
                      </a:lnTo>
                      <a:lnTo>
                        <a:pt x="86" y="145"/>
                      </a:lnTo>
                      <a:lnTo>
                        <a:pt x="85" y="144"/>
                      </a:lnTo>
                      <a:lnTo>
                        <a:pt x="86" y="143"/>
                      </a:lnTo>
                      <a:lnTo>
                        <a:pt x="87" y="144"/>
                      </a:lnTo>
                      <a:lnTo>
                        <a:pt x="88" y="143"/>
                      </a:lnTo>
                      <a:lnTo>
                        <a:pt x="87" y="143"/>
                      </a:lnTo>
                      <a:lnTo>
                        <a:pt x="87" y="142"/>
                      </a:lnTo>
                      <a:lnTo>
                        <a:pt x="86" y="142"/>
                      </a:lnTo>
                      <a:lnTo>
                        <a:pt x="86" y="143"/>
                      </a:lnTo>
                      <a:lnTo>
                        <a:pt x="84" y="143"/>
                      </a:lnTo>
                      <a:lnTo>
                        <a:pt x="83" y="143"/>
                      </a:lnTo>
                      <a:lnTo>
                        <a:pt x="83" y="144"/>
                      </a:lnTo>
                      <a:lnTo>
                        <a:pt x="83" y="145"/>
                      </a:lnTo>
                      <a:lnTo>
                        <a:pt x="82" y="145"/>
                      </a:lnTo>
                      <a:lnTo>
                        <a:pt x="81" y="144"/>
                      </a:lnTo>
                      <a:lnTo>
                        <a:pt x="81" y="143"/>
                      </a:lnTo>
                      <a:lnTo>
                        <a:pt x="80" y="143"/>
                      </a:lnTo>
                      <a:lnTo>
                        <a:pt x="81" y="142"/>
                      </a:lnTo>
                      <a:lnTo>
                        <a:pt x="81" y="141"/>
                      </a:lnTo>
                      <a:lnTo>
                        <a:pt x="80" y="141"/>
                      </a:lnTo>
                      <a:lnTo>
                        <a:pt x="80" y="142"/>
                      </a:lnTo>
                      <a:lnTo>
                        <a:pt x="80" y="143"/>
                      </a:lnTo>
                      <a:lnTo>
                        <a:pt x="80" y="144"/>
                      </a:lnTo>
                      <a:lnTo>
                        <a:pt x="80" y="145"/>
                      </a:lnTo>
                      <a:lnTo>
                        <a:pt x="79" y="145"/>
                      </a:lnTo>
                      <a:lnTo>
                        <a:pt x="79" y="146"/>
                      </a:lnTo>
                      <a:lnTo>
                        <a:pt x="79" y="145"/>
                      </a:lnTo>
                      <a:lnTo>
                        <a:pt x="78" y="145"/>
                      </a:lnTo>
                      <a:lnTo>
                        <a:pt x="78" y="146"/>
                      </a:lnTo>
                      <a:lnTo>
                        <a:pt x="78" y="145"/>
                      </a:lnTo>
                      <a:lnTo>
                        <a:pt x="77" y="144"/>
                      </a:lnTo>
                      <a:lnTo>
                        <a:pt x="78" y="144"/>
                      </a:lnTo>
                      <a:lnTo>
                        <a:pt x="78" y="143"/>
                      </a:lnTo>
                      <a:lnTo>
                        <a:pt x="77" y="143"/>
                      </a:lnTo>
                      <a:lnTo>
                        <a:pt x="77" y="144"/>
                      </a:lnTo>
                      <a:lnTo>
                        <a:pt x="76" y="144"/>
                      </a:lnTo>
                      <a:lnTo>
                        <a:pt x="76" y="145"/>
                      </a:lnTo>
                      <a:lnTo>
                        <a:pt x="75" y="145"/>
                      </a:lnTo>
                      <a:lnTo>
                        <a:pt x="75" y="146"/>
                      </a:lnTo>
                      <a:lnTo>
                        <a:pt x="74" y="146"/>
                      </a:lnTo>
                      <a:lnTo>
                        <a:pt x="73" y="146"/>
                      </a:lnTo>
                      <a:lnTo>
                        <a:pt x="73" y="145"/>
                      </a:lnTo>
                      <a:lnTo>
                        <a:pt x="73" y="144"/>
                      </a:lnTo>
                      <a:lnTo>
                        <a:pt x="73" y="143"/>
                      </a:lnTo>
                      <a:lnTo>
                        <a:pt x="72" y="143"/>
                      </a:lnTo>
                      <a:lnTo>
                        <a:pt x="71" y="143"/>
                      </a:lnTo>
                      <a:lnTo>
                        <a:pt x="71" y="144"/>
                      </a:lnTo>
                      <a:lnTo>
                        <a:pt x="70" y="144"/>
                      </a:lnTo>
                      <a:lnTo>
                        <a:pt x="69" y="144"/>
                      </a:lnTo>
                      <a:lnTo>
                        <a:pt x="69" y="143"/>
                      </a:lnTo>
                      <a:lnTo>
                        <a:pt x="69" y="144"/>
                      </a:lnTo>
                      <a:lnTo>
                        <a:pt x="68" y="144"/>
                      </a:lnTo>
                      <a:lnTo>
                        <a:pt x="67" y="144"/>
                      </a:lnTo>
                      <a:lnTo>
                        <a:pt x="66" y="144"/>
                      </a:lnTo>
                      <a:lnTo>
                        <a:pt x="66" y="145"/>
                      </a:lnTo>
                      <a:lnTo>
                        <a:pt x="65" y="145"/>
                      </a:lnTo>
                      <a:lnTo>
                        <a:pt x="65" y="146"/>
                      </a:lnTo>
                      <a:lnTo>
                        <a:pt x="65" y="147"/>
                      </a:lnTo>
                      <a:lnTo>
                        <a:pt x="66" y="147"/>
                      </a:lnTo>
                      <a:lnTo>
                        <a:pt x="65" y="147"/>
                      </a:lnTo>
                      <a:lnTo>
                        <a:pt x="64" y="147"/>
                      </a:lnTo>
                      <a:lnTo>
                        <a:pt x="64" y="148"/>
                      </a:lnTo>
                      <a:lnTo>
                        <a:pt x="64" y="147"/>
                      </a:lnTo>
                      <a:lnTo>
                        <a:pt x="63" y="147"/>
                      </a:lnTo>
                      <a:lnTo>
                        <a:pt x="63" y="146"/>
                      </a:lnTo>
                      <a:lnTo>
                        <a:pt x="63" y="147"/>
                      </a:lnTo>
                      <a:lnTo>
                        <a:pt x="62" y="147"/>
                      </a:lnTo>
                      <a:lnTo>
                        <a:pt x="61" y="148"/>
                      </a:lnTo>
                      <a:lnTo>
                        <a:pt x="60" y="147"/>
                      </a:lnTo>
                      <a:lnTo>
                        <a:pt x="60" y="146"/>
                      </a:lnTo>
                      <a:lnTo>
                        <a:pt x="59" y="146"/>
                      </a:lnTo>
                      <a:lnTo>
                        <a:pt x="58" y="146"/>
                      </a:lnTo>
                      <a:lnTo>
                        <a:pt x="57" y="146"/>
                      </a:lnTo>
                      <a:lnTo>
                        <a:pt x="56" y="146"/>
                      </a:lnTo>
                      <a:lnTo>
                        <a:pt x="56" y="147"/>
                      </a:lnTo>
                      <a:lnTo>
                        <a:pt x="57" y="147"/>
                      </a:lnTo>
                      <a:lnTo>
                        <a:pt x="56" y="147"/>
                      </a:lnTo>
                      <a:lnTo>
                        <a:pt x="56" y="148"/>
                      </a:lnTo>
                      <a:lnTo>
                        <a:pt x="55" y="148"/>
                      </a:lnTo>
                      <a:lnTo>
                        <a:pt x="55" y="147"/>
                      </a:lnTo>
                      <a:lnTo>
                        <a:pt x="55" y="146"/>
                      </a:lnTo>
                      <a:lnTo>
                        <a:pt x="54" y="146"/>
                      </a:lnTo>
                      <a:lnTo>
                        <a:pt x="53" y="147"/>
                      </a:lnTo>
                      <a:lnTo>
                        <a:pt x="53" y="146"/>
                      </a:lnTo>
                      <a:lnTo>
                        <a:pt x="52" y="146"/>
                      </a:lnTo>
                      <a:lnTo>
                        <a:pt x="51" y="147"/>
                      </a:lnTo>
                      <a:lnTo>
                        <a:pt x="51" y="146"/>
                      </a:lnTo>
                      <a:lnTo>
                        <a:pt x="50" y="146"/>
                      </a:lnTo>
                      <a:lnTo>
                        <a:pt x="50" y="147"/>
                      </a:lnTo>
                      <a:lnTo>
                        <a:pt x="49" y="147"/>
                      </a:lnTo>
                      <a:lnTo>
                        <a:pt x="49" y="148"/>
                      </a:lnTo>
                      <a:lnTo>
                        <a:pt x="48" y="148"/>
                      </a:lnTo>
                      <a:lnTo>
                        <a:pt x="48" y="149"/>
                      </a:lnTo>
                      <a:lnTo>
                        <a:pt x="47" y="149"/>
                      </a:lnTo>
                      <a:lnTo>
                        <a:pt x="48" y="150"/>
                      </a:lnTo>
                      <a:lnTo>
                        <a:pt x="47" y="150"/>
                      </a:lnTo>
                      <a:lnTo>
                        <a:pt x="46" y="150"/>
                      </a:lnTo>
                      <a:lnTo>
                        <a:pt x="45" y="149"/>
                      </a:lnTo>
                      <a:lnTo>
                        <a:pt x="44" y="149"/>
                      </a:lnTo>
                      <a:lnTo>
                        <a:pt x="44" y="150"/>
                      </a:lnTo>
                      <a:lnTo>
                        <a:pt x="44" y="149"/>
                      </a:lnTo>
                      <a:lnTo>
                        <a:pt x="44" y="150"/>
                      </a:lnTo>
                      <a:lnTo>
                        <a:pt x="43" y="150"/>
                      </a:lnTo>
                      <a:lnTo>
                        <a:pt x="42" y="150"/>
                      </a:lnTo>
                      <a:lnTo>
                        <a:pt x="41" y="150"/>
                      </a:lnTo>
                      <a:lnTo>
                        <a:pt x="41" y="151"/>
                      </a:lnTo>
                      <a:lnTo>
                        <a:pt x="40" y="151"/>
                      </a:lnTo>
                      <a:lnTo>
                        <a:pt x="39" y="150"/>
                      </a:lnTo>
                      <a:lnTo>
                        <a:pt x="39" y="151"/>
                      </a:lnTo>
                      <a:lnTo>
                        <a:pt x="39" y="150"/>
                      </a:lnTo>
                      <a:lnTo>
                        <a:pt x="38" y="150"/>
                      </a:lnTo>
                      <a:lnTo>
                        <a:pt x="38" y="151"/>
                      </a:lnTo>
                      <a:lnTo>
                        <a:pt x="37" y="151"/>
                      </a:lnTo>
                      <a:lnTo>
                        <a:pt x="36" y="151"/>
                      </a:lnTo>
                      <a:lnTo>
                        <a:pt x="35" y="152"/>
                      </a:lnTo>
                      <a:lnTo>
                        <a:pt x="35" y="153"/>
                      </a:lnTo>
                      <a:lnTo>
                        <a:pt x="33" y="153"/>
                      </a:lnTo>
                      <a:lnTo>
                        <a:pt x="32" y="153"/>
                      </a:lnTo>
                      <a:lnTo>
                        <a:pt x="31" y="153"/>
                      </a:lnTo>
                      <a:lnTo>
                        <a:pt x="32" y="153"/>
                      </a:lnTo>
                      <a:lnTo>
                        <a:pt x="31" y="153"/>
                      </a:lnTo>
                      <a:lnTo>
                        <a:pt x="31" y="154"/>
                      </a:lnTo>
                      <a:lnTo>
                        <a:pt x="30" y="155"/>
                      </a:lnTo>
                      <a:lnTo>
                        <a:pt x="31" y="155"/>
                      </a:lnTo>
                      <a:lnTo>
                        <a:pt x="30" y="156"/>
                      </a:lnTo>
                      <a:lnTo>
                        <a:pt x="29" y="155"/>
                      </a:lnTo>
                      <a:lnTo>
                        <a:pt x="30" y="154"/>
                      </a:lnTo>
                      <a:lnTo>
                        <a:pt x="30" y="153"/>
                      </a:lnTo>
                      <a:lnTo>
                        <a:pt x="29" y="153"/>
                      </a:lnTo>
                      <a:lnTo>
                        <a:pt x="28" y="154"/>
                      </a:lnTo>
                      <a:lnTo>
                        <a:pt x="27" y="154"/>
                      </a:lnTo>
                      <a:lnTo>
                        <a:pt x="28" y="154"/>
                      </a:lnTo>
                      <a:lnTo>
                        <a:pt x="27" y="154"/>
                      </a:lnTo>
                      <a:lnTo>
                        <a:pt x="27" y="153"/>
                      </a:lnTo>
                      <a:lnTo>
                        <a:pt x="26" y="153"/>
                      </a:lnTo>
                      <a:lnTo>
                        <a:pt x="25" y="154"/>
                      </a:lnTo>
                      <a:lnTo>
                        <a:pt x="25" y="155"/>
                      </a:lnTo>
                      <a:lnTo>
                        <a:pt x="24" y="155"/>
                      </a:lnTo>
                      <a:lnTo>
                        <a:pt x="24" y="154"/>
                      </a:lnTo>
                      <a:lnTo>
                        <a:pt x="23" y="154"/>
                      </a:lnTo>
                      <a:lnTo>
                        <a:pt x="23" y="155"/>
                      </a:lnTo>
                      <a:lnTo>
                        <a:pt x="22" y="155"/>
                      </a:lnTo>
                      <a:lnTo>
                        <a:pt x="21" y="154"/>
                      </a:lnTo>
                      <a:lnTo>
                        <a:pt x="21" y="155"/>
                      </a:lnTo>
                      <a:lnTo>
                        <a:pt x="20" y="155"/>
                      </a:lnTo>
                      <a:lnTo>
                        <a:pt x="19" y="155"/>
                      </a:lnTo>
                      <a:lnTo>
                        <a:pt x="19" y="156"/>
                      </a:lnTo>
                      <a:lnTo>
                        <a:pt x="18" y="155"/>
                      </a:lnTo>
                      <a:lnTo>
                        <a:pt x="18" y="156"/>
                      </a:lnTo>
                      <a:lnTo>
                        <a:pt x="18" y="157"/>
                      </a:lnTo>
                      <a:lnTo>
                        <a:pt x="17" y="156"/>
                      </a:lnTo>
                      <a:lnTo>
                        <a:pt x="16" y="156"/>
                      </a:lnTo>
                      <a:lnTo>
                        <a:pt x="15" y="156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10" name="Freeform 4717"/>
                <p:cNvSpPr>
                  <a:spLocks/>
                </p:cNvSpPr>
                <p:nvPr/>
              </p:nvSpPr>
              <p:spPr bwMode="auto">
                <a:xfrm>
                  <a:off x="577851" y="1395413"/>
                  <a:ext cx="2203450" cy="1485900"/>
                </a:xfrm>
                <a:custGeom>
                  <a:avLst/>
                  <a:gdLst>
                    <a:gd name="T0" fmla="*/ 2147483646 w 1388"/>
                    <a:gd name="T1" fmla="*/ 2147483646 h 936"/>
                    <a:gd name="T2" fmla="*/ 2147483646 w 1388"/>
                    <a:gd name="T3" fmla="*/ 2147483646 h 936"/>
                    <a:gd name="T4" fmla="*/ 2147483646 w 1388"/>
                    <a:gd name="T5" fmla="*/ 2147483646 h 936"/>
                    <a:gd name="T6" fmla="*/ 2147483646 w 1388"/>
                    <a:gd name="T7" fmla="*/ 2147483646 h 936"/>
                    <a:gd name="T8" fmla="*/ 2147483646 w 1388"/>
                    <a:gd name="T9" fmla="*/ 2147483646 h 936"/>
                    <a:gd name="T10" fmla="*/ 2147483646 w 1388"/>
                    <a:gd name="T11" fmla="*/ 2147483646 h 936"/>
                    <a:gd name="T12" fmla="*/ 2147483646 w 1388"/>
                    <a:gd name="T13" fmla="*/ 2147483646 h 936"/>
                    <a:gd name="T14" fmla="*/ 2147483646 w 1388"/>
                    <a:gd name="T15" fmla="*/ 2147483646 h 936"/>
                    <a:gd name="T16" fmla="*/ 2147483646 w 1388"/>
                    <a:gd name="T17" fmla="*/ 2147483646 h 936"/>
                    <a:gd name="T18" fmla="*/ 2147483646 w 1388"/>
                    <a:gd name="T19" fmla="*/ 2147483646 h 936"/>
                    <a:gd name="T20" fmla="*/ 2147483646 w 1388"/>
                    <a:gd name="T21" fmla="*/ 2147483646 h 936"/>
                    <a:gd name="T22" fmla="*/ 2147483646 w 1388"/>
                    <a:gd name="T23" fmla="*/ 2147483646 h 936"/>
                    <a:gd name="T24" fmla="*/ 2147483646 w 1388"/>
                    <a:gd name="T25" fmla="*/ 2147483646 h 936"/>
                    <a:gd name="T26" fmla="*/ 2147483646 w 1388"/>
                    <a:gd name="T27" fmla="*/ 2147483646 h 936"/>
                    <a:gd name="T28" fmla="*/ 2147483646 w 1388"/>
                    <a:gd name="T29" fmla="*/ 2147483646 h 936"/>
                    <a:gd name="T30" fmla="*/ 2147483646 w 1388"/>
                    <a:gd name="T31" fmla="*/ 2147483646 h 936"/>
                    <a:gd name="T32" fmla="*/ 2147483646 w 1388"/>
                    <a:gd name="T33" fmla="*/ 2147483646 h 936"/>
                    <a:gd name="T34" fmla="*/ 2147483646 w 1388"/>
                    <a:gd name="T35" fmla="*/ 2147483646 h 936"/>
                    <a:gd name="T36" fmla="*/ 2147483646 w 1388"/>
                    <a:gd name="T37" fmla="*/ 2147483646 h 936"/>
                    <a:gd name="T38" fmla="*/ 2147483646 w 1388"/>
                    <a:gd name="T39" fmla="*/ 2147483646 h 936"/>
                    <a:gd name="T40" fmla="*/ 2147483646 w 1388"/>
                    <a:gd name="T41" fmla="*/ 2147483646 h 936"/>
                    <a:gd name="T42" fmla="*/ 2147483646 w 1388"/>
                    <a:gd name="T43" fmla="*/ 2147483646 h 936"/>
                    <a:gd name="T44" fmla="*/ 2147483646 w 1388"/>
                    <a:gd name="T45" fmla="*/ 2147483646 h 936"/>
                    <a:gd name="T46" fmla="*/ 2147483646 w 1388"/>
                    <a:gd name="T47" fmla="*/ 2147483646 h 936"/>
                    <a:gd name="T48" fmla="*/ 2147483646 w 1388"/>
                    <a:gd name="T49" fmla="*/ 2147483646 h 936"/>
                    <a:gd name="T50" fmla="*/ 2147483646 w 1388"/>
                    <a:gd name="T51" fmla="*/ 2147483646 h 936"/>
                    <a:gd name="T52" fmla="*/ 2147483646 w 1388"/>
                    <a:gd name="T53" fmla="*/ 2147483646 h 936"/>
                    <a:gd name="T54" fmla="*/ 2147483646 w 1388"/>
                    <a:gd name="T55" fmla="*/ 2147483646 h 936"/>
                    <a:gd name="T56" fmla="*/ 2147483646 w 1388"/>
                    <a:gd name="T57" fmla="*/ 2147483646 h 936"/>
                    <a:gd name="T58" fmla="*/ 2147483646 w 1388"/>
                    <a:gd name="T59" fmla="*/ 2147483646 h 936"/>
                    <a:gd name="T60" fmla="*/ 2147483646 w 1388"/>
                    <a:gd name="T61" fmla="*/ 2147483646 h 936"/>
                    <a:gd name="T62" fmla="*/ 2147483646 w 1388"/>
                    <a:gd name="T63" fmla="*/ 2147483646 h 936"/>
                    <a:gd name="T64" fmla="*/ 2147483646 w 1388"/>
                    <a:gd name="T65" fmla="*/ 2147483646 h 936"/>
                    <a:gd name="T66" fmla="*/ 2147483646 w 1388"/>
                    <a:gd name="T67" fmla="*/ 2147483646 h 936"/>
                    <a:gd name="T68" fmla="*/ 2147483646 w 1388"/>
                    <a:gd name="T69" fmla="*/ 2147483646 h 936"/>
                    <a:gd name="T70" fmla="*/ 2147483646 w 1388"/>
                    <a:gd name="T71" fmla="*/ 2147483646 h 936"/>
                    <a:gd name="T72" fmla="*/ 2147483646 w 1388"/>
                    <a:gd name="T73" fmla="*/ 2147483646 h 936"/>
                    <a:gd name="T74" fmla="*/ 2147483646 w 1388"/>
                    <a:gd name="T75" fmla="*/ 2147483646 h 936"/>
                    <a:gd name="T76" fmla="*/ 2147483646 w 1388"/>
                    <a:gd name="T77" fmla="*/ 2147483646 h 936"/>
                    <a:gd name="T78" fmla="*/ 2147483646 w 1388"/>
                    <a:gd name="T79" fmla="*/ 2147483646 h 936"/>
                    <a:gd name="T80" fmla="*/ 2147483646 w 1388"/>
                    <a:gd name="T81" fmla="*/ 2147483646 h 936"/>
                    <a:gd name="T82" fmla="*/ 2147483646 w 1388"/>
                    <a:gd name="T83" fmla="*/ 2147483646 h 936"/>
                    <a:gd name="T84" fmla="*/ 2147483646 w 1388"/>
                    <a:gd name="T85" fmla="*/ 2147483646 h 936"/>
                    <a:gd name="T86" fmla="*/ 2147483646 w 1388"/>
                    <a:gd name="T87" fmla="*/ 2147483646 h 936"/>
                    <a:gd name="T88" fmla="*/ 2147483646 w 1388"/>
                    <a:gd name="T89" fmla="*/ 2147483646 h 936"/>
                    <a:gd name="T90" fmla="*/ 2147483646 w 1388"/>
                    <a:gd name="T91" fmla="*/ 2147483646 h 936"/>
                    <a:gd name="T92" fmla="*/ 2147483646 w 1388"/>
                    <a:gd name="T93" fmla="*/ 2147483646 h 936"/>
                    <a:gd name="T94" fmla="*/ 2147483646 w 1388"/>
                    <a:gd name="T95" fmla="*/ 2147483646 h 936"/>
                    <a:gd name="T96" fmla="*/ 2147483646 w 1388"/>
                    <a:gd name="T97" fmla="*/ 2147483646 h 936"/>
                    <a:gd name="T98" fmla="*/ 2147483646 w 1388"/>
                    <a:gd name="T99" fmla="*/ 2147483646 h 936"/>
                    <a:gd name="T100" fmla="*/ 2147483646 w 1388"/>
                    <a:gd name="T101" fmla="*/ 2147483646 h 936"/>
                    <a:gd name="T102" fmla="*/ 2147483646 w 1388"/>
                    <a:gd name="T103" fmla="*/ 2147483646 h 936"/>
                    <a:gd name="T104" fmla="*/ 2147483646 w 1388"/>
                    <a:gd name="T105" fmla="*/ 2147483646 h 936"/>
                    <a:gd name="T106" fmla="*/ 2147483646 w 1388"/>
                    <a:gd name="T107" fmla="*/ 2147483646 h 936"/>
                    <a:gd name="T108" fmla="*/ 2147483646 w 1388"/>
                    <a:gd name="T109" fmla="*/ 2147483646 h 936"/>
                    <a:gd name="T110" fmla="*/ 2147483646 w 1388"/>
                    <a:gd name="T111" fmla="*/ 2147483646 h 936"/>
                    <a:gd name="T112" fmla="*/ 2147483646 w 1388"/>
                    <a:gd name="T113" fmla="*/ 2147483646 h 936"/>
                    <a:gd name="T114" fmla="*/ 2147483646 w 1388"/>
                    <a:gd name="T115" fmla="*/ 2147483646 h 936"/>
                    <a:gd name="T116" fmla="*/ 2147483646 w 1388"/>
                    <a:gd name="T117" fmla="*/ 2147483646 h 936"/>
                    <a:gd name="T118" fmla="*/ 2147483646 w 1388"/>
                    <a:gd name="T119" fmla="*/ 2147483646 h 936"/>
                    <a:gd name="T120" fmla="*/ 2147483646 w 1388"/>
                    <a:gd name="T121" fmla="*/ 2147483646 h 936"/>
                    <a:gd name="T122" fmla="*/ 2147483646 w 1388"/>
                    <a:gd name="T123" fmla="*/ 2147483646 h 936"/>
                    <a:gd name="T124" fmla="*/ 2147483646 w 1388"/>
                    <a:gd name="T125" fmla="*/ 2147483646 h 9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388"/>
                    <a:gd name="T190" fmla="*/ 0 h 936"/>
                    <a:gd name="T191" fmla="*/ 1388 w 1388"/>
                    <a:gd name="T192" fmla="*/ 936 h 936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388" h="936">
                      <a:moveTo>
                        <a:pt x="1166" y="149"/>
                      </a:moveTo>
                      <a:lnTo>
                        <a:pt x="1166" y="170"/>
                      </a:lnTo>
                      <a:lnTo>
                        <a:pt x="1166" y="171"/>
                      </a:lnTo>
                      <a:lnTo>
                        <a:pt x="1167" y="172"/>
                      </a:lnTo>
                      <a:lnTo>
                        <a:pt x="1167" y="173"/>
                      </a:lnTo>
                      <a:lnTo>
                        <a:pt x="1167" y="174"/>
                      </a:lnTo>
                      <a:lnTo>
                        <a:pt x="1168" y="174"/>
                      </a:lnTo>
                      <a:lnTo>
                        <a:pt x="1168" y="175"/>
                      </a:lnTo>
                      <a:lnTo>
                        <a:pt x="1168" y="176"/>
                      </a:lnTo>
                      <a:lnTo>
                        <a:pt x="1168" y="177"/>
                      </a:lnTo>
                      <a:lnTo>
                        <a:pt x="1168" y="180"/>
                      </a:lnTo>
                      <a:lnTo>
                        <a:pt x="1168" y="181"/>
                      </a:lnTo>
                      <a:lnTo>
                        <a:pt x="1168" y="182"/>
                      </a:lnTo>
                      <a:lnTo>
                        <a:pt x="1167" y="183"/>
                      </a:lnTo>
                      <a:lnTo>
                        <a:pt x="1167" y="184"/>
                      </a:lnTo>
                      <a:lnTo>
                        <a:pt x="1167" y="187"/>
                      </a:lnTo>
                      <a:lnTo>
                        <a:pt x="1168" y="188"/>
                      </a:lnTo>
                      <a:lnTo>
                        <a:pt x="1168" y="189"/>
                      </a:lnTo>
                      <a:lnTo>
                        <a:pt x="1168" y="190"/>
                      </a:lnTo>
                      <a:lnTo>
                        <a:pt x="1168" y="191"/>
                      </a:lnTo>
                      <a:lnTo>
                        <a:pt x="1167" y="192"/>
                      </a:lnTo>
                      <a:lnTo>
                        <a:pt x="1167" y="193"/>
                      </a:lnTo>
                      <a:lnTo>
                        <a:pt x="1168" y="193"/>
                      </a:lnTo>
                      <a:lnTo>
                        <a:pt x="1168" y="194"/>
                      </a:lnTo>
                      <a:lnTo>
                        <a:pt x="1167" y="195"/>
                      </a:lnTo>
                      <a:lnTo>
                        <a:pt x="1168" y="195"/>
                      </a:lnTo>
                      <a:lnTo>
                        <a:pt x="1168" y="196"/>
                      </a:lnTo>
                      <a:lnTo>
                        <a:pt x="1170" y="197"/>
                      </a:lnTo>
                      <a:lnTo>
                        <a:pt x="1172" y="198"/>
                      </a:lnTo>
                      <a:lnTo>
                        <a:pt x="1173" y="198"/>
                      </a:lnTo>
                      <a:lnTo>
                        <a:pt x="1174" y="199"/>
                      </a:lnTo>
                      <a:lnTo>
                        <a:pt x="1175" y="199"/>
                      </a:lnTo>
                      <a:lnTo>
                        <a:pt x="1176" y="200"/>
                      </a:lnTo>
                      <a:lnTo>
                        <a:pt x="1176" y="201"/>
                      </a:lnTo>
                      <a:lnTo>
                        <a:pt x="1177" y="201"/>
                      </a:lnTo>
                      <a:lnTo>
                        <a:pt x="1178" y="201"/>
                      </a:lnTo>
                      <a:lnTo>
                        <a:pt x="1178" y="202"/>
                      </a:lnTo>
                      <a:lnTo>
                        <a:pt x="1179" y="203"/>
                      </a:lnTo>
                      <a:lnTo>
                        <a:pt x="1179" y="204"/>
                      </a:lnTo>
                      <a:lnTo>
                        <a:pt x="1179" y="205"/>
                      </a:lnTo>
                      <a:lnTo>
                        <a:pt x="1179" y="206"/>
                      </a:lnTo>
                      <a:lnTo>
                        <a:pt x="1180" y="208"/>
                      </a:lnTo>
                      <a:lnTo>
                        <a:pt x="1180" y="209"/>
                      </a:lnTo>
                      <a:lnTo>
                        <a:pt x="1181" y="211"/>
                      </a:lnTo>
                      <a:lnTo>
                        <a:pt x="1180" y="211"/>
                      </a:lnTo>
                      <a:lnTo>
                        <a:pt x="1180" y="212"/>
                      </a:lnTo>
                      <a:lnTo>
                        <a:pt x="1179" y="212"/>
                      </a:lnTo>
                      <a:lnTo>
                        <a:pt x="1179" y="213"/>
                      </a:lnTo>
                      <a:lnTo>
                        <a:pt x="1179" y="214"/>
                      </a:lnTo>
                      <a:lnTo>
                        <a:pt x="1179" y="215"/>
                      </a:lnTo>
                      <a:lnTo>
                        <a:pt x="1179" y="216"/>
                      </a:lnTo>
                      <a:lnTo>
                        <a:pt x="1179" y="217"/>
                      </a:lnTo>
                      <a:lnTo>
                        <a:pt x="1180" y="218"/>
                      </a:lnTo>
                      <a:lnTo>
                        <a:pt x="1180" y="219"/>
                      </a:lnTo>
                      <a:lnTo>
                        <a:pt x="1181" y="219"/>
                      </a:lnTo>
                      <a:lnTo>
                        <a:pt x="1181" y="220"/>
                      </a:lnTo>
                      <a:lnTo>
                        <a:pt x="1181" y="221"/>
                      </a:lnTo>
                      <a:lnTo>
                        <a:pt x="1182" y="221"/>
                      </a:lnTo>
                      <a:lnTo>
                        <a:pt x="1182" y="222"/>
                      </a:lnTo>
                      <a:lnTo>
                        <a:pt x="1183" y="222"/>
                      </a:lnTo>
                      <a:lnTo>
                        <a:pt x="1184" y="223"/>
                      </a:lnTo>
                      <a:lnTo>
                        <a:pt x="1184" y="224"/>
                      </a:lnTo>
                      <a:lnTo>
                        <a:pt x="1185" y="224"/>
                      </a:lnTo>
                      <a:lnTo>
                        <a:pt x="1186" y="224"/>
                      </a:lnTo>
                      <a:lnTo>
                        <a:pt x="1187" y="224"/>
                      </a:lnTo>
                      <a:lnTo>
                        <a:pt x="1188" y="227"/>
                      </a:lnTo>
                      <a:lnTo>
                        <a:pt x="1189" y="228"/>
                      </a:lnTo>
                      <a:lnTo>
                        <a:pt x="1190" y="228"/>
                      </a:lnTo>
                      <a:lnTo>
                        <a:pt x="1190" y="229"/>
                      </a:lnTo>
                      <a:lnTo>
                        <a:pt x="1191" y="229"/>
                      </a:lnTo>
                      <a:lnTo>
                        <a:pt x="1192" y="230"/>
                      </a:lnTo>
                      <a:lnTo>
                        <a:pt x="1192" y="231"/>
                      </a:lnTo>
                      <a:lnTo>
                        <a:pt x="1193" y="231"/>
                      </a:lnTo>
                      <a:lnTo>
                        <a:pt x="1193" y="232"/>
                      </a:lnTo>
                      <a:lnTo>
                        <a:pt x="1194" y="232"/>
                      </a:lnTo>
                      <a:lnTo>
                        <a:pt x="1195" y="232"/>
                      </a:lnTo>
                      <a:lnTo>
                        <a:pt x="1195" y="233"/>
                      </a:lnTo>
                      <a:lnTo>
                        <a:pt x="1196" y="233"/>
                      </a:lnTo>
                      <a:lnTo>
                        <a:pt x="1196" y="234"/>
                      </a:lnTo>
                      <a:lnTo>
                        <a:pt x="1197" y="233"/>
                      </a:lnTo>
                      <a:lnTo>
                        <a:pt x="1198" y="233"/>
                      </a:lnTo>
                      <a:lnTo>
                        <a:pt x="1198" y="234"/>
                      </a:lnTo>
                      <a:lnTo>
                        <a:pt x="1198" y="235"/>
                      </a:lnTo>
                      <a:lnTo>
                        <a:pt x="1199" y="235"/>
                      </a:lnTo>
                      <a:lnTo>
                        <a:pt x="1199" y="236"/>
                      </a:lnTo>
                      <a:lnTo>
                        <a:pt x="1200" y="236"/>
                      </a:lnTo>
                      <a:lnTo>
                        <a:pt x="1200" y="235"/>
                      </a:lnTo>
                      <a:lnTo>
                        <a:pt x="1202" y="237"/>
                      </a:lnTo>
                      <a:lnTo>
                        <a:pt x="1202" y="238"/>
                      </a:lnTo>
                      <a:lnTo>
                        <a:pt x="1201" y="238"/>
                      </a:lnTo>
                      <a:lnTo>
                        <a:pt x="1201" y="239"/>
                      </a:lnTo>
                      <a:lnTo>
                        <a:pt x="1201" y="240"/>
                      </a:lnTo>
                      <a:lnTo>
                        <a:pt x="1202" y="241"/>
                      </a:lnTo>
                      <a:lnTo>
                        <a:pt x="1203" y="242"/>
                      </a:lnTo>
                      <a:lnTo>
                        <a:pt x="1203" y="243"/>
                      </a:lnTo>
                      <a:lnTo>
                        <a:pt x="1204" y="243"/>
                      </a:lnTo>
                      <a:lnTo>
                        <a:pt x="1204" y="244"/>
                      </a:lnTo>
                      <a:lnTo>
                        <a:pt x="1204" y="245"/>
                      </a:lnTo>
                      <a:lnTo>
                        <a:pt x="1203" y="245"/>
                      </a:lnTo>
                      <a:lnTo>
                        <a:pt x="1203" y="246"/>
                      </a:lnTo>
                      <a:lnTo>
                        <a:pt x="1204" y="247"/>
                      </a:lnTo>
                      <a:lnTo>
                        <a:pt x="1203" y="247"/>
                      </a:lnTo>
                      <a:lnTo>
                        <a:pt x="1203" y="248"/>
                      </a:lnTo>
                      <a:lnTo>
                        <a:pt x="1203" y="249"/>
                      </a:lnTo>
                      <a:lnTo>
                        <a:pt x="1204" y="250"/>
                      </a:lnTo>
                      <a:lnTo>
                        <a:pt x="1205" y="249"/>
                      </a:lnTo>
                      <a:lnTo>
                        <a:pt x="1206" y="249"/>
                      </a:lnTo>
                      <a:lnTo>
                        <a:pt x="1206" y="250"/>
                      </a:lnTo>
                      <a:lnTo>
                        <a:pt x="1208" y="251"/>
                      </a:lnTo>
                      <a:lnTo>
                        <a:pt x="1208" y="252"/>
                      </a:lnTo>
                      <a:lnTo>
                        <a:pt x="1208" y="253"/>
                      </a:lnTo>
                      <a:lnTo>
                        <a:pt x="1209" y="253"/>
                      </a:lnTo>
                      <a:lnTo>
                        <a:pt x="1208" y="254"/>
                      </a:lnTo>
                      <a:lnTo>
                        <a:pt x="1209" y="255"/>
                      </a:lnTo>
                      <a:lnTo>
                        <a:pt x="1209" y="254"/>
                      </a:lnTo>
                      <a:lnTo>
                        <a:pt x="1210" y="256"/>
                      </a:lnTo>
                      <a:lnTo>
                        <a:pt x="1211" y="256"/>
                      </a:lnTo>
                      <a:lnTo>
                        <a:pt x="1212" y="256"/>
                      </a:lnTo>
                      <a:lnTo>
                        <a:pt x="1211" y="257"/>
                      </a:lnTo>
                      <a:lnTo>
                        <a:pt x="1212" y="257"/>
                      </a:lnTo>
                      <a:lnTo>
                        <a:pt x="1213" y="257"/>
                      </a:lnTo>
                      <a:lnTo>
                        <a:pt x="1215" y="257"/>
                      </a:lnTo>
                      <a:lnTo>
                        <a:pt x="1216" y="256"/>
                      </a:lnTo>
                      <a:lnTo>
                        <a:pt x="1217" y="256"/>
                      </a:lnTo>
                      <a:lnTo>
                        <a:pt x="1217" y="258"/>
                      </a:lnTo>
                      <a:lnTo>
                        <a:pt x="1218" y="258"/>
                      </a:lnTo>
                      <a:lnTo>
                        <a:pt x="1220" y="259"/>
                      </a:lnTo>
                      <a:lnTo>
                        <a:pt x="1220" y="260"/>
                      </a:lnTo>
                      <a:lnTo>
                        <a:pt x="1221" y="260"/>
                      </a:lnTo>
                      <a:lnTo>
                        <a:pt x="1222" y="262"/>
                      </a:lnTo>
                      <a:lnTo>
                        <a:pt x="1224" y="264"/>
                      </a:lnTo>
                      <a:lnTo>
                        <a:pt x="1227" y="261"/>
                      </a:lnTo>
                      <a:lnTo>
                        <a:pt x="1227" y="260"/>
                      </a:lnTo>
                      <a:lnTo>
                        <a:pt x="1227" y="259"/>
                      </a:lnTo>
                      <a:lnTo>
                        <a:pt x="1228" y="259"/>
                      </a:lnTo>
                      <a:lnTo>
                        <a:pt x="1229" y="259"/>
                      </a:lnTo>
                      <a:lnTo>
                        <a:pt x="1230" y="258"/>
                      </a:lnTo>
                      <a:lnTo>
                        <a:pt x="1230" y="257"/>
                      </a:lnTo>
                      <a:lnTo>
                        <a:pt x="1230" y="256"/>
                      </a:lnTo>
                      <a:lnTo>
                        <a:pt x="1234" y="254"/>
                      </a:lnTo>
                      <a:lnTo>
                        <a:pt x="1236" y="255"/>
                      </a:lnTo>
                      <a:lnTo>
                        <a:pt x="1236" y="256"/>
                      </a:lnTo>
                      <a:lnTo>
                        <a:pt x="1236" y="257"/>
                      </a:lnTo>
                      <a:lnTo>
                        <a:pt x="1236" y="258"/>
                      </a:lnTo>
                      <a:lnTo>
                        <a:pt x="1237" y="258"/>
                      </a:lnTo>
                      <a:lnTo>
                        <a:pt x="1239" y="258"/>
                      </a:lnTo>
                      <a:lnTo>
                        <a:pt x="1239" y="259"/>
                      </a:lnTo>
                      <a:lnTo>
                        <a:pt x="1239" y="260"/>
                      </a:lnTo>
                      <a:lnTo>
                        <a:pt x="1239" y="261"/>
                      </a:lnTo>
                      <a:lnTo>
                        <a:pt x="1240" y="262"/>
                      </a:lnTo>
                      <a:lnTo>
                        <a:pt x="1239" y="263"/>
                      </a:lnTo>
                      <a:lnTo>
                        <a:pt x="1240" y="263"/>
                      </a:lnTo>
                      <a:lnTo>
                        <a:pt x="1239" y="264"/>
                      </a:lnTo>
                      <a:lnTo>
                        <a:pt x="1239" y="265"/>
                      </a:lnTo>
                      <a:lnTo>
                        <a:pt x="1238" y="266"/>
                      </a:lnTo>
                      <a:lnTo>
                        <a:pt x="1238" y="268"/>
                      </a:lnTo>
                      <a:lnTo>
                        <a:pt x="1238" y="269"/>
                      </a:lnTo>
                      <a:lnTo>
                        <a:pt x="1238" y="270"/>
                      </a:lnTo>
                      <a:lnTo>
                        <a:pt x="1237" y="271"/>
                      </a:lnTo>
                      <a:lnTo>
                        <a:pt x="1237" y="272"/>
                      </a:lnTo>
                      <a:lnTo>
                        <a:pt x="1237" y="273"/>
                      </a:lnTo>
                      <a:lnTo>
                        <a:pt x="1238" y="274"/>
                      </a:lnTo>
                      <a:lnTo>
                        <a:pt x="1239" y="274"/>
                      </a:lnTo>
                      <a:lnTo>
                        <a:pt x="1239" y="275"/>
                      </a:lnTo>
                      <a:lnTo>
                        <a:pt x="1240" y="276"/>
                      </a:lnTo>
                      <a:lnTo>
                        <a:pt x="1240" y="277"/>
                      </a:lnTo>
                      <a:lnTo>
                        <a:pt x="1241" y="278"/>
                      </a:lnTo>
                      <a:lnTo>
                        <a:pt x="1242" y="277"/>
                      </a:lnTo>
                      <a:lnTo>
                        <a:pt x="1243" y="277"/>
                      </a:lnTo>
                      <a:lnTo>
                        <a:pt x="1244" y="278"/>
                      </a:lnTo>
                      <a:lnTo>
                        <a:pt x="1243" y="279"/>
                      </a:lnTo>
                      <a:lnTo>
                        <a:pt x="1244" y="279"/>
                      </a:lnTo>
                      <a:lnTo>
                        <a:pt x="1245" y="280"/>
                      </a:lnTo>
                      <a:lnTo>
                        <a:pt x="1246" y="279"/>
                      </a:lnTo>
                      <a:lnTo>
                        <a:pt x="1248" y="279"/>
                      </a:lnTo>
                      <a:lnTo>
                        <a:pt x="1249" y="280"/>
                      </a:lnTo>
                      <a:lnTo>
                        <a:pt x="1251" y="280"/>
                      </a:lnTo>
                      <a:lnTo>
                        <a:pt x="1251" y="281"/>
                      </a:lnTo>
                      <a:lnTo>
                        <a:pt x="1252" y="281"/>
                      </a:lnTo>
                      <a:lnTo>
                        <a:pt x="1252" y="283"/>
                      </a:lnTo>
                      <a:lnTo>
                        <a:pt x="1253" y="283"/>
                      </a:lnTo>
                      <a:lnTo>
                        <a:pt x="1253" y="284"/>
                      </a:lnTo>
                      <a:lnTo>
                        <a:pt x="1254" y="284"/>
                      </a:lnTo>
                      <a:lnTo>
                        <a:pt x="1254" y="285"/>
                      </a:lnTo>
                      <a:lnTo>
                        <a:pt x="1255" y="286"/>
                      </a:lnTo>
                      <a:lnTo>
                        <a:pt x="1256" y="285"/>
                      </a:lnTo>
                      <a:lnTo>
                        <a:pt x="1257" y="285"/>
                      </a:lnTo>
                      <a:lnTo>
                        <a:pt x="1258" y="286"/>
                      </a:lnTo>
                      <a:lnTo>
                        <a:pt x="1259" y="285"/>
                      </a:lnTo>
                      <a:lnTo>
                        <a:pt x="1259" y="286"/>
                      </a:lnTo>
                      <a:lnTo>
                        <a:pt x="1260" y="287"/>
                      </a:lnTo>
                      <a:lnTo>
                        <a:pt x="1260" y="288"/>
                      </a:lnTo>
                      <a:lnTo>
                        <a:pt x="1260" y="289"/>
                      </a:lnTo>
                      <a:lnTo>
                        <a:pt x="1260" y="290"/>
                      </a:lnTo>
                      <a:lnTo>
                        <a:pt x="1260" y="291"/>
                      </a:lnTo>
                      <a:lnTo>
                        <a:pt x="1261" y="291"/>
                      </a:lnTo>
                      <a:lnTo>
                        <a:pt x="1262" y="292"/>
                      </a:lnTo>
                      <a:lnTo>
                        <a:pt x="1264" y="292"/>
                      </a:lnTo>
                      <a:lnTo>
                        <a:pt x="1264" y="291"/>
                      </a:lnTo>
                      <a:lnTo>
                        <a:pt x="1264" y="292"/>
                      </a:lnTo>
                      <a:lnTo>
                        <a:pt x="1265" y="292"/>
                      </a:lnTo>
                      <a:lnTo>
                        <a:pt x="1266" y="292"/>
                      </a:lnTo>
                      <a:lnTo>
                        <a:pt x="1267" y="292"/>
                      </a:lnTo>
                      <a:lnTo>
                        <a:pt x="1268" y="291"/>
                      </a:lnTo>
                      <a:lnTo>
                        <a:pt x="1268" y="290"/>
                      </a:lnTo>
                      <a:lnTo>
                        <a:pt x="1269" y="291"/>
                      </a:lnTo>
                      <a:lnTo>
                        <a:pt x="1269" y="292"/>
                      </a:lnTo>
                      <a:lnTo>
                        <a:pt x="1269" y="293"/>
                      </a:lnTo>
                      <a:lnTo>
                        <a:pt x="1270" y="293"/>
                      </a:lnTo>
                      <a:lnTo>
                        <a:pt x="1271" y="293"/>
                      </a:lnTo>
                      <a:lnTo>
                        <a:pt x="1272" y="293"/>
                      </a:lnTo>
                      <a:lnTo>
                        <a:pt x="1273" y="294"/>
                      </a:lnTo>
                      <a:lnTo>
                        <a:pt x="1273" y="295"/>
                      </a:lnTo>
                      <a:lnTo>
                        <a:pt x="1274" y="295"/>
                      </a:lnTo>
                      <a:lnTo>
                        <a:pt x="1274" y="296"/>
                      </a:lnTo>
                      <a:lnTo>
                        <a:pt x="1274" y="297"/>
                      </a:lnTo>
                      <a:lnTo>
                        <a:pt x="1276" y="296"/>
                      </a:lnTo>
                      <a:lnTo>
                        <a:pt x="1276" y="297"/>
                      </a:lnTo>
                      <a:lnTo>
                        <a:pt x="1277" y="297"/>
                      </a:lnTo>
                      <a:lnTo>
                        <a:pt x="1278" y="297"/>
                      </a:lnTo>
                      <a:lnTo>
                        <a:pt x="1278" y="298"/>
                      </a:lnTo>
                      <a:lnTo>
                        <a:pt x="1278" y="299"/>
                      </a:lnTo>
                      <a:lnTo>
                        <a:pt x="1279" y="299"/>
                      </a:lnTo>
                      <a:lnTo>
                        <a:pt x="1280" y="298"/>
                      </a:lnTo>
                      <a:lnTo>
                        <a:pt x="1281" y="298"/>
                      </a:lnTo>
                      <a:lnTo>
                        <a:pt x="1281" y="299"/>
                      </a:lnTo>
                      <a:lnTo>
                        <a:pt x="1281" y="300"/>
                      </a:lnTo>
                      <a:lnTo>
                        <a:pt x="1282" y="300"/>
                      </a:lnTo>
                      <a:lnTo>
                        <a:pt x="1283" y="299"/>
                      </a:lnTo>
                      <a:lnTo>
                        <a:pt x="1284" y="299"/>
                      </a:lnTo>
                      <a:lnTo>
                        <a:pt x="1284" y="300"/>
                      </a:lnTo>
                      <a:lnTo>
                        <a:pt x="1285" y="300"/>
                      </a:lnTo>
                      <a:lnTo>
                        <a:pt x="1285" y="301"/>
                      </a:lnTo>
                      <a:lnTo>
                        <a:pt x="1284" y="302"/>
                      </a:lnTo>
                      <a:lnTo>
                        <a:pt x="1285" y="302"/>
                      </a:lnTo>
                      <a:lnTo>
                        <a:pt x="1286" y="302"/>
                      </a:lnTo>
                      <a:lnTo>
                        <a:pt x="1288" y="303"/>
                      </a:lnTo>
                      <a:lnTo>
                        <a:pt x="1289" y="302"/>
                      </a:lnTo>
                      <a:lnTo>
                        <a:pt x="1290" y="302"/>
                      </a:lnTo>
                      <a:lnTo>
                        <a:pt x="1291" y="303"/>
                      </a:lnTo>
                      <a:lnTo>
                        <a:pt x="1292" y="303"/>
                      </a:lnTo>
                      <a:lnTo>
                        <a:pt x="1292" y="302"/>
                      </a:lnTo>
                      <a:lnTo>
                        <a:pt x="1293" y="302"/>
                      </a:lnTo>
                      <a:lnTo>
                        <a:pt x="1294" y="302"/>
                      </a:lnTo>
                      <a:lnTo>
                        <a:pt x="1295" y="302"/>
                      </a:lnTo>
                      <a:lnTo>
                        <a:pt x="1296" y="301"/>
                      </a:lnTo>
                      <a:lnTo>
                        <a:pt x="1295" y="301"/>
                      </a:lnTo>
                      <a:lnTo>
                        <a:pt x="1296" y="300"/>
                      </a:lnTo>
                      <a:lnTo>
                        <a:pt x="1297" y="301"/>
                      </a:lnTo>
                      <a:lnTo>
                        <a:pt x="1296" y="302"/>
                      </a:lnTo>
                      <a:lnTo>
                        <a:pt x="1297" y="302"/>
                      </a:lnTo>
                      <a:lnTo>
                        <a:pt x="1298" y="303"/>
                      </a:lnTo>
                      <a:lnTo>
                        <a:pt x="1299" y="303"/>
                      </a:lnTo>
                      <a:lnTo>
                        <a:pt x="1299" y="302"/>
                      </a:lnTo>
                      <a:lnTo>
                        <a:pt x="1300" y="302"/>
                      </a:lnTo>
                      <a:lnTo>
                        <a:pt x="1300" y="303"/>
                      </a:lnTo>
                      <a:lnTo>
                        <a:pt x="1301" y="303"/>
                      </a:lnTo>
                      <a:lnTo>
                        <a:pt x="1301" y="302"/>
                      </a:lnTo>
                      <a:lnTo>
                        <a:pt x="1302" y="303"/>
                      </a:lnTo>
                      <a:lnTo>
                        <a:pt x="1303" y="302"/>
                      </a:lnTo>
                      <a:lnTo>
                        <a:pt x="1303" y="303"/>
                      </a:lnTo>
                      <a:lnTo>
                        <a:pt x="1303" y="304"/>
                      </a:lnTo>
                      <a:lnTo>
                        <a:pt x="1302" y="305"/>
                      </a:lnTo>
                      <a:lnTo>
                        <a:pt x="1303" y="305"/>
                      </a:lnTo>
                      <a:lnTo>
                        <a:pt x="1303" y="306"/>
                      </a:lnTo>
                      <a:lnTo>
                        <a:pt x="1304" y="306"/>
                      </a:lnTo>
                      <a:lnTo>
                        <a:pt x="1306" y="306"/>
                      </a:lnTo>
                      <a:lnTo>
                        <a:pt x="1307" y="308"/>
                      </a:lnTo>
                      <a:lnTo>
                        <a:pt x="1308" y="307"/>
                      </a:lnTo>
                      <a:lnTo>
                        <a:pt x="1309" y="307"/>
                      </a:lnTo>
                      <a:lnTo>
                        <a:pt x="1309" y="308"/>
                      </a:lnTo>
                      <a:lnTo>
                        <a:pt x="1310" y="309"/>
                      </a:lnTo>
                      <a:lnTo>
                        <a:pt x="1311" y="309"/>
                      </a:lnTo>
                      <a:lnTo>
                        <a:pt x="1311" y="310"/>
                      </a:lnTo>
                      <a:lnTo>
                        <a:pt x="1310" y="311"/>
                      </a:lnTo>
                      <a:lnTo>
                        <a:pt x="1311" y="313"/>
                      </a:lnTo>
                      <a:lnTo>
                        <a:pt x="1311" y="314"/>
                      </a:lnTo>
                      <a:lnTo>
                        <a:pt x="1312" y="315"/>
                      </a:lnTo>
                      <a:lnTo>
                        <a:pt x="1313" y="316"/>
                      </a:lnTo>
                      <a:lnTo>
                        <a:pt x="1313" y="317"/>
                      </a:lnTo>
                      <a:lnTo>
                        <a:pt x="1314" y="318"/>
                      </a:lnTo>
                      <a:lnTo>
                        <a:pt x="1315" y="317"/>
                      </a:lnTo>
                      <a:lnTo>
                        <a:pt x="1317" y="317"/>
                      </a:lnTo>
                      <a:lnTo>
                        <a:pt x="1318" y="318"/>
                      </a:lnTo>
                      <a:lnTo>
                        <a:pt x="1318" y="319"/>
                      </a:lnTo>
                      <a:lnTo>
                        <a:pt x="1319" y="319"/>
                      </a:lnTo>
                      <a:lnTo>
                        <a:pt x="1319" y="320"/>
                      </a:lnTo>
                      <a:lnTo>
                        <a:pt x="1319" y="321"/>
                      </a:lnTo>
                      <a:lnTo>
                        <a:pt x="1320" y="321"/>
                      </a:lnTo>
                      <a:lnTo>
                        <a:pt x="1321" y="321"/>
                      </a:lnTo>
                      <a:lnTo>
                        <a:pt x="1322" y="322"/>
                      </a:lnTo>
                      <a:lnTo>
                        <a:pt x="1323" y="322"/>
                      </a:lnTo>
                      <a:lnTo>
                        <a:pt x="1324" y="322"/>
                      </a:lnTo>
                      <a:lnTo>
                        <a:pt x="1325" y="323"/>
                      </a:lnTo>
                      <a:lnTo>
                        <a:pt x="1326" y="324"/>
                      </a:lnTo>
                      <a:lnTo>
                        <a:pt x="1326" y="325"/>
                      </a:lnTo>
                      <a:lnTo>
                        <a:pt x="1327" y="326"/>
                      </a:lnTo>
                      <a:lnTo>
                        <a:pt x="1328" y="326"/>
                      </a:lnTo>
                      <a:lnTo>
                        <a:pt x="1329" y="326"/>
                      </a:lnTo>
                      <a:lnTo>
                        <a:pt x="1331" y="326"/>
                      </a:lnTo>
                      <a:lnTo>
                        <a:pt x="1332" y="326"/>
                      </a:lnTo>
                      <a:lnTo>
                        <a:pt x="1334" y="325"/>
                      </a:lnTo>
                      <a:lnTo>
                        <a:pt x="1335" y="325"/>
                      </a:lnTo>
                      <a:lnTo>
                        <a:pt x="1336" y="325"/>
                      </a:lnTo>
                      <a:lnTo>
                        <a:pt x="1337" y="326"/>
                      </a:lnTo>
                      <a:lnTo>
                        <a:pt x="1338" y="327"/>
                      </a:lnTo>
                      <a:lnTo>
                        <a:pt x="1338" y="328"/>
                      </a:lnTo>
                      <a:lnTo>
                        <a:pt x="1338" y="329"/>
                      </a:lnTo>
                      <a:lnTo>
                        <a:pt x="1338" y="331"/>
                      </a:lnTo>
                      <a:lnTo>
                        <a:pt x="1337" y="332"/>
                      </a:lnTo>
                      <a:lnTo>
                        <a:pt x="1336" y="333"/>
                      </a:lnTo>
                      <a:lnTo>
                        <a:pt x="1334" y="335"/>
                      </a:lnTo>
                      <a:lnTo>
                        <a:pt x="1334" y="336"/>
                      </a:lnTo>
                      <a:lnTo>
                        <a:pt x="1334" y="337"/>
                      </a:lnTo>
                      <a:lnTo>
                        <a:pt x="1335" y="338"/>
                      </a:lnTo>
                      <a:lnTo>
                        <a:pt x="1336" y="338"/>
                      </a:lnTo>
                      <a:lnTo>
                        <a:pt x="1337" y="338"/>
                      </a:lnTo>
                      <a:lnTo>
                        <a:pt x="1338" y="338"/>
                      </a:lnTo>
                      <a:lnTo>
                        <a:pt x="1339" y="339"/>
                      </a:lnTo>
                      <a:lnTo>
                        <a:pt x="1339" y="340"/>
                      </a:lnTo>
                      <a:lnTo>
                        <a:pt x="1341" y="341"/>
                      </a:lnTo>
                      <a:lnTo>
                        <a:pt x="1342" y="341"/>
                      </a:lnTo>
                      <a:lnTo>
                        <a:pt x="1343" y="341"/>
                      </a:lnTo>
                      <a:lnTo>
                        <a:pt x="1345" y="340"/>
                      </a:lnTo>
                      <a:lnTo>
                        <a:pt x="1346" y="340"/>
                      </a:lnTo>
                      <a:lnTo>
                        <a:pt x="1346" y="341"/>
                      </a:lnTo>
                      <a:lnTo>
                        <a:pt x="1347" y="340"/>
                      </a:lnTo>
                      <a:lnTo>
                        <a:pt x="1347" y="339"/>
                      </a:lnTo>
                      <a:lnTo>
                        <a:pt x="1348" y="338"/>
                      </a:lnTo>
                      <a:lnTo>
                        <a:pt x="1349" y="338"/>
                      </a:lnTo>
                      <a:lnTo>
                        <a:pt x="1350" y="338"/>
                      </a:lnTo>
                      <a:lnTo>
                        <a:pt x="1351" y="337"/>
                      </a:lnTo>
                      <a:lnTo>
                        <a:pt x="1352" y="337"/>
                      </a:lnTo>
                      <a:lnTo>
                        <a:pt x="1353" y="336"/>
                      </a:lnTo>
                      <a:lnTo>
                        <a:pt x="1353" y="335"/>
                      </a:lnTo>
                      <a:lnTo>
                        <a:pt x="1354" y="335"/>
                      </a:lnTo>
                      <a:lnTo>
                        <a:pt x="1355" y="336"/>
                      </a:lnTo>
                      <a:lnTo>
                        <a:pt x="1356" y="337"/>
                      </a:lnTo>
                      <a:lnTo>
                        <a:pt x="1357" y="338"/>
                      </a:lnTo>
                      <a:lnTo>
                        <a:pt x="1358" y="337"/>
                      </a:lnTo>
                      <a:lnTo>
                        <a:pt x="1359" y="337"/>
                      </a:lnTo>
                      <a:lnTo>
                        <a:pt x="1360" y="337"/>
                      </a:lnTo>
                      <a:lnTo>
                        <a:pt x="1361" y="337"/>
                      </a:lnTo>
                      <a:lnTo>
                        <a:pt x="1361" y="338"/>
                      </a:lnTo>
                      <a:lnTo>
                        <a:pt x="1362" y="338"/>
                      </a:lnTo>
                      <a:lnTo>
                        <a:pt x="1364" y="337"/>
                      </a:lnTo>
                      <a:lnTo>
                        <a:pt x="1365" y="336"/>
                      </a:lnTo>
                      <a:lnTo>
                        <a:pt x="1366" y="335"/>
                      </a:lnTo>
                      <a:lnTo>
                        <a:pt x="1367" y="336"/>
                      </a:lnTo>
                      <a:lnTo>
                        <a:pt x="1368" y="337"/>
                      </a:lnTo>
                      <a:lnTo>
                        <a:pt x="1368" y="336"/>
                      </a:lnTo>
                      <a:lnTo>
                        <a:pt x="1369" y="336"/>
                      </a:lnTo>
                      <a:lnTo>
                        <a:pt x="1370" y="336"/>
                      </a:lnTo>
                      <a:lnTo>
                        <a:pt x="1371" y="335"/>
                      </a:lnTo>
                      <a:lnTo>
                        <a:pt x="1371" y="334"/>
                      </a:lnTo>
                      <a:lnTo>
                        <a:pt x="1371" y="333"/>
                      </a:lnTo>
                      <a:lnTo>
                        <a:pt x="1372" y="333"/>
                      </a:lnTo>
                      <a:lnTo>
                        <a:pt x="1373" y="332"/>
                      </a:lnTo>
                      <a:lnTo>
                        <a:pt x="1375" y="332"/>
                      </a:lnTo>
                      <a:lnTo>
                        <a:pt x="1375" y="331"/>
                      </a:lnTo>
                      <a:lnTo>
                        <a:pt x="1376" y="330"/>
                      </a:lnTo>
                      <a:lnTo>
                        <a:pt x="1377" y="330"/>
                      </a:lnTo>
                      <a:lnTo>
                        <a:pt x="1378" y="330"/>
                      </a:lnTo>
                      <a:lnTo>
                        <a:pt x="1379" y="330"/>
                      </a:lnTo>
                      <a:lnTo>
                        <a:pt x="1380" y="330"/>
                      </a:lnTo>
                      <a:lnTo>
                        <a:pt x="1380" y="329"/>
                      </a:lnTo>
                      <a:lnTo>
                        <a:pt x="1381" y="328"/>
                      </a:lnTo>
                      <a:lnTo>
                        <a:pt x="1382" y="328"/>
                      </a:lnTo>
                      <a:lnTo>
                        <a:pt x="1384" y="328"/>
                      </a:lnTo>
                      <a:lnTo>
                        <a:pt x="1387" y="327"/>
                      </a:lnTo>
                      <a:lnTo>
                        <a:pt x="1388" y="328"/>
                      </a:lnTo>
                      <a:lnTo>
                        <a:pt x="1387" y="329"/>
                      </a:lnTo>
                      <a:lnTo>
                        <a:pt x="1386" y="331"/>
                      </a:lnTo>
                      <a:lnTo>
                        <a:pt x="1385" y="331"/>
                      </a:lnTo>
                      <a:lnTo>
                        <a:pt x="1384" y="333"/>
                      </a:lnTo>
                      <a:lnTo>
                        <a:pt x="1382" y="336"/>
                      </a:lnTo>
                      <a:lnTo>
                        <a:pt x="1381" y="337"/>
                      </a:lnTo>
                      <a:lnTo>
                        <a:pt x="1379" y="339"/>
                      </a:lnTo>
                      <a:lnTo>
                        <a:pt x="1378" y="340"/>
                      </a:lnTo>
                      <a:lnTo>
                        <a:pt x="1376" y="341"/>
                      </a:lnTo>
                      <a:lnTo>
                        <a:pt x="1374" y="342"/>
                      </a:lnTo>
                      <a:lnTo>
                        <a:pt x="1371" y="344"/>
                      </a:lnTo>
                      <a:lnTo>
                        <a:pt x="1369" y="344"/>
                      </a:lnTo>
                      <a:lnTo>
                        <a:pt x="1368" y="345"/>
                      </a:lnTo>
                      <a:lnTo>
                        <a:pt x="1366" y="345"/>
                      </a:lnTo>
                      <a:lnTo>
                        <a:pt x="1365" y="345"/>
                      </a:lnTo>
                      <a:lnTo>
                        <a:pt x="1365" y="346"/>
                      </a:lnTo>
                      <a:lnTo>
                        <a:pt x="1364" y="346"/>
                      </a:lnTo>
                      <a:lnTo>
                        <a:pt x="1362" y="350"/>
                      </a:lnTo>
                      <a:lnTo>
                        <a:pt x="1362" y="351"/>
                      </a:lnTo>
                      <a:lnTo>
                        <a:pt x="1362" y="352"/>
                      </a:lnTo>
                      <a:lnTo>
                        <a:pt x="1361" y="353"/>
                      </a:lnTo>
                      <a:lnTo>
                        <a:pt x="1358" y="357"/>
                      </a:lnTo>
                      <a:lnTo>
                        <a:pt x="1358" y="358"/>
                      </a:lnTo>
                      <a:lnTo>
                        <a:pt x="1359" y="358"/>
                      </a:lnTo>
                      <a:lnTo>
                        <a:pt x="1360" y="359"/>
                      </a:lnTo>
                      <a:lnTo>
                        <a:pt x="1361" y="359"/>
                      </a:lnTo>
                      <a:lnTo>
                        <a:pt x="1361" y="360"/>
                      </a:lnTo>
                      <a:lnTo>
                        <a:pt x="1362" y="359"/>
                      </a:lnTo>
                      <a:lnTo>
                        <a:pt x="1363" y="360"/>
                      </a:lnTo>
                      <a:lnTo>
                        <a:pt x="1361" y="363"/>
                      </a:lnTo>
                      <a:lnTo>
                        <a:pt x="1355" y="376"/>
                      </a:lnTo>
                      <a:lnTo>
                        <a:pt x="1346" y="394"/>
                      </a:lnTo>
                      <a:lnTo>
                        <a:pt x="1343" y="402"/>
                      </a:lnTo>
                      <a:lnTo>
                        <a:pt x="1334" y="420"/>
                      </a:lnTo>
                      <a:lnTo>
                        <a:pt x="1330" y="427"/>
                      </a:lnTo>
                      <a:lnTo>
                        <a:pt x="1324" y="440"/>
                      </a:lnTo>
                      <a:lnTo>
                        <a:pt x="1322" y="445"/>
                      </a:lnTo>
                      <a:lnTo>
                        <a:pt x="1319" y="452"/>
                      </a:lnTo>
                      <a:lnTo>
                        <a:pt x="1315" y="460"/>
                      </a:lnTo>
                      <a:lnTo>
                        <a:pt x="1268" y="555"/>
                      </a:lnTo>
                      <a:lnTo>
                        <a:pt x="1246" y="601"/>
                      </a:lnTo>
                      <a:lnTo>
                        <a:pt x="1232" y="632"/>
                      </a:lnTo>
                      <a:lnTo>
                        <a:pt x="1214" y="668"/>
                      </a:lnTo>
                      <a:lnTo>
                        <a:pt x="1214" y="669"/>
                      </a:lnTo>
                      <a:lnTo>
                        <a:pt x="1212" y="670"/>
                      </a:lnTo>
                      <a:lnTo>
                        <a:pt x="1211" y="670"/>
                      </a:lnTo>
                      <a:lnTo>
                        <a:pt x="1210" y="670"/>
                      </a:lnTo>
                      <a:lnTo>
                        <a:pt x="1209" y="670"/>
                      </a:lnTo>
                      <a:lnTo>
                        <a:pt x="1209" y="672"/>
                      </a:lnTo>
                      <a:lnTo>
                        <a:pt x="1209" y="673"/>
                      </a:lnTo>
                      <a:lnTo>
                        <a:pt x="1208" y="674"/>
                      </a:lnTo>
                      <a:lnTo>
                        <a:pt x="1208" y="675"/>
                      </a:lnTo>
                      <a:lnTo>
                        <a:pt x="1207" y="675"/>
                      </a:lnTo>
                      <a:lnTo>
                        <a:pt x="1207" y="676"/>
                      </a:lnTo>
                      <a:lnTo>
                        <a:pt x="1206" y="676"/>
                      </a:lnTo>
                      <a:lnTo>
                        <a:pt x="1205" y="677"/>
                      </a:lnTo>
                      <a:lnTo>
                        <a:pt x="1204" y="678"/>
                      </a:lnTo>
                      <a:lnTo>
                        <a:pt x="1202" y="678"/>
                      </a:lnTo>
                      <a:lnTo>
                        <a:pt x="1202" y="679"/>
                      </a:lnTo>
                      <a:lnTo>
                        <a:pt x="1201" y="679"/>
                      </a:lnTo>
                      <a:lnTo>
                        <a:pt x="1200" y="682"/>
                      </a:lnTo>
                      <a:lnTo>
                        <a:pt x="1198" y="683"/>
                      </a:lnTo>
                      <a:lnTo>
                        <a:pt x="1198" y="684"/>
                      </a:lnTo>
                      <a:lnTo>
                        <a:pt x="1198" y="685"/>
                      </a:lnTo>
                      <a:lnTo>
                        <a:pt x="1197" y="686"/>
                      </a:lnTo>
                      <a:lnTo>
                        <a:pt x="1197" y="688"/>
                      </a:lnTo>
                      <a:lnTo>
                        <a:pt x="1197" y="690"/>
                      </a:lnTo>
                      <a:lnTo>
                        <a:pt x="1197" y="691"/>
                      </a:lnTo>
                      <a:lnTo>
                        <a:pt x="1197" y="692"/>
                      </a:lnTo>
                      <a:lnTo>
                        <a:pt x="1198" y="694"/>
                      </a:lnTo>
                      <a:lnTo>
                        <a:pt x="1198" y="696"/>
                      </a:lnTo>
                      <a:lnTo>
                        <a:pt x="1200" y="700"/>
                      </a:lnTo>
                      <a:lnTo>
                        <a:pt x="1201" y="702"/>
                      </a:lnTo>
                      <a:lnTo>
                        <a:pt x="1202" y="703"/>
                      </a:lnTo>
                      <a:lnTo>
                        <a:pt x="1203" y="705"/>
                      </a:lnTo>
                      <a:lnTo>
                        <a:pt x="1204" y="705"/>
                      </a:lnTo>
                      <a:lnTo>
                        <a:pt x="1204" y="706"/>
                      </a:lnTo>
                      <a:lnTo>
                        <a:pt x="1205" y="707"/>
                      </a:lnTo>
                      <a:lnTo>
                        <a:pt x="1207" y="707"/>
                      </a:lnTo>
                      <a:lnTo>
                        <a:pt x="1208" y="708"/>
                      </a:lnTo>
                      <a:lnTo>
                        <a:pt x="1209" y="709"/>
                      </a:lnTo>
                      <a:lnTo>
                        <a:pt x="1210" y="711"/>
                      </a:lnTo>
                      <a:lnTo>
                        <a:pt x="1211" y="712"/>
                      </a:lnTo>
                      <a:lnTo>
                        <a:pt x="1212" y="714"/>
                      </a:lnTo>
                      <a:lnTo>
                        <a:pt x="1213" y="715"/>
                      </a:lnTo>
                      <a:lnTo>
                        <a:pt x="1214" y="715"/>
                      </a:lnTo>
                      <a:lnTo>
                        <a:pt x="1215" y="716"/>
                      </a:lnTo>
                      <a:lnTo>
                        <a:pt x="1216" y="717"/>
                      </a:lnTo>
                      <a:lnTo>
                        <a:pt x="1217" y="718"/>
                      </a:lnTo>
                      <a:lnTo>
                        <a:pt x="1217" y="719"/>
                      </a:lnTo>
                      <a:lnTo>
                        <a:pt x="1218" y="719"/>
                      </a:lnTo>
                      <a:lnTo>
                        <a:pt x="1218" y="720"/>
                      </a:lnTo>
                      <a:lnTo>
                        <a:pt x="1219" y="721"/>
                      </a:lnTo>
                      <a:lnTo>
                        <a:pt x="1220" y="723"/>
                      </a:lnTo>
                      <a:lnTo>
                        <a:pt x="1221" y="724"/>
                      </a:lnTo>
                      <a:lnTo>
                        <a:pt x="1221" y="727"/>
                      </a:lnTo>
                      <a:lnTo>
                        <a:pt x="1221" y="728"/>
                      </a:lnTo>
                      <a:lnTo>
                        <a:pt x="1221" y="730"/>
                      </a:lnTo>
                      <a:lnTo>
                        <a:pt x="1221" y="733"/>
                      </a:lnTo>
                      <a:lnTo>
                        <a:pt x="1222" y="735"/>
                      </a:lnTo>
                      <a:lnTo>
                        <a:pt x="1223" y="736"/>
                      </a:lnTo>
                      <a:lnTo>
                        <a:pt x="1224" y="737"/>
                      </a:lnTo>
                      <a:lnTo>
                        <a:pt x="1223" y="738"/>
                      </a:lnTo>
                      <a:lnTo>
                        <a:pt x="1222" y="739"/>
                      </a:lnTo>
                      <a:lnTo>
                        <a:pt x="1221" y="740"/>
                      </a:lnTo>
                      <a:lnTo>
                        <a:pt x="1219" y="743"/>
                      </a:lnTo>
                      <a:lnTo>
                        <a:pt x="1218" y="745"/>
                      </a:lnTo>
                      <a:lnTo>
                        <a:pt x="1218" y="747"/>
                      </a:lnTo>
                      <a:lnTo>
                        <a:pt x="1218" y="748"/>
                      </a:lnTo>
                      <a:lnTo>
                        <a:pt x="1217" y="750"/>
                      </a:lnTo>
                      <a:lnTo>
                        <a:pt x="1217" y="751"/>
                      </a:lnTo>
                      <a:lnTo>
                        <a:pt x="1217" y="752"/>
                      </a:lnTo>
                      <a:lnTo>
                        <a:pt x="1218" y="755"/>
                      </a:lnTo>
                      <a:lnTo>
                        <a:pt x="1219" y="755"/>
                      </a:lnTo>
                      <a:lnTo>
                        <a:pt x="1219" y="757"/>
                      </a:lnTo>
                      <a:lnTo>
                        <a:pt x="1218" y="758"/>
                      </a:lnTo>
                      <a:lnTo>
                        <a:pt x="1216" y="760"/>
                      </a:lnTo>
                      <a:lnTo>
                        <a:pt x="1215" y="762"/>
                      </a:lnTo>
                      <a:lnTo>
                        <a:pt x="1213" y="763"/>
                      </a:lnTo>
                      <a:lnTo>
                        <a:pt x="1212" y="764"/>
                      </a:lnTo>
                      <a:lnTo>
                        <a:pt x="1212" y="765"/>
                      </a:lnTo>
                      <a:lnTo>
                        <a:pt x="1212" y="767"/>
                      </a:lnTo>
                      <a:lnTo>
                        <a:pt x="1212" y="768"/>
                      </a:lnTo>
                      <a:lnTo>
                        <a:pt x="1211" y="769"/>
                      </a:lnTo>
                      <a:lnTo>
                        <a:pt x="1210" y="770"/>
                      </a:lnTo>
                      <a:lnTo>
                        <a:pt x="1208" y="771"/>
                      </a:lnTo>
                      <a:lnTo>
                        <a:pt x="1208" y="772"/>
                      </a:lnTo>
                      <a:lnTo>
                        <a:pt x="1206" y="772"/>
                      </a:lnTo>
                      <a:lnTo>
                        <a:pt x="1205" y="773"/>
                      </a:lnTo>
                      <a:lnTo>
                        <a:pt x="1204" y="774"/>
                      </a:lnTo>
                      <a:lnTo>
                        <a:pt x="1204" y="775"/>
                      </a:lnTo>
                      <a:lnTo>
                        <a:pt x="1205" y="776"/>
                      </a:lnTo>
                      <a:lnTo>
                        <a:pt x="1205" y="777"/>
                      </a:lnTo>
                      <a:lnTo>
                        <a:pt x="1205" y="779"/>
                      </a:lnTo>
                      <a:lnTo>
                        <a:pt x="1206" y="780"/>
                      </a:lnTo>
                      <a:lnTo>
                        <a:pt x="1206" y="782"/>
                      </a:lnTo>
                      <a:lnTo>
                        <a:pt x="1207" y="783"/>
                      </a:lnTo>
                      <a:lnTo>
                        <a:pt x="1208" y="784"/>
                      </a:lnTo>
                      <a:lnTo>
                        <a:pt x="1209" y="785"/>
                      </a:lnTo>
                      <a:lnTo>
                        <a:pt x="1209" y="786"/>
                      </a:lnTo>
                      <a:lnTo>
                        <a:pt x="1209" y="787"/>
                      </a:lnTo>
                      <a:lnTo>
                        <a:pt x="1209" y="789"/>
                      </a:lnTo>
                      <a:lnTo>
                        <a:pt x="1212" y="793"/>
                      </a:lnTo>
                      <a:lnTo>
                        <a:pt x="1212" y="794"/>
                      </a:lnTo>
                      <a:lnTo>
                        <a:pt x="1211" y="795"/>
                      </a:lnTo>
                      <a:lnTo>
                        <a:pt x="1212" y="796"/>
                      </a:lnTo>
                      <a:lnTo>
                        <a:pt x="1212" y="797"/>
                      </a:lnTo>
                      <a:lnTo>
                        <a:pt x="1211" y="797"/>
                      </a:lnTo>
                      <a:lnTo>
                        <a:pt x="1210" y="798"/>
                      </a:lnTo>
                      <a:lnTo>
                        <a:pt x="1209" y="799"/>
                      </a:lnTo>
                      <a:lnTo>
                        <a:pt x="1209" y="800"/>
                      </a:lnTo>
                      <a:lnTo>
                        <a:pt x="1209" y="801"/>
                      </a:lnTo>
                      <a:lnTo>
                        <a:pt x="1209" y="802"/>
                      </a:lnTo>
                      <a:lnTo>
                        <a:pt x="1210" y="803"/>
                      </a:lnTo>
                      <a:lnTo>
                        <a:pt x="1209" y="803"/>
                      </a:lnTo>
                      <a:lnTo>
                        <a:pt x="1209" y="804"/>
                      </a:lnTo>
                      <a:lnTo>
                        <a:pt x="1209" y="805"/>
                      </a:lnTo>
                      <a:lnTo>
                        <a:pt x="1209" y="806"/>
                      </a:lnTo>
                      <a:lnTo>
                        <a:pt x="1209" y="808"/>
                      </a:lnTo>
                      <a:lnTo>
                        <a:pt x="1208" y="809"/>
                      </a:lnTo>
                      <a:lnTo>
                        <a:pt x="1209" y="810"/>
                      </a:lnTo>
                      <a:lnTo>
                        <a:pt x="1209" y="811"/>
                      </a:lnTo>
                      <a:lnTo>
                        <a:pt x="1209" y="812"/>
                      </a:lnTo>
                      <a:lnTo>
                        <a:pt x="1208" y="813"/>
                      </a:lnTo>
                      <a:lnTo>
                        <a:pt x="1207" y="813"/>
                      </a:lnTo>
                      <a:lnTo>
                        <a:pt x="1207" y="814"/>
                      </a:lnTo>
                      <a:lnTo>
                        <a:pt x="1207" y="815"/>
                      </a:lnTo>
                      <a:lnTo>
                        <a:pt x="1207" y="816"/>
                      </a:lnTo>
                      <a:lnTo>
                        <a:pt x="1206" y="816"/>
                      </a:lnTo>
                      <a:lnTo>
                        <a:pt x="1206" y="817"/>
                      </a:lnTo>
                      <a:lnTo>
                        <a:pt x="1206" y="818"/>
                      </a:lnTo>
                      <a:lnTo>
                        <a:pt x="1205" y="819"/>
                      </a:lnTo>
                      <a:lnTo>
                        <a:pt x="1205" y="820"/>
                      </a:lnTo>
                      <a:lnTo>
                        <a:pt x="1204" y="820"/>
                      </a:lnTo>
                      <a:lnTo>
                        <a:pt x="1204" y="821"/>
                      </a:lnTo>
                      <a:lnTo>
                        <a:pt x="1203" y="821"/>
                      </a:lnTo>
                      <a:lnTo>
                        <a:pt x="1203" y="822"/>
                      </a:lnTo>
                      <a:lnTo>
                        <a:pt x="1202" y="823"/>
                      </a:lnTo>
                      <a:lnTo>
                        <a:pt x="1201" y="825"/>
                      </a:lnTo>
                      <a:lnTo>
                        <a:pt x="1201" y="826"/>
                      </a:lnTo>
                      <a:lnTo>
                        <a:pt x="1202" y="827"/>
                      </a:lnTo>
                      <a:lnTo>
                        <a:pt x="1202" y="828"/>
                      </a:lnTo>
                      <a:lnTo>
                        <a:pt x="1202" y="829"/>
                      </a:lnTo>
                      <a:lnTo>
                        <a:pt x="1202" y="830"/>
                      </a:lnTo>
                      <a:lnTo>
                        <a:pt x="1202" y="831"/>
                      </a:lnTo>
                      <a:lnTo>
                        <a:pt x="1203" y="832"/>
                      </a:lnTo>
                      <a:lnTo>
                        <a:pt x="1203" y="833"/>
                      </a:lnTo>
                      <a:lnTo>
                        <a:pt x="1203" y="834"/>
                      </a:lnTo>
                      <a:lnTo>
                        <a:pt x="1202" y="834"/>
                      </a:lnTo>
                      <a:lnTo>
                        <a:pt x="1202" y="835"/>
                      </a:lnTo>
                      <a:lnTo>
                        <a:pt x="1202" y="837"/>
                      </a:lnTo>
                      <a:lnTo>
                        <a:pt x="1201" y="839"/>
                      </a:lnTo>
                      <a:lnTo>
                        <a:pt x="1200" y="840"/>
                      </a:lnTo>
                      <a:lnTo>
                        <a:pt x="1200" y="841"/>
                      </a:lnTo>
                      <a:lnTo>
                        <a:pt x="1200" y="842"/>
                      </a:lnTo>
                      <a:lnTo>
                        <a:pt x="1202" y="842"/>
                      </a:lnTo>
                      <a:lnTo>
                        <a:pt x="1203" y="842"/>
                      </a:lnTo>
                      <a:lnTo>
                        <a:pt x="1204" y="841"/>
                      </a:lnTo>
                      <a:lnTo>
                        <a:pt x="1205" y="841"/>
                      </a:lnTo>
                      <a:lnTo>
                        <a:pt x="1206" y="841"/>
                      </a:lnTo>
                      <a:lnTo>
                        <a:pt x="1208" y="842"/>
                      </a:lnTo>
                      <a:lnTo>
                        <a:pt x="1208" y="843"/>
                      </a:lnTo>
                      <a:lnTo>
                        <a:pt x="1207" y="843"/>
                      </a:lnTo>
                      <a:lnTo>
                        <a:pt x="1206" y="844"/>
                      </a:lnTo>
                      <a:lnTo>
                        <a:pt x="1205" y="845"/>
                      </a:lnTo>
                      <a:lnTo>
                        <a:pt x="1204" y="846"/>
                      </a:lnTo>
                      <a:lnTo>
                        <a:pt x="1204" y="847"/>
                      </a:lnTo>
                      <a:lnTo>
                        <a:pt x="1203" y="847"/>
                      </a:lnTo>
                      <a:lnTo>
                        <a:pt x="1201" y="848"/>
                      </a:lnTo>
                      <a:lnTo>
                        <a:pt x="1200" y="848"/>
                      </a:lnTo>
                      <a:lnTo>
                        <a:pt x="1199" y="849"/>
                      </a:lnTo>
                      <a:lnTo>
                        <a:pt x="1195" y="849"/>
                      </a:lnTo>
                      <a:lnTo>
                        <a:pt x="1146" y="849"/>
                      </a:lnTo>
                      <a:lnTo>
                        <a:pt x="1117" y="848"/>
                      </a:lnTo>
                      <a:lnTo>
                        <a:pt x="1078" y="848"/>
                      </a:lnTo>
                      <a:lnTo>
                        <a:pt x="1045" y="848"/>
                      </a:lnTo>
                      <a:lnTo>
                        <a:pt x="961" y="849"/>
                      </a:lnTo>
                      <a:lnTo>
                        <a:pt x="955" y="849"/>
                      </a:lnTo>
                      <a:lnTo>
                        <a:pt x="954" y="848"/>
                      </a:lnTo>
                      <a:lnTo>
                        <a:pt x="953" y="848"/>
                      </a:lnTo>
                      <a:lnTo>
                        <a:pt x="952" y="847"/>
                      </a:lnTo>
                      <a:lnTo>
                        <a:pt x="951" y="845"/>
                      </a:lnTo>
                      <a:lnTo>
                        <a:pt x="951" y="843"/>
                      </a:lnTo>
                      <a:lnTo>
                        <a:pt x="951" y="842"/>
                      </a:lnTo>
                      <a:lnTo>
                        <a:pt x="950" y="842"/>
                      </a:lnTo>
                      <a:lnTo>
                        <a:pt x="949" y="842"/>
                      </a:lnTo>
                      <a:lnTo>
                        <a:pt x="948" y="841"/>
                      </a:lnTo>
                      <a:lnTo>
                        <a:pt x="946" y="842"/>
                      </a:lnTo>
                      <a:lnTo>
                        <a:pt x="945" y="842"/>
                      </a:lnTo>
                      <a:lnTo>
                        <a:pt x="945" y="841"/>
                      </a:lnTo>
                      <a:lnTo>
                        <a:pt x="944" y="840"/>
                      </a:lnTo>
                      <a:lnTo>
                        <a:pt x="943" y="840"/>
                      </a:lnTo>
                      <a:lnTo>
                        <a:pt x="942" y="841"/>
                      </a:lnTo>
                      <a:lnTo>
                        <a:pt x="942" y="842"/>
                      </a:lnTo>
                      <a:lnTo>
                        <a:pt x="942" y="843"/>
                      </a:lnTo>
                      <a:lnTo>
                        <a:pt x="941" y="843"/>
                      </a:lnTo>
                      <a:lnTo>
                        <a:pt x="941" y="844"/>
                      </a:lnTo>
                      <a:lnTo>
                        <a:pt x="940" y="844"/>
                      </a:lnTo>
                      <a:lnTo>
                        <a:pt x="940" y="845"/>
                      </a:lnTo>
                      <a:lnTo>
                        <a:pt x="939" y="845"/>
                      </a:lnTo>
                      <a:lnTo>
                        <a:pt x="939" y="844"/>
                      </a:lnTo>
                      <a:lnTo>
                        <a:pt x="937" y="845"/>
                      </a:lnTo>
                      <a:lnTo>
                        <a:pt x="937" y="844"/>
                      </a:lnTo>
                      <a:lnTo>
                        <a:pt x="936" y="844"/>
                      </a:lnTo>
                      <a:lnTo>
                        <a:pt x="935" y="844"/>
                      </a:lnTo>
                      <a:lnTo>
                        <a:pt x="934" y="845"/>
                      </a:lnTo>
                      <a:lnTo>
                        <a:pt x="934" y="847"/>
                      </a:lnTo>
                      <a:lnTo>
                        <a:pt x="934" y="848"/>
                      </a:lnTo>
                      <a:lnTo>
                        <a:pt x="933" y="849"/>
                      </a:lnTo>
                      <a:lnTo>
                        <a:pt x="933" y="850"/>
                      </a:lnTo>
                      <a:lnTo>
                        <a:pt x="933" y="851"/>
                      </a:lnTo>
                      <a:lnTo>
                        <a:pt x="933" y="853"/>
                      </a:lnTo>
                      <a:lnTo>
                        <a:pt x="932" y="853"/>
                      </a:lnTo>
                      <a:lnTo>
                        <a:pt x="932" y="854"/>
                      </a:lnTo>
                      <a:lnTo>
                        <a:pt x="930" y="854"/>
                      </a:lnTo>
                      <a:lnTo>
                        <a:pt x="929" y="855"/>
                      </a:lnTo>
                      <a:lnTo>
                        <a:pt x="928" y="855"/>
                      </a:lnTo>
                      <a:lnTo>
                        <a:pt x="927" y="855"/>
                      </a:lnTo>
                      <a:lnTo>
                        <a:pt x="926" y="855"/>
                      </a:lnTo>
                      <a:lnTo>
                        <a:pt x="924" y="855"/>
                      </a:lnTo>
                      <a:lnTo>
                        <a:pt x="924" y="854"/>
                      </a:lnTo>
                      <a:lnTo>
                        <a:pt x="924" y="855"/>
                      </a:lnTo>
                      <a:lnTo>
                        <a:pt x="923" y="854"/>
                      </a:lnTo>
                      <a:lnTo>
                        <a:pt x="922" y="852"/>
                      </a:lnTo>
                      <a:lnTo>
                        <a:pt x="922" y="851"/>
                      </a:lnTo>
                      <a:lnTo>
                        <a:pt x="921" y="851"/>
                      </a:lnTo>
                      <a:lnTo>
                        <a:pt x="920" y="849"/>
                      </a:lnTo>
                      <a:lnTo>
                        <a:pt x="919" y="849"/>
                      </a:lnTo>
                      <a:lnTo>
                        <a:pt x="918" y="849"/>
                      </a:lnTo>
                      <a:lnTo>
                        <a:pt x="917" y="849"/>
                      </a:lnTo>
                      <a:lnTo>
                        <a:pt x="916" y="849"/>
                      </a:lnTo>
                      <a:lnTo>
                        <a:pt x="915" y="849"/>
                      </a:lnTo>
                      <a:lnTo>
                        <a:pt x="915" y="850"/>
                      </a:lnTo>
                      <a:lnTo>
                        <a:pt x="914" y="849"/>
                      </a:lnTo>
                      <a:lnTo>
                        <a:pt x="913" y="849"/>
                      </a:lnTo>
                      <a:lnTo>
                        <a:pt x="912" y="849"/>
                      </a:lnTo>
                      <a:lnTo>
                        <a:pt x="910" y="844"/>
                      </a:lnTo>
                      <a:lnTo>
                        <a:pt x="911" y="843"/>
                      </a:lnTo>
                      <a:lnTo>
                        <a:pt x="910" y="842"/>
                      </a:lnTo>
                      <a:lnTo>
                        <a:pt x="909" y="842"/>
                      </a:lnTo>
                      <a:lnTo>
                        <a:pt x="909" y="841"/>
                      </a:lnTo>
                      <a:lnTo>
                        <a:pt x="909" y="840"/>
                      </a:lnTo>
                      <a:lnTo>
                        <a:pt x="909" y="839"/>
                      </a:lnTo>
                      <a:lnTo>
                        <a:pt x="908" y="838"/>
                      </a:lnTo>
                      <a:lnTo>
                        <a:pt x="907" y="837"/>
                      </a:lnTo>
                      <a:lnTo>
                        <a:pt x="907" y="836"/>
                      </a:lnTo>
                      <a:lnTo>
                        <a:pt x="908" y="836"/>
                      </a:lnTo>
                      <a:lnTo>
                        <a:pt x="909" y="836"/>
                      </a:lnTo>
                      <a:lnTo>
                        <a:pt x="908" y="833"/>
                      </a:lnTo>
                      <a:lnTo>
                        <a:pt x="907" y="833"/>
                      </a:lnTo>
                      <a:lnTo>
                        <a:pt x="906" y="833"/>
                      </a:lnTo>
                      <a:lnTo>
                        <a:pt x="904" y="833"/>
                      </a:lnTo>
                      <a:lnTo>
                        <a:pt x="904" y="832"/>
                      </a:lnTo>
                      <a:lnTo>
                        <a:pt x="903" y="832"/>
                      </a:lnTo>
                      <a:lnTo>
                        <a:pt x="901" y="832"/>
                      </a:lnTo>
                      <a:lnTo>
                        <a:pt x="900" y="832"/>
                      </a:lnTo>
                      <a:lnTo>
                        <a:pt x="900" y="833"/>
                      </a:lnTo>
                      <a:lnTo>
                        <a:pt x="899" y="833"/>
                      </a:lnTo>
                      <a:lnTo>
                        <a:pt x="899" y="834"/>
                      </a:lnTo>
                      <a:lnTo>
                        <a:pt x="900" y="835"/>
                      </a:lnTo>
                      <a:lnTo>
                        <a:pt x="900" y="836"/>
                      </a:lnTo>
                      <a:lnTo>
                        <a:pt x="900" y="837"/>
                      </a:lnTo>
                      <a:lnTo>
                        <a:pt x="898" y="835"/>
                      </a:lnTo>
                      <a:lnTo>
                        <a:pt x="897" y="835"/>
                      </a:lnTo>
                      <a:lnTo>
                        <a:pt x="896" y="835"/>
                      </a:lnTo>
                      <a:lnTo>
                        <a:pt x="896" y="834"/>
                      </a:lnTo>
                      <a:lnTo>
                        <a:pt x="896" y="833"/>
                      </a:lnTo>
                      <a:lnTo>
                        <a:pt x="896" y="832"/>
                      </a:lnTo>
                      <a:lnTo>
                        <a:pt x="897" y="832"/>
                      </a:lnTo>
                      <a:lnTo>
                        <a:pt x="897" y="831"/>
                      </a:lnTo>
                      <a:lnTo>
                        <a:pt x="896" y="830"/>
                      </a:lnTo>
                      <a:lnTo>
                        <a:pt x="896" y="829"/>
                      </a:lnTo>
                      <a:lnTo>
                        <a:pt x="896" y="828"/>
                      </a:lnTo>
                      <a:lnTo>
                        <a:pt x="896" y="827"/>
                      </a:lnTo>
                      <a:lnTo>
                        <a:pt x="895" y="827"/>
                      </a:lnTo>
                      <a:lnTo>
                        <a:pt x="894" y="827"/>
                      </a:lnTo>
                      <a:lnTo>
                        <a:pt x="894" y="826"/>
                      </a:lnTo>
                      <a:lnTo>
                        <a:pt x="894" y="825"/>
                      </a:lnTo>
                      <a:lnTo>
                        <a:pt x="894" y="824"/>
                      </a:lnTo>
                      <a:lnTo>
                        <a:pt x="893" y="822"/>
                      </a:lnTo>
                      <a:lnTo>
                        <a:pt x="893" y="821"/>
                      </a:lnTo>
                      <a:lnTo>
                        <a:pt x="894" y="820"/>
                      </a:lnTo>
                      <a:lnTo>
                        <a:pt x="894" y="819"/>
                      </a:lnTo>
                      <a:lnTo>
                        <a:pt x="894" y="818"/>
                      </a:lnTo>
                      <a:lnTo>
                        <a:pt x="894" y="817"/>
                      </a:lnTo>
                      <a:lnTo>
                        <a:pt x="893" y="817"/>
                      </a:lnTo>
                      <a:lnTo>
                        <a:pt x="892" y="817"/>
                      </a:lnTo>
                      <a:lnTo>
                        <a:pt x="892" y="816"/>
                      </a:lnTo>
                      <a:lnTo>
                        <a:pt x="891" y="816"/>
                      </a:lnTo>
                      <a:lnTo>
                        <a:pt x="890" y="817"/>
                      </a:lnTo>
                      <a:lnTo>
                        <a:pt x="889" y="816"/>
                      </a:lnTo>
                      <a:lnTo>
                        <a:pt x="888" y="816"/>
                      </a:lnTo>
                      <a:lnTo>
                        <a:pt x="887" y="815"/>
                      </a:lnTo>
                      <a:lnTo>
                        <a:pt x="887" y="814"/>
                      </a:lnTo>
                      <a:lnTo>
                        <a:pt x="886" y="814"/>
                      </a:lnTo>
                      <a:lnTo>
                        <a:pt x="885" y="814"/>
                      </a:lnTo>
                      <a:lnTo>
                        <a:pt x="884" y="815"/>
                      </a:lnTo>
                      <a:lnTo>
                        <a:pt x="883" y="816"/>
                      </a:lnTo>
                      <a:lnTo>
                        <a:pt x="882" y="816"/>
                      </a:lnTo>
                      <a:lnTo>
                        <a:pt x="882" y="817"/>
                      </a:lnTo>
                      <a:lnTo>
                        <a:pt x="881" y="817"/>
                      </a:lnTo>
                      <a:lnTo>
                        <a:pt x="881" y="816"/>
                      </a:lnTo>
                      <a:lnTo>
                        <a:pt x="880" y="815"/>
                      </a:lnTo>
                      <a:lnTo>
                        <a:pt x="879" y="815"/>
                      </a:lnTo>
                      <a:lnTo>
                        <a:pt x="879" y="814"/>
                      </a:lnTo>
                      <a:lnTo>
                        <a:pt x="879" y="813"/>
                      </a:lnTo>
                      <a:lnTo>
                        <a:pt x="879" y="812"/>
                      </a:lnTo>
                      <a:lnTo>
                        <a:pt x="878" y="812"/>
                      </a:lnTo>
                      <a:lnTo>
                        <a:pt x="879" y="811"/>
                      </a:lnTo>
                      <a:lnTo>
                        <a:pt x="879" y="810"/>
                      </a:lnTo>
                      <a:lnTo>
                        <a:pt x="878" y="809"/>
                      </a:lnTo>
                      <a:lnTo>
                        <a:pt x="878" y="810"/>
                      </a:lnTo>
                      <a:lnTo>
                        <a:pt x="877" y="809"/>
                      </a:lnTo>
                      <a:lnTo>
                        <a:pt x="876" y="808"/>
                      </a:lnTo>
                      <a:lnTo>
                        <a:pt x="876" y="809"/>
                      </a:lnTo>
                      <a:lnTo>
                        <a:pt x="875" y="809"/>
                      </a:lnTo>
                      <a:lnTo>
                        <a:pt x="875" y="808"/>
                      </a:lnTo>
                      <a:lnTo>
                        <a:pt x="874" y="807"/>
                      </a:lnTo>
                      <a:lnTo>
                        <a:pt x="873" y="807"/>
                      </a:lnTo>
                      <a:lnTo>
                        <a:pt x="872" y="806"/>
                      </a:lnTo>
                      <a:lnTo>
                        <a:pt x="871" y="806"/>
                      </a:lnTo>
                      <a:lnTo>
                        <a:pt x="871" y="805"/>
                      </a:lnTo>
                      <a:lnTo>
                        <a:pt x="870" y="803"/>
                      </a:lnTo>
                      <a:lnTo>
                        <a:pt x="869" y="802"/>
                      </a:lnTo>
                      <a:lnTo>
                        <a:pt x="868" y="801"/>
                      </a:lnTo>
                      <a:lnTo>
                        <a:pt x="868" y="800"/>
                      </a:lnTo>
                      <a:lnTo>
                        <a:pt x="869" y="800"/>
                      </a:lnTo>
                      <a:lnTo>
                        <a:pt x="869" y="799"/>
                      </a:lnTo>
                      <a:lnTo>
                        <a:pt x="869" y="798"/>
                      </a:lnTo>
                      <a:lnTo>
                        <a:pt x="869" y="797"/>
                      </a:lnTo>
                      <a:lnTo>
                        <a:pt x="868" y="797"/>
                      </a:lnTo>
                      <a:lnTo>
                        <a:pt x="869" y="796"/>
                      </a:lnTo>
                      <a:lnTo>
                        <a:pt x="868" y="795"/>
                      </a:lnTo>
                      <a:lnTo>
                        <a:pt x="867" y="794"/>
                      </a:lnTo>
                      <a:lnTo>
                        <a:pt x="866" y="794"/>
                      </a:lnTo>
                      <a:lnTo>
                        <a:pt x="866" y="793"/>
                      </a:lnTo>
                      <a:lnTo>
                        <a:pt x="865" y="793"/>
                      </a:lnTo>
                      <a:lnTo>
                        <a:pt x="865" y="792"/>
                      </a:lnTo>
                      <a:lnTo>
                        <a:pt x="864" y="791"/>
                      </a:lnTo>
                      <a:lnTo>
                        <a:pt x="863" y="791"/>
                      </a:lnTo>
                      <a:lnTo>
                        <a:pt x="863" y="790"/>
                      </a:lnTo>
                      <a:lnTo>
                        <a:pt x="862" y="790"/>
                      </a:lnTo>
                      <a:lnTo>
                        <a:pt x="861" y="790"/>
                      </a:lnTo>
                      <a:lnTo>
                        <a:pt x="860" y="790"/>
                      </a:lnTo>
                      <a:lnTo>
                        <a:pt x="859" y="790"/>
                      </a:lnTo>
                      <a:lnTo>
                        <a:pt x="858" y="789"/>
                      </a:lnTo>
                      <a:lnTo>
                        <a:pt x="857" y="787"/>
                      </a:lnTo>
                      <a:lnTo>
                        <a:pt x="856" y="787"/>
                      </a:lnTo>
                      <a:lnTo>
                        <a:pt x="855" y="787"/>
                      </a:lnTo>
                      <a:lnTo>
                        <a:pt x="855" y="786"/>
                      </a:lnTo>
                      <a:lnTo>
                        <a:pt x="854" y="786"/>
                      </a:lnTo>
                      <a:lnTo>
                        <a:pt x="835" y="786"/>
                      </a:lnTo>
                      <a:lnTo>
                        <a:pt x="805" y="787"/>
                      </a:lnTo>
                      <a:lnTo>
                        <a:pt x="795" y="786"/>
                      </a:lnTo>
                      <a:lnTo>
                        <a:pt x="795" y="787"/>
                      </a:lnTo>
                      <a:lnTo>
                        <a:pt x="795" y="788"/>
                      </a:lnTo>
                      <a:lnTo>
                        <a:pt x="795" y="789"/>
                      </a:lnTo>
                      <a:lnTo>
                        <a:pt x="795" y="790"/>
                      </a:lnTo>
                      <a:lnTo>
                        <a:pt x="795" y="791"/>
                      </a:lnTo>
                      <a:lnTo>
                        <a:pt x="795" y="792"/>
                      </a:lnTo>
                      <a:lnTo>
                        <a:pt x="794" y="792"/>
                      </a:lnTo>
                      <a:lnTo>
                        <a:pt x="794" y="793"/>
                      </a:lnTo>
                      <a:lnTo>
                        <a:pt x="793" y="794"/>
                      </a:lnTo>
                      <a:lnTo>
                        <a:pt x="792" y="795"/>
                      </a:lnTo>
                      <a:lnTo>
                        <a:pt x="792" y="796"/>
                      </a:lnTo>
                      <a:lnTo>
                        <a:pt x="792" y="797"/>
                      </a:lnTo>
                      <a:lnTo>
                        <a:pt x="792" y="798"/>
                      </a:lnTo>
                      <a:lnTo>
                        <a:pt x="791" y="799"/>
                      </a:lnTo>
                      <a:lnTo>
                        <a:pt x="790" y="800"/>
                      </a:lnTo>
                      <a:lnTo>
                        <a:pt x="790" y="801"/>
                      </a:lnTo>
                      <a:lnTo>
                        <a:pt x="788" y="802"/>
                      </a:lnTo>
                      <a:lnTo>
                        <a:pt x="787" y="803"/>
                      </a:lnTo>
                      <a:lnTo>
                        <a:pt x="786" y="804"/>
                      </a:lnTo>
                      <a:lnTo>
                        <a:pt x="785" y="805"/>
                      </a:lnTo>
                      <a:lnTo>
                        <a:pt x="786" y="806"/>
                      </a:lnTo>
                      <a:lnTo>
                        <a:pt x="787" y="807"/>
                      </a:lnTo>
                      <a:lnTo>
                        <a:pt x="788" y="808"/>
                      </a:lnTo>
                      <a:lnTo>
                        <a:pt x="786" y="810"/>
                      </a:lnTo>
                      <a:lnTo>
                        <a:pt x="785" y="811"/>
                      </a:lnTo>
                      <a:lnTo>
                        <a:pt x="785" y="812"/>
                      </a:lnTo>
                      <a:lnTo>
                        <a:pt x="784" y="813"/>
                      </a:lnTo>
                      <a:lnTo>
                        <a:pt x="784" y="814"/>
                      </a:lnTo>
                      <a:lnTo>
                        <a:pt x="783" y="815"/>
                      </a:lnTo>
                      <a:lnTo>
                        <a:pt x="782" y="815"/>
                      </a:lnTo>
                      <a:lnTo>
                        <a:pt x="782" y="814"/>
                      </a:lnTo>
                      <a:lnTo>
                        <a:pt x="781" y="814"/>
                      </a:lnTo>
                      <a:lnTo>
                        <a:pt x="780" y="813"/>
                      </a:lnTo>
                      <a:lnTo>
                        <a:pt x="778" y="812"/>
                      </a:lnTo>
                      <a:lnTo>
                        <a:pt x="777" y="812"/>
                      </a:lnTo>
                      <a:lnTo>
                        <a:pt x="776" y="811"/>
                      </a:lnTo>
                      <a:lnTo>
                        <a:pt x="775" y="812"/>
                      </a:lnTo>
                      <a:lnTo>
                        <a:pt x="774" y="812"/>
                      </a:lnTo>
                      <a:lnTo>
                        <a:pt x="774" y="813"/>
                      </a:lnTo>
                      <a:lnTo>
                        <a:pt x="774" y="814"/>
                      </a:lnTo>
                      <a:lnTo>
                        <a:pt x="773" y="815"/>
                      </a:lnTo>
                      <a:lnTo>
                        <a:pt x="771" y="814"/>
                      </a:lnTo>
                      <a:lnTo>
                        <a:pt x="770" y="815"/>
                      </a:lnTo>
                      <a:lnTo>
                        <a:pt x="770" y="816"/>
                      </a:lnTo>
                      <a:lnTo>
                        <a:pt x="770" y="817"/>
                      </a:lnTo>
                      <a:lnTo>
                        <a:pt x="770" y="818"/>
                      </a:lnTo>
                      <a:lnTo>
                        <a:pt x="770" y="819"/>
                      </a:lnTo>
                      <a:lnTo>
                        <a:pt x="770" y="820"/>
                      </a:lnTo>
                      <a:lnTo>
                        <a:pt x="769" y="820"/>
                      </a:lnTo>
                      <a:lnTo>
                        <a:pt x="768" y="821"/>
                      </a:lnTo>
                      <a:lnTo>
                        <a:pt x="768" y="822"/>
                      </a:lnTo>
                      <a:lnTo>
                        <a:pt x="769" y="822"/>
                      </a:lnTo>
                      <a:lnTo>
                        <a:pt x="770" y="822"/>
                      </a:lnTo>
                      <a:lnTo>
                        <a:pt x="770" y="823"/>
                      </a:lnTo>
                      <a:lnTo>
                        <a:pt x="771" y="823"/>
                      </a:lnTo>
                      <a:lnTo>
                        <a:pt x="771" y="824"/>
                      </a:lnTo>
                      <a:lnTo>
                        <a:pt x="769" y="826"/>
                      </a:lnTo>
                      <a:lnTo>
                        <a:pt x="768" y="826"/>
                      </a:lnTo>
                      <a:lnTo>
                        <a:pt x="768" y="827"/>
                      </a:lnTo>
                      <a:lnTo>
                        <a:pt x="768" y="828"/>
                      </a:lnTo>
                      <a:lnTo>
                        <a:pt x="769" y="828"/>
                      </a:lnTo>
                      <a:lnTo>
                        <a:pt x="769" y="829"/>
                      </a:lnTo>
                      <a:lnTo>
                        <a:pt x="771" y="830"/>
                      </a:lnTo>
                      <a:lnTo>
                        <a:pt x="771" y="831"/>
                      </a:lnTo>
                      <a:lnTo>
                        <a:pt x="770" y="831"/>
                      </a:lnTo>
                      <a:lnTo>
                        <a:pt x="770" y="832"/>
                      </a:lnTo>
                      <a:lnTo>
                        <a:pt x="771" y="832"/>
                      </a:lnTo>
                      <a:lnTo>
                        <a:pt x="772" y="832"/>
                      </a:lnTo>
                      <a:lnTo>
                        <a:pt x="772" y="833"/>
                      </a:lnTo>
                      <a:lnTo>
                        <a:pt x="772" y="834"/>
                      </a:lnTo>
                      <a:lnTo>
                        <a:pt x="772" y="835"/>
                      </a:lnTo>
                      <a:lnTo>
                        <a:pt x="771" y="835"/>
                      </a:lnTo>
                      <a:lnTo>
                        <a:pt x="771" y="836"/>
                      </a:lnTo>
                      <a:lnTo>
                        <a:pt x="770" y="836"/>
                      </a:lnTo>
                      <a:lnTo>
                        <a:pt x="769" y="835"/>
                      </a:lnTo>
                      <a:lnTo>
                        <a:pt x="768" y="834"/>
                      </a:lnTo>
                      <a:lnTo>
                        <a:pt x="768" y="835"/>
                      </a:lnTo>
                      <a:lnTo>
                        <a:pt x="767" y="837"/>
                      </a:lnTo>
                      <a:lnTo>
                        <a:pt x="766" y="838"/>
                      </a:lnTo>
                      <a:lnTo>
                        <a:pt x="766" y="839"/>
                      </a:lnTo>
                      <a:lnTo>
                        <a:pt x="765" y="840"/>
                      </a:lnTo>
                      <a:lnTo>
                        <a:pt x="765" y="841"/>
                      </a:lnTo>
                      <a:lnTo>
                        <a:pt x="765" y="842"/>
                      </a:lnTo>
                      <a:lnTo>
                        <a:pt x="764" y="842"/>
                      </a:lnTo>
                      <a:lnTo>
                        <a:pt x="764" y="843"/>
                      </a:lnTo>
                      <a:lnTo>
                        <a:pt x="764" y="844"/>
                      </a:lnTo>
                      <a:lnTo>
                        <a:pt x="764" y="845"/>
                      </a:lnTo>
                      <a:lnTo>
                        <a:pt x="763" y="844"/>
                      </a:lnTo>
                      <a:lnTo>
                        <a:pt x="762" y="844"/>
                      </a:lnTo>
                      <a:lnTo>
                        <a:pt x="761" y="844"/>
                      </a:lnTo>
                      <a:lnTo>
                        <a:pt x="761" y="845"/>
                      </a:lnTo>
                      <a:lnTo>
                        <a:pt x="760" y="845"/>
                      </a:lnTo>
                      <a:lnTo>
                        <a:pt x="760" y="846"/>
                      </a:lnTo>
                      <a:lnTo>
                        <a:pt x="759" y="846"/>
                      </a:lnTo>
                      <a:lnTo>
                        <a:pt x="758" y="846"/>
                      </a:lnTo>
                      <a:lnTo>
                        <a:pt x="757" y="845"/>
                      </a:lnTo>
                      <a:lnTo>
                        <a:pt x="756" y="845"/>
                      </a:lnTo>
                      <a:lnTo>
                        <a:pt x="756" y="846"/>
                      </a:lnTo>
                      <a:lnTo>
                        <a:pt x="755" y="847"/>
                      </a:lnTo>
                      <a:lnTo>
                        <a:pt x="755" y="848"/>
                      </a:lnTo>
                      <a:lnTo>
                        <a:pt x="755" y="850"/>
                      </a:lnTo>
                      <a:lnTo>
                        <a:pt x="756" y="851"/>
                      </a:lnTo>
                      <a:lnTo>
                        <a:pt x="757" y="852"/>
                      </a:lnTo>
                      <a:lnTo>
                        <a:pt x="756" y="852"/>
                      </a:lnTo>
                      <a:lnTo>
                        <a:pt x="756" y="853"/>
                      </a:lnTo>
                      <a:lnTo>
                        <a:pt x="755" y="854"/>
                      </a:lnTo>
                      <a:lnTo>
                        <a:pt x="754" y="855"/>
                      </a:lnTo>
                      <a:lnTo>
                        <a:pt x="755" y="855"/>
                      </a:lnTo>
                      <a:lnTo>
                        <a:pt x="755" y="856"/>
                      </a:lnTo>
                      <a:lnTo>
                        <a:pt x="755" y="857"/>
                      </a:lnTo>
                      <a:lnTo>
                        <a:pt x="755" y="858"/>
                      </a:lnTo>
                      <a:lnTo>
                        <a:pt x="755" y="859"/>
                      </a:lnTo>
                      <a:lnTo>
                        <a:pt x="755" y="860"/>
                      </a:lnTo>
                      <a:lnTo>
                        <a:pt x="755" y="862"/>
                      </a:lnTo>
                      <a:lnTo>
                        <a:pt x="756" y="862"/>
                      </a:lnTo>
                      <a:lnTo>
                        <a:pt x="756" y="863"/>
                      </a:lnTo>
                      <a:lnTo>
                        <a:pt x="755" y="864"/>
                      </a:lnTo>
                      <a:lnTo>
                        <a:pt x="754" y="864"/>
                      </a:lnTo>
                      <a:lnTo>
                        <a:pt x="753" y="864"/>
                      </a:lnTo>
                      <a:lnTo>
                        <a:pt x="750" y="866"/>
                      </a:lnTo>
                      <a:lnTo>
                        <a:pt x="749" y="867"/>
                      </a:lnTo>
                      <a:lnTo>
                        <a:pt x="748" y="866"/>
                      </a:lnTo>
                      <a:lnTo>
                        <a:pt x="746" y="866"/>
                      </a:lnTo>
                      <a:lnTo>
                        <a:pt x="745" y="867"/>
                      </a:lnTo>
                      <a:lnTo>
                        <a:pt x="744" y="867"/>
                      </a:lnTo>
                      <a:lnTo>
                        <a:pt x="743" y="867"/>
                      </a:lnTo>
                      <a:lnTo>
                        <a:pt x="742" y="867"/>
                      </a:lnTo>
                      <a:lnTo>
                        <a:pt x="742" y="866"/>
                      </a:lnTo>
                      <a:lnTo>
                        <a:pt x="741" y="866"/>
                      </a:lnTo>
                      <a:lnTo>
                        <a:pt x="743" y="864"/>
                      </a:lnTo>
                      <a:lnTo>
                        <a:pt x="743" y="862"/>
                      </a:lnTo>
                      <a:lnTo>
                        <a:pt x="742" y="862"/>
                      </a:lnTo>
                      <a:lnTo>
                        <a:pt x="741" y="862"/>
                      </a:lnTo>
                      <a:lnTo>
                        <a:pt x="738" y="863"/>
                      </a:lnTo>
                      <a:lnTo>
                        <a:pt x="737" y="863"/>
                      </a:lnTo>
                      <a:lnTo>
                        <a:pt x="735" y="864"/>
                      </a:lnTo>
                      <a:lnTo>
                        <a:pt x="733" y="865"/>
                      </a:lnTo>
                      <a:lnTo>
                        <a:pt x="732" y="866"/>
                      </a:lnTo>
                      <a:lnTo>
                        <a:pt x="731" y="866"/>
                      </a:lnTo>
                      <a:lnTo>
                        <a:pt x="730" y="866"/>
                      </a:lnTo>
                      <a:lnTo>
                        <a:pt x="729" y="866"/>
                      </a:lnTo>
                      <a:lnTo>
                        <a:pt x="728" y="866"/>
                      </a:lnTo>
                      <a:lnTo>
                        <a:pt x="727" y="866"/>
                      </a:lnTo>
                      <a:lnTo>
                        <a:pt x="725" y="866"/>
                      </a:lnTo>
                      <a:lnTo>
                        <a:pt x="724" y="866"/>
                      </a:lnTo>
                      <a:lnTo>
                        <a:pt x="723" y="866"/>
                      </a:lnTo>
                      <a:lnTo>
                        <a:pt x="723" y="867"/>
                      </a:lnTo>
                      <a:lnTo>
                        <a:pt x="722" y="867"/>
                      </a:lnTo>
                      <a:lnTo>
                        <a:pt x="722" y="868"/>
                      </a:lnTo>
                      <a:lnTo>
                        <a:pt x="721" y="869"/>
                      </a:lnTo>
                      <a:lnTo>
                        <a:pt x="720" y="869"/>
                      </a:lnTo>
                      <a:lnTo>
                        <a:pt x="719" y="869"/>
                      </a:lnTo>
                      <a:lnTo>
                        <a:pt x="717" y="868"/>
                      </a:lnTo>
                      <a:lnTo>
                        <a:pt x="716" y="869"/>
                      </a:lnTo>
                      <a:lnTo>
                        <a:pt x="715" y="869"/>
                      </a:lnTo>
                      <a:lnTo>
                        <a:pt x="714" y="869"/>
                      </a:lnTo>
                      <a:lnTo>
                        <a:pt x="714" y="868"/>
                      </a:lnTo>
                      <a:lnTo>
                        <a:pt x="714" y="867"/>
                      </a:lnTo>
                      <a:lnTo>
                        <a:pt x="713" y="867"/>
                      </a:lnTo>
                      <a:lnTo>
                        <a:pt x="712" y="867"/>
                      </a:lnTo>
                      <a:lnTo>
                        <a:pt x="711" y="868"/>
                      </a:lnTo>
                      <a:lnTo>
                        <a:pt x="710" y="869"/>
                      </a:lnTo>
                      <a:lnTo>
                        <a:pt x="709" y="869"/>
                      </a:lnTo>
                      <a:lnTo>
                        <a:pt x="708" y="870"/>
                      </a:lnTo>
                      <a:lnTo>
                        <a:pt x="707" y="868"/>
                      </a:lnTo>
                      <a:lnTo>
                        <a:pt x="706" y="868"/>
                      </a:lnTo>
                      <a:lnTo>
                        <a:pt x="706" y="867"/>
                      </a:lnTo>
                      <a:lnTo>
                        <a:pt x="705" y="867"/>
                      </a:lnTo>
                      <a:lnTo>
                        <a:pt x="703" y="867"/>
                      </a:lnTo>
                      <a:lnTo>
                        <a:pt x="702" y="868"/>
                      </a:lnTo>
                      <a:lnTo>
                        <a:pt x="701" y="868"/>
                      </a:lnTo>
                      <a:lnTo>
                        <a:pt x="700" y="869"/>
                      </a:lnTo>
                      <a:lnTo>
                        <a:pt x="699" y="869"/>
                      </a:lnTo>
                      <a:lnTo>
                        <a:pt x="698" y="870"/>
                      </a:lnTo>
                      <a:lnTo>
                        <a:pt x="698" y="871"/>
                      </a:lnTo>
                      <a:lnTo>
                        <a:pt x="697" y="872"/>
                      </a:lnTo>
                      <a:lnTo>
                        <a:pt x="696" y="872"/>
                      </a:lnTo>
                      <a:lnTo>
                        <a:pt x="696" y="873"/>
                      </a:lnTo>
                      <a:lnTo>
                        <a:pt x="696" y="874"/>
                      </a:lnTo>
                      <a:lnTo>
                        <a:pt x="696" y="875"/>
                      </a:lnTo>
                      <a:lnTo>
                        <a:pt x="695" y="876"/>
                      </a:lnTo>
                      <a:lnTo>
                        <a:pt x="695" y="877"/>
                      </a:lnTo>
                      <a:lnTo>
                        <a:pt x="694" y="878"/>
                      </a:lnTo>
                      <a:lnTo>
                        <a:pt x="694" y="879"/>
                      </a:lnTo>
                      <a:lnTo>
                        <a:pt x="694" y="880"/>
                      </a:lnTo>
                      <a:lnTo>
                        <a:pt x="694" y="881"/>
                      </a:lnTo>
                      <a:lnTo>
                        <a:pt x="695" y="882"/>
                      </a:lnTo>
                      <a:lnTo>
                        <a:pt x="695" y="883"/>
                      </a:lnTo>
                      <a:lnTo>
                        <a:pt x="695" y="884"/>
                      </a:lnTo>
                      <a:lnTo>
                        <a:pt x="696" y="886"/>
                      </a:lnTo>
                      <a:lnTo>
                        <a:pt x="695" y="887"/>
                      </a:lnTo>
                      <a:lnTo>
                        <a:pt x="694" y="888"/>
                      </a:lnTo>
                      <a:lnTo>
                        <a:pt x="694" y="889"/>
                      </a:lnTo>
                      <a:lnTo>
                        <a:pt x="693" y="889"/>
                      </a:lnTo>
                      <a:lnTo>
                        <a:pt x="693" y="890"/>
                      </a:lnTo>
                      <a:lnTo>
                        <a:pt x="693" y="891"/>
                      </a:lnTo>
                      <a:lnTo>
                        <a:pt x="692" y="891"/>
                      </a:lnTo>
                      <a:lnTo>
                        <a:pt x="691" y="891"/>
                      </a:lnTo>
                      <a:lnTo>
                        <a:pt x="690" y="892"/>
                      </a:lnTo>
                      <a:lnTo>
                        <a:pt x="689" y="892"/>
                      </a:lnTo>
                      <a:lnTo>
                        <a:pt x="689" y="893"/>
                      </a:lnTo>
                      <a:lnTo>
                        <a:pt x="689" y="894"/>
                      </a:lnTo>
                      <a:lnTo>
                        <a:pt x="688" y="894"/>
                      </a:lnTo>
                      <a:lnTo>
                        <a:pt x="689" y="895"/>
                      </a:lnTo>
                      <a:lnTo>
                        <a:pt x="688" y="895"/>
                      </a:lnTo>
                      <a:lnTo>
                        <a:pt x="688" y="896"/>
                      </a:lnTo>
                      <a:lnTo>
                        <a:pt x="687" y="897"/>
                      </a:lnTo>
                      <a:lnTo>
                        <a:pt x="686" y="897"/>
                      </a:lnTo>
                      <a:lnTo>
                        <a:pt x="687" y="898"/>
                      </a:lnTo>
                      <a:lnTo>
                        <a:pt x="686" y="898"/>
                      </a:lnTo>
                      <a:lnTo>
                        <a:pt x="686" y="899"/>
                      </a:lnTo>
                      <a:lnTo>
                        <a:pt x="686" y="900"/>
                      </a:lnTo>
                      <a:lnTo>
                        <a:pt x="684" y="900"/>
                      </a:lnTo>
                      <a:lnTo>
                        <a:pt x="683" y="900"/>
                      </a:lnTo>
                      <a:lnTo>
                        <a:pt x="683" y="901"/>
                      </a:lnTo>
                      <a:lnTo>
                        <a:pt x="683" y="902"/>
                      </a:lnTo>
                      <a:lnTo>
                        <a:pt x="682" y="902"/>
                      </a:lnTo>
                      <a:lnTo>
                        <a:pt x="681" y="902"/>
                      </a:lnTo>
                      <a:lnTo>
                        <a:pt x="680" y="903"/>
                      </a:lnTo>
                      <a:lnTo>
                        <a:pt x="679" y="904"/>
                      </a:lnTo>
                      <a:lnTo>
                        <a:pt x="678" y="903"/>
                      </a:lnTo>
                      <a:lnTo>
                        <a:pt x="676" y="902"/>
                      </a:lnTo>
                      <a:lnTo>
                        <a:pt x="675" y="902"/>
                      </a:lnTo>
                      <a:lnTo>
                        <a:pt x="675" y="901"/>
                      </a:lnTo>
                      <a:lnTo>
                        <a:pt x="676" y="899"/>
                      </a:lnTo>
                      <a:lnTo>
                        <a:pt x="674" y="898"/>
                      </a:lnTo>
                      <a:lnTo>
                        <a:pt x="674" y="897"/>
                      </a:lnTo>
                      <a:lnTo>
                        <a:pt x="675" y="897"/>
                      </a:lnTo>
                      <a:lnTo>
                        <a:pt x="675" y="896"/>
                      </a:lnTo>
                      <a:lnTo>
                        <a:pt x="675" y="895"/>
                      </a:lnTo>
                      <a:lnTo>
                        <a:pt x="674" y="894"/>
                      </a:lnTo>
                      <a:lnTo>
                        <a:pt x="673" y="893"/>
                      </a:lnTo>
                      <a:lnTo>
                        <a:pt x="673" y="892"/>
                      </a:lnTo>
                      <a:lnTo>
                        <a:pt x="673" y="891"/>
                      </a:lnTo>
                      <a:lnTo>
                        <a:pt x="672" y="890"/>
                      </a:lnTo>
                      <a:lnTo>
                        <a:pt x="671" y="890"/>
                      </a:lnTo>
                      <a:lnTo>
                        <a:pt x="670" y="889"/>
                      </a:lnTo>
                      <a:lnTo>
                        <a:pt x="668" y="890"/>
                      </a:lnTo>
                      <a:lnTo>
                        <a:pt x="667" y="890"/>
                      </a:lnTo>
                      <a:lnTo>
                        <a:pt x="667" y="891"/>
                      </a:lnTo>
                      <a:lnTo>
                        <a:pt x="666" y="892"/>
                      </a:lnTo>
                      <a:lnTo>
                        <a:pt x="665" y="892"/>
                      </a:lnTo>
                      <a:lnTo>
                        <a:pt x="664" y="893"/>
                      </a:lnTo>
                      <a:lnTo>
                        <a:pt x="663" y="893"/>
                      </a:lnTo>
                      <a:lnTo>
                        <a:pt x="663" y="894"/>
                      </a:lnTo>
                      <a:lnTo>
                        <a:pt x="662" y="894"/>
                      </a:lnTo>
                      <a:lnTo>
                        <a:pt x="660" y="894"/>
                      </a:lnTo>
                      <a:lnTo>
                        <a:pt x="660" y="895"/>
                      </a:lnTo>
                      <a:lnTo>
                        <a:pt x="660" y="896"/>
                      </a:lnTo>
                      <a:lnTo>
                        <a:pt x="659" y="896"/>
                      </a:lnTo>
                      <a:lnTo>
                        <a:pt x="658" y="895"/>
                      </a:lnTo>
                      <a:lnTo>
                        <a:pt x="658" y="894"/>
                      </a:lnTo>
                      <a:lnTo>
                        <a:pt x="657" y="894"/>
                      </a:lnTo>
                      <a:lnTo>
                        <a:pt x="656" y="894"/>
                      </a:lnTo>
                      <a:lnTo>
                        <a:pt x="655" y="894"/>
                      </a:lnTo>
                      <a:lnTo>
                        <a:pt x="655" y="895"/>
                      </a:lnTo>
                      <a:lnTo>
                        <a:pt x="655" y="896"/>
                      </a:lnTo>
                      <a:lnTo>
                        <a:pt x="655" y="898"/>
                      </a:lnTo>
                      <a:lnTo>
                        <a:pt x="655" y="899"/>
                      </a:lnTo>
                      <a:lnTo>
                        <a:pt x="655" y="900"/>
                      </a:lnTo>
                      <a:lnTo>
                        <a:pt x="654" y="901"/>
                      </a:lnTo>
                      <a:lnTo>
                        <a:pt x="655" y="902"/>
                      </a:lnTo>
                      <a:lnTo>
                        <a:pt x="656" y="903"/>
                      </a:lnTo>
                      <a:lnTo>
                        <a:pt x="656" y="904"/>
                      </a:lnTo>
                      <a:lnTo>
                        <a:pt x="656" y="905"/>
                      </a:lnTo>
                      <a:lnTo>
                        <a:pt x="656" y="906"/>
                      </a:lnTo>
                      <a:lnTo>
                        <a:pt x="655" y="906"/>
                      </a:lnTo>
                      <a:lnTo>
                        <a:pt x="654" y="906"/>
                      </a:lnTo>
                      <a:lnTo>
                        <a:pt x="653" y="905"/>
                      </a:lnTo>
                      <a:lnTo>
                        <a:pt x="653" y="906"/>
                      </a:lnTo>
                      <a:lnTo>
                        <a:pt x="652" y="907"/>
                      </a:lnTo>
                      <a:lnTo>
                        <a:pt x="651" y="907"/>
                      </a:lnTo>
                      <a:lnTo>
                        <a:pt x="651" y="906"/>
                      </a:lnTo>
                      <a:lnTo>
                        <a:pt x="651" y="905"/>
                      </a:lnTo>
                      <a:lnTo>
                        <a:pt x="650" y="904"/>
                      </a:lnTo>
                      <a:lnTo>
                        <a:pt x="650" y="905"/>
                      </a:lnTo>
                      <a:lnTo>
                        <a:pt x="649" y="904"/>
                      </a:lnTo>
                      <a:lnTo>
                        <a:pt x="648" y="904"/>
                      </a:lnTo>
                      <a:lnTo>
                        <a:pt x="647" y="903"/>
                      </a:lnTo>
                      <a:lnTo>
                        <a:pt x="646" y="903"/>
                      </a:lnTo>
                      <a:lnTo>
                        <a:pt x="645" y="902"/>
                      </a:lnTo>
                      <a:lnTo>
                        <a:pt x="644" y="902"/>
                      </a:lnTo>
                      <a:lnTo>
                        <a:pt x="643" y="902"/>
                      </a:lnTo>
                      <a:lnTo>
                        <a:pt x="642" y="903"/>
                      </a:lnTo>
                      <a:lnTo>
                        <a:pt x="641" y="903"/>
                      </a:lnTo>
                      <a:lnTo>
                        <a:pt x="640" y="903"/>
                      </a:lnTo>
                      <a:lnTo>
                        <a:pt x="640" y="904"/>
                      </a:lnTo>
                      <a:lnTo>
                        <a:pt x="639" y="905"/>
                      </a:lnTo>
                      <a:lnTo>
                        <a:pt x="638" y="905"/>
                      </a:lnTo>
                      <a:lnTo>
                        <a:pt x="637" y="905"/>
                      </a:lnTo>
                      <a:lnTo>
                        <a:pt x="637" y="906"/>
                      </a:lnTo>
                      <a:lnTo>
                        <a:pt x="637" y="909"/>
                      </a:lnTo>
                      <a:lnTo>
                        <a:pt x="636" y="909"/>
                      </a:lnTo>
                      <a:lnTo>
                        <a:pt x="635" y="911"/>
                      </a:lnTo>
                      <a:lnTo>
                        <a:pt x="634" y="912"/>
                      </a:lnTo>
                      <a:lnTo>
                        <a:pt x="634" y="914"/>
                      </a:lnTo>
                      <a:lnTo>
                        <a:pt x="633" y="914"/>
                      </a:lnTo>
                      <a:lnTo>
                        <a:pt x="632" y="913"/>
                      </a:lnTo>
                      <a:lnTo>
                        <a:pt x="631" y="914"/>
                      </a:lnTo>
                      <a:lnTo>
                        <a:pt x="630" y="914"/>
                      </a:lnTo>
                      <a:lnTo>
                        <a:pt x="630" y="915"/>
                      </a:lnTo>
                      <a:lnTo>
                        <a:pt x="629" y="916"/>
                      </a:lnTo>
                      <a:lnTo>
                        <a:pt x="628" y="916"/>
                      </a:lnTo>
                      <a:lnTo>
                        <a:pt x="628" y="915"/>
                      </a:lnTo>
                      <a:lnTo>
                        <a:pt x="627" y="915"/>
                      </a:lnTo>
                      <a:lnTo>
                        <a:pt x="627" y="914"/>
                      </a:lnTo>
                      <a:lnTo>
                        <a:pt x="626" y="914"/>
                      </a:lnTo>
                      <a:lnTo>
                        <a:pt x="626" y="913"/>
                      </a:lnTo>
                      <a:lnTo>
                        <a:pt x="626" y="912"/>
                      </a:lnTo>
                      <a:lnTo>
                        <a:pt x="625" y="912"/>
                      </a:lnTo>
                      <a:lnTo>
                        <a:pt x="624" y="912"/>
                      </a:lnTo>
                      <a:lnTo>
                        <a:pt x="624" y="911"/>
                      </a:lnTo>
                      <a:lnTo>
                        <a:pt x="624" y="910"/>
                      </a:lnTo>
                      <a:lnTo>
                        <a:pt x="623" y="910"/>
                      </a:lnTo>
                      <a:lnTo>
                        <a:pt x="622" y="909"/>
                      </a:lnTo>
                      <a:lnTo>
                        <a:pt x="621" y="908"/>
                      </a:lnTo>
                      <a:lnTo>
                        <a:pt x="620" y="909"/>
                      </a:lnTo>
                      <a:lnTo>
                        <a:pt x="619" y="909"/>
                      </a:lnTo>
                      <a:lnTo>
                        <a:pt x="619" y="908"/>
                      </a:lnTo>
                      <a:lnTo>
                        <a:pt x="618" y="907"/>
                      </a:lnTo>
                      <a:lnTo>
                        <a:pt x="618" y="906"/>
                      </a:lnTo>
                      <a:lnTo>
                        <a:pt x="617" y="905"/>
                      </a:lnTo>
                      <a:lnTo>
                        <a:pt x="616" y="904"/>
                      </a:lnTo>
                      <a:lnTo>
                        <a:pt x="615" y="904"/>
                      </a:lnTo>
                      <a:lnTo>
                        <a:pt x="615" y="903"/>
                      </a:lnTo>
                      <a:lnTo>
                        <a:pt x="614" y="903"/>
                      </a:lnTo>
                      <a:lnTo>
                        <a:pt x="613" y="903"/>
                      </a:lnTo>
                      <a:lnTo>
                        <a:pt x="613" y="902"/>
                      </a:lnTo>
                      <a:lnTo>
                        <a:pt x="612" y="902"/>
                      </a:lnTo>
                      <a:lnTo>
                        <a:pt x="610" y="902"/>
                      </a:lnTo>
                      <a:lnTo>
                        <a:pt x="609" y="902"/>
                      </a:lnTo>
                      <a:lnTo>
                        <a:pt x="609" y="903"/>
                      </a:lnTo>
                      <a:lnTo>
                        <a:pt x="608" y="903"/>
                      </a:lnTo>
                      <a:lnTo>
                        <a:pt x="607" y="903"/>
                      </a:lnTo>
                      <a:lnTo>
                        <a:pt x="605" y="903"/>
                      </a:lnTo>
                      <a:lnTo>
                        <a:pt x="604" y="903"/>
                      </a:lnTo>
                      <a:lnTo>
                        <a:pt x="603" y="903"/>
                      </a:lnTo>
                      <a:lnTo>
                        <a:pt x="602" y="903"/>
                      </a:lnTo>
                      <a:lnTo>
                        <a:pt x="600" y="904"/>
                      </a:lnTo>
                      <a:lnTo>
                        <a:pt x="599" y="905"/>
                      </a:lnTo>
                      <a:lnTo>
                        <a:pt x="598" y="905"/>
                      </a:lnTo>
                      <a:lnTo>
                        <a:pt x="597" y="904"/>
                      </a:lnTo>
                      <a:lnTo>
                        <a:pt x="596" y="904"/>
                      </a:lnTo>
                      <a:lnTo>
                        <a:pt x="595" y="904"/>
                      </a:lnTo>
                      <a:lnTo>
                        <a:pt x="594" y="904"/>
                      </a:lnTo>
                      <a:lnTo>
                        <a:pt x="594" y="905"/>
                      </a:lnTo>
                      <a:lnTo>
                        <a:pt x="593" y="905"/>
                      </a:lnTo>
                      <a:lnTo>
                        <a:pt x="592" y="903"/>
                      </a:lnTo>
                      <a:lnTo>
                        <a:pt x="591" y="903"/>
                      </a:lnTo>
                      <a:lnTo>
                        <a:pt x="589" y="904"/>
                      </a:lnTo>
                      <a:lnTo>
                        <a:pt x="590" y="904"/>
                      </a:lnTo>
                      <a:lnTo>
                        <a:pt x="590" y="905"/>
                      </a:lnTo>
                      <a:lnTo>
                        <a:pt x="589" y="905"/>
                      </a:lnTo>
                      <a:lnTo>
                        <a:pt x="588" y="906"/>
                      </a:lnTo>
                      <a:lnTo>
                        <a:pt x="588" y="905"/>
                      </a:lnTo>
                      <a:lnTo>
                        <a:pt x="587" y="904"/>
                      </a:lnTo>
                      <a:lnTo>
                        <a:pt x="586" y="905"/>
                      </a:lnTo>
                      <a:lnTo>
                        <a:pt x="585" y="904"/>
                      </a:lnTo>
                      <a:lnTo>
                        <a:pt x="584" y="904"/>
                      </a:lnTo>
                      <a:lnTo>
                        <a:pt x="584" y="905"/>
                      </a:lnTo>
                      <a:lnTo>
                        <a:pt x="583" y="905"/>
                      </a:lnTo>
                      <a:lnTo>
                        <a:pt x="583" y="904"/>
                      </a:lnTo>
                      <a:lnTo>
                        <a:pt x="581" y="904"/>
                      </a:lnTo>
                      <a:lnTo>
                        <a:pt x="580" y="903"/>
                      </a:lnTo>
                      <a:lnTo>
                        <a:pt x="580" y="904"/>
                      </a:lnTo>
                      <a:lnTo>
                        <a:pt x="580" y="905"/>
                      </a:lnTo>
                      <a:lnTo>
                        <a:pt x="581" y="905"/>
                      </a:lnTo>
                      <a:lnTo>
                        <a:pt x="581" y="906"/>
                      </a:lnTo>
                      <a:lnTo>
                        <a:pt x="582" y="907"/>
                      </a:lnTo>
                      <a:lnTo>
                        <a:pt x="582" y="908"/>
                      </a:lnTo>
                      <a:lnTo>
                        <a:pt x="582" y="909"/>
                      </a:lnTo>
                      <a:lnTo>
                        <a:pt x="582" y="911"/>
                      </a:lnTo>
                      <a:lnTo>
                        <a:pt x="581" y="912"/>
                      </a:lnTo>
                      <a:lnTo>
                        <a:pt x="580" y="912"/>
                      </a:lnTo>
                      <a:lnTo>
                        <a:pt x="579" y="913"/>
                      </a:lnTo>
                      <a:lnTo>
                        <a:pt x="579" y="914"/>
                      </a:lnTo>
                      <a:lnTo>
                        <a:pt x="578" y="915"/>
                      </a:lnTo>
                      <a:lnTo>
                        <a:pt x="577" y="916"/>
                      </a:lnTo>
                      <a:lnTo>
                        <a:pt x="576" y="917"/>
                      </a:lnTo>
                      <a:lnTo>
                        <a:pt x="575" y="918"/>
                      </a:lnTo>
                      <a:lnTo>
                        <a:pt x="574" y="919"/>
                      </a:lnTo>
                      <a:lnTo>
                        <a:pt x="574" y="920"/>
                      </a:lnTo>
                      <a:lnTo>
                        <a:pt x="574" y="921"/>
                      </a:lnTo>
                      <a:lnTo>
                        <a:pt x="572" y="922"/>
                      </a:lnTo>
                      <a:lnTo>
                        <a:pt x="571" y="922"/>
                      </a:lnTo>
                      <a:lnTo>
                        <a:pt x="570" y="923"/>
                      </a:lnTo>
                      <a:lnTo>
                        <a:pt x="569" y="924"/>
                      </a:lnTo>
                      <a:lnTo>
                        <a:pt x="568" y="924"/>
                      </a:lnTo>
                      <a:lnTo>
                        <a:pt x="567" y="925"/>
                      </a:lnTo>
                      <a:lnTo>
                        <a:pt x="567" y="924"/>
                      </a:lnTo>
                      <a:lnTo>
                        <a:pt x="566" y="924"/>
                      </a:lnTo>
                      <a:lnTo>
                        <a:pt x="565" y="924"/>
                      </a:lnTo>
                      <a:lnTo>
                        <a:pt x="565" y="925"/>
                      </a:lnTo>
                      <a:lnTo>
                        <a:pt x="564" y="925"/>
                      </a:lnTo>
                      <a:lnTo>
                        <a:pt x="562" y="927"/>
                      </a:lnTo>
                      <a:lnTo>
                        <a:pt x="561" y="927"/>
                      </a:lnTo>
                      <a:lnTo>
                        <a:pt x="560" y="928"/>
                      </a:lnTo>
                      <a:lnTo>
                        <a:pt x="559" y="928"/>
                      </a:lnTo>
                      <a:lnTo>
                        <a:pt x="559" y="929"/>
                      </a:lnTo>
                      <a:lnTo>
                        <a:pt x="559" y="930"/>
                      </a:lnTo>
                      <a:lnTo>
                        <a:pt x="558" y="930"/>
                      </a:lnTo>
                      <a:lnTo>
                        <a:pt x="558" y="931"/>
                      </a:lnTo>
                      <a:lnTo>
                        <a:pt x="557" y="931"/>
                      </a:lnTo>
                      <a:lnTo>
                        <a:pt x="556" y="931"/>
                      </a:lnTo>
                      <a:lnTo>
                        <a:pt x="555" y="932"/>
                      </a:lnTo>
                      <a:lnTo>
                        <a:pt x="554" y="932"/>
                      </a:lnTo>
                      <a:lnTo>
                        <a:pt x="553" y="932"/>
                      </a:lnTo>
                      <a:lnTo>
                        <a:pt x="553" y="931"/>
                      </a:lnTo>
                      <a:lnTo>
                        <a:pt x="552" y="932"/>
                      </a:lnTo>
                      <a:lnTo>
                        <a:pt x="552" y="933"/>
                      </a:lnTo>
                      <a:lnTo>
                        <a:pt x="552" y="934"/>
                      </a:lnTo>
                      <a:lnTo>
                        <a:pt x="552" y="935"/>
                      </a:lnTo>
                      <a:lnTo>
                        <a:pt x="551" y="935"/>
                      </a:lnTo>
                      <a:lnTo>
                        <a:pt x="550" y="936"/>
                      </a:lnTo>
                      <a:lnTo>
                        <a:pt x="527" y="927"/>
                      </a:lnTo>
                      <a:lnTo>
                        <a:pt x="525" y="926"/>
                      </a:lnTo>
                      <a:lnTo>
                        <a:pt x="510" y="921"/>
                      </a:lnTo>
                      <a:lnTo>
                        <a:pt x="509" y="921"/>
                      </a:lnTo>
                      <a:lnTo>
                        <a:pt x="462" y="902"/>
                      </a:lnTo>
                      <a:lnTo>
                        <a:pt x="442" y="895"/>
                      </a:lnTo>
                      <a:lnTo>
                        <a:pt x="399" y="879"/>
                      </a:lnTo>
                      <a:lnTo>
                        <a:pt x="378" y="870"/>
                      </a:lnTo>
                      <a:lnTo>
                        <a:pt x="344" y="854"/>
                      </a:lnTo>
                      <a:lnTo>
                        <a:pt x="335" y="849"/>
                      </a:lnTo>
                      <a:lnTo>
                        <a:pt x="318" y="841"/>
                      </a:lnTo>
                      <a:lnTo>
                        <a:pt x="270" y="818"/>
                      </a:lnTo>
                      <a:lnTo>
                        <a:pt x="260" y="817"/>
                      </a:lnTo>
                      <a:lnTo>
                        <a:pt x="254" y="816"/>
                      </a:lnTo>
                      <a:lnTo>
                        <a:pt x="219" y="810"/>
                      </a:lnTo>
                      <a:lnTo>
                        <a:pt x="202" y="807"/>
                      </a:lnTo>
                      <a:lnTo>
                        <a:pt x="182" y="804"/>
                      </a:lnTo>
                      <a:lnTo>
                        <a:pt x="181" y="803"/>
                      </a:lnTo>
                      <a:lnTo>
                        <a:pt x="142" y="797"/>
                      </a:lnTo>
                      <a:lnTo>
                        <a:pt x="129" y="795"/>
                      </a:lnTo>
                      <a:lnTo>
                        <a:pt x="91" y="789"/>
                      </a:lnTo>
                      <a:lnTo>
                        <a:pt x="74" y="782"/>
                      </a:lnTo>
                      <a:lnTo>
                        <a:pt x="5" y="757"/>
                      </a:lnTo>
                      <a:lnTo>
                        <a:pt x="0" y="755"/>
                      </a:lnTo>
                      <a:lnTo>
                        <a:pt x="1" y="754"/>
                      </a:lnTo>
                      <a:lnTo>
                        <a:pt x="2" y="753"/>
                      </a:lnTo>
                      <a:lnTo>
                        <a:pt x="2" y="752"/>
                      </a:lnTo>
                      <a:lnTo>
                        <a:pt x="3" y="752"/>
                      </a:lnTo>
                      <a:lnTo>
                        <a:pt x="4" y="750"/>
                      </a:lnTo>
                      <a:lnTo>
                        <a:pt x="5" y="749"/>
                      </a:lnTo>
                      <a:lnTo>
                        <a:pt x="6" y="747"/>
                      </a:lnTo>
                      <a:lnTo>
                        <a:pt x="6" y="746"/>
                      </a:lnTo>
                      <a:lnTo>
                        <a:pt x="5" y="746"/>
                      </a:lnTo>
                      <a:lnTo>
                        <a:pt x="5" y="745"/>
                      </a:lnTo>
                      <a:lnTo>
                        <a:pt x="5" y="744"/>
                      </a:lnTo>
                      <a:lnTo>
                        <a:pt x="4" y="743"/>
                      </a:lnTo>
                      <a:lnTo>
                        <a:pt x="3" y="741"/>
                      </a:lnTo>
                      <a:lnTo>
                        <a:pt x="3" y="740"/>
                      </a:lnTo>
                      <a:lnTo>
                        <a:pt x="4" y="740"/>
                      </a:lnTo>
                      <a:lnTo>
                        <a:pt x="4" y="739"/>
                      </a:lnTo>
                      <a:lnTo>
                        <a:pt x="5" y="738"/>
                      </a:lnTo>
                      <a:lnTo>
                        <a:pt x="6" y="737"/>
                      </a:lnTo>
                      <a:lnTo>
                        <a:pt x="6" y="735"/>
                      </a:lnTo>
                      <a:lnTo>
                        <a:pt x="6" y="734"/>
                      </a:lnTo>
                      <a:lnTo>
                        <a:pt x="7" y="733"/>
                      </a:lnTo>
                      <a:lnTo>
                        <a:pt x="8" y="733"/>
                      </a:lnTo>
                      <a:lnTo>
                        <a:pt x="8" y="732"/>
                      </a:lnTo>
                      <a:lnTo>
                        <a:pt x="9" y="731"/>
                      </a:lnTo>
                      <a:lnTo>
                        <a:pt x="9" y="730"/>
                      </a:lnTo>
                      <a:lnTo>
                        <a:pt x="10" y="730"/>
                      </a:lnTo>
                      <a:lnTo>
                        <a:pt x="11" y="728"/>
                      </a:lnTo>
                      <a:lnTo>
                        <a:pt x="11" y="727"/>
                      </a:lnTo>
                      <a:lnTo>
                        <a:pt x="13" y="726"/>
                      </a:lnTo>
                      <a:lnTo>
                        <a:pt x="13" y="725"/>
                      </a:lnTo>
                      <a:lnTo>
                        <a:pt x="14" y="725"/>
                      </a:lnTo>
                      <a:lnTo>
                        <a:pt x="15" y="724"/>
                      </a:lnTo>
                      <a:lnTo>
                        <a:pt x="16" y="723"/>
                      </a:lnTo>
                      <a:lnTo>
                        <a:pt x="18" y="723"/>
                      </a:lnTo>
                      <a:lnTo>
                        <a:pt x="18" y="722"/>
                      </a:lnTo>
                      <a:lnTo>
                        <a:pt x="19" y="721"/>
                      </a:lnTo>
                      <a:lnTo>
                        <a:pt x="20" y="721"/>
                      </a:lnTo>
                      <a:lnTo>
                        <a:pt x="20" y="720"/>
                      </a:lnTo>
                      <a:lnTo>
                        <a:pt x="21" y="720"/>
                      </a:lnTo>
                      <a:lnTo>
                        <a:pt x="21" y="719"/>
                      </a:lnTo>
                      <a:lnTo>
                        <a:pt x="22" y="719"/>
                      </a:lnTo>
                      <a:lnTo>
                        <a:pt x="23" y="719"/>
                      </a:lnTo>
                      <a:lnTo>
                        <a:pt x="24" y="719"/>
                      </a:lnTo>
                      <a:lnTo>
                        <a:pt x="24" y="718"/>
                      </a:lnTo>
                      <a:lnTo>
                        <a:pt x="25" y="718"/>
                      </a:lnTo>
                      <a:lnTo>
                        <a:pt x="27" y="717"/>
                      </a:lnTo>
                      <a:lnTo>
                        <a:pt x="28" y="717"/>
                      </a:lnTo>
                      <a:lnTo>
                        <a:pt x="28" y="716"/>
                      </a:lnTo>
                      <a:lnTo>
                        <a:pt x="29" y="716"/>
                      </a:lnTo>
                      <a:lnTo>
                        <a:pt x="30" y="716"/>
                      </a:lnTo>
                      <a:lnTo>
                        <a:pt x="31" y="715"/>
                      </a:lnTo>
                      <a:lnTo>
                        <a:pt x="31" y="714"/>
                      </a:lnTo>
                      <a:lnTo>
                        <a:pt x="32" y="713"/>
                      </a:lnTo>
                      <a:lnTo>
                        <a:pt x="33" y="713"/>
                      </a:lnTo>
                      <a:lnTo>
                        <a:pt x="33" y="712"/>
                      </a:lnTo>
                      <a:lnTo>
                        <a:pt x="34" y="712"/>
                      </a:lnTo>
                      <a:lnTo>
                        <a:pt x="35" y="712"/>
                      </a:lnTo>
                      <a:lnTo>
                        <a:pt x="36" y="712"/>
                      </a:lnTo>
                      <a:lnTo>
                        <a:pt x="37" y="712"/>
                      </a:lnTo>
                      <a:lnTo>
                        <a:pt x="38" y="712"/>
                      </a:lnTo>
                      <a:lnTo>
                        <a:pt x="38" y="711"/>
                      </a:lnTo>
                      <a:lnTo>
                        <a:pt x="39" y="711"/>
                      </a:lnTo>
                      <a:lnTo>
                        <a:pt x="40" y="711"/>
                      </a:lnTo>
                      <a:lnTo>
                        <a:pt x="41" y="711"/>
                      </a:lnTo>
                      <a:lnTo>
                        <a:pt x="42" y="711"/>
                      </a:lnTo>
                      <a:lnTo>
                        <a:pt x="43" y="710"/>
                      </a:lnTo>
                      <a:lnTo>
                        <a:pt x="43" y="709"/>
                      </a:lnTo>
                      <a:lnTo>
                        <a:pt x="44" y="710"/>
                      </a:lnTo>
                      <a:lnTo>
                        <a:pt x="45" y="710"/>
                      </a:lnTo>
                      <a:lnTo>
                        <a:pt x="45" y="709"/>
                      </a:lnTo>
                      <a:lnTo>
                        <a:pt x="45" y="708"/>
                      </a:lnTo>
                      <a:lnTo>
                        <a:pt x="45" y="707"/>
                      </a:lnTo>
                      <a:lnTo>
                        <a:pt x="46" y="707"/>
                      </a:lnTo>
                      <a:lnTo>
                        <a:pt x="47" y="707"/>
                      </a:lnTo>
                      <a:lnTo>
                        <a:pt x="46" y="706"/>
                      </a:lnTo>
                      <a:lnTo>
                        <a:pt x="47" y="705"/>
                      </a:lnTo>
                      <a:lnTo>
                        <a:pt x="48" y="706"/>
                      </a:lnTo>
                      <a:lnTo>
                        <a:pt x="48" y="705"/>
                      </a:lnTo>
                      <a:lnTo>
                        <a:pt x="49" y="705"/>
                      </a:lnTo>
                      <a:lnTo>
                        <a:pt x="50" y="704"/>
                      </a:lnTo>
                      <a:lnTo>
                        <a:pt x="50" y="703"/>
                      </a:lnTo>
                      <a:lnTo>
                        <a:pt x="50" y="702"/>
                      </a:lnTo>
                      <a:lnTo>
                        <a:pt x="50" y="701"/>
                      </a:lnTo>
                      <a:lnTo>
                        <a:pt x="51" y="701"/>
                      </a:lnTo>
                      <a:lnTo>
                        <a:pt x="51" y="700"/>
                      </a:lnTo>
                      <a:lnTo>
                        <a:pt x="51" y="699"/>
                      </a:lnTo>
                      <a:lnTo>
                        <a:pt x="51" y="698"/>
                      </a:lnTo>
                      <a:lnTo>
                        <a:pt x="52" y="697"/>
                      </a:lnTo>
                      <a:lnTo>
                        <a:pt x="52" y="696"/>
                      </a:lnTo>
                      <a:lnTo>
                        <a:pt x="51" y="695"/>
                      </a:lnTo>
                      <a:lnTo>
                        <a:pt x="50" y="695"/>
                      </a:lnTo>
                      <a:lnTo>
                        <a:pt x="50" y="694"/>
                      </a:lnTo>
                      <a:lnTo>
                        <a:pt x="49" y="693"/>
                      </a:lnTo>
                      <a:lnTo>
                        <a:pt x="49" y="692"/>
                      </a:lnTo>
                      <a:lnTo>
                        <a:pt x="49" y="691"/>
                      </a:lnTo>
                      <a:lnTo>
                        <a:pt x="49" y="690"/>
                      </a:lnTo>
                      <a:lnTo>
                        <a:pt x="48" y="690"/>
                      </a:lnTo>
                      <a:lnTo>
                        <a:pt x="48" y="689"/>
                      </a:lnTo>
                      <a:lnTo>
                        <a:pt x="48" y="688"/>
                      </a:lnTo>
                      <a:lnTo>
                        <a:pt x="47" y="687"/>
                      </a:lnTo>
                      <a:lnTo>
                        <a:pt x="47" y="686"/>
                      </a:lnTo>
                      <a:lnTo>
                        <a:pt x="46" y="686"/>
                      </a:lnTo>
                      <a:lnTo>
                        <a:pt x="46" y="685"/>
                      </a:lnTo>
                      <a:lnTo>
                        <a:pt x="45" y="685"/>
                      </a:lnTo>
                      <a:lnTo>
                        <a:pt x="45" y="684"/>
                      </a:lnTo>
                      <a:lnTo>
                        <a:pt x="44" y="684"/>
                      </a:lnTo>
                      <a:lnTo>
                        <a:pt x="44" y="683"/>
                      </a:lnTo>
                      <a:lnTo>
                        <a:pt x="43" y="683"/>
                      </a:lnTo>
                      <a:lnTo>
                        <a:pt x="43" y="682"/>
                      </a:lnTo>
                      <a:lnTo>
                        <a:pt x="43" y="681"/>
                      </a:lnTo>
                      <a:lnTo>
                        <a:pt x="43" y="680"/>
                      </a:lnTo>
                      <a:lnTo>
                        <a:pt x="43" y="679"/>
                      </a:lnTo>
                      <a:lnTo>
                        <a:pt x="41" y="678"/>
                      </a:lnTo>
                      <a:lnTo>
                        <a:pt x="40" y="677"/>
                      </a:lnTo>
                      <a:lnTo>
                        <a:pt x="40" y="676"/>
                      </a:lnTo>
                      <a:lnTo>
                        <a:pt x="40" y="675"/>
                      </a:lnTo>
                      <a:lnTo>
                        <a:pt x="40" y="674"/>
                      </a:lnTo>
                      <a:lnTo>
                        <a:pt x="40" y="673"/>
                      </a:lnTo>
                      <a:lnTo>
                        <a:pt x="41" y="672"/>
                      </a:lnTo>
                      <a:lnTo>
                        <a:pt x="41" y="671"/>
                      </a:lnTo>
                      <a:lnTo>
                        <a:pt x="41" y="669"/>
                      </a:lnTo>
                      <a:lnTo>
                        <a:pt x="41" y="668"/>
                      </a:lnTo>
                      <a:lnTo>
                        <a:pt x="42" y="667"/>
                      </a:lnTo>
                      <a:lnTo>
                        <a:pt x="42" y="666"/>
                      </a:lnTo>
                      <a:lnTo>
                        <a:pt x="43" y="665"/>
                      </a:lnTo>
                      <a:lnTo>
                        <a:pt x="44" y="665"/>
                      </a:lnTo>
                      <a:lnTo>
                        <a:pt x="44" y="664"/>
                      </a:lnTo>
                      <a:lnTo>
                        <a:pt x="45" y="663"/>
                      </a:lnTo>
                      <a:lnTo>
                        <a:pt x="45" y="662"/>
                      </a:lnTo>
                      <a:lnTo>
                        <a:pt x="44" y="661"/>
                      </a:lnTo>
                      <a:lnTo>
                        <a:pt x="45" y="661"/>
                      </a:lnTo>
                      <a:lnTo>
                        <a:pt x="44" y="660"/>
                      </a:lnTo>
                      <a:lnTo>
                        <a:pt x="45" y="660"/>
                      </a:lnTo>
                      <a:lnTo>
                        <a:pt x="45" y="659"/>
                      </a:lnTo>
                      <a:lnTo>
                        <a:pt x="45" y="658"/>
                      </a:lnTo>
                      <a:lnTo>
                        <a:pt x="46" y="658"/>
                      </a:lnTo>
                      <a:lnTo>
                        <a:pt x="45" y="657"/>
                      </a:lnTo>
                      <a:lnTo>
                        <a:pt x="45" y="656"/>
                      </a:lnTo>
                      <a:lnTo>
                        <a:pt x="47" y="656"/>
                      </a:lnTo>
                      <a:lnTo>
                        <a:pt x="46" y="655"/>
                      </a:lnTo>
                      <a:lnTo>
                        <a:pt x="47" y="654"/>
                      </a:lnTo>
                      <a:lnTo>
                        <a:pt x="48" y="654"/>
                      </a:lnTo>
                      <a:lnTo>
                        <a:pt x="49" y="653"/>
                      </a:lnTo>
                      <a:lnTo>
                        <a:pt x="50" y="653"/>
                      </a:lnTo>
                      <a:lnTo>
                        <a:pt x="50" y="652"/>
                      </a:lnTo>
                      <a:lnTo>
                        <a:pt x="50" y="651"/>
                      </a:lnTo>
                      <a:lnTo>
                        <a:pt x="51" y="651"/>
                      </a:lnTo>
                      <a:lnTo>
                        <a:pt x="51" y="650"/>
                      </a:lnTo>
                      <a:lnTo>
                        <a:pt x="52" y="649"/>
                      </a:lnTo>
                      <a:lnTo>
                        <a:pt x="53" y="648"/>
                      </a:lnTo>
                      <a:lnTo>
                        <a:pt x="54" y="648"/>
                      </a:lnTo>
                      <a:lnTo>
                        <a:pt x="54" y="647"/>
                      </a:lnTo>
                      <a:lnTo>
                        <a:pt x="54" y="646"/>
                      </a:lnTo>
                      <a:lnTo>
                        <a:pt x="55" y="646"/>
                      </a:lnTo>
                      <a:lnTo>
                        <a:pt x="55" y="645"/>
                      </a:lnTo>
                      <a:lnTo>
                        <a:pt x="56" y="645"/>
                      </a:lnTo>
                      <a:lnTo>
                        <a:pt x="56" y="644"/>
                      </a:lnTo>
                      <a:lnTo>
                        <a:pt x="57" y="644"/>
                      </a:lnTo>
                      <a:lnTo>
                        <a:pt x="57" y="643"/>
                      </a:lnTo>
                      <a:lnTo>
                        <a:pt x="58" y="643"/>
                      </a:lnTo>
                      <a:lnTo>
                        <a:pt x="58" y="642"/>
                      </a:lnTo>
                      <a:lnTo>
                        <a:pt x="58" y="641"/>
                      </a:lnTo>
                      <a:lnTo>
                        <a:pt x="59" y="641"/>
                      </a:lnTo>
                      <a:lnTo>
                        <a:pt x="59" y="640"/>
                      </a:lnTo>
                      <a:lnTo>
                        <a:pt x="59" y="639"/>
                      </a:lnTo>
                      <a:lnTo>
                        <a:pt x="59" y="638"/>
                      </a:lnTo>
                      <a:lnTo>
                        <a:pt x="60" y="638"/>
                      </a:lnTo>
                      <a:lnTo>
                        <a:pt x="60" y="637"/>
                      </a:lnTo>
                      <a:lnTo>
                        <a:pt x="61" y="638"/>
                      </a:lnTo>
                      <a:lnTo>
                        <a:pt x="61" y="637"/>
                      </a:lnTo>
                      <a:lnTo>
                        <a:pt x="61" y="636"/>
                      </a:lnTo>
                      <a:lnTo>
                        <a:pt x="61" y="635"/>
                      </a:lnTo>
                      <a:lnTo>
                        <a:pt x="60" y="635"/>
                      </a:lnTo>
                      <a:lnTo>
                        <a:pt x="60" y="633"/>
                      </a:lnTo>
                      <a:lnTo>
                        <a:pt x="60" y="632"/>
                      </a:lnTo>
                      <a:lnTo>
                        <a:pt x="62" y="631"/>
                      </a:lnTo>
                      <a:lnTo>
                        <a:pt x="61" y="631"/>
                      </a:lnTo>
                      <a:lnTo>
                        <a:pt x="62" y="630"/>
                      </a:lnTo>
                      <a:lnTo>
                        <a:pt x="61" y="629"/>
                      </a:lnTo>
                      <a:lnTo>
                        <a:pt x="61" y="628"/>
                      </a:lnTo>
                      <a:lnTo>
                        <a:pt x="61" y="627"/>
                      </a:lnTo>
                      <a:lnTo>
                        <a:pt x="61" y="626"/>
                      </a:lnTo>
                      <a:lnTo>
                        <a:pt x="60" y="625"/>
                      </a:lnTo>
                      <a:lnTo>
                        <a:pt x="61" y="624"/>
                      </a:lnTo>
                      <a:lnTo>
                        <a:pt x="61" y="623"/>
                      </a:lnTo>
                      <a:lnTo>
                        <a:pt x="61" y="622"/>
                      </a:lnTo>
                      <a:lnTo>
                        <a:pt x="62" y="621"/>
                      </a:lnTo>
                      <a:lnTo>
                        <a:pt x="61" y="621"/>
                      </a:lnTo>
                      <a:lnTo>
                        <a:pt x="62" y="620"/>
                      </a:lnTo>
                      <a:lnTo>
                        <a:pt x="63" y="619"/>
                      </a:lnTo>
                      <a:lnTo>
                        <a:pt x="63" y="618"/>
                      </a:lnTo>
                      <a:lnTo>
                        <a:pt x="63" y="617"/>
                      </a:lnTo>
                      <a:lnTo>
                        <a:pt x="64" y="616"/>
                      </a:lnTo>
                      <a:lnTo>
                        <a:pt x="63" y="616"/>
                      </a:lnTo>
                      <a:lnTo>
                        <a:pt x="64" y="615"/>
                      </a:lnTo>
                      <a:lnTo>
                        <a:pt x="65" y="615"/>
                      </a:lnTo>
                      <a:lnTo>
                        <a:pt x="64" y="614"/>
                      </a:lnTo>
                      <a:lnTo>
                        <a:pt x="65" y="613"/>
                      </a:lnTo>
                      <a:lnTo>
                        <a:pt x="65" y="612"/>
                      </a:lnTo>
                      <a:lnTo>
                        <a:pt x="66" y="611"/>
                      </a:lnTo>
                      <a:lnTo>
                        <a:pt x="66" y="610"/>
                      </a:lnTo>
                      <a:lnTo>
                        <a:pt x="67" y="610"/>
                      </a:lnTo>
                      <a:lnTo>
                        <a:pt x="67" y="609"/>
                      </a:lnTo>
                      <a:lnTo>
                        <a:pt x="67" y="608"/>
                      </a:lnTo>
                      <a:lnTo>
                        <a:pt x="68" y="607"/>
                      </a:lnTo>
                      <a:lnTo>
                        <a:pt x="67" y="606"/>
                      </a:lnTo>
                      <a:lnTo>
                        <a:pt x="67" y="605"/>
                      </a:lnTo>
                      <a:lnTo>
                        <a:pt x="68" y="604"/>
                      </a:lnTo>
                      <a:lnTo>
                        <a:pt x="67" y="604"/>
                      </a:lnTo>
                      <a:lnTo>
                        <a:pt x="68" y="602"/>
                      </a:lnTo>
                      <a:lnTo>
                        <a:pt x="67" y="602"/>
                      </a:lnTo>
                      <a:lnTo>
                        <a:pt x="67" y="601"/>
                      </a:lnTo>
                      <a:lnTo>
                        <a:pt x="66" y="600"/>
                      </a:lnTo>
                      <a:lnTo>
                        <a:pt x="66" y="599"/>
                      </a:lnTo>
                      <a:lnTo>
                        <a:pt x="66" y="598"/>
                      </a:lnTo>
                      <a:lnTo>
                        <a:pt x="67" y="598"/>
                      </a:lnTo>
                      <a:lnTo>
                        <a:pt x="68" y="597"/>
                      </a:lnTo>
                      <a:lnTo>
                        <a:pt x="69" y="597"/>
                      </a:lnTo>
                      <a:lnTo>
                        <a:pt x="70" y="597"/>
                      </a:lnTo>
                      <a:lnTo>
                        <a:pt x="71" y="596"/>
                      </a:lnTo>
                      <a:lnTo>
                        <a:pt x="71" y="594"/>
                      </a:lnTo>
                      <a:lnTo>
                        <a:pt x="72" y="594"/>
                      </a:lnTo>
                      <a:lnTo>
                        <a:pt x="73" y="594"/>
                      </a:lnTo>
                      <a:lnTo>
                        <a:pt x="74" y="594"/>
                      </a:lnTo>
                      <a:lnTo>
                        <a:pt x="74" y="593"/>
                      </a:lnTo>
                      <a:lnTo>
                        <a:pt x="75" y="593"/>
                      </a:lnTo>
                      <a:lnTo>
                        <a:pt x="75" y="592"/>
                      </a:lnTo>
                      <a:lnTo>
                        <a:pt x="76" y="591"/>
                      </a:lnTo>
                      <a:lnTo>
                        <a:pt x="77" y="592"/>
                      </a:lnTo>
                      <a:lnTo>
                        <a:pt x="77" y="591"/>
                      </a:lnTo>
                      <a:lnTo>
                        <a:pt x="78" y="591"/>
                      </a:lnTo>
                      <a:lnTo>
                        <a:pt x="77" y="591"/>
                      </a:lnTo>
                      <a:lnTo>
                        <a:pt x="77" y="590"/>
                      </a:lnTo>
                      <a:lnTo>
                        <a:pt x="78" y="590"/>
                      </a:lnTo>
                      <a:lnTo>
                        <a:pt x="78" y="589"/>
                      </a:lnTo>
                      <a:lnTo>
                        <a:pt x="79" y="589"/>
                      </a:lnTo>
                      <a:lnTo>
                        <a:pt x="80" y="589"/>
                      </a:lnTo>
                      <a:lnTo>
                        <a:pt x="80" y="590"/>
                      </a:lnTo>
                      <a:lnTo>
                        <a:pt x="82" y="589"/>
                      </a:lnTo>
                      <a:lnTo>
                        <a:pt x="83" y="589"/>
                      </a:lnTo>
                      <a:lnTo>
                        <a:pt x="84" y="589"/>
                      </a:lnTo>
                      <a:lnTo>
                        <a:pt x="85" y="588"/>
                      </a:lnTo>
                      <a:lnTo>
                        <a:pt x="85" y="589"/>
                      </a:lnTo>
                      <a:lnTo>
                        <a:pt x="85" y="588"/>
                      </a:lnTo>
                      <a:lnTo>
                        <a:pt x="87" y="587"/>
                      </a:lnTo>
                      <a:lnTo>
                        <a:pt x="87" y="586"/>
                      </a:lnTo>
                      <a:lnTo>
                        <a:pt x="87" y="585"/>
                      </a:lnTo>
                      <a:lnTo>
                        <a:pt x="88" y="585"/>
                      </a:lnTo>
                      <a:lnTo>
                        <a:pt x="87" y="584"/>
                      </a:lnTo>
                      <a:lnTo>
                        <a:pt x="88" y="584"/>
                      </a:lnTo>
                      <a:lnTo>
                        <a:pt x="89" y="583"/>
                      </a:lnTo>
                      <a:lnTo>
                        <a:pt x="90" y="583"/>
                      </a:lnTo>
                      <a:lnTo>
                        <a:pt x="90" y="582"/>
                      </a:lnTo>
                      <a:lnTo>
                        <a:pt x="91" y="582"/>
                      </a:lnTo>
                      <a:lnTo>
                        <a:pt x="91" y="581"/>
                      </a:lnTo>
                      <a:lnTo>
                        <a:pt x="92" y="581"/>
                      </a:lnTo>
                      <a:lnTo>
                        <a:pt x="93" y="581"/>
                      </a:lnTo>
                      <a:lnTo>
                        <a:pt x="93" y="580"/>
                      </a:lnTo>
                      <a:lnTo>
                        <a:pt x="93" y="579"/>
                      </a:lnTo>
                      <a:lnTo>
                        <a:pt x="94" y="579"/>
                      </a:lnTo>
                      <a:lnTo>
                        <a:pt x="95" y="579"/>
                      </a:lnTo>
                      <a:lnTo>
                        <a:pt x="95" y="580"/>
                      </a:lnTo>
                      <a:lnTo>
                        <a:pt x="96" y="579"/>
                      </a:lnTo>
                      <a:lnTo>
                        <a:pt x="96" y="580"/>
                      </a:lnTo>
                      <a:lnTo>
                        <a:pt x="97" y="580"/>
                      </a:lnTo>
                      <a:lnTo>
                        <a:pt x="97" y="579"/>
                      </a:lnTo>
                      <a:lnTo>
                        <a:pt x="97" y="578"/>
                      </a:lnTo>
                      <a:lnTo>
                        <a:pt x="98" y="578"/>
                      </a:lnTo>
                      <a:lnTo>
                        <a:pt x="98" y="577"/>
                      </a:lnTo>
                      <a:lnTo>
                        <a:pt x="97" y="576"/>
                      </a:lnTo>
                      <a:lnTo>
                        <a:pt x="98" y="576"/>
                      </a:lnTo>
                      <a:lnTo>
                        <a:pt x="99" y="576"/>
                      </a:lnTo>
                      <a:lnTo>
                        <a:pt x="100" y="576"/>
                      </a:lnTo>
                      <a:lnTo>
                        <a:pt x="100" y="577"/>
                      </a:lnTo>
                      <a:lnTo>
                        <a:pt x="101" y="576"/>
                      </a:lnTo>
                      <a:lnTo>
                        <a:pt x="101" y="575"/>
                      </a:lnTo>
                      <a:lnTo>
                        <a:pt x="101" y="574"/>
                      </a:lnTo>
                      <a:lnTo>
                        <a:pt x="102" y="574"/>
                      </a:lnTo>
                      <a:lnTo>
                        <a:pt x="103" y="574"/>
                      </a:lnTo>
                      <a:lnTo>
                        <a:pt x="104" y="573"/>
                      </a:lnTo>
                      <a:lnTo>
                        <a:pt x="104" y="572"/>
                      </a:lnTo>
                      <a:lnTo>
                        <a:pt x="104" y="571"/>
                      </a:lnTo>
                      <a:lnTo>
                        <a:pt x="104" y="570"/>
                      </a:lnTo>
                      <a:lnTo>
                        <a:pt x="105" y="570"/>
                      </a:lnTo>
                      <a:lnTo>
                        <a:pt x="105" y="568"/>
                      </a:lnTo>
                      <a:lnTo>
                        <a:pt x="106" y="568"/>
                      </a:lnTo>
                      <a:lnTo>
                        <a:pt x="107" y="568"/>
                      </a:lnTo>
                      <a:lnTo>
                        <a:pt x="108" y="567"/>
                      </a:lnTo>
                      <a:lnTo>
                        <a:pt x="109" y="567"/>
                      </a:lnTo>
                      <a:lnTo>
                        <a:pt x="109" y="566"/>
                      </a:lnTo>
                      <a:lnTo>
                        <a:pt x="108" y="566"/>
                      </a:lnTo>
                      <a:lnTo>
                        <a:pt x="109" y="566"/>
                      </a:lnTo>
                      <a:lnTo>
                        <a:pt x="110" y="566"/>
                      </a:lnTo>
                      <a:lnTo>
                        <a:pt x="112" y="566"/>
                      </a:lnTo>
                      <a:lnTo>
                        <a:pt x="112" y="567"/>
                      </a:lnTo>
                      <a:lnTo>
                        <a:pt x="113" y="567"/>
                      </a:lnTo>
                      <a:lnTo>
                        <a:pt x="113" y="566"/>
                      </a:lnTo>
                      <a:lnTo>
                        <a:pt x="114" y="565"/>
                      </a:lnTo>
                      <a:lnTo>
                        <a:pt x="114" y="564"/>
                      </a:lnTo>
                      <a:lnTo>
                        <a:pt x="115" y="565"/>
                      </a:lnTo>
                      <a:lnTo>
                        <a:pt x="115" y="566"/>
                      </a:lnTo>
                      <a:lnTo>
                        <a:pt x="116" y="565"/>
                      </a:lnTo>
                      <a:lnTo>
                        <a:pt x="117" y="564"/>
                      </a:lnTo>
                      <a:lnTo>
                        <a:pt x="118" y="563"/>
                      </a:lnTo>
                      <a:lnTo>
                        <a:pt x="118" y="564"/>
                      </a:lnTo>
                      <a:lnTo>
                        <a:pt x="119" y="564"/>
                      </a:lnTo>
                      <a:lnTo>
                        <a:pt x="119" y="563"/>
                      </a:lnTo>
                      <a:lnTo>
                        <a:pt x="120" y="562"/>
                      </a:lnTo>
                      <a:lnTo>
                        <a:pt x="121" y="562"/>
                      </a:lnTo>
                      <a:lnTo>
                        <a:pt x="121" y="561"/>
                      </a:lnTo>
                      <a:lnTo>
                        <a:pt x="122" y="561"/>
                      </a:lnTo>
                      <a:lnTo>
                        <a:pt x="123" y="560"/>
                      </a:lnTo>
                      <a:lnTo>
                        <a:pt x="124" y="561"/>
                      </a:lnTo>
                      <a:lnTo>
                        <a:pt x="125" y="559"/>
                      </a:lnTo>
                      <a:lnTo>
                        <a:pt x="126" y="559"/>
                      </a:lnTo>
                      <a:lnTo>
                        <a:pt x="126" y="558"/>
                      </a:lnTo>
                      <a:lnTo>
                        <a:pt x="127" y="558"/>
                      </a:lnTo>
                      <a:lnTo>
                        <a:pt x="128" y="557"/>
                      </a:lnTo>
                      <a:lnTo>
                        <a:pt x="127" y="556"/>
                      </a:lnTo>
                      <a:lnTo>
                        <a:pt x="129" y="555"/>
                      </a:lnTo>
                      <a:lnTo>
                        <a:pt x="130" y="555"/>
                      </a:lnTo>
                      <a:lnTo>
                        <a:pt x="130" y="554"/>
                      </a:lnTo>
                      <a:lnTo>
                        <a:pt x="131" y="554"/>
                      </a:lnTo>
                      <a:lnTo>
                        <a:pt x="130" y="552"/>
                      </a:lnTo>
                      <a:lnTo>
                        <a:pt x="132" y="553"/>
                      </a:lnTo>
                      <a:lnTo>
                        <a:pt x="132" y="554"/>
                      </a:lnTo>
                      <a:lnTo>
                        <a:pt x="133" y="554"/>
                      </a:lnTo>
                      <a:lnTo>
                        <a:pt x="133" y="553"/>
                      </a:lnTo>
                      <a:lnTo>
                        <a:pt x="134" y="552"/>
                      </a:lnTo>
                      <a:lnTo>
                        <a:pt x="135" y="552"/>
                      </a:lnTo>
                      <a:lnTo>
                        <a:pt x="135" y="551"/>
                      </a:lnTo>
                      <a:lnTo>
                        <a:pt x="136" y="551"/>
                      </a:lnTo>
                      <a:lnTo>
                        <a:pt x="137" y="551"/>
                      </a:lnTo>
                      <a:lnTo>
                        <a:pt x="138" y="551"/>
                      </a:lnTo>
                      <a:lnTo>
                        <a:pt x="137" y="550"/>
                      </a:lnTo>
                      <a:lnTo>
                        <a:pt x="138" y="550"/>
                      </a:lnTo>
                      <a:lnTo>
                        <a:pt x="138" y="549"/>
                      </a:lnTo>
                      <a:lnTo>
                        <a:pt x="138" y="548"/>
                      </a:lnTo>
                      <a:lnTo>
                        <a:pt x="139" y="548"/>
                      </a:lnTo>
                      <a:lnTo>
                        <a:pt x="139" y="547"/>
                      </a:lnTo>
                      <a:lnTo>
                        <a:pt x="140" y="547"/>
                      </a:lnTo>
                      <a:lnTo>
                        <a:pt x="139" y="546"/>
                      </a:lnTo>
                      <a:lnTo>
                        <a:pt x="140" y="546"/>
                      </a:lnTo>
                      <a:lnTo>
                        <a:pt x="140" y="545"/>
                      </a:lnTo>
                      <a:lnTo>
                        <a:pt x="140" y="546"/>
                      </a:lnTo>
                      <a:lnTo>
                        <a:pt x="141" y="546"/>
                      </a:lnTo>
                      <a:lnTo>
                        <a:pt x="141" y="544"/>
                      </a:lnTo>
                      <a:lnTo>
                        <a:pt x="142" y="545"/>
                      </a:lnTo>
                      <a:lnTo>
                        <a:pt x="142" y="544"/>
                      </a:lnTo>
                      <a:lnTo>
                        <a:pt x="143" y="544"/>
                      </a:lnTo>
                      <a:lnTo>
                        <a:pt x="144" y="544"/>
                      </a:lnTo>
                      <a:lnTo>
                        <a:pt x="145" y="543"/>
                      </a:lnTo>
                      <a:lnTo>
                        <a:pt x="147" y="542"/>
                      </a:lnTo>
                      <a:lnTo>
                        <a:pt x="148" y="542"/>
                      </a:lnTo>
                      <a:lnTo>
                        <a:pt x="149" y="541"/>
                      </a:lnTo>
                      <a:lnTo>
                        <a:pt x="150" y="541"/>
                      </a:lnTo>
                      <a:lnTo>
                        <a:pt x="151" y="541"/>
                      </a:lnTo>
                      <a:lnTo>
                        <a:pt x="151" y="542"/>
                      </a:lnTo>
                      <a:lnTo>
                        <a:pt x="152" y="542"/>
                      </a:lnTo>
                      <a:lnTo>
                        <a:pt x="153" y="541"/>
                      </a:lnTo>
                      <a:lnTo>
                        <a:pt x="152" y="540"/>
                      </a:lnTo>
                      <a:lnTo>
                        <a:pt x="153" y="539"/>
                      </a:lnTo>
                      <a:lnTo>
                        <a:pt x="154" y="540"/>
                      </a:lnTo>
                      <a:lnTo>
                        <a:pt x="154" y="541"/>
                      </a:lnTo>
                      <a:lnTo>
                        <a:pt x="155" y="541"/>
                      </a:lnTo>
                      <a:lnTo>
                        <a:pt x="155" y="542"/>
                      </a:lnTo>
                      <a:lnTo>
                        <a:pt x="156" y="542"/>
                      </a:lnTo>
                      <a:lnTo>
                        <a:pt x="157" y="542"/>
                      </a:lnTo>
                      <a:lnTo>
                        <a:pt x="158" y="541"/>
                      </a:lnTo>
                      <a:lnTo>
                        <a:pt x="159" y="542"/>
                      </a:lnTo>
                      <a:lnTo>
                        <a:pt x="160" y="541"/>
                      </a:lnTo>
                      <a:lnTo>
                        <a:pt x="160" y="542"/>
                      </a:lnTo>
                      <a:lnTo>
                        <a:pt x="161" y="541"/>
                      </a:lnTo>
                      <a:lnTo>
                        <a:pt x="162" y="541"/>
                      </a:lnTo>
                      <a:lnTo>
                        <a:pt x="162" y="540"/>
                      </a:lnTo>
                      <a:lnTo>
                        <a:pt x="162" y="539"/>
                      </a:lnTo>
                      <a:lnTo>
                        <a:pt x="163" y="539"/>
                      </a:lnTo>
                      <a:lnTo>
                        <a:pt x="164" y="539"/>
                      </a:lnTo>
                      <a:lnTo>
                        <a:pt x="163" y="540"/>
                      </a:lnTo>
                      <a:lnTo>
                        <a:pt x="163" y="541"/>
                      </a:lnTo>
                      <a:lnTo>
                        <a:pt x="162" y="542"/>
                      </a:lnTo>
                      <a:lnTo>
                        <a:pt x="162" y="543"/>
                      </a:lnTo>
                      <a:lnTo>
                        <a:pt x="163" y="543"/>
                      </a:lnTo>
                      <a:lnTo>
                        <a:pt x="164" y="544"/>
                      </a:lnTo>
                      <a:lnTo>
                        <a:pt x="165" y="543"/>
                      </a:lnTo>
                      <a:lnTo>
                        <a:pt x="166" y="542"/>
                      </a:lnTo>
                      <a:lnTo>
                        <a:pt x="167" y="541"/>
                      </a:lnTo>
                      <a:lnTo>
                        <a:pt x="167" y="540"/>
                      </a:lnTo>
                      <a:lnTo>
                        <a:pt x="168" y="539"/>
                      </a:lnTo>
                      <a:lnTo>
                        <a:pt x="169" y="539"/>
                      </a:lnTo>
                      <a:lnTo>
                        <a:pt x="169" y="538"/>
                      </a:lnTo>
                      <a:lnTo>
                        <a:pt x="171" y="538"/>
                      </a:lnTo>
                      <a:lnTo>
                        <a:pt x="172" y="539"/>
                      </a:lnTo>
                      <a:lnTo>
                        <a:pt x="173" y="539"/>
                      </a:lnTo>
                      <a:lnTo>
                        <a:pt x="172" y="538"/>
                      </a:lnTo>
                      <a:lnTo>
                        <a:pt x="172" y="537"/>
                      </a:lnTo>
                      <a:lnTo>
                        <a:pt x="172" y="536"/>
                      </a:lnTo>
                      <a:lnTo>
                        <a:pt x="173" y="537"/>
                      </a:lnTo>
                      <a:lnTo>
                        <a:pt x="174" y="537"/>
                      </a:lnTo>
                      <a:lnTo>
                        <a:pt x="174" y="536"/>
                      </a:lnTo>
                      <a:lnTo>
                        <a:pt x="175" y="536"/>
                      </a:lnTo>
                      <a:lnTo>
                        <a:pt x="176" y="536"/>
                      </a:lnTo>
                      <a:lnTo>
                        <a:pt x="177" y="536"/>
                      </a:lnTo>
                      <a:lnTo>
                        <a:pt x="177" y="537"/>
                      </a:lnTo>
                      <a:lnTo>
                        <a:pt x="178" y="538"/>
                      </a:lnTo>
                      <a:lnTo>
                        <a:pt x="179" y="537"/>
                      </a:lnTo>
                      <a:lnTo>
                        <a:pt x="180" y="536"/>
                      </a:lnTo>
                      <a:lnTo>
                        <a:pt x="180" y="535"/>
                      </a:lnTo>
                      <a:lnTo>
                        <a:pt x="181" y="534"/>
                      </a:lnTo>
                      <a:lnTo>
                        <a:pt x="182" y="535"/>
                      </a:lnTo>
                      <a:lnTo>
                        <a:pt x="183" y="535"/>
                      </a:lnTo>
                      <a:lnTo>
                        <a:pt x="184" y="534"/>
                      </a:lnTo>
                      <a:lnTo>
                        <a:pt x="184" y="535"/>
                      </a:lnTo>
                      <a:lnTo>
                        <a:pt x="184" y="536"/>
                      </a:lnTo>
                      <a:lnTo>
                        <a:pt x="185" y="535"/>
                      </a:lnTo>
                      <a:lnTo>
                        <a:pt x="186" y="535"/>
                      </a:lnTo>
                      <a:lnTo>
                        <a:pt x="187" y="535"/>
                      </a:lnTo>
                      <a:lnTo>
                        <a:pt x="187" y="536"/>
                      </a:lnTo>
                      <a:lnTo>
                        <a:pt x="188" y="536"/>
                      </a:lnTo>
                      <a:lnTo>
                        <a:pt x="187" y="535"/>
                      </a:lnTo>
                      <a:lnTo>
                        <a:pt x="187" y="534"/>
                      </a:lnTo>
                      <a:lnTo>
                        <a:pt x="186" y="534"/>
                      </a:lnTo>
                      <a:lnTo>
                        <a:pt x="187" y="533"/>
                      </a:lnTo>
                      <a:lnTo>
                        <a:pt x="188" y="535"/>
                      </a:lnTo>
                      <a:lnTo>
                        <a:pt x="189" y="535"/>
                      </a:lnTo>
                      <a:lnTo>
                        <a:pt x="190" y="534"/>
                      </a:lnTo>
                      <a:lnTo>
                        <a:pt x="191" y="534"/>
                      </a:lnTo>
                      <a:lnTo>
                        <a:pt x="190" y="533"/>
                      </a:lnTo>
                      <a:lnTo>
                        <a:pt x="190" y="531"/>
                      </a:lnTo>
                      <a:lnTo>
                        <a:pt x="191" y="531"/>
                      </a:lnTo>
                      <a:lnTo>
                        <a:pt x="192" y="531"/>
                      </a:lnTo>
                      <a:lnTo>
                        <a:pt x="193" y="531"/>
                      </a:lnTo>
                      <a:lnTo>
                        <a:pt x="194" y="531"/>
                      </a:lnTo>
                      <a:lnTo>
                        <a:pt x="193" y="532"/>
                      </a:lnTo>
                      <a:lnTo>
                        <a:pt x="194" y="532"/>
                      </a:lnTo>
                      <a:lnTo>
                        <a:pt x="194" y="531"/>
                      </a:lnTo>
                      <a:lnTo>
                        <a:pt x="194" y="530"/>
                      </a:lnTo>
                      <a:lnTo>
                        <a:pt x="195" y="530"/>
                      </a:lnTo>
                      <a:lnTo>
                        <a:pt x="196" y="531"/>
                      </a:lnTo>
                      <a:lnTo>
                        <a:pt x="195" y="531"/>
                      </a:lnTo>
                      <a:lnTo>
                        <a:pt x="196" y="534"/>
                      </a:lnTo>
                      <a:lnTo>
                        <a:pt x="196" y="533"/>
                      </a:lnTo>
                      <a:lnTo>
                        <a:pt x="197" y="532"/>
                      </a:lnTo>
                      <a:lnTo>
                        <a:pt x="197" y="531"/>
                      </a:lnTo>
                      <a:lnTo>
                        <a:pt x="198" y="531"/>
                      </a:lnTo>
                      <a:lnTo>
                        <a:pt x="199" y="531"/>
                      </a:lnTo>
                      <a:lnTo>
                        <a:pt x="199" y="532"/>
                      </a:lnTo>
                      <a:lnTo>
                        <a:pt x="200" y="531"/>
                      </a:lnTo>
                      <a:lnTo>
                        <a:pt x="199" y="531"/>
                      </a:lnTo>
                      <a:lnTo>
                        <a:pt x="199" y="530"/>
                      </a:lnTo>
                      <a:lnTo>
                        <a:pt x="201" y="530"/>
                      </a:lnTo>
                      <a:lnTo>
                        <a:pt x="201" y="531"/>
                      </a:lnTo>
                      <a:lnTo>
                        <a:pt x="202" y="531"/>
                      </a:lnTo>
                      <a:lnTo>
                        <a:pt x="202" y="532"/>
                      </a:lnTo>
                      <a:lnTo>
                        <a:pt x="203" y="531"/>
                      </a:lnTo>
                      <a:lnTo>
                        <a:pt x="203" y="530"/>
                      </a:lnTo>
                      <a:lnTo>
                        <a:pt x="204" y="529"/>
                      </a:lnTo>
                      <a:lnTo>
                        <a:pt x="205" y="529"/>
                      </a:lnTo>
                      <a:lnTo>
                        <a:pt x="205" y="530"/>
                      </a:lnTo>
                      <a:lnTo>
                        <a:pt x="205" y="531"/>
                      </a:lnTo>
                      <a:lnTo>
                        <a:pt x="207" y="530"/>
                      </a:lnTo>
                      <a:lnTo>
                        <a:pt x="207" y="529"/>
                      </a:lnTo>
                      <a:lnTo>
                        <a:pt x="208" y="529"/>
                      </a:lnTo>
                      <a:lnTo>
                        <a:pt x="208" y="530"/>
                      </a:lnTo>
                      <a:lnTo>
                        <a:pt x="208" y="531"/>
                      </a:lnTo>
                      <a:lnTo>
                        <a:pt x="209" y="530"/>
                      </a:lnTo>
                      <a:lnTo>
                        <a:pt x="210" y="529"/>
                      </a:lnTo>
                      <a:lnTo>
                        <a:pt x="211" y="530"/>
                      </a:lnTo>
                      <a:lnTo>
                        <a:pt x="212" y="529"/>
                      </a:lnTo>
                      <a:lnTo>
                        <a:pt x="212" y="528"/>
                      </a:lnTo>
                      <a:lnTo>
                        <a:pt x="212" y="527"/>
                      </a:lnTo>
                      <a:lnTo>
                        <a:pt x="212" y="526"/>
                      </a:lnTo>
                      <a:lnTo>
                        <a:pt x="213" y="527"/>
                      </a:lnTo>
                      <a:lnTo>
                        <a:pt x="213" y="528"/>
                      </a:lnTo>
                      <a:lnTo>
                        <a:pt x="214" y="529"/>
                      </a:lnTo>
                      <a:lnTo>
                        <a:pt x="215" y="529"/>
                      </a:lnTo>
                      <a:lnTo>
                        <a:pt x="216" y="529"/>
                      </a:lnTo>
                      <a:lnTo>
                        <a:pt x="217" y="528"/>
                      </a:lnTo>
                      <a:lnTo>
                        <a:pt x="216" y="527"/>
                      </a:lnTo>
                      <a:lnTo>
                        <a:pt x="217" y="527"/>
                      </a:lnTo>
                      <a:lnTo>
                        <a:pt x="218" y="527"/>
                      </a:lnTo>
                      <a:lnTo>
                        <a:pt x="219" y="525"/>
                      </a:lnTo>
                      <a:lnTo>
                        <a:pt x="219" y="524"/>
                      </a:lnTo>
                      <a:lnTo>
                        <a:pt x="220" y="524"/>
                      </a:lnTo>
                      <a:lnTo>
                        <a:pt x="221" y="524"/>
                      </a:lnTo>
                      <a:lnTo>
                        <a:pt x="221" y="523"/>
                      </a:lnTo>
                      <a:lnTo>
                        <a:pt x="220" y="522"/>
                      </a:lnTo>
                      <a:lnTo>
                        <a:pt x="221" y="522"/>
                      </a:lnTo>
                      <a:lnTo>
                        <a:pt x="222" y="521"/>
                      </a:lnTo>
                      <a:lnTo>
                        <a:pt x="223" y="521"/>
                      </a:lnTo>
                      <a:lnTo>
                        <a:pt x="222" y="520"/>
                      </a:lnTo>
                      <a:lnTo>
                        <a:pt x="222" y="519"/>
                      </a:lnTo>
                      <a:lnTo>
                        <a:pt x="222" y="518"/>
                      </a:lnTo>
                      <a:lnTo>
                        <a:pt x="223" y="519"/>
                      </a:lnTo>
                      <a:lnTo>
                        <a:pt x="224" y="518"/>
                      </a:lnTo>
                      <a:lnTo>
                        <a:pt x="224" y="517"/>
                      </a:lnTo>
                      <a:lnTo>
                        <a:pt x="225" y="517"/>
                      </a:lnTo>
                      <a:lnTo>
                        <a:pt x="224" y="516"/>
                      </a:lnTo>
                      <a:lnTo>
                        <a:pt x="225" y="515"/>
                      </a:lnTo>
                      <a:lnTo>
                        <a:pt x="226" y="514"/>
                      </a:lnTo>
                      <a:lnTo>
                        <a:pt x="226" y="513"/>
                      </a:lnTo>
                      <a:lnTo>
                        <a:pt x="227" y="513"/>
                      </a:lnTo>
                      <a:lnTo>
                        <a:pt x="229" y="511"/>
                      </a:lnTo>
                      <a:lnTo>
                        <a:pt x="230" y="511"/>
                      </a:lnTo>
                      <a:lnTo>
                        <a:pt x="231" y="511"/>
                      </a:lnTo>
                      <a:lnTo>
                        <a:pt x="232" y="512"/>
                      </a:lnTo>
                      <a:lnTo>
                        <a:pt x="232" y="513"/>
                      </a:lnTo>
                      <a:lnTo>
                        <a:pt x="233" y="513"/>
                      </a:lnTo>
                      <a:lnTo>
                        <a:pt x="234" y="513"/>
                      </a:lnTo>
                      <a:lnTo>
                        <a:pt x="235" y="514"/>
                      </a:lnTo>
                      <a:lnTo>
                        <a:pt x="236" y="514"/>
                      </a:lnTo>
                      <a:lnTo>
                        <a:pt x="236" y="513"/>
                      </a:lnTo>
                      <a:lnTo>
                        <a:pt x="237" y="511"/>
                      </a:lnTo>
                      <a:lnTo>
                        <a:pt x="236" y="509"/>
                      </a:lnTo>
                      <a:lnTo>
                        <a:pt x="237" y="509"/>
                      </a:lnTo>
                      <a:lnTo>
                        <a:pt x="237" y="511"/>
                      </a:lnTo>
                      <a:lnTo>
                        <a:pt x="238" y="511"/>
                      </a:lnTo>
                      <a:lnTo>
                        <a:pt x="238" y="510"/>
                      </a:lnTo>
                      <a:lnTo>
                        <a:pt x="238" y="509"/>
                      </a:lnTo>
                      <a:lnTo>
                        <a:pt x="238" y="508"/>
                      </a:lnTo>
                      <a:lnTo>
                        <a:pt x="239" y="508"/>
                      </a:lnTo>
                      <a:lnTo>
                        <a:pt x="240" y="508"/>
                      </a:lnTo>
                      <a:lnTo>
                        <a:pt x="241" y="508"/>
                      </a:lnTo>
                      <a:lnTo>
                        <a:pt x="240" y="509"/>
                      </a:lnTo>
                      <a:lnTo>
                        <a:pt x="239" y="511"/>
                      </a:lnTo>
                      <a:lnTo>
                        <a:pt x="239" y="512"/>
                      </a:lnTo>
                      <a:lnTo>
                        <a:pt x="240" y="513"/>
                      </a:lnTo>
                      <a:lnTo>
                        <a:pt x="241" y="513"/>
                      </a:lnTo>
                      <a:lnTo>
                        <a:pt x="242" y="512"/>
                      </a:lnTo>
                      <a:lnTo>
                        <a:pt x="244" y="512"/>
                      </a:lnTo>
                      <a:lnTo>
                        <a:pt x="244" y="511"/>
                      </a:lnTo>
                      <a:lnTo>
                        <a:pt x="245" y="511"/>
                      </a:lnTo>
                      <a:lnTo>
                        <a:pt x="245" y="510"/>
                      </a:lnTo>
                      <a:lnTo>
                        <a:pt x="246" y="510"/>
                      </a:lnTo>
                      <a:lnTo>
                        <a:pt x="247" y="509"/>
                      </a:lnTo>
                      <a:lnTo>
                        <a:pt x="246" y="508"/>
                      </a:lnTo>
                      <a:lnTo>
                        <a:pt x="247" y="509"/>
                      </a:lnTo>
                      <a:lnTo>
                        <a:pt x="249" y="509"/>
                      </a:lnTo>
                      <a:lnTo>
                        <a:pt x="249" y="510"/>
                      </a:lnTo>
                      <a:lnTo>
                        <a:pt x="249" y="511"/>
                      </a:lnTo>
                      <a:lnTo>
                        <a:pt x="249" y="512"/>
                      </a:lnTo>
                      <a:lnTo>
                        <a:pt x="249" y="513"/>
                      </a:lnTo>
                      <a:lnTo>
                        <a:pt x="250" y="513"/>
                      </a:lnTo>
                      <a:lnTo>
                        <a:pt x="251" y="510"/>
                      </a:lnTo>
                      <a:lnTo>
                        <a:pt x="252" y="511"/>
                      </a:lnTo>
                      <a:lnTo>
                        <a:pt x="253" y="511"/>
                      </a:lnTo>
                      <a:lnTo>
                        <a:pt x="253" y="510"/>
                      </a:lnTo>
                      <a:lnTo>
                        <a:pt x="254" y="510"/>
                      </a:lnTo>
                      <a:lnTo>
                        <a:pt x="255" y="510"/>
                      </a:lnTo>
                      <a:lnTo>
                        <a:pt x="255" y="509"/>
                      </a:lnTo>
                      <a:lnTo>
                        <a:pt x="254" y="508"/>
                      </a:lnTo>
                      <a:lnTo>
                        <a:pt x="255" y="508"/>
                      </a:lnTo>
                      <a:lnTo>
                        <a:pt x="256" y="508"/>
                      </a:lnTo>
                      <a:lnTo>
                        <a:pt x="258" y="508"/>
                      </a:lnTo>
                      <a:lnTo>
                        <a:pt x="259" y="508"/>
                      </a:lnTo>
                      <a:lnTo>
                        <a:pt x="260" y="508"/>
                      </a:lnTo>
                      <a:lnTo>
                        <a:pt x="261" y="509"/>
                      </a:lnTo>
                      <a:lnTo>
                        <a:pt x="261" y="510"/>
                      </a:lnTo>
                      <a:lnTo>
                        <a:pt x="262" y="511"/>
                      </a:lnTo>
                      <a:lnTo>
                        <a:pt x="263" y="511"/>
                      </a:lnTo>
                      <a:lnTo>
                        <a:pt x="264" y="511"/>
                      </a:lnTo>
                      <a:lnTo>
                        <a:pt x="264" y="510"/>
                      </a:lnTo>
                      <a:lnTo>
                        <a:pt x="264" y="509"/>
                      </a:lnTo>
                      <a:lnTo>
                        <a:pt x="264" y="508"/>
                      </a:lnTo>
                      <a:lnTo>
                        <a:pt x="264" y="509"/>
                      </a:lnTo>
                      <a:lnTo>
                        <a:pt x="265" y="509"/>
                      </a:lnTo>
                      <a:lnTo>
                        <a:pt x="266" y="510"/>
                      </a:lnTo>
                      <a:lnTo>
                        <a:pt x="267" y="510"/>
                      </a:lnTo>
                      <a:lnTo>
                        <a:pt x="267" y="511"/>
                      </a:lnTo>
                      <a:lnTo>
                        <a:pt x="266" y="512"/>
                      </a:lnTo>
                      <a:lnTo>
                        <a:pt x="267" y="515"/>
                      </a:lnTo>
                      <a:lnTo>
                        <a:pt x="266" y="516"/>
                      </a:lnTo>
                      <a:lnTo>
                        <a:pt x="265" y="516"/>
                      </a:lnTo>
                      <a:lnTo>
                        <a:pt x="265" y="517"/>
                      </a:lnTo>
                      <a:lnTo>
                        <a:pt x="266" y="518"/>
                      </a:lnTo>
                      <a:lnTo>
                        <a:pt x="267" y="519"/>
                      </a:lnTo>
                      <a:lnTo>
                        <a:pt x="266" y="519"/>
                      </a:lnTo>
                      <a:lnTo>
                        <a:pt x="267" y="520"/>
                      </a:lnTo>
                      <a:lnTo>
                        <a:pt x="268" y="519"/>
                      </a:lnTo>
                      <a:lnTo>
                        <a:pt x="270" y="518"/>
                      </a:lnTo>
                      <a:lnTo>
                        <a:pt x="270" y="519"/>
                      </a:lnTo>
                      <a:lnTo>
                        <a:pt x="269" y="520"/>
                      </a:lnTo>
                      <a:lnTo>
                        <a:pt x="269" y="521"/>
                      </a:lnTo>
                      <a:lnTo>
                        <a:pt x="270" y="521"/>
                      </a:lnTo>
                      <a:lnTo>
                        <a:pt x="271" y="521"/>
                      </a:lnTo>
                      <a:lnTo>
                        <a:pt x="272" y="521"/>
                      </a:lnTo>
                      <a:lnTo>
                        <a:pt x="273" y="521"/>
                      </a:lnTo>
                      <a:lnTo>
                        <a:pt x="274" y="522"/>
                      </a:lnTo>
                      <a:lnTo>
                        <a:pt x="274" y="523"/>
                      </a:lnTo>
                      <a:lnTo>
                        <a:pt x="274" y="524"/>
                      </a:lnTo>
                      <a:lnTo>
                        <a:pt x="274" y="525"/>
                      </a:lnTo>
                      <a:lnTo>
                        <a:pt x="275" y="525"/>
                      </a:lnTo>
                      <a:lnTo>
                        <a:pt x="276" y="524"/>
                      </a:lnTo>
                      <a:lnTo>
                        <a:pt x="276" y="523"/>
                      </a:lnTo>
                      <a:lnTo>
                        <a:pt x="277" y="523"/>
                      </a:lnTo>
                      <a:lnTo>
                        <a:pt x="278" y="522"/>
                      </a:lnTo>
                      <a:lnTo>
                        <a:pt x="278" y="521"/>
                      </a:lnTo>
                      <a:lnTo>
                        <a:pt x="277" y="521"/>
                      </a:lnTo>
                      <a:lnTo>
                        <a:pt x="277" y="520"/>
                      </a:lnTo>
                      <a:lnTo>
                        <a:pt x="277" y="519"/>
                      </a:lnTo>
                      <a:lnTo>
                        <a:pt x="277" y="518"/>
                      </a:lnTo>
                      <a:lnTo>
                        <a:pt x="278" y="518"/>
                      </a:lnTo>
                      <a:lnTo>
                        <a:pt x="279" y="518"/>
                      </a:lnTo>
                      <a:lnTo>
                        <a:pt x="280" y="519"/>
                      </a:lnTo>
                      <a:lnTo>
                        <a:pt x="281" y="518"/>
                      </a:lnTo>
                      <a:lnTo>
                        <a:pt x="281" y="517"/>
                      </a:lnTo>
                      <a:lnTo>
                        <a:pt x="281" y="516"/>
                      </a:lnTo>
                      <a:lnTo>
                        <a:pt x="282" y="517"/>
                      </a:lnTo>
                      <a:lnTo>
                        <a:pt x="282" y="518"/>
                      </a:lnTo>
                      <a:lnTo>
                        <a:pt x="282" y="519"/>
                      </a:lnTo>
                      <a:lnTo>
                        <a:pt x="284" y="519"/>
                      </a:lnTo>
                      <a:lnTo>
                        <a:pt x="284" y="520"/>
                      </a:lnTo>
                      <a:lnTo>
                        <a:pt x="284" y="521"/>
                      </a:lnTo>
                      <a:lnTo>
                        <a:pt x="285" y="521"/>
                      </a:lnTo>
                      <a:lnTo>
                        <a:pt x="286" y="522"/>
                      </a:lnTo>
                      <a:lnTo>
                        <a:pt x="286" y="523"/>
                      </a:lnTo>
                      <a:lnTo>
                        <a:pt x="287" y="523"/>
                      </a:lnTo>
                      <a:lnTo>
                        <a:pt x="289" y="522"/>
                      </a:lnTo>
                      <a:lnTo>
                        <a:pt x="290" y="521"/>
                      </a:lnTo>
                      <a:lnTo>
                        <a:pt x="291" y="521"/>
                      </a:lnTo>
                      <a:lnTo>
                        <a:pt x="292" y="520"/>
                      </a:lnTo>
                      <a:lnTo>
                        <a:pt x="292" y="519"/>
                      </a:lnTo>
                      <a:lnTo>
                        <a:pt x="293" y="519"/>
                      </a:lnTo>
                      <a:lnTo>
                        <a:pt x="293" y="517"/>
                      </a:lnTo>
                      <a:lnTo>
                        <a:pt x="293" y="516"/>
                      </a:lnTo>
                      <a:lnTo>
                        <a:pt x="294" y="513"/>
                      </a:lnTo>
                      <a:lnTo>
                        <a:pt x="294" y="512"/>
                      </a:lnTo>
                      <a:lnTo>
                        <a:pt x="295" y="512"/>
                      </a:lnTo>
                      <a:lnTo>
                        <a:pt x="298" y="495"/>
                      </a:lnTo>
                      <a:lnTo>
                        <a:pt x="301" y="471"/>
                      </a:lnTo>
                      <a:lnTo>
                        <a:pt x="310" y="417"/>
                      </a:lnTo>
                      <a:lnTo>
                        <a:pt x="317" y="374"/>
                      </a:lnTo>
                      <a:lnTo>
                        <a:pt x="323" y="339"/>
                      </a:lnTo>
                      <a:lnTo>
                        <a:pt x="328" y="303"/>
                      </a:lnTo>
                      <a:lnTo>
                        <a:pt x="328" y="302"/>
                      </a:lnTo>
                      <a:lnTo>
                        <a:pt x="328" y="301"/>
                      </a:lnTo>
                      <a:lnTo>
                        <a:pt x="328" y="300"/>
                      </a:lnTo>
                      <a:lnTo>
                        <a:pt x="328" y="299"/>
                      </a:lnTo>
                      <a:lnTo>
                        <a:pt x="329" y="298"/>
                      </a:lnTo>
                      <a:lnTo>
                        <a:pt x="330" y="297"/>
                      </a:lnTo>
                      <a:lnTo>
                        <a:pt x="330" y="296"/>
                      </a:lnTo>
                      <a:lnTo>
                        <a:pt x="329" y="294"/>
                      </a:lnTo>
                      <a:lnTo>
                        <a:pt x="330" y="293"/>
                      </a:lnTo>
                      <a:lnTo>
                        <a:pt x="330" y="292"/>
                      </a:lnTo>
                      <a:lnTo>
                        <a:pt x="331" y="291"/>
                      </a:lnTo>
                      <a:lnTo>
                        <a:pt x="331" y="290"/>
                      </a:lnTo>
                      <a:lnTo>
                        <a:pt x="332" y="290"/>
                      </a:lnTo>
                      <a:lnTo>
                        <a:pt x="332" y="289"/>
                      </a:lnTo>
                      <a:lnTo>
                        <a:pt x="331" y="288"/>
                      </a:lnTo>
                      <a:lnTo>
                        <a:pt x="331" y="284"/>
                      </a:lnTo>
                      <a:lnTo>
                        <a:pt x="331" y="283"/>
                      </a:lnTo>
                      <a:lnTo>
                        <a:pt x="331" y="282"/>
                      </a:lnTo>
                      <a:lnTo>
                        <a:pt x="330" y="282"/>
                      </a:lnTo>
                      <a:lnTo>
                        <a:pt x="330" y="280"/>
                      </a:lnTo>
                      <a:lnTo>
                        <a:pt x="330" y="279"/>
                      </a:lnTo>
                      <a:lnTo>
                        <a:pt x="330" y="278"/>
                      </a:lnTo>
                      <a:lnTo>
                        <a:pt x="331" y="277"/>
                      </a:lnTo>
                      <a:lnTo>
                        <a:pt x="331" y="276"/>
                      </a:lnTo>
                      <a:lnTo>
                        <a:pt x="331" y="275"/>
                      </a:lnTo>
                      <a:lnTo>
                        <a:pt x="331" y="274"/>
                      </a:lnTo>
                      <a:lnTo>
                        <a:pt x="331" y="273"/>
                      </a:lnTo>
                      <a:lnTo>
                        <a:pt x="332" y="273"/>
                      </a:lnTo>
                      <a:lnTo>
                        <a:pt x="332" y="272"/>
                      </a:lnTo>
                      <a:lnTo>
                        <a:pt x="332" y="271"/>
                      </a:lnTo>
                      <a:lnTo>
                        <a:pt x="332" y="270"/>
                      </a:lnTo>
                      <a:lnTo>
                        <a:pt x="330" y="268"/>
                      </a:lnTo>
                      <a:lnTo>
                        <a:pt x="330" y="267"/>
                      </a:lnTo>
                      <a:lnTo>
                        <a:pt x="330" y="266"/>
                      </a:lnTo>
                      <a:lnTo>
                        <a:pt x="330" y="265"/>
                      </a:lnTo>
                      <a:lnTo>
                        <a:pt x="329" y="265"/>
                      </a:lnTo>
                      <a:lnTo>
                        <a:pt x="328" y="265"/>
                      </a:lnTo>
                      <a:lnTo>
                        <a:pt x="328" y="264"/>
                      </a:lnTo>
                      <a:lnTo>
                        <a:pt x="329" y="264"/>
                      </a:lnTo>
                      <a:lnTo>
                        <a:pt x="330" y="263"/>
                      </a:lnTo>
                      <a:lnTo>
                        <a:pt x="330" y="262"/>
                      </a:lnTo>
                      <a:lnTo>
                        <a:pt x="328" y="261"/>
                      </a:lnTo>
                      <a:lnTo>
                        <a:pt x="328" y="262"/>
                      </a:lnTo>
                      <a:lnTo>
                        <a:pt x="327" y="261"/>
                      </a:lnTo>
                      <a:lnTo>
                        <a:pt x="327" y="260"/>
                      </a:lnTo>
                      <a:lnTo>
                        <a:pt x="327" y="259"/>
                      </a:lnTo>
                      <a:lnTo>
                        <a:pt x="326" y="259"/>
                      </a:lnTo>
                      <a:lnTo>
                        <a:pt x="325" y="258"/>
                      </a:lnTo>
                      <a:lnTo>
                        <a:pt x="324" y="258"/>
                      </a:lnTo>
                      <a:lnTo>
                        <a:pt x="323" y="257"/>
                      </a:lnTo>
                      <a:lnTo>
                        <a:pt x="322" y="257"/>
                      </a:lnTo>
                      <a:lnTo>
                        <a:pt x="322" y="256"/>
                      </a:lnTo>
                      <a:lnTo>
                        <a:pt x="322" y="253"/>
                      </a:lnTo>
                      <a:lnTo>
                        <a:pt x="321" y="253"/>
                      </a:lnTo>
                      <a:lnTo>
                        <a:pt x="321" y="252"/>
                      </a:lnTo>
                      <a:lnTo>
                        <a:pt x="321" y="251"/>
                      </a:lnTo>
                      <a:lnTo>
                        <a:pt x="320" y="251"/>
                      </a:lnTo>
                      <a:lnTo>
                        <a:pt x="319" y="250"/>
                      </a:lnTo>
                      <a:lnTo>
                        <a:pt x="318" y="250"/>
                      </a:lnTo>
                      <a:lnTo>
                        <a:pt x="318" y="249"/>
                      </a:lnTo>
                      <a:lnTo>
                        <a:pt x="319" y="249"/>
                      </a:lnTo>
                      <a:lnTo>
                        <a:pt x="319" y="248"/>
                      </a:lnTo>
                      <a:lnTo>
                        <a:pt x="318" y="247"/>
                      </a:lnTo>
                      <a:lnTo>
                        <a:pt x="317" y="247"/>
                      </a:lnTo>
                      <a:lnTo>
                        <a:pt x="317" y="246"/>
                      </a:lnTo>
                      <a:lnTo>
                        <a:pt x="316" y="246"/>
                      </a:lnTo>
                      <a:lnTo>
                        <a:pt x="315" y="245"/>
                      </a:lnTo>
                      <a:lnTo>
                        <a:pt x="315" y="244"/>
                      </a:lnTo>
                      <a:lnTo>
                        <a:pt x="314" y="244"/>
                      </a:lnTo>
                      <a:lnTo>
                        <a:pt x="314" y="243"/>
                      </a:lnTo>
                      <a:lnTo>
                        <a:pt x="313" y="243"/>
                      </a:lnTo>
                      <a:lnTo>
                        <a:pt x="314" y="243"/>
                      </a:lnTo>
                      <a:lnTo>
                        <a:pt x="314" y="242"/>
                      </a:lnTo>
                      <a:lnTo>
                        <a:pt x="315" y="241"/>
                      </a:lnTo>
                      <a:lnTo>
                        <a:pt x="315" y="240"/>
                      </a:lnTo>
                      <a:lnTo>
                        <a:pt x="316" y="239"/>
                      </a:lnTo>
                      <a:lnTo>
                        <a:pt x="317" y="238"/>
                      </a:lnTo>
                      <a:lnTo>
                        <a:pt x="317" y="237"/>
                      </a:lnTo>
                      <a:lnTo>
                        <a:pt x="317" y="236"/>
                      </a:lnTo>
                      <a:lnTo>
                        <a:pt x="318" y="235"/>
                      </a:lnTo>
                      <a:lnTo>
                        <a:pt x="318" y="234"/>
                      </a:lnTo>
                      <a:lnTo>
                        <a:pt x="317" y="234"/>
                      </a:lnTo>
                      <a:lnTo>
                        <a:pt x="318" y="233"/>
                      </a:lnTo>
                      <a:lnTo>
                        <a:pt x="317" y="233"/>
                      </a:lnTo>
                      <a:lnTo>
                        <a:pt x="316" y="233"/>
                      </a:lnTo>
                      <a:lnTo>
                        <a:pt x="316" y="232"/>
                      </a:lnTo>
                      <a:lnTo>
                        <a:pt x="315" y="232"/>
                      </a:lnTo>
                      <a:lnTo>
                        <a:pt x="316" y="231"/>
                      </a:lnTo>
                      <a:lnTo>
                        <a:pt x="316" y="230"/>
                      </a:lnTo>
                      <a:lnTo>
                        <a:pt x="316" y="229"/>
                      </a:lnTo>
                      <a:lnTo>
                        <a:pt x="316" y="228"/>
                      </a:lnTo>
                      <a:lnTo>
                        <a:pt x="315" y="228"/>
                      </a:lnTo>
                      <a:lnTo>
                        <a:pt x="315" y="227"/>
                      </a:lnTo>
                      <a:lnTo>
                        <a:pt x="314" y="227"/>
                      </a:lnTo>
                      <a:lnTo>
                        <a:pt x="314" y="226"/>
                      </a:lnTo>
                      <a:lnTo>
                        <a:pt x="314" y="225"/>
                      </a:lnTo>
                      <a:lnTo>
                        <a:pt x="314" y="224"/>
                      </a:lnTo>
                      <a:lnTo>
                        <a:pt x="313" y="224"/>
                      </a:lnTo>
                      <a:lnTo>
                        <a:pt x="312" y="224"/>
                      </a:lnTo>
                      <a:lnTo>
                        <a:pt x="312" y="223"/>
                      </a:lnTo>
                      <a:lnTo>
                        <a:pt x="311" y="223"/>
                      </a:lnTo>
                      <a:lnTo>
                        <a:pt x="310" y="222"/>
                      </a:lnTo>
                      <a:lnTo>
                        <a:pt x="309" y="222"/>
                      </a:lnTo>
                      <a:lnTo>
                        <a:pt x="308" y="222"/>
                      </a:lnTo>
                      <a:lnTo>
                        <a:pt x="308" y="221"/>
                      </a:lnTo>
                      <a:lnTo>
                        <a:pt x="307" y="221"/>
                      </a:lnTo>
                      <a:lnTo>
                        <a:pt x="306" y="221"/>
                      </a:lnTo>
                      <a:lnTo>
                        <a:pt x="305" y="220"/>
                      </a:lnTo>
                      <a:lnTo>
                        <a:pt x="304" y="220"/>
                      </a:lnTo>
                      <a:lnTo>
                        <a:pt x="304" y="219"/>
                      </a:lnTo>
                      <a:lnTo>
                        <a:pt x="303" y="219"/>
                      </a:lnTo>
                      <a:lnTo>
                        <a:pt x="303" y="218"/>
                      </a:lnTo>
                      <a:lnTo>
                        <a:pt x="302" y="218"/>
                      </a:lnTo>
                      <a:lnTo>
                        <a:pt x="302" y="217"/>
                      </a:lnTo>
                      <a:lnTo>
                        <a:pt x="301" y="217"/>
                      </a:lnTo>
                      <a:lnTo>
                        <a:pt x="300" y="217"/>
                      </a:lnTo>
                      <a:lnTo>
                        <a:pt x="300" y="216"/>
                      </a:lnTo>
                      <a:lnTo>
                        <a:pt x="299" y="216"/>
                      </a:lnTo>
                      <a:lnTo>
                        <a:pt x="298" y="215"/>
                      </a:lnTo>
                      <a:lnTo>
                        <a:pt x="297" y="215"/>
                      </a:lnTo>
                      <a:lnTo>
                        <a:pt x="296" y="214"/>
                      </a:lnTo>
                      <a:lnTo>
                        <a:pt x="296" y="213"/>
                      </a:lnTo>
                      <a:lnTo>
                        <a:pt x="295" y="213"/>
                      </a:lnTo>
                      <a:lnTo>
                        <a:pt x="294" y="213"/>
                      </a:lnTo>
                      <a:lnTo>
                        <a:pt x="293" y="213"/>
                      </a:lnTo>
                      <a:lnTo>
                        <a:pt x="292" y="213"/>
                      </a:lnTo>
                      <a:lnTo>
                        <a:pt x="291" y="213"/>
                      </a:lnTo>
                      <a:lnTo>
                        <a:pt x="290" y="212"/>
                      </a:lnTo>
                      <a:lnTo>
                        <a:pt x="289" y="212"/>
                      </a:lnTo>
                      <a:lnTo>
                        <a:pt x="289" y="211"/>
                      </a:lnTo>
                      <a:lnTo>
                        <a:pt x="288" y="210"/>
                      </a:lnTo>
                      <a:lnTo>
                        <a:pt x="287" y="210"/>
                      </a:lnTo>
                      <a:lnTo>
                        <a:pt x="287" y="209"/>
                      </a:lnTo>
                      <a:lnTo>
                        <a:pt x="286" y="208"/>
                      </a:lnTo>
                      <a:lnTo>
                        <a:pt x="285" y="207"/>
                      </a:lnTo>
                      <a:lnTo>
                        <a:pt x="284" y="206"/>
                      </a:lnTo>
                      <a:lnTo>
                        <a:pt x="284" y="205"/>
                      </a:lnTo>
                      <a:lnTo>
                        <a:pt x="283" y="204"/>
                      </a:lnTo>
                      <a:lnTo>
                        <a:pt x="282" y="204"/>
                      </a:lnTo>
                      <a:lnTo>
                        <a:pt x="281" y="203"/>
                      </a:lnTo>
                      <a:lnTo>
                        <a:pt x="280" y="203"/>
                      </a:lnTo>
                      <a:lnTo>
                        <a:pt x="280" y="202"/>
                      </a:lnTo>
                      <a:lnTo>
                        <a:pt x="279" y="202"/>
                      </a:lnTo>
                      <a:lnTo>
                        <a:pt x="279" y="201"/>
                      </a:lnTo>
                      <a:lnTo>
                        <a:pt x="279" y="199"/>
                      </a:lnTo>
                      <a:lnTo>
                        <a:pt x="279" y="198"/>
                      </a:lnTo>
                      <a:lnTo>
                        <a:pt x="280" y="196"/>
                      </a:lnTo>
                      <a:lnTo>
                        <a:pt x="280" y="195"/>
                      </a:lnTo>
                      <a:lnTo>
                        <a:pt x="279" y="189"/>
                      </a:lnTo>
                      <a:lnTo>
                        <a:pt x="279" y="188"/>
                      </a:lnTo>
                      <a:lnTo>
                        <a:pt x="279" y="182"/>
                      </a:lnTo>
                      <a:lnTo>
                        <a:pt x="279" y="144"/>
                      </a:lnTo>
                      <a:lnTo>
                        <a:pt x="280" y="144"/>
                      </a:lnTo>
                      <a:lnTo>
                        <a:pt x="281" y="145"/>
                      </a:lnTo>
                      <a:lnTo>
                        <a:pt x="282" y="145"/>
                      </a:lnTo>
                      <a:lnTo>
                        <a:pt x="283" y="145"/>
                      </a:lnTo>
                      <a:lnTo>
                        <a:pt x="283" y="143"/>
                      </a:lnTo>
                      <a:lnTo>
                        <a:pt x="282" y="143"/>
                      </a:lnTo>
                      <a:lnTo>
                        <a:pt x="283" y="143"/>
                      </a:lnTo>
                      <a:lnTo>
                        <a:pt x="285" y="143"/>
                      </a:lnTo>
                      <a:lnTo>
                        <a:pt x="286" y="144"/>
                      </a:lnTo>
                      <a:lnTo>
                        <a:pt x="287" y="144"/>
                      </a:lnTo>
                      <a:lnTo>
                        <a:pt x="288" y="143"/>
                      </a:lnTo>
                      <a:lnTo>
                        <a:pt x="289" y="141"/>
                      </a:lnTo>
                      <a:lnTo>
                        <a:pt x="290" y="142"/>
                      </a:lnTo>
                      <a:lnTo>
                        <a:pt x="291" y="141"/>
                      </a:lnTo>
                      <a:lnTo>
                        <a:pt x="291" y="142"/>
                      </a:lnTo>
                      <a:lnTo>
                        <a:pt x="293" y="142"/>
                      </a:lnTo>
                      <a:lnTo>
                        <a:pt x="294" y="141"/>
                      </a:lnTo>
                      <a:lnTo>
                        <a:pt x="295" y="141"/>
                      </a:lnTo>
                      <a:lnTo>
                        <a:pt x="296" y="141"/>
                      </a:lnTo>
                      <a:lnTo>
                        <a:pt x="297" y="141"/>
                      </a:lnTo>
                      <a:lnTo>
                        <a:pt x="297" y="142"/>
                      </a:lnTo>
                      <a:lnTo>
                        <a:pt x="298" y="141"/>
                      </a:lnTo>
                      <a:lnTo>
                        <a:pt x="299" y="141"/>
                      </a:lnTo>
                      <a:lnTo>
                        <a:pt x="299" y="140"/>
                      </a:lnTo>
                      <a:lnTo>
                        <a:pt x="300" y="140"/>
                      </a:lnTo>
                      <a:lnTo>
                        <a:pt x="301" y="139"/>
                      </a:lnTo>
                      <a:lnTo>
                        <a:pt x="302" y="138"/>
                      </a:lnTo>
                      <a:lnTo>
                        <a:pt x="303" y="138"/>
                      </a:lnTo>
                      <a:lnTo>
                        <a:pt x="304" y="138"/>
                      </a:lnTo>
                      <a:lnTo>
                        <a:pt x="305" y="136"/>
                      </a:lnTo>
                      <a:lnTo>
                        <a:pt x="306" y="135"/>
                      </a:lnTo>
                      <a:lnTo>
                        <a:pt x="307" y="135"/>
                      </a:lnTo>
                      <a:lnTo>
                        <a:pt x="307" y="134"/>
                      </a:lnTo>
                      <a:lnTo>
                        <a:pt x="308" y="134"/>
                      </a:lnTo>
                      <a:lnTo>
                        <a:pt x="309" y="134"/>
                      </a:lnTo>
                      <a:lnTo>
                        <a:pt x="310" y="135"/>
                      </a:lnTo>
                      <a:lnTo>
                        <a:pt x="311" y="136"/>
                      </a:lnTo>
                      <a:lnTo>
                        <a:pt x="312" y="136"/>
                      </a:lnTo>
                      <a:lnTo>
                        <a:pt x="313" y="137"/>
                      </a:lnTo>
                      <a:lnTo>
                        <a:pt x="313" y="136"/>
                      </a:lnTo>
                      <a:lnTo>
                        <a:pt x="314" y="136"/>
                      </a:lnTo>
                      <a:lnTo>
                        <a:pt x="315" y="135"/>
                      </a:lnTo>
                      <a:lnTo>
                        <a:pt x="316" y="134"/>
                      </a:lnTo>
                      <a:lnTo>
                        <a:pt x="317" y="133"/>
                      </a:lnTo>
                      <a:lnTo>
                        <a:pt x="318" y="133"/>
                      </a:lnTo>
                      <a:lnTo>
                        <a:pt x="319" y="132"/>
                      </a:lnTo>
                      <a:lnTo>
                        <a:pt x="319" y="131"/>
                      </a:lnTo>
                      <a:lnTo>
                        <a:pt x="320" y="131"/>
                      </a:lnTo>
                      <a:lnTo>
                        <a:pt x="320" y="130"/>
                      </a:lnTo>
                      <a:lnTo>
                        <a:pt x="321" y="130"/>
                      </a:lnTo>
                      <a:lnTo>
                        <a:pt x="321" y="129"/>
                      </a:lnTo>
                      <a:lnTo>
                        <a:pt x="322" y="129"/>
                      </a:lnTo>
                      <a:lnTo>
                        <a:pt x="323" y="128"/>
                      </a:lnTo>
                      <a:lnTo>
                        <a:pt x="324" y="128"/>
                      </a:lnTo>
                      <a:lnTo>
                        <a:pt x="325" y="129"/>
                      </a:lnTo>
                      <a:lnTo>
                        <a:pt x="325" y="130"/>
                      </a:lnTo>
                      <a:lnTo>
                        <a:pt x="326" y="130"/>
                      </a:lnTo>
                      <a:lnTo>
                        <a:pt x="327" y="130"/>
                      </a:lnTo>
                      <a:lnTo>
                        <a:pt x="327" y="131"/>
                      </a:lnTo>
                      <a:lnTo>
                        <a:pt x="328" y="131"/>
                      </a:lnTo>
                      <a:lnTo>
                        <a:pt x="328" y="132"/>
                      </a:lnTo>
                      <a:lnTo>
                        <a:pt x="329" y="133"/>
                      </a:lnTo>
                      <a:lnTo>
                        <a:pt x="329" y="134"/>
                      </a:lnTo>
                      <a:lnTo>
                        <a:pt x="330" y="134"/>
                      </a:lnTo>
                      <a:lnTo>
                        <a:pt x="331" y="136"/>
                      </a:lnTo>
                      <a:lnTo>
                        <a:pt x="332" y="136"/>
                      </a:lnTo>
                      <a:lnTo>
                        <a:pt x="333" y="137"/>
                      </a:lnTo>
                      <a:lnTo>
                        <a:pt x="334" y="137"/>
                      </a:lnTo>
                      <a:lnTo>
                        <a:pt x="335" y="136"/>
                      </a:lnTo>
                      <a:lnTo>
                        <a:pt x="335" y="135"/>
                      </a:lnTo>
                      <a:lnTo>
                        <a:pt x="336" y="136"/>
                      </a:lnTo>
                      <a:lnTo>
                        <a:pt x="337" y="135"/>
                      </a:lnTo>
                      <a:lnTo>
                        <a:pt x="338" y="134"/>
                      </a:lnTo>
                      <a:lnTo>
                        <a:pt x="339" y="134"/>
                      </a:lnTo>
                      <a:lnTo>
                        <a:pt x="338" y="135"/>
                      </a:lnTo>
                      <a:lnTo>
                        <a:pt x="339" y="137"/>
                      </a:lnTo>
                      <a:lnTo>
                        <a:pt x="338" y="137"/>
                      </a:lnTo>
                      <a:lnTo>
                        <a:pt x="338" y="138"/>
                      </a:lnTo>
                      <a:lnTo>
                        <a:pt x="339" y="138"/>
                      </a:lnTo>
                      <a:lnTo>
                        <a:pt x="340" y="138"/>
                      </a:lnTo>
                      <a:lnTo>
                        <a:pt x="341" y="137"/>
                      </a:lnTo>
                      <a:lnTo>
                        <a:pt x="341" y="138"/>
                      </a:lnTo>
                      <a:lnTo>
                        <a:pt x="342" y="137"/>
                      </a:lnTo>
                      <a:lnTo>
                        <a:pt x="343" y="138"/>
                      </a:lnTo>
                      <a:lnTo>
                        <a:pt x="345" y="137"/>
                      </a:lnTo>
                      <a:lnTo>
                        <a:pt x="346" y="137"/>
                      </a:lnTo>
                      <a:lnTo>
                        <a:pt x="346" y="136"/>
                      </a:lnTo>
                      <a:lnTo>
                        <a:pt x="346" y="135"/>
                      </a:lnTo>
                      <a:lnTo>
                        <a:pt x="346" y="134"/>
                      </a:lnTo>
                      <a:lnTo>
                        <a:pt x="347" y="133"/>
                      </a:lnTo>
                      <a:lnTo>
                        <a:pt x="348" y="134"/>
                      </a:lnTo>
                      <a:lnTo>
                        <a:pt x="349" y="134"/>
                      </a:lnTo>
                      <a:lnTo>
                        <a:pt x="350" y="134"/>
                      </a:lnTo>
                      <a:lnTo>
                        <a:pt x="351" y="134"/>
                      </a:lnTo>
                      <a:lnTo>
                        <a:pt x="352" y="135"/>
                      </a:lnTo>
                      <a:lnTo>
                        <a:pt x="353" y="134"/>
                      </a:lnTo>
                      <a:lnTo>
                        <a:pt x="352" y="133"/>
                      </a:lnTo>
                      <a:lnTo>
                        <a:pt x="351" y="132"/>
                      </a:lnTo>
                      <a:lnTo>
                        <a:pt x="350" y="130"/>
                      </a:lnTo>
                      <a:lnTo>
                        <a:pt x="349" y="129"/>
                      </a:lnTo>
                      <a:lnTo>
                        <a:pt x="348" y="128"/>
                      </a:lnTo>
                      <a:lnTo>
                        <a:pt x="347" y="128"/>
                      </a:lnTo>
                      <a:lnTo>
                        <a:pt x="347" y="126"/>
                      </a:lnTo>
                      <a:lnTo>
                        <a:pt x="348" y="125"/>
                      </a:lnTo>
                      <a:lnTo>
                        <a:pt x="349" y="125"/>
                      </a:lnTo>
                      <a:lnTo>
                        <a:pt x="350" y="123"/>
                      </a:lnTo>
                      <a:lnTo>
                        <a:pt x="349" y="122"/>
                      </a:lnTo>
                      <a:lnTo>
                        <a:pt x="349" y="121"/>
                      </a:lnTo>
                      <a:lnTo>
                        <a:pt x="348" y="120"/>
                      </a:lnTo>
                      <a:lnTo>
                        <a:pt x="348" y="119"/>
                      </a:lnTo>
                      <a:lnTo>
                        <a:pt x="348" y="118"/>
                      </a:lnTo>
                      <a:lnTo>
                        <a:pt x="349" y="118"/>
                      </a:lnTo>
                      <a:lnTo>
                        <a:pt x="350" y="118"/>
                      </a:lnTo>
                      <a:lnTo>
                        <a:pt x="351" y="117"/>
                      </a:lnTo>
                      <a:lnTo>
                        <a:pt x="351" y="116"/>
                      </a:lnTo>
                      <a:lnTo>
                        <a:pt x="350" y="116"/>
                      </a:lnTo>
                      <a:lnTo>
                        <a:pt x="349" y="116"/>
                      </a:lnTo>
                      <a:lnTo>
                        <a:pt x="348" y="115"/>
                      </a:lnTo>
                      <a:lnTo>
                        <a:pt x="348" y="114"/>
                      </a:lnTo>
                      <a:lnTo>
                        <a:pt x="347" y="114"/>
                      </a:lnTo>
                      <a:lnTo>
                        <a:pt x="346" y="113"/>
                      </a:lnTo>
                      <a:lnTo>
                        <a:pt x="346" y="112"/>
                      </a:lnTo>
                      <a:lnTo>
                        <a:pt x="347" y="112"/>
                      </a:lnTo>
                      <a:lnTo>
                        <a:pt x="348" y="111"/>
                      </a:lnTo>
                      <a:lnTo>
                        <a:pt x="348" y="110"/>
                      </a:lnTo>
                      <a:lnTo>
                        <a:pt x="347" y="110"/>
                      </a:lnTo>
                      <a:lnTo>
                        <a:pt x="345" y="109"/>
                      </a:lnTo>
                      <a:lnTo>
                        <a:pt x="344" y="109"/>
                      </a:lnTo>
                      <a:lnTo>
                        <a:pt x="344" y="108"/>
                      </a:lnTo>
                      <a:lnTo>
                        <a:pt x="345" y="107"/>
                      </a:lnTo>
                      <a:lnTo>
                        <a:pt x="345" y="106"/>
                      </a:lnTo>
                      <a:lnTo>
                        <a:pt x="344" y="106"/>
                      </a:lnTo>
                      <a:lnTo>
                        <a:pt x="343" y="105"/>
                      </a:lnTo>
                      <a:lnTo>
                        <a:pt x="342" y="104"/>
                      </a:lnTo>
                      <a:lnTo>
                        <a:pt x="341" y="103"/>
                      </a:lnTo>
                      <a:lnTo>
                        <a:pt x="340" y="102"/>
                      </a:lnTo>
                      <a:lnTo>
                        <a:pt x="339" y="102"/>
                      </a:lnTo>
                      <a:lnTo>
                        <a:pt x="338" y="103"/>
                      </a:lnTo>
                      <a:lnTo>
                        <a:pt x="338" y="102"/>
                      </a:lnTo>
                      <a:lnTo>
                        <a:pt x="337" y="102"/>
                      </a:lnTo>
                      <a:lnTo>
                        <a:pt x="337" y="101"/>
                      </a:lnTo>
                      <a:lnTo>
                        <a:pt x="336" y="100"/>
                      </a:lnTo>
                      <a:lnTo>
                        <a:pt x="335" y="100"/>
                      </a:lnTo>
                      <a:lnTo>
                        <a:pt x="333" y="100"/>
                      </a:lnTo>
                      <a:lnTo>
                        <a:pt x="333" y="101"/>
                      </a:lnTo>
                      <a:lnTo>
                        <a:pt x="332" y="101"/>
                      </a:lnTo>
                      <a:lnTo>
                        <a:pt x="331" y="100"/>
                      </a:lnTo>
                      <a:lnTo>
                        <a:pt x="331" y="101"/>
                      </a:lnTo>
                      <a:lnTo>
                        <a:pt x="330" y="102"/>
                      </a:lnTo>
                      <a:lnTo>
                        <a:pt x="329" y="103"/>
                      </a:lnTo>
                      <a:lnTo>
                        <a:pt x="328" y="104"/>
                      </a:lnTo>
                      <a:lnTo>
                        <a:pt x="327" y="103"/>
                      </a:lnTo>
                      <a:lnTo>
                        <a:pt x="326" y="102"/>
                      </a:lnTo>
                      <a:lnTo>
                        <a:pt x="326" y="101"/>
                      </a:lnTo>
                      <a:lnTo>
                        <a:pt x="325" y="102"/>
                      </a:lnTo>
                      <a:lnTo>
                        <a:pt x="324" y="101"/>
                      </a:lnTo>
                      <a:lnTo>
                        <a:pt x="323" y="101"/>
                      </a:lnTo>
                      <a:lnTo>
                        <a:pt x="322" y="101"/>
                      </a:lnTo>
                      <a:lnTo>
                        <a:pt x="321" y="102"/>
                      </a:lnTo>
                      <a:lnTo>
                        <a:pt x="320" y="102"/>
                      </a:lnTo>
                      <a:lnTo>
                        <a:pt x="319" y="102"/>
                      </a:lnTo>
                      <a:lnTo>
                        <a:pt x="318" y="102"/>
                      </a:lnTo>
                      <a:lnTo>
                        <a:pt x="317" y="102"/>
                      </a:lnTo>
                      <a:lnTo>
                        <a:pt x="316" y="102"/>
                      </a:lnTo>
                      <a:lnTo>
                        <a:pt x="315" y="101"/>
                      </a:lnTo>
                      <a:lnTo>
                        <a:pt x="314" y="101"/>
                      </a:lnTo>
                      <a:lnTo>
                        <a:pt x="313" y="100"/>
                      </a:lnTo>
                      <a:lnTo>
                        <a:pt x="312" y="101"/>
                      </a:lnTo>
                      <a:lnTo>
                        <a:pt x="311" y="101"/>
                      </a:lnTo>
                      <a:lnTo>
                        <a:pt x="310" y="101"/>
                      </a:lnTo>
                      <a:lnTo>
                        <a:pt x="309" y="102"/>
                      </a:lnTo>
                      <a:lnTo>
                        <a:pt x="308" y="102"/>
                      </a:lnTo>
                      <a:lnTo>
                        <a:pt x="307" y="103"/>
                      </a:lnTo>
                      <a:lnTo>
                        <a:pt x="306" y="102"/>
                      </a:lnTo>
                      <a:lnTo>
                        <a:pt x="305" y="102"/>
                      </a:lnTo>
                      <a:lnTo>
                        <a:pt x="305" y="100"/>
                      </a:lnTo>
                      <a:lnTo>
                        <a:pt x="305" y="99"/>
                      </a:lnTo>
                      <a:lnTo>
                        <a:pt x="304" y="100"/>
                      </a:lnTo>
                      <a:lnTo>
                        <a:pt x="303" y="100"/>
                      </a:lnTo>
                      <a:lnTo>
                        <a:pt x="302" y="100"/>
                      </a:lnTo>
                      <a:lnTo>
                        <a:pt x="301" y="100"/>
                      </a:lnTo>
                      <a:lnTo>
                        <a:pt x="300" y="100"/>
                      </a:lnTo>
                      <a:lnTo>
                        <a:pt x="299" y="101"/>
                      </a:lnTo>
                      <a:lnTo>
                        <a:pt x="298" y="102"/>
                      </a:lnTo>
                      <a:lnTo>
                        <a:pt x="298" y="104"/>
                      </a:lnTo>
                      <a:lnTo>
                        <a:pt x="297" y="104"/>
                      </a:lnTo>
                      <a:lnTo>
                        <a:pt x="295" y="104"/>
                      </a:lnTo>
                      <a:lnTo>
                        <a:pt x="295" y="103"/>
                      </a:lnTo>
                      <a:lnTo>
                        <a:pt x="294" y="103"/>
                      </a:lnTo>
                      <a:lnTo>
                        <a:pt x="294" y="71"/>
                      </a:lnTo>
                      <a:lnTo>
                        <a:pt x="294" y="54"/>
                      </a:lnTo>
                      <a:lnTo>
                        <a:pt x="295" y="54"/>
                      </a:lnTo>
                      <a:lnTo>
                        <a:pt x="295" y="55"/>
                      </a:lnTo>
                      <a:lnTo>
                        <a:pt x="297" y="54"/>
                      </a:lnTo>
                      <a:lnTo>
                        <a:pt x="298" y="55"/>
                      </a:lnTo>
                      <a:lnTo>
                        <a:pt x="298" y="54"/>
                      </a:lnTo>
                      <a:lnTo>
                        <a:pt x="299" y="53"/>
                      </a:lnTo>
                      <a:lnTo>
                        <a:pt x="301" y="52"/>
                      </a:lnTo>
                      <a:lnTo>
                        <a:pt x="302" y="52"/>
                      </a:lnTo>
                      <a:lnTo>
                        <a:pt x="303" y="51"/>
                      </a:lnTo>
                      <a:lnTo>
                        <a:pt x="304" y="52"/>
                      </a:lnTo>
                      <a:lnTo>
                        <a:pt x="304" y="51"/>
                      </a:lnTo>
                      <a:lnTo>
                        <a:pt x="305" y="51"/>
                      </a:lnTo>
                      <a:lnTo>
                        <a:pt x="306" y="51"/>
                      </a:lnTo>
                      <a:lnTo>
                        <a:pt x="306" y="52"/>
                      </a:lnTo>
                      <a:lnTo>
                        <a:pt x="307" y="52"/>
                      </a:lnTo>
                      <a:lnTo>
                        <a:pt x="308" y="52"/>
                      </a:lnTo>
                      <a:lnTo>
                        <a:pt x="309" y="51"/>
                      </a:lnTo>
                      <a:lnTo>
                        <a:pt x="310" y="52"/>
                      </a:lnTo>
                      <a:lnTo>
                        <a:pt x="311" y="51"/>
                      </a:lnTo>
                      <a:lnTo>
                        <a:pt x="313" y="50"/>
                      </a:lnTo>
                      <a:lnTo>
                        <a:pt x="314" y="49"/>
                      </a:lnTo>
                      <a:lnTo>
                        <a:pt x="315" y="49"/>
                      </a:lnTo>
                      <a:lnTo>
                        <a:pt x="316" y="49"/>
                      </a:lnTo>
                      <a:lnTo>
                        <a:pt x="316" y="48"/>
                      </a:lnTo>
                      <a:lnTo>
                        <a:pt x="317" y="47"/>
                      </a:lnTo>
                      <a:lnTo>
                        <a:pt x="319" y="48"/>
                      </a:lnTo>
                      <a:lnTo>
                        <a:pt x="320" y="49"/>
                      </a:lnTo>
                      <a:lnTo>
                        <a:pt x="321" y="49"/>
                      </a:lnTo>
                      <a:lnTo>
                        <a:pt x="322" y="49"/>
                      </a:lnTo>
                      <a:lnTo>
                        <a:pt x="323" y="50"/>
                      </a:lnTo>
                      <a:lnTo>
                        <a:pt x="323" y="49"/>
                      </a:lnTo>
                      <a:lnTo>
                        <a:pt x="324" y="50"/>
                      </a:lnTo>
                      <a:lnTo>
                        <a:pt x="325" y="49"/>
                      </a:lnTo>
                      <a:lnTo>
                        <a:pt x="326" y="49"/>
                      </a:lnTo>
                      <a:lnTo>
                        <a:pt x="327" y="50"/>
                      </a:lnTo>
                      <a:lnTo>
                        <a:pt x="328" y="50"/>
                      </a:lnTo>
                      <a:lnTo>
                        <a:pt x="329" y="51"/>
                      </a:lnTo>
                      <a:lnTo>
                        <a:pt x="329" y="52"/>
                      </a:lnTo>
                      <a:lnTo>
                        <a:pt x="330" y="51"/>
                      </a:lnTo>
                      <a:lnTo>
                        <a:pt x="346" y="51"/>
                      </a:lnTo>
                      <a:lnTo>
                        <a:pt x="361" y="50"/>
                      </a:lnTo>
                      <a:lnTo>
                        <a:pt x="428" y="48"/>
                      </a:lnTo>
                      <a:lnTo>
                        <a:pt x="428" y="47"/>
                      </a:lnTo>
                      <a:lnTo>
                        <a:pt x="428" y="46"/>
                      </a:lnTo>
                      <a:lnTo>
                        <a:pt x="426" y="46"/>
                      </a:lnTo>
                      <a:lnTo>
                        <a:pt x="427" y="45"/>
                      </a:lnTo>
                      <a:lnTo>
                        <a:pt x="426" y="44"/>
                      </a:lnTo>
                      <a:lnTo>
                        <a:pt x="425" y="44"/>
                      </a:lnTo>
                      <a:lnTo>
                        <a:pt x="424" y="44"/>
                      </a:lnTo>
                      <a:lnTo>
                        <a:pt x="423" y="44"/>
                      </a:lnTo>
                      <a:lnTo>
                        <a:pt x="423" y="45"/>
                      </a:lnTo>
                      <a:lnTo>
                        <a:pt x="421" y="45"/>
                      </a:lnTo>
                      <a:lnTo>
                        <a:pt x="421" y="44"/>
                      </a:lnTo>
                      <a:lnTo>
                        <a:pt x="421" y="43"/>
                      </a:lnTo>
                      <a:lnTo>
                        <a:pt x="421" y="42"/>
                      </a:lnTo>
                      <a:lnTo>
                        <a:pt x="421" y="41"/>
                      </a:lnTo>
                      <a:lnTo>
                        <a:pt x="422" y="40"/>
                      </a:lnTo>
                      <a:lnTo>
                        <a:pt x="421" y="40"/>
                      </a:lnTo>
                      <a:lnTo>
                        <a:pt x="419" y="41"/>
                      </a:lnTo>
                      <a:lnTo>
                        <a:pt x="419" y="39"/>
                      </a:lnTo>
                      <a:lnTo>
                        <a:pt x="419" y="38"/>
                      </a:lnTo>
                      <a:lnTo>
                        <a:pt x="420" y="37"/>
                      </a:lnTo>
                      <a:lnTo>
                        <a:pt x="421" y="33"/>
                      </a:lnTo>
                      <a:lnTo>
                        <a:pt x="421" y="32"/>
                      </a:lnTo>
                      <a:lnTo>
                        <a:pt x="422" y="32"/>
                      </a:lnTo>
                      <a:lnTo>
                        <a:pt x="423" y="31"/>
                      </a:lnTo>
                      <a:lnTo>
                        <a:pt x="423" y="30"/>
                      </a:lnTo>
                      <a:lnTo>
                        <a:pt x="424" y="30"/>
                      </a:lnTo>
                      <a:lnTo>
                        <a:pt x="425" y="29"/>
                      </a:lnTo>
                      <a:lnTo>
                        <a:pt x="427" y="28"/>
                      </a:lnTo>
                      <a:lnTo>
                        <a:pt x="427" y="29"/>
                      </a:lnTo>
                      <a:lnTo>
                        <a:pt x="429" y="28"/>
                      </a:lnTo>
                      <a:lnTo>
                        <a:pt x="429" y="29"/>
                      </a:lnTo>
                      <a:lnTo>
                        <a:pt x="430" y="29"/>
                      </a:lnTo>
                      <a:lnTo>
                        <a:pt x="430" y="30"/>
                      </a:lnTo>
                      <a:lnTo>
                        <a:pt x="431" y="31"/>
                      </a:lnTo>
                      <a:lnTo>
                        <a:pt x="432" y="32"/>
                      </a:lnTo>
                      <a:lnTo>
                        <a:pt x="433" y="34"/>
                      </a:lnTo>
                      <a:lnTo>
                        <a:pt x="434" y="34"/>
                      </a:lnTo>
                      <a:lnTo>
                        <a:pt x="435" y="35"/>
                      </a:lnTo>
                      <a:lnTo>
                        <a:pt x="437" y="34"/>
                      </a:lnTo>
                      <a:lnTo>
                        <a:pt x="438" y="36"/>
                      </a:lnTo>
                      <a:lnTo>
                        <a:pt x="440" y="37"/>
                      </a:lnTo>
                      <a:lnTo>
                        <a:pt x="442" y="39"/>
                      </a:lnTo>
                      <a:lnTo>
                        <a:pt x="443" y="39"/>
                      </a:lnTo>
                      <a:lnTo>
                        <a:pt x="445" y="39"/>
                      </a:lnTo>
                      <a:lnTo>
                        <a:pt x="446" y="39"/>
                      </a:lnTo>
                      <a:lnTo>
                        <a:pt x="446" y="38"/>
                      </a:lnTo>
                      <a:lnTo>
                        <a:pt x="447" y="37"/>
                      </a:lnTo>
                      <a:lnTo>
                        <a:pt x="447" y="36"/>
                      </a:lnTo>
                      <a:lnTo>
                        <a:pt x="447" y="34"/>
                      </a:lnTo>
                      <a:lnTo>
                        <a:pt x="448" y="34"/>
                      </a:lnTo>
                      <a:lnTo>
                        <a:pt x="449" y="34"/>
                      </a:lnTo>
                      <a:lnTo>
                        <a:pt x="451" y="32"/>
                      </a:lnTo>
                      <a:lnTo>
                        <a:pt x="452" y="32"/>
                      </a:lnTo>
                      <a:lnTo>
                        <a:pt x="453" y="30"/>
                      </a:lnTo>
                      <a:lnTo>
                        <a:pt x="453" y="29"/>
                      </a:lnTo>
                      <a:lnTo>
                        <a:pt x="455" y="29"/>
                      </a:lnTo>
                      <a:lnTo>
                        <a:pt x="455" y="27"/>
                      </a:lnTo>
                      <a:lnTo>
                        <a:pt x="456" y="26"/>
                      </a:lnTo>
                      <a:lnTo>
                        <a:pt x="457" y="24"/>
                      </a:lnTo>
                      <a:lnTo>
                        <a:pt x="458" y="23"/>
                      </a:lnTo>
                      <a:lnTo>
                        <a:pt x="460" y="23"/>
                      </a:lnTo>
                      <a:lnTo>
                        <a:pt x="462" y="23"/>
                      </a:lnTo>
                      <a:lnTo>
                        <a:pt x="464" y="24"/>
                      </a:lnTo>
                      <a:lnTo>
                        <a:pt x="466" y="24"/>
                      </a:lnTo>
                      <a:lnTo>
                        <a:pt x="468" y="24"/>
                      </a:lnTo>
                      <a:lnTo>
                        <a:pt x="470" y="24"/>
                      </a:lnTo>
                      <a:lnTo>
                        <a:pt x="471" y="23"/>
                      </a:lnTo>
                      <a:lnTo>
                        <a:pt x="472" y="21"/>
                      </a:lnTo>
                      <a:lnTo>
                        <a:pt x="473" y="19"/>
                      </a:lnTo>
                      <a:lnTo>
                        <a:pt x="474" y="18"/>
                      </a:lnTo>
                      <a:lnTo>
                        <a:pt x="475" y="17"/>
                      </a:lnTo>
                      <a:lnTo>
                        <a:pt x="475" y="16"/>
                      </a:lnTo>
                      <a:lnTo>
                        <a:pt x="476" y="15"/>
                      </a:lnTo>
                      <a:lnTo>
                        <a:pt x="477" y="14"/>
                      </a:lnTo>
                      <a:lnTo>
                        <a:pt x="478" y="12"/>
                      </a:lnTo>
                      <a:lnTo>
                        <a:pt x="480" y="12"/>
                      </a:lnTo>
                      <a:lnTo>
                        <a:pt x="481" y="11"/>
                      </a:lnTo>
                      <a:lnTo>
                        <a:pt x="483" y="10"/>
                      </a:lnTo>
                      <a:lnTo>
                        <a:pt x="484" y="9"/>
                      </a:lnTo>
                      <a:lnTo>
                        <a:pt x="484" y="8"/>
                      </a:lnTo>
                      <a:lnTo>
                        <a:pt x="485" y="7"/>
                      </a:lnTo>
                      <a:lnTo>
                        <a:pt x="487" y="6"/>
                      </a:lnTo>
                      <a:lnTo>
                        <a:pt x="488" y="6"/>
                      </a:lnTo>
                      <a:lnTo>
                        <a:pt x="490" y="7"/>
                      </a:lnTo>
                      <a:lnTo>
                        <a:pt x="492" y="9"/>
                      </a:lnTo>
                      <a:lnTo>
                        <a:pt x="492" y="11"/>
                      </a:lnTo>
                      <a:lnTo>
                        <a:pt x="492" y="13"/>
                      </a:lnTo>
                      <a:lnTo>
                        <a:pt x="493" y="16"/>
                      </a:lnTo>
                      <a:lnTo>
                        <a:pt x="493" y="17"/>
                      </a:lnTo>
                      <a:lnTo>
                        <a:pt x="493" y="19"/>
                      </a:lnTo>
                      <a:lnTo>
                        <a:pt x="493" y="20"/>
                      </a:lnTo>
                      <a:lnTo>
                        <a:pt x="494" y="23"/>
                      </a:lnTo>
                      <a:lnTo>
                        <a:pt x="494" y="25"/>
                      </a:lnTo>
                      <a:lnTo>
                        <a:pt x="495" y="27"/>
                      </a:lnTo>
                      <a:lnTo>
                        <a:pt x="496" y="30"/>
                      </a:lnTo>
                      <a:lnTo>
                        <a:pt x="497" y="32"/>
                      </a:lnTo>
                      <a:lnTo>
                        <a:pt x="497" y="33"/>
                      </a:lnTo>
                      <a:lnTo>
                        <a:pt x="497" y="34"/>
                      </a:lnTo>
                      <a:lnTo>
                        <a:pt x="499" y="35"/>
                      </a:lnTo>
                      <a:lnTo>
                        <a:pt x="500" y="36"/>
                      </a:lnTo>
                      <a:lnTo>
                        <a:pt x="502" y="35"/>
                      </a:lnTo>
                      <a:lnTo>
                        <a:pt x="503" y="35"/>
                      </a:lnTo>
                      <a:lnTo>
                        <a:pt x="506" y="35"/>
                      </a:lnTo>
                      <a:lnTo>
                        <a:pt x="507" y="36"/>
                      </a:lnTo>
                      <a:lnTo>
                        <a:pt x="509" y="38"/>
                      </a:lnTo>
                      <a:lnTo>
                        <a:pt x="510" y="40"/>
                      </a:lnTo>
                      <a:lnTo>
                        <a:pt x="511" y="42"/>
                      </a:lnTo>
                      <a:lnTo>
                        <a:pt x="512" y="45"/>
                      </a:lnTo>
                      <a:lnTo>
                        <a:pt x="512" y="47"/>
                      </a:lnTo>
                      <a:lnTo>
                        <a:pt x="512" y="49"/>
                      </a:lnTo>
                      <a:lnTo>
                        <a:pt x="513" y="51"/>
                      </a:lnTo>
                      <a:lnTo>
                        <a:pt x="513" y="52"/>
                      </a:lnTo>
                      <a:lnTo>
                        <a:pt x="513" y="54"/>
                      </a:lnTo>
                      <a:lnTo>
                        <a:pt x="514" y="56"/>
                      </a:lnTo>
                      <a:lnTo>
                        <a:pt x="514" y="59"/>
                      </a:lnTo>
                      <a:lnTo>
                        <a:pt x="514" y="63"/>
                      </a:lnTo>
                      <a:lnTo>
                        <a:pt x="514" y="65"/>
                      </a:lnTo>
                      <a:lnTo>
                        <a:pt x="514" y="67"/>
                      </a:lnTo>
                      <a:lnTo>
                        <a:pt x="514" y="70"/>
                      </a:lnTo>
                      <a:lnTo>
                        <a:pt x="513" y="73"/>
                      </a:lnTo>
                      <a:lnTo>
                        <a:pt x="513" y="76"/>
                      </a:lnTo>
                      <a:lnTo>
                        <a:pt x="513" y="79"/>
                      </a:lnTo>
                      <a:lnTo>
                        <a:pt x="513" y="81"/>
                      </a:lnTo>
                      <a:lnTo>
                        <a:pt x="513" y="83"/>
                      </a:lnTo>
                      <a:lnTo>
                        <a:pt x="514" y="85"/>
                      </a:lnTo>
                      <a:lnTo>
                        <a:pt x="513" y="87"/>
                      </a:lnTo>
                      <a:lnTo>
                        <a:pt x="513" y="88"/>
                      </a:lnTo>
                      <a:lnTo>
                        <a:pt x="532" y="83"/>
                      </a:lnTo>
                      <a:lnTo>
                        <a:pt x="552" y="100"/>
                      </a:lnTo>
                      <a:lnTo>
                        <a:pt x="575" y="118"/>
                      </a:lnTo>
                      <a:lnTo>
                        <a:pt x="583" y="116"/>
                      </a:lnTo>
                      <a:lnTo>
                        <a:pt x="584" y="116"/>
                      </a:lnTo>
                      <a:lnTo>
                        <a:pt x="585" y="116"/>
                      </a:lnTo>
                      <a:lnTo>
                        <a:pt x="586" y="117"/>
                      </a:lnTo>
                      <a:lnTo>
                        <a:pt x="587" y="118"/>
                      </a:lnTo>
                      <a:lnTo>
                        <a:pt x="588" y="119"/>
                      </a:lnTo>
                      <a:lnTo>
                        <a:pt x="589" y="118"/>
                      </a:lnTo>
                      <a:lnTo>
                        <a:pt x="590" y="118"/>
                      </a:lnTo>
                      <a:lnTo>
                        <a:pt x="591" y="117"/>
                      </a:lnTo>
                      <a:lnTo>
                        <a:pt x="592" y="117"/>
                      </a:lnTo>
                      <a:lnTo>
                        <a:pt x="593" y="117"/>
                      </a:lnTo>
                      <a:lnTo>
                        <a:pt x="594" y="116"/>
                      </a:lnTo>
                      <a:lnTo>
                        <a:pt x="594" y="115"/>
                      </a:lnTo>
                      <a:lnTo>
                        <a:pt x="594" y="114"/>
                      </a:lnTo>
                      <a:lnTo>
                        <a:pt x="596" y="114"/>
                      </a:lnTo>
                      <a:lnTo>
                        <a:pt x="597" y="113"/>
                      </a:lnTo>
                      <a:lnTo>
                        <a:pt x="599" y="114"/>
                      </a:lnTo>
                      <a:lnTo>
                        <a:pt x="600" y="114"/>
                      </a:lnTo>
                      <a:lnTo>
                        <a:pt x="601" y="113"/>
                      </a:lnTo>
                      <a:lnTo>
                        <a:pt x="602" y="113"/>
                      </a:lnTo>
                      <a:lnTo>
                        <a:pt x="603" y="113"/>
                      </a:lnTo>
                      <a:lnTo>
                        <a:pt x="603" y="112"/>
                      </a:lnTo>
                      <a:lnTo>
                        <a:pt x="604" y="111"/>
                      </a:lnTo>
                      <a:lnTo>
                        <a:pt x="604" y="110"/>
                      </a:lnTo>
                      <a:lnTo>
                        <a:pt x="605" y="109"/>
                      </a:lnTo>
                      <a:lnTo>
                        <a:pt x="605" y="108"/>
                      </a:lnTo>
                      <a:lnTo>
                        <a:pt x="605" y="107"/>
                      </a:lnTo>
                      <a:lnTo>
                        <a:pt x="606" y="107"/>
                      </a:lnTo>
                      <a:lnTo>
                        <a:pt x="607" y="107"/>
                      </a:lnTo>
                      <a:lnTo>
                        <a:pt x="608" y="107"/>
                      </a:lnTo>
                      <a:lnTo>
                        <a:pt x="608" y="106"/>
                      </a:lnTo>
                      <a:lnTo>
                        <a:pt x="609" y="106"/>
                      </a:lnTo>
                      <a:lnTo>
                        <a:pt x="609" y="105"/>
                      </a:lnTo>
                      <a:lnTo>
                        <a:pt x="610" y="104"/>
                      </a:lnTo>
                      <a:lnTo>
                        <a:pt x="609" y="103"/>
                      </a:lnTo>
                      <a:lnTo>
                        <a:pt x="611" y="104"/>
                      </a:lnTo>
                      <a:lnTo>
                        <a:pt x="612" y="103"/>
                      </a:lnTo>
                      <a:lnTo>
                        <a:pt x="613" y="103"/>
                      </a:lnTo>
                      <a:lnTo>
                        <a:pt x="614" y="102"/>
                      </a:lnTo>
                      <a:lnTo>
                        <a:pt x="615" y="102"/>
                      </a:lnTo>
                      <a:lnTo>
                        <a:pt x="616" y="102"/>
                      </a:lnTo>
                      <a:lnTo>
                        <a:pt x="616" y="101"/>
                      </a:lnTo>
                      <a:lnTo>
                        <a:pt x="617" y="101"/>
                      </a:lnTo>
                      <a:lnTo>
                        <a:pt x="618" y="101"/>
                      </a:lnTo>
                      <a:lnTo>
                        <a:pt x="619" y="101"/>
                      </a:lnTo>
                      <a:lnTo>
                        <a:pt x="619" y="100"/>
                      </a:lnTo>
                      <a:lnTo>
                        <a:pt x="619" y="99"/>
                      </a:lnTo>
                      <a:lnTo>
                        <a:pt x="620" y="99"/>
                      </a:lnTo>
                      <a:lnTo>
                        <a:pt x="621" y="98"/>
                      </a:lnTo>
                      <a:lnTo>
                        <a:pt x="622" y="98"/>
                      </a:lnTo>
                      <a:lnTo>
                        <a:pt x="623" y="98"/>
                      </a:lnTo>
                      <a:lnTo>
                        <a:pt x="624" y="98"/>
                      </a:lnTo>
                      <a:lnTo>
                        <a:pt x="625" y="98"/>
                      </a:lnTo>
                      <a:lnTo>
                        <a:pt x="625" y="99"/>
                      </a:lnTo>
                      <a:lnTo>
                        <a:pt x="626" y="99"/>
                      </a:lnTo>
                      <a:lnTo>
                        <a:pt x="626" y="98"/>
                      </a:lnTo>
                      <a:lnTo>
                        <a:pt x="627" y="97"/>
                      </a:lnTo>
                      <a:lnTo>
                        <a:pt x="628" y="97"/>
                      </a:lnTo>
                      <a:lnTo>
                        <a:pt x="629" y="98"/>
                      </a:lnTo>
                      <a:lnTo>
                        <a:pt x="630" y="99"/>
                      </a:lnTo>
                      <a:lnTo>
                        <a:pt x="630" y="98"/>
                      </a:lnTo>
                      <a:lnTo>
                        <a:pt x="630" y="97"/>
                      </a:lnTo>
                      <a:lnTo>
                        <a:pt x="631" y="96"/>
                      </a:lnTo>
                      <a:lnTo>
                        <a:pt x="631" y="97"/>
                      </a:lnTo>
                      <a:lnTo>
                        <a:pt x="632" y="97"/>
                      </a:lnTo>
                      <a:lnTo>
                        <a:pt x="633" y="97"/>
                      </a:lnTo>
                      <a:lnTo>
                        <a:pt x="633" y="98"/>
                      </a:lnTo>
                      <a:lnTo>
                        <a:pt x="634" y="99"/>
                      </a:lnTo>
                      <a:lnTo>
                        <a:pt x="634" y="98"/>
                      </a:lnTo>
                      <a:lnTo>
                        <a:pt x="635" y="98"/>
                      </a:lnTo>
                      <a:lnTo>
                        <a:pt x="635" y="99"/>
                      </a:lnTo>
                      <a:lnTo>
                        <a:pt x="636" y="99"/>
                      </a:lnTo>
                      <a:lnTo>
                        <a:pt x="637" y="101"/>
                      </a:lnTo>
                      <a:lnTo>
                        <a:pt x="638" y="102"/>
                      </a:lnTo>
                      <a:lnTo>
                        <a:pt x="638" y="103"/>
                      </a:lnTo>
                      <a:lnTo>
                        <a:pt x="639" y="104"/>
                      </a:lnTo>
                      <a:lnTo>
                        <a:pt x="639" y="105"/>
                      </a:lnTo>
                      <a:lnTo>
                        <a:pt x="639" y="106"/>
                      </a:lnTo>
                      <a:lnTo>
                        <a:pt x="640" y="106"/>
                      </a:lnTo>
                      <a:lnTo>
                        <a:pt x="639" y="108"/>
                      </a:lnTo>
                      <a:lnTo>
                        <a:pt x="639" y="109"/>
                      </a:lnTo>
                      <a:lnTo>
                        <a:pt x="640" y="110"/>
                      </a:lnTo>
                      <a:lnTo>
                        <a:pt x="639" y="109"/>
                      </a:lnTo>
                      <a:lnTo>
                        <a:pt x="639" y="110"/>
                      </a:lnTo>
                      <a:lnTo>
                        <a:pt x="638" y="110"/>
                      </a:lnTo>
                      <a:lnTo>
                        <a:pt x="638" y="111"/>
                      </a:lnTo>
                      <a:lnTo>
                        <a:pt x="637" y="112"/>
                      </a:lnTo>
                      <a:lnTo>
                        <a:pt x="636" y="112"/>
                      </a:lnTo>
                      <a:lnTo>
                        <a:pt x="637" y="113"/>
                      </a:lnTo>
                      <a:lnTo>
                        <a:pt x="636" y="114"/>
                      </a:lnTo>
                      <a:lnTo>
                        <a:pt x="636" y="115"/>
                      </a:lnTo>
                      <a:lnTo>
                        <a:pt x="635" y="115"/>
                      </a:lnTo>
                      <a:lnTo>
                        <a:pt x="634" y="116"/>
                      </a:lnTo>
                      <a:lnTo>
                        <a:pt x="634" y="117"/>
                      </a:lnTo>
                      <a:lnTo>
                        <a:pt x="633" y="118"/>
                      </a:lnTo>
                      <a:lnTo>
                        <a:pt x="633" y="119"/>
                      </a:lnTo>
                      <a:lnTo>
                        <a:pt x="634" y="120"/>
                      </a:lnTo>
                      <a:lnTo>
                        <a:pt x="634" y="121"/>
                      </a:lnTo>
                      <a:lnTo>
                        <a:pt x="634" y="122"/>
                      </a:lnTo>
                      <a:lnTo>
                        <a:pt x="635" y="122"/>
                      </a:lnTo>
                      <a:lnTo>
                        <a:pt x="635" y="123"/>
                      </a:lnTo>
                      <a:lnTo>
                        <a:pt x="636" y="124"/>
                      </a:lnTo>
                      <a:lnTo>
                        <a:pt x="637" y="124"/>
                      </a:lnTo>
                      <a:lnTo>
                        <a:pt x="637" y="123"/>
                      </a:lnTo>
                      <a:lnTo>
                        <a:pt x="638" y="123"/>
                      </a:lnTo>
                      <a:lnTo>
                        <a:pt x="639" y="123"/>
                      </a:lnTo>
                      <a:lnTo>
                        <a:pt x="640" y="123"/>
                      </a:lnTo>
                      <a:lnTo>
                        <a:pt x="640" y="122"/>
                      </a:lnTo>
                      <a:lnTo>
                        <a:pt x="641" y="122"/>
                      </a:lnTo>
                      <a:lnTo>
                        <a:pt x="641" y="121"/>
                      </a:lnTo>
                      <a:lnTo>
                        <a:pt x="642" y="122"/>
                      </a:lnTo>
                      <a:lnTo>
                        <a:pt x="644" y="121"/>
                      </a:lnTo>
                      <a:lnTo>
                        <a:pt x="645" y="120"/>
                      </a:lnTo>
                      <a:lnTo>
                        <a:pt x="646" y="120"/>
                      </a:lnTo>
                      <a:lnTo>
                        <a:pt x="646" y="118"/>
                      </a:lnTo>
                      <a:lnTo>
                        <a:pt x="647" y="117"/>
                      </a:lnTo>
                      <a:lnTo>
                        <a:pt x="646" y="117"/>
                      </a:lnTo>
                      <a:lnTo>
                        <a:pt x="647" y="116"/>
                      </a:lnTo>
                      <a:lnTo>
                        <a:pt x="648" y="116"/>
                      </a:lnTo>
                      <a:lnTo>
                        <a:pt x="648" y="115"/>
                      </a:lnTo>
                      <a:lnTo>
                        <a:pt x="648" y="114"/>
                      </a:lnTo>
                      <a:lnTo>
                        <a:pt x="648" y="113"/>
                      </a:lnTo>
                      <a:lnTo>
                        <a:pt x="647" y="112"/>
                      </a:lnTo>
                      <a:lnTo>
                        <a:pt x="647" y="111"/>
                      </a:lnTo>
                      <a:lnTo>
                        <a:pt x="648" y="111"/>
                      </a:lnTo>
                      <a:lnTo>
                        <a:pt x="648" y="110"/>
                      </a:lnTo>
                      <a:lnTo>
                        <a:pt x="649" y="109"/>
                      </a:lnTo>
                      <a:lnTo>
                        <a:pt x="650" y="109"/>
                      </a:lnTo>
                      <a:lnTo>
                        <a:pt x="650" y="108"/>
                      </a:lnTo>
                      <a:lnTo>
                        <a:pt x="651" y="107"/>
                      </a:lnTo>
                      <a:lnTo>
                        <a:pt x="651" y="106"/>
                      </a:lnTo>
                      <a:lnTo>
                        <a:pt x="652" y="106"/>
                      </a:lnTo>
                      <a:lnTo>
                        <a:pt x="652" y="105"/>
                      </a:lnTo>
                      <a:lnTo>
                        <a:pt x="653" y="105"/>
                      </a:lnTo>
                      <a:lnTo>
                        <a:pt x="653" y="104"/>
                      </a:lnTo>
                      <a:lnTo>
                        <a:pt x="653" y="102"/>
                      </a:lnTo>
                      <a:lnTo>
                        <a:pt x="654" y="103"/>
                      </a:lnTo>
                      <a:lnTo>
                        <a:pt x="655" y="101"/>
                      </a:lnTo>
                      <a:lnTo>
                        <a:pt x="657" y="102"/>
                      </a:lnTo>
                      <a:lnTo>
                        <a:pt x="658" y="101"/>
                      </a:lnTo>
                      <a:lnTo>
                        <a:pt x="658" y="102"/>
                      </a:lnTo>
                      <a:lnTo>
                        <a:pt x="658" y="103"/>
                      </a:lnTo>
                      <a:lnTo>
                        <a:pt x="659" y="103"/>
                      </a:lnTo>
                      <a:lnTo>
                        <a:pt x="660" y="103"/>
                      </a:lnTo>
                      <a:lnTo>
                        <a:pt x="661" y="103"/>
                      </a:lnTo>
                      <a:lnTo>
                        <a:pt x="663" y="102"/>
                      </a:lnTo>
                      <a:lnTo>
                        <a:pt x="663" y="103"/>
                      </a:lnTo>
                      <a:lnTo>
                        <a:pt x="663" y="104"/>
                      </a:lnTo>
                      <a:lnTo>
                        <a:pt x="664" y="104"/>
                      </a:lnTo>
                      <a:lnTo>
                        <a:pt x="665" y="103"/>
                      </a:lnTo>
                      <a:lnTo>
                        <a:pt x="665" y="102"/>
                      </a:lnTo>
                      <a:lnTo>
                        <a:pt x="666" y="101"/>
                      </a:lnTo>
                      <a:lnTo>
                        <a:pt x="666" y="99"/>
                      </a:lnTo>
                      <a:lnTo>
                        <a:pt x="667" y="99"/>
                      </a:lnTo>
                      <a:lnTo>
                        <a:pt x="667" y="98"/>
                      </a:lnTo>
                      <a:lnTo>
                        <a:pt x="668" y="97"/>
                      </a:lnTo>
                      <a:lnTo>
                        <a:pt x="668" y="96"/>
                      </a:lnTo>
                      <a:lnTo>
                        <a:pt x="667" y="96"/>
                      </a:lnTo>
                      <a:lnTo>
                        <a:pt x="666" y="96"/>
                      </a:lnTo>
                      <a:lnTo>
                        <a:pt x="666" y="95"/>
                      </a:lnTo>
                      <a:lnTo>
                        <a:pt x="667" y="94"/>
                      </a:lnTo>
                      <a:lnTo>
                        <a:pt x="667" y="93"/>
                      </a:lnTo>
                      <a:lnTo>
                        <a:pt x="667" y="92"/>
                      </a:lnTo>
                      <a:lnTo>
                        <a:pt x="667" y="91"/>
                      </a:lnTo>
                      <a:lnTo>
                        <a:pt x="667" y="90"/>
                      </a:lnTo>
                      <a:lnTo>
                        <a:pt x="667" y="89"/>
                      </a:lnTo>
                      <a:lnTo>
                        <a:pt x="667" y="88"/>
                      </a:lnTo>
                      <a:lnTo>
                        <a:pt x="667" y="87"/>
                      </a:lnTo>
                      <a:lnTo>
                        <a:pt x="668" y="87"/>
                      </a:lnTo>
                      <a:lnTo>
                        <a:pt x="669" y="87"/>
                      </a:lnTo>
                      <a:lnTo>
                        <a:pt x="670" y="86"/>
                      </a:lnTo>
                      <a:lnTo>
                        <a:pt x="671" y="85"/>
                      </a:lnTo>
                      <a:lnTo>
                        <a:pt x="672" y="86"/>
                      </a:lnTo>
                      <a:lnTo>
                        <a:pt x="673" y="85"/>
                      </a:lnTo>
                      <a:lnTo>
                        <a:pt x="674" y="85"/>
                      </a:lnTo>
                      <a:lnTo>
                        <a:pt x="675" y="86"/>
                      </a:lnTo>
                      <a:lnTo>
                        <a:pt x="674" y="87"/>
                      </a:lnTo>
                      <a:lnTo>
                        <a:pt x="674" y="88"/>
                      </a:lnTo>
                      <a:lnTo>
                        <a:pt x="675" y="88"/>
                      </a:lnTo>
                      <a:lnTo>
                        <a:pt x="676" y="88"/>
                      </a:lnTo>
                      <a:lnTo>
                        <a:pt x="678" y="88"/>
                      </a:lnTo>
                      <a:lnTo>
                        <a:pt x="678" y="87"/>
                      </a:lnTo>
                      <a:lnTo>
                        <a:pt x="679" y="87"/>
                      </a:lnTo>
                      <a:lnTo>
                        <a:pt x="680" y="85"/>
                      </a:lnTo>
                      <a:lnTo>
                        <a:pt x="682" y="83"/>
                      </a:lnTo>
                      <a:lnTo>
                        <a:pt x="683" y="82"/>
                      </a:lnTo>
                      <a:lnTo>
                        <a:pt x="683" y="81"/>
                      </a:lnTo>
                      <a:lnTo>
                        <a:pt x="682" y="81"/>
                      </a:lnTo>
                      <a:lnTo>
                        <a:pt x="682" y="80"/>
                      </a:lnTo>
                      <a:lnTo>
                        <a:pt x="682" y="79"/>
                      </a:lnTo>
                      <a:lnTo>
                        <a:pt x="683" y="79"/>
                      </a:lnTo>
                      <a:lnTo>
                        <a:pt x="684" y="79"/>
                      </a:lnTo>
                      <a:lnTo>
                        <a:pt x="684" y="80"/>
                      </a:lnTo>
                      <a:lnTo>
                        <a:pt x="685" y="80"/>
                      </a:lnTo>
                      <a:lnTo>
                        <a:pt x="686" y="79"/>
                      </a:lnTo>
                      <a:lnTo>
                        <a:pt x="686" y="78"/>
                      </a:lnTo>
                      <a:lnTo>
                        <a:pt x="687" y="78"/>
                      </a:lnTo>
                      <a:lnTo>
                        <a:pt x="687" y="77"/>
                      </a:lnTo>
                      <a:lnTo>
                        <a:pt x="688" y="77"/>
                      </a:lnTo>
                      <a:lnTo>
                        <a:pt x="688" y="78"/>
                      </a:lnTo>
                      <a:lnTo>
                        <a:pt x="688" y="79"/>
                      </a:lnTo>
                      <a:lnTo>
                        <a:pt x="689" y="79"/>
                      </a:lnTo>
                      <a:lnTo>
                        <a:pt x="690" y="79"/>
                      </a:lnTo>
                      <a:lnTo>
                        <a:pt x="690" y="78"/>
                      </a:lnTo>
                      <a:lnTo>
                        <a:pt x="691" y="76"/>
                      </a:lnTo>
                      <a:lnTo>
                        <a:pt x="690" y="76"/>
                      </a:lnTo>
                      <a:lnTo>
                        <a:pt x="691" y="75"/>
                      </a:lnTo>
                      <a:lnTo>
                        <a:pt x="692" y="75"/>
                      </a:lnTo>
                      <a:lnTo>
                        <a:pt x="692" y="74"/>
                      </a:lnTo>
                      <a:lnTo>
                        <a:pt x="693" y="74"/>
                      </a:lnTo>
                      <a:lnTo>
                        <a:pt x="694" y="73"/>
                      </a:lnTo>
                      <a:lnTo>
                        <a:pt x="694" y="72"/>
                      </a:lnTo>
                      <a:lnTo>
                        <a:pt x="695" y="72"/>
                      </a:lnTo>
                      <a:lnTo>
                        <a:pt x="696" y="74"/>
                      </a:lnTo>
                      <a:lnTo>
                        <a:pt x="696" y="75"/>
                      </a:lnTo>
                      <a:lnTo>
                        <a:pt x="696" y="76"/>
                      </a:lnTo>
                      <a:lnTo>
                        <a:pt x="697" y="76"/>
                      </a:lnTo>
                      <a:lnTo>
                        <a:pt x="698" y="77"/>
                      </a:lnTo>
                      <a:lnTo>
                        <a:pt x="698" y="79"/>
                      </a:lnTo>
                      <a:lnTo>
                        <a:pt x="699" y="79"/>
                      </a:lnTo>
                      <a:lnTo>
                        <a:pt x="700" y="79"/>
                      </a:lnTo>
                      <a:lnTo>
                        <a:pt x="700" y="78"/>
                      </a:lnTo>
                      <a:lnTo>
                        <a:pt x="701" y="78"/>
                      </a:lnTo>
                      <a:lnTo>
                        <a:pt x="702" y="77"/>
                      </a:lnTo>
                      <a:lnTo>
                        <a:pt x="703" y="75"/>
                      </a:lnTo>
                      <a:lnTo>
                        <a:pt x="703" y="74"/>
                      </a:lnTo>
                      <a:lnTo>
                        <a:pt x="704" y="74"/>
                      </a:lnTo>
                      <a:lnTo>
                        <a:pt x="705" y="74"/>
                      </a:lnTo>
                      <a:lnTo>
                        <a:pt x="706" y="74"/>
                      </a:lnTo>
                      <a:lnTo>
                        <a:pt x="707" y="73"/>
                      </a:lnTo>
                      <a:lnTo>
                        <a:pt x="708" y="73"/>
                      </a:lnTo>
                      <a:lnTo>
                        <a:pt x="708" y="71"/>
                      </a:lnTo>
                      <a:lnTo>
                        <a:pt x="709" y="71"/>
                      </a:lnTo>
                      <a:lnTo>
                        <a:pt x="710" y="70"/>
                      </a:lnTo>
                      <a:lnTo>
                        <a:pt x="711" y="70"/>
                      </a:lnTo>
                      <a:lnTo>
                        <a:pt x="712" y="70"/>
                      </a:lnTo>
                      <a:lnTo>
                        <a:pt x="713" y="69"/>
                      </a:lnTo>
                      <a:lnTo>
                        <a:pt x="713" y="68"/>
                      </a:lnTo>
                      <a:lnTo>
                        <a:pt x="713" y="67"/>
                      </a:lnTo>
                      <a:lnTo>
                        <a:pt x="713" y="66"/>
                      </a:lnTo>
                      <a:lnTo>
                        <a:pt x="714" y="66"/>
                      </a:lnTo>
                      <a:lnTo>
                        <a:pt x="714" y="65"/>
                      </a:lnTo>
                      <a:lnTo>
                        <a:pt x="714" y="64"/>
                      </a:lnTo>
                      <a:lnTo>
                        <a:pt x="715" y="64"/>
                      </a:lnTo>
                      <a:lnTo>
                        <a:pt x="716" y="64"/>
                      </a:lnTo>
                      <a:lnTo>
                        <a:pt x="717" y="63"/>
                      </a:lnTo>
                      <a:lnTo>
                        <a:pt x="717" y="62"/>
                      </a:lnTo>
                      <a:lnTo>
                        <a:pt x="718" y="62"/>
                      </a:lnTo>
                      <a:lnTo>
                        <a:pt x="719" y="62"/>
                      </a:lnTo>
                      <a:lnTo>
                        <a:pt x="720" y="61"/>
                      </a:lnTo>
                      <a:lnTo>
                        <a:pt x="720" y="60"/>
                      </a:lnTo>
                      <a:lnTo>
                        <a:pt x="721" y="60"/>
                      </a:lnTo>
                      <a:lnTo>
                        <a:pt x="723" y="59"/>
                      </a:lnTo>
                      <a:lnTo>
                        <a:pt x="724" y="59"/>
                      </a:lnTo>
                      <a:lnTo>
                        <a:pt x="725" y="59"/>
                      </a:lnTo>
                      <a:lnTo>
                        <a:pt x="725" y="58"/>
                      </a:lnTo>
                      <a:lnTo>
                        <a:pt x="726" y="57"/>
                      </a:lnTo>
                      <a:lnTo>
                        <a:pt x="726" y="56"/>
                      </a:lnTo>
                      <a:lnTo>
                        <a:pt x="727" y="56"/>
                      </a:lnTo>
                      <a:lnTo>
                        <a:pt x="727" y="55"/>
                      </a:lnTo>
                      <a:lnTo>
                        <a:pt x="728" y="56"/>
                      </a:lnTo>
                      <a:lnTo>
                        <a:pt x="729" y="55"/>
                      </a:lnTo>
                      <a:lnTo>
                        <a:pt x="730" y="56"/>
                      </a:lnTo>
                      <a:lnTo>
                        <a:pt x="731" y="56"/>
                      </a:lnTo>
                      <a:lnTo>
                        <a:pt x="731" y="57"/>
                      </a:lnTo>
                      <a:lnTo>
                        <a:pt x="731" y="58"/>
                      </a:lnTo>
                      <a:lnTo>
                        <a:pt x="730" y="58"/>
                      </a:lnTo>
                      <a:lnTo>
                        <a:pt x="729" y="59"/>
                      </a:lnTo>
                      <a:lnTo>
                        <a:pt x="729" y="60"/>
                      </a:lnTo>
                      <a:lnTo>
                        <a:pt x="729" y="61"/>
                      </a:lnTo>
                      <a:lnTo>
                        <a:pt x="728" y="61"/>
                      </a:lnTo>
                      <a:lnTo>
                        <a:pt x="728" y="62"/>
                      </a:lnTo>
                      <a:lnTo>
                        <a:pt x="728" y="63"/>
                      </a:lnTo>
                      <a:lnTo>
                        <a:pt x="727" y="63"/>
                      </a:lnTo>
                      <a:lnTo>
                        <a:pt x="728" y="64"/>
                      </a:lnTo>
                      <a:lnTo>
                        <a:pt x="727" y="65"/>
                      </a:lnTo>
                      <a:lnTo>
                        <a:pt x="728" y="66"/>
                      </a:lnTo>
                      <a:lnTo>
                        <a:pt x="729" y="66"/>
                      </a:lnTo>
                      <a:lnTo>
                        <a:pt x="730" y="66"/>
                      </a:lnTo>
                      <a:lnTo>
                        <a:pt x="731" y="67"/>
                      </a:lnTo>
                      <a:lnTo>
                        <a:pt x="732" y="68"/>
                      </a:lnTo>
                      <a:lnTo>
                        <a:pt x="732" y="67"/>
                      </a:lnTo>
                      <a:lnTo>
                        <a:pt x="732" y="66"/>
                      </a:lnTo>
                      <a:lnTo>
                        <a:pt x="732" y="65"/>
                      </a:lnTo>
                      <a:lnTo>
                        <a:pt x="733" y="65"/>
                      </a:lnTo>
                      <a:lnTo>
                        <a:pt x="733" y="64"/>
                      </a:lnTo>
                      <a:lnTo>
                        <a:pt x="733" y="63"/>
                      </a:lnTo>
                      <a:lnTo>
                        <a:pt x="733" y="62"/>
                      </a:lnTo>
                      <a:lnTo>
                        <a:pt x="734" y="62"/>
                      </a:lnTo>
                      <a:lnTo>
                        <a:pt x="734" y="61"/>
                      </a:lnTo>
                      <a:lnTo>
                        <a:pt x="734" y="60"/>
                      </a:lnTo>
                      <a:lnTo>
                        <a:pt x="735" y="60"/>
                      </a:lnTo>
                      <a:lnTo>
                        <a:pt x="735" y="59"/>
                      </a:lnTo>
                      <a:lnTo>
                        <a:pt x="736" y="59"/>
                      </a:lnTo>
                      <a:lnTo>
                        <a:pt x="737" y="59"/>
                      </a:lnTo>
                      <a:lnTo>
                        <a:pt x="737" y="58"/>
                      </a:lnTo>
                      <a:lnTo>
                        <a:pt x="738" y="58"/>
                      </a:lnTo>
                      <a:lnTo>
                        <a:pt x="738" y="57"/>
                      </a:lnTo>
                      <a:lnTo>
                        <a:pt x="739" y="56"/>
                      </a:lnTo>
                      <a:lnTo>
                        <a:pt x="740" y="56"/>
                      </a:lnTo>
                      <a:lnTo>
                        <a:pt x="741" y="56"/>
                      </a:lnTo>
                      <a:lnTo>
                        <a:pt x="742" y="56"/>
                      </a:lnTo>
                      <a:lnTo>
                        <a:pt x="743" y="56"/>
                      </a:lnTo>
                      <a:lnTo>
                        <a:pt x="743" y="55"/>
                      </a:lnTo>
                      <a:lnTo>
                        <a:pt x="743" y="54"/>
                      </a:lnTo>
                      <a:lnTo>
                        <a:pt x="744" y="53"/>
                      </a:lnTo>
                      <a:lnTo>
                        <a:pt x="745" y="53"/>
                      </a:lnTo>
                      <a:lnTo>
                        <a:pt x="745" y="52"/>
                      </a:lnTo>
                      <a:lnTo>
                        <a:pt x="745" y="51"/>
                      </a:lnTo>
                      <a:lnTo>
                        <a:pt x="746" y="51"/>
                      </a:lnTo>
                      <a:lnTo>
                        <a:pt x="747" y="51"/>
                      </a:lnTo>
                      <a:lnTo>
                        <a:pt x="748" y="51"/>
                      </a:lnTo>
                      <a:lnTo>
                        <a:pt x="749" y="51"/>
                      </a:lnTo>
                      <a:lnTo>
                        <a:pt x="749" y="50"/>
                      </a:lnTo>
                      <a:lnTo>
                        <a:pt x="750" y="50"/>
                      </a:lnTo>
                      <a:lnTo>
                        <a:pt x="750" y="49"/>
                      </a:lnTo>
                      <a:lnTo>
                        <a:pt x="751" y="48"/>
                      </a:lnTo>
                      <a:lnTo>
                        <a:pt x="752" y="46"/>
                      </a:lnTo>
                      <a:lnTo>
                        <a:pt x="753" y="45"/>
                      </a:lnTo>
                      <a:lnTo>
                        <a:pt x="754" y="43"/>
                      </a:lnTo>
                      <a:lnTo>
                        <a:pt x="754" y="42"/>
                      </a:lnTo>
                      <a:lnTo>
                        <a:pt x="754" y="41"/>
                      </a:lnTo>
                      <a:lnTo>
                        <a:pt x="753" y="41"/>
                      </a:lnTo>
                      <a:lnTo>
                        <a:pt x="753" y="40"/>
                      </a:lnTo>
                      <a:lnTo>
                        <a:pt x="753" y="39"/>
                      </a:lnTo>
                      <a:lnTo>
                        <a:pt x="754" y="39"/>
                      </a:lnTo>
                      <a:lnTo>
                        <a:pt x="754" y="38"/>
                      </a:lnTo>
                      <a:lnTo>
                        <a:pt x="753" y="38"/>
                      </a:lnTo>
                      <a:lnTo>
                        <a:pt x="753" y="37"/>
                      </a:lnTo>
                      <a:lnTo>
                        <a:pt x="753" y="36"/>
                      </a:lnTo>
                      <a:lnTo>
                        <a:pt x="754" y="34"/>
                      </a:lnTo>
                      <a:lnTo>
                        <a:pt x="754" y="33"/>
                      </a:lnTo>
                      <a:lnTo>
                        <a:pt x="754" y="32"/>
                      </a:lnTo>
                      <a:lnTo>
                        <a:pt x="755" y="31"/>
                      </a:lnTo>
                      <a:lnTo>
                        <a:pt x="754" y="31"/>
                      </a:lnTo>
                      <a:lnTo>
                        <a:pt x="754" y="30"/>
                      </a:lnTo>
                      <a:lnTo>
                        <a:pt x="753" y="30"/>
                      </a:lnTo>
                      <a:lnTo>
                        <a:pt x="753" y="29"/>
                      </a:lnTo>
                      <a:lnTo>
                        <a:pt x="754" y="27"/>
                      </a:lnTo>
                      <a:lnTo>
                        <a:pt x="754" y="26"/>
                      </a:lnTo>
                      <a:lnTo>
                        <a:pt x="754" y="25"/>
                      </a:lnTo>
                      <a:lnTo>
                        <a:pt x="754" y="24"/>
                      </a:lnTo>
                      <a:lnTo>
                        <a:pt x="755" y="24"/>
                      </a:lnTo>
                      <a:lnTo>
                        <a:pt x="755" y="23"/>
                      </a:lnTo>
                      <a:lnTo>
                        <a:pt x="756" y="23"/>
                      </a:lnTo>
                      <a:lnTo>
                        <a:pt x="757" y="22"/>
                      </a:lnTo>
                      <a:lnTo>
                        <a:pt x="758" y="21"/>
                      </a:lnTo>
                      <a:lnTo>
                        <a:pt x="759" y="20"/>
                      </a:lnTo>
                      <a:lnTo>
                        <a:pt x="760" y="20"/>
                      </a:lnTo>
                      <a:lnTo>
                        <a:pt x="761" y="19"/>
                      </a:lnTo>
                      <a:lnTo>
                        <a:pt x="762" y="19"/>
                      </a:lnTo>
                      <a:lnTo>
                        <a:pt x="763" y="19"/>
                      </a:lnTo>
                      <a:lnTo>
                        <a:pt x="764" y="19"/>
                      </a:lnTo>
                      <a:lnTo>
                        <a:pt x="765" y="19"/>
                      </a:lnTo>
                      <a:lnTo>
                        <a:pt x="766" y="19"/>
                      </a:lnTo>
                      <a:lnTo>
                        <a:pt x="767" y="19"/>
                      </a:lnTo>
                      <a:lnTo>
                        <a:pt x="768" y="19"/>
                      </a:lnTo>
                      <a:lnTo>
                        <a:pt x="768" y="20"/>
                      </a:lnTo>
                      <a:lnTo>
                        <a:pt x="769" y="20"/>
                      </a:lnTo>
                      <a:lnTo>
                        <a:pt x="770" y="20"/>
                      </a:lnTo>
                      <a:lnTo>
                        <a:pt x="771" y="20"/>
                      </a:lnTo>
                      <a:lnTo>
                        <a:pt x="771" y="21"/>
                      </a:lnTo>
                      <a:lnTo>
                        <a:pt x="772" y="21"/>
                      </a:lnTo>
                      <a:lnTo>
                        <a:pt x="773" y="19"/>
                      </a:lnTo>
                      <a:lnTo>
                        <a:pt x="774" y="19"/>
                      </a:lnTo>
                      <a:lnTo>
                        <a:pt x="775" y="19"/>
                      </a:lnTo>
                      <a:lnTo>
                        <a:pt x="776" y="19"/>
                      </a:lnTo>
                      <a:lnTo>
                        <a:pt x="777" y="19"/>
                      </a:lnTo>
                      <a:lnTo>
                        <a:pt x="777" y="18"/>
                      </a:lnTo>
                      <a:lnTo>
                        <a:pt x="778" y="18"/>
                      </a:lnTo>
                      <a:lnTo>
                        <a:pt x="779" y="18"/>
                      </a:lnTo>
                      <a:lnTo>
                        <a:pt x="780" y="18"/>
                      </a:lnTo>
                      <a:lnTo>
                        <a:pt x="779" y="17"/>
                      </a:lnTo>
                      <a:lnTo>
                        <a:pt x="780" y="17"/>
                      </a:lnTo>
                      <a:lnTo>
                        <a:pt x="780" y="16"/>
                      </a:lnTo>
                      <a:lnTo>
                        <a:pt x="781" y="15"/>
                      </a:lnTo>
                      <a:lnTo>
                        <a:pt x="783" y="14"/>
                      </a:lnTo>
                      <a:lnTo>
                        <a:pt x="783" y="15"/>
                      </a:lnTo>
                      <a:lnTo>
                        <a:pt x="784" y="16"/>
                      </a:lnTo>
                      <a:lnTo>
                        <a:pt x="783" y="16"/>
                      </a:lnTo>
                      <a:lnTo>
                        <a:pt x="785" y="16"/>
                      </a:lnTo>
                      <a:lnTo>
                        <a:pt x="785" y="17"/>
                      </a:lnTo>
                      <a:lnTo>
                        <a:pt x="786" y="16"/>
                      </a:lnTo>
                      <a:lnTo>
                        <a:pt x="786" y="15"/>
                      </a:lnTo>
                      <a:lnTo>
                        <a:pt x="785" y="14"/>
                      </a:lnTo>
                      <a:lnTo>
                        <a:pt x="786" y="13"/>
                      </a:lnTo>
                      <a:lnTo>
                        <a:pt x="787" y="13"/>
                      </a:lnTo>
                      <a:lnTo>
                        <a:pt x="788" y="13"/>
                      </a:lnTo>
                      <a:lnTo>
                        <a:pt x="788" y="12"/>
                      </a:lnTo>
                      <a:lnTo>
                        <a:pt x="788" y="11"/>
                      </a:lnTo>
                      <a:lnTo>
                        <a:pt x="789" y="11"/>
                      </a:lnTo>
                      <a:lnTo>
                        <a:pt x="789" y="10"/>
                      </a:lnTo>
                      <a:lnTo>
                        <a:pt x="790" y="10"/>
                      </a:lnTo>
                      <a:lnTo>
                        <a:pt x="790" y="9"/>
                      </a:lnTo>
                      <a:lnTo>
                        <a:pt x="791" y="9"/>
                      </a:lnTo>
                      <a:lnTo>
                        <a:pt x="792" y="9"/>
                      </a:lnTo>
                      <a:lnTo>
                        <a:pt x="793" y="8"/>
                      </a:lnTo>
                      <a:lnTo>
                        <a:pt x="794" y="8"/>
                      </a:lnTo>
                      <a:lnTo>
                        <a:pt x="795" y="8"/>
                      </a:lnTo>
                      <a:lnTo>
                        <a:pt x="796" y="8"/>
                      </a:lnTo>
                      <a:lnTo>
                        <a:pt x="797" y="8"/>
                      </a:lnTo>
                      <a:lnTo>
                        <a:pt x="798" y="9"/>
                      </a:lnTo>
                      <a:lnTo>
                        <a:pt x="799" y="9"/>
                      </a:lnTo>
                      <a:lnTo>
                        <a:pt x="800" y="8"/>
                      </a:lnTo>
                      <a:lnTo>
                        <a:pt x="801" y="8"/>
                      </a:lnTo>
                      <a:lnTo>
                        <a:pt x="801" y="7"/>
                      </a:lnTo>
                      <a:lnTo>
                        <a:pt x="802" y="7"/>
                      </a:lnTo>
                      <a:lnTo>
                        <a:pt x="802" y="8"/>
                      </a:lnTo>
                      <a:lnTo>
                        <a:pt x="803" y="8"/>
                      </a:lnTo>
                      <a:lnTo>
                        <a:pt x="804" y="8"/>
                      </a:lnTo>
                      <a:lnTo>
                        <a:pt x="804" y="7"/>
                      </a:lnTo>
                      <a:lnTo>
                        <a:pt x="805" y="7"/>
                      </a:lnTo>
                      <a:lnTo>
                        <a:pt x="806" y="7"/>
                      </a:lnTo>
                      <a:lnTo>
                        <a:pt x="807" y="6"/>
                      </a:lnTo>
                      <a:lnTo>
                        <a:pt x="807" y="5"/>
                      </a:lnTo>
                      <a:lnTo>
                        <a:pt x="807" y="4"/>
                      </a:lnTo>
                      <a:lnTo>
                        <a:pt x="807" y="3"/>
                      </a:lnTo>
                      <a:lnTo>
                        <a:pt x="807" y="2"/>
                      </a:lnTo>
                      <a:lnTo>
                        <a:pt x="808" y="2"/>
                      </a:lnTo>
                      <a:lnTo>
                        <a:pt x="809" y="1"/>
                      </a:lnTo>
                      <a:lnTo>
                        <a:pt x="808" y="1"/>
                      </a:lnTo>
                      <a:lnTo>
                        <a:pt x="808" y="0"/>
                      </a:lnTo>
                      <a:lnTo>
                        <a:pt x="809" y="0"/>
                      </a:lnTo>
                      <a:lnTo>
                        <a:pt x="810" y="2"/>
                      </a:lnTo>
                      <a:lnTo>
                        <a:pt x="812" y="3"/>
                      </a:lnTo>
                      <a:lnTo>
                        <a:pt x="812" y="4"/>
                      </a:lnTo>
                      <a:lnTo>
                        <a:pt x="813" y="4"/>
                      </a:lnTo>
                      <a:lnTo>
                        <a:pt x="815" y="5"/>
                      </a:lnTo>
                      <a:lnTo>
                        <a:pt x="816" y="5"/>
                      </a:lnTo>
                      <a:lnTo>
                        <a:pt x="817" y="6"/>
                      </a:lnTo>
                      <a:lnTo>
                        <a:pt x="818" y="6"/>
                      </a:lnTo>
                      <a:lnTo>
                        <a:pt x="819" y="6"/>
                      </a:lnTo>
                      <a:lnTo>
                        <a:pt x="822" y="5"/>
                      </a:lnTo>
                      <a:lnTo>
                        <a:pt x="824" y="4"/>
                      </a:lnTo>
                      <a:lnTo>
                        <a:pt x="825" y="4"/>
                      </a:lnTo>
                      <a:lnTo>
                        <a:pt x="826" y="4"/>
                      </a:lnTo>
                      <a:lnTo>
                        <a:pt x="827" y="4"/>
                      </a:lnTo>
                      <a:lnTo>
                        <a:pt x="828" y="4"/>
                      </a:lnTo>
                      <a:lnTo>
                        <a:pt x="829" y="4"/>
                      </a:lnTo>
                      <a:lnTo>
                        <a:pt x="830" y="5"/>
                      </a:lnTo>
                      <a:lnTo>
                        <a:pt x="830" y="6"/>
                      </a:lnTo>
                      <a:lnTo>
                        <a:pt x="829" y="7"/>
                      </a:lnTo>
                      <a:lnTo>
                        <a:pt x="830" y="8"/>
                      </a:lnTo>
                      <a:lnTo>
                        <a:pt x="830" y="9"/>
                      </a:lnTo>
                      <a:lnTo>
                        <a:pt x="830" y="10"/>
                      </a:lnTo>
                      <a:lnTo>
                        <a:pt x="831" y="11"/>
                      </a:lnTo>
                      <a:lnTo>
                        <a:pt x="832" y="12"/>
                      </a:lnTo>
                      <a:lnTo>
                        <a:pt x="833" y="13"/>
                      </a:lnTo>
                      <a:lnTo>
                        <a:pt x="834" y="14"/>
                      </a:lnTo>
                      <a:lnTo>
                        <a:pt x="835" y="15"/>
                      </a:lnTo>
                      <a:lnTo>
                        <a:pt x="837" y="16"/>
                      </a:lnTo>
                      <a:lnTo>
                        <a:pt x="838" y="16"/>
                      </a:lnTo>
                      <a:lnTo>
                        <a:pt x="839" y="17"/>
                      </a:lnTo>
                      <a:lnTo>
                        <a:pt x="840" y="16"/>
                      </a:lnTo>
                      <a:lnTo>
                        <a:pt x="841" y="16"/>
                      </a:lnTo>
                      <a:lnTo>
                        <a:pt x="842" y="16"/>
                      </a:lnTo>
                      <a:lnTo>
                        <a:pt x="843" y="15"/>
                      </a:lnTo>
                      <a:lnTo>
                        <a:pt x="845" y="15"/>
                      </a:lnTo>
                      <a:lnTo>
                        <a:pt x="846" y="15"/>
                      </a:lnTo>
                      <a:lnTo>
                        <a:pt x="847" y="16"/>
                      </a:lnTo>
                      <a:lnTo>
                        <a:pt x="850" y="16"/>
                      </a:lnTo>
                      <a:lnTo>
                        <a:pt x="851" y="16"/>
                      </a:lnTo>
                      <a:lnTo>
                        <a:pt x="853" y="16"/>
                      </a:lnTo>
                      <a:lnTo>
                        <a:pt x="854" y="17"/>
                      </a:lnTo>
                      <a:lnTo>
                        <a:pt x="855" y="18"/>
                      </a:lnTo>
                      <a:lnTo>
                        <a:pt x="856" y="18"/>
                      </a:lnTo>
                      <a:lnTo>
                        <a:pt x="857" y="18"/>
                      </a:lnTo>
                      <a:lnTo>
                        <a:pt x="857" y="19"/>
                      </a:lnTo>
                      <a:lnTo>
                        <a:pt x="859" y="19"/>
                      </a:lnTo>
                      <a:lnTo>
                        <a:pt x="861" y="20"/>
                      </a:lnTo>
                      <a:lnTo>
                        <a:pt x="862" y="20"/>
                      </a:lnTo>
                      <a:lnTo>
                        <a:pt x="862" y="21"/>
                      </a:lnTo>
                      <a:lnTo>
                        <a:pt x="863" y="21"/>
                      </a:lnTo>
                      <a:lnTo>
                        <a:pt x="864" y="22"/>
                      </a:lnTo>
                      <a:lnTo>
                        <a:pt x="864" y="23"/>
                      </a:lnTo>
                      <a:lnTo>
                        <a:pt x="864" y="24"/>
                      </a:lnTo>
                      <a:lnTo>
                        <a:pt x="864" y="25"/>
                      </a:lnTo>
                      <a:lnTo>
                        <a:pt x="863" y="26"/>
                      </a:lnTo>
                      <a:lnTo>
                        <a:pt x="863" y="28"/>
                      </a:lnTo>
                      <a:lnTo>
                        <a:pt x="862" y="29"/>
                      </a:lnTo>
                      <a:lnTo>
                        <a:pt x="862" y="31"/>
                      </a:lnTo>
                      <a:lnTo>
                        <a:pt x="861" y="31"/>
                      </a:lnTo>
                      <a:lnTo>
                        <a:pt x="861" y="32"/>
                      </a:lnTo>
                      <a:lnTo>
                        <a:pt x="861" y="33"/>
                      </a:lnTo>
                      <a:lnTo>
                        <a:pt x="862" y="35"/>
                      </a:lnTo>
                      <a:lnTo>
                        <a:pt x="862" y="36"/>
                      </a:lnTo>
                      <a:lnTo>
                        <a:pt x="862" y="39"/>
                      </a:lnTo>
                      <a:lnTo>
                        <a:pt x="862" y="40"/>
                      </a:lnTo>
                      <a:lnTo>
                        <a:pt x="861" y="40"/>
                      </a:lnTo>
                      <a:lnTo>
                        <a:pt x="860" y="41"/>
                      </a:lnTo>
                      <a:lnTo>
                        <a:pt x="859" y="42"/>
                      </a:lnTo>
                      <a:lnTo>
                        <a:pt x="858" y="43"/>
                      </a:lnTo>
                      <a:lnTo>
                        <a:pt x="857" y="44"/>
                      </a:lnTo>
                      <a:lnTo>
                        <a:pt x="856" y="45"/>
                      </a:lnTo>
                      <a:lnTo>
                        <a:pt x="856" y="46"/>
                      </a:lnTo>
                      <a:lnTo>
                        <a:pt x="855" y="47"/>
                      </a:lnTo>
                      <a:lnTo>
                        <a:pt x="855" y="48"/>
                      </a:lnTo>
                      <a:lnTo>
                        <a:pt x="855" y="49"/>
                      </a:lnTo>
                      <a:lnTo>
                        <a:pt x="856" y="49"/>
                      </a:lnTo>
                      <a:lnTo>
                        <a:pt x="857" y="49"/>
                      </a:lnTo>
                      <a:lnTo>
                        <a:pt x="857" y="50"/>
                      </a:lnTo>
                      <a:lnTo>
                        <a:pt x="859" y="52"/>
                      </a:lnTo>
                      <a:lnTo>
                        <a:pt x="860" y="53"/>
                      </a:lnTo>
                      <a:lnTo>
                        <a:pt x="860" y="54"/>
                      </a:lnTo>
                      <a:lnTo>
                        <a:pt x="860" y="55"/>
                      </a:lnTo>
                      <a:lnTo>
                        <a:pt x="861" y="56"/>
                      </a:lnTo>
                      <a:lnTo>
                        <a:pt x="862" y="56"/>
                      </a:lnTo>
                      <a:lnTo>
                        <a:pt x="863" y="57"/>
                      </a:lnTo>
                      <a:lnTo>
                        <a:pt x="864" y="58"/>
                      </a:lnTo>
                      <a:lnTo>
                        <a:pt x="864" y="59"/>
                      </a:lnTo>
                      <a:lnTo>
                        <a:pt x="866" y="59"/>
                      </a:lnTo>
                      <a:lnTo>
                        <a:pt x="867" y="59"/>
                      </a:lnTo>
                      <a:lnTo>
                        <a:pt x="867" y="60"/>
                      </a:lnTo>
                      <a:lnTo>
                        <a:pt x="868" y="60"/>
                      </a:lnTo>
                      <a:lnTo>
                        <a:pt x="868" y="62"/>
                      </a:lnTo>
                      <a:lnTo>
                        <a:pt x="869" y="62"/>
                      </a:lnTo>
                      <a:lnTo>
                        <a:pt x="869" y="63"/>
                      </a:lnTo>
                      <a:lnTo>
                        <a:pt x="869" y="64"/>
                      </a:lnTo>
                      <a:lnTo>
                        <a:pt x="869" y="66"/>
                      </a:lnTo>
                      <a:lnTo>
                        <a:pt x="870" y="66"/>
                      </a:lnTo>
                      <a:lnTo>
                        <a:pt x="870" y="67"/>
                      </a:lnTo>
                      <a:lnTo>
                        <a:pt x="870" y="68"/>
                      </a:lnTo>
                      <a:lnTo>
                        <a:pt x="871" y="69"/>
                      </a:lnTo>
                      <a:lnTo>
                        <a:pt x="871" y="70"/>
                      </a:lnTo>
                      <a:lnTo>
                        <a:pt x="871" y="71"/>
                      </a:lnTo>
                      <a:lnTo>
                        <a:pt x="871" y="72"/>
                      </a:lnTo>
                      <a:lnTo>
                        <a:pt x="872" y="76"/>
                      </a:lnTo>
                      <a:lnTo>
                        <a:pt x="874" y="79"/>
                      </a:lnTo>
                      <a:lnTo>
                        <a:pt x="874" y="80"/>
                      </a:lnTo>
                      <a:lnTo>
                        <a:pt x="875" y="82"/>
                      </a:lnTo>
                      <a:lnTo>
                        <a:pt x="875" y="84"/>
                      </a:lnTo>
                      <a:lnTo>
                        <a:pt x="876" y="86"/>
                      </a:lnTo>
                      <a:lnTo>
                        <a:pt x="877" y="87"/>
                      </a:lnTo>
                      <a:lnTo>
                        <a:pt x="879" y="87"/>
                      </a:lnTo>
                      <a:lnTo>
                        <a:pt x="880" y="86"/>
                      </a:lnTo>
                      <a:lnTo>
                        <a:pt x="881" y="86"/>
                      </a:lnTo>
                      <a:lnTo>
                        <a:pt x="881" y="87"/>
                      </a:lnTo>
                      <a:lnTo>
                        <a:pt x="881" y="88"/>
                      </a:lnTo>
                      <a:lnTo>
                        <a:pt x="880" y="89"/>
                      </a:lnTo>
                      <a:lnTo>
                        <a:pt x="881" y="90"/>
                      </a:lnTo>
                      <a:lnTo>
                        <a:pt x="880" y="91"/>
                      </a:lnTo>
                      <a:lnTo>
                        <a:pt x="881" y="92"/>
                      </a:lnTo>
                      <a:lnTo>
                        <a:pt x="882" y="93"/>
                      </a:lnTo>
                      <a:lnTo>
                        <a:pt x="882" y="94"/>
                      </a:lnTo>
                      <a:lnTo>
                        <a:pt x="883" y="94"/>
                      </a:lnTo>
                      <a:lnTo>
                        <a:pt x="883" y="95"/>
                      </a:lnTo>
                      <a:lnTo>
                        <a:pt x="883" y="96"/>
                      </a:lnTo>
                      <a:lnTo>
                        <a:pt x="883" y="97"/>
                      </a:lnTo>
                      <a:lnTo>
                        <a:pt x="883" y="98"/>
                      </a:lnTo>
                      <a:lnTo>
                        <a:pt x="882" y="98"/>
                      </a:lnTo>
                      <a:lnTo>
                        <a:pt x="881" y="99"/>
                      </a:lnTo>
                      <a:lnTo>
                        <a:pt x="881" y="100"/>
                      </a:lnTo>
                      <a:lnTo>
                        <a:pt x="881" y="101"/>
                      </a:lnTo>
                      <a:lnTo>
                        <a:pt x="880" y="103"/>
                      </a:lnTo>
                      <a:lnTo>
                        <a:pt x="880" y="104"/>
                      </a:lnTo>
                      <a:lnTo>
                        <a:pt x="880" y="105"/>
                      </a:lnTo>
                      <a:lnTo>
                        <a:pt x="882" y="106"/>
                      </a:lnTo>
                      <a:lnTo>
                        <a:pt x="882" y="107"/>
                      </a:lnTo>
                      <a:lnTo>
                        <a:pt x="882" y="109"/>
                      </a:lnTo>
                      <a:lnTo>
                        <a:pt x="882" y="110"/>
                      </a:lnTo>
                      <a:lnTo>
                        <a:pt x="880" y="111"/>
                      </a:lnTo>
                      <a:lnTo>
                        <a:pt x="879" y="113"/>
                      </a:lnTo>
                      <a:lnTo>
                        <a:pt x="878" y="114"/>
                      </a:lnTo>
                      <a:lnTo>
                        <a:pt x="877" y="115"/>
                      </a:lnTo>
                      <a:lnTo>
                        <a:pt x="877" y="116"/>
                      </a:lnTo>
                      <a:lnTo>
                        <a:pt x="876" y="116"/>
                      </a:lnTo>
                      <a:lnTo>
                        <a:pt x="876" y="117"/>
                      </a:lnTo>
                      <a:lnTo>
                        <a:pt x="876" y="118"/>
                      </a:lnTo>
                      <a:lnTo>
                        <a:pt x="876" y="120"/>
                      </a:lnTo>
                      <a:lnTo>
                        <a:pt x="877" y="122"/>
                      </a:lnTo>
                      <a:lnTo>
                        <a:pt x="877" y="123"/>
                      </a:lnTo>
                      <a:lnTo>
                        <a:pt x="877" y="124"/>
                      </a:lnTo>
                      <a:lnTo>
                        <a:pt x="877" y="125"/>
                      </a:lnTo>
                      <a:lnTo>
                        <a:pt x="877" y="126"/>
                      </a:lnTo>
                      <a:lnTo>
                        <a:pt x="877" y="127"/>
                      </a:lnTo>
                      <a:lnTo>
                        <a:pt x="877" y="128"/>
                      </a:lnTo>
                      <a:lnTo>
                        <a:pt x="877" y="129"/>
                      </a:lnTo>
                      <a:lnTo>
                        <a:pt x="876" y="130"/>
                      </a:lnTo>
                      <a:lnTo>
                        <a:pt x="876" y="131"/>
                      </a:lnTo>
                      <a:lnTo>
                        <a:pt x="877" y="132"/>
                      </a:lnTo>
                      <a:lnTo>
                        <a:pt x="877" y="133"/>
                      </a:lnTo>
                      <a:lnTo>
                        <a:pt x="877" y="134"/>
                      </a:lnTo>
                      <a:lnTo>
                        <a:pt x="877" y="135"/>
                      </a:lnTo>
                      <a:lnTo>
                        <a:pt x="877" y="136"/>
                      </a:lnTo>
                      <a:lnTo>
                        <a:pt x="878" y="136"/>
                      </a:lnTo>
                      <a:lnTo>
                        <a:pt x="879" y="136"/>
                      </a:lnTo>
                      <a:lnTo>
                        <a:pt x="879" y="135"/>
                      </a:lnTo>
                      <a:lnTo>
                        <a:pt x="880" y="135"/>
                      </a:lnTo>
                      <a:lnTo>
                        <a:pt x="881" y="137"/>
                      </a:lnTo>
                      <a:lnTo>
                        <a:pt x="882" y="138"/>
                      </a:lnTo>
                      <a:lnTo>
                        <a:pt x="882" y="139"/>
                      </a:lnTo>
                      <a:lnTo>
                        <a:pt x="882" y="140"/>
                      </a:lnTo>
                      <a:lnTo>
                        <a:pt x="883" y="140"/>
                      </a:lnTo>
                      <a:lnTo>
                        <a:pt x="883" y="141"/>
                      </a:lnTo>
                      <a:lnTo>
                        <a:pt x="883" y="142"/>
                      </a:lnTo>
                      <a:lnTo>
                        <a:pt x="882" y="142"/>
                      </a:lnTo>
                      <a:lnTo>
                        <a:pt x="882" y="143"/>
                      </a:lnTo>
                      <a:lnTo>
                        <a:pt x="882" y="144"/>
                      </a:lnTo>
                      <a:lnTo>
                        <a:pt x="882" y="146"/>
                      </a:lnTo>
                      <a:lnTo>
                        <a:pt x="882" y="148"/>
                      </a:lnTo>
                      <a:lnTo>
                        <a:pt x="881" y="149"/>
                      </a:lnTo>
                      <a:lnTo>
                        <a:pt x="882" y="149"/>
                      </a:lnTo>
                      <a:lnTo>
                        <a:pt x="882" y="150"/>
                      </a:lnTo>
                      <a:lnTo>
                        <a:pt x="882" y="151"/>
                      </a:lnTo>
                      <a:lnTo>
                        <a:pt x="882" y="153"/>
                      </a:lnTo>
                      <a:lnTo>
                        <a:pt x="883" y="154"/>
                      </a:lnTo>
                      <a:lnTo>
                        <a:pt x="884" y="155"/>
                      </a:lnTo>
                      <a:lnTo>
                        <a:pt x="884" y="156"/>
                      </a:lnTo>
                      <a:lnTo>
                        <a:pt x="885" y="156"/>
                      </a:lnTo>
                      <a:lnTo>
                        <a:pt x="885" y="158"/>
                      </a:lnTo>
                      <a:lnTo>
                        <a:pt x="885" y="159"/>
                      </a:lnTo>
                      <a:lnTo>
                        <a:pt x="885" y="160"/>
                      </a:lnTo>
                      <a:lnTo>
                        <a:pt x="885" y="161"/>
                      </a:lnTo>
                      <a:lnTo>
                        <a:pt x="885" y="162"/>
                      </a:lnTo>
                      <a:lnTo>
                        <a:pt x="885" y="163"/>
                      </a:lnTo>
                      <a:lnTo>
                        <a:pt x="886" y="164"/>
                      </a:lnTo>
                      <a:lnTo>
                        <a:pt x="887" y="165"/>
                      </a:lnTo>
                      <a:lnTo>
                        <a:pt x="888" y="165"/>
                      </a:lnTo>
                      <a:lnTo>
                        <a:pt x="889" y="166"/>
                      </a:lnTo>
                      <a:lnTo>
                        <a:pt x="890" y="166"/>
                      </a:lnTo>
                      <a:lnTo>
                        <a:pt x="890" y="167"/>
                      </a:lnTo>
                      <a:lnTo>
                        <a:pt x="891" y="167"/>
                      </a:lnTo>
                      <a:lnTo>
                        <a:pt x="891" y="168"/>
                      </a:lnTo>
                      <a:lnTo>
                        <a:pt x="892" y="169"/>
                      </a:lnTo>
                      <a:lnTo>
                        <a:pt x="892" y="170"/>
                      </a:lnTo>
                      <a:lnTo>
                        <a:pt x="893" y="170"/>
                      </a:lnTo>
                      <a:lnTo>
                        <a:pt x="893" y="171"/>
                      </a:lnTo>
                      <a:lnTo>
                        <a:pt x="893" y="172"/>
                      </a:lnTo>
                      <a:lnTo>
                        <a:pt x="893" y="173"/>
                      </a:lnTo>
                      <a:lnTo>
                        <a:pt x="893" y="175"/>
                      </a:lnTo>
                      <a:lnTo>
                        <a:pt x="892" y="174"/>
                      </a:lnTo>
                      <a:lnTo>
                        <a:pt x="892" y="175"/>
                      </a:lnTo>
                      <a:lnTo>
                        <a:pt x="893" y="175"/>
                      </a:lnTo>
                      <a:lnTo>
                        <a:pt x="894" y="176"/>
                      </a:lnTo>
                      <a:lnTo>
                        <a:pt x="893" y="178"/>
                      </a:lnTo>
                      <a:lnTo>
                        <a:pt x="894" y="178"/>
                      </a:lnTo>
                      <a:lnTo>
                        <a:pt x="894" y="179"/>
                      </a:lnTo>
                      <a:lnTo>
                        <a:pt x="895" y="179"/>
                      </a:lnTo>
                      <a:lnTo>
                        <a:pt x="895" y="180"/>
                      </a:lnTo>
                      <a:lnTo>
                        <a:pt x="896" y="181"/>
                      </a:lnTo>
                      <a:lnTo>
                        <a:pt x="897" y="181"/>
                      </a:lnTo>
                      <a:lnTo>
                        <a:pt x="897" y="182"/>
                      </a:lnTo>
                      <a:lnTo>
                        <a:pt x="898" y="182"/>
                      </a:lnTo>
                      <a:lnTo>
                        <a:pt x="899" y="183"/>
                      </a:lnTo>
                      <a:lnTo>
                        <a:pt x="899" y="184"/>
                      </a:lnTo>
                      <a:lnTo>
                        <a:pt x="899" y="186"/>
                      </a:lnTo>
                      <a:lnTo>
                        <a:pt x="899" y="187"/>
                      </a:lnTo>
                      <a:lnTo>
                        <a:pt x="899" y="188"/>
                      </a:lnTo>
                      <a:lnTo>
                        <a:pt x="899" y="189"/>
                      </a:lnTo>
                      <a:lnTo>
                        <a:pt x="900" y="189"/>
                      </a:lnTo>
                      <a:lnTo>
                        <a:pt x="900" y="190"/>
                      </a:lnTo>
                      <a:lnTo>
                        <a:pt x="899" y="191"/>
                      </a:lnTo>
                      <a:lnTo>
                        <a:pt x="899" y="192"/>
                      </a:lnTo>
                      <a:lnTo>
                        <a:pt x="899" y="193"/>
                      </a:lnTo>
                      <a:lnTo>
                        <a:pt x="900" y="193"/>
                      </a:lnTo>
                      <a:lnTo>
                        <a:pt x="900" y="194"/>
                      </a:lnTo>
                      <a:lnTo>
                        <a:pt x="901" y="194"/>
                      </a:lnTo>
                      <a:lnTo>
                        <a:pt x="901" y="193"/>
                      </a:lnTo>
                      <a:lnTo>
                        <a:pt x="902" y="194"/>
                      </a:lnTo>
                      <a:lnTo>
                        <a:pt x="903" y="194"/>
                      </a:lnTo>
                      <a:lnTo>
                        <a:pt x="904" y="195"/>
                      </a:lnTo>
                      <a:lnTo>
                        <a:pt x="903" y="196"/>
                      </a:lnTo>
                      <a:lnTo>
                        <a:pt x="903" y="197"/>
                      </a:lnTo>
                      <a:lnTo>
                        <a:pt x="903" y="198"/>
                      </a:lnTo>
                      <a:lnTo>
                        <a:pt x="902" y="199"/>
                      </a:lnTo>
                      <a:lnTo>
                        <a:pt x="903" y="199"/>
                      </a:lnTo>
                      <a:lnTo>
                        <a:pt x="903" y="200"/>
                      </a:lnTo>
                      <a:lnTo>
                        <a:pt x="902" y="200"/>
                      </a:lnTo>
                      <a:lnTo>
                        <a:pt x="902" y="201"/>
                      </a:lnTo>
                      <a:lnTo>
                        <a:pt x="901" y="201"/>
                      </a:lnTo>
                      <a:lnTo>
                        <a:pt x="901" y="202"/>
                      </a:lnTo>
                      <a:lnTo>
                        <a:pt x="900" y="203"/>
                      </a:lnTo>
                      <a:lnTo>
                        <a:pt x="899" y="203"/>
                      </a:lnTo>
                      <a:lnTo>
                        <a:pt x="898" y="204"/>
                      </a:lnTo>
                      <a:lnTo>
                        <a:pt x="897" y="205"/>
                      </a:lnTo>
                      <a:lnTo>
                        <a:pt x="897" y="206"/>
                      </a:lnTo>
                      <a:lnTo>
                        <a:pt x="896" y="206"/>
                      </a:lnTo>
                      <a:lnTo>
                        <a:pt x="896" y="207"/>
                      </a:lnTo>
                      <a:lnTo>
                        <a:pt x="896" y="208"/>
                      </a:lnTo>
                      <a:lnTo>
                        <a:pt x="895" y="209"/>
                      </a:lnTo>
                      <a:lnTo>
                        <a:pt x="894" y="209"/>
                      </a:lnTo>
                      <a:lnTo>
                        <a:pt x="895" y="211"/>
                      </a:lnTo>
                      <a:lnTo>
                        <a:pt x="894" y="211"/>
                      </a:lnTo>
                      <a:lnTo>
                        <a:pt x="894" y="212"/>
                      </a:lnTo>
                      <a:lnTo>
                        <a:pt x="894" y="213"/>
                      </a:lnTo>
                      <a:lnTo>
                        <a:pt x="894" y="214"/>
                      </a:lnTo>
                      <a:lnTo>
                        <a:pt x="894" y="215"/>
                      </a:lnTo>
                      <a:lnTo>
                        <a:pt x="895" y="215"/>
                      </a:lnTo>
                      <a:lnTo>
                        <a:pt x="896" y="216"/>
                      </a:lnTo>
                      <a:lnTo>
                        <a:pt x="896" y="217"/>
                      </a:lnTo>
                      <a:lnTo>
                        <a:pt x="895" y="217"/>
                      </a:lnTo>
                      <a:lnTo>
                        <a:pt x="896" y="218"/>
                      </a:lnTo>
                      <a:lnTo>
                        <a:pt x="896" y="219"/>
                      </a:lnTo>
                      <a:lnTo>
                        <a:pt x="895" y="220"/>
                      </a:lnTo>
                      <a:lnTo>
                        <a:pt x="894" y="220"/>
                      </a:lnTo>
                      <a:lnTo>
                        <a:pt x="893" y="220"/>
                      </a:lnTo>
                      <a:lnTo>
                        <a:pt x="892" y="221"/>
                      </a:lnTo>
                      <a:lnTo>
                        <a:pt x="892" y="222"/>
                      </a:lnTo>
                      <a:lnTo>
                        <a:pt x="891" y="221"/>
                      </a:lnTo>
                      <a:lnTo>
                        <a:pt x="891" y="222"/>
                      </a:lnTo>
                      <a:lnTo>
                        <a:pt x="890" y="222"/>
                      </a:lnTo>
                      <a:lnTo>
                        <a:pt x="889" y="222"/>
                      </a:lnTo>
                      <a:lnTo>
                        <a:pt x="889" y="223"/>
                      </a:lnTo>
                      <a:lnTo>
                        <a:pt x="890" y="223"/>
                      </a:lnTo>
                      <a:lnTo>
                        <a:pt x="890" y="224"/>
                      </a:lnTo>
                      <a:lnTo>
                        <a:pt x="889" y="224"/>
                      </a:lnTo>
                      <a:lnTo>
                        <a:pt x="888" y="224"/>
                      </a:lnTo>
                      <a:lnTo>
                        <a:pt x="888" y="225"/>
                      </a:lnTo>
                      <a:lnTo>
                        <a:pt x="887" y="226"/>
                      </a:lnTo>
                      <a:lnTo>
                        <a:pt x="886" y="224"/>
                      </a:lnTo>
                      <a:lnTo>
                        <a:pt x="885" y="224"/>
                      </a:lnTo>
                      <a:lnTo>
                        <a:pt x="885" y="223"/>
                      </a:lnTo>
                      <a:lnTo>
                        <a:pt x="884" y="223"/>
                      </a:lnTo>
                      <a:lnTo>
                        <a:pt x="883" y="223"/>
                      </a:lnTo>
                      <a:lnTo>
                        <a:pt x="882" y="223"/>
                      </a:lnTo>
                      <a:lnTo>
                        <a:pt x="881" y="223"/>
                      </a:lnTo>
                      <a:lnTo>
                        <a:pt x="880" y="222"/>
                      </a:lnTo>
                      <a:lnTo>
                        <a:pt x="880" y="223"/>
                      </a:lnTo>
                      <a:lnTo>
                        <a:pt x="879" y="224"/>
                      </a:lnTo>
                      <a:lnTo>
                        <a:pt x="879" y="225"/>
                      </a:lnTo>
                      <a:lnTo>
                        <a:pt x="879" y="226"/>
                      </a:lnTo>
                      <a:lnTo>
                        <a:pt x="879" y="227"/>
                      </a:lnTo>
                      <a:lnTo>
                        <a:pt x="880" y="228"/>
                      </a:lnTo>
                      <a:lnTo>
                        <a:pt x="879" y="228"/>
                      </a:lnTo>
                      <a:lnTo>
                        <a:pt x="878" y="228"/>
                      </a:lnTo>
                      <a:lnTo>
                        <a:pt x="879" y="229"/>
                      </a:lnTo>
                      <a:lnTo>
                        <a:pt x="879" y="230"/>
                      </a:lnTo>
                      <a:lnTo>
                        <a:pt x="880" y="230"/>
                      </a:lnTo>
                      <a:lnTo>
                        <a:pt x="881" y="231"/>
                      </a:lnTo>
                      <a:lnTo>
                        <a:pt x="882" y="230"/>
                      </a:lnTo>
                      <a:lnTo>
                        <a:pt x="882" y="231"/>
                      </a:lnTo>
                      <a:lnTo>
                        <a:pt x="883" y="232"/>
                      </a:lnTo>
                      <a:lnTo>
                        <a:pt x="884" y="231"/>
                      </a:lnTo>
                      <a:lnTo>
                        <a:pt x="884" y="232"/>
                      </a:lnTo>
                      <a:lnTo>
                        <a:pt x="885" y="232"/>
                      </a:lnTo>
                      <a:lnTo>
                        <a:pt x="886" y="232"/>
                      </a:lnTo>
                      <a:lnTo>
                        <a:pt x="887" y="233"/>
                      </a:lnTo>
                      <a:lnTo>
                        <a:pt x="888" y="233"/>
                      </a:lnTo>
                      <a:lnTo>
                        <a:pt x="888" y="234"/>
                      </a:lnTo>
                      <a:lnTo>
                        <a:pt x="889" y="234"/>
                      </a:lnTo>
                      <a:lnTo>
                        <a:pt x="889" y="235"/>
                      </a:lnTo>
                      <a:lnTo>
                        <a:pt x="889" y="236"/>
                      </a:lnTo>
                      <a:lnTo>
                        <a:pt x="890" y="237"/>
                      </a:lnTo>
                      <a:lnTo>
                        <a:pt x="891" y="237"/>
                      </a:lnTo>
                      <a:lnTo>
                        <a:pt x="891" y="238"/>
                      </a:lnTo>
                      <a:lnTo>
                        <a:pt x="892" y="239"/>
                      </a:lnTo>
                      <a:lnTo>
                        <a:pt x="892" y="240"/>
                      </a:lnTo>
                      <a:lnTo>
                        <a:pt x="893" y="240"/>
                      </a:lnTo>
                      <a:lnTo>
                        <a:pt x="894" y="240"/>
                      </a:lnTo>
                      <a:lnTo>
                        <a:pt x="894" y="241"/>
                      </a:lnTo>
                      <a:lnTo>
                        <a:pt x="895" y="242"/>
                      </a:lnTo>
                      <a:lnTo>
                        <a:pt x="896" y="243"/>
                      </a:lnTo>
                      <a:lnTo>
                        <a:pt x="896" y="242"/>
                      </a:lnTo>
                      <a:lnTo>
                        <a:pt x="897" y="243"/>
                      </a:lnTo>
                      <a:lnTo>
                        <a:pt x="898" y="243"/>
                      </a:lnTo>
                      <a:lnTo>
                        <a:pt x="898" y="244"/>
                      </a:lnTo>
                      <a:lnTo>
                        <a:pt x="898" y="245"/>
                      </a:lnTo>
                      <a:lnTo>
                        <a:pt x="900" y="245"/>
                      </a:lnTo>
                      <a:lnTo>
                        <a:pt x="901" y="244"/>
                      </a:lnTo>
                      <a:lnTo>
                        <a:pt x="902" y="245"/>
                      </a:lnTo>
                      <a:lnTo>
                        <a:pt x="903" y="245"/>
                      </a:lnTo>
                      <a:lnTo>
                        <a:pt x="903" y="247"/>
                      </a:lnTo>
                      <a:lnTo>
                        <a:pt x="905" y="247"/>
                      </a:lnTo>
                      <a:lnTo>
                        <a:pt x="906" y="248"/>
                      </a:lnTo>
                      <a:lnTo>
                        <a:pt x="907" y="248"/>
                      </a:lnTo>
                      <a:lnTo>
                        <a:pt x="907" y="249"/>
                      </a:lnTo>
                      <a:lnTo>
                        <a:pt x="908" y="249"/>
                      </a:lnTo>
                      <a:lnTo>
                        <a:pt x="909" y="249"/>
                      </a:lnTo>
                      <a:lnTo>
                        <a:pt x="909" y="250"/>
                      </a:lnTo>
                      <a:lnTo>
                        <a:pt x="910" y="251"/>
                      </a:lnTo>
                      <a:lnTo>
                        <a:pt x="910" y="252"/>
                      </a:lnTo>
                      <a:lnTo>
                        <a:pt x="910" y="253"/>
                      </a:lnTo>
                      <a:lnTo>
                        <a:pt x="911" y="253"/>
                      </a:lnTo>
                      <a:lnTo>
                        <a:pt x="911" y="254"/>
                      </a:lnTo>
                      <a:lnTo>
                        <a:pt x="912" y="254"/>
                      </a:lnTo>
                      <a:lnTo>
                        <a:pt x="913" y="254"/>
                      </a:lnTo>
                      <a:lnTo>
                        <a:pt x="914" y="254"/>
                      </a:lnTo>
                      <a:lnTo>
                        <a:pt x="915" y="254"/>
                      </a:lnTo>
                      <a:lnTo>
                        <a:pt x="915" y="255"/>
                      </a:lnTo>
                      <a:lnTo>
                        <a:pt x="916" y="255"/>
                      </a:lnTo>
                      <a:lnTo>
                        <a:pt x="918" y="257"/>
                      </a:lnTo>
                      <a:lnTo>
                        <a:pt x="918" y="258"/>
                      </a:lnTo>
                      <a:lnTo>
                        <a:pt x="920" y="262"/>
                      </a:lnTo>
                      <a:lnTo>
                        <a:pt x="920" y="263"/>
                      </a:lnTo>
                      <a:lnTo>
                        <a:pt x="922" y="265"/>
                      </a:lnTo>
                      <a:lnTo>
                        <a:pt x="923" y="267"/>
                      </a:lnTo>
                      <a:lnTo>
                        <a:pt x="923" y="268"/>
                      </a:lnTo>
                      <a:lnTo>
                        <a:pt x="923" y="269"/>
                      </a:lnTo>
                      <a:lnTo>
                        <a:pt x="924" y="270"/>
                      </a:lnTo>
                      <a:lnTo>
                        <a:pt x="925" y="271"/>
                      </a:lnTo>
                      <a:lnTo>
                        <a:pt x="926" y="272"/>
                      </a:lnTo>
                      <a:lnTo>
                        <a:pt x="926" y="273"/>
                      </a:lnTo>
                      <a:lnTo>
                        <a:pt x="927" y="274"/>
                      </a:lnTo>
                      <a:lnTo>
                        <a:pt x="927" y="275"/>
                      </a:lnTo>
                      <a:lnTo>
                        <a:pt x="927" y="276"/>
                      </a:lnTo>
                      <a:lnTo>
                        <a:pt x="927" y="277"/>
                      </a:lnTo>
                      <a:lnTo>
                        <a:pt x="929" y="277"/>
                      </a:lnTo>
                      <a:lnTo>
                        <a:pt x="931" y="277"/>
                      </a:lnTo>
                      <a:lnTo>
                        <a:pt x="932" y="277"/>
                      </a:lnTo>
                      <a:lnTo>
                        <a:pt x="933" y="277"/>
                      </a:lnTo>
                      <a:lnTo>
                        <a:pt x="934" y="277"/>
                      </a:lnTo>
                      <a:lnTo>
                        <a:pt x="935" y="275"/>
                      </a:lnTo>
                      <a:lnTo>
                        <a:pt x="936" y="275"/>
                      </a:lnTo>
                      <a:lnTo>
                        <a:pt x="937" y="276"/>
                      </a:lnTo>
                      <a:lnTo>
                        <a:pt x="938" y="276"/>
                      </a:lnTo>
                      <a:lnTo>
                        <a:pt x="940" y="276"/>
                      </a:lnTo>
                      <a:lnTo>
                        <a:pt x="941" y="277"/>
                      </a:lnTo>
                      <a:lnTo>
                        <a:pt x="941" y="278"/>
                      </a:lnTo>
                      <a:lnTo>
                        <a:pt x="942" y="278"/>
                      </a:lnTo>
                      <a:lnTo>
                        <a:pt x="943" y="278"/>
                      </a:lnTo>
                      <a:lnTo>
                        <a:pt x="944" y="278"/>
                      </a:lnTo>
                      <a:lnTo>
                        <a:pt x="945" y="279"/>
                      </a:lnTo>
                      <a:lnTo>
                        <a:pt x="946" y="279"/>
                      </a:lnTo>
                      <a:lnTo>
                        <a:pt x="947" y="279"/>
                      </a:lnTo>
                      <a:lnTo>
                        <a:pt x="948" y="280"/>
                      </a:lnTo>
                      <a:lnTo>
                        <a:pt x="951" y="280"/>
                      </a:lnTo>
                      <a:lnTo>
                        <a:pt x="952" y="282"/>
                      </a:lnTo>
                      <a:lnTo>
                        <a:pt x="953" y="283"/>
                      </a:lnTo>
                      <a:lnTo>
                        <a:pt x="954" y="284"/>
                      </a:lnTo>
                      <a:lnTo>
                        <a:pt x="954" y="285"/>
                      </a:lnTo>
                      <a:lnTo>
                        <a:pt x="955" y="286"/>
                      </a:lnTo>
                      <a:lnTo>
                        <a:pt x="958" y="288"/>
                      </a:lnTo>
                      <a:lnTo>
                        <a:pt x="958" y="289"/>
                      </a:lnTo>
                      <a:lnTo>
                        <a:pt x="959" y="290"/>
                      </a:lnTo>
                      <a:lnTo>
                        <a:pt x="960" y="290"/>
                      </a:lnTo>
                      <a:lnTo>
                        <a:pt x="960" y="291"/>
                      </a:lnTo>
                      <a:lnTo>
                        <a:pt x="961" y="290"/>
                      </a:lnTo>
                      <a:lnTo>
                        <a:pt x="961" y="289"/>
                      </a:lnTo>
                      <a:lnTo>
                        <a:pt x="961" y="288"/>
                      </a:lnTo>
                      <a:lnTo>
                        <a:pt x="961" y="287"/>
                      </a:lnTo>
                      <a:lnTo>
                        <a:pt x="960" y="286"/>
                      </a:lnTo>
                      <a:lnTo>
                        <a:pt x="959" y="285"/>
                      </a:lnTo>
                      <a:lnTo>
                        <a:pt x="958" y="285"/>
                      </a:lnTo>
                      <a:lnTo>
                        <a:pt x="957" y="284"/>
                      </a:lnTo>
                      <a:lnTo>
                        <a:pt x="957" y="283"/>
                      </a:lnTo>
                      <a:lnTo>
                        <a:pt x="956" y="282"/>
                      </a:lnTo>
                      <a:lnTo>
                        <a:pt x="956" y="281"/>
                      </a:lnTo>
                      <a:lnTo>
                        <a:pt x="956" y="280"/>
                      </a:lnTo>
                      <a:lnTo>
                        <a:pt x="956" y="279"/>
                      </a:lnTo>
                      <a:lnTo>
                        <a:pt x="955" y="279"/>
                      </a:lnTo>
                      <a:lnTo>
                        <a:pt x="953" y="279"/>
                      </a:lnTo>
                      <a:lnTo>
                        <a:pt x="953" y="278"/>
                      </a:lnTo>
                      <a:lnTo>
                        <a:pt x="952" y="278"/>
                      </a:lnTo>
                      <a:lnTo>
                        <a:pt x="951" y="277"/>
                      </a:lnTo>
                      <a:lnTo>
                        <a:pt x="950" y="277"/>
                      </a:lnTo>
                      <a:lnTo>
                        <a:pt x="949" y="276"/>
                      </a:lnTo>
                      <a:lnTo>
                        <a:pt x="950" y="276"/>
                      </a:lnTo>
                      <a:lnTo>
                        <a:pt x="951" y="274"/>
                      </a:lnTo>
                      <a:lnTo>
                        <a:pt x="952" y="274"/>
                      </a:lnTo>
                      <a:lnTo>
                        <a:pt x="952" y="273"/>
                      </a:lnTo>
                      <a:lnTo>
                        <a:pt x="952" y="272"/>
                      </a:lnTo>
                      <a:lnTo>
                        <a:pt x="951" y="271"/>
                      </a:lnTo>
                      <a:lnTo>
                        <a:pt x="950" y="270"/>
                      </a:lnTo>
                      <a:lnTo>
                        <a:pt x="949" y="270"/>
                      </a:lnTo>
                      <a:lnTo>
                        <a:pt x="949" y="269"/>
                      </a:lnTo>
                      <a:lnTo>
                        <a:pt x="950" y="268"/>
                      </a:lnTo>
                      <a:lnTo>
                        <a:pt x="950" y="266"/>
                      </a:lnTo>
                      <a:lnTo>
                        <a:pt x="950" y="265"/>
                      </a:lnTo>
                      <a:lnTo>
                        <a:pt x="951" y="263"/>
                      </a:lnTo>
                      <a:lnTo>
                        <a:pt x="951" y="262"/>
                      </a:lnTo>
                      <a:lnTo>
                        <a:pt x="952" y="261"/>
                      </a:lnTo>
                      <a:lnTo>
                        <a:pt x="953" y="260"/>
                      </a:lnTo>
                      <a:lnTo>
                        <a:pt x="952" y="259"/>
                      </a:lnTo>
                      <a:lnTo>
                        <a:pt x="953" y="258"/>
                      </a:lnTo>
                      <a:lnTo>
                        <a:pt x="953" y="257"/>
                      </a:lnTo>
                      <a:lnTo>
                        <a:pt x="954" y="256"/>
                      </a:lnTo>
                      <a:lnTo>
                        <a:pt x="953" y="255"/>
                      </a:lnTo>
                      <a:lnTo>
                        <a:pt x="953" y="254"/>
                      </a:lnTo>
                      <a:lnTo>
                        <a:pt x="954" y="254"/>
                      </a:lnTo>
                      <a:lnTo>
                        <a:pt x="953" y="253"/>
                      </a:lnTo>
                      <a:lnTo>
                        <a:pt x="953" y="252"/>
                      </a:lnTo>
                      <a:lnTo>
                        <a:pt x="954" y="252"/>
                      </a:lnTo>
                      <a:lnTo>
                        <a:pt x="955" y="252"/>
                      </a:lnTo>
                      <a:lnTo>
                        <a:pt x="955" y="251"/>
                      </a:lnTo>
                      <a:lnTo>
                        <a:pt x="955" y="249"/>
                      </a:lnTo>
                      <a:lnTo>
                        <a:pt x="955" y="248"/>
                      </a:lnTo>
                      <a:lnTo>
                        <a:pt x="954" y="247"/>
                      </a:lnTo>
                      <a:lnTo>
                        <a:pt x="954" y="246"/>
                      </a:lnTo>
                      <a:lnTo>
                        <a:pt x="954" y="245"/>
                      </a:lnTo>
                      <a:lnTo>
                        <a:pt x="953" y="245"/>
                      </a:lnTo>
                      <a:lnTo>
                        <a:pt x="952" y="245"/>
                      </a:lnTo>
                      <a:lnTo>
                        <a:pt x="952" y="244"/>
                      </a:lnTo>
                      <a:lnTo>
                        <a:pt x="952" y="243"/>
                      </a:lnTo>
                      <a:lnTo>
                        <a:pt x="952" y="242"/>
                      </a:lnTo>
                      <a:lnTo>
                        <a:pt x="952" y="241"/>
                      </a:lnTo>
                      <a:lnTo>
                        <a:pt x="952" y="240"/>
                      </a:lnTo>
                      <a:lnTo>
                        <a:pt x="952" y="239"/>
                      </a:lnTo>
                      <a:lnTo>
                        <a:pt x="953" y="239"/>
                      </a:lnTo>
                      <a:lnTo>
                        <a:pt x="954" y="238"/>
                      </a:lnTo>
                      <a:lnTo>
                        <a:pt x="954" y="237"/>
                      </a:lnTo>
                      <a:lnTo>
                        <a:pt x="954" y="236"/>
                      </a:lnTo>
                      <a:lnTo>
                        <a:pt x="954" y="235"/>
                      </a:lnTo>
                      <a:lnTo>
                        <a:pt x="955" y="235"/>
                      </a:lnTo>
                      <a:lnTo>
                        <a:pt x="955" y="234"/>
                      </a:lnTo>
                      <a:lnTo>
                        <a:pt x="955" y="232"/>
                      </a:lnTo>
                      <a:lnTo>
                        <a:pt x="954" y="231"/>
                      </a:lnTo>
                      <a:lnTo>
                        <a:pt x="955" y="231"/>
                      </a:lnTo>
                      <a:lnTo>
                        <a:pt x="955" y="229"/>
                      </a:lnTo>
                      <a:lnTo>
                        <a:pt x="955" y="228"/>
                      </a:lnTo>
                      <a:lnTo>
                        <a:pt x="956" y="227"/>
                      </a:lnTo>
                      <a:lnTo>
                        <a:pt x="957" y="226"/>
                      </a:lnTo>
                      <a:lnTo>
                        <a:pt x="958" y="226"/>
                      </a:lnTo>
                      <a:lnTo>
                        <a:pt x="959" y="225"/>
                      </a:lnTo>
                      <a:lnTo>
                        <a:pt x="960" y="224"/>
                      </a:lnTo>
                      <a:lnTo>
                        <a:pt x="961" y="223"/>
                      </a:lnTo>
                      <a:lnTo>
                        <a:pt x="961" y="222"/>
                      </a:lnTo>
                      <a:lnTo>
                        <a:pt x="961" y="220"/>
                      </a:lnTo>
                      <a:lnTo>
                        <a:pt x="962" y="220"/>
                      </a:lnTo>
                      <a:lnTo>
                        <a:pt x="963" y="220"/>
                      </a:lnTo>
                      <a:lnTo>
                        <a:pt x="964" y="220"/>
                      </a:lnTo>
                      <a:lnTo>
                        <a:pt x="964" y="219"/>
                      </a:lnTo>
                      <a:lnTo>
                        <a:pt x="964" y="218"/>
                      </a:lnTo>
                      <a:lnTo>
                        <a:pt x="966" y="218"/>
                      </a:lnTo>
                      <a:lnTo>
                        <a:pt x="967" y="217"/>
                      </a:lnTo>
                      <a:lnTo>
                        <a:pt x="969" y="216"/>
                      </a:lnTo>
                      <a:lnTo>
                        <a:pt x="970" y="215"/>
                      </a:lnTo>
                      <a:lnTo>
                        <a:pt x="971" y="215"/>
                      </a:lnTo>
                      <a:lnTo>
                        <a:pt x="972" y="215"/>
                      </a:lnTo>
                      <a:lnTo>
                        <a:pt x="973" y="215"/>
                      </a:lnTo>
                      <a:lnTo>
                        <a:pt x="974" y="215"/>
                      </a:lnTo>
                      <a:lnTo>
                        <a:pt x="974" y="214"/>
                      </a:lnTo>
                      <a:lnTo>
                        <a:pt x="975" y="213"/>
                      </a:lnTo>
                      <a:lnTo>
                        <a:pt x="976" y="213"/>
                      </a:lnTo>
                      <a:lnTo>
                        <a:pt x="978" y="213"/>
                      </a:lnTo>
                      <a:lnTo>
                        <a:pt x="979" y="213"/>
                      </a:lnTo>
                      <a:lnTo>
                        <a:pt x="980" y="212"/>
                      </a:lnTo>
                      <a:lnTo>
                        <a:pt x="981" y="212"/>
                      </a:lnTo>
                      <a:lnTo>
                        <a:pt x="981" y="211"/>
                      </a:lnTo>
                      <a:lnTo>
                        <a:pt x="981" y="210"/>
                      </a:lnTo>
                      <a:lnTo>
                        <a:pt x="981" y="209"/>
                      </a:lnTo>
                      <a:lnTo>
                        <a:pt x="981" y="208"/>
                      </a:lnTo>
                      <a:lnTo>
                        <a:pt x="982" y="207"/>
                      </a:lnTo>
                      <a:lnTo>
                        <a:pt x="983" y="208"/>
                      </a:lnTo>
                      <a:lnTo>
                        <a:pt x="984" y="208"/>
                      </a:lnTo>
                      <a:lnTo>
                        <a:pt x="985" y="208"/>
                      </a:lnTo>
                      <a:lnTo>
                        <a:pt x="986" y="209"/>
                      </a:lnTo>
                      <a:lnTo>
                        <a:pt x="986" y="208"/>
                      </a:lnTo>
                      <a:lnTo>
                        <a:pt x="987" y="207"/>
                      </a:lnTo>
                      <a:lnTo>
                        <a:pt x="988" y="207"/>
                      </a:lnTo>
                      <a:lnTo>
                        <a:pt x="989" y="207"/>
                      </a:lnTo>
                      <a:lnTo>
                        <a:pt x="989" y="208"/>
                      </a:lnTo>
                      <a:lnTo>
                        <a:pt x="990" y="208"/>
                      </a:lnTo>
                      <a:lnTo>
                        <a:pt x="991" y="207"/>
                      </a:lnTo>
                      <a:lnTo>
                        <a:pt x="992" y="208"/>
                      </a:lnTo>
                      <a:lnTo>
                        <a:pt x="993" y="208"/>
                      </a:lnTo>
                      <a:lnTo>
                        <a:pt x="994" y="209"/>
                      </a:lnTo>
                      <a:lnTo>
                        <a:pt x="994" y="210"/>
                      </a:lnTo>
                      <a:lnTo>
                        <a:pt x="995" y="211"/>
                      </a:lnTo>
                      <a:lnTo>
                        <a:pt x="996" y="211"/>
                      </a:lnTo>
                      <a:lnTo>
                        <a:pt x="997" y="211"/>
                      </a:lnTo>
                      <a:lnTo>
                        <a:pt x="998" y="211"/>
                      </a:lnTo>
                      <a:lnTo>
                        <a:pt x="998" y="212"/>
                      </a:lnTo>
                      <a:lnTo>
                        <a:pt x="1000" y="212"/>
                      </a:lnTo>
                      <a:lnTo>
                        <a:pt x="1002" y="212"/>
                      </a:lnTo>
                      <a:lnTo>
                        <a:pt x="1003" y="212"/>
                      </a:lnTo>
                      <a:lnTo>
                        <a:pt x="1004" y="212"/>
                      </a:lnTo>
                      <a:lnTo>
                        <a:pt x="1005" y="212"/>
                      </a:lnTo>
                      <a:lnTo>
                        <a:pt x="1005" y="213"/>
                      </a:lnTo>
                      <a:lnTo>
                        <a:pt x="1005" y="214"/>
                      </a:lnTo>
                      <a:lnTo>
                        <a:pt x="1005" y="216"/>
                      </a:lnTo>
                      <a:lnTo>
                        <a:pt x="1006" y="216"/>
                      </a:lnTo>
                      <a:lnTo>
                        <a:pt x="1006" y="217"/>
                      </a:lnTo>
                      <a:lnTo>
                        <a:pt x="1007" y="218"/>
                      </a:lnTo>
                      <a:lnTo>
                        <a:pt x="1008" y="219"/>
                      </a:lnTo>
                      <a:lnTo>
                        <a:pt x="1009" y="218"/>
                      </a:lnTo>
                      <a:lnTo>
                        <a:pt x="1010" y="219"/>
                      </a:lnTo>
                      <a:lnTo>
                        <a:pt x="1011" y="219"/>
                      </a:lnTo>
                      <a:lnTo>
                        <a:pt x="1011" y="220"/>
                      </a:lnTo>
                      <a:lnTo>
                        <a:pt x="1010" y="221"/>
                      </a:lnTo>
                      <a:lnTo>
                        <a:pt x="1011" y="222"/>
                      </a:lnTo>
                      <a:lnTo>
                        <a:pt x="1012" y="222"/>
                      </a:lnTo>
                      <a:lnTo>
                        <a:pt x="1013" y="222"/>
                      </a:lnTo>
                      <a:lnTo>
                        <a:pt x="1015" y="223"/>
                      </a:lnTo>
                      <a:lnTo>
                        <a:pt x="1015" y="224"/>
                      </a:lnTo>
                      <a:lnTo>
                        <a:pt x="1015" y="225"/>
                      </a:lnTo>
                      <a:lnTo>
                        <a:pt x="1014" y="225"/>
                      </a:lnTo>
                      <a:lnTo>
                        <a:pt x="1015" y="226"/>
                      </a:lnTo>
                      <a:lnTo>
                        <a:pt x="1016" y="226"/>
                      </a:lnTo>
                      <a:lnTo>
                        <a:pt x="1016" y="227"/>
                      </a:lnTo>
                      <a:lnTo>
                        <a:pt x="1017" y="227"/>
                      </a:lnTo>
                      <a:lnTo>
                        <a:pt x="1018" y="227"/>
                      </a:lnTo>
                      <a:lnTo>
                        <a:pt x="1017" y="228"/>
                      </a:lnTo>
                      <a:lnTo>
                        <a:pt x="1017" y="229"/>
                      </a:lnTo>
                      <a:lnTo>
                        <a:pt x="1016" y="229"/>
                      </a:lnTo>
                      <a:lnTo>
                        <a:pt x="1016" y="230"/>
                      </a:lnTo>
                      <a:lnTo>
                        <a:pt x="1017" y="230"/>
                      </a:lnTo>
                      <a:lnTo>
                        <a:pt x="1018" y="230"/>
                      </a:lnTo>
                      <a:lnTo>
                        <a:pt x="1018" y="231"/>
                      </a:lnTo>
                      <a:lnTo>
                        <a:pt x="1018" y="232"/>
                      </a:lnTo>
                      <a:lnTo>
                        <a:pt x="1018" y="233"/>
                      </a:lnTo>
                      <a:lnTo>
                        <a:pt x="1018" y="234"/>
                      </a:lnTo>
                      <a:lnTo>
                        <a:pt x="1018" y="235"/>
                      </a:lnTo>
                      <a:lnTo>
                        <a:pt x="1019" y="235"/>
                      </a:lnTo>
                      <a:lnTo>
                        <a:pt x="1020" y="235"/>
                      </a:lnTo>
                      <a:lnTo>
                        <a:pt x="1021" y="236"/>
                      </a:lnTo>
                      <a:lnTo>
                        <a:pt x="1022" y="235"/>
                      </a:lnTo>
                      <a:lnTo>
                        <a:pt x="1023" y="236"/>
                      </a:lnTo>
                      <a:lnTo>
                        <a:pt x="1024" y="236"/>
                      </a:lnTo>
                      <a:lnTo>
                        <a:pt x="1025" y="236"/>
                      </a:lnTo>
                      <a:lnTo>
                        <a:pt x="1025" y="237"/>
                      </a:lnTo>
                      <a:lnTo>
                        <a:pt x="1025" y="238"/>
                      </a:lnTo>
                      <a:lnTo>
                        <a:pt x="1025" y="237"/>
                      </a:lnTo>
                      <a:lnTo>
                        <a:pt x="1026" y="237"/>
                      </a:lnTo>
                      <a:lnTo>
                        <a:pt x="1027" y="236"/>
                      </a:lnTo>
                      <a:lnTo>
                        <a:pt x="1028" y="235"/>
                      </a:lnTo>
                      <a:lnTo>
                        <a:pt x="1028" y="236"/>
                      </a:lnTo>
                      <a:lnTo>
                        <a:pt x="1029" y="235"/>
                      </a:lnTo>
                      <a:lnTo>
                        <a:pt x="1030" y="235"/>
                      </a:lnTo>
                      <a:lnTo>
                        <a:pt x="1031" y="236"/>
                      </a:lnTo>
                      <a:lnTo>
                        <a:pt x="1031" y="235"/>
                      </a:lnTo>
                      <a:lnTo>
                        <a:pt x="1031" y="234"/>
                      </a:lnTo>
                      <a:lnTo>
                        <a:pt x="1032" y="235"/>
                      </a:lnTo>
                      <a:lnTo>
                        <a:pt x="1033" y="235"/>
                      </a:lnTo>
                      <a:lnTo>
                        <a:pt x="1034" y="235"/>
                      </a:lnTo>
                      <a:lnTo>
                        <a:pt x="1034" y="236"/>
                      </a:lnTo>
                      <a:lnTo>
                        <a:pt x="1034" y="235"/>
                      </a:lnTo>
                      <a:lnTo>
                        <a:pt x="1035" y="236"/>
                      </a:lnTo>
                      <a:lnTo>
                        <a:pt x="1036" y="236"/>
                      </a:lnTo>
                      <a:lnTo>
                        <a:pt x="1036" y="235"/>
                      </a:lnTo>
                      <a:lnTo>
                        <a:pt x="1037" y="235"/>
                      </a:lnTo>
                      <a:lnTo>
                        <a:pt x="1038" y="234"/>
                      </a:lnTo>
                      <a:lnTo>
                        <a:pt x="1038" y="233"/>
                      </a:lnTo>
                      <a:lnTo>
                        <a:pt x="1037" y="233"/>
                      </a:lnTo>
                      <a:lnTo>
                        <a:pt x="1038" y="232"/>
                      </a:lnTo>
                      <a:lnTo>
                        <a:pt x="1039" y="231"/>
                      </a:lnTo>
                      <a:lnTo>
                        <a:pt x="1038" y="230"/>
                      </a:lnTo>
                      <a:lnTo>
                        <a:pt x="1039" y="230"/>
                      </a:lnTo>
                      <a:lnTo>
                        <a:pt x="1038" y="230"/>
                      </a:lnTo>
                      <a:lnTo>
                        <a:pt x="1039" y="229"/>
                      </a:lnTo>
                      <a:lnTo>
                        <a:pt x="1040" y="228"/>
                      </a:lnTo>
                      <a:lnTo>
                        <a:pt x="1041" y="228"/>
                      </a:lnTo>
                      <a:lnTo>
                        <a:pt x="1042" y="228"/>
                      </a:lnTo>
                      <a:lnTo>
                        <a:pt x="1043" y="228"/>
                      </a:lnTo>
                      <a:lnTo>
                        <a:pt x="1044" y="229"/>
                      </a:lnTo>
                      <a:lnTo>
                        <a:pt x="1044" y="228"/>
                      </a:lnTo>
                      <a:lnTo>
                        <a:pt x="1045" y="228"/>
                      </a:lnTo>
                      <a:lnTo>
                        <a:pt x="1046" y="227"/>
                      </a:lnTo>
                      <a:lnTo>
                        <a:pt x="1047" y="227"/>
                      </a:lnTo>
                      <a:lnTo>
                        <a:pt x="1048" y="227"/>
                      </a:lnTo>
                      <a:lnTo>
                        <a:pt x="1048" y="226"/>
                      </a:lnTo>
                      <a:lnTo>
                        <a:pt x="1050" y="226"/>
                      </a:lnTo>
                      <a:lnTo>
                        <a:pt x="1051" y="226"/>
                      </a:lnTo>
                      <a:lnTo>
                        <a:pt x="1051" y="225"/>
                      </a:lnTo>
                      <a:lnTo>
                        <a:pt x="1053" y="224"/>
                      </a:lnTo>
                      <a:lnTo>
                        <a:pt x="1054" y="223"/>
                      </a:lnTo>
                      <a:lnTo>
                        <a:pt x="1054" y="222"/>
                      </a:lnTo>
                      <a:lnTo>
                        <a:pt x="1053" y="222"/>
                      </a:lnTo>
                      <a:lnTo>
                        <a:pt x="1053" y="221"/>
                      </a:lnTo>
                      <a:lnTo>
                        <a:pt x="1054" y="220"/>
                      </a:lnTo>
                      <a:lnTo>
                        <a:pt x="1053" y="220"/>
                      </a:lnTo>
                      <a:lnTo>
                        <a:pt x="1053" y="219"/>
                      </a:lnTo>
                      <a:lnTo>
                        <a:pt x="1053" y="218"/>
                      </a:lnTo>
                      <a:lnTo>
                        <a:pt x="1052" y="218"/>
                      </a:lnTo>
                      <a:lnTo>
                        <a:pt x="1051" y="217"/>
                      </a:lnTo>
                      <a:lnTo>
                        <a:pt x="1050" y="217"/>
                      </a:lnTo>
                      <a:lnTo>
                        <a:pt x="1050" y="215"/>
                      </a:lnTo>
                      <a:lnTo>
                        <a:pt x="1049" y="215"/>
                      </a:lnTo>
                      <a:lnTo>
                        <a:pt x="1049" y="214"/>
                      </a:lnTo>
                      <a:lnTo>
                        <a:pt x="1048" y="214"/>
                      </a:lnTo>
                      <a:lnTo>
                        <a:pt x="1047" y="213"/>
                      </a:lnTo>
                      <a:lnTo>
                        <a:pt x="1048" y="213"/>
                      </a:lnTo>
                      <a:lnTo>
                        <a:pt x="1048" y="212"/>
                      </a:lnTo>
                      <a:lnTo>
                        <a:pt x="1047" y="211"/>
                      </a:lnTo>
                      <a:lnTo>
                        <a:pt x="1046" y="211"/>
                      </a:lnTo>
                      <a:lnTo>
                        <a:pt x="1046" y="210"/>
                      </a:lnTo>
                      <a:lnTo>
                        <a:pt x="1046" y="209"/>
                      </a:lnTo>
                      <a:lnTo>
                        <a:pt x="1046" y="208"/>
                      </a:lnTo>
                      <a:lnTo>
                        <a:pt x="1047" y="208"/>
                      </a:lnTo>
                      <a:lnTo>
                        <a:pt x="1047" y="207"/>
                      </a:lnTo>
                      <a:lnTo>
                        <a:pt x="1047" y="206"/>
                      </a:lnTo>
                      <a:lnTo>
                        <a:pt x="1048" y="206"/>
                      </a:lnTo>
                      <a:lnTo>
                        <a:pt x="1048" y="205"/>
                      </a:lnTo>
                      <a:lnTo>
                        <a:pt x="1048" y="204"/>
                      </a:lnTo>
                      <a:lnTo>
                        <a:pt x="1049" y="204"/>
                      </a:lnTo>
                      <a:lnTo>
                        <a:pt x="1050" y="203"/>
                      </a:lnTo>
                      <a:lnTo>
                        <a:pt x="1051" y="203"/>
                      </a:lnTo>
                      <a:lnTo>
                        <a:pt x="1051" y="202"/>
                      </a:lnTo>
                      <a:lnTo>
                        <a:pt x="1051" y="201"/>
                      </a:lnTo>
                      <a:lnTo>
                        <a:pt x="1050" y="200"/>
                      </a:lnTo>
                      <a:lnTo>
                        <a:pt x="1051" y="200"/>
                      </a:lnTo>
                      <a:lnTo>
                        <a:pt x="1051" y="199"/>
                      </a:lnTo>
                      <a:lnTo>
                        <a:pt x="1051" y="198"/>
                      </a:lnTo>
                      <a:lnTo>
                        <a:pt x="1052" y="198"/>
                      </a:lnTo>
                      <a:lnTo>
                        <a:pt x="1052" y="197"/>
                      </a:lnTo>
                      <a:lnTo>
                        <a:pt x="1053" y="196"/>
                      </a:lnTo>
                      <a:lnTo>
                        <a:pt x="1052" y="195"/>
                      </a:lnTo>
                      <a:lnTo>
                        <a:pt x="1053" y="194"/>
                      </a:lnTo>
                      <a:lnTo>
                        <a:pt x="1054" y="194"/>
                      </a:lnTo>
                      <a:lnTo>
                        <a:pt x="1054" y="193"/>
                      </a:lnTo>
                      <a:lnTo>
                        <a:pt x="1054" y="192"/>
                      </a:lnTo>
                      <a:lnTo>
                        <a:pt x="1055" y="191"/>
                      </a:lnTo>
                      <a:lnTo>
                        <a:pt x="1054" y="191"/>
                      </a:lnTo>
                      <a:lnTo>
                        <a:pt x="1054" y="190"/>
                      </a:lnTo>
                      <a:lnTo>
                        <a:pt x="1054" y="189"/>
                      </a:lnTo>
                      <a:lnTo>
                        <a:pt x="1054" y="188"/>
                      </a:lnTo>
                      <a:lnTo>
                        <a:pt x="1055" y="186"/>
                      </a:lnTo>
                      <a:lnTo>
                        <a:pt x="1054" y="185"/>
                      </a:lnTo>
                      <a:lnTo>
                        <a:pt x="1055" y="185"/>
                      </a:lnTo>
                      <a:lnTo>
                        <a:pt x="1056" y="184"/>
                      </a:lnTo>
                      <a:lnTo>
                        <a:pt x="1057" y="183"/>
                      </a:lnTo>
                      <a:lnTo>
                        <a:pt x="1057" y="182"/>
                      </a:lnTo>
                      <a:lnTo>
                        <a:pt x="1058" y="182"/>
                      </a:lnTo>
                      <a:lnTo>
                        <a:pt x="1059" y="180"/>
                      </a:lnTo>
                      <a:lnTo>
                        <a:pt x="1060" y="180"/>
                      </a:lnTo>
                      <a:lnTo>
                        <a:pt x="1061" y="179"/>
                      </a:lnTo>
                      <a:lnTo>
                        <a:pt x="1060" y="179"/>
                      </a:lnTo>
                      <a:lnTo>
                        <a:pt x="1060" y="178"/>
                      </a:lnTo>
                      <a:lnTo>
                        <a:pt x="1060" y="177"/>
                      </a:lnTo>
                      <a:lnTo>
                        <a:pt x="1060" y="176"/>
                      </a:lnTo>
                      <a:lnTo>
                        <a:pt x="1060" y="175"/>
                      </a:lnTo>
                      <a:lnTo>
                        <a:pt x="1061" y="175"/>
                      </a:lnTo>
                      <a:lnTo>
                        <a:pt x="1061" y="174"/>
                      </a:lnTo>
                      <a:lnTo>
                        <a:pt x="1062" y="173"/>
                      </a:lnTo>
                      <a:lnTo>
                        <a:pt x="1062" y="171"/>
                      </a:lnTo>
                      <a:lnTo>
                        <a:pt x="1063" y="171"/>
                      </a:lnTo>
                      <a:lnTo>
                        <a:pt x="1063" y="170"/>
                      </a:lnTo>
                      <a:lnTo>
                        <a:pt x="1063" y="169"/>
                      </a:lnTo>
                      <a:lnTo>
                        <a:pt x="1064" y="169"/>
                      </a:lnTo>
                      <a:lnTo>
                        <a:pt x="1065" y="168"/>
                      </a:lnTo>
                      <a:lnTo>
                        <a:pt x="1066" y="167"/>
                      </a:lnTo>
                      <a:lnTo>
                        <a:pt x="1067" y="167"/>
                      </a:lnTo>
                      <a:lnTo>
                        <a:pt x="1067" y="166"/>
                      </a:lnTo>
                      <a:lnTo>
                        <a:pt x="1067" y="165"/>
                      </a:lnTo>
                      <a:lnTo>
                        <a:pt x="1067" y="164"/>
                      </a:lnTo>
                      <a:lnTo>
                        <a:pt x="1068" y="163"/>
                      </a:lnTo>
                      <a:lnTo>
                        <a:pt x="1068" y="162"/>
                      </a:lnTo>
                      <a:lnTo>
                        <a:pt x="1067" y="162"/>
                      </a:lnTo>
                      <a:lnTo>
                        <a:pt x="1067" y="161"/>
                      </a:lnTo>
                      <a:lnTo>
                        <a:pt x="1068" y="159"/>
                      </a:lnTo>
                      <a:lnTo>
                        <a:pt x="1069" y="158"/>
                      </a:lnTo>
                      <a:lnTo>
                        <a:pt x="1070" y="158"/>
                      </a:lnTo>
                      <a:lnTo>
                        <a:pt x="1071" y="158"/>
                      </a:lnTo>
                      <a:lnTo>
                        <a:pt x="1072" y="158"/>
                      </a:lnTo>
                      <a:lnTo>
                        <a:pt x="1072" y="157"/>
                      </a:lnTo>
                      <a:lnTo>
                        <a:pt x="1073" y="156"/>
                      </a:lnTo>
                      <a:lnTo>
                        <a:pt x="1074" y="155"/>
                      </a:lnTo>
                      <a:lnTo>
                        <a:pt x="1074" y="152"/>
                      </a:lnTo>
                      <a:lnTo>
                        <a:pt x="1074" y="151"/>
                      </a:lnTo>
                      <a:lnTo>
                        <a:pt x="1075" y="149"/>
                      </a:lnTo>
                      <a:lnTo>
                        <a:pt x="1075" y="148"/>
                      </a:lnTo>
                      <a:lnTo>
                        <a:pt x="1123" y="149"/>
                      </a:lnTo>
                      <a:lnTo>
                        <a:pt x="1142" y="149"/>
                      </a:lnTo>
                      <a:lnTo>
                        <a:pt x="1166" y="149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11" name="Freeform 4756"/>
                <p:cNvSpPr>
                  <a:spLocks/>
                </p:cNvSpPr>
                <p:nvPr/>
              </p:nvSpPr>
              <p:spPr bwMode="auto">
                <a:xfrm>
                  <a:off x="1676400" y="1023938"/>
                  <a:ext cx="754062" cy="833438"/>
                </a:xfrm>
                <a:custGeom>
                  <a:avLst/>
                  <a:gdLst>
                    <a:gd name="T0" fmla="*/ 2147483646 w 475"/>
                    <a:gd name="T1" fmla="*/ 2147483646 h 525"/>
                    <a:gd name="T2" fmla="*/ 2147483646 w 475"/>
                    <a:gd name="T3" fmla="*/ 2147483646 h 525"/>
                    <a:gd name="T4" fmla="*/ 2147483646 w 475"/>
                    <a:gd name="T5" fmla="*/ 2147483646 h 525"/>
                    <a:gd name="T6" fmla="*/ 2147483646 w 475"/>
                    <a:gd name="T7" fmla="*/ 2147483646 h 525"/>
                    <a:gd name="T8" fmla="*/ 2147483646 w 475"/>
                    <a:gd name="T9" fmla="*/ 2147483646 h 525"/>
                    <a:gd name="T10" fmla="*/ 2147483646 w 475"/>
                    <a:gd name="T11" fmla="*/ 2147483646 h 525"/>
                    <a:gd name="T12" fmla="*/ 2147483646 w 475"/>
                    <a:gd name="T13" fmla="*/ 2147483646 h 525"/>
                    <a:gd name="T14" fmla="*/ 2147483646 w 475"/>
                    <a:gd name="T15" fmla="*/ 2147483646 h 525"/>
                    <a:gd name="T16" fmla="*/ 2147483646 w 475"/>
                    <a:gd name="T17" fmla="*/ 2147483646 h 525"/>
                    <a:gd name="T18" fmla="*/ 2147483646 w 475"/>
                    <a:gd name="T19" fmla="*/ 2147483646 h 525"/>
                    <a:gd name="T20" fmla="*/ 2147483646 w 475"/>
                    <a:gd name="T21" fmla="*/ 2147483646 h 525"/>
                    <a:gd name="T22" fmla="*/ 2147483646 w 475"/>
                    <a:gd name="T23" fmla="*/ 2147483646 h 525"/>
                    <a:gd name="T24" fmla="*/ 2147483646 w 475"/>
                    <a:gd name="T25" fmla="*/ 2147483646 h 525"/>
                    <a:gd name="T26" fmla="*/ 2147483646 w 475"/>
                    <a:gd name="T27" fmla="*/ 2147483646 h 525"/>
                    <a:gd name="T28" fmla="*/ 2147483646 w 475"/>
                    <a:gd name="T29" fmla="*/ 2147483646 h 525"/>
                    <a:gd name="T30" fmla="*/ 2147483646 w 475"/>
                    <a:gd name="T31" fmla="*/ 2147483646 h 525"/>
                    <a:gd name="T32" fmla="*/ 2147483646 w 475"/>
                    <a:gd name="T33" fmla="*/ 2147483646 h 525"/>
                    <a:gd name="T34" fmla="*/ 2147483646 w 475"/>
                    <a:gd name="T35" fmla="*/ 2147483646 h 525"/>
                    <a:gd name="T36" fmla="*/ 2147483646 w 475"/>
                    <a:gd name="T37" fmla="*/ 2147483646 h 525"/>
                    <a:gd name="T38" fmla="*/ 2147483646 w 475"/>
                    <a:gd name="T39" fmla="*/ 2147483646 h 525"/>
                    <a:gd name="T40" fmla="*/ 2147483646 w 475"/>
                    <a:gd name="T41" fmla="*/ 2147483646 h 525"/>
                    <a:gd name="T42" fmla="*/ 2147483646 w 475"/>
                    <a:gd name="T43" fmla="*/ 2147483646 h 525"/>
                    <a:gd name="T44" fmla="*/ 2147483646 w 475"/>
                    <a:gd name="T45" fmla="*/ 2147483646 h 525"/>
                    <a:gd name="T46" fmla="*/ 2147483646 w 475"/>
                    <a:gd name="T47" fmla="*/ 2147483646 h 525"/>
                    <a:gd name="T48" fmla="*/ 2147483646 w 475"/>
                    <a:gd name="T49" fmla="*/ 2147483646 h 525"/>
                    <a:gd name="T50" fmla="*/ 2147483646 w 475"/>
                    <a:gd name="T51" fmla="*/ 2147483646 h 525"/>
                    <a:gd name="T52" fmla="*/ 2147483646 w 475"/>
                    <a:gd name="T53" fmla="*/ 2147483646 h 525"/>
                    <a:gd name="T54" fmla="*/ 2147483646 w 475"/>
                    <a:gd name="T55" fmla="*/ 2147483646 h 525"/>
                    <a:gd name="T56" fmla="*/ 2147483646 w 475"/>
                    <a:gd name="T57" fmla="*/ 2147483646 h 525"/>
                    <a:gd name="T58" fmla="*/ 2147483646 w 475"/>
                    <a:gd name="T59" fmla="*/ 2147483646 h 525"/>
                    <a:gd name="T60" fmla="*/ 2147483646 w 475"/>
                    <a:gd name="T61" fmla="*/ 2147483646 h 525"/>
                    <a:gd name="T62" fmla="*/ 2147483646 w 475"/>
                    <a:gd name="T63" fmla="*/ 2147483646 h 525"/>
                    <a:gd name="T64" fmla="*/ 2147483646 w 475"/>
                    <a:gd name="T65" fmla="*/ 2147483646 h 525"/>
                    <a:gd name="T66" fmla="*/ 2147483646 w 475"/>
                    <a:gd name="T67" fmla="*/ 2147483646 h 525"/>
                    <a:gd name="T68" fmla="*/ 2147483646 w 475"/>
                    <a:gd name="T69" fmla="*/ 2147483646 h 525"/>
                    <a:gd name="T70" fmla="*/ 2147483646 w 475"/>
                    <a:gd name="T71" fmla="*/ 2147483646 h 525"/>
                    <a:gd name="T72" fmla="*/ 2147483646 w 475"/>
                    <a:gd name="T73" fmla="*/ 2147483646 h 525"/>
                    <a:gd name="T74" fmla="*/ 2147483646 w 475"/>
                    <a:gd name="T75" fmla="*/ 2147483646 h 525"/>
                    <a:gd name="T76" fmla="*/ 2147483646 w 475"/>
                    <a:gd name="T77" fmla="*/ 2147483646 h 525"/>
                    <a:gd name="T78" fmla="*/ 2147483646 w 475"/>
                    <a:gd name="T79" fmla="*/ 2147483646 h 525"/>
                    <a:gd name="T80" fmla="*/ 2147483646 w 475"/>
                    <a:gd name="T81" fmla="*/ 2147483646 h 525"/>
                    <a:gd name="T82" fmla="*/ 2147483646 w 475"/>
                    <a:gd name="T83" fmla="*/ 2147483646 h 525"/>
                    <a:gd name="T84" fmla="*/ 2147483646 w 475"/>
                    <a:gd name="T85" fmla="*/ 2147483646 h 525"/>
                    <a:gd name="T86" fmla="*/ 2147483646 w 475"/>
                    <a:gd name="T87" fmla="*/ 2147483646 h 525"/>
                    <a:gd name="T88" fmla="*/ 2147483646 w 475"/>
                    <a:gd name="T89" fmla="*/ 2147483646 h 525"/>
                    <a:gd name="T90" fmla="*/ 2147483646 w 475"/>
                    <a:gd name="T91" fmla="*/ 2147483646 h 525"/>
                    <a:gd name="T92" fmla="*/ 2147483646 w 475"/>
                    <a:gd name="T93" fmla="*/ 2147483646 h 525"/>
                    <a:gd name="T94" fmla="*/ 2147483646 w 475"/>
                    <a:gd name="T95" fmla="*/ 2147483646 h 525"/>
                    <a:gd name="T96" fmla="*/ 2147483646 w 475"/>
                    <a:gd name="T97" fmla="*/ 2147483646 h 525"/>
                    <a:gd name="T98" fmla="*/ 2147483646 w 475"/>
                    <a:gd name="T99" fmla="*/ 2147483646 h 525"/>
                    <a:gd name="T100" fmla="*/ 2147483646 w 475"/>
                    <a:gd name="T101" fmla="*/ 2147483646 h 525"/>
                    <a:gd name="T102" fmla="*/ 2147483646 w 475"/>
                    <a:gd name="T103" fmla="*/ 2147483646 h 525"/>
                    <a:gd name="T104" fmla="*/ 2147483646 w 475"/>
                    <a:gd name="T105" fmla="*/ 2147483646 h 525"/>
                    <a:gd name="T106" fmla="*/ 2147483646 w 475"/>
                    <a:gd name="T107" fmla="*/ 2147483646 h 525"/>
                    <a:gd name="T108" fmla="*/ 2147483646 w 475"/>
                    <a:gd name="T109" fmla="*/ 2147483646 h 525"/>
                    <a:gd name="T110" fmla="*/ 2147483646 w 475"/>
                    <a:gd name="T111" fmla="*/ 2147483646 h 525"/>
                    <a:gd name="T112" fmla="*/ 2147483646 w 475"/>
                    <a:gd name="T113" fmla="*/ 2147483646 h 525"/>
                    <a:gd name="T114" fmla="*/ 2147483646 w 475"/>
                    <a:gd name="T115" fmla="*/ 2147483646 h 525"/>
                    <a:gd name="T116" fmla="*/ 2147483646 w 475"/>
                    <a:gd name="T117" fmla="*/ 2147483646 h 525"/>
                    <a:gd name="T118" fmla="*/ 2147483646 w 475"/>
                    <a:gd name="T119" fmla="*/ 2147483646 h 525"/>
                    <a:gd name="T120" fmla="*/ 2147483646 w 475"/>
                    <a:gd name="T121" fmla="*/ 2147483646 h 525"/>
                    <a:gd name="T122" fmla="*/ 2147483646 w 475"/>
                    <a:gd name="T123" fmla="*/ 2147483646 h 525"/>
                    <a:gd name="T124" fmla="*/ 2147483646 w 475"/>
                    <a:gd name="T125" fmla="*/ 2147483646 h 525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475"/>
                    <a:gd name="T190" fmla="*/ 0 h 525"/>
                    <a:gd name="T191" fmla="*/ 475 w 475"/>
                    <a:gd name="T192" fmla="*/ 525 h 525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475" h="525">
                      <a:moveTo>
                        <a:pt x="474" y="383"/>
                      </a:moveTo>
                      <a:lnTo>
                        <a:pt x="450" y="383"/>
                      </a:lnTo>
                      <a:lnTo>
                        <a:pt x="431" y="383"/>
                      </a:lnTo>
                      <a:lnTo>
                        <a:pt x="383" y="382"/>
                      </a:lnTo>
                      <a:lnTo>
                        <a:pt x="383" y="383"/>
                      </a:lnTo>
                      <a:lnTo>
                        <a:pt x="382" y="385"/>
                      </a:lnTo>
                      <a:lnTo>
                        <a:pt x="382" y="386"/>
                      </a:lnTo>
                      <a:lnTo>
                        <a:pt x="382" y="389"/>
                      </a:lnTo>
                      <a:lnTo>
                        <a:pt x="381" y="390"/>
                      </a:lnTo>
                      <a:lnTo>
                        <a:pt x="380" y="391"/>
                      </a:lnTo>
                      <a:lnTo>
                        <a:pt x="380" y="392"/>
                      </a:lnTo>
                      <a:lnTo>
                        <a:pt x="379" y="392"/>
                      </a:lnTo>
                      <a:lnTo>
                        <a:pt x="378" y="392"/>
                      </a:lnTo>
                      <a:lnTo>
                        <a:pt x="377" y="392"/>
                      </a:lnTo>
                      <a:lnTo>
                        <a:pt x="376" y="393"/>
                      </a:lnTo>
                      <a:lnTo>
                        <a:pt x="375" y="395"/>
                      </a:lnTo>
                      <a:lnTo>
                        <a:pt x="375" y="396"/>
                      </a:lnTo>
                      <a:lnTo>
                        <a:pt x="376" y="396"/>
                      </a:lnTo>
                      <a:lnTo>
                        <a:pt x="376" y="397"/>
                      </a:lnTo>
                      <a:lnTo>
                        <a:pt x="375" y="398"/>
                      </a:lnTo>
                      <a:lnTo>
                        <a:pt x="375" y="399"/>
                      </a:lnTo>
                      <a:lnTo>
                        <a:pt x="375" y="400"/>
                      </a:lnTo>
                      <a:lnTo>
                        <a:pt x="375" y="401"/>
                      </a:lnTo>
                      <a:lnTo>
                        <a:pt x="374" y="401"/>
                      </a:lnTo>
                      <a:lnTo>
                        <a:pt x="373" y="402"/>
                      </a:lnTo>
                      <a:lnTo>
                        <a:pt x="372" y="403"/>
                      </a:lnTo>
                      <a:lnTo>
                        <a:pt x="371" y="403"/>
                      </a:lnTo>
                      <a:lnTo>
                        <a:pt x="371" y="404"/>
                      </a:lnTo>
                      <a:lnTo>
                        <a:pt x="371" y="405"/>
                      </a:lnTo>
                      <a:lnTo>
                        <a:pt x="370" y="405"/>
                      </a:lnTo>
                      <a:lnTo>
                        <a:pt x="370" y="407"/>
                      </a:lnTo>
                      <a:lnTo>
                        <a:pt x="369" y="408"/>
                      </a:lnTo>
                      <a:lnTo>
                        <a:pt x="369" y="409"/>
                      </a:lnTo>
                      <a:lnTo>
                        <a:pt x="368" y="409"/>
                      </a:lnTo>
                      <a:lnTo>
                        <a:pt x="368" y="410"/>
                      </a:lnTo>
                      <a:lnTo>
                        <a:pt x="368" y="411"/>
                      </a:lnTo>
                      <a:lnTo>
                        <a:pt x="368" y="412"/>
                      </a:lnTo>
                      <a:lnTo>
                        <a:pt x="368" y="413"/>
                      </a:lnTo>
                      <a:lnTo>
                        <a:pt x="369" y="413"/>
                      </a:lnTo>
                      <a:lnTo>
                        <a:pt x="368" y="414"/>
                      </a:lnTo>
                      <a:lnTo>
                        <a:pt x="367" y="414"/>
                      </a:lnTo>
                      <a:lnTo>
                        <a:pt x="366" y="416"/>
                      </a:lnTo>
                      <a:lnTo>
                        <a:pt x="365" y="416"/>
                      </a:lnTo>
                      <a:lnTo>
                        <a:pt x="365" y="417"/>
                      </a:lnTo>
                      <a:lnTo>
                        <a:pt x="364" y="418"/>
                      </a:lnTo>
                      <a:lnTo>
                        <a:pt x="363" y="419"/>
                      </a:lnTo>
                      <a:lnTo>
                        <a:pt x="362" y="419"/>
                      </a:lnTo>
                      <a:lnTo>
                        <a:pt x="363" y="420"/>
                      </a:lnTo>
                      <a:lnTo>
                        <a:pt x="362" y="422"/>
                      </a:lnTo>
                      <a:lnTo>
                        <a:pt x="362" y="423"/>
                      </a:lnTo>
                      <a:lnTo>
                        <a:pt x="362" y="424"/>
                      </a:lnTo>
                      <a:lnTo>
                        <a:pt x="362" y="425"/>
                      </a:lnTo>
                      <a:lnTo>
                        <a:pt x="363" y="425"/>
                      </a:lnTo>
                      <a:lnTo>
                        <a:pt x="362" y="426"/>
                      </a:lnTo>
                      <a:lnTo>
                        <a:pt x="362" y="427"/>
                      </a:lnTo>
                      <a:lnTo>
                        <a:pt x="362" y="428"/>
                      </a:lnTo>
                      <a:lnTo>
                        <a:pt x="361" y="428"/>
                      </a:lnTo>
                      <a:lnTo>
                        <a:pt x="360" y="429"/>
                      </a:lnTo>
                      <a:lnTo>
                        <a:pt x="361" y="430"/>
                      </a:lnTo>
                      <a:lnTo>
                        <a:pt x="360" y="431"/>
                      </a:lnTo>
                      <a:lnTo>
                        <a:pt x="360" y="432"/>
                      </a:lnTo>
                      <a:lnTo>
                        <a:pt x="359" y="432"/>
                      </a:lnTo>
                      <a:lnTo>
                        <a:pt x="359" y="433"/>
                      </a:lnTo>
                      <a:lnTo>
                        <a:pt x="359" y="434"/>
                      </a:lnTo>
                      <a:lnTo>
                        <a:pt x="358" y="434"/>
                      </a:lnTo>
                      <a:lnTo>
                        <a:pt x="359" y="435"/>
                      </a:lnTo>
                      <a:lnTo>
                        <a:pt x="359" y="436"/>
                      </a:lnTo>
                      <a:lnTo>
                        <a:pt x="359" y="437"/>
                      </a:lnTo>
                      <a:lnTo>
                        <a:pt x="358" y="437"/>
                      </a:lnTo>
                      <a:lnTo>
                        <a:pt x="357" y="438"/>
                      </a:lnTo>
                      <a:lnTo>
                        <a:pt x="356" y="438"/>
                      </a:lnTo>
                      <a:lnTo>
                        <a:pt x="356" y="439"/>
                      </a:lnTo>
                      <a:lnTo>
                        <a:pt x="356" y="440"/>
                      </a:lnTo>
                      <a:lnTo>
                        <a:pt x="355" y="440"/>
                      </a:lnTo>
                      <a:lnTo>
                        <a:pt x="355" y="441"/>
                      </a:lnTo>
                      <a:lnTo>
                        <a:pt x="355" y="442"/>
                      </a:lnTo>
                      <a:lnTo>
                        <a:pt x="354" y="442"/>
                      </a:lnTo>
                      <a:lnTo>
                        <a:pt x="354" y="443"/>
                      </a:lnTo>
                      <a:lnTo>
                        <a:pt x="354" y="444"/>
                      </a:lnTo>
                      <a:lnTo>
                        <a:pt x="354" y="445"/>
                      </a:lnTo>
                      <a:lnTo>
                        <a:pt x="355" y="445"/>
                      </a:lnTo>
                      <a:lnTo>
                        <a:pt x="356" y="446"/>
                      </a:lnTo>
                      <a:lnTo>
                        <a:pt x="356" y="447"/>
                      </a:lnTo>
                      <a:lnTo>
                        <a:pt x="355" y="447"/>
                      </a:lnTo>
                      <a:lnTo>
                        <a:pt x="356" y="448"/>
                      </a:lnTo>
                      <a:lnTo>
                        <a:pt x="357" y="448"/>
                      </a:lnTo>
                      <a:lnTo>
                        <a:pt x="357" y="449"/>
                      </a:lnTo>
                      <a:lnTo>
                        <a:pt x="358" y="449"/>
                      </a:lnTo>
                      <a:lnTo>
                        <a:pt x="358" y="451"/>
                      </a:lnTo>
                      <a:lnTo>
                        <a:pt x="359" y="451"/>
                      </a:lnTo>
                      <a:lnTo>
                        <a:pt x="360" y="452"/>
                      </a:lnTo>
                      <a:lnTo>
                        <a:pt x="361" y="452"/>
                      </a:lnTo>
                      <a:lnTo>
                        <a:pt x="361" y="453"/>
                      </a:lnTo>
                      <a:lnTo>
                        <a:pt x="361" y="454"/>
                      </a:lnTo>
                      <a:lnTo>
                        <a:pt x="362" y="454"/>
                      </a:lnTo>
                      <a:lnTo>
                        <a:pt x="361" y="455"/>
                      </a:lnTo>
                      <a:lnTo>
                        <a:pt x="361" y="456"/>
                      </a:lnTo>
                      <a:lnTo>
                        <a:pt x="362" y="456"/>
                      </a:lnTo>
                      <a:lnTo>
                        <a:pt x="362" y="457"/>
                      </a:lnTo>
                      <a:lnTo>
                        <a:pt x="361" y="458"/>
                      </a:lnTo>
                      <a:lnTo>
                        <a:pt x="359" y="459"/>
                      </a:lnTo>
                      <a:lnTo>
                        <a:pt x="359" y="460"/>
                      </a:lnTo>
                      <a:lnTo>
                        <a:pt x="358" y="460"/>
                      </a:lnTo>
                      <a:lnTo>
                        <a:pt x="356" y="460"/>
                      </a:lnTo>
                      <a:lnTo>
                        <a:pt x="356" y="461"/>
                      </a:lnTo>
                      <a:lnTo>
                        <a:pt x="355" y="461"/>
                      </a:lnTo>
                      <a:lnTo>
                        <a:pt x="354" y="461"/>
                      </a:lnTo>
                      <a:lnTo>
                        <a:pt x="353" y="462"/>
                      </a:lnTo>
                      <a:lnTo>
                        <a:pt x="352" y="462"/>
                      </a:lnTo>
                      <a:lnTo>
                        <a:pt x="352" y="463"/>
                      </a:lnTo>
                      <a:lnTo>
                        <a:pt x="351" y="462"/>
                      </a:lnTo>
                      <a:lnTo>
                        <a:pt x="350" y="462"/>
                      </a:lnTo>
                      <a:lnTo>
                        <a:pt x="349" y="462"/>
                      </a:lnTo>
                      <a:lnTo>
                        <a:pt x="348" y="462"/>
                      </a:lnTo>
                      <a:lnTo>
                        <a:pt x="347" y="463"/>
                      </a:lnTo>
                      <a:lnTo>
                        <a:pt x="346" y="464"/>
                      </a:lnTo>
                      <a:lnTo>
                        <a:pt x="347" y="464"/>
                      </a:lnTo>
                      <a:lnTo>
                        <a:pt x="346" y="464"/>
                      </a:lnTo>
                      <a:lnTo>
                        <a:pt x="347" y="465"/>
                      </a:lnTo>
                      <a:lnTo>
                        <a:pt x="346" y="466"/>
                      </a:lnTo>
                      <a:lnTo>
                        <a:pt x="345" y="467"/>
                      </a:lnTo>
                      <a:lnTo>
                        <a:pt x="346" y="467"/>
                      </a:lnTo>
                      <a:lnTo>
                        <a:pt x="346" y="468"/>
                      </a:lnTo>
                      <a:lnTo>
                        <a:pt x="345" y="469"/>
                      </a:lnTo>
                      <a:lnTo>
                        <a:pt x="344" y="469"/>
                      </a:lnTo>
                      <a:lnTo>
                        <a:pt x="344" y="470"/>
                      </a:lnTo>
                      <a:lnTo>
                        <a:pt x="343" y="470"/>
                      </a:lnTo>
                      <a:lnTo>
                        <a:pt x="342" y="469"/>
                      </a:lnTo>
                      <a:lnTo>
                        <a:pt x="342" y="470"/>
                      </a:lnTo>
                      <a:lnTo>
                        <a:pt x="342" y="469"/>
                      </a:lnTo>
                      <a:lnTo>
                        <a:pt x="341" y="469"/>
                      </a:lnTo>
                      <a:lnTo>
                        <a:pt x="340" y="469"/>
                      </a:lnTo>
                      <a:lnTo>
                        <a:pt x="339" y="468"/>
                      </a:lnTo>
                      <a:lnTo>
                        <a:pt x="339" y="469"/>
                      </a:lnTo>
                      <a:lnTo>
                        <a:pt x="339" y="470"/>
                      </a:lnTo>
                      <a:lnTo>
                        <a:pt x="338" y="469"/>
                      </a:lnTo>
                      <a:lnTo>
                        <a:pt x="337" y="469"/>
                      </a:lnTo>
                      <a:lnTo>
                        <a:pt x="336" y="470"/>
                      </a:lnTo>
                      <a:lnTo>
                        <a:pt x="336" y="469"/>
                      </a:lnTo>
                      <a:lnTo>
                        <a:pt x="335" y="470"/>
                      </a:lnTo>
                      <a:lnTo>
                        <a:pt x="334" y="471"/>
                      </a:lnTo>
                      <a:lnTo>
                        <a:pt x="333" y="471"/>
                      </a:lnTo>
                      <a:lnTo>
                        <a:pt x="333" y="472"/>
                      </a:lnTo>
                      <a:lnTo>
                        <a:pt x="333" y="471"/>
                      </a:lnTo>
                      <a:lnTo>
                        <a:pt x="333" y="470"/>
                      </a:lnTo>
                      <a:lnTo>
                        <a:pt x="332" y="470"/>
                      </a:lnTo>
                      <a:lnTo>
                        <a:pt x="331" y="470"/>
                      </a:lnTo>
                      <a:lnTo>
                        <a:pt x="330" y="469"/>
                      </a:lnTo>
                      <a:lnTo>
                        <a:pt x="329" y="470"/>
                      </a:lnTo>
                      <a:lnTo>
                        <a:pt x="328" y="469"/>
                      </a:lnTo>
                      <a:lnTo>
                        <a:pt x="327" y="469"/>
                      </a:lnTo>
                      <a:lnTo>
                        <a:pt x="326" y="469"/>
                      </a:lnTo>
                      <a:lnTo>
                        <a:pt x="326" y="468"/>
                      </a:lnTo>
                      <a:lnTo>
                        <a:pt x="326" y="467"/>
                      </a:lnTo>
                      <a:lnTo>
                        <a:pt x="326" y="466"/>
                      </a:lnTo>
                      <a:lnTo>
                        <a:pt x="326" y="465"/>
                      </a:lnTo>
                      <a:lnTo>
                        <a:pt x="326" y="464"/>
                      </a:lnTo>
                      <a:lnTo>
                        <a:pt x="325" y="464"/>
                      </a:lnTo>
                      <a:lnTo>
                        <a:pt x="324" y="464"/>
                      </a:lnTo>
                      <a:lnTo>
                        <a:pt x="324" y="463"/>
                      </a:lnTo>
                      <a:lnTo>
                        <a:pt x="325" y="463"/>
                      </a:lnTo>
                      <a:lnTo>
                        <a:pt x="325" y="462"/>
                      </a:lnTo>
                      <a:lnTo>
                        <a:pt x="326" y="461"/>
                      </a:lnTo>
                      <a:lnTo>
                        <a:pt x="325" y="461"/>
                      </a:lnTo>
                      <a:lnTo>
                        <a:pt x="324" y="461"/>
                      </a:lnTo>
                      <a:lnTo>
                        <a:pt x="324" y="460"/>
                      </a:lnTo>
                      <a:lnTo>
                        <a:pt x="323" y="460"/>
                      </a:lnTo>
                      <a:lnTo>
                        <a:pt x="322" y="459"/>
                      </a:lnTo>
                      <a:lnTo>
                        <a:pt x="323" y="459"/>
                      </a:lnTo>
                      <a:lnTo>
                        <a:pt x="323" y="458"/>
                      </a:lnTo>
                      <a:lnTo>
                        <a:pt x="323" y="457"/>
                      </a:lnTo>
                      <a:lnTo>
                        <a:pt x="321" y="456"/>
                      </a:lnTo>
                      <a:lnTo>
                        <a:pt x="320" y="456"/>
                      </a:lnTo>
                      <a:lnTo>
                        <a:pt x="319" y="456"/>
                      </a:lnTo>
                      <a:lnTo>
                        <a:pt x="318" y="455"/>
                      </a:lnTo>
                      <a:lnTo>
                        <a:pt x="319" y="454"/>
                      </a:lnTo>
                      <a:lnTo>
                        <a:pt x="319" y="453"/>
                      </a:lnTo>
                      <a:lnTo>
                        <a:pt x="318" y="453"/>
                      </a:lnTo>
                      <a:lnTo>
                        <a:pt x="317" y="452"/>
                      </a:lnTo>
                      <a:lnTo>
                        <a:pt x="316" y="453"/>
                      </a:lnTo>
                      <a:lnTo>
                        <a:pt x="315" y="452"/>
                      </a:lnTo>
                      <a:lnTo>
                        <a:pt x="314" y="451"/>
                      </a:lnTo>
                      <a:lnTo>
                        <a:pt x="314" y="450"/>
                      </a:lnTo>
                      <a:lnTo>
                        <a:pt x="313" y="450"/>
                      </a:lnTo>
                      <a:lnTo>
                        <a:pt x="313" y="448"/>
                      </a:lnTo>
                      <a:lnTo>
                        <a:pt x="313" y="447"/>
                      </a:lnTo>
                      <a:lnTo>
                        <a:pt x="313" y="446"/>
                      </a:lnTo>
                      <a:lnTo>
                        <a:pt x="312" y="446"/>
                      </a:lnTo>
                      <a:lnTo>
                        <a:pt x="311" y="446"/>
                      </a:lnTo>
                      <a:lnTo>
                        <a:pt x="310" y="446"/>
                      </a:lnTo>
                      <a:lnTo>
                        <a:pt x="308" y="446"/>
                      </a:lnTo>
                      <a:lnTo>
                        <a:pt x="306" y="446"/>
                      </a:lnTo>
                      <a:lnTo>
                        <a:pt x="306" y="445"/>
                      </a:lnTo>
                      <a:lnTo>
                        <a:pt x="305" y="445"/>
                      </a:lnTo>
                      <a:lnTo>
                        <a:pt x="304" y="445"/>
                      </a:lnTo>
                      <a:lnTo>
                        <a:pt x="303" y="445"/>
                      </a:lnTo>
                      <a:lnTo>
                        <a:pt x="302" y="444"/>
                      </a:lnTo>
                      <a:lnTo>
                        <a:pt x="302" y="443"/>
                      </a:lnTo>
                      <a:lnTo>
                        <a:pt x="301" y="442"/>
                      </a:lnTo>
                      <a:lnTo>
                        <a:pt x="300" y="442"/>
                      </a:lnTo>
                      <a:lnTo>
                        <a:pt x="299" y="441"/>
                      </a:lnTo>
                      <a:lnTo>
                        <a:pt x="298" y="442"/>
                      </a:lnTo>
                      <a:lnTo>
                        <a:pt x="297" y="442"/>
                      </a:lnTo>
                      <a:lnTo>
                        <a:pt x="297" y="441"/>
                      </a:lnTo>
                      <a:lnTo>
                        <a:pt x="296" y="441"/>
                      </a:lnTo>
                      <a:lnTo>
                        <a:pt x="295" y="441"/>
                      </a:lnTo>
                      <a:lnTo>
                        <a:pt x="294" y="442"/>
                      </a:lnTo>
                      <a:lnTo>
                        <a:pt x="294" y="443"/>
                      </a:lnTo>
                      <a:lnTo>
                        <a:pt x="293" y="442"/>
                      </a:lnTo>
                      <a:lnTo>
                        <a:pt x="292" y="442"/>
                      </a:lnTo>
                      <a:lnTo>
                        <a:pt x="291" y="442"/>
                      </a:lnTo>
                      <a:lnTo>
                        <a:pt x="290" y="441"/>
                      </a:lnTo>
                      <a:lnTo>
                        <a:pt x="289" y="442"/>
                      </a:lnTo>
                      <a:lnTo>
                        <a:pt x="289" y="443"/>
                      </a:lnTo>
                      <a:lnTo>
                        <a:pt x="289" y="444"/>
                      </a:lnTo>
                      <a:lnTo>
                        <a:pt x="289" y="445"/>
                      </a:lnTo>
                      <a:lnTo>
                        <a:pt x="289" y="446"/>
                      </a:lnTo>
                      <a:lnTo>
                        <a:pt x="288" y="446"/>
                      </a:lnTo>
                      <a:lnTo>
                        <a:pt x="287" y="447"/>
                      </a:lnTo>
                      <a:lnTo>
                        <a:pt x="286" y="447"/>
                      </a:lnTo>
                      <a:lnTo>
                        <a:pt x="284" y="447"/>
                      </a:lnTo>
                      <a:lnTo>
                        <a:pt x="283" y="447"/>
                      </a:lnTo>
                      <a:lnTo>
                        <a:pt x="282" y="448"/>
                      </a:lnTo>
                      <a:lnTo>
                        <a:pt x="282" y="449"/>
                      </a:lnTo>
                      <a:lnTo>
                        <a:pt x="281" y="449"/>
                      </a:lnTo>
                      <a:lnTo>
                        <a:pt x="280" y="449"/>
                      </a:lnTo>
                      <a:lnTo>
                        <a:pt x="279" y="449"/>
                      </a:lnTo>
                      <a:lnTo>
                        <a:pt x="278" y="449"/>
                      </a:lnTo>
                      <a:lnTo>
                        <a:pt x="277" y="450"/>
                      </a:lnTo>
                      <a:lnTo>
                        <a:pt x="275" y="451"/>
                      </a:lnTo>
                      <a:lnTo>
                        <a:pt x="274" y="452"/>
                      </a:lnTo>
                      <a:lnTo>
                        <a:pt x="272" y="452"/>
                      </a:lnTo>
                      <a:lnTo>
                        <a:pt x="272" y="453"/>
                      </a:lnTo>
                      <a:lnTo>
                        <a:pt x="272" y="454"/>
                      </a:lnTo>
                      <a:lnTo>
                        <a:pt x="271" y="454"/>
                      </a:lnTo>
                      <a:lnTo>
                        <a:pt x="270" y="454"/>
                      </a:lnTo>
                      <a:lnTo>
                        <a:pt x="269" y="454"/>
                      </a:lnTo>
                      <a:lnTo>
                        <a:pt x="269" y="456"/>
                      </a:lnTo>
                      <a:lnTo>
                        <a:pt x="269" y="457"/>
                      </a:lnTo>
                      <a:lnTo>
                        <a:pt x="268" y="458"/>
                      </a:lnTo>
                      <a:lnTo>
                        <a:pt x="267" y="459"/>
                      </a:lnTo>
                      <a:lnTo>
                        <a:pt x="266" y="460"/>
                      </a:lnTo>
                      <a:lnTo>
                        <a:pt x="265" y="460"/>
                      </a:lnTo>
                      <a:lnTo>
                        <a:pt x="264" y="461"/>
                      </a:lnTo>
                      <a:lnTo>
                        <a:pt x="263" y="462"/>
                      </a:lnTo>
                      <a:lnTo>
                        <a:pt x="263" y="463"/>
                      </a:lnTo>
                      <a:lnTo>
                        <a:pt x="263" y="465"/>
                      </a:lnTo>
                      <a:lnTo>
                        <a:pt x="262" y="465"/>
                      </a:lnTo>
                      <a:lnTo>
                        <a:pt x="263" y="466"/>
                      </a:lnTo>
                      <a:lnTo>
                        <a:pt x="263" y="468"/>
                      </a:lnTo>
                      <a:lnTo>
                        <a:pt x="263" y="469"/>
                      </a:lnTo>
                      <a:lnTo>
                        <a:pt x="262" y="469"/>
                      </a:lnTo>
                      <a:lnTo>
                        <a:pt x="262" y="470"/>
                      </a:lnTo>
                      <a:lnTo>
                        <a:pt x="262" y="471"/>
                      </a:lnTo>
                      <a:lnTo>
                        <a:pt x="262" y="472"/>
                      </a:lnTo>
                      <a:lnTo>
                        <a:pt x="261" y="473"/>
                      </a:lnTo>
                      <a:lnTo>
                        <a:pt x="260" y="473"/>
                      </a:lnTo>
                      <a:lnTo>
                        <a:pt x="260" y="474"/>
                      </a:lnTo>
                      <a:lnTo>
                        <a:pt x="260" y="475"/>
                      </a:lnTo>
                      <a:lnTo>
                        <a:pt x="260" y="476"/>
                      </a:lnTo>
                      <a:lnTo>
                        <a:pt x="260" y="477"/>
                      </a:lnTo>
                      <a:lnTo>
                        <a:pt x="260" y="478"/>
                      </a:lnTo>
                      <a:lnTo>
                        <a:pt x="260" y="479"/>
                      </a:lnTo>
                      <a:lnTo>
                        <a:pt x="261" y="479"/>
                      </a:lnTo>
                      <a:lnTo>
                        <a:pt x="262" y="479"/>
                      </a:lnTo>
                      <a:lnTo>
                        <a:pt x="262" y="480"/>
                      </a:lnTo>
                      <a:lnTo>
                        <a:pt x="262" y="481"/>
                      </a:lnTo>
                      <a:lnTo>
                        <a:pt x="263" y="482"/>
                      </a:lnTo>
                      <a:lnTo>
                        <a:pt x="263" y="483"/>
                      </a:lnTo>
                      <a:lnTo>
                        <a:pt x="263" y="485"/>
                      </a:lnTo>
                      <a:lnTo>
                        <a:pt x="263" y="486"/>
                      </a:lnTo>
                      <a:lnTo>
                        <a:pt x="262" y="486"/>
                      </a:lnTo>
                      <a:lnTo>
                        <a:pt x="261" y="486"/>
                      </a:lnTo>
                      <a:lnTo>
                        <a:pt x="261" y="487"/>
                      </a:lnTo>
                      <a:lnTo>
                        <a:pt x="262" y="488"/>
                      </a:lnTo>
                      <a:lnTo>
                        <a:pt x="261" y="488"/>
                      </a:lnTo>
                      <a:lnTo>
                        <a:pt x="261" y="489"/>
                      </a:lnTo>
                      <a:lnTo>
                        <a:pt x="262" y="490"/>
                      </a:lnTo>
                      <a:lnTo>
                        <a:pt x="261" y="491"/>
                      </a:lnTo>
                      <a:lnTo>
                        <a:pt x="261" y="492"/>
                      </a:lnTo>
                      <a:lnTo>
                        <a:pt x="260" y="493"/>
                      </a:lnTo>
                      <a:lnTo>
                        <a:pt x="261" y="494"/>
                      </a:lnTo>
                      <a:lnTo>
                        <a:pt x="260" y="495"/>
                      </a:lnTo>
                      <a:lnTo>
                        <a:pt x="259" y="496"/>
                      </a:lnTo>
                      <a:lnTo>
                        <a:pt x="259" y="497"/>
                      </a:lnTo>
                      <a:lnTo>
                        <a:pt x="258" y="499"/>
                      </a:lnTo>
                      <a:lnTo>
                        <a:pt x="258" y="500"/>
                      </a:lnTo>
                      <a:lnTo>
                        <a:pt x="258" y="502"/>
                      </a:lnTo>
                      <a:lnTo>
                        <a:pt x="257" y="503"/>
                      </a:lnTo>
                      <a:lnTo>
                        <a:pt x="257" y="504"/>
                      </a:lnTo>
                      <a:lnTo>
                        <a:pt x="258" y="504"/>
                      </a:lnTo>
                      <a:lnTo>
                        <a:pt x="259" y="505"/>
                      </a:lnTo>
                      <a:lnTo>
                        <a:pt x="260" y="506"/>
                      </a:lnTo>
                      <a:lnTo>
                        <a:pt x="260" y="507"/>
                      </a:lnTo>
                      <a:lnTo>
                        <a:pt x="260" y="508"/>
                      </a:lnTo>
                      <a:lnTo>
                        <a:pt x="259" y="508"/>
                      </a:lnTo>
                      <a:lnTo>
                        <a:pt x="258" y="510"/>
                      </a:lnTo>
                      <a:lnTo>
                        <a:pt x="257" y="510"/>
                      </a:lnTo>
                      <a:lnTo>
                        <a:pt x="258" y="511"/>
                      </a:lnTo>
                      <a:lnTo>
                        <a:pt x="259" y="511"/>
                      </a:lnTo>
                      <a:lnTo>
                        <a:pt x="260" y="512"/>
                      </a:lnTo>
                      <a:lnTo>
                        <a:pt x="261" y="512"/>
                      </a:lnTo>
                      <a:lnTo>
                        <a:pt x="261" y="513"/>
                      </a:lnTo>
                      <a:lnTo>
                        <a:pt x="263" y="513"/>
                      </a:lnTo>
                      <a:lnTo>
                        <a:pt x="264" y="513"/>
                      </a:lnTo>
                      <a:lnTo>
                        <a:pt x="264" y="514"/>
                      </a:lnTo>
                      <a:lnTo>
                        <a:pt x="264" y="515"/>
                      </a:lnTo>
                      <a:lnTo>
                        <a:pt x="264" y="516"/>
                      </a:lnTo>
                      <a:lnTo>
                        <a:pt x="265" y="517"/>
                      </a:lnTo>
                      <a:lnTo>
                        <a:pt x="265" y="518"/>
                      </a:lnTo>
                      <a:lnTo>
                        <a:pt x="266" y="519"/>
                      </a:lnTo>
                      <a:lnTo>
                        <a:pt x="267" y="519"/>
                      </a:lnTo>
                      <a:lnTo>
                        <a:pt x="268" y="520"/>
                      </a:lnTo>
                      <a:lnTo>
                        <a:pt x="269" y="521"/>
                      </a:lnTo>
                      <a:lnTo>
                        <a:pt x="269" y="522"/>
                      </a:lnTo>
                      <a:lnTo>
                        <a:pt x="269" y="523"/>
                      </a:lnTo>
                      <a:lnTo>
                        <a:pt x="269" y="524"/>
                      </a:lnTo>
                      <a:lnTo>
                        <a:pt x="268" y="525"/>
                      </a:lnTo>
                      <a:lnTo>
                        <a:pt x="268" y="524"/>
                      </a:lnTo>
                      <a:lnTo>
                        <a:pt x="267" y="524"/>
                      </a:lnTo>
                      <a:lnTo>
                        <a:pt x="266" y="523"/>
                      </a:lnTo>
                      <a:lnTo>
                        <a:pt x="266" y="522"/>
                      </a:lnTo>
                      <a:lnTo>
                        <a:pt x="263" y="520"/>
                      </a:lnTo>
                      <a:lnTo>
                        <a:pt x="262" y="519"/>
                      </a:lnTo>
                      <a:lnTo>
                        <a:pt x="262" y="518"/>
                      </a:lnTo>
                      <a:lnTo>
                        <a:pt x="261" y="517"/>
                      </a:lnTo>
                      <a:lnTo>
                        <a:pt x="260" y="516"/>
                      </a:lnTo>
                      <a:lnTo>
                        <a:pt x="259" y="514"/>
                      </a:lnTo>
                      <a:lnTo>
                        <a:pt x="256" y="514"/>
                      </a:lnTo>
                      <a:lnTo>
                        <a:pt x="255" y="513"/>
                      </a:lnTo>
                      <a:lnTo>
                        <a:pt x="254" y="513"/>
                      </a:lnTo>
                      <a:lnTo>
                        <a:pt x="253" y="513"/>
                      </a:lnTo>
                      <a:lnTo>
                        <a:pt x="252" y="512"/>
                      </a:lnTo>
                      <a:lnTo>
                        <a:pt x="251" y="512"/>
                      </a:lnTo>
                      <a:lnTo>
                        <a:pt x="250" y="512"/>
                      </a:lnTo>
                      <a:lnTo>
                        <a:pt x="249" y="512"/>
                      </a:lnTo>
                      <a:lnTo>
                        <a:pt x="249" y="511"/>
                      </a:lnTo>
                      <a:lnTo>
                        <a:pt x="248" y="510"/>
                      </a:lnTo>
                      <a:lnTo>
                        <a:pt x="246" y="510"/>
                      </a:lnTo>
                      <a:lnTo>
                        <a:pt x="245" y="510"/>
                      </a:lnTo>
                      <a:lnTo>
                        <a:pt x="244" y="509"/>
                      </a:lnTo>
                      <a:lnTo>
                        <a:pt x="243" y="509"/>
                      </a:lnTo>
                      <a:lnTo>
                        <a:pt x="242" y="511"/>
                      </a:lnTo>
                      <a:lnTo>
                        <a:pt x="241" y="511"/>
                      </a:lnTo>
                      <a:lnTo>
                        <a:pt x="240" y="511"/>
                      </a:lnTo>
                      <a:lnTo>
                        <a:pt x="239" y="511"/>
                      </a:lnTo>
                      <a:lnTo>
                        <a:pt x="237" y="511"/>
                      </a:lnTo>
                      <a:lnTo>
                        <a:pt x="235" y="511"/>
                      </a:lnTo>
                      <a:lnTo>
                        <a:pt x="235" y="510"/>
                      </a:lnTo>
                      <a:lnTo>
                        <a:pt x="235" y="509"/>
                      </a:lnTo>
                      <a:lnTo>
                        <a:pt x="235" y="508"/>
                      </a:lnTo>
                      <a:lnTo>
                        <a:pt x="234" y="507"/>
                      </a:lnTo>
                      <a:lnTo>
                        <a:pt x="234" y="506"/>
                      </a:lnTo>
                      <a:lnTo>
                        <a:pt x="233" y="505"/>
                      </a:lnTo>
                      <a:lnTo>
                        <a:pt x="232" y="504"/>
                      </a:lnTo>
                      <a:lnTo>
                        <a:pt x="231" y="503"/>
                      </a:lnTo>
                      <a:lnTo>
                        <a:pt x="231" y="502"/>
                      </a:lnTo>
                      <a:lnTo>
                        <a:pt x="231" y="501"/>
                      </a:lnTo>
                      <a:lnTo>
                        <a:pt x="230" y="499"/>
                      </a:lnTo>
                      <a:lnTo>
                        <a:pt x="228" y="497"/>
                      </a:lnTo>
                      <a:lnTo>
                        <a:pt x="228" y="496"/>
                      </a:lnTo>
                      <a:lnTo>
                        <a:pt x="226" y="492"/>
                      </a:lnTo>
                      <a:lnTo>
                        <a:pt x="226" y="491"/>
                      </a:lnTo>
                      <a:lnTo>
                        <a:pt x="224" y="489"/>
                      </a:lnTo>
                      <a:lnTo>
                        <a:pt x="223" y="489"/>
                      </a:lnTo>
                      <a:lnTo>
                        <a:pt x="223" y="488"/>
                      </a:lnTo>
                      <a:lnTo>
                        <a:pt x="222" y="488"/>
                      </a:lnTo>
                      <a:lnTo>
                        <a:pt x="221" y="488"/>
                      </a:lnTo>
                      <a:lnTo>
                        <a:pt x="220" y="488"/>
                      </a:lnTo>
                      <a:lnTo>
                        <a:pt x="219" y="488"/>
                      </a:lnTo>
                      <a:lnTo>
                        <a:pt x="219" y="487"/>
                      </a:lnTo>
                      <a:lnTo>
                        <a:pt x="218" y="487"/>
                      </a:lnTo>
                      <a:lnTo>
                        <a:pt x="218" y="486"/>
                      </a:lnTo>
                      <a:lnTo>
                        <a:pt x="218" y="485"/>
                      </a:lnTo>
                      <a:lnTo>
                        <a:pt x="217" y="484"/>
                      </a:lnTo>
                      <a:lnTo>
                        <a:pt x="217" y="483"/>
                      </a:lnTo>
                      <a:lnTo>
                        <a:pt x="216" y="483"/>
                      </a:lnTo>
                      <a:lnTo>
                        <a:pt x="215" y="483"/>
                      </a:lnTo>
                      <a:lnTo>
                        <a:pt x="215" y="482"/>
                      </a:lnTo>
                      <a:lnTo>
                        <a:pt x="214" y="482"/>
                      </a:lnTo>
                      <a:lnTo>
                        <a:pt x="213" y="481"/>
                      </a:lnTo>
                      <a:lnTo>
                        <a:pt x="211" y="481"/>
                      </a:lnTo>
                      <a:lnTo>
                        <a:pt x="211" y="479"/>
                      </a:lnTo>
                      <a:lnTo>
                        <a:pt x="210" y="479"/>
                      </a:lnTo>
                      <a:lnTo>
                        <a:pt x="209" y="478"/>
                      </a:lnTo>
                      <a:lnTo>
                        <a:pt x="208" y="479"/>
                      </a:lnTo>
                      <a:lnTo>
                        <a:pt x="206" y="479"/>
                      </a:lnTo>
                      <a:lnTo>
                        <a:pt x="206" y="478"/>
                      </a:lnTo>
                      <a:lnTo>
                        <a:pt x="206" y="477"/>
                      </a:lnTo>
                      <a:lnTo>
                        <a:pt x="205" y="477"/>
                      </a:lnTo>
                      <a:lnTo>
                        <a:pt x="204" y="476"/>
                      </a:lnTo>
                      <a:lnTo>
                        <a:pt x="204" y="477"/>
                      </a:lnTo>
                      <a:lnTo>
                        <a:pt x="203" y="476"/>
                      </a:lnTo>
                      <a:lnTo>
                        <a:pt x="202" y="475"/>
                      </a:lnTo>
                      <a:lnTo>
                        <a:pt x="202" y="474"/>
                      </a:lnTo>
                      <a:lnTo>
                        <a:pt x="201" y="474"/>
                      </a:lnTo>
                      <a:lnTo>
                        <a:pt x="200" y="474"/>
                      </a:lnTo>
                      <a:lnTo>
                        <a:pt x="200" y="473"/>
                      </a:lnTo>
                      <a:lnTo>
                        <a:pt x="199" y="472"/>
                      </a:lnTo>
                      <a:lnTo>
                        <a:pt x="199" y="471"/>
                      </a:lnTo>
                      <a:lnTo>
                        <a:pt x="198" y="471"/>
                      </a:lnTo>
                      <a:lnTo>
                        <a:pt x="197" y="470"/>
                      </a:lnTo>
                      <a:lnTo>
                        <a:pt x="197" y="469"/>
                      </a:lnTo>
                      <a:lnTo>
                        <a:pt x="197" y="468"/>
                      </a:lnTo>
                      <a:lnTo>
                        <a:pt x="196" y="468"/>
                      </a:lnTo>
                      <a:lnTo>
                        <a:pt x="196" y="467"/>
                      </a:lnTo>
                      <a:lnTo>
                        <a:pt x="195" y="467"/>
                      </a:lnTo>
                      <a:lnTo>
                        <a:pt x="194" y="466"/>
                      </a:lnTo>
                      <a:lnTo>
                        <a:pt x="193" y="466"/>
                      </a:lnTo>
                      <a:lnTo>
                        <a:pt x="192" y="466"/>
                      </a:lnTo>
                      <a:lnTo>
                        <a:pt x="192" y="465"/>
                      </a:lnTo>
                      <a:lnTo>
                        <a:pt x="191" y="466"/>
                      </a:lnTo>
                      <a:lnTo>
                        <a:pt x="190" y="465"/>
                      </a:lnTo>
                      <a:lnTo>
                        <a:pt x="190" y="464"/>
                      </a:lnTo>
                      <a:lnTo>
                        <a:pt x="189" y="465"/>
                      </a:lnTo>
                      <a:lnTo>
                        <a:pt x="188" y="464"/>
                      </a:lnTo>
                      <a:lnTo>
                        <a:pt x="187" y="464"/>
                      </a:lnTo>
                      <a:lnTo>
                        <a:pt x="187" y="463"/>
                      </a:lnTo>
                      <a:lnTo>
                        <a:pt x="186" y="462"/>
                      </a:lnTo>
                      <a:lnTo>
                        <a:pt x="187" y="462"/>
                      </a:lnTo>
                      <a:lnTo>
                        <a:pt x="188" y="462"/>
                      </a:lnTo>
                      <a:lnTo>
                        <a:pt x="187" y="461"/>
                      </a:lnTo>
                      <a:lnTo>
                        <a:pt x="187" y="460"/>
                      </a:lnTo>
                      <a:lnTo>
                        <a:pt x="187" y="459"/>
                      </a:lnTo>
                      <a:lnTo>
                        <a:pt x="187" y="458"/>
                      </a:lnTo>
                      <a:lnTo>
                        <a:pt x="188" y="457"/>
                      </a:lnTo>
                      <a:lnTo>
                        <a:pt x="188" y="456"/>
                      </a:lnTo>
                      <a:lnTo>
                        <a:pt x="189" y="457"/>
                      </a:lnTo>
                      <a:lnTo>
                        <a:pt x="190" y="457"/>
                      </a:lnTo>
                      <a:lnTo>
                        <a:pt x="191" y="457"/>
                      </a:lnTo>
                      <a:lnTo>
                        <a:pt x="192" y="457"/>
                      </a:lnTo>
                      <a:lnTo>
                        <a:pt x="193" y="457"/>
                      </a:lnTo>
                      <a:lnTo>
                        <a:pt x="193" y="458"/>
                      </a:lnTo>
                      <a:lnTo>
                        <a:pt x="194" y="458"/>
                      </a:lnTo>
                      <a:lnTo>
                        <a:pt x="195" y="460"/>
                      </a:lnTo>
                      <a:lnTo>
                        <a:pt x="196" y="459"/>
                      </a:lnTo>
                      <a:lnTo>
                        <a:pt x="196" y="458"/>
                      </a:lnTo>
                      <a:lnTo>
                        <a:pt x="197" y="458"/>
                      </a:lnTo>
                      <a:lnTo>
                        <a:pt x="198" y="458"/>
                      </a:lnTo>
                      <a:lnTo>
                        <a:pt x="198" y="457"/>
                      </a:lnTo>
                      <a:lnTo>
                        <a:pt x="197" y="457"/>
                      </a:lnTo>
                      <a:lnTo>
                        <a:pt x="197" y="456"/>
                      </a:lnTo>
                      <a:lnTo>
                        <a:pt x="198" y="456"/>
                      </a:lnTo>
                      <a:lnTo>
                        <a:pt x="199" y="456"/>
                      </a:lnTo>
                      <a:lnTo>
                        <a:pt x="199" y="455"/>
                      </a:lnTo>
                      <a:lnTo>
                        <a:pt x="200" y="456"/>
                      </a:lnTo>
                      <a:lnTo>
                        <a:pt x="200" y="455"/>
                      </a:lnTo>
                      <a:lnTo>
                        <a:pt x="201" y="454"/>
                      </a:lnTo>
                      <a:lnTo>
                        <a:pt x="202" y="454"/>
                      </a:lnTo>
                      <a:lnTo>
                        <a:pt x="203" y="454"/>
                      </a:lnTo>
                      <a:lnTo>
                        <a:pt x="204" y="453"/>
                      </a:lnTo>
                      <a:lnTo>
                        <a:pt x="204" y="452"/>
                      </a:lnTo>
                      <a:lnTo>
                        <a:pt x="203" y="451"/>
                      </a:lnTo>
                      <a:lnTo>
                        <a:pt x="204" y="451"/>
                      </a:lnTo>
                      <a:lnTo>
                        <a:pt x="204" y="450"/>
                      </a:lnTo>
                      <a:lnTo>
                        <a:pt x="203" y="449"/>
                      </a:lnTo>
                      <a:lnTo>
                        <a:pt x="202" y="449"/>
                      </a:lnTo>
                      <a:lnTo>
                        <a:pt x="202" y="448"/>
                      </a:lnTo>
                      <a:lnTo>
                        <a:pt x="202" y="447"/>
                      </a:lnTo>
                      <a:lnTo>
                        <a:pt x="202" y="446"/>
                      </a:lnTo>
                      <a:lnTo>
                        <a:pt x="202" y="445"/>
                      </a:lnTo>
                      <a:lnTo>
                        <a:pt x="203" y="445"/>
                      </a:lnTo>
                      <a:lnTo>
                        <a:pt x="202" y="443"/>
                      </a:lnTo>
                      <a:lnTo>
                        <a:pt x="203" y="443"/>
                      </a:lnTo>
                      <a:lnTo>
                        <a:pt x="204" y="442"/>
                      </a:lnTo>
                      <a:lnTo>
                        <a:pt x="204" y="441"/>
                      </a:lnTo>
                      <a:lnTo>
                        <a:pt x="204" y="440"/>
                      </a:lnTo>
                      <a:lnTo>
                        <a:pt x="205" y="440"/>
                      </a:lnTo>
                      <a:lnTo>
                        <a:pt x="205" y="439"/>
                      </a:lnTo>
                      <a:lnTo>
                        <a:pt x="206" y="438"/>
                      </a:lnTo>
                      <a:lnTo>
                        <a:pt x="207" y="437"/>
                      </a:lnTo>
                      <a:lnTo>
                        <a:pt x="208" y="437"/>
                      </a:lnTo>
                      <a:lnTo>
                        <a:pt x="209" y="436"/>
                      </a:lnTo>
                      <a:lnTo>
                        <a:pt x="209" y="435"/>
                      </a:lnTo>
                      <a:lnTo>
                        <a:pt x="210" y="435"/>
                      </a:lnTo>
                      <a:lnTo>
                        <a:pt x="210" y="434"/>
                      </a:lnTo>
                      <a:lnTo>
                        <a:pt x="211" y="434"/>
                      </a:lnTo>
                      <a:lnTo>
                        <a:pt x="211" y="433"/>
                      </a:lnTo>
                      <a:lnTo>
                        <a:pt x="210" y="433"/>
                      </a:lnTo>
                      <a:lnTo>
                        <a:pt x="211" y="432"/>
                      </a:lnTo>
                      <a:lnTo>
                        <a:pt x="211" y="431"/>
                      </a:lnTo>
                      <a:lnTo>
                        <a:pt x="211" y="430"/>
                      </a:lnTo>
                      <a:lnTo>
                        <a:pt x="212" y="429"/>
                      </a:lnTo>
                      <a:lnTo>
                        <a:pt x="211" y="428"/>
                      </a:lnTo>
                      <a:lnTo>
                        <a:pt x="210" y="428"/>
                      </a:lnTo>
                      <a:lnTo>
                        <a:pt x="209" y="427"/>
                      </a:lnTo>
                      <a:lnTo>
                        <a:pt x="209" y="428"/>
                      </a:lnTo>
                      <a:lnTo>
                        <a:pt x="208" y="428"/>
                      </a:lnTo>
                      <a:lnTo>
                        <a:pt x="208" y="427"/>
                      </a:lnTo>
                      <a:lnTo>
                        <a:pt x="207" y="427"/>
                      </a:lnTo>
                      <a:lnTo>
                        <a:pt x="207" y="426"/>
                      </a:lnTo>
                      <a:lnTo>
                        <a:pt x="207" y="425"/>
                      </a:lnTo>
                      <a:lnTo>
                        <a:pt x="208" y="424"/>
                      </a:lnTo>
                      <a:lnTo>
                        <a:pt x="208" y="423"/>
                      </a:lnTo>
                      <a:lnTo>
                        <a:pt x="207" y="423"/>
                      </a:lnTo>
                      <a:lnTo>
                        <a:pt x="207" y="422"/>
                      </a:lnTo>
                      <a:lnTo>
                        <a:pt x="207" y="421"/>
                      </a:lnTo>
                      <a:lnTo>
                        <a:pt x="207" y="420"/>
                      </a:lnTo>
                      <a:lnTo>
                        <a:pt x="207" y="418"/>
                      </a:lnTo>
                      <a:lnTo>
                        <a:pt x="207" y="417"/>
                      </a:lnTo>
                      <a:lnTo>
                        <a:pt x="206" y="416"/>
                      </a:lnTo>
                      <a:lnTo>
                        <a:pt x="205" y="416"/>
                      </a:lnTo>
                      <a:lnTo>
                        <a:pt x="205" y="415"/>
                      </a:lnTo>
                      <a:lnTo>
                        <a:pt x="204" y="415"/>
                      </a:lnTo>
                      <a:lnTo>
                        <a:pt x="203" y="414"/>
                      </a:lnTo>
                      <a:lnTo>
                        <a:pt x="203" y="413"/>
                      </a:lnTo>
                      <a:lnTo>
                        <a:pt x="202" y="413"/>
                      </a:lnTo>
                      <a:lnTo>
                        <a:pt x="202" y="412"/>
                      </a:lnTo>
                      <a:lnTo>
                        <a:pt x="201" y="412"/>
                      </a:lnTo>
                      <a:lnTo>
                        <a:pt x="202" y="410"/>
                      </a:lnTo>
                      <a:lnTo>
                        <a:pt x="201" y="409"/>
                      </a:lnTo>
                      <a:lnTo>
                        <a:pt x="200" y="409"/>
                      </a:lnTo>
                      <a:lnTo>
                        <a:pt x="200" y="408"/>
                      </a:lnTo>
                      <a:lnTo>
                        <a:pt x="201" y="409"/>
                      </a:lnTo>
                      <a:lnTo>
                        <a:pt x="201" y="407"/>
                      </a:lnTo>
                      <a:lnTo>
                        <a:pt x="201" y="406"/>
                      </a:lnTo>
                      <a:lnTo>
                        <a:pt x="201" y="405"/>
                      </a:lnTo>
                      <a:lnTo>
                        <a:pt x="201" y="404"/>
                      </a:lnTo>
                      <a:lnTo>
                        <a:pt x="200" y="404"/>
                      </a:lnTo>
                      <a:lnTo>
                        <a:pt x="200" y="403"/>
                      </a:lnTo>
                      <a:lnTo>
                        <a:pt x="199" y="402"/>
                      </a:lnTo>
                      <a:lnTo>
                        <a:pt x="199" y="401"/>
                      </a:lnTo>
                      <a:lnTo>
                        <a:pt x="198" y="401"/>
                      </a:lnTo>
                      <a:lnTo>
                        <a:pt x="198" y="400"/>
                      </a:lnTo>
                      <a:lnTo>
                        <a:pt x="197" y="400"/>
                      </a:lnTo>
                      <a:lnTo>
                        <a:pt x="196" y="399"/>
                      </a:lnTo>
                      <a:lnTo>
                        <a:pt x="195" y="399"/>
                      </a:lnTo>
                      <a:lnTo>
                        <a:pt x="194" y="398"/>
                      </a:lnTo>
                      <a:lnTo>
                        <a:pt x="193" y="397"/>
                      </a:lnTo>
                      <a:lnTo>
                        <a:pt x="193" y="396"/>
                      </a:lnTo>
                      <a:lnTo>
                        <a:pt x="193" y="395"/>
                      </a:lnTo>
                      <a:lnTo>
                        <a:pt x="193" y="394"/>
                      </a:lnTo>
                      <a:lnTo>
                        <a:pt x="193" y="393"/>
                      </a:lnTo>
                      <a:lnTo>
                        <a:pt x="193" y="392"/>
                      </a:lnTo>
                      <a:lnTo>
                        <a:pt x="193" y="390"/>
                      </a:lnTo>
                      <a:lnTo>
                        <a:pt x="192" y="390"/>
                      </a:lnTo>
                      <a:lnTo>
                        <a:pt x="192" y="389"/>
                      </a:lnTo>
                      <a:lnTo>
                        <a:pt x="191" y="388"/>
                      </a:lnTo>
                      <a:lnTo>
                        <a:pt x="190" y="387"/>
                      </a:lnTo>
                      <a:lnTo>
                        <a:pt x="190" y="385"/>
                      </a:lnTo>
                      <a:lnTo>
                        <a:pt x="190" y="384"/>
                      </a:lnTo>
                      <a:lnTo>
                        <a:pt x="190" y="383"/>
                      </a:lnTo>
                      <a:lnTo>
                        <a:pt x="189" y="383"/>
                      </a:lnTo>
                      <a:lnTo>
                        <a:pt x="190" y="382"/>
                      </a:lnTo>
                      <a:lnTo>
                        <a:pt x="190" y="380"/>
                      </a:lnTo>
                      <a:lnTo>
                        <a:pt x="190" y="378"/>
                      </a:lnTo>
                      <a:lnTo>
                        <a:pt x="190" y="377"/>
                      </a:lnTo>
                      <a:lnTo>
                        <a:pt x="190" y="376"/>
                      </a:lnTo>
                      <a:lnTo>
                        <a:pt x="191" y="376"/>
                      </a:lnTo>
                      <a:lnTo>
                        <a:pt x="191" y="375"/>
                      </a:lnTo>
                      <a:lnTo>
                        <a:pt x="191" y="374"/>
                      </a:lnTo>
                      <a:lnTo>
                        <a:pt x="190" y="374"/>
                      </a:lnTo>
                      <a:lnTo>
                        <a:pt x="190" y="373"/>
                      </a:lnTo>
                      <a:lnTo>
                        <a:pt x="190" y="372"/>
                      </a:lnTo>
                      <a:lnTo>
                        <a:pt x="189" y="371"/>
                      </a:lnTo>
                      <a:lnTo>
                        <a:pt x="188" y="369"/>
                      </a:lnTo>
                      <a:lnTo>
                        <a:pt x="187" y="369"/>
                      </a:lnTo>
                      <a:lnTo>
                        <a:pt x="187" y="370"/>
                      </a:lnTo>
                      <a:lnTo>
                        <a:pt x="186" y="370"/>
                      </a:lnTo>
                      <a:lnTo>
                        <a:pt x="185" y="370"/>
                      </a:lnTo>
                      <a:lnTo>
                        <a:pt x="185" y="369"/>
                      </a:lnTo>
                      <a:lnTo>
                        <a:pt x="185" y="368"/>
                      </a:lnTo>
                      <a:lnTo>
                        <a:pt x="185" y="367"/>
                      </a:lnTo>
                      <a:lnTo>
                        <a:pt x="185" y="366"/>
                      </a:lnTo>
                      <a:lnTo>
                        <a:pt x="184" y="365"/>
                      </a:lnTo>
                      <a:lnTo>
                        <a:pt x="184" y="364"/>
                      </a:lnTo>
                      <a:lnTo>
                        <a:pt x="185" y="363"/>
                      </a:lnTo>
                      <a:lnTo>
                        <a:pt x="185" y="362"/>
                      </a:lnTo>
                      <a:lnTo>
                        <a:pt x="185" y="361"/>
                      </a:lnTo>
                      <a:lnTo>
                        <a:pt x="185" y="360"/>
                      </a:lnTo>
                      <a:lnTo>
                        <a:pt x="185" y="359"/>
                      </a:lnTo>
                      <a:lnTo>
                        <a:pt x="185" y="358"/>
                      </a:lnTo>
                      <a:lnTo>
                        <a:pt x="185" y="357"/>
                      </a:lnTo>
                      <a:lnTo>
                        <a:pt x="185" y="356"/>
                      </a:lnTo>
                      <a:lnTo>
                        <a:pt x="184" y="354"/>
                      </a:lnTo>
                      <a:lnTo>
                        <a:pt x="184" y="352"/>
                      </a:lnTo>
                      <a:lnTo>
                        <a:pt x="184" y="351"/>
                      </a:lnTo>
                      <a:lnTo>
                        <a:pt x="184" y="350"/>
                      </a:lnTo>
                      <a:lnTo>
                        <a:pt x="185" y="350"/>
                      </a:lnTo>
                      <a:lnTo>
                        <a:pt x="185" y="349"/>
                      </a:lnTo>
                      <a:lnTo>
                        <a:pt x="186" y="348"/>
                      </a:lnTo>
                      <a:lnTo>
                        <a:pt x="187" y="347"/>
                      </a:lnTo>
                      <a:lnTo>
                        <a:pt x="188" y="345"/>
                      </a:lnTo>
                      <a:lnTo>
                        <a:pt x="190" y="344"/>
                      </a:lnTo>
                      <a:lnTo>
                        <a:pt x="190" y="343"/>
                      </a:lnTo>
                      <a:lnTo>
                        <a:pt x="190" y="341"/>
                      </a:lnTo>
                      <a:lnTo>
                        <a:pt x="190" y="340"/>
                      </a:lnTo>
                      <a:lnTo>
                        <a:pt x="188" y="339"/>
                      </a:lnTo>
                      <a:lnTo>
                        <a:pt x="188" y="338"/>
                      </a:lnTo>
                      <a:lnTo>
                        <a:pt x="188" y="337"/>
                      </a:lnTo>
                      <a:lnTo>
                        <a:pt x="189" y="335"/>
                      </a:lnTo>
                      <a:lnTo>
                        <a:pt x="189" y="334"/>
                      </a:lnTo>
                      <a:lnTo>
                        <a:pt x="189" y="333"/>
                      </a:lnTo>
                      <a:lnTo>
                        <a:pt x="190" y="332"/>
                      </a:lnTo>
                      <a:lnTo>
                        <a:pt x="191" y="332"/>
                      </a:lnTo>
                      <a:lnTo>
                        <a:pt x="191" y="331"/>
                      </a:lnTo>
                      <a:lnTo>
                        <a:pt x="191" y="330"/>
                      </a:lnTo>
                      <a:lnTo>
                        <a:pt x="191" y="329"/>
                      </a:lnTo>
                      <a:lnTo>
                        <a:pt x="191" y="328"/>
                      </a:lnTo>
                      <a:lnTo>
                        <a:pt x="190" y="328"/>
                      </a:lnTo>
                      <a:lnTo>
                        <a:pt x="190" y="327"/>
                      </a:lnTo>
                      <a:lnTo>
                        <a:pt x="189" y="326"/>
                      </a:lnTo>
                      <a:lnTo>
                        <a:pt x="188" y="325"/>
                      </a:lnTo>
                      <a:lnTo>
                        <a:pt x="189" y="324"/>
                      </a:lnTo>
                      <a:lnTo>
                        <a:pt x="188" y="323"/>
                      </a:lnTo>
                      <a:lnTo>
                        <a:pt x="189" y="322"/>
                      </a:lnTo>
                      <a:lnTo>
                        <a:pt x="189" y="321"/>
                      </a:lnTo>
                      <a:lnTo>
                        <a:pt x="189" y="320"/>
                      </a:lnTo>
                      <a:lnTo>
                        <a:pt x="188" y="320"/>
                      </a:lnTo>
                      <a:lnTo>
                        <a:pt x="187" y="321"/>
                      </a:lnTo>
                      <a:lnTo>
                        <a:pt x="185" y="321"/>
                      </a:lnTo>
                      <a:lnTo>
                        <a:pt x="184" y="320"/>
                      </a:lnTo>
                      <a:lnTo>
                        <a:pt x="183" y="318"/>
                      </a:lnTo>
                      <a:lnTo>
                        <a:pt x="183" y="316"/>
                      </a:lnTo>
                      <a:lnTo>
                        <a:pt x="182" y="314"/>
                      </a:lnTo>
                      <a:lnTo>
                        <a:pt x="182" y="313"/>
                      </a:lnTo>
                      <a:lnTo>
                        <a:pt x="180" y="310"/>
                      </a:lnTo>
                      <a:lnTo>
                        <a:pt x="179" y="306"/>
                      </a:lnTo>
                      <a:lnTo>
                        <a:pt x="179" y="305"/>
                      </a:lnTo>
                      <a:lnTo>
                        <a:pt x="179" y="304"/>
                      </a:lnTo>
                      <a:lnTo>
                        <a:pt x="179" y="303"/>
                      </a:lnTo>
                      <a:lnTo>
                        <a:pt x="178" y="302"/>
                      </a:lnTo>
                      <a:lnTo>
                        <a:pt x="178" y="301"/>
                      </a:lnTo>
                      <a:lnTo>
                        <a:pt x="178" y="300"/>
                      </a:lnTo>
                      <a:lnTo>
                        <a:pt x="177" y="300"/>
                      </a:lnTo>
                      <a:lnTo>
                        <a:pt x="177" y="298"/>
                      </a:lnTo>
                      <a:lnTo>
                        <a:pt x="177" y="297"/>
                      </a:lnTo>
                      <a:lnTo>
                        <a:pt x="177" y="296"/>
                      </a:lnTo>
                      <a:lnTo>
                        <a:pt x="176" y="296"/>
                      </a:lnTo>
                      <a:lnTo>
                        <a:pt x="176" y="294"/>
                      </a:lnTo>
                      <a:lnTo>
                        <a:pt x="175" y="294"/>
                      </a:lnTo>
                      <a:lnTo>
                        <a:pt x="175" y="293"/>
                      </a:lnTo>
                      <a:lnTo>
                        <a:pt x="174" y="293"/>
                      </a:lnTo>
                      <a:lnTo>
                        <a:pt x="172" y="293"/>
                      </a:lnTo>
                      <a:lnTo>
                        <a:pt x="172" y="292"/>
                      </a:lnTo>
                      <a:lnTo>
                        <a:pt x="171" y="291"/>
                      </a:lnTo>
                      <a:lnTo>
                        <a:pt x="170" y="290"/>
                      </a:lnTo>
                      <a:lnTo>
                        <a:pt x="169" y="290"/>
                      </a:lnTo>
                      <a:lnTo>
                        <a:pt x="168" y="289"/>
                      </a:lnTo>
                      <a:lnTo>
                        <a:pt x="168" y="288"/>
                      </a:lnTo>
                      <a:lnTo>
                        <a:pt x="168" y="287"/>
                      </a:lnTo>
                      <a:lnTo>
                        <a:pt x="167" y="286"/>
                      </a:lnTo>
                      <a:lnTo>
                        <a:pt x="165" y="284"/>
                      </a:lnTo>
                      <a:lnTo>
                        <a:pt x="165" y="283"/>
                      </a:lnTo>
                      <a:lnTo>
                        <a:pt x="164" y="283"/>
                      </a:lnTo>
                      <a:lnTo>
                        <a:pt x="163" y="283"/>
                      </a:lnTo>
                      <a:lnTo>
                        <a:pt x="163" y="282"/>
                      </a:lnTo>
                      <a:lnTo>
                        <a:pt x="163" y="281"/>
                      </a:lnTo>
                      <a:lnTo>
                        <a:pt x="164" y="280"/>
                      </a:lnTo>
                      <a:lnTo>
                        <a:pt x="164" y="279"/>
                      </a:lnTo>
                      <a:lnTo>
                        <a:pt x="165" y="278"/>
                      </a:lnTo>
                      <a:lnTo>
                        <a:pt x="166" y="277"/>
                      </a:lnTo>
                      <a:lnTo>
                        <a:pt x="167" y="276"/>
                      </a:lnTo>
                      <a:lnTo>
                        <a:pt x="168" y="275"/>
                      </a:lnTo>
                      <a:lnTo>
                        <a:pt x="169" y="274"/>
                      </a:lnTo>
                      <a:lnTo>
                        <a:pt x="170" y="274"/>
                      </a:lnTo>
                      <a:lnTo>
                        <a:pt x="170" y="273"/>
                      </a:lnTo>
                      <a:lnTo>
                        <a:pt x="170" y="270"/>
                      </a:lnTo>
                      <a:lnTo>
                        <a:pt x="170" y="269"/>
                      </a:lnTo>
                      <a:lnTo>
                        <a:pt x="169" y="267"/>
                      </a:lnTo>
                      <a:lnTo>
                        <a:pt x="169" y="266"/>
                      </a:lnTo>
                      <a:lnTo>
                        <a:pt x="169" y="265"/>
                      </a:lnTo>
                      <a:lnTo>
                        <a:pt x="170" y="265"/>
                      </a:lnTo>
                      <a:lnTo>
                        <a:pt x="170" y="263"/>
                      </a:lnTo>
                      <a:lnTo>
                        <a:pt x="171" y="262"/>
                      </a:lnTo>
                      <a:lnTo>
                        <a:pt x="171" y="260"/>
                      </a:lnTo>
                      <a:lnTo>
                        <a:pt x="172" y="259"/>
                      </a:lnTo>
                      <a:lnTo>
                        <a:pt x="172" y="258"/>
                      </a:lnTo>
                      <a:lnTo>
                        <a:pt x="172" y="257"/>
                      </a:lnTo>
                      <a:lnTo>
                        <a:pt x="172" y="256"/>
                      </a:lnTo>
                      <a:lnTo>
                        <a:pt x="171" y="255"/>
                      </a:lnTo>
                      <a:lnTo>
                        <a:pt x="170" y="255"/>
                      </a:lnTo>
                      <a:lnTo>
                        <a:pt x="170" y="254"/>
                      </a:lnTo>
                      <a:lnTo>
                        <a:pt x="169" y="254"/>
                      </a:lnTo>
                      <a:lnTo>
                        <a:pt x="167" y="253"/>
                      </a:lnTo>
                      <a:lnTo>
                        <a:pt x="165" y="253"/>
                      </a:lnTo>
                      <a:lnTo>
                        <a:pt x="165" y="252"/>
                      </a:lnTo>
                      <a:lnTo>
                        <a:pt x="164" y="252"/>
                      </a:lnTo>
                      <a:lnTo>
                        <a:pt x="163" y="252"/>
                      </a:lnTo>
                      <a:lnTo>
                        <a:pt x="162" y="251"/>
                      </a:lnTo>
                      <a:lnTo>
                        <a:pt x="161" y="250"/>
                      </a:lnTo>
                      <a:lnTo>
                        <a:pt x="159" y="250"/>
                      </a:lnTo>
                      <a:lnTo>
                        <a:pt x="158" y="250"/>
                      </a:lnTo>
                      <a:lnTo>
                        <a:pt x="155" y="250"/>
                      </a:lnTo>
                      <a:lnTo>
                        <a:pt x="154" y="249"/>
                      </a:lnTo>
                      <a:lnTo>
                        <a:pt x="153" y="249"/>
                      </a:lnTo>
                      <a:lnTo>
                        <a:pt x="151" y="249"/>
                      </a:lnTo>
                      <a:lnTo>
                        <a:pt x="150" y="250"/>
                      </a:lnTo>
                      <a:lnTo>
                        <a:pt x="149" y="250"/>
                      </a:lnTo>
                      <a:lnTo>
                        <a:pt x="148" y="250"/>
                      </a:lnTo>
                      <a:lnTo>
                        <a:pt x="147" y="251"/>
                      </a:lnTo>
                      <a:lnTo>
                        <a:pt x="146" y="250"/>
                      </a:lnTo>
                      <a:lnTo>
                        <a:pt x="145" y="250"/>
                      </a:lnTo>
                      <a:lnTo>
                        <a:pt x="143" y="249"/>
                      </a:lnTo>
                      <a:lnTo>
                        <a:pt x="142" y="248"/>
                      </a:lnTo>
                      <a:lnTo>
                        <a:pt x="141" y="247"/>
                      </a:lnTo>
                      <a:lnTo>
                        <a:pt x="140" y="246"/>
                      </a:lnTo>
                      <a:lnTo>
                        <a:pt x="139" y="245"/>
                      </a:lnTo>
                      <a:lnTo>
                        <a:pt x="138" y="244"/>
                      </a:lnTo>
                      <a:lnTo>
                        <a:pt x="138" y="243"/>
                      </a:lnTo>
                      <a:lnTo>
                        <a:pt x="138" y="242"/>
                      </a:lnTo>
                      <a:lnTo>
                        <a:pt x="137" y="241"/>
                      </a:lnTo>
                      <a:lnTo>
                        <a:pt x="138" y="240"/>
                      </a:lnTo>
                      <a:lnTo>
                        <a:pt x="138" y="239"/>
                      </a:lnTo>
                      <a:lnTo>
                        <a:pt x="137" y="238"/>
                      </a:lnTo>
                      <a:lnTo>
                        <a:pt x="136" y="238"/>
                      </a:lnTo>
                      <a:lnTo>
                        <a:pt x="135" y="238"/>
                      </a:lnTo>
                      <a:lnTo>
                        <a:pt x="134" y="238"/>
                      </a:lnTo>
                      <a:lnTo>
                        <a:pt x="133" y="238"/>
                      </a:lnTo>
                      <a:lnTo>
                        <a:pt x="132" y="238"/>
                      </a:lnTo>
                      <a:lnTo>
                        <a:pt x="130" y="239"/>
                      </a:lnTo>
                      <a:lnTo>
                        <a:pt x="127" y="240"/>
                      </a:lnTo>
                      <a:lnTo>
                        <a:pt x="126" y="240"/>
                      </a:lnTo>
                      <a:lnTo>
                        <a:pt x="125" y="240"/>
                      </a:lnTo>
                      <a:lnTo>
                        <a:pt x="124" y="239"/>
                      </a:lnTo>
                      <a:lnTo>
                        <a:pt x="123" y="239"/>
                      </a:lnTo>
                      <a:lnTo>
                        <a:pt x="121" y="238"/>
                      </a:lnTo>
                      <a:lnTo>
                        <a:pt x="120" y="238"/>
                      </a:lnTo>
                      <a:lnTo>
                        <a:pt x="120" y="237"/>
                      </a:lnTo>
                      <a:lnTo>
                        <a:pt x="118" y="236"/>
                      </a:lnTo>
                      <a:lnTo>
                        <a:pt x="117" y="234"/>
                      </a:lnTo>
                      <a:lnTo>
                        <a:pt x="116" y="234"/>
                      </a:lnTo>
                      <a:lnTo>
                        <a:pt x="116" y="233"/>
                      </a:lnTo>
                      <a:lnTo>
                        <a:pt x="117" y="232"/>
                      </a:lnTo>
                      <a:lnTo>
                        <a:pt x="117" y="231"/>
                      </a:lnTo>
                      <a:lnTo>
                        <a:pt x="118" y="230"/>
                      </a:lnTo>
                      <a:lnTo>
                        <a:pt x="118" y="228"/>
                      </a:lnTo>
                      <a:lnTo>
                        <a:pt x="118" y="227"/>
                      </a:lnTo>
                      <a:lnTo>
                        <a:pt x="118" y="226"/>
                      </a:lnTo>
                      <a:lnTo>
                        <a:pt x="117" y="226"/>
                      </a:lnTo>
                      <a:lnTo>
                        <a:pt x="117" y="225"/>
                      </a:lnTo>
                      <a:lnTo>
                        <a:pt x="117" y="224"/>
                      </a:lnTo>
                      <a:lnTo>
                        <a:pt x="118" y="222"/>
                      </a:lnTo>
                      <a:lnTo>
                        <a:pt x="118" y="221"/>
                      </a:lnTo>
                      <a:lnTo>
                        <a:pt x="117" y="220"/>
                      </a:lnTo>
                      <a:lnTo>
                        <a:pt x="116" y="219"/>
                      </a:lnTo>
                      <a:lnTo>
                        <a:pt x="116" y="218"/>
                      </a:lnTo>
                      <a:lnTo>
                        <a:pt x="115" y="218"/>
                      </a:lnTo>
                      <a:lnTo>
                        <a:pt x="113" y="218"/>
                      </a:lnTo>
                      <a:lnTo>
                        <a:pt x="112" y="218"/>
                      </a:lnTo>
                      <a:lnTo>
                        <a:pt x="109" y="218"/>
                      </a:lnTo>
                      <a:lnTo>
                        <a:pt x="107" y="219"/>
                      </a:lnTo>
                      <a:lnTo>
                        <a:pt x="105" y="219"/>
                      </a:lnTo>
                      <a:lnTo>
                        <a:pt x="103" y="220"/>
                      </a:lnTo>
                      <a:lnTo>
                        <a:pt x="101" y="220"/>
                      </a:lnTo>
                      <a:lnTo>
                        <a:pt x="100" y="221"/>
                      </a:lnTo>
                      <a:lnTo>
                        <a:pt x="98" y="221"/>
                      </a:lnTo>
                      <a:lnTo>
                        <a:pt x="95" y="222"/>
                      </a:lnTo>
                      <a:lnTo>
                        <a:pt x="92" y="223"/>
                      </a:lnTo>
                      <a:lnTo>
                        <a:pt x="90" y="223"/>
                      </a:lnTo>
                      <a:lnTo>
                        <a:pt x="88" y="223"/>
                      </a:lnTo>
                      <a:lnTo>
                        <a:pt x="87" y="223"/>
                      </a:lnTo>
                      <a:lnTo>
                        <a:pt x="85" y="222"/>
                      </a:lnTo>
                      <a:lnTo>
                        <a:pt x="84" y="222"/>
                      </a:lnTo>
                      <a:lnTo>
                        <a:pt x="81" y="221"/>
                      </a:lnTo>
                      <a:lnTo>
                        <a:pt x="79" y="220"/>
                      </a:lnTo>
                      <a:lnTo>
                        <a:pt x="77" y="219"/>
                      </a:lnTo>
                      <a:lnTo>
                        <a:pt x="75" y="219"/>
                      </a:lnTo>
                      <a:lnTo>
                        <a:pt x="73" y="218"/>
                      </a:lnTo>
                      <a:lnTo>
                        <a:pt x="72" y="217"/>
                      </a:lnTo>
                      <a:lnTo>
                        <a:pt x="71" y="217"/>
                      </a:lnTo>
                      <a:lnTo>
                        <a:pt x="70" y="217"/>
                      </a:lnTo>
                      <a:lnTo>
                        <a:pt x="70" y="216"/>
                      </a:lnTo>
                      <a:lnTo>
                        <a:pt x="69" y="216"/>
                      </a:lnTo>
                      <a:lnTo>
                        <a:pt x="68" y="217"/>
                      </a:lnTo>
                      <a:lnTo>
                        <a:pt x="68" y="216"/>
                      </a:lnTo>
                      <a:lnTo>
                        <a:pt x="67" y="216"/>
                      </a:lnTo>
                      <a:lnTo>
                        <a:pt x="66" y="216"/>
                      </a:lnTo>
                      <a:lnTo>
                        <a:pt x="65" y="216"/>
                      </a:lnTo>
                      <a:lnTo>
                        <a:pt x="65" y="217"/>
                      </a:lnTo>
                      <a:lnTo>
                        <a:pt x="65" y="216"/>
                      </a:lnTo>
                      <a:lnTo>
                        <a:pt x="64" y="216"/>
                      </a:lnTo>
                      <a:lnTo>
                        <a:pt x="64" y="215"/>
                      </a:lnTo>
                      <a:lnTo>
                        <a:pt x="63" y="215"/>
                      </a:lnTo>
                      <a:lnTo>
                        <a:pt x="63" y="214"/>
                      </a:lnTo>
                      <a:lnTo>
                        <a:pt x="62" y="214"/>
                      </a:lnTo>
                      <a:lnTo>
                        <a:pt x="62" y="213"/>
                      </a:lnTo>
                      <a:lnTo>
                        <a:pt x="63" y="212"/>
                      </a:lnTo>
                      <a:lnTo>
                        <a:pt x="63" y="211"/>
                      </a:lnTo>
                      <a:lnTo>
                        <a:pt x="63" y="210"/>
                      </a:lnTo>
                      <a:lnTo>
                        <a:pt x="63" y="209"/>
                      </a:lnTo>
                      <a:lnTo>
                        <a:pt x="63" y="208"/>
                      </a:lnTo>
                      <a:lnTo>
                        <a:pt x="64" y="208"/>
                      </a:lnTo>
                      <a:lnTo>
                        <a:pt x="65" y="207"/>
                      </a:lnTo>
                      <a:lnTo>
                        <a:pt x="66" y="206"/>
                      </a:lnTo>
                      <a:lnTo>
                        <a:pt x="66" y="205"/>
                      </a:lnTo>
                      <a:lnTo>
                        <a:pt x="66" y="204"/>
                      </a:lnTo>
                      <a:lnTo>
                        <a:pt x="67" y="204"/>
                      </a:lnTo>
                      <a:lnTo>
                        <a:pt x="68" y="203"/>
                      </a:lnTo>
                      <a:lnTo>
                        <a:pt x="68" y="202"/>
                      </a:lnTo>
                      <a:lnTo>
                        <a:pt x="68" y="201"/>
                      </a:lnTo>
                      <a:lnTo>
                        <a:pt x="67" y="201"/>
                      </a:lnTo>
                      <a:lnTo>
                        <a:pt x="68" y="201"/>
                      </a:lnTo>
                      <a:lnTo>
                        <a:pt x="68" y="200"/>
                      </a:lnTo>
                      <a:lnTo>
                        <a:pt x="67" y="199"/>
                      </a:lnTo>
                      <a:lnTo>
                        <a:pt x="66" y="199"/>
                      </a:lnTo>
                      <a:lnTo>
                        <a:pt x="66" y="198"/>
                      </a:lnTo>
                      <a:lnTo>
                        <a:pt x="67" y="198"/>
                      </a:lnTo>
                      <a:lnTo>
                        <a:pt x="68" y="198"/>
                      </a:lnTo>
                      <a:lnTo>
                        <a:pt x="68" y="197"/>
                      </a:lnTo>
                      <a:lnTo>
                        <a:pt x="68" y="196"/>
                      </a:lnTo>
                      <a:lnTo>
                        <a:pt x="67" y="196"/>
                      </a:lnTo>
                      <a:lnTo>
                        <a:pt x="67" y="194"/>
                      </a:lnTo>
                      <a:lnTo>
                        <a:pt x="67" y="193"/>
                      </a:lnTo>
                      <a:lnTo>
                        <a:pt x="66" y="193"/>
                      </a:lnTo>
                      <a:lnTo>
                        <a:pt x="66" y="192"/>
                      </a:lnTo>
                      <a:lnTo>
                        <a:pt x="65" y="191"/>
                      </a:lnTo>
                      <a:lnTo>
                        <a:pt x="66" y="191"/>
                      </a:lnTo>
                      <a:lnTo>
                        <a:pt x="65" y="191"/>
                      </a:lnTo>
                      <a:lnTo>
                        <a:pt x="66" y="191"/>
                      </a:lnTo>
                      <a:lnTo>
                        <a:pt x="66" y="190"/>
                      </a:lnTo>
                      <a:lnTo>
                        <a:pt x="65" y="189"/>
                      </a:lnTo>
                      <a:lnTo>
                        <a:pt x="64" y="189"/>
                      </a:lnTo>
                      <a:lnTo>
                        <a:pt x="63" y="189"/>
                      </a:lnTo>
                      <a:lnTo>
                        <a:pt x="63" y="188"/>
                      </a:lnTo>
                      <a:lnTo>
                        <a:pt x="62" y="188"/>
                      </a:lnTo>
                      <a:lnTo>
                        <a:pt x="62" y="187"/>
                      </a:lnTo>
                      <a:lnTo>
                        <a:pt x="61" y="186"/>
                      </a:lnTo>
                      <a:lnTo>
                        <a:pt x="61" y="185"/>
                      </a:lnTo>
                      <a:lnTo>
                        <a:pt x="61" y="182"/>
                      </a:lnTo>
                      <a:lnTo>
                        <a:pt x="61" y="181"/>
                      </a:lnTo>
                      <a:lnTo>
                        <a:pt x="59" y="180"/>
                      </a:lnTo>
                      <a:lnTo>
                        <a:pt x="58" y="180"/>
                      </a:lnTo>
                      <a:lnTo>
                        <a:pt x="58" y="179"/>
                      </a:lnTo>
                      <a:lnTo>
                        <a:pt x="56" y="178"/>
                      </a:lnTo>
                      <a:lnTo>
                        <a:pt x="56" y="176"/>
                      </a:lnTo>
                      <a:lnTo>
                        <a:pt x="56" y="175"/>
                      </a:lnTo>
                      <a:lnTo>
                        <a:pt x="55" y="175"/>
                      </a:lnTo>
                      <a:lnTo>
                        <a:pt x="54" y="174"/>
                      </a:lnTo>
                      <a:lnTo>
                        <a:pt x="53" y="172"/>
                      </a:lnTo>
                      <a:lnTo>
                        <a:pt x="52" y="171"/>
                      </a:lnTo>
                      <a:lnTo>
                        <a:pt x="51" y="171"/>
                      </a:lnTo>
                      <a:lnTo>
                        <a:pt x="51" y="170"/>
                      </a:lnTo>
                      <a:lnTo>
                        <a:pt x="50" y="169"/>
                      </a:lnTo>
                      <a:lnTo>
                        <a:pt x="49" y="169"/>
                      </a:lnTo>
                      <a:lnTo>
                        <a:pt x="48" y="168"/>
                      </a:lnTo>
                      <a:lnTo>
                        <a:pt x="48" y="167"/>
                      </a:lnTo>
                      <a:lnTo>
                        <a:pt x="48" y="166"/>
                      </a:lnTo>
                      <a:lnTo>
                        <a:pt x="48" y="165"/>
                      </a:lnTo>
                      <a:lnTo>
                        <a:pt x="49" y="165"/>
                      </a:lnTo>
                      <a:lnTo>
                        <a:pt x="49" y="164"/>
                      </a:lnTo>
                      <a:lnTo>
                        <a:pt x="50" y="163"/>
                      </a:lnTo>
                      <a:lnTo>
                        <a:pt x="50" y="162"/>
                      </a:lnTo>
                      <a:lnTo>
                        <a:pt x="50" y="161"/>
                      </a:lnTo>
                      <a:lnTo>
                        <a:pt x="49" y="159"/>
                      </a:lnTo>
                      <a:lnTo>
                        <a:pt x="49" y="158"/>
                      </a:lnTo>
                      <a:lnTo>
                        <a:pt x="49" y="157"/>
                      </a:lnTo>
                      <a:lnTo>
                        <a:pt x="47" y="153"/>
                      </a:lnTo>
                      <a:lnTo>
                        <a:pt x="47" y="152"/>
                      </a:lnTo>
                      <a:lnTo>
                        <a:pt x="47" y="151"/>
                      </a:lnTo>
                      <a:lnTo>
                        <a:pt x="48" y="148"/>
                      </a:lnTo>
                      <a:lnTo>
                        <a:pt x="48" y="147"/>
                      </a:lnTo>
                      <a:lnTo>
                        <a:pt x="46" y="146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7" y="142"/>
                      </a:lnTo>
                      <a:lnTo>
                        <a:pt x="50" y="140"/>
                      </a:lnTo>
                      <a:lnTo>
                        <a:pt x="51" y="139"/>
                      </a:lnTo>
                      <a:lnTo>
                        <a:pt x="51" y="138"/>
                      </a:lnTo>
                      <a:lnTo>
                        <a:pt x="52" y="137"/>
                      </a:lnTo>
                      <a:lnTo>
                        <a:pt x="51" y="136"/>
                      </a:lnTo>
                      <a:lnTo>
                        <a:pt x="52" y="135"/>
                      </a:lnTo>
                      <a:lnTo>
                        <a:pt x="52" y="134"/>
                      </a:lnTo>
                      <a:lnTo>
                        <a:pt x="51" y="133"/>
                      </a:lnTo>
                      <a:lnTo>
                        <a:pt x="51" y="132"/>
                      </a:lnTo>
                      <a:lnTo>
                        <a:pt x="50" y="131"/>
                      </a:lnTo>
                      <a:lnTo>
                        <a:pt x="47" y="129"/>
                      </a:lnTo>
                      <a:lnTo>
                        <a:pt x="47" y="128"/>
                      </a:lnTo>
                      <a:lnTo>
                        <a:pt x="46" y="128"/>
                      </a:lnTo>
                      <a:lnTo>
                        <a:pt x="46" y="127"/>
                      </a:lnTo>
                      <a:lnTo>
                        <a:pt x="44" y="126"/>
                      </a:lnTo>
                      <a:lnTo>
                        <a:pt x="44" y="125"/>
                      </a:lnTo>
                      <a:lnTo>
                        <a:pt x="43" y="124"/>
                      </a:lnTo>
                      <a:lnTo>
                        <a:pt x="43" y="123"/>
                      </a:lnTo>
                      <a:lnTo>
                        <a:pt x="41" y="121"/>
                      </a:lnTo>
                      <a:lnTo>
                        <a:pt x="40" y="121"/>
                      </a:lnTo>
                      <a:lnTo>
                        <a:pt x="39" y="121"/>
                      </a:lnTo>
                      <a:lnTo>
                        <a:pt x="39" y="120"/>
                      </a:lnTo>
                      <a:lnTo>
                        <a:pt x="38" y="120"/>
                      </a:lnTo>
                      <a:lnTo>
                        <a:pt x="37" y="119"/>
                      </a:lnTo>
                      <a:lnTo>
                        <a:pt x="36" y="119"/>
                      </a:lnTo>
                      <a:lnTo>
                        <a:pt x="35" y="118"/>
                      </a:lnTo>
                      <a:lnTo>
                        <a:pt x="33" y="118"/>
                      </a:lnTo>
                      <a:lnTo>
                        <a:pt x="32" y="117"/>
                      </a:lnTo>
                      <a:lnTo>
                        <a:pt x="31" y="117"/>
                      </a:lnTo>
                      <a:lnTo>
                        <a:pt x="30" y="117"/>
                      </a:lnTo>
                      <a:lnTo>
                        <a:pt x="28" y="117"/>
                      </a:lnTo>
                      <a:lnTo>
                        <a:pt x="28" y="116"/>
                      </a:lnTo>
                      <a:lnTo>
                        <a:pt x="27" y="116"/>
                      </a:lnTo>
                      <a:lnTo>
                        <a:pt x="26" y="115"/>
                      </a:lnTo>
                      <a:lnTo>
                        <a:pt x="26" y="114"/>
                      </a:lnTo>
                      <a:lnTo>
                        <a:pt x="24" y="112"/>
                      </a:lnTo>
                      <a:lnTo>
                        <a:pt x="22" y="111"/>
                      </a:lnTo>
                      <a:lnTo>
                        <a:pt x="22" y="110"/>
                      </a:lnTo>
                      <a:lnTo>
                        <a:pt x="21" y="109"/>
                      </a:lnTo>
                      <a:lnTo>
                        <a:pt x="20" y="106"/>
                      </a:lnTo>
                      <a:lnTo>
                        <a:pt x="19" y="105"/>
                      </a:lnTo>
                      <a:lnTo>
                        <a:pt x="18" y="105"/>
                      </a:lnTo>
                      <a:lnTo>
                        <a:pt x="17" y="104"/>
                      </a:lnTo>
                      <a:lnTo>
                        <a:pt x="16" y="104"/>
                      </a:lnTo>
                      <a:lnTo>
                        <a:pt x="16" y="103"/>
                      </a:lnTo>
                      <a:lnTo>
                        <a:pt x="16" y="102"/>
                      </a:lnTo>
                      <a:lnTo>
                        <a:pt x="15" y="101"/>
                      </a:lnTo>
                      <a:lnTo>
                        <a:pt x="14" y="101"/>
                      </a:lnTo>
                      <a:lnTo>
                        <a:pt x="12" y="100"/>
                      </a:lnTo>
                      <a:lnTo>
                        <a:pt x="12" y="99"/>
                      </a:lnTo>
                      <a:lnTo>
                        <a:pt x="12" y="97"/>
                      </a:lnTo>
                      <a:lnTo>
                        <a:pt x="11" y="97"/>
                      </a:lnTo>
                      <a:lnTo>
                        <a:pt x="11" y="96"/>
                      </a:lnTo>
                      <a:lnTo>
                        <a:pt x="10" y="95"/>
                      </a:lnTo>
                      <a:lnTo>
                        <a:pt x="9" y="95"/>
                      </a:lnTo>
                      <a:lnTo>
                        <a:pt x="9" y="94"/>
                      </a:lnTo>
                      <a:lnTo>
                        <a:pt x="9" y="93"/>
                      </a:lnTo>
                      <a:lnTo>
                        <a:pt x="8" y="91"/>
                      </a:lnTo>
                      <a:lnTo>
                        <a:pt x="7" y="91"/>
                      </a:lnTo>
                      <a:lnTo>
                        <a:pt x="6" y="90"/>
                      </a:lnTo>
                      <a:lnTo>
                        <a:pt x="4" y="89"/>
                      </a:lnTo>
                      <a:lnTo>
                        <a:pt x="2" y="88"/>
                      </a:lnTo>
                      <a:lnTo>
                        <a:pt x="1" y="87"/>
                      </a:lnTo>
                      <a:lnTo>
                        <a:pt x="1" y="84"/>
                      </a:lnTo>
                      <a:lnTo>
                        <a:pt x="0" y="82"/>
                      </a:lnTo>
                      <a:lnTo>
                        <a:pt x="1" y="81"/>
                      </a:lnTo>
                      <a:lnTo>
                        <a:pt x="1" y="80"/>
                      </a:lnTo>
                      <a:lnTo>
                        <a:pt x="2" y="79"/>
                      </a:lnTo>
                      <a:lnTo>
                        <a:pt x="3" y="79"/>
                      </a:lnTo>
                      <a:lnTo>
                        <a:pt x="4" y="79"/>
                      </a:lnTo>
                      <a:lnTo>
                        <a:pt x="5" y="79"/>
                      </a:lnTo>
                      <a:lnTo>
                        <a:pt x="6" y="80"/>
                      </a:lnTo>
                      <a:lnTo>
                        <a:pt x="8" y="81"/>
                      </a:lnTo>
                      <a:lnTo>
                        <a:pt x="10" y="82"/>
                      </a:lnTo>
                      <a:lnTo>
                        <a:pt x="11" y="82"/>
                      </a:lnTo>
                      <a:lnTo>
                        <a:pt x="14" y="84"/>
                      </a:lnTo>
                      <a:lnTo>
                        <a:pt x="14" y="85"/>
                      </a:lnTo>
                      <a:lnTo>
                        <a:pt x="15" y="88"/>
                      </a:lnTo>
                      <a:lnTo>
                        <a:pt x="16" y="89"/>
                      </a:lnTo>
                      <a:lnTo>
                        <a:pt x="16" y="90"/>
                      </a:lnTo>
                      <a:lnTo>
                        <a:pt x="18" y="91"/>
                      </a:lnTo>
                      <a:lnTo>
                        <a:pt x="19" y="92"/>
                      </a:lnTo>
                      <a:lnTo>
                        <a:pt x="21" y="93"/>
                      </a:lnTo>
                      <a:lnTo>
                        <a:pt x="22" y="92"/>
                      </a:lnTo>
                      <a:lnTo>
                        <a:pt x="23" y="91"/>
                      </a:lnTo>
                      <a:lnTo>
                        <a:pt x="24" y="91"/>
                      </a:lnTo>
                      <a:lnTo>
                        <a:pt x="25" y="91"/>
                      </a:lnTo>
                      <a:lnTo>
                        <a:pt x="26" y="92"/>
                      </a:lnTo>
                      <a:lnTo>
                        <a:pt x="29" y="91"/>
                      </a:lnTo>
                      <a:lnTo>
                        <a:pt x="30" y="91"/>
                      </a:lnTo>
                      <a:lnTo>
                        <a:pt x="31" y="90"/>
                      </a:lnTo>
                      <a:lnTo>
                        <a:pt x="32" y="90"/>
                      </a:lnTo>
                      <a:lnTo>
                        <a:pt x="34" y="90"/>
                      </a:lnTo>
                      <a:lnTo>
                        <a:pt x="35" y="90"/>
                      </a:lnTo>
                      <a:lnTo>
                        <a:pt x="39" y="90"/>
                      </a:lnTo>
                      <a:lnTo>
                        <a:pt x="41" y="90"/>
                      </a:lnTo>
                      <a:lnTo>
                        <a:pt x="42" y="90"/>
                      </a:lnTo>
                      <a:lnTo>
                        <a:pt x="43" y="89"/>
                      </a:lnTo>
                      <a:lnTo>
                        <a:pt x="44" y="89"/>
                      </a:lnTo>
                      <a:lnTo>
                        <a:pt x="44" y="90"/>
                      </a:lnTo>
                      <a:lnTo>
                        <a:pt x="45" y="90"/>
                      </a:lnTo>
                      <a:lnTo>
                        <a:pt x="46" y="90"/>
                      </a:lnTo>
                      <a:lnTo>
                        <a:pt x="47" y="90"/>
                      </a:lnTo>
                      <a:lnTo>
                        <a:pt x="48" y="90"/>
                      </a:lnTo>
                      <a:lnTo>
                        <a:pt x="48" y="91"/>
                      </a:lnTo>
                      <a:lnTo>
                        <a:pt x="49" y="91"/>
                      </a:lnTo>
                      <a:lnTo>
                        <a:pt x="51" y="91"/>
                      </a:lnTo>
                      <a:lnTo>
                        <a:pt x="52" y="90"/>
                      </a:lnTo>
                      <a:lnTo>
                        <a:pt x="53" y="90"/>
                      </a:lnTo>
                      <a:lnTo>
                        <a:pt x="53" y="91"/>
                      </a:lnTo>
                      <a:lnTo>
                        <a:pt x="54" y="91"/>
                      </a:lnTo>
                      <a:lnTo>
                        <a:pt x="55" y="91"/>
                      </a:lnTo>
                      <a:lnTo>
                        <a:pt x="56" y="91"/>
                      </a:lnTo>
                      <a:lnTo>
                        <a:pt x="57" y="92"/>
                      </a:lnTo>
                      <a:lnTo>
                        <a:pt x="57" y="93"/>
                      </a:lnTo>
                      <a:lnTo>
                        <a:pt x="58" y="93"/>
                      </a:lnTo>
                      <a:lnTo>
                        <a:pt x="58" y="94"/>
                      </a:lnTo>
                      <a:lnTo>
                        <a:pt x="58" y="95"/>
                      </a:lnTo>
                      <a:lnTo>
                        <a:pt x="58" y="96"/>
                      </a:lnTo>
                      <a:lnTo>
                        <a:pt x="59" y="96"/>
                      </a:lnTo>
                      <a:lnTo>
                        <a:pt x="58" y="97"/>
                      </a:lnTo>
                      <a:lnTo>
                        <a:pt x="58" y="98"/>
                      </a:lnTo>
                      <a:lnTo>
                        <a:pt x="59" y="98"/>
                      </a:lnTo>
                      <a:lnTo>
                        <a:pt x="60" y="100"/>
                      </a:lnTo>
                      <a:lnTo>
                        <a:pt x="61" y="101"/>
                      </a:lnTo>
                      <a:lnTo>
                        <a:pt x="62" y="103"/>
                      </a:lnTo>
                      <a:lnTo>
                        <a:pt x="63" y="104"/>
                      </a:lnTo>
                      <a:lnTo>
                        <a:pt x="66" y="105"/>
                      </a:lnTo>
                      <a:lnTo>
                        <a:pt x="66" y="106"/>
                      </a:lnTo>
                      <a:lnTo>
                        <a:pt x="66" y="107"/>
                      </a:lnTo>
                      <a:lnTo>
                        <a:pt x="67" y="107"/>
                      </a:lnTo>
                      <a:lnTo>
                        <a:pt x="68" y="107"/>
                      </a:lnTo>
                      <a:lnTo>
                        <a:pt x="68" y="108"/>
                      </a:lnTo>
                      <a:lnTo>
                        <a:pt x="69" y="109"/>
                      </a:lnTo>
                      <a:lnTo>
                        <a:pt x="70" y="109"/>
                      </a:lnTo>
                      <a:lnTo>
                        <a:pt x="70" y="108"/>
                      </a:lnTo>
                      <a:lnTo>
                        <a:pt x="71" y="108"/>
                      </a:lnTo>
                      <a:lnTo>
                        <a:pt x="71" y="107"/>
                      </a:lnTo>
                      <a:lnTo>
                        <a:pt x="71" y="106"/>
                      </a:lnTo>
                      <a:lnTo>
                        <a:pt x="72" y="105"/>
                      </a:lnTo>
                      <a:lnTo>
                        <a:pt x="73" y="105"/>
                      </a:lnTo>
                      <a:lnTo>
                        <a:pt x="74" y="105"/>
                      </a:lnTo>
                      <a:lnTo>
                        <a:pt x="74" y="104"/>
                      </a:lnTo>
                      <a:lnTo>
                        <a:pt x="75" y="105"/>
                      </a:lnTo>
                      <a:lnTo>
                        <a:pt x="75" y="104"/>
                      </a:lnTo>
                      <a:lnTo>
                        <a:pt x="76" y="104"/>
                      </a:lnTo>
                      <a:lnTo>
                        <a:pt x="77" y="104"/>
                      </a:lnTo>
                      <a:lnTo>
                        <a:pt x="77" y="103"/>
                      </a:lnTo>
                      <a:lnTo>
                        <a:pt x="78" y="103"/>
                      </a:lnTo>
                      <a:lnTo>
                        <a:pt x="78" y="104"/>
                      </a:lnTo>
                      <a:lnTo>
                        <a:pt x="78" y="103"/>
                      </a:lnTo>
                      <a:lnTo>
                        <a:pt x="79" y="103"/>
                      </a:lnTo>
                      <a:lnTo>
                        <a:pt x="79" y="104"/>
                      </a:lnTo>
                      <a:lnTo>
                        <a:pt x="80" y="104"/>
                      </a:lnTo>
                      <a:lnTo>
                        <a:pt x="81" y="104"/>
                      </a:lnTo>
                      <a:lnTo>
                        <a:pt x="82" y="104"/>
                      </a:lnTo>
                      <a:lnTo>
                        <a:pt x="83" y="104"/>
                      </a:lnTo>
                      <a:lnTo>
                        <a:pt x="84" y="104"/>
                      </a:lnTo>
                      <a:lnTo>
                        <a:pt x="85" y="104"/>
                      </a:lnTo>
                      <a:lnTo>
                        <a:pt x="86" y="104"/>
                      </a:lnTo>
                      <a:lnTo>
                        <a:pt x="87" y="104"/>
                      </a:lnTo>
                      <a:lnTo>
                        <a:pt x="87" y="105"/>
                      </a:lnTo>
                      <a:lnTo>
                        <a:pt x="87" y="106"/>
                      </a:lnTo>
                      <a:lnTo>
                        <a:pt x="88" y="106"/>
                      </a:lnTo>
                      <a:lnTo>
                        <a:pt x="89" y="106"/>
                      </a:lnTo>
                      <a:lnTo>
                        <a:pt x="90" y="106"/>
                      </a:lnTo>
                      <a:lnTo>
                        <a:pt x="91" y="106"/>
                      </a:lnTo>
                      <a:lnTo>
                        <a:pt x="92" y="106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2" y="105"/>
                      </a:lnTo>
                      <a:lnTo>
                        <a:pt x="92" y="104"/>
                      </a:lnTo>
                      <a:lnTo>
                        <a:pt x="91" y="104"/>
                      </a:lnTo>
                      <a:lnTo>
                        <a:pt x="90" y="103"/>
                      </a:lnTo>
                      <a:lnTo>
                        <a:pt x="91" y="102"/>
                      </a:lnTo>
                      <a:lnTo>
                        <a:pt x="91" y="101"/>
                      </a:lnTo>
                      <a:lnTo>
                        <a:pt x="91" y="100"/>
                      </a:lnTo>
                      <a:lnTo>
                        <a:pt x="91" y="99"/>
                      </a:lnTo>
                      <a:lnTo>
                        <a:pt x="91" y="98"/>
                      </a:lnTo>
                      <a:lnTo>
                        <a:pt x="92" y="98"/>
                      </a:lnTo>
                      <a:lnTo>
                        <a:pt x="93" y="98"/>
                      </a:lnTo>
                      <a:lnTo>
                        <a:pt x="94" y="99"/>
                      </a:lnTo>
                      <a:lnTo>
                        <a:pt x="95" y="101"/>
                      </a:lnTo>
                      <a:lnTo>
                        <a:pt x="97" y="102"/>
                      </a:lnTo>
                      <a:lnTo>
                        <a:pt x="98" y="103"/>
                      </a:lnTo>
                      <a:lnTo>
                        <a:pt x="98" y="104"/>
                      </a:lnTo>
                      <a:lnTo>
                        <a:pt x="99" y="104"/>
                      </a:lnTo>
                      <a:lnTo>
                        <a:pt x="99" y="105"/>
                      </a:lnTo>
                      <a:lnTo>
                        <a:pt x="99" y="106"/>
                      </a:lnTo>
                      <a:lnTo>
                        <a:pt x="99" y="107"/>
                      </a:lnTo>
                      <a:lnTo>
                        <a:pt x="99" y="108"/>
                      </a:lnTo>
                      <a:lnTo>
                        <a:pt x="100" y="108"/>
                      </a:lnTo>
                      <a:lnTo>
                        <a:pt x="101" y="108"/>
                      </a:lnTo>
                      <a:lnTo>
                        <a:pt x="102" y="107"/>
                      </a:lnTo>
                      <a:lnTo>
                        <a:pt x="102" y="108"/>
                      </a:lnTo>
                      <a:lnTo>
                        <a:pt x="102" y="109"/>
                      </a:lnTo>
                      <a:lnTo>
                        <a:pt x="103" y="109"/>
                      </a:lnTo>
                      <a:lnTo>
                        <a:pt x="103" y="110"/>
                      </a:lnTo>
                      <a:lnTo>
                        <a:pt x="104" y="110"/>
                      </a:lnTo>
                      <a:lnTo>
                        <a:pt x="105" y="110"/>
                      </a:lnTo>
                      <a:lnTo>
                        <a:pt x="105" y="111"/>
                      </a:lnTo>
                      <a:lnTo>
                        <a:pt x="106" y="110"/>
                      </a:lnTo>
                      <a:lnTo>
                        <a:pt x="106" y="111"/>
                      </a:lnTo>
                      <a:lnTo>
                        <a:pt x="107" y="110"/>
                      </a:lnTo>
                      <a:lnTo>
                        <a:pt x="106" y="110"/>
                      </a:lnTo>
                      <a:lnTo>
                        <a:pt x="106" y="109"/>
                      </a:lnTo>
                      <a:lnTo>
                        <a:pt x="107" y="109"/>
                      </a:lnTo>
                      <a:lnTo>
                        <a:pt x="108" y="109"/>
                      </a:lnTo>
                      <a:lnTo>
                        <a:pt x="109" y="109"/>
                      </a:lnTo>
                      <a:lnTo>
                        <a:pt x="110" y="109"/>
                      </a:lnTo>
                      <a:lnTo>
                        <a:pt x="110" y="110"/>
                      </a:lnTo>
                      <a:lnTo>
                        <a:pt x="110" y="109"/>
                      </a:lnTo>
                      <a:lnTo>
                        <a:pt x="111" y="109"/>
                      </a:lnTo>
                      <a:lnTo>
                        <a:pt x="111" y="108"/>
                      </a:lnTo>
                      <a:lnTo>
                        <a:pt x="112" y="107"/>
                      </a:lnTo>
                      <a:lnTo>
                        <a:pt x="113" y="106"/>
                      </a:lnTo>
                      <a:lnTo>
                        <a:pt x="113" y="105"/>
                      </a:lnTo>
                      <a:lnTo>
                        <a:pt x="113" y="104"/>
                      </a:lnTo>
                      <a:lnTo>
                        <a:pt x="112" y="104"/>
                      </a:lnTo>
                      <a:lnTo>
                        <a:pt x="111" y="104"/>
                      </a:lnTo>
                      <a:lnTo>
                        <a:pt x="111" y="103"/>
                      </a:lnTo>
                      <a:lnTo>
                        <a:pt x="110" y="103"/>
                      </a:lnTo>
                      <a:lnTo>
                        <a:pt x="110" y="102"/>
                      </a:lnTo>
                      <a:lnTo>
                        <a:pt x="111" y="101"/>
                      </a:lnTo>
                      <a:lnTo>
                        <a:pt x="112" y="101"/>
                      </a:lnTo>
                      <a:lnTo>
                        <a:pt x="113" y="101"/>
                      </a:lnTo>
                      <a:lnTo>
                        <a:pt x="114" y="100"/>
                      </a:lnTo>
                      <a:lnTo>
                        <a:pt x="115" y="100"/>
                      </a:lnTo>
                      <a:lnTo>
                        <a:pt x="116" y="101"/>
                      </a:lnTo>
                      <a:lnTo>
                        <a:pt x="117" y="101"/>
                      </a:lnTo>
                      <a:lnTo>
                        <a:pt x="118" y="102"/>
                      </a:lnTo>
                      <a:lnTo>
                        <a:pt x="119" y="102"/>
                      </a:lnTo>
                      <a:lnTo>
                        <a:pt x="120" y="101"/>
                      </a:lnTo>
                      <a:lnTo>
                        <a:pt x="121" y="101"/>
                      </a:lnTo>
                      <a:lnTo>
                        <a:pt x="121" y="102"/>
                      </a:lnTo>
                      <a:lnTo>
                        <a:pt x="121" y="101"/>
                      </a:lnTo>
                      <a:lnTo>
                        <a:pt x="121" y="100"/>
                      </a:lnTo>
                      <a:lnTo>
                        <a:pt x="122" y="100"/>
                      </a:lnTo>
                      <a:lnTo>
                        <a:pt x="123" y="101"/>
                      </a:lnTo>
                      <a:lnTo>
                        <a:pt x="124" y="101"/>
                      </a:lnTo>
                      <a:lnTo>
                        <a:pt x="123" y="102"/>
                      </a:lnTo>
                      <a:lnTo>
                        <a:pt x="124" y="102"/>
                      </a:lnTo>
                      <a:lnTo>
                        <a:pt x="125" y="102"/>
                      </a:lnTo>
                      <a:lnTo>
                        <a:pt x="125" y="101"/>
                      </a:lnTo>
                      <a:lnTo>
                        <a:pt x="126" y="101"/>
                      </a:lnTo>
                      <a:lnTo>
                        <a:pt x="126" y="102"/>
                      </a:lnTo>
                      <a:lnTo>
                        <a:pt x="127" y="102"/>
                      </a:lnTo>
                      <a:lnTo>
                        <a:pt x="128" y="102"/>
                      </a:lnTo>
                      <a:lnTo>
                        <a:pt x="129" y="102"/>
                      </a:lnTo>
                      <a:lnTo>
                        <a:pt x="130" y="102"/>
                      </a:lnTo>
                      <a:lnTo>
                        <a:pt x="130" y="103"/>
                      </a:lnTo>
                      <a:lnTo>
                        <a:pt x="129" y="104"/>
                      </a:lnTo>
                      <a:lnTo>
                        <a:pt x="128" y="106"/>
                      </a:lnTo>
                      <a:lnTo>
                        <a:pt x="128" y="107"/>
                      </a:lnTo>
                      <a:lnTo>
                        <a:pt x="128" y="108"/>
                      </a:lnTo>
                      <a:lnTo>
                        <a:pt x="128" y="109"/>
                      </a:lnTo>
                      <a:lnTo>
                        <a:pt x="128" y="110"/>
                      </a:lnTo>
                      <a:lnTo>
                        <a:pt x="128" y="111"/>
                      </a:lnTo>
                      <a:lnTo>
                        <a:pt x="129" y="112"/>
                      </a:lnTo>
                      <a:lnTo>
                        <a:pt x="130" y="113"/>
                      </a:lnTo>
                      <a:lnTo>
                        <a:pt x="131" y="113"/>
                      </a:lnTo>
                      <a:lnTo>
                        <a:pt x="132" y="113"/>
                      </a:lnTo>
                      <a:lnTo>
                        <a:pt x="133" y="113"/>
                      </a:lnTo>
                      <a:lnTo>
                        <a:pt x="134" y="113"/>
                      </a:lnTo>
                      <a:lnTo>
                        <a:pt x="135" y="113"/>
                      </a:lnTo>
                      <a:lnTo>
                        <a:pt x="135" y="114"/>
                      </a:lnTo>
                      <a:lnTo>
                        <a:pt x="136" y="114"/>
                      </a:lnTo>
                      <a:lnTo>
                        <a:pt x="136" y="113"/>
                      </a:lnTo>
                      <a:lnTo>
                        <a:pt x="137" y="114"/>
                      </a:lnTo>
                      <a:lnTo>
                        <a:pt x="138" y="114"/>
                      </a:lnTo>
                      <a:lnTo>
                        <a:pt x="139" y="115"/>
                      </a:lnTo>
                      <a:lnTo>
                        <a:pt x="140" y="116"/>
                      </a:lnTo>
                      <a:lnTo>
                        <a:pt x="141" y="117"/>
                      </a:lnTo>
                      <a:lnTo>
                        <a:pt x="141" y="118"/>
                      </a:lnTo>
                      <a:lnTo>
                        <a:pt x="141" y="119"/>
                      </a:lnTo>
                      <a:lnTo>
                        <a:pt x="141" y="121"/>
                      </a:lnTo>
                      <a:lnTo>
                        <a:pt x="140" y="121"/>
                      </a:lnTo>
                      <a:lnTo>
                        <a:pt x="140" y="122"/>
                      </a:lnTo>
                      <a:lnTo>
                        <a:pt x="141" y="123"/>
                      </a:lnTo>
                      <a:lnTo>
                        <a:pt x="142" y="123"/>
                      </a:lnTo>
                      <a:lnTo>
                        <a:pt x="143" y="124"/>
                      </a:lnTo>
                      <a:lnTo>
                        <a:pt x="144" y="124"/>
                      </a:lnTo>
                      <a:lnTo>
                        <a:pt x="144" y="125"/>
                      </a:lnTo>
                      <a:lnTo>
                        <a:pt x="145" y="125"/>
                      </a:lnTo>
                      <a:lnTo>
                        <a:pt x="145" y="126"/>
                      </a:lnTo>
                      <a:lnTo>
                        <a:pt x="146" y="127"/>
                      </a:lnTo>
                      <a:lnTo>
                        <a:pt x="147" y="128"/>
                      </a:lnTo>
                      <a:lnTo>
                        <a:pt x="148" y="128"/>
                      </a:lnTo>
                      <a:lnTo>
                        <a:pt x="149" y="128"/>
                      </a:lnTo>
                      <a:lnTo>
                        <a:pt x="150" y="128"/>
                      </a:lnTo>
                      <a:lnTo>
                        <a:pt x="150" y="127"/>
                      </a:lnTo>
                      <a:lnTo>
                        <a:pt x="151" y="127"/>
                      </a:lnTo>
                      <a:lnTo>
                        <a:pt x="152" y="126"/>
                      </a:lnTo>
                      <a:lnTo>
                        <a:pt x="152" y="125"/>
                      </a:lnTo>
                      <a:lnTo>
                        <a:pt x="153" y="125"/>
                      </a:lnTo>
                      <a:lnTo>
                        <a:pt x="153" y="124"/>
                      </a:lnTo>
                      <a:lnTo>
                        <a:pt x="153" y="123"/>
                      </a:lnTo>
                      <a:lnTo>
                        <a:pt x="154" y="123"/>
                      </a:lnTo>
                      <a:lnTo>
                        <a:pt x="155" y="123"/>
                      </a:lnTo>
                      <a:lnTo>
                        <a:pt x="155" y="122"/>
                      </a:lnTo>
                      <a:lnTo>
                        <a:pt x="156" y="121"/>
                      </a:lnTo>
                      <a:lnTo>
                        <a:pt x="158" y="120"/>
                      </a:lnTo>
                      <a:lnTo>
                        <a:pt x="158" y="119"/>
                      </a:lnTo>
                      <a:lnTo>
                        <a:pt x="159" y="119"/>
                      </a:lnTo>
                      <a:lnTo>
                        <a:pt x="159" y="118"/>
                      </a:lnTo>
                      <a:lnTo>
                        <a:pt x="160" y="118"/>
                      </a:lnTo>
                      <a:lnTo>
                        <a:pt x="160" y="119"/>
                      </a:lnTo>
                      <a:lnTo>
                        <a:pt x="161" y="119"/>
                      </a:lnTo>
                      <a:lnTo>
                        <a:pt x="162" y="119"/>
                      </a:lnTo>
                      <a:lnTo>
                        <a:pt x="163" y="120"/>
                      </a:lnTo>
                      <a:lnTo>
                        <a:pt x="163" y="121"/>
                      </a:lnTo>
                      <a:lnTo>
                        <a:pt x="164" y="121"/>
                      </a:lnTo>
                      <a:lnTo>
                        <a:pt x="165" y="122"/>
                      </a:lnTo>
                      <a:lnTo>
                        <a:pt x="166" y="123"/>
                      </a:lnTo>
                      <a:lnTo>
                        <a:pt x="167" y="123"/>
                      </a:lnTo>
                      <a:lnTo>
                        <a:pt x="167" y="122"/>
                      </a:lnTo>
                      <a:lnTo>
                        <a:pt x="167" y="121"/>
                      </a:lnTo>
                      <a:lnTo>
                        <a:pt x="168" y="120"/>
                      </a:lnTo>
                      <a:lnTo>
                        <a:pt x="167" y="119"/>
                      </a:lnTo>
                      <a:lnTo>
                        <a:pt x="167" y="118"/>
                      </a:lnTo>
                      <a:lnTo>
                        <a:pt x="167" y="117"/>
                      </a:lnTo>
                      <a:lnTo>
                        <a:pt x="167" y="116"/>
                      </a:lnTo>
                      <a:lnTo>
                        <a:pt x="167" y="115"/>
                      </a:lnTo>
                      <a:lnTo>
                        <a:pt x="167" y="114"/>
                      </a:lnTo>
                      <a:lnTo>
                        <a:pt x="168" y="113"/>
                      </a:lnTo>
                      <a:lnTo>
                        <a:pt x="167" y="113"/>
                      </a:lnTo>
                      <a:lnTo>
                        <a:pt x="166" y="112"/>
                      </a:lnTo>
                      <a:lnTo>
                        <a:pt x="165" y="111"/>
                      </a:lnTo>
                      <a:lnTo>
                        <a:pt x="164" y="111"/>
                      </a:lnTo>
                      <a:lnTo>
                        <a:pt x="164" y="110"/>
                      </a:lnTo>
                      <a:lnTo>
                        <a:pt x="165" y="110"/>
                      </a:lnTo>
                      <a:lnTo>
                        <a:pt x="166" y="109"/>
                      </a:lnTo>
                      <a:lnTo>
                        <a:pt x="165" y="109"/>
                      </a:lnTo>
                      <a:lnTo>
                        <a:pt x="166" y="109"/>
                      </a:lnTo>
                      <a:lnTo>
                        <a:pt x="165" y="109"/>
                      </a:lnTo>
                      <a:lnTo>
                        <a:pt x="165" y="108"/>
                      </a:lnTo>
                      <a:lnTo>
                        <a:pt x="164" y="108"/>
                      </a:lnTo>
                      <a:lnTo>
                        <a:pt x="164" y="107"/>
                      </a:lnTo>
                      <a:lnTo>
                        <a:pt x="163" y="106"/>
                      </a:lnTo>
                      <a:lnTo>
                        <a:pt x="163" y="105"/>
                      </a:lnTo>
                      <a:lnTo>
                        <a:pt x="163" y="104"/>
                      </a:lnTo>
                      <a:lnTo>
                        <a:pt x="163" y="103"/>
                      </a:lnTo>
                      <a:lnTo>
                        <a:pt x="164" y="103"/>
                      </a:lnTo>
                      <a:lnTo>
                        <a:pt x="165" y="103"/>
                      </a:lnTo>
                      <a:lnTo>
                        <a:pt x="165" y="102"/>
                      </a:lnTo>
                      <a:lnTo>
                        <a:pt x="166" y="101"/>
                      </a:lnTo>
                      <a:lnTo>
                        <a:pt x="166" y="100"/>
                      </a:lnTo>
                      <a:lnTo>
                        <a:pt x="167" y="100"/>
                      </a:lnTo>
                      <a:lnTo>
                        <a:pt x="166" y="100"/>
                      </a:lnTo>
                      <a:lnTo>
                        <a:pt x="165" y="99"/>
                      </a:lnTo>
                      <a:lnTo>
                        <a:pt x="165" y="98"/>
                      </a:lnTo>
                      <a:lnTo>
                        <a:pt x="165" y="97"/>
                      </a:lnTo>
                      <a:lnTo>
                        <a:pt x="166" y="96"/>
                      </a:lnTo>
                      <a:lnTo>
                        <a:pt x="166" y="95"/>
                      </a:lnTo>
                      <a:lnTo>
                        <a:pt x="167" y="95"/>
                      </a:lnTo>
                      <a:lnTo>
                        <a:pt x="168" y="95"/>
                      </a:lnTo>
                      <a:lnTo>
                        <a:pt x="169" y="95"/>
                      </a:lnTo>
                      <a:lnTo>
                        <a:pt x="170" y="96"/>
                      </a:lnTo>
                      <a:lnTo>
                        <a:pt x="171" y="96"/>
                      </a:lnTo>
                      <a:lnTo>
                        <a:pt x="172" y="95"/>
                      </a:lnTo>
                      <a:lnTo>
                        <a:pt x="173" y="95"/>
                      </a:lnTo>
                      <a:lnTo>
                        <a:pt x="174" y="95"/>
                      </a:lnTo>
                      <a:lnTo>
                        <a:pt x="174" y="94"/>
                      </a:lnTo>
                      <a:lnTo>
                        <a:pt x="175" y="95"/>
                      </a:lnTo>
                      <a:lnTo>
                        <a:pt x="176" y="95"/>
                      </a:lnTo>
                      <a:lnTo>
                        <a:pt x="177" y="95"/>
                      </a:lnTo>
                      <a:lnTo>
                        <a:pt x="178" y="95"/>
                      </a:lnTo>
                      <a:lnTo>
                        <a:pt x="179" y="95"/>
                      </a:lnTo>
                      <a:lnTo>
                        <a:pt x="179" y="96"/>
                      </a:lnTo>
                      <a:lnTo>
                        <a:pt x="180" y="96"/>
                      </a:lnTo>
                      <a:lnTo>
                        <a:pt x="180" y="97"/>
                      </a:lnTo>
                      <a:lnTo>
                        <a:pt x="181" y="97"/>
                      </a:lnTo>
                      <a:lnTo>
                        <a:pt x="182" y="96"/>
                      </a:lnTo>
                      <a:lnTo>
                        <a:pt x="181" y="96"/>
                      </a:lnTo>
                      <a:lnTo>
                        <a:pt x="181" y="95"/>
                      </a:lnTo>
                      <a:lnTo>
                        <a:pt x="182" y="95"/>
                      </a:lnTo>
                      <a:lnTo>
                        <a:pt x="182" y="94"/>
                      </a:lnTo>
                      <a:lnTo>
                        <a:pt x="183" y="95"/>
                      </a:lnTo>
                      <a:lnTo>
                        <a:pt x="183" y="94"/>
                      </a:lnTo>
                      <a:lnTo>
                        <a:pt x="183" y="93"/>
                      </a:lnTo>
                      <a:lnTo>
                        <a:pt x="182" y="93"/>
                      </a:lnTo>
                      <a:lnTo>
                        <a:pt x="183" y="93"/>
                      </a:lnTo>
                      <a:lnTo>
                        <a:pt x="183" y="92"/>
                      </a:lnTo>
                      <a:lnTo>
                        <a:pt x="182" y="92"/>
                      </a:lnTo>
                      <a:lnTo>
                        <a:pt x="181" y="92"/>
                      </a:lnTo>
                      <a:lnTo>
                        <a:pt x="182" y="92"/>
                      </a:lnTo>
                      <a:lnTo>
                        <a:pt x="182" y="91"/>
                      </a:lnTo>
                      <a:lnTo>
                        <a:pt x="182" y="90"/>
                      </a:lnTo>
                      <a:lnTo>
                        <a:pt x="183" y="89"/>
                      </a:lnTo>
                      <a:lnTo>
                        <a:pt x="184" y="89"/>
                      </a:lnTo>
                      <a:lnTo>
                        <a:pt x="184" y="88"/>
                      </a:lnTo>
                      <a:lnTo>
                        <a:pt x="184" y="87"/>
                      </a:lnTo>
                      <a:lnTo>
                        <a:pt x="184" y="88"/>
                      </a:lnTo>
                      <a:lnTo>
                        <a:pt x="185" y="88"/>
                      </a:lnTo>
                      <a:lnTo>
                        <a:pt x="186" y="88"/>
                      </a:lnTo>
                      <a:lnTo>
                        <a:pt x="185" y="87"/>
                      </a:lnTo>
                      <a:lnTo>
                        <a:pt x="186" y="87"/>
                      </a:lnTo>
                      <a:lnTo>
                        <a:pt x="187" y="87"/>
                      </a:lnTo>
                      <a:lnTo>
                        <a:pt x="187" y="88"/>
                      </a:lnTo>
                      <a:lnTo>
                        <a:pt x="188" y="88"/>
                      </a:lnTo>
                      <a:lnTo>
                        <a:pt x="188" y="87"/>
                      </a:lnTo>
                      <a:lnTo>
                        <a:pt x="189" y="87"/>
                      </a:lnTo>
                      <a:lnTo>
                        <a:pt x="189" y="86"/>
                      </a:lnTo>
                      <a:lnTo>
                        <a:pt x="190" y="86"/>
                      </a:lnTo>
                      <a:lnTo>
                        <a:pt x="189" y="85"/>
                      </a:lnTo>
                      <a:lnTo>
                        <a:pt x="188" y="85"/>
                      </a:lnTo>
                      <a:lnTo>
                        <a:pt x="189" y="85"/>
                      </a:lnTo>
                      <a:lnTo>
                        <a:pt x="189" y="84"/>
                      </a:lnTo>
                      <a:lnTo>
                        <a:pt x="190" y="84"/>
                      </a:lnTo>
                      <a:lnTo>
                        <a:pt x="190" y="85"/>
                      </a:lnTo>
                      <a:lnTo>
                        <a:pt x="190" y="84"/>
                      </a:lnTo>
                      <a:lnTo>
                        <a:pt x="191" y="84"/>
                      </a:lnTo>
                      <a:lnTo>
                        <a:pt x="192" y="84"/>
                      </a:lnTo>
                      <a:lnTo>
                        <a:pt x="193" y="84"/>
                      </a:lnTo>
                      <a:lnTo>
                        <a:pt x="194" y="84"/>
                      </a:lnTo>
                      <a:lnTo>
                        <a:pt x="195" y="84"/>
                      </a:lnTo>
                      <a:lnTo>
                        <a:pt x="195" y="85"/>
                      </a:lnTo>
                      <a:lnTo>
                        <a:pt x="196" y="85"/>
                      </a:lnTo>
                      <a:lnTo>
                        <a:pt x="197" y="85"/>
                      </a:lnTo>
                      <a:lnTo>
                        <a:pt x="198" y="85"/>
                      </a:lnTo>
                      <a:lnTo>
                        <a:pt x="198" y="86"/>
                      </a:lnTo>
                      <a:lnTo>
                        <a:pt x="199" y="87"/>
                      </a:lnTo>
                      <a:lnTo>
                        <a:pt x="200" y="87"/>
                      </a:lnTo>
                      <a:lnTo>
                        <a:pt x="201" y="87"/>
                      </a:lnTo>
                      <a:lnTo>
                        <a:pt x="202" y="87"/>
                      </a:lnTo>
                      <a:lnTo>
                        <a:pt x="203" y="87"/>
                      </a:lnTo>
                      <a:lnTo>
                        <a:pt x="204" y="88"/>
                      </a:lnTo>
                      <a:lnTo>
                        <a:pt x="205" y="88"/>
                      </a:lnTo>
                      <a:lnTo>
                        <a:pt x="206" y="88"/>
                      </a:lnTo>
                      <a:lnTo>
                        <a:pt x="206" y="89"/>
                      </a:lnTo>
                      <a:lnTo>
                        <a:pt x="207" y="89"/>
                      </a:lnTo>
                      <a:lnTo>
                        <a:pt x="208" y="89"/>
                      </a:lnTo>
                      <a:lnTo>
                        <a:pt x="209" y="89"/>
                      </a:lnTo>
                      <a:lnTo>
                        <a:pt x="210" y="89"/>
                      </a:lnTo>
                      <a:lnTo>
                        <a:pt x="211" y="89"/>
                      </a:lnTo>
                      <a:lnTo>
                        <a:pt x="211" y="90"/>
                      </a:lnTo>
                      <a:lnTo>
                        <a:pt x="212" y="91"/>
                      </a:lnTo>
                      <a:lnTo>
                        <a:pt x="213" y="91"/>
                      </a:lnTo>
                      <a:lnTo>
                        <a:pt x="214" y="91"/>
                      </a:lnTo>
                      <a:lnTo>
                        <a:pt x="214" y="92"/>
                      </a:lnTo>
                      <a:lnTo>
                        <a:pt x="215" y="92"/>
                      </a:lnTo>
                      <a:lnTo>
                        <a:pt x="215" y="91"/>
                      </a:lnTo>
                      <a:lnTo>
                        <a:pt x="216" y="91"/>
                      </a:lnTo>
                      <a:lnTo>
                        <a:pt x="217" y="91"/>
                      </a:lnTo>
                      <a:lnTo>
                        <a:pt x="217" y="90"/>
                      </a:lnTo>
                      <a:lnTo>
                        <a:pt x="217" y="89"/>
                      </a:lnTo>
                      <a:lnTo>
                        <a:pt x="218" y="89"/>
                      </a:lnTo>
                      <a:lnTo>
                        <a:pt x="218" y="88"/>
                      </a:lnTo>
                      <a:lnTo>
                        <a:pt x="219" y="88"/>
                      </a:lnTo>
                      <a:lnTo>
                        <a:pt x="220" y="89"/>
                      </a:lnTo>
                      <a:lnTo>
                        <a:pt x="220" y="88"/>
                      </a:lnTo>
                      <a:lnTo>
                        <a:pt x="220" y="87"/>
                      </a:lnTo>
                      <a:lnTo>
                        <a:pt x="220" y="86"/>
                      </a:lnTo>
                      <a:lnTo>
                        <a:pt x="221" y="86"/>
                      </a:lnTo>
                      <a:lnTo>
                        <a:pt x="221" y="85"/>
                      </a:lnTo>
                      <a:lnTo>
                        <a:pt x="222" y="86"/>
                      </a:lnTo>
                      <a:lnTo>
                        <a:pt x="223" y="86"/>
                      </a:lnTo>
                      <a:lnTo>
                        <a:pt x="223" y="85"/>
                      </a:lnTo>
                      <a:lnTo>
                        <a:pt x="223" y="86"/>
                      </a:lnTo>
                      <a:lnTo>
                        <a:pt x="224" y="86"/>
                      </a:lnTo>
                      <a:lnTo>
                        <a:pt x="225" y="86"/>
                      </a:lnTo>
                      <a:lnTo>
                        <a:pt x="225" y="85"/>
                      </a:lnTo>
                      <a:lnTo>
                        <a:pt x="226" y="85"/>
                      </a:lnTo>
                      <a:lnTo>
                        <a:pt x="227" y="84"/>
                      </a:lnTo>
                      <a:lnTo>
                        <a:pt x="228" y="84"/>
                      </a:lnTo>
                      <a:lnTo>
                        <a:pt x="227" y="84"/>
                      </a:lnTo>
                      <a:lnTo>
                        <a:pt x="228" y="85"/>
                      </a:lnTo>
                      <a:lnTo>
                        <a:pt x="228" y="86"/>
                      </a:lnTo>
                      <a:lnTo>
                        <a:pt x="229" y="87"/>
                      </a:lnTo>
                      <a:lnTo>
                        <a:pt x="230" y="88"/>
                      </a:lnTo>
                      <a:lnTo>
                        <a:pt x="230" y="89"/>
                      </a:lnTo>
                      <a:lnTo>
                        <a:pt x="231" y="89"/>
                      </a:lnTo>
                      <a:lnTo>
                        <a:pt x="232" y="89"/>
                      </a:lnTo>
                      <a:lnTo>
                        <a:pt x="232" y="88"/>
                      </a:lnTo>
                      <a:lnTo>
                        <a:pt x="232" y="87"/>
                      </a:lnTo>
                      <a:lnTo>
                        <a:pt x="232" y="86"/>
                      </a:lnTo>
                      <a:lnTo>
                        <a:pt x="233" y="86"/>
                      </a:lnTo>
                      <a:lnTo>
                        <a:pt x="233" y="85"/>
                      </a:lnTo>
                      <a:lnTo>
                        <a:pt x="234" y="86"/>
                      </a:lnTo>
                      <a:lnTo>
                        <a:pt x="234" y="85"/>
                      </a:lnTo>
                      <a:lnTo>
                        <a:pt x="235" y="86"/>
                      </a:lnTo>
                      <a:lnTo>
                        <a:pt x="236" y="86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6" y="85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8" y="84"/>
                      </a:lnTo>
                      <a:lnTo>
                        <a:pt x="238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1" y="84"/>
                      </a:lnTo>
                      <a:lnTo>
                        <a:pt x="241" y="83"/>
                      </a:lnTo>
                      <a:lnTo>
                        <a:pt x="240" y="82"/>
                      </a:lnTo>
                      <a:lnTo>
                        <a:pt x="241" y="82"/>
                      </a:lnTo>
                      <a:lnTo>
                        <a:pt x="242" y="81"/>
                      </a:lnTo>
                      <a:lnTo>
                        <a:pt x="241" y="81"/>
                      </a:lnTo>
                      <a:lnTo>
                        <a:pt x="242" y="81"/>
                      </a:lnTo>
                      <a:lnTo>
                        <a:pt x="242" y="80"/>
                      </a:lnTo>
                      <a:lnTo>
                        <a:pt x="243" y="80"/>
                      </a:lnTo>
                      <a:lnTo>
                        <a:pt x="244" y="80"/>
                      </a:lnTo>
                      <a:lnTo>
                        <a:pt x="245" y="80"/>
                      </a:lnTo>
                      <a:lnTo>
                        <a:pt x="245" y="79"/>
                      </a:lnTo>
                      <a:lnTo>
                        <a:pt x="244" y="79"/>
                      </a:lnTo>
                      <a:lnTo>
                        <a:pt x="244" y="78"/>
                      </a:lnTo>
                      <a:lnTo>
                        <a:pt x="245" y="78"/>
                      </a:lnTo>
                      <a:lnTo>
                        <a:pt x="246" y="78"/>
                      </a:lnTo>
                      <a:lnTo>
                        <a:pt x="247" y="78"/>
                      </a:lnTo>
                      <a:lnTo>
                        <a:pt x="247" y="77"/>
                      </a:lnTo>
                      <a:lnTo>
                        <a:pt x="248" y="77"/>
                      </a:lnTo>
                      <a:lnTo>
                        <a:pt x="248" y="78"/>
                      </a:lnTo>
                      <a:lnTo>
                        <a:pt x="247" y="78"/>
                      </a:lnTo>
                      <a:lnTo>
                        <a:pt x="248" y="78"/>
                      </a:lnTo>
                      <a:lnTo>
                        <a:pt x="248" y="79"/>
                      </a:lnTo>
                      <a:lnTo>
                        <a:pt x="249" y="79"/>
                      </a:lnTo>
                      <a:lnTo>
                        <a:pt x="249" y="78"/>
                      </a:lnTo>
                      <a:lnTo>
                        <a:pt x="250" y="78"/>
                      </a:lnTo>
                      <a:lnTo>
                        <a:pt x="251" y="78"/>
                      </a:lnTo>
                      <a:lnTo>
                        <a:pt x="252" y="78"/>
                      </a:lnTo>
                      <a:lnTo>
                        <a:pt x="252" y="77"/>
                      </a:lnTo>
                      <a:lnTo>
                        <a:pt x="253" y="77"/>
                      </a:lnTo>
                      <a:lnTo>
                        <a:pt x="254" y="77"/>
                      </a:lnTo>
                      <a:lnTo>
                        <a:pt x="254" y="78"/>
                      </a:lnTo>
                      <a:lnTo>
                        <a:pt x="254" y="79"/>
                      </a:lnTo>
                      <a:lnTo>
                        <a:pt x="255" y="79"/>
                      </a:lnTo>
                      <a:lnTo>
                        <a:pt x="256" y="78"/>
                      </a:lnTo>
                      <a:lnTo>
                        <a:pt x="257" y="78"/>
                      </a:lnTo>
                      <a:lnTo>
                        <a:pt x="257" y="77"/>
                      </a:lnTo>
                      <a:lnTo>
                        <a:pt x="258" y="78"/>
                      </a:lnTo>
                      <a:lnTo>
                        <a:pt x="259" y="79"/>
                      </a:lnTo>
                      <a:lnTo>
                        <a:pt x="259" y="78"/>
                      </a:lnTo>
                      <a:lnTo>
                        <a:pt x="260" y="79"/>
                      </a:lnTo>
                      <a:lnTo>
                        <a:pt x="260" y="78"/>
                      </a:lnTo>
                      <a:lnTo>
                        <a:pt x="261" y="78"/>
                      </a:lnTo>
                      <a:lnTo>
                        <a:pt x="262" y="78"/>
                      </a:lnTo>
                      <a:lnTo>
                        <a:pt x="262" y="77"/>
                      </a:lnTo>
                      <a:lnTo>
                        <a:pt x="263" y="77"/>
                      </a:lnTo>
                      <a:lnTo>
                        <a:pt x="263" y="76"/>
                      </a:lnTo>
                      <a:lnTo>
                        <a:pt x="264" y="75"/>
                      </a:lnTo>
                      <a:lnTo>
                        <a:pt x="264" y="74"/>
                      </a:lnTo>
                      <a:lnTo>
                        <a:pt x="265" y="74"/>
                      </a:lnTo>
                      <a:lnTo>
                        <a:pt x="265" y="73"/>
                      </a:lnTo>
                      <a:lnTo>
                        <a:pt x="264" y="72"/>
                      </a:lnTo>
                      <a:lnTo>
                        <a:pt x="264" y="71"/>
                      </a:lnTo>
                      <a:lnTo>
                        <a:pt x="265" y="71"/>
                      </a:lnTo>
                      <a:lnTo>
                        <a:pt x="265" y="70"/>
                      </a:lnTo>
                      <a:lnTo>
                        <a:pt x="264" y="70"/>
                      </a:lnTo>
                      <a:lnTo>
                        <a:pt x="264" y="69"/>
                      </a:lnTo>
                      <a:lnTo>
                        <a:pt x="264" y="68"/>
                      </a:lnTo>
                      <a:lnTo>
                        <a:pt x="265" y="67"/>
                      </a:lnTo>
                      <a:lnTo>
                        <a:pt x="264" y="67"/>
                      </a:lnTo>
                      <a:lnTo>
                        <a:pt x="265" y="67"/>
                      </a:lnTo>
                      <a:lnTo>
                        <a:pt x="265" y="66"/>
                      </a:lnTo>
                      <a:lnTo>
                        <a:pt x="266" y="66"/>
                      </a:lnTo>
                      <a:lnTo>
                        <a:pt x="267" y="66"/>
                      </a:lnTo>
                      <a:lnTo>
                        <a:pt x="267" y="65"/>
                      </a:lnTo>
                      <a:lnTo>
                        <a:pt x="268" y="65"/>
                      </a:lnTo>
                      <a:lnTo>
                        <a:pt x="269" y="65"/>
                      </a:lnTo>
                      <a:lnTo>
                        <a:pt x="269" y="64"/>
                      </a:lnTo>
                      <a:lnTo>
                        <a:pt x="270" y="64"/>
                      </a:lnTo>
                      <a:lnTo>
                        <a:pt x="271" y="64"/>
                      </a:lnTo>
                      <a:lnTo>
                        <a:pt x="271" y="65"/>
                      </a:lnTo>
                      <a:lnTo>
                        <a:pt x="272" y="65"/>
                      </a:lnTo>
                      <a:lnTo>
                        <a:pt x="272" y="64"/>
                      </a:lnTo>
                      <a:lnTo>
                        <a:pt x="273" y="64"/>
                      </a:lnTo>
                      <a:lnTo>
                        <a:pt x="274" y="65"/>
                      </a:lnTo>
                      <a:lnTo>
                        <a:pt x="275" y="65"/>
                      </a:lnTo>
                      <a:lnTo>
                        <a:pt x="276" y="65"/>
                      </a:lnTo>
                      <a:lnTo>
                        <a:pt x="276" y="64"/>
                      </a:lnTo>
                      <a:lnTo>
                        <a:pt x="276" y="65"/>
                      </a:lnTo>
                      <a:lnTo>
                        <a:pt x="277" y="65"/>
                      </a:lnTo>
                      <a:lnTo>
                        <a:pt x="278" y="65"/>
                      </a:lnTo>
                      <a:lnTo>
                        <a:pt x="279" y="65"/>
                      </a:lnTo>
                      <a:lnTo>
                        <a:pt x="279" y="64"/>
                      </a:lnTo>
                      <a:lnTo>
                        <a:pt x="280" y="64"/>
                      </a:lnTo>
                      <a:lnTo>
                        <a:pt x="280" y="63"/>
                      </a:lnTo>
                      <a:lnTo>
                        <a:pt x="281" y="63"/>
                      </a:lnTo>
                      <a:lnTo>
                        <a:pt x="281" y="62"/>
                      </a:lnTo>
                      <a:lnTo>
                        <a:pt x="282" y="62"/>
                      </a:lnTo>
                      <a:lnTo>
                        <a:pt x="283" y="62"/>
                      </a:lnTo>
                      <a:lnTo>
                        <a:pt x="284" y="62"/>
                      </a:lnTo>
                      <a:lnTo>
                        <a:pt x="284" y="61"/>
                      </a:lnTo>
                      <a:lnTo>
                        <a:pt x="283" y="61"/>
                      </a:lnTo>
                      <a:lnTo>
                        <a:pt x="282" y="60"/>
                      </a:lnTo>
                      <a:lnTo>
                        <a:pt x="282" y="59"/>
                      </a:lnTo>
                      <a:lnTo>
                        <a:pt x="281" y="59"/>
                      </a:lnTo>
                      <a:lnTo>
                        <a:pt x="280" y="59"/>
                      </a:lnTo>
                      <a:lnTo>
                        <a:pt x="280" y="58"/>
                      </a:lnTo>
                      <a:lnTo>
                        <a:pt x="280" y="57"/>
                      </a:lnTo>
                      <a:lnTo>
                        <a:pt x="280" y="56"/>
                      </a:lnTo>
                      <a:lnTo>
                        <a:pt x="281" y="56"/>
                      </a:lnTo>
                      <a:lnTo>
                        <a:pt x="282" y="56"/>
                      </a:lnTo>
                      <a:lnTo>
                        <a:pt x="283" y="56"/>
                      </a:lnTo>
                      <a:lnTo>
                        <a:pt x="284" y="57"/>
                      </a:lnTo>
                      <a:lnTo>
                        <a:pt x="284" y="56"/>
                      </a:lnTo>
                      <a:lnTo>
                        <a:pt x="285" y="56"/>
                      </a:lnTo>
                      <a:lnTo>
                        <a:pt x="286" y="57"/>
                      </a:lnTo>
                      <a:lnTo>
                        <a:pt x="287" y="57"/>
                      </a:lnTo>
                      <a:lnTo>
                        <a:pt x="288" y="57"/>
                      </a:lnTo>
                      <a:lnTo>
                        <a:pt x="289" y="57"/>
                      </a:lnTo>
                      <a:lnTo>
                        <a:pt x="288" y="57"/>
                      </a:lnTo>
                      <a:lnTo>
                        <a:pt x="288" y="56"/>
                      </a:lnTo>
                      <a:lnTo>
                        <a:pt x="289" y="56"/>
                      </a:lnTo>
                      <a:lnTo>
                        <a:pt x="289" y="57"/>
                      </a:lnTo>
                      <a:lnTo>
                        <a:pt x="290" y="58"/>
                      </a:lnTo>
                      <a:lnTo>
                        <a:pt x="290" y="57"/>
                      </a:lnTo>
                      <a:lnTo>
                        <a:pt x="291" y="57"/>
                      </a:lnTo>
                      <a:lnTo>
                        <a:pt x="291" y="58"/>
                      </a:lnTo>
                      <a:lnTo>
                        <a:pt x="292" y="58"/>
                      </a:lnTo>
                      <a:lnTo>
                        <a:pt x="292" y="59"/>
                      </a:lnTo>
                      <a:lnTo>
                        <a:pt x="293" y="59"/>
                      </a:lnTo>
                      <a:lnTo>
                        <a:pt x="294" y="59"/>
                      </a:lnTo>
                      <a:lnTo>
                        <a:pt x="294" y="60"/>
                      </a:lnTo>
                      <a:lnTo>
                        <a:pt x="295" y="60"/>
                      </a:lnTo>
                      <a:lnTo>
                        <a:pt x="295" y="59"/>
                      </a:lnTo>
                      <a:lnTo>
                        <a:pt x="296" y="59"/>
                      </a:lnTo>
                      <a:lnTo>
                        <a:pt x="297" y="59"/>
                      </a:lnTo>
                      <a:lnTo>
                        <a:pt x="297" y="58"/>
                      </a:lnTo>
                      <a:lnTo>
                        <a:pt x="298" y="58"/>
                      </a:lnTo>
                      <a:lnTo>
                        <a:pt x="298" y="57"/>
                      </a:lnTo>
                      <a:lnTo>
                        <a:pt x="299" y="57"/>
                      </a:lnTo>
                      <a:lnTo>
                        <a:pt x="300" y="58"/>
                      </a:lnTo>
                      <a:lnTo>
                        <a:pt x="300" y="57"/>
                      </a:lnTo>
                      <a:lnTo>
                        <a:pt x="301" y="57"/>
                      </a:lnTo>
                      <a:lnTo>
                        <a:pt x="302" y="57"/>
                      </a:lnTo>
                      <a:lnTo>
                        <a:pt x="303" y="57"/>
                      </a:lnTo>
                      <a:lnTo>
                        <a:pt x="304" y="57"/>
                      </a:lnTo>
                      <a:lnTo>
                        <a:pt x="305" y="58"/>
                      </a:lnTo>
                      <a:lnTo>
                        <a:pt x="305" y="57"/>
                      </a:lnTo>
                      <a:lnTo>
                        <a:pt x="306" y="57"/>
                      </a:lnTo>
                      <a:lnTo>
                        <a:pt x="306" y="58"/>
                      </a:lnTo>
                      <a:lnTo>
                        <a:pt x="306" y="57"/>
                      </a:lnTo>
                      <a:lnTo>
                        <a:pt x="307" y="57"/>
                      </a:lnTo>
                      <a:lnTo>
                        <a:pt x="307" y="56"/>
                      </a:lnTo>
                      <a:lnTo>
                        <a:pt x="309" y="56"/>
                      </a:lnTo>
                      <a:lnTo>
                        <a:pt x="309" y="55"/>
                      </a:lnTo>
                      <a:lnTo>
                        <a:pt x="310" y="54"/>
                      </a:lnTo>
                      <a:lnTo>
                        <a:pt x="310" y="53"/>
                      </a:lnTo>
                      <a:lnTo>
                        <a:pt x="309" y="53"/>
                      </a:lnTo>
                      <a:lnTo>
                        <a:pt x="309" y="52"/>
                      </a:lnTo>
                      <a:lnTo>
                        <a:pt x="310" y="53"/>
                      </a:lnTo>
                      <a:lnTo>
                        <a:pt x="311" y="53"/>
                      </a:lnTo>
                      <a:lnTo>
                        <a:pt x="311" y="52"/>
                      </a:lnTo>
                      <a:lnTo>
                        <a:pt x="311" y="51"/>
                      </a:lnTo>
                      <a:lnTo>
                        <a:pt x="311" y="50"/>
                      </a:lnTo>
                      <a:lnTo>
                        <a:pt x="311" y="49"/>
                      </a:lnTo>
                      <a:lnTo>
                        <a:pt x="310" y="48"/>
                      </a:lnTo>
                      <a:lnTo>
                        <a:pt x="310" y="47"/>
                      </a:lnTo>
                      <a:lnTo>
                        <a:pt x="311" y="47"/>
                      </a:lnTo>
                      <a:lnTo>
                        <a:pt x="312" y="47"/>
                      </a:lnTo>
                      <a:lnTo>
                        <a:pt x="312" y="46"/>
                      </a:lnTo>
                      <a:lnTo>
                        <a:pt x="313" y="46"/>
                      </a:lnTo>
                      <a:lnTo>
                        <a:pt x="313" y="45"/>
                      </a:lnTo>
                      <a:lnTo>
                        <a:pt x="313" y="44"/>
                      </a:lnTo>
                      <a:lnTo>
                        <a:pt x="313" y="43"/>
                      </a:lnTo>
                      <a:lnTo>
                        <a:pt x="314" y="42"/>
                      </a:lnTo>
                      <a:lnTo>
                        <a:pt x="315" y="42"/>
                      </a:lnTo>
                      <a:lnTo>
                        <a:pt x="316" y="42"/>
                      </a:lnTo>
                      <a:lnTo>
                        <a:pt x="316" y="43"/>
                      </a:lnTo>
                      <a:lnTo>
                        <a:pt x="317" y="43"/>
                      </a:lnTo>
                      <a:lnTo>
                        <a:pt x="318" y="43"/>
                      </a:lnTo>
                      <a:lnTo>
                        <a:pt x="319" y="42"/>
                      </a:lnTo>
                      <a:lnTo>
                        <a:pt x="320" y="42"/>
                      </a:lnTo>
                      <a:lnTo>
                        <a:pt x="321" y="41"/>
                      </a:lnTo>
                      <a:lnTo>
                        <a:pt x="321" y="40"/>
                      </a:lnTo>
                      <a:lnTo>
                        <a:pt x="322" y="40"/>
                      </a:lnTo>
                      <a:lnTo>
                        <a:pt x="323" y="40"/>
                      </a:lnTo>
                      <a:lnTo>
                        <a:pt x="323" y="39"/>
                      </a:lnTo>
                      <a:lnTo>
                        <a:pt x="324" y="39"/>
                      </a:lnTo>
                      <a:lnTo>
                        <a:pt x="325" y="39"/>
                      </a:lnTo>
                      <a:lnTo>
                        <a:pt x="326" y="39"/>
                      </a:lnTo>
                      <a:lnTo>
                        <a:pt x="327" y="38"/>
                      </a:lnTo>
                      <a:lnTo>
                        <a:pt x="328" y="38"/>
                      </a:lnTo>
                      <a:lnTo>
                        <a:pt x="328" y="37"/>
                      </a:lnTo>
                      <a:lnTo>
                        <a:pt x="329" y="36"/>
                      </a:lnTo>
                      <a:lnTo>
                        <a:pt x="330" y="35"/>
                      </a:lnTo>
                      <a:lnTo>
                        <a:pt x="331" y="34"/>
                      </a:lnTo>
                      <a:lnTo>
                        <a:pt x="332" y="34"/>
                      </a:lnTo>
                      <a:lnTo>
                        <a:pt x="332" y="33"/>
                      </a:lnTo>
                      <a:lnTo>
                        <a:pt x="333" y="33"/>
                      </a:lnTo>
                      <a:lnTo>
                        <a:pt x="333" y="32"/>
                      </a:lnTo>
                      <a:lnTo>
                        <a:pt x="334" y="31"/>
                      </a:lnTo>
                      <a:lnTo>
                        <a:pt x="334" y="30"/>
                      </a:lnTo>
                      <a:lnTo>
                        <a:pt x="334" y="29"/>
                      </a:lnTo>
                      <a:lnTo>
                        <a:pt x="335" y="29"/>
                      </a:lnTo>
                      <a:lnTo>
                        <a:pt x="336" y="29"/>
                      </a:lnTo>
                      <a:lnTo>
                        <a:pt x="336" y="28"/>
                      </a:lnTo>
                      <a:lnTo>
                        <a:pt x="337" y="27"/>
                      </a:lnTo>
                      <a:lnTo>
                        <a:pt x="338" y="26"/>
                      </a:lnTo>
                      <a:lnTo>
                        <a:pt x="339" y="26"/>
                      </a:lnTo>
                      <a:lnTo>
                        <a:pt x="339" y="25"/>
                      </a:lnTo>
                      <a:lnTo>
                        <a:pt x="339" y="24"/>
                      </a:lnTo>
                      <a:lnTo>
                        <a:pt x="339" y="23"/>
                      </a:lnTo>
                      <a:lnTo>
                        <a:pt x="339" y="22"/>
                      </a:lnTo>
                      <a:lnTo>
                        <a:pt x="338" y="21"/>
                      </a:lnTo>
                      <a:lnTo>
                        <a:pt x="338" y="20"/>
                      </a:lnTo>
                      <a:lnTo>
                        <a:pt x="337" y="20"/>
                      </a:lnTo>
                      <a:lnTo>
                        <a:pt x="337" y="19"/>
                      </a:lnTo>
                      <a:lnTo>
                        <a:pt x="336" y="19"/>
                      </a:lnTo>
                      <a:lnTo>
                        <a:pt x="336" y="18"/>
                      </a:lnTo>
                      <a:lnTo>
                        <a:pt x="336" y="17"/>
                      </a:lnTo>
                      <a:lnTo>
                        <a:pt x="335" y="17"/>
                      </a:lnTo>
                      <a:lnTo>
                        <a:pt x="334" y="16"/>
                      </a:lnTo>
                      <a:lnTo>
                        <a:pt x="335" y="15"/>
                      </a:lnTo>
                      <a:lnTo>
                        <a:pt x="334" y="15"/>
                      </a:lnTo>
                      <a:lnTo>
                        <a:pt x="335" y="14"/>
                      </a:lnTo>
                      <a:lnTo>
                        <a:pt x="334" y="14"/>
                      </a:lnTo>
                      <a:lnTo>
                        <a:pt x="334" y="13"/>
                      </a:lnTo>
                      <a:lnTo>
                        <a:pt x="335" y="12"/>
                      </a:lnTo>
                      <a:lnTo>
                        <a:pt x="334" y="12"/>
                      </a:lnTo>
                      <a:lnTo>
                        <a:pt x="334" y="11"/>
                      </a:lnTo>
                      <a:lnTo>
                        <a:pt x="333" y="11"/>
                      </a:lnTo>
                      <a:lnTo>
                        <a:pt x="334" y="10"/>
                      </a:lnTo>
                      <a:lnTo>
                        <a:pt x="334" y="9"/>
                      </a:lnTo>
                      <a:lnTo>
                        <a:pt x="333" y="8"/>
                      </a:lnTo>
                      <a:lnTo>
                        <a:pt x="332" y="8"/>
                      </a:lnTo>
                      <a:lnTo>
                        <a:pt x="333" y="8"/>
                      </a:lnTo>
                      <a:lnTo>
                        <a:pt x="332" y="7"/>
                      </a:lnTo>
                      <a:lnTo>
                        <a:pt x="331" y="7"/>
                      </a:lnTo>
                      <a:lnTo>
                        <a:pt x="331" y="6"/>
                      </a:lnTo>
                      <a:lnTo>
                        <a:pt x="330" y="6"/>
                      </a:lnTo>
                      <a:lnTo>
                        <a:pt x="329" y="6"/>
                      </a:lnTo>
                      <a:lnTo>
                        <a:pt x="328" y="6"/>
                      </a:lnTo>
                      <a:lnTo>
                        <a:pt x="328" y="5"/>
                      </a:lnTo>
                      <a:lnTo>
                        <a:pt x="327" y="6"/>
                      </a:lnTo>
                      <a:lnTo>
                        <a:pt x="327" y="5"/>
                      </a:lnTo>
                      <a:lnTo>
                        <a:pt x="328" y="5"/>
                      </a:lnTo>
                      <a:lnTo>
                        <a:pt x="328" y="4"/>
                      </a:lnTo>
                      <a:lnTo>
                        <a:pt x="329" y="4"/>
                      </a:lnTo>
                      <a:lnTo>
                        <a:pt x="330" y="4"/>
                      </a:lnTo>
                      <a:lnTo>
                        <a:pt x="330" y="3"/>
                      </a:lnTo>
                      <a:lnTo>
                        <a:pt x="332" y="3"/>
                      </a:lnTo>
                      <a:lnTo>
                        <a:pt x="333" y="3"/>
                      </a:lnTo>
                      <a:lnTo>
                        <a:pt x="334" y="3"/>
                      </a:lnTo>
                      <a:lnTo>
                        <a:pt x="335" y="4"/>
                      </a:lnTo>
                      <a:lnTo>
                        <a:pt x="336" y="4"/>
                      </a:lnTo>
                      <a:lnTo>
                        <a:pt x="337" y="4"/>
                      </a:lnTo>
                      <a:lnTo>
                        <a:pt x="338" y="4"/>
                      </a:lnTo>
                      <a:lnTo>
                        <a:pt x="339" y="4"/>
                      </a:lnTo>
                      <a:lnTo>
                        <a:pt x="339" y="5"/>
                      </a:lnTo>
                      <a:lnTo>
                        <a:pt x="340" y="6"/>
                      </a:lnTo>
                      <a:lnTo>
                        <a:pt x="341" y="6"/>
                      </a:lnTo>
                      <a:lnTo>
                        <a:pt x="342" y="6"/>
                      </a:lnTo>
                      <a:lnTo>
                        <a:pt x="343" y="5"/>
                      </a:lnTo>
                      <a:lnTo>
                        <a:pt x="344" y="5"/>
                      </a:lnTo>
                      <a:lnTo>
                        <a:pt x="345" y="5"/>
                      </a:lnTo>
                      <a:lnTo>
                        <a:pt x="346" y="5"/>
                      </a:lnTo>
                      <a:lnTo>
                        <a:pt x="348" y="5"/>
                      </a:lnTo>
                      <a:lnTo>
                        <a:pt x="349" y="5"/>
                      </a:lnTo>
                      <a:lnTo>
                        <a:pt x="349" y="6"/>
                      </a:lnTo>
                      <a:lnTo>
                        <a:pt x="350" y="5"/>
                      </a:lnTo>
                      <a:lnTo>
                        <a:pt x="350" y="6"/>
                      </a:lnTo>
                      <a:lnTo>
                        <a:pt x="350" y="7"/>
                      </a:lnTo>
                      <a:lnTo>
                        <a:pt x="351" y="7"/>
                      </a:lnTo>
                      <a:lnTo>
                        <a:pt x="352" y="6"/>
                      </a:lnTo>
                      <a:lnTo>
                        <a:pt x="353" y="6"/>
                      </a:lnTo>
                      <a:lnTo>
                        <a:pt x="353" y="5"/>
                      </a:lnTo>
                      <a:lnTo>
                        <a:pt x="353" y="4"/>
                      </a:lnTo>
                      <a:lnTo>
                        <a:pt x="354" y="5"/>
                      </a:lnTo>
                      <a:lnTo>
                        <a:pt x="354" y="4"/>
                      </a:lnTo>
                      <a:lnTo>
                        <a:pt x="355" y="4"/>
                      </a:lnTo>
                      <a:lnTo>
                        <a:pt x="356" y="4"/>
                      </a:lnTo>
                      <a:lnTo>
                        <a:pt x="356" y="5"/>
                      </a:lnTo>
                      <a:lnTo>
                        <a:pt x="357" y="5"/>
                      </a:lnTo>
                      <a:lnTo>
                        <a:pt x="358" y="5"/>
                      </a:lnTo>
                      <a:lnTo>
                        <a:pt x="359" y="5"/>
                      </a:lnTo>
                      <a:lnTo>
                        <a:pt x="360" y="5"/>
                      </a:lnTo>
                      <a:lnTo>
                        <a:pt x="361" y="5"/>
                      </a:lnTo>
                      <a:lnTo>
                        <a:pt x="361" y="4"/>
                      </a:lnTo>
                      <a:lnTo>
                        <a:pt x="362" y="3"/>
                      </a:lnTo>
                      <a:lnTo>
                        <a:pt x="363" y="3"/>
                      </a:lnTo>
                      <a:lnTo>
                        <a:pt x="364" y="3"/>
                      </a:lnTo>
                      <a:lnTo>
                        <a:pt x="364" y="2"/>
                      </a:lnTo>
                      <a:lnTo>
                        <a:pt x="365" y="2"/>
                      </a:lnTo>
                      <a:lnTo>
                        <a:pt x="366" y="2"/>
                      </a:lnTo>
                      <a:lnTo>
                        <a:pt x="367" y="1"/>
                      </a:lnTo>
                      <a:lnTo>
                        <a:pt x="368" y="1"/>
                      </a:lnTo>
                      <a:lnTo>
                        <a:pt x="368" y="0"/>
                      </a:lnTo>
                      <a:lnTo>
                        <a:pt x="369" y="0"/>
                      </a:lnTo>
                      <a:lnTo>
                        <a:pt x="370" y="0"/>
                      </a:lnTo>
                      <a:lnTo>
                        <a:pt x="370" y="1"/>
                      </a:lnTo>
                      <a:lnTo>
                        <a:pt x="371" y="1"/>
                      </a:lnTo>
                      <a:lnTo>
                        <a:pt x="371" y="2"/>
                      </a:lnTo>
                      <a:lnTo>
                        <a:pt x="370" y="2"/>
                      </a:lnTo>
                      <a:lnTo>
                        <a:pt x="371" y="3"/>
                      </a:lnTo>
                      <a:lnTo>
                        <a:pt x="372" y="3"/>
                      </a:lnTo>
                      <a:lnTo>
                        <a:pt x="373" y="3"/>
                      </a:lnTo>
                      <a:lnTo>
                        <a:pt x="375" y="2"/>
                      </a:lnTo>
                      <a:lnTo>
                        <a:pt x="375" y="3"/>
                      </a:lnTo>
                      <a:lnTo>
                        <a:pt x="375" y="4"/>
                      </a:lnTo>
                      <a:lnTo>
                        <a:pt x="376" y="4"/>
                      </a:lnTo>
                      <a:lnTo>
                        <a:pt x="376" y="5"/>
                      </a:lnTo>
                      <a:lnTo>
                        <a:pt x="377" y="5"/>
                      </a:lnTo>
                      <a:lnTo>
                        <a:pt x="377" y="6"/>
                      </a:lnTo>
                      <a:lnTo>
                        <a:pt x="378" y="7"/>
                      </a:lnTo>
                      <a:lnTo>
                        <a:pt x="378" y="8"/>
                      </a:lnTo>
                      <a:lnTo>
                        <a:pt x="378" y="9"/>
                      </a:lnTo>
                      <a:lnTo>
                        <a:pt x="378" y="10"/>
                      </a:lnTo>
                      <a:lnTo>
                        <a:pt x="379" y="10"/>
                      </a:lnTo>
                      <a:lnTo>
                        <a:pt x="380" y="10"/>
                      </a:lnTo>
                      <a:lnTo>
                        <a:pt x="381" y="10"/>
                      </a:lnTo>
                      <a:lnTo>
                        <a:pt x="381" y="11"/>
                      </a:lnTo>
                      <a:lnTo>
                        <a:pt x="381" y="12"/>
                      </a:lnTo>
                      <a:lnTo>
                        <a:pt x="382" y="12"/>
                      </a:lnTo>
                      <a:lnTo>
                        <a:pt x="384" y="13"/>
                      </a:lnTo>
                      <a:lnTo>
                        <a:pt x="384" y="14"/>
                      </a:lnTo>
                      <a:lnTo>
                        <a:pt x="385" y="14"/>
                      </a:lnTo>
                      <a:lnTo>
                        <a:pt x="386" y="14"/>
                      </a:lnTo>
                      <a:lnTo>
                        <a:pt x="386" y="15"/>
                      </a:lnTo>
                      <a:lnTo>
                        <a:pt x="386" y="16"/>
                      </a:lnTo>
                      <a:lnTo>
                        <a:pt x="385" y="16"/>
                      </a:lnTo>
                      <a:lnTo>
                        <a:pt x="386" y="17"/>
                      </a:lnTo>
                      <a:lnTo>
                        <a:pt x="386" y="18"/>
                      </a:lnTo>
                      <a:lnTo>
                        <a:pt x="386" y="19"/>
                      </a:lnTo>
                      <a:lnTo>
                        <a:pt x="386" y="20"/>
                      </a:lnTo>
                      <a:lnTo>
                        <a:pt x="387" y="22"/>
                      </a:lnTo>
                      <a:lnTo>
                        <a:pt x="387" y="23"/>
                      </a:lnTo>
                      <a:lnTo>
                        <a:pt x="386" y="24"/>
                      </a:lnTo>
                      <a:lnTo>
                        <a:pt x="387" y="25"/>
                      </a:lnTo>
                      <a:lnTo>
                        <a:pt x="386" y="25"/>
                      </a:lnTo>
                      <a:lnTo>
                        <a:pt x="386" y="26"/>
                      </a:lnTo>
                      <a:lnTo>
                        <a:pt x="386" y="27"/>
                      </a:lnTo>
                      <a:lnTo>
                        <a:pt x="385" y="27"/>
                      </a:lnTo>
                      <a:lnTo>
                        <a:pt x="385" y="28"/>
                      </a:lnTo>
                      <a:lnTo>
                        <a:pt x="385" y="29"/>
                      </a:lnTo>
                      <a:lnTo>
                        <a:pt x="385" y="30"/>
                      </a:lnTo>
                      <a:lnTo>
                        <a:pt x="385" y="31"/>
                      </a:lnTo>
                      <a:lnTo>
                        <a:pt x="385" y="32"/>
                      </a:lnTo>
                      <a:lnTo>
                        <a:pt x="385" y="33"/>
                      </a:lnTo>
                      <a:lnTo>
                        <a:pt x="384" y="33"/>
                      </a:lnTo>
                      <a:lnTo>
                        <a:pt x="383" y="34"/>
                      </a:lnTo>
                      <a:lnTo>
                        <a:pt x="383" y="35"/>
                      </a:lnTo>
                      <a:lnTo>
                        <a:pt x="384" y="35"/>
                      </a:lnTo>
                      <a:lnTo>
                        <a:pt x="383" y="36"/>
                      </a:lnTo>
                      <a:lnTo>
                        <a:pt x="383" y="37"/>
                      </a:lnTo>
                      <a:lnTo>
                        <a:pt x="384" y="38"/>
                      </a:lnTo>
                      <a:lnTo>
                        <a:pt x="383" y="39"/>
                      </a:lnTo>
                      <a:lnTo>
                        <a:pt x="384" y="39"/>
                      </a:lnTo>
                      <a:lnTo>
                        <a:pt x="383" y="40"/>
                      </a:lnTo>
                      <a:lnTo>
                        <a:pt x="384" y="41"/>
                      </a:lnTo>
                      <a:lnTo>
                        <a:pt x="383" y="41"/>
                      </a:lnTo>
                      <a:lnTo>
                        <a:pt x="383" y="42"/>
                      </a:lnTo>
                      <a:lnTo>
                        <a:pt x="383" y="43"/>
                      </a:lnTo>
                      <a:lnTo>
                        <a:pt x="383" y="44"/>
                      </a:lnTo>
                      <a:lnTo>
                        <a:pt x="381" y="45"/>
                      </a:lnTo>
                      <a:lnTo>
                        <a:pt x="381" y="46"/>
                      </a:lnTo>
                      <a:lnTo>
                        <a:pt x="380" y="47"/>
                      </a:lnTo>
                      <a:lnTo>
                        <a:pt x="380" y="48"/>
                      </a:lnTo>
                      <a:lnTo>
                        <a:pt x="380" y="49"/>
                      </a:lnTo>
                      <a:lnTo>
                        <a:pt x="380" y="50"/>
                      </a:lnTo>
                      <a:lnTo>
                        <a:pt x="380" y="51"/>
                      </a:lnTo>
                      <a:lnTo>
                        <a:pt x="379" y="51"/>
                      </a:lnTo>
                      <a:lnTo>
                        <a:pt x="378" y="51"/>
                      </a:lnTo>
                      <a:lnTo>
                        <a:pt x="378" y="52"/>
                      </a:lnTo>
                      <a:lnTo>
                        <a:pt x="377" y="51"/>
                      </a:lnTo>
                      <a:lnTo>
                        <a:pt x="377" y="52"/>
                      </a:lnTo>
                      <a:lnTo>
                        <a:pt x="376" y="51"/>
                      </a:lnTo>
                      <a:lnTo>
                        <a:pt x="376" y="52"/>
                      </a:lnTo>
                      <a:lnTo>
                        <a:pt x="375" y="52"/>
                      </a:lnTo>
                      <a:lnTo>
                        <a:pt x="375" y="53"/>
                      </a:lnTo>
                      <a:lnTo>
                        <a:pt x="376" y="53"/>
                      </a:lnTo>
                      <a:lnTo>
                        <a:pt x="376" y="54"/>
                      </a:lnTo>
                      <a:lnTo>
                        <a:pt x="375" y="53"/>
                      </a:lnTo>
                      <a:lnTo>
                        <a:pt x="374" y="54"/>
                      </a:lnTo>
                      <a:lnTo>
                        <a:pt x="375" y="54"/>
                      </a:lnTo>
                      <a:lnTo>
                        <a:pt x="374" y="54"/>
                      </a:lnTo>
                      <a:lnTo>
                        <a:pt x="373" y="54"/>
                      </a:lnTo>
                      <a:lnTo>
                        <a:pt x="373" y="55"/>
                      </a:lnTo>
                      <a:lnTo>
                        <a:pt x="373" y="56"/>
                      </a:lnTo>
                      <a:lnTo>
                        <a:pt x="373" y="57"/>
                      </a:lnTo>
                      <a:lnTo>
                        <a:pt x="373" y="58"/>
                      </a:lnTo>
                      <a:lnTo>
                        <a:pt x="374" y="59"/>
                      </a:lnTo>
                      <a:lnTo>
                        <a:pt x="375" y="58"/>
                      </a:lnTo>
                      <a:lnTo>
                        <a:pt x="375" y="59"/>
                      </a:lnTo>
                      <a:lnTo>
                        <a:pt x="378" y="59"/>
                      </a:lnTo>
                      <a:lnTo>
                        <a:pt x="378" y="58"/>
                      </a:lnTo>
                      <a:lnTo>
                        <a:pt x="377" y="57"/>
                      </a:lnTo>
                      <a:lnTo>
                        <a:pt x="378" y="57"/>
                      </a:lnTo>
                      <a:lnTo>
                        <a:pt x="379" y="57"/>
                      </a:lnTo>
                      <a:lnTo>
                        <a:pt x="379" y="58"/>
                      </a:lnTo>
                      <a:lnTo>
                        <a:pt x="380" y="57"/>
                      </a:lnTo>
                      <a:lnTo>
                        <a:pt x="381" y="58"/>
                      </a:lnTo>
                      <a:lnTo>
                        <a:pt x="380" y="58"/>
                      </a:lnTo>
                      <a:lnTo>
                        <a:pt x="380" y="59"/>
                      </a:lnTo>
                      <a:lnTo>
                        <a:pt x="381" y="59"/>
                      </a:lnTo>
                      <a:lnTo>
                        <a:pt x="382" y="59"/>
                      </a:lnTo>
                      <a:lnTo>
                        <a:pt x="383" y="59"/>
                      </a:lnTo>
                      <a:lnTo>
                        <a:pt x="384" y="59"/>
                      </a:lnTo>
                      <a:lnTo>
                        <a:pt x="385" y="59"/>
                      </a:lnTo>
                      <a:lnTo>
                        <a:pt x="386" y="59"/>
                      </a:lnTo>
                      <a:lnTo>
                        <a:pt x="387" y="60"/>
                      </a:lnTo>
                      <a:lnTo>
                        <a:pt x="388" y="60"/>
                      </a:lnTo>
                      <a:lnTo>
                        <a:pt x="388" y="61"/>
                      </a:lnTo>
                      <a:lnTo>
                        <a:pt x="388" y="60"/>
                      </a:lnTo>
                      <a:lnTo>
                        <a:pt x="388" y="59"/>
                      </a:lnTo>
                      <a:lnTo>
                        <a:pt x="389" y="59"/>
                      </a:lnTo>
                      <a:lnTo>
                        <a:pt x="389" y="58"/>
                      </a:lnTo>
                      <a:lnTo>
                        <a:pt x="389" y="59"/>
                      </a:lnTo>
                      <a:lnTo>
                        <a:pt x="390" y="59"/>
                      </a:lnTo>
                      <a:lnTo>
                        <a:pt x="391" y="59"/>
                      </a:lnTo>
                      <a:lnTo>
                        <a:pt x="391" y="60"/>
                      </a:lnTo>
                      <a:lnTo>
                        <a:pt x="392" y="60"/>
                      </a:lnTo>
                      <a:lnTo>
                        <a:pt x="392" y="61"/>
                      </a:lnTo>
                      <a:lnTo>
                        <a:pt x="393" y="61"/>
                      </a:lnTo>
                      <a:lnTo>
                        <a:pt x="393" y="62"/>
                      </a:lnTo>
                      <a:lnTo>
                        <a:pt x="394" y="62"/>
                      </a:lnTo>
                      <a:lnTo>
                        <a:pt x="394" y="61"/>
                      </a:lnTo>
                      <a:lnTo>
                        <a:pt x="395" y="61"/>
                      </a:lnTo>
                      <a:lnTo>
                        <a:pt x="396" y="61"/>
                      </a:lnTo>
                      <a:lnTo>
                        <a:pt x="396" y="60"/>
                      </a:lnTo>
                      <a:lnTo>
                        <a:pt x="396" y="61"/>
                      </a:lnTo>
                      <a:lnTo>
                        <a:pt x="397" y="61"/>
                      </a:lnTo>
                      <a:lnTo>
                        <a:pt x="397" y="62"/>
                      </a:lnTo>
                      <a:lnTo>
                        <a:pt x="396" y="62"/>
                      </a:lnTo>
                      <a:lnTo>
                        <a:pt x="397" y="62"/>
                      </a:lnTo>
                      <a:lnTo>
                        <a:pt x="397" y="63"/>
                      </a:lnTo>
                      <a:lnTo>
                        <a:pt x="398" y="62"/>
                      </a:lnTo>
                      <a:lnTo>
                        <a:pt x="398" y="63"/>
                      </a:lnTo>
                      <a:lnTo>
                        <a:pt x="399" y="63"/>
                      </a:lnTo>
                      <a:lnTo>
                        <a:pt x="399" y="62"/>
                      </a:lnTo>
                      <a:lnTo>
                        <a:pt x="400" y="62"/>
                      </a:lnTo>
                      <a:lnTo>
                        <a:pt x="400" y="63"/>
                      </a:lnTo>
                      <a:lnTo>
                        <a:pt x="401" y="63"/>
                      </a:lnTo>
                      <a:lnTo>
                        <a:pt x="402" y="62"/>
                      </a:lnTo>
                      <a:lnTo>
                        <a:pt x="402" y="61"/>
                      </a:lnTo>
                      <a:lnTo>
                        <a:pt x="402" y="62"/>
                      </a:lnTo>
                      <a:lnTo>
                        <a:pt x="403" y="62"/>
                      </a:lnTo>
                      <a:lnTo>
                        <a:pt x="402" y="62"/>
                      </a:lnTo>
                      <a:lnTo>
                        <a:pt x="402" y="63"/>
                      </a:lnTo>
                      <a:lnTo>
                        <a:pt x="403" y="63"/>
                      </a:lnTo>
                      <a:lnTo>
                        <a:pt x="404" y="63"/>
                      </a:lnTo>
                      <a:lnTo>
                        <a:pt x="403" y="63"/>
                      </a:lnTo>
                      <a:lnTo>
                        <a:pt x="404" y="63"/>
                      </a:lnTo>
                      <a:lnTo>
                        <a:pt x="405" y="64"/>
                      </a:lnTo>
                      <a:lnTo>
                        <a:pt x="406" y="65"/>
                      </a:lnTo>
                      <a:lnTo>
                        <a:pt x="407" y="65"/>
                      </a:lnTo>
                      <a:lnTo>
                        <a:pt x="408" y="65"/>
                      </a:lnTo>
                      <a:lnTo>
                        <a:pt x="408" y="66"/>
                      </a:lnTo>
                      <a:lnTo>
                        <a:pt x="408" y="67"/>
                      </a:lnTo>
                      <a:lnTo>
                        <a:pt x="409" y="67"/>
                      </a:lnTo>
                      <a:lnTo>
                        <a:pt x="410" y="67"/>
                      </a:lnTo>
                      <a:lnTo>
                        <a:pt x="410" y="68"/>
                      </a:lnTo>
                      <a:lnTo>
                        <a:pt x="411" y="68"/>
                      </a:lnTo>
                      <a:lnTo>
                        <a:pt x="412" y="68"/>
                      </a:lnTo>
                      <a:lnTo>
                        <a:pt x="412" y="69"/>
                      </a:lnTo>
                      <a:lnTo>
                        <a:pt x="411" y="69"/>
                      </a:lnTo>
                      <a:lnTo>
                        <a:pt x="412" y="70"/>
                      </a:lnTo>
                      <a:lnTo>
                        <a:pt x="412" y="71"/>
                      </a:lnTo>
                      <a:lnTo>
                        <a:pt x="411" y="71"/>
                      </a:lnTo>
                      <a:lnTo>
                        <a:pt x="410" y="72"/>
                      </a:lnTo>
                      <a:lnTo>
                        <a:pt x="410" y="73"/>
                      </a:lnTo>
                      <a:lnTo>
                        <a:pt x="410" y="74"/>
                      </a:lnTo>
                      <a:lnTo>
                        <a:pt x="409" y="74"/>
                      </a:lnTo>
                      <a:lnTo>
                        <a:pt x="408" y="74"/>
                      </a:lnTo>
                      <a:lnTo>
                        <a:pt x="408" y="75"/>
                      </a:lnTo>
                      <a:lnTo>
                        <a:pt x="407" y="75"/>
                      </a:lnTo>
                      <a:lnTo>
                        <a:pt x="408" y="75"/>
                      </a:lnTo>
                      <a:lnTo>
                        <a:pt x="408" y="76"/>
                      </a:lnTo>
                      <a:lnTo>
                        <a:pt x="409" y="76"/>
                      </a:lnTo>
                      <a:lnTo>
                        <a:pt x="409" y="77"/>
                      </a:lnTo>
                      <a:lnTo>
                        <a:pt x="407" y="79"/>
                      </a:lnTo>
                      <a:lnTo>
                        <a:pt x="407" y="80"/>
                      </a:lnTo>
                      <a:lnTo>
                        <a:pt x="407" y="81"/>
                      </a:lnTo>
                      <a:lnTo>
                        <a:pt x="408" y="82"/>
                      </a:lnTo>
                      <a:lnTo>
                        <a:pt x="408" y="83"/>
                      </a:lnTo>
                      <a:lnTo>
                        <a:pt x="409" y="84"/>
                      </a:lnTo>
                      <a:lnTo>
                        <a:pt x="410" y="85"/>
                      </a:lnTo>
                      <a:lnTo>
                        <a:pt x="411" y="85"/>
                      </a:lnTo>
                      <a:lnTo>
                        <a:pt x="411" y="86"/>
                      </a:lnTo>
                      <a:lnTo>
                        <a:pt x="413" y="86"/>
                      </a:lnTo>
                      <a:lnTo>
                        <a:pt x="415" y="86"/>
                      </a:lnTo>
                      <a:lnTo>
                        <a:pt x="416" y="86"/>
                      </a:lnTo>
                      <a:lnTo>
                        <a:pt x="416" y="87"/>
                      </a:lnTo>
                      <a:lnTo>
                        <a:pt x="417" y="87"/>
                      </a:lnTo>
                      <a:lnTo>
                        <a:pt x="416" y="87"/>
                      </a:lnTo>
                      <a:lnTo>
                        <a:pt x="416" y="88"/>
                      </a:lnTo>
                      <a:lnTo>
                        <a:pt x="415" y="89"/>
                      </a:lnTo>
                      <a:lnTo>
                        <a:pt x="415" y="90"/>
                      </a:lnTo>
                      <a:lnTo>
                        <a:pt x="414" y="91"/>
                      </a:lnTo>
                      <a:lnTo>
                        <a:pt x="415" y="91"/>
                      </a:lnTo>
                      <a:lnTo>
                        <a:pt x="415" y="92"/>
                      </a:lnTo>
                      <a:lnTo>
                        <a:pt x="416" y="92"/>
                      </a:lnTo>
                      <a:lnTo>
                        <a:pt x="416" y="93"/>
                      </a:lnTo>
                      <a:lnTo>
                        <a:pt x="417" y="93"/>
                      </a:lnTo>
                      <a:lnTo>
                        <a:pt x="417" y="94"/>
                      </a:lnTo>
                      <a:lnTo>
                        <a:pt x="418" y="94"/>
                      </a:lnTo>
                      <a:lnTo>
                        <a:pt x="418" y="95"/>
                      </a:lnTo>
                      <a:lnTo>
                        <a:pt x="418" y="96"/>
                      </a:lnTo>
                      <a:lnTo>
                        <a:pt x="418" y="95"/>
                      </a:lnTo>
                      <a:lnTo>
                        <a:pt x="417" y="95"/>
                      </a:lnTo>
                      <a:lnTo>
                        <a:pt x="417" y="96"/>
                      </a:lnTo>
                      <a:lnTo>
                        <a:pt x="418" y="96"/>
                      </a:lnTo>
                      <a:lnTo>
                        <a:pt x="418" y="95"/>
                      </a:lnTo>
                      <a:lnTo>
                        <a:pt x="419" y="95"/>
                      </a:lnTo>
                      <a:lnTo>
                        <a:pt x="419" y="96"/>
                      </a:lnTo>
                      <a:lnTo>
                        <a:pt x="418" y="97"/>
                      </a:lnTo>
                      <a:lnTo>
                        <a:pt x="419" y="97"/>
                      </a:lnTo>
                      <a:lnTo>
                        <a:pt x="420" y="96"/>
                      </a:lnTo>
                      <a:lnTo>
                        <a:pt x="420" y="97"/>
                      </a:lnTo>
                      <a:lnTo>
                        <a:pt x="420" y="98"/>
                      </a:lnTo>
                      <a:lnTo>
                        <a:pt x="419" y="98"/>
                      </a:lnTo>
                      <a:lnTo>
                        <a:pt x="419" y="99"/>
                      </a:lnTo>
                      <a:lnTo>
                        <a:pt x="420" y="99"/>
                      </a:lnTo>
                      <a:lnTo>
                        <a:pt x="421" y="99"/>
                      </a:lnTo>
                      <a:lnTo>
                        <a:pt x="422" y="98"/>
                      </a:lnTo>
                      <a:lnTo>
                        <a:pt x="422" y="99"/>
                      </a:lnTo>
                      <a:lnTo>
                        <a:pt x="423" y="99"/>
                      </a:lnTo>
                      <a:lnTo>
                        <a:pt x="424" y="99"/>
                      </a:lnTo>
                      <a:lnTo>
                        <a:pt x="424" y="100"/>
                      </a:lnTo>
                      <a:lnTo>
                        <a:pt x="424" y="101"/>
                      </a:lnTo>
                      <a:lnTo>
                        <a:pt x="425" y="101"/>
                      </a:lnTo>
                      <a:lnTo>
                        <a:pt x="424" y="101"/>
                      </a:lnTo>
                      <a:lnTo>
                        <a:pt x="424" y="102"/>
                      </a:lnTo>
                      <a:lnTo>
                        <a:pt x="424" y="103"/>
                      </a:lnTo>
                      <a:lnTo>
                        <a:pt x="423" y="102"/>
                      </a:lnTo>
                      <a:lnTo>
                        <a:pt x="423" y="103"/>
                      </a:lnTo>
                      <a:lnTo>
                        <a:pt x="422" y="103"/>
                      </a:lnTo>
                      <a:lnTo>
                        <a:pt x="421" y="103"/>
                      </a:lnTo>
                      <a:lnTo>
                        <a:pt x="421" y="104"/>
                      </a:lnTo>
                      <a:lnTo>
                        <a:pt x="421" y="105"/>
                      </a:lnTo>
                      <a:lnTo>
                        <a:pt x="420" y="105"/>
                      </a:lnTo>
                      <a:lnTo>
                        <a:pt x="420" y="104"/>
                      </a:lnTo>
                      <a:lnTo>
                        <a:pt x="420" y="105"/>
                      </a:lnTo>
                      <a:lnTo>
                        <a:pt x="419" y="105"/>
                      </a:lnTo>
                      <a:lnTo>
                        <a:pt x="418" y="105"/>
                      </a:lnTo>
                      <a:lnTo>
                        <a:pt x="418" y="106"/>
                      </a:lnTo>
                      <a:lnTo>
                        <a:pt x="419" y="107"/>
                      </a:lnTo>
                      <a:lnTo>
                        <a:pt x="418" y="107"/>
                      </a:lnTo>
                      <a:lnTo>
                        <a:pt x="418" y="108"/>
                      </a:lnTo>
                      <a:lnTo>
                        <a:pt x="419" y="108"/>
                      </a:lnTo>
                      <a:lnTo>
                        <a:pt x="419" y="109"/>
                      </a:lnTo>
                      <a:lnTo>
                        <a:pt x="420" y="110"/>
                      </a:lnTo>
                      <a:lnTo>
                        <a:pt x="420" y="111"/>
                      </a:lnTo>
                      <a:lnTo>
                        <a:pt x="419" y="111"/>
                      </a:lnTo>
                      <a:lnTo>
                        <a:pt x="419" y="110"/>
                      </a:lnTo>
                      <a:lnTo>
                        <a:pt x="419" y="111"/>
                      </a:lnTo>
                      <a:lnTo>
                        <a:pt x="418" y="111"/>
                      </a:lnTo>
                      <a:lnTo>
                        <a:pt x="418" y="112"/>
                      </a:lnTo>
                      <a:lnTo>
                        <a:pt x="418" y="113"/>
                      </a:lnTo>
                      <a:lnTo>
                        <a:pt x="418" y="112"/>
                      </a:lnTo>
                      <a:lnTo>
                        <a:pt x="417" y="112"/>
                      </a:lnTo>
                      <a:lnTo>
                        <a:pt x="417" y="113"/>
                      </a:lnTo>
                      <a:lnTo>
                        <a:pt x="416" y="113"/>
                      </a:lnTo>
                      <a:lnTo>
                        <a:pt x="415" y="113"/>
                      </a:lnTo>
                      <a:lnTo>
                        <a:pt x="416" y="113"/>
                      </a:lnTo>
                      <a:lnTo>
                        <a:pt x="416" y="112"/>
                      </a:lnTo>
                      <a:lnTo>
                        <a:pt x="415" y="112"/>
                      </a:lnTo>
                      <a:lnTo>
                        <a:pt x="415" y="113"/>
                      </a:lnTo>
                      <a:lnTo>
                        <a:pt x="414" y="113"/>
                      </a:lnTo>
                      <a:lnTo>
                        <a:pt x="413" y="113"/>
                      </a:lnTo>
                      <a:lnTo>
                        <a:pt x="413" y="114"/>
                      </a:lnTo>
                      <a:lnTo>
                        <a:pt x="412" y="114"/>
                      </a:lnTo>
                      <a:lnTo>
                        <a:pt x="412" y="115"/>
                      </a:lnTo>
                      <a:lnTo>
                        <a:pt x="411" y="115"/>
                      </a:lnTo>
                      <a:lnTo>
                        <a:pt x="412" y="116"/>
                      </a:lnTo>
                      <a:lnTo>
                        <a:pt x="413" y="117"/>
                      </a:lnTo>
                      <a:lnTo>
                        <a:pt x="412" y="118"/>
                      </a:lnTo>
                      <a:lnTo>
                        <a:pt x="413" y="118"/>
                      </a:lnTo>
                      <a:lnTo>
                        <a:pt x="413" y="119"/>
                      </a:lnTo>
                      <a:lnTo>
                        <a:pt x="412" y="120"/>
                      </a:lnTo>
                      <a:lnTo>
                        <a:pt x="411" y="120"/>
                      </a:lnTo>
                      <a:lnTo>
                        <a:pt x="411" y="121"/>
                      </a:lnTo>
                      <a:lnTo>
                        <a:pt x="410" y="121"/>
                      </a:lnTo>
                      <a:lnTo>
                        <a:pt x="409" y="121"/>
                      </a:lnTo>
                      <a:lnTo>
                        <a:pt x="408" y="122"/>
                      </a:lnTo>
                      <a:lnTo>
                        <a:pt x="408" y="123"/>
                      </a:lnTo>
                      <a:lnTo>
                        <a:pt x="408" y="122"/>
                      </a:lnTo>
                      <a:lnTo>
                        <a:pt x="408" y="123"/>
                      </a:lnTo>
                      <a:lnTo>
                        <a:pt x="407" y="123"/>
                      </a:lnTo>
                      <a:lnTo>
                        <a:pt x="406" y="123"/>
                      </a:lnTo>
                      <a:lnTo>
                        <a:pt x="406" y="124"/>
                      </a:lnTo>
                      <a:lnTo>
                        <a:pt x="405" y="124"/>
                      </a:lnTo>
                      <a:lnTo>
                        <a:pt x="405" y="125"/>
                      </a:lnTo>
                      <a:lnTo>
                        <a:pt x="404" y="125"/>
                      </a:lnTo>
                      <a:lnTo>
                        <a:pt x="405" y="125"/>
                      </a:lnTo>
                      <a:lnTo>
                        <a:pt x="404" y="125"/>
                      </a:lnTo>
                      <a:lnTo>
                        <a:pt x="403" y="126"/>
                      </a:lnTo>
                      <a:lnTo>
                        <a:pt x="402" y="126"/>
                      </a:lnTo>
                      <a:lnTo>
                        <a:pt x="401" y="126"/>
                      </a:lnTo>
                      <a:lnTo>
                        <a:pt x="400" y="126"/>
                      </a:lnTo>
                      <a:lnTo>
                        <a:pt x="399" y="127"/>
                      </a:lnTo>
                      <a:lnTo>
                        <a:pt x="398" y="127"/>
                      </a:lnTo>
                      <a:lnTo>
                        <a:pt x="398" y="128"/>
                      </a:lnTo>
                      <a:lnTo>
                        <a:pt x="397" y="128"/>
                      </a:lnTo>
                      <a:lnTo>
                        <a:pt x="397" y="129"/>
                      </a:lnTo>
                      <a:lnTo>
                        <a:pt x="397" y="130"/>
                      </a:lnTo>
                      <a:lnTo>
                        <a:pt x="396" y="130"/>
                      </a:lnTo>
                      <a:lnTo>
                        <a:pt x="397" y="131"/>
                      </a:lnTo>
                      <a:lnTo>
                        <a:pt x="398" y="131"/>
                      </a:lnTo>
                      <a:lnTo>
                        <a:pt x="399" y="131"/>
                      </a:lnTo>
                      <a:lnTo>
                        <a:pt x="398" y="131"/>
                      </a:lnTo>
                      <a:lnTo>
                        <a:pt x="398" y="132"/>
                      </a:lnTo>
                      <a:lnTo>
                        <a:pt x="399" y="133"/>
                      </a:lnTo>
                      <a:lnTo>
                        <a:pt x="400" y="133"/>
                      </a:lnTo>
                      <a:lnTo>
                        <a:pt x="401" y="133"/>
                      </a:lnTo>
                      <a:lnTo>
                        <a:pt x="401" y="134"/>
                      </a:lnTo>
                      <a:lnTo>
                        <a:pt x="402" y="134"/>
                      </a:lnTo>
                      <a:lnTo>
                        <a:pt x="402" y="135"/>
                      </a:lnTo>
                      <a:lnTo>
                        <a:pt x="402" y="136"/>
                      </a:lnTo>
                      <a:lnTo>
                        <a:pt x="401" y="136"/>
                      </a:lnTo>
                      <a:lnTo>
                        <a:pt x="400" y="136"/>
                      </a:lnTo>
                      <a:lnTo>
                        <a:pt x="400" y="137"/>
                      </a:lnTo>
                      <a:lnTo>
                        <a:pt x="401" y="136"/>
                      </a:lnTo>
                      <a:lnTo>
                        <a:pt x="401" y="137"/>
                      </a:lnTo>
                      <a:lnTo>
                        <a:pt x="400" y="137"/>
                      </a:lnTo>
                      <a:lnTo>
                        <a:pt x="400" y="138"/>
                      </a:lnTo>
                      <a:lnTo>
                        <a:pt x="399" y="139"/>
                      </a:lnTo>
                      <a:lnTo>
                        <a:pt x="399" y="141"/>
                      </a:lnTo>
                      <a:lnTo>
                        <a:pt x="400" y="141"/>
                      </a:lnTo>
                      <a:lnTo>
                        <a:pt x="400" y="140"/>
                      </a:lnTo>
                      <a:lnTo>
                        <a:pt x="401" y="140"/>
                      </a:lnTo>
                      <a:lnTo>
                        <a:pt x="401" y="141"/>
                      </a:lnTo>
                      <a:lnTo>
                        <a:pt x="400" y="142"/>
                      </a:lnTo>
                      <a:lnTo>
                        <a:pt x="401" y="143"/>
                      </a:lnTo>
                      <a:lnTo>
                        <a:pt x="401" y="144"/>
                      </a:lnTo>
                      <a:lnTo>
                        <a:pt x="402" y="145"/>
                      </a:lnTo>
                      <a:lnTo>
                        <a:pt x="402" y="146"/>
                      </a:lnTo>
                      <a:lnTo>
                        <a:pt x="401" y="146"/>
                      </a:lnTo>
                      <a:lnTo>
                        <a:pt x="400" y="146"/>
                      </a:lnTo>
                      <a:lnTo>
                        <a:pt x="399" y="146"/>
                      </a:lnTo>
                      <a:lnTo>
                        <a:pt x="400" y="148"/>
                      </a:lnTo>
                      <a:lnTo>
                        <a:pt x="399" y="148"/>
                      </a:lnTo>
                      <a:lnTo>
                        <a:pt x="399" y="149"/>
                      </a:lnTo>
                      <a:lnTo>
                        <a:pt x="398" y="149"/>
                      </a:lnTo>
                      <a:lnTo>
                        <a:pt x="399" y="149"/>
                      </a:lnTo>
                      <a:lnTo>
                        <a:pt x="398" y="150"/>
                      </a:lnTo>
                      <a:lnTo>
                        <a:pt x="398" y="151"/>
                      </a:lnTo>
                      <a:lnTo>
                        <a:pt x="397" y="152"/>
                      </a:lnTo>
                      <a:lnTo>
                        <a:pt x="396" y="152"/>
                      </a:lnTo>
                      <a:lnTo>
                        <a:pt x="396" y="153"/>
                      </a:lnTo>
                      <a:lnTo>
                        <a:pt x="396" y="154"/>
                      </a:lnTo>
                      <a:lnTo>
                        <a:pt x="395" y="155"/>
                      </a:lnTo>
                      <a:lnTo>
                        <a:pt x="396" y="156"/>
                      </a:lnTo>
                      <a:lnTo>
                        <a:pt x="395" y="156"/>
                      </a:lnTo>
                      <a:lnTo>
                        <a:pt x="395" y="157"/>
                      </a:lnTo>
                      <a:lnTo>
                        <a:pt x="394" y="157"/>
                      </a:lnTo>
                      <a:lnTo>
                        <a:pt x="393" y="157"/>
                      </a:lnTo>
                      <a:lnTo>
                        <a:pt x="393" y="158"/>
                      </a:lnTo>
                      <a:lnTo>
                        <a:pt x="393" y="159"/>
                      </a:lnTo>
                      <a:lnTo>
                        <a:pt x="393" y="161"/>
                      </a:lnTo>
                      <a:lnTo>
                        <a:pt x="394" y="161"/>
                      </a:lnTo>
                      <a:lnTo>
                        <a:pt x="394" y="162"/>
                      </a:lnTo>
                      <a:lnTo>
                        <a:pt x="393" y="162"/>
                      </a:lnTo>
                      <a:lnTo>
                        <a:pt x="392" y="162"/>
                      </a:lnTo>
                      <a:lnTo>
                        <a:pt x="393" y="162"/>
                      </a:lnTo>
                      <a:lnTo>
                        <a:pt x="393" y="163"/>
                      </a:lnTo>
                      <a:lnTo>
                        <a:pt x="392" y="163"/>
                      </a:lnTo>
                      <a:lnTo>
                        <a:pt x="393" y="164"/>
                      </a:lnTo>
                      <a:lnTo>
                        <a:pt x="393" y="165"/>
                      </a:lnTo>
                      <a:lnTo>
                        <a:pt x="393" y="164"/>
                      </a:lnTo>
                      <a:lnTo>
                        <a:pt x="392" y="164"/>
                      </a:lnTo>
                      <a:lnTo>
                        <a:pt x="392" y="165"/>
                      </a:lnTo>
                      <a:lnTo>
                        <a:pt x="391" y="165"/>
                      </a:lnTo>
                      <a:lnTo>
                        <a:pt x="391" y="166"/>
                      </a:lnTo>
                      <a:lnTo>
                        <a:pt x="390" y="167"/>
                      </a:lnTo>
                      <a:lnTo>
                        <a:pt x="389" y="167"/>
                      </a:lnTo>
                      <a:lnTo>
                        <a:pt x="390" y="168"/>
                      </a:lnTo>
                      <a:lnTo>
                        <a:pt x="390" y="169"/>
                      </a:lnTo>
                      <a:lnTo>
                        <a:pt x="390" y="170"/>
                      </a:lnTo>
                      <a:lnTo>
                        <a:pt x="389" y="171"/>
                      </a:lnTo>
                      <a:lnTo>
                        <a:pt x="389" y="172"/>
                      </a:lnTo>
                      <a:lnTo>
                        <a:pt x="390" y="173"/>
                      </a:lnTo>
                      <a:lnTo>
                        <a:pt x="390" y="174"/>
                      </a:lnTo>
                      <a:lnTo>
                        <a:pt x="389" y="174"/>
                      </a:lnTo>
                      <a:lnTo>
                        <a:pt x="389" y="175"/>
                      </a:lnTo>
                      <a:lnTo>
                        <a:pt x="389" y="176"/>
                      </a:lnTo>
                      <a:lnTo>
                        <a:pt x="389" y="177"/>
                      </a:lnTo>
                      <a:lnTo>
                        <a:pt x="388" y="178"/>
                      </a:lnTo>
                      <a:lnTo>
                        <a:pt x="387" y="178"/>
                      </a:lnTo>
                      <a:lnTo>
                        <a:pt x="387" y="179"/>
                      </a:lnTo>
                      <a:lnTo>
                        <a:pt x="387" y="180"/>
                      </a:lnTo>
                      <a:lnTo>
                        <a:pt x="388" y="181"/>
                      </a:lnTo>
                      <a:lnTo>
                        <a:pt x="387" y="182"/>
                      </a:lnTo>
                      <a:lnTo>
                        <a:pt x="387" y="183"/>
                      </a:lnTo>
                      <a:lnTo>
                        <a:pt x="388" y="183"/>
                      </a:lnTo>
                      <a:lnTo>
                        <a:pt x="387" y="183"/>
                      </a:lnTo>
                      <a:lnTo>
                        <a:pt x="387" y="184"/>
                      </a:lnTo>
                      <a:lnTo>
                        <a:pt x="387" y="185"/>
                      </a:lnTo>
                      <a:lnTo>
                        <a:pt x="387" y="188"/>
                      </a:lnTo>
                      <a:lnTo>
                        <a:pt x="387" y="189"/>
                      </a:lnTo>
                      <a:lnTo>
                        <a:pt x="387" y="190"/>
                      </a:lnTo>
                      <a:lnTo>
                        <a:pt x="387" y="191"/>
                      </a:lnTo>
                      <a:lnTo>
                        <a:pt x="387" y="192"/>
                      </a:lnTo>
                      <a:lnTo>
                        <a:pt x="387" y="193"/>
                      </a:lnTo>
                      <a:lnTo>
                        <a:pt x="387" y="194"/>
                      </a:lnTo>
                      <a:lnTo>
                        <a:pt x="387" y="195"/>
                      </a:lnTo>
                      <a:lnTo>
                        <a:pt x="387" y="196"/>
                      </a:lnTo>
                      <a:lnTo>
                        <a:pt x="387" y="197"/>
                      </a:lnTo>
                      <a:lnTo>
                        <a:pt x="387" y="198"/>
                      </a:lnTo>
                      <a:lnTo>
                        <a:pt x="388" y="198"/>
                      </a:lnTo>
                      <a:lnTo>
                        <a:pt x="388" y="199"/>
                      </a:lnTo>
                      <a:lnTo>
                        <a:pt x="388" y="200"/>
                      </a:lnTo>
                      <a:lnTo>
                        <a:pt x="388" y="201"/>
                      </a:lnTo>
                      <a:lnTo>
                        <a:pt x="389" y="202"/>
                      </a:lnTo>
                      <a:lnTo>
                        <a:pt x="389" y="203"/>
                      </a:lnTo>
                      <a:lnTo>
                        <a:pt x="388" y="204"/>
                      </a:lnTo>
                      <a:lnTo>
                        <a:pt x="389" y="204"/>
                      </a:lnTo>
                      <a:lnTo>
                        <a:pt x="390" y="205"/>
                      </a:lnTo>
                      <a:lnTo>
                        <a:pt x="391" y="205"/>
                      </a:lnTo>
                      <a:lnTo>
                        <a:pt x="391" y="206"/>
                      </a:lnTo>
                      <a:lnTo>
                        <a:pt x="392" y="206"/>
                      </a:lnTo>
                      <a:lnTo>
                        <a:pt x="391" y="207"/>
                      </a:lnTo>
                      <a:lnTo>
                        <a:pt x="391" y="208"/>
                      </a:lnTo>
                      <a:lnTo>
                        <a:pt x="392" y="208"/>
                      </a:lnTo>
                      <a:lnTo>
                        <a:pt x="392" y="209"/>
                      </a:lnTo>
                      <a:lnTo>
                        <a:pt x="393" y="209"/>
                      </a:lnTo>
                      <a:lnTo>
                        <a:pt x="392" y="210"/>
                      </a:lnTo>
                      <a:lnTo>
                        <a:pt x="393" y="210"/>
                      </a:lnTo>
                      <a:lnTo>
                        <a:pt x="393" y="211"/>
                      </a:lnTo>
                      <a:lnTo>
                        <a:pt x="393" y="212"/>
                      </a:lnTo>
                      <a:lnTo>
                        <a:pt x="394" y="212"/>
                      </a:lnTo>
                      <a:lnTo>
                        <a:pt x="394" y="213"/>
                      </a:lnTo>
                      <a:lnTo>
                        <a:pt x="395" y="214"/>
                      </a:lnTo>
                      <a:lnTo>
                        <a:pt x="395" y="215"/>
                      </a:lnTo>
                      <a:lnTo>
                        <a:pt x="394" y="215"/>
                      </a:lnTo>
                      <a:lnTo>
                        <a:pt x="394" y="216"/>
                      </a:lnTo>
                      <a:lnTo>
                        <a:pt x="395" y="217"/>
                      </a:lnTo>
                      <a:lnTo>
                        <a:pt x="394" y="217"/>
                      </a:lnTo>
                      <a:lnTo>
                        <a:pt x="394" y="218"/>
                      </a:lnTo>
                      <a:lnTo>
                        <a:pt x="394" y="219"/>
                      </a:lnTo>
                      <a:lnTo>
                        <a:pt x="393" y="219"/>
                      </a:lnTo>
                      <a:lnTo>
                        <a:pt x="393" y="220"/>
                      </a:lnTo>
                      <a:lnTo>
                        <a:pt x="394" y="220"/>
                      </a:lnTo>
                      <a:lnTo>
                        <a:pt x="394" y="221"/>
                      </a:lnTo>
                      <a:lnTo>
                        <a:pt x="394" y="222"/>
                      </a:lnTo>
                      <a:lnTo>
                        <a:pt x="395" y="222"/>
                      </a:lnTo>
                      <a:lnTo>
                        <a:pt x="396" y="223"/>
                      </a:lnTo>
                      <a:lnTo>
                        <a:pt x="396" y="222"/>
                      </a:lnTo>
                      <a:lnTo>
                        <a:pt x="397" y="223"/>
                      </a:lnTo>
                      <a:lnTo>
                        <a:pt x="398" y="224"/>
                      </a:lnTo>
                      <a:lnTo>
                        <a:pt x="399" y="225"/>
                      </a:lnTo>
                      <a:lnTo>
                        <a:pt x="398" y="225"/>
                      </a:lnTo>
                      <a:lnTo>
                        <a:pt x="399" y="225"/>
                      </a:lnTo>
                      <a:lnTo>
                        <a:pt x="400" y="224"/>
                      </a:lnTo>
                      <a:lnTo>
                        <a:pt x="400" y="225"/>
                      </a:lnTo>
                      <a:lnTo>
                        <a:pt x="401" y="225"/>
                      </a:lnTo>
                      <a:lnTo>
                        <a:pt x="401" y="226"/>
                      </a:lnTo>
                      <a:lnTo>
                        <a:pt x="402" y="226"/>
                      </a:lnTo>
                      <a:lnTo>
                        <a:pt x="402" y="227"/>
                      </a:lnTo>
                      <a:lnTo>
                        <a:pt x="403" y="227"/>
                      </a:lnTo>
                      <a:lnTo>
                        <a:pt x="403" y="228"/>
                      </a:lnTo>
                      <a:lnTo>
                        <a:pt x="404" y="228"/>
                      </a:lnTo>
                      <a:lnTo>
                        <a:pt x="404" y="227"/>
                      </a:lnTo>
                      <a:lnTo>
                        <a:pt x="405" y="227"/>
                      </a:lnTo>
                      <a:lnTo>
                        <a:pt x="405" y="228"/>
                      </a:lnTo>
                      <a:lnTo>
                        <a:pt x="406" y="227"/>
                      </a:lnTo>
                      <a:lnTo>
                        <a:pt x="406" y="228"/>
                      </a:lnTo>
                      <a:lnTo>
                        <a:pt x="406" y="227"/>
                      </a:lnTo>
                      <a:lnTo>
                        <a:pt x="407" y="227"/>
                      </a:lnTo>
                      <a:lnTo>
                        <a:pt x="407" y="228"/>
                      </a:lnTo>
                      <a:lnTo>
                        <a:pt x="408" y="228"/>
                      </a:lnTo>
                      <a:lnTo>
                        <a:pt x="408" y="229"/>
                      </a:lnTo>
                      <a:lnTo>
                        <a:pt x="408" y="230"/>
                      </a:lnTo>
                      <a:lnTo>
                        <a:pt x="408" y="231"/>
                      </a:lnTo>
                      <a:lnTo>
                        <a:pt x="408" y="232"/>
                      </a:lnTo>
                      <a:lnTo>
                        <a:pt x="408" y="233"/>
                      </a:lnTo>
                      <a:lnTo>
                        <a:pt x="408" y="234"/>
                      </a:lnTo>
                      <a:lnTo>
                        <a:pt x="407" y="234"/>
                      </a:lnTo>
                      <a:lnTo>
                        <a:pt x="408" y="234"/>
                      </a:lnTo>
                      <a:lnTo>
                        <a:pt x="408" y="235"/>
                      </a:lnTo>
                      <a:lnTo>
                        <a:pt x="407" y="235"/>
                      </a:lnTo>
                      <a:lnTo>
                        <a:pt x="407" y="236"/>
                      </a:lnTo>
                      <a:lnTo>
                        <a:pt x="407" y="237"/>
                      </a:lnTo>
                      <a:lnTo>
                        <a:pt x="407" y="238"/>
                      </a:lnTo>
                      <a:lnTo>
                        <a:pt x="407" y="239"/>
                      </a:lnTo>
                      <a:lnTo>
                        <a:pt x="408" y="239"/>
                      </a:lnTo>
                      <a:lnTo>
                        <a:pt x="408" y="240"/>
                      </a:lnTo>
                      <a:lnTo>
                        <a:pt x="408" y="241"/>
                      </a:lnTo>
                      <a:lnTo>
                        <a:pt x="408" y="242"/>
                      </a:lnTo>
                      <a:lnTo>
                        <a:pt x="407" y="243"/>
                      </a:lnTo>
                      <a:lnTo>
                        <a:pt x="407" y="244"/>
                      </a:lnTo>
                      <a:lnTo>
                        <a:pt x="407" y="245"/>
                      </a:lnTo>
                      <a:lnTo>
                        <a:pt x="407" y="246"/>
                      </a:lnTo>
                      <a:lnTo>
                        <a:pt x="408" y="246"/>
                      </a:lnTo>
                      <a:lnTo>
                        <a:pt x="407" y="247"/>
                      </a:lnTo>
                      <a:lnTo>
                        <a:pt x="408" y="247"/>
                      </a:lnTo>
                      <a:lnTo>
                        <a:pt x="408" y="248"/>
                      </a:lnTo>
                      <a:lnTo>
                        <a:pt x="407" y="248"/>
                      </a:lnTo>
                      <a:lnTo>
                        <a:pt x="407" y="249"/>
                      </a:lnTo>
                      <a:lnTo>
                        <a:pt x="408" y="249"/>
                      </a:lnTo>
                      <a:lnTo>
                        <a:pt x="407" y="249"/>
                      </a:lnTo>
                      <a:lnTo>
                        <a:pt x="407" y="250"/>
                      </a:lnTo>
                      <a:lnTo>
                        <a:pt x="407" y="251"/>
                      </a:lnTo>
                      <a:lnTo>
                        <a:pt x="407" y="252"/>
                      </a:lnTo>
                      <a:lnTo>
                        <a:pt x="407" y="253"/>
                      </a:lnTo>
                      <a:lnTo>
                        <a:pt x="406" y="254"/>
                      </a:lnTo>
                      <a:lnTo>
                        <a:pt x="406" y="255"/>
                      </a:lnTo>
                      <a:lnTo>
                        <a:pt x="406" y="256"/>
                      </a:lnTo>
                      <a:lnTo>
                        <a:pt x="405" y="256"/>
                      </a:lnTo>
                      <a:lnTo>
                        <a:pt x="406" y="256"/>
                      </a:lnTo>
                      <a:lnTo>
                        <a:pt x="405" y="256"/>
                      </a:lnTo>
                      <a:lnTo>
                        <a:pt x="405" y="257"/>
                      </a:lnTo>
                      <a:lnTo>
                        <a:pt x="406" y="257"/>
                      </a:lnTo>
                      <a:lnTo>
                        <a:pt x="405" y="257"/>
                      </a:lnTo>
                      <a:lnTo>
                        <a:pt x="406" y="258"/>
                      </a:lnTo>
                      <a:lnTo>
                        <a:pt x="406" y="259"/>
                      </a:lnTo>
                      <a:lnTo>
                        <a:pt x="406" y="260"/>
                      </a:lnTo>
                      <a:lnTo>
                        <a:pt x="406" y="261"/>
                      </a:lnTo>
                      <a:lnTo>
                        <a:pt x="407" y="261"/>
                      </a:lnTo>
                      <a:lnTo>
                        <a:pt x="408" y="261"/>
                      </a:lnTo>
                      <a:lnTo>
                        <a:pt x="409" y="261"/>
                      </a:lnTo>
                      <a:lnTo>
                        <a:pt x="411" y="261"/>
                      </a:lnTo>
                      <a:lnTo>
                        <a:pt x="411" y="262"/>
                      </a:lnTo>
                      <a:lnTo>
                        <a:pt x="412" y="262"/>
                      </a:lnTo>
                      <a:lnTo>
                        <a:pt x="412" y="261"/>
                      </a:lnTo>
                      <a:lnTo>
                        <a:pt x="413" y="261"/>
                      </a:lnTo>
                      <a:lnTo>
                        <a:pt x="412" y="261"/>
                      </a:lnTo>
                      <a:lnTo>
                        <a:pt x="412" y="260"/>
                      </a:lnTo>
                      <a:lnTo>
                        <a:pt x="413" y="260"/>
                      </a:lnTo>
                      <a:lnTo>
                        <a:pt x="413" y="259"/>
                      </a:lnTo>
                      <a:lnTo>
                        <a:pt x="413" y="260"/>
                      </a:lnTo>
                      <a:lnTo>
                        <a:pt x="413" y="261"/>
                      </a:lnTo>
                      <a:lnTo>
                        <a:pt x="414" y="261"/>
                      </a:lnTo>
                      <a:lnTo>
                        <a:pt x="414" y="262"/>
                      </a:lnTo>
                      <a:lnTo>
                        <a:pt x="413" y="263"/>
                      </a:lnTo>
                      <a:lnTo>
                        <a:pt x="413" y="264"/>
                      </a:lnTo>
                      <a:lnTo>
                        <a:pt x="412" y="264"/>
                      </a:lnTo>
                      <a:lnTo>
                        <a:pt x="411" y="265"/>
                      </a:lnTo>
                      <a:lnTo>
                        <a:pt x="412" y="266"/>
                      </a:lnTo>
                      <a:lnTo>
                        <a:pt x="411" y="266"/>
                      </a:lnTo>
                      <a:lnTo>
                        <a:pt x="411" y="267"/>
                      </a:lnTo>
                      <a:lnTo>
                        <a:pt x="411" y="268"/>
                      </a:lnTo>
                      <a:lnTo>
                        <a:pt x="412" y="268"/>
                      </a:lnTo>
                      <a:lnTo>
                        <a:pt x="413" y="268"/>
                      </a:lnTo>
                      <a:lnTo>
                        <a:pt x="413" y="269"/>
                      </a:lnTo>
                      <a:lnTo>
                        <a:pt x="413" y="270"/>
                      </a:lnTo>
                      <a:lnTo>
                        <a:pt x="413" y="269"/>
                      </a:lnTo>
                      <a:lnTo>
                        <a:pt x="414" y="269"/>
                      </a:lnTo>
                      <a:lnTo>
                        <a:pt x="415" y="269"/>
                      </a:lnTo>
                      <a:lnTo>
                        <a:pt x="415" y="270"/>
                      </a:lnTo>
                      <a:lnTo>
                        <a:pt x="416" y="270"/>
                      </a:lnTo>
                      <a:lnTo>
                        <a:pt x="416" y="271"/>
                      </a:lnTo>
                      <a:lnTo>
                        <a:pt x="417" y="271"/>
                      </a:lnTo>
                      <a:lnTo>
                        <a:pt x="418" y="271"/>
                      </a:lnTo>
                      <a:lnTo>
                        <a:pt x="418" y="270"/>
                      </a:lnTo>
                      <a:lnTo>
                        <a:pt x="419" y="270"/>
                      </a:lnTo>
                      <a:lnTo>
                        <a:pt x="420" y="270"/>
                      </a:lnTo>
                      <a:lnTo>
                        <a:pt x="421" y="270"/>
                      </a:lnTo>
                      <a:lnTo>
                        <a:pt x="421" y="271"/>
                      </a:lnTo>
                      <a:lnTo>
                        <a:pt x="422" y="270"/>
                      </a:lnTo>
                      <a:lnTo>
                        <a:pt x="422" y="271"/>
                      </a:lnTo>
                      <a:lnTo>
                        <a:pt x="423" y="271"/>
                      </a:lnTo>
                      <a:lnTo>
                        <a:pt x="423" y="272"/>
                      </a:lnTo>
                      <a:lnTo>
                        <a:pt x="424" y="272"/>
                      </a:lnTo>
                      <a:lnTo>
                        <a:pt x="424" y="273"/>
                      </a:lnTo>
                      <a:lnTo>
                        <a:pt x="424" y="274"/>
                      </a:lnTo>
                      <a:lnTo>
                        <a:pt x="425" y="274"/>
                      </a:lnTo>
                      <a:lnTo>
                        <a:pt x="425" y="275"/>
                      </a:lnTo>
                      <a:lnTo>
                        <a:pt x="426" y="275"/>
                      </a:lnTo>
                      <a:lnTo>
                        <a:pt x="426" y="274"/>
                      </a:lnTo>
                      <a:lnTo>
                        <a:pt x="426" y="275"/>
                      </a:lnTo>
                      <a:lnTo>
                        <a:pt x="426" y="276"/>
                      </a:lnTo>
                      <a:lnTo>
                        <a:pt x="426" y="277"/>
                      </a:lnTo>
                      <a:lnTo>
                        <a:pt x="427" y="277"/>
                      </a:lnTo>
                      <a:lnTo>
                        <a:pt x="427" y="278"/>
                      </a:lnTo>
                      <a:lnTo>
                        <a:pt x="428" y="278"/>
                      </a:lnTo>
                      <a:lnTo>
                        <a:pt x="428" y="279"/>
                      </a:lnTo>
                      <a:lnTo>
                        <a:pt x="429" y="279"/>
                      </a:lnTo>
                      <a:lnTo>
                        <a:pt x="430" y="279"/>
                      </a:lnTo>
                      <a:lnTo>
                        <a:pt x="431" y="280"/>
                      </a:lnTo>
                      <a:lnTo>
                        <a:pt x="431" y="281"/>
                      </a:lnTo>
                      <a:lnTo>
                        <a:pt x="432" y="281"/>
                      </a:lnTo>
                      <a:lnTo>
                        <a:pt x="432" y="282"/>
                      </a:lnTo>
                      <a:lnTo>
                        <a:pt x="431" y="282"/>
                      </a:lnTo>
                      <a:lnTo>
                        <a:pt x="431" y="283"/>
                      </a:lnTo>
                      <a:lnTo>
                        <a:pt x="432" y="284"/>
                      </a:lnTo>
                      <a:lnTo>
                        <a:pt x="433" y="284"/>
                      </a:lnTo>
                      <a:lnTo>
                        <a:pt x="434" y="283"/>
                      </a:lnTo>
                      <a:lnTo>
                        <a:pt x="434" y="284"/>
                      </a:lnTo>
                      <a:lnTo>
                        <a:pt x="434" y="285"/>
                      </a:lnTo>
                      <a:lnTo>
                        <a:pt x="435" y="286"/>
                      </a:lnTo>
                      <a:lnTo>
                        <a:pt x="436" y="286"/>
                      </a:lnTo>
                      <a:lnTo>
                        <a:pt x="436" y="287"/>
                      </a:lnTo>
                      <a:lnTo>
                        <a:pt x="435" y="287"/>
                      </a:lnTo>
                      <a:lnTo>
                        <a:pt x="436" y="287"/>
                      </a:lnTo>
                      <a:lnTo>
                        <a:pt x="437" y="287"/>
                      </a:lnTo>
                      <a:lnTo>
                        <a:pt x="437" y="288"/>
                      </a:lnTo>
                      <a:lnTo>
                        <a:pt x="437" y="287"/>
                      </a:lnTo>
                      <a:lnTo>
                        <a:pt x="437" y="286"/>
                      </a:lnTo>
                      <a:lnTo>
                        <a:pt x="438" y="287"/>
                      </a:lnTo>
                      <a:lnTo>
                        <a:pt x="439" y="286"/>
                      </a:lnTo>
                      <a:lnTo>
                        <a:pt x="439" y="287"/>
                      </a:lnTo>
                      <a:lnTo>
                        <a:pt x="439" y="288"/>
                      </a:lnTo>
                      <a:lnTo>
                        <a:pt x="440" y="289"/>
                      </a:lnTo>
                      <a:lnTo>
                        <a:pt x="440" y="290"/>
                      </a:lnTo>
                      <a:lnTo>
                        <a:pt x="440" y="291"/>
                      </a:lnTo>
                      <a:lnTo>
                        <a:pt x="441" y="291"/>
                      </a:lnTo>
                      <a:lnTo>
                        <a:pt x="441" y="290"/>
                      </a:lnTo>
                      <a:lnTo>
                        <a:pt x="442" y="290"/>
                      </a:lnTo>
                      <a:lnTo>
                        <a:pt x="442" y="291"/>
                      </a:lnTo>
                      <a:lnTo>
                        <a:pt x="443" y="291"/>
                      </a:lnTo>
                      <a:lnTo>
                        <a:pt x="443" y="292"/>
                      </a:lnTo>
                      <a:lnTo>
                        <a:pt x="443" y="293"/>
                      </a:lnTo>
                      <a:lnTo>
                        <a:pt x="444" y="294"/>
                      </a:lnTo>
                      <a:lnTo>
                        <a:pt x="443" y="295"/>
                      </a:lnTo>
                      <a:lnTo>
                        <a:pt x="444" y="295"/>
                      </a:lnTo>
                      <a:lnTo>
                        <a:pt x="445" y="296"/>
                      </a:lnTo>
                      <a:lnTo>
                        <a:pt x="446" y="297"/>
                      </a:lnTo>
                      <a:lnTo>
                        <a:pt x="447" y="297"/>
                      </a:lnTo>
                      <a:lnTo>
                        <a:pt x="448" y="297"/>
                      </a:lnTo>
                      <a:lnTo>
                        <a:pt x="449" y="298"/>
                      </a:lnTo>
                      <a:lnTo>
                        <a:pt x="449" y="297"/>
                      </a:lnTo>
                      <a:lnTo>
                        <a:pt x="450" y="297"/>
                      </a:lnTo>
                      <a:lnTo>
                        <a:pt x="451" y="298"/>
                      </a:lnTo>
                      <a:lnTo>
                        <a:pt x="452" y="299"/>
                      </a:lnTo>
                      <a:lnTo>
                        <a:pt x="453" y="299"/>
                      </a:lnTo>
                      <a:lnTo>
                        <a:pt x="454" y="300"/>
                      </a:lnTo>
                      <a:lnTo>
                        <a:pt x="455" y="299"/>
                      </a:lnTo>
                      <a:lnTo>
                        <a:pt x="456" y="299"/>
                      </a:lnTo>
                      <a:lnTo>
                        <a:pt x="456" y="300"/>
                      </a:lnTo>
                      <a:lnTo>
                        <a:pt x="457" y="300"/>
                      </a:lnTo>
                      <a:lnTo>
                        <a:pt x="458" y="300"/>
                      </a:lnTo>
                      <a:lnTo>
                        <a:pt x="459" y="300"/>
                      </a:lnTo>
                      <a:lnTo>
                        <a:pt x="460" y="301"/>
                      </a:lnTo>
                      <a:lnTo>
                        <a:pt x="460" y="300"/>
                      </a:lnTo>
                      <a:lnTo>
                        <a:pt x="461" y="301"/>
                      </a:lnTo>
                      <a:lnTo>
                        <a:pt x="462" y="301"/>
                      </a:lnTo>
                      <a:lnTo>
                        <a:pt x="462" y="302"/>
                      </a:lnTo>
                      <a:lnTo>
                        <a:pt x="463" y="301"/>
                      </a:lnTo>
                      <a:lnTo>
                        <a:pt x="464" y="301"/>
                      </a:lnTo>
                      <a:lnTo>
                        <a:pt x="465" y="301"/>
                      </a:lnTo>
                      <a:lnTo>
                        <a:pt x="466" y="301"/>
                      </a:lnTo>
                      <a:lnTo>
                        <a:pt x="467" y="301"/>
                      </a:lnTo>
                      <a:lnTo>
                        <a:pt x="467" y="302"/>
                      </a:lnTo>
                      <a:lnTo>
                        <a:pt x="467" y="303"/>
                      </a:lnTo>
                      <a:lnTo>
                        <a:pt x="468" y="303"/>
                      </a:lnTo>
                      <a:lnTo>
                        <a:pt x="468" y="302"/>
                      </a:lnTo>
                      <a:lnTo>
                        <a:pt x="469" y="302"/>
                      </a:lnTo>
                      <a:lnTo>
                        <a:pt x="470" y="302"/>
                      </a:lnTo>
                      <a:lnTo>
                        <a:pt x="471" y="302"/>
                      </a:lnTo>
                      <a:lnTo>
                        <a:pt x="472" y="302"/>
                      </a:lnTo>
                      <a:lnTo>
                        <a:pt x="473" y="302"/>
                      </a:lnTo>
                      <a:lnTo>
                        <a:pt x="472" y="303"/>
                      </a:lnTo>
                      <a:lnTo>
                        <a:pt x="473" y="303"/>
                      </a:lnTo>
                      <a:lnTo>
                        <a:pt x="472" y="303"/>
                      </a:lnTo>
                      <a:lnTo>
                        <a:pt x="472" y="304"/>
                      </a:lnTo>
                      <a:lnTo>
                        <a:pt x="472" y="305"/>
                      </a:lnTo>
                      <a:lnTo>
                        <a:pt x="474" y="305"/>
                      </a:lnTo>
                      <a:lnTo>
                        <a:pt x="474" y="306"/>
                      </a:lnTo>
                      <a:lnTo>
                        <a:pt x="475" y="306"/>
                      </a:lnTo>
                      <a:lnTo>
                        <a:pt x="474" y="307"/>
                      </a:lnTo>
                      <a:lnTo>
                        <a:pt x="473" y="307"/>
                      </a:lnTo>
                      <a:lnTo>
                        <a:pt x="473" y="308"/>
                      </a:lnTo>
                      <a:lnTo>
                        <a:pt x="474" y="309"/>
                      </a:lnTo>
                      <a:lnTo>
                        <a:pt x="474" y="383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12" name="Freeform 4758"/>
                <p:cNvSpPr>
                  <a:spLocks noEditPoints="1"/>
                </p:cNvSpPr>
                <p:nvPr/>
              </p:nvSpPr>
              <p:spPr bwMode="auto">
                <a:xfrm>
                  <a:off x="2428875" y="1355726"/>
                  <a:ext cx="1614487" cy="1544638"/>
                </a:xfrm>
                <a:custGeom>
                  <a:avLst/>
                  <a:gdLst>
                    <a:gd name="T0" fmla="*/ 2147483646 w 1017"/>
                    <a:gd name="T1" fmla="*/ 2147483646 h 973"/>
                    <a:gd name="T2" fmla="*/ 2147483646 w 1017"/>
                    <a:gd name="T3" fmla="*/ 2147483646 h 973"/>
                    <a:gd name="T4" fmla="*/ 2147483646 w 1017"/>
                    <a:gd name="T5" fmla="*/ 2147483646 h 973"/>
                    <a:gd name="T6" fmla="*/ 2147483646 w 1017"/>
                    <a:gd name="T7" fmla="*/ 2147483646 h 973"/>
                    <a:gd name="T8" fmla="*/ 2147483646 w 1017"/>
                    <a:gd name="T9" fmla="*/ 2147483646 h 973"/>
                    <a:gd name="T10" fmla="*/ 2147483646 w 1017"/>
                    <a:gd name="T11" fmla="*/ 2147483646 h 973"/>
                    <a:gd name="T12" fmla="*/ 2147483646 w 1017"/>
                    <a:gd name="T13" fmla="*/ 2147483646 h 973"/>
                    <a:gd name="T14" fmla="*/ 2147483646 w 1017"/>
                    <a:gd name="T15" fmla="*/ 2147483646 h 973"/>
                    <a:gd name="T16" fmla="*/ 2147483646 w 1017"/>
                    <a:gd name="T17" fmla="*/ 2147483646 h 973"/>
                    <a:gd name="T18" fmla="*/ 2147483646 w 1017"/>
                    <a:gd name="T19" fmla="*/ 2147483646 h 973"/>
                    <a:gd name="T20" fmla="*/ 2147483646 w 1017"/>
                    <a:gd name="T21" fmla="*/ 2147483646 h 973"/>
                    <a:gd name="T22" fmla="*/ 2147483646 w 1017"/>
                    <a:gd name="T23" fmla="*/ 2147483646 h 973"/>
                    <a:gd name="T24" fmla="*/ 2147483646 w 1017"/>
                    <a:gd name="T25" fmla="*/ 2147483646 h 973"/>
                    <a:gd name="T26" fmla="*/ 2147483646 w 1017"/>
                    <a:gd name="T27" fmla="*/ 2147483646 h 973"/>
                    <a:gd name="T28" fmla="*/ 2147483646 w 1017"/>
                    <a:gd name="T29" fmla="*/ 2147483646 h 973"/>
                    <a:gd name="T30" fmla="*/ 2147483646 w 1017"/>
                    <a:gd name="T31" fmla="*/ 2147483646 h 973"/>
                    <a:gd name="T32" fmla="*/ 2147483646 w 1017"/>
                    <a:gd name="T33" fmla="*/ 2147483646 h 973"/>
                    <a:gd name="T34" fmla="*/ 2147483646 w 1017"/>
                    <a:gd name="T35" fmla="*/ 2147483646 h 973"/>
                    <a:gd name="T36" fmla="*/ 2147483646 w 1017"/>
                    <a:gd name="T37" fmla="*/ 2147483646 h 973"/>
                    <a:gd name="T38" fmla="*/ 2147483646 w 1017"/>
                    <a:gd name="T39" fmla="*/ 2147483646 h 973"/>
                    <a:gd name="T40" fmla="*/ 2147483646 w 1017"/>
                    <a:gd name="T41" fmla="*/ 2147483646 h 973"/>
                    <a:gd name="T42" fmla="*/ 2147483646 w 1017"/>
                    <a:gd name="T43" fmla="*/ 2147483646 h 973"/>
                    <a:gd name="T44" fmla="*/ 2147483646 w 1017"/>
                    <a:gd name="T45" fmla="*/ 2147483646 h 973"/>
                    <a:gd name="T46" fmla="*/ 2147483646 w 1017"/>
                    <a:gd name="T47" fmla="*/ 2147483646 h 973"/>
                    <a:gd name="T48" fmla="*/ 2147483646 w 1017"/>
                    <a:gd name="T49" fmla="*/ 2147483646 h 973"/>
                    <a:gd name="T50" fmla="*/ 2147483646 w 1017"/>
                    <a:gd name="T51" fmla="*/ 2147483646 h 973"/>
                    <a:gd name="T52" fmla="*/ 2147483646 w 1017"/>
                    <a:gd name="T53" fmla="*/ 2147483646 h 973"/>
                    <a:gd name="T54" fmla="*/ 2147483646 w 1017"/>
                    <a:gd name="T55" fmla="*/ 2147483646 h 973"/>
                    <a:gd name="T56" fmla="*/ 2147483646 w 1017"/>
                    <a:gd name="T57" fmla="*/ 2147483646 h 973"/>
                    <a:gd name="T58" fmla="*/ 2147483646 w 1017"/>
                    <a:gd name="T59" fmla="*/ 2147483646 h 973"/>
                    <a:gd name="T60" fmla="*/ 2147483646 w 1017"/>
                    <a:gd name="T61" fmla="*/ 2147483646 h 973"/>
                    <a:gd name="T62" fmla="*/ 2147483646 w 1017"/>
                    <a:gd name="T63" fmla="*/ 2147483646 h 973"/>
                    <a:gd name="T64" fmla="*/ 2147483646 w 1017"/>
                    <a:gd name="T65" fmla="*/ 2147483646 h 973"/>
                    <a:gd name="T66" fmla="*/ 2147483646 w 1017"/>
                    <a:gd name="T67" fmla="*/ 2147483646 h 973"/>
                    <a:gd name="T68" fmla="*/ 2147483646 w 1017"/>
                    <a:gd name="T69" fmla="*/ 2147483646 h 973"/>
                    <a:gd name="T70" fmla="*/ 2147483646 w 1017"/>
                    <a:gd name="T71" fmla="*/ 2147483646 h 973"/>
                    <a:gd name="T72" fmla="*/ 2147483646 w 1017"/>
                    <a:gd name="T73" fmla="*/ 2147483646 h 973"/>
                    <a:gd name="T74" fmla="*/ 2147483646 w 1017"/>
                    <a:gd name="T75" fmla="*/ 2147483646 h 973"/>
                    <a:gd name="T76" fmla="*/ 2147483646 w 1017"/>
                    <a:gd name="T77" fmla="*/ 2147483646 h 973"/>
                    <a:gd name="T78" fmla="*/ 2147483646 w 1017"/>
                    <a:gd name="T79" fmla="*/ 2147483646 h 973"/>
                    <a:gd name="T80" fmla="*/ 2147483646 w 1017"/>
                    <a:gd name="T81" fmla="*/ 2147483646 h 973"/>
                    <a:gd name="T82" fmla="*/ 2147483646 w 1017"/>
                    <a:gd name="T83" fmla="*/ 2147483646 h 973"/>
                    <a:gd name="T84" fmla="*/ 2147483646 w 1017"/>
                    <a:gd name="T85" fmla="*/ 2147483646 h 973"/>
                    <a:gd name="T86" fmla="*/ 2147483646 w 1017"/>
                    <a:gd name="T87" fmla="*/ 2147483646 h 973"/>
                    <a:gd name="T88" fmla="*/ 2147483646 w 1017"/>
                    <a:gd name="T89" fmla="*/ 2147483646 h 973"/>
                    <a:gd name="T90" fmla="*/ 2147483646 w 1017"/>
                    <a:gd name="T91" fmla="*/ 2147483646 h 973"/>
                    <a:gd name="T92" fmla="*/ 2147483646 w 1017"/>
                    <a:gd name="T93" fmla="*/ 2147483646 h 973"/>
                    <a:gd name="T94" fmla="*/ 2147483646 w 1017"/>
                    <a:gd name="T95" fmla="*/ 2147483646 h 973"/>
                    <a:gd name="T96" fmla="*/ 2147483646 w 1017"/>
                    <a:gd name="T97" fmla="*/ 2147483646 h 973"/>
                    <a:gd name="T98" fmla="*/ 2147483646 w 1017"/>
                    <a:gd name="T99" fmla="*/ 2147483646 h 973"/>
                    <a:gd name="T100" fmla="*/ 2147483646 w 1017"/>
                    <a:gd name="T101" fmla="*/ 2147483646 h 973"/>
                    <a:gd name="T102" fmla="*/ 2147483646 w 1017"/>
                    <a:gd name="T103" fmla="*/ 2147483646 h 973"/>
                    <a:gd name="T104" fmla="*/ 2147483646 w 1017"/>
                    <a:gd name="T105" fmla="*/ 2147483646 h 973"/>
                    <a:gd name="T106" fmla="*/ 2147483646 w 1017"/>
                    <a:gd name="T107" fmla="*/ 2147483646 h 973"/>
                    <a:gd name="T108" fmla="*/ 2147483646 w 1017"/>
                    <a:gd name="T109" fmla="*/ 2147483646 h 973"/>
                    <a:gd name="T110" fmla="*/ 2147483646 w 1017"/>
                    <a:gd name="T111" fmla="*/ 2147483646 h 973"/>
                    <a:gd name="T112" fmla="*/ 2147483646 w 1017"/>
                    <a:gd name="T113" fmla="*/ 2147483646 h 973"/>
                    <a:gd name="T114" fmla="*/ 2147483646 w 1017"/>
                    <a:gd name="T115" fmla="*/ 2147483646 h 973"/>
                    <a:gd name="T116" fmla="*/ 2147483646 w 1017"/>
                    <a:gd name="T117" fmla="*/ 2147483646 h 973"/>
                    <a:gd name="T118" fmla="*/ 2147483646 w 1017"/>
                    <a:gd name="T119" fmla="*/ 2147483646 h 973"/>
                    <a:gd name="T120" fmla="*/ 2147483646 w 1017"/>
                    <a:gd name="T121" fmla="*/ 2147483646 h 973"/>
                    <a:gd name="T122" fmla="*/ 2147483646 w 1017"/>
                    <a:gd name="T123" fmla="*/ 2147483646 h 973"/>
                    <a:gd name="T124" fmla="*/ 2147483646 w 1017"/>
                    <a:gd name="T125" fmla="*/ 2147483646 h 973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017"/>
                    <a:gd name="T190" fmla="*/ 0 h 973"/>
                    <a:gd name="T191" fmla="*/ 1017 w 1017"/>
                    <a:gd name="T192" fmla="*/ 973 h 973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017" h="973">
                      <a:moveTo>
                        <a:pt x="58" y="762"/>
                      </a:moveTo>
                      <a:lnTo>
                        <a:pt x="57" y="761"/>
                      </a:lnTo>
                      <a:lnTo>
                        <a:pt x="56" y="760"/>
                      </a:lnTo>
                      <a:lnTo>
                        <a:pt x="55" y="758"/>
                      </a:lnTo>
                      <a:lnTo>
                        <a:pt x="55" y="755"/>
                      </a:lnTo>
                      <a:lnTo>
                        <a:pt x="55" y="753"/>
                      </a:lnTo>
                      <a:lnTo>
                        <a:pt x="55" y="752"/>
                      </a:lnTo>
                      <a:lnTo>
                        <a:pt x="55" y="749"/>
                      </a:lnTo>
                      <a:lnTo>
                        <a:pt x="54" y="748"/>
                      </a:lnTo>
                      <a:lnTo>
                        <a:pt x="53" y="746"/>
                      </a:lnTo>
                      <a:lnTo>
                        <a:pt x="52" y="745"/>
                      </a:lnTo>
                      <a:lnTo>
                        <a:pt x="52" y="744"/>
                      </a:lnTo>
                      <a:lnTo>
                        <a:pt x="51" y="744"/>
                      </a:lnTo>
                      <a:lnTo>
                        <a:pt x="51" y="743"/>
                      </a:lnTo>
                      <a:lnTo>
                        <a:pt x="50" y="742"/>
                      </a:lnTo>
                      <a:lnTo>
                        <a:pt x="49" y="741"/>
                      </a:lnTo>
                      <a:lnTo>
                        <a:pt x="48" y="740"/>
                      </a:lnTo>
                      <a:lnTo>
                        <a:pt x="47" y="740"/>
                      </a:lnTo>
                      <a:lnTo>
                        <a:pt x="46" y="739"/>
                      </a:lnTo>
                      <a:lnTo>
                        <a:pt x="45" y="737"/>
                      </a:lnTo>
                      <a:lnTo>
                        <a:pt x="44" y="736"/>
                      </a:lnTo>
                      <a:lnTo>
                        <a:pt x="43" y="734"/>
                      </a:lnTo>
                      <a:lnTo>
                        <a:pt x="42" y="733"/>
                      </a:lnTo>
                      <a:lnTo>
                        <a:pt x="41" y="732"/>
                      </a:lnTo>
                      <a:lnTo>
                        <a:pt x="39" y="732"/>
                      </a:lnTo>
                      <a:lnTo>
                        <a:pt x="38" y="731"/>
                      </a:lnTo>
                      <a:lnTo>
                        <a:pt x="38" y="730"/>
                      </a:lnTo>
                      <a:lnTo>
                        <a:pt x="37" y="730"/>
                      </a:lnTo>
                      <a:lnTo>
                        <a:pt x="36" y="728"/>
                      </a:lnTo>
                      <a:lnTo>
                        <a:pt x="35" y="727"/>
                      </a:lnTo>
                      <a:lnTo>
                        <a:pt x="34" y="725"/>
                      </a:lnTo>
                      <a:lnTo>
                        <a:pt x="32" y="721"/>
                      </a:lnTo>
                      <a:lnTo>
                        <a:pt x="32" y="719"/>
                      </a:lnTo>
                      <a:lnTo>
                        <a:pt x="31" y="717"/>
                      </a:lnTo>
                      <a:lnTo>
                        <a:pt x="31" y="716"/>
                      </a:lnTo>
                      <a:lnTo>
                        <a:pt x="31" y="715"/>
                      </a:lnTo>
                      <a:lnTo>
                        <a:pt x="31" y="713"/>
                      </a:lnTo>
                      <a:lnTo>
                        <a:pt x="31" y="711"/>
                      </a:lnTo>
                      <a:lnTo>
                        <a:pt x="32" y="710"/>
                      </a:lnTo>
                      <a:lnTo>
                        <a:pt x="32" y="709"/>
                      </a:lnTo>
                      <a:lnTo>
                        <a:pt x="32" y="708"/>
                      </a:lnTo>
                      <a:lnTo>
                        <a:pt x="34" y="707"/>
                      </a:lnTo>
                      <a:lnTo>
                        <a:pt x="35" y="704"/>
                      </a:lnTo>
                      <a:lnTo>
                        <a:pt x="36" y="704"/>
                      </a:lnTo>
                      <a:lnTo>
                        <a:pt x="36" y="703"/>
                      </a:lnTo>
                      <a:lnTo>
                        <a:pt x="38" y="703"/>
                      </a:lnTo>
                      <a:lnTo>
                        <a:pt x="39" y="702"/>
                      </a:lnTo>
                      <a:lnTo>
                        <a:pt x="40" y="701"/>
                      </a:lnTo>
                      <a:lnTo>
                        <a:pt x="41" y="701"/>
                      </a:lnTo>
                      <a:lnTo>
                        <a:pt x="41" y="700"/>
                      </a:lnTo>
                      <a:lnTo>
                        <a:pt x="42" y="700"/>
                      </a:lnTo>
                      <a:lnTo>
                        <a:pt x="42" y="699"/>
                      </a:lnTo>
                      <a:lnTo>
                        <a:pt x="43" y="698"/>
                      </a:lnTo>
                      <a:lnTo>
                        <a:pt x="43" y="697"/>
                      </a:lnTo>
                      <a:lnTo>
                        <a:pt x="43" y="695"/>
                      </a:lnTo>
                      <a:lnTo>
                        <a:pt x="44" y="695"/>
                      </a:lnTo>
                      <a:lnTo>
                        <a:pt x="45" y="695"/>
                      </a:lnTo>
                      <a:lnTo>
                        <a:pt x="46" y="695"/>
                      </a:lnTo>
                      <a:lnTo>
                        <a:pt x="48" y="694"/>
                      </a:lnTo>
                      <a:lnTo>
                        <a:pt x="48" y="693"/>
                      </a:lnTo>
                      <a:lnTo>
                        <a:pt x="66" y="657"/>
                      </a:lnTo>
                      <a:lnTo>
                        <a:pt x="80" y="626"/>
                      </a:lnTo>
                      <a:lnTo>
                        <a:pt x="102" y="580"/>
                      </a:lnTo>
                      <a:lnTo>
                        <a:pt x="149" y="485"/>
                      </a:lnTo>
                      <a:lnTo>
                        <a:pt x="153" y="477"/>
                      </a:lnTo>
                      <a:lnTo>
                        <a:pt x="156" y="470"/>
                      </a:lnTo>
                      <a:lnTo>
                        <a:pt x="158" y="465"/>
                      </a:lnTo>
                      <a:lnTo>
                        <a:pt x="164" y="452"/>
                      </a:lnTo>
                      <a:lnTo>
                        <a:pt x="168" y="445"/>
                      </a:lnTo>
                      <a:lnTo>
                        <a:pt x="177" y="427"/>
                      </a:lnTo>
                      <a:lnTo>
                        <a:pt x="180" y="419"/>
                      </a:lnTo>
                      <a:lnTo>
                        <a:pt x="189" y="401"/>
                      </a:lnTo>
                      <a:lnTo>
                        <a:pt x="195" y="388"/>
                      </a:lnTo>
                      <a:lnTo>
                        <a:pt x="197" y="385"/>
                      </a:lnTo>
                      <a:lnTo>
                        <a:pt x="196" y="384"/>
                      </a:lnTo>
                      <a:lnTo>
                        <a:pt x="195" y="385"/>
                      </a:lnTo>
                      <a:lnTo>
                        <a:pt x="195" y="384"/>
                      </a:lnTo>
                      <a:lnTo>
                        <a:pt x="194" y="384"/>
                      </a:lnTo>
                      <a:lnTo>
                        <a:pt x="193" y="383"/>
                      </a:lnTo>
                      <a:lnTo>
                        <a:pt x="192" y="383"/>
                      </a:lnTo>
                      <a:lnTo>
                        <a:pt x="192" y="382"/>
                      </a:lnTo>
                      <a:lnTo>
                        <a:pt x="195" y="378"/>
                      </a:lnTo>
                      <a:lnTo>
                        <a:pt x="196" y="377"/>
                      </a:lnTo>
                      <a:lnTo>
                        <a:pt x="196" y="376"/>
                      </a:lnTo>
                      <a:lnTo>
                        <a:pt x="196" y="375"/>
                      </a:lnTo>
                      <a:lnTo>
                        <a:pt x="198" y="371"/>
                      </a:lnTo>
                      <a:lnTo>
                        <a:pt x="199" y="371"/>
                      </a:lnTo>
                      <a:lnTo>
                        <a:pt x="199" y="370"/>
                      </a:lnTo>
                      <a:lnTo>
                        <a:pt x="200" y="370"/>
                      </a:lnTo>
                      <a:lnTo>
                        <a:pt x="202" y="370"/>
                      </a:lnTo>
                      <a:lnTo>
                        <a:pt x="203" y="369"/>
                      </a:lnTo>
                      <a:lnTo>
                        <a:pt x="205" y="369"/>
                      </a:lnTo>
                      <a:lnTo>
                        <a:pt x="208" y="367"/>
                      </a:lnTo>
                      <a:lnTo>
                        <a:pt x="210" y="366"/>
                      </a:lnTo>
                      <a:lnTo>
                        <a:pt x="212" y="365"/>
                      </a:lnTo>
                      <a:lnTo>
                        <a:pt x="213" y="364"/>
                      </a:lnTo>
                      <a:lnTo>
                        <a:pt x="215" y="362"/>
                      </a:lnTo>
                      <a:lnTo>
                        <a:pt x="216" y="361"/>
                      </a:lnTo>
                      <a:lnTo>
                        <a:pt x="218" y="358"/>
                      </a:lnTo>
                      <a:lnTo>
                        <a:pt x="219" y="356"/>
                      </a:lnTo>
                      <a:lnTo>
                        <a:pt x="220" y="356"/>
                      </a:lnTo>
                      <a:lnTo>
                        <a:pt x="221" y="354"/>
                      </a:lnTo>
                      <a:lnTo>
                        <a:pt x="222" y="353"/>
                      </a:lnTo>
                      <a:lnTo>
                        <a:pt x="221" y="352"/>
                      </a:lnTo>
                      <a:lnTo>
                        <a:pt x="218" y="353"/>
                      </a:lnTo>
                      <a:lnTo>
                        <a:pt x="216" y="353"/>
                      </a:lnTo>
                      <a:lnTo>
                        <a:pt x="215" y="353"/>
                      </a:lnTo>
                      <a:lnTo>
                        <a:pt x="214" y="354"/>
                      </a:lnTo>
                      <a:lnTo>
                        <a:pt x="214" y="355"/>
                      </a:lnTo>
                      <a:lnTo>
                        <a:pt x="213" y="355"/>
                      </a:lnTo>
                      <a:lnTo>
                        <a:pt x="212" y="355"/>
                      </a:lnTo>
                      <a:lnTo>
                        <a:pt x="211" y="355"/>
                      </a:lnTo>
                      <a:lnTo>
                        <a:pt x="210" y="355"/>
                      </a:lnTo>
                      <a:lnTo>
                        <a:pt x="209" y="356"/>
                      </a:lnTo>
                      <a:lnTo>
                        <a:pt x="209" y="357"/>
                      </a:lnTo>
                      <a:lnTo>
                        <a:pt x="207" y="357"/>
                      </a:lnTo>
                      <a:lnTo>
                        <a:pt x="206" y="358"/>
                      </a:lnTo>
                      <a:lnTo>
                        <a:pt x="205" y="358"/>
                      </a:lnTo>
                      <a:lnTo>
                        <a:pt x="205" y="359"/>
                      </a:lnTo>
                      <a:lnTo>
                        <a:pt x="205" y="360"/>
                      </a:lnTo>
                      <a:lnTo>
                        <a:pt x="204" y="361"/>
                      </a:lnTo>
                      <a:lnTo>
                        <a:pt x="203" y="361"/>
                      </a:lnTo>
                      <a:lnTo>
                        <a:pt x="202" y="361"/>
                      </a:lnTo>
                      <a:lnTo>
                        <a:pt x="202" y="362"/>
                      </a:lnTo>
                      <a:lnTo>
                        <a:pt x="201" y="361"/>
                      </a:lnTo>
                      <a:lnTo>
                        <a:pt x="200" y="360"/>
                      </a:lnTo>
                      <a:lnTo>
                        <a:pt x="199" y="361"/>
                      </a:lnTo>
                      <a:lnTo>
                        <a:pt x="198" y="362"/>
                      </a:lnTo>
                      <a:lnTo>
                        <a:pt x="196" y="363"/>
                      </a:lnTo>
                      <a:lnTo>
                        <a:pt x="195" y="363"/>
                      </a:lnTo>
                      <a:lnTo>
                        <a:pt x="195" y="362"/>
                      </a:lnTo>
                      <a:lnTo>
                        <a:pt x="194" y="362"/>
                      </a:lnTo>
                      <a:lnTo>
                        <a:pt x="193" y="362"/>
                      </a:lnTo>
                      <a:lnTo>
                        <a:pt x="192" y="362"/>
                      </a:lnTo>
                      <a:lnTo>
                        <a:pt x="191" y="363"/>
                      </a:lnTo>
                      <a:lnTo>
                        <a:pt x="190" y="362"/>
                      </a:lnTo>
                      <a:lnTo>
                        <a:pt x="189" y="361"/>
                      </a:lnTo>
                      <a:lnTo>
                        <a:pt x="188" y="360"/>
                      </a:lnTo>
                      <a:lnTo>
                        <a:pt x="187" y="360"/>
                      </a:lnTo>
                      <a:lnTo>
                        <a:pt x="187" y="361"/>
                      </a:lnTo>
                      <a:lnTo>
                        <a:pt x="186" y="362"/>
                      </a:lnTo>
                      <a:lnTo>
                        <a:pt x="185" y="362"/>
                      </a:lnTo>
                      <a:lnTo>
                        <a:pt x="184" y="363"/>
                      </a:lnTo>
                      <a:lnTo>
                        <a:pt x="183" y="363"/>
                      </a:lnTo>
                      <a:lnTo>
                        <a:pt x="182" y="363"/>
                      </a:lnTo>
                      <a:lnTo>
                        <a:pt x="181" y="364"/>
                      </a:lnTo>
                      <a:lnTo>
                        <a:pt x="181" y="365"/>
                      </a:lnTo>
                      <a:lnTo>
                        <a:pt x="180" y="366"/>
                      </a:lnTo>
                      <a:lnTo>
                        <a:pt x="180" y="365"/>
                      </a:lnTo>
                      <a:lnTo>
                        <a:pt x="179" y="365"/>
                      </a:lnTo>
                      <a:lnTo>
                        <a:pt x="177" y="366"/>
                      </a:lnTo>
                      <a:lnTo>
                        <a:pt x="176" y="366"/>
                      </a:lnTo>
                      <a:lnTo>
                        <a:pt x="175" y="366"/>
                      </a:lnTo>
                      <a:lnTo>
                        <a:pt x="173" y="365"/>
                      </a:lnTo>
                      <a:lnTo>
                        <a:pt x="173" y="364"/>
                      </a:lnTo>
                      <a:lnTo>
                        <a:pt x="172" y="363"/>
                      </a:lnTo>
                      <a:lnTo>
                        <a:pt x="171" y="363"/>
                      </a:lnTo>
                      <a:lnTo>
                        <a:pt x="170" y="363"/>
                      </a:lnTo>
                      <a:lnTo>
                        <a:pt x="169" y="363"/>
                      </a:lnTo>
                      <a:lnTo>
                        <a:pt x="168" y="362"/>
                      </a:lnTo>
                      <a:lnTo>
                        <a:pt x="168" y="361"/>
                      </a:lnTo>
                      <a:lnTo>
                        <a:pt x="168" y="360"/>
                      </a:lnTo>
                      <a:lnTo>
                        <a:pt x="170" y="358"/>
                      </a:lnTo>
                      <a:lnTo>
                        <a:pt x="171" y="357"/>
                      </a:lnTo>
                      <a:lnTo>
                        <a:pt x="172" y="356"/>
                      </a:lnTo>
                      <a:lnTo>
                        <a:pt x="172" y="354"/>
                      </a:lnTo>
                      <a:lnTo>
                        <a:pt x="172" y="353"/>
                      </a:lnTo>
                      <a:lnTo>
                        <a:pt x="172" y="352"/>
                      </a:lnTo>
                      <a:lnTo>
                        <a:pt x="171" y="351"/>
                      </a:lnTo>
                      <a:lnTo>
                        <a:pt x="170" y="350"/>
                      </a:lnTo>
                      <a:lnTo>
                        <a:pt x="169" y="350"/>
                      </a:lnTo>
                      <a:lnTo>
                        <a:pt x="168" y="350"/>
                      </a:lnTo>
                      <a:lnTo>
                        <a:pt x="166" y="351"/>
                      </a:lnTo>
                      <a:lnTo>
                        <a:pt x="165" y="351"/>
                      </a:lnTo>
                      <a:lnTo>
                        <a:pt x="163" y="351"/>
                      </a:lnTo>
                      <a:lnTo>
                        <a:pt x="162" y="351"/>
                      </a:lnTo>
                      <a:lnTo>
                        <a:pt x="161" y="351"/>
                      </a:lnTo>
                      <a:lnTo>
                        <a:pt x="160" y="350"/>
                      </a:lnTo>
                      <a:lnTo>
                        <a:pt x="160" y="349"/>
                      </a:lnTo>
                      <a:lnTo>
                        <a:pt x="159" y="348"/>
                      </a:lnTo>
                      <a:lnTo>
                        <a:pt x="158" y="347"/>
                      </a:lnTo>
                      <a:lnTo>
                        <a:pt x="157" y="347"/>
                      </a:lnTo>
                      <a:lnTo>
                        <a:pt x="156" y="347"/>
                      </a:lnTo>
                      <a:lnTo>
                        <a:pt x="155" y="346"/>
                      </a:lnTo>
                      <a:lnTo>
                        <a:pt x="154" y="346"/>
                      </a:lnTo>
                      <a:lnTo>
                        <a:pt x="153" y="346"/>
                      </a:lnTo>
                      <a:lnTo>
                        <a:pt x="153" y="345"/>
                      </a:lnTo>
                      <a:lnTo>
                        <a:pt x="153" y="344"/>
                      </a:lnTo>
                      <a:lnTo>
                        <a:pt x="152" y="344"/>
                      </a:lnTo>
                      <a:lnTo>
                        <a:pt x="152" y="343"/>
                      </a:lnTo>
                      <a:lnTo>
                        <a:pt x="151" y="342"/>
                      </a:lnTo>
                      <a:lnTo>
                        <a:pt x="149" y="342"/>
                      </a:lnTo>
                      <a:lnTo>
                        <a:pt x="148" y="343"/>
                      </a:lnTo>
                      <a:lnTo>
                        <a:pt x="147" y="342"/>
                      </a:lnTo>
                      <a:lnTo>
                        <a:pt x="147" y="341"/>
                      </a:lnTo>
                      <a:lnTo>
                        <a:pt x="146" y="340"/>
                      </a:lnTo>
                      <a:lnTo>
                        <a:pt x="145" y="339"/>
                      </a:lnTo>
                      <a:lnTo>
                        <a:pt x="145" y="338"/>
                      </a:lnTo>
                      <a:lnTo>
                        <a:pt x="144" y="336"/>
                      </a:lnTo>
                      <a:lnTo>
                        <a:pt x="145" y="335"/>
                      </a:lnTo>
                      <a:lnTo>
                        <a:pt x="145" y="334"/>
                      </a:lnTo>
                      <a:lnTo>
                        <a:pt x="144" y="334"/>
                      </a:lnTo>
                      <a:lnTo>
                        <a:pt x="143" y="333"/>
                      </a:lnTo>
                      <a:lnTo>
                        <a:pt x="143" y="332"/>
                      </a:lnTo>
                      <a:lnTo>
                        <a:pt x="142" y="332"/>
                      </a:lnTo>
                      <a:lnTo>
                        <a:pt x="141" y="333"/>
                      </a:lnTo>
                      <a:lnTo>
                        <a:pt x="140" y="331"/>
                      </a:lnTo>
                      <a:lnTo>
                        <a:pt x="138" y="331"/>
                      </a:lnTo>
                      <a:lnTo>
                        <a:pt x="137" y="331"/>
                      </a:lnTo>
                      <a:lnTo>
                        <a:pt x="137" y="330"/>
                      </a:lnTo>
                      <a:lnTo>
                        <a:pt x="136" y="330"/>
                      </a:lnTo>
                      <a:lnTo>
                        <a:pt x="137" y="329"/>
                      </a:lnTo>
                      <a:lnTo>
                        <a:pt x="137" y="328"/>
                      </a:lnTo>
                      <a:lnTo>
                        <a:pt x="137" y="327"/>
                      </a:lnTo>
                      <a:lnTo>
                        <a:pt x="136" y="328"/>
                      </a:lnTo>
                      <a:lnTo>
                        <a:pt x="135" y="327"/>
                      </a:lnTo>
                      <a:lnTo>
                        <a:pt x="135" y="328"/>
                      </a:lnTo>
                      <a:lnTo>
                        <a:pt x="134" y="328"/>
                      </a:lnTo>
                      <a:lnTo>
                        <a:pt x="134" y="327"/>
                      </a:lnTo>
                      <a:lnTo>
                        <a:pt x="133" y="327"/>
                      </a:lnTo>
                      <a:lnTo>
                        <a:pt x="133" y="328"/>
                      </a:lnTo>
                      <a:lnTo>
                        <a:pt x="132" y="328"/>
                      </a:lnTo>
                      <a:lnTo>
                        <a:pt x="131" y="327"/>
                      </a:lnTo>
                      <a:lnTo>
                        <a:pt x="130" y="327"/>
                      </a:lnTo>
                      <a:lnTo>
                        <a:pt x="131" y="326"/>
                      </a:lnTo>
                      <a:lnTo>
                        <a:pt x="130" y="325"/>
                      </a:lnTo>
                      <a:lnTo>
                        <a:pt x="129" y="326"/>
                      </a:lnTo>
                      <a:lnTo>
                        <a:pt x="130" y="326"/>
                      </a:lnTo>
                      <a:lnTo>
                        <a:pt x="129" y="327"/>
                      </a:lnTo>
                      <a:lnTo>
                        <a:pt x="128" y="327"/>
                      </a:lnTo>
                      <a:lnTo>
                        <a:pt x="127" y="327"/>
                      </a:lnTo>
                      <a:lnTo>
                        <a:pt x="126" y="327"/>
                      </a:lnTo>
                      <a:lnTo>
                        <a:pt x="126" y="328"/>
                      </a:lnTo>
                      <a:lnTo>
                        <a:pt x="125" y="328"/>
                      </a:lnTo>
                      <a:lnTo>
                        <a:pt x="124" y="327"/>
                      </a:lnTo>
                      <a:lnTo>
                        <a:pt x="123" y="327"/>
                      </a:lnTo>
                      <a:lnTo>
                        <a:pt x="122" y="328"/>
                      </a:lnTo>
                      <a:lnTo>
                        <a:pt x="120" y="327"/>
                      </a:lnTo>
                      <a:lnTo>
                        <a:pt x="119" y="327"/>
                      </a:lnTo>
                      <a:lnTo>
                        <a:pt x="118" y="327"/>
                      </a:lnTo>
                      <a:lnTo>
                        <a:pt x="119" y="326"/>
                      </a:lnTo>
                      <a:lnTo>
                        <a:pt x="119" y="325"/>
                      </a:lnTo>
                      <a:lnTo>
                        <a:pt x="118" y="325"/>
                      </a:lnTo>
                      <a:lnTo>
                        <a:pt x="118" y="324"/>
                      </a:lnTo>
                      <a:lnTo>
                        <a:pt x="117" y="324"/>
                      </a:lnTo>
                      <a:lnTo>
                        <a:pt x="116" y="325"/>
                      </a:lnTo>
                      <a:lnTo>
                        <a:pt x="115" y="325"/>
                      </a:lnTo>
                      <a:lnTo>
                        <a:pt x="115" y="324"/>
                      </a:lnTo>
                      <a:lnTo>
                        <a:pt x="115" y="323"/>
                      </a:lnTo>
                      <a:lnTo>
                        <a:pt x="114" y="323"/>
                      </a:lnTo>
                      <a:lnTo>
                        <a:pt x="113" y="324"/>
                      </a:lnTo>
                      <a:lnTo>
                        <a:pt x="112" y="324"/>
                      </a:lnTo>
                      <a:lnTo>
                        <a:pt x="112" y="323"/>
                      </a:lnTo>
                      <a:lnTo>
                        <a:pt x="112" y="322"/>
                      </a:lnTo>
                      <a:lnTo>
                        <a:pt x="111" y="322"/>
                      </a:lnTo>
                      <a:lnTo>
                        <a:pt x="110" y="322"/>
                      </a:lnTo>
                      <a:lnTo>
                        <a:pt x="110" y="321"/>
                      </a:lnTo>
                      <a:lnTo>
                        <a:pt x="108" y="322"/>
                      </a:lnTo>
                      <a:lnTo>
                        <a:pt x="108" y="321"/>
                      </a:lnTo>
                      <a:lnTo>
                        <a:pt x="108" y="320"/>
                      </a:lnTo>
                      <a:lnTo>
                        <a:pt x="107" y="320"/>
                      </a:lnTo>
                      <a:lnTo>
                        <a:pt x="107" y="319"/>
                      </a:lnTo>
                      <a:lnTo>
                        <a:pt x="106" y="318"/>
                      </a:lnTo>
                      <a:lnTo>
                        <a:pt x="105" y="318"/>
                      </a:lnTo>
                      <a:lnTo>
                        <a:pt x="104" y="318"/>
                      </a:lnTo>
                      <a:lnTo>
                        <a:pt x="103" y="318"/>
                      </a:lnTo>
                      <a:lnTo>
                        <a:pt x="103" y="317"/>
                      </a:lnTo>
                      <a:lnTo>
                        <a:pt x="103" y="316"/>
                      </a:lnTo>
                      <a:lnTo>
                        <a:pt x="102" y="315"/>
                      </a:lnTo>
                      <a:lnTo>
                        <a:pt x="102" y="316"/>
                      </a:lnTo>
                      <a:lnTo>
                        <a:pt x="101" y="317"/>
                      </a:lnTo>
                      <a:lnTo>
                        <a:pt x="100" y="317"/>
                      </a:lnTo>
                      <a:lnTo>
                        <a:pt x="99" y="317"/>
                      </a:lnTo>
                      <a:lnTo>
                        <a:pt x="98" y="317"/>
                      </a:lnTo>
                      <a:lnTo>
                        <a:pt x="98" y="316"/>
                      </a:lnTo>
                      <a:lnTo>
                        <a:pt x="98" y="317"/>
                      </a:lnTo>
                      <a:lnTo>
                        <a:pt x="96" y="317"/>
                      </a:lnTo>
                      <a:lnTo>
                        <a:pt x="95" y="316"/>
                      </a:lnTo>
                      <a:lnTo>
                        <a:pt x="94" y="316"/>
                      </a:lnTo>
                      <a:lnTo>
                        <a:pt x="94" y="315"/>
                      </a:lnTo>
                      <a:lnTo>
                        <a:pt x="94" y="314"/>
                      </a:lnTo>
                      <a:lnTo>
                        <a:pt x="94" y="313"/>
                      </a:lnTo>
                      <a:lnTo>
                        <a:pt x="94" y="312"/>
                      </a:lnTo>
                      <a:lnTo>
                        <a:pt x="93" y="311"/>
                      </a:lnTo>
                      <a:lnTo>
                        <a:pt x="93" y="310"/>
                      </a:lnTo>
                      <a:lnTo>
                        <a:pt x="92" y="311"/>
                      </a:lnTo>
                      <a:lnTo>
                        <a:pt x="91" y="310"/>
                      </a:lnTo>
                      <a:lnTo>
                        <a:pt x="90" y="310"/>
                      </a:lnTo>
                      <a:lnTo>
                        <a:pt x="89" y="311"/>
                      </a:lnTo>
                      <a:lnTo>
                        <a:pt x="88" y="310"/>
                      </a:lnTo>
                      <a:lnTo>
                        <a:pt x="88" y="309"/>
                      </a:lnTo>
                      <a:lnTo>
                        <a:pt x="87" y="309"/>
                      </a:lnTo>
                      <a:lnTo>
                        <a:pt x="87" y="308"/>
                      </a:lnTo>
                      <a:lnTo>
                        <a:pt x="86" y="308"/>
                      </a:lnTo>
                      <a:lnTo>
                        <a:pt x="86" y="306"/>
                      </a:lnTo>
                      <a:lnTo>
                        <a:pt x="85" y="306"/>
                      </a:lnTo>
                      <a:lnTo>
                        <a:pt x="85" y="305"/>
                      </a:lnTo>
                      <a:lnTo>
                        <a:pt x="83" y="305"/>
                      </a:lnTo>
                      <a:lnTo>
                        <a:pt x="82" y="304"/>
                      </a:lnTo>
                      <a:lnTo>
                        <a:pt x="80" y="304"/>
                      </a:lnTo>
                      <a:lnTo>
                        <a:pt x="79" y="305"/>
                      </a:lnTo>
                      <a:lnTo>
                        <a:pt x="78" y="304"/>
                      </a:lnTo>
                      <a:lnTo>
                        <a:pt x="77" y="304"/>
                      </a:lnTo>
                      <a:lnTo>
                        <a:pt x="78" y="303"/>
                      </a:lnTo>
                      <a:lnTo>
                        <a:pt x="77" y="302"/>
                      </a:lnTo>
                      <a:lnTo>
                        <a:pt x="76" y="302"/>
                      </a:lnTo>
                      <a:lnTo>
                        <a:pt x="75" y="303"/>
                      </a:lnTo>
                      <a:lnTo>
                        <a:pt x="74" y="302"/>
                      </a:lnTo>
                      <a:lnTo>
                        <a:pt x="74" y="301"/>
                      </a:lnTo>
                      <a:lnTo>
                        <a:pt x="73" y="300"/>
                      </a:lnTo>
                      <a:lnTo>
                        <a:pt x="73" y="299"/>
                      </a:lnTo>
                      <a:lnTo>
                        <a:pt x="72" y="299"/>
                      </a:lnTo>
                      <a:lnTo>
                        <a:pt x="71" y="298"/>
                      </a:lnTo>
                      <a:lnTo>
                        <a:pt x="71" y="297"/>
                      </a:lnTo>
                      <a:lnTo>
                        <a:pt x="71" y="296"/>
                      </a:lnTo>
                      <a:lnTo>
                        <a:pt x="72" y="295"/>
                      </a:lnTo>
                      <a:lnTo>
                        <a:pt x="72" y="294"/>
                      </a:lnTo>
                      <a:lnTo>
                        <a:pt x="72" y="293"/>
                      </a:lnTo>
                      <a:lnTo>
                        <a:pt x="72" y="291"/>
                      </a:lnTo>
                      <a:lnTo>
                        <a:pt x="73" y="290"/>
                      </a:lnTo>
                      <a:lnTo>
                        <a:pt x="73" y="289"/>
                      </a:lnTo>
                      <a:lnTo>
                        <a:pt x="74" y="288"/>
                      </a:lnTo>
                      <a:lnTo>
                        <a:pt x="73" y="288"/>
                      </a:lnTo>
                      <a:lnTo>
                        <a:pt x="74" y="287"/>
                      </a:lnTo>
                      <a:lnTo>
                        <a:pt x="73" y="286"/>
                      </a:lnTo>
                      <a:lnTo>
                        <a:pt x="73" y="285"/>
                      </a:lnTo>
                      <a:lnTo>
                        <a:pt x="73" y="284"/>
                      </a:lnTo>
                      <a:lnTo>
                        <a:pt x="73" y="283"/>
                      </a:lnTo>
                      <a:lnTo>
                        <a:pt x="71" y="283"/>
                      </a:lnTo>
                      <a:lnTo>
                        <a:pt x="70" y="283"/>
                      </a:lnTo>
                      <a:lnTo>
                        <a:pt x="70" y="282"/>
                      </a:lnTo>
                      <a:lnTo>
                        <a:pt x="70" y="281"/>
                      </a:lnTo>
                      <a:lnTo>
                        <a:pt x="70" y="280"/>
                      </a:lnTo>
                      <a:lnTo>
                        <a:pt x="68" y="279"/>
                      </a:lnTo>
                      <a:lnTo>
                        <a:pt x="64" y="281"/>
                      </a:lnTo>
                      <a:lnTo>
                        <a:pt x="64" y="282"/>
                      </a:lnTo>
                      <a:lnTo>
                        <a:pt x="64" y="283"/>
                      </a:lnTo>
                      <a:lnTo>
                        <a:pt x="63" y="284"/>
                      </a:lnTo>
                      <a:lnTo>
                        <a:pt x="62" y="284"/>
                      </a:lnTo>
                      <a:lnTo>
                        <a:pt x="61" y="284"/>
                      </a:lnTo>
                      <a:lnTo>
                        <a:pt x="61" y="285"/>
                      </a:lnTo>
                      <a:lnTo>
                        <a:pt x="61" y="286"/>
                      </a:lnTo>
                      <a:lnTo>
                        <a:pt x="58" y="289"/>
                      </a:lnTo>
                      <a:lnTo>
                        <a:pt x="56" y="287"/>
                      </a:lnTo>
                      <a:lnTo>
                        <a:pt x="55" y="285"/>
                      </a:lnTo>
                      <a:lnTo>
                        <a:pt x="54" y="285"/>
                      </a:lnTo>
                      <a:lnTo>
                        <a:pt x="54" y="284"/>
                      </a:lnTo>
                      <a:lnTo>
                        <a:pt x="52" y="283"/>
                      </a:lnTo>
                      <a:lnTo>
                        <a:pt x="51" y="283"/>
                      </a:lnTo>
                      <a:lnTo>
                        <a:pt x="51" y="281"/>
                      </a:lnTo>
                      <a:lnTo>
                        <a:pt x="50" y="281"/>
                      </a:lnTo>
                      <a:lnTo>
                        <a:pt x="49" y="282"/>
                      </a:lnTo>
                      <a:lnTo>
                        <a:pt x="47" y="282"/>
                      </a:lnTo>
                      <a:lnTo>
                        <a:pt x="46" y="282"/>
                      </a:lnTo>
                      <a:lnTo>
                        <a:pt x="45" y="282"/>
                      </a:lnTo>
                      <a:lnTo>
                        <a:pt x="46" y="281"/>
                      </a:lnTo>
                      <a:lnTo>
                        <a:pt x="45" y="281"/>
                      </a:lnTo>
                      <a:lnTo>
                        <a:pt x="44" y="281"/>
                      </a:lnTo>
                      <a:lnTo>
                        <a:pt x="43" y="279"/>
                      </a:lnTo>
                      <a:lnTo>
                        <a:pt x="43" y="280"/>
                      </a:lnTo>
                      <a:lnTo>
                        <a:pt x="42" y="279"/>
                      </a:lnTo>
                      <a:lnTo>
                        <a:pt x="43" y="278"/>
                      </a:lnTo>
                      <a:lnTo>
                        <a:pt x="42" y="278"/>
                      </a:lnTo>
                      <a:lnTo>
                        <a:pt x="42" y="277"/>
                      </a:lnTo>
                      <a:lnTo>
                        <a:pt x="42" y="276"/>
                      </a:lnTo>
                      <a:lnTo>
                        <a:pt x="40" y="275"/>
                      </a:lnTo>
                      <a:lnTo>
                        <a:pt x="40" y="274"/>
                      </a:lnTo>
                      <a:lnTo>
                        <a:pt x="39" y="274"/>
                      </a:lnTo>
                      <a:lnTo>
                        <a:pt x="38" y="275"/>
                      </a:lnTo>
                      <a:lnTo>
                        <a:pt x="37" y="274"/>
                      </a:lnTo>
                      <a:lnTo>
                        <a:pt x="37" y="273"/>
                      </a:lnTo>
                      <a:lnTo>
                        <a:pt x="37" y="272"/>
                      </a:lnTo>
                      <a:lnTo>
                        <a:pt x="38" y="272"/>
                      </a:lnTo>
                      <a:lnTo>
                        <a:pt x="37" y="271"/>
                      </a:lnTo>
                      <a:lnTo>
                        <a:pt x="37" y="270"/>
                      </a:lnTo>
                      <a:lnTo>
                        <a:pt x="38" y="270"/>
                      </a:lnTo>
                      <a:lnTo>
                        <a:pt x="38" y="269"/>
                      </a:lnTo>
                      <a:lnTo>
                        <a:pt x="38" y="268"/>
                      </a:lnTo>
                      <a:lnTo>
                        <a:pt x="37" y="268"/>
                      </a:lnTo>
                      <a:lnTo>
                        <a:pt x="37" y="267"/>
                      </a:lnTo>
                      <a:lnTo>
                        <a:pt x="36" y="266"/>
                      </a:lnTo>
                      <a:lnTo>
                        <a:pt x="35" y="265"/>
                      </a:lnTo>
                      <a:lnTo>
                        <a:pt x="35" y="264"/>
                      </a:lnTo>
                      <a:lnTo>
                        <a:pt x="35" y="263"/>
                      </a:lnTo>
                      <a:lnTo>
                        <a:pt x="36" y="263"/>
                      </a:lnTo>
                      <a:lnTo>
                        <a:pt x="36" y="262"/>
                      </a:lnTo>
                      <a:lnTo>
                        <a:pt x="34" y="260"/>
                      </a:lnTo>
                      <a:lnTo>
                        <a:pt x="34" y="261"/>
                      </a:lnTo>
                      <a:lnTo>
                        <a:pt x="33" y="261"/>
                      </a:lnTo>
                      <a:lnTo>
                        <a:pt x="33" y="260"/>
                      </a:lnTo>
                      <a:lnTo>
                        <a:pt x="32" y="260"/>
                      </a:lnTo>
                      <a:lnTo>
                        <a:pt x="32" y="259"/>
                      </a:lnTo>
                      <a:lnTo>
                        <a:pt x="32" y="258"/>
                      </a:lnTo>
                      <a:lnTo>
                        <a:pt x="31" y="258"/>
                      </a:lnTo>
                      <a:lnTo>
                        <a:pt x="30" y="259"/>
                      </a:lnTo>
                      <a:lnTo>
                        <a:pt x="30" y="258"/>
                      </a:lnTo>
                      <a:lnTo>
                        <a:pt x="29" y="258"/>
                      </a:lnTo>
                      <a:lnTo>
                        <a:pt x="29" y="257"/>
                      </a:lnTo>
                      <a:lnTo>
                        <a:pt x="28" y="257"/>
                      </a:lnTo>
                      <a:lnTo>
                        <a:pt x="27" y="257"/>
                      </a:lnTo>
                      <a:lnTo>
                        <a:pt x="27" y="256"/>
                      </a:lnTo>
                      <a:lnTo>
                        <a:pt x="26" y="256"/>
                      </a:lnTo>
                      <a:lnTo>
                        <a:pt x="26" y="255"/>
                      </a:lnTo>
                      <a:lnTo>
                        <a:pt x="25" y="254"/>
                      </a:lnTo>
                      <a:lnTo>
                        <a:pt x="24" y="254"/>
                      </a:lnTo>
                      <a:lnTo>
                        <a:pt x="24" y="253"/>
                      </a:lnTo>
                      <a:lnTo>
                        <a:pt x="23" y="253"/>
                      </a:lnTo>
                      <a:lnTo>
                        <a:pt x="22" y="252"/>
                      </a:lnTo>
                      <a:lnTo>
                        <a:pt x="21" y="249"/>
                      </a:lnTo>
                      <a:lnTo>
                        <a:pt x="20" y="249"/>
                      </a:lnTo>
                      <a:lnTo>
                        <a:pt x="19" y="249"/>
                      </a:lnTo>
                      <a:lnTo>
                        <a:pt x="18" y="249"/>
                      </a:lnTo>
                      <a:lnTo>
                        <a:pt x="18" y="248"/>
                      </a:lnTo>
                      <a:lnTo>
                        <a:pt x="17" y="247"/>
                      </a:lnTo>
                      <a:lnTo>
                        <a:pt x="16" y="247"/>
                      </a:lnTo>
                      <a:lnTo>
                        <a:pt x="16" y="246"/>
                      </a:lnTo>
                      <a:lnTo>
                        <a:pt x="15" y="246"/>
                      </a:lnTo>
                      <a:lnTo>
                        <a:pt x="15" y="245"/>
                      </a:lnTo>
                      <a:lnTo>
                        <a:pt x="15" y="244"/>
                      </a:lnTo>
                      <a:lnTo>
                        <a:pt x="14" y="244"/>
                      </a:lnTo>
                      <a:lnTo>
                        <a:pt x="14" y="243"/>
                      </a:lnTo>
                      <a:lnTo>
                        <a:pt x="13" y="242"/>
                      </a:lnTo>
                      <a:lnTo>
                        <a:pt x="13" y="241"/>
                      </a:lnTo>
                      <a:lnTo>
                        <a:pt x="13" y="240"/>
                      </a:lnTo>
                      <a:lnTo>
                        <a:pt x="13" y="239"/>
                      </a:lnTo>
                      <a:lnTo>
                        <a:pt x="13" y="238"/>
                      </a:lnTo>
                      <a:lnTo>
                        <a:pt x="13" y="237"/>
                      </a:lnTo>
                      <a:lnTo>
                        <a:pt x="14" y="237"/>
                      </a:lnTo>
                      <a:lnTo>
                        <a:pt x="14" y="236"/>
                      </a:lnTo>
                      <a:lnTo>
                        <a:pt x="15" y="236"/>
                      </a:lnTo>
                      <a:lnTo>
                        <a:pt x="14" y="234"/>
                      </a:lnTo>
                      <a:lnTo>
                        <a:pt x="14" y="233"/>
                      </a:lnTo>
                      <a:lnTo>
                        <a:pt x="13" y="231"/>
                      </a:lnTo>
                      <a:lnTo>
                        <a:pt x="13" y="230"/>
                      </a:lnTo>
                      <a:lnTo>
                        <a:pt x="13" y="229"/>
                      </a:lnTo>
                      <a:lnTo>
                        <a:pt x="13" y="228"/>
                      </a:lnTo>
                      <a:lnTo>
                        <a:pt x="12" y="227"/>
                      </a:lnTo>
                      <a:lnTo>
                        <a:pt x="12" y="226"/>
                      </a:lnTo>
                      <a:lnTo>
                        <a:pt x="11" y="226"/>
                      </a:lnTo>
                      <a:lnTo>
                        <a:pt x="10" y="226"/>
                      </a:lnTo>
                      <a:lnTo>
                        <a:pt x="10" y="225"/>
                      </a:lnTo>
                      <a:lnTo>
                        <a:pt x="9" y="224"/>
                      </a:lnTo>
                      <a:lnTo>
                        <a:pt x="8" y="224"/>
                      </a:lnTo>
                      <a:lnTo>
                        <a:pt x="7" y="223"/>
                      </a:lnTo>
                      <a:lnTo>
                        <a:pt x="6" y="223"/>
                      </a:lnTo>
                      <a:lnTo>
                        <a:pt x="4" y="222"/>
                      </a:lnTo>
                      <a:lnTo>
                        <a:pt x="2" y="221"/>
                      </a:lnTo>
                      <a:lnTo>
                        <a:pt x="2" y="220"/>
                      </a:lnTo>
                      <a:lnTo>
                        <a:pt x="1" y="220"/>
                      </a:lnTo>
                      <a:lnTo>
                        <a:pt x="2" y="219"/>
                      </a:lnTo>
                      <a:lnTo>
                        <a:pt x="2" y="218"/>
                      </a:lnTo>
                      <a:lnTo>
                        <a:pt x="1" y="218"/>
                      </a:lnTo>
                      <a:lnTo>
                        <a:pt x="1" y="217"/>
                      </a:lnTo>
                      <a:lnTo>
                        <a:pt x="2" y="216"/>
                      </a:lnTo>
                      <a:lnTo>
                        <a:pt x="2" y="215"/>
                      </a:lnTo>
                      <a:lnTo>
                        <a:pt x="2" y="214"/>
                      </a:lnTo>
                      <a:lnTo>
                        <a:pt x="2" y="213"/>
                      </a:lnTo>
                      <a:lnTo>
                        <a:pt x="1" y="212"/>
                      </a:lnTo>
                      <a:lnTo>
                        <a:pt x="1" y="209"/>
                      </a:lnTo>
                      <a:lnTo>
                        <a:pt x="1" y="208"/>
                      </a:lnTo>
                      <a:lnTo>
                        <a:pt x="2" y="207"/>
                      </a:lnTo>
                      <a:lnTo>
                        <a:pt x="2" y="206"/>
                      </a:lnTo>
                      <a:lnTo>
                        <a:pt x="2" y="205"/>
                      </a:lnTo>
                      <a:lnTo>
                        <a:pt x="2" y="202"/>
                      </a:lnTo>
                      <a:lnTo>
                        <a:pt x="2" y="201"/>
                      </a:lnTo>
                      <a:lnTo>
                        <a:pt x="2" y="200"/>
                      </a:lnTo>
                      <a:lnTo>
                        <a:pt x="2" y="199"/>
                      </a:lnTo>
                      <a:lnTo>
                        <a:pt x="1" y="199"/>
                      </a:lnTo>
                      <a:lnTo>
                        <a:pt x="1" y="198"/>
                      </a:lnTo>
                      <a:lnTo>
                        <a:pt x="1" y="197"/>
                      </a:lnTo>
                      <a:lnTo>
                        <a:pt x="0" y="196"/>
                      </a:lnTo>
                      <a:lnTo>
                        <a:pt x="0" y="195"/>
                      </a:lnTo>
                      <a:lnTo>
                        <a:pt x="0" y="174"/>
                      </a:lnTo>
                      <a:lnTo>
                        <a:pt x="0" y="100"/>
                      </a:lnTo>
                      <a:lnTo>
                        <a:pt x="1" y="100"/>
                      </a:lnTo>
                      <a:lnTo>
                        <a:pt x="2" y="100"/>
                      </a:lnTo>
                      <a:lnTo>
                        <a:pt x="2" y="101"/>
                      </a:lnTo>
                      <a:lnTo>
                        <a:pt x="2" y="102"/>
                      </a:lnTo>
                      <a:lnTo>
                        <a:pt x="3" y="102"/>
                      </a:lnTo>
                      <a:lnTo>
                        <a:pt x="3" y="103"/>
                      </a:lnTo>
                      <a:lnTo>
                        <a:pt x="4" y="103"/>
                      </a:lnTo>
                      <a:lnTo>
                        <a:pt x="4" y="104"/>
                      </a:lnTo>
                      <a:lnTo>
                        <a:pt x="5" y="103"/>
                      </a:lnTo>
                      <a:lnTo>
                        <a:pt x="6" y="103"/>
                      </a:lnTo>
                      <a:lnTo>
                        <a:pt x="6" y="104"/>
                      </a:lnTo>
                      <a:lnTo>
                        <a:pt x="7" y="104"/>
                      </a:lnTo>
                      <a:lnTo>
                        <a:pt x="8" y="104"/>
                      </a:lnTo>
                      <a:lnTo>
                        <a:pt x="8" y="103"/>
                      </a:lnTo>
                      <a:lnTo>
                        <a:pt x="9" y="103"/>
                      </a:lnTo>
                      <a:lnTo>
                        <a:pt x="10" y="103"/>
                      </a:lnTo>
                      <a:lnTo>
                        <a:pt x="11" y="102"/>
                      </a:lnTo>
                      <a:lnTo>
                        <a:pt x="11" y="101"/>
                      </a:lnTo>
                      <a:lnTo>
                        <a:pt x="12" y="101"/>
                      </a:lnTo>
                      <a:lnTo>
                        <a:pt x="12" y="102"/>
                      </a:lnTo>
                      <a:lnTo>
                        <a:pt x="13" y="101"/>
                      </a:lnTo>
                      <a:lnTo>
                        <a:pt x="14" y="101"/>
                      </a:lnTo>
                      <a:lnTo>
                        <a:pt x="14" y="99"/>
                      </a:lnTo>
                      <a:lnTo>
                        <a:pt x="14" y="98"/>
                      </a:lnTo>
                      <a:lnTo>
                        <a:pt x="14" y="97"/>
                      </a:lnTo>
                      <a:lnTo>
                        <a:pt x="14" y="96"/>
                      </a:lnTo>
                      <a:lnTo>
                        <a:pt x="15" y="96"/>
                      </a:lnTo>
                      <a:lnTo>
                        <a:pt x="15" y="95"/>
                      </a:lnTo>
                      <a:lnTo>
                        <a:pt x="16" y="95"/>
                      </a:lnTo>
                      <a:lnTo>
                        <a:pt x="17" y="95"/>
                      </a:lnTo>
                      <a:lnTo>
                        <a:pt x="18" y="96"/>
                      </a:lnTo>
                      <a:lnTo>
                        <a:pt x="19" y="96"/>
                      </a:lnTo>
                      <a:lnTo>
                        <a:pt x="19" y="95"/>
                      </a:lnTo>
                      <a:lnTo>
                        <a:pt x="20" y="96"/>
                      </a:lnTo>
                      <a:lnTo>
                        <a:pt x="21" y="96"/>
                      </a:lnTo>
                      <a:lnTo>
                        <a:pt x="21" y="95"/>
                      </a:lnTo>
                      <a:lnTo>
                        <a:pt x="22" y="96"/>
                      </a:lnTo>
                      <a:lnTo>
                        <a:pt x="23" y="96"/>
                      </a:lnTo>
                      <a:lnTo>
                        <a:pt x="24" y="96"/>
                      </a:lnTo>
                      <a:lnTo>
                        <a:pt x="24" y="97"/>
                      </a:lnTo>
                      <a:lnTo>
                        <a:pt x="25" y="97"/>
                      </a:lnTo>
                      <a:lnTo>
                        <a:pt x="25" y="96"/>
                      </a:lnTo>
                      <a:lnTo>
                        <a:pt x="26" y="96"/>
                      </a:lnTo>
                      <a:lnTo>
                        <a:pt x="26" y="95"/>
                      </a:lnTo>
                      <a:lnTo>
                        <a:pt x="27" y="95"/>
                      </a:lnTo>
                      <a:lnTo>
                        <a:pt x="28" y="95"/>
                      </a:lnTo>
                      <a:lnTo>
                        <a:pt x="29" y="95"/>
                      </a:lnTo>
                      <a:lnTo>
                        <a:pt x="29" y="96"/>
                      </a:lnTo>
                      <a:lnTo>
                        <a:pt x="29" y="97"/>
                      </a:lnTo>
                      <a:lnTo>
                        <a:pt x="30" y="97"/>
                      </a:lnTo>
                      <a:lnTo>
                        <a:pt x="30" y="98"/>
                      </a:lnTo>
                      <a:lnTo>
                        <a:pt x="30" y="97"/>
                      </a:lnTo>
                      <a:lnTo>
                        <a:pt x="31" y="96"/>
                      </a:lnTo>
                      <a:lnTo>
                        <a:pt x="31" y="97"/>
                      </a:lnTo>
                      <a:lnTo>
                        <a:pt x="32" y="97"/>
                      </a:lnTo>
                      <a:lnTo>
                        <a:pt x="32" y="96"/>
                      </a:lnTo>
                      <a:lnTo>
                        <a:pt x="32" y="95"/>
                      </a:lnTo>
                      <a:lnTo>
                        <a:pt x="33" y="94"/>
                      </a:lnTo>
                      <a:lnTo>
                        <a:pt x="34" y="94"/>
                      </a:lnTo>
                      <a:lnTo>
                        <a:pt x="34" y="93"/>
                      </a:lnTo>
                      <a:lnTo>
                        <a:pt x="34" y="92"/>
                      </a:lnTo>
                      <a:lnTo>
                        <a:pt x="34" y="91"/>
                      </a:lnTo>
                      <a:lnTo>
                        <a:pt x="34" y="90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3" y="89"/>
                      </a:lnTo>
                      <a:lnTo>
                        <a:pt x="33" y="88"/>
                      </a:lnTo>
                      <a:lnTo>
                        <a:pt x="33" y="87"/>
                      </a:lnTo>
                      <a:lnTo>
                        <a:pt x="32" y="87"/>
                      </a:lnTo>
                      <a:lnTo>
                        <a:pt x="31" y="87"/>
                      </a:lnTo>
                      <a:lnTo>
                        <a:pt x="31" y="86"/>
                      </a:lnTo>
                      <a:lnTo>
                        <a:pt x="31" y="85"/>
                      </a:lnTo>
                      <a:lnTo>
                        <a:pt x="32" y="84"/>
                      </a:lnTo>
                      <a:lnTo>
                        <a:pt x="31" y="84"/>
                      </a:lnTo>
                      <a:lnTo>
                        <a:pt x="31" y="82"/>
                      </a:lnTo>
                      <a:lnTo>
                        <a:pt x="32" y="82"/>
                      </a:lnTo>
                      <a:lnTo>
                        <a:pt x="33" y="82"/>
                      </a:lnTo>
                      <a:lnTo>
                        <a:pt x="34" y="82"/>
                      </a:lnTo>
                      <a:lnTo>
                        <a:pt x="35" y="82"/>
                      </a:lnTo>
                      <a:lnTo>
                        <a:pt x="36" y="83"/>
                      </a:lnTo>
                      <a:lnTo>
                        <a:pt x="36" y="82"/>
                      </a:lnTo>
                      <a:lnTo>
                        <a:pt x="37" y="82"/>
                      </a:lnTo>
                      <a:lnTo>
                        <a:pt x="38" y="82"/>
                      </a:lnTo>
                      <a:lnTo>
                        <a:pt x="38" y="81"/>
                      </a:lnTo>
                      <a:lnTo>
                        <a:pt x="39" y="81"/>
                      </a:lnTo>
                      <a:lnTo>
                        <a:pt x="40" y="81"/>
                      </a:lnTo>
                      <a:lnTo>
                        <a:pt x="41" y="81"/>
                      </a:lnTo>
                      <a:lnTo>
                        <a:pt x="42" y="81"/>
                      </a:lnTo>
                      <a:lnTo>
                        <a:pt x="41" y="80"/>
                      </a:lnTo>
                      <a:lnTo>
                        <a:pt x="40" y="79"/>
                      </a:lnTo>
                      <a:lnTo>
                        <a:pt x="41" y="79"/>
                      </a:lnTo>
                      <a:lnTo>
                        <a:pt x="41" y="78"/>
                      </a:lnTo>
                      <a:lnTo>
                        <a:pt x="40" y="78"/>
                      </a:lnTo>
                      <a:lnTo>
                        <a:pt x="40" y="77"/>
                      </a:lnTo>
                      <a:lnTo>
                        <a:pt x="41" y="76"/>
                      </a:lnTo>
                      <a:lnTo>
                        <a:pt x="42" y="76"/>
                      </a:lnTo>
                      <a:lnTo>
                        <a:pt x="43" y="76"/>
                      </a:lnTo>
                      <a:lnTo>
                        <a:pt x="43" y="75"/>
                      </a:lnTo>
                      <a:lnTo>
                        <a:pt x="43" y="74"/>
                      </a:lnTo>
                      <a:lnTo>
                        <a:pt x="44" y="74"/>
                      </a:lnTo>
                      <a:lnTo>
                        <a:pt x="45" y="73"/>
                      </a:lnTo>
                      <a:lnTo>
                        <a:pt x="45" y="72"/>
                      </a:lnTo>
                      <a:lnTo>
                        <a:pt x="46" y="72"/>
                      </a:lnTo>
                      <a:lnTo>
                        <a:pt x="46" y="73"/>
                      </a:lnTo>
                      <a:lnTo>
                        <a:pt x="46" y="74"/>
                      </a:lnTo>
                      <a:lnTo>
                        <a:pt x="47" y="74"/>
                      </a:lnTo>
                      <a:lnTo>
                        <a:pt x="48" y="74"/>
                      </a:lnTo>
                      <a:lnTo>
                        <a:pt x="49" y="74"/>
                      </a:lnTo>
                      <a:lnTo>
                        <a:pt x="50" y="74"/>
                      </a:lnTo>
                      <a:lnTo>
                        <a:pt x="51" y="74"/>
                      </a:lnTo>
                      <a:lnTo>
                        <a:pt x="51" y="75"/>
                      </a:lnTo>
                      <a:lnTo>
                        <a:pt x="52" y="75"/>
                      </a:lnTo>
                      <a:lnTo>
                        <a:pt x="52" y="76"/>
                      </a:lnTo>
                      <a:lnTo>
                        <a:pt x="53" y="76"/>
                      </a:lnTo>
                      <a:lnTo>
                        <a:pt x="53" y="75"/>
                      </a:lnTo>
                      <a:lnTo>
                        <a:pt x="54" y="75"/>
                      </a:lnTo>
                      <a:lnTo>
                        <a:pt x="55" y="74"/>
                      </a:lnTo>
                      <a:lnTo>
                        <a:pt x="56" y="74"/>
                      </a:lnTo>
                      <a:lnTo>
                        <a:pt x="57" y="74"/>
                      </a:lnTo>
                      <a:lnTo>
                        <a:pt x="59" y="75"/>
                      </a:lnTo>
                      <a:lnTo>
                        <a:pt x="59" y="76"/>
                      </a:lnTo>
                      <a:lnTo>
                        <a:pt x="59" y="77"/>
                      </a:lnTo>
                      <a:lnTo>
                        <a:pt x="60" y="78"/>
                      </a:lnTo>
                      <a:lnTo>
                        <a:pt x="60" y="79"/>
                      </a:lnTo>
                      <a:lnTo>
                        <a:pt x="61" y="79"/>
                      </a:lnTo>
                      <a:lnTo>
                        <a:pt x="62" y="79"/>
                      </a:lnTo>
                      <a:lnTo>
                        <a:pt x="63" y="79"/>
                      </a:lnTo>
                      <a:lnTo>
                        <a:pt x="64" y="78"/>
                      </a:lnTo>
                      <a:lnTo>
                        <a:pt x="65" y="78"/>
                      </a:lnTo>
                      <a:lnTo>
                        <a:pt x="65" y="79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7" y="78"/>
                      </a:lnTo>
                      <a:lnTo>
                        <a:pt x="68" y="78"/>
                      </a:lnTo>
                      <a:lnTo>
                        <a:pt x="69" y="79"/>
                      </a:lnTo>
                      <a:lnTo>
                        <a:pt x="70" y="79"/>
                      </a:lnTo>
                      <a:lnTo>
                        <a:pt x="71" y="79"/>
                      </a:lnTo>
                      <a:lnTo>
                        <a:pt x="71" y="78"/>
                      </a:lnTo>
                      <a:lnTo>
                        <a:pt x="71" y="77"/>
                      </a:lnTo>
                      <a:lnTo>
                        <a:pt x="72" y="77"/>
                      </a:lnTo>
                      <a:lnTo>
                        <a:pt x="72" y="76"/>
                      </a:lnTo>
                      <a:lnTo>
                        <a:pt x="72" y="75"/>
                      </a:lnTo>
                      <a:lnTo>
                        <a:pt x="72" y="74"/>
                      </a:lnTo>
                      <a:lnTo>
                        <a:pt x="73" y="74"/>
                      </a:lnTo>
                      <a:lnTo>
                        <a:pt x="73" y="73"/>
                      </a:lnTo>
                      <a:lnTo>
                        <a:pt x="73" y="72"/>
                      </a:lnTo>
                      <a:lnTo>
                        <a:pt x="73" y="71"/>
                      </a:lnTo>
                      <a:lnTo>
                        <a:pt x="73" y="70"/>
                      </a:lnTo>
                      <a:lnTo>
                        <a:pt x="73" y="69"/>
                      </a:lnTo>
                      <a:lnTo>
                        <a:pt x="72" y="69"/>
                      </a:lnTo>
                      <a:lnTo>
                        <a:pt x="71" y="68"/>
                      </a:lnTo>
                      <a:lnTo>
                        <a:pt x="72" y="68"/>
                      </a:lnTo>
                      <a:lnTo>
                        <a:pt x="72" y="67"/>
                      </a:lnTo>
                      <a:lnTo>
                        <a:pt x="73" y="67"/>
                      </a:lnTo>
                      <a:lnTo>
                        <a:pt x="73" y="68"/>
                      </a:lnTo>
                      <a:lnTo>
                        <a:pt x="74" y="68"/>
                      </a:lnTo>
                      <a:lnTo>
                        <a:pt x="75" y="67"/>
                      </a:lnTo>
                      <a:lnTo>
                        <a:pt x="75" y="68"/>
                      </a:lnTo>
                      <a:lnTo>
                        <a:pt x="76" y="68"/>
                      </a:lnTo>
                      <a:lnTo>
                        <a:pt x="77" y="69"/>
                      </a:lnTo>
                      <a:lnTo>
                        <a:pt x="78" y="68"/>
                      </a:lnTo>
                      <a:lnTo>
                        <a:pt x="79" y="68"/>
                      </a:lnTo>
                      <a:lnTo>
                        <a:pt x="79" y="67"/>
                      </a:lnTo>
                      <a:lnTo>
                        <a:pt x="80" y="66"/>
                      </a:lnTo>
                      <a:lnTo>
                        <a:pt x="81" y="66"/>
                      </a:lnTo>
                      <a:lnTo>
                        <a:pt x="82" y="66"/>
                      </a:lnTo>
                      <a:lnTo>
                        <a:pt x="83" y="66"/>
                      </a:lnTo>
                      <a:lnTo>
                        <a:pt x="83" y="67"/>
                      </a:lnTo>
                      <a:lnTo>
                        <a:pt x="83" y="66"/>
                      </a:lnTo>
                      <a:lnTo>
                        <a:pt x="84" y="66"/>
                      </a:lnTo>
                      <a:lnTo>
                        <a:pt x="84" y="65"/>
                      </a:lnTo>
                      <a:lnTo>
                        <a:pt x="84" y="66"/>
                      </a:lnTo>
                      <a:lnTo>
                        <a:pt x="85" y="65"/>
                      </a:lnTo>
                      <a:lnTo>
                        <a:pt x="85" y="66"/>
                      </a:lnTo>
                      <a:lnTo>
                        <a:pt x="86" y="65"/>
                      </a:lnTo>
                      <a:lnTo>
                        <a:pt x="86" y="66"/>
                      </a:lnTo>
                      <a:lnTo>
                        <a:pt x="87" y="65"/>
                      </a:lnTo>
                      <a:lnTo>
                        <a:pt x="87" y="66"/>
                      </a:lnTo>
                      <a:lnTo>
                        <a:pt x="88" y="66"/>
                      </a:lnTo>
                      <a:lnTo>
                        <a:pt x="88" y="65"/>
                      </a:lnTo>
                      <a:lnTo>
                        <a:pt x="87" y="64"/>
                      </a:lnTo>
                      <a:lnTo>
                        <a:pt x="88" y="64"/>
                      </a:lnTo>
                      <a:lnTo>
                        <a:pt x="88" y="63"/>
                      </a:lnTo>
                      <a:lnTo>
                        <a:pt x="88" y="62"/>
                      </a:lnTo>
                      <a:lnTo>
                        <a:pt x="89" y="62"/>
                      </a:lnTo>
                      <a:lnTo>
                        <a:pt x="89" y="63"/>
                      </a:lnTo>
                      <a:lnTo>
                        <a:pt x="89" y="62"/>
                      </a:lnTo>
                      <a:lnTo>
                        <a:pt x="90" y="62"/>
                      </a:lnTo>
                      <a:lnTo>
                        <a:pt x="90" y="63"/>
                      </a:lnTo>
                      <a:lnTo>
                        <a:pt x="91" y="63"/>
                      </a:lnTo>
                      <a:lnTo>
                        <a:pt x="92" y="63"/>
                      </a:lnTo>
                      <a:lnTo>
                        <a:pt x="93" y="63"/>
                      </a:lnTo>
                      <a:lnTo>
                        <a:pt x="94" y="63"/>
                      </a:lnTo>
                      <a:lnTo>
                        <a:pt x="95" y="63"/>
                      </a:lnTo>
                      <a:lnTo>
                        <a:pt x="95" y="62"/>
                      </a:lnTo>
                      <a:lnTo>
                        <a:pt x="96" y="63"/>
                      </a:lnTo>
                      <a:lnTo>
                        <a:pt x="96" y="64"/>
                      </a:lnTo>
                      <a:lnTo>
                        <a:pt x="97" y="64"/>
                      </a:lnTo>
                      <a:lnTo>
                        <a:pt x="98" y="64"/>
                      </a:lnTo>
                      <a:lnTo>
                        <a:pt x="98" y="65"/>
                      </a:lnTo>
                      <a:lnTo>
                        <a:pt x="99" y="65"/>
                      </a:lnTo>
                      <a:lnTo>
                        <a:pt x="99" y="66"/>
                      </a:lnTo>
                      <a:lnTo>
                        <a:pt x="100" y="66"/>
                      </a:lnTo>
                      <a:lnTo>
                        <a:pt x="101" y="65"/>
                      </a:lnTo>
                      <a:lnTo>
                        <a:pt x="102" y="64"/>
                      </a:lnTo>
                      <a:lnTo>
                        <a:pt x="102" y="65"/>
                      </a:lnTo>
                      <a:lnTo>
                        <a:pt x="103" y="65"/>
                      </a:lnTo>
                      <a:lnTo>
                        <a:pt x="104" y="64"/>
                      </a:lnTo>
                      <a:lnTo>
                        <a:pt x="105" y="64"/>
                      </a:lnTo>
                      <a:lnTo>
                        <a:pt x="105" y="65"/>
                      </a:lnTo>
                      <a:lnTo>
                        <a:pt x="106" y="65"/>
                      </a:lnTo>
                      <a:lnTo>
                        <a:pt x="107" y="65"/>
                      </a:lnTo>
                      <a:lnTo>
                        <a:pt x="107" y="64"/>
                      </a:lnTo>
                      <a:lnTo>
                        <a:pt x="108" y="65"/>
                      </a:lnTo>
                      <a:lnTo>
                        <a:pt x="108" y="64"/>
                      </a:lnTo>
                      <a:lnTo>
                        <a:pt x="109" y="64"/>
                      </a:lnTo>
                      <a:lnTo>
                        <a:pt x="108" y="64"/>
                      </a:lnTo>
                      <a:lnTo>
                        <a:pt x="108" y="63"/>
                      </a:lnTo>
                      <a:lnTo>
                        <a:pt x="109" y="63"/>
                      </a:lnTo>
                      <a:lnTo>
                        <a:pt x="109" y="62"/>
                      </a:lnTo>
                      <a:lnTo>
                        <a:pt x="110" y="63"/>
                      </a:lnTo>
                      <a:lnTo>
                        <a:pt x="110" y="62"/>
                      </a:lnTo>
                      <a:lnTo>
                        <a:pt x="110" y="61"/>
                      </a:lnTo>
                      <a:lnTo>
                        <a:pt x="111" y="60"/>
                      </a:lnTo>
                      <a:lnTo>
                        <a:pt x="112" y="59"/>
                      </a:lnTo>
                      <a:lnTo>
                        <a:pt x="111" y="58"/>
                      </a:lnTo>
                      <a:lnTo>
                        <a:pt x="112" y="57"/>
                      </a:lnTo>
                      <a:lnTo>
                        <a:pt x="112" y="58"/>
                      </a:lnTo>
                      <a:lnTo>
                        <a:pt x="113" y="57"/>
                      </a:lnTo>
                      <a:lnTo>
                        <a:pt x="114" y="57"/>
                      </a:lnTo>
                      <a:lnTo>
                        <a:pt x="115" y="57"/>
                      </a:lnTo>
                      <a:lnTo>
                        <a:pt x="115" y="56"/>
                      </a:lnTo>
                      <a:lnTo>
                        <a:pt x="116" y="55"/>
                      </a:lnTo>
                      <a:lnTo>
                        <a:pt x="116" y="54"/>
                      </a:lnTo>
                      <a:lnTo>
                        <a:pt x="116" y="53"/>
                      </a:lnTo>
                      <a:lnTo>
                        <a:pt x="117" y="53"/>
                      </a:lnTo>
                      <a:lnTo>
                        <a:pt x="117" y="52"/>
                      </a:lnTo>
                      <a:lnTo>
                        <a:pt x="117" y="51"/>
                      </a:lnTo>
                      <a:lnTo>
                        <a:pt x="117" y="50"/>
                      </a:lnTo>
                      <a:lnTo>
                        <a:pt x="117" y="49"/>
                      </a:lnTo>
                      <a:lnTo>
                        <a:pt x="118" y="49"/>
                      </a:lnTo>
                      <a:lnTo>
                        <a:pt x="119" y="49"/>
                      </a:lnTo>
                      <a:lnTo>
                        <a:pt x="119" y="48"/>
                      </a:lnTo>
                      <a:lnTo>
                        <a:pt x="120" y="48"/>
                      </a:lnTo>
                      <a:lnTo>
                        <a:pt x="120" y="47"/>
                      </a:lnTo>
                      <a:lnTo>
                        <a:pt x="121" y="47"/>
                      </a:lnTo>
                      <a:lnTo>
                        <a:pt x="121" y="48"/>
                      </a:lnTo>
                      <a:lnTo>
                        <a:pt x="122" y="48"/>
                      </a:lnTo>
                      <a:lnTo>
                        <a:pt x="122" y="47"/>
                      </a:lnTo>
                      <a:lnTo>
                        <a:pt x="123" y="47"/>
                      </a:lnTo>
                      <a:lnTo>
                        <a:pt x="123" y="46"/>
                      </a:lnTo>
                      <a:lnTo>
                        <a:pt x="122" y="45"/>
                      </a:lnTo>
                      <a:lnTo>
                        <a:pt x="123" y="45"/>
                      </a:lnTo>
                      <a:lnTo>
                        <a:pt x="123" y="44"/>
                      </a:lnTo>
                      <a:lnTo>
                        <a:pt x="124" y="43"/>
                      </a:lnTo>
                      <a:lnTo>
                        <a:pt x="124" y="44"/>
                      </a:lnTo>
                      <a:lnTo>
                        <a:pt x="125" y="44"/>
                      </a:lnTo>
                      <a:lnTo>
                        <a:pt x="125" y="43"/>
                      </a:lnTo>
                      <a:lnTo>
                        <a:pt x="125" y="44"/>
                      </a:lnTo>
                      <a:lnTo>
                        <a:pt x="126" y="44"/>
                      </a:lnTo>
                      <a:lnTo>
                        <a:pt x="126" y="43"/>
                      </a:lnTo>
                      <a:lnTo>
                        <a:pt x="127" y="42"/>
                      </a:lnTo>
                      <a:lnTo>
                        <a:pt x="129" y="43"/>
                      </a:lnTo>
                      <a:lnTo>
                        <a:pt x="130" y="43"/>
                      </a:lnTo>
                      <a:lnTo>
                        <a:pt x="130" y="44"/>
                      </a:lnTo>
                      <a:lnTo>
                        <a:pt x="130" y="45"/>
                      </a:lnTo>
                      <a:lnTo>
                        <a:pt x="131" y="45"/>
                      </a:lnTo>
                      <a:lnTo>
                        <a:pt x="131" y="46"/>
                      </a:lnTo>
                      <a:lnTo>
                        <a:pt x="132" y="46"/>
                      </a:lnTo>
                      <a:lnTo>
                        <a:pt x="133" y="46"/>
                      </a:lnTo>
                      <a:lnTo>
                        <a:pt x="133" y="47"/>
                      </a:lnTo>
                      <a:lnTo>
                        <a:pt x="133" y="46"/>
                      </a:lnTo>
                      <a:lnTo>
                        <a:pt x="133" y="45"/>
                      </a:lnTo>
                      <a:lnTo>
                        <a:pt x="134" y="45"/>
                      </a:lnTo>
                      <a:lnTo>
                        <a:pt x="135" y="44"/>
                      </a:lnTo>
                      <a:lnTo>
                        <a:pt x="136" y="44"/>
                      </a:lnTo>
                      <a:lnTo>
                        <a:pt x="137" y="44"/>
                      </a:lnTo>
                      <a:lnTo>
                        <a:pt x="137" y="43"/>
                      </a:lnTo>
                      <a:lnTo>
                        <a:pt x="138" y="42"/>
                      </a:lnTo>
                      <a:lnTo>
                        <a:pt x="139" y="43"/>
                      </a:lnTo>
                      <a:lnTo>
                        <a:pt x="139" y="42"/>
                      </a:lnTo>
                      <a:lnTo>
                        <a:pt x="140" y="43"/>
                      </a:lnTo>
                      <a:lnTo>
                        <a:pt x="140" y="42"/>
                      </a:lnTo>
                      <a:lnTo>
                        <a:pt x="141" y="42"/>
                      </a:lnTo>
                      <a:lnTo>
                        <a:pt x="142" y="41"/>
                      </a:lnTo>
                      <a:lnTo>
                        <a:pt x="142" y="40"/>
                      </a:lnTo>
                      <a:lnTo>
                        <a:pt x="143" y="40"/>
                      </a:lnTo>
                      <a:lnTo>
                        <a:pt x="143" y="41"/>
                      </a:lnTo>
                      <a:lnTo>
                        <a:pt x="144" y="41"/>
                      </a:lnTo>
                      <a:lnTo>
                        <a:pt x="144" y="40"/>
                      </a:lnTo>
                      <a:lnTo>
                        <a:pt x="145" y="40"/>
                      </a:lnTo>
                      <a:lnTo>
                        <a:pt x="145" y="41"/>
                      </a:lnTo>
                      <a:lnTo>
                        <a:pt x="145" y="42"/>
                      </a:lnTo>
                      <a:lnTo>
                        <a:pt x="146" y="42"/>
                      </a:lnTo>
                      <a:lnTo>
                        <a:pt x="146" y="43"/>
                      </a:lnTo>
                      <a:lnTo>
                        <a:pt x="146" y="44"/>
                      </a:lnTo>
                      <a:lnTo>
                        <a:pt x="146" y="45"/>
                      </a:lnTo>
                      <a:lnTo>
                        <a:pt x="147" y="45"/>
                      </a:lnTo>
                      <a:lnTo>
                        <a:pt x="147" y="46"/>
                      </a:lnTo>
                      <a:lnTo>
                        <a:pt x="148" y="46"/>
                      </a:lnTo>
                      <a:lnTo>
                        <a:pt x="149" y="46"/>
                      </a:lnTo>
                      <a:lnTo>
                        <a:pt x="149" y="47"/>
                      </a:lnTo>
                      <a:lnTo>
                        <a:pt x="150" y="47"/>
                      </a:lnTo>
                      <a:lnTo>
                        <a:pt x="149" y="48"/>
                      </a:lnTo>
                      <a:lnTo>
                        <a:pt x="150" y="48"/>
                      </a:lnTo>
                      <a:lnTo>
                        <a:pt x="150" y="49"/>
                      </a:lnTo>
                      <a:lnTo>
                        <a:pt x="151" y="49"/>
                      </a:lnTo>
                      <a:lnTo>
                        <a:pt x="152" y="49"/>
                      </a:lnTo>
                      <a:lnTo>
                        <a:pt x="153" y="49"/>
                      </a:lnTo>
                      <a:lnTo>
                        <a:pt x="154" y="49"/>
                      </a:lnTo>
                      <a:lnTo>
                        <a:pt x="155" y="48"/>
                      </a:lnTo>
                      <a:lnTo>
                        <a:pt x="156" y="48"/>
                      </a:lnTo>
                      <a:lnTo>
                        <a:pt x="157" y="48"/>
                      </a:lnTo>
                      <a:lnTo>
                        <a:pt x="158" y="48"/>
                      </a:lnTo>
                      <a:lnTo>
                        <a:pt x="158" y="47"/>
                      </a:lnTo>
                      <a:lnTo>
                        <a:pt x="158" y="48"/>
                      </a:lnTo>
                      <a:lnTo>
                        <a:pt x="159" y="49"/>
                      </a:lnTo>
                      <a:lnTo>
                        <a:pt x="160" y="50"/>
                      </a:lnTo>
                      <a:lnTo>
                        <a:pt x="161" y="50"/>
                      </a:lnTo>
                      <a:lnTo>
                        <a:pt x="162" y="50"/>
                      </a:lnTo>
                      <a:lnTo>
                        <a:pt x="163" y="50"/>
                      </a:lnTo>
                      <a:lnTo>
                        <a:pt x="163" y="51"/>
                      </a:lnTo>
                      <a:lnTo>
                        <a:pt x="164" y="50"/>
                      </a:lnTo>
                      <a:lnTo>
                        <a:pt x="164" y="51"/>
                      </a:lnTo>
                      <a:lnTo>
                        <a:pt x="165" y="51"/>
                      </a:lnTo>
                      <a:lnTo>
                        <a:pt x="166" y="51"/>
                      </a:lnTo>
                      <a:lnTo>
                        <a:pt x="166" y="52"/>
                      </a:lnTo>
                      <a:lnTo>
                        <a:pt x="167" y="52"/>
                      </a:lnTo>
                      <a:lnTo>
                        <a:pt x="168" y="52"/>
                      </a:lnTo>
                      <a:lnTo>
                        <a:pt x="167" y="53"/>
                      </a:lnTo>
                      <a:lnTo>
                        <a:pt x="168" y="53"/>
                      </a:lnTo>
                      <a:lnTo>
                        <a:pt x="168" y="54"/>
                      </a:lnTo>
                      <a:lnTo>
                        <a:pt x="168" y="53"/>
                      </a:lnTo>
                      <a:lnTo>
                        <a:pt x="169" y="53"/>
                      </a:lnTo>
                      <a:lnTo>
                        <a:pt x="169" y="52"/>
                      </a:lnTo>
                      <a:lnTo>
                        <a:pt x="170" y="52"/>
                      </a:lnTo>
                      <a:lnTo>
                        <a:pt x="170" y="51"/>
                      </a:lnTo>
                      <a:lnTo>
                        <a:pt x="171" y="51"/>
                      </a:lnTo>
                      <a:lnTo>
                        <a:pt x="171" y="50"/>
                      </a:lnTo>
                      <a:lnTo>
                        <a:pt x="172" y="50"/>
                      </a:lnTo>
                      <a:lnTo>
                        <a:pt x="172" y="49"/>
                      </a:lnTo>
                      <a:lnTo>
                        <a:pt x="173" y="49"/>
                      </a:lnTo>
                      <a:lnTo>
                        <a:pt x="173" y="48"/>
                      </a:lnTo>
                      <a:lnTo>
                        <a:pt x="174" y="48"/>
                      </a:lnTo>
                      <a:lnTo>
                        <a:pt x="175" y="48"/>
                      </a:lnTo>
                      <a:lnTo>
                        <a:pt x="175" y="49"/>
                      </a:lnTo>
                      <a:lnTo>
                        <a:pt x="176" y="49"/>
                      </a:lnTo>
                      <a:lnTo>
                        <a:pt x="177" y="49"/>
                      </a:lnTo>
                      <a:lnTo>
                        <a:pt x="178" y="49"/>
                      </a:lnTo>
                      <a:lnTo>
                        <a:pt x="179" y="49"/>
                      </a:lnTo>
                      <a:lnTo>
                        <a:pt x="179" y="48"/>
                      </a:lnTo>
                      <a:lnTo>
                        <a:pt x="180" y="48"/>
                      </a:lnTo>
                      <a:lnTo>
                        <a:pt x="180" y="47"/>
                      </a:lnTo>
                      <a:lnTo>
                        <a:pt x="181" y="47"/>
                      </a:lnTo>
                      <a:lnTo>
                        <a:pt x="182" y="47"/>
                      </a:lnTo>
                      <a:lnTo>
                        <a:pt x="183" y="48"/>
                      </a:lnTo>
                      <a:lnTo>
                        <a:pt x="183" y="47"/>
                      </a:lnTo>
                      <a:lnTo>
                        <a:pt x="184" y="48"/>
                      </a:lnTo>
                      <a:lnTo>
                        <a:pt x="184" y="49"/>
                      </a:lnTo>
                      <a:lnTo>
                        <a:pt x="185" y="50"/>
                      </a:lnTo>
                      <a:lnTo>
                        <a:pt x="186" y="49"/>
                      </a:lnTo>
                      <a:lnTo>
                        <a:pt x="187" y="49"/>
                      </a:lnTo>
                      <a:lnTo>
                        <a:pt x="188" y="49"/>
                      </a:lnTo>
                      <a:lnTo>
                        <a:pt x="189" y="49"/>
                      </a:lnTo>
                      <a:lnTo>
                        <a:pt x="189" y="48"/>
                      </a:lnTo>
                      <a:lnTo>
                        <a:pt x="190" y="48"/>
                      </a:lnTo>
                      <a:lnTo>
                        <a:pt x="191" y="48"/>
                      </a:lnTo>
                      <a:lnTo>
                        <a:pt x="191" y="47"/>
                      </a:lnTo>
                      <a:lnTo>
                        <a:pt x="192" y="47"/>
                      </a:lnTo>
                      <a:lnTo>
                        <a:pt x="192" y="46"/>
                      </a:lnTo>
                      <a:lnTo>
                        <a:pt x="193" y="46"/>
                      </a:lnTo>
                      <a:lnTo>
                        <a:pt x="193" y="47"/>
                      </a:lnTo>
                      <a:lnTo>
                        <a:pt x="194" y="47"/>
                      </a:lnTo>
                      <a:lnTo>
                        <a:pt x="195" y="46"/>
                      </a:lnTo>
                      <a:lnTo>
                        <a:pt x="196" y="47"/>
                      </a:lnTo>
                      <a:lnTo>
                        <a:pt x="197" y="47"/>
                      </a:lnTo>
                      <a:lnTo>
                        <a:pt x="198" y="47"/>
                      </a:lnTo>
                      <a:lnTo>
                        <a:pt x="198" y="48"/>
                      </a:lnTo>
                      <a:lnTo>
                        <a:pt x="199" y="48"/>
                      </a:lnTo>
                      <a:lnTo>
                        <a:pt x="200" y="49"/>
                      </a:lnTo>
                      <a:lnTo>
                        <a:pt x="200" y="48"/>
                      </a:lnTo>
                      <a:lnTo>
                        <a:pt x="201" y="48"/>
                      </a:lnTo>
                      <a:lnTo>
                        <a:pt x="202" y="48"/>
                      </a:lnTo>
                      <a:lnTo>
                        <a:pt x="202" y="47"/>
                      </a:lnTo>
                      <a:lnTo>
                        <a:pt x="203" y="48"/>
                      </a:lnTo>
                      <a:lnTo>
                        <a:pt x="203" y="47"/>
                      </a:lnTo>
                      <a:lnTo>
                        <a:pt x="204" y="48"/>
                      </a:lnTo>
                      <a:lnTo>
                        <a:pt x="205" y="48"/>
                      </a:lnTo>
                      <a:lnTo>
                        <a:pt x="205" y="49"/>
                      </a:lnTo>
                      <a:lnTo>
                        <a:pt x="206" y="49"/>
                      </a:lnTo>
                      <a:lnTo>
                        <a:pt x="207" y="49"/>
                      </a:lnTo>
                      <a:lnTo>
                        <a:pt x="207" y="50"/>
                      </a:lnTo>
                      <a:lnTo>
                        <a:pt x="208" y="50"/>
                      </a:lnTo>
                      <a:lnTo>
                        <a:pt x="209" y="50"/>
                      </a:lnTo>
                      <a:lnTo>
                        <a:pt x="209" y="51"/>
                      </a:lnTo>
                      <a:lnTo>
                        <a:pt x="210" y="51"/>
                      </a:lnTo>
                      <a:lnTo>
                        <a:pt x="210" y="52"/>
                      </a:lnTo>
                      <a:lnTo>
                        <a:pt x="211" y="52"/>
                      </a:lnTo>
                      <a:lnTo>
                        <a:pt x="212" y="52"/>
                      </a:lnTo>
                      <a:lnTo>
                        <a:pt x="212" y="51"/>
                      </a:lnTo>
                      <a:lnTo>
                        <a:pt x="214" y="51"/>
                      </a:lnTo>
                      <a:lnTo>
                        <a:pt x="215" y="51"/>
                      </a:lnTo>
                      <a:lnTo>
                        <a:pt x="216" y="51"/>
                      </a:lnTo>
                      <a:lnTo>
                        <a:pt x="217" y="51"/>
                      </a:lnTo>
                      <a:lnTo>
                        <a:pt x="218" y="51"/>
                      </a:lnTo>
                      <a:lnTo>
                        <a:pt x="217" y="52"/>
                      </a:lnTo>
                      <a:lnTo>
                        <a:pt x="218" y="52"/>
                      </a:lnTo>
                      <a:lnTo>
                        <a:pt x="219" y="52"/>
                      </a:lnTo>
                      <a:lnTo>
                        <a:pt x="220" y="52"/>
                      </a:lnTo>
                      <a:lnTo>
                        <a:pt x="220" y="53"/>
                      </a:lnTo>
                      <a:lnTo>
                        <a:pt x="221" y="53"/>
                      </a:lnTo>
                      <a:lnTo>
                        <a:pt x="221" y="54"/>
                      </a:lnTo>
                      <a:lnTo>
                        <a:pt x="222" y="54"/>
                      </a:lnTo>
                      <a:lnTo>
                        <a:pt x="223" y="55"/>
                      </a:lnTo>
                      <a:lnTo>
                        <a:pt x="224" y="54"/>
                      </a:lnTo>
                      <a:lnTo>
                        <a:pt x="225" y="55"/>
                      </a:lnTo>
                      <a:lnTo>
                        <a:pt x="226" y="54"/>
                      </a:lnTo>
                      <a:lnTo>
                        <a:pt x="226" y="55"/>
                      </a:lnTo>
                      <a:lnTo>
                        <a:pt x="227" y="55"/>
                      </a:lnTo>
                      <a:lnTo>
                        <a:pt x="228" y="55"/>
                      </a:lnTo>
                      <a:lnTo>
                        <a:pt x="229" y="55"/>
                      </a:lnTo>
                      <a:lnTo>
                        <a:pt x="230" y="56"/>
                      </a:lnTo>
                      <a:lnTo>
                        <a:pt x="231" y="56"/>
                      </a:lnTo>
                      <a:lnTo>
                        <a:pt x="232" y="56"/>
                      </a:lnTo>
                      <a:lnTo>
                        <a:pt x="233" y="55"/>
                      </a:lnTo>
                      <a:lnTo>
                        <a:pt x="233" y="56"/>
                      </a:lnTo>
                      <a:lnTo>
                        <a:pt x="233" y="55"/>
                      </a:lnTo>
                      <a:lnTo>
                        <a:pt x="234" y="55"/>
                      </a:lnTo>
                      <a:lnTo>
                        <a:pt x="235" y="55"/>
                      </a:lnTo>
                      <a:lnTo>
                        <a:pt x="236" y="54"/>
                      </a:lnTo>
                      <a:lnTo>
                        <a:pt x="236" y="53"/>
                      </a:lnTo>
                      <a:lnTo>
                        <a:pt x="237" y="53"/>
                      </a:lnTo>
                      <a:lnTo>
                        <a:pt x="238" y="52"/>
                      </a:lnTo>
                      <a:lnTo>
                        <a:pt x="239" y="52"/>
                      </a:lnTo>
                      <a:lnTo>
                        <a:pt x="239" y="51"/>
                      </a:lnTo>
                      <a:lnTo>
                        <a:pt x="238" y="50"/>
                      </a:lnTo>
                      <a:lnTo>
                        <a:pt x="237" y="50"/>
                      </a:lnTo>
                      <a:lnTo>
                        <a:pt x="237" y="49"/>
                      </a:lnTo>
                      <a:lnTo>
                        <a:pt x="237" y="48"/>
                      </a:lnTo>
                      <a:lnTo>
                        <a:pt x="237" y="47"/>
                      </a:lnTo>
                      <a:lnTo>
                        <a:pt x="237" y="46"/>
                      </a:lnTo>
                      <a:lnTo>
                        <a:pt x="236" y="45"/>
                      </a:lnTo>
                      <a:lnTo>
                        <a:pt x="236" y="44"/>
                      </a:lnTo>
                      <a:lnTo>
                        <a:pt x="237" y="44"/>
                      </a:lnTo>
                      <a:lnTo>
                        <a:pt x="238" y="44"/>
                      </a:lnTo>
                      <a:lnTo>
                        <a:pt x="239" y="43"/>
                      </a:lnTo>
                      <a:lnTo>
                        <a:pt x="238" y="43"/>
                      </a:lnTo>
                      <a:lnTo>
                        <a:pt x="239" y="43"/>
                      </a:lnTo>
                      <a:lnTo>
                        <a:pt x="239" y="42"/>
                      </a:lnTo>
                      <a:lnTo>
                        <a:pt x="238" y="42"/>
                      </a:lnTo>
                      <a:lnTo>
                        <a:pt x="239" y="42"/>
                      </a:lnTo>
                      <a:lnTo>
                        <a:pt x="239" y="41"/>
                      </a:lnTo>
                      <a:lnTo>
                        <a:pt x="239" y="40"/>
                      </a:lnTo>
                      <a:lnTo>
                        <a:pt x="238" y="40"/>
                      </a:lnTo>
                      <a:lnTo>
                        <a:pt x="237" y="39"/>
                      </a:lnTo>
                      <a:lnTo>
                        <a:pt x="237" y="38"/>
                      </a:lnTo>
                      <a:lnTo>
                        <a:pt x="237" y="37"/>
                      </a:lnTo>
                      <a:lnTo>
                        <a:pt x="236" y="37"/>
                      </a:lnTo>
                      <a:lnTo>
                        <a:pt x="235" y="36"/>
                      </a:lnTo>
                      <a:lnTo>
                        <a:pt x="235" y="37"/>
                      </a:lnTo>
                      <a:lnTo>
                        <a:pt x="234" y="37"/>
                      </a:lnTo>
                      <a:lnTo>
                        <a:pt x="233" y="35"/>
                      </a:lnTo>
                      <a:lnTo>
                        <a:pt x="234" y="35"/>
                      </a:lnTo>
                      <a:lnTo>
                        <a:pt x="233" y="34"/>
                      </a:lnTo>
                      <a:lnTo>
                        <a:pt x="233" y="33"/>
                      </a:lnTo>
                      <a:lnTo>
                        <a:pt x="232" y="33"/>
                      </a:lnTo>
                      <a:lnTo>
                        <a:pt x="232" y="32"/>
                      </a:lnTo>
                      <a:lnTo>
                        <a:pt x="232" y="31"/>
                      </a:lnTo>
                      <a:lnTo>
                        <a:pt x="231" y="30"/>
                      </a:lnTo>
                      <a:lnTo>
                        <a:pt x="230" y="31"/>
                      </a:lnTo>
                      <a:lnTo>
                        <a:pt x="229" y="30"/>
                      </a:lnTo>
                      <a:lnTo>
                        <a:pt x="228" y="30"/>
                      </a:lnTo>
                      <a:lnTo>
                        <a:pt x="227" y="29"/>
                      </a:lnTo>
                      <a:lnTo>
                        <a:pt x="227" y="28"/>
                      </a:lnTo>
                      <a:lnTo>
                        <a:pt x="228" y="28"/>
                      </a:lnTo>
                      <a:lnTo>
                        <a:pt x="228" y="27"/>
                      </a:lnTo>
                      <a:lnTo>
                        <a:pt x="228" y="26"/>
                      </a:lnTo>
                      <a:lnTo>
                        <a:pt x="227" y="25"/>
                      </a:lnTo>
                      <a:lnTo>
                        <a:pt x="226" y="25"/>
                      </a:lnTo>
                      <a:lnTo>
                        <a:pt x="225" y="25"/>
                      </a:lnTo>
                      <a:lnTo>
                        <a:pt x="224" y="24"/>
                      </a:lnTo>
                      <a:lnTo>
                        <a:pt x="224" y="25"/>
                      </a:lnTo>
                      <a:lnTo>
                        <a:pt x="223" y="24"/>
                      </a:lnTo>
                      <a:lnTo>
                        <a:pt x="222" y="24"/>
                      </a:lnTo>
                      <a:lnTo>
                        <a:pt x="222" y="23"/>
                      </a:lnTo>
                      <a:lnTo>
                        <a:pt x="221" y="23"/>
                      </a:lnTo>
                      <a:lnTo>
                        <a:pt x="220" y="23"/>
                      </a:lnTo>
                      <a:lnTo>
                        <a:pt x="220" y="22"/>
                      </a:lnTo>
                      <a:lnTo>
                        <a:pt x="221" y="22"/>
                      </a:lnTo>
                      <a:lnTo>
                        <a:pt x="221" y="21"/>
                      </a:lnTo>
                      <a:lnTo>
                        <a:pt x="222" y="20"/>
                      </a:lnTo>
                      <a:lnTo>
                        <a:pt x="222" y="19"/>
                      </a:lnTo>
                      <a:lnTo>
                        <a:pt x="223" y="19"/>
                      </a:lnTo>
                      <a:lnTo>
                        <a:pt x="224" y="19"/>
                      </a:lnTo>
                      <a:lnTo>
                        <a:pt x="224" y="18"/>
                      </a:lnTo>
                      <a:lnTo>
                        <a:pt x="224" y="17"/>
                      </a:lnTo>
                      <a:lnTo>
                        <a:pt x="224" y="16"/>
                      </a:lnTo>
                      <a:lnTo>
                        <a:pt x="224" y="15"/>
                      </a:lnTo>
                      <a:lnTo>
                        <a:pt x="225" y="15"/>
                      </a:lnTo>
                      <a:lnTo>
                        <a:pt x="225" y="14"/>
                      </a:lnTo>
                      <a:lnTo>
                        <a:pt x="225" y="15"/>
                      </a:lnTo>
                      <a:lnTo>
                        <a:pt x="226" y="15"/>
                      </a:lnTo>
                      <a:lnTo>
                        <a:pt x="226" y="16"/>
                      </a:lnTo>
                      <a:lnTo>
                        <a:pt x="227" y="16"/>
                      </a:lnTo>
                      <a:lnTo>
                        <a:pt x="227" y="17"/>
                      </a:lnTo>
                      <a:lnTo>
                        <a:pt x="227" y="18"/>
                      </a:lnTo>
                      <a:lnTo>
                        <a:pt x="228" y="18"/>
                      </a:lnTo>
                      <a:lnTo>
                        <a:pt x="229" y="18"/>
                      </a:lnTo>
                      <a:lnTo>
                        <a:pt x="229" y="17"/>
                      </a:lnTo>
                      <a:lnTo>
                        <a:pt x="230" y="17"/>
                      </a:lnTo>
                      <a:lnTo>
                        <a:pt x="229" y="17"/>
                      </a:lnTo>
                      <a:lnTo>
                        <a:pt x="229" y="16"/>
                      </a:lnTo>
                      <a:lnTo>
                        <a:pt x="229" y="15"/>
                      </a:lnTo>
                      <a:lnTo>
                        <a:pt x="228" y="15"/>
                      </a:lnTo>
                      <a:lnTo>
                        <a:pt x="229" y="15"/>
                      </a:lnTo>
                      <a:lnTo>
                        <a:pt x="229" y="14"/>
                      </a:lnTo>
                      <a:lnTo>
                        <a:pt x="230" y="13"/>
                      </a:lnTo>
                      <a:lnTo>
                        <a:pt x="231" y="13"/>
                      </a:lnTo>
                      <a:lnTo>
                        <a:pt x="231" y="12"/>
                      </a:lnTo>
                      <a:lnTo>
                        <a:pt x="232" y="12"/>
                      </a:lnTo>
                      <a:lnTo>
                        <a:pt x="232" y="11"/>
                      </a:lnTo>
                      <a:lnTo>
                        <a:pt x="232" y="10"/>
                      </a:lnTo>
                      <a:lnTo>
                        <a:pt x="232" y="9"/>
                      </a:lnTo>
                      <a:lnTo>
                        <a:pt x="231" y="9"/>
                      </a:lnTo>
                      <a:lnTo>
                        <a:pt x="230" y="9"/>
                      </a:lnTo>
                      <a:lnTo>
                        <a:pt x="231" y="9"/>
                      </a:lnTo>
                      <a:lnTo>
                        <a:pt x="231" y="8"/>
                      </a:lnTo>
                      <a:lnTo>
                        <a:pt x="232" y="8"/>
                      </a:lnTo>
                      <a:lnTo>
                        <a:pt x="232" y="7"/>
                      </a:lnTo>
                      <a:lnTo>
                        <a:pt x="233" y="6"/>
                      </a:lnTo>
                      <a:lnTo>
                        <a:pt x="233" y="5"/>
                      </a:lnTo>
                      <a:lnTo>
                        <a:pt x="232" y="5"/>
                      </a:lnTo>
                      <a:lnTo>
                        <a:pt x="232" y="4"/>
                      </a:lnTo>
                      <a:lnTo>
                        <a:pt x="233" y="4"/>
                      </a:lnTo>
                      <a:lnTo>
                        <a:pt x="233" y="3"/>
                      </a:lnTo>
                      <a:lnTo>
                        <a:pt x="234" y="3"/>
                      </a:lnTo>
                      <a:lnTo>
                        <a:pt x="235" y="3"/>
                      </a:lnTo>
                      <a:lnTo>
                        <a:pt x="236" y="3"/>
                      </a:lnTo>
                      <a:lnTo>
                        <a:pt x="237" y="3"/>
                      </a:lnTo>
                      <a:lnTo>
                        <a:pt x="238" y="3"/>
                      </a:lnTo>
                      <a:lnTo>
                        <a:pt x="237" y="4"/>
                      </a:lnTo>
                      <a:lnTo>
                        <a:pt x="238" y="4"/>
                      </a:lnTo>
                      <a:lnTo>
                        <a:pt x="239" y="4"/>
                      </a:lnTo>
                      <a:lnTo>
                        <a:pt x="240" y="5"/>
                      </a:lnTo>
                      <a:lnTo>
                        <a:pt x="241" y="5"/>
                      </a:lnTo>
                      <a:lnTo>
                        <a:pt x="241" y="6"/>
                      </a:lnTo>
                      <a:lnTo>
                        <a:pt x="242" y="7"/>
                      </a:lnTo>
                      <a:lnTo>
                        <a:pt x="243" y="7"/>
                      </a:lnTo>
                      <a:lnTo>
                        <a:pt x="243" y="8"/>
                      </a:lnTo>
                      <a:lnTo>
                        <a:pt x="244" y="8"/>
                      </a:lnTo>
                      <a:lnTo>
                        <a:pt x="245" y="8"/>
                      </a:lnTo>
                      <a:lnTo>
                        <a:pt x="246" y="9"/>
                      </a:lnTo>
                      <a:lnTo>
                        <a:pt x="247" y="9"/>
                      </a:lnTo>
                      <a:lnTo>
                        <a:pt x="247" y="8"/>
                      </a:lnTo>
                      <a:lnTo>
                        <a:pt x="247" y="9"/>
                      </a:lnTo>
                      <a:lnTo>
                        <a:pt x="248" y="9"/>
                      </a:lnTo>
                      <a:lnTo>
                        <a:pt x="249" y="9"/>
                      </a:lnTo>
                      <a:lnTo>
                        <a:pt x="249" y="8"/>
                      </a:lnTo>
                      <a:lnTo>
                        <a:pt x="250" y="9"/>
                      </a:lnTo>
                      <a:lnTo>
                        <a:pt x="250" y="10"/>
                      </a:lnTo>
                      <a:lnTo>
                        <a:pt x="250" y="11"/>
                      </a:lnTo>
                      <a:lnTo>
                        <a:pt x="251" y="11"/>
                      </a:lnTo>
                      <a:lnTo>
                        <a:pt x="251" y="12"/>
                      </a:lnTo>
                      <a:lnTo>
                        <a:pt x="252" y="12"/>
                      </a:lnTo>
                      <a:lnTo>
                        <a:pt x="252" y="13"/>
                      </a:lnTo>
                      <a:lnTo>
                        <a:pt x="253" y="13"/>
                      </a:lnTo>
                      <a:lnTo>
                        <a:pt x="254" y="13"/>
                      </a:lnTo>
                      <a:lnTo>
                        <a:pt x="255" y="13"/>
                      </a:lnTo>
                      <a:lnTo>
                        <a:pt x="255" y="12"/>
                      </a:lnTo>
                      <a:lnTo>
                        <a:pt x="256" y="12"/>
                      </a:lnTo>
                      <a:lnTo>
                        <a:pt x="257" y="12"/>
                      </a:lnTo>
                      <a:lnTo>
                        <a:pt x="258" y="12"/>
                      </a:lnTo>
                      <a:lnTo>
                        <a:pt x="259" y="12"/>
                      </a:lnTo>
                      <a:lnTo>
                        <a:pt x="260" y="12"/>
                      </a:lnTo>
                      <a:lnTo>
                        <a:pt x="261" y="12"/>
                      </a:lnTo>
                      <a:lnTo>
                        <a:pt x="262" y="12"/>
                      </a:lnTo>
                      <a:lnTo>
                        <a:pt x="262" y="11"/>
                      </a:lnTo>
                      <a:lnTo>
                        <a:pt x="263" y="11"/>
                      </a:lnTo>
                      <a:lnTo>
                        <a:pt x="264" y="11"/>
                      </a:lnTo>
                      <a:lnTo>
                        <a:pt x="265" y="11"/>
                      </a:lnTo>
                      <a:lnTo>
                        <a:pt x="265" y="10"/>
                      </a:lnTo>
                      <a:lnTo>
                        <a:pt x="266" y="11"/>
                      </a:lnTo>
                      <a:lnTo>
                        <a:pt x="266" y="12"/>
                      </a:lnTo>
                      <a:lnTo>
                        <a:pt x="266" y="11"/>
                      </a:lnTo>
                      <a:lnTo>
                        <a:pt x="266" y="12"/>
                      </a:lnTo>
                      <a:lnTo>
                        <a:pt x="267" y="11"/>
                      </a:lnTo>
                      <a:lnTo>
                        <a:pt x="269" y="11"/>
                      </a:lnTo>
                      <a:lnTo>
                        <a:pt x="270" y="11"/>
                      </a:lnTo>
                      <a:lnTo>
                        <a:pt x="270" y="10"/>
                      </a:lnTo>
                      <a:lnTo>
                        <a:pt x="271" y="11"/>
                      </a:lnTo>
                      <a:lnTo>
                        <a:pt x="271" y="10"/>
                      </a:lnTo>
                      <a:lnTo>
                        <a:pt x="273" y="11"/>
                      </a:lnTo>
                      <a:lnTo>
                        <a:pt x="277" y="11"/>
                      </a:lnTo>
                      <a:lnTo>
                        <a:pt x="280" y="12"/>
                      </a:lnTo>
                      <a:lnTo>
                        <a:pt x="284" y="10"/>
                      </a:lnTo>
                      <a:lnTo>
                        <a:pt x="283" y="8"/>
                      </a:lnTo>
                      <a:lnTo>
                        <a:pt x="286" y="5"/>
                      </a:lnTo>
                      <a:lnTo>
                        <a:pt x="289" y="5"/>
                      </a:lnTo>
                      <a:lnTo>
                        <a:pt x="292" y="6"/>
                      </a:lnTo>
                      <a:lnTo>
                        <a:pt x="295" y="4"/>
                      </a:lnTo>
                      <a:lnTo>
                        <a:pt x="297" y="2"/>
                      </a:lnTo>
                      <a:lnTo>
                        <a:pt x="301" y="1"/>
                      </a:lnTo>
                      <a:lnTo>
                        <a:pt x="303" y="4"/>
                      </a:lnTo>
                      <a:lnTo>
                        <a:pt x="307" y="2"/>
                      </a:lnTo>
                      <a:lnTo>
                        <a:pt x="311" y="0"/>
                      </a:lnTo>
                      <a:lnTo>
                        <a:pt x="315" y="0"/>
                      </a:lnTo>
                      <a:lnTo>
                        <a:pt x="316" y="5"/>
                      </a:lnTo>
                      <a:lnTo>
                        <a:pt x="318" y="8"/>
                      </a:lnTo>
                      <a:lnTo>
                        <a:pt x="321" y="12"/>
                      </a:lnTo>
                      <a:lnTo>
                        <a:pt x="321" y="13"/>
                      </a:lnTo>
                      <a:lnTo>
                        <a:pt x="321" y="14"/>
                      </a:lnTo>
                      <a:lnTo>
                        <a:pt x="322" y="14"/>
                      </a:lnTo>
                      <a:lnTo>
                        <a:pt x="322" y="15"/>
                      </a:lnTo>
                      <a:lnTo>
                        <a:pt x="324" y="16"/>
                      </a:lnTo>
                      <a:lnTo>
                        <a:pt x="326" y="18"/>
                      </a:lnTo>
                      <a:lnTo>
                        <a:pt x="326" y="19"/>
                      </a:lnTo>
                      <a:lnTo>
                        <a:pt x="327" y="20"/>
                      </a:lnTo>
                      <a:lnTo>
                        <a:pt x="327" y="21"/>
                      </a:lnTo>
                      <a:lnTo>
                        <a:pt x="327" y="22"/>
                      </a:lnTo>
                      <a:lnTo>
                        <a:pt x="326" y="22"/>
                      </a:lnTo>
                      <a:lnTo>
                        <a:pt x="326" y="23"/>
                      </a:lnTo>
                      <a:lnTo>
                        <a:pt x="327" y="23"/>
                      </a:lnTo>
                      <a:lnTo>
                        <a:pt x="326" y="23"/>
                      </a:lnTo>
                      <a:lnTo>
                        <a:pt x="326" y="24"/>
                      </a:lnTo>
                      <a:lnTo>
                        <a:pt x="326" y="25"/>
                      </a:lnTo>
                      <a:lnTo>
                        <a:pt x="327" y="26"/>
                      </a:lnTo>
                      <a:lnTo>
                        <a:pt x="327" y="27"/>
                      </a:lnTo>
                      <a:lnTo>
                        <a:pt x="328" y="27"/>
                      </a:lnTo>
                      <a:lnTo>
                        <a:pt x="329" y="28"/>
                      </a:lnTo>
                      <a:lnTo>
                        <a:pt x="329" y="29"/>
                      </a:lnTo>
                      <a:lnTo>
                        <a:pt x="330" y="30"/>
                      </a:lnTo>
                      <a:lnTo>
                        <a:pt x="330" y="31"/>
                      </a:lnTo>
                      <a:lnTo>
                        <a:pt x="329" y="31"/>
                      </a:lnTo>
                      <a:lnTo>
                        <a:pt x="329" y="32"/>
                      </a:lnTo>
                      <a:lnTo>
                        <a:pt x="328" y="32"/>
                      </a:lnTo>
                      <a:lnTo>
                        <a:pt x="329" y="32"/>
                      </a:lnTo>
                      <a:lnTo>
                        <a:pt x="328" y="32"/>
                      </a:lnTo>
                      <a:lnTo>
                        <a:pt x="328" y="33"/>
                      </a:lnTo>
                      <a:lnTo>
                        <a:pt x="328" y="34"/>
                      </a:lnTo>
                      <a:lnTo>
                        <a:pt x="327" y="34"/>
                      </a:lnTo>
                      <a:lnTo>
                        <a:pt x="326" y="35"/>
                      </a:lnTo>
                      <a:lnTo>
                        <a:pt x="327" y="35"/>
                      </a:lnTo>
                      <a:lnTo>
                        <a:pt x="326" y="35"/>
                      </a:lnTo>
                      <a:lnTo>
                        <a:pt x="326" y="36"/>
                      </a:lnTo>
                      <a:lnTo>
                        <a:pt x="326" y="37"/>
                      </a:lnTo>
                      <a:lnTo>
                        <a:pt x="326" y="38"/>
                      </a:lnTo>
                      <a:lnTo>
                        <a:pt x="326" y="39"/>
                      </a:lnTo>
                      <a:lnTo>
                        <a:pt x="326" y="40"/>
                      </a:lnTo>
                      <a:lnTo>
                        <a:pt x="326" y="41"/>
                      </a:lnTo>
                      <a:lnTo>
                        <a:pt x="326" y="42"/>
                      </a:lnTo>
                      <a:lnTo>
                        <a:pt x="326" y="43"/>
                      </a:lnTo>
                      <a:lnTo>
                        <a:pt x="327" y="44"/>
                      </a:lnTo>
                      <a:lnTo>
                        <a:pt x="328" y="45"/>
                      </a:lnTo>
                      <a:lnTo>
                        <a:pt x="329" y="46"/>
                      </a:lnTo>
                      <a:lnTo>
                        <a:pt x="329" y="47"/>
                      </a:lnTo>
                      <a:lnTo>
                        <a:pt x="330" y="47"/>
                      </a:lnTo>
                      <a:lnTo>
                        <a:pt x="331" y="48"/>
                      </a:lnTo>
                      <a:lnTo>
                        <a:pt x="330" y="48"/>
                      </a:lnTo>
                      <a:lnTo>
                        <a:pt x="330" y="49"/>
                      </a:lnTo>
                      <a:lnTo>
                        <a:pt x="330" y="50"/>
                      </a:lnTo>
                      <a:lnTo>
                        <a:pt x="329" y="50"/>
                      </a:lnTo>
                      <a:lnTo>
                        <a:pt x="329" y="51"/>
                      </a:lnTo>
                      <a:lnTo>
                        <a:pt x="330" y="52"/>
                      </a:lnTo>
                      <a:lnTo>
                        <a:pt x="329" y="52"/>
                      </a:lnTo>
                      <a:lnTo>
                        <a:pt x="330" y="52"/>
                      </a:lnTo>
                      <a:lnTo>
                        <a:pt x="330" y="53"/>
                      </a:lnTo>
                      <a:lnTo>
                        <a:pt x="330" y="54"/>
                      </a:lnTo>
                      <a:lnTo>
                        <a:pt x="331" y="54"/>
                      </a:lnTo>
                      <a:lnTo>
                        <a:pt x="331" y="55"/>
                      </a:lnTo>
                      <a:lnTo>
                        <a:pt x="331" y="56"/>
                      </a:lnTo>
                      <a:lnTo>
                        <a:pt x="331" y="57"/>
                      </a:lnTo>
                      <a:lnTo>
                        <a:pt x="331" y="58"/>
                      </a:lnTo>
                      <a:lnTo>
                        <a:pt x="332" y="58"/>
                      </a:lnTo>
                      <a:lnTo>
                        <a:pt x="331" y="58"/>
                      </a:lnTo>
                      <a:lnTo>
                        <a:pt x="332" y="58"/>
                      </a:lnTo>
                      <a:lnTo>
                        <a:pt x="332" y="59"/>
                      </a:lnTo>
                      <a:lnTo>
                        <a:pt x="331" y="59"/>
                      </a:lnTo>
                      <a:lnTo>
                        <a:pt x="331" y="60"/>
                      </a:lnTo>
                      <a:lnTo>
                        <a:pt x="331" y="61"/>
                      </a:lnTo>
                      <a:lnTo>
                        <a:pt x="330" y="61"/>
                      </a:lnTo>
                      <a:lnTo>
                        <a:pt x="331" y="61"/>
                      </a:lnTo>
                      <a:lnTo>
                        <a:pt x="331" y="62"/>
                      </a:lnTo>
                      <a:lnTo>
                        <a:pt x="332" y="62"/>
                      </a:lnTo>
                      <a:lnTo>
                        <a:pt x="332" y="63"/>
                      </a:lnTo>
                      <a:lnTo>
                        <a:pt x="333" y="63"/>
                      </a:lnTo>
                      <a:lnTo>
                        <a:pt x="334" y="63"/>
                      </a:lnTo>
                      <a:lnTo>
                        <a:pt x="335" y="63"/>
                      </a:lnTo>
                      <a:lnTo>
                        <a:pt x="336" y="63"/>
                      </a:lnTo>
                      <a:lnTo>
                        <a:pt x="337" y="63"/>
                      </a:lnTo>
                      <a:lnTo>
                        <a:pt x="339" y="63"/>
                      </a:lnTo>
                      <a:lnTo>
                        <a:pt x="340" y="63"/>
                      </a:lnTo>
                      <a:lnTo>
                        <a:pt x="341" y="63"/>
                      </a:lnTo>
                      <a:lnTo>
                        <a:pt x="341" y="62"/>
                      </a:lnTo>
                      <a:lnTo>
                        <a:pt x="342" y="62"/>
                      </a:lnTo>
                      <a:lnTo>
                        <a:pt x="343" y="62"/>
                      </a:lnTo>
                      <a:lnTo>
                        <a:pt x="344" y="62"/>
                      </a:lnTo>
                      <a:lnTo>
                        <a:pt x="344" y="63"/>
                      </a:lnTo>
                      <a:lnTo>
                        <a:pt x="345" y="62"/>
                      </a:lnTo>
                      <a:lnTo>
                        <a:pt x="345" y="63"/>
                      </a:lnTo>
                      <a:lnTo>
                        <a:pt x="346" y="63"/>
                      </a:lnTo>
                      <a:lnTo>
                        <a:pt x="347" y="63"/>
                      </a:lnTo>
                      <a:lnTo>
                        <a:pt x="348" y="63"/>
                      </a:lnTo>
                      <a:lnTo>
                        <a:pt x="348" y="64"/>
                      </a:lnTo>
                      <a:lnTo>
                        <a:pt x="349" y="64"/>
                      </a:lnTo>
                      <a:lnTo>
                        <a:pt x="349" y="65"/>
                      </a:lnTo>
                      <a:lnTo>
                        <a:pt x="350" y="65"/>
                      </a:lnTo>
                      <a:lnTo>
                        <a:pt x="351" y="65"/>
                      </a:lnTo>
                      <a:lnTo>
                        <a:pt x="352" y="65"/>
                      </a:lnTo>
                      <a:lnTo>
                        <a:pt x="352" y="64"/>
                      </a:lnTo>
                      <a:lnTo>
                        <a:pt x="352" y="65"/>
                      </a:lnTo>
                      <a:lnTo>
                        <a:pt x="353" y="65"/>
                      </a:lnTo>
                      <a:lnTo>
                        <a:pt x="353" y="64"/>
                      </a:lnTo>
                      <a:lnTo>
                        <a:pt x="354" y="64"/>
                      </a:lnTo>
                      <a:lnTo>
                        <a:pt x="355" y="64"/>
                      </a:lnTo>
                      <a:lnTo>
                        <a:pt x="356" y="65"/>
                      </a:lnTo>
                      <a:lnTo>
                        <a:pt x="356" y="64"/>
                      </a:lnTo>
                      <a:lnTo>
                        <a:pt x="357" y="64"/>
                      </a:lnTo>
                      <a:lnTo>
                        <a:pt x="357" y="65"/>
                      </a:lnTo>
                      <a:lnTo>
                        <a:pt x="358" y="64"/>
                      </a:lnTo>
                      <a:lnTo>
                        <a:pt x="359" y="65"/>
                      </a:lnTo>
                      <a:lnTo>
                        <a:pt x="360" y="66"/>
                      </a:lnTo>
                      <a:lnTo>
                        <a:pt x="360" y="65"/>
                      </a:lnTo>
                      <a:lnTo>
                        <a:pt x="360" y="64"/>
                      </a:lnTo>
                      <a:lnTo>
                        <a:pt x="361" y="64"/>
                      </a:lnTo>
                      <a:lnTo>
                        <a:pt x="362" y="65"/>
                      </a:lnTo>
                      <a:lnTo>
                        <a:pt x="363" y="65"/>
                      </a:lnTo>
                      <a:lnTo>
                        <a:pt x="363" y="66"/>
                      </a:lnTo>
                      <a:lnTo>
                        <a:pt x="364" y="66"/>
                      </a:lnTo>
                      <a:lnTo>
                        <a:pt x="365" y="66"/>
                      </a:lnTo>
                      <a:lnTo>
                        <a:pt x="366" y="66"/>
                      </a:lnTo>
                      <a:lnTo>
                        <a:pt x="366" y="67"/>
                      </a:lnTo>
                      <a:lnTo>
                        <a:pt x="367" y="67"/>
                      </a:lnTo>
                      <a:lnTo>
                        <a:pt x="367" y="68"/>
                      </a:lnTo>
                      <a:lnTo>
                        <a:pt x="368" y="68"/>
                      </a:lnTo>
                      <a:lnTo>
                        <a:pt x="368" y="67"/>
                      </a:lnTo>
                      <a:lnTo>
                        <a:pt x="368" y="68"/>
                      </a:lnTo>
                      <a:lnTo>
                        <a:pt x="367" y="68"/>
                      </a:lnTo>
                      <a:lnTo>
                        <a:pt x="367" y="69"/>
                      </a:lnTo>
                      <a:lnTo>
                        <a:pt x="368" y="69"/>
                      </a:lnTo>
                      <a:lnTo>
                        <a:pt x="369" y="68"/>
                      </a:lnTo>
                      <a:lnTo>
                        <a:pt x="369" y="69"/>
                      </a:lnTo>
                      <a:lnTo>
                        <a:pt x="369" y="70"/>
                      </a:lnTo>
                      <a:lnTo>
                        <a:pt x="370" y="70"/>
                      </a:lnTo>
                      <a:lnTo>
                        <a:pt x="369" y="71"/>
                      </a:lnTo>
                      <a:lnTo>
                        <a:pt x="370" y="71"/>
                      </a:lnTo>
                      <a:lnTo>
                        <a:pt x="371" y="71"/>
                      </a:lnTo>
                      <a:lnTo>
                        <a:pt x="372" y="71"/>
                      </a:lnTo>
                      <a:lnTo>
                        <a:pt x="372" y="72"/>
                      </a:lnTo>
                      <a:lnTo>
                        <a:pt x="373" y="72"/>
                      </a:lnTo>
                      <a:lnTo>
                        <a:pt x="373" y="73"/>
                      </a:lnTo>
                      <a:lnTo>
                        <a:pt x="374" y="73"/>
                      </a:lnTo>
                      <a:lnTo>
                        <a:pt x="374" y="74"/>
                      </a:lnTo>
                      <a:lnTo>
                        <a:pt x="375" y="75"/>
                      </a:lnTo>
                      <a:lnTo>
                        <a:pt x="376" y="75"/>
                      </a:lnTo>
                      <a:lnTo>
                        <a:pt x="376" y="74"/>
                      </a:lnTo>
                      <a:lnTo>
                        <a:pt x="376" y="73"/>
                      </a:lnTo>
                      <a:lnTo>
                        <a:pt x="377" y="74"/>
                      </a:lnTo>
                      <a:lnTo>
                        <a:pt x="378" y="74"/>
                      </a:lnTo>
                      <a:lnTo>
                        <a:pt x="379" y="74"/>
                      </a:lnTo>
                      <a:lnTo>
                        <a:pt x="379" y="75"/>
                      </a:lnTo>
                      <a:lnTo>
                        <a:pt x="380" y="75"/>
                      </a:lnTo>
                      <a:lnTo>
                        <a:pt x="380" y="76"/>
                      </a:lnTo>
                      <a:lnTo>
                        <a:pt x="381" y="77"/>
                      </a:lnTo>
                      <a:lnTo>
                        <a:pt x="380" y="77"/>
                      </a:lnTo>
                      <a:lnTo>
                        <a:pt x="380" y="78"/>
                      </a:lnTo>
                      <a:lnTo>
                        <a:pt x="381" y="78"/>
                      </a:lnTo>
                      <a:lnTo>
                        <a:pt x="381" y="79"/>
                      </a:lnTo>
                      <a:lnTo>
                        <a:pt x="381" y="78"/>
                      </a:lnTo>
                      <a:lnTo>
                        <a:pt x="382" y="78"/>
                      </a:lnTo>
                      <a:lnTo>
                        <a:pt x="382" y="79"/>
                      </a:lnTo>
                      <a:lnTo>
                        <a:pt x="381" y="80"/>
                      </a:lnTo>
                      <a:lnTo>
                        <a:pt x="381" y="81"/>
                      </a:lnTo>
                      <a:lnTo>
                        <a:pt x="382" y="81"/>
                      </a:lnTo>
                      <a:lnTo>
                        <a:pt x="383" y="81"/>
                      </a:lnTo>
                      <a:lnTo>
                        <a:pt x="383" y="82"/>
                      </a:lnTo>
                      <a:lnTo>
                        <a:pt x="384" y="83"/>
                      </a:lnTo>
                      <a:lnTo>
                        <a:pt x="383" y="84"/>
                      </a:lnTo>
                      <a:lnTo>
                        <a:pt x="384" y="84"/>
                      </a:lnTo>
                      <a:lnTo>
                        <a:pt x="384" y="85"/>
                      </a:lnTo>
                      <a:lnTo>
                        <a:pt x="383" y="86"/>
                      </a:lnTo>
                      <a:lnTo>
                        <a:pt x="384" y="86"/>
                      </a:lnTo>
                      <a:lnTo>
                        <a:pt x="384" y="85"/>
                      </a:lnTo>
                      <a:lnTo>
                        <a:pt x="385" y="85"/>
                      </a:lnTo>
                      <a:lnTo>
                        <a:pt x="386" y="86"/>
                      </a:lnTo>
                      <a:lnTo>
                        <a:pt x="386" y="85"/>
                      </a:lnTo>
                      <a:lnTo>
                        <a:pt x="387" y="85"/>
                      </a:lnTo>
                      <a:lnTo>
                        <a:pt x="388" y="85"/>
                      </a:lnTo>
                      <a:lnTo>
                        <a:pt x="389" y="84"/>
                      </a:lnTo>
                      <a:lnTo>
                        <a:pt x="388" y="84"/>
                      </a:lnTo>
                      <a:lnTo>
                        <a:pt x="389" y="84"/>
                      </a:lnTo>
                      <a:lnTo>
                        <a:pt x="390" y="84"/>
                      </a:lnTo>
                      <a:lnTo>
                        <a:pt x="391" y="85"/>
                      </a:lnTo>
                      <a:lnTo>
                        <a:pt x="390" y="86"/>
                      </a:lnTo>
                      <a:lnTo>
                        <a:pt x="390" y="87"/>
                      </a:lnTo>
                      <a:lnTo>
                        <a:pt x="391" y="87"/>
                      </a:lnTo>
                      <a:lnTo>
                        <a:pt x="392" y="87"/>
                      </a:lnTo>
                      <a:lnTo>
                        <a:pt x="393" y="86"/>
                      </a:lnTo>
                      <a:lnTo>
                        <a:pt x="394" y="86"/>
                      </a:lnTo>
                      <a:lnTo>
                        <a:pt x="394" y="87"/>
                      </a:lnTo>
                      <a:lnTo>
                        <a:pt x="394" y="88"/>
                      </a:lnTo>
                      <a:lnTo>
                        <a:pt x="395" y="87"/>
                      </a:lnTo>
                      <a:lnTo>
                        <a:pt x="395" y="88"/>
                      </a:lnTo>
                      <a:lnTo>
                        <a:pt x="396" y="88"/>
                      </a:lnTo>
                      <a:lnTo>
                        <a:pt x="396" y="89"/>
                      </a:lnTo>
                      <a:lnTo>
                        <a:pt x="395" y="89"/>
                      </a:lnTo>
                      <a:lnTo>
                        <a:pt x="395" y="90"/>
                      </a:lnTo>
                      <a:lnTo>
                        <a:pt x="396" y="90"/>
                      </a:lnTo>
                      <a:lnTo>
                        <a:pt x="397" y="89"/>
                      </a:lnTo>
                      <a:lnTo>
                        <a:pt x="398" y="89"/>
                      </a:lnTo>
                      <a:lnTo>
                        <a:pt x="399" y="89"/>
                      </a:lnTo>
                      <a:lnTo>
                        <a:pt x="399" y="90"/>
                      </a:lnTo>
                      <a:lnTo>
                        <a:pt x="400" y="90"/>
                      </a:lnTo>
                      <a:lnTo>
                        <a:pt x="400" y="91"/>
                      </a:lnTo>
                      <a:lnTo>
                        <a:pt x="399" y="92"/>
                      </a:lnTo>
                      <a:lnTo>
                        <a:pt x="399" y="93"/>
                      </a:lnTo>
                      <a:lnTo>
                        <a:pt x="400" y="93"/>
                      </a:lnTo>
                      <a:lnTo>
                        <a:pt x="400" y="92"/>
                      </a:lnTo>
                      <a:lnTo>
                        <a:pt x="401" y="92"/>
                      </a:lnTo>
                      <a:lnTo>
                        <a:pt x="401" y="93"/>
                      </a:lnTo>
                      <a:lnTo>
                        <a:pt x="402" y="93"/>
                      </a:lnTo>
                      <a:lnTo>
                        <a:pt x="403" y="93"/>
                      </a:lnTo>
                      <a:lnTo>
                        <a:pt x="402" y="93"/>
                      </a:lnTo>
                      <a:lnTo>
                        <a:pt x="402" y="94"/>
                      </a:lnTo>
                      <a:lnTo>
                        <a:pt x="403" y="94"/>
                      </a:lnTo>
                      <a:lnTo>
                        <a:pt x="404" y="94"/>
                      </a:lnTo>
                      <a:lnTo>
                        <a:pt x="405" y="94"/>
                      </a:lnTo>
                      <a:lnTo>
                        <a:pt x="406" y="94"/>
                      </a:lnTo>
                      <a:lnTo>
                        <a:pt x="406" y="93"/>
                      </a:lnTo>
                      <a:lnTo>
                        <a:pt x="405" y="93"/>
                      </a:lnTo>
                      <a:lnTo>
                        <a:pt x="404" y="92"/>
                      </a:lnTo>
                      <a:lnTo>
                        <a:pt x="405" y="92"/>
                      </a:lnTo>
                      <a:lnTo>
                        <a:pt x="405" y="91"/>
                      </a:lnTo>
                      <a:lnTo>
                        <a:pt x="406" y="91"/>
                      </a:lnTo>
                      <a:lnTo>
                        <a:pt x="406" y="92"/>
                      </a:lnTo>
                      <a:lnTo>
                        <a:pt x="407" y="92"/>
                      </a:lnTo>
                      <a:lnTo>
                        <a:pt x="407" y="93"/>
                      </a:lnTo>
                      <a:lnTo>
                        <a:pt x="408" y="93"/>
                      </a:lnTo>
                      <a:lnTo>
                        <a:pt x="408" y="94"/>
                      </a:lnTo>
                      <a:lnTo>
                        <a:pt x="409" y="94"/>
                      </a:lnTo>
                      <a:lnTo>
                        <a:pt x="409" y="93"/>
                      </a:lnTo>
                      <a:lnTo>
                        <a:pt x="410" y="94"/>
                      </a:lnTo>
                      <a:lnTo>
                        <a:pt x="411" y="94"/>
                      </a:lnTo>
                      <a:lnTo>
                        <a:pt x="412" y="94"/>
                      </a:lnTo>
                      <a:lnTo>
                        <a:pt x="413" y="93"/>
                      </a:lnTo>
                      <a:lnTo>
                        <a:pt x="413" y="92"/>
                      </a:lnTo>
                      <a:lnTo>
                        <a:pt x="413" y="91"/>
                      </a:lnTo>
                      <a:lnTo>
                        <a:pt x="412" y="91"/>
                      </a:lnTo>
                      <a:lnTo>
                        <a:pt x="413" y="91"/>
                      </a:lnTo>
                      <a:lnTo>
                        <a:pt x="414" y="91"/>
                      </a:lnTo>
                      <a:lnTo>
                        <a:pt x="414" y="92"/>
                      </a:lnTo>
                      <a:lnTo>
                        <a:pt x="415" y="92"/>
                      </a:lnTo>
                      <a:lnTo>
                        <a:pt x="414" y="92"/>
                      </a:lnTo>
                      <a:lnTo>
                        <a:pt x="414" y="93"/>
                      </a:lnTo>
                      <a:lnTo>
                        <a:pt x="413" y="93"/>
                      </a:lnTo>
                      <a:lnTo>
                        <a:pt x="413" y="94"/>
                      </a:lnTo>
                      <a:lnTo>
                        <a:pt x="413" y="95"/>
                      </a:lnTo>
                      <a:lnTo>
                        <a:pt x="414" y="95"/>
                      </a:lnTo>
                      <a:lnTo>
                        <a:pt x="415" y="94"/>
                      </a:lnTo>
                      <a:lnTo>
                        <a:pt x="416" y="95"/>
                      </a:lnTo>
                      <a:lnTo>
                        <a:pt x="416" y="96"/>
                      </a:lnTo>
                      <a:lnTo>
                        <a:pt x="417" y="96"/>
                      </a:lnTo>
                      <a:lnTo>
                        <a:pt x="417" y="95"/>
                      </a:lnTo>
                      <a:lnTo>
                        <a:pt x="417" y="94"/>
                      </a:lnTo>
                      <a:lnTo>
                        <a:pt x="418" y="93"/>
                      </a:lnTo>
                      <a:lnTo>
                        <a:pt x="419" y="93"/>
                      </a:lnTo>
                      <a:lnTo>
                        <a:pt x="419" y="94"/>
                      </a:lnTo>
                      <a:lnTo>
                        <a:pt x="419" y="95"/>
                      </a:lnTo>
                      <a:lnTo>
                        <a:pt x="418" y="95"/>
                      </a:lnTo>
                      <a:lnTo>
                        <a:pt x="419" y="95"/>
                      </a:lnTo>
                      <a:lnTo>
                        <a:pt x="419" y="96"/>
                      </a:lnTo>
                      <a:lnTo>
                        <a:pt x="418" y="97"/>
                      </a:lnTo>
                      <a:lnTo>
                        <a:pt x="417" y="97"/>
                      </a:lnTo>
                      <a:lnTo>
                        <a:pt x="417" y="98"/>
                      </a:lnTo>
                      <a:lnTo>
                        <a:pt x="418" y="99"/>
                      </a:lnTo>
                      <a:lnTo>
                        <a:pt x="419" y="99"/>
                      </a:lnTo>
                      <a:lnTo>
                        <a:pt x="419" y="98"/>
                      </a:lnTo>
                      <a:lnTo>
                        <a:pt x="420" y="98"/>
                      </a:lnTo>
                      <a:lnTo>
                        <a:pt x="421" y="97"/>
                      </a:lnTo>
                      <a:lnTo>
                        <a:pt x="422" y="97"/>
                      </a:lnTo>
                      <a:lnTo>
                        <a:pt x="423" y="97"/>
                      </a:lnTo>
                      <a:lnTo>
                        <a:pt x="423" y="98"/>
                      </a:lnTo>
                      <a:lnTo>
                        <a:pt x="424" y="99"/>
                      </a:lnTo>
                      <a:lnTo>
                        <a:pt x="425" y="99"/>
                      </a:lnTo>
                      <a:lnTo>
                        <a:pt x="425" y="98"/>
                      </a:lnTo>
                      <a:lnTo>
                        <a:pt x="426" y="98"/>
                      </a:lnTo>
                      <a:lnTo>
                        <a:pt x="427" y="98"/>
                      </a:lnTo>
                      <a:lnTo>
                        <a:pt x="427" y="99"/>
                      </a:lnTo>
                      <a:lnTo>
                        <a:pt x="428" y="99"/>
                      </a:lnTo>
                      <a:lnTo>
                        <a:pt x="427" y="100"/>
                      </a:lnTo>
                      <a:lnTo>
                        <a:pt x="426" y="100"/>
                      </a:lnTo>
                      <a:lnTo>
                        <a:pt x="425" y="101"/>
                      </a:lnTo>
                      <a:lnTo>
                        <a:pt x="425" y="102"/>
                      </a:lnTo>
                      <a:lnTo>
                        <a:pt x="426" y="103"/>
                      </a:lnTo>
                      <a:lnTo>
                        <a:pt x="427" y="103"/>
                      </a:lnTo>
                      <a:lnTo>
                        <a:pt x="428" y="104"/>
                      </a:lnTo>
                      <a:lnTo>
                        <a:pt x="428" y="105"/>
                      </a:lnTo>
                      <a:lnTo>
                        <a:pt x="428" y="106"/>
                      </a:lnTo>
                      <a:lnTo>
                        <a:pt x="427" y="106"/>
                      </a:lnTo>
                      <a:lnTo>
                        <a:pt x="426" y="107"/>
                      </a:lnTo>
                      <a:lnTo>
                        <a:pt x="427" y="108"/>
                      </a:lnTo>
                      <a:lnTo>
                        <a:pt x="428" y="108"/>
                      </a:lnTo>
                      <a:lnTo>
                        <a:pt x="430" y="107"/>
                      </a:lnTo>
                      <a:lnTo>
                        <a:pt x="431" y="107"/>
                      </a:lnTo>
                      <a:lnTo>
                        <a:pt x="432" y="106"/>
                      </a:lnTo>
                      <a:lnTo>
                        <a:pt x="433" y="106"/>
                      </a:lnTo>
                      <a:lnTo>
                        <a:pt x="434" y="107"/>
                      </a:lnTo>
                      <a:lnTo>
                        <a:pt x="435" y="107"/>
                      </a:lnTo>
                      <a:lnTo>
                        <a:pt x="436" y="106"/>
                      </a:lnTo>
                      <a:lnTo>
                        <a:pt x="436" y="107"/>
                      </a:lnTo>
                      <a:lnTo>
                        <a:pt x="436" y="108"/>
                      </a:lnTo>
                      <a:lnTo>
                        <a:pt x="436" y="109"/>
                      </a:lnTo>
                      <a:lnTo>
                        <a:pt x="437" y="109"/>
                      </a:lnTo>
                      <a:lnTo>
                        <a:pt x="438" y="110"/>
                      </a:lnTo>
                      <a:lnTo>
                        <a:pt x="438" y="111"/>
                      </a:lnTo>
                      <a:lnTo>
                        <a:pt x="438" y="113"/>
                      </a:lnTo>
                      <a:lnTo>
                        <a:pt x="437" y="113"/>
                      </a:lnTo>
                      <a:lnTo>
                        <a:pt x="437" y="114"/>
                      </a:lnTo>
                      <a:lnTo>
                        <a:pt x="436" y="114"/>
                      </a:lnTo>
                      <a:lnTo>
                        <a:pt x="435" y="113"/>
                      </a:lnTo>
                      <a:lnTo>
                        <a:pt x="434" y="113"/>
                      </a:lnTo>
                      <a:lnTo>
                        <a:pt x="434" y="114"/>
                      </a:lnTo>
                      <a:lnTo>
                        <a:pt x="433" y="114"/>
                      </a:lnTo>
                      <a:lnTo>
                        <a:pt x="433" y="115"/>
                      </a:lnTo>
                      <a:lnTo>
                        <a:pt x="433" y="116"/>
                      </a:lnTo>
                      <a:lnTo>
                        <a:pt x="433" y="119"/>
                      </a:lnTo>
                      <a:lnTo>
                        <a:pt x="434" y="119"/>
                      </a:lnTo>
                      <a:lnTo>
                        <a:pt x="434" y="120"/>
                      </a:lnTo>
                      <a:lnTo>
                        <a:pt x="435" y="120"/>
                      </a:lnTo>
                      <a:lnTo>
                        <a:pt x="435" y="121"/>
                      </a:lnTo>
                      <a:lnTo>
                        <a:pt x="436" y="121"/>
                      </a:lnTo>
                      <a:lnTo>
                        <a:pt x="436" y="122"/>
                      </a:lnTo>
                      <a:lnTo>
                        <a:pt x="436" y="123"/>
                      </a:lnTo>
                      <a:lnTo>
                        <a:pt x="436" y="124"/>
                      </a:lnTo>
                      <a:lnTo>
                        <a:pt x="436" y="125"/>
                      </a:lnTo>
                      <a:lnTo>
                        <a:pt x="436" y="126"/>
                      </a:lnTo>
                      <a:lnTo>
                        <a:pt x="437" y="126"/>
                      </a:lnTo>
                      <a:lnTo>
                        <a:pt x="437" y="127"/>
                      </a:lnTo>
                      <a:lnTo>
                        <a:pt x="437" y="128"/>
                      </a:lnTo>
                      <a:lnTo>
                        <a:pt x="437" y="129"/>
                      </a:lnTo>
                      <a:lnTo>
                        <a:pt x="437" y="130"/>
                      </a:lnTo>
                      <a:lnTo>
                        <a:pt x="438" y="131"/>
                      </a:lnTo>
                      <a:lnTo>
                        <a:pt x="439" y="132"/>
                      </a:lnTo>
                      <a:lnTo>
                        <a:pt x="440" y="132"/>
                      </a:lnTo>
                      <a:lnTo>
                        <a:pt x="440" y="133"/>
                      </a:lnTo>
                      <a:lnTo>
                        <a:pt x="441" y="133"/>
                      </a:lnTo>
                      <a:lnTo>
                        <a:pt x="441" y="134"/>
                      </a:lnTo>
                      <a:lnTo>
                        <a:pt x="444" y="135"/>
                      </a:lnTo>
                      <a:lnTo>
                        <a:pt x="445" y="135"/>
                      </a:lnTo>
                      <a:lnTo>
                        <a:pt x="446" y="136"/>
                      </a:lnTo>
                      <a:lnTo>
                        <a:pt x="447" y="137"/>
                      </a:lnTo>
                      <a:lnTo>
                        <a:pt x="447" y="138"/>
                      </a:lnTo>
                      <a:lnTo>
                        <a:pt x="448" y="139"/>
                      </a:lnTo>
                      <a:lnTo>
                        <a:pt x="449" y="140"/>
                      </a:lnTo>
                      <a:lnTo>
                        <a:pt x="450" y="141"/>
                      </a:lnTo>
                      <a:lnTo>
                        <a:pt x="451" y="141"/>
                      </a:lnTo>
                      <a:lnTo>
                        <a:pt x="452" y="141"/>
                      </a:lnTo>
                      <a:lnTo>
                        <a:pt x="453" y="142"/>
                      </a:lnTo>
                      <a:lnTo>
                        <a:pt x="453" y="143"/>
                      </a:lnTo>
                      <a:lnTo>
                        <a:pt x="453" y="142"/>
                      </a:lnTo>
                      <a:lnTo>
                        <a:pt x="454" y="143"/>
                      </a:lnTo>
                      <a:lnTo>
                        <a:pt x="455" y="143"/>
                      </a:lnTo>
                      <a:lnTo>
                        <a:pt x="454" y="144"/>
                      </a:lnTo>
                      <a:lnTo>
                        <a:pt x="455" y="144"/>
                      </a:lnTo>
                      <a:lnTo>
                        <a:pt x="455" y="145"/>
                      </a:lnTo>
                      <a:lnTo>
                        <a:pt x="456" y="146"/>
                      </a:lnTo>
                      <a:lnTo>
                        <a:pt x="457" y="146"/>
                      </a:lnTo>
                      <a:lnTo>
                        <a:pt x="458" y="147"/>
                      </a:lnTo>
                      <a:lnTo>
                        <a:pt x="458" y="148"/>
                      </a:lnTo>
                      <a:lnTo>
                        <a:pt x="458" y="149"/>
                      </a:lnTo>
                      <a:lnTo>
                        <a:pt x="459" y="149"/>
                      </a:lnTo>
                      <a:lnTo>
                        <a:pt x="460" y="149"/>
                      </a:lnTo>
                      <a:lnTo>
                        <a:pt x="460" y="150"/>
                      </a:lnTo>
                      <a:lnTo>
                        <a:pt x="461" y="150"/>
                      </a:lnTo>
                      <a:lnTo>
                        <a:pt x="461" y="151"/>
                      </a:lnTo>
                      <a:lnTo>
                        <a:pt x="460" y="151"/>
                      </a:lnTo>
                      <a:lnTo>
                        <a:pt x="460" y="152"/>
                      </a:lnTo>
                      <a:lnTo>
                        <a:pt x="460" y="153"/>
                      </a:lnTo>
                      <a:lnTo>
                        <a:pt x="460" y="154"/>
                      </a:lnTo>
                      <a:lnTo>
                        <a:pt x="459" y="154"/>
                      </a:lnTo>
                      <a:lnTo>
                        <a:pt x="459" y="155"/>
                      </a:lnTo>
                      <a:lnTo>
                        <a:pt x="458" y="156"/>
                      </a:lnTo>
                      <a:lnTo>
                        <a:pt x="457" y="157"/>
                      </a:lnTo>
                      <a:lnTo>
                        <a:pt x="457" y="158"/>
                      </a:lnTo>
                      <a:lnTo>
                        <a:pt x="457" y="159"/>
                      </a:lnTo>
                      <a:lnTo>
                        <a:pt x="458" y="160"/>
                      </a:lnTo>
                      <a:lnTo>
                        <a:pt x="458" y="161"/>
                      </a:lnTo>
                      <a:lnTo>
                        <a:pt x="457" y="161"/>
                      </a:lnTo>
                      <a:lnTo>
                        <a:pt x="456" y="162"/>
                      </a:lnTo>
                      <a:lnTo>
                        <a:pt x="457" y="162"/>
                      </a:lnTo>
                      <a:lnTo>
                        <a:pt x="457" y="163"/>
                      </a:lnTo>
                      <a:lnTo>
                        <a:pt x="456" y="164"/>
                      </a:lnTo>
                      <a:lnTo>
                        <a:pt x="457" y="165"/>
                      </a:lnTo>
                      <a:lnTo>
                        <a:pt x="456" y="167"/>
                      </a:lnTo>
                      <a:lnTo>
                        <a:pt x="456" y="168"/>
                      </a:lnTo>
                      <a:lnTo>
                        <a:pt x="456" y="169"/>
                      </a:lnTo>
                      <a:lnTo>
                        <a:pt x="457" y="170"/>
                      </a:lnTo>
                      <a:lnTo>
                        <a:pt x="457" y="171"/>
                      </a:lnTo>
                      <a:lnTo>
                        <a:pt x="456" y="171"/>
                      </a:lnTo>
                      <a:lnTo>
                        <a:pt x="455" y="173"/>
                      </a:lnTo>
                      <a:lnTo>
                        <a:pt x="456" y="174"/>
                      </a:lnTo>
                      <a:lnTo>
                        <a:pt x="456" y="175"/>
                      </a:lnTo>
                      <a:lnTo>
                        <a:pt x="457" y="175"/>
                      </a:lnTo>
                      <a:lnTo>
                        <a:pt x="457" y="176"/>
                      </a:lnTo>
                      <a:lnTo>
                        <a:pt x="458" y="176"/>
                      </a:lnTo>
                      <a:lnTo>
                        <a:pt x="458" y="177"/>
                      </a:lnTo>
                      <a:lnTo>
                        <a:pt x="458" y="178"/>
                      </a:lnTo>
                      <a:lnTo>
                        <a:pt x="458" y="179"/>
                      </a:lnTo>
                      <a:lnTo>
                        <a:pt x="459" y="179"/>
                      </a:lnTo>
                      <a:lnTo>
                        <a:pt x="459" y="180"/>
                      </a:lnTo>
                      <a:lnTo>
                        <a:pt x="460" y="180"/>
                      </a:lnTo>
                      <a:lnTo>
                        <a:pt x="460" y="181"/>
                      </a:lnTo>
                      <a:lnTo>
                        <a:pt x="462" y="182"/>
                      </a:lnTo>
                      <a:lnTo>
                        <a:pt x="461" y="184"/>
                      </a:lnTo>
                      <a:lnTo>
                        <a:pt x="461" y="185"/>
                      </a:lnTo>
                      <a:lnTo>
                        <a:pt x="461" y="186"/>
                      </a:lnTo>
                      <a:lnTo>
                        <a:pt x="462" y="187"/>
                      </a:lnTo>
                      <a:lnTo>
                        <a:pt x="462" y="188"/>
                      </a:lnTo>
                      <a:lnTo>
                        <a:pt x="463" y="188"/>
                      </a:lnTo>
                      <a:lnTo>
                        <a:pt x="463" y="189"/>
                      </a:lnTo>
                      <a:lnTo>
                        <a:pt x="464" y="190"/>
                      </a:lnTo>
                      <a:lnTo>
                        <a:pt x="465" y="190"/>
                      </a:lnTo>
                      <a:lnTo>
                        <a:pt x="465" y="191"/>
                      </a:lnTo>
                      <a:lnTo>
                        <a:pt x="465" y="192"/>
                      </a:lnTo>
                      <a:lnTo>
                        <a:pt x="466" y="192"/>
                      </a:lnTo>
                      <a:lnTo>
                        <a:pt x="466" y="193"/>
                      </a:lnTo>
                      <a:lnTo>
                        <a:pt x="466" y="194"/>
                      </a:lnTo>
                      <a:lnTo>
                        <a:pt x="467" y="194"/>
                      </a:lnTo>
                      <a:lnTo>
                        <a:pt x="467" y="195"/>
                      </a:lnTo>
                      <a:lnTo>
                        <a:pt x="468" y="195"/>
                      </a:lnTo>
                      <a:lnTo>
                        <a:pt x="468" y="196"/>
                      </a:lnTo>
                      <a:lnTo>
                        <a:pt x="468" y="198"/>
                      </a:lnTo>
                      <a:lnTo>
                        <a:pt x="469" y="199"/>
                      </a:lnTo>
                      <a:lnTo>
                        <a:pt x="470" y="200"/>
                      </a:lnTo>
                      <a:lnTo>
                        <a:pt x="470" y="201"/>
                      </a:lnTo>
                      <a:lnTo>
                        <a:pt x="471" y="201"/>
                      </a:lnTo>
                      <a:lnTo>
                        <a:pt x="471" y="202"/>
                      </a:lnTo>
                      <a:lnTo>
                        <a:pt x="471" y="203"/>
                      </a:lnTo>
                      <a:lnTo>
                        <a:pt x="471" y="204"/>
                      </a:lnTo>
                      <a:lnTo>
                        <a:pt x="471" y="206"/>
                      </a:lnTo>
                      <a:lnTo>
                        <a:pt x="472" y="207"/>
                      </a:lnTo>
                      <a:lnTo>
                        <a:pt x="472" y="208"/>
                      </a:lnTo>
                      <a:lnTo>
                        <a:pt x="473" y="210"/>
                      </a:lnTo>
                      <a:lnTo>
                        <a:pt x="473" y="211"/>
                      </a:lnTo>
                      <a:lnTo>
                        <a:pt x="474" y="212"/>
                      </a:lnTo>
                      <a:lnTo>
                        <a:pt x="474" y="214"/>
                      </a:lnTo>
                      <a:lnTo>
                        <a:pt x="475" y="214"/>
                      </a:lnTo>
                      <a:lnTo>
                        <a:pt x="476" y="214"/>
                      </a:lnTo>
                      <a:lnTo>
                        <a:pt x="476" y="215"/>
                      </a:lnTo>
                      <a:lnTo>
                        <a:pt x="477" y="215"/>
                      </a:lnTo>
                      <a:lnTo>
                        <a:pt x="477" y="214"/>
                      </a:lnTo>
                      <a:lnTo>
                        <a:pt x="478" y="214"/>
                      </a:lnTo>
                      <a:lnTo>
                        <a:pt x="479" y="214"/>
                      </a:lnTo>
                      <a:lnTo>
                        <a:pt x="480" y="214"/>
                      </a:lnTo>
                      <a:lnTo>
                        <a:pt x="480" y="215"/>
                      </a:lnTo>
                      <a:lnTo>
                        <a:pt x="481" y="215"/>
                      </a:lnTo>
                      <a:lnTo>
                        <a:pt x="481" y="216"/>
                      </a:lnTo>
                      <a:lnTo>
                        <a:pt x="482" y="217"/>
                      </a:lnTo>
                      <a:lnTo>
                        <a:pt x="483" y="218"/>
                      </a:lnTo>
                      <a:lnTo>
                        <a:pt x="488" y="221"/>
                      </a:lnTo>
                      <a:lnTo>
                        <a:pt x="488" y="222"/>
                      </a:lnTo>
                      <a:lnTo>
                        <a:pt x="488" y="223"/>
                      </a:lnTo>
                      <a:lnTo>
                        <a:pt x="489" y="225"/>
                      </a:lnTo>
                      <a:lnTo>
                        <a:pt x="491" y="226"/>
                      </a:lnTo>
                      <a:lnTo>
                        <a:pt x="492" y="226"/>
                      </a:lnTo>
                      <a:lnTo>
                        <a:pt x="493" y="226"/>
                      </a:lnTo>
                      <a:lnTo>
                        <a:pt x="493" y="227"/>
                      </a:lnTo>
                      <a:lnTo>
                        <a:pt x="494" y="228"/>
                      </a:lnTo>
                      <a:lnTo>
                        <a:pt x="494" y="229"/>
                      </a:lnTo>
                      <a:lnTo>
                        <a:pt x="494" y="230"/>
                      </a:lnTo>
                      <a:lnTo>
                        <a:pt x="494" y="231"/>
                      </a:lnTo>
                      <a:lnTo>
                        <a:pt x="493" y="231"/>
                      </a:lnTo>
                      <a:lnTo>
                        <a:pt x="493" y="232"/>
                      </a:lnTo>
                      <a:lnTo>
                        <a:pt x="493" y="233"/>
                      </a:lnTo>
                      <a:lnTo>
                        <a:pt x="494" y="235"/>
                      </a:lnTo>
                      <a:lnTo>
                        <a:pt x="494" y="236"/>
                      </a:lnTo>
                      <a:lnTo>
                        <a:pt x="493" y="237"/>
                      </a:lnTo>
                      <a:lnTo>
                        <a:pt x="492" y="238"/>
                      </a:lnTo>
                      <a:lnTo>
                        <a:pt x="492" y="239"/>
                      </a:lnTo>
                      <a:lnTo>
                        <a:pt x="493" y="239"/>
                      </a:lnTo>
                      <a:lnTo>
                        <a:pt x="493" y="240"/>
                      </a:lnTo>
                      <a:lnTo>
                        <a:pt x="493" y="241"/>
                      </a:lnTo>
                      <a:lnTo>
                        <a:pt x="493" y="242"/>
                      </a:lnTo>
                      <a:lnTo>
                        <a:pt x="494" y="243"/>
                      </a:lnTo>
                      <a:lnTo>
                        <a:pt x="495" y="244"/>
                      </a:lnTo>
                      <a:lnTo>
                        <a:pt x="495" y="245"/>
                      </a:lnTo>
                      <a:lnTo>
                        <a:pt x="495" y="246"/>
                      </a:lnTo>
                      <a:lnTo>
                        <a:pt x="497" y="248"/>
                      </a:lnTo>
                      <a:lnTo>
                        <a:pt x="498" y="249"/>
                      </a:lnTo>
                      <a:lnTo>
                        <a:pt x="499" y="249"/>
                      </a:lnTo>
                      <a:lnTo>
                        <a:pt x="501" y="248"/>
                      </a:lnTo>
                      <a:lnTo>
                        <a:pt x="502" y="248"/>
                      </a:lnTo>
                      <a:lnTo>
                        <a:pt x="504" y="248"/>
                      </a:lnTo>
                      <a:lnTo>
                        <a:pt x="505" y="248"/>
                      </a:lnTo>
                      <a:lnTo>
                        <a:pt x="506" y="248"/>
                      </a:lnTo>
                      <a:lnTo>
                        <a:pt x="506" y="249"/>
                      </a:lnTo>
                      <a:lnTo>
                        <a:pt x="507" y="250"/>
                      </a:lnTo>
                      <a:lnTo>
                        <a:pt x="507" y="251"/>
                      </a:lnTo>
                      <a:lnTo>
                        <a:pt x="507" y="252"/>
                      </a:lnTo>
                      <a:lnTo>
                        <a:pt x="507" y="254"/>
                      </a:lnTo>
                      <a:lnTo>
                        <a:pt x="507" y="255"/>
                      </a:lnTo>
                      <a:lnTo>
                        <a:pt x="507" y="256"/>
                      </a:lnTo>
                      <a:lnTo>
                        <a:pt x="508" y="257"/>
                      </a:lnTo>
                      <a:lnTo>
                        <a:pt x="508" y="259"/>
                      </a:lnTo>
                      <a:lnTo>
                        <a:pt x="508" y="260"/>
                      </a:lnTo>
                      <a:lnTo>
                        <a:pt x="508" y="261"/>
                      </a:lnTo>
                      <a:lnTo>
                        <a:pt x="507" y="263"/>
                      </a:lnTo>
                      <a:lnTo>
                        <a:pt x="506" y="263"/>
                      </a:lnTo>
                      <a:lnTo>
                        <a:pt x="506" y="264"/>
                      </a:lnTo>
                      <a:lnTo>
                        <a:pt x="506" y="265"/>
                      </a:lnTo>
                      <a:lnTo>
                        <a:pt x="507" y="266"/>
                      </a:lnTo>
                      <a:lnTo>
                        <a:pt x="507" y="267"/>
                      </a:lnTo>
                      <a:lnTo>
                        <a:pt x="506" y="267"/>
                      </a:lnTo>
                      <a:lnTo>
                        <a:pt x="505" y="268"/>
                      </a:lnTo>
                      <a:lnTo>
                        <a:pt x="505" y="269"/>
                      </a:lnTo>
                      <a:lnTo>
                        <a:pt x="505" y="270"/>
                      </a:lnTo>
                      <a:lnTo>
                        <a:pt x="506" y="270"/>
                      </a:lnTo>
                      <a:lnTo>
                        <a:pt x="507" y="270"/>
                      </a:lnTo>
                      <a:lnTo>
                        <a:pt x="508" y="269"/>
                      </a:lnTo>
                      <a:lnTo>
                        <a:pt x="509" y="269"/>
                      </a:lnTo>
                      <a:lnTo>
                        <a:pt x="510" y="269"/>
                      </a:lnTo>
                      <a:lnTo>
                        <a:pt x="511" y="268"/>
                      </a:lnTo>
                      <a:lnTo>
                        <a:pt x="512" y="268"/>
                      </a:lnTo>
                      <a:lnTo>
                        <a:pt x="513" y="268"/>
                      </a:lnTo>
                      <a:lnTo>
                        <a:pt x="513" y="269"/>
                      </a:lnTo>
                      <a:lnTo>
                        <a:pt x="514" y="270"/>
                      </a:lnTo>
                      <a:lnTo>
                        <a:pt x="515" y="271"/>
                      </a:lnTo>
                      <a:lnTo>
                        <a:pt x="515" y="272"/>
                      </a:lnTo>
                      <a:lnTo>
                        <a:pt x="516" y="272"/>
                      </a:lnTo>
                      <a:lnTo>
                        <a:pt x="515" y="273"/>
                      </a:lnTo>
                      <a:lnTo>
                        <a:pt x="515" y="274"/>
                      </a:lnTo>
                      <a:lnTo>
                        <a:pt x="515" y="275"/>
                      </a:lnTo>
                      <a:lnTo>
                        <a:pt x="514" y="275"/>
                      </a:lnTo>
                      <a:lnTo>
                        <a:pt x="513" y="275"/>
                      </a:lnTo>
                      <a:lnTo>
                        <a:pt x="513" y="276"/>
                      </a:lnTo>
                      <a:lnTo>
                        <a:pt x="513" y="277"/>
                      </a:lnTo>
                      <a:lnTo>
                        <a:pt x="514" y="278"/>
                      </a:lnTo>
                      <a:lnTo>
                        <a:pt x="514" y="279"/>
                      </a:lnTo>
                      <a:lnTo>
                        <a:pt x="514" y="281"/>
                      </a:lnTo>
                      <a:lnTo>
                        <a:pt x="514" y="282"/>
                      </a:lnTo>
                      <a:lnTo>
                        <a:pt x="514" y="283"/>
                      </a:lnTo>
                      <a:lnTo>
                        <a:pt x="513" y="284"/>
                      </a:lnTo>
                      <a:lnTo>
                        <a:pt x="513" y="285"/>
                      </a:lnTo>
                      <a:lnTo>
                        <a:pt x="514" y="285"/>
                      </a:lnTo>
                      <a:lnTo>
                        <a:pt x="515" y="285"/>
                      </a:lnTo>
                      <a:lnTo>
                        <a:pt x="516" y="285"/>
                      </a:lnTo>
                      <a:lnTo>
                        <a:pt x="517" y="285"/>
                      </a:lnTo>
                      <a:lnTo>
                        <a:pt x="518" y="286"/>
                      </a:lnTo>
                      <a:lnTo>
                        <a:pt x="519" y="286"/>
                      </a:lnTo>
                      <a:lnTo>
                        <a:pt x="519" y="287"/>
                      </a:lnTo>
                      <a:lnTo>
                        <a:pt x="520" y="289"/>
                      </a:lnTo>
                      <a:lnTo>
                        <a:pt x="521" y="290"/>
                      </a:lnTo>
                      <a:lnTo>
                        <a:pt x="522" y="290"/>
                      </a:lnTo>
                      <a:lnTo>
                        <a:pt x="523" y="290"/>
                      </a:lnTo>
                      <a:lnTo>
                        <a:pt x="524" y="290"/>
                      </a:lnTo>
                      <a:lnTo>
                        <a:pt x="525" y="291"/>
                      </a:lnTo>
                      <a:lnTo>
                        <a:pt x="526" y="291"/>
                      </a:lnTo>
                      <a:lnTo>
                        <a:pt x="528" y="291"/>
                      </a:lnTo>
                      <a:lnTo>
                        <a:pt x="529" y="292"/>
                      </a:lnTo>
                      <a:lnTo>
                        <a:pt x="530" y="292"/>
                      </a:lnTo>
                      <a:lnTo>
                        <a:pt x="531" y="292"/>
                      </a:lnTo>
                      <a:lnTo>
                        <a:pt x="532" y="292"/>
                      </a:lnTo>
                      <a:lnTo>
                        <a:pt x="533" y="292"/>
                      </a:lnTo>
                      <a:lnTo>
                        <a:pt x="534" y="292"/>
                      </a:lnTo>
                      <a:lnTo>
                        <a:pt x="535" y="293"/>
                      </a:lnTo>
                      <a:lnTo>
                        <a:pt x="536" y="293"/>
                      </a:lnTo>
                      <a:lnTo>
                        <a:pt x="537" y="293"/>
                      </a:lnTo>
                      <a:lnTo>
                        <a:pt x="538" y="293"/>
                      </a:lnTo>
                      <a:lnTo>
                        <a:pt x="538" y="294"/>
                      </a:lnTo>
                      <a:lnTo>
                        <a:pt x="538" y="295"/>
                      </a:lnTo>
                      <a:lnTo>
                        <a:pt x="539" y="296"/>
                      </a:lnTo>
                      <a:lnTo>
                        <a:pt x="538" y="297"/>
                      </a:lnTo>
                      <a:lnTo>
                        <a:pt x="538" y="298"/>
                      </a:lnTo>
                      <a:lnTo>
                        <a:pt x="538" y="299"/>
                      </a:lnTo>
                      <a:lnTo>
                        <a:pt x="539" y="300"/>
                      </a:lnTo>
                      <a:lnTo>
                        <a:pt x="540" y="300"/>
                      </a:lnTo>
                      <a:lnTo>
                        <a:pt x="541" y="300"/>
                      </a:lnTo>
                      <a:lnTo>
                        <a:pt x="542" y="300"/>
                      </a:lnTo>
                      <a:lnTo>
                        <a:pt x="543" y="300"/>
                      </a:lnTo>
                      <a:lnTo>
                        <a:pt x="543" y="299"/>
                      </a:lnTo>
                      <a:lnTo>
                        <a:pt x="543" y="298"/>
                      </a:lnTo>
                      <a:lnTo>
                        <a:pt x="542" y="297"/>
                      </a:lnTo>
                      <a:lnTo>
                        <a:pt x="542" y="296"/>
                      </a:lnTo>
                      <a:lnTo>
                        <a:pt x="543" y="296"/>
                      </a:lnTo>
                      <a:lnTo>
                        <a:pt x="544" y="295"/>
                      </a:lnTo>
                      <a:lnTo>
                        <a:pt x="545" y="295"/>
                      </a:lnTo>
                      <a:lnTo>
                        <a:pt x="546" y="295"/>
                      </a:lnTo>
                      <a:lnTo>
                        <a:pt x="547" y="295"/>
                      </a:lnTo>
                      <a:lnTo>
                        <a:pt x="548" y="295"/>
                      </a:lnTo>
                      <a:lnTo>
                        <a:pt x="548" y="294"/>
                      </a:lnTo>
                      <a:lnTo>
                        <a:pt x="547" y="293"/>
                      </a:lnTo>
                      <a:lnTo>
                        <a:pt x="548" y="292"/>
                      </a:lnTo>
                      <a:lnTo>
                        <a:pt x="549" y="292"/>
                      </a:lnTo>
                      <a:lnTo>
                        <a:pt x="550" y="292"/>
                      </a:lnTo>
                      <a:lnTo>
                        <a:pt x="550" y="293"/>
                      </a:lnTo>
                      <a:lnTo>
                        <a:pt x="550" y="294"/>
                      </a:lnTo>
                      <a:lnTo>
                        <a:pt x="550" y="295"/>
                      </a:lnTo>
                      <a:lnTo>
                        <a:pt x="551" y="295"/>
                      </a:lnTo>
                      <a:lnTo>
                        <a:pt x="552" y="295"/>
                      </a:lnTo>
                      <a:lnTo>
                        <a:pt x="552" y="294"/>
                      </a:lnTo>
                      <a:lnTo>
                        <a:pt x="552" y="293"/>
                      </a:lnTo>
                      <a:lnTo>
                        <a:pt x="553" y="293"/>
                      </a:lnTo>
                      <a:lnTo>
                        <a:pt x="554" y="293"/>
                      </a:lnTo>
                      <a:lnTo>
                        <a:pt x="554" y="294"/>
                      </a:lnTo>
                      <a:lnTo>
                        <a:pt x="555" y="295"/>
                      </a:lnTo>
                      <a:lnTo>
                        <a:pt x="556" y="295"/>
                      </a:lnTo>
                      <a:lnTo>
                        <a:pt x="560" y="295"/>
                      </a:lnTo>
                      <a:lnTo>
                        <a:pt x="562" y="295"/>
                      </a:lnTo>
                      <a:lnTo>
                        <a:pt x="564" y="294"/>
                      </a:lnTo>
                      <a:lnTo>
                        <a:pt x="565" y="294"/>
                      </a:lnTo>
                      <a:lnTo>
                        <a:pt x="565" y="293"/>
                      </a:lnTo>
                      <a:lnTo>
                        <a:pt x="567" y="292"/>
                      </a:lnTo>
                      <a:lnTo>
                        <a:pt x="569" y="290"/>
                      </a:lnTo>
                      <a:lnTo>
                        <a:pt x="571" y="288"/>
                      </a:lnTo>
                      <a:lnTo>
                        <a:pt x="572" y="286"/>
                      </a:lnTo>
                      <a:lnTo>
                        <a:pt x="572" y="284"/>
                      </a:lnTo>
                      <a:lnTo>
                        <a:pt x="572" y="283"/>
                      </a:lnTo>
                      <a:lnTo>
                        <a:pt x="572" y="281"/>
                      </a:lnTo>
                      <a:lnTo>
                        <a:pt x="572" y="277"/>
                      </a:lnTo>
                      <a:lnTo>
                        <a:pt x="572" y="276"/>
                      </a:lnTo>
                      <a:lnTo>
                        <a:pt x="572" y="275"/>
                      </a:lnTo>
                      <a:lnTo>
                        <a:pt x="572" y="274"/>
                      </a:lnTo>
                      <a:lnTo>
                        <a:pt x="572" y="273"/>
                      </a:lnTo>
                      <a:lnTo>
                        <a:pt x="572" y="272"/>
                      </a:lnTo>
                      <a:lnTo>
                        <a:pt x="572" y="271"/>
                      </a:lnTo>
                      <a:lnTo>
                        <a:pt x="572" y="270"/>
                      </a:lnTo>
                      <a:lnTo>
                        <a:pt x="572" y="269"/>
                      </a:lnTo>
                      <a:lnTo>
                        <a:pt x="572" y="268"/>
                      </a:lnTo>
                      <a:lnTo>
                        <a:pt x="573" y="267"/>
                      </a:lnTo>
                      <a:lnTo>
                        <a:pt x="574" y="266"/>
                      </a:lnTo>
                      <a:lnTo>
                        <a:pt x="574" y="265"/>
                      </a:lnTo>
                      <a:lnTo>
                        <a:pt x="575" y="264"/>
                      </a:lnTo>
                      <a:lnTo>
                        <a:pt x="577" y="261"/>
                      </a:lnTo>
                      <a:lnTo>
                        <a:pt x="578" y="260"/>
                      </a:lnTo>
                      <a:lnTo>
                        <a:pt x="578" y="258"/>
                      </a:lnTo>
                      <a:lnTo>
                        <a:pt x="580" y="256"/>
                      </a:lnTo>
                      <a:lnTo>
                        <a:pt x="582" y="255"/>
                      </a:lnTo>
                      <a:lnTo>
                        <a:pt x="585" y="251"/>
                      </a:lnTo>
                      <a:lnTo>
                        <a:pt x="586" y="250"/>
                      </a:lnTo>
                      <a:lnTo>
                        <a:pt x="587" y="250"/>
                      </a:lnTo>
                      <a:lnTo>
                        <a:pt x="587" y="249"/>
                      </a:lnTo>
                      <a:lnTo>
                        <a:pt x="588" y="249"/>
                      </a:lnTo>
                      <a:lnTo>
                        <a:pt x="589" y="249"/>
                      </a:lnTo>
                      <a:lnTo>
                        <a:pt x="589" y="248"/>
                      </a:lnTo>
                      <a:lnTo>
                        <a:pt x="590" y="247"/>
                      </a:lnTo>
                      <a:lnTo>
                        <a:pt x="591" y="246"/>
                      </a:lnTo>
                      <a:lnTo>
                        <a:pt x="593" y="243"/>
                      </a:lnTo>
                      <a:lnTo>
                        <a:pt x="594" y="240"/>
                      </a:lnTo>
                      <a:lnTo>
                        <a:pt x="595" y="239"/>
                      </a:lnTo>
                      <a:lnTo>
                        <a:pt x="596" y="238"/>
                      </a:lnTo>
                      <a:lnTo>
                        <a:pt x="598" y="236"/>
                      </a:lnTo>
                      <a:lnTo>
                        <a:pt x="599" y="236"/>
                      </a:lnTo>
                      <a:lnTo>
                        <a:pt x="599" y="235"/>
                      </a:lnTo>
                      <a:lnTo>
                        <a:pt x="599" y="232"/>
                      </a:lnTo>
                      <a:lnTo>
                        <a:pt x="600" y="230"/>
                      </a:lnTo>
                      <a:lnTo>
                        <a:pt x="600" y="229"/>
                      </a:lnTo>
                      <a:lnTo>
                        <a:pt x="601" y="228"/>
                      </a:lnTo>
                      <a:lnTo>
                        <a:pt x="602" y="228"/>
                      </a:lnTo>
                      <a:lnTo>
                        <a:pt x="602" y="227"/>
                      </a:lnTo>
                      <a:lnTo>
                        <a:pt x="603" y="227"/>
                      </a:lnTo>
                      <a:lnTo>
                        <a:pt x="604" y="226"/>
                      </a:lnTo>
                      <a:lnTo>
                        <a:pt x="604" y="225"/>
                      </a:lnTo>
                      <a:lnTo>
                        <a:pt x="607" y="223"/>
                      </a:lnTo>
                      <a:lnTo>
                        <a:pt x="607" y="222"/>
                      </a:lnTo>
                      <a:lnTo>
                        <a:pt x="607" y="221"/>
                      </a:lnTo>
                      <a:lnTo>
                        <a:pt x="608" y="220"/>
                      </a:lnTo>
                      <a:lnTo>
                        <a:pt x="609" y="219"/>
                      </a:lnTo>
                      <a:lnTo>
                        <a:pt x="610" y="217"/>
                      </a:lnTo>
                      <a:lnTo>
                        <a:pt x="611" y="217"/>
                      </a:lnTo>
                      <a:lnTo>
                        <a:pt x="612" y="216"/>
                      </a:lnTo>
                      <a:lnTo>
                        <a:pt x="613" y="216"/>
                      </a:lnTo>
                      <a:lnTo>
                        <a:pt x="614" y="216"/>
                      </a:lnTo>
                      <a:lnTo>
                        <a:pt x="616" y="216"/>
                      </a:lnTo>
                      <a:lnTo>
                        <a:pt x="617" y="216"/>
                      </a:lnTo>
                      <a:lnTo>
                        <a:pt x="619" y="215"/>
                      </a:lnTo>
                      <a:lnTo>
                        <a:pt x="620" y="215"/>
                      </a:lnTo>
                      <a:lnTo>
                        <a:pt x="621" y="215"/>
                      </a:lnTo>
                      <a:lnTo>
                        <a:pt x="622" y="214"/>
                      </a:lnTo>
                      <a:lnTo>
                        <a:pt x="623" y="213"/>
                      </a:lnTo>
                      <a:lnTo>
                        <a:pt x="624" y="211"/>
                      </a:lnTo>
                      <a:lnTo>
                        <a:pt x="626" y="209"/>
                      </a:lnTo>
                      <a:lnTo>
                        <a:pt x="627" y="208"/>
                      </a:lnTo>
                      <a:lnTo>
                        <a:pt x="628" y="208"/>
                      </a:lnTo>
                      <a:lnTo>
                        <a:pt x="629" y="206"/>
                      </a:lnTo>
                      <a:lnTo>
                        <a:pt x="630" y="205"/>
                      </a:lnTo>
                      <a:lnTo>
                        <a:pt x="631" y="204"/>
                      </a:lnTo>
                      <a:lnTo>
                        <a:pt x="633" y="203"/>
                      </a:lnTo>
                      <a:lnTo>
                        <a:pt x="634" y="203"/>
                      </a:lnTo>
                      <a:lnTo>
                        <a:pt x="644" y="201"/>
                      </a:lnTo>
                      <a:lnTo>
                        <a:pt x="647" y="200"/>
                      </a:lnTo>
                      <a:lnTo>
                        <a:pt x="648" y="199"/>
                      </a:lnTo>
                      <a:lnTo>
                        <a:pt x="650" y="198"/>
                      </a:lnTo>
                      <a:lnTo>
                        <a:pt x="652" y="197"/>
                      </a:lnTo>
                      <a:lnTo>
                        <a:pt x="654" y="196"/>
                      </a:lnTo>
                      <a:lnTo>
                        <a:pt x="654" y="195"/>
                      </a:lnTo>
                      <a:lnTo>
                        <a:pt x="656" y="194"/>
                      </a:lnTo>
                      <a:lnTo>
                        <a:pt x="657" y="193"/>
                      </a:lnTo>
                      <a:lnTo>
                        <a:pt x="658" y="192"/>
                      </a:lnTo>
                      <a:lnTo>
                        <a:pt x="659" y="191"/>
                      </a:lnTo>
                      <a:lnTo>
                        <a:pt x="660" y="191"/>
                      </a:lnTo>
                      <a:lnTo>
                        <a:pt x="660" y="190"/>
                      </a:lnTo>
                      <a:lnTo>
                        <a:pt x="661" y="189"/>
                      </a:lnTo>
                      <a:lnTo>
                        <a:pt x="663" y="186"/>
                      </a:lnTo>
                      <a:lnTo>
                        <a:pt x="664" y="184"/>
                      </a:lnTo>
                      <a:lnTo>
                        <a:pt x="665" y="183"/>
                      </a:lnTo>
                      <a:lnTo>
                        <a:pt x="666" y="181"/>
                      </a:lnTo>
                      <a:lnTo>
                        <a:pt x="666" y="180"/>
                      </a:lnTo>
                      <a:lnTo>
                        <a:pt x="667" y="178"/>
                      </a:lnTo>
                      <a:lnTo>
                        <a:pt x="668" y="176"/>
                      </a:lnTo>
                      <a:lnTo>
                        <a:pt x="669" y="175"/>
                      </a:lnTo>
                      <a:lnTo>
                        <a:pt x="670" y="173"/>
                      </a:lnTo>
                      <a:lnTo>
                        <a:pt x="670" y="172"/>
                      </a:lnTo>
                      <a:lnTo>
                        <a:pt x="670" y="171"/>
                      </a:lnTo>
                      <a:lnTo>
                        <a:pt x="671" y="169"/>
                      </a:lnTo>
                      <a:lnTo>
                        <a:pt x="671" y="168"/>
                      </a:lnTo>
                      <a:lnTo>
                        <a:pt x="672" y="166"/>
                      </a:lnTo>
                      <a:lnTo>
                        <a:pt x="673" y="164"/>
                      </a:lnTo>
                      <a:lnTo>
                        <a:pt x="674" y="163"/>
                      </a:lnTo>
                      <a:lnTo>
                        <a:pt x="675" y="162"/>
                      </a:lnTo>
                      <a:lnTo>
                        <a:pt x="676" y="161"/>
                      </a:lnTo>
                      <a:lnTo>
                        <a:pt x="677" y="161"/>
                      </a:lnTo>
                      <a:lnTo>
                        <a:pt x="680" y="159"/>
                      </a:lnTo>
                      <a:lnTo>
                        <a:pt x="681" y="159"/>
                      </a:lnTo>
                      <a:lnTo>
                        <a:pt x="682" y="158"/>
                      </a:lnTo>
                      <a:lnTo>
                        <a:pt x="686" y="158"/>
                      </a:lnTo>
                      <a:lnTo>
                        <a:pt x="692" y="157"/>
                      </a:lnTo>
                      <a:lnTo>
                        <a:pt x="693" y="157"/>
                      </a:lnTo>
                      <a:lnTo>
                        <a:pt x="695" y="157"/>
                      </a:lnTo>
                      <a:lnTo>
                        <a:pt x="697" y="157"/>
                      </a:lnTo>
                      <a:lnTo>
                        <a:pt x="698" y="157"/>
                      </a:lnTo>
                      <a:lnTo>
                        <a:pt x="700" y="157"/>
                      </a:lnTo>
                      <a:lnTo>
                        <a:pt x="700" y="162"/>
                      </a:lnTo>
                      <a:lnTo>
                        <a:pt x="702" y="163"/>
                      </a:lnTo>
                      <a:lnTo>
                        <a:pt x="703" y="164"/>
                      </a:lnTo>
                      <a:lnTo>
                        <a:pt x="703" y="165"/>
                      </a:lnTo>
                      <a:lnTo>
                        <a:pt x="704" y="166"/>
                      </a:lnTo>
                      <a:lnTo>
                        <a:pt x="704" y="167"/>
                      </a:lnTo>
                      <a:lnTo>
                        <a:pt x="705" y="170"/>
                      </a:lnTo>
                      <a:lnTo>
                        <a:pt x="705" y="171"/>
                      </a:lnTo>
                      <a:lnTo>
                        <a:pt x="705" y="172"/>
                      </a:lnTo>
                      <a:lnTo>
                        <a:pt x="704" y="174"/>
                      </a:lnTo>
                      <a:lnTo>
                        <a:pt x="703" y="183"/>
                      </a:lnTo>
                      <a:lnTo>
                        <a:pt x="703" y="184"/>
                      </a:lnTo>
                      <a:lnTo>
                        <a:pt x="703" y="186"/>
                      </a:lnTo>
                      <a:lnTo>
                        <a:pt x="704" y="186"/>
                      </a:lnTo>
                      <a:lnTo>
                        <a:pt x="705" y="186"/>
                      </a:lnTo>
                      <a:lnTo>
                        <a:pt x="706" y="186"/>
                      </a:lnTo>
                      <a:lnTo>
                        <a:pt x="707" y="186"/>
                      </a:lnTo>
                      <a:lnTo>
                        <a:pt x="708" y="187"/>
                      </a:lnTo>
                      <a:lnTo>
                        <a:pt x="709" y="187"/>
                      </a:lnTo>
                      <a:lnTo>
                        <a:pt x="710" y="187"/>
                      </a:lnTo>
                      <a:lnTo>
                        <a:pt x="711" y="186"/>
                      </a:lnTo>
                      <a:lnTo>
                        <a:pt x="712" y="187"/>
                      </a:lnTo>
                      <a:lnTo>
                        <a:pt x="713" y="187"/>
                      </a:lnTo>
                      <a:lnTo>
                        <a:pt x="713" y="188"/>
                      </a:lnTo>
                      <a:lnTo>
                        <a:pt x="714" y="188"/>
                      </a:lnTo>
                      <a:lnTo>
                        <a:pt x="715" y="188"/>
                      </a:lnTo>
                      <a:lnTo>
                        <a:pt x="716" y="188"/>
                      </a:lnTo>
                      <a:lnTo>
                        <a:pt x="717" y="187"/>
                      </a:lnTo>
                      <a:lnTo>
                        <a:pt x="718" y="187"/>
                      </a:lnTo>
                      <a:lnTo>
                        <a:pt x="719" y="186"/>
                      </a:lnTo>
                      <a:lnTo>
                        <a:pt x="720" y="186"/>
                      </a:lnTo>
                      <a:lnTo>
                        <a:pt x="721" y="186"/>
                      </a:lnTo>
                      <a:lnTo>
                        <a:pt x="721" y="187"/>
                      </a:lnTo>
                      <a:lnTo>
                        <a:pt x="722" y="187"/>
                      </a:lnTo>
                      <a:lnTo>
                        <a:pt x="723" y="187"/>
                      </a:lnTo>
                      <a:lnTo>
                        <a:pt x="723" y="186"/>
                      </a:lnTo>
                      <a:lnTo>
                        <a:pt x="724" y="186"/>
                      </a:lnTo>
                      <a:lnTo>
                        <a:pt x="724" y="187"/>
                      </a:lnTo>
                      <a:lnTo>
                        <a:pt x="725" y="187"/>
                      </a:lnTo>
                      <a:lnTo>
                        <a:pt x="725" y="186"/>
                      </a:lnTo>
                      <a:lnTo>
                        <a:pt x="726" y="186"/>
                      </a:lnTo>
                      <a:lnTo>
                        <a:pt x="727" y="186"/>
                      </a:lnTo>
                      <a:lnTo>
                        <a:pt x="727" y="187"/>
                      </a:lnTo>
                      <a:lnTo>
                        <a:pt x="728" y="187"/>
                      </a:lnTo>
                      <a:lnTo>
                        <a:pt x="728" y="188"/>
                      </a:lnTo>
                      <a:lnTo>
                        <a:pt x="729" y="188"/>
                      </a:lnTo>
                      <a:lnTo>
                        <a:pt x="729" y="187"/>
                      </a:lnTo>
                      <a:lnTo>
                        <a:pt x="728" y="187"/>
                      </a:lnTo>
                      <a:lnTo>
                        <a:pt x="728" y="186"/>
                      </a:lnTo>
                      <a:lnTo>
                        <a:pt x="729" y="186"/>
                      </a:lnTo>
                      <a:lnTo>
                        <a:pt x="729" y="185"/>
                      </a:lnTo>
                      <a:lnTo>
                        <a:pt x="730" y="185"/>
                      </a:lnTo>
                      <a:lnTo>
                        <a:pt x="730" y="186"/>
                      </a:lnTo>
                      <a:lnTo>
                        <a:pt x="731" y="185"/>
                      </a:lnTo>
                      <a:lnTo>
                        <a:pt x="732" y="185"/>
                      </a:lnTo>
                      <a:lnTo>
                        <a:pt x="733" y="185"/>
                      </a:lnTo>
                      <a:lnTo>
                        <a:pt x="734" y="185"/>
                      </a:lnTo>
                      <a:lnTo>
                        <a:pt x="734" y="186"/>
                      </a:lnTo>
                      <a:lnTo>
                        <a:pt x="735" y="186"/>
                      </a:lnTo>
                      <a:lnTo>
                        <a:pt x="735" y="187"/>
                      </a:lnTo>
                      <a:lnTo>
                        <a:pt x="736" y="187"/>
                      </a:lnTo>
                      <a:lnTo>
                        <a:pt x="736" y="188"/>
                      </a:lnTo>
                      <a:lnTo>
                        <a:pt x="737" y="188"/>
                      </a:lnTo>
                      <a:lnTo>
                        <a:pt x="737" y="189"/>
                      </a:lnTo>
                      <a:lnTo>
                        <a:pt x="738" y="189"/>
                      </a:lnTo>
                      <a:lnTo>
                        <a:pt x="738" y="191"/>
                      </a:lnTo>
                      <a:lnTo>
                        <a:pt x="739" y="192"/>
                      </a:lnTo>
                      <a:lnTo>
                        <a:pt x="739" y="193"/>
                      </a:lnTo>
                      <a:lnTo>
                        <a:pt x="740" y="193"/>
                      </a:lnTo>
                      <a:lnTo>
                        <a:pt x="740" y="195"/>
                      </a:lnTo>
                      <a:lnTo>
                        <a:pt x="742" y="198"/>
                      </a:lnTo>
                      <a:lnTo>
                        <a:pt x="743" y="199"/>
                      </a:lnTo>
                      <a:lnTo>
                        <a:pt x="744" y="200"/>
                      </a:lnTo>
                      <a:lnTo>
                        <a:pt x="746" y="203"/>
                      </a:lnTo>
                      <a:lnTo>
                        <a:pt x="747" y="204"/>
                      </a:lnTo>
                      <a:lnTo>
                        <a:pt x="748" y="206"/>
                      </a:lnTo>
                      <a:lnTo>
                        <a:pt x="748" y="207"/>
                      </a:lnTo>
                      <a:lnTo>
                        <a:pt x="749" y="208"/>
                      </a:lnTo>
                      <a:lnTo>
                        <a:pt x="750" y="208"/>
                      </a:lnTo>
                      <a:lnTo>
                        <a:pt x="750" y="209"/>
                      </a:lnTo>
                      <a:lnTo>
                        <a:pt x="751" y="209"/>
                      </a:lnTo>
                      <a:lnTo>
                        <a:pt x="751" y="208"/>
                      </a:lnTo>
                      <a:lnTo>
                        <a:pt x="752" y="208"/>
                      </a:lnTo>
                      <a:lnTo>
                        <a:pt x="752" y="209"/>
                      </a:lnTo>
                      <a:lnTo>
                        <a:pt x="753" y="209"/>
                      </a:lnTo>
                      <a:lnTo>
                        <a:pt x="753" y="210"/>
                      </a:lnTo>
                      <a:lnTo>
                        <a:pt x="754" y="210"/>
                      </a:lnTo>
                      <a:lnTo>
                        <a:pt x="755" y="210"/>
                      </a:lnTo>
                      <a:lnTo>
                        <a:pt x="755" y="211"/>
                      </a:lnTo>
                      <a:lnTo>
                        <a:pt x="756" y="211"/>
                      </a:lnTo>
                      <a:lnTo>
                        <a:pt x="756" y="212"/>
                      </a:lnTo>
                      <a:lnTo>
                        <a:pt x="755" y="212"/>
                      </a:lnTo>
                      <a:lnTo>
                        <a:pt x="755" y="213"/>
                      </a:lnTo>
                      <a:lnTo>
                        <a:pt x="756" y="213"/>
                      </a:lnTo>
                      <a:lnTo>
                        <a:pt x="757" y="213"/>
                      </a:lnTo>
                      <a:lnTo>
                        <a:pt x="757" y="214"/>
                      </a:lnTo>
                      <a:lnTo>
                        <a:pt x="785" y="228"/>
                      </a:lnTo>
                      <a:lnTo>
                        <a:pt x="786" y="228"/>
                      </a:lnTo>
                      <a:lnTo>
                        <a:pt x="786" y="229"/>
                      </a:lnTo>
                      <a:lnTo>
                        <a:pt x="786" y="230"/>
                      </a:lnTo>
                      <a:lnTo>
                        <a:pt x="787" y="230"/>
                      </a:lnTo>
                      <a:lnTo>
                        <a:pt x="788" y="231"/>
                      </a:lnTo>
                      <a:lnTo>
                        <a:pt x="789" y="231"/>
                      </a:lnTo>
                      <a:lnTo>
                        <a:pt x="790" y="232"/>
                      </a:lnTo>
                      <a:lnTo>
                        <a:pt x="791" y="233"/>
                      </a:lnTo>
                      <a:lnTo>
                        <a:pt x="792" y="233"/>
                      </a:lnTo>
                      <a:lnTo>
                        <a:pt x="793" y="234"/>
                      </a:lnTo>
                      <a:lnTo>
                        <a:pt x="793" y="233"/>
                      </a:lnTo>
                      <a:lnTo>
                        <a:pt x="794" y="234"/>
                      </a:lnTo>
                      <a:lnTo>
                        <a:pt x="794" y="233"/>
                      </a:lnTo>
                      <a:lnTo>
                        <a:pt x="795" y="233"/>
                      </a:lnTo>
                      <a:lnTo>
                        <a:pt x="796" y="233"/>
                      </a:lnTo>
                      <a:lnTo>
                        <a:pt x="797" y="233"/>
                      </a:lnTo>
                      <a:lnTo>
                        <a:pt x="798" y="233"/>
                      </a:lnTo>
                      <a:lnTo>
                        <a:pt x="799" y="233"/>
                      </a:lnTo>
                      <a:lnTo>
                        <a:pt x="800" y="233"/>
                      </a:lnTo>
                      <a:lnTo>
                        <a:pt x="801" y="233"/>
                      </a:lnTo>
                      <a:lnTo>
                        <a:pt x="802" y="233"/>
                      </a:lnTo>
                      <a:lnTo>
                        <a:pt x="803" y="233"/>
                      </a:lnTo>
                      <a:lnTo>
                        <a:pt x="804" y="235"/>
                      </a:lnTo>
                      <a:lnTo>
                        <a:pt x="805" y="235"/>
                      </a:lnTo>
                      <a:lnTo>
                        <a:pt x="806" y="236"/>
                      </a:lnTo>
                      <a:lnTo>
                        <a:pt x="807" y="236"/>
                      </a:lnTo>
                      <a:lnTo>
                        <a:pt x="808" y="236"/>
                      </a:lnTo>
                      <a:lnTo>
                        <a:pt x="809" y="236"/>
                      </a:lnTo>
                      <a:lnTo>
                        <a:pt x="810" y="236"/>
                      </a:lnTo>
                      <a:lnTo>
                        <a:pt x="811" y="236"/>
                      </a:lnTo>
                      <a:lnTo>
                        <a:pt x="812" y="236"/>
                      </a:lnTo>
                      <a:lnTo>
                        <a:pt x="814" y="235"/>
                      </a:lnTo>
                      <a:lnTo>
                        <a:pt x="815" y="235"/>
                      </a:lnTo>
                      <a:lnTo>
                        <a:pt x="816" y="235"/>
                      </a:lnTo>
                      <a:lnTo>
                        <a:pt x="817" y="235"/>
                      </a:lnTo>
                      <a:lnTo>
                        <a:pt x="818" y="235"/>
                      </a:lnTo>
                      <a:lnTo>
                        <a:pt x="819" y="235"/>
                      </a:lnTo>
                      <a:lnTo>
                        <a:pt x="820" y="236"/>
                      </a:lnTo>
                      <a:lnTo>
                        <a:pt x="821" y="236"/>
                      </a:lnTo>
                      <a:lnTo>
                        <a:pt x="823" y="236"/>
                      </a:lnTo>
                      <a:lnTo>
                        <a:pt x="824" y="236"/>
                      </a:lnTo>
                      <a:lnTo>
                        <a:pt x="825" y="236"/>
                      </a:lnTo>
                      <a:lnTo>
                        <a:pt x="826" y="236"/>
                      </a:lnTo>
                      <a:lnTo>
                        <a:pt x="827" y="236"/>
                      </a:lnTo>
                      <a:lnTo>
                        <a:pt x="828" y="236"/>
                      </a:lnTo>
                      <a:lnTo>
                        <a:pt x="829" y="236"/>
                      </a:lnTo>
                      <a:lnTo>
                        <a:pt x="830" y="237"/>
                      </a:lnTo>
                      <a:lnTo>
                        <a:pt x="831" y="237"/>
                      </a:lnTo>
                      <a:lnTo>
                        <a:pt x="831" y="238"/>
                      </a:lnTo>
                      <a:lnTo>
                        <a:pt x="832" y="238"/>
                      </a:lnTo>
                      <a:lnTo>
                        <a:pt x="833" y="238"/>
                      </a:lnTo>
                      <a:lnTo>
                        <a:pt x="833" y="239"/>
                      </a:lnTo>
                      <a:lnTo>
                        <a:pt x="834" y="239"/>
                      </a:lnTo>
                      <a:lnTo>
                        <a:pt x="834" y="240"/>
                      </a:lnTo>
                      <a:lnTo>
                        <a:pt x="835" y="241"/>
                      </a:lnTo>
                      <a:lnTo>
                        <a:pt x="834" y="243"/>
                      </a:lnTo>
                      <a:lnTo>
                        <a:pt x="834" y="244"/>
                      </a:lnTo>
                      <a:lnTo>
                        <a:pt x="834" y="245"/>
                      </a:lnTo>
                      <a:lnTo>
                        <a:pt x="834" y="246"/>
                      </a:lnTo>
                      <a:lnTo>
                        <a:pt x="834" y="247"/>
                      </a:lnTo>
                      <a:lnTo>
                        <a:pt x="833" y="247"/>
                      </a:lnTo>
                      <a:lnTo>
                        <a:pt x="832" y="248"/>
                      </a:lnTo>
                      <a:lnTo>
                        <a:pt x="831" y="248"/>
                      </a:lnTo>
                      <a:lnTo>
                        <a:pt x="830" y="249"/>
                      </a:lnTo>
                      <a:lnTo>
                        <a:pt x="830" y="250"/>
                      </a:lnTo>
                      <a:lnTo>
                        <a:pt x="829" y="251"/>
                      </a:lnTo>
                      <a:lnTo>
                        <a:pt x="829" y="253"/>
                      </a:lnTo>
                      <a:lnTo>
                        <a:pt x="828" y="254"/>
                      </a:lnTo>
                      <a:lnTo>
                        <a:pt x="827" y="256"/>
                      </a:lnTo>
                      <a:lnTo>
                        <a:pt x="846" y="263"/>
                      </a:lnTo>
                      <a:lnTo>
                        <a:pt x="864" y="271"/>
                      </a:lnTo>
                      <a:lnTo>
                        <a:pt x="865" y="272"/>
                      </a:lnTo>
                      <a:lnTo>
                        <a:pt x="865" y="273"/>
                      </a:lnTo>
                      <a:lnTo>
                        <a:pt x="864" y="273"/>
                      </a:lnTo>
                      <a:lnTo>
                        <a:pt x="865" y="274"/>
                      </a:lnTo>
                      <a:lnTo>
                        <a:pt x="866" y="273"/>
                      </a:lnTo>
                      <a:lnTo>
                        <a:pt x="866" y="272"/>
                      </a:lnTo>
                      <a:lnTo>
                        <a:pt x="867" y="271"/>
                      </a:lnTo>
                      <a:lnTo>
                        <a:pt x="867" y="270"/>
                      </a:lnTo>
                      <a:lnTo>
                        <a:pt x="867" y="269"/>
                      </a:lnTo>
                      <a:lnTo>
                        <a:pt x="868" y="269"/>
                      </a:lnTo>
                      <a:lnTo>
                        <a:pt x="868" y="268"/>
                      </a:lnTo>
                      <a:lnTo>
                        <a:pt x="869" y="268"/>
                      </a:lnTo>
                      <a:lnTo>
                        <a:pt x="869" y="269"/>
                      </a:lnTo>
                      <a:lnTo>
                        <a:pt x="870" y="268"/>
                      </a:lnTo>
                      <a:lnTo>
                        <a:pt x="871" y="268"/>
                      </a:lnTo>
                      <a:lnTo>
                        <a:pt x="872" y="267"/>
                      </a:lnTo>
                      <a:lnTo>
                        <a:pt x="871" y="267"/>
                      </a:lnTo>
                      <a:lnTo>
                        <a:pt x="871" y="266"/>
                      </a:lnTo>
                      <a:lnTo>
                        <a:pt x="872" y="266"/>
                      </a:lnTo>
                      <a:lnTo>
                        <a:pt x="872" y="267"/>
                      </a:lnTo>
                      <a:lnTo>
                        <a:pt x="872" y="266"/>
                      </a:lnTo>
                      <a:lnTo>
                        <a:pt x="872" y="265"/>
                      </a:lnTo>
                      <a:lnTo>
                        <a:pt x="873" y="264"/>
                      </a:lnTo>
                      <a:lnTo>
                        <a:pt x="872" y="264"/>
                      </a:lnTo>
                      <a:lnTo>
                        <a:pt x="872" y="263"/>
                      </a:lnTo>
                      <a:lnTo>
                        <a:pt x="873" y="263"/>
                      </a:lnTo>
                      <a:lnTo>
                        <a:pt x="874" y="263"/>
                      </a:lnTo>
                      <a:lnTo>
                        <a:pt x="875" y="263"/>
                      </a:lnTo>
                      <a:lnTo>
                        <a:pt x="876" y="264"/>
                      </a:lnTo>
                      <a:lnTo>
                        <a:pt x="876" y="265"/>
                      </a:lnTo>
                      <a:lnTo>
                        <a:pt x="877" y="265"/>
                      </a:lnTo>
                      <a:lnTo>
                        <a:pt x="877" y="266"/>
                      </a:lnTo>
                      <a:lnTo>
                        <a:pt x="877" y="267"/>
                      </a:lnTo>
                      <a:lnTo>
                        <a:pt x="877" y="268"/>
                      </a:lnTo>
                      <a:lnTo>
                        <a:pt x="876" y="269"/>
                      </a:lnTo>
                      <a:lnTo>
                        <a:pt x="876" y="270"/>
                      </a:lnTo>
                      <a:lnTo>
                        <a:pt x="875" y="271"/>
                      </a:lnTo>
                      <a:lnTo>
                        <a:pt x="875" y="272"/>
                      </a:lnTo>
                      <a:lnTo>
                        <a:pt x="875" y="273"/>
                      </a:lnTo>
                      <a:lnTo>
                        <a:pt x="876" y="272"/>
                      </a:lnTo>
                      <a:lnTo>
                        <a:pt x="877" y="272"/>
                      </a:lnTo>
                      <a:lnTo>
                        <a:pt x="877" y="273"/>
                      </a:lnTo>
                      <a:lnTo>
                        <a:pt x="878" y="272"/>
                      </a:lnTo>
                      <a:lnTo>
                        <a:pt x="878" y="271"/>
                      </a:lnTo>
                      <a:lnTo>
                        <a:pt x="878" y="270"/>
                      </a:lnTo>
                      <a:lnTo>
                        <a:pt x="879" y="270"/>
                      </a:lnTo>
                      <a:lnTo>
                        <a:pt x="879" y="269"/>
                      </a:lnTo>
                      <a:lnTo>
                        <a:pt x="878" y="268"/>
                      </a:lnTo>
                      <a:lnTo>
                        <a:pt x="878" y="267"/>
                      </a:lnTo>
                      <a:lnTo>
                        <a:pt x="879" y="267"/>
                      </a:lnTo>
                      <a:lnTo>
                        <a:pt x="880" y="266"/>
                      </a:lnTo>
                      <a:lnTo>
                        <a:pt x="879" y="266"/>
                      </a:lnTo>
                      <a:lnTo>
                        <a:pt x="880" y="265"/>
                      </a:lnTo>
                      <a:lnTo>
                        <a:pt x="880" y="264"/>
                      </a:lnTo>
                      <a:lnTo>
                        <a:pt x="879" y="264"/>
                      </a:lnTo>
                      <a:lnTo>
                        <a:pt x="880" y="263"/>
                      </a:lnTo>
                      <a:lnTo>
                        <a:pt x="881" y="263"/>
                      </a:lnTo>
                      <a:lnTo>
                        <a:pt x="881" y="264"/>
                      </a:lnTo>
                      <a:lnTo>
                        <a:pt x="881" y="265"/>
                      </a:lnTo>
                      <a:lnTo>
                        <a:pt x="880" y="265"/>
                      </a:lnTo>
                      <a:lnTo>
                        <a:pt x="880" y="266"/>
                      </a:lnTo>
                      <a:lnTo>
                        <a:pt x="881" y="265"/>
                      </a:lnTo>
                      <a:lnTo>
                        <a:pt x="882" y="265"/>
                      </a:lnTo>
                      <a:lnTo>
                        <a:pt x="883" y="266"/>
                      </a:lnTo>
                      <a:lnTo>
                        <a:pt x="882" y="266"/>
                      </a:lnTo>
                      <a:lnTo>
                        <a:pt x="883" y="267"/>
                      </a:lnTo>
                      <a:lnTo>
                        <a:pt x="883" y="268"/>
                      </a:lnTo>
                      <a:lnTo>
                        <a:pt x="883" y="269"/>
                      </a:lnTo>
                      <a:lnTo>
                        <a:pt x="883" y="270"/>
                      </a:lnTo>
                      <a:lnTo>
                        <a:pt x="883" y="269"/>
                      </a:lnTo>
                      <a:lnTo>
                        <a:pt x="884" y="269"/>
                      </a:lnTo>
                      <a:lnTo>
                        <a:pt x="884" y="268"/>
                      </a:lnTo>
                      <a:lnTo>
                        <a:pt x="884" y="267"/>
                      </a:lnTo>
                      <a:lnTo>
                        <a:pt x="884" y="266"/>
                      </a:lnTo>
                      <a:lnTo>
                        <a:pt x="883" y="265"/>
                      </a:lnTo>
                      <a:lnTo>
                        <a:pt x="883" y="264"/>
                      </a:lnTo>
                      <a:lnTo>
                        <a:pt x="885" y="264"/>
                      </a:lnTo>
                      <a:lnTo>
                        <a:pt x="886" y="263"/>
                      </a:lnTo>
                      <a:lnTo>
                        <a:pt x="887" y="263"/>
                      </a:lnTo>
                      <a:lnTo>
                        <a:pt x="887" y="262"/>
                      </a:lnTo>
                      <a:lnTo>
                        <a:pt x="888" y="262"/>
                      </a:lnTo>
                      <a:lnTo>
                        <a:pt x="889" y="263"/>
                      </a:lnTo>
                      <a:lnTo>
                        <a:pt x="888" y="263"/>
                      </a:lnTo>
                      <a:lnTo>
                        <a:pt x="889" y="263"/>
                      </a:lnTo>
                      <a:lnTo>
                        <a:pt x="889" y="264"/>
                      </a:lnTo>
                      <a:lnTo>
                        <a:pt x="889" y="265"/>
                      </a:lnTo>
                      <a:lnTo>
                        <a:pt x="888" y="266"/>
                      </a:lnTo>
                      <a:lnTo>
                        <a:pt x="889" y="266"/>
                      </a:lnTo>
                      <a:lnTo>
                        <a:pt x="888" y="267"/>
                      </a:lnTo>
                      <a:lnTo>
                        <a:pt x="889" y="267"/>
                      </a:lnTo>
                      <a:lnTo>
                        <a:pt x="890" y="267"/>
                      </a:lnTo>
                      <a:lnTo>
                        <a:pt x="890" y="266"/>
                      </a:lnTo>
                      <a:lnTo>
                        <a:pt x="891" y="266"/>
                      </a:lnTo>
                      <a:lnTo>
                        <a:pt x="892" y="266"/>
                      </a:lnTo>
                      <a:lnTo>
                        <a:pt x="893" y="267"/>
                      </a:lnTo>
                      <a:lnTo>
                        <a:pt x="893" y="268"/>
                      </a:lnTo>
                      <a:lnTo>
                        <a:pt x="893" y="269"/>
                      </a:lnTo>
                      <a:lnTo>
                        <a:pt x="894" y="270"/>
                      </a:lnTo>
                      <a:lnTo>
                        <a:pt x="893" y="270"/>
                      </a:lnTo>
                      <a:lnTo>
                        <a:pt x="894" y="270"/>
                      </a:lnTo>
                      <a:lnTo>
                        <a:pt x="893" y="271"/>
                      </a:lnTo>
                      <a:lnTo>
                        <a:pt x="893" y="272"/>
                      </a:lnTo>
                      <a:lnTo>
                        <a:pt x="894" y="272"/>
                      </a:lnTo>
                      <a:lnTo>
                        <a:pt x="894" y="273"/>
                      </a:lnTo>
                      <a:lnTo>
                        <a:pt x="893" y="273"/>
                      </a:lnTo>
                      <a:lnTo>
                        <a:pt x="893" y="274"/>
                      </a:lnTo>
                      <a:lnTo>
                        <a:pt x="894" y="274"/>
                      </a:lnTo>
                      <a:lnTo>
                        <a:pt x="894" y="275"/>
                      </a:lnTo>
                      <a:lnTo>
                        <a:pt x="894" y="276"/>
                      </a:lnTo>
                      <a:lnTo>
                        <a:pt x="895" y="275"/>
                      </a:lnTo>
                      <a:lnTo>
                        <a:pt x="896" y="274"/>
                      </a:lnTo>
                      <a:lnTo>
                        <a:pt x="896" y="273"/>
                      </a:lnTo>
                      <a:lnTo>
                        <a:pt x="897" y="272"/>
                      </a:lnTo>
                      <a:lnTo>
                        <a:pt x="897" y="271"/>
                      </a:lnTo>
                      <a:lnTo>
                        <a:pt x="898" y="270"/>
                      </a:lnTo>
                      <a:lnTo>
                        <a:pt x="897" y="270"/>
                      </a:lnTo>
                      <a:lnTo>
                        <a:pt x="897" y="269"/>
                      </a:lnTo>
                      <a:lnTo>
                        <a:pt x="898" y="269"/>
                      </a:lnTo>
                      <a:lnTo>
                        <a:pt x="898" y="268"/>
                      </a:lnTo>
                      <a:lnTo>
                        <a:pt x="897" y="267"/>
                      </a:lnTo>
                      <a:lnTo>
                        <a:pt x="898" y="267"/>
                      </a:lnTo>
                      <a:lnTo>
                        <a:pt x="898" y="266"/>
                      </a:lnTo>
                      <a:lnTo>
                        <a:pt x="899" y="267"/>
                      </a:lnTo>
                      <a:lnTo>
                        <a:pt x="900" y="267"/>
                      </a:lnTo>
                      <a:lnTo>
                        <a:pt x="899" y="268"/>
                      </a:lnTo>
                      <a:lnTo>
                        <a:pt x="900" y="268"/>
                      </a:lnTo>
                      <a:lnTo>
                        <a:pt x="901" y="268"/>
                      </a:lnTo>
                      <a:lnTo>
                        <a:pt x="901" y="269"/>
                      </a:lnTo>
                      <a:lnTo>
                        <a:pt x="902" y="270"/>
                      </a:lnTo>
                      <a:lnTo>
                        <a:pt x="901" y="270"/>
                      </a:lnTo>
                      <a:lnTo>
                        <a:pt x="901" y="271"/>
                      </a:lnTo>
                      <a:lnTo>
                        <a:pt x="901" y="272"/>
                      </a:lnTo>
                      <a:lnTo>
                        <a:pt x="902" y="272"/>
                      </a:lnTo>
                      <a:lnTo>
                        <a:pt x="902" y="273"/>
                      </a:lnTo>
                      <a:lnTo>
                        <a:pt x="902" y="274"/>
                      </a:lnTo>
                      <a:lnTo>
                        <a:pt x="903" y="274"/>
                      </a:lnTo>
                      <a:lnTo>
                        <a:pt x="903" y="275"/>
                      </a:lnTo>
                      <a:lnTo>
                        <a:pt x="903" y="276"/>
                      </a:lnTo>
                      <a:lnTo>
                        <a:pt x="904" y="277"/>
                      </a:lnTo>
                      <a:lnTo>
                        <a:pt x="905" y="278"/>
                      </a:lnTo>
                      <a:lnTo>
                        <a:pt x="905" y="279"/>
                      </a:lnTo>
                      <a:lnTo>
                        <a:pt x="905" y="280"/>
                      </a:lnTo>
                      <a:lnTo>
                        <a:pt x="905" y="281"/>
                      </a:lnTo>
                      <a:lnTo>
                        <a:pt x="906" y="281"/>
                      </a:lnTo>
                      <a:lnTo>
                        <a:pt x="906" y="280"/>
                      </a:lnTo>
                      <a:lnTo>
                        <a:pt x="906" y="279"/>
                      </a:lnTo>
                      <a:lnTo>
                        <a:pt x="906" y="278"/>
                      </a:lnTo>
                      <a:lnTo>
                        <a:pt x="907" y="276"/>
                      </a:lnTo>
                      <a:lnTo>
                        <a:pt x="906" y="275"/>
                      </a:lnTo>
                      <a:lnTo>
                        <a:pt x="906" y="273"/>
                      </a:lnTo>
                      <a:lnTo>
                        <a:pt x="906" y="272"/>
                      </a:lnTo>
                      <a:lnTo>
                        <a:pt x="906" y="271"/>
                      </a:lnTo>
                      <a:lnTo>
                        <a:pt x="906" y="270"/>
                      </a:lnTo>
                      <a:lnTo>
                        <a:pt x="905" y="270"/>
                      </a:lnTo>
                      <a:lnTo>
                        <a:pt x="906" y="269"/>
                      </a:lnTo>
                      <a:lnTo>
                        <a:pt x="907" y="268"/>
                      </a:lnTo>
                      <a:lnTo>
                        <a:pt x="906" y="268"/>
                      </a:lnTo>
                      <a:lnTo>
                        <a:pt x="907" y="268"/>
                      </a:lnTo>
                      <a:lnTo>
                        <a:pt x="908" y="268"/>
                      </a:lnTo>
                      <a:lnTo>
                        <a:pt x="909" y="268"/>
                      </a:lnTo>
                      <a:lnTo>
                        <a:pt x="910" y="268"/>
                      </a:lnTo>
                      <a:lnTo>
                        <a:pt x="911" y="268"/>
                      </a:lnTo>
                      <a:lnTo>
                        <a:pt x="911" y="269"/>
                      </a:lnTo>
                      <a:lnTo>
                        <a:pt x="910" y="269"/>
                      </a:lnTo>
                      <a:lnTo>
                        <a:pt x="910" y="270"/>
                      </a:lnTo>
                      <a:lnTo>
                        <a:pt x="910" y="271"/>
                      </a:lnTo>
                      <a:lnTo>
                        <a:pt x="910" y="272"/>
                      </a:lnTo>
                      <a:lnTo>
                        <a:pt x="910" y="273"/>
                      </a:lnTo>
                      <a:lnTo>
                        <a:pt x="910" y="272"/>
                      </a:lnTo>
                      <a:lnTo>
                        <a:pt x="911" y="272"/>
                      </a:lnTo>
                      <a:lnTo>
                        <a:pt x="911" y="273"/>
                      </a:lnTo>
                      <a:lnTo>
                        <a:pt x="912" y="273"/>
                      </a:lnTo>
                      <a:lnTo>
                        <a:pt x="912" y="272"/>
                      </a:lnTo>
                      <a:lnTo>
                        <a:pt x="913" y="272"/>
                      </a:lnTo>
                      <a:lnTo>
                        <a:pt x="913" y="271"/>
                      </a:lnTo>
                      <a:lnTo>
                        <a:pt x="914" y="271"/>
                      </a:lnTo>
                      <a:lnTo>
                        <a:pt x="915" y="271"/>
                      </a:lnTo>
                      <a:lnTo>
                        <a:pt x="914" y="270"/>
                      </a:lnTo>
                      <a:lnTo>
                        <a:pt x="913" y="270"/>
                      </a:lnTo>
                      <a:lnTo>
                        <a:pt x="913" y="269"/>
                      </a:lnTo>
                      <a:lnTo>
                        <a:pt x="914" y="269"/>
                      </a:lnTo>
                      <a:lnTo>
                        <a:pt x="915" y="269"/>
                      </a:lnTo>
                      <a:lnTo>
                        <a:pt x="916" y="270"/>
                      </a:lnTo>
                      <a:lnTo>
                        <a:pt x="916" y="269"/>
                      </a:lnTo>
                      <a:lnTo>
                        <a:pt x="917" y="269"/>
                      </a:lnTo>
                      <a:lnTo>
                        <a:pt x="918" y="268"/>
                      </a:lnTo>
                      <a:lnTo>
                        <a:pt x="920" y="269"/>
                      </a:lnTo>
                      <a:lnTo>
                        <a:pt x="921" y="269"/>
                      </a:lnTo>
                      <a:lnTo>
                        <a:pt x="921" y="270"/>
                      </a:lnTo>
                      <a:lnTo>
                        <a:pt x="920" y="270"/>
                      </a:lnTo>
                      <a:lnTo>
                        <a:pt x="921" y="271"/>
                      </a:lnTo>
                      <a:lnTo>
                        <a:pt x="921" y="272"/>
                      </a:lnTo>
                      <a:lnTo>
                        <a:pt x="920" y="272"/>
                      </a:lnTo>
                      <a:lnTo>
                        <a:pt x="920" y="273"/>
                      </a:lnTo>
                      <a:lnTo>
                        <a:pt x="921" y="273"/>
                      </a:lnTo>
                      <a:lnTo>
                        <a:pt x="921" y="272"/>
                      </a:lnTo>
                      <a:lnTo>
                        <a:pt x="922" y="273"/>
                      </a:lnTo>
                      <a:lnTo>
                        <a:pt x="923" y="273"/>
                      </a:lnTo>
                      <a:lnTo>
                        <a:pt x="924" y="273"/>
                      </a:lnTo>
                      <a:lnTo>
                        <a:pt x="923" y="272"/>
                      </a:lnTo>
                      <a:lnTo>
                        <a:pt x="922" y="271"/>
                      </a:lnTo>
                      <a:lnTo>
                        <a:pt x="923" y="271"/>
                      </a:lnTo>
                      <a:lnTo>
                        <a:pt x="924" y="272"/>
                      </a:lnTo>
                      <a:lnTo>
                        <a:pt x="924" y="271"/>
                      </a:lnTo>
                      <a:lnTo>
                        <a:pt x="925" y="271"/>
                      </a:lnTo>
                      <a:lnTo>
                        <a:pt x="926" y="272"/>
                      </a:lnTo>
                      <a:lnTo>
                        <a:pt x="927" y="272"/>
                      </a:lnTo>
                      <a:lnTo>
                        <a:pt x="927" y="273"/>
                      </a:lnTo>
                      <a:lnTo>
                        <a:pt x="927" y="274"/>
                      </a:lnTo>
                      <a:lnTo>
                        <a:pt x="928" y="275"/>
                      </a:lnTo>
                      <a:lnTo>
                        <a:pt x="927" y="276"/>
                      </a:lnTo>
                      <a:lnTo>
                        <a:pt x="926" y="276"/>
                      </a:lnTo>
                      <a:lnTo>
                        <a:pt x="925" y="275"/>
                      </a:lnTo>
                      <a:lnTo>
                        <a:pt x="924" y="276"/>
                      </a:lnTo>
                      <a:lnTo>
                        <a:pt x="924" y="277"/>
                      </a:lnTo>
                      <a:lnTo>
                        <a:pt x="924" y="278"/>
                      </a:lnTo>
                      <a:lnTo>
                        <a:pt x="925" y="277"/>
                      </a:lnTo>
                      <a:lnTo>
                        <a:pt x="925" y="278"/>
                      </a:lnTo>
                      <a:lnTo>
                        <a:pt x="926" y="277"/>
                      </a:lnTo>
                      <a:lnTo>
                        <a:pt x="927" y="276"/>
                      </a:lnTo>
                      <a:lnTo>
                        <a:pt x="928" y="277"/>
                      </a:lnTo>
                      <a:lnTo>
                        <a:pt x="928" y="276"/>
                      </a:lnTo>
                      <a:lnTo>
                        <a:pt x="929" y="275"/>
                      </a:lnTo>
                      <a:lnTo>
                        <a:pt x="929" y="274"/>
                      </a:lnTo>
                      <a:lnTo>
                        <a:pt x="929" y="275"/>
                      </a:lnTo>
                      <a:lnTo>
                        <a:pt x="930" y="275"/>
                      </a:lnTo>
                      <a:lnTo>
                        <a:pt x="931" y="275"/>
                      </a:lnTo>
                      <a:lnTo>
                        <a:pt x="930" y="276"/>
                      </a:lnTo>
                      <a:lnTo>
                        <a:pt x="930" y="277"/>
                      </a:lnTo>
                      <a:lnTo>
                        <a:pt x="930" y="278"/>
                      </a:lnTo>
                      <a:lnTo>
                        <a:pt x="930" y="280"/>
                      </a:lnTo>
                      <a:lnTo>
                        <a:pt x="929" y="281"/>
                      </a:lnTo>
                      <a:lnTo>
                        <a:pt x="930" y="282"/>
                      </a:lnTo>
                      <a:lnTo>
                        <a:pt x="930" y="283"/>
                      </a:lnTo>
                      <a:lnTo>
                        <a:pt x="930" y="282"/>
                      </a:lnTo>
                      <a:lnTo>
                        <a:pt x="930" y="283"/>
                      </a:lnTo>
                      <a:lnTo>
                        <a:pt x="931" y="283"/>
                      </a:lnTo>
                      <a:lnTo>
                        <a:pt x="931" y="282"/>
                      </a:lnTo>
                      <a:lnTo>
                        <a:pt x="930" y="281"/>
                      </a:lnTo>
                      <a:lnTo>
                        <a:pt x="931" y="279"/>
                      </a:lnTo>
                      <a:lnTo>
                        <a:pt x="932" y="279"/>
                      </a:lnTo>
                      <a:lnTo>
                        <a:pt x="932" y="280"/>
                      </a:lnTo>
                      <a:lnTo>
                        <a:pt x="932" y="279"/>
                      </a:lnTo>
                      <a:lnTo>
                        <a:pt x="932" y="278"/>
                      </a:lnTo>
                      <a:lnTo>
                        <a:pt x="933" y="278"/>
                      </a:lnTo>
                      <a:lnTo>
                        <a:pt x="932" y="278"/>
                      </a:lnTo>
                      <a:lnTo>
                        <a:pt x="932" y="277"/>
                      </a:lnTo>
                      <a:lnTo>
                        <a:pt x="933" y="276"/>
                      </a:lnTo>
                      <a:lnTo>
                        <a:pt x="933" y="277"/>
                      </a:lnTo>
                      <a:lnTo>
                        <a:pt x="933" y="276"/>
                      </a:lnTo>
                      <a:lnTo>
                        <a:pt x="934" y="276"/>
                      </a:lnTo>
                      <a:lnTo>
                        <a:pt x="935" y="276"/>
                      </a:lnTo>
                      <a:lnTo>
                        <a:pt x="935" y="275"/>
                      </a:lnTo>
                      <a:lnTo>
                        <a:pt x="936" y="275"/>
                      </a:lnTo>
                      <a:lnTo>
                        <a:pt x="937" y="276"/>
                      </a:lnTo>
                      <a:lnTo>
                        <a:pt x="937" y="277"/>
                      </a:lnTo>
                      <a:lnTo>
                        <a:pt x="937" y="278"/>
                      </a:lnTo>
                      <a:lnTo>
                        <a:pt x="938" y="278"/>
                      </a:lnTo>
                      <a:lnTo>
                        <a:pt x="937" y="279"/>
                      </a:lnTo>
                      <a:lnTo>
                        <a:pt x="936" y="279"/>
                      </a:lnTo>
                      <a:lnTo>
                        <a:pt x="937" y="279"/>
                      </a:lnTo>
                      <a:lnTo>
                        <a:pt x="937" y="280"/>
                      </a:lnTo>
                      <a:lnTo>
                        <a:pt x="938" y="280"/>
                      </a:lnTo>
                      <a:lnTo>
                        <a:pt x="937" y="280"/>
                      </a:lnTo>
                      <a:lnTo>
                        <a:pt x="938" y="281"/>
                      </a:lnTo>
                      <a:lnTo>
                        <a:pt x="937" y="281"/>
                      </a:lnTo>
                      <a:lnTo>
                        <a:pt x="936" y="282"/>
                      </a:lnTo>
                      <a:lnTo>
                        <a:pt x="937" y="281"/>
                      </a:lnTo>
                      <a:lnTo>
                        <a:pt x="938" y="282"/>
                      </a:lnTo>
                      <a:lnTo>
                        <a:pt x="937" y="282"/>
                      </a:lnTo>
                      <a:lnTo>
                        <a:pt x="937" y="283"/>
                      </a:lnTo>
                      <a:lnTo>
                        <a:pt x="938" y="284"/>
                      </a:lnTo>
                      <a:lnTo>
                        <a:pt x="938" y="283"/>
                      </a:lnTo>
                      <a:lnTo>
                        <a:pt x="938" y="282"/>
                      </a:lnTo>
                      <a:lnTo>
                        <a:pt x="939" y="280"/>
                      </a:lnTo>
                      <a:lnTo>
                        <a:pt x="939" y="279"/>
                      </a:lnTo>
                      <a:lnTo>
                        <a:pt x="939" y="278"/>
                      </a:lnTo>
                      <a:lnTo>
                        <a:pt x="939" y="279"/>
                      </a:lnTo>
                      <a:lnTo>
                        <a:pt x="940" y="279"/>
                      </a:lnTo>
                      <a:lnTo>
                        <a:pt x="939" y="280"/>
                      </a:lnTo>
                      <a:lnTo>
                        <a:pt x="939" y="281"/>
                      </a:lnTo>
                      <a:lnTo>
                        <a:pt x="939" y="283"/>
                      </a:lnTo>
                      <a:lnTo>
                        <a:pt x="939" y="284"/>
                      </a:lnTo>
                      <a:lnTo>
                        <a:pt x="939" y="285"/>
                      </a:lnTo>
                      <a:lnTo>
                        <a:pt x="938" y="286"/>
                      </a:lnTo>
                      <a:lnTo>
                        <a:pt x="939" y="286"/>
                      </a:lnTo>
                      <a:lnTo>
                        <a:pt x="939" y="285"/>
                      </a:lnTo>
                      <a:lnTo>
                        <a:pt x="940" y="285"/>
                      </a:lnTo>
                      <a:lnTo>
                        <a:pt x="940" y="286"/>
                      </a:lnTo>
                      <a:lnTo>
                        <a:pt x="941" y="286"/>
                      </a:lnTo>
                      <a:lnTo>
                        <a:pt x="940" y="285"/>
                      </a:lnTo>
                      <a:lnTo>
                        <a:pt x="939" y="284"/>
                      </a:lnTo>
                      <a:lnTo>
                        <a:pt x="940" y="284"/>
                      </a:lnTo>
                      <a:lnTo>
                        <a:pt x="940" y="283"/>
                      </a:lnTo>
                      <a:lnTo>
                        <a:pt x="940" y="281"/>
                      </a:lnTo>
                      <a:lnTo>
                        <a:pt x="940" y="280"/>
                      </a:lnTo>
                      <a:lnTo>
                        <a:pt x="940" y="281"/>
                      </a:lnTo>
                      <a:lnTo>
                        <a:pt x="941" y="281"/>
                      </a:lnTo>
                      <a:lnTo>
                        <a:pt x="942" y="280"/>
                      </a:lnTo>
                      <a:lnTo>
                        <a:pt x="943" y="280"/>
                      </a:lnTo>
                      <a:lnTo>
                        <a:pt x="943" y="279"/>
                      </a:lnTo>
                      <a:lnTo>
                        <a:pt x="944" y="279"/>
                      </a:lnTo>
                      <a:lnTo>
                        <a:pt x="945" y="279"/>
                      </a:lnTo>
                      <a:lnTo>
                        <a:pt x="946" y="279"/>
                      </a:lnTo>
                      <a:lnTo>
                        <a:pt x="947" y="279"/>
                      </a:lnTo>
                      <a:lnTo>
                        <a:pt x="947" y="280"/>
                      </a:lnTo>
                      <a:lnTo>
                        <a:pt x="947" y="281"/>
                      </a:lnTo>
                      <a:lnTo>
                        <a:pt x="947" y="282"/>
                      </a:lnTo>
                      <a:lnTo>
                        <a:pt x="947" y="281"/>
                      </a:lnTo>
                      <a:lnTo>
                        <a:pt x="947" y="282"/>
                      </a:lnTo>
                      <a:lnTo>
                        <a:pt x="946" y="282"/>
                      </a:lnTo>
                      <a:lnTo>
                        <a:pt x="946" y="283"/>
                      </a:lnTo>
                      <a:lnTo>
                        <a:pt x="946" y="282"/>
                      </a:lnTo>
                      <a:lnTo>
                        <a:pt x="946" y="283"/>
                      </a:lnTo>
                      <a:lnTo>
                        <a:pt x="946" y="284"/>
                      </a:lnTo>
                      <a:lnTo>
                        <a:pt x="945" y="284"/>
                      </a:lnTo>
                      <a:lnTo>
                        <a:pt x="945" y="285"/>
                      </a:lnTo>
                      <a:lnTo>
                        <a:pt x="946" y="284"/>
                      </a:lnTo>
                      <a:lnTo>
                        <a:pt x="946" y="285"/>
                      </a:lnTo>
                      <a:lnTo>
                        <a:pt x="947" y="285"/>
                      </a:lnTo>
                      <a:lnTo>
                        <a:pt x="947" y="286"/>
                      </a:lnTo>
                      <a:lnTo>
                        <a:pt x="947" y="287"/>
                      </a:lnTo>
                      <a:lnTo>
                        <a:pt x="947" y="288"/>
                      </a:lnTo>
                      <a:lnTo>
                        <a:pt x="948" y="289"/>
                      </a:lnTo>
                      <a:lnTo>
                        <a:pt x="948" y="290"/>
                      </a:lnTo>
                      <a:lnTo>
                        <a:pt x="948" y="291"/>
                      </a:lnTo>
                      <a:lnTo>
                        <a:pt x="947" y="290"/>
                      </a:lnTo>
                      <a:lnTo>
                        <a:pt x="947" y="291"/>
                      </a:lnTo>
                      <a:lnTo>
                        <a:pt x="947" y="292"/>
                      </a:lnTo>
                      <a:lnTo>
                        <a:pt x="948" y="292"/>
                      </a:lnTo>
                      <a:lnTo>
                        <a:pt x="949" y="292"/>
                      </a:lnTo>
                      <a:lnTo>
                        <a:pt x="949" y="291"/>
                      </a:lnTo>
                      <a:lnTo>
                        <a:pt x="950" y="291"/>
                      </a:lnTo>
                      <a:lnTo>
                        <a:pt x="950" y="290"/>
                      </a:lnTo>
                      <a:lnTo>
                        <a:pt x="950" y="289"/>
                      </a:lnTo>
                      <a:lnTo>
                        <a:pt x="950" y="288"/>
                      </a:lnTo>
                      <a:lnTo>
                        <a:pt x="950" y="287"/>
                      </a:lnTo>
                      <a:lnTo>
                        <a:pt x="951" y="287"/>
                      </a:lnTo>
                      <a:lnTo>
                        <a:pt x="952" y="287"/>
                      </a:lnTo>
                      <a:lnTo>
                        <a:pt x="952" y="288"/>
                      </a:lnTo>
                      <a:lnTo>
                        <a:pt x="953" y="287"/>
                      </a:lnTo>
                      <a:lnTo>
                        <a:pt x="952" y="287"/>
                      </a:lnTo>
                      <a:lnTo>
                        <a:pt x="952" y="286"/>
                      </a:lnTo>
                      <a:lnTo>
                        <a:pt x="953" y="286"/>
                      </a:lnTo>
                      <a:lnTo>
                        <a:pt x="952" y="286"/>
                      </a:lnTo>
                      <a:lnTo>
                        <a:pt x="952" y="285"/>
                      </a:lnTo>
                      <a:lnTo>
                        <a:pt x="952" y="284"/>
                      </a:lnTo>
                      <a:lnTo>
                        <a:pt x="953" y="283"/>
                      </a:lnTo>
                      <a:lnTo>
                        <a:pt x="954" y="283"/>
                      </a:lnTo>
                      <a:lnTo>
                        <a:pt x="954" y="284"/>
                      </a:lnTo>
                      <a:lnTo>
                        <a:pt x="954" y="283"/>
                      </a:lnTo>
                      <a:lnTo>
                        <a:pt x="955" y="283"/>
                      </a:lnTo>
                      <a:lnTo>
                        <a:pt x="955" y="282"/>
                      </a:lnTo>
                      <a:lnTo>
                        <a:pt x="954" y="282"/>
                      </a:lnTo>
                      <a:lnTo>
                        <a:pt x="955" y="282"/>
                      </a:lnTo>
                      <a:lnTo>
                        <a:pt x="956" y="282"/>
                      </a:lnTo>
                      <a:lnTo>
                        <a:pt x="957" y="283"/>
                      </a:lnTo>
                      <a:lnTo>
                        <a:pt x="956" y="283"/>
                      </a:lnTo>
                      <a:lnTo>
                        <a:pt x="956" y="284"/>
                      </a:lnTo>
                      <a:lnTo>
                        <a:pt x="957" y="285"/>
                      </a:lnTo>
                      <a:lnTo>
                        <a:pt x="956" y="285"/>
                      </a:lnTo>
                      <a:lnTo>
                        <a:pt x="957" y="285"/>
                      </a:lnTo>
                      <a:lnTo>
                        <a:pt x="957" y="286"/>
                      </a:lnTo>
                      <a:lnTo>
                        <a:pt x="956" y="286"/>
                      </a:lnTo>
                      <a:lnTo>
                        <a:pt x="955" y="286"/>
                      </a:lnTo>
                      <a:lnTo>
                        <a:pt x="954" y="286"/>
                      </a:lnTo>
                      <a:lnTo>
                        <a:pt x="955" y="286"/>
                      </a:lnTo>
                      <a:lnTo>
                        <a:pt x="956" y="286"/>
                      </a:lnTo>
                      <a:lnTo>
                        <a:pt x="956" y="287"/>
                      </a:lnTo>
                      <a:lnTo>
                        <a:pt x="956" y="288"/>
                      </a:lnTo>
                      <a:lnTo>
                        <a:pt x="955" y="288"/>
                      </a:lnTo>
                      <a:lnTo>
                        <a:pt x="954" y="289"/>
                      </a:lnTo>
                      <a:lnTo>
                        <a:pt x="955" y="289"/>
                      </a:lnTo>
                      <a:lnTo>
                        <a:pt x="956" y="289"/>
                      </a:lnTo>
                      <a:lnTo>
                        <a:pt x="956" y="290"/>
                      </a:lnTo>
                      <a:lnTo>
                        <a:pt x="955" y="290"/>
                      </a:lnTo>
                      <a:lnTo>
                        <a:pt x="955" y="291"/>
                      </a:lnTo>
                      <a:lnTo>
                        <a:pt x="955" y="292"/>
                      </a:lnTo>
                      <a:lnTo>
                        <a:pt x="955" y="291"/>
                      </a:lnTo>
                      <a:lnTo>
                        <a:pt x="955" y="290"/>
                      </a:lnTo>
                      <a:lnTo>
                        <a:pt x="956" y="290"/>
                      </a:lnTo>
                      <a:lnTo>
                        <a:pt x="957" y="290"/>
                      </a:lnTo>
                      <a:lnTo>
                        <a:pt x="957" y="289"/>
                      </a:lnTo>
                      <a:lnTo>
                        <a:pt x="958" y="289"/>
                      </a:lnTo>
                      <a:lnTo>
                        <a:pt x="958" y="290"/>
                      </a:lnTo>
                      <a:lnTo>
                        <a:pt x="958" y="291"/>
                      </a:lnTo>
                      <a:lnTo>
                        <a:pt x="958" y="292"/>
                      </a:lnTo>
                      <a:lnTo>
                        <a:pt x="957" y="293"/>
                      </a:lnTo>
                      <a:lnTo>
                        <a:pt x="957" y="294"/>
                      </a:lnTo>
                      <a:lnTo>
                        <a:pt x="957" y="295"/>
                      </a:lnTo>
                      <a:lnTo>
                        <a:pt x="957" y="294"/>
                      </a:lnTo>
                      <a:lnTo>
                        <a:pt x="957" y="293"/>
                      </a:lnTo>
                      <a:lnTo>
                        <a:pt x="958" y="293"/>
                      </a:lnTo>
                      <a:lnTo>
                        <a:pt x="959" y="292"/>
                      </a:lnTo>
                      <a:lnTo>
                        <a:pt x="959" y="293"/>
                      </a:lnTo>
                      <a:lnTo>
                        <a:pt x="960" y="293"/>
                      </a:lnTo>
                      <a:lnTo>
                        <a:pt x="959" y="294"/>
                      </a:lnTo>
                      <a:lnTo>
                        <a:pt x="960" y="295"/>
                      </a:lnTo>
                      <a:lnTo>
                        <a:pt x="959" y="294"/>
                      </a:lnTo>
                      <a:lnTo>
                        <a:pt x="960" y="294"/>
                      </a:lnTo>
                      <a:lnTo>
                        <a:pt x="960" y="293"/>
                      </a:lnTo>
                      <a:lnTo>
                        <a:pt x="960" y="292"/>
                      </a:lnTo>
                      <a:lnTo>
                        <a:pt x="959" y="292"/>
                      </a:lnTo>
                      <a:lnTo>
                        <a:pt x="959" y="291"/>
                      </a:lnTo>
                      <a:lnTo>
                        <a:pt x="959" y="290"/>
                      </a:lnTo>
                      <a:lnTo>
                        <a:pt x="960" y="290"/>
                      </a:lnTo>
                      <a:lnTo>
                        <a:pt x="961" y="290"/>
                      </a:lnTo>
                      <a:lnTo>
                        <a:pt x="961" y="291"/>
                      </a:lnTo>
                      <a:lnTo>
                        <a:pt x="962" y="291"/>
                      </a:lnTo>
                      <a:lnTo>
                        <a:pt x="962" y="290"/>
                      </a:lnTo>
                      <a:lnTo>
                        <a:pt x="961" y="289"/>
                      </a:lnTo>
                      <a:lnTo>
                        <a:pt x="962" y="289"/>
                      </a:lnTo>
                      <a:lnTo>
                        <a:pt x="962" y="288"/>
                      </a:lnTo>
                      <a:lnTo>
                        <a:pt x="962" y="289"/>
                      </a:lnTo>
                      <a:lnTo>
                        <a:pt x="963" y="289"/>
                      </a:lnTo>
                      <a:lnTo>
                        <a:pt x="963" y="290"/>
                      </a:lnTo>
                      <a:lnTo>
                        <a:pt x="963" y="291"/>
                      </a:lnTo>
                      <a:lnTo>
                        <a:pt x="963" y="292"/>
                      </a:lnTo>
                      <a:lnTo>
                        <a:pt x="964" y="292"/>
                      </a:lnTo>
                      <a:lnTo>
                        <a:pt x="963" y="292"/>
                      </a:lnTo>
                      <a:lnTo>
                        <a:pt x="964" y="293"/>
                      </a:lnTo>
                      <a:lnTo>
                        <a:pt x="964" y="294"/>
                      </a:lnTo>
                      <a:lnTo>
                        <a:pt x="964" y="295"/>
                      </a:lnTo>
                      <a:lnTo>
                        <a:pt x="963" y="295"/>
                      </a:lnTo>
                      <a:lnTo>
                        <a:pt x="963" y="296"/>
                      </a:lnTo>
                      <a:lnTo>
                        <a:pt x="964" y="295"/>
                      </a:lnTo>
                      <a:lnTo>
                        <a:pt x="965" y="295"/>
                      </a:lnTo>
                      <a:lnTo>
                        <a:pt x="965" y="294"/>
                      </a:lnTo>
                      <a:lnTo>
                        <a:pt x="964" y="292"/>
                      </a:lnTo>
                      <a:lnTo>
                        <a:pt x="965" y="290"/>
                      </a:lnTo>
                      <a:lnTo>
                        <a:pt x="965" y="289"/>
                      </a:lnTo>
                      <a:lnTo>
                        <a:pt x="966" y="289"/>
                      </a:lnTo>
                      <a:lnTo>
                        <a:pt x="967" y="289"/>
                      </a:lnTo>
                      <a:lnTo>
                        <a:pt x="967" y="290"/>
                      </a:lnTo>
                      <a:lnTo>
                        <a:pt x="968" y="291"/>
                      </a:lnTo>
                      <a:lnTo>
                        <a:pt x="969" y="292"/>
                      </a:lnTo>
                      <a:lnTo>
                        <a:pt x="968" y="292"/>
                      </a:lnTo>
                      <a:lnTo>
                        <a:pt x="969" y="292"/>
                      </a:lnTo>
                      <a:lnTo>
                        <a:pt x="969" y="291"/>
                      </a:lnTo>
                      <a:lnTo>
                        <a:pt x="969" y="292"/>
                      </a:lnTo>
                      <a:lnTo>
                        <a:pt x="969" y="291"/>
                      </a:lnTo>
                      <a:lnTo>
                        <a:pt x="968" y="291"/>
                      </a:lnTo>
                      <a:lnTo>
                        <a:pt x="969" y="290"/>
                      </a:lnTo>
                      <a:lnTo>
                        <a:pt x="968" y="290"/>
                      </a:lnTo>
                      <a:lnTo>
                        <a:pt x="968" y="289"/>
                      </a:lnTo>
                      <a:lnTo>
                        <a:pt x="968" y="288"/>
                      </a:lnTo>
                      <a:lnTo>
                        <a:pt x="969" y="288"/>
                      </a:lnTo>
                      <a:lnTo>
                        <a:pt x="969" y="289"/>
                      </a:lnTo>
                      <a:lnTo>
                        <a:pt x="970" y="289"/>
                      </a:lnTo>
                      <a:lnTo>
                        <a:pt x="970" y="288"/>
                      </a:lnTo>
                      <a:lnTo>
                        <a:pt x="969" y="288"/>
                      </a:lnTo>
                      <a:lnTo>
                        <a:pt x="969" y="287"/>
                      </a:lnTo>
                      <a:lnTo>
                        <a:pt x="970" y="287"/>
                      </a:lnTo>
                      <a:lnTo>
                        <a:pt x="970" y="286"/>
                      </a:lnTo>
                      <a:lnTo>
                        <a:pt x="971" y="286"/>
                      </a:lnTo>
                      <a:lnTo>
                        <a:pt x="972" y="287"/>
                      </a:lnTo>
                      <a:lnTo>
                        <a:pt x="971" y="288"/>
                      </a:lnTo>
                      <a:lnTo>
                        <a:pt x="971" y="287"/>
                      </a:lnTo>
                      <a:lnTo>
                        <a:pt x="971" y="288"/>
                      </a:lnTo>
                      <a:lnTo>
                        <a:pt x="972" y="288"/>
                      </a:lnTo>
                      <a:lnTo>
                        <a:pt x="973" y="289"/>
                      </a:lnTo>
                      <a:lnTo>
                        <a:pt x="974" y="290"/>
                      </a:lnTo>
                      <a:lnTo>
                        <a:pt x="973" y="290"/>
                      </a:lnTo>
                      <a:lnTo>
                        <a:pt x="974" y="290"/>
                      </a:lnTo>
                      <a:lnTo>
                        <a:pt x="974" y="291"/>
                      </a:lnTo>
                      <a:lnTo>
                        <a:pt x="974" y="292"/>
                      </a:lnTo>
                      <a:lnTo>
                        <a:pt x="973" y="292"/>
                      </a:lnTo>
                      <a:lnTo>
                        <a:pt x="973" y="291"/>
                      </a:lnTo>
                      <a:lnTo>
                        <a:pt x="972" y="291"/>
                      </a:lnTo>
                      <a:lnTo>
                        <a:pt x="972" y="292"/>
                      </a:lnTo>
                      <a:lnTo>
                        <a:pt x="973" y="292"/>
                      </a:lnTo>
                      <a:lnTo>
                        <a:pt x="972" y="293"/>
                      </a:lnTo>
                      <a:lnTo>
                        <a:pt x="973" y="293"/>
                      </a:lnTo>
                      <a:lnTo>
                        <a:pt x="972" y="293"/>
                      </a:lnTo>
                      <a:lnTo>
                        <a:pt x="971" y="293"/>
                      </a:lnTo>
                      <a:lnTo>
                        <a:pt x="972" y="293"/>
                      </a:lnTo>
                      <a:lnTo>
                        <a:pt x="972" y="294"/>
                      </a:lnTo>
                      <a:lnTo>
                        <a:pt x="972" y="295"/>
                      </a:lnTo>
                      <a:lnTo>
                        <a:pt x="971" y="295"/>
                      </a:lnTo>
                      <a:lnTo>
                        <a:pt x="970" y="295"/>
                      </a:lnTo>
                      <a:lnTo>
                        <a:pt x="971" y="295"/>
                      </a:lnTo>
                      <a:lnTo>
                        <a:pt x="971" y="296"/>
                      </a:lnTo>
                      <a:lnTo>
                        <a:pt x="972" y="296"/>
                      </a:lnTo>
                      <a:lnTo>
                        <a:pt x="972" y="297"/>
                      </a:lnTo>
                      <a:lnTo>
                        <a:pt x="972" y="298"/>
                      </a:lnTo>
                      <a:lnTo>
                        <a:pt x="971" y="298"/>
                      </a:lnTo>
                      <a:lnTo>
                        <a:pt x="971" y="299"/>
                      </a:lnTo>
                      <a:lnTo>
                        <a:pt x="970" y="299"/>
                      </a:lnTo>
                      <a:lnTo>
                        <a:pt x="969" y="298"/>
                      </a:lnTo>
                      <a:lnTo>
                        <a:pt x="969" y="299"/>
                      </a:lnTo>
                      <a:lnTo>
                        <a:pt x="968" y="299"/>
                      </a:lnTo>
                      <a:lnTo>
                        <a:pt x="968" y="300"/>
                      </a:lnTo>
                      <a:lnTo>
                        <a:pt x="967" y="300"/>
                      </a:lnTo>
                      <a:lnTo>
                        <a:pt x="969" y="301"/>
                      </a:lnTo>
                      <a:lnTo>
                        <a:pt x="969" y="300"/>
                      </a:lnTo>
                      <a:lnTo>
                        <a:pt x="969" y="301"/>
                      </a:lnTo>
                      <a:lnTo>
                        <a:pt x="970" y="300"/>
                      </a:lnTo>
                      <a:lnTo>
                        <a:pt x="971" y="300"/>
                      </a:lnTo>
                      <a:lnTo>
                        <a:pt x="970" y="300"/>
                      </a:lnTo>
                      <a:lnTo>
                        <a:pt x="970" y="301"/>
                      </a:lnTo>
                      <a:lnTo>
                        <a:pt x="971" y="301"/>
                      </a:lnTo>
                      <a:lnTo>
                        <a:pt x="972" y="300"/>
                      </a:lnTo>
                      <a:lnTo>
                        <a:pt x="973" y="300"/>
                      </a:lnTo>
                      <a:lnTo>
                        <a:pt x="974" y="300"/>
                      </a:lnTo>
                      <a:lnTo>
                        <a:pt x="975" y="301"/>
                      </a:lnTo>
                      <a:lnTo>
                        <a:pt x="976" y="302"/>
                      </a:lnTo>
                      <a:lnTo>
                        <a:pt x="976" y="301"/>
                      </a:lnTo>
                      <a:lnTo>
                        <a:pt x="977" y="300"/>
                      </a:lnTo>
                      <a:lnTo>
                        <a:pt x="977" y="299"/>
                      </a:lnTo>
                      <a:lnTo>
                        <a:pt x="978" y="298"/>
                      </a:lnTo>
                      <a:lnTo>
                        <a:pt x="978" y="297"/>
                      </a:lnTo>
                      <a:lnTo>
                        <a:pt x="977" y="297"/>
                      </a:lnTo>
                      <a:lnTo>
                        <a:pt x="978" y="296"/>
                      </a:lnTo>
                      <a:lnTo>
                        <a:pt x="979" y="296"/>
                      </a:lnTo>
                      <a:lnTo>
                        <a:pt x="979" y="297"/>
                      </a:lnTo>
                      <a:lnTo>
                        <a:pt x="979" y="298"/>
                      </a:lnTo>
                      <a:lnTo>
                        <a:pt x="979" y="299"/>
                      </a:lnTo>
                      <a:lnTo>
                        <a:pt x="979" y="300"/>
                      </a:lnTo>
                      <a:lnTo>
                        <a:pt x="979" y="301"/>
                      </a:lnTo>
                      <a:lnTo>
                        <a:pt x="979" y="302"/>
                      </a:lnTo>
                      <a:lnTo>
                        <a:pt x="979" y="301"/>
                      </a:lnTo>
                      <a:lnTo>
                        <a:pt x="980" y="300"/>
                      </a:lnTo>
                      <a:lnTo>
                        <a:pt x="979" y="300"/>
                      </a:lnTo>
                      <a:lnTo>
                        <a:pt x="980" y="300"/>
                      </a:lnTo>
                      <a:lnTo>
                        <a:pt x="981" y="299"/>
                      </a:lnTo>
                      <a:lnTo>
                        <a:pt x="980" y="299"/>
                      </a:lnTo>
                      <a:lnTo>
                        <a:pt x="980" y="298"/>
                      </a:lnTo>
                      <a:lnTo>
                        <a:pt x="981" y="297"/>
                      </a:lnTo>
                      <a:lnTo>
                        <a:pt x="981" y="298"/>
                      </a:lnTo>
                      <a:lnTo>
                        <a:pt x="981" y="297"/>
                      </a:lnTo>
                      <a:lnTo>
                        <a:pt x="981" y="296"/>
                      </a:lnTo>
                      <a:lnTo>
                        <a:pt x="982" y="296"/>
                      </a:lnTo>
                      <a:lnTo>
                        <a:pt x="982" y="295"/>
                      </a:lnTo>
                      <a:lnTo>
                        <a:pt x="982" y="294"/>
                      </a:lnTo>
                      <a:lnTo>
                        <a:pt x="983" y="294"/>
                      </a:lnTo>
                      <a:lnTo>
                        <a:pt x="984" y="294"/>
                      </a:lnTo>
                      <a:lnTo>
                        <a:pt x="984" y="295"/>
                      </a:lnTo>
                      <a:lnTo>
                        <a:pt x="985" y="295"/>
                      </a:lnTo>
                      <a:lnTo>
                        <a:pt x="985" y="296"/>
                      </a:lnTo>
                      <a:lnTo>
                        <a:pt x="985" y="295"/>
                      </a:lnTo>
                      <a:lnTo>
                        <a:pt x="986" y="295"/>
                      </a:lnTo>
                      <a:lnTo>
                        <a:pt x="986" y="294"/>
                      </a:lnTo>
                      <a:lnTo>
                        <a:pt x="987" y="294"/>
                      </a:lnTo>
                      <a:lnTo>
                        <a:pt x="987" y="293"/>
                      </a:lnTo>
                      <a:lnTo>
                        <a:pt x="988" y="293"/>
                      </a:lnTo>
                      <a:lnTo>
                        <a:pt x="989" y="294"/>
                      </a:lnTo>
                      <a:lnTo>
                        <a:pt x="989" y="295"/>
                      </a:lnTo>
                      <a:lnTo>
                        <a:pt x="989" y="296"/>
                      </a:lnTo>
                      <a:lnTo>
                        <a:pt x="988" y="296"/>
                      </a:lnTo>
                      <a:lnTo>
                        <a:pt x="987" y="297"/>
                      </a:lnTo>
                      <a:lnTo>
                        <a:pt x="986" y="296"/>
                      </a:lnTo>
                      <a:lnTo>
                        <a:pt x="987" y="296"/>
                      </a:lnTo>
                      <a:lnTo>
                        <a:pt x="986" y="296"/>
                      </a:lnTo>
                      <a:lnTo>
                        <a:pt x="985" y="297"/>
                      </a:lnTo>
                      <a:lnTo>
                        <a:pt x="985" y="298"/>
                      </a:lnTo>
                      <a:lnTo>
                        <a:pt x="984" y="298"/>
                      </a:lnTo>
                      <a:lnTo>
                        <a:pt x="984" y="299"/>
                      </a:lnTo>
                      <a:lnTo>
                        <a:pt x="984" y="298"/>
                      </a:lnTo>
                      <a:lnTo>
                        <a:pt x="985" y="299"/>
                      </a:lnTo>
                      <a:lnTo>
                        <a:pt x="984" y="299"/>
                      </a:lnTo>
                      <a:lnTo>
                        <a:pt x="985" y="299"/>
                      </a:lnTo>
                      <a:lnTo>
                        <a:pt x="985" y="300"/>
                      </a:lnTo>
                      <a:lnTo>
                        <a:pt x="984" y="300"/>
                      </a:lnTo>
                      <a:lnTo>
                        <a:pt x="984" y="301"/>
                      </a:lnTo>
                      <a:lnTo>
                        <a:pt x="983" y="301"/>
                      </a:lnTo>
                      <a:lnTo>
                        <a:pt x="982" y="302"/>
                      </a:lnTo>
                      <a:lnTo>
                        <a:pt x="983" y="302"/>
                      </a:lnTo>
                      <a:lnTo>
                        <a:pt x="985" y="302"/>
                      </a:lnTo>
                      <a:lnTo>
                        <a:pt x="985" y="303"/>
                      </a:lnTo>
                      <a:lnTo>
                        <a:pt x="985" y="304"/>
                      </a:lnTo>
                      <a:lnTo>
                        <a:pt x="984" y="304"/>
                      </a:lnTo>
                      <a:lnTo>
                        <a:pt x="983" y="304"/>
                      </a:lnTo>
                      <a:lnTo>
                        <a:pt x="984" y="305"/>
                      </a:lnTo>
                      <a:lnTo>
                        <a:pt x="984" y="306"/>
                      </a:lnTo>
                      <a:lnTo>
                        <a:pt x="984" y="307"/>
                      </a:lnTo>
                      <a:lnTo>
                        <a:pt x="984" y="308"/>
                      </a:lnTo>
                      <a:lnTo>
                        <a:pt x="985" y="308"/>
                      </a:lnTo>
                      <a:lnTo>
                        <a:pt x="984" y="307"/>
                      </a:lnTo>
                      <a:lnTo>
                        <a:pt x="985" y="307"/>
                      </a:lnTo>
                      <a:lnTo>
                        <a:pt x="985" y="306"/>
                      </a:lnTo>
                      <a:lnTo>
                        <a:pt x="986" y="306"/>
                      </a:lnTo>
                      <a:lnTo>
                        <a:pt x="985" y="306"/>
                      </a:lnTo>
                      <a:lnTo>
                        <a:pt x="985" y="305"/>
                      </a:lnTo>
                      <a:lnTo>
                        <a:pt x="986" y="305"/>
                      </a:lnTo>
                      <a:lnTo>
                        <a:pt x="987" y="306"/>
                      </a:lnTo>
                      <a:lnTo>
                        <a:pt x="987" y="305"/>
                      </a:lnTo>
                      <a:lnTo>
                        <a:pt x="988" y="305"/>
                      </a:lnTo>
                      <a:lnTo>
                        <a:pt x="989" y="306"/>
                      </a:lnTo>
                      <a:lnTo>
                        <a:pt x="989" y="307"/>
                      </a:lnTo>
                      <a:lnTo>
                        <a:pt x="989" y="308"/>
                      </a:lnTo>
                      <a:lnTo>
                        <a:pt x="988" y="308"/>
                      </a:lnTo>
                      <a:lnTo>
                        <a:pt x="988" y="309"/>
                      </a:lnTo>
                      <a:lnTo>
                        <a:pt x="988" y="308"/>
                      </a:lnTo>
                      <a:lnTo>
                        <a:pt x="989" y="309"/>
                      </a:lnTo>
                      <a:lnTo>
                        <a:pt x="989" y="308"/>
                      </a:lnTo>
                      <a:lnTo>
                        <a:pt x="989" y="307"/>
                      </a:lnTo>
                      <a:lnTo>
                        <a:pt x="989" y="306"/>
                      </a:lnTo>
                      <a:lnTo>
                        <a:pt x="989" y="305"/>
                      </a:lnTo>
                      <a:lnTo>
                        <a:pt x="988" y="305"/>
                      </a:lnTo>
                      <a:lnTo>
                        <a:pt x="989" y="305"/>
                      </a:lnTo>
                      <a:lnTo>
                        <a:pt x="989" y="304"/>
                      </a:lnTo>
                      <a:lnTo>
                        <a:pt x="990" y="303"/>
                      </a:lnTo>
                      <a:lnTo>
                        <a:pt x="990" y="304"/>
                      </a:lnTo>
                      <a:lnTo>
                        <a:pt x="991" y="303"/>
                      </a:lnTo>
                      <a:lnTo>
                        <a:pt x="991" y="306"/>
                      </a:lnTo>
                      <a:lnTo>
                        <a:pt x="991" y="307"/>
                      </a:lnTo>
                      <a:lnTo>
                        <a:pt x="992" y="307"/>
                      </a:lnTo>
                      <a:lnTo>
                        <a:pt x="992" y="308"/>
                      </a:lnTo>
                      <a:lnTo>
                        <a:pt x="992" y="307"/>
                      </a:lnTo>
                      <a:lnTo>
                        <a:pt x="992" y="306"/>
                      </a:lnTo>
                      <a:lnTo>
                        <a:pt x="993" y="305"/>
                      </a:lnTo>
                      <a:lnTo>
                        <a:pt x="994" y="304"/>
                      </a:lnTo>
                      <a:lnTo>
                        <a:pt x="994" y="305"/>
                      </a:lnTo>
                      <a:lnTo>
                        <a:pt x="995" y="305"/>
                      </a:lnTo>
                      <a:lnTo>
                        <a:pt x="995" y="306"/>
                      </a:lnTo>
                      <a:lnTo>
                        <a:pt x="995" y="308"/>
                      </a:lnTo>
                      <a:lnTo>
                        <a:pt x="994" y="309"/>
                      </a:lnTo>
                      <a:lnTo>
                        <a:pt x="994" y="310"/>
                      </a:lnTo>
                      <a:lnTo>
                        <a:pt x="995" y="310"/>
                      </a:lnTo>
                      <a:lnTo>
                        <a:pt x="996" y="310"/>
                      </a:lnTo>
                      <a:lnTo>
                        <a:pt x="997" y="310"/>
                      </a:lnTo>
                      <a:lnTo>
                        <a:pt x="997" y="311"/>
                      </a:lnTo>
                      <a:lnTo>
                        <a:pt x="998" y="311"/>
                      </a:lnTo>
                      <a:lnTo>
                        <a:pt x="997" y="311"/>
                      </a:lnTo>
                      <a:lnTo>
                        <a:pt x="997" y="310"/>
                      </a:lnTo>
                      <a:lnTo>
                        <a:pt x="996" y="310"/>
                      </a:lnTo>
                      <a:lnTo>
                        <a:pt x="995" y="310"/>
                      </a:lnTo>
                      <a:lnTo>
                        <a:pt x="995" y="309"/>
                      </a:lnTo>
                      <a:lnTo>
                        <a:pt x="996" y="309"/>
                      </a:lnTo>
                      <a:lnTo>
                        <a:pt x="996" y="308"/>
                      </a:lnTo>
                      <a:lnTo>
                        <a:pt x="996" y="306"/>
                      </a:lnTo>
                      <a:lnTo>
                        <a:pt x="997" y="306"/>
                      </a:lnTo>
                      <a:lnTo>
                        <a:pt x="998" y="306"/>
                      </a:lnTo>
                      <a:lnTo>
                        <a:pt x="998" y="307"/>
                      </a:lnTo>
                      <a:lnTo>
                        <a:pt x="998" y="308"/>
                      </a:lnTo>
                      <a:lnTo>
                        <a:pt x="998" y="309"/>
                      </a:lnTo>
                      <a:lnTo>
                        <a:pt x="999" y="308"/>
                      </a:lnTo>
                      <a:lnTo>
                        <a:pt x="998" y="308"/>
                      </a:lnTo>
                      <a:lnTo>
                        <a:pt x="999" y="308"/>
                      </a:lnTo>
                      <a:lnTo>
                        <a:pt x="999" y="307"/>
                      </a:lnTo>
                      <a:lnTo>
                        <a:pt x="998" y="306"/>
                      </a:lnTo>
                      <a:lnTo>
                        <a:pt x="997" y="305"/>
                      </a:lnTo>
                      <a:lnTo>
                        <a:pt x="998" y="305"/>
                      </a:lnTo>
                      <a:lnTo>
                        <a:pt x="998" y="304"/>
                      </a:lnTo>
                      <a:lnTo>
                        <a:pt x="999" y="305"/>
                      </a:lnTo>
                      <a:lnTo>
                        <a:pt x="1000" y="304"/>
                      </a:lnTo>
                      <a:lnTo>
                        <a:pt x="1001" y="305"/>
                      </a:lnTo>
                      <a:lnTo>
                        <a:pt x="1001" y="304"/>
                      </a:lnTo>
                      <a:lnTo>
                        <a:pt x="1000" y="304"/>
                      </a:lnTo>
                      <a:lnTo>
                        <a:pt x="999" y="303"/>
                      </a:lnTo>
                      <a:lnTo>
                        <a:pt x="1000" y="302"/>
                      </a:lnTo>
                      <a:lnTo>
                        <a:pt x="1001" y="301"/>
                      </a:lnTo>
                      <a:lnTo>
                        <a:pt x="1001" y="300"/>
                      </a:lnTo>
                      <a:lnTo>
                        <a:pt x="1001" y="301"/>
                      </a:lnTo>
                      <a:lnTo>
                        <a:pt x="1001" y="300"/>
                      </a:lnTo>
                      <a:lnTo>
                        <a:pt x="1002" y="301"/>
                      </a:lnTo>
                      <a:lnTo>
                        <a:pt x="1002" y="300"/>
                      </a:lnTo>
                      <a:lnTo>
                        <a:pt x="1003" y="300"/>
                      </a:lnTo>
                      <a:lnTo>
                        <a:pt x="1002" y="299"/>
                      </a:lnTo>
                      <a:lnTo>
                        <a:pt x="1002" y="300"/>
                      </a:lnTo>
                      <a:lnTo>
                        <a:pt x="1001" y="300"/>
                      </a:lnTo>
                      <a:lnTo>
                        <a:pt x="1001" y="299"/>
                      </a:lnTo>
                      <a:lnTo>
                        <a:pt x="1002" y="298"/>
                      </a:lnTo>
                      <a:lnTo>
                        <a:pt x="1003" y="298"/>
                      </a:lnTo>
                      <a:lnTo>
                        <a:pt x="1004" y="298"/>
                      </a:lnTo>
                      <a:lnTo>
                        <a:pt x="1005" y="297"/>
                      </a:lnTo>
                      <a:lnTo>
                        <a:pt x="1005" y="296"/>
                      </a:lnTo>
                      <a:lnTo>
                        <a:pt x="1006" y="296"/>
                      </a:lnTo>
                      <a:lnTo>
                        <a:pt x="1007" y="297"/>
                      </a:lnTo>
                      <a:lnTo>
                        <a:pt x="1007" y="298"/>
                      </a:lnTo>
                      <a:lnTo>
                        <a:pt x="1007" y="299"/>
                      </a:lnTo>
                      <a:lnTo>
                        <a:pt x="1007" y="300"/>
                      </a:lnTo>
                      <a:lnTo>
                        <a:pt x="1006" y="300"/>
                      </a:lnTo>
                      <a:lnTo>
                        <a:pt x="1005" y="300"/>
                      </a:lnTo>
                      <a:lnTo>
                        <a:pt x="1005" y="301"/>
                      </a:lnTo>
                      <a:lnTo>
                        <a:pt x="1004" y="301"/>
                      </a:lnTo>
                      <a:lnTo>
                        <a:pt x="1005" y="302"/>
                      </a:lnTo>
                      <a:lnTo>
                        <a:pt x="1005" y="301"/>
                      </a:lnTo>
                      <a:lnTo>
                        <a:pt x="1006" y="301"/>
                      </a:lnTo>
                      <a:lnTo>
                        <a:pt x="1006" y="302"/>
                      </a:lnTo>
                      <a:lnTo>
                        <a:pt x="1006" y="303"/>
                      </a:lnTo>
                      <a:lnTo>
                        <a:pt x="1005" y="303"/>
                      </a:lnTo>
                      <a:lnTo>
                        <a:pt x="1004" y="303"/>
                      </a:lnTo>
                      <a:lnTo>
                        <a:pt x="1004" y="304"/>
                      </a:lnTo>
                      <a:lnTo>
                        <a:pt x="1003" y="304"/>
                      </a:lnTo>
                      <a:lnTo>
                        <a:pt x="1002" y="305"/>
                      </a:lnTo>
                      <a:lnTo>
                        <a:pt x="1003" y="305"/>
                      </a:lnTo>
                      <a:lnTo>
                        <a:pt x="1004" y="304"/>
                      </a:lnTo>
                      <a:lnTo>
                        <a:pt x="1005" y="304"/>
                      </a:lnTo>
                      <a:lnTo>
                        <a:pt x="1004" y="305"/>
                      </a:lnTo>
                      <a:lnTo>
                        <a:pt x="1005" y="306"/>
                      </a:lnTo>
                      <a:lnTo>
                        <a:pt x="1004" y="307"/>
                      </a:lnTo>
                      <a:lnTo>
                        <a:pt x="1005" y="307"/>
                      </a:lnTo>
                      <a:lnTo>
                        <a:pt x="1005" y="308"/>
                      </a:lnTo>
                      <a:lnTo>
                        <a:pt x="1005" y="309"/>
                      </a:lnTo>
                      <a:lnTo>
                        <a:pt x="1005" y="310"/>
                      </a:lnTo>
                      <a:lnTo>
                        <a:pt x="1004" y="310"/>
                      </a:lnTo>
                      <a:lnTo>
                        <a:pt x="1003" y="312"/>
                      </a:lnTo>
                      <a:lnTo>
                        <a:pt x="1002" y="313"/>
                      </a:lnTo>
                      <a:lnTo>
                        <a:pt x="1001" y="315"/>
                      </a:lnTo>
                      <a:lnTo>
                        <a:pt x="1001" y="316"/>
                      </a:lnTo>
                      <a:lnTo>
                        <a:pt x="1000" y="316"/>
                      </a:lnTo>
                      <a:lnTo>
                        <a:pt x="1000" y="317"/>
                      </a:lnTo>
                      <a:lnTo>
                        <a:pt x="999" y="318"/>
                      </a:lnTo>
                      <a:lnTo>
                        <a:pt x="1000" y="318"/>
                      </a:lnTo>
                      <a:lnTo>
                        <a:pt x="1000" y="317"/>
                      </a:lnTo>
                      <a:lnTo>
                        <a:pt x="1002" y="317"/>
                      </a:lnTo>
                      <a:lnTo>
                        <a:pt x="1002" y="316"/>
                      </a:lnTo>
                      <a:lnTo>
                        <a:pt x="1002" y="315"/>
                      </a:lnTo>
                      <a:lnTo>
                        <a:pt x="1002" y="314"/>
                      </a:lnTo>
                      <a:lnTo>
                        <a:pt x="1003" y="313"/>
                      </a:lnTo>
                      <a:lnTo>
                        <a:pt x="1004" y="312"/>
                      </a:lnTo>
                      <a:lnTo>
                        <a:pt x="1005" y="311"/>
                      </a:lnTo>
                      <a:lnTo>
                        <a:pt x="1006" y="311"/>
                      </a:lnTo>
                      <a:lnTo>
                        <a:pt x="1006" y="310"/>
                      </a:lnTo>
                      <a:lnTo>
                        <a:pt x="1007" y="310"/>
                      </a:lnTo>
                      <a:lnTo>
                        <a:pt x="1007" y="309"/>
                      </a:lnTo>
                      <a:lnTo>
                        <a:pt x="1007" y="307"/>
                      </a:lnTo>
                      <a:lnTo>
                        <a:pt x="1007" y="305"/>
                      </a:lnTo>
                      <a:lnTo>
                        <a:pt x="1008" y="305"/>
                      </a:lnTo>
                      <a:lnTo>
                        <a:pt x="1009" y="305"/>
                      </a:lnTo>
                      <a:lnTo>
                        <a:pt x="1009" y="306"/>
                      </a:lnTo>
                      <a:lnTo>
                        <a:pt x="1009" y="307"/>
                      </a:lnTo>
                      <a:lnTo>
                        <a:pt x="1009" y="309"/>
                      </a:lnTo>
                      <a:lnTo>
                        <a:pt x="1009" y="310"/>
                      </a:lnTo>
                      <a:lnTo>
                        <a:pt x="1008" y="311"/>
                      </a:lnTo>
                      <a:lnTo>
                        <a:pt x="1008" y="312"/>
                      </a:lnTo>
                      <a:lnTo>
                        <a:pt x="1007" y="313"/>
                      </a:lnTo>
                      <a:lnTo>
                        <a:pt x="1007" y="314"/>
                      </a:lnTo>
                      <a:lnTo>
                        <a:pt x="1006" y="315"/>
                      </a:lnTo>
                      <a:lnTo>
                        <a:pt x="1005" y="315"/>
                      </a:lnTo>
                      <a:lnTo>
                        <a:pt x="1006" y="316"/>
                      </a:lnTo>
                      <a:lnTo>
                        <a:pt x="1006" y="315"/>
                      </a:lnTo>
                      <a:lnTo>
                        <a:pt x="1007" y="315"/>
                      </a:lnTo>
                      <a:lnTo>
                        <a:pt x="1008" y="317"/>
                      </a:lnTo>
                      <a:lnTo>
                        <a:pt x="1008" y="318"/>
                      </a:lnTo>
                      <a:lnTo>
                        <a:pt x="1008" y="317"/>
                      </a:lnTo>
                      <a:lnTo>
                        <a:pt x="1007" y="315"/>
                      </a:lnTo>
                      <a:lnTo>
                        <a:pt x="1007" y="314"/>
                      </a:lnTo>
                      <a:lnTo>
                        <a:pt x="1008" y="314"/>
                      </a:lnTo>
                      <a:lnTo>
                        <a:pt x="1008" y="313"/>
                      </a:lnTo>
                      <a:lnTo>
                        <a:pt x="1008" y="312"/>
                      </a:lnTo>
                      <a:lnTo>
                        <a:pt x="1009" y="312"/>
                      </a:lnTo>
                      <a:lnTo>
                        <a:pt x="1009" y="313"/>
                      </a:lnTo>
                      <a:lnTo>
                        <a:pt x="1010" y="315"/>
                      </a:lnTo>
                      <a:lnTo>
                        <a:pt x="1009" y="316"/>
                      </a:lnTo>
                      <a:lnTo>
                        <a:pt x="1010" y="316"/>
                      </a:lnTo>
                      <a:lnTo>
                        <a:pt x="1010" y="315"/>
                      </a:lnTo>
                      <a:lnTo>
                        <a:pt x="1010" y="314"/>
                      </a:lnTo>
                      <a:lnTo>
                        <a:pt x="1010" y="313"/>
                      </a:lnTo>
                      <a:lnTo>
                        <a:pt x="1010" y="312"/>
                      </a:lnTo>
                      <a:lnTo>
                        <a:pt x="1009" y="312"/>
                      </a:lnTo>
                      <a:lnTo>
                        <a:pt x="1010" y="311"/>
                      </a:lnTo>
                      <a:lnTo>
                        <a:pt x="1010" y="310"/>
                      </a:lnTo>
                      <a:lnTo>
                        <a:pt x="1011" y="310"/>
                      </a:lnTo>
                      <a:lnTo>
                        <a:pt x="1013" y="309"/>
                      </a:lnTo>
                      <a:lnTo>
                        <a:pt x="1014" y="309"/>
                      </a:lnTo>
                      <a:lnTo>
                        <a:pt x="1014" y="308"/>
                      </a:lnTo>
                      <a:lnTo>
                        <a:pt x="1015" y="307"/>
                      </a:lnTo>
                      <a:lnTo>
                        <a:pt x="1016" y="307"/>
                      </a:lnTo>
                      <a:lnTo>
                        <a:pt x="1016" y="308"/>
                      </a:lnTo>
                      <a:lnTo>
                        <a:pt x="1016" y="309"/>
                      </a:lnTo>
                      <a:lnTo>
                        <a:pt x="1015" y="309"/>
                      </a:lnTo>
                      <a:lnTo>
                        <a:pt x="1014" y="309"/>
                      </a:lnTo>
                      <a:lnTo>
                        <a:pt x="1014" y="310"/>
                      </a:lnTo>
                      <a:lnTo>
                        <a:pt x="1014" y="311"/>
                      </a:lnTo>
                      <a:lnTo>
                        <a:pt x="1014" y="312"/>
                      </a:lnTo>
                      <a:lnTo>
                        <a:pt x="1014" y="313"/>
                      </a:lnTo>
                      <a:lnTo>
                        <a:pt x="1015" y="313"/>
                      </a:lnTo>
                      <a:lnTo>
                        <a:pt x="1016" y="314"/>
                      </a:lnTo>
                      <a:lnTo>
                        <a:pt x="1016" y="315"/>
                      </a:lnTo>
                      <a:lnTo>
                        <a:pt x="1014" y="317"/>
                      </a:lnTo>
                      <a:lnTo>
                        <a:pt x="1014" y="318"/>
                      </a:lnTo>
                      <a:lnTo>
                        <a:pt x="1014" y="319"/>
                      </a:lnTo>
                      <a:lnTo>
                        <a:pt x="1013" y="320"/>
                      </a:lnTo>
                      <a:lnTo>
                        <a:pt x="1013" y="321"/>
                      </a:lnTo>
                      <a:lnTo>
                        <a:pt x="1011" y="321"/>
                      </a:lnTo>
                      <a:lnTo>
                        <a:pt x="1010" y="322"/>
                      </a:lnTo>
                      <a:lnTo>
                        <a:pt x="1010" y="323"/>
                      </a:lnTo>
                      <a:lnTo>
                        <a:pt x="1010" y="324"/>
                      </a:lnTo>
                      <a:lnTo>
                        <a:pt x="1010" y="325"/>
                      </a:lnTo>
                      <a:lnTo>
                        <a:pt x="1009" y="325"/>
                      </a:lnTo>
                      <a:lnTo>
                        <a:pt x="1009" y="326"/>
                      </a:lnTo>
                      <a:lnTo>
                        <a:pt x="1009" y="328"/>
                      </a:lnTo>
                      <a:lnTo>
                        <a:pt x="1010" y="328"/>
                      </a:lnTo>
                      <a:lnTo>
                        <a:pt x="1011" y="329"/>
                      </a:lnTo>
                      <a:lnTo>
                        <a:pt x="1011" y="330"/>
                      </a:lnTo>
                      <a:lnTo>
                        <a:pt x="1012" y="331"/>
                      </a:lnTo>
                      <a:lnTo>
                        <a:pt x="1012" y="330"/>
                      </a:lnTo>
                      <a:lnTo>
                        <a:pt x="1013" y="331"/>
                      </a:lnTo>
                      <a:lnTo>
                        <a:pt x="1012" y="332"/>
                      </a:lnTo>
                      <a:lnTo>
                        <a:pt x="1012" y="333"/>
                      </a:lnTo>
                      <a:lnTo>
                        <a:pt x="1012" y="334"/>
                      </a:lnTo>
                      <a:lnTo>
                        <a:pt x="1011" y="334"/>
                      </a:lnTo>
                      <a:lnTo>
                        <a:pt x="1011" y="335"/>
                      </a:lnTo>
                      <a:lnTo>
                        <a:pt x="1011" y="336"/>
                      </a:lnTo>
                      <a:lnTo>
                        <a:pt x="1010" y="337"/>
                      </a:lnTo>
                      <a:lnTo>
                        <a:pt x="1009" y="337"/>
                      </a:lnTo>
                      <a:lnTo>
                        <a:pt x="1009" y="338"/>
                      </a:lnTo>
                      <a:lnTo>
                        <a:pt x="1010" y="339"/>
                      </a:lnTo>
                      <a:lnTo>
                        <a:pt x="1009" y="340"/>
                      </a:lnTo>
                      <a:lnTo>
                        <a:pt x="1007" y="341"/>
                      </a:lnTo>
                      <a:lnTo>
                        <a:pt x="1007" y="342"/>
                      </a:lnTo>
                      <a:lnTo>
                        <a:pt x="1008" y="342"/>
                      </a:lnTo>
                      <a:lnTo>
                        <a:pt x="1008" y="343"/>
                      </a:lnTo>
                      <a:lnTo>
                        <a:pt x="1009" y="344"/>
                      </a:lnTo>
                      <a:lnTo>
                        <a:pt x="1009" y="345"/>
                      </a:lnTo>
                      <a:lnTo>
                        <a:pt x="1010" y="346"/>
                      </a:lnTo>
                      <a:lnTo>
                        <a:pt x="1010" y="347"/>
                      </a:lnTo>
                      <a:lnTo>
                        <a:pt x="1010" y="349"/>
                      </a:lnTo>
                      <a:lnTo>
                        <a:pt x="1010" y="350"/>
                      </a:lnTo>
                      <a:lnTo>
                        <a:pt x="1009" y="351"/>
                      </a:lnTo>
                      <a:lnTo>
                        <a:pt x="1008" y="351"/>
                      </a:lnTo>
                      <a:lnTo>
                        <a:pt x="1009" y="351"/>
                      </a:lnTo>
                      <a:lnTo>
                        <a:pt x="1009" y="352"/>
                      </a:lnTo>
                      <a:lnTo>
                        <a:pt x="1008" y="353"/>
                      </a:lnTo>
                      <a:lnTo>
                        <a:pt x="1008" y="355"/>
                      </a:lnTo>
                      <a:lnTo>
                        <a:pt x="1008" y="356"/>
                      </a:lnTo>
                      <a:lnTo>
                        <a:pt x="1008" y="357"/>
                      </a:lnTo>
                      <a:lnTo>
                        <a:pt x="1007" y="358"/>
                      </a:lnTo>
                      <a:lnTo>
                        <a:pt x="1007" y="359"/>
                      </a:lnTo>
                      <a:lnTo>
                        <a:pt x="1006" y="359"/>
                      </a:lnTo>
                      <a:lnTo>
                        <a:pt x="1005" y="359"/>
                      </a:lnTo>
                      <a:lnTo>
                        <a:pt x="1004" y="359"/>
                      </a:lnTo>
                      <a:lnTo>
                        <a:pt x="1004" y="360"/>
                      </a:lnTo>
                      <a:lnTo>
                        <a:pt x="1004" y="361"/>
                      </a:lnTo>
                      <a:lnTo>
                        <a:pt x="1003" y="361"/>
                      </a:lnTo>
                      <a:lnTo>
                        <a:pt x="1001" y="360"/>
                      </a:lnTo>
                      <a:lnTo>
                        <a:pt x="999" y="361"/>
                      </a:lnTo>
                      <a:lnTo>
                        <a:pt x="997" y="360"/>
                      </a:lnTo>
                      <a:lnTo>
                        <a:pt x="996" y="361"/>
                      </a:lnTo>
                      <a:lnTo>
                        <a:pt x="995" y="363"/>
                      </a:lnTo>
                      <a:lnTo>
                        <a:pt x="995" y="364"/>
                      </a:lnTo>
                      <a:lnTo>
                        <a:pt x="995" y="365"/>
                      </a:lnTo>
                      <a:lnTo>
                        <a:pt x="996" y="367"/>
                      </a:lnTo>
                      <a:lnTo>
                        <a:pt x="997" y="366"/>
                      </a:lnTo>
                      <a:lnTo>
                        <a:pt x="998" y="366"/>
                      </a:lnTo>
                      <a:lnTo>
                        <a:pt x="999" y="366"/>
                      </a:lnTo>
                      <a:lnTo>
                        <a:pt x="1000" y="366"/>
                      </a:lnTo>
                      <a:lnTo>
                        <a:pt x="1001" y="367"/>
                      </a:lnTo>
                      <a:lnTo>
                        <a:pt x="1002" y="367"/>
                      </a:lnTo>
                      <a:lnTo>
                        <a:pt x="1003" y="368"/>
                      </a:lnTo>
                      <a:lnTo>
                        <a:pt x="1004" y="369"/>
                      </a:lnTo>
                      <a:lnTo>
                        <a:pt x="1003" y="370"/>
                      </a:lnTo>
                      <a:lnTo>
                        <a:pt x="1001" y="372"/>
                      </a:lnTo>
                      <a:lnTo>
                        <a:pt x="1001" y="373"/>
                      </a:lnTo>
                      <a:lnTo>
                        <a:pt x="1002" y="373"/>
                      </a:lnTo>
                      <a:lnTo>
                        <a:pt x="1002" y="375"/>
                      </a:lnTo>
                      <a:lnTo>
                        <a:pt x="1003" y="376"/>
                      </a:lnTo>
                      <a:lnTo>
                        <a:pt x="1002" y="378"/>
                      </a:lnTo>
                      <a:lnTo>
                        <a:pt x="1002" y="379"/>
                      </a:lnTo>
                      <a:lnTo>
                        <a:pt x="1001" y="380"/>
                      </a:lnTo>
                      <a:lnTo>
                        <a:pt x="1000" y="382"/>
                      </a:lnTo>
                      <a:lnTo>
                        <a:pt x="1000" y="383"/>
                      </a:lnTo>
                      <a:lnTo>
                        <a:pt x="1000" y="384"/>
                      </a:lnTo>
                      <a:lnTo>
                        <a:pt x="999" y="385"/>
                      </a:lnTo>
                      <a:lnTo>
                        <a:pt x="999" y="386"/>
                      </a:lnTo>
                      <a:lnTo>
                        <a:pt x="998" y="386"/>
                      </a:lnTo>
                      <a:lnTo>
                        <a:pt x="998" y="387"/>
                      </a:lnTo>
                      <a:lnTo>
                        <a:pt x="998" y="388"/>
                      </a:lnTo>
                      <a:lnTo>
                        <a:pt x="998" y="389"/>
                      </a:lnTo>
                      <a:lnTo>
                        <a:pt x="998" y="390"/>
                      </a:lnTo>
                      <a:lnTo>
                        <a:pt x="998" y="391"/>
                      </a:lnTo>
                      <a:lnTo>
                        <a:pt x="998" y="392"/>
                      </a:lnTo>
                      <a:lnTo>
                        <a:pt x="997" y="392"/>
                      </a:lnTo>
                      <a:lnTo>
                        <a:pt x="997" y="393"/>
                      </a:lnTo>
                      <a:lnTo>
                        <a:pt x="996" y="393"/>
                      </a:lnTo>
                      <a:lnTo>
                        <a:pt x="996" y="394"/>
                      </a:lnTo>
                      <a:lnTo>
                        <a:pt x="997" y="394"/>
                      </a:lnTo>
                      <a:lnTo>
                        <a:pt x="997" y="395"/>
                      </a:lnTo>
                      <a:lnTo>
                        <a:pt x="995" y="395"/>
                      </a:lnTo>
                      <a:lnTo>
                        <a:pt x="994" y="396"/>
                      </a:lnTo>
                      <a:lnTo>
                        <a:pt x="993" y="397"/>
                      </a:lnTo>
                      <a:lnTo>
                        <a:pt x="992" y="398"/>
                      </a:lnTo>
                      <a:lnTo>
                        <a:pt x="992" y="399"/>
                      </a:lnTo>
                      <a:lnTo>
                        <a:pt x="991" y="399"/>
                      </a:lnTo>
                      <a:lnTo>
                        <a:pt x="990" y="400"/>
                      </a:lnTo>
                      <a:lnTo>
                        <a:pt x="989" y="401"/>
                      </a:lnTo>
                      <a:lnTo>
                        <a:pt x="988" y="401"/>
                      </a:lnTo>
                      <a:lnTo>
                        <a:pt x="987" y="401"/>
                      </a:lnTo>
                      <a:lnTo>
                        <a:pt x="987" y="400"/>
                      </a:lnTo>
                      <a:lnTo>
                        <a:pt x="986" y="400"/>
                      </a:lnTo>
                      <a:lnTo>
                        <a:pt x="985" y="400"/>
                      </a:lnTo>
                      <a:lnTo>
                        <a:pt x="985" y="401"/>
                      </a:lnTo>
                      <a:lnTo>
                        <a:pt x="986" y="402"/>
                      </a:lnTo>
                      <a:lnTo>
                        <a:pt x="986" y="403"/>
                      </a:lnTo>
                      <a:lnTo>
                        <a:pt x="986" y="404"/>
                      </a:lnTo>
                      <a:lnTo>
                        <a:pt x="985" y="404"/>
                      </a:lnTo>
                      <a:lnTo>
                        <a:pt x="985" y="405"/>
                      </a:lnTo>
                      <a:lnTo>
                        <a:pt x="985" y="406"/>
                      </a:lnTo>
                      <a:lnTo>
                        <a:pt x="985" y="407"/>
                      </a:lnTo>
                      <a:lnTo>
                        <a:pt x="984" y="408"/>
                      </a:lnTo>
                      <a:lnTo>
                        <a:pt x="982" y="409"/>
                      </a:lnTo>
                      <a:lnTo>
                        <a:pt x="982" y="410"/>
                      </a:lnTo>
                      <a:lnTo>
                        <a:pt x="982" y="411"/>
                      </a:lnTo>
                      <a:lnTo>
                        <a:pt x="983" y="411"/>
                      </a:lnTo>
                      <a:lnTo>
                        <a:pt x="984" y="411"/>
                      </a:lnTo>
                      <a:lnTo>
                        <a:pt x="984" y="410"/>
                      </a:lnTo>
                      <a:lnTo>
                        <a:pt x="985" y="410"/>
                      </a:lnTo>
                      <a:lnTo>
                        <a:pt x="985" y="409"/>
                      </a:lnTo>
                      <a:lnTo>
                        <a:pt x="986" y="410"/>
                      </a:lnTo>
                      <a:lnTo>
                        <a:pt x="987" y="410"/>
                      </a:lnTo>
                      <a:lnTo>
                        <a:pt x="986" y="411"/>
                      </a:lnTo>
                      <a:lnTo>
                        <a:pt x="985" y="411"/>
                      </a:lnTo>
                      <a:lnTo>
                        <a:pt x="985" y="412"/>
                      </a:lnTo>
                      <a:lnTo>
                        <a:pt x="984" y="413"/>
                      </a:lnTo>
                      <a:lnTo>
                        <a:pt x="984" y="415"/>
                      </a:lnTo>
                      <a:lnTo>
                        <a:pt x="984" y="416"/>
                      </a:lnTo>
                      <a:lnTo>
                        <a:pt x="984" y="417"/>
                      </a:lnTo>
                      <a:lnTo>
                        <a:pt x="985" y="417"/>
                      </a:lnTo>
                      <a:lnTo>
                        <a:pt x="984" y="417"/>
                      </a:lnTo>
                      <a:lnTo>
                        <a:pt x="984" y="418"/>
                      </a:lnTo>
                      <a:lnTo>
                        <a:pt x="984" y="419"/>
                      </a:lnTo>
                      <a:lnTo>
                        <a:pt x="985" y="420"/>
                      </a:lnTo>
                      <a:lnTo>
                        <a:pt x="984" y="420"/>
                      </a:lnTo>
                      <a:lnTo>
                        <a:pt x="984" y="421"/>
                      </a:lnTo>
                      <a:lnTo>
                        <a:pt x="985" y="422"/>
                      </a:lnTo>
                      <a:lnTo>
                        <a:pt x="986" y="422"/>
                      </a:lnTo>
                      <a:lnTo>
                        <a:pt x="985" y="423"/>
                      </a:lnTo>
                      <a:lnTo>
                        <a:pt x="984" y="423"/>
                      </a:lnTo>
                      <a:lnTo>
                        <a:pt x="983" y="423"/>
                      </a:lnTo>
                      <a:lnTo>
                        <a:pt x="982" y="423"/>
                      </a:lnTo>
                      <a:lnTo>
                        <a:pt x="981" y="423"/>
                      </a:lnTo>
                      <a:lnTo>
                        <a:pt x="980" y="423"/>
                      </a:lnTo>
                      <a:lnTo>
                        <a:pt x="980" y="422"/>
                      </a:lnTo>
                      <a:lnTo>
                        <a:pt x="980" y="423"/>
                      </a:lnTo>
                      <a:lnTo>
                        <a:pt x="979" y="423"/>
                      </a:lnTo>
                      <a:lnTo>
                        <a:pt x="979" y="424"/>
                      </a:lnTo>
                      <a:lnTo>
                        <a:pt x="980" y="425"/>
                      </a:lnTo>
                      <a:lnTo>
                        <a:pt x="980" y="426"/>
                      </a:lnTo>
                      <a:lnTo>
                        <a:pt x="979" y="426"/>
                      </a:lnTo>
                      <a:lnTo>
                        <a:pt x="978" y="427"/>
                      </a:lnTo>
                      <a:lnTo>
                        <a:pt x="978" y="428"/>
                      </a:lnTo>
                      <a:lnTo>
                        <a:pt x="979" y="429"/>
                      </a:lnTo>
                      <a:lnTo>
                        <a:pt x="978" y="429"/>
                      </a:lnTo>
                      <a:lnTo>
                        <a:pt x="977" y="429"/>
                      </a:lnTo>
                      <a:lnTo>
                        <a:pt x="976" y="429"/>
                      </a:lnTo>
                      <a:lnTo>
                        <a:pt x="975" y="429"/>
                      </a:lnTo>
                      <a:lnTo>
                        <a:pt x="974" y="430"/>
                      </a:lnTo>
                      <a:lnTo>
                        <a:pt x="974" y="429"/>
                      </a:lnTo>
                      <a:lnTo>
                        <a:pt x="973" y="429"/>
                      </a:lnTo>
                      <a:lnTo>
                        <a:pt x="972" y="430"/>
                      </a:lnTo>
                      <a:lnTo>
                        <a:pt x="972" y="432"/>
                      </a:lnTo>
                      <a:lnTo>
                        <a:pt x="971" y="432"/>
                      </a:lnTo>
                      <a:lnTo>
                        <a:pt x="971" y="431"/>
                      </a:lnTo>
                      <a:lnTo>
                        <a:pt x="970" y="430"/>
                      </a:lnTo>
                      <a:lnTo>
                        <a:pt x="969" y="430"/>
                      </a:lnTo>
                      <a:lnTo>
                        <a:pt x="969" y="431"/>
                      </a:lnTo>
                      <a:lnTo>
                        <a:pt x="969" y="432"/>
                      </a:lnTo>
                      <a:lnTo>
                        <a:pt x="968" y="432"/>
                      </a:lnTo>
                      <a:lnTo>
                        <a:pt x="968" y="433"/>
                      </a:lnTo>
                      <a:lnTo>
                        <a:pt x="968" y="434"/>
                      </a:lnTo>
                      <a:lnTo>
                        <a:pt x="968" y="433"/>
                      </a:lnTo>
                      <a:lnTo>
                        <a:pt x="967" y="433"/>
                      </a:lnTo>
                      <a:lnTo>
                        <a:pt x="967" y="434"/>
                      </a:lnTo>
                      <a:lnTo>
                        <a:pt x="966" y="434"/>
                      </a:lnTo>
                      <a:lnTo>
                        <a:pt x="966" y="435"/>
                      </a:lnTo>
                      <a:lnTo>
                        <a:pt x="965" y="435"/>
                      </a:lnTo>
                      <a:lnTo>
                        <a:pt x="965" y="436"/>
                      </a:lnTo>
                      <a:lnTo>
                        <a:pt x="966" y="437"/>
                      </a:lnTo>
                      <a:lnTo>
                        <a:pt x="965" y="437"/>
                      </a:lnTo>
                      <a:lnTo>
                        <a:pt x="967" y="437"/>
                      </a:lnTo>
                      <a:lnTo>
                        <a:pt x="966" y="438"/>
                      </a:lnTo>
                      <a:lnTo>
                        <a:pt x="967" y="438"/>
                      </a:lnTo>
                      <a:lnTo>
                        <a:pt x="967" y="439"/>
                      </a:lnTo>
                      <a:lnTo>
                        <a:pt x="968" y="439"/>
                      </a:lnTo>
                      <a:lnTo>
                        <a:pt x="968" y="440"/>
                      </a:lnTo>
                      <a:lnTo>
                        <a:pt x="968" y="441"/>
                      </a:lnTo>
                      <a:lnTo>
                        <a:pt x="968" y="442"/>
                      </a:lnTo>
                      <a:lnTo>
                        <a:pt x="968" y="443"/>
                      </a:lnTo>
                      <a:lnTo>
                        <a:pt x="969" y="443"/>
                      </a:lnTo>
                      <a:lnTo>
                        <a:pt x="970" y="442"/>
                      </a:lnTo>
                      <a:lnTo>
                        <a:pt x="971" y="442"/>
                      </a:lnTo>
                      <a:lnTo>
                        <a:pt x="971" y="443"/>
                      </a:lnTo>
                      <a:lnTo>
                        <a:pt x="971" y="444"/>
                      </a:lnTo>
                      <a:lnTo>
                        <a:pt x="971" y="445"/>
                      </a:lnTo>
                      <a:lnTo>
                        <a:pt x="972" y="445"/>
                      </a:lnTo>
                      <a:lnTo>
                        <a:pt x="972" y="446"/>
                      </a:lnTo>
                      <a:lnTo>
                        <a:pt x="971" y="446"/>
                      </a:lnTo>
                      <a:lnTo>
                        <a:pt x="970" y="445"/>
                      </a:lnTo>
                      <a:lnTo>
                        <a:pt x="969" y="445"/>
                      </a:lnTo>
                      <a:lnTo>
                        <a:pt x="969" y="446"/>
                      </a:lnTo>
                      <a:lnTo>
                        <a:pt x="970" y="446"/>
                      </a:lnTo>
                      <a:lnTo>
                        <a:pt x="969" y="447"/>
                      </a:lnTo>
                      <a:lnTo>
                        <a:pt x="970" y="447"/>
                      </a:lnTo>
                      <a:lnTo>
                        <a:pt x="969" y="447"/>
                      </a:lnTo>
                      <a:lnTo>
                        <a:pt x="968" y="446"/>
                      </a:lnTo>
                      <a:lnTo>
                        <a:pt x="967" y="447"/>
                      </a:lnTo>
                      <a:lnTo>
                        <a:pt x="968" y="447"/>
                      </a:lnTo>
                      <a:lnTo>
                        <a:pt x="967" y="447"/>
                      </a:lnTo>
                      <a:lnTo>
                        <a:pt x="967" y="448"/>
                      </a:lnTo>
                      <a:lnTo>
                        <a:pt x="968" y="448"/>
                      </a:lnTo>
                      <a:lnTo>
                        <a:pt x="967" y="448"/>
                      </a:lnTo>
                      <a:lnTo>
                        <a:pt x="967" y="449"/>
                      </a:lnTo>
                      <a:lnTo>
                        <a:pt x="966" y="448"/>
                      </a:lnTo>
                      <a:lnTo>
                        <a:pt x="965" y="448"/>
                      </a:lnTo>
                      <a:lnTo>
                        <a:pt x="964" y="449"/>
                      </a:lnTo>
                      <a:lnTo>
                        <a:pt x="965" y="449"/>
                      </a:lnTo>
                      <a:lnTo>
                        <a:pt x="965" y="450"/>
                      </a:lnTo>
                      <a:lnTo>
                        <a:pt x="965" y="451"/>
                      </a:lnTo>
                      <a:lnTo>
                        <a:pt x="966" y="452"/>
                      </a:lnTo>
                      <a:lnTo>
                        <a:pt x="965" y="453"/>
                      </a:lnTo>
                      <a:lnTo>
                        <a:pt x="965" y="454"/>
                      </a:lnTo>
                      <a:lnTo>
                        <a:pt x="966" y="454"/>
                      </a:lnTo>
                      <a:lnTo>
                        <a:pt x="967" y="455"/>
                      </a:lnTo>
                      <a:lnTo>
                        <a:pt x="967" y="456"/>
                      </a:lnTo>
                      <a:lnTo>
                        <a:pt x="966" y="456"/>
                      </a:lnTo>
                      <a:lnTo>
                        <a:pt x="965" y="456"/>
                      </a:lnTo>
                      <a:lnTo>
                        <a:pt x="966" y="456"/>
                      </a:lnTo>
                      <a:lnTo>
                        <a:pt x="966" y="457"/>
                      </a:lnTo>
                      <a:lnTo>
                        <a:pt x="966" y="458"/>
                      </a:lnTo>
                      <a:lnTo>
                        <a:pt x="965" y="457"/>
                      </a:lnTo>
                      <a:lnTo>
                        <a:pt x="964" y="457"/>
                      </a:lnTo>
                      <a:lnTo>
                        <a:pt x="964" y="458"/>
                      </a:lnTo>
                      <a:lnTo>
                        <a:pt x="965" y="459"/>
                      </a:lnTo>
                      <a:lnTo>
                        <a:pt x="964" y="459"/>
                      </a:lnTo>
                      <a:lnTo>
                        <a:pt x="965" y="460"/>
                      </a:lnTo>
                      <a:lnTo>
                        <a:pt x="964" y="460"/>
                      </a:lnTo>
                      <a:lnTo>
                        <a:pt x="964" y="461"/>
                      </a:lnTo>
                      <a:lnTo>
                        <a:pt x="964" y="462"/>
                      </a:lnTo>
                      <a:lnTo>
                        <a:pt x="964" y="463"/>
                      </a:lnTo>
                      <a:lnTo>
                        <a:pt x="963" y="463"/>
                      </a:lnTo>
                      <a:lnTo>
                        <a:pt x="963" y="464"/>
                      </a:lnTo>
                      <a:lnTo>
                        <a:pt x="964" y="464"/>
                      </a:lnTo>
                      <a:lnTo>
                        <a:pt x="964" y="465"/>
                      </a:lnTo>
                      <a:lnTo>
                        <a:pt x="963" y="465"/>
                      </a:lnTo>
                      <a:lnTo>
                        <a:pt x="962" y="465"/>
                      </a:lnTo>
                      <a:lnTo>
                        <a:pt x="961" y="465"/>
                      </a:lnTo>
                      <a:lnTo>
                        <a:pt x="962" y="467"/>
                      </a:lnTo>
                      <a:lnTo>
                        <a:pt x="961" y="467"/>
                      </a:lnTo>
                      <a:lnTo>
                        <a:pt x="961" y="466"/>
                      </a:lnTo>
                      <a:lnTo>
                        <a:pt x="960" y="466"/>
                      </a:lnTo>
                      <a:lnTo>
                        <a:pt x="960" y="467"/>
                      </a:lnTo>
                      <a:lnTo>
                        <a:pt x="959" y="467"/>
                      </a:lnTo>
                      <a:lnTo>
                        <a:pt x="958" y="467"/>
                      </a:lnTo>
                      <a:lnTo>
                        <a:pt x="958" y="468"/>
                      </a:lnTo>
                      <a:lnTo>
                        <a:pt x="959" y="468"/>
                      </a:lnTo>
                      <a:lnTo>
                        <a:pt x="959" y="467"/>
                      </a:lnTo>
                      <a:lnTo>
                        <a:pt x="959" y="468"/>
                      </a:lnTo>
                      <a:lnTo>
                        <a:pt x="960" y="469"/>
                      </a:lnTo>
                      <a:lnTo>
                        <a:pt x="960" y="470"/>
                      </a:lnTo>
                      <a:lnTo>
                        <a:pt x="959" y="470"/>
                      </a:lnTo>
                      <a:lnTo>
                        <a:pt x="958" y="470"/>
                      </a:lnTo>
                      <a:lnTo>
                        <a:pt x="958" y="471"/>
                      </a:lnTo>
                      <a:lnTo>
                        <a:pt x="958" y="472"/>
                      </a:lnTo>
                      <a:lnTo>
                        <a:pt x="957" y="472"/>
                      </a:lnTo>
                      <a:lnTo>
                        <a:pt x="957" y="471"/>
                      </a:lnTo>
                      <a:lnTo>
                        <a:pt x="956" y="471"/>
                      </a:lnTo>
                      <a:lnTo>
                        <a:pt x="957" y="471"/>
                      </a:lnTo>
                      <a:lnTo>
                        <a:pt x="957" y="472"/>
                      </a:lnTo>
                      <a:lnTo>
                        <a:pt x="956" y="472"/>
                      </a:lnTo>
                      <a:lnTo>
                        <a:pt x="956" y="473"/>
                      </a:lnTo>
                      <a:lnTo>
                        <a:pt x="957" y="474"/>
                      </a:lnTo>
                      <a:lnTo>
                        <a:pt x="956" y="474"/>
                      </a:lnTo>
                      <a:lnTo>
                        <a:pt x="955" y="474"/>
                      </a:lnTo>
                      <a:lnTo>
                        <a:pt x="956" y="475"/>
                      </a:lnTo>
                      <a:lnTo>
                        <a:pt x="955" y="476"/>
                      </a:lnTo>
                      <a:lnTo>
                        <a:pt x="954" y="475"/>
                      </a:lnTo>
                      <a:lnTo>
                        <a:pt x="953" y="476"/>
                      </a:lnTo>
                      <a:lnTo>
                        <a:pt x="953" y="477"/>
                      </a:lnTo>
                      <a:lnTo>
                        <a:pt x="954" y="477"/>
                      </a:lnTo>
                      <a:lnTo>
                        <a:pt x="953" y="478"/>
                      </a:lnTo>
                      <a:lnTo>
                        <a:pt x="952" y="477"/>
                      </a:lnTo>
                      <a:lnTo>
                        <a:pt x="952" y="478"/>
                      </a:lnTo>
                      <a:lnTo>
                        <a:pt x="953" y="478"/>
                      </a:lnTo>
                      <a:lnTo>
                        <a:pt x="953" y="479"/>
                      </a:lnTo>
                      <a:lnTo>
                        <a:pt x="952" y="479"/>
                      </a:lnTo>
                      <a:lnTo>
                        <a:pt x="952" y="480"/>
                      </a:lnTo>
                      <a:lnTo>
                        <a:pt x="953" y="480"/>
                      </a:lnTo>
                      <a:lnTo>
                        <a:pt x="953" y="481"/>
                      </a:lnTo>
                      <a:lnTo>
                        <a:pt x="952" y="481"/>
                      </a:lnTo>
                      <a:lnTo>
                        <a:pt x="951" y="481"/>
                      </a:lnTo>
                      <a:lnTo>
                        <a:pt x="950" y="482"/>
                      </a:lnTo>
                      <a:lnTo>
                        <a:pt x="950" y="481"/>
                      </a:lnTo>
                      <a:lnTo>
                        <a:pt x="949" y="481"/>
                      </a:lnTo>
                      <a:lnTo>
                        <a:pt x="949" y="482"/>
                      </a:lnTo>
                      <a:lnTo>
                        <a:pt x="949" y="483"/>
                      </a:lnTo>
                      <a:lnTo>
                        <a:pt x="949" y="482"/>
                      </a:lnTo>
                      <a:lnTo>
                        <a:pt x="948" y="482"/>
                      </a:lnTo>
                      <a:lnTo>
                        <a:pt x="948" y="483"/>
                      </a:lnTo>
                      <a:lnTo>
                        <a:pt x="947" y="484"/>
                      </a:lnTo>
                      <a:lnTo>
                        <a:pt x="947" y="483"/>
                      </a:lnTo>
                      <a:lnTo>
                        <a:pt x="946" y="483"/>
                      </a:lnTo>
                      <a:lnTo>
                        <a:pt x="946" y="484"/>
                      </a:lnTo>
                      <a:lnTo>
                        <a:pt x="945" y="484"/>
                      </a:lnTo>
                      <a:lnTo>
                        <a:pt x="946" y="484"/>
                      </a:lnTo>
                      <a:lnTo>
                        <a:pt x="945" y="484"/>
                      </a:lnTo>
                      <a:lnTo>
                        <a:pt x="945" y="485"/>
                      </a:lnTo>
                      <a:lnTo>
                        <a:pt x="945" y="484"/>
                      </a:lnTo>
                      <a:lnTo>
                        <a:pt x="944" y="485"/>
                      </a:lnTo>
                      <a:lnTo>
                        <a:pt x="944" y="486"/>
                      </a:lnTo>
                      <a:lnTo>
                        <a:pt x="943" y="486"/>
                      </a:lnTo>
                      <a:lnTo>
                        <a:pt x="943" y="485"/>
                      </a:lnTo>
                      <a:lnTo>
                        <a:pt x="942" y="486"/>
                      </a:lnTo>
                      <a:lnTo>
                        <a:pt x="943" y="486"/>
                      </a:lnTo>
                      <a:lnTo>
                        <a:pt x="943" y="487"/>
                      </a:lnTo>
                      <a:lnTo>
                        <a:pt x="942" y="487"/>
                      </a:lnTo>
                      <a:lnTo>
                        <a:pt x="942" y="488"/>
                      </a:lnTo>
                      <a:lnTo>
                        <a:pt x="942" y="489"/>
                      </a:lnTo>
                      <a:lnTo>
                        <a:pt x="941" y="489"/>
                      </a:lnTo>
                      <a:lnTo>
                        <a:pt x="942" y="490"/>
                      </a:lnTo>
                      <a:lnTo>
                        <a:pt x="942" y="491"/>
                      </a:lnTo>
                      <a:lnTo>
                        <a:pt x="942" y="492"/>
                      </a:lnTo>
                      <a:lnTo>
                        <a:pt x="941" y="492"/>
                      </a:lnTo>
                      <a:lnTo>
                        <a:pt x="942" y="492"/>
                      </a:lnTo>
                      <a:lnTo>
                        <a:pt x="942" y="493"/>
                      </a:lnTo>
                      <a:lnTo>
                        <a:pt x="941" y="493"/>
                      </a:lnTo>
                      <a:lnTo>
                        <a:pt x="940" y="493"/>
                      </a:lnTo>
                      <a:lnTo>
                        <a:pt x="940" y="494"/>
                      </a:lnTo>
                      <a:lnTo>
                        <a:pt x="941" y="494"/>
                      </a:lnTo>
                      <a:lnTo>
                        <a:pt x="941" y="495"/>
                      </a:lnTo>
                      <a:lnTo>
                        <a:pt x="940" y="494"/>
                      </a:lnTo>
                      <a:lnTo>
                        <a:pt x="939" y="494"/>
                      </a:lnTo>
                      <a:lnTo>
                        <a:pt x="939" y="495"/>
                      </a:lnTo>
                      <a:lnTo>
                        <a:pt x="940" y="495"/>
                      </a:lnTo>
                      <a:lnTo>
                        <a:pt x="940" y="496"/>
                      </a:lnTo>
                      <a:lnTo>
                        <a:pt x="939" y="496"/>
                      </a:lnTo>
                      <a:lnTo>
                        <a:pt x="939" y="497"/>
                      </a:lnTo>
                      <a:lnTo>
                        <a:pt x="938" y="497"/>
                      </a:lnTo>
                      <a:lnTo>
                        <a:pt x="938" y="498"/>
                      </a:lnTo>
                      <a:lnTo>
                        <a:pt x="937" y="497"/>
                      </a:lnTo>
                      <a:lnTo>
                        <a:pt x="937" y="498"/>
                      </a:lnTo>
                      <a:lnTo>
                        <a:pt x="937" y="499"/>
                      </a:lnTo>
                      <a:lnTo>
                        <a:pt x="936" y="498"/>
                      </a:lnTo>
                      <a:lnTo>
                        <a:pt x="936" y="499"/>
                      </a:lnTo>
                      <a:lnTo>
                        <a:pt x="936" y="500"/>
                      </a:lnTo>
                      <a:lnTo>
                        <a:pt x="935" y="499"/>
                      </a:lnTo>
                      <a:lnTo>
                        <a:pt x="934" y="499"/>
                      </a:lnTo>
                      <a:lnTo>
                        <a:pt x="935" y="500"/>
                      </a:lnTo>
                      <a:lnTo>
                        <a:pt x="934" y="500"/>
                      </a:lnTo>
                      <a:lnTo>
                        <a:pt x="934" y="501"/>
                      </a:lnTo>
                      <a:lnTo>
                        <a:pt x="935" y="501"/>
                      </a:lnTo>
                      <a:lnTo>
                        <a:pt x="935" y="502"/>
                      </a:lnTo>
                      <a:lnTo>
                        <a:pt x="935" y="503"/>
                      </a:lnTo>
                      <a:lnTo>
                        <a:pt x="934" y="503"/>
                      </a:lnTo>
                      <a:lnTo>
                        <a:pt x="934" y="504"/>
                      </a:lnTo>
                      <a:lnTo>
                        <a:pt x="933" y="505"/>
                      </a:lnTo>
                      <a:lnTo>
                        <a:pt x="934" y="505"/>
                      </a:lnTo>
                      <a:lnTo>
                        <a:pt x="934" y="506"/>
                      </a:lnTo>
                      <a:lnTo>
                        <a:pt x="933" y="506"/>
                      </a:lnTo>
                      <a:lnTo>
                        <a:pt x="933" y="507"/>
                      </a:lnTo>
                      <a:lnTo>
                        <a:pt x="933" y="508"/>
                      </a:lnTo>
                      <a:lnTo>
                        <a:pt x="934" y="507"/>
                      </a:lnTo>
                      <a:lnTo>
                        <a:pt x="934" y="508"/>
                      </a:lnTo>
                      <a:lnTo>
                        <a:pt x="933" y="508"/>
                      </a:lnTo>
                      <a:lnTo>
                        <a:pt x="933" y="509"/>
                      </a:lnTo>
                      <a:lnTo>
                        <a:pt x="933" y="510"/>
                      </a:lnTo>
                      <a:lnTo>
                        <a:pt x="933" y="511"/>
                      </a:lnTo>
                      <a:lnTo>
                        <a:pt x="932" y="512"/>
                      </a:lnTo>
                      <a:lnTo>
                        <a:pt x="933" y="513"/>
                      </a:lnTo>
                      <a:lnTo>
                        <a:pt x="932" y="514"/>
                      </a:lnTo>
                      <a:lnTo>
                        <a:pt x="933" y="514"/>
                      </a:lnTo>
                      <a:lnTo>
                        <a:pt x="932" y="514"/>
                      </a:lnTo>
                      <a:lnTo>
                        <a:pt x="932" y="515"/>
                      </a:lnTo>
                      <a:lnTo>
                        <a:pt x="932" y="516"/>
                      </a:lnTo>
                      <a:lnTo>
                        <a:pt x="932" y="517"/>
                      </a:lnTo>
                      <a:lnTo>
                        <a:pt x="932" y="518"/>
                      </a:lnTo>
                      <a:lnTo>
                        <a:pt x="931" y="518"/>
                      </a:lnTo>
                      <a:lnTo>
                        <a:pt x="931" y="519"/>
                      </a:lnTo>
                      <a:lnTo>
                        <a:pt x="930" y="519"/>
                      </a:lnTo>
                      <a:lnTo>
                        <a:pt x="930" y="520"/>
                      </a:lnTo>
                      <a:lnTo>
                        <a:pt x="930" y="521"/>
                      </a:lnTo>
                      <a:lnTo>
                        <a:pt x="930" y="522"/>
                      </a:lnTo>
                      <a:lnTo>
                        <a:pt x="929" y="522"/>
                      </a:lnTo>
                      <a:lnTo>
                        <a:pt x="928" y="523"/>
                      </a:lnTo>
                      <a:lnTo>
                        <a:pt x="928" y="524"/>
                      </a:lnTo>
                      <a:lnTo>
                        <a:pt x="927" y="524"/>
                      </a:lnTo>
                      <a:lnTo>
                        <a:pt x="926" y="524"/>
                      </a:lnTo>
                      <a:lnTo>
                        <a:pt x="926" y="525"/>
                      </a:lnTo>
                      <a:lnTo>
                        <a:pt x="925" y="525"/>
                      </a:lnTo>
                      <a:lnTo>
                        <a:pt x="924" y="526"/>
                      </a:lnTo>
                      <a:lnTo>
                        <a:pt x="923" y="527"/>
                      </a:lnTo>
                      <a:lnTo>
                        <a:pt x="923" y="528"/>
                      </a:lnTo>
                      <a:lnTo>
                        <a:pt x="923" y="529"/>
                      </a:lnTo>
                      <a:lnTo>
                        <a:pt x="922" y="528"/>
                      </a:lnTo>
                      <a:lnTo>
                        <a:pt x="922" y="529"/>
                      </a:lnTo>
                      <a:lnTo>
                        <a:pt x="922" y="530"/>
                      </a:lnTo>
                      <a:lnTo>
                        <a:pt x="921" y="531"/>
                      </a:lnTo>
                      <a:lnTo>
                        <a:pt x="921" y="530"/>
                      </a:lnTo>
                      <a:lnTo>
                        <a:pt x="921" y="531"/>
                      </a:lnTo>
                      <a:lnTo>
                        <a:pt x="920" y="532"/>
                      </a:lnTo>
                      <a:lnTo>
                        <a:pt x="920" y="531"/>
                      </a:lnTo>
                      <a:lnTo>
                        <a:pt x="920" y="532"/>
                      </a:lnTo>
                      <a:lnTo>
                        <a:pt x="919" y="532"/>
                      </a:lnTo>
                      <a:lnTo>
                        <a:pt x="918" y="532"/>
                      </a:lnTo>
                      <a:lnTo>
                        <a:pt x="917" y="532"/>
                      </a:lnTo>
                      <a:lnTo>
                        <a:pt x="917" y="533"/>
                      </a:lnTo>
                      <a:lnTo>
                        <a:pt x="917" y="534"/>
                      </a:lnTo>
                      <a:lnTo>
                        <a:pt x="916" y="534"/>
                      </a:lnTo>
                      <a:lnTo>
                        <a:pt x="915" y="534"/>
                      </a:lnTo>
                      <a:lnTo>
                        <a:pt x="915" y="535"/>
                      </a:lnTo>
                      <a:lnTo>
                        <a:pt x="914" y="535"/>
                      </a:lnTo>
                      <a:lnTo>
                        <a:pt x="914" y="536"/>
                      </a:lnTo>
                      <a:lnTo>
                        <a:pt x="913" y="536"/>
                      </a:lnTo>
                      <a:lnTo>
                        <a:pt x="912" y="536"/>
                      </a:lnTo>
                      <a:lnTo>
                        <a:pt x="912" y="537"/>
                      </a:lnTo>
                      <a:lnTo>
                        <a:pt x="912" y="536"/>
                      </a:lnTo>
                      <a:lnTo>
                        <a:pt x="911" y="536"/>
                      </a:lnTo>
                      <a:lnTo>
                        <a:pt x="911" y="537"/>
                      </a:lnTo>
                      <a:lnTo>
                        <a:pt x="910" y="538"/>
                      </a:lnTo>
                      <a:lnTo>
                        <a:pt x="910" y="539"/>
                      </a:lnTo>
                      <a:lnTo>
                        <a:pt x="909" y="539"/>
                      </a:lnTo>
                      <a:lnTo>
                        <a:pt x="909" y="540"/>
                      </a:lnTo>
                      <a:lnTo>
                        <a:pt x="909" y="541"/>
                      </a:lnTo>
                      <a:lnTo>
                        <a:pt x="909" y="542"/>
                      </a:lnTo>
                      <a:lnTo>
                        <a:pt x="908" y="543"/>
                      </a:lnTo>
                      <a:lnTo>
                        <a:pt x="909" y="544"/>
                      </a:lnTo>
                      <a:lnTo>
                        <a:pt x="909" y="545"/>
                      </a:lnTo>
                      <a:lnTo>
                        <a:pt x="909" y="546"/>
                      </a:lnTo>
                      <a:lnTo>
                        <a:pt x="908" y="546"/>
                      </a:lnTo>
                      <a:lnTo>
                        <a:pt x="907" y="546"/>
                      </a:lnTo>
                      <a:lnTo>
                        <a:pt x="907" y="547"/>
                      </a:lnTo>
                      <a:lnTo>
                        <a:pt x="907" y="548"/>
                      </a:lnTo>
                      <a:lnTo>
                        <a:pt x="907" y="549"/>
                      </a:lnTo>
                      <a:lnTo>
                        <a:pt x="906" y="549"/>
                      </a:lnTo>
                      <a:lnTo>
                        <a:pt x="906" y="550"/>
                      </a:lnTo>
                      <a:lnTo>
                        <a:pt x="907" y="551"/>
                      </a:lnTo>
                      <a:lnTo>
                        <a:pt x="906" y="551"/>
                      </a:lnTo>
                      <a:lnTo>
                        <a:pt x="905" y="551"/>
                      </a:lnTo>
                      <a:lnTo>
                        <a:pt x="905" y="552"/>
                      </a:lnTo>
                      <a:lnTo>
                        <a:pt x="904" y="553"/>
                      </a:lnTo>
                      <a:lnTo>
                        <a:pt x="903" y="553"/>
                      </a:lnTo>
                      <a:lnTo>
                        <a:pt x="902" y="553"/>
                      </a:lnTo>
                      <a:lnTo>
                        <a:pt x="902" y="554"/>
                      </a:lnTo>
                      <a:lnTo>
                        <a:pt x="901" y="554"/>
                      </a:lnTo>
                      <a:lnTo>
                        <a:pt x="900" y="554"/>
                      </a:lnTo>
                      <a:lnTo>
                        <a:pt x="900" y="555"/>
                      </a:lnTo>
                      <a:lnTo>
                        <a:pt x="899" y="555"/>
                      </a:lnTo>
                      <a:lnTo>
                        <a:pt x="899" y="556"/>
                      </a:lnTo>
                      <a:lnTo>
                        <a:pt x="898" y="556"/>
                      </a:lnTo>
                      <a:lnTo>
                        <a:pt x="899" y="556"/>
                      </a:lnTo>
                      <a:lnTo>
                        <a:pt x="898" y="556"/>
                      </a:lnTo>
                      <a:lnTo>
                        <a:pt x="898" y="557"/>
                      </a:lnTo>
                      <a:lnTo>
                        <a:pt x="898" y="558"/>
                      </a:lnTo>
                      <a:lnTo>
                        <a:pt x="898" y="559"/>
                      </a:lnTo>
                      <a:lnTo>
                        <a:pt x="897" y="560"/>
                      </a:lnTo>
                      <a:lnTo>
                        <a:pt x="897" y="561"/>
                      </a:lnTo>
                      <a:lnTo>
                        <a:pt x="896" y="561"/>
                      </a:lnTo>
                      <a:lnTo>
                        <a:pt x="896" y="562"/>
                      </a:lnTo>
                      <a:lnTo>
                        <a:pt x="896" y="563"/>
                      </a:lnTo>
                      <a:lnTo>
                        <a:pt x="895" y="563"/>
                      </a:lnTo>
                      <a:lnTo>
                        <a:pt x="895" y="564"/>
                      </a:lnTo>
                      <a:lnTo>
                        <a:pt x="893" y="566"/>
                      </a:lnTo>
                      <a:lnTo>
                        <a:pt x="892" y="567"/>
                      </a:lnTo>
                      <a:lnTo>
                        <a:pt x="891" y="568"/>
                      </a:lnTo>
                      <a:lnTo>
                        <a:pt x="891" y="569"/>
                      </a:lnTo>
                      <a:lnTo>
                        <a:pt x="890" y="570"/>
                      </a:lnTo>
                      <a:lnTo>
                        <a:pt x="890" y="571"/>
                      </a:lnTo>
                      <a:lnTo>
                        <a:pt x="889" y="571"/>
                      </a:lnTo>
                      <a:lnTo>
                        <a:pt x="889" y="572"/>
                      </a:lnTo>
                      <a:lnTo>
                        <a:pt x="887" y="573"/>
                      </a:lnTo>
                      <a:lnTo>
                        <a:pt x="887" y="574"/>
                      </a:lnTo>
                      <a:lnTo>
                        <a:pt x="886" y="574"/>
                      </a:lnTo>
                      <a:lnTo>
                        <a:pt x="886" y="575"/>
                      </a:lnTo>
                      <a:lnTo>
                        <a:pt x="885" y="575"/>
                      </a:lnTo>
                      <a:lnTo>
                        <a:pt x="884" y="576"/>
                      </a:lnTo>
                      <a:lnTo>
                        <a:pt x="883" y="576"/>
                      </a:lnTo>
                      <a:lnTo>
                        <a:pt x="883" y="577"/>
                      </a:lnTo>
                      <a:lnTo>
                        <a:pt x="882" y="577"/>
                      </a:lnTo>
                      <a:lnTo>
                        <a:pt x="882" y="578"/>
                      </a:lnTo>
                      <a:lnTo>
                        <a:pt x="881" y="577"/>
                      </a:lnTo>
                      <a:lnTo>
                        <a:pt x="880" y="577"/>
                      </a:lnTo>
                      <a:lnTo>
                        <a:pt x="879" y="577"/>
                      </a:lnTo>
                      <a:lnTo>
                        <a:pt x="878" y="577"/>
                      </a:lnTo>
                      <a:lnTo>
                        <a:pt x="877" y="577"/>
                      </a:lnTo>
                      <a:lnTo>
                        <a:pt x="877" y="576"/>
                      </a:lnTo>
                      <a:lnTo>
                        <a:pt x="876" y="576"/>
                      </a:lnTo>
                      <a:lnTo>
                        <a:pt x="876" y="577"/>
                      </a:lnTo>
                      <a:lnTo>
                        <a:pt x="876" y="576"/>
                      </a:lnTo>
                      <a:lnTo>
                        <a:pt x="875" y="576"/>
                      </a:lnTo>
                      <a:lnTo>
                        <a:pt x="874" y="576"/>
                      </a:lnTo>
                      <a:lnTo>
                        <a:pt x="873" y="576"/>
                      </a:lnTo>
                      <a:lnTo>
                        <a:pt x="873" y="575"/>
                      </a:lnTo>
                      <a:lnTo>
                        <a:pt x="872" y="576"/>
                      </a:lnTo>
                      <a:lnTo>
                        <a:pt x="871" y="577"/>
                      </a:lnTo>
                      <a:lnTo>
                        <a:pt x="856" y="588"/>
                      </a:lnTo>
                      <a:lnTo>
                        <a:pt x="854" y="589"/>
                      </a:lnTo>
                      <a:lnTo>
                        <a:pt x="851" y="591"/>
                      </a:lnTo>
                      <a:lnTo>
                        <a:pt x="840" y="599"/>
                      </a:lnTo>
                      <a:lnTo>
                        <a:pt x="839" y="600"/>
                      </a:lnTo>
                      <a:lnTo>
                        <a:pt x="831" y="606"/>
                      </a:lnTo>
                      <a:lnTo>
                        <a:pt x="826" y="609"/>
                      </a:lnTo>
                      <a:lnTo>
                        <a:pt x="825" y="609"/>
                      </a:lnTo>
                      <a:lnTo>
                        <a:pt x="824" y="610"/>
                      </a:lnTo>
                      <a:lnTo>
                        <a:pt x="822" y="611"/>
                      </a:lnTo>
                      <a:lnTo>
                        <a:pt x="822" y="610"/>
                      </a:lnTo>
                      <a:lnTo>
                        <a:pt x="821" y="610"/>
                      </a:lnTo>
                      <a:lnTo>
                        <a:pt x="821" y="611"/>
                      </a:lnTo>
                      <a:lnTo>
                        <a:pt x="821" y="612"/>
                      </a:lnTo>
                      <a:lnTo>
                        <a:pt x="820" y="613"/>
                      </a:lnTo>
                      <a:lnTo>
                        <a:pt x="819" y="613"/>
                      </a:lnTo>
                      <a:lnTo>
                        <a:pt x="819" y="614"/>
                      </a:lnTo>
                      <a:lnTo>
                        <a:pt x="817" y="616"/>
                      </a:lnTo>
                      <a:lnTo>
                        <a:pt x="796" y="630"/>
                      </a:lnTo>
                      <a:lnTo>
                        <a:pt x="795" y="631"/>
                      </a:lnTo>
                      <a:lnTo>
                        <a:pt x="796" y="631"/>
                      </a:lnTo>
                      <a:lnTo>
                        <a:pt x="796" y="632"/>
                      </a:lnTo>
                      <a:lnTo>
                        <a:pt x="797" y="632"/>
                      </a:lnTo>
                      <a:lnTo>
                        <a:pt x="798" y="632"/>
                      </a:lnTo>
                      <a:lnTo>
                        <a:pt x="798" y="633"/>
                      </a:lnTo>
                      <a:lnTo>
                        <a:pt x="799" y="633"/>
                      </a:lnTo>
                      <a:lnTo>
                        <a:pt x="801" y="633"/>
                      </a:lnTo>
                      <a:lnTo>
                        <a:pt x="803" y="633"/>
                      </a:lnTo>
                      <a:lnTo>
                        <a:pt x="804" y="634"/>
                      </a:lnTo>
                      <a:lnTo>
                        <a:pt x="805" y="636"/>
                      </a:lnTo>
                      <a:lnTo>
                        <a:pt x="806" y="636"/>
                      </a:lnTo>
                      <a:lnTo>
                        <a:pt x="807" y="636"/>
                      </a:lnTo>
                      <a:lnTo>
                        <a:pt x="808" y="637"/>
                      </a:lnTo>
                      <a:lnTo>
                        <a:pt x="809" y="637"/>
                      </a:lnTo>
                      <a:lnTo>
                        <a:pt x="815" y="636"/>
                      </a:lnTo>
                      <a:lnTo>
                        <a:pt x="818" y="635"/>
                      </a:lnTo>
                      <a:lnTo>
                        <a:pt x="819" y="635"/>
                      </a:lnTo>
                      <a:lnTo>
                        <a:pt x="820" y="635"/>
                      </a:lnTo>
                      <a:lnTo>
                        <a:pt x="820" y="636"/>
                      </a:lnTo>
                      <a:lnTo>
                        <a:pt x="821" y="637"/>
                      </a:lnTo>
                      <a:lnTo>
                        <a:pt x="823" y="637"/>
                      </a:lnTo>
                      <a:lnTo>
                        <a:pt x="824" y="637"/>
                      </a:lnTo>
                      <a:lnTo>
                        <a:pt x="825" y="637"/>
                      </a:lnTo>
                      <a:lnTo>
                        <a:pt x="826" y="638"/>
                      </a:lnTo>
                      <a:lnTo>
                        <a:pt x="827" y="638"/>
                      </a:lnTo>
                      <a:lnTo>
                        <a:pt x="827" y="639"/>
                      </a:lnTo>
                      <a:lnTo>
                        <a:pt x="828" y="639"/>
                      </a:lnTo>
                      <a:lnTo>
                        <a:pt x="828" y="641"/>
                      </a:lnTo>
                      <a:lnTo>
                        <a:pt x="828" y="642"/>
                      </a:lnTo>
                      <a:lnTo>
                        <a:pt x="829" y="643"/>
                      </a:lnTo>
                      <a:lnTo>
                        <a:pt x="830" y="643"/>
                      </a:lnTo>
                      <a:lnTo>
                        <a:pt x="829" y="644"/>
                      </a:lnTo>
                      <a:lnTo>
                        <a:pt x="828" y="644"/>
                      </a:lnTo>
                      <a:lnTo>
                        <a:pt x="830" y="646"/>
                      </a:lnTo>
                      <a:lnTo>
                        <a:pt x="831" y="647"/>
                      </a:lnTo>
                      <a:lnTo>
                        <a:pt x="832" y="648"/>
                      </a:lnTo>
                      <a:lnTo>
                        <a:pt x="833" y="648"/>
                      </a:lnTo>
                      <a:lnTo>
                        <a:pt x="835" y="648"/>
                      </a:lnTo>
                      <a:lnTo>
                        <a:pt x="836" y="648"/>
                      </a:lnTo>
                      <a:lnTo>
                        <a:pt x="836" y="649"/>
                      </a:lnTo>
                      <a:lnTo>
                        <a:pt x="838" y="650"/>
                      </a:lnTo>
                      <a:lnTo>
                        <a:pt x="840" y="652"/>
                      </a:lnTo>
                      <a:lnTo>
                        <a:pt x="841" y="652"/>
                      </a:lnTo>
                      <a:lnTo>
                        <a:pt x="841" y="653"/>
                      </a:lnTo>
                      <a:lnTo>
                        <a:pt x="843" y="654"/>
                      </a:lnTo>
                      <a:lnTo>
                        <a:pt x="843" y="655"/>
                      </a:lnTo>
                      <a:lnTo>
                        <a:pt x="843" y="656"/>
                      </a:lnTo>
                      <a:lnTo>
                        <a:pt x="843" y="657"/>
                      </a:lnTo>
                      <a:lnTo>
                        <a:pt x="842" y="658"/>
                      </a:lnTo>
                      <a:lnTo>
                        <a:pt x="841" y="660"/>
                      </a:lnTo>
                      <a:lnTo>
                        <a:pt x="840" y="661"/>
                      </a:lnTo>
                      <a:lnTo>
                        <a:pt x="838" y="662"/>
                      </a:lnTo>
                      <a:lnTo>
                        <a:pt x="836" y="662"/>
                      </a:lnTo>
                      <a:lnTo>
                        <a:pt x="835" y="662"/>
                      </a:lnTo>
                      <a:lnTo>
                        <a:pt x="834" y="662"/>
                      </a:lnTo>
                      <a:lnTo>
                        <a:pt x="833" y="662"/>
                      </a:lnTo>
                      <a:lnTo>
                        <a:pt x="832" y="662"/>
                      </a:lnTo>
                      <a:lnTo>
                        <a:pt x="831" y="662"/>
                      </a:lnTo>
                      <a:lnTo>
                        <a:pt x="831" y="663"/>
                      </a:lnTo>
                      <a:lnTo>
                        <a:pt x="830" y="663"/>
                      </a:lnTo>
                      <a:lnTo>
                        <a:pt x="830" y="665"/>
                      </a:lnTo>
                      <a:lnTo>
                        <a:pt x="830" y="666"/>
                      </a:lnTo>
                      <a:lnTo>
                        <a:pt x="830" y="667"/>
                      </a:lnTo>
                      <a:lnTo>
                        <a:pt x="830" y="668"/>
                      </a:lnTo>
                      <a:lnTo>
                        <a:pt x="830" y="670"/>
                      </a:lnTo>
                      <a:lnTo>
                        <a:pt x="831" y="671"/>
                      </a:lnTo>
                      <a:lnTo>
                        <a:pt x="831" y="672"/>
                      </a:lnTo>
                      <a:lnTo>
                        <a:pt x="832" y="673"/>
                      </a:lnTo>
                      <a:lnTo>
                        <a:pt x="833" y="674"/>
                      </a:lnTo>
                      <a:lnTo>
                        <a:pt x="834" y="675"/>
                      </a:lnTo>
                      <a:lnTo>
                        <a:pt x="834" y="676"/>
                      </a:lnTo>
                      <a:lnTo>
                        <a:pt x="835" y="676"/>
                      </a:lnTo>
                      <a:lnTo>
                        <a:pt x="835" y="677"/>
                      </a:lnTo>
                      <a:lnTo>
                        <a:pt x="835" y="678"/>
                      </a:lnTo>
                      <a:lnTo>
                        <a:pt x="835" y="679"/>
                      </a:lnTo>
                      <a:lnTo>
                        <a:pt x="834" y="680"/>
                      </a:lnTo>
                      <a:lnTo>
                        <a:pt x="833" y="680"/>
                      </a:lnTo>
                      <a:lnTo>
                        <a:pt x="830" y="680"/>
                      </a:lnTo>
                      <a:lnTo>
                        <a:pt x="830" y="681"/>
                      </a:lnTo>
                      <a:lnTo>
                        <a:pt x="829" y="681"/>
                      </a:lnTo>
                      <a:lnTo>
                        <a:pt x="828" y="681"/>
                      </a:lnTo>
                      <a:lnTo>
                        <a:pt x="827" y="683"/>
                      </a:lnTo>
                      <a:lnTo>
                        <a:pt x="826" y="684"/>
                      </a:lnTo>
                      <a:lnTo>
                        <a:pt x="826" y="685"/>
                      </a:lnTo>
                      <a:lnTo>
                        <a:pt x="827" y="685"/>
                      </a:lnTo>
                      <a:lnTo>
                        <a:pt x="827" y="686"/>
                      </a:lnTo>
                      <a:lnTo>
                        <a:pt x="828" y="686"/>
                      </a:lnTo>
                      <a:lnTo>
                        <a:pt x="829" y="686"/>
                      </a:lnTo>
                      <a:lnTo>
                        <a:pt x="830" y="687"/>
                      </a:lnTo>
                      <a:lnTo>
                        <a:pt x="830" y="688"/>
                      </a:lnTo>
                      <a:lnTo>
                        <a:pt x="830" y="689"/>
                      </a:lnTo>
                      <a:lnTo>
                        <a:pt x="830" y="690"/>
                      </a:lnTo>
                      <a:lnTo>
                        <a:pt x="830" y="691"/>
                      </a:lnTo>
                      <a:lnTo>
                        <a:pt x="829" y="692"/>
                      </a:lnTo>
                      <a:lnTo>
                        <a:pt x="828" y="692"/>
                      </a:lnTo>
                      <a:lnTo>
                        <a:pt x="827" y="693"/>
                      </a:lnTo>
                      <a:lnTo>
                        <a:pt x="826" y="693"/>
                      </a:lnTo>
                      <a:lnTo>
                        <a:pt x="824" y="694"/>
                      </a:lnTo>
                      <a:lnTo>
                        <a:pt x="823" y="694"/>
                      </a:lnTo>
                      <a:lnTo>
                        <a:pt x="822" y="694"/>
                      </a:lnTo>
                      <a:lnTo>
                        <a:pt x="821" y="694"/>
                      </a:lnTo>
                      <a:lnTo>
                        <a:pt x="820" y="694"/>
                      </a:lnTo>
                      <a:lnTo>
                        <a:pt x="820" y="695"/>
                      </a:lnTo>
                      <a:lnTo>
                        <a:pt x="819" y="695"/>
                      </a:lnTo>
                      <a:lnTo>
                        <a:pt x="818" y="696"/>
                      </a:lnTo>
                      <a:lnTo>
                        <a:pt x="818" y="697"/>
                      </a:lnTo>
                      <a:lnTo>
                        <a:pt x="818" y="698"/>
                      </a:lnTo>
                      <a:lnTo>
                        <a:pt x="819" y="699"/>
                      </a:lnTo>
                      <a:lnTo>
                        <a:pt x="819" y="700"/>
                      </a:lnTo>
                      <a:lnTo>
                        <a:pt x="819" y="701"/>
                      </a:lnTo>
                      <a:lnTo>
                        <a:pt x="819" y="703"/>
                      </a:lnTo>
                      <a:lnTo>
                        <a:pt x="820" y="704"/>
                      </a:lnTo>
                      <a:lnTo>
                        <a:pt x="819" y="705"/>
                      </a:lnTo>
                      <a:lnTo>
                        <a:pt x="820" y="706"/>
                      </a:lnTo>
                      <a:lnTo>
                        <a:pt x="821" y="707"/>
                      </a:lnTo>
                      <a:lnTo>
                        <a:pt x="822" y="707"/>
                      </a:lnTo>
                      <a:lnTo>
                        <a:pt x="822" y="708"/>
                      </a:lnTo>
                      <a:lnTo>
                        <a:pt x="823" y="709"/>
                      </a:lnTo>
                      <a:lnTo>
                        <a:pt x="823" y="710"/>
                      </a:lnTo>
                      <a:lnTo>
                        <a:pt x="822" y="711"/>
                      </a:lnTo>
                      <a:lnTo>
                        <a:pt x="822" y="712"/>
                      </a:lnTo>
                      <a:lnTo>
                        <a:pt x="821" y="711"/>
                      </a:lnTo>
                      <a:lnTo>
                        <a:pt x="819" y="710"/>
                      </a:lnTo>
                      <a:lnTo>
                        <a:pt x="818" y="710"/>
                      </a:lnTo>
                      <a:lnTo>
                        <a:pt x="817" y="709"/>
                      </a:lnTo>
                      <a:lnTo>
                        <a:pt x="815" y="709"/>
                      </a:lnTo>
                      <a:lnTo>
                        <a:pt x="813" y="709"/>
                      </a:lnTo>
                      <a:lnTo>
                        <a:pt x="812" y="709"/>
                      </a:lnTo>
                      <a:lnTo>
                        <a:pt x="812" y="710"/>
                      </a:lnTo>
                      <a:lnTo>
                        <a:pt x="811" y="710"/>
                      </a:lnTo>
                      <a:lnTo>
                        <a:pt x="811" y="711"/>
                      </a:lnTo>
                      <a:lnTo>
                        <a:pt x="810" y="711"/>
                      </a:lnTo>
                      <a:lnTo>
                        <a:pt x="810" y="712"/>
                      </a:lnTo>
                      <a:lnTo>
                        <a:pt x="810" y="713"/>
                      </a:lnTo>
                      <a:lnTo>
                        <a:pt x="809" y="713"/>
                      </a:lnTo>
                      <a:lnTo>
                        <a:pt x="808" y="714"/>
                      </a:lnTo>
                      <a:lnTo>
                        <a:pt x="807" y="714"/>
                      </a:lnTo>
                      <a:lnTo>
                        <a:pt x="806" y="715"/>
                      </a:lnTo>
                      <a:lnTo>
                        <a:pt x="804" y="716"/>
                      </a:lnTo>
                      <a:lnTo>
                        <a:pt x="804" y="717"/>
                      </a:lnTo>
                      <a:lnTo>
                        <a:pt x="803" y="717"/>
                      </a:lnTo>
                      <a:lnTo>
                        <a:pt x="803" y="718"/>
                      </a:lnTo>
                      <a:lnTo>
                        <a:pt x="802" y="719"/>
                      </a:lnTo>
                      <a:lnTo>
                        <a:pt x="802" y="720"/>
                      </a:lnTo>
                      <a:lnTo>
                        <a:pt x="801" y="720"/>
                      </a:lnTo>
                      <a:lnTo>
                        <a:pt x="801" y="721"/>
                      </a:lnTo>
                      <a:lnTo>
                        <a:pt x="801" y="722"/>
                      </a:lnTo>
                      <a:lnTo>
                        <a:pt x="800" y="723"/>
                      </a:lnTo>
                      <a:lnTo>
                        <a:pt x="800" y="724"/>
                      </a:lnTo>
                      <a:lnTo>
                        <a:pt x="799" y="725"/>
                      </a:lnTo>
                      <a:lnTo>
                        <a:pt x="800" y="726"/>
                      </a:lnTo>
                      <a:lnTo>
                        <a:pt x="800" y="728"/>
                      </a:lnTo>
                      <a:lnTo>
                        <a:pt x="800" y="729"/>
                      </a:lnTo>
                      <a:lnTo>
                        <a:pt x="800" y="731"/>
                      </a:lnTo>
                      <a:lnTo>
                        <a:pt x="800" y="732"/>
                      </a:lnTo>
                      <a:lnTo>
                        <a:pt x="799" y="733"/>
                      </a:lnTo>
                      <a:lnTo>
                        <a:pt x="798" y="733"/>
                      </a:lnTo>
                      <a:lnTo>
                        <a:pt x="797" y="734"/>
                      </a:lnTo>
                      <a:lnTo>
                        <a:pt x="796" y="734"/>
                      </a:lnTo>
                      <a:lnTo>
                        <a:pt x="794" y="734"/>
                      </a:lnTo>
                      <a:lnTo>
                        <a:pt x="793" y="735"/>
                      </a:lnTo>
                      <a:lnTo>
                        <a:pt x="792" y="736"/>
                      </a:lnTo>
                      <a:lnTo>
                        <a:pt x="791" y="738"/>
                      </a:lnTo>
                      <a:lnTo>
                        <a:pt x="790" y="738"/>
                      </a:lnTo>
                      <a:lnTo>
                        <a:pt x="789" y="738"/>
                      </a:lnTo>
                      <a:lnTo>
                        <a:pt x="787" y="739"/>
                      </a:lnTo>
                      <a:lnTo>
                        <a:pt x="786" y="739"/>
                      </a:lnTo>
                      <a:lnTo>
                        <a:pt x="785" y="739"/>
                      </a:lnTo>
                      <a:lnTo>
                        <a:pt x="785" y="738"/>
                      </a:lnTo>
                      <a:lnTo>
                        <a:pt x="784" y="738"/>
                      </a:lnTo>
                      <a:lnTo>
                        <a:pt x="781" y="739"/>
                      </a:lnTo>
                      <a:lnTo>
                        <a:pt x="780" y="739"/>
                      </a:lnTo>
                      <a:lnTo>
                        <a:pt x="779" y="739"/>
                      </a:lnTo>
                      <a:lnTo>
                        <a:pt x="778" y="740"/>
                      </a:lnTo>
                      <a:lnTo>
                        <a:pt x="777" y="740"/>
                      </a:lnTo>
                      <a:lnTo>
                        <a:pt x="776" y="740"/>
                      </a:lnTo>
                      <a:lnTo>
                        <a:pt x="774" y="740"/>
                      </a:lnTo>
                      <a:lnTo>
                        <a:pt x="773" y="740"/>
                      </a:lnTo>
                      <a:lnTo>
                        <a:pt x="772" y="740"/>
                      </a:lnTo>
                      <a:lnTo>
                        <a:pt x="771" y="740"/>
                      </a:lnTo>
                      <a:lnTo>
                        <a:pt x="771" y="741"/>
                      </a:lnTo>
                      <a:lnTo>
                        <a:pt x="770" y="742"/>
                      </a:lnTo>
                      <a:lnTo>
                        <a:pt x="769" y="743"/>
                      </a:lnTo>
                      <a:lnTo>
                        <a:pt x="767" y="744"/>
                      </a:lnTo>
                      <a:lnTo>
                        <a:pt x="766" y="745"/>
                      </a:lnTo>
                      <a:lnTo>
                        <a:pt x="764" y="746"/>
                      </a:lnTo>
                      <a:lnTo>
                        <a:pt x="763" y="747"/>
                      </a:lnTo>
                      <a:lnTo>
                        <a:pt x="761" y="748"/>
                      </a:lnTo>
                      <a:lnTo>
                        <a:pt x="760" y="748"/>
                      </a:lnTo>
                      <a:lnTo>
                        <a:pt x="759" y="748"/>
                      </a:lnTo>
                      <a:lnTo>
                        <a:pt x="758" y="749"/>
                      </a:lnTo>
                      <a:lnTo>
                        <a:pt x="758" y="750"/>
                      </a:lnTo>
                      <a:lnTo>
                        <a:pt x="757" y="750"/>
                      </a:lnTo>
                      <a:lnTo>
                        <a:pt x="756" y="751"/>
                      </a:lnTo>
                      <a:lnTo>
                        <a:pt x="756" y="752"/>
                      </a:lnTo>
                      <a:lnTo>
                        <a:pt x="755" y="753"/>
                      </a:lnTo>
                      <a:lnTo>
                        <a:pt x="755" y="755"/>
                      </a:lnTo>
                      <a:lnTo>
                        <a:pt x="756" y="755"/>
                      </a:lnTo>
                      <a:lnTo>
                        <a:pt x="756" y="757"/>
                      </a:lnTo>
                      <a:lnTo>
                        <a:pt x="757" y="758"/>
                      </a:lnTo>
                      <a:lnTo>
                        <a:pt x="757" y="760"/>
                      </a:lnTo>
                      <a:lnTo>
                        <a:pt x="757" y="761"/>
                      </a:lnTo>
                      <a:lnTo>
                        <a:pt x="757" y="762"/>
                      </a:lnTo>
                      <a:lnTo>
                        <a:pt x="757" y="764"/>
                      </a:lnTo>
                      <a:lnTo>
                        <a:pt x="757" y="767"/>
                      </a:lnTo>
                      <a:lnTo>
                        <a:pt x="757" y="771"/>
                      </a:lnTo>
                      <a:lnTo>
                        <a:pt x="757" y="773"/>
                      </a:lnTo>
                      <a:lnTo>
                        <a:pt x="757" y="774"/>
                      </a:lnTo>
                      <a:lnTo>
                        <a:pt x="757" y="775"/>
                      </a:lnTo>
                      <a:lnTo>
                        <a:pt x="757" y="776"/>
                      </a:lnTo>
                      <a:lnTo>
                        <a:pt x="755" y="777"/>
                      </a:lnTo>
                      <a:lnTo>
                        <a:pt x="755" y="778"/>
                      </a:lnTo>
                      <a:lnTo>
                        <a:pt x="755" y="779"/>
                      </a:lnTo>
                      <a:lnTo>
                        <a:pt x="754" y="780"/>
                      </a:lnTo>
                      <a:lnTo>
                        <a:pt x="753" y="781"/>
                      </a:lnTo>
                      <a:lnTo>
                        <a:pt x="753" y="782"/>
                      </a:lnTo>
                      <a:lnTo>
                        <a:pt x="751" y="783"/>
                      </a:lnTo>
                      <a:lnTo>
                        <a:pt x="750" y="785"/>
                      </a:lnTo>
                      <a:lnTo>
                        <a:pt x="749" y="786"/>
                      </a:lnTo>
                      <a:lnTo>
                        <a:pt x="748" y="787"/>
                      </a:lnTo>
                      <a:lnTo>
                        <a:pt x="748" y="788"/>
                      </a:lnTo>
                      <a:lnTo>
                        <a:pt x="747" y="789"/>
                      </a:lnTo>
                      <a:lnTo>
                        <a:pt x="746" y="789"/>
                      </a:lnTo>
                      <a:lnTo>
                        <a:pt x="746" y="790"/>
                      </a:lnTo>
                      <a:lnTo>
                        <a:pt x="745" y="790"/>
                      </a:lnTo>
                      <a:lnTo>
                        <a:pt x="741" y="794"/>
                      </a:lnTo>
                      <a:lnTo>
                        <a:pt x="741" y="795"/>
                      </a:lnTo>
                      <a:lnTo>
                        <a:pt x="741" y="798"/>
                      </a:lnTo>
                      <a:lnTo>
                        <a:pt x="741" y="799"/>
                      </a:lnTo>
                      <a:lnTo>
                        <a:pt x="741" y="800"/>
                      </a:lnTo>
                      <a:lnTo>
                        <a:pt x="741" y="801"/>
                      </a:lnTo>
                      <a:lnTo>
                        <a:pt x="742" y="804"/>
                      </a:lnTo>
                      <a:lnTo>
                        <a:pt x="743" y="805"/>
                      </a:lnTo>
                      <a:lnTo>
                        <a:pt x="743" y="806"/>
                      </a:lnTo>
                      <a:lnTo>
                        <a:pt x="743" y="807"/>
                      </a:lnTo>
                      <a:lnTo>
                        <a:pt x="744" y="807"/>
                      </a:lnTo>
                      <a:lnTo>
                        <a:pt x="744" y="808"/>
                      </a:lnTo>
                      <a:lnTo>
                        <a:pt x="745" y="809"/>
                      </a:lnTo>
                      <a:lnTo>
                        <a:pt x="747" y="810"/>
                      </a:lnTo>
                      <a:lnTo>
                        <a:pt x="748" y="811"/>
                      </a:lnTo>
                      <a:lnTo>
                        <a:pt x="749" y="812"/>
                      </a:lnTo>
                      <a:lnTo>
                        <a:pt x="751" y="814"/>
                      </a:lnTo>
                      <a:lnTo>
                        <a:pt x="752" y="814"/>
                      </a:lnTo>
                      <a:lnTo>
                        <a:pt x="752" y="815"/>
                      </a:lnTo>
                      <a:lnTo>
                        <a:pt x="753" y="816"/>
                      </a:lnTo>
                      <a:lnTo>
                        <a:pt x="754" y="817"/>
                      </a:lnTo>
                      <a:lnTo>
                        <a:pt x="756" y="817"/>
                      </a:lnTo>
                      <a:lnTo>
                        <a:pt x="757" y="818"/>
                      </a:lnTo>
                      <a:lnTo>
                        <a:pt x="758" y="819"/>
                      </a:lnTo>
                      <a:lnTo>
                        <a:pt x="758" y="820"/>
                      </a:lnTo>
                      <a:lnTo>
                        <a:pt x="757" y="821"/>
                      </a:lnTo>
                      <a:lnTo>
                        <a:pt x="757" y="823"/>
                      </a:lnTo>
                      <a:lnTo>
                        <a:pt x="757" y="824"/>
                      </a:lnTo>
                      <a:lnTo>
                        <a:pt x="757" y="825"/>
                      </a:lnTo>
                      <a:lnTo>
                        <a:pt x="757" y="827"/>
                      </a:lnTo>
                      <a:lnTo>
                        <a:pt x="757" y="828"/>
                      </a:lnTo>
                      <a:lnTo>
                        <a:pt x="756" y="830"/>
                      </a:lnTo>
                      <a:lnTo>
                        <a:pt x="756" y="831"/>
                      </a:lnTo>
                      <a:lnTo>
                        <a:pt x="756" y="832"/>
                      </a:lnTo>
                      <a:lnTo>
                        <a:pt x="755" y="832"/>
                      </a:lnTo>
                      <a:lnTo>
                        <a:pt x="755" y="833"/>
                      </a:lnTo>
                      <a:lnTo>
                        <a:pt x="756" y="835"/>
                      </a:lnTo>
                      <a:lnTo>
                        <a:pt x="756" y="836"/>
                      </a:lnTo>
                      <a:lnTo>
                        <a:pt x="756" y="837"/>
                      </a:lnTo>
                      <a:lnTo>
                        <a:pt x="756" y="838"/>
                      </a:lnTo>
                      <a:lnTo>
                        <a:pt x="755" y="839"/>
                      </a:lnTo>
                      <a:lnTo>
                        <a:pt x="755" y="840"/>
                      </a:lnTo>
                      <a:lnTo>
                        <a:pt x="754" y="840"/>
                      </a:lnTo>
                      <a:lnTo>
                        <a:pt x="753" y="841"/>
                      </a:lnTo>
                      <a:lnTo>
                        <a:pt x="753" y="842"/>
                      </a:lnTo>
                      <a:lnTo>
                        <a:pt x="753" y="844"/>
                      </a:lnTo>
                      <a:lnTo>
                        <a:pt x="753" y="845"/>
                      </a:lnTo>
                      <a:lnTo>
                        <a:pt x="753" y="848"/>
                      </a:lnTo>
                      <a:lnTo>
                        <a:pt x="752" y="849"/>
                      </a:lnTo>
                      <a:lnTo>
                        <a:pt x="751" y="850"/>
                      </a:lnTo>
                      <a:lnTo>
                        <a:pt x="751" y="851"/>
                      </a:lnTo>
                      <a:lnTo>
                        <a:pt x="750" y="852"/>
                      </a:lnTo>
                      <a:lnTo>
                        <a:pt x="749" y="854"/>
                      </a:lnTo>
                      <a:lnTo>
                        <a:pt x="749" y="855"/>
                      </a:lnTo>
                      <a:lnTo>
                        <a:pt x="749" y="856"/>
                      </a:lnTo>
                      <a:lnTo>
                        <a:pt x="748" y="857"/>
                      </a:lnTo>
                      <a:lnTo>
                        <a:pt x="748" y="860"/>
                      </a:lnTo>
                      <a:lnTo>
                        <a:pt x="747" y="862"/>
                      </a:lnTo>
                      <a:lnTo>
                        <a:pt x="746" y="863"/>
                      </a:lnTo>
                      <a:lnTo>
                        <a:pt x="746" y="864"/>
                      </a:lnTo>
                      <a:lnTo>
                        <a:pt x="745" y="864"/>
                      </a:lnTo>
                      <a:lnTo>
                        <a:pt x="744" y="865"/>
                      </a:lnTo>
                      <a:lnTo>
                        <a:pt x="742" y="866"/>
                      </a:lnTo>
                      <a:lnTo>
                        <a:pt x="741" y="866"/>
                      </a:lnTo>
                      <a:lnTo>
                        <a:pt x="739" y="869"/>
                      </a:lnTo>
                      <a:lnTo>
                        <a:pt x="738" y="869"/>
                      </a:lnTo>
                      <a:lnTo>
                        <a:pt x="738" y="871"/>
                      </a:lnTo>
                      <a:lnTo>
                        <a:pt x="738" y="872"/>
                      </a:lnTo>
                      <a:lnTo>
                        <a:pt x="737" y="873"/>
                      </a:lnTo>
                      <a:lnTo>
                        <a:pt x="737" y="874"/>
                      </a:lnTo>
                      <a:lnTo>
                        <a:pt x="737" y="876"/>
                      </a:lnTo>
                      <a:lnTo>
                        <a:pt x="737" y="877"/>
                      </a:lnTo>
                      <a:lnTo>
                        <a:pt x="736" y="878"/>
                      </a:lnTo>
                      <a:lnTo>
                        <a:pt x="735" y="879"/>
                      </a:lnTo>
                      <a:lnTo>
                        <a:pt x="734" y="880"/>
                      </a:lnTo>
                      <a:lnTo>
                        <a:pt x="732" y="881"/>
                      </a:lnTo>
                      <a:lnTo>
                        <a:pt x="732" y="882"/>
                      </a:lnTo>
                      <a:lnTo>
                        <a:pt x="731" y="883"/>
                      </a:lnTo>
                      <a:lnTo>
                        <a:pt x="730" y="885"/>
                      </a:lnTo>
                      <a:lnTo>
                        <a:pt x="730" y="886"/>
                      </a:lnTo>
                      <a:lnTo>
                        <a:pt x="729" y="887"/>
                      </a:lnTo>
                      <a:lnTo>
                        <a:pt x="729" y="888"/>
                      </a:lnTo>
                      <a:lnTo>
                        <a:pt x="727" y="889"/>
                      </a:lnTo>
                      <a:lnTo>
                        <a:pt x="726" y="891"/>
                      </a:lnTo>
                      <a:lnTo>
                        <a:pt x="726" y="892"/>
                      </a:lnTo>
                      <a:lnTo>
                        <a:pt x="725" y="892"/>
                      </a:lnTo>
                      <a:lnTo>
                        <a:pt x="725" y="893"/>
                      </a:lnTo>
                      <a:lnTo>
                        <a:pt x="724" y="893"/>
                      </a:lnTo>
                      <a:lnTo>
                        <a:pt x="724" y="895"/>
                      </a:lnTo>
                      <a:lnTo>
                        <a:pt x="722" y="896"/>
                      </a:lnTo>
                      <a:lnTo>
                        <a:pt x="722" y="897"/>
                      </a:lnTo>
                      <a:lnTo>
                        <a:pt x="721" y="898"/>
                      </a:lnTo>
                      <a:lnTo>
                        <a:pt x="720" y="898"/>
                      </a:lnTo>
                      <a:lnTo>
                        <a:pt x="719" y="898"/>
                      </a:lnTo>
                      <a:lnTo>
                        <a:pt x="718" y="898"/>
                      </a:lnTo>
                      <a:lnTo>
                        <a:pt x="717" y="898"/>
                      </a:lnTo>
                      <a:lnTo>
                        <a:pt x="714" y="899"/>
                      </a:lnTo>
                      <a:lnTo>
                        <a:pt x="713" y="900"/>
                      </a:lnTo>
                      <a:lnTo>
                        <a:pt x="712" y="900"/>
                      </a:lnTo>
                      <a:lnTo>
                        <a:pt x="711" y="901"/>
                      </a:lnTo>
                      <a:lnTo>
                        <a:pt x="710" y="902"/>
                      </a:lnTo>
                      <a:lnTo>
                        <a:pt x="709" y="902"/>
                      </a:lnTo>
                      <a:lnTo>
                        <a:pt x="709" y="903"/>
                      </a:lnTo>
                      <a:lnTo>
                        <a:pt x="708" y="903"/>
                      </a:lnTo>
                      <a:lnTo>
                        <a:pt x="708" y="904"/>
                      </a:lnTo>
                      <a:lnTo>
                        <a:pt x="707" y="904"/>
                      </a:lnTo>
                      <a:lnTo>
                        <a:pt x="707" y="905"/>
                      </a:lnTo>
                      <a:lnTo>
                        <a:pt x="706" y="907"/>
                      </a:lnTo>
                      <a:lnTo>
                        <a:pt x="705" y="908"/>
                      </a:lnTo>
                      <a:lnTo>
                        <a:pt x="704" y="908"/>
                      </a:lnTo>
                      <a:lnTo>
                        <a:pt x="704" y="909"/>
                      </a:lnTo>
                      <a:lnTo>
                        <a:pt x="703" y="909"/>
                      </a:lnTo>
                      <a:lnTo>
                        <a:pt x="703" y="910"/>
                      </a:lnTo>
                      <a:lnTo>
                        <a:pt x="702" y="911"/>
                      </a:lnTo>
                      <a:lnTo>
                        <a:pt x="701" y="912"/>
                      </a:lnTo>
                      <a:lnTo>
                        <a:pt x="700" y="913"/>
                      </a:lnTo>
                      <a:lnTo>
                        <a:pt x="700" y="914"/>
                      </a:lnTo>
                      <a:lnTo>
                        <a:pt x="699" y="916"/>
                      </a:lnTo>
                      <a:lnTo>
                        <a:pt x="699" y="917"/>
                      </a:lnTo>
                      <a:lnTo>
                        <a:pt x="697" y="919"/>
                      </a:lnTo>
                      <a:lnTo>
                        <a:pt x="696" y="920"/>
                      </a:lnTo>
                      <a:lnTo>
                        <a:pt x="696" y="921"/>
                      </a:lnTo>
                      <a:lnTo>
                        <a:pt x="695" y="921"/>
                      </a:lnTo>
                      <a:lnTo>
                        <a:pt x="696" y="922"/>
                      </a:lnTo>
                      <a:lnTo>
                        <a:pt x="696" y="923"/>
                      </a:lnTo>
                      <a:lnTo>
                        <a:pt x="695" y="923"/>
                      </a:lnTo>
                      <a:lnTo>
                        <a:pt x="694" y="923"/>
                      </a:lnTo>
                      <a:lnTo>
                        <a:pt x="694" y="924"/>
                      </a:lnTo>
                      <a:lnTo>
                        <a:pt x="693" y="924"/>
                      </a:lnTo>
                      <a:lnTo>
                        <a:pt x="693" y="925"/>
                      </a:lnTo>
                      <a:lnTo>
                        <a:pt x="692" y="926"/>
                      </a:lnTo>
                      <a:lnTo>
                        <a:pt x="691" y="926"/>
                      </a:lnTo>
                      <a:lnTo>
                        <a:pt x="691" y="927"/>
                      </a:lnTo>
                      <a:lnTo>
                        <a:pt x="690" y="927"/>
                      </a:lnTo>
                      <a:lnTo>
                        <a:pt x="689" y="927"/>
                      </a:lnTo>
                      <a:lnTo>
                        <a:pt x="688" y="927"/>
                      </a:lnTo>
                      <a:lnTo>
                        <a:pt x="688" y="929"/>
                      </a:lnTo>
                      <a:lnTo>
                        <a:pt x="687" y="930"/>
                      </a:lnTo>
                      <a:lnTo>
                        <a:pt x="686" y="931"/>
                      </a:lnTo>
                      <a:lnTo>
                        <a:pt x="685" y="931"/>
                      </a:lnTo>
                      <a:lnTo>
                        <a:pt x="685" y="932"/>
                      </a:lnTo>
                      <a:lnTo>
                        <a:pt x="684" y="932"/>
                      </a:lnTo>
                      <a:lnTo>
                        <a:pt x="684" y="933"/>
                      </a:lnTo>
                      <a:lnTo>
                        <a:pt x="684" y="934"/>
                      </a:lnTo>
                      <a:lnTo>
                        <a:pt x="684" y="935"/>
                      </a:lnTo>
                      <a:lnTo>
                        <a:pt x="684" y="936"/>
                      </a:lnTo>
                      <a:lnTo>
                        <a:pt x="684" y="937"/>
                      </a:lnTo>
                      <a:lnTo>
                        <a:pt x="683" y="938"/>
                      </a:lnTo>
                      <a:lnTo>
                        <a:pt x="683" y="939"/>
                      </a:lnTo>
                      <a:lnTo>
                        <a:pt x="682" y="940"/>
                      </a:lnTo>
                      <a:lnTo>
                        <a:pt x="681" y="941"/>
                      </a:lnTo>
                      <a:lnTo>
                        <a:pt x="681" y="942"/>
                      </a:lnTo>
                      <a:lnTo>
                        <a:pt x="680" y="943"/>
                      </a:lnTo>
                      <a:lnTo>
                        <a:pt x="680" y="944"/>
                      </a:lnTo>
                      <a:lnTo>
                        <a:pt x="679" y="945"/>
                      </a:lnTo>
                      <a:lnTo>
                        <a:pt x="679" y="946"/>
                      </a:lnTo>
                      <a:lnTo>
                        <a:pt x="680" y="947"/>
                      </a:lnTo>
                      <a:lnTo>
                        <a:pt x="679" y="947"/>
                      </a:lnTo>
                      <a:lnTo>
                        <a:pt x="679" y="948"/>
                      </a:lnTo>
                      <a:lnTo>
                        <a:pt x="680" y="949"/>
                      </a:lnTo>
                      <a:lnTo>
                        <a:pt x="680" y="950"/>
                      </a:lnTo>
                      <a:lnTo>
                        <a:pt x="680" y="951"/>
                      </a:lnTo>
                      <a:lnTo>
                        <a:pt x="679" y="952"/>
                      </a:lnTo>
                      <a:lnTo>
                        <a:pt x="679" y="953"/>
                      </a:lnTo>
                      <a:lnTo>
                        <a:pt x="679" y="954"/>
                      </a:lnTo>
                      <a:lnTo>
                        <a:pt x="679" y="955"/>
                      </a:lnTo>
                      <a:lnTo>
                        <a:pt x="678" y="955"/>
                      </a:lnTo>
                      <a:lnTo>
                        <a:pt x="678" y="956"/>
                      </a:lnTo>
                      <a:lnTo>
                        <a:pt x="677" y="956"/>
                      </a:lnTo>
                      <a:lnTo>
                        <a:pt x="676" y="957"/>
                      </a:lnTo>
                      <a:lnTo>
                        <a:pt x="676" y="958"/>
                      </a:lnTo>
                      <a:lnTo>
                        <a:pt x="676" y="959"/>
                      </a:lnTo>
                      <a:lnTo>
                        <a:pt x="676" y="960"/>
                      </a:lnTo>
                      <a:lnTo>
                        <a:pt x="675" y="961"/>
                      </a:lnTo>
                      <a:lnTo>
                        <a:pt x="675" y="962"/>
                      </a:lnTo>
                      <a:lnTo>
                        <a:pt x="675" y="963"/>
                      </a:lnTo>
                      <a:lnTo>
                        <a:pt x="674" y="964"/>
                      </a:lnTo>
                      <a:lnTo>
                        <a:pt x="673" y="965"/>
                      </a:lnTo>
                      <a:lnTo>
                        <a:pt x="672" y="966"/>
                      </a:lnTo>
                      <a:lnTo>
                        <a:pt x="672" y="967"/>
                      </a:lnTo>
                      <a:lnTo>
                        <a:pt x="671" y="967"/>
                      </a:lnTo>
                      <a:lnTo>
                        <a:pt x="671" y="969"/>
                      </a:lnTo>
                      <a:lnTo>
                        <a:pt x="671" y="970"/>
                      </a:lnTo>
                      <a:lnTo>
                        <a:pt x="670" y="971"/>
                      </a:lnTo>
                      <a:lnTo>
                        <a:pt x="670" y="972"/>
                      </a:lnTo>
                      <a:lnTo>
                        <a:pt x="670" y="973"/>
                      </a:lnTo>
                      <a:lnTo>
                        <a:pt x="669" y="973"/>
                      </a:lnTo>
                      <a:lnTo>
                        <a:pt x="648" y="971"/>
                      </a:lnTo>
                      <a:lnTo>
                        <a:pt x="622" y="968"/>
                      </a:lnTo>
                      <a:lnTo>
                        <a:pt x="586" y="964"/>
                      </a:lnTo>
                      <a:lnTo>
                        <a:pt x="532" y="958"/>
                      </a:lnTo>
                      <a:lnTo>
                        <a:pt x="513" y="956"/>
                      </a:lnTo>
                      <a:lnTo>
                        <a:pt x="484" y="952"/>
                      </a:lnTo>
                      <a:lnTo>
                        <a:pt x="445" y="948"/>
                      </a:lnTo>
                      <a:lnTo>
                        <a:pt x="409" y="944"/>
                      </a:lnTo>
                      <a:lnTo>
                        <a:pt x="369" y="940"/>
                      </a:lnTo>
                      <a:lnTo>
                        <a:pt x="330" y="936"/>
                      </a:lnTo>
                      <a:lnTo>
                        <a:pt x="301" y="933"/>
                      </a:lnTo>
                      <a:lnTo>
                        <a:pt x="239" y="926"/>
                      </a:lnTo>
                      <a:lnTo>
                        <a:pt x="210" y="923"/>
                      </a:lnTo>
                      <a:lnTo>
                        <a:pt x="201" y="922"/>
                      </a:lnTo>
                      <a:lnTo>
                        <a:pt x="170" y="919"/>
                      </a:lnTo>
                      <a:lnTo>
                        <a:pt x="170" y="920"/>
                      </a:lnTo>
                      <a:lnTo>
                        <a:pt x="169" y="920"/>
                      </a:lnTo>
                      <a:lnTo>
                        <a:pt x="168" y="920"/>
                      </a:lnTo>
                      <a:lnTo>
                        <a:pt x="167" y="920"/>
                      </a:lnTo>
                      <a:lnTo>
                        <a:pt x="167" y="921"/>
                      </a:lnTo>
                      <a:lnTo>
                        <a:pt x="166" y="921"/>
                      </a:lnTo>
                      <a:lnTo>
                        <a:pt x="165" y="922"/>
                      </a:lnTo>
                      <a:lnTo>
                        <a:pt x="164" y="922"/>
                      </a:lnTo>
                      <a:lnTo>
                        <a:pt x="163" y="922"/>
                      </a:lnTo>
                      <a:lnTo>
                        <a:pt x="163" y="921"/>
                      </a:lnTo>
                      <a:lnTo>
                        <a:pt x="163" y="920"/>
                      </a:lnTo>
                      <a:lnTo>
                        <a:pt x="163" y="919"/>
                      </a:lnTo>
                      <a:lnTo>
                        <a:pt x="163" y="918"/>
                      </a:lnTo>
                      <a:lnTo>
                        <a:pt x="163" y="917"/>
                      </a:lnTo>
                      <a:lnTo>
                        <a:pt x="163" y="916"/>
                      </a:lnTo>
                      <a:lnTo>
                        <a:pt x="162" y="915"/>
                      </a:lnTo>
                      <a:lnTo>
                        <a:pt x="161" y="914"/>
                      </a:lnTo>
                      <a:lnTo>
                        <a:pt x="161" y="913"/>
                      </a:lnTo>
                      <a:lnTo>
                        <a:pt x="161" y="912"/>
                      </a:lnTo>
                      <a:lnTo>
                        <a:pt x="160" y="911"/>
                      </a:lnTo>
                      <a:lnTo>
                        <a:pt x="160" y="910"/>
                      </a:lnTo>
                      <a:lnTo>
                        <a:pt x="159" y="910"/>
                      </a:lnTo>
                      <a:lnTo>
                        <a:pt x="158" y="909"/>
                      </a:lnTo>
                      <a:lnTo>
                        <a:pt x="157" y="909"/>
                      </a:lnTo>
                      <a:lnTo>
                        <a:pt x="156" y="909"/>
                      </a:lnTo>
                      <a:lnTo>
                        <a:pt x="155" y="909"/>
                      </a:lnTo>
                      <a:lnTo>
                        <a:pt x="154" y="909"/>
                      </a:lnTo>
                      <a:lnTo>
                        <a:pt x="153" y="909"/>
                      </a:lnTo>
                      <a:lnTo>
                        <a:pt x="152" y="909"/>
                      </a:lnTo>
                      <a:lnTo>
                        <a:pt x="151" y="909"/>
                      </a:lnTo>
                      <a:lnTo>
                        <a:pt x="150" y="908"/>
                      </a:lnTo>
                      <a:lnTo>
                        <a:pt x="149" y="908"/>
                      </a:lnTo>
                      <a:lnTo>
                        <a:pt x="148" y="908"/>
                      </a:lnTo>
                      <a:lnTo>
                        <a:pt x="147" y="908"/>
                      </a:lnTo>
                      <a:lnTo>
                        <a:pt x="146" y="908"/>
                      </a:lnTo>
                      <a:lnTo>
                        <a:pt x="146" y="909"/>
                      </a:lnTo>
                      <a:lnTo>
                        <a:pt x="145" y="909"/>
                      </a:lnTo>
                      <a:lnTo>
                        <a:pt x="145" y="908"/>
                      </a:lnTo>
                      <a:lnTo>
                        <a:pt x="143" y="907"/>
                      </a:lnTo>
                      <a:lnTo>
                        <a:pt x="142" y="906"/>
                      </a:lnTo>
                      <a:lnTo>
                        <a:pt x="142" y="905"/>
                      </a:lnTo>
                      <a:lnTo>
                        <a:pt x="141" y="905"/>
                      </a:lnTo>
                      <a:lnTo>
                        <a:pt x="140" y="904"/>
                      </a:lnTo>
                      <a:lnTo>
                        <a:pt x="141" y="904"/>
                      </a:lnTo>
                      <a:lnTo>
                        <a:pt x="141" y="903"/>
                      </a:lnTo>
                      <a:lnTo>
                        <a:pt x="141" y="902"/>
                      </a:lnTo>
                      <a:lnTo>
                        <a:pt x="141" y="901"/>
                      </a:lnTo>
                      <a:lnTo>
                        <a:pt x="140" y="901"/>
                      </a:lnTo>
                      <a:lnTo>
                        <a:pt x="141" y="900"/>
                      </a:lnTo>
                      <a:lnTo>
                        <a:pt x="142" y="900"/>
                      </a:lnTo>
                      <a:lnTo>
                        <a:pt x="142" y="899"/>
                      </a:lnTo>
                      <a:lnTo>
                        <a:pt x="142" y="898"/>
                      </a:lnTo>
                      <a:lnTo>
                        <a:pt x="142" y="897"/>
                      </a:lnTo>
                      <a:lnTo>
                        <a:pt x="141" y="897"/>
                      </a:lnTo>
                      <a:lnTo>
                        <a:pt x="140" y="897"/>
                      </a:lnTo>
                      <a:lnTo>
                        <a:pt x="141" y="895"/>
                      </a:lnTo>
                      <a:lnTo>
                        <a:pt x="140" y="895"/>
                      </a:lnTo>
                      <a:lnTo>
                        <a:pt x="139" y="894"/>
                      </a:lnTo>
                      <a:lnTo>
                        <a:pt x="138" y="893"/>
                      </a:lnTo>
                      <a:lnTo>
                        <a:pt x="138" y="892"/>
                      </a:lnTo>
                      <a:lnTo>
                        <a:pt x="137" y="891"/>
                      </a:lnTo>
                      <a:lnTo>
                        <a:pt x="135" y="890"/>
                      </a:lnTo>
                      <a:lnTo>
                        <a:pt x="134" y="889"/>
                      </a:lnTo>
                      <a:lnTo>
                        <a:pt x="133" y="888"/>
                      </a:lnTo>
                      <a:lnTo>
                        <a:pt x="131" y="886"/>
                      </a:lnTo>
                      <a:lnTo>
                        <a:pt x="130" y="884"/>
                      </a:lnTo>
                      <a:lnTo>
                        <a:pt x="129" y="884"/>
                      </a:lnTo>
                      <a:lnTo>
                        <a:pt x="128" y="883"/>
                      </a:lnTo>
                      <a:lnTo>
                        <a:pt x="127" y="883"/>
                      </a:lnTo>
                      <a:lnTo>
                        <a:pt x="126" y="883"/>
                      </a:lnTo>
                      <a:lnTo>
                        <a:pt x="125" y="883"/>
                      </a:lnTo>
                      <a:lnTo>
                        <a:pt x="123" y="884"/>
                      </a:lnTo>
                      <a:lnTo>
                        <a:pt x="122" y="883"/>
                      </a:lnTo>
                      <a:lnTo>
                        <a:pt x="121" y="882"/>
                      </a:lnTo>
                      <a:lnTo>
                        <a:pt x="121" y="881"/>
                      </a:lnTo>
                      <a:lnTo>
                        <a:pt x="118" y="881"/>
                      </a:lnTo>
                      <a:lnTo>
                        <a:pt x="117" y="881"/>
                      </a:lnTo>
                      <a:lnTo>
                        <a:pt x="116" y="881"/>
                      </a:lnTo>
                      <a:lnTo>
                        <a:pt x="115" y="881"/>
                      </a:lnTo>
                      <a:lnTo>
                        <a:pt x="114" y="879"/>
                      </a:lnTo>
                      <a:lnTo>
                        <a:pt x="113" y="879"/>
                      </a:lnTo>
                      <a:lnTo>
                        <a:pt x="113" y="878"/>
                      </a:lnTo>
                      <a:lnTo>
                        <a:pt x="113" y="877"/>
                      </a:lnTo>
                      <a:lnTo>
                        <a:pt x="113" y="875"/>
                      </a:lnTo>
                      <a:lnTo>
                        <a:pt x="113" y="874"/>
                      </a:lnTo>
                      <a:lnTo>
                        <a:pt x="113" y="873"/>
                      </a:lnTo>
                      <a:lnTo>
                        <a:pt x="112" y="873"/>
                      </a:lnTo>
                      <a:lnTo>
                        <a:pt x="111" y="873"/>
                      </a:lnTo>
                      <a:lnTo>
                        <a:pt x="110" y="873"/>
                      </a:lnTo>
                      <a:lnTo>
                        <a:pt x="109" y="873"/>
                      </a:lnTo>
                      <a:lnTo>
                        <a:pt x="108" y="872"/>
                      </a:lnTo>
                      <a:lnTo>
                        <a:pt x="106" y="871"/>
                      </a:lnTo>
                      <a:lnTo>
                        <a:pt x="105" y="870"/>
                      </a:lnTo>
                      <a:lnTo>
                        <a:pt x="104" y="870"/>
                      </a:lnTo>
                      <a:lnTo>
                        <a:pt x="103" y="871"/>
                      </a:lnTo>
                      <a:lnTo>
                        <a:pt x="102" y="871"/>
                      </a:lnTo>
                      <a:lnTo>
                        <a:pt x="101" y="871"/>
                      </a:lnTo>
                      <a:lnTo>
                        <a:pt x="100" y="871"/>
                      </a:lnTo>
                      <a:lnTo>
                        <a:pt x="99" y="871"/>
                      </a:lnTo>
                      <a:lnTo>
                        <a:pt x="99" y="870"/>
                      </a:lnTo>
                      <a:lnTo>
                        <a:pt x="99" y="868"/>
                      </a:lnTo>
                      <a:lnTo>
                        <a:pt x="99" y="867"/>
                      </a:lnTo>
                      <a:lnTo>
                        <a:pt x="99" y="866"/>
                      </a:lnTo>
                      <a:lnTo>
                        <a:pt x="99" y="865"/>
                      </a:lnTo>
                      <a:lnTo>
                        <a:pt x="99" y="864"/>
                      </a:lnTo>
                      <a:lnTo>
                        <a:pt x="98" y="864"/>
                      </a:lnTo>
                      <a:lnTo>
                        <a:pt x="98" y="863"/>
                      </a:lnTo>
                      <a:lnTo>
                        <a:pt x="97" y="862"/>
                      </a:lnTo>
                      <a:lnTo>
                        <a:pt x="97" y="860"/>
                      </a:lnTo>
                      <a:lnTo>
                        <a:pt x="97" y="859"/>
                      </a:lnTo>
                      <a:lnTo>
                        <a:pt x="97" y="858"/>
                      </a:lnTo>
                      <a:lnTo>
                        <a:pt x="97" y="857"/>
                      </a:lnTo>
                      <a:lnTo>
                        <a:pt x="96" y="857"/>
                      </a:lnTo>
                      <a:lnTo>
                        <a:pt x="95" y="857"/>
                      </a:lnTo>
                      <a:lnTo>
                        <a:pt x="95" y="856"/>
                      </a:lnTo>
                      <a:lnTo>
                        <a:pt x="95" y="855"/>
                      </a:lnTo>
                      <a:lnTo>
                        <a:pt x="96" y="855"/>
                      </a:lnTo>
                      <a:lnTo>
                        <a:pt x="96" y="854"/>
                      </a:lnTo>
                      <a:lnTo>
                        <a:pt x="96" y="853"/>
                      </a:lnTo>
                      <a:lnTo>
                        <a:pt x="96" y="852"/>
                      </a:lnTo>
                      <a:lnTo>
                        <a:pt x="95" y="851"/>
                      </a:lnTo>
                      <a:lnTo>
                        <a:pt x="94" y="851"/>
                      </a:lnTo>
                      <a:lnTo>
                        <a:pt x="94" y="850"/>
                      </a:lnTo>
                      <a:lnTo>
                        <a:pt x="95" y="850"/>
                      </a:lnTo>
                      <a:lnTo>
                        <a:pt x="95" y="849"/>
                      </a:lnTo>
                      <a:lnTo>
                        <a:pt x="95" y="848"/>
                      </a:lnTo>
                      <a:lnTo>
                        <a:pt x="94" y="847"/>
                      </a:lnTo>
                      <a:lnTo>
                        <a:pt x="93" y="846"/>
                      </a:lnTo>
                      <a:lnTo>
                        <a:pt x="93" y="845"/>
                      </a:lnTo>
                      <a:lnTo>
                        <a:pt x="92" y="844"/>
                      </a:lnTo>
                      <a:lnTo>
                        <a:pt x="93" y="843"/>
                      </a:lnTo>
                      <a:lnTo>
                        <a:pt x="94" y="842"/>
                      </a:lnTo>
                      <a:lnTo>
                        <a:pt x="94" y="841"/>
                      </a:lnTo>
                      <a:lnTo>
                        <a:pt x="94" y="840"/>
                      </a:lnTo>
                      <a:lnTo>
                        <a:pt x="93" y="839"/>
                      </a:lnTo>
                      <a:lnTo>
                        <a:pt x="93" y="838"/>
                      </a:lnTo>
                      <a:lnTo>
                        <a:pt x="93" y="837"/>
                      </a:lnTo>
                      <a:lnTo>
                        <a:pt x="93" y="836"/>
                      </a:lnTo>
                      <a:lnTo>
                        <a:pt x="94" y="835"/>
                      </a:lnTo>
                      <a:lnTo>
                        <a:pt x="94" y="834"/>
                      </a:lnTo>
                      <a:lnTo>
                        <a:pt x="94" y="833"/>
                      </a:lnTo>
                      <a:lnTo>
                        <a:pt x="95" y="832"/>
                      </a:lnTo>
                      <a:lnTo>
                        <a:pt x="96" y="830"/>
                      </a:lnTo>
                      <a:lnTo>
                        <a:pt x="96" y="829"/>
                      </a:lnTo>
                      <a:lnTo>
                        <a:pt x="96" y="828"/>
                      </a:lnTo>
                      <a:lnTo>
                        <a:pt x="95" y="827"/>
                      </a:lnTo>
                      <a:lnTo>
                        <a:pt x="94" y="826"/>
                      </a:lnTo>
                      <a:lnTo>
                        <a:pt x="93" y="825"/>
                      </a:lnTo>
                      <a:lnTo>
                        <a:pt x="92" y="825"/>
                      </a:lnTo>
                      <a:lnTo>
                        <a:pt x="91" y="825"/>
                      </a:lnTo>
                      <a:lnTo>
                        <a:pt x="90" y="824"/>
                      </a:lnTo>
                      <a:lnTo>
                        <a:pt x="90" y="823"/>
                      </a:lnTo>
                      <a:lnTo>
                        <a:pt x="90" y="822"/>
                      </a:lnTo>
                      <a:lnTo>
                        <a:pt x="89" y="821"/>
                      </a:lnTo>
                      <a:lnTo>
                        <a:pt x="89" y="820"/>
                      </a:lnTo>
                      <a:lnTo>
                        <a:pt x="89" y="819"/>
                      </a:lnTo>
                      <a:lnTo>
                        <a:pt x="88" y="818"/>
                      </a:lnTo>
                      <a:lnTo>
                        <a:pt x="86" y="816"/>
                      </a:lnTo>
                      <a:lnTo>
                        <a:pt x="84" y="814"/>
                      </a:lnTo>
                      <a:lnTo>
                        <a:pt x="84" y="812"/>
                      </a:lnTo>
                      <a:lnTo>
                        <a:pt x="83" y="812"/>
                      </a:lnTo>
                      <a:lnTo>
                        <a:pt x="82" y="811"/>
                      </a:lnTo>
                      <a:lnTo>
                        <a:pt x="81" y="810"/>
                      </a:lnTo>
                      <a:lnTo>
                        <a:pt x="81" y="809"/>
                      </a:lnTo>
                      <a:lnTo>
                        <a:pt x="81" y="808"/>
                      </a:lnTo>
                      <a:lnTo>
                        <a:pt x="81" y="807"/>
                      </a:lnTo>
                      <a:lnTo>
                        <a:pt x="81" y="805"/>
                      </a:lnTo>
                      <a:lnTo>
                        <a:pt x="81" y="804"/>
                      </a:lnTo>
                      <a:lnTo>
                        <a:pt x="81" y="803"/>
                      </a:lnTo>
                      <a:lnTo>
                        <a:pt x="81" y="801"/>
                      </a:lnTo>
                      <a:lnTo>
                        <a:pt x="80" y="799"/>
                      </a:lnTo>
                      <a:lnTo>
                        <a:pt x="78" y="797"/>
                      </a:lnTo>
                      <a:lnTo>
                        <a:pt x="78" y="795"/>
                      </a:lnTo>
                      <a:lnTo>
                        <a:pt x="77" y="792"/>
                      </a:lnTo>
                      <a:lnTo>
                        <a:pt x="77" y="791"/>
                      </a:lnTo>
                      <a:lnTo>
                        <a:pt x="77" y="789"/>
                      </a:lnTo>
                      <a:lnTo>
                        <a:pt x="76" y="787"/>
                      </a:lnTo>
                      <a:lnTo>
                        <a:pt x="76" y="786"/>
                      </a:lnTo>
                      <a:lnTo>
                        <a:pt x="75" y="786"/>
                      </a:lnTo>
                      <a:lnTo>
                        <a:pt x="75" y="785"/>
                      </a:lnTo>
                      <a:lnTo>
                        <a:pt x="74" y="785"/>
                      </a:lnTo>
                      <a:lnTo>
                        <a:pt x="73" y="785"/>
                      </a:lnTo>
                      <a:lnTo>
                        <a:pt x="73" y="784"/>
                      </a:lnTo>
                      <a:lnTo>
                        <a:pt x="73" y="782"/>
                      </a:lnTo>
                      <a:lnTo>
                        <a:pt x="73" y="781"/>
                      </a:lnTo>
                      <a:lnTo>
                        <a:pt x="72" y="779"/>
                      </a:lnTo>
                      <a:lnTo>
                        <a:pt x="71" y="777"/>
                      </a:lnTo>
                      <a:lnTo>
                        <a:pt x="71" y="776"/>
                      </a:lnTo>
                      <a:lnTo>
                        <a:pt x="70" y="775"/>
                      </a:lnTo>
                      <a:lnTo>
                        <a:pt x="69" y="774"/>
                      </a:lnTo>
                      <a:lnTo>
                        <a:pt x="69" y="773"/>
                      </a:lnTo>
                      <a:lnTo>
                        <a:pt x="68" y="772"/>
                      </a:lnTo>
                      <a:lnTo>
                        <a:pt x="67" y="771"/>
                      </a:lnTo>
                      <a:lnTo>
                        <a:pt x="66" y="770"/>
                      </a:lnTo>
                      <a:lnTo>
                        <a:pt x="65" y="769"/>
                      </a:lnTo>
                      <a:lnTo>
                        <a:pt x="65" y="767"/>
                      </a:lnTo>
                      <a:lnTo>
                        <a:pt x="64" y="765"/>
                      </a:lnTo>
                      <a:lnTo>
                        <a:pt x="63" y="764"/>
                      </a:lnTo>
                      <a:lnTo>
                        <a:pt x="61" y="763"/>
                      </a:lnTo>
                      <a:lnTo>
                        <a:pt x="59" y="762"/>
                      </a:lnTo>
                      <a:lnTo>
                        <a:pt x="58" y="761"/>
                      </a:lnTo>
                      <a:lnTo>
                        <a:pt x="58" y="762"/>
                      </a:lnTo>
                      <a:close/>
                      <a:moveTo>
                        <a:pt x="1001" y="300"/>
                      </a:moveTo>
                      <a:lnTo>
                        <a:pt x="1000" y="300"/>
                      </a:lnTo>
                      <a:lnTo>
                        <a:pt x="1001" y="300"/>
                      </a:lnTo>
                      <a:close/>
                      <a:moveTo>
                        <a:pt x="1006" y="301"/>
                      </a:moveTo>
                      <a:lnTo>
                        <a:pt x="1006" y="300"/>
                      </a:lnTo>
                      <a:lnTo>
                        <a:pt x="1006" y="301"/>
                      </a:lnTo>
                      <a:close/>
                      <a:moveTo>
                        <a:pt x="997" y="305"/>
                      </a:moveTo>
                      <a:lnTo>
                        <a:pt x="997" y="304"/>
                      </a:lnTo>
                      <a:lnTo>
                        <a:pt x="996" y="303"/>
                      </a:lnTo>
                      <a:lnTo>
                        <a:pt x="996" y="302"/>
                      </a:lnTo>
                      <a:lnTo>
                        <a:pt x="996" y="301"/>
                      </a:lnTo>
                      <a:lnTo>
                        <a:pt x="995" y="301"/>
                      </a:lnTo>
                      <a:lnTo>
                        <a:pt x="995" y="300"/>
                      </a:lnTo>
                      <a:lnTo>
                        <a:pt x="996" y="300"/>
                      </a:lnTo>
                      <a:lnTo>
                        <a:pt x="997" y="300"/>
                      </a:lnTo>
                      <a:lnTo>
                        <a:pt x="997" y="301"/>
                      </a:lnTo>
                      <a:lnTo>
                        <a:pt x="996" y="301"/>
                      </a:lnTo>
                      <a:lnTo>
                        <a:pt x="997" y="301"/>
                      </a:lnTo>
                      <a:lnTo>
                        <a:pt x="997" y="302"/>
                      </a:lnTo>
                      <a:lnTo>
                        <a:pt x="997" y="303"/>
                      </a:lnTo>
                      <a:lnTo>
                        <a:pt x="997" y="304"/>
                      </a:lnTo>
                      <a:lnTo>
                        <a:pt x="998" y="304"/>
                      </a:lnTo>
                      <a:lnTo>
                        <a:pt x="997" y="305"/>
                      </a:lnTo>
                      <a:close/>
                      <a:moveTo>
                        <a:pt x="1016" y="314"/>
                      </a:moveTo>
                      <a:lnTo>
                        <a:pt x="1016" y="313"/>
                      </a:lnTo>
                      <a:lnTo>
                        <a:pt x="1015" y="312"/>
                      </a:lnTo>
                      <a:lnTo>
                        <a:pt x="1014" y="311"/>
                      </a:lnTo>
                      <a:lnTo>
                        <a:pt x="1015" y="310"/>
                      </a:lnTo>
                      <a:lnTo>
                        <a:pt x="1016" y="310"/>
                      </a:lnTo>
                      <a:lnTo>
                        <a:pt x="1016" y="311"/>
                      </a:lnTo>
                      <a:lnTo>
                        <a:pt x="1017" y="313"/>
                      </a:lnTo>
                      <a:lnTo>
                        <a:pt x="1016" y="314"/>
                      </a:lnTo>
                      <a:close/>
                      <a:moveTo>
                        <a:pt x="928" y="273"/>
                      </a:moveTo>
                      <a:lnTo>
                        <a:pt x="928" y="273"/>
                      </a:lnTo>
                      <a:lnTo>
                        <a:pt x="928" y="272"/>
                      </a:lnTo>
                      <a:lnTo>
                        <a:pt x="928" y="273"/>
                      </a:lnTo>
                      <a:close/>
                      <a:moveTo>
                        <a:pt x="929" y="274"/>
                      </a:moveTo>
                      <a:lnTo>
                        <a:pt x="928" y="274"/>
                      </a:lnTo>
                      <a:lnTo>
                        <a:pt x="928" y="273"/>
                      </a:lnTo>
                      <a:lnTo>
                        <a:pt x="929" y="273"/>
                      </a:lnTo>
                      <a:lnTo>
                        <a:pt x="929" y="274"/>
                      </a:lnTo>
                      <a:close/>
                      <a:moveTo>
                        <a:pt x="932" y="274"/>
                      </a:moveTo>
                      <a:lnTo>
                        <a:pt x="932" y="274"/>
                      </a:lnTo>
                      <a:lnTo>
                        <a:pt x="932" y="275"/>
                      </a:lnTo>
                      <a:lnTo>
                        <a:pt x="931" y="274"/>
                      </a:lnTo>
                      <a:lnTo>
                        <a:pt x="932" y="274"/>
                      </a:lnTo>
                      <a:close/>
                      <a:moveTo>
                        <a:pt x="933" y="275"/>
                      </a:moveTo>
                      <a:lnTo>
                        <a:pt x="933" y="275"/>
                      </a:lnTo>
                      <a:lnTo>
                        <a:pt x="934" y="274"/>
                      </a:lnTo>
                      <a:lnTo>
                        <a:pt x="934" y="275"/>
                      </a:lnTo>
                      <a:lnTo>
                        <a:pt x="935" y="275"/>
                      </a:lnTo>
                      <a:lnTo>
                        <a:pt x="933" y="275"/>
                      </a:lnTo>
                      <a:close/>
                      <a:moveTo>
                        <a:pt x="939" y="276"/>
                      </a:moveTo>
                      <a:lnTo>
                        <a:pt x="938" y="275"/>
                      </a:lnTo>
                      <a:lnTo>
                        <a:pt x="939" y="275"/>
                      </a:lnTo>
                      <a:lnTo>
                        <a:pt x="939" y="276"/>
                      </a:lnTo>
                      <a:close/>
                      <a:moveTo>
                        <a:pt x="939" y="276"/>
                      </a:moveTo>
                      <a:lnTo>
                        <a:pt x="940" y="277"/>
                      </a:lnTo>
                      <a:lnTo>
                        <a:pt x="939" y="277"/>
                      </a:lnTo>
                      <a:lnTo>
                        <a:pt x="939" y="276"/>
                      </a:lnTo>
                      <a:close/>
                      <a:moveTo>
                        <a:pt x="987" y="303"/>
                      </a:moveTo>
                      <a:lnTo>
                        <a:pt x="987" y="303"/>
                      </a:lnTo>
                      <a:lnTo>
                        <a:pt x="988" y="302"/>
                      </a:lnTo>
                      <a:lnTo>
                        <a:pt x="988" y="301"/>
                      </a:lnTo>
                      <a:lnTo>
                        <a:pt x="989" y="300"/>
                      </a:lnTo>
                      <a:lnTo>
                        <a:pt x="989" y="299"/>
                      </a:lnTo>
                      <a:lnTo>
                        <a:pt x="990" y="299"/>
                      </a:lnTo>
                      <a:lnTo>
                        <a:pt x="990" y="300"/>
                      </a:lnTo>
                      <a:lnTo>
                        <a:pt x="991" y="300"/>
                      </a:lnTo>
                      <a:lnTo>
                        <a:pt x="990" y="300"/>
                      </a:lnTo>
                      <a:lnTo>
                        <a:pt x="990" y="301"/>
                      </a:lnTo>
                      <a:lnTo>
                        <a:pt x="989" y="301"/>
                      </a:lnTo>
                      <a:lnTo>
                        <a:pt x="989" y="302"/>
                      </a:lnTo>
                      <a:lnTo>
                        <a:pt x="987" y="303"/>
                      </a:lnTo>
                      <a:close/>
                      <a:moveTo>
                        <a:pt x="984" y="301"/>
                      </a:moveTo>
                      <a:lnTo>
                        <a:pt x="985" y="301"/>
                      </a:lnTo>
                      <a:lnTo>
                        <a:pt x="984" y="301"/>
                      </a:lnTo>
                      <a:close/>
                      <a:moveTo>
                        <a:pt x="991" y="304"/>
                      </a:moveTo>
                      <a:lnTo>
                        <a:pt x="992" y="304"/>
                      </a:lnTo>
                      <a:lnTo>
                        <a:pt x="992" y="303"/>
                      </a:lnTo>
                      <a:lnTo>
                        <a:pt x="992" y="304"/>
                      </a:lnTo>
                      <a:lnTo>
                        <a:pt x="992" y="305"/>
                      </a:lnTo>
                      <a:lnTo>
                        <a:pt x="991" y="305"/>
                      </a:lnTo>
                      <a:lnTo>
                        <a:pt x="991" y="304"/>
                      </a:lnTo>
                      <a:close/>
                      <a:moveTo>
                        <a:pt x="987" y="305"/>
                      </a:moveTo>
                      <a:lnTo>
                        <a:pt x="986" y="305"/>
                      </a:lnTo>
                      <a:lnTo>
                        <a:pt x="987" y="305"/>
                      </a:lnTo>
                      <a:lnTo>
                        <a:pt x="987" y="304"/>
                      </a:lnTo>
                      <a:lnTo>
                        <a:pt x="987" y="305"/>
                      </a:lnTo>
                      <a:close/>
                      <a:moveTo>
                        <a:pt x="877" y="272"/>
                      </a:moveTo>
                      <a:lnTo>
                        <a:pt x="877" y="272"/>
                      </a:lnTo>
                      <a:lnTo>
                        <a:pt x="877" y="271"/>
                      </a:lnTo>
                      <a:lnTo>
                        <a:pt x="878" y="271"/>
                      </a:lnTo>
                      <a:lnTo>
                        <a:pt x="877" y="271"/>
                      </a:lnTo>
                      <a:lnTo>
                        <a:pt x="877" y="272"/>
                      </a:lnTo>
                      <a:close/>
                      <a:moveTo>
                        <a:pt x="942" y="277"/>
                      </a:moveTo>
                      <a:lnTo>
                        <a:pt x="942" y="278"/>
                      </a:lnTo>
                      <a:lnTo>
                        <a:pt x="943" y="278"/>
                      </a:lnTo>
                      <a:lnTo>
                        <a:pt x="942" y="278"/>
                      </a:lnTo>
                      <a:lnTo>
                        <a:pt x="941" y="279"/>
                      </a:lnTo>
                      <a:lnTo>
                        <a:pt x="941" y="278"/>
                      </a:lnTo>
                      <a:lnTo>
                        <a:pt x="941" y="277"/>
                      </a:lnTo>
                      <a:lnTo>
                        <a:pt x="941" y="278"/>
                      </a:lnTo>
                      <a:lnTo>
                        <a:pt x="942" y="277"/>
                      </a:lnTo>
                      <a:close/>
                      <a:moveTo>
                        <a:pt x="942" y="279"/>
                      </a:moveTo>
                      <a:lnTo>
                        <a:pt x="942" y="279"/>
                      </a:lnTo>
                      <a:close/>
                      <a:moveTo>
                        <a:pt x="940" y="280"/>
                      </a:moveTo>
                      <a:lnTo>
                        <a:pt x="940" y="279"/>
                      </a:lnTo>
                      <a:lnTo>
                        <a:pt x="941" y="279"/>
                      </a:lnTo>
                      <a:lnTo>
                        <a:pt x="941" y="280"/>
                      </a:lnTo>
                      <a:lnTo>
                        <a:pt x="940" y="280"/>
                      </a:lnTo>
                      <a:lnTo>
                        <a:pt x="940" y="279"/>
                      </a:lnTo>
                      <a:lnTo>
                        <a:pt x="940" y="28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13" name="Freeform 4778"/>
                <p:cNvSpPr>
                  <a:spLocks/>
                </p:cNvSpPr>
                <p:nvPr/>
              </p:nvSpPr>
              <p:spPr bwMode="auto">
                <a:xfrm>
                  <a:off x="2938462" y="1144588"/>
                  <a:ext cx="631825" cy="687388"/>
                </a:xfrm>
                <a:custGeom>
                  <a:avLst/>
                  <a:gdLst>
                    <a:gd name="T0" fmla="*/ 2147483646 w 398"/>
                    <a:gd name="T1" fmla="*/ 2147483646 h 433"/>
                    <a:gd name="T2" fmla="*/ 2147483646 w 398"/>
                    <a:gd name="T3" fmla="*/ 2147483646 h 433"/>
                    <a:gd name="T4" fmla="*/ 2147483646 w 398"/>
                    <a:gd name="T5" fmla="*/ 2147483646 h 433"/>
                    <a:gd name="T6" fmla="*/ 2147483646 w 398"/>
                    <a:gd name="T7" fmla="*/ 2147483646 h 433"/>
                    <a:gd name="T8" fmla="*/ 2147483646 w 398"/>
                    <a:gd name="T9" fmla="*/ 2147483646 h 433"/>
                    <a:gd name="T10" fmla="*/ 2147483646 w 398"/>
                    <a:gd name="T11" fmla="*/ 2147483646 h 433"/>
                    <a:gd name="T12" fmla="*/ 2147483646 w 398"/>
                    <a:gd name="T13" fmla="*/ 2147483646 h 433"/>
                    <a:gd name="T14" fmla="*/ 2147483646 w 398"/>
                    <a:gd name="T15" fmla="*/ 2147483646 h 433"/>
                    <a:gd name="T16" fmla="*/ 2147483646 w 398"/>
                    <a:gd name="T17" fmla="*/ 2147483646 h 433"/>
                    <a:gd name="T18" fmla="*/ 2147483646 w 398"/>
                    <a:gd name="T19" fmla="*/ 2147483646 h 433"/>
                    <a:gd name="T20" fmla="*/ 2147483646 w 398"/>
                    <a:gd name="T21" fmla="*/ 2147483646 h 433"/>
                    <a:gd name="T22" fmla="*/ 2147483646 w 398"/>
                    <a:gd name="T23" fmla="*/ 2147483646 h 433"/>
                    <a:gd name="T24" fmla="*/ 2147483646 w 398"/>
                    <a:gd name="T25" fmla="*/ 2147483646 h 433"/>
                    <a:gd name="T26" fmla="*/ 2147483646 w 398"/>
                    <a:gd name="T27" fmla="*/ 2147483646 h 433"/>
                    <a:gd name="T28" fmla="*/ 2147483646 w 398"/>
                    <a:gd name="T29" fmla="*/ 2147483646 h 433"/>
                    <a:gd name="T30" fmla="*/ 2147483646 w 398"/>
                    <a:gd name="T31" fmla="*/ 2147483646 h 433"/>
                    <a:gd name="T32" fmla="*/ 2147483646 w 398"/>
                    <a:gd name="T33" fmla="*/ 2147483646 h 433"/>
                    <a:gd name="T34" fmla="*/ 2147483646 w 398"/>
                    <a:gd name="T35" fmla="*/ 2147483646 h 433"/>
                    <a:gd name="T36" fmla="*/ 2147483646 w 398"/>
                    <a:gd name="T37" fmla="*/ 2147483646 h 433"/>
                    <a:gd name="T38" fmla="*/ 2147483646 w 398"/>
                    <a:gd name="T39" fmla="*/ 2147483646 h 433"/>
                    <a:gd name="T40" fmla="*/ 2147483646 w 398"/>
                    <a:gd name="T41" fmla="*/ 2147483646 h 433"/>
                    <a:gd name="T42" fmla="*/ 2147483646 w 398"/>
                    <a:gd name="T43" fmla="*/ 2147483646 h 433"/>
                    <a:gd name="T44" fmla="*/ 2147483646 w 398"/>
                    <a:gd name="T45" fmla="*/ 2147483646 h 433"/>
                    <a:gd name="T46" fmla="*/ 2147483646 w 398"/>
                    <a:gd name="T47" fmla="*/ 2147483646 h 433"/>
                    <a:gd name="T48" fmla="*/ 2147483646 w 398"/>
                    <a:gd name="T49" fmla="*/ 2147483646 h 433"/>
                    <a:gd name="T50" fmla="*/ 2147483646 w 398"/>
                    <a:gd name="T51" fmla="*/ 2147483646 h 433"/>
                    <a:gd name="T52" fmla="*/ 2147483646 w 398"/>
                    <a:gd name="T53" fmla="*/ 2147483646 h 433"/>
                    <a:gd name="T54" fmla="*/ 2147483646 w 398"/>
                    <a:gd name="T55" fmla="*/ 2147483646 h 433"/>
                    <a:gd name="T56" fmla="*/ 2147483646 w 398"/>
                    <a:gd name="T57" fmla="*/ 2147483646 h 433"/>
                    <a:gd name="T58" fmla="*/ 2147483646 w 398"/>
                    <a:gd name="T59" fmla="*/ 2147483646 h 433"/>
                    <a:gd name="T60" fmla="*/ 2147483646 w 398"/>
                    <a:gd name="T61" fmla="*/ 2147483646 h 433"/>
                    <a:gd name="T62" fmla="*/ 2147483646 w 398"/>
                    <a:gd name="T63" fmla="*/ 2147483646 h 433"/>
                    <a:gd name="T64" fmla="*/ 2147483646 w 398"/>
                    <a:gd name="T65" fmla="*/ 2147483646 h 433"/>
                    <a:gd name="T66" fmla="*/ 2147483646 w 398"/>
                    <a:gd name="T67" fmla="*/ 2147483646 h 433"/>
                    <a:gd name="T68" fmla="*/ 2147483646 w 398"/>
                    <a:gd name="T69" fmla="*/ 2147483646 h 433"/>
                    <a:gd name="T70" fmla="*/ 2147483646 w 398"/>
                    <a:gd name="T71" fmla="*/ 2147483646 h 433"/>
                    <a:gd name="T72" fmla="*/ 2147483646 w 398"/>
                    <a:gd name="T73" fmla="*/ 2147483646 h 433"/>
                    <a:gd name="T74" fmla="*/ 2147483646 w 398"/>
                    <a:gd name="T75" fmla="*/ 2147483646 h 433"/>
                    <a:gd name="T76" fmla="*/ 2147483646 w 398"/>
                    <a:gd name="T77" fmla="*/ 2147483646 h 433"/>
                    <a:gd name="T78" fmla="*/ 2147483646 w 398"/>
                    <a:gd name="T79" fmla="*/ 2147483646 h 433"/>
                    <a:gd name="T80" fmla="*/ 2147483646 w 398"/>
                    <a:gd name="T81" fmla="*/ 2147483646 h 433"/>
                    <a:gd name="T82" fmla="*/ 2147483646 w 398"/>
                    <a:gd name="T83" fmla="*/ 2147483646 h 433"/>
                    <a:gd name="T84" fmla="*/ 2147483646 w 398"/>
                    <a:gd name="T85" fmla="*/ 2147483646 h 433"/>
                    <a:gd name="T86" fmla="*/ 2147483646 w 398"/>
                    <a:gd name="T87" fmla="*/ 2147483646 h 433"/>
                    <a:gd name="T88" fmla="*/ 2147483646 w 398"/>
                    <a:gd name="T89" fmla="*/ 2147483646 h 433"/>
                    <a:gd name="T90" fmla="*/ 2147483646 w 398"/>
                    <a:gd name="T91" fmla="*/ 2147483646 h 433"/>
                    <a:gd name="T92" fmla="*/ 2147483646 w 398"/>
                    <a:gd name="T93" fmla="*/ 2147483646 h 433"/>
                    <a:gd name="T94" fmla="*/ 2147483646 w 398"/>
                    <a:gd name="T95" fmla="*/ 2147483646 h 433"/>
                    <a:gd name="T96" fmla="*/ 2147483646 w 398"/>
                    <a:gd name="T97" fmla="*/ 0 h 433"/>
                    <a:gd name="T98" fmla="*/ 2147483646 w 398"/>
                    <a:gd name="T99" fmla="*/ 2147483646 h 433"/>
                    <a:gd name="T100" fmla="*/ 2147483646 w 398"/>
                    <a:gd name="T101" fmla="*/ 2147483646 h 433"/>
                    <a:gd name="T102" fmla="*/ 2147483646 w 398"/>
                    <a:gd name="T103" fmla="*/ 2147483646 h 433"/>
                    <a:gd name="T104" fmla="*/ 2147483646 w 398"/>
                    <a:gd name="T105" fmla="*/ 2147483646 h 433"/>
                    <a:gd name="T106" fmla="*/ 2147483646 w 398"/>
                    <a:gd name="T107" fmla="*/ 2147483646 h 433"/>
                    <a:gd name="T108" fmla="*/ 2147483646 w 398"/>
                    <a:gd name="T109" fmla="*/ 2147483646 h 433"/>
                    <a:gd name="T110" fmla="*/ 2147483646 w 398"/>
                    <a:gd name="T111" fmla="*/ 2147483646 h 433"/>
                    <a:gd name="T112" fmla="*/ 2147483646 w 398"/>
                    <a:gd name="T113" fmla="*/ 2147483646 h 433"/>
                    <a:gd name="T114" fmla="*/ 2147483646 w 398"/>
                    <a:gd name="T115" fmla="*/ 2147483646 h 433"/>
                    <a:gd name="T116" fmla="*/ 2147483646 w 398"/>
                    <a:gd name="T117" fmla="*/ 2147483646 h 433"/>
                    <a:gd name="T118" fmla="*/ 2147483646 w 398"/>
                    <a:gd name="T119" fmla="*/ 2147483646 h 433"/>
                    <a:gd name="T120" fmla="*/ 2147483646 w 398"/>
                    <a:gd name="T121" fmla="*/ 2147483646 h 433"/>
                    <a:gd name="T122" fmla="*/ 2147483646 w 398"/>
                    <a:gd name="T123" fmla="*/ 2147483646 h 433"/>
                    <a:gd name="T124" fmla="*/ 2147483646 w 398"/>
                    <a:gd name="T125" fmla="*/ 2147483646 h 433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398"/>
                    <a:gd name="T190" fmla="*/ 0 h 433"/>
                    <a:gd name="T191" fmla="*/ 398 w 398"/>
                    <a:gd name="T192" fmla="*/ 433 h 433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398" h="433">
                      <a:moveTo>
                        <a:pt x="379" y="290"/>
                      </a:moveTo>
                      <a:lnTo>
                        <a:pt x="379" y="290"/>
                      </a:lnTo>
                      <a:lnTo>
                        <a:pt x="377" y="290"/>
                      </a:lnTo>
                      <a:lnTo>
                        <a:pt x="376" y="290"/>
                      </a:lnTo>
                      <a:lnTo>
                        <a:pt x="374" y="290"/>
                      </a:lnTo>
                      <a:lnTo>
                        <a:pt x="372" y="290"/>
                      </a:lnTo>
                      <a:lnTo>
                        <a:pt x="371" y="290"/>
                      </a:lnTo>
                      <a:lnTo>
                        <a:pt x="365" y="291"/>
                      </a:lnTo>
                      <a:lnTo>
                        <a:pt x="361" y="291"/>
                      </a:lnTo>
                      <a:lnTo>
                        <a:pt x="360" y="292"/>
                      </a:lnTo>
                      <a:lnTo>
                        <a:pt x="359" y="292"/>
                      </a:lnTo>
                      <a:lnTo>
                        <a:pt x="356" y="294"/>
                      </a:lnTo>
                      <a:lnTo>
                        <a:pt x="355" y="294"/>
                      </a:lnTo>
                      <a:lnTo>
                        <a:pt x="354" y="295"/>
                      </a:lnTo>
                      <a:lnTo>
                        <a:pt x="353" y="296"/>
                      </a:lnTo>
                      <a:lnTo>
                        <a:pt x="352" y="297"/>
                      </a:lnTo>
                      <a:lnTo>
                        <a:pt x="351" y="299"/>
                      </a:lnTo>
                      <a:lnTo>
                        <a:pt x="350" y="301"/>
                      </a:lnTo>
                      <a:lnTo>
                        <a:pt x="350" y="302"/>
                      </a:lnTo>
                      <a:lnTo>
                        <a:pt x="349" y="304"/>
                      </a:lnTo>
                      <a:lnTo>
                        <a:pt x="349" y="305"/>
                      </a:lnTo>
                      <a:lnTo>
                        <a:pt x="349" y="306"/>
                      </a:lnTo>
                      <a:lnTo>
                        <a:pt x="348" y="308"/>
                      </a:lnTo>
                      <a:lnTo>
                        <a:pt x="347" y="309"/>
                      </a:lnTo>
                      <a:lnTo>
                        <a:pt x="346" y="311"/>
                      </a:lnTo>
                      <a:lnTo>
                        <a:pt x="345" y="313"/>
                      </a:lnTo>
                      <a:lnTo>
                        <a:pt x="345" y="314"/>
                      </a:lnTo>
                      <a:lnTo>
                        <a:pt x="344" y="316"/>
                      </a:lnTo>
                      <a:lnTo>
                        <a:pt x="343" y="317"/>
                      </a:lnTo>
                      <a:lnTo>
                        <a:pt x="342" y="319"/>
                      </a:lnTo>
                      <a:lnTo>
                        <a:pt x="340" y="322"/>
                      </a:lnTo>
                      <a:lnTo>
                        <a:pt x="339" y="323"/>
                      </a:lnTo>
                      <a:lnTo>
                        <a:pt x="339" y="324"/>
                      </a:lnTo>
                      <a:lnTo>
                        <a:pt x="338" y="324"/>
                      </a:lnTo>
                      <a:lnTo>
                        <a:pt x="337" y="325"/>
                      </a:lnTo>
                      <a:lnTo>
                        <a:pt x="336" y="326"/>
                      </a:lnTo>
                      <a:lnTo>
                        <a:pt x="335" y="327"/>
                      </a:lnTo>
                      <a:lnTo>
                        <a:pt x="333" y="328"/>
                      </a:lnTo>
                      <a:lnTo>
                        <a:pt x="333" y="329"/>
                      </a:lnTo>
                      <a:lnTo>
                        <a:pt x="331" y="330"/>
                      </a:lnTo>
                      <a:lnTo>
                        <a:pt x="329" y="331"/>
                      </a:lnTo>
                      <a:lnTo>
                        <a:pt x="327" y="332"/>
                      </a:lnTo>
                      <a:lnTo>
                        <a:pt x="326" y="333"/>
                      </a:lnTo>
                      <a:lnTo>
                        <a:pt x="323" y="334"/>
                      </a:lnTo>
                      <a:lnTo>
                        <a:pt x="313" y="336"/>
                      </a:lnTo>
                      <a:lnTo>
                        <a:pt x="312" y="336"/>
                      </a:lnTo>
                      <a:lnTo>
                        <a:pt x="310" y="337"/>
                      </a:lnTo>
                      <a:lnTo>
                        <a:pt x="309" y="338"/>
                      </a:lnTo>
                      <a:lnTo>
                        <a:pt x="308" y="339"/>
                      </a:lnTo>
                      <a:lnTo>
                        <a:pt x="307" y="341"/>
                      </a:lnTo>
                      <a:lnTo>
                        <a:pt x="306" y="341"/>
                      </a:lnTo>
                      <a:lnTo>
                        <a:pt x="305" y="342"/>
                      </a:lnTo>
                      <a:lnTo>
                        <a:pt x="303" y="344"/>
                      </a:lnTo>
                      <a:lnTo>
                        <a:pt x="302" y="346"/>
                      </a:lnTo>
                      <a:lnTo>
                        <a:pt x="301" y="347"/>
                      </a:lnTo>
                      <a:lnTo>
                        <a:pt x="300" y="348"/>
                      </a:lnTo>
                      <a:lnTo>
                        <a:pt x="299" y="348"/>
                      </a:lnTo>
                      <a:lnTo>
                        <a:pt x="298" y="348"/>
                      </a:lnTo>
                      <a:lnTo>
                        <a:pt x="296" y="349"/>
                      </a:lnTo>
                      <a:lnTo>
                        <a:pt x="295" y="349"/>
                      </a:lnTo>
                      <a:lnTo>
                        <a:pt x="293" y="349"/>
                      </a:lnTo>
                      <a:lnTo>
                        <a:pt x="292" y="349"/>
                      </a:lnTo>
                      <a:lnTo>
                        <a:pt x="291" y="349"/>
                      </a:lnTo>
                      <a:lnTo>
                        <a:pt x="290" y="350"/>
                      </a:lnTo>
                      <a:lnTo>
                        <a:pt x="289" y="350"/>
                      </a:lnTo>
                      <a:lnTo>
                        <a:pt x="288" y="352"/>
                      </a:lnTo>
                      <a:lnTo>
                        <a:pt x="287" y="353"/>
                      </a:lnTo>
                      <a:lnTo>
                        <a:pt x="286" y="354"/>
                      </a:lnTo>
                      <a:lnTo>
                        <a:pt x="286" y="355"/>
                      </a:lnTo>
                      <a:lnTo>
                        <a:pt x="286" y="356"/>
                      </a:lnTo>
                      <a:lnTo>
                        <a:pt x="283" y="358"/>
                      </a:lnTo>
                      <a:lnTo>
                        <a:pt x="283" y="359"/>
                      </a:lnTo>
                      <a:lnTo>
                        <a:pt x="282" y="360"/>
                      </a:lnTo>
                      <a:lnTo>
                        <a:pt x="281" y="360"/>
                      </a:lnTo>
                      <a:lnTo>
                        <a:pt x="281" y="361"/>
                      </a:lnTo>
                      <a:lnTo>
                        <a:pt x="280" y="361"/>
                      </a:lnTo>
                      <a:lnTo>
                        <a:pt x="279" y="362"/>
                      </a:lnTo>
                      <a:lnTo>
                        <a:pt x="279" y="363"/>
                      </a:lnTo>
                      <a:lnTo>
                        <a:pt x="278" y="365"/>
                      </a:lnTo>
                      <a:lnTo>
                        <a:pt x="278" y="368"/>
                      </a:lnTo>
                      <a:lnTo>
                        <a:pt x="278" y="369"/>
                      </a:lnTo>
                      <a:lnTo>
                        <a:pt x="277" y="369"/>
                      </a:lnTo>
                      <a:lnTo>
                        <a:pt x="275" y="371"/>
                      </a:lnTo>
                      <a:lnTo>
                        <a:pt x="274" y="372"/>
                      </a:lnTo>
                      <a:lnTo>
                        <a:pt x="273" y="373"/>
                      </a:lnTo>
                      <a:lnTo>
                        <a:pt x="272" y="376"/>
                      </a:lnTo>
                      <a:lnTo>
                        <a:pt x="270" y="379"/>
                      </a:lnTo>
                      <a:lnTo>
                        <a:pt x="269" y="380"/>
                      </a:lnTo>
                      <a:lnTo>
                        <a:pt x="268" y="381"/>
                      </a:lnTo>
                      <a:lnTo>
                        <a:pt x="268" y="382"/>
                      </a:lnTo>
                      <a:lnTo>
                        <a:pt x="267" y="382"/>
                      </a:lnTo>
                      <a:lnTo>
                        <a:pt x="266" y="382"/>
                      </a:lnTo>
                      <a:lnTo>
                        <a:pt x="266" y="383"/>
                      </a:lnTo>
                      <a:lnTo>
                        <a:pt x="265" y="383"/>
                      </a:lnTo>
                      <a:lnTo>
                        <a:pt x="264" y="384"/>
                      </a:lnTo>
                      <a:lnTo>
                        <a:pt x="261" y="388"/>
                      </a:lnTo>
                      <a:lnTo>
                        <a:pt x="259" y="389"/>
                      </a:lnTo>
                      <a:lnTo>
                        <a:pt x="257" y="391"/>
                      </a:lnTo>
                      <a:lnTo>
                        <a:pt x="257" y="393"/>
                      </a:lnTo>
                      <a:lnTo>
                        <a:pt x="256" y="394"/>
                      </a:lnTo>
                      <a:lnTo>
                        <a:pt x="254" y="397"/>
                      </a:lnTo>
                      <a:lnTo>
                        <a:pt x="253" y="398"/>
                      </a:lnTo>
                      <a:lnTo>
                        <a:pt x="253" y="399"/>
                      </a:lnTo>
                      <a:lnTo>
                        <a:pt x="252" y="400"/>
                      </a:lnTo>
                      <a:lnTo>
                        <a:pt x="251" y="401"/>
                      </a:lnTo>
                      <a:lnTo>
                        <a:pt x="251" y="402"/>
                      </a:lnTo>
                      <a:lnTo>
                        <a:pt x="251" y="403"/>
                      </a:lnTo>
                      <a:lnTo>
                        <a:pt x="251" y="404"/>
                      </a:lnTo>
                      <a:lnTo>
                        <a:pt x="251" y="405"/>
                      </a:lnTo>
                      <a:lnTo>
                        <a:pt x="251" y="406"/>
                      </a:lnTo>
                      <a:lnTo>
                        <a:pt x="251" y="407"/>
                      </a:lnTo>
                      <a:lnTo>
                        <a:pt x="251" y="408"/>
                      </a:lnTo>
                      <a:lnTo>
                        <a:pt x="251" y="409"/>
                      </a:lnTo>
                      <a:lnTo>
                        <a:pt x="251" y="410"/>
                      </a:lnTo>
                      <a:lnTo>
                        <a:pt x="251" y="414"/>
                      </a:lnTo>
                      <a:lnTo>
                        <a:pt x="251" y="416"/>
                      </a:lnTo>
                      <a:lnTo>
                        <a:pt x="251" y="417"/>
                      </a:lnTo>
                      <a:lnTo>
                        <a:pt x="251" y="419"/>
                      </a:lnTo>
                      <a:lnTo>
                        <a:pt x="250" y="421"/>
                      </a:lnTo>
                      <a:lnTo>
                        <a:pt x="248" y="423"/>
                      </a:lnTo>
                      <a:lnTo>
                        <a:pt x="246" y="425"/>
                      </a:lnTo>
                      <a:lnTo>
                        <a:pt x="244" y="426"/>
                      </a:lnTo>
                      <a:lnTo>
                        <a:pt x="244" y="427"/>
                      </a:lnTo>
                      <a:lnTo>
                        <a:pt x="243" y="427"/>
                      </a:lnTo>
                      <a:lnTo>
                        <a:pt x="241" y="428"/>
                      </a:lnTo>
                      <a:lnTo>
                        <a:pt x="239" y="428"/>
                      </a:lnTo>
                      <a:lnTo>
                        <a:pt x="235" y="428"/>
                      </a:lnTo>
                      <a:lnTo>
                        <a:pt x="234" y="428"/>
                      </a:lnTo>
                      <a:lnTo>
                        <a:pt x="233" y="427"/>
                      </a:lnTo>
                      <a:lnTo>
                        <a:pt x="233" y="426"/>
                      </a:lnTo>
                      <a:lnTo>
                        <a:pt x="232" y="426"/>
                      </a:lnTo>
                      <a:lnTo>
                        <a:pt x="231" y="426"/>
                      </a:lnTo>
                      <a:lnTo>
                        <a:pt x="231" y="427"/>
                      </a:lnTo>
                      <a:lnTo>
                        <a:pt x="231" y="428"/>
                      </a:lnTo>
                      <a:lnTo>
                        <a:pt x="230" y="428"/>
                      </a:lnTo>
                      <a:lnTo>
                        <a:pt x="229" y="428"/>
                      </a:lnTo>
                      <a:lnTo>
                        <a:pt x="229" y="427"/>
                      </a:lnTo>
                      <a:lnTo>
                        <a:pt x="229" y="426"/>
                      </a:lnTo>
                      <a:lnTo>
                        <a:pt x="229" y="425"/>
                      </a:lnTo>
                      <a:lnTo>
                        <a:pt x="228" y="425"/>
                      </a:lnTo>
                      <a:lnTo>
                        <a:pt x="227" y="425"/>
                      </a:lnTo>
                      <a:lnTo>
                        <a:pt x="226" y="426"/>
                      </a:lnTo>
                      <a:lnTo>
                        <a:pt x="227" y="427"/>
                      </a:lnTo>
                      <a:lnTo>
                        <a:pt x="227" y="428"/>
                      </a:lnTo>
                      <a:lnTo>
                        <a:pt x="226" y="428"/>
                      </a:lnTo>
                      <a:lnTo>
                        <a:pt x="225" y="428"/>
                      </a:lnTo>
                      <a:lnTo>
                        <a:pt x="224" y="428"/>
                      </a:lnTo>
                      <a:lnTo>
                        <a:pt x="223" y="428"/>
                      </a:lnTo>
                      <a:lnTo>
                        <a:pt x="222" y="429"/>
                      </a:lnTo>
                      <a:lnTo>
                        <a:pt x="221" y="429"/>
                      </a:lnTo>
                      <a:lnTo>
                        <a:pt x="221" y="430"/>
                      </a:lnTo>
                      <a:lnTo>
                        <a:pt x="222" y="431"/>
                      </a:lnTo>
                      <a:lnTo>
                        <a:pt x="222" y="432"/>
                      </a:lnTo>
                      <a:lnTo>
                        <a:pt x="222" y="433"/>
                      </a:lnTo>
                      <a:lnTo>
                        <a:pt x="221" y="433"/>
                      </a:lnTo>
                      <a:lnTo>
                        <a:pt x="220" y="433"/>
                      </a:lnTo>
                      <a:lnTo>
                        <a:pt x="219" y="433"/>
                      </a:lnTo>
                      <a:lnTo>
                        <a:pt x="218" y="433"/>
                      </a:lnTo>
                      <a:lnTo>
                        <a:pt x="217" y="432"/>
                      </a:lnTo>
                      <a:lnTo>
                        <a:pt x="217" y="431"/>
                      </a:lnTo>
                      <a:lnTo>
                        <a:pt x="217" y="430"/>
                      </a:lnTo>
                      <a:lnTo>
                        <a:pt x="218" y="429"/>
                      </a:lnTo>
                      <a:lnTo>
                        <a:pt x="217" y="428"/>
                      </a:lnTo>
                      <a:lnTo>
                        <a:pt x="217" y="427"/>
                      </a:lnTo>
                      <a:lnTo>
                        <a:pt x="217" y="426"/>
                      </a:lnTo>
                      <a:lnTo>
                        <a:pt x="216" y="426"/>
                      </a:lnTo>
                      <a:lnTo>
                        <a:pt x="215" y="426"/>
                      </a:lnTo>
                      <a:lnTo>
                        <a:pt x="214" y="426"/>
                      </a:lnTo>
                      <a:lnTo>
                        <a:pt x="213" y="425"/>
                      </a:lnTo>
                      <a:lnTo>
                        <a:pt x="212" y="425"/>
                      </a:lnTo>
                      <a:lnTo>
                        <a:pt x="211" y="425"/>
                      </a:lnTo>
                      <a:lnTo>
                        <a:pt x="210" y="425"/>
                      </a:lnTo>
                      <a:lnTo>
                        <a:pt x="209" y="425"/>
                      </a:lnTo>
                      <a:lnTo>
                        <a:pt x="208" y="425"/>
                      </a:lnTo>
                      <a:lnTo>
                        <a:pt x="207" y="424"/>
                      </a:lnTo>
                      <a:lnTo>
                        <a:pt x="205" y="424"/>
                      </a:lnTo>
                      <a:lnTo>
                        <a:pt x="204" y="424"/>
                      </a:lnTo>
                      <a:lnTo>
                        <a:pt x="203" y="423"/>
                      </a:lnTo>
                      <a:lnTo>
                        <a:pt x="202" y="423"/>
                      </a:lnTo>
                      <a:lnTo>
                        <a:pt x="201" y="423"/>
                      </a:lnTo>
                      <a:lnTo>
                        <a:pt x="200" y="423"/>
                      </a:lnTo>
                      <a:lnTo>
                        <a:pt x="199" y="422"/>
                      </a:lnTo>
                      <a:lnTo>
                        <a:pt x="198" y="420"/>
                      </a:lnTo>
                      <a:lnTo>
                        <a:pt x="198" y="419"/>
                      </a:lnTo>
                      <a:lnTo>
                        <a:pt x="197" y="419"/>
                      </a:lnTo>
                      <a:lnTo>
                        <a:pt x="196" y="418"/>
                      </a:lnTo>
                      <a:lnTo>
                        <a:pt x="195" y="418"/>
                      </a:lnTo>
                      <a:lnTo>
                        <a:pt x="194" y="418"/>
                      </a:lnTo>
                      <a:lnTo>
                        <a:pt x="193" y="418"/>
                      </a:lnTo>
                      <a:lnTo>
                        <a:pt x="192" y="418"/>
                      </a:lnTo>
                      <a:lnTo>
                        <a:pt x="192" y="417"/>
                      </a:lnTo>
                      <a:lnTo>
                        <a:pt x="193" y="416"/>
                      </a:lnTo>
                      <a:lnTo>
                        <a:pt x="193" y="415"/>
                      </a:lnTo>
                      <a:lnTo>
                        <a:pt x="193" y="414"/>
                      </a:lnTo>
                      <a:lnTo>
                        <a:pt x="193" y="412"/>
                      </a:lnTo>
                      <a:lnTo>
                        <a:pt x="193" y="411"/>
                      </a:lnTo>
                      <a:lnTo>
                        <a:pt x="192" y="410"/>
                      </a:lnTo>
                      <a:lnTo>
                        <a:pt x="192" y="409"/>
                      </a:lnTo>
                      <a:lnTo>
                        <a:pt x="192" y="408"/>
                      </a:lnTo>
                      <a:lnTo>
                        <a:pt x="193" y="408"/>
                      </a:lnTo>
                      <a:lnTo>
                        <a:pt x="194" y="408"/>
                      </a:lnTo>
                      <a:lnTo>
                        <a:pt x="194" y="407"/>
                      </a:lnTo>
                      <a:lnTo>
                        <a:pt x="194" y="406"/>
                      </a:lnTo>
                      <a:lnTo>
                        <a:pt x="195" y="405"/>
                      </a:lnTo>
                      <a:lnTo>
                        <a:pt x="194" y="405"/>
                      </a:lnTo>
                      <a:lnTo>
                        <a:pt x="194" y="404"/>
                      </a:lnTo>
                      <a:lnTo>
                        <a:pt x="193" y="403"/>
                      </a:lnTo>
                      <a:lnTo>
                        <a:pt x="192" y="402"/>
                      </a:lnTo>
                      <a:lnTo>
                        <a:pt x="192" y="401"/>
                      </a:lnTo>
                      <a:lnTo>
                        <a:pt x="191" y="401"/>
                      </a:lnTo>
                      <a:lnTo>
                        <a:pt x="190" y="401"/>
                      </a:lnTo>
                      <a:lnTo>
                        <a:pt x="189" y="402"/>
                      </a:lnTo>
                      <a:lnTo>
                        <a:pt x="188" y="402"/>
                      </a:lnTo>
                      <a:lnTo>
                        <a:pt x="187" y="402"/>
                      </a:lnTo>
                      <a:lnTo>
                        <a:pt x="186" y="403"/>
                      </a:lnTo>
                      <a:lnTo>
                        <a:pt x="185" y="403"/>
                      </a:lnTo>
                      <a:lnTo>
                        <a:pt x="184" y="403"/>
                      </a:lnTo>
                      <a:lnTo>
                        <a:pt x="184" y="402"/>
                      </a:lnTo>
                      <a:lnTo>
                        <a:pt x="184" y="401"/>
                      </a:lnTo>
                      <a:lnTo>
                        <a:pt x="185" y="400"/>
                      </a:lnTo>
                      <a:lnTo>
                        <a:pt x="186" y="400"/>
                      </a:lnTo>
                      <a:lnTo>
                        <a:pt x="186" y="399"/>
                      </a:lnTo>
                      <a:lnTo>
                        <a:pt x="185" y="398"/>
                      </a:lnTo>
                      <a:lnTo>
                        <a:pt x="185" y="397"/>
                      </a:lnTo>
                      <a:lnTo>
                        <a:pt x="185" y="396"/>
                      </a:lnTo>
                      <a:lnTo>
                        <a:pt x="186" y="396"/>
                      </a:lnTo>
                      <a:lnTo>
                        <a:pt x="187" y="394"/>
                      </a:lnTo>
                      <a:lnTo>
                        <a:pt x="187" y="393"/>
                      </a:lnTo>
                      <a:lnTo>
                        <a:pt x="187" y="392"/>
                      </a:lnTo>
                      <a:lnTo>
                        <a:pt x="187" y="390"/>
                      </a:lnTo>
                      <a:lnTo>
                        <a:pt x="186" y="389"/>
                      </a:lnTo>
                      <a:lnTo>
                        <a:pt x="186" y="388"/>
                      </a:lnTo>
                      <a:lnTo>
                        <a:pt x="186" y="387"/>
                      </a:lnTo>
                      <a:lnTo>
                        <a:pt x="186" y="385"/>
                      </a:lnTo>
                      <a:lnTo>
                        <a:pt x="186" y="384"/>
                      </a:lnTo>
                      <a:lnTo>
                        <a:pt x="186" y="383"/>
                      </a:lnTo>
                      <a:lnTo>
                        <a:pt x="185" y="382"/>
                      </a:lnTo>
                      <a:lnTo>
                        <a:pt x="185" y="381"/>
                      </a:lnTo>
                      <a:lnTo>
                        <a:pt x="184" y="381"/>
                      </a:lnTo>
                      <a:lnTo>
                        <a:pt x="183" y="381"/>
                      </a:lnTo>
                      <a:lnTo>
                        <a:pt x="181" y="381"/>
                      </a:lnTo>
                      <a:lnTo>
                        <a:pt x="180" y="381"/>
                      </a:lnTo>
                      <a:lnTo>
                        <a:pt x="178" y="382"/>
                      </a:lnTo>
                      <a:lnTo>
                        <a:pt x="177" y="382"/>
                      </a:lnTo>
                      <a:lnTo>
                        <a:pt x="176" y="381"/>
                      </a:lnTo>
                      <a:lnTo>
                        <a:pt x="174" y="379"/>
                      </a:lnTo>
                      <a:lnTo>
                        <a:pt x="174" y="378"/>
                      </a:lnTo>
                      <a:lnTo>
                        <a:pt x="174" y="377"/>
                      </a:lnTo>
                      <a:lnTo>
                        <a:pt x="173" y="376"/>
                      </a:lnTo>
                      <a:lnTo>
                        <a:pt x="172" y="375"/>
                      </a:lnTo>
                      <a:lnTo>
                        <a:pt x="172" y="374"/>
                      </a:lnTo>
                      <a:lnTo>
                        <a:pt x="172" y="373"/>
                      </a:lnTo>
                      <a:lnTo>
                        <a:pt x="172" y="372"/>
                      </a:lnTo>
                      <a:lnTo>
                        <a:pt x="171" y="372"/>
                      </a:lnTo>
                      <a:lnTo>
                        <a:pt x="171" y="371"/>
                      </a:lnTo>
                      <a:lnTo>
                        <a:pt x="172" y="370"/>
                      </a:lnTo>
                      <a:lnTo>
                        <a:pt x="173" y="369"/>
                      </a:lnTo>
                      <a:lnTo>
                        <a:pt x="173" y="368"/>
                      </a:lnTo>
                      <a:lnTo>
                        <a:pt x="172" y="366"/>
                      </a:lnTo>
                      <a:lnTo>
                        <a:pt x="172" y="365"/>
                      </a:lnTo>
                      <a:lnTo>
                        <a:pt x="172" y="364"/>
                      </a:lnTo>
                      <a:lnTo>
                        <a:pt x="173" y="364"/>
                      </a:lnTo>
                      <a:lnTo>
                        <a:pt x="173" y="363"/>
                      </a:lnTo>
                      <a:lnTo>
                        <a:pt x="173" y="362"/>
                      </a:lnTo>
                      <a:lnTo>
                        <a:pt x="173" y="361"/>
                      </a:lnTo>
                      <a:lnTo>
                        <a:pt x="172" y="360"/>
                      </a:lnTo>
                      <a:lnTo>
                        <a:pt x="172" y="359"/>
                      </a:lnTo>
                      <a:lnTo>
                        <a:pt x="171" y="359"/>
                      </a:lnTo>
                      <a:lnTo>
                        <a:pt x="170" y="359"/>
                      </a:lnTo>
                      <a:lnTo>
                        <a:pt x="168" y="358"/>
                      </a:lnTo>
                      <a:lnTo>
                        <a:pt x="167" y="356"/>
                      </a:lnTo>
                      <a:lnTo>
                        <a:pt x="167" y="355"/>
                      </a:lnTo>
                      <a:lnTo>
                        <a:pt x="167" y="354"/>
                      </a:lnTo>
                      <a:lnTo>
                        <a:pt x="162" y="351"/>
                      </a:lnTo>
                      <a:lnTo>
                        <a:pt x="161" y="350"/>
                      </a:lnTo>
                      <a:lnTo>
                        <a:pt x="160" y="349"/>
                      </a:lnTo>
                      <a:lnTo>
                        <a:pt x="160" y="348"/>
                      </a:lnTo>
                      <a:lnTo>
                        <a:pt x="159" y="348"/>
                      </a:lnTo>
                      <a:lnTo>
                        <a:pt x="159" y="347"/>
                      </a:lnTo>
                      <a:lnTo>
                        <a:pt x="158" y="347"/>
                      </a:lnTo>
                      <a:lnTo>
                        <a:pt x="157" y="347"/>
                      </a:lnTo>
                      <a:lnTo>
                        <a:pt x="156" y="347"/>
                      </a:lnTo>
                      <a:lnTo>
                        <a:pt x="156" y="348"/>
                      </a:lnTo>
                      <a:lnTo>
                        <a:pt x="155" y="348"/>
                      </a:lnTo>
                      <a:lnTo>
                        <a:pt x="155" y="347"/>
                      </a:lnTo>
                      <a:lnTo>
                        <a:pt x="154" y="347"/>
                      </a:lnTo>
                      <a:lnTo>
                        <a:pt x="153" y="347"/>
                      </a:lnTo>
                      <a:lnTo>
                        <a:pt x="153" y="345"/>
                      </a:lnTo>
                      <a:lnTo>
                        <a:pt x="152" y="344"/>
                      </a:lnTo>
                      <a:lnTo>
                        <a:pt x="152" y="343"/>
                      </a:lnTo>
                      <a:lnTo>
                        <a:pt x="151" y="341"/>
                      </a:lnTo>
                      <a:lnTo>
                        <a:pt x="151" y="340"/>
                      </a:lnTo>
                      <a:lnTo>
                        <a:pt x="150" y="339"/>
                      </a:lnTo>
                      <a:lnTo>
                        <a:pt x="150" y="337"/>
                      </a:lnTo>
                      <a:lnTo>
                        <a:pt x="150" y="336"/>
                      </a:lnTo>
                      <a:lnTo>
                        <a:pt x="150" y="335"/>
                      </a:lnTo>
                      <a:lnTo>
                        <a:pt x="150" y="334"/>
                      </a:lnTo>
                      <a:lnTo>
                        <a:pt x="149" y="334"/>
                      </a:lnTo>
                      <a:lnTo>
                        <a:pt x="149" y="333"/>
                      </a:lnTo>
                      <a:lnTo>
                        <a:pt x="148" y="332"/>
                      </a:lnTo>
                      <a:lnTo>
                        <a:pt x="147" y="331"/>
                      </a:lnTo>
                      <a:lnTo>
                        <a:pt x="147" y="329"/>
                      </a:lnTo>
                      <a:lnTo>
                        <a:pt x="147" y="328"/>
                      </a:lnTo>
                      <a:lnTo>
                        <a:pt x="146" y="328"/>
                      </a:lnTo>
                      <a:lnTo>
                        <a:pt x="146" y="327"/>
                      </a:lnTo>
                      <a:lnTo>
                        <a:pt x="145" y="327"/>
                      </a:lnTo>
                      <a:lnTo>
                        <a:pt x="145" y="326"/>
                      </a:lnTo>
                      <a:lnTo>
                        <a:pt x="145" y="325"/>
                      </a:lnTo>
                      <a:lnTo>
                        <a:pt x="144" y="325"/>
                      </a:lnTo>
                      <a:lnTo>
                        <a:pt x="144" y="324"/>
                      </a:lnTo>
                      <a:lnTo>
                        <a:pt x="144" y="323"/>
                      </a:lnTo>
                      <a:lnTo>
                        <a:pt x="143" y="323"/>
                      </a:lnTo>
                      <a:lnTo>
                        <a:pt x="142" y="322"/>
                      </a:lnTo>
                      <a:lnTo>
                        <a:pt x="142" y="321"/>
                      </a:lnTo>
                      <a:lnTo>
                        <a:pt x="141" y="321"/>
                      </a:lnTo>
                      <a:lnTo>
                        <a:pt x="141" y="320"/>
                      </a:lnTo>
                      <a:lnTo>
                        <a:pt x="140" y="319"/>
                      </a:lnTo>
                      <a:lnTo>
                        <a:pt x="140" y="318"/>
                      </a:lnTo>
                      <a:lnTo>
                        <a:pt x="140" y="317"/>
                      </a:lnTo>
                      <a:lnTo>
                        <a:pt x="141" y="315"/>
                      </a:lnTo>
                      <a:lnTo>
                        <a:pt x="139" y="314"/>
                      </a:lnTo>
                      <a:lnTo>
                        <a:pt x="139" y="313"/>
                      </a:lnTo>
                      <a:lnTo>
                        <a:pt x="138" y="313"/>
                      </a:lnTo>
                      <a:lnTo>
                        <a:pt x="138" y="312"/>
                      </a:lnTo>
                      <a:lnTo>
                        <a:pt x="137" y="312"/>
                      </a:lnTo>
                      <a:lnTo>
                        <a:pt x="137" y="311"/>
                      </a:lnTo>
                      <a:lnTo>
                        <a:pt x="137" y="310"/>
                      </a:lnTo>
                      <a:lnTo>
                        <a:pt x="137" y="309"/>
                      </a:lnTo>
                      <a:lnTo>
                        <a:pt x="136" y="309"/>
                      </a:lnTo>
                      <a:lnTo>
                        <a:pt x="136" y="308"/>
                      </a:lnTo>
                      <a:lnTo>
                        <a:pt x="135" y="308"/>
                      </a:lnTo>
                      <a:lnTo>
                        <a:pt x="135" y="307"/>
                      </a:lnTo>
                      <a:lnTo>
                        <a:pt x="134" y="306"/>
                      </a:lnTo>
                      <a:lnTo>
                        <a:pt x="135" y="304"/>
                      </a:lnTo>
                      <a:lnTo>
                        <a:pt x="136" y="304"/>
                      </a:lnTo>
                      <a:lnTo>
                        <a:pt x="136" y="303"/>
                      </a:lnTo>
                      <a:lnTo>
                        <a:pt x="135" y="302"/>
                      </a:lnTo>
                      <a:lnTo>
                        <a:pt x="135" y="301"/>
                      </a:lnTo>
                      <a:lnTo>
                        <a:pt x="135" y="300"/>
                      </a:lnTo>
                      <a:lnTo>
                        <a:pt x="136" y="298"/>
                      </a:lnTo>
                      <a:lnTo>
                        <a:pt x="135" y="297"/>
                      </a:lnTo>
                      <a:lnTo>
                        <a:pt x="136" y="296"/>
                      </a:lnTo>
                      <a:lnTo>
                        <a:pt x="136" y="295"/>
                      </a:lnTo>
                      <a:lnTo>
                        <a:pt x="135" y="295"/>
                      </a:lnTo>
                      <a:lnTo>
                        <a:pt x="136" y="294"/>
                      </a:lnTo>
                      <a:lnTo>
                        <a:pt x="137" y="294"/>
                      </a:lnTo>
                      <a:lnTo>
                        <a:pt x="137" y="293"/>
                      </a:lnTo>
                      <a:lnTo>
                        <a:pt x="136" y="292"/>
                      </a:lnTo>
                      <a:lnTo>
                        <a:pt x="136" y="291"/>
                      </a:lnTo>
                      <a:lnTo>
                        <a:pt x="136" y="290"/>
                      </a:lnTo>
                      <a:lnTo>
                        <a:pt x="137" y="289"/>
                      </a:lnTo>
                      <a:lnTo>
                        <a:pt x="138" y="288"/>
                      </a:lnTo>
                      <a:lnTo>
                        <a:pt x="138" y="287"/>
                      </a:lnTo>
                      <a:lnTo>
                        <a:pt x="139" y="287"/>
                      </a:lnTo>
                      <a:lnTo>
                        <a:pt x="139" y="286"/>
                      </a:lnTo>
                      <a:lnTo>
                        <a:pt x="139" y="285"/>
                      </a:lnTo>
                      <a:lnTo>
                        <a:pt x="139" y="284"/>
                      </a:lnTo>
                      <a:lnTo>
                        <a:pt x="140" y="284"/>
                      </a:lnTo>
                      <a:lnTo>
                        <a:pt x="140" y="283"/>
                      </a:lnTo>
                      <a:lnTo>
                        <a:pt x="139" y="283"/>
                      </a:lnTo>
                      <a:lnTo>
                        <a:pt x="139" y="282"/>
                      </a:lnTo>
                      <a:lnTo>
                        <a:pt x="138" y="282"/>
                      </a:lnTo>
                      <a:lnTo>
                        <a:pt x="137" y="282"/>
                      </a:lnTo>
                      <a:lnTo>
                        <a:pt x="137" y="281"/>
                      </a:lnTo>
                      <a:lnTo>
                        <a:pt x="137" y="280"/>
                      </a:lnTo>
                      <a:lnTo>
                        <a:pt x="136" y="279"/>
                      </a:lnTo>
                      <a:lnTo>
                        <a:pt x="135" y="279"/>
                      </a:lnTo>
                      <a:lnTo>
                        <a:pt x="134" y="278"/>
                      </a:lnTo>
                      <a:lnTo>
                        <a:pt x="134" y="277"/>
                      </a:lnTo>
                      <a:lnTo>
                        <a:pt x="133" y="277"/>
                      </a:lnTo>
                      <a:lnTo>
                        <a:pt x="134" y="276"/>
                      </a:lnTo>
                      <a:lnTo>
                        <a:pt x="133" y="276"/>
                      </a:lnTo>
                      <a:lnTo>
                        <a:pt x="132" y="275"/>
                      </a:lnTo>
                      <a:lnTo>
                        <a:pt x="132" y="276"/>
                      </a:lnTo>
                      <a:lnTo>
                        <a:pt x="132" y="275"/>
                      </a:lnTo>
                      <a:lnTo>
                        <a:pt x="131" y="274"/>
                      </a:lnTo>
                      <a:lnTo>
                        <a:pt x="130" y="274"/>
                      </a:lnTo>
                      <a:lnTo>
                        <a:pt x="129" y="274"/>
                      </a:lnTo>
                      <a:lnTo>
                        <a:pt x="128" y="273"/>
                      </a:lnTo>
                      <a:lnTo>
                        <a:pt x="127" y="272"/>
                      </a:lnTo>
                      <a:lnTo>
                        <a:pt x="126" y="271"/>
                      </a:lnTo>
                      <a:lnTo>
                        <a:pt x="126" y="270"/>
                      </a:lnTo>
                      <a:lnTo>
                        <a:pt x="125" y="269"/>
                      </a:lnTo>
                      <a:lnTo>
                        <a:pt x="124" y="268"/>
                      </a:lnTo>
                      <a:lnTo>
                        <a:pt x="123" y="268"/>
                      </a:lnTo>
                      <a:lnTo>
                        <a:pt x="120" y="267"/>
                      </a:lnTo>
                      <a:lnTo>
                        <a:pt x="120" y="266"/>
                      </a:lnTo>
                      <a:lnTo>
                        <a:pt x="119" y="266"/>
                      </a:lnTo>
                      <a:lnTo>
                        <a:pt x="119" y="265"/>
                      </a:lnTo>
                      <a:lnTo>
                        <a:pt x="118" y="265"/>
                      </a:lnTo>
                      <a:lnTo>
                        <a:pt x="117" y="264"/>
                      </a:lnTo>
                      <a:lnTo>
                        <a:pt x="116" y="263"/>
                      </a:lnTo>
                      <a:lnTo>
                        <a:pt x="116" y="262"/>
                      </a:lnTo>
                      <a:lnTo>
                        <a:pt x="116" y="261"/>
                      </a:lnTo>
                      <a:lnTo>
                        <a:pt x="116" y="260"/>
                      </a:lnTo>
                      <a:lnTo>
                        <a:pt x="116" y="259"/>
                      </a:lnTo>
                      <a:lnTo>
                        <a:pt x="115" y="259"/>
                      </a:lnTo>
                      <a:lnTo>
                        <a:pt x="115" y="258"/>
                      </a:lnTo>
                      <a:lnTo>
                        <a:pt x="115" y="257"/>
                      </a:lnTo>
                      <a:lnTo>
                        <a:pt x="115" y="256"/>
                      </a:lnTo>
                      <a:lnTo>
                        <a:pt x="115" y="255"/>
                      </a:lnTo>
                      <a:lnTo>
                        <a:pt x="115" y="254"/>
                      </a:lnTo>
                      <a:lnTo>
                        <a:pt x="114" y="254"/>
                      </a:lnTo>
                      <a:lnTo>
                        <a:pt x="114" y="253"/>
                      </a:lnTo>
                      <a:lnTo>
                        <a:pt x="113" y="253"/>
                      </a:lnTo>
                      <a:lnTo>
                        <a:pt x="113" y="252"/>
                      </a:lnTo>
                      <a:lnTo>
                        <a:pt x="112" y="252"/>
                      </a:lnTo>
                      <a:lnTo>
                        <a:pt x="112" y="249"/>
                      </a:lnTo>
                      <a:lnTo>
                        <a:pt x="112" y="248"/>
                      </a:lnTo>
                      <a:lnTo>
                        <a:pt x="112" y="247"/>
                      </a:lnTo>
                      <a:lnTo>
                        <a:pt x="113" y="247"/>
                      </a:lnTo>
                      <a:lnTo>
                        <a:pt x="113" y="246"/>
                      </a:lnTo>
                      <a:lnTo>
                        <a:pt x="114" y="246"/>
                      </a:lnTo>
                      <a:lnTo>
                        <a:pt x="115" y="247"/>
                      </a:lnTo>
                      <a:lnTo>
                        <a:pt x="116" y="247"/>
                      </a:lnTo>
                      <a:lnTo>
                        <a:pt x="116" y="246"/>
                      </a:lnTo>
                      <a:lnTo>
                        <a:pt x="117" y="246"/>
                      </a:lnTo>
                      <a:lnTo>
                        <a:pt x="117" y="244"/>
                      </a:lnTo>
                      <a:lnTo>
                        <a:pt x="117" y="243"/>
                      </a:lnTo>
                      <a:lnTo>
                        <a:pt x="116" y="242"/>
                      </a:lnTo>
                      <a:lnTo>
                        <a:pt x="115" y="242"/>
                      </a:lnTo>
                      <a:lnTo>
                        <a:pt x="115" y="241"/>
                      </a:lnTo>
                      <a:lnTo>
                        <a:pt x="115" y="240"/>
                      </a:lnTo>
                      <a:lnTo>
                        <a:pt x="115" y="239"/>
                      </a:lnTo>
                      <a:lnTo>
                        <a:pt x="114" y="240"/>
                      </a:lnTo>
                      <a:lnTo>
                        <a:pt x="113" y="240"/>
                      </a:lnTo>
                      <a:lnTo>
                        <a:pt x="112" y="239"/>
                      </a:lnTo>
                      <a:lnTo>
                        <a:pt x="111" y="239"/>
                      </a:lnTo>
                      <a:lnTo>
                        <a:pt x="110" y="240"/>
                      </a:lnTo>
                      <a:lnTo>
                        <a:pt x="109" y="240"/>
                      </a:lnTo>
                      <a:lnTo>
                        <a:pt x="107" y="241"/>
                      </a:lnTo>
                      <a:lnTo>
                        <a:pt x="106" y="241"/>
                      </a:lnTo>
                      <a:lnTo>
                        <a:pt x="105" y="240"/>
                      </a:lnTo>
                      <a:lnTo>
                        <a:pt x="106" y="239"/>
                      </a:lnTo>
                      <a:lnTo>
                        <a:pt x="107" y="239"/>
                      </a:lnTo>
                      <a:lnTo>
                        <a:pt x="107" y="238"/>
                      </a:lnTo>
                      <a:lnTo>
                        <a:pt x="107" y="237"/>
                      </a:lnTo>
                      <a:lnTo>
                        <a:pt x="106" y="236"/>
                      </a:lnTo>
                      <a:lnTo>
                        <a:pt x="105" y="236"/>
                      </a:lnTo>
                      <a:lnTo>
                        <a:pt x="104" y="235"/>
                      </a:lnTo>
                      <a:lnTo>
                        <a:pt x="104" y="234"/>
                      </a:lnTo>
                      <a:lnTo>
                        <a:pt x="105" y="233"/>
                      </a:lnTo>
                      <a:lnTo>
                        <a:pt x="106" y="233"/>
                      </a:lnTo>
                      <a:lnTo>
                        <a:pt x="107" y="232"/>
                      </a:lnTo>
                      <a:lnTo>
                        <a:pt x="106" y="232"/>
                      </a:lnTo>
                      <a:lnTo>
                        <a:pt x="106" y="231"/>
                      </a:lnTo>
                      <a:lnTo>
                        <a:pt x="105" y="231"/>
                      </a:lnTo>
                      <a:lnTo>
                        <a:pt x="104" y="231"/>
                      </a:lnTo>
                      <a:lnTo>
                        <a:pt x="104" y="232"/>
                      </a:lnTo>
                      <a:lnTo>
                        <a:pt x="103" y="232"/>
                      </a:lnTo>
                      <a:lnTo>
                        <a:pt x="102" y="231"/>
                      </a:lnTo>
                      <a:lnTo>
                        <a:pt x="102" y="230"/>
                      </a:lnTo>
                      <a:lnTo>
                        <a:pt x="101" y="230"/>
                      </a:lnTo>
                      <a:lnTo>
                        <a:pt x="100" y="230"/>
                      </a:lnTo>
                      <a:lnTo>
                        <a:pt x="99" y="231"/>
                      </a:lnTo>
                      <a:lnTo>
                        <a:pt x="98" y="231"/>
                      </a:lnTo>
                      <a:lnTo>
                        <a:pt x="98" y="232"/>
                      </a:lnTo>
                      <a:lnTo>
                        <a:pt x="97" y="232"/>
                      </a:lnTo>
                      <a:lnTo>
                        <a:pt x="96" y="231"/>
                      </a:lnTo>
                      <a:lnTo>
                        <a:pt x="96" y="230"/>
                      </a:lnTo>
                      <a:lnTo>
                        <a:pt x="97" y="230"/>
                      </a:lnTo>
                      <a:lnTo>
                        <a:pt x="98" y="229"/>
                      </a:lnTo>
                      <a:lnTo>
                        <a:pt x="98" y="228"/>
                      </a:lnTo>
                      <a:lnTo>
                        <a:pt x="97" y="228"/>
                      </a:lnTo>
                      <a:lnTo>
                        <a:pt x="98" y="228"/>
                      </a:lnTo>
                      <a:lnTo>
                        <a:pt x="98" y="227"/>
                      </a:lnTo>
                      <a:lnTo>
                        <a:pt x="98" y="226"/>
                      </a:lnTo>
                      <a:lnTo>
                        <a:pt x="97" y="226"/>
                      </a:lnTo>
                      <a:lnTo>
                        <a:pt x="96" y="227"/>
                      </a:lnTo>
                      <a:lnTo>
                        <a:pt x="96" y="228"/>
                      </a:lnTo>
                      <a:lnTo>
                        <a:pt x="96" y="229"/>
                      </a:lnTo>
                      <a:lnTo>
                        <a:pt x="95" y="229"/>
                      </a:lnTo>
                      <a:lnTo>
                        <a:pt x="95" y="228"/>
                      </a:lnTo>
                      <a:lnTo>
                        <a:pt x="94" y="227"/>
                      </a:lnTo>
                      <a:lnTo>
                        <a:pt x="93" y="228"/>
                      </a:lnTo>
                      <a:lnTo>
                        <a:pt x="92" y="228"/>
                      </a:lnTo>
                      <a:lnTo>
                        <a:pt x="92" y="227"/>
                      </a:lnTo>
                      <a:lnTo>
                        <a:pt x="92" y="226"/>
                      </a:lnTo>
                      <a:lnTo>
                        <a:pt x="93" y="226"/>
                      </a:lnTo>
                      <a:lnTo>
                        <a:pt x="93" y="225"/>
                      </a:lnTo>
                      <a:lnTo>
                        <a:pt x="94" y="225"/>
                      </a:lnTo>
                      <a:lnTo>
                        <a:pt x="93" y="225"/>
                      </a:lnTo>
                      <a:lnTo>
                        <a:pt x="93" y="224"/>
                      </a:lnTo>
                      <a:lnTo>
                        <a:pt x="92" y="224"/>
                      </a:lnTo>
                      <a:lnTo>
                        <a:pt x="91" y="224"/>
                      </a:lnTo>
                      <a:lnTo>
                        <a:pt x="92" y="224"/>
                      </a:lnTo>
                      <a:lnTo>
                        <a:pt x="92" y="225"/>
                      </a:lnTo>
                      <a:lnTo>
                        <a:pt x="92" y="226"/>
                      </a:lnTo>
                      <a:lnTo>
                        <a:pt x="91" y="227"/>
                      </a:lnTo>
                      <a:lnTo>
                        <a:pt x="90" y="227"/>
                      </a:lnTo>
                      <a:lnTo>
                        <a:pt x="89" y="227"/>
                      </a:lnTo>
                      <a:lnTo>
                        <a:pt x="88" y="226"/>
                      </a:lnTo>
                      <a:lnTo>
                        <a:pt x="88" y="227"/>
                      </a:lnTo>
                      <a:lnTo>
                        <a:pt x="87" y="227"/>
                      </a:lnTo>
                      <a:lnTo>
                        <a:pt x="87" y="226"/>
                      </a:lnTo>
                      <a:lnTo>
                        <a:pt x="86" y="226"/>
                      </a:lnTo>
                      <a:lnTo>
                        <a:pt x="86" y="225"/>
                      </a:lnTo>
                      <a:lnTo>
                        <a:pt x="85" y="225"/>
                      </a:lnTo>
                      <a:lnTo>
                        <a:pt x="85" y="224"/>
                      </a:lnTo>
                      <a:lnTo>
                        <a:pt x="84" y="224"/>
                      </a:lnTo>
                      <a:lnTo>
                        <a:pt x="84" y="225"/>
                      </a:lnTo>
                      <a:lnTo>
                        <a:pt x="83" y="225"/>
                      </a:lnTo>
                      <a:lnTo>
                        <a:pt x="84" y="226"/>
                      </a:lnTo>
                      <a:lnTo>
                        <a:pt x="85" y="226"/>
                      </a:lnTo>
                      <a:lnTo>
                        <a:pt x="85" y="227"/>
                      </a:lnTo>
                      <a:lnTo>
                        <a:pt x="84" y="227"/>
                      </a:lnTo>
                      <a:lnTo>
                        <a:pt x="83" y="227"/>
                      </a:lnTo>
                      <a:lnTo>
                        <a:pt x="82" y="227"/>
                      </a:lnTo>
                      <a:lnTo>
                        <a:pt x="81" y="227"/>
                      </a:lnTo>
                      <a:lnTo>
                        <a:pt x="81" y="226"/>
                      </a:lnTo>
                      <a:lnTo>
                        <a:pt x="82" y="226"/>
                      </a:lnTo>
                      <a:lnTo>
                        <a:pt x="81" y="226"/>
                      </a:lnTo>
                      <a:lnTo>
                        <a:pt x="80" y="226"/>
                      </a:lnTo>
                      <a:lnTo>
                        <a:pt x="80" y="225"/>
                      </a:lnTo>
                      <a:lnTo>
                        <a:pt x="79" y="225"/>
                      </a:lnTo>
                      <a:lnTo>
                        <a:pt x="79" y="226"/>
                      </a:lnTo>
                      <a:lnTo>
                        <a:pt x="78" y="226"/>
                      </a:lnTo>
                      <a:lnTo>
                        <a:pt x="78" y="225"/>
                      </a:lnTo>
                      <a:lnTo>
                        <a:pt x="79" y="224"/>
                      </a:lnTo>
                      <a:lnTo>
                        <a:pt x="79" y="223"/>
                      </a:lnTo>
                      <a:lnTo>
                        <a:pt x="78" y="223"/>
                      </a:lnTo>
                      <a:lnTo>
                        <a:pt x="78" y="222"/>
                      </a:lnTo>
                      <a:lnTo>
                        <a:pt x="77" y="222"/>
                      </a:lnTo>
                      <a:lnTo>
                        <a:pt x="76" y="222"/>
                      </a:lnTo>
                      <a:lnTo>
                        <a:pt x="75" y="223"/>
                      </a:lnTo>
                      <a:lnTo>
                        <a:pt x="74" y="223"/>
                      </a:lnTo>
                      <a:lnTo>
                        <a:pt x="74" y="222"/>
                      </a:lnTo>
                      <a:lnTo>
                        <a:pt x="75" y="222"/>
                      </a:lnTo>
                      <a:lnTo>
                        <a:pt x="75" y="221"/>
                      </a:lnTo>
                      <a:lnTo>
                        <a:pt x="74" y="221"/>
                      </a:lnTo>
                      <a:lnTo>
                        <a:pt x="74" y="220"/>
                      </a:lnTo>
                      <a:lnTo>
                        <a:pt x="73" y="221"/>
                      </a:lnTo>
                      <a:lnTo>
                        <a:pt x="73" y="220"/>
                      </a:lnTo>
                      <a:lnTo>
                        <a:pt x="73" y="219"/>
                      </a:lnTo>
                      <a:lnTo>
                        <a:pt x="72" y="219"/>
                      </a:lnTo>
                      <a:lnTo>
                        <a:pt x="71" y="220"/>
                      </a:lnTo>
                      <a:lnTo>
                        <a:pt x="70" y="220"/>
                      </a:lnTo>
                      <a:lnTo>
                        <a:pt x="69" y="220"/>
                      </a:lnTo>
                      <a:lnTo>
                        <a:pt x="69" y="219"/>
                      </a:lnTo>
                      <a:lnTo>
                        <a:pt x="70" y="218"/>
                      </a:lnTo>
                      <a:lnTo>
                        <a:pt x="69" y="217"/>
                      </a:lnTo>
                      <a:lnTo>
                        <a:pt x="68" y="217"/>
                      </a:lnTo>
                      <a:lnTo>
                        <a:pt x="67" y="217"/>
                      </a:lnTo>
                      <a:lnTo>
                        <a:pt x="68" y="217"/>
                      </a:lnTo>
                      <a:lnTo>
                        <a:pt x="67" y="218"/>
                      </a:lnTo>
                      <a:lnTo>
                        <a:pt x="66" y="218"/>
                      </a:lnTo>
                      <a:lnTo>
                        <a:pt x="65" y="218"/>
                      </a:lnTo>
                      <a:lnTo>
                        <a:pt x="65" y="219"/>
                      </a:lnTo>
                      <a:lnTo>
                        <a:pt x="64" y="218"/>
                      </a:lnTo>
                      <a:lnTo>
                        <a:pt x="63" y="218"/>
                      </a:lnTo>
                      <a:lnTo>
                        <a:pt x="63" y="219"/>
                      </a:lnTo>
                      <a:lnTo>
                        <a:pt x="62" y="219"/>
                      </a:lnTo>
                      <a:lnTo>
                        <a:pt x="63" y="218"/>
                      </a:lnTo>
                      <a:lnTo>
                        <a:pt x="63" y="217"/>
                      </a:lnTo>
                      <a:lnTo>
                        <a:pt x="62" y="217"/>
                      </a:lnTo>
                      <a:lnTo>
                        <a:pt x="63" y="216"/>
                      </a:lnTo>
                      <a:lnTo>
                        <a:pt x="62" y="215"/>
                      </a:lnTo>
                      <a:lnTo>
                        <a:pt x="62" y="214"/>
                      </a:lnTo>
                      <a:lnTo>
                        <a:pt x="61" y="214"/>
                      </a:lnTo>
                      <a:lnTo>
                        <a:pt x="60" y="214"/>
                      </a:lnTo>
                      <a:lnTo>
                        <a:pt x="60" y="213"/>
                      </a:lnTo>
                      <a:lnTo>
                        <a:pt x="61" y="212"/>
                      </a:lnTo>
                      <a:lnTo>
                        <a:pt x="61" y="211"/>
                      </a:lnTo>
                      <a:lnTo>
                        <a:pt x="60" y="211"/>
                      </a:lnTo>
                      <a:lnTo>
                        <a:pt x="60" y="212"/>
                      </a:lnTo>
                      <a:lnTo>
                        <a:pt x="60" y="211"/>
                      </a:lnTo>
                      <a:lnTo>
                        <a:pt x="59" y="211"/>
                      </a:lnTo>
                      <a:lnTo>
                        <a:pt x="59" y="210"/>
                      </a:lnTo>
                      <a:lnTo>
                        <a:pt x="60" y="210"/>
                      </a:lnTo>
                      <a:lnTo>
                        <a:pt x="59" y="209"/>
                      </a:lnTo>
                      <a:lnTo>
                        <a:pt x="59" y="208"/>
                      </a:lnTo>
                      <a:lnTo>
                        <a:pt x="58" y="208"/>
                      </a:lnTo>
                      <a:lnTo>
                        <a:pt x="58" y="207"/>
                      </a:lnTo>
                      <a:lnTo>
                        <a:pt x="57" y="207"/>
                      </a:lnTo>
                      <a:lnTo>
                        <a:pt x="56" y="207"/>
                      </a:lnTo>
                      <a:lnTo>
                        <a:pt x="55" y="206"/>
                      </a:lnTo>
                      <a:lnTo>
                        <a:pt x="55" y="207"/>
                      </a:lnTo>
                      <a:lnTo>
                        <a:pt x="55" y="208"/>
                      </a:lnTo>
                      <a:lnTo>
                        <a:pt x="54" y="208"/>
                      </a:lnTo>
                      <a:lnTo>
                        <a:pt x="53" y="207"/>
                      </a:lnTo>
                      <a:lnTo>
                        <a:pt x="53" y="206"/>
                      </a:lnTo>
                      <a:lnTo>
                        <a:pt x="52" y="206"/>
                      </a:lnTo>
                      <a:lnTo>
                        <a:pt x="52" y="205"/>
                      </a:lnTo>
                      <a:lnTo>
                        <a:pt x="51" y="205"/>
                      </a:lnTo>
                      <a:lnTo>
                        <a:pt x="51" y="204"/>
                      </a:lnTo>
                      <a:lnTo>
                        <a:pt x="50" y="204"/>
                      </a:lnTo>
                      <a:lnTo>
                        <a:pt x="49" y="204"/>
                      </a:lnTo>
                      <a:lnTo>
                        <a:pt x="48" y="204"/>
                      </a:lnTo>
                      <a:lnTo>
                        <a:pt x="49" y="203"/>
                      </a:lnTo>
                      <a:lnTo>
                        <a:pt x="48" y="203"/>
                      </a:lnTo>
                      <a:lnTo>
                        <a:pt x="48" y="202"/>
                      </a:lnTo>
                      <a:lnTo>
                        <a:pt x="48" y="201"/>
                      </a:lnTo>
                      <a:lnTo>
                        <a:pt x="47" y="202"/>
                      </a:lnTo>
                      <a:lnTo>
                        <a:pt x="46" y="202"/>
                      </a:lnTo>
                      <a:lnTo>
                        <a:pt x="46" y="201"/>
                      </a:lnTo>
                      <a:lnTo>
                        <a:pt x="47" y="201"/>
                      </a:lnTo>
                      <a:lnTo>
                        <a:pt x="47" y="200"/>
                      </a:lnTo>
                      <a:lnTo>
                        <a:pt x="47" y="201"/>
                      </a:lnTo>
                      <a:lnTo>
                        <a:pt x="46" y="201"/>
                      </a:lnTo>
                      <a:lnTo>
                        <a:pt x="46" y="200"/>
                      </a:lnTo>
                      <a:lnTo>
                        <a:pt x="45" y="200"/>
                      </a:lnTo>
                      <a:lnTo>
                        <a:pt x="45" y="199"/>
                      </a:lnTo>
                      <a:lnTo>
                        <a:pt x="44" y="199"/>
                      </a:lnTo>
                      <a:lnTo>
                        <a:pt x="43" y="199"/>
                      </a:lnTo>
                      <a:lnTo>
                        <a:pt x="42" y="199"/>
                      </a:lnTo>
                      <a:lnTo>
                        <a:pt x="42" y="198"/>
                      </a:lnTo>
                      <a:lnTo>
                        <a:pt x="41" y="198"/>
                      </a:lnTo>
                      <a:lnTo>
                        <a:pt x="40" y="197"/>
                      </a:lnTo>
                      <a:lnTo>
                        <a:pt x="39" y="197"/>
                      </a:lnTo>
                      <a:lnTo>
                        <a:pt x="39" y="198"/>
                      </a:lnTo>
                      <a:lnTo>
                        <a:pt x="39" y="199"/>
                      </a:lnTo>
                      <a:lnTo>
                        <a:pt x="38" y="198"/>
                      </a:lnTo>
                      <a:lnTo>
                        <a:pt x="37" y="197"/>
                      </a:lnTo>
                      <a:lnTo>
                        <a:pt x="36" y="198"/>
                      </a:lnTo>
                      <a:lnTo>
                        <a:pt x="36" y="197"/>
                      </a:lnTo>
                      <a:lnTo>
                        <a:pt x="35" y="197"/>
                      </a:lnTo>
                      <a:lnTo>
                        <a:pt x="35" y="198"/>
                      </a:lnTo>
                      <a:lnTo>
                        <a:pt x="34" y="197"/>
                      </a:lnTo>
                      <a:lnTo>
                        <a:pt x="33" y="197"/>
                      </a:lnTo>
                      <a:lnTo>
                        <a:pt x="32" y="197"/>
                      </a:lnTo>
                      <a:lnTo>
                        <a:pt x="32" y="198"/>
                      </a:lnTo>
                      <a:lnTo>
                        <a:pt x="31" y="198"/>
                      </a:lnTo>
                      <a:lnTo>
                        <a:pt x="31" y="197"/>
                      </a:lnTo>
                      <a:lnTo>
                        <a:pt x="31" y="198"/>
                      </a:lnTo>
                      <a:lnTo>
                        <a:pt x="30" y="198"/>
                      </a:lnTo>
                      <a:lnTo>
                        <a:pt x="29" y="198"/>
                      </a:lnTo>
                      <a:lnTo>
                        <a:pt x="28" y="198"/>
                      </a:lnTo>
                      <a:lnTo>
                        <a:pt x="28" y="197"/>
                      </a:lnTo>
                      <a:lnTo>
                        <a:pt x="27" y="197"/>
                      </a:lnTo>
                      <a:lnTo>
                        <a:pt x="27" y="196"/>
                      </a:lnTo>
                      <a:lnTo>
                        <a:pt x="26" y="196"/>
                      </a:lnTo>
                      <a:lnTo>
                        <a:pt x="25" y="196"/>
                      </a:lnTo>
                      <a:lnTo>
                        <a:pt x="24" y="196"/>
                      </a:lnTo>
                      <a:lnTo>
                        <a:pt x="24" y="195"/>
                      </a:lnTo>
                      <a:lnTo>
                        <a:pt x="23" y="196"/>
                      </a:lnTo>
                      <a:lnTo>
                        <a:pt x="23" y="195"/>
                      </a:lnTo>
                      <a:lnTo>
                        <a:pt x="22" y="195"/>
                      </a:lnTo>
                      <a:lnTo>
                        <a:pt x="21" y="195"/>
                      </a:lnTo>
                      <a:lnTo>
                        <a:pt x="20" y="195"/>
                      </a:lnTo>
                      <a:lnTo>
                        <a:pt x="20" y="196"/>
                      </a:lnTo>
                      <a:lnTo>
                        <a:pt x="19" y="196"/>
                      </a:lnTo>
                      <a:lnTo>
                        <a:pt x="18" y="196"/>
                      </a:lnTo>
                      <a:lnTo>
                        <a:pt x="16" y="196"/>
                      </a:lnTo>
                      <a:lnTo>
                        <a:pt x="15" y="196"/>
                      </a:lnTo>
                      <a:lnTo>
                        <a:pt x="14" y="196"/>
                      </a:lnTo>
                      <a:lnTo>
                        <a:pt x="13" y="196"/>
                      </a:lnTo>
                      <a:lnTo>
                        <a:pt x="12" y="196"/>
                      </a:lnTo>
                      <a:lnTo>
                        <a:pt x="11" y="196"/>
                      </a:lnTo>
                      <a:lnTo>
                        <a:pt x="11" y="195"/>
                      </a:lnTo>
                      <a:lnTo>
                        <a:pt x="10" y="195"/>
                      </a:lnTo>
                      <a:lnTo>
                        <a:pt x="10" y="194"/>
                      </a:lnTo>
                      <a:lnTo>
                        <a:pt x="9" y="194"/>
                      </a:lnTo>
                      <a:lnTo>
                        <a:pt x="10" y="194"/>
                      </a:lnTo>
                      <a:lnTo>
                        <a:pt x="10" y="193"/>
                      </a:lnTo>
                      <a:lnTo>
                        <a:pt x="10" y="192"/>
                      </a:lnTo>
                      <a:lnTo>
                        <a:pt x="11" y="192"/>
                      </a:lnTo>
                      <a:lnTo>
                        <a:pt x="11" y="191"/>
                      </a:lnTo>
                      <a:lnTo>
                        <a:pt x="10" y="191"/>
                      </a:lnTo>
                      <a:lnTo>
                        <a:pt x="11" y="191"/>
                      </a:lnTo>
                      <a:lnTo>
                        <a:pt x="10" y="191"/>
                      </a:lnTo>
                      <a:lnTo>
                        <a:pt x="10" y="190"/>
                      </a:lnTo>
                      <a:lnTo>
                        <a:pt x="10" y="189"/>
                      </a:lnTo>
                      <a:lnTo>
                        <a:pt x="10" y="188"/>
                      </a:lnTo>
                      <a:lnTo>
                        <a:pt x="10" y="187"/>
                      </a:lnTo>
                      <a:lnTo>
                        <a:pt x="9" y="187"/>
                      </a:lnTo>
                      <a:lnTo>
                        <a:pt x="9" y="186"/>
                      </a:lnTo>
                      <a:lnTo>
                        <a:pt x="9" y="185"/>
                      </a:lnTo>
                      <a:lnTo>
                        <a:pt x="8" y="185"/>
                      </a:lnTo>
                      <a:lnTo>
                        <a:pt x="9" y="185"/>
                      </a:lnTo>
                      <a:lnTo>
                        <a:pt x="8" y="184"/>
                      </a:lnTo>
                      <a:lnTo>
                        <a:pt x="8" y="183"/>
                      </a:lnTo>
                      <a:lnTo>
                        <a:pt x="9" y="183"/>
                      </a:lnTo>
                      <a:lnTo>
                        <a:pt x="9" y="182"/>
                      </a:lnTo>
                      <a:lnTo>
                        <a:pt x="9" y="181"/>
                      </a:lnTo>
                      <a:lnTo>
                        <a:pt x="10" y="181"/>
                      </a:lnTo>
                      <a:lnTo>
                        <a:pt x="9" y="180"/>
                      </a:lnTo>
                      <a:lnTo>
                        <a:pt x="8" y="180"/>
                      </a:lnTo>
                      <a:lnTo>
                        <a:pt x="8" y="179"/>
                      </a:lnTo>
                      <a:lnTo>
                        <a:pt x="7" y="178"/>
                      </a:lnTo>
                      <a:lnTo>
                        <a:pt x="6" y="177"/>
                      </a:lnTo>
                      <a:lnTo>
                        <a:pt x="5" y="176"/>
                      </a:lnTo>
                      <a:lnTo>
                        <a:pt x="5" y="175"/>
                      </a:lnTo>
                      <a:lnTo>
                        <a:pt x="5" y="174"/>
                      </a:lnTo>
                      <a:lnTo>
                        <a:pt x="5" y="173"/>
                      </a:lnTo>
                      <a:lnTo>
                        <a:pt x="5" y="172"/>
                      </a:lnTo>
                      <a:lnTo>
                        <a:pt x="5" y="171"/>
                      </a:lnTo>
                      <a:lnTo>
                        <a:pt x="5" y="170"/>
                      </a:lnTo>
                      <a:lnTo>
                        <a:pt x="5" y="169"/>
                      </a:lnTo>
                      <a:lnTo>
                        <a:pt x="5" y="168"/>
                      </a:lnTo>
                      <a:lnTo>
                        <a:pt x="6" y="168"/>
                      </a:lnTo>
                      <a:lnTo>
                        <a:pt x="5" y="168"/>
                      </a:lnTo>
                      <a:lnTo>
                        <a:pt x="6" y="167"/>
                      </a:lnTo>
                      <a:lnTo>
                        <a:pt x="7" y="167"/>
                      </a:lnTo>
                      <a:lnTo>
                        <a:pt x="7" y="166"/>
                      </a:lnTo>
                      <a:lnTo>
                        <a:pt x="7" y="165"/>
                      </a:lnTo>
                      <a:lnTo>
                        <a:pt x="8" y="165"/>
                      </a:lnTo>
                      <a:lnTo>
                        <a:pt x="7" y="165"/>
                      </a:lnTo>
                      <a:lnTo>
                        <a:pt x="8" y="165"/>
                      </a:lnTo>
                      <a:lnTo>
                        <a:pt x="8" y="164"/>
                      </a:lnTo>
                      <a:lnTo>
                        <a:pt x="9" y="164"/>
                      </a:lnTo>
                      <a:lnTo>
                        <a:pt x="9" y="163"/>
                      </a:lnTo>
                      <a:lnTo>
                        <a:pt x="8" y="162"/>
                      </a:lnTo>
                      <a:lnTo>
                        <a:pt x="8" y="161"/>
                      </a:lnTo>
                      <a:lnTo>
                        <a:pt x="7" y="160"/>
                      </a:lnTo>
                      <a:lnTo>
                        <a:pt x="6" y="160"/>
                      </a:lnTo>
                      <a:lnTo>
                        <a:pt x="6" y="159"/>
                      </a:lnTo>
                      <a:lnTo>
                        <a:pt x="5" y="158"/>
                      </a:lnTo>
                      <a:lnTo>
                        <a:pt x="5" y="157"/>
                      </a:lnTo>
                      <a:lnTo>
                        <a:pt x="5" y="156"/>
                      </a:lnTo>
                      <a:lnTo>
                        <a:pt x="6" y="156"/>
                      </a:lnTo>
                      <a:lnTo>
                        <a:pt x="5" y="156"/>
                      </a:lnTo>
                      <a:lnTo>
                        <a:pt x="5" y="155"/>
                      </a:lnTo>
                      <a:lnTo>
                        <a:pt x="6" y="155"/>
                      </a:lnTo>
                      <a:lnTo>
                        <a:pt x="6" y="154"/>
                      </a:lnTo>
                      <a:lnTo>
                        <a:pt x="6" y="153"/>
                      </a:lnTo>
                      <a:lnTo>
                        <a:pt x="5" y="152"/>
                      </a:lnTo>
                      <a:lnTo>
                        <a:pt x="5" y="151"/>
                      </a:lnTo>
                      <a:lnTo>
                        <a:pt x="3" y="149"/>
                      </a:lnTo>
                      <a:lnTo>
                        <a:pt x="1" y="148"/>
                      </a:lnTo>
                      <a:lnTo>
                        <a:pt x="1" y="147"/>
                      </a:lnTo>
                      <a:lnTo>
                        <a:pt x="0" y="147"/>
                      </a:lnTo>
                      <a:lnTo>
                        <a:pt x="0" y="146"/>
                      </a:lnTo>
                      <a:lnTo>
                        <a:pt x="0" y="145"/>
                      </a:lnTo>
                      <a:lnTo>
                        <a:pt x="6" y="145"/>
                      </a:lnTo>
                      <a:lnTo>
                        <a:pt x="10" y="142"/>
                      </a:lnTo>
                      <a:lnTo>
                        <a:pt x="15" y="144"/>
                      </a:lnTo>
                      <a:lnTo>
                        <a:pt x="15" y="147"/>
                      </a:lnTo>
                      <a:lnTo>
                        <a:pt x="15" y="151"/>
                      </a:lnTo>
                      <a:lnTo>
                        <a:pt x="17" y="153"/>
                      </a:lnTo>
                      <a:lnTo>
                        <a:pt x="22" y="153"/>
                      </a:lnTo>
                      <a:lnTo>
                        <a:pt x="35" y="163"/>
                      </a:lnTo>
                      <a:lnTo>
                        <a:pt x="55" y="166"/>
                      </a:lnTo>
                      <a:lnTo>
                        <a:pt x="70" y="162"/>
                      </a:lnTo>
                      <a:lnTo>
                        <a:pt x="71" y="162"/>
                      </a:lnTo>
                      <a:lnTo>
                        <a:pt x="72" y="162"/>
                      </a:lnTo>
                      <a:lnTo>
                        <a:pt x="72" y="161"/>
                      </a:lnTo>
                      <a:lnTo>
                        <a:pt x="73" y="161"/>
                      </a:lnTo>
                      <a:lnTo>
                        <a:pt x="74" y="161"/>
                      </a:lnTo>
                      <a:lnTo>
                        <a:pt x="74" y="162"/>
                      </a:lnTo>
                      <a:lnTo>
                        <a:pt x="74" y="161"/>
                      </a:lnTo>
                      <a:lnTo>
                        <a:pt x="75" y="160"/>
                      </a:lnTo>
                      <a:lnTo>
                        <a:pt x="75" y="159"/>
                      </a:lnTo>
                      <a:lnTo>
                        <a:pt x="74" y="159"/>
                      </a:lnTo>
                      <a:lnTo>
                        <a:pt x="75" y="158"/>
                      </a:lnTo>
                      <a:lnTo>
                        <a:pt x="75" y="157"/>
                      </a:lnTo>
                      <a:lnTo>
                        <a:pt x="75" y="158"/>
                      </a:lnTo>
                      <a:lnTo>
                        <a:pt x="76" y="158"/>
                      </a:lnTo>
                      <a:lnTo>
                        <a:pt x="76" y="157"/>
                      </a:lnTo>
                      <a:lnTo>
                        <a:pt x="77" y="158"/>
                      </a:lnTo>
                      <a:lnTo>
                        <a:pt x="76" y="158"/>
                      </a:lnTo>
                      <a:lnTo>
                        <a:pt x="76" y="159"/>
                      </a:lnTo>
                      <a:lnTo>
                        <a:pt x="77" y="159"/>
                      </a:lnTo>
                      <a:lnTo>
                        <a:pt x="78" y="158"/>
                      </a:lnTo>
                      <a:lnTo>
                        <a:pt x="79" y="158"/>
                      </a:lnTo>
                      <a:lnTo>
                        <a:pt x="78" y="158"/>
                      </a:lnTo>
                      <a:lnTo>
                        <a:pt x="79" y="157"/>
                      </a:lnTo>
                      <a:lnTo>
                        <a:pt x="79" y="156"/>
                      </a:lnTo>
                      <a:lnTo>
                        <a:pt x="80" y="156"/>
                      </a:lnTo>
                      <a:lnTo>
                        <a:pt x="81" y="156"/>
                      </a:lnTo>
                      <a:lnTo>
                        <a:pt x="82" y="156"/>
                      </a:lnTo>
                      <a:lnTo>
                        <a:pt x="82" y="157"/>
                      </a:lnTo>
                      <a:lnTo>
                        <a:pt x="82" y="156"/>
                      </a:lnTo>
                      <a:lnTo>
                        <a:pt x="83" y="156"/>
                      </a:lnTo>
                      <a:lnTo>
                        <a:pt x="84" y="156"/>
                      </a:lnTo>
                      <a:lnTo>
                        <a:pt x="85" y="156"/>
                      </a:lnTo>
                      <a:lnTo>
                        <a:pt x="84" y="155"/>
                      </a:lnTo>
                      <a:lnTo>
                        <a:pt x="83" y="155"/>
                      </a:lnTo>
                      <a:lnTo>
                        <a:pt x="83" y="154"/>
                      </a:lnTo>
                      <a:lnTo>
                        <a:pt x="84" y="154"/>
                      </a:lnTo>
                      <a:lnTo>
                        <a:pt x="85" y="154"/>
                      </a:lnTo>
                      <a:lnTo>
                        <a:pt x="85" y="153"/>
                      </a:lnTo>
                      <a:lnTo>
                        <a:pt x="86" y="152"/>
                      </a:lnTo>
                      <a:lnTo>
                        <a:pt x="87" y="152"/>
                      </a:lnTo>
                      <a:lnTo>
                        <a:pt x="88" y="152"/>
                      </a:lnTo>
                      <a:lnTo>
                        <a:pt x="88" y="151"/>
                      </a:lnTo>
                      <a:lnTo>
                        <a:pt x="89" y="151"/>
                      </a:lnTo>
                      <a:lnTo>
                        <a:pt x="89" y="152"/>
                      </a:lnTo>
                      <a:lnTo>
                        <a:pt x="90" y="152"/>
                      </a:lnTo>
                      <a:lnTo>
                        <a:pt x="91" y="152"/>
                      </a:lnTo>
                      <a:lnTo>
                        <a:pt x="90" y="152"/>
                      </a:lnTo>
                      <a:lnTo>
                        <a:pt x="90" y="153"/>
                      </a:lnTo>
                      <a:lnTo>
                        <a:pt x="91" y="153"/>
                      </a:lnTo>
                      <a:lnTo>
                        <a:pt x="92" y="153"/>
                      </a:lnTo>
                      <a:lnTo>
                        <a:pt x="92" y="154"/>
                      </a:lnTo>
                      <a:lnTo>
                        <a:pt x="91" y="154"/>
                      </a:lnTo>
                      <a:lnTo>
                        <a:pt x="91" y="155"/>
                      </a:lnTo>
                      <a:lnTo>
                        <a:pt x="91" y="156"/>
                      </a:lnTo>
                      <a:lnTo>
                        <a:pt x="90" y="155"/>
                      </a:lnTo>
                      <a:lnTo>
                        <a:pt x="90" y="156"/>
                      </a:lnTo>
                      <a:lnTo>
                        <a:pt x="91" y="157"/>
                      </a:lnTo>
                      <a:lnTo>
                        <a:pt x="91" y="156"/>
                      </a:lnTo>
                      <a:lnTo>
                        <a:pt x="92" y="156"/>
                      </a:lnTo>
                      <a:lnTo>
                        <a:pt x="92" y="157"/>
                      </a:lnTo>
                      <a:lnTo>
                        <a:pt x="93" y="157"/>
                      </a:lnTo>
                      <a:lnTo>
                        <a:pt x="94" y="157"/>
                      </a:lnTo>
                      <a:lnTo>
                        <a:pt x="95" y="157"/>
                      </a:lnTo>
                      <a:lnTo>
                        <a:pt x="95" y="158"/>
                      </a:lnTo>
                      <a:lnTo>
                        <a:pt x="95" y="157"/>
                      </a:lnTo>
                      <a:lnTo>
                        <a:pt x="96" y="157"/>
                      </a:lnTo>
                      <a:lnTo>
                        <a:pt x="97" y="157"/>
                      </a:lnTo>
                      <a:lnTo>
                        <a:pt x="97" y="158"/>
                      </a:lnTo>
                      <a:lnTo>
                        <a:pt x="97" y="159"/>
                      </a:lnTo>
                      <a:lnTo>
                        <a:pt x="98" y="159"/>
                      </a:lnTo>
                      <a:lnTo>
                        <a:pt x="99" y="159"/>
                      </a:lnTo>
                      <a:lnTo>
                        <a:pt x="100" y="159"/>
                      </a:lnTo>
                      <a:lnTo>
                        <a:pt x="101" y="159"/>
                      </a:lnTo>
                      <a:lnTo>
                        <a:pt x="102" y="159"/>
                      </a:lnTo>
                      <a:lnTo>
                        <a:pt x="103" y="160"/>
                      </a:lnTo>
                      <a:lnTo>
                        <a:pt x="104" y="160"/>
                      </a:lnTo>
                      <a:lnTo>
                        <a:pt x="105" y="160"/>
                      </a:lnTo>
                      <a:lnTo>
                        <a:pt x="105" y="161"/>
                      </a:lnTo>
                      <a:lnTo>
                        <a:pt x="106" y="161"/>
                      </a:lnTo>
                      <a:lnTo>
                        <a:pt x="107" y="161"/>
                      </a:lnTo>
                      <a:lnTo>
                        <a:pt x="108" y="161"/>
                      </a:lnTo>
                      <a:lnTo>
                        <a:pt x="108" y="160"/>
                      </a:lnTo>
                      <a:lnTo>
                        <a:pt x="109" y="161"/>
                      </a:lnTo>
                      <a:lnTo>
                        <a:pt x="110" y="161"/>
                      </a:lnTo>
                      <a:lnTo>
                        <a:pt x="111" y="161"/>
                      </a:lnTo>
                      <a:lnTo>
                        <a:pt x="112" y="161"/>
                      </a:lnTo>
                      <a:lnTo>
                        <a:pt x="113" y="161"/>
                      </a:lnTo>
                      <a:lnTo>
                        <a:pt x="113" y="160"/>
                      </a:lnTo>
                      <a:lnTo>
                        <a:pt x="112" y="160"/>
                      </a:lnTo>
                      <a:lnTo>
                        <a:pt x="112" y="159"/>
                      </a:lnTo>
                      <a:lnTo>
                        <a:pt x="113" y="159"/>
                      </a:lnTo>
                      <a:lnTo>
                        <a:pt x="114" y="159"/>
                      </a:lnTo>
                      <a:lnTo>
                        <a:pt x="114" y="160"/>
                      </a:lnTo>
                      <a:lnTo>
                        <a:pt x="115" y="160"/>
                      </a:lnTo>
                      <a:lnTo>
                        <a:pt x="115" y="159"/>
                      </a:lnTo>
                      <a:lnTo>
                        <a:pt x="116" y="159"/>
                      </a:lnTo>
                      <a:lnTo>
                        <a:pt x="116" y="158"/>
                      </a:lnTo>
                      <a:lnTo>
                        <a:pt x="117" y="158"/>
                      </a:lnTo>
                      <a:lnTo>
                        <a:pt x="118" y="157"/>
                      </a:lnTo>
                      <a:lnTo>
                        <a:pt x="119" y="157"/>
                      </a:lnTo>
                      <a:lnTo>
                        <a:pt x="120" y="157"/>
                      </a:lnTo>
                      <a:lnTo>
                        <a:pt x="121" y="156"/>
                      </a:lnTo>
                      <a:lnTo>
                        <a:pt x="121" y="155"/>
                      </a:lnTo>
                      <a:lnTo>
                        <a:pt x="121" y="154"/>
                      </a:lnTo>
                      <a:lnTo>
                        <a:pt x="122" y="154"/>
                      </a:lnTo>
                      <a:lnTo>
                        <a:pt x="123" y="154"/>
                      </a:lnTo>
                      <a:lnTo>
                        <a:pt x="123" y="155"/>
                      </a:lnTo>
                      <a:lnTo>
                        <a:pt x="124" y="155"/>
                      </a:lnTo>
                      <a:lnTo>
                        <a:pt x="124" y="156"/>
                      </a:lnTo>
                      <a:lnTo>
                        <a:pt x="125" y="156"/>
                      </a:lnTo>
                      <a:lnTo>
                        <a:pt x="125" y="157"/>
                      </a:lnTo>
                      <a:lnTo>
                        <a:pt x="126" y="158"/>
                      </a:lnTo>
                      <a:lnTo>
                        <a:pt x="126" y="157"/>
                      </a:lnTo>
                      <a:lnTo>
                        <a:pt x="127" y="158"/>
                      </a:lnTo>
                      <a:lnTo>
                        <a:pt x="128" y="159"/>
                      </a:lnTo>
                      <a:lnTo>
                        <a:pt x="129" y="159"/>
                      </a:lnTo>
                      <a:lnTo>
                        <a:pt x="129" y="160"/>
                      </a:lnTo>
                      <a:lnTo>
                        <a:pt x="130" y="161"/>
                      </a:lnTo>
                      <a:lnTo>
                        <a:pt x="131" y="160"/>
                      </a:lnTo>
                      <a:lnTo>
                        <a:pt x="131" y="161"/>
                      </a:lnTo>
                      <a:lnTo>
                        <a:pt x="131" y="162"/>
                      </a:lnTo>
                      <a:lnTo>
                        <a:pt x="130" y="162"/>
                      </a:lnTo>
                      <a:lnTo>
                        <a:pt x="129" y="162"/>
                      </a:lnTo>
                      <a:lnTo>
                        <a:pt x="129" y="163"/>
                      </a:lnTo>
                      <a:lnTo>
                        <a:pt x="129" y="164"/>
                      </a:lnTo>
                      <a:lnTo>
                        <a:pt x="128" y="164"/>
                      </a:lnTo>
                      <a:lnTo>
                        <a:pt x="127" y="164"/>
                      </a:lnTo>
                      <a:lnTo>
                        <a:pt x="127" y="165"/>
                      </a:lnTo>
                      <a:lnTo>
                        <a:pt x="127" y="166"/>
                      </a:lnTo>
                      <a:lnTo>
                        <a:pt x="127" y="167"/>
                      </a:lnTo>
                      <a:lnTo>
                        <a:pt x="128" y="167"/>
                      </a:lnTo>
                      <a:lnTo>
                        <a:pt x="129" y="167"/>
                      </a:lnTo>
                      <a:lnTo>
                        <a:pt x="129" y="166"/>
                      </a:lnTo>
                      <a:lnTo>
                        <a:pt x="130" y="166"/>
                      </a:lnTo>
                      <a:lnTo>
                        <a:pt x="131" y="166"/>
                      </a:lnTo>
                      <a:lnTo>
                        <a:pt x="132" y="166"/>
                      </a:lnTo>
                      <a:lnTo>
                        <a:pt x="132" y="167"/>
                      </a:lnTo>
                      <a:lnTo>
                        <a:pt x="133" y="167"/>
                      </a:lnTo>
                      <a:lnTo>
                        <a:pt x="133" y="166"/>
                      </a:lnTo>
                      <a:lnTo>
                        <a:pt x="134" y="166"/>
                      </a:lnTo>
                      <a:lnTo>
                        <a:pt x="135" y="166"/>
                      </a:lnTo>
                      <a:lnTo>
                        <a:pt x="136" y="166"/>
                      </a:lnTo>
                      <a:lnTo>
                        <a:pt x="137" y="166"/>
                      </a:lnTo>
                      <a:lnTo>
                        <a:pt x="138" y="166"/>
                      </a:lnTo>
                      <a:lnTo>
                        <a:pt x="138" y="165"/>
                      </a:lnTo>
                      <a:lnTo>
                        <a:pt x="140" y="166"/>
                      </a:lnTo>
                      <a:lnTo>
                        <a:pt x="142" y="165"/>
                      </a:lnTo>
                      <a:lnTo>
                        <a:pt x="143" y="166"/>
                      </a:lnTo>
                      <a:lnTo>
                        <a:pt x="144" y="167"/>
                      </a:lnTo>
                      <a:lnTo>
                        <a:pt x="145" y="167"/>
                      </a:lnTo>
                      <a:lnTo>
                        <a:pt x="145" y="168"/>
                      </a:lnTo>
                      <a:lnTo>
                        <a:pt x="146" y="168"/>
                      </a:lnTo>
                      <a:lnTo>
                        <a:pt x="146" y="169"/>
                      </a:lnTo>
                      <a:lnTo>
                        <a:pt x="147" y="169"/>
                      </a:lnTo>
                      <a:lnTo>
                        <a:pt x="148" y="169"/>
                      </a:lnTo>
                      <a:lnTo>
                        <a:pt x="149" y="169"/>
                      </a:lnTo>
                      <a:lnTo>
                        <a:pt x="150" y="170"/>
                      </a:lnTo>
                      <a:lnTo>
                        <a:pt x="151" y="170"/>
                      </a:lnTo>
                      <a:lnTo>
                        <a:pt x="152" y="170"/>
                      </a:lnTo>
                      <a:lnTo>
                        <a:pt x="153" y="170"/>
                      </a:lnTo>
                      <a:lnTo>
                        <a:pt x="153" y="169"/>
                      </a:lnTo>
                      <a:lnTo>
                        <a:pt x="154" y="169"/>
                      </a:lnTo>
                      <a:lnTo>
                        <a:pt x="154" y="168"/>
                      </a:lnTo>
                      <a:lnTo>
                        <a:pt x="154" y="167"/>
                      </a:lnTo>
                      <a:lnTo>
                        <a:pt x="155" y="167"/>
                      </a:lnTo>
                      <a:lnTo>
                        <a:pt x="155" y="168"/>
                      </a:lnTo>
                      <a:lnTo>
                        <a:pt x="155" y="167"/>
                      </a:lnTo>
                      <a:lnTo>
                        <a:pt x="156" y="168"/>
                      </a:lnTo>
                      <a:lnTo>
                        <a:pt x="157" y="168"/>
                      </a:lnTo>
                      <a:lnTo>
                        <a:pt x="157" y="167"/>
                      </a:lnTo>
                      <a:lnTo>
                        <a:pt x="158" y="167"/>
                      </a:lnTo>
                      <a:lnTo>
                        <a:pt x="158" y="166"/>
                      </a:lnTo>
                      <a:lnTo>
                        <a:pt x="159" y="166"/>
                      </a:lnTo>
                      <a:lnTo>
                        <a:pt x="158" y="165"/>
                      </a:lnTo>
                      <a:lnTo>
                        <a:pt x="159" y="165"/>
                      </a:lnTo>
                      <a:lnTo>
                        <a:pt x="158" y="164"/>
                      </a:lnTo>
                      <a:lnTo>
                        <a:pt x="159" y="164"/>
                      </a:lnTo>
                      <a:lnTo>
                        <a:pt x="160" y="164"/>
                      </a:lnTo>
                      <a:lnTo>
                        <a:pt x="160" y="163"/>
                      </a:lnTo>
                      <a:lnTo>
                        <a:pt x="161" y="163"/>
                      </a:lnTo>
                      <a:lnTo>
                        <a:pt x="161" y="162"/>
                      </a:lnTo>
                      <a:lnTo>
                        <a:pt x="161" y="161"/>
                      </a:lnTo>
                      <a:lnTo>
                        <a:pt x="162" y="161"/>
                      </a:lnTo>
                      <a:lnTo>
                        <a:pt x="162" y="160"/>
                      </a:lnTo>
                      <a:lnTo>
                        <a:pt x="163" y="160"/>
                      </a:lnTo>
                      <a:lnTo>
                        <a:pt x="164" y="160"/>
                      </a:lnTo>
                      <a:lnTo>
                        <a:pt x="165" y="160"/>
                      </a:lnTo>
                      <a:lnTo>
                        <a:pt x="166" y="159"/>
                      </a:lnTo>
                      <a:lnTo>
                        <a:pt x="166" y="160"/>
                      </a:lnTo>
                      <a:lnTo>
                        <a:pt x="166" y="159"/>
                      </a:lnTo>
                      <a:lnTo>
                        <a:pt x="167" y="159"/>
                      </a:lnTo>
                      <a:lnTo>
                        <a:pt x="168" y="159"/>
                      </a:lnTo>
                      <a:lnTo>
                        <a:pt x="168" y="158"/>
                      </a:lnTo>
                      <a:lnTo>
                        <a:pt x="169" y="158"/>
                      </a:lnTo>
                      <a:lnTo>
                        <a:pt x="170" y="158"/>
                      </a:lnTo>
                      <a:lnTo>
                        <a:pt x="170" y="157"/>
                      </a:lnTo>
                      <a:lnTo>
                        <a:pt x="171" y="157"/>
                      </a:lnTo>
                      <a:lnTo>
                        <a:pt x="172" y="157"/>
                      </a:lnTo>
                      <a:lnTo>
                        <a:pt x="172" y="156"/>
                      </a:lnTo>
                      <a:lnTo>
                        <a:pt x="173" y="156"/>
                      </a:lnTo>
                      <a:lnTo>
                        <a:pt x="174" y="156"/>
                      </a:lnTo>
                      <a:lnTo>
                        <a:pt x="174" y="155"/>
                      </a:lnTo>
                      <a:lnTo>
                        <a:pt x="175" y="155"/>
                      </a:lnTo>
                      <a:lnTo>
                        <a:pt x="176" y="154"/>
                      </a:lnTo>
                      <a:lnTo>
                        <a:pt x="177" y="154"/>
                      </a:lnTo>
                      <a:lnTo>
                        <a:pt x="176" y="153"/>
                      </a:lnTo>
                      <a:lnTo>
                        <a:pt x="177" y="153"/>
                      </a:lnTo>
                      <a:lnTo>
                        <a:pt x="177" y="152"/>
                      </a:lnTo>
                      <a:lnTo>
                        <a:pt x="178" y="151"/>
                      </a:lnTo>
                      <a:lnTo>
                        <a:pt x="178" y="150"/>
                      </a:lnTo>
                      <a:lnTo>
                        <a:pt x="178" y="149"/>
                      </a:lnTo>
                      <a:lnTo>
                        <a:pt x="179" y="149"/>
                      </a:lnTo>
                      <a:lnTo>
                        <a:pt x="180" y="149"/>
                      </a:lnTo>
                      <a:lnTo>
                        <a:pt x="181" y="149"/>
                      </a:lnTo>
                      <a:lnTo>
                        <a:pt x="181" y="148"/>
                      </a:lnTo>
                      <a:lnTo>
                        <a:pt x="180" y="148"/>
                      </a:lnTo>
                      <a:lnTo>
                        <a:pt x="180" y="147"/>
                      </a:lnTo>
                      <a:lnTo>
                        <a:pt x="181" y="147"/>
                      </a:lnTo>
                      <a:lnTo>
                        <a:pt x="182" y="147"/>
                      </a:lnTo>
                      <a:lnTo>
                        <a:pt x="183" y="147"/>
                      </a:lnTo>
                      <a:lnTo>
                        <a:pt x="183" y="146"/>
                      </a:lnTo>
                      <a:lnTo>
                        <a:pt x="183" y="145"/>
                      </a:lnTo>
                      <a:lnTo>
                        <a:pt x="184" y="144"/>
                      </a:lnTo>
                      <a:lnTo>
                        <a:pt x="185" y="144"/>
                      </a:lnTo>
                      <a:lnTo>
                        <a:pt x="185" y="143"/>
                      </a:lnTo>
                      <a:lnTo>
                        <a:pt x="185" y="142"/>
                      </a:lnTo>
                      <a:lnTo>
                        <a:pt x="184" y="142"/>
                      </a:lnTo>
                      <a:lnTo>
                        <a:pt x="184" y="141"/>
                      </a:lnTo>
                      <a:lnTo>
                        <a:pt x="185" y="141"/>
                      </a:lnTo>
                      <a:lnTo>
                        <a:pt x="185" y="140"/>
                      </a:lnTo>
                      <a:lnTo>
                        <a:pt x="186" y="140"/>
                      </a:lnTo>
                      <a:lnTo>
                        <a:pt x="186" y="141"/>
                      </a:lnTo>
                      <a:lnTo>
                        <a:pt x="186" y="140"/>
                      </a:lnTo>
                      <a:lnTo>
                        <a:pt x="187" y="140"/>
                      </a:lnTo>
                      <a:lnTo>
                        <a:pt x="187" y="139"/>
                      </a:lnTo>
                      <a:lnTo>
                        <a:pt x="187" y="138"/>
                      </a:lnTo>
                      <a:lnTo>
                        <a:pt x="186" y="137"/>
                      </a:lnTo>
                      <a:lnTo>
                        <a:pt x="185" y="137"/>
                      </a:lnTo>
                      <a:lnTo>
                        <a:pt x="186" y="136"/>
                      </a:lnTo>
                      <a:lnTo>
                        <a:pt x="185" y="135"/>
                      </a:lnTo>
                      <a:lnTo>
                        <a:pt x="185" y="134"/>
                      </a:lnTo>
                      <a:lnTo>
                        <a:pt x="186" y="133"/>
                      </a:lnTo>
                      <a:lnTo>
                        <a:pt x="187" y="134"/>
                      </a:lnTo>
                      <a:lnTo>
                        <a:pt x="187" y="133"/>
                      </a:lnTo>
                      <a:lnTo>
                        <a:pt x="188" y="132"/>
                      </a:lnTo>
                      <a:lnTo>
                        <a:pt x="188" y="131"/>
                      </a:lnTo>
                      <a:lnTo>
                        <a:pt x="188" y="130"/>
                      </a:lnTo>
                      <a:lnTo>
                        <a:pt x="189" y="130"/>
                      </a:lnTo>
                      <a:lnTo>
                        <a:pt x="189" y="129"/>
                      </a:lnTo>
                      <a:lnTo>
                        <a:pt x="189" y="128"/>
                      </a:lnTo>
                      <a:lnTo>
                        <a:pt x="190" y="128"/>
                      </a:lnTo>
                      <a:lnTo>
                        <a:pt x="190" y="127"/>
                      </a:lnTo>
                      <a:lnTo>
                        <a:pt x="191" y="126"/>
                      </a:lnTo>
                      <a:lnTo>
                        <a:pt x="191" y="125"/>
                      </a:lnTo>
                      <a:lnTo>
                        <a:pt x="191" y="124"/>
                      </a:lnTo>
                      <a:lnTo>
                        <a:pt x="191" y="123"/>
                      </a:lnTo>
                      <a:lnTo>
                        <a:pt x="192" y="122"/>
                      </a:lnTo>
                      <a:lnTo>
                        <a:pt x="193" y="121"/>
                      </a:lnTo>
                      <a:lnTo>
                        <a:pt x="193" y="120"/>
                      </a:lnTo>
                      <a:lnTo>
                        <a:pt x="194" y="119"/>
                      </a:lnTo>
                      <a:lnTo>
                        <a:pt x="194" y="118"/>
                      </a:lnTo>
                      <a:lnTo>
                        <a:pt x="194" y="117"/>
                      </a:lnTo>
                      <a:lnTo>
                        <a:pt x="196" y="116"/>
                      </a:lnTo>
                      <a:lnTo>
                        <a:pt x="196" y="115"/>
                      </a:lnTo>
                      <a:lnTo>
                        <a:pt x="197" y="115"/>
                      </a:lnTo>
                      <a:lnTo>
                        <a:pt x="198" y="115"/>
                      </a:lnTo>
                      <a:lnTo>
                        <a:pt x="199" y="114"/>
                      </a:lnTo>
                      <a:lnTo>
                        <a:pt x="199" y="113"/>
                      </a:lnTo>
                      <a:lnTo>
                        <a:pt x="198" y="114"/>
                      </a:lnTo>
                      <a:lnTo>
                        <a:pt x="198" y="113"/>
                      </a:lnTo>
                      <a:lnTo>
                        <a:pt x="198" y="112"/>
                      </a:lnTo>
                      <a:lnTo>
                        <a:pt x="198" y="111"/>
                      </a:lnTo>
                      <a:lnTo>
                        <a:pt x="199" y="110"/>
                      </a:lnTo>
                      <a:lnTo>
                        <a:pt x="199" y="109"/>
                      </a:lnTo>
                      <a:lnTo>
                        <a:pt x="200" y="108"/>
                      </a:lnTo>
                      <a:lnTo>
                        <a:pt x="200" y="107"/>
                      </a:lnTo>
                      <a:lnTo>
                        <a:pt x="200" y="106"/>
                      </a:lnTo>
                      <a:lnTo>
                        <a:pt x="201" y="105"/>
                      </a:lnTo>
                      <a:lnTo>
                        <a:pt x="202" y="104"/>
                      </a:lnTo>
                      <a:lnTo>
                        <a:pt x="202" y="103"/>
                      </a:lnTo>
                      <a:lnTo>
                        <a:pt x="203" y="102"/>
                      </a:lnTo>
                      <a:lnTo>
                        <a:pt x="203" y="101"/>
                      </a:lnTo>
                      <a:lnTo>
                        <a:pt x="202" y="100"/>
                      </a:lnTo>
                      <a:lnTo>
                        <a:pt x="202" y="99"/>
                      </a:lnTo>
                      <a:lnTo>
                        <a:pt x="202" y="98"/>
                      </a:lnTo>
                      <a:lnTo>
                        <a:pt x="203" y="98"/>
                      </a:lnTo>
                      <a:lnTo>
                        <a:pt x="202" y="98"/>
                      </a:lnTo>
                      <a:lnTo>
                        <a:pt x="202" y="97"/>
                      </a:lnTo>
                      <a:lnTo>
                        <a:pt x="203" y="96"/>
                      </a:lnTo>
                      <a:lnTo>
                        <a:pt x="202" y="96"/>
                      </a:lnTo>
                      <a:lnTo>
                        <a:pt x="203" y="95"/>
                      </a:lnTo>
                      <a:lnTo>
                        <a:pt x="203" y="94"/>
                      </a:lnTo>
                      <a:lnTo>
                        <a:pt x="204" y="94"/>
                      </a:lnTo>
                      <a:lnTo>
                        <a:pt x="205" y="94"/>
                      </a:lnTo>
                      <a:lnTo>
                        <a:pt x="205" y="93"/>
                      </a:lnTo>
                      <a:lnTo>
                        <a:pt x="205" y="92"/>
                      </a:lnTo>
                      <a:lnTo>
                        <a:pt x="206" y="91"/>
                      </a:lnTo>
                      <a:lnTo>
                        <a:pt x="206" y="90"/>
                      </a:lnTo>
                      <a:lnTo>
                        <a:pt x="206" y="89"/>
                      </a:lnTo>
                      <a:lnTo>
                        <a:pt x="207" y="89"/>
                      </a:lnTo>
                      <a:lnTo>
                        <a:pt x="208" y="89"/>
                      </a:lnTo>
                      <a:lnTo>
                        <a:pt x="209" y="88"/>
                      </a:lnTo>
                      <a:lnTo>
                        <a:pt x="210" y="88"/>
                      </a:lnTo>
                      <a:lnTo>
                        <a:pt x="210" y="89"/>
                      </a:lnTo>
                      <a:lnTo>
                        <a:pt x="211" y="89"/>
                      </a:lnTo>
                      <a:lnTo>
                        <a:pt x="211" y="88"/>
                      </a:lnTo>
                      <a:lnTo>
                        <a:pt x="212" y="87"/>
                      </a:lnTo>
                      <a:lnTo>
                        <a:pt x="213" y="86"/>
                      </a:lnTo>
                      <a:lnTo>
                        <a:pt x="214" y="85"/>
                      </a:lnTo>
                      <a:lnTo>
                        <a:pt x="214" y="84"/>
                      </a:lnTo>
                      <a:lnTo>
                        <a:pt x="214" y="83"/>
                      </a:lnTo>
                      <a:lnTo>
                        <a:pt x="215" y="83"/>
                      </a:lnTo>
                      <a:lnTo>
                        <a:pt x="216" y="82"/>
                      </a:lnTo>
                      <a:lnTo>
                        <a:pt x="216" y="81"/>
                      </a:lnTo>
                      <a:lnTo>
                        <a:pt x="217" y="80"/>
                      </a:lnTo>
                      <a:lnTo>
                        <a:pt x="218" y="78"/>
                      </a:lnTo>
                      <a:lnTo>
                        <a:pt x="219" y="76"/>
                      </a:lnTo>
                      <a:lnTo>
                        <a:pt x="220" y="74"/>
                      </a:lnTo>
                      <a:lnTo>
                        <a:pt x="221" y="73"/>
                      </a:lnTo>
                      <a:lnTo>
                        <a:pt x="222" y="72"/>
                      </a:lnTo>
                      <a:lnTo>
                        <a:pt x="222" y="71"/>
                      </a:lnTo>
                      <a:lnTo>
                        <a:pt x="222" y="70"/>
                      </a:lnTo>
                      <a:lnTo>
                        <a:pt x="223" y="70"/>
                      </a:lnTo>
                      <a:lnTo>
                        <a:pt x="224" y="69"/>
                      </a:lnTo>
                      <a:lnTo>
                        <a:pt x="224" y="68"/>
                      </a:lnTo>
                      <a:lnTo>
                        <a:pt x="225" y="68"/>
                      </a:lnTo>
                      <a:lnTo>
                        <a:pt x="226" y="66"/>
                      </a:lnTo>
                      <a:lnTo>
                        <a:pt x="226" y="65"/>
                      </a:lnTo>
                      <a:lnTo>
                        <a:pt x="227" y="65"/>
                      </a:lnTo>
                      <a:lnTo>
                        <a:pt x="227" y="64"/>
                      </a:lnTo>
                      <a:lnTo>
                        <a:pt x="228" y="63"/>
                      </a:lnTo>
                      <a:lnTo>
                        <a:pt x="230" y="61"/>
                      </a:lnTo>
                      <a:lnTo>
                        <a:pt x="230" y="60"/>
                      </a:lnTo>
                      <a:lnTo>
                        <a:pt x="231" y="58"/>
                      </a:lnTo>
                      <a:lnTo>
                        <a:pt x="231" y="57"/>
                      </a:lnTo>
                      <a:lnTo>
                        <a:pt x="231" y="56"/>
                      </a:lnTo>
                      <a:lnTo>
                        <a:pt x="232" y="55"/>
                      </a:lnTo>
                      <a:lnTo>
                        <a:pt x="232" y="53"/>
                      </a:lnTo>
                      <a:lnTo>
                        <a:pt x="233" y="53"/>
                      </a:lnTo>
                      <a:lnTo>
                        <a:pt x="233" y="52"/>
                      </a:lnTo>
                      <a:lnTo>
                        <a:pt x="234" y="52"/>
                      </a:lnTo>
                      <a:lnTo>
                        <a:pt x="234" y="53"/>
                      </a:lnTo>
                      <a:lnTo>
                        <a:pt x="235" y="53"/>
                      </a:lnTo>
                      <a:lnTo>
                        <a:pt x="236" y="53"/>
                      </a:lnTo>
                      <a:lnTo>
                        <a:pt x="236" y="52"/>
                      </a:lnTo>
                      <a:lnTo>
                        <a:pt x="236" y="51"/>
                      </a:lnTo>
                      <a:lnTo>
                        <a:pt x="236" y="49"/>
                      </a:lnTo>
                      <a:lnTo>
                        <a:pt x="236" y="48"/>
                      </a:lnTo>
                      <a:lnTo>
                        <a:pt x="237" y="48"/>
                      </a:lnTo>
                      <a:lnTo>
                        <a:pt x="238" y="47"/>
                      </a:lnTo>
                      <a:lnTo>
                        <a:pt x="239" y="47"/>
                      </a:lnTo>
                      <a:lnTo>
                        <a:pt x="240" y="47"/>
                      </a:lnTo>
                      <a:lnTo>
                        <a:pt x="241" y="45"/>
                      </a:lnTo>
                      <a:lnTo>
                        <a:pt x="242" y="44"/>
                      </a:lnTo>
                      <a:lnTo>
                        <a:pt x="243" y="43"/>
                      </a:lnTo>
                      <a:lnTo>
                        <a:pt x="244" y="43"/>
                      </a:lnTo>
                      <a:lnTo>
                        <a:pt x="244" y="42"/>
                      </a:lnTo>
                      <a:lnTo>
                        <a:pt x="245" y="42"/>
                      </a:lnTo>
                      <a:lnTo>
                        <a:pt x="246" y="41"/>
                      </a:lnTo>
                      <a:lnTo>
                        <a:pt x="246" y="40"/>
                      </a:lnTo>
                      <a:lnTo>
                        <a:pt x="247" y="39"/>
                      </a:lnTo>
                      <a:lnTo>
                        <a:pt x="248" y="38"/>
                      </a:lnTo>
                      <a:lnTo>
                        <a:pt x="248" y="37"/>
                      </a:lnTo>
                      <a:lnTo>
                        <a:pt x="248" y="36"/>
                      </a:lnTo>
                      <a:lnTo>
                        <a:pt x="248" y="35"/>
                      </a:lnTo>
                      <a:lnTo>
                        <a:pt x="249" y="34"/>
                      </a:lnTo>
                      <a:lnTo>
                        <a:pt x="250" y="33"/>
                      </a:lnTo>
                      <a:lnTo>
                        <a:pt x="251" y="33"/>
                      </a:lnTo>
                      <a:lnTo>
                        <a:pt x="251" y="32"/>
                      </a:lnTo>
                      <a:lnTo>
                        <a:pt x="253" y="33"/>
                      </a:lnTo>
                      <a:lnTo>
                        <a:pt x="253" y="32"/>
                      </a:lnTo>
                      <a:lnTo>
                        <a:pt x="254" y="32"/>
                      </a:lnTo>
                      <a:lnTo>
                        <a:pt x="255" y="31"/>
                      </a:lnTo>
                      <a:lnTo>
                        <a:pt x="255" y="30"/>
                      </a:lnTo>
                      <a:lnTo>
                        <a:pt x="257" y="30"/>
                      </a:lnTo>
                      <a:lnTo>
                        <a:pt x="258" y="30"/>
                      </a:lnTo>
                      <a:lnTo>
                        <a:pt x="258" y="29"/>
                      </a:lnTo>
                      <a:lnTo>
                        <a:pt x="259" y="29"/>
                      </a:lnTo>
                      <a:lnTo>
                        <a:pt x="259" y="28"/>
                      </a:lnTo>
                      <a:lnTo>
                        <a:pt x="259" y="27"/>
                      </a:lnTo>
                      <a:lnTo>
                        <a:pt x="259" y="26"/>
                      </a:lnTo>
                      <a:lnTo>
                        <a:pt x="260" y="23"/>
                      </a:lnTo>
                      <a:lnTo>
                        <a:pt x="261" y="22"/>
                      </a:lnTo>
                      <a:lnTo>
                        <a:pt x="261" y="21"/>
                      </a:lnTo>
                      <a:lnTo>
                        <a:pt x="262" y="20"/>
                      </a:lnTo>
                      <a:lnTo>
                        <a:pt x="262" y="19"/>
                      </a:lnTo>
                      <a:lnTo>
                        <a:pt x="262" y="18"/>
                      </a:lnTo>
                      <a:lnTo>
                        <a:pt x="262" y="16"/>
                      </a:lnTo>
                      <a:lnTo>
                        <a:pt x="262" y="15"/>
                      </a:lnTo>
                      <a:lnTo>
                        <a:pt x="263" y="15"/>
                      </a:lnTo>
                      <a:lnTo>
                        <a:pt x="263" y="13"/>
                      </a:lnTo>
                      <a:lnTo>
                        <a:pt x="264" y="12"/>
                      </a:lnTo>
                      <a:lnTo>
                        <a:pt x="264" y="11"/>
                      </a:lnTo>
                      <a:lnTo>
                        <a:pt x="264" y="9"/>
                      </a:lnTo>
                      <a:lnTo>
                        <a:pt x="264" y="7"/>
                      </a:lnTo>
                      <a:lnTo>
                        <a:pt x="264" y="6"/>
                      </a:lnTo>
                      <a:lnTo>
                        <a:pt x="265" y="4"/>
                      </a:lnTo>
                      <a:lnTo>
                        <a:pt x="266" y="2"/>
                      </a:lnTo>
                      <a:lnTo>
                        <a:pt x="266" y="1"/>
                      </a:lnTo>
                      <a:lnTo>
                        <a:pt x="266" y="0"/>
                      </a:lnTo>
                      <a:lnTo>
                        <a:pt x="267" y="0"/>
                      </a:lnTo>
                      <a:lnTo>
                        <a:pt x="268" y="0"/>
                      </a:lnTo>
                      <a:lnTo>
                        <a:pt x="269" y="0"/>
                      </a:lnTo>
                      <a:lnTo>
                        <a:pt x="270" y="0"/>
                      </a:lnTo>
                      <a:lnTo>
                        <a:pt x="271" y="1"/>
                      </a:lnTo>
                      <a:lnTo>
                        <a:pt x="274" y="3"/>
                      </a:lnTo>
                      <a:lnTo>
                        <a:pt x="276" y="5"/>
                      </a:lnTo>
                      <a:lnTo>
                        <a:pt x="278" y="7"/>
                      </a:lnTo>
                      <a:lnTo>
                        <a:pt x="280" y="8"/>
                      </a:lnTo>
                      <a:lnTo>
                        <a:pt x="282" y="11"/>
                      </a:lnTo>
                      <a:lnTo>
                        <a:pt x="284" y="13"/>
                      </a:lnTo>
                      <a:lnTo>
                        <a:pt x="286" y="15"/>
                      </a:lnTo>
                      <a:lnTo>
                        <a:pt x="287" y="16"/>
                      </a:lnTo>
                      <a:lnTo>
                        <a:pt x="288" y="17"/>
                      </a:lnTo>
                      <a:lnTo>
                        <a:pt x="288" y="18"/>
                      </a:lnTo>
                      <a:lnTo>
                        <a:pt x="290" y="19"/>
                      </a:lnTo>
                      <a:lnTo>
                        <a:pt x="290" y="20"/>
                      </a:lnTo>
                      <a:lnTo>
                        <a:pt x="291" y="20"/>
                      </a:lnTo>
                      <a:lnTo>
                        <a:pt x="291" y="22"/>
                      </a:lnTo>
                      <a:lnTo>
                        <a:pt x="292" y="23"/>
                      </a:lnTo>
                      <a:lnTo>
                        <a:pt x="293" y="24"/>
                      </a:lnTo>
                      <a:lnTo>
                        <a:pt x="293" y="25"/>
                      </a:lnTo>
                      <a:lnTo>
                        <a:pt x="294" y="26"/>
                      </a:lnTo>
                      <a:lnTo>
                        <a:pt x="294" y="28"/>
                      </a:lnTo>
                      <a:lnTo>
                        <a:pt x="295" y="29"/>
                      </a:lnTo>
                      <a:lnTo>
                        <a:pt x="295" y="30"/>
                      </a:lnTo>
                      <a:lnTo>
                        <a:pt x="295" y="31"/>
                      </a:lnTo>
                      <a:lnTo>
                        <a:pt x="295" y="33"/>
                      </a:lnTo>
                      <a:lnTo>
                        <a:pt x="296" y="34"/>
                      </a:lnTo>
                      <a:lnTo>
                        <a:pt x="296" y="35"/>
                      </a:lnTo>
                      <a:lnTo>
                        <a:pt x="296" y="36"/>
                      </a:lnTo>
                      <a:lnTo>
                        <a:pt x="296" y="37"/>
                      </a:lnTo>
                      <a:lnTo>
                        <a:pt x="296" y="38"/>
                      </a:lnTo>
                      <a:lnTo>
                        <a:pt x="296" y="39"/>
                      </a:lnTo>
                      <a:lnTo>
                        <a:pt x="298" y="40"/>
                      </a:lnTo>
                      <a:lnTo>
                        <a:pt x="300" y="41"/>
                      </a:lnTo>
                      <a:lnTo>
                        <a:pt x="301" y="41"/>
                      </a:lnTo>
                      <a:lnTo>
                        <a:pt x="302" y="41"/>
                      </a:lnTo>
                      <a:lnTo>
                        <a:pt x="303" y="41"/>
                      </a:lnTo>
                      <a:lnTo>
                        <a:pt x="303" y="42"/>
                      </a:lnTo>
                      <a:lnTo>
                        <a:pt x="304" y="43"/>
                      </a:lnTo>
                      <a:lnTo>
                        <a:pt x="304" y="44"/>
                      </a:lnTo>
                      <a:lnTo>
                        <a:pt x="304" y="45"/>
                      </a:lnTo>
                      <a:lnTo>
                        <a:pt x="304" y="46"/>
                      </a:lnTo>
                      <a:lnTo>
                        <a:pt x="303" y="46"/>
                      </a:lnTo>
                      <a:lnTo>
                        <a:pt x="304" y="47"/>
                      </a:lnTo>
                      <a:lnTo>
                        <a:pt x="303" y="47"/>
                      </a:lnTo>
                      <a:lnTo>
                        <a:pt x="303" y="48"/>
                      </a:lnTo>
                      <a:lnTo>
                        <a:pt x="303" y="49"/>
                      </a:lnTo>
                      <a:lnTo>
                        <a:pt x="303" y="50"/>
                      </a:lnTo>
                      <a:lnTo>
                        <a:pt x="303" y="51"/>
                      </a:lnTo>
                      <a:lnTo>
                        <a:pt x="303" y="52"/>
                      </a:lnTo>
                      <a:lnTo>
                        <a:pt x="303" y="53"/>
                      </a:lnTo>
                      <a:lnTo>
                        <a:pt x="303" y="54"/>
                      </a:lnTo>
                      <a:lnTo>
                        <a:pt x="303" y="55"/>
                      </a:lnTo>
                      <a:lnTo>
                        <a:pt x="302" y="57"/>
                      </a:lnTo>
                      <a:lnTo>
                        <a:pt x="303" y="58"/>
                      </a:lnTo>
                      <a:lnTo>
                        <a:pt x="302" y="59"/>
                      </a:lnTo>
                      <a:lnTo>
                        <a:pt x="303" y="61"/>
                      </a:lnTo>
                      <a:lnTo>
                        <a:pt x="303" y="63"/>
                      </a:lnTo>
                      <a:lnTo>
                        <a:pt x="303" y="67"/>
                      </a:lnTo>
                      <a:lnTo>
                        <a:pt x="303" y="68"/>
                      </a:lnTo>
                      <a:lnTo>
                        <a:pt x="303" y="69"/>
                      </a:lnTo>
                      <a:lnTo>
                        <a:pt x="304" y="70"/>
                      </a:lnTo>
                      <a:lnTo>
                        <a:pt x="304" y="72"/>
                      </a:lnTo>
                      <a:lnTo>
                        <a:pt x="304" y="73"/>
                      </a:lnTo>
                      <a:lnTo>
                        <a:pt x="304" y="74"/>
                      </a:lnTo>
                      <a:lnTo>
                        <a:pt x="303" y="75"/>
                      </a:lnTo>
                      <a:lnTo>
                        <a:pt x="303" y="76"/>
                      </a:lnTo>
                      <a:lnTo>
                        <a:pt x="302" y="76"/>
                      </a:lnTo>
                      <a:lnTo>
                        <a:pt x="302" y="77"/>
                      </a:lnTo>
                      <a:lnTo>
                        <a:pt x="302" y="78"/>
                      </a:lnTo>
                      <a:lnTo>
                        <a:pt x="303" y="78"/>
                      </a:lnTo>
                      <a:lnTo>
                        <a:pt x="302" y="79"/>
                      </a:lnTo>
                      <a:lnTo>
                        <a:pt x="303" y="81"/>
                      </a:lnTo>
                      <a:lnTo>
                        <a:pt x="303" y="82"/>
                      </a:lnTo>
                      <a:lnTo>
                        <a:pt x="303" y="83"/>
                      </a:lnTo>
                      <a:lnTo>
                        <a:pt x="304" y="85"/>
                      </a:lnTo>
                      <a:lnTo>
                        <a:pt x="304" y="87"/>
                      </a:lnTo>
                      <a:lnTo>
                        <a:pt x="305" y="87"/>
                      </a:lnTo>
                      <a:lnTo>
                        <a:pt x="305" y="88"/>
                      </a:lnTo>
                      <a:lnTo>
                        <a:pt x="306" y="90"/>
                      </a:lnTo>
                      <a:lnTo>
                        <a:pt x="306" y="91"/>
                      </a:lnTo>
                      <a:lnTo>
                        <a:pt x="306" y="92"/>
                      </a:lnTo>
                      <a:lnTo>
                        <a:pt x="307" y="92"/>
                      </a:lnTo>
                      <a:lnTo>
                        <a:pt x="307" y="93"/>
                      </a:lnTo>
                      <a:lnTo>
                        <a:pt x="307" y="94"/>
                      </a:lnTo>
                      <a:lnTo>
                        <a:pt x="308" y="95"/>
                      </a:lnTo>
                      <a:lnTo>
                        <a:pt x="307" y="96"/>
                      </a:lnTo>
                      <a:lnTo>
                        <a:pt x="307" y="97"/>
                      </a:lnTo>
                      <a:lnTo>
                        <a:pt x="307" y="98"/>
                      </a:lnTo>
                      <a:lnTo>
                        <a:pt x="307" y="99"/>
                      </a:lnTo>
                      <a:lnTo>
                        <a:pt x="307" y="100"/>
                      </a:lnTo>
                      <a:lnTo>
                        <a:pt x="306" y="100"/>
                      </a:lnTo>
                      <a:lnTo>
                        <a:pt x="307" y="102"/>
                      </a:lnTo>
                      <a:lnTo>
                        <a:pt x="308" y="102"/>
                      </a:lnTo>
                      <a:lnTo>
                        <a:pt x="309" y="104"/>
                      </a:lnTo>
                      <a:lnTo>
                        <a:pt x="309" y="105"/>
                      </a:lnTo>
                      <a:lnTo>
                        <a:pt x="308" y="106"/>
                      </a:lnTo>
                      <a:lnTo>
                        <a:pt x="308" y="107"/>
                      </a:lnTo>
                      <a:lnTo>
                        <a:pt x="308" y="108"/>
                      </a:lnTo>
                      <a:lnTo>
                        <a:pt x="309" y="108"/>
                      </a:lnTo>
                      <a:lnTo>
                        <a:pt x="309" y="109"/>
                      </a:lnTo>
                      <a:lnTo>
                        <a:pt x="309" y="110"/>
                      </a:lnTo>
                      <a:lnTo>
                        <a:pt x="310" y="111"/>
                      </a:lnTo>
                      <a:lnTo>
                        <a:pt x="310" y="112"/>
                      </a:lnTo>
                      <a:lnTo>
                        <a:pt x="311" y="113"/>
                      </a:lnTo>
                      <a:lnTo>
                        <a:pt x="310" y="113"/>
                      </a:lnTo>
                      <a:lnTo>
                        <a:pt x="310" y="114"/>
                      </a:lnTo>
                      <a:lnTo>
                        <a:pt x="311" y="115"/>
                      </a:lnTo>
                      <a:lnTo>
                        <a:pt x="311" y="116"/>
                      </a:lnTo>
                      <a:lnTo>
                        <a:pt x="311" y="117"/>
                      </a:lnTo>
                      <a:lnTo>
                        <a:pt x="312" y="118"/>
                      </a:lnTo>
                      <a:lnTo>
                        <a:pt x="314" y="120"/>
                      </a:lnTo>
                      <a:lnTo>
                        <a:pt x="314" y="121"/>
                      </a:lnTo>
                      <a:lnTo>
                        <a:pt x="314" y="122"/>
                      </a:lnTo>
                      <a:lnTo>
                        <a:pt x="313" y="123"/>
                      </a:lnTo>
                      <a:lnTo>
                        <a:pt x="313" y="124"/>
                      </a:lnTo>
                      <a:lnTo>
                        <a:pt x="314" y="124"/>
                      </a:lnTo>
                      <a:lnTo>
                        <a:pt x="314" y="125"/>
                      </a:lnTo>
                      <a:lnTo>
                        <a:pt x="314" y="126"/>
                      </a:lnTo>
                      <a:lnTo>
                        <a:pt x="315" y="126"/>
                      </a:lnTo>
                      <a:lnTo>
                        <a:pt x="316" y="127"/>
                      </a:lnTo>
                      <a:lnTo>
                        <a:pt x="317" y="127"/>
                      </a:lnTo>
                      <a:lnTo>
                        <a:pt x="317" y="128"/>
                      </a:lnTo>
                      <a:lnTo>
                        <a:pt x="317" y="129"/>
                      </a:lnTo>
                      <a:lnTo>
                        <a:pt x="317" y="130"/>
                      </a:lnTo>
                      <a:lnTo>
                        <a:pt x="318" y="130"/>
                      </a:lnTo>
                      <a:lnTo>
                        <a:pt x="318" y="131"/>
                      </a:lnTo>
                      <a:lnTo>
                        <a:pt x="319" y="132"/>
                      </a:lnTo>
                      <a:lnTo>
                        <a:pt x="318" y="134"/>
                      </a:lnTo>
                      <a:lnTo>
                        <a:pt x="318" y="135"/>
                      </a:lnTo>
                      <a:lnTo>
                        <a:pt x="319" y="135"/>
                      </a:lnTo>
                      <a:lnTo>
                        <a:pt x="319" y="136"/>
                      </a:lnTo>
                      <a:lnTo>
                        <a:pt x="320" y="136"/>
                      </a:lnTo>
                      <a:lnTo>
                        <a:pt x="320" y="137"/>
                      </a:lnTo>
                      <a:lnTo>
                        <a:pt x="321" y="137"/>
                      </a:lnTo>
                      <a:lnTo>
                        <a:pt x="321" y="138"/>
                      </a:lnTo>
                      <a:lnTo>
                        <a:pt x="321" y="139"/>
                      </a:lnTo>
                      <a:lnTo>
                        <a:pt x="322" y="139"/>
                      </a:lnTo>
                      <a:lnTo>
                        <a:pt x="322" y="140"/>
                      </a:lnTo>
                      <a:lnTo>
                        <a:pt x="322" y="141"/>
                      </a:lnTo>
                      <a:lnTo>
                        <a:pt x="322" y="142"/>
                      </a:lnTo>
                      <a:lnTo>
                        <a:pt x="321" y="142"/>
                      </a:lnTo>
                      <a:lnTo>
                        <a:pt x="321" y="143"/>
                      </a:lnTo>
                      <a:lnTo>
                        <a:pt x="322" y="143"/>
                      </a:lnTo>
                      <a:lnTo>
                        <a:pt x="322" y="144"/>
                      </a:lnTo>
                      <a:lnTo>
                        <a:pt x="322" y="145"/>
                      </a:lnTo>
                      <a:lnTo>
                        <a:pt x="322" y="146"/>
                      </a:lnTo>
                      <a:lnTo>
                        <a:pt x="322" y="147"/>
                      </a:lnTo>
                      <a:lnTo>
                        <a:pt x="322" y="148"/>
                      </a:lnTo>
                      <a:lnTo>
                        <a:pt x="322" y="149"/>
                      </a:lnTo>
                      <a:lnTo>
                        <a:pt x="321" y="149"/>
                      </a:lnTo>
                      <a:lnTo>
                        <a:pt x="321" y="150"/>
                      </a:lnTo>
                      <a:lnTo>
                        <a:pt x="321" y="151"/>
                      </a:lnTo>
                      <a:lnTo>
                        <a:pt x="321" y="150"/>
                      </a:lnTo>
                      <a:lnTo>
                        <a:pt x="322" y="150"/>
                      </a:lnTo>
                      <a:lnTo>
                        <a:pt x="323" y="150"/>
                      </a:lnTo>
                      <a:lnTo>
                        <a:pt x="324" y="149"/>
                      </a:lnTo>
                      <a:lnTo>
                        <a:pt x="325" y="149"/>
                      </a:lnTo>
                      <a:lnTo>
                        <a:pt x="325" y="150"/>
                      </a:lnTo>
                      <a:lnTo>
                        <a:pt x="326" y="150"/>
                      </a:lnTo>
                      <a:lnTo>
                        <a:pt x="326" y="151"/>
                      </a:lnTo>
                      <a:lnTo>
                        <a:pt x="326" y="152"/>
                      </a:lnTo>
                      <a:lnTo>
                        <a:pt x="327" y="152"/>
                      </a:lnTo>
                      <a:lnTo>
                        <a:pt x="327" y="153"/>
                      </a:lnTo>
                      <a:lnTo>
                        <a:pt x="327" y="154"/>
                      </a:lnTo>
                      <a:lnTo>
                        <a:pt x="328" y="154"/>
                      </a:lnTo>
                      <a:lnTo>
                        <a:pt x="328" y="155"/>
                      </a:lnTo>
                      <a:lnTo>
                        <a:pt x="328" y="156"/>
                      </a:lnTo>
                      <a:lnTo>
                        <a:pt x="327" y="156"/>
                      </a:lnTo>
                      <a:lnTo>
                        <a:pt x="327" y="157"/>
                      </a:lnTo>
                      <a:lnTo>
                        <a:pt x="328" y="158"/>
                      </a:lnTo>
                      <a:lnTo>
                        <a:pt x="328" y="159"/>
                      </a:lnTo>
                      <a:lnTo>
                        <a:pt x="328" y="160"/>
                      </a:lnTo>
                      <a:lnTo>
                        <a:pt x="329" y="161"/>
                      </a:lnTo>
                      <a:lnTo>
                        <a:pt x="329" y="162"/>
                      </a:lnTo>
                      <a:lnTo>
                        <a:pt x="329" y="163"/>
                      </a:lnTo>
                      <a:lnTo>
                        <a:pt x="329" y="164"/>
                      </a:lnTo>
                      <a:lnTo>
                        <a:pt x="329" y="165"/>
                      </a:lnTo>
                      <a:lnTo>
                        <a:pt x="330" y="165"/>
                      </a:lnTo>
                      <a:lnTo>
                        <a:pt x="330" y="166"/>
                      </a:lnTo>
                      <a:lnTo>
                        <a:pt x="331" y="167"/>
                      </a:lnTo>
                      <a:lnTo>
                        <a:pt x="331" y="168"/>
                      </a:lnTo>
                      <a:lnTo>
                        <a:pt x="331" y="169"/>
                      </a:lnTo>
                      <a:lnTo>
                        <a:pt x="331" y="170"/>
                      </a:lnTo>
                      <a:lnTo>
                        <a:pt x="332" y="171"/>
                      </a:lnTo>
                      <a:lnTo>
                        <a:pt x="332" y="172"/>
                      </a:lnTo>
                      <a:lnTo>
                        <a:pt x="333" y="173"/>
                      </a:lnTo>
                      <a:lnTo>
                        <a:pt x="333" y="174"/>
                      </a:lnTo>
                      <a:lnTo>
                        <a:pt x="334" y="175"/>
                      </a:lnTo>
                      <a:lnTo>
                        <a:pt x="334" y="176"/>
                      </a:lnTo>
                      <a:lnTo>
                        <a:pt x="334" y="177"/>
                      </a:lnTo>
                      <a:lnTo>
                        <a:pt x="333" y="177"/>
                      </a:lnTo>
                      <a:lnTo>
                        <a:pt x="332" y="177"/>
                      </a:lnTo>
                      <a:lnTo>
                        <a:pt x="332" y="178"/>
                      </a:lnTo>
                      <a:lnTo>
                        <a:pt x="333" y="178"/>
                      </a:lnTo>
                      <a:lnTo>
                        <a:pt x="335" y="177"/>
                      </a:lnTo>
                      <a:lnTo>
                        <a:pt x="337" y="176"/>
                      </a:lnTo>
                      <a:lnTo>
                        <a:pt x="342" y="175"/>
                      </a:lnTo>
                      <a:lnTo>
                        <a:pt x="343" y="175"/>
                      </a:lnTo>
                      <a:lnTo>
                        <a:pt x="346" y="173"/>
                      </a:lnTo>
                      <a:lnTo>
                        <a:pt x="347" y="173"/>
                      </a:lnTo>
                      <a:lnTo>
                        <a:pt x="348" y="173"/>
                      </a:lnTo>
                      <a:lnTo>
                        <a:pt x="349" y="173"/>
                      </a:lnTo>
                      <a:lnTo>
                        <a:pt x="349" y="174"/>
                      </a:lnTo>
                      <a:lnTo>
                        <a:pt x="350" y="174"/>
                      </a:lnTo>
                      <a:lnTo>
                        <a:pt x="351" y="174"/>
                      </a:lnTo>
                      <a:lnTo>
                        <a:pt x="352" y="174"/>
                      </a:lnTo>
                      <a:lnTo>
                        <a:pt x="353" y="174"/>
                      </a:lnTo>
                      <a:lnTo>
                        <a:pt x="353" y="175"/>
                      </a:lnTo>
                      <a:lnTo>
                        <a:pt x="354" y="175"/>
                      </a:lnTo>
                      <a:lnTo>
                        <a:pt x="355" y="176"/>
                      </a:lnTo>
                      <a:lnTo>
                        <a:pt x="355" y="177"/>
                      </a:lnTo>
                      <a:lnTo>
                        <a:pt x="356" y="178"/>
                      </a:lnTo>
                      <a:lnTo>
                        <a:pt x="358" y="180"/>
                      </a:lnTo>
                      <a:lnTo>
                        <a:pt x="358" y="181"/>
                      </a:lnTo>
                      <a:lnTo>
                        <a:pt x="358" y="182"/>
                      </a:lnTo>
                      <a:lnTo>
                        <a:pt x="359" y="182"/>
                      </a:lnTo>
                      <a:lnTo>
                        <a:pt x="360" y="182"/>
                      </a:lnTo>
                      <a:lnTo>
                        <a:pt x="360" y="183"/>
                      </a:lnTo>
                      <a:lnTo>
                        <a:pt x="360" y="184"/>
                      </a:lnTo>
                      <a:lnTo>
                        <a:pt x="360" y="185"/>
                      </a:lnTo>
                      <a:lnTo>
                        <a:pt x="361" y="186"/>
                      </a:lnTo>
                      <a:lnTo>
                        <a:pt x="360" y="186"/>
                      </a:lnTo>
                      <a:lnTo>
                        <a:pt x="361" y="186"/>
                      </a:lnTo>
                      <a:lnTo>
                        <a:pt x="361" y="187"/>
                      </a:lnTo>
                      <a:lnTo>
                        <a:pt x="361" y="188"/>
                      </a:lnTo>
                      <a:lnTo>
                        <a:pt x="362" y="188"/>
                      </a:lnTo>
                      <a:lnTo>
                        <a:pt x="362" y="189"/>
                      </a:lnTo>
                      <a:lnTo>
                        <a:pt x="363" y="189"/>
                      </a:lnTo>
                      <a:lnTo>
                        <a:pt x="363" y="190"/>
                      </a:lnTo>
                      <a:lnTo>
                        <a:pt x="363" y="191"/>
                      </a:lnTo>
                      <a:lnTo>
                        <a:pt x="363" y="192"/>
                      </a:lnTo>
                      <a:lnTo>
                        <a:pt x="364" y="192"/>
                      </a:lnTo>
                      <a:lnTo>
                        <a:pt x="364" y="193"/>
                      </a:lnTo>
                      <a:lnTo>
                        <a:pt x="364" y="194"/>
                      </a:lnTo>
                      <a:lnTo>
                        <a:pt x="369" y="205"/>
                      </a:lnTo>
                      <a:lnTo>
                        <a:pt x="370" y="205"/>
                      </a:lnTo>
                      <a:lnTo>
                        <a:pt x="371" y="205"/>
                      </a:lnTo>
                      <a:lnTo>
                        <a:pt x="373" y="205"/>
                      </a:lnTo>
                      <a:lnTo>
                        <a:pt x="374" y="204"/>
                      </a:lnTo>
                      <a:lnTo>
                        <a:pt x="375" y="205"/>
                      </a:lnTo>
                      <a:lnTo>
                        <a:pt x="377" y="206"/>
                      </a:lnTo>
                      <a:lnTo>
                        <a:pt x="378" y="206"/>
                      </a:lnTo>
                      <a:lnTo>
                        <a:pt x="380" y="207"/>
                      </a:lnTo>
                      <a:lnTo>
                        <a:pt x="381" y="207"/>
                      </a:lnTo>
                      <a:lnTo>
                        <a:pt x="382" y="207"/>
                      </a:lnTo>
                      <a:lnTo>
                        <a:pt x="383" y="207"/>
                      </a:lnTo>
                      <a:lnTo>
                        <a:pt x="383" y="208"/>
                      </a:lnTo>
                      <a:lnTo>
                        <a:pt x="385" y="208"/>
                      </a:lnTo>
                      <a:lnTo>
                        <a:pt x="386" y="209"/>
                      </a:lnTo>
                      <a:lnTo>
                        <a:pt x="387" y="209"/>
                      </a:lnTo>
                      <a:lnTo>
                        <a:pt x="388" y="210"/>
                      </a:lnTo>
                      <a:lnTo>
                        <a:pt x="389" y="210"/>
                      </a:lnTo>
                      <a:lnTo>
                        <a:pt x="391" y="212"/>
                      </a:lnTo>
                      <a:lnTo>
                        <a:pt x="394" y="214"/>
                      </a:lnTo>
                      <a:lnTo>
                        <a:pt x="395" y="214"/>
                      </a:lnTo>
                      <a:lnTo>
                        <a:pt x="395" y="215"/>
                      </a:lnTo>
                      <a:lnTo>
                        <a:pt x="394" y="216"/>
                      </a:lnTo>
                      <a:lnTo>
                        <a:pt x="395" y="217"/>
                      </a:lnTo>
                      <a:lnTo>
                        <a:pt x="395" y="218"/>
                      </a:lnTo>
                      <a:lnTo>
                        <a:pt x="396" y="220"/>
                      </a:lnTo>
                      <a:lnTo>
                        <a:pt x="396" y="222"/>
                      </a:lnTo>
                      <a:lnTo>
                        <a:pt x="396" y="224"/>
                      </a:lnTo>
                      <a:lnTo>
                        <a:pt x="397" y="226"/>
                      </a:lnTo>
                      <a:lnTo>
                        <a:pt x="396" y="227"/>
                      </a:lnTo>
                      <a:lnTo>
                        <a:pt x="397" y="227"/>
                      </a:lnTo>
                      <a:lnTo>
                        <a:pt x="397" y="230"/>
                      </a:lnTo>
                      <a:lnTo>
                        <a:pt x="397" y="231"/>
                      </a:lnTo>
                      <a:lnTo>
                        <a:pt x="398" y="231"/>
                      </a:lnTo>
                      <a:lnTo>
                        <a:pt x="398" y="232"/>
                      </a:lnTo>
                      <a:lnTo>
                        <a:pt x="397" y="232"/>
                      </a:lnTo>
                      <a:lnTo>
                        <a:pt x="398" y="232"/>
                      </a:lnTo>
                      <a:lnTo>
                        <a:pt x="397" y="232"/>
                      </a:lnTo>
                      <a:lnTo>
                        <a:pt x="397" y="233"/>
                      </a:lnTo>
                      <a:lnTo>
                        <a:pt x="397" y="234"/>
                      </a:lnTo>
                      <a:lnTo>
                        <a:pt x="397" y="235"/>
                      </a:lnTo>
                      <a:lnTo>
                        <a:pt x="397" y="236"/>
                      </a:lnTo>
                      <a:lnTo>
                        <a:pt x="397" y="237"/>
                      </a:lnTo>
                      <a:lnTo>
                        <a:pt x="397" y="238"/>
                      </a:lnTo>
                      <a:lnTo>
                        <a:pt x="397" y="239"/>
                      </a:lnTo>
                      <a:lnTo>
                        <a:pt x="396" y="240"/>
                      </a:lnTo>
                      <a:lnTo>
                        <a:pt x="396" y="241"/>
                      </a:lnTo>
                      <a:lnTo>
                        <a:pt x="396" y="242"/>
                      </a:lnTo>
                      <a:lnTo>
                        <a:pt x="396" y="243"/>
                      </a:lnTo>
                      <a:lnTo>
                        <a:pt x="395" y="244"/>
                      </a:lnTo>
                      <a:lnTo>
                        <a:pt x="395" y="245"/>
                      </a:lnTo>
                      <a:lnTo>
                        <a:pt x="395" y="247"/>
                      </a:lnTo>
                      <a:lnTo>
                        <a:pt x="395" y="249"/>
                      </a:lnTo>
                      <a:lnTo>
                        <a:pt x="395" y="250"/>
                      </a:lnTo>
                      <a:lnTo>
                        <a:pt x="395" y="251"/>
                      </a:lnTo>
                      <a:lnTo>
                        <a:pt x="396" y="251"/>
                      </a:lnTo>
                      <a:lnTo>
                        <a:pt x="396" y="252"/>
                      </a:lnTo>
                      <a:lnTo>
                        <a:pt x="396" y="253"/>
                      </a:lnTo>
                      <a:lnTo>
                        <a:pt x="396" y="254"/>
                      </a:lnTo>
                      <a:lnTo>
                        <a:pt x="395" y="254"/>
                      </a:lnTo>
                      <a:lnTo>
                        <a:pt x="395" y="255"/>
                      </a:lnTo>
                      <a:lnTo>
                        <a:pt x="395" y="256"/>
                      </a:lnTo>
                      <a:lnTo>
                        <a:pt x="394" y="256"/>
                      </a:lnTo>
                      <a:lnTo>
                        <a:pt x="394" y="257"/>
                      </a:lnTo>
                      <a:lnTo>
                        <a:pt x="393" y="258"/>
                      </a:lnTo>
                      <a:lnTo>
                        <a:pt x="393" y="259"/>
                      </a:lnTo>
                      <a:lnTo>
                        <a:pt x="392" y="259"/>
                      </a:lnTo>
                      <a:lnTo>
                        <a:pt x="392" y="260"/>
                      </a:lnTo>
                      <a:lnTo>
                        <a:pt x="391" y="265"/>
                      </a:lnTo>
                      <a:lnTo>
                        <a:pt x="392" y="265"/>
                      </a:lnTo>
                      <a:lnTo>
                        <a:pt x="392" y="266"/>
                      </a:lnTo>
                      <a:lnTo>
                        <a:pt x="392" y="267"/>
                      </a:lnTo>
                      <a:lnTo>
                        <a:pt x="392" y="269"/>
                      </a:lnTo>
                      <a:lnTo>
                        <a:pt x="391" y="269"/>
                      </a:lnTo>
                      <a:lnTo>
                        <a:pt x="390" y="270"/>
                      </a:lnTo>
                      <a:lnTo>
                        <a:pt x="390" y="271"/>
                      </a:lnTo>
                      <a:lnTo>
                        <a:pt x="389" y="271"/>
                      </a:lnTo>
                      <a:lnTo>
                        <a:pt x="388" y="272"/>
                      </a:lnTo>
                      <a:lnTo>
                        <a:pt x="388" y="273"/>
                      </a:lnTo>
                      <a:lnTo>
                        <a:pt x="387" y="275"/>
                      </a:lnTo>
                      <a:lnTo>
                        <a:pt x="386" y="276"/>
                      </a:lnTo>
                      <a:lnTo>
                        <a:pt x="386" y="277"/>
                      </a:lnTo>
                      <a:lnTo>
                        <a:pt x="385" y="278"/>
                      </a:lnTo>
                      <a:lnTo>
                        <a:pt x="384" y="278"/>
                      </a:lnTo>
                      <a:lnTo>
                        <a:pt x="384" y="279"/>
                      </a:lnTo>
                      <a:lnTo>
                        <a:pt x="383" y="279"/>
                      </a:lnTo>
                      <a:lnTo>
                        <a:pt x="383" y="280"/>
                      </a:lnTo>
                      <a:lnTo>
                        <a:pt x="382" y="280"/>
                      </a:lnTo>
                      <a:lnTo>
                        <a:pt x="383" y="280"/>
                      </a:lnTo>
                      <a:lnTo>
                        <a:pt x="382" y="281"/>
                      </a:lnTo>
                      <a:lnTo>
                        <a:pt x="383" y="281"/>
                      </a:lnTo>
                      <a:lnTo>
                        <a:pt x="383" y="282"/>
                      </a:lnTo>
                      <a:lnTo>
                        <a:pt x="382" y="283"/>
                      </a:lnTo>
                      <a:lnTo>
                        <a:pt x="382" y="282"/>
                      </a:lnTo>
                      <a:lnTo>
                        <a:pt x="382" y="283"/>
                      </a:lnTo>
                      <a:lnTo>
                        <a:pt x="381" y="283"/>
                      </a:lnTo>
                      <a:lnTo>
                        <a:pt x="382" y="283"/>
                      </a:lnTo>
                      <a:lnTo>
                        <a:pt x="381" y="284"/>
                      </a:lnTo>
                      <a:lnTo>
                        <a:pt x="380" y="284"/>
                      </a:lnTo>
                      <a:lnTo>
                        <a:pt x="379" y="285"/>
                      </a:lnTo>
                      <a:lnTo>
                        <a:pt x="379" y="29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0087" name="Grupo 121"/>
              <p:cNvGrpSpPr>
                <a:grpSpLocks/>
              </p:cNvGrpSpPr>
              <p:nvPr/>
            </p:nvGrpSpPr>
            <p:grpSpPr bwMode="auto">
              <a:xfrm>
                <a:off x="2022474" y="4446588"/>
                <a:ext cx="876300" cy="1108075"/>
                <a:chOff x="2543176" y="4459288"/>
                <a:chExt cx="1093788" cy="1382713"/>
              </a:xfrm>
            </p:grpSpPr>
            <p:sp>
              <p:nvSpPr>
                <p:cNvPr id="40105" name="Freeform 4654"/>
                <p:cNvSpPr>
                  <a:spLocks/>
                </p:cNvSpPr>
                <p:nvPr/>
              </p:nvSpPr>
              <p:spPr bwMode="auto">
                <a:xfrm>
                  <a:off x="2543176" y="5019676"/>
                  <a:ext cx="874713" cy="822325"/>
                </a:xfrm>
                <a:custGeom>
                  <a:avLst/>
                  <a:gdLst>
                    <a:gd name="T0" fmla="*/ 2147483646 w 551"/>
                    <a:gd name="T1" fmla="*/ 2147483646 h 518"/>
                    <a:gd name="T2" fmla="*/ 2147483646 w 551"/>
                    <a:gd name="T3" fmla="*/ 2147483646 h 518"/>
                    <a:gd name="T4" fmla="*/ 2147483646 w 551"/>
                    <a:gd name="T5" fmla="*/ 2147483646 h 518"/>
                    <a:gd name="T6" fmla="*/ 2147483646 w 551"/>
                    <a:gd name="T7" fmla="*/ 2147483646 h 518"/>
                    <a:gd name="T8" fmla="*/ 2147483646 w 551"/>
                    <a:gd name="T9" fmla="*/ 2147483646 h 518"/>
                    <a:gd name="T10" fmla="*/ 2147483646 w 551"/>
                    <a:gd name="T11" fmla="*/ 2147483646 h 518"/>
                    <a:gd name="T12" fmla="*/ 2147483646 w 551"/>
                    <a:gd name="T13" fmla="*/ 2147483646 h 518"/>
                    <a:gd name="T14" fmla="*/ 2147483646 w 551"/>
                    <a:gd name="T15" fmla="*/ 2147483646 h 518"/>
                    <a:gd name="T16" fmla="*/ 2147483646 w 551"/>
                    <a:gd name="T17" fmla="*/ 2147483646 h 518"/>
                    <a:gd name="T18" fmla="*/ 2147483646 w 551"/>
                    <a:gd name="T19" fmla="*/ 2147483646 h 518"/>
                    <a:gd name="T20" fmla="*/ 2147483646 w 551"/>
                    <a:gd name="T21" fmla="*/ 2147483646 h 518"/>
                    <a:gd name="T22" fmla="*/ 2147483646 w 551"/>
                    <a:gd name="T23" fmla="*/ 2147483646 h 518"/>
                    <a:gd name="T24" fmla="*/ 2147483646 w 551"/>
                    <a:gd name="T25" fmla="*/ 2147483646 h 518"/>
                    <a:gd name="T26" fmla="*/ 2147483646 w 551"/>
                    <a:gd name="T27" fmla="*/ 2147483646 h 518"/>
                    <a:gd name="T28" fmla="*/ 2147483646 w 551"/>
                    <a:gd name="T29" fmla="*/ 2147483646 h 518"/>
                    <a:gd name="T30" fmla="*/ 2147483646 w 551"/>
                    <a:gd name="T31" fmla="*/ 2147483646 h 518"/>
                    <a:gd name="T32" fmla="*/ 2147483646 w 551"/>
                    <a:gd name="T33" fmla="*/ 2147483646 h 518"/>
                    <a:gd name="T34" fmla="*/ 2147483646 w 551"/>
                    <a:gd name="T35" fmla="*/ 2147483646 h 518"/>
                    <a:gd name="T36" fmla="*/ 2147483646 w 551"/>
                    <a:gd name="T37" fmla="*/ 2147483646 h 518"/>
                    <a:gd name="T38" fmla="*/ 2147483646 w 551"/>
                    <a:gd name="T39" fmla="*/ 2147483646 h 518"/>
                    <a:gd name="T40" fmla="*/ 2147483646 w 551"/>
                    <a:gd name="T41" fmla="*/ 2147483646 h 518"/>
                    <a:gd name="T42" fmla="*/ 2147483646 w 551"/>
                    <a:gd name="T43" fmla="*/ 2147483646 h 518"/>
                    <a:gd name="T44" fmla="*/ 2147483646 w 551"/>
                    <a:gd name="T45" fmla="*/ 2147483646 h 518"/>
                    <a:gd name="T46" fmla="*/ 2147483646 w 551"/>
                    <a:gd name="T47" fmla="*/ 2147483646 h 518"/>
                    <a:gd name="T48" fmla="*/ 2147483646 w 551"/>
                    <a:gd name="T49" fmla="*/ 2147483646 h 518"/>
                    <a:gd name="T50" fmla="*/ 2147483646 w 551"/>
                    <a:gd name="T51" fmla="*/ 2147483646 h 518"/>
                    <a:gd name="T52" fmla="*/ 2147483646 w 551"/>
                    <a:gd name="T53" fmla="*/ 2147483646 h 518"/>
                    <a:gd name="T54" fmla="*/ 2147483646 w 551"/>
                    <a:gd name="T55" fmla="*/ 2147483646 h 518"/>
                    <a:gd name="T56" fmla="*/ 2147483646 w 551"/>
                    <a:gd name="T57" fmla="*/ 2147483646 h 518"/>
                    <a:gd name="T58" fmla="*/ 2147483646 w 551"/>
                    <a:gd name="T59" fmla="*/ 2147483646 h 518"/>
                    <a:gd name="T60" fmla="*/ 2147483646 w 551"/>
                    <a:gd name="T61" fmla="*/ 2147483646 h 518"/>
                    <a:gd name="T62" fmla="*/ 2147483646 w 551"/>
                    <a:gd name="T63" fmla="*/ 2147483646 h 518"/>
                    <a:gd name="T64" fmla="*/ 2147483646 w 551"/>
                    <a:gd name="T65" fmla="*/ 2147483646 h 518"/>
                    <a:gd name="T66" fmla="*/ 2147483646 w 551"/>
                    <a:gd name="T67" fmla="*/ 2147483646 h 518"/>
                    <a:gd name="T68" fmla="*/ 2147483646 w 551"/>
                    <a:gd name="T69" fmla="*/ 2147483646 h 518"/>
                    <a:gd name="T70" fmla="*/ 2147483646 w 551"/>
                    <a:gd name="T71" fmla="*/ 2147483646 h 518"/>
                    <a:gd name="T72" fmla="*/ 2147483646 w 551"/>
                    <a:gd name="T73" fmla="*/ 2147483646 h 518"/>
                    <a:gd name="T74" fmla="*/ 2147483646 w 551"/>
                    <a:gd name="T75" fmla="*/ 2147483646 h 518"/>
                    <a:gd name="T76" fmla="*/ 2147483646 w 551"/>
                    <a:gd name="T77" fmla="*/ 2147483646 h 518"/>
                    <a:gd name="T78" fmla="*/ 2147483646 w 551"/>
                    <a:gd name="T79" fmla="*/ 2147483646 h 518"/>
                    <a:gd name="T80" fmla="*/ 2147483646 w 551"/>
                    <a:gd name="T81" fmla="*/ 2147483646 h 518"/>
                    <a:gd name="T82" fmla="*/ 2147483646 w 551"/>
                    <a:gd name="T83" fmla="*/ 2147483646 h 518"/>
                    <a:gd name="T84" fmla="*/ 2147483646 w 551"/>
                    <a:gd name="T85" fmla="*/ 2147483646 h 518"/>
                    <a:gd name="T86" fmla="*/ 2147483646 w 551"/>
                    <a:gd name="T87" fmla="*/ 2147483646 h 518"/>
                    <a:gd name="T88" fmla="*/ 2147483646 w 551"/>
                    <a:gd name="T89" fmla="*/ 2147483646 h 518"/>
                    <a:gd name="T90" fmla="*/ 2147483646 w 551"/>
                    <a:gd name="T91" fmla="*/ 2147483646 h 518"/>
                    <a:gd name="T92" fmla="*/ 2147483646 w 551"/>
                    <a:gd name="T93" fmla="*/ 2147483646 h 518"/>
                    <a:gd name="T94" fmla="*/ 2147483646 w 551"/>
                    <a:gd name="T95" fmla="*/ 2147483646 h 518"/>
                    <a:gd name="T96" fmla="*/ 2147483646 w 551"/>
                    <a:gd name="T97" fmla="*/ 2147483646 h 518"/>
                    <a:gd name="T98" fmla="*/ 2147483646 w 551"/>
                    <a:gd name="T99" fmla="*/ 2147483646 h 518"/>
                    <a:gd name="T100" fmla="*/ 2147483646 w 551"/>
                    <a:gd name="T101" fmla="*/ 2147483646 h 518"/>
                    <a:gd name="T102" fmla="*/ 2147483646 w 551"/>
                    <a:gd name="T103" fmla="*/ 2147483646 h 518"/>
                    <a:gd name="T104" fmla="*/ 2147483646 w 551"/>
                    <a:gd name="T105" fmla="*/ 2147483646 h 518"/>
                    <a:gd name="T106" fmla="*/ 2147483646 w 551"/>
                    <a:gd name="T107" fmla="*/ 2147483646 h 518"/>
                    <a:gd name="T108" fmla="*/ 2147483646 w 551"/>
                    <a:gd name="T109" fmla="*/ 2147483646 h 518"/>
                    <a:gd name="T110" fmla="*/ 2147483646 w 551"/>
                    <a:gd name="T111" fmla="*/ 2147483646 h 518"/>
                    <a:gd name="T112" fmla="*/ 2147483646 w 551"/>
                    <a:gd name="T113" fmla="*/ 2147483646 h 518"/>
                    <a:gd name="T114" fmla="*/ 2147483646 w 551"/>
                    <a:gd name="T115" fmla="*/ 2147483646 h 518"/>
                    <a:gd name="T116" fmla="*/ 2147483646 w 551"/>
                    <a:gd name="T117" fmla="*/ 2147483646 h 518"/>
                    <a:gd name="T118" fmla="*/ 2147483646 w 551"/>
                    <a:gd name="T119" fmla="*/ 2147483646 h 518"/>
                    <a:gd name="T120" fmla="*/ 2147483646 w 551"/>
                    <a:gd name="T121" fmla="*/ 2147483646 h 518"/>
                    <a:gd name="T122" fmla="*/ 2147483646 w 551"/>
                    <a:gd name="T123" fmla="*/ 2147483646 h 518"/>
                    <a:gd name="T124" fmla="*/ 2147483646 w 551"/>
                    <a:gd name="T125" fmla="*/ 2147483646 h 518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51"/>
                    <a:gd name="T190" fmla="*/ 0 h 518"/>
                    <a:gd name="T191" fmla="*/ 551 w 551"/>
                    <a:gd name="T192" fmla="*/ 518 h 518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51" h="518">
                      <a:moveTo>
                        <a:pt x="266" y="506"/>
                      </a:moveTo>
                      <a:lnTo>
                        <a:pt x="266" y="505"/>
                      </a:lnTo>
                      <a:lnTo>
                        <a:pt x="267" y="500"/>
                      </a:lnTo>
                      <a:lnTo>
                        <a:pt x="267" y="498"/>
                      </a:lnTo>
                      <a:lnTo>
                        <a:pt x="268" y="495"/>
                      </a:lnTo>
                      <a:lnTo>
                        <a:pt x="268" y="486"/>
                      </a:lnTo>
                      <a:lnTo>
                        <a:pt x="268" y="480"/>
                      </a:lnTo>
                      <a:lnTo>
                        <a:pt x="268" y="478"/>
                      </a:lnTo>
                      <a:lnTo>
                        <a:pt x="268" y="471"/>
                      </a:lnTo>
                      <a:lnTo>
                        <a:pt x="270" y="469"/>
                      </a:lnTo>
                      <a:lnTo>
                        <a:pt x="274" y="463"/>
                      </a:lnTo>
                      <a:lnTo>
                        <a:pt x="280" y="460"/>
                      </a:lnTo>
                      <a:lnTo>
                        <a:pt x="283" y="460"/>
                      </a:lnTo>
                      <a:lnTo>
                        <a:pt x="287" y="455"/>
                      </a:lnTo>
                      <a:lnTo>
                        <a:pt x="288" y="455"/>
                      </a:lnTo>
                      <a:lnTo>
                        <a:pt x="286" y="454"/>
                      </a:lnTo>
                      <a:lnTo>
                        <a:pt x="283" y="453"/>
                      </a:lnTo>
                      <a:lnTo>
                        <a:pt x="285" y="452"/>
                      </a:lnTo>
                      <a:lnTo>
                        <a:pt x="285" y="453"/>
                      </a:lnTo>
                      <a:lnTo>
                        <a:pt x="286" y="453"/>
                      </a:lnTo>
                      <a:lnTo>
                        <a:pt x="285" y="453"/>
                      </a:lnTo>
                      <a:lnTo>
                        <a:pt x="286" y="453"/>
                      </a:lnTo>
                      <a:lnTo>
                        <a:pt x="286" y="452"/>
                      </a:lnTo>
                      <a:lnTo>
                        <a:pt x="285" y="453"/>
                      </a:lnTo>
                      <a:lnTo>
                        <a:pt x="285" y="452"/>
                      </a:lnTo>
                      <a:lnTo>
                        <a:pt x="292" y="448"/>
                      </a:lnTo>
                      <a:lnTo>
                        <a:pt x="293" y="447"/>
                      </a:lnTo>
                      <a:lnTo>
                        <a:pt x="294" y="446"/>
                      </a:lnTo>
                      <a:lnTo>
                        <a:pt x="294" y="445"/>
                      </a:lnTo>
                      <a:lnTo>
                        <a:pt x="295" y="444"/>
                      </a:lnTo>
                      <a:lnTo>
                        <a:pt x="296" y="443"/>
                      </a:lnTo>
                      <a:lnTo>
                        <a:pt x="297" y="443"/>
                      </a:lnTo>
                      <a:lnTo>
                        <a:pt x="298" y="443"/>
                      </a:lnTo>
                      <a:lnTo>
                        <a:pt x="299" y="443"/>
                      </a:lnTo>
                      <a:lnTo>
                        <a:pt x="299" y="441"/>
                      </a:lnTo>
                      <a:lnTo>
                        <a:pt x="300" y="440"/>
                      </a:lnTo>
                      <a:lnTo>
                        <a:pt x="294" y="433"/>
                      </a:lnTo>
                      <a:lnTo>
                        <a:pt x="293" y="433"/>
                      </a:lnTo>
                      <a:lnTo>
                        <a:pt x="293" y="432"/>
                      </a:lnTo>
                      <a:lnTo>
                        <a:pt x="292" y="432"/>
                      </a:lnTo>
                      <a:lnTo>
                        <a:pt x="291" y="432"/>
                      </a:lnTo>
                      <a:lnTo>
                        <a:pt x="289" y="431"/>
                      </a:lnTo>
                      <a:lnTo>
                        <a:pt x="289" y="430"/>
                      </a:lnTo>
                      <a:lnTo>
                        <a:pt x="289" y="429"/>
                      </a:lnTo>
                      <a:lnTo>
                        <a:pt x="288" y="429"/>
                      </a:lnTo>
                      <a:lnTo>
                        <a:pt x="287" y="429"/>
                      </a:lnTo>
                      <a:lnTo>
                        <a:pt x="287" y="430"/>
                      </a:lnTo>
                      <a:lnTo>
                        <a:pt x="286" y="430"/>
                      </a:lnTo>
                      <a:lnTo>
                        <a:pt x="285" y="429"/>
                      </a:lnTo>
                      <a:lnTo>
                        <a:pt x="284" y="428"/>
                      </a:lnTo>
                      <a:lnTo>
                        <a:pt x="283" y="428"/>
                      </a:lnTo>
                      <a:lnTo>
                        <a:pt x="283" y="427"/>
                      </a:lnTo>
                      <a:lnTo>
                        <a:pt x="282" y="428"/>
                      </a:lnTo>
                      <a:lnTo>
                        <a:pt x="282" y="427"/>
                      </a:lnTo>
                      <a:lnTo>
                        <a:pt x="281" y="426"/>
                      </a:lnTo>
                      <a:lnTo>
                        <a:pt x="280" y="426"/>
                      </a:lnTo>
                      <a:lnTo>
                        <a:pt x="280" y="427"/>
                      </a:lnTo>
                      <a:lnTo>
                        <a:pt x="279" y="427"/>
                      </a:lnTo>
                      <a:lnTo>
                        <a:pt x="278" y="426"/>
                      </a:lnTo>
                      <a:lnTo>
                        <a:pt x="278" y="425"/>
                      </a:lnTo>
                      <a:lnTo>
                        <a:pt x="277" y="425"/>
                      </a:lnTo>
                      <a:lnTo>
                        <a:pt x="277" y="426"/>
                      </a:lnTo>
                      <a:lnTo>
                        <a:pt x="277" y="425"/>
                      </a:lnTo>
                      <a:lnTo>
                        <a:pt x="276" y="424"/>
                      </a:lnTo>
                      <a:lnTo>
                        <a:pt x="276" y="423"/>
                      </a:lnTo>
                      <a:lnTo>
                        <a:pt x="276" y="422"/>
                      </a:lnTo>
                      <a:lnTo>
                        <a:pt x="275" y="422"/>
                      </a:lnTo>
                      <a:lnTo>
                        <a:pt x="275" y="421"/>
                      </a:lnTo>
                      <a:lnTo>
                        <a:pt x="275" y="420"/>
                      </a:lnTo>
                      <a:lnTo>
                        <a:pt x="275" y="419"/>
                      </a:lnTo>
                      <a:lnTo>
                        <a:pt x="274" y="419"/>
                      </a:lnTo>
                      <a:lnTo>
                        <a:pt x="273" y="419"/>
                      </a:lnTo>
                      <a:lnTo>
                        <a:pt x="272" y="419"/>
                      </a:lnTo>
                      <a:lnTo>
                        <a:pt x="271" y="419"/>
                      </a:lnTo>
                      <a:lnTo>
                        <a:pt x="272" y="419"/>
                      </a:lnTo>
                      <a:lnTo>
                        <a:pt x="271" y="419"/>
                      </a:lnTo>
                      <a:lnTo>
                        <a:pt x="270" y="419"/>
                      </a:lnTo>
                      <a:lnTo>
                        <a:pt x="270" y="418"/>
                      </a:lnTo>
                      <a:lnTo>
                        <a:pt x="269" y="418"/>
                      </a:lnTo>
                      <a:lnTo>
                        <a:pt x="268" y="417"/>
                      </a:lnTo>
                      <a:lnTo>
                        <a:pt x="267" y="416"/>
                      </a:lnTo>
                      <a:lnTo>
                        <a:pt x="267" y="415"/>
                      </a:lnTo>
                      <a:lnTo>
                        <a:pt x="266" y="415"/>
                      </a:lnTo>
                      <a:lnTo>
                        <a:pt x="266" y="414"/>
                      </a:lnTo>
                      <a:lnTo>
                        <a:pt x="265" y="414"/>
                      </a:lnTo>
                      <a:lnTo>
                        <a:pt x="266" y="412"/>
                      </a:lnTo>
                      <a:lnTo>
                        <a:pt x="265" y="412"/>
                      </a:lnTo>
                      <a:lnTo>
                        <a:pt x="265" y="411"/>
                      </a:lnTo>
                      <a:lnTo>
                        <a:pt x="264" y="411"/>
                      </a:lnTo>
                      <a:lnTo>
                        <a:pt x="264" y="410"/>
                      </a:lnTo>
                      <a:lnTo>
                        <a:pt x="264" y="409"/>
                      </a:lnTo>
                      <a:lnTo>
                        <a:pt x="264" y="408"/>
                      </a:lnTo>
                      <a:lnTo>
                        <a:pt x="264" y="407"/>
                      </a:lnTo>
                      <a:lnTo>
                        <a:pt x="264" y="406"/>
                      </a:lnTo>
                      <a:lnTo>
                        <a:pt x="263" y="406"/>
                      </a:lnTo>
                      <a:lnTo>
                        <a:pt x="263" y="405"/>
                      </a:lnTo>
                      <a:lnTo>
                        <a:pt x="264" y="405"/>
                      </a:lnTo>
                      <a:lnTo>
                        <a:pt x="264" y="404"/>
                      </a:lnTo>
                      <a:lnTo>
                        <a:pt x="263" y="404"/>
                      </a:lnTo>
                      <a:lnTo>
                        <a:pt x="263" y="403"/>
                      </a:lnTo>
                      <a:lnTo>
                        <a:pt x="263" y="402"/>
                      </a:lnTo>
                      <a:lnTo>
                        <a:pt x="262" y="402"/>
                      </a:lnTo>
                      <a:lnTo>
                        <a:pt x="262" y="401"/>
                      </a:lnTo>
                      <a:lnTo>
                        <a:pt x="262" y="400"/>
                      </a:lnTo>
                      <a:lnTo>
                        <a:pt x="262" y="399"/>
                      </a:lnTo>
                      <a:lnTo>
                        <a:pt x="262" y="398"/>
                      </a:lnTo>
                      <a:lnTo>
                        <a:pt x="261" y="397"/>
                      </a:lnTo>
                      <a:lnTo>
                        <a:pt x="260" y="397"/>
                      </a:lnTo>
                      <a:lnTo>
                        <a:pt x="260" y="396"/>
                      </a:lnTo>
                      <a:lnTo>
                        <a:pt x="260" y="395"/>
                      </a:lnTo>
                      <a:lnTo>
                        <a:pt x="260" y="394"/>
                      </a:lnTo>
                      <a:lnTo>
                        <a:pt x="259" y="394"/>
                      </a:lnTo>
                      <a:lnTo>
                        <a:pt x="259" y="393"/>
                      </a:lnTo>
                      <a:lnTo>
                        <a:pt x="258" y="393"/>
                      </a:lnTo>
                      <a:lnTo>
                        <a:pt x="259" y="392"/>
                      </a:lnTo>
                      <a:lnTo>
                        <a:pt x="259" y="391"/>
                      </a:lnTo>
                      <a:lnTo>
                        <a:pt x="258" y="391"/>
                      </a:lnTo>
                      <a:lnTo>
                        <a:pt x="258" y="390"/>
                      </a:lnTo>
                      <a:lnTo>
                        <a:pt x="258" y="389"/>
                      </a:lnTo>
                      <a:lnTo>
                        <a:pt x="259" y="389"/>
                      </a:lnTo>
                      <a:lnTo>
                        <a:pt x="259" y="388"/>
                      </a:lnTo>
                      <a:lnTo>
                        <a:pt x="258" y="388"/>
                      </a:lnTo>
                      <a:lnTo>
                        <a:pt x="258" y="387"/>
                      </a:lnTo>
                      <a:lnTo>
                        <a:pt x="257" y="387"/>
                      </a:lnTo>
                      <a:lnTo>
                        <a:pt x="257" y="386"/>
                      </a:lnTo>
                      <a:lnTo>
                        <a:pt x="256" y="386"/>
                      </a:lnTo>
                      <a:lnTo>
                        <a:pt x="255" y="386"/>
                      </a:lnTo>
                      <a:lnTo>
                        <a:pt x="254" y="386"/>
                      </a:lnTo>
                      <a:lnTo>
                        <a:pt x="254" y="385"/>
                      </a:lnTo>
                      <a:lnTo>
                        <a:pt x="253" y="385"/>
                      </a:lnTo>
                      <a:lnTo>
                        <a:pt x="252" y="385"/>
                      </a:lnTo>
                      <a:lnTo>
                        <a:pt x="252" y="384"/>
                      </a:lnTo>
                      <a:lnTo>
                        <a:pt x="252" y="383"/>
                      </a:lnTo>
                      <a:lnTo>
                        <a:pt x="251" y="383"/>
                      </a:lnTo>
                      <a:lnTo>
                        <a:pt x="251" y="382"/>
                      </a:lnTo>
                      <a:lnTo>
                        <a:pt x="251" y="381"/>
                      </a:lnTo>
                      <a:lnTo>
                        <a:pt x="251" y="380"/>
                      </a:lnTo>
                      <a:lnTo>
                        <a:pt x="250" y="380"/>
                      </a:lnTo>
                      <a:lnTo>
                        <a:pt x="249" y="380"/>
                      </a:lnTo>
                      <a:lnTo>
                        <a:pt x="248" y="379"/>
                      </a:lnTo>
                      <a:lnTo>
                        <a:pt x="247" y="378"/>
                      </a:lnTo>
                      <a:lnTo>
                        <a:pt x="248" y="378"/>
                      </a:lnTo>
                      <a:lnTo>
                        <a:pt x="247" y="378"/>
                      </a:lnTo>
                      <a:lnTo>
                        <a:pt x="247" y="377"/>
                      </a:lnTo>
                      <a:lnTo>
                        <a:pt x="247" y="378"/>
                      </a:lnTo>
                      <a:lnTo>
                        <a:pt x="247" y="377"/>
                      </a:lnTo>
                      <a:lnTo>
                        <a:pt x="246" y="377"/>
                      </a:lnTo>
                      <a:lnTo>
                        <a:pt x="245" y="377"/>
                      </a:lnTo>
                      <a:lnTo>
                        <a:pt x="244" y="377"/>
                      </a:lnTo>
                      <a:lnTo>
                        <a:pt x="244" y="376"/>
                      </a:lnTo>
                      <a:lnTo>
                        <a:pt x="243" y="376"/>
                      </a:lnTo>
                      <a:lnTo>
                        <a:pt x="244" y="375"/>
                      </a:lnTo>
                      <a:lnTo>
                        <a:pt x="244" y="374"/>
                      </a:lnTo>
                      <a:lnTo>
                        <a:pt x="243" y="374"/>
                      </a:lnTo>
                      <a:lnTo>
                        <a:pt x="242" y="374"/>
                      </a:lnTo>
                      <a:lnTo>
                        <a:pt x="242" y="373"/>
                      </a:lnTo>
                      <a:lnTo>
                        <a:pt x="242" y="374"/>
                      </a:lnTo>
                      <a:lnTo>
                        <a:pt x="241" y="374"/>
                      </a:lnTo>
                      <a:lnTo>
                        <a:pt x="241" y="373"/>
                      </a:lnTo>
                      <a:lnTo>
                        <a:pt x="240" y="372"/>
                      </a:lnTo>
                      <a:lnTo>
                        <a:pt x="239" y="372"/>
                      </a:lnTo>
                      <a:lnTo>
                        <a:pt x="239" y="373"/>
                      </a:lnTo>
                      <a:lnTo>
                        <a:pt x="238" y="373"/>
                      </a:lnTo>
                      <a:lnTo>
                        <a:pt x="237" y="374"/>
                      </a:lnTo>
                      <a:lnTo>
                        <a:pt x="236" y="374"/>
                      </a:lnTo>
                      <a:lnTo>
                        <a:pt x="236" y="375"/>
                      </a:lnTo>
                      <a:lnTo>
                        <a:pt x="236" y="374"/>
                      </a:lnTo>
                      <a:lnTo>
                        <a:pt x="235" y="374"/>
                      </a:lnTo>
                      <a:lnTo>
                        <a:pt x="235" y="373"/>
                      </a:lnTo>
                      <a:lnTo>
                        <a:pt x="234" y="373"/>
                      </a:lnTo>
                      <a:lnTo>
                        <a:pt x="234" y="372"/>
                      </a:lnTo>
                      <a:lnTo>
                        <a:pt x="233" y="372"/>
                      </a:lnTo>
                      <a:lnTo>
                        <a:pt x="232" y="371"/>
                      </a:lnTo>
                      <a:lnTo>
                        <a:pt x="232" y="370"/>
                      </a:lnTo>
                      <a:lnTo>
                        <a:pt x="231" y="370"/>
                      </a:lnTo>
                      <a:lnTo>
                        <a:pt x="212" y="352"/>
                      </a:lnTo>
                      <a:lnTo>
                        <a:pt x="212" y="351"/>
                      </a:lnTo>
                      <a:lnTo>
                        <a:pt x="212" y="350"/>
                      </a:lnTo>
                      <a:lnTo>
                        <a:pt x="212" y="349"/>
                      </a:lnTo>
                      <a:lnTo>
                        <a:pt x="212" y="348"/>
                      </a:lnTo>
                      <a:lnTo>
                        <a:pt x="212" y="347"/>
                      </a:lnTo>
                      <a:lnTo>
                        <a:pt x="212" y="346"/>
                      </a:lnTo>
                      <a:lnTo>
                        <a:pt x="211" y="346"/>
                      </a:lnTo>
                      <a:lnTo>
                        <a:pt x="211" y="345"/>
                      </a:lnTo>
                      <a:lnTo>
                        <a:pt x="210" y="345"/>
                      </a:lnTo>
                      <a:lnTo>
                        <a:pt x="210" y="344"/>
                      </a:lnTo>
                      <a:lnTo>
                        <a:pt x="210" y="343"/>
                      </a:lnTo>
                      <a:lnTo>
                        <a:pt x="210" y="342"/>
                      </a:lnTo>
                      <a:lnTo>
                        <a:pt x="209" y="341"/>
                      </a:lnTo>
                      <a:lnTo>
                        <a:pt x="208" y="341"/>
                      </a:lnTo>
                      <a:lnTo>
                        <a:pt x="208" y="340"/>
                      </a:lnTo>
                      <a:lnTo>
                        <a:pt x="207" y="340"/>
                      </a:lnTo>
                      <a:lnTo>
                        <a:pt x="207" y="339"/>
                      </a:lnTo>
                      <a:lnTo>
                        <a:pt x="207" y="340"/>
                      </a:lnTo>
                      <a:lnTo>
                        <a:pt x="207" y="339"/>
                      </a:lnTo>
                      <a:lnTo>
                        <a:pt x="207" y="340"/>
                      </a:lnTo>
                      <a:lnTo>
                        <a:pt x="207" y="339"/>
                      </a:lnTo>
                      <a:lnTo>
                        <a:pt x="206" y="339"/>
                      </a:lnTo>
                      <a:lnTo>
                        <a:pt x="205" y="339"/>
                      </a:lnTo>
                      <a:lnTo>
                        <a:pt x="205" y="338"/>
                      </a:lnTo>
                      <a:lnTo>
                        <a:pt x="205" y="337"/>
                      </a:lnTo>
                      <a:lnTo>
                        <a:pt x="204" y="337"/>
                      </a:lnTo>
                      <a:lnTo>
                        <a:pt x="199" y="336"/>
                      </a:lnTo>
                      <a:lnTo>
                        <a:pt x="198" y="336"/>
                      </a:lnTo>
                      <a:lnTo>
                        <a:pt x="198" y="335"/>
                      </a:lnTo>
                      <a:lnTo>
                        <a:pt x="197" y="335"/>
                      </a:lnTo>
                      <a:lnTo>
                        <a:pt x="196" y="335"/>
                      </a:lnTo>
                      <a:lnTo>
                        <a:pt x="195" y="335"/>
                      </a:lnTo>
                      <a:lnTo>
                        <a:pt x="195" y="334"/>
                      </a:lnTo>
                      <a:lnTo>
                        <a:pt x="194" y="334"/>
                      </a:lnTo>
                      <a:lnTo>
                        <a:pt x="193" y="334"/>
                      </a:lnTo>
                      <a:lnTo>
                        <a:pt x="193" y="333"/>
                      </a:lnTo>
                      <a:lnTo>
                        <a:pt x="193" y="334"/>
                      </a:lnTo>
                      <a:lnTo>
                        <a:pt x="193" y="333"/>
                      </a:lnTo>
                      <a:lnTo>
                        <a:pt x="192" y="334"/>
                      </a:lnTo>
                      <a:lnTo>
                        <a:pt x="192" y="333"/>
                      </a:lnTo>
                      <a:lnTo>
                        <a:pt x="192" y="334"/>
                      </a:lnTo>
                      <a:lnTo>
                        <a:pt x="191" y="334"/>
                      </a:lnTo>
                      <a:lnTo>
                        <a:pt x="190" y="334"/>
                      </a:lnTo>
                      <a:lnTo>
                        <a:pt x="189" y="334"/>
                      </a:lnTo>
                      <a:lnTo>
                        <a:pt x="188" y="334"/>
                      </a:lnTo>
                      <a:lnTo>
                        <a:pt x="187" y="334"/>
                      </a:lnTo>
                      <a:lnTo>
                        <a:pt x="187" y="333"/>
                      </a:lnTo>
                      <a:lnTo>
                        <a:pt x="186" y="333"/>
                      </a:lnTo>
                      <a:lnTo>
                        <a:pt x="186" y="332"/>
                      </a:lnTo>
                      <a:lnTo>
                        <a:pt x="185" y="332"/>
                      </a:lnTo>
                      <a:lnTo>
                        <a:pt x="185" y="331"/>
                      </a:lnTo>
                      <a:lnTo>
                        <a:pt x="184" y="330"/>
                      </a:lnTo>
                      <a:lnTo>
                        <a:pt x="184" y="329"/>
                      </a:lnTo>
                      <a:lnTo>
                        <a:pt x="183" y="329"/>
                      </a:lnTo>
                      <a:lnTo>
                        <a:pt x="183" y="330"/>
                      </a:lnTo>
                      <a:lnTo>
                        <a:pt x="182" y="329"/>
                      </a:lnTo>
                      <a:lnTo>
                        <a:pt x="182" y="330"/>
                      </a:lnTo>
                      <a:lnTo>
                        <a:pt x="182" y="329"/>
                      </a:lnTo>
                      <a:lnTo>
                        <a:pt x="181" y="330"/>
                      </a:lnTo>
                      <a:lnTo>
                        <a:pt x="181" y="329"/>
                      </a:lnTo>
                      <a:lnTo>
                        <a:pt x="181" y="328"/>
                      </a:lnTo>
                      <a:lnTo>
                        <a:pt x="181" y="327"/>
                      </a:lnTo>
                      <a:lnTo>
                        <a:pt x="180" y="327"/>
                      </a:lnTo>
                      <a:lnTo>
                        <a:pt x="179" y="327"/>
                      </a:lnTo>
                      <a:lnTo>
                        <a:pt x="180" y="326"/>
                      </a:lnTo>
                      <a:lnTo>
                        <a:pt x="180" y="325"/>
                      </a:lnTo>
                      <a:lnTo>
                        <a:pt x="179" y="325"/>
                      </a:lnTo>
                      <a:lnTo>
                        <a:pt x="178" y="324"/>
                      </a:lnTo>
                      <a:lnTo>
                        <a:pt x="178" y="323"/>
                      </a:lnTo>
                      <a:lnTo>
                        <a:pt x="178" y="322"/>
                      </a:lnTo>
                      <a:lnTo>
                        <a:pt x="177" y="322"/>
                      </a:lnTo>
                      <a:lnTo>
                        <a:pt x="177" y="321"/>
                      </a:lnTo>
                      <a:lnTo>
                        <a:pt x="176" y="321"/>
                      </a:lnTo>
                      <a:lnTo>
                        <a:pt x="175" y="321"/>
                      </a:lnTo>
                      <a:lnTo>
                        <a:pt x="175" y="322"/>
                      </a:lnTo>
                      <a:lnTo>
                        <a:pt x="174" y="323"/>
                      </a:lnTo>
                      <a:lnTo>
                        <a:pt x="174" y="324"/>
                      </a:lnTo>
                      <a:lnTo>
                        <a:pt x="173" y="324"/>
                      </a:lnTo>
                      <a:lnTo>
                        <a:pt x="173" y="325"/>
                      </a:lnTo>
                      <a:lnTo>
                        <a:pt x="172" y="325"/>
                      </a:lnTo>
                      <a:lnTo>
                        <a:pt x="171" y="325"/>
                      </a:lnTo>
                      <a:lnTo>
                        <a:pt x="171" y="324"/>
                      </a:lnTo>
                      <a:lnTo>
                        <a:pt x="170" y="324"/>
                      </a:lnTo>
                      <a:lnTo>
                        <a:pt x="169" y="324"/>
                      </a:lnTo>
                      <a:lnTo>
                        <a:pt x="169" y="323"/>
                      </a:lnTo>
                      <a:lnTo>
                        <a:pt x="168" y="323"/>
                      </a:lnTo>
                      <a:lnTo>
                        <a:pt x="167" y="323"/>
                      </a:lnTo>
                      <a:lnTo>
                        <a:pt x="167" y="322"/>
                      </a:lnTo>
                      <a:lnTo>
                        <a:pt x="166" y="322"/>
                      </a:lnTo>
                      <a:lnTo>
                        <a:pt x="166" y="321"/>
                      </a:lnTo>
                      <a:lnTo>
                        <a:pt x="165" y="321"/>
                      </a:lnTo>
                      <a:lnTo>
                        <a:pt x="166" y="320"/>
                      </a:lnTo>
                      <a:lnTo>
                        <a:pt x="165" y="320"/>
                      </a:lnTo>
                      <a:lnTo>
                        <a:pt x="164" y="320"/>
                      </a:lnTo>
                      <a:lnTo>
                        <a:pt x="163" y="320"/>
                      </a:lnTo>
                      <a:lnTo>
                        <a:pt x="161" y="319"/>
                      </a:lnTo>
                      <a:lnTo>
                        <a:pt x="161" y="320"/>
                      </a:lnTo>
                      <a:lnTo>
                        <a:pt x="161" y="319"/>
                      </a:lnTo>
                      <a:lnTo>
                        <a:pt x="160" y="319"/>
                      </a:lnTo>
                      <a:lnTo>
                        <a:pt x="160" y="318"/>
                      </a:lnTo>
                      <a:lnTo>
                        <a:pt x="160" y="317"/>
                      </a:lnTo>
                      <a:lnTo>
                        <a:pt x="160" y="316"/>
                      </a:lnTo>
                      <a:lnTo>
                        <a:pt x="160" y="315"/>
                      </a:lnTo>
                      <a:lnTo>
                        <a:pt x="160" y="314"/>
                      </a:lnTo>
                      <a:lnTo>
                        <a:pt x="159" y="314"/>
                      </a:lnTo>
                      <a:lnTo>
                        <a:pt x="158" y="314"/>
                      </a:lnTo>
                      <a:lnTo>
                        <a:pt x="158" y="313"/>
                      </a:lnTo>
                      <a:lnTo>
                        <a:pt x="159" y="313"/>
                      </a:lnTo>
                      <a:lnTo>
                        <a:pt x="159" y="312"/>
                      </a:lnTo>
                      <a:lnTo>
                        <a:pt x="158" y="312"/>
                      </a:lnTo>
                      <a:lnTo>
                        <a:pt x="158" y="311"/>
                      </a:lnTo>
                      <a:lnTo>
                        <a:pt x="158" y="310"/>
                      </a:lnTo>
                      <a:lnTo>
                        <a:pt x="157" y="310"/>
                      </a:lnTo>
                      <a:lnTo>
                        <a:pt x="156" y="310"/>
                      </a:lnTo>
                      <a:lnTo>
                        <a:pt x="156" y="311"/>
                      </a:lnTo>
                      <a:lnTo>
                        <a:pt x="156" y="310"/>
                      </a:lnTo>
                      <a:lnTo>
                        <a:pt x="155" y="310"/>
                      </a:lnTo>
                      <a:lnTo>
                        <a:pt x="155" y="309"/>
                      </a:lnTo>
                      <a:lnTo>
                        <a:pt x="155" y="308"/>
                      </a:lnTo>
                      <a:lnTo>
                        <a:pt x="155" y="307"/>
                      </a:lnTo>
                      <a:lnTo>
                        <a:pt x="155" y="306"/>
                      </a:lnTo>
                      <a:lnTo>
                        <a:pt x="154" y="305"/>
                      </a:lnTo>
                      <a:lnTo>
                        <a:pt x="154" y="304"/>
                      </a:lnTo>
                      <a:lnTo>
                        <a:pt x="153" y="304"/>
                      </a:lnTo>
                      <a:lnTo>
                        <a:pt x="154" y="304"/>
                      </a:lnTo>
                      <a:lnTo>
                        <a:pt x="154" y="303"/>
                      </a:lnTo>
                      <a:lnTo>
                        <a:pt x="154" y="302"/>
                      </a:lnTo>
                      <a:lnTo>
                        <a:pt x="153" y="302"/>
                      </a:lnTo>
                      <a:lnTo>
                        <a:pt x="153" y="301"/>
                      </a:lnTo>
                      <a:lnTo>
                        <a:pt x="153" y="300"/>
                      </a:lnTo>
                      <a:lnTo>
                        <a:pt x="152" y="301"/>
                      </a:lnTo>
                      <a:lnTo>
                        <a:pt x="151" y="301"/>
                      </a:lnTo>
                      <a:lnTo>
                        <a:pt x="150" y="301"/>
                      </a:lnTo>
                      <a:lnTo>
                        <a:pt x="150" y="300"/>
                      </a:lnTo>
                      <a:lnTo>
                        <a:pt x="149" y="300"/>
                      </a:lnTo>
                      <a:lnTo>
                        <a:pt x="149" y="299"/>
                      </a:lnTo>
                      <a:lnTo>
                        <a:pt x="148" y="299"/>
                      </a:lnTo>
                      <a:lnTo>
                        <a:pt x="148" y="298"/>
                      </a:lnTo>
                      <a:lnTo>
                        <a:pt x="149" y="298"/>
                      </a:lnTo>
                      <a:lnTo>
                        <a:pt x="149" y="297"/>
                      </a:lnTo>
                      <a:lnTo>
                        <a:pt x="148" y="297"/>
                      </a:lnTo>
                      <a:lnTo>
                        <a:pt x="148" y="296"/>
                      </a:lnTo>
                      <a:lnTo>
                        <a:pt x="148" y="295"/>
                      </a:lnTo>
                      <a:lnTo>
                        <a:pt x="147" y="295"/>
                      </a:lnTo>
                      <a:lnTo>
                        <a:pt x="146" y="295"/>
                      </a:lnTo>
                      <a:lnTo>
                        <a:pt x="145" y="295"/>
                      </a:lnTo>
                      <a:lnTo>
                        <a:pt x="145" y="294"/>
                      </a:lnTo>
                      <a:lnTo>
                        <a:pt x="145" y="293"/>
                      </a:lnTo>
                      <a:lnTo>
                        <a:pt x="144" y="293"/>
                      </a:lnTo>
                      <a:lnTo>
                        <a:pt x="144" y="292"/>
                      </a:lnTo>
                      <a:lnTo>
                        <a:pt x="144" y="291"/>
                      </a:lnTo>
                      <a:lnTo>
                        <a:pt x="143" y="291"/>
                      </a:lnTo>
                      <a:lnTo>
                        <a:pt x="142" y="291"/>
                      </a:lnTo>
                      <a:lnTo>
                        <a:pt x="141" y="290"/>
                      </a:lnTo>
                      <a:lnTo>
                        <a:pt x="141" y="289"/>
                      </a:lnTo>
                      <a:lnTo>
                        <a:pt x="140" y="288"/>
                      </a:lnTo>
                      <a:lnTo>
                        <a:pt x="140" y="287"/>
                      </a:lnTo>
                      <a:lnTo>
                        <a:pt x="139" y="286"/>
                      </a:lnTo>
                      <a:lnTo>
                        <a:pt x="138" y="286"/>
                      </a:lnTo>
                      <a:lnTo>
                        <a:pt x="138" y="287"/>
                      </a:lnTo>
                      <a:lnTo>
                        <a:pt x="137" y="287"/>
                      </a:lnTo>
                      <a:lnTo>
                        <a:pt x="137" y="286"/>
                      </a:lnTo>
                      <a:lnTo>
                        <a:pt x="136" y="286"/>
                      </a:lnTo>
                      <a:lnTo>
                        <a:pt x="136" y="287"/>
                      </a:lnTo>
                      <a:lnTo>
                        <a:pt x="135" y="287"/>
                      </a:lnTo>
                      <a:lnTo>
                        <a:pt x="135" y="288"/>
                      </a:lnTo>
                      <a:lnTo>
                        <a:pt x="134" y="288"/>
                      </a:lnTo>
                      <a:lnTo>
                        <a:pt x="134" y="289"/>
                      </a:lnTo>
                      <a:lnTo>
                        <a:pt x="134" y="290"/>
                      </a:lnTo>
                      <a:lnTo>
                        <a:pt x="134" y="291"/>
                      </a:lnTo>
                      <a:lnTo>
                        <a:pt x="135" y="292"/>
                      </a:lnTo>
                      <a:lnTo>
                        <a:pt x="134" y="292"/>
                      </a:lnTo>
                      <a:lnTo>
                        <a:pt x="134" y="293"/>
                      </a:lnTo>
                      <a:lnTo>
                        <a:pt x="133" y="293"/>
                      </a:lnTo>
                      <a:lnTo>
                        <a:pt x="133" y="294"/>
                      </a:lnTo>
                      <a:lnTo>
                        <a:pt x="133" y="295"/>
                      </a:lnTo>
                      <a:lnTo>
                        <a:pt x="132" y="295"/>
                      </a:lnTo>
                      <a:lnTo>
                        <a:pt x="131" y="294"/>
                      </a:lnTo>
                      <a:lnTo>
                        <a:pt x="130" y="295"/>
                      </a:lnTo>
                      <a:lnTo>
                        <a:pt x="130" y="294"/>
                      </a:lnTo>
                      <a:lnTo>
                        <a:pt x="129" y="294"/>
                      </a:lnTo>
                      <a:lnTo>
                        <a:pt x="129" y="295"/>
                      </a:lnTo>
                      <a:lnTo>
                        <a:pt x="129" y="296"/>
                      </a:lnTo>
                      <a:lnTo>
                        <a:pt x="129" y="297"/>
                      </a:lnTo>
                      <a:lnTo>
                        <a:pt x="128" y="297"/>
                      </a:lnTo>
                      <a:lnTo>
                        <a:pt x="127" y="298"/>
                      </a:lnTo>
                      <a:lnTo>
                        <a:pt x="126" y="298"/>
                      </a:lnTo>
                      <a:lnTo>
                        <a:pt x="125" y="298"/>
                      </a:lnTo>
                      <a:lnTo>
                        <a:pt x="126" y="299"/>
                      </a:lnTo>
                      <a:lnTo>
                        <a:pt x="125" y="299"/>
                      </a:lnTo>
                      <a:lnTo>
                        <a:pt x="124" y="299"/>
                      </a:lnTo>
                      <a:lnTo>
                        <a:pt x="123" y="299"/>
                      </a:lnTo>
                      <a:lnTo>
                        <a:pt x="123" y="300"/>
                      </a:lnTo>
                      <a:lnTo>
                        <a:pt x="122" y="301"/>
                      </a:lnTo>
                      <a:lnTo>
                        <a:pt x="122" y="302"/>
                      </a:lnTo>
                      <a:lnTo>
                        <a:pt x="121" y="301"/>
                      </a:lnTo>
                      <a:lnTo>
                        <a:pt x="120" y="301"/>
                      </a:lnTo>
                      <a:lnTo>
                        <a:pt x="120" y="302"/>
                      </a:lnTo>
                      <a:lnTo>
                        <a:pt x="119" y="303"/>
                      </a:lnTo>
                      <a:lnTo>
                        <a:pt x="119" y="304"/>
                      </a:lnTo>
                      <a:lnTo>
                        <a:pt x="118" y="304"/>
                      </a:lnTo>
                      <a:lnTo>
                        <a:pt x="117" y="304"/>
                      </a:lnTo>
                      <a:lnTo>
                        <a:pt x="117" y="303"/>
                      </a:lnTo>
                      <a:lnTo>
                        <a:pt x="116" y="304"/>
                      </a:lnTo>
                      <a:lnTo>
                        <a:pt x="115" y="304"/>
                      </a:lnTo>
                      <a:lnTo>
                        <a:pt x="115" y="305"/>
                      </a:lnTo>
                      <a:lnTo>
                        <a:pt x="114" y="304"/>
                      </a:lnTo>
                      <a:lnTo>
                        <a:pt x="113" y="304"/>
                      </a:lnTo>
                      <a:lnTo>
                        <a:pt x="112" y="304"/>
                      </a:lnTo>
                      <a:lnTo>
                        <a:pt x="111" y="304"/>
                      </a:lnTo>
                      <a:lnTo>
                        <a:pt x="109" y="304"/>
                      </a:lnTo>
                      <a:lnTo>
                        <a:pt x="110" y="304"/>
                      </a:lnTo>
                      <a:lnTo>
                        <a:pt x="110" y="303"/>
                      </a:lnTo>
                      <a:lnTo>
                        <a:pt x="109" y="303"/>
                      </a:lnTo>
                      <a:lnTo>
                        <a:pt x="109" y="302"/>
                      </a:lnTo>
                      <a:lnTo>
                        <a:pt x="109" y="301"/>
                      </a:lnTo>
                      <a:lnTo>
                        <a:pt x="109" y="300"/>
                      </a:lnTo>
                      <a:lnTo>
                        <a:pt x="109" y="299"/>
                      </a:lnTo>
                      <a:lnTo>
                        <a:pt x="109" y="298"/>
                      </a:lnTo>
                      <a:lnTo>
                        <a:pt x="109" y="297"/>
                      </a:lnTo>
                      <a:lnTo>
                        <a:pt x="110" y="297"/>
                      </a:lnTo>
                      <a:lnTo>
                        <a:pt x="110" y="296"/>
                      </a:lnTo>
                      <a:lnTo>
                        <a:pt x="110" y="295"/>
                      </a:lnTo>
                      <a:lnTo>
                        <a:pt x="110" y="294"/>
                      </a:lnTo>
                      <a:lnTo>
                        <a:pt x="109" y="293"/>
                      </a:lnTo>
                      <a:lnTo>
                        <a:pt x="110" y="293"/>
                      </a:lnTo>
                      <a:lnTo>
                        <a:pt x="110" y="292"/>
                      </a:lnTo>
                      <a:lnTo>
                        <a:pt x="110" y="291"/>
                      </a:lnTo>
                      <a:lnTo>
                        <a:pt x="110" y="290"/>
                      </a:lnTo>
                      <a:lnTo>
                        <a:pt x="110" y="289"/>
                      </a:lnTo>
                      <a:lnTo>
                        <a:pt x="111" y="288"/>
                      </a:lnTo>
                      <a:lnTo>
                        <a:pt x="111" y="287"/>
                      </a:lnTo>
                      <a:lnTo>
                        <a:pt x="111" y="286"/>
                      </a:lnTo>
                      <a:lnTo>
                        <a:pt x="110" y="285"/>
                      </a:lnTo>
                      <a:lnTo>
                        <a:pt x="110" y="284"/>
                      </a:lnTo>
                      <a:lnTo>
                        <a:pt x="110" y="283"/>
                      </a:lnTo>
                      <a:lnTo>
                        <a:pt x="110" y="282"/>
                      </a:lnTo>
                      <a:lnTo>
                        <a:pt x="109" y="282"/>
                      </a:lnTo>
                      <a:lnTo>
                        <a:pt x="109" y="281"/>
                      </a:lnTo>
                      <a:lnTo>
                        <a:pt x="108" y="281"/>
                      </a:lnTo>
                      <a:lnTo>
                        <a:pt x="108" y="280"/>
                      </a:lnTo>
                      <a:lnTo>
                        <a:pt x="107" y="280"/>
                      </a:lnTo>
                      <a:lnTo>
                        <a:pt x="106" y="280"/>
                      </a:lnTo>
                      <a:lnTo>
                        <a:pt x="106" y="279"/>
                      </a:lnTo>
                      <a:lnTo>
                        <a:pt x="107" y="279"/>
                      </a:lnTo>
                      <a:lnTo>
                        <a:pt x="106" y="279"/>
                      </a:lnTo>
                      <a:lnTo>
                        <a:pt x="107" y="278"/>
                      </a:lnTo>
                      <a:lnTo>
                        <a:pt x="106" y="278"/>
                      </a:lnTo>
                      <a:lnTo>
                        <a:pt x="105" y="279"/>
                      </a:lnTo>
                      <a:lnTo>
                        <a:pt x="104" y="279"/>
                      </a:lnTo>
                      <a:lnTo>
                        <a:pt x="104" y="278"/>
                      </a:lnTo>
                      <a:lnTo>
                        <a:pt x="104" y="277"/>
                      </a:lnTo>
                      <a:lnTo>
                        <a:pt x="103" y="277"/>
                      </a:lnTo>
                      <a:lnTo>
                        <a:pt x="102" y="277"/>
                      </a:lnTo>
                      <a:lnTo>
                        <a:pt x="102" y="276"/>
                      </a:lnTo>
                      <a:lnTo>
                        <a:pt x="102" y="275"/>
                      </a:lnTo>
                      <a:lnTo>
                        <a:pt x="101" y="275"/>
                      </a:lnTo>
                      <a:lnTo>
                        <a:pt x="101" y="274"/>
                      </a:lnTo>
                      <a:lnTo>
                        <a:pt x="101" y="273"/>
                      </a:lnTo>
                      <a:lnTo>
                        <a:pt x="102" y="273"/>
                      </a:lnTo>
                      <a:lnTo>
                        <a:pt x="101" y="273"/>
                      </a:lnTo>
                      <a:lnTo>
                        <a:pt x="100" y="272"/>
                      </a:lnTo>
                      <a:lnTo>
                        <a:pt x="100" y="271"/>
                      </a:lnTo>
                      <a:lnTo>
                        <a:pt x="100" y="270"/>
                      </a:lnTo>
                      <a:lnTo>
                        <a:pt x="99" y="269"/>
                      </a:lnTo>
                      <a:lnTo>
                        <a:pt x="99" y="268"/>
                      </a:lnTo>
                      <a:lnTo>
                        <a:pt x="100" y="268"/>
                      </a:lnTo>
                      <a:lnTo>
                        <a:pt x="100" y="267"/>
                      </a:lnTo>
                      <a:lnTo>
                        <a:pt x="99" y="267"/>
                      </a:lnTo>
                      <a:lnTo>
                        <a:pt x="98" y="267"/>
                      </a:lnTo>
                      <a:lnTo>
                        <a:pt x="97" y="267"/>
                      </a:lnTo>
                      <a:lnTo>
                        <a:pt x="96" y="267"/>
                      </a:lnTo>
                      <a:lnTo>
                        <a:pt x="96" y="266"/>
                      </a:lnTo>
                      <a:lnTo>
                        <a:pt x="96" y="265"/>
                      </a:lnTo>
                      <a:lnTo>
                        <a:pt x="96" y="264"/>
                      </a:lnTo>
                      <a:lnTo>
                        <a:pt x="95" y="264"/>
                      </a:lnTo>
                      <a:lnTo>
                        <a:pt x="94" y="264"/>
                      </a:lnTo>
                      <a:lnTo>
                        <a:pt x="94" y="265"/>
                      </a:lnTo>
                      <a:lnTo>
                        <a:pt x="93" y="265"/>
                      </a:lnTo>
                      <a:lnTo>
                        <a:pt x="94" y="265"/>
                      </a:lnTo>
                      <a:lnTo>
                        <a:pt x="94" y="264"/>
                      </a:lnTo>
                      <a:lnTo>
                        <a:pt x="94" y="263"/>
                      </a:lnTo>
                      <a:lnTo>
                        <a:pt x="93" y="263"/>
                      </a:lnTo>
                      <a:lnTo>
                        <a:pt x="92" y="263"/>
                      </a:lnTo>
                      <a:lnTo>
                        <a:pt x="93" y="262"/>
                      </a:lnTo>
                      <a:lnTo>
                        <a:pt x="92" y="262"/>
                      </a:lnTo>
                      <a:lnTo>
                        <a:pt x="92" y="261"/>
                      </a:lnTo>
                      <a:lnTo>
                        <a:pt x="92" y="260"/>
                      </a:lnTo>
                      <a:lnTo>
                        <a:pt x="91" y="260"/>
                      </a:lnTo>
                      <a:lnTo>
                        <a:pt x="91" y="261"/>
                      </a:lnTo>
                      <a:lnTo>
                        <a:pt x="90" y="261"/>
                      </a:lnTo>
                      <a:lnTo>
                        <a:pt x="89" y="260"/>
                      </a:lnTo>
                      <a:lnTo>
                        <a:pt x="89" y="261"/>
                      </a:lnTo>
                      <a:lnTo>
                        <a:pt x="89" y="260"/>
                      </a:lnTo>
                      <a:lnTo>
                        <a:pt x="89" y="259"/>
                      </a:lnTo>
                      <a:lnTo>
                        <a:pt x="88" y="259"/>
                      </a:lnTo>
                      <a:lnTo>
                        <a:pt x="88" y="258"/>
                      </a:lnTo>
                      <a:lnTo>
                        <a:pt x="87" y="258"/>
                      </a:lnTo>
                      <a:lnTo>
                        <a:pt x="86" y="258"/>
                      </a:lnTo>
                      <a:lnTo>
                        <a:pt x="85" y="258"/>
                      </a:lnTo>
                      <a:lnTo>
                        <a:pt x="86" y="258"/>
                      </a:lnTo>
                      <a:lnTo>
                        <a:pt x="85" y="257"/>
                      </a:lnTo>
                      <a:lnTo>
                        <a:pt x="86" y="257"/>
                      </a:lnTo>
                      <a:lnTo>
                        <a:pt x="85" y="257"/>
                      </a:lnTo>
                      <a:lnTo>
                        <a:pt x="85" y="256"/>
                      </a:lnTo>
                      <a:lnTo>
                        <a:pt x="84" y="256"/>
                      </a:lnTo>
                      <a:lnTo>
                        <a:pt x="84" y="255"/>
                      </a:lnTo>
                      <a:lnTo>
                        <a:pt x="85" y="254"/>
                      </a:lnTo>
                      <a:lnTo>
                        <a:pt x="84" y="254"/>
                      </a:lnTo>
                      <a:lnTo>
                        <a:pt x="84" y="253"/>
                      </a:lnTo>
                      <a:lnTo>
                        <a:pt x="83" y="253"/>
                      </a:lnTo>
                      <a:lnTo>
                        <a:pt x="82" y="253"/>
                      </a:lnTo>
                      <a:lnTo>
                        <a:pt x="81" y="252"/>
                      </a:lnTo>
                      <a:lnTo>
                        <a:pt x="82" y="252"/>
                      </a:lnTo>
                      <a:lnTo>
                        <a:pt x="82" y="251"/>
                      </a:lnTo>
                      <a:lnTo>
                        <a:pt x="81" y="250"/>
                      </a:lnTo>
                      <a:lnTo>
                        <a:pt x="81" y="249"/>
                      </a:lnTo>
                      <a:lnTo>
                        <a:pt x="80" y="249"/>
                      </a:lnTo>
                      <a:lnTo>
                        <a:pt x="80" y="250"/>
                      </a:lnTo>
                      <a:lnTo>
                        <a:pt x="79" y="250"/>
                      </a:lnTo>
                      <a:lnTo>
                        <a:pt x="78" y="250"/>
                      </a:lnTo>
                      <a:lnTo>
                        <a:pt x="78" y="249"/>
                      </a:lnTo>
                      <a:lnTo>
                        <a:pt x="78" y="248"/>
                      </a:lnTo>
                      <a:lnTo>
                        <a:pt x="77" y="247"/>
                      </a:lnTo>
                      <a:lnTo>
                        <a:pt x="76" y="247"/>
                      </a:lnTo>
                      <a:lnTo>
                        <a:pt x="75" y="247"/>
                      </a:lnTo>
                      <a:lnTo>
                        <a:pt x="75" y="246"/>
                      </a:lnTo>
                      <a:lnTo>
                        <a:pt x="75" y="245"/>
                      </a:lnTo>
                      <a:lnTo>
                        <a:pt x="76" y="245"/>
                      </a:lnTo>
                      <a:lnTo>
                        <a:pt x="75" y="245"/>
                      </a:lnTo>
                      <a:lnTo>
                        <a:pt x="75" y="244"/>
                      </a:lnTo>
                      <a:lnTo>
                        <a:pt x="75" y="243"/>
                      </a:lnTo>
                      <a:lnTo>
                        <a:pt x="74" y="244"/>
                      </a:lnTo>
                      <a:lnTo>
                        <a:pt x="74" y="243"/>
                      </a:lnTo>
                      <a:lnTo>
                        <a:pt x="73" y="243"/>
                      </a:lnTo>
                      <a:lnTo>
                        <a:pt x="73" y="242"/>
                      </a:lnTo>
                      <a:lnTo>
                        <a:pt x="72" y="242"/>
                      </a:lnTo>
                      <a:lnTo>
                        <a:pt x="71" y="242"/>
                      </a:lnTo>
                      <a:lnTo>
                        <a:pt x="70" y="242"/>
                      </a:lnTo>
                      <a:lnTo>
                        <a:pt x="71" y="242"/>
                      </a:lnTo>
                      <a:lnTo>
                        <a:pt x="71" y="241"/>
                      </a:lnTo>
                      <a:lnTo>
                        <a:pt x="71" y="240"/>
                      </a:lnTo>
                      <a:lnTo>
                        <a:pt x="71" y="239"/>
                      </a:lnTo>
                      <a:lnTo>
                        <a:pt x="70" y="239"/>
                      </a:lnTo>
                      <a:lnTo>
                        <a:pt x="70" y="240"/>
                      </a:lnTo>
                      <a:lnTo>
                        <a:pt x="69" y="240"/>
                      </a:lnTo>
                      <a:lnTo>
                        <a:pt x="69" y="239"/>
                      </a:lnTo>
                      <a:lnTo>
                        <a:pt x="70" y="238"/>
                      </a:lnTo>
                      <a:lnTo>
                        <a:pt x="69" y="237"/>
                      </a:lnTo>
                      <a:lnTo>
                        <a:pt x="68" y="236"/>
                      </a:lnTo>
                      <a:lnTo>
                        <a:pt x="67" y="236"/>
                      </a:lnTo>
                      <a:lnTo>
                        <a:pt x="68" y="235"/>
                      </a:lnTo>
                      <a:lnTo>
                        <a:pt x="67" y="234"/>
                      </a:lnTo>
                      <a:lnTo>
                        <a:pt x="66" y="235"/>
                      </a:lnTo>
                      <a:lnTo>
                        <a:pt x="66" y="234"/>
                      </a:lnTo>
                      <a:lnTo>
                        <a:pt x="65" y="235"/>
                      </a:lnTo>
                      <a:lnTo>
                        <a:pt x="65" y="234"/>
                      </a:lnTo>
                      <a:lnTo>
                        <a:pt x="64" y="234"/>
                      </a:lnTo>
                      <a:lnTo>
                        <a:pt x="64" y="233"/>
                      </a:lnTo>
                      <a:lnTo>
                        <a:pt x="64" y="232"/>
                      </a:lnTo>
                      <a:lnTo>
                        <a:pt x="63" y="233"/>
                      </a:lnTo>
                      <a:lnTo>
                        <a:pt x="63" y="232"/>
                      </a:lnTo>
                      <a:lnTo>
                        <a:pt x="62" y="232"/>
                      </a:lnTo>
                      <a:lnTo>
                        <a:pt x="61" y="232"/>
                      </a:lnTo>
                      <a:lnTo>
                        <a:pt x="61" y="231"/>
                      </a:lnTo>
                      <a:lnTo>
                        <a:pt x="60" y="232"/>
                      </a:lnTo>
                      <a:lnTo>
                        <a:pt x="59" y="231"/>
                      </a:lnTo>
                      <a:lnTo>
                        <a:pt x="59" y="230"/>
                      </a:lnTo>
                      <a:lnTo>
                        <a:pt x="60" y="229"/>
                      </a:lnTo>
                      <a:lnTo>
                        <a:pt x="59" y="229"/>
                      </a:lnTo>
                      <a:lnTo>
                        <a:pt x="59" y="228"/>
                      </a:lnTo>
                      <a:lnTo>
                        <a:pt x="58" y="228"/>
                      </a:lnTo>
                      <a:lnTo>
                        <a:pt x="58" y="227"/>
                      </a:lnTo>
                      <a:lnTo>
                        <a:pt x="57" y="227"/>
                      </a:lnTo>
                      <a:lnTo>
                        <a:pt x="57" y="226"/>
                      </a:lnTo>
                      <a:lnTo>
                        <a:pt x="56" y="226"/>
                      </a:lnTo>
                      <a:lnTo>
                        <a:pt x="55" y="226"/>
                      </a:lnTo>
                      <a:lnTo>
                        <a:pt x="54" y="226"/>
                      </a:lnTo>
                      <a:lnTo>
                        <a:pt x="53" y="226"/>
                      </a:lnTo>
                      <a:lnTo>
                        <a:pt x="53" y="225"/>
                      </a:lnTo>
                      <a:lnTo>
                        <a:pt x="52" y="225"/>
                      </a:lnTo>
                      <a:lnTo>
                        <a:pt x="52" y="226"/>
                      </a:lnTo>
                      <a:lnTo>
                        <a:pt x="52" y="227"/>
                      </a:lnTo>
                      <a:lnTo>
                        <a:pt x="51" y="227"/>
                      </a:lnTo>
                      <a:lnTo>
                        <a:pt x="50" y="227"/>
                      </a:lnTo>
                      <a:lnTo>
                        <a:pt x="51" y="227"/>
                      </a:lnTo>
                      <a:lnTo>
                        <a:pt x="51" y="226"/>
                      </a:lnTo>
                      <a:lnTo>
                        <a:pt x="50" y="226"/>
                      </a:lnTo>
                      <a:lnTo>
                        <a:pt x="49" y="226"/>
                      </a:lnTo>
                      <a:lnTo>
                        <a:pt x="48" y="226"/>
                      </a:lnTo>
                      <a:lnTo>
                        <a:pt x="47" y="226"/>
                      </a:lnTo>
                      <a:lnTo>
                        <a:pt x="46" y="226"/>
                      </a:lnTo>
                      <a:lnTo>
                        <a:pt x="46" y="225"/>
                      </a:lnTo>
                      <a:lnTo>
                        <a:pt x="45" y="225"/>
                      </a:lnTo>
                      <a:lnTo>
                        <a:pt x="44" y="225"/>
                      </a:lnTo>
                      <a:lnTo>
                        <a:pt x="43" y="225"/>
                      </a:lnTo>
                      <a:lnTo>
                        <a:pt x="43" y="226"/>
                      </a:lnTo>
                      <a:lnTo>
                        <a:pt x="42" y="226"/>
                      </a:lnTo>
                      <a:lnTo>
                        <a:pt x="42" y="227"/>
                      </a:lnTo>
                      <a:lnTo>
                        <a:pt x="41" y="227"/>
                      </a:lnTo>
                      <a:lnTo>
                        <a:pt x="41" y="226"/>
                      </a:lnTo>
                      <a:lnTo>
                        <a:pt x="40" y="226"/>
                      </a:lnTo>
                      <a:lnTo>
                        <a:pt x="40" y="225"/>
                      </a:lnTo>
                      <a:lnTo>
                        <a:pt x="39" y="225"/>
                      </a:lnTo>
                      <a:lnTo>
                        <a:pt x="39" y="226"/>
                      </a:lnTo>
                      <a:lnTo>
                        <a:pt x="38" y="227"/>
                      </a:lnTo>
                      <a:lnTo>
                        <a:pt x="39" y="227"/>
                      </a:lnTo>
                      <a:lnTo>
                        <a:pt x="38" y="228"/>
                      </a:lnTo>
                      <a:lnTo>
                        <a:pt x="38" y="227"/>
                      </a:lnTo>
                      <a:lnTo>
                        <a:pt x="37" y="227"/>
                      </a:lnTo>
                      <a:lnTo>
                        <a:pt x="36" y="227"/>
                      </a:lnTo>
                      <a:lnTo>
                        <a:pt x="37" y="228"/>
                      </a:lnTo>
                      <a:lnTo>
                        <a:pt x="37" y="229"/>
                      </a:lnTo>
                      <a:lnTo>
                        <a:pt x="37" y="230"/>
                      </a:lnTo>
                      <a:lnTo>
                        <a:pt x="36" y="230"/>
                      </a:lnTo>
                      <a:lnTo>
                        <a:pt x="36" y="229"/>
                      </a:lnTo>
                      <a:lnTo>
                        <a:pt x="35" y="230"/>
                      </a:lnTo>
                      <a:lnTo>
                        <a:pt x="35" y="231"/>
                      </a:lnTo>
                      <a:lnTo>
                        <a:pt x="35" y="232"/>
                      </a:lnTo>
                      <a:lnTo>
                        <a:pt x="34" y="232"/>
                      </a:lnTo>
                      <a:lnTo>
                        <a:pt x="34" y="233"/>
                      </a:lnTo>
                      <a:lnTo>
                        <a:pt x="33" y="233"/>
                      </a:lnTo>
                      <a:lnTo>
                        <a:pt x="33" y="234"/>
                      </a:lnTo>
                      <a:lnTo>
                        <a:pt x="33" y="235"/>
                      </a:lnTo>
                      <a:lnTo>
                        <a:pt x="33" y="236"/>
                      </a:lnTo>
                      <a:lnTo>
                        <a:pt x="34" y="236"/>
                      </a:lnTo>
                      <a:lnTo>
                        <a:pt x="34" y="237"/>
                      </a:lnTo>
                      <a:lnTo>
                        <a:pt x="33" y="237"/>
                      </a:lnTo>
                      <a:lnTo>
                        <a:pt x="33" y="238"/>
                      </a:lnTo>
                      <a:lnTo>
                        <a:pt x="32" y="238"/>
                      </a:lnTo>
                      <a:lnTo>
                        <a:pt x="31" y="239"/>
                      </a:lnTo>
                      <a:lnTo>
                        <a:pt x="31" y="240"/>
                      </a:lnTo>
                      <a:lnTo>
                        <a:pt x="30" y="240"/>
                      </a:lnTo>
                      <a:lnTo>
                        <a:pt x="30" y="241"/>
                      </a:lnTo>
                      <a:lnTo>
                        <a:pt x="29" y="241"/>
                      </a:lnTo>
                      <a:lnTo>
                        <a:pt x="28" y="241"/>
                      </a:lnTo>
                      <a:lnTo>
                        <a:pt x="27" y="241"/>
                      </a:lnTo>
                      <a:lnTo>
                        <a:pt x="27" y="240"/>
                      </a:lnTo>
                      <a:lnTo>
                        <a:pt x="27" y="239"/>
                      </a:lnTo>
                      <a:lnTo>
                        <a:pt x="26" y="239"/>
                      </a:lnTo>
                      <a:lnTo>
                        <a:pt x="26" y="240"/>
                      </a:lnTo>
                      <a:lnTo>
                        <a:pt x="25" y="241"/>
                      </a:lnTo>
                      <a:lnTo>
                        <a:pt x="24" y="240"/>
                      </a:lnTo>
                      <a:lnTo>
                        <a:pt x="24" y="239"/>
                      </a:lnTo>
                      <a:lnTo>
                        <a:pt x="23" y="238"/>
                      </a:lnTo>
                      <a:lnTo>
                        <a:pt x="23" y="239"/>
                      </a:lnTo>
                      <a:lnTo>
                        <a:pt x="22" y="239"/>
                      </a:lnTo>
                      <a:lnTo>
                        <a:pt x="21" y="240"/>
                      </a:lnTo>
                      <a:lnTo>
                        <a:pt x="20" y="240"/>
                      </a:lnTo>
                      <a:lnTo>
                        <a:pt x="20" y="239"/>
                      </a:lnTo>
                      <a:lnTo>
                        <a:pt x="19" y="239"/>
                      </a:lnTo>
                      <a:lnTo>
                        <a:pt x="18" y="240"/>
                      </a:lnTo>
                      <a:lnTo>
                        <a:pt x="18" y="241"/>
                      </a:lnTo>
                      <a:lnTo>
                        <a:pt x="18" y="242"/>
                      </a:lnTo>
                      <a:lnTo>
                        <a:pt x="17" y="242"/>
                      </a:lnTo>
                      <a:lnTo>
                        <a:pt x="17" y="241"/>
                      </a:lnTo>
                      <a:lnTo>
                        <a:pt x="16" y="241"/>
                      </a:lnTo>
                      <a:lnTo>
                        <a:pt x="16" y="242"/>
                      </a:lnTo>
                      <a:lnTo>
                        <a:pt x="16" y="240"/>
                      </a:lnTo>
                      <a:lnTo>
                        <a:pt x="15" y="239"/>
                      </a:lnTo>
                      <a:lnTo>
                        <a:pt x="14" y="239"/>
                      </a:lnTo>
                      <a:lnTo>
                        <a:pt x="13" y="239"/>
                      </a:lnTo>
                      <a:lnTo>
                        <a:pt x="12" y="238"/>
                      </a:lnTo>
                      <a:lnTo>
                        <a:pt x="12" y="239"/>
                      </a:lnTo>
                      <a:lnTo>
                        <a:pt x="11" y="239"/>
                      </a:lnTo>
                      <a:lnTo>
                        <a:pt x="10" y="240"/>
                      </a:lnTo>
                      <a:lnTo>
                        <a:pt x="9" y="240"/>
                      </a:lnTo>
                      <a:lnTo>
                        <a:pt x="8" y="240"/>
                      </a:lnTo>
                      <a:lnTo>
                        <a:pt x="7" y="239"/>
                      </a:lnTo>
                      <a:lnTo>
                        <a:pt x="6" y="238"/>
                      </a:lnTo>
                      <a:lnTo>
                        <a:pt x="6" y="237"/>
                      </a:lnTo>
                      <a:lnTo>
                        <a:pt x="6" y="236"/>
                      </a:lnTo>
                      <a:lnTo>
                        <a:pt x="6" y="235"/>
                      </a:lnTo>
                      <a:lnTo>
                        <a:pt x="6" y="234"/>
                      </a:lnTo>
                      <a:lnTo>
                        <a:pt x="3" y="232"/>
                      </a:lnTo>
                      <a:lnTo>
                        <a:pt x="1" y="232"/>
                      </a:lnTo>
                      <a:lnTo>
                        <a:pt x="1" y="233"/>
                      </a:lnTo>
                      <a:lnTo>
                        <a:pt x="0" y="232"/>
                      </a:lnTo>
                      <a:lnTo>
                        <a:pt x="1" y="232"/>
                      </a:lnTo>
                      <a:lnTo>
                        <a:pt x="1" y="231"/>
                      </a:lnTo>
                      <a:lnTo>
                        <a:pt x="2" y="231"/>
                      </a:lnTo>
                      <a:lnTo>
                        <a:pt x="3" y="232"/>
                      </a:lnTo>
                      <a:lnTo>
                        <a:pt x="4" y="232"/>
                      </a:lnTo>
                      <a:lnTo>
                        <a:pt x="5" y="231"/>
                      </a:lnTo>
                      <a:lnTo>
                        <a:pt x="6" y="231"/>
                      </a:lnTo>
                      <a:lnTo>
                        <a:pt x="7" y="230"/>
                      </a:lnTo>
                      <a:lnTo>
                        <a:pt x="8" y="230"/>
                      </a:lnTo>
                      <a:lnTo>
                        <a:pt x="11" y="228"/>
                      </a:lnTo>
                      <a:lnTo>
                        <a:pt x="11" y="227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4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7" y="220"/>
                      </a:lnTo>
                      <a:lnTo>
                        <a:pt x="19" y="219"/>
                      </a:lnTo>
                      <a:lnTo>
                        <a:pt x="20" y="219"/>
                      </a:lnTo>
                      <a:lnTo>
                        <a:pt x="21" y="218"/>
                      </a:lnTo>
                      <a:lnTo>
                        <a:pt x="22" y="217"/>
                      </a:lnTo>
                      <a:lnTo>
                        <a:pt x="22" y="216"/>
                      </a:lnTo>
                      <a:lnTo>
                        <a:pt x="22" y="215"/>
                      </a:lnTo>
                      <a:lnTo>
                        <a:pt x="23" y="213"/>
                      </a:lnTo>
                      <a:lnTo>
                        <a:pt x="23" y="212"/>
                      </a:lnTo>
                      <a:lnTo>
                        <a:pt x="23" y="211"/>
                      </a:lnTo>
                      <a:lnTo>
                        <a:pt x="22" y="210"/>
                      </a:lnTo>
                      <a:lnTo>
                        <a:pt x="22" y="209"/>
                      </a:lnTo>
                      <a:lnTo>
                        <a:pt x="23" y="208"/>
                      </a:lnTo>
                      <a:lnTo>
                        <a:pt x="25" y="205"/>
                      </a:lnTo>
                      <a:lnTo>
                        <a:pt x="26" y="204"/>
                      </a:lnTo>
                      <a:lnTo>
                        <a:pt x="27" y="203"/>
                      </a:lnTo>
                      <a:lnTo>
                        <a:pt x="28" y="202"/>
                      </a:lnTo>
                      <a:lnTo>
                        <a:pt x="29" y="201"/>
                      </a:lnTo>
                      <a:lnTo>
                        <a:pt x="30" y="201"/>
                      </a:lnTo>
                      <a:lnTo>
                        <a:pt x="31" y="201"/>
                      </a:lnTo>
                      <a:lnTo>
                        <a:pt x="34" y="201"/>
                      </a:lnTo>
                      <a:lnTo>
                        <a:pt x="36" y="200"/>
                      </a:lnTo>
                      <a:lnTo>
                        <a:pt x="38" y="199"/>
                      </a:lnTo>
                      <a:lnTo>
                        <a:pt x="42" y="195"/>
                      </a:lnTo>
                      <a:lnTo>
                        <a:pt x="43" y="195"/>
                      </a:lnTo>
                      <a:lnTo>
                        <a:pt x="43" y="194"/>
                      </a:lnTo>
                      <a:lnTo>
                        <a:pt x="44" y="194"/>
                      </a:lnTo>
                      <a:lnTo>
                        <a:pt x="44" y="192"/>
                      </a:lnTo>
                      <a:lnTo>
                        <a:pt x="45" y="192"/>
                      </a:lnTo>
                      <a:lnTo>
                        <a:pt x="46" y="191"/>
                      </a:lnTo>
                      <a:lnTo>
                        <a:pt x="47" y="191"/>
                      </a:lnTo>
                      <a:lnTo>
                        <a:pt x="48" y="190"/>
                      </a:lnTo>
                      <a:lnTo>
                        <a:pt x="48" y="189"/>
                      </a:lnTo>
                      <a:lnTo>
                        <a:pt x="47" y="189"/>
                      </a:lnTo>
                      <a:lnTo>
                        <a:pt x="47" y="188"/>
                      </a:lnTo>
                      <a:lnTo>
                        <a:pt x="48" y="187"/>
                      </a:lnTo>
                      <a:lnTo>
                        <a:pt x="48" y="186"/>
                      </a:lnTo>
                      <a:lnTo>
                        <a:pt x="49" y="186"/>
                      </a:lnTo>
                      <a:lnTo>
                        <a:pt x="50" y="185"/>
                      </a:lnTo>
                      <a:lnTo>
                        <a:pt x="51" y="184"/>
                      </a:lnTo>
                      <a:lnTo>
                        <a:pt x="52" y="183"/>
                      </a:lnTo>
                      <a:lnTo>
                        <a:pt x="52" y="182"/>
                      </a:lnTo>
                      <a:lnTo>
                        <a:pt x="53" y="182"/>
                      </a:lnTo>
                      <a:lnTo>
                        <a:pt x="54" y="181"/>
                      </a:lnTo>
                      <a:lnTo>
                        <a:pt x="55" y="180"/>
                      </a:lnTo>
                      <a:lnTo>
                        <a:pt x="56" y="180"/>
                      </a:lnTo>
                      <a:lnTo>
                        <a:pt x="58" y="179"/>
                      </a:lnTo>
                      <a:lnTo>
                        <a:pt x="58" y="178"/>
                      </a:lnTo>
                      <a:lnTo>
                        <a:pt x="59" y="177"/>
                      </a:lnTo>
                      <a:lnTo>
                        <a:pt x="59" y="176"/>
                      </a:lnTo>
                      <a:lnTo>
                        <a:pt x="60" y="176"/>
                      </a:lnTo>
                      <a:lnTo>
                        <a:pt x="61" y="175"/>
                      </a:lnTo>
                      <a:lnTo>
                        <a:pt x="61" y="174"/>
                      </a:lnTo>
                      <a:lnTo>
                        <a:pt x="61" y="173"/>
                      </a:lnTo>
                      <a:lnTo>
                        <a:pt x="61" y="172"/>
                      </a:lnTo>
                      <a:lnTo>
                        <a:pt x="61" y="171"/>
                      </a:lnTo>
                      <a:lnTo>
                        <a:pt x="62" y="170"/>
                      </a:lnTo>
                      <a:lnTo>
                        <a:pt x="63" y="170"/>
                      </a:lnTo>
                      <a:lnTo>
                        <a:pt x="66" y="170"/>
                      </a:lnTo>
                      <a:lnTo>
                        <a:pt x="66" y="169"/>
                      </a:lnTo>
                      <a:lnTo>
                        <a:pt x="67" y="168"/>
                      </a:lnTo>
                      <a:lnTo>
                        <a:pt x="68" y="167"/>
                      </a:lnTo>
                      <a:lnTo>
                        <a:pt x="68" y="165"/>
                      </a:lnTo>
                      <a:lnTo>
                        <a:pt x="69" y="165"/>
                      </a:lnTo>
                      <a:lnTo>
                        <a:pt x="70" y="163"/>
                      </a:lnTo>
                      <a:lnTo>
                        <a:pt x="70" y="161"/>
                      </a:lnTo>
                      <a:lnTo>
                        <a:pt x="70" y="160"/>
                      </a:lnTo>
                      <a:lnTo>
                        <a:pt x="70" y="159"/>
                      </a:lnTo>
                      <a:lnTo>
                        <a:pt x="70" y="158"/>
                      </a:lnTo>
                      <a:lnTo>
                        <a:pt x="71" y="156"/>
                      </a:lnTo>
                      <a:lnTo>
                        <a:pt x="72" y="155"/>
                      </a:lnTo>
                      <a:lnTo>
                        <a:pt x="73" y="153"/>
                      </a:lnTo>
                      <a:lnTo>
                        <a:pt x="74" y="152"/>
                      </a:lnTo>
                      <a:lnTo>
                        <a:pt x="74" y="151"/>
                      </a:lnTo>
                      <a:lnTo>
                        <a:pt x="75" y="151"/>
                      </a:lnTo>
                      <a:lnTo>
                        <a:pt x="75" y="150"/>
                      </a:lnTo>
                      <a:lnTo>
                        <a:pt x="76" y="150"/>
                      </a:lnTo>
                      <a:lnTo>
                        <a:pt x="77" y="150"/>
                      </a:lnTo>
                      <a:lnTo>
                        <a:pt x="78" y="150"/>
                      </a:lnTo>
                      <a:lnTo>
                        <a:pt x="80" y="149"/>
                      </a:lnTo>
                      <a:lnTo>
                        <a:pt x="80" y="148"/>
                      </a:lnTo>
                      <a:lnTo>
                        <a:pt x="85" y="148"/>
                      </a:lnTo>
                      <a:lnTo>
                        <a:pt x="86" y="148"/>
                      </a:lnTo>
                      <a:lnTo>
                        <a:pt x="86" y="147"/>
                      </a:lnTo>
                      <a:lnTo>
                        <a:pt x="87" y="147"/>
                      </a:lnTo>
                      <a:lnTo>
                        <a:pt x="87" y="146"/>
                      </a:lnTo>
                      <a:lnTo>
                        <a:pt x="87" y="145"/>
                      </a:lnTo>
                      <a:lnTo>
                        <a:pt x="88" y="143"/>
                      </a:lnTo>
                      <a:lnTo>
                        <a:pt x="87" y="142"/>
                      </a:lnTo>
                      <a:lnTo>
                        <a:pt x="87" y="141"/>
                      </a:lnTo>
                      <a:lnTo>
                        <a:pt x="87" y="140"/>
                      </a:lnTo>
                      <a:lnTo>
                        <a:pt x="88" y="139"/>
                      </a:lnTo>
                      <a:lnTo>
                        <a:pt x="89" y="138"/>
                      </a:lnTo>
                      <a:lnTo>
                        <a:pt x="90" y="137"/>
                      </a:lnTo>
                      <a:lnTo>
                        <a:pt x="91" y="137"/>
                      </a:lnTo>
                      <a:lnTo>
                        <a:pt x="92" y="137"/>
                      </a:lnTo>
                      <a:lnTo>
                        <a:pt x="93" y="136"/>
                      </a:lnTo>
                      <a:lnTo>
                        <a:pt x="93" y="135"/>
                      </a:lnTo>
                      <a:lnTo>
                        <a:pt x="94" y="135"/>
                      </a:lnTo>
                      <a:lnTo>
                        <a:pt x="95" y="134"/>
                      </a:lnTo>
                      <a:lnTo>
                        <a:pt x="95" y="133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5" y="129"/>
                      </a:lnTo>
                      <a:lnTo>
                        <a:pt x="95" y="128"/>
                      </a:lnTo>
                      <a:lnTo>
                        <a:pt x="95" y="127"/>
                      </a:lnTo>
                      <a:lnTo>
                        <a:pt x="96" y="126"/>
                      </a:lnTo>
                      <a:lnTo>
                        <a:pt x="96" y="125"/>
                      </a:lnTo>
                      <a:lnTo>
                        <a:pt x="98" y="124"/>
                      </a:lnTo>
                      <a:lnTo>
                        <a:pt x="99" y="124"/>
                      </a:lnTo>
                      <a:lnTo>
                        <a:pt x="100" y="124"/>
                      </a:lnTo>
                      <a:lnTo>
                        <a:pt x="102" y="124"/>
                      </a:lnTo>
                      <a:lnTo>
                        <a:pt x="103" y="124"/>
                      </a:lnTo>
                      <a:lnTo>
                        <a:pt x="104" y="123"/>
                      </a:lnTo>
                      <a:lnTo>
                        <a:pt x="105" y="122"/>
                      </a:lnTo>
                      <a:lnTo>
                        <a:pt x="105" y="121"/>
                      </a:lnTo>
                      <a:lnTo>
                        <a:pt x="106" y="120"/>
                      </a:lnTo>
                      <a:lnTo>
                        <a:pt x="106" y="119"/>
                      </a:lnTo>
                      <a:lnTo>
                        <a:pt x="107" y="119"/>
                      </a:lnTo>
                      <a:lnTo>
                        <a:pt x="108" y="118"/>
                      </a:lnTo>
                      <a:lnTo>
                        <a:pt x="108" y="117"/>
                      </a:lnTo>
                      <a:lnTo>
                        <a:pt x="109" y="117"/>
                      </a:lnTo>
                      <a:lnTo>
                        <a:pt x="111" y="115"/>
                      </a:lnTo>
                      <a:lnTo>
                        <a:pt x="112" y="114"/>
                      </a:lnTo>
                      <a:lnTo>
                        <a:pt x="112" y="113"/>
                      </a:lnTo>
                      <a:lnTo>
                        <a:pt x="113" y="113"/>
                      </a:lnTo>
                      <a:lnTo>
                        <a:pt x="115" y="112"/>
                      </a:lnTo>
                      <a:lnTo>
                        <a:pt x="116" y="111"/>
                      </a:lnTo>
                      <a:lnTo>
                        <a:pt x="116" y="110"/>
                      </a:lnTo>
                      <a:lnTo>
                        <a:pt x="116" y="109"/>
                      </a:lnTo>
                      <a:lnTo>
                        <a:pt x="115" y="108"/>
                      </a:lnTo>
                      <a:lnTo>
                        <a:pt x="115" y="106"/>
                      </a:lnTo>
                      <a:lnTo>
                        <a:pt x="115" y="105"/>
                      </a:lnTo>
                      <a:lnTo>
                        <a:pt x="115" y="104"/>
                      </a:lnTo>
                      <a:lnTo>
                        <a:pt x="116" y="103"/>
                      </a:lnTo>
                      <a:lnTo>
                        <a:pt x="117" y="103"/>
                      </a:lnTo>
                      <a:lnTo>
                        <a:pt x="118" y="103"/>
                      </a:lnTo>
                      <a:lnTo>
                        <a:pt x="120" y="103"/>
                      </a:lnTo>
                      <a:lnTo>
                        <a:pt x="121" y="103"/>
                      </a:lnTo>
                      <a:lnTo>
                        <a:pt x="122" y="102"/>
                      </a:lnTo>
                      <a:lnTo>
                        <a:pt x="123" y="102"/>
                      </a:lnTo>
                      <a:lnTo>
                        <a:pt x="124" y="102"/>
                      </a:lnTo>
                      <a:lnTo>
                        <a:pt x="125" y="102"/>
                      </a:lnTo>
                      <a:lnTo>
                        <a:pt x="125" y="101"/>
                      </a:lnTo>
                      <a:lnTo>
                        <a:pt x="125" y="100"/>
                      </a:lnTo>
                      <a:lnTo>
                        <a:pt x="124" y="98"/>
                      </a:lnTo>
                      <a:lnTo>
                        <a:pt x="124" y="97"/>
                      </a:lnTo>
                      <a:lnTo>
                        <a:pt x="123" y="97"/>
                      </a:lnTo>
                      <a:lnTo>
                        <a:pt x="124" y="95"/>
                      </a:lnTo>
                      <a:lnTo>
                        <a:pt x="124" y="94"/>
                      </a:lnTo>
                      <a:lnTo>
                        <a:pt x="125" y="93"/>
                      </a:lnTo>
                      <a:lnTo>
                        <a:pt x="126" y="92"/>
                      </a:lnTo>
                      <a:lnTo>
                        <a:pt x="127" y="92"/>
                      </a:lnTo>
                      <a:lnTo>
                        <a:pt x="128" y="93"/>
                      </a:lnTo>
                      <a:lnTo>
                        <a:pt x="129" y="93"/>
                      </a:lnTo>
                      <a:lnTo>
                        <a:pt x="130" y="93"/>
                      </a:lnTo>
                      <a:lnTo>
                        <a:pt x="133" y="93"/>
                      </a:lnTo>
                      <a:lnTo>
                        <a:pt x="134" y="93"/>
                      </a:lnTo>
                      <a:lnTo>
                        <a:pt x="134" y="94"/>
                      </a:lnTo>
                      <a:lnTo>
                        <a:pt x="135" y="94"/>
                      </a:lnTo>
                      <a:lnTo>
                        <a:pt x="135" y="95"/>
                      </a:lnTo>
                      <a:lnTo>
                        <a:pt x="136" y="95"/>
                      </a:lnTo>
                      <a:lnTo>
                        <a:pt x="136" y="97"/>
                      </a:lnTo>
                      <a:lnTo>
                        <a:pt x="136" y="98"/>
                      </a:lnTo>
                      <a:lnTo>
                        <a:pt x="137" y="98"/>
                      </a:lnTo>
                      <a:lnTo>
                        <a:pt x="138" y="98"/>
                      </a:lnTo>
                      <a:lnTo>
                        <a:pt x="138" y="97"/>
                      </a:lnTo>
                      <a:lnTo>
                        <a:pt x="138" y="96"/>
                      </a:lnTo>
                      <a:lnTo>
                        <a:pt x="138" y="95"/>
                      </a:lnTo>
                      <a:lnTo>
                        <a:pt x="139" y="93"/>
                      </a:lnTo>
                      <a:lnTo>
                        <a:pt x="140" y="92"/>
                      </a:lnTo>
                      <a:lnTo>
                        <a:pt x="140" y="91"/>
                      </a:lnTo>
                      <a:lnTo>
                        <a:pt x="140" y="90"/>
                      </a:lnTo>
                      <a:lnTo>
                        <a:pt x="139" y="90"/>
                      </a:lnTo>
                      <a:lnTo>
                        <a:pt x="138" y="89"/>
                      </a:lnTo>
                      <a:lnTo>
                        <a:pt x="137" y="88"/>
                      </a:lnTo>
                      <a:lnTo>
                        <a:pt x="136" y="87"/>
                      </a:lnTo>
                      <a:lnTo>
                        <a:pt x="135" y="87"/>
                      </a:lnTo>
                      <a:lnTo>
                        <a:pt x="134" y="87"/>
                      </a:lnTo>
                      <a:lnTo>
                        <a:pt x="133" y="86"/>
                      </a:lnTo>
                      <a:lnTo>
                        <a:pt x="132" y="85"/>
                      </a:lnTo>
                      <a:lnTo>
                        <a:pt x="132" y="84"/>
                      </a:lnTo>
                      <a:lnTo>
                        <a:pt x="133" y="84"/>
                      </a:lnTo>
                      <a:lnTo>
                        <a:pt x="135" y="83"/>
                      </a:lnTo>
                      <a:lnTo>
                        <a:pt x="136" y="83"/>
                      </a:lnTo>
                      <a:lnTo>
                        <a:pt x="137" y="83"/>
                      </a:lnTo>
                      <a:lnTo>
                        <a:pt x="138" y="82"/>
                      </a:lnTo>
                      <a:lnTo>
                        <a:pt x="139" y="82"/>
                      </a:lnTo>
                      <a:lnTo>
                        <a:pt x="139" y="81"/>
                      </a:lnTo>
                      <a:lnTo>
                        <a:pt x="140" y="80"/>
                      </a:lnTo>
                      <a:lnTo>
                        <a:pt x="141" y="79"/>
                      </a:lnTo>
                      <a:lnTo>
                        <a:pt x="142" y="79"/>
                      </a:lnTo>
                      <a:lnTo>
                        <a:pt x="143" y="79"/>
                      </a:lnTo>
                      <a:lnTo>
                        <a:pt x="143" y="78"/>
                      </a:lnTo>
                      <a:lnTo>
                        <a:pt x="143" y="77"/>
                      </a:lnTo>
                      <a:lnTo>
                        <a:pt x="144" y="77"/>
                      </a:lnTo>
                      <a:lnTo>
                        <a:pt x="144" y="76"/>
                      </a:lnTo>
                      <a:lnTo>
                        <a:pt x="144" y="75"/>
                      </a:lnTo>
                      <a:lnTo>
                        <a:pt x="145" y="74"/>
                      </a:lnTo>
                      <a:lnTo>
                        <a:pt x="146" y="74"/>
                      </a:lnTo>
                      <a:lnTo>
                        <a:pt x="146" y="75"/>
                      </a:lnTo>
                      <a:lnTo>
                        <a:pt x="146" y="76"/>
                      </a:lnTo>
                      <a:lnTo>
                        <a:pt x="147" y="77"/>
                      </a:lnTo>
                      <a:lnTo>
                        <a:pt x="148" y="78"/>
                      </a:lnTo>
                      <a:lnTo>
                        <a:pt x="149" y="77"/>
                      </a:lnTo>
                      <a:lnTo>
                        <a:pt x="149" y="75"/>
                      </a:lnTo>
                      <a:lnTo>
                        <a:pt x="150" y="74"/>
                      </a:lnTo>
                      <a:lnTo>
                        <a:pt x="151" y="74"/>
                      </a:lnTo>
                      <a:lnTo>
                        <a:pt x="152" y="73"/>
                      </a:lnTo>
                      <a:lnTo>
                        <a:pt x="152" y="72"/>
                      </a:lnTo>
                      <a:lnTo>
                        <a:pt x="153" y="71"/>
                      </a:lnTo>
                      <a:lnTo>
                        <a:pt x="154" y="72"/>
                      </a:lnTo>
                      <a:lnTo>
                        <a:pt x="155" y="73"/>
                      </a:lnTo>
                      <a:lnTo>
                        <a:pt x="156" y="73"/>
                      </a:lnTo>
                      <a:lnTo>
                        <a:pt x="157" y="72"/>
                      </a:lnTo>
                      <a:lnTo>
                        <a:pt x="157" y="71"/>
                      </a:lnTo>
                      <a:lnTo>
                        <a:pt x="158" y="70"/>
                      </a:lnTo>
                      <a:lnTo>
                        <a:pt x="159" y="69"/>
                      </a:lnTo>
                      <a:lnTo>
                        <a:pt x="161" y="69"/>
                      </a:lnTo>
                      <a:lnTo>
                        <a:pt x="161" y="68"/>
                      </a:lnTo>
                      <a:lnTo>
                        <a:pt x="162" y="67"/>
                      </a:lnTo>
                      <a:lnTo>
                        <a:pt x="161" y="66"/>
                      </a:lnTo>
                      <a:lnTo>
                        <a:pt x="161" y="65"/>
                      </a:lnTo>
                      <a:lnTo>
                        <a:pt x="160" y="65"/>
                      </a:lnTo>
                      <a:lnTo>
                        <a:pt x="160" y="64"/>
                      </a:lnTo>
                      <a:lnTo>
                        <a:pt x="161" y="64"/>
                      </a:lnTo>
                      <a:lnTo>
                        <a:pt x="163" y="63"/>
                      </a:lnTo>
                      <a:lnTo>
                        <a:pt x="164" y="63"/>
                      </a:lnTo>
                      <a:lnTo>
                        <a:pt x="164" y="62"/>
                      </a:lnTo>
                      <a:lnTo>
                        <a:pt x="164" y="61"/>
                      </a:lnTo>
                      <a:lnTo>
                        <a:pt x="165" y="60"/>
                      </a:lnTo>
                      <a:lnTo>
                        <a:pt x="166" y="60"/>
                      </a:lnTo>
                      <a:lnTo>
                        <a:pt x="167" y="60"/>
                      </a:lnTo>
                      <a:lnTo>
                        <a:pt x="168" y="61"/>
                      </a:lnTo>
                      <a:lnTo>
                        <a:pt x="169" y="60"/>
                      </a:lnTo>
                      <a:lnTo>
                        <a:pt x="170" y="59"/>
                      </a:lnTo>
                      <a:lnTo>
                        <a:pt x="170" y="58"/>
                      </a:lnTo>
                      <a:lnTo>
                        <a:pt x="171" y="57"/>
                      </a:lnTo>
                      <a:lnTo>
                        <a:pt x="172" y="57"/>
                      </a:lnTo>
                      <a:lnTo>
                        <a:pt x="172" y="56"/>
                      </a:lnTo>
                      <a:lnTo>
                        <a:pt x="173" y="56"/>
                      </a:lnTo>
                      <a:lnTo>
                        <a:pt x="173" y="55"/>
                      </a:lnTo>
                      <a:lnTo>
                        <a:pt x="174" y="55"/>
                      </a:lnTo>
                      <a:lnTo>
                        <a:pt x="175" y="55"/>
                      </a:lnTo>
                      <a:lnTo>
                        <a:pt x="176" y="55"/>
                      </a:lnTo>
                      <a:lnTo>
                        <a:pt x="176" y="56"/>
                      </a:lnTo>
                      <a:lnTo>
                        <a:pt x="177" y="56"/>
                      </a:lnTo>
                      <a:lnTo>
                        <a:pt x="177" y="57"/>
                      </a:lnTo>
                      <a:lnTo>
                        <a:pt x="178" y="58"/>
                      </a:lnTo>
                      <a:lnTo>
                        <a:pt x="179" y="58"/>
                      </a:lnTo>
                      <a:lnTo>
                        <a:pt x="179" y="57"/>
                      </a:lnTo>
                      <a:lnTo>
                        <a:pt x="179" y="56"/>
                      </a:lnTo>
                      <a:lnTo>
                        <a:pt x="179" y="55"/>
                      </a:lnTo>
                      <a:lnTo>
                        <a:pt x="180" y="54"/>
                      </a:lnTo>
                      <a:lnTo>
                        <a:pt x="182" y="54"/>
                      </a:lnTo>
                      <a:lnTo>
                        <a:pt x="183" y="54"/>
                      </a:lnTo>
                      <a:lnTo>
                        <a:pt x="184" y="55"/>
                      </a:lnTo>
                      <a:lnTo>
                        <a:pt x="185" y="55"/>
                      </a:lnTo>
                      <a:lnTo>
                        <a:pt x="186" y="55"/>
                      </a:lnTo>
                      <a:lnTo>
                        <a:pt x="186" y="54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2"/>
                      </a:lnTo>
                      <a:lnTo>
                        <a:pt x="183" y="51"/>
                      </a:lnTo>
                      <a:lnTo>
                        <a:pt x="182" y="50"/>
                      </a:lnTo>
                      <a:lnTo>
                        <a:pt x="182" y="49"/>
                      </a:lnTo>
                      <a:lnTo>
                        <a:pt x="183" y="48"/>
                      </a:lnTo>
                      <a:lnTo>
                        <a:pt x="184" y="48"/>
                      </a:lnTo>
                      <a:lnTo>
                        <a:pt x="185" y="49"/>
                      </a:lnTo>
                      <a:lnTo>
                        <a:pt x="186" y="50"/>
                      </a:lnTo>
                      <a:lnTo>
                        <a:pt x="186" y="51"/>
                      </a:lnTo>
                      <a:lnTo>
                        <a:pt x="187" y="51"/>
                      </a:lnTo>
                      <a:lnTo>
                        <a:pt x="188" y="50"/>
                      </a:lnTo>
                      <a:lnTo>
                        <a:pt x="188" y="49"/>
                      </a:lnTo>
                      <a:lnTo>
                        <a:pt x="189" y="48"/>
                      </a:lnTo>
                      <a:lnTo>
                        <a:pt x="190" y="49"/>
                      </a:lnTo>
                      <a:lnTo>
                        <a:pt x="191" y="49"/>
                      </a:lnTo>
                      <a:lnTo>
                        <a:pt x="192" y="49"/>
                      </a:lnTo>
                      <a:lnTo>
                        <a:pt x="192" y="48"/>
                      </a:lnTo>
                      <a:lnTo>
                        <a:pt x="193" y="48"/>
                      </a:lnTo>
                      <a:lnTo>
                        <a:pt x="193" y="47"/>
                      </a:lnTo>
                      <a:lnTo>
                        <a:pt x="195" y="46"/>
                      </a:lnTo>
                      <a:lnTo>
                        <a:pt x="195" y="45"/>
                      </a:lnTo>
                      <a:lnTo>
                        <a:pt x="195" y="43"/>
                      </a:lnTo>
                      <a:lnTo>
                        <a:pt x="195" y="42"/>
                      </a:lnTo>
                      <a:lnTo>
                        <a:pt x="195" y="40"/>
                      </a:lnTo>
                      <a:lnTo>
                        <a:pt x="195" y="39"/>
                      </a:lnTo>
                      <a:lnTo>
                        <a:pt x="195" y="38"/>
                      </a:lnTo>
                      <a:lnTo>
                        <a:pt x="196" y="38"/>
                      </a:lnTo>
                      <a:lnTo>
                        <a:pt x="197" y="37"/>
                      </a:lnTo>
                      <a:lnTo>
                        <a:pt x="198" y="38"/>
                      </a:lnTo>
                      <a:lnTo>
                        <a:pt x="199" y="37"/>
                      </a:lnTo>
                      <a:lnTo>
                        <a:pt x="199" y="36"/>
                      </a:lnTo>
                      <a:lnTo>
                        <a:pt x="200" y="36"/>
                      </a:lnTo>
                      <a:lnTo>
                        <a:pt x="200" y="35"/>
                      </a:lnTo>
                      <a:lnTo>
                        <a:pt x="200" y="32"/>
                      </a:lnTo>
                      <a:lnTo>
                        <a:pt x="201" y="31"/>
                      </a:lnTo>
                      <a:lnTo>
                        <a:pt x="202" y="30"/>
                      </a:lnTo>
                      <a:lnTo>
                        <a:pt x="203" y="30"/>
                      </a:lnTo>
                      <a:lnTo>
                        <a:pt x="203" y="31"/>
                      </a:lnTo>
                      <a:lnTo>
                        <a:pt x="203" y="32"/>
                      </a:lnTo>
                      <a:lnTo>
                        <a:pt x="203" y="33"/>
                      </a:lnTo>
                      <a:lnTo>
                        <a:pt x="204" y="34"/>
                      </a:lnTo>
                      <a:lnTo>
                        <a:pt x="205" y="35"/>
                      </a:lnTo>
                      <a:lnTo>
                        <a:pt x="205" y="34"/>
                      </a:lnTo>
                      <a:lnTo>
                        <a:pt x="206" y="34"/>
                      </a:lnTo>
                      <a:lnTo>
                        <a:pt x="206" y="33"/>
                      </a:lnTo>
                      <a:lnTo>
                        <a:pt x="207" y="33"/>
                      </a:lnTo>
                      <a:lnTo>
                        <a:pt x="208" y="33"/>
                      </a:lnTo>
                      <a:lnTo>
                        <a:pt x="209" y="33"/>
                      </a:lnTo>
                      <a:lnTo>
                        <a:pt x="210" y="33"/>
                      </a:lnTo>
                      <a:lnTo>
                        <a:pt x="210" y="34"/>
                      </a:lnTo>
                      <a:lnTo>
                        <a:pt x="211" y="34"/>
                      </a:lnTo>
                      <a:lnTo>
                        <a:pt x="211" y="33"/>
                      </a:lnTo>
                      <a:lnTo>
                        <a:pt x="211" y="32"/>
                      </a:lnTo>
                      <a:lnTo>
                        <a:pt x="211" y="30"/>
                      </a:lnTo>
                      <a:lnTo>
                        <a:pt x="211" y="29"/>
                      </a:lnTo>
                      <a:lnTo>
                        <a:pt x="211" y="28"/>
                      </a:lnTo>
                      <a:lnTo>
                        <a:pt x="212" y="28"/>
                      </a:lnTo>
                      <a:lnTo>
                        <a:pt x="212" y="29"/>
                      </a:lnTo>
                      <a:lnTo>
                        <a:pt x="213" y="29"/>
                      </a:lnTo>
                      <a:lnTo>
                        <a:pt x="213" y="31"/>
                      </a:lnTo>
                      <a:lnTo>
                        <a:pt x="214" y="32"/>
                      </a:lnTo>
                      <a:lnTo>
                        <a:pt x="215" y="31"/>
                      </a:lnTo>
                      <a:lnTo>
                        <a:pt x="216" y="29"/>
                      </a:lnTo>
                      <a:lnTo>
                        <a:pt x="216" y="28"/>
                      </a:lnTo>
                      <a:lnTo>
                        <a:pt x="217" y="28"/>
                      </a:lnTo>
                      <a:lnTo>
                        <a:pt x="217" y="27"/>
                      </a:lnTo>
                      <a:lnTo>
                        <a:pt x="217" y="26"/>
                      </a:lnTo>
                      <a:lnTo>
                        <a:pt x="217" y="25"/>
                      </a:lnTo>
                      <a:lnTo>
                        <a:pt x="218" y="25"/>
                      </a:lnTo>
                      <a:lnTo>
                        <a:pt x="219" y="25"/>
                      </a:lnTo>
                      <a:lnTo>
                        <a:pt x="219" y="26"/>
                      </a:lnTo>
                      <a:lnTo>
                        <a:pt x="220" y="27"/>
                      </a:lnTo>
                      <a:lnTo>
                        <a:pt x="221" y="29"/>
                      </a:lnTo>
                      <a:lnTo>
                        <a:pt x="222" y="29"/>
                      </a:lnTo>
                      <a:lnTo>
                        <a:pt x="222" y="28"/>
                      </a:lnTo>
                      <a:lnTo>
                        <a:pt x="223" y="28"/>
                      </a:lnTo>
                      <a:lnTo>
                        <a:pt x="223" y="27"/>
                      </a:lnTo>
                      <a:lnTo>
                        <a:pt x="224" y="27"/>
                      </a:lnTo>
                      <a:lnTo>
                        <a:pt x="225" y="27"/>
                      </a:lnTo>
                      <a:lnTo>
                        <a:pt x="226" y="27"/>
                      </a:lnTo>
                      <a:lnTo>
                        <a:pt x="227" y="27"/>
                      </a:lnTo>
                      <a:lnTo>
                        <a:pt x="228" y="26"/>
                      </a:lnTo>
                      <a:lnTo>
                        <a:pt x="227" y="25"/>
                      </a:lnTo>
                      <a:lnTo>
                        <a:pt x="226" y="24"/>
                      </a:lnTo>
                      <a:lnTo>
                        <a:pt x="226" y="23"/>
                      </a:lnTo>
                      <a:lnTo>
                        <a:pt x="227" y="23"/>
                      </a:lnTo>
                      <a:lnTo>
                        <a:pt x="228" y="23"/>
                      </a:lnTo>
                      <a:lnTo>
                        <a:pt x="229" y="23"/>
                      </a:lnTo>
                      <a:lnTo>
                        <a:pt x="230" y="22"/>
                      </a:lnTo>
                      <a:lnTo>
                        <a:pt x="230" y="21"/>
                      </a:lnTo>
                      <a:lnTo>
                        <a:pt x="231" y="22"/>
                      </a:lnTo>
                      <a:lnTo>
                        <a:pt x="232" y="23"/>
                      </a:lnTo>
                      <a:lnTo>
                        <a:pt x="232" y="24"/>
                      </a:lnTo>
                      <a:lnTo>
                        <a:pt x="233" y="26"/>
                      </a:lnTo>
                      <a:lnTo>
                        <a:pt x="234" y="26"/>
                      </a:lnTo>
                      <a:lnTo>
                        <a:pt x="235" y="26"/>
                      </a:lnTo>
                      <a:lnTo>
                        <a:pt x="235" y="25"/>
                      </a:lnTo>
                      <a:lnTo>
                        <a:pt x="235" y="24"/>
                      </a:lnTo>
                      <a:lnTo>
                        <a:pt x="235" y="23"/>
                      </a:lnTo>
                      <a:lnTo>
                        <a:pt x="235" y="22"/>
                      </a:lnTo>
                      <a:lnTo>
                        <a:pt x="235" y="21"/>
                      </a:lnTo>
                      <a:lnTo>
                        <a:pt x="236" y="21"/>
                      </a:lnTo>
                      <a:lnTo>
                        <a:pt x="236" y="22"/>
                      </a:lnTo>
                      <a:lnTo>
                        <a:pt x="237" y="23"/>
                      </a:lnTo>
                      <a:lnTo>
                        <a:pt x="238" y="24"/>
                      </a:lnTo>
                      <a:lnTo>
                        <a:pt x="238" y="25"/>
                      </a:lnTo>
                      <a:lnTo>
                        <a:pt x="239" y="25"/>
                      </a:lnTo>
                      <a:lnTo>
                        <a:pt x="240" y="24"/>
                      </a:lnTo>
                      <a:lnTo>
                        <a:pt x="240" y="23"/>
                      </a:lnTo>
                      <a:lnTo>
                        <a:pt x="240" y="21"/>
                      </a:lnTo>
                      <a:lnTo>
                        <a:pt x="241" y="21"/>
                      </a:lnTo>
                      <a:lnTo>
                        <a:pt x="242" y="21"/>
                      </a:lnTo>
                      <a:lnTo>
                        <a:pt x="243" y="21"/>
                      </a:lnTo>
                      <a:lnTo>
                        <a:pt x="244" y="20"/>
                      </a:lnTo>
                      <a:lnTo>
                        <a:pt x="244" y="18"/>
                      </a:lnTo>
                      <a:lnTo>
                        <a:pt x="244" y="17"/>
                      </a:lnTo>
                      <a:lnTo>
                        <a:pt x="245" y="16"/>
                      </a:lnTo>
                      <a:lnTo>
                        <a:pt x="246" y="14"/>
                      </a:lnTo>
                      <a:lnTo>
                        <a:pt x="246" y="13"/>
                      </a:lnTo>
                      <a:lnTo>
                        <a:pt x="246" y="11"/>
                      </a:lnTo>
                      <a:lnTo>
                        <a:pt x="247" y="10"/>
                      </a:lnTo>
                      <a:lnTo>
                        <a:pt x="248" y="10"/>
                      </a:lnTo>
                      <a:lnTo>
                        <a:pt x="248" y="11"/>
                      </a:lnTo>
                      <a:lnTo>
                        <a:pt x="248" y="12"/>
                      </a:lnTo>
                      <a:lnTo>
                        <a:pt x="248" y="13"/>
                      </a:lnTo>
                      <a:lnTo>
                        <a:pt x="248" y="14"/>
                      </a:lnTo>
                      <a:lnTo>
                        <a:pt x="250" y="14"/>
                      </a:lnTo>
                      <a:lnTo>
                        <a:pt x="251" y="14"/>
                      </a:lnTo>
                      <a:lnTo>
                        <a:pt x="252" y="14"/>
                      </a:lnTo>
                      <a:lnTo>
                        <a:pt x="253" y="14"/>
                      </a:lnTo>
                      <a:lnTo>
                        <a:pt x="254" y="14"/>
                      </a:lnTo>
                      <a:lnTo>
                        <a:pt x="254" y="13"/>
                      </a:lnTo>
                      <a:lnTo>
                        <a:pt x="255" y="12"/>
                      </a:lnTo>
                      <a:lnTo>
                        <a:pt x="255" y="11"/>
                      </a:lnTo>
                      <a:lnTo>
                        <a:pt x="256" y="11"/>
                      </a:lnTo>
                      <a:lnTo>
                        <a:pt x="257" y="11"/>
                      </a:lnTo>
                      <a:lnTo>
                        <a:pt x="257" y="10"/>
                      </a:lnTo>
                      <a:lnTo>
                        <a:pt x="258" y="9"/>
                      </a:lnTo>
                      <a:lnTo>
                        <a:pt x="258" y="7"/>
                      </a:lnTo>
                      <a:lnTo>
                        <a:pt x="259" y="6"/>
                      </a:lnTo>
                      <a:lnTo>
                        <a:pt x="260" y="6"/>
                      </a:lnTo>
                      <a:lnTo>
                        <a:pt x="261" y="6"/>
                      </a:lnTo>
                      <a:lnTo>
                        <a:pt x="262" y="6"/>
                      </a:lnTo>
                      <a:lnTo>
                        <a:pt x="262" y="5"/>
                      </a:lnTo>
                      <a:lnTo>
                        <a:pt x="262" y="4"/>
                      </a:lnTo>
                      <a:lnTo>
                        <a:pt x="263" y="3"/>
                      </a:lnTo>
                      <a:lnTo>
                        <a:pt x="264" y="3"/>
                      </a:lnTo>
                      <a:lnTo>
                        <a:pt x="265" y="4"/>
                      </a:lnTo>
                      <a:lnTo>
                        <a:pt x="265" y="5"/>
                      </a:lnTo>
                      <a:lnTo>
                        <a:pt x="266" y="5"/>
                      </a:lnTo>
                      <a:lnTo>
                        <a:pt x="267" y="4"/>
                      </a:lnTo>
                      <a:lnTo>
                        <a:pt x="267" y="3"/>
                      </a:lnTo>
                      <a:lnTo>
                        <a:pt x="268" y="2"/>
                      </a:lnTo>
                      <a:lnTo>
                        <a:pt x="268" y="1"/>
                      </a:lnTo>
                      <a:lnTo>
                        <a:pt x="269" y="1"/>
                      </a:lnTo>
                      <a:lnTo>
                        <a:pt x="269" y="2"/>
                      </a:lnTo>
                      <a:lnTo>
                        <a:pt x="270" y="3"/>
                      </a:lnTo>
                      <a:lnTo>
                        <a:pt x="270" y="4"/>
                      </a:lnTo>
                      <a:lnTo>
                        <a:pt x="271" y="4"/>
                      </a:lnTo>
                      <a:lnTo>
                        <a:pt x="271" y="5"/>
                      </a:lnTo>
                      <a:lnTo>
                        <a:pt x="272" y="5"/>
                      </a:lnTo>
                      <a:lnTo>
                        <a:pt x="273" y="5"/>
                      </a:lnTo>
                      <a:lnTo>
                        <a:pt x="275" y="3"/>
                      </a:lnTo>
                      <a:lnTo>
                        <a:pt x="276" y="3"/>
                      </a:lnTo>
                      <a:lnTo>
                        <a:pt x="276" y="4"/>
                      </a:lnTo>
                      <a:lnTo>
                        <a:pt x="277" y="6"/>
                      </a:lnTo>
                      <a:lnTo>
                        <a:pt x="277" y="7"/>
                      </a:lnTo>
                      <a:lnTo>
                        <a:pt x="278" y="7"/>
                      </a:lnTo>
                      <a:lnTo>
                        <a:pt x="279" y="6"/>
                      </a:lnTo>
                      <a:lnTo>
                        <a:pt x="280" y="5"/>
                      </a:lnTo>
                      <a:lnTo>
                        <a:pt x="281" y="5"/>
                      </a:lnTo>
                      <a:lnTo>
                        <a:pt x="282" y="4"/>
                      </a:lnTo>
                      <a:lnTo>
                        <a:pt x="283" y="4"/>
                      </a:lnTo>
                      <a:lnTo>
                        <a:pt x="283" y="5"/>
                      </a:lnTo>
                      <a:lnTo>
                        <a:pt x="284" y="6"/>
                      </a:lnTo>
                      <a:lnTo>
                        <a:pt x="284" y="7"/>
                      </a:lnTo>
                      <a:lnTo>
                        <a:pt x="284" y="8"/>
                      </a:lnTo>
                      <a:lnTo>
                        <a:pt x="284" y="9"/>
                      </a:lnTo>
                      <a:lnTo>
                        <a:pt x="285" y="9"/>
                      </a:lnTo>
                      <a:lnTo>
                        <a:pt x="285" y="8"/>
                      </a:lnTo>
                      <a:lnTo>
                        <a:pt x="286" y="8"/>
                      </a:lnTo>
                      <a:lnTo>
                        <a:pt x="286" y="7"/>
                      </a:lnTo>
                      <a:lnTo>
                        <a:pt x="286" y="6"/>
                      </a:lnTo>
                      <a:lnTo>
                        <a:pt x="287" y="6"/>
                      </a:lnTo>
                      <a:lnTo>
                        <a:pt x="287" y="7"/>
                      </a:lnTo>
                      <a:lnTo>
                        <a:pt x="288" y="7"/>
                      </a:lnTo>
                      <a:lnTo>
                        <a:pt x="288" y="6"/>
                      </a:lnTo>
                      <a:lnTo>
                        <a:pt x="289" y="6"/>
                      </a:lnTo>
                      <a:lnTo>
                        <a:pt x="290" y="6"/>
                      </a:lnTo>
                      <a:lnTo>
                        <a:pt x="291" y="6"/>
                      </a:lnTo>
                      <a:lnTo>
                        <a:pt x="292" y="8"/>
                      </a:lnTo>
                      <a:lnTo>
                        <a:pt x="293" y="8"/>
                      </a:lnTo>
                      <a:lnTo>
                        <a:pt x="294" y="8"/>
                      </a:lnTo>
                      <a:lnTo>
                        <a:pt x="295" y="8"/>
                      </a:lnTo>
                      <a:lnTo>
                        <a:pt x="295" y="7"/>
                      </a:lnTo>
                      <a:lnTo>
                        <a:pt x="295" y="6"/>
                      </a:lnTo>
                      <a:lnTo>
                        <a:pt x="294" y="5"/>
                      </a:lnTo>
                      <a:lnTo>
                        <a:pt x="294" y="4"/>
                      </a:lnTo>
                      <a:lnTo>
                        <a:pt x="294" y="3"/>
                      </a:lnTo>
                      <a:lnTo>
                        <a:pt x="295" y="3"/>
                      </a:lnTo>
                      <a:lnTo>
                        <a:pt x="296" y="3"/>
                      </a:lnTo>
                      <a:lnTo>
                        <a:pt x="297" y="4"/>
                      </a:lnTo>
                      <a:lnTo>
                        <a:pt x="297" y="5"/>
                      </a:lnTo>
                      <a:lnTo>
                        <a:pt x="298" y="4"/>
                      </a:lnTo>
                      <a:lnTo>
                        <a:pt x="299" y="4"/>
                      </a:lnTo>
                      <a:lnTo>
                        <a:pt x="300" y="4"/>
                      </a:lnTo>
                      <a:lnTo>
                        <a:pt x="301" y="3"/>
                      </a:lnTo>
                      <a:lnTo>
                        <a:pt x="302" y="3"/>
                      </a:lnTo>
                      <a:lnTo>
                        <a:pt x="302" y="1"/>
                      </a:lnTo>
                      <a:lnTo>
                        <a:pt x="303" y="0"/>
                      </a:lnTo>
                      <a:lnTo>
                        <a:pt x="304" y="0"/>
                      </a:lnTo>
                      <a:lnTo>
                        <a:pt x="305" y="1"/>
                      </a:lnTo>
                      <a:lnTo>
                        <a:pt x="305" y="2"/>
                      </a:lnTo>
                      <a:lnTo>
                        <a:pt x="306" y="2"/>
                      </a:lnTo>
                      <a:lnTo>
                        <a:pt x="307" y="2"/>
                      </a:lnTo>
                      <a:lnTo>
                        <a:pt x="308" y="2"/>
                      </a:lnTo>
                      <a:lnTo>
                        <a:pt x="309" y="3"/>
                      </a:lnTo>
                      <a:lnTo>
                        <a:pt x="309" y="4"/>
                      </a:lnTo>
                      <a:lnTo>
                        <a:pt x="308" y="7"/>
                      </a:lnTo>
                      <a:lnTo>
                        <a:pt x="307" y="8"/>
                      </a:lnTo>
                      <a:lnTo>
                        <a:pt x="307" y="9"/>
                      </a:lnTo>
                      <a:lnTo>
                        <a:pt x="307" y="10"/>
                      </a:lnTo>
                      <a:lnTo>
                        <a:pt x="308" y="10"/>
                      </a:lnTo>
                      <a:lnTo>
                        <a:pt x="309" y="8"/>
                      </a:lnTo>
                      <a:lnTo>
                        <a:pt x="310" y="8"/>
                      </a:lnTo>
                      <a:lnTo>
                        <a:pt x="311" y="7"/>
                      </a:lnTo>
                      <a:lnTo>
                        <a:pt x="312" y="7"/>
                      </a:lnTo>
                      <a:lnTo>
                        <a:pt x="312" y="6"/>
                      </a:lnTo>
                      <a:lnTo>
                        <a:pt x="313" y="6"/>
                      </a:lnTo>
                      <a:lnTo>
                        <a:pt x="315" y="8"/>
                      </a:lnTo>
                      <a:lnTo>
                        <a:pt x="316" y="8"/>
                      </a:lnTo>
                      <a:lnTo>
                        <a:pt x="317" y="7"/>
                      </a:lnTo>
                      <a:lnTo>
                        <a:pt x="317" y="6"/>
                      </a:lnTo>
                      <a:lnTo>
                        <a:pt x="317" y="5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19" y="5"/>
                      </a:lnTo>
                      <a:lnTo>
                        <a:pt x="319" y="7"/>
                      </a:lnTo>
                      <a:lnTo>
                        <a:pt x="320" y="7"/>
                      </a:lnTo>
                      <a:lnTo>
                        <a:pt x="322" y="7"/>
                      </a:lnTo>
                      <a:lnTo>
                        <a:pt x="324" y="6"/>
                      </a:lnTo>
                      <a:lnTo>
                        <a:pt x="324" y="5"/>
                      </a:lnTo>
                      <a:lnTo>
                        <a:pt x="324" y="4"/>
                      </a:lnTo>
                      <a:lnTo>
                        <a:pt x="324" y="3"/>
                      </a:lnTo>
                      <a:lnTo>
                        <a:pt x="324" y="2"/>
                      </a:lnTo>
                      <a:lnTo>
                        <a:pt x="325" y="1"/>
                      </a:lnTo>
                      <a:lnTo>
                        <a:pt x="326" y="0"/>
                      </a:lnTo>
                      <a:lnTo>
                        <a:pt x="327" y="0"/>
                      </a:lnTo>
                      <a:lnTo>
                        <a:pt x="328" y="0"/>
                      </a:lnTo>
                      <a:lnTo>
                        <a:pt x="328" y="1"/>
                      </a:lnTo>
                      <a:lnTo>
                        <a:pt x="328" y="2"/>
                      </a:lnTo>
                      <a:lnTo>
                        <a:pt x="327" y="3"/>
                      </a:lnTo>
                      <a:lnTo>
                        <a:pt x="326" y="3"/>
                      </a:lnTo>
                      <a:lnTo>
                        <a:pt x="326" y="4"/>
                      </a:lnTo>
                      <a:lnTo>
                        <a:pt x="326" y="5"/>
                      </a:lnTo>
                      <a:lnTo>
                        <a:pt x="327" y="6"/>
                      </a:lnTo>
                      <a:lnTo>
                        <a:pt x="328" y="6"/>
                      </a:lnTo>
                      <a:lnTo>
                        <a:pt x="329" y="5"/>
                      </a:lnTo>
                      <a:lnTo>
                        <a:pt x="329" y="4"/>
                      </a:lnTo>
                      <a:lnTo>
                        <a:pt x="330" y="4"/>
                      </a:lnTo>
                      <a:lnTo>
                        <a:pt x="330" y="5"/>
                      </a:lnTo>
                      <a:lnTo>
                        <a:pt x="330" y="6"/>
                      </a:lnTo>
                      <a:lnTo>
                        <a:pt x="331" y="6"/>
                      </a:lnTo>
                      <a:lnTo>
                        <a:pt x="330" y="7"/>
                      </a:lnTo>
                      <a:lnTo>
                        <a:pt x="329" y="8"/>
                      </a:lnTo>
                      <a:lnTo>
                        <a:pt x="329" y="9"/>
                      </a:lnTo>
                      <a:lnTo>
                        <a:pt x="329" y="10"/>
                      </a:lnTo>
                      <a:lnTo>
                        <a:pt x="329" y="11"/>
                      </a:lnTo>
                      <a:lnTo>
                        <a:pt x="330" y="11"/>
                      </a:lnTo>
                      <a:lnTo>
                        <a:pt x="331" y="11"/>
                      </a:lnTo>
                      <a:lnTo>
                        <a:pt x="331" y="10"/>
                      </a:lnTo>
                      <a:lnTo>
                        <a:pt x="331" y="9"/>
                      </a:lnTo>
                      <a:lnTo>
                        <a:pt x="332" y="8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4" y="7"/>
                      </a:lnTo>
                      <a:lnTo>
                        <a:pt x="334" y="8"/>
                      </a:lnTo>
                      <a:lnTo>
                        <a:pt x="334" y="9"/>
                      </a:lnTo>
                      <a:lnTo>
                        <a:pt x="334" y="10"/>
                      </a:lnTo>
                      <a:lnTo>
                        <a:pt x="335" y="10"/>
                      </a:lnTo>
                      <a:lnTo>
                        <a:pt x="336" y="10"/>
                      </a:lnTo>
                      <a:lnTo>
                        <a:pt x="336" y="9"/>
                      </a:lnTo>
                      <a:lnTo>
                        <a:pt x="337" y="8"/>
                      </a:lnTo>
                      <a:lnTo>
                        <a:pt x="338" y="8"/>
                      </a:lnTo>
                      <a:lnTo>
                        <a:pt x="339" y="7"/>
                      </a:lnTo>
                      <a:lnTo>
                        <a:pt x="340" y="7"/>
                      </a:lnTo>
                      <a:lnTo>
                        <a:pt x="340" y="8"/>
                      </a:lnTo>
                      <a:lnTo>
                        <a:pt x="340" y="9"/>
                      </a:lnTo>
                      <a:lnTo>
                        <a:pt x="340" y="10"/>
                      </a:lnTo>
                      <a:lnTo>
                        <a:pt x="340" y="11"/>
                      </a:lnTo>
                      <a:lnTo>
                        <a:pt x="341" y="11"/>
                      </a:lnTo>
                      <a:lnTo>
                        <a:pt x="341" y="10"/>
                      </a:lnTo>
                      <a:lnTo>
                        <a:pt x="342" y="10"/>
                      </a:lnTo>
                      <a:lnTo>
                        <a:pt x="343" y="10"/>
                      </a:lnTo>
                      <a:lnTo>
                        <a:pt x="344" y="11"/>
                      </a:lnTo>
                      <a:lnTo>
                        <a:pt x="345" y="11"/>
                      </a:lnTo>
                      <a:lnTo>
                        <a:pt x="346" y="11"/>
                      </a:lnTo>
                      <a:lnTo>
                        <a:pt x="346" y="12"/>
                      </a:lnTo>
                      <a:lnTo>
                        <a:pt x="346" y="13"/>
                      </a:lnTo>
                      <a:lnTo>
                        <a:pt x="345" y="14"/>
                      </a:lnTo>
                      <a:lnTo>
                        <a:pt x="346" y="14"/>
                      </a:lnTo>
                      <a:lnTo>
                        <a:pt x="346" y="15"/>
                      </a:lnTo>
                      <a:lnTo>
                        <a:pt x="347" y="15"/>
                      </a:lnTo>
                      <a:lnTo>
                        <a:pt x="347" y="14"/>
                      </a:lnTo>
                      <a:lnTo>
                        <a:pt x="348" y="13"/>
                      </a:lnTo>
                      <a:lnTo>
                        <a:pt x="349" y="13"/>
                      </a:lnTo>
                      <a:lnTo>
                        <a:pt x="349" y="15"/>
                      </a:lnTo>
                      <a:lnTo>
                        <a:pt x="349" y="16"/>
                      </a:lnTo>
                      <a:lnTo>
                        <a:pt x="350" y="17"/>
                      </a:lnTo>
                      <a:lnTo>
                        <a:pt x="351" y="17"/>
                      </a:lnTo>
                      <a:lnTo>
                        <a:pt x="351" y="16"/>
                      </a:lnTo>
                      <a:lnTo>
                        <a:pt x="351" y="15"/>
                      </a:lnTo>
                      <a:lnTo>
                        <a:pt x="351" y="14"/>
                      </a:lnTo>
                      <a:lnTo>
                        <a:pt x="352" y="14"/>
                      </a:lnTo>
                      <a:lnTo>
                        <a:pt x="352" y="13"/>
                      </a:lnTo>
                      <a:lnTo>
                        <a:pt x="353" y="13"/>
                      </a:lnTo>
                      <a:lnTo>
                        <a:pt x="353" y="14"/>
                      </a:lnTo>
                      <a:lnTo>
                        <a:pt x="354" y="15"/>
                      </a:lnTo>
                      <a:lnTo>
                        <a:pt x="354" y="16"/>
                      </a:lnTo>
                      <a:lnTo>
                        <a:pt x="355" y="16"/>
                      </a:lnTo>
                      <a:lnTo>
                        <a:pt x="356" y="16"/>
                      </a:lnTo>
                      <a:lnTo>
                        <a:pt x="357" y="15"/>
                      </a:lnTo>
                      <a:lnTo>
                        <a:pt x="358" y="14"/>
                      </a:lnTo>
                      <a:lnTo>
                        <a:pt x="359" y="15"/>
                      </a:lnTo>
                      <a:lnTo>
                        <a:pt x="360" y="14"/>
                      </a:lnTo>
                      <a:lnTo>
                        <a:pt x="361" y="14"/>
                      </a:lnTo>
                      <a:lnTo>
                        <a:pt x="361" y="15"/>
                      </a:lnTo>
                      <a:lnTo>
                        <a:pt x="361" y="16"/>
                      </a:lnTo>
                      <a:lnTo>
                        <a:pt x="362" y="16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6"/>
                      </a:lnTo>
                      <a:lnTo>
                        <a:pt x="365" y="15"/>
                      </a:lnTo>
                      <a:lnTo>
                        <a:pt x="365" y="14"/>
                      </a:lnTo>
                      <a:lnTo>
                        <a:pt x="366" y="14"/>
                      </a:lnTo>
                      <a:lnTo>
                        <a:pt x="366" y="13"/>
                      </a:lnTo>
                      <a:lnTo>
                        <a:pt x="367" y="13"/>
                      </a:lnTo>
                      <a:lnTo>
                        <a:pt x="368" y="13"/>
                      </a:lnTo>
                      <a:lnTo>
                        <a:pt x="369" y="13"/>
                      </a:lnTo>
                      <a:lnTo>
                        <a:pt x="369" y="14"/>
                      </a:lnTo>
                      <a:lnTo>
                        <a:pt x="368" y="14"/>
                      </a:lnTo>
                      <a:lnTo>
                        <a:pt x="368" y="15"/>
                      </a:lnTo>
                      <a:lnTo>
                        <a:pt x="368" y="16"/>
                      </a:lnTo>
                      <a:lnTo>
                        <a:pt x="369" y="18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1" y="16"/>
                      </a:lnTo>
                      <a:lnTo>
                        <a:pt x="372" y="16"/>
                      </a:lnTo>
                      <a:lnTo>
                        <a:pt x="372" y="18"/>
                      </a:lnTo>
                      <a:lnTo>
                        <a:pt x="372" y="19"/>
                      </a:lnTo>
                      <a:lnTo>
                        <a:pt x="372" y="20"/>
                      </a:lnTo>
                      <a:lnTo>
                        <a:pt x="373" y="20"/>
                      </a:lnTo>
                      <a:lnTo>
                        <a:pt x="373" y="19"/>
                      </a:lnTo>
                      <a:lnTo>
                        <a:pt x="374" y="19"/>
                      </a:lnTo>
                      <a:lnTo>
                        <a:pt x="374" y="18"/>
                      </a:lnTo>
                      <a:lnTo>
                        <a:pt x="375" y="19"/>
                      </a:lnTo>
                      <a:lnTo>
                        <a:pt x="375" y="20"/>
                      </a:lnTo>
                      <a:lnTo>
                        <a:pt x="376" y="20"/>
                      </a:lnTo>
                      <a:lnTo>
                        <a:pt x="377" y="21"/>
                      </a:lnTo>
                      <a:lnTo>
                        <a:pt x="378" y="21"/>
                      </a:lnTo>
                      <a:lnTo>
                        <a:pt x="378" y="20"/>
                      </a:lnTo>
                      <a:lnTo>
                        <a:pt x="377" y="18"/>
                      </a:lnTo>
                      <a:lnTo>
                        <a:pt x="377" y="17"/>
                      </a:lnTo>
                      <a:lnTo>
                        <a:pt x="377" y="16"/>
                      </a:lnTo>
                      <a:lnTo>
                        <a:pt x="378" y="16"/>
                      </a:lnTo>
                      <a:lnTo>
                        <a:pt x="379" y="16"/>
                      </a:lnTo>
                      <a:lnTo>
                        <a:pt x="379" y="17"/>
                      </a:lnTo>
                      <a:lnTo>
                        <a:pt x="380" y="16"/>
                      </a:lnTo>
                      <a:lnTo>
                        <a:pt x="381" y="16"/>
                      </a:lnTo>
                      <a:lnTo>
                        <a:pt x="382" y="17"/>
                      </a:lnTo>
                      <a:lnTo>
                        <a:pt x="382" y="18"/>
                      </a:lnTo>
                      <a:lnTo>
                        <a:pt x="381" y="18"/>
                      </a:lnTo>
                      <a:lnTo>
                        <a:pt x="380" y="18"/>
                      </a:lnTo>
                      <a:lnTo>
                        <a:pt x="379" y="19"/>
                      </a:lnTo>
                      <a:lnTo>
                        <a:pt x="379" y="20"/>
                      </a:lnTo>
                      <a:lnTo>
                        <a:pt x="381" y="20"/>
                      </a:lnTo>
                      <a:lnTo>
                        <a:pt x="382" y="21"/>
                      </a:lnTo>
                      <a:lnTo>
                        <a:pt x="382" y="22"/>
                      </a:lnTo>
                      <a:lnTo>
                        <a:pt x="383" y="22"/>
                      </a:lnTo>
                      <a:lnTo>
                        <a:pt x="384" y="22"/>
                      </a:lnTo>
                      <a:lnTo>
                        <a:pt x="385" y="19"/>
                      </a:lnTo>
                      <a:lnTo>
                        <a:pt x="386" y="18"/>
                      </a:lnTo>
                      <a:lnTo>
                        <a:pt x="387" y="18"/>
                      </a:lnTo>
                      <a:lnTo>
                        <a:pt x="387" y="19"/>
                      </a:lnTo>
                      <a:lnTo>
                        <a:pt x="387" y="20"/>
                      </a:lnTo>
                      <a:lnTo>
                        <a:pt x="387" y="21"/>
                      </a:lnTo>
                      <a:lnTo>
                        <a:pt x="388" y="21"/>
                      </a:lnTo>
                      <a:lnTo>
                        <a:pt x="389" y="21"/>
                      </a:lnTo>
                      <a:lnTo>
                        <a:pt x="390" y="20"/>
                      </a:lnTo>
                      <a:lnTo>
                        <a:pt x="390" y="21"/>
                      </a:lnTo>
                      <a:lnTo>
                        <a:pt x="391" y="21"/>
                      </a:lnTo>
                      <a:lnTo>
                        <a:pt x="391" y="22"/>
                      </a:lnTo>
                      <a:lnTo>
                        <a:pt x="391" y="23"/>
                      </a:lnTo>
                      <a:lnTo>
                        <a:pt x="391" y="24"/>
                      </a:lnTo>
                      <a:lnTo>
                        <a:pt x="392" y="24"/>
                      </a:lnTo>
                      <a:lnTo>
                        <a:pt x="392" y="23"/>
                      </a:lnTo>
                      <a:lnTo>
                        <a:pt x="393" y="23"/>
                      </a:lnTo>
                      <a:lnTo>
                        <a:pt x="394" y="23"/>
                      </a:lnTo>
                      <a:lnTo>
                        <a:pt x="395" y="24"/>
                      </a:lnTo>
                      <a:lnTo>
                        <a:pt x="396" y="24"/>
                      </a:lnTo>
                      <a:lnTo>
                        <a:pt x="397" y="23"/>
                      </a:lnTo>
                      <a:lnTo>
                        <a:pt x="398" y="23"/>
                      </a:lnTo>
                      <a:lnTo>
                        <a:pt x="398" y="24"/>
                      </a:lnTo>
                      <a:lnTo>
                        <a:pt x="397" y="24"/>
                      </a:lnTo>
                      <a:lnTo>
                        <a:pt x="397" y="25"/>
                      </a:lnTo>
                      <a:lnTo>
                        <a:pt x="396" y="25"/>
                      </a:lnTo>
                      <a:lnTo>
                        <a:pt x="397" y="25"/>
                      </a:lnTo>
                      <a:lnTo>
                        <a:pt x="397" y="26"/>
                      </a:lnTo>
                      <a:lnTo>
                        <a:pt x="398" y="27"/>
                      </a:lnTo>
                      <a:lnTo>
                        <a:pt x="399" y="27"/>
                      </a:lnTo>
                      <a:lnTo>
                        <a:pt x="399" y="26"/>
                      </a:lnTo>
                      <a:lnTo>
                        <a:pt x="400" y="26"/>
                      </a:lnTo>
                      <a:lnTo>
                        <a:pt x="401" y="26"/>
                      </a:lnTo>
                      <a:lnTo>
                        <a:pt x="401" y="27"/>
                      </a:lnTo>
                      <a:lnTo>
                        <a:pt x="401" y="28"/>
                      </a:lnTo>
                      <a:lnTo>
                        <a:pt x="400" y="28"/>
                      </a:lnTo>
                      <a:lnTo>
                        <a:pt x="399" y="28"/>
                      </a:lnTo>
                      <a:lnTo>
                        <a:pt x="398" y="28"/>
                      </a:lnTo>
                      <a:lnTo>
                        <a:pt x="397" y="28"/>
                      </a:lnTo>
                      <a:lnTo>
                        <a:pt x="398" y="29"/>
                      </a:lnTo>
                      <a:lnTo>
                        <a:pt x="400" y="29"/>
                      </a:lnTo>
                      <a:lnTo>
                        <a:pt x="401" y="30"/>
                      </a:lnTo>
                      <a:lnTo>
                        <a:pt x="402" y="31"/>
                      </a:lnTo>
                      <a:lnTo>
                        <a:pt x="402" y="32"/>
                      </a:lnTo>
                      <a:lnTo>
                        <a:pt x="401" y="33"/>
                      </a:lnTo>
                      <a:lnTo>
                        <a:pt x="400" y="33"/>
                      </a:lnTo>
                      <a:lnTo>
                        <a:pt x="400" y="34"/>
                      </a:lnTo>
                      <a:lnTo>
                        <a:pt x="401" y="34"/>
                      </a:lnTo>
                      <a:lnTo>
                        <a:pt x="402" y="34"/>
                      </a:lnTo>
                      <a:lnTo>
                        <a:pt x="403" y="33"/>
                      </a:lnTo>
                      <a:lnTo>
                        <a:pt x="404" y="33"/>
                      </a:lnTo>
                      <a:lnTo>
                        <a:pt x="404" y="34"/>
                      </a:lnTo>
                      <a:lnTo>
                        <a:pt x="405" y="34"/>
                      </a:lnTo>
                      <a:lnTo>
                        <a:pt x="404" y="35"/>
                      </a:lnTo>
                      <a:lnTo>
                        <a:pt x="404" y="36"/>
                      </a:lnTo>
                      <a:lnTo>
                        <a:pt x="405" y="38"/>
                      </a:lnTo>
                      <a:lnTo>
                        <a:pt x="406" y="38"/>
                      </a:lnTo>
                      <a:lnTo>
                        <a:pt x="406" y="37"/>
                      </a:lnTo>
                      <a:lnTo>
                        <a:pt x="406" y="36"/>
                      </a:lnTo>
                      <a:lnTo>
                        <a:pt x="406" y="35"/>
                      </a:lnTo>
                      <a:lnTo>
                        <a:pt x="407" y="35"/>
                      </a:lnTo>
                      <a:lnTo>
                        <a:pt x="408" y="35"/>
                      </a:lnTo>
                      <a:lnTo>
                        <a:pt x="408" y="36"/>
                      </a:lnTo>
                      <a:lnTo>
                        <a:pt x="408" y="37"/>
                      </a:lnTo>
                      <a:lnTo>
                        <a:pt x="408" y="38"/>
                      </a:lnTo>
                      <a:lnTo>
                        <a:pt x="408" y="39"/>
                      </a:lnTo>
                      <a:lnTo>
                        <a:pt x="409" y="38"/>
                      </a:lnTo>
                      <a:lnTo>
                        <a:pt x="410" y="38"/>
                      </a:lnTo>
                      <a:lnTo>
                        <a:pt x="411" y="39"/>
                      </a:lnTo>
                      <a:lnTo>
                        <a:pt x="412" y="39"/>
                      </a:lnTo>
                      <a:lnTo>
                        <a:pt x="412" y="38"/>
                      </a:lnTo>
                      <a:lnTo>
                        <a:pt x="411" y="38"/>
                      </a:lnTo>
                      <a:lnTo>
                        <a:pt x="411" y="37"/>
                      </a:lnTo>
                      <a:lnTo>
                        <a:pt x="411" y="36"/>
                      </a:lnTo>
                      <a:lnTo>
                        <a:pt x="413" y="36"/>
                      </a:lnTo>
                      <a:lnTo>
                        <a:pt x="414" y="36"/>
                      </a:lnTo>
                      <a:lnTo>
                        <a:pt x="415" y="36"/>
                      </a:lnTo>
                      <a:lnTo>
                        <a:pt x="415" y="37"/>
                      </a:lnTo>
                      <a:lnTo>
                        <a:pt x="416" y="38"/>
                      </a:lnTo>
                      <a:lnTo>
                        <a:pt x="417" y="38"/>
                      </a:lnTo>
                      <a:lnTo>
                        <a:pt x="417" y="37"/>
                      </a:lnTo>
                      <a:lnTo>
                        <a:pt x="418" y="36"/>
                      </a:lnTo>
                      <a:lnTo>
                        <a:pt x="419" y="36"/>
                      </a:lnTo>
                      <a:lnTo>
                        <a:pt x="420" y="36"/>
                      </a:lnTo>
                      <a:lnTo>
                        <a:pt x="420" y="37"/>
                      </a:lnTo>
                      <a:lnTo>
                        <a:pt x="420" y="38"/>
                      </a:lnTo>
                      <a:lnTo>
                        <a:pt x="421" y="39"/>
                      </a:lnTo>
                      <a:lnTo>
                        <a:pt x="422" y="39"/>
                      </a:lnTo>
                      <a:lnTo>
                        <a:pt x="422" y="38"/>
                      </a:lnTo>
                      <a:lnTo>
                        <a:pt x="422" y="37"/>
                      </a:lnTo>
                      <a:lnTo>
                        <a:pt x="423" y="37"/>
                      </a:lnTo>
                      <a:lnTo>
                        <a:pt x="424" y="37"/>
                      </a:lnTo>
                      <a:lnTo>
                        <a:pt x="424" y="38"/>
                      </a:lnTo>
                      <a:lnTo>
                        <a:pt x="423" y="39"/>
                      </a:lnTo>
                      <a:lnTo>
                        <a:pt x="423" y="40"/>
                      </a:lnTo>
                      <a:lnTo>
                        <a:pt x="423" y="41"/>
                      </a:lnTo>
                      <a:lnTo>
                        <a:pt x="424" y="41"/>
                      </a:lnTo>
                      <a:lnTo>
                        <a:pt x="425" y="41"/>
                      </a:lnTo>
                      <a:lnTo>
                        <a:pt x="425" y="40"/>
                      </a:lnTo>
                      <a:lnTo>
                        <a:pt x="426" y="40"/>
                      </a:lnTo>
                      <a:lnTo>
                        <a:pt x="426" y="39"/>
                      </a:lnTo>
                      <a:lnTo>
                        <a:pt x="426" y="40"/>
                      </a:lnTo>
                      <a:lnTo>
                        <a:pt x="427" y="40"/>
                      </a:lnTo>
                      <a:lnTo>
                        <a:pt x="426" y="41"/>
                      </a:lnTo>
                      <a:lnTo>
                        <a:pt x="426" y="43"/>
                      </a:lnTo>
                      <a:lnTo>
                        <a:pt x="426" y="44"/>
                      </a:lnTo>
                      <a:lnTo>
                        <a:pt x="427" y="44"/>
                      </a:lnTo>
                      <a:lnTo>
                        <a:pt x="428" y="44"/>
                      </a:lnTo>
                      <a:lnTo>
                        <a:pt x="428" y="43"/>
                      </a:lnTo>
                      <a:lnTo>
                        <a:pt x="429" y="43"/>
                      </a:lnTo>
                      <a:lnTo>
                        <a:pt x="430" y="43"/>
                      </a:lnTo>
                      <a:lnTo>
                        <a:pt x="431" y="42"/>
                      </a:lnTo>
                      <a:lnTo>
                        <a:pt x="432" y="42"/>
                      </a:lnTo>
                      <a:lnTo>
                        <a:pt x="432" y="43"/>
                      </a:lnTo>
                      <a:lnTo>
                        <a:pt x="433" y="43"/>
                      </a:lnTo>
                      <a:lnTo>
                        <a:pt x="433" y="44"/>
                      </a:lnTo>
                      <a:lnTo>
                        <a:pt x="433" y="45"/>
                      </a:lnTo>
                      <a:lnTo>
                        <a:pt x="433" y="46"/>
                      </a:lnTo>
                      <a:lnTo>
                        <a:pt x="434" y="46"/>
                      </a:lnTo>
                      <a:lnTo>
                        <a:pt x="435" y="47"/>
                      </a:lnTo>
                      <a:lnTo>
                        <a:pt x="436" y="48"/>
                      </a:lnTo>
                      <a:lnTo>
                        <a:pt x="436" y="49"/>
                      </a:lnTo>
                      <a:lnTo>
                        <a:pt x="436" y="50"/>
                      </a:lnTo>
                      <a:lnTo>
                        <a:pt x="436" y="51"/>
                      </a:lnTo>
                      <a:lnTo>
                        <a:pt x="437" y="51"/>
                      </a:lnTo>
                      <a:lnTo>
                        <a:pt x="437" y="50"/>
                      </a:lnTo>
                      <a:lnTo>
                        <a:pt x="438" y="50"/>
                      </a:lnTo>
                      <a:lnTo>
                        <a:pt x="438" y="49"/>
                      </a:lnTo>
                      <a:lnTo>
                        <a:pt x="439" y="48"/>
                      </a:lnTo>
                      <a:lnTo>
                        <a:pt x="440" y="48"/>
                      </a:lnTo>
                      <a:lnTo>
                        <a:pt x="441" y="49"/>
                      </a:lnTo>
                      <a:lnTo>
                        <a:pt x="441" y="50"/>
                      </a:lnTo>
                      <a:lnTo>
                        <a:pt x="440" y="51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2" y="52"/>
                      </a:lnTo>
                      <a:lnTo>
                        <a:pt x="443" y="52"/>
                      </a:lnTo>
                      <a:lnTo>
                        <a:pt x="444" y="52"/>
                      </a:lnTo>
                      <a:lnTo>
                        <a:pt x="444" y="53"/>
                      </a:lnTo>
                      <a:lnTo>
                        <a:pt x="444" y="54"/>
                      </a:lnTo>
                      <a:lnTo>
                        <a:pt x="445" y="54"/>
                      </a:lnTo>
                      <a:lnTo>
                        <a:pt x="445" y="55"/>
                      </a:lnTo>
                      <a:lnTo>
                        <a:pt x="444" y="56"/>
                      </a:lnTo>
                      <a:lnTo>
                        <a:pt x="445" y="56"/>
                      </a:lnTo>
                      <a:lnTo>
                        <a:pt x="446" y="56"/>
                      </a:lnTo>
                      <a:lnTo>
                        <a:pt x="447" y="56"/>
                      </a:lnTo>
                      <a:lnTo>
                        <a:pt x="447" y="57"/>
                      </a:lnTo>
                      <a:lnTo>
                        <a:pt x="447" y="58"/>
                      </a:lnTo>
                      <a:lnTo>
                        <a:pt x="447" y="59"/>
                      </a:lnTo>
                      <a:lnTo>
                        <a:pt x="448" y="59"/>
                      </a:lnTo>
                      <a:lnTo>
                        <a:pt x="448" y="60"/>
                      </a:lnTo>
                      <a:lnTo>
                        <a:pt x="449" y="61"/>
                      </a:lnTo>
                      <a:lnTo>
                        <a:pt x="450" y="60"/>
                      </a:lnTo>
                      <a:lnTo>
                        <a:pt x="451" y="61"/>
                      </a:lnTo>
                      <a:lnTo>
                        <a:pt x="452" y="61"/>
                      </a:lnTo>
                      <a:lnTo>
                        <a:pt x="453" y="61"/>
                      </a:lnTo>
                      <a:lnTo>
                        <a:pt x="454" y="63"/>
                      </a:lnTo>
                      <a:lnTo>
                        <a:pt x="455" y="63"/>
                      </a:lnTo>
                      <a:lnTo>
                        <a:pt x="456" y="63"/>
                      </a:lnTo>
                      <a:lnTo>
                        <a:pt x="456" y="64"/>
                      </a:lnTo>
                      <a:lnTo>
                        <a:pt x="456" y="65"/>
                      </a:lnTo>
                      <a:lnTo>
                        <a:pt x="456" y="66"/>
                      </a:lnTo>
                      <a:lnTo>
                        <a:pt x="457" y="66"/>
                      </a:lnTo>
                      <a:lnTo>
                        <a:pt x="458" y="65"/>
                      </a:lnTo>
                      <a:lnTo>
                        <a:pt x="459" y="66"/>
                      </a:lnTo>
                      <a:lnTo>
                        <a:pt x="460" y="66"/>
                      </a:lnTo>
                      <a:lnTo>
                        <a:pt x="460" y="67"/>
                      </a:lnTo>
                      <a:lnTo>
                        <a:pt x="459" y="68"/>
                      </a:lnTo>
                      <a:lnTo>
                        <a:pt x="460" y="68"/>
                      </a:lnTo>
                      <a:lnTo>
                        <a:pt x="461" y="68"/>
                      </a:lnTo>
                      <a:lnTo>
                        <a:pt x="461" y="69"/>
                      </a:lnTo>
                      <a:lnTo>
                        <a:pt x="461" y="71"/>
                      </a:lnTo>
                      <a:lnTo>
                        <a:pt x="461" y="72"/>
                      </a:lnTo>
                      <a:lnTo>
                        <a:pt x="462" y="72"/>
                      </a:lnTo>
                      <a:lnTo>
                        <a:pt x="463" y="73"/>
                      </a:lnTo>
                      <a:lnTo>
                        <a:pt x="463" y="74"/>
                      </a:lnTo>
                      <a:lnTo>
                        <a:pt x="463" y="75"/>
                      </a:lnTo>
                      <a:lnTo>
                        <a:pt x="464" y="76"/>
                      </a:lnTo>
                      <a:lnTo>
                        <a:pt x="465" y="76"/>
                      </a:lnTo>
                      <a:lnTo>
                        <a:pt x="465" y="75"/>
                      </a:lnTo>
                      <a:lnTo>
                        <a:pt x="466" y="75"/>
                      </a:lnTo>
                      <a:lnTo>
                        <a:pt x="467" y="76"/>
                      </a:lnTo>
                      <a:lnTo>
                        <a:pt x="468" y="77"/>
                      </a:lnTo>
                      <a:lnTo>
                        <a:pt x="469" y="77"/>
                      </a:lnTo>
                      <a:lnTo>
                        <a:pt x="470" y="77"/>
                      </a:lnTo>
                      <a:lnTo>
                        <a:pt x="470" y="78"/>
                      </a:lnTo>
                      <a:lnTo>
                        <a:pt x="469" y="78"/>
                      </a:lnTo>
                      <a:lnTo>
                        <a:pt x="469" y="79"/>
                      </a:lnTo>
                      <a:lnTo>
                        <a:pt x="470" y="79"/>
                      </a:lnTo>
                      <a:lnTo>
                        <a:pt x="470" y="80"/>
                      </a:lnTo>
                      <a:lnTo>
                        <a:pt x="471" y="80"/>
                      </a:lnTo>
                      <a:lnTo>
                        <a:pt x="472" y="81"/>
                      </a:lnTo>
                      <a:lnTo>
                        <a:pt x="473" y="83"/>
                      </a:lnTo>
                      <a:lnTo>
                        <a:pt x="473" y="84"/>
                      </a:lnTo>
                      <a:lnTo>
                        <a:pt x="472" y="85"/>
                      </a:lnTo>
                      <a:lnTo>
                        <a:pt x="471" y="85"/>
                      </a:lnTo>
                      <a:lnTo>
                        <a:pt x="470" y="86"/>
                      </a:lnTo>
                      <a:lnTo>
                        <a:pt x="471" y="86"/>
                      </a:lnTo>
                      <a:lnTo>
                        <a:pt x="472" y="86"/>
                      </a:lnTo>
                      <a:lnTo>
                        <a:pt x="472" y="87"/>
                      </a:lnTo>
                      <a:lnTo>
                        <a:pt x="473" y="88"/>
                      </a:lnTo>
                      <a:lnTo>
                        <a:pt x="473" y="89"/>
                      </a:lnTo>
                      <a:lnTo>
                        <a:pt x="472" y="89"/>
                      </a:lnTo>
                      <a:lnTo>
                        <a:pt x="472" y="90"/>
                      </a:lnTo>
                      <a:lnTo>
                        <a:pt x="473" y="90"/>
                      </a:lnTo>
                      <a:lnTo>
                        <a:pt x="474" y="90"/>
                      </a:lnTo>
                      <a:lnTo>
                        <a:pt x="475" y="89"/>
                      </a:lnTo>
                      <a:lnTo>
                        <a:pt x="476" y="90"/>
                      </a:lnTo>
                      <a:lnTo>
                        <a:pt x="476" y="91"/>
                      </a:lnTo>
                      <a:lnTo>
                        <a:pt x="478" y="90"/>
                      </a:lnTo>
                      <a:lnTo>
                        <a:pt x="478" y="91"/>
                      </a:lnTo>
                      <a:lnTo>
                        <a:pt x="478" y="92"/>
                      </a:lnTo>
                      <a:lnTo>
                        <a:pt x="478" y="93"/>
                      </a:lnTo>
                      <a:lnTo>
                        <a:pt x="478" y="94"/>
                      </a:lnTo>
                      <a:lnTo>
                        <a:pt x="478" y="95"/>
                      </a:lnTo>
                      <a:lnTo>
                        <a:pt x="479" y="95"/>
                      </a:lnTo>
                      <a:lnTo>
                        <a:pt x="480" y="95"/>
                      </a:lnTo>
                      <a:lnTo>
                        <a:pt x="480" y="96"/>
                      </a:lnTo>
                      <a:lnTo>
                        <a:pt x="480" y="97"/>
                      </a:lnTo>
                      <a:lnTo>
                        <a:pt x="480" y="98"/>
                      </a:lnTo>
                      <a:lnTo>
                        <a:pt x="480" y="99"/>
                      </a:lnTo>
                      <a:lnTo>
                        <a:pt x="481" y="100"/>
                      </a:lnTo>
                      <a:lnTo>
                        <a:pt x="483" y="101"/>
                      </a:lnTo>
                      <a:lnTo>
                        <a:pt x="484" y="101"/>
                      </a:lnTo>
                      <a:lnTo>
                        <a:pt x="484" y="102"/>
                      </a:lnTo>
                      <a:lnTo>
                        <a:pt x="484" y="103"/>
                      </a:lnTo>
                      <a:lnTo>
                        <a:pt x="485" y="104"/>
                      </a:lnTo>
                      <a:lnTo>
                        <a:pt x="486" y="105"/>
                      </a:lnTo>
                      <a:lnTo>
                        <a:pt x="486" y="106"/>
                      </a:lnTo>
                      <a:lnTo>
                        <a:pt x="485" y="106"/>
                      </a:lnTo>
                      <a:lnTo>
                        <a:pt x="485" y="107"/>
                      </a:lnTo>
                      <a:lnTo>
                        <a:pt x="486" y="107"/>
                      </a:lnTo>
                      <a:lnTo>
                        <a:pt x="487" y="108"/>
                      </a:lnTo>
                      <a:lnTo>
                        <a:pt x="488" y="109"/>
                      </a:lnTo>
                      <a:lnTo>
                        <a:pt x="488" y="110"/>
                      </a:lnTo>
                      <a:lnTo>
                        <a:pt x="488" y="111"/>
                      </a:lnTo>
                      <a:lnTo>
                        <a:pt x="489" y="111"/>
                      </a:lnTo>
                      <a:lnTo>
                        <a:pt x="490" y="111"/>
                      </a:lnTo>
                      <a:lnTo>
                        <a:pt x="490" y="110"/>
                      </a:lnTo>
                      <a:lnTo>
                        <a:pt x="491" y="111"/>
                      </a:lnTo>
                      <a:lnTo>
                        <a:pt x="491" y="112"/>
                      </a:lnTo>
                      <a:lnTo>
                        <a:pt x="492" y="112"/>
                      </a:lnTo>
                      <a:lnTo>
                        <a:pt x="492" y="113"/>
                      </a:lnTo>
                      <a:lnTo>
                        <a:pt x="493" y="114"/>
                      </a:lnTo>
                      <a:lnTo>
                        <a:pt x="494" y="114"/>
                      </a:lnTo>
                      <a:lnTo>
                        <a:pt x="495" y="114"/>
                      </a:lnTo>
                      <a:lnTo>
                        <a:pt x="495" y="113"/>
                      </a:lnTo>
                      <a:lnTo>
                        <a:pt x="494" y="113"/>
                      </a:lnTo>
                      <a:lnTo>
                        <a:pt x="495" y="113"/>
                      </a:lnTo>
                      <a:lnTo>
                        <a:pt x="495" y="112"/>
                      </a:lnTo>
                      <a:lnTo>
                        <a:pt x="496" y="113"/>
                      </a:lnTo>
                      <a:lnTo>
                        <a:pt x="497" y="113"/>
                      </a:lnTo>
                      <a:lnTo>
                        <a:pt x="498" y="113"/>
                      </a:lnTo>
                      <a:lnTo>
                        <a:pt x="500" y="113"/>
                      </a:lnTo>
                      <a:lnTo>
                        <a:pt x="500" y="114"/>
                      </a:lnTo>
                      <a:lnTo>
                        <a:pt x="501" y="115"/>
                      </a:lnTo>
                      <a:lnTo>
                        <a:pt x="502" y="115"/>
                      </a:lnTo>
                      <a:lnTo>
                        <a:pt x="503" y="115"/>
                      </a:lnTo>
                      <a:lnTo>
                        <a:pt x="504" y="115"/>
                      </a:lnTo>
                      <a:lnTo>
                        <a:pt x="504" y="116"/>
                      </a:lnTo>
                      <a:lnTo>
                        <a:pt x="505" y="116"/>
                      </a:lnTo>
                      <a:lnTo>
                        <a:pt x="505" y="115"/>
                      </a:lnTo>
                      <a:lnTo>
                        <a:pt x="506" y="115"/>
                      </a:lnTo>
                      <a:lnTo>
                        <a:pt x="506" y="114"/>
                      </a:lnTo>
                      <a:lnTo>
                        <a:pt x="506" y="115"/>
                      </a:lnTo>
                      <a:lnTo>
                        <a:pt x="507" y="115"/>
                      </a:lnTo>
                      <a:lnTo>
                        <a:pt x="507" y="116"/>
                      </a:lnTo>
                      <a:lnTo>
                        <a:pt x="507" y="117"/>
                      </a:lnTo>
                      <a:lnTo>
                        <a:pt x="506" y="117"/>
                      </a:lnTo>
                      <a:lnTo>
                        <a:pt x="506" y="118"/>
                      </a:lnTo>
                      <a:lnTo>
                        <a:pt x="507" y="118"/>
                      </a:lnTo>
                      <a:lnTo>
                        <a:pt x="508" y="118"/>
                      </a:lnTo>
                      <a:lnTo>
                        <a:pt x="508" y="117"/>
                      </a:lnTo>
                      <a:lnTo>
                        <a:pt x="507" y="116"/>
                      </a:lnTo>
                      <a:lnTo>
                        <a:pt x="508" y="116"/>
                      </a:lnTo>
                      <a:lnTo>
                        <a:pt x="509" y="116"/>
                      </a:lnTo>
                      <a:lnTo>
                        <a:pt x="510" y="116"/>
                      </a:lnTo>
                      <a:lnTo>
                        <a:pt x="510" y="117"/>
                      </a:lnTo>
                      <a:lnTo>
                        <a:pt x="512" y="118"/>
                      </a:lnTo>
                      <a:lnTo>
                        <a:pt x="513" y="117"/>
                      </a:lnTo>
                      <a:lnTo>
                        <a:pt x="513" y="116"/>
                      </a:lnTo>
                      <a:lnTo>
                        <a:pt x="514" y="115"/>
                      </a:lnTo>
                      <a:lnTo>
                        <a:pt x="514" y="116"/>
                      </a:lnTo>
                      <a:lnTo>
                        <a:pt x="514" y="117"/>
                      </a:lnTo>
                      <a:lnTo>
                        <a:pt x="514" y="118"/>
                      </a:lnTo>
                      <a:lnTo>
                        <a:pt x="515" y="118"/>
                      </a:lnTo>
                      <a:lnTo>
                        <a:pt x="516" y="118"/>
                      </a:lnTo>
                      <a:lnTo>
                        <a:pt x="517" y="117"/>
                      </a:lnTo>
                      <a:lnTo>
                        <a:pt x="518" y="118"/>
                      </a:lnTo>
                      <a:lnTo>
                        <a:pt x="519" y="119"/>
                      </a:lnTo>
                      <a:lnTo>
                        <a:pt x="519" y="120"/>
                      </a:lnTo>
                      <a:lnTo>
                        <a:pt x="519" y="121"/>
                      </a:lnTo>
                      <a:lnTo>
                        <a:pt x="520" y="121"/>
                      </a:lnTo>
                      <a:lnTo>
                        <a:pt x="521" y="121"/>
                      </a:lnTo>
                      <a:lnTo>
                        <a:pt x="520" y="120"/>
                      </a:lnTo>
                      <a:lnTo>
                        <a:pt x="520" y="119"/>
                      </a:lnTo>
                      <a:lnTo>
                        <a:pt x="520" y="118"/>
                      </a:lnTo>
                      <a:lnTo>
                        <a:pt x="521" y="118"/>
                      </a:lnTo>
                      <a:lnTo>
                        <a:pt x="521" y="117"/>
                      </a:lnTo>
                      <a:lnTo>
                        <a:pt x="522" y="117"/>
                      </a:lnTo>
                      <a:lnTo>
                        <a:pt x="522" y="116"/>
                      </a:lnTo>
                      <a:lnTo>
                        <a:pt x="523" y="117"/>
                      </a:lnTo>
                      <a:lnTo>
                        <a:pt x="523" y="118"/>
                      </a:lnTo>
                      <a:lnTo>
                        <a:pt x="522" y="118"/>
                      </a:lnTo>
                      <a:lnTo>
                        <a:pt x="522" y="119"/>
                      </a:lnTo>
                      <a:lnTo>
                        <a:pt x="522" y="120"/>
                      </a:lnTo>
                      <a:lnTo>
                        <a:pt x="523" y="120"/>
                      </a:lnTo>
                      <a:lnTo>
                        <a:pt x="523" y="121"/>
                      </a:lnTo>
                      <a:lnTo>
                        <a:pt x="524" y="121"/>
                      </a:lnTo>
                      <a:lnTo>
                        <a:pt x="524" y="120"/>
                      </a:lnTo>
                      <a:lnTo>
                        <a:pt x="525" y="120"/>
                      </a:lnTo>
                      <a:lnTo>
                        <a:pt x="526" y="120"/>
                      </a:lnTo>
                      <a:lnTo>
                        <a:pt x="527" y="120"/>
                      </a:lnTo>
                      <a:lnTo>
                        <a:pt x="528" y="120"/>
                      </a:lnTo>
                      <a:lnTo>
                        <a:pt x="529" y="120"/>
                      </a:lnTo>
                      <a:lnTo>
                        <a:pt x="529" y="119"/>
                      </a:lnTo>
                      <a:lnTo>
                        <a:pt x="529" y="118"/>
                      </a:lnTo>
                      <a:lnTo>
                        <a:pt x="530" y="118"/>
                      </a:lnTo>
                      <a:lnTo>
                        <a:pt x="530" y="119"/>
                      </a:lnTo>
                      <a:lnTo>
                        <a:pt x="532" y="119"/>
                      </a:lnTo>
                      <a:lnTo>
                        <a:pt x="531" y="118"/>
                      </a:lnTo>
                      <a:lnTo>
                        <a:pt x="532" y="118"/>
                      </a:lnTo>
                      <a:lnTo>
                        <a:pt x="533" y="118"/>
                      </a:lnTo>
                      <a:lnTo>
                        <a:pt x="533" y="119"/>
                      </a:lnTo>
                      <a:lnTo>
                        <a:pt x="534" y="118"/>
                      </a:lnTo>
                      <a:lnTo>
                        <a:pt x="534" y="119"/>
                      </a:lnTo>
                      <a:lnTo>
                        <a:pt x="534" y="120"/>
                      </a:lnTo>
                      <a:lnTo>
                        <a:pt x="534" y="121"/>
                      </a:lnTo>
                      <a:lnTo>
                        <a:pt x="535" y="121"/>
                      </a:lnTo>
                      <a:lnTo>
                        <a:pt x="535" y="120"/>
                      </a:lnTo>
                      <a:lnTo>
                        <a:pt x="535" y="119"/>
                      </a:lnTo>
                      <a:lnTo>
                        <a:pt x="536" y="119"/>
                      </a:lnTo>
                      <a:lnTo>
                        <a:pt x="537" y="120"/>
                      </a:lnTo>
                      <a:lnTo>
                        <a:pt x="538" y="120"/>
                      </a:lnTo>
                      <a:lnTo>
                        <a:pt x="538" y="119"/>
                      </a:lnTo>
                      <a:lnTo>
                        <a:pt x="538" y="118"/>
                      </a:lnTo>
                      <a:lnTo>
                        <a:pt x="539" y="118"/>
                      </a:lnTo>
                      <a:lnTo>
                        <a:pt x="539" y="119"/>
                      </a:lnTo>
                      <a:lnTo>
                        <a:pt x="539" y="118"/>
                      </a:lnTo>
                      <a:lnTo>
                        <a:pt x="540" y="118"/>
                      </a:lnTo>
                      <a:lnTo>
                        <a:pt x="541" y="119"/>
                      </a:lnTo>
                      <a:lnTo>
                        <a:pt x="540" y="119"/>
                      </a:lnTo>
                      <a:lnTo>
                        <a:pt x="539" y="119"/>
                      </a:lnTo>
                      <a:lnTo>
                        <a:pt x="539" y="120"/>
                      </a:lnTo>
                      <a:lnTo>
                        <a:pt x="540" y="120"/>
                      </a:lnTo>
                      <a:lnTo>
                        <a:pt x="540" y="121"/>
                      </a:lnTo>
                      <a:lnTo>
                        <a:pt x="540" y="122"/>
                      </a:lnTo>
                      <a:lnTo>
                        <a:pt x="541" y="122"/>
                      </a:lnTo>
                      <a:lnTo>
                        <a:pt x="542" y="122"/>
                      </a:lnTo>
                      <a:lnTo>
                        <a:pt x="541" y="122"/>
                      </a:lnTo>
                      <a:lnTo>
                        <a:pt x="541" y="123"/>
                      </a:lnTo>
                      <a:lnTo>
                        <a:pt x="542" y="123"/>
                      </a:lnTo>
                      <a:lnTo>
                        <a:pt x="542" y="122"/>
                      </a:lnTo>
                      <a:lnTo>
                        <a:pt x="542" y="121"/>
                      </a:lnTo>
                      <a:lnTo>
                        <a:pt x="543" y="122"/>
                      </a:lnTo>
                      <a:lnTo>
                        <a:pt x="543" y="121"/>
                      </a:lnTo>
                      <a:lnTo>
                        <a:pt x="544" y="120"/>
                      </a:lnTo>
                      <a:lnTo>
                        <a:pt x="544" y="121"/>
                      </a:lnTo>
                      <a:lnTo>
                        <a:pt x="544" y="122"/>
                      </a:lnTo>
                      <a:lnTo>
                        <a:pt x="545" y="122"/>
                      </a:lnTo>
                      <a:lnTo>
                        <a:pt x="545" y="123"/>
                      </a:lnTo>
                      <a:lnTo>
                        <a:pt x="545" y="122"/>
                      </a:lnTo>
                      <a:lnTo>
                        <a:pt x="546" y="121"/>
                      </a:lnTo>
                      <a:lnTo>
                        <a:pt x="545" y="121"/>
                      </a:lnTo>
                      <a:lnTo>
                        <a:pt x="546" y="121"/>
                      </a:lnTo>
                      <a:lnTo>
                        <a:pt x="546" y="120"/>
                      </a:lnTo>
                      <a:lnTo>
                        <a:pt x="547" y="120"/>
                      </a:lnTo>
                      <a:lnTo>
                        <a:pt x="547" y="121"/>
                      </a:lnTo>
                      <a:lnTo>
                        <a:pt x="547" y="122"/>
                      </a:lnTo>
                      <a:lnTo>
                        <a:pt x="546" y="122"/>
                      </a:lnTo>
                      <a:lnTo>
                        <a:pt x="546" y="123"/>
                      </a:lnTo>
                      <a:lnTo>
                        <a:pt x="547" y="124"/>
                      </a:lnTo>
                      <a:lnTo>
                        <a:pt x="547" y="123"/>
                      </a:lnTo>
                      <a:lnTo>
                        <a:pt x="548" y="123"/>
                      </a:lnTo>
                      <a:lnTo>
                        <a:pt x="548" y="124"/>
                      </a:lnTo>
                      <a:lnTo>
                        <a:pt x="548" y="125"/>
                      </a:lnTo>
                      <a:lnTo>
                        <a:pt x="549" y="125"/>
                      </a:lnTo>
                      <a:lnTo>
                        <a:pt x="548" y="125"/>
                      </a:lnTo>
                      <a:lnTo>
                        <a:pt x="547" y="126"/>
                      </a:lnTo>
                      <a:lnTo>
                        <a:pt x="547" y="127"/>
                      </a:lnTo>
                      <a:lnTo>
                        <a:pt x="548" y="127"/>
                      </a:lnTo>
                      <a:lnTo>
                        <a:pt x="549" y="128"/>
                      </a:lnTo>
                      <a:lnTo>
                        <a:pt x="549" y="129"/>
                      </a:lnTo>
                      <a:lnTo>
                        <a:pt x="549" y="130"/>
                      </a:lnTo>
                      <a:lnTo>
                        <a:pt x="550" y="129"/>
                      </a:lnTo>
                      <a:lnTo>
                        <a:pt x="550" y="130"/>
                      </a:lnTo>
                      <a:lnTo>
                        <a:pt x="550" y="131"/>
                      </a:lnTo>
                      <a:lnTo>
                        <a:pt x="550" y="132"/>
                      </a:lnTo>
                      <a:lnTo>
                        <a:pt x="550" y="133"/>
                      </a:lnTo>
                      <a:lnTo>
                        <a:pt x="551" y="133"/>
                      </a:lnTo>
                      <a:lnTo>
                        <a:pt x="550" y="134"/>
                      </a:lnTo>
                      <a:lnTo>
                        <a:pt x="550" y="133"/>
                      </a:lnTo>
                      <a:lnTo>
                        <a:pt x="549" y="133"/>
                      </a:lnTo>
                      <a:lnTo>
                        <a:pt x="548" y="133"/>
                      </a:lnTo>
                      <a:lnTo>
                        <a:pt x="547" y="133"/>
                      </a:lnTo>
                      <a:lnTo>
                        <a:pt x="546" y="133"/>
                      </a:lnTo>
                      <a:lnTo>
                        <a:pt x="546" y="132"/>
                      </a:lnTo>
                      <a:lnTo>
                        <a:pt x="546" y="133"/>
                      </a:lnTo>
                      <a:lnTo>
                        <a:pt x="545" y="133"/>
                      </a:lnTo>
                      <a:lnTo>
                        <a:pt x="546" y="133"/>
                      </a:lnTo>
                      <a:lnTo>
                        <a:pt x="545" y="133"/>
                      </a:lnTo>
                      <a:lnTo>
                        <a:pt x="544" y="133"/>
                      </a:lnTo>
                      <a:lnTo>
                        <a:pt x="545" y="133"/>
                      </a:lnTo>
                      <a:lnTo>
                        <a:pt x="544" y="133"/>
                      </a:lnTo>
                      <a:lnTo>
                        <a:pt x="545" y="132"/>
                      </a:lnTo>
                      <a:lnTo>
                        <a:pt x="544" y="132"/>
                      </a:lnTo>
                      <a:lnTo>
                        <a:pt x="543" y="133"/>
                      </a:lnTo>
                      <a:lnTo>
                        <a:pt x="542" y="134"/>
                      </a:lnTo>
                      <a:lnTo>
                        <a:pt x="542" y="135"/>
                      </a:lnTo>
                      <a:lnTo>
                        <a:pt x="541" y="135"/>
                      </a:lnTo>
                      <a:lnTo>
                        <a:pt x="541" y="136"/>
                      </a:lnTo>
                      <a:lnTo>
                        <a:pt x="540" y="136"/>
                      </a:lnTo>
                      <a:lnTo>
                        <a:pt x="540" y="137"/>
                      </a:lnTo>
                      <a:lnTo>
                        <a:pt x="540" y="138"/>
                      </a:lnTo>
                      <a:lnTo>
                        <a:pt x="540" y="137"/>
                      </a:lnTo>
                      <a:lnTo>
                        <a:pt x="540" y="138"/>
                      </a:lnTo>
                      <a:lnTo>
                        <a:pt x="541" y="138"/>
                      </a:lnTo>
                      <a:lnTo>
                        <a:pt x="542" y="138"/>
                      </a:lnTo>
                      <a:lnTo>
                        <a:pt x="541" y="138"/>
                      </a:lnTo>
                      <a:lnTo>
                        <a:pt x="540" y="138"/>
                      </a:lnTo>
                      <a:lnTo>
                        <a:pt x="540" y="139"/>
                      </a:lnTo>
                      <a:lnTo>
                        <a:pt x="540" y="138"/>
                      </a:lnTo>
                      <a:lnTo>
                        <a:pt x="540" y="139"/>
                      </a:lnTo>
                      <a:lnTo>
                        <a:pt x="540" y="140"/>
                      </a:lnTo>
                      <a:lnTo>
                        <a:pt x="540" y="139"/>
                      </a:lnTo>
                      <a:lnTo>
                        <a:pt x="539" y="139"/>
                      </a:lnTo>
                      <a:lnTo>
                        <a:pt x="538" y="139"/>
                      </a:lnTo>
                      <a:lnTo>
                        <a:pt x="538" y="138"/>
                      </a:lnTo>
                      <a:lnTo>
                        <a:pt x="538" y="139"/>
                      </a:lnTo>
                      <a:lnTo>
                        <a:pt x="538" y="140"/>
                      </a:lnTo>
                      <a:lnTo>
                        <a:pt x="537" y="140"/>
                      </a:lnTo>
                      <a:lnTo>
                        <a:pt x="537" y="141"/>
                      </a:lnTo>
                      <a:lnTo>
                        <a:pt x="537" y="142"/>
                      </a:lnTo>
                      <a:lnTo>
                        <a:pt x="536" y="142"/>
                      </a:lnTo>
                      <a:lnTo>
                        <a:pt x="537" y="141"/>
                      </a:lnTo>
                      <a:lnTo>
                        <a:pt x="536" y="141"/>
                      </a:lnTo>
                      <a:lnTo>
                        <a:pt x="537" y="141"/>
                      </a:lnTo>
                      <a:lnTo>
                        <a:pt x="537" y="140"/>
                      </a:lnTo>
                      <a:lnTo>
                        <a:pt x="536" y="140"/>
                      </a:lnTo>
                      <a:lnTo>
                        <a:pt x="535" y="140"/>
                      </a:lnTo>
                      <a:lnTo>
                        <a:pt x="535" y="139"/>
                      </a:lnTo>
                      <a:lnTo>
                        <a:pt x="534" y="140"/>
                      </a:lnTo>
                      <a:lnTo>
                        <a:pt x="533" y="140"/>
                      </a:lnTo>
                      <a:lnTo>
                        <a:pt x="534" y="140"/>
                      </a:lnTo>
                      <a:lnTo>
                        <a:pt x="534" y="141"/>
                      </a:lnTo>
                      <a:lnTo>
                        <a:pt x="534" y="142"/>
                      </a:lnTo>
                      <a:lnTo>
                        <a:pt x="533" y="142"/>
                      </a:lnTo>
                      <a:lnTo>
                        <a:pt x="532" y="142"/>
                      </a:lnTo>
                      <a:lnTo>
                        <a:pt x="532" y="143"/>
                      </a:lnTo>
                      <a:lnTo>
                        <a:pt x="531" y="144"/>
                      </a:lnTo>
                      <a:lnTo>
                        <a:pt x="532" y="144"/>
                      </a:lnTo>
                      <a:lnTo>
                        <a:pt x="531" y="144"/>
                      </a:lnTo>
                      <a:lnTo>
                        <a:pt x="532" y="144"/>
                      </a:lnTo>
                      <a:lnTo>
                        <a:pt x="532" y="145"/>
                      </a:lnTo>
                      <a:lnTo>
                        <a:pt x="531" y="145"/>
                      </a:lnTo>
                      <a:lnTo>
                        <a:pt x="532" y="146"/>
                      </a:lnTo>
                      <a:lnTo>
                        <a:pt x="531" y="145"/>
                      </a:lnTo>
                      <a:lnTo>
                        <a:pt x="531" y="146"/>
                      </a:lnTo>
                      <a:lnTo>
                        <a:pt x="531" y="147"/>
                      </a:lnTo>
                      <a:lnTo>
                        <a:pt x="531" y="148"/>
                      </a:lnTo>
                      <a:lnTo>
                        <a:pt x="531" y="149"/>
                      </a:lnTo>
                      <a:lnTo>
                        <a:pt x="531" y="150"/>
                      </a:lnTo>
                      <a:lnTo>
                        <a:pt x="532" y="150"/>
                      </a:lnTo>
                      <a:lnTo>
                        <a:pt x="531" y="150"/>
                      </a:lnTo>
                      <a:lnTo>
                        <a:pt x="530" y="151"/>
                      </a:lnTo>
                      <a:lnTo>
                        <a:pt x="530" y="152"/>
                      </a:lnTo>
                      <a:lnTo>
                        <a:pt x="530" y="151"/>
                      </a:lnTo>
                      <a:lnTo>
                        <a:pt x="531" y="151"/>
                      </a:lnTo>
                      <a:lnTo>
                        <a:pt x="531" y="152"/>
                      </a:lnTo>
                      <a:lnTo>
                        <a:pt x="532" y="152"/>
                      </a:lnTo>
                      <a:lnTo>
                        <a:pt x="531" y="152"/>
                      </a:lnTo>
                      <a:lnTo>
                        <a:pt x="532" y="152"/>
                      </a:lnTo>
                      <a:lnTo>
                        <a:pt x="532" y="151"/>
                      </a:lnTo>
                      <a:lnTo>
                        <a:pt x="533" y="151"/>
                      </a:lnTo>
                      <a:lnTo>
                        <a:pt x="533" y="152"/>
                      </a:lnTo>
                      <a:lnTo>
                        <a:pt x="532" y="152"/>
                      </a:lnTo>
                      <a:lnTo>
                        <a:pt x="532" y="153"/>
                      </a:lnTo>
                      <a:lnTo>
                        <a:pt x="531" y="153"/>
                      </a:lnTo>
                      <a:lnTo>
                        <a:pt x="531" y="154"/>
                      </a:lnTo>
                      <a:lnTo>
                        <a:pt x="530" y="154"/>
                      </a:lnTo>
                      <a:lnTo>
                        <a:pt x="530" y="155"/>
                      </a:lnTo>
                      <a:lnTo>
                        <a:pt x="531" y="156"/>
                      </a:lnTo>
                      <a:lnTo>
                        <a:pt x="531" y="155"/>
                      </a:lnTo>
                      <a:lnTo>
                        <a:pt x="531" y="156"/>
                      </a:lnTo>
                      <a:lnTo>
                        <a:pt x="530" y="157"/>
                      </a:lnTo>
                      <a:lnTo>
                        <a:pt x="531" y="158"/>
                      </a:lnTo>
                      <a:lnTo>
                        <a:pt x="530" y="158"/>
                      </a:lnTo>
                      <a:lnTo>
                        <a:pt x="531" y="158"/>
                      </a:lnTo>
                      <a:lnTo>
                        <a:pt x="532" y="158"/>
                      </a:lnTo>
                      <a:lnTo>
                        <a:pt x="532" y="159"/>
                      </a:lnTo>
                      <a:lnTo>
                        <a:pt x="532" y="158"/>
                      </a:lnTo>
                      <a:lnTo>
                        <a:pt x="532" y="159"/>
                      </a:lnTo>
                      <a:lnTo>
                        <a:pt x="532" y="160"/>
                      </a:lnTo>
                      <a:lnTo>
                        <a:pt x="533" y="160"/>
                      </a:lnTo>
                      <a:lnTo>
                        <a:pt x="532" y="160"/>
                      </a:lnTo>
                      <a:lnTo>
                        <a:pt x="531" y="160"/>
                      </a:lnTo>
                      <a:lnTo>
                        <a:pt x="531" y="161"/>
                      </a:lnTo>
                      <a:lnTo>
                        <a:pt x="530" y="161"/>
                      </a:lnTo>
                      <a:lnTo>
                        <a:pt x="530" y="162"/>
                      </a:lnTo>
                      <a:lnTo>
                        <a:pt x="530" y="163"/>
                      </a:lnTo>
                      <a:lnTo>
                        <a:pt x="529" y="163"/>
                      </a:lnTo>
                      <a:lnTo>
                        <a:pt x="530" y="163"/>
                      </a:lnTo>
                      <a:lnTo>
                        <a:pt x="531" y="163"/>
                      </a:lnTo>
                      <a:lnTo>
                        <a:pt x="531" y="164"/>
                      </a:lnTo>
                      <a:lnTo>
                        <a:pt x="530" y="164"/>
                      </a:lnTo>
                      <a:lnTo>
                        <a:pt x="530" y="165"/>
                      </a:lnTo>
                      <a:lnTo>
                        <a:pt x="529" y="165"/>
                      </a:lnTo>
                      <a:lnTo>
                        <a:pt x="529" y="166"/>
                      </a:lnTo>
                      <a:lnTo>
                        <a:pt x="528" y="166"/>
                      </a:lnTo>
                      <a:lnTo>
                        <a:pt x="527" y="166"/>
                      </a:lnTo>
                      <a:lnTo>
                        <a:pt x="527" y="167"/>
                      </a:lnTo>
                      <a:lnTo>
                        <a:pt x="526" y="167"/>
                      </a:lnTo>
                      <a:lnTo>
                        <a:pt x="527" y="167"/>
                      </a:lnTo>
                      <a:lnTo>
                        <a:pt x="528" y="167"/>
                      </a:lnTo>
                      <a:lnTo>
                        <a:pt x="529" y="166"/>
                      </a:lnTo>
                      <a:lnTo>
                        <a:pt x="529" y="167"/>
                      </a:lnTo>
                      <a:lnTo>
                        <a:pt x="530" y="167"/>
                      </a:lnTo>
                      <a:lnTo>
                        <a:pt x="530" y="166"/>
                      </a:lnTo>
                      <a:lnTo>
                        <a:pt x="531" y="166"/>
                      </a:lnTo>
                      <a:lnTo>
                        <a:pt x="530" y="166"/>
                      </a:lnTo>
                      <a:lnTo>
                        <a:pt x="530" y="167"/>
                      </a:lnTo>
                      <a:lnTo>
                        <a:pt x="530" y="168"/>
                      </a:lnTo>
                      <a:lnTo>
                        <a:pt x="529" y="168"/>
                      </a:lnTo>
                      <a:lnTo>
                        <a:pt x="529" y="169"/>
                      </a:lnTo>
                      <a:lnTo>
                        <a:pt x="529" y="170"/>
                      </a:lnTo>
                      <a:lnTo>
                        <a:pt x="529" y="171"/>
                      </a:lnTo>
                      <a:lnTo>
                        <a:pt x="529" y="170"/>
                      </a:lnTo>
                      <a:lnTo>
                        <a:pt x="528" y="170"/>
                      </a:lnTo>
                      <a:lnTo>
                        <a:pt x="527" y="170"/>
                      </a:lnTo>
                      <a:lnTo>
                        <a:pt x="527" y="171"/>
                      </a:lnTo>
                      <a:lnTo>
                        <a:pt x="527" y="172"/>
                      </a:lnTo>
                      <a:lnTo>
                        <a:pt x="527" y="171"/>
                      </a:lnTo>
                      <a:lnTo>
                        <a:pt x="527" y="172"/>
                      </a:lnTo>
                      <a:lnTo>
                        <a:pt x="527" y="171"/>
                      </a:lnTo>
                      <a:lnTo>
                        <a:pt x="526" y="171"/>
                      </a:lnTo>
                      <a:lnTo>
                        <a:pt x="525" y="171"/>
                      </a:lnTo>
                      <a:lnTo>
                        <a:pt x="526" y="171"/>
                      </a:lnTo>
                      <a:lnTo>
                        <a:pt x="526" y="172"/>
                      </a:lnTo>
                      <a:lnTo>
                        <a:pt x="526" y="173"/>
                      </a:lnTo>
                      <a:lnTo>
                        <a:pt x="525" y="173"/>
                      </a:lnTo>
                      <a:lnTo>
                        <a:pt x="525" y="174"/>
                      </a:lnTo>
                      <a:lnTo>
                        <a:pt x="524" y="174"/>
                      </a:lnTo>
                      <a:lnTo>
                        <a:pt x="525" y="174"/>
                      </a:lnTo>
                      <a:lnTo>
                        <a:pt x="524" y="174"/>
                      </a:lnTo>
                      <a:lnTo>
                        <a:pt x="525" y="175"/>
                      </a:lnTo>
                      <a:lnTo>
                        <a:pt x="524" y="175"/>
                      </a:lnTo>
                      <a:lnTo>
                        <a:pt x="523" y="175"/>
                      </a:lnTo>
                      <a:lnTo>
                        <a:pt x="522" y="175"/>
                      </a:lnTo>
                      <a:lnTo>
                        <a:pt x="521" y="175"/>
                      </a:lnTo>
                      <a:lnTo>
                        <a:pt x="520" y="175"/>
                      </a:lnTo>
                      <a:lnTo>
                        <a:pt x="521" y="175"/>
                      </a:lnTo>
                      <a:lnTo>
                        <a:pt x="520" y="175"/>
                      </a:lnTo>
                      <a:lnTo>
                        <a:pt x="520" y="174"/>
                      </a:lnTo>
                      <a:lnTo>
                        <a:pt x="520" y="173"/>
                      </a:lnTo>
                      <a:lnTo>
                        <a:pt x="521" y="173"/>
                      </a:lnTo>
                      <a:lnTo>
                        <a:pt x="520" y="173"/>
                      </a:lnTo>
                      <a:lnTo>
                        <a:pt x="520" y="174"/>
                      </a:lnTo>
                      <a:lnTo>
                        <a:pt x="520" y="175"/>
                      </a:lnTo>
                      <a:lnTo>
                        <a:pt x="519" y="175"/>
                      </a:lnTo>
                      <a:lnTo>
                        <a:pt x="520" y="175"/>
                      </a:lnTo>
                      <a:lnTo>
                        <a:pt x="520" y="176"/>
                      </a:lnTo>
                      <a:lnTo>
                        <a:pt x="520" y="177"/>
                      </a:lnTo>
                      <a:lnTo>
                        <a:pt x="520" y="178"/>
                      </a:lnTo>
                      <a:lnTo>
                        <a:pt x="520" y="179"/>
                      </a:lnTo>
                      <a:lnTo>
                        <a:pt x="519" y="179"/>
                      </a:lnTo>
                      <a:lnTo>
                        <a:pt x="520" y="178"/>
                      </a:lnTo>
                      <a:lnTo>
                        <a:pt x="519" y="178"/>
                      </a:lnTo>
                      <a:lnTo>
                        <a:pt x="519" y="179"/>
                      </a:lnTo>
                      <a:lnTo>
                        <a:pt x="518" y="179"/>
                      </a:lnTo>
                      <a:lnTo>
                        <a:pt x="518" y="178"/>
                      </a:lnTo>
                      <a:lnTo>
                        <a:pt x="519" y="178"/>
                      </a:lnTo>
                      <a:lnTo>
                        <a:pt x="520" y="177"/>
                      </a:lnTo>
                      <a:lnTo>
                        <a:pt x="519" y="177"/>
                      </a:lnTo>
                      <a:lnTo>
                        <a:pt x="518" y="177"/>
                      </a:lnTo>
                      <a:lnTo>
                        <a:pt x="518" y="176"/>
                      </a:lnTo>
                      <a:lnTo>
                        <a:pt x="517" y="176"/>
                      </a:lnTo>
                      <a:lnTo>
                        <a:pt x="517" y="175"/>
                      </a:lnTo>
                      <a:lnTo>
                        <a:pt x="517" y="176"/>
                      </a:lnTo>
                      <a:lnTo>
                        <a:pt x="516" y="176"/>
                      </a:lnTo>
                      <a:lnTo>
                        <a:pt x="515" y="176"/>
                      </a:lnTo>
                      <a:lnTo>
                        <a:pt x="516" y="176"/>
                      </a:lnTo>
                      <a:lnTo>
                        <a:pt x="516" y="177"/>
                      </a:lnTo>
                      <a:lnTo>
                        <a:pt x="517" y="177"/>
                      </a:lnTo>
                      <a:lnTo>
                        <a:pt x="516" y="177"/>
                      </a:lnTo>
                      <a:lnTo>
                        <a:pt x="516" y="178"/>
                      </a:lnTo>
                      <a:lnTo>
                        <a:pt x="516" y="179"/>
                      </a:lnTo>
                      <a:lnTo>
                        <a:pt x="515" y="180"/>
                      </a:lnTo>
                      <a:lnTo>
                        <a:pt x="514" y="180"/>
                      </a:lnTo>
                      <a:lnTo>
                        <a:pt x="515" y="180"/>
                      </a:lnTo>
                      <a:lnTo>
                        <a:pt x="515" y="181"/>
                      </a:lnTo>
                      <a:lnTo>
                        <a:pt x="516" y="180"/>
                      </a:lnTo>
                      <a:lnTo>
                        <a:pt x="516" y="181"/>
                      </a:lnTo>
                      <a:lnTo>
                        <a:pt x="515" y="181"/>
                      </a:lnTo>
                      <a:lnTo>
                        <a:pt x="516" y="181"/>
                      </a:lnTo>
                      <a:lnTo>
                        <a:pt x="516" y="182"/>
                      </a:lnTo>
                      <a:lnTo>
                        <a:pt x="515" y="182"/>
                      </a:lnTo>
                      <a:lnTo>
                        <a:pt x="515" y="183"/>
                      </a:lnTo>
                      <a:lnTo>
                        <a:pt x="516" y="183"/>
                      </a:lnTo>
                      <a:lnTo>
                        <a:pt x="515" y="183"/>
                      </a:lnTo>
                      <a:lnTo>
                        <a:pt x="516" y="183"/>
                      </a:lnTo>
                      <a:lnTo>
                        <a:pt x="516" y="184"/>
                      </a:lnTo>
                      <a:lnTo>
                        <a:pt x="517" y="184"/>
                      </a:lnTo>
                      <a:lnTo>
                        <a:pt x="517" y="183"/>
                      </a:lnTo>
                      <a:lnTo>
                        <a:pt x="517" y="182"/>
                      </a:lnTo>
                      <a:lnTo>
                        <a:pt x="517" y="183"/>
                      </a:lnTo>
                      <a:lnTo>
                        <a:pt x="518" y="183"/>
                      </a:lnTo>
                      <a:lnTo>
                        <a:pt x="517" y="184"/>
                      </a:lnTo>
                      <a:lnTo>
                        <a:pt x="518" y="184"/>
                      </a:lnTo>
                      <a:lnTo>
                        <a:pt x="518" y="185"/>
                      </a:lnTo>
                      <a:lnTo>
                        <a:pt x="519" y="185"/>
                      </a:lnTo>
                      <a:lnTo>
                        <a:pt x="520" y="185"/>
                      </a:lnTo>
                      <a:lnTo>
                        <a:pt x="519" y="186"/>
                      </a:lnTo>
                      <a:lnTo>
                        <a:pt x="520" y="186"/>
                      </a:lnTo>
                      <a:lnTo>
                        <a:pt x="521" y="186"/>
                      </a:lnTo>
                      <a:lnTo>
                        <a:pt x="520" y="186"/>
                      </a:lnTo>
                      <a:lnTo>
                        <a:pt x="521" y="186"/>
                      </a:lnTo>
                      <a:lnTo>
                        <a:pt x="521" y="187"/>
                      </a:lnTo>
                      <a:lnTo>
                        <a:pt x="522" y="187"/>
                      </a:lnTo>
                      <a:lnTo>
                        <a:pt x="522" y="188"/>
                      </a:lnTo>
                      <a:lnTo>
                        <a:pt x="523" y="188"/>
                      </a:lnTo>
                      <a:lnTo>
                        <a:pt x="522" y="187"/>
                      </a:lnTo>
                      <a:lnTo>
                        <a:pt x="522" y="186"/>
                      </a:lnTo>
                      <a:lnTo>
                        <a:pt x="521" y="186"/>
                      </a:lnTo>
                      <a:lnTo>
                        <a:pt x="521" y="185"/>
                      </a:lnTo>
                      <a:lnTo>
                        <a:pt x="520" y="185"/>
                      </a:lnTo>
                      <a:lnTo>
                        <a:pt x="520" y="184"/>
                      </a:lnTo>
                      <a:lnTo>
                        <a:pt x="519" y="184"/>
                      </a:lnTo>
                      <a:lnTo>
                        <a:pt x="519" y="183"/>
                      </a:lnTo>
                      <a:lnTo>
                        <a:pt x="518" y="182"/>
                      </a:lnTo>
                      <a:lnTo>
                        <a:pt x="518" y="181"/>
                      </a:lnTo>
                      <a:lnTo>
                        <a:pt x="518" y="180"/>
                      </a:lnTo>
                      <a:lnTo>
                        <a:pt x="519" y="181"/>
                      </a:lnTo>
                      <a:lnTo>
                        <a:pt x="519" y="180"/>
                      </a:lnTo>
                      <a:lnTo>
                        <a:pt x="520" y="181"/>
                      </a:lnTo>
                      <a:lnTo>
                        <a:pt x="520" y="180"/>
                      </a:lnTo>
                      <a:lnTo>
                        <a:pt x="521" y="180"/>
                      </a:lnTo>
                      <a:lnTo>
                        <a:pt x="522" y="180"/>
                      </a:lnTo>
                      <a:lnTo>
                        <a:pt x="523" y="180"/>
                      </a:lnTo>
                      <a:lnTo>
                        <a:pt x="523" y="179"/>
                      </a:lnTo>
                      <a:lnTo>
                        <a:pt x="524" y="179"/>
                      </a:lnTo>
                      <a:lnTo>
                        <a:pt x="525" y="179"/>
                      </a:lnTo>
                      <a:lnTo>
                        <a:pt x="526" y="179"/>
                      </a:lnTo>
                      <a:lnTo>
                        <a:pt x="527" y="178"/>
                      </a:lnTo>
                      <a:lnTo>
                        <a:pt x="528" y="178"/>
                      </a:lnTo>
                      <a:lnTo>
                        <a:pt x="528" y="177"/>
                      </a:lnTo>
                      <a:lnTo>
                        <a:pt x="529" y="177"/>
                      </a:lnTo>
                      <a:lnTo>
                        <a:pt x="530" y="177"/>
                      </a:lnTo>
                      <a:lnTo>
                        <a:pt x="530" y="178"/>
                      </a:lnTo>
                      <a:lnTo>
                        <a:pt x="531" y="178"/>
                      </a:lnTo>
                      <a:lnTo>
                        <a:pt x="532" y="178"/>
                      </a:lnTo>
                      <a:lnTo>
                        <a:pt x="533" y="178"/>
                      </a:lnTo>
                      <a:lnTo>
                        <a:pt x="533" y="179"/>
                      </a:lnTo>
                      <a:lnTo>
                        <a:pt x="534" y="179"/>
                      </a:lnTo>
                      <a:lnTo>
                        <a:pt x="535" y="179"/>
                      </a:lnTo>
                      <a:lnTo>
                        <a:pt x="535" y="180"/>
                      </a:lnTo>
                      <a:lnTo>
                        <a:pt x="536" y="180"/>
                      </a:lnTo>
                      <a:lnTo>
                        <a:pt x="535" y="180"/>
                      </a:lnTo>
                      <a:lnTo>
                        <a:pt x="536" y="180"/>
                      </a:lnTo>
                      <a:lnTo>
                        <a:pt x="535" y="181"/>
                      </a:lnTo>
                      <a:lnTo>
                        <a:pt x="536" y="181"/>
                      </a:lnTo>
                      <a:lnTo>
                        <a:pt x="536" y="182"/>
                      </a:lnTo>
                      <a:lnTo>
                        <a:pt x="537" y="182"/>
                      </a:lnTo>
                      <a:lnTo>
                        <a:pt x="536" y="183"/>
                      </a:lnTo>
                      <a:lnTo>
                        <a:pt x="536" y="184"/>
                      </a:lnTo>
                      <a:lnTo>
                        <a:pt x="536" y="183"/>
                      </a:lnTo>
                      <a:lnTo>
                        <a:pt x="537" y="184"/>
                      </a:lnTo>
                      <a:lnTo>
                        <a:pt x="537" y="183"/>
                      </a:lnTo>
                      <a:lnTo>
                        <a:pt x="537" y="184"/>
                      </a:lnTo>
                      <a:lnTo>
                        <a:pt x="538" y="184"/>
                      </a:lnTo>
                      <a:lnTo>
                        <a:pt x="539" y="185"/>
                      </a:lnTo>
                      <a:lnTo>
                        <a:pt x="540" y="185"/>
                      </a:lnTo>
                      <a:lnTo>
                        <a:pt x="540" y="184"/>
                      </a:lnTo>
                      <a:lnTo>
                        <a:pt x="540" y="185"/>
                      </a:lnTo>
                      <a:lnTo>
                        <a:pt x="541" y="185"/>
                      </a:lnTo>
                      <a:lnTo>
                        <a:pt x="541" y="186"/>
                      </a:lnTo>
                      <a:lnTo>
                        <a:pt x="542" y="186"/>
                      </a:lnTo>
                      <a:lnTo>
                        <a:pt x="543" y="185"/>
                      </a:lnTo>
                      <a:lnTo>
                        <a:pt x="543" y="186"/>
                      </a:lnTo>
                      <a:lnTo>
                        <a:pt x="543" y="187"/>
                      </a:lnTo>
                      <a:lnTo>
                        <a:pt x="544" y="187"/>
                      </a:lnTo>
                      <a:lnTo>
                        <a:pt x="543" y="187"/>
                      </a:lnTo>
                      <a:lnTo>
                        <a:pt x="542" y="188"/>
                      </a:lnTo>
                      <a:lnTo>
                        <a:pt x="543" y="188"/>
                      </a:lnTo>
                      <a:lnTo>
                        <a:pt x="544" y="188"/>
                      </a:lnTo>
                      <a:lnTo>
                        <a:pt x="545" y="188"/>
                      </a:lnTo>
                      <a:lnTo>
                        <a:pt x="544" y="190"/>
                      </a:lnTo>
                      <a:lnTo>
                        <a:pt x="543" y="190"/>
                      </a:lnTo>
                      <a:lnTo>
                        <a:pt x="544" y="190"/>
                      </a:lnTo>
                      <a:lnTo>
                        <a:pt x="543" y="190"/>
                      </a:lnTo>
                      <a:lnTo>
                        <a:pt x="542" y="192"/>
                      </a:lnTo>
                      <a:lnTo>
                        <a:pt x="541" y="193"/>
                      </a:lnTo>
                      <a:lnTo>
                        <a:pt x="539" y="195"/>
                      </a:lnTo>
                      <a:lnTo>
                        <a:pt x="538" y="197"/>
                      </a:lnTo>
                      <a:lnTo>
                        <a:pt x="535" y="201"/>
                      </a:lnTo>
                      <a:lnTo>
                        <a:pt x="532" y="204"/>
                      </a:lnTo>
                      <a:lnTo>
                        <a:pt x="531" y="206"/>
                      </a:lnTo>
                      <a:lnTo>
                        <a:pt x="530" y="207"/>
                      </a:lnTo>
                      <a:lnTo>
                        <a:pt x="528" y="210"/>
                      </a:lnTo>
                      <a:lnTo>
                        <a:pt x="525" y="215"/>
                      </a:lnTo>
                      <a:lnTo>
                        <a:pt x="523" y="218"/>
                      </a:lnTo>
                      <a:lnTo>
                        <a:pt x="523" y="219"/>
                      </a:lnTo>
                      <a:lnTo>
                        <a:pt x="522" y="220"/>
                      </a:lnTo>
                      <a:lnTo>
                        <a:pt x="521" y="221"/>
                      </a:lnTo>
                      <a:lnTo>
                        <a:pt x="520" y="224"/>
                      </a:lnTo>
                      <a:lnTo>
                        <a:pt x="519" y="225"/>
                      </a:lnTo>
                      <a:lnTo>
                        <a:pt x="518" y="227"/>
                      </a:lnTo>
                      <a:lnTo>
                        <a:pt x="518" y="228"/>
                      </a:lnTo>
                      <a:lnTo>
                        <a:pt x="517" y="230"/>
                      </a:lnTo>
                      <a:lnTo>
                        <a:pt x="515" y="233"/>
                      </a:lnTo>
                      <a:lnTo>
                        <a:pt x="514" y="235"/>
                      </a:lnTo>
                      <a:lnTo>
                        <a:pt x="513" y="237"/>
                      </a:lnTo>
                      <a:lnTo>
                        <a:pt x="513" y="239"/>
                      </a:lnTo>
                      <a:lnTo>
                        <a:pt x="511" y="241"/>
                      </a:lnTo>
                      <a:lnTo>
                        <a:pt x="509" y="246"/>
                      </a:lnTo>
                      <a:lnTo>
                        <a:pt x="507" y="250"/>
                      </a:lnTo>
                      <a:lnTo>
                        <a:pt x="505" y="254"/>
                      </a:lnTo>
                      <a:lnTo>
                        <a:pt x="505" y="256"/>
                      </a:lnTo>
                      <a:lnTo>
                        <a:pt x="504" y="257"/>
                      </a:lnTo>
                      <a:lnTo>
                        <a:pt x="503" y="259"/>
                      </a:lnTo>
                      <a:lnTo>
                        <a:pt x="503" y="261"/>
                      </a:lnTo>
                      <a:lnTo>
                        <a:pt x="502" y="262"/>
                      </a:lnTo>
                      <a:lnTo>
                        <a:pt x="500" y="267"/>
                      </a:lnTo>
                      <a:lnTo>
                        <a:pt x="499" y="269"/>
                      </a:lnTo>
                      <a:lnTo>
                        <a:pt x="499" y="270"/>
                      </a:lnTo>
                      <a:lnTo>
                        <a:pt x="498" y="272"/>
                      </a:lnTo>
                      <a:lnTo>
                        <a:pt x="497" y="274"/>
                      </a:lnTo>
                      <a:lnTo>
                        <a:pt x="495" y="277"/>
                      </a:lnTo>
                      <a:lnTo>
                        <a:pt x="493" y="279"/>
                      </a:lnTo>
                      <a:lnTo>
                        <a:pt x="493" y="280"/>
                      </a:lnTo>
                      <a:lnTo>
                        <a:pt x="493" y="281"/>
                      </a:lnTo>
                      <a:lnTo>
                        <a:pt x="492" y="282"/>
                      </a:lnTo>
                      <a:lnTo>
                        <a:pt x="491" y="282"/>
                      </a:lnTo>
                      <a:lnTo>
                        <a:pt x="490" y="284"/>
                      </a:lnTo>
                      <a:lnTo>
                        <a:pt x="486" y="289"/>
                      </a:lnTo>
                      <a:lnTo>
                        <a:pt x="484" y="291"/>
                      </a:lnTo>
                      <a:lnTo>
                        <a:pt x="483" y="293"/>
                      </a:lnTo>
                      <a:lnTo>
                        <a:pt x="478" y="300"/>
                      </a:lnTo>
                      <a:lnTo>
                        <a:pt x="476" y="304"/>
                      </a:lnTo>
                      <a:lnTo>
                        <a:pt x="473" y="307"/>
                      </a:lnTo>
                      <a:lnTo>
                        <a:pt x="472" y="308"/>
                      </a:lnTo>
                      <a:lnTo>
                        <a:pt x="470" y="311"/>
                      </a:lnTo>
                      <a:lnTo>
                        <a:pt x="468" y="313"/>
                      </a:lnTo>
                      <a:lnTo>
                        <a:pt x="467" y="315"/>
                      </a:lnTo>
                      <a:lnTo>
                        <a:pt x="466" y="316"/>
                      </a:lnTo>
                      <a:lnTo>
                        <a:pt x="463" y="321"/>
                      </a:lnTo>
                      <a:lnTo>
                        <a:pt x="461" y="324"/>
                      </a:lnTo>
                      <a:lnTo>
                        <a:pt x="460" y="325"/>
                      </a:lnTo>
                      <a:lnTo>
                        <a:pt x="459" y="325"/>
                      </a:lnTo>
                      <a:lnTo>
                        <a:pt x="459" y="326"/>
                      </a:lnTo>
                      <a:lnTo>
                        <a:pt x="458" y="327"/>
                      </a:lnTo>
                      <a:lnTo>
                        <a:pt x="452" y="333"/>
                      </a:lnTo>
                      <a:lnTo>
                        <a:pt x="451" y="334"/>
                      </a:lnTo>
                      <a:lnTo>
                        <a:pt x="450" y="334"/>
                      </a:lnTo>
                      <a:lnTo>
                        <a:pt x="449" y="335"/>
                      </a:lnTo>
                      <a:lnTo>
                        <a:pt x="448" y="336"/>
                      </a:lnTo>
                      <a:lnTo>
                        <a:pt x="446" y="338"/>
                      </a:lnTo>
                      <a:lnTo>
                        <a:pt x="444" y="339"/>
                      </a:lnTo>
                      <a:lnTo>
                        <a:pt x="442" y="341"/>
                      </a:lnTo>
                      <a:lnTo>
                        <a:pt x="439" y="344"/>
                      </a:lnTo>
                      <a:lnTo>
                        <a:pt x="437" y="346"/>
                      </a:lnTo>
                      <a:lnTo>
                        <a:pt x="436" y="347"/>
                      </a:lnTo>
                      <a:lnTo>
                        <a:pt x="434" y="349"/>
                      </a:lnTo>
                      <a:lnTo>
                        <a:pt x="433" y="350"/>
                      </a:lnTo>
                      <a:lnTo>
                        <a:pt x="432" y="351"/>
                      </a:lnTo>
                      <a:lnTo>
                        <a:pt x="431" y="353"/>
                      </a:lnTo>
                      <a:lnTo>
                        <a:pt x="429" y="354"/>
                      </a:lnTo>
                      <a:lnTo>
                        <a:pt x="428" y="355"/>
                      </a:lnTo>
                      <a:lnTo>
                        <a:pt x="427" y="356"/>
                      </a:lnTo>
                      <a:lnTo>
                        <a:pt x="420" y="361"/>
                      </a:lnTo>
                      <a:lnTo>
                        <a:pt x="418" y="363"/>
                      </a:lnTo>
                      <a:lnTo>
                        <a:pt x="417" y="363"/>
                      </a:lnTo>
                      <a:lnTo>
                        <a:pt x="416" y="364"/>
                      </a:lnTo>
                      <a:lnTo>
                        <a:pt x="415" y="365"/>
                      </a:lnTo>
                      <a:lnTo>
                        <a:pt x="414" y="366"/>
                      </a:lnTo>
                      <a:lnTo>
                        <a:pt x="412" y="367"/>
                      </a:lnTo>
                      <a:lnTo>
                        <a:pt x="411" y="367"/>
                      </a:lnTo>
                      <a:lnTo>
                        <a:pt x="411" y="368"/>
                      </a:lnTo>
                      <a:lnTo>
                        <a:pt x="410" y="368"/>
                      </a:lnTo>
                      <a:lnTo>
                        <a:pt x="409" y="369"/>
                      </a:lnTo>
                      <a:lnTo>
                        <a:pt x="408" y="369"/>
                      </a:lnTo>
                      <a:lnTo>
                        <a:pt x="407" y="370"/>
                      </a:lnTo>
                      <a:lnTo>
                        <a:pt x="406" y="370"/>
                      </a:lnTo>
                      <a:lnTo>
                        <a:pt x="404" y="371"/>
                      </a:lnTo>
                      <a:lnTo>
                        <a:pt x="403" y="372"/>
                      </a:lnTo>
                      <a:lnTo>
                        <a:pt x="402" y="373"/>
                      </a:lnTo>
                      <a:lnTo>
                        <a:pt x="401" y="373"/>
                      </a:lnTo>
                      <a:lnTo>
                        <a:pt x="398" y="374"/>
                      </a:lnTo>
                      <a:lnTo>
                        <a:pt x="398" y="375"/>
                      </a:lnTo>
                      <a:lnTo>
                        <a:pt x="397" y="375"/>
                      </a:lnTo>
                      <a:lnTo>
                        <a:pt x="391" y="378"/>
                      </a:lnTo>
                      <a:lnTo>
                        <a:pt x="387" y="380"/>
                      </a:lnTo>
                      <a:lnTo>
                        <a:pt x="384" y="383"/>
                      </a:lnTo>
                      <a:lnTo>
                        <a:pt x="382" y="384"/>
                      </a:lnTo>
                      <a:lnTo>
                        <a:pt x="379" y="387"/>
                      </a:lnTo>
                      <a:lnTo>
                        <a:pt x="378" y="388"/>
                      </a:lnTo>
                      <a:lnTo>
                        <a:pt x="376" y="390"/>
                      </a:lnTo>
                      <a:lnTo>
                        <a:pt x="374" y="392"/>
                      </a:lnTo>
                      <a:lnTo>
                        <a:pt x="373" y="393"/>
                      </a:lnTo>
                      <a:lnTo>
                        <a:pt x="372" y="394"/>
                      </a:lnTo>
                      <a:lnTo>
                        <a:pt x="371" y="395"/>
                      </a:lnTo>
                      <a:lnTo>
                        <a:pt x="369" y="397"/>
                      </a:lnTo>
                      <a:lnTo>
                        <a:pt x="369" y="398"/>
                      </a:lnTo>
                      <a:lnTo>
                        <a:pt x="369" y="399"/>
                      </a:lnTo>
                      <a:lnTo>
                        <a:pt x="369" y="400"/>
                      </a:lnTo>
                      <a:lnTo>
                        <a:pt x="369" y="401"/>
                      </a:lnTo>
                      <a:lnTo>
                        <a:pt x="368" y="400"/>
                      </a:lnTo>
                      <a:lnTo>
                        <a:pt x="367" y="399"/>
                      </a:lnTo>
                      <a:lnTo>
                        <a:pt x="366" y="399"/>
                      </a:lnTo>
                      <a:lnTo>
                        <a:pt x="365" y="400"/>
                      </a:lnTo>
                      <a:lnTo>
                        <a:pt x="364" y="400"/>
                      </a:lnTo>
                      <a:lnTo>
                        <a:pt x="362" y="402"/>
                      </a:lnTo>
                      <a:lnTo>
                        <a:pt x="361" y="403"/>
                      </a:lnTo>
                      <a:lnTo>
                        <a:pt x="359" y="404"/>
                      </a:lnTo>
                      <a:lnTo>
                        <a:pt x="359" y="405"/>
                      </a:lnTo>
                      <a:lnTo>
                        <a:pt x="357" y="407"/>
                      </a:lnTo>
                      <a:lnTo>
                        <a:pt x="356" y="409"/>
                      </a:lnTo>
                      <a:lnTo>
                        <a:pt x="354" y="412"/>
                      </a:lnTo>
                      <a:lnTo>
                        <a:pt x="351" y="416"/>
                      </a:lnTo>
                      <a:lnTo>
                        <a:pt x="351" y="417"/>
                      </a:lnTo>
                      <a:lnTo>
                        <a:pt x="350" y="418"/>
                      </a:lnTo>
                      <a:lnTo>
                        <a:pt x="349" y="421"/>
                      </a:lnTo>
                      <a:lnTo>
                        <a:pt x="348" y="422"/>
                      </a:lnTo>
                      <a:lnTo>
                        <a:pt x="347" y="424"/>
                      </a:lnTo>
                      <a:lnTo>
                        <a:pt x="346" y="426"/>
                      </a:lnTo>
                      <a:lnTo>
                        <a:pt x="346" y="427"/>
                      </a:lnTo>
                      <a:lnTo>
                        <a:pt x="345" y="429"/>
                      </a:lnTo>
                      <a:lnTo>
                        <a:pt x="344" y="432"/>
                      </a:lnTo>
                      <a:lnTo>
                        <a:pt x="343" y="434"/>
                      </a:lnTo>
                      <a:lnTo>
                        <a:pt x="342" y="440"/>
                      </a:lnTo>
                      <a:lnTo>
                        <a:pt x="341" y="442"/>
                      </a:lnTo>
                      <a:lnTo>
                        <a:pt x="341" y="444"/>
                      </a:lnTo>
                      <a:lnTo>
                        <a:pt x="340" y="445"/>
                      </a:lnTo>
                      <a:lnTo>
                        <a:pt x="340" y="446"/>
                      </a:lnTo>
                      <a:lnTo>
                        <a:pt x="339" y="447"/>
                      </a:lnTo>
                      <a:lnTo>
                        <a:pt x="339" y="448"/>
                      </a:lnTo>
                      <a:lnTo>
                        <a:pt x="338" y="450"/>
                      </a:lnTo>
                      <a:lnTo>
                        <a:pt x="338" y="451"/>
                      </a:lnTo>
                      <a:lnTo>
                        <a:pt x="337" y="453"/>
                      </a:lnTo>
                      <a:lnTo>
                        <a:pt x="336" y="454"/>
                      </a:lnTo>
                      <a:lnTo>
                        <a:pt x="336" y="456"/>
                      </a:lnTo>
                      <a:lnTo>
                        <a:pt x="334" y="458"/>
                      </a:lnTo>
                      <a:lnTo>
                        <a:pt x="331" y="464"/>
                      </a:lnTo>
                      <a:lnTo>
                        <a:pt x="330" y="467"/>
                      </a:lnTo>
                      <a:lnTo>
                        <a:pt x="329" y="468"/>
                      </a:lnTo>
                      <a:lnTo>
                        <a:pt x="329" y="469"/>
                      </a:lnTo>
                      <a:lnTo>
                        <a:pt x="328" y="469"/>
                      </a:lnTo>
                      <a:lnTo>
                        <a:pt x="328" y="470"/>
                      </a:lnTo>
                      <a:lnTo>
                        <a:pt x="326" y="473"/>
                      </a:lnTo>
                      <a:lnTo>
                        <a:pt x="325" y="474"/>
                      </a:lnTo>
                      <a:lnTo>
                        <a:pt x="324" y="475"/>
                      </a:lnTo>
                      <a:lnTo>
                        <a:pt x="324" y="476"/>
                      </a:lnTo>
                      <a:lnTo>
                        <a:pt x="323" y="477"/>
                      </a:lnTo>
                      <a:lnTo>
                        <a:pt x="322" y="478"/>
                      </a:lnTo>
                      <a:lnTo>
                        <a:pt x="321" y="479"/>
                      </a:lnTo>
                      <a:lnTo>
                        <a:pt x="320" y="480"/>
                      </a:lnTo>
                      <a:lnTo>
                        <a:pt x="320" y="481"/>
                      </a:lnTo>
                      <a:lnTo>
                        <a:pt x="319" y="481"/>
                      </a:lnTo>
                      <a:lnTo>
                        <a:pt x="318" y="483"/>
                      </a:lnTo>
                      <a:lnTo>
                        <a:pt x="316" y="484"/>
                      </a:lnTo>
                      <a:lnTo>
                        <a:pt x="314" y="486"/>
                      </a:lnTo>
                      <a:lnTo>
                        <a:pt x="313" y="487"/>
                      </a:lnTo>
                      <a:lnTo>
                        <a:pt x="309" y="490"/>
                      </a:lnTo>
                      <a:lnTo>
                        <a:pt x="305" y="493"/>
                      </a:lnTo>
                      <a:lnTo>
                        <a:pt x="305" y="494"/>
                      </a:lnTo>
                      <a:lnTo>
                        <a:pt x="299" y="498"/>
                      </a:lnTo>
                      <a:lnTo>
                        <a:pt x="299" y="499"/>
                      </a:lnTo>
                      <a:lnTo>
                        <a:pt x="298" y="499"/>
                      </a:lnTo>
                      <a:lnTo>
                        <a:pt x="297" y="500"/>
                      </a:lnTo>
                      <a:lnTo>
                        <a:pt x="293" y="503"/>
                      </a:lnTo>
                      <a:lnTo>
                        <a:pt x="291" y="505"/>
                      </a:lnTo>
                      <a:lnTo>
                        <a:pt x="291" y="506"/>
                      </a:lnTo>
                      <a:lnTo>
                        <a:pt x="289" y="508"/>
                      </a:lnTo>
                      <a:lnTo>
                        <a:pt x="288" y="508"/>
                      </a:lnTo>
                      <a:lnTo>
                        <a:pt x="287" y="508"/>
                      </a:lnTo>
                      <a:lnTo>
                        <a:pt x="284" y="511"/>
                      </a:lnTo>
                      <a:lnTo>
                        <a:pt x="283" y="512"/>
                      </a:lnTo>
                      <a:lnTo>
                        <a:pt x="281" y="513"/>
                      </a:lnTo>
                      <a:lnTo>
                        <a:pt x="280" y="513"/>
                      </a:lnTo>
                      <a:lnTo>
                        <a:pt x="278" y="515"/>
                      </a:lnTo>
                      <a:lnTo>
                        <a:pt x="277" y="516"/>
                      </a:lnTo>
                      <a:lnTo>
                        <a:pt x="275" y="517"/>
                      </a:lnTo>
                      <a:lnTo>
                        <a:pt x="275" y="518"/>
                      </a:lnTo>
                      <a:lnTo>
                        <a:pt x="274" y="517"/>
                      </a:lnTo>
                      <a:lnTo>
                        <a:pt x="274" y="518"/>
                      </a:lnTo>
                      <a:lnTo>
                        <a:pt x="273" y="518"/>
                      </a:lnTo>
                      <a:lnTo>
                        <a:pt x="272" y="518"/>
                      </a:lnTo>
                      <a:lnTo>
                        <a:pt x="272" y="517"/>
                      </a:lnTo>
                      <a:lnTo>
                        <a:pt x="272" y="516"/>
                      </a:lnTo>
                      <a:lnTo>
                        <a:pt x="271" y="516"/>
                      </a:lnTo>
                      <a:lnTo>
                        <a:pt x="272" y="515"/>
                      </a:lnTo>
                      <a:lnTo>
                        <a:pt x="271" y="515"/>
                      </a:lnTo>
                      <a:lnTo>
                        <a:pt x="271" y="514"/>
                      </a:lnTo>
                      <a:lnTo>
                        <a:pt x="271" y="513"/>
                      </a:lnTo>
                      <a:lnTo>
                        <a:pt x="271" y="514"/>
                      </a:lnTo>
                      <a:lnTo>
                        <a:pt x="271" y="513"/>
                      </a:lnTo>
                      <a:lnTo>
                        <a:pt x="266" y="513"/>
                      </a:lnTo>
                      <a:lnTo>
                        <a:pt x="265" y="513"/>
                      </a:lnTo>
                      <a:lnTo>
                        <a:pt x="265" y="512"/>
                      </a:lnTo>
                      <a:lnTo>
                        <a:pt x="266" y="511"/>
                      </a:lnTo>
                      <a:lnTo>
                        <a:pt x="265" y="511"/>
                      </a:lnTo>
                      <a:lnTo>
                        <a:pt x="265" y="510"/>
                      </a:lnTo>
                      <a:lnTo>
                        <a:pt x="265" y="509"/>
                      </a:lnTo>
                      <a:lnTo>
                        <a:pt x="266" y="509"/>
                      </a:lnTo>
                      <a:lnTo>
                        <a:pt x="265" y="509"/>
                      </a:lnTo>
                      <a:lnTo>
                        <a:pt x="266" y="509"/>
                      </a:lnTo>
                      <a:lnTo>
                        <a:pt x="266" y="508"/>
                      </a:lnTo>
                      <a:lnTo>
                        <a:pt x="266" y="507"/>
                      </a:lnTo>
                      <a:lnTo>
                        <a:pt x="265" y="507"/>
                      </a:lnTo>
                      <a:lnTo>
                        <a:pt x="265" y="506"/>
                      </a:lnTo>
                      <a:lnTo>
                        <a:pt x="266" y="50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06" name="Freeform 4708"/>
                <p:cNvSpPr>
                  <a:spLocks noEditPoints="1"/>
                </p:cNvSpPr>
                <p:nvPr/>
              </p:nvSpPr>
              <p:spPr bwMode="auto">
                <a:xfrm>
                  <a:off x="2895601" y="4459288"/>
                  <a:ext cx="741363" cy="523875"/>
                </a:xfrm>
                <a:custGeom>
                  <a:avLst/>
                  <a:gdLst>
                    <a:gd name="T0" fmla="*/ 2147483646 w 467"/>
                    <a:gd name="T1" fmla="*/ 2147483646 h 330"/>
                    <a:gd name="T2" fmla="*/ 2147483646 w 467"/>
                    <a:gd name="T3" fmla="*/ 2147483646 h 330"/>
                    <a:gd name="T4" fmla="*/ 2147483646 w 467"/>
                    <a:gd name="T5" fmla="*/ 2147483646 h 330"/>
                    <a:gd name="T6" fmla="*/ 2147483646 w 467"/>
                    <a:gd name="T7" fmla="*/ 2147483646 h 330"/>
                    <a:gd name="T8" fmla="*/ 2147483646 w 467"/>
                    <a:gd name="T9" fmla="*/ 2147483646 h 330"/>
                    <a:gd name="T10" fmla="*/ 2147483646 w 467"/>
                    <a:gd name="T11" fmla="*/ 2147483646 h 330"/>
                    <a:gd name="T12" fmla="*/ 2147483646 w 467"/>
                    <a:gd name="T13" fmla="*/ 2147483646 h 330"/>
                    <a:gd name="T14" fmla="*/ 2147483646 w 467"/>
                    <a:gd name="T15" fmla="*/ 2147483646 h 330"/>
                    <a:gd name="T16" fmla="*/ 2147483646 w 467"/>
                    <a:gd name="T17" fmla="*/ 2147483646 h 330"/>
                    <a:gd name="T18" fmla="*/ 2147483646 w 467"/>
                    <a:gd name="T19" fmla="*/ 2147483646 h 330"/>
                    <a:gd name="T20" fmla="*/ 2147483646 w 467"/>
                    <a:gd name="T21" fmla="*/ 2147483646 h 330"/>
                    <a:gd name="T22" fmla="*/ 2147483646 w 467"/>
                    <a:gd name="T23" fmla="*/ 2147483646 h 330"/>
                    <a:gd name="T24" fmla="*/ 2147483646 w 467"/>
                    <a:gd name="T25" fmla="*/ 2147483646 h 330"/>
                    <a:gd name="T26" fmla="*/ 2147483646 w 467"/>
                    <a:gd name="T27" fmla="*/ 2147483646 h 330"/>
                    <a:gd name="T28" fmla="*/ 2147483646 w 467"/>
                    <a:gd name="T29" fmla="*/ 2147483646 h 330"/>
                    <a:gd name="T30" fmla="*/ 2147483646 w 467"/>
                    <a:gd name="T31" fmla="*/ 2147483646 h 330"/>
                    <a:gd name="T32" fmla="*/ 2147483646 w 467"/>
                    <a:gd name="T33" fmla="*/ 2147483646 h 330"/>
                    <a:gd name="T34" fmla="*/ 2147483646 w 467"/>
                    <a:gd name="T35" fmla="*/ 2147483646 h 330"/>
                    <a:gd name="T36" fmla="*/ 2147483646 w 467"/>
                    <a:gd name="T37" fmla="*/ 2147483646 h 330"/>
                    <a:gd name="T38" fmla="*/ 2147483646 w 467"/>
                    <a:gd name="T39" fmla="*/ 2147483646 h 330"/>
                    <a:gd name="T40" fmla="*/ 2147483646 w 467"/>
                    <a:gd name="T41" fmla="*/ 2147483646 h 330"/>
                    <a:gd name="T42" fmla="*/ 2147483646 w 467"/>
                    <a:gd name="T43" fmla="*/ 2147483646 h 330"/>
                    <a:gd name="T44" fmla="*/ 2147483646 w 467"/>
                    <a:gd name="T45" fmla="*/ 2147483646 h 330"/>
                    <a:gd name="T46" fmla="*/ 2147483646 w 467"/>
                    <a:gd name="T47" fmla="*/ 2147483646 h 330"/>
                    <a:gd name="T48" fmla="*/ 2147483646 w 467"/>
                    <a:gd name="T49" fmla="*/ 2147483646 h 330"/>
                    <a:gd name="T50" fmla="*/ 2147483646 w 467"/>
                    <a:gd name="T51" fmla="*/ 2147483646 h 330"/>
                    <a:gd name="T52" fmla="*/ 2147483646 w 467"/>
                    <a:gd name="T53" fmla="*/ 2147483646 h 330"/>
                    <a:gd name="T54" fmla="*/ 2147483646 w 467"/>
                    <a:gd name="T55" fmla="*/ 2147483646 h 330"/>
                    <a:gd name="T56" fmla="*/ 2147483646 w 467"/>
                    <a:gd name="T57" fmla="*/ 2147483646 h 330"/>
                    <a:gd name="T58" fmla="*/ 2147483646 w 467"/>
                    <a:gd name="T59" fmla="*/ 2147483646 h 330"/>
                    <a:gd name="T60" fmla="*/ 2147483646 w 467"/>
                    <a:gd name="T61" fmla="*/ 2147483646 h 330"/>
                    <a:gd name="T62" fmla="*/ 2147483646 w 467"/>
                    <a:gd name="T63" fmla="*/ 2147483646 h 330"/>
                    <a:gd name="T64" fmla="*/ 2147483646 w 467"/>
                    <a:gd name="T65" fmla="*/ 2147483646 h 330"/>
                    <a:gd name="T66" fmla="*/ 2147483646 w 467"/>
                    <a:gd name="T67" fmla="*/ 2147483646 h 330"/>
                    <a:gd name="T68" fmla="*/ 2147483646 w 467"/>
                    <a:gd name="T69" fmla="*/ 2147483646 h 330"/>
                    <a:gd name="T70" fmla="*/ 2147483646 w 467"/>
                    <a:gd name="T71" fmla="*/ 2147483646 h 330"/>
                    <a:gd name="T72" fmla="*/ 2147483646 w 467"/>
                    <a:gd name="T73" fmla="*/ 2147483646 h 330"/>
                    <a:gd name="T74" fmla="*/ 2147483646 w 467"/>
                    <a:gd name="T75" fmla="*/ 2147483646 h 330"/>
                    <a:gd name="T76" fmla="*/ 2147483646 w 467"/>
                    <a:gd name="T77" fmla="*/ 2147483646 h 330"/>
                    <a:gd name="T78" fmla="*/ 2147483646 w 467"/>
                    <a:gd name="T79" fmla="*/ 2147483646 h 330"/>
                    <a:gd name="T80" fmla="*/ 2147483646 w 467"/>
                    <a:gd name="T81" fmla="*/ 2147483646 h 330"/>
                    <a:gd name="T82" fmla="*/ 2147483646 w 467"/>
                    <a:gd name="T83" fmla="*/ 2147483646 h 330"/>
                    <a:gd name="T84" fmla="*/ 2147483646 w 467"/>
                    <a:gd name="T85" fmla="*/ 2147483646 h 330"/>
                    <a:gd name="T86" fmla="*/ 2147483646 w 467"/>
                    <a:gd name="T87" fmla="*/ 2147483646 h 330"/>
                    <a:gd name="T88" fmla="*/ 2147483646 w 467"/>
                    <a:gd name="T89" fmla="*/ 2147483646 h 330"/>
                    <a:gd name="T90" fmla="*/ 2147483646 w 467"/>
                    <a:gd name="T91" fmla="*/ 2147483646 h 330"/>
                    <a:gd name="T92" fmla="*/ 2147483646 w 467"/>
                    <a:gd name="T93" fmla="*/ 2147483646 h 330"/>
                    <a:gd name="T94" fmla="*/ 2147483646 w 467"/>
                    <a:gd name="T95" fmla="*/ 2147483646 h 330"/>
                    <a:gd name="T96" fmla="*/ 2147483646 w 467"/>
                    <a:gd name="T97" fmla="*/ 2147483646 h 330"/>
                    <a:gd name="T98" fmla="*/ 2147483646 w 467"/>
                    <a:gd name="T99" fmla="*/ 2147483646 h 330"/>
                    <a:gd name="T100" fmla="*/ 2147483646 w 467"/>
                    <a:gd name="T101" fmla="*/ 2147483646 h 330"/>
                    <a:gd name="T102" fmla="*/ 2147483646 w 467"/>
                    <a:gd name="T103" fmla="*/ 2147483646 h 330"/>
                    <a:gd name="T104" fmla="*/ 2147483646 w 467"/>
                    <a:gd name="T105" fmla="*/ 2147483646 h 330"/>
                    <a:gd name="T106" fmla="*/ 2147483646 w 467"/>
                    <a:gd name="T107" fmla="*/ 2147483646 h 330"/>
                    <a:gd name="T108" fmla="*/ 2147483646 w 467"/>
                    <a:gd name="T109" fmla="*/ 2147483646 h 330"/>
                    <a:gd name="T110" fmla="*/ 2147483646 w 467"/>
                    <a:gd name="T111" fmla="*/ 2147483646 h 330"/>
                    <a:gd name="T112" fmla="*/ 2147483646 w 467"/>
                    <a:gd name="T113" fmla="*/ 2147483646 h 330"/>
                    <a:gd name="T114" fmla="*/ 2147483646 w 467"/>
                    <a:gd name="T115" fmla="*/ 2147483646 h 330"/>
                    <a:gd name="T116" fmla="*/ 2147483646 w 467"/>
                    <a:gd name="T117" fmla="*/ 2147483646 h 330"/>
                    <a:gd name="T118" fmla="*/ 2147483646 w 467"/>
                    <a:gd name="T119" fmla="*/ 2147483646 h 330"/>
                    <a:gd name="T120" fmla="*/ 2147483646 w 467"/>
                    <a:gd name="T121" fmla="*/ 2147483646 h 330"/>
                    <a:gd name="T122" fmla="*/ 2147483646 w 467"/>
                    <a:gd name="T123" fmla="*/ 2147483646 h 330"/>
                    <a:gd name="T124" fmla="*/ 2147483646 w 467"/>
                    <a:gd name="T125" fmla="*/ 2147483646 h 330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467"/>
                    <a:gd name="T190" fmla="*/ 0 h 330"/>
                    <a:gd name="T191" fmla="*/ 467 w 467"/>
                    <a:gd name="T192" fmla="*/ 330 h 330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467" h="330">
                      <a:moveTo>
                        <a:pt x="117" y="5"/>
                      </a:moveTo>
                      <a:lnTo>
                        <a:pt x="117" y="5"/>
                      </a:lnTo>
                      <a:lnTo>
                        <a:pt x="118" y="6"/>
                      </a:lnTo>
                      <a:lnTo>
                        <a:pt x="118" y="7"/>
                      </a:lnTo>
                      <a:lnTo>
                        <a:pt x="118" y="8"/>
                      </a:lnTo>
                      <a:lnTo>
                        <a:pt x="119" y="8"/>
                      </a:lnTo>
                      <a:lnTo>
                        <a:pt x="119" y="7"/>
                      </a:lnTo>
                      <a:lnTo>
                        <a:pt x="120" y="6"/>
                      </a:lnTo>
                      <a:lnTo>
                        <a:pt x="121" y="6"/>
                      </a:lnTo>
                      <a:lnTo>
                        <a:pt x="121" y="5"/>
                      </a:lnTo>
                      <a:lnTo>
                        <a:pt x="122" y="5"/>
                      </a:lnTo>
                      <a:lnTo>
                        <a:pt x="123" y="4"/>
                      </a:lnTo>
                      <a:lnTo>
                        <a:pt x="124" y="3"/>
                      </a:lnTo>
                      <a:lnTo>
                        <a:pt x="125" y="3"/>
                      </a:lnTo>
                      <a:lnTo>
                        <a:pt x="125" y="2"/>
                      </a:lnTo>
                      <a:lnTo>
                        <a:pt x="127" y="1"/>
                      </a:lnTo>
                      <a:lnTo>
                        <a:pt x="129" y="1"/>
                      </a:lnTo>
                      <a:lnTo>
                        <a:pt x="130" y="1"/>
                      </a:lnTo>
                      <a:lnTo>
                        <a:pt x="131" y="1"/>
                      </a:lnTo>
                      <a:lnTo>
                        <a:pt x="132" y="2"/>
                      </a:lnTo>
                      <a:lnTo>
                        <a:pt x="133" y="3"/>
                      </a:lnTo>
                      <a:lnTo>
                        <a:pt x="134" y="4"/>
                      </a:lnTo>
                      <a:lnTo>
                        <a:pt x="135" y="5"/>
                      </a:lnTo>
                      <a:lnTo>
                        <a:pt x="136" y="5"/>
                      </a:lnTo>
                      <a:lnTo>
                        <a:pt x="137" y="4"/>
                      </a:lnTo>
                      <a:lnTo>
                        <a:pt x="138" y="4"/>
                      </a:lnTo>
                      <a:lnTo>
                        <a:pt x="139" y="4"/>
                      </a:lnTo>
                      <a:lnTo>
                        <a:pt x="140" y="4"/>
                      </a:lnTo>
                      <a:lnTo>
                        <a:pt x="141" y="4"/>
                      </a:lnTo>
                      <a:lnTo>
                        <a:pt x="142" y="5"/>
                      </a:lnTo>
                      <a:lnTo>
                        <a:pt x="143" y="5"/>
                      </a:lnTo>
                      <a:lnTo>
                        <a:pt x="144" y="6"/>
                      </a:lnTo>
                      <a:lnTo>
                        <a:pt x="145" y="6"/>
                      </a:lnTo>
                      <a:lnTo>
                        <a:pt x="146" y="7"/>
                      </a:lnTo>
                      <a:lnTo>
                        <a:pt x="147" y="6"/>
                      </a:lnTo>
                      <a:lnTo>
                        <a:pt x="149" y="6"/>
                      </a:lnTo>
                      <a:lnTo>
                        <a:pt x="150" y="5"/>
                      </a:lnTo>
                      <a:lnTo>
                        <a:pt x="152" y="4"/>
                      </a:lnTo>
                      <a:lnTo>
                        <a:pt x="152" y="3"/>
                      </a:lnTo>
                      <a:lnTo>
                        <a:pt x="153" y="3"/>
                      </a:lnTo>
                      <a:lnTo>
                        <a:pt x="154" y="3"/>
                      </a:lnTo>
                      <a:lnTo>
                        <a:pt x="154" y="2"/>
                      </a:lnTo>
                      <a:lnTo>
                        <a:pt x="155" y="2"/>
                      </a:lnTo>
                      <a:lnTo>
                        <a:pt x="156" y="3"/>
                      </a:lnTo>
                      <a:lnTo>
                        <a:pt x="156" y="4"/>
                      </a:lnTo>
                      <a:lnTo>
                        <a:pt x="157" y="5"/>
                      </a:lnTo>
                      <a:lnTo>
                        <a:pt x="158" y="6"/>
                      </a:lnTo>
                      <a:lnTo>
                        <a:pt x="159" y="6"/>
                      </a:lnTo>
                      <a:lnTo>
                        <a:pt x="159" y="7"/>
                      </a:lnTo>
                      <a:lnTo>
                        <a:pt x="160" y="8"/>
                      </a:lnTo>
                      <a:lnTo>
                        <a:pt x="161" y="8"/>
                      </a:lnTo>
                      <a:lnTo>
                        <a:pt x="162" y="8"/>
                      </a:lnTo>
                      <a:lnTo>
                        <a:pt x="163" y="6"/>
                      </a:lnTo>
                      <a:lnTo>
                        <a:pt x="164" y="6"/>
                      </a:lnTo>
                      <a:lnTo>
                        <a:pt x="165" y="6"/>
                      </a:lnTo>
                      <a:lnTo>
                        <a:pt x="166" y="6"/>
                      </a:lnTo>
                      <a:lnTo>
                        <a:pt x="167" y="6"/>
                      </a:lnTo>
                      <a:lnTo>
                        <a:pt x="168" y="7"/>
                      </a:lnTo>
                      <a:lnTo>
                        <a:pt x="169" y="8"/>
                      </a:lnTo>
                      <a:lnTo>
                        <a:pt x="170" y="8"/>
                      </a:lnTo>
                      <a:lnTo>
                        <a:pt x="171" y="8"/>
                      </a:lnTo>
                      <a:lnTo>
                        <a:pt x="172" y="8"/>
                      </a:lnTo>
                      <a:lnTo>
                        <a:pt x="173" y="8"/>
                      </a:lnTo>
                      <a:lnTo>
                        <a:pt x="174" y="9"/>
                      </a:lnTo>
                      <a:lnTo>
                        <a:pt x="175" y="9"/>
                      </a:lnTo>
                      <a:lnTo>
                        <a:pt x="176" y="8"/>
                      </a:lnTo>
                      <a:lnTo>
                        <a:pt x="177" y="8"/>
                      </a:lnTo>
                      <a:lnTo>
                        <a:pt x="178" y="7"/>
                      </a:lnTo>
                      <a:lnTo>
                        <a:pt x="179" y="7"/>
                      </a:lnTo>
                      <a:lnTo>
                        <a:pt x="180" y="8"/>
                      </a:lnTo>
                      <a:lnTo>
                        <a:pt x="180" y="9"/>
                      </a:lnTo>
                      <a:lnTo>
                        <a:pt x="180" y="10"/>
                      </a:lnTo>
                      <a:lnTo>
                        <a:pt x="180" y="11"/>
                      </a:lnTo>
                      <a:lnTo>
                        <a:pt x="180" y="12"/>
                      </a:lnTo>
                      <a:lnTo>
                        <a:pt x="181" y="12"/>
                      </a:lnTo>
                      <a:lnTo>
                        <a:pt x="182" y="11"/>
                      </a:lnTo>
                      <a:lnTo>
                        <a:pt x="183" y="11"/>
                      </a:lnTo>
                      <a:lnTo>
                        <a:pt x="184" y="11"/>
                      </a:lnTo>
                      <a:lnTo>
                        <a:pt x="185" y="10"/>
                      </a:lnTo>
                      <a:lnTo>
                        <a:pt x="186" y="10"/>
                      </a:lnTo>
                      <a:lnTo>
                        <a:pt x="186" y="8"/>
                      </a:lnTo>
                      <a:lnTo>
                        <a:pt x="185" y="8"/>
                      </a:lnTo>
                      <a:lnTo>
                        <a:pt x="185" y="7"/>
                      </a:lnTo>
                      <a:lnTo>
                        <a:pt x="185" y="6"/>
                      </a:lnTo>
                      <a:lnTo>
                        <a:pt x="185" y="5"/>
                      </a:lnTo>
                      <a:lnTo>
                        <a:pt x="186" y="5"/>
                      </a:lnTo>
                      <a:lnTo>
                        <a:pt x="186" y="4"/>
                      </a:lnTo>
                      <a:lnTo>
                        <a:pt x="186" y="2"/>
                      </a:lnTo>
                      <a:lnTo>
                        <a:pt x="187" y="2"/>
                      </a:lnTo>
                      <a:lnTo>
                        <a:pt x="187" y="1"/>
                      </a:lnTo>
                      <a:lnTo>
                        <a:pt x="188" y="0"/>
                      </a:lnTo>
                      <a:lnTo>
                        <a:pt x="189" y="0"/>
                      </a:lnTo>
                      <a:lnTo>
                        <a:pt x="190" y="0"/>
                      </a:lnTo>
                      <a:lnTo>
                        <a:pt x="191" y="1"/>
                      </a:lnTo>
                      <a:lnTo>
                        <a:pt x="192" y="1"/>
                      </a:lnTo>
                      <a:lnTo>
                        <a:pt x="193" y="2"/>
                      </a:lnTo>
                      <a:lnTo>
                        <a:pt x="194" y="2"/>
                      </a:lnTo>
                      <a:lnTo>
                        <a:pt x="195" y="2"/>
                      </a:lnTo>
                      <a:lnTo>
                        <a:pt x="196" y="2"/>
                      </a:lnTo>
                      <a:lnTo>
                        <a:pt x="197" y="3"/>
                      </a:lnTo>
                      <a:lnTo>
                        <a:pt x="198" y="3"/>
                      </a:lnTo>
                      <a:lnTo>
                        <a:pt x="200" y="4"/>
                      </a:lnTo>
                      <a:lnTo>
                        <a:pt x="201" y="5"/>
                      </a:lnTo>
                      <a:lnTo>
                        <a:pt x="202" y="5"/>
                      </a:lnTo>
                      <a:lnTo>
                        <a:pt x="202" y="6"/>
                      </a:lnTo>
                      <a:lnTo>
                        <a:pt x="203" y="6"/>
                      </a:lnTo>
                      <a:lnTo>
                        <a:pt x="204" y="7"/>
                      </a:lnTo>
                      <a:lnTo>
                        <a:pt x="205" y="8"/>
                      </a:lnTo>
                      <a:lnTo>
                        <a:pt x="206" y="9"/>
                      </a:lnTo>
                      <a:lnTo>
                        <a:pt x="206" y="10"/>
                      </a:lnTo>
                      <a:lnTo>
                        <a:pt x="207" y="10"/>
                      </a:lnTo>
                      <a:lnTo>
                        <a:pt x="208" y="10"/>
                      </a:lnTo>
                      <a:lnTo>
                        <a:pt x="209" y="10"/>
                      </a:lnTo>
                      <a:lnTo>
                        <a:pt x="210" y="9"/>
                      </a:lnTo>
                      <a:lnTo>
                        <a:pt x="211" y="9"/>
                      </a:lnTo>
                      <a:lnTo>
                        <a:pt x="212" y="9"/>
                      </a:lnTo>
                      <a:lnTo>
                        <a:pt x="213" y="9"/>
                      </a:lnTo>
                      <a:lnTo>
                        <a:pt x="214" y="9"/>
                      </a:lnTo>
                      <a:lnTo>
                        <a:pt x="215" y="9"/>
                      </a:lnTo>
                      <a:lnTo>
                        <a:pt x="215" y="10"/>
                      </a:lnTo>
                      <a:lnTo>
                        <a:pt x="216" y="10"/>
                      </a:lnTo>
                      <a:lnTo>
                        <a:pt x="216" y="11"/>
                      </a:lnTo>
                      <a:lnTo>
                        <a:pt x="216" y="13"/>
                      </a:lnTo>
                      <a:lnTo>
                        <a:pt x="217" y="13"/>
                      </a:lnTo>
                      <a:lnTo>
                        <a:pt x="218" y="13"/>
                      </a:lnTo>
                      <a:lnTo>
                        <a:pt x="219" y="13"/>
                      </a:lnTo>
                      <a:lnTo>
                        <a:pt x="220" y="13"/>
                      </a:lnTo>
                      <a:lnTo>
                        <a:pt x="221" y="13"/>
                      </a:lnTo>
                      <a:lnTo>
                        <a:pt x="222" y="13"/>
                      </a:lnTo>
                      <a:lnTo>
                        <a:pt x="224" y="13"/>
                      </a:lnTo>
                      <a:lnTo>
                        <a:pt x="226" y="14"/>
                      </a:lnTo>
                      <a:lnTo>
                        <a:pt x="226" y="15"/>
                      </a:lnTo>
                      <a:lnTo>
                        <a:pt x="227" y="15"/>
                      </a:lnTo>
                      <a:lnTo>
                        <a:pt x="227" y="16"/>
                      </a:lnTo>
                      <a:lnTo>
                        <a:pt x="228" y="16"/>
                      </a:lnTo>
                      <a:lnTo>
                        <a:pt x="229" y="16"/>
                      </a:lnTo>
                      <a:lnTo>
                        <a:pt x="230" y="16"/>
                      </a:lnTo>
                      <a:lnTo>
                        <a:pt x="231" y="16"/>
                      </a:lnTo>
                      <a:lnTo>
                        <a:pt x="232" y="16"/>
                      </a:lnTo>
                      <a:lnTo>
                        <a:pt x="233" y="16"/>
                      </a:lnTo>
                      <a:lnTo>
                        <a:pt x="234" y="15"/>
                      </a:lnTo>
                      <a:lnTo>
                        <a:pt x="235" y="15"/>
                      </a:lnTo>
                      <a:lnTo>
                        <a:pt x="236" y="13"/>
                      </a:lnTo>
                      <a:lnTo>
                        <a:pt x="237" y="13"/>
                      </a:lnTo>
                      <a:lnTo>
                        <a:pt x="238" y="13"/>
                      </a:lnTo>
                      <a:lnTo>
                        <a:pt x="239" y="13"/>
                      </a:lnTo>
                      <a:lnTo>
                        <a:pt x="239" y="14"/>
                      </a:lnTo>
                      <a:lnTo>
                        <a:pt x="240" y="14"/>
                      </a:lnTo>
                      <a:lnTo>
                        <a:pt x="241" y="14"/>
                      </a:lnTo>
                      <a:lnTo>
                        <a:pt x="242" y="14"/>
                      </a:lnTo>
                      <a:lnTo>
                        <a:pt x="243" y="14"/>
                      </a:lnTo>
                      <a:lnTo>
                        <a:pt x="244" y="14"/>
                      </a:lnTo>
                      <a:lnTo>
                        <a:pt x="245" y="15"/>
                      </a:lnTo>
                      <a:lnTo>
                        <a:pt x="247" y="15"/>
                      </a:lnTo>
                      <a:lnTo>
                        <a:pt x="248" y="15"/>
                      </a:lnTo>
                      <a:lnTo>
                        <a:pt x="249" y="15"/>
                      </a:lnTo>
                      <a:lnTo>
                        <a:pt x="250" y="15"/>
                      </a:lnTo>
                      <a:lnTo>
                        <a:pt x="250" y="16"/>
                      </a:lnTo>
                      <a:lnTo>
                        <a:pt x="251" y="16"/>
                      </a:lnTo>
                      <a:lnTo>
                        <a:pt x="251" y="17"/>
                      </a:lnTo>
                      <a:lnTo>
                        <a:pt x="251" y="18"/>
                      </a:lnTo>
                      <a:lnTo>
                        <a:pt x="252" y="18"/>
                      </a:lnTo>
                      <a:lnTo>
                        <a:pt x="252" y="19"/>
                      </a:lnTo>
                      <a:lnTo>
                        <a:pt x="253" y="20"/>
                      </a:lnTo>
                      <a:lnTo>
                        <a:pt x="254" y="20"/>
                      </a:lnTo>
                      <a:lnTo>
                        <a:pt x="255" y="20"/>
                      </a:lnTo>
                      <a:lnTo>
                        <a:pt x="256" y="21"/>
                      </a:lnTo>
                      <a:lnTo>
                        <a:pt x="256" y="22"/>
                      </a:lnTo>
                      <a:lnTo>
                        <a:pt x="257" y="22"/>
                      </a:lnTo>
                      <a:lnTo>
                        <a:pt x="258" y="22"/>
                      </a:lnTo>
                      <a:lnTo>
                        <a:pt x="259" y="23"/>
                      </a:lnTo>
                      <a:lnTo>
                        <a:pt x="260" y="23"/>
                      </a:lnTo>
                      <a:lnTo>
                        <a:pt x="261" y="23"/>
                      </a:lnTo>
                      <a:lnTo>
                        <a:pt x="262" y="23"/>
                      </a:lnTo>
                      <a:lnTo>
                        <a:pt x="263" y="23"/>
                      </a:lnTo>
                      <a:lnTo>
                        <a:pt x="264" y="23"/>
                      </a:lnTo>
                      <a:lnTo>
                        <a:pt x="265" y="23"/>
                      </a:lnTo>
                      <a:lnTo>
                        <a:pt x="265" y="24"/>
                      </a:lnTo>
                      <a:lnTo>
                        <a:pt x="268" y="26"/>
                      </a:lnTo>
                      <a:lnTo>
                        <a:pt x="269" y="26"/>
                      </a:lnTo>
                      <a:lnTo>
                        <a:pt x="269" y="25"/>
                      </a:lnTo>
                      <a:lnTo>
                        <a:pt x="270" y="25"/>
                      </a:lnTo>
                      <a:lnTo>
                        <a:pt x="271" y="25"/>
                      </a:lnTo>
                      <a:lnTo>
                        <a:pt x="271" y="26"/>
                      </a:lnTo>
                      <a:lnTo>
                        <a:pt x="272" y="26"/>
                      </a:lnTo>
                      <a:lnTo>
                        <a:pt x="272" y="27"/>
                      </a:lnTo>
                      <a:lnTo>
                        <a:pt x="273" y="27"/>
                      </a:lnTo>
                      <a:lnTo>
                        <a:pt x="273" y="26"/>
                      </a:lnTo>
                      <a:lnTo>
                        <a:pt x="274" y="26"/>
                      </a:lnTo>
                      <a:lnTo>
                        <a:pt x="276" y="26"/>
                      </a:lnTo>
                      <a:lnTo>
                        <a:pt x="276" y="27"/>
                      </a:lnTo>
                      <a:lnTo>
                        <a:pt x="277" y="27"/>
                      </a:lnTo>
                      <a:lnTo>
                        <a:pt x="278" y="28"/>
                      </a:lnTo>
                      <a:lnTo>
                        <a:pt x="279" y="28"/>
                      </a:lnTo>
                      <a:lnTo>
                        <a:pt x="279" y="29"/>
                      </a:lnTo>
                      <a:lnTo>
                        <a:pt x="280" y="31"/>
                      </a:lnTo>
                      <a:lnTo>
                        <a:pt x="280" y="32"/>
                      </a:lnTo>
                      <a:lnTo>
                        <a:pt x="281" y="32"/>
                      </a:lnTo>
                      <a:lnTo>
                        <a:pt x="281" y="33"/>
                      </a:lnTo>
                      <a:lnTo>
                        <a:pt x="282" y="34"/>
                      </a:lnTo>
                      <a:lnTo>
                        <a:pt x="283" y="34"/>
                      </a:lnTo>
                      <a:lnTo>
                        <a:pt x="283" y="35"/>
                      </a:lnTo>
                      <a:lnTo>
                        <a:pt x="282" y="36"/>
                      </a:lnTo>
                      <a:lnTo>
                        <a:pt x="282" y="37"/>
                      </a:lnTo>
                      <a:lnTo>
                        <a:pt x="282" y="38"/>
                      </a:lnTo>
                      <a:lnTo>
                        <a:pt x="282" y="39"/>
                      </a:lnTo>
                      <a:lnTo>
                        <a:pt x="283" y="39"/>
                      </a:lnTo>
                      <a:lnTo>
                        <a:pt x="284" y="39"/>
                      </a:lnTo>
                      <a:lnTo>
                        <a:pt x="285" y="39"/>
                      </a:lnTo>
                      <a:lnTo>
                        <a:pt x="286" y="39"/>
                      </a:lnTo>
                      <a:lnTo>
                        <a:pt x="286" y="40"/>
                      </a:lnTo>
                      <a:lnTo>
                        <a:pt x="287" y="40"/>
                      </a:lnTo>
                      <a:lnTo>
                        <a:pt x="288" y="40"/>
                      </a:lnTo>
                      <a:lnTo>
                        <a:pt x="288" y="39"/>
                      </a:lnTo>
                      <a:lnTo>
                        <a:pt x="289" y="39"/>
                      </a:lnTo>
                      <a:lnTo>
                        <a:pt x="290" y="37"/>
                      </a:lnTo>
                      <a:lnTo>
                        <a:pt x="291" y="36"/>
                      </a:lnTo>
                      <a:lnTo>
                        <a:pt x="291" y="35"/>
                      </a:lnTo>
                      <a:lnTo>
                        <a:pt x="292" y="35"/>
                      </a:lnTo>
                      <a:lnTo>
                        <a:pt x="293" y="35"/>
                      </a:lnTo>
                      <a:lnTo>
                        <a:pt x="293" y="36"/>
                      </a:lnTo>
                      <a:lnTo>
                        <a:pt x="294" y="36"/>
                      </a:lnTo>
                      <a:lnTo>
                        <a:pt x="295" y="37"/>
                      </a:lnTo>
                      <a:lnTo>
                        <a:pt x="296" y="38"/>
                      </a:lnTo>
                      <a:lnTo>
                        <a:pt x="298" y="36"/>
                      </a:lnTo>
                      <a:lnTo>
                        <a:pt x="299" y="36"/>
                      </a:lnTo>
                      <a:lnTo>
                        <a:pt x="300" y="37"/>
                      </a:lnTo>
                      <a:lnTo>
                        <a:pt x="301" y="37"/>
                      </a:lnTo>
                      <a:lnTo>
                        <a:pt x="301" y="38"/>
                      </a:lnTo>
                      <a:lnTo>
                        <a:pt x="302" y="38"/>
                      </a:lnTo>
                      <a:lnTo>
                        <a:pt x="302" y="39"/>
                      </a:lnTo>
                      <a:lnTo>
                        <a:pt x="303" y="40"/>
                      </a:lnTo>
                      <a:lnTo>
                        <a:pt x="304" y="40"/>
                      </a:lnTo>
                      <a:lnTo>
                        <a:pt x="304" y="39"/>
                      </a:lnTo>
                      <a:lnTo>
                        <a:pt x="305" y="39"/>
                      </a:lnTo>
                      <a:lnTo>
                        <a:pt x="306" y="40"/>
                      </a:lnTo>
                      <a:lnTo>
                        <a:pt x="307" y="40"/>
                      </a:lnTo>
                      <a:lnTo>
                        <a:pt x="308" y="40"/>
                      </a:lnTo>
                      <a:lnTo>
                        <a:pt x="309" y="40"/>
                      </a:lnTo>
                      <a:lnTo>
                        <a:pt x="309" y="39"/>
                      </a:lnTo>
                      <a:lnTo>
                        <a:pt x="310" y="39"/>
                      </a:lnTo>
                      <a:lnTo>
                        <a:pt x="309" y="38"/>
                      </a:lnTo>
                      <a:lnTo>
                        <a:pt x="310" y="38"/>
                      </a:lnTo>
                      <a:lnTo>
                        <a:pt x="311" y="37"/>
                      </a:lnTo>
                      <a:lnTo>
                        <a:pt x="312" y="37"/>
                      </a:lnTo>
                      <a:lnTo>
                        <a:pt x="313" y="37"/>
                      </a:lnTo>
                      <a:lnTo>
                        <a:pt x="314" y="38"/>
                      </a:lnTo>
                      <a:lnTo>
                        <a:pt x="315" y="40"/>
                      </a:lnTo>
                      <a:lnTo>
                        <a:pt x="315" y="41"/>
                      </a:lnTo>
                      <a:lnTo>
                        <a:pt x="316" y="41"/>
                      </a:lnTo>
                      <a:lnTo>
                        <a:pt x="317" y="41"/>
                      </a:lnTo>
                      <a:lnTo>
                        <a:pt x="318" y="41"/>
                      </a:lnTo>
                      <a:lnTo>
                        <a:pt x="318" y="40"/>
                      </a:lnTo>
                      <a:lnTo>
                        <a:pt x="319" y="40"/>
                      </a:lnTo>
                      <a:lnTo>
                        <a:pt x="320" y="40"/>
                      </a:lnTo>
                      <a:lnTo>
                        <a:pt x="321" y="40"/>
                      </a:lnTo>
                      <a:lnTo>
                        <a:pt x="322" y="40"/>
                      </a:lnTo>
                      <a:lnTo>
                        <a:pt x="322" y="41"/>
                      </a:lnTo>
                      <a:lnTo>
                        <a:pt x="323" y="42"/>
                      </a:lnTo>
                      <a:lnTo>
                        <a:pt x="323" y="41"/>
                      </a:lnTo>
                      <a:lnTo>
                        <a:pt x="324" y="41"/>
                      </a:lnTo>
                      <a:lnTo>
                        <a:pt x="325" y="42"/>
                      </a:lnTo>
                      <a:lnTo>
                        <a:pt x="325" y="41"/>
                      </a:lnTo>
                      <a:lnTo>
                        <a:pt x="326" y="42"/>
                      </a:lnTo>
                      <a:lnTo>
                        <a:pt x="327" y="41"/>
                      </a:lnTo>
                      <a:lnTo>
                        <a:pt x="328" y="41"/>
                      </a:lnTo>
                      <a:lnTo>
                        <a:pt x="329" y="41"/>
                      </a:lnTo>
                      <a:lnTo>
                        <a:pt x="330" y="41"/>
                      </a:lnTo>
                      <a:lnTo>
                        <a:pt x="331" y="41"/>
                      </a:lnTo>
                      <a:lnTo>
                        <a:pt x="332" y="41"/>
                      </a:lnTo>
                      <a:lnTo>
                        <a:pt x="332" y="40"/>
                      </a:lnTo>
                      <a:lnTo>
                        <a:pt x="333" y="40"/>
                      </a:lnTo>
                      <a:lnTo>
                        <a:pt x="334" y="40"/>
                      </a:lnTo>
                      <a:lnTo>
                        <a:pt x="335" y="40"/>
                      </a:lnTo>
                      <a:lnTo>
                        <a:pt x="336" y="38"/>
                      </a:lnTo>
                      <a:lnTo>
                        <a:pt x="337" y="39"/>
                      </a:lnTo>
                      <a:lnTo>
                        <a:pt x="338" y="39"/>
                      </a:lnTo>
                      <a:lnTo>
                        <a:pt x="339" y="39"/>
                      </a:lnTo>
                      <a:lnTo>
                        <a:pt x="339" y="40"/>
                      </a:lnTo>
                      <a:lnTo>
                        <a:pt x="339" y="41"/>
                      </a:lnTo>
                      <a:lnTo>
                        <a:pt x="340" y="41"/>
                      </a:lnTo>
                      <a:lnTo>
                        <a:pt x="340" y="40"/>
                      </a:lnTo>
                      <a:lnTo>
                        <a:pt x="340" y="39"/>
                      </a:lnTo>
                      <a:lnTo>
                        <a:pt x="340" y="38"/>
                      </a:lnTo>
                      <a:lnTo>
                        <a:pt x="341" y="38"/>
                      </a:lnTo>
                      <a:lnTo>
                        <a:pt x="342" y="39"/>
                      </a:lnTo>
                      <a:lnTo>
                        <a:pt x="342" y="40"/>
                      </a:lnTo>
                      <a:lnTo>
                        <a:pt x="342" y="41"/>
                      </a:lnTo>
                      <a:lnTo>
                        <a:pt x="342" y="42"/>
                      </a:lnTo>
                      <a:lnTo>
                        <a:pt x="341" y="43"/>
                      </a:lnTo>
                      <a:lnTo>
                        <a:pt x="342" y="43"/>
                      </a:lnTo>
                      <a:lnTo>
                        <a:pt x="342" y="44"/>
                      </a:lnTo>
                      <a:lnTo>
                        <a:pt x="343" y="45"/>
                      </a:lnTo>
                      <a:lnTo>
                        <a:pt x="344" y="45"/>
                      </a:lnTo>
                      <a:lnTo>
                        <a:pt x="345" y="45"/>
                      </a:lnTo>
                      <a:lnTo>
                        <a:pt x="345" y="46"/>
                      </a:lnTo>
                      <a:lnTo>
                        <a:pt x="346" y="46"/>
                      </a:lnTo>
                      <a:lnTo>
                        <a:pt x="346" y="47"/>
                      </a:lnTo>
                      <a:lnTo>
                        <a:pt x="346" y="48"/>
                      </a:lnTo>
                      <a:lnTo>
                        <a:pt x="345" y="48"/>
                      </a:lnTo>
                      <a:lnTo>
                        <a:pt x="345" y="49"/>
                      </a:lnTo>
                      <a:lnTo>
                        <a:pt x="345" y="51"/>
                      </a:lnTo>
                      <a:lnTo>
                        <a:pt x="346" y="51"/>
                      </a:lnTo>
                      <a:lnTo>
                        <a:pt x="347" y="51"/>
                      </a:lnTo>
                      <a:lnTo>
                        <a:pt x="347" y="52"/>
                      </a:lnTo>
                      <a:lnTo>
                        <a:pt x="348" y="51"/>
                      </a:lnTo>
                      <a:lnTo>
                        <a:pt x="348" y="52"/>
                      </a:lnTo>
                      <a:lnTo>
                        <a:pt x="349" y="52"/>
                      </a:lnTo>
                      <a:lnTo>
                        <a:pt x="350" y="53"/>
                      </a:lnTo>
                      <a:lnTo>
                        <a:pt x="350" y="52"/>
                      </a:lnTo>
                      <a:lnTo>
                        <a:pt x="351" y="52"/>
                      </a:lnTo>
                      <a:lnTo>
                        <a:pt x="351" y="53"/>
                      </a:lnTo>
                      <a:lnTo>
                        <a:pt x="352" y="53"/>
                      </a:lnTo>
                      <a:lnTo>
                        <a:pt x="353" y="54"/>
                      </a:lnTo>
                      <a:lnTo>
                        <a:pt x="353" y="55"/>
                      </a:lnTo>
                      <a:lnTo>
                        <a:pt x="354" y="55"/>
                      </a:lnTo>
                      <a:lnTo>
                        <a:pt x="355" y="55"/>
                      </a:lnTo>
                      <a:lnTo>
                        <a:pt x="356" y="55"/>
                      </a:lnTo>
                      <a:lnTo>
                        <a:pt x="357" y="55"/>
                      </a:lnTo>
                      <a:lnTo>
                        <a:pt x="358" y="55"/>
                      </a:lnTo>
                      <a:lnTo>
                        <a:pt x="358" y="56"/>
                      </a:lnTo>
                      <a:lnTo>
                        <a:pt x="358" y="57"/>
                      </a:lnTo>
                      <a:lnTo>
                        <a:pt x="358" y="58"/>
                      </a:lnTo>
                      <a:lnTo>
                        <a:pt x="358" y="59"/>
                      </a:lnTo>
                      <a:lnTo>
                        <a:pt x="359" y="59"/>
                      </a:lnTo>
                      <a:lnTo>
                        <a:pt x="359" y="60"/>
                      </a:lnTo>
                      <a:lnTo>
                        <a:pt x="360" y="60"/>
                      </a:lnTo>
                      <a:lnTo>
                        <a:pt x="360" y="59"/>
                      </a:lnTo>
                      <a:lnTo>
                        <a:pt x="360" y="60"/>
                      </a:lnTo>
                      <a:lnTo>
                        <a:pt x="360" y="61"/>
                      </a:lnTo>
                      <a:lnTo>
                        <a:pt x="361" y="61"/>
                      </a:lnTo>
                      <a:lnTo>
                        <a:pt x="361" y="60"/>
                      </a:lnTo>
                      <a:lnTo>
                        <a:pt x="361" y="61"/>
                      </a:lnTo>
                      <a:lnTo>
                        <a:pt x="362" y="61"/>
                      </a:lnTo>
                      <a:lnTo>
                        <a:pt x="362" y="62"/>
                      </a:lnTo>
                      <a:lnTo>
                        <a:pt x="363" y="63"/>
                      </a:lnTo>
                      <a:lnTo>
                        <a:pt x="363" y="64"/>
                      </a:lnTo>
                      <a:lnTo>
                        <a:pt x="363" y="65"/>
                      </a:lnTo>
                      <a:lnTo>
                        <a:pt x="363" y="66"/>
                      </a:lnTo>
                      <a:lnTo>
                        <a:pt x="363" y="67"/>
                      </a:lnTo>
                      <a:lnTo>
                        <a:pt x="364" y="68"/>
                      </a:lnTo>
                      <a:lnTo>
                        <a:pt x="364" y="69"/>
                      </a:lnTo>
                      <a:lnTo>
                        <a:pt x="365" y="70"/>
                      </a:lnTo>
                      <a:lnTo>
                        <a:pt x="364" y="71"/>
                      </a:lnTo>
                      <a:lnTo>
                        <a:pt x="364" y="72"/>
                      </a:lnTo>
                      <a:lnTo>
                        <a:pt x="365" y="73"/>
                      </a:lnTo>
                      <a:lnTo>
                        <a:pt x="365" y="74"/>
                      </a:lnTo>
                      <a:lnTo>
                        <a:pt x="364" y="75"/>
                      </a:lnTo>
                      <a:lnTo>
                        <a:pt x="364" y="74"/>
                      </a:lnTo>
                      <a:lnTo>
                        <a:pt x="363" y="75"/>
                      </a:lnTo>
                      <a:lnTo>
                        <a:pt x="364" y="75"/>
                      </a:lnTo>
                      <a:lnTo>
                        <a:pt x="364" y="76"/>
                      </a:lnTo>
                      <a:lnTo>
                        <a:pt x="365" y="76"/>
                      </a:lnTo>
                      <a:lnTo>
                        <a:pt x="365" y="75"/>
                      </a:lnTo>
                      <a:lnTo>
                        <a:pt x="366" y="76"/>
                      </a:lnTo>
                      <a:lnTo>
                        <a:pt x="366" y="77"/>
                      </a:lnTo>
                      <a:lnTo>
                        <a:pt x="367" y="78"/>
                      </a:lnTo>
                      <a:lnTo>
                        <a:pt x="366" y="78"/>
                      </a:lnTo>
                      <a:lnTo>
                        <a:pt x="365" y="78"/>
                      </a:lnTo>
                      <a:lnTo>
                        <a:pt x="364" y="78"/>
                      </a:lnTo>
                      <a:lnTo>
                        <a:pt x="364" y="79"/>
                      </a:lnTo>
                      <a:lnTo>
                        <a:pt x="365" y="79"/>
                      </a:lnTo>
                      <a:lnTo>
                        <a:pt x="366" y="79"/>
                      </a:lnTo>
                      <a:lnTo>
                        <a:pt x="365" y="79"/>
                      </a:lnTo>
                      <a:lnTo>
                        <a:pt x="365" y="80"/>
                      </a:lnTo>
                      <a:lnTo>
                        <a:pt x="366" y="80"/>
                      </a:lnTo>
                      <a:lnTo>
                        <a:pt x="367" y="80"/>
                      </a:lnTo>
                      <a:lnTo>
                        <a:pt x="367" y="81"/>
                      </a:lnTo>
                      <a:lnTo>
                        <a:pt x="367" y="82"/>
                      </a:lnTo>
                      <a:lnTo>
                        <a:pt x="368" y="82"/>
                      </a:lnTo>
                      <a:lnTo>
                        <a:pt x="368" y="81"/>
                      </a:lnTo>
                      <a:lnTo>
                        <a:pt x="368" y="82"/>
                      </a:lnTo>
                      <a:lnTo>
                        <a:pt x="368" y="83"/>
                      </a:lnTo>
                      <a:lnTo>
                        <a:pt x="367" y="83"/>
                      </a:lnTo>
                      <a:lnTo>
                        <a:pt x="367" y="82"/>
                      </a:lnTo>
                      <a:lnTo>
                        <a:pt x="366" y="82"/>
                      </a:lnTo>
                      <a:lnTo>
                        <a:pt x="366" y="83"/>
                      </a:lnTo>
                      <a:lnTo>
                        <a:pt x="365" y="83"/>
                      </a:lnTo>
                      <a:lnTo>
                        <a:pt x="366" y="84"/>
                      </a:lnTo>
                      <a:lnTo>
                        <a:pt x="365" y="84"/>
                      </a:lnTo>
                      <a:lnTo>
                        <a:pt x="365" y="85"/>
                      </a:lnTo>
                      <a:lnTo>
                        <a:pt x="364" y="85"/>
                      </a:lnTo>
                      <a:lnTo>
                        <a:pt x="365" y="85"/>
                      </a:lnTo>
                      <a:lnTo>
                        <a:pt x="364" y="86"/>
                      </a:lnTo>
                      <a:lnTo>
                        <a:pt x="364" y="87"/>
                      </a:lnTo>
                      <a:lnTo>
                        <a:pt x="364" y="88"/>
                      </a:lnTo>
                      <a:lnTo>
                        <a:pt x="364" y="87"/>
                      </a:lnTo>
                      <a:lnTo>
                        <a:pt x="363" y="88"/>
                      </a:lnTo>
                      <a:lnTo>
                        <a:pt x="363" y="89"/>
                      </a:lnTo>
                      <a:lnTo>
                        <a:pt x="364" y="89"/>
                      </a:lnTo>
                      <a:lnTo>
                        <a:pt x="365" y="90"/>
                      </a:lnTo>
                      <a:lnTo>
                        <a:pt x="365" y="91"/>
                      </a:lnTo>
                      <a:lnTo>
                        <a:pt x="365" y="92"/>
                      </a:lnTo>
                      <a:lnTo>
                        <a:pt x="364" y="92"/>
                      </a:lnTo>
                      <a:lnTo>
                        <a:pt x="365" y="93"/>
                      </a:lnTo>
                      <a:lnTo>
                        <a:pt x="364" y="94"/>
                      </a:lnTo>
                      <a:lnTo>
                        <a:pt x="363" y="94"/>
                      </a:lnTo>
                      <a:lnTo>
                        <a:pt x="363" y="95"/>
                      </a:lnTo>
                      <a:lnTo>
                        <a:pt x="363" y="96"/>
                      </a:lnTo>
                      <a:lnTo>
                        <a:pt x="364" y="96"/>
                      </a:lnTo>
                      <a:lnTo>
                        <a:pt x="363" y="96"/>
                      </a:lnTo>
                      <a:lnTo>
                        <a:pt x="364" y="96"/>
                      </a:lnTo>
                      <a:lnTo>
                        <a:pt x="364" y="97"/>
                      </a:lnTo>
                      <a:lnTo>
                        <a:pt x="364" y="98"/>
                      </a:lnTo>
                      <a:lnTo>
                        <a:pt x="363" y="98"/>
                      </a:lnTo>
                      <a:lnTo>
                        <a:pt x="364" y="98"/>
                      </a:lnTo>
                      <a:lnTo>
                        <a:pt x="364" y="99"/>
                      </a:lnTo>
                      <a:lnTo>
                        <a:pt x="365" y="99"/>
                      </a:lnTo>
                      <a:lnTo>
                        <a:pt x="365" y="100"/>
                      </a:lnTo>
                      <a:lnTo>
                        <a:pt x="366" y="100"/>
                      </a:lnTo>
                      <a:lnTo>
                        <a:pt x="365" y="100"/>
                      </a:lnTo>
                      <a:lnTo>
                        <a:pt x="366" y="100"/>
                      </a:lnTo>
                      <a:lnTo>
                        <a:pt x="366" y="101"/>
                      </a:lnTo>
                      <a:lnTo>
                        <a:pt x="366" y="102"/>
                      </a:lnTo>
                      <a:lnTo>
                        <a:pt x="367" y="102"/>
                      </a:lnTo>
                      <a:lnTo>
                        <a:pt x="368" y="103"/>
                      </a:lnTo>
                      <a:lnTo>
                        <a:pt x="367" y="103"/>
                      </a:lnTo>
                      <a:lnTo>
                        <a:pt x="368" y="103"/>
                      </a:lnTo>
                      <a:lnTo>
                        <a:pt x="368" y="104"/>
                      </a:lnTo>
                      <a:lnTo>
                        <a:pt x="367" y="105"/>
                      </a:lnTo>
                      <a:lnTo>
                        <a:pt x="368" y="105"/>
                      </a:lnTo>
                      <a:lnTo>
                        <a:pt x="368" y="106"/>
                      </a:lnTo>
                      <a:lnTo>
                        <a:pt x="367" y="106"/>
                      </a:lnTo>
                      <a:lnTo>
                        <a:pt x="367" y="105"/>
                      </a:lnTo>
                      <a:lnTo>
                        <a:pt x="366" y="106"/>
                      </a:lnTo>
                      <a:lnTo>
                        <a:pt x="367" y="107"/>
                      </a:lnTo>
                      <a:lnTo>
                        <a:pt x="366" y="107"/>
                      </a:lnTo>
                      <a:lnTo>
                        <a:pt x="367" y="108"/>
                      </a:lnTo>
                      <a:lnTo>
                        <a:pt x="366" y="108"/>
                      </a:lnTo>
                      <a:lnTo>
                        <a:pt x="367" y="108"/>
                      </a:lnTo>
                      <a:lnTo>
                        <a:pt x="366" y="108"/>
                      </a:lnTo>
                      <a:lnTo>
                        <a:pt x="366" y="109"/>
                      </a:lnTo>
                      <a:lnTo>
                        <a:pt x="367" y="110"/>
                      </a:lnTo>
                      <a:lnTo>
                        <a:pt x="366" y="110"/>
                      </a:lnTo>
                      <a:lnTo>
                        <a:pt x="366" y="111"/>
                      </a:lnTo>
                      <a:lnTo>
                        <a:pt x="366" y="112"/>
                      </a:lnTo>
                      <a:lnTo>
                        <a:pt x="365" y="113"/>
                      </a:lnTo>
                      <a:lnTo>
                        <a:pt x="364" y="113"/>
                      </a:lnTo>
                      <a:lnTo>
                        <a:pt x="364" y="114"/>
                      </a:lnTo>
                      <a:lnTo>
                        <a:pt x="363" y="113"/>
                      </a:lnTo>
                      <a:lnTo>
                        <a:pt x="363" y="114"/>
                      </a:lnTo>
                      <a:lnTo>
                        <a:pt x="364" y="114"/>
                      </a:lnTo>
                      <a:lnTo>
                        <a:pt x="363" y="114"/>
                      </a:lnTo>
                      <a:lnTo>
                        <a:pt x="363" y="115"/>
                      </a:lnTo>
                      <a:lnTo>
                        <a:pt x="363" y="116"/>
                      </a:lnTo>
                      <a:lnTo>
                        <a:pt x="364" y="116"/>
                      </a:lnTo>
                      <a:lnTo>
                        <a:pt x="364" y="117"/>
                      </a:lnTo>
                      <a:lnTo>
                        <a:pt x="364" y="118"/>
                      </a:lnTo>
                      <a:lnTo>
                        <a:pt x="365" y="117"/>
                      </a:lnTo>
                      <a:lnTo>
                        <a:pt x="365" y="118"/>
                      </a:lnTo>
                      <a:lnTo>
                        <a:pt x="365" y="119"/>
                      </a:lnTo>
                      <a:lnTo>
                        <a:pt x="366" y="119"/>
                      </a:lnTo>
                      <a:lnTo>
                        <a:pt x="366" y="120"/>
                      </a:lnTo>
                      <a:lnTo>
                        <a:pt x="367" y="120"/>
                      </a:lnTo>
                      <a:lnTo>
                        <a:pt x="367" y="121"/>
                      </a:lnTo>
                      <a:lnTo>
                        <a:pt x="368" y="121"/>
                      </a:lnTo>
                      <a:lnTo>
                        <a:pt x="368" y="120"/>
                      </a:lnTo>
                      <a:lnTo>
                        <a:pt x="369" y="120"/>
                      </a:lnTo>
                      <a:lnTo>
                        <a:pt x="369" y="121"/>
                      </a:lnTo>
                      <a:lnTo>
                        <a:pt x="370" y="121"/>
                      </a:lnTo>
                      <a:lnTo>
                        <a:pt x="369" y="121"/>
                      </a:lnTo>
                      <a:lnTo>
                        <a:pt x="369" y="122"/>
                      </a:lnTo>
                      <a:lnTo>
                        <a:pt x="369" y="121"/>
                      </a:lnTo>
                      <a:lnTo>
                        <a:pt x="368" y="121"/>
                      </a:lnTo>
                      <a:lnTo>
                        <a:pt x="368" y="122"/>
                      </a:lnTo>
                      <a:lnTo>
                        <a:pt x="369" y="122"/>
                      </a:lnTo>
                      <a:lnTo>
                        <a:pt x="369" y="123"/>
                      </a:lnTo>
                      <a:lnTo>
                        <a:pt x="370" y="122"/>
                      </a:lnTo>
                      <a:lnTo>
                        <a:pt x="370" y="123"/>
                      </a:lnTo>
                      <a:lnTo>
                        <a:pt x="369" y="124"/>
                      </a:lnTo>
                      <a:lnTo>
                        <a:pt x="370" y="124"/>
                      </a:lnTo>
                      <a:lnTo>
                        <a:pt x="370" y="125"/>
                      </a:lnTo>
                      <a:lnTo>
                        <a:pt x="370" y="126"/>
                      </a:lnTo>
                      <a:lnTo>
                        <a:pt x="370" y="127"/>
                      </a:lnTo>
                      <a:lnTo>
                        <a:pt x="371" y="127"/>
                      </a:lnTo>
                      <a:lnTo>
                        <a:pt x="370" y="127"/>
                      </a:lnTo>
                      <a:lnTo>
                        <a:pt x="371" y="127"/>
                      </a:lnTo>
                      <a:lnTo>
                        <a:pt x="371" y="128"/>
                      </a:lnTo>
                      <a:lnTo>
                        <a:pt x="370" y="128"/>
                      </a:lnTo>
                      <a:lnTo>
                        <a:pt x="371" y="128"/>
                      </a:lnTo>
                      <a:lnTo>
                        <a:pt x="371" y="129"/>
                      </a:lnTo>
                      <a:lnTo>
                        <a:pt x="372" y="129"/>
                      </a:lnTo>
                      <a:lnTo>
                        <a:pt x="372" y="130"/>
                      </a:lnTo>
                      <a:lnTo>
                        <a:pt x="373" y="130"/>
                      </a:lnTo>
                      <a:lnTo>
                        <a:pt x="373" y="131"/>
                      </a:lnTo>
                      <a:lnTo>
                        <a:pt x="374" y="131"/>
                      </a:lnTo>
                      <a:lnTo>
                        <a:pt x="374" y="132"/>
                      </a:lnTo>
                      <a:lnTo>
                        <a:pt x="374" y="133"/>
                      </a:lnTo>
                      <a:lnTo>
                        <a:pt x="374" y="134"/>
                      </a:lnTo>
                      <a:lnTo>
                        <a:pt x="375" y="134"/>
                      </a:lnTo>
                      <a:lnTo>
                        <a:pt x="376" y="134"/>
                      </a:lnTo>
                      <a:lnTo>
                        <a:pt x="376" y="135"/>
                      </a:lnTo>
                      <a:lnTo>
                        <a:pt x="375" y="135"/>
                      </a:lnTo>
                      <a:lnTo>
                        <a:pt x="376" y="135"/>
                      </a:lnTo>
                      <a:lnTo>
                        <a:pt x="376" y="136"/>
                      </a:lnTo>
                      <a:lnTo>
                        <a:pt x="377" y="136"/>
                      </a:lnTo>
                      <a:lnTo>
                        <a:pt x="378" y="136"/>
                      </a:lnTo>
                      <a:lnTo>
                        <a:pt x="379" y="136"/>
                      </a:lnTo>
                      <a:lnTo>
                        <a:pt x="379" y="137"/>
                      </a:lnTo>
                      <a:lnTo>
                        <a:pt x="379" y="138"/>
                      </a:lnTo>
                      <a:lnTo>
                        <a:pt x="380" y="138"/>
                      </a:lnTo>
                      <a:lnTo>
                        <a:pt x="380" y="139"/>
                      </a:lnTo>
                      <a:lnTo>
                        <a:pt x="381" y="139"/>
                      </a:lnTo>
                      <a:lnTo>
                        <a:pt x="380" y="139"/>
                      </a:lnTo>
                      <a:lnTo>
                        <a:pt x="380" y="140"/>
                      </a:lnTo>
                      <a:lnTo>
                        <a:pt x="380" y="141"/>
                      </a:lnTo>
                      <a:lnTo>
                        <a:pt x="380" y="142"/>
                      </a:lnTo>
                      <a:lnTo>
                        <a:pt x="380" y="143"/>
                      </a:lnTo>
                      <a:lnTo>
                        <a:pt x="379" y="143"/>
                      </a:lnTo>
                      <a:lnTo>
                        <a:pt x="379" y="144"/>
                      </a:lnTo>
                      <a:lnTo>
                        <a:pt x="379" y="145"/>
                      </a:lnTo>
                      <a:lnTo>
                        <a:pt x="380" y="145"/>
                      </a:lnTo>
                      <a:lnTo>
                        <a:pt x="380" y="146"/>
                      </a:lnTo>
                      <a:lnTo>
                        <a:pt x="381" y="146"/>
                      </a:lnTo>
                      <a:lnTo>
                        <a:pt x="382" y="146"/>
                      </a:lnTo>
                      <a:lnTo>
                        <a:pt x="382" y="147"/>
                      </a:lnTo>
                      <a:lnTo>
                        <a:pt x="382" y="148"/>
                      </a:lnTo>
                      <a:lnTo>
                        <a:pt x="382" y="149"/>
                      </a:lnTo>
                      <a:lnTo>
                        <a:pt x="382" y="150"/>
                      </a:lnTo>
                      <a:lnTo>
                        <a:pt x="383" y="150"/>
                      </a:lnTo>
                      <a:lnTo>
                        <a:pt x="382" y="150"/>
                      </a:lnTo>
                      <a:lnTo>
                        <a:pt x="383" y="150"/>
                      </a:lnTo>
                      <a:lnTo>
                        <a:pt x="383" y="151"/>
                      </a:lnTo>
                      <a:lnTo>
                        <a:pt x="383" y="152"/>
                      </a:lnTo>
                      <a:lnTo>
                        <a:pt x="384" y="152"/>
                      </a:lnTo>
                      <a:lnTo>
                        <a:pt x="384" y="151"/>
                      </a:lnTo>
                      <a:lnTo>
                        <a:pt x="384" y="152"/>
                      </a:lnTo>
                      <a:lnTo>
                        <a:pt x="385" y="152"/>
                      </a:lnTo>
                      <a:lnTo>
                        <a:pt x="385" y="153"/>
                      </a:lnTo>
                      <a:lnTo>
                        <a:pt x="386" y="153"/>
                      </a:lnTo>
                      <a:lnTo>
                        <a:pt x="385" y="153"/>
                      </a:lnTo>
                      <a:lnTo>
                        <a:pt x="386" y="153"/>
                      </a:lnTo>
                      <a:lnTo>
                        <a:pt x="386" y="154"/>
                      </a:lnTo>
                      <a:lnTo>
                        <a:pt x="387" y="153"/>
                      </a:lnTo>
                      <a:lnTo>
                        <a:pt x="387" y="154"/>
                      </a:lnTo>
                      <a:lnTo>
                        <a:pt x="388" y="154"/>
                      </a:lnTo>
                      <a:lnTo>
                        <a:pt x="389" y="154"/>
                      </a:lnTo>
                      <a:lnTo>
                        <a:pt x="389" y="155"/>
                      </a:lnTo>
                      <a:lnTo>
                        <a:pt x="388" y="155"/>
                      </a:lnTo>
                      <a:lnTo>
                        <a:pt x="388" y="156"/>
                      </a:lnTo>
                      <a:lnTo>
                        <a:pt x="387" y="156"/>
                      </a:lnTo>
                      <a:lnTo>
                        <a:pt x="387" y="157"/>
                      </a:lnTo>
                      <a:lnTo>
                        <a:pt x="386" y="157"/>
                      </a:lnTo>
                      <a:lnTo>
                        <a:pt x="386" y="158"/>
                      </a:lnTo>
                      <a:lnTo>
                        <a:pt x="385" y="158"/>
                      </a:lnTo>
                      <a:lnTo>
                        <a:pt x="385" y="159"/>
                      </a:lnTo>
                      <a:lnTo>
                        <a:pt x="385" y="160"/>
                      </a:lnTo>
                      <a:lnTo>
                        <a:pt x="386" y="159"/>
                      </a:lnTo>
                      <a:lnTo>
                        <a:pt x="386" y="160"/>
                      </a:lnTo>
                      <a:lnTo>
                        <a:pt x="386" y="161"/>
                      </a:lnTo>
                      <a:lnTo>
                        <a:pt x="385" y="161"/>
                      </a:lnTo>
                      <a:lnTo>
                        <a:pt x="385" y="162"/>
                      </a:lnTo>
                      <a:lnTo>
                        <a:pt x="385" y="163"/>
                      </a:lnTo>
                      <a:lnTo>
                        <a:pt x="385" y="164"/>
                      </a:lnTo>
                      <a:lnTo>
                        <a:pt x="385" y="165"/>
                      </a:lnTo>
                      <a:lnTo>
                        <a:pt x="385" y="164"/>
                      </a:lnTo>
                      <a:lnTo>
                        <a:pt x="385" y="165"/>
                      </a:lnTo>
                      <a:lnTo>
                        <a:pt x="384" y="165"/>
                      </a:lnTo>
                      <a:lnTo>
                        <a:pt x="383" y="165"/>
                      </a:lnTo>
                      <a:lnTo>
                        <a:pt x="383" y="166"/>
                      </a:lnTo>
                      <a:lnTo>
                        <a:pt x="382" y="166"/>
                      </a:lnTo>
                      <a:lnTo>
                        <a:pt x="382" y="167"/>
                      </a:lnTo>
                      <a:lnTo>
                        <a:pt x="381" y="167"/>
                      </a:lnTo>
                      <a:lnTo>
                        <a:pt x="382" y="167"/>
                      </a:lnTo>
                      <a:lnTo>
                        <a:pt x="382" y="168"/>
                      </a:lnTo>
                      <a:lnTo>
                        <a:pt x="382" y="169"/>
                      </a:lnTo>
                      <a:lnTo>
                        <a:pt x="382" y="170"/>
                      </a:lnTo>
                      <a:lnTo>
                        <a:pt x="381" y="170"/>
                      </a:lnTo>
                      <a:lnTo>
                        <a:pt x="381" y="171"/>
                      </a:lnTo>
                      <a:lnTo>
                        <a:pt x="381" y="170"/>
                      </a:lnTo>
                      <a:lnTo>
                        <a:pt x="380" y="170"/>
                      </a:lnTo>
                      <a:lnTo>
                        <a:pt x="380" y="171"/>
                      </a:lnTo>
                      <a:lnTo>
                        <a:pt x="379" y="171"/>
                      </a:lnTo>
                      <a:lnTo>
                        <a:pt x="379" y="172"/>
                      </a:lnTo>
                      <a:lnTo>
                        <a:pt x="380" y="172"/>
                      </a:lnTo>
                      <a:lnTo>
                        <a:pt x="380" y="173"/>
                      </a:lnTo>
                      <a:lnTo>
                        <a:pt x="379" y="173"/>
                      </a:lnTo>
                      <a:lnTo>
                        <a:pt x="380" y="173"/>
                      </a:lnTo>
                      <a:lnTo>
                        <a:pt x="380" y="174"/>
                      </a:lnTo>
                      <a:lnTo>
                        <a:pt x="380" y="175"/>
                      </a:lnTo>
                      <a:lnTo>
                        <a:pt x="379" y="175"/>
                      </a:lnTo>
                      <a:lnTo>
                        <a:pt x="380" y="176"/>
                      </a:lnTo>
                      <a:lnTo>
                        <a:pt x="380" y="177"/>
                      </a:lnTo>
                      <a:lnTo>
                        <a:pt x="379" y="177"/>
                      </a:lnTo>
                      <a:lnTo>
                        <a:pt x="380" y="177"/>
                      </a:lnTo>
                      <a:lnTo>
                        <a:pt x="380" y="178"/>
                      </a:lnTo>
                      <a:lnTo>
                        <a:pt x="380" y="179"/>
                      </a:lnTo>
                      <a:lnTo>
                        <a:pt x="379" y="179"/>
                      </a:lnTo>
                      <a:lnTo>
                        <a:pt x="380" y="179"/>
                      </a:lnTo>
                      <a:lnTo>
                        <a:pt x="380" y="180"/>
                      </a:lnTo>
                      <a:lnTo>
                        <a:pt x="381" y="180"/>
                      </a:lnTo>
                      <a:lnTo>
                        <a:pt x="381" y="181"/>
                      </a:lnTo>
                      <a:lnTo>
                        <a:pt x="382" y="182"/>
                      </a:lnTo>
                      <a:lnTo>
                        <a:pt x="383" y="182"/>
                      </a:lnTo>
                      <a:lnTo>
                        <a:pt x="384" y="182"/>
                      </a:lnTo>
                      <a:lnTo>
                        <a:pt x="385" y="182"/>
                      </a:lnTo>
                      <a:lnTo>
                        <a:pt x="386" y="183"/>
                      </a:lnTo>
                      <a:lnTo>
                        <a:pt x="387" y="182"/>
                      </a:lnTo>
                      <a:lnTo>
                        <a:pt x="387" y="181"/>
                      </a:lnTo>
                      <a:lnTo>
                        <a:pt x="388" y="181"/>
                      </a:lnTo>
                      <a:lnTo>
                        <a:pt x="388" y="180"/>
                      </a:lnTo>
                      <a:lnTo>
                        <a:pt x="389" y="180"/>
                      </a:lnTo>
                      <a:lnTo>
                        <a:pt x="389" y="181"/>
                      </a:lnTo>
                      <a:lnTo>
                        <a:pt x="390" y="180"/>
                      </a:lnTo>
                      <a:lnTo>
                        <a:pt x="390" y="181"/>
                      </a:lnTo>
                      <a:lnTo>
                        <a:pt x="391" y="181"/>
                      </a:lnTo>
                      <a:lnTo>
                        <a:pt x="392" y="181"/>
                      </a:lnTo>
                      <a:lnTo>
                        <a:pt x="392" y="182"/>
                      </a:lnTo>
                      <a:lnTo>
                        <a:pt x="393" y="182"/>
                      </a:lnTo>
                      <a:lnTo>
                        <a:pt x="394" y="182"/>
                      </a:lnTo>
                      <a:lnTo>
                        <a:pt x="394" y="181"/>
                      </a:lnTo>
                      <a:lnTo>
                        <a:pt x="394" y="182"/>
                      </a:lnTo>
                      <a:lnTo>
                        <a:pt x="395" y="182"/>
                      </a:lnTo>
                      <a:lnTo>
                        <a:pt x="395" y="181"/>
                      </a:lnTo>
                      <a:lnTo>
                        <a:pt x="396" y="181"/>
                      </a:lnTo>
                      <a:lnTo>
                        <a:pt x="396" y="182"/>
                      </a:lnTo>
                      <a:lnTo>
                        <a:pt x="397" y="182"/>
                      </a:lnTo>
                      <a:lnTo>
                        <a:pt x="398" y="181"/>
                      </a:lnTo>
                      <a:lnTo>
                        <a:pt x="399" y="180"/>
                      </a:lnTo>
                      <a:lnTo>
                        <a:pt x="399" y="179"/>
                      </a:lnTo>
                      <a:lnTo>
                        <a:pt x="399" y="178"/>
                      </a:lnTo>
                      <a:lnTo>
                        <a:pt x="400" y="178"/>
                      </a:lnTo>
                      <a:lnTo>
                        <a:pt x="400" y="179"/>
                      </a:lnTo>
                      <a:lnTo>
                        <a:pt x="401" y="179"/>
                      </a:lnTo>
                      <a:lnTo>
                        <a:pt x="401" y="178"/>
                      </a:lnTo>
                      <a:lnTo>
                        <a:pt x="402" y="179"/>
                      </a:lnTo>
                      <a:lnTo>
                        <a:pt x="401" y="179"/>
                      </a:lnTo>
                      <a:lnTo>
                        <a:pt x="401" y="180"/>
                      </a:lnTo>
                      <a:lnTo>
                        <a:pt x="402" y="180"/>
                      </a:lnTo>
                      <a:lnTo>
                        <a:pt x="402" y="181"/>
                      </a:lnTo>
                      <a:lnTo>
                        <a:pt x="403" y="181"/>
                      </a:lnTo>
                      <a:lnTo>
                        <a:pt x="403" y="182"/>
                      </a:lnTo>
                      <a:lnTo>
                        <a:pt x="404" y="182"/>
                      </a:lnTo>
                      <a:lnTo>
                        <a:pt x="404" y="183"/>
                      </a:lnTo>
                      <a:lnTo>
                        <a:pt x="405" y="182"/>
                      </a:lnTo>
                      <a:lnTo>
                        <a:pt x="406" y="182"/>
                      </a:lnTo>
                      <a:lnTo>
                        <a:pt x="407" y="182"/>
                      </a:lnTo>
                      <a:lnTo>
                        <a:pt x="407" y="183"/>
                      </a:lnTo>
                      <a:lnTo>
                        <a:pt x="408" y="182"/>
                      </a:lnTo>
                      <a:lnTo>
                        <a:pt x="407" y="182"/>
                      </a:lnTo>
                      <a:lnTo>
                        <a:pt x="408" y="182"/>
                      </a:lnTo>
                      <a:lnTo>
                        <a:pt x="409" y="182"/>
                      </a:lnTo>
                      <a:lnTo>
                        <a:pt x="410" y="182"/>
                      </a:lnTo>
                      <a:lnTo>
                        <a:pt x="411" y="182"/>
                      </a:lnTo>
                      <a:lnTo>
                        <a:pt x="412" y="182"/>
                      </a:lnTo>
                      <a:lnTo>
                        <a:pt x="411" y="181"/>
                      </a:lnTo>
                      <a:lnTo>
                        <a:pt x="412" y="181"/>
                      </a:lnTo>
                      <a:lnTo>
                        <a:pt x="412" y="182"/>
                      </a:lnTo>
                      <a:lnTo>
                        <a:pt x="413" y="182"/>
                      </a:lnTo>
                      <a:lnTo>
                        <a:pt x="413" y="181"/>
                      </a:lnTo>
                      <a:lnTo>
                        <a:pt x="414" y="181"/>
                      </a:lnTo>
                      <a:lnTo>
                        <a:pt x="414" y="182"/>
                      </a:lnTo>
                      <a:lnTo>
                        <a:pt x="415" y="182"/>
                      </a:lnTo>
                      <a:lnTo>
                        <a:pt x="415" y="183"/>
                      </a:lnTo>
                      <a:lnTo>
                        <a:pt x="416" y="183"/>
                      </a:lnTo>
                      <a:lnTo>
                        <a:pt x="417" y="183"/>
                      </a:lnTo>
                      <a:lnTo>
                        <a:pt x="417" y="184"/>
                      </a:lnTo>
                      <a:lnTo>
                        <a:pt x="417" y="185"/>
                      </a:lnTo>
                      <a:lnTo>
                        <a:pt x="417" y="184"/>
                      </a:lnTo>
                      <a:lnTo>
                        <a:pt x="418" y="184"/>
                      </a:lnTo>
                      <a:lnTo>
                        <a:pt x="418" y="183"/>
                      </a:lnTo>
                      <a:lnTo>
                        <a:pt x="419" y="183"/>
                      </a:lnTo>
                      <a:lnTo>
                        <a:pt x="419" y="184"/>
                      </a:lnTo>
                      <a:lnTo>
                        <a:pt x="419" y="185"/>
                      </a:lnTo>
                      <a:lnTo>
                        <a:pt x="419" y="184"/>
                      </a:lnTo>
                      <a:lnTo>
                        <a:pt x="420" y="184"/>
                      </a:lnTo>
                      <a:lnTo>
                        <a:pt x="421" y="184"/>
                      </a:lnTo>
                      <a:lnTo>
                        <a:pt x="422" y="184"/>
                      </a:lnTo>
                      <a:lnTo>
                        <a:pt x="423" y="185"/>
                      </a:lnTo>
                      <a:lnTo>
                        <a:pt x="423" y="184"/>
                      </a:lnTo>
                      <a:lnTo>
                        <a:pt x="423" y="183"/>
                      </a:lnTo>
                      <a:lnTo>
                        <a:pt x="424" y="183"/>
                      </a:lnTo>
                      <a:lnTo>
                        <a:pt x="425" y="184"/>
                      </a:lnTo>
                      <a:lnTo>
                        <a:pt x="424" y="184"/>
                      </a:lnTo>
                      <a:lnTo>
                        <a:pt x="425" y="184"/>
                      </a:lnTo>
                      <a:lnTo>
                        <a:pt x="424" y="185"/>
                      </a:lnTo>
                      <a:lnTo>
                        <a:pt x="425" y="185"/>
                      </a:lnTo>
                      <a:lnTo>
                        <a:pt x="424" y="185"/>
                      </a:lnTo>
                      <a:lnTo>
                        <a:pt x="425" y="185"/>
                      </a:lnTo>
                      <a:lnTo>
                        <a:pt x="425" y="186"/>
                      </a:lnTo>
                      <a:lnTo>
                        <a:pt x="425" y="185"/>
                      </a:lnTo>
                      <a:lnTo>
                        <a:pt x="427" y="185"/>
                      </a:lnTo>
                      <a:lnTo>
                        <a:pt x="427" y="184"/>
                      </a:lnTo>
                      <a:lnTo>
                        <a:pt x="426" y="184"/>
                      </a:lnTo>
                      <a:lnTo>
                        <a:pt x="427" y="184"/>
                      </a:lnTo>
                      <a:lnTo>
                        <a:pt x="428" y="184"/>
                      </a:lnTo>
                      <a:lnTo>
                        <a:pt x="428" y="183"/>
                      </a:lnTo>
                      <a:lnTo>
                        <a:pt x="429" y="183"/>
                      </a:lnTo>
                      <a:lnTo>
                        <a:pt x="430" y="183"/>
                      </a:lnTo>
                      <a:lnTo>
                        <a:pt x="430" y="184"/>
                      </a:lnTo>
                      <a:lnTo>
                        <a:pt x="431" y="184"/>
                      </a:lnTo>
                      <a:lnTo>
                        <a:pt x="431" y="183"/>
                      </a:lnTo>
                      <a:lnTo>
                        <a:pt x="431" y="185"/>
                      </a:lnTo>
                      <a:lnTo>
                        <a:pt x="432" y="185"/>
                      </a:lnTo>
                      <a:lnTo>
                        <a:pt x="432" y="186"/>
                      </a:lnTo>
                      <a:lnTo>
                        <a:pt x="432" y="187"/>
                      </a:lnTo>
                      <a:lnTo>
                        <a:pt x="433" y="187"/>
                      </a:lnTo>
                      <a:lnTo>
                        <a:pt x="433" y="188"/>
                      </a:lnTo>
                      <a:lnTo>
                        <a:pt x="434" y="188"/>
                      </a:lnTo>
                      <a:lnTo>
                        <a:pt x="434" y="189"/>
                      </a:lnTo>
                      <a:lnTo>
                        <a:pt x="435" y="189"/>
                      </a:lnTo>
                      <a:lnTo>
                        <a:pt x="436" y="189"/>
                      </a:lnTo>
                      <a:lnTo>
                        <a:pt x="436" y="190"/>
                      </a:lnTo>
                      <a:lnTo>
                        <a:pt x="436" y="191"/>
                      </a:lnTo>
                      <a:lnTo>
                        <a:pt x="435" y="191"/>
                      </a:lnTo>
                      <a:lnTo>
                        <a:pt x="435" y="192"/>
                      </a:lnTo>
                      <a:lnTo>
                        <a:pt x="434" y="192"/>
                      </a:lnTo>
                      <a:lnTo>
                        <a:pt x="434" y="193"/>
                      </a:lnTo>
                      <a:lnTo>
                        <a:pt x="433" y="193"/>
                      </a:lnTo>
                      <a:lnTo>
                        <a:pt x="432" y="193"/>
                      </a:lnTo>
                      <a:lnTo>
                        <a:pt x="432" y="194"/>
                      </a:lnTo>
                      <a:lnTo>
                        <a:pt x="432" y="195"/>
                      </a:lnTo>
                      <a:lnTo>
                        <a:pt x="432" y="196"/>
                      </a:lnTo>
                      <a:lnTo>
                        <a:pt x="431" y="196"/>
                      </a:lnTo>
                      <a:lnTo>
                        <a:pt x="431" y="197"/>
                      </a:lnTo>
                      <a:lnTo>
                        <a:pt x="431" y="198"/>
                      </a:lnTo>
                      <a:lnTo>
                        <a:pt x="431" y="199"/>
                      </a:lnTo>
                      <a:lnTo>
                        <a:pt x="432" y="199"/>
                      </a:lnTo>
                      <a:lnTo>
                        <a:pt x="432" y="200"/>
                      </a:lnTo>
                      <a:lnTo>
                        <a:pt x="431" y="200"/>
                      </a:lnTo>
                      <a:lnTo>
                        <a:pt x="431" y="201"/>
                      </a:lnTo>
                      <a:lnTo>
                        <a:pt x="431" y="202"/>
                      </a:lnTo>
                      <a:lnTo>
                        <a:pt x="431" y="201"/>
                      </a:lnTo>
                      <a:lnTo>
                        <a:pt x="430" y="201"/>
                      </a:lnTo>
                      <a:lnTo>
                        <a:pt x="430" y="202"/>
                      </a:lnTo>
                      <a:lnTo>
                        <a:pt x="431" y="202"/>
                      </a:lnTo>
                      <a:lnTo>
                        <a:pt x="430" y="202"/>
                      </a:lnTo>
                      <a:lnTo>
                        <a:pt x="430" y="203"/>
                      </a:lnTo>
                      <a:lnTo>
                        <a:pt x="431" y="203"/>
                      </a:lnTo>
                      <a:lnTo>
                        <a:pt x="430" y="203"/>
                      </a:lnTo>
                      <a:lnTo>
                        <a:pt x="430" y="204"/>
                      </a:lnTo>
                      <a:lnTo>
                        <a:pt x="431" y="205"/>
                      </a:lnTo>
                      <a:lnTo>
                        <a:pt x="430" y="205"/>
                      </a:lnTo>
                      <a:lnTo>
                        <a:pt x="431" y="205"/>
                      </a:lnTo>
                      <a:lnTo>
                        <a:pt x="430" y="205"/>
                      </a:lnTo>
                      <a:lnTo>
                        <a:pt x="430" y="206"/>
                      </a:lnTo>
                      <a:lnTo>
                        <a:pt x="430" y="207"/>
                      </a:lnTo>
                      <a:lnTo>
                        <a:pt x="430" y="208"/>
                      </a:lnTo>
                      <a:lnTo>
                        <a:pt x="429" y="208"/>
                      </a:lnTo>
                      <a:lnTo>
                        <a:pt x="428" y="208"/>
                      </a:lnTo>
                      <a:lnTo>
                        <a:pt x="428" y="209"/>
                      </a:lnTo>
                      <a:lnTo>
                        <a:pt x="427" y="210"/>
                      </a:lnTo>
                      <a:lnTo>
                        <a:pt x="428" y="210"/>
                      </a:lnTo>
                      <a:lnTo>
                        <a:pt x="427" y="210"/>
                      </a:lnTo>
                      <a:lnTo>
                        <a:pt x="428" y="211"/>
                      </a:lnTo>
                      <a:lnTo>
                        <a:pt x="428" y="210"/>
                      </a:lnTo>
                      <a:lnTo>
                        <a:pt x="428" y="211"/>
                      </a:lnTo>
                      <a:lnTo>
                        <a:pt x="429" y="212"/>
                      </a:lnTo>
                      <a:lnTo>
                        <a:pt x="429" y="213"/>
                      </a:lnTo>
                      <a:lnTo>
                        <a:pt x="430" y="213"/>
                      </a:lnTo>
                      <a:lnTo>
                        <a:pt x="430" y="214"/>
                      </a:lnTo>
                      <a:lnTo>
                        <a:pt x="430" y="215"/>
                      </a:lnTo>
                      <a:lnTo>
                        <a:pt x="430" y="216"/>
                      </a:lnTo>
                      <a:lnTo>
                        <a:pt x="431" y="217"/>
                      </a:lnTo>
                      <a:lnTo>
                        <a:pt x="432" y="217"/>
                      </a:lnTo>
                      <a:lnTo>
                        <a:pt x="432" y="216"/>
                      </a:lnTo>
                      <a:lnTo>
                        <a:pt x="433" y="216"/>
                      </a:lnTo>
                      <a:lnTo>
                        <a:pt x="433" y="215"/>
                      </a:lnTo>
                      <a:lnTo>
                        <a:pt x="434" y="215"/>
                      </a:lnTo>
                      <a:lnTo>
                        <a:pt x="434" y="214"/>
                      </a:lnTo>
                      <a:lnTo>
                        <a:pt x="435" y="214"/>
                      </a:lnTo>
                      <a:lnTo>
                        <a:pt x="436" y="214"/>
                      </a:lnTo>
                      <a:lnTo>
                        <a:pt x="435" y="213"/>
                      </a:lnTo>
                      <a:lnTo>
                        <a:pt x="436" y="213"/>
                      </a:lnTo>
                      <a:lnTo>
                        <a:pt x="436" y="212"/>
                      </a:lnTo>
                      <a:lnTo>
                        <a:pt x="436" y="211"/>
                      </a:lnTo>
                      <a:lnTo>
                        <a:pt x="437" y="211"/>
                      </a:lnTo>
                      <a:lnTo>
                        <a:pt x="437" y="210"/>
                      </a:lnTo>
                      <a:lnTo>
                        <a:pt x="438" y="210"/>
                      </a:lnTo>
                      <a:lnTo>
                        <a:pt x="439" y="210"/>
                      </a:lnTo>
                      <a:lnTo>
                        <a:pt x="439" y="209"/>
                      </a:lnTo>
                      <a:lnTo>
                        <a:pt x="440" y="209"/>
                      </a:lnTo>
                      <a:lnTo>
                        <a:pt x="441" y="209"/>
                      </a:lnTo>
                      <a:lnTo>
                        <a:pt x="441" y="208"/>
                      </a:lnTo>
                      <a:lnTo>
                        <a:pt x="442" y="209"/>
                      </a:lnTo>
                      <a:lnTo>
                        <a:pt x="442" y="210"/>
                      </a:lnTo>
                      <a:lnTo>
                        <a:pt x="443" y="210"/>
                      </a:lnTo>
                      <a:lnTo>
                        <a:pt x="444" y="210"/>
                      </a:lnTo>
                      <a:lnTo>
                        <a:pt x="444" y="211"/>
                      </a:lnTo>
                      <a:lnTo>
                        <a:pt x="445" y="212"/>
                      </a:lnTo>
                      <a:lnTo>
                        <a:pt x="445" y="213"/>
                      </a:lnTo>
                      <a:lnTo>
                        <a:pt x="446" y="213"/>
                      </a:lnTo>
                      <a:lnTo>
                        <a:pt x="447" y="213"/>
                      </a:lnTo>
                      <a:lnTo>
                        <a:pt x="447" y="214"/>
                      </a:lnTo>
                      <a:lnTo>
                        <a:pt x="447" y="215"/>
                      </a:lnTo>
                      <a:lnTo>
                        <a:pt x="447" y="214"/>
                      </a:lnTo>
                      <a:lnTo>
                        <a:pt x="448" y="214"/>
                      </a:lnTo>
                      <a:lnTo>
                        <a:pt x="448" y="213"/>
                      </a:lnTo>
                      <a:lnTo>
                        <a:pt x="449" y="213"/>
                      </a:lnTo>
                      <a:lnTo>
                        <a:pt x="449" y="212"/>
                      </a:lnTo>
                      <a:lnTo>
                        <a:pt x="449" y="213"/>
                      </a:lnTo>
                      <a:lnTo>
                        <a:pt x="449" y="214"/>
                      </a:lnTo>
                      <a:lnTo>
                        <a:pt x="450" y="214"/>
                      </a:lnTo>
                      <a:lnTo>
                        <a:pt x="450" y="213"/>
                      </a:lnTo>
                      <a:lnTo>
                        <a:pt x="450" y="212"/>
                      </a:lnTo>
                      <a:lnTo>
                        <a:pt x="451" y="212"/>
                      </a:lnTo>
                      <a:lnTo>
                        <a:pt x="451" y="211"/>
                      </a:lnTo>
                      <a:lnTo>
                        <a:pt x="451" y="210"/>
                      </a:lnTo>
                      <a:lnTo>
                        <a:pt x="452" y="210"/>
                      </a:lnTo>
                      <a:lnTo>
                        <a:pt x="452" y="211"/>
                      </a:lnTo>
                      <a:lnTo>
                        <a:pt x="452" y="210"/>
                      </a:lnTo>
                      <a:lnTo>
                        <a:pt x="452" y="209"/>
                      </a:lnTo>
                      <a:lnTo>
                        <a:pt x="452" y="210"/>
                      </a:lnTo>
                      <a:lnTo>
                        <a:pt x="453" y="210"/>
                      </a:lnTo>
                      <a:lnTo>
                        <a:pt x="453" y="211"/>
                      </a:lnTo>
                      <a:lnTo>
                        <a:pt x="454" y="211"/>
                      </a:lnTo>
                      <a:lnTo>
                        <a:pt x="453" y="211"/>
                      </a:lnTo>
                      <a:lnTo>
                        <a:pt x="454" y="212"/>
                      </a:lnTo>
                      <a:lnTo>
                        <a:pt x="453" y="212"/>
                      </a:lnTo>
                      <a:lnTo>
                        <a:pt x="454" y="212"/>
                      </a:lnTo>
                      <a:lnTo>
                        <a:pt x="454" y="213"/>
                      </a:lnTo>
                      <a:lnTo>
                        <a:pt x="455" y="213"/>
                      </a:lnTo>
                      <a:lnTo>
                        <a:pt x="455" y="214"/>
                      </a:lnTo>
                      <a:lnTo>
                        <a:pt x="454" y="214"/>
                      </a:lnTo>
                      <a:lnTo>
                        <a:pt x="454" y="215"/>
                      </a:lnTo>
                      <a:lnTo>
                        <a:pt x="455" y="216"/>
                      </a:lnTo>
                      <a:lnTo>
                        <a:pt x="454" y="216"/>
                      </a:lnTo>
                      <a:lnTo>
                        <a:pt x="454" y="217"/>
                      </a:lnTo>
                      <a:lnTo>
                        <a:pt x="455" y="217"/>
                      </a:lnTo>
                      <a:lnTo>
                        <a:pt x="454" y="217"/>
                      </a:lnTo>
                      <a:lnTo>
                        <a:pt x="454" y="218"/>
                      </a:lnTo>
                      <a:lnTo>
                        <a:pt x="455" y="218"/>
                      </a:lnTo>
                      <a:lnTo>
                        <a:pt x="455" y="219"/>
                      </a:lnTo>
                      <a:lnTo>
                        <a:pt x="456" y="220"/>
                      </a:lnTo>
                      <a:lnTo>
                        <a:pt x="456" y="221"/>
                      </a:lnTo>
                      <a:lnTo>
                        <a:pt x="456" y="222"/>
                      </a:lnTo>
                      <a:lnTo>
                        <a:pt x="457" y="222"/>
                      </a:lnTo>
                      <a:lnTo>
                        <a:pt x="457" y="223"/>
                      </a:lnTo>
                      <a:lnTo>
                        <a:pt x="458" y="223"/>
                      </a:lnTo>
                      <a:lnTo>
                        <a:pt x="457" y="223"/>
                      </a:lnTo>
                      <a:lnTo>
                        <a:pt x="457" y="224"/>
                      </a:lnTo>
                      <a:lnTo>
                        <a:pt x="457" y="225"/>
                      </a:lnTo>
                      <a:lnTo>
                        <a:pt x="456" y="225"/>
                      </a:lnTo>
                      <a:lnTo>
                        <a:pt x="456" y="226"/>
                      </a:lnTo>
                      <a:lnTo>
                        <a:pt x="455" y="226"/>
                      </a:lnTo>
                      <a:lnTo>
                        <a:pt x="455" y="227"/>
                      </a:lnTo>
                      <a:lnTo>
                        <a:pt x="456" y="227"/>
                      </a:lnTo>
                      <a:lnTo>
                        <a:pt x="455" y="227"/>
                      </a:lnTo>
                      <a:lnTo>
                        <a:pt x="456" y="228"/>
                      </a:lnTo>
                      <a:lnTo>
                        <a:pt x="456" y="227"/>
                      </a:lnTo>
                      <a:lnTo>
                        <a:pt x="457" y="228"/>
                      </a:lnTo>
                      <a:lnTo>
                        <a:pt x="457" y="227"/>
                      </a:lnTo>
                      <a:lnTo>
                        <a:pt x="457" y="228"/>
                      </a:lnTo>
                      <a:lnTo>
                        <a:pt x="458" y="229"/>
                      </a:lnTo>
                      <a:lnTo>
                        <a:pt x="458" y="230"/>
                      </a:lnTo>
                      <a:lnTo>
                        <a:pt x="459" y="230"/>
                      </a:lnTo>
                      <a:lnTo>
                        <a:pt x="460" y="231"/>
                      </a:lnTo>
                      <a:lnTo>
                        <a:pt x="461" y="231"/>
                      </a:lnTo>
                      <a:lnTo>
                        <a:pt x="462" y="230"/>
                      </a:lnTo>
                      <a:lnTo>
                        <a:pt x="462" y="231"/>
                      </a:lnTo>
                      <a:lnTo>
                        <a:pt x="462" y="230"/>
                      </a:lnTo>
                      <a:lnTo>
                        <a:pt x="462" y="231"/>
                      </a:lnTo>
                      <a:lnTo>
                        <a:pt x="463" y="231"/>
                      </a:lnTo>
                      <a:lnTo>
                        <a:pt x="464" y="231"/>
                      </a:lnTo>
                      <a:lnTo>
                        <a:pt x="464" y="230"/>
                      </a:lnTo>
                      <a:lnTo>
                        <a:pt x="464" y="229"/>
                      </a:lnTo>
                      <a:lnTo>
                        <a:pt x="465" y="229"/>
                      </a:lnTo>
                      <a:lnTo>
                        <a:pt x="465" y="230"/>
                      </a:lnTo>
                      <a:lnTo>
                        <a:pt x="465" y="229"/>
                      </a:lnTo>
                      <a:lnTo>
                        <a:pt x="466" y="229"/>
                      </a:lnTo>
                      <a:lnTo>
                        <a:pt x="467" y="229"/>
                      </a:lnTo>
                      <a:lnTo>
                        <a:pt x="467" y="230"/>
                      </a:lnTo>
                      <a:lnTo>
                        <a:pt x="466" y="230"/>
                      </a:lnTo>
                      <a:lnTo>
                        <a:pt x="467" y="230"/>
                      </a:lnTo>
                      <a:lnTo>
                        <a:pt x="466" y="231"/>
                      </a:lnTo>
                      <a:lnTo>
                        <a:pt x="465" y="232"/>
                      </a:lnTo>
                      <a:lnTo>
                        <a:pt x="464" y="232"/>
                      </a:lnTo>
                      <a:lnTo>
                        <a:pt x="463" y="233"/>
                      </a:lnTo>
                      <a:lnTo>
                        <a:pt x="462" y="234"/>
                      </a:lnTo>
                      <a:lnTo>
                        <a:pt x="461" y="235"/>
                      </a:lnTo>
                      <a:lnTo>
                        <a:pt x="461" y="236"/>
                      </a:lnTo>
                      <a:lnTo>
                        <a:pt x="461" y="237"/>
                      </a:lnTo>
                      <a:lnTo>
                        <a:pt x="461" y="236"/>
                      </a:lnTo>
                      <a:lnTo>
                        <a:pt x="460" y="237"/>
                      </a:lnTo>
                      <a:lnTo>
                        <a:pt x="458" y="238"/>
                      </a:lnTo>
                      <a:lnTo>
                        <a:pt x="456" y="241"/>
                      </a:lnTo>
                      <a:lnTo>
                        <a:pt x="455" y="242"/>
                      </a:lnTo>
                      <a:lnTo>
                        <a:pt x="454" y="242"/>
                      </a:lnTo>
                      <a:lnTo>
                        <a:pt x="454" y="244"/>
                      </a:lnTo>
                      <a:lnTo>
                        <a:pt x="453" y="245"/>
                      </a:lnTo>
                      <a:lnTo>
                        <a:pt x="453" y="246"/>
                      </a:lnTo>
                      <a:lnTo>
                        <a:pt x="452" y="247"/>
                      </a:lnTo>
                      <a:lnTo>
                        <a:pt x="452" y="248"/>
                      </a:lnTo>
                      <a:lnTo>
                        <a:pt x="449" y="248"/>
                      </a:lnTo>
                      <a:lnTo>
                        <a:pt x="448" y="248"/>
                      </a:lnTo>
                      <a:lnTo>
                        <a:pt x="447" y="249"/>
                      </a:lnTo>
                      <a:lnTo>
                        <a:pt x="445" y="249"/>
                      </a:lnTo>
                      <a:lnTo>
                        <a:pt x="444" y="249"/>
                      </a:lnTo>
                      <a:lnTo>
                        <a:pt x="444" y="250"/>
                      </a:lnTo>
                      <a:lnTo>
                        <a:pt x="445" y="250"/>
                      </a:lnTo>
                      <a:lnTo>
                        <a:pt x="445" y="252"/>
                      </a:lnTo>
                      <a:lnTo>
                        <a:pt x="445" y="253"/>
                      </a:lnTo>
                      <a:lnTo>
                        <a:pt x="446" y="253"/>
                      </a:lnTo>
                      <a:lnTo>
                        <a:pt x="445" y="254"/>
                      </a:lnTo>
                      <a:lnTo>
                        <a:pt x="445" y="255"/>
                      </a:lnTo>
                      <a:lnTo>
                        <a:pt x="444" y="255"/>
                      </a:lnTo>
                      <a:lnTo>
                        <a:pt x="442" y="255"/>
                      </a:lnTo>
                      <a:lnTo>
                        <a:pt x="442" y="256"/>
                      </a:lnTo>
                      <a:lnTo>
                        <a:pt x="441" y="256"/>
                      </a:lnTo>
                      <a:lnTo>
                        <a:pt x="440" y="256"/>
                      </a:lnTo>
                      <a:lnTo>
                        <a:pt x="439" y="257"/>
                      </a:lnTo>
                      <a:lnTo>
                        <a:pt x="438" y="258"/>
                      </a:lnTo>
                      <a:lnTo>
                        <a:pt x="437" y="259"/>
                      </a:lnTo>
                      <a:lnTo>
                        <a:pt x="435" y="260"/>
                      </a:lnTo>
                      <a:lnTo>
                        <a:pt x="435" y="261"/>
                      </a:lnTo>
                      <a:lnTo>
                        <a:pt x="434" y="262"/>
                      </a:lnTo>
                      <a:lnTo>
                        <a:pt x="433" y="264"/>
                      </a:lnTo>
                      <a:lnTo>
                        <a:pt x="432" y="265"/>
                      </a:lnTo>
                      <a:lnTo>
                        <a:pt x="429" y="270"/>
                      </a:lnTo>
                      <a:lnTo>
                        <a:pt x="428" y="272"/>
                      </a:lnTo>
                      <a:lnTo>
                        <a:pt x="427" y="273"/>
                      </a:lnTo>
                      <a:lnTo>
                        <a:pt x="427" y="274"/>
                      </a:lnTo>
                      <a:lnTo>
                        <a:pt x="427" y="275"/>
                      </a:lnTo>
                      <a:lnTo>
                        <a:pt x="427" y="276"/>
                      </a:lnTo>
                      <a:lnTo>
                        <a:pt x="426" y="275"/>
                      </a:lnTo>
                      <a:lnTo>
                        <a:pt x="426" y="276"/>
                      </a:lnTo>
                      <a:lnTo>
                        <a:pt x="425" y="276"/>
                      </a:lnTo>
                      <a:lnTo>
                        <a:pt x="425" y="277"/>
                      </a:lnTo>
                      <a:lnTo>
                        <a:pt x="424" y="278"/>
                      </a:lnTo>
                      <a:lnTo>
                        <a:pt x="425" y="279"/>
                      </a:lnTo>
                      <a:lnTo>
                        <a:pt x="424" y="280"/>
                      </a:lnTo>
                      <a:lnTo>
                        <a:pt x="423" y="282"/>
                      </a:lnTo>
                      <a:lnTo>
                        <a:pt x="422" y="284"/>
                      </a:lnTo>
                      <a:lnTo>
                        <a:pt x="422" y="285"/>
                      </a:lnTo>
                      <a:lnTo>
                        <a:pt x="421" y="286"/>
                      </a:lnTo>
                      <a:lnTo>
                        <a:pt x="421" y="285"/>
                      </a:lnTo>
                      <a:lnTo>
                        <a:pt x="421" y="286"/>
                      </a:lnTo>
                      <a:lnTo>
                        <a:pt x="420" y="286"/>
                      </a:lnTo>
                      <a:lnTo>
                        <a:pt x="420" y="285"/>
                      </a:lnTo>
                      <a:lnTo>
                        <a:pt x="419" y="285"/>
                      </a:lnTo>
                      <a:lnTo>
                        <a:pt x="419" y="284"/>
                      </a:lnTo>
                      <a:lnTo>
                        <a:pt x="418" y="283"/>
                      </a:lnTo>
                      <a:lnTo>
                        <a:pt x="418" y="284"/>
                      </a:lnTo>
                      <a:lnTo>
                        <a:pt x="417" y="284"/>
                      </a:lnTo>
                      <a:lnTo>
                        <a:pt x="417" y="285"/>
                      </a:lnTo>
                      <a:lnTo>
                        <a:pt x="416" y="285"/>
                      </a:lnTo>
                      <a:lnTo>
                        <a:pt x="412" y="285"/>
                      </a:lnTo>
                      <a:lnTo>
                        <a:pt x="396" y="284"/>
                      </a:lnTo>
                      <a:lnTo>
                        <a:pt x="397" y="284"/>
                      </a:lnTo>
                      <a:lnTo>
                        <a:pt x="396" y="285"/>
                      </a:lnTo>
                      <a:lnTo>
                        <a:pt x="396" y="284"/>
                      </a:lnTo>
                      <a:lnTo>
                        <a:pt x="395" y="284"/>
                      </a:lnTo>
                      <a:lnTo>
                        <a:pt x="395" y="285"/>
                      </a:lnTo>
                      <a:lnTo>
                        <a:pt x="394" y="285"/>
                      </a:lnTo>
                      <a:lnTo>
                        <a:pt x="394" y="286"/>
                      </a:lnTo>
                      <a:lnTo>
                        <a:pt x="393" y="286"/>
                      </a:lnTo>
                      <a:lnTo>
                        <a:pt x="392" y="286"/>
                      </a:lnTo>
                      <a:lnTo>
                        <a:pt x="391" y="286"/>
                      </a:lnTo>
                      <a:lnTo>
                        <a:pt x="391" y="285"/>
                      </a:lnTo>
                      <a:lnTo>
                        <a:pt x="390" y="285"/>
                      </a:lnTo>
                      <a:lnTo>
                        <a:pt x="390" y="286"/>
                      </a:lnTo>
                      <a:lnTo>
                        <a:pt x="389" y="286"/>
                      </a:lnTo>
                      <a:lnTo>
                        <a:pt x="388" y="286"/>
                      </a:lnTo>
                      <a:lnTo>
                        <a:pt x="388" y="285"/>
                      </a:lnTo>
                      <a:lnTo>
                        <a:pt x="387" y="285"/>
                      </a:lnTo>
                      <a:lnTo>
                        <a:pt x="386" y="285"/>
                      </a:lnTo>
                      <a:lnTo>
                        <a:pt x="386" y="284"/>
                      </a:lnTo>
                      <a:lnTo>
                        <a:pt x="385" y="285"/>
                      </a:lnTo>
                      <a:lnTo>
                        <a:pt x="385" y="284"/>
                      </a:lnTo>
                      <a:lnTo>
                        <a:pt x="384" y="284"/>
                      </a:lnTo>
                      <a:lnTo>
                        <a:pt x="384" y="285"/>
                      </a:lnTo>
                      <a:lnTo>
                        <a:pt x="383" y="285"/>
                      </a:lnTo>
                      <a:lnTo>
                        <a:pt x="383" y="286"/>
                      </a:lnTo>
                      <a:lnTo>
                        <a:pt x="383" y="285"/>
                      </a:lnTo>
                      <a:lnTo>
                        <a:pt x="382" y="285"/>
                      </a:lnTo>
                      <a:lnTo>
                        <a:pt x="382" y="284"/>
                      </a:lnTo>
                      <a:lnTo>
                        <a:pt x="381" y="284"/>
                      </a:lnTo>
                      <a:lnTo>
                        <a:pt x="380" y="284"/>
                      </a:lnTo>
                      <a:lnTo>
                        <a:pt x="381" y="284"/>
                      </a:lnTo>
                      <a:lnTo>
                        <a:pt x="381" y="285"/>
                      </a:lnTo>
                      <a:lnTo>
                        <a:pt x="380" y="285"/>
                      </a:lnTo>
                      <a:lnTo>
                        <a:pt x="379" y="285"/>
                      </a:lnTo>
                      <a:lnTo>
                        <a:pt x="378" y="285"/>
                      </a:lnTo>
                      <a:lnTo>
                        <a:pt x="378" y="286"/>
                      </a:lnTo>
                      <a:lnTo>
                        <a:pt x="377" y="286"/>
                      </a:lnTo>
                      <a:lnTo>
                        <a:pt x="376" y="286"/>
                      </a:lnTo>
                      <a:lnTo>
                        <a:pt x="376" y="287"/>
                      </a:lnTo>
                      <a:lnTo>
                        <a:pt x="375" y="287"/>
                      </a:lnTo>
                      <a:lnTo>
                        <a:pt x="375" y="288"/>
                      </a:lnTo>
                      <a:lnTo>
                        <a:pt x="375" y="289"/>
                      </a:lnTo>
                      <a:lnTo>
                        <a:pt x="374" y="289"/>
                      </a:lnTo>
                      <a:lnTo>
                        <a:pt x="374" y="290"/>
                      </a:lnTo>
                      <a:lnTo>
                        <a:pt x="373" y="290"/>
                      </a:lnTo>
                      <a:lnTo>
                        <a:pt x="372" y="290"/>
                      </a:lnTo>
                      <a:lnTo>
                        <a:pt x="372" y="291"/>
                      </a:lnTo>
                      <a:lnTo>
                        <a:pt x="372" y="292"/>
                      </a:lnTo>
                      <a:lnTo>
                        <a:pt x="371" y="292"/>
                      </a:lnTo>
                      <a:lnTo>
                        <a:pt x="370" y="292"/>
                      </a:lnTo>
                      <a:lnTo>
                        <a:pt x="370" y="293"/>
                      </a:lnTo>
                      <a:lnTo>
                        <a:pt x="370" y="292"/>
                      </a:lnTo>
                      <a:lnTo>
                        <a:pt x="369" y="293"/>
                      </a:lnTo>
                      <a:lnTo>
                        <a:pt x="368" y="294"/>
                      </a:lnTo>
                      <a:lnTo>
                        <a:pt x="368" y="293"/>
                      </a:lnTo>
                      <a:lnTo>
                        <a:pt x="368" y="294"/>
                      </a:lnTo>
                      <a:lnTo>
                        <a:pt x="367" y="294"/>
                      </a:lnTo>
                      <a:lnTo>
                        <a:pt x="367" y="295"/>
                      </a:lnTo>
                      <a:lnTo>
                        <a:pt x="366" y="295"/>
                      </a:lnTo>
                      <a:lnTo>
                        <a:pt x="365" y="295"/>
                      </a:lnTo>
                      <a:lnTo>
                        <a:pt x="365" y="296"/>
                      </a:lnTo>
                      <a:lnTo>
                        <a:pt x="365" y="295"/>
                      </a:lnTo>
                      <a:lnTo>
                        <a:pt x="364" y="295"/>
                      </a:lnTo>
                      <a:lnTo>
                        <a:pt x="364" y="296"/>
                      </a:lnTo>
                      <a:lnTo>
                        <a:pt x="364" y="295"/>
                      </a:lnTo>
                      <a:lnTo>
                        <a:pt x="363" y="295"/>
                      </a:lnTo>
                      <a:lnTo>
                        <a:pt x="363" y="296"/>
                      </a:lnTo>
                      <a:lnTo>
                        <a:pt x="362" y="296"/>
                      </a:lnTo>
                      <a:lnTo>
                        <a:pt x="361" y="296"/>
                      </a:lnTo>
                      <a:lnTo>
                        <a:pt x="360" y="296"/>
                      </a:lnTo>
                      <a:lnTo>
                        <a:pt x="359" y="296"/>
                      </a:lnTo>
                      <a:lnTo>
                        <a:pt x="359" y="297"/>
                      </a:lnTo>
                      <a:lnTo>
                        <a:pt x="358" y="297"/>
                      </a:lnTo>
                      <a:lnTo>
                        <a:pt x="358" y="298"/>
                      </a:lnTo>
                      <a:lnTo>
                        <a:pt x="357" y="299"/>
                      </a:lnTo>
                      <a:lnTo>
                        <a:pt x="357" y="298"/>
                      </a:lnTo>
                      <a:lnTo>
                        <a:pt x="357" y="299"/>
                      </a:lnTo>
                      <a:lnTo>
                        <a:pt x="358" y="299"/>
                      </a:lnTo>
                      <a:lnTo>
                        <a:pt x="357" y="300"/>
                      </a:lnTo>
                      <a:lnTo>
                        <a:pt x="356" y="300"/>
                      </a:lnTo>
                      <a:lnTo>
                        <a:pt x="355" y="300"/>
                      </a:lnTo>
                      <a:lnTo>
                        <a:pt x="355" y="299"/>
                      </a:lnTo>
                      <a:lnTo>
                        <a:pt x="355" y="300"/>
                      </a:lnTo>
                      <a:lnTo>
                        <a:pt x="355" y="299"/>
                      </a:lnTo>
                      <a:lnTo>
                        <a:pt x="354" y="299"/>
                      </a:lnTo>
                      <a:lnTo>
                        <a:pt x="354" y="300"/>
                      </a:lnTo>
                      <a:lnTo>
                        <a:pt x="353" y="300"/>
                      </a:lnTo>
                      <a:lnTo>
                        <a:pt x="353" y="301"/>
                      </a:lnTo>
                      <a:lnTo>
                        <a:pt x="352" y="301"/>
                      </a:lnTo>
                      <a:lnTo>
                        <a:pt x="352" y="300"/>
                      </a:lnTo>
                      <a:lnTo>
                        <a:pt x="351" y="299"/>
                      </a:lnTo>
                      <a:lnTo>
                        <a:pt x="351" y="300"/>
                      </a:lnTo>
                      <a:lnTo>
                        <a:pt x="350" y="300"/>
                      </a:lnTo>
                      <a:lnTo>
                        <a:pt x="351" y="300"/>
                      </a:lnTo>
                      <a:lnTo>
                        <a:pt x="351" y="299"/>
                      </a:lnTo>
                      <a:lnTo>
                        <a:pt x="350" y="299"/>
                      </a:lnTo>
                      <a:lnTo>
                        <a:pt x="350" y="300"/>
                      </a:lnTo>
                      <a:lnTo>
                        <a:pt x="350" y="299"/>
                      </a:lnTo>
                      <a:lnTo>
                        <a:pt x="349" y="299"/>
                      </a:lnTo>
                      <a:lnTo>
                        <a:pt x="349" y="298"/>
                      </a:lnTo>
                      <a:lnTo>
                        <a:pt x="349" y="299"/>
                      </a:lnTo>
                      <a:lnTo>
                        <a:pt x="348" y="299"/>
                      </a:lnTo>
                      <a:lnTo>
                        <a:pt x="347" y="298"/>
                      </a:lnTo>
                      <a:lnTo>
                        <a:pt x="348" y="298"/>
                      </a:lnTo>
                      <a:lnTo>
                        <a:pt x="348" y="297"/>
                      </a:lnTo>
                      <a:lnTo>
                        <a:pt x="347" y="297"/>
                      </a:lnTo>
                      <a:lnTo>
                        <a:pt x="348" y="297"/>
                      </a:lnTo>
                      <a:lnTo>
                        <a:pt x="347" y="297"/>
                      </a:lnTo>
                      <a:lnTo>
                        <a:pt x="348" y="298"/>
                      </a:lnTo>
                      <a:lnTo>
                        <a:pt x="347" y="298"/>
                      </a:lnTo>
                      <a:lnTo>
                        <a:pt x="346" y="298"/>
                      </a:lnTo>
                      <a:lnTo>
                        <a:pt x="346" y="297"/>
                      </a:lnTo>
                      <a:lnTo>
                        <a:pt x="347" y="297"/>
                      </a:lnTo>
                      <a:lnTo>
                        <a:pt x="346" y="297"/>
                      </a:lnTo>
                      <a:lnTo>
                        <a:pt x="345" y="297"/>
                      </a:lnTo>
                      <a:lnTo>
                        <a:pt x="345" y="296"/>
                      </a:lnTo>
                      <a:lnTo>
                        <a:pt x="345" y="297"/>
                      </a:lnTo>
                      <a:lnTo>
                        <a:pt x="344" y="296"/>
                      </a:lnTo>
                      <a:lnTo>
                        <a:pt x="344" y="297"/>
                      </a:lnTo>
                      <a:lnTo>
                        <a:pt x="344" y="296"/>
                      </a:lnTo>
                      <a:lnTo>
                        <a:pt x="345" y="296"/>
                      </a:lnTo>
                      <a:lnTo>
                        <a:pt x="344" y="296"/>
                      </a:lnTo>
                      <a:lnTo>
                        <a:pt x="344" y="295"/>
                      </a:lnTo>
                      <a:lnTo>
                        <a:pt x="343" y="295"/>
                      </a:lnTo>
                      <a:lnTo>
                        <a:pt x="343" y="294"/>
                      </a:lnTo>
                      <a:lnTo>
                        <a:pt x="342" y="294"/>
                      </a:lnTo>
                      <a:lnTo>
                        <a:pt x="341" y="295"/>
                      </a:lnTo>
                      <a:lnTo>
                        <a:pt x="341" y="294"/>
                      </a:lnTo>
                      <a:lnTo>
                        <a:pt x="340" y="294"/>
                      </a:lnTo>
                      <a:lnTo>
                        <a:pt x="341" y="293"/>
                      </a:lnTo>
                      <a:lnTo>
                        <a:pt x="340" y="292"/>
                      </a:lnTo>
                      <a:lnTo>
                        <a:pt x="340" y="291"/>
                      </a:lnTo>
                      <a:lnTo>
                        <a:pt x="339" y="291"/>
                      </a:lnTo>
                      <a:lnTo>
                        <a:pt x="339" y="290"/>
                      </a:lnTo>
                      <a:lnTo>
                        <a:pt x="339" y="289"/>
                      </a:lnTo>
                      <a:lnTo>
                        <a:pt x="338" y="289"/>
                      </a:lnTo>
                      <a:lnTo>
                        <a:pt x="338" y="290"/>
                      </a:lnTo>
                      <a:lnTo>
                        <a:pt x="339" y="290"/>
                      </a:lnTo>
                      <a:lnTo>
                        <a:pt x="338" y="291"/>
                      </a:lnTo>
                      <a:lnTo>
                        <a:pt x="338" y="290"/>
                      </a:lnTo>
                      <a:lnTo>
                        <a:pt x="337" y="289"/>
                      </a:lnTo>
                      <a:lnTo>
                        <a:pt x="337" y="290"/>
                      </a:lnTo>
                      <a:lnTo>
                        <a:pt x="336" y="290"/>
                      </a:lnTo>
                      <a:lnTo>
                        <a:pt x="336" y="289"/>
                      </a:lnTo>
                      <a:lnTo>
                        <a:pt x="336" y="288"/>
                      </a:lnTo>
                      <a:lnTo>
                        <a:pt x="335" y="288"/>
                      </a:lnTo>
                      <a:lnTo>
                        <a:pt x="335" y="289"/>
                      </a:lnTo>
                      <a:lnTo>
                        <a:pt x="335" y="288"/>
                      </a:lnTo>
                      <a:lnTo>
                        <a:pt x="334" y="288"/>
                      </a:lnTo>
                      <a:lnTo>
                        <a:pt x="335" y="287"/>
                      </a:lnTo>
                      <a:lnTo>
                        <a:pt x="334" y="287"/>
                      </a:lnTo>
                      <a:lnTo>
                        <a:pt x="334" y="286"/>
                      </a:lnTo>
                      <a:lnTo>
                        <a:pt x="335" y="286"/>
                      </a:lnTo>
                      <a:lnTo>
                        <a:pt x="335" y="285"/>
                      </a:lnTo>
                      <a:lnTo>
                        <a:pt x="334" y="285"/>
                      </a:lnTo>
                      <a:lnTo>
                        <a:pt x="334" y="286"/>
                      </a:lnTo>
                      <a:lnTo>
                        <a:pt x="333" y="286"/>
                      </a:lnTo>
                      <a:lnTo>
                        <a:pt x="332" y="285"/>
                      </a:lnTo>
                      <a:lnTo>
                        <a:pt x="332" y="284"/>
                      </a:lnTo>
                      <a:lnTo>
                        <a:pt x="330" y="283"/>
                      </a:lnTo>
                      <a:lnTo>
                        <a:pt x="330" y="284"/>
                      </a:lnTo>
                      <a:lnTo>
                        <a:pt x="330" y="283"/>
                      </a:lnTo>
                      <a:lnTo>
                        <a:pt x="329" y="283"/>
                      </a:lnTo>
                      <a:lnTo>
                        <a:pt x="328" y="283"/>
                      </a:lnTo>
                      <a:lnTo>
                        <a:pt x="327" y="283"/>
                      </a:lnTo>
                      <a:lnTo>
                        <a:pt x="327" y="282"/>
                      </a:lnTo>
                      <a:lnTo>
                        <a:pt x="328" y="282"/>
                      </a:lnTo>
                      <a:lnTo>
                        <a:pt x="327" y="282"/>
                      </a:lnTo>
                      <a:lnTo>
                        <a:pt x="327" y="281"/>
                      </a:lnTo>
                      <a:lnTo>
                        <a:pt x="327" y="282"/>
                      </a:lnTo>
                      <a:lnTo>
                        <a:pt x="326" y="282"/>
                      </a:lnTo>
                      <a:lnTo>
                        <a:pt x="326" y="283"/>
                      </a:lnTo>
                      <a:lnTo>
                        <a:pt x="326" y="284"/>
                      </a:lnTo>
                      <a:lnTo>
                        <a:pt x="325" y="284"/>
                      </a:lnTo>
                      <a:lnTo>
                        <a:pt x="325" y="285"/>
                      </a:lnTo>
                      <a:lnTo>
                        <a:pt x="324" y="285"/>
                      </a:lnTo>
                      <a:lnTo>
                        <a:pt x="324" y="284"/>
                      </a:lnTo>
                      <a:lnTo>
                        <a:pt x="325" y="284"/>
                      </a:lnTo>
                      <a:lnTo>
                        <a:pt x="325" y="283"/>
                      </a:lnTo>
                      <a:lnTo>
                        <a:pt x="325" y="282"/>
                      </a:lnTo>
                      <a:lnTo>
                        <a:pt x="324" y="282"/>
                      </a:lnTo>
                      <a:lnTo>
                        <a:pt x="323" y="281"/>
                      </a:lnTo>
                      <a:lnTo>
                        <a:pt x="323" y="282"/>
                      </a:lnTo>
                      <a:lnTo>
                        <a:pt x="322" y="281"/>
                      </a:lnTo>
                      <a:lnTo>
                        <a:pt x="322" y="282"/>
                      </a:lnTo>
                      <a:lnTo>
                        <a:pt x="323" y="283"/>
                      </a:lnTo>
                      <a:lnTo>
                        <a:pt x="323" y="284"/>
                      </a:lnTo>
                      <a:lnTo>
                        <a:pt x="322" y="284"/>
                      </a:lnTo>
                      <a:lnTo>
                        <a:pt x="321" y="283"/>
                      </a:lnTo>
                      <a:lnTo>
                        <a:pt x="320" y="282"/>
                      </a:lnTo>
                      <a:lnTo>
                        <a:pt x="320" y="283"/>
                      </a:lnTo>
                      <a:lnTo>
                        <a:pt x="319" y="283"/>
                      </a:lnTo>
                      <a:lnTo>
                        <a:pt x="318" y="283"/>
                      </a:lnTo>
                      <a:lnTo>
                        <a:pt x="317" y="284"/>
                      </a:lnTo>
                      <a:lnTo>
                        <a:pt x="317" y="283"/>
                      </a:lnTo>
                      <a:lnTo>
                        <a:pt x="317" y="282"/>
                      </a:lnTo>
                      <a:lnTo>
                        <a:pt x="317" y="283"/>
                      </a:lnTo>
                      <a:lnTo>
                        <a:pt x="316" y="283"/>
                      </a:lnTo>
                      <a:lnTo>
                        <a:pt x="316" y="284"/>
                      </a:lnTo>
                      <a:lnTo>
                        <a:pt x="315" y="284"/>
                      </a:lnTo>
                      <a:lnTo>
                        <a:pt x="314" y="284"/>
                      </a:lnTo>
                      <a:lnTo>
                        <a:pt x="314" y="285"/>
                      </a:lnTo>
                      <a:lnTo>
                        <a:pt x="314" y="284"/>
                      </a:lnTo>
                      <a:lnTo>
                        <a:pt x="313" y="283"/>
                      </a:lnTo>
                      <a:lnTo>
                        <a:pt x="313" y="284"/>
                      </a:lnTo>
                      <a:lnTo>
                        <a:pt x="312" y="284"/>
                      </a:lnTo>
                      <a:lnTo>
                        <a:pt x="313" y="282"/>
                      </a:lnTo>
                      <a:lnTo>
                        <a:pt x="312" y="282"/>
                      </a:lnTo>
                      <a:lnTo>
                        <a:pt x="311" y="282"/>
                      </a:lnTo>
                      <a:lnTo>
                        <a:pt x="310" y="282"/>
                      </a:lnTo>
                      <a:lnTo>
                        <a:pt x="311" y="282"/>
                      </a:lnTo>
                      <a:lnTo>
                        <a:pt x="311" y="283"/>
                      </a:lnTo>
                      <a:lnTo>
                        <a:pt x="311" y="282"/>
                      </a:lnTo>
                      <a:lnTo>
                        <a:pt x="312" y="282"/>
                      </a:lnTo>
                      <a:lnTo>
                        <a:pt x="312" y="283"/>
                      </a:lnTo>
                      <a:lnTo>
                        <a:pt x="311" y="284"/>
                      </a:lnTo>
                      <a:lnTo>
                        <a:pt x="311" y="285"/>
                      </a:lnTo>
                      <a:lnTo>
                        <a:pt x="310" y="284"/>
                      </a:lnTo>
                      <a:lnTo>
                        <a:pt x="310" y="285"/>
                      </a:lnTo>
                      <a:lnTo>
                        <a:pt x="310" y="286"/>
                      </a:lnTo>
                      <a:lnTo>
                        <a:pt x="309" y="285"/>
                      </a:lnTo>
                      <a:lnTo>
                        <a:pt x="309" y="284"/>
                      </a:lnTo>
                      <a:lnTo>
                        <a:pt x="308" y="284"/>
                      </a:lnTo>
                      <a:lnTo>
                        <a:pt x="307" y="284"/>
                      </a:lnTo>
                      <a:lnTo>
                        <a:pt x="307" y="283"/>
                      </a:lnTo>
                      <a:lnTo>
                        <a:pt x="306" y="283"/>
                      </a:lnTo>
                      <a:lnTo>
                        <a:pt x="306" y="282"/>
                      </a:lnTo>
                      <a:lnTo>
                        <a:pt x="305" y="282"/>
                      </a:lnTo>
                      <a:lnTo>
                        <a:pt x="305" y="283"/>
                      </a:lnTo>
                      <a:lnTo>
                        <a:pt x="304" y="283"/>
                      </a:lnTo>
                      <a:lnTo>
                        <a:pt x="304" y="282"/>
                      </a:lnTo>
                      <a:lnTo>
                        <a:pt x="304" y="283"/>
                      </a:lnTo>
                      <a:lnTo>
                        <a:pt x="303" y="283"/>
                      </a:lnTo>
                      <a:lnTo>
                        <a:pt x="302" y="283"/>
                      </a:lnTo>
                      <a:lnTo>
                        <a:pt x="301" y="284"/>
                      </a:lnTo>
                      <a:lnTo>
                        <a:pt x="300" y="284"/>
                      </a:lnTo>
                      <a:lnTo>
                        <a:pt x="300" y="285"/>
                      </a:lnTo>
                      <a:lnTo>
                        <a:pt x="299" y="285"/>
                      </a:lnTo>
                      <a:lnTo>
                        <a:pt x="299" y="286"/>
                      </a:lnTo>
                      <a:lnTo>
                        <a:pt x="300" y="287"/>
                      </a:lnTo>
                      <a:lnTo>
                        <a:pt x="299" y="287"/>
                      </a:lnTo>
                      <a:lnTo>
                        <a:pt x="299" y="288"/>
                      </a:lnTo>
                      <a:lnTo>
                        <a:pt x="299" y="289"/>
                      </a:lnTo>
                      <a:lnTo>
                        <a:pt x="299" y="288"/>
                      </a:lnTo>
                      <a:lnTo>
                        <a:pt x="299" y="289"/>
                      </a:lnTo>
                      <a:lnTo>
                        <a:pt x="300" y="289"/>
                      </a:lnTo>
                      <a:lnTo>
                        <a:pt x="299" y="289"/>
                      </a:lnTo>
                      <a:lnTo>
                        <a:pt x="298" y="289"/>
                      </a:lnTo>
                      <a:lnTo>
                        <a:pt x="298" y="288"/>
                      </a:lnTo>
                      <a:lnTo>
                        <a:pt x="297" y="288"/>
                      </a:lnTo>
                      <a:lnTo>
                        <a:pt x="297" y="287"/>
                      </a:lnTo>
                      <a:lnTo>
                        <a:pt x="296" y="287"/>
                      </a:lnTo>
                      <a:lnTo>
                        <a:pt x="297" y="287"/>
                      </a:lnTo>
                      <a:lnTo>
                        <a:pt x="297" y="286"/>
                      </a:lnTo>
                      <a:lnTo>
                        <a:pt x="297" y="285"/>
                      </a:lnTo>
                      <a:lnTo>
                        <a:pt x="296" y="285"/>
                      </a:lnTo>
                      <a:lnTo>
                        <a:pt x="296" y="284"/>
                      </a:lnTo>
                      <a:lnTo>
                        <a:pt x="295" y="283"/>
                      </a:lnTo>
                      <a:lnTo>
                        <a:pt x="294" y="283"/>
                      </a:lnTo>
                      <a:lnTo>
                        <a:pt x="294" y="284"/>
                      </a:lnTo>
                      <a:lnTo>
                        <a:pt x="293" y="283"/>
                      </a:lnTo>
                      <a:lnTo>
                        <a:pt x="292" y="283"/>
                      </a:lnTo>
                      <a:lnTo>
                        <a:pt x="292" y="282"/>
                      </a:lnTo>
                      <a:lnTo>
                        <a:pt x="291" y="282"/>
                      </a:lnTo>
                      <a:lnTo>
                        <a:pt x="291" y="281"/>
                      </a:lnTo>
                      <a:lnTo>
                        <a:pt x="292" y="281"/>
                      </a:lnTo>
                      <a:lnTo>
                        <a:pt x="291" y="281"/>
                      </a:lnTo>
                      <a:lnTo>
                        <a:pt x="291" y="280"/>
                      </a:lnTo>
                      <a:lnTo>
                        <a:pt x="290" y="280"/>
                      </a:lnTo>
                      <a:lnTo>
                        <a:pt x="289" y="280"/>
                      </a:lnTo>
                      <a:lnTo>
                        <a:pt x="289" y="281"/>
                      </a:lnTo>
                      <a:lnTo>
                        <a:pt x="289" y="280"/>
                      </a:lnTo>
                      <a:lnTo>
                        <a:pt x="288" y="280"/>
                      </a:lnTo>
                      <a:lnTo>
                        <a:pt x="287" y="281"/>
                      </a:lnTo>
                      <a:lnTo>
                        <a:pt x="287" y="280"/>
                      </a:lnTo>
                      <a:lnTo>
                        <a:pt x="286" y="281"/>
                      </a:lnTo>
                      <a:lnTo>
                        <a:pt x="285" y="281"/>
                      </a:lnTo>
                      <a:lnTo>
                        <a:pt x="284" y="281"/>
                      </a:lnTo>
                      <a:lnTo>
                        <a:pt x="284" y="280"/>
                      </a:lnTo>
                      <a:lnTo>
                        <a:pt x="284" y="279"/>
                      </a:lnTo>
                      <a:lnTo>
                        <a:pt x="283" y="279"/>
                      </a:lnTo>
                      <a:lnTo>
                        <a:pt x="283" y="278"/>
                      </a:lnTo>
                      <a:lnTo>
                        <a:pt x="282" y="278"/>
                      </a:lnTo>
                      <a:lnTo>
                        <a:pt x="281" y="279"/>
                      </a:lnTo>
                      <a:lnTo>
                        <a:pt x="281" y="280"/>
                      </a:lnTo>
                      <a:lnTo>
                        <a:pt x="281" y="281"/>
                      </a:lnTo>
                      <a:lnTo>
                        <a:pt x="281" y="282"/>
                      </a:lnTo>
                      <a:lnTo>
                        <a:pt x="282" y="282"/>
                      </a:lnTo>
                      <a:lnTo>
                        <a:pt x="283" y="281"/>
                      </a:lnTo>
                      <a:lnTo>
                        <a:pt x="284" y="281"/>
                      </a:lnTo>
                      <a:lnTo>
                        <a:pt x="284" y="282"/>
                      </a:lnTo>
                      <a:lnTo>
                        <a:pt x="283" y="283"/>
                      </a:lnTo>
                      <a:lnTo>
                        <a:pt x="281" y="283"/>
                      </a:lnTo>
                      <a:lnTo>
                        <a:pt x="279" y="283"/>
                      </a:lnTo>
                      <a:lnTo>
                        <a:pt x="279" y="282"/>
                      </a:lnTo>
                      <a:lnTo>
                        <a:pt x="278" y="282"/>
                      </a:lnTo>
                      <a:lnTo>
                        <a:pt x="278" y="283"/>
                      </a:lnTo>
                      <a:lnTo>
                        <a:pt x="278" y="284"/>
                      </a:lnTo>
                      <a:lnTo>
                        <a:pt x="277" y="284"/>
                      </a:lnTo>
                      <a:lnTo>
                        <a:pt x="277" y="285"/>
                      </a:lnTo>
                      <a:lnTo>
                        <a:pt x="276" y="285"/>
                      </a:lnTo>
                      <a:lnTo>
                        <a:pt x="276" y="286"/>
                      </a:lnTo>
                      <a:lnTo>
                        <a:pt x="277" y="287"/>
                      </a:lnTo>
                      <a:lnTo>
                        <a:pt x="277" y="288"/>
                      </a:lnTo>
                      <a:lnTo>
                        <a:pt x="276" y="288"/>
                      </a:lnTo>
                      <a:lnTo>
                        <a:pt x="275" y="289"/>
                      </a:lnTo>
                      <a:lnTo>
                        <a:pt x="274" y="289"/>
                      </a:lnTo>
                      <a:lnTo>
                        <a:pt x="273" y="291"/>
                      </a:lnTo>
                      <a:lnTo>
                        <a:pt x="273" y="292"/>
                      </a:lnTo>
                      <a:lnTo>
                        <a:pt x="272" y="292"/>
                      </a:lnTo>
                      <a:lnTo>
                        <a:pt x="271" y="293"/>
                      </a:lnTo>
                      <a:lnTo>
                        <a:pt x="271" y="294"/>
                      </a:lnTo>
                      <a:lnTo>
                        <a:pt x="271" y="295"/>
                      </a:lnTo>
                      <a:lnTo>
                        <a:pt x="271" y="296"/>
                      </a:lnTo>
                      <a:lnTo>
                        <a:pt x="270" y="297"/>
                      </a:lnTo>
                      <a:lnTo>
                        <a:pt x="269" y="297"/>
                      </a:lnTo>
                      <a:lnTo>
                        <a:pt x="269" y="296"/>
                      </a:lnTo>
                      <a:lnTo>
                        <a:pt x="269" y="295"/>
                      </a:lnTo>
                      <a:lnTo>
                        <a:pt x="269" y="294"/>
                      </a:lnTo>
                      <a:lnTo>
                        <a:pt x="268" y="294"/>
                      </a:lnTo>
                      <a:lnTo>
                        <a:pt x="267" y="294"/>
                      </a:lnTo>
                      <a:lnTo>
                        <a:pt x="266" y="295"/>
                      </a:lnTo>
                      <a:lnTo>
                        <a:pt x="265" y="295"/>
                      </a:lnTo>
                      <a:lnTo>
                        <a:pt x="264" y="296"/>
                      </a:lnTo>
                      <a:lnTo>
                        <a:pt x="263" y="296"/>
                      </a:lnTo>
                      <a:lnTo>
                        <a:pt x="263" y="298"/>
                      </a:lnTo>
                      <a:lnTo>
                        <a:pt x="262" y="297"/>
                      </a:lnTo>
                      <a:lnTo>
                        <a:pt x="261" y="296"/>
                      </a:lnTo>
                      <a:lnTo>
                        <a:pt x="261" y="295"/>
                      </a:lnTo>
                      <a:lnTo>
                        <a:pt x="260" y="297"/>
                      </a:lnTo>
                      <a:lnTo>
                        <a:pt x="260" y="298"/>
                      </a:lnTo>
                      <a:lnTo>
                        <a:pt x="259" y="299"/>
                      </a:lnTo>
                      <a:lnTo>
                        <a:pt x="258" y="299"/>
                      </a:lnTo>
                      <a:lnTo>
                        <a:pt x="258" y="297"/>
                      </a:lnTo>
                      <a:lnTo>
                        <a:pt x="258" y="296"/>
                      </a:lnTo>
                      <a:lnTo>
                        <a:pt x="256" y="295"/>
                      </a:lnTo>
                      <a:lnTo>
                        <a:pt x="256" y="294"/>
                      </a:lnTo>
                      <a:lnTo>
                        <a:pt x="256" y="295"/>
                      </a:lnTo>
                      <a:lnTo>
                        <a:pt x="256" y="296"/>
                      </a:lnTo>
                      <a:lnTo>
                        <a:pt x="256" y="297"/>
                      </a:lnTo>
                      <a:lnTo>
                        <a:pt x="256" y="298"/>
                      </a:lnTo>
                      <a:lnTo>
                        <a:pt x="255" y="298"/>
                      </a:lnTo>
                      <a:lnTo>
                        <a:pt x="255" y="297"/>
                      </a:lnTo>
                      <a:lnTo>
                        <a:pt x="254" y="297"/>
                      </a:lnTo>
                      <a:lnTo>
                        <a:pt x="253" y="297"/>
                      </a:lnTo>
                      <a:lnTo>
                        <a:pt x="253" y="296"/>
                      </a:lnTo>
                      <a:lnTo>
                        <a:pt x="253" y="295"/>
                      </a:lnTo>
                      <a:lnTo>
                        <a:pt x="252" y="294"/>
                      </a:lnTo>
                      <a:lnTo>
                        <a:pt x="251" y="294"/>
                      </a:lnTo>
                      <a:lnTo>
                        <a:pt x="248" y="295"/>
                      </a:lnTo>
                      <a:lnTo>
                        <a:pt x="247" y="295"/>
                      </a:lnTo>
                      <a:lnTo>
                        <a:pt x="247" y="294"/>
                      </a:lnTo>
                      <a:lnTo>
                        <a:pt x="246" y="294"/>
                      </a:lnTo>
                      <a:lnTo>
                        <a:pt x="245" y="294"/>
                      </a:lnTo>
                      <a:lnTo>
                        <a:pt x="245" y="295"/>
                      </a:lnTo>
                      <a:lnTo>
                        <a:pt x="245" y="296"/>
                      </a:lnTo>
                      <a:lnTo>
                        <a:pt x="244" y="296"/>
                      </a:lnTo>
                      <a:lnTo>
                        <a:pt x="244" y="297"/>
                      </a:lnTo>
                      <a:lnTo>
                        <a:pt x="243" y="297"/>
                      </a:lnTo>
                      <a:lnTo>
                        <a:pt x="242" y="297"/>
                      </a:lnTo>
                      <a:lnTo>
                        <a:pt x="242" y="298"/>
                      </a:lnTo>
                      <a:lnTo>
                        <a:pt x="241" y="298"/>
                      </a:lnTo>
                      <a:lnTo>
                        <a:pt x="241" y="297"/>
                      </a:lnTo>
                      <a:lnTo>
                        <a:pt x="240" y="297"/>
                      </a:lnTo>
                      <a:lnTo>
                        <a:pt x="240" y="298"/>
                      </a:lnTo>
                      <a:lnTo>
                        <a:pt x="239" y="298"/>
                      </a:lnTo>
                      <a:lnTo>
                        <a:pt x="239" y="299"/>
                      </a:lnTo>
                      <a:lnTo>
                        <a:pt x="238" y="299"/>
                      </a:lnTo>
                      <a:lnTo>
                        <a:pt x="237" y="299"/>
                      </a:lnTo>
                      <a:lnTo>
                        <a:pt x="237" y="298"/>
                      </a:lnTo>
                      <a:lnTo>
                        <a:pt x="236" y="299"/>
                      </a:lnTo>
                      <a:lnTo>
                        <a:pt x="236" y="300"/>
                      </a:lnTo>
                      <a:lnTo>
                        <a:pt x="235" y="300"/>
                      </a:lnTo>
                      <a:lnTo>
                        <a:pt x="234" y="300"/>
                      </a:lnTo>
                      <a:lnTo>
                        <a:pt x="234" y="301"/>
                      </a:lnTo>
                      <a:lnTo>
                        <a:pt x="233" y="301"/>
                      </a:lnTo>
                      <a:lnTo>
                        <a:pt x="233" y="302"/>
                      </a:lnTo>
                      <a:lnTo>
                        <a:pt x="233" y="303"/>
                      </a:lnTo>
                      <a:lnTo>
                        <a:pt x="233" y="304"/>
                      </a:lnTo>
                      <a:lnTo>
                        <a:pt x="232" y="305"/>
                      </a:lnTo>
                      <a:lnTo>
                        <a:pt x="231" y="305"/>
                      </a:lnTo>
                      <a:lnTo>
                        <a:pt x="231" y="306"/>
                      </a:lnTo>
                      <a:lnTo>
                        <a:pt x="230" y="306"/>
                      </a:lnTo>
                      <a:lnTo>
                        <a:pt x="230" y="307"/>
                      </a:lnTo>
                      <a:lnTo>
                        <a:pt x="230" y="308"/>
                      </a:lnTo>
                      <a:lnTo>
                        <a:pt x="230" y="309"/>
                      </a:lnTo>
                      <a:lnTo>
                        <a:pt x="231" y="309"/>
                      </a:lnTo>
                      <a:lnTo>
                        <a:pt x="231" y="310"/>
                      </a:lnTo>
                      <a:lnTo>
                        <a:pt x="231" y="311"/>
                      </a:lnTo>
                      <a:lnTo>
                        <a:pt x="232" y="311"/>
                      </a:lnTo>
                      <a:lnTo>
                        <a:pt x="233" y="311"/>
                      </a:lnTo>
                      <a:lnTo>
                        <a:pt x="232" y="312"/>
                      </a:lnTo>
                      <a:lnTo>
                        <a:pt x="233" y="312"/>
                      </a:lnTo>
                      <a:lnTo>
                        <a:pt x="232" y="312"/>
                      </a:lnTo>
                      <a:lnTo>
                        <a:pt x="231" y="313"/>
                      </a:lnTo>
                      <a:lnTo>
                        <a:pt x="232" y="313"/>
                      </a:lnTo>
                      <a:lnTo>
                        <a:pt x="231" y="313"/>
                      </a:lnTo>
                      <a:lnTo>
                        <a:pt x="231" y="314"/>
                      </a:lnTo>
                      <a:lnTo>
                        <a:pt x="232" y="314"/>
                      </a:lnTo>
                      <a:lnTo>
                        <a:pt x="232" y="315"/>
                      </a:lnTo>
                      <a:lnTo>
                        <a:pt x="231" y="315"/>
                      </a:lnTo>
                      <a:lnTo>
                        <a:pt x="232" y="315"/>
                      </a:lnTo>
                      <a:lnTo>
                        <a:pt x="232" y="316"/>
                      </a:lnTo>
                      <a:lnTo>
                        <a:pt x="233" y="316"/>
                      </a:lnTo>
                      <a:lnTo>
                        <a:pt x="233" y="317"/>
                      </a:lnTo>
                      <a:lnTo>
                        <a:pt x="233" y="318"/>
                      </a:lnTo>
                      <a:lnTo>
                        <a:pt x="234" y="318"/>
                      </a:lnTo>
                      <a:lnTo>
                        <a:pt x="234" y="319"/>
                      </a:lnTo>
                      <a:lnTo>
                        <a:pt x="235" y="319"/>
                      </a:lnTo>
                      <a:lnTo>
                        <a:pt x="235" y="320"/>
                      </a:lnTo>
                      <a:lnTo>
                        <a:pt x="234" y="320"/>
                      </a:lnTo>
                      <a:lnTo>
                        <a:pt x="234" y="321"/>
                      </a:lnTo>
                      <a:lnTo>
                        <a:pt x="234" y="322"/>
                      </a:lnTo>
                      <a:lnTo>
                        <a:pt x="233" y="322"/>
                      </a:lnTo>
                      <a:lnTo>
                        <a:pt x="234" y="323"/>
                      </a:lnTo>
                      <a:lnTo>
                        <a:pt x="233" y="323"/>
                      </a:lnTo>
                      <a:lnTo>
                        <a:pt x="233" y="324"/>
                      </a:lnTo>
                      <a:lnTo>
                        <a:pt x="232" y="324"/>
                      </a:lnTo>
                      <a:lnTo>
                        <a:pt x="231" y="324"/>
                      </a:lnTo>
                      <a:lnTo>
                        <a:pt x="231" y="325"/>
                      </a:lnTo>
                      <a:lnTo>
                        <a:pt x="230" y="324"/>
                      </a:lnTo>
                      <a:lnTo>
                        <a:pt x="230" y="325"/>
                      </a:lnTo>
                      <a:lnTo>
                        <a:pt x="230" y="326"/>
                      </a:lnTo>
                      <a:lnTo>
                        <a:pt x="229" y="326"/>
                      </a:lnTo>
                      <a:lnTo>
                        <a:pt x="228" y="326"/>
                      </a:lnTo>
                      <a:lnTo>
                        <a:pt x="227" y="326"/>
                      </a:lnTo>
                      <a:lnTo>
                        <a:pt x="226" y="326"/>
                      </a:lnTo>
                      <a:lnTo>
                        <a:pt x="226" y="325"/>
                      </a:lnTo>
                      <a:lnTo>
                        <a:pt x="225" y="325"/>
                      </a:lnTo>
                      <a:lnTo>
                        <a:pt x="225" y="326"/>
                      </a:lnTo>
                      <a:lnTo>
                        <a:pt x="224" y="326"/>
                      </a:lnTo>
                      <a:lnTo>
                        <a:pt x="223" y="326"/>
                      </a:lnTo>
                      <a:lnTo>
                        <a:pt x="222" y="326"/>
                      </a:lnTo>
                      <a:lnTo>
                        <a:pt x="222" y="327"/>
                      </a:lnTo>
                      <a:lnTo>
                        <a:pt x="221" y="327"/>
                      </a:lnTo>
                      <a:lnTo>
                        <a:pt x="222" y="328"/>
                      </a:lnTo>
                      <a:lnTo>
                        <a:pt x="222" y="329"/>
                      </a:lnTo>
                      <a:lnTo>
                        <a:pt x="221" y="329"/>
                      </a:lnTo>
                      <a:lnTo>
                        <a:pt x="221" y="330"/>
                      </a:lnTo>
                      <a:lnTo>
                        <a:pt x="220" y="330"/>
                      </a:lnTo>
                      <a:lnTo>
                        <a:pt x="221" y="330"/>
                      </a:lnTo>
                      <a:lnTo>
                        <a:pt x="221" y="329"/>
                      </a:lnTo>
                      <a:lnTo>
                        <a:pt x="220" y="329"/>
                      </a:lnTo>
                      <a:lnTo>
                        <a:pt x="219" y="329"/>
                      </a:lnTo>
                      <a:lnTo>
                        <a:pt x="219" y="328"/>
                      </a:lnTo>
                      <a:lnTo>
                        <a:pt x="219" y="327"/>
                      </a:lnTo>
                      <a:lnTo>
                        <a:pt x="219" y="326"/>
                      </a:lnTo>
                      <a:lnTo>
                        <a:pt x="218" y="326"/>
                      </a:lnTo>
                      <a:lnTo>
                        <a:pt x="218" y="325"/>
                      </a:lnTo>
                      <a:lnTo>
                        <a:pt x="217" y="325"/>
                      </a:lnTo>
                      <a:lnTo>
                        <a:pt x="218" y="324"/>
                      </a:lnTo>
                      <a:lnTo>
                        <a:pt x="217" y="324"/>
                      </a:lnTo>
                      <a:lnTo>
                        <a:pt x="217" y="323"/>
                      </a:lnTo>
                      <a:lnTo>
                        <a:pt x="216" y="323"/>
                      </a:lnTo>
                      <a:lnTo>
                        <a:pt x="215" y="323"/>
                      </a:lnTo>
                      <a:lnTo>
                        <a:pt x="215" y="322"/>
                      </a:lnTo>
                      <a:lnTo>
                        <a:pt x="215" y="321"/>
                      </a:lnTo>
                      <a:lnTo>
                        <a:pt x="215" y="320"/>
                      </a:lnTo>
                      <a:lnTo>
                        <a:pt x="214" y="319"/>
                      </a:lnTo>
                      <a:lnTo>
                        <a:pt x="213" y="320"/>
                      </a:lnTo>
                      <a:lnTo>
                        <a:pt x="212" y="320"/>
                      </a:lnTo>
                      <a:lnTo>
                        <a:pt x="211" y="320"/>
                      </a:lnTo>
                      <a:lnTo>
                        <a:pt x="210" y="320"/>
                      </a:lnTo>
                      <a:lnTo>
                        <a:pt x="209" y="320"/>
                      </a:lnTo>
                      <a:lnTo>
                        <a:pt x="208" y="320"/>
                      </a:lnTo>
                      <a:lnTo>
                        <a:pt x="208" y="319"/>
                      </a:lnTo>
                      <a:lnTo>
                        <a:pt x="207" y="319"/>
                      </a:lnTo>
                      <a:lnTo>
                        <a:pt x="207" y="320"/>
                      </a:lnTo>
                      <a:lnTo>
                        <a:pt x="206" y="319"/>
                      </a:lnTo>
                      <a:lnTo>
                        <a:pt x="206" y="320"/>
                      </a:lnTo>
                      <a:lnTo>
                        <a:pt x="205" y="320"/>
                      </a:lnTo>
                      <a:lnTo>
                        <a:pt x="205" y="319"/>
                      </a:lnTo>
                      <a:lnTo>
                        <a:pt x="205" y="318"/>
                      </a:lnTo>
                      <a:lnTo>
                        <a:pt x="204" y="318"/>
                      </a:lnTo>
                      <a:lnTo>
                        <a:pt x="204" y="317"/>
                      </a:lnTo>
                      <a:lnTo>
                        <a:pt x="203" y="317"/>
                      </a:lnTo>
                      <a:lnTo>
                        <a:pt x="203" y="318"/>
                      </a:lnTo>
                      <a:lnTo>
                        <a:pt x="202" y="318"/>
                      </a:lnTo>
                      <a:lnTo>
                        <a:pt x="201" y="319"/>
                      </a:lnTo>
                      <a:lnTo>
                        <a:pt x="200" y="319"/>
                      </a:lnTo>
                      <a:lnTo>
                        <a:pt x="200" y="318"/>
                      </a:lnTo>
                      <a:lnTo>
                        <a:pt x="199" y="318"/>
                      </a:lnTo>
                      <a:lnTo>
                        <a:pt x="198" y="318"/>
                      </a:lnTo>
                      <a:lnTo>
                        <a:pt x="198" y="319"/>
                      </a:lnTo>
                      <a:lnTo>
                        <a:pt x="197" y="319"/>
                      </a:lnTo>
                      <a:lnTo>
                        <a:pt x="196" y="319"/>
                      </a:lnTo>
                      <a:lnTo>
                        <a:pt x="195" y="319"/>
                      </a:lnTo>
                      <a:lnTo>
                        <a:pt x="194" y="319"/>
                      </a:lnTo>
                      <a:lnTo>
                        <a:pt x="193" y="319"/>
                      </a:lnTo>
                      <a:lnTo>
                        <a:pt x="193" y="318"/>
                      </a:lnTo>
                      <a:lnTo>
                        <a:pt x="192" y="318"/>
                      </a:lnTo>
                      <a:lnTo>
                        <a:pt x="191" y="319"/>
                      </a:lnTo>
                      <a:lnTo>
                        <a:pt x="190" y="319"/>
                      </a:lnTo>
                      <a:lnTo>
                        <a:pt x="189" y="319"/>
                      </a:lnTo>
                      <a:lnTo>
                        <a:pt x="188" y="319"/>
                      </a:lnTo>
                      <a:lnTo>
                        <a:pt x="188" y="318"/>
                      </a:lnTo>
                      <a:lnTo>
                        <a:pt x="187" y="318"/>
                      </a:lnTo>
                      <a:lnTo>
                        <a:pt x="186" y="318"/>
                      </a:lnTo>
                      <a:lnTo>
                        <a:pt x="185" y="318"/>
                      </a:lnTo>
                      <a:lnTo>
                        <a:pt x="184" y="318"/>
                      </a:lnTo>
                      <a:lnTo>
                        <a:pt x="184" y="317"/>
                      </a:lnTo>
                      <a:lnTo>
                        <a:pt x="183" y="317"/>
                      </a:lnTo>
                      <a:lnTo>
                        <a:pt x="182" y="317"/>
                      </a:lnTo>
                      <a:lnTo>
                        <a:pt x="181" y="317"/>
                      </a:lnTo>
                      <a:lnTo>
                        <a:pt x="180" y="317"/>
                      </a:lnTo>
                      <a:lnTo>
                        <a:pt x="179" y="316"/>
                      </a:lnTo>
                      <a:lnTo>
                        <a:pt x="178" y="315"/>
                      </a:lnTo>
                      <a:lnTo>
                        <a:pt x="178" y="314"/>
                      </a:lnTo>
                      <a:lnTo>
                        <a:pt x="177" y="314"/>
                      </a:lnTo>
                      <a:lnTo>
                        <a:pt x="176" y="314"/>
                      </a:lnTo>
                      <a:lnTo>
                        <a:pt x="176" y="313"/>
                      </a:lnTo>
                      <a:lnTo>
                        <a:pt x="175" y="313"/>
                      </a:lnTo>
                      <a:lnTo>
                        <a:pt x="174" y="313"/>
                      </a:lnTo>
                      <a:lnTo>
                        <a:pt x="174" y="312"/>
                      </a:lnTo>
                      <a:lnTo>
                        <a:pt x="173" y="311"/>
                      </a:lnTo>
                      <a:lnTo>
                        <a:pt x="173" y="310"/>
                      </a:lnTo>
                      <a:lnTo>
                        <a:pt x="173" y="309"/>
                      </a:lnTo>
                      <a:lnTo>
                        <a:pt x="172" y="309"/>
                      </a:lnTo>
                      <a:lnTo>
                        <a:pt x="171" y="309"/>
                      </a:lnTo>
                      <a:lnTo>
                        <a:pt x="170" y="309"/>
                      </a:lnTo>
                      <a:lnTo>
                        <a:pt x="169" y="308"/>
                      </a:lnTo>
                      <a:lnTo>
                        <a:pt x="168" y="307"/>
                      </a:lnTo>
                      <a:lnTo>
                        <a:pt x="168" y="306"/>
                      </a:lnTo>
                      <a:lnTo>
                        <a:pt x="167" y="306"/>
                      </a:lnTo>
                      <a:lnTo>
                        <a:pt x="166" y="307"/>
                      </a:lnTo>
                      <a:lnTo>
                        <a:pt x="165" y="308"/>
                      </a:lnTo>
                      <a:lnTo>
                        <a:pt x="164" y="308"/>
                      </a:lnTo>
                      <a:lnTo>
                        <a:pt x="163" y="308"/>
                      </a:lnTo>
                      <a:lnTo>
                        <a:pt x="163" y="307"/>
                      </a:lnTo>
                      <a:lnTo>
                        <a:pt x="162" y="307"/>
                      </a:lnTo>
                      <a:lnTo>
                        <a:pt x="161" y="307"/>
                      </a:lnTo>
                      <a:lnTo>
                        <a:pt x="160" y="307"/>
                      </a:lnTo>
                      <a:lnTo>
                        <a:pt x="159" y="306"/>
                      </a:lnTo>
                      <a:lnTo>
                        <a:pt x="159" y="305"/>
                      </a:lnTo>
                      <a:lnTo>
                        <a:pt x="159" y="306"/>
                      </a:lnTo>
                      <a:lnTo>
                        <a:pt x="158" y="305"/>
                      </a:lnTo>
                      <a:lnTo>
                        <a:pt x="158" y="306"/>
                      </a:lnTo>
                      <a:lnTo>
                        <a:pt x="157" y="306"/>
                      </a:lnTo>
                      <a:lnTo>
                        <a:pt x="157" y="305"/>
                      </a:lnTo>
                      <a:lnTo>
                        <a:pt x="156" y="305"/>
                      </a:lnTo>
                      <a:lnTo>
                        <a:pt x="155" y="305"/>
                      </a:lnTo>
                      <a:lnTo>
                        <a:pt x="154" y="305"/>
                      </a:lnTo>
                      <a:lnTo>
                        <a:pt x="153" y="305"/>
                      </a:lnTo>
                      <a:lnTo>
                        <a:pt x="153" y="304"/>
                      </a:lnTo>
                      <a:lnTo>
                        <a:pt x="152" y="304"/>
                      </a:lnTo>
                      <a:lnTo>
                        <a:pt x="151" y="305"/>
                      </a:lnTo>
                      <a:lnTo>
                        <a:pt x="150" y="305"/>
                      </a:lnTo>
                      <a:lnTo>
                        <a:pt x="149" y="305"/>
                      </a:lnTo>
                      <a:lnTo>
                        <a:pt x="148" y="305"/>
                      </a:lnTo>
                      <a:lnTo>
                        <a:pt x="147" y="304"/>
                      </a:lnTo>
                      <a:lnTo>
                        <a:pt x="147" y="303"/>
                      </a:lnTo>
                      <a:lnTo>
                        <a:pt x="146" y="303"/>
                      </a:lnTo>
                      <a:lnTo>
                        <a:pt x="145" y="303"/>
                      </a:lnTo>
                      <a:lnTo>
                        <a:pt x="145" y="302"/>
                      </a:lnTo>
                      <a:lnTo>
                        <a:pt x="144" y="302"/>
                      </a:lnTo>
                      <a:lnTo>
                        <a:pt x="143" y="302"/>
                      </a:lnTo>
                      <a:lnTo>
                        <a:pt x="142" y="302"/>
                      </a:lnTo>
                      <a:lnTo>
                        <a:pt x="141" y="302"/>
                      </a:lnTo>
                      <a:lnTo>
                        <a:pt x="140" y="302"/>
                      </a:lnTo>
                      <a:lnTo>
                        <a:pt x="139" y="302"/>
                      </a:lnTo>
                      <a:lnTo>
                        <a:pt x="139" y="303"/>
                      </a:lnTo>
                      <a:lnTo>
                        <a:pt x="138" y="302"/>
                      </a:lnTo>
                      <a:lnTo>
                        <a:pt x="137" y="302"/>
                      </a:lnTo>
                      <a:lnTo>
                        <a:pt x="137" y="301"/>
                      </a:lnTo>
                      <a:lnTo>
                        <a:pt x="136" y="301"/>
                      </a:lnTo>
                      <a:lnTo>
                        <a:pt x="136" y="300"/>
                      </a:lnTo>
                      <a:lnTo>
                        <a:pt x="135" y="299"/>
                      </a:lnTo>
                      <a:lnTo>
                        <a:pt x="134" y="299"/>
                      </a:lnTo>
                      <a:lnTo>
                        <a:pt x="134" y="298"/>
                      </a:lnTo>
                      <a:lnTo>
                        <a:pt x="133" y="298"/>
                      </a:lnTo>
                      <a:lnTo>
                        <a:pt x="133" y="297"/>
                      </a:lnTo>
                      <a:lnTo>
                        <a:pt x="133" y="298"/>
                      </a:lnTo>
                      <a:lnTo>
                        <a:pt x="132" y="297"/>
                      </a:lnTo>
                      <a:lnTo>
                        <a:pt x="132" y="298"/>
                      </a:lnTo>
                      <a:lnTo>
                        <a:pt x="131" y="297"/>
                      </a:lnTo>
                      <a:lnTo>
                        <a:pt x="131" y="298"/>
                      </a:lnTo>
                      <a:lnTo>
                        <a:pt x="130" y="298"/>
                      </a:lnTo>
                      <a:lnTo>
                        <a:pt x="130" y="297"/>
                      </a:lnTo>
                      <a:lnTo>
                        <a:pt x="129" y="297"/>
                      </a:lnTo>
                      <a:lnTo>
                        <a:pt x="129" y="296"/>
                      </a:lnTo>
                      <a:lnTo>
                        <a:pt x="129" y="297"/>
                      </a:lnTo>
                      <a:lnTo>
                        <a:pt x="128" y="297"/>
                      </a:lnTo>
                      <a:lnTo>
                        <a:pt x="127" y="297"/>
                      </a:lnTo>
                      <a:lnTo>
                        <a:pt x="126" y="297"/>
                      </a:lnTo>
                      <a:lnTo>
                        <a:pt x="125" y="297"/>
                      </a:lnTo>
                      <a:lnTo>
                        <a:pt x="124" y="297"/>
                      </a:lnTo>
                      <a:lnTo>
                        <a:pt x="124" y="296"/>
                      </a:lnTo>
                      <a:lnTo>
                        <a:pt x="123" y="296"/>
                      </a:lnTo>
                      <a:lnTo>
                        <a:pt x="122" y="296"/>
                      </a:lnTo>
                      <a:lnTo>
                        <a:pt x="122" y="297"/>
                      </a:lnTo>
                      <a:lnTo>
                        <a:pt x="122" y="296"/>
                      </a:lnTo>
                      <a:lnTo>
                        <a:pt x="122" y="297"/>
                      </a:lnTo>
                      <a:lnTo>
                        <a:pt x="122" y="296"/>
                      </a:lnTo>
                      <a:lnTo>
                        <a:pt x="121" y="296"/>
                      </a:lnTo>
                      <a:lnTo>
                        <a:pt x="120" y="297"/>
                      </a:lnTo>
                      <a:lnTo>
                        <a:pt x="119" y="297"/>
                      </a:lnTo>
                      <a:lnTo>
                        <a:pt x="118" y="297"/>
                      </a:lnTo>
                      <a:lnTo>
                        <a:pt x="117" y="297"/>
                      </a:lnTo>
                      <a:lnTo>
                        <a:pt x="116" y="297"/>
                      </a:lnTo>
                      <a:lnTo>
                        <a:pt x="115" y="297"/>
                      </a:lnTo>
                      <a:lnTo>
                        <a:pt x="114" y="297"/>
                      </a:lnTo>
                      <a:lnTo>
                        <a:pt x="114" y="298"/>
                      </a:lnTo>
                      <a:lnTo>
                        <a:pt x="114" y="297"/>
                      </a:lnTo>
                      <a:lnTo>
                        <a:pt x="113" y="297"/>
                      </a:lnTo>
                      <a:lnTo>
                        <a:pt x="112" y="297"/>
                      </a:lnTo>
                      <a:lnTo>
                        <a:pt x="112" y="296"/>
                      </a:lnTo>
                      <a:lnTo>
                        <a:pt x="111" y="296"/>
                      </a:lnTo>
                      <a:lnTo>
                        <a:pt x="110" y="297"/>
                      </a:lnTo>
                      <a:lnTo>
                        <a:pt x="109" y="297"/>
                      </a:lnTo>
                      <a:lnTo>
                        <a:pt x="109" y="298"/>
                      </a:lnTo>
                      <a:lnTo>
                        <a:pt x="108" y="298"/>
                      </a:lnTo>
                      <a:lnTo>
                        <a:pt x="107" y="298"/>
                      </a:lnTo>
                      <a:lnTo>
                        <a:pt x="107" y="299"/>
                      </a:lnTo>
                      <a:lnTo>
                        <a:pt x="106" y="299"/>
                      </a:lnTo>
                      <a:lnTo>
                        <a:pt x="105" y="299"/>
                      </a:lnTo>
                      <a:lnTo>
                        <a:pt x="104" y="299"/>
                      </a:lnTo>
                      <a:lnTo>
                        <a:pt x="104" y="298"/>
                      </a:lnTo>
                      <a:lnTo>
                        <a:pt x="103" y="298"/>
                      </a:lnTo>
                      <a:lnTo>
                        <a:pt x="102" y="298"/>
                      </a:lnTo>
                      <a:lnTo>
                        <a:pt x="102" y="297"/>
                      </a:lnTo>
                      <a:lnTo>
                        <a:pt x="101" y="297"/>
                      </a:lnTo>
                      <a:lnTo>
                        <a:pt x="101" y="296"/>
                      </a:lnTo>
                      <a:lnTo>
                        <a:pt x="100" y="296"/>
                      </a:lnTo>
                      <a:lnTo>
                        <a:pt x="100" y="295"/>
                      </a:lnTo>
                      <a:lnTo>
                        <a:pt x="99" y="295"/>
                      </a:lnTo>
                      <a:lnTo>
                        <a:pt x="99" y="296"/>
                      </a:lnTo>
                      <a:lnTo>
                        <a:pt x="99" y="295"/>
                      </a:lnTo>
                      <a:lnTo>
                        <a:pt x="98" y="295"/>
                      </a:lnTo>
                      <a:lnTo>
                        <a:pt x="97" y="295"/>
                      </a:lnTo>
                      <a:lnTo>
                        <a:pt x="97" y="294"/>
                      </a:lnTo>
                      <a:lnTo>
                        <a:pt x="96" y="294"/>
                      </a:lnTo>
                      <a:lnTo>
                        <a:pt x="95" y="293"/>
                      </a:lnTo>
                      <a:lnTo>
                        <a:pt x="94" y="293"/>
                      </a:lnTo>
                      <a:lnTo>
                        <a:pt x="94" y="292"/>
                      </a:lnTo>
                      <a:lnTo>
                        <a:pt x="94" y="293"/>
                      </a:lnTo>
                      <a:lnTo>
                        <a:pt x="94" y="292"/>
                      </a:lnTo>
                      <a:lnTo>
                        <a:pt x="94" y="291"/>
                      </a:lnTo>
                      <a:lnTo>
                        <a:pt x="93" y="291"/>
                      </a:lnTo>
                      <a:lnTo>
                        <a:pt x="93" y="290"/>
                      </a:lnTo>
                      <a:lnTo>
                        <a:pt x="93" y="291"/>
                      </a:lnTo>
                      <a:lnTo>
                        <a:pt x="92" y="291"/>
                      </a:lnTo>
                      <a:lnTo>
                        <a:pt x="92" y="290"/>
                      </a:lnTo>
                      <a:lnTo>
                        <a:pt x="92" y="289"/>
                      </a:lnTo>
                      <a:lnTo>
                        <a:pt x="92" y="288"/>
                      </a:lnTo>
                      <a:lnTo>
                        <a:pt x="91" y="288"/>
                      </a:lnTo>
                      <a:lnTo>
                        <a:pt x="91" y="287"/>
                      </a:lnTo>
                      <a:lnTo>
                        <a:pt x="91" y="288"/>
                      </a:lnTo>
                      <a:lnTo>
                        <a:pt x="90" y="287"/>
                      </a:lnTo>
                      <a:lnTo>
                        <a:pt x="90" y="288"/>
                      </a:lnTo>
                      <a:lnTo>
                        <a:pt x="89" y="288"/>
                      </a:lnTo>
                      <a:lnTo>
                        <a:pt x="88" y="288"/>
                      </a:lnTo>
                      <a:lnTo>
                        <a:pt x="87" y="288"/>
                      </a:lnTo>
                      <a:lnTo>
                        <a:pt x="87" y="287"/>
                      </a:lnTo>
                      <a:lnTo>
                        <a:pt x="86" y="288"/>
                      </a:lnTo>
                      <a:lnTo>
                        <a:pt x="86" y="287"/>
                      </a:lnTo>
                      <a:lnTo>
                        <a:pt x="85" y="287"/>
                      </a:lnTo>
                      <a:lnTo>
                        <a:pt x="84" y="287"/>
                      </a:lnTo>
                      <a:lnTo>
                        <a:pt x="83" y="287"/>
                      </a:lnTo>
                      <a:lnTo>
                        <a:pt x="83" y="288"/>
                      </a:lnTo>
                      <a:lnTo>
                        <a:pt x="82" y="288"/>
                      </a:lnTo>
                      <a:lnTo>
                        <a:pt x="83" y="288"/>
                      </a:lnTo>
                      <a:lnTo>
                        <a:pt x="82" y="288"/>
                      </a:lnTo>
                      <a:lnTo>
                        <a:pt x="82" y="289"/>
                      </a:lnTo>
                      <a:lnTo>
                        <a:pt x="81" y="289"/>
                      </a:lnTo>
                      <a:lnTo>
                        <a:pt x="81" y="290"/>
                      </a:lnTo>
                      <a:lnTo>
                        <a:pt x="80" y="290"/>
                      </a:lnTo>
                      <a:lnTo>
                        <a:pt x="80" y="289"/>
                      </a:lnTo>
                      <a:lnTo>
                        <a:pt x="80" y="290"/>
                      </a:lnTo>
                      <a:lnTo>
                        <a:pt x="80" y="289"/>
                      </a:lnTo>
                      <a:lnTo>
                        <a:pt x="79" y="290"/>
                      </a:lnTo>
                      <a:lnTo>
                        <a:pt x="78" y="291"/>
                      </a:lnTo>
                      <a:lnTo>
                        <a:pt x="78" y="290"/>
                      </a:lnTo>
                      <a:lnTo>
                        <a:pt x="77" y="290"/>
                      </a:lnTo>
                      <a:lnTo>
                        <a:pt x="77" y="291"/>
                      </a:lnTo>
                      <a:lnTo>
                        <a:pt x="76" y="291"/>
                      </a:lnTo>
                      <a:lnTo>
                        <a:pt x="75" y="291"/>
                      </a:lnTo>
                      <a:lnTo>
                        <a:pt x="75" y="290"/>
                      </a:lnTo>
                      <a:lnTo>
                        <a:pt x="74" y="290"/>
                      </a:lnTo>
                      <a:lnTo>
                        <a:pt x="73" y="290"/>
                      </a:lnTo>
                      <a:lnTo>
                        <a:pt x="72" y="290"/>
                      </a:lnTo>
                      <a:lnTo>
                        <a:pt x="72" y="289"/>
                      </a:lnTo>
                      <a:lnTo>
                        <a:pt x="71" y="289"/>
                      </a:lnTo>
                      <a:lnTo>
                        <a:pt x="70" y="289"/>
                      </a:lnTo>
                      <a:lnTo>
                        <a:pt x="70" y="288"/>
                      </a:lnTo>
                      <a:lnTo>
                        <a:pt x="70" y="287"/>
                      </a:lnTo>
                      <a:lnTo>
                        <a:pt x="69" y="287"/>
                      </a:lnTo>
                      <a:lnTo>
                        <a:pt x="68" y="287"/>
                      </a:lnTo>
                      <a:lnTo>
                        <a:pt x="67" y="287"/>
                      </a:lnTo>
                      <a:lnTo>
                        <a:pt x="66" y="287"/>
                      </a:lnTo>
                      <a:lnTo>
                        <a:pt x="66" y="286"/>
                      </a:lnTo>
                      <a:lnTo>
                        <a:pt x="65" y="286"/>
                      </a:lnTo>
                      <a:lnTo>
                        <a:pt x="65" y="285"/>
                      </a:lnTo>
                      <a:lnTo>
                        <a:pt x="66" y="284"/>
                      </a:lnTo>
                      <a:lnTo>
                        <a:pt x="66" y="283"/>
                      </a:lnTo>
                      <a:lnTo>
                        <a:pt x="65" y="283"/>
                      </a:lnTo>
                      <a:lnTo>
                        <a:pt x="65" y="282"/>
                      </a:lnTo>
                      <a:lnTo>
                        <a:pt x="65" y="281"/>
                      </a:lnTo>
                      <a:lnTo>
                        <a:pt x="64" y="281"/>
                      </a:lnTo>
                      <a:lnTo>
                        <a:pt x="64" y="280"/>
                      </a:lnTo>
                      <a:lnTo>
                        <a:pt x="63" y="279"/>
                      </a:lnTo>
                      <a:lnTo>
                        <a:pt x="62" y="279"/>
                      </a:lnTo>
                      <a:lnTo>
                        <a:pt x="62" y="278"/>
                      </a:lnTo>
                      <a:lnTo>
                        <a:pt x="62" y="277"/>
                      </a:lnTo>
                      <a:lnTo>
                        <a:pt x="61" y="277"/>
                      </a:lnTo>
                      <a:lnTo>
                        <a:pt x="60" y="277"/>
                      </a:lnTo>
                      <a:lnTo>
                        <a:pt x="60" y="276"/>
                      </a:lnTo>
                      <a:lnTo>
                        <a:pt x="59" y="276"/>
                      </a:lnTo>
                      <a:lnTo>
                        <a:pt x="59" y="275"/>
                      </a:lnTo>
                      <a:lnTo>
                        <a:pt x="60" y="274"/>
                      </a:lnTo>
                      <a:lnTo>
                        <a:pt x="60" y="273"/>
                      </a:lnTo>
                      <a:lnTo>
                        <a:pt x="60" y="272"/>
                      </a:lnTo>
                      <a:lnTo>
                        <a:pt x="61" y="272"/>
                      </a:lnTo>
                      <a:lnTo>
                        <a:pt x="60" y="272"/>
                      </a:lnTo>
                      <a:lnTo>
                        <a:pt x="60" y="271"/>
                      </a:lnTo>
                      <a:lnTo>
                        <a:pt x="60" y="270"/>
                      </a:lnTo>
                      <a:lnTo>
                        <a:pt x="59" y="270"/>
                      </a:lnTo>
                      <a:lnTo>
                        <a:pt x="60" y="270"/>
                      </a:lnTo>
                      <a:lnTo>
                        <a:pt x="59" y="270"/>
                      </a:lnTo>
                      <a:lnTo>
                        <a:pt x="59" y="269"/>
                      </a:lnTo>
                      <a:lnTo>
                        <a:pt x="59" y="270"/>
                      </a:lnTo>
                      <a:lnTo>
                        <a:pt x="58" y="270"/>
                      </a:lnTo>
                      <a:lnTo>
                        <a:pt x="59" y="269"/>
                      </a:lnTo>
                      <a:lnTo>
                        <a:pt x="58" y="269"/>
                      </a:lnTo>
                      <a:lnTo>
                        <a:pt x="57" y="269"/>
                      </a:lnTo>
                      <a:lnTo>
                        <a:pt x="57" y="268"/>
                      </a:lnTo>
                      <a:lnTo>
                        <a:pt x="57" y="267"/>
                      </a:lnTo>
                      <a:lnTo>
                        <a:pt x="56" y="267"/>
                      </a:lnTo>
                      <a:lnTo>
                        <a:pt x="55" y="266"/>
                      </a:lnTo>
                      <a:lnTo>
                        <a:pt x="56" y="266"/>
                      </a:lnTo>
                      <a:lnTo>
                        <a:pt x="55" y="265"/>
                      </a:lnTo>
                      <a:lnTo>
                        <a:pt x="55" y="266"/>
                      </a:lnTo>
                      <a:lnTo>
                        <a:pt x="54" y="266"/>
                      </a:lnTo>
                      <a:lnTo>
                        <a:pt x="54" y="265"/>
                      </a:lnTo>
                      <a:lnTo>
                        <a:pt x="55" y="265"/>
                      </a:lnTo>
                      <a:lnTo>
                        <a:pt x="54" y="264"/>
                      </a:lnTo>
                      <a:lnTo>
                        <a:pt x="53" y="264"/>
                      </a:lnTo>
                      <a:lnTo>
                        <a:pt x="54" y="264"/>
                      </a:lnTo>
                      <a:lnTo>
                        <a:pt x="54" y="263"/>
                      </a:lnTo>
                      <a:lnTo>
                        <a:pt x="53" y="263"/>
                      </a:lnTo>
                      <a:lnTo>
                        <a:pt x="53" y="262"/>
                      </a:lnTo>
                      <a:lnTo>
                        <a:pt x="53" y="261"/>
                      </a:lnTo>
                      <a:lnTo>
                        <a:pt x="54" y="261"/>
                      </a:lnTo>
                      <a:lnTo>
                        <a:pt x="53" y="261"/>
                      </a:lnTo>
                      <a:lnTo>
                        <a:pt x="53" y="260"/>
                      </a:lnTo>
                      <a:lnTo>
                        <a:pt x="54" y="260"/>
                      </a:lnTo>
                      <a:lnTo>
                        <a:pt x="54" y="261"/>
                      </a:lnTo>
                      <a:lnTo>
                        <a:pt x="55" y="261"/>
                      </a:lnTo>
                      <a:lnTo>
                        <a:pt x="55" y="260"/>
                      </a:lnTo>
                      <a:lnTo>
                        <a:pt x="54" y="260"/>
                      </a:lnTo>
                      <a:lnTo>
                        <a:pt x="55" y="260"/>
                      </a:lnTo>
                      <a:lnTo>
                        <a:pt x="55" y="259"/>
                      </a:lnTo>
                      <a:lnTo>
                        <a:pt x="54" y="259"/>
                      </a:lnTo>
                      <a:lnTo>
                        <a:pt x="54" y="260"/>
                      </a:lnTo>
                      <a:lnTo>
                        <a:pt x="53" y="260"/>
                      </a:lnTo>
                      <a:lnTo>
                        <a:pt x="53" y="259"/>
                      </a:lnTo>
                      <a:lnTo>
                        <a:pt x="54" y="259"/>
                      </a:lnTo>
                      <a:lnTo>
                        <a:pt x="55" y="259"/>
                      </a:lnTo>
                      <a:lnTo>
                        <a:pt x="55" y="258"/>
                      </a:lnTo>
                      <a:lnTo>
                        <a:pt x="54" y="258"/>
                      </a:lnTo>
                      <a:lnTo>
                        <a:pt x="53" y="258"/>
                      </a:lnTo>
                      <a:lnTo>
                        <a:pt x="54" y="258"/>
                      </a:lnTo>
                      <a:lnTo>
                        <a:pt x="53" y="258"/>
                      </a:lnTo>
                      <a:lnTo>
                        <a:pt x="52" y="257"/>
                      </a:lnTo>
                      <a:lnTo>
                        <a:pt x="53" y="257"/>
                      </a:lnTo>
                      <a:lnTo>
                        <a:pt x="54" y="257"/>
                      </a:lnTo>
                      <a:lnTo>
                        <a:pt x="54" y="256"/>
                      </a:lnTo>
                      <a:lnTo>
                        <a:pt x="54" y="255"/>
                      </a:lnTo>
                      <a:lnTo>
                        <a:pt x="53" y="256"/>
                      </a:lnTo>
                      <a:lnTo>
                        <a:pt x="53" y="255"/>
                      </a:lnTo>
                      <a:lnTo>
                        <a:pt x="54" y="255"/>
                      </a:lnTo>
                      <a:lnTo>
                        <a:pt x="53" y="254"/>
                      </a:lnTo>
                      <a:lnTo>
                        <a:pt x="53" y="253"/>
                      </a:lnTo>
                      <a:lnTo>
                        <a:pt x="54" y="253"/>
                      </a:lnTo>
                      <a:lnTo>
                        <a:pt x="54" y="252"/>
                      </a:lnTo>
                      <a:lnTo>
                        <a:pt x="55" y="252"/>
                      </a:lnTo>
                      <a:lnTo>
                        <a:pt x="54" y="252"/>
                      </a:lnTo>
                      <a:lnTo>
                        <a:pt x="54" y="251"/>
                      </a:lnTo>
                      <a:lnTo>
                        <a:pt x="55" y="251"/>
                      </a:lnTo>
                      <a:lnTo>
                        <a:pt x="55" y="250"/>
                      </a:lnTo>
                      <a:lnTo>
                        <a:pt x="54" y="250"/>
                      </a:lnTo>
                      <a:lnTo>
                        <a:pt x="53" y="250"/>
                      </a:lnTo>
                      <a:lnTo>
                        <a:pt x="54" y="250"/>
                      </a:lnTo>
                      <a:lnTo>
                        <a:pt x="54" y="249"/>
                      </a:lnTo>
                      <a:lnTo>
                        <a:pt x="53" y="249"/>
                      </a:lnTo>
                      <a:lnTo>
                        <a:pt x="53" y="248"/>
                      </a:lnTo>
                      <a:lnTo>
                        <a:pt x="52" y="248"/>
                      </a:lnTo>
                      <a:lnTo>
                        <a:pt x="53" y="248"/>
                      </a:lnTo>
                      <a:lnTo>
                        <a:pt x="53" y="247"/>
                      </a:lnTo>
                      <a:lnTo>
                        <a:pt x="54" y="248"/>
                      </a:lnTo>
                      <a:lnTo>
                        <a:pt x="53" y="247"/>
                      </a:lnTo>
                      <a:lnTo>
                        <a:pt x="54" y="247"/>
                      </a:lnTo>
                      <a:lnTo>
                        <a:pt x="53" y="247"/>
                      </a:lnTo>
                      <a:lnTo>
                        <a:pt x="53" y="246"/>
                      </a:lnTo>
                      <a:lnTo>
                        <a:pt x="52" y="247"/>
                      </a:lnTo>
                      <a:lnTo>
                        <a:pt x="52" y="246"/>
                      </a:lnTo>
                      <a:lnTo>
                        <a:pt x="52" y="245"/>
                      </a:lnTo>
                      <a:lnTo>
                        <a:pt x="52" y="244"/>
                      </a:lnTo>
                      <a:lnTo>
                        <a:pt x="52" y="245"/>
                      </a:lnTo>
                      <a:lnTo>
                        <a:pt x="52" y="244"/>
                      </a:lnTo>
                      <a:lnTo>
                        <a:pt x="51" y="244"/>
                      </a:lnTo>
                      <a:lnTo>
                        <a:pt x="52" y="243"/>
                      </a:lnTo>
                      <a:lnTo>
                        <a:pt x="52" y="242"/>
                      </a:lnTo>
                      <a:lnTo>
                        <a:pt x="52" y="243"/>
                      </a:lnTo>
                      <a:lnTo>
                        <a:pt x="53" y="244"/>
                      </a:lnTo>
                      <a:lnTo>
                        <a:pt x="53" y="243"/>
                      </a:lnTo>
                      <a:lnTo>
                        <a:pt x="53" y="242"/>
                      </a:lnTo>
                      <a:lnTo>
                        <a:pt x="54" y="242"/>
                      </a:lnTo>
                      <a:lnTo>
                        <a:pt x="53" y="242"/>
                      </a:lnTo>
                      <a:lnTo>
                        <a:pt x="52" y="241"/>
                      </a:lnTo>
                      <a:lnTo>
                        <a:pt x="53" y="241"/>
                      </a:lnTo>
                      <a:lnTo>
                        <a:pt x="52" y="240"/>
                      </a:lnTo>
                      <a:lnTo>
                        <a:pt x="52" y="239"/>
                      </a:lnTo>
                      <a:lnTo>
                        <a:pt x="51" y="240"/>
                      </a:lnTo>
                      <a:lnTo>
                        <a:pt x="50" y="240"/>
                      </a:lnTo>
                      <a:lnTo>
                        <a:pt x="51" y="239"/>
                      </a:lnTo>
                      <a:lnTo>
                        <a:pt x="52" y="239"/>
                      </a:lnTo>
                      <a:lnTo>
                        <a:pt x="51" y="238"/>
                      </a:lnTo>
                      <a:lnTo>
                        <a:pt x="51" y="239"/>
                      </a:lnTo>
                      <a:lnTo>
                        <a:pt x="50" y="238"/>
                      </a:lnTo>
                      <a:lnTo>
                        <a:pt x="50" y="237"/>
                      </a:lnTo>
                      <a:lnTo>
                        <a:pt x="51" y="237"/>
                      </a:lnTo>
                      <a:lnTo>
                        <a:pt x="50" y="237"/>
                      </a:lnTo>
                      <a:lnTo>
                        <a:pt x="49" y="237"/>
                      </a:lnTo>
                      <a:lnTo>
                        <a:pt x="49" y="238"/>
                      </a:lnTo>
                      <a:lnTo>
                        <a:pt x="49" y="237"/>
                      </a:lnTo>
                      <a:lnTo>
                        <a:pt x="48" y="237"/>
                      </a:lnTo>
                      <a:lnTo>
                        <a:pt x="49" y="237"/>
                      </a:lnTo>
                      <a:lnTo>
                        <a:pt x="49" y="236"/>
                      </a:lnTo>
                      <a:lnTo>
                        <a:pt x="48" y="236"/>
                      </a:lnTo>
                      <a:lnTo>
                        <a:pt x="48" y="237"/>
                      </a:lnTo>
                      <a:lnTo>
                        <a:pt x="47" y="237"/>
                      </a:lnTo>
                      <a:lnTo>
                        <a:pt x="47" y="236"/>
                      </a:lnTo>
                      <a:lnTo>
                        <a:pt x="46" y="236"/>
                      </a:lnTo>
                      <a:lnTo>
                        <a:pt x="46" y="237"/>
                      </a:lnTo>
                      <a:lnTo>
                        <a:pt x="47" y="237"/>
                      </a:lnTo>
                      <a:lnTo>
                        <a:pt x="47" y="238"/>
                      </a:lnTo>
                      <a:lnTo>
                        <a:pt x="46" y="238"/>
                      </a:lnTo>
                      <a:lnTo>
                        <a:pt x="46" y="239"/>
                      </a:lnTo>
                      <a:lnTo>
                        <a:pt x="46" y="238"/>
                      </a:lnTo>
                      <a:lnTo>
                        <a:pt x="45" y="238"/>
                      </a:lnTo>
                      <a:lnTo>
                        <a:pt x="46" y="237"/>
                      </a:lnTo>
                      <a:lnTo>
                        <a:pt x="45" y="237"/>
                      </a:lnTo>
                      <a:lnTo>
                        <a:pt x="45" y="236"/>
                      </a:lnTo>
                      <a:lnTo>
                        <a:pt x="45" y="235"/>
                      </a:lnTo>
                      <a:lnTo>
                        <a:pt x="44" y="234"/>
                      </a:lnTo>
                      <a:lnTo>
                        <a:pt x="43" y="233"/>
                      </a:lnTo>
                      <a:lnTo>
                        <a:pt x="42" y="232"/>
                      </a:lnTo>
                      <a:lnTo>
                        <a:pt x="41" y="232"/>
                      </a:lnTo>
                      <a:lnTo>
                        <a:pt x="40" y="233"/>
                      </a:lnTo>
                      <a:lnTo>
                        <a:pt x="39" y="233"/>
                      </a:lnTo>
                      <a:lnTo>
                        <a:pt x="39" y="232"/>
                      </a:lnTo>
                      <a:lnTo>
                        <a:pt x="38" y="232"/>
                      </a:lnTo>
                      <a:lnTo>
                        <a:pt x="38" y="231"/>
                      </a:lnTo>
                      <a:lnTo>
                        <a:pt x="37" y="231"/>
                      </a:lnTo>
                      <a:lnTo>
                        <a:pt x="37" y="232"/>
                      </a:lnTo>
                      <a:lnTo>
                        <a:pt x="37" y="233"/>
                      </a:lnTo>
                      <a:lnTo>
                        <a:pt x="37" y="235"/>
                      </a:lnTo>
                      <a:lnTo>
                        <a:pt x="36" y="236"/>
                      </a:lnTo>
                      <a:lnTo>
                        <a:pt x="35" y="235"/>
                      </a:lnTo>
                      <a:lnTo>
                        <a:pt x="35" y="233"/>
                      </a:lnTo>
                      <a:lnTo>
                        <a:pt x="34" y="232"/>
                      </a:lnTo>
                      <a:lnTo>
                        <a:pt x="34" y="231"/>
                      </a:lnTo>
                      <a:lnTo>
                        <a:pt x="35" y="231"/>
                      </a:lnTo>
                      <a:lnTo>
                        <a:pt x="36" y="230"/>
                      </a:lnTo>
                      <a:lnTo>
                        <a:pt x="36" y="228"/>
                      </a:lnTo>
                      <a:lnTo>
                        <a:pt x="37" y="227"/>
                      </a:lnTo>
                      <a:lnTo>
                        <a:pt x="36" y="226"/>
                      </a:lnTo>
                      <a:lnTo>
                        <a:pt x="35" y="226"/>
                      </a:lnTo>
                      <a:lnTo>
                        <a:pt x="34" y="227"/>
                      </a:lnTo>
                      <a:lnTo>
                        <a:pt x="33" y="228"/>
                      </a:lnTo>
                      <a:lnTo>
                        <a:pt x="32" y="229"/>
                      </a:lnTo>
                      <a:lnTo>
                        <a:pt x="32" y="230"/>
                      </a:lnTo>
                      <a:lnTo>
                        <a:pt x="31" y="230"/>
                      </a:lnTo>
                      <a:lnTo>
                        <a:pt x="30" y="229"/>
                      </a:lnTo>
                      <a:lnTo>
                        <a:pt x="29" y="229"/>
                      </a:lnTo>
                      <a:lnTo>
                        <a:pt x="28" y="230"/>
                      </a:lnTo>
                      <a:lnTo>
                        <a:pt x="28" y="231"/>
                      </a:lnTo>
                      <a:lnTo>
                        <a:pt x="29" y="231"/>
                      </a:lnTo>
                      <a:lnTo>
                        <a:pt x="30" y="231"/>
                      </a:lnTo>
                      <a:lnTo>
                        <a:pt x="30" y="232"/>
                      </a:lnTo>
                      <a:lnTo>
                        <a:pt x="31" y="232"/>
                      </a:lnTo>
                      <a:lnTo>
                        <a:pt x="31" y="233"/>
                      </a:lnTo>
                      <a:lnTo>
                        <a:pt x="30" y="233"/>
                      </a:lnTo>
                      <a:lnTo>
                        <a:pt x="29" y="233"/>
                      </a:lnTo>
                      <a:lnTo>
                        <a:pt x="28" y="232"/>
                      </a:lnTo>
                      <a:lnTo>
                        <a:pt x="27" y="231"/>
                      </a:lnTo>
                      <a:lnTo>
                        <a:pt x="26" y="231"/>
                      </a:lnTo>
                      <a:lnTo>
                        <a:pt x="26" y="232"/>
                      </a:lnTo>
                      <a:lnTo>
                        <a:pt x="26" y="233"/>
                      </a:lnTo>
                      <a:lnTo>
                        <a:pt x="26" y="234"/>
                      </a:lnTo>
                      <a:lnTo>
                        <a:pt x="25" y="234"/>
                      </a:lnTo>
                      <a:lnTo>
                        <a:pt x="25" y="233"/>
                      </a:lnTo>
                      <a:lnTo>
                        <a:pt x="24" y="233"/>
                      </a:lnTo>
                      <a:lnTo>
                        <a:pt x="23" y="231"/>
                      </a:lnTo>
                      <a:lnTo>
                        <a:pt x="22" y="231"/>
                      </a:lnTo>
                      <a:lnTo>
                        <a:pt x="21" y="231"/>
                      </a:lnTo>
                      <a:lnTo>
                        <a:pt x="20" y="231"/>
                      </a:lnTo>
                      <a:lnTo>
                        <a:pt x="20" y="232"/>
                      </a:lnTo>
                      <a:lnTo>
                        <a:pt x="19" y="233"/>
                      </a:lnTo>
                      <a:lnTo>
                        <a:pt x="19" y="234"/>
                      </a:lnTo>
                      <a:lnTo>
                        <a:pt x="18" y="235"/>
                      </a:lnTo>
                      <a:lnTo>
                        <a:pt x="18" y="234"/>
                      </a:lnTo>
                      <a:lnTo>
                        <a:pt x="17" y="234"/>
                      </a:lnTo>
                      <a:lnTo>
                        <a:pt x="17" y="233"/>
                      </a:lnTo>
                      <a:lnTo>
                        <a:pt x="16" y="233"/>
                      </a:lnTo>
                      <a:lnTo>
                        <a:pt x="15" y="234"/>
                      </a:lnTo>
                      <a:lnTo>
                        <a:pt x="15" y="235"/>
                      </a:lnTo>
                      <a:lnTo>
                        <a:pt x="15" y="236"/>
                      </a:lnTo>
                      <a:lnTo>
                        <a:pt x="15" y="237"/>
                      </a:lnTo>
                      <a:lnTo>
                        <a:pt x="13" y="238"/>
                      </a:lnTo>
                      <a:lnTo>
                        <a:pt x="13" y="239"/>
                      </a:lnTo>
                      <a:lnTo>
                        <a:pt x="13" y="240"/>
                      </a:lnTo>
                      <a:lnTo>
                        <a:pt x="13" y="241"/>
                      </a:lnTo>
                      <a:lnTo>
                        <a:pt x="12" y="241"/>
                      </a:lnTo>
                      <a:lnTo>
                        <a:pt x="11" y="240"/>
                      </a:lnTo>
                      <a:lnTo>
                        <a:pt x="11" y="239"/>
                      </a:lnTo>
                      <a:lnTo>
                        <a:pt x="11" y="238"/>
                      </a:lnTo>
                      <a:lnTo>
                        <a:pt x="10" y="237"/>
                      </a:lnTo>
                      <a:lnTo>
                        <a:pt x="10" y="236"/>
                      </a:lnTo>
                      <a:lnTo>
                        <a:pt x="9" y="235"/>
                      </a:lnTo>
                      <a:lnTo>
                        <a:pt x="8" y="235"/>
                      </a:lnTo>
                      <a:lnTo>
                        <a:pt x="7" y="235"/>
                      </a:lnTo>
                      <a:lnTo>
                        <a:pt x="6" y="235"/>
                      </a:lnTo>
                      <a:lnTo>
                        <a:pt x="6" y="236"/>
                      </a:lnTo>
                      <a:lnTo>
                        <a:pt x="5" y="236"/>
                      </a:lnTo>
                      <a:lnTo>
                        <a:pt x="5" y="235"/>
                      </a:lnTo>
                      <a:lnTo>
                        <a:pt x="5" y="234"/>
                      </a:lnTo>
                      <a:lnTo>
                        <a:pt x="5" y="233"/>
                      </a:lnTo>
                      <a:lnTo>
                        <a:pt x="4" y="232"/>
                      </a:lnTo>
                      <a:lnTo>
                        <a:pt x="3" y="233"/>
                      </a:lnTo>
                      <a:lnTo>
                        <a:pt x="2" y="232"/>
                      </a:lnTo>
                      <a:lnTo>
                        <a:pt x="2" y="233"/>
                      </a:lnTo>
                      <a:lnTo>
                        <a:pt x="1" y="233"/>
                      </a:lnTo>
                      <a:lnTo>
                        <a:pt x="1" y="232"/>
                      </a:lnTo>
                      <a:lnTo>
                        <a:pt x="1" y="230"/>
                      </a:lnTo>
                      <a:lnTo>
                        <a:pt x="1" y="229"/>
                      </a:lnTo>
                      <a:lnTo>
                        <a:pt x="1" y="228"/>
                      </a:lnTo>
                      <a:lnTo>
                        <a:pt x="1" y="227"/>
                      </a:lnTo>
                      <a:lnTo>
                        <a:pt x="1" y="226"/>
                      </a:lnTo>
                      <a:lnTo>
                        <a:pt x="0" y="225"/>
                      </a:lnTo>
                      <a:lnTo>
                        <a:pt x="1" y="224"/>
                      </a:lnTo>
                      <a:lnTo>
                        <a:pt x="0" y="224"/>
                      </a:lnTo>
                      <a:lnTo>
                        <a:pt x="0" y="223"/>
                      </a:lnTo>
                      <a:lnTo>
                        <a:pt x="0" y="222"/>
                      </a:lnTo>
                      <a:lnTo>
                        <a:pt x="0" y="221"/>
                      </a:lnTo>
                      <a:lnTo>
                        <a:pt x="1" y="221"/>
                      </a:lnTo>
                      <a:lnTo>
                        <a:pt x="1" y="220"/>
                      </a:lnTo>
                      <a:lnTo>
                        <a:pt x="2" y="219"/>
                      </a:lnTo>
                      <a:lnTo>
                        <a:pt x="2" y="218"/>
                      </a:lnTo>
                      <a:lnTo>
                        <a:pt x="2" y="217"/>
                      </a:lnTo>
                      <a:lnTo>
                        <a:pt x="3" y="217"/>
                      </a:lnTo>
                      <a:lnTo>
                        <a:pt x="3" y="216"/>
                      </a:lnTo>
                      <a:lnTo>
                        <a:pt x="4" y="215"/>
                      </a:lnTo>
                      <a:lnTo>
                        <a:pt x="5" y="215"/>
                      </a:lnTo>
                      <a:lnTo>
                        <a:pt x="5" y="214"/>
                      </a:lnTo>
                      <a:lnTo>
                        <a:pt x="6" y="213"/>
                      </a:lnTo>
                      <a:lnTo>
                        <a:pt x="7" y="212"/>
                      </a:lnTo>
                      <a:lnTo>
                        <a:pt x="7" y="211"/>
                      </a:lnTo>
                      <a:lnTo>
                        <a:pt x="8" y="211"/>
                      </a:lnTo>
                      <a:lnTo>
                        <a:pt x="8" y="210"/>
                      </a:lnTo>
                      <a:lnTo>
                        <a:pt x="9" y="208"/>
                      </a:lnTo>
                      <a:lnTo>
                        <a:pt x="9" y="207"/>
                      </a:lnTo>
                      <a:lnTo>
                        <a:pt x="10" y="206"/>
                      </a:lnTo>
                      <a:lnTo>
                        <a:pt x="10" y="205"/>
                      </a:lnTo>
                      <a:lnTo>
                        <a:pt x="11" y="203"/>
                      </a:lnTo>
                      <a:lnTo>
                        <a:pt x="11" y="202"/>
                      </a:lnTo>
                      <a:lnTo>
                        <a:pt x="12" y="201"/>
                      </a:lnTo>
                      <a:lnTo>
                        <a:pt x="13" y="200"/>
                      </a:lnTo>
                      <a:lnTo>
                        <a:pt x="14" y="199"/>
                      </a:lnTo>
                      <a:lnTo>
                        <a:pt x="14" y="197"/>
                      </a:lnTo>
                      <a:lnTo>
                        <a:pt x="13" y="196"/>
                      </a:lnTo>
                      <a:lnTo>
                        <a:pt x="12" y="195"/>
                      </a:lnTo>
                      <a:lnTo>
                        <a:pt x="12" y="194"/>
                      </a:lnTo>
                      <a:lnTo>
                        <a:pt x="12" y="193"/>
                      </a:lnTo>
                      <a:lnTo>
                        <a:pt x="12" y="192"/>
                      </a:lnTo>
                      <a:lnTo>
                        <a:pt x="12" y="190"/>
                      </a:lnTo>
                      <a:lnTo>
                        <a:pt x="13" y="189"/>
                      </a:lnTo>
                      <a:lnTo>
                        <a:pt x="13" y="188"/>
                      </a:lnTo>
                      <a:lnTo>
                        <a:pt x="13" y="186"/>
                      </a:lnTo>
                      <a:lnTo>
                        <a:pt x="14" y="184"/>
                      </a:lnTo>
                      <a:lnTo>
                        <a:pt x="14" y="183"/>
                      </a:lnTo>
                      <a:lnTo>
                        <a:pt x="14" y="181"/>
                      </a:lnTo>
                      <a:lnTo>
                        <a:pt x="15" y="181"/>
                      </a:lnTo>
                      <a:lnTo>
                        <a:pt x="15" y="179"/>
                      </a:lnTo>
                      <a:lnTo>
                        <a:pt x="16" y="178"/>
                      </a:lnTo>
                      <a:lnTo>
                        <a:pt x="16" y="177"/>
                      </a:lnTo>
                      <a:lnTo>
                        <a:pt x="16" y="175"/>
                      </a:lnTo>
                      <a:lnTo>
                        <a:pt x="17" y="173"/>
                      </a:lnTo>
                      <a:lnTo>
                        <a:pt x="17" y="172"/>
                      </a:lnTo>
                      <a:lnTo>
                        <a:pt x="18" y="171"/>
                      </a:lnTo>
                      <a:lnTo>
                        <a:pt x="18" y="170"/>
                      </a:lnTo>
                      <a:lnTo>
                        <a:pt x="18" y="169"/>
                      </a:lnTo>
                      <a:lnTo>
                        <a:pt x="19" y="168"/>
                      </a:lnTo>
                      <a:lnTo>
                        <a:pt x="20" y="167"/>
                      </a:lnTo>
                      <a:lnTo>
                        <a:pt x="21" y="165"/>
                      </a:lnTo>
                      <a:lnTo>
                        <a:pt x="22" y="164"/>
                      </a:lnTo>
                      <a:lnTo>
                        <a:pt x="22" y="163"/>
                      </a:lnTo>
                      <a:lnTo>
                        <a:pt x="23" y="161"/>
                      </a:lnTo>
                      <a:lnTo>
                        <a:pt x="23" y="160"/>
                      </a:lnTo>
                      <a:lnTo>
                        <a:pt x="23" y="159"/>
                      </a:lnTo>
                      <a:lnTo>
                        <a:pt x="23" y="157"/>
                      </a:lnTo>
                      <a:lnTo>
                        <a:pt x="23" y="155"/>
                      </a:lnTo>
                      <a:lnTo>
                        <a:pt x="23" y="154"/>
                      </a:lnTo>
                      <a:lnTo>
                        <a:pt x="23" y="152"/>
                      </a:lnTo>
                      <a:lnTo>
                        <a:pt x="23" y="151"/>
                      </a:lnTo>
                      <a:lnTo>
                        <a:pt x="22" y="150"/>
                      </a:lnTo>
                      <a:lnTo>
                        <a:pt x="23" y="148"/>
                      </a:lnTo>
                      <a:lnTo>
                        <a:pt x="23" y="147"/>
                      </a:lnTo>
                      <a:lnTo>
                        <a:pt x="23" y="146"/>
                      </a:lnTo>
                      <a:lnTo>
                        <a:pt x="24" y="145"/>
                      </a:lnTo>
                      <a:lnTo>
                        <a:pt x="25" y="143"/>
                      </a:lnTo>
                      <a:lnTo>
                        <a:pt x="26" y="142"/>
                      </a:lnTo>
                      <a:lnTo>
                        <a:pt x="26" y="141"/>
                      </a:lnTo>
                      <a:lnTo>
                        <a:pt x="27" y="140"/>
                      </a:lnTo>
                      <a:lnTo>
                        <a:pt x="27" y="139"/>
                      </a:lnTo>
                      <a:lnTo>
                        <a:pt x="28" y="138"/>
                      </a:lnTo>
                      <a:lnTo>
                        <a:pt x="28" y="137"/>
                      </a:lnTo>
                      <a:lnTo>
                        <a:pt x="28" y="136"/>
                      </a:lnTo>
                      <a:lnTo>
                        <a:pt x="28" y="135"/>
                      </a:lnTo>
                      <a:lnTo>
                        <a:pt x="28" y="133"/>
                      </a:lnTo>
                      <a:lnTo>
                        <a:pt x="27" y="132"/>
                      </a:lnTo>
                      <a:lnTo>
                        <a:pt x="27" y="131"/>
                      </a:lnTo>
                      <a:lnTo>
                        <a:pt x="26" y="130"/>
                      </a:lnTo>
                      <a:lnTo>
                        <a:pt x="25" y="129"/>
                      </a:lnTo>
                      <a:lnTo>
                        <a:pt x="24" y="128"/>
                      </a:lnTo>
                      <a:lnTo>
                        <a:pt x="24" y="126"/>
                      </a:lnTo>
                      <a:lnTo>
                        <a:pt x="24" y="125"/>
                      </a:lnTo>
                      <a:lnTo>
                        <a:pt x="24" y="124"/>
                      </a:lnTo>
                      <a:lnTo>
                        <a:pt x="24" y="123"/>
                      </a:lnTo>
                      <a:lnTo>
                        <a:pt x="23" y="123"/>
                      </a:lnTo>
                      <a:lnTo>
                        <a:pt x="23" y="122"/>
                      </a:lnTo>
                      <a:lnTo>
                        <a:pt x="23" y="120"/>
                      </a:lnTo>
                      <a:lnTo>
                        <a:pt x="23" y="119"/>
                      </a:lnTo>
                      <a:lnTo>
                        <a:pt x="24" y="118"/>
                      </a:lnTo>
                      <a:lnTo>
                        <a:pt x="25" y="117"/>
                      </a:lnTo>
                      <a:lnTo>
                        <a:pt x="26" y="117"/>
                      </a:lnTo>
                      <a:lnTo>
                        <a:pt x="26" y="116"/>
                      </a:lnTo>
                      <a:lnTo>
                        <a:pt x="27" y="115"/>
                      </a:lnTo>
                      <a:lnTo>
                        <a:pt x="28" y="114"/>
                      </a:lnTo>
                      <a:lnTo>
                        <a:pt x="29" y="114"/>
                      </a:lnTo>
                      <a:lnTo>
                        <a:pt x="30" y="114"/>
                      </a:lnTo>
                      <a:lnTo>
                        <a:pt x="30" y="113"/>
                      </a:lnTo>
                      <a:lnTo>
                        <a:pt x="31" y="113"/>
                      </a:lnTo>
                      <a:lnTo>
                        <a:pt x="32" y="112"/>
                      </a:lnTo>
                      <a:lnTo>
                        <a:pt x="33" y="112"/>
                      </a:lnTo>
                      <a:lnTo>
                        <a:pt x="34" y="111"/>
                      </a:lnTo>
                      <a:lnTo>
                        <a:pt x="36" y="110"/>
                      </a:lnTo>
                      <a:lnTo>
                        <a:pt x="37" y="109"/>
                      </a:lnTo>
                      <a:lnTo>
                        <a:pt x="38" y="109"/>
                      </a:lnTo>
                      <a:lnTo>
                        <a:pt x="39" y="108"/>
                      </a:lnTo>
                      <a:lnTo>
                        <a:pt x="40" y="107"/>
                      </a:lnTo>
                      <a:lnTo>
                        <a:pt x="41" y="106"/>
                      </a:lnTo>
                      <a:lnTo>
                        <a:pt x="42" y="103"/>
                      </a:lnTo>
                      <a:lnTo>
                        <a:pt x="43" y="101"/>
                      </a:lnTo>
                      <a:lnTo>
                        <a:pt x="43" y="100"/>
                      </a:lnTo>
                      <a:lnTo>
                        <a:pt x="42" y="99"/>
                      </a:lnTo>
                      <a:lnTo>
                        <a:pt x="42" y="98"/>
                      </a:lnTo>
                      <a:lnTo>
                        <a:pt x="42" y="97"/>
                      </a:lnTo>
                      <a:lnTo>
                        <a:pt x="43" y="97"/>
                      </a:lnTo>
                      <a:lnTo>
                        <a:pt x="43" y="96"/>
                      </a:lnTo>
                      <a:lnTo>
                        <a:pt x="42" y="96"/>
                      </a:lnTo>
                      <a:lnTo>
                        <a:pt x="43" y="94"/>
                      </a:lnTo>
                      <a:lnTo>
                        <a:pt x="43" y="93"/>
                      </a:lnTo>
                      <a:lnTo>
                        <a:pt x="43" y="91"/>
                      </a:lnTo>
                      <a:lnTo>
                        <a:pt x="44" y="91"/>
                      </a:lnTo>
                      <a:lnTo>
                        <a:pt x="44" y="90"/>
                      </a:lnTo>
                      <a:lnTo>
                        <a:pt x="45" y="90"/>
                      </a:lnTo>
                      <a:lnTo>
                        <a:pt x="45" y="89"/>
                      </a:lnTo>
                      <a:lnTo>
                        <a:pt x="45" y="88"/>
                      </a:lnTo>
                      <a:lnTo>
                        <a:pt x="45" y="85"/>
                      </a:lnTo>
                      <a:lnTo>
                        <a:pt x="45" y="84"/>
                      </a:lnTo>
                      <a:lnTo>
                        <a:pt x="46" y="83"/>
                      </a:lnTo>
                      <a:lnTo>
                        <a:pt x="47" y="83"/>
                      </a:lnTo>
                      <a:lnTo>
                        <a:pt x="47" y="81"/>
                      </a:lnTo>
                      <a:lnTo>
                        <a:pt x="47" y="80"/>
                      </a:lnTo>
                      <a:lnTo>
                        <a:pt x="48" y="78"/>
                      </a:lnTo>
                      <a:lnTo>
                        <a:pt x="48" y="77"/>
                      </a:lnTo>
                      <a:lnTo>
                        <a:pt x="49" y="76"/>
                      </a:lnTo>
                      <a:lnTo>
                        <a:pt x="49" y="75"/>
                      </a:lnTo>
                      <a:lnTo>
                        <a:pt x="49" y="73"/>
                      </a:lnTo>
                      <a:lnTo>
                        <a:pt x="49" y="72"/>
                      </a:lnTo>
                      <a:lnTo>
                        <a:pt x="50" y="71"/>
                      </a:lnTo>
                      <a:lnTo>
                        <a:pt x="50" y="70"/>
                      </a:lnTo>
                      <a:lnTo>
                        <a:pt x="51" y="68"/>
                      </a:lnTo>
                      <a:lnTo>
                        <a:pt x="52" y="67"/>
                      </a:lnTo>
                      <a:lnTo>
                        <a:pt x="53" y="67"/>
                      </a:lnTo>
                      <a:lnTo>
                        <a:pt x="54" y="67"/>
                      </a:lnTo>
                      <a:lnTo>
                        <a:pt x="55" y="67"/>
                      </a:lnTo>
                      <a:lnTo>
                        <a:pt x="56" y="66"/>
                      </a:lnTo>
                      <a:lnTo>
                        <a:pt x="57" y="66"/>
                      </a:lnTo>
                      <a:lnTo>
                        <a:pt x="59" y="65"/>
                      </a:lnTo>
                      <a:lnTo>
                        <a:pt x="60" y="64"/>
                      </a:lnTo>
                      <a:lnTo>
                        <a:pt x="63" y="63"/>
                      </a:lnTo>
                      <a:lnTo>
                        <a:pt x="64" y="62"/>
                      </a:lnTo>
                      <a:lnTo>
                        <a:pt x="65" y="62"/>
                      </a:lnTo>
                      <a:lnTo>
                        <a:pt x="66" y="62"/>
                      </a:lnTo>
                      <a:lnTo>
                        <a:pt x="67" y="62"/>
                      </a:lnTo>
                      <a:lnTo>
                        <a:pt x="67" y="61"/>
                      </a:lnTo>
                      <a:lnTo>
                        <a:pt x="67" y="60"/>
                      </a:lnTo>
                      <a:lnTo>
                        <a:pt x="68" y="60"/>
                      </a:lnTo>
                      <a:lnTo>
                        <a:pt x="69" y="58"/>
                      </a:lnTo>
                      <a:lnTo>
                        <a:pt x="71" y="55"/>
                      </a:lnTo>
                      <a:lnTo>
                        <a:pt x="72" y="54"/>
                      </a:lnTo>
                      <a:lnTo>
                        <a:pt x="72" y="52"/>
                      </a:lnTo>
                      <a:lnTo>
                        <a:pt x="72" y="50"/>
                      </a:lnTo>
                      <a:lnTo>
                        <a:pt x="73" y="49"/>
                      </a:lnTo>
                      <a:lnTo>
                        <a:pt x="74" y="48"/>
                      </a:lnTo>
                      <a:lnTo>
                        <a:pt x="74" y="47"/>
                      </a:lnTo>
                      <a:lnTo>
                        <a:pt x="75" y="47"/>
                      </a:lnTo>
                      <a:lnTo>
                        <a:pt x="75" y="46"/>
                      </a:lnTo>
                      <a:lnTo>
                        <a:pt x="75" y="45"/>
                      </a:lnTo>
                      <a:lnTo>
                        <a:pt x="76" y="44"/>
                      </a:lnTo>
                      <a:lnTo>
                        <a:pt x="76" y="43"/>
                      </a:lnTo>
                      <a:lnTo>
                        <a:pt x="77" y="43"/>
                      </a:lnTo>
                      <a:lnTo>
                        <a:pt x="77" y="42"/>
                      </a:lnTo>
                      <a:lnTo>
                        <a:pt x="77" y="41"/>
                      </a:lnTo>
                      <a:lnTo>
                        <a:pt x="77" y="39"/>
                      </a:lnTo>
                      <a:lnTo>
                        <a:pt x="77" y="38"/>
                      </a:lnTo>
                      <a:lnTo>
                        <a:pt x="78" y="36"/>
                      </a:lnTo>
                      <a:lnTo>
                        <a:pt x="78" y="35"/>
                      </a:lnTo>
                      <a:lnTo>
                        <a:pt x="78" y="34"/>
                      </a:lnTo>
                      <a:lnTo>
                        <a:pt x="78" y="33"/>
                      </a:lnTo>
                      <a:lnTo>
                        <a:pt x="80" y="30"/>
                      </a:lnTo>
                      <a:lnTo>
                        <a:pt x="81" y="29"/>
                      </a:lnTo>
                      <a:lnTo>
                        <a:pt x="82" y="28"/>
                      </a:lnTo>
                      <a:lnTo>
                        <a:pt x="83" y="27"/>
                      </a:lnTo>
                      <a:lnTo>
                        <a:pt x="84" y="26"/>
                      </a:lnTo>
                      <a:lnTo>
                        <a:pt x="85" y="26"/>
                      </a:lnTo>
                      <a:lnTo>
                        <a:pt x="85" y="25"/>
                      </a:lnTo>
                      <a:lnTo>
                        <a:pt x="86" y="24"/>
                      </a:lnTo>
                      <a:lnTo>
                        <a:pt x="87" y="23"/>
                      </a:lnTo>
                      <a:lnTo>
                        <a:pt x="88" y="23"/>
                      </a:lnTo>
                      <a:lnTo>
                        <a:pt x="89" y="23"/>
                      </a:lnTo>
                      <a:lnTo>
                        <a:pt x="90" y="22"/>
                      </a:lnTo>
                      <a:lnTo>
                        <a:pt x="91" y="22"/>
                      </a:lnTo>
                      <a:lnTo>
                        <a:pt x="92" y="22"/>
                      </a:lnTo>
                      <a:lnTo>
                        <a:pt x="93" y="21"/>
                      </a:lnTo>
                      <a:lnTo>
                        <a:pt x="94" y="20"/>
                      </a:lnTo>
                      <a:lnTo>
                        <a:pt x="94" y="19"/>
                      </a:lnTo>
                      <a:lnTo>
                        <a:pt x="95" y="19"/>
                      </a:lnTo>
                      <a:lnTo>
                        <a:pt x="95" y="18"/>
                      </a:lnTo>
                      <a:lnTo>
                        <a:pt x="97" y="18"/>
                      </a:lnTo>
                      <a:lnTo>
                        <a:pt x="98" y="16"/>
                      </a:lnTo>
                      <a:lnTo>
                        <a:pt x="99" y="16"/>
                      </a:lnTo>
                      <a:lnTo>
                        <a:pt x="100" y="16"/>
                      </a:lnTo>
                      <a:lnTo>
                        <a:pt x="101" y="16"/>
                      </a:lnTo>
                      <a:lnTo>
                        <a:pt x="103" y="14"/>
                      </a:lnTo>
                      <a:lnTo>
                        <a:pt x="106" y="13"/>
                      </a:lnTo>
                      <a:lnTo>
                        <a:pt x="107" y="13"/>
                      </a:lnTo>
                      <a:lnTo>
                        <a:pt x="108" y="13"/>
                      </a:lnTo>
                      <a:lnTo>
                        <a:pt x="109" y="13"/>
                      </a:lnTo>
                      <a:lnTo>
                        <a:pt x="110" y="13"/>
                      </a:lnTo>
                      <a:lnTo>
                        <a:pt x="111" y="12"/>
                      </a:lnTo>
                      <a:lnTo>
                        <a:pt x="112" y="10"/>
                      </a:lnTo>
                      <a:lnTo>
                        <a:pt x="113" y="10"/>
                      </a:lnTo>
                      <a:lnTo>
                        <a:pt x="114" y="9"/>
                      </a:lnTo>
                      <a:lnTo>
                        <a:pt x="115" y="8"/>
                      </a:lnTo>
                      <a:lnTo>
                        <a:pt x="116" y="6"/>
                      </a:lnTo>
                      <a:lnTo>
                        <a:pt x="117" y="5"/>
                      </a:lnTo>
                      <a:close/>
                      <a:moveTo>
                        <a:pt x="447" y="251"/>
                      </a:moveTo>
                      <a:lnTo>
                        <a:pt x="447" y="251"/>
                      </a:lnTo>
                      <a:close/>
                      <a:moveTo>
                        <a:pt x="443" y="256"/>
                      </a:moveTo>
                      <a:lnTo>
                        <a:pt x="443" y="256"/>
                      </a:lnTo>
                      <a:lnTo>
                        <a:pt x="444" y="256"/>
                      </a:lnTo>
                      <a:lnTo>
                        <a:pt x="443" y="256"/>
                      </a:lnTo>
                      <a:close/>
                      <a:moveTo>
                        <a:pt x="422" y="285"/>
                      </a:moveTo>
                      <a:lnTo>
                        <a:pt x="422" y="285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07" name="Freeform 4656"/>
                <p:cNvSpPr>
                  <a:spLocks noEditPoints="1"/>
                </p:cNvSpPr>
                <p:nvPr/>
              </p:nvSpPr>
              <p:spPr bwMode="auto">
                <a:xfrm>
                  <a:off x="2973388" y="4900613"/>
                  <a:ext cx="608013" cy="417513"/>
                </a:xfrm>
                <a:custGeom>
                  <a:avLst/>
                  <a:gdLst>
                    <a:gd name="T0" fmla="*/ 2147483646 w 383"/>
                    <a:gd name="T1" fmla="*/ 2147483646 h 263"/>
                    <a:gd name="T2" fmla="*/ 2147483646 w 383"/>
                    <a:gd name="T3" fmla="*/ 2147483646 h 263"/>
                    <a:gd name="T4" fmla="*/ 2147483646 w 383"/>
                    <a:gd name="T5" fmla="*/ 2147483646 h 263"/>
                    <a:gd name="T6" fmla="*/ 2147483646 w 383"/>
                    <a:gd name="T7" fmla="*/ 2147483646 h 263"/>
                    <a:gd name="T8" fmla="*/ 2147483646 w 383"/>
                    <a:gd name="T9" fmla="*/ 2147483646 h 263"/>
                    <a:gd name="T10" fmla="*/ 2147483646 w 383"/>
                    <a:gd name="T11" fmla="*/ 2147483646 h 263"/>
                    <a:gd name="T12" fmla="*/ 2147483646 w 383"/>
                    <a:gd name="T13" fmla="*/ 2147483646 h 263"/>
                    <a:gd name="T14" fmla="*/ 2147483646 w 383"/>
                    <a:gd name="T15" fmla="*/ 2147483646 h 263"/>
                    <a:gd name="T16" fmla="*/ 2147483646 w 383"/>
                    <a:gd name="T17" fmla="*/ 2147483646 h 263"/>
                    <a:gd name="T18" fmla="*/ 2147483646 w 383"/>
                    <a:gd name="T19" fmla="*/ 2147483646 h 263"/>
                    <a:gd name="T20" fmla="*/ 2147483646 w 383"/>
                    <a:gd name="T21" fmla="*/ 2147483646 h 263"/>
                    <a:gd name="T22" fmla="*/ 2147483646 w 383"/>
                    <a:gd name="T23" fmla="*/ 2147483646 h 263"/>
                    <a:gd name="T24" fmla="*/ 2147483646 w 383"/>
                    <a:gd name="T25" fmla="*/ 2147483646 h 263"/>
                    <a:gd name="T26" fmla="*/ 2147483646 w 383"/>
                    <a:gd name="T27" fmla="*/ 2147483646 h 263"/>
                    <a:gd name="T28" fmla="*/ 2147483646 w 383"/>
                    <a:gd name="T29" fmla="*/ 2147483646 h 263"/>
                    <a:gd name="T30" fmla="*/ 2147483646 w 383"/>
                    <a:gd name="T31" fmla="*/ 2147483646 h 263"/>
                    <a:gd name="T32" fmla="*/ 2147483646 w 383"/>
                    <a:gd name="T33" fmla="*/ 2147483646 h 263"/>
                    <a:gd name="T34" fmla="*/ 2147483646 w 383"/>
                    <a:gd name="T35" fmla="*/ 2147483646 h 263"/>
                    <a:gd name="T36" fmla="*/ 2147483646 w 383"/>
                    <a:gd name="T37" fmla="*/ 2147483646 h 263"/>
                    <a:gd name="T38" fmla="*/ 2147483646 w 383"/>
                    <a:gd name="T39" fmla="*/ 2147483646 h 263"/>
                    <a:gd name="T40" fmla="*/ 2147483646 w 383"/>
                    <a:gd name="T41" fmla="*/ 2147483646 h 263"/>
                    <a:gd name="T42" fmla="*/ 2147483646 w 383"/>
                    <a:gd name="T43" fmla="*/ 2147483646 h 263"/>
                    <a:gd name="T44" fmla="*/ 2147483646 w 383"/>
                    <a:gd name="T45" fmla="*/ 2147483646 h 263"/>
                    <a:gd name="T46" fmla="*/ 2147483646 w 383"/>
                    <a:gd name="T47" fmla="*/ 2147483646 h 263"/>
                    <a:gd name="T48" fmla="*/ 2147483646 w 383"/>
                    <a:gd name="T49" fmla="*/ 2147483646 h 263"/>
                    <a:gd name="T50" fmla="*/ 2147483646 w 383"/>
                    <a:gd name="T51" fmla="*/ 2147483646 h 263"/>
                    <a:gd name="T52" fmla="*/ 2147483646 w 383"/>
                    <a:gd name="T53" fmla="*/ 2147483646 h 263"/>
                    <a:gd name="T54" fmla="*/ 2147483646 w 383"/>
                    <a:gd name="T55" fmla="*/ 2147483646 h 263"/>
                    <a:gd name="T56" fmla="*/ 2147483646 w 383"/>
                    <a:gd name="T57" fmla="*/ 2147483646 h 263"/>
                    <a:gd name="T58" fmla="*/ 2147483646 w 383"/>
                    <a:gd name="T59" fmla="*/ 2147483646 h 263"/>
                    <a:gd name="T60" fmla="*/ 2147483646 w 383"/>
                    <a:gd name="T61" fmla="*/ 2147483646 h 263"/>
                    <a:gd name="T62" fmla="*/ 2147483646 w 383"/>
                    <a:gd name="T63" fmla="*/ 2147483646 h 263"/>
                    <a:gd name="T64" fmla="*/ 2147483646 w 383"/>
                    <a:gd name="T65" fmla="*/ 2147483646 h 263"/>
                    <a:gd name="T66" fmla="*/ 2147483646 w 383"/>
                    <a:gd name="T67" fmla="*/ 2147483646 h 263"/>
                    <a:gd name="T68" fmla="*/ 2147483646 w 383"/>
                    <a:gd name="T69" fmla="*/ 2147483646 h 263"/>
                    <a:gd name="T70" fmla="*/ 2147483646 w 383"/>
                    <a:gd name="T71" fmla="*/ 2147483646 h 263"/>
                    <a:gd name="T72" fmla="*/ 2147483646 w 383"/>
                    <a:gd name="T73" fmla="*/ 2147483646 h 263"/>
                    <a:gd name="T74" fmla="*/ 2147483646 w 383"/>
                    <a:gd name="T75" fmla="*/ 2147483646 h 263"/>
                    <a:gd name="T76" fmla="*/ 2147483646 w 383"/>
                    <a:gd name="T77" fmla="*/ 2147483646 h 263"/>
                    <a:gd name="T78" fmla="*/ 2147483646 w 383"/>
                    <a:gd name="T79" fmla="*/ 2147483646 h 263"/>
                    <a:gd name="T80" fmla="*/ 2147483646 w 383"/>
                    <a:gd name="T81" fmla="*/ 2147483646 h 263"/>
                    <a:gd name="T82" fmla="*/ 2147483646 w 383"/>
                    <a:gd name="T83" fmla="*/ 2147483646 h 263"/>
                    <a:gd name="T84" fmla="*/ 2147483646 w 383"/>
                    <a:gd name="T85" fmla="*/ 2147483646 h 263"/>
                    <a:gd name="T86" fmla="*/ 2147483646 w 383"/>
                    <a:gd name="T87" fmla="*/ 2147483646 h 263"/>
                    <a:gd name="T88" fmla="*/ 2147483646 w 383"/>
                    <a:gd name="T89" fmla="*/ 2147483646 h 263"/>
                    <a:gd name="T90" fmla="*/ 2147483646 w 383"/>
                    <a:gd name="T91" fmla="*/ 2147483646 h 263"/>
                    <a:gd name="T92" fmla="*/ 2147483646 w 383"/>
                    <a:gd name="T93" fmla="*/ 2147483646 h 263"/>
                    <a:gd name="T94" fmla="*/ 2147483646 w 383"/>
                    <a:gd name="T95" fmla="*/ 2147483646 h 263"/>
                    <a:gd name="T96" fmla="*/ 2147483646 w 383"/>
                    <a:gd name="T97" fmla="*/ 2147483646 h 263"/>
                    <a:gd name="T98" fmla="*/ 2147483646 w 383"/>
                    <a:gd name="T99" fmla="*/ 2147483646 h 263"/>
                    <a:gd name="T100" fmla="*/ 2147483646 w 383"/>
                    <a:gd name="T101" fmla="*/ 2147483646 h 263"/>
                    <a:gd name="T102" fmla="*/ 2147483646 w 383"/>
                    <a:gd name="T103" fmla="*/ 2147483646 h 263"/>
                    <a:gd name="T104" fmla="*/ 2147483646 w 383"/>
                    <a:gd name="T105" fmla="*/ 2147483646 h 263"/>
                    <a:gd name="T106" fmla="*/ 2147483646 w 383"/>
                    <a:gd name="T107" fmla="*/ 2147483646 h 263"/>
                    <a:gd name="T108" fmla="*/ 2147483646 w 383"/>
                    <a:gd name="T109" fmla="*/ 2147483646 h 263"/>
                    <a:gd name="T110" fmla="*/ 2147483646 w 383"/>
                    <a:gd name="T111" fmla="*/ 2147483646 h 263"/>
                    <a:gd name="T112" fmla="*/ 2147483646 w 383"/>
                    <a:gd name="T113" fmla="*/ 2147483646 h 263"/>
                    <a:gd name="T114" fmla="*/ 2147483646 w 383"/>
                    <a:gd name="T115" fmla="*/ 2147483646 h 263"/>
                    <a:gd name="T116" fmla="*/ 2147483646 w 383"/>
                    <a:gd name="T117" fmla="*/ 2147483646 h 263"/>
                    <a:gd name="T118" fmla="*/ 2147483646 w 383"/>
                    <a:gd name="T119" fmla="*/ 2147483646 h 263"/>
                    <a:gd name="T120" fmla="*/ 2147483646 w 383"/>
                    <a:gd name="T121" fmla="*/ 2147483646 h 263"/>
                    <a:gd name="T122" fmla="*/ 2147483646 w 383"/>
                    <a:gd name="T123" fmla="*/ 2147483646 h 263"/>
                    <a:gd name="T124" fmla="*/ 2147483646 w 383"/>
                    <a:gd name="T125" fmla="*/ 2147483646 h 263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383"/>
                    <a:gd name="T190" fmla="*/ 0 h 263"/>
                    <a:gd name="T191" fmla="*/ 383 w 383"/>
                    <a:gd name="T192" fmla="*/ 263 h 263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383" h="263">
                      <a:moveTo>
                        <a:pt x="274" y="263"/>
                      </a:moveTo>
                      <a:lnTo>
                        <a:pt x="273" y="263"/>
                      </a:lnTo>
                      <a:lnTo>
                        <a:pt x="272" y="263"/>
                      </a:lnTo>
                      <a:lnTo>
                        <a:pt x="271" y="263"/>
                      </a:lnTo>
                      <a:lnTo>
                        <a:pt x="272" y="262"/>
                      </a:lnTo>
                      <a:lnTo>
                        <a:pt x="273" y="262"/>
                      </a:lnTo>
                      <a:lnTo>
                        <a:pt x="272" y="262"/>
                      </a:lnTo>
                      <a:lnTo>
                        <a:pt x="272" y="261"/>
                      </a:lnTo>
                      <a:lnTo>
                        <a:pt x="272" y="260"/>
                      </a:lnTo>
                      <a:lnTo>
                        <a:pt x="271" y="261"/>
                      </a:lnTo>
                      <a:lnTo>
                        <a:pt x="270" y="261"/>
                      </a:lnTo>
                      <a:lnTo>
                        <a:pt x="270" y="260"/>
                      </a:lnTo>
                      <a:lnTo>
                        <a:pt x="269" y="260"/>
                      </a:lnTo>
                      <a:lnTo>
                        <a:pt x="269" y="259"/>
                      </a:lnTo>
                      <a:lnTo>
                        <a:pt x="269" y="260"/>
                      </a:lnTo>
                      <a:lnTo>
                        <a:pt x="268" y="260"/>
                      </a:lnTo>
                      <a:lnTo>
                        <a:pt x="267" y="259"/>
                      </a:lnTo>
                      <a:lnTo>
                        <a:pt x="266" y="259"/>
                      </a:lnTo>
                      <a:lnTo>
                        <a:pt x="266" y="258"/>
                      </a:lnTo>
                      <a:lnTo>
                        <a:pt x="266" y="259"/>
                      </a:lnTo>
                      <a:lnTo>
                        <a:pt x="265" y="258"/>
                      </a:lnTo>
                      <a:lnTo>
                        <a:pt x="265" y="259"/>
                      </a:lnTo>
                      <a:lnTo>
                        <a:pt x="265" y="258"/>
                      </a:lnTo>
                      <a:lnTo>
                        <a:pt x="266" y="257"/>
                      </a:lnTo>
                      <a:lnTo>
                        <a:pt x="265" y="257"/>
                      </a:lnTo>
                      <a:lnTo>
                        <a:pt x="265" y="256"/>
                      </a:lnTo>
                      <a:lnTo>
                        <a:pt x="264" y="256"/>
                      </a:lnTo>
                      <a:lnTo>
                        <a:pt x="265" y="255"/>
                      </a:lnTo>
                      <a:lnTo>
                        <a:pt x="264" y="255"/>
                      </a:lnTo>
                      <a:lnTo>
                        <a:pt x="265" y="255"/>
                      </a:lnTo>
                      <a:lnTo>
                        <a:pt x="264" y="255"/>
                      </a:lnTo>
                      <a:lnTo>
                        <a:pt x="264" y="254"/>
                      </a:lnTo>
                      <a:lnTo>
                        <a:pt x="263" y="254"/>
                      </a:lnTo>
                      <a:lnTo>
                        <a:pt x="262" y="254"/>
                      </a:lnTo>
                      <a:lnTo>
                        <a:pt x="262" y="253"/>
                      </a:lnTo>
                      <a:lnTo>
                        <a:pt x="261" y="253"/>
                      </a:lnTo>
                      <a:lnTo>
                        <a:pt x="260" y="253"/>
                      </a:lnTo>
                      <a:lnTo>
                        <a:pt x="259" y="253"/>
                      </a:lnTo>
                      <a:lnTo>
                        <a:pt x="259" y="252"/>
                      </a:lnTo>
                      <a:lnTo>
                        <a:pt x="258" y="252"/>
                      </a:lnTo>
                      <a:lnTo>
                        <a:pt x="257" y="252"/>
                      </a:lnTo>
                      <a:lnTo>
                        <a:pt x="257" y="253"/>
                      </a:lnTo>
                      <a:lnTo>
                        <a:pt x="256" y="253"/>
                      </a:lnTo>
                      <a:lnTo>
                        <a:pt x="255" y="254"/>
                      </a:lnTo>
                      <a:lnTo>
                        <a:pt x="254" y="254"/>
                      </a:lnTo>
                      <a:lnTo>
                        <a:pt x="253" y="254"/>
                      </a:lnTo>
                      <a:lnTo>
                        <a:pt x="252" y="254"/>
                      </a:lnTo>
                      <a:lnTo>
                        <a:pt x="252" y="255"/>
                      </a:lnTo>
                      <a:lnTo>
                        <a:pt x="251" y="255"/>
                      </a:lnTo>
                      <a:lnTo>
                        <a:pt x="250" y="255"/>
                      </a:lnTo>
                      <a:lnTo>
                        <a:pt x="249" y="255"/>
                      </a:lnTo>
                      <a:lnTo>
                        <a:pt x="249" y="256"/>
                      </a:lnTo>
                      <a:lnTo>
                        <a:pt x="248" y="255"/>
                      </a:lnTo>
                      <a:lnTo>
                        <a:pt x="248" y="256"/>
                      </a:lnTo>
                      <a:lnTo>
                        <a:pt x="247" y="255"/>
                      </a:lnTo>
                      <a:lnTo>
                        <a:pt x="247" y="256"/>
                      </a:lnTo>
                      <a:lnTo>
                        <a:pt x="247" y="257"/>
                      </a:lnTo>
                      <a:lnTo>
                        <a:pt x="248" y="258"/>
                      </a:lnTo>
                      <a:lnTo>
                        <a:pt x="248" y="259"/>
                      </a:lnTo>
                      <a:lnTo>
                        <a:pt x="249" y="259"/>
                      </a:lnTo>
                      <a:lnTo>
                        <a:pt x="249" y="260"/>
                      </a:lnTo>
                      <a:lnTo>
                        <a:pt x="250" y="260"/>
                      </a:lnTo>
                      <a:lnTo>
                        <a:pt x="250" y="261"/>
                      </a:lnTo>
                      <a:lnTo>
                        <a:pt x="251" y="261"/>
                      </a:lnTo>
                      <a:lnTo>
                        <a:pt x="251" y="262"/>
                      </a:lnTo>
                      <a:lnTo>
                        <a:pt x="252" y="263"/>
                      </a:lnTo>
                      <a:lnTo>
                        <a:pt x="251" y="263"/>
                      </a:lnTo>
                      <a:lnTo>
                        <a:pt x="251" y="262"/>
                      </a:lnTo>
                      <a:lnTo>
                        <a:pt x="250" y="262"/>
                      </a:lnTo>
                      <a:lnTo>
                        <a:pt x="250" y="261"/>
                      </a:lnTo>
                      <a:lnTo>
                        <a:pt x="249" y="261"/>
                      </a:lnTo>
                      <a:lnTo>
                        <a:pt x="250" y="261"/>
                      </a:lnTo>
                      <a:lnTo>
                        <a:pt x="249" y="261"/>
                      </a:lnTo>
                      <a:lnTo>
                        <a:pt x="248" y="261"/>
                      </a:lnTo>
                      <a:lnTo>
                        <a:pt x="249" y="260"/>
                      </a:lnTo>
                      <a:lnTo>
                        <a:pt x="248" y="260"/>
                      </a:lnTo>
                      <a:lnTo>
                        <a:pt x="247" y="260"/>
                      </a:lnTo>
                      <a:lnTo>
                        <a:pt x="247" y="259"/>
                      </a:lnTo>
                      <a:lnTo>
                        <a:pt x="246" y="259"/>
                      </a:lnTo>
                      <a:lnTo>
                        <a:pt x="247" y="258"/>
                      </a:lnTo>
                      <a:lnTo>
                        <a:pt x="246" y="258"/>
                      </a:lnTo>
                      <a:lnTo>
                        <a:pt x="246" y="257"/>
                      </a:lnTo>
                      <a:lnTo>
                        <a:pt x="246" y="258"/>
                      </a:lnTo>
                      <a:lnTo>
                        <a:pt x="246" y="259"/>
                      </a:lnTo>
                      <a:lnTo>
                        <a:pt x="245" y="259"/>
                      </a:lnTo>
                      <a:lnTo>
                        <a:pt x="245" y="258"/>
                      </a:lnTo>
                      <a:lnTo>
                        <a:pt x="244" y="258"/>
                      </a:lnTo>
                      <a:lnTo>
                        <a:pt x="245" y="258"/>
                      </a:lnTo>
                      <a:lnTo>
                        <a:pt x="244" y="258"/>
                      </a:lnTo>
                      <a:lnTo>
                        <a:pt x="244" y="257"/>
                      </a:lnTo>
                      <a:lnTo>
                        <a:pt x="245" y="257"/>
                      </a:lnTo>
                      <a:lnTo>
                        <a:pt x="245" y="256"/>
                      </a:lnTo>
                      <a:lnTo>
                        <a:pt x="244" y="256"/>
                      </a:lnTo>
                      <a:lnTo>
                        <a:pt x="245" y="256"/>
                      </a:lnTo>
                      <a:lnTo>
                        <a:pt x="245" y="255"/>
                      </a:lnTo>
                      <a:lnTo>
                        <a:pt x="244" y="256"/>
                      </a:lnTo>
                      <a:lnTo>
                        <a:pt x="244" y="255"/>
                      </a:lnTo>
                      <a:lnTo>
                        <a:pt x="243" y="255"/>
                      </a:lnTo>
                      <a:lnTo>
                        <a:pt x="244" y="255"/>
                      </a:lnTo>
                      <a:lnTo>
                        <a:pt x="245" y="254"/>
                      </a:lnTo>
                      <a:lnTo>
                        <a:pt x="245" y="253"/>
                      </a:lnTo>
                      <a:lnTo>
                        <a:pt x="245" y="252"/>
                      </a:lnTo>
                      <a:lnTo>
                        <a:pt x="246" y="252"/>
                      </a:lnTo>
                      <a:lnTo>
                        <a:pt x="245" y="252"/>
                      </a:lnTo>
                      <a:lnTo>
                        <a:pt x="245" y="251"/>
                      </a:lnTo>
                      <a:lnTo>
                        <a:pt x="244" y="251"/>
                      </a:lnTo>
                      <a:lnTo>
                        <a:pt x="245" y="251"/>
                      </a:lnTo>
                      <a:lnTo>
                        <a:pt x="246" y="251"/>
                      </a:lnTo>
                      <a:lnTo>
                        <a:pt x="246" y="250"/>
                      </a:lnTo>
                      <a:lnTo>
                        <a:pt x="246" y="251"/>
                      </a:lnTo>
                      <a:lnTo>
                        <a:pt x="247" y="251"/>
                      </a:lnTo>
                      <a:lnTo>
                        <a:pt x="247" y="252"/>
                      </a:lnTo>
                      <a:lnTo>
                        <a:pt x="248" y="252"/>
                      </a:lnTo>
                      <a:lnTo>
                        <a:pt x="249" y="252"/>
                      </a:lnTo>
                      <a:lnTo>
                        <a:pt x="248" y="253"/>
                      </a:lnTo>
                      <a:lnTo>
                        <a:pt x="247" y="253"/>
                      </a:lnTo>
                      <a:lnTo>
                        <a:pt x="247" y="254"/>
                      </a:lnTo>
                      <a:lnTo>
                        <a:pt x="248" y="254"/>
                      </a:lnTo>
                      <a:lnTo>
                        <a:pt x="248" y="253"/>
                      </a:lnTo>
                      <a:lnTo>
                        <a:pt x="249" y="253"/>
                      </a:lnTo>
                      <a:lnTo>
                        <a:pt x="248" y="254"/>
                      </a:lnTo>
                      <a:lnTo>
                        <a:pt x="249" y="254"/>
                      </a:lnTo>
                      <a:lnTo>
                        <a:pt x="249" y="253"/>
                      </a:lnTo>
                      <a:lnTo>
                        <a:pt x="249" y="252"/>
                      </a:lnTo>
                      <a:lnTo>
                        <a:pt x="249" y="251"/>
                      </a:lnTo>
                      <a:lnTo>
                        <a:pt x="249" y="250"/>
                      </a:lnTo>
                      <a:lnTo>
                        <a:pt x="248" y="250"/>
                      </a:lnTo>
                      <a:lnTo>
                        <a:pt x="249" y="250"/>
                      </a:lnTo>
                      <a:lnTo>
                        <a:pt x="249" y="249"/>
                      </a:lnTo>
                      <a:lnTo>
                        <a:pt x="249" y="248"/>
                      </a:lnTo>
                      <a:lnTo>
                        <a:pt x="250" y="248"/>
                      </a:lnTo>
                      <a:lnTo>
                        <a:pt x="249" y="248"/>
                      </a:lnTo>
                      <a:lnTo>
                        <a:pt x="249" y="249"/>
                      </a:lnTo>
                      <a:lnTo>
                        <a:pt x="249" y="250"/>
                      </a:lnTo>
                      <a:lnTo>
                        <a:pt x="250" y="250"/>
                      </a:lnTo>
                      <a:lnTo>
                        <a:pt x="249" y="250"/>
                      </a:lnTo>
                      <a:lnTo>
                        <a:pt x="250" y="250"/>
                      </a:lnTo>
                      <a:lnTo>
                        <a:pt x="251" y="250"/>
                      </a:lnTo>
                      <a:lnTo>
                        <a:pt x="252" y="250"/>
                      </a:lnTo>
                      <a:lnTo>
                        <a:pt x="253" y="250"/>
                      </a:lnTo>
                      <a:lnTo>
                        <a:pt x="254" y="250"/>
                      </a:lnTo>
                      <a:lnTo>
                        <a:pt x="253" y="249"/>
                      </a:lnTo>
                      <a:lnTo>
                        <a:pt x="254" y="249"/>
                      </a:lnTo>
                      <a:lnTo>
                        <a:pt x="253" y="249"/>
                      </a:lnTo>
                      <a:lnTo>
                        <a:pt x="254" y="249"/>
                      </a:lnTo>
                      <a:lnTo>
                        <a:pt x="254" y="248"/>
                      </a:lnTo>
                      <a:lnTo>
                        <a:pt x="255" y="248"/>
                      </a:lnTo>
                      <a:lnTo>
                        <a:pt x="255" y="247"/>
                      </a:lnTo>
                      <a:lnTo>
                        <a:pt x="255" y="246"/>
                      </a:lnTo>
                      <a:lnTo>
                        <a:pt x="254" y="246"/>
                      </a:lnTo>
                      <a:lnTo>
                        <a:pt x="255" y="246"/>
                      </a:lnTo>
                      <a:lnTo>
                        <a:pt x="256" y="246"/>
                      </a:lnTo>
                      <a:lnTo>
                        <a:pt x="256" y="247"/>
                      </a:lnTo>
                      <a:lnTo>
                        <a:pt x="256" y="246"/>
                      </a:lnTo>
                      <a:lnTo>
                        <a:pt x="256" y="247"/>
                      </a:lnTo>
                      <a:lnTo>
                        <a:pt x="256" y="246"/>
                      </a:lnTo>
                      <a:lnTo>
                        <a:pt x="256" y="245"/>
                      </a:lnTo>
                      <a:lnTo>
                        <a:pt x="257" y="245"/>
                      </a:lnTo>
                      <a:lnTo>
                        <a:pt x="258" y="245"/>
                      </a:lnTo>
                      <a:lnTo>
                        <a:pt x="258" y="246"/>
                      </a:lnTo>
                      <a:lnTo>
                        <a:pt x="258" y="245"/>
                      </a:lnTo>
                      <a:lnTo>
                        <a:pt x="258" y="244"/>
                      </a:lnTo>
                      <a:lnTo>
                        <a:pt x="258" y="243"/>
                      </a:lnTo>
                      <a:lnTo>
                        <a:pt x="259" y="243"/>
                      </a:lnTo>
                      <a:lnTo>
                        <a:pt x="259" y="242"/>
                      </a:lnTo>
                      <a:lnTo>
                        <a:pt x="259" y="241"/>
                      </a:lnTo>
                      <a:lnTo>
                        <a:pt x="260" y="241"/>
                      </a:lnTo>
                      <a:lnTo>
                        <a:pt x="259" y="241"/>
                      </a:lnTo>
                      <a:lnTo>
                        <a:pt x="259" y="242"/>
                      </a:lnTo>
                      <a:lnTo>
                        <a:pt x="258" y="242"/>
                      </a:lnTo>
                      <a:lnTo>
                        <a:pt x="258" y="241"/>
                      </a:lnTo>
                      <a:lnTo>
                        <a:pt x="257" y="242"/>
                      </a:lnTo>
                      <a:lnTo>
                        <a:pt x="256" y="242"/>
                      </a:lnTo>
                      <a:lnTo>
                        <a:pt x="255" y="242"/>
                      </a:lnTo>
                      <a:lnTo>
                        <a:pt x="256" y="242"/>
                      </a:lnTo>
                      <a:lnTo>
                        <a:pt x="256" y="241"/>
                      </a:lnTo>
                      <a:lnTo>
                        <a:pt x="257" y="241"/>
                      </a:lnTo>
                      <a:lnTo>
                        <a:pt x="258" y="241"/>
                      </a:lnTo>
                      <a:lnTo>
                        <a:pt x="258" y="240"/>
                      </a:lnTo>
                      <a:lnTo>
                        <a:pt x="259" y="240"/>
                      </a:lnTo>
                      <a:lnTo>
                        <a:pt x="259" y="239"/>
                      </a:lnTo>
                      <a:lnTo>
                        <a:pt x="260" y="239"/>
                      </a:lnTo>
                      <a:lnTo>
                        <a:pt x="260" y="238"/>
                      </a:lnTo>
                      <a:lnTo>
                        <a:pt x="259" y="238"/>
                      </a:lnTo>
                      <a:lnTo>
                        <a:pt x="258" y="238"/>
                      </a:lnTo>
                      <a:lnTo>
                        <a:pt x="259" y="238"/>
                      </a:lnTo>
                      <a:lnTo>
                        <a:pt x="259" y="237"/>
                      </a:lnTo>
                      <a:lnTo>
                        <a:pt x="259" y="236"/>
                      </a:lnTo>
                      <a:lnTo>
                        <a:pt x="260" y="236"/>
                      </a:lnTo>
                      <a:lnTo>
                        <a:pt x="260" y="235"/>
                      </a:lnTo>
                      <a:lnTo>
                        <a:pt x="261" y="235"/>
                      </a:lnTo>
                      <a:lnTo>
                        <a:pt x="262" y="235"/>
                      </a:lnTo>
                      <a:lnTo>
                        <a:pt x="261" y="235"/>
                      </a:lnTo>
                      <a:lnTo>
                        <a:pt x="261" y="234"/>
                      </a:lnTo>
                      <a:lnTo>
                        <a:pt x="261" y="233"/>
                      </a:lnTo>
                      <a:lnTo>
                        <a:pt x="261" y="234"/>
                      </a:lnTo>
                      <a:lnTo>
                        <a:pt x="261" y="233"/>
                      </a:lnTo>
                      <a:lnTo>
                        <a:pt x="260" y="233"/>
                      </a:lnTo>
                      <a:lnTo>
                        <a:pt x="259" y="233"/>
                      </a:lnTo>
                      <a:lnTo>
                        <a:pt x="260" y="233"/>
                      </a:lnTo>
                      <a:lnTo>
                        <a:pt x="259" y="232"/>
                      </a:lnTo>
                      <a:lnTo>
                        <a:pt x="260" y="231"/>
                      </a:lnTo>
                      <a:lnTo>
                        <a:pt x="260" y="230"/>
                      </a:lnTo>
                      <a:lnTo>
                        <a:pt x="260" y="231"/>
                      </a:lnTo>
                      <a:lnTo>
                        <a:pt x="259" y="230"/>
                      </a:lnTo>
                      <a:lnTo>
                        <a:pt x="259" y="229"/>
                      </a:lnTo>
                      <a:lnTo>
                        <a:pt x="260" y="229"/>
                      </a:lnTo>
                      <a:lnTo>
                        <a:pt x="260" y="228"/>
                      </a:lnTo>
                      <a:lnTo>
                        <a:pt x="261" y="228"/>
                      </a:lnTo>
                      <a:lnTo>
                        <a:pt x="261" y="227"/>
                      </a:lnTo>
                      <a:lnTo>
                        <a:pt x="262" y="227"/>
                      </a:lnTo>
                      <a:lnTo>
                        <a:pt x="262" y="226"/>
                      </a:lnTo>
                      <a:lnTo>
                        <a:pt x="261" y="226"/>
                      </a:lnTo>
                      <a:lnTo>
                        <a:pt x="261" y="227"/>
                      </a:lnTo>
                      <a:lnTo>
                        <a:pt x="260" y="227"/>
                      </a:lnTo>
                      <a:lnTo>
                        <a:pt x="261" y="227"/>
                      </a:lnTo>
                      <a:lnTo>
                        <a:pt x="260" y="227"/>
                      </a:lnTo>
                      <a:lnTo>
                        <a:pt x="260" y="226"/>
                      </a:lnTo>
                      <a:lnTo>
                        <a:pt x="259" y="226"/>
                      </a:lnTo>
                      <a:lnTo>
                        <a:pt x="259" y="227"/>
                      </a:lnTo>
                      <a:lnTo>
                        <a:pt x="259" y="226"/>
                      </a:lnTo>
                      <a:lnTo>
                        <a:pt x="260" y="225"/>
                      </a:lnTo>
                      <a:lnTo>
                        <a:pt x="261" y="225"/>
                      </a:lnTo>
                      <a:lnTo>
                        <a:pt x="260" y="225"/>
                      </a:lnTo>
                      <a:lnTo>
                        <a:pt x="260" y="224"/>
                      </a:lnTo>
                      <a:lnTo>
                        <a:pt x="260" y="223"/>
                      </a:lnTo>
                      <a:lnTo>
                        <a:pt x="260" y="222"/>
                      </a:lnTo>
                      <a:lnTo>
                        <a:pt x="260" y="221"/>
                      </a:lnTo>
                      <a:lnTo>
                        <a:pt x="260" y="220"/>
                      </a:lnTo>
                      <a:lnTo>
                        <a:pt x="261" y="221"/>
                      </a:lnTo>
                      <a:lnTo>
                        <a:pt x="260" y="220"/>
                      </a:lnTo>
                      <a:lnTo>
                        <a:pt x="261" y="220"/>
                      </a:lnTo>
                      <a:lnTo>
                        <a:pt x="261" y="219"/>
                      </a:lnTo>
                      <a:lnTo>
                        <a:pt x="260" y="219"/>
                      </a:lnTo>
                      <a:lnTo>
                        <a:pt x="261" y="219"/>
                      </a:lnTo>
                      <a:lnTo>
                        <a:pt x="260" y="219"/>
                      </a:lnTo>
                      <a:lnTo>
                        <a:pt x="261" y="218"/>
                      </a:lnTo>
                      <a:lnTo>
                        <a:pt x="261" y="217"/>
                      </a:lnTo>
                      <a:lnTo>
                        <a:pt x="262" y="217"/>
                      </a:lnTo>
                      <a:lnTo>
                        <a:pt x="263" y="217"/>
                      </a:lnTo>
                      <a:lnTo>
                        <a:pt x="263" y="216"/>
                      </a:lnTo>
                      <a:lnTo>
                        <a:pt x="263" y="215"/>
                      </a:lnTo>
                      <a:lnTo>
                        <a:pt x="262" y="215"/>
                      </a:lnTo>
                      <a:lnTo>
                        <a:pt x="263" y="215"/>
                      </a:lnTo>
                      <a:lnTo>
                        <a:pt x="264" y="214"/>
                      </a:lnTo>
                      <a:lnTo>
                        <a:pt x="264" y="215"/>
                      </a:lnTo>
                      <a:lnTo>
                        <a:pt x="265" y="215"/>
                      </a:lnTo>
                      <a:lnTo>
                        <a:pt x="266" y="215"/>
                      </a:lnTo>
                      <a:lnTo>
                        <a:pt x="266" y="216"/>
                      </a:lnTo>
                      <a:lnTo>
                        <a:pt x="265" y="216"/>
                      </a:lnTo>
                      <a:lnTo>
                        <a:pt x="266" y="216"/>
                      </a:lnTo>
                      <a:lnTo>
                        <a:pt x="265" y="217"/>
                      </a:lnTo>
                      <a:lnTo>
                        <a:pt x="266" y="217"/>
                      </a:lnTo>
                      <a:lnTo>
                        <a:pt x="266" y="216"/>
                      </a:lnTo>
                      <a:lnTo>
                        <a:pt x="266" y="215"/>
                      </a:lnTo>
                      <a:lnTo>
                        <a:pt x="267" y="215"/>
                      </a:lnTo>
                      <a:lnTo>
                        <a:pt x="267" y="214"/>
                      </a:lnTo>
                      <a:lnTo>
                        <a:pt x="267" y="213"/>
                      </a:lnTo>
                      <a:lnTo>
                        <a:pt x="267" y="214"/>
                      </a:lnTo>
                      <a:lnTo>
                        <a:pt x="268" y="214"/>
                      </a:lnTo>
                      <a:lnTo>
                        <a:pt x="269" y="214"/>
                      </a:lnTo>
                      <a:lnTo>
                        <a:pt x="269" y="215"/>
                      </a:lnTo>
                      <a:lnTo>
                        <a:pt x="269" y="214"/>
                      </a:lnTo>
                      <a:lnTo>
                        <a:pt x="269" y="213"/>
                      </a:lnTo>
                      <a:lnTo>
                        <a:pt x="269" y="214"/>
                      </a:lnTo>
                      <a:lnTo>
                        <a:pt x="269" y="213"/>
                      </a:lnTo>
                      <a:lnTo>
                        <a:pt x="270" y="213"/>
                      </a:lnTo>
                      <a:lnTo>
                        <a:pt x="271" y="213"/>
                      </a:lnTo>
                      <a:lnTo>
                        <a:pt x="270" y="213"/>
                      </a:lnTo>
                      <a:lnTo>
                        <a:pt x="269" y="213"/>
                      </a:lnTo>
                      <a:lnTo>
                        <a:pt x="269" y="212"/>
                      </a:lnTo>
                      <a:lnTo>
                        <a:pt x="269" y="213"/>
                      </a:lnTo>
                      <a:lnTo>
                        <a:pt x="269" y="212"/>
                      </a:lnTo>
                      <a:lnTo>
                        <a:pt x="269" y="211"/>
                      </a:lnTo>
                      <a:lnTo>
                        <a:pt x="270" y="211"/>
                      </a:lnTo>
                      <a:lnTo>
                        <a:pt x="270" y="210"/>
                      </a:lnTo>
                      <a:lnTo>
                        <a:pt x="271" y="210"/>
                      </a:lnTo>
                      <a:lnTo>
                        <a:pt x="271" y="209"/>
                      </a:lnTo>
                      <a:lnTo>
                        <a:pt x="272" y="208"/>
                      </a:lnTo>
                      <a:lnTo>
                        <a:pt x="273" y="207"/>
                      </a:lnTo>
                      <a:lnTo>
                        <a:pt x="274" y="207"/>
                      </a:lnTo>
                      <a:lnTo>
                        <a:pt x="273" y="208"/>
                      </a:lnTo>
                      <a:lnTo>
                        <a:pt x="274" y="208"/>
                      </a:lnTo>
                      <a:lnTo>
                        <a:pt x="273" y="208"/>
                      </a:lnTo>
                      <a:lnTo>
                        <a:pt x="274" y="208"/>
                      </a:lnTo>
                      <a:lnTo>
                        <a:pt x="275" y="208"/>
                      </a:lnTo>
                      <a:lnTo>
                        <a:pt x="274" y="208"/>
                      </a:lnTo>
                      <a:lnTo>
                        <a:pt x="275" y="208"/>
                      </a:lnTo>
                      <a:lnTo>
                        <a:pt x="275" y="207"/>
                      </a:lnTo>
                      <a:lnTo>
                        <a:pt x="275" y="208"/>
                      </a:lnTo>
                      <a:lnTo>
                        <a:pt x="276" y="208"/>
                      </a:lnTo>
                      <a:lnTo>
                        <a:pt x="277" y="208"/>
                      </a:lnTo>
                      <a:lnTo>
                        <a:pt x="278" y="208"/>
                      </a:lnTo>
                      <a:lnTo>
                        <a:pt x="279" y="208"/>
                      </a:lnTo>
                      <a:lnTo>
                        <a:pt x="279" y="209"/>
                      </a:lnTo>
                      <a:lnTo>
                        <a:pt x="280" y="208"/>
                      </a:lnTo>
                      <a:lnTo>
                        <a:pt x="279" y="208"/>
                      </a:lnTo>
                      <a:lnTo>
                        <a:pt x="279" y="207"/>
                      </a:lnTo>
                      <a:lnTo>
                        <a:pt x="279" y="206"/>
                      </a:lnTo>
                      <a:lnTo>
                        <a:pt x="279" y="205"/>
                      </a:lnTo>
                      <a:lnTo>
                        <a:pt x="279" y="204"/>
                      </a:lnTo>
                      <a:lnTo>
                        <a:pt x="278" y="205"/>
                      </a:lnTo>
                      <a:lnTo>
                        <a:pt x="278" y="204"/>
                      </a:lnTo>
                      <a:lnTo>
                        <a:pt x="278" y="203"/>
                      </a:lnTo>
                      <a:lnTo>
                        <a:pt x="277" y="202"/>
                      </a:lnTo>
                      <a:lnTo>
                        <a:pt x="276" y="202"/>
                      </a:lnTo>
                      <a:lnTo>
                        <a:pt x="276" y="201"/>
                      </a:lnTo>
                      <a:lnTo>
                        <a:pt x="277" y="200"/>
                      </a:lnTo>
                      <a:lnTo>
                        <a:pt x="278" y="200"/>
                      </a:lnTo>
                      <a:lnTo>
                        <a:pt x="277" y="200"/>
                      </a:lnTo>
                      <a:lnTo>
                        <a:pt x="277" y="199"/>
                      </a:lnTo>
                      <a:lnTo>
                        <a:pt x="277" y="198"/>
                      </a:lnTo>
                      <a:lnTo>
                        <a:pt x="276" y="198"/>
                      </a:lnTo>
                      <a:lnTo>
                        <a:pt x="276" y="199"/>
                      </a:lnTo>
                      <a:lnTo>
                        <a:pt x="275" y="198"/>
                      </a:lnTo>
                      <a:lnTo>
                        <a:pt x="275" y="197"/>
                      </a:lnTo>
                      <a:lnTo>
                        <a:pt x="276" y="197"/>
                      </a:lnTo>
                      <a:lnTo>
                        <a:pt x="276" y="196"/>
                      </a:lnTo>
                      <a:lnTo>
                        <a:pt x="276" y="195"/>
                      </a:lnTo>
                      <a:lnTo>
                        <a:pt x="275" y="195"/>
                      </a:lnTo>
                      <a:lnTo>
                        <a:pt x="275" y="196"/>
                      </a:lnTo>
                      <a:lnTo>
                        <a:pt x="274" y="196"/>
                      </a:lnTo>
                      <a:lnTo>
                        <a:pt x="275" y="196"/>
                      </a:lnTo>
                      <a:lnTo>
                        <a:pt x="274" y="197"/>
                      </a:lnTo>
                      <a:lnTo>
                        <a:pt x="274" y="198"/>
                      </a:lnTo>
                      <a:lnTo>
                        <a:pt x="274" y="197"/>
                      </a:lnTo>
                      <a:lnTo>
                        <a:pt x="273" y="197"/>
                      </a:lnTo>
                      <a:lnTo>
                        <a:pt x="273" y="196"/>
                      </a:lnTo>
                      <a:lnTo>
                        <a:pt x="273" y="195"/>
                      </a:lnTo>
                      <a:lnTo>
                        <a:pt x="272" y="196"/>
                      </a:lnTo>
                      <a:lnTo>
                        <a:pt x="272" y="197"/>
                      </a:lnTo>
                      <a:lnTo>
                        <a:pt x="271" y="196"/>
                      </a:lnTo>
                      <a:lnTo>
                        <a:pt x="271" y="197"/>
                      </a:lnTo>
                      <a:lnTo>
                        <a:pt x="271" y="198"/>
                      </a:lnTo>
                      <a:lnTo>
                        <a:pt x="270" y="198"/>
                      </a:lnTo>
                      <a:lnTo>
                        <a:pt x="270" y="197"/>
                      </a:lnTo>
                      <a:lnTo>
                        <a:pt x="271" y="197"/>
                      </a:lnTo>
                      <a:lnTo>
                        <a:pt x="270" y="197"/>
                      </a:lnTo>
                      <a:lnTo>
                        <a:pt x="269" y="197"/>
                      </a:lnTo>
                      <a:lnTo>
                        <a:pt x="269" y="196"/>
                      </a:lnTo>
                      <a:lnTo>
                        <a:pt x="269" y="195"/>
                      </a:lnTo>
                      <a:lnTo>
                        <a:pt x="268" y="195"/>
                      </a:lnTo>
                      <a:lnTo>
                        <a:pt x="268" y="194"/>
                      </a:lnTo>
                      <a:lnTo>
                        <a:pt x="269" y="194"/>
                      </a:lnTo>
                      <a:lnTo>
                        <a:pt x="270" y="194"/>
                      </a:lnTo>
                      <a:lnTo>
                        <a:pt x="269" y="193"/>
                      </a:lnTo>
                      <a:lnTo>
                        <a:pt x="268" y="193"/>
                      </a:lnTo>
                      <a:lnTo>
                        <a:pt x="268" y="194"/>
                      </a:lnTo>
                      <a:lnTo>
                        <a:pt x="268" y="193"/>
                      </a:lnTo>
                      <a:lnTo>
                        <a:pt x="267" y="193"/>
                      </a:lnTo>
                      <a:lnTo>
                        <a:pt x="267" y="194"/>
                      </a:lnTo>
                      <a:lnTo>
                        <a:pt x="267" y="195"/>
                      </a:lnTo>
                      <a:lnTo>
                        <a:pt x="266" y="195"/>
                      </a:lnTo>
                      <a:lnTo>
                        <a:pt x="265" y="194"/>
                      </a:lnTo>
                      <a:lnTo>
                        <a:pt x="264" y="194"/>
                      </a:lnTo>
                      <a:lnTo>
                        <a:pt x="264" y="195"/>
                      </a:lnTo>
                      <a:lnTo>
                        <a:pt x="264" y="196"/>
                      </a:lnTo>
                      <a:lnTo>
                        <a:pt x="263" y="196"/>
                      </a:lnTo>
                      <a:lnTo>
                        <a:pt x="263" y="195"/>
                      </a:lnTo>
                      <a:lnTo>
                        <a:pt x="263" y="194"/>
                      </a:lnTo>
                      <a:lnTo>
                        <a:pt x="263" y="193"/>
                      </a:lnTo>
                      <a:lnTo>
                        <a:pt x="262" y="194"/>
                      </a:lnTo>
                      <a:lnTo>
                        <a:pt x="262" y="193"/>
                      </a:lnTo>
                      <a:lnTo>
                        <a:pt x="261" y="193"/>
                      </a:lnTo>
                      <a:lnTo>
                        <a:pt x="260" y="193"/>
                      </a:lnTo>
                      <a:lnTo>
                        <a:pt x="261" y="194"/>
                      </a:lnTo>
                      <a:lnTo>
                        <a:pt x="259" y="194"/>
                      </a:lnTo>
                      <a:lnTo>
                        <a:pt x="259" y="193"/>
                      </a:lnTo>
                      <a:lnTo>
                        <a:pt x="258" y="193"/>
                      </a:lnTo>
                      <a:lnTo>
                        <a:pt x="258" y="194"/>
                      </a:lnTo>
                      <a:lnTo>
                        <a:pt x="258" y="195"/>
                      </a:lnTo>
                      <a:lnTo>
                        <a:pt x="257" y="195"/>
                      </a:lnTo>
                      <a:lnTo>
                        <a:pt x="256" y="195"/>
                      </a:lnTo>
                      <a:lnTo>
                        <a:pt x="255" y="195"/>
                      </a:lnTo>
                      <a:lnTo>
                        <a:pt x="254" y="195"/>
                      </a:lnTo>
                      <a:lnTo>
                        <a:pt x="253" y="195"/>
                      </a:lnTo>
                      <a:lnTo>
                        <a:pt x="253" y="196"/>
                      </a:lnTo>
                      <a:lnTo>
                        <a:pt x="252" y="196"/>
                      </a:lnTo>
                      <a:lnTo>
                        <a:pt x="252" y="195"/>
                      </a:lnTo>
                      <a:lnTo>
                        <a:pt x="251" y="195"/>
                      </a:lnTo>
                      <a:lnTo>
                        <a:pt x="251" y="194"/>
                      </a:lnTo>
                      <a:lnTo>
                        <a:pt x="251" y="193"/>
                      </a:lnTo>
                      <a:lnTo>
                        <a:pt x="252" y="193"/>
                      </a:lnTo>
                      <a:lnTo>
                        <a:pt x="252" y="192"/>
                      </a:lnTo>
                      <a:lnTo>
                        <a:pt x="251" y="191"/>
                      </a:lnTo>
                      <a:lnTo>
                        <a:pt x="251" y="192"/>
                      </a:lnTo>
                      <a:lnTo>
                        <a:pt x="250" y="192"/>
                      </a:lnTo>
                      <a:lnTo>
                        <a:pt x="250" y="193"/>
                      </a:lnTo>
                      <a:lnTo>
                        <a:pt x="249" y="193"/>
                      </a:lnTo>
                      <a:lnTo>
                        <a:pt x="249" y="194"/>
                      </a:lnTo>
                      <a:lnTo>
                        <a:pt x="249" y="195"/>
                      </a:lnTo>
                      <a:lnTo>
                        <a:pt x="250" y="196"/>
                      </a:lnTo>
                      <a:lnTo>
                        <a:pt x="249" y="196"/>
                      </a:lnTo>
                      <a:lnTo>
                        <a:pt x="248" y="196"/>
                      </a:lnTo>
                      <a:lnTo>
                        <a:pt x="248" y="195"/>
                      </a:lnTo>
                      <a:lnTo>
                        <a:pt x="248" y="194"/>
                      </a:lnTo>
                      <a:lnTo>
                        <a:pt x="247" y="193"/>
                      </a:lnTo>
                      <a:lnTo>
                        <a:pt x="246" y="192"/>
                      </a:lnTo>
                      <a:lnTo>
                        <a:pt x="245" y="193"/>
                      </a:lnTo>
                      <a:lnTo>
                        <a:pt x="244" y="193"/>
                      </a:lnTo>
                      <a:lnTo>
                        <a:pt x="243" y="193"/>
                      </a:lnTo>
                      <a:lnTo>
                        <a:pt x="243" y="192"/>
                      </a:lnTo>
                      <a:lnTo>
                        <a:pt x="243" y="191"/>
                      </a:lnTo>
                      <a:lnTo>
                        <a:pt x="243" y="190"/>
                      </a:lnTo>
                      <a:lnTo>
                        <a:pt x="242" y="191"/>
                      </a:lnTo>
                      <a:lnTo>
                        <a:pt x="242" y="192"/>
                      </a:lnTo>
                      <a:lnTo>
                        <a:pt x="241" y="193"/>
                      </a:lnTo>
                      <a:lnTo>
                        <a:pt x="239" y="192"/>
                      </a:lnTo>
                      <a:lnTo>
                        <a:pt x="239" y="191"/>
                      </a:lnTo>
                      <a:lnTo>
                        <a:pt x="238" y="191"/>
                      </a:lnTo>
                      <a:lnTo>
                        <a:pt x="237" y="191"/>
                      </a:lnTo>
                      <a:lnTo>
                        <a:pt x="236" y="191"/>
                      </a:lnTo>
                      <a:lnTo>
                        <a:pt x="237" y="192"/>
                      </a:lnTo>
                      <a:lnTo>
                        <a:pt x="237" y="193"/>
                      </a:lnTo>
                      <a:lnTo>
                        <a:pt x="236" y="193"/>
                      </a:lnTo>
                      <a:lnTo>
                        <a:pt x="235" y="193"/>
                      </a:lnTo>
                      <a:lnTo>
                        <a:pt x="235" y="192"/>
                      </a:lnTo>
                      <a:lnTo>
                        <a:pt x="236" y="192"/>
                      </a:lnTo>
                      <a:lnTo>
                        <a:pt x="236" y="191"/>
                      </a:lnTo>
                      <a:lnTo>
                        <a:pt x="236" y="190"/>
                      </a:lnTo>
                      <a:lnTo>
                        <a:pt x="235" y="190"/>
                      </a:lnTo>
                      <a:lnTo>
                        <a:pt x="235" y="189"/>
                      </a:lnTo>
                      <a:lnTo>
                        <a:pt x="235" y="190"/>
                      </a:lnTo>
                      <a:lnTo>
                        <a:pt x="234" y="190"/>
                      </a:lnTo>
                      <a:lnTo>
                        <a:pt x="234" y="191"/>
                      </a:lnTo>
                      <a:lnTo>
                        <a:pt x="233" y="191"/>
                      </a:lnTo>
                      <a:lnTo>
                        <a:pt x="233" y="190"/>
                      </a:lnTo>
                      <a:lnTo>
                        <a:pt x="232" y="190"/>
                      </a:lnTo>
                      <a:lnTo>
                        <a:pt x="231" y="190"/>
                      </a:lnTo>
                      <a:lnTo>
                        <a:pt x="230" y="190"/>
                      </a:lnTo>
                      <a:lnTo>
                        <a:pt x="229" y="189"/>
                      </a:lnTo>
                      <a:lnTo>
                        <a:pt x="229" y="188"/>
                      </a:lnTo>
                      <a:lnTo>
                        <a:pt x="227" y="188"/>
                      </a:lnTo>
                      <a:lnTo>
                        <a:pt x="226" y="188"/>
                      </a:lnTo>
                      <a:lnTo>
                        <a:pt x="225" y="188"/>
                      </a:lnTo>
                      <a:lnTo>
                        <a:pt x="224" y="187"/>
                      </a:lnTo>
                      <a:lnTo>
                        <a:pt x="224" y="188"/>
                      </a:lnTo>
                      <a:lnTo>
                        <a:pt x="223" y="188"/>
                      </a:lnTo>
                      <a:lnTo>
                        <a:pt x="224" y="188"/>
                      </a:lnTo>
                      <a:lnTo>
                        <a:pt x="224" y="189"/>
                      </a:lnTo>
                      <a:lnTo>
                        <a:pt x="223" y="189"/>
                      </a:lnTo>
                      <a:lnTo>
                        <a:pt x="222" y="189"/>
                      </a:lnTo>
                      <a:lnTo>
                        <a:pt x="221" y="188"/>
                      </a:lnTo>
                      <a:lnTo>
                        <a:pt x="221" y="187"/>
                      </a:lnTo>
                      <a:lnTo>
                        <a:pt x="220" y="187"/>
                      </a:lnTo>
                      <a:lnTo>
                        <a:pt x="220" y="186"/>
                      </a:lnTo>
                      <a:lnTo>
                        <a:pt x="219" y="185"/>
                      </a:lnTo>
                      <a:lnTo>
                        <a:pt x="219" y="186"/>
                      </a:lnTo>
                      <a:lnTo>
                        <a:pt x="218" y="186"/>
                      </a:lnTo>
                      <a:lnTo>
                        <a:pt x="217" y="186"/>
                      </a:lnTo>
                      <a:lnTo>
                        <a:pt x="217" y="185"/>
                      </a:lnTo>
                      <a:lnTo>
                        <a:pt x="217" y="184"/>
                      </a:lnTo>
                      <a:lnTo>
                        <a:pt x="216" y="183"/>
                      </a:lnTo>
                      <a:lnTo>
                        <a:pt x="215" y="182"/>
                      </a:lnTo>
                      <a:lnTo>
                        <a:pt x="214" y="182"/>
                      </a:lnTo>
                      <a:lnTo>
                        <a:pt x="214" y="181"/>
                      </a:lnTo>
                      <a:lnTo>
                        <a:pt x="215" y="181"/>
                      </a:lnTo>
                      <a:lnTo>
                        <a:pt x="215" y="180"/>
                      </a:lnTo>
                      <a:lnTo>
                        <a:pt x="214" y="179"/>
                      </a:lnTo>
                      <a:lnTo>
                        <a:pt x="213" y="178"/>
                      </a:lnTo>
                      <a:lnTo>
                        <a:pt x="213" y="177"/>
                      </a:lnTo>
                      <a:lnTo>
                        <a:pt x="213" y="176"/>
                      </a:lnTo>
                      <a:lnTo>
                        <a:pt x="212" y="176"/>
                      </a:lnTo>
                      <a:lnTo>
                        <a:pt x="210" y="175"/>
                      </a:lnTo>
                      <a:lnTo>
                        <a:pt x="209" y="174"/>
                      </a:lnTo>
                      <a:lnTo>
                        <a:pt x="209" y="173"/>
                      </a:lnTo>
                      <a:lnTo>
                        <a:pt x="209" y="172"/>
                      </a:lnTo>
                      <a:lnTo>
                        <a:pt x="209" y="171"/>
                      </a:lnTo>
                      <a:lnTo>
                        <a:pt x="209" y="170"/>
                      </a:lnTo>
                      <a:lnTo>
                        <a:pt x="208" y="170"/>
                      </a:lnTo>
                      <a:lnTo>
                        <a:pt x="207" y="170"/>
                      </a:lnTo>
                      <a:lnTo>
                        <a:pt x="207" y="169"/>
                      </a:lnTo>
                      <a:lnTo>
                        <a:pt x="207" y="168"/>
                      </a:lnTo>
                      <a:lnTo>
                        <a:pt x="207" y="167"/>
                      </a:lnTo>
                      <a:lnTo>
                        <a:pt x="207" y="166"/>
                      </a:lnTo>
                      <a:lnTo>
                        <a:pt x="207" y="165"/>
                      </a:lnTo>
                      <a:lnTo>
                        <a:pt x="205" y="166"/>
                      </a:lnTo>
                      <a:lnTo>
                        <a:pt x="205" y="165"/>
                      </a:lnTo>
                      <a:lnTo>
                        <a:pt x="204" y="164"/>
                      </a:lnTo>
                      <a:lnTo>
                        <a:pt x="203" y="165"/>
                      </a:lnTo>
                      <a:lnTo>
                        <a:pt x="202" y="165"/>
                      </a:lnTo>
                      <a:lnTo>
                        <a:pt x="201" y="165"/>
                      </a:lnTo>
                      <a:lnTo>
                        <a:pt x="201" y="164"/>
                      </a:lnTo>
                      <a:lnTo>
                        <a:pt x="202" y="164"/>
                      </a:lnTo>
                      <a:lnTo>
                        <a:pt x="202" y="163"/>
                      </a:lnTo>
                      <a:lnTo>
                        <a:pt x="201" y="162"/>
                      </a:lnTo>
                      <a:lnTo>
                        <a:pt x="201" y="161"/>
                      </a:lnTo>
                      <a:lnTo>
                        <a:pt x="200" y="161"/>
                      </a:lnTo>
                      <a:lnTo>
                        <a:pt x="199" y="161"/>
                      </a:lnTo>
                      <a:lnTo>
                        <a:pt x="200" y="160"/>
                      </a:lnTo>
                      <a:lnTo>
                        <a:pt x="201" y="160"/>
                      </a:lnTo>
                      <a:lnTo>
                        <a:pt x="202" y="159"/>
                      </a:lnTo>
                      <a:lnTo>
                        <a:pt x="202" y="158"/>
                      </a:lnTo>
                      <a:lnTo>
                        <a:pt x="201" y="156"/>
                      </a:lnTo>
                      <a:lnTo>
                        <a:pt x="200" y="155"/>
                      </a:lnTo>
                      <a:lnTo>
                        <a:pt x="199" y="155"/>
                      </a:lnTo>
                      <a:lnTo>
                        <a:pt x="199" y="154"/>
                      </a:lnTo>
                      <a:lnTo>
                        <a:pt x="198" y="154"/>
                      </a:lnTo>
                      <a:lnTo>
                        <a:pt x="198" y="153"/>
                      </a:lnTo>
                      <a:lnTo>
                        <a:pt x="199" y="153"/>
                      </a:lnTo>
                      <a:lnTo>
                        <a:pt x="199" y="152"/>
                      </a:lnTo>
                      <a:lnTo>
                        <a:pt x="198" y="152"/>
                      </a:lnTo>
                      <a:lnTo>
                        <a:pt x="197" y="152"/>
                      </a:lnTo>
                      <a:lnTo>
                        <a:pt x="196" y="151"/>
                      </a:lnTo>
                      <a:lnTo>
                        <a:pt x="195" y="150"/>
                      </a:lnTo>
                      <a:lnTo>
                        <a:pt x="194" y="150"/>
                      </a:lnTo>
                      <a:lnTo>
                        <a:pt x="194" y="151"/>
                      </a:lnTo>
                      <a:lnTo>
                        <a:pt x="193" y="151"/>
                      </a:lnTo>
                      <a:lnTo>
                        <a:pt x="192" y="150"/>
                      </a:lnTo>
                      <a:lnTo>
                        <a:pt x="192" y="149"/>
                      </a:lnTo>
                      <a:lnTo>
                        <a:pt x="192" y="148"/>
                      </a:lnTo>
                      <a:lnTo>
                        <a:pt x="191" y="147"/>
                      </a:lnTo>
                      <a:lnTo>
                        <a:pt x="190" y="147"/>
                      </a:lnTo>
                      <a:lnTo>
                        <a:pt x="190" y="146"/>
                      </a:lnTo>
                      <a:lnTo>
                        <a:pt x="190" y="144"/>
                      </a:lnTo>
                      <a:lnTo>
                        <a:pt x="190" y="143"/>
                      </a:lnTo>
                      <a:lnTo>
                        <a:pt x="189" y="143"/>
                      </a:lnTo>
                      <a:lnTo>
                        <a:pt x="188" y="143"/>
                      </a:lnTo>
                      <a:lnTo>
                        <a:pt x="189" y="142"/>
                      </a:lnTo>
                      <a:lnTo>
                        <a:pt x="189" y="141"/>
                      </a:lnTo>
                      <a:lnTo>
                        <a:pt x="188" y="141"/>
                      </a:lnTo>
                      <a:lnTo>
                        <a:pt x="187" y="140"/>
                      </a:lnTo>
                      <a:lnTo>
                        <a:pt x="186" y="141"/>
                      </a:lnTo>
                      <a:lnTo>
                        <a:pt x="185" y="141"/>
                      </a:lnTo>
                      <a:lnTo>
                        <a:pt x="185" y="140"/>
                      </a:lnTo>
                      <a:lnTo>
                        <a:pt x="185" y="139"/>
                      </a:lnTo>
                      <a:lnTo>
                        <a:pt x="185" y="138"/>
                      </a:lnTo>
                      <a:lnTo>
                        <a:pt x="184" y="138"/>
                      </a:lnTo>
                      <a:lnTo>
                        <a:pt x="183" y="138"/>
                      </a:lnTo>
                      <a:lnTo>
                        <a:pt x="182" y="136"/>
                      </a:lnTo>
                      <a:lnTo>
                        <a:pt x="181" y="136"/>
                      </a:lnTo>
                      <a:lnTo>
                        <a:pt x="180" y="136"/>
                      </a:lnTo>
                      <a:lnTo>
                        <a:pt x="179" y="135"/>
                      </a:lnTo>
                      <a:lnTo>
                        <a:pt x="178" y="136"/>
                      </a:lnTo>
                      <a:lnTo>
                        <a:pt x="177" y="135"/>
                      </a:lnTo>
                      <a:lnTo>
                        <a:pt x="177" y="134"/>
                      </a:lnTo>
                      <a:lnTo>
                        <a:pt x="176" y="134"/>
                      </a:lnTo>
                      <a:lnTo>
                        <a:pt x="176" y="133"/>
                      </a:lnTo>
                      <a:lnTo>
                        <a:pt x="176" y="132"/>
                      </a:lnTo>
                      <a:lnTo>
                        <a:pt x="176" y="131"/>
                      </a:lnTo>
                      <a:lnTo>
                        <a:pt x="175" y="131"/>
                      </a:lnTo>
                      <a:lnTo>
                        <a:pt x="174" y="131"/>
                      </a:lnTo>
                      <a:lnTo>
                        <a:pt x="173" y="131"/>
                      </a:lnTo>
                      <a:lnTo>
                        <a:pt x="174" y="130"/>
                      </a:lnTo>
                      <a:lnTo>
                        <a:pt x="174" y="129"/>
                      </a:lnTo>
                      <a:lnTo>
                        <a:pt x="173" y="129"/>
                      </a:lnTo>
                      <a:lnTo>
                        <a:pt x="173" y="128"/>
                      </a:lnTo>
                      <a:lnTo>
                        <a:pt x="173" y="127"/>
                      </a:lnTo>
                      <a:lnTo>
                        <a:pt x="172" y="127"/>
                      </a:lnTo>
                      <a:lnTo>
                        <a:pt x="171" y="127"/>
                      </a:lnTo>
                      <a:lnTo>
                        <a:pt x="171" y="128"/>
                      </a:lnTo>
                      <a:lnTo>
                        <a:pt x="170" y="128"/>
                      </a:lnTo>
                      <a:lnTo>
                        <a:pt x="170" y="127"/>
                      </a:lnTo>
                      <a:lnTo>
                        <a:pt x="169" y="126"/>
                      </a:lnTo>
                      <a:lnTo>
                        <a:pt x="170" y="125"/>
                      </a:lnTo>
                      <a:lnTo>
                        <a:pt x="170" y="124"/>
                      </a:lnTo>
                      <a:lnTo>
                        <a:pt x="169" y="123"/>
                      </a:lnTo>
                      <a:lnTo>
                        <a:pt x="168" y="123"/>
                      </a:lnTo>
                      <a:lnTo>
                        <a:pt x="167" y="124"/>
                      </a:lnTo>
                      <a:lnTo>
                        <a:pt x="167" y="125"/>
                      </a:lnTo>
                      <a:lnTo>
                        <a:pt x="166" y="125"/>
                      </a:lnTo>
                      <a:lnTo>
                        <a:pt x="166" y="126"/>
                      </a:lnTo>
                      <a:lnTo>
                        <a:pt x="165" y="126"/>
                      </a:lnTo>
                      <a:lnTo>
                        <a:pt x="165" y="125"/>
                      </a:lnTo>
                      <a:lnTo>
                        <a:pt x="165" y="124"/>
                      </a:lnTo>
                      <a:lnTo>
                        <a:pt x="165" y="123"/>
                      </a:lnTo>
                      <a:lnTo>
                        <a:pt x="164" y="122"/>
                      </a:lnTo>
                      <a:lnTo>
                        <a:pt x="163" y="121"/>
                      </a:lnTo>
                      <a:lnTo>
                        <a:pt x="162" y="121"/>
                      </a:lnTo>
                      <a:lnTo>
                        <a:pt x="162" y="120"/>
                      </a:lnTo>
                      <a:lnTo>
                        <a:pt x="162" y="119"/>
                      </a:lnTo>
                      <a:lnTo>
                        <a:pt x="162" y="118"/>
                      </a:lnTo>
                      <a:lnTo>
                        <a:pt x="161" y="118"/>
                      </a:lnTo>
                      <a:lnTo>
                        <a:pt x="161" y="117"/>
                      </a:lnTo>
                      <a:lnTo>
                        <a:pt x="160" y="117"/>
                      </a:lnTo>
                      <a:lnTo>
                        <a:pt x="159" y="118"/>
                      </a:lnTo>
                      <a:lnTo>
                        <a:pt x="158" y="118"/>
                      </a:lnTo>
                      <a:lnTo>
                        <a:pt x="157" y="118"/>
                      </a:lnTo>
                      <a:lnTo>
                        <a:pt x="157" y="119"/>
                      </a:lnTo>
                      <a:lnTo>
                        <a:pt x="156" y="119"/>
                      </a:lnTo>
                      <a:lnTo>
                        <a:pt x="155" y="119"/>
                      </a:lnTo>
                      <a:lnTo>
                        <a:pt x="155" y="118"/>
                      </a:lnTo>
                      <a:lnTo>
                        <a:pt x="155" y="116"/>
                      </a:lnTo>
                      <a:lnTo>
                        <a:pt x="156" y="115"/>
                      </a:lnTo>
                      <a:lnTo>
                        <a:pt x="155" y="115"/>
                      </a:lnTo>
                      <a:lnTo>
                        <a:pt x="155" y="114"/>
                      </a:lnTo>
                      <a:lnTo>
                        <a:pt x="155" y="115"/>
                      </a:lnTo>
                      <a:lnTo>
                        <a:pt x="154" y="115"/>
                      </a:lnTo>
                      <a:lnTo>
                        <a:pt x="154" y="116"/>
                      </a:lnTo>
                      <a:lnTo>
                        <a:pt x="153" y="116"/>
                      </a:lnTo>
                      <a:lnTo>
                        <a:pt x="152" y="116"/>
                      </a:lnTo>
                      <a:lnTo>
                        <a:pt x="152" y="115"/>
                      </a:lnTo>
                      <a:lnTo>
                        <a:pt x="152" y="114"/>
                      </a:lnTo>
                      <a:lnTo>
                        <a:pt x="153" y="113"/>
                      </a:lnTo>
                      <a:lnTo>
                        <a:pt x="153" y="112"/>
                      </a:lnTo>
                      <a:lnTo>
                        <a:pt x="152" y="112"/>
                      </a:lnTo>
                      <a:lnTo>
                        <a:pt x="151" y="112"/>
                      </a:lnTo>
                      <a:lnTo>
                        <a:pt x="151" y="113"/>
                      </a:lnTo>
                      <a:lnTo>
                        <a:pt x="151" y="114"/>
                      </a:lnTo>
                      <a:lnTo>
                        <a:pt x="150" y="114"/>
                      </a:lnTo>
                      <a:lnTo>
                        <a:pt x="149" y="113"/>
                      </a:lnTo>
                      <a:lnTo>
                        <a:pt x="149" y="112"/>
                      </a:lnTo>
                      <a:lnTo>
                        <a:pt x="149" y="111"/>
                      </a:lnTo>
                      <a:lnTo>
                        <a:pt x="148" y="111"/>
                      </a:lnTo>
                      <a:lnTo>
                        <a:pt x="147" y="111"/>
                      </a:lnTo>
                      <a:lnTo>
                        <a:pt x="146" y="112"/>
                      </a:lnTo>
                      <a:lnTo>
                        <a:pt x="146" y="113"/>
                      </a:lnTo>
                      <a:lnTo>
                        <a:pt x="145" y="113"/>
                      </a:lnTo>
                      <a:lnTo>
                        <a:pt x="144" y="112"/>
                      </a:lnTo>
                      <a:lnTo>
                        <a:pt x="144" y="111"/>
                      </a:lnTo>
                      <a:lnTo>
                        <a:pt x="143" y="111"/>
                      </a:lnTo>
                      <a:lnTo>
                        <a:pt x="142" y="111"/>
                      </a:lnTo>
                      <a:lnTo>
                        <a:pt x="140" y="111"/>
                      </a:lnTo>
                      <a:lnTo>
                        <a:pt x="140" y="112"/>
                      </a:lnTo>
                      <a:lnTo>
                        <a:pt x="140" y="113"/>
                      </a:lnTo>
                      <a:lnTo>
                        <a:pt x="141" y="113"/>
                      </a:lnTo>
                      <a:lnTo>
                        <a:pt x="141" y="114"/>
                      </a:lnTo>
                      <a:lnTo>
                        <a:pt x="140" y="114"/>
                      </a:lnTo>
                      <a:lnTo>
                        <a:pt x="139" y="113"/>
                      </a:lnTo>
                      <a:lnTo>
                        <a:pt x="138" y="113"/>
                      </a:lnTo>
                      <a:lnTo>
                        <a:pt x="137" y="114"/>
                      </a:lnTo>
                      <a:lnTo>
                        <a:pt x="137" y="113"/>
                      </a:lnTo>
                      <a:lnTo>
                        <a:pt x="137" y="112"/>
                      </a:lnTo>
                      <a:lnTo>
                        <a:pt x="137" y="111"/>
                      </a:lnTo>
                      <a:lnTo>
                        <a:pt x="137" y="110"/>
                      </a:lnTo>
                      <a:lnTo>
                        <a:pt x="136" y="110"/>
                      </a:lnTo>
                      <a:lnTo>
                        <a:pt x="135" y="110"/>
                      </a:lnTo>
                      <a:lnTo>
                        <a:pt x="135" y="111"/>
                      </a:lnTo>
                      <a:lnTo>
                        <a:pt x="135" y="112"/>
                      </a:lnTo>
                      <a:lnTo>
                        <a:pt x="135" y="113"/>
                      </a:lnTo>
                      <a:lnTo>
                        <a:pt x="134" y="113"/>
                      </a:lnTo>
                      <a:lnTo>
                        <a:pt x="133" y="111"/>
                      </a:lnTo>
                      <a:lnTo>
                        <a:pt x="133" y="110"/>
                      </a:lnTo>
                      <a:lnTo>
                        <a:pt x="134" y="109"/>
                      </a:lnTo>
                      <a:lnTo>
                        <a:pt x="133" y="109"/>
                      </a:lnTo>
                      <a:lnTo>
                        <a:pt x="133" y="108"/>
                      </a:lnTo>
                      <a:lnTo>
                        <a:pt x="132" y="108"/>
                      </a:lnTo>
                      <a:lnTo>
                        <a:pt x="131" y="109"/>
                      </a:lnTo>
                      <a:lnTo>
                        <a:pt x="130" y="109"/>
                      </a:lnTo>
                      <a:lnTo>
                        <a:pt x="129" y="109"/>
                      </a:lnTo>
                      <a:lnTo>
                        <a:pt x="129" y="108"/>
                      </a:lnTo>
                      <a:lnTo>
                        <a:pt x="130" y="108"/>
                      </a:lnTo>
                      <a:lnTo>
                        <a:pt x="131" y="107"/>
                      </a:lnTo>
                      <a:lnTo>
                        <a:pt x="131" y="106"/>
                      </a:lnTo>
                      <a:lnTo>
                        <a:pt x="130" y="105"/>
                      </a:lnTo>
                      <a:lnTo>
                        <a:pt x="129" y="104"/>
                      </a:lnTo>
                      <a:lnTo>
                        <a:pt x="127" y="104"/>
                      </a:lnTo>
                      <a:lnTo>
                        <a:pt x="126" y="103"/>
                      </a:lnTo>
                      <a:lnTo>
                        <a:pt x="127" y="103"/>
                      </a:lnTo>
                      <a:lnTo>
                        <a:pt x="128" y="103"/>
                      </a:lnTo>
                      <a:lnTo>
                        <a:pt x="129" y="103"/>
                      </a:lnTo>
                      <a:lnTo>
                        <a:pt x="130" y="103"/>
                      </a:lnTo>
                      <a:lnTo>
                        <a:pt x="130" y="102"/>
                      </a:lnTo>
                      <a:lnTo>
                        <a:pt x="130" y="101"/>
                      </a:lnTo>
                      <a:lnTo>
                        <a:pt x="129" y="101"/>
                      </a:lnTo>
                      <a:lnTo>
                        <a:pt x="128" y="101"/>
                      </a:lnTo>
                      <a:lnTo>
                        <a:pt x="128" y="102"/>
                      </a:lnTo>
                      <a:lnTo>
                        <a:pt x="127" y="102"/>
                      </a:lnTo>
                      <a:lnTo>
                        <a:pt x="126" y="101"/>
                      </a:lnTo>
                      <a:lnTo>
                        <a:pt x="126" y="100"/>
                      </a:lnTo>
                      <a:lnTo>
                        <a:pt x="125" y="100"/>
                      </a:lnTo>
                      <a:lnTo>
                        <a:pt x="126" y="100"/>
                      </a:lnTo>
                      <a:lnTo>
                        <a:pt x="126" y="99"/>
                      </a:lnTo>
                      <a:lnTo>
                        <a:pt x="127" y="99"/>
                      </a:lnTo>
                      <a:lnTo>
                        <a:pt x="127" y="98"/>
                      </a:lnTo>
                      <a:lnTo>
                        <a:pt x="126" y="98"/>
                      </a:lnTo>
                      <a:lnTo>
                        <a:pt x="125" y="99"/>
                      </a:lnTo>
                      <a:lnTo>
                        <a:pt x="124" y="99"/>
                      </a:lnTo>
                      <a:lnTo>
                        <a:pt x="123" y="98"/>
                      </a:lnTo>
                      <a:lnTo>
                        <a:pt x="122" y="98"/>
                      </a:lnTo>
                      <a:lnTo>
                        <a:pt x="121" y="98"/>
                      </a:lnTo>
                      <a:lnTo>
                        <a:pt x="121" y="99"/>
                      </a:lnTo>
                      <a:lnTo>
                        <a:pt x="120" y="99"/>
                      </a:lnTo>
                      <a:lnTo>
                        <a:pt x="120" y="98"/>
                      </a:lnTo>
                      <a:lnTo>
                        <a:pt x="120" y="97"/>
                      </a:lnTo>
                      <a:lnTo>
                        <a:pt x="120" y="96"/>
                      </a:lnTo>
                      <a:lnTo>
                        <a:pt x="119" y="96"/>
                      </a:lnTo>
                      <a:lnTo>
                        <a:pt x="119" y="95"/>
                      </a:lnTo>
                      <a:lnTo>
                        <a:pt x="118" y="96"/>
                      </a:lnTo>
                      <a:lnTo>
                        <a:pt x="117" y="96"/>
                      </a:lnTo>
                      <a:lnTo>
                        <a:pt x="116" y="96"/>
                      </a:lnTo>
                      <a:lnTo>
                        <a:pt x="116" y="95"/>
                      </a:lnTo>
                      <a:lnTo>
                        <a:pt x="116" y="94"/>
                      </a:lnTo>
                      <a:lnTo>
                        <a:pt x="116" y="93"/>
                      </a:lnTo>
                      <a:lnTo>
                        <a:pt x="115" y="93"/>
                      </a:lnTo>
                      <a:lnTo>
                        <a:pt x="114" y="94"/>
                      </a:lnTo>
                      <a:lnTo>
                        <a:pt x="113" y="97"/>
                      </a:lnTo>
                      <a:lnTo>
                        <a:pt x="112" y="97"/>
                      </a:lnTo>
                      <a:lnTo>
                        <a:pt x="111" y="97"/>
                      </a:lnTo>
                      <a:lnTo>
                        <a:pt x="111" y="96"/>
                      </a:lnTo>
                      <a:lnTo>
                        <a:pt x="110" y="95"/>
                      </a:lnTo>
                      <a:lnTo>
                        <a:pt x="108" y="95"/>
                      </a:lnTo>
                      <a:lnTo>
                        <a:pt x="108" y="94"/>
                      </a:lnTo>
                      <a:lnTo>
                        <a:pt x="109" y="93"/>
                      </a:lnTo>
                      <a:lnTo>
                        <a:pt x="110" y="93"/>
                      </a:lnTo>
                      <a:lnTo>
                        <a:pt x="111" y="93"/>
                      </a:lnTo>
                      <a:lnTo>
                        <a:pt x="111" y="92"/>
                      </a:lnTo>
                      <a:lnTo>
                        <a:pt x="110" y="91"/>
                      </a:lnTo>
                      <a:lnTo>
                        <a:pt x="109" y="91"/>
                      </a:lnTo>
                      <a:lnTo>
                        <a:pt x="108" y="92"/>
                      </a:lnTo>
                      <a:lnTo>
                        <a:pt x="108" y="91"/>
                      </a:lnTo>
                      <a:lnTo>
                        <a:pt x="107" y="91"/>
                      </a:lnTo>
                      <a:lnTo>
                        <a:pt x="106" y="91"/>
                      </a:lnTo>
                      <a:lnTo>
                        <a:pt x="106" y="92"/>
                      </a:lnTo>
                      <a:lnTo>
                        <a:pt x="106" y="93"/>
                      </a:lnTo>
                      <a:lnTo>
                        <a:pt x="107" y="95"/>
                      </a:lnTo>
                      <a:lnTo>
                        <a:pt x="107" y="96"/>
                      </a:lnTo>
                      <a:lnTo>
                        <a:pt x="106" y="96"/>
                      </a:lnTo>
                      <a:lnTo>
                        <a:pt x="105" y="95"/>
                      </a:lnTo>
                      <a:lnTo>
                        <a:pt x="104" y="95"/>
                      </a:lnTo>
                      <a:lnTo>
                        <a:pt x="104" y="94"/>
                      </a:lnTo>
                      <a:lnTo>
                        <a:pt x="103" y="93"/>
                      </a:lnTo>
                      <a:lnTo>
                        <a:pt x="103" y="94"/>
                      </a:lnTo>
                      <a:lnTo>
                        <a:pt x="102" y="94"/>
                      </a:lnTo>
                      <a:lnTo>
                        <a:pt x="102" y="95"/>
                      </a:lnTo>
                      <a:lnTo>
                        <a:pt x="101" y="95"/>
                      </a:lnTo>
                      <a:lnTo>
                        <a:pt x="101" y="94"/>
                      </a:lnTo>
                      <a:lnTo>
                        <a:pt x="101" y="93"/>
                      </a:lnTo>
                      <a:lnTo>
                        <a:pt x="101" y="91"/>
                      </a:lnTo>
                      <a:lnTo>
                        <a:pt x="100" y="91"/>
                      </a:lnTo>
                      <a:lnTo>
                        <a:pt x="100" y="93"/>
                      </a:lnTo>
                      <a:lnTo>
                        <a:pt x="99" y="93"/>
                      </a:lnTo>
                      <a:lnTo>
                        <a:pt x="98" y="93"/>
                      </a:lnTo>
                      <a:lnTo>
                        <a:pt x="97" y="91"/>
                      </a:lnTo>
                      <a:lnTo>
                        <a:pt x="97" y="90"/>
                      </a:lnTo>
                      <a:lnTo>
                        <a:pt x="97" y="89"/>
                      </a:lnTo>
                      <a:lnTo>
                        <a:pt x="98" y="89"/>
                      </a:lnTo>
                      <a:lnTo>
                        <a:pt x="98" y="88"/>
                      </a:lnTo>
                      <a:lnTo>
                        <a:pt x="97" y="88"/>
                      </a:lnTo>
                      <a:lnTo>
                        <a:pt x="96" y="88"/>
                      </a:lnTo>
                      <a:lnTo>
                        <a:pt x="95" y="88"/>
                      </a:lnTo>
                      <a:lnTo>
                        <a:pt x="95" y="89"/>
                      </a:lnTo>
                      <a:lnTo>
                        <a:pt x="94" y="89"/>
                      </a:lnTo>
                      <a:lnTo>
                        <a:pt x="94" y="90"/>
                      </a:lnTo>
                      <a:lnTo>
                        <a:pt x="94" y="91"/>
                      </a:lnTo>
                      <a:lnTo>
                        <a:pt x="93" y="91"/>
                      </a:lnTo>
                      <a:lnTo>
                        <a:pt x="92" y="91"/>
                      </a:lnTo>
                      <a:lnTo>
                        <a:pt x="91" y="91"/>
                      </a:lnTo>
                      <a:lnTo>
                        <a:pt x="90" y="91"/>
                      </a:lnTo>
                      <a:lnTo>
                        <a:pt x="90" y="90"/>
                      </a:lnTo>
                      <a:lnTo>
                        <a:pt x="90" y="89"/>
                      </a:lnTo>
                      <a:lnTo>
                        <a:pt x="89" y="89"/>
                      </a:lnTo>
                      <a:lnTo>
                        <a:pt x="88" y="90"/>
                      </a:lnTo>
                      <a:lnTo>
                        <a:pt x="87" y="89"/>
                      </a:lnTo>
                      <a:lnTo>
                        <a:pt x="86" y="90"/>
                      </a:lnTo>
                      <a:lnTo>
                        <a:pt x="85" y="91"/>
                      </a:lnTo>
                      <a:lnTo>
                        <a:pt x="84" y="91"/>
                      </a:lnTo>
                      <a:lnTo>
                        <a:pt x="83" y="91"/>
                      </a:lnTo>
                      <a:lnTo>
                        <a:pt x="83" y="90"/>
                      </a:lnTo>
                      <a:lnTo>
                        <a:pt x="82" y="89"/>
                      </a:lnTo>
                      <a:lnTo>
                        <a:pt x="82" y="88"/>
                      </a:lnTo>
                      <a:lnTo>
                        <a:pt x="81" y="88"/>
                      </a:lnTo>
                      <a:lnTo>
                        <a:pt x="81" y="89"/>
                      </a:lnTo>
                      <a:lnTo>
                        <a:pt x="80" y="89"/>
                      </a:lnTo>
                      <a:lnTo>
                        <a:pt x="80" y="90"/>
                      </a:lnTo>
                      <a:lnTo>
                        <a:pt x="80" y="91"/>
                      </a:lnTo>
                      <a:lnTo>
                        <a:pt x="80" y="92"/>
                      </a:lnTo>
                      <a:lnTo>
                        <a:pt x="79" y="92"/>
                      </a:lnTo>
                      <a:lnTo>
                        <a:pt x="78" y="91"/>
                      </a:lnTo>
                      <a:lnTo>
                        <a:pt x="78" y="90"/>
                      </a:lnTo>
                      <a:lnTo>
                        <a:pt x="78" y="88"/>
                      </a:lnTo>
                      <a:lnTo>
                        <a:pt x="77" y="88"/>
                      </a:lnTo>
                      <a:lnTo>
                        <a:pt x="76" y="89"/>
                      </a:lnTo>
                      <a:lnTo>
                        <a:pt x="76" y="90"/>
                      </a:lnTo>
                      <a:lnTo>
                        <a:pt x="75" y="90"/>
                      </a:lnTo>
                      <a:lnTo>
                        <a:pt x="75" y="89"/>
                      </a:lnTo>
                      <a:lnTo>
                        <a:pt x="74" y="89"/>
                      </a:lnTo>
                      <a:lnTo>
                        <a:pt x="75" y="88"/>
                      </a:lnTo>
                      <a:lnTo>
                        <a:pt x="75" y="87"/>
                      </a:lnTo>
                      <a:lnTo>
                        <a:pt x="75" y="86"/>
                      </a:lnTo>
                      <a:lnTo>
                        <a:pt x="74" y="86"/>
                      </a:lnTo>
                      <a:lnTo>
                        <a:pt x="73" y="86"/>
                      </a:lnTo>
                      <a:lnTo>
                        <a:pt x="72" y="85"/>
                      </a:lnTo>
                      <a:lnTo>
                        <a:pt x="71" y="85"/>
                      </a:lnTo>
                      <a:lnTo>
                        <a:pt x="70" y="85"/>
                      </a:lnTo>
                      <a:lnTo>
                        <a:pt x="70" y="86"/>
                      </a:lnTo>
                      <a:lnTo>
                        <a:pt x="69" y="86"/>
                      </a:lnTo>
                      <a:lnTo>
                        <a:pt x="69" y="85"/>
                      </a:lnTo>
                      <a:lnTo>
                        <a:pt x="69" y="84"/>
                      </a:lnTo>
                      <a:lnTo>
                        <a:pt x="69" y="83"/>
                      </a:lnTo>
                      <a:lnTo>
                        <a:pt x="69" y="82"/>
                      </a:lnTo>
                      <a:lnTo>
                        <a:pt x="68" y="82"/>
                      </a:lnTo>
                      <a:lnTo>
                        <a:pt x="67" y="83"/>
                      </a:lnTo>
                      <a:lnTo>
                        <a:pt x="66" y="83"/>
                      </a:lnTo>
                      <a:lnTo>
                        <a:pt x="65" y="84"/>
                      </a:lnTo>
                      <a:lnTo>
                        <a:pt x="65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3" y="84"/>
                      </a:lnTo>
                      <a:lnTo>
                        <a:pt x="63" y="83"/>
                      </a:lnTo>
                      <a:lnTo>
                        <a:pt x="63" y="82"/>
                      </a:lnTo>
                      <a:lnTo>
                        <a:pt x="62" y="82"/>
                      </a:lnTo>
                      <a:lnTo>
                        <a:pt x="61" y="82"/>
                      </a:lnTo>
                      <a:lnTo>
                        <a:pt x="61" y="83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60" y="86"/>
                      </a:lnTo>
                      <a:lnTo>
                        <a:pt x="59" y="86"/>
                      </a:lnTo>
                      <a:lnTo>
                        <a:pt x="58" y="86"/>
                      </a:lnTo>
                      <a:lnTo>
                        <a:pt x="58" y="85"/>
                      </a:lnTo>
                      <a:lnTo>
                        <a:pt x="58" y="84"/>
                      </a:lnTo>
                      <a:lnTo>
                        <a:pt x="58" y="83"/>
                      </a:lnTo>
                      <a:lnTo>
                        <a:pt x="59" y="82"/>
                      </a:lnTo>
                      <a:lnTo>
                        <a:pt x="60" y="81"/>
                      </a:lnTo>
                      <a:lnTo>
                        <a:pt x="59" y="81"/>
                      </a:lnTo>
                      <a:lnTo>
                        <a:pt x="59" y="80"/>
                      </a:lnTo>
                      <a:lnTo>
                        <a:pt x="59" y="79"/>
                      </a:lnTo>
                      <a:lnTo>
                        <a:pt x="58" y="79"/>
                      </a:lnTo>
                      <a:lnTo>
                        <a:pt x="58" y="80"/>
                      </a:lnTo>
                      <a:lnTo>
                        <a:pt x="57" y="81"/>
                      </a:lnTo>
                      <a:lnTo>
                        <a:pt x="56" y="81"/>
                      </a:lnTo>
                      <a:lnTo>
                        <a:pt x="55" y="80"/>
                      </a:lnTo>
                      <a:lnTo>
                        <a:pt x="55" y="79"/>
                      </a:lnTo>
                      <a:lnTo>
                        <a:pt x="55" y="78"/>
                      </a:lnTo>
                      <a:lnTo>
                        <a:pt x="56" y="78"/>
                      </a:lnTo>
                      <a:lnTo>
                        <a:pt x="57" y="77"/>
                      </a:lnTo>
                      <a:lnTo>
                        <a:pt x="57" y="76"/>
                      </a:lnTo>
                      <a:lnTo>
                        <a:pt x="57" y="75"/>
                      </a:lnTo>
                      <a:lnTo>
                        <a:pt x="56" y="75"/>
                      </a:lnTo>
                      <a:lnTo>
                        <a:pt x="55" y="75"/>
                      </a:lnTo>
                      <a:lnTo>
                        <a:pt x="54" y="76"/>
                      </a:lnTo>
                      <a:lnTo>
                        <a:pt x="53" y="77"/>
                      </a:lnTo>
                      <a:lnTo>
                        <a:pt x="53" y="78"/>
                      </a:lnTo>
                      <a:lnTo>
                        <a:pt x="53" y="79"/>
                      </a:lnTo>
                      <a:lnTo>
                        <a:pt x="53" y="80"/>
                      </a:lnTo>
                      <a:lnTo>
                        <a:pt x="53" y="81"/>
                      </a:lnTo>
                      <a:lnTo>
                        <a:pt x="51" y="82"/>
                      </a:lnTo>
                      <a:lnTo>
                        <a:pt x="49" y="82"/>
                      </a:lnTo>
                      <a:lnTo>
                        <a:pt x="48" y="82"/>
                      </a:lnTo>
                      <a:lnTo>
                        <a:pt x="48" y="80"/>
                      </a:lnTo>
                      <a:lnTo>
                        <a:pt x="48" y="79"/>
                      </a:lnTo>
                      <a:lnTo>
                        <a:pt x="47" y="79"/>
                      </a:lnTo>
                      <a:lnTo>
                        <a:pt x="46" y="80"/>
                      </a:lnTo>
                      <a:lnTo>
                        <a:pt x="46" y="81"/>
                      </a:lnTo>
                      <a:lnTo>
                        <a:pt x="46" y="82"/>
                      </a:lnTo>
                      <a:lnTo>
                        <a:pt x="45" y="83"/>
                      </a:lnTo>
                      <a:lnTo>
                        <a:pt x="44" y="83"/>
                      </a:lnTo>
                      <a:lnTo>
                        <a:pt x="42" y="81"/>
                      </a:lnTo>
                      <a:lnTo>
                        <a:pt x="41" y="81"/>
                      </a:lnTo>
                      <a:lnTo>
                        <a:pt x="41" y="82"/>
                      </a:lnTo>
                      <a:lnTo>
                        <a:pt x="40" y="82"/>
                      </a:lnTo>
                      <a:lnTo>
                        <a:pt x="39" y="83"/>
                      </a:lnTo>
                      <a:lnTo>
                        <a:pt x="38" y="83"/>
                      </a:lnTo>
                      <a:lnTo>
                        <a:pt x="37" y="85"/>
                      </a:lnTo>
                      <a:lnTo>
                        <a:pt x="36" y="85"/>
                      </a:lnTo>
                      <a:lnTo>
                        <a:pt x="36" y="84"/>
                      </a:lnTo>
                      <a:lnTo>
                        <a:pt x="36" y="83"/>
                      </a:lnTo>
                      <a:lnTo>
                        <a:pt x="37" y="82"/>
                      </a:lnTo>
                      <a:lnTo>
                        <a:pt x="38" y="79"/>
                      </a:lnTo>
                      <a:lnTo>
                        <a:pt x="38" y="78"/>
                      </a:lnTo>
                      <a:lnTo>
                        <a:pt x="37" y="77"/>
                      </a:lnTo>
                      <a:lnTo>
                        <a:pt x="36" y="77"/>
                      </a:lnTo>
                      <a:lnTo>
                        <a:pt x="35" y="77"/>
                      </a:lnTo>
                      <a:lnTo>
                        <a:pt x="34" y="77"/>
                      </a:lnTo>
                      <a:lnTo>
                        <a:pt x="34" y="76"/>
                      </a:lnTo>
                      <a:lnTo>
                        <a:pt x="33" y="75"/>
                      </a:lnTo>
                      <a:lnTo>
                        <a:pt x="32" y="75"/>
                      </a:lnTo>
                      <a:lnTo>
                        <a:pt x="31" y="76"/>
                      </a:lnTo>
                      <a:lnTo>
                        <a:pt x="31" y="78"/>
                      </a:lnTo>
                      <a:lnTo>
                        <a:pt x="30" y="78"/>
                      </a:lnTo>
                      <a:lnTo>
                        <a:pt x="29" y="79"/>
                      </a:lnTo>
                      <a:lnTo>
                        <a:pt x="28" y="79"/>
                      </a:lnTo>
                      <a:lnTo>
                        <a:pt x="27" y="79"/>
                      </a:lnTo>
                      <a:lnTo>
                        <a:pt x="26" y="80"/>
                      </a:lnTo>
                      <a:lnTo>
                        <a:pt x="26" y="79"/>
                      </a:lnTo>
                      <a:lnTo>
                        <a:pt x="25" y="78"/>
                      </a:lnTo>
                      <a:lnTo>
                        <a:pt x="24" y="78"/>
                      </a:lnTo>
                      <a:lnTo>
                        <a:pt x="23" y="78"/>
                      </a:lnTo>
                      <a:lnTo>
                        <a:pt x="23" y="79"/>
                      </a:lnTo>
                      <a:lnTo>
                        <a:pt x="23" y="80"/>
                      </a:lnTo>
                      <a:lnTo>
                        <a:pt x="24" y="81"/>
                      </a:lnTo>
                      <a:lnTo>
                        <a:pt x="24" y="82"/>
                      </a:lnTo>
                      <a:lnTo>
                        <a:pt x="24" y="83"/>
                      </a:lnTo>
                      <a:lnTo>
                        <a:pt x="23" y="83"/>
                      </a:lnTo>
                      <a:lnTo>
                        <a:pt x="22" y="83"/>
                      </a:lnTo>
                      <a:lnTo>
                        <a:pt x="21" y="83"/>
                      </a:lnTo>
                      <a:lnTo>
                        <a:pt x="20" y="81"/>
                      </a:lnTo>
                      <a:lnTo>
                        <a:pt x="19" y="81"/>
                      </a:lnTo>
                      <a:lnTo>
                        <a:pt x="18" y="81"/>
                      </a:lnTo>
                      <a:lnTo>
                        <a:pt x="17" y="81"/>
                      </a:lnTo>
                      <a:lnTo>
                        <a:pt x="17" y="82"/>
                      </a:lnTo>
                      <a:lnTo>
                        <a:pt x="16" y="82"/>
                      </a:lnTo>
                      <a:lnTo>
                        <a:pt x="16" y="81"/>
                      </a:lnTo>
                      <a:lnTo>
                        <a:pt x="15" y="81"/>
                      </a:lnTo>
                      <a:lnTo>
                        <a:pt x="15" y="82"/>
                      </a:lnTo>
                      <a:lnTo>
                        <a:pt x="15" y="83"/>
                      </a:lnTo>
                      <a:lnTo>
                        <a:pt x="14" y="83"/>
                      </a:lnTo>
                      <a:lnTo>
                        <a:pt x="14" y="84"/>
                      </a:lnTo>
                      <a:lnTo>
                        <a:pt x="13" y="84"/>
                      </a:lnTo>
                      <a:lnTo>
                        <a:pt x="13" y="83"/>
                      </a:lnTo>
                      <a:lnTo>
                        <a:pt x="13" y="82"/>
                      </a:lnTo>
                      <a:lnTo>
                        <a:pt x="13" y="81"/>
                      </a:lnTo>
                      <a:lnTo>
                        <a:pt x="12" y="80"/>
                      </a:lnTo>
                      <a:lnTo>
                        <a:pt x="12" y="79"/>
                      </a:lnTo>
                      <a:lnTo>
                        <a:pt x="11" y="79"/>
                      </a:lnTo>
                      <a:lnTo>
                        <a:pt x="10" y="80"/>
                      </a:lnTo>
                      <a:lnTo>
                        <a:pt x="9" y="80"/>
                      </a:lnTo>
                      <a:lnTo>
                        <a:pt x="8" y="81"/>
                      </a:lnTo>
                      <a:lnTo>
                        <a:pt x="7" y="82"/>
                      </a:lnTo>
                      <a:lnTo>
                        <a:pt x="6" y="82"/>
                      </a:lnTo>
                      <a:lnTo>
                        <a:pt x="6" y="81"/>
                      </a:lnTo>
                      <a:lnTo>
                        <a:pt x="5" y="79"/>
                      </a:lnTo>
                      <a:lnTo>
                        <a:pt x="5" y="78"/>
                      </a:lnTo>
                      <a:lnTo>
                        <a:pt x="4" y="78"/>
                      </a:lnTo>
                      <a:lnTo>
                        <a:pt x="2" y="80"/>
                      </a:lnTo>
                      <a:lnTo>
                        <a:pt x="1" y="80"/>
                      </a:lnTo>
                      <a:lnTo>
                        <a:pt x="0" y="80"/>
                      </a:lnTo>
                      <a:lnTo>
                        <a:pt x="0" y="79"/>
                      </a:lnTo>
                      <a:lnTo>
                        <a:pt x="0" y="78"/>
                      </a:lnTo>
                      <a:lnTo>
                        <a:pt x="1" y="78"/>
                      </a:lnTo>
                      <a:lnTo>
                        <a:pt x="3" y="78"/>
                      </a:lnTo>
                      <a:lnTo>
                        <a:pt x="3" y="77"/>
                      </a:lnTo>
                      <a:lnTo>
                        <a:pt x="1" y="77"/>
                      </a:lnTo>
                      <a:lnTo>
                        <a:pt x="1" y="76"/>
                      </a:lnTo>
                      <a:lnTo>
                        <a:pt x="2" y="76"/>
                      </a:lnTo>
                      <a:lnTo>
                        <a:pt x="2" y="75"/>
                      </a:lnTo>
                      <a:lnTo>
                        <a:pt x="1" y="74"/>
                      </a:lnTo>
                      <a:lnTo>
                        <a:pt x="2" y="74"/>
                      </a:lnTo>
                      <a:lnTo>
                        <a:pt x="2" y="75"/>
                      </a:lnTo>
                      <a:lnTo>
                        <a:pt x="3" y="75"/>
                      </a:lnTo>
                      <a:lnTo>
                        <a:pt x="4" y="75"/>
                      </a:lnTo>
                      <a:lnTo>
                        <a:pt x="4" y="74"/>
                      </a:lnTo>
                      <a:lnTo>
                        <a:pt x="3" y="73"/>
                      </a:lnTo>
                      <a:lnTo>
                        <a:pt x="2" y="73"/>
                      </a:lnTo>
                      <a:lnTo>
                        <a:pt x="3" y="72"/>
                      </a:lnTo>
                      <a:lnTo>
                        <a:pt x="4" y="72"/>
                      </a:lnTo>
                      <a:lnTo>
                        <a:pt x="4" y="73"/>
                      </a:lnTo>
                      <a:lnTo>
                        <a:pt x="5" y="72"/>
                      </a:lnTo>
                      <a:lnTo>
                        <a:pt x="4" y="72"/>
                      </a:lnTo>
                      <a:lnTo>
                        <a:pt x="3" y="71"/>
                      </a:lnTo>
                      <a:lnTo>
                        <a:pt x="3" y="70"/>
                      </a:lnTo>
                      <a:lnTo>
                        <a:pt x="4" y="71"/>
                      </a:lnTo>
                      <a:lnTo>
                        <a:pt x="5" y="72"/>
                      </a:lnTo>
                      <a:lnTo>
                        <a:pt x="6" y="71"/>
                      </a:lnTo>
                      <a:lnTo>
                        <a:pt x="5" y="71"/>
                      </a:lnTo>
                      <a:lnTo>
                        <a:pt x="5" y="70"/>
                      </a:lnTo>
                      <a:lnTo>
                        <a:pt x="4" y="69"/>
                      </a:lnTo>
                      <a:lnTo>
                        <a:pt x="4" y="68"/>
                      </a:lnTo>
                      <a:lnTo>
                        <a:pt x="5" y="69"/>
                      </a:lnTo>
                      <a:lnTo>
                        <a:pt x="5" y="70"/>
                      </a:lnTo>
                      <a:lnTo>
                        <a:pt x="6" y="70"/>
                      </a:lnTo>
                      <a:lnTo>
                        <a:pt x="6" y="69"/>
                      </a:lnTo>
                      <a:lnTo>
                        <a:pt x="7" y="69"/>
                      </a:lnTo>
                      <a:lnTo>
                        <a:pt x="6" y="68"/>
                      </a:lnTo>
                      <a:lnTo>
                        <a:pt x="6" y="67"/>
                      </a:lnTo>
                      <a:lnTo>
                        <a:pt x="7" y="68"/>
                      </a:lnTo>
                      <a:lnTo>
                        <a:pt x="8" y="67"/>
                      </a:lnTo>
                      <a:lnTo>
                        <a:pt x="7" y="67"/>
                      </a:lnTo>
                      <a:lnTo>
                        <a:pt x="7" y="66"/>
                      </a:lnTo>
                      <a:lnTo>
                        <a:pt x="8" y="66"/>
                      </a:lnTo>
                      <a:lnTo>
                        <a:pt x="9" y="66"/>
                      </a:lnTo>
                      <a:lnTo>
                        <a:pt x="9" y="65"/>
                      </a:lnTo>
                      <a:lnTo>
                        <a:pt x="8" y="65"/>
                      </a:lnTo>
                      <a:lnTo>
                        <a:pt x="8" y="64"/>
                      </a:lnTo>
                      <a:lnTo>
                        <a:pt x="8" y="63"/>
                      </a:lnTo>
                      <a:lnTo>
                        <a:pt x="9" y="63"/>
                      </a:lnTo>
                      <a:lnTo>
                        <a:pt x="9" y="64"/>
                      </a:lnTo>
                      <a:lnTo>
                        <a:pt x="10" y="63"/>
                      </a:lnTo>
                      <a:lnTo>
                        <a:pt x="10" y="62"/>
                      </a:lnTo>
                      <a:lnTo>
                        <a:pt x="10" y="61"/>
                      </a:lnTo>
                      <a:lnTo>
                        <a:pt x="11" y="62"/>
                      </a:lnTo>
                      <a:lnTo>
                        <a:pt x="12" y="62"/>
                      </a:lnTo>
                      <a:lnTo>
                        <a:pt x="12" y="63"/>
                      </a:lnTo>
                      <a:lnTo>
                        <a:pt x="12" y="62"/>
                      </a:lnTo>
                      <a:lnTo>
                        <a:pt x="11" y="62"/>
                      </a:lnTo>
                      <a:lnTo>
                        <a:pt x="11" y="61"/>
                      </a:lnTo>
                      <a:lnTo>
                        <a:pt x="12" y="60"/>
                      </a:lnTo>
                      <a:lnTo>
                        <a:pt x="12" y="59"/>
                      </a:lnTo>
                      <a:lnTo>
                        <a:pt x="13" y="59"/>
                      </a:lnTo>
                      <a:lnTo>
                        <a:pt x="12" y="59"/>
                      </a:lnTo>
                      <a:lnTo>
                        <a:pt x="11" y="58"/>
                      </a:lnTo>
                      <a:lnTo>
                        <a:pt x="11" y="57"/>
                      </a:lnTo>
                      <a:lnTo>
                        <a:pt x="12" y="57"/>
                      </a:lnTo>
                      <a:lnTo>
                        <a:pt x="12" y="56"/>
                      </a:lnTo>
                      <a:lnTo>
                        <a:pt x="11" y="56"/>
                      </a:lnTo>
                      <a:lnTo>
                        <a:pt x="12" y="56"/>
                      </a:lnTo>
                      <a:lnTo>
                        <a:pt x="13" y="56"/>
                      </a:lnTo>
                      <a:lnTo>
                        <a:pt x="13" y="55"/>
                      </a:lnTo>
                      <a:lnTo>
                        <a:pt x="12" y="55"/>
                      </a:lnTo>
                      <a:lnTo>
                        <a:pt x="12" y="54"/>
                      </a:lnTo>
                      <a:lnTo>
                        <a:pt x="11" y="55"/>
                      </a:lnTo>
                      <a:lnTo>
                        <a:pt x="11" y="54"/>
                      </a:lnTo>
                      <a:lnTo>
                        <a:pt x="11" y="53"/>
                      </a:lnTo>
                      <a:lnTo>
                        <a:pt x="10" y="52"/>
                      </a:lnTo>
                      <a:lnTo>
                        <a:pt x="11" y="52"/>
                      </a:lnTo>
                      <a:lnTo>
                        <a:pt x="11" y="51"/>
                      </a:lnTo>
                      <a:lnTo>
                        <a:pt x="10" y="51"/>
                      </a:lnTo>
                      <a:lnTo>
                        <a:pt x="10" y="50"/>
                      </a:lnTo>
                      <a:lnTo>
                        <a:pt x="10" y="49"/>
                      </a:lnTo>
                      <a:lnTo>
                        <a:pt x="11" y="49"/>
                      </a:lnTo>
                      <a:lnTo>
                        <a:pt x="10" y="49"/>
                      </a:lnTo>
                      <a:lnTo>
                        <a:pt x="9" y="49"/>
                      </a:lnTo>
                      <a:lnTo>
                        <a:pt x="8" y="49"/>
                      </a:lnTo>
                      <a:lnTo>
                        <a:pt x="8" y="48"/>
                      </a:lnTo>
                      <a:lnTo>
                        <a:pt x="9" y="48"/>
                      </a:lnTo>
                      <a:lnTo>
                        <a:pt x="10" y="48"/>
                      </a:lnTo>
                      <a:lnTo>
                        <a:pt x="10" y="47"/>
                      </a:lnTo>
                      <a:lnTo>
                        <a:pt x="9" y="47"/>
                      </a:lnTo>
                      <a:lnTo>
                        <a:pt x="9" y="46"/>
                      </a:lnTo>
                      <a:lnTo>
                        <a:pt x="8" y="46"/>
                      </a:lnTo>
                      <a:lnTo>
                        <a:pt x="8" y="45"/>
                      </a:lnTo>
                      <a:lnTo>
                        <a:pt x="7" y="45"/>
                      </a:lnTo>
                      <a:lnTo>
                        <a:pt x="7" y="44"/>
                      </a:lnTo>
                      <a:lnTo>
                        <a:pt x="8" y="45"/>
                      </a:lnTo>
                      <a:lnTo>
                        <a:pt x="9" y="44"/>
                      </a:lnTo>
                      <a:lnTo>
                        <a:pt x="9" y="43"/>
                      </a:lnTo>
                      <a:lnTo>
                        <a:pt x="8" y="42"/>
                      </a:lnTo>
                      <a:lnTo>
                        <a:pt x="9" y="42"/>
                      </a:lnTo>
                      <a:lnTo>
                        <a:pt x="9" y="43"/>
                      </a:lnTo>
                      <a:lnTo>
                        <a:pt x="10" y="42"/>
                      </a:lnTo>
                      <a:lnTo>
                        <a:pt x="9" y="42"/>
                      </a:lnTo>
                      <a:lnTo>
                        <a:pt x="9" y="41"/>
                      </a:lnTo>
                      <a:lnTo>
                        <a:pt x="10" y="41"/>
                      </a:lnTo>
                      <a:lnTo>
                        <a:pt x="10" y="40"/>
                      </a:lnTo>
                      <a:lnTo>
                        <a:pt x="10" y="39"/>
                      </a:lnTo>
                      <a:lnTo>
                        <a:pt x="10" y="40"/>
                      </a:lnTo>
                      <a:lnTo>
                        <a:pt x="9" y="40"/>
                      </a:lnTo>
                      <a:lnTo>
                        <a:pt x="9" y="39"/>
                      </a:lnTo>
                      <a:lnTo>
                        <a:pt x="8" y="39"/>
                      </a:lnTo>
                      <a:lnTo>
                        <a:pt x="7" y="39"/>
                      </a:lnTo>
                      <a:lnTo>
                        <a:pt x="7" y="38"/>
                      </a:lnTo>
                      <a:lnTo>
                        <a:pt x="8" y="38"/>
                      </a:lnTo>
                      <a:lnTo>
                        <a:pt x="8" y="39"/>
                      </a:lnTo>
                      <a:lnTo>
                        <a:pt x="9" y="39"/>
                      </a:lnTo>
                      <a:lnTo>
                        <a:pt x="8" y="38"/>
                      </a:lnTo>
                      <a:lnTo>
                        <a:pt x="9" y="38"/>
                      </a:lnTo>
                      <a:lnTo>
                        <a:pt x="9" y="37"/>
                      </a:lnTo>
                      <a:lnTo>
                        <a:pt x="9" y="36"/>
                      </a:lnTo>
                      <a:lnTo>
                        <a:pt x="10" y="35"/>
                      </a:lnTo>
                      <a:lnTo>
                        <a:pt x="9" y="34"/>
                      </a:lnTo>
                      <a:lnTo>
                        <a:pt x="10" y="34"/>
                      </a:lnTo>
                      <a:lnTo>
                        <a:pt x="10" y="35"/>
                      </a:lnTo>
                      <a:lnTo>
                        <a:pt x="10" y="34"/>
                      </a:lnTo>
                      <a:lnTo>
                        <a:pt x="10" y="33"/>
                      </a:lnTo>
                      <a:lnTo>
                        <a:pt x="11" y="33"/>
                      </a:lnTo>
                      <a:lnTo>
                        <a:pt x="11" y="32"/>
                      </a:lnTo>
                      <a:lnTo>
                        <a:pt x="10" y="32"/>
                      </a:lnTo>
                      <a:lnTo>
                        <a:pt x="10" y="33"/>
                      </a:lnTo>
                      <a:lnTo>
                        <a:pt x="9" y="33"/>
                      </a:lnTo>
                      <a:lnTo>
                        <a:pt x="9" y="32"/>
                      </a:lnTo>
                      <a:lnTo>
                        <a:pt x="10" y="32"/>
                      </a:lnTo>
                      <a:lnTo>
                        <a:pt x="10" y="31"/>
                      </a:lnTo>
                      <a:lnTo>
                        <a:pt x="9" y="31"/>
                      </a:lnTo>
                      <a:lnTo>
                        <a:pt x="10" y="31"/>
                      </a:lnTo>
                      <a:lnTo>
                        <a:pt x="10" y="30"/>
                      </a:lnTo>
                      <a:lnTo>
                        <a:pt x="11" y="30"/>
                      </a:lnTo>
                      <a:lnTo>
                        <a:pt x="10" y="30"/>
                      </a:lnTo>
                      <a:lnTo>
                        <a:pt x="10" y="29"/>
                      </a:lnTo>
                      <a:lnTo>
                        <a:pt x="10" y="28"/>
                      </a:lnTo>
                      <a:lnTo>
                        <a:pt x="11" y="28"/>
                      </a:lnTo>
                      <a:lnTo>
                        <a:pt x="12" y="28"/>
                      </a:lnTo>
                      <a:lnTo>
                        <a:pt x="11" y="28"/>
                      </a:lnTo>
                      <a:lnTo>
                        <a:pt x="12" y="27"/>
                      </a:lnTo>
                      <a:lnTo>
                        <a:pt x="12" y="26"/>
                      </a:lnTo>
                      <a:lnTo>
                        <a:pt x="11" y="26"/>
                      </a:lnTo>
                      <a:lnTo>
                        <a:pt x="11" y="25"/>
                      </a:lnTo>
                      <a:lnTo>
                        <a:pt x="12" y="25"/>
                      </a:lnTo>
                      <a:lnTo>
                        <a:pt x="12" y="24"/>
                      </a:lnTo>
                      <a:lnTo>
                        <a:pt x="12" y="23"/>
                      </a:lnTo>
                      <a:lnTo>
                        <a:pt x="12" y="24"/>
                      </a:lnTo>
                      <a:lnTo>
                        <a:pt x="13" y="23"/>
                      </a:lnTo>
                      <a:lnTo>
                        <a:pt x="13" y="22"/>
                      </a:lnTo>
                      <a:lnTo>
                        <a:pt x="12" y="22"/>
                      </a:lnTo>
                      <a:lnTo>
                        <a:pt x="12" y="21"/>
                      </a:lnTo>
                      <a:lnTo>
                        <a:pt x="12" y="20"/>
                      </a:lnTo>
                      <a:lnTo>
                        <a:pt x="13" y="20"/>
                      </a:lnTo>
                      <a:lnTo>
                        <a:pt x="12" y="20"/>
                      </a:lnTo>
                      <a:lnTo>
                        <a:pt x="12" y="19"/>
                      </a:lnTo>
                      <a:lnTo>
                        <a:pt x="13" y="18"/>
                      </a:lnTo>
                      <a:lnTo>
                        <a:pt x="12" y="18"/>
                      </a:lnTo>
                      <a:lnTo>
                        <a:pt x="12" y="17"/>
                      </a:lnTo>
                      <a:lnTo>
                        <a:pt x="13" y="17"/>
                      </a:lnTo>
                      <a:lnTo>
                        <a:pt x="13" y="16"/>
                      </a:lnTo>
                      <a:lnTo>
                        <a:pt x="13" y="15"/>
                      </a:lnTo>
                      <a:lnTo>
                        <a:pt x="14" y="15"/>
                      </a:lnTo>
                      <a:lnTo>
                        <a:pt x="15" y="15"/>
                      </a:lnTo>
                      <a:lnTo>
                        <a:pt x="15" y="14"/>
                      </a:lnTo>
                      <a:lnTo>
                        <a:pt x="14" y="14"/>
                      </a:lnTo>
                      <a:lnTo>
                        <a:pt x="15" y="14"/>
                      </a:lnTo>
                      <a:lnTo>
                        <a:pt x="15" y="13"/>
                      </a:lnTo>
                      <a:lnTo>
                        <a:pt x="16" y="13"/>
                      </a:lnTo>
                      <a:lnTo>
                        <a:pt x="16" y="12"/>
                      </a:lnTo>
                      <a:lnTo>
                        <a:pt x="16" y="11"/>
                      </a:lnTo>
                      <a:lnTo>
                        <a:pt x="17" y="11"/>
                      </a:lnTo>
                      <a:lnTo>
                        <a:pt x="17" y="10"/>
                      </a:lnTo>
                      <a:lnTo>
                        <a:pt x="17" y="9"/>
                      </a:lnTo>
                      <a:lnTo>
                        <a:pt x="17" y="8"/>
                      </a:lnTo>
                      <a:lnTo>
                        <a:pt x="17" y="9"/>
                      </a:lnTo>
                      <a:lnTo>
                        <a:pt x="18" y="9"/>
                      </a:lnTo>
                      <a:lnTo>
                        <a:pt x="19" y="9"/>
                      </a:lnTo>
                      <a:lnTo>
                        <a:pt x="20" y="9"/>
                      </a:lnTo>
                      <a:lnTo>
                        <a:pt x="21" y="9"/>
                      </a:lnTo>
                      <a:lnTo>
                        <a:pt x="21" y="10"/>
                      </a:lnTo>
                      <a:lnTo>
                        <a:pt x="21" y="11"/>
                      </a:lnTo>
                      <a:lnTo>
                        <a:pt x="22" y="11"/>
                      </a:lnTo>
                      <a:lnTo>
                        <a:pt x="23" y="11"/>
                      </a:lnTo>
                      <a:lnTo>
                        <a:pt x="23" y="12"/>
                      </a:lnTo>
                      <a:lnTo>
                        <a:pt x="24" y="12"/>
                      </a:lnTo>
                      <a:lnTo>
                        <a:pt x="25" y="12"/>
                      </a:lnTo>
                      <a:lnTo>
                        <a:pt x="26" y="12"/>
                      </a:lnTo>
                      <a:lnTo>
                        <a:pt x="26" y="13"/>
                      </a:lnTo>
                      <a:lnTo>
                        <a:pt x="27" y="13"/>
                      </a:lnTo>
                      <a:lnTo>
                        <a:pt x="28" y="13"/>
                      </a:lnTo>
                      <a:lnTo>
                        <a:pt x="28" y="12"/>
                      </a:lnTo>
                      <a:lnTo>
                        <a:pt x="29" y="12"/>
                      </a:lnTo>
                      <a:lnTo>
                        <a:pt x="29" y="13"/>
                      </a:lnTo>
                      <a:lnTo>
                        <a:pt x="30" y="12"/>
                      </a:lnTo>
                      <a:lnTo>
                        <a:pt x="31" y="11"/>
                      </a:lnTo>
                      <a:lnTo>
                        <a:pt x="31" y="12"/>
                      </a:lnTo>
                      <a:lnTo>
                        <a:pt x="31" y="11"/>
                      </a:lnTo>
                      <a:lnTo>
                        <a:pt x="31" y="12"/>
                      </a:lnTo>
                      <a:lnTo>
                        <a:pt x="32" y="12"/>
                      </a:lnTo>
                      <a:lnTo>
                        <a:pt x="32" y="11"/>
                      </a:lnTo>
                      <a:lnTo>
                        <a:pt x="33" y="11"/>
                      </a:lnTo>
                      <a:lnTo>
                        <a:pt x="33" y="10"/>
                      </a:lnTo>
                      <a:lnTo>
                        <a:pt x="34" y="10"/>
                      </a:lnTo>
                      <a:lnTo>
                        <a:pt x="33" y="10"/>
                      </a:lnTo>
                      <a:lnTo>
                        <a:pt x="34" y="10"/>
                      </a:lnTo>
                      <a:lnTo>
                        <a:pt x="34" y="9"/>
                      </a:lnTo>
                      <a:lnTo>
                        <a:pt x="35" y="9"/>
                      </a:lnTo>
                      <a:lnTo>
                        <a:pt x="36" y="9"/>
                      </a:lnTo>
                      <a:lnTo>
                        <a:pt x="37" y="9"/>
                      </a:lnTo>
                      <a:lnTo>
                        <a:pt x="37" y="10"/>
                      </a:lnTo>
                      <a:lnTo>
                        <a:pt x="38" y="9"/>
                      </a:lnTo>
                      <a:lnTo>
                        <a:pt x="38" y="10"/>
                      </a:lnTo>
                      <a:lnTo>
                        <a:pt x="39" y="10"/>
                      </a:lnTo>
                      <a:lnTo>
                        <a:pt x="40" y="10"/>
                      </a:lnTo>
                      <a:lnTo>
                        <a:pt x="41" y="10"/>
                      </a:lnTo>
                      <a:lnTo>
                        <a:pt x="41" y="9"/>
                      </a:lnTo>
                      <a:lnTo>
                        <a:pt x="42" y="10"/>
                      </a:lnTo>
                      <a:lnTo>
                        <a:pt x="42" y="9"/>
                      </a:lnTo>
                      <a:lnTo>
                        <a:pt x="42" y="10"/>
                      </a:lnTo>
                      <a:lnTo>
                        <a:pt x="43" y="10"/>
                      </a:lnTo>
                      <a:lnTo>
                        <a:pt x="43" y="11"/>
                      </a:lnTo>
                      <a:lnTo>
                        <a:pt x="43" y="12"/>
                      </a:lnTo>
                      <a:lnTo>
                        <a:pt x="43" y="13"/>
                      </a:lnTo>
                      <a:lnTo>
                        <a:pt x="44" y="13"/>
                      </a:lnTo>
                      <a:lnTo>
                        <a:pt x="44" y="12"/>
                      </a:lnTo>
                      <a:lnTo>
                        <a:pt x="44" y="13"/>
                      </a:lnTo>
                      <a:lnTo>
                        <a:pt x="45" y="13"/>
                      </a:lnTo>
                      <a:lnTo>
                        <a:pt x="45" y="14"/>
                      </a:lnTo>
                      <a:lnTo>
                        <a:pt x="45" y="15"/>
                      </a:lnTo>
                      <a:lnTo>
                        <a:pt x="45" y="14"/>
                      </a:lnTo>
                      <a:lnTo>
                        <a:pt x="45" y="15"/>
                      </a:lnTo>
                      <a:lnTo>
                        <a:pt x="46" y="15"/>
                      </a:lnTo>
                      <a:lnTo>
                        <a:pt x="47" y="16"/>
                      </a:lnTo>
                      <a:lnTo>
                        <a:pt x="48" y="16"/>
                      </a:lnTo>
                      <a:lnTo>
                        <a:pt x="48" y="17"/>
                      </a:lnTo>
                      <a:lnTo>
                        <a:pt x="49" y="17"/>
                      </a:lnTo>
                      <a:lnTo>
                        <a:pt x="50" y="17"/>
                      </a:lnTo>
                      <a:lnTo>
                        <a:pt x="50" y="18"/>
                      </a:lnTo>
                      <a:lnTo>
                        <a:pt x="50" y="17"/>
                      </a:lnTo>
                      <a:lnTo>
                        <a:pt x="51" y="17"/>
                      </a:lnTo>
                      <a:lnTo>
                        <a:pt x="51" y="18"/>
                      </a:lnTo>
                      <a:lnTo>
                        <a:pt x="52" y="18"/>
                      </a:lnTo>
                      <a:lnTo>
                        <a:pt x="52" y="19"/>
                      </a:lnTo>
                      <a:lnTo>
                        <a:pt x="53" y="19"/>
                      </a:lnTo>
                      <a:lnTo>
                        <a:pt x="53" y="20"/>
                      </a:lnTo>
                      <a:lnTo>
                        <a:pt x="54" y="20"/>
                      </a:lnTo>
                      <a:lnTo>
                        <a:pt x="55" y="20"/>
                      </a:lnTo>
                      <a:lnTo>
                        <a:pt x="55" y="21"/>
                      </a:lnTo>
                      <a:lnTo>
                        <a:pt x="56" y="21"/>
                      </a:lnTo>
                      <a:lnTo>
                        <a:pt x="57" y="21"/>
                      </a:lnTo>
                      <a:lnTo>
                        <a:pt x="58" y="21"/>
                      </a:lnTo>
                      <a:lnTo>
                        <a:pt x="58" y="20"/>
                      </a:lnTo>
                      <a:lnTo>
                        <a:pt x="59" y="20"/>
                      </a:lnTo>
                      <a:lnTo>
                        <a:pt x="60" y="20"/>
                      </a:lnTo>
                      <a:lnTo>
                        <a:pt x="60" y="19"/>
                      </a:lnTo>
                      <a:lnTo>
                        <a:pt x="61" y="19"/>
                      </a:lnTo>
                      <a:lnTo>
                        <a:pt x="62" y="18"/>
                      </a:lnTo>
                      <a:lnTo>
                        <a:pt x="63" y="18"/>
                      </a:lnTo>
                      <a:lnTo>
                        <a:pt x="63" y="19"/>
                      </a:lnTo>
                      <a:lnTo>
                        <a:pt x="64" y="19"/>
                      </a:lnTo>
                      <a:lnTo>
                        <a:pt x="65" y="19"/>
                      </a:lnTo>
                      <a:lnTo>
                        <a:pt x="65" y="20"/>
                      </a:lnTo>
                      <a:lnTo>
                        <a:pt x="65" y="19"/>
                      </a:lnTo>
                      <a:lnTo>
                        <a:pt x="66" y="19"/>
                      </a:lnTo>
                      <a:lnTo>
                        <a:pt x="67" y="19"/>
                      </a:lnTo>
                      <a:lnTo>
                        <a:pt x="68" y="19"/>
                      </a:lnTo>
                      <a:lnTo>
                        <a:pt x="69" y="19"/>
                      </a:lnTo>
                      <a:lnTo>
                        <a:pt x="70" y="19"/>
                      </a:lnTo>
                      <a:lnTo>
                        <a:pt x="71" y="19"/>
                      </a:lnTo>
                      <a:lnTo>
                        <a:pt x="72" y="18"/>
                      </a:lnTo>
                      <a:lnTo>
                        <a:pt x="73" y="18"/>
                      </a:lnTo>
                      <a:lnTo>
                        <a:pt x="73" y="19"/>
                      </a:lnTo>
                      <a:lnTo>
                        <a:pt x="73" y="18"/>
                      </a:lnTo>
                      <a:lnTo>
                        <a:pt x="73" y="19"/>
                      </a:lnTo>
                      <a:lnTo>
                        <a:pt x="73" y="18"/>
                      </a:lnTo>
                      <a:lnTo>
                        <a:pt x="74" y="18"/>
                      </a:lnTo>
                      <a:lnTo>
                        <a:pt x="75" y="18"/>
                      </a:lnTo>
                      <a:lnTo>
                        <a:pt x="75" y="19"/>
                      </a:lnTo>
                      <a:lnTo>
                        <a:pt x="76" y="19"/>
                      </a:lnTo>
                      <a:lnTo>
                        <a:pt x="77" y="19"/>
                      </a:lnTo>
                      <a:lnTo>
                        <a:pt x="78" y="19"/>
                      </a:lnTo>
                      <a:lnTo>
                        <a:pt x="79" y="19"/>
                      </a:lnTo>
                      <a:lnTo>
                        <a:pt x="80" y="19"/>
                      </a:lnTo>
                      <a:lnTo>
                        <a:pt x="80" y="18"/>
                      </a:lnTo>
                      <a:lnTo>
                        <a:pt x="80" y="19"/>
                      </a:lnTo>
                      <a:lnTo>
                        <a:pt x="81" y="19"/>
                      </a:lnTo>
                      <a:lnTo>
                        <a:pt x="81" y="20"/>
                      </a:lnTo>
                      <a:lnTo>
                        <a:pt x="82" y="20"/>
                      </a:lnTo>
                      <a:lnTo>
                        <a:pt x="82" y="19"/>
                      </a:lnTo>
                      <a:lnTo>
                        <a:pt x="83" y="20"/>
                      </a:lnTo>
                      <a:lnTo>
                        <a:pt x="83" y="19"/>
                      </a:lnTo>
                      <a:lnTo>
                        <a:pt x="84" y="20"/>
                      </a:lnTo>
                      <a:lnTo>
                        <a:pt x="84" y="19"/>
                      </a:lnTo>
                      <a:lnTo>
                        <a:pt x="84" y="20"/>
                      </a:lnTo>
                      <a:lnTo>
                        <a:pt x="85" y="20"/>
                      </a:lnTo>
                      <a:lnTo>
                        <a:pt x="85" y="21"/>
                      </a:lnTo>
                      <a:lnTo>
                        <a:pt x="86" y="21"/>
                      </a:lnTo>
                      <a:lnTo>
                        <a:pt x="87" y="22"/>
                      </a:lnTo>
                      <a:lnTo>
                        <a:pt x="87" y="23"/>
                      </a:lnTo>
                      <a:lnTo>
                        <a:pt x="88" y="23"/>
                      </a:lnTo>
                      <a:lnTo>
                        <a:pt x="88" y="24"/>
                      </a:lnTo>
                      <a:lnTo>
                        <a:pt x="89" y="24"/>
                      </a:lnTo>
                      <a:lnTo>
                        <a:pt x="90" y="25"/>
                      </a:lnTo>
                      <a:lnTo>
                        <a:pt x="90" y="24"/>
                      </a:lnTo>
                      <a:lnTo>
                        <a:pt x="91" y="24"/>
                      </a:lnTo>
                      <a:lnTo>
                        <a:pt x="92" y="24"/>
                      </a:lnTo>
                      <a:lnTo>
                        <a:pt x="93" y="24"/>
                      </a:lnTo>
                      <a:lnTo>
                        <a:pt x="94" y="24"/>
                      </a:lnTo>
                      <a:lnTo>
                        <a:pt x="95" y="24"/>
                      </a:lnTo>
                      <a:lnTo>
                        <a:pt x="96" y="24"/>
                      </a:lnTo>
                      <a:lnTo>
                        <a:pt x="96" y="25"/>
                      </a:lnTo>
                      <a:lnTo>
                        <a:pt x="97" y="25"/>
                      </a:lnTo>
                      <a:lnTo>
                        <a:pt x="98" y="25"/>
                      </a:lnTo>
                      <a:lnTo>
                        <a:pt x="98" y="26"/>
                      </a:lnTo>
                      <a:lnTo>
                        <a:pt x="99" y="27"/>
                      </a:lnTo>
                      <a:lnTo>
                        <a:pt x="100" y="27"/>
                      </a:lnTo>
                      <a:lnTo>
                        <a:pt x="101" y="27"/>
                      </a:lnTo>
                      <a:lnTo>
                        <a:pt x="102" y="27"/>
                      </a:lnTo>
                      <a:lnTo>
                        <a:pt x="103" y="26"/>
                      </a:lnTo>
                      <a:lnTo>
                        <a:pt x="104" y="26"/>
                      </a:lnTo>
                      <a:lnTo>
                        <a:pt x="104" y="27"/>
                      </a:lnTo>
                      <a:lnTo>
                        <a:pt x="105" y="27"/>
                      </a:lnTo>
                      <a:lnTo>
                        <a:pt x="106" y="27"/>
                      </a:lnTo>
                      <a:lnTo>
                        <a:pt x="107" y="27"/>
                      </a:lnTo>
                      <a:lnTo>
                        <a:pt x="108" y="27"/>
                      </a:lnTo>
                      <a:lnTo>
                        <a:pt x="108" y="28"/>
                      </a:lnTo>
                      <a:lnTo>
                        <a:pt x="109" y="28"/>
                      </a:lnTo>
                      <a:lnTo>
                        <a:pt x="109" y="27"/>
                      </a:lnTo>
                      <a:lnTo>
                        <a:pt x="110" y="28"/>
                      </a:lnTo>
                      <a:lnTo>
                        <a:pt x="110" y="27"/>
                      </a:lnTo>
                      <a:lnTo>
                        <a:pt x="110" y="28"/>
                      </a:lnTo>
                      <a:lnTo>
                        <a:pt x="111" y="29"/>
                      </a:lnTo>
                      <a:lnTo>
                        <a:pt x="112" y="29"/>
                      </a:lnTo>
                      <a:lnTo>
                        <a:pt x="113" y="29"/>
                      </a:lnTo>
                      <a:lnTo>
                        <a:pt x="114" y="29"/>
                      </a:lnTo>
                      <a:lnTo>
                        <a:pt x="114" y="30"/>
                      </a:lnTo>
                      <a:lnTo>
                        <a:pt x="115" y="30"/>
                      </a:lnTo>
                      <a:lnTo>
                        <a:pt x="116" y="30"/>
                      </a:lnTo>
                      <a:lnTo>
                        <a:pt x="117" y="29"/>
                      </a:lnTo>
                      <a:lnTo>
                        <a:pt x="118" y="28"/>
                      </a:lnTo>
                      <a:lnTo>
                        <a:pt x="119" y="28"/>
                      </a:lnTo>
                      <a:lnTo>
                        <a:pt x="119" y="29"/>
                      </a:lnTo>
                      <a:lnTo>
                        <a:pt x="120" y="30"/>
                      </a:lnTo>
                      <a:lnTo>
                        <a:pt x="121" y="31"/>
                      </a:lnTo>
                      <a:lnTo>
                        <a:pt x="122" y="31"/>
                      </a:lnTo>
                      <a:lnTo>
                        <a:pt x="123" y="31"/>
                      </a:lnTo>
                      <a:lnTo>
                        <a:pt x="124" y="31"/>
                      </a:lnTo>
                      <a:lnTo>
                        <a:pt x="124" y="32"/>
                      </a:lnTo>
                      <a:lnTo>
                        <a:pt x="124" y="33"/>
                      </a:lnTo>
                      <a:lnTo>
                        <a:pt x="125" y="34"/>
                      </a:lnTo>
                      <a:lnTo>
                        <a:pt x="125" y="35"/>
                      </a:lnTo>
                      <a:lnTo>
                        <a:pt x="126" y="35"/>
                      </a:lnTo>
                      <a:lnTo>
                        <a:pt x="127" y="35"/>
                      </a:lnTo>
                      <a:lnTo>
                        <a:pt x="127" y="36"/>
                      </a:lnTo>
                      <a:lnTo>
                        <a:pt x="128" y="36"/>
                      </a:lnTo>
                      <a:lnTo>
                        <a:pt x="129" y="36"/>
                      </a:lnTo>
                      <a:lnTo>
                        <a:pt x="129" y="37"/>
                      </a:lnTo>
                      <a:lnTo>
                        <a:pt x="130" y="38"/>
                      </a:lnTo>
                      <a:lnTo>
                        <a:pt x="131" y="39"/>
                      </a:lnTo>
                      <a:lnTo>
                        <a:pt x="132" y="39"/>
                      </a:lnTo>
                      <a:lnTo>
                        <a:pt x="133" y="39"/>
                      </a:lnTo>
                      <a:lnTo>
                        <a:pt x="134" y="39"/>
                      </a:lnTo>
                      <a:lnTo>
                        <a:pt x="135" y="39"/>
                      </a:lnTo>
                      <a:lnTo>
                        <a:pt x="135" y="40"/>
                      </a:lnTo>
                      <a:lnTo>
                        <a:pt x="136" y="40"/>
                      </a:lnTo>
                      <a:lnTo>
                        <a:pt x="137" y="40"/>
                      </a:lnTo>
                      <a:lnTo>
                        <a:pt x="138" y="40"/>
                      </a:lnTo>
                      <a:lnTo>
                        <a:pt x="139" y="40"/>
                      </a:lnTo>
                      <a:lnTo>
                        <a:pt x="139" y="41"/>
                      </a:lnTo>
                      <a:lnTo>
                        <a:pt x="140" y="41"/>
                      </a:lnTo>
                      <a:lnTo>
                        <a:pt x="141" y="41"/>
                      </a:lnTo>
                      <a:lnTo>
                        <a:pt x="142" y="41"/>
                      </a:lnTo>
                      <a:lnTo>
                        <a:pt x="143" y="40"/>
                      </a:lnTo>
                      <a:lnTo>
                        <a:pt x="144" y="40"/>
                      </a:lnTo>
                      <a:lnTo>
                        <a:pt x="144" y="41"/>
                      </a:lnTo>
                      <a:lnTo>
                        <a:pt x="145" y="41"/>
                      </a:lnTo>
                      <a:lnTo>
                        <a:pt x="146" y="41"/>
                      </a:lnTo>
                      <a:lnTo>
                        <a:pt x="147" y="41"/>
                      </a:lnTo>
                      <a:lnTo>
                        <a:pt x="148" y="41"/>
                      </a:lnTo>
                      <a:lnTo>
                        <a:pt x="149" y="41"/>
                      </a:lnTo>
                      <a:lnTo>
                        <a:pt x="149" y="40"/>
                      </a:lnTo>
                      <a:lnTo>
                        <a:pt x="150" y="40"/>
                      </a:lnTo>
                      <a:lnTo>
                        <a:pt x="151" y="40"/>
                      </a:lnTo>
                      <a:lnTo>
                        <a:pt x="151" y="41"/>
                      </a:lnTo>
                      <a:lnTo>
                        <a:pt x="152" y="41"/>
                      </a:lnTo>
                      <a:lnTo>
                        <a:pt x="153" y="40"/>
                      </a:lnTo>
                      <a:lnTo>
                        <a:pt x="154" y="40"/>
                      </a:lnTo>
                      <a:lnTo>
                        <a:pt x="154" y="39"/>
                      </a:lnTo>
                      <a:lnTo>
                        <a:pt x="155" y="39"/>
                      </a:lnTo>
                      <a:lnTo>
                        <a:pt x="155" y="40"/>
                      </a:lnTo>
                      <a:lnTo>
                        <a:pt x="156" y="40"/>
                      </a:lnTo>
                      <a:lnTo>
                        <a:pt x="156" y="41"/>
                      </a:lnTo>
                      <a:lnTo>
                        <a:pt x="156" y="42"/>
                      </a:lnTo>
                      <a:lnTo>
                        <a:pt x="157" y="42"/>
                      </a:lnTo>
                      <a:lnTo>
                        <a:pt x="157" y="41"/>
                      </a:lnTo>
                      <a:lnTo>
                        <a:pt x="158" y="42"/>
                      </a:lnTo>
                      <a:lnTo>
                        <a:pt x="158" y="41"/>
                      </a:lnTo>
                      <a:lnTo>
                        <a:pt x="159" y="41"/>
                      </a:lnTo>
                      <a:lnTo>
                        <a:pt x="159" y="42"/>
                      </a:lnTo>
                      <a:lnTo>
                        <a:pt x="160" y="42"/>
                      </a:lnTo>
                      <a:lnTo>
                        <a:pt x="161" y="42"/>
                      </a:lnTo>
                      <a:lnTo>
                        <a:pt x="162" y="42"/>
                      </a:lnTo>
                      <a:lnTo>
                        <a:pt x="163" y="42"/>
                      </a:lnTo>
                      <a:lnTo>
                        <a:pt x="164" y="42"/>
                      </a:lnTo>
                      <a:lnTo>
                        <a:pt x="165" y="41"/>
                      </a:lnTo>
                      <a:lnTo>
                        <a:pt x="166" y="42"/>
                      </a:lnTo>
                      <a:lnTo>
                        <a:pt x="166" y="43"/>
                      </a:lnTo>
                      <a:lnTo>
                        <a:pt x="166" y="44"/>
                      </a:lnTo>
                      <a:lnTo>
                        <a:pt x="166" y="45"/>
                      </a:lnTo>
                      <a:lnTo>
                        <a:pt x="167" y="45"/>
                      </a:lnTo>
                      <a:lnTo>
                        <a:pt x="168" y="45"/>
                      </a:lnTo>
                      <a:lnTo>
                        <a:pt x="168" y="46"/>
                      </a:lnTo>
                      <a:lnTo>
                        <a:pt x="169" y="46"/>
                      </a:lnTo>
                      <a:lnTo>
                        <a:pt x="168" y="47"/>
                      </a:lnTo>
                      <a:lnTo>
                        <a:pt x="169" y="47"/>
                      </a:lnTo>
                      <a:lnTo>
                        <a:pt x="169" y="48"/>
                      </a:lnTo>
                      <a:lnTo>
                        <a:pt x="170" y="48"/>
                      </a:lnTo>
                      <a:lnTo>
                        <a:pt x="170" y="49"/>
                      </a:lnTo>
                      <a:lnTo>
                        <a:pt x="170" y="50"/>
                      </a:lnTo>
                      <a:lnTo>
                        <a:pt x="170" y="51"/>
                      </a:lnTo>
                      <a:lnTo>
                        <a:pt x="171" y="51"/>
                      </a:lnTo>
                      <a:lnTo>
                        <a:pt x="172" y="51"/>
                      </a:lnTo>
                      <a:lnTo>
                        <a:pt x="172" y="52"/>
                      </a:lnTo>
                      <a:lnTo>
                        <a:pt x="171" y="52"/>
                      </a:lnTo>
                      <a:lnTo>
                        <a:pt x="172" y="52"/>
                      </a:lnTo>
                      <a:lnTo>
                        <a:pt x="172" y="51"/>
                      </a:lnTo>
                      <a:lnTo>
                        <a:pt x="173" y="51"/>
                      </a:lnTo>
                      <a:lnTo>
                        <a:pt x="173" y="50"/>
                      </a:lnTo>
                      <a:lnTo>
                        <a:pt x="172" y="49"/>
                      </a:lnTo>
                      <a:lnTo>
                        <a:pt x="173" y="49"/>
                      </a:lnTo>
                      <a:lnTo>
                        <a:pt x="173" y="48"/>
                      </a:lnTo>
                      <a:lnTo>
                        <a:pt x="174" y="48"/>
                      </a:lnTo>
                      <a:lnTo>
                        <a:pt x="175" y="48"/>
                      </a:lnTo>
                      <a:lnTo>
                        <a:pt x="176" y="48"/>
                      </a:lnTo>
                      <a:lnTo>
                        <a:pt x="176" y="47"/>
                      </a:lnTo>
                      <a:lnTo>
                        <a:pt x="177" y="47"/>
                      </a:lnTo>
                      <a:lnTo>
                        <a:pt x="177" y="48"/>
                      </a:lnTo>
                      <a:lnTo>
                        <a:pt x="178" y="48"/>
                      </a:lnTo>
                      <a:lnTo>
                        <a:pt x="179" y="48"/>
                      </a:lnTo>
                      <a:lnTo>
                        <a:pt x="180" y="48"/>
                      </a:lnTo>
                      <a:lnTo>
                        <a:pt x="181" y="48"/>
                      </a:lnTo>
                      <a:lnTo>
                        <a:pt x="181" y="47"/>
                      </a:lnTo>
                      <a:lnTo>
                        <a:pt x="181" y="46"/>
                      </a:lnTo>
                      <a:lnTo>
                        <a:pt x="182" y="47"/>
                      </a:lnTo>
                      <a:lnTo>
                        <a:pt x="182" y="46"/>
                      </a:lnTo>
                      <a:lnTo>
                        <a:pt x="183" y="46"/>
                      </a:lnTo>
                      <a:lnTo>
                        <a:pt x="184" y="46"/>
                      </a:lnTo>
                      <a:lnTo>
                        <a:pt x="184" y="45"/>
                      </a:lnTo>
                      <a:lnTo>
                        <a:pt x="185" y="45"/>
                      </a:lnTo>
                      <a:lnTo>
                        <a:pt x="184" y="44"/>
                      </a:lnTo>
                      <a:lnTo>
                        <a:pt x="185" y="44"/>
                      </a:lnTo>
                      <a:lnTo>
                        <a:pt x="185" y="43"/>
                      </a:lnTo>
                      <a:lnTo>
                        <a:pt x="185" y="42"/>
                      </a:lnTo>
                      <a:lnTo>
                        <a:pt x="186" y="42"/>
                      </a:lnTo>
                      <a:lnTo>
                        <a:pt x="186" y="41"/>
                      </a:lnTo>
                      <a:lnTo>
                        <a:pt x="185" y="41"/>
                      </a:lnTo>
                      <a:lnTo>
                        <a:pt x="185" y="40"/>
                      </a:lnTo>
                      <a:lnTo>
                        <a:pt x="184" y="40"/>
                      </a:lnTo>
                      <a:lnTo>
                        <a:pt x="184" y="39"/>
                      </a:lnTo>
                      <a:lnTo>
                        <a:pt x="184" y="38"/>
                      </a:lnTo>
                      <a:lnTo>
                        <a:pt x="183" y="38"/>
                      </a:lnTo>
                      <a:lnTo>
                        <a:pt x="183" y="37"/>
                      </a:lnTo>
                      <a:lnTo>
                        <a:pt x="182" y="37"/>
                      </a:lnTo>
                      <a:lnTo>
                        <a:pt x="183" y="37"/>
                      </a:lnTo>
                      <a:lnTo>
                        <a:pt x="183" y="36"/>
                      </a:lnTo>
                      <a:lnTo>
                        <a:pt x="182" y="36"/>
                      </a:lnTo>
                      <a:lnTo>
                        <a:pt x="182" y="35"/>
                      </a:lnTo>
                      <a:lnTo>
                        <a:pt x="183" y="35"/>
                      </a:lnTo>
                      <a:lnTo>
                        <a:pt x="182" y="35"/>
                      </a:lnTo>
                      <a:lnTo>
                        <a:pt x="183" y="34"/>
                      </a:lnTo>
                      <a:lnTo>
                        <a:pt x="184" y="34"/>
                      </a:lnTo>
                      <a:lnTo>
                        <a:pt x="183" y="34"/>
                      </a:lnTo>
                      <a:lnTo>
                        <a:pt x="184" y="33"/>
                      </a:lnTo>
                      <a:lnTo>
                        <a:pt x="183" y="33"/>
                      </a:lnTo>
                      <a:lnTo>
                        <a:pt x="182" y="33"/>
                      </a:lnTo>
                      <a:lnTo>
                        <a:pt x="182" y="32"/>
                      </a:lnTo>
                      <a:lnTo>
                        <a:pt x="182" y="31"/>
                      </a:lnTo>
                      <a:lnTo>
                        <a:pt x="181" y="31"/>
                      </a:lnTo>
                      <a:lnTo>
                        <a:pt x="181" y="30"/>
                      </a:lnTo>
                      <a:lnTo>
                        <a:pt x="181" y="29"/>
                      </a:lnTo>
                      <a:lnTo>
                        <a:pt x="181" y="28"/>
                      </a:lnTo>
                      <a:lnTo>
                        <a:pt x="182" y="28"/>
                      </a:lnTo>
                      <a:lnTo>
                        <a:pt x="182" y="27"/>
                      </a:lnTo>
                      <a:lnTo>
                        <a:pt x="183" y="27"/>
                      </a:lnTo>
                      <a:lnTo>
                        <a:pt x="184" y="26"/>
                      </a:lnTo>
                      <a:lnTo>
                        <a:pt x="184" y="25"/>
                      </a:lnTo>
                      <a:lnTo>
                        <a:pt x="184" y="24"/>
                      </a:lnTo>
                      <a:lnTo>
                        <a:pt x="184" y="23"/>
                      </a:lnTo>
                      <a:lnTo>
                        <a:pt x="185" y="23"/>
                      </a:lnTo>
                      <a:lnTo>
                        <a:pt x="185" y="22"/>
                      </a:lnTo>
                      <a:lnTo>
                        <a:pt x="186" y="22"/>
                      </a:lnTo>
                      <a:lnTo>
                        <a:pt x="187" y="22"/>
                      </a:lnTo>
                      <a:lnTo>
                        <a:pt x="187" y="21"/>
                      </a:lnTo>
                      <a:lnTo>
                        <a:pt x="188" y="20"/>
                      </a:lnTo>
                      <a:lnTo>
                        <a:pt x="188" y="21"/>
                      </a:lnTo>
                      <a:lnTo>
                        <a:pt x="189" y="21"/>
                      </a:lnTo>
                      <a:lnTo>
                        <a:pt x="190" y="21"/>
                      </a:lnTo>
                      <a:lnTo>
                        <a:pt x="190" y="20"/>
                      </a:lnTo>
                      <a:lnTo>
                        <a:pt x="191" y="20"/>
                      </a:lnTo>
                      <a:lnTo>
                        <a:pt x="191" y="19"/>
                      </a:lnTo>
                      <a:lnTo>
                        <a:pt x="192" y="19"/>
                      </a:lnTo>
                      <a:lnTo>
                        <a:pt x="192" y="20"/>
                      </a:lnTo>
                      <a:lnTo>
                        <a:pt x="193" y="20"/>
                      </a:lnTo>
                      <a:lnTo>
                        <a:pt x="193" y="19"/>
                      </a:lnTo>
                      <a:lnTo>
                        <a:pt x="194" y="19"/>
                      </a:lnTo>
                      <a:lnTo>
                        <a:pt x="195" y="19"/>
                      </a:lnTo>
                      <a:lnTo>
                        <a:pt x="195" y="18"/>
                      </a:lnTo>
                      <a:lnTo>
                        <a:pt x="196" y="18"/>
                      </a:lnTo>
                      <a:lnTo>
                        <a:pt x="196" y="17"/>
                      </a:lnTo>
                      <a:lnTo>
                        <a:pt x="196" y="16"/>
                      </a:lnTo>
                      <a:lnTo>
                        <a:pt x="197" y="16"/>
                      </a:lnTo>
                      <a:lnTo>
                        <a:pt x="198" y="16"/>
                      </a:lnTo>
                      <a:lnTo>
                        <a:pt x="198" y="17"/>
                      </a:lnTo>
                      <a:lnTo>
                        <a:pt x="199" y="17"/>
                      </a:lnTo>
                      <a:lnTo>
                        <a:pt x="202" y="16"/>
                      </a:lnTo>
                      <a:lnTo>
                        <a:pt x="203" y="16"/>
                      </a:lnTo>
                      <a:lnTo>
                        <a:pt x="204" y="17"/>
                      </a:lnTo>
                      <a:lnTo>
                        <a:pt x="204" y="18"/>
                      </a:lnTo>
                      <a:lnTo>
                        <a:pt x="204" y="19"/>
                      </a:lnTo>
                      <a:lnTo>
                        <a:pt x="205" y="19"/>
                      </a:lnTo>
                      <a:lnTo>
                        <a:pt x="206" y="19"/>
                      </a:lnTo>
                      <a:lnTo>
                        <a:pt x="206" y="20"/>
                      </a:lnTo>
                      <a:lnTo>
                        <a:pt x="207" y="20"/>
                      </a:lnTo>
                      <a:lnTo>
                        <a:pt x="207" y="19"/>
                      </a:lnTo>
                      <a:lnTo>
                        <a:pt x="207" y="18"/>
                      </a:lnTo>
                      <a:lnTo>
                        <a:pt x="207" y="17"/>
                      </a:lnTo>
                      <a:lnTo>
                        <a:pt x="207" y="16"/>
                      </a:lnTo>
                      <a:lnTo>
                        <a:pt x="207" y="17"/>
                      </a:lnTo>
                      <a:lnTo>
                        <a:pt x="209" y="18"/>
                      </a:lnTo>
                      <a:lnTo>
                        <a:pt x="209" y="19"/>
                      </a:lnTo>
                      <a:lnTo>
                        <a:pt x="209" y="21"/>
                      </a:lnTo>
                      <a:lnTo>
                        <a:pt x="210" y="21"/>
                      </a:lnTo>
                      <a:lnTo>
                        <a:pt x="211" y="20"/>
                      </a:lnTo>
                      <a:lnTo>
                        <a:pt x="211" y="19"/>
                      </a:lnTo>
                      <a:lnTo>
                        <a:pt x="212" y="17"/>
                      </a:lnTo>
                      <a:lnTo>
                        <a:pt x="212" y="18"/>
                      </a:lnTo>
                      <a:lnTo>
                        <a:pt x="213" y="19"/>
                      </a:lnTo>
                      <a:lnTo>
                        <a:pt x="214" y="20"/>
                      </a:lnTo>
                      <a:lnTo>
                        <a:pt x="214" y="18"/>
                      </a:lnTo>
                      <a:lnTo>
                        <a:pt x="215" y="18"/>
                      </a:lnTo>
                      <a:lnTo>
                        <a:pt x="216" y="17"/>
                      </a:lnTo>
                      <a:lnTo>
                        <a:pt x="217" y="17"/>
                      </a:lnTo>
                      <a:lnTo>
                        <a:pt x="218" y="16"/>
                      </a:lnTo>
                      <a:lnTo>
                        <a:pt x="219" y="16"/>
                      </a:lnTo>
                      <a:lnTo>
                        <a:pt x="220" y="16"/>
                      </a:lnTo>
                      <a:lnTo>
                        <a:pt x="220" y="17"/>
                      </a:lnTo>
                      <a:lnTo>
                        <a:pt x="220" y="18"/>
                      </a:lnTo>
                      <a:lnTo>
                        <a:pt x="220" y="19"/>
                      </a:lnTo>
                      <a:lnTo>
                        <a:pt x="221" y="19"/>
                      </a:lnTo>
                      <a:lnTo>
                        <a:pt x="222" y="18"/>
                      </a:lnTo>
                      <a:lnTo>
                        <a:pt x="222" y="17"/>
                      </a:lnTo>
                      <a:lnTo>
                        <a:pt x="222" y="16"/>
                      </a:lnTo>
                      <a:lnTo>
                        <a:pt x="222" y="15"/>
                      </a:lnTo>
                      <a:lnTo>
                        <a:pt x="223" y="14"/>
                      </a:lnTo>
                      <a:lnTo>
                        <a:pt x="224" y="14"/>
                      </a:lnTo>
                      <a:lnTo>
                        <a:pt x="224" y="13"/>
                      </a:lnTo>
                      <a:lnTo>
                        <a:pt x="225" y="11"/>
                      </a:lnTo>
                      <a:lnTo>
                        <a:pt x="226" y="11"/>
                      </a:lnTo>
                      <a:lnTo>
                        <a:pt x="227" y="10"/>
                      </a:lnTo>
                      <a:lnTo>
                        <a:pt x="228" y="10"/>
                      </a:lnTo>
                      <a:lnTo>
                        <a:pt x="228" y="9"/>
                      </a:lnTo>
                      <a:lnTo>
                        <a:pt x="227" y="8"/>
                      </a:lnTo>
                      <a:lnTo>
                        <a:pt x="227" y="7"/>
                      </a:lnTo>
                      <a:lnTo>
                        <a:pt x="228" y="7"/>
                      </a:lnTo>
                      <a:lnTo>
                        <a:pt x="228" y="6"/>
                      </a:lnTo>
                      <a:lnTo>
                        <a:pt x="229" y="6"/>
                      </a:lnTo>
                      <a:lnTo>
                        <a:pt x="229" y="5"/>
                      </a:lnTo>
                      <a:lnTo>
                        <a:pt x="229" y="4"/>
                      </a:lnTo>
                      <a:lnTo>
                        <a:pt x="230" y="4"/>
                      </a:lnTo>
                      <a:lnTo>
                        <a:pt x="230" y="5"/>
                      </a:lnTo>
                      <a:lnTo>
                        <a:pt x="232" y="5"/>
                      </a:lnTo>
                      <a:lnTo>
                        <a:pt x="234" y="5"/>
                      </a:lnTo>
                      <a:lnTo>
                        <a:pt x="235" y="4"/>
                      </a:lnTo>
                      <a:lnTo>
                        <a:pt x="235" y="3"/>
                      </a:lnTo>
                      <a:lnTo>
                        <a:pt x="234" y="3"/>
                      </a:lnTo>
                      <a:lnTo>
                        <a:pt x="233" y="4"/>
                      </a:lnTo>
                      <a:lnTo>
                        <a:pt x="232" y="4"/>
                      </a:lnTo>
                      <a:lnTo>
                        <a:pt x="232" y="3"/>
                      </a:lnTo>
                      <a:lnTo>
                        <a:pt x="232" y="2"/>
                      </a:lnTo>
                      <a:lnTo>
                        <a:pt x="232" y="1"/>
                      </a:lnTo>
                      <a:lnTo>
                        <a:pt x="233" y="0"/>
                      </a:lnTo>
                      <a:lnTo>
                        <a:pt x="234" y="0"/>
                      </a:lnTo>
                      <a:lnTo>
                        <a:pt x="234" y="1"/>
                      </a:lnTo>
                      <a:lnTo>
                        <a:pt x="235" y="1"/>
                      </a:lnTo>
                      <a:lnTo>
                        <a:pt x="235" y="2"/>
                      </a:lnTo>
                      <a:lnTo>
                        <a:pt x="235" y="3"/>
                      </a:lnTo>
                      <a:lnTo>
                        <a:pt x="236" y="3"/>
                      </a:lnTo>
                      <a:lnTo>
                        <a:pt x="237" y="3"/>
                      </a:lnTo>
                      <a:lnTo>
                        <a:pt x="238" y="2"/>
                      </a:lnTo>
                      <a:lnTo>
                        <a:pt x="238" y="3"/>
                      </a:lnTo>
                      <a:lnTo>
                        <a:pt x="239" y="2"/>
                      </a:lnTo>
                      <a:lnTo>
                        <a:pt x="240" y="2"/>
                      </a:lnTo>
                      <a:lnTo>
                        <a:pt x="240" y="3"/>
                      </a:lnTo>
                      <a:lnTo>
                        <a:pt x="240" y="2"/>
                      </a:lnTo>
                      <a:lnTo>
                        <a:pt x="241" y="2"/>
                      </a:lnTo>
                      <a:lnTo>
                        <a:pt x="242" y="2"/>
                      </a:lnTo>
                      <a:lnTo>
                        <a:pt x="242" y="3"/>
                      </a:lnTo>
                      <a:lnTo>
                        <a:pt x="243" y="3"/>
                      </a:lnTo>
                      <a:lnTo>
                        <a:pt x="242" y="3"/>
                      </a:lnTo>
                      <a:lnTo>
                        <a:pt x="242" y="4"/>
                      </a:lnTo>
                      <a:lnTo>
                        <a:pt x="243" y="4"/>
                      </a:lnTo>
                      <a:lnTo>
                        <a:pt x="243" y="5"/>
                      </a:lnTo>
                      <a:lnTo>
                        <a:pt x="244" y="5"/>
                      </a:lnTo>
                      <a:lnTo>
                        <a:pt x="245" y="6"/>
                      </a:lnTo>
                      <a:lnTo>
                        <a:pt x="245" y="5"/>
                      </a:lnTo>
                      <a:lnTo>
                        <a:pt x="246" y="5"/>
                      </a:lnTo>
                      <a:lnTo>
                        <a:pt x="247" y="6"/>
                      </a:lnTo>
                      <a:lnTo>
                        <a:pt x="247" y="7"/>
                      </a:lnTo>
                      <a:lnTo>
                        <a:pt x="248" y="7"/>
                      </a:lnTo>
                      <a:lnTo>
                        <a:pt x="248" y="8"/>
                      </a:lnTo>
                      <a:lnTo>
                        <a:pt x="248" y="9"/>
                      </a:lnTo>
                      <a:lnTo>
                        <a:pt x="247" y="9"/>
                      </a:lnTo>
                      <a:lnTo>
                        <a:pt x="248" y="9"/>
                      </a:lnTo>
                      <a:lnTo>
                        <a:pt x="248" y="10"/>
                      </a:lnTo>
                      <a:lnTo>
                        <a:pt x="249" y="10"/>
                      </a:lnTo>
                      <a:lnTo>
                        <a:pt x="249" y="11"/>
                      </a:lnTo>
                      <a:lnTo>
                        <a:pt x="250" y="11"/>
                      </a:lnTo>
                      <a:lnTo>
                        <a:pt x="251" y="11"/>
                      </a:lnTo>
                      <a:lnTo>
                        <a:pt x="250" y="11"/>
                      </a:lnTo>
                      <a:lnTo>
                        <a:pt x="250" y="10"/>
                      </a:lnTo>
                      <a:lnTo>
                        <a:pt x="250" y="11"/>
                      </a:lnTo>
                      <a:lnTo>
                        <a:pt x="250" y="10"/>
                      </a:lnTo>
                      <a:lnTo>
                        <a:pt x="250" y="9"/>
                      </a:lnTo>
                      <a:lnTo>
                        <a:pt x="251" y="9"/>
                      </a:lnTo>
                      <a:lnTo>
                        <a:pt x="250" y="8"/>
                      </a:lnTo>
                      <a:lnTo>
                        <a:pt x="250" y="7"/>
                      </a:lnTo>
                      <a:lnTo>
                        <a:pt x="251" y="7"/>
                      </a:lnTo>
                      <a:lnTo>
                        <a:pt x="251" y="6"/>
                      </a:lnTo>
                      <a:lnTo>
                        <a:pt x="252" y="6"/>
                      </a:lnTo>
                      <a:lnTo>
                        <a:pt x="253" y="5"/>
                      </a:lnTo>
                      <a:lnTo>
                        <a:pt x="254" y="5"/>
                      </a:lnTo>
                      <a:lnTo>
                        <a:pt x="255" y="5"/>
                      </a:lnTo>
                      <a:lnTo>
                        <a:pt x="255" y="4"/>
                      </a:lnTo>
                      <a:lnTo>
                        <a:pt x="255" y="5"/>
                      </a:lnTo>
                      <a:lnTo>
                        <a:pt x="256" y="5"/>
                      </a:lnTo>
                      <a:lnTo>
                        <a:pt x="256" y="4"/>
                      </a:lnTo>
                      <a:lnTo>
                        <a:pt x="257" y="4"/>
                      </a:lnTo>
                      <a:lnTo>
                        <a:pt x="257" y="5"/>
                      </a:lnTo>
                      <a:lnTo>
                        <a:pt x="258" y="5"/>
                      </a:lnTo>
                      <a:lnTo>
                        <a:pt x="258" y="6"/>
                      </a:lnTo>
                      <a:lnTo>
                        <a:pt x="259" y="6"/>
                      </a:lnTo>
                      <a:lnTo>
                        <a:pt x="260" y="6"/>
                      </a:lnTo>
                      <a:lnTo>
                        <a:pt x="260" y="7"/>
                      </a:lnTo>
                      <a:lnTo>
                        <a:pt x="261" y="8"/>
                      </a:lnTo>
                      <a:lnTo>
                        <a:pt x="261" y="7"/>
                      </a:lnTo>
                      <a:lnTo>
                        <a:pt x="261" y="6"/>
                      </a:lnTo>
                      <a:lnTo>
                        <a:pt x="262" y="7"/>
                      </a:lnTo>
                      <a:lnTo>
                        <a:pt x="262" y="6"/>
                      </a:lnTo>
                      <a:lnTo>
                        <a:pt x="263" y="5"/>
                      </a:lnTo>
                      <a:lnTo>
                        <a:pt x="263" y="4"/>
                      </a:lnTo>
                      <a:lnTo>
                        <a:pt x="262" y="4"/>
                      </a:lnTo>
                      <a:lnTo>
                        <a:pt x="262" y="5"/>
                      </a:lnTo>
                      <a:lnTo>
                        <a:pt x="262" y="4"/>
                      </a:lnTo>
                      <a:lnTo>
                        <a:pt x="261" y="4"/>
                      </a:lnTo>
                      <a:lnTo>
                        <a:pt x="262" y="4"/>
                      </a:lnTo>
                      <a:lnTo>
                        <a:pt x="263" y="4"/>
                      </a:lnTo>
                      <a:lnTo>
                        <a:pt x="264" y="4"/>
                      </a:lnTo>
                      <a:lnTo>
                        <a:pt x="263" y="6"/>
                      </a:lnTo>
                      <a:lnTo>
                        <a:pt x="264" y="6"/>
                      </a:lnTo>
                      <a:lnTo>
                        <a:pt x="264" y="5"/>
                      </a:lnTo>
                      <a:lnTo>
                        <a:pt x="265" y="6"/>
                      </a:lnTo>
                      <a:lnTo>
                        <a:pt x="265" y="7"/>
                      </a:lnTo>
                      <a:lnTo>
                        <a:pt x="265" y="6"/>
                      </a:lnTo>
                      <a:lnTo>
                        <a:pt x="266" y="6"/>
                      </a:lnTo>
                      <a:lnTo>
                        <a:pt x="267" y="6"/>
                      </a:lnTo>
                      <a:lnTo>
                        <a:pt x="267" y="5"/>
                      </a:lnTo>
                      <a:lnTo>
                        <a:pt x="268" y="5"/>
                      </a:lnTo>
                      <a:lnTo>
                        <a:pt x="268" y="4"/>
                      </a:lnTo>
                      <a:lnTo>
                        <a:pt x="268" y="5"/>
                      </a:lnTo>
                      <a:lnTo>
                        <a:pt x="268" y="6"/>
                      </a:lnTo>
                      <a:lnTo>
                        <a:pt x="269" y="5"/>
                      </a:lnTo>
                      <a:lnTo>
                        <a:pt x="270" y="5"/>
                      </a:lnTo>
                      <a:lnTo>
                        <a:pt x="271" y="5"/>
                      </a:lnTo>
                      <a:lnTo>
                        <a:pt x="271" y="4"/>
                      </a:lnTo>
                      <a:lnTo>
                        <a:pt x="272" y="5"/>
                      </a:lnTo>
                      <a:lnTo>
                        <a:pt x="273" y="6"/>
                      </a:lnTo>
                      <a:lnTo>
                        <a:pt x="274" y="6"/>
                      </a:lnTo>
                      <a:lnTo>
                        <a:pt x="274" y="5"/>
                      </a:lnTo>
                      <a:lnTo>
                        <a:pt x="273" y="4"/>
                      </a:lnTo>
                      <a:lnTo>
                        <a:pt x="273" y="3"/>
                      </a:lnTo>
                      <a:lnTo>
                        <a:pt x="274" y="4"/>
                      </a:lnTo>
                      <a:lnTo>
                        <a:pt x="274" y="3"/>
                      </a:lnTo>
                      <a:lnTo>
                        <a:pt x="275" y="4"/>
                      </a:lnTo>
                      <a:lnTo>
                        <a:pt x="276" y="4"/>
                      </a:lnTo>
                      <a:lnTo>
                        <a:pt x="276" y="5"/>
                      </a:lnTo>
                      <a:lnTo>
                        <a:pt x="276" y="6"/>
                      </a:lnTo>
                      <a:lnTo>
                        <a:pt x="275" y="6"/>
                      </a:lnTo>
                      <a:lnTo>
                        <a:pt x="275" y="7"/>
                      </a:lnTo>
                      <a:lnTo>
                        <a:pt x="276" y="7"/>
                      </a:lnTo>
                      <a:lnTo>
                        <a:pt x="276" y="6"/>
                      </a:lnTo>
                      <a:lnTo>
                        <a:pt x="277" y="6"/>
                      </a:lnTo>
                      <a:lnTo>
                        <a:pt x="277" y="5"/>
                      </a:lnTo>
                      <a:lnTo>
                        <a:pt x="277" y="4"/>
                      </a:lnTo>
                      <a:lnTo>
                        <a:pt x="278" y="4"/>
                      </a:lnTo>
                      <a:lnTo>
                        <a:pt x="278" y="3"/>
                      </a:lnTo>
                      <a:lnTo>
                        <a:pt x="278" y="4"/>
                      </a:lnTo>
                      <a:lnTo>
                        <a:pt x="279" y="4"/>
                      </a:lnTo>
                      <a:lnTo>
                        <a:pt x="278" y="4"/>
                      </a:lnTo>
                      <a:lnTo>
                        <a:pt x="278" y="5"/>
                      </a:lnTo>
                      <a:lnTo>
                        <a:pt x="279" y="5"/>
                      </a:lnTo>
                      <a:lnTo>
                        <a:pt x="280" y="5"/>
                      </a:lnTo>
                      <a:lnTo>
                        <a:pt x="281" y="5"/>
                      </a:lnTo>
                      <a:lnTo>
                        <a:pt x="281" y="6"/>
                      </a:lnTo>
                      <a:lnTo>
                        <a:pt x="281" y="5"/>
                      </a:lnTo>
                      <a:lnTo>
                        <a:pt x="283" y="6"/>
                      </a:lnTo>
                      <a:lnTo>
                        <a:pt x="283" y="7"/>
                      </a:lnTo>
                      <a:lnTo>
                        <a:pt x="284" y="8"/>
                      </a:lnTo>
                      <a:lnTo>
                        <a:pt x="285" y="8"/>
                      </a:lnTo>
                      <a:lnTo>
                        <a:pt x="285" y="7"/>
                      </a:lnTo>
                      <a:lnTo>
                        <a:pt x="286" y="7"/>
                      </a:lnTo>
                      <a:lnTo>
                        <a:pt x="286" y="8"/>
                      </a:lnTo>
                      <a:lnTo>
                        <a:pt x="285" y="8"/>
                      </a:lnTo>
                      <a:lnTo>
                        <a:pt x="285" y="9"/>
                      </a:lnTo>
                      <a:lnTo>
                        <a:pt x="286" y="9"/>
                      </a:lnTo>
                      <a:lnTo>
                        <a:pt x="285" y="10"/>
                      </a:lnTo>
                      <a:lnTo>
                        <a:pt x="286" y="10"/>
                      </a:lnTo>
                      <a:lnTo>
                        <a:pt x="286" y="11"/>
                      </a:lnTo>
                      <a:lnTo>
                        <a:pt x="286" y="10"/>
                      </a:lnTo>
                      <a:lnTo>
                        <a:pt x="287" y="10"/>
                      </a:lnTo>
                      <a:lnTo>
                        <a:pt x="287" y="11"/>
                      </a:lnTo>
                      <a:lnTo>
                        <a:pt x="287" y="12"/>
                      </a:lnTo>
                      <a:lnTo>
                        <a:pt x="288" y="12"/>
                      </a:lnTo>
                      <a:lnTo>
                        <a:pt x="288" y="11"/>
                      </a:lnTo>
                      <a:lnTo>
                        <a:pt x="289" y="12"/>
                      </a:lnTo>
                      <a:lnTo>
                        <a:pt x="289" y="13"/>
                      </a:lnTo>
                      <a:lnTo>
                        <a:pt x="290" y="12"/>
                      </a:lnTo>
                      <a:lnTo>
                        <a:pt x="289" y="12"/>
                      </a:lnTo>
                      <a:lnTo>
                        <a:pt x="289" y="11"/>
                      </a:lnTo>
                      <a:lnTo>
                        <a:pt x="290" y="11"/>
                      </a:lnTo>
                      <a:lnTo>
                        <a:pt x="290" y="12"/>
                      </a:lnTo>
                      <a:lnTo>
                        <a:pt x="290" y="13"/>
                      </a:lnTo>
                      <a:lnTo>
                        <a:pt x="291" y="13"/>
                      </a:lnTo>
                      <a:lnTo>
                        <a:pt x="291" y="14"/>
                      </a:lnTo>
                      <a:lnTo>
                        <a:pt x="292" y="15"/>
                      </a:lnTo>
                      <a:lnTo>
                        <a:pt x="291" y="16"/>
                      </a:lnTo>
                      <a:lnTo>
                        <a:pt x="292" y="16"/>
                      </a:lnTo>
                      <a:lnTo>
                        <a:pt x="292" y="17"/>
                      </a:lnTo>
                      <a:lnTo>
                        <a:pt x="293" y="16"/>
                      </a:lnTo>
                      <a:lnTo>
                        <a:pt x="294" y="16"/>
                      </a:lnTo>
                      <a:lnTo>
                        <a:pt x="294" y="17"/>
                      </a:lnTo>
                      <a:lnTo>
                        <a:pt x="295" y="17"/>
                      </a:lnTo>
                      <a:lnTo>
                        <a:pt x="295" y="18"/>
                      </a:lnTo>
                      <a:lnTo>
                        <a:pt x="296" y="18"/>
                      </a:lnTo>
                      <a:lnTo>
                        <a:pt x="295" y="18"/>
                      </a:lnTo>
                      <a:lnTo>
                        <a:pt x="295" y="19"/>
                      </a:lnTo>
                      <a:lnTo>
                        <a:pt x="295" y="18"/>
                      </a:lnTo>
                      <a:lnTo>
                        <a:pt x="296" y="19"/>
                      </a:lnTo>
                      <a:lnTo>
                        <a:pt x="296" y="18"/>
                      </a:lnTo>
                      <a:lnTo>
                        <a:pt x="296" y="19"/>
                      </a:lnTo>
                      <a:lnTo>
                        <a:pt x="297" y="19"/>
                      </a:lnTo>
                      <a:lnTo>
                        <a:pt x="298" y="19"/>
                      </a:lnTo>
                      <a:lnTo>
                        <a:pt x="297" y="19"/>
                      </a:lnTo>
                      <a:lnTo>
                        <a:pt x="297" y="20"/>
                      </a:lnTo>
                      <a:lnTo>
                        <a:pt x="298" y="20"/>
                      </a:lnTo>
                      <a:lnTo>
                        <a:pt x="299" y="20"/>
                      </a:lnTo>
                      <a:lnTo>
                        <a:pt x="298" y="19"/>
                      </a:lnTo>
                      <a:lnTo>
                        <a:pt x="299" y="19"/>
                      </a:lnTo>
                      <a:lnTo>
                        <a:pt x="298" y="19"/>
                      </a:lnTo>
                      <a:lnTo>
                        <a:pt x="299" y="19"/>
                      </a:lnTo>
                      <a:lnTo>
                        <a:pt x="299" y="20"/>
                      </a:lnTo>
                      <a:lnTo>
                        <a:pt x="298" y="20"/>
                      </a:lnTo>
                      <a:lnTo>
                        <a:pt x="299" y="21"/>
                      </a:lnTo>
                      <a:lnTo>
                        <a:pt x="300" y="21"/>
                      </a:lnTo>
                      <a:lnTo>
                        <a:pt x="300" y="20"/>
                      </a:lnTo>
                      <a:lnTo>
                        <a:pt x="300" y="21"/>
                      </a:lnTo>
                      <a:lnTo>
                        <a:pt x="301" y="21"/>
                      </a:lnTo>
                      <a:lnTo>
                        <a:pt x="301" y="22"/>
                      </a:lnTo>
                      <a:lnTo>
                        <a:pt x="301" y="21"/>
                      </a:lnTo>
                      <a:lnTo>
                        <a:pt x="302" y="21"/>
                      </a:lnTo>
                      <a:lnTo>
                        <a:pt x="302" y="22"/>
                      </a:lnTo>
                      <a:lnTo>
                        <a:pt x="301" y="22"/>
                      </a:lnTo>
                      <a:lnTo>
                        <a:pt x="302" y="22"/>
                      </a:lnTo>
                      <a:lnTo>
                        <a:pt x="302" y="21"/>
                      </a:lnTo>
                      <a:lnTo>
                        <a:pt x="303" y="22"/>
                      </a:lnTo>
                      <a:lnTo>
                        <a:pt x="303" y="23"/>
                      </a:lnTo>
                      <a:lnTo>
                        <a:pt x="304" y="23"/>
                      </a:lnTo>
                      <a:lnTo>
                        <a:pt x="304" y="22"/>
                      </a:lnTo>
                      <a:lnTo>
                        <a:pt x="305" y="22"/>
                      </a:lnTo>
                      <a:lnTo>
                        <a:pt x="305" y="21"/>
                      </a:lnTo>
                      <a:lnTo>
                        <a:pt x="306" y="21"/>
                      </a:lnTo>
                      <a:lnTo>
                        <a:pt x="306" y="22"/>
                      </a:lnTo>
                      <a:lnTo>
                        <a:pt x="306" y="21"/>
                      </a:lnTo>
                      <a:lnTo>
                        <a:pt x="306" y="22"/>
                      </a:lnTo>
                      <a:lnTo>
                        <a:pt x="307" y="22"/>
                      </a:lnTo>
                      <a:lnTo>
                        <a:pt x="308" y="22"/>
                      </a:lnTo>
                      <a:lnTo>
                        <a:pt x="309" y="21"/>
                      </a:lnTo>
                      <a:lnTo>
                        <a:pt x="308" y="21"/>
                      </a:lnTo>
                      <a:lnTo>
                        <a:pt x="308" y="20"/>
                      </a:lnTo>
                      <a:lnTo>
                        <a:pt x="308" y="21"/>
                      </a:lnTo>
                      <a:lnTo>
                        <a:pt x="309" y="20"/>
                      </a:lnTo>
                      <a:lnTo>
                        <a:pt x="309" y="19"/>
                      </a:lnTo>
                      <a:lnTo>
                        <a:pt x="310" y="19"/>
                      </a:lnTo>
                      <a:lnTo>
                        <a:pt x="310" y="18"/>
                      </a:lnTo>
                      <a:lnTo>
                        <a:pt x="311" y="18"/>
                      </a:lnTo>
                      <a:lnTo>
                        <a:pt x="312" y="18"/>
                      </a:lnTo>
                      <a:lnTo>
                        <a:pt x="313" y="18"/>
                      </a:lnTo>
                      <a:lnTo>
                        <a:pt x="314" y="18"/>
                      </a:lnTo>
                      <a:lnTo>
                        <a:pt x="314" y="17"/>
                      </a:lnTo>
                      <a:lnTo>
                        <a:pt x="315" y="17"/>
                      </a:lnTo>
                      <a:lnTo>
                        <a:pt x="315" y="18"/>
                      </a:lnTo>
                      <a:lnTo>
                        <a:pt x="315" y="17"/>
                      </a:lnTo>
                      <a:lnTo>
                        <a:pt x="316" y="17"/>
                      </a:lnTo>
                      <a:lnTo>
                        <a:pt x="316" y="18"/>
                      </a:lnTo>
                      <a:lnTo>
                        <a:pt x="316" y="17"/>
                      </a:lnTo>
                      <a:lnTo>
                        <a:pt x="317" y="17"/>
                      </a:lnTo>
                      <a:lnTo>
                        <a:pt x="318" y="17"/>
                      </a:lnTo>
                      <a:lnTo>
                        <a:pt x="318" y="16"/>
                      </a:lnTo>
                      <a:lnTo>
                        <a:pt x="319" y="16"/>
                      </a:lnTo>
                      <a:lnTo>
                        <a:pt x="319" y="15"/>
                      </a:lnTo>
                      <a:lnTo>
                        <a:pt x="319" y="16"/>
                      </a:lnTo>
                      <a:lnTo>
                        <a:pt x="320" y="15"/>
                      </a:lnTo>
                      <a:lnTo>
                        <a:pt x="321" y="14"/>
                      </a:lnTo>
                      <a:lnTo>
                        <a:pt x="321" y="15"/>
                      </a:lnTo>
                      <a:lnTo>
                        <a:pt x="321" y="14"/>
                      </a:lnTo>
                      <a:lnTo>
                        <a:pt x="322" y="14"/>
                      </a:lnTo>
                      <a:lnTo>
                        <a:pt x="323" y="14"/>
                      </a:lnTo>
                      <a:lnTo>
                        <a:pt x="323" y="13"/>
                      </a:lnTo>
                      <a:lnTo>
                        <a:pt x="323" y="12"/>
                      </a:lnTo>
                      <a:lnTo>
                        <a:pt x="324" y="12"/>
                      </a:lnTo>
                      <a:lnTo>
                        <a:pt x="325" y="12"/>
                      </a:lnTo>
                      <a:lnTo>
                        <a:pt x="325" y="11"/>
                      </a:lnTo>
                      <a:lnTo>
                        <a:pt x="326" y="11"/>
                      </a:lnTo>
                      <a:lnTo>
                        <a:pt x="326" y="10"/>
                      </a:lnTo>
                      <a:lnTo>
                        <a:pt x="326" y="9"/>
                      </a:lnTo>
                      <a:lnTo>
                        <a:pt x="327" y="9"/>
                      </a:lnTo>
                      <a:lnTo>
                        <a:pt x="327" y="8"/>
                      </a:lnTo>
                      <a:lnTo>
                        <a:pt x="328" y="8"/>
                      </a:lnTo>
                      <a:lnTo>
                        <a:pt x="329" y="8"/>
                      </a:lnTo>
                      <a:lnTo>
                        <a:pt x="329" y="7"/>
                      </a:lnTo>
                      <a:lnTo>
                        <a:pt x="330" y="7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2" y="6"/>
                      </a:lnTo>
                      <a:lnTo>
                        <a:pt x="331" y="6"/>
                      </a:lnTo>
                      <a:lnTo>
                        <a:pt x="332" y="6"/>
                      </a:lnTo>
                      <a:lnTo>
                        <a:pt x="333" y="6"/>
                      </a:lnTo>
                      <a:lnTo>
                        <a:pt x="333" y="7"/>
                      </a:lnTo>
                      <a:lnTo>
                        <a:pt x="334" y="7"/>
                      </a:lnTo>
                      <a:lnTo>
                        <a:pt x="334" y="8"/>
                      </a:lnTo>
                      <a:lnTo>
                        <a:pt x="334" y="7"/>
                      </a:lnTo>
                      <a:lnTo>
                        <a:pt x="335" y="7"/>
                      </a:lnTo>
                      <a:lnTo>
                        <a:pt x="335" y="6"/>
                      </a:lnTo>
                      <a:lnTo>
                        <a:pt x="336" y="6"/>
                      </a:lnTo>
                      <a:lnTo>
                        <a:pt x="336" y="7"/>
                      </a:lnTo>
                      <a:lnTo>
                        <a:pt x="337" y="6"/>
                      </a:lnTo>
                      <a:lnTo>
                        <a:pt x="337" y="7"/>
                      </a:lnTo>
                      <a:lnTo>
                        <a:pt x="338" y="7"/>
                      </a:lnTo>
                      <a:lnTo>
                        <a:pt x="339" y="7"/>
                      </a:lnTo>
                      <a:lnTo>
                        <a:pt x="339" y="8"/>
                      </a:lnTo>
                      <a:lnTo>
                        <a:pt x="340" y="8"/>
                      </a:lnTo>
                      <a:lnTo>
                        <a:pt x="341" y="8"/>
                      </a:lnTo>
                      <a:lnTo>
                        <a:pt x="341" y="7"/>
                      </a:lnTo>
                      <a:lnTo>
                        <a:pt x="342" y="7"/>
                      </a:lnTo>
                      <a:lnTo>
                        <a:pt x="342" y="8"/>
                      </a:lnTo>
                      <a:lnTo>
                        <a:pt x="343" y="8"/>
                      </a:lnTo>
                      <a:lnTo>
                        <a:pt x="344" y="8"/>
                      </a:lnTo>
                      <a:lnTo>
                        <a:pt x="345" y="8"/>
                      </a:lnTo>
                      <a:lnTo>
                        <a:pt x="345" y="7"/>
                      </a:lnTo>
                      <a:lnTo>
                        <a:pt x="346" y="7"/>
                      </a:lnTo>
                      <a:lnTo>
                        <a:pt x="346" y="6"/>
                      </a:lnTo>
                      <a:lnTo>
                        <a:pt x="347" y="6"/>
                      </a:lnTo>
                      <a:lnTo>
                        <a:pt x="347" y="7"/>
                      </a:lnTo>
                      <a:lnTo>
                        <a:pt x="348" y="6"/>
                      </a:lnTo>
                      <a:lnTo>
                        <a:pt x="347" y="6"/>
                      </a:lnTo>
                      <a:lnTo>
                        <a:pt x="363" y="7"/>
                      </a:lnTo>
                      <a:lnTo>
                        <a:pt x="367" y="7"/>
                      </a:lnTo>
                      <a:lnTo>
                        <a:pt x="368" y="7"/>
                      </a:lnTo>
                      <a:lnTo>
                        <a:pt x="368" y="6"/>
                      </a:lnTo>
                      <a:lnTo>
                        <a:pt x="369" y="6"/>
                      </a:lnTo>
                      <a:lnTo>
                        <a:pt x="369" y="5"/>
                      </a:lnTo>
                      <a:lnTo>
                        <a:pt x="370" y="6"/>
                      </a:lnTo>
                      <a:lnTo>
                        <a:pt x="370" y="7"/>
                      </a:lnTo>
                      <a:lnTo>
                        <a:pt x="371" y="7"/>
                      </a:lnTo>
                      <a:lnTo>
                        <a:pt x="371" y="8"/>
                      </a:lnTo>
                      <a:lnTo>
                        <a:pt x="372" y="8"/>
                      </a:lnTo>
                      <a:lnTo>
                        <a:pt x="372" y="7"/>
                      </a:lnTo>
                      <a:lnTo>
                        <a:pt x="372" y="8"/>
                      </a:lnTo>
                      <a:lnTo>
                        <a:pt x="373" y="7"/>
                      </a:lnTo>
                      <a:lnTo>
                        <a:pt x="373" y="8"/>
                      </a:lnTo>
                      <a:lnTo>
                        <a:pt x="372" y="9"/>
                      </a:lnTo>
                      <a:lnTo>
                        <a:pt x="372" y="10"/>
                      </a:lnTo>
                      <a:lnTo>
                        <a:pt x="371" y="13"/>
                      </a:lnTo>
                      <a:lnTo>
                        <a:pt x="371" y="14"/>
                      </a:lnTo>
                      <a:lnTo>
                        <a:pt x="372" y="15"/>
                      </a:lnTo>
                      <a:lnTo>
                        <a:pt x="371" y="17"/>
                      </a:lnTo>
                      <a:lnTo>
                        <a:pt x="371" y="19"/>
                      </a:lnTo>
                      <a:lnTo>
                        <a:pt x="372" y="19"/>
                      </a:lnTo>
                      <a:lnTo>
                        <a:pt x="372" y="21"/>
                      </a:lnTo>
                      <a:lnTo>
                        <a:pt x="373" y="22"/>
                      </a:lnTo>
                      <a:lnTo>
                        <a:pt x="372" y="22"/>
                      </a:lnTo>
                      <a:lnTo>
                        <a:pt x="373" y="23"/>
                      </a:lnTo>
                      <a:lnTo>
                        <a:pt x="373" y="24"/>
                      </a:lnTo>
                      <a:lnTo>
                        <a:pt x="374" y="23"/>
                      </a:lnTo>
                      <a:lnTo>
                        <a:pt x="375" y="23"/>
                      </a:lnTo>
                      <a:lnTo>
                        <a:pt x="376" y="23"/>
                      </a:lnTo>
                      <a:lnTo>
                        <a:pt x="376" y="22"/>
                      </a:lnTo>
                      <a:lnTo>
                        <a:pt x="376" y="23"/>
                      </a:lnTo>
                      <a:lnTo>
                        <a:pt x="376" y="24"/>
                      </a:lnTo>
                      <a:lnTo>
                        <a:pt x="376" y="25"/>
                      </a:lnTo>
                      <a:lnTo>
                        <a:pt x="376" y="26"/>
                      </a:lnTo>
                      <a:lnTo>
                        <a:pt x="377" y="27"/>
                      </a:lnTo>
                      <a:lnTo>
                        <a:pt x="378" y="27"/>
                      </a:lnTo>
                      <a:lnTo>
                        <a:pt x="378" y="26"/>
                      </a:lnTo>
                      <a:lnTo>
                        <a:pt x="378" y="27"/>
                      </a:lnTo>
                      <a:lnTo>
                        <a:pt x="378" y="28"/>
                      </a:lnTo>
                      <a:lnTo>
                        <a:pt x="377" y="28"/>
                      </a:lnTo>
                      <a:lnTo>
                        <a:pt x="376" y="31"/>
                      </a:lnTo>
                      <a:lnTo>
                        <a:pt x="374" y="33"/>
                      </a:lnTo>
                      <a:lnTo>
                        <a:pt x="373" y="35"/>
                      </a:lnTo>
                      <a:lnTo>
                        <a:pt x="373" y="36"/>
                      </a:lnTo>
                      <a:lnTo>
                        <a:pt x="372" y="37"/>
                      </a:lnTo>
                      <a:lnTo>
                        <a:pt x="371" y="40"/>
                      </a:lnTo>
                      <a:lnTo>
                        <a:pt x="370" y="41"/>
                      </a:lnTo>
                      <a:lnTo>
                        <a:pt x="370" y="42"/>
                      </a:lnTo>
                      <a:lnTo>
                        <a:pt x="370" y="43"/>
                      </a:lnTo>
                      <a:lnTo>
                        <a:pt x="370" y="44"/>
                      </a:lnTo>
                      <a:lnTo>
                        <a:pt x="369" y="46"/>
                      </a:lnTo>
                      <a:lnTo>
                        <a:pt x="367" y="48"/>
                      </a:lnTo>
                      <a:lnTo>
                        <a:pt x="367" y="49"/>
                      </a:lnTo>
                      <a:lnTo>
                        <a:pt x="365" y="51"/>
                      </a:lnTo>
                      <a:lnTo>
                        <a:pt x="365" y="52"/>
                      </a:lnTo>
                      <a:lnTo>
                        <a:pt x="364" y="53"/>
                      </a:lnTo>
                      <a:lnTo>
                        <a:pt x="364" y="54"/>
                      </a:lnTo>
                      <a:lnTo>
                        <a:pt x="363" y="55"/>
                      </a:lnTo>
                      <a:lnTo>
                        <a:pt x="363" y="56"/>
                      </a:lnTo>
                      <a:lnTo>
                        <a:pt x="363" y="57"/>
                      </a:lnTo>
                      <a:lnTo>
                        <a:pt x="363" y="58"/>
                      </a:lnTo>
                      <a:lnTo>
                        <a:pt x="362" y="59"/>
                      </a:lnTo>
                      <a:lnTo>
                        <a:pt x="362" y="61"/>
                      </a:lnTo>
                      <a:lnTo>
                        <a:pt x="362" y="62"/>
                      </a:lnTo>
                      <a:lnTo>
                        <a:pt x="362" y="63"/>
                      </a:lnTo>
                      <a:lnTo>
                        <a:pt x="362" y="64"/>
                      </a:lnTo>
                      <a:lnTo>
                        <a:pt x="362" y="65"/>
                      </a:lnTo>
                      <a:lnTo>
                        <a:pt x="362" y="66"/>
                      </a:lnTo>
                      <a:lnTo>
                        <a:pt x="362" y="67"/>
                      </a:lnTo>
                      <a:lnTo>
                        <a:pt x="362" y="68"/>
                      </a:lnTo>
                      <a:lnTo>
                        <a:pt x="363" y="68"/>
                      </a:lnTo>
                      <a:lnTo>
                        <a:pt x="363" y="69"/>
                      </a:lnTo>
                      <a:lnTo>
                        <a:pt x="364" y="68"/>
                      </a:lnTo>
                      <a:lnTo>
                        <a:pt x="365" y="69"/>
                      </a:lnTo>
                      <a:lnTo>
                        <a:pt x="365" y="70"/>
                      </a:lnTo>
                      <a:lnTo>
                        <a:pt x="366" y="70"/>
                      </a:lnTo>
                      <a:lnTo>
                        <a:pt x="366" y="71"/>
                      </a:lnTo>
                      <a:lnTo>
                        <a:pt x="367" y="70"/>
                      </a:lnTo>
                      <a:lnTo>
                        <a:pt x="367" y="69"/>
                      </a:lnTo>
                      <a:lnTo>
                        <a:pt x="368" y="69"/>
                      </a:lnTo>
                      <a:lnTo>
                        <a:pt x="367" y="69"/>
                      </a:lnTo>
                      <a:lnTo>
                        <a:pt x="368" y="70"/>
                      </a:lnTo>
                      <a:lnTo>
                        <a:pt x="368" y="71"/>
                      </a:lnTo>
                      <a:lnTo>
                        <a:pt x="367" y="71"/>
                      </a:lnTo>
                      <a:lnTo>
                        <a:pt x="367" y="72"/>
                      </a:lnTo>
                      <a:lnTo>
                        <a:pt x="367" y="73"/>
                      </a:lnTo>
                      <a:lnTo>
                        <a:pt x="366" y="73"/>
                      </a:lnTo>
                      <a:lnTo>
                        <a:pt x="365" y="73"/>
                      </a:lnTo>
                      <a:lnTo>
                        <a:pt x="365" y="74"/>
                      </a:lnTo>
                      <a:lnTo>
                        <a:pt x="365" y="75"/>
                      </a:lnTo>
                      <a:lnTo>
                        <a:pt x="364" y="76"/>
                      </a:lnTo>
                      <a:lnTo>
                        <a:pt x="363" y="78"/>
                      </a:lnTo>
                      <a:lnTo>
                        <a:pt x="363" y="79"/>
                      </a:lnTo>
                      <a:lnTo>
                        <a:pt x="363" y="80"/>
                      </a:lnTo>
                      <a:lnTo>
                        <a:pt x="363" y="81"/>
                      </a:lnTo>
                      <a:lnTo>
                        <a:pt x="364" y="81"/>
                      </a:lnTo>
                      <a:lnTo>
                        <a:pt x="365" y="81"/>
                      </a:lnTo>
                      <a:lnTo>
                        <a:pt x="364" y="81"/>
                      </a:lnTo>
                      <a:lnTo>
                        <a:pt x="364" y="82"/>
                      </a:lnTo>
                      <a:lnTo>
                        <a:pt x="364" y="83"/>
                      </a:lnTo>
                      <a:lnTo>
                        <a:pt x="364" y="84"/>
                      </a:lnTo>
                      <a:lnTo>
                        <a:pt x="364" y="85"/>
                      </a:lnTo>
                      <a:lnTo>
                        <a:pt x="363" y="85"/>
                      </a:lnTo>
                      <a:lnTo>
                        <a:pt x="363" y="86"/>
                      </a:lnTo>
                      <a:lnTo>
                        <a:pt x="364" y="86"/>
                      </a:lnTo>
                      <a:lnTo>
                        <a:pt x="364" y="87"/>
                      </a:lnTo>
                      <a:lnTo>
                        <a:pt x="365" y="87"/>
                      </a:lnTo>
                      <a:lnTo>
                        <a:pt x="366" y="87"/>
                      </a:lnTo>
                      <a:lnTo>
                        <a:pt x="366" y="86"/>
                      </a:lnTo>
                      <a:lnTo>
                        <a:pt x="366" y="87"/>
                      </a:lnTo>
                      <a:lnTo>
                        <a:pt x="367" y="86"/>
                      </a:lnTo>
                      <a:lnTo>
                        <a:pt x="367" y="87"/>
                      </a:lnTo>
                      <a:lnTo>
                        <a:pt x="367" y="88"/>
                      </a:lnTo>
                      <a:lnTo>
                        <a:pt x="368" y="88"/>
                      </a:lnTo>
                      <a:lnTo>
                        <a:pt x="367" y="88"/>
                      </a:lnTo>
                      <a:lnTo>
                        <a:pt x="367" y="89"/>
                      </a:lnTo>
                      <a:lnTo>
                        <a:pt x="368" y="89"/>
                      </a:lnTo>
                      <a:lnTo>
                        <a:pt x="367" y="89"/>
                      </a:lnTo>
                      <a:lnTo>
                        <a:pt x="367" y="90"/>
                      </a:lnTo>
                      <a:lnTo>
                        <a:pt x="367" y="91"/>
                      </a:lnTo>
                      <a:lnTo>
                        <a:pt x="366" y="91"/>
                      </a:lnTo>
                      <a:lnTo>
                        <a:pt x="366" y="92"/>
                      </a:lnTo>
                      <a:lnTo>
                        <a:pt x="366" y="93"/>
                      </a:lnTo>
                      <a:lnTo>
                        <a:pt x="366" y="94"/>
                      </a:lnTo>
                      <a:lnTo>
                        <a:pt x="365" y="94"/>
                      </a:lnTo>
                      <a:lnTo>
                        <a:pt x="364" y="94"/>
                      </a:lnTo>
                      <a:lnTo>
                        <a:pt x="364" y="95"/>
                      </a:lnTo>
                      <a:lnTo>
                        <a:pt x="364" y="96"/>
                      </a:lnTo>
                      <a:lnTo>
                        <a:pt x="365" y="97"/>
                      </a:lnTo>
                      <a:lnTo>
                        <a:pt x="365" y="98"/>
                      </a:lnTo>
                      <a:lnTo>
                        <a:pt x="366" y="98"/>
                      </a:lnTo>
                      <a:lnTo>
                        <a:pt x="366" y="99"/>
                      </a:lnTo>
                      <a:lnTo>
                        <a:pt x="367" y="99"/>
                      </a:lnTo>
                      <a:lnTo>
                        <a:pt x="368" y="99"/>
                      </a:lnTo>
                      <a:lnTo>
                        <a:pt x="368" y="100"/>
                      </a:lnTo>
                      <a:lnTo>
                        <a:pt x="368" y="99"/>
                      </a:lnTo>
                      <a:lnTo>
                        <a:pt x="369" y="99"/>
                      </a:lnTo>
                      <a:lnTo>
                        <a:pt x="369" y="98"/>
                      </a:lnTo>
                      <a:lnTo>
                        <a:pt x="370" y="98"/>
                      </a:lnTo>
                      <a:lnTo>
                        <a:pt x="370" y="97"/>
                      </a:lnTo>
                      <a:lnTo>
                        <a:pt x="371" y="97"/>
                      </a:lnTo>
                      <a:lnTo>
                        <a:pt x="371" y="96"/>
                      </a:lnTo>
                      <a:lnTo>
                        <a:pt x="372" y="96"/>
                      </a:lnTo>
                      <a:lnTo>
                        <a:pt x="371" y="97"/>
                      </a:lnTo>
                      <a:lnTo>
                        <a:pt x="371" y="98"/>
                      </a:lnTo>
                      <a:lnTo>
                        <a:pt x="372" y="99"/>
                      </a:lnTo>
                      <a:lnTo>
                        <a:pt x="373" y="99"/>
                      </a:lnTo>
                      <a:lnTo>
                        <a:pt x="373" y="98"/>
                      </a:lnTo>
                      <a:lnTo>
                        <a:pt x="373" y="99"/>
                      </a:lnTo>
                      <a:lnTo>
                        <a:pt x="374" y="99"/>
                      </a:lnTo>
                      <a:lnTo>
                        <a:pt x="373" y="100"/>
                      </a:lnTo>
                      <a:lnTo>
                        <a:pt x="373" y="101"/>
                      </a:lnTo>
                      <a:lnTo>
                        <a:pt x="372" y="101"/>
                      </a:lnTo>
                      <a:lnTo>
                        <a:pt x="371" y="102"/>
                      </a:lnTo>
                      <a:lnTo>
                        <a:pt x="372" y="103"/>
                      </a:lnTo>
                      <a:lnTo>
                        <a:pt x="373" y="103"/>
                      </a:lnTo>
                      <a:lnTo>
                        <a:pt x="373" y="104"/>
                      </a:lnTo>
                      <a:lnTo>
                        <a:pt x="372" y="104"/>
                      </a:lnTo>
                      <a:lnTo>
                        <a:pt x="371" y="105"/>
                      </a:lnTo>
                      <a:lnTo>
                        <a:pt x="371" y="104"/>
                      </a:lnTo>
                      <a:lnTo>
                        <a:pt x="371" y="105"/>
                      </a:lnTo>
                      <a:lnTo>
                        <a:pt x="371" y="104"/>
                      </a:lnTo>
                      <a:lnTo>
                        <a:pt x="370" y="105"/>
                      </a:lnTo>
                      <a:lnTo>
                        <a:pt x="370" y="104"/>
                      </a:lnTo>
                      <a:lnTo>
                        <a:pt x="371" y="104"/>
                      </a:lnTo>
                      <a:lnTo>
                        <a:pt x="371" y="103"/>
                      </a:lnTo>
                      <a:lnTo>
                        <a:pt x="371" y="102"/>
                      </a:lnTo>
                      <a:lnTo>
                        <a:pt x="370" y="102"/>
                      </a:lnTo>
                      <a:lnTo>
                        <a:pt x="369" y="101"/>
                      </a:lnTo>
                      <a:lnTo>
                        <a:pt x="369" y="102"/>
                      </a:lnTo>
                      <a:lnTo>
                        <a:pt x="368" y="102"/>
                      </a:lnTo>
                      <a:lnTo>
                        <a:pt x="368" y="103"/>
                      </a:lnTo>
                      <a:lnTo>
                        <a:pt x="367" y="103"/>
                      </a:lnTo>
                      <a:lnTo>
                        <a:pt x="366" y="103"/>
                      </a:lnTo>
                      <a:lnTo>
                        <a:pt x="366" y="104"/>
                      </a:lnTo>
                      <a:lnTo>
                        <a:pt x="366" y="103"/>
                      </a:lnTo>
                      <a:lnTo>
                        <a:pt x="365" y="104"/>
                      </a:lnTo>
                      <a:lnTo>
                        <a:pt x="364" y="104"/>
                      </a:lnTo>
                      <a:lnTo>
                        <a:pt x="363" y="105"/>
                      </a:lnTo>
                      <a:lnTo>
                        <a:pt x="363" y="106"/>
                      </a:lnTo>
                      <a:lnTo>
                        <a:pt x="363" y="107"/>
                      </a:lnTo>
                      <a:lnTo>
                        <a:pt x="363" y="108"/>
                      </a:lnTo>
                      <a:lnTo>
                        <a:pt x="363" y="109"/>
                      </a:lnTo>
                      <a:lnTo>
                        <a:pt x="363" y="110"/>
                      </a:lnTo>
                      <a:lnTo>
                        <a:pt x="363" y="111"/>
                      </a:lnTo>
                      <a:lnTo>
                        <a:pt x="364" y="112"/>
                      </a:lnTo>
                      <a:lnTo>
                        <a:pt x="365" y="112"/>
                      </a:lnTo>
                      <a:lnTo>
                        <a:pt x="365" y="111"/>
                      </a:lnTo>
                      <a:lnTo>
                        <a:pt x="365" y="112"/>
                      </a:lnTo>
                      <a:lnTo>
                        <a:pt x="366" y="112"/>
                      </a:lnTo>
                      <a:lnTo>
                        <a:pt x="366" y="111"/>
                      </a:lnTo>
                      <a:lnTo>
                        <a:pt x="366" y="112"/>
                      </a:lnTo>
                      <a:lnTo>
                        <a:pt x="367" y="112"/>
                      </a:lnTo>
                      <a:lnTo>
                        <a:pt x="367" y="111"/>
                      </a:lnTo>
                      <a:lnTo>
                        <a:pt x="368" y="111"/>
                      </a:lnTo>
                      <a:lnTo>
                        <a:pt x="368" y="112"/>
                      </a:lnTo>
                      <a:lnTo>
                        <a:pt x="368" y="113"/>
                      </a:lnTo>
                      <a:lnTo>
                        <a:pt x="369" y="113"/>
                      </a:lnTo>
                      <a:lnTo>
                        <a:pt x="368" y="114"/>
                      </a:lnTo>
                      <a:lnTo>
                        <a:pt x="368" y="115"/>
                      </a:lnTo>
                      <a:lnTo>
                        <a:pt x="368" y="116"/>
                      </a:lnTo>
                      <a:lnTo>
                        <a:pt x="368" y="117"/>
                      </a:lnTo>
                      <a:lnTo>
                        <a:pt x="367" y="116"/>
                      </a:lnTo>
                      <a:lnTo>
                        <a:pt x="366" y="116"/>
                      </a:lnTo>
                      <a:lnTo>
                        <a:pt x="366" y="117"/>
                      </a:lnTo>
                      <a:lnTo>
                        <a:pt x="366" y="118"/>
                      </a:lnTo>
                      <a:lnTo>
                        <a:pt x="366" y="119"/>
                      </a:lnTo>
                      <a:lnTo>
                        <a:pt x="365" y="119"/>
                      </a:lnTo>
                      <a:lnTo>
                        <a:pt x="365" y="120"/>
                      </a:lnTo>
                      <a:lnTo>
                        <a:pt x="366" y="120"/>
                      </a:lnTo>
                      <a:lnTo>
                        <a:pt x="365" y="120"/>
                      </a:lnTo>
                      <a:lnTo>
                        <a:pt x="365" y="121"/>
                      </a:lnTo>
                      <a:lnTo>
                        <a:pt x="364" y="121"/>
                      </a:lnTo>
                      <a:lnTo>
                        <a:pt x="363" y="121"/>
                      </a:lnTo>
                      <a:lnTo>
                        <a:pt x="363" y="120"/>
                      </a:lnTo>
                      <a:lnTo>
                        <a:pt x="362" y="120"/>
                      </a:lnTo>
                      <a:lnTo>
                        <a:pt x="361" y="120"/>
                      </a:lnTo>
                      <a:lnTo>
                        <a:pt x="361" y="121"/>
                      </a:lnTo>
                      <a:lnTo>
                        <a:pt x="361" y="122"/>
                      </a:lnTo>
                      <a:lnTo>
                        <a:pt x="360" y="122"/>
                      </a:lnTo>
                      <a:lnTo>
                        <a:pt x="360" y="123"/>
                      </a:lnTo>
                      <a:lnTo>
                        <a:pt x="360" y="124"/>
                      </a:lnTo>
                      <a:lnTo>
                        <a:pt x="359" y="124"/>
                      </a:lnTo>
                      <a:lnTo>
                        <a:pt x="359" y="125"/>
                      </a:lnTo>
                      <a:lnTo>
                        <a:pt x="360" y="125"/>
                      </a:lnTo>
                      <a:lnTo>
                        <a:pt x="360" y="126"/>
                      </a:lnTo>
                      <a:lnTo>
                        <a:pt x="360" y="127"/>
                      </a:lnTo>
                      <a:lnTo>
                        <a:pt x="360" y="128"/>
                      </a:lnTo>
                      <a:lnTo>
                        <a:pt x="360" y="129"/>
                      </a:lnTo>
                      <a:lnTo>
                        <a:pt x="361" y="129"/>
                      </a:lnTo>
                      <a:lnTo>
                        <a:pt x="361" y="130"/>
                      </a:lnTo>
                      <a:lnTo>
                        <a:pt x="361" y="131"/>
                      </a:lnTo>
                      <a:lnTo>
                        <a:pt x="361" y="132"/>
                      </a:lnTo>
                      <a:lnTo>
                        <a:pt x="362" y="132"/>
                      </a:lnTo>
                      <a:lnTo>
                        <a:pt x="363" y="132"/>
                      </a:lnTo>
                      <a:lnTo>
                        <a:pt x="363" y="133"/>
                      </a:lnTo>
                      <a:lnTo>
                        <a:pt x="364" y="134"/>
                      </a:lnTo>
                      <a:lnTo>
                        <a:pt x="363" y="134"/>
                      </a:lnTo>
                      <a:lnTo>
                        <a:pt x="363" y="135"/>
                      </a:lnTo>
                      <a:lnTo>
                        <a:pt x="362" y="136"/>
                      </a:lnTo>
                      <a:lnTo>
                        <a:pt x="362" y="135"/>
                      </a:lnTo>
                      <a:lnTo>
                        <a:pt x="362" y="134"/>
                      </a:lnTo>
                      <a:lnTo>
                        <a:pt x="361" y="134"/>
                      </a:lnTo>
                      <a:lnTo>
                        <a:pt x="360" y="134"/>
                      </a:lnTo>
                      <a:lnTo>
                        <a:pt x="360" y="135"/>
                      </a:lnTo>
                      <a:lnTo>
                        <a:pt x="359" y="136"/>
                      </a:lnTo>
                      <a:lnTo>
                        <a:pt x="360" y="136"/>
                      </a:lnTo>
                      <a:lnTo>
                        <a:pt x="360" y="137"/>
                      </a:lnTo>
                      <a:lnTo>
                        <a:pt x="359" y="137"/>
                      </a:lnTo>
                      <a:lnTo>
                        <a:pt x="359" y="136"/>
                      </a:lnTo>
                      <a:lnTo>
                        <a:pt x="358" y="137"/>
                      </a:lnTo>
                      <a:lnTo>
                        <a:pt x="357" y="137"/>
                      </a:lnTo>
                      <a:lnTo>
                        <a:pt x="357" y="138"/>
                      </a:lnTo>
                      <a:lnTo>
                        <a:pt x="358" y="138"/>
                      </a:lnTo>
                      <a:lnTo>
                        <a:pt x="358" y="139"/>
                      </a:lnTo>
                      <a:lnTo>
                        <a:pt x="359" y="139"/>
                      </a:lnTo>
                      <a:lnTo>
                        <a:pt x="359" y="140"/>
                      </a:lnTo>
                      <a:lnTo>
                        <a:pt x="358" y="140"/>
                      </a:lnTo>
                      <a:lnTo>
                        <a:pt x="358" y="141"/>
                      </a:lnTo>
                      <a:lnTo>
                        <a:pt x="359" y="140"/>
                      </a:lnTo>
                      <a:lnTo>
                        <a:pt x="359" y="141"/>
                      </a:lnTo>
                      <a:lnTo>
                        <a:pt x="358" y="141"/>
                      </a:lnTo>
                      <a:lnTo>
                        <a:pt x="358" y="142"/>
                      </a:lnTo>
                      <a:lnTo>
                        <a:pt x="358" y="143"/>
                      </a:lnTo>
                      <a:lnTo>
                        <a:pt x="358" y="144"/>
                      </a:lnTo>
                      <a:lnTo>
                        <a:pt x="358" y="145"/>
                      </a:lnTo>
                      <a:lnTo>
                        <a:pt x="359" y="145"/>
                      </a:lnTo>
                      <a:lnTo>
                        <a:pt x="360" y="146"/>
                      </a:lnTo>
                      <a:lnTo>
                        <a:pt x="359" y="146"/>
                      </a:lnTo>
                      <a:lnTo>
                        <a:pt x="360" y="146"/>
                      </a:lnTo>
                      <a:lnTo>
                        <a:pt x="359" y="146"/>
                      </a:lnTo>
                      <a:lnTo>
                        <a:pt x="359" y="147"/>
                      </a:lnTo>
                      <a:lnTo>
                        <a:pt x="358" y="147"/>
                      </a:lnTo>
                      <a:lnTo>
                        <a:pt x="358" y="148"/>
                      </a:lnTo>
                      <a:lnTo>
                        <a:pt x="358" y="149"/>
                      </a:lnTo>
                      <a:lnTo>
                        <a:pt x="359" y="149"/>
                      </a:lnTo>
                      <a:lnTo>
                        <a:pt x="359" y="148"/>
                      </a:lnTo>
                      <a:lnTo>
                        <a:pt x="359" y="149"/>
                      </a:lnTo>
                      <a:lnTo>
                        <a:pt x="359" y="150"/>
                      </a:lnTo>
                      <a:lnTo>
                        <a:pt x="359" y="151"/>
                      </a:lnTo>
                      <a:lnTo>
                        <a:pt x="361" y="151"/>
                      </a:lnTo>
                      <a:lnTo>
                        <a:pt x="361" y="152"/>
                      </a:lnTo>
                      <a:lnTo>
                        <a:pt x="361" y="153"/>
                      </a:lnTo>
                      <a:lnTo>
                        <a:pt x="362" y="153"/>
                      </a:lnTo>
                      <a:lnTo>
                        <a:pt x="361" y="154"/>
                      </a:lnTo>
                      <a:lnTo>
                        <a:pt x="361" y="153"/>
                      </a:lnTo>
                      <a:lnTo>
                        <a:pt x="360" y="154"/>
                      </a:lnTo>
                      <a:lnTo>
                        <a:pt x="360" y="155"/>
                      </a:lnTo>
                      <a:lnTo>
                        <a:pt x="360" y="156"/>
                      </a:lnTo>
                      <a:lnTo>
                        <a:pt x="361" y="156"/>
                      </a:lnTo>
                      <a:lnTo>
                        <a:pt x="362" y="156"/>
                      </a:lnTo>
                      <a:lnTo>
                        <a:pt x="361" y="156"/>
                      </a:lnTo>
                      <a:lnTo>
                        <a:pt x="362" y="156"/>
                      </a:lnTo>
                      <a:lnTo>
                        <a:pt x="361" y="157"/>
                      </a:lnTo>
                      <a:lnTo>
                        <a:pt x="361" y="158"/>
                      </a:lnTo>
                      <a:lnTo>
                        <a:pt x="360" y="158"/>
                      </a:lnTo>
                      <a:lnTo>
                        <a:pt x="359" y="159"/>
                      </a:lnTo>
                      <a:lnTo>
                        <a:pt x="358" y="160"/>
                      </a:lnTo>
                      <a:lnTo>
                        <a:pt x="358" y="161"/>
                      </a:lnTo>
                      <a:lnTo>
                        <a:pt x="358" y="162"/>
                      </a:lnTo>
                      <a:lnTo>
                        <a:pt x="357" y="163"/>
                      </a:lnTo>
                      <a:lnTo>
                        <a:pt x="357" y="165"/>
                      </a:lnTo>
                      <a:lnTo>
                        <a:pt x="357" y="166"/>
                      </a:lnTo>
                      <a:lnTo>
                        <a:pt x="357" y="167"/>
                      </a:lnTo>
                      <a:lnTo>
                        <a:pt x="358" y="167"/>
                      </a:lnTo>
                      <a:lnTo>
                        <a:pt x="358" y="166"/>
                      </a:lnTo>
                      <a:lnTo>
                        <a:pt x="358" y="167"/>
                      </a:lnTo>
                      <a:lnTo>
                        <a:pt x="359" y="167"/>
                      </a:lnTo>
                      <a:lnTo>
                        <a:pt x="359" y="168"/>
                      </a:lnTo>
                      <a:lnTo>
                        <a:pt x="358" y="168"/>
                      </a:lnTo>
                      <a:lnTo>
                        <a:pt x="358" y="169"/>
                      </a:lnTo>
                      <a:lnTo>
                        <a:pt x="358" y="170"/>
                      </a:lnTo>
                      <a:lnTo>
                        <a:pt x="357" y="170"/>
                      </a:lnTo>
                      <a:lnTo>
                        <a:pt x="357" y="171"/>
                      </a:lnTo>
                      <a:lnTo>
                        <a:pt x="356" y="171"/>
                      </a:lnTo>
                      <a:lnTo>
                        <a:pt x="356" y="172"/>
                      </a:lnTo>
                      <a:lnTo>
                        <a:pt x="356" y="173"/>
                      </a:lnTo>
                      <a:lnTo>
                        <a:pt x="356" y="174"/>
                      </a:lnTo>
                      <a:lnTo>
                        <a:pt x="356" y="175"/>
                      </a:lnTo>
                      <a:lnTo>
                        <a:pt x="356" y="174"/>
                      </a:lnTo>
                      <a:lnTo>
                        <a:pt x="355" y="175"/>
                      </a:lnTo>
                      <a:lnTo>
                        <a:pt x="355" y="176"/>
                      </a:lnTo>
                      <a:lnTo>
                        <a:pt x="356" y="176"/>
                      </a:lnTo>
                      <a:lnTo>
                        <a:pt x="355" y="176"/>
                      </a:lnTo>
                      <a:lnTo>
                        <a:pt x="355" y="177"/>
                      </a:lnTo>
                      <a:lnTo>
                        <a:pt x="354" y="177"/>
                      </a:lnTo>
                      <a:lnTo>
                        <a:pt x="353" y="179"/>
                      </a:lnTo>
                      <a:lnTo>
                        <a:pt x="353" y="180"/>
                      </a:lnTo>
                      <a:lnTo>
                        <a:pt x="354" y="180"/>
                      </a:lnTo>
                      <a:lnTo>
                        <a:pt x="353" y="180"/>
                      </a:lnTo>
                      <a:lnTo>
                        <a:pt x="353" y="181"/>
                      </a:lnTo>
                      <a:lnTo>
                        <a:pt x="353" y="182"/>
                      </a:lnTo>
                      <a:lnTo>
                        <a:pt x="353" y="183"/>
                      </a:lnTo>
                      <a:lnTo>
                        <a:pt x="354" y="183"/>
                      </a:lnTo>
                      <a:lnTo>
                        <a:pt x="353" y="183"/>
                      </a:lnTo>
                      <a:lnTo>
                        <a:pt x="353" y="184"/>
                      </a:lnTo>
                      <a:lnTo>
                        <a:pt x="352" y="184"/>
                      </a:lnTo>
                      <a:lnTo>
                        <a:pt x="352" y="185"/>
                      </a:lnTo>
                      <a:lnTo>
                        <a:pt x="351" y="186"/>
                      </a:lnTo>
                      <a:lnTo>
                        <a:pt x="350" y="188"/>
                      </a:lnTo>
                      <a:lnTo>
                        <a:pt x="349" y="190"/>
                      </a:lnTo>
                      <a:lnTo>
                        <a:pt x="349" y="191"/>
                      </a:lnTo>
                      <a:lnTo>
                        <a:pt x="350" y="191"/>
                      </a:lnTo>
                      <a:lnTo>
                        <a:pt x="349" y="191"/>
                      </a:lnTo>
                      <a:lnTo>
                        <a:pt x="348" y="193"/>
                      </a:lnTo>
                      <a:lnTo>
                        <a:pt x="347" y="195"/>
                      </a:lnTo>
                      <a:lnTo>
                        <a:pt x="346" y="196"/>
                      </a:lnTo>
                      <a:lnTo>
                        <a:pt x="346" y="197"/>
                      </a:lnTo>
                      <a:lnTo>
                        <a:pt x="346" y="198"/>
                      </a:lnTo>
                      <a:lnTo>
                        <a:pt x="345" y="199"/>
                      </a:lnTo>
                      <a:lnTo>
                        <a:pt x="344" y="200"/>
                      </a:lnTo>
                      <a:lnTo>
                        <a:pt x="344" y="201"/>
                      </a:lnTo>
                      <a:lnTo>
                        <a:pt x="344" y="203"/>
                      </a:lnTo>
                      <a:lnTo>
                        <a:pt x="345" y="203"/>
                      </a:lnTo>
                      <a:lnTo>
                        <a:pt x="346" y="203"/>
                      </a:lnTo>
                      <a:lnTo>
                        <a:pt x="345" y="203"/>
                      </a:lnTo>
                      <a:lnTo>
                        <a:pt x="346" y="203"/>
                      </a:lnTo>
                      <a:lnTo>
                        <a:pt x="345" y="203"/>
                      </a:lnTo>
                      <a:lnTo>
                        <a:pt x="345" y="204"/>
                      </a:lnTo>
                      <a:lnTo>
                        <a:pt x="344" y="205"/>
                      </a:lnTo>
                      <a:lnTo>
                        <a:pt x="344" y="206"/>
                      </a:lnTo>
                      <a:lnTo>
                        <a:pt x="343" y="207"/>
                      </a:lnTo>
                      <a:lnTo>
                        <a:pt x="342" y="208"/>
                      </a:lnTo>
                      <a:lnTo>
                        <a:pt x="341" y="209"/>
                      </a:lnTo>
                      <a:lnTo>
                        <a:pt x="340" y="210"/>
                      </a:lnTo>
                      <a:lnTo>
                        <a:pt x="340" y="211"/>
                      </a:lnTo>
                      <a:lnTo>
                        <a:pt x="339" y="211"/>
                      </a:lnTo>
                      <a:lnTo>
                        <a:pt x="338" y="212"/>
                      </a:lnTo>
                      <a:lnTo>
                        <a:pt x="338" y="211"/>
                      </a:lnTo>
                      <a:lnTo>
                        <a:pt x="337" y="212"/>
                      </a:lnTo>
                      <a:lnTo>
                        <a:pt x="333" y="213"/>
                      </a:lnTo>
                      <a:lnTo>
                        <a:pt x="328" y="216"/>
                      </a:lnTo>
                      <a:lnTo>
                        <a:pt x="319" y="221"/>
                      </a:lnTo>
                      <a:lnTo>
                        <a:pt x="316" y="223"/>
                      </a:lnTo>
                      <a:lnTo>
                        <a:pt x="314" y="225"/>
                      </a:lnTo>
                      <a:lnTo>
                        <a:pt x="313" y="225"/>
                      </a:lnTo>
                      <a:lnTo>
                        <a:pt x="311" y="226"/>
                      </a:lnTo>
                      <a:lnTo>
                        <a:pt x="309" y="228"/>
                      </a:lnTo>
                      <a:lnTo>
                        <a:pt x="306" y="230"/>
                      </a:lnTo>
                      <a:lnTo>
                        <a:pt x="304" y="232"/>
                      </a:lnTo>
                      <a:lnTo>
                        <a:pt x="303" y="233"/>
                      </a:lnTo>
                      <a:lnTo>
                        <a:pt x="302" y="233"/>
                      </a:lnTo>
                      <a:lnTo>
                        <a:pt x="301" y="234"/>
                      </a:lnTo>
                      <a:lnTo>
                        <a:pt x="299" y="236"/>
                      </a:lnTo>
                      <a:lnTo>
                        <a:pt x="296" y="239"/>
                      </a:lnTo>
                      <a:lnTo>
                        <a:pt x="294" y="241"/>
                      </a:lnTo>
                      <a:lnTo>
                        <a:pt x="291" y="244"/>
                      </a:lnTo>
                      <a:lnTo>
                        <a:pt x="290" y="245"/>
                      </a:lnTo>
                      <a:lnTo>
                        <a:pt x="289" y="246"/>
                      </a:lnTo>
                      <a:lnTo>
                        <a:pt x="288" y="247"/>
                      </a:lnTo>
                      <a:lnTo>
                        <a:pt x="287" y="248"/>
                      </a:lnTo>
                      <a:lnTo>
                        <a:pt x="286" y="249"/>
                      </a:lnTo>
                      <a:lnTo>
                        <a:pt x="285" y="250"/>
                      </a:lnTo>
                      <a:lnTo>
                        <a:pt x="283" y="252"/>
                      </a:lnTo>
                      <a:lnTo>
                        <a:pt x="278" y="257"/>
                      </a:lnTo>
                      <a:lnTo>
                        <a:pt x="274" y="262"/>
                      </a:lnTo>
                      <a:lnTo>
                        <a:pt x="274" y="263"/>
                      </a:lnTo>
                      <a:close/>
                      <a:moveTo>
                        <a:pt x="355" y="177"/>
                      </a:moveTo>
                      <a:lnTo>
                        <a:pt x="355" y="177"/>
                      </a:lnTo>
                      <a:close/>
                      <a:moveTo>
                        <a:pt x="354" y="184"/>
                      </a:moveTo>
                      <a:lnTo>
                        <a:pt x="354" y="183"/>
                      </a:lnTo>
                      <a:lnTo>
                        <a:pt x="354" y="184"/>
                      </a:lnTo>
                      <a:close/>
                      <a:moveTo>
                        <a:pt x="353" y="184"/>
                      </a:moveTo>
                      <a:lnTo>
                        <a:pt x="353" y="184"/>
                      </a:lnTo>
                      <a:lnTo>
                        <a:pt x="354" y="184"/>
                      </a:lnTo>
                      <a:lnTo>
                        <a:pt x="353" y="184"/>
                      </a:lnTo>
                      <a:close/>
                      <a:moveTo>
                        <a:pt x="353" y="190"/>
                      </a:moveTo>
                      <a:lnTo>
                        <a:pt x="353" y="190"/>
                      </a:lnTo>
                      <a:close/>
                      <a:moveTo>
                        <a:pt x="348" y="200"/>
                      </a:moveTo>
                      <a:lnTo>
                        <a:pt x="348" y="199"/>
                      </a:lnTo>
                      <a:lnTo>
                        <a:pt x="348" y="200"/>
                      </a:lnTo>
                      <a:close/>
                      <a:moveTo>
                        <a:pt x="344" y="206"/>
                      </a:moveTo>
                      <a:lnTo>
                        <a:pt x="344" y="206"/>
                      </a:lnTo>
                      <a:close/>
                      <a:moveTo>
                        <a:pt x="370" y="122"/>
                      </a:moveTo>
                      <a:lnTo>
                        <a:pt x="370" y="122"/>
                      </a:lnTo>
                      <a:lnTo>
                        <a:pt x="371" y="122"/>
                      </a:lnTo>
                      <a:lnTo>
                        <a:pt x="371" y="121"/>
                      </a:lnTo>
                      <a:lnTo>
                        <a:pt x="372" y="121"/>
                      </a:lnTo>
                      <a:lnTo>
                        <a:pt x="373" y="121"/>
                      </a:lnTo>
                      <a:lnTo>
                        <a:pt x="374" y="121"/>
                      </a:lnTo>
                      <a:lnTo>
                        <a:pt x="375" y="121"/>
                      </a:lnTo>
                      <a:lnTo>
                        <a:pt x="375" y="120"/>
                      </a:lnTo>
                      <a:lnTo>
                        <a:pt x="375" y="119"/>
                      </a:lnTo>
                      <a:lnTo>
                        <a:pt x="375" y="120"/>
                      </a:lnTo>
                      <a:lnTo>
                        <a:pt x="375" y="119"/>
                      </a:lnTo>
                      <a:lnTo>
                        <a:pt x="374" y="119"/>
                      </a:lnTo>
                      <a:lnTo>
                        <a:pt x="375" y="118"/>
                      </a:lnTo>
                      <a:lnTo>
                        <a:pt x="376" y="118"/>
                      </a:lnTo>
                      <a:lnTo>
                        <a:pt x="376" y="119"/>
                      </a:lnTo>
                      <a:lnTo>
                        <a:pt x="376" y="120"/>
                      </a:lnTo>
                      <a:lnTo>
                        <a:pt x="377" y="120"/>
                      </a:lnTo>
                      <a:lnTo>
                        <a:pt x="377" y="121"/>
                      </a:lnTo>
                      <a:lnTo>
                        <a:pt x="377" y="122"/>
                      </a:lnTo>
                      <a:lnTo>
                        <a:pt x="378" y="123"/>
                      </a:lnTo>
                      <a:lnTo>
                        <a:pt x="379" y="123"/>
                      </a:lnTo>
                      <a:lnTo>
                        <a:pt x="379" y="122"/>
                      </a:lnTo>
                      <a:lnTo>
                        <a:pt x="379" y="123"/>
                      </a:lnTo>
                      <a:lnTo>
                        <a:pt x="378" y="124"/>
                      </a:lnTo>
                      <a:lnTo>
                        <a:pt x="378" y="125"/>
                      </a:lnTo>
                      <a:lnTo>
                        <a:pt x="378" y="126"/>
                      </a:lnTo>
                      <a:lnTo>
                        <a:pt x="377" y="126"/>
                      </a:lnTo>
                      <a:lnTo>
                        <a:pt x="377" y="127"/>
                      </a:lnTo>
                      <a:lnTo>
                        <a:pt x="376" y="127"/>
                      </a:lnTo>
                      <a:lnTo>
                        <a:pt x="376" y="128"/>
                      </a:lnTo>
                      <a:lnTo>
                        <a:pt x="375" y="129"/>
                      </a:lnTo>
                      <a:lnTo>
                        <a:pt x="374" y="130"/>
                      </a:lnTo>
                      <a:lnTo>
                        <a:pt x="374" y="131"/>
                      </a:lnTo>
                      <a:lnTo>
                        <a:pt x="374" y="132"/>
                      </a:lnTo>
                      <a:lnTo>
                        <a:pt x="374" y="133"/>
                      </a:lnTo>
                      <a:lnTo>
                        <a:pt x="375" y="133"/>
                      </a:lnTo>
                      <a:lnTo>
                        <a:pt x="374" y="133"/>
                      </a:lnTo>
                      <a:lnTo>
                        <a:pt x="374" y="134"/>
                      </a:lnTo>
                      <a:lnTo>
                        <a:pt x="373" y="135"/>
                      </a:lnTo>
                      <a:lnTo>
                        <a:pt x="373" y="136"/>
                      </a:lnTo>
                      <a:lnTo>
                        <a:pt x="372" y="136"/>
                      </a:lnTo>
                      <a:lnTo>
                        <a:pt x="372" y="137"/>
                      </a:lnTo>
                      <a:lnTo>
                        <a:pt x="371" y="138"/>
                      </a:lnTo>
                      <a:lnTo>
                        <a:pt x="370" y="140"/>
                      </a:lnTo>
                      <a:lnTo>
                        <a:pt x="369" y="142"/>
                      </a:lnTo>
                      <a:lnTo>
                        <a:pt x="368" y="142"/>
                      </a:lnTo>
                      <a:lnTo>
                        <a:pt x="368" y="143"/>
                      </a:lnTo>
                      <a:lnTo>
                        <a:pt x="368" y="144"/>
                      </a:lnTo>
                      <a:lnTo>
                        <a:pt x="367" y="144"/>
                      </a:lnTo>
                      <a:lnTo>
                        <a:pt x="367" y="145"/>
                      </a:lnTo>
                      <a:lnTo>
                        <a:pt x="367" y="146"/>
                      </a:lnTo>
                      <a:lnTo>
                        <a:pt x="368" y="146"/>
                      </a:lnTo>
                      <a:lnTo>
                        <a:pt x="368" y="147"/>
                      </a:lnTo>
                      <a:lnTo>
                        <a:pt x="369" y="147"/>
                      </a:lnTo>
                      <a:lnTo>
                        <a:pt x="369" y="148"/>
                      </a:lnTo>
                      <a:lnTo>
                        <a:pt x="368" y="148"/>
                      </a:lnTo>
                      <a:lnTo>
                        <a:pt x="368" y="149"/>
                      </a:lnTo>
                      <a:lnTo>
                        <a:pt x="368" y="150"/>
                      </a:lnTo>
                      <a:lnTo>
                        <a:pt x="367" y="150"/>
                      </a:lnTo>
                      <a:lnTo>
                        <a:pt x="367" y="149"/>
                      </a:lnTo>
                      <a:lnTo>
                        <a:pt x="367" y="148"/>
                      </a:lnTo>
                      <a:lnTo>
                        <a:pt x="366" y="148"/>
                      </a:lnTo>
                      <a:lnTo>
                        <a:pt x="366" y="149"/>
                      </a:lnTo>
                      <a:lnTo>
                        <a:pt x="365" y="149"/>
                      </a:lnTo>
                      <a:lnTo>
                        <a:pt x="365" y="150"/>
                      </a:lnTo>
                      <a:lnTo>
                        <a:pt x="365" y="151"/>
                      </a:lnTo>
                      <a:lnTo>
                        <a:pt x="364" y="151"/>
                      </a:lnTo>
                      <a:lnTo>
                        <a:pt x="364" y="152"/>
                      </a:lnTo>
                      <a:lnTo>
                        <a:pt x="363" y="153"/>
                      </a:lnTo>
                      <a:lnTo>
                        <a:pt x="363" y="152"/>
                      </a:lnTo>
                      <a:lnTo>
                        <a:pt x="362" y="153"/>
                      </a:lnTo>
                      <a:lnTo>
                        <a:pt x="362" y="152"/>
                      </a:lnTo>
                      <a:lnTo>
                        <a:pt x="363" y="151"/>
                      </a:lnTo>
                      <a:lnTo>
                        <a:pt x="363" y="150"/>
                      </a:lnTo>
                      <a:lnTo>
                        <a:pt x="363" y="149"/>
                      </a:lnTo>
                      <a:lnTo>
                        <a:pt x="363" y="148"/>
                      </a:lnTo>
                      <a:lnTo>
                        <a:pt x="362" y="148"/>
                      </a:lnTo>
                      <a:lnTo>
                        <a:pt x="362" y="147"/>
                      </a:lnTo>
                      <a:lnTo>
                        <a:pt x="363" y="146"/>
                      </a:lnTo>
                      <a:lnTo>
                        <a:pt x="364" y="145"/>
                      </a:lnTo>
                      <a:lnTo>
                        <a:pt x="363" y="145"/>
                      </a:lnTo>
                      <a:lnTo>
                        <a:pt x="363" y="144"/>
                      </a:lnTo>
                      <a:lnTo>
                        <a:pt x="363" y="143"/>
                      </a:lnTo>
                      <a:lnTo>
                        <a:pt x="364" y="143"/>
                      </a:lnTo>
                      <a:lnTo>
                        <a:pt x="364" y="142"/>
                      </a:lnTo>
                      <a:lnTo>
                        <a:pt x="364" y="141"/>
                      </a:lnTo>
                      <a:lnTo>
                        <a:pt x="363" y="142"/>
                      </a:lnTo>
                      <a:lnTo>
                        <a:pt x="363" y="141"/>
                      </a:lnTo>
                      <a:lnTo>
                        <a:pt x="363" y="140"/>
                      </a:lnTo>
                      <a:lnTo>
                        <a:pt x="364" y="139"/>
                      </a:lnTo>
                      <a:lnTo>
                        <a:pt x="364" y="138"/>
                      </a:lnTo>
                      <a:lnTo>
                        <a:pt x="365" y="138"/>
                      </a:lnTo>
                      <a:lnTo>
                        <a:pt x="366" y="138"/>
                      </a:lnTo>
                      <a:lnTo>
                        <a:pt x="367" y="138"/>
                      </a:lnTo>
                      <a:lnTo>
                        <a:pt x="367" y="137"/>
                      </a:lnTo>
                      <a:lnTo>
                        <a:pt x="367" y="136"/>
                      </a:lnTo>
                      <a:lnTo>
                        <a:pt x="366" y="135"/>
                      </a:lnTo>
                      <a:lnTo>
                        <a:pt x="365" y="136"/>
                      </a:lnTo>
                      <a:lnTo>
                        <a:pt x="365" y="135"/>
                      </a:lnTo>
                      <a:lnTo>
                        <a:pt x="365" y="134"/>
                      </a:lnTo>
                      <a:lnTo>
                        <a:pt x="364" y="134"/>
                      </a:lnTo>
                      <a:lnTo>
                        <a:pt x="364" y="133"/>
                      </a:lnTo>
                      <a:lnTo>
                        <a:pt x="366" y="133"/>
                      </a:lnTo>
                      <a:lnTo>
                        <a:pt x="366" y="132"/>
                      </a:lnTo>
                      <a:lnTo>
                        <a:pt x="367" y="132"/>
                      </a:lnTo>
                      <a:lnTo>
                        <a:pt x="368" y="132"/>
                      </a:lnTo>
                      <a:lnTo>
                        <a:pt x="367" y="132"/>
                      </a:lnTo>
                      <a:lnTo>
                        <a:pt x="367" y="131"/>
                      </a:lnTo>
                      <a:lnTo>
                        <a:pt x="368" y="131"/>
                      </a:lnTo>
                      <a:lnTo>
                        <a:pt x="368" y="130"/>
                      </a:lnTo>
                      <a:lnTo>
                        <a:pt x="367" y="130"/>
                      </a:lnTo>
                      <a:lnTo>
                        <a:pt x="367" y="129"/>
                      </a:lnTo>
                      <a:lnTo>
                        <a:pt x="367" y="128"/>
                      </a:lnTo>
                      <a:lnTo>
                        <a:pt x="368" y="128"/>
                      </a:lnTo>
                      <a:lnTo>
                        <a:pt x="368" y="127"/>
                      </a:lnTo>
                      <a:lnTo>
                        <a:pt x="368" y="126"/>
                      </a:lnTo>
                      <a:lnTo>
                        <a:pt x="367" y="126"/>
                      </a:lnTo>
                      <a:lnTo>
                        <a:pt x="367" y="125"/>
                      </a:lnTo>
                      <a:lnTo>
                        <a:pt x="367" y="124"/>
                      </a:lnTo>
                      <a:lnTo>
                        <a:pt x="368" y="124"/>
                      </a:lnTo>
                      <a:lnTo>
                        <a:pt x="368" y="123"/>
                      </a:lnTo>
                      <a:lnTo>
                        <a:pt x="367" y="123"/>
                      </a:lnTo>
                      <a:lnTo>
                        <a:pt x="366" y="123"/>
                      </a:lnTo>
                      <a:lnTo>
                        <a:pt x="367" y="123"/>
                      </a:lnTo>
                      <a:lnTo>
                        <a:pt x="367" y="122"/>
                      </a:lnTo>
                      <a:lnTo>
                        <a:pt x="368" y="122"/>
                      </a:lnTo>
                      <a:lnTo>
                        <a:pt x="368" y="121"/>
                      </a:lnTo>
                      <a:lnTo>
                        <a:pt x="369" y="121"/>
                      </a:lnTo>
                      <a:lnTo>
                        <a:pt x="370" y="122"/>
                      </a:lnTo>
                      <a:close/>
                      <a:moveTo>
                        <a:pt x="371" y="120"/>
                      </a:moveTo>
                      <a:lnTo>
                        <a:pt x="371" y="120"/>
                      </a:lnTo>
                      <a:lnTo>
                        <a:pt x="372" y="120"/>
                      </a:lnTo>
                      <a:lnTo>
                        <a:pt x="371" y="120"/>
                      </a:lnTo>
                      <a:close/>
                      <a:moveTo>
                        <a:pt x="379" y="122"/>
                      </a:moveTo>
                      <a:lnTo>
                        <a:pt x="379" y="121"/>
                      </a:lnTo>
                      <a:lnTo>
                        <a:pt x="379" y="122"/>
                      </a:lnTo>
                      <a:close/>
                      <a:moveTo>
                        <a:pt x="380" y="123"/>
                      </a:moveTo>
                      <a:lnTo>
                        <a:pt x="380" y="123"/>
                      </a:lnTo>
                      <a:close/>
                      <a:moveTo>
                        <a:pt x="365" y="125"/>
                      </a:moveTo>
                      <a:lnTo>
                        <a:pt x="365" y="125"/>
                      </a:lnTo>
                      <a:lnTo>
                        <a:pt x="365" y="124"/>
                      </a:lnTo>
                      <a:lnTo>
                        <a:pt x="365" y="125"/>
                      </a:lnTo>
                      <a:close/>
                      <a:moveTo>
                        <a:pt x="379" y="126"/>
                      </a:moveTo>
                      <a:lnTo>
                        <a:pt x="379" y="126"/>
                      </a:lnTo>
                      <a:lnTo>
                        <a:pt x="379" y="127"/>
                      </a:lnTo>
                      <a:lnTo>
                        <a:pt x="379" y="126"/>
                      </a:lnTo>
                      <a:close/>
                      <a:moveTo>
                        <a:pt x="379" y="126"/>
                      </a:moveTo>
                      <a:lnTo>
                        <a:pt x="379" y="127"/>
                      </a:lnTo>
                      <a:lnTo>
                        <a:pt x="379" y="126"/>
                      </a:lnTo>
                      <a:close/>
                      <a:moveTo>
                        <a:pt x="365" y="126"/>
                      </a:moveTo>
                      <a:lnTo>
                        <a:pt x="365" y="126"/>
                      </a:lnTo>
                      <a:close/>
                      <a:moveTo>
                        <a:pt x="366" y="131"/>
                      </a:moveTo>
                      <a:lnTo>
                        <a:pt x="365" y="131"/>
                      </a:lnTo>
                      <a:lnTo>
                        <a:pt x="366" y="131"/>
                      </a:lnTo>
                      <a:close/>
                      <a:moveTo>
                        <a:pt x="376" y="136"/>
                      </a:moveTo>
                      <a:lnTo>
                        <a:pt x="377" y="136"/>
                      </a:lnTo>
                      <a:lnTo>
                        <a:pt x="376" y="136"/>
                      </a:lnTo>
                      <a:close/>
                      <a:moveTo>
                        <a:pt x="370" y="142"/>
                      </a:moveTo>
                      <a:lnTo>
                        <a:pt x="370" y="142"/>
                      </a:lnTo>
                      <a:lnTo>
                        <a:pt x="371" y="142"/>
                      </a:lnTo>
                      <a:lnTo>
                        <a:pt x="370" y="143"/>
                      </a:lnTo>
                      <a:lnTo>
                        <a:pt x="370" y="142"/>
                      </a:lnTo>
                      <a:close/>
                      <a:moveTo>
                        <a:pt x="363" y="142"/>
                      </a:moveTo>
                      <a:lnTo>
                        <a:pt x="363" y="142"/>
                      </a:lnTo>
                      <a:close/>
                      <a:moveTo>
                        <a:pt x="365" y="153"/>
                      </a:moveTo>
                      <a:lnTo>
                        <a:pt x="365" y="152"/>
                      </a:lnTo>
                      <a:lnTo>
                        <a:pt x="365" y="153"/>
                      </a:lnTo>
                      <a:close/>
                      <a:moveTo>
                        <a:pt x="365" y="153"/>
                      </a:moveTo>
                      <a:lnTo>
                        <a:pt x="365" y="153"/>
                      </a:lnTo>
                      <a:lnTo>
                        <a:pt x="366" y="153"/>
                      </a:lnTo>
                      <a:lnTo>
                        <a:pt x="365" y="153"/>
                      </a:lnTo>
                      <a:close/>
                      <a:moveTo>
                        <a:pt x="367" y="153"/>
                      </a:moveTo>
                      <a:lnTo>
                        <a:pt x="366" y="153"/>
                      </a:lnTo>
                      <a:lnTo>
                        <a:pt x="367" y="153"/>
                      </a:lnTo>
                      <a:close/>
                      <a:moveTo>
                        <a:pt x="372" y="154"/>
                      </a:moveTo>
                      <a:lnTo>
                        <a:pt x="372" y="153"/>
                      </a:lnTo>
                      <a:lnTo>
                        <a:pt x="372" y="154"/>
                      </a:lnTo>
                      <a:close/>
                      <a:moveTo>
                        <a:pt x="372" y="154"/>
                      </a:moveTo>
                      <a:lnTo>
                        <a:pt x="372" y="154"/>
                      </a:lnTo>
                      <a:lnTo>
                        <a:pt x="371" y="154"/>
                      </a:lnTo>
                      <a:lnTo>
                        <a:pt x="372" y="154"/>
                      </a:lnTo>
                      <a:close/>
                      <a:moveTo>
                        <a:pt x="359" y="137"/>
                      </a:moveTo>
                      <a:lnTo>
                        <a:pt x="359" y="137"/>
                      </a:lnTo>
                      <a:close/>
                      <a:moveTo>
                        <a:pt x="361" y="154"/>
                      </a:moveTo>
                      <a:lnTo>
                        <a:pt x="361" y="154"/>
                      </a:lnTo>
                      <a:lnTo>
                        <a:pt x="362" y="154"/>
                      </a:lnTo>
                      <a:lnTo>
                        <a:pt x="361" y="154"/>
                      </a:lnTo>
                      <a:close/>
                      <a:moveTo>
                        <a:pt x="363" y="161"/>
                      </a:moveTo>
                      <a:lnTo>
                        <a:pt x="363" y="161"/>
                      </a:lnTo>
                      <a:lnTo>
                        <a:pt x="363" y="160"/>
                      </a:lnTo>
                      <a:lnTo>
                        <a:pt x="363" y="161"/>
                      </a:lnTo>
                      <a:close/>
                      <a:moveTo>
                        <a:pt x="358" y="164"/>
                      </a:moveTo>
                      <a:lnTo>
                        <a:pt x="358" y="164"/>
                      </a:lnTo>
                      <a:close/>
                      <a:moveTo>
                        <a:pt x="382" y="110"/>
                      </a:moveTo>
                      <a:lnTo>
                        <a:pt x="382" y="110"/>
                      </a:lnTo>
                      <a:lnTo>
                        <a:pt x="383" y="110"/>
                      </a:lnTo>
                      <a:lnTo>
                        <a:pt x="382" y="110"/>
                      </a:lnTo>
                      <a:close/>
                      <a:moveTo>
                        <a:pt x="381" y="112"/>
                      </a:moveTo>
                      <a:lnTo>
                        <a:pt x="380" y="111"/>
                      </a:lnTo>
                      <a:lnTo>
                        <a:pt x="379" y="111"/>
                      </a:lnTo>
                      <a:lnTo>
                        <a:pt x="379" y="110"/>
                      </a:lnTo>
                      <a:lnTo>
                        <a:pt x="380" y="109"/>
                      </a:lnTo>
                      <a:lnTo>
                        <a:pt x="380" y="110"/>
                      </a:lnTo>
                      <a:lnTo>
                        <a:pt x="381" y="110"/>
                      </a:lnTo>
                      <a:lnTo>
                        <a:pt x="381" y="111"/>
                      </a:lnTo>
                      <a:lnTo>
                        <a:pt x="381" y="112"/>
                      </a:lnTo>
                      <a:close/>
                      <a:moveTo>
                        <a:pt x="368" y="111"/>
                      </a:moveTo>
                      <a:lnTo>
                        <a:pt x="368" y="111"/>
                      </a:lnTo>
                      <a:lnTo>
                        <a:pt x="369" y="111"/>
                      </a:lnTo>
                      <a:lnTo>
                        <a:pt x="368" y="111"/>
                      </a:lnTo>
                      <a:close/>
                      <a:moveTo>
                        <a:pt x="365" y="121"/>
                      </a:moveTo>
                      <a:lnTo>
                        <a:pt x="365" y="121"/>
                      </a:lnTo>
                      <a:close/>
                      <a:moveTo>
                        <a:pt x="379" y="23"/>
                      </a:moveTo>
                      <a:lnTo>
                        <a:pt x="379" y="22"/>
                      </a:lnTo>
                      <a:lnTo>
                        <a:pt x="379" y="23"/>
                      </a:lnTo>
                      <a:close/>
                      <a:moveTo>
                        <a:pt x="379" y="23"/>
                      </a:moveTo>
                      <a:lnTo>
                        <a:pt x="379" y="23"/>
                      </a:lnTo>
                      <a:lnTo>
                        <a:pt x="380" y="23"/>
                      </a:lnTo>
                      <a:lnTo>
                        <a:pt x="379" y="23"/>
                      </a:lnTo>
                      <a:close/>
                      <a:moveTo>
                        <a:pt x="379" y="24"/>
                      </a:moveTo>
                      <a:lnTo>
                        <a:pt x="379" y="24"/>
                      </a:lnTo>
                      <a:lnTo>
                        <a:pt x="379" y="23"/>
                      </a:lnTo>
                      <a:lnTo>
                        <a:pt x="379" y="24"/>
                      </a:lnTo>
                      <a:close/>
                      <a:moveTo>
                        <a:pt x="379" y="24"/>
                      </a:moveTo>
                      <a:lnTo>
                        <a:pt x="379" y="24"/>
                      </a:lnTo>
                      <a:close/>
                      <a:moveTo>
                        <a:pt x="378" y="25"/>
                      </a:moveTo>
                      <a:lnTo>
                        <a:pt x="379" y="26"/>
                      </a:lnTo>
                      <a:lnTo>
                        <a:pt x="378" y="26"/>
                      </a:lnTo>
                      <a:lnTo>
                        <a:pt x="378" y="25"/>
                      </a:lnTo>
                      <a:close/>
                      <a:moveTo>
                        <a:pt x="375" y="38"/>
                      </a:moveTo>
                      <a:lnTo>
                        <a:pt x="375" y="38"/>
                      </a:lnTo>
                      <a:close/>
                      <a:moveTo>
                        <a:pt x="375" y="39"/>
                      </a:moveTo>
                      <a:lnTo>
                        <a:pt x="375" y="39"/>
                      </a:lnTo>
                      <a:lnTo>
                        <a:pt x="375" y="38"/>
                      </a:lnTo>
                      <a:lnTo>
                        <a:pt x="376" y="39"/>
                      </a:lnTo>
                      <a:lnTo>
                        <a:pt x="375" y="39"/>
                      </a:lnTo>
                      <a:close/>
                      <a:moveTo>
                        <a:pt x="375" y="39"/>
                      </a:moveTo>
                      <a:lnTo>
                        <a:pt x="375" y="39"/>
                      </a:lnTo>
                      <a:close/>
                      <a:moveTo>
                        <a:pt x="375" y="40"/>
                      </a:moveTo>
                      <a:lnTo>
                        <a:pt x="375" y="40"/>
                      </a:lnTo>
                      <a:lnTo>
                        <a:pt x="375" y="39"/>
                      </a:lnTo>
                      <a:lnTo>
                        <a:pt x="375" y="40"/>
                      </a:lnTo>
                      <a:close/>
                      <a:moveTo>
                        <a:pt x="371" y="45"/>
                      </a:moveTo>
                      <a:lnTo>
                        <a:pt x="371" y="45"/>
                      </a:lnTo>
                      <a:close/>
                      <a:moveTo>
                        <a:pt x="372" y="45"/>
                      </a:moveTo>
                      <a:lnTo>
                        <a:pt x="372" y="45"/>
                      </a:lnTo>
                      <a:lnTo>
                        <a:pt x="371" y="45"/>
                      </a:lnTo>
                      <a:lnTo>
                        <a:pt x="372" y="45"/>
                      </a:lnTo>
                      <a:close/>
                      <a:moveTo>
                        <a:pt x="371" y="46"/>
                      </a:moveTo>
                      <a:lnTo>
                        <a:pt x="371" y="46"/>
                      </a:lnTo>
                      <a:close/>
                      <a:moveTo>
                        <a:pt x="363" y="63"/>
                      </a:moveTo>
                      <a:lnTo>
                        <a:pt x="362" y="63"/>
                      </a:lnTo>
                      <a:lnTo>
                        <a:pt x="363" y="63"/>
                      </a:lnTo>
                      <a:close/>
                      <a:moveTo>
                        <a:pt x="378" y="102"/>
                      </a:moveTo>
                      <a:lnTo>
                        <a:pt x="378" y="102"/>
                      </a:lnTo>
                      <a:lnTo>
                        <a:pt x="378" y="103"/>
                      </a:lnTo>
                      <a:lnTo>
                        <a:pt x="378" y="102"/>
                      </a:lnTo>
                      <a:close/>
                      <a:moveTo>
                        <a:pt x="378" y="102"/>
                      </a:moveTo>
                      <a:lnTo>
                        <a:pt x="378" y="102"/>
                      </a:lnTo>
                      <a:close/>
                      <a:moveTo>
                        <a:pt x="378" y="102"/>
                      </a:moveTo>
                      <a:lnTo>
                        <a:pt x="378" y="102"/>
                      </a:lnTo>
                      <a:close/>
                      <a:moveTo>
                        <a:pt x="373" y="104"/>
                      </a:moveTo>
                      <a:lnTo>
                        <a:pt x="373" y="104"/>
                      </a:lnTo>
                      <a:lnTo>
                        <a:pt x="373" y="103"/>
                      </a:lnTo>
                      <a:lnTo>
                        <a:pt x="373" y="104"/>
                      </a:lnTo>
                      <a:lnTo>
                        <a:pt x="374" y="104"/>
                      </a:lnTo>
                      <a:lnTo>
                        <a:pt x="373" y="104"/>
                      </a:lnTo>
                      <a:close/>
                      <a:moveTo>
                        <a:pt x="368" y="99"/>
                      </a:moveTo>
                      <a:lnTo>
                        <a:pt x="368" y="99"/>
                      </a:lnTo>
                      <a:lnTo>
                        <a:pt x="368" y="98"/>
                      </a:lnTo>
                      <a:lnTo>
                        <a:pt x="369" y="98"/>
                      </a:lnTo>
                      <a:lnTo>
                        <a:pt x="368" y="99"/>
                      </a:lnTo>
                      <a:close/>
                      <a:moveTo>
                        <a:pt x="365" y="67"/>
                      </a:moveTo>
                      <a:lnTo>
                        <a:pt x="365" y="67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0088" name="Grupo 125"/>
              <p:cNvGrpSpPr>
                <a:grpSpLocks/>
              </p:cNvGrpSpPr>
              <p:nvPr/>
            </p:nvGrpSpPr>
            <p:grpSpPr bwMode="auto">
              <a:xfrm>
                <a:off x="2454275" y="3675063"/>
                <a:ext cx="1284288" cy="1073150"/>
                <a:chOff x="3081600" y="3495676"/>
                <a:chExt cx="1603112" cy="1338374"/>
              </a:xfrm>
            </p:grpSpPr>
            <p:sp>
              <p:nvSpPr>
                <p:cNvPr id="40101" name="Freeform 4953"/>
                <p:cNvSpPr>
                  <a:spLocks/>
                </p:cNvSpPr>
                <p:nvPr/>
              </p:nvSpPr>
              <p:spPr bwMode="auto">
                <a:xfrm>
                  <a:off x="3336925" y="3495676"/>
                  <a:ext cx="1347787" cy="1060450"/>
                </a:xfrm>
                <a:custGeom>
                  <a:avLst/>
                  <a:gdLst>
                    <a:gd name="T0" fmla="*/ 2147483646 w 849"/>
                    <a:gd name="T1" fmla="*/ 2147483646 h 668"/>
                    <a:gd name="T2" fmla="*/ 2147483646 w 849"/>
                    <a:gd name="T3" fmla="*/ 2147483646 h 668"/>
                    <a:gd name="T4" fmla="*/ 2147483646 w 849"/>
                    <a:gd name="T5" fmla="*/ 2147483646 h 668"/>
                    <a:gd name="T6" fmla="*/ 2147483646 w 849"/>
                    <a:gd name="T7" fmla="*/ 2147483646 h 668"/>
                    <a:gd name="T8" fmla="*/ 2147483646 w 849"/>
                    <a:gd name="T9" fmla="*/ 2147483646 h 668"/>
                    <a:gd name="T10" fmla="*/ 2147483646 w 849"/>
                    <a:gd name="T11" fmla="*/ 2147483646 h 668"/>
                    <a:gd name="T12" fmla="*/ 2147483646 w 849"/>
                    <a:gd name="T13" fmla="*/ 2147483646 h 668"/>
                    <a:gd name="T14" fmla="*/ 2147483646 w 849"/>
                    <a:gd name="T15" fmla="*/ 2147483646 h 668"/>
                    <a:gd name="T16" fmla="*/ 2147483646 w 849"/>
                    <a:gd name="T17" fmla="*/ 2147483646 h 668"/>
                    <a:gd name="T18" fmla="*/ 2147483646 w 849"/>
                    <a:gd name="T19" fmla="*/ 2147483646 h 668"/>
                    <a:gd name="T20" fmla="*/ 2147483646 w 849"/>
                    <a:gd name="T21" fmla="*/ 2147483646 h 668"/>
                    <a:gd name="T22" fmla="*/ 2147483646 w 849"/>
                    <a:gd name="T23" fmla="*/ 2147483646 h 668"/>
                    <a:gd name="T24" fmla="*/ 2147483646 w 849"/>
                    <a:gd name="T25" fmla="*/ 2147483646 h 668"/>
                    <a:gd name="T26" fmla="*/ 2147483646 w 849"/>
                    <a:gd name="T27" fmla="*/ 2147483646 h 668"/>
                    <a:gd name="T28" fmla="*/ 2147483646 w 849"/>
                    <a:gd name="T29" fmla="*/ 2147483646 h 668"/>
                    <a:gd name="T30" fmla="*/ 2147483646 w 849"/>
                    <a:gd name="T31" fmla="*/ 2147483646 h 668"/>
                    <a:gd name="T32" fmla="*/ 2147483646 w 849"/>
                    <a:gd name="T33" fmla="*/ 2147483646 h 668"/>
                    <a:gd name="T34" fmla="*/ 2147483646 w 849"/>
                    <a:gd name="T35" fmla="*/ 2147483646 h 668"/>
                    <a:gd name="T36" fmla="*/ 2147483646 w 849"/>
                    <a:gd name="T37" fmla="*/ 2147483646 h 668"/>
                    <a:gd name="T38" fmla="*/ 2147483646 w 849"/>
                    <a:gd name="T39" fmla="*/ 2147483646 h 668"/>
                    <a:gd name="T40" fmla="*/ 2147483646 w 849"/>
                    <a:gd name="T41" fmla="*/ 2147483646 h 668"/>
                    <a:gd name="T42" fmla="*/ 2147483646 w 849"/>
                    <a:gd name="T43" fmla="*/ 2147483646 h 668"/>
                    <a:gd name="T44" fmla="*/ 2147483646 w 849"/>
                    <a:gd name="T45" fmla="*/ 2147483646 h 668"/>
                    <a:gd name="T46" fmla="*/ 2147483646 w 849"/>
                    <a:gd name="T47" fmla="*/ 2147483646 h 668"/>
                    <a:gd name="T48" fmla="*/ 2147483646 w 849"/>
                    <a:gd name="T49" fmla="*/ 2147483646 h 668"/>
                    <a:gd name="T50" fmla="*/ 2147483646 w 849"/>
                    <a:gd name="T51" fmla="*/ 2147483646 h 668"/>
                    <a:gd name="T52" fmla="*/ 2147483646 w 849"/>
                    <a:gd name="T53" fmla="*/ 2147483646 h 668"/>
                    <a:gd name="T54" fmla="*/ 2147483646 w 849"/>
                    <a:gd name="T55" fmla="*/ 2147483646 h 668"/>
                    <a:gd name="T56" fmla="*/ 2147483646 w 849"/>
                    <a:gd name="T57" fmla="*/ 2147483646 h 668"/>
                    <a:gd name="T58" fmla="*/ 2147483646 w 849"/>
                    <a:gd name="T59" fmla="*/ 2147483646 h 668"/>
                    <a:gd name="T60" fmla="*/ 2147483646 w 849"/>
                    <a:gd name="T61" fmla="*/ 2147483646 h 668"/>
                    <a:gd name="T62" fmla="*/ 2147483646 w 849"/>
                    <a:gd name="T63" fmla="*/ 2147483646 h 668"/>
                    <a:gd name="T64" fmla="*/ 2147483646 w 849"/>
                    <a:gd name="T65" fmla="*/ 2147483646 h 668"/>
                    <a:gd name="T66" fmla="*/ 2147483646 w 849"/>
                    <a:gd name="T67" fmla="*/ 2147483646 h 668"/>
                    <a:gd name="T68" fmla="*/ 2147483646 w 849"/>
                    <a:gd name="T69" fmla="*/ 2147483646 h 668"/>
                    <a:gd name="T70" fmla="*/ 2147483646 w 849"/>
                    <a:gd name="T71" fmla="*/ 2147483646 h 668"/>
                    <a:gd name="T72" fmla="*/ 2147483646 w 849"/>
                    <a:gd name="T73" fmla="*/ 2147483646 h 668"/>
                    <a:gd name="T74" fmla="*/ 2147483646 w 849"/>
                    <a:gd name="T75" fmla="*/ 2147483646 h 668"/>
                    <a:gd name="T76" fmla="*/ 2147483646 w 849"/>
                    <a:gd name="T77" fmla="*/ 2147483646 h 668"/>
                    <a:gd name="T78" fmla="*/ 2147483646 w 849"/>
                    <a:gd name="T79" fmla="*/ 2147483646 h 668"/>
                    <a:gd name="T80" fmla="*/ 2147483646 w 849"/>
                    <a:gd name="T81" fmla="*/ 2147483646 h 668"/>
                    <a:gd name="T82" fmla="*/ 2147483646 w 849"/>
                    <a:gd name="T83" fmla="*/ 2147483646 h 668"/>
                    <a:gd name="T84" fmla="*/ 2147483646 w 849"/>
                    <a:gd name="T85" fmla="*/ 2147483646 h 668"/>
                    <a:gd name="T86" fmla="*/ 2147483646 w 849"/>
                    <a:gd name="T87" fmla="*/ 2147483646 h 668"/>
                    <a:gd name="T88" fmla="*/ 2147483646 w 849"/>
                    <a:gd name="T89" fmla="*/ 2147483646 h 668"/>
                    <a:gd name="T90" fmla="*/ 2147483646 w 849"/>
                    <a:gd name="T91" fmla="*/ 2147483646 h 668"/>
                    <a:gd name="T92" fmla="*/ 2147483646 w 849"/>
                    <a:gd name="T93" fmla="*/ 2147483646 h 668"/>
                    <a:gd name="T94" fmla="*/ 2147483646 w 849"/>
                    <a:gd name="T95" fmla="*/ 2147483646 h 668"/>
                    <a:gd name="T96" fmla="*/ 2147483646 w 849"/>
                    <a:gd name="T97" fmla="*/ 2147483646 h 668"/>
                    <a:gd name="T98" fmla="*/ 2147483646 w 849"/>
                    <a:gd name="T99" fmla="*/ 2147483646 h 668"/>
                    <a:gd name="T100" fmla="*/ 2147483646 w 849"/>
                    <a:gd name="T101" fmla="*/ 2147483646 h 668"/>
                    <a:gd name="T102" fmla="*/ 2147483646 w 849"/>
                    <a:gd name="T103" fmla="*/ 2147483646 h 668"/>
                    <a:gd name="T104" fmla="*/ 2147483646 w 849"/>
                    <a:gd name="T105" fmla="*/ 2147483646 h 668"/>
                    <a:gd name="T106" fmla="*/ 2147483646 w 849"/>
                    <a:gd name="T107" fmla="*/ 2147483646 h 668"/>
                    <a:gd name="T108" fmla="*/ 2147483646 w 849"/>
                    <a:gd name="T109" fmla="*/ 2147483646 h 668"/>
                    <a:gd name="T110" fmla="*/ 2147483646 w 849"/>
                    <a:gd name="T111" fmla="*/ 2147483646 h 668"/>
                    <a:gd name="T112" fmla="*/ 2147483646 w 849"/>
                    <a:gd name="T113" fmla="*/ 2147483646 h 668"/>
                    <a:gd name="T114" fmla="*/ 2147483646 w 849"/>
                    <a:gd name="T115" fmla="*/ 2147483646 h 668"/>
                    <a:gd name="T116" fmla="*/ 2147483646 w 849"/>
                    <a:gd name="T117" fmla="*/ 2147483646 h 668"/>
                    <a:gd name="T118" fmla="*/ 2147483646 w 849"/>
                    <a:gd name="T119" fmla="*/ 2147483646 h 668"/>
                    <a:gd name="T120" fmla="*/ 2147483646 w 849"/>
                    <a:gd name="T121" fmla="*/ 2147483646 h 668"/>
                    <a:gd name="T122" fmla="*/ 2147483646 w 849"/>
                    <a:gd name="T123" fmla="*/ 2147483646 h 668"/>
                    <a:gd name="T124" fmla="*/ 2147483646 w 849"/>
                    <a:gd name="T125" fmla="*/ 2147483646 h 668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849"/>
                    <a:gd name="T190" fmla="*/ 0 h 668"/>
                    <a:gd name="T191" fmla="*/ 849 w 849"/>
                    <a:gd name="T192" fmla="*/ 668 h 668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849" h="668">
                      <a:moveTo>
                        <a:pt x="396" y="39"/>
                      </a:moveTo>
                      <a:lnTo>
                        <a:pt x="396" y="39"/>
                      </a:lnTo>
                      <a:lnTo>
                        <a:pt x="397" y="39"/>
                      </a:lnTo>
                      <a:lnTo>
                        <a:pt x="398" y="40"/>
                      </a:lnTo>
                      <a:lnTo>
                        <a:pt x="398" y="41"/>
                      </a:lnTo>
                      <a:lnTo>
                        <a:pt x="399" y="41"/>
                      </a:lnTo>
                      <a:lnTo>
                        <a:pt x="398" y="42"/>
                      </a:lnTo>
                      <a:lnTo>
                        <a:pt x="398" y="43"/>
                      </a:lnTo>
                      <a:lnTo>
                        <a:pt x="399" y="43"/>
                      </a:lnTo>
                      <a:lnTo>
                        <a:pt x="399" y="44"/>
                      </a:lnTo>
                      <a:lnTo>
                        <a:pt x="400" y="44"/>
                      </a:lnTo>
                      <a:lnTo>
                        <a:pt x="400" y="45"/>
                      </a:lnTo>
                      <a:lnTo>
                        <a:pt x="401" y="45"/>
                      </a:lnTo>
                      <a:lnTo>
                        <a:pt x="401" y="46"/>
                      </a:lnTo>
                      <a:lnTo>
                        <a:pt x="401" y="47"/>
                      </a:lnTo>
                      <a:lnTo>
                        <a:pt x="401" y="48"/>
                      </a:lnTo>
                      <a:lnTo>
                        <a:pt x="400" y="48"/>
                      </a:lnTo>
                      <a:lnTo>
                        <a:pt x="400" y="49"/>
                      </a:lnTo>
                      <a:lnTo>
                        <a:pt x="400" y="51"/>
                      </a:lnTo>
                      <a:lnTo>
                        <a:pt x="400" y="52"/>
                      </a:lnTo>
                      <a:lnTo>
                        <a:pt x="399" y="52"/>
                      </a:lnTo>
                      <a:lnTo>
                        <a:pt x="399" y="53"/>
                      </a:lnTo>
                      <a:lnTo>
                        <a:pt x="398" y="53"/>
                      </a:lnTo>
                      <a:lnTo>
                        <a:pt x="397" y="54"/>
                      </a:lnTo>
                      <a:lnTo>
                        <a:pt x="397" y="55"/>
                      </a:lnTo>
                      <a:lnTo>
                        <a:pt x="396" y="56"/>
                      </a:lnTo>
                      <a:lnTo>
                        <a:pt x="396" y="57"/>
                      </a:lnTo>
                      <a:lnTo>
                        <a:pt x="395" y="58"/>
                      </a:lnTo>
                      <a:lnTo>
                        <a:pt x="394" y="58"/>
                      </a:lnTo>
                      <a:lnTo>
                        <a:pt x="394" y="59"/>
                      </a:lnTo>
                      <a:lnTo>
                        <a:pt x="394" y="60"/>
                      </a:lnTo>
                      <a:lnTo>
                        <a:pt x="394" y="61"/>
                      </a:lnTo>
                      <a:lnTo>
                        <a:pt x="393" y="62"/>
                      </a:lnTo>
                      <a:lnTo>
                        <a:pt x="392" y="62"/>
                      </a:lnTo>
                      <a:lnTo>
                        <a:pt x="391" y="62"/>
                      </a:lnTo>
                      <a:lnTo>
                        <a:pt x="390" y="63"/>
                      </a:lnTo>
                      <a:lnTo>
                        <a:pt x="389" y="63"/>
                      </a:lnTo>
                      <a:lnTo>
                        <a:pt x="388" y="63"/>
                      </a:lnTo>
                      <a:lnTo>
                        <a:pt x="388" y="64"/>
                      </a:lnTo>
                      <a:lnTo>
                        <a:pt x="389" y="64"/>
                      </a:lnTo>
                      <a:lnTo>
                        <a:pt x="390" y="65"/>
                      </a:lnTo>
                      <a:lnTo>
                        <a:pt x="390" y="66"/>
                      </a:lnTo>
                      <a:lnTo>
                        <a:pt x="390" y="67"/>
                      </a:lnTo>
                      <a:lnTo>
                        <a:pt x="390" y="68"/>
                      </a:lnTo>
                      <a:lnTo>
                        <a:pt x="391" y="67"/>
                      </a:lnTo>
                      <a:lnTo>
                        <a:pt x="391" y="68"/>
                      </a:lnTo>
                      <a:lnTo>
                        <a:pt x="391" y="69"/>
                      </a:lnTo>
                      <a:lnTo>
                        <a:pt x="392" y="69"/>
                      </a:lnTo>
                      <a:lnTo>
                        <a:pt x="393" y="69"/>
                      </a:lnTo>
                      <a:lnTo>
                        <a:pt x="393" y="68"/>
                      </a:lnTo>
                      <a:lnTo>
                        <a:pt x="393" y="67"/>
                      </a:lnTo>
                      <a:lnTo>
                        <a:pt x="394" y="67"/>
                      </a:lnTo>
                      <a:lnTo>
                        <a:pt x="394" y="66"/>
                      </a:lnTo>
                      <a:lnTo>
                        <a:pt x="394" y="65"/>
                      </a:lnTo>
                      <a:lnTo>
                        <a:pt x="395" y="65"/>
                      </a:lnTo>
                      <a:lnTo>
                        <a:pt x="395" y="64"/>
                      </a:lnTo>
                      <a:lnTo>
                        <a:pt x="396" y="64"/>
                      </a:lnTo>
                      <a:lnTo>
                        <a:pt x="397" y="64"/>
                      </a:lnTo>
                      <a:lnTo>
                        <a:pt x="398" y="64"/>
                      </a:lnTo>
                      <a:lnTo>
                        <a:pt x="399" y="63"/>
                      </a:lnTo>
                      <a:lnTo>
                        <a:pt x="399" y="62"/>
                      </a:lnTo>
                      <a:lnTo>
                        <a:pt x="400" y="62"/>
                      </a:lnTo>
                      <a:lnTo>
                        <a:pt x="400" y="61"/>
                      </a:lnTo>
                      <a:lnTo>
                        <a:pt x="400" y="60"/>
                      </a:lnTo>
                      <a:lnTo>
                        <a:pt x="401" y="60"/>
                      </a:lnTo>
                      <a:lnTo>
                        <a:pt x="402" y="60"/>
                      </a:lnTo>
                      <a:lnTo>
                        <a:pt x="403" y="60"/>
                      </a:lnTo>
                      <a:lnTo>
                        <a:pt x="404" y="60"/>
                      </a:lnTo>
                      <a:lnTo>
                        <a:pt x="405" y="60"/>
                      </a:lnTo>
                      <a:lnTo>
                        <a:pt x="405" y="61"/>
                      </a:lnTo>
                      <a:lnTo>
                        <a:pt x="406" y="61"/>
                      </a:lnTo>
                      <a:lnTo>
                        <a:pt x="407" y="62"/>
                      </a:lnTo>
                      <a:lnTo>
                        <a:pt x="407" y="61"/>
                      </a:lnTo>
                      <a:lnTo>
                        <a:pt x="408" y="61"/>
                      </a:lnTo>
                      <a:lnTo>
                        <a:pt x="409" y="61"/>
                      </a:lnTo>
                      <a:lnTo>
                        <a:pt x="410" y="61"/>
                      </a:lnTo>
                      <a:lnTo>
                        <a:pt x="410" y="60"/>
                      </a:lnTo>
                      <a:lnTo>
                        <a:pt x="410" y="59"/>
                      </a:lnTo>
                      <a:lnTo>
                        <a:pt x="411" y="59"/>
                      </a:lnTo>
                      <a:lnTo>
                        <a:pt x="410" y="59"/>
                      </a:lnTo>
                      <a:lnTo>
                        <a:pt x="411" y="59"/>
                      </a:lnTo>
                      <a:lnTo>
                        <a:pt x="412" y="59"/>
                      </a:lnTo>
                      <a:lnTo>
                        <a:pt x="412" y="58"/>
                      </a:lnTo>
                      <a:lnTo>
                        <a:pt x="412" y="59"/>
                      </a:lnTo>
                      <a:lnTo>
                        <a:pt x="413" y="59"/>
                      </a:lnTo>
                      <a:lnTo>
                        <a:pt x="414" y="59"/>
                      </a:lnTo>
                      <a:lnTo>
                        <a:pt x="415" y="59"/>
                      </a:lnTo>
                      <a:lnTo>
                        <a:pt x="416" y="59"/>
                      </a:lnTo>
                      <a:lnTo>
                        <a:pt x="416" y="60"/>
                      </a:lnTo>
                      <a:lnTo>
                        <a:pt x="416" y="59"/>
                      </a:lnTo>
                      <a:lnTo>
                        <a:pt x="417" y="60"/>
                      </a:lnTo>
                      <a:lnTo>
                        <a:pt x="417" y="59"/>
                      </a:lnTo>
                      <a:lnTo>
                        <a:pt x="417" y="60"/>
                      </a:lnTo>
                      <a:lnTo>
                        <a:pt x="417" y="59"/>
                      </a:lnTo>
                      <a:lnTo>
                        <a:pt x="418" y="59"/>
                      </a:lnTo>
                      <a:lnTo>
                        <a:pt x="419" y="59"/>
                      </a:lnTo>
                      <a:lnTo>
                        <a:pt x="418" y="58"/>
                      </a:lnTo>
                      <a:lnTo>
                        <a:pt x="419" y="58"/>
                      </a:lnTo>
                      <a:lnTo>
                        <a:pt x="420" y="58"/>
                      </a:lnTo>
                      <a:lnTo>
                        <a:pt x="421" y="58"/>
                      </a:lnTo>
                      <a:lnTo>
                        <a:pt x="421" y="57"/>
                      </a:lnTo>
                      <a:lnTo>
                        <a:pt x="422" y="57"/>
                      </a:lnTo>
                      <a:lnTo>
                        <a:pt x="423" y="56"/>
                      </a:lnTo>
                      <a:lnTo>
                        <a:pt x="423" y="55"/>
                      </a:lnTo>
                      <a:lnTo>
                        <a:pt x="424" y="55"/>
                      </a:lnTo>
                      <a:lnTo>
                        <a:pt x="424" y="54"/>
                      </a:lnTo>
                      <a:lnTo>
                        <a:pt x="424" y="53"/>
                      </a:lnTo>
                      <a:lnTo>
                        <a:pt x="425" y="53"/>
                      </a:lnTo>
                      <a:lnTo>
                        <a:pt x="425" y="52"/>
                      </a:lnTo>
                      <a:lnTo>
                        <a:pt x="425" y="53"/>
                      </a:lnTo>
                      <a:lnTo>
                        <a:pt x="426" y="53"/>
                      </a:lnTo>
                      <a:lnTo>
                        <a:pt x="426" y="52"/>
                      </a:lnTo>
                      <a:lnTo>
                        <a:pt x="426" y="53"/>
                      </a:lnTo>
                      <a:lnTo>
                        <a:pt x="427" y="52"/>
                      </a:lnTo>
                      <a:lnTo>
                        <a:pt x="428" y="51"/>
                      </a:lnTo>
                      <a:lnTo>
                        <a:pt x="429" y="51"/>
                      </a:lnTo>
                      <a:lnTo>
                        <a:pt x="428" y="50"/>
                      </a:lnTo>
                      <a:lnTo>
                        <a:pt x="429" y="50"/>
                      </a:lnTo>
                      <a:lnTo>
                        <a:pt x="429" y="49"/>
                      </a:lnTo>
                      <a:lnTo>
                        <a:pt x="430" y="49"/>
                      </a:lnTo>
                      <a:lnTo>
                        <a:pt x="431" y="48"/>
                      </a:lnTo>
                      <a:lnTo>
                        <a:pt x="431" y="47"/>
                      </a:lnTo>
                      <a:lnTo>
                        <a:pt x="432" y="47"/>
                      </a:lnTo>
                      <a:lnTo>
                        <a:pt x="433" y="46"/>
                      </a:lnTo>
                      <a:lnTo>
                        <a:pt x="433" y="47"/>
                      </a:lnTo>
                      <a:lnTo>
                        <a:pt x="434" y="46"/>
                      </a:lnTo>
                      <a:lnTo>
                        <a:pt x="434" y="47"/>
                      </a:lnTo>
                      <a:lnTo>
                        <a:pt x="435" y="47"/>
                      </a:lnTo>
                      <a:lnTo>
                        <a:pt x="435" y="48"/>
                      </a:lnTo>
                      <a:lnTo>
                        <a:pt x="436" y="48"/>
                      </a:lnTo>
                      <a:lnTo>
                        <a:pt x="436" y="47"/>
                      </a:lnTo>
                      <a:lnTo>
                        <a:pt x="437" y="48"/>
                      </a:lnTo>
                      <a:lnTo>
                        <a:pt x="437" y="49"/>
                      </a:lnTo>
                      <a:lnTo>
                        <a:pt x="437" y="48"/>
                      </a:lnTo>
                      <a:lnTo>
                        <a:pt x="438" y="48"/>
                      </a:lnTo>
                      <a:lnTo>
                        <a:pt x="439" y="48"/>
                      </a:lnTo>
                      <a:lnTo>
                        <a:pt x="440" y="48"/>
                      </a:lnTo>
                      <a:lnTo>
                        <a:pt x="440" y="47"/>
                      </a:lnTo>
                      <a:lnTo>
                        <a:pt x="441" y="47"/>
                      </a:lnTo>
                      <a:lnTo>
                        <a:pt x="441" y="46"/>
                      </a:lnTo>
                      <a:lnTo>
                        <a:pt x="442" y="46"/>
                      </a:lnTo>
                      <a:lnTo>
                        <a:pt x="443" y="46"/>
                      </a:lnTo>
                      <a:lnTo>
                        <a:pt x="444" y="46"/>
                      </a:lnTo>
                      <a:lnTo>
                        <a:pt x="444" y="45"/>
                      </a:lnTo>
                      <a:lnTo>
                        <a:pt x="445" y="45"/>
                      </a:lnTo>
                      <a:lnTo>
                        <a:pt x="445" y="44"/>
                      </a:lnTo>
                      <a:lnTo>
                        <a:pt x="446" y="44"/>
                      </a:lnTo>
                      <a:lnTo>
                        <a:pt x="446" y="43"/>
                      </a:lnTo>
                      <a:lnTo>
                        <a:pt x="447" y="43"/>
                      </a:lnTo>
                      <a:lnTo>
                        <a:pt x="447" y="42"/>
                      </a:lnTo>
                      <a:lnTo>
                        <a:pt x="447" y="43"/>
                      </a:lnTo>
                      <a:lnTo>
                        <a:pt x="448" y="43"/>
                      </a:lnTo>
                      <a:lnTo>
                        <a:pt x="448" y="42"/>
                      </a:lnTo>
                      <a:lnTo>
                        <a:pt x="449" y="42"/>
                      </a:lnTo>
                      <a:lnTo>
                        <a:pt x="450" y="41"/>
                      </a:lnTo>
                      <a:lnTo>
                        <a:pt x="451" y="41"/>
                      </a:lnTo>
                      <a:lnTo>
                        <a:pt x="451" y="40"/>
                      </a:lnTo>
                      <a:lnTo>
                        <a:pt x="452" y="39"/>
                      </a:lnTo>
                      <a:lnTo>
                        <a:pt x="453" y="40"/>
                      </a:lnTo>
                      <a:lnTo>
                        <a:pt x="453" y="39"/>
                      </a:lnTo>
                      <a:lnTo>
                        <a:pt x="454" y="38"/>
                      </a:lnTo>
                      <a:lnTo>
                        <a:pt x="454" y="37"/>
                      </a:lnTo>
                      <a:lnTo>
                        <a:pt x="454" y="38"/>
                      </a:lnTo>
                      <a:lnTo>
                        <a:pt x="455" y="38"/>
                      </a:lnTo>
                      <a:lnTo>
                        <a:pt x="455" y="37"/>
                      </a:lnTo>
                      <a:lnTo>
                        <a:pt x="456" y="36"/>
                      </a:lnTo>
                      <a:lnTo>
                        <a:pt x="457" y="36"/>
                      </a:lnTo>
                      <a:lnTo>
                        <a:pt x="457" y="35"/>
                      </a:lnTo>
                      <a:lnTo>
                        <a:pt x="458" y="35"/>
                      </a:lnTo>
                      <a:lnTo>
                        <a:pt x="459" y="34"/>
                      </a:lnTo>
                      <a:lnTo>
                        <a:pt x="458" y="34"/>
                      </a:lnTo>
                      <a:lnTo>
                        <a:pt x="459" y="34"/>
                      </a:lnTo>
                      <a:lnTo>
                        <a:pt x="460" y="34"/>
                      </a:lnTo>
                      <a:lnTo>
                        <a:pt x="461" y="34"/>
                      </a:lnTo>
                      <a:lnTo>
                        <a:pt x="462" y="33"/>
                      </a:lnTo>
                      <a:lnTo>
                        <a:pt x="462" y="34"/>
                      </a:lnTo>
                      <a:lnTo>
                        <a:pt x="462" y="33"/>
                      </a:lnTo>
                      <a:lnTo>
                        <a:pt x="463" y="33"/>
                      </a:lnTo>
                      <a:lnTo>
                        <a:pt x="462" y="33"/>
                      </a:lnTo>
                      <a:lnTo>
                        <a:pt x="463" y="33"/>
                      </a:lnTo>
                      <a:lnTo>
                        <a:pt x="463" y="34"/>
                      </a:lnTo>
                      <a:lnTo>
                        <a:pt x="464" y="34"/>
                      </a:lnTo>
                      <a:lnTo>
                        <a:pt x="465" y="34"/>
                      </a:lnTo>
                      <a:lnTo>
                        <a:pt x="466" y="34"/>
                      </a:lnTo>
                      <a:lnTo>
                        <a:pt x="467" y="35"/>
                      </a:lnTo>
                      <a:lnTo>
                        <a:pt x="468" y="35"/>
                      </a:lnTo>
                      <a:lnTo>
                        <a:pt x="469" y="35"/>
                      </a:lnTo>
                      <a:lnTo>
                        <a:pt x="469" y="34"/>
                      </a:lnTo>
                      <a:lnTo>
                        <a:pt x="470" y="33"/>
                      </a:lnTo>
                      <a:lnTo>
                        <a:pt x="471" y="32"/>
                      </a:lnTo>
                      <a:lnTo>
                        <a:pt x="471" y="31"/>
                      </a:lnTo>
                      <a:lnTo>
                        <a:pt x="472" y="31"/>
                      </a:lnTo>
                      <a:lnTo>
                        <a:pt x="472" y="30"/>
                      </a:lnTo>
                      <a:lnTo>
                        <a:pt x="472" y="31"/>
                      </a:lnTo>
                      <a:lnTo>
                        <a:pt x="472" y="30"/>
                      </a:lnTo>
                      <a:lnTo>
                        <a:pt x="472" y="29"/>
                      </a:lnTo>
                      <a:lnTo>
                        <a:pt x="473" y="29"/>
                      </a:lnTo>
                      <a:lnTo>
                        <a:pt x="475" y="29"/>
                      </a:lnTo>
                      <a:lnTo>
                        <a:pt x="476" y="29"/>
                      </a:lnTo>
                      <a:lnTo>
                        <a:pt x="475" y="28"/>
                      </a:lnTo>
                      <a:lnTo>
                        <a:pt x="476" y="28"/>
                      </a:lnTo>
                      <a:lnTo>
                        <a:pt x="476" y="29"/>
                      </a:lnTo>
                      <a:lnTo>
                        <a:pt x="477" y="28"/>
                      </a:lnTo>
                      <a:lnTo>
                        <a:pt x="477" y="27"/>
                      </a:lnTo>
                      <a:lnTo>
                        <a:pt x="478" y="27"/>
                      </a:lnTo>
                      <a:lnTo>
                        <a:pt x="478" y="26"/>
                      </a:lnTo>
                      <a:lnTo>
                        <a:pt x="479" y="26"/>
                      </a:lnTo>
                      <a:lnTo>
                        <a:pt x="479" y="27"/>
                      </a:lnTo>
                      <a:lnTo>
                        <a:pt x="479" y="26"/>
                      </a:lnTo>
                      <a:lnTo>
                        <a:pt x="480" y="26"/>
                      </a:lnTo>
                      <a:lnTo>
                        <a:pt x="479" y="26"/>
                      </a:lnTo>
                      <a:lnTo>
                        <a:pt x="480" y="26"/>
                      </a:lnTo>
                      <a:lnTo>
                        <a:pt x="481" y="26"/>
                      </a:lnTo>
                      <a:lnTo>
                        <a:pt x="482" y="26"/>
                      </a:lnTo>
                      <a:lnTo>
                        <a:pt x="482" y="25"/>
                      </a:lnTo>
                      <a:lnTo>
                        <a:pt x="483" y="25"/>
                      </a:lnTo>
                      <a:lnTo>
                        <a:pt x="482" y="24"/>
                      </a:lnTo>
                      <a:lnTo>
                        <a:pt x="483" y="24"/>
                      </a:lnTo>
                      <a:lnTo>
                        <a:pt x="483" y="25"/>
                      </a:lnTo>
                      <a:lnTo>
                        <a:pt x="484" y="24"/>
                      </a:lnTo>
                      <a:lnTo>
                        <a:pt x="485" y="24"/>
                      </a:lnTo>
                      <a:lnTo>
                        <a:pt x="486" y="24"/>
                      </a:lnTo>
                      <a:lnTo>
                        <a:pt x="485" y="24"/>
                      </a:lnTo>
                      <a:lnTo>
                        <a:pt x="486" y="24"/>
                      </a:lnTo>
                      <a:lnTo>
                        <a:pt x="486" y="23"/>
                      </a:lnTo>
                      <a:lnTo>
                        <a:pt x="487" y="23"/>
                      </a:lnTo>
                      <a:lnTo>
                        <a:pt x="488" y="22"/>
                      </a:lnTo>
                      <a:lnTo>
                        <a:pt x="487" y="22"/>
                      </a:lnTo>
                      <a:lnTo>
                        <a:pt x="487" y="23"/>
                      </a:lnTo>
                      <a:lnTo>
                        <a:pt x="487" y="22"/>
                      </a:lnTo>
                      <a:lnTo>
                        <a:pt x="487" y="21"/>
                      </a:lnTo>
                      <a:lnTo>
                        <a:pt x="487" y="20"/>
                      </a:lnTo>
                      <a:lnTo>
                        <a:pt x="488" y="20"/>
                      </a:lnTo>
                      <a:lnTo>
                        <a:pt x="489" y="20"/>
                      </a:lnTo>
                      <a:lnTo>
                        <a:pt x="489" y="19"/>
                      </a:lnTo>
                      <a:lnTo>
                        <a:pt x="489" y="20"/>
                      </a:lnTo>
                      <a:lnTo>
                        <a:pt x="488" y="19"/>
                      </a:lnTo>
                      <a:lnTo>
                        <a:pt x="489" y="19"/>
                      </a:lnTo>
                      <a:lnTo>
                        <a:pt x="488" y="18"/>
                      </a:lnTo>
                      <a:lnTo>
                        <a:pt x="489" y="18"/>
                      </a:lnTo>
                      <a:lnTo>
                        <a:pt x="489" y="17"/>
                      </a:lnTo>
                      <a:lnTo>
                        <a:pt x="490" y="17"/>
                      </a:lnTo>
                      <a:lnTo>
                        <a:pt x="491" y="17"/>
                      </a:lnTo>
                      <a:lnTo>
                        <a:pt x="490" y="16"/>
                      </a:lnTo>
                      <a:lnTo>
                        <a:pt x="491" y="16"/>
                      </a:lnTo>
                      <a:lnTo>
                        <a:pt x="491" y="17"/>
                      </a:lnTo>
                      <a:lnTo>
                        <a:pt x="492" y="17"/>
                      </a:lnTo>
                      <a:lnTo>
                        <a:pt x="492" y="16"/>
                      </a:lnTo>
                      <a:lnTo>
                        <a:pt x="493" y="16"/>
                      </a:lnTo>
                      <a:lnTo>
                        <a:pt x="494" y="15"/>
                      </a:lnTo>
                      <a:lnTo>
                        <a:pt x="494" y="16"/>
                      </a:lnTo>
                      <a:lnTo>
                        <a:pt x="494" y="15"/>
                      </a:lnTo>
                      <a:lnTo>
                        <a:pt x="495" y="16"/>
                      </a:lnTo>
                      <a:lnTo>
                        <a:pt x="495" y="15"/>
                      </a:lnTo>
                      <a:lnTo>
                        <a:pt x="495" y="14"/>
                      </a:lnTo>
                      <a:lnTo>
                        <a:pt x="496" y="15"/>
                      </a:lnTo>
                      <a:lnTo>
                        <a:pt x="496" y="14"/>
                      </a:lnTo>
                      <a:lnTo>
                        <a:pt x="497" y="14"/>
                      </a:lnTo>
                      <a:lnTo>
                        <a:pt x="498" y="14"/>
                      </a:lnTo>
                      <a:lnTo>
                        <a:pt x="498" y="13"/>
                      </a:lnTo>
                      <a:lnTo>
                        <a:pt x="498" y="14"/>
                      </a:lnTo>
                      <a:lnTo>
                        <a:pt x="499" y="13"/>
                      </a:lnTo>
                      <a:lnTo>
                        <a:pt x="499" y="14"/>
                      </a:lnTo>
                      <a:lnTo>
                        <a:pt x="499" y="13"/>
                      </a:lnTo>
                      <a:lnTo>
                        <a:pt x="499" y="12"/>
                      </a:lnTo>
                      <a:lnTo>
                        <a:pt x="500" y="12"/>
                      </a:lnTo>
                      <a:lnTo>
                        <a:pt x="500" y="11"/>
                      </a:lnTo>
                      <a:lnTo>
                        <a:pt x="500" y="12"/>
                      </a:lnTo>
                      <a:lnTo>
                        <a:pt x="500" y="11"/>
                      </a:lnTo>
                      <a:lnTo>
                        <a:pt x="501" y="12"/>
                      </a:lnTo>
                      <a:lnTo>
                        <a:pt x="502" y="11"/>
                      </a:lnTo>
                      <a:lnTo>
                        <a:pt x="502" y="12"/>
                      </a:lnTo>
                      <a:lnTo>
                        <a:pt x="502" y="11"/>
                      </a:lnTo>
                      <a:lnTo>
                        <a:pt x="502" y="10"/>
                      </a:lnTo>
                      <a:lnTo>
                        <a:pt x="503" y="10"/>
                      </a:lnTo>
                      <a:lnTo>
                        <a:pt x="504" y="10"/>
                      </a:lnTo>
                      <a:lnTo>
                        <a:pt x="504" y="9"/>
                      </a:lnTo>
                      <a:lnTo>
                        <a:pt x="504" y="10"/>
                      </a:lnTo>
                      <a:lnTo>
                        <a:pt x="504" y="9"/>
                      </a:lnTo>
                      <a:lnTo>
                        <a:pt x="505" y="9"/>
                      </a:lnTo>
                      <a:lnTo>
                        <a:pt x="505" y="8"/>
                      </a:lnTo>
                      <a:lnTo>
                        <a:pt x="506" y="9"/>
                      </a:lnTo>
                      <a:lnTo>
                        <a:pt x="506" y="8"/>
                      </a:lnTo>
                      <a:lnTo>
                        <a:pt x="507" y="8"/>
                      </a:lnTo>
                      <a:lnTo>
                        <a:pt x="508" y="7"/>
                      </a:lnTo>
                      <a:lnTo>
                        <a:pt x="509" y="7"/>
                      </a:lnTo>
                      <a:lnTo>
                        <a:pt x="509" y="6"/>
                      </a:lnTo>
                      <a:lnTo>
                        <a:pt x="510" y="7"/>
                      </a:lnTo>
                      <a:lnTo>
                        <a:pt x="510" y="6"/>
                      </a:lnTo>
                      <a:lnTo>
                        <a:pt x="511" y="6"/>
                      </a:lnTo>
                      <a:lnTo>
                        <a:pt x="512" y="6"/>
                      </a:lnTo>
                      <a:lnTo>
                        <a:pt x="512" y="5"/>
                      </a:lnTo>
                      <a:lnTo>
                        <a:pt x="513" y="5"/>
                      </a:lnTo>
                      <a:lnTo>
                        <a:pt x="513" y="6"/>
                      </a:lnTo>
                      <a:lnTo>
                        <a:pt x="514" y="5"/>
                      </a:lnTo>
                      <a:lnTo>
                        <a:pt x="515" y="5"/>
                      </a:lnTo>
                      <a:lnTo>
                        <a:pt x="516" y="6"/>
                      </a:lnTo>
                      <a:lnTo>
                        <a:pt x="516" y="5"/>
                      </a:lnTo>
                      <a:lnTo>
                        <a:pt x="517" y="5"/>
                      </a:lnTo>
                      <a:lnTo>
                        <a:pt x="517" y="4"/>
                      </a:lnTo>
                      <a:lnTo>
                        <a:pt x="517" y="5"/>
                      </a:lnTo>
                      <a:lnTo>
                        <a:pt x="517" y="4"/>
                      </a:lnTo>
                      <a:lnTo>
                        <a:pt x="518" y="4"/>
                      </a:lnTo>
                      <a:lnTo>
                        <a:pt x="518" y="5"/>
                      </a:lnTo>
                      <a:lnTo>
                        <a:pt x="518" y="4"/>
                      </a:lnTo>
                      <a:lnTo>
                        <a:pt x="519" y="4"/>
                      </a:lnTo>
                      <a:lnTo>
                        <a:pt x="520" y="3"/>
                      </a:lnTo>
                      <a:lnTo>
                        <a:pt x="522" y="2"/>
                      </a:lnTo>
                      <a:lnTo>
                        <a:pt x="523" y="2"/>
                      </a:lnTo>
                      <a:lnTo>
                        <a:pt x="524" y="2"/>
                      </a:lnTo>
                      <a:lnTo>
                        <a:pt x="525" y="2"/>
                      </a:lnTo>
                      <a:lnTo>
                        <a:pt x="526" y="2"/>
                      </a:lnTo>
                      <a:lnTo>
                        <a:pt x="526" y="1"/>
                      </a:lnTo>
                      <a:lnTo>
                        <a:pt x="527" y="1"/>
                      </a:lnTo>
                      <a:lnTo>
                        <a:pt x="526" y="1"/>
                      </a:lnTo>
                      <a:lnTo>
                        <a:pt x="527" y="1"/>
                      </a:lnTo>
                      <a:lnTo>
                        <a:pt x="527" y="0"/>
                      </a:lnTo>
                      <a:lnTo>
                        <a:pt x="529" y="0"/>
                      </a:lnTo>
                      <a:lnTo>
                        <a:pt x="530" y="1"/>
                      </a:lnTo>
                      <a:lnTo>
                        <a:pt x="531" y="1"/>
                      </a:lnTo>
                      <a:lnTo>
                        <a:pt x="532" y="1"/>
                      </a:lnTo>
                      <a:lnTo>
                        <a:pt x="533" y="1"/>
                      </a:lnTo>
                      <a:lnTo>
                        <a:pt x="534" y="1"/>
                      </a:lnTo>
                      <a:lnTo>
                        <a:pt x="534" y="2"/>
                      </a:lnTo>
                      <a:lnTo>
                        <a:pt x="534" y="1"/>
                      </a:lnTo>
                      <a:lnTo>
                        <a:pt x="535" y="1"/>
                      </a:lnTo>
                      <a:lnTo>
                        <a:pt x="535" y="2"/>
                      </a:lnTo>
                      <a:lnTo>
                        <a:pt x="535" y="1"/>
                      </a:lnTo>
                      <a:lnTo>
                        <a:pt x="535" y="0"/>
                      </a:lnTo>
                      <a:lnTo>
                        <a:pt x="536" y="1"/>
                      </a:lnTo>
                      <a:lnTo>
                        <a:pt x="537" y="1"/>
                      </a:lnTo>
                      <a:lnTo>
                        <a:pt x="536" y="0"/>
                      </a:lnTo>
                      <a:lnTo>
                        <a:pt x="537" y="0"/>
                      </a:lnTo>
                      <a:lnTo>
                        <a:pt x="537" y="1"/>
                      </a:lnTo>
                      <a:lnTo>
                        <a:pt x="538" y="1"/>
                      </a:lnTo>
                      <a:lnTo>
                        <a:pt x="538" y="2"/>
                      </a:lnTo>
                      <a:lnTo>
                        <a:pt x="539" y="2"/>
                      </a:lnTo>
                      <a:lnTo>
                        <a:pt x="540" y="3"/>
                      </a:lnTo>
                      <a:lnTo>
                        <a:pt x="541" y="3"/>
                      </a:lnTo>
                      <a:lnTo>
                        <a:pt x="541" y="2"/>
                      </a:lnTo>
                      <a:lnTo>
                        <a:pt x="542" y="3"/>
                      </a:lnTo>
                      <a:lnTo>
                        <a:pt x="543" y="3"/>
                      </a:lnTo>
                      <a:lnTo>
                        <a:pt x="543" y="4"/>
                      </a:lnTo>
                      <a:lnTo>
                        <a:pt x="542" y="4"/>
                      </a:lnTo>
                      <a:lnTo>
                        <a:pt x="543" y="4"/>
                      </a:lnTo>
                      <a:lnTo>
                        <a:pt x="544" y="3"/>
                      </a:lnTo>
                      <a:lnTo>
                        <a:pt x="545" y="3"/>
                      </a:lnTo>
                      <a:lnTo>
                        <a:pt x="545" y="4"/>
                      </a:lnTo>
                      <a:lnTo>
                        <a:pt x="546" y="4"/>
                      </a:lnTo>
                      <a:lnTo>
                        <a:pt x="547" y="4"/>
                      </a:lnTo>
                      <a:lnTo>
                        <a:pt x="547" y="5"/>
                      </a:lnTo>
                      <a:lnTo>
                        <a:pt x="548" y="4"/>
                      </a:lnTo>
                      <a:lnTo>
                        <a:pt x="548" y="5"/>
                      </a:lnTo>
                      <a:lnTo>
                        <a:pt x="548" y="4"/>
                      </a:lnTo>
                      <a:lnTo>
                        <a:pt x="549" y="5"/>
                      </a:lnTo>
                      <a:lnTo>
                        <a:pt x="548" y="5"/>
                      </a:lnTo>
                      <a:lnTo>
                        <a:pt x="549" y="5"/>
                      </a:lnTo>
                      <a:lnTo>
                        <a:pt x="550" y="5"/>
                      </a:lnTo>
                      <a:lnTo>
                        <a:pt x="550" y="6"/>
                      </a:lnTo>
                      <a:lnTo>
                        <a:pt x="550" y="5"/>
                      </a:lnTo>
                      <a:lnTo>
                        <a:pt x="551" y="5"/>
                      </a:lnTo>
                      <a:lnTo>
                        <a:pt x="551" y="4"/>
                      </a:lnTo>
                      <a:lnTo>
                        <a:pt x="551" y="5"/>
                      </a:lnTo>
                      <a:lnTo>
                        <a:pt x="551" y="4"/>
                      </a:lnTo>
                      <a:lnTo>
                        <a:pt x="552" y="4"/>
                      </a:lnTo>
                      <a:lnTo>
                        <a:pt x="553" y="4"/>
                      </a:lnTo>
                      <a:lnTo>
                        <a:pt x="554" y="4"/>
                      </a:lnTo>
                      <a:lnTo>
                        <a:pt x="554" y="5"/>
                      </a:lnTo>
                      <a:lnTo>
                        <a:pt x="555" y="5"/>
                      </a:lnTo>
                      <a:lnTo>
                        <a:pt x="555" y="6"/>
                      </a:lnTo>
                      <a:lnTo>
                        <a:pt x="556" y="6"/>
                      </a:lnTo>
                      <a:lnTo>
                        <a:pt x="556" y="7"/>
                      </a:lnTo>
                      <a:lnTo>
                        <a:pt x="556" y="6"/>
                      </a:lnTo>
                      <a:lnTo>
                        <a:pt x="557" y="6"/>
                      </a:lnTo>
                      <a:lnTo>
                        <a:pt x="557" y="7"/>
                      </a:lnTo>
                      <a:lnTo>
                        <a:pt x="558" y="7"/>
                      </a:lnTo>
                      <a:lnTo>
                        <a:pt x="558" y="8"/>
                      </a:lnTo>
                      <a:lnTo>
                        <a:pt x="558" y="7"/>
                      </a:lnTo>
                      <a:lnTo>
                        <a:pt x="559" y="7"/>
                      </a:lnTo>
                      <a:lnTo>
                        <a:pt x="559" y="8"/>
                      </a:lnTo>
                      <a:lnTo>
                        <a:pt x="559" y="7"/>
                      </a:lnTo>
                      <a:lnTo>
                        <a:pt x="560" y="7"/>
                      </a:lnTo>
                      <a:lnTo>
                        <a:pt x="561" y="7"/>
                      </a:lnTo>
                      <a:lnTo>
                        <a:pt x="561" y="8"/>
                      </a:lnTo>
                      <a:lnTo>
                        <a:pt x="562" y="8"/>
                      </a:lnTo>
                      <a:lnTo>
                        <a:pt x="562" y="9"/>
                      </a:lnTo>
                      <a:lnTo>
                        <a:pt x="562" y="8"/>
                      </a:lnTo>
                      <a:lnTo>
                        <a:pt x="562" y="9"/>
                      </a:lnTo>
                      <a:lnTo>
                        <a:pt x="562" y="8"/>
                      </a:lnTo>
                      <a:lnTo>
                        <a:pt x="563" y="9"/>
                      </a:lnTo>
                      <a:lnTo>
                        <a:pt x="563" y="8"/>
                      </a:lnTo>
                      <a:lnTo>
                        <a:pt x="564" y="8"/>
                      </a:lnTo>
                      <a:lnTo>
                        <a:pt x="564" y="9"/>
                      </a:lnTo>
                      <a:lnTo>
                        <a:pt x="563" y="9"/>
                      </a:lnTo>
                      <a:lnTo>
                        <a:pt x="564" y="9"/>
                      </a:lnTo>
                      <a:lnTo>
                        <a:pt x="565" y="9"/>
                      </a:lnTo>
                      <a:lnTo>
                        <a:pt x="566" y="9"/>
                      </a:lnTo>
                      <a:lnTo>
                        <a:pt x="566" y="10"/>
                      </a:lnTo>
                      <a:lnTo>
                        <a:pt x="566" y="9"/>
                      </a:lnTo>
                      <a:lnTo>
                        <a:pt x="566" y="10"/>
                      </a:lnTo>
                      <a:lnTo>
                        <a:pt x="567" y="10"/>
                      </a:lnTo>
                      <a:lnTo>
                        <a:pt x="567" y="11"/>
                      </a:lnTo>
                      <a:lnTo>
                        <a:pt x="568" y="11"/>
                      </a:lnTo>
                      <a:lnTo>
                        <a:pt x="569" y="11"/>
                      </a:lnTo>
                      <a:lnTo>
                        <a:pt x="568" y="11"/>
                      </a:lnTo>
                      <a:lnTo>
                        <a:pt x="568" y="12"/>
                      </a:lnTo>
                      <a:lnTo>
                        <a:pt x="567" y="13"/>
                      </a:lnTo>
                      <a:lnTo>
                        <a:pt x="567" y="14"/>
                      </a:lnTo>
                      <a:lnTo>
                        <a:pt x="566" y="14"/>
                      </a:lnTo>
                      <a:lnTo>
                        <a:pt x="566" y="15"/>
                      </a:lnTo>
                      <a:lnTo>
                        <a:pt x="565" y="18"/>
                      </a:lnTo>
                      <a:lnTo>
                        <a:pt x="564" y="19"/>
                      </a:lnTo>
                      <a:lnTo>
                        <a:pt x="562" y="23"/>
                      </a:lnTo>
                      <a:lnTo>
                        <a:pt x="561" y="24"/>
                      </a:lnTo>
                      <a:lnTo>
                        <a:pt x="561" y="25"/>
                      </a:lnTo>
                      <a:lnTo>
                        <a:pt x="561" y="26"/>
                      </a:lnTo>
                      <a:lnTo>
                        <a:pt x="560" y="27"/>
                      </a:lnTo>
                      <a:lnTo>
                        <a:pt x="560" y="28"/>
                      </a:lnTo>
                      <a:lnTo>
                        <a:pt x="559" y="29"/>
                      </a:lnTo>
                      <a:lnTo>
                        <a:pt x="559" y="30"/>
                      </a:lnTo>
                      <a:lnTo>
                        <a:pt x="560" y="30"/>
                      </a:lnTo>
                      <a:lnTo>
                        <a:pt x="559" y="30"/>
                      </a:lnTo>
                      <a:lnTo>
                        <a:pt x="559" y="31"/>
                      </a:lnTo>
                      <a:lnTo>
                        <a:pt x="560" y="31"/>
                      </a:lnTo>
                      <a:lnTo>
                        <a:pt x="560" y="30"/>
                      </a:lnTo>
                      <a:lnTo>
                        <a:pt x="560" y="31"/>
                      </a:lnTo>
                      <a:lnTo>
                        <a:pt x="560" y="32"/>
                      </a:lnTo>
                      <a:lnTo>
                        <a:pt x="560" y="33"/>
                      </a:lnTo>
                      <a:lnTo>
                        <a:pt x="559" y="33"/>
                      </a:lnTo>
                      <a:lnTo>
                        <a:pt x="560" y="34"/>
                      </a:lnTo>
                      <a:lnTo>
                        <a:pt x="559" y="34"/>
                      </a:lnTo>
                      <a:lnTo>
                        <a:pt x="560" y="34"/>
                      </a:lnTo>
                      <a:lnTo>
                        <a:pt x="559" y="34"/>
                      </a:lnTo>
                      <a:lnTo>
                        <a:pt x="559" y="35"/>
                      </a:lnTo>
                      <a:lnTo>
                        <a:pt x="560" y="35"/>
                      </a:lnTo>
                      <a:lnTo>
                        <a:pt x="560" y="36"/>
                      </a:lnTo>
                      <a:lnTo>
                        <a:pt x="561" y="36"/>
                      </a:lnTo>
                      <a:lnTo>
                        <a:pt x="561" y="37"/>
                      </a:lnTo>
                      <a:lnTo>
                        <a:pt x="562" y="37"/>
                      </a:lnTo>
                      <a:lnTo>
                        <a:pt x="563" y="37"/>
                      </a:lnTo>
                      <a:lnTo>
                        <a:pt x="564" y="37"/>
                      </a:lnTo>
                      <a:lnTo>
                        <a:pt x="564" y="38"/>
                      </a:lnTo>
                      <a:lnTo>
                        <a:pt x="565" y="38"/>
                      </a:lnTo>
                      <a:lnTo>
                        <a:pt x="566" y="38"/>
                      </a:lnTo>
                      <a:lnTo>
                        <a:pt x="566" y="39"/>
                      </a:lnTo>
                      <a:lnTo>
                        <a:pt x="567" y="39"/>
                      </a:lnTo>
                      <a:lnTo>
                        <a:pt x="568" y="39"/>
                      </a:lnTo>
                      <a:lnTo>
                        <a:pt x="569" y="40"/>
                      </a:lnTo>
                      <a:lnTo>
                        <a:pt x="571" y="40"/>
                      </a:lnTo>
                      <a:lnTo>
                        <a:pt x="571" y="41"/>
                      </a:lnTo>
                      <a:lnTo>
                        <a:pt x="572" y="41"/>
                      </a:lnTo>
                      <a:lnTo>
                        <a:pt x="571" y="41"/>
                      </a:lnTo>
                      <a:lnTo>
                        <a:pt x="571" y="42"/>
                      </a:lnTo>
                      <a:lnTo>
                        <a:pt x="572" y="42"/>
                      </a:lnTo>
                      <a:lnTo>
                        <a:pt x="573" y="42"/>
                      </a:lnTo>
                      <a:lnTo>
                        <a:pt x="574" y="42"/>
                      </a:lnTo>
                      <a:lnTo>
                        <a:pt x="573" y="42"/>
                      </a:lnTo>
                      <a:lnTo>
                        <a:pt x="574" y="42"/>
                      </a:lnTo>
                      <a:lnTo>
                        <a:pt x="574" y="43"/>
                      </a:lnTo>
                      <a:lnTo>
                        <a:pt x="574" y="42"/>
                      </a:lnTo>
                      <a:lnTo>
                        <a:pt x="575" y="42"/>
                      </a:lnTo>
                      <a:lnTo>
                        <a:pt x="574" y="43"/>
                      </a:lnTo>
                      <a:lnTo>
                        <a:pt x="575" y="43"/>
                      </a:lnTo>
                      <a:lnTo>
                        <a:pt x="576" y="44"/>
                      </a:lnTo>
                      <a:lnTo>
                        <a:pt x="577" y="44"/>
                      </a:lnTo>
                      <a:lnTo>
                        <a:pt x="578" y="44"/>
                      </a:lnTo>
                      <a:lnTo>
                        <a:pt x="578" y="45"/>
                      </a:lnTo>
                      <a:lnTo>
                        <a:pt x="579" y="45"/>
                      </a:lnTo>
                      <a:lnTo>
                        <a:pt x="580" y="45"/>
                      </a:lnTo>
                      <a:lnTo>
                        <a:pt x="581" y="45"/>
                      </a:lnTo>
                      <a:lnTo>
                        <a:pt x="581" y="46"/>
                      </a:lnTo>
                      <a:lnTo>
                        <a:pt x="582" y="46"/>
                      </a:lnTo>
                      <a:lnTo>
                        <a:pt x="583" y="46"/>
                      </a:lnTo>
                      <a:lnTo>
                        <a:pt x="583" y="47"/>
                      </a:lnTo>
                      <a:lnTo>
                        <a:pt x="584" y="47"/>
                      </a:lnTo>
                      <a:lnTo>
                        <a:pt x="584" y="48"/>
                      </a:lnTo>
                      <a:lnTo>
                        <a:pt x="585" y="48"/>
                      </a:lnTo>
                      <a:lnTo>
                        <a:pt x="584" y="48"/>
                      </a:lnTo>
                      <a:lnTo>
                        <a:pt x="584" y="49"/>
                      </a:lnTo>
                      <a:lnTo>
                        <a:pt x="584" y="50"/>
                      </a:lnTo>
                      <a:lnTo>
                        <a:pt x="585" y="50"/>
                      </a:lnTo>
                      <a:lnTo>
                        <a:pt x="585" y="49"/>
                      </a:lnTo>
                      <a:lnTo>
                        <a:pt x="586" y="49"/>
                      </a:lnTo>
                      <a:lnTo>
                        <a:pt x="586" y="50"/>
                      </a:lnTo>
                      <a:lnTo>
                        <a:pt x="586" y="49"/>
                      </a:lnTo>
                      <a:lnTo>
                        <a:pt x="587" y="49"/>
                      </a:lnTo>
                      <a:lnTo>
                        <a:pt x="588" y="49"/>
                      </a:lnTo>
                      <a:lnTo>
                        <a:pt x="589" y="49"/>
                      </a:lnTo>
                      <a:lnTo>
                        <a:pt x="589" y="48"/>
                      </a:lnTo>
                      <a:lnTo>
                        <a:pt x="590" y="48"/>
                      </a:lnTo>
                      <a:lnTo>
                        <a:pt x="589" y="48"/>
                      </a:lnTo>
                      <a:lnTo>
                        <a:pt x="589" y="47"/>
                      </a:lnTo>
                      <a:lnTo>
                        <a:pt x="589" y="46"/>
                      </a:lnTo>
                      <a:lnTo>
                        <a:pt x="590" y="47"/>
                      </a:lnTo>
                      <a:lnTo>
                        <a:pt x="590" y="46"/>
                      </a:lnTo>
                      <a:lnTo>
                        <a:pt x="591" y="46"/>
                      </a:lnTo>
                      <a:lnTo>
                        <a:pt x="590" y="46"/>
                      </a:lnTo>
                      <a:lnTo>
                        <a:pt x="590" y="45"/>
                      </a:lnTo>
                      <a:lnTo>
                        <a:pt x="591" y="45"/>
                      </a:lnTo>
                      <a:lnTo>
                        <a:pt x="592" y="44"/>
                      </a:lnTo>
                      <a:lnTo>
                        <a:pt x="593" y="44"/>
                      </a:lnTo>
                      <a:lnTo>
                        <a:pt x="594" y="44"/>
                      </a:lnTo>
                      <a:lnTo>
                        <a:pt x="595" y="43"/>
                      </a:lnTo>
                      <a:lnTo>
                        <a:pt x="596" y="43"/>
                      </a:lnTo>
                      <a:lnTo>
                        <a:pt x="597" y="43"/>
                      </a:lnTo>
                      <a:lnTo>
                        <a:pt x="597" y="42"/>
                      </a:lnTo>
                      <a:lnTo>
                        <a:pt x="598" y="42"/>
                      </a:lnTo>
                      <a:lnTo>
                        <a:pt x="599" y="42"/>
                      </a:lnTo>
                      <a:lnTo>
                        <a:pt x="600" y="42"/>
                      </a:lnTo>
                      <a:lnTo>
                        <a:pt x="600" y="41"/>
                      </a:lnTo>
                      <a:lnTo>
                        <a:pt x="601" y="41"/>
                      </a:lnTo>
                      <a:lnTo>
                        <a:pt x="602" y="41"/>
                      </a:lnTo>
                      <a:lnTo>
                        <a:pt x="602" y="40"/>
                      </a:lnTo>
                      <a:lnTo>
                        <a:pt x="602" y="41"/>
                      </a:lnTo>
                      <a:lnTo>
                        <a:pt x="603" y="41"/>
                      </a:lnTo>
                      <a:lnTo>
                        <a:pt x="604" y="41"/>
                      </a:lnTo>
                      <a:lnTo>
                        <a:pt x="604" y="40"/>
                      </a:lnTo>
                      <a:lnTo>
                        <a:pt x="605" y="40"/>
                      </a:lnTo>
                      <a:lnTo>
                        <a:pt x="606" y="40"/>
                      </a:lnTo>
                      <a:lnTo>
                        <a:pt x="607" y="40"/>
                      </a:lnTo>
                      <a:lnTo>
                        <a:pt x="608" y="40"/>
                      </a:lnTo>
                      <a:lnTo>
                        <a:pt x="609" y="40"/>
                      </a:lnTo>
                      <a:lnTo>
                        <a:pt x="610" y="40"/>
                      </a:lnTo>
                      <a:lnTo>
                        <a:pt x="611" y="39"/>
                      </a:lnTo>
                      <a:lnTo>
                        <a:pt x="611" y="40"/>
                      </a:lnTo>
                      <a:lnTo>
                        <a:pt x="612" y="41"/>
                      </a:lnTo>
                      <a:lnTo>
                        <a:pt x="612" y="40"/>
                      </a:lnTo>
                      <a:lnTo>
                        <a:pt x="613" y="40"/>
                      </a:lnTo>
                      <a:lnTo>
                        <a:pt x="613" y="41"/>
                      </a:lnTo>
                      <a:lnTo>
                        <a:pt x="614" y="41"/>
                      </a:lnTo>
                      <a:lnTo>
                        <a:pt x="615" y="41"/>
                      </a:lnTo>
                      <a:lnTo>
                        <a:pt x="616" y="41"/>
                      </a:lnTo>
                      <a:lnTo>
                        <a:pt x="616" y="42"/>
                      </a:lnTo>
                      <a:lnTo>
                        <a:pt x="617" y="42"/>
                      </a:lnTo>
                      <a:lnTo>
                        <a:pt x="618" y="42"/>
                      </a:lnTo>
                      <a:lnTo>
                        <a:pt x="618" y="43"/>
                      </a:lnTo>
                      <a:lnTo>
                        <a:pt x="618" y="44"/>
                      </a:lnTo>
                      <a:lnTo>
                        <a:pt x="619" y="44"/>
                      </a:lnTo>
                      <a:lnTo>
                        <a:pt x="620" y="44"/>
                      </a:lnTo>
                      <a:lnTo>
                        <a:pt x="620" y="43"/>
                      </a:lnTo>
                      <a:lnTo>
                        <a:pt x="621" y="43"/>
                      </a:lnTo>
                      <a:lnTo>
                        <a:pt x="621" y="44"/>
                      </a:lnTo>
                      <a:lnTo>
                        <a:pt x="622" y="43"/>
                      </a:lnTo>
                      <a:lnTo>
                        <a:pt x="623" y="43"/>
                      </a:lnTo>
                      <a:lnTo>
                        <a:pt x="623" y="44"/>
                      </a:lnTo>
                      <a:lnTo>
                        <a:pt x="624" y="44"/>
                      </a:lnTo>
                      <a:lnTo>
                        <a:pt x="624" y="45"/>
                      </a:lnTo>
                      <a:lnTo>
                        <a:pt x="625" y="45"/>
                      </a:lnTo>
                      <a:lnTo>
                        <a:pt x="626" y="45"/>
                      </a:lnTo>
                      <a:lnTo>
                        <a:pt x="627" y="45"/>
                      </a:lnTo>
                      <a:lnTo>
                        <a:pt x="629" y="46"/>
                      </a:lnTo>
                      <a:lnTo>
                        <a:pt x="630" y="46"/>
                      </a:lnTo>
                      <a:lnTo>
                        <a:pt x="630" y="47"/>
                      </a:lnTo>
                      <a:lnTo>
                        <a:pt x="630" y="48"/>
                      </a:lnTo>
                      <a:lnTo>
                        <a:pt x="631" y="48"/>
                      </a:lnTo>
                      <a:lnTo>
                        <a:pt x="631" y="49"/>
                      </a:lnTo>
                      <a:lnTo>
                        <a:pt x="630" y="49"/>
                      </a:lnTo>
                      <a:lnTo>
                        <a:pt x="631" y="49"/>
                      </a:lnTo>
                      <a:lnTo>
                        <a:pt x="632" y="50"/>
                      </a:lnTo>
                      <a:lnTo>
                        <a:pt x="632" y="51"/>
                      </a:lnTo>
                      <a:lnTo>
                        <a:pt x="633" y="51"/>
                      </a:lnTo>
                      <a:lnTo>
                        <a:pt x="634" y="51"/>
                      </a:lnTo>
                      <a:lnTo>
                        <a:pt x="635" y="51"/>
                      </a:lnTo>
                      <a:lnTo>
                        <a:pt x="634" y="51"/>
                      </a:lnTo>
                      <a:lnTo>
                        <a:pt x="634" y="52"/>
                      </a:lnTo>
                      <a:lnTo>
                        <a:pt x="635" y="52"/>
                      </a:lnTo>
                      <a:lnTo>
                        <a:pt x="635" y="53"/>
                      </a:lnTo>
                      <a:lnTo>
                        <a:pt x="636" y="53"/>
                      </a:lnTo>
                      <a:lnTo>
                        <a:pt x="637" y="54"/>
                      </a:lnTo>
                      <a:lnTo>
                        <a:pt x="637" y="55"/>
                      </a:lnTo>
                      <a:lnTo>
                        <a:pt x="638" y="55"/>
                      </a:lnTo>
                      <a:lnTo>
                        <a:pt x="638" y="56"/>
                      </a:lnTo>
                      <a:lnTo>
                        <a:pt x="639" y="56"/>
                      </a:lnTo>
                      <a:lnTo>
                        <a:pt x="640" y="57"/>
                      </a:lnTo>
                      <a:lnTo>
                        <a:pt x="641" y="58"/>
                      </a:lnTo>
                      <a:lnTo>
                        <a:pt x="642" y="58"/>
                      </a:lnTo>
                      <a:lnTo>
                        <a:pt x="643" y="58"/>
                      </a:lnTo>
                      <a:lnTo>
                        <a:pt x="643" y="59"/>
                      </a:lnTo>
                      <a:lnTo>
                        <a:pt x="643" y="60"/>
                      </a:lnTo>
                      <a:lnTo>
                        <a:pt x="644" y="61"/>
                      </a:lnTo>
                      <a:lnTo>
                        <a:pt x="645" y="61"/>
                      </a:lnTo>
                      <a:lnTo>
                        <a:pt x="644" y="61"/>
                      </a:lnTo>
                      <a:lnTo>
                        <a:pt x="645" y="61"/>
                      </a:lnTo>
                      <a:lnTo>
                        <a:pt x="646" y="61"/>
                      </a:lnTo>
                      <a:lnTo>
                        <a:pt x="646" y="62"/>
                      </a:lnTo>
                      <a:lnTo>
                        <a:pt x="647" y="63"/>
                      </a:lnTo>
                      <a:lnTo>
                        <a:pt x="648" y="63"/>
                      </a:lnTo>
                      <a:lnTo>
                        <a:pt x="648" y="64"/>
                      </a:lnTo>
                      <a:lnTo>
                        <a:pt x="649" y="64"/>
                      </a:lnTo>
                      <a:lnTo>
                        <a:pt x="649" y="65"/>
                      </a:lnTo>
                      <a:lnTo>
                        <a:pt x="650" y="65"/>
                      </a:lnTo>
                      <a:lnTo>
                        <a:pt x="649" y="65"/>
                      </a:lnTo>
                      <a:lnTo>
                        <a:pt x="650" y="65"/>
                      </a:lnTo>
                      <a:lnTo>
                        <a:pt x="650" y="66"/>
                      </a:lnTo>
                      <a:lnTo>
                        <a:pt x="651" y="66"/>
                      </a:lnTo>
                      <a:lnTo>
                        <a:pt x="651" y="67"/>
                      </a:lnTo>
                      <a:lnTo>
                        <a:pt x="652" y="67"/>
                      </a:lnTo>
                      <a:lnTo>
                        <a:pt x="652" y="66"/>
                      </a:lnTo>
                      <a:lnTo>
                        <a:pt x="653" y="66"/>
                      </a:lnTo>
                      <a:lnTo>
                        <a:pt x="653" y="65"/>
                      </a:lnTo>
                      <a:lnTo>
                        <a:pt x="654" y="65"/>
                      </a:lnTo>
                      <a:lnTo>
                        <a:pt x="654" y="66"/>
                      </a:lnTo>
                      <a:lnTo>
                        <a:pt x="655" y="66"/>
                      </a:lnTo>
                      <a:lnTo>
                        <a:pt x="655" y="67"/>
                      </a:lnTo>
                      <a:lnTo>
                        <a:pt x="655" y="68"/>
                      </a:lnTo>
                      <a:lnTo>
                        <a:pt x="656" y="68"/>
                      </a:lnTo>
                      <a:lnTo>
                        <a:pt x="656" y="69"/>
                      </a:lnTo>
                      <a:lnTo>
                        <a:pt x="657" y="68"/>
                      </a:lnTo>
                      <a:lnTo>
                        <a:pt x="658" y="69"/>
                      </a:lnTo>
                      <a:lnTo>
                        <a:pt x="658" y="70"/>
                      </a:lnTo>
                      <a:lnTo>
                        <a:pt x="659" y="71"/>
                      </a:lnTo>
                      <a:lnTo>
                        <a:pt x="660" y="71"/>
                      </a:lnTo>
                      <a:lnTo>
                        <a:pt x="660" y="72"/>
                      </a:lnTo>
                      <a:lnTo>
                        <a:pt x="661" y="72"/>
                      </a:lnTo>
                      <a:lnTo>
                        <a:pt x="662" y="73"/>
                      </a:lnTo>
                      <a:lnTo>
                        <a:pt x="663" y="74"/>
                      </a:lnTo>
                      <a:lnTo>
                        <a:pt x="665" y="74"/>
                      </a:lnTo>
                      <a:lnTo>
                        <a:pt x="665" y="75"/>
                      </a:lnTo>
                      <a:lnTo>
                        <a:pt x="664" y="77"/>
                      </a:lnTo>
                      <a:lnTo>
                        <a:pt x="665" y="78"/>
                      </a:lnTo>
                      <a:lnTo>
                        <a:pt x="666" y="78"/>
                      </a:lnTo>
                      <a:lnTo>
                        <a:pt x="667" y="78"/>
                      </a:lnTo>
                      <a:lnTo>
                        <a:pt x="667" y="79"/>
                      </a:lnTo>
                      <a:lnTo>
                        <a:pt x="668" y="79"/>
                      </a:lnTo>
                      <a:lnTo>
                        <a:pt x="669" y="78"/>
                      </a:lnTo>
                      <a:lnTo>
                        <a:pt x="670" y="79"/>
                      </a:lnTo>
                      <a:lnTo>
                        <a:pt x="670" y="80"/>
                      </a:lnTo>
                      <a:lnTo>
                        <a:pt x="670" y="81"/>
                      </a:lnTo>
                      <a:lnTo>
                        <a:pt x="671" y="81"/>
                      </a:lnTo>
                      <a:lnTo>
                        <a:pt x="672" y="80"/>
                      </a:lnTo>
                      <a:lnTo>
                        <a:pt x="672" y="79"/>
                      </a:lnTo>
                      <a:lnTo>
                        <a:pt x="673" y="79"/>
                      </a:lnTo>
                      <a:lnTo>
                        <a:pt x="673" y="80"/>
                      </a:lnTo>
                      <a:lnTo>
                        <a:pt x="673" y="81"/>
                      </a:lnTo>
                      <a:lnTo>
                        <a:pt x="674" y="81"/>
                      </a:lnTo>
                      <a:lnTo>
                        <a:pt x="675" y="82"/>
                      </a:lnTo>
                      <a:lnTo>
                        <a:pt x="676" y="83"/>
                      </a:lnTo>
                      <a:lnTo>
                        <a:pt x="677" y="83"/>
                      </a:lnTo>
                      <a:lnTo>
                        <a:pt x="677" y="84"/>
                      </a:lnTo>
                      <a:lnTo>
                        <a:pt x="678" y="83"/>
                      </a:lnTo>
                      <a:lnTo>
                        <a:pt x="679" y="83"/>
                      </a:lnTo>
                      <a:lnTo>
                        <a:pt x="680" y="82"/>
                      </a:lnTo>
                      <a:lnTo>
                        <a:pt x="681" y="83"/>
                      </a:lnTo>
                      <a:lnTo>
                        <a:pt x="682" y="82"/>
                      </a:lnTo>
                      <a:lnTo>
                        <a:pt x="683" y="82"/>
                      </a:lnTo>
                      <a:lnTo>
                        <a:pt x="684" y="81"/>
                      </a:lnTo>
                      <a:lnTo>
                        <a:pt x="685" y="82"/>
                      </a:lnTo>
                      <a:lnTo>
                        <a:pt x="686" y="82"/>
                      </a:lnTo>
                      <a:lnTo>
                        <a:pt x="686" y="83"/>
                      </a:lnTo>
                      <a:lnTo>
                        <a:pt x="686" y="84"/>
                      </a:lnTo>
                      <a:lnTo>
                        <a:pt x="686" y="85"/>
                      </a:lnTo>
                      <a:lnTo>
                        <a:pt x="687" y="85"/>
                      </a:lnTo>
                      <a:lnTo>
                        <a:pt x="688" y="86"/>
                      </a:lnTo>
                      <a:lnTo>
                        <a:pt x="689" y="87"/>
                      </a:lnTo>
                      <a:lnTo>
                        <a:pt x="689" y="88"/>
                      </a:lnTo>
                      <a:lnTo>
                        <a:pt x="689" y="89"/>
                      </a:lnTo>
                      <a:lnTo>
                        <a:pt x="690" y="90"/>
                      </a:lnTo>
                      <a:lnTo>
                        <a:pt x="690" y="89"/>
                      </a:lnTo>
                      <a:lnTo>
                        <a:pt x="691" y="89"/>
                      </a:lnTo>
                      <a:lnTo>
                        <a:pt x="692" y="89"/>
                      </a:lnTo>
                      <a:lnTo>
                        <a:pt x="694" y="89"/>
                      </a:lnTo>
                      <a:lnTo>
                        <a:pt x="695" y="89"/>
                      </a:lnTo>
                      <a:lnTo>
                        <a:pt x="695" y="88"/>
                      </a:lnTo>
                      <a:lnTo>
                        <a:pt x="696" y="88"/>
                      </a:lnTo>
                      <a:lnTo>
                        <a:pt x="697" y="88"/>
                      </a:lnTo>
                      <a:lnTo>
                        <a:pt x="698" y="89"/>
                      </a:lnTo>
                      <a:lnTo>
                        <a:pt x="699" y="89"/>
                      </a:lnTo>
                      <a:lnTo>
                        <a:pt x="700" y="90"/>
                      </a:lnTo>
                      <a:lnTo>
                        <a:pt x="701" y="90"/>
                      </a:lnTo>
                      <a:lnTo>
                        <a:pt x="702" y="90"/>
                      </a:lnTo>
                      <a:lnTo>
                        <a:pt x="702" y="89"/>
                      </a:lnTo>
                      <a:lnTo>
                        <a:pt x="703" y="89"/>
                      </a:lnTo>
                      <a:lnTo>
                        <a:pt x="705" y="88"/>
                      </a:lnTo>
                      <a:lnTo>
                        <a:pt x="706" y="88"/>
                      </a:lnTo>
                      <a:lnTo>
                        <a:pt x="706" y="87"/>
                      </a:lnTo>
                      <a:lnTo>
                        <a:pt x="706" y="86"/>
                      </a:lnTo>
                      <a:lnTo>
                        <a:pt x="707" y="86"/>
                      </a:lnTo>
                      <a:lnTo>
                        <a:pt x="708" y="86"/>
                      </a:lnTo>
                      <a:lnTo>
                        <a:pt x="709" y="86"/>
                      </a:lnTo>
                      <a:lnTo>
                        <a:pt x="711" y="86"/>
                      </a:lnTo>
                      <a:lnTo>
                        <a:pt x="711" y="85"/>
                      </a:lnTo>
                      <a:lnTo>
                        <a:pt x="712" y="85"/>
                      </a:lnTo>
                      <a:lnTo>
                        <a:pt x="732" y="109"/>
                      </a:lnTo>
                      <a:lnTo>
                        <a:pt x="735" y="112"/>
                      </a:lnTo>
                      <a:lnTo>
                        <a:pt x="737" y="113"/>
                      </a:lnTo>
                      <a:lnTo>
                        <a:pt x="741" y="118"/>
                      </a:lnTo>
                      <a:lnTo>
                        <a:pt x="742" y="120"/>
                      </a:lnTo>
                      <a:lnTo>
                        <a:pt x="742" y="131"/>
                      </a:lnTo>
                      <a:lnTo>
                        <a:pt x="742" y="140"/>
                      </a:lnTo>
                      <a:lnTo>
                        <a:pt x="742" y="139"/>
                      </a:lnTo>
                      <a:lnTo>
                        <a:pt x="743" y="139"/>
                      </a:lnTo>
                      <a:lnTo>
                        <a:pt x="743" y="140"/>
                      </a:lnTo>
                      <a:lnTo>
                        <a:pt x="744" y="140"/>
                      </a:lnTo>
                      <a:lnTo>
                        <a:pt x="745" y="139"/>
                      </a:lnTo>
                      <a:lnTo>
                        <a:pt x="746" y="140"/>
                      </a:lnTo>
                      <a:lnTo>
                        <a:pt x="747" y="140"/>
                      </a:lnTo>
                      <a:lnTo>
                        <a:pt x="748" y="140"/>
                      </a:lnTo>
                      <a:lnTo>
                        <a:pt x="749" y="140"/>
                      </a:lnTo>
                      <a:lnTo>
                        <a:pt x="750" y="140"/>
                      </a:lnTo>
                      <a:lnTo>
                        <a:pt x="751" y="140"/>
                      </a:lnTo>
                      <a:lnTo>
                        <a:pt x="752" y="141"/>
                      </a:lnTo>
                      <a:lnTo>
                        <a:pt x="753" y="141"/>
                      </a:lnTo>
                      <a:lnTo>
                        <a:pt x="754" y="142"/>
                      </a:lnTo>
                      <a:lnTo>
                        <a:pt x="755" y="142"/>
                      </a:lnTo>
                      <a:lnTo>
                        <a:pt x="756" y="143"/>
                      </a:lnTo>
                      <a:lnTo>
                        <a:pt x="757" y="143"/>
                      </a:lnTo>
                      <a:lnTo>
                        <a:pt x="757" y="142"/>
                      </a:lnTo>
                      <a:lnTo>
                        <a:pt x="757" y="141"/>
                      </a:lnTo>
                      <a:lnTo>
                        <a:pt x="758" y="141"/>
                      </a:lnTo>
                      <a:lnTo>
                        <a:pt x="759" y="141"/>
                      </a:lnTo>
                      <a:lnTo>
                        <a:pt x="760" y="141"/>
                      </a:lnTo>
                      <a:lnTo>
                        <a:pt x="760" y="140"/>
                      </a:lnTo>
                      <a:lnTo>
                        <a:pt x="761" y="140"/>
                      </a:lnTo>
                      <a:lnTo>
                        <a:pt x="762" y="140"/>
                      </a:lnTo>
                      <a:lnTo>
                        <a:pt x="763" y="140"/>
                      </a:lnTo>
                      <a:lnTo>
                        <a:pt x="764" y="140"/>
                      </a:lnTo>
                      <a:lnTo>
                        <a:pt x="765" y="139"/>
                      </a:lnTo>
                      <a:lnTo>
                        <a:pt x="766" y="140"/>
                      </a:lnTo>
                      <a:lnTo>
                        <a:pt x="767" y="140"/>
                      </a:lnTo>
                      <a:lnTo>
                        <a:pt x="767" y="139"/>
                      </a:lnTo>
                      <a:lnTo>
                        <a:pt x="768" y="138"/>
                      </a:lnTo>
                      <a:lnTo>
                        <a:pt x="769" y="138"/>
                      </a:lnTo>
                      <a:lnTo>
                        <a:pt x="769" y="137"/>
                      </a:lnTo>
                      <a:lnTo>
                        <a:pt x="770" y="136"/>
                      </a:lnTo>
                      <a:lnTo>
                        <a:pt x="770" y="135"/>
                      </a:lnTo>
                      <a:lnTo>
                        <a:pt x="771" y="135"/>
                      </a:lnTo>
                      <a:lnTo>
                        <a:pt x="771" y="136"/>
                      </a:lnTo>
                      <a:lnTo>
                        <a:pt x="772" y="136"/>
                      </a:lnTo>
                      <a:lnTo>
                        <a:pt x="773" y="136"/>
                      </a:lnTo>
                      <a:lnTo>
                        <a:pt x="774" y="136"/>
                      </a:lnTo>
                      <a:lnTo>
                        <a:pt x="774" y="137"/>
                      </a:lnTo>
                      <a:lnTo>
                        <a:pt x="774" y="138"/>
                      </a:lnTo>
                      <a:lnTo>
                        <a:pt x="775" y="139"/>
                      </a:lnTo>
                      <a:lnTo>
                        <a:pt x="776" y="139"/>
                      </a:lnTo>
                      <a:lnTo>
                        <a:pt x="778" y="139"/>
                      </a:lnTo>
                      <a:lnTo>
                        <a:pt x="778" y="138"/>
                      </a:lnTo>
                      <a:lnTo>
                        <a:pt x="779" y="138"/>
                      </a:lnTo>
                      <a:lnTo>
                        <a:pt x="779" y="139"/>
                      </a:lnTo>
                      <a:lnTo>
                        <a:pt x="779" y="138"/>
                      </a:lnTo>
                      <a:lnTo>
                        <a:pt x="780" y="138"/>
                      </a:lnTo>
                      <a:lnTo>
                        <a:pt x="780" y="136"/>
                      </a:lnTo>
                      <a:lnTo>
                        <a:pt x="781" y="136"/>
                      </a:lnTo>
                      <a:lnTo>
                        <a:pt x="782" y="136"/>
                      </a:lnTo>
                      <a:lnTo>
                        <a:pt x="782" y="137"/>
                      </a:lnTo>
                      <a:lnTo>
                        <a:pt x="783" y="138"/>
                      </a:lnTo>
                      <a:lnTo>
                        <a:pt x="784" y="139"/>
                      </a:lnTo>
                      <a:lnTo>
                        <a:pt x="783" y="140"/>
                      </a:lnTo>
                      <a:lnTo>
                        <a:pt x="783" y="141"/>
                      </a:lnTo>
                      <a:lnTo>
                        <a:pt x="784" y="141"/>
                      </a:lnTo>
                      <a:lnTo>
                        <a:pt x="784" y="142"/>
                      </a:lnTo>
                      <a:lnTo>
                        <a:pt x="785" y="142"/>
                      </a:lnTo>
                      <a:lnTo>
                        <a:pt x="786" y="141"/>
                      </a:lnTo>
                      <a:lnTo>
                        <a:pt x="787" y="141"/>
                      </a:lnTo>
                      <a:lnTo>
                        <a:pt x="787" y="140"/>
                      </a:lnTo>
                      <a:lnTo>
                        <a:pt x="786" y="140"/>
                      </a:lnTo>
                      <a:lnTo>
                        <a:pt x="787" y="139"/>
                      </a:lnTo>
                      <a:lnTo>
                        <a:pt x="788" y="139"/>
                      </a:lnTo>
                      <a:lnTo>
                        <a:pt x="789" y="139"/>
                      </a:lnTo>
                      <a:lnTo>
                        <a:pt x="789" y="138"/>
                      </a:lnTo>
                      <a:lnTo>
                        <a:pt x="790" y="138"/>
                      </a:lnTo>
                      <a:lnTo>
                        <a:pt x="790" y="139"/>
                      </a:lnTo>
                      <a:lnTo>
                        <a:pt x="790" y="140"/>
                      </a:lnTo>
                      <a:lnTo>
                        <a:pt x="791" y="140"/>
                      </a:lnTo>
                      <a:lnTo>
                        <a:pt x="791" y="141"/>
                      </a:lnTo>
                      <a:lnTo>
                        <a:pt x="792" y="141"/>
                      </a:lnTo>
                      <a:lnTo>
                        <a:pt x="792" y="142"/>
                      </a:lnTo>
                      <a:lnTo>
                        <a:pt x="793" y="143"/>
                      </a:lnTo>
                      <a:lnTo>
                        <a:pt x="793" y="144"/>
                      </a:lnTo>
                      <a:lnTo>
                        <a:pt x="794" y="144"/>
                      </a:lnTo>
                      <a:lnTo>
                        <a:pt x="794" y="143"/>
                      </a:lnTo>
                      <a:lnTo>
                        <a:pt x="795" y="143"/>
                      </a:lnTo>
                      <a:lnTo>
                        <a:pt x="796" y="145"/>
                      </a:lnTo>
                      <a:lnTo>
                        <a:pt x="797" y="145"/>
                      </a:lnTo>
                      <a:lnTo>
                        <a:pt x="797" y="146"/>
                      </a:lnTo>
                      <a:lnTo>
                        <a:pt x="796" y="147"/>
                      </a:lnTo>
                      <a:lnTo>
                        <a:pt x="797" y="147"/>
                      </a:lnTo>
                      <a:lnTo>
                        <a:pt x="797" y="148"/>
                      </a:lnTo>
                      <a:lnTo>
                        <a:pt x="798" y="148"/>
                      </a:lnTo>
                      <a:lnTo>
                        <a:pt x="799" y="148"/>
                      </a:lnTo>
                      <a:lnTo>
                        <a:pt x="798" y="149"/>
                      </a:lnTo>
                      <a:lnTo>
                        <a:pt x="799" y="150"/>
                      </a:lnTo>
                      <a:lnTo>
                        <a:pt x="800" y="150"/>
                      </a:lnTo>
                      <a:lnTo>
                        <a:pt x="801" y="150"/>
                      </a:lnTo>
                      <a:lnTo>
                        <a:pt x="802" y="150"/>
                      </a:lnTo>
                      <a:lnTo>
                        <a:pt x="802" y="149"/>
                      </a:lnTo>
                      <a:lnTo>
                        <a:pt x="803" y="148"/>
                      </a:lnTo>
                      <a:lnTo>
                        <a:pt x="804" y="148"/>
                      </a:lnTo>
                      <a:lnTo>
                        <a:pt x="805" y="149"/>
                      </a:lnTo>
                      <a:lnTo>
                        <a:pt x="806" y="149"/>
                      </a:lnTo>
                      <a:lnTo>
                        <a:pt x="806" y="148"/>
                      </a:lnTo>
                      <a:lnTo>
                        <a:pt x="807" y="147"/>
                      </a:lnTo>
                      <a:lnTo>
                        <a:pt x="807" y="148"/>
                      </a:lnTo>
                      <a:lnTo>
                        <a:pt x="808" y="148"/>
                      </a:lnTo>
                      <a:lnTo>
                        <a:pt x="808" y="149"/>
                      </a:lnTo>
                      <a:lnTo>
                        <a:pt x="809" y="150"/>
                      </a:lnTo>
                      <a:lnTo>
                        <a:pt x="809" y="151"/>
                      </a:lnTo>
                      <a:lnTo>
                        <a:pt x="809" y="152"/>
                      </a:lnTo>
                      <a:lnTo>
                        <a:pt x="810" y="152"/>
                      </a:lnTo>
                      <a:lnTo>
                        <a:pt x="811" y="153"/>
                      </a:lnTo>
                      <a:lnTo>
                        <a:pt x="812" y="153"/>
                      </a:lnTo>
                      <a:lnTo>
                        <a:pt x="813" y="153"/>
                      </a:lnTo>
                      <a:lnTo>
                        <a:pt x="814" y="153"/>
                      </a:lnTo>
                      <a:lnTo>
                        <a:pt x="815" y="153"/>
                      </a:lnTo>
                      <a:lnTo>
                        <a:pt x="815" y="154"/>
                      </a:lnTo>
                      <a:lnTo>
                        <a:pt x="816" y="154"/>
                      </a:lnTo>
                      <a:lnTo>
                        <a:pt x="816" y="153"/>
                      </a:lnTo>
                      <a:lnTo>
                        <a:pt x="817" y="154"/>
                      </a:lnTo>
                      <a:lnTo>
                        <a:pt x="817" y="153"/>
                      </a:lnTo>
                      <a:lnTo>
                        <a:pt x="818" y="153"/>
                      </a:lnTo>
                      <a:lnTo>
                        <a:pt x="818" y="154"/>
                      </a:lnTo>
                      <a:lnTo>
                        <a:pt x="819" y="154"/>
                      </a:lnTo>
                      <a:lnTo>
                        <a:pt x="819" y="153"/>
                      </a:lnTo>
                      <a:lnTo>
                        <a:pt x="820" y="153"/>
                      </a:lnTo>
                      <a:lnTo>
                        <a:pt x="820" y="154"/>
                      </a:lnTo>
                      <a:lnTo>
                        <a:pt x="821" y="153"/>
                      </a:lnTo>
                      <a:lnTo>
                        <a:pt x="821" y="154"/>
                      </a:lnTo>
                      <a:lnTo>
                        <a:pt x="821" y="153"/>
                      </a:lnTo>
                      <a:lnTo>
                        <a:pt x="822" y="153"/>
                      </a:lnTo>
                      <a:lnTo>
                        <a:pt x="823" y="153"/>
                      </a:lnTo>
                      <a:lnTo>
                        <a:pt x="824" y="153"/>
                      </a:lnTo>
                      <a:lnTo>
                        <a:pt x="823" y="153"/>
                      </a:lnTo>
                      <a:lnTo>
                        <a:pt x="824" y="154"/>
                      </a:lnTo>
                      <a:lnTo>
                        <a:pt x="824" y="155"/>
                      </a:lnTo>
                      <a:lnTo>
                        <a:pt x="824" y="156"/>
                      </a:lnTo>
                      <a:lnTo>
                        <a:pt x="825" y="156"/>
                      </a:lnTo>
                      <a:lnTo>
                        <a:pt x="825" y="157"/>
                      </a:lnTo>
                      <a:lnTo>
                        <a:pt x="825" y="158"/>
                      </a:lnTo>
                      <a:lnTo>
                        <a:pt x="826" y="158"/>
                      </a:lnTo>
                      <a:lnTo>
                        <a:pt x="827" y="158"/>
                      </a:lnTo>
                      <a:lnTo>
                        <a:pt x="827" y="159"/>
                      </a:lnTo>
                      <a:lnTo>
                        <a:pt x="828" y="159"/>
                      </a:lnTo>
                      <a:lnTo>
                        <a:pt x="828" y="160"/>
                      </a:lnTo>
                      <a:lnTo>
                        <a:pt x="828" y="161"/>
                      </a:lnTo>
                      <a:lnTo>
                        <a:pt x="827" y="161"/>
                      </a:lnTo>
                      <a:lnTo>
                        <a:pt x="827" y="162"/>
                      </a:lnTo>
                      <a:lnTo>
                        <a:pt x="828" y="162"/>
                      </a:lnTo>
                      <a:lnTo>
                        <a:pt x="828" y="161"/>
                      </a:lnTo>
                      <a:lnTo>
                        <a:pt x="829" y="162"/>
                      </a:lnTo>
                      <a:lnTo>
                        <a:pt x="829" y="161"/>
                      </a:lnTo>
                      <a:lnTo>
                        <a:pt x="829" y="162"/>
                      </a:lnTo>
                      <a:lnTo>
                        <a:pt x="830" y="162"/>
                      </a:lnTo>
                      <a:lnTo>
                        <a:pt x="831" y="162"/>
                      </a:lnTo>
                      <a:lnTo>
                        <a:pt x="831" y="163"/>
                      </a:lnTo>
                      <a:lnTo>
                        <a:pt x="832" y="163"/>
                      </a:lnTo>
                      <a:lnTo>
                        <a:pt x="833" y="163"/>
                      </a:lnTo>
                      <a:lnTo>
                        <a:pt x="833" y="162"/>
                      </a:lnTo>
                      <a:lnTo>
                        <a:pt x="834" y="162"/>
                      </a:lnTo>
                      <a:lnTo>
                        <a:pt x="834" y="163"/>
                      </a:lnTo>
                      <a:lnTo>
                        <a:pt x="833" y="163"/>
                      </a:lnTo>
                      <a:lnTo>
                        <a:pt x="833" y="164"/>
                      </a:lnTo>
                      <a:lnTo>
                        <a:pt x="834" y="164"/>
                      </a:lnTo>
                      <a:lnTo>
                        <a:pt x="834" y="163"/>
                      </a:lnTo>
                      <a:lnTo>
                        <a:pt x="835" y="163"/>
                      </a:lnTo>
                      <a:lnTo>
                        <a:pt x="834" y="164"/>
                      </a:lnTo>
                      <a:lnTo>
                        <a:pt x="835" y="164"/>
                      </a:lnTo>
                      <a:lnTo>
                        <a:pt x="834" y="165"/>
                      </a:lnTo>
                      <a:lnTo>
                        <a:pt x="835" y="165"/>
                      </a:lnTo>
                      <a:lnTo>
                        <a:pt x="834" y="165"/>
                      </a:lnTo>
                      <a:lnTo>
                        <a:pt x="835" y="165"/>
                      </a:lnTo>
                      <a:lnTo>
                        <a:pt x="834" y="166"/>
                      </a:lnTo>
                      <a:lnTo>
                        <a:pt x="835" y="166"/>
                      </a:lnTo>
                      <a:lnTo>
                        <a:pt x="834" y="167"/>
                      </a:lnTo>
                      <a:lnTo>
                        <a:pt x="835" y="167"/>
                      </a:lnTo>
                      <a:lnTo>
                        <a:pt x="836" y="167"/>
                      </a:lnTo>
                      <a:lnTo>
                        <a:pt x="836" y="168"/>
                      </a:lnTo>
                      <a:lnTo>
                        <a:pt x="837" y="168"/>
                      </a:lnTo>
                      <a:lnTo>
                        <a:pt x="837" y="169"/>
                      </a:lnTo>
                      <a:lnTo>
                        <a:pt x="837" y="170"/>
                      </a:lnTo>
                      <a:lnTo>
                        <a:pt x="837" y="169"/>
                      </a:lnTo>
                      <a:lnTo>
                        <a:pt x="838" y="169"/>
                      </a:lnTo>
                      <a:lnTo>
                        <a:pt x="839" y="170"/>
                      </a:lnTo>
                      <a:lnTo>
                        <a:pt x="839" y="171"/>
                      </a:lnTo>
                      <a:lnTo>
                        <a:pt x="840" y="170"/>
                      </a:lnTo>
                      <a:lnTo>
                        <a:pt x="841" y="170"/>
                      </a:lnTo>
                      <a:lnTo>
                        <a:pt x="841" y="171"/>
                      </a:lnTo>
                      <a:lnTo>
                        <a:pt x="840" y="171"/>
                      </a:lnTo>
                      <a:lnTo>
                        <a:pt x="841" y="171"/>
                      </a:lnTo>
                      <a:lnTo>
                        <a:pt x="842" y="171"/>
                      </a:lnTo>
                      <a:lnTo>
                        <a:pt x="842" y="170"/>
                      </a:lnTo>
                      <a:lnTo>
                        <a:pt x="843" y="170"/>
                      </a:lnTo>
                      <a:lnTo>
                        <a:pt x="844" y="171"/>
                      </a:lnTo>
                      <a:lnTo>
                        <a:pt x="845" y="171"/>
                      </a:lnTo>
                      <a:lnTo>
                        <a:pt x="845" y="172"/>
                      </a:lnTo>
                      <a:lnTo>
                        <a:pt x="844" y="172"/>
                      </a:lnTo>
                      <a:lnTo>
                        <a:pt x="844" y="173"/>
                      </a:lnTo>
                      <a:lnTo>
                        <a:pt x="845" y="174"/>
                      </a:lnTo>
                      <a:lnTo>
                        <a:pt x="846" y="175"/>
                      </a:lnTo>
                      <a:lnTo>
                        <a:pt x="846" y="176"/>
                      </a:lnTo>
                      <a:lnTo>
                        <a:pt x="847" y="176"/>
                      </a:lnTo>
                      <a:lnTo>
                        <a:pt x="847" y="177"/>
                      </a:lnTo>
                      <a:lnTo>
                        <a:pt x="848" y="178"/>
                      </a:lnTo>
                      <a:lnTo>
                        <a:pt x="847" y="178"/>
                      </a:lnTo>
                      <a:lnTo>
                        <a:pt x="847" y="179"/>
                      </a:lnTo>
                      <a:lnTo>
                        <a:pt x="848" y="179"/>
                      </a:lnTo>
                      <a:lnTo>
                        <a:pt x="848" y="180"/>
                      </a:lnTo>
                      <a:lnTo>
                        <a:pt x="849" y="180"/>
                      </a:lnTo>
                      <a:lnTo>
                        <a:pt x="849" y="181"/>
                      </a:lnTo>
                      <a:lnTo>
                        <a:pt x="848" y="182"/>
                      </a:lnTo>
                      <a:lnTo>
                        <a:pt x="847" y="183"/>
                      </a:lnTo>
                      <a:lnTo>
                        <a:pt x="846" y="183"/>
                      </a:lnTo>
                      <a:lnTo>
                        <a:pt x="846" y="182"/>
                      </a:lnTo>
                      <a:lnTo>
                        <a:pt x="846" y="183"/>
                      </a:lnTo>
                      <a:lnTo>
                        <a:pt x="846" y="184"/>
                      </a:lnTo>
                      <a:lnTo>
                        <a:pt x="846" y="185"/>
                      </a:lnTo>
                      <a:lnTo>
                        <a:pt x="846" y="186"/>
                      </a:lnTo>
                      <a:lnTo>
                        <a:pt x="846" y="187"/>
                      </a:lnTo>
                      <a:lnTo>
                        <a:pt x="845" y="187"/>
                      </a:lnTo>
                      <a:lnTo>
                        <a:pt x="845" y="188"/>
                      </a:lnTo>
                      <a:lnTo>
                        <a:pt x="844" y="188"/>
                      </a:lnTo>
                      <a:lnTo>
                        <a:pt x="843" y="189"/>
                      </a:lnTo>
                      <a:lnTo>
                        <a:pt x="842" y="190"/>
                      </a:lnTo>
                      <a:lnTo>
                        <a:pt x="842" y="191"/>
                      </a:lnTo>
                      <a:lnTo>
                        <a:pt x="843" y="192"/>
                      </a:lnTo>
                      <a:lnTo>
                        <a:pt x="843" y="193"/>
                      </a:lnTo>
                      <a:lnTo>
                        <a:pt x="843" y="194"/>
                      </a:lnTo>
                      <a:lnTo>
                        <a:pt x="842" y="194"/>
                      </a:lnTo>
                      <a:lnTo>
                        <a:pt x="842" y="193"/>
                      </a:lnTo>
                      <a:lnTo>
                        <a:pt x="842" y="194"/>
                      </a:lnTo>
                      <a:lnTo>
                        <a:pt x="841" y="194"/>
                      </a:lnTo>
                      <a:lnTo>
                        <a:pt x="840" y="194"/>
                      </a:lnTo>
                      <a:lnTo>
                        <a:pt x="840" y="195"/>
                      </a:lnTo>
                      <a:lnTo>
                        <a:pt x="840" y="196"/>
                      </a:lnTo>
                      <a:lnTo>
                        <a:pt x="839" y="196"/>
                      </a:lnTo>
                      <a:lnTo>
                        <a:pt x="839" y="197"/>
                      </a:lnTo>
                      <a:lnTo>
                        <a:pt x="839" y="196"/>
                      </a:lnTo>
                      <a:lnTo>
                        <a:pt x="838" y="196"/>
                      </a:lnTo>
                      <a:lnTo>
                        <a:pt x="838" y="195"/>
                      </a:lnTo>
                      <a:lnTo>
                        <a:pt x="837" y="195"/>
                      </a:lnTo>
                      <a:lnTo>
                        <a:pt x="837" y="196"/>
                      </a:lnTo>
                      <a:lnTo>
                        <a:pt x="837" y="197"/>
                      </a:lnTo>
                      <a:lnTo>
                        <a:pt x="836" y="197"/>
                      </a:lnTo>
                      <a:lnTo>
                        <a:pt x="835" y="197"/>
                      </a:lnTo>
                      <a:lnTo>
                        <a:pt x="835" y="198"/>
                      </a:lnTo>
                      <a:lnTo>
                        <a:pt x="834" y="198"/>
                      </a:lnTo>
                      <a:lnTo>
                        <a:pt x="834" y="199"/>
                      </a:lnTo>
                      <a:lnTo>
                        <a:pt x="834" y="201"/>
                      </a:lnTo>
                      <a:lnTo>
                        <a:pt x="833" y="201"/>
                      </a:lnTo>
                      <a:lnTo>
                        <a:pt x="833" y="202"/>
                      </a:lnTo>
                      <a:lnTo>
                        <a:pt x="833" y="203"/>
                      </a:lnTo>
                      <a:lnTo>
                        <a:pt x="832" y="203"/>
                      </a:lnTo>
                      <a:lnTo>
                        <a:pt x="832" y="204"/>
                      </a:lnTo>
                      <a:lnTo>
                        <a:pt x="831" y="204"/>
                      </a:lnTo>
                      <a:lnTo>
                        <a:pt x="831" y="205"/>
                      </a:lnTo>
                      <a:lnTo>
                        <a:pt x="831" y="206"/>
                      </a:lnTo>
                      <a:lnTo>
                        <a:pt x="830" y="206"/>
                      </a:lnTo>
                      <a:lnTo>
                        <a:pt x="829" y="206"/>
                      </a:lnTo>
                      <a:lnTo>
                        <a:pt x="829" y="205"/>
                      </a:lnTo>
                      <a:lnTo>
                        <a:pt x="828" y="205"/>
                      </a:lnTo>
                      <a:lnTo>
                        <a:pt x="829" y="205"/>
                      </a:lnTo>
                      <a:lnTo>
                        <a:pt x="829" y="204"/>
                      </a:lnTo>
                      <a:lnTo>
                        <a:pt x="829" y="203"/>
                      </a:lnTo>
                      <a:lnTo>
                        <a:pt x="828" y="203"/>
                      </a:lnTo>
                      <a:lnTo>
                        <a:pt x="828" y="204"/>
                      </a:lnTo>
                      <a:lnTo>
                        <a:pt x="827" y="205"/>
                      </a:lnTo>
                      <a:lnTo>
                        <a:pt x="827" y="206"/>
                      </a:lnTo>
                      <a:lnTo>
                        <a:pt x="826" y="206"/>
                      </a:lnTo>
                      <a:lnTo>
                        <a:pt x="826" y="207"/>
                      </a:lnTo>
                      <a:lnTo>
                        <a:pt x="825" y="208"/>
                      </a:lnTo>
                      <a:lnTo>
                        <a:pt x="824" y="209"/>
                      </a:lnTo>
                      <a:lnTo>
                        <a:pt x="823" y="210"/>
                      </a:lnTo>
                      <a:lnTo>
                        <a:pt x="822" y="210"/>
                      </a:lnTo>
                      <a:lnTo>
                        <a:pt x="822" y="211"/>
                      </a:lnTo>
                      <a:lnTo>
                        <a:pt x="822" y="212"/>
                      </a:lnTo>
                      <a:lnTo>
                        <a:pt x="823" y="212"/>
                      </a:lnTo>
                      <a:lnTo>
                        <a:pt x="823" y="213"/>
                      </a:lnTo>
                      <a:lnTo>
                        <a:pt x="823" y="214"/>
                      </a:lnTo>
                      <a:lnTo>
                        <a:pt x="822" y="214"/>
                      </a:lnTo>
                      <a:lnTo>
                        <a:pt x="823" y="214"/>
                      </a:lnTo>
                      <a:lnTo>
                        <a:pt x="823" y="215"/>
                      </a:lnTo>
                      <a:lnTo>
                        <a:pt x="822" y="215"/>
                      </a:lnTo>
                      <a:lnTo>
                        <a:pt x="822" y="214"/>
                      </a:lnTo>
                      <a:lnTo>
                        <a:pt x="822" y="215"/>
                      </a:lnTo>
                      <a:lnTo>
                        <a:pt x="821" y="215"/>
                      </a:lnTo>
                      <a:lnTo>
                        <a:pt x="821" y="214"/>
                      </a:lnTo>
                      <a:lnTo>
                        <a:pt x="820" y="214"/>
                      </a:lnTo>
                      <a:lnTo>
                        <a:pt x="819" y="214"/>
                      </a:lnTo>
                      <a:lnTo>
                        <a:pt x="818" y="213"/>
                      </a:lnTo>
                      <a:lnTo>
                        <a:pt x="817" y="213"/>
                      </a:lnTo>
                      <a:lnTo>
                        <a:pt x="817" y="212"/>
                      </a:lnTo>
                      <a:lnTo>
                        <a:pt x="817" y="213"/>
                      </a:lnTo>
                      <a:lnTo>
                        <a:pt x="816" y="213"/>
                      </a:lnTo>
                      <a:lnTo>
                        <a:pt x="815" y="213"/>
                      </a:lnTo>
                      <a:lnTo>
                        <a:pt x="814" y="213"/>
                      </a:lnTo>
                      <a:lnTo>
                        <a:pt x="814" y="214"/>
                      </a:lnTo>
                      <a:lnTo>
                        <a:pt x="813" y="214"/>
                      </a:lnTo>
                      <a:lnTo>
                        <a:pt x="813" y="215"/>
                      </a:lnTo>
                      <a:lnTo>
                        <a:pt x="813" y="216"/>
                      </a:lnTo>
                      <a:lnTo>
                        <a:pt x="812" y="217"/>
                      </a:lnTo>
                      <a:lnTo>
                        <a:pt x="812" y="218"/>
                      </a:lnTo>
                      <a:lnTo>
                        <a:pt x="812" y="219"/>
                      </a:lnTo>
                      <a:lnTo>
                        <a:pt x="811" y="220"/>
                      </a:lnTo>
                      <a:lnTo>
                        <a:pt x="810" y="221"/>
                      </a:lnTo>
                      <a:lnTo>
                        <a:pt x="811" y="222"/>
                      </a:lnTo>
                      <a:lnTo>
                        <a:pt x="810" y="222"/>
                      </a:lnTo>
                      <a:lnTo>
                        <a:pt x="810" y="223"/>
                      </a:lnTo>
                      <a:lnTo>
                        <a:pt x="811" y="223"/>
                      </a:lnTo>
                      <a:lnTo>
                        <a:pt x="811" y="224"/>
                      </a:lnTo>
                      <a:lnTo>
                        <a:pt x="810" y="224"/>
                      </a:lnTo>
                      <a:lnTo>
                        <a:pt x="810" y="225"/>
                      </a:lnTo>
                      <a:lnTo>
                        <a:pt x="810" y="226"/>
                      </a:lnTo>
                      <a:lnTo>
                        <a:pt x="809" y="226"/>
                      </a:lnTo>
                      <a:lnTo>
                        <a:pt x="809" y="227"/>
                      </a:lnTo>
                      <a:lnTo>
                        <a:pt x="809" y="228"/>
                      </a:lnTo>
                      <a:lnTo>
                        <a:pt x="808" y="228"/>
                      </a:lnTo>
                      <a:lnTo>
                        <a:pt x="808" y="229"/>
                      </a:lnTo>
                      <a:lnTo>
                        <a:pt x="807" y="229"/>
                      </a:lnTo>
                      <a:lnTo>
                        <a:pt x="807" y="230"/>
                      </a:lnTo>
                      <a:lnTo>
                        <a:pt x="808" y="230"/>
                      </a:lnTo>
                      <a:lnTo>
                        <a:pt x="809" y="230"/>
                      </a:lnTo>
                      <a:lnTo>
                        <a:pt x="809" y="231"/>
                      </a:lnTo>
                      <a:lnTo>
                        <a:pt x="811" y="231"/>
                      </a:lnTo>
                      <a:lnTo>
                        <a:pt x="812" y="231"/>
                      </a:lnTo>
                      <a:lnTo>
                        <a:pt x="813" y="231"/>
                      </a:lnTo>
                      <a:lnTo>
                        <a:pt x="814" y="232"/>
                      </a:lnTo>
                      <a:lnTo>
                        <a:pt x="813" y="232"/>
                      </a:lnTo>
                      <a:lnTo>
                        <a:pt x="813" y="233"/>
                      </a:lnTo>
                      <a:lnTo>
                        <a:pt x="814" y="233"/>
                      </a:lnTo>
                      <a:lnTo>
                        <a:pt x="814" y="234"/>
                      </a:lnTo>
                      <a:lnTo>
                        <a:pt x="814" y="235"/>
                      </a:lnTo>
                      <a:lnTo>
                        <a:pt x="813" y="236"/>
                      </a:lnTo>
                      <a:lnTo>
                        <a:pt x="812" y="236"/>
                      </a:lnTo>
                      <a:lnTo>
                        <a:pt x="812" y="237"/>
                      </a:lnTo>
                      <a:lnTo>
                        <a:pt x="812" y="238"/>
                      </a:lnTo>
                      <a:lnTo>
                        <a:pt x="811" y="238"/>
                      </a:lnTo>
                      <a:lnTo>
                        <a:pt x="811" y="239"/>
                      </a:lnTo>
                      <a:lnTo>
                        <a:pt x="810" y="239"/>
                      </a:lnTo>
                      <a:lnTo>
                        <a:pt x="810" y="238"/>
                      </a:lnTo>
                      <a:lnTo>
                        <a:pt x="809" y="238"/>
                      </a:lnTo>
                      <a:lnTo>
                        <a:pt x="808" y="239"/>
                      </a:lnTo>
                      <a:lnTo>
                        <a:pt x="807" y="239"/>
                      </a:lnTo>
                      <a:lnTo>
                        <a:pt x="807" y="238"/>
                      </a:lnTo>
                      <a:lnTo>
                        <a:pt x="806" y="238"/>
                      </a:lnTo>
                      <a:lnTo>
                        <a:pt x="806" y="237"/>
                      </a:lnTo>
                      <a:lnTo>
                        <a:pt x="805" y="236"/>
                      </a:lnTo>
                      <a:lnTo>
                        <a:pt x="804" y="236"/>
                      </a:lnTo>
                      <a:lnTo>
                        <a:pt x="804" y="237"/>
                      </a:lnTo>
                      <a:lnTo>
                        <a:pt x="803" y="237"/>
                      </a:lnTo>
                      <a:lnTo>
                        <a:pt x="802" y="237"/>
                      </a:lnTo>
                      <a:lnTo>
                        <a:pt x="802" y="238"/>
                      </a:lnTo>
                      <a:lnTo>
                        <a:pt x="801" y="237"/>
                      </a:lnTo>
                      <a:lnTo>
                        <a:pt x="801" y="238"/>
                      </a:lnTo>
                      <a:lnTo>
                        <a:pt x="801" y="237"/>
                      </a:lnTo>
                      <a:lnTo>
                        <a:pt x="800" y="237"/>
                      </a:lnTo>
                      <a:lnTo>
                        <a:pt x="799" y="237"/>
                      </a:lnTo>
                      <a:lnTo>
                        <a:pt x="798" y="236"/>
                      </a:lnTo>
                      <a:lnTo>
                        <a:pt x="797" y="235"/>
                      </a:lnTo>
                      <a:lnTo>
                        <a:pt x="796" y="235"/>
                      </a:lnTo>
                      <a:lnTo>
                        <a:pt x="796" y="236"/>
                      </a:lnTo>
                      <a:lnTo>
                        <a:pt x="796" y="237"/>
                      </a:lnTo>
                      <a:lnTo>
                        <a:pt x="795" y="237"/>
                      </a:lnTo>
                      <a:lnTo>
                        <a:pt x="795" y="238"/>
                      </a:lnTo>
                      <a:lnTo>
                        <a:pt x="794" y="239"/>
                      </a:lnTo>
                      <a:lnTo>
                        <a:pt x="794" y="241"/>
                      </a:lnTo>
                      <a:lnTo>
                        <a:pt x="793" y="242"/>
                      </a:lnTo>
                      <a:lnTo>
                        <a:pt x="792" y="242"/>
                      </a:lnTo>
                      <a:lnTo>
                        <a:pt x="792" y="243"/>
                      </a:lnTo>
                      <a:lnTo>
                        <a:pt x="791" y="243"/>
                      </a:lnTo>
                      <a:lnTo>
                        <a:pt x="791" y="244"/>
                      </a:lnTo>
                      <a:lnTo>
                        <a:pt x="790" y="245"/>
                      </a:lnTo>
                      <a:lnTo>
                        <a:pt x="790" y="246"/>
                      </a:lnTo>
                      <a:lnTo>
                        <a:pt x="790" y="247"/>
                      </a:lnTo>
                      <a:lnTo>
                        <a:pt x="789" y="248"/>
                      </a:lnTo>
                      <a:lnTo>
                        <a:pt x="789" y="249"/>
                      </a:lnTo>
                      <a:lnTo>
                        <a:pt x="788" y="249"/>
                      </a:lnTo>
                      <a:lnTo>
                        <a:pt x="788" y="250"/>
                      </a:lnTo>
                      <a:lnTo>
                        <a:pt x="788" y="251"/>
                      </a:lnTo>
                      <a:lnTo>
                        <a:pt x="789" y="251"/>
                      </a:lnTo>
                      <a:lnTo>
                        <a:pt x="789" y="252"/>
                      </a:lnTo>
                      <a:lnTo>
                        <a:pt x="789" y="253"/>
                      </a:lnTo>
                      <a:lnTo>
                        <a:pt x="788" y="254"/>
                      </a:lnTo>
                      <a:lnTo>
                        <a:pt x="789" y="254"/>
                      </a:lnTo>
                      <a:lnTo>
                        <a:pt x="788" y="254"/>
                      </a:lnTo>
                      <a:lnTo>
                        <a:pt x="788" y="255"/>
                      </a:lnTo>
                      <a:lnTo>
                        <a:pt x="787" y="255"/>
                      </a:lnTo>
                      <a:lnTo>
                        <a:pt x="787" y="256"/>
                      </a:lnTo>
                      <a:lnTo>
                        <a:pt x="787" y="257"/>
                      </a:lnTo>
                      <a:lnTo>
                        <a:pt x="787" y="258"/>
                      </a:lnTo>
                      <a:lnTo>
                        <a:pt x="787" y="259"/>
                      </a:lnTo>
                      <a:lnTo>
                        <a:pt x="788" y="259"/>
                      </a:lnTo>
                      <a:lnTo>
                        <a:pt x="789" y="259"/>
                      </a:lnTo>
                      <a:lnTo>
                        <a:pt x="788" y="260"/>
                      </a:lnTo>
                      <a:lnTo>
                        <a:pt x="789" y="260"/>
                      </a:lnTo>
                      <a:lnTo>
                        <a:pt x="788" y="260"/>
                      </a:lnTo>
                      <a:lnTo>
                        <a:pt x="788" y="261"/>
                      </a:lnTo>
                      <a:lnTo>
                        <a:pt x="788" y="262"/>
                      </a:lnTo>
                      <a:lnTo>
                        <a:pt x="788" y="263"/>
                      </a:lnTo>
                      <a:lnTo>
                        <a:pt x="787" y="263"/>
                      </a:lnTo>
                      <a:lnTo>
                        <a:pt x="787" y="264"/>
                      </a:lnTo>
                      <a:lnTo>
                        <a:pt x="787" y="265"/>
                      </a:lnTo>
                      <a:lnTo>
                        <a:pt x="787" y="266"/>
                      </a:lnTo>
                      <a:lnTo>
                        <a:pt x="788" y="266"/>
                      </a:lnTo>
                      <a:lnTo>
                        <a:pt x="788" y="267"/>
                      </a:lnTo>
                      <a:lnTo>
                        <a:pt x="787" y="267"/>
                      </a:lnTo>
                      <a:lnTo>
                        <a:pt x="786" y="267"/>
                      </a:lnTo>
                      <a:lnTo>
                        <a:pt x="786" y="268"/>
                      </a:lnTo>
                      <a:lnTo>
                        <a:pt x="785" y="269"/>
                      </a:lnTo>
                      <a:lnTo>
                        <a:pt x="785" y="270"/>
                      </a:lnTo>
                      <a:lnTo>
                        <a:pt x="784" y="270"/>
                      </a:lnTo>
                      <a:lnTo>
                        <a:pt x="784" y="269"/>
                      </a:lnTo>
                      <a:lnTo>
                        <a:pt x="784" y="270"/>
                      </a:lnTo>
                      <a:lnTo>
                        <a:pt x="783" y="270"/>
                      </a:lnTo>
                      <a:lnTo>
                        <a:pt x="784" y="270"/>
                      </a:lnTo>
                      <a:lnTo>
                        <a:pt x="784" y="271"/>
                      </a:lnTo>
                      <a:lnTo>
                        <a:pt x="785" y="271"/>
                      </a:lnTo>
                      <a:lnTo>
                        <a:pt x="783" y="272"/>
                      </a:lnTo>
                      <a:lnTo>
                        <a:pt x="784" y="272"/>
                      </a:lnTo>
                      <a:lnTo>
                        <a:pt x="784" y="273"/>
                      </a:lnTo>
                      <a:lnTo>
                        <a:pt x="784" y="274"/>
                      </a:lnTo>
                      <a:lnTo>
                        <a:pt x="783" y="274"/>
                      </a:lnTo>
                      <a:lnTo>
                        <a:pt x="784" y="275"/>
                      </a:lnTo>
                      <a:lnTo>
                        <a:pt x="783" y="275"/>
                      </a:lnTo>
                      <a:lnTo>
                        <a:pt x="782" y="275"/>
                      </a:lnTo>
                      <a:lnTo>
                        <a:pt x="782" y="276"/>
                      </a:lnTo>
                      <a:lnTo>
                        <a:pt x="783" y="277"/>
                      </a:lnTo>
                      <a:lnTo>
                        <a:pt x="784" y="277"/>
                      </a:lnTo>
                      <a:lnTo>
                        <a:pt x="785" y="277"/>
                      </a:lnTo>
                      <a:lnTo>
                        <a:pt x="786" y="277"/>
                      </a:lnTo>
                      <a:lnTo>
                        <a:pt x="786" y="278"/>
                      </a:lnTo>
                      <a:lnTo>
                        <a:pt x="787" y="279"/>
                      </a:lnTo>
                      <a:lnTo>
                        <a:pt x="788" y="279"/>
                      </a:lnTo>
                      <a:lnTo>
                        <a:pt x="788" y="280"/>
                      </a:lnTo>
                      <a:lnTo>
                        <a:pt x="789" y="280"/>
                      </a:lnTo>
                      <a:lnTo>
                        <a:pt x="789" y="281"/>
                      </a:lnTo>
                      <a:lnTo>
                        <a:pt x="790" y="281"/>
                      </a:lnTo>
                      <a:lnTo>
                        <a:pt x="790" y="282"/>
                      </a:lnTo>
                      <a:lnTo>
                        <a:pt x="790" y="283"/>
                      </a:lnTo>
                      <a:lnTo>
                        <a:pt x="791" y="283"/>
                      </a:lnTo>
                      <a:lnTo>
                        <a:pt x="791" y="284"/>
                      </a:lnTo>
                      <a:lnTo>
                        <a:pt x="791" y="285"/>
                      </a:lnTo>
                      <a:lnTo>
                        <a:pt x="791" y="286"/>
                      </a:lnTo>
                      <a:lnTo>
                        <a:pt x="791" y="287"/>
                      </a:lnTo>
                      <a:lnTo>
                        <a:pt x="792" y="287"/>
                      </a:lnTo>
                      <a:lnTo>
                        <a:pt x="792" y="289"/>
                      </a:lnTo>
                      <a:lnTo>
                        <a:pt x="792" y="290"/>
                      </a:lnTo>
                      <a:lnTo>
                        <a:pt x="793" y="290"/>
                      </a:lnTo>
                      <a:lnTo>
                        <a:pt x="793" y="291"/>
                      </a:lnTo>
                      <a:lnTo>
                        <a:pt x="794" y="291"/>
                      </a:lnTo>
                      <a:lnTo>
                        <a:pt x="794" y="290"/>
                      </a:lnTo>
                      <a:lnTo>
                        <a:pt x="795" y="290"/>
                      </a:lnTo>
                      <a:lnTo>
                        <a:pt x="796" y="290"/>
                      </a:lnTo>
                      <a:lnTo>
                        <a:pt x="796" y="291"/>
                      </a:lnTo>
                      <a:lnTo>
                        <a:pt x="796" y="292"/>
                      </a:lnTo>
                      <a:lnTo>
                        <a:pt x="795" y="292"/>
                      </a:lnTo>
                      <a:lnTo>
                        <a:pt x="795" y="293"/>
                      </a:lnTo>
                      <a:lnTo>
                        <a:pt x="796" y="293"/>
                      </a:lnTo>
                      <a:lnTo>
                        <a:pt x="796" y="294"/>
                      </a:lnTo>
                      <a:lnTo>
                        <a:pt x="797" y="295"/>
                      </a:lnTo>
                      <a:lnTo>
                        <a:pt x="798" y="294"/>
                      </a:lnTo>
                      <a:lnTo>
                        <a:pt x="799" y="295"/>
                      </a:lnTo>
                      <a:lnTo>
                        <a:pt x="799" y="296"/>
                      </a:lnTo>
                      <a:lnTo>
                        <a:pt x="799" y="297"/>
                      </a:lnTo>
                      <a:lnTo>
                        <a:pt x="800" y="296"/>
                      </a:lnTo>
                      <a:lnTo>
                        <a:pt x="800" y="295"/>
                      </a:lnTo>
                      <a:lnTo>
                        <a:pt x="800" y="294"/>
                      </a:lnTo>
                      <a:lnTo>
                        <a:pt x="801" y="295"/>
                      </a:lnTo>
                      <a:lnTo>
                        <a:pt x="801" y="296"/>
                      </a:lnTo>
                      <a:lnTo>
                        <a:pt x="802" y="297"/>
                      </a:lnTo>
                      <a:lnTo>
                        <a:pt x="802" y="298"/>
                      </a:lnTo>
                      <a:lnTo>
                        <a:pt x="802" y="299"/>
                      </a:lnTo>
                      <a:lnTo>
                        <a:pt x="803" y="299"/>
                      </a:lnTo>
                      <a:lnTo>
                        <a:pt x="803" y="300"/>
                      </a:lnTo>
                      <a:lnTo>
                        <a:pt x="803" y="301"/>
                      </a:lnTo>
                      <a:lnTo>
                        <a:pt x="803" y="302"/>
                      </a:lnTo>
                      <a:lnTo>
                        <a:pt x="804" y="302"/>
                      </a:lnTo>
                      <a:lnTo>
                        <a:pt x="804" y="303"/>
                      </a:lnTo>
                      <a:lnTo>
                        <a:pt x="804" y="304"/>
                      </a:lnTo>
                      <a:lnTo>
                        <a:pt x="805" y="304"/>
                      </a:lnTo>
                      <a:lnTo>
                        <a:pt x="806" y="303"/>
                      </a:lnTo>
                      <a:lnTo>
                        <a:pt x="806" y="304"/>
                      </a:lnTo>
                      <a:lnTo>
                        <a:pt x="807" y="304"/>
                      </a:lnTo>
                      <a:lnTo>
                        <a:pt x="807" y="305"/>
                      </a:lnTo>
                      <a:lnTo>
                        <a:pt x="808" y="305"/>
                      </a:lnTo>
                      <a:lnTo>
                        <a:pt x="809" y="305"/>
                      </a:lnTo>
                      <a:lnTo>
                        <a:pt x="809" y="306"/>
                      </a:lnTo>
                      <a:lnTo>
                        <a:pt x="809" y="307"/>
                      </a:lnTo>
                      <a:lnTo>
                        <a:pt x="808" y="307"/>
                      </a:lnTo>
                      <a:lnTo>
                        <a:pt x="808" y="308"/>
                      </a:lnTo>
                      <a:lnTo>
                        <a:pt x="809" y="308"/>
                      </a:lnTo>
                      <a:lnTo>
                        <a:pt x="808" y="309"/>
                      </a:lnTo>
                      <a:lnTo>
                        <a:pt x="808" y="310"/>
                      </a:lnTo>
                      <a:lnTo>
                        <a:pt x="809" y="310"/>
                      </a:lnTo>
                      <a:lnTo>
                        <a:pt x="809" y="311"/>
                      </a:lnTo>
                      <a:lnTo>
                        <a:pt x="809" y="312"/>
                      </a:lnTo>
                      <a:lnTo>
                        <a:pt x="809" y="313"/>
                      </a:lnTo>
                      <a:lnTo>
                        <a:pt x="809" y="312"/>
                      </a:lnTo>
                      <a:lnTo>
                        <a:pt x="810" y="312"/>
                      </a:lnTo>
                      <a:lnTo>
                        <a:pt x="810" y="313"/>
                      </a:lnTo>
                      <a:lnTo>
                        <a:pt x="811" y="314"/>
                      </a:lnTo>
                      <a:lnTo>
                        <a:pt x="811" y="315"/>
                      </a:lnTo>
                      <a:lnTo>
                        <a:pt x="808" y="318"/>
                      </a:lnTo>
                      <a:lnTo>
                        <a:pt x="804" y="319"/>
                      </a:lnTo>
                      <a:lnTo>
                        <a:pt x="804" y="320"/>
                      </a:lnTo>
                      <a:lnTo>
                        <a:pt x="804" y="321"/>
                      </a:lnTo>
                      <a:lnTo>
                        <a:pt x="805" y="322"/>
                      </a:lnTo>
                      <a:lnTo>
                        <a:pt x="806" y="322"/>
                      </a:lnTo>
                      <a:lnTo>
                        <a:pt x="806" y="323"/>
                      </a:lnTo>
                      <a:lnTo>
                        <a:pt x="806" y="324"/>
                      </a:lnTo>
                      <a:lnTo>
                        <a:pt x="805" y="324"/>
                      </a:lnTo>
                      <a:lnTo>
                        <a:pt x="804" y="323"/>
                      </a:lnTo>
                      <a:lnTo>
                        <a:pt x="803" y="322"/>
                      </a:lnTo>
                      <a:lnTo>
                        <a:pt x="802" y="322"/>
                      </a:lnTo>
                      <a:lnTo>
                        <a:pt x="802" y="321"/>
                      </a:lnTo>
                      <a:lnTo>
                        <a:pt x="801" y="321"/>
                      </a:lnTo>
                      <a:lnTo>
                        <a:pt x="800" y="321"/>
                      </a:lnTo>
                      <a:lnTo>
                        <a:pt x="800" y="320"/>
                      </a:lnTo>
                      <a:lnTo>
                        <a:pt x="799" y="320"/>
                      </a:lnTo>
                      <a:lnTo>
                        <a:pt x="799" y="319"/>
                      </a:lnTo>
                      <a:lnTo>
                        <a:pt x="797" y="319"/>
                      </a:lnTo>
                      <a:lnTo>
                        <a:pt x="796" y="318"/>
                      </a:lnTo>
                      <a:lnTo>
                        <a:pt x="795" y="319"/>
                      </a:lnTo>
                      <a:lnTo>
                        <a:pt x="794" y="319"/>
                      </a:lnTo>
                      <a:lnTo>
                        <a:pt x="794" y="318"/>
                      </a:lnTo>
                      <a:lnTo>
                        <a:pt x="793" y="318"/>
                      </a:lnTo>
                      <a:lnTo>
                        <a:pt x="792" y="318"/>
                      </a:lnTo>
                      <a:lnTo>
                        <a:pt x="791" y="318"/>
                      </a:lnTo>
                      <a:lnTo>
                        <a:pt x="790" y="317"/>
                      </a:lnTo>
                      <a:lnTo>
                        <a:pt x="789" y="318"/>
                      </a:lnTo>
                      <a:lnTo>
                        <a:pt x="789" y="317"/>
                      </a:lnTo>
                      <a:lnTo>
                        <a:pt x="788" y="317"/>
                      </a:lnTo>
                      <a:lnTo>
                        <a:pt x="788" y="316"/>
                      </a:lnTo>
                      <a:lnTo>
                        <a:pt x="787" y="316"/>
                      </a:lnTo>
                      <a:lnTo>
                        <a:pt x="786" y="316"/>
                      </a:lnTo>
                      <a:lnTo>
                        <a:pt x="786" y="315"/>
                      </a:lnTo>
                      <a:lnTo>
                        <a:pt x="785" y="315"/>
                      </a:lnTo>
                      <a:lnTo>
                        <a:pt x="784" y="315"/>
                      </a:lnTo>
                      <a:lnTo>
                        <a:pt x="783" y="316"/>
                      </a:lnTo>
                      <a:lnTo>
                        <a:pt x="782" y="316"/>
                      </a:lnTo>
                      <a:lnTo>
                        <a:pt x="780" y="316"/>
                      </a:lnTo>
                      <a:lnTo>
                        <a:pt x="780" y="317"/>
                      </a:lnTo>
                      <a:lnTo>
                        <a:pt x="780" y="318"/>
                      </a:lnTo>
                      <a:lnTo>
                        <a:pt x="779" y="317"/>
                      </a:lnTo>
                      <a:lnTo>
                        <a:pt x="778" y="317"/>
                      </a:lnTo>
                      <a:lnTo>
                        <a:pt x="778" y="318"/>
                      </a:lnTo>
                      <a:lnTo>
                        <a:pt x="777" y="319"/>
                      </a:lnTo>
                      <a:lnTo>
                        <a:pt x="778" y="319"/>
                      </a:lnTo>
                      <a:lnTo>
                        <a:pt x="778" y="320"/>
                      </a:lnTo>
                      <a:lnTo>
                        <a:pt x="777" y="320"/>
                      </a:lnTo>
                      <a:lnTo>
                        <a:pt x="777" y="321"/>
                      </a:lnTo>
                      <a:lnTo>
                        <a:pt x="777" y="322"/>
                      </a:lnTo>
                      <a:lnTo>
                        <a:pt x="776" y="321"/>
                      </a:lnTo>
                      <a:lnTo>
                        <a:pt x="776" y="322"/>
                      </a:lnTo>
                      <a:lnTo>
                        <a:pt x="775" y="322"/>
                      </a:lnTo>
                      <a:lnTo>
                        <a:pt x="775" y="323"/>
                      </a:lnTo>
                      <a:lnTo>
                        <a:pt x="774" y="323"/>
                      </a:lnTo>
                      <a:lnTo>
                        <a:pt x="773" y="323"/>
                      </a:lnTo>
                      <a:lnTo>
                        <a:pt x="772" y="323"/>
                      </a:lnTo>
                      <a:lnTo>
                        <a:pt x="771" y="324"/>
                      </a:lnTo>
                      <a:lnTo>
                        <a:pt x="770" y="323"/>
                      </a:lnTo>
                      <a:lnTo>
                        <a:pt x="771" y="323"/>
                      </a:lnTo>
                      <a:lnTo>
                        <a:pt x="770" y="322"/>
                      </a:lnTo>
                      <a:lnTo>
                        <a:pt x="769" y="322"/>
                      </a:lnTo>
                      <a:lnTo>
                        <a:pt x="768" y="322"/>
                      </a:lnTo>
                      <a:lnTo>
                        <a:pt x="767" y="322"/>
                      </a:lnTo>
                      <a:lnTo>
                        <a:pt x="767" y="321"/>
                      </a:lnTo>
                      <a:lnTo>
                        <a:pt x="767" y="320"/>
                      </a:lnTo>
                      <a:lnTo>
                        <a:pt x="767" y="319"/>
                      </a:lnTo>
                      <a:lnTo>
                        <a:pt x="766" y="320"/>
                      </a:lnTo>
                      <a:lnTo>
                        <a:pt x="766" y="319"/>
                      </a:lnTo>
                      <a:lnTo>
                        <a:pt x="765" y="319"/>
                      </a:lnTo>
                      <a:lnTo>
                        <a:pt x="764" y="318"/>
                      </a:lnTo>
                      <a:lnTo>
                        <a:pt x="764" y="317"/>
                      </a:lnTo>
                      <a:lnTo>
                        <a:pt x="763" y="317"/>
                      </a:lnTo>
                      <a:lnTo>
                        <a:pt x="762" y="318"/>
                      </a:lnTo>
                      <a:lnTo>
                        <a:pt x="762" y="317"/>
                      </a:lnTo>
                      <a:lnTo>
                        <a:pt x="761" y="317"/>
                      </a:lnTo>
                      <a:lnTo>
                        <a:pt x="761" y="318"/>
                      </a:lnTo>
                      <a:lnTo>
                        <a:pt x="760" y="319"/>
                      </a:lnTo>
                      <a:lnTo>
                        <a:pt x="759" y="319"/>
                      </a:lnTo>
                      <a:lnTo>
                        <a:pt x="758" y="319"/>
                      </a:lnTo>
                      <a:lnTo>
                        <a:pt x="758" y="318"/>
                      </a:lnTo>
                      <a:lnTo>
                        <a:pt x="757" y="318"/>
                      </a:lnTo>
                      <a:lnTo>
                        <a:pt x="757" y="319"/>
                      </a:lnTo>
                      <a:lnTo>
                        <a:pt x="756" y="319"/>
                      </a:lnTo>
                      <a:lnTo>
                        <a:pt x="757" y="320"/>
                      </a:lnTo>
                      <a:lnTo>
                        <a:pt x="765" y="329"/>
                      </a:lnTo>
                      <a:lnTo>
                        <a:pt x="765" y="330"/>
                      </a:lnTo>
                      <a:lnTo>
                        <a:pt x="765" y="331"/>
                      </a:lnTo>
                      <a:lnTo>
                        <a:pt x="765" y="332"/>
                      </a:lnTo>
                      <a:lnTo>
                        <a:pt x="765" y="333"/>
                      </a:lnTo>
                      <a:lnTo>
                        <a:pt x="764" y="334"/>
                      </a:lnTo>
                      <a:lnTo>
                        <a:pt x="764" y="333"/>
                      </a:lnTo>
                      <a:lnTo>
                        <a:pt x="763" y="333"/>
                      </a:lnTo>
                      <a:lnTo>
                        <a:pt x="762" y="333"/>
                      </a:lnTo>
                      <a:lnTo>
                        <a:pt x="761" y="332"/>
                      </a:lnTo>
                      <a:lnTo>
                        <a:pt x="760" y="332"/>
                      </a:lnTo>
                      <a:lnTo>
                        <a:pt x="759" y="332"/>
                      </a:lnTo>
                      <a:lnTo>
                        <a:pt x="759" y="331"/>
                      </a:lnTo>
                      <a:lnTo>
                        <a:pt x="758" y="331"/>
                      </a:lnTo>
                      <a:lnTo>
                        <a:pt x="758" y="330"/>
                      </a:lnTo>
                      <a:lnTo>
                        <a:pt x="757" y="330"/>
                      </a:lnTo>
                      <a:lnTo>
                        <a:pt x="757" y="329"/>
                      </a:lnTo>
                      <a:lnTo>
                        <a:pt x="757" y="330"/>
                      </a:lnTo>
                      <a:lnTo>
                        <a:pt x="756" y="330"/>
                      </a:lnTo>
                      <a:lnTo>
                        <a:pt x="756" y="329"/>
                      </a:lnTo>
                      <a:lnTo>
                        <a:pt x="755" y="329"/>
                      </a:lnTo>
                      <a:lnTo>
                        <a:pt x="754" y="330"/>
                      </a:lnTo>
                      <a:lnTo>
                        <a:pt x="753" y="330"/>
                      </a:lnTo>
                      <a:lnTo>
                        <a:pt x="752" y="330"/>
                      </a:lnTo>
                      <a:lnTo>
                        <a:pt x="752" y="331"/>
                      </a:lnTo>
                      <a:lnTo>
                        <a:pt x="751" y="331"/>
                      </a:lnTo>
                      <a:lnTo>
                        <a:pt x="751" y="332"/>
                      </a:lnTo>
                      <a:lnTo>
                        <a:pt x="750" y="331"/>
                      </a:lnTo>
                      <a:lnTo>
                        <a:pt x="750" y="330"/>
                      </a:lnTo>
                      <a:lnTo>
                        <a:pt x="749" y="331"/>
                      </a:lnTo>
                      <a:lnTo>
                        <a:pt x="749" y="332"/>
                      </a:lnTo>
                      <a:lnTo>
                        <a:pt x="749" y="333"/>
                      </a:lnTo>
                      <a:lnTo>
                        <a:pt x="748" y="333"/>
                      </a:lnTo>
                      <a:lnTo>
                        <a:pt x="748" y="332"/>
                      </a:lnTo>
                      <a:lnTo>
                        <a:pt x="747" y="332"/>
                      </a:lnTo>
                      <a:lnTo>
                        <a:pt x="746" y="332"/>
                      </a:lnTo>
                      <a:lnTo>
                        <a:pt x="745" y="332"/>
                      </a:lnTo>
                      <a:lnTo>
                        <a:pt x="744" y="332"/>
                      </a:lnTo>
                      <a:lnTo>
                        <a:pt x="744" y="333"/>
                      </a:lnTo>
                      <a:lnTo>
                        <a:pt x="743" y="333"/>
                      </a:lnTo>
                      <a:lnTo>
                        <a:pt x="742" y="333"/>
                      </a:lnTo>
                      <a:lnTo>
                        <a:pt x="741" y="334"/>
                      </a:lnTo>
                      <a:lnTo>
                        <a:pt x="740" y="335"/>
                      </a:lnTo>
                      <a:lnTo>
                        <a:pt x="740" y="336"/>
                      </a:lnTo>
                      <a:lnTo>
                        <a:pt x="741" y="336"/>
                      </a:lnTo>
                      <a:lnTo>
                        <a:pt x="740" y="337"/>
                      </a:lnTo>
                      <a:lnTo>
                        <a:pt x="740" y="338"/>
                      </a:lnTo>
                      <a:lnTo>
                        <a:pt x="740" y="339"/>
                      </a:lnTo>
                      <a:lnTo>
                        <a:pt x="739" y="339"/>
                      </a:lnTo>
                      <a:lnTo>
                        <a:pt x="738" y="340"/>
                      </a:lnTo>
                      <a:lnTo>
                        <a:pt x="737" y="340"/>
                      </a:lnTo>
                      <a:lnTo>
                        <a:pt x="737" y="341"/>
                      </a:lnTo>
                      <a:lnTo>
                        <a:pt x="736" y="341"/>
                      </a:lnTo>
                      <a:lnTo>
                        <a:pt x="736" y="342"/>
                      </a:lnTo>
                      <a:lnTo>
                        <a:pt x="735" y="342"/>
                      </a:lnTo>
                      <a:lnTo>
                        <a:pt x="735" y="343"/>
                      </a:lnTo>
                      <a:lnTo>
                        <a:pt x="735" y="344"/>
                      </a:lnTo>
                      <a:lnTo>
                        <a:pt x="735" y="345"/>
                      </a:lnTo>
                      <a:lnTo>
                        <a:pt x="735" y="346"/>
                      </a:lnTo>
                      <a:lnTo>
                        <a:pt x="735" y="347"/>
                      </a:lnTo>
                      <a:lnTo>
                        <a:pt x="735" y="348"/>
                      </a:lnTo>
                      <a:lnTo>
                        <a:pt x="734" y="348"/>
                      </a:lnTo>
                      <a:lnTo>
                        <a:pt x="734" y="349"/>
                      </a:lnTo>
                      <a:lnTo>
                        <a:pt x="735" y="350"/>
                      </a:lnTo>
                      <a:lnTo>
                        <a:pt x="734" y="350"/>
                      </a:lnTo>
                      <a:lnTo>
                        <a:pt x="734" y="351"/>
                      </a:lnTo>
                      <a:lnTo>
                        <a:pt x="734" y="350"/>
                      </a:lnTo>
                      <a:lnTo>
                        <a:pt x="733" y="351"/>
                      </a:lnTo>
                      <a:lnTo>
                        <a:pt x="733" y="352"/>
                      </a:lnTo>
                      <a:lnTo>
                        <a:pt x="732" y="352"/>
                      </a:lnTo>
                      <a:lnTo>
                        <a:pt x="733" y="353"/>
                      </a:lnTo>
                      <a:lnTo>
                        <a:pt x="733" y="352"/>
                      </a:lnTo>
                      <a:lnTo>
                        <a:pt x="744" y="355"/>
                      </a:lnTo>
                      <a:lnTo>
                        <a:pt x="744" y="356"/>
                      </a:lnTo>
                      <a:lnTo>
                        <a:pt x="743" y="360"/>
                      </a:lnTo>
                      <a:lnTo>
                        <a:pt x="741" y="366"/>
                      </a:lnTo>
                      <a:lnTo>
                        <a:pt x="742" y="367"/>
                      </a:lnTo>
                      <a:lnTo>
                        <a:pt x="741" y="367"/>
                      </a:lnTo>
                      <a:lnTo>
                        <a:pt x="741" y="368"/>
                      </a:lnTo>
                      <a:lnTo>
                        <a:pt x="740" y="368"/>
                      </a:lnTo>
                      <a:lnTo>
                        <a:pt x="740" y="369"/>
                      </a:lnTo>
                      <a:lnTo>
                        <a:pt x="741" y="369"/>
                      </a:lnTo>
                      <a:lnTo>
                        <a:pt x="740" y="370"/>
                      </a:lnTo>
                      <a:lnTo>
                        <a:pt x="741" y="369"/>
                      </a:lnTo>
                      <a:lnTo>
                        <a:pt x="742" y="370"/>
                      </a:lnTo>
                      <a:lnTo>
                        <a:pt x="741" y="370"/>
                      </a:lnTo>
                      <a:lnTo>
                        <a:pt x="742" y="370"/>
                      </a:lnTo>
                      <a:lnTo>
                        <a:pt x="742" y="371"/>
                      </a:lnTo>
                      <a:lnTo>
                        <a:pt x="743" y="371"/>
                      </a:lnTo>
                      <a:lnTo>
                        <a:pt x="744" y="372"/>
                      </a:lnTo>
                      <a:lnTo>
                        <a:pt x="745" y="372"/>
                      </a:lnTo>
                      <a:lnTo>
                        <a:pt x="745" y="373"/>
                      </a:lnTo>
                      <a:lnTo>
                        <a:pt x="745" y="372"/>
                      </a:lnTo>
                      <a:lnTo>
                        <a:pt x="745" y="373"/>
                      </a:lnTo>
                      <a:lnTo>
                        <a:pt x="746" y="373"/>
                      </a:lnTo>
                      <a:lnTo>
                        <a:pt x="747" y="373"/>
                      </a:lnTo>
                      <a:lnTo>
                        <a:pt x="747" y="374"/>
                      </a:lnTo>
                      <a:lnTo>
                        <a:pt x="748" y="374"/>
                      </a:lnTo>
                      <a:lnTo>
                        <a:pt x="747" y="377"/>
                      </a:lnTo>
                      <a:lnTo>
                        <a:pt x="747" y="380"/>
                      </a:lnTo>
                      <a:lnTo>
                        <a:pt x="747" y="381"/>
                      </a:lnTo>
                      <a:lnTo>
                        <a:pt x="748" y="382"/>
                      </a:lnTo>
                      <a:lnTo>
                        <a:pt x="748" y="383"/>
                      </a:lnTo>
                      <a:lnTo>
                        <a:pt x="748" y="384"/>
                      </a:lnTo>
                      <a:lnTo>
                        <a:pt x="747" y="384"/>
                      </a:lnTo>
                      <a:lnTo>
                        <a:pt x="747" y="385"/>
                      </a:lnTo>
                      <a:lnTo>
                        <a:pt x="746" y="384"/>
                      </a:lnTo>
                      <a:lnTo>
                        <a:pt x="746" y="385"/>
                      </a:lnTo>
                      <a:lnTo>
                        <a:pt x="745" y="385"/>
                      </a:lnTo>
                      <a:lnTo>
                        <a:pt x="740" y="385"/>
                      </a:lnTo>
                      <a:lnTo>
                        <a:pt x="736" y="384"/>
                      </a:lnTo>
                      <a:lnTo>
                        <a:pt x="735" y="384"/>
                      </a:lnTo>
                      <a:lnTo>
                        <a:pt x="734" y="384"/>
                      </a:lnTo>
                      <a:lnTo>
                        <a:pt x="734" y="383"/>
                      </a:lnTo>
                      <a:lnTo>
                        <a:pt x="734" y="382"/>
                      </a:lnTo>
                      <a:lnTo>
                        <a:pt x="733" y="382"/>
                      </a:lnTo>
                      <a:lnTo>
                        <a:pt x="733" y="381"/>
                      </a:lnTo>
                      <a:lnTo>
                        <a:pt x="733" y="380"/>
                      </a:lnTo>
                      <a:lnTo>
                        <a:pt x="732" y="380"/>
                      </a:lnTo>
                      <a:lnTo>
                        <a:pt x="732" y="381"/>
                      </a:lnTo>
                      <a:lnTo>
                        <a:pt x="725" y="380"/>
                      </a:lnTo>
                      <a:lnTo>
                        <a:pt x="725" y="381"/>
                      </a:lnTo>
                      <a:lnTo>
                        <a:pt x="724" y="382"/>
                      </a:lnTo>
                      <a:lnTo>
                        <a:pt x="725" y="382"/>
                      </a:lnTo>
                      <a:lnTo>
                        <a:pt x="725" y="383"/>
                      </a:lnTo>
                      <a:lnTo>
                        <a:pt x="724" y="383"/>
                      </a:lnTo>
                      <a:lnTo>
                        <a:pt x="724" y="384"/>
                      </a:lnTo>
                      <a:lnTo>
                        <a:pt x="725" y="384"/>
                      </a:lnTo>
                      <a:lnTo>
                        <a:pt x="724" y="384"/>
                      </a:lnTo>
                      <a:lnTo>
                        <a:pt x="725" y="384"/>
                      </a:lnTo>
                      <a:lnTo>
                        <a:pt x="725" y="385"/>
                      </a:lnTo>
                      <a:lnTo>
                        <a:pt x="725" y="386"/>
                      </a:lnTo>
                      <a:lnTo>
                        <a:pt x="726" y="386"/>
                      </a:lnTo>
                      <a:lnTo>
                        <a:pt x="727" y="386"/>
                      </a:lnTo>
                      <a:lnTo>
                        <a:pt x="726" y="386"/>
                      </a:lnTo>
                      <a:lnTo>
                        <a:pt x="727" y="385"/>
                      </a:lnTo>
                      <a:lnTo>
                        <a:pt x="727" y="384"/>
                      </a:lnTo>
                      <a:lnTo>
                        <a:pt x="727" y="385"/>
                      </a:lnTo>
                      <a:lnTo>
                        <a:pt x="728" y="385"/>
                      </a:lnTo>
                      <a:lnTo>
                        <a:pt x="729" y="385"/>
                      </a:lnTo>
                      <a:lnTo>
                        <a:pt x="730" y="385"/>
                      </a:lnTo>
                      <a:lnTo>
                        <a:pt x="730" y="386"/>
                      </a:lnTo>
                      <a:lnTo>
                        <a:pt x="730" y="387"/>
                      </a:lnTo>
                      <a:lnTo>
                        <a:pt x="731" y="387"/>
                      </a:lnTo>
                      <a:lnTo>
                        <a:pt x="732" y="388"/>
                      </a:lnTo>
                      <a:lnTo>
                        <a:pt x="733" y="389"/>
                      </a:lnTo>
                      <a:lnTo>
                        <a:pt x="733" y="390"/>
                      </a:lnTo>
                      <a:lnTo>
                        <a:pt x="733" y="391"/>
                      </a:lnTo>
                      <a:lnTo>
                        <a:pt x="734" y="391"/>
                      </a:lnTo>
                      <a:lnTo>
                        <a:pt x="734" y="392"/>
                      </a:lnTo>
                      <a:lnTo>
                        <a:pt x="735" y="392"/>
                      </a:lnTo>
                      <a:lnTo>
                        <a:pt x="735" y="393"/>
                      </a:lnTo>
                      <a:lnTo>
                        <a:pt x="736" y="393"/>
                      </a:lnTo>
                      <a:lnTo>
                        <a:pt x="736" y="392"/>
                      </a:lnTo>
                      <a:lnTo>
                        <a:pt x="736" y="393"/>
                      </a:lnTo>
                      <a:lnTo>
                        <a:pt x="737" y="393"/>
                      </a:lnTo>
                      <a:lnTo>
                        <a:pt x="736" y="393"/>
                      </a:lnTo>
                      <a:lnTo>
                        <a:pt x="736" y="394"/>
                      </a:lnTo>
                      <a:lnTo>
                        <a:pt x="737" y="394"/>
                      </a:lnTo>
                      <a:lnTo>
                        <a:pt x="737" y="395"/>
                      </a:lnTo>
                      <a:lnTo>
                        <a:pt x="737" y="394"/>
                      </a:lnTo>
                      <a:lnTo>
                        <a:pt x="737" y="395"/>
                      </a:lnTo>
                      <a:lnTo>
                        <a:pt x="738" y="395"/>
                      </a:lnTo>
                      <a:lnTo>
                        <a:pt x="738" y="396"/>
                      </a:lnTo>
                      <a:lnTo>
                        <a:pt x="739" y="395"/>
                      </a:lnTo>
                      <a:lnTo>
                        <a:pt x="740" y="395"/>
                      </a:lnTo>
                      <a:lnTo>
                        <a:pt x="740" y="396"/>
                      </a:lnTo>
                      <a:lnTo>
                        <a:pt x="739" y="396"/>
                      </a:lnTo>
                      <a:lnTo>
                        <a:pt x="738" y="397"/>
                      </a:lnTo>
                      <a:lnTo>
                        <a:pt x="737" y="397"/>
                      </a:lnTo>
                      <a:lnTo>
                        <a:pt x="736" y="398"/>
                      </a:lnTo>
                      <a:lnTo>
                        <a:pt x="735" y="399"/>
                      </a:lnTo>
                      <a:lnTo>
                        <a:pt x="735" y="400"/>
                      </a:lnTo>
                      <a:lnTo>
                        <a:pt x="736" y="400"/>
                      </a:lnTo>
                      <a:lnTo>
                        <a:pt x="736" y="401"/>
                      </a:lnTo>
                      <a:lnTo>
                        <a:pt x="735" y="401"/>
                      </a:lnTo>
                      <a:lnTo>
                        <a:pt x="736" y="401"/>
                      </a:lnTo>
                      <a:lnTo>
                        <a:pt x="736" y="402"/>
                      </a:lnTo>
                      <a:lnTo>
                        <a:pt x="736" y="403"/>
                      </a:lnTo>
                      <a:lnTo>
                        <a:pt x="737" y="403"/>
                      </a:lnTo>
                      <a:lnTo>
                        <a:pt x="738" y="403"/>
                      </a:lnTo>
                      <a:lnTo>
                        <a:pt x="738" y="404"/>
                      </a:lnTo>
                      <a:lnTo>
                        <a:pt x="739" y="403"/>
                      </a:lnTo>
                      <a:lnTo>
                        <a:pt x="739" y="404"/>
                      </a:lnTo>
                      <a:lnTo>
                        <a:pt x="739" y="405"/>
                      </a:lnTo>
                      <a:lnTo>
                        <a:pt x="740" y="404"/>
                      </a:lnTo>
                      <a:lnTo>
                        <a:pt x="739" y="405"/>
                      </a:lnTo>
                      <a:lnTo>
                        <a:pt x="740" y="406"/>
                      </a:lnTo>
                      <a:lnTo>
                        <a:pt x="741" y="406"/>
                      </a:lnTo>
                      <a:lnTo>
                        <a:pt x="741" y="407"/>
                      </a:lnTo>
                      <a:lnTo>
                        <a:pt x="742" y="407"/>
                      </a:lnTo>
                      <a:lnTo>
                        <a:pt x="742" y="408"/>
                      </a:lnTo>
                      <a:lnTo>
                        <a:pt x="743" y="408"/>
                      </a:lnTo>
                      <a:lnTo>
                        <a:pt x="742" y="409"/>
                      </a:lnTo>
                      <a:lnTo>
                        <a:pt x="743" y="409"/>
                      </a:lnTo>
                      <a:lnTo>
                        <a:pt x="744" y="409"/>
                      </a:lnTo>
                      <a:lnTo>
                        <a:pt x="744" y="410"/>
                      </a:lnTo>
                      <a:lnTo>
                        <a:pt x="743" y="410"/>
                      </a:lnTo>
                      <a:lnTo>
                        <a:pt x="744" y="411"/>
                      </a:lnTo>
                      <a:lnTo>
                        <a:pt x="744" y="412"/>
                      </a:lnTo>
                      <a:lnTo>
                        <a:pt x="743" y="412"/>
                      </a:lnTo>
                      <a:lnTo>
                        <a:pt x="744" y="413"/>
                      </a:lnTo>
                      <a:lnTo>
                        <a:pt x="744" y="412"/>
                      </a:lnTo>
                      <a:lnTo>
                        <a:pt x="744" y="413"/>
                      </a:lnTo>
                      <a:lnTo>
                        <a:pt x="745" y="413"/>
                      </a:lnTo>
                      <a:lnTo>
                        <a:pt x="744" y="414"/>
                      </a:lnTo>
                      <a:lnTo>
                        <a:pt x="745" y="414"/>
                      </a:lnTo>
                      <a:lnTo>
                        <a:pt x="744" y="415"/>
                      </a:lnTo>
                      <a:lnTo>
                        <a:pt x="744" y="416"/>
                      </a:lnTo>
                      <a:lnTo>
                        <a:pt x="743" y="416"/>
                      </a:lnTo>
                      <a:lnTo>
                        <a:pt x="743" y="417"/>
                      </a:lnTo>
                      <a:lnTo>
                        <a:pt x="744" y="417"/>
                      </a:lnTo>
                      <a:lnTo>
                        <a:pt x="743" y="417"/>
                      </a:lnTo>
                      <a:lnTo>
                        <a:pt x="743" y="418"/>
                      </a:lnTo>
                      <a:lnTo>
                        <a:pt x="744" y="418"/>
                      </a:lnTo>
                      <a:lnTo>
                        <a:pt x="745" y="418"/>
                      </a:lnTo>
                      <a:lnTo>
                        <a:pt x="745" y="419"/>
                      </a:lnTo>
                      <a:lnTo>
                        <a:pt x="744" y="419"/>
                      </a:lnTo>
                      <a:lnTo>
                        <a:pt x="744" y="420"/>
                      </a:lnTo>
                      <a:lnTo>
                        <a:pt x="743" y="419"/>
                      </a:lnTo>
                      <a:lnTo>
                        <a:pt x="742" y="420"/>
                      </a:lnTo>
                      <a:lnTo>
                        <a:pt x="743" y="421"/>
                      </a:lnTo>
                      <a:lnTo>
                        <a:pt x="744" y="421"/>
                      </a:lnTo>
                      <a:lnTo>
                        <a:pt x="743" y="421"/>
                      </a:lnTo>
                      <a:lnTo>
                        <a:pt x="743" y="422"/>
                      </a:lnTo>
                      <a:lnTo>
                        <a:pt x="744" y="422"/>
                      </a:lnTo>
                      <a:lnTo>
                        <a:pt x="745" y="422"/>
                      </a:lnTo>
                      <a:lnTo>
                        <a:pt x="745" y="423"/>
                      </a:lnTo>
                      <a:lnTo>
                        <a:pt x="744" y="423"/>
                      </a:lnTo>
                      <a:lnTo>
                        <a:pt x="744" y="424"/>
                      </a:lnTo>
                      <a:lnTo>
                        <a:pt x="743" y="424"/>
                      </a:lnTo>
                      <a:lnTo>
                        <a:pt x="743" y="425"/>
                      </a:lnTo>
                      <a:lnTo>
                        <a:pt x="742" y="425"/>
                      </a:lnTo>
                      <a:lnTo>
                        <a:pt x="742" y="426"/>
                      </a:lnTo>
                      <a:lnTo>
                        <a:pt x="742" y="427"/>
                      </a:lnTo>
                      <a:lnTo>
                        <a:pt x="743" y="427"/>
                      </a:lnTo>
                      <a:lnTo>
                        <a:pt x="742" y="428"/>
                      </a:lnTo>
                      <a:lnTo>
                        <a:pt x="743" y="428"/>
                      </a:lnTo>
                      <a:lnTo>
                        <a:pt x="742" y="428"/>
                      </a:lnTo>
                      <a:lnTo>
                        <a:pt x="742" y="429"/>
                      </a:lnTo>
                      <a:lnTo>
                        <a:pt x="741" y="429"/>
                      </a:lnTo>
                      <a:lnTo>
                        <a:pt x="740" y="429"/>
                      </a:lnTo>
                      <a:lnTo>
                        <a:pt x="740" y="430"/>
                      </a:lnTo>
                      <a:lnTo>
                        <a:pt x="740" y="431"/>
                      </a:lnTo>
                      <a:lnTo>
                        <a:pt x="739" y="431"/>
                      </a:lnTo>
                      <a:lnTo>
                        <a:pt x="739" y="432"/>
                      </a:lnTo>
                      <a:lnTo>
                        <a:pt x="740" y="432"/>
                      </a:lnTo>
                      <a:lnTo>
                        <a:pt x="740" y="433"/>
                      </a:lnTo>
                      <a:lnTo>
                        <a:pt x="740" y="434"/>
                      </a:lnTo>
                      <a:lnTo>
                        <a:pt x="741" y="434"/>
                      </a:lnTo>
                      <a:lnTo>
                        <a:pt x="740" y="435"/>
                      </a:lnTo>
                      <a:lnTo>
                        <a:pt x="739" y="436"/>
                      </a:lnTo>
                      <a:lnTo>
                        <a:pt x="739" y="437"/>
                      </a:lnTo>
                      <a:lnTo>
                        <a:pt x="738" y="437"/>
                      </a:lnTo>
                      <a:lnTo>
                        <a:pt x="737" y="437"/>
                      </a:lnTo>
                      <a:lnTo>
                        <a:pt x="737" y="438"/>
                      </a:lnTo>
                      <a:lnTo>
                        <a:pt x="736" y="437"/>
                      </a:lnTo>
                      <a:lnTo>
                        <a:pt x="735" y="437"/>
                      </a:lnTo>
                      <a:lnTo>
                        <a:pt x="734" y="436"/>
                      </a:lnTo>
                      <a:lnTo>
                        <a:pt x="733" y="436"/>
                      </a:lnTo>
                      <a:lnTo>
                        <a:pt x="733" y="437"/>
                      </a:lnTo>
                      <a:lnTo>
                        <a:pt x="733" y="438"/>
                      </a:lnTo>
                      <a:lnTo>
                        <a:pt x="733" y="439"/>
                      </a:lnTo>
                      <a:lnTo>
                        <a:pt x="733" y="440"/>
                      </a:lnTo>
                      <a:lnTo>
                        <a:pt x="733" y="441"/>
                      </a:lnTo>
                      <a:lnTo>
                        <a:pt x="733" y="442"/>
                      </a:lnTo>
                      <a:lnTo>
                        <a:pt x="732" y="442"/>
                      </a:lnTo>
                      <a:lnTo>
                        <a:pt x="732" y="443"/>
                      </a:lnTo>
                      <a:lnTo>
                        <a:pt x="730" y="443"/>
                      </a:lnTo>
                      <a:lnTo>
                        <a:pt x="730" y="444"/>
                      </a:lnTo>
                      <a:lnTo>
                        <a:pt x="729" y="444"/>
                      </a:lnTo>
                      <a:lnTo>
                        <a:pt x="728" y="444"/>
                      </a:lnTo>
                      <a:lnTo>
                        <a:pt x="728" y="445"/>
                      </a:lnTo>
                      <a:lnTo>
                        <a:pt x="728" y="446"/>
                      </a:lnTo>
                      <a:lnTo>
                        <a:pt x="727" y="446"/>
                      </a:lnTo>
                      <a:lnTo>
                        <a:pt x="727" y="447"/>
                      </a:lnTo>
                      <a:lnTo>
                        <a:pt x="726" y="447"/>
                      </a:lnTo>
                      <a:lnTo>
                        <a:pt x="725" y="448"/>
                      </a:lnTo>
                      <a:lnTo>
                        <a:pt x="724" y="449"/>
                      </a:lnTo>
                      <a:lnTo>
                        <a:pt x="724" y="448"/>
                      </a:lnTo>
                      <a:lnTo>
                        <a:pt x="723" y="449"/>
                      </a:lnTo>
                      <a:lnTo>
                        <a:pt x="722" y="450"/>
                      </a:lnTo>
                      <a:lnTo>
                        <a:pt x="722" y="451"/>
                      </a:lnTo>
                      <a:lnTo>
                        <a:pt x="722" y="452"/>
                      </a:lnTo>
                      <a:lnTo>
                        <a:pt x="722" y="453"/>
                      </a:lnTo>
                      <a:lnTo>
                        <a:pt x="721" y="454"/>
                      </a:lnTo>
                      <a:lnTo>
                        <a:pt x="721" y="455"/>
                      </a:lnTo>
                      <a:lnTo>
                        <a:pt x="720" y="454"/>
                      </a:lnTo>
                      <a:lnTo>
                        <a:pt x="720" y="455"/>
                      </a:lnTo>
                      <a:lnTo>
                        <a:pt x="720" y="456"/>
                      </a:lnTo>
                      <a:lnTo>
                        <a:pt x="721" y="456"/>
                      </a:lnTo>
                      <a:lnTo>
                        <a:pt x="721" y="457"/>
                      </a:lnTo>
                      <a:lnTo>
                        <a:pt x="722" y="457"/>
                      </a:lnTo>
                      <a:lnTo>
                        <a:pt x="721" y="457"/>
                      </a:lnTo>
                      <a:lnTo>
                        <a:pt x="721" y="458"/>
                      </a:lnTo>
                      <a:lnTo>
                        <a:pt x="722" y="459"/>
                      </a:lnTo>
                      <a:lnTo>
                        <a:pt x="722" y="460"/>
                      </a:lnTo>
                      <a:lnTo>
                        <a:pt x="721" y="460"/>
                      </a:lnTo>
                      <a:lnTo>
                        <a:pt x="721" y="461"/>
                      </a:lnTo>
                      <a:lnTo>
                        <a:pt x="720" y="461"/>
                      </a:lnTo>
                      <a:lnTo>
                        <a:pt x="721" y="462"/>
                      </a:lnTo>
                      <a:lnTo>
                        <a:pt x="720" y="462"/>
                      </a:lnTo>
                      <a:lnTo>
                        <a:pt x="720" y="463"/>
                      </a:lnTo>
                      <a:lnTo>
                        <a:pt x="720" y="464"/>
                      </a:lnTo>
                      <a:lnTo>
                        <a:pt x="720" y="466"/>
                      </a:lnTo>
                      <a:lnTo>
                        <a:pt x="719" y="466"/>
                      </a:lnTo>
                      <a:lnTo>
                        <a:pt x="718" y="467"/>
                      </a:lnTo>
                      <a:lnTo>
                        <a:pt x="718" y="466"/>
                      </a:lnTo>
                      <a:lnTo>
                        <a:pt x="717" y="466"/>
                      </a:lnTo>
                      <a:lnTo>
                        <a:pt x="716" y="467"/>
                      </a:lnTo>
                      <a:lnTo>
                        <a:pt x="716" y="468"/>
                      </a:lnTo>
                      <a:lnTo>
                        <a:pt x="715" y="468"/>
                      </a:lnTo>
                      <a:lnTo>
                        <a:pt x="715" y="469"/>
                      </a:lnTo>
                      <a:lnTo>
                        <a:pt x="714" y="469"/>
                      </a:lnTo>
                      <a:lnTo>
                        <a:pt x="713" y="469"/>
                      </a:lnTo>
                      <a:lnTo>
                        <a:pt x="712" y="469"/>
                      </a:lnTo>
                      <a:lnTo>
                        <a:pt x="711" y="469"/>
                      </a:lnTo>
                      <a:lnTo>
                        <a:pt x="710" y="470"/>
                      </a:lnTo>
                      <a:lnTo>
                        <a:pt x="710" y="471"/>
                      </a:lnTo>
                      <a:lnTo>
                        <a:pt x="709" y="472"/>
                      </a:lnTo>
                      <a:lnTo>
                        <a:pt x="710" y="473"/>
                      </a:lnTo>
                      <a:lnTo>
                        <a:pt x="710" y="474"/>
                      </a:lnTo>
                      <a:lnTo>
                        <a:pt x="710" y="475"/>
                      </a:lnTo>
                      <a:lnTo>
                        <a:pt x="709" y="475"/>
                      </a:lnTo>
                      <a:lnTo>
                        <a:pt x="709" y="476"/>
                      </a:lnTo>
                      <a:lnTo>
                        <a:pt x="709" y="477"/>
                      </a:lnTo>
                      <a:lnTo>
                        <a:pt x="708" y="477"/>
                      </a:lnTo>
                      <a:lnTo>
                        <a:pt x="708" y="478"/>
                      </a:lnTo>
                      <a:lnTo>
                        <a:pt x="707" y="478"/>
                      </a:lnTo>
                      <a:lnTo>
                        <a:pt x="708" y="478"/>
                      </a:lnTo>
                      <a:lnTo>
                        <a:pt x="707" y="478"/>
                      </a:lnTo>
                      <a:lnTo>
                        <a:pt x="707" y="479"/>
                      </a:lnTo>
                      <a:lnTo>
                        <a:pt x="707" y="480"/>
                      </a:lnTo>
                      <a:lnTo>
                        <a:pt x="706" y="480"/>
                      </a:lnTo>
                      <a:lnTo>
                        <a:pt x="706" y="481"/>
                      </a:lnTo>
                      <a:lnTo>
                        <a:pt x="706" y="482"/>
                      </a:lnTo>
                      <a:lnTo>
                        <a:pt x="706" y="483"/>
                      </a:lnTo>
                      <a:lnTo>
                        <a:pt x="705" y="483"/>
                      </a:lnTo>
                      <a:lnTo>
                        <a:pt x="705" y="484"/>
                      </a:lnTo>
                      <a:lnTo>
                        <a:pt x="705" y="485"/>
                      </a:lnTo>
                      <a:lnTo>
                        <a:pt x="704" y="485"/>
                      </a:lnTo>
                      <a:lnTo>
                        <a:pt x="704" y="486"/>
                      </a:lnTo>
                      <a:lnTo>
                        <a:pt x="703" y="486"/>
                      </a:lnTo>
                      <a:lnTo>
                        <a:pt x="703" y="487"/>
                      </a:lnTo>
                      <a:lnTo>
                        <a:pt x="703" y="488"/>
                      </a:lnTo>
                      <a:lnTo>
                        <a:pt x="702" y="488"/>
                      </a:lnTo>
                      <a:lnTo>
                        <a:pt x="701" y="488"/>
                      </a:lnTo>
                      <a:lnTo>
                        <a:pt x="700" y="489"/>
                      </a:lnTo>
                      <a:lnTo>
                        <a:pt x="682" y="487"/>
                      </a:lnTo>
                      <a:lnTo>
                        <a:pt x="675" y="486"/>
                      </a:lnTo>
                      <a:lnTo>
                        <a:pt x="675" y="487"/>
                      </a:lnTo>
                      <a:lnTo>
                        <a:pt x="675" y="488"/>
                      </a:lnTo>
                      <a:lnTo>
                        <a:pt x="674" y="488"/>
                      </a:lnTo>
                      <a:lnTo>
                        <a:pt x="675" y="488"/>
                      </a:lnTo>
                      <a:lnTo>
                        <a:pt x="674" y="489"/>
                      </a:lnTo>
                      <a:lnTo>
                        <a:pt x="674" y="490"/>
                      </a:lnTo>
                      <a:lnTo>
                        <a:pt x="674" y="491"/>
                      </a:lnTo>
                      <a:lnTo>
                        <a:pt x="673" y="491"/>
                      </a:lnTo>
                      <a:lnTo>
                        <a:pt x="673" y="492"/>
                      </a:lnTo>
                      <a:lnTo>
                        <a:pt x="673" y="493"/>
                      </a:lnTo>
                      <a:lnTo>
                        <a:pt x="672" y="493"/>
                      </a:lnTo>
                      <a:lnTo>
                        <a:pt x="671" y="493"/>
                      </a:lnTo>
                      <a:lnTo>
                        <a:pt x="671" y="494"/>
                      </a:lnTo>
                      <a:lnTo>
                        <a:pt x="670" y="494"/>
                      </a:lnTo>
                      <a:lnTo>
                        <a:pt x="669" y="494"/>
                      </a:lnTo>
                      <a:lnTo>
                        <a:pt x="670" y="494"/>
                      </a:lnTo>
                      <a:lnTo>
                        <a:pt x="669" y="495"/>
                      </a:lnTo>
                      <a:lnTo>
                        <a:pt x="668" y="495"/>
                      </a:lnTo>
                      <a:lnTo>
                        <a:pt x="668" y="496"/>
                      </a:lnTo>
                      <a:lnTo>
                        <a:pt x="667" y="496"/>
                      </a:lnTo>
                      <a:lnTo>
                        <a:pt x="667" y="497"/>
                      </a:lnTo>
                      <a:lnTo>
                        <a:pt x="667" y="498"/>
                      </a:lnTo>
                      <a:lnTo>
                        <a:pt x="668" y="499"/>
                      </a:lnTo>
                      <a:lnTo>
                        <a:pt x="668" y="500"/>
                      </a:lnTo>
                      <a:lnTo>
                        <a:pt x="668" y="501"/>
                      </a:lnTo>
                      <a:lnTo>
                        <a:pt x="668" y="502"/>
                      </a:lnTo>
                      <a:lnTo>
                        <a:pt x="669" y="502"/>
                      </a:lnTo>
                      <a:lnTo>
                        <a:pt x="670" y="502"/>
                      </a:lnTo>
                      <a:lnTo>
                        <a:pt x="670" y="503"/>
                      </a:lnTo>
                      <a:lnTo>
                        <a:pt x="670" y="504"/>
                      </a:lnTo>
                      <a:lnTo>
                        <a:pt x="670" y="505"/>
                      </a:lnTo>
                      <a:lnTo>
                        <a:pt x="670" y="506"/>
                      </a:lnTo>
                      <a:lnTo>
                        <a:pt x="670" y="507"/>
                      </a:lnTo>
                      <a:lnTo>
                        <a:pt x="670" y="508"/>
                      </a:lnTo>
                      <a:lnTo>
                        <a:pt x="669" y="508"/>
                      </a:lnTo>
                      <a:lnTo>
                        <a:pt x="669" y="509"/>
                      </a:lnTo>
                      <a:lnTo>
                        <a:pt x="669" y="510"/>
                      </a:lnTo>
                      <a:lnTo>
                        <a:pt x="669" y="511"/>
                      </a:lnTo>
                      <a:lnTo>
                        <a:pt x="669" y="512"/>
                      </a:lnTo>
                      <a:lnTo>
                        <a:pt x="669" y="513"/>
                      </a:lnTo>
                      <a:lnTo>
                        <a:pt x="668" y="513"/>
                      </a:lnTo>
                      <a:lnTo>
                        <a:pt x="667" y="513"/>
                      </a:lnTo>
                      <a:lnTo>
                        <a:pt x="667" y="514"/>
                      </a:lnTo>
                      <a:lnTo>
                        <a:pt x="666" y="515"/>
                      </a:lnTo>
                      <a:lnTo>
                        <a:pt x="666" y="516"/>
                      </a:lnTo>
                      <a:lnTo>
                        <a:pt x="666" y="517"/>
                      </a:lnTo>
                      <a:lnTo>
                        <a:pt x="665" y="517"/>
                      </a:lnTo>
                      <a:lnTo>
                        <a:pt x="665" y="518"/>
                      </a:lnTo>
                      <a:lnTo>
                        <a:pt x="666" y="518"/>
                      </a:lnTo>
                      <a:lnTo>
                        <a:pt x="667" y="518"/>
                      </a:lnTo>
                      <a:lnTo>
                        <a:pt x="668" y="518"/>
                      </a:lnTo>
                      <a:lnTo>
                        <a:pt x="667" y="518"/>
                      </a:lnTo>
                      <a:lnTo>
                        <a:pt x="667" y="519"/>
                      </a:lnTo>
                      <a:lnTo>
                        <a:pt x="668" y="520"/>
                      </a:lnTo>
                      <a:lnTo>
                        <a:pt x="668" y="519"/>
                      </a:lnTo>
                      <a:lnTo>
                        <a:pt x="668" y="520"/>
                      </a:lnTo>
                      <a:lnTo>
                        <a:pt x="667" y="520"/>
                      </a:lnTo>
                      <a:lnTo>
                        <a:pt x="667" y="521"/>
                      </a:lnTo>
                      <a:lnTo>
                        <a:pt x="668" y="521"/>
                      </a:lnTo>
                      <a:lnTo>
                        <a:pt x="667" y="521"/>
                      </a:lnTo>
                      <a:lnTo>
                        <a:pt x="666" y="521"/>
                      </a:lnTo>
                      <a:lnTo>
                        <a:pt x="667" y="521"/>
                      </a:lnTo>
                      <a:lnTo>
                        <a:pt x="666" y="522"/>
                      </a:lnTo>
                      <a:lnTo>
                        <a:pt x="665" y="522"/>
                      </a:lnTo>
                      <a:lnTo>
                        <a:pt x="665" y="523"/>
                      </a:lnTo>
                      <a:lnTo>
                        <a:pt x="664" y="524"/>
                      </a:lnTo>
                      <a:lnTo>
                        <a:pt x="663" y="525"/>
                      </a:lnTo>
                      <a:lnTo>
                        <a:pt x="664" y="525"/>
                      </a:lnTo>
                      <a:lnTo>
                        <a:pt x="664" y="526"/>
                      </a:lnTo>
                      <a:lnTo>
                        <a:pt x="663" y="526"/>
                      </a:lnTo>
                      <a:lnTo>
                        <a:pt x="663" y="527"/>
                      </a:lnTo>
                      <a:lnTo>
                        <a:pt x="664" y="527"/>
                      </a:lnTo>
                      <a:lnTo>
                        <a:pt x="663" y="527"/>
                      </a:lnTo>
                      <a:lnTo>
                        <a:pt x="664" y="527"/>
                      </a:lnTo>
                      <a:lnTo>
                        <a:pt x="664" y="528"/>
                      </a:lnTo>
                      <a:lnTo>
                        <a:pt x="663" y="528"/>
                      </a:lnTo>
                      <a:lnTo>
                        <a:pt x="663" y="527"/>
                      </a:lnTo>
                      <a:lnTo>
                        <a:pt x="662" y="527"/>
                      </a:lnTo>
                      <a:lnTo>
                        <a:pt x="662" y="528"/>
                      </a:lnTo>
                      <a:lnTo>
                        <a:pt x="662" y="529"/>
                      </a:lnTo>
                      <a:lnTo>
                        <a:pt x="663" y="529"/>
                      </a:lnTo>
                      <a:lnTo>
                        <a:pt x="662" y="529"/>
                      </a:lnTo>
                      <a:lnTo>
                        <a:pt x="662" y="530"/>
                      </a:lnTo>
                      <a:lnTo>
                        <a:pt x="661" y="530"/>
                      </a:lnTo>
                      <a:lnTo>
                        <a:pt x="661" y="531"/>
                      </a:lnTo>
                      <a:lnTo>
                        <a:pt x="660" y="531"/>
                      </a:lnTo>
                      <a:lnTo>
                        <a:pt x="659" y="531"/>
                      </a:lnTo>
                      <a:lnTo>
                        <a:pt x="658" y="531"/>
                      </a:lnTo>
                      <a:lnTo>
                        <a:pt x="658" y="532"/>
                      </a:lnTo>
                      <a:lnTo>
                        <a:pt x="658" y="533"/>
                      </a:lnTo>
                      <a:lnTo>
                        <a:pt x="657" y="533"/>
                      </a:lnTo>
                      <a:lnTo>
                        <a:pt x="658" y="534"/>
                      </a:lnTo>
                      <a:lnTo>
                        <a:pt x="658" y="535"/>
                      </a:lnTo>
                      <a:lnTo>
                        <a:pt x="657" y="535"/>
                      </a:lnTo>
                      <a:lnTo>
                        <a:pt x="657" y="536"/>
                      </a:lnTo>
                      <a:lnTo>
                        <a:pt x="656" y="536"/>
                      </a:lnTo>
                      <a:lnTo>
                        <a:pt x="655" y="536"/>
                      </a:lnTo>
                      <a:lnTo>
                        <a:pt x="656" y="537"/>
                      </a:lnTo>
                      <a:lnTo>
                        <a:pt x="655" y="537"/>
                      </a:lnTo>
                      <a:lnTo>
                        <a:pt x="655" y="538"/>
                      </a:lnTo>
                      <a:lnTo>
                        <a:pt x="654" y="538"/>
                      </a:lnTo>
                      <a:lnTo>
                        <a:pt x="654" y="539"/>
                      </a:lnTo>
                      <a:lnTo>
                        <a:pt x="654" y="540"/>
                      </a:lnTo>
                      <a:lnTo>
                        <a:pt x="653" y="540"/>
                      </a:lnTo>
                      <a:lnTo>
                        <a:pt x="653" y="541"/>
                      </a:lnTo>
                      <a:lnTo>
                        <a:pt x="652" y="541"/>
                      </a:lnTo>
                      <a:lnTo>
                        <a:pt x="651" y="541"/>
                      </a:lnTo>
                      <a:lnTo>
                        <a:pt x="650" y="541"/>
                      </a:lnTo>
                      <a:lnTo>
                        <a:pt x="650" y="540"/>
                      </a:lnTo>
                      <a:lnTo>
                        <a:pt x="650" y="541"/>
                      </a:lnTo>
                      <a:lnTo>
                        <a:pt x="649" y="540"/>
                      </a:lnTo>
                      <a:lnTo>
                        <a:pt x="648" y="541"/>
                      </a:lnTo>
                      <a:lnTo>
                        <a:pt x="647" y="541"/>
                      </a:lnTo>
                      <a:lnTo>
                        <a:pt x="646" y="541"/>
                      </a:lnTo>
                      <a:lnTo>
                        <a:pt x="645" y="541"/>
                      </a:lnTo>
                      <a:lnTo>
                        <a:pt x="644" y="541"/>
                      </a:lnTo>
                      <a:lnTo>
                        <a:pt x="643" y="541"/>
                      </a:lnTo>
                      <a:lnTo>
                        <a:pt x="643" y="542"/>
                      </a:lnTo>
                      <a:lnTo>
                        <a:pt x="642" y="542"/>
                      </a:lnTo>
                      <a:lnTo>
                        <a:pt x="641" y="542"/>
                      </a:lnTo>
                      <a:lnTo>
                        <a:pt x="641" y="543"/>
                      </a:lnTo>
                      <a:lnTo>
                        <a:pt x="640" y="543"/>
                      </a:lnTo>
                      <a:lnTo>
                        <a:pt x="641" y="543"/>
                      </a:lnTo>
                      <a:lnTo>
                        <a:pt x="640" y="543"/>
                      </a:lnTo>
                      <a:lnTo>
                        <a:pt x="640" y="544"/>
                      </a:lnTo>
                      <a:lnTo>
                        <a:pt x="641" y="544"/>
                      </a:lnTo>
                      <a:lnTo>
                        <a:pt x="641" y="545"/>
                      </a:lnTo>
                      <a:lnTo>
                        <a:pt x="642" y="545"/>
                      </a:lnTo>
                      <a:lnTo>
                        <a:pt x="642" y="546"/>
                      </a:lnTo>
                      <a:lnTo>
                        <a:pt x="643" y="546"/>
                      </a:lnTo>
                      <a:lnTo>
                        <a:pt x="643" y="547"/>
                      </a:lnTo>
                      <a:lnTo>
                        <a:pt x="644" y="547"/>
                      </a:lnTo>
                      <a:lnTo>
                        <a:pt x="645" y="548"/>
                      </a:lnTo>
                      <a:lnTo>
                        <a:pt x="644" y="548"/>
                      </a:lnTo>
                      <a:lnTo>
                        <a:pt x="643" y="548"/>
                      </a:lnTo>
                      <a:lnTo>
                        <a:pt x="644" y="549"/>
                      </a:lnTo>
                      <a:lnTo>
                        <a:pt x="643" y="549"/>
                      </a:lnTo>
                      <a:lnTo>
                        <a:pt x="643" y="550"/>
                      </a:lnTo>
                      <a:lnTo>
                        <a:pt x="642" y="551"/>
                      </a:lnTo>
                      <a:lnTo>
                        <a:pt x="642" y="552"/>
                      </a:lnTo>
                      <a:lnTo>
                        <a:pt x="641" y="551"/>
                      </a:lnTo>
                      <a:lnTo>
                        <a:pt x="641" y="552"/>
                      </a:lnTo>
                      <a:lnTo>
                        <a:pt x="640" y="553"/>
                      </a:lnTo>
                      <a:lnTo>
                        <a:pt x="639" y="553"/>
                      </a:lnTo>
                      <a:lnTo>
                        <a:pt x="638" y="553"/>
                      </a:lnTo>
                      <a:lnTo>
                        <a:pt x="638" y="554"/>
                      </a:lnTo>
                      <a:lnTo>
                        <a:pt x="638" y="555"/>
                      </a:lnTo>
                      <a:lnTo>
                        <a:pt x="637" y="555"/>
                      </a:lnTo>
                      <a:lnTo>
                        <a:pt x="637" y="556"/>
                      </a:lnTo>
                      <a:lnTo>
                        <a:pt x="636" y="556"/>
                      </a:lnTo>
                      <a:lnTo>
                        <a:pt x="636" y="557"/>
                      </a:lnTo>
                      <a:lnTo>
                        <a:pt x="636" y="558"/>
                      </a:lnTo>
                      <a:lnTo>
                        <a:pt x="635" y="558"/>
                      </a:lnTo>
                      <a:lnTo>
                        <a:pt x="635" y="559"/>
                      </a:lnTo>
                      <a:lnTo>
                        <a:pt x="635" y="560"/>
                      </a:lnTo>
                      <a:lnTo>
                        <a:pt x="635" y="561"/>
                      </a:lnTo>
                      <a:lnTo>
                        <a:pt x="635" y="562"/>
                      </a:lnTo>
                      <a:lnTo>
                        <a:pt x="635" y="563"/>
                      </a:lnTo>
                      <a:lnTo>
                        <a:pt x="635" y="562"/>
                      </a:lnTo>
                      <a:lnTo>
                        <a:pt x="635" y="563"/>
                      </a:lnTo>
                      <a:lnTo>
                        <a:pt x="636" y="563"/>
                      </a:lnTo>
                      <a:lnTo>
                        <a:pt x="635" y="563"/>
                      </a:lnTo>
                      <a:lnTo>
                        <a:pt x="635" y="564"/>
                      </a:lnTo>
                      <a:lnTo>
                        <a:pt x="635" y="565"/>
                      </a:lnTo>
                      <a:lnTo>
                        <a:pt x="634" y="566"/>
                      </a:lnTo>
                      <a:lnTo>
                        <a:pt x="633" y="566"/>
                      </a:lnTo>
                      <a:lnTo>
                        <a:pt x="632" y="566"/>
                      </a:lnTo>
                      <a:lnTo>
                        <a:pt x="632" y="567"/>
                      </a:lnTo>
                      <a:lnTo>
                        <a:pt x="632" y="568"/>
                      </a:lnTo>
                      <a:lnTo>
                        <a:pt x="632" y="569"/>
                      </a:lnTo>
                      <a:lnTo>
                        <a:pt x="631" y="569"/>
                      </a:lnTo>
                      <a:lnTo>
                        <a:pt x="631" y="570"/>
                      </a:lnTo>
                      <a:lnTo>
                        <a:pt x="632" y="570"/>
                      </a:lnTo>
                      <a:lnTo>
                        <a:pt x="632" y="571"/>
                      </a:lnTo>
                      <a:lnTo>
                        <a:pt x="631" y="571"/>
                      </a:lnTo>
                      <a:lnTo>
                        <a:pt x="631" y="572"/>
                      </a:lnTo>
                      <a:lnTo>
                        <a:pt x="631" y="573"/>
                      </a:lnTo>
                      <a:lnTo>
                        <a:pt x="631" y="574"/>
                      </a:lnTo>
                      <a:lnTo>
                        <a:pt x="630" y="574"/>
                      </a:lnTo>
                      <a:lnTo>
                        <a:pt x="631" y="574"/>
                      </a:lnTo>
                      <a:lnTo>
                        <a:pt x="630" y="574"/>
                      </a:lnTo>
                      <a:lnTo>
                        <a:pt x="630" y="575"/>
                      </a:lnTo>
                      <a:lnTo>
                        <a:pt x="631" y="575"/>
                      </a:lnTo>
                      <a:lnTo>
                        <a:pt x="631" y="576"/>
                      </a:lnTo>
                      <a:lnTo>
                        <a:pt x="630" y="576"/>
                      </a:lnTo>
                      <a:lnTo>
                        <a:pt x="629" y="576"/>
                      </a:lnTo>
                      <a:lnTo>
                        <a:pt x="628" y="576"/>
                      </a:lnTo>
                      <a:lnTo>
                        <a:pt x="627" y="576"/>
                      </a:lnTo>
                      <a:lnTo>
                        <a:pt x="627" y="577"/>
                      </a:lnTo>
                      <a:lnTo>
                        <a:pt x="628" y="577"/>
                      </a:lnTo>
                      <a:lnTo>
                        <a:pt x="628" y="578"/>
                      </a:lnTo>
                      <a:lnTo>
                        <a:pt x="627" y="578"/>
                      </a:lnTo>
                      <a:lnTo>
                        <a:pt x="627" y="579"/>
                      </a:lnTo>
                      <a:lnTo>
                        <a:pt x="626" y="579"/>
                      </a:lnTo>
                      <a:lnTo>
                        <a:pt x="626" y="580"/>
                      </a:lnTo>
                      <a:lnTo>
                        <a:pt x="627" y="581"/>
                      </a:lnTo>
                      <a:lnTo>
                        <a:pt x="628" y="581"/>
                      </a:lnTo>
                      <a:lnTo>
                        <a:pt x="627" y="581"/>
                      </a:lnTo>
                      <a:lnTo>
                        <a:pt x="627" y="582"/>
                      </a:lnTo>
                      <a:lnTo>
                        <a:pt x="628" y="582"/>
                      </a:lnTo>
                      <a:lnTo>
                        <a:pt x="629" y="583"/>
                      </a:lnTo>
                      <a:lnTo>
                        <a:pt x="628" y="583"/>
                      </a:lnTo>
                      <a:lnTo>
                        <a:pt x="627" y="584"/>
                      </a:lnTo>
                      <a:lnTo>
                        <a:pt x="626" y="585"/>
                      </a:lnTo>
                      <a:lnTo>
                        <a:pt x="626" y="586"/>
                      </a:lnTo>
                      <a:lnTo>
                        <a:pt x="625" y="585"/>
                      </a:lnTo>
                      <a:lnTo>
                        <a:pt x="625" y="586"/>
                      </a:lnTo>
                      <a:lnTo>
                        <a:pt x="624" y="586"/>
                      </a:lnTo>
                      <a:lnTo>
                        <a:pt x="625" y="586"/>
                      </a:lnTo>
                      <a:lnTo>
                        <a:pt x="624" y="586"/>
                      </a:lnTo>
                      <a:lnTo>
                        <a:pt x="624" y="587"/>
                      </a:lnTo>
                      <a:lnTo>
                        <a:pt x="623" y="588"/>
                      </a:lnTo>
                      <a:lnTo>
                        <a:pt x="622" y="588"/>
                      </a:lnTo>
                      <a:lnTo>
                        <a:pt x="623" y="588"/>
                      </a:lnTo>
                      <a:lnTo>
                        <a:pt x="622" y="589"/>
                      </a:lnTo>
                      <a:lnTo>
                        <a:pt x="621" y="589"/>
                      </a:lnTo>
                      <a:lnTo>
                        <a:pt x="621" y="590"/>
                      </a:lnTo>
                      <a:lnTo>
                        <a:pt x="620" y="590"/>
                      </a:lnTo>
                      <a:lnTo>
                        <a:pt x="620" y="591"/>
                      </a:lnTo>
                      <a:lnTo>
                        <a:pt x="620" y="592"/>
                      </a:lnTo>
                      <a:lnTo>
                        <a:pt x="619" y="592"/>
                      </a:lnTo>
                      <a:lnTo>
                        <a:pt x="620" y="592"/>
                      </a:lnTo>
                      <a:lnTo>
                        <a:pt x="620" y="593"/>
                      </a:lnTo>
                      <a:lnTo>
                        <a:pt x="619" y="593"/>
                      </a:lnTo>
                      <a:lnTo>
                        <a:pt x="619" y="594"/>
                      </a:lnTo>
                      <a:lnTo>
                        <a:pt x="620" y="594"/>
                      </a:lnTo>
                      <a:lnTo>
                        <a:pt x="621" y="594"/>
                      </a:lnTo>
                      <a:lnTo>
                        <a:pt x="621" y="595"/>
                      </a:lnTo>
                      <a:lnTo>
                        <a:pt x="622" y="595"/>
                      </a:lnTo>
                      <a:lnTo>
                        <a:pt x="622" y="596"/>
                      </a:lnTo>
                      <a:lnTo>
                        <a:pt x="622" y="595"/>
                      </a:lnTo>
                      <a:lnTo>
                        <a:pt x="623" y="595"/>
                      </a:lnTo>
                      <a:lnTo>
                        <a:pt x="623" y="596"/>
                      </a:lnTo>
                      <a:lnTo>
                        <a:pt x="623" y="595"/>
                      </a:lnTo>
                      <a:lnTo>
                        <a:pt x="623" y="596"/>
                      </a:lnTo>
                      <a:lnTo>
                        <a:pt x="624" y="595"/>
                      </a:lnTo>
                      <a:lnTo>
                        <a:pt x="624" y="596"/>
                      </a:lnTo>
                      <a:lnTo>
                        <a:pt x="625" y="596"/>
                      </a:lnTo>
                      <a:lnTo>
                        <a:pt x="625" y="597"/>
                      </a:lnTo>
                      <a:lnTo>
                        <a:pt x="625" y="598"/>
                      </a:lnTo>
                      <a:lnTo>
                        <a:pt x="625" y="597"/>
                      </a:lnTo>
                      <a:lnTo>
                        <a:pt x="626" y="598"/>
                      </a:lnTo>
                      <a:lnTo>
                        <a:pt x="626" y="599"/>
                      </a:lnTo>
                      <a:lnTo>
                        <a:pt x="625" y="599"/>
                      </a:lnTo>
                      <a:lnTo>
                        <a:pt x="626" y="600"/>
                      </a:lnTo>
                      <a:lnTo>
                        <a:pt x="625" y="600"/>
                      </a:lnTo>
                      <a:lnTo>
                        <a:pt x="626" y="600"/>
                      </a:lnTo>
                      <a:lnTo>
                        <a:pt x="625" y="600"/>
                      </a:lnTo>
                      <a:lnTo>
                        <a:pt x="624" y="601"/>
                      </a:lnTo>
                      <a:lnTo>
                        <a:pt x="623" y="601"/>
                      </a:lnTo>
                      <a:lnTo>
                        <a:pt x="622" y="602"/>
                      </a:lnTo>
                      <a:lnTo>
                        <a:pt x="621" y="602"/>
                      </a:lnTo>
                      <a:lnTo>
                        <a:pt x="620" y="602"/>
                      </a:lnTo>
                      <a:lnTo>
                        <a:pt x="619" y="602"/>
                      </a:lnTo>
                      <a:lnTo>
                        <a:pt x="618" y="602"/>
                      </a:lnTo>
                      <a:lnTo>
                        <a:pt x="617" y="602"/>
                      </a:lnTo>
                      <a:lnTo>
                        <a:pt x="616" y="603"/>
                      </a:lnTo>
                      <a:lnTo>
                        <a:pt x="614" y="604"/>
                      </a:lnTo>
                      <a:lnTo>
                        <a:pt x="613" y="604"/>
                      </a:lnTo>
                      <a:lnTo>
                        <a:pt x="611" y="604"/>
                      </a:lnTo>
                      <a:lnTo>
                        <a:pt x="609" y="605"/>
                      </a:lnTo>
                      <a:lnTo>
                        <a:pt x="608" y="605"/>
                      </a:lnTo>
                      <a:lnTo>
                        <a:pt x="606" y="606"/>
                      </a:lnTo>
                      <a:lnTo>
                        <a:pt x="602" y="608"/>
                      </a:lnTo>
                      <a:lnTo>
                        <a:pt x="601" y="609"/>
                      </a:lnTo>
                      <a:lnTo>
                        <a:pt x="600" y="609"/>
                      </a:lnTo>
                      <a:lnTo>
                        <a:pt x="600" y="608"/>
                      </a:lnTo>
                      <a:lnTo>
                        <a:pt x="600" y="609"/>
                      </a:lnTo>
                      <a:lnTo>
                        <a:pt x="599" y="609"/>
                      </a:lnTo>
                      <a:lnTo>
                        <a:pt x="598" y="609"/>
                      </a:lnTo>
                      <a:lnTo>
                        <a:pt x="597" y="609"/>
                      </a:lnTo>
                      <a:lnTo>
                        <a:pt x="595" y="610"/>
                      </a:lnTo>
                      <a:lnTo>
                        <a:pt x="593" y="611"/>
                      </a:lnTo>
                      <a:lnTo>
                        <a:pt x="590" y="612"/>
                      </a:lnTo>
                      <a:lnTo>
                        <a:pt x="589" y="612"/>
                      </a:lnTo>
                      <a:lnTo>
                        <a:pt x="588" y="613"/>
                      </a:lnTo>
                      <a:lnTo>
                        <a:pt x="587" y="613"/>
                      </a:lnTo>
                      <a:lnTo>
                        <a:pt x="585" y="613"/>
                      </a:lnTo>
                      <a:lnTo>
                        <a:pt x="583" y="614"/>
                      </a:lnTo>
                      <a:lnTo>
                        <a:pt x="582" y="614"/>
                      </a:lnTo>
                      <a:lnTo>
                        <a:pt x="581" y="614"/>
                      </a:lnTo>
                      <a:lnTo>
                        <a:pt x="579" y="615"/>
                      </a:lnTo>
                      <a:lnTo>
                        <a:pt x="578" y="616"/>
                      </a:lnTo>
                      <a:lnTo>
                        <a:pt x="578" y="617"/>
                      </a:lnTo>
                      <a:lnTo>
                        <a:pt x="577" y="617"/>
                      </a:lnTo>
                      <a:lnTo>
                        <a:pt x="576" y="618"/>
                      </a:lnTo>
                      <a:lnTo>
                        <a:pt x="575" y="618"/>
                      </a:lnTo>
                      <a:lnTo>
                        <a:pt x="574" y="618"/>
                      </a:lnTo>
                      <a:lnTo>
                        <a:pt x="573" y="618"/>
                      </a:lnTo>
                      <a:lnTo>
                        <a:pt x="572" y="619"/>
                      </a:lnTo>
                      <a:lnTo>
                        <a:pt x="571" y="619"/>
                      </a:lnTo>
                      <a:lnTo>
                        <a:pt x="571" y="620"/>
                      </a:lnTo>
                      <a:lnTo>
                        <a:pt x="570" y="620"/>
                      </a:lnTo>
                      <a:lnTo>
                        <a:pt x="570" y="619"/>
                      </a:lnTo>
                      <a:lnTo>
                        <a:pt x="569" y="620"/>
                      </a:lnTo>
                      <a:lnTo>
                        <a:pt x="568" y="620"/>
                      </a:lnTo>
                      <a:lnTo>
                        <a:pt x="567" y="620"/>
                      </a:lnTo>
                      <a:lnTo>
                        <a:pt x="567" y="621"/>
                      </a:lnTo>
                      <a:lnTo>
                        <a:pt x="568" y="621"/>
                      </a:lnTo>
                      <a:lnTo>
                        <a:pt x="568" y="622"/>
                      </a:lnTo>
                      <a:lnTo>
                        <a:pt x="567" y="622"/>
                      </a:lnTo>
                      <a:lnTo>
                        <a:pt x="567" y="623"/>
                      </a:lnTo>
                      <a:lnTo>
                        <a:pt x="566" y="623"/>
                      </a:lnTo>
                      <a:lnTo>
                        <a:pt x="565" y="623"/>
                      </a:lnTo>
                      <a:lnTo>
                        <a:pt x="564" y="624"/>
                      </a:lnTo>
                      <a:lnTo>
                        <a:pt x="564" y="623"/>
                      </a:lnTo>
                      <a:lnTo>
                        <a:pt x="562" y="623"/>
                      </a:lnTo>
                      <a:lnTo>
                        <a:pt x="561" y="623"/>
                      </a:lnTo>
                      <a:lnTo>
                        <a:pt x="561" y="624"/>
                      </a:lnTo>
                      <a:lnTo>
                        <a:pt x="560" y="624"/>
                      </a:lnTo>
                      <a:lnTo>
                        <a:pt x="560" y="625"/>
                      </a:lnTo>
                      <a:lnTo>
                        <a:pt x="560" y="624"/>
                      </a:lnTo>
                      <a:lnTo>
                        <a:pt x="559" y="624"/>
                      </a:lnTo>
                      <a:lnTo>
                        <a:pt x="559" y="623"/>
                      </a:lnTo>
                      <a:lnTo>
                        <a:pt x="559" y="622"/>
                      </a:lnTo>
                      <a:lnTo>
                        <a:pt x="559" y="621"/>
                      </a:lnTo>
                      <a:lnTo>
                        <a:pt x="560" y="621"/>
                      </a:lnTo>
                      <a:lnTo>
                        <a:pt x="561" y="620"/>
                      </a:lnTo>
                      <a:lnTo>
                        <a:pt x="561" y="619"/>
                      </a:lnTo>
                      <a:lnTo>
                        <a:pt x="561" y="618"/>
                      </a:lnTo>
                      <a:lnTo>
                        <a:pt x="560" y="618"/>
                      </a:lnTo>
                      <a:lnTo>
                        <a:pt x="559" y="618"/>
                      </a:lnTo>
                      <a:lnTo>
                        <a:pt x="558" y="618"/>
                      </a:lnTo>
                      <a:lnTo>
                        <a:pt x="557" y="618"/>
                      </a:lnTo>
                      <a:lnTo>
                        <a:pt x="556" y="618"/>
                      </a:lnTo>
                      <a:lnTo>
                        <a:pt x="555" y="618"/>
                      </a:lnTo>
                      <a:lnTo>
                        <a:pt x="554" y="618"/>
                      </a:lnTo>
                      <a:lnTo>
                        <a:pt x="554" y="617"/>
                      </a:lnTo>
                      <a:lnTo>
                        <a:pt x="554" y="616"/>
                      </a:lnTo>
                      <a:lnTo>
                        <a:pt x="553" y="616"/>
                      </a:lnTo>
                      <a:lnTo>
                        <a:pt x="552" y="616"/>
                      </a:lnTo>
                      <a:lnTo>
                        <a:pt x="551" y="616"/>
                      </a:lnTo>
                      <a:lnTo>
                        <a:pt x="550" y="616"/>
                      </a:lnTo>
                      <a:lnTo>
                        <a:pt x="549" y="616"/>
                      </a:lnTo>
                      <a:lnTo>
                        <a:pt x="548" y="616"/>
                      </a:lnTo>
                      <a:lnTo>
                        <a:pt x="548" y="615"/>
                      </a:lnTo>
                      <a:lnTo>
                        <a:pt x="547" y="615"/>
                      </a:lnTo>
                      <a:lnTo>
                        <a:pt x="546" y="615"/>
                      </a:lnTo>
                      <a:lnTo>
                        <a:pt x="545" y="615"/>
                      </a:lnTo>
                      <a:lnTo>
                        <a:pt x="544" y="615"/>
                      </a:lnTo>
                      <a:lnTo>
                        <a:pt x="544" y="616"/>
                      </a:lnTo>
                      <a:lnTo>
                        <a:pt x="542" y="617"/>
                      </a:lnTo>
                      <a:lnTo>
                        <a:pt x="541" y="617"/>
                      </a:lnTo>
                      <a:lnTo>
                        <a:pt x="540" y="618"/>
                      </a:lnTo>
                      <a:lnTo>
                        <a:pt x="539" y="618"/>
                      </a:lnTo>
                      <a:lnTo>
                        <a:pt x="538" y="618"/>
                      </a:lnTo>
                      <a:lnTo>
                        <a:pt x="538" y="619"/>
                      </a:lnTo>
                      <a:lnTo>
                        <a:pt x="537" y="619"/>
                      </a:lnTo>
                      <a:lnTo>
                        <a:pt x="536" y="619"/>
                      </a:lnTo>
                      <a:lnTo>
                        <a:pt x="535" y="619"/>
                      </a:lnTo>
                      <a:lnTo>
                        <a:pt x="534" y="619"/>
                      </a:lnTo>
                      <a:lnTo>
                        <a:pt x="534" y="618"/>
                      </a:lnTo>
                      <a:lnTo>
                        <a:pt x="533" y="618"/>
                      </a:lnTo>
                      <a:lnTo>
                        <a:pt x="532" y="619"/>
                      </a:lnTo>
                      <a:lnTo>
                        <a:pt x="531" y="619"/>
                      </a:lnTo>
                      <a:lnTo>
                        <a:pt x="530" y="619"/>
                      </a:lnTo>
                      <a:lnTo>
                        <a:pt x="530" y="620"/>
                      </a:lnTo>
                      <a:lnTo>
                        <a:pt x="529" y="620"/>
                      </a:lnTo>
                      <a:lnTo>
                        <a:pt x="529" y="619"/>
                      </a:lnTo>
                      <a:lnTo>
                        <a:pt x="528" y="618"/>
                      </a:lnTo>
                      <a:lnTo>
                        <a:pt x="528" y="617"/>
                      </a:lnTo>
                      <a:lnTo>
                        <a:pt x="527" y="617"/>
                      </a:lnTo>
                      <a:lnTo>
                        <a:pt x="527" y="618"/>
                      </a:lnTo>
                      <a:lnTo>
                        <a:pt x="526" y="618"/>
                      </a:lnTo>
                      <a:lnTo>
                        <a:pt x="526" y="619"/>
                      </a:lnTo>
                      <a:lnTo>
                        <a:pt x="525" y="619"/>
                      </a:lnTo>
                      <a:lnTo>
                        <a:pt x="525" y="618"/>
                      </a:lnTo>
                      <a:lnTo>
                        <a:pt x="524" y="618"/>
                      </a:lnTo>
                      <a:lnTo>
                        <a:pt x="524" y="617"/>
                      </a:lnTo>
                      <a:lnTo>
                        <a:pt x="523" y="617"/>
                      </a:lnTo>
                      <a:lnTo>
                        <a:pt x="523" y="618"/>
                      </a:lnTo>
                      <a:lnTo>
                        <a:pt x="522" y="618"/>
                      </a:lnTo>
                      <a:lnTo>
                        <a:pt x="522" y="619"/>
                      </a:lnTo>
                      <a:lnTo>
                        <a:pt x="521" y="619"/>
                      </a:lnTo>
                      <a:lnTo>
                        <a:pt x="521" y="618"/>
                      </a:lnTo>
                      <a:lnTo>
                        <a:pt x="521" y="617"/>
                      </a:lnTo>
                      <a:lnTo>
                        <a:pt x="520" y="617"/>
                      </a:lnTo>
                      <a:lnTo>
                        <a:pt x="520" y="618"/>
                      </a:lnTo>
                      <a:lnTo>
                        <a:pt x="519" y="618"/>
                      </a:lnTo>
                      <a:lnTo>
                        <a:pt x="518" y="618"/>
                      </a:lnTo>
                      <a:lnTo>
                        <a:pt x="518" y="619"/>
                      </a:lnTo>
                      <a:lnTo>
                        <a:pt x="517" y="619"/>
                      </a:lnTo>
                      <a:lnTo>
                        <a:pt x="516" y="619"/>
                      </a:lnTo>
                      <a:lnTo>
                        <a:pt x="516" y="618"/>
                      </a:lnTo>
                      <a:lnTo>
                        <a:pt x="515" y="618"/>
                      </a:lnTo>
                      <a:lnTo>
                        <a:pt x="516" y="617"/>
                      </a:lnTo>
                      <a:lnTo>
                        <a:pt x="515" y="617"/>
                      </a:lnTo>
                      <a:lnTo>
                        <a:pt x="515" y="616"/>
                      </a:lnTo>
                      <a:lnTo>
                        <a:pt x="515" y="617"/>
                      </a:lnTo>
                      <a:lnTo>
                        <a:pt x="514" y="616"/>
                      </a:lnTo>
                      <a:lnTo>
                        <a:pt x="514" y="617"/>
                      </a:lnTo>
                      <a:lnTo>
                        <a:pt x="513" y="617"/>
                      </a:lnTo>
                      <a:lnTo>
                        <a:pt x="513" y="618"/>
                      </a:lnTo>
                      <a:lnTo>
                        <a:pt x="512" y="618"/>
                      </a:lnTo>
                      <a:lnTo>
                        <a:pt x="511" y="618"/>
                      </a:lnTo>
                      <a:lnTo>
                        <a:pt x="510" y="618"/>
                      </a:lnTo>
                      <a:lnTo>
                        <a:pt x="509" y="618"/>
                      </a:lnTo>
                      <a:lnTo>
                        <a:pt x="508" y="618"/>
                      </a:lnTo>
                      <a:lnTo>
                        <a:pt x="507" y="618"/>
                      </a:lnTo>
                      <a:lnTo>
                        <a:pt x="507" y="619"/>
                      </a:lnTo>
                      <a:lnTo>
                        <a:pt x="507" y="618"/>
                      </a:lnTo>
                      <a:lnTo>
                        <a:pt x="507" y="619"/>
                      </a:lnTo>
                      <a:lnTo>
                        <a:pt x="506" y="619"/>
                      </a:lnTo>
                      <a:lnTo>
                        <a:pt x="505" y="620"/>
                      </a:lnTo>
                      <a:lnTo>
                        <a:pt x="504" y="620"/>
                      </a:lnTo>
                      <a:lnTo>
                        <a:pt x="503" y="620"/>
                      </a:lnTo>
                      <a:lnTo>
                        <a:pt x="502" y="620"/>
                      </a:lnTo>
                      <a:lnTo>
                        <a:pt x="502" y="621"/>
                      </a:lnTo>
                      <a:lnTo>
                        <a:pt x="501" y="621"/>
                      </a:lnTo>
                      <a:lnTo>
                        <a:pt x="500" y="621"/>
                      </a:lnTo>
                      <a:lnTo>
                        <a:pt x="499" y="621"/>
                      </a:lnTo>
                      <a:lnTo>
                        <a:pt x="499" y="622"/>
                      </a:lnTo>
                      <a:lnTo>
                        <a:pt x="499" y="621"/>
                      </a:lnTo>
                      <a:lnTo>
                        <a:pt x="498" y="622"/>
                      </a:lnTo>
                      <a:lnTo>
                        <a:pt x="497" y="622"/>
                      </a:lnTo>
                      <a:lnTo>
                        <a:pt x="496" y="622"/>
                      </a:lnTo>
                      <a:lnTo>
                        <a:pt x="496" y="621"/>
                      </a:lnTo>
                      <a:lnTo>
                        <a:pt x="495" y="621"/>
                      </a:lnTo>
                      <a:lnTo>
                        <a:pt x="495" y="622"/>
                      </a:lnTo>
                      <a:lnTo>
                        <a:pt x="494" y="622"/>
                      </a:lnTo>
                      <a:lnTo>
                        <a:pt x="493" y="622"/>
                      </a:lnTo>
                      <a:lnTo>
                        <a:pt x="492" y="622"/>
                      </a:lnTo>
                      <a:lnTo>
                        <a:pt x="492" y="623"/>
                      </a:lnTo>
                      <a:lnTo>
                        <a:pt x="491" y="623"/>
                      </a:lnTo>
                      <a:lnTo>
                        <a:pt x="490" y="623"/>
                      </a:lnTo>
                      <a:lnTo>
                        <a:pt x="489" y="624"/>
                      </a:lnTo>
                      <a:lnTo>
                        <a:pt x="489" y="623"/>
                      </a:lnTo>
                      <a:lnTo>
                        <a:pt x="489" y="624"/>
                      </a:lnTo>
                      <a:lnTo>
                        <a:pt x="488" y="624"/>
                      </a:lnTo>
                      <a:lnTo>
                        <a:pt x="488" y="625"/>
                      </a:lnTo>
                      <a:lnTo>
                        <a:pt x="489" y="625"/>
                      </a:lnTo>
                      <a:lnTo>
                        <a:pt x="488" y="625"/>
                      </a:lnTo>
                      <a:lnTo>
                        <a:pt x="487" y="625"/>
                      </a:lnTo>
                      <a:lnTo>
                        <a:pt x="487" y="626"/>
                      </a:lnTo>
                      <a:lnTo>
                        <a:pt x="487" y="625"/>
                      </a:lnTo>
                      <a:lnTo>
                        <a:pt x="486" y="626"/>
                      </a:lnTo>
                      <a:lnTo>
                        <a:pt x="485" y="626"/>
                      </a:lnTo>
                      <a:lnTo>
                        <a:pt x="485" y="627"/>
                      </a:lnTo>
                      <a:lnTo>
                        <a:pt x="485" y="626"/>
                      </a:lnTo>
                      <a:lnTo>
                        <a:pt x="484" y="626"/>
                      </a:lnTo>
                      <a:lnTo>
                        <a:pt x="484" y="627"/>
                      </a:lnTo>
                      <a:lnTo>
                        <a:pt x="483" y="627"/>
                      </a:lnTo>
                      <a:lnTo>
                        <a:pt x="482" y="628"/>
                      </a:lnTo>
                      <a:lnTo>
                        <a:pt x="482" y="627"/>
                      </a:lnTo>
                      <a:lnTo>
                        <a:pt x="482" y="628"/>
                      </a:lnTo>
                      <a:lnTo>
                        <a:pt x="481" y="628"/>
                      </a:lnTo>
                      <a:lnTo>
                        <a:pt x="480" y="628"/>
                      </a:lnTo>
                      <a:lnTo>
                        <a:pt x="480" y="629"/>
                      </a:lnTo>
                      <a:lnTo>
                        <a:pt x="480" y="628"/>
                      </a:lnTo>
                      <a:lnTo>
                        <a:pt x="479" y="629"/>
                      </a:lnTo>
                      <a:lnTo>
                        <a:pt x="479" y="628"/>
                      </a:lnTo>
                      <a:lnTo>
                        <a:pt x="478" y="629"/>
                      </a:lnTo>
                      <a:lnTo>
                        <a:pt x="478" y="628"/>
                      </a:lnTo>
                      <a:lnTo>
                        <a:pt x="478" y="627"/>
                      </a:lnTo>
                      <a:lnTo>
                        <a:pt x="477" y="627"/>
                      </a:lnTo>
                      <a:lnTo>
                        <a:pt x="476" y="627"/>
                      </a:lnTo>
                      <a:lnTo>
                        <a:pt x="475" y="627"/>
                      </a:lnTo>
                      <a:lnTo>
                        <a:pt x="474" y="627"/>
                      </a:lnTo>
                      <a:lnTo>
                        <a:pt x="474" y="628"/>
                      </a:lnTo>
                      <a:lnTo>
                        <a:pt x="474" y="627"/>
                      </a:lnTo>
                      <a:lnTo>
                        <a:pt x="473" y="628"/>
                      </a:lnTo>
                      <a:lnTo>
                        <a:pt x="472" y="628"/>
                      </a:lnTo>
                      <a:lnTo>
                        <a:pt x="472" y="627"/>
                      </a:lnTo>
                      <a:lnTo>
                        <a:pt x="471" y="627"/>
                      </a:lnTo>
                      <a:lnTo>
                        <a:pt x="470" y="628"/>
                      </a:lnTo>
                      <a:lnTo>
                        <a:pt x="469" y="628"/>
                      </a:lnTo>
                      <a:lnTo>
                        <a:pt x="469" y="627"/>
                      </a:lnTo>
                      <a:lnTo>
                        <a:pt x="468" y="627"/>
                      </a:lnTo>
                      <a:lnTo>
                        <a:pt x="467" y="627"/>
                      </a:lnTo>
                      <a:lnTo>
                        <a:pt x="466" y="627"/>
                      </a:lnTo>
                      <a:lnTo>
                        <a:pt x="466" y="626"/>
                      </a:lnTo>
                      <a:lnTo>
                        <a:pt x="466" y="627"/>
                      </a:lnTo>
                      <a:lnTo>
                        <a:pt x="465" y="627"/>
                      </a:lnTo>
                      <a:lnTo>
                        <a:pt x="465" y="626"/>
                      </a:lnTo>
                      <a:lnTo>
                        <a:pt x="465" y="627"/>
                      </a:lnTo>
                      <a:lnTo>
                        <a:pt x="464" y="627"/>
                      </a:lnTo>
                      <a:lnTo>
                        <a:pt x="464" y="628"/>
                      </a:lnTo>
                      <a:lnTo>
                        <a:pt x="463" y="628"/>
                      </a:lnTo>
                      <a:lnTo>
                        <a:pt x="462" y="629"/>
                      </a:lnTo>
                      <a:lnTo>
                        <a:pt x="461" y="629"/>
                      </a:lnTo>
                      <a:lnTo>
                        <a:pt x="461" y="630"/>
                      </a:lnTo>
                      <a:lnTo>
                        <a:pt x="460" y="630"/>
                      </a:lnTo>
                      <a:lnTo>
                        <a:pt x="459" y="630"/>
                      </a:lnTo>
                      <a:lnTo>
                        <a:pt x="459" y="631"/>
                      </a:lnTo>
                      <a:lnTo>
                        <a:pt x="458" y="631"/>
                      </a:lnTo>
                      <a:lnTo>
                        <a:pt x="458" y="632"/>
                      </a:lnTo>
                      <a:lnTo>
                        <a:pt x="457" y="632"/>
                      </a:lnTo>
                      <a:lnTo>
                        <a:pt x="457" y="631"/>
                      </a:lnTo>
                      <a:lnTo>
                        <a:pt x="457" y="632"/>
                      </a:lnTo>
                      <a:lnTo>
                        <a:pt x="456" y="632"/>
                      </a:lnTo>
                      <a:lnTo>
                        <a:pt x="456" y="631"/>
                      </a:lnTo>
                      <a:lnTo>
                        <a:pt x="455" y="631"/>
                      </a:lnTo>
                      <a:lnTo>
                        <a:pt x="454" y="631"/>
                      </a:lnTo>
                      <a:lnTo>
                        <a:pt x="453" y="631"/>
                      </a:lnTo>
                      <a:lnTo>
                        <a:pt x="452" y="631"/>
                      </a:lnTo>
                      <a:lnTo>
                        <a:pt x="451" y="632"/>
                      </a:lnTo>
                      <a:lnTo>
                        <a:pt x="451" y="633"/>
                      </a:lnTo>
                      <a:lnTo>
                        <a:pt x="450" y="633"/>
                      </a:lnTo>
                      <a:lnTo>
                        <a:pt x="450" y="634"/>
                      </a:lnTo>
                      <a:lnTo>
                        <a:pt x="449" y="634"/>
                      </a:lnTo>
                      <a:lnTo>
                        <a:pt x="449" y="635"/>
                      </a:lnTo>
                      <a:lnTo>
                        <a:pt x="448" y="635"/>
                      </a:lnTo>
                      <a:lnTo>
                        <a:pt x="448" y="634"/>
                      </a:lnTo>
                      <a:lnTo>
                        <a:pt x="447" y="634"/>
                      </a:lnTo>
                      <a:lnTo>
                        <a:pt x="446" y="634"/>
                      </a:lnTo>
                      <a:lnTo>
                        <a:pt x="445" y="634"/>
                      </a:lnTo>
                      <a:lnTo>
                        <a:pt x="445" y="633"/>
                      </a:lnTo>
                      <a:lnTo>
                        <a:pt x="444" y="633"/>
                      </a:lnTo>
                      <a:lnTo>
                        <a:pt x="442" y="634"/>
                      </a:lnTo>
                      <a:lnTo>
                        <a:pt x="441" y="634"/>
                      </a:lnTo>
                      <a:lnTo>
                        <a:pt x="440" y="634"/>
                      </a:lnTo>
                      <a:lnTo>
                        <a:pt x="439" y="635"/>
                      </a:lnTo>
                      <a:lnTo>
                        <a:pt x="439" y="634"/>
                      </a:lnTo>
                      <a:lnTo>
                        <a:pt x="439" y="635"/>
                      </a:lnTo>
                      <a:lnTo>
                        <a:pt x="438" y="635"/>
                      </a:lnTo>
                      <a:lnTo>
                        <a:pt x="438" y="636"/>
                      </a:lnTo>
                      <a:lnTo>
                        <a:pt x="437" y="637"/>
                      </a:lnTo>
                      <a:lnTo>
                        <a:pt x="436" y="637"/>
                      </a:lnTo>
                      <a:lnTo>
                        <a:pt x="436" y="638"/>
                      </a:lnTo>
                      <a:lnTo>
                        <a:pt x="435" y="637"/>
                      </a:lnTo>
                      <a:lnTo>
                        <a:pt x="434" y="637"/>
                      </a:lnTo>
                      <a:lnTo>
                        <a:pt x="433" y="637"/>
                      </a:lnTo>
                      <a:lnTo>
                        <a:pt x="432" y="637"/>
                      </a:lnTo>
                      <a:lnTo>
                        <a:pt x="432" y="638"/>
                      </a:lnTo>
                      <a:lnTo>
                        <a:pt x="431" y="638"/>
                      </a:lnTo>
                      <a:lnTo>
                        <a:pt x="431" y="639"/>
                      </a:lnTo>
                      <a:lnTo>
                        <a:pt x="430" y="639"/>
                      </a:lnTo>
                      <a:lnTo>
                        <a:pt x="429" y="639"/>
                      </a:lnTo>
                      <a:lnTo>
                        <a:pt x="428" y="639"/>
                      </a:lnTo>
                      <a:lnTo>
                        <a:pt x="427" y="639"/>
                      </a:lnTo>
                      <a:lnTo>
                        <a:pt x="426" y="640"/>
                      </a:lnTo>
                      <a:lnTo>
                        <a:pt x="425" y="640"/>
                      </a:lnTo>
                      <a:lnTo>
                        <a:pt x="424" y="640"/>
                      </a:lnTo>
                      <a:lnTo>
                        <a:pt x="424" y="639"/>
                      </a:lnTo>
                      <a:lnTo>
                        <a:pt x="424" y="640"/>
                      </a:lnTo>
                      <a:lnTo>
                        <a:pt x="423" y="639"/>
                      </a:lnTo>
                      <a:lnTo>
                        <a:pt x="422" y="639"/>
                      </a:lnTo>
                      <a:lnTo>
                        <a:pt x="421" y="639"/>
                      </a:lnTo>
                      <a:lnTo>
                        <a:pt x="420" y="639"/>
                      </a:lnTo>
                      <a:lnTo>
                        <a:pt x="419" y="639"/>
                      </a:lnTo>
                      <a:lnTo>
                        <a:pt x="419" y="640"/>
                      </a:lnTo>
                      <a:lnTo>
                        <a:pt x="418" y="640"/>
                      </a:lnTo>
                      <a:lnTo>
                        <a:pt x="417" y="640"/>
                      </a:lnTo>
                      <a:lnTo>
                        <a:pt x="416" y="640"/>
                      </a:lnTo>
                      <a:lnTo>
                        <a:pt x="415" y="641"/>
                      </a:lnTo>
                      <a:lnTo>
                        <a:pt x="415" y="640"/>
                      </a:lnTo>
                      <a:lnTo>
                        <a:pt x="415" y="641"/>
                      </a:lnTo>
                      <a:lnTo>
                        <a:pt x="414" y="641"/>
                      </a:lnTo>
                      <a:lnTo>
                        <a:pt x="413" y="641"/>
                      </a:lnTo>
                      <a:lnTo>
                        <a:pt x="412" y="641"/>
                      </a:lnTo>
                      <a:lnTo>
                        <a:pt x="412" y="642"/>
                      </a:lnTo>
                      <a:lnTo>
                        <a:pt x="412" y="643"/>
                      </a:lnTo>
                      <a:lnTo>
                        <a:pt x="411" y="643"/>
                      </a:lnTo>
                      <a:lnTo>
                        <a:pt x="411" y="644"/>
                      </a:lnTo>
                      <a:lnTo>
                        <a:pt x="410" y="644"/>
                      </a:lnTo>
                      <a:lnTo>
                        <a:pt x="410" y="645"/>
                      </a:lnTo>
                      <a:lnTo>
                        <a:pt x="409" y="645"/>
                      </a:lnTo>
                      <a:lnTo>
                        <a:pt x="408" y="645"/>
                      </a:lnTo>
                      <a:lnTo>
                        <a:pt x="407" y="645"/>
                      </a:lnTo>
                      <a:lnTo>
                        <a:pt x="406" y="646"/>
                      </a:lnTo>
                      <a:lnTo>
                        <a:pt x="405" y="646"/>
                      </a:lnTo>
                      <a:lnTo>
                        <a:pt x="405" y="647"/>
                      </a:lnTo>
                      <a:lnTo>
                        <a:pt x="404" y="647"/>
                      </a:lnTo>
                      <a:lnTo>
                        <a:pt x="404" y="648"/>
                      </a:lnTo>
                      <a:lnTo>
                        <a:pt x="403" y="649"/>
                      </a:lnTo>
                      <a:lnTo>
                        <a:pt x="402" y="649"/>
                      </a:lnTo>
                      <a:lnTo>
                        <a:pt x="401" y="649"/>
                      </a:lnTo>
                      <a:lnTo>
                        <a:pt x="400" y="649"/>
                      </a:lnTo>
                      <a:lnTo>
                        <a:pt x="399" y="649"/>
                      </a:lnTo>
                      <a:lnTo>
                        <a:pt x="398" y="649"/>
                      </a:lnTo>
                      <a:lnTo>
                        <a:pt x="397" y="650"/>
                      </a:lnTo>
                      <a:lnTo>
                        <a:pt x="396" y="650"/>
                      </a:lnTo>
                      <a:lnTo>
                        <a:pt x="395" y="650"/>
                      </a:lnTo>
                      <a:lnTo>
                        <a:pt x="395" y="651"/>
                      </a:lnTo>
                      <a:lnTo>
                        <a:pt x="394" y="651"/>
                      </a:lnTo>
                      <a:lnTo>
                        <a:pt x="393" y="651"/>
                      </a:lnTo>
                      <a:lnTo>
                        <a:pt x="393" y="650"/>
                      </a:lnTo>
                      <a:lnTo>
                        <a:pt x="393" y="649"/>
                      </a:lnTo>
                      <a:lnTo>
                        <a:pt x="392" y="649"/>
                      </a:lnTo>
                      <a:lnTo>
                        <a:pt x="391" y="648"/>
                      </a:lnTo>
                      <a:lnTo>
                        <a:pt x="390" y="648"/>
                      </a:lnTo>
                      <a:lnTo>
                        <a:pt x="390" y="647"/>
                      </a:lnTo>
                      <a:lnTo>
                        <a:pt x="389" y="646"/>
                      </a:lnTo>
                      <a:lnTo>
                        <a:pt x="388" y="646"/>
                      </a:lnTo>
                      <a:lnTo>
                        <a:pt x="389" y="646"/>
                      </a:lnTo>
                      <a:lnTo>
                        <a:pt x="389" y="647"/>
                      </a:lnTo>
                      <a:lnTo>
                        <a:pt x="388" y="647"/>
                      </a:lnTo>
                      <a:lnTo>
                        <a:pt x="388" y="648"/>
                      </a:lnTo>
                      <a:lnTo>
                        <a:pt x="387" y="648"/>
                      </a:lnTo>
                      <a:lnTo>
                        <a:pt x="387" y="649"/>
                      </a:lnTo>
                      <a:lnTo>
                        <a:pt x="387" y="648"/>
                      </a:lnTo>
                      <a:lnTo>
                        <a:pt x="386" y="649"/>
                      </a:lnTo>
                      <a:lnTo>
                        <a:pt x="385" y="649"/>
                      </a:lnTo>
                      <a:lnTo>
                        <a:pt x="385" y="650"/>
                      </a:lnTo>
                      <a:lnTo>
                        <a:pt x="384" y="650"/>
                      </a:lnTo>
                      <a:lnTo>
                        <a:pt x="383" y="650"/>
                      </a:lnTo>
                      <a:lnTo>
                        <a:pt x="382" y="650"/>
                      </a:lnTo>
                      <a:lnTo>
                        <a:pt x="381" y="650"/>
                      </a:lnTo>
                      <a:lnTo>
                        <a:pt x="380" y="650"/>
                      </a:lnTo>
                      <a:lnTo>
                        <a:pt x="380" y="649"/>
                      </a:lnTo>
                      <a:lnTo>
                        <a:pt x="381" y="649"/>
                      </a:lnTo>
                      <a:lnTo>
                        <a:pt x="382" y="649"/>
                      </a:lnTo>
                      <a:lnTo>
                        <a:pt x="382" y="648"/>
                      </a:lnTo>
                      <a:lnTo>
                        <a:pt x="382" y="647"/>
                      </a:lnTo>
                      <a:lnTo>
                        <a:pt x="381" y="647"/>
                      </a:lnTo>
                      <a:lnTo>
                        <a:pt x="381" y="646"/>
                      </a:lnTo>
                      <a:lnTo>
                        <a:pt x="380" y="647"/>
                      </a:lnTo>
                      <a:lnTo>
                        <a:pt x="379" y="647"/>
                      </a:lnTo>
                      <a:lnTo>
                        <a:pt x="379" y="648"/>
                      </a:lnTo>
                      <a:lnTo>
                        <a:pt x="378" y="649"/>
                      </a:lnTo>
                      <a:lnTo>
                        <a:pt x="377" y="649"/>
                      </a:lnTo>
                      <a:lnTo>
                        <a:pt x="376" y="649"/>
                      </a:lnTo>
                      <a:lnTo>
                        <a:pt x="375" y="649"/>
                      </a:lnTo>
                      <a:lnTo>
                        <a:pt x="374" y="649"/>
                      </a:lnTo>
                      <a:lnTo>
                        <a:pt x="374" y="648"/>
                      </a:lnTo>
                      <a:lnTo>
                        <a:pt x="373" y="648"/>
                      </a:lnTo>
                      <a:lnTo>
                        <a:pt x="374" y="648"/>
                      </a:lnTo>
                      <a:lnTo>
                        <a:pt x="374" y="647"/>
                      </a:lnTo>
                      <a:lnTo>
                        <a:pt x="375" y="646"/>
                      </a:lnTo>
                      <a:lnTo>
                        <a:pt x="375" y="645"/>
                      </a:lnTo>
                      <a:lnTo>
                        <a:pt x="375" y="644"/>
                      </a:lnTo>
                      <a:lnTo>
                        <a:pt x="374" y="643"/>
                      </a:lnTo>
                      <a:lnTo>
                        <a:pt x="373" y="644"/>
                      </a:lnTo>
                      <a:lnTo>
                        <a:pt x="372" y="644"/>
                      </a:lnTo>
                      <a:lnTo>
                        <a:pt x="372" y="643"/>
                      </a:lnTo>
                      <a:lnTo>
                        <a:pt x="371" y="643"/>
                      </a:lnTo>
                      <a:lnTo>
                        <a:pt x="371" y="644"/>
                      </a:lnTo>
                      <a:lnTo>
                        <a:pt x="370" y="644"/>
                      </a:lnTo>
                      <a:lnTo>
                        <a:pt x="370" y="645"/>
                      </a:lnTo>
                      <a:lnTo>
                        <a:pt x="370" y="646"/>
                      </a:lnTo>
                      <a:lnTo>
                        <a:pt x="370" y="647"/>
                      </a:lnTo>
                      <a:lnTo>
                        <a:pt x="371" y="647"/>
                      </a:lnTo>
                      <a:lnTo>
                        <a:pt x="371" y="648"/>
                      </a:lnTo>
                      <a:lnTo>
                        <a:pt x="372" y="648"/>
                      </a:lnTo>
                      <a:lnTo>
                        <a:pt x="372" y="649"/>
                      </a:lnTo>
                      <a:lnTo>
                        <a:pt x="373" y="649"/>
                      </a:lnTo>
                      <a:lnTo>
                        <a:pt x="372" y="649"/>
                      </a:lnTo>
                      <a:lnTo>
                        <a:pt x="371" y="650"/>
                      </a:lnTo>
                      <a:lnTo>
                        <a:pt x="370" y="650"/>
                      </a:lnTo>
                      <a:lnTo>
                        <a:pt x="369" y="650"/>
                      </a:lnTo>
                      <a:lnTo>
                        <a:pt x="368" y="650"/>
                      </a:lnTo>
                      <a:lnTo>
                        <a:pt x="368" y="651"/>
                      </a:lnTo>
                      <a:lnTo>
                        <a:pt x="367" y="651"/>
                      </a:lnTo>
                      <a:lnTo>
                        <a:pt x="366" y="651"/>
                      </a:lnTo>
                      <a:lnTo>
                        <a:pt x="366" y="652"/>
                      </a:lnTo>
                      <a:lnTo>
                        <a:pt x="365" y="652"/>
                      </a:lnTo>
                      <a:lnTo>
                        <a:pt x="364" y="652"/>
                      </a:lnTo>
                      <a:lnTo>
                        <a:pt x="363" y="653"/>
                      </a:lnTo>
                      <a:lnTo>
                        <a:pt x="363" y="654"/>
                      </a:lnTo>
                      <a:lnTo>
                        <a:pt x="363" y="655"/>
                      </a:lnTo>
                      <a:lnTo>
                        <a:pt x="364" y="655"/>
                      </a:lnTo>
                      <a:lnTo>
                        <a:pt x="365" y="655"/>
                      </a:lnTo>
                      <a:lnTo>
                        <a:pt x="366" y="655"/>
                      </a:lnTo>
                      <a:lnTo>
                        <a:pt x="367" y="655"/>
                      </a:lnTo>
                      <a:lnTo>
                        <a:pt x="367" y="654"/>
                      </a:lnTo>
                      <a:lnTo>
                        <a:pt x="368" y="654"/>
                      </a:lnTo>
                      <a:lnTo>
                        <a:pt x="368" y="655"/>
                      </a:lnTo>
                      <a:lnTo>
                        <a:pt x="369" y="654"/>
                      </a:lnTo>
                      <a:lnTo>
                        <a:pt x="370" y="655"/>
                      </a:lnTo>
                      <a:lnTo>
                        <a:pt x="369" y="655"/>
                      </a:lnTo>
                      <a:lnTo>
                        <a:pt x="370" y="655"/>
                      </a:lnTo>
                      <a:lnTo>
                        <a:pt x="370" y="656"/>
                      </a:lnTo>
                      <a:lnTo>
                        <a:pt x="370" y="657"/>
                      </a:lnTo>
                      <a:lnTo>
                        <a:pt x="370" y="658"/>
                      </a:lnTo>
                      <a:lnTo>
                        <a:pt x="370" y="659"/>
                      </a:lnTo>
                      <a:lnTo>
                        <a:pt x="369" y="659"/>
                      </a:lnTo>
                      <a:lnTo>
                        <a:pt x="369" y="660"/>
                      </a:lnTo>
                      <a:lnTo>
                        <a:pt x="369" y="661"/>
                      </a:lnTo>
                      <a:lnTo>
                        <a:pt x="370" y="661"/>
                      </a:lnTo>
                      <a:lnTo>
                        <a:pt x="370" y="662"/>
                      </a:lnTo>
                      <a:lnTo>
                        <a:pt x="369" y="662"/>
                      </a:lnTo>
                      <a:lnTo>
                        <a:pt x="369" y="661"/>
                      </a:lnTo>
                      <a:lnTo>
                        <a:pt x="368" y="661"/>
                      </a:lnTo>
                      <a:lnTo>
                        <a:pt x="368" y="660"/>
                      </a:lnTo>
                      <a:lnTo>
                        <a:pt x="367" y="660"/>
                      </a:lnTo>
                      <a:lnTo>
                        <a:pt x="366" y="660"/>
                      </a:lnTo>
                      <a:lnTo>
                        <a:pt x="366" y="661"/>
                      </a:lnTo>
                      <a:lnTo>
                        <a:pt x="366" y="663"/>
                      </a:lnTo>
                      <a:lnTo>
                        <a:pt x="366" y="664"/>
                      </a:lnTo>
                      <a:lnTo>
                        <a:pt x="365" y="664"/>
                      </a:lnTo>
                      <a:lnTo>
                        <a:pt x="365" y="665"/>
                      </a:lnTo>
                      <a:lnTo>
                        <a:pt x="364" y="665"/>
                      </a:lnTo>
                      <a:lnTo>
                        <a:pt x="364" y="664"/>
                      </a:lnTo>
                      <a:lnTo>
                        <a:pt x="363" y="664"/>
                      </a:lnTo>
                      <a:lnTo>
                        <a:pt x="363" y="663"/>
                      </a:lnTo>
                      <a:lnTo>
                        <a:pt x="363" y="662"/>
                      </a:lnTo>
                      <a:lnTo>
                        <a:pt x="363" y="663"/>
                      </a:lnTo>
                      <a:lnTo>
                        <a:pt x="362" y="663"/>
                      </a:lnTo>
                      <a:lnTo>
                        <a:pt x="362" y="662"/>
                      </a:lnTo>
                      <a:lnTo>
                        <a:pt x="362" y="663"/>
                      </a:lnTo>
                      <a:lnTo>
                        <a:pt x="361" y="663"/>
                      </a:lnTo>
                      <a:lnTo>
                        <a:pt x="360" y="663"/>
                      </a:lnTo>
                      <a:lnTo>
                        <a:pt x="360" y="664"/>
                      </a:lnTo>
                      <a:lnTo>
                        <a:pt x="359" y="664"/>
                      </a:lnTo>
                      <a:lnTo>
                        <a:pt x="359" y="665"/>
                      </a:lnTo>
                      <a:lnTo>
                        <a:pt x="358" y="665"/>
                      </a:lnTo>
                      <a:lnTo>
                        <a:pt x="357" y="665"/>
                      </a:lnTo>
                      <a:lnTo>
                        <a:pt x="357" y="664"/>
                      </a:lnTo>
                      <a:lnTo>
                        <a:pt x="357" y="663"/>
                      </a:lnTo>
                      <a:lnTo>
                        <a:pt x="356" y="663"/>
                      </a:lnTo>
                      <a:lnTo>
                        <a:pt x="356" y="662"/>
                      </a:lnTo>
                      <a:lnTo>
                        <a:pt x="356" y="661"/>
                      </a:lnTo>
                      <a:lnTo>
                        <a:pt x="355" y="661"/>
                      </a:lnTo>
                      <a:lnTo>
                        <a:pt x="355" y="662"/>
                      </a:lnTo>
                      <a:lnTo>
                        <a:pt x="354" y="663"/>
                      </a:lnTo>
                      <a:lnTo>
                        <a:pt x="353" y="663"/>
                      </a:lnTo>
                      <a:lnTo>
                        <a:pt x="352" y="663"/>
                      </a:lnTo>
                      <a:lnTo>
                        <a:pt x="352" y="664"/>
                      </a:lnTo>
                      <a:lnTo>
                        <a:pt x="352" y="663"/>
                      </a:lnTo>
                      <a:lnTo>
                        <a:pt x="351" y="664"/>
                      </a:lnTo>
                      <a:lnTo>
                        <a:pt x="350" y="664"/>
                      </a:lnTo>
                      <a:lnTo>
                        <a:pt x="349" y="664"/>
                      </a:lnTo>
                      <a:lnTo>
                        <a:pt x="350" y="665"/>
                      </a:lnTo>
                      <a:lnTo>
                        <a:pt x="349" y="665"/>
                      </a:lnTo>
                      <a:lnTo>
                        <a:pt x="348" y="666"/>
                      </a:lnTo>
                      <a:lnTo>
                        <a:pt x="348" y="665"/>
                      </a:lnTo>
                      <a:lnTo>
                        <a:pt x="348" y="666"/>
                      </a:lnTo>
                      <a:lnTo>
                        <a:pt x="347" y="665"/>
                      </a:lnTo>
                      <a:lnTo>
                        <a:pt x="346" y="665"/>
                      </a:lnTo>
                      <a:lnTo>
                        <a:pt x="345" y="666"/>
                      </a:lnTo>
                      <a:lnTo>
                        <a:pt x="344" y="666"/>
                      </a:lnTo>
                      <a:lnTo>
                        <a:pt x="343" y="666"/>
                      </a:lnTo>
                      <a:lnTo>
                        <a:pt x="343" y="665"/>
                      </a:lnTo>
                      <a:lnTo>
                        <a:pt x="342" y="666"/>
                      </a:lnTo>
                      <a:lnTo>
                        <a:pt x="341" y="666"/>
                      </a:lnTo>
                      <a:lnTo>
                        <a:pt x="340" y="666"/>
                      </a:lnTo>
                      <a:lnTo>
                        <a:pt x="340" y="667"/>
                      </a:lnTo>
                      <a:lnTo>
                        <a:pt x="339" y="667"/>
                      </a:lnTo>
                      <a:lnTo>
                        <a:pt x="339" y="668"/>
                      </a:lnTo>
                      <a:lnTo>
                        <a:pt x="338" y="668"/>
                      </a:lnTo>
                      <a:lnTo>
                        <a:pt x="338" y="667"/>
                      </a:lnTo>
                      <a:lnTo>
                        <a:pt x="338" y="666"/>
                      </a:lnTo>
                      <a:lnTo>
                        <a:pt x="339" y="666"/>
                      </a:lnTo>
                      <a:lnTo>
                        <a:pt x="339" y="665"/>
                      </a:lnTo>
                      <a:lnTo>
                        <a:pt x="339" y="664"/>
                      </a:lnTo>
                      <a:lnTo>
                        <a:pt x="339" y="663"/>
                      </a:lnTo>
                      <a:lnTo>
                        <a:pt x="338" y="663"/>
                      </a:lnTo>
                      <a:lnTo>
                        <a:pt x="337" y="663"/>
                      </a:lnTo>
                      <a:lnTo>
                        <a:pt x="336" y="663"/>
                      </a:lnTo>
                      <a:lnTo>
                        <a:pt x="335" y="663"/>
                      </a:lnTo>
                      <a:lnTo>
                        <a:pt x="334" y="663"/>
                      </a:lnTo>
                      <a:lnTo>
                        <a:pt x="333" y="664"/>
                      </a:lnTo>
                      <a:lnTo>
                        <a:pt x="332" y="664"/>
                      </a:lnTo>
                      <a:lnTo>
                        <a:pt x="332" y="665"/>
                      </a:lnTo>
                      <a:lnTo>
                        <a:pt x="331" y="664"/>
                      </a:lnTo>
                      <a:lnTo>
                        <a:pt x="330" y="664"/>
                      </a:lnTo>
                      <a:lnTo>
                        <a:pt x="330" y="663"/>
                      </a:lnTo>
                      <a:lnTo>
                        <a:pt x="329" y="663"/>
                      </a:lnTo>
                      <a:lnTo>
                        <a:pt x="329" y="664"/>
                      </a:lnTo>
                      <a:lnTo>
                        <a:pt x="328" y="664"/>
                      </a:lnTo>
                      <a:lnTo>
                        <a:pt x="328" y="665"/>
                      </a:lnTo>
                      <a:lnTo>
                        <a:pt x="327" y="664"/>
                      </a:lnTo>
                      <a:lnTo>
                        <a:pt x="326" y="664"/>
                      </a:lnTo>
                      <a:lnTo>
                        <a:pt x="325" y="664"/>
                      </a:lnTo>
                      <a:lnTo>
                        <a:pt x="324" y="665"/>
                      </a:lnTo>
                      <a:lnTo>
                        <a:pt x="323" y="665"/>
                      </a:lnTo>
                      <a:lnTo>
                        <a:pt x="323" y="664"/>
                      </a:lnTo>
                      <a:lnTo>
                        <a:pt x="323" y="663"/>
                      </a:lnTo>
                      <a:lnTo>
                        <a:pt x="322" y="663"/>
                      </a:lnTo>
                      <a:lnTo>
                        <a:pt x="322" y="662"/>
                      </a:lnTo>
                      <a:lnTo>
                        <a:pt x="321" y="662"/>
                      </a:lnTo>
                      <a:lnTo>
                        <a:pt x="322" y="662"/>
                      </a:lnTo>
                      <a:lnTo>
                        <a:pt x="322" y="661"/>
                      </a:lnTo>
                      <a:lnTo>
                        <a:pt x="322" y="660"/>
                      </a:lnTo>
                      <a:lnTo>
                        <a:pt x="323" y="660"/>
                      </a:lnTo>
                      <a:lnTo>
                        <a:pt x="323" y="659"/>
                      </a:lnTo>
                      <a:lnTo>
                        <a:pt x="322" y="659"/>
                      </a:lnTo>
                      <a:lnTo>
                        <a:pt x="323" y="658"/>
                      </a:lnTo>
                      <a:lnTo>
                        <a:pt x="323" y="657"/>
                      </a:lnTo>
                      <a:lnTo>
                        <a:pt x="323" y="656"/>
                      </a:lnTo>
                      <a:lnTo>
                        <a:pt x="324" y="656"/>
                      </a:lnTo>
                      <a:lnTo>
                        <a:pt x="324" y="655"/>
                      </a:lnTo>
                      <a:lnTo>
                        <a:pt x="325" y="655"/>
                      </a:lnTo>
                      <a:lnTo>
                        <a:pt x="325" y="654"/>
                      </a:lnTo>
                      <a:lnTo>
                        <a:pt x="326" y="654"/>
                      </a:lnTo>
                      <a:lnTo>
                        <a:pt x="325" y="654"/>
                      </a:lnTo>
                      <a:lnTo>
                        <a:pt x="324" y="653"/>
                      </a:lnTo>
                      <a:lnTo>
                        <a:pt x="324" y="654"/>
                      </a:lnTo>
                      <a:lnTo>
                        <a:pt x="324" y="653"/>
                      </a:lnTo>
                      <a:lnTo>
                        <a:pt x="323" y="653"/>
                      </a:lnTo>
                      <a:lnTo>
                        <a:pt x="323" y="652"/>
                      </a:lnTo>
                      <a:lnTo>
                        <a:pt x="322" y="652"/>
                      </a:lnTo>
                      <a:lnTo>
                        <a:pt x="321" y="652"/>
                      </a:lnTo>
                      <a:lnTo>
                        <a:pt x="320" y="652"/>
                      </a:lnTo>
                      <a:lnTo>
                        <a:pt x="320" y="651"/>
                      </a:lnTo>
                      <a:lnTo>
                        <a:pt x="319" y="651"/>
                      </a:lnTo>
                      <a:lnTo>
                        <a:pt x="318" y="650"/>
                      </a:lnTo>
                      <a:lnTo>
                        <a:pt x="317" y="650"/>
                      </a:lnTo>
                      <a:lnTo>
                        <a:pt x="317" y="649"/>
                      </a:lnTo>
                      <a:lnTo>
                        <a:pt x="317" y="648"/>
                      </a:lnTo>
                      <a:lnTo>
                        <a:pt x="316" y="649"/>
                      </a:lnTo>
                      <a:lnTo>
                        <a:pt x="316" y="648"/>
                      </a:lnTo>
                      <a:lnTo>
                        <a:pt x="316" y="647"/>
                      </a:lnTo>
                      <a:lnTo>
                        <a:pt x="316" y="646"/>
                      </a:lnTo>
                      <a:lnTo>
                        <a:pt x="317" y="646"/>
                      </a:lnTo>
                      <a:lnTo>
                        <a:pt x="318" y="646"/>
                      </a:lnTo>
                      <a:lnTo>
                        <a:pt x="319" y="646"/>
                      </a:lnTo>
                      <a:lnTo>
                        <a:pt x="320" y="645"/>
                      </a:lnTo>
                      <a:lnTo>
                        <a:pt x="320" y="646"/>
                      </a:lnTo>
                      <a:lnTo>
                        <a:pt x="321" y="645"/>
                      </a:lnTo>
                      <a:lnTo>
                        <a:pt x="321" y="646"/>
                      </a:lnTo>
                      <a:lnTo>
                        <a:pt x="322" y="646"/>
                      </a:lnTo>
                      <a:lnTo>
                        <a:pt x="322" y="645"/>
                      </a:lnTo>
                      <a:lnTo>
                        <a:pt x="322" y="644"/>
                      </a:lnTo>
                      <a:lnTo>
                        <a:pt x="321" y="644"/>
                      </a:lnTo>
                      <a:lnTo>
                        <a:pt x="320" y="644"/>
                      </a:lnTo>
                      <a:lnTo>
                        <a:pt x="320" y="643"/>
                      </a:lnTo>
                      <a:lnTo>
                        <a:pt x="322" y="643"/>
                      </a:lnTo>
                      <a:lnTo>
                        <a:pt x="322" y="642"/>
                      </a:lnTo>
                      <a:lnTo>
                        <a:pt x="321" y="642"/>
                      </a:lnTo>
                      <a:lnTo>
                        <a:pt x="321" y="641"/>
                      </a:lnTo>
                      <a:lnTo>
                        <a:pt x="321" y="640"/>
                      </a:lnTo>
                      <a:lnTo>
                        <a:pt x="320" y="641"/>
                      </a:lnTo>
                      <a:lnTo>
                        <a:pt x="320" y="640"/>
                      </a:lnTo>
                      <a:lnTo>
                        <a:pt x="321" y="640"/>
                      </a:lnTo>
                      <a:lnTo>
                        <a:pt x="321" y="639"/>
                      </a:lnTo>
                      <a:lnTo>
                        <a:pt x="320" y="639"/>
                      </a:lnTo>
                      <a:lnTo>
                        <a:pt x="320" y="638"/>
                      </a:lnTo>
                      <a:lnTo>
                        <a:pt x="321" y="638"/>
                      </a:lnTo>
                      <a:lnTo>
                        <a:pt x="322" y="637"/>
                      </a:lnTo>
                      <a:lnTo>
                        <a:pt x="322" y="636"/>
                      </a:lnTo>
                      <a:lnTo>
                        <a:pt x="321" y="636"/>
                      </a:lnTo>
                      <a:lnTo>
                        <a:pt x="321" y="637"/>
                      </a:lnTo>
                      <a:lnTo>
                        <a:pt x="320" y="636"/>
                      </a:lnTo>
                      <a:lnTo>
                        <a:pt x="320" y="635"/>
                      </a:lnTo>
                      <a:lnTo>
                        <a:pt x="319" y="635"/>
                      </a:lnTo>
                      <a:lnTo>
                        <a:pt x="319" y="634"/>
                      </a:lnTo>
                      <a:lnTo>
                        <a:pt x="318" y="634"/>
                      </a:lnTo>
                      <a:lnTo>
                        <a:pt x="317" y="634"/>
                      </a:lnTo>
                      <a:lnTo>
                        <a:pt x="316" y="634"/>
                      </a:lnTo>
                      <a:lnTo>
                        <a:pt x="316" y="633"/>
                      </a:lnTo>
                      <a:lnTo>
                        <a:pt x="315" y="634"/>
                      </a:lnTo>
                      <a:lnTo>
                        <a:pt x="315" y="633"/>
                      </a:lnTo>
                      <a:lnTo>
                        <a:pt x="313" y="632"/>
                      </a:lnTo>
                      <a:lnTo>
                        <a:pt x="313" y="631"/>
                      </a:lnTo>
                      <a:lnTo>
                        <a:pt x="314" y="630"/>
                      </a:lnTo>
                      <a:lnTo>
                        <a:pt x="313" y="630"/>
                      </a:lnTo>
                      <a:lnTo>
                        <a:pt x="312" y="630"/>
                      </a:lnTo>
                      <a:lnTo>
                        <a:pt x="312" y="629"/>
                      </a:lnTo>
                      <a:lnTo>
                        <a:pt x="313" y="629"/>
                      </a:lnTo>
                      <a:lnTo>
                        <a:pt x="312" y="628"/>
                      </a:lnTo>
                      <a:lnTo>
                        <a:pt x="311" y="628"/>
                      </a:lnTo>
                      <a:lnTo>
                        <a:pt x="310" y="627"/>
                      </a:lnTo>
                      <a:lnTo>
                        <a:pt x="309" y="627"/>
                      </a:lnTo>
                      <a:lnTo>
                        <a:pt x="308" y="627"/>
                      </a:lnTo>
                      <a:lnTo>
                        <a:pt x="307" y="627"/>
                      </a:lnTo>
                      <a:lnTo>
                        <a:pt x="306" y="626"/>
                      </a:lnTo>
                      <a:lnTo>
                        <a:pt x="305" y="626"/>
                      </a:lnTo>
                      <a:lnTo>
                        <a:pt x="305" y="625"/>
                      </a:lnTo>
                      <a:lnTo>
                        <a:pt x="304" y="625"/>
                      </a:lnTo>
                      <a:lnTo>
                        <a:pt x="304" y="624"/>
                      </a:lnTo>
                      <a:lnTo>
                        <a:pt x="305" y="623"/>
                      </a:lnTo>
                      <a:lnTo>
                        <a:pt x="305" y="622"/>
                      </a:lnTo>
                      <a:lnTo>
                        <a:pt x="305" y="621"/>
                      </a:lnTo>
                      <a:lnTo>
                        <a:pt x="304" y="621"/>
                      </a:lnTo>
                      <a:lnTo>
                        <a:pt x="303" y="620"/>
                      </a:lnTo>
                      <a:lnTo>
                        <a:pt x="303" y="619"/>
                      </a:lnTo>
                      <a:lnTo>
                        <a:pt x="303" y="618"/>
                      </a:lnTo>
                      <a:lnTo>
                        <a:pt x="303" y="617"/>
                      </a:lnTo>
                      <a:lnTo>
                        <a:pt x="302" y="617"/>
                      </a:lnTo>
                      <a:lnTo>
                        <a:pt x="302" y="616"/>
                      </a:lnTo>
                      <a:lnTo>
                        <a:pt x="301" y="617"/>
                      </a:lnTo>
                      <a:lnTo>
                        <a:pt x="301" y="616"/>
                      </a:lnTo>
                      <a:lnTo>
                        <a:pt x="302" y="616"/>
                      </a:lnTo>
                      <a:lnTo>
                        <a:pt x="302" y="615"/>
                      </a:lnTo>
                      <a:lnTo>
                        <a:pt x="302" y="614"/>
                      </a:lnTo>
                      <a:lnTo>
                        <a:pt x="303" y="614"/>
                      </a:lnTo>
                      <a:lnTo>
                        <a:pt x="303" y="613"/>
                      </a:lnTo>
                      <a:lnTo>
                        <a:pt x="302" y="613"/>
                      </a:lnTo>
                      <a:lnTo>
                        <a:pt x="303" y="612"/>
                      </a:lnTo>
                      <a:lnTo>
                        <a:pt x="303" y="611"/>
                      </a:lnTo>
                      <a:lnTo>
                        <a:pt x="304" y="612"/>
                      </a:lnTo>
                      <a:lnTo>
                        <a:pt x="304" y="611"/>
                      </a:lnTo>
                      <a:lnTo>
                        <a:pt x="304" y="610"/>
                      </a:lnTo>
                      <a:lnTo>
                        <a:pt x="305" y="610"/>
                      </a:lnTo>
                      <a:lnTo>
                        <a:pt x="305" y="609"/>
                      </a:lnTo>
                      <a:lnTo>
                        <a:pt x="305" y="608"/>
                      </a:lnTo>
                      <a:lnTo>
                        <a:pt x="305" y="607"/>
                      </a:lnTo>
                      <a:lnTo>
                        <a:pt x="305" y="606"/>
                      </a:lnTo>
                      <a:lnTo>
                        <a:pt x="306" y="606"/>
                      </a:lnTo>
                      <a:lnTo>
                        <a:pt x="307" y="606"/>
                      </a:lnTo>
                      <a:lnTo>
                        <a:pt x="307" y="607"/>
                      </a:lnTo>
                      <a:lnTo>
                        <a:pt x="307" y="606"/>
                      </a:lnTo>
                      <a:lnTo>
                        <a:pt x="308" y="606"/>
                      </a:lnTo>
                      <a:lnTo>
                        <a:pt x="308" y="605"/>
                      </a:lnTo>
                      <a:lnTo>
                        <a:pt x="309" y="605"/>
                      </a:lnTo>
                      <a:lnTo>
                        <a:pt x="309" y="604"/>
                      </a:lnTo>
                      <a:lnTo>
                        <a:pt x="310" y="604"/>
                      </a:lnTo>
                      <a:lnTo>
                        <a:pt x="311" y="603"/>
                      </a:lnTo>
                      <a:lnTo>
                        <a:pt x="310" y="603"/>
                      </a:lnTo>
                      <a:lnTo>
                        <a:pt x="310" y="602"/>
                      </a:lnTo>
                      <a:lnTo>
                        <a:pt x="310" y="601"/>
                      </a:lnTo>
                      <a:lnTo>
                        <a:pt x="309" y="601"/>
                      </a:lnTo>
                      <a:lnTo>
                        <a:pt x="309" y="600"/>
                      </a:lnTo>
                      <a:lnTo>
                        <a:pt x="308" y="600"/>
                      </a:lnTo>
                      <a:lnTo>
                        <a:pt x="307" y="600"/>
                      </a:lnTo>
                      <a:lnTo>
                        <a:pt x="306" y="600"/>
                      </a:lnTo>
                      <a:lnTo>
                        <a:pt x="305" y="599"/>
                      </a:lnTo>
                      <a:lnTo>
                        <a:pt x="304" y="599"/>
                      </a:lnTo>
                      <a:lnTo>
                        <a:pt x="304" y="600"/>
                      </a:lnTo>
                      <a:lnTo>
                        <a:pt x="303" y="599"/>
                      </a:lnTo>
                      <a:lnTo>
                        <a:pt x="303" y="598"/>
                      </a:lnTo>
                      <a:lnTo>
                        <a:pt x="304" y="598"/>
                      </a:lnTo>
                      <a:lnTo>
                        <a:pt x="305" y="598"/>
                      </a:lnTo>
                      <a:lnTo>
                        <a:pt x="306" y="598"/>
                      </a:lnTo>
                      <a:lnTo>
                        <a:pt x="307" y="598"/>
                      </a:lnTo>
                      <a:lnTo>
                        <a:pt x="307" y="597"/>
                      </a:lnTo>
                      <a:lnTo>
                        <a:pt x="306" y="597"/>
                      </a:lnTo>
                      <a:lnTo>
                        <a:pt x="306" y="596"/>
                      </a:lnTo>
                      <a:lnTo>
                        <a:pt x="305" y="595"/>
                      </a:lnTo>
                      <a:lnTo>
                        <a:pt x="306" y="595"/>
                      </a:lnTo>
                      <a:lnTo>
                        <a:pt x="306" y="594"/>
                      </a:lnTo>
                      <a:lnTo>
                        <a:pt x="307" y="594"/>
                      </a:lnTo>
                      <a:lnTo>
                        <a:pt x="308" y="594"/>
                      </a:lnTo>
                      <a:lnTo>
                        <a:pt x="308" y="593"/>
                      </a:lnTo>
                      <a:lnTo>
                        <a:pt x="309" y="593"/>
                      </a:lnTo>
                      <a:lnTo>
                        <a:pt x="310" y="594"/>
                      </a:lnTo>
                      <a:lnTo>
                        <a:pt x="311" y="594"/>
                      </a:lnTo>
                      <a:lnTo>
                        <a:pt x="311" y="593"/>
                      </a:lnTo>
                      <a:lnTo>
                        <a:pt x="311" y="592"/>
                      </a:lnTo>
                      <a:lnTo>
                        <a:pt x="310" y="592"/>
                      </a:lnTo>
                      <a:lnTo>
                        <a:pt x="310" y="591"/>
                      </a:lnTo>
                      <a:lnTo>
                        <a:pt x="309" y="591"/>
                      </a:lnTo>
                      <a:lnTo>
                        <a:pt x="309" y="590"/>
                      </a:lnTo>
                      <a:lnTo>
                        <a:pt x="309" y="589"/>
                      </a:lnTo>
                      <a:lnTo>
                        <a:pt x="308" y="589"/>
                      </a:lnTo>
                      <a:lnTo>
                        <a:pt x="308" y="588"/>
                      </a:lnTo>
                      <a:lnTo>
                        <a:pt x="308" y="587"/>
                      </a:lnTo>
                      <a:lnTo>
                        <a:pt x="308" y="586"/>
                      </a:lnTo>
                      <a:lnTo>
                        <a:pt x="307" y="585"/>
                      </a:lnTo>
                      <a:lnTo>
                        <a:pt x="308" y="585"/>
                      </a:lnTo>
                      <a:lnTo>
                        <a:pt x="308" y="584"/>
                      </a:lnTo>
                      <a:lnTo>
                        <a:pt x="309" y="584"/>
                      </a:lnTo>
                      <a:lnTo>
                        <a:pt x="309" y="583"/>
                      </a:lnTo>
                      <a:lnTo>
                        <a:pt x="308" y="583"/>
                      </a:lnTo>
                      <a:lnTo>
                        <a:pt x="309" y="582"/>
                      </a:lnTo>
                      <a:lnTo>
                        <a:pt x="308" y="581"/>
                      </a:lnTo>
                      <a:lnTo>
                        <a:pt x="307" y="581"/>
                      </a:lnTo>
                      <a:lnTo>
                        <a:pt x="307" y="580"/>
                      </a:lnTo>
                      <a:lnTo>
                        <a:pt x="306" y="579"/>
                      </a:lnTo>
                      <a:lnTo>
                        <a:pt x="307" y="579"/>
                      </a:lnTo>
                      <a:lnTo>
                        <a:pt x="307" y="578"/>
                      </a:lnTo>
                      <a:lnTo>
                        <a:pt x="308" y="578"/>
                      </a:lnTo>
                      <a:lnTo>
                        <a:pt x="308" y="577"/>
                      </a:lnTo>
                      <a:lnTo>
                        <a:pt x="310" y="576"/>
                      </a:lnTo>
                      <a:lnTo>
                        <a:pt x="309" y="575"/>
                      </a:lnTo>
                      <a:lnTo>
                        <a:pt x="310" y="575"/>
                      </a:lnTo>
                      <a:lnTo>
                        <a:pt x="310" y="574"/>
                      </a:lnTo>
                      <a:lnTo>
                        <a:pt x="311" y="574"/>
                      </a:lnTo>
                      <a:lnTo>
                        <a:pt x="312" y="574"/>
                      </a:lnTo>
                      <a:lnTo>
                        <a:pt x="311" y="573"/>
                      </a:lnTo>
                      <a:lnTo>
                        <a:pt x="312" y="573"/>
                      </a:lnTo>
                      <a:lnTo>
                        <a:pt x="311" y="572"/>
                      </a:lnTo>
                      <a:lnTo>
                        <a:pt x="312" y="572"/>
                      </a:lnTo>
                      <a:lnTo>
                        <a:pt x="312" y="571"/>
                      </a:lnTo>
                      <a:lnTo>
                        <a:pt x="312" y="570"/>
                      </a:lnTo>
                      <a:lnTo>
                        <a:pt x="312" y="569"/>
                      </a:lnTo>
                      <a:lnTo>
                        <a:pt x="312" y="568"/>
                      </a:lnTo>
                      <a:lnTo>
                        <a:pt x="313" y="567"/>
                      </a:lnTo>
                      <a:lnTo>
                        <a:pt x="314" y="568"/>
                      </a:lnTo>
                      <a:lnTo>
                        <a:pt x="315" y="568"/>
                      </a:lnTo>
                      <a:lnTo>
                        <a:pt x="316" y="568"/>
                      </a:lnTo>
                      <a:lnTo>
                        <a:pt x="317" y="568"/>
                      </a:lnTo>
                      <a:lnTo>
                        <a:pt x="317" y="567"/>
                      </a:lnTo>
                      <a:lnTo>
                        <a:pt x="316" y="567"/>
                      </a:lnTo>
                      <a:lnTo>
                        <a:pt x="317" y="567"/>
                      </a:lnTo>
                      <a:lnTo>
                        <a:pt x="317" y="566"/>
                      </a:lnTo>
                      <a:lnTo>
                        <a:pt x="318" y="566"/>
                      </a:lnTo>
                      <a:lnTo>
                        <a:pt x="318" y="565"/>
                      </a:lnTo>
                      <a:lnTo>
                        <a:pt x="318" y="564"/>
                      </a:lnTo>
                      <a:lnTo>
                        <a:pt x="319" y="564"/>
                      </a:lnTo>
                      <a:lnTo>
                        <a:pt x="319" y="563"/>
                      </a:lnTo>
                      <a:lnTo>
                        <a:pt x="320" y="563"/>
                      </a:lnTo>
                      <a:lnTo>
                        <a:pt x="320" y="562"/>
                      </a:lnTo>
                      <a:lnTo>
                        <a:pt x="320" y="561"/>
                      </a:lnTo>
                      <a:lnTo>
                        <a:pt x="320" y="560"/>
                      </a:lnTo>
                      <a:lnTo>
                        <a:pt x="321" y="560"/>
                      </a:lnTo>
                      <a:lnTo>
                        <a:pt x="321" y="559"/>
                      </a:lnTo>
                      <a:lnTo>
                        <a:pt x="322" y="559"/>
                      </a:lnTo>
                      <a:lnTo>
                        <a:pt x="322" y="558"/>
                      </a:lnTo>
                      <a:lnTo>
                        <a:pt x="321" y="557"/>
                      </a:lnTo>
                      <a:lnTo>
                        <a:pt x="320" y="556"/>
                      </a:lnTo>
                      <a:lnTo>
                        <a:pt x="321" y="556"/>
                      </a:lnTo>
                      <a:lnTo>
                        <a:pt x="321" y="555"/>
                      </a:lnTo>
                      <a:lnTo>
                        <a:pt x="321" y="554"/>
                      </a:lnTo>
                      <a:lnTo>
                        <a:pt x="322" y="553"/>
                      </a:lnTo>
                      <a:lnTo>
                        <a:pt x="322" y="552"/>
                      </a:lnTo>
                      <a:lnTo>
                        <a:pt x="322" y="551"/>
                      </a:lnTo>
                      <a:lnTo>
                        <a:pt x="321" y="551"/>
                      </a:lnTo>
                      <a:lnTo>
                        <a:pt x="321" y="550"/>
                      </a:lnTo>
                      <a:lnTo>
                        <a:pt x="320" y="550"/>
                      </a:lnTo>
                      <a:lnTo>
                        <a:pt x="320" y="549"/>
                      </a:lnTo>
                      <a:lnTo>
                        <a:pt x="319" y="549"/>
                      </a:lnTo>
                      <a:lnTo>
                        <a:pt x="318" y="549"/>
                      </a:lnTo>
                      <a:lnTo>
                        <a:pt x="318" y="548"/>
                      </a:lnTo>
                      <a:lnTo>
                        <a:pt x="317" y="548"/>
                      </a:lnTo>
                      <a:lnTo>
                        <a:pt x="316" y="549"/>
                      </a:lnTo>
                      <a:lnTo>
                        <a:pt x="315" y="549"/>
                      </a:lnTo>
                      <a:lnTo>
                        <a:pt x="314" y="548"/>
                      </a:lnTo>
                      <a:lnTo>
                        <a:pt x="315" y="548"/>
                      </a:lnTo>
                      <a:lnTo>
                        <a:pt x="314" y="548"/>
                      </a:lnTo>
                      <a:lnTo>
                        <a:pt x="314" y="547"/>
                      </a:lnTo>
                      <a:lnTo>
                        <a:pt x="314" y="546"/>
                      </a:lnTo>
                      <a:lnTo>
                        <a:pt x="314" y="547"/>
                      </a:lnTo>
                      <a:lnTo>
                        <a:pt x="313" y="547"/>
                      </a:lnTo>
                      <a:lnTo>
                        <a:pt x="313" y="546"/>
                      </a:lnTo>
                      <a:lnTo>
                        <a:pt x="313" y="545"/>
                      </a:lnTo>
                      <a:lnTo>
                        <a:pt x="312" y="545"/>
                      </a:lnTo>
                      <a:lnTo>
                        <a:pt x="313" y="544"/>
                      </a:lnTo>
                      <a:lnTo>
                        <a:pt x="313" y="543"/>
                      </a:lnTo>
                      <a:lnTo>
                        <a:pt x="312" y="543"/>
                      </a:lnTo>
                      <a:lnTo>
                        <a:pt x="311" y="542"/>
                      </a:lnTo>
                      <a:lnTo>
                        <a:pt x="311" y="543"/>
                      </a:lnTo>
                      <a:lnTo>
                        <a:pt x="310" y="543"/>
                      </a:lnTo>
                      <a:lnTo>
                        <a:pt x="309" y="544"/>
                      </a:lnTo>
                      <a:lnTo>
                        <a:pt x="309" y="545"/>
                      </a:lnTo>
                      <a:lnTo>
                        <a:pt x="308" y="546"/>
                      </a:lnTo>
                      <a:lnTo>
                        <a:pt x="308" y="545"/>
                      </a:lnTo>
                      <a:lnTo>
                        <a:pt x="307" y="544"/>
                      </a:lnTo>
                      <a:lnTo>
                        <a:pt x="306" y="544"/>
                      </a:lnTo>
                      <a:lnTo>
                        <a:pt x="306" y="545"/>
                      </a:lnTo>
                      <a:lnTo>
                        <a:pt x="306" y="544"/>
                      </a:lnTo>
                      <a:lnTo>
                        <a:pt x="305" y="544"/>
                      </a:lnTo>
                      <a:lnTo>
                        <a:pt x="305" y="543"/>
                      </a:lnTo>
                      <a:lnTo>
                        <a:pt x="304" y="543"/>
                      </a:lnTo>
                      <a:lnTo>
                        <a:pt x="305" y="543"/>
                      </a:lnTo>
                      <a:lnTo>
                        <a:pt x="305" y="542"/>
                      </a:lnTo>
                      <a:lnTo>
                        <a:pt x="304" y="542"/>
                      </a:lnTo>
                      <a:lnTo>
                        <a:pt x="303" y="542"/>
                      </a:lnTo>
                      <a:lnTo>
                        <a:pt x="302" y="543"/>
                      </a:lnTo>
                      <a:lnTo>
                        <a:pt x="302" y="542"/>
                      </a:lnTo>
                      <a:lnTo>
                        <a:pt x="301" y="542"/>
                      </a:lnTo>
                      <a:lnTo>
                        <a:pt x="300" y="542"/>
                      </a:lnTo>
                      <a:lnTo>
                        <a:pt x="299" y="542"/>
                      </a:lnTo>
                      <a:lnTo>
                        <a:pt x="299" y="543"/>
                      </a:lnTo>
                      <a:lnTo>
                        <a:pt x="298" y="543"/>
                      </a:lnTo>
                      <a:lnTo>
                        <a:pt x="297" y="543"/>
                      </a:lnTo>
                      <a:lnTo>
                        <a:pt x="297" y="544"/>
                      </a:lnTo>
                      <a:lnTo>
                        <a:pt x="296" y="544"/>
                      </a:lnTo>
                      <a:lnTo>
                        <a:pt x="296" y="545"/>
                      </a:lnTo>
                      <a:lnTo>
                        <a:pt x="296" y="544"/>
                      </a:lnTo>
                      <a:lnTo>
                        <a:pt x="296" y="545"/>
                      </a:lnTo>
                      <a:lnTo>
                        <a:pt x="296" y="544"/>
                      </a:lnTo>
                      <a:lnTo>
                        <a:pt x="295" y="544"/>
                      </a:lnTo>
                      <a:lnTo>
                        <a:pt x="295" y="545"/>
                      </a:lnTo>
                      <a:lnTo>
                        <a:pt x="294" y="545"/>
                      </a:lnTo>
                      <a:lnTo>
                        <a:pt x="294" y="546"/>
                      </a:lnTo>
                      <a:lnTo>
                        <a:pt x="293" y="545"/>
                      </a:lnTo>
                      <a:lnTo>
                        <a:pt x="293" y="546"/>
                      </a:lnTo>
                      <a:lnTo>
                        <a:pt x="292" y="546"/>
                      </a:lnTo>
                      <a:lnTo>
                        <a:pt x="291" y="546"/>
                      </a:lnTo>
                      <a:lnTo>
                        <a:pt x="291" y="545"/>
                      </a:lnTo>
                      <a:lnTo>
                        <a:pt x="291" y="546"/>
                      </a:lnTo>
                      <a:lnTo>
                        <a:pt x="291" y="545"/>
                      </a:lnTo>
                      <a:lnTo>
                        <a:pt x="290" y="546"/>
                      </a:lnTo>
                      <a:lnTo>
                        <a:pt x="290" y="545"/>
                      </a:lnTo>
                      <a:lnTo>
                        <a:pt x="290" y="546"/>
                      </a:lnTo>
                      <a:lnTo>
                        <a:pt x="290" y="545"/>
                      </a:lnTo>
                      <a:lnTo>
                        <a:pt x="289" y="545"/>
                      </a:lnTo>
                      <a:lnTo>
                        <a:pt x="288" y="545"/>
                      </a:lnTo>
                      <a:lnTo>
                        <a:pt x="288" y="546"/>
                      </a:lnTo>
                      <a:lnTo>
                        <a:pt x="288" y="545"/>
                      </a:lnTo>
                      <a:lnTo>
                        <a:pt x="287" y="546"/>
                      </a:lnTo>
                      <a:lnTo>
                        <a:pt x="287" y="545"/>
                      </a:lnTo>
                      <a:lnTo>
                        <a:pt x="286" y="545"/>
                      </a:lnTo>
                      <a:lnTo>
                        <a:pt x="286" y="544"/>
                      </a:lnTo>
                      <a:lnTo>
                        <a:pt x="286" y="543"/>
                      </a:lnTo>
                      <a:lnTo>
                        <a:pt x="287" y="542"/>
                      </a:lnTo>
                      <a:lnTo>
                        <a:pt x="286" y="542"/>
                      </a:lnTo>
                      <a:lnTo>
                        <a:pt x="287" y="541"/>
                      </a:lnTo>
                      <a:lnTo>
                        <a:pt x="286" y="541"/>
                      </a:lnTo>
                      <a:lnTo>
                        <a:pt x="287" y="541"/>
                      </a:lnTo>
                      <a:lnTo>
                        <a:pt x="287" y="540"/>
                      </a:lnTo>
                      <a:lnTo>
                        <a:pt x="288" y="540"/>
                      </a:lnTo>
                      <a:lnTo>
                        <a:pt x="287" y="539"/>
                      </a:lnTo>
                      <a:lnTo>
                        <a:pt x="286" y="539"/>
                      </a:lnTo>
                      <a:lnTo>
                        <a:pt x="286" y="538"/>
                      </a:lnTo>
                      <a:lnTo>
                        <a:pt x="286" y="537"/>
                      </a:lnTo>
                      <a:lnTo>
                        <a:pt x="285" y="536"/>
                      </a:lnTo>
                      <a:lnTo>
                        <a:pt x="285" y="535"/>
                      </a:lnTo>
                      <a:lnTo>
                        <a:pt x="285" y="534"/>
                      </a:lnTo>
                      <a:lnTo>
                        <a:pt x="285" y="533"/>
                      </a:lnTo>
                      <a:lnTo>
                        <a:pt x="284" y="533"/>
                      </a:lnTo>
                      <a:lnTo>
                        <a:pt x="285" y="533"/>
                      </a:lnTo>
                      <a:lnTo>
                        <a:pt x="285" y="532"/>
                      </a:lnTo>
                      <a:lnTo>
                        <a:pt x="284" y="532"/>
                      </a:lnTo>
                      <a:lnTo>
                        <a:pt x="284" y="531"/>
                      </a:lnTo>
                      <a:lnTo>
                        <a:pt x="283" y="531"/>
                      </a:lnTo>
                      <a:lnTo>
                        <a:pt x="282" y="531"/>
                      </a:lnTo>
                      <a:lnTo>
                        <a:pt x="282" y="530"/>
                      </a:lnTo>
                      <a:lnTo>
                        <a:pt x="283" y="529"/>
                      </a:lnTo>
                      <a:lnTo>
                        <a:pt x="283" y="528"/>
                      </a:lnTo>
                      <a:lnTo>
                        <a:pt x="284" y="528"/>
                      </a:lnTo>
                      <a:lnTo>
                        <a:pt x="283" y="528"/>
                      </a:lnTo>
                      <a:lnTo>
                        <a:pt x="282" y="528"/>
                      </a:lnTo>
                      <a:lnTo>
                        <a:pt x="281" y="528"/>
                      </a:lnTo>
                      <a:lnTo>
                        <a:pt x="281" y="527"/>
                      </a:lnTo>
                      <a:lnTo>
                        <a:pt x="280" y="527"/>
                      </a:lnTo>
                      <a:lnTo>
                        <a:pt x="280" y="526"/>
                      </a:lnTo>
                      <a:lnTo>
                        <a:pt x="280" y="525"/>
                      </a:lnTo>
                      <a:lnTo>
                        <a:pt x="279" y="525"/>
                      </a:lnTo>
                      <a:lnTo>
                        <a:pt x="280" y="524"/>
                      </a:lnTo>
                      <a:lnTo>
                        <a:pt x="280" y="523"/>
                      </a:lnTo>
                      <a:lnTo>
                        <a:pt x="279" y="523"/>
                      </a:lnTo>
                      <a:lnTo>
                        <a:pt x="279" y="522"/>
                      </a:lnTo>
                      <a:lnTo>
                        <a:pt x="279" y="521"/>
                      </a:lnTo>
                      <a:lnTo>
                        <a:pt x="280" y="520"/>
                      </a:lnTo>
                      <a:lnTo>
                        <a:pt x="281" y="520"/>
                      </a:lnTo>
                      <a:lnTo>
                        <a:pt x="280" y="520"/>
                      </a:lnTo>
                      <a:lnTo>
                        <a:pt x="280" y="519"/>
                      </a:lnTo>
                      <a:lnTo>
                        <a:pt x="279" y="519"/>
                      </a:lnTo>
                      <a:lnTo>
                        <a:pt x="279" y="518"/>
                      </a:lnTo>
                      <a:lnTo>
                        <a:pt x="278" y="518"/>
                      </a:lnTo>
                      <a:lnTo>
                        <a:pt x="279" y="517"/>
                      </a:lnTo>
                      <a:lnTo>
                        <a:pt x="278" y="516"/>
                      </a:lnTo>
                      <a:lnTo>
                        <a:pt x="278" y="515"/>
                      </a:lnTo>
                      <a:lnTo>
                        <a:pt x="278" y="514"/>
                      </a:lnTo>
                      <a:lnTo>
                        <a:pt x="278" y="513"/>
                      </a:lnTo>
                      <a:lnTo>
                        <a:pt x="278" y="512"/>
                      </a:lnTo>
                      <a:lnTo>
                        <a:pt x="278" y="511"/>
                      </a:lnTo>
                      <a:lnTo>
                        <a:pt x="279" y="511"/>
                      </a:lnTo>
                      <a:lnTo>
                        <a:pt x="279" y="510"/>
                      </a:lnTo>
                      <a:lnTo>
                        <a:pt x="279" y="509"/>
                      </a:lnTo>
                      <a:lnTo>
                        <a:pt x="278" y="509"/>
                      </a:lnTo>
                      <a:lnTo>
                        <a:pt x="278" y="508"/>
                      </a:lnTo>
                      <a:lnTo>
                        <a:pt x="277" y="508"/>
                      </a:lnTo>
                      <a:lnTo>
                        <a:pt x="276" y="507"/>
                      </a:lnTo>
                      <a:lnTo>
                        <a:pt x="276" y="506"/>
                      </a:lnTo>
                      <a:lnTo>
                        <a:pt x="275" y="505"/>
                      </a:lnTo>
                      <a:lnTo>
                        <a:pt x="274" y="504"/>
                      </a:lnTo>
                      <a:lnTo>
                        <a:pt x="273" y="502"/>
                      </a:lnTo>
                      <a:lnTo>
                        <a:pt x="274" y="500"/>
                      </a:lnTo>
                      <a:lnTo>
                        <a:pt x="275" y="497"/>
                      </a:lnTo>
                      <a:lnTo>
                        <a:pt x="275" y="496"/>
                      </a:lnTo>
                      <a:lnTo>
                        <a:pt x="274" y="496"/>
                      </a:lnTo>
                      <a:lnTo>
                        <a:pt x="274" y="495"/>
                      </a:lnTo>
                      <a:lnTo>
                        <a:pt x="275" y="495"/>
                      </a:lnTo>
                      <a:lnTo>
                        <a:pt x="276" y="494"/>
                      </a:lnTo>
                      <a:lnTo>
                        <a:pt x="276" y="493"/>
                      </a:lnTo>
                      <a:lnTo>
                        <a:pt x="277" y="494"/>
                      </a:lnTo>
                      <a:lnTo>
                        <a:pt x="277" y="493"/>
                      </a:lnTo>
                      <a:lnTo>
                        <a:pt x="277" y="492"/>
                      </a:lnTo>
                      <a:lnTo>
                        <a:pt x="278" y="492"/>
                      </a:lnTo>
                      <a:lnTo>
                        <a:pt x="278" y="491"/>
                      </a:lnTo>
                      <a:lnTo>
                        <a:pt x="278" y="490"/>
                      </a:lnTo>
                      <a:lnTo>
                        <a:pt x="279" y="489"/>
                      </a:lnTo>
                      <a:lnTo>
                        <a:pt x="279" y="488"/>
                      </a:lnTo>
                      <a:lnTo>
                        <a:pt x="280" y="488"/>
                      </a:lnTo>
                      <a:lnTo>
                        <a:pt x="281" y="489"/>
                      </a:lnTo>
                      <a:lnTo>
                        <a:pt x="281" y="488"/>
                      </a:lnTo>
                      <a:lnTo>
                        <a:pt x="281" y="489"/>
                      </a:lnTo>
                      <a:lnTo>
                        <a:pt x="282" y="489"/>
                      </a:lnTo>
                      <a:lnTo>
                        <a:pt x="283" y="489"/>
                      </a:lnTo>
                      <a:lnTo>
                        <a:pt x="283" y="488"/>
                      </a:lnTo>
                      <a:lnTo>
                        <a:pt x="284" y="487"/>
                      </a:lnTo>
                      <a:lnTo>
                        <a:pt x="284" y="486"/>
                      </a:lnTo>
                      <a:lnTo>
                        <a:pt x="284" y="485"/>
                      </a:lnTo>
                      <a:lnTo>
                        <a:pt x="285" y="485"/>
                      </a:lnTo>
                      <a:lnTo>
                        <a:pt x="285" y="484"/>
                      </a:lnTo>
                      <a:lnTo>
                        <a:pt x="284" y="484"/>
                      </a:lnTo>
                      <a:lnTo>
                        <a:pt x="285" y="484"/>
                      </a:lnTo>
                      <a:lnTo>
                        <a:pt x="284" y="483"/>
                      </a:lnTo>
                      <a:lnTo>
                        <a:pt x="283" y="483"/>
                      </a:lnTo>
                      <a:lnTo>
                        <a:pt x="284" y="482"/>
                      </a:lnTo>
                      <a:lnTo>
                        <a:pt x="283" y="481"/>
                      </a:lnTo>
                      <a:lnTo>
                        <a:pt x="283" y="480"/>
                      </a:lnTo>
                      <a:lnTo>
                        <a:pt x="283" y="479"/>
                      </a:lnTo>
                      <a:lnTo>
                        <a:pt x="282" y="479"/>
                      </a:lnTo>
                      <a:lnTo>
                        <a:pt x="282" y="478"/>
                      </a:lnTo>
                      <a:lnTo>
                        <a:pt x="282" y="477"/>
                      </a:lnTo>
                      <a:lnTo>
                        <a:pt x="282" y="476"/>
                      </a:lnTo>
                      <a:lnTo>
                        <a:pt x="282" y="475"/>
                      </a:lnTo>
                      <a:lnTo>
                        <a:pt x="281" y="474"/>
                      </a:lnTo>
                      <a:lnTo>
                        <a:pt x="280" y="473"/>
                      </a:lnTo>
                      <a:lnTo>
                        <a:pt x="279" y="473"/>
                      </a:lnTo>
                      <a:lnTo>
                        <a:pt x="278" y="472"/>
                      </a:lnTo>
                      <a:lnTo>
                        <a:pt x="277" y="472"/>
                      </a:lnTo>
                      <a:lnTo>
                        <a:pt x="277" y="471"/>
                      </a:lnTo>
                      <a:lnTo>
                        <a:pt x="276" y="471"/>
                      </a:lnTo>
                      <a:lnTo>
                        <a:pt x="275" y="470"/>
                      </a:lnTo>
                      <a:lnTo>
                        <a:pt x="274" y="470"/>
                      </a:lnTo>
                      <a:lnTo>
                        <a:pt x="274" y="469"/>
                      </a:lnTo>
                      <a:lnTo>
                        <a:pt x="273" y="469"/>
                      </a:lnTo>
                      <a:lnTo>
                        <a:pt x="272" y="468"/>
                      </a:lnTo>
                      <a:lnTo>
                        <a:pt x="273" y="468"/>
                      </a:lnTo>
                      <a:lnTo>
                        <a:pt x="272" y="468"/>
                      </a:lnTo>
                      <a:lnTo>
                        <a:pt x="272" y="467"/>
                      </a:lnTo>
                      <a:lnTo>
                        <a:pt x="271" y="467"/>
                      </a:lnTo>
                      <a:lnTo>
                        <a:pt x="272" y="467"/>
                      </a:lnTo>
                      <a:lnTo>
                        <a:pt x="272" y="466"/>
                      </a:lnTo>
                      <a:lnTo>
                        <a:pt x="271" y="466"/>
                      </a:lnTo>
                      <a:lnTo>
                        <a:pt x="272" y="466"/>
                      </a:lnTo>
                      <a:lnTo>
                        <a:pt x="271" y="466"/>
                      </a:lnTo>
                      <a:lnTo>
                        <a:pt x="272" y="465"/>
                      </a:lnTo>
                      <a:lnTo>
                        <a:pt x="272" y="464"/>
                      </a:lnTo>
                      <a:lnTo>
                        <a:pt x="272" y="463"/>
                      </a:lnTo>
                      <a:lnTo>
                        <a:pt x="272" y="462"/>
                      </a:lnTo>
                      <a:lnTo>
                        <a:pt x="272" y="461"/>
                      </a:lnTo>
                      <a:lnTo>
                        <a:pt x="272" y="460"/>
                      </a:lnTo>
                      <a:lnTo>
                        <a:pt x="272" y="459"/>
                      </a:lnTo>
                      <a:lnTo>
                        <a:pt x="272" y="458"/>
                      </a:lnTo>
                      <a:lnTo>
                        <a:pt x="273" y="458"/>
                      </a:lnTo>
                      <a:lnTo>
                        <a:pt x="273" y="457"/>
                      </a:lnTo>
                      <a:lnTo>
                        <a:pt x="273" y="456"/>
                      </a:lnTo>
                      <a:lnTo>
                        <a:pt x="274" y="455"/>
                      </a:lnTo>
                      <a:lnTo>
                        <a:pt x="274" y="454"/>
                      </a:lnTo>
                      <a:lnTo>
                        <a:pt x="274" y="455"/>
                      </a:lnTo>
                      <a:lnTo>
                        <a:pt x="274" y="454"/>
                      </a:lnTo>
                      <a:lnTo>
                        <a:pt x="275" y="455"/>
                      </a:lnTo>
                      <a:lnTo>
                        <a:pt x="275" y="454"/>
                      </a:lnTo>
                      <a:lnTo>
                        <a:pt x="276" y="453"/>
                      </a:lnTo>
                      <a:lnTo>
                        <a:pt x="276" y="452"/>
                      </a:lnTo>
                      <a:lnTo>
                        <a:pt x="277" y="452"/>
                      </a:lnTo>
                      <a:lnTo>
                        <a:pt x="277" y="451"/>
                      </a:lnTo>
                      <a:lnTo>
                        <a:pt x="277" y="450"/>
                      </a:lnTo>
                      <a:lnTo>
                        <a:pt x="277" y="449"/>
                      </a:lnTo>
                      <a:lnTo>
                        <a:pt x="276" y="448"/>
                      </a:lnTo>
                      <a:lnTo>
                        <a:pt x="276" y="447"/>
                      </a:lnTo>
                      <a:lnTo>
                        <a:pt x="276" y="446"/>
                      </a:lnTo>
                      <a:lnTo>
                        <a:pt x="276" y="445"/>
                      </a:lnTo>
                      <a:lnTo>
                        <a:pt x="274" y="444"/>
                      </a:lnTo>
                      <a:lnTo>
                        <a:pt x="273" y="444"/>
                      </a:lnTo>
                      <a:lnTo>
                        <a:pt x="272" y="443"/>
                      </a:lnTo>
                      <a:lnTo>
                        <a:pt x="272" y="442"/>
                      </a:lnTo>
                      <a:lnTo>
                        <a:pt x="271" y="441"/>
                      </a:lnTo>
                      <a:lnTo>
                        <a:pt x="270" y="441"/>
                      </a:lnTo>
                      <a:lnTo>
                        <a:pt x="270" y="440"/>
                      </a:lnTo>
                      <a:lnTo>
                        <a:pt x="269" y="440"/>
                      </a:lnTo>
                      <a:lnTo>
                        <a:pt x="268" y="440"/>
                      </a:lnTo>
                      <a:lnTo>
                        <a:pt x="268" y="439"/>
                      </a:lnTo>
                      <a:lnTo>
                        <a:pt x="268" y="438"/>
                      </a:lnTo>
                      <a:lnTo>
                        <a:pt x="267" y="438"/>
                      </a:lnTo>
                      <a:lnTo>
                        <a:pt x="266" y="438"/>
                      </a:lnTo>
                      <a:lnTo>
                        <a:pt x="265" y="438"/>
                      </a:lnTo>
                      <a:lnTo>
                        <a:pt x="265" y="437"/>
                      </a:lnTo>
                      <a:lnTo>
                        <a:pt x="264" y="436"/>
                      </a:lnTo>
                      <a:lnTo>
                        <a:pt x="263" y="435"/>
                      </a:lnTo>
                      <a:lnTo>
                        <a:pt x="263" y="434"/>
                      </a:lnTo>
                      <a:lnTo>
                        <a:pt x="264" y="433"/>
                      </a:lnTo>
                      <a:lnTo>
                        <a:pt x="264" y="432"/>
                      </a:lnTo>
                      <a:lnTo>
                        <a:pt x="264" y="431"/>
                      </a:lnTo>
                      <a:lnTo>
                        <a:pt x="263" y="431"/>
                      </a:lnTo>
                      <a:lnTo>
                        <a:pt x="263" y="430"/>
                      </a:lnTo>
                      <a:lnTo>
                        <a:pt x="262" y="429"/>
                      </a:lnTo>
                      <a:lnTo>
                        <a:pt x="262" y="428"/>
                      </a:lnTo>
                      <a:lnTo>
                        <a:pt x="261" y="428"/>
                      </a:lnTo>
                      <a:lnTo>
                        <a:pt x="261" y="429"/>
                      </a:lnTo>
                      <a:lnTo>
                        <a:pt x="260" y="429"/>
                      </a:lnTo>
                      <a:lnTo>
                        <a:pt x="259" y="429"/>
                      </a:lnTo>
                      <a:lnTo>
                        <a:pt x="259" y="430"/>
                      </a:lnTo>
                      <a:lnTo>
                        <a:pt x="258" y="430"/>
                      </a:lnTo>
                      <a:lnTo>
                        <a:pt x="257" y="430"/>
                      </a:lnTo>
                      <a:lnTo>
                        <a:pt x="256" y="430"/>
                      </a:lnTo>
                      <a:lnTo>
                        <a:pt x="255" y="431"/>
                      </a:lnTo>
                      <a:lnTo>
                        <a:pt x="254" y="430"/>
                      </a:lnTo>
                      <a:lnTo>
                        <a:pt x="253" y="430"/>
                      </a:lnTo>
                      <a:lnTo>
                        <a:pt x="253" y="431"/>
                      </a:lnTo>
                      <a:lnTo>
                        <a:pt x="252" y="431"/>
                      </a:lnTo>
                      <a:lnTo>
                        <a:pt x="252" y="432"/>
                      </a:lnTo>
                      <a:lnTo>
                        <a:pt x="252" y="433"/>
                      </a:lnTo>
                      <a:lnTo>
                        <a:pt x="251" y="433"/>
                      </a:lnTo>
                      <a:lnTo>
                        <a:pt x="251" y="434"/>
                      </a:lnTo>
                      <a:lnTo>
                        <a:pt x="250" y="434"/>
                      </a:lnTo>
                      <a:lnTo>
                        <a:pt x="249" y="434"/>
                      </a:lnTo>
                      <a:lnTo>
                        <a:pt x="248" y="434"/>
                      </a:lnTo>
                      <a:lnTo>
                        <a:pt x="248" y="433"/>
                      </a:lnTo>
                      <a:lnTo>
                        <a:pt x="246" y="432"/>
                      </a:lnTo>
                      <a:lnTo>
                        <a:pt x="246" y="431"/>
                      </a:lnTo>
                      <a:lnTo>
                        <a:pt x="246" y="430"/>
                      </a:lnTo>
                      <a:lnTo>
                        <a:pt x="245" y="429"/>
                      </a:lnTo>
                      <a:lnTo>
                        <a:pt x="244" y="429"/>
                      </a:lnTo>
                      <a:lnTo>
                        <a:pt x="244" y="428"/>
                      </a:lnTo>
                      <a:lnTo>
                        <a:pt x="242" y="429"/>
                      </a:lnTo>
                      <a:lnTo>
                        <a:pt x="241" y="429"/>
                      </a:lnTo>
                      <a:lnTo>
                        <a:pt x="240" y="429"/>
                      </a:lnTo>
                      <a:lnTo>
                        <a:pt x="237" y="428"/>
                      </a:lnTo>
                      <a:lnTo>
                        <a:pt x="235" y="429"/>
                      </a:lnTo>
                      <a:lnTo>
                        <a:pt x="234" y="429"/>
                      </a:lnTo>
                      <a:lnTo>
                        <a:pt x="233" y="429"/>
                      </a:lnTo>
                      <a:lnTo>
                        <a:pt x="232" y="430"/>
                      </a:lnTo>
                      <a:lnTo>
                        <a:pt x="231" y="431"/>
                      </a:lnTo>
                      <a:lnTo>
                        <a:pt x="231" y="432"/>
                      </a:lnTo>
                      <a:lnTo>
                        <a:pt x="232" y="432"/>
                      </a:lnTo>
                      <a:lnTo>
                        <a:pt x="232" y="433"/>
                      </a:lnTo>
                      <a:lnTo>
                        <a:pt x="233" y="433"/>
                      </a:lnTo>
                      <a:lnTo>
                        <a:pt x="232" y="434"/>
                      </a:lnTo>
                      <a:lnTo>
                        <a:pt x="231" y="435"/>
                      </a:lnTo>
                      <a:lnTo>
                        <a:pt x="231" y="437"/>
                      </a:lnTo>
                      <a:lnTo>
                        <a:pt x="230" y="438"/>
                      </a:lnTo>
                      <a:lnTo>
                        <a:pt x="230" y="439"/>
                      </a:lnTo>
                      <a:lnTo>
                        <a:pt x="229" y="439"/>
                      </a:lnTo>
                      <a:lnTo>
                        <a:pt x="228" y="438"/>
                      </a:lnTo>
                      <a:lnTo>
                        <a:pt x="227" y="438"/>
                      </a:lnTo>
                      <a:lnTo>
                        <a:pt x="227" y="437"/>
                      </a:lnTo>
                      <a:lnTo>
                        <a:pt x="226" y="436"/>
                      </a:lnTo>
                      <a:lnTo>
                        <a:pt x="226" y="435"/>
                      </a:lnTo>
                      <a:lnTo>
                        <a:pt x="226" y="434"/>
                      </a:lnTo>
                      <a:lnTo>
                        <a:pt x="226" y="433"/>
                      </a:lnTo>
                      <a:lnTo>
                        <a:pt x="225" y="432"/>
                      </a:lnTo>
                      <a:lnTo>
                        <a:pt x="224" y="431"/>
                      </a:lnTo>
                      <a:lnTo>
                        <a:pt x="223" y="431"/>
                      </a:lnTo>
                      <a:lnTo>
                        <a:pt x="223" y="432"/>
                      </a:lnTo>
                      <a:lnTo>
                        <a:pt x="223" y="434"/>
                      </a:lnTo>
                      <a:lnTo>
                        <a:pt x="223" y="435"/>
                      </a:lnTo>
                      <a:lnTo>
                        <a:pt x="222" y="436"/>
                      </a:lnTo>
                      <a:lnTo>
                        <a:pt x="222" y="437"/>
                      </a:lnTo>
                      <a:lnTo>
                        <a:pt x="221" y="437"/>
                      </a:lnTo>
                      <a:lnTo>
                        <a:pt x="220" y="438"/>
                      </a:lnTo>
                      <a:lnTo>
                        <a:pt x="220" y="437"/>
                      </a:lnTo>
                      <a:lnTo>
                        <a:pt x="219" y="437"/>
                      </a:lnTo>
                      <a:lnTo>
                        <a:pt x="218" y="438"/>
                      </a:lnTo>
                      <a:lnTo>
                        <a:pt x="218" y="439"/>
                      </a:lnTo>
                      <a:lnTo>
                        <a:pt x="217" y="439"/>
                      </a:lnTo>
                      <a:lnTo>
                        <a:pt x="216" y="439"/>
                      </a:lnTo>
                      <a:lnTo>
                        <a:pt x="216" y="440"/>
                      </a:lnTo>
                      <a:lnTo>
                        <a:pt x="215" y="439"/>
                      </a:lnTo>
                      <a:lnTo>
                        <a:pt x="214" y="439"/>
                      </a:lnTo>
                      <a:lnTo>
                        <a:pt x="213" y="439"/>
                      </a:lnTo>
                      <a:lnTo>
                        <a:pt x="212" y="438"/>
                      </a:lnTo>
                      <a:lnTo>
                        <a:pt x="211" y="438"/>
                      </a:lnTo>
                      <a:lnTo>
                        <a:pt x="211" y="437"/>
                      </a:lnTo>
                      <a:lnTo>
                        <a:pt x="211" y="436"/>
                      </a:lnTo>
                      <a:lnTo>
                        <a:pt x="210" y="436"/>
                      </a:lnTo>
                      <a:lnTo>
                        <a:pt x="209" y="435"/>
                      </a:lnTo>
                      <a:lnTo>
                        <a:pt x="209" y="434"/>
                      </a:lnTo>
                      <a:lnTo>
                        <a:pt x="209" y="433"/>
                      </a:lnTo>
                      <a:lnTo>
                        <a:pt x="208" y="432"/>
                      </a:lnTo>
                      <a:lnTo>
                        <a:pt x="207" y="431"/>
                      </a:lnTo>
                      <a:lnTo>
                        <a:pt x="207" y="430"/>
                      </a:lnTo>
                      <a:lnTo>
                        <a:pt x="206" y="430"/>
                      </a:lnTo>
                      <a:lnTo>
                        <a:pt x="206" y="429"/>
                      </a:lnTo>
                      <a:lnTo>
                        <a:pt x="205" y="429"/>
                      </a:lnTo>
                      <a:lnTo>
                        <a:pt x="204" y="430"/>
                      </a:lnTo>
                      <a:lnTo>
                        <a:pt x="204" y="431"/>
                      </a:lnTo>
                      <a:lnTo>
                        <a:pt x="204" y="432"/>
                      </a:lnTo>
                      <a:lnTo>
                        <a:pt x="204" y="433"/>
                      </a:lnTo>
                      <a:lnTo>
                        <a:pt x="204" y="434"/>
                      </a:lnTo>
                      <a:lnTo>
                        <a:pt x="205" y="435"/>
                      </a:lnTo>
                      <a:lnTo>
                        <a:pt x="206" y="436"/>
                      </a:lnTo>
                      <a:lnTo>
                        <a:pt x="206" y="437"/>
                      </a:lnTo>
                      <a:lnTo>
                        <a:pt x="205" y="438"/>
                      </a:lnTo>
                      <a:lnTo>
                        <a:pt x="204" y="438"/>
                      </a:lnTo>
                      <a:lnTo>
                        <a:pt x="203" y="438"/>
                      </a:lnTo>
                      <a:lnTo>
                        <a:pt x="202" y="438"/>
                      </a:lnTo>
                      <a:lnTo>
                        <a:pt x="201" y="438"/>
                      </a:lnTo>
                      <a:lnTo>
                        <a:pt x="201" y="437"/>
                      </a:lnTo>
                      <a:lnTo>
                        <a:pt x="200" y="437"/>
                      </a:lnTo>
                      <a:lnTo>
                        <a:pt x="200" y="436"/>
                      </a:lnTo>
                      <a:lnTo>
                        <a:pt x="199" y="436"/>
                      </a:lnTo>
                      <a:lnTo>
                        <a:pt x="198" y="436"/>
                      </a:lnTo>
                      <a:lnTo>
                        <a:pt x="197" y="436"/>
                      </a:lnTo>
                      <a:lnTo>
                        <a:pt x="196" y="436"/>
                      </a:lnTo>
                      <a:lnTo>
                        <a:pt x="195" y="436"/>
                      </a:lnTo>
                      <a:lnTo>
                        <a:pt x="194" y="436"/>
                      </a:lnTo>
                      <a:lnTo>
                        <a:pt x="193" y="436"/>
                      </a:lnTo>
                      <a:lnTo>
                        <a:pt x="193" y="435"/>
                      </a:lnTo>
                      <a:lnTo>
                        <a:pt x="192" y="435"/>
                      </a:lnTo>
                      <a:lnTo>
                        <a:pt x="190" y="436"/>
                      </a:lnTo>
                      <a:lnTo>
                        <a:pt x="189" y="436"/>
                      </a:lnTo>
                      <a:lnTo>
                        <a:pt x="188" y="436"/>
                      </a:lnTo>
                      <a:lnTo>
                        <a:pt x="187" y="436"/>
                      </a:lnTo>
                      <a:lnTo>
                        <a:pt x="186" y="436"/>
                      </a:lnTo>
                      <a:lnTo>
                        <a:pt x="186" y="437"/>
                      </a:lnTo>
                      <a:lnTo>
                        <a:pt x="185" y="437"/>
                      </a:lnTo>
                      <a:lnTo>
                        <a:pt x="184" y="437"/>
                      </a:lnTo>
                      <a:lnTo>
                        <a:pt x="183" y="436"/>
                      </a:lnTo>
                      <a:lnTo>
                        <a:pt x="182" y="436"/>
                      </a:lnTo>
                      <a:lnTo>
                        <a:pt x="181" y="436"/>
                      </a:lnTo>
                      <a:lnTo>
                        <a:pt x="180" y="436"/>
                      </a:lnTo>
                      <a:lnTo>
                        <a:pt x="179" y="436"/>
                      </a:lnTo>
                      <a:lnTo>
                        <a:pt x="178" y="436"/>
                      </a:lnTo>
                      <a:lnTo>
                        <a:pt x="177" y="437"/>
                      </a:lnTo>
                      <a:lnTo>
                        <a:pt x="176" y="438"/>
                      </a:lnTo>
                      <a:lnTo>
                        <a:pt x="175" y="438"/>
                      </a:lnTo>
                      <a:lnTo>
                        <a:pt x="174" y="438"/>
                      </a:lnTo>
                      <a:lnTo>
                        <a:pt x="173" y="438"/>
                      </a:lnTo>
                      <a:lnTo>
                        <a:pt x="172" y="438"/>
                      </a:lnTo>
                      <a:lnTo>
                        <a:pt x="171" y="438"/>
                      </a:lnTo>
                      <a:lnTo>
                        <a:pt x="170" y="437"/>
                      </a:lnTo>
                      <a:lnTo>
                        <a:pt x="169" y="437"/>
                      </a:lnTo>
                      <a:lnTo>
                        <a:pt x="168" y="436"/>
                      </a:lnTo>
                      <a:lnTo>
                        <a:pt x="167" y="436"/>
                      </a:lnTo>
                      <a:lnTo>
                        <a:pt x="166" y="436"/>
                      </a:lnTo>
                      <a:lnTo>
                        <a:pt x="166" y="437"/>
                      </a:lnTo>
                      <a:lnTo>
                        <a:pt x="165" y="437"/>
                      </a:lnTo>
                      <a:lnTo>
                        <a:pt x="164" y="437"/>
                      </a:lnTo>
                      <a:lnTo>
                        <a:pt x="163" y="437"/>
                      </a:lnTo>
                      <a:lnTo>
                        <a:pt x="161" y="437"/>
                      </a:lnTo>
                      <a:lnTo>
                        <a:pt x="160" y="437"/>
                      </a:lnTo>
                      <a:lnTo>
                        <a:pt x="160" y="438"/>
                      </a:lnTo>
                      <a:lnTo>
                        <a:pt x="159" y="438"/>
                      </a:lnTo>
                      <a:lnTo>
                        <a:pt x="159" y="439"/>
                      </a:lnTo>
                      <a:lnTo>
                        <a:pt x="159" y="440"/>
                      </a:lnTo>
                      <a:lnTo>
                        <a:pt x="159" y="441"/>
                      </a:lnTo>
                      <a:lnTo>
                        <a:pt x="158" y="442"/>
                      </a:lnTo>
                      <a:lnTo>
                        <a:pt x="158" y="443"/>
                      </a:lnTo>
                      <a:lnTo>
                        <a:pt x="157" y="443"/>
                      </a:lnTo>
                      <a:lnTo>
                        <a:pt x="157" y="444"/>
                      </a:lnTo>
                      <a:lnTo>
                        <a:pt x="156" y="445"/>
                      </a:lnTo>
                      <a:lnTo>
                        <a:pt x="156" y="446"/>
                      </a:lnTo>
                      <a:lnTo>
                        <a:pt x="156" y="447"/>
                      </a:lnTo>
                      <a:lnTo>
                        <a:pt x="157" y="448"/>
                      </a:lnTo>
                      <a:lnTo>
                        <a:pt x="157" y="449"/>
                      </a:lnTo>
                      <a:lnTo>
                        <a:pt x="156" y="450"/>
                      </a:lnTo>
                      <a:lnTo>
                        <a:pt x="156" y="451"/>
                      </a:lnTo>
                      <a:lnTo>
                        <a:pt x="156" y="452"/>
                      </a:lnTo>
                      <a:lnTo>
                        <a:pt x="157" y="453"/>
                      </a:lnTo>
                      <a:lnTo>
                        <a:pt x="157" y="454"/>
                      </a:lnTo>
                      <a:lnTo>
                        <a:pt x="157" y="455"/>
                      </a:lnTo>
                      <a:lnTo>
                        <a:pt x="157" y="456"/>
                      </a:lnTo>
                      <a:lnTo>
                        <a:pt x="157" y="457"/>
                      </a:lnTo>
                      <a:lnTo>
                        <a:pt x="156" y="458"/>
                      </a:lnTo>
                      <a:lnTo>
                        <a:pt x="155" y="458"/>
                      </a:lnTo>
                      <a:lnTo>
                        <a:pt x="155" y="459"/>
                      </a:lnTo>
                      <a:lnTo>
                        <a:pt x="154" y="459"/>
                      </a:lnTo>
                      <a:lnTo>
                        <a:pt x="154" y="458"/>
                      </a:lnTo>
                      <a:lnTo>
                        <a:pt x="153" y="457"/>
                      </a:lnTo>
                      <a:lnTo>
                        <a:pt x="152" y="457"/>
                      </a:lnTo>
                      <a:lnTo>
                        <a:pt x="151" y="456"/>
                      </a:lnTo>
                      <a:lnTo>
                        <a:pt x="150" y="455"/>
                      </a:lnTo>
                      <a:lnTo>
                        <a:pt x="149" y="454"/>
                      </a:lnTo>
                      <a:lnTo>
                        <a:pt x="150" y="453"/>
                      </a:lnTo>
                      <a:lnTo>
                        <a:pt x="150" y="452"/>
                      </a:lnTo>
                      <a:lnTo>
                        <a:pt x="150" y="451"/>
                      </a:lnTo>
                      <a:lnTo>
                        <a:pt x="150" y="449"/>
                      </a:lnTo>
                      <a:lnTo>
                        <a:pt x="150" y="448"/>
                      </a:lnTo>
                      <a:lnTo>
                        <a:pt x="150" y="447"/>
                      </a:lnTo>
                      <a:lnTo>
                        <a:pt x="150" y="446"/>
                      </a:lnTo>
                      <a:lnTo>
                        <a:pt x="150" y="445"/>
                      </a:lnTo>
                      <a:lnTo>
                        <a:pt x="151" y="445"/>
                      </a:lnTo>
                      <a:lnTo>
                        <a:pt x="151" y="444"/>
                      </a:lnTo>
                      <a:lnTo>
                        <a:pt x="150" y="440"/>
                      </a:lnTo>
                      <a:lnTo>
                        <a:pt x="149" y="437"/>
                      </a:lnTo>
                      <a:lnTo>
                        <a:pt x="149" y="436"/>
                      </a:lnTo>
                      <a:lnTo>
                        <a:pt x="148" y="436"/>
                      </a:lnTo>
                      <a:lnTo>
                        <a:pt x="147" y="435"/>
                      </a:lnTo>
                      <a:lnTo>
                        <a:pt x="146" y="435"/>
                      </a:lnTo>
                      <a:lnTo>
                        <a:pt x="144" y="435"/>
                      </a:lnTo>
                      <a:lnTo>
                        <a:pt x="143" y="436"/>
                      </a:lnTo>
                      <a:lnTo>
                        <a:pt x="143" y="437"/>
                      </a:lnTo>
                      <a:lnTo>
                        <a:pt x="142" y="438"/>
                      </a:lnTo>
                      <a:lnTo>
                        <a:pt x="142" y="439"/>
                      </a:lnTo>
                      <a:lnTo>
                        <a:pt x="141" y="441"/>
                      </a:lnTo>
                      <a:lnTo>
                        <a:pt x="140" y="442"/>
                      </a:lnTo>
                      <a:lnTo>
                        <a:pt x="139" y="443"/>
                      </a:lnTo>
                      <a:lnTo>
                        <a:pt x="139" y="444"/>
                      </a:lnTo>
                      <a:lnTo>
                        <a:pt x="138" y="445"/>
                      </a:lnTo>
                      <a:lnTo>
                        <a:pt x="137" y="446"/>
                      </a:lnTo>
                      <a:lnTo>
                        <a:pt x="136" y="446"/>
                      </a:lnTo>
                      <a:lnTo>
                        <a:pt x="135" y="446"/>
                      </a:lnTo>
                      <a:lnTo>
                        <a:pt x="135" y="447"/>
                      </a:lnTo>
                      <a:lnTo>
                        <a:pt x="134" y="447"/>
                      </a:lnTo>
                      <a:lnTo>
                        <a:pt x="134" y="446"/>
                      </a:lnTo>
                      <a:lnTo>
                        <a:pt x="133" y="446"/>
                      </a:lnTo>
                      <a:lnTo>
                        <a:pt x="133" y="447"/>
                      </a:lnTo>
                      <a:lnTo>
                        <a:pt x="133" y="446"/>
                      </a:lnTo>
                      <a:lnTo>
                        <a:pt x="132" y="446"/>
                      </a:lnTo>
                      <a:lnTo>
                        <a:pt x="131" y="446"/>
                      </a:lnTo>
                      <a:lnTo>
                        <a:pt x="130" y="445"/>
                      </a:lnTo>
                      <a:lnTo>
                        <a:pt x="130" y="444"/>
                      </a:lnTo>
                      <a:lnTo>
                        <a:pt x="129" y="443"/>
                      </a:lnTo>
                      <a:lnTo>
                        <a:pt x="129" y="442"/>
                      </a:lnTo>
                      <a:lnTo>
                        <a:pt x="129" y="441"/>
                      </a:lnTo>
                      <a:lnTo>
                        <a:pt x="129" y="440"/>
                      </a:lnTo>
                      <a:lnTo>
                        <a:pt x="128" y="439"/>
                      </a:lnTo>
                      <a:lnTo>
                        <a:pt x="127" y="438"/>
                      </a:lnTo>
                      <a:lnTo>
                        <a:pt x="127" y="437"/>
                      </a:lnTo>
                      <a:lnTo>
                        <a:pt x="127" y="435"/>
                      </a:lnTo>
                      <a:lnTo>
                        <a:pt x="127" y="433"/>
                      </a:lnTo>
                      <a:lnTo>
                        <a:pt x="126" y="431"/>
                      </a:lnTo>
                      <a:lnTo>
                        <a:pt x="126" y="430"/>
                      </a:lnTo>
                      <a:lnTo>
                        <a:pt x="126" y="428"/>
                      </a:lnTo>
                      <a:lnTo>
                        <a:pt x="127" y="427"/>
                      </a:lnTo>
                      <a:lnTo>
                        <a:pt x="127" y="425"/>
                      </a:lnTo>
                      <a:lnTo>
                        <a:pt x="127" y="423"/>
                      </a:lnTo>
                      <a:lnTo>
                        <a:pt x="128" y="423"/>
                      </a:lnTo>
                      <a:lnTo>
                        <a:pt x="128" y="422"/>
                      </a:lnTo>
                      <a:lnTo>
                        <a:pt x="129" y="422"/>
                      </a:lnTo>
                      <a:lnTo>
                        <a:pt x="130" y="423"/>
                      </a:lnTo>
                      <a:lnTo>
                        <a:pt x="131" y="422"/>
                      </a:lnTo>
                      <a:lnTo>
                        <a:pt x="131" y="421"/>
                      </a:lnTo>
                      <a:lnTo>
                        <a:pt x="131" y="420"/>
                      </a:lnTo>
                      <a:lnTo>
                        <a:pt x="131" y="419"/>
                      </a:lnTo>
                      <a:lnTo>
                        <a:pt x="130" y="419"/>
                      </a:lnTo>
                      <a:lnTo>
                        <a:pt x="129" y="419"/>
                      </a:lnTo>
                      <a:lnTo>
                        <a:pt x="128" y="419"/>
                      </a:lnTo>
                      <a:lnTo>
                        <a:pt x="127" y="419"/>
                      </a:lnTo>
                      <a:lnTo>
                        <a:pt x="125" y="420"/>
                      </a:lnTo>
                      <a:lnTo>
                        <a:pt x="123" y="421"/>
                      </a:lnTo>
                      <a:lnTo>
                        <a:pt x="122" y="421"/>
                      </a:lnTo>
                      <a:lnTo>
                        <a:pt x="120" y="420"/>
                      </a:lnTo>
                      <a:lnTo>
                        <a:pt x="119" y="420"/>
                      </a:lnTo>
                      <a:lnTo>
                        <a:pt x="117" y="420"/>
                      </a:lnTo>
                      <a:lnTo>
                        <a:pt x="116" y="419"/>
                      </a:lnTo>
                      <a:lnTo>
                        <a:pt x="115" y="419"/>
                      </a:lnTo>
                      <a:lnTo>
                        <a:pt x="114" y="418"/>
                      </a:lnTo>
                      <a:lnTo>
                        <a:pt x="114" y="417"/>
                      </a:lnTo>
                      <a:lnTo>
                        <a:pt x="113" y="417"/>
                      </a:lnTo>
                      <a:lnTo>
                        <a:pt x="113" y="415"/>
                      </a:lnTo>
                      <a:lnTo>
                        <a:pt x="112" y="414"/>
                      </a:lnTo>
                      <a:lnTo>
                        <a:pt x="110" y="414"/>
                      </a:lnTo>
                      <a:lnTo>
                        <a:pt x="109" y="414"/>
                      </a:lnTo>
                      <a:lnTo>
                        <a:pt x="107" y="414"/>
                      </a:lnTo>
                      <a:lnTo>
                        <a:pt x="105" y="414"/>
                      </a:lnTo>
                      <a:lnTo>
                        <a:pt x="104" y="414"/>
                      </a:lnTo>
                      <a:lnTo>
                        <a:pt x="104" y="415"/>
                      </a:lnTo>
                      <a:lnTo>
                        <a:pt x="103" y="415"/>
                      </a:lnTo>
                      <a:lnTo>
                        <a:pt x="101" y="415"/>
                      </a:lnTo>
                      <a:lnTo>
                        <a:pt x="100" y="415"/>
                      </a:lnTo>
                      <a:lnTo>
                        <a:pt x="99" y="415"/>
                      </a:lnTo>
                      <a:lnTo>
                        <a:pt x="97" y="415"/>
                      </a:lnTo>
                      <a:lnTo>
                        <a:pt x="96" y="414"/>
                      </a:lnTo>
                      <a:lnTo>
                        <a:pt x="95" y="414"/>
                      </a:lnTo>
                      <a:lnTo>
                        <a:pt x="92" y="414"/>
                      </a:lnTo>
                      <a:lnTo>
                        <a:pt x="91" y="414"/>
                      </a:lnTo>
                      <a:lnTo>
                        <a:pt x="89" y="414"/>
                      </a:lnTo>
                      <a:lnTo>
                        <a:pt x="88" y="414"/>
                      </a:lnTo>
                      <a:lnTo>
                        <a:pt x="87" y="415"/>
                      </a:lnTo>
                      <a:lnTo>
                        <a:pt x="86" y="415"/>
                      </a:lnTo>
                      <a:lnTo>
                        <a:pt x="85" y="415"/>
                      </a:lnTo>
                      <a:lnTo>
                        <a:pt x="83" y="414"/>
                      </a:lnTo>
                      <a:lnTo>
                        <a:pt x="82" y="414"/>
                      </a:lnTo>
                      <a:lnTo>
                        <a:pt x="81" y="414"/>
                      </a:lnTo>
                      <a:lnTo>
                        <a:pt x="80" y="413"/>
                      </a:lnTo>
                      <a:lnTo>
                        <a:pt x="79" y="413"/>
                      </a:lnTo>
                      <a:lnTo>
                        <a:pt x="76" y="413"/>
                      </a:lnTo>
                      <a:lnTo>
                        <a:pt x="75" y="413"/>
                      </a:lnTo>
                      <a:lnTo>
                        <a:pt x="73" y="412"/>
                      </a:lnTo>
                      <a:lnTo>
                        <a:pt x="72" y="411"/>
                      </a:lnTo>
                      <a:lnTo>
                        <a:pt x="71" y="410"/>
                      </a:lnTo>
                      <a:lnTo>
                        <a:pt x="70" y="409"/>
                      </a:lnTo>
                      <a:lnTo>
                        <a:pt x="69" y="409"/>
                      </a:lnTo>
                      <a:lnTo>
                        <a:pt x="68" y="409"/>
                      </a:lnTo>
                      <a:lnTo>
                        <a:pt x="67" y="408"/>
                      </a:lnTo>
                      <a:lnTo>
                        <a:pt x="65" y="409"/>
                      </a:lnTo>
                      <a:lnTo>
                        <a:pt x="64" y="409"/>
                      </a:lnTo>
                      <a:lnTo>
                        <a:pt x="64" y="408"/>
                      </a:lnTo>
                      <a:lnTo>
                        <a:pt x="63" y="408"/>
                      </a:lnTo>
                      <a:lnTo>
                        <a:pt x="62" y="408"/>
                      </a:lnTo>
                      <a:lnTo>
                        <a:pt x="62" y="407"/>
                      </a:lnTo>
                      <a:lnTo>
                        <a:pt x="61" y="407"/>
                      </a:lnTo>
                      <a:lnTo>
                        <a:pt x="59" y="408"/>
                      </a:lnTo>
                      <a:lnTo>
                        <a:pt x="56" y="407"/>
                      </a:lnTo>
                      <a:lnTo>
                        <a:pt x="55" y="407"/>
                      </a:lnTo>
                      <a:lnTo>
                        <a:pt x="54" y="408"/>
                      </a:lnTo>
                      <a:lnTo>
                        <a:pt x="53" y="407"/>
                      </a:lnTo>
                      <a:lnTo>
                        <a:pt x="52" y="407"/>
                      </a:lnTo>
                      <a:lnTo>
                        <a:pt x="51" y="407"/>
                      </a:lnTo>
                      <a:lnTo>
                        <a:pt x="50" y="406"/>
                      </a:lnTo>
                      <a:lnTo>
                        <a:pt x="50" y="405"/>
                      </a:lnTo>
                      <a:lnTo>
                        <a:pt x="49" y="405"/>
                      </a:lnTo>
                      <a:lnTo>
                        <a:pt x="49" y="404"/>
                      </a:lnTo>
                      <a:lnTo>
                        <a:pt x="48" y="404"/>
                      </a:lnTo>
                      <a:lnTo>
                        <a:pt x="48" y="403"/>
                      </a:lnTo>
                      <a:lnTo>
                        <a:pt x="46" y="402"/>
                      </a:lnTo>
                      <a:lnTo>
                        <a:pt x="45" y="401"/>
                      </a:lnTo>
                      <a:lnTo>
                        <a:pt x="44" y="400"/>
                      </a:lnTo>
                      <a:lnTo>
                        <a:pt x="42" y="400"/>
                      </a:lnTo>
                      <a:lnTo>
                        <a:pt x="42" y="399"/>
                      </a:lnTo>
                      <a:lnTo>
                        <a:pt x="42" y="400"/>
                      </a:lnTo>
                      <a:lnTo>
                        <a:pt x="41" y="400"/>
                      </a:lnTo>
                      <a:lnTo>
                        <a:pt x="40" y="401"/>
                      </a:lnTo>
                      <a:lnTo>
                        <a:pt x="39" y="401"/>
                      </a:lnTo>
                      <a:lnTo>
                        <a:pt x="38" y="401"/>
                      </a:lnTo>
                      <a:lnTo>
                        <a:pt x="37" y="402"/>
                      </a:lnTo>
                      <a:lnTo>
                        <a:pt x="35" y="402"/>
                      </a:lnTo>
                      <a:lnTo>
                        <a:pt x="34" y="402"/>
                      </a:lnTo>
                      <a:lnTo>
                        <a:pt x="34" y="403"/>
                      </a:lnTo>
                      <a:lnTo>
                        <a:pt x="33" y="404"/>
                      </a:lnTo>
                      <a:lnTo>
                        <a:pt x="32" y="405"/>
                      </a:lnTo>
                      <a:lnTo>
                        <a:pt x="31" y="405"/>
                      </a:lnTo>
                      <a:lnTo>
                        <a:pt x="30" y="406"/>
                      </a:lnTo>
                      <a:lnTo>
                        <a:pt x="29" y="408"/>
                      </a:lnTo>
                      <a:lnTo>
                        <a:pt x="28" y="409"/>
                      </a:lnTo>
                      <a:lnTo>
                        <a:pt x="27" y="409"/>
                      </a:lnTo>
                      <a:lnTo>
                        <a:pt x="26" y="409"/>
                      </a:lnTo>
                      <a:lnTo>
                        <a:pt x="24" y="410"/>
                      </a:lnTo>
                      <a:lnTo>
                        <a:pt x="22" y="410"/>
                      </a:lnTo>
                      <a:lnTo>
                        <a:pt x="19" y="411"/>
                      </a:lnTo>
                      <a:lnTo>
                        <a:pt x="18" y="411"/>
                      </a:lnTo>
                      <a:lnTo>
                        <a:pt x="17" y="411"/>
                      </a:lnTo>
                      <a:lnTo>
                        <a:pt x="16" y="412"/>
                      </a:lnTo>
                      <a:lnTo>
                        <a:pt x="15" y="413"/>
                      </a:lnTo>
                      <a:lnTo>
                        <a:pt x="14" y="413"/>
                      </a:lnTo>
                      <a:lnTo>
                        <a:pt x="13" y="413"/>
                      </a:lnTo>
                      <a:lnTo>
                        <a:pt x="13" y="414"/>
                      </a:lnTo>
                      <a:lnTo>
                        <a:pt x="12" y="414"/>
                      </a:lnTo>
                      <a:lnTo>
                        <a:pt x="11" y="414"/>
                      </a:lnTo>
                      <a:lnTo>
                        <a:pt x="10" y="414"/>
                      </a:lnTo>
                      <a:lnTo>
                        <a:pt x="9" y="414"/>
                      </a:lnTo>
                      <a:lnTo>
                        <a:pt x="9" y="415"/>
                      </a:lnTo>
                      <a:lnTo>
                        <a:pt x="8" y="416"/>
                      </a:lnTo>
                      <a:lnTo>
                        <a:pt x="7" y="416"/>
                      </a:lnTo>
                      <a:lnTo>
                        <a:pt x="6" y="417"/>
                      </a:lnTo>
                      <a:lnTo>
                        <a:pt x="5" y="417"/>
                      </a:lnTo>
                      <a:lnTo>
                        <a:pt x="5" y="418"/>
                      </a:lnTo>
                      <a:lnTo>
                        <a:pt x="4" y="418"/>
                      </a:lnTo>
                      <a:lnTo>
                        <a:pt x="4" y="419"/>
                      </a:lnTo>
                      <a:lnTo>
                        <a:pt x="3" y="421"/>
                      </a:lnTo>
                      <a:lnTo>
                        <a:pt x="2" y="421"/>
                      </a:lnTo>
                      <a:lnTo>
                        <a:pt x="2" y="420"/>
                      </a:lnTo>
                      <a:lnTo>
                        <a:pt x="1" y="418"/>
                      </a:lnTo>
                      <a:lnTo>
                        <a:pt x="2" y="417"/>
                      </a:lnTo>
                      <a:lnTo>
                        <a:pt x="2" y="416"/>
                      </a:lnTo>
                      <a:lnTo>
                        <a:pt x="2" y="414"/>
                      </a:lnTo>
                      <a:lnTo>
                        <a:pt x="2" y="413"/>
                      </a:lnTo>
                      <a:lnTo>
                        <a:pt x="1" y="413"/>
                      </a:lnTo>
                      <a:lnTo>
                        <a:pt x="1" y="412"/>
                      </a:lnTo>
                      <a:lnTo>
                        <a:pt x="1" y="411"/>
                      </a:lnTo>
                      <a:lnTo>
                        <a:pt x="2" y="411"/>
                      </a:lnTo>
                      <a:lnTo>
                        <a:pt x="2" y="410"/>
                      </a:lnTo>
                      <a:lnTo>
                        <a:pt x="3" y="409"/>
                      </a:lnTo>
                      <a:lnTo>
                        <a:pt x="3" y="408"/>
                      </a:lnTo>
                      <a:lnTo>
                        <a:pt x="3" y="407"/>
                      </a:lnTo>
                      <a:lnTo>
                        <a:pt x="2" y="405"/>
                      </a:lnTo>
                      <a:lnTo>
                        <a:pt x="2" y="404"/>
                      </a:lnTo>
                      <a:lnTo>
                        <a:pt x="2" y="402"/>
                      </a:lnTo>
                      <a:lnTo>
                        <a:pt x="2" y="401"/>
                      </a:lnTo>
                      <a:lnTo>
                        <a:pt x="2" y="400"/>
                      </a:lnTo>
                      <a:lnTo>
                        <a:pt x="1" y="399"/>
                      </a:lnTo>
                      <a:lnTo>
                        <a:pt x="1" y="398"/>
                      </a:lnTo>
                      <a:lnTo>
                        <a:pt x="1" y="397"/>
                      </a:lnTo>
                      <a:lnTo>
                        <a:pt x="1" y="396"/>
                      </a:lnTo>
                      <a:lnTo>
                        <a:pt x="0" y="395"/>
                      </a:lnTo>
                      <a:lnTo>
                        <a:pt x="0" y="394"/>
                      </a:lnTo>
                      <a:lnTo>
                        <a:pt x="1" y="394"/>
                      </a:lnTo>
                      <a:lnTo>
                        <a:pt x="1" y="393"/>
                      </a:lnTo>
                      <a:lnTo>
                        <a:pt x="1" y="392"/>
                      </a:lnTo>
                      <a:lnTo>
                        <a:pt x="2" y="390"/>
                      </a:lnTo>
                      <a:lnTo>
                        <a:pt x="2" y="389"/>
                      </a:lnTo>
                      <a:lnTo>
                        <a:pt x="3" y="389"/>
                      </a:lnTo>
                      <a:lnTo>
                        <a:pt x="4" y="387"/>
                      </a:lnTo>
                      <a:lnTo>
                        <a:pt x="4" y="386"/>
                      </a:lnTo>
                      <a:lnTo>
                        <a:pt x="5" y="384"/>
                      </a:lnTo>
                      <a:lnTo>
                        <a:pt x="5" y="383"/>
                      </a:lnTo>
                      <a:lnTo>
                        <a:pt x="5" y="382"/>
                      </a:lnTo>
                      <a:lnTo>
                        <a:pt x="6" y="382"/>
                      </a:lnTo>
                      <a:lnTo>
                        <a:pt x="7" y="382"/>
                      </a:lnTo>
                      <a:lnTo>
                        <a:pt x="8" y="382"/>
                      </a:lnTo>
                      <a:lnTo>
                        <a:pt x="8" y="383"/>
                      </a:lnTo>
                      <a:lnTo>
                        <a:pt x="9" y="383"/>
                      </a:lnTo>
                      <a:lnTo>
                        <a:pt x="10" y="383"/>
                      </a:lnTo>
                      <a:lnTo>
                        <a:pt x="10" y="382"/>
                      </a:lnTo>
                      <a:lnTo>
                        <a:pt x="10" y="380"/>
                      </a:lnTo>
                      <a:lnTo>
                        <a:pt x="10" y="379"/>
                      </a:lnTo>
                      <a:lnTo>
                        <a:pt x="8" y="378"/>
                      </a:lnTo>
                      <a:lnTo>
                        <a:pt x="7" y="376"/>
                      </a:lnTo>
                      <a:lnTo>
                        <a:pt x="7" y="375"/>
                      </a:lnTo>
                      <a:lnTo>
                        <a:pt x="8" y="374"/>
                      </a:lnTo>
                      <a:lnTo>
                        <a:pt x="9" y="373"/>
                      </a:lnTo>
                      <a:lnTo>
                        <a:pt x="10" y="373"/>
                      </a:lnTo>
                      <a:lnTo>
                        <a:pt x="11" y="374"/>
                      </a:lnTo>
                      <a:lnTo>
                        <a:pt x="12" y="374"/>
                      </a:lnTo>
                      <a:lnTo>
                        <a:pt x="13" y="374"/>
                      </a:lnTo>
                      <a:lnTo>
                        <a:pt x="15" y="376"/>
                      </a:lnTo>
                      <a:lnTo>
                        <a:pt x="16" y="376"/>
                      </a:lnTo>
                      <a:lnTo>
                        <a:pt x="17" y="376"/>
                      </a:lnTo>
                      <a:lnTo>
                        <a:pt x="18" y="375"/>
                      </a:lnTo>
                      <a:lnTo>
                        <a:pt x="18" y="374"/>
                      </a:lnTo>
                      <a:lnTo>
                        <a:pt x="17" y="374"/>
                      </a:lnTo>
                      <a:lnTo>
                        <a:pt x="17" y="373"/>
                      </a:lnTo>
                      <a:lnTo>
                        <a:pt x="15" y="372"/>
                      </a:lnTo>
                      <a:lnTo>
                        <a:pt x="15" y="371"/>
                      </a:lnTo>
                      <a:lnTo>
                        <a:pt x="14" y="370"/>
                      </a:lnTo>
                      <a:lnTo>
                        <a:pt x="14" y="369"/>
                      </a:lnTo>
                      <a:lnTo>
                        <a:pt x="15" y="368"/>
                      </a:lnTo>
                      <a:lnTo>
                        <a:pt x="16" y="367"/>
                      </a:lnTo>
                      <a:lnTo>
                        <a:pt x="17" y="365"/>
                      </a:lnTo>
                      <a:lnTo>
                        <a:pt x="17" y="364"/>
                      </a:lnTo>
                      <a:lnTo>
                        <a:pt x="18" y="363"/>
                      </a:lnTo>
                      <a:lnTo>
                        <a:pt x="18" y="362"/>
                      </a:lnTo>
                      <a:lnTo>
                        <a:pt x="18" y="361"/>
                      </a:lnTo>
                      <a:lnTo>
                        <a:pt x="19" y="360"/>
                      </a:lnTo>
                      <a:lnTo>
                        <a:pt x="19" y="359"/>
                      </a:lnTo>
                      <a:lnTo>
                        <a:pt x="20" y="359"/>
                      </a:lnTo>
                      <a:lnTo>
                        <a:pt x="21" y="358"/>
                      </a:lnTo>
                      <a:lnTo>
                        <a:pt x="22" y="358"/>
                      </a:lnTo>
                      <a:lnTo>
                        <a:pt x="23" y="358"/>
                      </a:lnTo>
                      <a:lnTo>
                        <a:pt x="23" y="357"/>
                      </a:lnTo>
                      <a:lnTo>
                        <a:pt x="24" y="356"/>
                      </a:lnTo>
                      <a:lnTo>
                        <a:pt x="25" y="356"/>
                      </a:lnTo>
                      <a:lnTo>
                        <a:pt x="25" y="354"/>
                      </a:lnTo>
                      <a:lnTo>
                        <a:pt x="25" y="353"/>
                      </a:lnTo>
                      <a:lnTo>
                        <a:pt x="25" y="352"/>
                      </a:lnTo>
                      <a:lnTo>
                        <a:pt x="26" y="352"/>
                      </a:lnTo>
                      <a:lnTo>
                        <a:pt x="27" y="352"/>
                      </a:lnTo>
                      <a:lnTo>
                        <a:pt x="28" y="352"/>
                      </a:lnTo>
                      <a:lnTo>
                        <a:pt x="29" y="352"/>
                      </a:lnTo>
                      <a:lnTo>
                        <a:pt x="30" y="352"/>
                      </a:lnTo>
                      <a:lnTo>
                        <a:pt x="30" y="351"/>
                      </a:lnTo>
                      <a:lnTo>
                        <a:pt x="30" y="349"/>
                      </a:lnTo>
                      <a:lnTo>
                        <a:pt x="31" y="348"/>
                      </a:lnTo>
                      <a:lnTo>
                        <a:pt x="32" y="348"/>
                      </a:lnTo>
                      <a:lnTo>
                        <a:pt x="34" y="349"/>
                      </a:lnTo>
                      <a:lnTo>
                        <a:pt x="35" y="349"/>
                      </a:lnTo>
                      <a:lnTo>
                        <a:pt x="36" y="349"/>
                      </a:lnTo>
                      <a:lnTo>
                        <a:pt x="37" y="349"/>
                      </a:lnTo>
                      <a:lnTo>
                        <a:pt x="37" y="348"/>
                      </a:lnTo>
                      <a:lnTo>
                        <a:pt x="38" y="348"/>
                      </a:lnTo>
                      <a:lnTo>
                        <a:pt x="39" y="347"/>
                      </a:lnTo>
                      <a:lnTo>
                        <a:pt x="40" y="347"/>
                      </a:lnTo>
                      <a:lnTo>
                        <a:pt x="41" y="346"/>
                      </a:lnTo>
                      <a:lnTo>
                        <a:pt x="42" y="344"/>
                      </a:lnTo>
                      <a:lnTo>
                        <a:pt x="43" y="343"/>
                      </a:lnTo>
                      <a:lnTo>
                        <a:pt x="44" y="341"/>
                      </a:lnTo>
                      <a:lnTo>
                        <a:pt x="44" y="339"/>
                      </a:lnTo>
                      <a:lnTo>
                        <a:pt x="43" y="339"/>
                      </a:lnTo>
                      <a:lnTo>
                        <a:pt x="44" y="338"/>
                      </a:lnTo>
                      <a:lnTo>
                        <a:pt x="44" y="337"/>
                      </a:lnTo>
                      <a:lnTo>
                        <a:pt x="43" y="336"/>
                      </a:lnTo>
                      <a:lnTo>
                        <a:pt x="43" y="335"/>
                      </a:lnTo>
                      <a:lnTo>
                        <a:pt x="43" y="334"/>
                      </a:lnTo>
                      <a:lnTo>
                        <a:pt x="44" y="333"/>
                      </a:lnTo>
                      <a:lnTo>
                        <a:pt x="46" y="332"/>
                      </a:lnTo>
                      <a:lnTo>
                        <a:pt x="47" y="332"/>
                      </a:lnTo>
                      <a:lnTo>
                        <a:pt x="48" y="331"/>
                      </a:lnTo>
                      <a:lnTo>
                        <a:pt x="48" y="330"/>
                      </a:lnTo>
                      <a:lnTo>
                        <a:pt x="49" y="329"/>
                      </a:lnTo>
                      <a:lnTo>
                        <a:pt x="50" y="326"/>
                      </a:lnTo>
                      <a:lnTo>
                        <a:pt x="50" y="325"/>
                      </a:lnTo>
                      <a:lnTo>
                        <a:pt x="51" y="325"/>
                      </a:lnTo>
                      <a:lnTo>
                        <a:pt x="52" y="325"/>
                      </a:lnTo>
                      <a:lnTo>
                        <a:pt x="53" y="325"/>
                      </a:lnTo>
                      <a:lnTo>
                        <a:pt x="53" y="324"/>
                      </a:lnTo>
                      <a:lnTo>
                        <a:pt x="54" y="324"/>
                      </a:lnTo>
                      <a:lnTo>
                        <a:pt x="54" y="323"/>
                      </a:lnTo>
                      <a:lnTo>
                        <a:pt x="55" y="322"/>
                      </a:lnTo>
                      <a:lnTo>
                        <a:pt x="55" y="320"/>
                      </a:lnTo>
                      <a:lnTo>
                        <a:pt x="56" y="320"/>
                      </a:lnTo>
                      <a:lnTo>
                        <a:pt x="57" y="318"/>
                      </a:lnTo>
                      <a:lnTo>
                        <a:pt x="58" y="317"/>
                      </a:lnTo>
                      <a:lnTo>
                        <a:pt x="59" y="316"/>
                      </a:lnTo>
                      <a:lnTo>
                        <a:pt x="60" y="315"/>
                      </a:lnTo>
                      <a:lnTo>
                        <a:pt x="62" y="315"/>
                      </a:lnTo>
                      <a:lnTo>
                        <a:pt x="63" y="315"/>
                      </a:lnTo>
                      <a:lnTo>
                        <a:pt x="64" y="315"/>
                      </a:lnTo>
                      <a:lnTo>
                        <a:pt x="65" y="315"/>
                      </a:lnTo>
                      <a:lnTo>
                        <a:pt x="67" y="315"/>
                      </a:lnTo>
                      <a:lnTo>
                        <a:pt x="69" y="314"/>
                      </a:lnTo>
                      <a:lnTo>
                        <a:pt x="70" y="314"/>
                      </a:lnTo>
                      <a:lnTo>
                        <a:pt x="71" y="314"/>
                      </a:lnTo>
                      <a:lnTo>
                        <a:pt x="73" y="314"/>
                      </a:lnTo>
                      <a:lnTo>
                        <a:pt x="74" y="315"/>
                      </a:lnTo>
                      <a:lnTo>
                        <a:pt x="75" y="315"/>
                      </a:lnTo>
                      <a:lnTo>
                        <a:pt x="76" y="315"/>
                      </a:lnTo>
                      <a:lnTo>
                        <a:pt x="77" y="314"/>
                      </a:lnTo>
                      <a:lnTo>
                        <a:pt x="78" y="313"/>
                      </a:lnTo>
                      <a:lnTo>
                        <a:pt x="79" y="312"/>
                      </a:lnTo>
                      <a:lnTo>
                        <a:pt x="79" y="311"/>
                      </a:lnTo>
                      <a:lnTo>
                        <a:pt x="79" y="310"/>
                      </a:lnTo>
                      <a:lnTo>
                        <a:pt x="80" y="310"/>
                      </a:lnTo>
                      <a:lnTo>
                        <a:pt x="81" y="309"/>
                      </a:lnTo>
                      <a:lnTo>
                        <a:pt x="82" y="310"/>
                      </a:lnTo>
                      <a:lnTo>
                        <a:pt x="83" y="310"/>
                      </a:lnTo>
                      <a:lnTo>
                        <a:pt x="84" y="310"/>
                      </a:lnTo>
                      <a:lnTo>
                        <a:pt x="84" y="311"/>
                      </a:lnTo>
                      <a:lnTo>
                        <a:pt x="86" y="311"/>
                      </a:lnTo>
                      <a:lnTo>
                        <a:pt x="87" y="312"/>
                      </a:lnTo>
                      <a:lnTo>
                        <a:pt x="89" y="311"/>
                      </a:lnTo>
                      <a:lnTo>
                        <a:pt x="89" y="312"/>
                      </a:lnTo>
                      <a:lnTo>
                        <a:pt x="90" y="311"/>
                      </a:lnTo>
                      <a:lnTo>
                        <a:pt x="91" y="311"/>
                      </a:lnTo>
                      <a:lnTo>
                        <a:pt x="92" y="311"/>
                      </a:lnTo>
                      <a:lnTo>
                        <a:pt x="92" y="312"/>
                      </a:lnTo>
                      <a:lnTo>
                        <a:pt x="93" y="312"/>
                      </a:lnTo>
                      <a:lnTo>
                        <a:pt x="94" y="313"/>
                      </a:lnTo>
                      <a:lnTo>
                        <a:pt x="95" y="313"/>
                      </a:lnTo>
                      <a:lnTo>
                        <a:pt x="97" y="314"/>
                      </a:lnTo>
                      <a:lnTo>
                        <a:pt x="98" y="314"/>
                      </a:lnTo>
                      <a:lnTo>
                        <a:pt x="98" y="313"/>
                      </a:lnTo>
                      <a:lnTo>
                        <a:pt x="99" y="312"/>
                      </a:lnTo>
                      <a:lnTo>
                        <a:pt x="99" y="311"/>
                      </a:lnTo>
                      <a:lnTo>
                        <a:pt x="100" y="311"/>
                      </a:lnTo>
                      <a:lnTo>
                        <a:pt x="101" y="312"/>
                      </a:lnTo>
                      <a:lnTo>
                        <a:pt x="102" y="312"/>
                      </a:lnTo>
                      <a:lnTo>
                        <a:pt x="103" y="311"/>
                      </a:lnTo>
                      <a:lnTo>
                        <a:pt x="104" y="311"/>
                      </a:lnTo>
                      <a:lnTo>
                        <a:pt x="104" y="310"/>
                      </a:lnTo>
                      <a:lnTo>
                        <a:pt x="105" y="310"/>
                      </a:lnTo>
                      <a:lnTo>
                        <a:pt x="106" y="310"/>
                      </a:lnTo>
                      <a:lnTo>
                        <a:pt x="107" y="310"/>
                      </a:lnTo>
                      <a:lnTo>
                        <a:pt x="108" y="311"/>
                      </a:lnTo>
                      <a:lnTo>
                        <a:pt x="109" y="311"/>
                      </a:lnTo>
                      <a:lnTo>
                        <a:pt x="109" y="310"/>
                      </a:lnTo>
                      <a:lnTo>
                        <a:pt x="108" y="309"/>
                      </a:lnTo>
                      <a:lnTo>
                        <a:pt x="108" y="308"/>
                      </a:lnTo>
                      <a:lnTo>
                        <a:pt x="109" y="308"/>
                      </a:lnTo>
                      <a:lnTo>
                        <a:pt x="109" y="307"/>
                      </a:lnTo>
                      <a:lnTo>
                        <a:pt x="112" y="307"/>
                      </a:lnTo>
                      <a:lnTo>
                        <a:pt x="113" y="307"/>
                      </a:lnTo>
                      <a:lnTo>
                        <a:pt x="114" y="307"/>
                      </a:lnTo>
                      <a:lnTo>
                        <a:pt x="115" y="307"/>
                      </a:lnTo>
                      <a:lnTo>
                        <a:pt x="116" y="307"/>
                      </a:lnTo>
                      <a:lnTo>
                        <a:pt x="116" y="306"/>
                      </a:lnTo>
                      <a:lnTo>
                        <a:pt x="117" y="306"/>
                      </a:lnTo>
                      <a:lnTo>
                        <a:pt x="116" y="305"/>
                      </a:lnTo>
                      <a:lnTo>
                        <a:pt x="116" y="304"/>
                      </a:lnTo>
                      <a:lnTo>
                        <a:pt x="117" y="303"/>
                      </a:lnTo>
                      <a:lnTo>
                        <a:pt x="119" y="303"/>
                      </a:lnTo>
                      <a:lnTo>
                        <a:pt x="120" y="303"/>
                      </a:lnTo>
                      <a:lnTo>
                        <a:pt x="120" y="304"/>
                      </a:lnTo>
                      <a:lnTo>
                        <a:pt x="121" y="304"/>
                      </a:lnTo>
                      <a:lnTo>
                        <a:pt x="121" y="305"/>
                      </a:lnTo>
                      <a:lnTo>
                        <a:pt x="121" y="306"/>
                      </a:lnTo>
                      <a:lnTo>
                        <a:pt x="121" y="308"/>
                      </a:lnTo>
                      <a:lnTo>
                        <a:pt x="121" y="309"/>
                      </a:lnTo>
                      <a:lnTo>
                        <a:pt x="122" y="310"/>
                      </a:lnTo>
                      <a:lnTo>
                        <a:pt x="123" y="311"/>
                      </a:lnTo>
                      <a:lnTo>
                        <a:pt x="123" y="312"/>
                      </a:lnTo>
                      <a:lnTo>
                        <a:pt x="124" y="312"/>
                      </a:lnTo>
                      <a:lnTo>
                        <a:pt x="124" y="313"/>
                      </a:lnTo>
                      <a:lnTo>
                        <a:pt x="125" y="315"/>
                      </a:lnTo>
                      <a:lnTo>
                        <a:pt x="126" y="315"/>
                      </a:lnTo>
                      <a:lnTo>
                        <a:pt x="126" y="316"/>
                      </a:lnTo>
                      <a:lnTo>
                        <a:pt x="127" y="316"/>
                      </a:lnTo>
                      <a:lnTo>
                        <a:pt x="128" y="316"/>
                      </a:lnTo>
                      <a:lnTo>
                        <a:pt x="128" y="315"/>
                      </a:lnTo>
                      <a:lnTo>
                        <a:pt x="129" y="315"/>
                      </a:lnTo>
                      <a:lnTo>
                        <a:pt x="129" y="314"/>
                      </a:lnTo>
                      <a:lnTo>
                        <a:pt x="130" y="313"/>
                      </a:lnTo>
                      <a:lnTo>
                        <a:pt x="131" y="312"/>
                      </a:lnTo>
                      <a:lnTo>
                        <a:pt x="132" y="311"/>
                      </a:lnTo>
                      <a:lnTo>
                        <a:pt x="132" y="310"/>
                      </a:lnTo>
                      <a:lnTo>
                        <a:pt x="133" y="309"/>
                      </a:lnTo>
                      <a:lnTo>
                        <a:pt x="133" y="310"/>
                      </a:lnTo>
                      <a:lnTo>
                        <a:pt x="134" y="310"/>
                      </a:lnTo>
                      <a:lnTo>
                        <a:pt x="135" y="310"/>
                      </a:lnTo>
                      <a:lnTo>
                        <a:pt x="135" y="308"/>
                      </a:lnTo>
                      <a:lnTo>
                        <a:pt x="136" y="308"/>
                      </a:lnTo>
                      <a:lnTo>
                        <a:pt x="136" y="307"/>
                      </a:lnTo>
                      <a:lnTo>
                        <a:pt x="137" y="307"/>
                      </a:lnTo>
                      <a:lnTo>
                        <a:pt x="138" y="307"/>
                      </a:lnTo>
                      <a:lnTo>
                        <a:pt x="139" y="306"/>
                      </a:lnTo>
                      <a:lnTo>
                        <a:pt x="139" y="305"/>
                      </a:lnTo>
                      <a:lnTo>
                        <a:pt x="140" y="304"/>
                      </a:lnTo>
                      <a:lnTo>
                        <a:pt x="140" y="303"/>
                      </a:lnTo>
                      <a:lnTo>
                        <a:pt x="141" y="303"/>
                      </a:lnTo>
                      <a:lnTo>
                        <a:pt x="141" y="302"/>
                      </a:lnTo>
                      <a:lnTo>
                        <a:pt x="142" y="302"/>
                      </a:lnTo>
                      <a:lnTo>
                        <a:pt x="143" y="302"/>
                      </a:lnTo>
                      <a:lnTo>
                        <a:pt x="143" y="301"/>
                      </a:lnTo>
                      <a:lnTo>
                        <a:pt x="143" y="300"/>
                      </a:lnTo>
                      <a:lnTo>
                        <a:pt x="142" y="300"/>
                      </a:lnTo>
                      <a:lnTo>
                        <a:pt x="142" y="299"/>
                      </a:lnTo>
                      <a:lnTo>
                        <a:pt x="142" y="298"/>
                      </a:lnTo>
                      <a:lnTo>
                        <a:pt x="143" y="299"/>
                      </a:lnTo>
                      <a:lnTo>
                        <a:pt x="144" y="299"/>
                      </a:lnTo>
                      <a:lnTo>
                        <a:pt x="145" y="299"/>
                      </a:lnTo>
                      <a:lnTo>
                        <a:pt x="146" y="299"/>
                      </a:lnTo>
                      <a:lnTo>
                        <a:pt x="146" y="298"/>
                      </a:lnTo>
                      <a:lnTo>
                        <a:pt x="146" y="297"/>
                      </a:lnTo>
                      <a:lnTo>
                        <a:pt x="147" y="297"/>
                      </a:lnTo>
                      <a:lnTo>
                        <a:pt x="148" y="297"/>
                      </a:lnTo>
                      <a:lnTo>
                        <a:pt x="148" y="296"/>
                      </a:lnTo>
                      <a:lnTo>
                        <a:pt x="148" y="297"/>
                      </a:lnTo>
                      <a:lnTo>
                        <a:pt x="149" y="297"/>
                      </a:lnTo>
                      <a:lnTo>
                        <a:pt x="149" y="298"/>
                      </a:lnTo>
                      <a:lnTo>
                        <a:pt x="150" y="298"/>
                      </a:lnTo>
                      <a:lnTo>
                        <a:pt x="150" y="299"/>
                      </a:lnTo>
                      <a:lnTo>
                        <a:pt x="151" y="299"/>
                      </a:lnTo>
                      <a:lnTo>
                        <a:pt x="152" y="299"/>
                      </a:lnTo>
                      <a:lnTo>
                        <a:pt x="153" y="298"/>
                      </a:lnTo>
                      <a:lnTo>
                        <a:pt x="154" y="298"/>
                      </a:lnTo>
                      <a:lnTo>
                        <a:pt x="154" y="297"/>
                      </a:lnTo>
                      <a:lnTo>
                        <a:pt x="154" y="296"/>
                      </a:lnTo>
                      <a:lnTo>
                        <a:pt x="155" y="296"/>
                      </a:lnTo>
                      <a:lnTo>
                        <a:pt x="155" y="295"/>
                      </a:lnTo>
                      <a:lnTo>
                        <a:pt x="156" y="295"/>
                      </a:lnTo>
                      <a:lnTo>
                        <a:pt x="156" y="296"/>
                      </a:lnTo>
                      <a:lnTo>
                        <a:pt x="157" y="296"/>
                      </a:lnTo>
                      <a:lnTo>
                        <a:pt x="158" y="296"/>
                      </a:lnTo>
                      <a:lnTo>
                        <a:pt x="158" y="295"/>
                      </a:lnTo>
                      <a:lnTo>
                        <a:pt x="159" y="295"/>
                      </a:lnTo>
                      <a:lnTo>
                        <a:pt x="159" y="294"/>
                      </a:lnTo>
                      <a:lnTo>
                        <a:pt x="160" y="293"/>
                      </a:lnTo>
                      <a:lnTo>
                        <a:pt x="161" y="292"/>
                      </a:lnTo>
                      <a:lnTo>
                        <a:pt x="162" y="292"/>
                      </a:lnTo>
                      <a:lnTo>
                        <a:pt x="162" y="291"/>
                      </a:lnTo>
                      <a:lnTo>
                        <a:pt x="163" y="291"/>
                      </a:lnTo>
                      <a:lnTo>
                        <a:pt x="164" y="291"/>
                      </a:lnTo>
                      <a:lnTo>
                        <a:pt x="164" y="292"/>
                      </a:lnTo>
                      <a:lnTo>
                        <a:pt x="166" y="292"/>
                      </a:lnTo>
                      <a:lnTo>
                        <a:pt x="166" y="293"/>
                      </a:lnTo>
                      <a:lnTo>
                        <a:pt x="167" y="294"/>
                      </a:lnTo>
                      <a:lnTo>
                        <a:pt x="168" y="294"/>
                      </a:lnTo>
                      <a:lnTo>
                        <a:pt x="169" y="294"/>
                      </a:lnTo>
                      <a:lnTo>
                        <a:pt x="169" y="295"/>
                      </a:lnTo>
                      <a:lnTo>
                        <a:pt x="170" y="295"/>
                      </a:lnTo>
                      <a:lnTo>
                        <a:pt x="170" y="297"/>
                      </a:lnTo>
                      <a:lnTo>
                        <a:pt x="171" y="298"/>
                      </a:lnTo>
                      <a:lnTo>
                        <a:pt x="171" y="297"/>
                      </a:lnTo>
                      <a:lnTo>
                        <a:pt x="172" y="297"/>
                      </a:lnTo>
                      <a:lnTo>
                        <a:pt x="172" y="296"/>
                      </a:lnTo>
                      <a:lnTo>
                        <a:pt x="173" y="296"/>
                      </a:lnTo>
                      <a:lnTo>
                        <a:pt x="174" y="296"/>
                      </a:lnTo>
                      <a:lnTo>
                        <a:pt x="175" y="295"/>
                      </a:lnTo>
                      <a:lnTo>
                        <a:pt x="176" y="295"/>
                      </a:lnTo>
                      <a:lnTo>
                        <a:pt x="176" y="296"/>
                      </a:lnTo>
                      <a:lnTo>
                        <a:pt x="177" y="296"/>
                      </a:lnTo>
                      <a:lnTo>
                        <a:pt x="179" y="295"/>
                      </a:lnTo>
                      <a:lnTo>
                        <a:pt x="180" y="296"/>
                      </a:lnTo>
                      <a:lnTo>
                        <a:pt x="181" y="295"/>
                      </a:lnTo>
                      <a:lnTo>
                        <a:pt x="182" y="296"/>
                      </a:lnTo>
                      <a:lnTo>
                        <a:pt x="183" y="296"/>
                      </a:lnTo>
                      <a:lnTo>
                        <a:pt x="183" y="295"/>
                      </a:lnTo>
                      <a:lnTo>
                        <a:pt x="184" y="295"/>
                      </a:lnTo>
                      <a:lnTo>
                        <a:pt x="184" y="294"/>
                      </a:lnTo>
                      <a:lnTo>
                        <a:pt x="185" y="294"/>
                      </a:lnTo>
                      <a:lnTo>
                        <a:pt x="186" y="295"/>
                      </a:lnTo>
                      <a:lnTo>
                        <a:pt x="187" y="295"/>
                      </a:lnTo>
                      <a:lnTo>
                        <a:pt x="188" y="295"/>
                      </a:lnTo>
                      <a:lnTo>
                        <a:pt x="189" y="295"/>
                      </a:lnTo>
                      <a:lnTo>
                        <a:pt x="190" y="294"/>
                      </a:lnTo>
                      <a:lnTo>
                        <a:pt x="191" y="295"/>
                      </a:lnTo>
                      <a:lnTo>
                        <a:pt x="190" y="296"/>
                      </a:lnTo>
                      <a:lnTo>
                        <a:pt x="191" y="296"/>
                      </a:lnTo>
                      <a:lnTo>
                        <a:pt x="192" y="297"/>
                      </a:lnTo>
                      <a:lnTo>
                        <a:pt x="193" y="298"/>
                      </a:lnTo>
                      <a:lnTo>
                        <a:pt x="194" y="298"/>
                      </a:lnTo>
                      <a:lnTo>
                        <a:pt x="194" y="297"/>
                      </a:lnTo>
                      <a:lnTo>
                        <a:pt x="195" y="297"/>
                      </a:lnTo>
                      <a:lnTo>
                        <a:pt x="196" y="297"/>
                      </a:lnTo>
                      <a:lnTo>
                        <a:pt x="196" y="298"/>
                      </a:lnTo>
                      <a:lnTo>
                        <a:pt x="195" y="298"/>
                      </a:lnTo>
                      <a:lnTo>
                        <a:pt x="195" y="299"/>
                      </a:lnTo>
                      <a:lnTo>
                        <a:pt x="196" y="299"/>
                      </a:lnTo>
                      <a:lnTo>
                        <a:pt x="196" y="300"/>
                      </a:lnTo>
                      <a:lnTo>
                        <a:pt x="196" y="299"/>
                      </a:lnTo>
                      <a:lnTo>
                        <a:pt x="197" y="299"/>
                      </a:lnTo>
                      <a:lnTo>
                        <a:pt x="197" y="298"/>
                      </a:lnTo>
                      <a:lnTo>
                        <a:pt x="198" y="298"/>
                      </a:lnTo>
                      <a:lnTo>
                        <a:pt x="199" y="298"/>
                      </a:lnTo>
                      <a:lnTo>
                        <a:pt x="200" y="298"/>
                      </a:lnTo>
                      <a:lnTo>
                        <a:pt x="201" y="298"/>
                      </a:lnTo>
                      <a:lnTo>
                        <a:pt x="201" y="299"/>
                      </a:lnTo>
                      <a:lnTo>
                        <a:pt x="202" y="299"/>
                      </a:lnTo>
                      <a:lnTo>
                        <a:pt x="203" y="299"/>
                      </a:lnTo>
                      <a:lnTo>
                        <a:pt x="204" y="299"/>
                      </a:lnTo>
                      <a:lnTo>
                        <a:pt x="205" y="299"/>
                      </a:lnTo>
                      <a:lnTo>
                        <a:pt x="206" y="299"/>
                      </a:lnTo>
                      <a:lnTo>
                        <a:pt x="207" y="300"/>
                      </a:lnTo>
                      <a:lnTo>
                        <a:pt x="208" y="300"/>
                      </a:lnTo>
                      <a:lnTo>
                        <a:pt x="208" y="301"/>
                      </a:lnTo>
                      <a:lnTo>
                        <a:pt x="209" y="301"/>
                      </a:lnTo>
                      <a:lnTo>
                        <a:pt x="209" y="300"/>
                      </a:lnTo>
                      <a:lnTo>
                        <a:pt x="208" y="300"/>
                      </a:lnTo>
                      <a:lnTo>
                        <a:pt x="208" y="299"/>
                      </a:lnTo>
                      <a:lnTo>
                        <a:pt x="209" y="299"/>
                      </a:lnTo>
                      <a:lnTo>
                        <a:pt x="210" y="298"/>
                      </a:lnTo>
                      <a:lnTo>
                        <a:pt x="210" y="297"/>
                      </a:lnTo>
                      <a:lnTo>
                        <a:pt x="211" y="297"/>
                      </a:lnTo>
                      <a:lnTo>
                        <a:pt x="211" y="296"/>
                      </a:lnTo>
                      <a:lnTo>
                        <a:pt x="212" y="296"/>
                      </a:lnTo>
                      <a:lnTo>
                        <a:pt x="212" y="297"/>
                      </a:lnTo>
                      <a:lnTo>
                        <a:pt x="213" y="297"/>
                      </a:lnTo>
                      <a:lnTo>
                        <a:pt x="212" y="297"/>
                      </a:lnTo>
                      <a:lnTo>
                        <a:pt x="213" y="297"/>
                      </a:lnTo>
                      <a:lnTo>
                        <a:pt x="215" y="298"/>
                      </a:lnTo>
                      <a:lnTo>
                        <a:pt x="215" y="299"/>
                      </a:lnTo>
                      <a:lnTo>
                        <a:pt x="216" y="299"/>
                      </a:lnTo>
                      <a:lnTo>
                        <a:pt x="217" y="299"/>
                      </a:lnTo>
                      <a:lnTo>
                        <a:pt x="218" y="300"/>
                      </a:lnTo>
                      <a:lnTo>
                        <a:pt x="219" y="300"/>
                      </a:lnTo>
                      <a:lnTo>
                        <a:pt x="220" y="300"/>
                      </a:lnTo>
                      <a:lnTo>
                        <a:pt x="219" y="301"/>
                      </a:lnTo>
                      <a:lnTo>
                        <a:pt x="220" y="302"/>
                      </a:lnTo>
                      <a:lnTo>
                        <a:pt x="220" y="303"/>
                      </a:lnTo>
                      <a:lnTo>
                        <a:pt x="221" y="303"/>
                      </a:lnTo>
                      <a:lnTo>
                        <a:pt x="222" y="304"/>
                      </a:lnTo>
                      <a:lnTo>
                        <a:pt x="222" y="305"/>
                      </a:lnTo>
                      <a:lnTo>
                        <a:pt x="223" y="305"/>
                      </a:lnTo>
                      <a:lnTo>
                        <a:pt x="224" y="305"/>
                      </a:lnTo>
                      <a:lnTo>
                        <a:pt x="225" y="305"/>
                      </a:lnTo>
                      <a:lnTo>
                        <a:pt x="226" y="305"/>
                      </a:lnTo>
                      <a:lnTo>
                        <a:pt x="226" y="304"/>
                      </a:lnTo>
                      <a:lnTo>
                        <a:pt x="227" y="304"/>
                      </a:lnTo>
                      <a:lnTo>
                        <a:pt x="228" y="305"/>
                      </a:lnTo>
                      <a:lnTo>
                        <a:pt x="228" y="306"/>
                      </a:lnTo>
                      <a:lnTo>
                        <a:pt x="229" y="306"/>
                      </a:lnTo>
                      <a:lnTo>
                        <a:pt x="230" y="307"/>
                      </a:lnTo>
                      <a:lnTo>
                        <a:pt x="231" y="308"/>
                      </a:lnTo>
                      <a:lnTo>
                        <a:pt x="231" y="307"/>
                      </a:lnTo>
                      <a:lnTo>
                        <a:pt x="232" y="307"/>
                      </a:lnTo>
                      <a:lnTo>
                        <a:pt x="233" y="307"/>
                      </a:lnTo>
                      <a:lnTo>
                        <a:pt x="233" y="308"/>
                      </a:lnTo>
                      <a:lnTo>
                        <a:pt x="232" y="308"/>
                      </a:lnTo>
                      <a:lnTo>
                        <a:pt x="232" y="309"/>
                      </a:lnTo>
                      <a:lnTo>
                        <a:pt x="232" y="310"/>
                      </a:lnTo>
                      <a:lnTo>
                        <a:pt x="233" y="310"/>
                      </a:lnTo>
                      <a:lnTo>
                        <a:pt x="233" y="309"/>
                      </a:lnTo>
                      <a:lnTo>
                        <a:pt x="233" y="310"/>
                      </a:lnTo>
                      <a:lnTo>
                        <a:pt x="234" y="310"/>
                      </a:lnTo>
                      <a:lnTo>
                        <a:pt x="233" y="311"/>
                      </a:lnTo>
                      <a:lnTo>
                        <a:pt x="234" y="311"/>
                      </a:lnTo>
                      <a:lnTo>
                        <a:pt x="235" y="311"/>
                      </a:lnTo>
                      <a:lnTo>
                        <a:pt x="236" y="310"/>
                      </a:lnTo>
                      <a:lnTo>
                        <a:pt x="236" y="311"/>
                      </a:lnTo>
                      <a:lnTo>
                        <a:pt x="236" y="310"/>
                      </a:lnTo>
                      <a:lnTo>
                        <a:pt x="236" y="309"/>
                      </a:lnTo>
                      <a:lnTo>
                        <a:pt x="237" y="309"/>
                      </a:lnTo>
                      <a:lnTo>
                        <a:pt x="238" y="309"/>
                      </a:lnTo>
                      <a:lnTo>
                        <a:pt x="238" y="310"/>
                      </a:lnTo>
                      <a:lnTo>
                        <a:pt x="239" y="310"/>
                      </a:lnTo>
                      <a:lnTo>
                        <a:pt x="239" y="309"/>
                      </a:lnTo>
                      <a:lnTo>
                        <a:pt x="240" y="310"/>
                      </a:lnTo>
                      <a:lnTo>
                        <a:pt x="241" y="310"/>
                      </a:lnTo>
                      <a:lnTo>
                        <a:pt x="241" y="309"/>
                      </a:lnTo>
                      <a:lnTo>
                        <a:pt x="240" y="309"/>
                      </a:lnTo>
                      <a:lnTo>
                        <a:pt x="240" y="308"/>
                      </a:lnTo>
                      <a:lnTo>
                        <a:pt x="241" y="308"/>
                      </a:lnTo>
                      <a:lnTo>
                        <a:pt x="241" y="307"/>
                      </a:lnTo>
                      <a:lnTo>
                        <a:pt x="242" y="307"/>
                      </a:lnTo>
                      <a:lnTo>
                        <a:pt x="243" y="308"/>
                      </a:lnTo>
                      <a:lnTo>
                        <a:pt x="243" y="307"/>
                      </a:lnTo>
                      <a:lnTo>
                        <a:pt x="243" y="306"/>
                      </a:lnTo>
                      <a:lnTo>
                        <a:pt x="243" y="305"/>
                      </a:lnTo>
                      <a:lnTo>
                        <a:pt x="244" y="305"/>
                      </a:lnTo>
                      <a:lnTo>
                        <a:pt x="245" y="305"/>
                      </a:lnTo>
                      <a:lnTo>
                        <a:pt x="245" y="304"/>
                      </a:lnTo>
                      <a:lnTo>
                        <a:pt x="246" y="305"/>
                      </a:lnTo>
                      <a:lnTo>
                        <a:pt x="246" y="306"/>
                      </a:lnTo>
                      <a:lnTo>
                        <a:pt x="247" y="306"/>
                      </a:lnTo>
                      <a:lnTo>
                        <a:pt x="248" y="306"/>
                      </a:lnTo>
                      <a:lnTo>
                        <a:pt x="249" y="306"/>
                      </a:lnTo>
                      <a:lnTo>
                        <a:pt x="249" y="305"/>
                      </a:lnTo>
                      <a:lnTo>
                        <a:pt x="250" y="306"/>
                      </a:lnTo>
                      <a:lnTo>
                        <a:pt x="250" y="305"/>
                      </a:lnTo>
                      <a:lnTo>
                        <a:pt x="249" y="305"/>
                      </a:lnTo>
                      <a:lnTo>
                        <a:pt x="249" y="304"/>
                      </a:lnTo>
                      <a:lnTo>
                        <a:pt x="250" y="304"/>
                      </a:lnTo>
                      <a:lnTo>
                        <a:pt x="250" y="303"/>
                      </a:lnTo>
                      <a:lnTo>
                        <a:pt x="251" y="303"/>
                      </a:lnTo>
                      <a:lnTo>
                        <a:pt x="251" y="302"/>
                      </a:lnTo>
                      <a:lnTo>
                        <a:pt x="252" y="302"/>
                      </a:lnTo>
                      <a:lnTo>
                        <a:pt x="253" y="303"/>
                      </a:lnTo>
                      <a:lnTo>
                        <a:pt x="254" y="303"/>
                      </a:lnTo>
                      <a:lnTo>
                        <a:pt x="255" y="302"/>
                      </a:lnTo>
                      <a:lnTo>
                        <a:pt x="256" y="302"/>
                      </a:lnTo>
                      <a:lnTo>
                        <a:pt x="256" y="301"/>
                      </a:lnTo>
                      <a:lnTo>
                        <a:pt x="256" y="300"/>
                      </a:lnTo>
                      <a:lnTo>
                        <a:pt x="257" y="300"/>
                      </a:lnTo>
                      <a:lnTo>
                        <a:pt x="258" y="300"/>
                      </a:lnTo>
                      <a:lnTo>
                        <a:pt x="257" y="300"/>
                      </a:lnTo>
                      <a:lnTo>
                        <a:pt x="258" y="301"/>
                      </a:lnTo>
                      <a:lnTo>
                        <a:pt x="259" y="300"/>
                      </a:lnTo>
                      <a:lnTo>
                        <a:pt x="259" y="299"/>
                      </a:lnTo>
                      <a:lnTo>
                        <a:pt x="260" y="299"/>
                      </a:lnTo>
                      <a:lnTo>
                        <a:pt x="260" y="298"/>
                      </a:lnTo>
                      <a:lnTo>
                        <a:pt x="259" y="298"/>
                      </a:lnTo>
                      <a:lnTo>
                        <a:pt x="259" y="297"/>
                      </a:lnTo>
                      <a:lnTo>
                        <a:pt x="258" y="297"/>
                      </a:lnTo>
                      <a:lnTo>
                        <a:pt x="258" y="296"/>
                      </a:lnTo>
                      <a:lnTo>
                        <a:pt x="259" y="296"/>
                      </a:lnTo>
                      <a:lnTo>
                        <a:pt x="260" y="295"/>
                      </a:lnTo>
                      <a:lnTo>
                        <a:pt x="260" y="294"/>
                      </a:lnTo>
                      <a:lnTo>
                        <a:pt x="261" y="294"/>
                      </a:lnTo>
                      <a:lnTo>
                        <a:pt x="260" y="295"/>
                      </a:lnTo>
                      <a:lnTo>
                        <a:pt x="261" y="295"/>
                      </a:lnTo>
                      <a:lnTo>
                        <a:pt x="261" y="294"/>
                      </a:lnTo>
                      <a:lnTo>
                        <a:pt x="261" y="293"/>
                      </a:lnTo>
                      <a:lnTo>
                        <a:pt x="262" y="293"/>
                      </a:lnTo>
                      <a:lnTo>
                        <a:pt x="263" y="293"/>
                      </a:lnTo>
                      <a:lnTo>
                        <a:pt x="263" y="292"/>
                      </a:lnTo>
                      <a:lnTo>
                        <a:pt x="264" y="292"/>
                      </a:lnTo>
                      <a:lnTo>
                        <a:pt x="264" y="291"/>
                      </a:lnTo>
                      <a:lnTo>
                        <a:pt x="264" y="290"/>
                      </a:lnTo>
                      <a:lnTo>
                        <a:pt x="265" y="291"/>
                      </a:lnTo>
                      <a:lnTo>
                        <a:pt x="265" y="290"/>
                      </a:lnTo>
                      <a:lnTo>
                        <a:pt x="266" y="290"/>
                      </a:lnTo>
                      <a:lnTo>
                        <a:pt x="267" y="290"/>
                      </a:lnTo>
                      <a:lnTo>
                        <a:pt x="266" y="290"/>
                      </a:lnTo>
                      <a:lnTo>
                        <a:pt x="266" y="291"/>
                      </a:lnTo>
                      <a:lnTo>
                        <a:pt x="266" y="292"/>
                      </a:lnTo>
                      <a:lnTo>
                        <a:pt x="266" y="293"/>
                      </a:lnTo>
                      <a:lnTo>
                        <a:pt x="267" y="292"/>
                      </a:lnTo>
                      <a:lnTo>
                        <a:pt x="268" y="291"/>
                      </a:lnTo>
                      <a:lnTo>
                        <a:pt x="268" y="290"/>
                      </a:lnTo>
                      <a:lnTo>
                        <a:pt x="269" y="290"/>
                      </a:lnTo>
                      <a:lnTo>
                        <a:pt x="270" y="290"/>
                      </a:lnTo>
                      <a:lnTo>
                        <a:pt x="270" y="289"/>
                      </a:lnTo>
                      <a:lnTo>
                        <a:pt x="271" y="289"/>
                      </a:lnTo>
                      <a:lnTo>
                        <a:pt x="272" y="289"/>
                      </a:lnTo>
                      <a:lnTo>
                        <a:pt x="272" y="288"/>
                      </a:lnTo>
                      <a:lnTo>
                        <a:pt x="273" y="287"/>
                      </a:lnTo>
                      <a:lnTo>
                        <a:pt x="274" y="288"/>
                      </a:lnTo>
                      <a:lnTo>
                        <a:pt x="275" y="288"/>
                      </a:lnTo>
                      <a:lnTo>
                        <a:pt x="274" y="287"/>
                      </a:lnTo>
                      <a:lnTo>
                        <a:pt x="275" y="287"/>
                      </a:lnTo>
                      <a:lnTo>
                        <a:pt x="275" y="286"/>
                      </a:lnTo>
                      <a:lnTo>
                        <a:pt x="276" y="286"/>
                      </a:lnTo>
                      <a:lnTo>
                        <a:pt x="276" y="287"/>
                      </a:lnTo>
                      <a:lnTo>
                        <a:pt x="276" y="286"/>
                      </a:lnTo>
                      <a:lnTo>
                        <a:pt x="277" y="286"/>
                      </a:lnTo>
                      <a:lnTo>
                        <a:pt x="276" y="286"/>
                      </a:lnTo>
                      <a:lnTo>
                        <a:pt x="277" y="285"/>
                      </a:lnTo>
                      <a:lnTo>
                        <a:pt x="278" y="284"/>
                      </a:lnTo>
                      <a:lnTo>
                        <a:pt x="278" y="285"/>
                      </a:lnTo>
                      <a:lnTo>
                        <a:pt x="279" y="285"/>
                      </a:lnTo>
                      <a:lnTo>
                        <a:pt x="279" y="284"/>
                      </a:lnTo>
                      <a:lnTo>
                        <a:pt x="280" y="284"/>
                      </a:lnTo>
                      <a:lnTo>
                        <a:pt x="281" y="283"/>
                      </a:lnTo>
                      <a:lnTo>
                        <a:pt x="280" y="283"/>
                      </a:lnTo>
                      <a:lnTo>
                        <a:pt x="280" y="282"/>
                      </a:lnTo>
                      <a:lnTo>
                        <a:pt x="281" y="282"/>
                      </a:lnTo>
                      <a:lnTo>
                        <a:pt x="282" y="282"/>
                      </a:lnTo>
                      <a:lnTo>
                        <a:pt x="282" y="281"/>
                      </a:lnTo>
                      <a:lnTo>
                        <a:pt x="283" y="281"/>
                      </a:lnTo>
                      <a:lnTo>
                        <a:pt x="284" y="281"/>
                      </a:lnTo>
                      <a:lnTo>
                        <a:pt x="284" y="282"/>
                      </a:lnTo>
                      <a:lnTo>
                        <a:pt x="285" y="281"/>
                      </a:lnTo>
                      <a:lnTo>
                        <a:pt x="284" y="281"/>
                      </a:lnTo>
                      <a:lnTo>
                        <a:pt x="285" y="281"/>
                      </a:lnTo>
                      <a:lnTo>
                        <a:pt x="286" y="280"/>
                      </a:lnTo>
                      <a:lnTo>
                        <a:pt x="286" y="279"/>
                      </a:lnTo>
                      <a:lnTo>
                        <a:pt x="286" y="278"/>
                      </a:lnTo>
                      <a:lnTo>
                        <a:pt x="285" y="278"/>
                      </a:lnTo>
                      <a:lnTo>
                        <a:pt x="285" y="277"/>
                      </a:lnTo>
                      <a:lnTo>
                        <a:pt x="286" y="277"/>
                      </a:lnTo>
                      <a:lnTo>
                        <a:pt x="285" y="277"/>
                      </a:lnTo>
                      <a:lnTo>
                        <a:pt x="285" y="276"/>
                      </a:lnTo>
                      <a:lnTo>
                        <a:pt x="284" y="276"/>
                      </a:lnTo>
                      <a:lnTo>
                        <a:pt x="285" y="276"/>
                      </a:lnTo>
                      <a:lnTo>
                        <a:pt x="284" y="276"/>
                      </a:lnTo>
                      <a:lnTo>
                        <a:pt x="284" y="275"/>
                      </a:lnTo>
                      <a:lnTo>
                        <a:pt x="283" y="275"/>
                      </a:lnTo>
                      <a:lnTo>
                        <a:pt x="283" y="274"/>
                      </a:lnTo>
                      <a:lnTo>
                        <a:pt x="284" y="274"/>
                      </a:lnTo>
                      <a:lnTo>
                        <a:pt x="284" y="273"/>
                      </a:lnTo>
                      <a:lnTo>
                        <a:pt x="284" y="272"/>
                      </a:lnTo>
                      <a:lnTo>
                        <a:pt x="284" y="273"/>
                      </a:lnTo>
                      <a:lnTo>
                        <a:pt x="284" y="272"/>
                      </a:lnTo>
                      <a:lnTo>
                        <a:pt x="283" y="272"/>
                      </a:lnTo>
                      <a:lnTo>
                        <a:pt x="283" y="271"/>
                      </a:lnTo>
                      <a:lnTo>
                        <a:pt x="282" y="271"/>
                      </a:lnTo>
                      <a:lnTo>
                        <a:pt x="283" y="271"/>
                      </a:lnTo>
                      <a:lnTo>
                        <a:pt x="282" y="270"/>
                      </a:lnTo>
                      <a:lnTo>
                        <a:pt x="283" y="270"/>
                      </a:lnTo>
                      <a:lnTo>
                        <a:pt x="282" y="270"/>
                      </a:lnTo>
                      <a:lnTo>
                        <a:pt x="283" y="270"/>
                      </a:lnTo>
                      <a:lnTo>
                        <a:pt x="282" y="270"/>
                      </a:lnTo>
                      <a:lnTo>
                        <a:pt x="282" y="269"/>
                      </a:lnTo>
                      <a:lnTo>
                        <a:pt x="282" y="270"/>
                      </a:lnTo>
                      <a:lnTo>
                        <a:pt x="282" y="269"/>
                      </a:lnTo>
                      <a:lnTo>
                        <a:pt x="283" y="269"/>
                      </a:lnTo>
                      <a:lnTo>
                        <a:pt x="282" y="268"/>
                      </a:lnTo>
                      <a:lnTo>
                        <a:pt x="283" y="268"/>
                      </a:lnTo>
                      <a:lnTo>
                        <a:pt x="282" y="268"/>
                      </a:lnTo>
                      <a:lnTo>
                        <a:pt x="282" y="267"/>
                      </a:lnTo>
                      <a:lnTo>
                        <a:pt x="282" y="268"/>
                      </a:lnTo>
                      <a:lnTo>
                        <a:pt x="282" y="267"/>
                      </a:lnTo>
                      <a:lnTo>
                        <a:pt x="281" y="267"/>
                      </a:lnTo>
                      <a:lnTo>
                        <a:pt x="281" y="266"/>
                      </a:lnTo>
                      <a:lnTo>
                        <a:pt x="282" y="266"/>
                      </a:lnTo>
                      <a:lnTo>
                        <a:pt x="282" y="265"/>
                      </a:lnTo>
                      <a:lnTo>
                        <a:pt x="281" y="265"/>
                      </a:lnTo>
                      <a:lnTo>
                        <a:pt x="282" y="265"/>
                      </a:lnTo>
                      <a:lnTo>
                        <a:pt x="282" y="264"/>
                      </a:lnTo>
                      <a:lnTo>
                        <a:pt x="281" y="264"/>
                      </a:lnTo>
                      <a:lnTo>
                        <a:pt x="281" y="263"/>
                      </a:lnTo>
                      <a:lnTo>
                        <a:pt x="281" y="262"/>
                      </a:lnTo>
                      <a:lnTo>
                        <a:pt x="281" y="263"/>
                      </a:lnTo>
                      <a:lnTo>
                        <a:pt x="281" y="262"/>
                      </a:lnTo>
                      <a:lnTo>
                        <a:pt x="281" y="261"/>
                      </a:lnTo>
                      <a:lnTo>
                        <a:pt x="282" y="261"/>
                      </a:lnTo>
                      <a:lnTo>
                        <a:pt x="282" y="260"/>
                      </a:lnTo>
                      <a:lnTo>
                        <a:pt x="283" y="260"/>
                      </a:lnTo>
                      <a:lnTo>
                        <a:pt x="282" y="259"/>
                      </a:lnTo>
                      <a:lnTo>
                        <a:pt x="283" y="259"/>
                      </a:lnTo>
                      <a:lnTo>
                        <a:pt x="283" y="258"/>
                      </a:lnTo>
                      <a:lnTo>
                        <a:pt x="284" y="257"/>
                      </a:lnTo>
                      <a:lnTo>
                        <a:pt x="283" y="257"/>
                      </a:lnTo>
                      <a:lnTo>
                        <a:pt x="283" y="256"/>
                      </a:lnTo>
                      <a:lnTo>
                        <a:pt x="283" y="255"/>
                      </a:lnTo>
                      <a:lnTo>
                        <a:pt x="284" y="255"/>
                      </a:lnTo>
                      <a:lnTo>
                        <a:pt x="285" y="255"/>
                      </a:lnTo>
                      <a:lnTo>
                        <a:pt x="285" y="254"/>
                      </a:lnTo>
                      <a:lnTo>
                        <a:pt x="286" y="254"/>
                      </a:lnTo>
                      <a:lnTo>
                        <a:pt x="286" y="253"/>
                      </a:lnTo>
                      <a:lnTo>
                        <a:pt x="286" y="252"/>
                      </a:lnTo>
                      <a:lnTo>
                        <a:pt x="287" y="252"/>
                      </a:lnTo>
                      <a:lnTo>
                        <a:pt x="287" y="251"/>
                      </a:lnTo>
                      <a:lnTo>
                        <a:pt x="288" y="251"/>
                      </a:lnTo>
                      <a:lnTo>
                        <a:pt x="289" y="251"/>
                      </a:lnTo>
                      <a:lnTo>
                        <a:pt x="289" y="250"/>
                      </a:lnTo>
                      <a:lnTo>
                        <a:pt x="289" y="251"/>
                      </a:lnTo>
                      <a:lnTo>
                        <a:pt x="289" y="250"/>
                      </a:lnTo>
                      <a:lnTo>
                        <a:pt x="289" y="249"/>
                      </a:lnTo>
                      <a:lnTo>
                        <a:pt x="288" y="249"/>
                      </a:lnTo>
                      <a:lnTo>
                        <a:pt x="289" y="248"/>
                      </a:lnTo>
                      <a:lnTo>
                        <a:pt x="289" y="247"/>
                      </a:lnTo>
                      <a:lnTo>
                        <a:pt x="289" y="248"/>
                      </a:lnTo>
                      <a:lnTo>
                        <a:pt x="290" y="247"/>
                      </a:lnTo>
                      <a:lnTo>
                        <a:pt x="290" y="246"/>
                      </a:lnTo>
                      <a:lnTo>
                        <a:pt x="289" y="245"/>
                      </a:lnTo>
                      <a:lnTo>
                        <a:pt x="289" y="244"/>
                      </a:lnTo>
                      <a:lnTo>
                        <a:pt x="289" y="243"/>
                      </a:lnTo>
                      <a:lnTo>
                        <a:pt x="288" y="243"/>
                      </a:lnTo>
                      <a:lnTo>
                        <a:pt x="288" y="242"/>
                      </a:lnTo>
                      <a:lnTo>
                        <a:pt x="287" y="241"/>
                      </a:lnTo>
                      <a:lnTo>
                        <a:pt x="287" y="240"/>
                      </a:lnTo>
                      <a:lnTo>
                        <a:pt x="286" y="240"/>
                      </a:lnTo>
                      <a:lnTo>
                        <a:pt x="286" y="239"/>
                      </a:lnTo>
                      <a:lnTo>
                        <a:pt x="285" y="238"/>
                      </a:lnTo>
                      <a:lnTo>
                        <a:pt x="284" y="239"/>
                      </a:lnTo>
                      <a:lnTo>
                        <a:pt x="283" y="238"/>
                      </a:lnTo>
                      <a:lnTo>
                        <a:pt x="282" y="238"/>
                      </a:lnTo>
                      <a:lnTo>
                        <a:pt x="281" y="238"/>
                      </a:lnTo>
                      <a:lnTo>
                        <a:pt x="281" y="237"/>
                      </a:lnTo>
                      <a:lnTo>
                        <a:pt x="280" y="237"/>
                      </a:lnTo>
                      <a:lnTo>
                        <a:pt x="279" y="238"/>
                      </a:lnTo>
                      <a:lnTo>
                        <a:pt x="278" y="238"/>
                      </a:lnTo>
                      <a:lnTo>
                        <a:pt x="277" y="238"/>
                      </a:lnTo>
                      <a:lnTo>
                        <a:pt x="276" y="239"/>
                      </a:lnTo>
                      <a:lnTo>
                        <a:pt x="275" y="238"/>
                      </a:lnTo>
                      <a:lnTo>
                        <a:pt x="275" y="237"/>
                      </a:lnTo>
                      <a:lnTo>
                        <a:pt x="274" y="237"/>
                      </a:lnTo>
                      <a:lnTo>
                        <a:pt x="273" y="238"/>
                      </a:lnTo>
                      <a:lnTo>
                        <a:pt x="273" y="237"/>
                      </a:lnTo>
                      <a:lnTo>
                        <a:pt x="273" y="236"/>
                      </a:lnTo>
                      <a:lnTo>
                        <a:pt x="273" y="235"/>
                      </a:lnTo>
                      <a:lnTo>
                        <a:pt x="273" y="234"/>
                      </a:lnTo>
                      <a:lnTo>
                        <a:pt x="272" y="233"/>
                      </a:lnTo>
                      <a:lnTo>
                        <a:pt x="272" y="232"/>
                      </a:lnTo>
                      <a:lnTo>
                        <a:pt x="271" y="232"/>
                      </a:lnTo>
                      <a:lnTo>
                        <a:pt x="270" y="232"/>
                      </a:lnTo>
                      <a:lnTo>
                        <a:pt x="270" y="231"/>
                      </a:lnTo>
                      <a:lnTo>
                        <a:pt x="271" y="231"/>
                      </a:lnTo>
                      <a:lnTo>
                        <a:pt x="271" y="230"/>
                      </a:lnTo>
                      <a:lnTo>
                        <a:pt x="272" y="230"/>
                      </a:lnTo>
                      <a:lnTo>
                        <a:pt x="272" y="229"/>
                      </a:lnTo>
                      <a:lnTo>
                        <a:pt x="271" y="230"/>
                      </a:lnTo>
                      <a:lnTo>
                        <a:pt x="271" y="229"/>
                      </a:lnTo>
                      <a:lnTo>
                        <a:pt x="271" y="228"/>
                      </a:lnTo>
                      <a:lnTo>
                        <a:pt x="271" y="229"/>
                      </a:lnTo>
                      <a:lnTo>
                        <a:pt x="272" y="229"/>
                      </a:lnTo>
                      <a:lnTo>
                        <a:pt x="272" y="228"/>
                      </a:lnTo>
                      <a:lnTo>
                        <a:pt x="271" y="228"/>
                      </a:lnTo>
                      <a:lnTo>
                        <a:pt x="271" y="227"/>
                      </a:lnTo>
                      <a:lnTo>
                        <a:pt x="271" y="226"/>
                      </a:lnTo>
                      <a:lnTo>
                        <a:pt x="272" y="226"/>
                      </a:lnTo>
                      <a:lnTo>
                        <a:pt x="273" y="226"/>
                      </a:lnTo>
                      <a:lnTo>
                        <a:pt x="272" y="225"/>
                      </a:lnTo>
                      <a:lnTo>
                        <a:pt x="273" y="224"/>
                      </a:lnTo>
                      <a:lnTo>
                        <a:pt x="272" y="224"/>
                      </a:lnTo>
                      <a:lnTo>
                        <a:pt x="273" y="223"/>
                      </a:lnTo>
                      <a:lnTo>
                        <a:pt x="273" y="222"/>
                      </a:lnTo>
                      <a:lnTo>
                        <a:pt x="273" y="223"/>
                      </a:lnTo>
                      <a:lnTo>
                        <a:pt x="274" y="223"/>
                      </a:lnTo>
                      <a:lnTo>
                        <a:pt x="274" y="224"/>
                      </a:lnTo>
                      <a:lnTo>
                        <a:pt x="275" y="224"/>
                      </a:lnTo>
                      <a:lnTo>
                        <a:pt x="276" y="224"/>
                      </a:lnTo>
                      <a:lnTo>
                        <a:pt x="276" y="225"/>
                      </a:lnTo>
                      <a:lnTo>
                        <a:pt x="277" y="224"/>
                      </a:lnTo>
                      <a:lnTo>
                        <a:pt x="278" y="224"/>
                      </a:lnTo>
                      <a:lnTo>
                        <a:pt x="278" y="223"/>
                      </a:lnTo>
                      <a:lnTo>
                        <a:pt x="277" y="223"/>
                      </a:lnTo>
                      <a:lnTo>
                        <a:pt x="278" y="223"/>
                      </a:lnTo>
                      <a:lnTo>
                        <a:pt x="278" y="222"/>
                      </a:lnTo>
                      <a:lnTo>
                        <a:pt x="279" y="222"/>
                      </a:lnTo>
                      <a:lnTo>
                        <a:pt x="280" y="222"/>
                      </a:lnTo>
                      <a:lnTo>
                        <a:pt x="279" y="221"/>
                      </a:lnTo>
                      <a:lnTo>
                        <a:pt x="280" y="221"/>
                      </a:lnTo>
                      <a:lnTo>
                        <a:pt x="280" y="220"/>
                      </a:lnTo>
                      <a:lnTo>
                        <a:pt x="280" y="219"/>
                      </a:lnTo>
                      <a:lnTo>
                        <a:pt x="279" y="219"/>
                      </a:lnTo>
                      <a:lnTo>
                        <a:pt x="279" y="218"/>
                      </a:lnTo>
                      <a:lnTo>
                        <a:pt x="280" y="218"/>
                      </a:lnTo>
                      <a:lnTo>
                        <a:pt x="280" y="217"/>
                      </a:lnTo>
                      <a:lnTo>
                        <a:pt x="281" y="217"/>
                      </a:lnTo>
                      <a:lnTo>
                        <a:pt x="281" y="216"/>
                      </a:lnTo>
                      <a:lnTo>
                        <a:pt x="282" y="216"/>
                      </a:lnTo>
                      <a:lnTo>
                        <a:pt x="283" y="216"/>
                      </a:lnTo>
                      <a:lnTo>
                        <a:pt x="283" y="217"/>
                      </a:lnTo>
                      <a:lnTo>
                        <a:pt x="283" y="216"/>
                      </a:lnTo>
                      <a:lnTo>
                        <a:pt x="283" y="215"/>
                      </a:lnTo>
                      <a:lnTo>
                        <a:pt x="283" y="214"/>
                      </a:lnTo>
                      <a:lnTo>
                        <a:pt x="284" y="215"/>
                      </a:lnTo>
                      <a:lnTo>
                        <a:pt x="284" y="214"/>
                      </a:lnTo>
                      <a:lnTo>
                        <a:pt x="284" y="215"/>
                      </a:lnTo>
                      <a:lnTo>
                        <a:pt x="285" y="215"/>
                      </a:lnTo>
                      <a:lnTo>
                        <a:pt x="285" y="214"/>
                      </a:lnTo>
                      <a:lnTo>
                        <a:pt x="285" y="213"/>
                      </a:lnTo>
                      <a:lnTo>
                        <a:pt x="286" y="213"/>
                      </a:lnTo>
                      <a:lnTo>
                        <a:pt x="285" y="213"/>
                      </a:lnTo>
                      <a:lnTo>
                        <a:pt x="285" y="212"/>
                      </a:lnTo>
                      <a:lnTo>
                        <a:pt x="286" y="212"/>
                      </a:lnTo>
                      <a:lnTo>
                        <a:pt x="286" y="211"/>
                      </a:lnTo>
                      <a:lnTo>
                        <a:pt x="286" y="210"/>
                      </a:lnTo>
                      <a:lnTo>
                        <a:pt x="287" y="210"/>
                      </a:lnTo>
                      <a:lnTo>
                        <a:pt x="288" y="209"/>
                      </a:lnTo>
                      <a:lnTo>
                        <a:pt x="288" y="210"/>
                      </a:lnTo>
                      <a:lnTo>
                        <a:pt x="288" y="209"/>
                      </a:lnTo>
                      <a:lnTo>
                        <a:pt x="288" y="210"/>
                      </a:lnTo>
                      <a:lnTo>
                        <a:pt x="289" y="209"/>
                      </a:lnTo>
                      <a:lnTo>
                        <a:pt x="289" y="210"/>
                      </a:lnTo>
                      <a:lnTo>
                        <a:pt x="289" y="209"/>
                      </a:lnTo>
                      <a:lnTo>
                        <a:pt x="290" y="209"/>
                      </a:lnTo>
                      <a:lnTo>
                        <a:pt x="290" y="208"/>
                      </a:lnTo>
                      <a:lnTo>
                        <a:pt x="290" y="209"/>
                      </a:lnTo>
                      <a:lnTo>
                        <a:pt x="291" y="209"/>
                      </a:lnTo>
                      <a:lnTo>
                        <a:pt x="291" y="208"/>
                      </a:lnTo>
                      <a:lnTo>
                        <a:pt x="292" y="208"/>
                      </a:lnTo>
                      <a:lnTo>
                        <a:pt x="291" y="208"/>
                      </a:lnTo>
                      <a:lnTo>
                        <a:pt x="291" y="207"/>
                      </a:lnTo>
                      <a:lnTo>
                        <a:pt x="291" y="208"/>
                      </a:lnTo>
                      <a:lnTo>
                        <a:pt x="292" y="207"/>
                      </a:lnTo>
                      <a:lnTo>
                        <a:pt x="291" y="207"/>
                      </a:lnTo>
                      <a:lnTo>
                        <a:pt x="292" y="206"/>
                      </a:lnTo>
                      <a:lnTo>
                        <a:pt x="292" y="207"/>
                      </a:lnTo>
                      <a:lnTo>
                        <a:pt x="293" y="207"/>
                      </a:lnTo>
                      <a:lnTo>
                        <a:pt x="292" y="206"/>
                      </a:lnTo>
                      <a:lnTo>
                        <a:pt x="293" y="206"/>
                      </a:lnTo>
                      <a:lnTo>
                        <a:pt x="293" y="205"/>
                      </a:lnTo>
                      <a:lnTo>
                        <a:pt x="293" y="206"/>
                      </a:lnTo>
                      <a:lnTo>
                        <a:pt x="293" y="205"/>
                      </a:lnTo>
                      <a:lnTo>
                        <a:pt x="293" y="206"/>
                      </a:lnTo>
                      <a:lnTo>
                        <a:pt x="293" y="205"/>
                      </a:lnTo>
                      <a:lnTo>
                        <a:pt x="294" y="206"/>
                      </a:lnTo>
                      <a:lnTo>
                        <a:pt x="294" y="204"/>
                      </a:lnTo>
                      <a:lnTo>
                        <a:pt x="294" y="205"/>
                      </a:lnTo>
                      <a:lnTo>
                        <a:pt x="295" y="205"/>
                      </a:lnTo>
                      <a:lnTo>
                        <a:pt x="296" y="205"/>
                      </a:lnTo>
                      <a:lnTo>
                        <a:pt x="295" y="205"/>
                      </a:lnTo>
                      <a:lnTo>
                        <a:pt x="295" y="204"/>
                      </a:lnTo>
                      <a:lnTo>
                        <a:pt x="296" y="205"/>
                      </a:lnTo>
                      <a:lnTo>
                        <a:pt x="296" y="204"/>
                      </a:lnTo>
                      <a:lnTo>
                        <a:pt x="297" y="204"/>
                      </a:lnTo>
                      <a:lnTo>
                        <a:pt x="297" y="203"/>
                      </a:lnTo>
                      <a:lnTo>
                        <a:pt x="297" y="204"/>
                      </a:lnTo>
                      <a:lnTo>
                        <a:pt x="298" y="204"/>
                      </a:lnTo>
                      <a:lnTo>
                        <a:pt x="298" y="203"/>
                      </a:lnTo>
                      <a:lnTo>
                        <a:pt x="299" y="203"/>
                      </a:lnTo>
                      <a:lnTo>
                        <a:pt x="299" y="202"/>
                      </a:lnTo>
                      <a:lnTo>
                        <a:pt x="299" y="201"/>
                      </a:lnTo>
                      <a:lnTo>
                        <a:pt x="300" y="202"/>
                      </a:lnTo>
                      <a:lnTo>
                        <a:pt x="300" y="201"/>
                      </a:lnTo>
                      <a:lnTo>
                        <a:pt x="300" y="202"/>
                      </a:lnTo>
                      <a:lnTo>
                        <a:pt x="301" y="202"/>
                      </a:lnTo>
                      <a:lnTo>
                        <a:pt x="301" y="201"/>
                      </a:lnTo>
                      <a:lnTo>
                        <a:pt x="301" y="200"/>
                      </a:lnTo>
                      <a:lnTo>
                        <a:pt x="301" y="201"/>
                      </a:lnTo>
                      <a:lnTo>
                        <a:pt x="302" y="201"/>
                      </a:lnTo>
                      <a:lnTo>
                        <a:pt x="302" y="200"/>
                      </a:lnTo>
                      <a:lnTo>
                        <a:pt x="303" y="200"/>
                      </a:lnTo>
                      <a:lnTo>
                        <a:pt x="303" y="199"/>
                      </a:lnTo>
                      <a:lnTo>
                        <a:pt x="302" y="199"/>
                      </a:lnTo>
                      <a:lnTo>
                        <a:pt x="302" y="198"/>
                      </a:lnTo>
                      <a:lnTo>
                        <a:pt x="303" y="198"/>
                      </a:lnTo>
                      <a:lnTo>
                        <a:pt x="303" y="197"/>
                      </a:lnTo>
                      <a:lnTo>
                        <a:pt x="302" y="196"/>
                      </a:lnTo>
                      <a:lnTo>
                        <a:pt x="301" y="196"/>
                      </a:lnTo>
                      <a:lnTo>
                        <a:pt x="301" y="195"/>
                      </a:lnTo>
                      <a:lnTo>
                        <a:pt x="302" y="195"/>
                      </a:lnTo>
                      <a:lnTo>
                        <a:pt x="301" y="195"/>
                      </a:lnTo>
                      <a:lnTo>
                        <a:pt x="301" y="194"/>
                      </a:lnTo>
                      <a:lnTo>
                        <a:pt x="301" y="193"/>
                      </a:lnTo>
                      <a:lnTo>
                        <a:pt x="301" y="194"/>
                      </a:lnTo>
                      <a:lnTo>
                        <a:pt x="301" y="193"/>
                      </a:lnTo>
                      <a:lnTo>
                        <a:pt x="300" y="193"/>
                      </a:lnTo>
                      <a:lnTo>
                        <a:pt x="301" y="193"/>
                      </a:lnTo>
                      <a:lnTo>
                        <a:pt x="301" y="192"/>
                      </a:lnTo>
                      <a:lnTo>
                        <a:pt x="300" y="192"/>
                      </a:lnTo>
                      <a:lnTo>
                        <a:pt x="300" y="191"/>
                      </a:lnTo>
                      <a:lnTo>
                        <a:pt x="299" y="191"/>
                      </a:lnTo>
                      <a:lnTo>
                        <a:pt x="298" y="191"/>
                      </a:lnTo>
                      <a:lnTo>
                        <a:pt x="299" y="191"/>
                      </a:lnTo>
                      <a:lnTo>
                        <a:pt x="299" y="190"/>
                      </a:lnTo>
                      <a:lnTo>
                        <a:pt x="298" y="190"/>
                      </a:lnTo>
                      <a:lnTo>
                        <a:pt x="299" y="190"/>
                      </a:lnTo>
                      <a:lnTo>
                        <a:pt x="299" y="189"/>
                      </a:lnTo>
                      <a:lnTo>
                        <a:pt x="298" y="189"/>
                      </a:lnTo>
                      <a:lnTo>
                        <a:pt x="298" y="188"/>
                      </a:lnTo>
                      <a:lnTo>
                        <a:pt x="299" y="187"/>
                      </a:lnTo>
                      <a:lnTo>
                        <a:pt x="298" y="187"/>
                      </a:lnTo>
                      <a:lnTo>
                        <a:pt x="298" y="186"/>
                      </a:lnTo>
                      <a:lnTo>
                        <a:pt x="298" y="185"/>
                      </a:lnTo>
                      <a:lnTo>
                        <a:pt x="299" y="185"/>
                      </a:lnTo>
                      <a:lnTo>
                        <a:pt x="299" y="184"/>
                      </a:lnTo>
                      <a:lnTo>
                        <a:pt x="299" y="185"/>
                      </a:lnTo>
                      <a:lnTo>
                        <a:pt x="298" y="185"/>
                      </a:lnTo>
                      <a:lnTo>
                        <a:pt x="298" y="184"/>
                      </a:lnTo>
                      <a:lnTo>
                        <a:pt x="298" y="183"/>
                      </a:lnTo>
                      <a:lnTo>
                        <a:pt x="297" y="183"/>
                      </a:lnTo>
                      <a:lnTo>
                        <a:pt x="298" y="183"/>
                      </a:lnTo>
                      <a:lnTo>
                        <a:pt x="298" y="182"/>
                      </a:lnTo>
                      <a:lnTo>
                        <a:pt x="298" y="181"/>
                      </a:lnTo>
                      <a:lnTo>
                        <a:pt x="297" y="180"/>
                      </a:lnTo>
                      <a:lnTo>
                        <a:pt x="297" y="179"/>
                      </a:lnTo>
                      <a:lnTo>
                        <a:pt x="297" y="180"/>
                      </a:lnTo>
                      <a:lnTo>
                        <a:pt x="297" y="179"/>
                      </a:lnTo>
                      <a:lnTo>
                        <a:pt x="296" y="179"/>
                      </a:lnTo>
                      <a:lnTo>
                        <a:pt x="297" y="178"/>
                      </a:lnTo>
                      <a:lnTo>
                        <a:pt x="297" y="177"/>
                      </a:lnTo>
                      <a:lnTo>
                        <a:pt x="298" y="177"/>
                      </a:lnTo>
                      <a:lnTo>
                        <a:pt x="298" y="176"/>
                      </a:lnTo>
                      <a:lnTo>
                        <a:pt x="297" y="176"/>
                      </a:lnTo>
                      <a:lnTo>
                        <a:pt x="297" y="175"/>
                      </a:lnTo>
                      <a:lnTo>
                        <a:pt x="296" y="175"/>
                      </a:lnTo>
                      <a:lnTo>
                        <a:pt x="296" y="173"/>
                      </a:lnTo>
                      <a:lnTo>
                        <a:pt x="295" y="173"/>
                      </a:lnTo>
                      <a:lnTo>
                        <a:pt x="296" y="173"/>
                      </a:lnTo>
                      <a:lnTo>
                        <a:pt x="296" y="172"/>
                      </a:lnTo>
                      <a:lnTo>
                        <a:pt x="295" y="172"/>
                      </a:lnTo>
                      <a:lnTo>
                        <a:pt x="296" y="172"/>
                      </a:lnTo>
                      <a:lnTo>
                        <a:pt x="295" y="171"/>
                      </a:lnTo>
                      <a:lnTo>
                        <a:pt x="294" y="171"/>
                      </a:lnTo>
                      <a:lnTo>
                        <a:pt x="294" y="170"/>
                      </a:lnTo>
                      <a:lnTo>
                        <a:pt x="293" y="170"/>
                      </a:lnTo>
                      <a:lnTo>
                        <a:pt x="294" y="170"/>
                      </a:lnTo>
                      <a:lnTo>
                        <a:pt x="293" y="169"/>
                      </a:lnTo>
                      <a:lnTo>
                        <a:pt x="293" y="168"/>
                      </a:lnTo>
                      <a:lnTo>
                        <a:pt x="292" y="168"/>
                      </a:lnTo>
                      <a:lnTo>
                        <a:pt x="292" y="169"/>
                      </a:lnTo>
                      <a:lnTo>
                        <a:pt x="292" y="168"/>
                      </a:lnTo>
                      <a:lnTo>
                        <a:pt x="291" y="168"/>
                      </a:lnTo>
                      <a:lnTo>
                        <a:pt x="291" y="167"/>
                      </a:lnTo>
                      <a:lnTo>
                        <a:pt x="290" y="168"/>
                      </a:lnTo>
                      <a:lnTo>
                        <a:pt x="290" y="167"/>
                      </a:lnTo>
                      <a:lnTo>
                        <a:pt x="290" y="166"/>
                      </a:lnTo>
                      <a:lnTo>
                        <a:pt x="289" y="166"/>
                      </a:lnTo>
                      <a:lnTo>
                        <a:pt x="289" y="165"/>
                      </a:lnTo>
                      <a:lnTo>
                        <a:pt x="288" y="165"/>
                      </a:lnTo>
                      <a:lnTo>
                        <a:pt x="288" y="166"/>
                      </a:lnTo>
                      <a:lnTo>
                        <a:pt x="287" y="166"/>
                      </a:lnTo>
                      <a:lnTo>
                        <a:pt x="287" y="165"/>
                      </a:lnTo>
                      <a:lnTo>
                        <a:pt x="287" y="164"/>
                      </a:lnTo>
                      <a:lnTo>
                        <a:pt x="286" y="164"/>
                      </a:lnTo>
                      <a:lnTo>
                        <a:pt x="286" y="165"/>
                      </a:lnTo>
                      <a:lnTo>
                        <a:pt x="286" y="164"/>
                      </a:lnTo>
                      <a:lnTo>
                        <a:pt x="285" y="164"/>
                      </a:lnTo>
                      <a:lnTo>
                        <a:pt x="284" y="164"/>
                      </a:lnTo>
                      <a:lnTo>
                        <a:pt x="285" y="163"/>
                      </a:lnTo>
                      <a:lnTo>
                        <a:pt x="284" y="163"/>
                      </a:lnTo>
                      <a:lnTo>
                        <a:pt x="285" y="163"/>
                      </a:lnTo>
                      <a:lnTo>
                        <a:pt x="284" y="163"/>
                      </a:lnTo>
                      <a:lnTo>
                        <a:pt x="285" y="162"/>
                      </a:lnTo>
                      <a:lnTo>
                        <a:pt x="285" y="163"/>
                      </a:lnTo>
                      <a:lnTo>
                        <a:pt x="285" y="162"/>
                      </a:lnTo>
                      <a:lnTo>
                        <a:pt x="284" y="162"/>
                      </a:lnTo>
                      <a:lnTo>
                        <a:pt x="283" y="162"/>
                      </a:lnTo>
                      <a:lnTo>
                        <a:pt x="283" y="161"/>
                      </a:lnTo>
                      <a:lnTo>
                        <a:pt x="282" y="161"/>
                      </a:lnTo>
                      <a:lnTo>
                        <a:pt x="282" y="160"/>
                      </a:lnTo>
                      <a:lnTo>
                        <a:pt x="282" y="159"/>
                      </a:lnTo>
                      <a:lnTo>
                        <a:pt x="281" y="159"/>
                      </a:lnTo>
                      <a:lnTo>
                        <a:pt x="281" y="158"/>
                      </a:lnTo>
                      <a:lnTo>
                        <a:pt x="281" y="157"/>
                      </a:lnTo>
                      <a:lnTo>
                        <a:pt x="282" y="157"/>
                      </a:lnTo>
                      <a:lnTo>
                        <a:pt x="281" y="157"/>
                      </a:lnTo>
                      <a:lnTo>
                        <a:pt x="282" y="157"/>
                      </a:lnTo>
                      <a:lnTo>
                        <a:pt x="282" y="156"/>
                      </a:lnTo>
                      <a:lnTo>
                        <a:pt x="282" y="155"/>
                      </a:lnTo>
                      <a:lnTo>
                        <a:pt x="283" y="154"/>
                      </a:lnTo>
                      <a:lnTo>
                        <a:pt x="282" y="154"/>
                      </a:lnTo>
                      <a:lnTo>
                        <a:pt x="283" y="154"/>
                      </a:lnTo>
                      <a:lnTo>
                        <a:pt x="283" y="153"/>
                      </a:lnTo>
                      <a:lnTo>
                        <a:pt x="284" y="153"/>
                      </a:lnTo>
                      <a:lnTo>
                        <a:pt x="283" y="153"/>
                      </a:lnTo>
                      <a:lnTo>
                        <a:pt x="284" y="153"/>
                      </a:lnTo>
                      <a:lnTo>
                        <a:pt x="284" y="152"/>
                      </a:lnTo>
                      <a:lnTo>
                        <a:pt x="284" y="151"/>
                      </a:lnTo>
                      <a:lnTo>
                        <a:pt x="284" y="150"/>
                      </a:lnTo>
                      <a:lnTo>
                        <a:pt x="285" y="149"/>
                      </a:lnTo>
                      <a:lnTo>
                        <a:pt x="286" y="149"/>
                      </a:lnTo>
                      <a:lnTo>
                        <a:pt x="286" y="148"/>
                      </a:lnTo>
                      <a:lnTo>
                        <a:pt x="287" y="148"/>
                      </a:lnTo>
                      <a:lnTo>
                        <a:pt x="287" y="147"/>
                      </a:lnTo>
                      <a:lnTo>
                        <a:pt x="288" y="147"/>
                      </a:lnTo>
                      <a:lnTo>
                        <a:pt x="288" y="146"/>
                      </a:lnTo>
                      <a:lnTo>
                        <a:pt x="288" y="145"/>
                      </a:lnTo>
                      <a:lnTo>
                        <a:pt x="289" y="145"/>
                      </a:lnTo>
                      <a:lnTo>
                        <a:pt x="290" y="144"/>
                      </a:lnTo>
                      <a:lnTo>
                        <a:pt x="290" y="143"/>
                      </a:lnTo>
                      <a:lnTo>
                        <a:pt x="290" y="142"/>
                      </a:lnTo>
                      <a:lnTo>
                        <a:pt x="291" y="142"/>
                      </a:lnTo>
                      <a:lnTo>
                        <a:pt x="291" y="141"/>
                      </a:lnTo>
                      <a:lnTo>
                        <a:pt x="291" y="140"/>
                      </a:lnTo>
                      <a:lnTo>
                        <a:pt x="292" y="140"/>
                      </a:lnTo>
                      <a:lnTo>
                        <a:pt x="292" y="139"/>
                      </a:lnTo>
                      <a:lnTo>
                        <a:pt x="293" y="139"/>
                      </a:lnTo>
                      <a:lnTo>
                        <a:pt x="292" y="138"/>
                      </a:lnTo>
                      <a:lnTo>
                        <a:pt x="293" y="138"/>
                      </a:lnTo>
                      <a:lnTo>
                        <a:pt x="293" y="137"/>
                      </a:lnTo>
                      <a:lnTo>
                        <a:pt x="293" y="136"/>
                      </a:lnTo>
                      <a:lnTo>
                        <a:pt x="292" y="136"/>
                      </a:lnTo>
                      <a:lnTo>
                        <a:pt x="293" y="136"/>
                      </a:lnTo>
                      <a:lnTo>
                        <a:pt x="292" y="136"/>
                      </a:lnTo>
                      <a:lnTo>
                        <a:pt x="293" y="136"/>
                      </a:lnTo>
                      <a:lnTo>
                        <a:pt x="293" y="135"/>
                      </a:lnTo>
                      <a:lnTo>
                        <a:pt x="292" y="135"/>
                      </a:lnTo>
                      <a:lnTo>
                        <a:pt x="293" y="135"/>
                      </a:lnTo>
                      <a:lnTo>
                        <a:pt x="292" y="134"/>
                      </a:lnTo>
                      <a:lnTo>
                        <a:pt x="293" y="134"/>
                      </a:lnTo>
                      <a:lnTo>
                        <a:pt x="292" y="134"/>
                      </a:lnTo>
                      <a:lnTo>
                        <a:pt x="292" y="133"/>
                      </a:lnTo>
                      <a:lnTo>
                        <a:pt x="292" y="132"/>
                      </a:lnTo>
                      <a:lnTo>
                        <a:pt x="291" y="132"/>
                      </a:lnTo>
                      <a:lnTo>
                        <a:pt x="292" y="132"/>
                      </a:lnTo>
                      <a:lnTo>
                        <a:pt x="292" y="131"/>
                      </a:lnTo>
                      <a:lnTo>
                        <a:pt x="291" y="131"/>
                      </a:lnTo>
                      <a:lnTo>
                        <a:pt x="292" y="131"/>
                      </a:lnTo>
                      <a:lnTo>
                        <a:pt x="291" y="131"/>
                      </a:lnTo>
                      <a:lnTo>
                        <a:pt x="291" y="130"/>
                      </a:lnTo>
                      <a:lnTo>
                        <a:pt x="291" y="129"/>
                      </a:lnTo>
                      <a:lnTo>
                        <a:pt x="291" y="130"/>
                      </a:lnTo>
                      <a:lnTo>
                        <a:pt x="291" y="129"/>
                      </a:lnTo>
                      <a:lnTo>
                        <a:pt x="292" y="129"/>
                      </a:lnTo>
                      <a:lnTo>
                        <a:pt x="292" y="128"/>
                      </a:lnTo>
                      <a:lnTo>
                        <a:pt x="293" y="128"/>
                      </a:lnTo>
                      <a:lnTo>
                        <a:pt x="293" y="127"/>
                      </a:lnTo>
                      <a:lnTo>
                        <a:pt x="293" y="126"/>
                      </a:lnTo>
                      <a:lnTo>
                        <a:pt x="294" y="126"/>
                      </a:lnTo>
                      <a:lnTo>
                        <a:pt x="295" y="126"/>
                      </a:lnTo>
                      <a:lnTo>
                        <a:pt x="294" y="126"/>
                      </a:lnTo>
                      <a:lnTo>
                        <a:pt x="295" y="126"/>
                      </a:lnTo>
                      <a:lnTo>
                        <a:pt x="294" y="126"/>
                      </a:lnTo>
                      <a:lnTo>
                        <a:pt x="295" y="126"/>
                      </a:lnTo>
                      <a:lnTo>
                        <a:pt x="295" y="125"/>
                      </a:lnTo>
                      <a:lnTo>
                        <a:pt x="294" y="125"/>
                      </a:lnTo>
                      <a:lnTo>
                        <a:pt x="295" y="124"/>
                      </a:lnTo>
                      <a:lnTo>
                        <a:pt x="295" y="123"/>
                      </a:lnTo>
                      <a:lnTo>
                        <a:pt x="295" y="122"/>
                      </a:lnTo>
                      <a:lnTo>
                        <a:pt x="295" y="121"/>
                      </a:lnTo>
                      <a:lnTo>
                        <a:pt x="296" y="121"/>
                      </a:lnTo>
                      <a:lnTo>
                        <a:pt x="296" y="120"/>
                      </a:lnTo>
                      <a:lnTo>
                        <a:pt x="297" y="120"/>
                      </a:lnTo>
                      <a:lnTo>
                        <a:pt x="297" y="121"/>
                      </a:lnTo>
                      <a:lnTo>
                        <a:pt x="297" y="120"/>
                      </a:lnTo>
                      <a:lnTo>
                        <a:pt x="298" y="120"/>
                      </a:lnTo>
                      <a:lnTo>
                        <a:pt x="297" y="120"/>
                      </a:lnTo>
                      <a:lnTo>
                        <a:pt x="297" y="121"/>
                      </a:lnTo>
                      <a:lnTo>
                        <a:pt x="298" y="121"/>
                      </a:lnTo>
                      <a:lnTo>
                        <a:pt x="299" y="121"/>
                      </a:lnTo>
                      <a:lnTo>
                        <a:pt x="298" y="121"/>
                      </a:lnTo>
                      <a:lnTo>
                        <a:pt x="299" y="121"/>
                      </a:lnTo>
                      <a:lnTo>
                        <a:pt x="300" y="121"/>
                      </a:lnTo>
                      <a:lnTo>
                        <a:pt x="301" y="121"/>
                      </a:lnTo>
                      <a:lnTo>
                        <a:pt x="302" y="121"/>
                      </a:lnTo>
                      <a:lnTo>
                        <a:pt x="302" y="120"/>
                      </a:lnTo>
                      <a:lnTo>
                        <a:pt x="303" y="120"/>
                      </a:lnTo>
                      <a:lnTo>
                        <a:pt x="303" y="119"/>
                      </a:lnTo>
                      <a:lnTo>
                        <a:pt x="304" y="119"/>
                      </a:lnTo>
                      <a:lnTo>
                        <a:pt x="304" y="118"/>
                      </a:lnTo>
                      <a:lnTo>
                        <a:pt x="304" y="119"/>
                      </a:lnTo>
                      <a:lnTo>
                        <a:pt x="304" y="118"/>
                      </a:lnTo>
                      <a:lnTo>
                        <a:pt x="304" y="119"/>
                      </a:lnTo>
                      <a:lnTo>
                        <a:pt x="305" y="119"/>
                      </a:lnTo>
                      <a:lnTo>
                        <a:pt x="305" y="118"/>
                      </a:lnTo>
                      <a:lnTo>
                        <a:pt x="304" y="118"/>
                      </a:lnTo>
                      <a:lnTo>
                        <a:pt x="305" y="118"/>
                      </a:lnTo>
                      <a:lnTo>
                        <a:pt x="304" y="118"/>
                      </a:lnTo>
                      <a:lnTo>
                        <a:pt x="305" y="118"/>
                      </a:lnTo>
                      <a:lnTo>
                        <a:pt x="306" y="118"/>
                      </a:lnTo>
                      <a:lnTo>
                        <a:pt x="305" y="118"/>
                      </a:lnTo>
                      <a:lnTo>
                        <a:pt x="306" y="118"/>
                      </a:lnTo>
                      <a:lnTo>
                        <a:pt x="306" y="117"/>
                      </a:lnTo>
                      <a:lnTo>
                        <a:pt x="305" y="117"/>
                      </a:lnTo>
                      <a:lnTo>
                        <a:pt x="306" y="117"/>
                      </a:lnTo>
                      <a:lnTo>
                        <a:pt x="305" y="117"/>
                      </a:lnTo>
                      <a:lnTo>
                        <a:pt x="306" y="117"/>
                      </a:lnTo>
                      <a:lnTo>
                        <a:pt x="305" y="117"/>
                      </a:lnTo>
                      <a:lnTo>
                        <a:pt x="306" y="117"/>
                      </a:lnTo>
                      <a:lnTo>
                        <a:pt x="306" y="116"/>
                      </a:lnTo>
                      <a:lnTo>
                        <a:pt x="307" y="116"/>
                      </a:lnTo>
                      <a:lnTo>
                        <a:pt x="307" y="115"/>
                      </a:lnTo>
                      <a:lnTo>
                        <a:pt x="308" y="115"/>
                      </a:lnTo>
                      <a:lnTo>
                        <a:pt x="308" y="114"/>
                      </a:lnTo>
                      <a:lnTo>
                        <a:pt x="308" y="115"/>
                      </a:lnTo>
                      <a:lnTo>
                        <a:pt x="308" y="114"/>
                      </a:lnTo>
                      <a:lnTo>
                        <a:pt x="308" y="115"/>
                      </a:lnTo>
                      <a:lnTo>
                        <a:pt x="309" y="116"/>
                      </a:lnTo>
                      <a:lnTo>
                        <a:pt x="308" y="116"/>
                      </a:lnTo>
                      <a:lnTo>
                        <a:pt x="309" y="116"/>
                      </a:lnTo>
                      <a:lnTo>
                        <a:pt x="309" y="117"/>
                      </a:lnTo>
                      <a:lnTo>
                        <a:pt x="310" y="117"/>
                      </a:lnTo>
                      <a:lnTo>
                        <a:pt x="311" y="117"/>
                      </a:lnTo>
                      <a:lnTo>
                        <a:pt x="311" y="118"/>
                      </a:lnTo>
                      <a:lnTo>
                        <a:pt x="312" y="118"/>
                      </a:lnTo>
                      <a:lnTo>
                        <a:pt x="313" y="117"/>
                      </a:lnTo>
                      <a:lnTo>
                        <a:pt x="314" y="117"/>
                      </a:lnTo>
                      <a:lnTo>
                        <a:pt x="314" y="116"/>
                      </a:lnTo>
                      <a:lnTo>
                        <a:pt x="315" y="116"/>
                      </a:lnTo>
                      <a:lnTo>
                        <a:pt x="316" y="116"/>
                      </a:lnTo>
                      <a:lnTo>
                        <a:pt x="317" y="116"/>
                      </a:lnTo>
                      <a:lnTo>
                        <a:pt x="318" y="115"/>
                      </a:lnTo>
                      <a:lnTo>
                        <a:pt x="322" y="115"/>
                      </a:lnTo>
                      <a:lnTo>
                        <a:pt x="323" y="114"/>
                      </a:lnTo>
                      <a:lnTo>
                        <a:pt x="324" y="114"/>
                      </a:lnTo>
                      <a:lnTo>
                        <a:pt x="327" y="113"/>
                      </a:lnTo>
                      <a:lnTo>
                        <a:pt x="329" y="113"/>
                      </a:lnTo>
                      <a:lnTo>
                        <a:pt x="331" y="113"/>
                      </a:lnTo>
                      <a:lnTo>
                        <a:pt x="332" y="113"/>
                      </a:lnTo>
                      <a:lnTo>
                        <a:pt x="333" y="113"/>
                      </a:lnTo>
                      <a:lnTo>
                        <a:pt x="333" y="112"/>
                      </a:lnTo>
                      <a:lnTo>
                        <a:pt x="333" y="111"/>
                      </a:lnTo>
                      <a:lnTo>
                        <a:pt x="333" y="110"/>
                      </a:lnTo>
                      <a:lnTo>
                        <a:pt x="333" y="109"/>
                      </a:lnTo>
                      <a:lnTo>
                        <a:pt x="332" y="108"/>
                      </a:lnTo>
                      <a:lnTo>
                        <a:pt x="333" y="108"/>
                      </a:lnTo>
                      <a:lnTo>
                        <a:pt x="332" y="107"/>
                      </a:lnTo>
                      <a:lnTo>
                        <a:pt x="333" y="106"/>
                      </a:lnTo>
                      <a:lnTo>
                        <a:pt x="333" y="105"/>
                      </a:lnTo>
                      <a:lnTo>
                        <a:pt x="333" y="104"/>
                      </a:lnTo>
                      <a:lnTo>
                        <a:pt x="332" y="103"/>
                      </a:lnTo>
                      <a:lnTo>
                        <a:pt x="332" y="102"/>
                      </a:lnTo>
                      <a:lnTo>
                        <a:pt x="332" y="101"/>
                      </a:lnTo>
                      <a:lnTo>
                        <a:pt x="333" y="101"/>
                      </a:lnTo>
                      <a:lnTo>
                        <a:pt x="332" y="100"/>
                      </a:lnTo>
                      <a:lnTo>
                        <a:pt x="331" y="100"/>
                      </a:lnTo>
                      <a:lnTo>
                        <a:pt x="331" y="98"/>
                      </a:lnTo>
                      <a:lnTo>
                        <a:pt x="330" y="97"/>
                      </a:lnTo>
                      <a:lnTo>
                        <a:pt x="331" y="97"/>
                      </a:lnTo>
                      <a:lnTo>
                        <a:pt x="331" y="96"/>
                      </a:lnTo>
                      <a:lnTo>
                        <a:pt x="331" y="95"/>
                      </a:lnTo>
                      <a:lnTo>
                        <a:pt x="331" y="94"/>
                      </a:lnTo>
                      <a:lnTo>
                        <a:pt x="330" y="94"/>
                      </a:lnTo>
                      <a:lnTo>
                        <a:pt x="331" y="93"/>
                      </a:lnTo>
                      <a:lnTo>
                        <a:pt x="331" y="92"/>
                      </a:lnTo>
                      <a:lnTo>
                        <a:pt x="330" y="92"/>
                      </a:lnTo>
                      <a:lnTo>
                        <a:pt x="329" y="91"/>
                      </a:lnTo>
                      <a:lnTo>
                        <a:pt x="328" y="91"/>
                      </a:lnTo>
                      <a:lnTo>
                        <a:pt x="328" y="90"/>
                      </a:lnTo>
                      <a:lnTo>
                        <a:pt x="327" y="90"/>
                      </a:lnTo>
                      <a:lnTo>
                        <a:pt x="326" y="89"/>
                      </a:lnTo>
                      <a:lnTo>
                        <a:pt x="325" y="88"/>
                      </a:lnTo>
                      <a:lnTo>
                        <a:pt x="324" y="87"/>
                      </a:lnTo>
                      <a:lnTo>
                        <a:pt x="324" y="86"/>
                      </a:lnTo>
                      <a:lnTo>
                        <a:pt x="325" y="84"/>
                      </a:lnTo>
                      <a:lnTo>
                        <a:pt x="325" y="83"/>
                      </a:lnTo>
                      <a:lnTo>
                        <a:pt x="325" y="82"/>
                      </a:lnTo>
                      <a:lnTo>
                        <a:pt x="326" y="82"/>
                      </a:lnTo>
                      <a:lnTo>
                        <a:pt x="326" y="81"/>
                      </a:lnTo>
                      <a:lnTo>
                        <a:pt x="326" y="79"/>
                      </a:lnTo>
                      <a:lnTo>
                        <a:pt x="326" y="78"/>
                      </a:lnTo>
                      <a:lnTo>
                        <a:pt x="327" y="77"/>
                      </a:lnTo>
                      <a:lnTo>
                        <a:pt x="327" y="76"/>
                      </a:lnTo>
                      <a:lnTo>
                        <a:pt x="328" y="76"/>
                      </a:lnTo>
                      <a:lnTo>
                        <a:pt x="329" y="75"/>
                      </a:lnTo>
                      <a:lnTo>
                        <a:pt x="330" y="75"/>
                      </a:lnTo>
                      <a:lnTo>
                        <a:pt x="330" y="74"/>
                      </a:lnTo>
                      <a:lnTo>
                        <a:pt x="331" y="74"/>
                      </a:lnTo>
                      <a:lnTo>
                        <a:pt x="333" y="73"/>
                      </a:lnTo>
                      <a:lnTo>
                        <a:pt x="332" y="72"/>
                      </a:lnTo>
                      <a:lnTo>
                        <a:pt x="331" y="72"/>
                      </a:lnTo>
                      <a:lnTo>
                        <a:pt x="332" y="71"/>
                      </a:lnTo>
                      <a:lnTo>
                        <a:pt x="333" y="71"/>
                      </a:lnTo>
                      <a:lnTo>
                        <a:pt x="334" y="69"/>
                      </a:lnTo>
                      <a:lnTo>
                        <a:pt x="333" y="68"/>
                      </a:lnTo>
                      <a:lnTo>
                        <a:pt x="331" y="66"/>
                      </a:lnTo>
                      <a:lnTo>
                        <a:pt x="330" y="66"/>
                      </a:lnTo>
                      <a:lnTo>
                        <a:pt x="330" y="65"/>
                      </a:lnTo>
                      <a:lnTo>
                        <a:pt x="330" y="64"/>
                      </a:lnTo>
                      <a:lnTo>
                        <a:pt x="330" y="63"/>
                      </a:lnTo>
                      <a:lnTo>
                        <a:pt x="330" y="62"/>
                      </a:lnTo>
                      <a:lnTo>
                        <a:pt x="329" y="62"/>
                      </a:lnTo>
                      <a:lnTo>
                        <a:pt x="329" y="63"/>
                      </a:lnTo>
                      <a:lnTo>
                        <a:pt x="328" y="63"/>
                      </a:lnTo>
                      <a:lnTo>
                        <a:pt x="327" y="63"/>
                      </a:lnTo>
                      <a:lnTo>
                        <a:pt x="327" y="62"/>
                      </a:lnTo>
                      <a:lnTo>
                        <a:pt x="326" y="61"/>
                      </a:lnTo>
                      <a:lnTo>
                        <a:pt x="327" y="61"/>
                      </a:lnTo>
                      <a:lnTo>
                        <a:pt x="327" y="60"/>
                      </a:lnTo>
                      <a:lnTo>
                        <a:pt x="327" y="59"/>
                      </a:lnTo>
                      <a:lnTo>
                        <a:pt x="328" y="58"/>
                      </a:lnTo>
                      <a:lnTo>
                        <a:pt x="328" y="57"/>
                      </a:lnTo>
                      <a:lnTo>
                        <a:pt x="329" y="56"/>
                      </a:lnTo>
                      <a:lnTo>
                        <a:pt x="329" y="55"/>
                      </a:lnTo>
                      <a:lnTo>
                        <a:pt x="330" y="55"/>
                      </a:lnTo>
                      <a:lnTo>
                        <a:pt x="330" y="54"/>
                      </a:lnTo>
                      <a:lnTo>
                        <a:pt x="331" y="53"/>
                      </a:lnTo>
                      <a:lnTo>
                        <a:pt x="331" y="52"/>
                      </a:lnTo>
                      <a:lnTo>
                        <a:pt x="330" y="51"/>
                      </a:lnTo>
                      <a:lnTo>
                        <a:pt x="330" y="50"/>
                      </a:lnTo>
                      <a:lnTo>
                        <a:pt x="329" y="50"/>
                      </a:lnTo>
                      <a:lnTo>
                        <a:pt x="329" y="49"/>
                      </a:lnTo>
                      <a:lnTo>
                        <a:pt x="328" y="49"/>
                      </a:lnTo>
                      <a:lnTo>
                        <a:pt x="328" y="48"/>
                      </a:lnTo>
                      <a:lnTo>
                        <a:pt x="329" y="47"/>
                      </a:lnTo>
                      <a:lnTo>
                        <a:pt x="330" y="47"/>
                      </a:lnTo>
                      <a:lnTo>
                        <a:pt x="331" y="46"/>
                      </a:lnTo>
                      <a:lnTo>
                        <a:pt x="332" y="46"/>
                      </a:lnTo>
                      <a:lnTo>
                        <a:pt x="333" y="45"/>
                      </a:lnTo>
                      <a:lnTo>
                        <a:pt x="334" y="45"/>
                      </a:lnTo>
                      <a:lnTo>
                        <a:pt x="334" y="44"/>
                      </a:lnTo>
                      <a:lnTo>
                        <a:pt x="335" y="44"/>
                      </a:lnTo>
                      <a:lnTo>
                        <a:pt x="336" y="45"/>
                      </a:lnTo>
                      <a:lnTo>
                        <a:pt x="337" y="45"/>
                      </a:lnTo>
                      <a:lnTo>
                        <a:pt x="338" y="45"/>
                      </a:lnTo>
                      <a:lnTo>
                        <a:pt x="340" y="46"/>
                      </a:lnTo>
                      <a:lnTo>
                        <a:pt x="342" y="47"/>
                      </a:lnTo>
                      <a:lnTo>
                        <a:pt x="343" y="47"/>
                      </a:lnTo>
                      <a:lnTo>
                        <a:pt x="344" y="48"/>
                      </a:lnTo>
                      <a:lnTo>
                        <a:pt x="345" y="49"/>
                      </a:lnTo>
                      <a:lnTo>
                        <a:pt x="347" y="49"/>
                      </a:lnTo>
                      <a:lnTo>
                        <a:pt x="348" y="50"/>
                      </a:lnTo>
                      <a:lnTo>
                        <a:pt x="349" y="51"/>
                      </a:lnTo>
                      <a:lnTo>
                        <a:pt x="350" y="52"/>
                      </a:lnTo>
                      <a:lnTo>
                        <a:pt x="351" y="52"/>
                      </a:lnTo>
                      <a:lnTo>
                        <a:pt x="352" y="52"/>
                      </a:lnTo>
                      <a:lnTo>
                        <a:pt x="353" y="52"/>
                      </a:lnTo>
                      <a:lnTo>
                        <a:pt x="354" y="51"/>
                      </a:lnTo>
                      <a:lnTo>
                        <a:pt x="354" y="52"/>
                      </a:lnTo>
                      <a:lnTo>
                        <a:pt x="355" y="52"/>
                      </a:lnTo>
                      <a:lnTo>
                        <a:pt x="355" y="51"/>
                      </a:lnTo>
                      <a:lnTo>
                        <a:pt x="357" y="51"/>
                      </a:lnTo>
                      <a:lnTo>
                        <a:pt x="357" y="50"/>
                      </a:lnTo>
                      <a:lnTo>
                        <a:pt x="358" y="50"/>
                      </a:lnTo>
                      <a:lnTo>
                        <a:pt x="359" y="50"/>
                      </a:lnTo>
                      <a:lnTo>
                        <a:pt x="359" y="51"/>
                      </a:lnTo>
                      <a:lnTo>
                        <a:pt x="360" y="50"/>
                      </a:lnTo>
                      <a:lnTo>
                        <a:pt x="360" y="49"/>
                      </a:lnTo>
                      <a:lnTo>
                        <a:pt x="360" y="48"/>
                      </a:lnTo>
                      <a:lnTo>
                        <a:pt x="359" y="48"/>
                      </a:lnTo>
                      <a:lnTo>
                        <a:pt x="359" y="47"/>
                      </a:lnTo>
                      <a:lnTo>
                        <a:pt x="358" y="46"/>
                      </a:lnTo>
                      <a:lnTo>
                        <a:pt x="359" y="45"/>
                      </a:lnTo>
                      <a:lnTo>
                        <a:pt x="359" y="44"/>
                      </a:lnTo>
                      <a:lnTo>
                        <a:pt x="360" y="44"/>
                      </a:lnTo>
                      <a:lnTo>
                        <a:pt x="360" y="43"/>
                      </a:lnTo>
                      <a:lnTo>
                        <a:pt x="359" y="43"/>
                      </a:lnTo>
                      <a:lnTo>
                        <a:pt x="358" y="42"/>
                      </a:lnTo>
                      <a:lnTo>
                        <a:pt x="358" y="41"/>
                      </a:lnTo>
                      <a:lnTo>
                        <a:pt x="358" y="40"/>
                      </a:lnTo>
                      <a:lnTo>
                        <a:pt x="358" y="39"/>
                      </a:lnTo>
                      <a:lnTo>
                        <a:pt x="358" y="38"/>
                      </a:lnTo>
                      <a:lnTo>
                        <a:pt x="358" y="37"/>
                      </a:lnTo>
                      <a:lnTo>
                        <a:pt x="359" y="37"/>
                      </a:lnTo>
                      <a:lnTo>
                        <a:pt x="359" y="36"/>
                      </a:lnTo>
                      <a:lnTo>
                        <a:pt x="360" y="35"/>
                      </a:lnTo>
                      <a:lnTo>
                        <a:pt x="360" y="34"/>
                      </a:lnTo>
                      <a:lnTo>
                        <a:pt x="359" y="33"/>
                      </a:lnTo>
                      <a:lnTo>
                        <a:pt x="359" y="32"/>
                      </a:lnTo>
                      <a:lnTo>
                        <a:pt x="358" y="32"/>
                      </a:lnTo>
                      <a:lnTo>
                        <a:pt x="357" y="31"/>
                      </a:lnTo>
                      <a:lnTo>
                        <a:pt x="358" y="31"/>
                      </a:lnTo>
                      <a:lnTo>
                        <a:pt x="358" y="30"/>
                      </a:lnTo>
                      <a:lnTo>
                        <a:pt x="357" y="30"/>
                      </a:lnTo>
                      <a:lnTo>
                        <a:pt x="357" y="29"/>
                      </a:lnTo>
                      <a:lnTo>
                        <a:pt x="358" y="28"/>
                      </a:lnTo>
                      <a:lnTo>
                        <a:pt x="359" y="27"/>
                      </a:lnTo>
                      <a:lnTo>
                        <a:pt x="359" y="26"/>
                      </a:lnTo>
                      <a:lnTo>
                        <a:pt x="360" y="26"/>
                      </a:lnTo>
                      <a:lnTo>
                        <a:pt x="361" y="25"/>
                      </a:lnTo>
                      <a:lnTo>
                        <a:pt x="362" y="25"/>
                      </a:lnTo>
                      <a:lnTo>
                        <a:pt x="362" y="24"/>
                      </a:lnTo>
                      <a:lnTo>
                        <a:pt x="361" y="24"/>
                      </a:lnTo>
                      <a:lnTo>
                        <a:pt x="362" y="23"/>
                      </a:lnTo>
                      <a:lnTo>
                        <a:pt x="363" y="23"/>
                      </a:lnTo>
                      <a:lnTo>
                        <a:pt x="364" y="23"/>
                      </a:lnTo>
                      <a:lnTo>
                        <a:pt x="365" y="23"/>
                      </a:lnTo>
                      <a:lnTo>
                        <a:pt x="365" y="24"/>
                      </a:lnTo>
                      <a:lnTo>
                        <a:pt x="365" y="25"/>
                      </a:lnTo>
                      <a:lnTo>
                        <a:pt x="366" y="25"/>
                      </a:lnTo>
                      <a:lnTo>
                        <a:pt x="367" y="26"/>
                      </a:lnTo>
                      <a:lnTo>
                        <a:pt x="367" y="27"/>
                      </a:lnTo>
                      <a:lnTo>
                        <a:pt x="368" y="27"/>
                      </a:lnTo>
                      <a:lnTo>
                        <a:pt x="369" y="28"/>
                      </a:lnTo>
                      <a:lnTo>
                        <a:pt x="370" y="29"/>
                      </a:lnTo>
                      <a:lnTo>
                        <a:pt x="371" y="29"/>
                      </a:lnTo>
                      <a:lnTo>
                        <a:pt x="371" y="30"/>
                      </a:lnTo>
                      <a:lnTo>
                        <a:pt x="372" y="30"/>
                      </a:lnTo>
                      <a:lnTo>
                        <a:pt x="372" y="31"/>
                      </a:lnTo>
                      <a:lnTo>
                        <a:pt x="372" y="30"/>
                      </a:lnTo>
                      <a:lnTo>
                        <a:pt x="373" y="31"/>
                      </a:lnTo>
                      <a:lnTo>
                        <a:pt x="374" y="31"/>
                      </a:lnTo>
                      <a:lnTo>
                        <a:pt x="374" y="32"/>
                      </a:lnTo>
                      <a:lnTo>
                        <a:pt x="375" y="32"/>
                      </a:lnTo>
                      <a:lnTo>
                        <a:pt x="375" y="33"/>
                      </a:lnTo>
                      <a:lnTo>
                        <a:pt x="375" y="34"/>
                      </a:lnTo>
                      <a:lnTo>
                        <a:pt x="375" y="35"/>
                      </a:lnTo>
                      <a:lnTo>
                        <a:pt x="376" y="36"/>
                      </a:lnTo>
                      <a:lnTo>
                        <a:pt x="377" y="36"/>
                      </a:lnTo>
                      <a:lnTo>
                        <a:pt x="376" y="36"/>
                      </a:lnTo>
                      <a:lnTo>
                        <a:pt x="376" y="37"/>
                      </a:lnTo>
                      <a:lnTo>
                        <a:pt x="375" y="37"/>
                      </a:lnTo>
                      <a:lnTo>
                        <a:pt x="375" y="38"/>
                      </a:lnTo>
                      <a:lnTo>
                        <a:pt x="375" y="39"/>
                      </a:lnTo>
                      <a:lnTo>
                        <a:pt x="376" y="40"/>
                      </a:lnTo>
                      <a:lnTo>
                        <a:pt x="377" y="40"/>
                      </a:lnTo>
                      <a:lnTo>
                        <a:pt x="377" y="41"/>
                      </a:lnTo>
                      <a:lnTo>
                        <a:pt x="378" y="41"/>
                      </a:lnTo>
                      <a:lnTo>
                        <a:pt x="379" y="41"/>
                      </a:lnTo>
                      <a:lnTo>
                        <a:pt x="379" y="42"/>
                      </a:lnTo>
                      <a:lnTo>
                        <a:pt x="380" y="41"/>
                      </a:lnTo>
                      <a:lnTo>
                        <a:pt x="381" y="41"/>
                      </a:lnTo>
                      <a:lnTo>
                        <a:pt x="382" y="42"/>
                      </a:lnTo>
                      <a:lnTo>
                        <a:pt x="382" y="43"/>
                      </a:lnTo>
                      <a:lnTo>
                        <a:pt x="383" y="42"/>
                      </a:lnTo>
                      <a:lnTo>
                        <a:pt x="383" y="43"/>
                      </a:lnTo>
                      <a:lnTo>
                        <a:pt x="384" y="43"/>
                      </a:lnTo>
                      <a:lnTo>
                        <a:pt x="385" y="44"/>
                      </a:lnTo>
                      <a:lnTo>
                        <a:pt x="386" y="44"/>
                      </a:lnTo>
                      <a:lnTo>
                        <a:pt x="386" y="43"/>
                      </a:lnTo>
                      <a:lnTo>
                        <a:pt x="387" y="42"/>
                      </a:lnTo>
                      <a:lnTo>
                        <a:pt x="386" y="41"/>
                      </a:lnTo>
                      <a:lnTo>
                        <a:pt x="387" y="40"/>
                      </a:lnTo>
                      <a:lnTo>
                        <a:pt x="387" y="41"/>
                      </a:lnTo>
                      <a:lnTo>
                        <a:pt x="387" y="42"/>
                      </a:lnTo>
                      <a:lnTo>
                        <a:pt x="388" y="42"/>
                      </a:lnTo>
                      <a:lnTo>
                        <a:pt x="389" y="42"/>
                      </a:lnTo>
                      <a:lnTo>
                        <a:pt x="390" y="42"/>
                      </a:lnTo>
                      <a:lnTo>
                        <a:pt x="390" y="43"/>
                      </a:lnTo>
                      <a:lnTo>
                        <a:pt x="391" y="43"/>
                      </a:lnTo>
                      <a:lnTo>
                        <a:pt x="392" y="43"/>
                      </a:lnTo>
                      <a:lnTo>
                        <a:pt x="393" y="41"/>
                      </a:lnTo>
                      <a:lnTo>
                        <a:pt x="394" y="41"/>
                      </a:lnTo>
                      <a:lnTo>
                        <a:pt x="395" y="40"/>
                      </a:lnTo>
                      <a:lnTo>
                        <a:pt x="395" y="39"/>
                      </a:lnTo>
                      <a:lnTo>
                        <a:pt x="396" y="39"/>
                      </a:lnTo>
                      <a:lnTo>
                        <a:pt x="396" y="38"/>
                      </a:lnTo>
                      <a:lnTo>
                        <a:pt x="396" y="39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02" name="Freeform 4955"/>
                <p:cNvSpPr>
                  <a:spLocks noEditPoints="1"/>
                </p:cNvSpPr>
                <p:nvPr/>
              </p:nvSpPr>
              <p:spPr bwMode="auto">
                <a:xfrm>
                  <a:off x="4387850" y="3995738"/>
                  <a:ext cx="288925" cy="419100"/>
                </a:xfrm>
                <a:custGeom>
                  <a:avLst/>
                  <a:gdLst>
                    <a:gd name="T0" fmla="*/ 2147483646 w 182"/>
                    <a:gd name="T1" fmla="*/ 2147483646 h 264"/>
                    <a:gd name="T2" fmla="*/ 2147483646 w 182"/>
                    <a:gd name="T3" fmla="*/ 2147483646 h 264"/>
                    <a:gd name="T4" fmla="*/ 2147483646 w 182"/>
                    <a:gd name="T5" fmla="*/ 2147483646 h 264"/>
                    <a:gd name="T6" fmla="*/ 2147483646 w 182"/>
                    <a:gd name="T7" fmla="*/ 2147483646 h 264"/>
                    <a:gd name="T8" fmla="*/ 2147483646 w 182"/>
                    <a:gd name="T9" fmla="*/ 2147483646 h 264"/>
                    <a:gd name="T10" fmla="*/ 2147483646 w 182"/>
                    <a:gd name="T11" fmla="*/ 2147483646 h 264"/>
                    <a:gd name="T12" fmla="*/ 2147483646 w 182"/>
                    <a:gd name="T13" fmla="*/ 2147483646 h 264"/>
                    <a:gd name="T14" fmla="*/ 2147483646 w 182"/>
                    <a:gd name="T15" fmla="*/ 2147483646 h 264"/>
                    <a:gd name="T16" fmla="*/ 2147483646 w 182"/>
                    <a:gd name="T17" fmla="*/ 2147483646 h 264"/>
                    <a:gd name="T18" fmla="*/ 2147483646 w 182"/>
                    <a:gd name="T19" fmla="*/ 2147483646 h 264"/>
                    <a:gd name="T20" fmla="*/ 2147483646 w 182"/>
                    <a:gd name="T21" fmla="*/ 2147483646 h 264"/>
                    <a:gd name="T22" fmla="*/ 2147483646 w 182"/>
                    <a:gd name="T23" fmla="*/ 2147483646 h 264"/>
                    <a:gd name="T24" fmla="*/ 2147483646 w 182"/>
                    <a:gd name="T25" fmla="*/ 2147483646 h 264"/>
                    <a:gd name="T26" fmla="*/ 2147483646 w 182"/>
                    <a:gd name="T27" fmla="*/ 2147483646 h 264"/>
                    <a:gd name="T28" fmla="*/ 2147483646 w 182"/>
                    <a:gd name="T29" fmla="*/ 2147483646 h 264"/>
                    <a:gd name="T30" fmla="*/ 2147483646 w 182"/>
                    <a:gd name="T31" fmla="*/ 2147483646 h 264"/>
                    <a:gd name="T32" fmla="*/ 2147483646 w 182"/>
                    <a:gd name="T33" fmla="*/ 2147483646 h 264"/>
                    <a:gd name="T34" fmla="*/ 2147483646 w 182"/>
                    <a:gd name="T35" fmla="*/ 2147483646 h 264"/>
                    <a:gd name="T36" fmla="*/ 2147483646 w 182"/>
                    <a:gd name="T37" fmla="*/ 2147483646 h 264"/>
                    <a:gd name="T38" fmla="*/ 2147483646 w 182"/>
                    <a:gd name="T39" fmla="*/ 2147483646 h 264"/>
                    <a:gd name="T40" fmla="*/ 2147483646 w 182"/>
                    <a:gd name="T41" fmla="*/ 2147483646 h 264"/>
                    <a:gd name="T42" fmla="*/ 2147483646 w 182"/>
                    <a:gd name="T43" fmla="*/ 2147483646 h 264"/>
                    <a:gd name="T44" fmla="*/ 2147483646 w 182"/>
                    <a:gd name="T45" fmla="*/ 2147483646 h 264"/>
                    <a:gd name="T46" fmla="*/ 2147483646 w 182"/>
                    <a:gd name="T47" fmla="*/ 2147483646 h 264"/>
                    <a:gd name="T48" fmla="*/ 2147483646 w 182"/>
                    <a:gd name="T49" fmla="*/ 2147483646 h 264"/>
                    <a:gd name="T50" fmla="*/ 2147483646 w 182"/>
                    <a:gd name="T51" fmla="*/ 2147483646 h 264"/>
                    <a:gd name="T52" fmla="*/ 2147483646 w 182"/>
                    <a:gd name="T53" fmla="*/ 2147483646 h 264"/>
                    <a:gd name="T54" fmla="*/ 2147483646 w 182"/>
                    <a:gd name="T55" fmla="*/ 2147483646 h 264"/>
                    <a:gd name="T56" fmla="*/ 2147483646 w 182"/>
                    <a:gd name="T57" fmla="*/ 2147483646 h 264"/>
                    <a:gd name="T58" fmla="*/ 2147483646 w 182"/>
                    <a:gd name="T59" fmla="*/ 2147483646 h 264"/>
                    <a:gd name="T60" fmla="*/ 2147483646 w 182"/>
                    <a:gd name="T61" fmla="*/ 2147483646 h 264"/>
                    <a:gd name="T62" fmla="*/ 2147483646 w 182"/>
                    <a:gd name="T63" fmla="*/ 2147483646 h 264"/>
                    <a:gd name="T64" fmla="*/ 2147483646 w 182"/>
                    <a:gd name="T65" fmla="*/ 2147483646 h 264"/>
                    <a:gd name="T66" fmla="*/ 2147483646 w 182"/>
                    <a:gd name="T67" fmla="*/ 2147483646 h 264"/>
                    <a:gd name="T68" fmla="*/ 2147483646 w 182"/>
                    <a:gd name="T69" fmla="*/ 2147483646 h 264"/>
                    <a:gd name="T70" fmla="*/ 2147483646 w 182"/>
                    <a:gd name="T71" fmla="*/ 2147483646 h 264"/>
                    <a:gd name="T72" fmla="*/ 2147483646 w 182"/>
                    <a:gd name="T73" fmla="*/ 2147483646 h 264"/>
                    <a:gd name="T74" fmla="*/ 2147483646 w 182"/>
                    <a:gd name="T75" fmla="*/ 2147483646 h 264"/>
                    <a:gd name="T76" fmla="*/ 2147483646 w 182"/>
                    <a:gd name="T77" fmla="*/ 2147483646 h 264"/>
                    <a:gd name="T78" fmla="*/ 2147483646 w 182"/>
                    <a:gd name="T79" fmla="*/ 2147483646 h 264"/>
                    <a:gd name="T80" fmla="*/ 2147483646 w 182"/>
                    <a:gd name="T81" fmla="*/ 2147483646 h 264"/>
                    <a:gd name="T82" fmla="*/ 2147483646 w 182"/>
                    <a:gd name="T83" fmla="*/ 2147483646 h 264"/>
                    <a:gd name="T84" fmla="*/ 2147483646 w 182"/>
                    <a:gd name="T85" fmla="*/ 2147483646 h 264"/>
                    <a:gd name="T86" fmla="*/ 2147483646 w 182"/>
                    <a:gd name="T87" fmla="*/ 2147483646 h 264"/>
                    <a:gd name="T88" fmla="*/ 2147483646 w 182"/>
                    <a:gd name="T89" fmla="*/ 2147483646 h 264"/>
                    <a:gd name="T90" fmla="*/ 2147483646 w 182"/>
                    <a:gd name="T91" fmla="*/ 2147483646 h 264"/>
                    <a:gd name="T92" fmla="*/ 2147483646 w 182"/>
                    <a:gd name="T93" fmla="*/ 2147483646 h 264"/>
                    <a:gd name="T94" fmla="*/ 2147483646 w 182"/>
                    <a:gd name="T95" fmla="*/ 2147483646 h 264"/>
                    <a:gd name="T96" fmla="*/ 2147483646 w 182"/>
                    <a:gd name="T97" fmla="*/ 2147483646 h 264"/>
                    <a:gd name="T98" fmla="*/ 2147483646 w 182"/>
                    <a:gd name="T99" fmla="*/ 2147483646 h 264"/>
                    <a:gd name="T100" fmla="*/ 2147483646 w 182"/>
                    <a:gd name="T101" fmla="*/ 2147483646 h 264"/>
                    <a:gd name="T102" fmla="*/ 2147483646 w 182"/>
                    <a:gd name="T103" fmla="*/ 2147483646 h 264"/>
                    <a:gd name="T104" fmla="*/ 2147483646 w 182"/>
                    <a:gd name="T105" fmla="*/ 2147483646 h 264"/>
                    <a:gd name="T106" fmla="*/ 2147483646 w 182"/>
                    <a:gd name="T107" fmla="*/ 2147483646 h 264"/>
                    <a:gd name="T108" fmla="*/ 2147483646 w 182"/>
                    <a:gd name="T109" fmla="*/ 2147483646 h 264"/>
                    <a:gd name="T110" fmla="*/ 2147483646 w 182"/>
                    <a:gd name="T111" fmla="*/ 2147483646 h 264"/>
                    <a:gd name="T112" fmla="*/ 2147483646 w 182"/>
                    <a:gd name="T113" fmla="*/ 2147483646 h 264"/>
                    <a:gd name="T114" fmla="*/ 2147483646 w 182"/>
                    <a:gd name="T115" fmla="*/ 2147483646 h 264"/>
                    <a:gd name="T116" fmla="*/ 2147483646 w 182"/>
                    <a:gd name="T117" fmla="*/ 2147483646 h 264"/>
                    <a:gd name="T118" fmla="*/ 2147483646 w 182"/>
                    <a:gd name="T119" fmla="*/ 2147483646 h 264"/>
                    <a:gd name="T120" fmla="*/ 2147483646 w 182"/>
                    <a:gd name="T121" fmla="*/ 2147483646 h 264"/>
                    <a:gd name="T122" fmla="*/ 2147483646 w 182"/>
                    <a:gd name="T123" fmla="*/ 2147483646 h 264"/>
                    <a:gd name="T124" fmla="*/ 2147483646 w 182"/>
                    <a:gd name="T125" fmla="*/ 2147483646 h 264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82"/>
                    <a:gd name="T190" fmla="*/ 0 h 264"/>
                    <a:gd name="T191" fmla="*/ 182 w 182"/>
                    <a:gd name="T192" fmla="*/ 264 h 264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82" h="264">
                      <a:moveTo>
                        <a:pt x="144" y="9"/>
                      </a:moveTo>
                      <a:lnTo>
                        <a:pt x="170" y="32"/>
                      </a:lnTo>
                      <a:lnTo>
                        <a:pt x="180" y="41"/>
                      </a:lnTo>
                      <a:lnTo>
                        <a:pt x="181" y="41"/>
                      </a:lnTo>
                      <a:lnTo>
                        <a:pt x="182" y="41"/>
                      </a:lnTo>
                      <a:lnTo>
                        <a:pt x="182" y="42"/>
                      </a:lnTo>
                      <a:lnTo>
                        <a:pt x="182" y="43"/>
                      </a:lnTo>
                      <a:lnTo>
                        <a:pt x="181" y="43"/>
                      </a:lnTo>
                      <a:lnTo>
                        <a:pt x="180" y="45"/>
                      </a:lnTo>
                      <a:lnTo>
                        <a:pt x="180" y="46"/>
                      </a:lnTo>
                      <a:lnTo>
                        <a:pt x="179" y="48"/>
                      </a:lnTo>
                      <a:lnTo>
                        <a:pt x="178" y="49"/>
                      </a:lnTo>
                      <a:lnTo>
                        <a:pt x="177" y="52"/>
                      </a:lnTo>
                      <a:lnTo>
                        <a:pt x="177" y="53"/>
                      </a:lnTo>
                      <a:lnTo>
                        <a:pt x="176" y="54"/>
                      </a:lnTo>
                      <a:lnTo>
                        <a:pt x="175" y="56"/>
                      </a:lnTo>
                      <a:lnTo>
                        <a:pt x="175" y="57"/>
                      </a:lnTo>
                      <a:lnTo>
                        <a:pt x="175" y="58"/>
                      </a:lnTo>
                      <a:lnTo>
                        <a:pt x="175" y="59"/>
                      </a:lnTo>
                      <a:lnTo>
                        <a:pt x="175" y="60"/>
                      </a:lnTo>
                      <a:lnTo>
                        <a:pt x="175" y="61"/>
                      </a:lnTo>
                      <a:lnTo>
                        <a:pt x="175" y="62"/>
                      </a:lnTo>
                      <a:lnTo>
                        <a:pt x="175" y="63"/>
                      </a:lnTo>
                      <a:lnTo>
                        <a:pt x="175" y="62"/>
                      </a:lnTo>
                      <a:lnTo>
                        <a:pt x="174" y="63"/>
                      </a:lnTo>
                      <a:lnTo>
                        <a:pt x="175" y="62"/>
                      </a:lnTo>
                      <a:lnTo>
                        <a:pt x="174" y="62"/>
                      </a:lnTo>
                      <a:lnTo>
                        <a:pt x="174" y="61"/>
                      </a:lnTo>
                      <a:lnTo>
                        <a:pt x="174" y="62"/>
                      </a:lnTo>
                      <a:lnTo>
                        <a:pt x="174" y="61"/>
                      </a:lnTo>
                      <a:lnTo>
                        <a:pt x="173" y="62"/>
                      </a:lnTo>
                      <a:lnTo>
                        <a:pt x="174" y="62"/>
                      </a:lnTo>
                      <a:lnTo>
                        <a:pt x="174" y="63"/>
                      </a:lnTo>
                      <a:lnTo>
                        <a:pt x="175" y="63"/>
                      </a:lnTo>
                      <a:lnTo>
                        <a:pt x="175" y="64"/>
                      </a:lnTo>
                      <a:lnTo>
                        <a:pt x="174" y="65"/>
                      </a:lnTo>
                      <a:lnTo>
                        <a:pt x="173" y="67"/>
                      </a:lnTo>
                      <a:lnTo>
                        <a:pt x="172" y="70"/>
                      </a:lnTo>
                      <a:lnTo>
                        <a:pt x="172" y="72"/>
                      </a:lnTo>
                      <a:lnTo>
                        <a:pt x="172" y="73"/>
                      </a:lnTo>
                      <a:lnTo>
                        <a:pt x="172" y="74"/>
                      </a:lnTo>
                      <a:lnTo>
                        <a:pt x="172" y="77"/>
                      </a:lnTo>
                      <a:lnTo>
                        <a:pt x="172" y="78"/>
                      </a:lnTo>
                      <a:lnTo>
                        <a:pt x="171" y="79"/>
                      </a:lnTo>
                      <a:lnTo>
                        <a:pt x="171" y="80"/>
                      </a:lnTo>
                      <a:lnTo>
                        <a:pt x="171" y="82"/>
                      </a:lnTo>
                      <a:lnTo>
                        <a:pt x="171" y="85"/>
                      </a:lnTo>
                      <a:lnTo>
                        <a:pt x="171" y="88"/>
                      </a:lnTo>
                      <a:lnTo>
                        <a:pt x="171" y="89"/>
                      </a:lnTo>
                      <a:lnTo>
                        <a:pt x="171" y="90"/>
                      </a:lnTo>
                      <a:lnTo>
                        <a:pt x="171" y="91"/>
                      </a:lnTo>
                      <a:lnTo>
                        <a:pt x="171" y="93"/>
                      </a:lnTo>
                      <a:lnTo>
                        <a:pt x="171" y="94"/>
                      </a:lnTo>
                      <a:lnTo>
                        <a:pt x="171" y="96"/>
                      </a:lnTo>
                      <a:lnTo>
                        <a:pt x="171" y="98"/>
                      </a:lnTo>
                      <a:lnTo>
                        <a:pt x="171" y="99"/>
                      </a:lnTo>
                      <a:lnTo>
                        <a:pt x="171" y="101"/>
                      </a:lnTo>
                      <a:lnTo>
                        <a:pt x="171" y="103"/>
                      </a:lnTo>
                      <a:lnTo>
                        <a:pt x="171" y="104"/>
                      </a:lnTo>
                      <a:lnTo>
                        <a:pt x="171" y="105"/>
                      </a:lnTo>
                      <a:lnTo>
                        <a:pt x="171" y="108"/>
                      </a:lnTo>
                      <a:lnTo>
                        <a:pt x="171" y="112"/>
                      </a:lnTo>
                      <a:lnTo>
                        <a:pt x="171" y="115"/>
                      </a:lnTo>
                      <a:lnTo>
                        <a:pt x="171" y="116"/>
                      </a:lnTo>
                      <a:lnTo>
                        <a:pt x="171" y="119"/>
                      </a:lnTo>
                      <a:lnTo>
                        <a:pt x="170" y="122"/>
                      </a:lnTo>
                      <a:lnTo>
                        <a:pt x="170" y="124"/>
                      </a:lnTo>
                      <a:lnTo>
                        <a:pt x="169" y="125"/>
                      </a:lnTo>
                      <a:lnTo>
                        <a:pt x="169" y="126"/>
                      </a:lnTo>
                      <a:lnTo>
                        <a:pt x="168" y="127"/>
                      </a:lnTo>
                      <a:lnTo>
                        <a:pt x="167" y="129"/>
                      </a:lnTo>
                      <a:lnTo>
                        <a:pt x="167" y="130"/>
                      </a:lnTo>
                      <a:lnTo>
                        <a:pt x="166" y="131"/>
                      </a:lnTo>
                      <a:lnTo>
                        <a:pt x="165" y="134"/>
                      </a:lnTo>
                      <a:lnTo>
                        <a:pt x="163" y="138"/>
                      </a:lnTo>
                      <a:lnTo>
                        <a:pt x="161" y="140"/>
                      </a:lnTo>
                      <a:lnTo>
                        <a:pt x="161" y="141"/>
                      </a:lnTo>
                      <a:lnTo>
                        <a:pt x="160" y="142"/>
                      </a:lnTo>
                      <a:lnTo>
                        <a:pt x="160" y="143"/>
                      </a:lnTo>
                      <a:lnTo>
                        <a:pt x="160" y="144"/>
                      </a:lnTo>
                      <a:lnTo>
                        <a:pt x="159" y="144"/>
                      </a:lnTo>
                      <a:lnTo>
                        <a:pt x="159" y="143"/>
                      </a:lnTo>
                      <a:lnTo>
                        <a:pt x="160" y="143"/>
                      </a:lnTo>
                      <a:lnTo>
                        <a:pt x="160" y="142"/>
                      </a:lnTo>
                      <a:lnTo>
                        <a:pt x="160" y="141"/>
                      </a:lnTo>
                      <a:lnTo>
                        <a:pt x="161" y="140"/>
                      </a:lnTo>
                      <a:lnTo>
                        <a:pt x="161" y="139"/>
                      </a:lnTo>
                      <a:lnTo>
                        <a:pt x="160" y="139"/>
                      </a:lnTo>
                      <a:lnTo>
                        <a:pt x="160" y="140"/>
                      </a:lnTo>
                      <a:lnTo>
                        <a:pt x="159" y="141"/>
                      </a:lnTo>
                      <a:lnTo>
                        <a:pt x="159" y="142"/>
                      </a:lnTo>
                      <a:lnTo>
                        <a:pt x="158" y="143"/>
                      </a:lnTo>
                      <a:lnTo>
                        <a:pt x="158" y="144"/>
                      </a:lnTo>
                      <a:lnTo>
                        <a:pt x="159" y="144"/>
                      </a:lnTo>
                      <a:lnTo>
                        <a:pt x="158" y="144"/>
                      </a:lnTo>
                      <a:lnTo>
                        <a:pt x="156" y="144"/>
                      </a:lnTo>
                      <a:lnTo>
                        <a:pt x="154" y="145"/>
                      </a:lnTo>
                      <a:lnTo>
                        <a:pt x="153" y="145"/>
                      </a:lnTo>
                      <a:lnTo>
                        <a:pt x="151" y="146"/>
                      </a:lnTo>
                      <a:lnTo>
                        <a:pt x="149" y="147"/>
                      </a:lnTo>
                      <a:lnTo>
                        <a:pt x="147" y="149"/>
                      </a:lnTo>
                      <a:lnTo>
                        <a:pt x="145" y="150"/>
                      </a:lnTo>
                      <a:lnTo>
                        <a:pt x="144" y="151"/>
                      </a:lnTo>
                      <a:lnTo>
                        <a:pt x="141" y="154"/>
                      </a:lnTo>
                      <a:lnTo>
                        <a:pt x="140" y="155"/>
                      </a:lnTo>
                      <a:lnTo>
                        <a:pt x="140" y="156"/>
                      </a:lnTo>
                      <a:lnTo>
                        <a:pt x="139" y="157"/>
                      </a:lnTo>
                      <a:lnTo>
                        <a:pt x="139" y="158"/>
                      </a:lnTo>
                      <a:lnTo>
                        <a:pt x="138" y="159"/>
                      </a:lnTo>
                      <a:lnTo>
                        <a:pt x="137" y="159"/>
                      </a:lnTo>
                      <a:lnTo>
                        <a:pt x="137" y="160"/>
                      </a:lnTo>
                      <a:lnTo>
                        <a:pt x="137" y="161"/>
                      </a:lnTo>
                      <a:lnTo>
                        <a:pt x="136" y="161"/>
                      </a:lnTo>
                      <a:lnTo>
                        <a:pt x="136" y="162"/>
                      </a:lnTo>
                      <a:lnTo>
                        <a:pt x="136" y="163"/>
                      </a:lnTo>
                      <a:lnTo>
                        <a:pt x="135" y="163"/>
                      </a:lnTo>
                      <a:lnTo>
                        <a:pt x="134" y="163"/>
                      </a:lnTo>
                      <a:lnTo>
                        <a:pt x="134" y="164"/>
                      </a:lnTo>
                      <a:lnTo>
                        <a:pt x="134" y="163"/>
                      </a:lnTo>
                      <a:lnTo>
                        <a:pt x="133" y="164"/>
                      </a:lnTo>
                      <a:lnTo>
                        <a:pt x="132" y="164"/>
                      </a:lnTo>
                      <a:lnTo>
                        <a:pt x="131" y="164"/>
                      </a:lnTo>
                      <a:lnTo>
                        <a:pt x="131" y="165"/>
                      </a:lnTo>
                      <a:lnTo>
                        <a:pt x="131" y="164"/>
                      </a:lnTo>
                      <a:lnTo>
                        <a:pt x="130" y="164"/>
                      </a:lnTo>
                      <a:lnTo>
                        <a:pt x="130" y="163"/>
                      </a:lnTo>
                      <a:lnTo>
                        <a:pt x="130" y="164"/>
                      </a:lnTo>
                      <a:lnTo>
                        <a:pt x="130" y="165"/>
                      </a:lnTo>
                      <a:lnTo>
                        <a:pt x="131" y="165"/>
                      </a:lnTo>
                      <a:lnTo>
                        <a:pt x="132" y="165"/>
                      </a:lnTo>
                      <a:lnTo>
                        <a:pt x="133" y="165"/>
                      </a:lnTo>
                      <a:lnTo>
                        <a:pt x="133" y="166"/>
                      </a:lnTo>
                      <a:lnTo>
                        <a:pt x="132" y="167"/>
                      </a:lnTo>
                      <a:lnTo>
                        <a:pt x="132" y="168"/>
                      </a:lnTo>
                      <a:lnTo>
                        <a:pt x="132" y="169"/>
                      </a:lnTo>
                      <a:lnTo>
                        <a:pt x="131" y="169"/>
                      </a:lnTo>
                      <a:lnTo>
                        <a:pt x="131" y="170"/>
                      </a:lnTo>
                      <a:lnTo>
                        <a:pt x="131" y="171"/>
                      </a:lnTo>
                      <a:lnTo>
                        <a:pt x="130" y="171"/>
                      </a:lnTo>
                      <a:lnTo>
                        <a:pt x="129" y="171"/>
                      </a:lnTo>
                      <a:lnTo>
                        <a:pt x="128" y="171"/>
                      </a:lnTo>
                      <a:lnTo>
                        <a:pt x="128" y="172"/>
                      </a:lnTo>
                      <a:lnTo>
                        <a:pt x="128" y="173"/>
                      </a:lnTo>
                      <a:lnTo>
                        <a:pt x="129" y="173"/>
                      </a:lnTo>
                      <a:lnTo>
                        <a:pt x="129" y="174"/>
                      </a:lnTo>
                      <a:lnTo>
                        <a:pt x="129" y="175"/>
                      </a:lnTo>
                      <a:lnTo>
                        <a:pt x="129" y="176"/>
                      </a:lnTo>
                      <a:lnTo>
                        <a:pt x="129" y="177"/>
                      </a:lnTo>
                      <a:lnTo>
                        <a:pt x="129" y="178"/>
                      </a:lnTo>
                      <a:lnTo>
                        <a:pt x="128" y="179"/>
                      </a:lnTo>
                      <a:lnTo>
                        <a:pt x="128" y="180"/>
                      </a:lnTo>
                      <a:lnTo>
                        <a:pt x="128" y="181"/>
                      </a:lnTo>
                      <a:lnTo>
                        <a:pt x="127" y="181"/>
                      </a:lnTo>
                      <a:lnTo>
                        <a:pt x="127" y="182"/>
                      </a:lnTo>
                      <a:lnTo>
                        <a:pt x="127" y="183"/>
                      </a:lnTo>
                      <a:lnTo>
                        <a:pt x="127" y="184"/>
                      </a:lnTo>
                      <a:lnTo>
                        <a:pt x="126" y="184"/>
                      </a:lnTo>
                      <a:lnTo>
                        <a:pt x="126" y="185"/>
                      </a:lnTo>
                      <a:lnTo>
                        <a:pt x="125" y="186"/>
                      </a:lnTo>
                      <a:lnTo>
                        <a:pt x="125" y="187"/>
                      </a:lnTo>
                      <a:lnTo>
                        <a:pt x="124" y="187"/>
                      </a:lnTo>
                      <a:lnTo>
                        <a:pt x="124" y="188"/>
                      </a:lnTo>
                      <a:lnTo>
                        <a:pt x="123" y="188"/>
                      </a:lnTo>
                      <a:lnTo>
                        <a:pt x="123" y="189"/>
                      </a:lnTo>
                      <a:lnTo>
                        <a:pt x="123" y="190"/>
                      </a:lnTo>
                      <a:lnTo>
                        <a:pt x="122" y="190"/>
                      </a:lnTo>
                      <a:lnTo>
                        <a:pt x="122" y="189"/>
                      </a:lnTo>
                      <a:lnTo>
                        <a:pt x="121" y="189"/>
                      </a:lnTo>
                      <a:lnTo>
                        <a:pt x="121" y="188"/>
                      </a:lnTo>
                      <a:lnTo>
                        <a:pt x="120" y="188"/>
                      </a:lnTo>
                      <a:lnTo>
                        <a:pt x="119" y="189"/>
                      </a:lnTo>
                      <a:lnTo>
                        <a:pt x="119" y="190"/>
                      </a:lnTo>
                      <a:lnTo>
                        <a:pt x="118" y="190"/>
                      </a:lnTo>
                      <a:lnTo>
                        <a:pt x="119" y="190"/>
                      </a:lnTo>
                      <a:lnTo>
                        <a:pt x="119" y="191"/>
                      </a:lnTo>
                      <a:lnTo>
                        <a:pt x="118" y="191"/>
                      </a:lnTo>
                      <a:lnTo>
                        <a:pt x="119" y="191"/>
                      </a:lnTo>
                      <a:lnTo>
                        <a:pt x="119" y="192"/>
                      </a:lnTo>
                      <a:lnTo>
                        <a:pt x="118" y="192"/>
                      </a:lnTo>
                      <a:lnTo>
                        <a:pt x="117" y="192"/>
                      </a:lnTo>
                      <a:lnTo>
                        <a:pt x="116" y="192"/>
                      </a:lnTo>
                      <a:lnTo>
                        <a:pt x="115" y="192"/>
                      </a:lnTo>
                      <a:lnTo>
                        <a:pt x="114" y="192"/>
                      </a:lnTo>
                      <a:lnTo>
                        <a:pt x="113" y="191"/>
                      </a:lnTo>
                      <a:lnTo>
                        <a:pt x="114" y="191"/>
                      </a:lnTo>
                      <a:lnTo>
                        <a:pt x="114" y="189"/>
                      </a:lnTo>
                      <a:lnTo>
                        <a:pt x="115" y="189"/>
                      </a:lnTo>
                      <a:lnTo>
                        <a:pt x="115" y="188"/>
                      </a:lnTo>
                      <a:lnTo>
                        <a:pt x="116" y="188"/>
                      </a:lnTo>
                      <a:lnTo>
                        <a:pt x="117" y="188"/>
                      </a:lnTo>
                      <a:lnTo>
                        <a:pt x="117" y="187"/>
                      </a:lnTo>
                      <a:lnTo>
                        <a:pt x="117" y="186"/>
                      </a:lnTo>
                      <a:lnTo>
                        <a:pt x="118" y="187"/>
                      </a:lnTo>
                      <a:lnTo>
                        <a:pt x="117" y="186"/>
                      </a:lnTo>
                      <a:lnTo>
                        <a:pt x="118" y="186"/>
                      </a:lnTo>
                      <a:lnTo>
                        <a:pt x="117" y="186"/>
                      </a:lnTo>
                      <a:lnTo>
                        <a:pt x="116" y="186"/>
                      </a:lnTo>
                      <a:lnTo>
                        <a:pt x="116" y="185"/>
                      </a:lnTo>
                      <a:lnTo>
                        <a:pt x="115" y="186"/>
                      </a:lnTo>
                      <a:lnTo>
                        <a:pt x="116" y="186"/>
                      </a:lnTo>
                      <a:lnTo>
                        <a:pt x="116" y="187"/>
                      </a:lnTo>
                      <a:lnTo>
                        <a:pt x="115" y="187"/>
                      </a:lnTo>
                      <a:lnTo>
                        <a:pt x="115" y="188"/>
                      </a:lnTo>
                      <a:lnTo>
                        <a:pt x="115" y="187"/>
                      </a:lnTo>
                      <a:lnTo>
                        <a:pt x="115" y="188"/>
                      </a:lnTo>
                      <a:lnTo>
                        <a:pt x="114" y="188"/>
                      </a:lnTo>
                      <a:lnTo>
                        <a:pt x="113" y="188"/>
                      </a:lnTo>
                      <a:lnTo>
                        <a:pt x="112" y="188"/>
                      </a:lnTo>
                      <a:lnTo>
                        <a:pt x="113" y="188"/>
                      </a:lnTo>
                      <a:lnTo>
                        <a:pt x="114" y="188"/>
                      </a:lnTo>
                      <a:lnTo>
                        <a:pt x="114" y="189"/>
                      </a:lnTo>
                      <a:lnTo>
                        <a:pt x="114" y="190"/>
                      </a:lnTo>
                      <a:lnTo>
                        <a:pt x="113" y="190"/>
                      </a:lnTo>
                      <a:lnTo>
                        <a:pt x="113" y="191"/>
                      </a:lnTo>
                      <a:lnTo>
                        <a:pt x="113" y="192"/>
                      </a:lnTo>
                      <a:lnTo>
                        <a:pt x="114" y="192"/>
                      </a:lnTo>
                      <a:lnTo>
                        <a:pt x="115" y="192"/>
                      </a:lnTo>
                      <a:lnTo>
                        <a:pt x="116" y="192"/>
                      </a:lnTo>
                      <a:lnTo>
                        <a:pt x="116" y="193"/>
                      </a:lnTo>
                      <a:lnTo>
                        <a:pt x="116" y="192"/>
                      </a:lnTo>
                      <a:lnTo>
                        <a:pt x="117" y="192"/>
                      </a:lnTo>
                      <a:lnTo>
                        <a:pt x="117" y="193"/>
                      </a:lnTo>
                      <a:lnTo>
                        <a:pt x="118" y="192"/>
                      </a:lnTo>
                      <a:lnTo>
                        <a:pt x="118" y="193"/>
                      </a:lnTo>
                      <a:lnTo>
                        <a:pt x="119" y="193"/>
                      </a:lnTo>
                      <a:lnTo>
                        <a:pt x="119" y="192"/>
                      </a:lnTo>
                      <a:lnTo>
                        <a:pt x="120" y="192"/>
                      </a:lnTo>
                      <a:lnTo>
                        <a:pt x="120" y="193"/>
                      </a:lnTo>
                      <a:lnTo>
                        <a:pt x="119" y="193"/>
                      </a:lnTo>
                      <a:lnTo>
                        <a:pt x="120" y="193"/>
                      </a:lnTo>
                      <a:lnTo>
                        <a:pt x="119" y="193"/>
                      </a:lnTo>
                      <a:lnTo>
                        <a:pt x="119" y="194"/>
                      </a:lnTo>
                      <a:lnTo>
                        <a:pt x="118" y="195"/>
                      </a:lnTo>
                      <a:lnTo>
                        <a:pt x="118" y="196"/>
                      </a:lnTo>
                      <a:lnTo>
                        <a:pt x="116" y="197"/>
                      </a:lnTo>
                      <a:lnTo>
                        <a:pt x="116" y="198"/>
                      </a:lnTo>
                      <a:lnTo>
                        <a:pt x="115" y="199"/>
                      </a:lnTo>
                      <a:lnTo>
                        <a:pt x="115" y="200"/>
                      </a:lnTo>
                      <a:lnTo>
                        <a:pt x="115" y="201"/>
                      </a:lnTo>
                      <a:lnTo>
                        <a:pt x="114" y="202"/>
                      </a:lnTo>
                      <a:lnTo>
                        <a:pt x="114" y="203"/>
                      </a:lnTo>
                      <a:lnTo>
                        <a:pt x="113" y="204"/>
                      </a:lnTo>
                      <a:lnTo>
                        <a:pt x="113" y="205"/>
                      </a:lnTo>
                      <a:lnTo>
                        <a:pt x="112" y="205"/>
                      </a:lnTo>
                      <a:lnTo>
                        <a:pt x="112" y="206"/>
                      </a:lnTo>
                      <a:lnTo>
                        <a:pt x="112" y="207"/>
                      </a:lnTo>
                      <a:lnTo>
                        <a:pt x="111" y="207"/>
                      </a:lnTo>
                      <a:lnTo>
                        <a:pt x="111" y="208"/>
                      </a:lnTo>
                      <a:lnTo>
                        <a:pt x="110" y="208"/>
                      </a:lnTo>
                      <a:lnTo>
                        <a:pt x="108" y="211"/>
                      </a:lnTo>
                      <a:lnTo>
                        <a:pt x="108" y="212"/>
                      </a:lnTo>
                      <a:lnTo>
                        <a:pt x="108" y="213"/>
                      </a:lnTo>
                      <a:lnTo>
                        <a:pt x="107" y="213"/>
                      </a:lnTo>
                      <a:lnTo>
                        <a:pt x="106" y="215"/>
                      </a:lnTo>
                      <a:lnTo>
                        <a:pt x="106" y="216"/>
                      </a:lnTo>
                      <a:lnTo>
                        <a:pt x="105" y="216"/>
                      </a:lnTo>
                      <a:lnTo>
                        <a:pt x="104" y="216"/>
                      </a:lnTo>
                      <a:lnTo>
                        <a:pt x="104" y="215"/>
                      </a:lnTo>
                      <a:lnTo>
                        <a:pt x="103" y="215"/>
                      </a:lnTo>
                      <a:lnTo>
                        <a:pt x="103" y="216"/>
                      </a:lnTo>
                      <a:lnTo>
                        <a:pt x="102" y="216"/>
                      </a:lnTo>
                      <a:lnTo>
                        <a:pt x="102" y="217"/>
                      </a:lnTo>
                      <a:lnTo>
                        <a:pt x="103" y="217"/>
                      </a:lnTo>
                      <a:lnTo>
                        <a:pt x="102" y="217"/>
                      </a:lnTo>
                      <a:lnTo>
                        <a:pt x="103" y="217"/>
                      </a:lnTo>
                      <a:lnTo>
                        <a:pt x="102" y="217"/>
                      </a:lnTo>
                      <a:lnTo>
                        <a:pt x="101" y="217"/>
                      </a:lnTo>
                      <a:lnTo>
                        <a:pt x="100" y="217"/>
                      </a:lnTo>
                      <a:lnTo>
                        <a:pt x="100" y="218"/>
                      </a:lnTo>
                      <a:lnTo>
                        <a:pt x="100" y="217"/>
                      </a:lnTo>
                      <a:lnTo>
                        <a:pt x="100" y="218"/>
                      </a:lnTo>
                      <a:lnTo>
                        <a:pt x="99" y="218"/>
                      </a:lnTo>
                      <a:lnTo>
                        <a:pt x="99" y="217"/>
                      </a:lnTo>
                      <a:lnTo>
                        <a:pt x="98" y="217"/>
                      </a:lnTo>
                      <a:lnTo>
                        <a:pt x="98" y="218"/>
                      </a:lnTo>
                      <a:lnTo>
                        <a:pt x="97" y="218"/>
                      </a:lnTo>
                      <a:lnTo>
                        <a:pt x="98" y="218"/>
                      </a:lnTo>
                      <a:lnTo>
                        <a:pt x="97" y="219"/>
                      </a:lnTo>
                      <a:lnTo>
                        <a:pt x="98" y="219"/>
                      </a:lnTo>
                      <a:lnTo>
                        <a:pt x="99" y="219"/>
                      </a:lnTo>
                      <a:lnTo>
                        <a:pt x="98" y="219"/>
                      </a:lnTo>
                      <a:lnTo>
                        <a:pt x="98" y="218"/>
                      </a:lnTo>
                      <a:lnTo>
                        <a:pt x="99" y="217"/>
                      </a:lnTo>
                      <a:lnTo>
                        <a:pt x="99" y="218"/>
                      </a:lnTo>
                      <a:lnTo>
                        <a:pt x="100" y="218"/>
                      </a:lnTo>
                      <a:lnTo>
                        <a:pt x="101" y="218"/>
                      </a:lnTo>
                      <a:lnTo>
                        <a:pt x="100" y="218"/>
                      </a:lnTo>
                      <a:lnTo>
                        <a:pt x="100" y="219"/>
                      </a:lnTo>
                      <a:lnTo>
                        <a:pt x="99" y="219"/>
                      </a:lnTo>
                      <a:lnTo>
                        <a:pt x="99" y="220"/>
                      </a:lnTo>
                      <a:lnTo>
                        <a:pt x="99" y="221"/>
                      </a:lnTo>
                      <a:lnTo>
                        <a:pt x="98" y="222"/>
                      </a:lnTo>
                      <a:lnTo>
                        <a:pt x="97" y="223"/>
                      </a:lnTo>
                      <a:lnTo>
                        <a:pt x="98" y="223"/>
                      </a:lnTo>
                      <a:lnTo>
                        <a:pt x="97" y="223"/>
                      </a:lnTo>
                      <a:lnTo>
                        <a:pt x="96" y="223"/>
                      </a:lnTo>
                      <a:lnTo>
                        <a:pt x="95" y="224"/>
                      </a:lnTo>
                      <a:lnTo>
                        <a:pt x="94" y="225"/>
                      </a:lnTo>
                      <a:lnTo>
                        <a:pt x="93" y="226"/>
                      </a:lnTo>
                      <a:lnTo>
                        <a:pt x="93" y="227"/>
                      </a:lnTo>
                      <a:lnTo>
                        <a:pt x="93" y="228"/>
                      </a:lnTo>
                      <a:lnTo>
                        <a:pt x="92" y="228"/>
                      </a:lnTo>
                      <a:lnTo>
                        <a:pt x="93" y="228"/>
                      </a:lnTo>
                      <a:lnTo>
                        <a:pt x="92" y="228"/>
                      </a:lnTo>
                      <a:lnTo>
                        <a:pt x="91" y="228"/>
                      </a:lnTo>
                      <a:lnTo>
                        <a:pt x="90" y="229"/>
                      </a:lnTo>
                      <a:lnTo>
                        <a:pt x="90" y="230"/>
                      </a:lnTo>
                      <a:lnTo>
                        <a:pt x="89" y="230"/>
                      </a:lnTo>
                      <a:lnTo>
                        <a:pt x="89" y="229"/>
                      </a:lnTo>
                      <a:lnTo>
                        <a:pt x="89" y="228"/>
                      </a:lnTo>
                      <a:lnTo>
                        <a:pt x="88" y="227"/>
                      </a:lnTo>
                      <a:lnTo>
                        <a:pt x="88" y="226"/>
                      </a:lnTo>
                      <a:lnTo>
                        <a:pt x="89" y="226"/>
                      </a:lnTo>
                      <a:lnTo>
                        <a:pt x="88" y="226"/>
                      </a:lnTo>
                      <a:lnTo>
                        <a:pt x="88" y="227"/>
                      </a:lnTo>
                      <a:lnTo>
                        <a:pt x="87" y="227"/>
                      </a:lnTo>
                      <a:lnTo>
                        <a:pt x="88" y="227"/>
                      </a:lnTo>
                      <a:lnTo>
                        <a:pt x="88" y="228"/>
                      </a:lnTo>
                      <a:lnTo>
                        <a:pt x="87" y="228"/>
                      </a:lnTo>
                      <a:lnTo>
                        <a:pt x="86" y="228"/>
                      </a:lnTo>
                      <a:lnTo>
                        <a:pt x="85" y="228"/>
                      </a:lnTo>
                      <a:lnTo>
                        <a:pt x="85" y="229"/>
                      </a:lnTo>
                      <a:lnTo>
                        <a:pt x="84" y="229"/>
                      </a:lnTo>
                      <a:lnTo>
                        <a:pt x="83" y="229"/>
                      </a:lnTo>
                      <a:lnTo>
                        <a:pt x="83" y="230"/>
                      </a:lnTo>
                      <a:lnTo>
                        <a:pt x="83" y="229"/>
                      </a:lnTo>
                      <a:lnTo>
                        <a:pt x="82" y="229"/>
                      </a:lnTo>
                      <a:lnTo>
                        <a:pt x="83" y="229"/>
                      </a:lnTo>
                      <a:lnTo>
                        <a:pt x="82" y="229"/>
                      </a:lnTo>
                      <a:lnTo>
                        <a:pt x="83" y="230"/>
                      </a:lnTo>
                      <a:lnTo>
                        <a:pt x="82" y="230"/>
                      </a:lnTo>
                      <a:lnTo>
                        <a:pt x="82" y="229"/>
                      </a:lnTo>
                      <a:lnTo>
                        <a:pt x="81" y="230"/>
                      </a:lnTo>
                      <a:lnTo>
                        <a:pt x="80" y="230"/>
                      </a:lnTo>
                      <a:lnTo>
                        <a:pt x="80" y="231"/>
                      </a:lnTo>
                      <a:lnTo>
                        <a:pt x="79" y="232"/>
                      </a:lnTo>
                      <a:lnTo>
                        <a:pt x="79" y="233"/>
                      </a:lnTo>
                      <a:lnTo>
                        <a:pt x="78" y="233"/>
                      </a:lnTo>
                      <a:lnTo>
                        <a:pt x="78" y="234"/>
                      </a:lnTo>
                      <a:lnTo>
                        <a:pt x="77" y="235"/>
                      </a:lnTo>
                      <a:lnTo>
                        <a:pt x="76" y="236"/>
                      </a:lnTo>
                      <a:lnTo>
                        <a:pt x="75" y="237"/>
                      </a:lnTo>
                      <a:lnTo>
                        <a:pt x="75" y="238"/>
                      </a:lnTo>
                      <a:lnTo>
                        <a:pt x="75" y="239"/>
                      </a:lnTo>
                      <a:lnTo>
                        <a:pt x="75" y="240"/>
                      </a:lnTo>
                      <a:lnTo>
                        <a:pt x="75" y="241"/>
                      </a:lnTo>
                      <a:lnTo>
                        <a:pt x="75" y="242"/>
                      </a:lnTo>
                      <a:lnTo>
                        <a:pt x="74" y="244"/>
                      </a:lnTo>
                      <a:lnTo>
                        <a:pt x="73" y="244"/>
                      </a:lnTo>
                      <a:lnTo>
                        <a:pt x="73" y="245"/>
                      </a:lnTo>
                      <a:lnTo>
                        <a:pt x="72" y="246"/>
                      </a:lnTo>
                      <a:lnTo>
                        <a:pt x="72" y="248"/>
                      </a:lnTo>
                      <a:lnTo>
                        <a:pt x="70" y="250"/>
                      </a:lnTo>
                      <a:lnTo>
                        <a:pt x="70" y="251"/>
                      </a:lnTo>
                      <a:lnTo>
                        <a:pt x="69" y="251"/>
                      </a:lnTo>
                      <a:lnTo>
                        <a:pt x="68" y="252"/>
                      </a:lnTo>
                      <a:lnTo>
                        <a:pt x="67" y="253"/>
                      </a:lnTo>
                      <a:lnTo>
                        <a:pt x="66" y="253"/>
                      </a:lnTo>
                      <a:lnTo>
                        <a:pt x="65" y="254"/>
                      </a:lnTo>
                      <a:lnTo>
                        <a:pt x="65" y="255"/>
                      </a:lnTo>
                      <a:lnTo>
                        <a:pt x="64" y="256"/>
                      </a:lnTo>
                      <a:lnTo>
                        <a:pt x="62" y="258"/>
                      </a:lnTo>
                      <a:lnTo>
                        <a:pt x="62" y="260"/>
                      </a:lnTo>
                      <a:lnTo>
                        <a:pt x="61" y="261"/>
                      </a:lnTo>
                      <a:lnTo>
                        <a:pt x="61" y="262"/>
                      </a:lnTo>
                      <a:lnTo>
                        <a:pt x="61" y="263"/>
                      </a:lnTo>
                      <a:lnTo>
                        <a:pt x="61" y="264"/>
                      </a:lnTo>
                      <a:lnTo>
                        <a:pt x="61" y="263"/>
                      </a:lnTo>
                      <a:lnTo>
                        <a:pt x="60" y="263"/>
                      </a:lnTo>
                      <a:lnTo>
                        <a:pt x="60" y="262"/>
                      </a:lnTo>
                      <a:lnTo>
                        <a:pt x="60" y="263"/>
                      </a:lnTo>
                      <a:lnTo>
                        <a:pt x="60" y="262"/>
                      </a:lnTo>
                      <a:lnTo>
                        <a:pt x="59" y="262"/>
                      </a:lnTo>
                      <a:lnTo>
                        <a:pt x="58" y="261"/>
                      </a:lnTo>
                      <a:lnTo>
                        <a:pt x="59" y="261"/>
                      </a:lnTo>
                      <a:lnTo>
                        <a:pt x="58" y="260"/>
                      </a:lnTo>
                      <a:lnTo>
                        <a:pt x="58" y="259"/>
                      </a:lnTo>
                      <a:lnTo>
                        <a:pt x="57" y="259"/>
                      </a:lnTo>
                      <a:lnTo>
                        <a:pt x="56" y="259"/>
                      </a:lnTo>
                      <a:lnTo>
                        <a:pt x="55" y="259"/>
                      </a:lnTo>
                      <a:lnTo>
                        <a:pt x="56" y="259"/>
                      </a:lnTo>
                      <a:lnTo>
                        <a:pt x="55" y="259"/>
                      </a:lnTo>
                      <a:lnTo>
                        <a:pt x="55" y="258"/>
                      </a:lnTo>
                      <a:lnTo>
                        <a:pt x="54" y="257"/>
                      </a:lnTo>
                      <a:lnTo>
                        <a:pt x="53" y="257"/>
                      </a:lnTo>
                      <a:lnTo>
                        <a:pt x="53" y="256"/>
                      </a:lnTo>
                      <a:lnTo>
                        <a:pt x="52" y="256"/>
                      </a:lnTo>
                      <a:lnTo>
                        <a:pt x="51" y="256"/>
                      </a:lnTo>
                      <a:lnTo>
                        <a:pt x="51" y="257"/>
                      </a:lnTo>
                      <a:lnTo>
                        <a:pt x="50" y="257"/>
                      </a:lnTo>
                      <a:lnTo>
                        <a:pt x="50" y="256"/>
                      </a:lnTo>
                      <a:lnTo>
                        <a:pt x="49" y="256"/>
                      </a:lnTo>
                      <a:lnTo>
                        <a:pt x="49" y="257"/>
                      </a:lnTo>
                      <a:lnTo>
                        <a:pt x="48" y="257"/>
                      </a:lnTo>
                      <a:lnTo>
                        <a:pt x="48" y="258"/>
                      </a:lnTo>
                      <a:lnTo>
                        <a:pt x="47" y="257"/>
                      </a:lnTo>
                      <a:lnTo>
                        <a:pt x="47" y="258"/>
                      </a:lnTo>
                      <a:lnTo>
                        <a:pt x="47" y="257"/>
                      </a:lnTo>
                      <a:lnTo>
                        <a:pt x="46" y="257"/>
                      </a:lnTo>
                      <a:lnTo>
                        <a:pt x="45" y="257"/>
                      </a:lnTo>
                      <a:lnTo>
                        <a:pt x="46" y="257"/>
                      </a:lnTo>
                      <a:lnTo>
                        <a:pt x="45" y="257"/>
                      </a:lnTo>
                      <a:lnTo>
                        <a:pt x="45" y="258"/>
                      </a:lnTo>
                      <a:lnTo>
                        <a:pt x="45" y="257"/>
                      </a:lnTo>
                      <a:lnTo>
                        <a:pt x="44" y="257"/>
                      </a:lnTo>
                      <a:lnTo>
                        <a:pt x="44" y="256"/>
                      </a:lnTo>
                      <a:lnTo>
                        <a:pt x="43" y="256"/>
                      </a:lnTo>
                      <a:lnTo>
                        <a:pt x="42" y="256"/>
                      </a:lnTo>
                      <a:lnTo>
                        <a:pt x="43" y="256"/>
                      </a:lnTo>
                      <a:lnTo>
                        <a:pt x="43" y="255"/>
                      </a:lnTo>
                      <a:lnTo>
                        <a:pt x="42" y="255"/>
                      </a:lnTo>
                      <a:lnTo>
                        <a:pt x="41" y="255"/>
                      </a:lnTo>
                      <a:lnTo>
                        <a:pt x="40" y="255"/>
                      </a:lnTo>
                      <a:lnTo>
                        <a:pt x="40" y="256"/>
                      </a:lnTo>
                      <a:lnTo>
                        <a:pt x="39" y="256"/>
                      </a:lnTo>
                      <a:lnTo>
                        <a:pt x="38" y="256"/>
                      </a:lnTo>
                      <a:lnTo>
                        <a:pt x="38" y="255"/>
                      </a:lnTo>
                      <a:lnTo>
                        <a:pt x="38" y="256"/>
                      </a:lnTo>
                      <a:lnTo>
                        <a:pt x="38" y="255"/>
                      </a:lnTo>
                      <a:lnTo>
                        <a:pt x="37" y="255"/>
                      </a:lnTo>
                      <a:lnTo>
                        <a:pt x="37" y="254"/>
                      </a:lnTo>
                      <a:lnTo>
                        <a:pt x="36" y="254"/>
                      </a:lnTo>
                      <a:lnTo>
                        <a:pt x="36" y="253"/>
                      </a:lnTo>
                      <a:lnTo>
                        <a:pt x="36" y="254"/>
                      </a:lnTo>
                      <a:lnTo>
                        <a:pt x="35" y="254"/>
                      </a:lnTo>
                      <a:lnTo>
                        <a:pt x="35" y="253"/>
                      </a:lnTo>
                      <a:lnTo>
                        <a:pt x="34" y="253"/>
                      </a:lnTo>
                      <a:lnTo>
                        <a:pt x="33" y="253"/>
                      </a:lnTo>
                      <a:lnTo>
                        <a:pt x="33" y="252"/>
                      </a:lnTo>
                      <a:lnTo>
                        <a:pt x="32" y="253"/>
                      </a:lnTo>
                      <a:lnTo>
                        <a:pt x="32" y="252"/>
                      </a:lnTo>
                      <a:lnTo>
                        <a:pt x="31" y="252"/>
                      </a:lnTo>
                      <a:lnTo>
                        <a:pt x="30" y="252"/>
                      </a:lnTo>
                      <a:lnTo>
                        <a:pt x="29" y="252"/>
                      </a:lnTo>
                      <a:lnTo>
                        <a:pt x="28" y="252"/>
                      </a:lnTo>
                      <a:lnTo>
                        <a:pt x="28" y="253"/>
                      </a:lnTo>
                      <a:lnTo>
                        <a:pt x="27" y="253"/>
                      </a:lnTo>
                      <a:lnTo>
                        <a:pt x="26" y="252"/>
                      </a:lnTo>
                      <a:lnTo>
                        <a:pt x="25" y="252"/>
                      </a:lnTo>
                      <a:lnTo>
                        <a:pt x="25" y="251"/>
                      </a:lnTo>
                      <a:lnTo>
                        <a:pt x="25" y="250"/>
                      </a:lnTo>
                      <a:lnTo>
                        <a:pt x="24" y="250"/>
                      </a:lnTo>
                      <a:lnTo>
                        <a:pt x="23" y="250"/>
                      </a:lnTo>
                      <a:lnTo>
                        <a:pt x="23" y="249"/>
                      </a:lnTo>
                      <a:lnTo>
                        <a:pt x="22" y="249"/>
                      </a:lnTo>
                      <a:lnTo>
                        <a:pt x="22" y="250"/>
                      </a:lnTo>
                      <a:lnTo>
                        <a:pt x="21" y="250"/>
                      </a:lnTo>
                      <a:lnTo>
                        <a:pt x="21" y="249"/>
                      </a:lnTo>
                      <a:lnTo>
                        <a:pt x="20" y="249"/>
                      </a:lnTo>
                      <a:lnTo>
                        <a:pt x="19" y="248"/>
                      </a:lnTo>
                      <a:lnTo>
                        <a:pt x="19" y="249"/>
                      </a:lnTo>
                      <a:lnTo>
                        <a:pt x="18" y="249"/>
                      </a:lnTo>
                      <a:lnTo>
                        <a:pt x="18" y="248"/>
                      </a:lnTo>
                      <a:lnTo>
                        <a:pt x="17" y="247"/>
                      </a:lnTo>
                      <a:lnTo>
                        <a:pt x="17" y="246"/>
                      </a:lnTo>
                      <a:lnTo>
                        <a:pt x="16" y="247"/>
                      </a:lnTo>
                      <a:lnTo>
                        <a:pt x="15" y="246"/>
                      </a:lnTo>
                      <a:lnTo>
                        <a:pt x="14" y="246"/>
                      </a:lnTo>
                      <a:lnTo>
                        <a:pt x="13" y="246"/>
                      </a:lnTo>
                      <a:lnTo>
                        <a:pt x="13" y="245"/>
                      </a:lnTo>
                      <a:lnTo>
                        <a:pt x="12" y="245"/>
                      </a:lnTo>
                      <a:lnTo>
                        <a:pt x="12" y="244"/>
                      </a:lnTo>
                      <a:lnTo>
                        <a:pt x="11" y="244"/>
                      </a:lnTo>
                      <a:lnTo>
                        <a:pt x="11" y="243"/>
                      </a:lnTo>
                      <a:lnTo>
                        <a:pt x="10" y="243"/>
                      </a:lnTo>
                      <a:lnTo>
                        <a:pt x="9" y="243"/>
                      </a:lnTo>
                      <a:lnTo>
                        <a:pt x="9" y="244"/>
                      </a:lnTo>
                      <a:lnTo>
                        <a:pt x="9" y="243"/>
                      </a:lnTo>
                      <a:lnTo>
                        <a:pt x="8" y="243"/>
                      </a:lnTo>
                      <a:lnTo>
                        <a:pt x="9" y="243"/>
                      </a:lnTo>
                      <a:lnTo>
                        <a:pt x="9" y="242"/>
                      </a:lnTo>
                      <a:lnTo>
                        <a:pt x="9" y="243"/>
                      </a:lnTo>
                      <a:lnTo>
                        <a:pt x="9" y="242"/>
                      </a:lnTo>
                      <a:lnTo>
                        <a:pt x="8" y="242"/>
                      </a:lnTo>
                      <a:lnTo>
                        <a:pt x="7" y="242"/>
                      </a:lnTo>
                      <a:lnTo>
                        <a:pt x="7" y="241"/>
                      </a:lnTo>
                      <a:lnTo>
                        <a:pt x="8" y="241"/>
                      </a:lnTo>
                      <a:lnTo>
                        <a:pt x="8" y="240"/>
                      </a:lnTo>
                      <a:lnTo>
                        <a:pt x="8" y="239"/>
                      </a:lnTo>
                      <a:lnTo>
                        <a:pt x="8" y="238"/>
                      </a:lnTo>
                      <a:lnTo>
                        <a:pt x="9" y="238"/>
                      </a:lnTo>
                      <a:lnTo>
                        <a:pt x="9" y="237"/>
                      </a:lnTo>
                      <a:lnTo>
                        <a:pt x="8" y="236"/>
                      </a:lnTo>
                      <a:lnTo>
                        <a:pt x="9" y="236"/>
                      </a:lnTo>
                      <a:lnTo>
                        <a:pt x="9" y="235"/>
                      </a:lnTo>
                      <a:lnTo>
                        <a:pt x="9" y="234"/>
                      </a:lnTo>
                      <a:lnTo>
                        <a:pt x="9" y="233"/>
                      </a:lnTo>
                      <a:lnTo>
                        <a:pt x="10" y="233"/>
                      </a:lnTo>
                      <a:lnTo>
                        <a:pt x="10" y="232"/>
                      </a:lnTo>
                      <a:lnTo>
                        <a:pt x="10" y="231"/>
                      </a:lnTo>
                      <a:lnTo>
                        <a:pt x="10" y="230"/>
                      </a:lnTo>
                      <a:lnTo>
                        <a:pt x="9" y="230"/>
                      </a:lnTo>
                      <a:lnTo>
                        <a:pt x="9" y="229"/>
                      </a:lnTo>
                      <a:lnTo>
                        <a:pt x="8" y="228"/>
                      </a:lnTo>
                      <a:lnTo>
                        <a:pt x="9" y="228"/>
                      </a:lnTo>
                      <a:lnTo>
                        <a:pt x="10" y="228"/>
                      </a:lnTo>
                      <a:lnTo>
                        <a:pt x="10" y="226"/>
                      </a:lnTo>
                      <a:lnTo>
                        <a:pt x="10" y="225"/>
                      </a:lnTo>
                      <a:lnTo>
                        <a:pt x="10" y="224"/>
                      </a:lnTo>
                      <a:lnTo>
                        <a:pt x="11" y="224"/>
                      </a:lnTo>
                      <a:lnTo>
                        <a:pt x="11" y="223"/>
                      </a:lnTo>
                      <a:lnTo>
                        <a:pt x="10" y="223"/>
                      </a:lnTo>
                      <a:lnTo>
                        <a:pt x="9" y="223"/>
                      </a:lnTo>
                      <a:lnTo>
                        <a:pt x="9" y="222"/>
                      </a:lnTo>
                      <a:lnTo>
                        <a:pt x="9" y="221"/>
                      </a:lnTo>
                      <a:lnTo>
                        <a:pt x="9" y="220"/>
                      </a:lnTo>
                      <a:lnTo>
                        <a:pt x="9" y="219"/>
                      </a:lnTo>
                      <a:lnTo>
                        <a:pt x="8" y="219"/>
                      </a:lnTo>
                      <a:lnTo>
                        <a:pt x="8" y="218"/>
                      </a:lnTo>
                      <a:lnTo>
                        <a:pt x="7" y="218"/>
                      </a:lnTo>
                      <a:lnTo>
                        <a:pt x="6" y="217"/>
                      </a:lnTo>
                      <a:lnTo>
                        <a:pt x="5" y="218"/>
                      </a:lnTo>
                      <a:lnTo>
                        <a:pt x="4" y="217"/>
                      </a:lnTo>
                      <a:lnTo>
                        <a:pt x="4" y="218"/>
                      </a:lnTo>
                      <a:lnTo>
                        <a:pt x="4" y="217"/>
                      </a:lnTo>
                      <a:lnTo>
                        <a:pt x="5" y="217"/>
                      </a:lnTo>
                      <a:lnTo>
                        <a:pt x="4" y="217"/>
                      </a:lnTo>
                      <a:lnTo>
                        <a:pt x="3" y="217"/>
                      </a:lnTo>
                      <a:lnTo>
                        <a:pt x="3" y="216"/>
                      </a:lnTo>
                      <a:lnTo>
                        <a:pt x="2" y="215"/>
                      </a:lnTo>
                      <a:lnTo>
                        <a:pt x="2" y="214"/>
                      </a:lnTo>
                      <a:lnTo>
                        <a:pt x="1" y="214"/>
                      </a:lnTo>
                      <a:lnTo>
                        <a:pt x="0" y="214"/>
                      </a:lnTo>
                      <a:lnTo>
                        <a:pt x="0" y="213"/>
                      </a:lnTo>
                      <a:lnTo>
                        <a:pt x="0" y="212"/>
                      </a:lnTo>
                      <a:lnTo>
                        <a:pt x="1" y="212"/>
                      </a:lnTo>
                      <a:lnTo>
                        <a:pt x="1" y="213"/>
                      </a:lnTo>
                      <a:lnTo>
                        <a:pt x="2" y="213"/>
                      </a:lnTo>
                      <a:lnTo>
                        <a:pt x="2" y="212"/>
                      </a:lnTo>
                      <a:lnTo>
                        <a:pt x="1" y="212"/>
                      </a:lnTo>
                      <a:lnTo>
                        <a:pt x="2" y="212"/>
                      </a:lnTo>
                      <a:lnTo>
                        <a:pt x="1" y="212"/>
                      </a:lnTo>
                      <a:lnTo>
                        <a:pt x="1" y="211"/>
                      </a:lnTo>
                      <a:lnTo>
                        <a:pt x="2" y="211"/>
                      </a:lnTo>
                      <a:lnTo>
                        <a:pt x="2" y="210"/>
                      </a:lnTo>
                      <a:lnTo>
                        <a:pt x="1" y="210"/>
                      </a:lnTo>
                      <a:lnTo>
                        <a:pt x="2" y="209"/>
                      </a:lnTo>
                      <a:lnTo>
                        <a:pt x="3" y="208"/>
                      </a:lnTo>
                      <a:lnTo>
                        <a:pt x="3" y="207"/>
                      </a:lnTo>
                      <a:lnTo>
                        <a:pt x="4" y="207"/>
                      </a:lnTo>
                      <a:lnTo>
                        <a:pt x="5" y="206"/>
                      </a:lnTo>
                      <a:lnTo>
                        <a:pt x="4" y="206"/>
                      </a:lnTo>
                      <a:lnTo>
                        <a:pt x="5" y="206"/>
                      </a:lnTo>
                      <a:lnTo>
                        <a:pt x="6" y="206"/>
                      </a:lnTo>
                      <a:lnTo>
                        <a:pt x="5" y="206"/>
                      </a:lnTo>
                      <a:lnTo>
                        <a:pt x="5" y="205"/>
                      </a:lnTo>
                      <a:lnTo>
                        <a:pt x="6" y="205"/>
                      </a:lnTo>
                      <a:lnTo>
                        <a:pt x="6" y="204"/>
                      </a:lnTo>
                      <a:lnTo>
                        <a:pt x="6" y="205"/>
                      </a:lnTo>
                      <a:lnTo>
                        <a:pt x="5" y="204"/>
                      </a:lnTo>
                      <a:lnTo>
                        <a:pt x="5" y="203"/>
                      </a:lnTo>
                      <a:lnTo>
                        <a:pt x="6" y="203"/>
                      </a:lnTo>
                      <a:lnTo>
                        <a:pt x="5" y="203"/>
                      </a:lnTo>
                      <a:lnTo>
                        <a:pt x="4" y="203"/>
                      </a:lnTo>
                      <a:lnTo>
                        <a:pt x="3" y="203"/>
                      </a:lnTo>
                      <a:lnTo>
                        <a:pt x="3" y="202"/>
                      </a:lnTo>
                      <a:lnTo>
                        <a:pt x="4" y="202"/>
                      </a:lnTo>
                      <a:lnTo>
                        <a:pt x="4" y="201"/>
                      </a:lnTo>
                      <a:lnTo>
                        <a:pt x="4" y="200"/>
                      </a:lnTo>
                      <a:lnTo>
                        <a:pt x="5" y="199"/>
                      </a:lnTo>
                      <a:lnTo>
                        <a:pt x="5" y="198"/>
                      </a:lnTo>
                      <a:lnTo>
                        <a:pt x="6" y="198"/>
                      </a:lnTo>
                      <a:lnTo>
                        <a:pt x="7" y="198"/>
                      </a:lnTo>
                      <a:lnTo>
                        <a:pt x="7" y="197"/>
                      </a:lnTo>
                      <a:lnTo>
                        <a:pt x="7" y="196"/>
                      </a:lnTo>
                      <a:lnTo>
                        <a:pt x="7" y="195"/>
                      </a:lnTo>
                      <a:lnTo>
                        <a:pt x="7" y="194"/>
                      </a:lnTo>
                      <a:lnTo>
                        <a:pt x="7" y="193"/>
                      </a:lnTo>
                      <a:lnTo>
                        <a:pt x="8" y="193"/>
                      </a:lnTo>
                      <a:lnTo>
                        <a:pt x="8" y="192"/>
                      </a:lnTo>
                      <a:lnTo>
                        <a:pt x="8" y="191"/>
                      </a:lnTo>
                      <a:lnTo>
                        <a:pt x="8" y="190"/>
                      </a:lnTo>
                      <a:lnTo>
                        <a:pt x="8" y="189"/>
                      </a:lnTo>
                      <a:lnTo>
                        <a:pt x="8" y="188"/>
                      </a:lnTo>
                      <a:lnTo>
                        <a:pt x="8" y="187"/>
                      </a:lnTo>
                      <a:lnTo>
                        <a:pt x="7" y="187"/>
                      </a:lnTo>
                      <a:lnTo>
                        <a:pt x="6" y="187"/>
                      </a:lnTo>
                      <a:lnTo>
                        <a:pt x="6" y="186"/>
                      </a:lnTo>
                      <a:lnTo>
                        <a:pt x="6" y="185"/>
                      </a:lnTo>
                      <a:lnTo>
                        <a:pt x="6" y="184"/>
                      </a:lnTo>
                      <a:lnTo>
                        <a:pt x="5" y="183"/>
                      </a:lnTo>
                      <a:lnTo>
                        <a:pt x="5" y="182"/>
                      </a:lnTo>
                      <a:lnTo>
                        <a:pt x="5" y="181"/>
                      </a:lnTo>
                      <a:lnTo>
                        <a:pt x="6" y="181"/>
                      </a:lnTo>
                      <a:lnTo>
                        <a:pt x="6" y="180"/>
                      </a:lnTo>
                      <a:lnTo>
                        <a:pt x="7" y="180"/>
                      </a:lnTo>
                      <a:lnTo>
                        <a:pt x="8" y="179"/>
                      </a:lnTo>
                      <a:lnTo>
                        <a:pt x="7" y="179"/>
                      </a:lnTo>
                      <a:lnTo>
                        <a:pt x="8" y="179"/>
                      </a:lnTo>
                      <a:lnTo>
                        <a:pt x="9" y="179"/>
                      </a:lnTo>
                      <a:lnTo>
                        <a:pt x="9" y="178"/>
                      </a:lnTo>
                      <a:lnTo>
                        <a:pt x="10" y="178"/>
                      </a:lnTo>
                      <a:lnTo>
                        <a:pt x="11" y="178"/>
                      </a:lnTo>
                      <a:lnTo>
                        <a:pt x="11" y="177"/>
                      </a:lnTo>
                      <a:lnTo>
                        <a:pt x="11" y="176"/>
                      </a:lnTo>
                      <a:lnTo>
                        <a:pt x="12" y="176"/>
                      </a:lnTo>
                      <a:lnTo>
                        <a:pt x="12" y="175"/>
                      </a:lnTo>
                      <a:lnTo>
                        <a:pt x="12" y="174"/>
                      </a:lnTo>
                      <a:lnTo>
                        <a:pt x="13" y="173"/>
                      </a:lnTo>
                      <a:lnTo>
                        <a:pt x="12" y="173"/>
                      </a:lnTo>
                      <a:lnTo>
                        <a:pt x="13" y="173"/>
                      </a:lnTo>
                      <a:lnTo>
                        <a:pt x="13" y="172"/>
                      </a:lnTo>
                      <a:lnTo>
                        <a:pt x="13" y="171"/>
                      </a:lnTo>
                      <a:lnTo>
                        <a:pt x="20" y="172"/>
                      </a:lnTo>
                      <a:lnTo>
                        <a:pt x="38" y="174"/>
                      </a:lnTo>
                      <a:lnTo>
                        <a:pt x="39" y="173"/>
                      </a:lnTo>
                      <a:lnTo>
                        <a:pt x="40" y="173"/>
                      </a:lnTo>
                      <a:lnTo>
                        <a:pt x="41" y="173"/>
                      </a:lnTo>
                      <a:lnTo>
                        <a:pt x="41" y="172"/>
                      </a:lnTo>
                      <a:lnTo>
                        <a:pt x="41" y="171"/>
                      </a:lnTo>
                      <a:lnTo>
                        <a:pt x="42" y="171"/>
                      </a:lnTo>
                      <a:lnTo>
                        <a:pt x="42" y="170"/>
                      </a:lnTo>
                      <a:lnTo>
                        <a:pt x="43" y="170"/>
                      </a:lnTo>
                      <a:lnTo>
                        <a:pt x="43" y="169"/>
                      </a:lnTo>
                      <a:lnTo>
                        <a:pt x="43" y="168"/>
                      </a:lnTo>
                      <a:lnTo>
                        <a:pt x="44" y="168"/>
                      </a:lnTo>
                      <a:lnTo>
                        <a:pt x="44" y="167"/>
                      </a:lnTo>
                      <a:lnTo>
                        <a:pt x="44" y="166"/>
                      </a:lnTo>
                      <a:lnTo>
                        <a:pt x="44" y="165"/>
                      </a:lnTo>
                      <a:lnTo>
                        <a:pt x="45" y="165"/>
                      </a:lnTo>
                      <a:lnTo>
                        <a:pt x="45" y="164"/>
                      </a:lnTo>
                      <a:lnTo>
                        <a:pt x="45" y="163"/>
                      </a:lnTo>
                      <a:lnTo>
                        <a:pt x="46" y="163"/>
                      </a:lnTo>
                      <a:lnTo>
                        <a:pt x="45" y="163"/>
                      </a:lnTo>
                      <a:lnTo>
                        <a:pt x="46" y="163"/>
                      </a:lnTo>
                      <a:lnTo>
                        <a:pt x="46" y="162"/>
                      </a:lnTo>
                      <a:lnTo>
                        <a:pt x="47" y="162"/>
                      </a:lnTo>
                      <a:lnTo>
                        <a:pt x="47" y="161"/>
                      </a:lnTo>
                      <a:lnTo>
                        <a:pt x="47" y="160"/>
                      </a:lnTo>
                      <a:lnTo>
                        <a:pt x="48" y="160"/>
                      </a:lnTo>
                      <a:lnTo>
                        <a:pt x="48" y="159"/>
                      </a:lnTo>
                      <a:lnTo>
                        <a:pt x="48" y="158"/>
                      </a:lnTo>
                      <a:lnTo>
                        <a:pt x="47" y="157"/>
                      </a:lnTo>
                      <a:lnTo>
                        <a:pt x="48" y="156"/>
                      </a:lnTo>
                      <a:lnTo>
                        <a:pt x="48" y="155"/>
                      </a:lnTo>
                      <a:lnTo>
                        <a:pt x="49" y="154"/>
                      </a:lnTo>
                      <a:lnTo>
                        <a:pt x="50" y="154"/>
                      </a:lnTo>
                      <a:lnTo>
                        <a:pt x="51" y="154"/>
                      </a:lnTo>
                      <a:lnTo>
                        <a:pt x="52" y="154"/>
                      </a:lnTo>
                      <a:lnTo>
                        <a:pt x="53" y="154"/>
                      </a:lnTo>
                      <a:lnTo>
                        <a:pt x="53" y="153"/>
                      </a:lnTo>
                      <a:lnTo>
                        <a:pt x="54" y="153"/>
                      </a:lnTo>
                      <a:lnTo>
                        <a:pt x="54" y="152"/>
                      </a:lnTo>
                      <a:lnTo>
                        <a:pt x="55" y="151"/>
                      </a:lnTo>
                      <a:lnTo>
                        <a:pt x="56" y="151"/>
                      </a:lnTo>
                      <a:lnTo>
                        <a:pt x="56" y="152"/>
                      </a:lnTo>
                      <a:lnTo>
                        <a:pt x="57" y="151"/>
                      </a:lnTo>
                      <a:lnTo>
                        <a:pt x="58" y="151"/>
                      </a:lnTo>
                      <a:lnTo>
                        <a:pt x="58" y="149"/>
                      </a:lnTo>
                      <a:lnTo>
                        <a:pt x="58" y="148"/>
                      </a:lnTo>
                      <a:lnTo>
                        <a:pt x="58" y="147"/>
                      </a:lnTo>
                      <a:lnTo>
                        <a:pt x="59" y="147"/>
                      </a:lnTo>
                      <a:lnTo>
                        <a:pt x="58" y="146"/>
                      </a:lnTo>
                      <a:lnTo>
                        <a:pt x="59" y="146"/>
                      </a:lnTo>
                      <a:lnTo>
                        <a:pt x="59" y="145"/>
                      </a:lnTo>
                      <a:lnTo>
                        <a:pt x="60" y="145"/>
                      </a:lnTo>
                      <a:lnTo>
                        <a:pt x="60" y="144"/>
                      </a:lnTo>
                      <a:lnTo>
                        <a:pt x="59" y="143"/>
                      </a:lnTo>
                      <a:lnTo>
                        <a:pt x="59" y="142"/>
                      </a:lnTo>
                      <a:lnTo>
                        <a:pt x="60" y="142"/>
                      </a:lnTo>
                      <a:lnTo>
                        <a:pt x="59" y="142"/>
                      </a:lnTo>
                      <a:lnTo>
                        <a:pt x="59" y="141"/>
                      </a:lnTo>
                      <a:lnTo>
                        <a:pt x="58" y="141"/>
                      </a:lnTo>
                      <a:lnTo>
                        <a:pt x="58" y="140"/>
                      </a:lnTo>
                      <a:lnTo>
                        <a:pt x="58" y="139"/>
                      </a:lnTo>
                      <a:lnTo>
                        <a:pt x="59" y="140"/>
                      </a:lnTo>
                      <a:lnTo>
                        <a:pt x="59" y="139"/>
                      </a:lnTo>
                      <a:lnTo>
                        <a:pt x="60" y="138"/>
                      </a:lnTo>
                      <a:lnTo>
                        <a:pt x="60" y="137"/>
                      </a:lnTo>
                      <a:lnTo>
                        <a:pt x="60" y="136"/>
                      </a:lnTo>
                      <a:lnTo>
                        <a:pt x="60" y="135"/>
                      </a:lnTo>
                      <a:lnTo>
                        <a:pt x="61" y="134"/>
                      </a:lnTo>
                      <a:lnTo>
                        <a:pt x="62" y="133"/>
                      </a:lnTo>
                      <a:lnTo>
                        <a:pt x="62" y="134"/>
                      </a:lnTo>
                      <a:lnTo>
                        <a:pt x="63" y="133"/>
                      </a:lnTo>
                      <a:lnTo>
                        <a:pt x="64" y="132"/>
                      </a:lnTo>
                      <a:lnTo>
                        <a:pt x="65" y="132"/>
                      </a:lnTo>
                      <a:lnTo>
                        <a:pt x="65" y="131"/>
                      </a:lnTo>
                      <a:lnTo>
                        <a:pt x="66" y="131"/>
                      </a:lnTo>
                      <a:lnTo>
                        <a:pt x="66" y="130"/>
                      </a:lnTo>
                      <a:lnTo>
                        <a:pt x="66" y="129"/>
                      </a:lnTo>
                      <a:lnTo>
                        <a:pt x="67" y="129"/>
                      </a:lnTo>
                      <a:lnTo>
                        <a:pt x="68" y="129"/>
                      </a:lnTo>
                      <a:lnTo>
                        <a:pt x="68" y="128"/>
                      </a:lnTo>
                      <a:lnTo>
                        <a:pt x="70" y="128"/>
                      </a:lnTo>
                      <a:lnTo>
                        <a:pt x="70" y="127"/>
                      </a:lnTo>
                      <a:lnTo>
                        <a:pt x="71" y="127"/>
                      </a:lnTo>
                      <a:lnTo>
                        <a:pt x="71" y="126"/>
                      </a:lnTo>
                      <a:lnTo>
                        <a:pt x="71" y="125"/>
                      </a:lnTo>
                      <a:lnTo>
                        <a:pt x="71" y="124"/>
                      </a:lnTo>
                      <a:lnTo>
                        <a:pt x="71" y="123"/>
                      </a:lnTo>
                      <a:lnTo>
                        <a:pt x="71" y="122"/>
                      </a:lnTo>
                      <a:lnTo>
                        <a:pt x="71" y="121"/>
                      </a:lnTo>
                      <a:lnTo>
                        <a:pt x="72" y="121"/>
                      </a:lnTo>
                      <a:lnTo>
                        <a:pt x="73" y="122"/>
                      </a:lnTo>
                      <a:lnTo>
                        <a:pt x="74" y="122"/>
                      </a:lnTo>
                      <a:lnTo>
                        <a:pt x="75" y="123"/>
                      </a:lnTo>
                      <a:lnTo>
                        <a:pt x="75" y="122"/>
                      </a:lnTo>
                      <a:lnTo>
                        <a:pt x="76" y="122"/>
                      </a:lnTo>
                      <a:lnTo>
                        <a:pt x="77" y="122"/>
                      </a:lnTo>
                      <a:lnTo>
                        <a:pt x="77" y="121"/>
                      </a:lnTo>
                      <a:lnTo>
                        <a:pt x="78" y="120"/>
                      </a:lnTo>
                      <a:lnTo>
                        <a:pt x="79" y="119"/>
                      </a:lnTo>
                      <a:lnTo>
                        <a:pt x="78" y="119"/>
                      </a:lnTo>
                      <a:lnTo>
                        <a:pt x="78" y="118"/>
                      </a:lnTo>
                      <a:lnTo>
                        <a:pt x="78" y="117"/>
                      </a:lnTo>
                      <a:lnTo>
                        <a:pt x="77" y="117"/>
                      </a:lnTo>
                      <a:lnTo>
                        <a:pt x="77" y="116"/>
                      </a:lnTo>
                      <a:lnTo>
                        <a:pt x="78" y="116"/>
                      </a:lnTo>
                      <a:lnTo>
                        <a:pt x="78" y="115"/>
                      </a:lnTo>
                      <a:lnTo>
                        <a:pt x="78" y="114"/>
                      </a:lnTo>
                      <a:lnTo>
                        <a:pt x="79" y="114"/>
                      </a:lnTo>
                      <a:lnTo>
                        <a:pt x="80" y="114"/>
                      </a:lnTo>
                      <a:lnTo>
                        <a:pt x="80" y="113"/>
                      </a:lnTo>
                      <a:lnTo>
                        <a:pt x="81" y="113"/>
                      </a:lnTo>
                      <a:lnTo>
                        <a:pt x="80" y="113"/>
                      </a:lnTo>
                      <a:lnTo>
                        <a:pt x="81" y="112"/>
                      </a:lnTo>
                      <a:lnTo>
                        <a:pt x="80" y="112"/>
                      </a:lnTo>
                      <a:lnTo>
                        <a:pt x="80" y="111"/>
                      </a:lnTo>
                      <a:lnTo>
                        <a:pt x="80" y="110"/>
                      </a:lnTo>
                      <a:lnTo>
                        <a:pt x="81" y="110"/>
                      </a:lnTo>
                      <a:lnTo>
                        <a:pt x="81" y="109"/>
                      </a:lnTo>
                      <a:lnTo>
                        <a:pt x="82" y="109"/>
                      </a:lnTo>
                      <a:lnTo>
                        <a:pt x="82" y="108"/>
                      </a:lnTo>
                      <a:lnTo>
                        <a:pt x="83" y="108"/>
                      </a:lnTo>
                      <a:lnTo>
                        <a:pt x="83" y="107"/>
                      </a:lnTo>
                      <a:lnTo>
                        <a:pt x="82" y="107"/>
                      </a:lnTo>
                      <a:lnTo>
                        <a:pt x="81" y="107"/>
                      </a:lnTo>
                      <a:lnTo>
                        <a:pt x="81" y="106"/>
                      </a:lnTo>
                      <a:lnTo>
                        <a:pt x="82" y="106"/>
                      </a:lnTo>
                      <a:lnTo>
                        <a:pt x="81" y="106"/>
                      </a:lnTo>
                      <a:lnTo>
                        <a:pt x="80" y="105"/>
                      </a:lnTo>
                      <a:lnTo>
                        <a:pt x="81" y="104"/>
                      </a:lnTo>
                      <a:lnTo>
                        <a:pt x="82" y="105"/>
                      </a:lnTo>
                      <a:lnTo>
                        <a:pt x="82" y="104"/>
                      </a:lnTo>
                      <a:lnTo>
                        <a:pt x="83" y="104"/>
                      </a:lnTo>
                      <a:lnTo>
                        <a:pt x="83" y="103"/>
                      </a:lnTo>
                      <a:lnTo>
                        <a:pt x="82" y="103"/>
                      </a:lnTo>
                      <a:lnTo>
                        <a:pt x="81" y="103"/>
                      </a:lnTo>
                      <a:lnTo>
                        <a:pt x="81" y="102"/>
                      </a:lnTo>
                      <a:lnTo>
                        <a:pt x="82" y="102"/>
                      </a:lnTo>
                      <a:lnTo>
                        <a:pt x="81" y="102"/>
                      </a:lnTo>
                      <a:lnTo>
                        <a:pt x="81" y="101"/>
                      </a:lnTo>
                      <a:lnTo>
                        <a:pt x="82" y="101"/>
                      </a:lnTo>
                      <a:lnTo>
                        <a:pt x="82" y="100"/>
                      </a:lnTo>
                      <a:lnTo>
                        <a:pt x="83" y="99"/>
                      </a:lnTo>
                      <a:lnTo>
                        <a:pt x="82" y="99"/>
                      </a:lnTo>
                      <a:lnTo>
                        <a:pt x="83" y="98"/>
                      </a:lnTo>
                      <a:lnTo>
                        <a:pt x="82" y="98"/>
                      </a:lnTo>
                      <a:lnTo>
                        <a:pt x="82" y="97"/>
                      </a:lnTo>
                      <a:lnTo>
                        <a:pt x="82" y="98"/>
                      </a:lnTo>
                      <a:lnTo>
                        <a:pt x="81" y="97"/>
                      </a:lnTo>
                      <a:lnTo>
                        <a:pt x="82" y="97"/>
                      </a:lnTo>
                      <a:lnTo>
                        <a:pt x="82" y="96"/>
                      </a:lnTo>
                      <a:lnTo>
                        <a:pt x="81" y="95"/>
                      </a:lnTo>
                      <a:lnTo>
                        <a:pt x="82" y="95"/>
                      </a:lnTo>
                      <a:lnTo>
                        <a:pt x="82" y="94"/>
                      </a:lnTo>
                      <a:lnTo>
                        <a:pt x="81" y="94"/>
                      </a:lnTo>
                      <a:lnTo>
                        <a:pt x="80" y="94"/>
                      </a:lnTo>
                      <a:lnTo>
                        <a:pt x="81" y="93"/>
                      </a:lnTo>
                      <a:lnTo>
                        <a:pt x="80" y="93"/>
                      </a:lnTo>
                      <a:lnTo>
                        <a:pt x="80" y="92"/>
                      </a:lnTo>
                      <a:lnTo>
                        <a:pt x="79" y="92"/>
                      </a:lnTo>
                      <a:lnTo>
                        <a:pt x="79" y="91"/>
                      </a:lnTo>
                      <a:lnTo>
                        <a:pt x="78" y="91"/>
                      </a:lnTo>
                      <a:lnTo>
                        <a:pt x="77" y="90"/>
                      </a:lnTo>
                      <a:lnTo>
                        <a:pt x="78" y="89"/>
                      </a:lnTo>
                      <a:lnTo>
                        <a:pt x="77" y="90"/>
                      </a:lnTo>
                      <a:lnTo>
                        <a:pt x="77" y="89"/>
                      </a:lnTo>
                      <a:lnTo>
                        <a:pt x="77" y="88"/>
                      </a:lnTo>
                      <a:lnTo>
                        <a:pt x="76" y="89"/>
                      </a:lnTo>
                      <a:lnTo>
                        <a:pt x="76" y="88"/>
                      </a:lnTo>
                      <a:lnTo>
                        <a:pt x="75" y="88"/>
                      </a:lnTo>
                      <a:lnTo>
                        <a:pt x="74" y="88"/>
                      </a:lnTo>
                      <a:lnTo>
                        <a:pt x="74" y="87"/>
                      </a:lnTo>
                      <a:lnTo>
                        <a:pt x="74" y="86"/>
                      </a:lnTo>
                      <a:lnTo>
                        <a:pt x="73" y="86"/>
                      </a:lnTo>
                      <a:lnTo>
                        <a:pt x="74" y="86"/>
                      </a:lnTo>
                      <a:lnTo>
                        <a:pt x="74" y="85"/>
                      </a:lnTo>
                      <a:lnTo>
                        <a:pt x="73" y="85"/>
                      </a:lnTo>
                      <a:lnTo>
                        <a:pt x="73" y="84"/>
                      </a:lnTo>
                      <a:lnTo>
                        <a:pt x="74" y="83"/>
                      </a:lnTo>
                      <a:lnTo>
                        <a:pt x="75" y="82"/>
                      </a:lnTo>
                      <a:lnTo>
                        <a:pt x="76" y="82"/>
                      </a:lnTo>
                      <a:lnTo>
                        <a:pt x="77" y="81"/>
                      </a:lnTo>
                      <a:lnTo>
                        <a:pt x="78" y="81"/>
                      </a:lnTo>
                      <a:lnTo>
                        <a:pt x="78" y="80"/>
                      </a:lnTo>
                      <a:lnTo>
                        <a:pt x="77" y="80"/>
                      </a:lnTo>
                      <a:lnTo>
                        <a:pt x="76" y="81"/>
                      </a:lnTo>
                      <a:lnTo>
                        <a:pt x="76" y="80"/>
                      </a:lnTo>
                      <a:lnTo>
                        <a:pt x="75" y="80"/>
                      </a:lnTo>
                      <a:lnTo>
                        <a:pt x="75" y="79"/>
                      </a:lnTo>
                      <a:lnTo>
                        <a:pt x="75" y="80"/>
                      </a:lnTo>
                      <a:lnTo>
                        <a:pt x="75" y="79"/>
                      </a:lnTo>
                      <a:lnTo>
                        <a:pt x="74" y="79"/>
                      </a:lnTo>
                      <a:lnTo>
                        <a:pt x="74" y="78"/>
                      </a:lnTo>
                      <a:lnTo>
                        <a:pt x="75" y="78"/>
                      </a:lnTo>
                      <a:lnTo>
                        <a:pt x="74" y="78"/>
                      </a:lnTo>
                      <a:lnTo>
                        <a:pt x="74" y="77"/>
                      </a:lnTo>
                      <a:lnTo>
                        <a:pt x="74" y="78"/>
                      </a:lnTo>
                      <a:lnTo>
                        <a:pt x="73" y="78"/>
                      </a:lnTo>
                      <a:lnTo>
                        <a:pt x="73" y="77"/>
                      </a:lnTo>
                      <a:lnTo>
                        <a:pt x="72" y="77"/>
                      </a:lnTo>
                      <a:lnTo>
                        <a:pt x="72" y="76"/>
                      </a:lnTo>
                      <a:lnTo>
                        <a:pt x="71" y="76"/>
                      </a:lnTo>
                      <a:lnTo>
                        <a:pt x="71" y="75"/>
                      </a:lnTo>
                      <a:lnTo>
                        <a:pt x="71" y="74"/>
                      </a:lnTo>
                      <a:lnTo>
                        <a:pt x="70" y="73"/>
                      </a:lnTo>
                      <a:lnTo>
                        <a:pt x="69" y="72"/>
                      </a:lnTo>
                      <a:lnTo>
                        <a:pt x="68" y="72"/>
                      </a:lnTo>
                      <a:lnTo>
                        <a:pt x="68" y="71"/>
                      </a:lnTo>
                      <a:lnTo>
                        <a:pt x="68" y="70"/>
                      </a:lnTo>
                      <a:lnTo>
                        <a:pt x="67" y="70"/>
                      </a:lnTo>
                      <a:lnTo>
                        <a:pt x="66" y="70"/>
                      </a:lnTo>
                      <a:lnTo>
                        <a:pt x="65" y="70"/>
                      </a:lnTo>
                      <a:lnTo>
                        <a:pt x="65" y="69"/>
                      </a:lnTo>
                      <a:lnTo>
                        <a:pt x="65" y="70"/>
                      </a:lnTo>
                      <a:lnTo>
                        <a:pt x="64" y="71"/>
                      </a:lnTo>
                      <a:lnTo>
                        <a:pt x="65" y="71"/>
                      </a:lnTo>
                      <a:lnTo>
                        <a:pt x="64" y="71"/>
                      </a:lnTo>
                      <a:lnTo>
                        <a:pt x="63" y="71"/>
                      </a:lnTo>
                      <a:lnTo>
                        <a:pt x="63" y="70"/>
                      </a:lnTo>
                      <a:lnTo>
                        <a:pt x="63" y="69"/>
                      </a:lnTo>
                      <a:lnTo>
                        <a:pt x="62" y="69"/>
                      </a:lnTo>
                      <a:lnTo>
                        <a:pt x="63" y="69"/>
                      </a:lnTo>
                      <a:lnTo>
                        <a:pt x="62" y="69"/>
                      </a:lnTo>
                      <a:lnTo>
                        <a:pt x="62" y="68"/>
                      </a:lnTo>
                      <a:lnTo>
                        <a:pt x="63" y="68"/>
                      </a:lnTo>
                      <a:lnTo>
                        <a:pt x="63" y="67"/>
                      </a:lnTo>
                      <a:lnTo>
                        <a:pt x="62" y="67"/>
                      </a:lnTo>
                      <a:lnTo>
                        <a:pt x="63" y="66"/>
                      </a:lnTo>
                      <a:lnTo>
                        <a:pt x="63" y="65"/>
                      </a:lnTo>
                      <a:lnTo>
                        <a:pt x="70" y="66"/>
                      </a:lnTo>
                      <a:lnTo>
                        <a:pt x="70" y="65"/>
                      </a:lnTo>
                      <a:lnTo>
                        <a:pt x="71" y="65"/>
                      </a:lnTo>
                      <a:lnTo>
                        <a:pt x="71" y="66"/>
                      </a:lnTo>
                      <a:lnTo>
                        <a:pt x="71" y="67"/>
                      </a:lnTo>
                      <a:lnTo>
                        <a:pt x="72" y="67"/>
                      </a:lnTo>
                      <a:lnTo>
                        <a:pt x="72" y="68"/>
                      </a:lnTo>
                      <a:lnTo>
                        <a:pt x="72" y="69"/>
                      </a:lnTo>
                      <a:lnTo>
                        <a:pt x="73" y="69"/>
                      </a:lnTo>
                      <a:lnTo>
                        <a:pt x="74" y="69"/>
                      </a:lnTo>
                      <a:lnTo>
                        <a:pt x="78" y="70"/>
                      </a:lnTo>
                      <a:lnTo>
                        <a:pt x="83" y="70"/>
                      </a:lnTo>
                      <a:lnTo>
                        <a:pt x="84" y="70"/>
                      </a:lnTo>
                      <a:lnTo>
                        <a:pt x="84" y="69"/>
                      </a:lnTo>
                      <a:lnTo>
                        <a:pt x="85" y="70"/>
                      </a:lnTo>
                      <a:lnTo>
                        <a:pt x="85" y="69"/>
                      </a:lnTo>
                      <a:lnTo>
                        <a:pt x="86" y="69"/>
                      </a:lnTo>
                      <a:lnTo>
                        <a:pt x="86" y="68"/>
                      </a:lnTo>
                      <a:lnTo>
                        <a:pt x="86" y="67"/>
                      </a:lnTo>
                      <a:lnTo>
                        <a:pt x="85" y="66"/>
                      </a:lnTo>
                      <a:lnTo>
                        <a:pt x="85" y="65"/>
                      </a:lnTo>
                      <a:lnTo>
                        <a:pt x="85" y="62"/>
                      </a:lnTo>
                      <a:lnTo>
                        <a:pt x="86" y="59"/>
                      </a:lnTo>
                      <a:lnTo>
                        <a:pt x="85" y="59"/>
                      </a:lnTo>
                      <a:lnTo>
                        <a:pt x="85" y="58"/>
                      </a:lnTo>
                      <a:lnTo>
                        <a:pt x="84" y="58"/>
                      </a:lnTo>
                      <a:lnTo>
                        <a:pt x="83" y="58"/>
                      </a:lnTo>
                      <a:lnTo>
                        <a:pt x="83" y="57"/>
                      </a:lnTo>
                      <a:lnTo>
                        <a:pt x="83" y="58"/>
                      </a:lnTo>
                      <a:lnTo>
                        <a:pt x="83" y="57"/>
                      </a:lnTo>
                      <a:lnTo>
                        <a:pt x="82" y="57"/>
                      </a:lnTo>
                      <a:lnTo>
                        <a:pt x="81" y="56"/>
                      </a:lnTo>
                      <a:lnTo>
                        <a:pt x="80" y="56"/>
                      </a:lnTo>
                      <a:lnTo>
                        <a:pt x="80" y="55"/>
                      </a:lnTo>
                      <a:lnTo>
                        <a:pt x="79" y="55"/>
                      </a:lnTo>
                      <a:lnTo>
                        <a:pt x="80" y="55"/>
                      </a:lnTo>
                      <a:lnTo>
                        <a:pt x="79" y="54"/>
                      </a:lnTo>
                      <a:lnTo>
                        <a:pt x="78" y="55"/>
                      </a:lnTo>
                      <a:lnTo>
                        <a:pt x="79" y="54"/>
                      </a:lnTo>
                      <a:lnTo>
                        <a:pt x="78" y="54"/>
                      </a:lnTo>
                      <a:lnTo>
                        <a:pt x="78" y="53"/>
                      </a:lnTo>
                      <a:lnTo>
                        <a:pt x="79" y="53"/>
                      </a:lnTo>
                      <a:lnTo>
                        <a:pt x="79" y="52"/>
                      </a:lnTo>
                      <a:lnTo>
                        <a:pt x="80" y="52"/>
                      </a:lnTo>
                      <a:lnTo>
                        <a:pt x="79" y="51"/>
                      </a:lnTo>
                      <a:lnTo>
                        <a:pt x="81" y="45"/>
                      </a:lnTo>
                      <a:lnTo>
                        <a:pt x="82" y="41"/>
                      </a:lnTo>
                      <a:lnTo>
                        <a:pt x="82" y="40"/>
                      </a:lnTo>
                      <a:lnTo>
                        <a:pt x="71" y="37"/>
                      </a:lnTo>
                      <a:lnTo>
                        <a:pt x="71" y="38"/>
                      </a:lnTo>
                      <a:lnTo>
                        <a:pt x="70" y="37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2" y="35"/>
                      </a:lnTo>
                      <a:lnTo>
                        <a:pt x="72" y="36"/>
                      </a:lnTo>
                      <a:lnTo>
                        <a:pt x="72" y="35"/>
                      </a:lnTo>
                      <a:lnTo>
                        <a:pt x="73" y="35"/>
                      </a:lnTo>
                      <a:lnTo>
                        <a:pt x="72" y="34"/>
                      </a:lnTo>
                      <a:lnTo>
                        <a:pt x="72" y="33"/>
                      </a:lnTo>
                      <a:lnTo>
                        <a:pt x="73" y="33"/>
                      </a:lnTo>
                      <a:lnTo>
                        <a:pt x="73" y="32"/>
                      </a:lnTo>
                      <a:lnTo>
                        <a:pt x="73" y="31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7"/>
                      </a:lnTo>
                      <a:lnTo>
                        <a:pt x="74" y="27"/>
                      </a:lnTo>
                      <a:lnTo>
                        <a:pt x="74" y="26"/>
                      </a:lnTo>
                      <a:lnTo>
                        <a:pt x="75" y="26"/>
                      </a:lnTo>
                      <a:lnTo>
                        <a:pt x="75" y="25"/>
                      </a:lnTo>
                      <a:lnTo>
                        <a:pt x="76" y="25"/>
                      </a:lnTo>
                      <a:lnTo>
                        <a:pt x="77" y="24"/>
                      </a:lnTo>
                      <a:lnTo>
                        <a:pt x="78" y="24"/>
                      </a:lnTo>
                      <a:lnTo>
                        <a:pt x="78" y="23"/>
                      </a:lnTo>
                      <a:lnTo>
                        <a:pt x="78" y="22"/>
                      </a:lnTo>
                      <a:lnTo>
                        <a:pt x="79" y="21"/>
                      </a:lnTo>
                      <a:lnTo>
                        <a:pt x="78" y="21"/>
                      </a:lnTo>
                      <a:lnTo>
                        <a:pt x="78" y="20"/>
                      </a:lnTo>
                      <a:lnTo>
                        <a:pt x="79" y="19"/>
                      </a:lnTo>
                      <a:lnTo>
                        <a:pt x="80" y="18"/>
                      </a:lnTo>
                      <a:lnTo>
                        <a:pt x="81" y="18"/>
                      </a:lnTo>
                      <a:lnTo>
                        <a:pt x="82" y="18"/>
                      </a:lnTo>
                      <a:lnTo>
                        <a:pt x="82" y="17"/>
                      </a:lnTo>
                      <a:lnTo>
                        <a:pt x="83" y="17"/>
                      </a:lnTo>
                      <a:lnTo>
                        <a:pt x="84" y="17"/>
                      </a:lnTo>
                      <a:lnTo>
                        <a:pt x="85" y="17"/>
                      </a:lnTo>
                      <a:lnTo>
                        <a:pt x="86" y="17"/>
                      </a:lnTo>
                      <a:lnTo>
                        <a:pt x="86" y="18"/>
                      </a:lnTo>
                      <a:lnTo>
                        <a:pt x="87" y="18"/>
                      </a:lnTo>
                      <a:lnTo>
                        <a:pt x="87" y="17"/>
                      </a:lnTo>
                      <a:lnTo>
                        <a:pt x="87" y="16"/>
                      </a:lnTo>
                      <a:lnTo>
                        <a:pt x="88" y="15"/>
                      </a:lnTo>
                      <a:lnTo>
                        <a:pt x="88" y="16"/>
                      </a:lnTo>
                      <a:lnTo>
                        <a:pt x="89" y="17"/>
                      </a:lnTo>
                      <a:lnTo>
                        <a:pt x="89" y="16"/>
                      </a:lnTo>
                      <a:lnTo>
                        <a:pt x="90" y="16"/>
                      </a:lnTo>
                      <a:lnTo>
                        <a:pt x="90" y="15"/>
                      </a:lnTo>
                      <a:lnTo>
                        <a:pt x="91" y="15"/>
                      </a:lnTo>
                      <a:lnTo>
                        <a:pt x="92" y="15"/>
                      </a:lnTo>
                      <a:lnTo>
                        <a:pt x="93" y="14"/>
                      </a:lnTo>
                      <a:lnTo>
                        <a:pt x="94" y="14"/>
                      </a:lnTo>
                      <a:lnTo>
                        <a:pt x="94" y="15"/>
                      </a:lnTo>
                      <a:lnTo>
                        <a:pt x="95" y="15"/>
                      </a:lnTo>
                      <a:lnTo>
                        <a:pt x="95" y="14"/>
                      </a:lnTo>
                      <a:lnTo>
                        <a:pt x="95" y="15"/>
                      </a:lnTo>
                      <a:lnTo>
                        <a:pt x="96" y="15"/>
                      </a:lnTo>
                      <a:lnTo>
                        <a:pt x="96" y="16"/>
                      </a:lnTo>
                      <a:lnTo>
                        <a:pt x="97" y="16"/>
                      </a:lnTo>
                      <a:lnTo>
                        <a:pt x="97" y="17"/>
                      </a:lnTo>
                      <a:lnTo>
                        <a:pt x="98" y="17"/>
                      </a:lnTo>
                      <a:lnTo>
                        <a:pt x="99" y="17"/>
                      </a:lnTo>
                      <a:lnTo>
                        <a:pt x="100" y="18"/>
                      </a:lnTo>
                      <a:lnTo>
                        <a:pt x="101" y="18"/>
                      </a:lnTo>
                      <a:lnTo>
                        <a:pt x="102" y="18"/>
                      </a:lnTo>
                      <a:lnTo>
                        <a:pt x="102" y="19"/>
                      </a:lnTo>
                      <a:lnTo>
                        <a:pt x="103" y="18"/>
                      </a:lnTo>
                      <a:lnTo>
                        <a:pt x="103" y="17"/>
                      </a:lnTo>
                      <a:lnTo>
                        <a:pt x="103" y="16"/>
                      </a:lnTo>
                      <a:lnTo>
                        <a:pt x="103" y="15"/>
                      </a:lnTo>
                      <a:lnTo>
                        <a:pt x="103" y="14"/>
                      </a:lnTo>
                      <a:lnTo>
                        <a:pt x="95" y="5"/>
                      </a:lnTo>
                      <a:lnTo>
                        <a:pt x="94" y="4"/>
                      </a:lnTo>
                      <a:lnTo>
                        <a:pt x="95" y="4"/>
                      </a:lnTo>
                      <a:lnTo>
                        <a:pt x="95" y="3"/>
                      </a:lnTo>
                      <a:lnTo>
                        <a:pt x="96" y="3"/>
                      </a:lnTo>
                      <a:lnTo>
                        <a:pt x="96" y="4"/>
                      </a:lnTo>
                      <a:lnTo>
                        <a:pt x="97" y="4"/>
                      </a:lnTo>
                      <a:lnTo>
                        <a:pt x="98" y="4"/>
                      </a:lnTo>
                      <a:lnTo>
                        <a:pt x="99" y="3"/>
                      </a:lnTo>
                      <a:lnTo>
                        <a:pt x="99" y="2"/>
                      </a:lnTo>
                      <a:lnTo>
                        <a:pt x="100" y="2"/>
                      </a:lnTo>
                      <a:lnTo>
                        <a:pt x="100" y="3"/>
                      </a:lnTo>
                      <a:lnTo>
                        <a:pt x="101" y="2"/>
                      </a:lnTo>
                      <a:lnTo>
                        <a:pt x="102" y="2"/>
                      </a:lnTo>
                      <a:lnTo>
                        <a:pt x="102" y="3"/>
                      </a:lnTo>
                      <a:lnTo>
                        <a:pt x="103" y="4"/>
                      </a:lnTo>
                      <a:lnTo>
                        <a:pt x="104" y="4"/>
                      </a:lnTo>
                      <a:lnTo>
                        <a:pt x="104" y="5"/>
                      </a:lnTo>
                      <a:lnTo>
                        <a:pt x="105" y="4"/>
                      </a:lnTo>
                      <a:lnTo>
                        <a:pt x="105" y="5"/>
                      </a:lnTo>
                      <a:lnTo>
                        <a:pt x="105" y="6"/>
                      </a:lnTo>
                      <a:lnTo>
                        <a:pt x="105" y="7"/>
                      </a:lnTo>
                      <a:lnTo>
                        <a:pt x="106" y="7"/>
                      </a:lnTo>
                      <a:lnTo>
                        <a:pt x="107" y="7"/>
                      </a:lnTo>
                      <a:lnTo>
                        <a:pt x="108" y="7"/>
                      </a:lnTo>
                      <a:lnTo>
                        <a:pt x="109" y="8"/>
                      </a:lnTo>
                      <a:lnTo>
                        <a:pt x="108" y="8"/>
                      </a:lnTo>
                      <a:lnTo>
                        <a:pt x="109" y="9"/>
                      </a:lnTo>
                      <a:lnTo>
                        <a:pt x="110" y="8"/>
                      </a:lnTo>
                      <a:lnTo>
                        <a:pt x="111" y="8"/>
                      </a:lnTo>
                      <a:lnTo>
                        <a:pt x="112" y="8"/>
                      </a:lnTo>
                      <a:lnTo>
                        <a:pt x="113" y="8"/>
                      </a:lnTo>
                      <a:lnTo>
                        <a:pt x="113" y="7"/>
                      </a:lnTo>
                      <a:lnTo>
                        <a:pt x="114" y="7"/>
                      </a:lnTo>
                      <a:lnTo>
                        <a:pt x="114" y="6"/>
                      </a:lnTo>
                      <a:lnTo>
                        <a:pt x="115" y="7"/>
                      </a:lnTo>
                      <a:lnTo>
                        <a:pt x="115" y="6"/>
                      </a:lnTo>
                      <a:lnTo>
                        <a:pt x="115" y="5"/>
                      </a:lnTo>
                      <a:lnTo>
                        <a:pt x="116" y="5"/>
                      </a:lnTo>
                      <a:lnTo>
                        <a:pt x="116" y="4"/>
                      </a:lnTo>
                      <a:lnTo>
                        <a:pt x="115" y="4"/>
                      </a:lnTo>
                      <a:lnTo>
                        <a:pt x="116" y="3"/>
                      </a:lnTo>
                      <a:lnTo>
                        <a:pt x="116" y="2"/>
                      </a:lnTo>
                      <a:lnTo>
                        <a:pt x="117" y="2"/>
                      </a:lnTo>
                      <a:lnTo>
                        <a:pt x="118" y="3"/>
                      </a:lnTo>
                      <a:lnTo>
                        <a:pt x="118" y="2"/>
                      </a:lnTo>
                      <a:lnTo>
                        <a:pt x="118" y="1"/>
                      </a:lnTo>
                      <a:lnTo>
                        <a:pt x="120" y="1"/>
                      </a:lnTo>
                      <a:lnTo>
                        <a:pt x="121" y="1"/>
                      </a:lnTo>
                      <a:lnTo>
                        <a:pt x="122" y="0"/>
                      </a:lnTo>
                      <a:lnTo>
                        <a:pt x="123" y="0"/>
                      </a:lnTo>
                      <a:lnTo>
                        <a:pt x="124" y="0"/>
                      </a:lnTo>
                      <a:lnTo>
                        <a:pt x="124" y="1"/>
                      </a:lnTo>
                      <a:lnTo>
                        <a:pt x="125" y="1"/>
                      </a:lnTo>
                      <a:lnTo>
                        <a:pt x="126" y="1"/>
                      </a:lnTo>
                      <a:lnTo>
                        <a:pt x="126" y="2"/>
                      </a:lnTo>
                      <a:lnTo>
                        <a:pt x="127" y="2"/>
                      </a:lnTo>
                      <a:lnTo>
                        <a:pt x="127" y="3"/>
                      </a:lnTo>
                      <a:lnTo>
                        <a:pt x="128" y="2"/>
                      </a:lnTo>
                      <a:lnTo>
                        <a:pt x="129" y="3"/>
                      </a:lnTo>
                      <a:lnTo>
                        <a:pt x="130" y="3"/>
                      </a:lnTo>
                      <a:lnTo>
                        <a:pt x="131" y="3"/>
                      </a:lnTo>
                      <a:lnTo>
                        <a:pt x="132" y="3"/>
                      </a:lnTo>
                      <a:lnTo>
                        <a:pt x="132" y="4"/>
                      </a:lnTo>
                      <a:lnTo>
                        <a:pt x="133" y="4"/>
                      </a:lnTo>
                      <a:lnTo>
                        <a:pt x="134" y="3"/>
                      </a:lnTo>
                      <a:lnTo>
                        <a:pt x="135" y="4"/>
                      </a:lnTo>
                      <a:lnTo>
                        <a:pt x="137" y="4"/>
                      </a:lnTo>
                      <a:lnTo>
                        <a:pt x="137" y="5"/>
                      </a:lnTo>
                      <a:lnTo>
                        <a:pt x="138" y="5"/>
                      </a:lnTo>
                      <a:lnTo>
                        <a:pt x="138" y="6"/>
                      </a:lnTo>
                      <a:lnTo>
                        <a:pt x="139" y="6"/>
                      </a:lnTo>
                      <a:lnTo>
                        <a:pt x="140" y="6"/>
                      </a:lnTo>
                      <a:lnTo>
                        <a:pt x="140" y="7"/>
                      </a:lnTo>
                      <a:lnTo>
                        <a:pt x="141" y="7"/>
                      </a:lnTo>
                      <a:lnTo>
                        <a:pt x="142" y="8"/>
                      </a:lnTo>
                      <a:lnTo>
                        <a:pt x="143" y="9"/>
                      </a:lnTo>
                      <a:lnTo>
                        <a:pt x="144" y="9"/>
                      </a:lnTo>
                      <a:close/>
                      <a:moveTo>
                        <a:pt x="79" y="236"/>
                      </a:moveTo>
                      <a:lnTo>
                        <a:pt x="79" y="236"/>
                      </a:lnTo>
                      <a:lnTo>
                        <a:pt x="80" y="236"/>
                      </a:lnTo>
                      <a:lnTo>
                        <a:pt x="79" y="236"/>
                      </a:lnTo>
                      <a:close/>
                      <a:moveTo>
                        <a:pt x="119" y="190"/>
                      </a:moveTo>
                      <a:lnTo>
                        <a:pt x="119" y="190"/>
                      </a:lnTo>
                      <a:close/>
                      <a:moveTo>
                        <a:pt x="119" y="191"/>
                      </a:moveTo>
                      <a:lnTo>
                        <a:pt x="119" y="191"/>
                      </a:lnTo>
                      <a:lnTo>
                        <a:pt x="120" y="191"/>
                      </a:lnTo>
                      <a:lnTo>
                        <a:pt x="119" y="191"/>
                      </a:lnTo>
                      <a:close/>
                      <a:moveTo>
                        <a:pt x="120" y="191"/>
                      </a:moveTo>
                      <a:lnTo>
                        <a:pt x="120" y="191"/>
                      </a:lnTo>
                      <a:close/>
                      <a:moveTo>
                        <a:pt x="120" y="192"/>
                      </a:moveTo>
                      <a:lnTo>
                        <a:pt x="119" y="191"/>
                      </a:lnTo>
                      <a:lnTo>
                        <a:pt x="120" y="191"/>
                      </a:lnTo>
                      <a:lnTo>
                        <a:pt x="120" y="192"/>
                      </a:lnTo>
                      <a:close/>
                      <a:moveTo>
                        <a:pt x="117" y="192"/>
                      </a:moveTo>
                      <a:lnTo>
                        <a:pt x="117" y="192"/>
                      </a:lnTo>
                      <a:close/>
                      <a:moveTo>
                        <a:pt x="117" y="193"/>
                      </a:moveTo>
                      <a:lnTo>
                        <a:pt x="117" y="193"/>
                      </a:lnTo>
                      <a:lnTo>
                        <a:pt x="117" y="192"/>
                      </a:lnTo>
                      <a:lnTo>
                        <a:pt x="117" y="193"/>
                      </a:lnTo>
                      <a:close/>
                      <a:moveTo>
                        <a:pt x="120" y="193"/>
                      </a:moveTo>
                      <a:lnTo>
                        <a:pt x="120" y="192"/>
                      </a:lnTo>
                      <a:lnTo>
                        <a:pt x="120" y="193"/>
                      </a:lnTo>
                      <a:close/>
                      <a:moveTo>
                        <a:pt x="120" y="193"/>
                      </a:moveTo>
                      <a:lnTo>
                        <a:pt x="120" y="192"/>
                      </a:lnTo>
                      <a:lnTo>
                        <a:pt x="120" y="193"/>
                      </a:lnTo>
                      <a:close/>
                      <a:moveTo>
                        <a:pt x="116" y="192"/>
                      </a:moveTo>
                      <a:lnTo>
                        <a:pt x="116" y="192"/>
                      </a:lnTo>
                      <a:close/>
                      <a:moveTo>
                        <a:pt x="120" y="193"/>
                      </a:moveTo>
                      <a:lnTo>
                        <a:pt x="120" y="193"/>
                      </a:lnTo>
                      <a:close/>
                      <a:moveTo>
                        <a:pt x="120" y="194"/>
                      </a:moveTo>
                      <a:lnTo>
                        <a:pt x="120" y="193"/>
                      </a:lnTo>
                      <a:lnTo>
                        <a:pt x="120" y="194"/>
                      </a:lnTo>
                      <a:close/>
                      <a:moveTo>
                        <a:pt x="119" y="195"/>
                      </a:moveTo>
                      <a:lnTo>
                        <a:pt x="119" y="195"/>
                      </a:lnTo>
                      <a:close/>
                      <a:moveTo>
                        <a:pt x="119" y="196"/>
                      </a:moveTo>
                      <a:lnTo>
                        <a:pt x="119" y="196"/>
                      </a:lnTo>
                      <a:close/>
                      <a:moveTo>
                        <a:pt x="119" y="196"/>
                      </a:moveTo>
                      <a:lnTo>
                        <a:pt x="119" y="196"/>
                      </a:lnTo>
                      <a:close/>
                      <a:moveTo>
                        <a:pt x="117" y="197"/>
                      </a:moveTo>
                      <a:lnTo>
                        <a:pt x="117" y="197"/>
                      </a:lnTo>
                      <a:lnTo>
                        <a:pt x="118" y="197"/>
                      </a:lnTo>
                      <a:lnTo>
                        <a:pt x="117" y="197"/>
                      </a:lnTo>
                      <a:close/>
                      <a:moveTo>
                        <a:pt x="116" y="200"/>
                      </a:moveTo>
                      <a:lnTo>
                        <a:pt x="116" y="200"/>
                      </a:lnTo>
                      <a:close/>
                      <a:moveTo>
                        <a:pt x="112" y="208"/>
                      </a:moveTo>
                      <a:lnTo>
                        <a:pt x="112" y="208"/>
                      </a:lnTo>
                      <a:close/>
                      <a:moveTo>
                        <a:pt x="108" y="213"/>
                      </a:moveTo>
                      <a:lnTo>
                        <a:pt x="108" y="213"/>
                      </a:lnTo>
                      <a:lnTo>
                        <a:pt x="109" y="213"/>
                      </a:lnTo>
                      <a:lnTo>
                        <a:pt x="108" y="213"/>
                      </a:lnTo>
                      <a:close/>
                      <a:moveTo>
                        <a:pt x="110" y="214"/>
                      </a:moveTo>
                      <a:lnTo>
                        <a:pt x="110" y="214"/>
                      </a:lnTo>
                      <a:close/>
                      <a:moveTo>
                        <a:pt x="109" y="215"/>
                      </a:moveTo>
                      <a:lnTo>
                        <a:pt x="109" y="214"/>
                      </a:lnTo>
                      <a:lnTo>
                        <a:pt x="109" y="215"/>
                      </a:lnTo>
                      <a:close/>
                      <a:moveTo>
                        <a:pt x="110" y="215"/>
                      </a:moveTo>
                      <a:lnTo>
                        <a:pt x="110" y="214"/>
                      </a:lnTo>
                      <a:lnTo>
                        <a:pt x="110" y="215"/>
                      </a:lnTo>
                      <a:close/>
                      <a:moveTo>
                        <a:pt x="109" y="215"/>
                      </a:moveTo>
                      <a:lnTo>
                        <a:pt x="109" y="215"/>
                      </a:lnTo>
                      <a:close/>
                      <a:moveTo>
                        <a:pt x="109" y="215"/>
                      </a:moveTo>
                      <a:lnTo>
                        <a:pt x="109" y="215"/>
                      </a:lnTo>
                      <a:close/>
                      <a:moveTo>
                        <a:pt x="105" y="216"/>
                      </a:moveTo>
                      <a:lnTo>
                        <a:pt x="105" y="216"/>
                      </a:lnTo>
                      <a:close/>
                      <a:moveTo>
                        <a:pt x="105" y="216"/>
                      </a:moveTo>
                      <a:lnTo>
                        <a:pt x="105" y="216"/>
                      </a:lnTo>
                      <a:close/>
                      <a:moveTo>
                        <a:pt x="102" y="218"/>
                      </a:moveTo>
                      <a:lnTo>
                        <a:pt x="102" y="218"/>
                      </a:lnTo>
                      <a:lnTo>
                        <a:pt x="103" y="218"/>
                      </a:lnTo>
                      <a:lnTo>
                        <a:pt x="102" y="218"/>
                      </a:lnTo>
                      <a:close/>
                      <a:moveTo>
                        <a:pt x="100" y="218"/>
                      </a:moveTo>
                      <a:lnTo>
                        <a:pt x="100" y="218"/>
                      </a:lnTo>
                      <a:close/>
                      <a:moveTo>
                        <a:pt x="88" y="226"/>
                      </a:moveTo>
                      <a:lnTo>
                        <a:pt x="88" y="226"/>
                      </a:lnTo>
                      <a:close/>
                      <a:moveTo>
                        <a:pt x="92" y="228"/>
                      </a:moveTo>
                      <a:lnTo>
                        <a:pt x="91" y="228"/>
                      </a:lnTo>
                      <a:lnTo>
                        <a:pt x="92" y="228"/>
                      </a:lnTo>
                      <a:close/>
                      <a:moveTo>
                        <a:pt x="83" y="229"/>
                      </a:moveTo>
                      <a:lnTo>
                        <a:pt x="82" y="229"/>
                      </a:lnTo>
                      <a:lnTo>
                        <a:pt x="83" y="229"/>
                      </a:lnTo>
                      <a:close/>
                      <a:moveTo>
                        <a:pt x="82" y="230"/>
                      </a:moveTo>
                      <a:lnTo>
                        <a:pt x="82" y="230"/>
                      </a:lnTo>
                      <a:close/>
                      <a:moveTo>
                        <a:pt x="82" y="231"/>
                      </a:moveTo>
                      <a:lnTo>
                        <a:pt x="82" y="230"/>
                      </a:lnTo>
                      <a:lnTo>
                        <a:pt x="82" y="23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03" name="Freeform 4723"/>
                <p:cNvSpPr>
                  <a:spLocks noEditPoints="1"/>
                </p:cNvSpPr>
                <p:nvPr/>
              </p:nvSpPr>
              <p:spPr bwMode="auto">
                <a:xfrm>
                  <a:off x="3081600" y="4129200"/>
                  <a:ext cx="1020763" cy="704850"/>
                </a:xfrm>
                <a:custGeom>
                  <a:avLst/>
                  <a:gdLst>
                    <a:gd name="T0" fmla="*/ 2147483646 w 643"/>
                    <a:gd name="T1" fmla="*/ 2147483646 h 444"/>
                    <a:gd name="T2" fmla="*/ 2147483646 w 643"/>
                    <a:gd name="T3" fmla="*/ 2147483646 h 444"/>
                    <a:gd name="T4" fmla="*/ 2147483646 w 643"/>
                    <a:gd name="T5" fmla="*/ 2147483646 h 444"/>
                    <a:gd name="T6" fmla="*/ 2147483646 w 643"/>
                    <a:gd name="T7" fmla="*/ 2147483646 h 444"/>
                    <a:gd name="T8" fmla="*/ 2147483646 w 643"/>
                    <a:gd name="T9" fmla="*/ 2147483646 h 444"/>
                    <a:gd name="T10" fmla="*/ 2147483646 w 643"/>
                    <a:gd name="T11" fmla="*/ 2147483646 h 444"/>
                    <a:gd name="T12" fmla="*/ 2147483646 w 643"/>
                    <a:gd name="T13" fmla="*/ 2147483646 h 444"/>
                    <a:gd name="T14" fmla="*/ 2147483646 w 643"/>
                    <a:gd name="T15" fmla="*/ 2147483646 h 444"/>
                    <a:gd name="T16" fmla="*/ 2147483646 w 643"/>
                    <a:gd name="T17" fmla="*/ 2147483646 h 444"/>
                    <a:gd name="T18" fmla="*/ 2147483646 w 643"/>
                    <a:gd name="T19" fmla="*/ 2147483646 h 444"/>
                    <a:gd name="T20" fmla="*/ 2147483646 w 643"/>
                    <a:gd name="T21" fmla="*/ 2147483646 h 444"/>
                    <a:gd name="T22" fmla="*/ 2147483646 w 643"/>
                    <a:gd name="T23" fmla="*/ 2147483646 h 444"/>
                    <a:gd name="T24" fmla="*/ 2147483646 w 643"/>
                    <a:gd name="T25" fmla="*/ 2147483646 h 444"/>
                    <a:gd name="T26" fmla="*/ 2147483646 w 643"/>
                    <a:gd name="T27" fmla="*/ 2147483646 h 444"/>
                    <a:gd name="T28" fmla="*/ 2147483646 w 643"/>
                    <a:gd name="T29" fmla="*/ 2147483646 h 444"/>
                    <a:gd name="T30" fmla="*/ 2147483646 w 643"/>
                    <a:gd name="T31" fmla="*/ 2147483646 h 444"/>
                    <a:gd name="T32" fmla="*/ 2147483646 w 643"/>
                    <a:gd name="T33" fmla="*/ 2147483646 h 444"/>
                    <a:gd name="T34" fmla="*/ 2147483646 w 643"/>
                    <a:gd name="T35" fmla="*/ 2147483646 h 444"/>
                    <a:gd name="T36" fmla="*/ 2147483646 w 643"/>
                    <a:gd name="T37" fmla="*/ 2147483646 h 444"/>
                    <a:gd name="T38" fmla="*/ 2147483646 w 643"/>
                    <a:gd name="T39" fmla="*/ 2147483646 h 444"/>
                    <a:gd name="T40" fmla="*/ 2147483646 w 643"/>
                    <a:gd name="T41" fmla="*/ 2147483646 h 444"/>
                    <a:gd name="T42" fmla="*/ 2147483646 w 643"/>
                    <a:gd name="T43" fmla="*/ 2147483646 h 444"/>
                    <a:gd name="T44" fmla="*/ 2147483646 w 643"/>
                    <a:gd name="T45" fmla="*/ 2147483646 h 444"/>
                    <a:gd name="T46" fmla="*/ 2147483646 w 643"/>
                    <a:gd name="T47" fmla="*/ 2147483646 h 444"/>
                    <a:gd name="T48" fmla="*/ 2147483646 w 643"/>
                    <a:gd name="T49" fmla="*/ 2147483646 h 444"/>
                    <a:gd name="T50" fmla="*/ 2147483646 w 643"/>
                    <a:gd name="T51" fmla="*/ 2147483646 h 444"/>
                    <a:gd name="T52" fmla="*/ 2147483646 w 643"/>
                    <a:gd name="T53" fmla="*/ 2147483646 h 444"/>
                    <a:gd name="T54" fmla="*/ 2147483646 w 643"/>
                    <a:gd name="T55" fmla="*/ 2147483646 h 444"/>
                    <a:gd name="T56" fmla="*/ 2147483646 w 643"/>
                    <a:gd name="T57" fmla="*/ 2147483646 h 444"/>
                    <a:gd name="T58" fmla="*/ 2147483646 w 643"/>
                    <a:gd name="T59" fmla="*/ 2147483646 h 444"/>
                    <a:gd name="T60" fmla="*/ 2147483646 w 643"/>
                    <a:gd name="T61" fmla="*/ 2147483646 h 444"/>
                    <a:gd name="T62" fmla="*/ 2147483646 w 643"/>
                    <a:gd name="T63" fmla="*/ 2147483646 h 444"/>
                    <a:gd name="T64" fmla="*/ 2147483646 w 643"/>
                    <a:gd name="T65" fmla="*/ 2147483646 h 444"/>
                    <a:gd name="T66" fmla="*/ 2147483646 w 643"/>
                    <a:gd name="T67" fmla="*/ 2147483646 h 444"/>
                    <a:gd name="T68" fmla="*/ 2147483646 w 643"/>
                    <a:gd name="T69" fmla="*/ 2147483646 h 444"/>
                    <a:gd name="T70" fmla="*/ 2147483646 w 643"/>
                    <a:gd name="T71" fmla="*/ 2147483646 h 444"/>
                    <a:gd name="T72" fmla="*/ 2147483646 w 643"/>
                    <a:gd name="T73" fmla="*/ 2147483646 h 444"/>
                    <a:gd name="T74" fmla="*/ 2147483646 w 643"/>
                    <a:gd name="T75" fmla="*/ 2147483646 h 444"/>
                    <a:gd name="T76" fmla="*/ 2147483646 w 643"/>
                    <a:gd name="T77" fmla="*/ 2147483646 h 444"/>
                    <a:gd name="T78" fmla="*/ 2147483646 w 643"/>
                    <a:gd name="T79" fmla="*/ 2147483646 h 444"/>
                    <a:gd name="T80" fmla="*/ 2147483646 w 643"/>
                    <a:gd name="T81" fmla="*/ 2147483646 h 444"/>
                    <a:gd name="T82" fmla="*/ 2147483646 w 643"/>
                    <a:gd name="T83" fmla="*/ 2147483646 h 444"/>
                    <a:gd name="T84" fmla="*/ 2147483646 w 643"/>
                    <a:gd name="T85" fmla="*/ 2147483646 h 444"/>
                    <a:gd name="T86" fmla="*/ 2147483646 w 643"/>
                    <a:gd name="T87" fmla="*/ 2147483646 h 444"/>
                    <a:gd name="T88" fmla="*/ 2147483646 w 643"/>
                    <a:gd name="T89" fmla="*/ 2147483646 h 444"/>
                    <a:gd name="T90" fmla="*/ 2147483646 w 643"/>
                    <a:gd name="T91" fmla="*/ 2147483646 h 444"/>
                    <a:gd name="T92" fmla="*/ 2147483646 w 643"/>
                    <a:gd name="T93" fmla="*/ 2147483646 h 444"/>
                    <a:gd name="T94" fmla="*/ 2147483646 w 643"/>
                    <a:gd name="T95" fmla="*/ 2147483646 h 444"/>
                    <a:gd name="T96" fmla="*/ 2147483646 w 643"/>
                    <a:gd name="T97" fmla="*/ 2147483646 h 444"/>
                    <a:gd name="T98" fmla="*/ 2147483646 w 643"/>
                    <a:gd name="T99" fmla="*/ 2147483646 h 444"/>
                    <a:gd name="T100" fmla="*/ 2147483646 w 643"/>
                    <a:gd name="T101" fmla="*/ 2147483646 h 444"/>
                    <a:gd name="T102" fmla="*/ 2147483646 w 643"/>
                    <a:gd name="T103" fmla="*/ 2147483646 h 444"/>
                    <a:gd name="T104" fmla="*/ 2147483646 w 643"/>
                    <a:gd name="T105" fmla="*/ 2147483646 h 444"/>
                    <a:gd name="T106" fmla="*/ 2147483646 w 643"/>
                    <a:gd name="T107" fmla="*/ 2147483646 h 444"/>
                    <a:gd name="T108" fmla="*/ 2147483646 w 643"/>
                    <a:gd name="T109" fmla="*/ 2147483646 h 444"/>
                    <a:gd name="T110" fmla="*/ 2147483646 w 643"/>
                    <a:gd name="T111" fmla="*/ 2147483646 h 444"/>
                    <a:gd name="T112" fmla="*/ 2147483646 w 643"/>
                    <a:gd name="T113" fmla="*/ 2147483646 h 444"/>
                    <a:gd name="T114" fmla="*/ 2147483646 w 643"/>
                    <a:gd name="T115" fmla="*/ 2147483646 h 444"/>
                    <a:gd name="T116" fmla="*/ 2147483646 w 643"/>
                    <a:gd name="T117" fmla="*/ 2147483646 h 444"/>
                    <a:gd name="T118" fmla="*/ 2147483646 w 643"/>
                    <a:gd name="T119" fmla="*/ 2147483646 h 444"/>
                    <a:gd name="T120" fmla="*/ 2147483646 w 643"/>
                    <a:gd name="T121" fmla="*/ 2147483646 h 444"/>
                    <a:gd name="T122" fmla="*/ 2147483646 w 643"/>
                    <a:gd name="T123" fmla="*/ 2147483646 h 444"/>
                    <a:gd name="T124" fmla="*/ 2147483646 w 643"/>
                    <a:gd name="T125" fmla="*/ 2147483646 h 444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643"/>
                    <a:gd name="T190" fmla="*/ 0 h 444"/>
                    <a:gd name="T191" fmla="*/ 643 w 643"/>
                    <a:gd name="T192" fmla="*/ 444 h 444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643" h="444">
                      <a:moveTo>
                        <a:pt x="163" y="22"/>
                      </a:moveTo>
                      <a:lnTo>
                        <a:pt x="164" y="22"/>
                      </a:lnTo>
                      <a:lnTo>
                        <a:pt x="165" y="20"/>
                      </a:lnTo>
                      <a:lnTo>
                        <a:pt x="165" y="19"/>
                      </a:lnTo>
                      <a:lnTo>
                        <a:pt x="166" y="19"/>
                      </a:lnTo>
                      <a:lnTo>
                        <a:pt x="166" y="18"/>
                      </a:lnTo>
                      <a:lnTo>
                        <a:pt x="167" y="18"/>
                      </a:lnTo>
                      <a:lnTo>
                        <a:pt x="168" y="17"/>
                      </a:lnTo>
                      <a:lnTo>
                        <a:pt x="169" y="17"/>
                      </a:lnTo>
                      <a:lnTo>
                        <a:pt x="170" y="16"/>
                      </a:lnTo>
                      <a:lnTo>
                        <a:pt x="170" y="15"/>
                      </a:lnTo>
                      <a:lnTo>
                        <a:pt x="171" y="15"/>
                      </a:lnTo>
                      <a:lnTo>
                        <a:pt x="172" y="15"/>
                      </a:lnTo>
                      <a:lnTo>
                        <a:pt x="173" y="15"/>
                      </a:lnTo>
                      <a:lnTo>
                        <a:pt x="174" y="15"/>
                      </a:lnTo>
                      <a:lnTo>
                        <a:pt x="174" y="14"/>
                      </a:lnTo>
                      <a:lnTo>
                        <a:pt x="175" y="14"/>
                      </a:lnTo>
                      <a:lnTo>
                        <a:pt x="176" y="14"/>
                      </a:lnTo>
                      <a:lnTo>
                        <a:pt x="177" y="13"/>
                      </a:lnTo>
                      <a:lnTo>
                        <a:pt x="178" y="12"/>
                      </a:lnTo>
                      <a:lnTo>
                        <a:pt x="179" y="12"/>
                      </a:lnTo>
                      <a:lnTo>
                        <a:pt x="180" y="12"/>
                      </a:lnTo>
                      <a:lnTo>
                        <a:pt x="183" y="11"/>
                      </a:lnTo>
                      <a:lnTo>
                        <a:pt x="185" y="11"/>
                      </a:lnTo>
                      <a:lnTo>
                        <a:pt x="187" y="10"/>
                      </a:lnTo>
                      <a:lnTo>
                        <a:pt x="188" y="10"/>
                      </a:lnTo>
                      <a:lnTo>
                        <a:pt x="189" y="10"/>
                      </a:lnTo>
                      <a:lnTo>
                        <a:pt x="190" y="9"/>
                      </a:lnTo>
                      <a:lnTo>
                        <a:pt x="191" y="7"/>
                      </a:lnTo>
                      <a:lnTo>
                        <a:pt x="192" y="6"/>
                      </a:lnTo>
                      <a:lnTo>
                        <a:pt x="193" y="6"/>
                      </a:lnTo>
                      <a:lnTo>
                        <a:pt x="194" y="5"/>
                      </a:lnTo>
                      <a:lnTo>
                        <a:pt x="195" y="4"/>
                      </a:lnTo>
                      <a:lnTo>
                        <a:pt x="195" y="3"/>
                      </a:lnTo>
                      <a:lnTo>
                        <a:pt x="196" y="3"/>
                      </a:lnTo>
                      <a:lnTo>
                        <a:pt x="198" y="3"/>
                      </a:lnTo>
                      <a:lnTo>
                        <a:pt x="199" y="2"/>
                      </a:lnTo>
                      <a:lnTo>
                        <a:pt x="200" y="2"/>
                      </a:lnTo>
                      <a:lnTo>
                        <a:pt x="201" y="2"/>
                      </a:lnTo>
                      <a:lnTo>
                        <a:pt x="202" y="1"/>
                      </a:lnTo>
                      <a:lnTo>
                        <a:pt x="203" y="1"/>
                      </a:lnTo>
                      <a:lnTo>
                        <a:pt x="203" y="0"/>
                      </a:lnTo>
                      <a:lnTo>
                        <a:pt x="203" y="1"/>
                      </a:lnTo>
                      <a:lnTo>
                        <a:pt x="205" y="1"/>
                      </a:lnTo>
                      <a:lnTo>
                        <a:pt x="206" y="2"/>
                      </a:lnTo>
                      <a:lnTo>
                        <a:pt x="207" y="3"/>
                      </a:lnTo>
                      <a:lnTo>
                        <a:pt x="209" y="4"/>
                      </a:lnTo>
                      <a:lnTo>
                        <a:pt x="209" y="5"/>
                      </a:lnTo>
                      <a:lnTo>
                        <a:pt x="210" y="5"/>
                      </a:lnTo>
                      <a:lnTo>
                        <a:pt x="210" y="6"/>
                      </a:lnTo>
                      <a:lnTo>
                        <a:pt x="211" y="6"/>
                      </a:lnTo>
                      <a:lnTo>
                        <a:pt x="211" y="7"/>
                      </a:lnTo>
                      <a:lnTo>
                        <a:pt x="212" y="8"/>
                      </a:lnTo>
                      <a:lnTo>
                        <a:pt x="213" y="8"/>
                      </a:lnTo>
                      <a:lnTo>
                        <a:pt x="214" y="8"/>
                      </a:lnTo>
                      <a:lnTo>
                        <a:pt x="215" y="9"/>
                      </a:lnTo>
                      <a:lnTo>
                        <a:pt x="216" y="8"/>
                      </a:lnTo>
                      <a:lnTo>
                        <a:pt x="217" y="8"/>
                      </a:lnTo>
                      <a:lnTo>
                        <a:pt x="220" y="9"/>
                      </a:lnTo>
                      <a:lnTo>
                        <a:pt x="222" y="8"/>
                      </a:lnTo>
                      <a:lnTo>
                        <a:pt x="223" y="8"/>
                      </a:lnTo>
                      <a:lnTo>
                        <a:pt x="223" y="9"/>
                      </a:lnTo>
                      <a:lnTo>
                        <a:pt x="224" y="9"/>
                      </a:lnTo>
                      <a:lnTo>
                        <a:pt x="225" y="9"/>
                      </a:lnTo>
                      <a:lnTo>
                        <a:pt x="225" y="10"/>
                      </a:lnTo>
                      <a:lnTo>
                        <a:pt x="226" y="10"/>
                      </a:lnTo>
                      <a:lnTo>
                        <a:pt x="228" y="9"/>
                      </a:lnTo>
                      <a:lnTo>
                        <a:pt x="229" y="10"/>
                      </a:lnTo>
                      <a:lnTo>
                        <a:pt x="230" y="10"/>
                      </a:lnTo>
                      <a:lnTo>
                        <a:pt x="231" y="10"/>
                      </a:lnTo>
                      <a:lnTo>
                        <a:pt x="232" y="11"/>
                      </a:lnTo>
                      <a:lnTo>
                        <a:pt x="233" y="12"/>
                      </a:lnTo>
                      <a:lnTo>
                        <a:pt x="234" y="13"/>
                      </a:lnTo>
                      <a:lnTo>
                        <a:pt x="236" y="14"/>
                      </a:lnTo>
                      <a:lnTo>
                        <a:pt x="237" y="14"/>
                      </a:lnTo>
                      <a:lnTo>
                        <a:pt x="240" y="14"/>
                      </a:lnTo>
                      <a:lnTo>
                        <a:pt x="241" y="14"/>
                      </a:lnTo>
                      <a:lnTo>
                        <a:pt x="242" y="15"/>
                      </a:lnTo>
                      <a:lnTo>
                        <a:pt x="243" y="15"/>
                      </a:lnTo>
                      <a:lnTo>
                        <a:pt x="244" y="15"/>
                      </a:lnTo>
                      <a:lnTo>
                        <a:pt x="246" y="16"/>
                      </a:lnTo>
                      <a:lnTo>
                        <a:pt x="247" y="16"/>
                      </a:lnTo>
                      <a:lnTo>
                        <a:pt x="248" y="16"/>
                      </a:lnTo>
                      <a:lnTo>
                        <a:pt x="249" y="15"/>
                      </a:lnTo>
                      <a:lnTo>
                        <a:pt x="250" y="15"/>
                      </a:lnTo>
                      <a:lnTo>
                        <a:pt x="252" y="15"/>
                      </a:lnTo>
                      <a:lnTo>
                        <a:pt x="253" y="15"/>
                      </a:lnTo>
                      <a:lnTo>
                        <a:pt x="256" y="15"/>
                      </a:lnTo>
                      <a:lnTo>
                        <a:pt x="257" y="15"/>
                      </a:lnTo>
                      <a:lnTo>
                        <a:pt x="258" y="16"/>
                      </a:lnTo>
                      <a:lnTo>
                        <a:pt x="260" y="16"/>
                      </a:lnTo>
                      <a:lnTo>
                        <a:pt x="261" y="16"/>
                      </a:lnTo>
                      <a:lnTo>
                        <a:pt x="262" y="16"/>
                      </a:lnTo>
                      <a:lnTo>
                        <a:pt x="264" y="16"/>
                      </a:lnTo>
                      <a:lnTo>
                        <a:pt x="265" y="16"/>
                      </a:lnTo>
                      <a:lnTo>
                        <a:pt x="265" y="15"/>
                      </a:lnTo>
                      <a:lnTo>
                        <a:pt x="266" y="15"/>
                      </a:lnTo>
                      <a:lnTo>
                        <a:pt x="268" y="15"/>
                      </a:lnTo>
                      <a:lnTo>
                        <a:pt x="270" y="15"/>
                      </a:lnTo>
                      <a:lnTo>
                        <a:pt x="271" y="15"/>
                      </a:lnTo>
                      <a:lnTo>
                        <a:pt x="273" y="15"/>
                      </a:lnTo>
                      <a:lnTo>
                        <a:pt x="274" y="16"/>
                      </a:lnTo>
                      <a:lnTo>
                        <a:pt x="274" y="18"/>
                      </a:lnTo>
                      <a:lnTo>
                        <a:pt x="275" y="18"/>
                      </a:lnTo>
                      <a:lnTo>
                        <a:pt x="275" y="19"/>
                      </a:lnTo>
                      <a:lnTo>
                        <a:pt x="276" y="20"/>
                      </a:lnTo>
                      <a:lnTo>
                        <a:pt x="277" y="20"/>
                      </a:lnTo>
                      <a:lnTo>
                        <a:pt x="278" y="21"/>
                      </a:lnTo>
                      <a:lnTo>
                        <a:pt x="280" y="21"/>
                      </a:lnTo>
                      <a:lnTo>
                        <a:pt x="281" y="21"/>
                      </a:lnTo>
                      <a:lnTo>
                        <a:pt x="283" y="22"/>
                      </a:lnTo>
                      <a:lnTo>
                        <a:pt x="284" y="22"/>
                      </a:lnTo>
                      <a:lnTo>
                        <a:pt x="286" y="21"/>
                      </a:lnTo>
                      <a:lnTo>
                        <a:pt x="288" y="20"/>
                      </a:lnTo>
                      <a:lnTo>
                        <a:pt x="289" y="20"/>
                      </a:lnTo>
                      <a:lnTo>
                        <a:pt x="290" y="20"/>
                      </a:lnTo>
                      <a:lnTo>
                        <a:pt x="291" y="20"/>
                      </a:lnTo>
                      <a:lnTo>
                        <a:pt x="292" y="20"/>
                      </a:lnTo>
                      <a:lnTo>
                        <a:pt x="292" y="21"/>
                      </a:lnTo>
                      <a:lnTo>
                        <a:pt x="292" y="22"/>
                      </a:lnTo>
                      <a:lnTo>
                        <a:pt x="292" y="23"/>
                      </a:lnTo>
                      <a:lnTo>
                        <a:pt x="291" y="24"/>
                      </a:lnTo>
                      <a:lnTo>
                        <a:pt x="290" y="23"/>
                      </a:lnTo>
                      <a:lnTo>
                        <a:pt x="289" y="23"/>
                      </a:lnTo>
                      <a:lnTo>
                        <a:pt x="289" y="24"/>
                      </a:lnTo>
                      <a:lnTo>
                        <a:pt x="288" y="24"/>
                      </a:lnTo>
                      <a:lnTo>
                        <a:pt x="288" y="26"/>
                      </a:lnTo>
                      <a:lnTo>
                        <a:pt x="288" y="28"/>
                      </a:lnTo>
                      <a:lnTo>
                        <a:pt x="287" y="29"/>
                      </a:lnTo>
                      <a:lnTo>
                        <a:pt x="287" y="31"/>
                      </a:lnTo>
                      <a:lnTo>
                        <a:pt x="287" y="32"/>
                      </a:lnTo>
                      <a:lnTo>
                        <a:pt x="288" y="34"/>
                      </a:lnTo>
                      <a:lnTo>
                        <a:pt x="288" y="36"/>
                      </a:lnTo>
                      <a:lnTo>
                        <a:pt x="288" y="38"/>
                      </a:lnTo>
                      <a:lnTo>
                        <a:pt x="288" y="39"/>
                      </a:lnTo>
                      <a:lnTo>
                        <a:pt x="289" y="40"/>
                      </a:lnTo>
                      <a:lnTo>
                        <a:pt x="290" y="41"/>
                      </a:lnTo>
                      <a:lnTo>
                        <a:pt x="290" y="42"/>
                      </a:lnTo>
                      <a:lnTo>
                        <a:pt x="290" y="43"/>
                      </a:lnTo>
                      <a:lnTo>
                        <a:pt x="290" y="44"/>
                      </a:lnTo>
                      <a:lnTo>
                        <a:pt x="291" y="45"/>
                      </a:lnTo>
                      <a:lnTo>
                        <a:pt x="291" y="46"/>
                      </a:lnTo>
                      <a:lnTo>
                        <a:pt x="292" y="47"/>
                      </a:lnTo>
                      <a:lnTo>
                        <a:pt x="293" y="47"/>
                      </a:lnTo>
                      <a:lnTo>
                        <a:pt x="294" y="47"/>
                      </a:lnTo>
                      <a:lnTo>
                        <a:pt x="294" y="48"/>
                      </a:lnTo>
                      <a:lnTo>
                        <a:pt x="294" y="47"/>
                      </a:lnTo>
                      <a:lnTo>
                        <a:pt x="295" y="47"/>
                      </a:lnTo>
                      <a:lnTo>
                        <a:pt x="295" y="48"/>
                      </a:lnTo>
                      <a:lnTo>
                        <a:pt x="296" y="48"/>
                      </a:lnTo>
                      <a:lnTo>
                        <a:pt x="296" y="47"/>
                      </a:lnTo>
                      <a:lnTo>
                        <a:pt x="297" y="47"/>
                      </a:lnTo>
                      <a:lnTo>
                        <a:pt x="298" y="47"/>
                      </a:lnTo>
                      <a:lnTo>
                        <a:pt x="299" y="46"/>
                      </a:lnTo>
                      <a:lnTo>
                        <a:pt x="300" y="45"/>
                      </a:lnTo>
                      <a:lnTo>
                        <a:pt x="300" y="44"/>
                      </a:lnTo>
                      <a:lnTo>
                        <a:pt x="301" y="43"/>
                      </a:lnTo>
                      <a:lnTo>
                        <a:pt x="302" y="42"/>
                      </a:lnTo>
                      <a:lnTo>
                        <a:pt x="303" y="40"/>
                      </a:lnTo>
                      <a:lnTo>
                        <a:pt x="303" y="39"/>
                      </a:lnTo>
                      <a:lnTo>
                        <a:pt x="304" y="38"/>
                      </a:lnTo>
                      <a:lnTo>
                        <a:pt x="304" y="37"/>
                      </a:lnTo>
                      <a:lnTo>
                        <a:pt x="305" y="36"/>
                      </a:lnTo>
                      <a:lnTo>
                        <a:pt x="307" y="36"/>
                      </a:lnTo>
                      <a:lnTo>
                        <a:pt x="308" y="36"/>
                      </a:lnTo>
                      <a:lnTo>
                        <a:pt x="309" y="37"/>
                      </a:lnTo>
                      <a:lnTo>
                        <a:pt x="310" y="37"/>
                      </a:lnTo>
                      <a:lnTo>
                        <a:pt x="310" y="38"/>
                      </a:lnTo>
                      <a:lnTo>
                        <a:pt x="311" y="41"/>
                      </a:lnTo>
                      <a:lnTo>
                        <a:pt x="312" y="45"/>
                      </a:lnTo>
                      <a:lnTo>
                        <a:pt x="312" y="46"/>
                      </a:lnTo>
                      <a:lnTo>
                        <a:pt x="311" y="46"/>
                      </a:lnTo>
                      <a:lnTo>
                        <a:pt x="311" y="47"/>
                      </a:lnTo>
                      <a:lnTo>
                        <a:pt x="311" y="48"/>
                      </a:lnTo>
                      <a:lnTo>
                        <a:pt x="311" y="49"/>
                      </a:lnTo>
                      <a:lnTo>
                        <a:pt x="311" y="50"/>
                      </a:lnTo>
                      <a:lnTo>
                        <a:pt x="311" y="52"/>
                      </a:lnTo>
                      <a:lnTo>
                        <a:pt x="311" y="53"/>
                      </a:lnTo>
                      <a:lnTo>
                        <a:pt x="311" y="54"/>
                      </a:lnTo>
                      <a:lnTo>
                        <a:pt x="310" y="55"/>
                      </a:lnTo>
                      <a:lnTo>
                        <a:pt x="311" y="56"/>
                      </a:lnTo>
                      <a:lnTo>
                        <a:pt x="312" y="57"/>
                      </a:lnTo>
                      <a:lnTo>
                        <a:pt x="313" y="58"/>
                      </a:lnTo>
                      <a:lnTo>
                        <a:pt x="314" y="58"/>
                      </a:lnTo>
                      <a:lnTo>
                        <a:pt x="315" y="59"/>
                      </a:lnTo>
                      <a:lnTo>
                        <a:pt x="315" y="60"/>
                      </a:lnTo>
                      <a:lnTo>
                        <a:pt x="316" y="60"/>
                      </a:lnTo>
                      <a:lnTo>
                        <a:pt x="316" y="59"/>
                      </a:lnTo>
                      <a:lnTo>
                        <a:pt x="317" y="59"/>
                      </a:lnTo>
                      <a:lnTo>
                        <a:pt x="318" y="58"/>
                      </a:lnTo>
                      <a:lnTo>
                        <a:pt x="318" y="57"/>
                      </a:lnTo>
                      <a:lnTo>
                        <a:pt x="318" y="56"/>
                      </a:lnTo>
                      <a:lnTo>
                        <a:pt x="318" y="55"/>
                      </a:lnTo>
                      <a:lnTo>
                        <a:pt x="318" y="54"/>
                      </a:lnTo>
                      <a:lnTo>
                        <a:pt x="317" y="53"/>
                      </a:lnTo>
                      <a:lnTo>
                        <a:pt x="317" y="52"/>
                      </a:lnTo>
                      <a:lnTo>
                        <a:pt x="317" y="51"/>
                      </a:lnTo>
                      <a:lnTo>
                        <a:pt x="318" y="50"/>
                      </a:lnTo>
                      <a:lnTo>
                        <a:pt x="318" y="49"/>
                      </a:lnTo>
                      <a:lnTo>
                        <a:pt x="317" y="48"/>
                      </a:lnTo>
                      <a:lnTo>
                        <a:pt x="317" y="47"/>
                      </a:lnTo>
                      <a:lnTo>
                        <a:pt x="317" y="46"/>
                      </a:lnTo>
                      <a:lnTo>
                        <a:pt x="318" y="45"/>
                      </a:lnTo>
                      <a:lnTo>
                        <a:pt x="318" y="44"/>
                      </a:lnTo>
                      <a:lnTo>
                        <a:pt x="319" y="44"/>
                      </a:lnTo>
                      <a:lnTo>
                        <a:pt x="319" y="43"/>
                      </a:lnTo>
                      <a:lnTo>
                        <a:pt x="320" y="42"/>
                      </a:lnTo>
                      <a:lnTo>
                        <a:pt x="320" y="41"/>
                      </a:lnTo>
                      <a:lnTo>
                        <a:pt x="320" y="40"/>
                      </a:lnTo>
                      <a:lnTo>
                        <a:pt x="320" y="39"/>
                      </a:lnTo>
                      <a:lnTo>
                        <a:pt x="321" y="39"/>
                      </a:lnTo>
                      <a:lnTo>
                        <a:pt x="321" y="38"/>
                      </a:lnTo>
                      <a:lnTo>
                        <a:pt x="322" y="38"/>
                      </a:lnTo>
                      <a:lnTo>
                        <a:pt x="324" y="38"/>
                      </a:lnTo>
                      <a:lnTo>
                        <a:pt x="325" y="38"/>
                      </a:lnTo>
                      <a:lnTo>
                        <a:pt x="326" y="38"/>
                      </a:lnTo>
                      <a:lnTo>
                        <a:pt x="327" y="38"/>
                      </a:lnTo>
                      <a:lnTo>
                        <a:pt x="327" y="37"/>
                      </a:lnTo>
                      <a:lnTo>
                        <a:pt x="328" y="37"/>
                      </a:lnTo>
                      <a:lnTo>
                        <a:pt x="329" y="37"/>
                      </a:lnTo>
                      <a:lnTo>
                        <a:pt x="330" y="38"/>
                      </a:lnTo>
                      <a:lnTo>
                        <a:pt x="331" y="38"/>
                      </a:lnTo>
                      <a:lnTo>
                        <a:pt x="332" y="39"/>
                      </a:lnTo>
                      <a:lnTo>
                        <a:pt x="333" y="39"/>
                      </a:lnTo>
                      <a:lnTo>
                        <a:pt x="334" y="39"/>
                      </a:lnTo>
                      <a:lnTo>
                        <a:pt x="335" y="39"/>
                      </a:lnTo>
                      <a:lnTo>
                        <a:pt x="336" y="39"/>
                      </a:lnTo>
                      <a:lnTo>
                        <a:pt x="337" y="39"/>
                      </a:lnTo>
                      <a:lnTo>
                        <a:pt x="338" y="38"/>
                      </a:lnTo>
                      <a:lnTo>
                        <a:pt x="339" y="37"/>
                      </a:lnTo>
                      <a:lnTo>
                        <a:pt x="340" y="37"/>
                      </a:lnTo>
                      <a:lnTo>
                        <a:pt x="341" y="37"/>
                      </a:lnTo>
                      <a:lnTo>
                        <a:pt x="342" y="37"/>
                      </a:lnTo>
                      <a:lnTo>
                        <a:pt x="343" y="37"/>
                      </a:lnTo>
                      <a:lnTo>
                        <a:pt x="344" y="37"/>
                      </a:lnTo>
                      <a:lnTo>
                        <a:pt x="345" y="38"/>
                      </a:lnTo>
                      <a:lnTo>
                        <a:pt x="346" y="38"/>
                      </a:lnTo>
                      <a:lnTo>
                        <a:pt x="347" y="38"/>
                      </a:lnTo>
                      <a:lnTo>
                        <a:pt x="347" y="37"/>
                      </a:lnTo>
                      <a:lnTo>
                        <a:pt x="348" y="37"/>
                      </a:lnTo>
                      <a:lnTo>
                        <a:pt x="349" y="37"/>
                      </a:lnTo>
                      <a:lnTo>
                        <a:pt x="350" y="37"/>
                      </a:lnTo>
                      <a:lnTo>
                        <a:pt x="351" y="37"/>
                      </a:lnTo>
                      <a:lnTo>
                        <a:pt x="353" y="36"/>
                      </a:lnTo>
                      <a:lnTo>
                        <a:pt x="354" y="36"/>
                      </a:lnTo>
                      <a:lnTo>
                        <a:pt x="354" y="37"/>
                      </a:lnTo>
                      <a:lnTo>
                        <a:pt x="355" y="37"/>
                      </a:lnTo>
                      <a:lnTo>
                        <a:pt x="356" y="37"/>
                      </a:lnTo>
                      <a:lnTo>
                        <a:pt x="357" y="37"/>
                      </a:lnTo>
                      <a:lnTo>
                        <a:pt x="358" y="37"/>
                      </a:lnTo>
                      <a:lnTo>
                        <a:pt x="359" y="37"/>
                      </a:lnTo>
                      <a:lnTo>
                        <a:pt x="360" y="37"/>
                      </a:lnTo>
                      <a:lnTo>
                        <a:pt x="361" y="37"/>
                      </a:lnTo>
                      <a:lnTo>
                        <a:pt x="361" y="38"/>
                      </a:lnTo>
                      <a:lnTo>
                        <a:pt x="362" y="38"/>
                      </a:lnTo>
                      <a:lnTo>
                        <a:pt x="362" y="39"/>
                      </a:lnTo>
                      <a:lnTo>
                        <a:pt x="363" y="39"/>
                      </a:lnTo>
                      <a:lnTo>
                        <a:pt x="364" y="39"/>
                      </a:lnTo>
                      <a:lnTo>
                        <a:pt x="365" y="39"/>
                      </a:lnTo>
                      <a:lnTo>
                        <a:pt x="366" y="39"/>
                      </a:lnTo>
                      <a:lnTo>
                        <a:pt x="367" y="38"/>
                      </a:lnTo>
                      <a:lnTo>
                        <a:pt x="367" y="37"/>
                      </a:lnTo>
                      <a:lnTo>
                        <a:pt x="366" y="36"/>
                      </a:lnTo>
                      <a:lnTo>
                        <a:pt x="365" y="35"/>
                      </a:lnTo>
                      <a:lnTo>
                        <a:pt x="365" y="34"/>
                      </a:lnTo>
                      <a:lnTo>
                        <a:pt x="365" y="33"/>
                      </a:lnTo>
                      <a:lnTo>
                        <a:pt x="365" y="32"/>
                      </a:lnTo>
                      <a:lnTo>
                        <a:pt x="365" y="31"/>
                      </a:lnTo>
                      <a:lnTo>
                        <a:pt x="366" y="30"/>
                      </a:lnTo>
                      <a:lnTo>
                        <a:pt x="367" y="30"/>
                      </a:lnTo>
                      <a:lnTo>
                        <a:pt x="367" y="31"/>
                      </a:lnTo>
                      <a:lnTo>
                        <a:pt x="368" y="31"/>
                      </a:lnTo>
                      <a:lnTo>
                        <a:pt x="368" y="32"/>
                      </a:lnTo>
                      <a:lnTo>
                        <a:pt x="369" y="33"/>
                      </a:lnTo>
                      <a:lnTo>
                        <a:pt x="370" y="34"/>
                      </a:lnTo>
                      <a:lnTo>
                        <a:pt x="370" y="35"/>
                      </a:lnTo>
                      <a:lnTo>
                        <a:pt x="370" y="36"/>
                      </a:lnTo>
                      <a:lnTo>
                        <a:pt x="371" y="37"/>
                      </a:lnTo>
                      <a:lnTo>
                        <a:pt x="372" y="37"/>
                      </a:lnTo>
                      <a:lnTo>
                        <a:pt x="372" y="38"/>
                      </a:lnTo>
                      <a:lnTo>
                        <a:pt x="372" y="39"/>
                      </a:lnTo>
                      <a:lnTo>
                        <a:pt x="373" y="39"/>
                      </a:lnTo>
                      <a:lnTo>
                        <a:pt x="374" y="40"/>
                      </a:lnTo>
                      <a:lnTo>
                        <a:pt x="375" y="40"/>
                      </a:lnTo>
                      <a:lnTo>
                        <a:pt x="376" y="40"/>
                      </a:lnTo>
                      <a:lnTo>
                        <a:pt x="377" y="41"/>
                      </a:lnTo>
                      <a:lnTo>
                        <a:pt x="377" y="40"/>
                      </a:lnTo>
                      <a:lnTo>
                        <a:pt x="378" y="40"/>
                      </a:lnTo>
                      <a:lnTo>
                        <a:pt x="379" y="40"/>
                      </a:lnTo>
                      <a:lnTo>
                        <a:pt x="379" y="39"/>
                      </a:lnTo>
                      <a:lnTo>
                        <a:pt x="380" y="38"/>
                      </a:lnTo>
                      <a:lnTo>
                        <a:pt x="381" y="38"/>
                      </a:lnTo>
                      <a:lnTo>
                        <a:pt x="381" y="39"/>
                      </a:lnTo>
                      <a:lnTo>
                        <a:pt x="382" y="38"/>
                      </a:lnTo>
                      <a:lnTo>
                        <a:pt x="383" y="38"/>
                      </a:lnTo>
                      <a:lnTo>
                        <a:pt x="383" y="37"/>
                      </a:lnTo>
                      <a:lnTo>
                        <a:pt x="384" y="36"/>
                      </a:lnTo>
                      <a:lnTo>
                        <a:pt x="384" y="35"/>
                      </a:lnTo>
                      <a:lnTo>
                        <a:pt x="384" y="33"/>
                      </a:lnTo>
                      <a:lnTo>
                        <a:pt x="384" y="32"/>
                      </a:lnTo>
                      <a:lnTo>
                        <a:pt x="385" y="32"/>
                      </a:lnTo>
                      <a:lnTo>
                        <a:pt x="386" y="33"/>
                      </a:lnTo>
                      <a:lnTo>
                        <a:pt x="387" y="34"/>
                      </a:lnTo>
                      <a:lnTo>
                        <a:pt x="387" y="35"/>
                      </a:lnTo>
                      <a:lnTo>
                        <a:pt x="387" y="36"/>
                      </a:lnTo>
                      <a:lnTo>
                        <a:pt x="387" y="37"/>
                      </a:lnTo>
                      <a:lnTo>
                        <a:pt x="388" y="38"/>
                      </a:lnTo>
                      <a:lnTo>
                        <a:pt x="388" y="39"/>
                      </a:lnTo>
                      <a:lnTo>
                        <a:pt x="389" y="39"/>
                      </a:lnTo>
                      <a:lnTo>
                        <a:pt x="390" y="40"/>
                      </a:lnTo>
                      <a:lnTo>
                        <a:pt x="391" y="40"/>
                      </a:lnTo>
                      <a:lnTo>
                        <a:pt x="391" y="39"/>
                      </a:lnTo>
                      <a:lnTo>
                        <a:pt x="392" y="38"/>
                      </a:lnTo>
                      <a:lnTo>
                        <a:pt x="392" y="36"/>
                      </a:lnTo>
                      <a:lnTo>
                        <a:pt x="393" y="35"/>
                      </a:lnTo>
                      <a:lnTo>
                        <a:pt x="394" y="34"/>
                      </a:lnTo>
                      <a:lnTo>
                        <a:pt x="393" y="34"/>
                      </a:lnTo>
                      <a:lnTo>
                        <a:pt x="393" y="33"/>
                      </a:lnTo>
                      <a:lnTo>
                        <a:pt x="392" y="33"/>
                      </a:lnTo>
                      <a:lnTo>
                        <a:pt x="392" y="32"/>
                      </a:lnTo>
                      <a:lnTo>
                        <a:pt x="393" y="31"/>
                      </a:lnTo>
                      <a:lnTo>
                        <a:pt x="394" y="30"/>
                      </a:lnTo>
                      <a:lnTo>
                        <a:pt x="395" y="30"/>
                      </a:lnTo>
                      <a:lnTo>
                        <a:pt x="396" y="30"/>
                      </a:lnTo>
                      <a:lnTo>
                        <a:pt x="398" y="29"/>
                      </a:lnTo>
                      <a:lnTo>
                        <a:pt x="401" y="30"/>
                      </a:lnTo>
                      <a:lnTo>
                        <a:pt x="402" y="30"/>
                      </a:lnTo>
                      <a:lnTo>
                        <a:pt x="403" y="30"/>
                      </a:lnTo>
                      <a:lnTo>
                        <a:pt x="405" y="29"/>
                      </a:lnTo>
                      <a:lnTo>
                        <a:pt x="405" y="30"/>
                      </a:lnTo>
                      <a:lnTo>
                        <a:pt x="406" y="30"/>
                      </a:lnTo>
                      <a:lnTo>
                        <a:pt x="407" y="31"/>
                      </a:lnTo>
                      <a:lnTo>
                        <a:pt x="407" y="32"/>
                      </a:lnTo>
                      <a:lnTo>
                        <a:pt x="407" y="33"/>
                      </a:lnTo>
                      <a:lnTo>
                        <a:pt x="409" y="34"/>
                      </a:lnTo>
                      <a:lnTo>
                        <a:pt x="409" y="35"/>
                      </a:lnTo>
                      <a:lnTo>
                        <a:pt x="410" y="35"/>
                      </a:lnTo>
                      <a:lnTo>
                        <a:pt x="411" y="35"/>
                      </a:lnTo>
                      <a:lnTo>
                        <a:pt x="412" y="35"/>
                      </a:lnTo>
                      <a:lnTo>
                        <a:pt x="412" y="34"/>
                      </a:lnTo>
                      <a:lnTo>
                        <a:pt x="413" y="34"/>
                      </a:lnTo>
                      <a:lnTo>
                        <a:pt x="413" y="33"/>
                      </a:lnTo>
                      <a:lnTo>
                        <a:pt x="413" y="32"/>
                      </a:lnTo>
                      <a:lnTo>
                        <a:pt x="414" y="32"/>
                      </a:lnTo>
                      <a:lnTo>
                        <a:pt x="414" y="31"/>
                      </a:lnTo>
                      <a:lnTo>
                        <a:pt x="415" y="31"/>
                      </a:lnTo>
                      <a:lnTo>
                        <a:pt x="416" y="32"/>
                      </a:lnTo>
                      <a:lnTo>
                        <a:pt x="417" y="31"/>
                      </a:lnTo>
                      <a:lnTo>
                        <a:pt x="418" y="31"/>
                      </a:lnTo>
                      <a:lnTo>
                        <a:pt x="419" y="31"/>
                      </a:lnTo>
                      <a:lnTo>
                        <a:pt x="420" y="31"/>
                      </a:lnTo>
                      <a:lnTo>
                        <a:pt x="420" y="30"/>
                      </a:lnTo>
                      <a:lnTo>
                        <a:pt x="421" y="30"/>
                      </a:lnTo>
                      <a:lnTo>
                        <a:pt x="422" y="30"/>
                      </a:lnTo>
                      <a:lnTo>
                        <a:pt x="422" y="29"/>
                      </a:lnTo>
                      <a:lnTo>
                        <a:pt x="423" y="29"/>
                      </a:lnTo>
                      <a:lnTo>
                        <a:pt x="423" y="30"/>
                      </a:lnTo>
                      <a:lnTo>
                        <a:pt x="424" y="31"/>
                      </a:lnTo>
                      <a:lnTo>
                        <a:pt x="424" y="32"/>
                      </a:lnTo>
                      <a:lnTo>
                        <a:pt x="425" y="32"/>
                      </a:lnTo>
                      <a:lnTo>
                        <a:pt x="425" y="33"/>
                      </a:lnTo>
                      <a:lnTo>
                        <a:pt x="425" y="34"/>
                      </a:lnTo>
                      <a:lnTo>
                        <a:pt x="424" y="35"/>
                      </a:lnTo>
                      <a:lnTo>
                        <a:pt x="424" y="36"/>
                      </a:lnTo>
                      <a:lnTo>
                        <a:pt x="425" y="37"/>
                      </a:lnTo>
                      <a:lnTo>
                        <a:pt x="426" y="38"/>
                      </a:lnTo>
                      <a:lnTo>
                        <a:pt x="426" y="39"/>
                      </a:lnTo>
                      <a:lnTo>
                        <a:pt x="427" y="39"/>
                      </a:lnTo>
                      <a:lnTo>
                        <a:pt x="428" y="39"/>
                      </a:lnTo>
                      <a:lnTo>
                        <a:pt x="429" y="39"/>
                      </a:lnTo>
                      <a:lnTo>
                        <a:pt x="429" y="40"/>
                      </a:lnTo>
                      <a:lnTo>
                        <a:pt x="429" y="41"/>
                      </a:lnTo>
                      <a:lnTo>
                        <a:pt x="430" y="41"/>
                      </a:lnTo>
                      <a:lnTo>
                        <a:pt x="431" y="41"/>
                      </a:lnTo>
                      <a:lnTo>
                        <a:pt x="431" y="42"/>
                      </a:lnTo>
                      <a:lnTo>
                        <a:pt x="432" y="42"/>
                      </a:lnTo>
                      <a:lnTo>
                        <a:pt x="433" y="43"/>
                      </a:lnTo>
                      <a:lnTo>
                        <a:pt x="433" y="44"/>
                      </a:lnTo>
                      <a:lnTo>
                        <a:pt x="434" y="45"/>
                      </a:lnTo>
                      <a:lnTo>
                        <a:pt x="435" y="45"/>
                      </a:lnTo>
                      <a:lnTo>
                        <a:pt x="437" y="46"/>
                      </a:lnTo>
                      <a:lnTo>
                        <a:pt x="437" y="47"/>
                      </a:lnTo>
                      <a:lnTo>
                        <a:pt x="437" y="48"/>
                      </a:lnTo>
                      <a:lnTo>
                        <a:pt x="437" y="49"/>
                      </a:lnTo>
                      <a:lnTo>
                        <a:pt x="438" y="50"/>
                      </a:lnTo>
                      <a:lnTo>
                        <a:pt x="438" y="51"/>
                      </a:lnTo>
                      <a:lnTo>
                        <a:pt x="438" y="52"/>
                      </a:lnTo>
                      <a:lnTo>
                        <a:pt x="438" y="53"/>
                      </a:lnTo>
                      <a:lnTo>
                        <a:pt x="437" y="53"/>
                      </a:lnTo>
                      <a:lnTo>
                        <a:pt x="437" y="54"/>
                      </a:lnTo>
                      <a:lnTo>
                        <a:pt x="436" y="55"/>
                      </a:lnTo>
                      <a:lnTo>
                        <a:pt x="436" y="56"/>
                      </a:lnTo>
                      <a:lnTo>
                        <a:pt x="435" y="55"/>
                      </a:lnTo>
                      <a:lnTo>
                        <a:pt x="435" y="56"/>
                      </a:lnTo>
                      <a:lnTo>
                        <a:pt x="435" y="55"/>
                      </a:lnTo>
                      <a:lnTo>
                        <a:pt x="435" y="56"/>
                      </a:lnTo>
                      <a:lnTo>
                        <a:pt x="434" y="57"/>
                      </a:lnTo>
                      <a:lnTo>
                        <a:pt x="434" y="58"/>
                      </a:lnTo>
                      <a:lnTo>
                        <a:pt x="434" y="59"/>
                      </a:lnTo>
                      <a:lnTo>
                        <a:pt x="433" y="59"/>
                      </a:lnTo>
                      <a:lnTo>
                        <a:pt x="433" y="60"/>
                      </a:lnTo>
                      <a:lnTo>
                        <a:pt x="433" y="61"/>
                      </a:lnTo>
                      <a:lnTo>
                        <a:pt x="433" y="62"/>
                      </a:lnTo>
                      <a:lnTo>
                        <a:pt x="433" y="63"/>
                      </a:lnTo>
                      <a:lnTo>
                        <a:pt x="433" y="64"/>
                      </a:lnTo>
                      <a:lnTo>
                        <a:pt x="433" y="65"/>
                      </a:lnTo>
                      <a:lnTo>
                        <a:pt x="433" y="66"/>
                      </a:lnTo>
                      <a:lnTo>
                        <a:pt x="432" y="67"/>
                      </a:lnTo>
                      <a:lnTo>
                        <a:pt x="433" y="67"/>
                      </a:lnTo>
                      <a:lnTo>
                        <a:pt x="432" y="67"/>
                      </a:lnTo>
                      <a:lnTo>
                        <a:pt x="433" y="67"/>
                      </a:lnTo>
                      <a:lnTo>
                        <a:pt x="433" y="68"/>
                      </a:lnTo>
                      <a:lnTo>
                        <a:pt x="432" y="68"/>
                      </a:lnTo>
                      <a:lnTo>
                        <a:pt x="433" y="68"/>
                      </a:lnTo>
                      <a:lnTo>
                        <a:pt x="433" y="69"/>
                      </a:lnTo>
                      <a:lnTo>
                        <a:pt x="434" y="69"/>
                      </a:lnTo>
                      <a:lnTo>
                        <a:pt x="433" y="69"/>
                      </a:lnTo>
                      <a:lnTo>
                        <a:pt x="434" y="70"/>
                      </a:lnTo>
                      <a:lnTo>
                        <a:pt x="435" y="70"/>
                      </a:lnTo>
                      <a:lnTo>
                        <a:pt x="435" y="71"/>
                      </a:lnTo>
                      <a:lnTo>
                        <a:pt x="436" y="71"/>
                      </a:lnTo>
                      <a:lnTo>
                        <a:pt x="437" y="72"/>
                      </a:lnTo>
                      <a:lnTo>
                        <a:pt x="438" y="72"/>
                      </a:lnTo>
                      <a:lnTo>
                        <a:pt x="438" y="73"/>
                      </a:lnTo>
                      <a:lnTo>
                        <a:pt x="439" y="73"/>
                      </a:lnTo>
                      <a:lnTo>
                        <a:pt x="440" y="74"/>
                      </a:lnTo>
                      <a:lnTo>
                        <a:pt x="441" y="74"/>
                      </a:lnTo>
                      <a:lnTo>
                        <a:pt x="442" y="75"/>
                      </a:lnTo>
                      <a:lnTo>
                        <a:pt x="443" y="76"/>
                      </a:lnTo>
                      <a:lnTo>
                        <a:pt x="443" y="77"/>
                      </a:lnTo>
                      <a:lnTo>
                        <a:pt x="443" y="78"/>
                      </a:lnTo>
                      <a:lnTo>
                        <a:pt x="443" y="79"/>
                      </a:lnTo>
                      <a:lnTo>
                        <a:pt x="443" y="80"/>
                      </a:lnTo>
                      <a:lnTo>
                        <a:pt x="444" y="80"/>
                      </a:lnTo>
                      <a:lnTo>
                        <a:pt x="444" y="81"/>
                      </a:lnTo>
                      <a:lnTo>
                        <a:pt x="444" y="82"/>
                      </a:lnTo>
                      <a:lnTo>
                        <a:pt x="445" y="83"/>
                      </a:lnTo>
                      <a:lnTo>
                        <a:pt x="444" y="84"/>
                      </a:lnTo>
                      <a:lnTo>
                        <a:pt x="445" y="84"/>
                      </a:lnTo>
                      <a:lnTo>
                        <a:pt x="446" y="85"/>
                      </a:lnTo>
                      <a:lnTo>
                        <a:pt x="445" y="85"/>
                      </a:lnTo>
                      <a:lnTo>
                        <a:pt x="446" y="85"/>
                      </a:lnTo>
                      <a:lnTo>
                        <a:pt x="446" y="86"/>
                      </a:lnTo>
                      <a:lnTo>
                        <a:pt x="445" y="86"/>
                      </a:lnTo>
                      <a:lnTo>
                        <a:pt x="445" y="87"/>
                      </a:lnTo>
                      <a:lnTo>
                        <a:pt x="445" y="88"/>
                      </a:lnTo>
                      <a:lnTo>
                        <a:pt x="444" y="89"/>
                      </a:lnTo>
                      <a:lnTo>
                        <a:pt x="444" y="90"/>
                      </a:lnTo>
                      <a:lnTo>
                        <a:pt x="443" y="90"/>
                      </a:lnTo>
                      <a:lnTo>
                        <a:pt x="442" y="90"/>
                      </a:lnTo>
                      <a:lnTo>
                        <a:pt x="442" y="89"/>
                      </a:lnTo>
                      <a:lnTo>
                        <a:pt x="442" y="90"/>
                      </a:lnTo>
                      <a:lnTo>
                        <a:pt x="441" y="89"/>
                      </a:lnTo>
                      <a:lnTo>
                        <a:pt x="440" y="89"/>
                      </a:lnTo>
                      <a:lnTo>
                        <a:pt x="440" y="90"/>
                      </a:lnTo>
                      <a:lnTo>
                        <a:pt x="439" y="91"/>
                      </a:lnTo>
                      <a:lnTo>
                        <a:pt x="439" y="92"/>
                      </a:lnTo>
                      <a:lnTo>
                        <a:pt x="439" y="93"/>
                      </a:lnTo>
                      <a:lnTo>
                        <a:pt x="438" y="93"/>
                      </a:lnTo>
                      <a:lnTo>
                        <a:pt x="438" y="94"/>
                      </a:lnTo>
                      <a:lnTo>
                        <a:pt x="438" y="95"/>
                      </a:lnTo>
                      <a:lnTo>
                        <a:pt x="437" y="94"/>
                      </a:lnTo>
                      <a:lnTo>
                        <a:pt x="437" y="95"/>
                      </a:lnTo>
                      <a:lnTo>
                        <a:pt x="436" y="96"/>
                      </a:lnTo>
                      <a:lnTo>
                        <a:pt x="435" y="96"/>
                      </a:lnTo>
                      <a:lnTo>
                        <a:pt x="435" y="97"/>
                      </a:lnTo>
                      <a:lnTo>
                        <a:pt x="436" y="97"/>
                      </a:lnTo>
                      <a:lnTo>
                        <a:pt x="436" y="98"/>
                      </a:lnTo>
                      <a:lnTo>
                        <a:pt x="435" y="101"/>
                      </a:lnTo>
                      <a:lnTo>
                        <a:pt x="434" y="103"/>
                      </a:lnTo>
                      <a:lnTo>
                        <a:pt x="435" y="105"/>
                      </a:lnTo>
                      <a:lnTo>
                        <a:pt x="436" y="106"/>
                      </a:lnTo>
                      <a:lnTo>
                        <a:pt x="437" y="107"/>
                      </a:lnTo>
                      <a:lnTo>
                        <a:pt x="437" y="108"/>
                      </a:lnTo>
                      <a:lnTo>
                        <a:pt x="438" y="109"/>
                      </a:lnTo>
                      <a:lnTo>
                        <a:pt x="439" y="109"/>
                      </a:lnTo>
                      <a:lnTo>
                        <a:pt x="439" y="110"/>
                      </a:lnTo>
                      <a:lnTo>
                        <a:pt x="440" y="110"/>
                      </a:lnTo>
                      <a:lnTo>
                        <a:pt x="440" y="111"/>
                      </a:lnTo>
                      <a:lnTo>
                        <a:pt x="440" y="112"/>
                      </a:lnTo>
                      <a:lnTo>
                        <a:pt x="439" y="112"/>
                      </a:lnTo>
                      <a:lnTo>
                        <a:pt x="439" y="113"/>
                      </a:lnTo>
                      <a:lnTo>
                        <a:pt x="439" y="114"/>
                      </a:lnTo>
                      <a:lnTo>
                        <a:pt x="439" y="115"/>
                      </a:lnTo>
                      <a:lnTo>
                        <a:pt x="439" y="116"/>
                      </a:lnTo>
                      <a:lnTo>
                        <a:pt x="439" y="117"/>
                      </a:lnTo>
                      <a:lnTo>
                        <a:pt x="440" y="118"/>
                      </a:lnTo>
                      <a:lnTo>
                        <a:pt x="439" y="119"/>
                      </a:lnTo>
                      <a:lnTo>
                        <a:pt x="440" y="119"/>
                      </a:lnTo>
                      <a:lnTo>
                        <a:pt x="440" y="120"/>
                      </a:lnTo>
                      <a:lnTo>
                        <a:pt x="441" y="120"/>
                      </a:lnTo>
                      <a:lnTo>
                        <a:pt x="441" y="121"/>
                      </a:lnTo>
                      <a:lnTo>
                        <a:pt x="442" y="121"/>
                      </a:lnTo>
                      <a:lnTo>
                        <a:pt x="441" y="121"/>
                      </a:lnTo>
                      <a:lnTo>
                        <a:pt x="440" y="122"/>
                      </a:lnTo>
                      <a:lnTo>
                        <a:pt x="440" y="123"/>
                      </a:lnTo>
                      <a:lnTo>
                        <a:pt x="440" y="124"/>
                      </a:lnTo>
                      <a:lnTo>
                        <a:pt x="441" y="124"/>
                      </a:lnTo>
                      <a:lnTo>
                        <a:pt x="441" y="125"/>
                      </a:lnTo>
                      <a:lnTo>
                        <a:pt x="440" y="126"/>
                      </a:lnTo>
                      <a:lnTo>
                        <a:pt x="441" y="126"/>
                      </a:lnTo>
                      <a:lnTo>
                        <a:pt x="441" y="127"/>
                      </a:lnTo>
                      <a:lnTo>
                        <a:pt x="441" y="128"/>
                      </a:lnTo>
                      <a:lnTo>
                        <a:pt x="442" y="128"/>
                      </a:lnTo>
                      <a:lnTo>
                        <a:pt x="442" y="129"/>
                      </a:lnTo>
                      <a:lnTo>
                        <a:pt x="443" y="129"/>
                      </a:lnTo>
                      <a:lnTo>
                        <a:pt x="444" y="129"/>
                      </a:lnTo>
                      <a:lnTo>
                        <a:pt x="445" y="129"/>
                      </a:lnTo>
                      <a:lnTo>
                        <a:pt x="444" y="129"/>
                      </a:lnTo>
                      <a:lnTo>
                        <a:pt x="444" y="130"/>
                      </a:lnTo>
                      <a:lnTo>
                        <a:pt x="443" y="131"/>
                      </a:lnTo>
                      <a:lnTo>
                        <a:pt x="443" y="132"/>
                      </a:lnTo>
                      <a:lnTo>
                        <a:pt x="444" y="132"/>
                      </a:lnTo>
                      <a:lnTo>
                        <a:pt x="445" y="132"/>
                      </a:lnTo>
                      <a:lnTo>
                        <a:pt x="445" y="133"/>
                      </a:lnTo>
                      <a:lnTo>
                        <a:pt x="446" y="133"/>
                      </a:lnTo>
                      <a:lnTo>
                        <a:pt x="446" y="134"/>
                      </a:lnTo>
                      <a:lnTo>
                        <a:pt x="445" y="134"/>
                      </a:lnTo>
                      <a:lnTo>
                        <a:pt x="446" y="134"/>
                      </a:lnTo>
                      <a:lnTo>
                        <a:pt x="446" y="135"/>
                      </a:lnTo>
                      <a:lnTo>
                        <a:pt x="446" y="136"/>
                      </a:lnTo>
                      <a:lnTo>
                        <a:pt x="446" y="137"/>
                      </a:lnTo>
                      <a:lnTo>
                        <a:pt x="447" y="138"/>
                      </a:lnTo>
                      <a:lnTo>
                        <a:pt x="447" y="139"/>
                      </a:lnTo>
                      <a:lnTo>
                        <a:pt x="447" y="140"/>
                      </a:lnTo>
                      <a:lnTo>
                        <a:pt x="448" y="140"/>
                      </a:lnTo>
                      <a:lnTo>
                        <a:pt x="449" y="141"/>
                      </a:lnTo>
                      <a:lnTo>
                        <a:pt x="448" y="141"/>
                      </a:lnTo>
                      <a:lnTo>
                        <a:pt x="448" y="142"/>
                      </a:lnTo>
                      <a:lnTo>
                        <a:pt x="447" y="142"/>
                      </a:lnTo>
                      <a:lnTo>
                        <a:pt x="448" y="142"/>
                      </a:lnTo>
                      <a:lnTo>
                        <a:pt x="447" y="143"/>
                      </a:lnTo>
                      <a:lnTo>
                        <a:pt x="448" y="143"/>
                      </a:lnTo>
                      <a:lnTo>
                        <a:pt x="447" y="144"/>
                      </a:lnTo>
                      <a:lnTo>
                        <a:pt x="447" y="145"/>
                      </a:lnTo>
                      <a:lnTo>
                        <a:pt x="447" y="146"/>
                      </a:lnTo>
                      <a:lnTo>
                        <a:pt x="448" y="146"/>
                      </a:lnTo>
                      <a:lnTo>
                        <a:pt x="448" y="147"/>
                      </a:lnTo>
                      <a:lnTo>
                        <a:pt x="449" y="146"/>
                      </a:lnTo>
                      <a:lnTo>
                        <a:pt x="449" y="147"/>
                      </a:lnTo>
                      <a:lnTo>
                        <a:pt x="449" y="146"/>
                      </a:lnTo>
                      <a:lnTo>
                        <a:pt x="450" y="146"/>
                      </a:lnTo>
                      <a:lnTo>
                        <a:pt x="451" y="146"/>
                      </a:lnTo>
                      <a:lnTo>
                        <a:pt x="451" y="147"/>
                      </a:lnTo>
                      <a:lnTo>
                        <a:pt x="451" y="146"/>
                      </a:lnTo>
                      <a:lnTo>
                        <a:pt x="451" y="147"/>
                      </a:lnTo>
                      <a:lnTo>
                        <a:pt x="452" y="146"/>
                      </a:lnTo>
                      <a:lnTo>
                        <a:pt x="452" y="147"/>
                      </a:lnTo>
                      <a:lnTo>
                        <a:pt x="452" y="146"/>
                      </a:lnTo>
                      <a:lnTo>
                        <a:pt x="452" y="147"/>
                      </a:lnTo>
                      <a:lnTo>
                        <a:pt x="453" y="147"/>
                      </a:lnTo>
                      <a:lnTo>
                        <a:pt x="454" y="147"/>
                      </a:lnTo>
                      <a:lnTo>
                        <a:pt x="454" y="146"/>
                      </a:lnTo>
                      <a:lnTo>
                        <a:pt x="455" y="147"/>
                      </a:lnTo>
                      <a:lnTo>
                        <a:pt x="455" y="146"/>
                      </a:lnTo>
                      <a:lnTo>
                        <a:pt x="456" y="146"/>
                      </a:lnTo>
                      <a:lnTo>
                        <a:pt x="456" y="145"/>
                      </a:lnTo>
                      <a:lnTo>
                        <a:pt x="457" y="145"/>
                      </a:lnTo>
                      <a:lnTo>
                        <a:pt x="457" y="146"/>
                      </a:lnTo>
                      <a:lnTo>
                        <a:pt x="457" y="145"/>
                      </a:lnTo>
                      <a:lnTo>
                        <a:pt x="457" y="146"/>
                      </a:lnTo>
                      <a:lnTo>
                        <a:pt x="457" y="145"/>
                      </a:lnTo>
                      <a:lnTo>
                        <a:pt x="458" y="145"/>
                      </a:lnTo>
                      <a:lnTo>
                        <a:pt x="458" y="144"/>
                      </a:lnTo>
                      <a:lnTo>
                        <a:pt x="459" y="144"/>
                      </a:lnTo>
                      <a:lnTo>
                        <a:pt x="460" y="144"/>
                      </a:lnTo>
                      <a:lnTo>
                        <a:pt x="460" y="143"/>
                      </a:lnTo>
                      <a:lnTo>
                        <a:pt x="461" y="143"/>
                      </a:lnTo>
                      <a:lnTo>
                        <a:pt x="462" y="143"/>
                      </a:lnTo>
                      <a:lnTo>
                        <a:pt x="463" y="143"/>
                      </a:lnTo>
                      <a:lnTo>
                        <a:pt x="463" y="144"/>
                      </a:lnTo>
                      <a:lnTo>
                        <a:pt x="464" y="143"/>
                      </a:lnTo>
                      <a:lnTo>
                        <a:pt x="465" y="143"/>
                      </a:lnTo>
                      <a:lnTo>
                        <a:pt x="466" y="143"/>
                      </a:lnTo>
                      <a:lnTo>
                        <a:pt x="466" y="144"/>
                      </a:lnTo>
                      <a:lnTo>
                        <a:pt x="465" y="144"/>
                      </a:lnTo>
                      <a:lnTo>
                        <a:pt x="466" y="144"/>
                      </a:lnTo>
                      <a:lnTo>
                        <a:pt x="466" y="145"/>
                      </a:lnTo>
                      <a:lnTo>
                        <a:pt x="467" y="145"/>
                      </a:lnTo>
                      <a:lnTo>
                        <a:pt x="467" y="146"/>
                      </a:lnTo>
                      <a:lnTo>
                        <a:pt x="467" y="145"/>
                      </a:lnTo>
                      <a:lnTo>
                        <a:pt x="468" y="145"/>
                      </a:lnTo>
                      <a:lnTo>
                        <a:pt x="469" y="146"/>
                      </a:lnTo>
                      <a:lnTo>
                        <a:pt x="469" y="147"/>
                      </a:lnTo>
                      <a:lnTo>
                        <a:pt x="470" y="146"/>
                      </a:lnTo>
                      <a:lnTo>
                        <a:pt x="470" y="145"/>
                      </a:lnTo>
                      <a:lnTo>
                        <a:pt x="471" y="144"/>
                      </a:lnTo>
                      <a:lnTo>
                        <a:pt x="472" y="144"/>
                      </a:lnTo>
                      <a:lnTo>
                        <a:pt x="472" y="143"/>
                      </a:lnTo>
                      <a:lnTo>
                        <a:pt x="473" y="144"/>
                      </a:lnTo>
                      <a:lnTo>
                        <a:pt x="474" y="144"/>
                      </a:lnTo>
                      <a:lnTo>
                        <a:pt x="474" y="145"/>
                      </a:lnTo>
                      <a:lnTo>
                        <a:pt x="473" y="146"/>
                      </a:lnTo>
                      <a:lnTo>
                        <a:pt x="474" y="146"/>
                      </a:lnTo>
                      <a:lnTo>
                        <a:pt x="474" y="147"/>
                      </a:lnTo>
                      <a:lnTo>
                        <a:pt x="474" y="148"/>
                      </a:lnTo>
                      <a:lnTo>
                        <a:pt x="475" y="148"/>
                      </a:lnTo>
                      <a:lnTo>
                        <a:pt x="475" y="147"/>
                      </a:lnTo>
                      <a:lnTo>
                        <a:pt x="475" y="148"/>
                      </a:lnTo>
                      <a:lnTo>
                        <a:pt x="475" y="149"/>
                      </a:lnTo>
                      <a:lnTo>
                        <a:pt x="476" y="149"/>
                      </a:lnTo>
                      <a:lnTo>
                        <a:pt x="475" y="149"/>
                      </a:lnTo>
                      <a:lnTo>
                        <a:pt x="476" y="150"/>
                      </a:lnTo>
                      <a:lnTo>
                        <a:pt x="477" y="150"/>
                      </a:lnTo>
                      <a:lnTo>
                        <a:pt x="478" y="149"/>
                      </a:lnTo>
                      <a:lnTo>
                        <a:pt x="479" y="149"/>
                      </a:lnTo>
                      <a:lnTo>
                        <a:pt x="479" y="150"/>
                      </a:lnTo>
                      <a:lnTo>
                        <a:pt x="480" y="150"/>
                      </a:lnTo>
                      <a:lnTo>
                        <a:pt x="481" y="150"/>
                      </a:lnTo>
                      <a:lnTo>
                        <a:pt x="481" y="151"/>
                      </a:lnTo>
                      <a:lnTo>
                        <a:pt x="482" y="151"/>
                      </a:lnTo>
                      <a:lnTo>
                        <a:pt x="482" y="152"/>
                      </a:lnTo>
                      <a:lnTo>
                        <a:pt x="483" y="152"/>
                      </a:lnTo>
                      <a:lnTo>
                        <a:pt x="483" y="153"/>
                      </a:lnTo>
                      <a:lnTo>
                        <a:pt x="483" y="154"/>
                      </a:lnTo>
                      <a:lnTo>
                        <a:pt x="482" y="155"/>
                      </a:lnTo>
                      <a:lnTo>
                        <a:pt x="482" y="156"/>
                      </a:lnTo>
                      <a:lnTo>
                        <a:pt x="482" y="157"/>
                      </a:lnTo>
                      <a:lnTo>
                        <a:pt x="481" y="157"/>
                      </a:lnTo>
                      <a:lnTo>
                        <a:pt x="482" y="158"/>
                      </a:lnTo>
                      <a:lnTo>
                        <a:pt x="483" y="159"/>
                      </a:lnTo>
                      <a:lnTo>
                        <a:pt x="483" y="160"/>
                      </a:lnTo>
                      <a:lnTo>
                        <a:pt x="482" y="160"/>
                      </a:lnTo>
                      <a:lnTo>
                        <a:pt x="482" y="161"/>
                      </a:lnTo>
                      <a:lnTo>
                        <a:pt x="481" y="161"/>
                      </a:lnTo>
                      <a:lnTo>
                        <a:pt x="481" y="162"/>
                      </a:lnTo>
                      <a:lnTo>
                        <a:pt x="481" y="163"/>
                      </a:lnTo>
                      <a:lnTo>
                        <a:pt x="481" y="164"/>
                      </a:lnTo>
                      <a:lnTo>
                        <a:pt x="480" y="164"/>
                      </a:lnTo>
                      <a:lnTo>
                        <a:pt x="480" y="165"/>
                      </a:lnTo>
                      <a:lnTo>
                        <a:pt x="479" y="165"/>
                      </a:lnTo>
                      <a:lnTo>
                        <a:pt x="479" y="166"/>
                      </a:lnTo>
                      <a:lnTo>
                        <a:pt x="479" y="167"/>
                      </a:lnTo>
                      <a:lnTo>
                        <a:pt x="478" y="167"/>
                      </a:lnTo>
                      <a:lnTo>
                        <a:pt x="478" y="168"/>
                      </a:lnTo>
                      <a:lnTo>
                        <a:pt x="477" y="168"/>
                      </a:lnTo>
                      <a:lnTo>
                        <a:pt x="478" y="168"/>
                      </a:lnTo>
                      <a:lnTo>
                        <a:pt x="478" y="169"/>
                      </a:lnTo>
                      <a:lnTo>
                        <a:pt x="477" y="169"/>
                      </a:lnTo>
                      <a:lnTo>
                        <a:pt x="476" y="169"/>
                      </a:lnTo>
                      <a:lnTo>
                        <a:pt x="475" y="169"/>
                      </a:lnTo>
                      <a:lnTo>
                        <a:pt x="474" y="168"/>
                      </a:lnTo>
                      <a:lnTo>
                        <a:pt x="473" y="169"/>
                      </a:lnTo>
                      <a:lnTo>
                        <a:pt x="473" y="170"/>
                      </a:lnTo>
                      <a:lnTo>
                        <a:pt x="473" y="171"/>
                      </a:lnTo>
                      <a:lnTo>
                        <a:pt x="473" y="172"/>
                      </a:lnTo>
                      <a:lnTo>
                        <a:pt x="473" y="173"/>
                      </a:lnTo>
                      <a:lnTo>
                        <a:pt x="472" y="173"/>
                      </a:lnTo>
                      <a:lnTo>
                        <a:pt x="473" y="174"/>
                      </a:lnTo>
                      <a:lnTo>
                        <a:pt x="472" y="174"/>
                      </a:lnTo>
                      <a:lnTo>
                        <a:pt x="473" y="175"/>
                      </a:lnTo>
                      <a:lnTo>
                        <a:pt x="472" y="175"/>
                      </a:lnTo>
                      <a:lnTo>
                        <a:pt x="471" y="175"/>
                      </a:lnTo>
                      <a:lnTo>
                        <a:pt x="471" y="176"/>
                      </a:lnTo>
                      <a:lnTo>
                        <a:pt x="470" y="176"/>
                      </a:lnTo>
                      <a:lnTo>
                        <a:pt x="471" y="177"/>
                      </a:lnTo>
                      <a:lnTo>
                        <a:pt x="469" y="178"/>
                      </a:lnTo>
                      <a:lnTo>
                        <a:pt x="469" y="179"/>
                      </a:lnTo>
                      <a:lnTo>
                        <a:pt x="468" y="179"/>
                      </a:lnTo>
                      <a:lnTo>
                        <a:pt x="468" y="180"/>
                      </a:lnTo>
                      <a:lnTo>
                        <a:pt x="467" y="180"/>
                      </a:lnTo>
                      <a:lnTo>
                        <a:pt x="468" y="181"/>
                      </a:lnTo>
                      <a:lnTo>
                        <a:pt x="468" y="182"/>
                      </a:lnTo>
                      <a:lnTo>
                        <a:pt x="469" y="182"/>
                      </a:lnTo>
                      <a:lnTo>
                        <a:pt x="470" y="183"/>
                      </a:lnTo>
                      <a:lnTo>
                        <a:pt x="469" y="184"/>
                      </a:lnTo>
                      <a:lnTo>
                        <a:pt x="470" y="184"/>
                      </a:lnTo>
                      <a:lnTo>
                        <a:pt x="470" y="185"/>
                      </a:lnTo>
                      <a:lnTo>
                        <a:pt x="469" y="185"/>
                      </a:lnTo>
                      <a:lnTo>
                        <a:pt x="469" y="186"/>
                      </a:lnTo>
                      <a:lnTo>
                        <a:pt x="468" y="186"/>
                      </a:lnTo>
                      <a:lnTo>
                        <a:pt x="469" y="187"/>
                      </a:lnTo>
                      <a:lnTo>
                        <a:pt x="469" y="188"/>
                      </a:lnTo>
                      <a:lnTo>
                        <a:pt x="469" y="189"/>
                      </a:lnTo>
                      <a:lnTo>
                        <a:pt x="469" y="190"/>
                      </a:lnTo>
                      <a:lnTo>
                        <a:pt x="470" y="190"/>
                      </a:lnTo>
                      <a:lnTo>
                        <a:pt x="470" y="191"/>
                      </a:lnTo>
                      <a:lnTo>
                        <a:pt x="470" y="192"/>
                      </a:lnTo>
                      <a:lnTo>
                        <a:pt x="471" y="192"/>
                      </a:lnTo>
                      <a:lnTo>
                        <a:pt x="471" y="193"/>
                      </a:lnTo>
                      <a:lnTo>
                        <a:pt x="472" y="193"/>
                      </a:lnTo>
                      <a:lnTo>
                        <a:pt x="472" y="194"/>
                      </a:lnTo>
                      <a:lnTo>
                        <a:pt x="472" y="195"/>
                      </a:lnTo>
                      <a:lnTo>
                        <a:pt x="471" y="195"/>
                      </a:lnTo>
                      <a:lnTo>
                        <a:pt x="470" y="194"/>
                      </a:lnTo>
                      <a:lnTo>
                        <a:pt x="469" y="194"/>
                      </a:lnTo>
                      <a:lnTo>
                        <a:pt x="469" y="195"/>
                      </a:lnTo>
                      <a:lnTo>
                        <a:pt x="468" y="195"/>
                      </a:lnTo>
                      <a:lnTo>
                        <a:pt x="467" y="195"/>
                      </a:lnTo>
                      <a:lnTo>
                        <a:pt x="467" y="196"/>
                      </a:lnTo>
                      <a:lnTo>
                        <a:pt x="466" y="196"/>
                      </a:lnTo>
                      <a:lnTo>
                        <a:pt x="467" y="197"/>
                      </a:lnTo>
                      <a:lnTo>
                        <a:pt x="467" y="198"/>
                      </a:lnTo>
                      <a:lnTo>
                        <a:pt x="468" y="198"/>
                      </a:lnTo>
                      <a:lnTo>
                        <a:pt x="468" y="199"/>
                      </a:lnTo>
                      <a:lnTo>
                        <a:pt x="467" y="199"/>
                      </a:lnTo>
                      <a:lnTo>
                        <a:pt x="466" y="199"/>
                      </a:lnTo>
                      <a:lnTo>
                        <a:pt x="465" y="199"/>
                      </a:lnTo>
                      <a:lnTo>
                        <a:pt x="464" y="199"/>
                      </a:lnTo>
                      <a:lnTo>
                        <a:pt x="464" y="200"/>
                      </a:lnTo>
                      <a:lnTo>
                        <a:pt x="465" y="201"/>
                      </a:lnTo>
                      <a:lnTo>
                        <a:pt x="465" y="200"/>
                      </a:lnTo>
                      <a:lnTo>
                        <a:pt x="466" y="200"/>
                      </a:lnTo>
                      <a:lnTo>
                        <a:pt x="467" y="201"/>
                      </a:lnTo>
                      <a:lnTo>
                        <a:pt x="468" y="201"/>
                      </a:lnTo>
                      <a:lnTo>
                        <a:pt x="469" y="201"/>
                      </a:lnTo>
                      <a:lnTo>
                        <a:pt x="470" y="201"/>
                      </a:lnTo>
                      <a:lnTo>
                        <a:pt x="470" y="202"/>
                      </a:lnTo>
                      <a:lnTo>
                        <a:pt x="471" y="202"/>
                      </a:lnTo>
                      <a:lnTo>
                        <a:pt x="471" y="203"/>
                      </a:lnTo>
                      <a:lnTo>
                        <a:pt x="471" y="204"/>
                      </a:lnTo>
                      <a:lnTo>
                        <a:pt x="472" y="204"/>
                      </a:lnTo>
                      <a:lnTo>
                        <a:pt x="471" y="205"/>
                      </a:lnTo>
                      <a:lnTo>
                        <a:pt x="470" y="205"/>
                      </a:lnTo>
                      <a:lnTo>
                        <a:pt x="470" y="206"/>
                      </a:lnTo>
                      <a:lnTo>
                        <a:pt x="469" y="206"/>
                      </a:lnTo>
                      <a:lnTo>
                        <a:pt x="469" y="207"/>
                      </a:lnTo>
                      <a:lnTo>
                        <a:pt x="468" y="207"/>
                      </a:lnTo>
                      <a:lnTo>
                        <a:pt x="468" y="208"/>
                      </a:lnTo>
                      <a:lnTo>
                        <a:pt x="468" y="207"/>
                      </a:lnTo>
                      <a:lnTo>
                        <a:pt x="467" y="207"/>
                      </a:lnTo>
                      <a:lnTo>
                        <a:pt x="466" y="207"/>
                      </a:lnTo>
                      <a:lnTo>
                        <a:pt x="466" y="208"/>
                      </a:lnTo>
                      <a:lnTo>
                        <a:pt x="466" y="209"/>
                      </a:lnTo>
                      <a:lnTo>
                        <a:pt x="466" y="210"/>
                      </a:lnTo>
                      <a:lnTo>
                        <a:pt x="466" y="211"/>
                      </a:lnTo>
                      <a:lnTo>
                        <a:pt x="465" y="211"/>
                      </a:lnTo>
                      <a:lnTo>
                        <a:pt x="465" y="212"/>
                      </a:lnTo>
                      <a:lnTo>
                        <a:pt x="465" y="213"/>
                      </a:lnTo>
                      <a:lnTo>
                        <a:pt x="464" y="212"/>
                      </a:lnTo>
                      <a:lnTo>
                        <a:pt x="464" y="213"/>
                      </a:lnTo>
                      <a:lnTo>
                        <a:pt x="463" y="214"/>
                      </a:lnTo>
                      <a:lnTo>
                        <a:pt x="464" y="214"/>
                      </a:lnTo>
                      <a:lnTo>
                        <a:pt x="464" y="215"/>
                      </a:lnTo>
                      <a:lnTo>
                        <a:pt x="463" y="215"/>
                      </a:lnTo>
                      <a:lnTo>
                        <a:pt x="463" y="216"/>
                      </a:lnTo>
                      <a:lnTo>
                        <a:pt x="463" y="217"/>
                      </a:lnTo>
                      <a:lnTo>
                        <a:pt x="462" y="217"/>
                      </a:lnTo>
                      <a:lnTo>
                        <a:pt x="462" y="218"/>
                      </a:lnTo>
                      <a:lnTo>
                        <a:pt x="463" y="217"/>
                      </a:lnTo>
                      <a:lnTo>
                        <a:pt x="463" y="218"/>
                      </a:lnTo>
                      <a:lnTo>
                        <a:pt x="464" y="218"/>
                      </a:lnTo>
                      <a:lnTo>
                        <a:pt x="464" y="219"/>
                      </a:lnTo>
                      <a:lnTo>
                        <a:pt x="464" y="220"/>
                      </a:lnTo>
                      <a:lnTo>
                        <a:pt x="464" y="221"/>
                      </a:lnTo>
                      <a:lnTo>
                        <a:pt x="465" y="222"/>
                      </a:lnTo>
                      <a:lnTo>
                        <a:pt x="466" y="222"/>
                      </a:lnTo>
                      <a:lnTo>
                        <a:pt x="466" y="223"/>
                      </a:lnTo>
                      <a:lnTo>
                        <a:pt x="466" y="224"/>
                      </a:lnTo>
                      <a:lnTo>
                        <a:pt x="465" y="225"/>
                      </a:lnTo>
                      <a:lnTo>
                        <a:pt x="465" y="226"/>
                      </a:lnTo>
                      <a:lnTo>
                        <a:pt x="466" y="226"/>
                      </a:lnTo>
                      <a:lnTo>
                        <a:pt x="466" y="227"/>
                      </a:lnTo>
                      <a:lnTo>
                        <a:pt x="467" y="227"/>
                      </a:lnTo>
                      <a:lnTo>
                        <a:pt x="468" y="228"/>
                      </a:lnTo>
                      <a:lnTo>
                        <a:pt x="469" y="228"/>
                      </a:lnTo>
                      <a:lnTo>
                        <a:pt x="470" y="228"/>
                      </a:lnTo>
                      <a:lnTo>
                        <a:pt x="471" y="228"/>
                      </a:lnTo>
                      <a:lnTo>
                        <a:pt x="472" y="229"/>
                      </a:lnTo>
                      <a:lnTo>
                        <a:pt x="473" y="229"/>
                      </a:lnTo>
                      <a:lnTo>
                        <a:pt x="474" y="230"/>
                      </a:lnTo>
                      <a:lnTo>
                        <a:pt x="473" y="230"/>
                      </a:lnTo>
                      <a:lnTo>
                        <a:pt x="473" y="231"/>
                      </a:lnTo>
                      <a:lnTo>
                        <a:pt x="474" y="231"/>
                      </a:lnTo>
                      <a:lnTo>
                        <a:pt x="475" y="231"/>
                      </a:lnTo>
                      <a:lnTo>
                        <a:pt x="474" y="232"/>
                      </a:lnTo>
                      <a:lnTo>
                        <a:pt x="474" y="233"/>
                      </a:lnTo>
                      <a:lnTo>
                        <a:pt x="476" y="234"/>
                      </a:lnTo>
                      <a:lnTo>
                        <a:pt x="476" y="235"/>
                      </a:lnTo>
                      <a:lnTo>
                        <a:pt x="477" y="234"/>
                      </a:lnTo>
                      <a:lnTo>
                        <a:pt x="477" y="235"/>
                      </a:lnTo>
                      <a:lnTo>
                        <a:pt x="478" y="235"/>
                      </a:lnTo>
                      <a:lnTo>
                        <a:pt x="479" y="235"/>
                      </a:lnTo>
                      <a:lnTo>
                        <a:pt x="480" y="235"/>
                      </a:lnTo>
                      <a:lnTo>
                        <a:pt x="480" y="236"/>
                      </a:lnTo>
                      <a:lnTo>
                        <a:pt x="481" y="236"/>
                      </a:lnTo>
                      <a:lnTo>
                        <a:pt x="481" y="237"/>
                      </a:lnTo>
                      <a:lnTo>
                        <a:pt x="482" y="238"/>
                      </a:lnTo>
                      <a:lnTo>
                        <a:pt x="482" y="237"/>
                      </a:lnTo>
                      <a:lnTo>
                        <a:pt x="483" y="237"/>
                      </a:lnTo>
                      <a:lnTo>
                        <a:pt x="483" y="238"/>
                      </a:lnTo>
                      <a:lnTo>
                        <a:pt x="482" y="239"/>
                      </a:lnTo>
                      <a:lnTo>
                        <a:pt x="481" y="239"/>
                      </a:lnTo>
                      <a:lnTo>
                        <a:pt x="481" y="240"/>
                      </a:lnTo>
                      <a:lnTo>
                        <a:pt x="482" y="240"/>
                      </a:lnTo>
                      <a:lnTo>
                        <a:pt x="482" y="241"/>
                      </a:lnTo>
                      <a:lnTo>
                        <a:pt x="481" y="241"/>
                      </a:lnTo>
                      <a:lnTo>
                        <a:pt x="481" y="242"/>
                      </a:lnTo>
                      <a:lnTo>
                        <a:pt x="482" y="241"/>
                      </a:lnTo>
                      <a:lnTo>
                        <a:pt x="482" y="242"/>
                      </a:lnTo>
                      <a:lnTo>
                        <a:pt x="482" y="243"/>
                      </a:lnTo>
                      <a:lnTo>
                        <a:pt x="483" y="243"/>
                      </a:lnTo>
                      <a:lnTo>
                        <a:pt x="483" y="244"/>
                      </a:lnTo>
                      <a:lnTo>
                        <a:pt x="481" y="244"/>
                      </a:lnTo>
                      <a:lnTo>
                        <a:pt x="481" y="245"/>
                      </a:lnTo>
                      <a:lnTo>
                        <a:pt x="482" y="245"/>
                      </a:lnTo>
                      <a:lnTo>
                        <a:pt x="483" y="245"/>
                      </a:lnTo>
                      <a:lnTo>
                        <a:pt x="483" y="246"/>
                      </a:lnTo>
                      <a:lnTo>
                        <a:pt x="483" y="247"/>
                      </a:lnTo>
                      <a:lnTo>
                        <a:pt x="482" y="247"/>
                      </a:lnTo>
                      <a:lnTo>
                        <a:pt x="482" y="246"/>
                      </a:lnTo>
                      <a:lnTo>
                        <a:pt x="481" y="247"/>
                      </a:lnTo>
                      <a:lnTo>
                        <a:pt x="481" y="246"/>
                      </a:lnTo>
                      <a:lnTo>
                        <a:pt x="480" y="247"/>
                      </a:lnTo>
                      <a:lnTo>
                        <a:pt x="479" y="247"/>
                      </a:lnTo>
                      <a:lnTo>
                        <a:pt x="478" y="247"/>
                      </a:lnTo>
                      <a:lnTo>
                        <a:pt x="477" y="247"/>
                      </a:lnTo>
                      <a:lnTo>
                        <a:pt x="477" y="248"/>
                      </a:lnTo>
                      <a:lnTo>
                        <a:pt x="477" y="249"/>
                      </a:lnTo>
                      <a:lnTo>
                        <a:pt x="477" y="250"/>
                      </a:lnTo>
                      <a:lnTo>
                        <a:pt x="478" y="249"/>
                      </a:lnTo>
                      <a:lnTo>
                        <a:pt x="478" y="250"/>
                      </a:lnTo>
                      <a:lnTo>
                        <a:pt x="478" y="251"/>
                      </a:lnTo>
                      <a:lnTo>
                        <a:pt x="479" y="251"/>
                      </a:lnTo>
                      <a:lnTo>
                        <a:pt x="480" y="252"/>
                      </a:lnTo>
                      <a:lnTo>
                        <a:pt x="481" y="252"/>
                      </a:lnTo>
                      <a:lnTo>
                        <a:pt x="481" y="253"/>
                      </a:lnTo>
                      <a:lnTo>
                        <a:pt x="482" y="253"/>
                      </a:lnTo>
                      <a:lnTo>
                        <a:pt x="483" y="253"/>
                      </a:lnTo>
                      <a:lnTo>
                        <a:pt x="484" y="253"/>
                      </a:lnTo>
                      <a:lnTo>
                        <a:pt x="484" y="254"/>
                      </a:lnTo>
                      <a:lnTo>
                        <a:pt x="485" y="254"/>
                      </a:lnTo>
                      <a:lnTo>
                        <a:pt x="485" y="255"/>
                      </a:lnTo>
                      <a:lnTo>
                        <a:pt x="485" y="254"/>
                      </a:lnTo>
                      <a:lnTo>
                        <a:pt x="486" y="255"/>
                      </a:lnTo>
                      <a:lnTo>
                        <a:pt x="487" y="255"/>
                      </a:lnTo>
                      <a:lnTo>
                        <a:pt x="486" y="255"/>
                      </a:lnTo>
                      <a:lnTo>
                        <a:pt x="486" y="256"/>
                      </a:lnTo>
                      <a:lnTo>
                        <a:pt x="485" y="256"/>
                      </a:lnTo>
                      <a:lnTo>
                        <a:pt x="485" y="257"/>
                      </a:lnTo>
                      <a:lnTo>
                        <a:pt x="484" y="257"/>
                      </a:lnTo>
                      <a:lnTo>
                        <a:pt x="484" y="258"/>
                      </a:lnTo>
                      <a:lnTo>
                        <a:pt x="484" y="259"/>
                      </a:lnTo>
                      <a:lnTo>
                        <a:pt x="483" y="260"/>
                      </a:lnTo>
                      <a:lnTo>
                        <a:pt x="484" y="260"/>
                      </a:lnTo>
                      <a:lnTo>
                        <a:pt x="484" y="261"/>
                      </a:lnTo>
                      <a:lnTo>
                        <a:pt x="483" y="261"/>
                      </a:lnTo>
                      <a:lnTo>
                        <a:pt x="483" y="262"/>
                      </a:lnTo>
                      <a:lnTo>
                        <a:pt x="483" y="263"/>
                      </a:lnTo>
                      <a:lnTo>
                        <a:pt x="482" y="263"/>
                      </a:lnTo>
                      <a:lnTo>
                        <a:pt x="483" y="263"/>
                      </a:lnTo>
                      <a:lnTo>
                        <a:pt x="483" y="264"/>
                      </a:lnTo>
                      <a:lnTo>
                        <a:pt x="484" y="264"/>
                      </a:lnTo>
                      <a:lnTo>
                        <a:pt x="484" y="265"/>
                      </a:lnTo>
                      <a:lnTo>
                        <a:pt x="484" y="266"/>
                      </a:lnTo>
                      <a:lnTo>
                        <a:pt x="485" y="266"/>
                      </a:lnTo>
                      <a:lnTo>
                        <a:pt x="486" y="265"/>
                      </a:lnTo>
                      <a:lnTo>
                        <a:pt x="487" y="265"/>
                      </a:lnTo>
                      <a:lnTo>
                        <a:pt x="488" y="265"/>
                      </a:lnTo>
                      <a:lnTo>
                        <a:pt x="489" y="266"/>
                      </a:lnTo>
                      <a:lnTo>
                        <a:pt x="489" y="265"/>
                      </a:lnTo>
                      <a:lnTo>
                        <a:pt x="490" y="265"/>
                      </a:lnTo>
                      <a:lnTo>
                        <a:pt x="490" y="264"/>
                      </a:lnTo>
                      <a:lnTo>
                        <a:pt x="491" y="264"/>
                      </a:lnTo>
                      <a:lnTo>
                        <a:pt x="491" y="265"/>
                      </a:lnTo>
                      <a:lnTo>
                        <a:pt x="492" y="265"/>
                      </a:lnTo>
                      <a:lnTo>
                        <a:pt x="493" y="266"/>
                      </a:lnTo>
                      <a:lnTo>
                        <a:pt x="493" y="265"/>
                      </a:lnTo>
                      <a:lnTo>
                        <a:pt x="494" y="265"/>
                      </a:lnTo>
                      <a:lnTo>
                        <a:pt x="495" y="264"/>
                      </a:lnTo>
                      <a:lnTo>
                        <a:pt x="496" y="264"/>
                      </a:lnTo>
                      <a:lnTo>
                        <a:pt x="497" y="264"/>
                      </a:lnTo>
                      <a:lnTo>
                        <a:pt x="498" y="264"/>
                      </a:lnTo>
                      <a:lnTo>
                        <a:pt x="499" y="264"/>
                      </a:lnTo>
                      <a:lnTo>
                        <a:pt x="500" y="264"/>
                      </a:lnTo>
                      <a:lnTo>
                        <a:pt x="500" y="265"/>
                      </a:lnTo>
                      <a:lnTo>
                        <a:pt x="500" y="266"/>
                      </a:lnTo>
                      <a:lnTo>
                        <a:pt x="500" y="267"/>
                      </a:lnTo>
                      <a:lnTo>
                        <a:pt x="499" y="267"/>
                      </a:lnTo>
                      <a:lnTo>
                        <a:pt x="499" y="268"/>
                      </a:lnTo>
                      <a:lnTo>
                        <a:pt x="499" y="269"/>
                      </a:lnTo>
                      <a:lnTo>
                        <a:pt x="500" y="269"/>
                      </a:lnTo>
                      <a:lnTo>
                        <a:pt x="500" y="268"/>
                      </a:lnTo>
                      <a:lnTo>
                        <a:pt x="501" y="268"/>
                      </a:lnTo>
                      <a:lnTo>
                        <a:pt x="501" y="267"/>
                      </a:lnTo>
                      <a:lnTo>
                        <a:pt x="502" y="267"/>
                      </a:lnTo>
                      <a:lnTo>
                        <a:pt x="503" y="267"/>
                      </a:lnTo>
                      <a:lnTo>
                        <a:pt x="504" y="266"/>
                      </a:lnTo>
                      <a:lnTo>
                        <a:pt x="504" y="267"/>
                      </a:lnTo>
                      <a:lnTo>
                        <a:pt x="505" y="267"/>
                      </a:lnTo>
                      <a:lnTo>
                        <a:pt x="506" y="267"/>
                      </a:lnTo>
                      <a:lnTo>
                        <a:pt x="507" y="266"/>
                      </a:lnTo>
                      <a:lnTo>
                        <a:pt x="508" y="266"/>
                      </a:lnTo>
                      <a:lnTo>
                        <a:pt x="509" y="267"/>
                      </a:lnTo>
                      <a:lnTo>
                        <a:pt x="509" y="266"/>
                      </a:lnTo>
                      <a:lnTo>
                        <a:pt x="509" y="267"/>
                      </a:lnTo>
                      <a:lnTo>
                        <a:pt x="510" y="266"/>
                      </a:lnTo>
                      <a:lnTo>
                        <a:pt x="511" y="266"/>
                      </a:lnTo>
                      <a:lnTo>
                        <a:pt x="510" y="265"/>
                      </a:lnTo>
                      <a:lnTo>
                        <a:pt x="511" y="265"/>
                      </a:lnTo>
                      <a:lnTo>
                        <a:pt x="512" y="265"/>
                      </a:lnTo>
                      <a:lnTo>
                        <a:pt x="513" y="264"/>
                      </a:lnTo>
                      <a:lnTo>
                        <a:pt x="513" y="265"/>
                      </a:lnTo>
                      <a:lnTo>
                        <a:pt x="513" y="264"/>
                      </a:lnTo>
                      <a:lnTo>
                        <a:pt x="514" y="264"/>
                      </a:lnTo>
                      <a:lnTo>
                        <a:pt x="515" y="264"/>
                      </a:lnTo>
                      <a:lnTo>
                        <a:pt x="516" y="263"/>
                      </a:lnTo>
                      <a:lnTo>
                        <a:pt x="516" y="262"/>
                      </a:lnTo>
                      <a:lnTo>
                        <a:pt x="517" y="262"/>
                      </a:lnTo>
                      <a:lnTo>
                        <a:pt x="517" y="263"/>
                      </a:lnTo>
                      <a:lnTo>
                        <a:pt x="517" y="264"/>
                      </a:lnTo>
                      <a:lnTo>
                        <a:pt x="518" y="264"/>
                      </a:lnTo>
                      <a:lnTo>
                        <a:pt x="518" y="265"/>
                      </a:lnTo>
                      <a:lnTo>
                        <a:pt x="518" y="266"/>
                      </a:lnTo>
                      <a:lnTo>
                        <a:pt x="519" y="266"/>
                      </a:lnTo>
                      <a:lnTo>
                        <a:pt x="520" y="266"/>
                      </a:lnTo>
                      <a:lnTo>
                        <a:pt x="520" y="265"/>
                      </a:lnTo>
                      <a:lnTo>
                        <a:pt x="521" y="265"/>
                      </a:lnTo>
                      <a:lnTo>
                        <a:pt x="521" y="264"/>
                      </a:lnTo>
                      <a:lnTo>
                        <a:pt x="522" y="264"/>
                      </a:lnTo>
                      <a:lnTo>
                        <a:pt x="523" y="264"/>
                      </a:lnTo>
                      <a:lnTo>
                        <a:pt x="523" y="263"/>
                      </a:lnTo>
                      <a:lnTo>
                        <a:pt x="523" y="264"/>
                      </a:lnTo>
                      <a:lnTo>
                        <a:pt x="524" y="264"/>
                      </a:lnTo>
                      <a:lnTo>
                        <a:pt x="524" y="263"/>
                      </a:lnTo>
                      <a:lnTo>
                        <a:pt x="524" y="264"/>
                      </a:lnTo>
                      <a:lnTo>
                        <a:pt x="524" y="265"/>
                      </a:lnTo>
                      <a:lnTo>
                        <a:pt x="525" y="265"/>
                      </a:lnTo>
                      <a:lnTo>
                        <a:pt x="525" y="266"/>
                      </a:lnTo>
                      <a:lnTo>
                        <a:pt x="526" y="266"/>
                      </a:lnTo>
                      <a:lnTo>
                        <a:pt x="526" y="265"/>
                      </a:lnTo>
                      <a:lnTo>
                        <a:pt x="527" y="265"/>
                      </a:lnTo>
                      <a:lnTo>
                        <a:pt x="527" y="264"/>
                      </a:lnTo>
                      <a:lnTo>
                        <a:pt x="527" y="262"/>
                      </a:lnTo>
                      <a:lnTo>
                        <a:pt x="527" y="261"/>
                      </a:lnTo>
                      <a:lnTo>
                        <a:pt x="528" y="261"/>
                      </a:lnTo>
                      <a:lnTo>
                        <a:pt x="529" y="261"/>
                      </a:lnTo>
                      <a:lnTo>
                        <a:pt x="529" y="262"/>
                      </a:lnTo>
                      <a:lnTo>
                        <a:pt x="530" y="262"/>
                      </a:lnTo>
                      <a:lnTo>
                        <a:pt x="530" y="263"/>
                      </a:lnTo>
                      <a:lnTo>
                        <a:pt x="531" y="263"/>
                      </a:lnTo>
                      <a:lnTo>
                        <a:pt x="531" y="262"/>
                      </a:lnTo>
                      <a:lnTo>
                        <a:pt x="530" y="262"/>
                      </a:lnTo>
                      <a:lnTo>
                        <a:pt x="530" y="261"/>
                      </a:lnTo>
                      <a:lnTo>
                        <a:pt x="530" y="260"/>
                      </a:lnTo>
                      <a:lnTo>
                        <a:pt x="531" y="260"/>
                      </a:lnTo>
                      <a:lnTo>
                        <a:pt x="531" y="259"/>
                      </a:lnTo>
                      <a:lnTo>
                        <a:pt x="531" y="258"/>
                      </a:lnTo>
                      <a:lnTo>
                        <a:pt x="531" y="257"/>
                      </a:lnTo>
                      <a:lnTo>
                        <a:pt x="531" y="256"/>
                      </a:lnTo>
                      <a:lnTo>
                        <a:pt x="530" y="256"/>
                      </a:lnTo>
                      <a:lnTo>
                        <a:pt x="531" y="256"/>
                      </a:lnTo>
                      <a:lnTo>
                        <a:pt x="530" y="255"/>
                      </a:lnTo>
                      <a:lnTo>
                        <a:pt x="529" y="256"/>
                      </a:lnTo>
                      <a:lnTo>
                        <a:pt x="529" y="255"/>
                      </a:lnTo>
                      <a:lnTo>
                        <a:pt x="528" y="255"/>
                      </a:lnTo>
                      <a:lnTo>
                        <a:pt x="528" y="256"/>
                      </a:lnTo>
                      <a:lnTo>
                        <a:pt x="527" y="256"/>
                      </a:lnTo>
                      <a:lnTo>
                        <a:pt x="526" y="256"/>
                      </a:lnTo>
                      <a:lnTo>
                        <a:pt x="525" y="256"/>
                      </a:lnTo>
                      <a:lnTo>
                        <a:pt x="524" y="256"/>
                      </a:lnTo>
                      <a:lnTo>
                        <a:pt x="524" y="255"/>
                      </a:lnTo>
                      <a:lnTo>
                        <a:pt x="524" y="254"/>
                      </a:lnTo>
                      <a:lnTo>
                        <a:pt x="525" y="253"/>
                      </a:lnTo>
                      <a:lnTo>
                        <a:pt x="526" y="253"/>
                      </a:lnTo>
                      <a:lnTo>
                        <a:pt x="527" y="253"/>
                      </a:lnTo>
                      <a:lnTo>
                        <a:pt x="527" y="252"/>
                      </a:lnTo>
                      <a:lnTo>
                        <a:pt x="528" y="252"/>
                      </a:lnTo>
                      <a:lnTo>
                        <a:pt x="529" y="252"/>
                      </a:lnTo>
                      <a:lnTo>
                        <a:pt x="529" y="251"/>
                      </a:lnTo>
                      <a:lnTo>
                        <a:pt x="530" y="251"/>
                      </a:lnTo>
                      <a:lnTo>
                        <a:pt x="531" y="251"/>
                      </a:lnTo>
                      <a:lnTo>
                        <a:pt x="532" y="251"/>
                      </a:lnTo>
                      <a:lnTo>
                        <a:pt x="533" y="250"/>
                      </a:lnTo>
                      <a:lnTo>
                        <a:pt x="534" y="250"/>
                      </a:lnTo>
                      <a:lnTo>
                        <a:pt x="533" y="250"/>
                      </a:lnTo>
                      <a:lnTo>
                        <a:pt x="533" y="249"/>
                      </a:lnTo>
                      <a:lnTo>
                        <a:pt x="532" y="249"/>
                      </a:lnTo>
                      <a:lnTo>
                        <a:pt x="532" y="248"/>
                      </a:lnTo>
                      <a:lnTo>
                        <a:pt x="531" y="248"/>
                      </a:lnTo>
                      <a:lnTo>
                        <a:pt x="531" y="247"/>
                      </a:lnTo>
                      <a:lnTo>
                        <a:pt x="531" y="246"/>
                      </a:lnTo>
                      <a:lnTo>
                        <a:pt x="531" y="245"/>
                      </a:lnTo>
                      <a:lnTo>
                        <a:pt x="532" y="245"/>
                      </a:lnTo>
                      <a:lnTo>
                        <a:pt x="532" y="244"/>
                      </a:lnTo>
                      <a:lnTo>
                        <a:pt x="533" y="244"/>
                      </a:lnTo>
                      <a:lnTo>
                        <a:pt x="533" y="245"/>
                      </a:lnTo>
                      <a:lnTo>
                        <a:pt x="534" y="245"/>
                      </a:lnTo>
                      <a:lnTo>
                        <a:pt x="535" y="244"/>
                      </a:lnTo>
                      <a:lnTo>
                        <a:pt x="536" y="245"/>
                      </a:lnTo>
                      <a:lnTo>
                        <a:pt x="536" y="246"/>
                      </a:lnTo>
                      <a:lnTo>
                        <a:pt x="536" y="247"/>
                      </a:lnTo>
                      <a:lnTo>
                        <a:pt x="535" y="248"/>
                      </a:lnTo>
                      <a:lnTo>
                        <a:pt x="535" y="249"/>
                      </a:lnTo>
                      <a:lnTo>
                        <a:pt x="534" y="249"/>
                      </a:lnTo>
                      <a:lnTo>
                        <a:pt x="535" y="249"/>
                      </a:lnTo>
                      <a:lnTo>
                        <a:pt x="535" y="250"/>
                      </a:lnTo>
                      <a:lnTo>
                        <a:pt x="536" y="250"/>
                      </a:lnTo>
                      <a:lnTo>
                        <a:pt x="537" y="250"/>
                      </a:lnTo>
                      <a:lnTo>
                        <a:pt x="538" y="250"/>
                      </a:lnTo>
                      <a:lnTo>
                        <a:pt x="539" y="250"/>
                      </a:lnTo>
                      <a:lnTo>
                        <a:pt x="540" y="249"/>
                      </a:lnTo>
                      <a:lnTo>
                        <a:pt x="540" y="248"/>
                      </a:lnTo>
                      <a:lnTo>
                        <a:pt x="541" y="248"/>
                      </a:lnTo>
                      <a:lnTo>
                        <a:pt x="542" y="247"/>
                      </a:lnTo>
                      <a:lnTo>
                        <a:pt x="542" y="248"/>
                      </a:lnTo>
                      <a:lnTo>
                        <a:pt x="543" y="248"/>
                      </a:lnTo>
                      <a:lnTo>
                        <a:pt x="543" y="249"/>
                      </a:lnTo>
                      <a:lnTo>
                        <a:pt x="543" y="250"/>
                      </a:lnTo>
                      <a:lnTo>
                        <a:pt x="542" y="250"/>
                      </a:lnTo>
                      <a:lnTo>
                        <a:pt x="541" y="250"/>
                      </a:lnTo>
                      <a:lnTo>
                        <a:pt x="541" y="251"/>
                      </a:lnTo>
                      <a:lnTo>
                        <a:pt x="542" y="251"/>
                      </a:lnTo>
                      <a:lnTo>
                        <a:pt x="543" y="251"/>
                      </a:lnTo>
                      <a:lnTo>
                        <a:pt x="544" y="251"/>
                      </a:lnTo>
                      <a:lnTo>
                        <a:pt x="545" y="251"/>
                      </a:lnTo>
                      <a:lnTo>
                        <a:pt x="546" y="251"/>
                      </a:lnTo>
                      <a:lnTo>
                        <a:pt x="546" y="250"/>
                      </a:lnTo>
                      <a:lnTo>
                        <a:pt x="547" y="250"/>
                      </a:lnTo>
                      <a:lnTo>
                        <a:pt x="548" y="249"/>
                      </a:lnTo>
                      <a:lnTo>
                        <a:pt x="548" y="250"/>
                      </a:lnTo>
                      <a:lnTo>
                        <a:pt x="548" y="249"/>
                      </a:lnTo>
                      <a:lnTo>
                        <a:pt x="549" y="249"/>
                      </a:lnTo>
                      <a:lnTo>
                        <a:pt x="549" y="248"/>
                      </a:lnTo>
                      <a:lnTo>
                        <a:pt x="550" y="248"/>
                      </a:lnTo>
                      <a:lnTo>
                        <a:pt x="550" y="247"/>
                      </a:lnTo>
                      <a:lnTo>
                        <a:pt x="549" y="247"/>
                      </a:lnTo>
                      <a:lnTo>
                        <a:pt x="550" y="247"/>
                      </a:lnTo>
                      <a:lnTo>
                        <a:pt x="551" y="248"/>
                      </a:lnTo>
                      <a:lnTo>
                        <a:pt x="551" y="249"/>
                      </a:lnTo>
                      <a:lnTo>
                        <a:pt x="552" y="249"/>
                      </a:lnTo>
                      <a:lnTo>
                        <a:pt x="553" y="250"/>
                      </a:lnTo>
                      <a:lnTo>
                        <a:pt x="554" y="250"/>
                      </a:lnTo>
                      <a:lnTo>
                        <a:pt x="554" y="251"/>
                      </a:lnTo>
                      <a:lnTo>
                        <a:pt x="554" y="252"/>
                      </a:lnTo>
                      <a:lnTo>
                        <a:pt x="555" y="252"/>
                      </a:lnTo>
                      <a:lnTo>
                        <a:pt x="556" y="252"/>
                      </a:lnTo>
                      <a:lnTo>
                        <a:pt x="556" y="251"/>
                      </a:lnTo>
                      <a:lnTo>
                        <a:pt x="557" y="251"/>
                      </a:lnTo>
                      <a:lnTo>
                        <a:pt x="558" y="251"/>
                      </a:lnTo>
                      <a:lnTo>
                        <a:pt x="559" y="250"/>
                      </a:lnTo>
                      <a:lnTo>
                        <a:pt x="560" y="250"/>
                      </a:lnTo>
                      <a:lnTo>
                        <a:pt x="561" y="250"/>
                      </a:lnTo>
                      <a:lnTo>
                        <a:pt x="562" y="250"/>
                      </a:lnTo>
                      <a:lnTo>
                        <a:pt x="563" y="250"/>
                      </a:lnTo>
                      <a:lnTo>
                        <a:pt x="564" y="250"/>
                      </a:lnTo>
                      <a:lnTo>
                        <a:pt x="565" y="249"/>
                      </a:lnTo>
                      <a:lnTo>
                        <a:pt x="565" y="248"/>
                      </a:lnTo>
                      <a:lnTo>
                        <a:pt x="566" y="248"/>
                      </a:lnTo>
                      <a:lnTo>
                        <a:pt x="566" y="247"/>
                      </a:lnTo>
                      <a:lnTo>
                        <a:pt x="567" y="247"/>
                      </a:lnTo>
                      <a:lnTo>
                        <a:pt x="568" y="246"/>
                      </a:lnTo>
                      <a:lnTo>
                        <a:pt x="569" y="246"/>
                      </a:lnTo>
                      <a:lnTo>
                        <a:pt x="570" y="246"/>
                      </a:lnTo>
                      <a:lnTo>
                        <a:pt x="571" y="246"/>
                      </a:lnTo>
                      <a:lnTo>
                        <a:pt x="571" y="245"/>
                      </a:lnTo>
                      <a:lnTo>
                        <a:pt x="572" y="245"/>
                      </a:lnTo>
                      <a:lnTo>
                        <a:pt x="572" y="244"/>
                      </a:lnTo>
                      <a:lnTo>
                        <a:pt x="573" y="244"/>
                      </a:lnTo>
                      <a:lnTo>
                        <a:pt x="573" y="243"/>
                      </a:lnTo>
                      <a:lnTo>
                        <a:pt x="573" y="242"/>
                      </a:lnTo>
                      <a:lnTo>
                        <a:pt x="574" y="242"/>
                      </a:lnTo>
                      <a:lnTo>
                        <a:pt x="575" y="242"/>
                      </a:lnTo>
                      <a:lnTo>
                        <a:pt x="576" y="242"/>
                      </a:lnTo>
                      <a:lnTo>
                        <a:pt x="576" y="241"/>
                      </a:lnTo>
                      <a:lnTo>
                        <a:pt x="576" y="242"/>
                      </a:lnTo>
                      <a:lnTo>
                        <a:pt x="577" y="241"/>
                      </a:lnTo>
                      <a:lnTo>
                        <a:pt x="578" y="241"/>
                      </a:lnTo>
                      <a:lnTo>
                        <a:pt x="579" y="241"/>
                      </a:lnTo>
                      <a:lnTo>
                        <a:pt x="580" y="241"/>
                      </a:lnTo>
                      <a:lnTo>
                        <a:pt x="580" y="240"/>
                      </a:lnTo>
                      <a:lnTo>
                        <a:pt x="581" y="240"/>
                      </a:lnTo>
                      <a:lnTo>
                        <a:pt x="582" y="240"/>
                      </a:lnTo>
                      <a:lnTo>
                        <a:pt x="583" y="240"/>
                      </a:lnTo>
                      <a:lnTo>
                        <a:pt x="584" y="240"/>
                      </a:lnTo>
                      <a:lnTo>
                        <a:pt x="585" y="241"/>
                      </a:lnTo>
                      <a:lnTo>
                        <a:pt x="585" y="240"/>
                      </a:lnTo>
                      <a:lnTo>
                        <a:pt x="585" y="241"/>
                      </a:lnTo>
                      <a:lnTo>
                        <a:pt x="586" y="241"/>
                      </a:lnTo>
                      <a:lnTo>
                        <a:pt x="587" y="241"/>
                      </a:lnTo>
                      <a:lnTo>
                        <a:pt x="588" y="240"/>
                      </a:lnTo>
                      <a:lnTo>
                        <a:pt x="589" y="240"/>
                      </a:lnTo>
                      <a:lnTo>
                        <a:pt x="590" y="240"/>
                      </a:lnTo>
                      <a:lnTo>
                        <a:pt x="591" y="240"/>
                      </a:lnTo>
                      <a:lnTo>
                        <a:pt x="592" y="240"/>
                      </a:lnTo>
                      <a:lnTo>
                        <a:pt x="592" y="239"/>
                      </a:lnTo>
                      <a:lnTo>
                        <a:pt x="593" y="239"/>
                      </a:lnTo>
                      <a:lnTo>
                        <a:pt x="593" y="238"/>
                      </a:lnTo>
                      <a:lnTo>
                        <a:pt x="594" y="238"/>
                      </a:lnTo>
                      <a:lnTo>
                        <a:pt x="595" y="238"/>
                      </a:lnTo>
                      <a:lnTo>
                        <a:pt x="596" y="238"/>
                      </a:lnTo>
                      <a:lnTo>
                        <a:pt x="597" y="239"/>
                      </a:lnTo>
                      <a:lnTo>
                        <a:pt x="597" y="238"/>
                      </a:lnTo>
                      <a:lnTo>
                        <a:pt x="598" y="238"/>
                      </a:lnTo>
                      <a:lnTo>
                        <a:pt x="599" y="237"/>
                      </a:lnTo>
                      <a:lnTo>
                        <a:pt x="600" y="237"/>
                      </a:lnTo>
                      <a:lnTo>
                        <a:pt x="601" y="237"/>
                      </a:lnTo>
                      <a:lnTo>
                        <a:pt x="601" y="238"/>
                      </a:lnTo>
                      <a:lnTo>
                        <a:pt x="602" y="238"/>
                      </a:lnTo>
                      <a:lnTo>
                        <a:pt x="603" y="238"/>
                      </a:lnTo>
                      <a:lnTo>
                        <a:pt x="603" y="239"/>
                      </a:lnTo>
                      <a:lnTo>
                        <a:pt x="604" y="239"/>
                      </a:lnTo>
                      <a:lnTo>
                        <a:pt x="604" y="240"/>
                      </a:lnTo>
                      <a:lnTo>
                        <a:pt x="604" y="241"/>
                      </a:lnTo>
                      <a:lnTo>
                        <a:pt x="604" y="242"/>
                      </a:lnTo>
                      <a:lnTo>
                        <a:pt x="605" y="242"/>
                      </a:lnTo>
                      <a:lnTo>
                        <a:pt x="605" y="243"/>
                      </a:lnTo>
                      <a:lnTo>
                        <a:pt x="605" y="242"/>
                      </a:lnTo>
                      <a:lnTo>
                        <a:pt x="604" y="243"/>
                      </a:lnTo>
                      <a:lnTo>
                        <a:pt x="604" y="244"/>
                      </a:lnTo>
                      <a:lnTo>
                        <a:pt x="605" y="244"/>
                      </a:lnTo>
                      <a:lnTo>
                        <a:pt x="605" y="245"/>
                      </a:lnTo>
                      <a:lnTo>
                        <a:pt x="605" y="246"/>
                      </a:lnTo>
                      <a:lnTo>
                        <a:pt x="606" y="246"/>
                      </a:lnTo>
                      <a:lnTo>
                        <a:pt x="606" y="247"/>
                      </a:lnTo>
                      <a:lnTo>
                        <a:pt x="607" y="247"/>
                      </a:lnTo>
                      <a:lnTo>
                        <a:pt x="608" y="248"/>
                      </a:lnTo>
                      <a:lnTo>
                        <a:pt x="607" y="249"/>
                      </a:lnTo>
                      <a:lnTo>
                        <a:pt x="607" y="250"/>
                      </a:lnTo>
                      <a:lnTo>
                        <a:pt x="608" y="249"/>
                      </a:lnTo>
                      <a:lnTo>
                        <a:pt x="609" y="250"/>
                      </a:lnTo>
                      <a:lnTo>
                        <a:pt x="609" y="249"/>
                      </a:lnTo>
                      <a:lnTo>
                        <a:pt x="609" y="250"/>
                      </a:lnTo>
                      <a:lnTo>
                        <a:pt x="609" y="251"/>
                      </a:lnTo>
                      <a:lnTo>
                        <a:pt x="609" y="252"/>
                      </a:lnTo>
                      <a:lnTo>
                        <a:pt x="609" y="253"/>
                      </a:lnTo>
                      <a:lnTo>
                        <a:pt x="609" y="254"/>
                      </a:lnTo>
                      <a:lnTo>
                        <a:pt x="610" y="254"/>
                      </a:lnTo>
                      <a:lnTo>
                        <a:pt x="611" y="254"/>
                      </a:lnTo>
                      <a:lnTo>
                        <a:pt x="611" y="255"/>
                      </a:lnTo>
                      <a:lnTo>
                        <a:pt x="612" y="254"/>
                      </a:lnTo>
                      <a:lnTo>
                        <a:pt x="612" y="255"/>
                      </a:lnTo>
                      <a:lnTo>
                        <a:pt x="613" y="255"/>
                      </a:lnTo>
                      <a:lnTo>
                        <a:pt x="613" y="256"/>
                      </a:lnTo>
                      <a:lnTo>
                        <a:pt x="613" y="255"/>
                      </a:lnTo>
                      <a:lnTo>
                        <a:pt x="613" y="254"/>
                      </a:lnTo>
                      <a:lnTo>
                        <a:pt x="614" y="254"/>
                      </a:lnTo>
                      <a:lnTo>
                        <a:pt x="615" y="254"/>
                      </a:lnTo>
                      <a:lnTo>
                        <a:pt x="615" y="255"/>
                      </a:lnTo>
                      <a:lnTo>
                        <a:pt x="615" y="254"/>
                      </a:lnTo>
                      <a:lnTo>
                        <a:pt x="616" y="254"/>
                      </a:lnTo>
                      <a:lnTo>
                        <a:pt x="616" y="255"/>
                      </a:lnTo>
                      <a:lnTo>
                        <a:pt x="617" y="255"/>
                      </a:lnTo>
                      <a:lnTo>
                        <a:pt x="617" y="256"/>
                      </a:lnTo>
                      <a:lnTo>
                        <a:pt x="616" y="256"/>
                      </a:lnTo>
                      <a:lnTo>
                        <a:pt x="616" y="257"/>
                      </a:lnTo>
                      <a:lnTo>
                        <a:pt x="617" y="257"/>
                      </a:lnTo>
                      <a:lnTo>
                        <a:pt x="617" y="256"/>
                      </a:lnTo>
                      <a:lnTo>
                        <a:pt x="618" y="256"/>
                      </a:lnTo>
                      <a:lnTo>
                        <a:pt x="618" y="257"/>
                      </a:lnTo>
                      <a:lnTo>
                        <a:pt x="619" y="256"/>
                      </a:lnTo>
                      <a:lnTo>
                        <a:pt x="620" y="256"/>
                      </a:lnTo>
                      <a:lnTo>
                        <a:pt x="620" y="255"/>
                      </a:lnTo>
                      <a:lnTo>
                        <a:pt x="620" y="254"/>
                      </a:lnTo>
                      <a:lnTo>
                        <a:pt x="621" y="255"/>
                      </a:lnTo>
                      <a:lnTo>
                        <a:pt x="621" y="256"/>
                      </a:lnTo>
                      <a:lnTo>
                        <a:pt x="622" y="256"/>
                      </a:lnTo>
                      <a:lnTo>
                        <a:pt x="622" y="255"/>
                      </a:lnTo>
                      <a:lnTo>
                        <a:pt x="623" y="255"/>
                      </a:lnTo>
                      <a:lnTo>
                        <a:pt x="624" y="255"/>
                      </a:lnTo>
                      <a:lnTo>
                        <a:pt x="624" y="254"/>
                      </a:lnTo>
                      <a:lnTo>
                        <a:pt x="625" y="255"/>
                      </a:lnTo>
                      <a:lnTo>
                        <a:pt x="626" y="255"/>
                      </a:lnTo>
                      <a:lnTo>
                        <a:pt x="627" y="255"/>
                      </a:lnTo>
                      <a:lnTo>
                        <a:pt x="626" y="255"/>
                      </a:lnTo>
                      <a:lnTo>
                        <a:pt x="626" y="254"/>
                      </a:lnTo>
                      <a:lnTo>
                        <a:pt x="627" y="254"/>
                      </a:lnTo>
                      <a:lnTo>
                        <a:pt x="627" y="253"/>
                      </a:lnTo>
                      <a:lnTo>
                        <a:pt x="628" y="253"/>
                      </a:lnTo>
                      <a:lnTo>
                        <a:pt x="629" y="254"/>
                      </a:lnTo>
                      <a:lnTo>
                        <a:pt x="629" y="253"/>
                      </a:lnTo>
                      <a:lnTo>
                        <a:pt x="629" y="254"/>
                      </a:lnTo>
                      <a:lnTo>
                        <a:pt x="629" y="255"/>
                      </a:lnTo>
                      <a:lnTo>
                        <a:pt x="629" y="256"/>
                      </a:lnTo>
                      <a:lnTo>
                        <a:pt x="630" y="256"/>
                      </a:lnTo>
                      <a:lnTo>
                        <a:pt x="630" y="255"/>
                      </a:lnTo>
                      <a:lnTo>
                        <a:pt x="630" y="254"/>
                      </a:lnTo>
                      <a:lnTo>
                        <a:pt x="631" y="254"/>
                      </a:lnTo>
                      <a:lnTo>
                        <a:pt x="632" y="254"/>
                      </a:lnTo>
                      <a:lnTo>
                        <a:pt x="632" y="255"/>
                      </a:lnTo>
                      <a:lnTo>
                        <a:pt x="633" y="255"/>
                      </a:lnTo>
                      <a:lnTo>
                        <a:pt x="634" y="255"/>
                      </a:lnTo>
                      <a:lnTo>
                        <a:pt x="634" y="256"/>
                      </a:lnTo>
                      <a:lnTo>
                        <a:pt x="635" y="256"/>
                      </a:lnTo>
                      <a:lnTo>
                        <a:pt x="636" y="256"/>
                      </a:lnTo>
                      <a:lnTo>
                        <a:pt x="637" y="257"/>
                      </a:lnTo>
                      <a:lnTo>
                        <a:pt x="637" y="256"/>
                      </a:lnTo>
                      <a:lnTo>
                        <a:pt x="638" y="256"/>
                      </a:lnTo>
                      <a:lnTo>
                        <a:pt x="638" y="257"/>
                      </a:lnTo>
                      <a:lnTo>
                        <a:pt x="638" y="256"/>
                      </a:lnTo>
                      <a:lnTo>
                        <a:pt x="638" y="257"/>
                      </a:lnTo>
                      <a:lnTo>
                        <a:pt x="639" y="256"/>
                      </a:lnTo>
                      <a:lnTo>
                        <a:pt x="639" y="257"/>
                      </a:lnTo>
                      <a:lnTo>
                        <a:pt x="640" y="257"/>
                      </a:lnTo>
                      <a:lnTo>
                        <a:pt x="640" y="258"/>
                      </a:lnTo>
                      <a:lnTo>
                        <a:pt x="641" y="259"/>
                      </a:lnTo>
                      <a:lnTo>
                        <a:pt x="642" y="259"/>
                      </a:lnTo>
                      <a:lnTo>
                        <a:pt x="641" y="259"/>
                      </a:lnTo>
                      <a:lnTo>
                        <a:pt x="641" y="260"/>
                      </a:lnTo>
                      <a:lnTo>
                        <a:pt x="642" y="261"/>
                      </a:lnTo>
                      <a:lnTo>
                        <a:pt x="643" y="262"/>
                      </a:lnTo>
                      <a:lnTo>
                        <a:pt x="643" y="263"/>
                      </a:lnTo>
                      <a:lnTo>
                        <a:pt x="642" y="263"/>
                      </a:lnTo>
                      <a:lnTo>
                        <a:pt x="642" y="264"/>
                      </a:lnTo>
                      <a:lnTo>
                        <a:pt x="641" y="265"/>
                      </a:lnTo>
                      <a:lnTo>
                        <a:pt x="640" y="265"/>
                      </a:lnTo>
                      <a:lnTo>
                        <a:pt x="640" y="266"/>
                      </a:lnTo>
                      <a:lnTo>
                        <a:pt x="639" y="267"/>
                      </a:lnTo>
                      <a:lnTo>
                        <a:pt x="639" y="266"/>
                      </a:lnTo>
                      <a:lnTo>
                        <a:pt x="638" y="266"/>
                      </a:lnTo>
                      <a:lnTo>
                        <a:pt x="638" y="267"/>
                      </a:lnTo>
                      <a:lnTo>
                        <a:pt x="637" y="267"/>
                      </a:lnTo>
                      <a:lnTo>
                        <a:pt x="636" y="268"/>
                      </a:lnTo>
                      <a:lnTo>
                        <a:pt x="637" y="268"/>
                      </a:lnTo>
                      <a:lnTo>
                        <a:pt x="636" y="268"/>
                      </a:lnTo>
                      <a:lnTo>
                        <a:pt x="636" y="269"/>
                      </a:lnTo>
                      <a:lnTo>
                        <a:pt x="635" y="269"/>
                      </a:lnTo>
                      <a:lnTo>
                        <a:pt x="635" y="270"/>
                      </a:lnTo>
                      <a:lnTo>
                        <a:pt x="635" y="271"/>
                      </a:lnTo>
                      <a:lnTo>
                        <a:pt x="636" y="271"/>
                      </a:lnTo>
                      <a:lnTo>
                        <a:pt x="636" y="272"/>
                      </a:lnTo>
                      <a:lnTo>
                        <a:pt x="635" y="272"/>
                      </a:lnTo>
                      <a:lnTo>
                        <a:pt x="634" y="273"/>
                      </a:lnTo>
                      <a:lnTo>
                        <a:pt x="634" y="274"/>
                      </a:lnTo>
                      <a:lnTo>
                        <a:pt x="633" y="274"/>
                      </a:lnTo>
                      <a:lnTo>
                        <a:pt x="632" y="274"/>
                      </a:lnTo>
                      <a:lnTo>
                        <a:pt x="632" y="273"/>
                      </a:lnTo>
                      <a:lnTo>
                        <a:pt x="632" y="274"/>
                      </a:lnTo>
                      <a:lnTo>
                        <a:pt x="631" y="274"/>
                      </a:lnTo>
                      <a:lnTo>
                        <a:pt x="630" y="274"/>
                      </a:lnTo>
                      <a:lnTo>
                        <a:pt x="630" y="275"/>
                      </a:lnTo>
                      <a:lnTo>
                        <a:pt x="630" y="274"/>
                      </a:lnTo>
                      <a:lnTo>
                        <a:pt x="629" y="274"/>
                      </a:lnTo>
                      <a:lnTo>
                        <a:pt x="628" y="274"/>
                      </a:lnTo>
                      <a:lnTo>
                        <a:pt x="628" y="275"/>
                      </a:lnTo>
                      <a:lnTo>
                        <a:pt x="627" y="275"/>
                      </a:lnTo>
                      <a:lnTo>
                        <a:pt x="626" y="275"/>
                      </a:lnTo>
                      <a:lnTo>
                        <a:pt x="625" y="275"/>
                      </a:lnTo>
                      <a:lnTo>
                        <a:pt x="624" y="275"/>
                      </a:lnTo>
                      <a:lnTo>
                        <a:pt x="624" y="274"/>
                      </a:lnTo>
                      <a:lnTo>
                        <a:pt x="623" y="274"/>
                      </a:lnTo>
                      <a:lnTo>
                        <a:pt x="622" y="275"/>
                      </a:lnTo>
                      <a:lnTo>
                        <a:pt x="622" y="276"/>
                      </a:lnTo>
                      <a:lnTo>
                        <a:pt x="621" y="276"/>
                      </a:lnTo>
                      <a:lnTo>
                        <a:pt x="620" y="276"/>
                      </a:lnTo>
                      <a:lnTo>
                        <a:pt x="619" y="277"/>
                      </a:lnTo>
                      <a:lnTo>
                        <a:pt x="619" y="276"/>
                      </a:lnTo>
                      <a:lnTo>
                        <a:pt x="619" y="275"/>
                      </a:lnTo>
                      <a:lnTo>
                        <a:pt x="618" y="275"/>
                      </a:lnTo>
                      <a:lnTo>
                        <a:pt x="619" y="274"/>
                      </a:lnTo>
                      <a:lnTo>
                        <a:pt x="618" y="274"/>
                      </a:lnTo>
                      <a:lnTo>
                        <a:pt x="617" y="274"/>
                      </a:lnTo>
                      <a:lnTo>
                        <a:pt x="616" y="274"/>
                      </a:lnTo>
                      <a:lnTo>
                        <a:pt x="616" y="275"/>
                      </a:lnTo>
                      <a:lnTo>
                        <a:pt x="615" y="275"/>
                      </a:lnTo>
                      <a:lnTo>
                        <a:pt x="614" y="275"/>
                      </a:lnTo>
                      <a:lnTo>
                        <a:pt x="614" y="276"/>
                      </a:lnTo>
                      <a:lnTo>
                        <a:pt x="613" y="276"/>
                      </a:lnTo>
                      <a:lnTo>
                        <a:pt x="612" y="276"/>
                      </a:lnTo>
                      <a:lnTo>
                        <a:pt x="612" y="275"/>
                      </a:lnTo>
                      <a:lnTo>
                        <a:pt x="611" y="276"/>
                      </a:lnTo>
                      <a:lnTo>
                        <a:pt x="610" y="276"/>
                      </a:lnTo>
                      <a:lnTo>
                        <a:pt x="609" y="276"/>
                      </a:lnTo>
                      <a:lnTo>
                        <a:pt x="608" y="277"/>
                      </a:lnTo>
                      <a:lnTo>
                        <a:pt x="607" y="277"/>
                      </a:lnTo>
                      <a:lnTo>
                        <a:pt x="607" y="278"/>
                      </a:lnTo>
                      <a:lnTo>
                        <a:pt x="606" y="278"/>
                      </a:lnTo>
                      <a:lnTo>
                        <a:pt x="605" y="278"/>
                      </a:lnTo>
                      <a:lnTo>
                        <a:pt x="605" y="279"/>
                      </a:lnTo>
                      <a:lnTo>
                        <a:pt x="605" y="278"/>
                      </a:lnTo>
                      <a:lnTo>
                        <a:pt x="604" y="278"/>
                      </a:lnTo>
                      <a:lnTo>
                        <a:pt x="604" y="279"/>
                      </a:lnTo>
                      <a:lnTo>
                        <a:pt x="603" y="279"/>
                      </a:lnTo>
                      <a:lnTo>
                        <a:pt x="602" y="279"/>
                      </a:lnTo>
                      <a:lnTo>
                        <a:pt x="602" y="278"/>
                      </a:lnTo>
                      <a:lnTo>
                        <a:pt x="601" y="278"/>
                      </a:lnTo>
                      <a:lnTo>
                        <a:pt x="601" y="279"/>
                      </a:lnTo>
                      <a:lnTo>
                        <a:pt x="600" y="279"/>
                      </a:lnTo>
                      <a:lnTo>
                        <a:pt x="599" y="280"/>
                      </a:lnTo>
                      <a:lnTo>
                        <a:pt x="598" y="281"/>
                      </a:lnTo>
                      <a:lnTo>
                        <a:pt x="599" y="281"/>
                      </a:lnTo>
                      <a:lnTo>
                        <a:pt x="598" y="281"/>
                      </a:lnTo>
                      <a:lnTo>
                        <a:pt x="598" y="282"/>
                      </a:lnTo>
                      <a:lnTo>
                        <a:pt x="597" y="282"/>
                      </a:lnTo>
                      <a:lnTo>
                        <a:pt x="596" y="282"/>
                      </a:lnTo>
                      <a:lnTo>
                        <a:pt x="595" y="282"/>
                      </a:lnTo>
                      <a:lnTo>
                        <a:pt x="595" y="283"/>
                      </a:lnTo>
                      <a:lnTo>
                        <a:pt x="595" y="284"/>
                      </a:lnTo>
                      <a:lnTo>
                        <a:pt x="595" y="285"/>
                      </a:lnTo>
                      <a:lnTo>
                        <a:pt x="595" y="286"/>
                      </a:lnTo>
                      <a:lnTo>
                        <a:pt x="594" y="286"/>
                      </a:lnTo>
                      <a:lnTo>
                        <a:pt x="594" y="287"/>
                      </a:lnTo>
                      <a:lnTo>
                        <a:pt x="593" y="288"/>
                      </a:lnTo>
                      <a:lnTo>
                        <a:pt x="594" y="288"/>
                      </a:lnTo>
                      <a:lnTo>
                        <a:pt x="593" y="288"/>
                      </a:lnTo>
                      <a:lnTo>
                        <a:pt x="593" y="289"/>
                      </a:lnTo>
                      <a:lnTo>
                        <a:pt x="593" y="290"/>
                      </a:lnTo>
                      <a:lnTo>
                        <a:pt x="593" y="291"/>
                      </a:lnTo>
                      <a:lnTo>
                        <a:pt x="593" y="292"/>
                      </a:lnTo>
                      <a:lnTo>
                        <a:pt x="593" y="293"/>
                      </a:lnTo>
                      <a:lnTo>
                        <a:pt x="592" y="293"/>
                      </a:lnTo>
                      <a:lnTo>
                        <a:pt x="592" y="294"/>
                      </a:lnTo>
                      <a:lnTo>
                        <a:pt x="593" y="294"/>
                      </a:lnTo>
                      <a:lnTo>
                        <a:pt x="592" y="294"/>
                      </a:lnTo>
                      <a:lnTo>
                        <a:pt x="592" y="295"/>
                      </a:lnTo>
                      <a:lnTo>
                        <a:pt x="592" y="296"/>
                      </a:lnTo>
                      <a:lnTo>
                        <a:pt x="591" y="296"/>
                      </a:lnTo>
                      <a:lnTo>
                        <a:pt x="590" y="296"/>
                      </a:lnTo>
                      <a:lnTo>
                        <a:pt x="590" y="297"/>
                      </a:lnTo>
                      <a:lnTo>
                        <a:pt x="590" y="296"/>
                      </a:lnTo>
                      <a:lnTo>
                        <a:pt x="589" y="296"/>
                      </a:lnTo>
                      <a:lnTo>
                        <a:pt x="589" y="297"/>
                      </a:lnTo>
                      <a:lnTo>
                        <a:pt x="590" y="297"/>
                      </a:lnTo>
                      <a:lnTo>
                        <a:pt x="589" y="297"/>
                      </a:lnTo>
                      <a:lnTo>
                        <a:pt x="588" y="297"/>
                      </a:lnTo>
                      <a:lnTo>
                        <a:pt x="588" y="298"/>
                      </a:lnTo>
                      <a:lnTo>
                        <a:pt x="587" y="299"/>
                      </a:lnTo>
                      <a:lnTo>
                        <a:pt x="587" y="300"/>
                      </a:lnTo>
                      <a:lnTo>
                        <a:pt x="587" y="301"/>
                      </a:lnTo>
                      <a:lnTo>
                        <a:pt x="587" y="302"/>
                      </a:lnTo>
                      <a:lnTo>
                        <a:pt x="588" y="302"/>
                      </a:lnTo>
                      <a:lnTo>
                        <a:pt x="589" y="302"/>
                      </a:lnTo>
                      <a:lnTo>
                        <a:pt x="589" y="303"/>
                      </a:lnTo>
                      <a:lnTo>
                        <a:pt x="590" y="303"/>
                      </a:lnTo>
                      <a:lnTo>
                        <a:pt x="590" y="304"/>
                      </a:lnTo>
                      <a:lnTo>
                        <a:pt x="591" y="304"/>
                      </a:lnTo>
                      <a:lnTo>
                        <a:pt x="591" y="305"/>
                      </a:lnTo>
                      <a:lnTo>
                        <a:pt x="591" y="306"/>
                      </a:lnTo>
                      <a:lnTo>
                        <a:pt x="592" y="306"/>
                      </a:lnTo>
                      <a:lnTo>
                        <a:pt x="593" y="307"/>
                      </a:lnTo>
                      <a:lnTo>
                        <a:pt x="593" y="308"/>
                      </a:lnTo>
                      <a:lnTo>
                        <a:pt x="594" y="308"/>
                      </a:lnTo>
                      <a:lnTo>
                        <a:pt x="594" y="309"/>
                      </a:lnTo>
                      <a:lnTo>
                        <a:pt x="593" y="309"/>
                      </a:lnTo>
                      <a:lnTo>
                        <a:pt x="594" y="310"/>
                      </a:lnTo>
                      <a:lnTo>
                        <a:pt x="595" y="310"/>
                      </a:lnTo>
                      <a:lnTo>
                        <a:pt x="595" y="311"/>
                      </a:lnTo>
                      <a:lnTo>
                        <a:pt x="596" y="312"/>
                      </a:lnTo>
                      <a:lnTo>
                        <a:pt x="597" y="313"/>
                      </a:lnTo>
                      <a:lnTo>
                        <a:pt x="596" y="313"/>
                      </a:lnTo>
                      <a:lnTo>
                        <a:pt x="596" y="312"/>
                      </a:lnTo>
                      <a:lnTo>
                        <a:pt x="596" y="313"/>
                      </a:lnTo>
                      <a:lnTo>
                        <a:pt x="595" y="312"/>
                      </a:lnTo>
                      <a:lnTo>
                        <a:pt x="595" y="313"/>
                      </a:lnTo>
                      <a:lnTo>
                        <a:pt x="594" y="313"/>
                      </a:lnTo>
                      <a:lnTo>
                        <a:pt x="593" y="313"/>
                      </a:lnTo>
                      <a:lnTo>
                        <a:pt x="593" y="312"/>
                      </a:lnTo>
                      <a:lnTo>
                        <a:pt x="593" y="313"/>
                      </a:lnTo>
                      <a:lnTo>
                        <a:pt x="592" y="312"/>
                      </a:lnTo>
                      <a:lnTo>
                        <a:pt x="592" y="313"/>
                      </a:lnTo>
                      <a:lnTo>
                        <a:pt x="591" y="313"/>
                      </a:lnTo>
                      <a:lnTo>
                        <a:pt x="590" y="313"/>
                      </a:lnTo>
                      <a:lnTo>
                        <a:pt x="589" y="313"/>
                      </a:lnTo>
                      <a:lnTo>
                        <a:pt x="588" y="313"/>
                      </a:lnTo>
                      <a:lnTo>
                        <a:pt x="589" y="313"/>
                      </a:lnTo>
                      <a:lnTo>
                        <a:pt x="589" y="312"/>
                      </a:lnTo>
                      <a:lnTo>
                        <a:pt x="588" y="311"/>
                      </a:lnTo>
                      <a:lnTo>
                        <a:pt x="587" y="311"/>
                      </a:lnTo>
                      <a:lnTo>
                        <a:pt x="586" y="311"/>
                      </a:lnTo>
                      <a:lnTo>
                        <a:pt x="586" y="312"/>
                      </a:lnTo>
                      <a:lnTo>
                        <a:pt x="585" y="312"/>
                      </a:lnTo>
                      <a:lnTo>
                        <a:pt x="586" y="311"/>
                      </a:lnTo>
                      <a:lnTo>
                        <a:pt x="585" y="311"/>
                      </a:lnTo>
                      <a:lnTo>
                        <a:pt x="586" y="311"/>
                      </a:lnTo>
                      <a:lnTo>
                        <a:pt x="586" y="310"/>
                      </a:lnTo>
                      <a:lnTo>
                        <a:pt x="586" y="309"/>
                      </a:lnTo>
                      <a:lnTo>
                        <a:pt x="585" y="309"/>
                      </a:lnTo>
                      <a:lnTo>
                        <a:pt x="584" y="309"/>
                      </a:lnTo>
                      <a:lnTo>
                        <a:pt x="584" y="310"/>
                      </a:lnTo>
                      <a:lnTo>
                        <a:pt x="583" y="310"/>
                      </a:lnTo>
                      <a:lnTo>
                        <a:pt x="582" y="310"/>
                      </a:lnTo>
                      <a:lnTo>
                        <a:pt x="581" y="311"/>
                      </a:lnTo>
                      <a:lnTo>
                        <a:pt x="581" y="312"/>
                      </a:lnTo>
                      <a:lnTo>
                        <a:pt x="580" y="312"/>
                      </a:lnTo>
                      <a:lnTo>
                        <a:pt x="580" y="313"/>
                      </a:lnTo>
                      <a:lnTo>
                        <a:pt x="580" y="312"/>
                      </a:lnTo>
                      <a:lnTo>
                        <a:pt x="580" y="313"/>
                      </a:lnTo>
                      <a:lnTo>
                        <a:pt x="579" y="313"/>
                      </a:lnTo>
                      <a:lnTo>
                        <a:pt x="578" y="313"/>
                      </a:lnTo>
                      <a:lnTo>
                        <a:pt x="577" y="314"/>
                      </a:lnTo>
                      <a:lnTo>
                        <a:pt x="576" y="314"/>
                      </a:lnTo>
                      <a:lnTo>
                        <a:pt x="576" y="315"/>
                      </a:lnTo>
                      <a:lnTo>
                        <a:pt x="576" y="314"/>
                      </a:lnTo>
                      <a:lnTo>
                        <a:pt x="575" y="314"/>
                      </a:lnTo>
                      <a:lnTo>
                        <a:pt x="574" y="314"/>
                      </a:lnTo>
                      <a:lnTo>
                        <a:pt x="574" y="315"/>
                      </a:lnTo>
                      <a:lnTo>
                        <a:pt x="574" y="314"/>
                      </a:lnTo>
                      <a:lnTo>
                        <a:pt x="573" y="314"/>
                      </a:lnTo>
                      <a:lnTo>
                        <a:pt x="573" y="315"/>
                      </a:lnTo>
                      <a:lnTo>
                        <a:pt x="572" y="315"/>
                      </a:lnTo>
                      <a:lnTo>
                        <a:pt x="572" y="316"/>
                      </a:lnTo>
                      <a:lnTo>
                        <a:pt x="573" y="317"/>
                      </a:lnTo>
                      <a:lnTo>
                        <a:pt x="573" y="318"/>
                      </a:lnTo>
                      <a:lnTo>
                        <a:pt x="573" y="317"/>
                      </a:lnTo>
                      <a:lnTo>
                        <a:pt x="574" y="317"/>
                      </a:lnTo>
                      <a:lnTo>
                        <a:pt x="574" y="318"/>
                      </a:lnTo>
                      <a:lnTo>
                        <a:pt x="575" y="318"/>
                      </a:lnTo>
                      <a:lnTo>
                        <a:pt x="576" y="318"/>
                      </a:lnTo>
                      <a:lnTo>
                        <a:pt x="575" y="318"/>
                      </a:lnTo>
                      <a:lnTo>
                        <a:pt x="574" y="318"/>
                      </a:lnTo>
                      <a:lnTo>
                        <a:pt x="573" y="318"/>
                      </a:lnTo>
                      <a:lnTo>
                        <a:pt x="572" y="318"/>
                      </a:lnTo>
                      <a:lnTo>
                        <a:pt x="572" y="319"/>
                      </a:lnTo>
                      <a:lnTo>
                        <a:pt x="571" y="320"/>
                      </a:lnTo>
                      <a:lnTo>
                        <a:pt x="572" y="320"/>
                      </a:lnTo>
                      <a:lnTo>
                        <a:pt x="571" y="321"/>
                      </a:lnTo>
                      <a:lnTo>
                        <a:pt x="571" y="322"/>
                      </a:lnTo>
                      <a:lnTo>
                        <a:pt x="570" y="322"/>
                      </a:lnTo>
                      <a:lnTo>
                        <a:pt x="570" y="321"/>
                      </a:lnTo>
                      <a:lnTo>
                        <a:pt x="571" y="321"/>
                      </a:lnTo>
                      <a:lnTo>
                        <a:pt x="571" y="320"/>
                      </a:lnTo>
                      <a:lnTo>
                        <a:pt x="570" y="320"/>
                      </a:lnTo>
                      <a:lnTo>
                        <a:pt x="569" y="320"/>
                      </a:lnTo>
                      <a:lnTo>
                        <a:pt x="568" y="320"/>
                      </a:lnTo>
                      <a:lnTo>
                        <a:pt x="568" y="321"/>
                      </a:lnTo>
                      <a:lnTo>
                        <a:pt x="569" y="321"/>
                      </a:lnTo>
                      <a:lnTo>
                        <a:pt x="568" y="321"/>
                      </a:lnTo>
                      <a:lnTo>
                        <a:pt x="569" y="321"/>
                      </a:lnTo>
                      <a:lnTo>
                        <a:pt x="569" y="322"/>
                      </a:lnTo>
                      <a:lnTo>
                        <a:pt x="568" y="322"/>
                      </a:lnTo>
                      <a:lnTo>
                        <a:pt x="567" y="321"/>
                      </a:lnTo>
                      <a:lnTo>
                        <a:pt x="566" y="321"/>
                      </a:lnTo>
                      <a:lnTo>
                        <a:pt x="567" y="321"/>
                      </a:lnTo>
                      <a:lnTo>
                        <a:pt x="566" y="320"/>
                      </a:lnTo>
                      <a:lnTo>
                        <a:pt x="565" y="320"/>
                      </a:lnTo>
                      <a:lnTo>
                        <a:pt x="565" y="319"/>
                      </a:lnTo>
                      <a:lnTo>
                        <a:pt x="564" y="320"/>
                      </a:lnTo>
                      <a:lnTo>
                        <a:pt x="564" y="321"/>
                      </a:lnTo>
                      <a:lnTo>
                        <a:pt x="565" y="321"/>
                      </a:lnTo>
                      <a:lnTo>
                        <a:pt x="564" y="322"/>
                      </a:lnTo>
                      <a:lnTo>
                        <a:pt x="565" y="323"/>
                      </a:lnTo>
                      <a:lnTo>
                        <a:pt x="565" y="322"/>
                      </a:lnTo>
                      <a:lnTo>
                        <a:pt x="565" y="323"/>
                      </a:lnTo>
                      <a:lnTo>
                        <a:pt x="564" y="323"/>
                      </a:lnTo>
                      <a:lnTo>
                        <a:pt x="563" y="323"/>
                      </a:lnTo>
                      <a:lnTo>
                        <a:pt x="563" y="322"/>
                      </a:lnTo>
                      <a:lnTo>
                        <a:pt x="563" y="321"/>
                      </a:lnTo>
                      <a:lnTo>
                        <a:pt x="562" y="321"/>
                      </a:lnTo>
                      <a:lnTo>
                        <a:pt x="561" y="321"/>
                      </a:lnTo>
                      <a:lnTo>
                        <a:pt x="561" y="322"/>
                      </a:lnTo>
                      <a:lnTo>
                        <a:pt x="560" y="323"/>
                      </a:lnTo>
                      <a:lnTo>
                        <a:pt x="560" y="324"/>
                      </a:lnTo>
                      <a:lnTo>
                        <a:pt x="561" y="324"/>
                      </a:lnTo>
                      <a:lnTo>
                        <a:pt x="561" y="325"/>
                      </a:lnTo>
                      <a:lnTo>
                        <a:pt x="561" y="326"/>
                      </a:lnTo>
                      <a:lnTo>
                        <a:pt x="560" y="326"/>
                      </a:lnTo>
                      <a:lnTo>
                        <a:pt x="559" y="326"/>
                      </a:lnTo>
                      <a:lnTo>
                        <a:pt x="558" y="327"/>
                      </a:lnTo>
                      <a:lnTo>
                        <a:pt x="558" y="326"/>
                      </a:lnTo>
                      <a:lnTo>
                        <a:pt x="557" y="327"/>
                      </a:lnTo>
                      <a:lnTo>
                        <a:pt x="557" y="326"/>
                      </a:lnTo>
                      <a:lnTo>
                        <a:pt x="556" y="326"/>
                      </a:lnTo>
                      <a:lnTo>
                        <a:pt x="556" y="325"/>
                      </a:lnTo>
                      <a:lnTo>
                        <a:pt x="555" y="325"/>
                      </a:lnTo>
                      <a:lnTo>
                        <a:pt x="554" y="325"/>
                      </a:lnTo>
                      <a:lnTo>
                        <a:pt x="553" y="325"/>
                      </a:lnTo>
                      <a:lnTo>
                        <a:pt x="552" y="326"/>
                      </a:lnTo>
                      <a:lnTo>
                        <a:pt x="551" y="328"/>
                      </a:lnTo>
                      <a:lnTo>
                        <a:pt x="550" y="328"/>
                      </a:lnTo>
                      <a:lnTo>
                        <a:pt x="550" y="329"/>
                      </a:lnTo>
                      <a:lnTo>
                        <a:pt x="549" y="329"/>
                      </a:lnTo>
                      <a:lnTo>
                        <a:pt x="549" y="328"/>
                      </a:lnTo>
                      <a:lnTo>
                        <a:pt x="548" y="328"/>
                      </a:lnTo>
                      <a:lnTo>
                        <a:pt x="548" y="329"/>
                      </a:lnTo>
                      <a:lnTo>
                        <a:pt x="547" y="329"/>
                      </a:lnTo>
                      <a:lnTo>
                        <a:pt x="547" y="328"/>
                      </a:lnTo>
                      <a:lnTo>
                        <a:pt x="546" y="328"/>
                      </a:lnTo>
                      <a:lnTo>
                        <a:pt x="546" y="329"/>
                      </a:lnTo>
                      <a:lnTo>
                        <a:pt x="545" y="330"/>
                      </a:lnTo>
                      <a:lnTo>
                        <a:pt x="545" y="331"/>
                      </a:lnTo>
                      <a:lnTo>
                        <a:pt x="544" y="331"/>
                      </a:lnTo>
                      <a:lnTo>
                        <a:pt x="544" y="333"/>
                      </a:lnTo>
                      <a:lnTo>
                        <a:pt x="545" y="335"/>
                      </a:lnTo>
                      <a:lnTo>
                        <a:pt x="545" y="336"/>
                      </a:lnTo>
                      <a:lnTo>
                        <a:pt x="546" y="336"/>
                      </a:lnTo>
                      <a:lnTo>
                        <a:pt x="546" y="337"/>
                      </a:lnTo>
                      <a:lnTo>
                        <a:pt x="546" y="338"/>
                      </a:lnTo>
                      <a:lnTo>
                        <a:pt x="545" y="338"/>
                      </a:lnTo>
                      <a:lnTo>
                        <a:pt x="545" y="339"/>
                      </a:lnTo>
                      <a:lnTo>
                        <a:pt x="546" y="339"/>
                      </a:lnTo>
                      <a:lnTo>
                        <a:pt x="546" y="340"/>
                      </a:lnTo>
                      <a:lnTo>
                        <a:pt x="546" y="341"/>
                      </a:lnTo>
                      <a:lnTo>
                        <a:pt x="546" y="342"/>
                      </a:lnTo>
                      <a:lnTo>
                        <a:pt x="546" y="343"/>
                      </a:lnTo>
                      <a:lnTo>
                        <a:pt x="546" y="342"/>
                      </a:lnTo>
                      <a:lnTo>
                        <a:pt x="545" y="343"/>
                      </a:lnTo>
                      <a:lnTo>
                        <a:pt x="545" y="344"/>
                      </a:lnTo>
                      <a:lnTo>
                        <a:pt x="544" y="343"/>
                      </a:lnTo>
                      <a:lnTo>
                        <a:pt x="544" y="344"/>
                      </a:lnTo>
                      <a:lnTo>
                        <a:pt x="543" y="344"/>
                      </a:lnTo>
                      <a:lnTo>
                        <a:pt x="542" y="344"/>
                      </a:lnTo>
                      <a:lnTo>
                        <a:pt x="541" y="343"/>
                      </a:lnTo>
                      <a:lnTo>
                        <a:pt x="540" y="343"/>
                      </a:lnTo>
                      <a:lnTo>
                        <a:pt x="539" y="344"/>
                      </a:lnTo>
                      <a:lnTo>
                        <a:pt x="538" y="344"/>
                      </a:lnTo>
                      <a:lnTo>
                        <a:pt x="538" y="345"/>
                      </a:lnTo>
                      <a:lnTo>
                        <a:pt x="538" y="344"/>
                      </a:lnTo>
                      <a:lnTo>
                        <a:pt x="537" y="344"/>
                      </a:lnTo>
                      <a:lnTo>
                        <a:pt x="538" y="344"/>
                      </a:lnTo>
                      <a:lnTo>
                        <a:pt x="537" y="344"/>
                      </a:lnTo>
                      <a:lnTo>
                        <a:pt x="537" y="343"/>
                      </a:lnTo>
                      <a:lnTo>
                        <a:pt x="536" y="343"/>
                      </a:lnTo>
                      <a:lnTo>
                        <a:pt x="536" y="342"/>
                      </a:lnTo>
                      <a:lnTo>
                        <a:pt x="535" y="342"/>
                      </a:lnTo>
                      <a:lnTo>
                        <a:pt x="535" y="341"/>
                      </a:lnTo>
                      <a:lnTo>
                        <a:pt x="535" y="340"/>
                      </a:lnTo>
                      <a:lnTo>
                        <a:pt x="534" y="340"/>
                      </a:lnTo>
                      <a:lnTo>
                        <a:pt x="533" y="340"/>
                      </a:lnTo>
                      <a:lnTo>
                        <a:pt x="532" y="340"/>
                      </a:lnTo>
                      <a:lnTo>
                        <a:pt x="532" y="341"/>
                      </a:lnTo>
                      <a:lnTo>
                        <a:pt x="532" y="340"/>
                      </a:lnTo>
                      <a:lnTo>
                        <a:pt x="531" y="340"/>
                      </a:lnTo>
                      <a:lnTo>
                        <a:pt x="531" y="341"/>
                      </a:lnTo>
                      <a:lnTo>
                        <a:pt x="530" y="341"/>
                      </a:lnTo>
                      <a:lnTo>
                        <a:pt x="530" y="340"/>
                      </a:lnTo>
                      <a:lnTo>
                        <a:pt x="530" y="339"/>
                      </a:lnTo>
                      <a:lnTo>
                        <a:pt x="529" y="339"/>
                      </a:lnTo>
                      <a:lnTo>
                        <a:pt x="529" y="338"/>
                      </a:lnTo>
                      <a:lnTo>
                        <a:pt x="529" y="339"/>
                      </a:lnTo>
                      <a:lnTo>
                        <a:pt x="528" y="339"/>
                      </a:lnTo>
                      <a:lnTo>
                        <a:pt x="528" y="338"/>
                      </a:lnTo>
                      <a:lnTo>
                        <a:pt x="528" y="339"/>
                      </a:lnTo>
                      <a:lnTo>
                        <a:pt x="527" y="339"/>
                      </a:lnTo>
                      <a:lnTo>
                        <a:pt x="527" y="338"/>
                      </a:lnTo>
                      <a:lnTo>
                        <a:pt x="526" y="338"/>
                      </a:lnTo>
                      <a:lnTo>
                        <a:pt x="525" y="338"/>
                      </a:lnTo>
                      <a:lnTo>
                        <a:pt x="525" y="339"/>
                      </a:lnTo>
                      <a:lnTo>
                        <a:pt x="525" y="338"/>
                      </a:lnTo>
                      <a:lnTo>
                        <a:pt x="524" y="338"/>
                      </a:lnTo>
                      <a:lnTo>
                        <a:pt x="523" y="338"/>
                      </a:lnTo>
                      <a:lnTo>
                        <a:pt x="522" y="337"/>
                      </a:lnTo>
                      <a:lnTo>
                        <a:pt x="521" y="337"/>
                      </a:lnTo>
                      <a:lnTo>
                        <a:pt x="520" y="337"/>
                      </a:lnTo>
                      <a:lnTo>
                        <a:pt x="519" y="337"/>
                      </a:lnTo>
                      <a:lnTo>
                        <a:pt x="518" y="337"/>
                      </a:lnTo>
                      <a:lnTo>
                        <a:pt x="517" y="337"/>
                      </a:lnTo>
                      <a:lnTo>
                        <a:pt x="517" y="336"/>
                      </a:lnTo>
                      <a:lnTo>
                        <a:pt x="516" y="336"/>
                      </a:lnTo>
                      <a:lnTo>
                        <a:pt x="514" y="336"/>
                      </a:lnTo>
                      <a:lnTo>
                        <a:pt x="513" y="336"/>
                      </a:lnTo>
                      <a:lnTo>
                        <a:pt x="512" y="336"/>
                      </a:lnTo>
                      <a:lnTo>
                        <a:pt x="511" y="336"/>
                      </a:lnTo>
                      <a:lnTo>
                        <a:pt x="510" y="336"/>
                      </a:lnTo>
                      <a:lnTo>
                        <a:pt x="507" y="337"/>
                      </a:lnTo>
                      <a:lnTo>
                        <a:pt x="505" y="337"/>
                      </a:lnTo>
                      <a:lnTo>
                        <a:pt x="504" y="338"/>
                      </a:lnTo>
                      <a:lnTo>
                        <a:pt x="503" y="338"/>
                      </a:lnTo>
                      <a:lnTo>
                        <a:pt x="502" y="338"/>
                      </a:lnTo>
                      <a:lnTo>
                        <a:pt x="501" y="339"/>
                      </a:lnTo>
                      <a:lnTo>
                        <a:pt x="500" y="339"/>
                      </a:lnTo>
                      <a:lnTo>
                        <a:pt x="500" y="340"/>
                      </a:lnTo>
                      <a:lnTo>
                        <a:pt x="499" y="340"/>
                      </a:lnTo>
                      <a:lnTo>
                        <a:pt x="500" y="340"/>
                      </a:lnTo>
                      <a:lnTo>
                        <a:pt x="500" y="339"/>
                      </a:lnTo>
                      <a:lnTo>
                        <a:pt x="499" y="339"/>
                      </a:lnTo>
                      <a:lnTo>
                        <a:pt x="498" y="339"/>
                      </a:lnTo>
                      <a:lnTo>
                        <a:pt x="496" y="339"/>
                      </a:lnTo>
                      <a:lnTo>
                        <a:pt x="494" y="340"/>
                      </a:lnTo>
                      <a:lnTo>
                        <a:pt x="494" y="341"/>
                      </a:lnTo>
                      <a:lnTo>
                        <a:pt x="493" y="341"/>
                      </a:lnTo>
                      <a:lnTo>
                        <a:pt x="493" y="342"/>
                      </a:lnTo>
                      <a:lnTo>
                        <a:pt x="494" y="342"/>
                      </a:lnTo>
                      <a:lnTo>
                        <a:pt x="493" y="342"/>
                      </a:lnTo>
                      <a:lnTo>
                        <a:pt x="493" y="343"/>
                      </a:lnTo>
                      <a:lnTo>
                        <a:pt x="492" y="343"/>
                      </a:lnTo>
                      <a:lnTo>
                        <a:pt x="493" y="344"/>
                      </a:lnTo>
                      <a:lnTo>
                        <a:pt x="492" y="345"/>
                      </a:lnTo>
                      <a:lnTo>
                        <a:pt x="491" y="345"/>
                      </a:lnTo>
                      <a:lnTo>
                        <a:pt x="492" y="345"/>
                      </a:lnTo>
                      <a:lnTo>
                        <a:pt x="492" y="346"/>
                      </a:lnTo>
                      <a:lnTo>
                        <a:pt x="491" y="346"/>
                      </a:lnTo>
                      <a:lnTo>
                        <a:pt x="491" y="345"/>
                      </a:lnTo>
                      <a:lnTo>
                        <a:pt x="491" y="346"/>
                      </a:lnTo>
                      <a:lnTo>
                        <a:pt x="490" y="346"/>
                      </a:lnTo>
                      <a:lnTo>
                        <a:pt x="489" y="347"/>
                      </a:lnTo>
                      <a:lnTo>
                        <a:pt x="489" y="348"/>
                      </a:lnTo>
                      <a:lnTo>
                        <a:pt x="490" y="348"/>
                      </a:lnTo>
                      <a:lnTo>
                        <a:pt x="491" y="348"/>
                      </a:lnTo>
                      <a:lnTo>
                        <a:pt x="490" y="348"/>
                      </a:lnTo>
                      <a:lnTo>
                        <a:pt x="490" y="349"/>
                      </a:lnTo>
                      <a:lnTo>
                        <a:pt x="489" y="349"/>
                      </a:lnTo>
                      <a:lnTo>
                        <a:pt x="489" y="350"/>
                      </a:lnTo>
                      <a:lnTo>
                        <a:pt x="489" y="351"/>
                      </a:lnTo>
                      <a:lnTo>
                        <a:pt x="489" y="352"/>
                      </a:lnTo>
                      <a:lnTo>
                        <a:pt x="488" y="352"/>
                      </a:lnTo>
                      <a:lnTo>
                        <a:pt x="487" y="352"/>
                      </a:lnTo>
                      <a:lnTo>
                        <a:pt x="487" y="353"/>
                      </a:lnTo>
                      <a:lnTo>
                        <a:pt x="487" y="352"/>
                      </a:lnTo>
                      <a:lnTo>
                        <a:pt x="487" y="351"/>
                      </a:lnTo>
                      <a:lnTo>
                        <a:pt x="486" y="351"/>
                      </a:lnTo>
                      <a:lnTo>
                        <a:pt x="484" y="351"/>
                      </a:lnTo>
                      <a:lnTo>
                        <a:pt x="484" y="352"/>
                      </a:lnTo>
                      <a:lnTo>
                        <a:pt x="483" y="352"/>
                      </a:lnTo>
                      <a:lnTo>
                        <a:pt x="483" y="353"/>
                      </a:lnTo>
                      <a:lnTo>
                        <a:pt x="482" y="353"/>
                      </a:lnTo>
                      <a:lnTo>
                        <a:pt x="482" y="354"/>
                      </a:lnTo>
                      <a:lnTo>
                        <a:pt x="481" y="354"/>
                      </a:lnTo>
                      <a:lnTo>
                        <a:pt x="482" y="354"/>
                      </a:lnTo>
                      <a:lnTo>
                        <a:pt x="482" y="355"/>
                      </a:lnTo>
                      <a:lnTo>
                        <a:pt x="481" y="355"/>
                      </a:lnTo>
                      <a:lnTo>
                        <a:pt x="481" y="356"/>
                      </a:lnTo>
                      <a:lnTo>
                        <a:pt x="481" y="355"/>
                      </a:lnTo>
                      <a:lnTo>
                        <a:pt x="481" y="354"/>
                      </a:lnTo>
                      <a:lnTo>
                        <a:pt x="481" y="353"/>
                      </a:lnTo>
                      <a:lnTo>
                        <a:pt x="480" y="353"/>
                      </a:lnTo>
                      <a:lnTo>
                        <a:pt x="480" y="354"/>
                      </a:lnTo>
                      <a:lnTo>
                        <a:pt x="479" y="354"/>
                      </a:lnTo>
                      <a:lnTo>
                        <a:pt x="479" y="353"/>
                      </a:lnTo>
                      <a:lnTo>
                        <a:pt x="479" y="354"/>
                      </a:lnTo>
                      <a:lnTo>
                        <a:pt x="479" y="353"/>
                      </a:lnTo>
                      <a:lnTo>
                        <a:pt x="479" y="352"/>
                      </a:lnTo>
                      <a:lnTo>
                        <a:pt x="479" y="351"/>
                      </a:lnTo>
                      <a:lnTo>
                        <a:pt x="479" y="352"/>
                      </a:lnTo>
                      <a:lnTo>
                        <a:pt x="480" y="351"/>
                      </a:lnTo>
                      <a:lnTo>
                        <a:pt x="480" y="350"/>
                      </a:lnTo>
                      <a:lnTo>
                        <a:pt x="479" y="350"/>
                      </a:lnTo>
                      <a:lnTo>
                        <a:pt x="478" y="349"/>
                      </a:lnTo>
                      <a:lnTo>
                        <a:pt x="477" y="349"/>
                      </a:lnTo>
                      <a:lnTo>
                        <a:pt x="476" y="349"/>
                      </a:lnTo>
                      <a:lnTo>
                        <a:pt x="476" y="350"/>
                      </a:lnTo>
                      <a:lnTo>
                        <a:pt x="475" y="350"/>
                      </a:lnTo>
                      <a:lnTo>
                        <a:pt x="475" y="349"/>
                      </a:lnTo>
                      <a:lnTo>
                        <a:pt x="474" y="349"/>
                      </a:lnTo>
                      <a:lnTo>
                        <a:pt x="474" y="350"/>
                      </a:lnTo>
                      <a:lnTo>
                        <a:pt x="475" y="350"/>
                      </a:lnTo>
                      <a:lnTo>
                        <a:pt x="475" y="351"/>
                      </a:lnTo>
                      <a:lnTo>
                        <a:pt x="474" y="351"/>
                      </a:lnTo>
                      <a:lnTo>
                        <a:pt x="474" y="352"/>
                      </a:lnTo>
                      <a:lnTo>
                        <a:pt x="474" y="353"/>
                      </a:lnTo>
                      <a:lnTo>
                        <a:pt x="473" y="354"/>
                      </a:lnTo>
                      <a:lnTo>
                        <a:pt x="473" y="353"/>
                      </a:lnTo>
                      <a:lnTo>
                        <a:pt x="473" y="352"/>
                      </a:lnTo>
                      <a:lnTo>
                        <a:pt x="472" y="352"/>
                      </a:lnTo>
                      <a:lnTo>
                        <a:pt x="471" y="352"/>
                      </a:lnTo>
                      <a:lnTo>
                        <a:pt x="469" y="353"/>
                      </a:lnTo>
                      <a:lnTo>
                        <a:pt x="466" y="354"/>
                      </a:lnTo>
                      <a:lnTo>
                        <a:pt x="465" y="354"/>
                      </a:lnTo>
                      <a:lnTo>
                        <a:pt x="460" y="356"/>
                      </a:lnTo>
                      <a:lnTo>
                        <a:pt x="458" y="357"/>
                      </a:lnTo>
                      <a:lnTo>
                        <a:pt x="455" y="358"/>
                      </a:lnTo>
                      <a:lnTo>
                        <a:pt x="454" y="358"/>
                      </a:lnTo>
                      <a:lnTo>
                        <a:pt x="453" y="359"/>
                      </a:lnTo>
                      <a:lnTo>
                        <a:pt x="450" y="360"/>
                      </a:lnTo>
                      <a:lnTo>
                        <a:pt x="449" y="361"/>
                      </a:lnTo>
                      <a:lnTo>
                        <a:pt x="447" y="362"/>
                      </a:lnTo>
                      <a:lnTo>
                        <a:pt x="447" y="363"/>
                      </a:lnTo>
                      <a:lnTo>
                        <a:pt x="444" y="364"/>
                      </a:lnTo>
                      <a:lnTo>
                        <a:pt x="443" y="364"/>
                      </a:lnTo>
                      <a:lnTo>
                        <a:pt x="443" y="365"/>
                      </a:lnTo>
                      <a:lnTo>
                        <a:pt x="442" y="365"/>
                      </a:lnTo>
                      <a:lnTo>
                        <a:pt x="440" y="366"/>
                      </a:lnTo>
                      <a:lnTo>
                        <a:pt x="439" y="366"/>
                      </a:lnTo>
                      <a:lnTo>
                        <a:pt x="437" y="367"/>
                      </a:lnTo>
                      <a:lnTo>
                        <a:pt x="436" y="368"/>
                      </a:lnTo>
                      <a:lnTo>
                        <a:pt x="435" y="369"/>
                      </a:lnTo>
                      <a:lnTo>
                        <a:pt x="433" y="370"/>
                      </a:lnTo>
                      <a:lnTo>
                        <a:pt x="431" y="371"/>
                      </a:lnTo>
                      <a:lnTo>
                        <a:pt x="429" y="373"/>
                      </a:lnTo>
                      <a:lnTo>
                        <a:pt x="428" y="373"/>
                      </a:lnTo>
                      <a:lnTo>
                        <a:pt x="428" y="374"/>
                      </a:lnTo>
                      <a:lnTo>
                        <a:pt x="428" y="375"/>
                      </a:lnTo>
                      <a:lnTo>
                        <a:pt x="427" y="376"/>
                      </a:lnTo>
                      <a:lnTo>
                        <a:pt x="427" y="377"/>
                      </a:lnTo>
                      <a:lnTo>
                        <a:pt x="426" y="378"/>
                      </a:lnTo>
                      <a:lnTo>
                        <a:pt x="427" y="379"/>
                      </a:lnTo>
                      <a:lnTo>
                        <a:pt x="426" y="379"/>
                      </a:lnTo>
                      <a:lnTo>
                        <a:pt x="427" y="379"/>
                      </a:lnTo>
                      <a:lnTo>
                        <a:pt x="427" y="380"/>
                      </a:lnTo>
                      <a:lnTo>
                        <a:pt x="426" y="380"/>
                      </a:lnTo>
                      <a:lnTo>
                        <a:pt x="425" y="381"/>
                      </a:lnTo>
                      <a:lnTo>
                        <a:pt x="426" y="381"/>
                      </a:lnTo>
                      <a:lnTo>
                        <a:pt x="425" y="381"/>
                      </a:lnTo>
                      <a:lnTo>
                        <a:pt x="424" y="381"/>
                      </a:lnTo>
                      <a:lnTo>
                        <a:pt x="424" y="382"/>
                      </a:lnTo>
                      <a:lnTo>
                        <a:pt x="423" y="382"/>
                      </a:lnTo>
                      <a:lnTo>
                        <a:pt x="422" y="382"/>
                      </a:lnTo>
                      <a:lnTo>
                        <a:pt x="421" y="383"/>
                      </a:lnTo>
                      <a:lnTo>
                        <a:pt x="419" y="384"/>
                      </a:lnTo>
                      <a:lnTo>
                        <a:pt x="417" y="385"/>
                      </a:lnTo>
                      <a:lnTo>
                        <a:pt x="416" y="385"/>
                      </a:lnTo>
                      <a:lnTo>
                        <a:pt x="416" y="386"/>
                      </a:lnTo>
                      <a:lnTo>
                        <a:pt x="414" y="387"/>
                      </a:lnTo>
                      <a:lnTo>
                        <a:pt x="414" y="388"/>
                      </a:lnTo>
                      <a:lnTo>
                        <a:pt x="413" y="388"/>
                      </a:lnTo>
                      <a:lnTo>
                        <a:pt x="413" y="389"/>
                      </a:lnTo>
                      <a:lnTo>
                        <a:pt x="412" y="389"/>
                      </a:lnTo>
                      <a:lnTo>
                        <a:pt x="411" y="390"/>
                      </a:lnTo>
                      <a:lnTo>
                        <a:pt x="411" y="391"/>
                      </a:lnTo>
                      <a:lnTo>
                        <a:pt x="410" y="391"/>
                      </a:lnTo>
                      <a:lnTo>
                        <a:pt x="409" y="391"/>
                      </a:lnTo>
                      <a:lnTo>
                        <a:pt x="408" y="392"/>
                      </a:lnTo>
                      <a:lnTo>
                        <a:pt x="407" y="393"/>
                      </a:lnTo>
                      <a:lnTo>
                        <a:pt x="406" y="393"/>
                      </a:lnTo>
                      <a:lnTo>
                        <a:pt x="405" y="393"/>
                      </a:lnTo>
                      <a:lnTo>
                        <a:pt x="403" y="395"/>
                      </a:lnTo>
                      <a:lnTo>
                        <a:pt x="401" y="396"/>
                      </a:lnTo>
                      <a:lnTo>
                        <a:pt x="398" y="397"/>
                      </a:lnTo>
                      <a:lnTo>
                        <a:pt x="397" y="397"/>
                      </a:lnTo>
                      <a:lnTo>
                        <a:pt x="397" y="398"/>
                      </a:lnTo>
                      <a:lnTo>
                        <a:pt x="396" y="398"/>
                      </a:lnTo>
                      <a:lnTo>
                        <a:pt x="395" y="399"/>
                      </a:lnTo>
                      <a:lnTo>
                        <a:pt x="395" y="400"/>
                      </a:lnTo>
                      <a:lnTo>
                        <a:pt x="393" y="400"/>
                      </a:lnTo>
                      <a:lnTo>
                        <a:pt x="391" y="401"/>
                      </a:lnTo>
                      <a:lnTo>
                        <a:pt x="388" y="402"/>
                      </a:lnTo>
                      <a:lnTo>
                        <a:pt x="387" y="403"/>
                      </a:lnTo>
                      <a:lnTo>
                        <a:pt x="386" y="404"/>
                      </a:lnTo>
                      <a:lnTo>
                        <a:pt x="385" y="404"/>
                      </a:lnTo>
                      <a:lnTo>
                        <a:pt x="384" y="405"/>
                      </a:lnTo>
                      <a:lnTo>
                        <a:pt x="382" y="406"/>
                      </a:lnTo>
                      <a:lnTo>
                        <a:pt x="381" y="407"/>
                      </a:lnTo>
                      <a:lnTo>
                        <a:pt x="380" y="407"/>
                      </a:lnTo>
                      <a:lnTo>
                        <a:pt x="379" y="408"/>
                      </a:lnTo>
                      <a:lnTo>
                        <a:pt x="377" y="409"/>
                      </a:lnTo>
                      <a:lnTo>
                        <a:pt x="377" y="410"/>
                      </a:lnTo>
                      <a:lnTo>
                        <a:pt x="376" y="410"/>
                      </a:lnTo>
                      <a:lnTo>
                        <a:pt x="375" y="411"/>
                      </a:lnTo>
                      <a:lnTo>
                        <a:pt x="371" y="413"/>
                      </a:lnTo>
                      <a:lnTo>
                        <a:pt x="371" y="414"/>
                      </a:lnTo>
                      <a:lnTo>
                        <a:pt x="370" y="415"/>
                      </a:lnTo>
                      <a:lnTo>
                        <a:pt x="367" y="417"/>
                      </a:lnTo>
                      <a:lnTo>
                        <a:pt x="364" y="419"/>
                      </a:lnTo>
                      <a:lnTo>
                        <a:pt x="362" y="421"/>
                      </a:lnTo>
                      <a:lnTo>
                        <a:pt x="362" y="422"/>
                      </a:lnTo>
                      <a:lnTo>
                        <a:pt x="361" y="423"/>
                      </a:lnTo>
                      <a:lnTo>
                        <a:pt x="361" y="424"/>
                      </a:lnTo>
                      <a:lnTo>
                        <a:pt x="361" y="425"/>
                      </a:lnTo>
                      <a:lnTo>
                        <a:pt x="360" y="425"/>
                      </a:lnTo>
                      <a:lnTo>
                        <a:pt x="359" y="425"/>
                      </a:lnTo>
                      <a:lnTo>
                        <a:pt x="359" y="426"/>
                      </a:lnTo>
                      <a:lnTo>
                        <a:pt x="359" y="427"/>
                      </a:lnTo>
                      <a:lnTo>
                        <a:pt x="360" y="427"/>
                      </a:lnTo>
                      <a:lnTo>
                        <a:pt x="360" y="428"/>
                      </a:lnTo>
                      <a:lnTo>
                        <a:pt x="360" y="429"/>
                      </a:lnTo>
                      <a:lnTo>
                        <a:pt x="359" y="430"/>
                      </a:lnTo>
                      <a:lnTo>
                        <a:pt x="358" y="431"/>
                      </a:lnTo>
                      <a:lnTo>
                        <a:pt x="358" y="432"/>
                      </a:lnTo>
                      <a:lnTo>
                        <a:pt x="358" y="433"/>
                      </a:lnTo>
                      <a:lnTo>
                        <a:pt x="358" y="434"/>
                      </a:lnTo>
                      <a:lnTo>
                        <a:pt x="358" y="433"/>
                      </a:lnTo>
                      <a:lnTo>
                        <a:pt x="357" y="433"/>
                      </a:lnTo>
                      <a:lnTo>
                        <a:pt x="357" y="434"/>
                      </a:lnTo>
                      <a:lnTo>
                        <a:pt x="356" y="434"/>
                      </a:lnTo>
                      <a:lnTo>
                        <a:pt x="355" y="435"/>
                      </a:lnTo>
                      <a:lnTo>
                        <a:pt x="354" y="436"/>
                      </a:lnTo>
                      <a:lnTo>
                        <a:pt x="353" y="436"/>
                      </a:lnTo>
                      <a:lnTo>
                        <a:pt x="352" y="437"/>
                      </a:lnTo>
                      <a:lnTo>
                        <a:pt x="352" y="438"/>
                      </a:lnTo>
                      <a:lnTo>
                        <a:pt x="351" y="438"/>
                      </a:lnTo>
                      <a:lnTo>
                        <a:pt x="349" y="439"/>
                      </a:lnTo>
                      <a:lnTo>
                        <a:pt x="348" y="440"/>
                      </a:lnTo>
                      <a:lnTo>
                        <a:pt x="347" y="440"/>
                      </a:lnTo>
                      <a:lnTo>
                        <a:pt x="345" y="443"/>
                      </a:lnTo>
                      <a:lnTo>
                        <a:pt x="344" y="444"/>
                      </a:lnTo>
                      <a:lnTo>
                        <a:pt x="344" y="443"/>
                      </a:lnTo>
                      <a:lnTo>
                        <a:pt x="345" y="442"/>
                      </a:lnTo>
                      <a:lnTo>
                        <a:pt x="346" y="441"/>
                      </a:lnTo>
                      <a:lnTo>
                        <a:pt x="347" y="440"/>
                      </a:lnTo>
                      <a:lnTo>
                        <a:pt x="348" y="440"/>
                      </a:lnTo>
                      <a:lnTo>
                        <a:pt x="349" y="439"/>
                      </a:lnTo>
                      <a:lnTo>
                        <a:pt x="350" y="438"/>
                      </a:lnTo>
                      <a:lnTo>
                        <a:pt x="349" y="438"/>
                      </a:lnTo>
                      <a:lnTo>
                        <a:pt x="350" y="438"/>
                      </a:lnTo>
                      <a:lnTo>
                        <a:pt x="350" y="437"/>
                      </a:lnTo>
                      <a:lnTo>
                        <a:pt x="349" y="437"/>
                      </a:lnTo>
                      <a:lnTo>
                        <a:pt x="348" y="437"/>
                      </a:lnTo>
                      <a:lnTo>
                        <a:pt x="348" y="438"/>
                      </a:lnTo>
                      <a:lnTo>
                        <a:pt x="348" y="437"/>
                      </a:lnTo>
                      <a:lnTo>
                        <a:pt x="347" y="437"/>
                      </a:lnTo>
                      <a:lnTo>
                        <a:pt x="347" y="438"/>
                      </a:lnTo>
                      <a:lnTo>
                        <a:pt x="347" y="439"/>
                      </a:lnTo>
                      <a:lnTo>
                        <a:pt x="346" y="439"/>
                      </a:lnTo>
                      <a:lnTo>
                        <a:pt x="345" y="439"/>
                      </a:lnTo>
                      <a:lnTo>
                        <a:pt x="345" y="438"/>
                      </a:lnTo>
                      <a:lnTo>
                        <a:pt x="345" y="439"/>
                      </a:lnTo>
                      <a:lnTo>
                        <a:pt x="345" y="438"/>
                      </a:lnTo>
                      <a:lnTo>
                        <a:pt x="344" y="439"/>
                      </a:lnTo>
                      <a:lnTo>
                        <a:pt x="343" y="439"/>
                      </a:lnTo>
                      <a:lnTo>
                        <a:pt x="342" y="438"/>
                      </a:lnTo>
                      <a:lnTo>
                        <a:pt x="341" y="438"/>
                      </a:lnTo>
                      <a:lnTo>
                        <a:pt x="341" y="437"/>
                      </a:lnTo>
                      <a:lnTo>
                        <a:pt x="340" y="436"/>
                      </a:lnTo>
                      <a:lnTo>
                        <a:pt x="340" y="435"/>
                      </a:lnTo>
                      <a:lnTo>
                        <a:pt x="340" y="436"/>
                      </a:lnTo>
                      <a:lnTo>
                        <a:pt x="339" y="435"/>
                      </a:lnTo>
                      <a:lnTo>
                        <a:pt x="339" y="436"/>
                      </a:lnTo>
                      <a:lnTo>
                        <a:pt x="338" y="435"/>
                      </a:lnTo>
                      <a:lnTo>
                        <a:pt x="339" y="435"/>
                      </a:lnTo>
                      <a:lnTo>
                        <a:pt x="338" y="435"/>
                      </a:lnTo>
                      <a:lnTo>
                        <a:pt x="338" y="434"/>
                      </a:lnTo>
                      <a:lnTo>
                        <a:pt x="339" y="434"/>
                      </a:lnTo>
                      <a:lnTo>
                        <a:pt x="339" y="433"/>
                      </a:lnTo>
                      <a:lnTo>
                        <a:pt x="340" y="433"/>
                      </a:lnTo>
                      <a:lnTo>
                        <a:pt x="340" y="432"/>
                      </a:lnTo>
                      <a:lnTo>
                        <a:pt x="340" y="431"/>
                      </a:lnTo>
                      <a:lnTo>
                        <a:pt x="341" y="431"/>
                      </a:lnTo>
                      <a:lnTo>
                        <a:pt x="340" y="431"/>
                      </a:lnTo>
                      <a:lnTo>
                        <a:pt x="340" y="430"/>
                      </a:lnTo>
                      <a:lnTo>
                        <a:pt x="339" y="430"/>
                      </a:lnTo>
                      <a:lnTo>
                        <a:pt x="339" y="429"/>
                      </a:lnTo>
                      <a:lnTo>
                        <a:pt x="339" y="428"/>
                      </a:lnTo>
                      <a:lnTo>
                        <a:pt x="338" y="427"/>
                      </a:lnTo>
                      <a:lnTo>
                        <a:pt x="338" y="426"/>
                      </a:lnTo>
                      <a:lnTo>
                        <a:pt x="337" y="426"/>
                      </a:lnTo>
                      <a:lnTo>
                        <a:pt x="337" y="425"/>
                      </a:lnTo>
                      <a:lnTo>
                        <a:pt x="338" y="425"/>
                      </a:lnTo>
                      <a:lnTo>
                        <a:pt x="337" y="425"/>
                      </a:lnTo>
                      <a:lnTo>
                        <a:pt x="337" y="424"/>
                      </a:lnTo>
                      <a:lnTo>
                        <a:pt x="338" y="424"/>
                      </a:lnTo>
                      <a:lnTo>
                        <a:pt x="337" y="423"/>
                      </a:lnTo>
                      <a:lnTo>
                        <a:pt x="337" y="422"/>
                      </a:lnTo>
                      <a:lnTo>
                        <a:pt x="338" y="422"/>
                      </a:lnTo>
                      <a:lnTo>
                        <a:pt x="338" y="421"/>
                      </a:lnTo>
                      <a:lnTo>
                        <a:pt x="337" y="421"/>
                      </a:lnTo>
                      <a:lnTo>
                        <a:pt x="337" y="420"/>
                      </a:lnTo>
                      <a:lnTo>
                        <a:pt x="336" y="420"/>
                      </a:lnTo>
                      <a:lnTo>
                        <a:pt x="337" y="420"/>
                      </a:lnTo>
                      <a:lnTo>
                        <a:pt x="336" y="419"/>
                      </a:lnTo>
                      <a:lnTo>
                        <a:pt x="337" y="419"/>
                      </a:lnTo>
                      <a:lnTo>
                        <a:pt x="336" y="419"/>
                      </a:lnTo>
                      <a:lnTo>
                        <a:pt x="336" y="418"/>
                      </a:lnTo>
                      <a:lnTo>
                        <a:pt x="335" y="418"/>
                      </a:lnTo>
                      <a:lnTo>
                        <a:pt x="335" y="417"/>
                      </a:lnTo>
                      <a:lnTo>
                        <a:pt x="335" y="418"/>
                      </a:lnTo>
                      <a:lnTo>
                        <a:pt x="335" y="419"/>
                      </a:lnTo>
                      <a:lnTo>
                        <a:pt x="335" y="418"/>
                      </a:lnTo>
                      <a:lnTo>
                        <a:pt x="334" y="418"/>
                      </a:lnTo>
                      <a:lnTo>
                        <a:pt x="334" y="419"/>
                      </a:lnTo>
                      <a:lnTo>
                        <a:pt x="334" y="420"/>
                      </a:lnTo>
                      <a:lnTo>
                        <a:pt x="333" y="420"/>
                      </a:lnTo>
                      <a:lnTo>
                        <a:pt x="333" y="421"/>
                      </a:lnTo>
                      <a:lnTo>
                        <a:pt x="333" y="422"/>
                      </a:lnTo>
                      <a:lnTo>
                        <a:pt x="332" y="422"/>
                      </a:lnTo>
                      <a:lnTo>
                        <a:pt x="332" y="421"/>
                      </a:lnTo>
                      <a:lnTo>
                        <a:pt x="332" y="420"/>
                      </a:lnTo>
                      <a:lnTo>
                        <a:pt x="332" y="421"/>
                      </a:lnTo>
                      <a:lnTo>
                        <a:pt x="331" y="421"/>
                      </a:lnTo>
                      <a:lnTo>
                        <a:pt x="331" y="422"/>
                      </a:lnTo>
                      <a:lnTo>
                        <a:pt x="330" y="422"/>
                      </a:lnTo>
                      <a:lnTo>
                        <a:pt x="330" y="423"/>
                      </a:lnTo>
                      <a:lnTo>
                        <a:pt x="330" y="422"/>
                      </a:lnTo>
                      <a:lnTo>
                        <a:pt x="330" y="421"/>
                      </a:lnTo>
                      <a:lnTo>
                        <a:pt x="329" y="421"/>
                      </a:lnTo>
                      <a:lnTo>
                        <a:pt x="328" y="421"/>
                      </a:lnTo>
                      <a:lnTo>
                        <a:pt x="328" y="420"/>
                      </a:lnTo>
                      <a:lnTo>
                        <a:pt x="327" y="419"/>
                      </a:lnTo>
                      <a:lnTo>
                        <a:pt x="327" y="418"/>
                      </a:lnTo>
                      <a:lnTo>
                        <a:pt x="326" y="418"/>
                      </a:lnTo>
                      <a:lnTo>
                        <a:pt x="325" y="418"/>
                      </a:lnTo>
                      <a:lnTo>
                        <a:pt x="325" y="417"/>
                      </a:lnTo>
                      <a:lnTo>
                        <a:pt x="324" y="416"/>
                      </a:lnTo>
                      <a:lnTo>
                        <a:pt x="324" y="417"/>
                      </a:lnTo>
                      <a:lnTo>
                        <a:pt x="323" y="417"/>
                      </a:lnTo>
                      <a:lnTo>
                        <a:pt x="322" y="417"/>
                      </a:lnTo>
                      <a:lnTo>
                        <a:pt x="322" y="418"/>
                      </a:lnTo>
                      <a:lnTo>
                        <a:pt x="321" y="418"/>
                      </a:lnTo>
                      <a:lnTo>
                        <a:pt x="320" y="418"/>
                      </a:lnTo>
                      <a:lnTo>
                        <a:pt x="320" y="419"/>
                      </a:lnTo>
                      <a:lnTo>
                        <a:pt x="319" y="419"/>
                      </a:lnTo>
                      <a:lnTo>
                        <a:pt x="319" y="420"/>
                      </a:lnTo>
                      <a:lnTo>
                        <a:pt x="319" y="421"/>
                      </a:lnTo>
                      <a:lnTo>
                        <a:pt x="318" y="421"/>
                      </a:lnTo>
                      <a:lnTo>
                        <a:pt x="319" y="422"/>
                      </a:lnTo>
                      <a:lnTo>
                        <a:pt x="318" y="422"/>
                      </a:lnTo>
                      <a:lnTo>
                        <a:pt x="317" y="422"/>
                      </a:lnTo>
                      <a:lnTo>
                        <a:pt x="317" y="423"/>
                      </a:lnTo>
                      <a:lnTo>
                        <a:pt x="316" y="423"/>
                      </a:lnTo>
                      <a:lnTo>
                        <a:pt x="316" y="424"/>
                      </a:lnTo>
                      <a:lnTo>
                        <a:pt x="315" y="424"/>
                      </a:lnTo>
                      <a:lnTo>
                        <a:pt x="315" y="425"/>
                      </a:lnTo>
                      <a:lnTo>
                        <a:pt x="314" y="425"/>
                      </a:lnTo>
                      <a:lnTo>
                        <a:pt x="313" y="424"/>
                      </a:lnTo>
                      <a:lnTo>
                        <a:pt x="313" y="423"/>
                      </a:lnTo>
                      <a:lnTo>
                        <a:pt x="313" y="422"/>
                      </a:lnTo>
                      <a:lnTo>
                        <a:pt x="313" y="421"/>
                      </a:lnTo>
                      <a:lnTo>
                        <a:pt x="312" y="421"/>
                      </a:lnTo>
                      <a:lnTo>
                        <a:pt x="312" y="420"/>
                      </a:lnTo>
                      <a:lnTo>
                        <a:pt x="311" y="419"/>
                      </a:lnTo>
                      <a:lnTo>
                        <a:pt x="311" y="418"/>
                      </a:lnTo>
                      <a:lnTo>
                        <a:pt x="311" y="419"/>
                      </a:lnTo>
                      <a:lnTo>
                        <a:pt x="310" y="418"/>
                      </a:lnTo>
                      <a:lnTo>
                        <a:pt x="311" y="418"/>
                      </a:lnTo>
                      <a:lnTo>
                        <a:pt x="310" y="418"/>
                      </a:lnTo>
                      <a:lnTo>
                        <a:pt x="311" y="417"/>
                      </a:lnTo>
                      <a:lnTo>
                        <a:pt x="311" y="416"/>
                      </a:lnTo>
                      <a:lnTo>
                        <a:pt x="312" y="416"/>
                      </a:lnTo>
                      <a:lnTo>
                        <a:pt x="313" y="416"/>
                      </a:lnTo>
                      <a:lnTo>
                        <a:pt x="313" y="415"/>
                      </a:lnTo>
                      <a:lnTo>
                        <a:pt x="313" y="414"/>
                      </a:lnTo>
                      <a:lnTo>
                        <a:pt x="313" y="413"/>
                      </a:lnTo>
                      <a:lnTo>
                        <a:pt x="314" y="413"/>
                      </a:lnTo>
                      <a:lnTo>
                        <a:pt x="313" y="413"/>
                      </a:lnTo>
                      <a:lnTo>
                        <a:pt x="314" y="413"/>
                      </a:lnTo>
                      <a:lnTo>
                        <a:pt x="313" y="412"/>
                      </a:lnTo>
                      <a:lnTo>
                        <a:pt x="313" y="411"/>
                      </a:lnTo>
                      <a:lnTo>
                        <a:pt x="314" y="411"/>
                      </a:lnTo>
                      <a:lnTo>
                        <a:pt x="313" y="411"/>
                      </a:lnTo>
                      <a:lnTo>
                        <a:pt x="313" y="410"/>
                      </a:lnTo>
                      <a:lnTo>
                        <a:pt x="314" y="410"/>
                      </a:lnTo>
                      <a:lnTo>
                        <a:pt x="313" y="410"/>
                      </a:lnTo>
                      <a:lnTo>
                        <a:pt x="313" y="409"/>
                      </a:lnTo>
                      <a:lnTo>
                        <a:pt x="314" y="409"/>
                      </a:lnTo>
                      <a:lnTo>
                        <a:pt x="314" y="410"/>
                      </a:lnTo>
                      <a:lnTo>
                        <a:pt x="314" y="409"/>
                      </a:lnTo>
                      <a:lnTo>
                        <a:pt x="314" y="408"/>
                      </a:lnTo>
                      <a:lnTo>
                        <a:pt x="315" y="408"/>
                      </a:lnTo>
                      <a:lnTo>
                        <a:pt x="315" y="407"/>
                      </a:lnTo>
                      <a:lnTo>
                        <a:pt x="314" y="407"/>
                      </a:lnTo>
                      <a:lnTo>
                        <a:pt x="314" y="406"/>
                      </a:lnTo>
                      <a:lnTo>
                        <a:pt x="314" y="405"/>
                      </a:lnTo>
                      <a:lnTo>
                        <a:pt x="314" y="404"/>
                      </a:lnTo>
                      <a:lnTo>
                        <a:pt x="315" y="404"/>
                      </a:lnTo>
                      <a:lnTo>
                        <a:pt x="315" y="403"/>
                      </a:lnTo>
                      <a:lnTo>
                        <a:pt x="315" y="402"/>
                      </a:lnTo>
                      <a:lnTo>
                        <a:pt x="315" y="401"/>
                      </a:lnTo>
                      <a:lnTo>
                        <a:pt x="316" y="401"/>
                      </a:lnTo>
                      <a:lnTo>
                        <a:pt x="317" y="401"/>
                      </a:lnTo>
                      <a:lnTo>
                        <a:pt x="317" y="400"/>
                      </a:lnTo>
                      <a:lnTo>
                        <a:pt x="318" y="400"/>
                      </a:lnTo>
                      <a:lnTo>
                        <a:pt x="318" y="399"/>
                      </a:lnTo>
                      <a:lnTo>
                        <a:pt x="319" y="399"/>
                      </a:lnTo>
                      <a:lnTo>
                        <a:pt x="319" y="398"/>
                      </a:lnTo>
                      <a:lnTo>
                        <a:pt x="319" y="397"/>
                      </a:lnTo>
                      <a:lnTo>
                        <a:pt x="318" y="397"/>
                      </a:lnTo>
                      <a:lnTo>
                        <a:pt x="317" y="397"/>
                      </a:lnTo>
                      <a:lnTo>
                        <a:pt x="317" y="396"/>
                      </a:lnTo>
                      <a:lnTo>
                        <a:pt x="316" y="396"/>
                      </a:lnTo>
                      <a:lnTo>
                        <a:pt x="316" y="395"/>
                      </a:lnTo>
                      <a:lnTo>
                        <a:pt x="315" y="395"/>
                      </a:lnTo>
                      <a:lnTo>
                        <a:pt x="315" y="394"/>
                      </a:lnTo>
                      <a:lnTo>
                        <a:pt x="315" y="393"/>
                      </a:lnTo>
                      <a:lnTo>
                        <a:pt x="314" y="393"/>
                      </a:lnTo>
                      <a:lnTo>
                        <a:pt x="314" y="391"/>
                      </a:lnTo>
                      <a:lnTo>
                        <a:pt x="314" y="392"/>
                      </a:lnTo>
                      <a:lnTo>
                        <a:pt x="313" y="392"/>
                      </a:lnTo>
                      <a:lnTo>
                        <a:pt x="313" y="391"/>
                      </a:lnTo>
                      <a:lnTo>
                        <a:pt x="312" y="391"/>
                      </a:lnTo>
                      <a:lnTo>
                        <a:pt x="311" y="391"/>
                      </a:lnTo>
                      <a:lnTo>
                        <a:pt x="311" y="392"/>
                      </a:lnTo>
                      <a:lnTo>
                        <a:pt x="310" y="392"/>
                      </a:lnTo>
                      <a:lnTo>
                        <a:pt x="309" y="392"/>
                      </a:lnTo>
                      <a:lnTo>
                        <a:pt x="310" y="392"/>
                      </a:lnTo>
                      <a:lnTo>
                        <a:pt x="310" y="393"/>
                      </a:lnTo>
                      <a:lnTo>
                        <a:pt x="308" y="393"/>
                      </a:lnTo>
                      <a:lnTo>
                        <a:pt x="308" y="394"/>
                      </a:lnTo>
                      <a:lnTo>
                        <a:pt x="308" y="393"/>
                      </a:lnTo>
                      <a:lnTo>
                        <a:pt x="307" y="393"/>
                      </a:lnTo>
                      <a:lnTo>
                        <a:pt x="308" y="393"/>
                      </a:lnTo>
                      <a:lnTo>
                        <a:pt x="307" y="393"/>
                      </a:lnTo>
                      <a:lnTo>
                        <a:pt x="308" y="392"/>
                      </a:lnTo>
                      <a:lnTo>
                        <a:pt x="307" y="392"/>
                      </a:lnTo>
                      <a:lnTo>
                        <a:pt x="308" y="392"/>
                      </a:lnTo>
                      <a:lnTo>
                        <a:pt x="307" y="391"/>
                      </a:lnTo>
                      <a:lnTo>
                        <a:pt x="306" y="391"/>
                      </a:lnTo>
                      <a:lnTo>
                        <a:pt x="306" y="392"/>
                      </a:lnTo>
                      <a:lnTo>
                        <a:pt x="306" y="393"/>
                      </a:lnTo>
                      <a:lnTo>
                        <a:pt x="305" y="392"/>
                      </a:lnTo>
                      <a:lnTo>
                        <a:pt x="304" y="392"/>
                      </a:lnTo>
                      <a:lnTo>
                        <a:pt x="303" y="392"/>
                      </a:lnTo>
                      <a:lnTo>
                        <a:pt x="302" y="392"/>
                      </a:lnTo>
                      <a:lnTo>
                        <a:pt x="302" y="393"/>
                      </a:lnTo>
                      <a:lnTo>
                        <a:pt x="302" y="392"/>
                      </a:lnTo>
                      <a:lnTo>
                        <a:pt x="302" y="391"/>
                      </a:lnTo>
                      <a:lnTo>
                        <a:pt x="301" y="391"/>
                      </a:lnTo>
                      <a:lnTo>
                        <a:pt x="301" y="392"/>
                      </a:lnTo>
                      <a:lnTo>
                        <a:pt x="300" y="392"/>
                      </a:lnTo>
                      <a:lnTo>
                        <a:pt x="300" y="393"/>
                      </a:lnTo>
                      <a:lnTo>
                        <a:pt x="300" y="392"/>
                      </a:lnTo>
                      <a:lnTo>
                        <a:pt x="300" y="391"/>
                      </a:lnTo>
                      <a:lnTo>
                        <a:pt x="299" y="391"/>
                      </a:lnTo>
                      <a:lnTo>
                        <a:pt x="298" y="391"/>
                      </a:lnTo>
                      <a:lnTo>
                        <a:pt x="298" y="390"/>
                      </a:lnTo>
                      <a:lnTo>
                        <a:pt x="297" y="390"/>
                      </a:lnTo>
                      <a:lnTo>
                        <a:pt x="297" y="389"/>
                      </a:lnTo>
                      <a:lnTo>
                        <a:pt x="296" y="389"/>
                      </a:lnTo>
                      <a:lnTo>
                        <a:pt x="296" y="390"/>
                      </a:lnTo>
                      <a:lnTo>
                        <a:pt x="295" y="390"/>
                      </a:lnTo>
                      <a:lnTo>
                        <a:pt x="295" y="389"/>
                      </a:lnTo>
                      <a:lnTo>
                        <a:pt x="294" y="389"/>
                      </a:lnTo>
                      <a:lnTo>
                        <a:pt x="295" y="390"/>
                      </a:lnTo>
                      <a:lnTo>
                        <a:pt x="294" y="390"/>
                      </a:lnTo>
                      <a:lnTo>
                        <a:pt x="293" y="390"/>
                      </a:lnTo>
                      <a:lnTo>
                        <a:pt x="292" y="390"/>
                      </a:lnTo>
                      <a:lnTo>
                        <a:pt x="291" y="390"/>
                      </a:lnTo>
                      <a:lnTo>
                        <a:pt x="290" y="390"/>
                      </a:lnTo>
                      <a:lnTo>
                        <a:pt x="291" y="390"/>
                      </a:lnTo>
                      <a:lnTo>
                        <a:pt x="290" y="391"/>
                      </a:lnTo>
                      <a:lnTo>
                        <a:pt x="290" y="390"/>
                      </a:lnTo>
                      <a:lnTo>
                        <a:pt x="289" y="390"/>
                      </a:lnTo>
                      <a:lnTo>
                        <a:pt x="288" y="390"/>
                      </a:lnTo>
                      <a:lnTo>
                        <a:pt x="287" y="391"/>
                      </a:lnTo>
                      <a:lnTo>
                        <a:pt x="287" y="390"/>
                      </a:lnTo>
                      <a:lnTo>
                        <a:pt x="286" y="390"/>
                      </a:lnTo>
                      <a:lnTo>
                        <a:pt x="286" y="389"/>
                      </a:lnTo>
                      <a:lnTo>
                        <a:pt x="285" y="389"/>
                      </a:lnTo>
                      <a:lnTo>
                        <a:pt x="285" y="388"/>
                      </a:lnTo>
                      <a:lnTo>
                        <a:pt x="284" y="388"/>
                      </a:lnTo>
                      <a:lnTo>
                        <a:pt x="284" y="387"/>
                      </a:lnTo>
                      <a:lnTo>
                        <a:pt x="285" y="387"/>
                      </a:lnTo>
                      <a:lnTo>
                        <a:pt x="284" y="386"/>
                      </a:lnTo>
                      <a:lnTo>
                        <a:pt x="284" y="387"/>
                      </a:lnTo>
                      <a:lnTo>
                        <a:pt x="283" y="387"/>
                      </a:lnTo>
                      <a:lnTo>
                        <a:pt x="283" y="386"/>
                      </a:lnTo>
                      <a:lnTo>
                        <a:pt x="282" y="386"/>
                      </a:lnTo>
                      <a:lnTo>
                        <a:pt x="282" y="387"/>
                      </a:lnTo>
                      <a:lnTo>
                        <a:pt x="282" y="388"/>
                      </a:lnTo>
                      <a:lnTo>
                        <a:pt x="281" y="389"/>
                      </a:lnTo>
                      <a:lnTo>
                        <a:pt x="280" y="390"/>
                      </a:lnTo>
                      <a:lnTo>
                        <a:pt x="279" y="390"/>
                      </a:lnTo>
                      <a:lnTo>
                        <a:pt x="279" y="389"/>
                      </a:lnTo>
                      <a:lnTo>
                        <a:pt x="278" y="389"/>
                      </a:lnTo>
                      <a:lnTo>
                        <a:pt x="278" y="390"/>
                      </a:lnTo>
                      <a:lnTo>
                        <a:pt x="277" y="390"/>
                      </a:lnTo>
                      <a:lnTo>
                        <a:pt x="277" y="389"/>
                      </a:lnTo>
                      <a:lnTo>
                        <a:pt x="277" y="390"/>
                      </a:lnTo>
                      <a:lnTo>
                        <a:pt x="276" y="390"/>
                      </a:lnTo>
                      <a:lnTo>
                        <a:pt x="275" y="390"/>
                      </a:lnTo>
                      <a:lnTo>
                        <a:pt x="275" y="389"/>
                      </a:lnTo>
                      <a:lnTo>
                        <a:pt x="274" y="389"/>
                      </a:lnTo>
                      <a:lnTo>
                        <a:pt x="273" y="389"/>
                      </a:lnTo>
                      <a:lnTo>
                        <a:pt x="273" y="388"/>
                      </a:lnTo>
                      <a:lnTo>
                        <a:pt x="272" y="389"/>
                      </a:lnTo>
                      <a:lnTo>
                        <a:pt x="272" y="388"/>
                      </a:lnTo>
                      <a:lnTo>
                        <a:pt x="271" y="388"/>
                      </a:lnTo>
                      <a:lnTo>
                        <a:pt x="271" y="389"/>
                      </a:lnTo>
                      <a:lnTo>
                        <a:pt x="270" y="389"/>
                      </a:lnTo>
                      <a:lnTo>
                        <a:pt x="270" y="390"/>
                      </a:lnTo>
                      <a:lnTo>
                        <a:pt x="269" y="391"/>
                      </a:lnTo>
                      <a:lnTo>
                        <a:pt x="268" y="390"/>
                      </a:lnTo>
                      <a:lnTo>
                        <a:pt x="267" y="390"/>
                      </a:lnTo>
                      <a:lnTo>
                        <a:pt x="266" y="390"/>
                      </a:lnTo>
                      <a:lnTo>
                        <a:pt x="265" y="390"/>
                      </a:lnTo>
                      <a:lnTo>
                        <a:pt x="264" y="389"/>
                      </a:lnTo>
                      <a:lnTo>
                        <a:pt x="264" y="388"/>
                      </a:lnTo>
                      <a:lnTo>
                        <a:pt x="263" y="388"/>
                      </a:lnTo>
                      <a:lnTo>
                        <a:pt x="263" y="387"/>
                      </a:lnTo>
                      <a:lnTo>
                        <a:pt x="262" y="387"/>
                      </a:lnTo>
                      <a:lnTo>
                        <a:pt x="263" y="387"/>
                      </a:lnTo>
                      <a:lnTo>
                        <a:pt x="263" y="386"/>
                      </a:lnTo>
                      <a:lnTo>
                        <a:pt x="263" y="385"/>
                      </a:lnTo>
                      <a:lnTo>
                        <a:pt x="262" y="385"/>
                      </a:lnTo>
                      <a:lnTo>
                        <a:pt x="263" y="385"/>
                      </a:lnTo>
                      <a:lnTo>
                        <a:pt x="263" y="384"/>
                      </a:lnTo>
                      <a:lnTo>
                        <a:pt x="262" y="383"/>
                      </a:lnTo>
                      <a:lnTo>
                        <a:pt x="263" y="383"/>
                      </a:lnTo>
                      <a:lnTo>
                        <a:pt x="263" y="382"/>
                      </a:lnTo>
                      <a:lnTo>
                        <a:pt x="263" y="381"/>
                      </a:lnTo>
                      <a:lnTo>
                        <a:pt x="262" y="381"/>
                      </a:lnTo>
                      <a:lnTo>
                        <a:pt x="263" y="381"/>
                      </a:lnTo>
                      <a:lnTo>
                        <a:pt x="263" y="380"/>
                      </a:lnTo>
                      <a:lnTo>
                        <a:pt x="262" y="380"/>
                      </a:lnTo>
                      <a:lnTo>
                        <a:pt x="262" y="379"/>
                      </a:lnTo>
                      <a:lnTo>
                        <a:pt x="263" y="379"/>
                      </a:lnTo>
                      <a:lnTo>
                        <a:pt x="263" y="378"/>
                      </a:lnTo>
                      <a:lnTo>
                        <a:pt x="264" y="378"/>
                      </a:lnTo>
                      <a:lnTo>
                        <a:pt x="264" y="379"/>
                      </a:lnTo>
                      <a:lnTo>
                        <a:pt x="264" y="378"/>
                      </a:lnTo>
                      <a:lnTo>
                        <a:pt x="265" y="378"/>
                      </a:lnTo>
                      <a:lnTo>
                        <a:pt x="265" y="377"/>
                      </a:lnTo>
                      <a:lnTo>
                        <a:pt x="265" y="376"/>
                      </a:lnTo>
                      <a:lnTo>
                        <a:pt x="265" y="375"/>
                      </a:lnTo>
                      <a:lnTo>
                        <a:pt x="264" y="375"/>
                      </a:lnTo>
                      <a:lnTo>
                        <a:pt x="265" y="375"/>
                      </a:lnTo>
                      <a:lnTo>
                        <a:pt x="265" y="374"/>
                      </a:lnTo>
                      <a:lnTo>
                        <a:pt x="266" y="374"/>
                      </a:lnTo>
                      <a:lnTo>
                        <a:pt x="266" y="373"/>
                      </a:lnTo>
                      <a:lnTo>
                        <a:pt x="267" y="373"/>
                      </a:lnTo>
                      <a:lnTo>
                        <a:pt x="268" y="373"/>
                      </a:lnTo>
                      <a:lnTo>
                        <a:pt x="268" y="372"/>
                      </a:lnTo>
                      <a:lnTo>
                        <a:pt x="268" y="373"/>
                      </a:lnTo>
                      <a:lnTo>
                        <a:pt x="268" y="372"/>
                      </a:lnTo>
                      <a:lnTo>
                        <a:pt x="268" y="371"/>
                      </a:lnTo>
                      <a:lnTo>
                        <a:pt x="268" y="370"/>
                      </a:lnTo>
                      <a:lnTo>
                        <a:pt x="268" y="369"/>
                      </a:lnTo>
                      <a:lnTo>
                        <a:pt x="269" y="369"/>
                      </a:lnTo>
                      <a:lnTo>
                        <a:pt x="269" y="368"/>
                      </a:lnTo>
                      <a:lnTo>
                        <a:pt x="269" y="367"/>
                      </a:lnTo>
                      <a:lnTo>
                        <a:pt x="268" y="368"/>
                      </a:lnTo>
                      <a:lnTo>
                        <a:pt x="268" y="367"/>
                      </a:lnTo>
                      <a:lnTo>
                        <a:pt x="268" y="366"/>
                      </a:lnTo>
                      <a:lnTo>
                        <a:pt x="269" y="366"/>
                      </a:lnTo>
                      <a:lnTo>
                        <a:pt x="269" y="365"/>
                      </a:lnTo>
                      <a:lnTo>
                        <a:pt x="270" y="365"/>
                      </a:lnTo>
                      <a:lnTo>
                        <a:pt x="270" y="364"/>
                      </a:lnTo>
                      <a:lnTo>
                        <a:pt x="271" y="364"/>
                      </a:lnTo>
                      <a:lnTo>
                        <a:pt x="271" y="363"/>
                      </a:lnTo>
                      <a:lnTo>
                        <a:pt x="272" y="363"/>
                      </a:lnTo>
                      <a:lnTo>
                        <a:pt x="272" y="362"/>
                      </a:lnTo>
                      <a:lnTo>
                        <a:pt x="271" y="362"/>
                      </a:lnTo>
                      <a:lnTo>
                        <a:pt x="270" y="362"/>
                      </a:lnTo>
                      <a:lnTo>
                        <a:pt x="270" y="361"/>
                      </a:lnTo>
                      <a:lnTo>
                        <a:pt x="269" y="362"/>
                      </a:lnTo>
                      <a:lnTo>
                        <a:pt x="269" y="361"/>
                      </a:lnTo>
                      <a:lnTo>
                        <a:pt x="268" y="361"/>
                      </a:lnTo>
                      <a:lnTo>
                        <a:pt x="269" y="361"/>
                      </a:lnTo>
                      <a:lnTo>
                        <a:pt x="268" y="361"/>
                      </a:lnTo>
                      <a:lnTo>
                        <a:pt x="268" y="360"/>
                      </a:lnTo>
                      <a:lnTo>
                        <a:pt x="267" y="360"/>
                      </a:lnTo>
                      <a:lnTo>
                        <a:pt x="267" y="359"/>
                      </a:lnTo>
                      <a:lnTo>
                        <a:pt x="267" y="360"/>
                      </a:lnTo>
                      <a:lnTo>
                        <a:pt x="266" y="360"/>
                      </a:lnTo>
                      <a:lnTo>
                        <a:pt x="266" y="359"/>
                      </a:lnTo>
                      <a:lnTo>
                        <a:pt x="266" y="358"/>
                      </a:lnTo>
                      <a:lnTo>
                        <a:pt x="265" y="358"/>
                      </a:lnTo>
                      <a:lnTo>
                        <a:pt x="266" y="358"/>
                      </a:lnTo>
                      <a:lnTo>
                        <a:pt x="265" y="358"/>
                      </a:lnTo>
                      <a:lnTo>
                        <a:pt x="265" y="357"/>
                      </a:lnTo>
                      <a:lnTo>
                        <a:pt x="265" y="356"/>
                      </a:lnTo>
                      <a:lnTo>
                        <a:pt x="265" y="355"/>
                      </a:lnTo>
                      <a:lnTo>
                        <a:pt x="265" y="354"/>
                      </a:lnTo>
                      <a:lnTo>
                        <a:pt x="264" y="354"/>
                      </a:lnTo>
                      <a:lnTo>
                        <a:pt x="263" y="354"/>
                      </a:lnTo>
                      <a:lnTo>
                        <a:pt x="263" y="353"/>
                      </a:lnTo>
                      <a:lnTo>
                        <a:pt x="262" y="353"/>
                      </a:lnTo>
                      <a:lnTo>
                        <a:pt x="262" y="352"/>
                      </a:lnTo>
                      <a:lnTo>
                        <a:pt x="262" y="351"/>
                      </a:lnTo>
                      <a:lnTo>
                        <a:pt x="263" y="351"/>
                      </a:lnTo>
                      <a:lnTo>
                        <a:pt x="263" y="350"/>
                      </a:lnTo>
                      <a:lnTo>
                        <a:pt x="263" y="349"/>
                      </a:lnTo>
                      <a:lnTo>
                        <a:pt x="263" y="348"/>
                      </a:lnTo>
                      <a:lnTo>
                        <a:pt x="263" y="347"/>
                      </a:lnTo>
                      <a:lnTo>
                        <a:pt x="264" y="347"/>
                      </a:lnTo>
                      <a:lnTo>
                        <a:pt x="263" y="347"/>
                      </a:lnTo>
                      <a:lnTo>
                        <a:pt x="263" y="346"/>
                      </a:lnTo>
                      <a:lnTo>
                        <a:pt x="262" y="346"/>
                      </a:lnTo>
                      <a:lnTo>
                        <a:pt x="262" y="345"/>
                      </a:lnTo>
                      <a:lnTo>
                        <a:pt x="262" y="344"/>
                      </a:lnTo>
                      <a:lnTo>
                        <a:pt x="261" y="344"/>
                      </a:lnTo>
                      <a:lnTo>
                        <a:pt x="260" y="344"/>
                      </a:lnTo>
                      <a:lnTo>
                        <a:pt x="259" y="344"/>
                      </a:lnTo>
                      <a:lnTo>
                        <a:pt x="259" y="343"/>
                      </a:lnTo>
                      <a:lnTo>
                        <a:pt x="258" y="343"/>
                      </a:lnTo>
                      <a:lnTo>
                        <a:pt x="259" y="343"/>
                      </a:lnTo>
                      <a:lnTo>
                        <a:pt x="259" y="342"/>
                      </a:lnTo>
                      <a:lnTo>
                        <a:pt x="258" y="342"/>
                      </a:lnTo>
                      <a:lnTo>
                        <a:pt x="257" y="342"/>
                      </a:lnTo>
                      <a:lnTo>
                        <a:pt x="257" y="341"/>
                      </a:lnTo>
                      <a:lnTo>
                        <a:pt x="257" y="340"/>
                      </a:lnTo>
                      <a:lnTo>
                        <a:pt x="257" y="339"/>
                      </a:lnTo>
                      <a:lnTo>
                        <a:pt x="256" y="339"/>
                      </a:lnTo>
                      <a:lnTo>
                        <a:pt x="256" y="338"/>
                      </a:lnTo>
                      <a:lnTo>
                        <a:pt x="255" y="338"/>
                      </a:lnTo>
                      <a:lnTo>
                        <a:pt x="255" y="337"/>
                      </a:lnTo>
                      <a:lnTo>
                        <a:pt x="254" y="337"/>
                      </a:lnTo>
                      <a:lnTo>
                        <a:pt x="254" y="336"/>
                      </a:lnTo>
                      <a:lnTo>
                        <a:pt x="253" y="336"/>
                      </a:lnTo>
                      <a:lnTo>
                        <a:pt x="254" y="336"/>
                      </a:lnTo>
                      <a:lnTo>
                        <a:pt x="254" y="335"/>
                      </a:lnTo>
                      <a:lnTo>
                        <a:pt x="253" y="335"/>
                      </a:lnTo>
                      <a:lnTo>
                        <a:pt x="254" y="335"/>
                      </a:lnTo>
                      <a:lnTo>
                        <a:pt x="253" y="335"/>
                      </a:lnTo>
                      <a:lnTo>
                        <a:pt x="253" y="334"/>
                      </a:lnTo>
                      <a:lnTo>
                        <a:pt x="253" y="333"/>
                      </a:lnTo>
                      <a:lnTo>
                        <a:pt x="253" y="332"/>
                      </a:lnTo>
                      <a:lnTo>
                        <a:pt x="252" y="332"/>
                      </a:lnTo>
                      <a:lnTo>
                        <a:pt x="253" y="331"/>
                      </a:lnTo>
                      <a:lnTo>
                        <a:pt x="253" y="330"/>
                      </a:lnTo>
                      <a:lnTo>
                        <a:pt x="252" y="331"/>
                      </a:lnTo>
                      <a:lnTo>
                        <a:pt x="252" y="330"/>
                      </a:lnTo>
                      <a:lnTo>
                        <a:pt x="251" y="330"/>
                      </a:lnTo>
                      <a:lnTo>
                        <a:pt x="251" y="329"/>
                      </a:lnTo>
                      <a:lnTo>
                        <a:pt x="252" y="329"/>
                      </a:lnTo>
                      <a:lnTo>
                        <a:pt x="252" y="330"/>
                      </a:lnTo>
                      <a:lnTo>
                        <a:pt x="252" y="329"/>
                      </a:lnTo>
                      <a:lnTo>
                        <a:pt x="253" y="329"/>
                      </a:lnTo>
                      <a:lnTo>
                        <a:pt x="252" y="329"/>
                      </a:lnTo>
                      <a:lnTo>
                        <a:pt x="252" y="328"/>
                      </a:lnTo>
                      <a:lnTo>
                        <a:pt x="251" y="328"/>
                      </a:lnTo>
                      <a:lnTo>
                        <a:pt x="251" y="329"/>
                      </a:lnTo>
                      <a:lnTo>
                        <a:pt x="250" y="329"/>
                      </a:lnTo>
                      <a:lnTo>
                        <a:pt x="250" y="328"/>
                      </a:lnTo>
                      <a:lnTo>
                        <a:pt x="249" y="328"/>
                      </a:lnTo>
                      <a:lnTo>
                        <a:pt x="249" y="327"/>
                      </a:lnTo>
                      <a:lnTo>
                        <a:pt x="248" y="327"/>
                      </a:lnTo>
                      <a:lnTo>
                        <a:pt x="248" y="326"/>
                      </a:lnTo>
                      <a:lnTo>
                        <a:pt x="248" y="325"/>
                      </a:lnTo>
                      <a:lnTo>
                        <a:pt x="247" y="326"/>
                      </a:lnTo>
                      <a:lnTo>
                        <a:pt x="247" y="325"/>
                      </a:lnTo>
                      <a:lnTo>
                        <a:pt x="247" y="324"/>
                      </a:lnTo>
                      <a:lnTo>
                        <a:pt x="246" y="324"/>
                      </a:lnTo>
                      <a:lnTo>
                        <a:pt x="246" y="323"/>
                      </a:lnTo>
                      <a:lnTo>
                        <a:pt x="246" y="322"/>
                      </a:lnTo>
                      <a:lnTo>
                        <a:pt x="247" y="322"/>
                      </a:lnTo>
                      <a:lnTo>
                        <a:pt x="246" y="322"/>
                      </a:lnTo>
                      <a:lnTo>
                        <a:pt x="246" y="321"/>
                      </a:lnTo>
                      <a:lnTo>
                        <a:pt x="247" y="322"/>
                      </a:lnTo>
                      <a:lnTo>
                        <a:pt x="247" y="321"/>
                      </a:lnTo>
                      <a:lnTo>
                        <a:pt x="248" y="321"/>
                      </a:lnTo>
                      <a:lnTo>
                        <a:pt x="249" y="320"/>
                      </a:lnTo>
                      <a:lnTo>
                        <a:pt x="249" y="319"/>
                      </a:lnTo>
                      <a:lnTo>
                        <a:pt x="249" y="318"/>
                      </a:lnTo>
                      <a:lnTo>
                        <a:pt x="250" y="318"/>
                      </a:lnTo>
                      <a:lnTo>
                        <a:pt x="249" y="317"/>
                      </a:lnTo>
                      <a:lnTo>
                        <a:pt x="249" y="316"/>
                      </a:lnTo>
                      <a:lnTo>
                        <a:pt x="250" y="316"/>
                      </a:lnTo>
                      <a:lnTo>
                        <a:pt x="249" y="316"/>
                      </a:lnTo>
                      <a:lnTo>
                        <a:pt x="250" y="316"/>
                      </a:lnTo>
                      <a:lnTo>
                        <a:pt x="249" y="315"/>
                      </a:lnTo>
                      <a:lnTo>
                        <a:pt x="250" y="315"/>
                      </a:lnTo>
                      <a:lnTo>
                        <a:pt x="249" y="314"/>
                      </a:lnTo>
                      <a:lnTo>
                        <a:pt x="250" y="313"/>
                      </a:lnTo>
                      <a:lnTo>
                        <a:pt x="250" y="314"/>
                      </a:lnTo>
                      <a:lnTo>
                        <a:pt x="251" y="314"/>
                      </a:lnTo>
                      <a:lnTo>
                        <a:pt x="251" y="313"/>
                      </a:lnTo>
                      <a:lnTo>
                        <a:pt x="250" y="313"/>
                      </a:lnTo>
                      <a:lnTo>
                        <a:pt x="251" y="312"/>
                      </a:lnTo>
                      <a:lnTo>
                        <a:pt x="251" y="311"/>
                      </a:lnTo>
                      <a:lnTo>
                        <a:pt x="250" y="311"/>
                      </a:lnTo>
                      <a:lnTo>
                        <a:pt x="251" y="311"/>
                      </a:lnTo>
                      <a:lnTo>
                        <a:pt x="250" y="310"/>
                      </a:lnTo>
                      <a:lnTo>
                        <a:pt x="249" y="310"/>
                      </a:lnTo>
                      <a:lnTo>
                        <a:pt x="249" y="309"/>
                      </a:lnTo>
                      <a:lnTo>
                        <a:pt x="249" y="308"/>
                      </a:lnTo>
                      <a:lnTo>
                        <a:pt x="248" y="308"/>
                      </a:lnTo>
                      <a:lnTo>
                        <a:pt x="249" y="308"/>
                      </a:lnTo>
                      <a:lnTo>
                        <a:pt x="248" y="308"/>
                      </a:lnTo>
                      <a:lnTo>
                        <a:pt x="248" y="307"/>
                      </a:lnTo>
                      <a:lnTo>
                        <a:pt x="247" y="307"/>
                      </a:lnTo>
                      <a:lnTo>
                        <a:pt x="247" y="306"/>
                      </a:lnTo>
                      <a:lnTo>
                        <a:pt x="246" y="306"/>
                      </a:lnTo>
                      <a:lnTo>
                        <a:pt x="247" y="306"/>
                      </a:lnTo>
                      <a:lnTo>
                        <a:pt x="247" y="305"/>
                      </a:lnTo>
                      <a:lnTo>
                        <a:pt x="247" y="304"/>
                      </a:lnTo>
                      <a:lnTo>
                        <a:pt x="246" y="304"/>
                      </a:lnTo>
                      <a:lnTo>
                        <a:pt x="247" y="304"/>
                      </a:lnTo>
                      <a:lnTo>
                        <a:pt x="246" y="304"/>
                      </a:lnTo>
                      <a:lnTo>
                        <a:pt x="246" y="303"/>
                      </a:lnTo>
                      <a:lnTo>
                        <a:pt x="246" y="302"/>
                      </a:lnTo>
                      <a:lnTo>
                        <a:pt x="247" y="302"/>
                      </a:lnTo>
                      <a:lnTo>
                        <a:pt x="248" y="301"/>
                      </a:lnTo>
                      <a:lnTo>
                        <a:pt x="247" y="300"/>
                      </a:lnTo>
                      <a:lnTo>
                        <a:pt x="248" y="300"/>
                      </a:lnTo>
                      <a:lnTo>
                        <a:pt x="248" y="299"/>
                      </a:lnTo>
                      <a:lnTo>
                        <a:pt x="248" y="298"/>
                      </a:lnTo>
                      <a:lnTo>
                        <a:pt x="247" y="297"/>
                      </a:lnTo>
                      <a:lnTo>
                        <a:pt x="246" y="297"/>
                      </a:lnTo>
                      <a:lnTo>
                        <a:pt x="246" y="296"/>
                      </a:lnTo>
                      <a:lnTo>
                        <a:pt x="247" y="295"/>
                      </a:lnTo>
                      <a:lnTo>
                        <a:pt x="247" y="296"/>
                      </a:lnTo>
                      <a:lnTo>
                        <a:pt x="247" y="295"/>
                      </a:lnTo>
                      <a:lnTo>
                        <a:pt x="247" y="294"/>
                      </a:lnTo>
                      <a:lnTo>
                        <a:pt x="248" y="293"/>
                      </a:lnTo>
                      <a:lnTo>
                        <a:pt x="247" y="293"/>
                      </a:lnTo>
                      <a:lnTo>
                        <a:pt x="248" y="293"/>
                      </a:lnTo>
                      <a:lnTo>
                        <a:pt x="248" y="292"/>
                      </a:lnTo>
                      <a:lnTo>
                        <a:pt x="249" y="292"/>
                      </a:lnTo>
                      <a:lnTo>
                        <a:pt x="248" y="291"/>
                      </a:lnTo>
                      <a:lnTo>
                        <a:pt x="249" y="291"/>
                      </a:lnTo>
                      <a:lnTo>
                        <a:pt x="249" y="290"/>
                      </a:lnTo>
                      <a:lnTo>
                        <a:pt x="250" y="290"/>
                      </a:lnTo>
                      <a:lnTo>
                        <a:pt x="250" y="291"/>
                      </a:lnTo>
                      <a:lnTo>
                        <a:pt x="251" y="291"/>
                      </a:lnTo>
                      <a:lnTo>
                        <a:pt x="251" y="290"/>
                      </a:lnTo>
                      <a:lnTo>
                        <a:pt x="251" y="289"/>
                      </a:lnTo>
                      <a:lnTo>
                        <a:pt x="251" y="290"/>
                      </a:lnTo>
                      <a:lnTo>
                        <a:pt x="250" y="290"/>
                      </a:lnTo>
                      <a:lnTo>
                        <a:pt x="250" y="289"/>
                      </a:lnTo>
                      <a:lnTo>
                        <a:pt x="250" y="288"/>
                      </a:lnTo>
                      <a:lnTo>
                        <a:pt x="249" y="288"/>
                      </a:lnTo>
                      <a:lnTo>
                        <a:pt x="248" y="288"/>
                      </a:lnTo>
                      <a:lnTo>
                        <a:pt x="248" y="287"/>
                      </a:lnTo>
                      <a:lnTo>
                        <a:pt x="249" y="287"/>
                      </a:lnTo>
                      <a:lnTo>
                        <a:pt x="248" y="287"/>
                      </a:lnTo>
                      <a:lnTo>
                        <a:pt x="247" y="287"/>
                      </a:lnTo>
                      <a:lnTo>
                        <a:pt x="247" y="286"/>
                      </a:lnTo>
                      <a:lnTo>
                        <a:pt x="248" y="286"/>
                      </a:lnTo>
                      <a:lnTo>
                        <a:pt x="249" y="286"/>
                      </a:lnTo>
                      <a:lnTo>
                        <a:pt x="250" y="286"/>
                      </a:lnTo>
                      <a:lnTo>
                        <a:pt x="249" y="285"/>
                      </a:lnTo>
                      <a:lnTo>
                        <a:pt x="249" y="284"/>
                      </a:lnTo>
                      <a:lnTo>
                        <a:pt x="248" y="283"/>
                      </a:lnTo>
                      <a:lnTo>
                        <a:pt x="248" y="284"/>
                      </a:lnTo>
                      <a:lnTo>
                        <a:pt x="247" y="284"/>
                      </a:lnTo>
                      <a:lnTo>
                        <a:pt x="247" y="283"/>
                      </a:lnTo>
                      <a:lnTo>
                        <a:pt x="246" y="283"/>
                      </a:lnTo>
                      <a:lnTo>
                        <a:pt x="247" y="282"/>
                      </a:lnTo>
                      <a:lnTo>
                        <a:pt x="247" y="283"/>
                      </a:lnTo>
                      <a:lnTo>
                        <a:pt x="248" y="282"/>
                      </a:lnTo>
                      <a:lnTo>
                        <a:pt x="248" y="281"/>
                      </a:lnTo>
                      <a:lnTo>
                        <a:pt x="247" y="280"/>
                      </a:lnTo>
                      <a:lnTo>
                        <a:pt x="247" y="279"/>
                      </a:lnTo>
                      <a:lnTo>
                        <a:pt x="248" y="278"/>
                      </a:lnTo>
                      <a:lnTo>
                        <a:pt x="247" y="277"/>
                      </a:lnTo>
                      <a:lnTo>
                        <a:pt x="247" y="276"/>
                      </a:lnTo>
                      <a:lnTo>
                        <a:pt x="246" y="275"/>
                      </a:lnTo>
                      <a:lnTo>
                        <a:pt x="246" y="274"/>
                      </a:lnTo>
                      <a:lnTo>
                        <a:pt x="246" y="273"/>
                      </a:lnTo>
                      <a:lnTo>
                        <a:pt x="246" y="272"/>
                      </a:lnTo>
                      <a:lnTo>
                        <a:pt x="246" y="271"/>
                      </a:lnTo>
                      <a:lnTo>
                        <a:pt x="245" y="270"/>
                      </a:lnTo>
                      <a:lnTo>
                        <a:pt x="245" y="269"/>
                      </a:lnTo>
                      <a:lnTo>
                        <a:pt x="244" y="269"/>
                      </a:lnTo>
                      <a:lnTo>
                        <a:pt x="244" y="268"/>
                      </a:lnTo>
                      <a:lnTo>
                        <a:pt x="244" y="269"/>
                      </a:lnTo>
                      <a:lnTo>
                        <a:pt x="243" y="269"/>
                      </a:lnTo>
                      <a:lnTo>
                        <a:pt x="243" y="268"/>
                      </a:lnTo>
                      <a:lnTo>
                        <a:pt x="243" y="267"/>
                      </a:lnTo>
                      <a:lnTo>
                        <a:pt x="243" y="268"/>
                      </a:lnTo>
                      <a:lnTo>
                        <a:pt x="242" y="268"/>
                      </a:lnTo>
                      <a:lnTo>
                        <a:pt x="242" y="267"/>
                      </a:lnTo>
                      <a:lnTo>
                        <a:pt x="241" y="267"/>
                      </a:lnTo>
                      <a:lnTo>
                        <a:pt x="241" y="266"/>
                      </a:lnTo>
                      <a:lnTo>
                        <a:pt x="241" y="265"/>
                      </a:lnTo>
                      <a:lnTo>
                        <a:pt x="241" y="264"/>
                      </a:lnTo>
                      <a:lnTo>
                        <a:pt x="241" y="263"/>
                      </a:lnTo>
                      <a:lnTo>
                        <a:pt x="240" y="263"/>
                      </a:lnTo>
                      <a:lnTo>
                        <a:pt x="239" y="263"/>
                      </a:lnTo>
                      <a:lnTo>
                        <a:pt x="238" y="263"/>
                      </a:lnTo>
                      <a:lnTo>
                        <a:pt x="237" y="263"/>
                      </a:lnTo>
                      <a:lnTo>
                        <a:pt x="236" y="263"/>
                      </a:lnTo>
                      <a:lnTo>
                        <a:pt x="236" y="262"/>
                      </a:lnTo>
                      <a:lnTo>
                        <a:pt x="235" y="261"/>
                      </a:lnTo>
                      <a:lnTo>
                        <a:pt x="234" y="261"/>
                      </a:lnTo>
                      <a:lnTo>
                        <a:pt x="234" y="260"/>
                      </a:lnTo>
                      <a:lnTo>
                        <a:pt x="233" y="260"/>
                      </a:lnTo>
                      <a:lnTo>
                        <a:pt x="233" y="261"/>
                      </a:lnTo>
                      <a:lnTo>
                        <a:pt x="232" y="260"/>
                      </a:lnTo>
                      <a:lnTo>
                        <a:pt x="231" y="260"/>
                      </a:lnTo>
                      <a:lnTo>
                        <a:pt x="231" y="259"/>
                      </a:lnTo>
                      <a:lnTo>
                        <a:pt x="230" y="260"/>
                      </a:lnTo>
                      <a:lnTo>
                        <a:pt x="230" y="259"/>
                      </a:lnTo>
                      <a:lnTo>
                        <a:pt x="229" y="259"/>
                      </a:lnTo>
                      <a:lnTo>
                        <a:pt x="228" y="259"/>
                      </a:lnTo>
                      <a:lnTo>
                        <a:pt x="228" y="257"/>
                      </a:lnTo>
                      <a:lnTo>
                        <a:pt x="228" y="256"/>
                      </a:lnTo>
                      <a:lnTo>
                        <a:pt x="229" y="256"/>
                      </a:lnTo>
                      <a:lnTo>
                        <a:pt x="229" y="255"/>
                      </a:lnTo>
                      <a:lnTo>
                        <a:pt x="229" y="254"/>
                      </a:lnTo>
                      <a:lnTo>
                        <a:pt x="228" y="254"/>
                      </a:lnTo>
                      <a:lnTo>
                        <a:pt x="228" y="253"/>
                      </a:lnTo>
                      <a:lnTo>
                        <a:pt x="227" y="253"/>
                      </a:lnTo>
                      <a:lnTo>
                        <a:pt x="226" y="253"/>
                      </a:lnTo>
                      <a:lnTo>
                        <a:pt x="225" y="252"/>
                      </a:lnTo>
                      <a:lnTo>
                        <a:pt x="225" y="251"/>
                      </a:lnTo>
                      <a:lnTo>
                        <a:pt x="224" y="251"/>
                      </a:lnTo>
                      <a:lnTo>
                        <a:pt x="225" y="250"/>
                      </a:lnTo>
                      <a:lnTo>
                        <a:pt x="225" y="249"/>
                      </a:lnTo>
                      <a:lnTo>
                        <a:pt x="225" y="248"/>
                      </a:lnTo>
                      <a:lnTo>
                        <a:pt x="225" y="247"/>
                      </a:lnTo>
                      <a:lnTo>
                        <a:pt x="224" y="246"/>
                      </a:lnTo>
                      <a:lnTo>
                        <a:pt x="223" y="246"/>
                      </a:lnTo>
                      <a:lnTo>
                        <a:pt x="223" y="247"/>
                      </a:lnTo>
                      <a:lnTo>
                        <a:pt x="223" y="248"/>
                      </a:lnTo>
                      <a:lnTo>
                        <a:pt x="223" y="249"/>
                      </a:lnTo>
                      <a:lnTo>
                        <a:pt x="222" y="249"/>
                      </a:lnTo>
                      <a:lnTo>
                        <a:pt x="222" y="248"/>
                      </a:lnTo>
                      <a:lnTo>
                        <a:pt x="222" y="247"/>
                      </a:lnTo>
                      <a:lnTo>
                        <a:pt x="221" y="247"/>
                      </a:lnTo>
                      <a:lnTo>
                        <a:pt x="220" y="247"/>
                      </a:lnTo>
                      <a:lnTo>
                        <a:pt x="219" y="246"/>
                      </a:lnTo>
                      <a:lnTo>
                        <a:pt x="218" y="248"/>
                      </a:lnTo>
                      <a:lnTo>
                        <a:pt x="217" y="248"/>
                      </a:lnTo>
                      <a:lnTo>
                        <a:pt x="216" y="248"/>
                      </a:lnTo>
                      <a:lnTo>
                        <a:pt x="215" y="248"/>
                      </a:lnTo>
                      <a:lnTo>
                        <a:pt x="215" y="249"/>
                      </a:lnTo>
                      <a:lnTo>
                        <a:pt x="214" y="249"/>
                      </a:lnTo>
                      <a:lnTo>
                        <a:pt x="213" y="249"/>
                      </a:lnTo>
                      <a:lnTo>
                        <a:pt x="212" y="249"/>
                      </a:lnTo>
                      <a:lnTo>
                        <a:pt x="211" y="249"/>
                      </a:lnTo>
                      <a:lnTo>
                        <a:pt x="210" y="249"/>
                      </a:lnTo>
                      <a:lnTo>
                        <a:pt x="209" y="250"/>
                      </a:lnTo>
                      <a:lnTo>
                        <a:pt x="208" y="249"/>
                      </a:lnTo>
                      <a:lnTo>
                        <a:pt x="208" y="250"/>
                      </a:lnTo>
                      <a:lnTo>
                        <a:pt x="207" y="249"/>
                      </a:lnTo>
                      <a:lnTo>
                        <a:pt x="206" y="249"/>
                      </a:lnTo>
                      <a:lnTo>
                        <a:pt x="206" y="250"/>
                      </a:lnTo>
                      <a:lnTo>
                        <a:pt x="205" y="249"/>
                      </a:lnTo>
                      <a:lnTo>
                        <a:pt x="205" y="248"/>
                      </a:lnTo>
                      <a:lnTo>
                        <a:pt x="204" y="248"/>
                      </a:lnTo>
                      <a:lnTo>
                        <a:pt x="203" y="248"/>
                      </a:lnTo>
                      <a:lnTo>
                        <a:pt x="202" y="248"/>
                      </a:lnTo>
                      <a:lnTo>
                        <a:pt x="201" y="248"/>
                      </a:lnTo>
                      <a:lnTo>
                        <a:pt x="201" y="249"/>
                      </a:lnTo>
                      <a:lnTo>
                        <a:pt x="200" y="249"/>
                      </a:lnTo>
                      <a:lnTo>
                        <a:pt x="199" y="249"/>
                      </a:lnTo>
                      <a:lnTo>
                        <a:pt x="198" y="249"/>
                      </a:lnTo>
                      <a:lnTo>
                        <a:pt x="198" y="248"/>
                      </a:lnTo>
                      <a:lnTo>
                        <a:pt x="197" y="246"/>
                      </a:lnTo>
                      <a:lnTo>
                        <a:pt x="196" y="245"/>
                      </a:lnTo>
                      <a:lnTo>
                        <a:pt x="195" y="245"/>
                      </a:lnTo>
                      <a:lnTo>
                        <a:pt x="194" y="245"/>
                      </a:lnTo>
                      <a:lnTo>
                        <a:pt x="193" y="246"/>
                      </a:lnTo>
                      <a:lnTo>
                        <a:pt x="192" y="246"/>
                      </a:lnTo>
                      <a:lnTo>
                        <a:pt x="193" y="247"/>
                      </a:lnTo>
                      <a:lnTo>
                        <a:pt x="192" y="247"/>
                      </a:lnTo>
                      <a:lnTo>
                        <a:pt x="192" y="248"/>
                      </a:lnTo>
                      <a:lnTo>
                        <a:pt x="191" y="248"/>
                      </a:lnTo>
                      <a:lnTo>
                        <a:pt x="190" y="248"/>
                      </a:lnTo>
                      <a:lnTo>
                        <a:pt x="189" y="248"/>
                      </a:lnTo>
                      <a:lnTo>
                        <a:pt x="188" y="247"/>
                      </a:lnTo>
                      <a:lnTo>
                        <a:pt x="187" y="247"/>
                      </a:lnTo>
                      <a:lnTo>
                        <a:pt x="187" y="248"/>
                      </a:lnTo>
                      <a:lnTo>
                        <a:pt x="186" y="248"/>
                      </a:lnTo>
                      <a:lnTo>
                        <a:pt x="185" y="247"/>
                      </a:lnTo>
                      <a:lnTo>
                        <a:pt x="185" y="246"/>
                      </a:lnTo>
                      <a:lnTo>
                        <a:pt x="184" y="246"/>
                      </a:lnTo>
                      <a:lnTo>
                        <a:pt x="184" y="245"/>
                      </a:lnTo>
                      <a:lnTo>
                        <a:pt x="183" y="245"/>
                      </a:lnTo>
                      <a:lnTo>
                        <a:pt x="182" y="244"/>
                      </a:lnTo>
                      <a:lnTo>
                        <a:pt x="181" y="244"/>
                      </a:lnTo>
                      <a:lnTo>
                        <a:pt x="179" y="246"/>
                      </a:lnTo>
                      <a:lnTo>
                        <a:pt x="178" y="245"/>
                      </a:lnTo>
                      <a:lnTo>
                        <a:pt x="177" y="244"/>
                      </a:lnTo>
                      <a:lnTo>
                        <a:pt x="176" y="244"/>
                      </a:lnTo>
                      <a:lnTo>
                        <a:pt x="176" y="243"/>
                      </a:lnTo>
                      <a:lnTo>
                        <a:pt x="175" y="243"/>
                      </a:lnTo>
                      <a:lnTo>
                        <a:pt x="174" y="243"/>
                      </a:lnTo>
                      <a:lnTo>
                        <a:pt x="174" y="244"/>
                      </a:lnTo>
                      <a:lnTo>
                        <a:pt x="173" y="245"/>
                      </a:lnTo>
                      <a:lnTo>
                        <a:pt x="172" y="247"/>
                      </a:lnTo>
                      <a:lnTo>
                        <a:pt x="171" y="247"/>
                      </a:lnTo>
                      <a:lnTo>
                        <a:pt x="171" y="248"/>
                      </a:lnTo>
                      <a:lnTo>
                        <a:pt x="170" y="248"/>
                      </a:lnTo>
                      <a:lnTo>
                        <a:pt x="169" y="248"/>
                      </a:lnTo>
                      <a:lnTo>
                        <a:pt x="169" y="247"/>
                      </a:lnTo>
                      <a:lnTo>
                        <a:pt x="168" y="247"/>
                      </a:lnTo>
                      <a:lnTo>
                        <a:pt x="167" y="247"/>
                      </a:lnTo>
                      <a:lnTo>
                        <a:pt x="166" y="247"/>
                      </a:lnTo>
                      <a:lnTo>
                        <a:pt x="165" y="247"/>
                      </a:lnTo>
                      <a:lnTo>
                        <a:pt x="165" y="246"/>
                      </a:lnTo>
                      <a:lnTo>
                        <a:pt x="165" y="245"/>
                      </a:lnTo>
                      <a:lnTo>
                        <a:pt x="165" y="244"/>
                      </a:lnTo>
                      <a:lnTo>
                        <a:pt x="166" y="243"/>
                      </a:lnTo>
                      <a:lnTo>
                        <a:pt x="166" y="242"/>
                      </a:lnTo>
                      <a:lnTo>
                        <a:pt x="165" y="242"/>
                      </a:lnTo>
                      <a:lnTo>
                        <a:pt x="164" y="241"/>
                      </a:lnTo>
                      <a:lnTo>
                        <a:pt x="164" y="240"/>
                      </a:lnTo>
                      <a:lnTo>
                        <a:pt x="163" y="240"/>
                      </a:lnTo>
                      <a:lnTo>
                        <a:pt x="163" y="239"/>
                      </a:lnTo>
                      <a:lnTo>
                        <a:pt x="162" y="237"/>
                      </a:lnTo>
                      <a:lnTo>
                        <a:pt x="162" y="236"/>
                      </a:lnTo>
                      <a:lnTo>
                        <a:pt x="161" y="236"/>
                      </a:lnTo>
                      <a:lnTo>
                        <a:pt x="160" y="235"/>
                      </a:lnTo>
                      <a:lnTo>
                        <a:pt x="159" y="235"/>
                      </a:lnTo>
                      <a:lnTo>
                        <a:pt x="159" y="234"/>
                      </a:lnTo>
                      <a:lnTo>
                        <a:pt x="157" y="234"/>
                      </a:lnTo>
                      <a:lnTo>
                        <a:pt x="156" y="234"/>
                      </a:lnTo>
                      <a:lnTo>
                        <a:pt x="156" y="235"/>
                      </a:lnTo>
                      <a:lnTo>
                        <a:pt x="155" y="235"/>
                      </a:lnTo>
                      <a:lnTo>
                        <a:pt x="155" y="234"/>
                      </a:lnTo>
                      <a:lnTo>
                        <a:pt x="154" y="234"/>
                      </a:lnTo>
                      <a:lnTo>
                        <a:pt x="154" y="233"/>
                      </a:lnTo>
                      <a:lnTo>
                        <a:pt x="153" y="233"/>
                      </a:lnTo>
                      <a:lnTo>
                        <a:pt x="152" y="233"/>
                      </a:lnTo>
                      <a:lnTo>
                        <a:pt x="152" y="234"/>
                      </a:lnTo>
                      <a:lnTo>
                        <a:pt x="151" y="234"/>
                      </a:lnTo>
                      <a:lnTo>
                        <a:pt x="148" y="232"/>
                      </a:lnTo>
                      <a:lnTo>
                        <a:pt x="148" y="231"/>
                      </a:lnTo>
                      <a:lnTo>
                        <a:pt x="147" y="231"/>
                      </a:lnTo>
                      <a:lnTo>
                        <a:pt x="146" y="231"/>
                      </a:lnTo>
                      <a:lnTo>
                        <a:pt x="145" y="231"/>
                      </a:lnTo>
                      <a:lnTo>
                        <a:pt x="144" y="231"/>
                      </a:lnTo>
                      <a:lnTo>
                        <a:pt x="143" y="231"/>
                      </a:lnTo>
                      <a:lnTo>
                        <a:pt x="142" y="231"/>
                      </a:lnTo>
                      <a:lnTo>
                        <a:pt x="141" y="230"/>
                      </a:lnTo>
                      <a:lnTo>
                        <a:pt x="140" y="230"/>
                      </a:lnTo>
                      <a:lnTo>
                        <a:pt x="139" y="230"/>
                      </a:lnTo>
                      <a:lnTo>
                        <a:pt x="139" y="229"/>
                      </a:lnTo>
                      <a:lnTo>
                        <a:pt x="138" y="228"/>
                      </a:lnTo>
                      <a:lnTo>
                        <a:pt x="137" y="228"/>
                      </a:lnTo>
                      <a:lnTo>
                        <a:pt x="136" y="228"/>
                      </a:lnTo>
                      <a:lnTo>
                        <a:pt x="135" y="227"/>
                      </a:lnTo>
                      <a:lnTo>
                        <a:pt x="135" y="226"/>
                      </a:lnTo>
                      <a:lnTo>
                        <a:pt x="134" y="226"/>
                      </a:lnTo>
                      <a:lnTo>
                        <a:pt x="134" y="225"/>
                      </a:lnTo>
                      <a:lnTo>
                        <a:pt x="134" y="224"/>
                      </a:lnTo>
                      <a:lnTo>
                        <a:pt x="133" y="224"/>
                      </a:lnTo>
                      <a:lnTo>
                        <a:pt x="133" y="223"/>
                      </a:lnTo>
                      <a:lnTo>
                        <a:pt x="132" y="223"/>
                      </a:lnTo>
                      <a:lnTo>
                        <a:pt x="131" y="223"/>
                      </a:lnTo>
                      <a:lnTo>
                        <a:pt x="130" y="223"/>
                      </a:lnTo>
                      <a:lnTo>
                        <a:pt x="128" y="223"/>
                      </a:lnTo>
                      <a:lnTo>
                        <a:pt x="127" y="222"/>
                      </a:lnTo>
                      <a:lnTo>
                        <a:pt x="126" y="222"/>
                      </a:lnTo>
                      <a:lnTo>
                        <a:pt x="125" y="222"/>
                      </a:lnTo>
                      <a:lnTo>
                        <a:pt x="124" y="222"/>
                      </a:lnTo>
                      <a:lnTo>
                        <a:pt x="123" y="222"/>
                      </a:lnTo>
                      <a:lnTo>
                        <a:pt x="122" y="222"/>
                      </a:lnTo>
                      <a:lnTo>
                        <a:pt x="122" y="221"/>
                      </a:lnTo>
                      <a:lnTo>
                        <a:pt x="121" y="221"/>
                      </a:lnTo>
                      <a:lnTo>
                        <a:pt x="120" y="221"/>
                      </a:lnTo>
                      <a:lnTo>
                        <a:pt x="119" y="221"/>
                      </a:lnTo>
                      <a:lnTo>
                        <a:pt x="118" y="223"/>
                      </a:lnTo>
                      <a:lnTo>
                        <a:pt x="117" y="223"/>
                      </a:lnTo>
                      <a:lnTo>
                        <a:pt x="116" y="224"/>
                      </a:lnTo>
                      <a:lnTo>
                        <a:pt x="115" y="224"/>
                      </a:lnTo>
                      <a:lnTo>
                        <a:pt x="114" y="224"/>
                      </a:lnTo>
                      <a:lnTo>
                        <a:pt x="113" y="224"/>
                      </a:lnTo>
                      <a:lnTo>
                        <a:pt x="112" y="224"/>
                      </a:lnTo>
                      <a:lnTo>
                        <a:pt x="111" y="224"/>
                      </a:lnTo>
                      <a:lnTo>
                        <a:pt x="110" y="224"/>
                      </a:lnTo>
                      <a:lnTo>
                        <a:pt x="110" y="223"/>
                      </a:lnTo>
                      <a:lnTo>
                        <a:pt x="109" y="223"/>
                      </a:lnTo>
                      <a:lnTo>
                        <a:pt x="109" y="222"/>
                      </a:lnTo>
                      <a:lnTo>
                        <a:pt x="107" y="221"/>
                      </a:lnTo>
                      <a:lnTo>
                        <a:pt x="105" y="221"/>
                      </a:lnTo>
                      <a:lnTo>
                        <a:pt x="104" y="221"/>
                      </a:lnTo>
                      <a:lnTo>
                        <a:pt x="103" y="221"/>
                      </a:lnTo>
                      <a:lnTo>
                        <a:pt x="102" y="221"/>
                      </a:lnTo>
                      <a:lnTo>
                        <a:pt x="101" y="221"/>
                      </a:lnTo>
                      <a:lnTo>
                        <a:pt x="100" y="221"/>
                      </a:lnTo>
                      <a:lnTo>
                        <a:pt x="99" y="221"/>
                      </a:lnTo>
                      <a:lnTo>
                        <a:pt x="99" y="219"/>
                      </a:lnTo>
                      <a:lnTo>
                        <a:pt x="99" y="218"/>
                      </a:lnTo>
                      <a:lnTo>
                        <a:pt x="98" y="218"/>
                      </a:lnTo>
                      <a:lnTo>
                        <a:pt x="98" y="217"/>
                      </a:lnTo>
                      <a:lnTo>
                        <a:pt x="97" y="217"/>
                      </a:lnTo>
                      <a:lnTo>
                        <a:pt x="96" y="217"/>
                      </a:lnTo>
                      <a:lnTo>
                        <a:pt x="95" y="217"/>
                      </a:lnTo>
                      <a:lnTo>
                        <a:pt x="94" y="217"/>
                      </a:lnTo>
                      <a:lnTo>
                        <a:pt x="93" y="217"/>
                      </a:lnTo>
                      <a:lnTo>
                        <a:pt x="92" y="218"/>
                      </a:lnTo>
                      <a:lnTo>
                        <a:pt x="91" y="218"/>
                      </a:lnTo>
                      <a:lnTo>
                        <a:pt x="90" y="218"/>
                      </a:lnTo>
                      <a:lnTo>
                        <a:pt x="89" y="218"/>
                      </a:lnTo>
                      <a:lnTo>
                        <a:pt x="89" y="217"/>
                      </a:lnTo>
                      <a:lnTo>
                        <a:pt x="88" y="216"/>
                      </a:lnTo>
                      <a:lnTo>
                        <a:pt x="87" y="215"/>
                      </a:lnTo>
                      <a:lnTo>
                        <a:pt x="86" y="214"/>
                      </a:lnTo>
                      <a:lnTo>
                        <a:pt x="85" y="214"/>
                      </a:lnTo>
                      <a:lnTo>
                        <a:pt x="85" y="213"/>
                      </a:lnTo>
                      <a:lnTo>
                        <a:pt x="84" y="213"/>
                      </a:lnTo>
                      <a:lnTo>
                        <a:pt x="83" y="212"/>
                      </a:lnTo>
                      <a:lnTo>
                        <a:pt x="81" y="211"/>
                      </a:lnTo>
                      <a:lnTo>
                        <a:pt x="80" y="211"/>
                      </a:lnTo>
                      <a:lnTo>
                        <a:pt x="79" y="210"/>
                      </a:lnTo>
                      <a:lnTo>
                        <a:pt x="78" y="210"/>
                      </a:lnTo>
                      <a:lnTo>
                        <a:pt x="77" y="210"/>
                      </a:lnTo>
                      <a:lnTo>
                        <a:pt x="76" y="210"/>
                      </a:lnTo>
                      <a:lnTo>
                        <a:pt x="75" y="209"/>
                      </a:lnTo>
                      <a:lnTo>
                        <a:pt x="74" y="209"/>
                      </a:lnTo>
                      <a:lnTo>
                        <a:pt x="73" y="208"/>
                      </a:lnTo>
                      <a:lnTo>
                        <a:pt x="72" y="208"/>
                      </a:lnTo>
                      <a:lnTo>
                        <a:pt x="71" y="208"/>
                      </a:lnTo>
                      <a:lnTo>
                        <a:pt x="70" y="209"/>
                      </a:lnTo>
                      <a:lnTo>
                        <a:pt x="70" y="210"/>
                      </a:lnTo>
                      <a:lnTo>
                        <a:pt x="69" y="210"/>
                      </a:lnTo>
                      <a:lnTo>
                        <a:pt x="69" y="212"/>
                      </a:lnTo>
                      <a:lnTo>
                        <a:pt x="69" y="213"/>
                      </a:lnTo>
                      <a:lnTo>
                        <a:pt x="68" y="213"/>
                      </a:lnTo>
                      <a:lnTo>
                        <a:pt x="68" y="214"/>
                      </a:lnTo>
                      <a:lnTo>
                        <a:pt x="68" y="215"/>
                      </a:lnTo>
                      <a:lnTo>
                        <a:pt x="68" y="216"/>
                      </a:lnTo>
                      <a:lnTo>
                        <a:pt x="69" y="216"/>
                      </a:lnTo>
                      <a:lnTo>
                        <a:pt x="69" y="218"/>
                      </a:lnTo>
                      <a:lnTo>
                        <a:pt x="68" y="218"/>
                      </a:lnTo>
                      <a:lnTo>
                        <a:pt x="67" y="219"/>
                      </a:lnTo>
                      <a:lnTo>
                        <a:pt x="66" y="219"/>
                      </a:lnTo>
                      <a:lnTo>
                        <a:pt x="65" y="219"/>
                      </a:lnTo>
                      <a:lnTo>
                        <a:pt x="64" y="220"/>
                      </a:lnTo>
                      <a:lnTo>
                        <a:pt x="63" y="220"/>
                      </a:lnTo>
                      <a:lnTo>
                        <a:pt x="63" y="219"/>
                      </a:lnTo>
                      <a:lnTo>
                        <a:pt x="63" y="218"/>
                      </a:lnTo>
                      <a:lnTo>
                        <a:pt x="63" y="217"/>
                      </a:lnTo>
                      <a:lnTo>
                        <a:pt x="63" y="216"/>
                      </a:lnTo>
                      <a:lnTo>
                        <a:pt x="62" y="215"/>
                      </a:lnTo>
                      <a:lnTo>
                        <a:pt x="61" y="215"/>
                      </a:lnTo>
                      <a:lnTo>
                        <a:pt x="60" y="216"/>
                      </a:lnTo>
                      <a:lnTo>
                        <a:pt x="59" y="216"/>
                      </a:lnTo>
                      <a:lnTo>
                        <a:pt x="58" y="217"/>
                      </a:lnTo>
                      <a:lnTo>
                        <a:pt x="57" y="217"/>
                      </a:lnTo>
                      <a:lnTo>
                        <a:pt x="56" y="216"/>
                      </a:lnTo>
                      <a:lnTo>
                        <a:pt x="55" y="216"/>
                      </a:lnTo>
                      <a:lnTo>
                        <a:pt x="54" y="216"/>
                      </a:lnTo>
                      <a:lnTo>
                        <a:pt x="53" y="216"/>
                      </a:lnTo>
                      <a:lnTo>
                        <a:pt x="52" y="216"/>
                      </a:lnTo>
                      <a:lnTo>
                        <a:pt x="51" y="215"/>
                      </a:lnTo>
                      <a:lnTo>
                        <a:pt x="50" y="214"/>
                      </a:lnTo>
                      <a:lnTo>
                        <a:pt x="49" y="214"/>
                      </a:lnTo>
                      <a:lnTo>
                        <a:pt x="48" y="214"/>
                      </a:lnTo>
                      <a:lnTo>
                        <a:pt x="47" y="214"/>
                      </a:lnTo>
                      <a:lnTo>
                        <a:pt x="46" y="214"/>
                      </a:lnTo>
                      <a:lnTo>
                        <a:pt x="45" y="216"/>
                      </a:lnTo>
                      <a:lnTo>
                        <a:pt x="44" y="216"/>
                      </a:lnTo>
                      <a:lnTo>
                        <a:pt x="43" y="216"/>
                      </a:lnTo>
                      <a:lnTo>
                        <a:pt x="42" y="215"/>
                      </a:lnTo>
                      <a:lnTo>
                        <a:pt x="42" y="214"/>
                      </a:lnTo>
                      <a:lnTo>
                        <a:pt x="41" y="214"/>
                      </a:lnTo>
                      <a:lnTo>
                        <a:pt x="40" y="213"/>
                      </a:lnTo>
                      <a:lnTo>
                        <a:pt x="39" y="212"/>
                      </a:lnTo>
                      <a:lnTo>
                        <a:pt x="39" y="211"/>
                      </a:lnTo>
                      <a:lnTo>
                        <a:pt x="38" y="210"/>
                      </a:lnTo>
                      <a:lnTo>
                        <a:pt x="37" y="210"/>
                      </a:lnTo>
                      <a:lnTo>
                        <a:pt x="37" y="211"/>
                      </a:lnTo>
                      <a:lnTo>
                        <a:pt x="36" y="211"/>
                      </a:lnTo>
                      <a:lnTo>
                        <a:pt x="35" y="211"/>
                      </a:lnTo>
                      <a:lnTo>
                        <a:pt x="35" y="212"/>
                      </a:lnTo>
                      <a:lnTo>
                        <a:pt x="33" y="213"/>
                      </a:lnTo>
                      <a:lnTo>
                        <a:pt x="32" y="214"/>
                      </a:lnTo>
                      <a:lnTo>
                        <a:pt x="30" y="214"/>
                      </a:lnTo>
                      <a:lnTo>
                        <a:pt x="29" y="215"/>
                      </a:lnTo>
                      <a:lnTo>
                        <a:pt x="28" y="214"/>
                      </a:lnTo>
                      <a:lnTo>
                        <a:pt x="27" y="214"/>
                      </a:lnTo>
                      <a:lnTo>
                        <a:pt x="26" y="213"/>
                      </a:lnTo>
                      <a:lnTo>
                        <a:pt x="25" y="213"/>
                      </a:lnTo>
                      <a:lnTo>
                        <a:pt x="24" y="212"/>
                      </a:lnTo>
                      <a:lnTo>
                        <a:pt x="23" y="212"/>
                      </a:lnTo>
                      <a:lnTo>
                        <a:pt x="22" y="212"/>
                      </a:lnTo>
                      <a:lnTo>
                        <a:pt x="21" y="212"/>
                      </a:lnTo>
                      <a:lnTo>
                        <a:pt x="20" y="212"/>
                      </a:lnTo>
                      <a:lnTo>
                        <a:pt x="19" y="213"/>
                      </a:lnTo>
                      <a:lnTo>
                        <a:pt x="18" y="213"/>
                      </a:lnTo>
                      <a:lnTo>
                        <a:pt x="17" y="212"/>
                      </a:lnTo>
                      <a:lnTo>
                        <a:pt x="16" y="211"/>
                      </a:lnTo>
                      <a:lnTo>
                        <a:pt x="15" y="210"/>
                      </a:lnTo>
                      <a:lnTo>
                        <a:pt x="14" y="209"/>
                      </a:lnTo>
                      <a:lnTo>
                        <a:pt x="13" y="209"/>
                      </a:lnTo>
                      <a:lnTo>
                        <a:pt x="12" y="209"/>
                      </a:lnTo>
                      <a:lnTo>
                        <a:pt x="10" y="209"/>
                      </a:lnTo>
                      <a:lnTo>
                        <a:pt x="8" y="210"/>
                      </a:lnTo>
                      <a:lnTo>
                        <a:pt x="8" y="211"/>
                      </a:lnTo>
                      <a:lnTo>
                        <a:pt x="7" y="211"/>
                      </a:lnTo>
                      <a:lnTo>
                        <a:pt x="6" y="212"/>
                      </a:lnTo>
                      <a:lnTo>
                        <a:pt x="5" y="213"/>
                      </a:lnTo>
                      <a:lnTo>
                        <a:pt x="4" y="213"/>
                      </a:lnTo>
                      <a:lnTo>
                        <a:pt x="4" y="214"/>
                      </a:lnTo>
                      <a:lnTo>
                        <a:pt x="3" y="214"/>
                      </a:lnTo>
                      <a:lnTo>
                        <a:pt x="2" y="215"/>
                      </a:lnTo>
                      <a:lnTo>
                        <a:pt x="2" y="216"/>
                      </a:lnTo>
                      <a:lnTo>
                        <a:pt x="1" y="216"/>
                      </a:lnTo>
                      <a:lnTo>
                        <a:pt x="1" y="215"/>
                      </a:lnTo>
                      <a:lnTo>
                        <a:pt x="1" y="214"/>
                      </a:lnTo>
                      <a:lnTo>
                        <a:pt x="0" y="213"/>
                      </a:lnTo>
                      <a:lnTo>
                        <a:pt x="0" y="212"/>
                      </a:lnTo>
                      <a:lnTo>
                        <a:pt x="0" y="211"/>
                      </a:lnTo>
                      <a:lnTo>
                        <a:pt x="1" y="210"/>
                      </a:lnTo>
                      <a:lnTo>
                        <a:pt x="2" y="209"/>
                      </a:lnTo>
                      <a:lnTo>
                        <a:pt x="2" y="207"/>
                      </a:lnTo>
                      <a:lnTo>
                        <a:pt x="4" y="206"/>
                      </a:lnTo>
                      <a:lnTo>
                        <a:pt x="5" y="206"/>
                      </a:lnTo>
                      <a:lnTo>
                        <a:pt x="6" y="206"/>
                      </a:lnTo>
                      <a:lnTo>
                        <a:pt x="7" y="205"/>
                      </a:lnTo>
                      <a:lnTo>
                        <a:pt x="8" y="203"/>
                      </a:lnTo>
                      <a:lnTo>
                        <a:pt x="9" y="203"/>
                      </a:lnTo>
                      <a:lnTo>
                        <a:pt x="12" y="202"/>
                      </a:lnTo>
                      <a:lnTo>
                        <a:pt x="15" y="201"/>
                      </a:lnTo>
                      <a:lnTo>
                        <a:pt x="16" y="201"/>
                      </a:lnTo>
                      <a:lnTo>
                        <a:pt x="18" y="200"/>
                      </a:lnTo>
                      <a:lnTo>
                        <a:pt x="19" y="199"/>
                      </a:lnTo>
                      <a:lnTo>
                        <a:pt x="20" y="198"/>
                      </a:lnTo>
                      <a:lnTo>
                        <a:pt x="20" y="197"/>
                      </a:lnTo>
                      <a:lnTo>
                        <a:pt x="21" y="196"/>
                      </a:lnTo>
                      <a:lnTo>
                        <a:pt x="22" y="196"/>
                      </a:lnTo>
                      <a:lnTo>
                        <a:pt x="23" y="195"/>
                      </a:lnTo>
                      <a:lnTo>
                        <a:pt x="24" y="194"/>
                      </a:lnTo>
                      <a:lnTo>
                        <a:pt x="25" y="194"/>
                      </a:lnTo>
                      <a:lnTo>
                        <a:pt x="26" y="193"/>
                      </a:lnTo>
                      <a:lnTo>
                        <a:pt x="27" y="192"/>
                      </a:lnTo>
                      <a:lnTo>
                        <a:pt x="29" y="192"/>
                      </a:lnTo>
                      <a:lnTo>
                        <a:pt x="30" y="191"/>
                      </a:lnTo>
                      <a:lnTo>
                        <a:pt x="31" y="190"/>
                      </a:lnTo>
                      <a:lnTo>
                        <a:pt x="32" y="190"/>
                      </a:lnTo>
                      <a:lnTo>
                        <a:pt x="33" y="190"/>
                      </a:lnTo>
                      <a:lnTo>
                        <a:pt x="34" y="189"/>
                      </a:lnTo>
                      <a:lnTo>
                        <a:pt x="35" y="189"/>
                      </a:lnTo>
                      <a:lnTo>
                        <a:pt x="35" y="188"/>
                      </a:lnTo>
                      <a:lnTo>
                        <a:pt x="36" y="188"/>
                      </a:lnTo>
                      <a:lnTo>
                        <a:pt x="38" y="187"/>
                      </a:lnTo>
                      <a:lnTo>
                        <a:pt x="39" y="186"/>
                      </a:lnTo>
                      <a:lnTo>
                        <a:pt x="40" y="186"/>
                      </a:lnTo>
                      <a:lnTo>
                        <a:pt x="42" y="185"/>
                      </a:lnTo>
                      <a:lnTo>
                        <a:pt x="43" y="185"/>
                      </a:lnTo>
                      <a:lnTo>
                        <a:pt x="44" y="184"/>
                      </a:lnTo>
                      <a:lnTo>
                        <a:pt x="45" y="184"/>
                      </a:lnTo>
                      <a:lnTo>
                        <a:pt x="46" y="183"/>
                      </a:lnTo>
                      <a:lnTo>
                        <a:pt x="47" y="183"/>
                      </a:lnTo>
                      <a:lnTo>
                        <a:pt x="47" y="182"/>
                      </a:lnTo>
                      <a:lnTo>
                        <a:pt x="49" y="181"/>
                      </a:lnTo>
                      <a:lnTo>
                        <a:pt x="49" y="180"/>
                      </a:lnTo>
                      <a:lnTo>
                        <a:pt x="50" y="180"/>
                      </a:lnTo>
                      <a:lnTo>
                        <a:pt x="50" y="179"/>
                      </a:lnTo>
                      <a:lnTo>
                        <a:pt x="52" y="179"/>
                      </a:lnTo>
                      <a:lnTo>
                        <a:pt x="52" y="178"/>
                      </a:lnTo>
                      <a:lnTo>
                        <a:pt x="53" y="177"/>
                      </a:lnTo>
                      <a:lnTo>
                        <a:pt x="53" y="176"/>
                      </a:lnTo>
                      <a:lnTo>
                        <a:pt x="54" y="176"/>
                      </a:lnTo>
                      <a:lnTo>
                        <a:pt x="55" y="175"/>
                      </a:lnTo>
                      <a:lnTo>
                        <a:pt x="55" y="174"/>
                      </a:lnTo>
                      <a:lnTo>
                        <a:pt x="56" y="173"/>
                      </a:lnTo>
                      <a:lnTo>
                        <a:pt x="57" y="172"/>
                      </a:lnTo>
                      <a:lnTo>
                        <a:pt x="58" y="171"/>
                      </a:lnTo>
                      <a:lnTo>
                        <a:pt x="58" y="169"/>
                      </a:lnTo>
                      <a:lnTo>
                        <a:pt x="59" y="167"/>
                      </a:lnTo>
                      <a:lnTo>
                        <a:pt x="59" y="165"/>
                      </a:lnTo>
                      <a:lnTo>
                        <a:pt x="60" y="164"/>
                      </a:lnTo>
                      <a:lnTo>
                        <a:pt x="60" y="163"/>
                      </a:lnTo>
                      <a:lnTo>
                        <a:pt x="61" y="162"/>
                      </a:lnTo>
                      <a:lnTo>
                        <a:pt x="62" y="162"/>
                      </a:lnTo>
                      <a:lnTo>
                        <a:pt x="62" y="161"/>
                      </a:lnTo>
                      <a:lnTo>
                        <a:pt x="63" y="161"/>
                      </a:lnTo>
                      <a:lnTo>
                        <a:pt x="63" y="160"/>
                      </a:lnTo>
                      <a:lnTo>
                        <a:pt x="64" y="160"/>
                      </a:lnTo>
                      <a:lnTo>
                        <a:pt x="65" y="159"/>
                      </a:lnTo>
                      <a:lnTo>
                        <a:pt x="66" y="159"/>
                      </a:lnTo>
                      <a:lnTo>
                        <a:pt x="66" y="158"/>
                      </a:lnTo>
                      <a:lnTo>
                        <a:pt x="68" y="157"/>
                      </a:lnTo>
                      <a:lnTo>
                        <a:pt x="69" y="155"/>
                      </a:lnTo>
                      <a:lnTo>
                        <a:pt x="70" y="154"/>
                      </a:lnTo>
                      <a:lnTo>
                        <a:pt x="70" y="153"/>
                      </a:lnTo>
                      <a:lnTo>
                        <a:pt x="71" y="151"/>
                      </a:lnTo>
                      <a:lnTo>
                        <a:pt x="72" y="150"/>
                      </a:lnTo>
                      <a:lnTo>
                        <a:pt x="73" y="149"/>
                      </a:lnTo>
                      <a:lnTo>
                        <a:pt x="74" y="148"/>
                      </a:lnTo>
                      <a:lnTo>
                        <a:pt x="75" y="148"/>
                      </a:lnTo>
                      <a:lnTo>
                        <a:pt x="76" y="148"/>
                      </a:lnTo>
                      <a:lnTo>
                        <a:pt x="76" y="147"/>
                      </a:lnTo>
                      <a:lnTo>
                        <a:pt x="77" y="147"/>
                      </a:lnTo>
                      <a:lnTo>
                        <a:pt x="78" y="146"/>
                      </a:lnTo>
                      <a:lnTo>
                        <a:pt x="79" y="144"/>
                      </a:lnTo>
                      <a:lnTo>
                        <a:pt x="80" y="143"/>
                      </a:lnTo>
                      <a:lnTo>
                        <a:pt x="80" y="142"/>
                      </a:lnTo>
                      <a:lnTo>
                        <a:pt x="80" y="141"/>
                      </a:lnTo>
                      <a:lnTo>
                        <a:pt x="80" y="140"/>
                      </a:lnTo>
                      <a:lnTo>
                        <a:pt x="80" y="139"/>
                      </a:lnTo>
                      <a:lnTo>
                        <a:pt x="79" y="139"/>
                      </a:lnTo>
                      <a:lnTo>
                        <a:pt x="79" y="138"/>
                      </a:lnTo>
                      <a:lnTo>
                        <a:pt x="79" y="137"/>
                      </a:lnTo>
                      <a:lnTo>
                        <a:pt x="79" y="136"/>
                      </a:lnTo>
                      <a:lnTo>
                        <a:pt x="78" y="135"/>
                      </a:lnTo>
                      <a:lnTo>
                        <a:pt x="77" y="135"/>
                      </a:lnTo>
                      <a:lnTo>
                        <a:pt x="77" y="134"/>
                      </a:lnTo>
                      <a:lnTo>
                        <a:pt x="77" y="133"/>
                      </a:lnTo>
                      <a:lnTo>
                        <a:pt x="77" y="132"/>
                      </a:lnTo>
                      <a:lnTo>
                        <a:pt x="78" y="131"/>
                      </a:lnTo>
                      <a:lnTo>
                        <a:pt x="78" y="130"/>
                      </a:lnTo>
                      <a:lnTo>
                        <a:pt x="79" y="130"/>
                      </a:lnTo>
                      <a:lnTo>
                        <a:pt x="79" y="129"/>
                      </a:lnTo>
                      <a:lnTo>
                        <a:pt x="80" y="129"/>
                      </a:lnTo>
                      <a:lnTo>
                        <a:pt x="81" y="129"/>
                      </a:lnTo>
                      <a:lnTo>
                        <a:pt x="82" y="129"/>
                      </a:lnTo>
                      <a:lnTo>
                        <a:pt x="83" y="130"/>
                      </a:lnTo>
                      <a:lnTo>
                        <a:pt x="84" y="130"/>
                      </a:lnTo>
                      <a:lnTo>
                        <a:pt x="85" y="130"/>
                      </a:lnTo>
                      <a:lnTo>
                        <a:pt x="87" y="129"/>
                      </a:lnTo>
                      <a:lnTo>
                        <a:pt x="88" y="127"/>
                      </a:lnTo>
                      <a:lnTo>
                        <a:pt x="89" y="127"/>
                      </a:lnTo>
                      <a:lnTo>
                        <a:pt x="89" y="126"/>
                      </a:lnTo>
                      <a:lnTo>
                        <a:pt x="90" y="126"/>
                      </a:lnTo>
                      <a:lnTo>
                        <a:pt x="90" y="125"/>
                      </a:lnTo>
                      <a:lnTo>
                        <a:pt x="91" y="123"/>
                      </a:lnTo>
                      <a:lnTo>
                        <a:pt x="91" y="122"/>
                      </a:lnTo>
                      <a:lnTo>
                        <a:pt x="92" y="120"/>
                      </a:lnTo>
                      <a:lnTo>
                        <a:pt x="93" y="119"/>
                      </a:lnTo>
                      <a:lnTo>
                        <a:pt x="94" y="118"/>
                      </a:lnTo>
                      <a:lnTo>
                        <a:pt x="95" y="118"/>
                      </a:lnTo>
                      <a:lnTo>
                        <a:pt x="95" y="117"/>
                      </a:lnTo>
                      <a:lnTo>
                        <a:pt x="95" y="115"/>
                      </a:lnTo>
                      <a:lnTo>
                        <a:pt x="96" y="113"/>
                      </a:lnTo>
                      <a:lnTo>
                        <a:pt x="96" y="111"/>
                      </a:lnTo>
                      <a:lnTo>
                        <a:pt x="96" y="110"/>
                      </a:lnTo>
                      <a:lnTo>
                        <a:pt x="96" y="109"/>
                      </a:lnTo>
                      <a:lnTo>
                        <a:pt x="95" y="108"/>
                      </a:lnTo>
                      <a:lnTo>
                        <a:pt x="95" y="107"/>
                      </a:lnTo>
                      <a:lnTo>
                        <a:pt x="94" y="106"/>
                      </a:lnTo>
                      <a:lnTo>
                        <a:pt x="95" y="105"/>
                      </a:lnTo>
                      <a:lnTo>
                        <a:pt x="95" y="104"/>
                      </a:lnTo>
                      <a:lnTo>
                        <a:pt x="94" y="102"/>
                      </a:lnTo>
                      <a:lnTo>
                        <a:pt x="95" y="101"/>
                      </a:lnTo>
                      <a:lnTo>
                        <a:pt x="96" y="101"/>
                      </a:lnTo>
                      <a:lnTo>
                        <a:pt x="97" y="101"/>
                      </a:lnTo>
                      <a:lnTo>
                        <a:pt x="98" y="101"/>
                      </a:lnTo>
                      <a:lnTo>
                        <a:pt x="99" y="101"/>
                      </a:lnTo>
                      <a:lnTo>
                        <a:pt x="99" y="100"/>
                      </a:lnTo>
                      <a:lnTo>
                        <a:pt x="100" y="99"/>
                      </a:lnTo>
                      <a:lnTo>
                        <a:pt x="101" y="99"/>
                      </a:lnTo>
                      <a:lnTo>
                        <a:pt x="102" y="98"/>
                      </a:lnTo>
                      <a:lnTo>
                        <a:pt x="102" y="97"/>
                      </a:lnTo>
                      <a:lnTo>
                        <a:pt x="103" y="96"/>
                      </a:lnTo>
                      <a:lnTo>
                        <a:pt x="103" y="95"/>
                      </a:lnTo>
                      <a:lnTo>
                        <a:pt x="103" y="94"/>
                      </a:lnTo>
                      <a:lnTo>
                        <a:pt x="104" y="93"/>
                      </a:lnTo>
                      <a:lnTo>
                        <a:pt x="104" y="92"/>
                      </a:lnTo>
                      <a:lnTo>
                        <a:pt x="105" y="92"/>
                      </a:lnTo>
                      <a:lnTo>
                        <a:pt x="105" y="91"/>
                      </a:lnTo>
                      <a:lnTo>
                        <a:pt x="106" y="90"/>
                      </a:lnTo>
                      <a:lnTo>
                        <a:pt x="107" y="89"/>
                      </a:lnTo>
                      <a:lnTo>
                        <a:pt x="108" y="89"/>
                      </a:lnTo>
                      <a:lnTo>
                        <a:pt x="109" y="89"/>
                      </a:lnTo>
                      <a:lnTo>
                        <a:pt x="110" y="89"/>
                      </a:lnTo>
                      <a:lnTo>
                        <a:pt x="111" y="89"/>
                      </a:lnTo>
                      <a:lnTo>
                        <a:pt x="112" y="89"/>
                      </a:lnTo>
                      <a:lnTo>
                        <a:pt x="112" y="88"/>
                      </a:lnTo>
                      <a:lnTo>
                        <a:pt x="113" y="87"/>
                      </a:lnTo>
                      <a:lnTo>
                        <a:pt x="114" y="87"/>
                      </a:lnTo>
                      <a:lnTo>
                        <a:pt x="114" y="86"/>
                      </a:lnTo>
                      <a:lnTo>
                        <a:pt x="115" y="85"/>
                      </a:lnTo>
                      <a:lnTo>
                        <a:pt x="115" y="83"/>
                      </a:lnTo>
                      <a:lnTo>
                        <a:pt x="115" y="82"/>
                      </a:lnTo>
                      <a:lnTo>
                        <a:pt x="114" y="82"/>
                      </a:lnTo>
                      <a:lnTo>
                        <a:pt x="114" y="81"/>
                      </a:lnTo>
                      <a:lnTo>
                        <a:pt x="114" y="80"/>
                      </a:lnTo>
                      <a:lnTo>
                        <a:pt x="114" y="78"/>
                      </a:lnTo>
                      <a:lnTo>
                        <a:pt x="114" y="77"/>
                      </a:lnTo>
                      <a:lnTo>
                        <a:pt x="114" y="75"/>
                      </a:lnTo>
                      <a:lnTo>
                        <a:pt x="115" y="74"/>
                      </a:lnTo>
                      <a:lnTo>
                        <a:pt x="114" y="72"/>
                      </a:lnTo>
                      <a:lnTo>
                        <a:pt x="115" y="70"/>
                      </a:lnTo>
                      <a:lnTo>
                        <a:pt x="115" y="69"/>
                      </a:lnTo>
                      <a:lnTo>
                        <a:pt x="116" y="67"/>
                      </a:lnTo>
                      <a:lnTo>
                        <a:pt x="117" y="65"/>
                      </a:lnTo>
                      <a:lnTo>
                        <a:pt x="117" y="64"/>
                      </a:lnTo>
                      <a:lnTo>
                        <a:pt x="118" y="63"/>
                      </a:lnTo>
                      <a:lnTo>
                        <a:pt x="119" y="62"/>
                      </a:lnTo>
                      <a:lnTo>
                        <a:pt x="122" y="60"/>
                      </a:lnTo>
                      <a:lnTo>
                        <a:pt x="123" y="60"/>
                      </a:lnTo>
                      <a:lnTo>
                        <a:pt x="123" y="59"/>
                      </a:lnTo>
                      <a:lnTo>
                        <a:pt x="124" y="58"/>
                      </a:lnTo>
                      <a:lnTo>
                        <a:pt x="125" y="58"/>
                      </a:lnTo>
                      <a:lnTo>
                        <a:pt x="125" y="56"/>
                      </a:lnTo>
                      <a:lnTo>
                        <a:pt x="127" y="54"/>
                      </a:lnTo>
                      <a:lnTo>
                        <a:pt x="127" y="53"/>
                      </a:lnTo>
                      <a:lnTo>
                        <a:pt x="128" y="52"/>
                      </a:lnTo>
                      <a:lnTo>
                        <a:pt x="129" y="52"/>
                      </a:lnTo>
                      <a:lnTo>
                        <a:pt x="130" y="51"/>
                      </a:lnTo>
                      <a:lnTo>
                        <a:pt x="131" y="50"/>
                      </a:lnTo>
                      <a:lnTo>
                        <a:pt x="132" y="50"/>
                      </a:lnTo>
                      <a:lnTo>
                        <a:pt x="132" y="49"/>
                      </a:lnTo>
                      <a:lnTo>
                        <a:pt x="134" y="45"/>
                      </a:lnTo>
                      <a:lnTo>
                        <a:pt x="135" y="45"/>
                      </a:lnTo>
                      <a:lnTo>
                        <a:pt x="136" y="44"/>
                      </a:lnTo>
                      <a:lnTo>
                        <a:pt x="136" y="43"/>
                      </a:lnTo>
                      <a:lnTo>
                        <a:pt x="136" y="42"/>
                      </a:lnTo>
                      <a:lnTo>
                        <a:pt x="137" y="42"/>
                      </a:lnTo>
                      <a:lnTo>
                        <a:pt x="139" y="41"/>
                      </a:lnTo>
                      <a:lnTo>
                        <a:pt x="140" y="40"/>
                      </a:lnTo>
                      <a:lnTo>
                        <a:pt x="141" y="40"/>
                      </a:lnTo>
                      <a:lnTo>
                        <a:pt x="145" y="40"/>
                      </a:lnTo>
                      <a:lnTo>
                        <a:pt x="148" y="39"/>
                      </a:lnTo>
                      <a:lnTo>
                        <a:pt x="149" y="39"/>
                      </a:lnTo>
                      <a:lnTo>
                        <a:pt x="151" y="39"/>
                      </a:lnTo>
                      <a:lnTo>
                        <a:pt x="152" y="39"/>
                      </a:lnTo>
                      <a:lnTo>
                        <a:pt x="153" y="38"/>
                      </a:lnTo>
                      <a:lnTo>
                        <a:pt x="155" y="37"/>
                      </a:lnTo>
                      <a:lnTo>
                        <a:pt x="157" y="35"/>
                      </a:lnTo>
                      <a:lnTo>
                        <a:pt x="158" y="34"/>
                      </a:lnTo>
                      <a:lnTo>
                        <a:pt x="159" y="33"/>
                      </a:lnTo>
                      <a:lnTo>
                        <a:pt x="159" y="31"/>
                      </a:lnTo>
                      <a:lnTo>
                        <a:pt x="160" y="29"/>
                      </a:lnTo>
                      <a:lnTo>
                        <a:pt x="161" y="27"/>
                      </a:lnTo>
                      <a:lnTo>
                        <a:pt x="162" y="25"/>
                      </a:lnTo>
                      <a:lnTo>
                        <a:pt x="163" y="24"/>
                      </a:lnTo>
                      <a:lnTo>
                        <a:pt x="163" y="23"/>
                      </a:lnTo>
                      <a:lnTo>
                        <a:pt x="163" y="22"/>
                      </a:lnTo>
                      <a:close/>
                      <a:moveTo>
                        <a:pt x="489" y="350"/>
                      </a:moveTo>
                      <a:lnTo>
                        <a:pt x="489" y="351"/>
                      </a:lnTo>
                      <a:lnTo>
                        <a:pt x="489" y="350"/>
                      </a:lnTo>
                      <a:close/>
                      <a:moveTo>
                        <a:pt x="598" y="312"/>
                      </a:moveTo>
                      <a:lnTo>
                        <a:pt x="598" y="312"/>
                      </a:lnTo>
                      <a:close/>
                      <a:moveTo>
                        <a:pt x="584" y="312"/>
                      </a:moveTo>
                      <a:lnTo>
                        <a:pt x="584" y="312"/>
                      </a:lnTo>
                      <a:lnTo>
                        <a:pt x="585" y="312"/>
                      </a:lnTo>
                      <a:lnTo>
                        <a:pt x="584" y="312"/>
                      </a:lnTo>
                      <a:close/>
                      <a:moveTo>
                        <a:pt x="581" y="313"/>
                      </a:moveTo>
                      <a:lnTo>
                        <a:pt x="581" y="312"/>
                      </a:lnTo>
                      <a:lnTo>
                        <a:pt x="582" y="312"/>
                      </a:lnTo>
                      <a:lnTo>
                        <a:pt x="582" y="313"/>
                      </a:lnTo>
                      <a:lnTo>
                        <a:pt x="581" y="313"/>
                      </a:lnTo>
                      <a:close/>
                      <a:moveTo>
                        <a:pt x="582" y="313"/>
                      </a:moveTo>
                      <a:lnTo>
                        <a:pt x="582" y="313"/>
                      </a:lnTo>
                      <a:close/>
                      <a:moveTo>
                        <a:pt x="588" y="315"/>
                      </a:moveTo>
                      <a:lnTo>
                        <a:pt x="588" y="314"/>
                      </a:lnTo>
                      <a:lnTo>
                        <a:pt x="588" y="315"/>
                      </a:lnTo>
                      <a:close/>
                      <a:moveTo>
                        <a:pt x="588" y="316"/>
                      </a:moveTo>
                      <a:lnTo>
                        <a:pt x="588" y="316"/>
                      </a:lnTo>
                      <a:lnTo>
                        <a:pt x="587" y="316"/>
                      </a:lnTo>
                      <a:lnTo>
                        <a:pt x="588" y="316"/>
                      </a:lnTo>
                      <a:close/>
                      <a:moveTo>
                        <a:pt x="584" y="316"/>
                      </a:moveTo>
                      <a:lnTo>
                        <a:pt x="584" y="316"/>
                      </a:lnTo>
                      <a:close/>
                      <a:moveTo>
                        <a:pt x="569" y="320"/>
                      </a:moveTo>
                      <a:lnTo>
                        <a:pt x="569" y="320"/>
                      </a:lnTo>
                      <a:close/>
                      <a:moveTo>
                        <a:pt x="571" y="325"/>
                      </a:moveTo>
                      <a:lnTo>
                        <a:pt x="571" y="326"/>
                      </a:lnTo>
                      <a:lnTo>
                        <a:pt x="570" y="326"/>
                      </a:lnTo>
                      <a:lnTo>
                        <a:pt x="571" y="325"/>
                      </a:lnTo>
                      <a:lnTo>
                        <a:pt x="570" y="325"/>
                      </a:lnTo>
                      <a:lnTo>
                        <a:pt x="571" y="324"/>
                      </a:lnTo>
                      <a:lnTo>
                        <a:pt x="570" y="323"/>
                      </a:lnTo>
                      <a:lnTo>
                        <a:pt x="571" y="323"/>
                      </a:lnTo>
                      <a:lnTo>
                        <a:pt x="571" y="324"/>
                      </a:lnTo>
                      <a:lnTo>
                        <a:pt x="572" y="324"/>
                      </a:lnTo>
                      <a:lnTo>
                        <a:pt x="572" y="323"/>
                      </a:lnTo>
                      <a:lnTo>
                        <a:pt x="573" y="323"/>
                      </a:lnTo>
                      <a:lnTo>
                        <a:pt x="573" y="324"/>
                      </a:lnTo>
                      <a:lnTo>
                        <a:pt x="572" y="324"/>
                      </a:lnTo>
                      <a:lnTo>
                        <a:pt x="572" y="325"/>
                      </a:lnTo>
                      <a:lnTo>
                        <a:pt x="571" y="325"/>
                      </a:lnTo>
                      <a:close/>
                      <a:moveTo>
                        <a:pt x="561" y="323"/>
                      </a:moveTo>
                      <a:lnTo>
                        <a:pt x="561" y="323"/>
                      </a:lnTo>
                      <a:lnTo>
                        <a:pt x="561" y="324"/>
                      </a:lnTo>
                      <a:lnTo>
                        <a:pt x="561" y="323"/>
                      </a:lnTo>
                      <a:close/>
                      <a:moveTo>
                        <a:pt x="565" y="325"/>
                      </a:moveTo>
                      <a:lnTo>
                        <a:pt x="565" y="325"/>
                      </a:lnTo>
                      <a:lnTo>
                        <a:pt x="566" y="325"/>
                      </a:lnTo>
                      <a:lnTo>
                        <a:pt x="566" y="326"/>
                      </a:lnTo>
                      <a:lnTo>
                        <a:pt x="565" y="326"/>
                      </a:lnTo>
                      <a:lnTo>
                        <a:pt x="564" y="326"/>
                      </a:lnTo>
                      <a:lnTo>
                        <a:pt x="564" y="325"/>
                      </a:lnTo>
                      <a:lnTo>
                        <a:pt x="565" y="325"/>
                      </a:lnTo>
                      <a:close/>
                      <a:moveTo>
                        <a:pt x="556" y="339"/>
                      </a:moveTo>
                      <a:lnTo>
                        <a:pt x="556" y="339"/>
                      </a:lnTo>
                      <a:lnTo>
                        <a:pt x="556" y="340"/>
                      </a:lnTo>
                      <a:lnTo>
                        <a:pt x="557" y="340"/>
                      </a:lnTo>
                      <a:lnTo>
                        <a:pt x="558" y="341"/>
                      </a:lnTo>
                      <a:lnTo>
                        <a:pt x="558" y="342"/>
                      </a:lnTo>
                      <a:lnTo>
                        <a:pt x="557" y="343"/>
                      </a:lnTo>
                      <a:lnTo>
                        <a:pt x="557" y="344"/>
                      </a:lnTo>
                      <a:lnTo>
                        <a:pt x="557" y="345"/>
                      </a:lnTo>
                      <a:lnTo>
                        <a:pt x="556" y="345"/>
                      </a:lnTo>
                      <a:lnTo>
                        <a:pt x="557" y="345"/>
                      </a:lnTo>
                      <a:lnTo>
                        <a:pt x="556" y="346"/>
                      </a:lnTo>
                      <a:lnTo>
                        <a:pt x="557" y="346"/>
                      </a:lnTo>
                      <a:lnTo>
                        <a:pt x="557" y="345"/>
                      </a:lnTo>
                      <a:lnTo>
                        <a:pt x="557" y="346"/>
                      </a:lnTo>
                      <a:lnTo>
                        <a:pt x="556" y="346"/>
                      </a:lnTo>
                      <a:lnTo>
                        <a:pt x="557" y="346"/>
                      </a:lnTo>
                      <a:lnTo>
                        <a:pt x="558" y="346"/>
                      </a:lnTo>
                      <a:lnTo>
                        <a:pt x="557" y="346"/>
                      </a:lnTo>
                      <a:lnTo>
                        <a:pt x="556" y="346"/>
                      </a:lnTo>
                      <a:lnTo>
                        <a:pt x="555" y="346"/>
                      </a:lnTo>
                      <a:lnTo>
                        <a:pt x="554" y="346"/>
                      </a:lnTo>
                      <a:lnTo>
                        <a:pt x="554" y="347"/>
                      </a:lnTo>
                      <a:lnTo>
                        <a:pt x="554" y="346"/>
                      </a:lnTo>
                      <a:lnTo>
                        <a:pt x="553" y="347"/>
                      </a:lnTo>
                      <a:lnTo>
                        <a:pt x="553" y="348"/>
                      </a:lnTo>
                      <a:lnTo>
                        <a:pt x="554" y="348"/>
                      </a:lnTo>
                      <a:lnTo>
                        <a:pt x="554" y="349"/>
                      </a:lnTo>
                      <a:lnTo>
                        <a:pt x="554" y="350"/>
                      </a:lnTo>
                      <a:lnTo>
                        <a:pt x="555" y="350"/>
                      </a:lnTo>
                      <a:lnTo>
                        <a:pt x="555" y="351"/>
                      </a:lnTo>
                      <a:lnTo>
                        <a:pt x="556" y="351"/>
                      </a:lnTo>
                      <a:lnTo>
                        <a:pt x="556" y="350"/>
                      </a:lnTo>
                      <a:lnTo>
                        <a:pt x="557" y="351"/>
                      </a:lnTo>
                      <a:lnTo>
                        <a:pt x="556" y="351"/>
                      </a:lnTo>
                      <a:lnTo>
                        <a:pt x="556" y="352"/>
                      </a:lnTo>
                      <a:lnTo>
                        <a:pt x="556" y="353"/>
                      </a:lnTo>
                      <a:lnTo>
                        <a:pt x="557" y="353"/>
                      </a:lnTo>
                      <a:lnTo>
                        <a:pt x="556" y="353"/>
                      </a:lnTo>
                      <a:lnTo>
                        <a:pt x="556" y="354"/>
                      </a:lnTo>
                      <a:lnTo>
                        <a:pt x="557" y="354"/>
                      </a:lnTo>
                      <a:lnTo>
                        <a:pt x="556" y="355"/>
                      </a:lnTo>
                      <a:lnTo>
                        <a:pt x="556" y="356"/>
                      </a:lnTo>
                      <a:lnTo>
                        <a:pt x="555" y="356"/>
                      </a:lnTo>
                      <a:lnTo>
                        <a:pt x="554" y="356"/>
                      </a:lnTo>
                      <a:lnTo>
                        <a:pt x="554" y="355"/>
                      </a:lnTo>
                      <a:lnTo>
                        <a:pt x="553" y="355"/>
                      </a:lnTo>
                      <a:lnTo>
                        <a:pt x="553" y="354"/>
                      </a:lnTo>
                      <a:lnTo>
                        <a:pt x="553" y="353"/>
                      </a:lnTo>
                      <a:lnTo>
                        <a:pt x="553" y="352"/>
                      </a:lnTo>
                      <a:lnTo>
                        <a:pt x="553" y="351"/>
                      </a:lnTo>
                      <a:lnTo>
                        <a:pt x="552" y="351"/>
                      </a:lnTo>
                      <a:lnTo>
                        <a:pt x="552" y="352"/>
                      </a:lnTo>
                      <a:lnTo>
                        <a:pt x="552" y="351"/>
                      </a:lnTo>
                      <a:lnTo>
                        <a:pt x="551" y="351"/>
                      </a:lnTo>
                      <a:lnTo>
                        <a:pt x="550" y="351"/>
                      </a:lnTo>
                      <a:lnTo>
                        <a:pt x="550" y="352"/>
                      </a:lnTo>
                      <a:lnTo>
                        <a:pt x="549" y="352"/>
                      </a:lnTo>
                      <a:lnTo>
                        <a:pt x="549" y="351"/>
                      </a:lnTo>
                      <a:lnTo>
                        <a:pt x="548" y="351"/>
                      </a:lnTo>
                      <a:lnTo>
                        <a:pt x="548" y="352"/>
                      </a:lnTo>
                      <a:lnTo>
                        <a:pt x="547" y="352"/>
                      </a:lnTo>
                      <a:lnTo>
                        <a:pt x="546" y="352"/>
                      </a:lnTo>
                      <a:lnTo>
                        <a:pt x="545" y="352"/>
                      </a:lnTo>
                      <a:lnTo>
                        <a:pt x="544" y="352"/>
                      </a:lnTo>
                      <a:lnTo>
                        <a:pt x="544" y="353"/>
                      </a:lnTo>
                      <a:lnTo>
                        <a:pt x="543" y="353"/>
                      </a:lnTo>
                      <a:lnTo>
                        <a:pt x="542" y="353"/>
                      </a:lnTo>
                      <a:lnTo>
                        <a:pt x="542" y="352"/>
                      </a:lnTo>
                      <a:lnTo>
                        <a:pt x="541" y="352"/>
                      </a:lnTo>
                      <a:lnTo>
                        <a:pt x="541" y="351"/>
                      </a:lnTo>
                      <a:lnTo>
                        <a:pt x="541" y="350"/>
                      </a:lnTo>
                      <a:lnTo>
                        <a:pt x="541" y="349"/>
                      </a:lnTo>
                      <a:lnTo>
                        <a:pt x="541" y="348"/>
                      </a:lnTo>
                      <a:lnTo>
                        <a:pt x="542" y="348"/>
                      </a:lnTo>
                      <a:lnTo>
                        <a:pt x="542" y="347"/>
                      </a:lnTo>
                      <a:lnTo>
                        <a:pt x="543" y="347"/>
                      </a:lnTo>
                      <a:lnTo>
                        <a:pt x="543" y="346"/>
                      </a:lnTo>
                      <a:lnTo>
                        <a:pt x="544" y="346"/>
                      </a:lnTo>
                      <a:lnTo>
                        <a:pt x="545" y="346"/>
                      </a:lnTo>
                      <a:lnTo>
                        <a:pt x="545" y="345"/>
                      </a:lnTo>
                      <a:lnTo>
                        <a:pt x="546" y="344"/>
                      </a:lnTo>
                      <a:lnTo>
                        <a:pt x="547" y="344"/>
                      </a:lnTo>
                      <a:lnTo>
                        <a:pt x="547" y="343"/>
                      </a:lnTo>
                      <a:lnTo>
                        <a:pt x="547" y="344"/>
                      </a:lnTo>
                      <a:lnTo>
                        <a:pt x="548" y="343"/>
                      </a:lnTo>
                      <a:lnTo>
                        <a:pt x="548" y="342"/>
                      </a:lnTo>
                      <a:lnTo>
                        <a:pt x="548" y="341"/>
                      </a:lnTo>
                      <a:lnTo>
                        <a:pt x="549" y="341"/>
                      </a:lnTo>
                      <a:lnTo>
                        <a:pt x="549" y="340"/>
                      </a:lnTo>
                      <a:lnTo>
                        <a:pt x="550" y="339"/>
                      </a:lnTo>
                      <a:lnTo>
                        <a:pt x="550" y="338"/>
                      </a:lnTo>
                      <a:lnTo>
                        <a:pt x="550" y="337"/>
                      </a:lnTo>
                      <a:lnTo>
                        <a:pt x="551" y="337"/>
                      </a:lnTo>
                      <a:lnTo>
                        <a:pt x="551" y="336"/>
                      </a:lnTo>
                      <a:lnTo>
                        <a:pt x="552" y="336"/>
                      </a:lnTo>
                      <a:lnTo>
                        <a:pt x="552" y="337"/>
                      </a:lnTo>
                      <a:lnTo>
                        <a:pt x="553" y="337"/>
                      </a:lnTo>
                      <a:lnTo>
                        <a:pt x="554" y="337"/>
                      </a:lnTo>
                      <a:lnTo>
                        <a:pt x="554" y="338"/>
                      </a:lnTo>
                      <a:lnTo>
                        <a:pt x="555" y="338"/>
                      </a:lnTo>
                      <a:lnTo>
                        <a:pt x="556" y="338"/>
                      </a:lnTo>
                      <a:lnTo>
                        <a:pt x="556" y="339"/>
                      </a:lnTo>
                      <a:close/>
                      <a:moveTo>
                        <a:pt x="573" y="340"/>
                      </a:moveTo>
                      <a:lnTo>
                        <a:pt x="573" y="340"/>
                      </a:lnTo>
                      <a:lnTo>
                        <a:pt x="573" y="341"/>
                      </a:lnTo>
                      <a:lnTo>
                        <a:pt x="574" y="341"/>
                      </a:lnTo>
                      <a:lnTo>
                        <a:pt x="573" y="342"/>
                      </a:lnTo>
                      <a:lnTo>
                        <a:pt x="573" y="341"/>
                      </a:lnTo>
                      <a:lnTo>
                        <a:pt x="573" y="340"/>
                      </a:lnTo>
                      <a:close/>
                      <a:moveTo>
                        <a:pt x="572" y="340"/>
                      </a:moveTo>
                      <a:lnTo>
                        <a:pt x="572" y="340"/>
                      </a:lnTo>
                      <a:close/>
                      <a:moveTo>
                        <a:pt x="563" y="343"/>
                      </a:moveTo>
                      <a:lnTo>
                        <a:pt x="564" y="343"/>
                      </a:lnTo>
                      <a:lnTo>
                        <a:pt x="564" y="344"/>
                      </a:lnTo>
                      <a:lnTo>
                        <a:pt x="565" y="344"/>
                      </a:lnTo>
                      <a:lnTo>
                        <a:pt x="566" y="344"/>
                      </a:lnTo>
                      <a:lnTo>
                        <a:pt x="566" y="345"/>
                      </a:lnTo>
                      <a:lnTo>
                        <a:pt x="565" y="345"/>
                      </a:lnTo>
                      <a:lnTo>
                        <a:pt x="564" y="345"/>
                      </a:lnTo>
                      <a:lnTo>
                        <a:pt x="563" y="345"/>
                      </a:lnTo>
                      <a:lnTo>
                        <a:pt x="563" y="344"/>
                      </a:lnTo>
                      <a:lnTo>
                        <a:pt x="563" y="343"/>
                      </a:lnTo>
                      <a:close/>
                      <a:moveTo>
                        <a:pt x="563" y="346"/>
                      </a:moveTo>
                      <a:lnTo>
                        <a:pt x="563" y="346"/>
                      </a:lnTo>
                      <a:close/>
                      <a:moveTo>
                        <a:pt x="555" y="350"/>
                      </a:moveTo>
                      <a:lnTo>
                        <a:pt x="555" y="350"/>
                      </a:lnTo>
                      <a:close/>
                      <a:moveTo>
                        <a:pt x="555" y="326"/>
                      </a:moveTo>
                      <a:lnTo>
                        <a:pt x="555" y="327"/>
                      </a:lnTo>
                      <a:lnTo>
                        <a:pt x="556" y="326"/>
                      </a:lnTo>
                      <a:lnTo>
                        <a:pt x="556" y="327"/>
                      </a:lnTo>
                      <a:lnTo>
                        <a:pt x="555" y="327"/>
                      </a:lnTo>
                      <a:lnTo>
                        <a:pt x="555" y="326"/>
                      </a:lnTo>
                      <a:close/>
                      <a:moveTo>
                        <a:pt x="524" y="339"/>
                      </a:moveTo>
                      <a:lnTo>
                        <a:pt x="524" y="339"/>
                      </a:lnTo>
                      <a:close/>
                      <a:moveTo>
                        <a:pt x="523" y="339"/>
                      </a:moveTo>
                      <a:lnTo>
                        <a:pt x="523" y="339"/>
                      </a:lnTo>
                      <a:lnTo>
                        <a:pt x="524" y="339"/>
                      </a:lnTo>
                      <a:lnTo>
                        <a:pt x="523" y="339"/>
                      </a:lnTo>
                      <a:close/>
                      <a:moveTo>
                        <a:pt x="523" y="340"/>
                      </a:moveTo>
                      <a:lnTo>
                        <a:pt x="523" y="340"/>
                      </a:lnTo>
                      <a:close/>
                      <a:moveTo>
                        <a:pt x="537" y="345"/>
                      </a:moveTo>
                      <a:lnTo>
                        <a:pt x="537" y="345"/>
                      </a:lnTo>
                      <a:lnTo>
                        <a:pt x="536" y="346"/>
                      </a:lnTo>
                      <a:lnTo>
                        <a:pt x="536" y="345"/>
                      </a:lnTo>
                      <a:lnTo>
                        <a:pt x="537" y="345"/>
                      </a:lnTo>
                      <a:close/>
                      <a:moveTo>
                        <a:pt x="518" y="344"/>
                      </a:moveTo>
                      <a:lnTo>
                        <a:pt x="518" y="344"/>
                      </a:lnTo>
                      <a:lnTo>
                        <a:pt x="518" y="343"/>
                      </a:lnTo>
                      <a:lnTo>
                        <a:pt x="518" y="3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04" name="Freeform 4780"/>
                <p:cNvSpPr>
                  <a:spLocks noEditPoints="1"/>
                </p:cNvSpPr>
                <p:nvPr/>
              </p:nvSpPr>
              <p:spPr bwMode="auto">
                <a:xfrm>
                  <a:off x="4014000" y="4334400"/>
                  <a:ext cx="471487" cy="290513"/>
                </a:xfrm>
                <a:custGeom>
                  <a:avLst/>
                  <a:gdLst>
                    <a:gd name="T0" fmla="*/ 2147483646 w 297"/>
                    <a:gd name="T1" fmla="*/ 2147483646 h 183"/>
                    <a:gd name="T2" fmla="*/ 2147483646 w 297"/>
                    <a:gd name="T3" fmla="*/ 2147483646 h 183"/>
                    <a:gd name="T4" fmla="*/ 2147483646 w 297"/>
                    <a:gd name="T5" fmla="*/ 2147483646 h 183"/>
                    <a:gd name="T6" fmla="*/ 2147483646 w 297"/>
                    <a:gd name="T7" fmla="*/ 2147483646 h 183"/>
                    <a:gd name="T8" fmla="*/ 2147483646 w 297"/>
                    <a:gd name="T9" fmla="*/ 2147483646 h 183"/>
                    <a:gd name="T10" fmla="*/ 2147483646 w 297"/>
                    <a:gd name="T11" fmla="*/ 2147483646 h 183"/>
                    <a:gd name="T12" fmla="*/ 2147483646 w 297"/>
                    <a:gd name="T13" fmla="*/ 2147483646 h 183"/>
                    <a:gd name="T14" fmla="*/ 2147483646 w 297"/>
                    <a:gd name="T15" fmla="*/ 2147483646 h 183"/>
                    <a:gd name="T16" fmla="*/ 2147483646 w 297"/>
                    <a:gd name="T17" fmla="*/ 2147483646 h 183"/>
                    <a:gd name="T18" fmla="*/ 2147483646 w 297"/>
                    <a:gd name="T19" fmla="*/ 2147483646 h 183"/>
                    <a:gd name="T20" fmla="*/ 2147483646 w 297"/>
                    <a:gd name="T21" fmla="*/ 2147483646 h 183"/>
                    <a:gd name="T22" fmla="*/ 2147483646 w 297"/>
                    <a:gd name="T23" fmla="*/ 2147483646 h 183"/>
                    <a:gd name="T24" fmla="*/ 2147483646 w 297"/>
                    <a:gd name="T25" fmla="*/ 2147483646 h 183"/>
                    <a:gd name="T26" fmla="*/ 2147483646 w 297"/>
                    <a:gd name="T27" fmla="*/ 2147483646 h 183"/>
                    <a:gd name="T28" fmla="*/ 2147483646 w 297"/>
                    <a:gd name="T29" fmla="*/ 2147483646 h 183"/>
                    <a:gd name="T30" fmla="*/ 2147483646 w 297"/>
                    <a:gd name="T31" fmla="*/ 2147483646 h 183"/>
                    <a:gd name="T32" fmla="*/ 2147483646 w 297"/>
                    <a:gd name="T33" fmla="*/ 2147483646 h 183"/>
                    <a:gd name="T34" fmla="*/ 2147483646 w 297"/>
                    <a:gd name="T35" fmla="*/ 2147483646 h 183"/>
                    <a:gd name="T36" fmla="*/ 2147483646 w 297"/>
                    <a:gd name="T37" fmla="*/ 2147483646 h 183"/>
                    <a:gd name="T38" fmla="*/ 2147483646 w 297"/>
                    <a:gd name="T39" fmla="*/ 2147483646 h 183"/>
                    <a:gd name="T40" fmla="*/ 2147483646 w 297"/>
                    <a:gd name="T41" fmla="*/ 2147483646 h 183"/>
                    <a:gd name="T42" fmla="*/ 2147483646 w 297"/>
                    <a:gd name="T43" fmla="*/ 2147483646 h 183"/>
                    <a:gd name="T44" fmla="*/ 2147483646 w 297"/>
                    <a:gd name="T45" fmla="*/ 2147483646 h 183"/>
                    <a:gd name="T46" fmla="*/ 2147483646 w 297"/>
                    <a:gd name="T47" fmla="*/ 2147483646 h 183"/>
                    <a:gd name="T48" fmla="*/ 2147483646 w 297"/>
                    <a:gd name="T49" fmla="*/ 2147483646 h 183"/>
                    <a:gd name="T50" fmla="*/ 2147483646 w 297"/>
                    <a:gd name="T51" fmla="*/ 2147483646 h 183"/>
                    <a:gd name="T52" fmla="*/ 2147483646 w 297"/>
                    <a:gd name="T53" fmla="*/ 2147483646 h 183"/>
                    <a:gd name="T54" fmla="*/ 2147483646 w 297"/>
                    <a:gd name="T55" fmla="*/ 2147483646 h 183"/>
                    <a:gd name="T56" fmla="*/ 2147483646 w 297"/>
                    <a:gd name="T57" fmla="*/ 2147483646 h 183"/>
                    <a:gd name="T58" fmla="*/ 2147483646 w 297"/>
                    <a:gd name="T59" fmla="*/ 2147483646 h 183"/>
                    <a:gd name="T60" fmla="*/ 2147483646 w 297"/>
                    <a:gd name="T61" fmla="*/ 2147483646 h 183"/>
                    <a:gd name="T62" fmla="*/ 2147483646 w 297"/>
                    <a:gd name="T63" fmla="*/ 2147483646 h 183"/>
                    <a:gd name="T64" fmla="*/ 2147483646 w 297"/>
                    <a:gd name="T65" fmla="*/ 2147483646 h 183"/>
                    <a:gd name="T66" fmla="*/ 2147483646 w 297"/>
                    <a:gd name="T67" fmla="*/ 2147483646 h 183"/>
                    <a:gd name="T68" fmla="*/ 2147483646 w 297"/>
                    <a:gd name="T69" fmla="*/ 2147483646 h 183"/>
                    <a:gd name="T70" fmla="*/ 2147483646 w 297"/>
                    <a:gd name="T71" fmla="*/ 2147483646 h 183"/>
                    <a:gd name="T72" fmla="*/ 2147483646 w 297"/>
                    <a:gd name="T73" fmla="*/ 2147483646 h 183"/>
                    <a:gd name="T74" fmla="*/ 2147483646 w 297"/>
                    <a:gd name="T75" fmla="*/ 2147483646 h 183"/>
                    <a:gd name="T76" fmla="*/ 2147483646 w 297"/>
                    <a:gd name="T77" fmla="*/ 2147483646 h 183"/>
                    <a:gd name="T78" fmla="*/ 2147483646 w 297"/>
                    <a:gd name="T79" fmla="*/ 2147483646 h 183"/>
                    <a:gd name="T80" fmla="*/ 2147483646 w 297"/>
                    <a:gd name="T81" fmla="*/ 2147483646 h 183"/>
                    <a:gd name="T82" fmla="*/ 2147483646 w 297"/>
                    <a:gd name="T83" fmla="*/ 2147483646 h 183"/>
                    <a:gd name="T84" fmla="*/ 2147483646 w 297"/>
                    <a:gd name="T85" fmla="*/ 2147483646 h 183"/>
                    <a:gd name="T86" fmla="*/ 2147483646 w 297"/>
                    <a:gd name="T87" fmla="*/ 2147483646 h 183"/>
                    <a:gd name="T88" fmla="*/ 2147483646 w 297"/>
                    <a:gd name="T89" fmla="*/ 2147483646 h 183"/>
                    <a:gd name="T90" fmla="*/ 2147483646 w 297"/>
                    <a:gd name="T91" fmla="*/ 2147483646 h 183"/>
                    <a:gd name="T92" fmla="*/ 2147483646 w 297"/>
                    <a:gd name="T93" fmla="*/ 2147483646 h 183"/>
                    <a:gd name="T94" fmla="*/ 2147483646 w 297"/>
                    <a:gd name="T95" fmla="*/ 2147483646 h 183"/>
                    <a:gd name="T96" fmla="*/ 2147483646 w 297"/>
                    <a:gd name="T97" fmla="*/ 2147483646 h 183"/>
                    <a:gd name="T98" fmla="*/ 2147483646 w 297"/>
                    <a:gd name="T99" fmla="*/ 2147483646 h 183"/>
                    <a:gd name="T100" fmla="*/ 2147483646 w 297"/>
                    <a:gd name="T101" fmla="*/ 2147483646 h 183"/>
                    <a:gd name="T102" fmla="*/ 2147483646 w 297"/>
                    <a:gd name="T103" fmla="*/ 2147483646 h 183"/>
                    <a:gd name="T104" fmla="*/ 2147483646 w 297"/>
                    <a:gd name="T105" fmla="*/ 2147483646 h 183"/>
                    <a:gd name="T106" fmla="*/ 2147483646 w 297"/>
                    <a:gd name="T107" fmla="*/ 2147483646 h 183"/>
                    <a:gd name="T108" fmla="*/ 2147483646 w 297"/>
                    <a:gd name="T109" fmla="*/ 2147483646 h 183"/>
                    <a:gd name="T110" fmla="*/ 2147483646 w 297"/>
                    <a:gd name="T111" fmla="*/ 2147483646 h 183"/>
                    <a:gd name="T112" fmla="*/ 2147483646 w 297"/>
                    <a:gd name="T113" fmla="*/ 2147483646 h 183"/>
                    <a:gd name="T114" fmla="*/ 2147483646 w 297"/>
                    <a:gd name="T115" fmla="*/ 2147483646 h 183"/>
                    <a:gd name="T116" fmla="*/ 2147483646 w 297"/>
                    <a:gd name="T117" fmla="*/ 2147483646 h 183"/>
                    <a:gd name="T118" fmla="*/ 2147483646 w 297"/>
                    <a:gd name="T119" fmla="*/ 2147483646 h 183"/>
                    <a:gd name="T120" fmla="*/ 2147483646 w 297"/>
                    <a:gd name="T121" fmla="*/ 2147483646 h 183"/>
                    <a:gd name="T122" fmla="*/ 2147483646 w 297"/>
                    <a:gd name="T123" fmla="*/ 2147483646 h 183"/>
                    <a:gd name="T124" fmla="*/ 2147483646 w 297"/>
                    <a:gd name="T125" fmla="*/ 2147483646 h 183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297"/>
                    <a:gd name="T190" fmla="*/ 0 h 183"/>
                    <a:gd name="T191" fmla="*/ 297 w 297"/>
                    <a:gd name="T192" fmla="*/ 183 h 183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297" h="183">
                      <a:moveTo>
                        <a:pt x="12" y="107"/>
                      </a:moveTo>
                      <a:lnTo>
                        <a:pt x="12" y="106"/>
                      </a:lnTo>
                      <a:lnTo>
                        <a:pt x="13" y="106"/>
                      </a:lnTo>
                      <a:lnTo>
                        <a:pt x="13" y="105"/>
                      </a:lnTo>
                      <a:lnTo>
                        <a:pt x="13" y="106"/>
                      </a:lnTo>
                      <a:lnTo>
                        <a:pt x="14" y="105"/>
                      </a:lnTo>
                      <a:lnTo>
                        <a:pt x="15" y="105"/>
                      </a:lnTo>
                      <a:lnTo>
                        <a:pt x="16" y="105"/>
                      </a:lnTo>
                      <a:lnTo>
                        <a:pt x="18" y="104"/>
                      </a:lnTo>
                      <a:lnTo>
                        <a:pt x="19" y="104"/>
                      </a:lnTo>
                      <a:lnTo>
                        <a:pt x="19" y="105"/>
                      </a:lnTo>
                      <a:lnTo>
                        <a:pt x="20" y="105"/>
                      </a:lnTo>
                      <a:lnTo>
                        <a:pt x="21" y="105"/>
                      </a:lnTo>
                      <a:lnTo>
                        <a:pt x="22" y="105"/>
                      </a:lnTo>
                      <a:lnTo>
                        <a:pt x="22" y="106"/>
                      </a:lnTo>
                      <a:lnTo>
                        <a:pt x="23" y="106"/>
                      </a:lnTo>
                      <a:lnTo>
                        <a:pt x="23" y="105"/>
                      </a:lnTo>
                      <a:lnTo>
                        <a:pt x="24" y="105"/>
                      </a:lnTo>
                      <a:lnTo>
                        <a:pt x="24" y="104"/>
                      </a:lnTo>
                      <a:lnTo>
                        <a:pt x="25" y="104"/>
                      </a:lnTo>
                      <a:lnTo>
                        <a:pt x="25" y="103"/>
                      </a:lnTo>
                      <a:lnTo>
                        <a:pt x="26" y="102"/>
                      </a:lnTo>
                      <a:lnTo>
                        <a:pt x="27" y="102"/>
                      </a:lnTo>
                      <a:lnTo>
                        <a:pt x="28" y="102"/>
                      </a:lnTo>
                      <a:lnTo>
                        <a:pt x="29" y="102"/>
                      </a:lnTo>
                      <a:lnTo>
                        <a:pt x="30" y="102"/>
                      </a:lnTo>
                      <a:lnTo>
                        <a:pt x="30" y="103"/>
                      </a:lnTo>
                      <a:lnTo>
                        <a:pt x="31" y="103"/>
                      </a:lnTo>
                      <a:lnTo>
                        <a:pt x="31" y="102"/>
                      </a:lnTo>
                      <a:lnTo>
                        <a:pt x="31" y="103"/>
                      </a:lnTo>
                      <a:lnTo>
                        <a:pt x="32" y="103"/>
                      </a:lnTo>
                      <a:lnTo>
                        <a:pt x="32" y="102"/>
                      </a:lnTo>
                      <a:lnTo>
                        <a:pt x="33" y="102"/>
                      </a:lnTo>
                      <a:lnTo>
                        <a:pt x="33" y="101"/>
                      </a:lnTo>
                      <a:lnTo>
                        <a:pt x="34" y="101"/>
                      </a:lnTo>
                      <a:lnTo>
                        <a:pt x="35" y="101"/>
                      </a:lnTo>
                      <a:lnTo>
                        <a:pt x="35" y="100"/>
                      </a:lnTo>
                      <a:lnTo>
                        <a:pt x="36" y="100"/>
                      </a:lnTo>
                      <a:lnTo>
                        <a:pt x="37" y="99"/>
                      </a:lnTo>
                      <a:lnTo>
                        <a:pt x="38" y="99"/>
                      </a:lnTo>
                      <a:lnTo>
                        <a:pt x="38" y="98"/>
                      </a:lnTo>
                      <a:lnTo>
                        <a:pt x="39" y="98"/>
                      </a:lnTo>
                      <a:lnTo>
                        <a:pt x="39" y="97"/>
                      </a:lnTo>
                      <a:lnTo>
                        <a:pt x="39" y="98"/>
                      </a:lnTo>
                      <a:lnTo>
                        <a:pt x="40" y="98"/>
                      </a:lnTo>
                      <a:lnTo>
                        <a:pt x="40" y="97"/>
                      </a:lnTo>
                      <a:lnTo>
                        <a:pt x="40" y="98"/>
                      </a:lnTo>
                      <a:lnTo>
                        <a:pt x="41" y="98"/>
                      </a:lnTo>
                      <a:lnTo>
                        <a:pt x="42" y="98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4" y="99"/>
                      </a:lnTo>
                      <a:lnTo>
                        <a:pt x="45" y="98"/>
                      </a:lnTo>
                      <a:lnTo>
                        <a:pt x="46" y="98"/>
                      </a:lnTo>
                      <a:lnTo>
                        <a:pt x="46" y="99"/>
                      </a:lnTo>
                      <a:lnTo>
                        <a:pt x="47" y="99"/>
                      </a:lnTo>
                      <a:lnTo>
                        <a:pt x="48" y="98"/>
                      </a:lnTo>
                      <a:lnTo>
                        <a:pt x="48" y="99"/>
                      </a:lnTo>
                      <a:lnTo>
                        <a:pt x="48" y="98"/>
                      </a:lnTo>
                      <a:lnTo>
                        <a:pt x="49" y="98"/>
                      </a:lnTo>
                      <a:lnTo>
                        <a:pt x="50" y="98"/>
                      </a:lnTo>
                      <a:lnTo>
                        <a:pt x="51" y="98"/>
                      </a:lnTo>
                      <a:lnTo>
                        <a:pt x="52" y="98"/>
                      </a:lnTo>
                      <a:lnTo>
                        <a:pt x="52" y="99"/>
                      </a:lnTo>
                      <a:lnTo>
                        <a:pt x="52" y="100"/>
                      </a:lnTo>
                      <a:lnTo>
                        <a:pt x="53" y="99"/>
                      </a:lnTo>
                      <a:lnTo>
                        <a:pt x="53" y="100"/>
                      </a:lnTo>
                      <a:lnTo>
                        <a:pt x="54" y="99"/>
                      </a:lnTo>
                      <a:lnTo>
                        <a:pt x="54" y="100"/>
                      </a:lnTo>
                      <a:lnTo>
                        <a:pt x="54" y="99"/>
                      </a:lnTo>
                      <a:lnTo>
                        <a:pt x="55" y="99"/>
                      </a:lnTo>
                      <a:lnTo>
                        <a:pt x="56" y="99"/>
                      </a:lnTo>
                      <a:lnTo>
                        <a:pt x="56" y="98"/>
                      </a:lnTo>
                      <a:lnTo>
                        <a:pt x="56" y="99"/>
                      </a:lnTo>
                      <a:lnTo>
                        <a:pt x="57" y="98"/>
                      </a:lnTo>
                      <a:lnTo>
                        <a:pt x="58" y="98"/>
                      </a:lnTo>
                      <a:lnTo>
                        <a:pt x="58" y="97"/>
                      </a:lnTo>
                      <a:lnTo>
                        <a:pt x="59" y="97"/>
                      </a:lnTo>
                      <a:lnTo>
                        <a:pt x="59" y="98"/>
                      </a:lnTo>
                      <a:lnTo>
                        <a:pt x="59" y="97"/>
                      </a:lnTo>
                      <a:lnTo>
                        <a:pt x="60" y="97"/>
                      </a:lnTo>
                      <a:lnTo>
                        <a:pt x="61" y="96"/>
                      </a:lnTo>
                      <a:lnTo>
                        <a:pt x="61" y="97"/>
                      </a:lnTo>
                      <a:lnTo>
                        <a:pt x="61" y="96"/>
                      </a:lnTo>
                      <a:lnTo>
                        <a:pt x="62" y="96"/>
                      </a:lnTo>
                      <a:lnTo>
                        <a:pt x="63" y="96"/>
                      </a:lnTo>
                      <a:lnTo>
                        <a:pt x="62" y="96"/>
                      </a:lnTo>
                      <a:lnTo>
                        <a:pt x="62" y="95"/>
                      </a:lnTo>
                      <a:lnTo>
                        <a:pt x="63" y="95"/>
                      </a:lnTo>
                      <a:lnTo>
                        <a:pt x="63" y="94"/>
                      </a:lnTo>
                      <a:lnTo>
                        <a:pt x="63" y="95"/>
                      </a:lnTo>
                      <a:lnTo>
                        <a:pt x="64" y="94"/>
                      </a:lnTo>
                      <a:lnTo>
                        <a:pt x="65" y="94"/>
                      </a:lnTo>
                      <a:lnTo>
                        <a:pt x="66" y="94"/>
                      </a:lnTo>
                      <a:lnTo>
                        <a:pt x="66" y="93"/>
                      </a:lnTo>
                      <a:lnTo>
                        <a:pt x="67" y="93"/>
                      </a:lnTo>
                      <a:lnTo>
                        <a:pt x="68" y="93"/>
                      </a:lnTo>
                      <a:lnTo>
                        <a:pt x="69" y="93"/>
                      </a:lnTo>
                      <a:lnTo>
                        <a:pt x="69" y="92"/>
                      </a:lnTo>
                      <a:lnTo>
                        <a:pt x="70" y="92"/>
                      </a:lnTo>
                      <a:lnTo>
                        <a:pt x="70" y="93"/>
                      </a:lnTo>
                      <a:lnTo>
                        <a:pt x="71" y="93"/>
                      </a:lnTo>
                      <a:lnTo>
                        <a:pt x="72" y="93"/>
                      </a:lnTo>
                      <a:lnTo>
                        <a:pt x="73" y="92"/>
                      </a:lnTo>
                      <a:lnTo>
                        <a:pt x="73" y="93"/>
                      </a:lnTo>
                      <a:lnTo>
                        <a:pt x="73" y="92"/>
                      </a:lnTo>
                      <a:lnTo>
                        <a:pt x="74" y="92"/>
                      </a:lnTo>
                      <a:lnTo>
                        <a:pt x="75" y="92"/>
                      </a:lnTo>
                      <a:lnTo>
                        <a:pt x="76" y="92"/>
                      </a:lnTo>
                      <a:lnTo>
                        <a:pt x="76" y="91"/>
                      </a:lnTo>
                      <a:lnTo>
                        <a:pt x="77" y="91"/>
                      </a:lnTo>
                      <a:lnTo>
                        <a:pt x="78" y="91"/>
                      </a:lnTo>
                      <a:lnTo>
                        <a:pt x="79" y="91"/>
                      </a:lnTo>
                      <a:lnTo>
                        <a:pt x="80" y="90"/>
                      </a:lnTo>
                      <a:lnTo>
                        <a:pt x="81" y="90"/>
                      </a:lnTo>
                      <a:lnTo>
                        <a:pt x="81" y="89"/>
                      </a:lnTo>
                      <a:lnTo>
                        <a:pt x="81" y="90"/>
                      </a:lnTo>
                      <a:lnTo>
                        <a:pt x="81" y="89"/>
                      </a:lnTo>
                      <a:lnTo>
                        <a:pt x="82" y="89"/>
                      </a:lnTo>
                      <a:lnTo>
                        <a:pt x="83" y="89"/>
                      </a:lnTo>
                      <a:lnTo>
                        <a:pt x="84" y="89"/>
                      </a:lnTo>
                      <a:lnTo>
                        <a:pt x="85" y="89"/>
                      </a:lnTo>
                      <a:lnTo>
                        <a:pt x="86" y="89"/>
                      </a:lnTo>
                      <a:lnTo>
                        <a:pt x="87" y="89"/>
                      </a:lnTo>
                      <a:lnTo>
                        <a:pt x="87" y="88"/>
                      </a:lnTo>
                      <a:lnTo>
                        <a:pt x="88" y="88"/>
                      </a:lnTo>
                      <a:lnTo>
                        <a:pt x="88" y="87"/>
                      </a:lnTo>
                      <a:lnTo>
                        <a:pt x="89" y="88"/>
                      </a:lnTo>
                      <a:lnTo>
                        <a:pt x="89" y="87"/>
                      </a:lnTo>
                      <a:lnTo>
                        <a:pt x="89" y="88"/>
                      </a:lnTo>
                      <a:lnTo>
                        <a:pt x="90" y="88"/>
                      </a:lnTo>
                      <a:lnTo>
                        <a:pt x="89" y="89"/>
                      </a:lnTo>
                      <a:lnTo>
                        <a:pt x="90" y="89"/>
                      </a:lnTo>
                      <a:lnTo>
                        <a:pt x="90" y="90"/>
                      </a:lnTo>
                      <a:lnTo>
                        <a:pt x="91" y="90"/>
                      </a:lnTo>
                      <a:lnTo>
                        <a:pt x="92" y="90"/>
                      </a:lnTo>
                      <a:lnTo>
                        <a:pt x="92" y="89"/>
                      </a:lnTo>
                      <a:lnTo>
                        <a:pt x="93" y="89"/>
                      </a:lnTo>
                      <a:lnTo>
                        <a:pt x="94" y="89"/>
                      </a:lnTo>
                      <a:lnTo>
                        <a:pt x="94" y="88"/>
                      </a:lnTo>
                      <a:lnTo>
                        <a:pt x="95" y="88"/>
                      </a:lnTo>
                      <a:lnTo>
                        <a:pt x="95" y="89"/>
                      </a:lnTo>
                      <a:lnTo>
                        <a:pt x="95" y="90"/>
                      </a:lnTo>
                      <a:lnTo>
                        <a:pt x="96" y="90"/>
                      </a:lnTo>
                      <a:lnTo>
                        <a:pt x="96" y="89"/>
                      </a:lnTo>
                      <a:lnTo>
                        <a:pt x="97" y="89"/>
                      </a:lnTo>
                      <a:lnTo>
                        <a:pt x="97" y="88"/>
                      </a:lnTo>
                      <a:lnTo>
                        <a:pt x="98" y="88"/>
                      </a:lnTo>
                      <a:lnTo>
                        <a:pt x="98" y="89"/>
                      </a:lnTo>
                      <a:lnTo>
                        <a:pt x="99" y="89"/>
                      </a:lnTo>
                      <a:lnTo>
                        <a:pt x="99" y="90"/>
                      </a:lnTo>
                      <a:lnTo>
                        <a:pt x="100" y="90"/>
                      </a:lnTo>
                      <a:lnTo>
                        <a:pt x="100" y="89"/>
                      </a:lnTo>
                      <a:lnTo>
                        <a:pt x="101" y="89"/>
                      </a:lnTo>
                      <a:lnTo>
                        <a:pt x="101" y="88"/>
                      </a:lnTo>
                      <a:lnTo>
                        <a:pt x="102" y="88"/>
                      </a:lnTo>
                      <a:lnTo>
                        <a:pt x="102" y="89"/>
                      </a:lnTo>
                      <a:lnTo>
                        <a:pt x="103" y="90"/>
                      </a:lnTo>
                      <a:lnTo>
                        <a:pt x="103" y="91"/>
                      </a:lnTo>
                      <a:lnTo>
                        <a:pt x="104" y="91"/>
                      </a:lnTo>
                      <a:lnTo>
                        <a:pt x="104" y="90"/>
                      </a:lnTo>
                      <a:lnTo>
                        <a:pt x="105" y="90"/>
                      </a:lnTo>
                      <a:lnTo>
                        <a:pt x="106" y="90"/>
                      </a:lnTo>
                      <a:lnTo>
                        <a:pt x="107" y="89"/>
                      </a:lnTo>
                      <a:lnTo>
                        <a:pt x="108" y="89"/>
                      </a:lnTo>
                      <a:lnTo>
                        <a:pt x="108" y="90"/>
                      </a:lnTo>
                      <a:lnTo>
                        <a:pt x="109" y="90"/>
                      </a:lnTo>
                      <a:lnTo>
                        <a:pt x="110" y="90"/>
                      </a:lnTo>
                      <a:lnTo>
                        <a:pt x="111" y="90"/>
                      </a:lnTo>
                      <a:lnTo>
                        <a:pt x="112" y="90"/>
                      </a:lnTo>
                      <a:lnTo>
                        <a:pt x="112" y="89"/>
                      </a:lnTo>
                      <a:lnTo>
                        <a:pt x="113" y="89"/>
                      </a:lnTo>
                      <a:lnTo>
                        <a:pt x="114" y="89"/>
                      </a:lnTo>
                      <a:lnTo>
                        <a:pt x="115" y="88"/>
                      </a:lnTo>
                      <a:lnTo>
                        <a:pt x="116" y="88"/>
                      </a:lnTo>
                      <a:lnTo>
                        <a:pt x="118" y="87"/>
                      </a:lnTo>
                      <a:lnTo>
                        <a:pt x="118" y="86"/>
                      </a:lnTo>
                      <a:lnTo>
                        <a:pt x="119" y="86"/>
                      </a:lnTo>
                      <a:lnTo>
                        <a:pt x="120" y="86"/>
                      </a:lnTo>
                      <a:lnTo>
                        <a:pt x="121" y="86"/>
                      </a:lnTo>
                      <a:lnTo>
                        <a:pt x="122" y="86"/>
                      </a:lnTo>
                      <a:lnTo>
                        <a:pt x="122" y="87"/>
                      </a:lnTo>
                      <a:lnTo>
                        <a:pt x="123" y="87"/>
                      </a:lnTo>
                      <a:lnTo>
                        <a:pt x="124" y="87"/>
                      </a:lnTo>
                      <a:lnTo>
                        <a:pt x="125" y="87"/>
                      </a:lnTo>
                      <a:lnTo>
                        <a:pt x="126" y="87"/>
                      </a:lnTo>
                      <a:lnTo>
                        <a:pt x="127" y="87"/>
                      </a:lnTo>
                      <a:lnTo>
                        <a:pt x="128" y="87"/>
                      </a:lnTo>
                      <a:lnTo>
                        <a:pt x="128" y="88"/>
                      </a:lnTo>
                      <a:lnTo>
                        <a:pt x="128" y="89"/>
                      </a:lnTo>
                      <a:lnTo>
                        <a:pt x="129" y="89"/>
                      </a:lnTo>
                      <a:lnTo>
                        <a:pt x="130" y="89"/>
                      </a:lnTo>
                      <a:lnTo>
                        <a:pt x="131" y="89"/>
                      </a:lnTo>
                      <a:lnTo>
                        <a:pt x="132" y="89"/>
                      </a:lnTo>
                      <a:lnTo>
                        <a:pt x="133" y="89"/>
                      </a:lnTo>
                      <a:lnTo>
                        <a:pt x="134" y="89"/>
                      </a:lnTo>
                      <a:lnTo>
                        <a:pt x="135" y="89"/>
                      </a:lnTo>
                      <a:lnTo>
                        <a:pt x="135" y="90"/>
                      </a:lnTo>
                      <a:lnTo>
                        <a:pt x="135" y="91"/>
                      </a:lnTo>
                      <a:lnTo>
                        <a:pt x="134" y="92"/>
                      </a:lnTo>
                      <a:lnTo>
                        <a:pt x="133" y="92"/>
                      </a:lnTo>
                      <a:lnTo>
                        <a:pt x="133" y="93"/>
                      </a:lnTo>
                      <a:lnTo>
                        <a:pt x="133" y="94"/>
                      </a:lnTo>
                      <a:lnTo>
                        <a:pt x="133" y="95"/>
                      </a:lnTo>
                      <a:lnTo>
                        <a:pt x="134" y="95"/>
                      </a:lnTo>
                      <a:lnTo>
                        <a:pt x="134" y="96"/>
                      </a:lnTo>
                      <a:lnTo>
                        <a:pt x="134" y="95"/>
                      </a:lnTo>
                      <a:lnTo>
                        <a:pt x="135" y="95"/>
                      </a:lnTo>
                      <a:lnTo>
                        <a:pt x="135" y="94"/>
                      </a:lnTo>
                      <a:lnTo>
                        <a:pt x="136" y="94"/>
                      </a:lnTo>
                      <a:lnTo>
                        <a:pt x="138" y="94"/>
                      </a:lnTo>
                      <a:lnTo>
                        <a:pt x="138" y="95"/>
                      </a:lnTo>
                      <a:lnTo>
                        <a:pt x="139" y="94"/>
                      </a:lnTo>
                      <a:lnTo>
                        <a:pt x="140" y="94"/>
                      </a:lnTo>
                      <a:lnTo>
                        <a:pt x="141" y="94"/>
                      </a:lnTo>
                      <a:lnTo>
                        <a:pt x="141" y="93"/>
                      </a:lnTo>
                      <a:lnTo>
                        <a:pt x="142" y="93"/>
                      </a:lnTo>
                      <a:lnTo>
                        <a:pt x="142" y="92"/>
                      </a:lnTo>
                      <a:lnTo>
                        <a:pt x="141" y="92"/>
                      </a:lnTo>
                      <a:lnTo>
                        <a:pt x="141" y="91"/>
                      </a:lnTo>
                      <a:lnTo>
                        <a:pt x="142" y="91"/>
                      </a:lnTo>
                      <a:lnTo>
                        <a:pt x="143" y="91"/>
                      </a:lnTo>
                      <a:lnTo>
                        <a:pt x="144" y="90"/>
                      </a:lnTo>
                      <a:lnTo>
                        <a:pt x="144" y="91"/>
                      </a:lnTo>
                      <a:lnTo>
                        <a:pt x="145" y="91"/>
                      </a:lnTo>
                      <a:lnTo>
                        <a:pt x="145" y="90"/>
                      </a:lnTo>
                      <a:lnTo>
                        <a:pt x="146" y="90"/>
                      </a:lnTo>
                      <a:lnTo>
                        <a:pt x="147" y="89"/>
                      </a:lnTo>
                      <a:lnTo>
                        <a:pt x="148" y="89"/>
                      </a:lnTo>
                      <a:lnTo>
                        <a:pt x="149" y="89"/>
                      </a:lnTo>
                      <a:lnTo>
                        <a:pt x="150" y="89"/>
                      </a:lnTo>
                      <a:lnTo>
                        <a:pt x="151" y="88"/>
                      </a:lnTo>
                      <a:lnTo>
                        <a:pt x="152" y="88"/>
                      </a:lnTo>
                      <a:lnTo>
                        <a:pt x="152" y="87"/>
                      </a:lnTo>
                      <a:lnTo>
                        <a:pt x="153" y="86"/>
                      </a:lnTo>
                      <a:lnTo>
                        <a:pt x="155" y="85"/>
                      </a:lnTo>
                      <a:lnTo>
                        <a:pt x="156" y="85"/>
                      </a:lnTo>
                      <a:lnTo>
                        <a:pt x="157" y="85"/>
                      </a:lnTo>
                      <a:lnTo>
                        <a:pt x="159" y="84"/>
                      </a:lnTo>
                      <a:lnTo>
                        <a:pt x="161" y="84"/>
                      </a:lnTo>
                      <a:lnTo>
                        <a:pt x="162" y="84"/>
                      </a:lnTo>
                      <a:lnTo>
                        <a:pt x="163" y="83"/>
                      </a:lnTo>
                      <a:lnTo>
                        <a:pt x="164" y="83"/>
                      </a:lnTo>
                      <a:lnTo>
                        <a:pt x="167" y="82"/>
                      </a:lnTo>
                      <a:lnTo>
                        <a:pt x="169" y="81"/>
                      </a:lnTo>
                      <a:lnTo>
                        <a:pt x="171" y="80"/>
                      </a:lnTo>
                      <a:lnTo>
                        <a:pt x="172" y="80"/>
                      </a:lnTo>
                      <a:lnTo>
                        <a:pt x="173" y="80"/>
                      </a:lnTo>
                      <a:lnTo>
                        <a:pt x="174" y="80"/>
                      </a:lnTo>
                      <a:lnTo>
                        <a:pt x="174" y="79"/>
                      </a:lnTo>
                      <a:lnTo>
                        <a:pt x="174" y="80"/>
                      </a:lnTo>
                      <a:lnTo>
                        <a:pt x="175" y="80"/>
                      </a:lnTo>
                      <a:lnTo>
                        <a:pt x="176" y="79"/>
                      </a:lnTo>
                      <a:lnTo>
                        <a:pt x="180" y="77"/>
                      </a:lnTo>
                      <a:lnTo>
                        <a:pt x="182" y="76"/>
                      </a:lnTo>
                      <a:lnTo>
                        <a:pt x="183" y="76"/>
                      </a:lnTo>
                      <a:lnTo>
                        <a:pt x="185" y="75"/>
                      </a:lnTo>
                      <a:lnTo>
                        <a:pt x="187" y="75"/>
                      </a:lnTo>
                      <a:lnTo>
                        <a:pt x="188" y="75"/>
                      </a:lnTo>
                      <a:lnTo>
                        <a:pt x="190" y="74"/>
                      </a:lnTo>
                      <a:lnTo>
                        <a:pt x="191" y="73"/>
                      </a:lnTo>
                      <a:lnTo>
                        <a:pt x="192" y="73"/>
                      </a:lnTo>
                      <a:lnTo>
                        <a:pt x="193" y="73"/>
                      </a:lnTo>
                      <a:lnTo>
                        <a:pt x="194" y="73"/>
                      </a:lnTo>
                      <a:lnTo>
                        <a:pt x="195" y="73"/>
                      </a:lnTo>
                      <a:lnTo>
                        <a:pt x="196" y="73"/>
                      </a:lnTo>
                      <a:lnTo>
                        <a:pt x="197" y="72"/>
                      </a:lnTo>
                      <a:lnTo>
                        <a:pt x="198" y="72"/>
                      </a:lnTo>
                      <a:lnTo>
                        <a:pt x="199" y="71"/>
                      </a:lnTo>
                      <a:lnTo>
                        <a:pt x="200" y="71"/>
                      </a:lnTo>
                      <a:lnTo>
                        <a:pt x="199" y="71"/>
                      </a:lnTo>
                      <a:lnTo>
                        <a:pt x="200" y="71"/>
                      </a:lnTo>
                      <a:lnTo>
                        <a:pt x="199" y="70"/>
                      </a:lnTo>
                      <a:lnTo>
                        <a:pt x="200" y="70"/>
                      </a:lnTo>
                      <a:lnTo>
                        <a:pt x="200" y="69"/>
                      </a:lnTo>
                      <a:lnTo>
                        <a:pt x="199" y="68"/>
                      </a:lnTo>
                      <a:lnTo>
                        <a:pt x="199" y="69"/>
                      </a:lnTo>
                      <a:lnTo>
                        <a:pt x="199" y="68"/>
                      </a:lnTo>
                      <a:lnTo>
                        <a:pt x="199" y="67"/>
                      </a:lnTo>
                      <a:lnTo>
                        <a:pt x="198" y="67"/>
                      </a:lnTo>
                      <a:lnTo>
                        <a:pt x="198" y="66"/>
                      </a:lnTo>
                      <a:lnTo>
                        <a:pt x="197" y="67"/>
                      </a:lnTo>
                      <a:lnTo>
                        <a:pt x="197" y="66"/>
                      </a:lnTo>
                      <a:lnTo>
                        <a:pt x="197" y="67"/>
                      </a:lnTo>
                      <a:lnTo>
                        <a:pt x="197" y="66"/>
                      </a:lnTo>
                      <a:lnTo>
                        <a:pt x="196" y="66"/>
                      </a:lnTo>
                      <a:lnTo>
                        <a:pt x="196" y="67"/>
                      </a:lnTo>
                      <a:lnTo>
                        <a:pt x="196" y="66"/>
                      </a:lnTo>
                      <a:lnTo>
                        <a:pt x="195" y="66"/>
                      </a:lnTo>
                      <a:lnTo>
                        <a:pt x="195" y="65"/>
                      </a:lnTo>
                      <a:lnTo>
                        <a:pt x="194" y="65"/>
                      </a:lnTo>
                      <a:lnTo>
                        <a:pt x="193" y="65"/>
                      </a:lnTo>
                      <a:lnTo>
                        <a:pt x="193" y="64"/>
                      </a:lnTo>
                      <a:lnTo>
                        <a:pt x="194" y="64"/>
                      </a:lnTo>
                      <a:lnTo>
                        <a:pt x="194" y="63"/>
                      </a:lnTo>
                      <a:lnTo>
                        <a:pt x="193" y="63"/>
                      </a:lnTo>
                      <a:lnTo>
                        <a:pt x="194" y="63"/>
                      </a:lnTo>
                      <a:lnTo>
                        <a:pt x="194" y="62"/>
                      </a:lnTo>
                      <a:lnTo>
                        <a:pt x="194" y="61"/>
                      </a:lnTo>
                      <a:lnTo>
                        <a:pt x="195" y="61"/>
                      </a:lnTo>
                      <a:lnTo>
                        <a:pt x="195" y="60"/>
                      </a:lnTo>
                      <a:lnTo>
                        <a:pt x="196" y="60"/>
                      </a:lnTo>
                      <a:lnTo>
                        <a:pt x="197" y="59"/>
                      </a:lnTo>
                      <a:lnTo>
                        <a:pt x="196" y="59"/>
                      </a:lnTo>
                      <a:lnTo>
                        <a:pt x="197" y="59"/>
                      </a:lnTo>
                      <a:lnTo>
                        <a:pt x="198" y="58"/>
                      </a:lnTo>
                      <a:lnTo>
                        <a:pt x="198" y="57"/>
                      </a:lnTo>
                      <a:lnTo>
                        <a:pt x="199" y="57"/>
                      </a:lnTo>
                      <a:lnTo>
                        <a:pt x="198" y="57"/>
                      </a:lnTo>
                      <a:lnTo>
                        <a:pt x="199" y="57"/>
                      </a:lnTo>
                      <a:lnTo>
                        <a:pt x="199" y="56"/>
                      </a:lnTo>
                      <a:lnTo>
                        <a:pt x="200" y="57"/>
                      </a:lnTo>
                      <a:lnTo>
                        <a:pt x="200" y="56"/>
                      </a:lnTo>
                      <a:lnTo>
                        <a:pt x="201" y="55"/>
                      </a:lnTo>
                      <a:lnTo>
                        <a:pt x="202" y="54"/>
                      </a:lnTo>
                      <a:lnTo>
                        <a:pt x="203" y="54"/>
                      </a:lnTo>
                      <a:lnTo>
                        <a:pt x="202" y="53"/>
                      </a:lnTo>
                      <a:lnTo>
                        <a:pt x="201" y="53"/>
                      </a:lnTo>
                      <a:lnTo>
                        <a:pt x="201" y="52"/>
                      </a:lnTo>
                      <a:lnTo>
                        <a:pt x="202" y="52"/>
                      </a:lnTo>
                      <a:lnTo>
                        <a:pt x="201" y="52"/>
                      </a:lnTo>
                      <a:lnTo>
                        <a:pt x="200" y="51"/>
                      </a:lnTo>
                      <a:lnTo>
                        <a:pt x="200" y="50"/>
                      </a:lnTo>
                      <a:lnTo>
                        <a:pt x="201" y="50"/>
                      </a:lnTo>
                      <a:lnTo>
                        <a:pt x="201" y="49"/>
                      </a:lnTo>
                      <a:lnTo>
                        <a:pt x="202" y="49"/>
                      </a:lnTo>
                      <a:lnTo>
                        <a:pt x="202" y="48"/>
                      </a:lnTo>
                      <a:lnTo>
                        <a:pt x="201" y="48"/>
                      </a:lnTo>
                      <a:lnTo>
                        <a:pt x="201" y="47"/>
                      </a:lnTo>
                      <a:lnTo>
                        <a:pt x="202" y="47"/>
                      </a:lnTo>
                      <a:lnTo>
                        <a:pt x="203" y="47"/>
                      </a:lnTo>
                      <a:lnTo>
                        <a:pt x="204" y="47"/>
                      </a:lnTo>
                      <a:lnTo>
                        <a:pt x="205" y="47"/>
                      </a:lnTo>
                      <a:lnTo>
                        <a:pt x="205" y="46"/>
                      </a:lnTo>
                      <a:lnTo>
                        <a:pt x="204" y="46"/>
                      </a:lnTo>
                      <a:lnTo>
                        <a:pt x="204" y="45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5" y="45"/>
                      </a:lnTo>
                      <a:lnTo>
                        <a:pt x="205" y="44"/>
                      </a:lnTo>
                      <a:lnTo>
                        <a:pt x="205" y="43"/>
                      </a:lnTo>
                      <a:lnTo>
                        <a:pt x="205" y="42"/>
                      </a:lnTo>
                      <a:lnTo>
                        <a:pt x="206" y="42"/>
                      </a:lnTo>
                      <a:lnTo>
                        <a:pt x="206" y="41"/>
                      </a:lnTo>
                      <a:lnTo>
                        <a:pt x="205" y="41"/>
                      </a:lnTo>
                      <a:lnTo>
                        <a:pt x="205" y="40"/>
                      </a:lnTo>
                      <a:lnTo>
                        <a:pt x="206" y="40"/>
                      </a:lnTo>
                      <a:lnTo>
                        <a:pt x="206" y="39"/>
                      </a:lnTo>
                      <a:lnTo>
                        <a:pt x="206" y="38"/>
                      </a:lnTo>
                      <a:lnTo>
                        <a:pt x="206" y="37"/>
                      </a:lnTo>
                      <a:lnTo>
                        <a:pt x="207" y="37"/>
                      </a:lnTo>
                      <a:lnTo>
                        <a:pt x="208" y="37"/>
                      </a:lnTo>
                      <a:lnTo>
                        <a:pt x="209" y="36"/>
                      </a:lnTo>
                      <a:lnTo>
                        <a:pt x="209" y="35"/>
                      </a:lnTo>
                      <a:lnTo>
                        <a:pt x="209" y="34"/>
                      </a:lnTo>
                      <a:lnTo>
                        <a:pt x="210" y="34"/>
                      </a:lnTo>
                      <a:lnTo>
                        <a:pt x="209" y="34"/>
                      </a:lnTo>
                      <a:lnTo>
                        <a:pt x="209" y="33"/>
                      </a:lnTo>
                      <a:lnTo>
                        <a:pt x="209" y="34"/>
                      </a:lnTo>
                      <a:lnTo>
                        <a:pt x="209" y="33"/>
                      </a:lnTo>
                      <a:lnTo>
                        <a:pt x="209" y="32"/>
                      </a:lnTo>
                      <a:lnTo>
                        <a:pt x="209" y="31"/>
                      </a:lnTo>
                      <a:lnTo>
                        <a:pt x="209" y="30"/>
                      </a:lnTo>
                      <a:lnTo>
                        <a:pt x="209" y="29"/>
                      </a:lnTo>
                      <a:lnTo>
                        <a:pt x="210" y="29"/>
                      </a:lnTo>
                      <a:lnTo>
                        <a:pt x="210" y="28"/>
                      </a:lnTo>
                      <a:lnTo>
                        <a:pt x="210" y="27"/>
                      </a:lnTo>
                      <a:lnTo>
                        <a:pt x="211" y="27"/>
                      </a:lnTo>
                      <a:lnTo>
                        <a:pt x="211" y="26"/>
                      </a:lnTo>
                      <a:lnTo>
                        <a:pt x="212" y="26"/>
                      </a:lnTo>
                      <a:lnTo>
                        <a:pt x="212" y="25"/>
                      </a:lnTo>
                      <a:lnTo>
                        <a:pt x="212" y="24"/>
                      </a:lnTo>
                      <a:lnTo>
                        <a:pt x="213" y="24"/>
                      </a:lnTo>
                      <a:lnTo>
                        <a:pt x="214" y="24"/>
                      </a:lnTo>
                      <a:lnTo>
                        <a:pt x="215" y="23"/>
                      </a:lnTo>
                      <a:lnTo>
                        <a:pt x="215" y="22"/>
                      </a:lnTo>
                      <a:lnTo>
                        <a:pt x="216" y="23"/>
                      </a:lnTo>
                      <a:lnTo>
                        <a:pt x="216" y="22"/>
                      </a:lnTo>
                      <a:lnTo>
                        <a:pt x="217" y="21"/>
                      </a:lnTo>
                      <a:lnTo>
                        <a:pt x="217" y="20"/>
                      </a:lnTo>
                      <a:lnTo>
                        <a:pt x="218" y="20"/>
                      </a:lnTo>
                      <a:lnTo>
                        <a:pt x="217" y="19"/>
                      </a:lnTo>
                      <a:lnTo>
                        <a:pt x="218" y="19"/>
                      </a:lnTo>
                      <a:lnTo>
                        <a:pt x="219" y="19"/>
                      </a:lnTo>
                      <a:lnTo>
                        <a:pt x="218" y="18"/>
                      </a:lnTo>
                      <a:lnTo>
                        <a:pt x="217" y="18"/>
                      </a:lnTo>
                      <a:lnTo>
                        <a:pt x="217" y="17"/>
                      </a:lnTo>
                      <a:lnTo>
                        <a:pt x="216" y="17"/>
                      </a:lnTo>
                      <a:lnTo>
                        <a:pt x="216" y="16"/>
                      </a:lnTo>
                      <a:lnTo>
                        <a:pt x="215" y="16"/>
                      </a:lnTo>
                      <a:lnTo>
                        <a:pt x="215" y="15"/>
                      </a:lnTo>
                      <a:lnTo>
                        <a:pt x="214" y="15"/>
                      </a:lnTo>
                      <a:lnTo>
                        <a:pt x="214" y="14"/>
                      </a:lnTo>
                      <a:lnTo>
                        <a:pt x="215" y="14"/>
                      </a:lnTo>
                      <a:lnTo>
                        <a:pt x="214" y="14"/>
                      </a:lnTo>
                      <a:lnTo>
                        <a:pt x="215" y="14"/>
                      </a:lnTo>
                      <a:lnTo>
                        <a:pt x="215" y="13"/>
                      </a:lnTo>
                      <a:lnTo>
                        <a:pt x="216" y="13"/>
                      </a:lnTo>
                      <a:lnTo>
                        <a:pt x="217" y="13"/>
                      </a:lnTo>
                      <a:lnTo>
                        <a:pt x="217" y="12"/>
                      </a:lnTo>
                      <a:lnTo>
                        <a:pt x="218" y="12"/>
                      </a:lnTo>
                      <a:lnTo>
                        <a:pt x="219" y="12"/>
                      </a:lnTo>
                      <a:lnTo>
                        <a:pt x="220" y="12"/>
                      </a:lnTo>
                      <a:lnTo>
                        <a:pt x="221" y="12"/>
                      </a:lnTo>
                      <a:lnTo>
                        <a:pt x="222" y="12"/>
                      </a:lnTo>
                      <a:lnTo>
                        <a:pt x="223" y="11"/>
                      </a:lnTo>
                      <a:lnTo>
                        <a:pt x="224" y="12"/>
                      </a:lnTo>
                      <a:lnTo>
                        <a:pt x="224" y="11"/>
                      </a:lnTo>
                      <a:lnTo>
                        <a:pt x="224" y="12"/>
                      </a:lnTo>
                      <a:lnTo>
                        <a:pt x="225" y="12"/>
                      </a:lnTo>
                      <a:lnTo>
                        <a:pt x="226" y="12"/>
                      </a:lnTo>
                      <a:lnTo>
                        <a:pt x="227" y="12"/>
                      </a:lnTo>
                      <a:lnTo>
                        <a:pt x="227" y="11"/>
                      </a:lnTo>
                      <a:lnTo>
                        <a:pt x="228" y="11"/>
                      </a:lnTo>
                      <a:lnTo>
                        <a:pt x="228" y="10"/>
                      </a:lnTo>
                      <a:lnTo>
                        <a:pt x="228" y="9"/>
                      </a:lnTo>
                      <a:lnTo>
                        <a:pt x="229" y="9"/>
                      </a:lnTo>
                      <a:lnTo>
                        <a:pt x="229" y="8"/>
                      </a:lnTo>
                      <a:lnTo>
                        <a:pt x="230" y="8"/>
                      </a:lnTo>
                      <a:lnTo>
                        <a:pt x="229" y="7"/>
                      </a:lnTo>
                      <a:lnTo>
                        <a:pt x="230" y="7"/>
                      </a:lnTo>
                      <a:lnTo>
                        <a:pt x="231" y="7"/>
                      </a:lnTo>
                      <a:lnTo>
                        <a:pt x="231" y="6"/>
                      </a:lnTo>
                      <a:lnTo>
                        <a:pt x="232" y="6"/>
                      </a:lnTo>
                      <a:lnTo>
                        <a:pt x="232" y="5"/>
                      </a:lnTo>
                      <a:lnTo>
                        <a:pt x="231" y="4"/>
                      </a:lnTo>
                      <a:lnTo>
                        <a:pt x="232" y="4"/>
                      </a:lnTo>
                      <a:lnTo>
                        <a:pt x="232" y="3"/>
                      </a:lnTo>
                      <a:lnTo>
                        <a:pt x="232" y="2"/>
                      </a:lnTo>
                      <a:lnTo>
                        <a:pt x="233" y="2"/>
                      </a:lnTo>
                      <a:lnTo>
                        <a:pt x="234" y="2"/>
                      </a:lnTo>
                      <a:lnTo>
                        <a:pt x="235" y="2"/>
                      </a:lnTo>
                      <a:lnTo>
                        <a:pt x="235" y="1"/>
                      </a:lnTo>
                      <a:lnTo>
                        <a:pt x="236" y="1"/>
                      </a:lnTo>
                      <a:lnTo>
                        <a:pt x="236" y="0"/>
                      </a:lnTo>
                      <a:lnTo>
                        <a:pt x="237" y="0"/>
                      </a:lnTo>
                      <a:lnTo>
                        <a:pt x="238" y="0"/>
                      </a:lnTo>
                      <a:lnTo>
                        <a:pt x="238" y="1"/>
                      </a:lnTo>
                      <a:lnTo>
                        <a:pt x="239" y="2"/>
                      </a:lnTo>
                      <a:lnTo>
                        <a:pt x="239" y="3"/>
                      </a:lnTo>
                      <a:lnTo>
                        <a:pt x="240" y="3"/>
                      </a:lnTo>
                      <a:lnTo>
                        <a:pt x="241" y="3"/>
                      </a:lnTo>
                      <a:lnTo>
                        <a:pt x="240" y="3"/>
                      </a:lnTo>
                      <a:lnTo>
                        <a:pt x="240" y="4"/>
                      </a:lnTo>
                      <a:lnTo>
                        <a:pt x="240" y="3"/>
                      </a:lnTo>
                      <a:lnTo>
                        <a:pt x="241" y="4"/>
                      </a:lnTo>
                      <a:lnTo>
                        <a:pt x="242" y="3"/>
                      </a:lnTo>
                      <a:lnTo>
                        <a:pt x="243" y="4"/>
                      </a:lnTo>
                      <a:lnTo>
                        <a:pt x="244" y="4"/>
                      </a:lnTo>
                      <a:lnTo>
                        <a:pt x="244" y="5"/>
                      </a:lnTo>
                      <a:lnTo>
                        <a:pt x="245" y="5"/>
                      </a:lnTo>
                      <a:lnTo>
                        <a:pt x="245" y="6"/>
                      </a:lnTo>
                      <a:lnTo>
                        <a:pt x="245" y="7"/>
                      </a:lnTo>
                      <a:lnTo>
                        <a:pt x="245" y="8"/>
                      </a:lnTo>
                      <a:lnTo>
                        <a:pt x="245" y="9"/>
                      </a:lnTo>
                      <a:lnTo>
                        <a:pt x="246" y="9"/>
                      </a:lnTo>
                      <a:lnTo>
                        <a:pt x="247" y="9"/>
                      </a:lnTo>
                      <a:lnTo>
                        <a:pt x="247" y="10"/>
                      </a:lnTo>
                      <a:lnTo>
                        <a:pt x="246" y="10"/>
                      </a:lnTo>
                      <a:lnTo>
                        <a:pt x="246" y="11"/>
                      </a:lnTo>
                      <a:lnTo>
                        <a:pt x="246" y="12"/>
                      </a:lnTo>
                      <a:lnTo>
                        <a:pt x="246" y="14"/>
                      </a:lnTo>
                      <a:lnTo>
                        <a:pt x="245" y="14"/>
                      </a:lnTo>
                      <a:lnTo>
                        <a:pt x="244" y="14"/>
                      </a:lnTo>
                      <a:lnTo>
                        <a:pt x="245" y="15"/>
                      </a:lnTo>
                      <a:lnTo>
                        <a:pt x="245" y="16"/>
                      </a:lnTo>
                      <a:lnTo>
                        <a:pt x="246" y="16"/>
                      </a:lnTo>
                      <a:lnTo>
                        <a:pt x="246" y="17"/>
                      </a:lnTo>
                      <a:lnTo>
                        <a:pt x="246" y="18"/>
                      </a:lnTo>
                      <a:lnTo>
                        <a:pt x="246" y="19"/>
                      </a:lnTo>
                      <a:lnTo>
                        <a:pt x="245" y="19"/>
                      </a:lnTo>
                      <a:lnTo>
                        <a:pt x="245" y="20"/>
                      </a:lnTo>
                      <a:lnTo>
                        <a:pt x="245" y="21"/>
                      </a:lnTo>
                      <a:lnTo>
                        <a:pt x="245" y="22"/>
                      </a:lnTo>
                      <a:lnTo>
                        <a:pt x="244" y="22"/>
                      </a:lnTo>
                      <a:lnTo>
                        <a:pt x="245" y="23"/>
                      </a:lnTo>
                      <a:lnTo>
                        <a:pt x="245" y="24"/>
                      </a:lnTo>
                      <a:lnTo>
                        <a:pt x="244" y="24"/>
                      </a:lnTo>
                      <a:lnTo>
                        <a:pt x="244" y="25"/>
                      </a:lnTo>
                      <a:lnTo>
                        <a:pt x="244" y="26"/>
                      </a:lnTo>
                      <a:lnTo>
                        <a:pt x="244" y="27"/>
                      </a:lnTo>
                      <a:lnTo>
                        <a:pt x="243" y="27"/>
                      </a:lnTo>
                      <a:lnTo>
                        <a:pt x="243" y="28"/>
                      </a:lnTo>
                      <a:lnTo>
                        <a:pt x="244" y="28"/>
                      </a:lnTo>
                      <a:lnTo>
                        <a:pt x="245" y="28"/>
                      </a:lnTo>
                      <a:lnTo>
                        <a:pt x="245" y="29"/>
                      </a:lnTo>
                      <a:lnTo>
                        <a:pt x="245" y="28"/>
                      </a:lnTo>
                      <a:lnTo>
                        <a:pt x="245" y="29"/>
                      </a:lnTo>
                      <a:lnTo>
                        <a:pt x="244" y="29"/>
                      </a:lnTo>
                      <a:lnTo>
                        <a:pt x="245" y="29"/>
                      </a:lnTo>
                      <a:lnTo>
                        <a:pt x="245" y="30"/>
                      </a:lnTo>
                      <a:lnTo>
                        <a:pt x="245" y="29"/>
                      </a:lnTo>
                      <a:lnTo>
                        <a:pt x="246" y="29"/>
                      </a:lnTo>
                      <a:lnTo>
                        <a:pt x="247" y="29"/>
                      </a:lnTo>
                      <a:lnTo>
                        <a:pt x="247" y="30"/>
                      </a:lnTo>
                      <a:lnTo>
                        <a:pt x="248" y="30"/>
                      </a:lnTo>
                      <a:lnTo>
                        <a:pt x="248" y="31"/>
                      </a:lnTo>
                      <a:lnTo>
                        <a:pt x="249" y="31"/>
                      </a:lnTo>
                      <a:lnTo>
                        <a:pt x="249" y="32"/>
                      </a:lnTo>
                      <a:lnTo>
                        <a:pt x="250" y="32"/>
                      </a:lnTo>
                      <a:lnTo>
                        <a:pt x="251" y="32"/>
                      </a:lnTo>
                      <a:lnTo>
                        <a:pt x="252" y="33"/>
                      </a:lnTo>
                      <a:lnTo>
                        <a:pt x="253" y="32"/>
                      </a:lnTo>
                      <a:lnTo>
                        <a:pt x="253" y="33"/>
                      </a:lnTo>
                      <a:lnTo>
                        <a:pt x="254" y="34"/>
                      </a:lnTo>
                      <a:lnTo>
                        <a:pt x="254" y="35"/>
                      </a:lnTo>
                      <a:lnTo>
                        <a:pt x="255" y="35"/>
                      </a:lnTo>
                      <a:lnTo>
                        <a:pt x="255" y="34"/>
                      </a:lnTo>
                      <a:lnTo>
                        <a:pt x="256" y="35"/>
                      </a:lnTo>
                      <a:lnTo>
                        <a:pt x="257" y="35"/>
                      </a:lnTo>
                      <a:lnTo>
                        <a:pt x="257" y="36"/>
                      </a:lnTo>
                      <a:lnTo>
                        <a:pt x="258" y="36"/>
                      </a:lnTo>
                      <a:lnTo>
                        <a:pt x="258" y="35"/>
                      </a:lnTo>
                      <a:lnTo>
                        <a:pt x="259" y="35"/>
                      </a:lnTo>
                      <a:lnTo>
                        <a:pt x="259" y="36"/>
                      </a:lnTo>
                      <a:lnTo>
                        <a:pt x="260" y="36"/>
                      </a:lnTo>
                      <a:lnTo>
                        <a:pt x="261" y="36"/>
                      </a:lnTo>
                      <a:lnTo>
                        <a:pt x="261" y="37"/>
                      </a:lnTo>
                      <a:lnTo>
                        <a:pt x="261" y="38"/>
                      </a:lnTo>
                      <a:lnTo>
                        <a:pt x="262" y="38"/>
                      </a:lnTo>
                      <a:lnTo>
                        <a:pt x="263" y="39"/>
                      </a:lnTo>
                      <a:lnTo>
                        <a:pt x="264" y="39"/>
                      </a:lnTo>
                      <a:lnTo>
                        <a:pt x="264" y="38"/>
                      </a:lnTo>
                      <a:lnTo>
                        <a:pt x="265" y="38"/>
                      </a:lnTo>
                      <a:lnTo>
                        <a:pt x="266" y="38"/>
                      </a:lnTo>
                      <a:lnTo>
                        <a:pt x="267" y="38"/>
                      </a:lnTo>
                      <a:lnTo>
                        <a:pt x="268" y="38"/>
                      </a:lnTo>
                      <a:lnTo>
                        <a:pt x="268" y="39"/>
                      </a:lnTo>
                      <a:lnTo>
                        <a:pt x="269" y="38"/>
                      </a:lnTo>
                      <a:lnTo>
                        <a:pt x="269" y="39"/>
                      </a:lnTo>
                      <a:lnTo>
                        <a:pt x="270" y="39"/>
                      </a:lnTo>
                      <a:lnTo>
                        <a:pt x="271" y="39"/>
                      </a:lnTo>
                      <a:lnTo>
                        <a:pt x="271" y="40"/>
                      </a:lnTo>
                      <a:lnTo>
                        <a:pt x="272" y="40"/>
                      </a:lnTo>
                      <a:lnTo>
                        <a:pt x="272" y="39"/>
                      </a:lnTo>
                      <a:lnTo>
                        <a:pt x="272" y="40"/>
                      </a:lnTo>
                      <a:lnTo>
                        <a:pt x="273" y="40"/>
                      </a:lnTo>
                      <a:lnTo>
                        <a:pt x="273" y="41"/>
                      </a:lnTo>
                      <a:lnTo>
                        <a:pt x="274" y="41"/>
                      </a:lnTo>
                      <a:lnTo>
                        <a:pt x="274" y="42"/>
                      </a:lnTo>
                      <a:lnTo>
                        <a:pt x="274" y="41"/>
                      </a:lnTo>
                      <a:lnTo>
                        <a:pt x="274" y="42"/>
                      </a:lnTo>
                      <a:lnTo>
                        <a:pt x="275" y="42"/>
                      </a:lnTo>
                      <a:lnTo>
                        <a:pt x="276" y="42"/>
                      </a:lnTo>
                      <a:lnTo>
                        <a:pt x="276" y="41"/>
                      </a:lnTo>
                      <a:lnTo>
                        <a:pt x="277" y="41"/>
                      </a:lnTo>
                      <a:lnTo>
                        <a:pt x="278" y="41"/>
                      </a:lnTo>
                      <a:lnTo>
                        <a:pt x="279" y="41"/>
                      </a:lnTo>
                      <a:lnTo>
                        <a:pt x="279" y="42"/>
                      </a:lnTo>
                      <a:lnTo>
                        <a:pt x="278" y="42"/>
                      </a:lnTo>
                      <a:lnTo>
                        <a:pt x="279" y="42"/>
                      </a:lnTo>
                      <a:lnTo>
                        <a:pt x="280" y="42"/>
                      </a:lnTo>
                      <a:lnTo>
                        <a:pt x="280" y="43"/>
                      </a:lnTo>
                      <a:lnTo>
                        <a:pt x="281" y="43"/>
                      </a:lnTo>
                      <a:lnTo>
                        <a:pt x="281" y="44"/>
                      </a:lnTo>
                      <a:lnTo>
                        <a:pt x="281" y="43"/>
                      </a:lnTo>
                      <a:lnTo>
                        <a:pt x="282" y="43"/>
                      </a:lnTo>
                      <a:lnTo>
                        <a:pt x="281" y="43"/>
                      </a:lnTo>
                      <a:lnTo>
                        <a:pt x="282" y="43"/>
                      </a:lnTo>
                      <a:lnTo>
                        <a:pt x="283" y="43"/>
                      </a:lnTo>
                      <a:lnTo>
                        <a:pt x="283" y="44"/>
                      </a:lnTo>
                      <a:lnTo>
                        <a:pt x="283" y="43"/>
                      </a:lnTo>
                      <a:lnTo>
                        <a:pt x="284" y="44"/>
                      </a:lnTo>
                      <a:lnTo>
                        <a:pt x="284" y="43"/>
                      </a:lnTo>
                      <a:lnTo>
                        <a:pt x="285" y="43"/>
                      </a:lnTo>
                      <a:lnTo>
                        <a:pt x="285" y="42"/>
                      </a:lnTo>
                      <a:lnTo>
                        <a:pt x="286" y="42"/>
                      </a:lnTo>
                      <a:lnTo>
                        <a:pt x="286" y="43"/>
                      </a:lnTo>
                      <a:lnTo>
                        <a:pt x="287" y="43"/>
                      </a:lnTo>
                      <a:lnTo>
                        <a:pt x="287" y="42"/>
                      </a:lnTo>
                      <a:lnTo>
                        <a:pt x="288" y="42"/>
                      </a:lnTo>
                      <a:lnTo>
                        <a:pt x="289" y="42"/>
                      </a:lnTo>
                      <a:lnTo>
                        <a:pt x="289" y="43"/>
                      </a:lnTo>
                      <a:lnTo>
                        <a:pt x="290" y="43"/>
                      </a:lnTo>
                      <a:lnTo>
                        <a:pt x="291" y="44"/>
                      </a:lnTo>
                      <a:lnTo>
                        <a:pt x="291" y="45"/>
                      </a:lnTo>
                      <a:lnTo>
                        <a:pt x="292" y="45"/>
                      </a:lnTo>
                      <a:lnTo>
                        <a:pt x="291" y="45"/>
                      </a:lnTo>
                      <a:lnTo>
                        <a:pt x="292" y="45"/>
                      </a:lnTo>
                      <a:lnTo>
                        <a:pt x="293" y="45"/>
                      </a:lnTo>
                      <a:lnTo>
                        <a:pt x="294" y="45"/>
                      </a:lnTo>
                      <a:lnTo>
                        <a:pt x="294" y="46"/>
                      </a:lnTo>
                      <a:lnTo>
                        <a:pt x="295" y="47"/>
                      </a:lnTo>
                      <a:lnTo>
                        <a:pt x="294" y="47"/>
                      </a:lnTo>
                      <a:lnTo>
                        <a:pt x="295" y="48"/>
                      </a:lnTo>
                      <a:lnTo>
                        <a:pt x="296" y="48"/>
                      </a:lnTo>
                      <a:lnTo>
                        <a:pt x="296" y="49"/>
                      </a:lnTo>
                      <a:lnTo>
                        <a:pt x="296" y="48"/>
                      </a:lnTo>
                      <a:lnTo>
                        <a:pt x="296" y="49"/>
                      </a:lnTo>
                      <a:lnTo>
                        <a:pt x="297" y="49"/>
                      </a:lnTo>
                      <a:lnTo>
                        <a:pt x="297" y="50"/>
                      </a:lnTo>
                      <a:lnTo>
                        <a:pt x="296" y="52"/>
                      </a:lnTo>
                      <a:lnTo>
                        <a:pt x="296" y="53"/>
                      </a:lnTo>
                      <a:lnTo>
                        <a:pt x="296" y="54"/>
                      </a:lnTo>
                      <a:lnTo>
                        <a:pt x="296" y="55"/>
                      </a:lnTo>
                      <a:lnTo>
                        <a:pt x="295" y="56"/>
                      </a:lnTo>
                      <a:lnTo>
                        <a:pt x="295" y="57"/>
                      </a:lnTo>
                      <a:lnTo>
                        <a:pt x="294" y="57"/>
                      </a:lnTo>
                      <a:lnTo>
                        <a:pt x="294" y="56"/>
                      </a:lnTo>
                      <a:lnTo>
                        <a:pt x="294" y="57"/>
                      </a:lnTo>
                      <a:lnTo>
                        <a:pt x="293" y="57"/>
                      </a:lnTo>
                      <a:lnTo>
                        <a:pt x="293" y="59"/>
                      </a:lnTo>
                      <a:lnTo>
                        <a:pt x="292" y="59"/>
                      </a:lnTo>
                      <a:lnTo>
                        <a:pt x="292" y="60"/>
                      </a:lnTo>
                      <a:lnTo>
                        <a:pt x="291" y="60"/>
                      </a:lnTo>
                      <a:lnTo>
                        <a:pt x="291" y="61"/>
                      </a:lnTo>
                      <a:lnTo>
                        <a:pt x="290" y="61"/>
                      </a:lnTo>
                      <a:lnTo>
                        <a:pt x="290" y="62"/>
                      </a:lnTo>
                      <a:lnTo>
                        <a:pt x="289" y="62"/>
                      </a:lnTo>
                      <a:lnTo>
                        <a:pt x="288" y="63"/>
                      </a:lnTo>
                      <a:lnTo>
                        <a:pt x="287" y="64"/>
                      </a:lnTo>
                      <a:lnTo>
                        <a:pt x="287" y="65"/>
                      </a:lnTo>
                      <a:lnTo>
                        <a:pt x="287" y="66"/>
                      </a:lnTo>
                      <a:lnTo>
                        <a:pt x="287" y="67"/>
                      </a:lnTo>
                      <a:lnTo>
                        <a:pt x="287" y="68"/>
                      </a:lnTo>
                      <a:lnTo>
                        <a:pt x="287" y="69"/>
                      </a:lnTo>
                      <a:lnTo>
                        <a:pt x="287" y="71"/>
                      </a:lnTo>
                      <a:lnTo>
                        <a:pt x="288" y="71"/>
                      </a:lnTo>
                      <a:lnTo>
                        <a:pt x="287" y="71"/>
                      </a:lnTo>
                      <a:lnTo>
                        <a:pt x="288" y="71"/>
                      </a:lnTo>
                      <a:lnTo>
                        <a:pt x="288" y="72"/>
                      </a:lnTo>
                      <a:lnTo>
                        <a:pt x="289" y="72"/>
                      </a:lnTo>
                      <a:lnTo>
                        <a:pt x="289" y="73"/>
                      </a:lnTo>
                      <a:lnTo>
                        <a:pt x="290" y="73"/>
                      </a:lnTo>
                      <a:lnTo>
                        <a:pt x="291" y="73"/>
                      </a:lnTo>
                      <a:lnTo>
                        <a:pt x="291" y="74"/>
                      </a:lnTo>
                      <a:lnTo>
                        <a:pt x="290" y="75"/>
                      </a:lnTo>
                      <a:lnTo>
                        <a:pt x="290" y="76"/>
                      </a:lnTo>
                      <a:lnTo>
                        <a:pt x="290" y="77"/>
                      </a:lnTo>
                      <a:lnTo>
                        <a:pt x="289" y="79"/>
                      </a:lnTo>
                      <a:lnTo>
                        <a:pt x="288" y="82"/>
                      </a:lnTo>
                      <a:lnTo>
                        <a:pt x="288" y="83"/>
                      </a:lnTo>
                      <a:lnTo>
                        <a:pt x="289" y="84"/>
                      </a:lnTo>
                      <a:lnTo>
                        <a:pt x="289" y="86"/>
                      </a:lnTo>
                      <a:lnTo>
                        <a:pt x="289" y="87"/>
                      </a:lnTo>
                      <a:lnTo>
                        <a:pt x="289" y="88"/>
                      </a:lnTo>
                      <a:lnTo>
                        <a:pt x="289" y="92"/>
                      </a:lnTo>
                      <a:lnTo>
                        <a:pt x="289" y="93"/>
                      </a:lnTo>
                      <a:lnTo>
                        <a:pt x="290" y="96"/>
                      </a:lnTo>
                      <a:lnTo>
                        <a:pt x="290" y="98"/>
                      </a:lnTo>
                      <a:lnTo>
                        <a:pt x="290" y="99"/>
                      </a:lnTo>
                      <a:lnTo>
                        <a:pt x="290" y="100"/>
                      </a:lnTo>
                      <a:lnTo>
                        <a:pt x="290" y="102"/>
                      </a:lnTo>
                      <a:lnTo>
                        <a:pt x="289" y="103"/>
                      </a:lnTo>
                      <a:lnTo>
                        <a:pt x="289" y="104"/>
                      </a:lnTo>
                      <a:lnTo>
                        <a:pt x="288" y="105"/>
                      </a:lnTo>
                      <a:lnTo>
                        <a:pt x="287" y="105"/>
                      </a:lnTo>
                      <a:lnTo>
                        <a:pt x="286" y="106"/>
                      </a:lnTo>
                      <a:lnTo>
                        <a:pt x="282" y="108"/>
                      </a:lnTo>
                      <a:lnTo>
                        <a:pt x="279" y="109"/>
                      </a:lnTo>
                      <a:lnTo>
                        <a:pt x="277" y="110"/>
                      </a:lnTo>
                      <a:lnTo>
                        <a:pt x="275" y="111"/>
                      </a:lnTo>
                      <a:lnTo>
                        <a:pt x="274" y="112"/>
                      </a:lnTo>
                      <a:lnTo>
                        <a:pt x="272" y="113"/>
                      </a:lnTo>
                      <a:lnTo>
                        <a:pt x="270" y="113"/>
                      </a:lnTo>
                      <a:lnTo>
                        <a:pt x="268" y="114"/>
                      </a:lnTo>
                      <a:lnTo>
                        <a:pt x="267" y="114"/>
                      </a:lnTo>
                      <a:lnTo>
                        <a:pt x="266" y="114"/>
                      </a:lnTo>
                      <a:lnTo>
                        <a:pt x="264" y="114"/>
                      </a:lnTo>
                      <a:lnTo>
                        <a:pt x="263" y="115"/>
                      </a:lnTo>
                      <a:lnTo>
                        <a:pt x="261" y="115"/>
                      </a:lnTo>
                      <a:lnTo>
                        <a:pt x="259" y="115"/>
                      </a:lnTo>
                      <a:lnTo>
                        <a:pt x="258" y="115"/>
                      </a:lnTo>
                      <a:lnTo>
                        <a:pt x="256" y="116"/>
                      </a:lnTo>
                      <a:lnTo>
                        <a:pt x="254" y="116"/>
                      </a:lnTo>
                      <a:lnTo>
                        <a:pt x="252" y="116"/>
                      </a:lnTo>
                      <a:lnTo>
                        <a:pt x="250" y="117"/>
                      </a:lnTo>
                      <a:lnTo>
                        <a:pt x="247" y="118"/>
                      </a:lnTo>
                      <a:lnTo>
                        <a:pt x="245" y="118"/>
                      </a:lnTo>
                      <a:lnTo>
                        <a:pt x="244" y="119"/>
                      </a:lnTo>
                      <a:lnTo>
                        <a:pt x="239" y="120"/>
                      </a:lnTo>
                      <a:lnTo>
                        <a:pt x="237" y="121"/>
                      </a:lnTo>
                      <a:lnTo>
                        <a:pt x="236" y="122"/>
                      </a:lnTo>
                      <a:lnTo>
                        <a:pt x="234" y="123"/>
                      </a:lnTo>
                      <a:lnTo>
                        <a:pt x="233" y="124"/>
                      </a:lnTo>
                      <a:lnTo>
                        <a:pt x="232" y="124"/>
                      </a:lnTo>
                      <a:lnTo>
                        <a:pt x="230" y="125"/>
                      </a:lnTo>
                      <a:lnTo>
                        <a:pt x="229" y="126"/>
                      </a:lnTo>
                      <a:lnTo>
                        <a:pt x="229" y="127"/>
                      </a:lnTo>
                      <a:lnTo>
                        <a:pt x="229" y="128"/>
                      </a:lnTo>
                      <a:lnTo>
                        <a:pt x="228" y="129"/>
                      </a:lnTo>
                      <a:lnTo>
                        <a:pt x="227" y="129"/>
                      </a:lnTo>
                      <a:lnTo>
                        <a:pt x="225" y="130"/>
                      </a:lnTo>
                      <a:lnTo>
                        <a:pt x="224" y="131"/>
                      </a:lnTo>
                      <a:lnTo>
                        <a:pt x="223" y="132"/>
                      </a:lnTo>
                      <a:lnTo>
                        <a:pt x="222" y="132"/>
                      </a:lnTo>
                      <a:lnTo>
                        <a:pt x="222" y="133"/>
                      </a:lnTo>
                      <a:lnTo>
                        <a:pt x="222" y="134"/>
                      </a:lnTo>
                      <a:lnTo>
                        <a:pt x="221" y="134"/>
                      </a:lnTo>
                      <a:lnTo>
                        <a:pt x="221" y="135"/>
                      </a:lnTo>
                      <a:lnTo>
                        <a:pt x="220" y="135"/>
                      </a:lnTo>
                      <a:lnTo>
                        <a:pt x="219" y="135"/>
                      </a:lnTo>
                      <a:lnTo>
                        <a:pt x="218" y="136"/>
                      </a:lnTo>
                      <a:lnTo>
                        <a:pt x="217" y="137"/>
                      </a:lnTo>
                      <a:lnTo>
                        <a:pt x="217" y="138"/>
                      </a:lnTo>
                      <a:lnTo>
                        <a:pt x="216" y="138"/>
                      </a:lnTo>
                      <a:lnTo>
                        <a:pt x="216" y="139"/>
                      </a:lnTo>
                      <a:lnTo>
                        <a:pt x="216" y="138"/>
                      </a:lnTo>
                      <a:lnTo>
                        <a:pt x="215" y="138"/>
                      </a:lnTo>
                      <a:lnTo>
                        <a:pt x="216" y="138"/>
                      </a:lnTo>
                      <a:lnTo>
                        <a:pt x="215" y="138"/>
                      </a:lnTo>
                      <a:lnTo>
                        <a:pt x="214" y="138"/>
                      </a:lnTo>
                      <a:lnTo>
                        <a:pt x="213" y="139"/>
                      </a:lnTo>
                      <a:lnTo>
                        <a:pt x="213" y="140"/>
                      </a:lnTo>
                      <a:lnTo>
                        <a:pt x="212" y="140"/>
                      </a:lnTo>
                      <a:lnTo>
                        <a:pt x="212" y="141"/>
                      </a:lnTo>
                      <a:lnTo>
                        <a:pt x="212" y="142"/>
                      </a:lnTo>
                      <a:lnTo>
                        <a:pt x="212" y="143"/>
                      </a:lnTo>
                      <a:lnTo>
                        <a:pt x="211" y="143"/>
                      </a:lnTo>
                      <a:lnTo>
                        <a:pt x="211" y="144"/>
                      </a:lnTo>
                      <a:lnTo>
                        <a:pt x="210" y="146"/>
                      </a:lnTo>
                      <a:lnTo>
                        <a:pt x="210" y="147"/>
                      </a:lnTo>
                      <a:lnTo>
                        <a:pt x="210" y="148"/>
                      </a:lnTo>
                      <a:lnTo>
                        <a:pt x="210" y="149"/>
                      </a:lnTo>
                      <a:lnTo>
                        <a:pt x="210" y="151"/>
                      </a:lnTo>
                      <a:lnTo>
                        <a:pt x="211" y="152"/>
                      </a:lnTo>
                      <a:lnTo>
                        <a:pt x="211" y="153"/>
                      </a:lnTo>
                      <a:lnTo>
                        <a:pt x="212" y="153"/>
                      </a:lnTo>
                      <a:lnTo>
                        <a:pt x="213" y="153"/>
                      </a:lnTo>
                      <a:lnTo>
                        <a:pt x="212" y="154"/>
                      </a:lnTo>
                      <a:lnTo>
                        <a:pt x="213" y="154"/>
                      </a:lnTo>
                      <a:lnTo>
                        <a:pt x="213" y="155"/>
                      </a:lnTo>
                      <a:lnTo>
                        <a:pt x="213" y="156"/>
                      </a:lnTo>
                      <a:lnTo>
                        <a:pt x="214" y="156"/>
                      </a:lnTo>
                      <a:lnTo>
                        <a:pt x="215" y="157"/>
                      </a:lnTo>
                      <a:lnTo>
                        <a:pt x="216" y="156"/>
                      </a:lnTo>
                      <a:lnTo>
                        <a:pt x="215" y="156"/>
                      </a:lnTo>
                      <a:lnTo>
                        <a:pt x="216" y="156"/>
                      </a:lnTo>
                      <a:lnTo>
                        <a:pt x="216" y="155"/>
                      </a:lnTo>
                      <a:lnTo>
                        <a:pt x="217" y="155"/>
                      </a:lnTo>
                      <a:lnTo>
                        <a:pt x="217" y="156"/>
                      </a:lnTo>
                      <a:lnTo>
                        <a:pt x="218" y="155"/>
                      </a:lnTo>
                      <a:lnTo>
                        <a:pt x="219" y="155"/>
                      </a:lnTo>
                      <a:lnTo>
                        <a:pt x="218" y="156"/>
                      </a:lnTo>
                      <a:lnTo>
                        <a:pt x="219" y="156"/>
                      </a:lnTo>
                      <a:lnTo>
                        <a:pt x="218" y="156"/>
                      </a:lnTo>
                      <a:lnTo>
                        <a:pt x="218" y="157"/>
                      </a:lnTo>
                      <a:lnTo>
                        <a:pt x="218" y="156"/>
                      </a:lnTo>
                      <a:lnTo>
                        <a:pt x="218" y="157"/>
                      </a:lnTo>
                      <a:lnTo>
                        <a:pt x="217" y="157"/>
                      </a:lnTo>
                      <a:lnTo>
                        <a:pt x="217" y="158"/>
                      </a:lnTo>
                      <a:lnTo>
                        <a:pt x="216" y="158"/>
                      </a:lnTo>
                      <a:lnTo>
                        <a:pt x="215" y="158"/>
                      </a:lnTo>
                      <a:lnTo>
                        <a:pt x="214" y="159"/>
                      </a:lnTo>
                      <a:lnTo>
                        <a:pt x="214" y="160"/>
                      </a:lnTo>
                      <a:lnTo>
                        <a:pt x="213" y="160"/>
                      </a:lnTo>
                      <a:lnTo>
                        <a:pt x="212" y="160"/>
                      </a:lnTo>
                      <a:lnTo>
                        <a:pt x="211" y="160"/>
                      </a:lnTo>
                      <a:lnTo>
                        <a:pt x="211" y="161"/>
                      </a:lnTo>
                      <a:lnTo>
                        <a:pt x="210" y="161"/>
                      </a:lnTo>
                      <a:lnTo>
                        <a:pt x="210" y="162"/>
                      </a:lnTo>
                      <a:lnTo>
                        <a:pt x="209" y="163"/>
                      </a:lnTo>
                      <a:lnTo>
                        <a:pt x="210" y="164"/>
                      </a:lnTo>
                      <a:lnTo>
                        <a:pt x="209" y="164"/>
                      </a:lnTo>
                      <a:lnTo>
                        <a:pt x="209" y="165"/>
                      </a:lnTo>
                      <a:lnTo>
                        <a:pt x="208" y="165"/>
                      </a:lnTo>
                      <a:lnTo>
                        <a:pt x="208" y="166"/>
                      </a:lnTo>
                      <a:lnTo>
                        <a:pt x="208" y="165"/>
                      </a:lnTo>
                      <a:lnTo>
                        <a:pt x="207" y="165"/>
                      </a:lnTo>
                      <a:lnTo>
                        <a:pt x="206" y="166"/>
                      </a:lnTo>
                      <a:lnTo>
                        <a:pt x="206" y="167"/>
                      </a:lnTo>
                      <a:lnTo>
                        <a:pt x="205" y="168"/>
                      </a:lnTo>
                      <a:lnTo>
                        <a:pt x="205" y="169"/>
                      </a:lnTo>
                      <a:lnTo>
                        <a:pt x="205" y="170"/>
                      </a:lnTo>
                      <a:lnTo>
                        <a:pt x="206" y="170"/>
                      </a:lnTo>
                      <a:lnTo>
                        <a:pt x="206" y="171"/>
                      </a:lnTo>
                      <a:lnTo>
                        <a:pt x="207" y="170"/>
                      </a:lnTo>
                      <a:lnTo>
                        <a:pt x="207" y="171"/>
                      </a:lnTo>
                      <a:lnTo>
                        <a:pt x="208" y="171"/>
                      </a:lnTo>
                      <a:lnTo>
                        <a:pt x="207" y="171"/>
                      </a:lnTo>
                      <a:lnTo>
                        <a:pt x="207" y="172"/>
                      </a:lnTo>
                      <a:lnTo>
                        <a:pt x="207" y="171"/>
                      </a:lnTo>
                      <a:lnTo>
                        <a:pt x="206" y="171"/>
                      </a:lnTo>
                      <a:lnTo>
                        <a:pt x="206" y="172"/>
                      </a:lnTo>
                      <a:lnTo>
                        <a:pt x="207" y="172"/>
                      </a:lnTo>
                      <a:lnTo>
                        <a:pt x="207" y="173"/>
                      </a:lnTo>
                      <a:lnTo>
                        <a:pt x="206" y="173"/>
                      </a:lnTo>
                      <a:lnTo>
                        <a:pt x="206" y="174"/>
                      </a:lnTo>
                      <a:lnTo>
                        <a:pt x="206" y="173"/>
                      </a:lnTo>
                      <a:lnTo>
                        <a:pt x="205" y="173"/>
                      </a:lnTo>
                      <a:lnTo>
                        <a:pt x="205" y="172"/>
                      </a:lnTo>
                      <a:lnTo>
                        <a:pt x="205" y="171"/>
                      </a:lnTo>
                      <a:lnTo>
                        <a:pt x="204" y="171"/>
                      </a:lnTo>
                      <a:lnTo>
                        <a:pt x="203" y="170"/>
                      </a:lnTo>
                      <a:lnTo>
                        <a:pt x="199" y="169"/>
                      </a:lnTo>
                      <a:lnTo>
                        <a:pt x="198" y="169"/>
                      </a:lnTo>
                      <a:lnTo>
                        <a:pt x="197" y="169"/>
                      </a:lnTo>
                      <a:lnTo>
                        <a:pt x="194" y="168"/>
                      </a:lnTo>
                      <a:lnTo>
                        <a:pt x="193" y="168"/>
                      </a:lnTo>
                      <a:lnTo>
                        <a:pt x="191" y="168"/>
                      </a:lnTo>
                      <a:lnTo>
                        <a:pt x="190" y="168"/>
                      </a:lnTo>
                      <a:lnTo>
                        <a:pt x="187" y="167"/>
                      </a:lnTo>
                      <a:lnTo>
                        <a:pt x="184" y="166"/>
                      </a:lnTo>
                      <a:lnTo>
                        <a:pt x="182" y="166"/>
                      </a:lnTo>
                      <a:lnTo>
                        <a:pt x="179" y="166"/>
                      </a:lnTo>
                      <a:lnTo>
                        <a:pt x="178" y="166"/>
                      </a:lnTo>
                      <a:lnTo>
                        <a:pt x="175" y="166"/>
                      </a:lnTo>
                      <a:lnTo>
                        <a:pt x="175" y="165"/>
                      </a:lnTo>
                      <a:lnTo>
                        <a:pt x="174" y="166"/>
                      </a:lnTo>
                      <a:lnTo>
                        <a:pt x="173" y="165"/>
                      </a:lnTo>
                      <a:lnTo>
                        <a:pt x="172" y="165"/>
                      </a:lnTo>
                      <a:lnTo>
                        <a:pt x="171" y="165"/>
                      </a:lnTo>
                      <a:lnTo>
                        <a:pt x="167" y="164"/>
                      </a:lnTo>
                      <a:lnTo>
                        <a:pt x="164" y="164"/>
                      </a:lnTo>
                      <a:lnTo>
                        <a:pt x="162" y="164"/>
                      </a:lnTo>
                      <a:lnTo>
                        <a:pt x="161" y="164"/>
                      </a:lnTo>
                      <a:lnTo>
                        <a:pt x="159" y="164"/>
                      </a:lnTo>
                      <a:lnTo>
                        <a:pt x="159" y="165"/>
                      </a:lnTo>
                      <a:lnTo>
                        <a:pt x="159" y="166"/>
                      </a:lnTo>
                      <a:lnTo>
                        <a:pt x="158" y="166"/>
                      </a:lnTo>
                      <a:lnTo>
                        <a:pt x="158" y="165"/>
                      </a:lnTo>
                      <a:lnTo>
                        <a:pt x="157" y="165"/>
                      </a:lnTo>
                      <a:lnTo>
                        <a:pt x="155" y="165"/>
                      </a:lnTo>
                      <a:lnTo>
                        <a:pt x="154" y="165"/>
                      </a:lnTo>
                      <a:lnTo>
                        <a:pt x="153" y="165"/>
                      </a:lnTo>
                      <a:lnTo>
                        <a:pt x="152" y="165"/>
                      </a:lnTo>
                      <a:lnTo>
                        <a:pt x="148" y="165"/>
                      </a:lnTo>
                      <a:lnTo>
                        <a:pt x="146" y="165"/>
                      </a:lnTo>
                      <a:lnTo>
                        <a:pt x="144" y="165"/>
                      </a:lnTo>
                      <a:lnTo>
                        <a:pt x="143" y="165"/>
                      </a:lnTo>
                      <a:lnTo>
                        <a:pt x="142" y="165"/>
                      </a:lnTo>
                      <a:lnTo>
                        <a:pt x="141" y="165"/>
                      </a:lnTo>
                      <a:lnTo>
                        <a:pt x="139" y="164"/>
                      </a:lnTo>
                      <a:lnTo>
                        <a:pt x="137" y="164"/>
                      </a:lnTo>
                      <a:lnTo>
                        <a:pt x="136" y="164"/>
                      </a:lnTo>
                      <a:lnTo>
                        <a:pt x="135" y="164"/>
                      </a:lnTo>
                      <a:lnTo>
                        <a:pt x="134" y="164"/>
                      </a:lnTo>
                      <a:lnTo>
                        <a:pt x="134" y="165"/>
                      </a:lnTo>
                      <a:lnTo>
                        <a:pt x="134" y="164"/>
                      </a:lnTo>
                      <a:lnTo>
                        <a:pt x="133" y="164"/>
                      </a:lnTo>
                      <a:lnTo>
                        <a:pt x="133" y="165"/>
                      </a:lnTo>
                      <a:lnTo>
                        <a:pt x="132" y="164"/>
                      </a:lnTo>
                      <a:lnTo>
                        <a:pt x="133" y="164"/>
                      </a:lnTo>
                      <a:lnTo>
                        <a:pt x="133" y="163"/>
                      </a:lnTo>
                      <a:lnTo>
                        <a:pt x="131" y="163"/>
                      </a:lnTo>
                      <a:lnTo>
                        <a:pt x="131" y="162"/>
                      </a:lnTo>
                      <a:lnTo>
                        <a:pt x="130" y="162"/>
                      </a:lnTo>
                      <a:lnTo>
                        <a:pt x="129" y="162"/>
                      </a:lnTo>
                      <a:lnTo>
                        <a:pt x="128" y="162"/>
                      </a:lnTo>
                      <a:lnTo>
                        <a:pt x="128" y="161"/>
                      </a:lnTo>
                      <a:lnTo>
                        <a:pt x="127" y="161"/>
                      </a:lnTo>
                      <a:lnTo>
                        <a:pt x="127" y="160"/>
                      </a:lnTo>
                      <a:lnTo>
                        <a:pt x="127" y="161"/>
                      </a:lnTo>
                      <a:lnTo>
                        <a:pt x="128" y="160"/>
                      </a:lnTo>
                      <a:lnTo>
                        <a:pt x="128" y="159"/>
                      </a:lnTo>
                      <a:lnTo>
                        <a:pt x="128" y="160"/>
                      </a:lnTo>
                      <a:lnTo>
                        <a:pt x="129" y="160"/>
                      </a:lnTo>
                      <a:lnTo>
                        <a:pt x="129" y="161"/>
                      </a:lnTo>
                      <a:lnTo>
                        <a:pt x="130" y="160"/>
                      </a:lnTo>
                      <a:lnTo>
                        <a:pt x="130" y="159"/>
                      </a:lnTo>
                      <a:lnTo>
                        <a:pt x="129" y="159"/>
                      </a:lnTo>
                      <a:lnTo>
                        <a:pt x="129" y="158"/>
                      </a:lnTo>
                      <a:lnTo>
                        <a:pt x="128" y="158"/>
                      </a:lnTo>
                      <a:lnTo>
                        <a:pt x="127" y="158"/>
                      </a:lnTo>
                      <a:lnTo>
                        <a:pt x="128" y="158"/>
                      </a:lnTo>
                      <a:lnTo>
                        <a:pt x="127" y="157"/>
                      </a:lnTo>
                      <a:lnTo>
                        <a:pt x="128" y="157"/>
                      </a:lnTo>
                      <a:lnTo>
                        <a:pt x="128" y="156"/>
                      </a:lnTo>
                      <a:lnTo>
                        <a:pt x="127" y="156"/>
                      </a:lnTo>
                      <a:lnTo>
                        <a:pt x="128" y="156"/>
                      </a:lnTo>
                      <a:lnTo>
                        <a:pt x="129" y="156"/>
                      </a:lnTo>
                      <a:lnTo>
                        <a:pt x="129" y="155"/>
                      </a:lnTo>
                      <a:lnTo>
                        <a:pt x="130" y="155"/>
                      </a:lnTo>
                      <a:lnTo>
                        <a:pt x="129" y="155"/>
                      </a:lnTo>
                      <a:lnTo>
                        <a:pt x="130" y="155"/>
                      </a:lnTo>
                      <a:lnTo>
                        <a:pt x="130" y="154"/>
                      </a:lnTo>
                      <a:lnTo>
                        <a:pt x="130" y="153"/>
                      </a:lnTo>
                      <a:lnTo>
                        <a:pt x="131" y="153"/>
                      </a:lnTo>
                      <a:lnTo>
                        <a:pt x="130" y="153"/>
                      </a:lnTo>
                      <a:lnTo>
                        <a:pt x="130" y="152"/>
                      </a:lnTo>
                      <a:lnTo>
                        <a:pt x="131" y="152"/>
                      </a:lnTo>
                      <a:lnTo>
                        <a:pt x="132" y="151"/>
                      </a:lnTo>
                      <a:lnTo>
                        <a:pt x="133" y="151"/>
                      </a:lnTo>
                      <a:lnTo>
                        <a:pt x="133" y="150"/>
                      </a:lnTo>
                      <a:lnTo>
                        <a:pt x="132" y="150"/>
                      </a:lnTo>
                      <a:lnTo>
                        <a:pt x="132" y="149"/>
                      </a:lnTo>
                      <a:lnTo>
                        <a:pt x="133" y="148"/>
                      </a:lnTo>
                      <a:lnTo>
                        <a:pt x="133" y="147"/>
                      </a:lnTo>
                      <a:lnTo>
                        <a:pt x="134" y="147"/>
                      </a:lnTo>
                      <a:lnTo>
                        <a:pt x="135" y="147"/>
                      </a:lnTo>
                      <a:lnTo>
                        <a:pt x="135" y="146"/>
                      </a:lnTo>
                      <a:lnTo>
                        <a:pt x="136" y="146"/>
                      </a:lnTo>
                      <a:lnTo>
                        <a:pt x="136" y="145"/>
                      </a:lnTo>
                      <a:lnTo>
                        <a:pt x="136" y="144"/>
                      </a:lnTo>
                      <a:lnTo>
                        <a:pt x="136" y="143"/>
                      </a:lnTo>
                      <a:lnTo>
                        <a:pt x="137" y="143"/>
                      </a:lnTo>
                      <a:lnTo>
                        <a:pt x="136" y="143"/>
                      </a:lnTo>
                      <a:lnTo>
                        <a:pt x="136" y="142"/>
                      </a:lnTo>
                      <a:lnTo>
                        <a:pt x="135" y="141"/>
                      </a:lnTo>
                      <a:lnTo>
                        <a:pt x="134" y="141"/>
                      </a:lnTo>
                      <a:lnTo>
                        <a:pt x="133" y="141"/>
                      </a:lnTo>
                      <a:lnTo>
                        <a:pt x="133" y="140"/>
                      </a:lnTo>
                      <a:lnTo>
                        <a:pt x="133" y="141"/>
                      </a:lnTo>
                      <a:lnTo>
                        <a:pt x="132" y="141"/>
                      </a:lnTo>
                      <a:lnTo>
                        <a:pt x="131" y="141"/>
                      </a:lnTo>
                      <a:lnTo>
                        <a:pt x="130" y="141"/>
                      </a:lnTo>
                      <a:lnTo>
                        <a:pt x="131" y="141"/>
                      </a:lnTo>
                      <a:lnTo>
                        <a:pt x="130" y="142"/>
                      </a:lnTo>
                      <a:lnTo>
                        <a:pt x="130" y="143"/>
                      </a:lnTo>
                      <a:lnTo>
                        <a:pt x="129" y="143"/>
                      </a:lnTo>
                      <a:lnTo>
                        <a:pt x="128" y="142"/>
                      </a:lnTo>
                      <a:lnTo>
                        <a:pt x="127" y="142"/>
                      </a:lnTo>
                      <a:lnTo>
                        <a:pt x="127" y="143"/>
                      </a:lnTo>
                      <a:lnTo>
                        <a:pt x="126" y="143"/>
                      </a:lnTo>
                      <a:lnTo>
                        <a:pt x="125" y="143"/>
                      </a:lnTo>
                      <a:lnTo>
                        <a:pt x="124" y="143"/>
                      </a:lnTo>
                      <a:lnTo>
                        <a:pt x="123" y="143"/>
                      </a:lnTo>
                      <a:lnTo>
                        <a:pt x="123" y="144"/>
                      </a:lnTo>
                      <a:lnTo>
                        <a:pt x="122" y="144"/>
                      </a:lnTo>
                      <a:lnTo>
                        <a:pt x="121" y="144"/>
                      </a:lnTo>
                      <a:lnTo>
                        <a:pt x="122" y="144"/>
                      </a:lnTo>
                      <a:lnTo>
                        <a:pt x="121" y="144"/>
                      </a:lnTo>
                      <a:lnTo>
                        <a:pt x="121" y="145"/>
                      </a:lnTo>
                      <a:lnTo>
                        <a:pt x="120" y="145"/>
                      </a:lnTo>
                      <a:lnTo>
                        <a:pt x="120" y="146"/>
                      </a:lnTo>
                      <a:lnTo>
                        <a:pt x="119" y="146"/>
                      </a:lnTo>
                      <a:lnTo>
                        <a:pt x="118" y="146"/>
                      </a:lnTo>
                      <a:lnTo>
                        <a:pt x="118" y="147"/>
                      </a:lnTo>
                      <a:lnTo>
                        <a:pt x="117" y="148"/>
                      </a:lnTo>
                      <a:lnTo>
                        <a:pt x="117" y="149"/>
                      </a:lnTo>
                      <a:lnTo>
                        <a:pt x="117" y="150"/>
                      </a:lnTo>
                      <a:lnTo>
                        <a:pt x="118" y="150"/>
                      </a:lnTo>
                      <a:lnTo>
                        <a:pt x="118" y="149"/>
                      </a:lnTo>
                      <a:lnTo>
                        <a:pt x="118" y="150"/>
                      </a:lnTo>
                      <a:lnTo>
                        <a:pt x="119" y="151"/>
                      </a:lnTo>
                      <a:lnTo>
                        <a:pt x="119" y="152"/>
                      </a:lnTo>
                      <a:lnTo>
                        <a:pt x="120" y="152"/>
                      </a:lnTo>
                      <a:lnTo>
                        <a:pt x="120" y="153"/>
                      </a:lnTo>
                      <a:lnTo>
                        <a:pt x="120" y="154"/>
                      </a:lnTo>
                      <a:lnTo>
                        <a:pt x="120" y="155"/>
                      </a:lnTo>
                      <a:lnTo>
                        <a:pt x="121" y="154"/>
                      </a:lnTo>
                      <a:lnTo>
                        <a:pt x="121" y="155"/>
                      </a:lnTo>
                      <a:lnTo>
                        <a:pt x="122" y="155"/>
                      </a:lnTo>
                      <a:lnTo>
                        <a:pt x="122" y="154"/>
                      </a:lnTo>
                      <a:lnTo>
                        <a:pt x="123" y="155"/>
                      </a:lnTo>
                      <a:lnTo>
                        <a:pt x="122" y="155"/>
                      </a:lnTo>
                      <a:lnTo>
                        <a:pt x="122" y="156"/>
                      </a:lnTo>
                      <a:lnTo>
                        <a:pt x="122" y="157"/>
                      </a:lnTo>
                      <a:lnTo>
                        <a:pt x="123" y="156"/>
                      </a:lnTo>
                      <a:lnTo>
                        <a:pt x="124" y="157"/>
                      </a:lnTo>
                      <a:lnTo>
                        <a:pt x="124" y="156"/>
                      </a:lnTo>
                      <a:lnTo>
                        <a:pt x="124" y="157"/>
                      </a:lnTo>
                      <a:lnTo>
                        <a:pt x="125" y="158"/>
                      </a:lnTo>
                      <a:lnTo>
                        <a:pt x="124" y="158"/>
                      </a:lnTo>
                      <a:lnTo>
                        <a:pt x="124" y="159"/>
                      </a:lnTo>
                      <a:lnTo>
                        <a:pt x="125" y="159"/>
                      </a:lnTo>
                      <a:lnTo>
                        <a:pt x="124" y="160"/>
                      </a:lnTo>
                      <a:lnTo>
                        <a:pt x="124" y="161"/>
                      </a:lnTo>
                      <a:lnTo>
                        <a:pt x="123" y="161"/>
                      </a:lnTo>
                      <a:lnTo>
                        <a:pt x="124" y="161"/>
                      </a:lnTo>
                      <a:lnTo>
                        <a:pt x="125" y="161"/>
                      </a:lnTo>
                      <a:lnTo>
                        <a:pt x="126" y="160"/>
                      </a:lnTo>
                      <a:lnTo>
                        <a:pt x="126" y="161"/>
                      </a:lnTo>
                      <a:lnTo>
                        <a:pt x="125" y="161"/>
                      </a:lnTo>
                      <a:lnTo>
                        <a:pt x="126" y="161"/>
                      </a:lnTo>
                      <a:lnTo>
                        <a:pt x="125" y="161"/>
                      </a:lnTo>
                      <a:lnTo>
                        <a:pt x="125" y="162"/>
                      </a:lnTo>
                      <a:lnTo>
                        <a:pt x="124" y="162"/>
                      </a:lnTo>
                      <a:lnTo>
                        <a:pt x="123" y="163"/>
                      </a:lnTo>
                      <a:lnTo>
                        <a:pt x="123" y="164"/>
                      </a:lnTo>
                      <a:lnTo>
                        <a:pt x="122" y="164"/>
                      </a:lnTo>
                      <a:lnTo>
                        <a:pt x="121" y="164"/>
                      </a:lnTo>
                      <a:lnTo>
                        <a:pt x="120" y="164"/>
                      </a:lnTo>
                      <a:lnTo>
                        <a:pt x="119" y="164"/>
                      </a:lnTo>
                      <a:lnTo>
                        <a:pt x="119" y="165"/>
                      </a:lnTo>
                      <a:lnTo>
                        <a:pt x="118" y="165"/>
                      </a:lnTo>
                      <a:lnTo>
                        <a:pt x="118" y="164"/>
                      </a:lnTo>
                      <a:lnTo>
                        <a:pt x="117" y="164"/>
                      </a:lnTo>
                      <a:lnTo>
                        <a:pt x="116" y="164"/>
                      </a:lnTo>
                      <a:lnTo>
                        <a:pt x="116" y="165"/>
                      </a:lnTo>
                      <a:lnTo>
                        <a:pt x="115" y="165"/>
                      </a:lnTo>
                      <a:lnTo>
                        <a:pt x="114" y="165"/>
                      </a:lnTo>
                      <a:lnTo>
                        <a:pt x="114" y="164"/>
                      </a:lnTo>
                      <a:lnTo>
                        <a:pt x="113" y="164"/>
                      </a:lnTo>
                      <a:lnTo>
                        <a:pt x="113" y="163"/>
                      </a:lnTo>
                      <a:lnTo>
                        <a:pt x="112" y="163"/>
                      </a:lnTo>
                      <a:lnTo>
                        <a:pt x="112" y="162"/>
                      </a:lnTo>
                      <a:lnTo>
                        <a:pt x="111" y="162"/>
                      </a:lnTo>
                      <a:lnTo>
                        <a:pt x="110" y="162"/>
                      </a:lnTo>
                      <a:lnTo>
                        <a:pt x="110" y="161"/>
                      </a:lnTo>
                      <a:lnTo>
                        <a:pt x="110" y="162"/>
                      </a:lnTo>
                      <a:lnTo>
                        <a:pt x="109" y="161"/>
                      </a:lnTo>
                      <a:lnTo>
                        <a:pt x="108" y="162"/>
                      </a:lnTo>
                      <a:lnTo>
                        <a:pt x="108" y="161"/>
                      </a:lnTo>
                      <a:lnTo>
                        <a:pt x="107" y="161"/>
                      </a:lnTo>
                      <a:lnTo>
                        <a:pt x="107" y="162"/>
                      </a:lnTo>
                      <a:lnTo>
                        <a:pt x="106" y="162"/>
                      </a:lnTo>
                      <a:lnTo>
                        <a:pt x="107" y="162"/>
                      </a:lnTo>
                      <a:lnTo>
                        <a:pt x="107" y="163"/>
                      </a:lnTo>
                      <a:lnTo>
                        <a:pt x="107" y="162"/>
                      </a:lnTo>
                      <a:lnTo>
                        <a:pt x="108" y="163"/>
                      </a:lnTo>
                      <a:lnTo>
                        <a:pt x="108" y="162"/>
                      </a:lnTo>
                      <a:lnTo>
                        <a:pt x="108" y="163"/>
                      </a:lnTo>
                      <a:lnTo>
                        <a:pt x="109" y="163"/>
                      </a:lnTo>
                      <a:lnTo>
                        <a:pt x="108" y="162"/>
                      </a:lnTo>
                      <a:lnTo>
                        <a:pt x="109" y="162"/>
                      </a:lnTo>
                      <a:lnTo>
                        <a:pt x="110" y="162"/>
                      </a:lnTo>
                      <a:lnTo>
                        <a:pt x="111" y="162"/>
                      </a:lnTo>
                      <a:lnTo>
                        <a:pt x="112" y="162"/>
                      </a:lnTo>
                      <a:lnTo>
                        <a:pt x="111" y="163"/>
                      </a:lnTo>
                      <a:lnTo>
                        <a:pt x="111" y="162"/>
                      </a:lnTo>
                      <a:lnTo>
                        <a:pt x="111" y="163"/>
                      </a:lnTo>
                      <a:lnTo>
                        <a:pt x="111" y="162"/>
                      </a:lnTo>
                      <a:lnTo>
                        <a:pt x="111" y="163"/>
                      </a:lnTo>
                      <a:lnTo>
                        <a:pt x="110" y="163"/>
                      </a:lnTo>
                      <a:lnTo>
                        <a:pt x="111" y="163"/>
                      </a:lnTo>
                      <a:lnTo>
                        <a:pt x="112" y="163"/>
                      </a:lnTo>
                      <a:lnTo>
                        <a:pt x="113" y="163"/>
                      </a:lnTo>
                      <a:lnTo>
                        <a:pt x="113" y="164"/>
                      </a:lnTo>
                      <a:lnTo>
                        <a:pt x="114" y="164"/>
                      </a:lnTo>
                      <a:lnTo>
                        <a:pt x="114" y="165"/>
                      </a:lnTo>
                      <a:lnTo>
                        <a:pt x="115" y="165"/>
                      </a:lnTo>
                      <a:lnTo>
                        <a:pt x="114" y="165"/>
                      </a:lnTo>
                      <a:lnTo>
                        <a:pt x="113" y="165"/>
                      </a:lnTo>
                      <a:lnTo>
                        <a:pt x="112" y="165"/>
                      </a:lnTo>
                      <a:lnTo>
                        <a:pt x="110" y="164"/>
                      </a:lnTo>
                      <a:lnTo>
                        <a:pt x="107" y="164"/>
                      </a:lnTo>
                      <a:lnTo>
                        <a:pt x="105" y="165"/>
                      </a:lnTo>
                      <a:lnTo>
                        <a:pt x="103" y="165"/>
                      </a:lnTo>
                      <a:lnTo>
                        <a:pt x="102" y="165"/>
                      </a:lnTo>
                      <a:lnTo>
                        <a:pt x="102" y="166"/>
                      </a:lnTo>
                      <a:lnTo>
                        <a:pt x="102" y="165"/>
                      </a:lnTo>
                      <a:lnTo>
                        <a:pt x="100" y="165"/>
                      </a:lnTo>
                      <a:lnTo>
                        <a:pt x="100" y="166"/>
                      </a:lnTo>
                      <a:lnTo>
                        <a:pt x="99" y="166"/>
                      </a:lnTo>
                      <a:lnTo>
                        <a:pt x="98" y="166"/>
                      </a:lnTo>
                      <a:lnTo>
                        <a:pt x="97" y="166"/>
                      </a:lnTo>
                      <a:lnTo>
                        <a:pt x="97" y="167"/>
                      </a:lnTo>
                      <a:lnTo>
                        <a:pt x="96" y="167"/>
                      </a:lnTo>
                      <a:lnTo>
                        <a:pt x="96" y="168"/>
                      </a:lnTo>
                      <a:lnTo>
                        <a:pt x="95" y="168"/>
                      </a:lnTo>
                      <a:lnTo>
                        <a:pt x="95" y="167"/>
                      </a:lnTo>
                      <a:lnTo>
                        <a:pt x="95" y="166"/>
                      </a:lnTo>
                      <a:lnTo>
                        <a:pt x="96" y="166"/>
                      </a:lnTo>
                      <a:lnTo>
                        <a:pt x="95" y="166"/>
                      </a:lnTo>
                      <a:lnTo>
                        <a:pt x="94" y="166"/>
                      </a:lnTo>
                      <a:lnTo>
                        <a:pt x="94" y="165"/>
                      </a:lnTo>
                      <a:lnTo>
                        <a:pt x="93" y="165"/>
                      </a:lnTo>
                      <a:lnTo>
                        <a:pt x="93" y="164"/>
                      </a:lnTo>
                      <a:lnTo>
                        <a:pt x="93" y="163"/>
                      </a:lnTo>
                      <a:lnTo>
                        <a:pt x="92" y="163"/>
                      </a:lnTo>
                      <a:lnTo>
                        <a:pt x="92" y="162"/>
                      </a:lnTo>
                      <a:lnTo>
                        <a:pt x="91" y="162"/>
                      </a:lnTo>
                      <a:lnTo>
                        <a:pt x="90" y="162"/>
                      </a:lnTo>
                      <a:lnTo>
                        <a:pt x="89" y="162"/>
                      </a:lnTo>
                      <a:lnTo>
                        <a:pt x="89" y="161"/>
                      </a:lnTo>
                      <a:lnTo>
                        <a:pt x="89" y="160"/>
                      </a:lnTo>
                      <a:lnTo>
                        <a:pt x="88" y="160"/>
                      </a:lnTo>
                      <a:lnTo>
                        <a:pt x="87" y="160"/>
                      </a:lnTo>
                      <a:lnTo>
                        <a:pt x="87" y="161"/>
                      </a:lnTo>
                      <a:lnTo>
                        <a:pt x="87" y="160"/>
                      </a:lnTo>
                      <a:lnTo>
                        <a:pt x="86" y="160"/>
                      </a:lnTo>
                      <a:lnTo>
                        <a:pt x="86" y="159"/>
                      </a:lnTo>
                      <a:lnTo>
                        <a:pt x="85" y="159"/>
                      </a:lnTo>
                      <a:lnTo>
                        <a:pt x="85" y="158"/>
                      </a:lnTo>
                      <a:lnTo>
                        <a:pt x="84" y="157"/>
                      </a:lnTo>
                      <a:lnTo>
                        <a:pt x="83" y="156"/>
                      </a:lnTo>
                      <a:lnTo>
                        <a:pt x="82" y="156"/>
                      </a:lnTo>
                      <a:lnTo>
                        <a:pt x="82" y="155"/>
                      </a:lnTo>
                      <a:lnTo>
                        <a:pt x="81" y="155"/>
                      </a:lnTo>
                      <a:lnTo>
                        <a:pt x="81" y="154"/>
                      </a:lnTo>
                      <a:lnTo>
                        <a:pt x="81" y="155"/>
                      </a:lnTo>
                      <a:lnTo>
                        <a:pt x="81" y="154"/>
                      </a:lnTo>
                      <a:lnTo>
                        <a:pt x="80" y="154"/>
                      </a:lnTo>
                      <a:lnTo>
                        <a:pt x="79" y="154"/>
                      </a:lnTo>
                      <a:lnTo>
                        <a:pt x="78" y="154"/>
                      </a:lnTo>
                      <a:lnTo>
                        <a:pt x="79" y="153"/>
                      </a:lnTo>
                      <a:lnTo>
                        <a:pt x="78" y="153"/>
                      </a:lnTo>
                      <a:lnTo>
                        <a:pt x="78" y="154"/>
                      </a:lnTo>
                      <a:lnTo>
                        <a:pt x="77" y="155"/>
                      </a:lnTo>
                      <a:lnTo>
                        <a:pt x="77" y="154"/>
                      </a:lnTo>
                      <a:lnTo>
                        <a:pt x="77" y="155"/>
                      </a:lnTo>
                      <a:lnTo>
                        <a:pt x="77" y="154"/>
                      </a:lnTo>
                      <a:lnTo>
                        <a:pt x="76" y="154"/>
                      </a:lnTo>
                      <a:lnTo>
                        <a:pt x="76" y="153"/>
                      </a:lnTo>
                      <a:lnTo>
                        <a:pt x="77" y="153"/>
                      </a:lnTo>
                      <a:lnTo>
                        <a:pt x="77" y="152"/>
                      </a:lnTo>
                      <a:lnTo>
                        <a:pt x="76" y="152"/>
                      </a:lnTo>
                      <a:lnTo>
                        <a:pt x="75" y="152"/>
                      </a:lnTo>
                      <a:lnTo>
                        <a:pt x="74" y="153"/>
                      </a:lnTo>
                      <a:lnTo>
                        <a:pt x="74" y="154"/>
                      </a:lnTo>
                      <a:lnTo>
                        <a:pt x="73" y="153"/>
                      </a:lnTo>
                      <a:lnTo>
                        <a:pt x="72" y="154"/>
                      </a:lnTo>
                      <a:lnTo>
                        <a:pt x="71" y="154"/>
                      </a:lnTo>
                      <a:lnTo>
                        <a:pt x="70" y="154"/>
                      </a:lnTo>
                      <a:lnTo>
                        <a:pt x="69" y="153"/>
                      </a:lnTo>
                      <a:lnTo>
                        <a:pt x="68" y="154"/>
                      </a:lnTo>
                      <a:lnTo>
                        <a:pt x="67" y="154"/>
                      </a:lnTo>
                      <a:lnTo>
                        <a:pt x="66" y="154"/>
                      </a:lnTo>
                      <a:lnTo>
                        <a:pt x="65" y="154"/>
                      </a:lnTo>
                      <a:lnTo>
                        <a:pt x="64" y="155"/>
                      </a:lnTo>
                      <a:lnTo>
                        <a:pt x="63" y="155"/>
                      </a:lnTo>
                      <a:lnTo>
                        <a:pt x="63" y="156"/>
                      </a:lnTo>
                      <a:lnTo>
                        <a:pt x="64" y="156"/>
                      </a:lnTo>
                      <a:lnTo>
                        <a:pt x="63" y="156"/>
                      </a:lnTo>
                      <a:lnTo>
                        <a:pt x="63" y="157"/>
                      </a:lnTo>
                      <a:lnTo>
                        <a:pt x="62" y="157"/>
                      </a:lnTo>
                      <a:lnTo>
                        <a:pt x="61" y="157"/>
                      </a:lnTo>
                      <a:lnTo>
                        <a:pt x="61" y="156"/>
                      </a:lnTo>
                      <a:lnTo>
                        <a:pt x="62" y="156"/>
                      </a:lnTo>
                      <a:lnTo>
                        <a:pt x="62" y="155"/>
                      </a:lnTo>
                      <a:lnTo>
                        <a:pt x="62" y="154"/>
                      </a:lnTo>
                      <a:lnTo>
                        <a:pt x="61" y="154"/>
                      </a:lnTo>
                      <a:lnTo>
                        <a:pt x="60" y="155"/>
                      </a:lnTo>
                      <a:lnTo>
                        <a:pt x="59" y="155"/>
                      </a:lnTo>
                      <a:lnTo>
                        <a:pt x="60" y="155"/>
                      </a:lnTo>
                      <a:lnTo>
                        <a:pt x="60" y="154"/>
                      </a:lnTo>
                      <a:lnTo>
                        <a:pt x="60" y="155"/>
                      </a:lnTo>
                      <a:lnTo>
                        <a:pt x="59" y="155"/>
                      </a:lnTo>
                      <a:lnTo>
                        <a:pt x="59" y="156"/>
                      </a:lnTo>
                      <a:lnTo>
                        <a:pt x="60" y="156"/>
                      </a:lnTo>
                      <a:lnTo>
                        <a:pt x="59" y="156"/>
                      </a:lnTo>
                      <a:lnTo>
                        <a:pt x="59" y="157"/>
                      </a:lnTo>
                      <a:lnTo>
                        <a:pt x="59" y="158"/>
                      </a:lnTo>
                      <a:lnTo>
                        <a:pt x="58" y="158"/>
                      </a:lnTo>
                      <a:lnTo>
                        <a:pt x="58" y="159"/>
                      </a:lnTo>
                      <a:lnTo>
                        <a:pt x="57" y="159"/>
                      </a:lnTo>
                      <a:lnTo>
                        <a:pt x="56" y="160"/>
                      </a:lnTo>
                      <a:lnTo>
                        <a:pt x="55" y="161"/>
                      </a:lnTo>
                      <a:lnTo>
                        <a:pt x="54" y="161"/>
                      </a:lnTo>
                      <a:lnTo>
                        <a:pt x="53" y="161"/>
                      </a:lnTo>
                      <a:lnTo>
                        <a:pt x="53" y="160"/>
                      </a:lnTo>
                      <a:lnTo>
                        <a:pt x="52" y="160"/>
                      </a:lnTo>
                      <a:lnTo>
                        <a:pt x="52" y="161"/>
                      </a:lnTo>
                      <a:lnTo>
                        <a:pt x="51" y="161"/>
                      </a:lnTo>
                      <a:lnTo>
                        <a:pt x="51" y="162"/>
                      </a:lnTo>
                      <a:lnTo>
                        <a:pt x="51" y="161"/>
                      </a:lnTo>
                      <a:lnTo>
                        <a:pt x="50" y="161"/>
                      </a:lnTo>
                      <a:lnTo>
                        <a:pt x="49" y="161"/>
                      </a:lnTo>
                      <a:lnTo>
                        <a:pt x="48" y="161"/>
                      </a:lnTo>
                      <a:lnTo>
                        <a:pt x="48" y="162"/>
                      </a:lnTo>
                      <a:lnTo>
                        <a:pt x="47" y="162"/>
                      </a:lnTo>
                      <a:lnTo>
                        <a:pt x="47" y="161"/>
                      </a:lnTo>
                      <a:lnTo>
                        <a:pt x="46" y="161"/>
                      </a:lnTo>
                      <a:lnTo>
                        <a:pt x="47" y="161"/>
                      </a:lnTo>
                      <a:lnTo>
                        <a:pt x="47" y="160"/>
                      </a:lnTo>
                      <a:lnTo>
                        <a:pt x="48" y="160"/>
                      </a:lnTo>
                      <a:lnTo>
                        <a:pt x="48" y="159"/>
                      </a:lnTo>
                      <a:lnTo>
                        <a:pt x="49" y="159"/>
                      </a:lnTo>
                      <a:lnTo>
                        <a:pt x="49" y="158"/>
                      </a:lnTo>
                      <a:lnTo>
                        <a:pt x="48" y="158"/>
                      </a:lnTo>
                      <a:lnTo>
                        <a:pt x="47" y="157"/>
                      </a:lnTo>
                      <a:lnTo>
                        <a:pt x="46" y="157"/>
                      </a:lnTo>
                      <a:lnTo>
                        <a:pt x="46" y="158"/>
                      </a:lnTo>
                      <a:lnTo>
                        <a:pt x="46" y="157"/>
                      </a:lnTo>
                      <a:lnTo>
                        <a:pt x="45" y="157"/>
                      </a:lnTo>
                      <a:lnTo>
                        <a:pt x="45" y="158"/>
                      </a:lnTo>
                      <a:lnTo>
                        <a:pt x="44" y="158"/>
                      </a:lnTo>
                      <a:lnTo>
                        <a:pt x="44" y="159"/>
                      </a:lnTo>
                      <a:lnTo>
                        <a:pt x="43" y="159"/>
                      </a:lnTo>
                      <a:lnTo>
                        <a:pt x="43" y="158"/>
                      </a:lnTo>
                      <a:lnTo>
                        <a:pt x="43" y="157"/>
                      </a:lnTo>
                      <a:lnTo>
                        <a:pt x="42" y="157"/>
                      </a:lnTo>
                      <a:lnTo>
                        <a:pt x="42" y="158"/>
                      </a:lnTo>
                      <a:lnTo>
                        <a:pt x="42" y="157"/>
                      </a:lnTo>
                      <a:lnTo>
                        <a:pt x="42" y="158"/>
                      </a:lnTo>
                      <a:lnTo>
                        <a:pt x="41" y="158"/>
                      </a:lnTo>
                      <a:lnTo>
                        <a:pt x="40" y="158"/>
                      </a:lnTo>
                      <a:lnTo>
                        <a:pt x="40" y="159"/>
                      </a:lnTo>
                      <a:lnTo>
                        <a:pt x="39" y="159"/>
                      </a:lnTo>
                      <a:lnTo>
                        <a:pt x="40" y="158"/>
                      </a:lnTo>
                      <a:lnTo>
                        <a:pt x="39" y="158"/>
                      </a:lnTo>
                      <a:lnTo>
                        <a:pt x="39" y="157"/>
                      </a:lnTo>
                      <a:lnTo>
                        <a:pt x="39" y="156"/>
                      </a:lnTo>
                      <a:lnTo>
                        <a:pt x="40" y="156"/>
                      </a:lnTo>
                      <a:lnTo>
                        <a:pt x="41" y="156"/>
                      </a:lnTo>
                      <a:lnTo>
                        <a:pt x="41" y="155"/>
                      </a:lnTo>
                      <a:lnTo>
                        <a:pt x="42" y="155"/>
                      </a:lnTo>
                      <a:lnTo>
                        <a:pt x="42" y="156"/>
                      </a:lnTo>
                      <a:lnTo>
                        <a:pt x="43" y="155"/>
                      </a:lnTo>
                      <a:lnTo>
                        <a:pt x="43" y="154"/>
                      </a:lnTo>
                      <a:lnTo>
                        <a:pt x="44" y="153"/>
                      </a:lnTo>
                      <a:lnTo>
                        <a:pt x="43" y="153"/>
                      </a:lnTo>
                      <a:lnTo>
                        <a:pt x="42" y="153"/>
                      </a:lnTo>
                      <a:lnTo>
                        <a:pt x="41" y="154"/>
                      </a:lnTo>
                      <a:lnTo>
                        <a:pt x="41" y="153"/>
                      </a:lnTo>
                      <a:lnTo>
                        <a:pt x="42" y="153"/>
                      </a:lnTo>
                      <a:lnTo>
                        <a:pt x="41" y="153"/>
                      </a:lnTo>
                      <a:lnTo>
                        <a:pt x="41" y="152"/>
                      </a:lnTo>
                      <a:lnTo>
                        <a:pt x="42" y="152"/>
                      </a:lnTo>
                      <a:lnTo>
                        <a:pt x="43" y="152"/>
                      </a:lnTo>
                      <a:lnTo>
                        <a:pt x="42" y="152"/>
                      </a:lnTo>
                      <a:lnTo>
                        <a:pt x="42" y="151"/>
                      </a:lnTo>
                      <a:lnTo>
                        <a:pt x="41" y="151"/>
                      </a:lnTo>
                      <a:lnTo>
                        <a:pt x="41" y="150"/>
                      </a:lnTo>
                      <a:lnTo>
                        <a:pt x="41" y="151"/>
                      </a:lnTo>
                      <a:lnTo>
                        <a:pt x="41" y="150"/>
                      </a:lnTo>
                      <a:lnTo>
                        <a:pt x="40" y="150"/>
                      </a:lnTo>
                      <a:lnTo>
                        <a:pt x="41" y="151"/>
                      </a:lnTo>
                      <a:lnTo>
                        <a:pt x="40" y="151"/>
                      </a:lnTo>
                      <a:lnTo>
                        <a:pt x="40" y="150"/>
                      </a:lnTo>
                      <a:lnTo>
                        <a:pt x="39" y="151"/>
                      </a:lnTo>
                      <a:lnTo>
                        <a:pt x="40" y="151"/>
                      </a:lnTo>
                      <a:lnTo>
                        <a:pt x="39" y="151"/>
                      </a:lnTo>
                      <a:lnTo>
                        <a:pt x="40" y="151"/>
                      </a:lnTo>
                      <a:lnTo>
                        <a:pt x="39" y="151"/>
                      </a:lnTo>
                      <a:lnTo>
                        <a:pt x="39" y="152"/>
                      </a:lnTo>
                      <a:lnTo>
                        <a:pt x="40" y="152"/>
                      </a:lnTo>
                      <a:lnTo>
                        <a:pt x="40" y="153"/>
                      </a:lnTo>
                      <a:lnTo>
                        <a:pt x="39" y="153"/>
                      </a:lnTo>
                      <a:lnTo>
                        <a:pt x="38" y="153"/>
                      </a:lnTo>
                      <a:lnTo>
                        <a:pt x="38" y="154"/>
                      </a:lnTo>
                      <a:lnTo>
                        <a:pt x="38" y="153"/>
                      </a:lnTo>
                      <a:lnTo>
                        <a:pt x="38" y="154"/>
                      </a:lnTo>
                      <a:lnTo>
                        <a:pt x="37" y="154"/>
                      </a:lnTo>
                      <a:lnTo>
                        <a:pt x="38" y="153"/>
                      </a:lnTo>
                      <a:lnTo>
                        <a:pt x="37" y="152"/>
                      </a:lnTo>
                      <a:lnTo>
                        <a:pt x="36" y="152"/>
                      </a:lnTo>
                      <a:lnTo>
                        <a:pt x="36" y="151"/>
                      </a:lnTo>
                      <a:lnTo>
                        <a:pt x="36" y="152"/>
                      </a:lnTo>
                      <a:lnTo>
                        <a:pt x="35" y="152"/>
                      </a:lnTo>
                      <a:lnTo>
                        <a:pt x="35" y="153"/>
                      </a:lnTo>
                      <a:lnTo>
                        <a:pt x="34" y="153"/>
                      </a:lnTo>
                      <a:lnTo>
                        <a:pt x="34" y="154"/>
                      </a:lnTo>
                      <a:lnTo>
                        <a:pt x="34" y="155"/>
                      </a:lnTo>
                      <a:lnTo>
                        <a:pt x="33" y="155"/>
                      </a:lnTo>
                      <a:lnTo>
                        <a:pt x="33" y="156"/>
                      </a:lnTo>
                      <a:lnTo>
                        <a:pt x="34" y="155"/>
                      </a:lnTo>
                      <a:lnTo>
                        <a:pt x="34" y="156"/>
                      </a:lnTo>
                      <a:lnTo>
                        <a:pt x="33" y="156"/>
                      </a:lnTo>
                      <a:lnTo>
                        <a:pt x="33" y="157"/>
                      </a:lnTo>
                      <a:lnTo>
                        <a:pt x="34" y="157"/>
                      </a:lnTo>
                      <a:lnTo>
                        <a:pt x="34" y="158"/>
                      </a:lnTo>
                      <a:lnTo>
                        <a:pt x="33" y="158"/>
                      </a:lnTo>
                      <a:lnTo>
                        <a:pt x="33" y="157"/>
                      </a:lnTo>
                      <a:lnTo>
                        <a:pt x="32" y="157"/>
                      </a:lnTo>
                      <a:lnTo>
                        <a:pt x="32" y="156"/>
                      </a:lnTo>
                      <a:lnTo>
                        <a:pt x="31" y="156"/>
                      </a:lnTo>
                      <a:lnTo>
                        <a:pt x="30" y="156"/>
                      </a:lnTo>
                      <a:lnTo>
                        <a:pt x="30" y="157"/>
                      </a:lnTo>
                      <a:lnTo>
                        <a:pt x="29" y="157"/>
                      </a:lnTo>
                      <a:lnTo>
                        <a:pt x="28" y="158"/>
                      </a:lnTo>
                      <a:lnTo>
                        <a:pt x="28" y="157"/>
                      </a:lnTo>
                      <a:lnTo>
                        <a:pt x="27" y="158"/>
                      </a:lnTo>
                      <a:lnTo>
                        <a:pt x="27" y="157"/>
                      </a:lnTo>
                      <a:lnTo>
                        <a:pt x="26" y="158"/>
                      </a:lnTo>
                      <a:lnTo>
                        <a:pt x="25" y="158"/>
                      </a:lnTo>
                      <a:lnTo>
                        <a:pt x="24" y="158"/>
                      </a:lnTo>
                      <a:lnTo>
                        <a:pt x="24" y="159"/>
                      </a:lnTo>
                      <a:lnTo>
                        <a:pt x="23" y="159"/>
                      </a:lnTo>
                      <a:lnTo>
                        <a:pt x="22" y="159"/>
                      </a:lnTo>
                      <a:lnTo>
                        <a:pt x="22" y="160"/>
                      </a:lnTo>
                      <a:lnTo>
                        <a:pt x="21" y="160"/>
                      </a:lnTo>
                      <a:lnTo>
                        <a:pt x="22" y="159"/>
                      </a:lnTo>
                      <a:lnTo>
                        <a:pt x="22" y="158"/>
                      </a:lnTo>
                      <a:lnTo>
                        <a:pt x="21" y="158"/>
                      </a:lnTo>
                      <a:lnTo>
                        <a:pt x="21" y="159"/>
                      </a:lnTo>
                      <a:lnTo>
                        <a:pt x="21" y="158"/>
                      </a:lnTo>
                      <a:lnTo>
                        <a:pt x="20" y="158"/>
                      </a:lnTo>
                      <a:lnTo>
                        <a:pt x="19" y="158"/>
                      </a:lnTo>
                      <a:lnTo>
                        <a:pt x="18" y="158"/>
                      </a:lnTo>
                      <a:lnTo>
                        <a:pt x="18" y="159"/>
                      </a:lnTo>
                      <a:lnTo>
                        <a:pt x="18" y="158"/>
                      </a:lnTo>
                      <a:lnTo>
                        <a:pt x="17" y="158"/>
                      </a:lnTo>
                      <a:lnTo>
                        <a:pt x="17" y="159"/>
                      </a:lnTo>
                      <a:lnTo>
                        <a:pt x="17" y="158"/>
                      </a:lnTo>
                      <a:lnTo>
                        <a:pt x="16" y="159"/>
                      </a:lnTo>
                      <a:lnTo>
                        <a:pt x="16" y="160"/>
                      </a:lnTo>
                      <a:lnTo>
                        <a:pt x="15" y="160"/>
                      </a:lnTo>
                      <a:lnTo>
                        <a:pt x="15" y="161"/>
                      </a:lnTo>
                      <a:lnTo>
                        <a:pt x="14" y="162"/>
                      </a:lnTo>
                      <a:lnTo>
                        <a:pt x="14" y="163"/>
                      </a:lnTo>
                      <a:lnTo>
                        <a:pt x="14" y="164"/>
                      </a:lnTo>
                      <a:lnTo>
                        <a:pt x="15" y="164"/>
                      </a:lnTo>
                      <a:lnTo>
                        <a:pt x="14" y="164"/>
                      </a:lnTo>
                      <a:lnTo>
                        <a:pt x="14" y="165"/>
                      </a:lnTo>
                      <a:lnTo>
                        <a:pt x="14" y="166"/>
                      </a:lnTo>
                      <a:lnTo>
                        <a:pt x="13" y="166"/>
                      </a:lnTo>
                      <a:lnTo>
                        <a:pt x="13" y="167"/>
                      </a:lnTo>
                      <a:lnTo>
                        <a:pt x="14" y="167"/>
                      </a:lnTo>
                      <a:lnTo>
                        <a:pt x="14" y="168"/>
                      </a:lnTo>
                      <a:lnTo>
                        <a:pt x="13" y="168"/>
                      </a:lnTo>
                      <a:lnTo>
                        <a:pt x="12" y="168"/>
                      </a:lnTo>
                      <a:lnTo>
                        <a:pt x="13" y="168"/>
                      </a:lnTo>
                      <a:lnTo>
                        <a:pt x="13" y="169"/>
                      </a:lnTo>
                      <a:lnTo>
                        <a:pt x="12" y="169"/>
                      </a:lnTo>
                      <a:lnTo>
                        <a:pt x="12" y="170"/>
                      </a:lnTo>
                      <a:lnTo>
                        <a:pt x="12" y="171"/>
                      </a:lnTo>
                      <a:lnTo>
                        <a:pt x="13" y="171"/>
                      </a:lnTo>
                      <a:lnTo>
                        <a:pt x="12" y="171"/>
                      </a:lnTo>
                      <a:lnTo>
                        <a:pt x="13" y="171"/>
                      </a:lnTo>
                      <a:lnTo>
                        <a:pt x="12" y="171"/>
                      </a:lnTo>
                      <a:lnTo>
                        <a:pt x="12" y="172"/>
                      </a:lnTo>
                      <a:lnTo>
                        <a:pt x="13" y="172"/>
                      </a:lnTo>
                      <a:lnTo>
                        <a:pt x="14" y="172"/>
                      </a:lnTo>
                      <a:lnTo>
                        <a:pt x="14" y="171"/>
                      </a:lnTo>
                      <a:lnTo>
                        <a:pt x="14" y="172"/>
                      </a:lnTo>
                      <a:lnTo>
                        <a:pt x="14" y="171"/>
                      </a:lnTo>
                      <a:lnTo>
                        <a:pt x="15" y="171"/>
                      </a:lnTo>
                      <a:lnTo>
                        <a:pt x="15" y="170"/>
                      </a:lnTo>
                      <a:lnTo>
                        <a:pt x="16" y="170"/>
                      </a:lnTo>
                      <a:lnTo>
                        <a:pt x="16" y="171"/>
                      </a:lnTo>
                      <a:lnTo>
                        <a:pt x="16" y="170"/>
                      </a:lnTo>
                      <a:lnTo>
                        <a:pt x="16" y="171"/>
                      </a:lnTo>
                      <a:lnTo>
                        <a:pt x="16" y="170"/>
                      </a:lnTo>
                      <a:lnTo>
                        <a:pt x="17" y="169"/>
                      </a:lnTo>
                      <a:lnTo>
                        <a:pt x="17" y="170"/>
                      </a:lnTo>
                      <a:lnTo>
                        <a:pt x="18" y="170"/>
                      </a:lnTo>
                      <a:lnTo>
                        <a:pt x="19" y="171"/>
                      </a:lnTo>
                      <a:lnTo>
                        <a:pt x="18" y="171"/>
                      </a:lnTo>
                      <a:lnTo>
                        <a:pt x="18" y="172"/>
                      </a:lnTo>
                      <a:lnTo>
                        <a:pt x="18" y="171"/>
                      </a:lnTo>
                      <a:lnTo>
                        <a:pt x="17" y="172"/>
                      </a:lnTo>
                      <a:lnTo>
                        <a:pt x="17" y="171"/>
                      </a:lnTo>
                      <a:lnTo>
                        <a:pt x="18" y="171"/>
                      </a:lnTo>
                      <a:lnTo>
                        <a:pt x="17" y="171"/>
                      </a:lnTo>
                      <a:lnTo>
                        <a:pt x="16" y="172"/>
                      </a:lnTo>
                      <a:lnTo>
                        <a:pt x="16" y="171"/>
                      </a:lnTo>
                      <a:lnTo>
                        <a:pt x="16" y="172"/>
                      </a:lnTo>
                      <a:lnTo>
                        <a:pt x="15" y="173"/>
                      </a:lnTo>
                      <a:lnTo>
                        <a:pt x="15" y="172"/>
                      </a:lnTo>
                      <a:lnTo>
                        <a:pt x="15" y="173"/>
                      </a:lnTo>
                      <a:lnTo>
                        <a:pt x="14" y="173"/>
                      </a:lnTo>
                      <a:lnTo>
                        <a:pt x="15" y="173"/>
                      </a:lnTo>
                      <a:lnTo>
                        <a:pt x="14" y="173"/>
                      </a:lnTo>
                      <a:lnTo>
                        <a:pt x="14" y="174"/>
                      </a:lnTo>
                      <a:lnTo>
                        <a:pt x="13" y="174"/>
                      </a:lnTo>
                      <a:lnTo>
                        <a:pt x="14" y="174"/>
                      </a:lnTo>
                      <a:lnTo>
                        <a:pt x="15" y="174"/>
                      </a:lnTo>
                      <a:lnTo>
                        <a:pt x="15" y="173"/>
                      </a:lnTo>
                      <a:lnTo>
                        <a:pt x="15" y="174"/>
                      </a:lnTo>
                      <a:lnTo>
                        <a:pt x="16" y="174"/>
                      </a:lnTo>
                      <a:lnTo>
                        <a:pt x="16" y="173"/>
                      </a:lnTo>
                      <a:lnTo>
                        <a:pt x="17" y="173"/>
                      </a:lnTo>
                      <a:lnTo>
                        <a:pt x="18" y="173"/>
                      </a:lnTo>
                      <a:lnTo>
                        <a:pt x="19" y="173"/>
                      </a:lnTo>
                      <a:lnTo>
                        <a:pt x="18" y="174"/>
                      </a:lnTo>
                      <a:lnTo>
                        <a:pt x="17" y="175"/>
                      </a:lnTo>
                      <a:lnTo>
                        <a:pt x="17" y="176"/>
                      </a:lnTo>
                      <a:lnTo>
                        <a:pt x="16" y="177"/>
                      </a:lnTo>
                      <a:lnTo>
                        <a:pt x="16" y="178"/>
                      </a:lnTo>
                      <a:lnTo>
                        <a:pt x="17" y="178"/>
                      </a:lnTo>
                      <a:lnTo>
                        <a:pt x="16" y="177"/>
                      </a:lnTo>
                      <a:lnTo>
                        <a:pt x="17" y="177"/>
                      </a:lnTo>
                      <a:lnTo>
                        <a:pt x="18" y="177"/>
                      </a:lnTo>
                      <a:lnTo>
                        <a:pt x="18" y="176"/>
                      </a:lnTo>
                      <a:lnTo>
                        <a:pt x="18" y="175"/>
                      </a:lnTo>
                      <a:lnTo>
                        <a:pt x="19" y="175"/>
                      </a:lnTo>
                      <a:lnTo>
                        <a:pt x="20" y="174"/>
                      </a:lnTo>
                      <a:lnTo>
                        <a:pt x="20" y="173"/>
                      </a:lnTo>
                      <a:lnTo>
                        <a:pt x="21" y="173"/>
                      </a:lnTo>
                      <a:lnTo>
                        <a:pt x="22" y="173"/>
                      </a:lnTo>
                      <a:lnTo>
                        <a:pt x="23" y="173"/>
                      </a:lnTo>
                      <a:lnTo>
                        <a:pt x="22" y="173"/>
                      </a:lnTo>
                      <a:lnTo>
                        <a:pt x="22" y="174"/>
                      </a:lnTo>
                      <a:lnTo>
                        <a:pt x="22" y="175"/>
                      </a:lnTo>
                      <a:lnTo>
                        <a:pt x="21" y="175"/>
                      </a:lnTo>
                      <a:lnTo>
                        <a:pt x="21" y="176"/>
                      </a:lnTo>
                      <a:lnTo>
                        <a:pt x="22" y="176"/>
                      </a:lnTo>
                      <a:lnTo>
                        <a:pt x="23" y="176"/>
                      </a:lnTo>
                      <a:lnTo>
                        <a:pt x="23" y="177"/>
                      </a:lnTo>
                      <a:lnTo>
                        <a:pt x="24" y="176"/>
                      </a:lnTo>
                      <a:lnTo>
                        <a:pt x="25" y="176"/>
                      </a:lnTo>
                      <a:lnTo>
                        <a:pt x="25" y="177"/>
                      </a:lnTo>
                      <a:lnTo>
                        <a:pt x="26" y="177"/>
                      </a:lnTo>
                      <a:lnTo>
                        <a:pt x="25" y="178"/>
                      </a:lnTo>
                      <a:lnTo>
                        <a:pt x="26" y="178"/>
                      </a:lnTo>
                      <a:lnTo>
                        <a:pt x="26" y="179"/>
                      </a:lnTo>
                      <a:lnTo>
                        <a:pt x="26" y="178"/>
                      </a:lnTo>
                      <a:lnTo>
                        <a:pt x="25" y="178"/>
                      </a:lnTo>
                      <a:lnTo>
                        <a:pt x="24" y="178"/>
                      </a:lnTo>
                      <a:lnTo>
                        <a:pt x="24" y="179"/>
                      </a:lnTo>
                      <a:lnTo>
                        <a:pt x="23" y="179"/>
                      </a:lnTo>
                      <a:lnTo>
                        <a:pt x="22" y="179"/>
                      </a:lnTo>
                      <a:lnTo>
                        <a:pt x="22" y="180"/>
                      </a:lnTo>
                      <a:lnTo>
                        <a:pt x="22" y="181"/>
                      </a:lnTo>
                      <a:lnTo>
                        <a:pt x="21" y="181"/>
                      </a:lnTo>
                      <a:lnTo>
                        <a:pt x="21" y="182"/>
                      </a:lnTo>
                      <a:lnTo>
                        <a:pt x="20" y="183"/>
                      </a:lnTo>
                      <a:lnTo>
                        <a:pt x="19" y="183"/>
                      </a:lnTo>
                      <a:lnTo>
                        <a:pt x="18" y="183"/>
                      </a:lnTo>
                      <a:lnTo>
                        <a:pt x="19" y="182"/>
                      </a:lnTo>
                      <a:lnTo>
                        <a:pt x="18" y="182"/>
                      </a:lnTo>
                      <a:lnTo>
                        <a:pt x="18" y="181"/>
                      </a:lnTo>
                      <a:lnTo>
                        <a:pt x="17" y="181"/>
                      </a:lnTo>
                      <a:lnTo>
                        <a:pt x="17" y="182"/>
                      </a:lnTo>
                      <a:lnTo>
                        <a:pt x="17" y="181"/>
                      </a:lnTo>
                      <a:lnTo>
                        <a:pt x="16" y="181"/>
                      </a:lnTo>
                      <a:lnTo>
                        <a:pt x="15" y="181"/>
                      </a:lnTo>
                      <a:lnTo>
                        <a:pt x="14" y="181"/>
                      </a:lnTo>
                      <a:lnTo>
                        <a:pt x="13" y="181"/>
                      </a:lnTo>
                      <a:lnTo>
                        <a:pt x="13" y="182"/>
                      </a:lnTo>
                      <a:lnTo>
                        <a:pt x="13" y="181"/>
                      </a:lnTo>
                      <a:lnTo>
                        <a:pt x="12" y="181"/>
                      </a:lnTo>
                      <a:lnTo>
                        <a:pt x="11" y="181"/>
                      </a:lnTo>
                      <a:lnTo>
                        <a:pt x="11" y="182"/>
                      </a:lnTo>
                      <a:lnTo>
                        <a:pt x="10" y="182"/>
                      </a:lnTo>
                      <a:lnTo>
                        <a:pt x="10" y="183"/>
                      </a:lnTo>
                      <a:lnTo>
                        <a:pt x="9" y="182"/>
                      </a:lnTo>
                      <a:lnTo>
                        <a:pt x="8" y="181"/>
                      </a:lnTo>
                      <a:lnTo>
                        <a:pt x="8" y="180"/>
                      </a:lnTo>
                      <a:lnTo>
                        <a:pt x="7" y="180"/>
                      </a:lnTo>
                      <a:lnTo>
                        <a:pt x="6" y="179"/>
                      </a:lnTo>
                      <a:lnTo>
                        <a:pt x="7" y="179"/>
                      </a:lnTo>
                      <a:lnTo>
                        <a:pt x="7" y="178"/>
                      </a:lnTo>
                      <a:lnTo>
                        <a:pt x="6" y="178"/>
                      </a:lnTo>
                      <a:lnTo>
                        <a:pt x="6" y="177"/>
                      </a:lnTo>
                      <a:lnTo>
                        <a:pt x="5" y="176"/>
                      </a:lnTo>
                      <a:lnTo>
                        <a:pt x="4" y="176"/>
                      </a:lnTo>
                      <a:lnTo>
                        <a:pt x="4" y="175"/>
                      </a:lnTo>
                      <a:lnTo>
                        <a:pt x="4" y="174"/>
                      </a:lnTo>
                      <a:lnTo>
                        <a:pt x="3" y="174"/>
                      </a:lnTo>
                      <a:lnTo>
                        <a:pt x="3" y="173"/>
                      </a:lnTo>
                      <a:lnTo>
                        <a:pt x="2" y="173"/>
                      </a:lnTo>
                      <a:lnTo>
                        <a:pt x="2" y="172"/>
                      </a:lnTo>
                      <a:lnTo>
                        <a:pt x="1" y="172"/>
                      </a:lnTo>
                      <a:lnTo>
                        <a:pt x="0" y="172"/>
                      </a:lnTo>
                      <a:lnTo>
                        <a:pt x="0" y="171"/>
                      </a:lnTo>
                      <a:lnTo>
                        <a:pt x="0" y="170"/>
                      </a:lnTo>
                      <a:lnTo>
                        <a:pt x="0" y="169"/>
                      </a:lnTo>
                      <a:lnTo>
                        <a:pt x="1" y="168"/>
                      </a:lnTo>
                      <a:lnTo>
                        <a:pt x="1" y="167"/>
                      </a:lnTo>
                      <a:lnTo>
                        <a:pt x="2" y="167"/>
                      </a:lnTo>
                      <a:lnTo>
                        <a:pt x="3" y="167"/>
                      </a:lnTo>
                      <a:lnTo>
                        <a:pt x="2" y="167"/>
                      </a:lnTo>
                      <a:lnTo>
                        <a:pt x="2" y="166"/>
                      </a:lnTo>
                      <a:lnTo>
                        <a:pt x="3" y="166"/>
                      </a:lnTo>
                      <a:lnTo>
                        <a:pt x="3" y="167"/>
                      </a:lnTo>
                      <a:lnTo>
                        <a:pt x="3" y="166"/>
                      </a:lnTo>
                      <a:lnTo>
                        <a:pt x="4" y="166"/>
                      </a:lnTo>
                      <a:lnTo>
                        <a:pt x="5" y="166"/>
                      </a:lnTo>
                      <a:lnTo>
                        <a:pt x="5" y="165"/>
                      </a:lnTo>
                      <a:lnTo>
                        <a:pt x="5" y="164"/>
                      </a:lnTo>
                      <a:lnTo>
                        <a:pt x="6" y="164"/>
                      </a:lnTo>
                      <a:lnTo>
                        <a:pt x="5" y="164"/>
                      </a:lnTo>
                      <a:lnTo>
                        <a:pt x="5" y="163"/>
                      </a:lnTo>
                      <a:lnTo>
                        <a:pt x="6" y="163"/>
                      </a:lnTo>
                      <a:lnTo>
                        <a:pt x="6" y="162"/>
                      </a:lnTo>
                      <a:lnTo>
                        <a:pt x="6" y="161"/>
                      </a:lnTo>
                      <a:lnTo>
                        <a:pt x="6" y="160"/>
                      </a:lnTo>
                      <a:lnTo>
                        <a:pt x="6" y="159"/>
                      </a:lnTo>
                      <a:lnTo>
                        <a:pt x="6" y="158"/>
                      </a:lnTo>
                      <a:lnTo>
                        <a:pt x="7" y="158"/>
                      </a:lnTo>
                      <a:lnTo>
                        <a:pt x="6" y="158"/>
                      </a:lnTo>
                      <a:lnTo>
                        <a:pt x="7" y="157"/>
                      </a:lnTo>
                      <a:lnTo>
                        <a:pt x="7" y="156"/>
                      </a:lnTo>
                      <a:lnTo>
                        <a:pt x="8" y="156"/>
                      </a:lnTo>
                      <a:lnTo>
                        <a:pt x="8" y="155"/>
                      </a:lnTo>
                      <a:lnTo>
                        <a:pt x="8" y="154"/>
                      </a:lnTo>
                      <a:lnTo>
                        <a:pt x="8" y="153"/>
                      </a:lnTo>
                      <a:lnTo>
                        <a:pt x="8" y="152"/>
                      </a:lnTo>
                      <a:lnTo>
                        <a:pt x="9" y="152"/>
                      </a:lnTo>
                      <a:lnTo>
                        <a:pt x="10" y="152"/>
                      </a:lnTo>
                      <a:lnTo>
                        <a:pt x="11" y="152"/>
                      </a:lnTo>
                      <a:lnTo>
                        <a:pt x="11" y="151"/>
                      </a:lnTo>
                      <a:lnTo>
                        <a:pt x="12" y="151"/>
                      </a:lnTo>
                      <a:lnTo>
                        <a:pt x="11" y="151"/>
                      </a:lnTo>
                      <a:lnTo>
                        <a:pt x="12" y="150"/>
                      </a:lnTo>
                      <a:lnTo>
                        <a:pt x="13" y="149"/>
                      </a:lnTo>
                      <a:lnTo>
                        <a:pt x="14" y="149"/>
                      </a:lnTo>
                      <a:lnTo>
                        <a:pt x="14" y="148"/>
                      </a:lnTo>
                      <a:lnTo>
                        <a:pt x="15" y="148"/>
                      </a:lnTo>
                      <a:lnTo>
                        <a:pt x="15" y="149"/>
                      </a:lnTo>
                      <a:lnTo>
                        <a:pt x="16" y="149"/>
                      </a:lnTo>
                      <a:lnTo>
                        <a:pt x="17" y="149"/>
                      </a:lnTo>
                      <a:lnTo>
                        <a:pt x="17" y="148"/>
                      </a:lnTo>
                      <a:lnTo>
                        <a:pt x="18" y="148"/>
                      </a:lnTo>
                      <a:lnTo>
                        <a:pt x="18" y="149"/>
                      </a:lnTo>
                      <a:lnTo>
                        <a:pt x="18" y="148"/>
                      </a:lnTo>
                      <a:lnTo>
                        <a:pt x="19" y="148"/>
                      </a:lnTo>
                      <a:lnTo>
                        <a:pt x="20" y="148"/>
                      </a:lnTo>
                      <a:lnTo>
                        <a:pt x="20" y="147"/>
                      </a:lnTo>
                      <a:lnTo>
                        <a:pt x="21" y="147"/>
                      </a:lnTo>
                      <a:lnTo>
                        <a:pt x="22" y="146"/>
                      </a:lnTo>
                      <a:lnTo>
                        <a:pt x="23" y="146"/>
                      </a:lnTo>
                      <a:lnTo>
                        <a:pt x="24" y="146"/>
                      </a:lnTo>
                      <a:lnTo>
                        <a:pt x="25" y="145"/>
                      </a:lnTo>
                      <a:lnTo>
                        <a:pt x="25" y="146"/>
                      </a:lnTo>
                      <a:lnTo>
                        <a:pt x="26" y="146"/>
                      </a:lnTo>
                      <a:lnTo>
                        <a:pt x="27" y="146"/>
                      </a:lnTo>
                      <a:lnTo>
                        <a:pt x="27" y="145"/>
                      </a:lnTo>
                      <a:lnTo>
                        <a:pt x="28" y="145"/>
                      </a:lnTo>
                      <a:lnTo>
                        <a:pt x="29" y="145"/>
                      </a:lnTo>
                      <a:lnTo>
                        <a:pt x="29" y="144"/>
                      </a:lnTo>
                      <a:lnTo>
                        <a:pt x="30" y="144"/>
                      </a:lnTo>
                      <a:lnTo>
                        <a:pt x="31" y="144"/>
                      </a:lnTo>
                      <a:lnTo>
                        <a:pt x="32" y="144"/>
                      </a:lnTo>
                      <a:lnTo>
                        <a:pt x="31" y="145"/>
                      </a:lnTo>
                      <a:lnTo>
                        <a:pt x="32" y="145"/>
                      </a:lnTo>
                      <a:lnTo>
                        <a:pt x="32" y="146"/>
                      </a:lnTo>
                      <a:lnTo>
                        <a:pt x="32" y="147"/>
                      </a:lnTo>
                      <a:lnTo>
                        <a:pt x="33" y="146"/>
                      </a:lnTo>
                      <a:lnTo>
                        <a:pt x="34" y="146"/>
                      </a:lnTo>
                      <a:lnTo>
                        <a:pt x="35" y="146"/>
                      </a:lnTo>
                      <a:lnTo>
                        <a:pt x="35" y="145"/>
                      </a:lnTo>
                      <a:lnTo>
                        <a:pt x="36" y="144"/>
                      </a:lnTo>
                      <a:lnTo>
                        <a:pt x="37" y="144"/>
                      </a:lnTo>
                      <a:lnTo>
                        <a:pt x="37" y="145"/>
                      </a:lnTo>
                      <a:lnTo>
                        <a:pt x="38" y="145"/>
                      </a:lnTo>
                      <a:lnTo>
                        <a:pt x="39" y="145"/>
                      </a:lnTo>
                      <a:lnTo>
                        <a:pt x="40" y="145"/>
                      </a:lnTo>
                      <a:lnTo>
                        <a:pt x="41" y="145"/>
                      </a:lnTo>
                      <a:lnTo>
                        <a:pt x="41" y="144"/>
                      </a:lnTo>
                      <a:lnTo>
                        <a:pt x="42" y="144"/>
                      </a:lnTo>
                      <a:lnTo>
                        <a:pt x="43" y="144"/>
                      </a:lnTo>
                      <a:lnTo>
                        <a:pt x="43" y="145"/>
                      </a:lnTo>
                      <a:lnTo>
                        <a:pt x="43" y="144"/>
                      </a:lnTo>
                      <a:lnTo>
                        <a:pt x="44" y="144"/>
                      </a:lnTo>
                      <a:lnTo>
                        <a:pt x="45" y="144"/>
                      </a:lnTo>
                      <a:lnTo>
                        <a:pt x="45" y="143"/>
                      </a:lnTo>
                      <a:lnTo>
                        <a:pt x="45" y="144"/>
                      </a:lnTo>
                      <a:lnTo>
                        <a:pt x="46" y="144"/>
                      </a:lnTo>
                      <a:lnTo>
                        <a:pt x="47" y="144"/>
                      </a:lnTo>
                      <a:lnTo>
                        <a:pt x="47" y="143"/>
                      </a:lnTo>
                      <a:lnTo>
                        <a:pt x="48" y="142"/>
                      </a:lnTo>
                      <a:lnTo>
                        <a:pt x="49" y="142"/>
                      </a:lnTo>
                      <a:lnTo>
                        <a:pt x="49" y="141"/>
                      </a:lnTo>
                      <a:lnTo>
                        <a:pt x="48" y="141"/>
                      </a:lnTo>
                      <a:lnTo>
                        <a:pt x="48" y="140"/>
                      </a:lnTo>
                      <a:lnTo>
                        <a:pt x="48" y="139"/>
                      </a:lnTo>
                      <a:lnTo>
                        <a:pt x="49" y="139"/>
                      </a:lnTo>
                      <a:lnTo>
                        <a:pt x="49" y="138"/>
                      </a:lnTo>
                      <a:lnTo>
                        <a:pt x="50" y="138"/>
                      </a:lnTo>
                      <a:lnTo>
                        <a:pt x="49" y="138"/>
                      </a:lnTo>
                      <a:lnTo>
                        <a:pt x="50" y="137"/>
                      </a:lnTo>
                      <a:lnTo>
                        <a:pt x="51" y="137"/>
                      </a:lnTo>
                      <a:lnTo>
                        <a:pt x="51" y="136"/>
                      </a:lnTo>
                      <a:lnTo>
                        <a:pt x="52" y="136"/>
                      </a:lnTo>
                      <a:lnTo>
                        <a:pt x="52" y="137"/>
                      </a:lnTo>
                      <a:lnTo>
                        <a:pt x="53" y="136"/>
                      </a:lnTo>
                      <a:lnTo>
                        <a:pt x="53" y="135"/>
                      </a:lnTo>
                      <a:lnTo>
                        <a:pt x="54" y="135"/>
                      </a:lnTo>
                      <a:lnTo>
                        <a:pt x="55" y="134"/>
                      </a:lnTo>
                      <a:lnTo>
                        <a:pt x="55" y="133"/>
                      </a:lnTo>
                      <a:lnTo>
                        <a:pt x="56" y="133"/>
                      </a:lnTo>
                      <a:lnTo>
                        <a:pt x="56" y="132"/>
                      </a:lnTo>
                      <a:lnTo>
                        <a:pt x="55" y="131"/>
                      </a:lnTo>
                      <a:lnTo>
                        <a:pt x="54" y="130"/>
                      </a:lnTo>
                      <a:lnTo>
                        <a:pt x="54" y="129"/>
                      </a:lnTo>
                      <a:lnTo>
                        <a:pt x="55" y="129"/>
                      </a:lnTo>
                      <a:lnTo>
                        <a:pt x="54" y="129"/>
                      </a:lnTo>
                      <a:lnTo>
                        <a:pt x="53" y="128"/>
                      </a:lnTo>
                      <a:lnTo>
                        <a:pt x="53" y="127"/>
                      </a:lnTo>
                      <a:lnTo>
                        <a:pt x="52" y="127"/>
                      </a:lnTo>
                      <a:lnTo>
                        <a:pt x="52" y="126"/>
                      </a:lnTo>
                      <a:lnTo>
                        <a:pt x="51" y="127"/>
                      </a:lnTo>
                      <a:lnTo>
                        <a:pt x="51" y="126"/>
                      </a:lnTo>
                      <a:lnTo>
                        <a:pt x="51" y="127"/>
                      </a:lnTo>
                      <a:lnTo>
                        <a:pt x="51" y="126"/>
                      </a:lnTo>
                      <a:lnTo>
                        <a:pt x="50" y="126"/>
                      </a:lnTo>
                      <a:lnTo>
                        <a:pt x="50" y="127"/>
                      </a:lnTo>
                      <a:lnTo>
                        <a:pt x="49" y="126"/>
                      </a:lnTo>
                      <a:lnTo>
                        <a:pt x="48" y="126"/>
                      </a:lnTo>
                      <a:lnTo>
                        <a:pt x="47" y="126"/>
                      </a:lnTo>
                      <a:lnTo>
                        <a:pt x="47" y="125"/>
                      </a:lnTo>
                      <a:lnTo>
                        <a:pt x="46" y="125"/>
                      </a:lnTo>
                      <a:lnTo>
                        <a:pt x="45" y="125"/>
                      </a:lnTo>
                      <a:lnTo>
                        <a:pt x="45" y="124"/>
                      </a:lnTo>
                      <a:lnTo>
                        <a:pt x="44" y="124"/>
                      </a:lnTo>
                      <a:lnTo>
                        <a:pt x="43" y="124"/>
                      </a:lnTo>
                      <a:lnTo>
                        <a:pt x="43" y="125"/>
                      </a:lnTo>
                      <a:lnTo>
                        <a:pt x="43" y="126"/>
                      </a:lnTo>
                      <a:lnTo>
                        <a:pt x="42" y="126"/>
                      </a:lnTo>
                      <a:lnTo>
                        <a:pt x="42" y="125"/>
                      </a:lnTo>
                      <a:lnTo>
                        <a:pt x="42" y="124"/>
                      </a:lnTo>
                      <a:lnTo>
                        <a:pt x="42" y="123"/>
                      </a:lnTo>
                      <a:lnTo>
                        <a:pt x="42" y="124"/>
                      </a:lnTo>
                      <a:lnTo>
                        <a:pt x="41" y="123"/>
                      </a:lnTo>
                      <a:lnTo>
                        <a:pt x="40" y="123"/>
                      </a:lnTo>
                      <a:lnTo>
                        <a:pt x="40" y="124"/>
                      </a:lnTo>
                      <a:lnTo>
                        <a:pt x="39" y="124"/>
                      </a:lnTo>
                      <a:lnTo>
                        <a:pt x="39" y="125"/>
                      </a:lnTo>
                      <a:lnTo>
                        <a:pt x="40" y="125"/>
                      </a:lnTo>
                      <a:lnTo>
                        <a:pt x="39" y="125"/>
                      </a:lnTo>
                      <a:lnTo>
                        <a:pt x="38" y="125"/>
                      </a:lnTo>
                      <a:lnTo>
                        <a:pt x="37" y="124"/>
                      </a:lnTo>
                      <a:lnTo>
                        <a:pt x="37" y="125"/>
                      </a:lnTo>
                      <a:lnTo>
                        <a:pt x="36" y="125"/>
                      </a:lnTo>
                      <a:lnTo>
                        <a:pt x="35" y="125"/>
                      </a:lnTo>
                      <a:lnTo>
                        <a:pt x="35" y="126"/>
                      </a:lnTo>
                      <a:lnTo>
                        <a:pt x="34" y="126"/>
                      </a:lnTo>
                      <a:lnTo>
                        <a:pt x="34" y="125"/>
                      </a:lnTo>
                      <a:lnTo>
                        <a:pt x="33" y="124"/>
                      </a:lnTo>
                      <a:lnTo>
                        <a:pt x="33" y="125"/>
                      </a:lnTo>
                      <a:lnTo>
                        <a:pt x="33" y="126"/>
                      </a:lnTo>
                      <a:lnTo>
                        <a:pt x="32" y="126"/>
                      </a:lnTo>
                      <a:lnTo>
                        <a:pt x="31" y="127"/>
                      </a:lnTo>
                      <a:lnTo>
                        <a:pt x="31" y="126"/>
                      </a:lnTo>
                      <a:lnTo>
                        <a:pt x="30" y="126"/>
                      </a:lnTo>
                      <a:lnTo>
                        <a:pt x="30" y="127"/>
                      </a:lnTo>
                      <a:lnTo>
                        <a:pt x="29" y="127"/>
                      </a:lnTo>
                      <a:lnTo>
                        <a:pt x="29" y="126"/>
                      </a:lnTo>
                      <a:lnTo>
                        <a:pt x="30" y="126"/>
                      </a:lnTo>
                      <a:lnTo>
                        <a:pt x="30" y="125"/>
                      </a:lnTo>
                      <a:lnTo>
                        <a:pt x="29" y="125"/>
                      </a:lnTo>
                      <a:lnTo>
                        <a:pt x="29" y="124"/>
                      </a:lnTo>
                      <a:lnTo>
                        <a:pt x="28" y="124"/>
                      </a:lnTo>
                      <a:lnTo>
                        <a:pt x="28" y="125"/>
                      </a:lnTo>
                      <a:lnTo>
                        <a:pt x="28" y="124"/>
                      </a:lnTo>
                      <a:lnTo>
                        <a:pt x="27" y="124"/>
                      </a:lnTo>
                      <a:lnTo>
                        <a:pt x="26" y="124"/>
                      </a:lnTo>
                      <a:lnTo>
                        <a:pt x="26" y="125"/>
                      </a:lnTo>
                      <a:lnTo>
                        <a:pt x="26" y="126"/>
                      </a:lnTo>
                      <a:lnTo>
                        <a:pt x="26" y="125"/>
                      </a:lnTo>
                      <a:lnTo>
                        <a:pt x="25" y="125"/>
                      </a:lnTo>
                      <a:lnTo>
                        <a:pt x="25" y="124"/>
                      </a:lnTo>
                      <a:lnTo>
                        <a:pt x="24" y="125"/>
                      </a:lnTo>
                      <a:lnTo>
                        <a:pt x="24" y="124"/>
                      </a:lnTo>
                      <a:lnTo>
                        <a:pt x="23" y="124"/>
                      </a:lnTo>
                      <a:lnTo>
                        <a:pt x="22" y="124"/>
                      </a:lnTo>
                      <a:lnTo>
                        <a:pt x="22" y="123"/>
                      </a:lnTo>
                      <a:lnTo>
                        <a:pt x="22" y="122"/>
                      </a:lnTo>
                      <a:lnTo>
                        <a:pt x="22" y="121"/>
                      </a:lnTo>
                      <a:lnTo>
                        <a:pt x="22" y="120"/>
                      </a:lnTo>
                      <a:lnTo>
                        <a:pt x="22" y="119"/>
                      </a:lnTo>
                      <a:lnTo>
                        <a:pt x="22" y="120"/>
                      </a:lnTo>
                      <a:lnTo>
                        <a:pt x="21" y="119"/>
                      </a:lnTo>
                      <a:lnTo>
                        <a:pt x="20" y="120"/>
                      </a:lnTo>
                      <a:lnTo>
                        <a:pt x="20" y="119"/>
                      </a:lnTo>
                      <a:lnTo>
                        <a:pt x="21" y="118"/>
                      </a:lnTo>
                      <a:lnTo>
                        <a:pt x="20" y="117"/>
                      </a:lnTo>
                      <a:lnTo>
                        <a:pt x="19" y="117"/>
                      </a:lnTo>
                      <a:lnTo>
                        <a:pt x="19" y="116"/>
                      </a:lnTo>
                      <a:lnTo>
                        <a:pt x="18" y="116"/>
                      </a:lnTo>
                      <a:lnTo>
                        <a:pt x="18" y="115"/>
                      </a:lnTo>
                      <a:lnTo>
                        <a:pt x="18" y="114"/>
                      </a:lnTo>
                      <a:lnTo>
                        <a:pt x="17" y="114"/>
                      </a:lnTo>
                      <a:lnTo>
                        <a:pt x="17" y="113"/>
                      </a:lnTo>
                      <a:lnTo>
                        <a:pt x="18" y="112"/>
                      </a:lnTo>
                      <a:lnTo>
                        <a:pt x="18" y="113"/>
                      </a:lnTo>
                      <a:lnTo>
                        <a:pt x="18" y="112"/>
                      </a:lnTo>
                      <a:lnTo>
                        <a:pt x="17" y="112"/>
                      </a:lnTo>
                      <a:lnTo>
                        <a:pt x="17" y="111"/>
                      </a:lnTo>
                      <a:lnTo>
                        <a:pt x="17" y="110"/>
                      </a:lnTo>
                      <a:lnTo>
                        <a:pt x="17" y="109"/>
                      </a:lnTo>
                      <a:lnTo>
                        <a:pt x="16" y="109"/>
                      </a:lnTo>
                      <a:lnTo>
                        <a:pt x="16" y="108"/>
                      </a:lnTo>
                      <a:lnTo>
                        <a:pt x="15" y="108"/>
                      </a:lnTo>
                      <a:lnTo>
                        <a:pt x="14" y="108"/>
                      </a:lnTo>
                      <a:lnTo>
                        <a:pt x="14" y="107"/>
                      </a:lnTo>
                      <a:lnTo>
                        <a:pt x="13" y="107"/>
                      </a:lnTo>
                      <a:lnTo>
                        <a:pt x="12" y="107"/>
                      </a:lnTo>
                      <a:close/>
                      <a:moveTo>
                        <a:pt x="215" y="164"/>
                      </a:moveTo>
                      <a:lnTo>
                        <a:pt x="215" y="164"/>
                      </a:lnTo>
                      <a:lnTo>
                        <a:pt x="215" y="163"/>
                      </a:lnTo>
                      <a:lnTo>
                        <a:pt x="215" y="164"/>
                      </a:lnTo>
                      <a:close/>
                      <a:moveTo>
                        <a:pt x="211" y="165"/>
                      </a:moveTo>
                      <a:lnTo>
                        <a:pt x="211" y="164"/>
                      </a:lnTo>
                      <a:lnTo>
                        <a:pt x="212" y="164"/>
                      </a:lnTo>
                      <a:lnTo>
                        <a:pt x="213" y="164"/>
                      </a:lnTo>
                      <a:lnTo>
                        <a:pt x="212" y="164"/>
                      </a:lnTo>
                      <a:lnTo>
                        <a:pt x="212" y="165"/>
                      </a:lnTo>
                      <a:lnTo>
                        <a:pt x="212" y="164"/>
                      </a:lnTo>
                      <a:lnTo>
                        <a:pt x="211" y="165"/>
                      </a:lnTo>
                      <a:close/>
                      <a:moveTo>
                        <a:pt x="209" y="166"/>
                      </a:moveTo>
                      <a:lnTo>
                        <a:pt x="209" y="166"/>
                      </a:lnTo>
                      <a:lnTo>
                        <a:pt x="210" y="166"/>
                      </a:lnTo>
                      <a:lnTo>
                        <a:pt x="209" y="166"/>
                      </a:lnTo>
                      <a:lnTo>
                        <a:pt x="210" y="166"/>
                      </a:lnTo>
                      <a:lnTo>
                        <a:pt x="209" y="166"/>
                      </a:lnTo>
                      <a:close/>
                      <a:moveTo>
                        <a:pt x="127" y="148"/>
                      </a:moveTo>
                      <a:lnTo>
                        <a:pt x="126" y="147"/>
                      </a:lnTo>
                      <a:lnTo>
                        <a:pt x="127" y="147"/>
                      </a:lnTo>
                      <a:lnTo>
                        <a:pt x="126" y="147"/>
                      </a:lnTo>
                      <a:lnTo>
                        <a:pt x="127" y="147"/>
                      </a:lnTo>
                      <a:lnTo>
                        <a:pt x="127" y="148"/>
                      </a:lnTo>
                      <a:close/>
                      <a:moveTo>
                        <a:pt x="120" y="149"/>
                      </a:moveTo>
                      <a:lnTo>
                        <a:pt x="120" y="149"/>
                      </a:lnTo>
                      <a:lnTo>
                        <a:pt x="121" y="148"/>
                      </a:lnTo>
                      <a:lnTo>
                        <a:pt x="122" y="148"/>
                      </a:lnTo>
                      <a:lnTo>
                        <a:pt x="123" y="149"/>
                      </a:lnTo>
                      <a:lnTo>
                        <a:pt x="123" y="148"/>
                      </a:lnTo>
                      <a:lnTo>
                        <a:pt x="124" y="149"/>
                      </a:lnTo>
                      <a:lnTo>
                        <a:pt x="124" y="148"/>
                      </a:lnTo>
                      <a:lnTo>
                        <a:pt x="125" y="148"/>
                      </a:lnTo>
                      <a:lnTo>
                        <a:pt x="126" y="147"/>
                      </a:lnTo>
                      <a:lnTo>
                        <a:pt x="125" y="148"/>
                      </a:lnTo>
                      <a:lnTo>
                        <a:pt x="126" y="148"/>
                      </a:lnTo>
                      <a:lnTo>
                        <a:pt x="127" y="148"/>
                      </a:lnTo>
                      <a:lnTo>
                        <a:pt x="126" y="149"/>
                      </a:lnTo>
                      <a:lnTo>
                        <a:pt x="125" y="149"/>
                      </a:lnTo>
                      <a:lnTo>
                        <a:pt x="125" y="150"/>
                      </a:lnTo>
                      <a:lnTo>
                        <a:pt x="125" y="151"/>
                      </a:lnTo>
                      <a:lnTo>
                        <a:pt x="126" y="151"/>
                      </a:lnTo>
                      <a:lnTo>
                        <a:pt x="125" y="151"/>
                      </a:lnTo>
                      <a:lnTo>
                        <a:pt x="125" y="152"/>
                      </a:lnTo>
                      <a:lnTo>
                        <a:pt x="125" y="151"/>
                      </a:lnTo>
                      <a:lnTo>
                        <a:pt x="125" y="152"/>
                      </a:lnTo>
                      <a:lnTo>
                        <a:pt x="124" y="152"/>
                      </a:lnTo>
                      <a:lnTo>
                        <a:pt x="124" y="151"/>
                      </a:lnTo>
                      <a:lnTo>
                        <a:pt x="123" y="151"/>
                      </a:lnTo>
                      <a:lnTo>
                        <a:pt x="123" y="150"/>
                      </a:lnTo>
                      <a:lnTo>
                        <a:pt x="122" y="150"/>
                      </a:lnTo>
                      <a:lnTo>
                        <a:pt x="122" y="151"/>
                      </a:lnTo>
                      <a:lnTo>
                        <a:pt x="122" y="150"/>
                      </a:lnTo>
                      <a:lnTo>
                        <a:pt x="121" y="151"/>
                      </a:lnTo>
                      <a:lnTo>
                        <a:pt x="120" y="151"/>
                      </a:lnTo>
                      <a:lnTo>
                        <a:pt x="119" y="150"/>
                      </a:lnTo>
                      <a:lnTo>
                        <a:pt x="119" y="149"/>
                      </a:lnTo>
                      <a:lnTo>
                        <a:pt x="120" y="149"/>
                      </a:lnTo>
                      <a:close/>
                      <a:moveTo>
                        <a:pt x="93" y="164"/>
                      </a:moveTo>
                      <a:lnTo>
                        <a:pt x="92" y="164"/>
                      </a:lnTo>
                      <a:lnTo>
                        <a:pt x="93" y="164"/>
                      </a:lnTo>
                      <a:close/>
                      <a:moveTo>
                        <a:pt x="94" y="165"/>
                      </a:moveTo>
                      <a:lnTo>
                        <a:pt x="93" y="165"/>
                      </a:lnTo>
                      <a:lnTo>
                        <a:pt x="94" y="165"/>
                      </a:lnTo>
                      <a:close/>
                      <a:moveTo>
                        <a:pt x="94" y="165"/>
                      </a:moveTo>
                      <a:lnTo>
                        <a:pt x="93" y="165"/>
                      </a:lnTo>
                      <a:lnTo>
                        <a:pt x="93" y="164"/>
                      </a:lnTo>
                      <a:lnTo>
                        <a:pt x="94" y="165"/>
                      </a:lnTo>
                      <a:lnTo>
                        <a:pt x="94" y="166"/>
                      </a:lnTo>
                      <a:lnTo>
                        <a:pt x="94" y="165"/>
                      </a:lnTo>
                      <a:close/>
                      <a:moveTo>
                        <a:pt x="96" y="166"/>
                      </a:moveTo>
                      <a:lnTo>
                        <a:pt x="96" y="166"/>
                      </a:lnTo>
                      <a:lnTo>
                        <a:pt x="95" y="166"/>
                      </a:lnTo>
                      <a:lnTo>
                        <a:pt x="95" y="167"/>
                      </a:lnTo>
                      <a:lnTo>
                        <a:pt x="95" y="166"/>
                      </a:lnTo>
                      <a:lnTo>
                        <a:pt x="96" y="166"/>
                      </a:lnTo>
                      <a:close/>
                      <a:moveTo>
                        <a:pt x="118" y="149"/>
                      </a:moveTo>
                      <a:lnTo>
                        <a:pt x="118" y="149"/>
                      </a:lnTo>
                      <a:close/>
                      <a:moveTo>
                        <a:pt x="126" y="151"/>
                      </a:moveTo>
                      <a:lnTo>
                        <a:pt x="126" y="150"/>
                      </a:lnTo>
                      <a:lnTo>
                        <a:pt x="126" y="151"/>
                      </a:lnTo>
                      <a:close/>
                      <a:moveTo>
                        <a:pt x="119" y="151"/>
                      </a:moveTo>
                      <a:lnTo>
                        <a:pt x="119" y="151"/>
                      </a:lnTo>
                      <a:close/>
                      <a:moveTo>
                        <a:pt x="120" y="151"/>
                      </a:moveTo>
                      <a:lnTo>
                        <a:pt x="119" y="151"/>
                      </a:lnTo>
                      <a:lnTo>
                        <a:pt x="120" y="151"/>
                      </a:lnTo>
                      <a:close/>
                      <a:moveTo>
                        <a:pt x="122" y="154"/>
                      </a:moveTo>
                      <a:lnTo>
                        <a:pt x="121" y="154"/>
                      </a:lnTo>
                      <a:lnTo>
                        <a:pt x="120" y="154"/>
                      </a:lnTo>
                      <a:lnTo>
                        <a:pt x="120" y="153"/>
                      </a:lnTo>
                      <a:lnTo>
                        <a:pt x="120" y="152"/>
                      </a:lnTo>
                      <a:lnTo>
                        <a:pt x="121" y="152"/>
                      </a:lnTo>
                      <a:lnTo>
                        <a:pt x="122" y="152"/>
                      </a:lnTo>
                      <a:lnTo>
                        <a:pt x="122" y="153"/>
                      </a:lnTo>
                      <a:lnTo>
                        <a:pt x="121" y="153"/>
                      </a:lnTo>
                      <a:lnTo>
                        <a:pt x="121" y="152"/>
                      </a:lnTo>
                      <a:lnTo>
                        <a:pt x="121" y="153"/>
                      </a:lnTo>
                      <a:lnTo>
                        <a:pt x="122" y="153"/>
                      </a:lnTo>
                      <a:lnTo>
                        <a:pt x="122" y="154"/>
                      </a:lnTo>
                      <a:lnTo>
                        <a:pt x="121" y="154"/>
                      </a:lnTo>
                      <a:lnTo>
                        <a:pt x="122" y="154"/>
                      </a:lnTo>
                      <a:close/>
                      <a:moveTo>
                        <a:pt x="120" y="154"/>
                      </a:moveTo>
                      <a:lnTo>
                        <a:pt x="120" y="154"/>
                      </a:lnTo>
                      <a:close/>
                      <a:moveTo>
                        <a:pt x="125" y="157"/>
                      </a:moveTo>
                      <a:lnTo>
                        <a:pt x="124" y="157"/>
                      </a:lnTo>
                      <a:lnTo>
                        <a:pt x="125" y="157"/>
                      </a:lnTo>
                      <a:close/>
                      <a:moveTo>
                        <a:pt x="122" y="167"/>
                      </a:moveTo>
                      <a:lnTo>
                        <a:pt x="122" y="167"/>
                      </a:lnTo>
                      <a:close/>
                      <a:moveTo>
                        <a:pt x="121" y="167"/>
                      </a:moveTo>
                      <a:lnTo>
                        <a:pt x="121" y="167"/>
                      </a:lnTo>
                      <a:close/>
                      <a:moveTo>
                        <a:pt x="122" y="167"/>
                      </a:moveTo>
                      <a:lnTo>
                        <a:pt x="122" y="167"/>
                      </a:lnTo>
                      <a:close/>
                      <a:moveTo>
                        <a:pt x="116" y="167"/>
                      </a:moveTo>
                      <a:lnTo>
                        <a:pt x="116" y="166"/>
                      </a:lnTo>
                      <a:lnTo>
                        <a:pt x="116" y="167"/>
                      </a:lnTo>
                      <a:close/>
                      <a:moveTo>
                        <a:pt x="114" y="167"/>
                      </a:moveTo>
                      <a:lnTo>
                        <a:pt x="114" y="167"/>
                      </a:lnTo>
                      <a:lnTo>
                        <a:pt x="114" y="166"/>
                      </a:lnTo>
                      <a:lnTo>
                        <a:pt x="114" y="167"/>
                      </a:lnTo>
                      <a:close/>
                      <a:moveTo>
                        <a:pt x="88" y="165"/>
                      </a:moveTo>
                      <a:lnTo>
                        <a:pt x="89" y="164"/>
                      </a:lnTo>
                      <a:lnTo>
                        <a:pt x="90" y="164"/>
                      </a:lnTo>
                      <a:lnTo>
                        <a:pt x="91" y="164"/>
                      </a:lnTo>
                      <a:lnTo>
                        <a:pt x="92" y="164"/>
                      </a:lnTo>
                      <a:lnTo>
                        <a:pt x="93" y="164"/>
                      </a:lnTo>
                      <a:lnTo>
                        <a:pt x="93" y="165"/>
                      </a:lnTo>
                      <a:lnTo>
                        <a:pt x="94" y="165"/>
                      </a:lnTo>
                      <a:lnTo>
                        <a:pt x="94" y="166"/>
                      </a:lnTo>
                      <a:lnTo>
                        <a:pt x="95" y="166"/>
                      </a:lnTo>
                      <a:lnTo>
                        <a:pt x="95" y="167"/>
                      </a:lnTo>
                      <a:lnTo>
                        <a:pt x="94" y="166"/>
                      </a:lnTo>
                      <a:lnTo>
                        <a:pt x="93" y="166"/>
                      </a:lnTo>
                      <a:lnTo>
                        <a:pt x="91" y="166"/>
                      </a:lnTo>
                      <a:lnTo>
                        <a:pt x="88" y="166"/>
                      </a:lnTo>
                      <a:lnTo>
                        <a:pt x="86" y="166"/>
                      </a:lnTo>
                      <a:lnTo>
                        <a:pt x="82" y="166"/>
                      </a:lnTo>
                      <a:lnTo>
                        <a:pt x="80" y="165"/>
                      </a:lnTo>
                      <a:lnTo>
                        <a:pt x="78" y="166"/>
                      </a:lnTo>
                      <a:lnTo>
                        <a:pt x="75" y="166"/>
                      </a:lnTo>
                      <a:lnTo>
                        <a:pt x="72" y="166"/>
                      </a:lnTo>
                      <a:lnTo>
                        <a:pt x="67" y="166"/>
                      </a:lnTo>
                      <a:lnTo>
                        <a:pt x="66" y="166"/>
                      </a:lnTo>
                      <a:lnTo>
                        <a:pt x="66" y="167"/>
                      </a:lnTo>
                      <a:lnTo>
                        <a:pt x="65" y="167"/>
                      </a:lnTo>
                      <a:lnTo>
                        <a:pt x="64" y="167"/>
                      </a:lnTo>
                      <a:lnTo>
                        <a:pt x="64" y="166"/>
                      </a:lnTo>
                      <a:lnTo>
                        <a:pt x="63" y="166"/>
                      </a:lnTo>
                      <a:lnTo>
                        <a:pt x="63" y="165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4"/>
                      </a:lnTo>
                      <a:lnTo>
                        <a:pt x="65" y="164"/>
                      </a:lnTo>
                      <a:lnTo>
                        <a:pt x="65" y="163"/>
                      </a:lnTo>
                      <a:lnTo>
                        <a:pt x="65" y="164"/>
                      </a:lnTo>
                      <a:lnTo>
                        <a:pt x="66" y="163"/>
                      </a:lnTo>
                      <a:lnTo>
                        <a:pt x="67" y="163"/>
                      </a:lnTo>
                      <a:lnTo>
                        <a:pt x="68" y="162"/>
                      </a:lnTo>
                      <a:lnTo>
                        <a:pt x="68" y="163"/>
                      </a:lnTo>
                      <a:lnTo>
                        <a:pt x="69" y="163"/>
                      </a:lnTo>
                      <a:lnTo>
                        <a:pt x="69" y="164"/>
                      </a:lnTo>
                      <a:lnTo>
                        <a:pt x="70" y="164"/>
                      </a:lnTo>
                      <a:lnTo>
                        <a:pt x="71" y="164"/>
                      </a:lnTo>
                      <a:lnTo>
                        <a:pt x="71" y="165"/>
                      </a:lnTo>
                      <a:lnTo>
                        <a:pt x="72" y="165"/>
                      </a:lnTo>
                      <a:lnTo>
                        <a:pt x="73" y="165"/>
                      </a:lnTo>
                      <a:lnTo>
                        <a:pt x="73" y="164"/>
                      </a:lnTo>
                      <a:lnTo>
                        <a:pt x="73" y="163"/>
                      </a:lnTo>
                      <a:lnTo>
                        <a:pt x="72" y="163"/>
                      </a:lnTo>
                      <a:lnTo>
                        <a:pt x="72" y="162"/>
                      </a:lnTo>
                      <a:lnTo>
                        <a:pt x="71" y="162"/>
                      </a:lnTo>
                      <a:lnTo>
                        <a:pt x="71" y="161"/>
                      </a:lnTo>
                      <a:lnTo>
                        <a:pt x="71" y="162"/>
                      </a:lnTo>
                      <a:lnTo>
                        <a:pt x="72" y="162"/>
                      </a:lnTo>
                      <a:lnTo>
                        <a:pt x="74" y="164"/>
                      </a:lnTo>
                      <a:lnTo>
                        <a:pt x="76" y="164"/>
                      </a:lnTo>
                      <a:lnTo>
                        <a:pt x="77" y="165"/>
                      </a:lnTo>
                      <a:lnTo>
                        <a:pt x="79" y="165"/>
                      </a:lnTo>
                      <a:lnTo>
                        <a:pt x="83" y="165"/>
                      </a:lnTo>
                      <a:lnTo>
                        <a:pt x="85" y="165"/>
                      </a:lnTo>
                      <a:lnTo>
                        <a:pt x="88" y="165"/>
                      </a:lnTo>
                      <a:close/>
                      <a:moveTo>
                        <a:pt x="121" y="168"/>
                      </a:moveTo>
                      <a:lnTo>
                        <a:pt x="121" y="168"/>
                      </a:lnTo>
                      <a:lnTo>
                        <a:pt x="122" y="168"/>
                      </a:lnTo>
                      <a:lnTo>
                        <a:pt x="121" y="168"/>
                      </a:lnTo>
                      <a:close/>
                      <a:moveTo>
                        <a:pt x="114" y="167"/>
                      </a:moveTo>
                      <a:lnTo>
                        <a:pt x="114" y="167"/>
                      </a:lnTo>
                      <a:close/>
                      <a:moveTo>
                        <a:pt x="99" y="167"/>
                      </a:moveTo>
                      <a:lnTo>
                        <a:pt x="99" y="167"/>
                      </a:lnTo>
                      <a:close/>
                      <a:moveTo>
                        <a:pt x="125" y="170"/>
                      </a:moveTo>
                      <a:lnTo>
                        <a:pt x="125" y="170"/>
                      </a:lnTo>
                      <a:close/>
                      <a:moveTo>
                        <a:pt x="99" y="168"/>
                      </a:moveTo>
                      <a:lnTo>
                        <a:pt x="99" y="167"/>
                      </a:lnTo>
                      <a:lnTo>
                        <a:pt x="99" y="168"/>
                      </a:lnTo>
                      <a:close/>
                      <a:moveTo>
                        <a:pt x="122" y="171"/>
                      </a:moveTo>
                      <a:lnTo>
                        <a:pt x="121" y="171"/>
                      </a:lnTo>
                      <a:lnTo>
                        <a:pt x="121" y="170"/>
                      </a:lnTo>
                      <a:lnTo>
                        <a:pt x="122" y="170"/>
                      </a:lnTo>
                      <a:lnTo>
                        <a:pt x="122" y="171"/>
                      </a:lnTo>
                      <a:close/>
                      <a:moveTo>
                        <a:pt x="121" y="171"/>
                      </a:moveTo>
                      <a:lnTo>
                        <a:pt x="121" y="171"/>
                      </a:lnTo>
                      <a:close/>
                      <a:moveTo>
                        <a:pt x="95" y="168"/>
                      </a:moveTo>
                      <a:lnTo>
                        <a:pt x="95" y="168"/>
                      </a:lnTo>
                      <a:close/>
                      <a:moveTo>
                        <a:pt x="42" y="151"/>
                      </a:moveTo>
                      <a:lnTo>
                        <a:pt x="42" y="151"/>
                      </a:lnTo>
                      <a:close/>
                      <a:moveTo>
                        <a:pt x="41" y="152"/>
                      </a:moveTo>
                      <a:lnTo>
                        <a:pt x="41" y="152"/>
                      </a:lnTo>
                      <a:lnTo>
                        <a:pt x="41" y="151"/>
                      </a:lnTo>
                      <a:lnTo>
                        <a:pt x="41" y="152"/>
                      </a:lnTo>
                      <a:close/>
                      <a:moveTo>
                        <a:pt x="39" y="152"/>
                      </a:moveTo>
                      <a:lnTo>
                        <a:pt x="39" y="152"/>
                      </a:lnTo>
                      <a:close/>
                      <a:moveTo>
                        <a:pt x="41" y="153"/>
                      </a:moveTo>
                      <a:lnTo>
                        <a:pt x="41" y="153"/>
                      </a:lnTo>
                      <a:lnTo>
                        <a:pt x="41" y="152"/>
                      </a:lnTo>
                      <a:lnTo>
                        <a:pt x="41" y="153"/>
                      </a:lnTo>
                      <a:close/>
                      <a:moveTo>
                        <a:pt x="40" y="153"/>
                      </a:moveTo>
                      <a:lnTo>
                        <a:pt x="40" y="153"/>
                      </a:lnTo>
                      <a:close/>
                      <a:moveTo>
                        <a:pt x="37" y="153"/>
                      </a:moveTo>
                      <a:lnTo>
                        <a:pt x="37" y="153"/>
                      </a:lnTo>
                      <a:close/>
                      <a:moveTo>
                        <a:pt x="42" y="154"/>
                      </a:moveTo>
                      <a:lnTo>
                        <a:pt x="42" y="153"/>
                      </a:lnTo>
                      <a:lnTo>
                        <a:pt x="42" y="154"/>
                      </a:lnTo>
                      <a:close/>
                      <a:moveTo>
                        <a:pt x="36" y="153"/>
                      </a:moveTo>
                      <a:lnTo>
                        <a:pt x="36" y="153"/>
                      </a:lnTo>
                      <a:close/>
                      <a:moveTo>
                        <a:pt x="39" y="153"/>
                      </a:moveTo>
                      <a:lnTo>
                        <a:pt x="39" y="153"/>
                      </a:lnTo>
                      <a:close/>
                      <a:moveTo>
                        <a:pt x="42" y="154"/>
                      </a:moveTo>
                      <a:lnTo>
                        <a:pt x="42" y="154"/>
                      </a:lnTo>
                      <a:close/>
                      <a:moveTo>
                        <a:pt x="35" y="154"/>
                      </a:moveTo>
                      <a:lnTo>
                        <a:pt x="35" y="154"/>
                      </a:lnTo>
                      <a:lnTo>
                        <a:pt x="35" y="153"/>
                      </a:lnTo>
                      <a:lnTo>
                        <a:pt x="36" y="153"/>
                      </a:lnTo>
                      <a:lnTo>
                        <a:pt x="36" y="154"/>
                      </a:lnTo>
                      <a:lnTo>
                        <a:pt x="35" y="154"/>
                      </a:lnTo>
                      <a:close/>
                      <a:moveTo>
                        <a:pt x="38" y="154"/>
                      </a:moveTo>
                      <a:lnTo>
                        <a:pt x="39" y="154"/>
                      </a:lnTo>
                      <a:lnTo>
                        <a:pt x="38" y="154"/>
                      </a:lnTo>
                      <a:close/>
                      <a:moveTo>
                        <a:pt x="37" y="154"/>
                      </a:moveTo>
                      <a:lnTo>
                        <a:pt x="37" y="154"/>
                      </a:lnTo>
                      <a:close/>
                      <a:moveTo>
                        <a:pt x="40" y="155"/>
                      </a:moveTo>
                      <a:lnTo>
                        <a:pt x="40" y="154"/>
                      </a:lnTo>
                      <a:lnTo>
                        <a:pt x="40" y="155"/>
                      </a:lnTo>
                      <a:close/>
                      <a:moveTo>
                        <a:pt x="41" y="155"/>
                      </a:moveTo>
                      <a:lnTo>
                        <a:pt x="41" y="155"/>
                      </a:lnTo>
                      <a:close/>
                      <a:moveTo>
                        <a:pt x="36" y="155"/>
                      </a:moveTo>
                      <a:lnTo>
                        <a:pt x="36" y="155"/>
                      </a:lnTo>
                      <a:lnTo>
                        <a:pt x="36" y="154"/>
                      </a:lnTo>
                      <a:lnTo>
                        <a:pt x="37" y="154"/>
                      </a:lnTo>
                      <a:lnTo>
                        <a:pt x="36" y="155"/>
                      </a:lnTo>
                      <a:close/>
                      <a:moveTo>
                        <a:pt x="39" y="155"/>
                      </a:moveTo>
                      <a:lnTo>
                        <a:pt x="40" y="155"/>
                      </a:lnTo>
                      <a:lnTo>
                        <a:pt x="39" y="155"/>
                      </a:lnTo>
                      <a:close/>
                      <a:moveTo>
                        <a:pt x="39" y="155"/>
                      </a:moveTo>
                      <a:lnTo>
                        <a:pt x="39" y="155"/>
                      </a:lnTo>
                      <a:close/>
                      <a:moveTo>
                        <a:pt x="35" y="156"/>
                      </a:moveTo>
                      <a:lnTo>
                        <a:pt x="35" y="155"/>
                      </a:lnTo>
                      <a:lnTo>
                        <a:pt x="36" y="155"/>
                      </a:lnTo>
                      <a:lnTo>
                        <a:pt x="36" y="156"/>
                      </a:lnTo>
                      <a:lnTo>
                        <a:pt x="35" y="156"/>
                      </a:lnTo>
                      <a:close/>
                      <a:moveTo>
                        <a:pt x="36" y="156"/>
                      </a:moveTo>
                      <a:lnTo>
                        <a:pt x="36" y="155"/>
                      </a:lnTo>
                      <a:lnTo>
                        <a:pt x="36" y="156"/>
                      </a:lnTo>
                      <a:close/>
                      <a:moveTo>
                        <a:pt x="36" y="156"/>
                      </a:moveTo>
                      <a:lnTo>
                        <a:pt x="36" y="156"/>
                      </a:lnTo>
                      <a:lnTo>
                        <a:pt x="36" y="155"/>
                      </a:lnTo>
                      <a:lnTo>
                        <a:pt x="36" y="156"/>
                      </a:lnTo>
                      <a:close/>
                      <a:moveTo>
                        <a:pt x="34" y="156"/>
                      </a:moveTo>
                      <a:lnTo>
                        <a:pt x="34" y="156"/>
                      </a:lnTo>
                      <a:close/>
                      <a:moveTo>
                        <a:pt x="45" y="158"/>
                      </a:moveTo>
                      <a:lnTo>
                        <a:pt x="46" y="158"/>
                      </a:lnTo>
                      <a:lnTo>
                        <a:pt x="45" y="158"/>
                      </a:lnTo>
                      <a:close/>
                      <a:moveTo>
                        <a:pt x="42" y="158"/>
                      </a:moveTo>
                      <a:lnTo>
                        <a:pt x="42" y="158"/>
                      </a:lnTo>
                      <a:close/>
                      <a:moveTo>
                        <a:pt x="33" y="158"/>
                      </a:moveTo>
                      <a:lnTo>
                        <a:pt x="33" y="158"/>
                      </a:lnTo>
                      <a:close/>
                      <a:moveTo>
                        <a:pt x="41" y="159"/>
                      </a:moveTo>
                      <a:lnTo>
                        <a:pt x="41" y="158"/>
                      </a:lnTo>
                      <a:lnTo>
                        <a:pt x="41" y="159"/>
                      </a:lnTo>
                      <a:close/>
                      <a:moveTo>
                        <a:pt x="44" y="159"/>
                      </a:moveTo>
                      <a:lnTo>
                        <a:pt x="44" y="159"/>
                      </a:lnTo>
                      <a:close/>
                      <a:moveTo>
                        <a:pt x="36" y="159"/>
                      </a:moveTo>
                      <a:lnTo>
                        <a:pt x="36" y="158"/>
                      </a:lnTo>
                      <a:lnTo>
                        <a:pt x="36" y="159"/>
                      </a:lnTo>
                      <a:close/>
                      <a:moveTo>
                        <a:pt x="32" y="158"/>
                      </a:moveTo>
                      <a:lnTo>
                        <a:pt x="32" y="158"/>
                      </a:lnTo>
                      <a:lnTo>
                        <a:pt x="33" y="158"/>
                      </a:lnTo>
                      <a:lnTo>
                        <a:pt x="32" y="158"/>
                      </a:lnTo>
                      <a:close/>
                      <a:moveTo>
                        <a:pt x="30" y="158"/>
                      </a:moveTo>
                      <a:lnTo>
                        <a:pt x="30" y="158"/>
                      </a:lnTo>
                      <a:close/>
                      <a:moveTo>
                        <a:pt x="38" y="162"/>
                      </a:moveTo>
                      <a:lnTo>
                        <a:pt x="38" y="162"/>
                      </a:lnTo>
                      <a:lnTo>
                        <a:pt x="39" y="161"/>
                      </a:lnTo>
                      <a:lnTo>
                        <a:pt x="39" y="160"/>
                      </a:lnTo>
                      <a:lnTo>
                        <a:pt x="38" y="160"/>
                      </a:lnTo>
                      <a:lnTo>
                        <a:pt x="37" y="160"/>
                      </a:lnTo>
                      <a:lnTo>
                        <a:pt x="36" y="160"/>
                      </a:lnTo>
                      <a:lnTo>
                        <a:pt x="36" y="159"/>
                      </a:lnTo>
                      <a:lnTo>
                        <a:pt x="37" y="159"/>
                      </a:lnTo>
                      <a:lnTo>
                        <a:pt x="38" y="159"/>
                      </a:lnTo>
                      <a:lnTo>
                        <a:pt x="38" y="160"/>
                      </a:lnTo>
                      <a:lnTo>
                        <a:pt x="39" y="159"/>
                      </a:lnTo>
                      <a:lnTo>
                        <a:pt x="40" y="159"/>
                      </a:lnTo>
                      <a:lnTo>
                        <a:pt x="39" y="160"/>
                      </a:lnTo>
                      <a:lnTo>
                        <a:pt x="40" y="160"/>
                      </a:lnTo>
                      <a:lnTo>
                        <a:pt x="39" y="160"/>
                      </a:lnTo>
                      <a:lnTo>
                        <a:pt x="40" y="160"/>
                      </a:lnTo>
                      <a:lnTo>
                        <a:pt x="40" y="161"/>
                      </a:lnTo>
                      <a:lnTo>
                        <a:pt x="39" y="160"/>
                      </a:lnTo>
                      <a:lnTo>
                        <a:pt x="39" y="161"/>
                      </a:lnTo>
                      <a:lnTo>
                        <a:pt x="40" y="161"/>
                      </a:lnTo>
                      <a:lnTo>
                        <a:pt x="40" y="162"/>
                      </a:lnTo>
                      <a:lnTo>
                        <a:pt x="39" y="162"/>
                      </a:lnTo>
                      <a:lnTo>
                        <a:pt x="39" y="161"/>
                      </a:lnTo>
                      <a:lnTo>
                        <a:pt x="39" y="162"/>
                      </a:lnTo>
                      <a:lnTo>
                        <a:pt x="38" y="162"/>
                      </a:lnTo>
                      <a:close/>
                      <a:moveTo>
                        <a:pt x="35" y="159"/>
                      </a:moveTo>
                      <a:lnTo>
                        <a:pt x="35" y="159"/>
                      </a:lnTo>
                      <a:close/>
                      <a:moveTo>
                        <a:pt x="36" y="159"/>
                      </a:moveTo>
                      <a:lnTo>
                        <a:pt x="36" y="159"/>
                      </a:lnTo>
                      <a:close/>
                      <a:moveTo>
                        <a:pt x="53" y="161"/>
                      </a:moveTo>
                      <a:lnTo>
                        <a:pt x="53" y="161"/>
                      </a:lnTo>
                      <a:close/>
                      <a:moveTo>
                        <a:pt x="40" y="160"/>
                      </a:moveTo>
                      <a:lnTo>
                        <a:pt x="40" y="159"/>
                      </a:lnTo>
                      <a:lnTo>
                        <a:pt x="40" y="160"/>
                      </a:lnTo>
                      <a:close/>
                      <a:moveTo>
                        <a:pt x="36" y="159"/>
                      </a:moveTo>
                      <a:lnTo>
                        <a:pt x="36" y="159"/>
                      </a:lnTo>
                      <a:close/>
                      <a:moveTo>
                        <a:pt x="29" y="159"/>
                      </a:moveTo>
                      <a:lnTo>
                        <a:pt x="29" y="159"/>
                      </a:lnTo>
                      <a:lnTo>
                        <a:pt x="30" y="159"/>
                      </a:lnTo>
                      <a:lnTo>
                        <a:pt x="29" y="159"/>
                      </a:lnTo>
                      <a:lnTo>
                        <a:pt x="29" y="160"/>
                      </a:lnTo>
                      <a:lnTo>
                        <a:pt x="28" y="160"/>
                      </a:lnTo>
                      <a:lnTo>
                        <a:pt x="29" y="159"/>
                      </a:lnTo>
                      <a:lnTo>
                        <a:pt x="28" y="159"/>
                      </a:lnTo>
                      <a:lnTo>
                        <a:pt x="29" y="159"/>
                      </a:lnTo>
                      <a:close/>
                      <a:moveTo>
                        <a:pt x="41" y="161"/>
                      </a:moveTo>
                      <a:lnTo>
                        <a:pt x="41" y="161"/>
                      </a:lnTo>
                      <a:close/>
                      <a:moveTo>
                        <a:pt x="42" y="161"/>
                      </a:moveTo>
                      <a:lnTo>
                        <a:pt x="42" y="161"/>
                      </a:lnTo>
                      <a:close/>
                      <a:moveTo>
                        <a:pt x="36" y="161"/>
                      </a:moveTo>
                      <a:lnTo>
                        <a:pt x="36" y="160"/>
                      </a:lnTo>
                      <a:lnTo>
                        <a:pt x="36" y="161"/>
                      </a:lnTo>
                      <a:close/>
                      <a:moveTo>
                        <a:pt x="34" y="161"/>
                      </a:moveTo>
                      <a:lnTo>
                        <a:pt x="34" y="161"/>
                      </a:lnTo>
                      <a:lnTo>
                        <a:pt x="35" y="161"/>
                      </a:lnTo>
                      <a:lnTo>
                        <a:pt x="34" y="161"/>
                      </a:lnTo>
                      <a:close/>
                      <a:moveTo>
                        <a:pt x="42" y="162"/>
                      </a:moveTo>
                      <a:lnTo>
                        <a:pt x="41" y="161"/>
                      </a:lnTo>
                      <a:lnTo>
                        <a:pt x="42" y="161"/>
                      </a:lnTo>
                      <a:lnTo>
                        <a:pt x="42" y="162"/>
                      </a:lnTo>
                      <a:close/>
                      <a:moveTo>
                        <a:pt x="35" y="161"/>
                      </a:moveTo>
                      <a:lnTo>
                        <a:pt x="35" y="161"/>
                      </a:lnTo>
                      <a:close/>
                      <a:moveTo>
                        <a:pt x="36" y="162"/>
                      </a:moveTo>
                      <a:lnTo>
                        <a:pt x="36" y="162"/>
                      </a:lnTo>
                      <a:lnTo>
                        <a:pt x="36" y="161"/>
                      </a:lnTo>
                      <a:lnTo>
                        <a:pt x="36" y="162"/>
                      </a:lnTo>
                      <a:close/>
                      <a:moveTo>
                        <a:pt x="46" y="163"/>
                      </a:moveTo>
                      <a:lnTo>
                        <a:pt x="46" y="163"/>
                      </a:lnTo>
                      <a:close/>
                      <a:moveTo>
                        <a:pt x="47" y="164"/>
                      </a:moveTo>
                      <a:lnTo>
                        <a:pt x="47" y="164"/>
                      </a:lnTo>
                      <a:lnTo>
                        <a:pt x="47" y="163"/>
                      </a:lnTo>
                      <a:lnTo>
                        <a:pt x="48" y="163"/>
                      </a:lnTo>
                      <a:lnTo>
                        <a:pt x="47" y="164"/>
                      </a:lnTo>
                      <a:close/>
                      <a:moveTo>
                        <a:pt x="41" y="163"/>
                      </a:moveTo>
                      <a:lnTo>
                        <a:pt x="40" y="163"/>
                      </a:lnTo>
                      <a:lnTo>
                        <a:pt x="41" y="163"/>
                      </a:lnTo>
                      <a:close/>
                      <a:moveTo>
                        <a:pt x="47" y="164"/>
                      </a:moveTo>
                      <a:lnTo>
                        <a:pt x="47" y="164"/>
                      </a:lnTo>
                      <a:close/>
                      <a:moveTo>
                        <a:pt x="42" y="163"/>
                      </a:moveTo>
                      <a:lnTo>
                        <a:pt x="42" y="163"/>
                      </a:lnTo>
                      <a:close/>
                      <a:moveTo>
                        <a:pt x="46" y="165"/>
                      </a:moveTo>
                      <a:lnTo>
                        <a:pt x="46" y="165"/>
                      </a:lnTo>
                      <a:lnTo>
                        <a:pt x="47" y="165"/>
                      </a:lnTo>
                      <a:lnTo>
                        <a:pt x="47" y="164"/>
                      </a:lnTo>
                      <a:lnTo>
                        <a:pt x="48" y="164"/>
                      </a:lnTo>
                      <a:lnTo>
                        <a:pt x="49" y="165"/>
                      </a:lnTo>
                      <a:lnTo>
                        <a:pt x="50" y="165"/>
                      </a:lnTo>
                      <a:lnTo>
                        <a:pt x="50" y="166"/>
                      </a:lnTo>
                      <a:lnTo>
                        <a:pt x="49" y="166"/>
                      </a:lnTo>
                      <a:lnTo>
                        <a:pt x="50" y="166"/>
                      </a:lnTo>
                      <a:lnTo>
                        <a:pt x="49" y="166"/>
                      </a:lnTo>
                      <a:lnTo>
                        <a:pt x="48" y="166"/>
                      </a:lnTo>
                      <a:lnTo>
                        <a:pt x="49" y="166"/>
                      </a:lnTo>
                      <a:lnTo>
                        <a:pt x="49" y="167"/>
                      </a:lnTo>
                      <a:lnTo>
                        <a:pt x="50" y="167"/>
                      </a:lnTo>
                      <a:lnTo>
                        <a:pt x="51" y="167"/>
                      </a:lnTo>
                      <a:lnTo>
                        <a:pt x="52" y="167"/>
                      </a:lnTo>
                      <a:lnTo>
                        <a:pt x="51" y="168"/>
                      </a:lnTo>
                      <a:lnTo>
                        <a:pt x="52" y="169"/>
                      </a:lnTo>
                      <a:lnTo>
                        <a:pt x="53" y="169"/>
                      </a:lnTo>
                      <a:lnTo>
                        <a:pt x="52" y="168"/>
                      </a:lnTo>
                      <a:lnTo>
                        <a:pt x="53" y="168"/>
                      </a:lnTo>
                      <a:lnTo>
                        <a:pt x="54" y="167"/>
                      </a:lnTo>
                      <a:lnTo>
                        <a:pt x="54" y="168"/>
                      </a:lnTo>
                      <a:lnTo>
                        <a:pt x="55" y="167"/>
                      </a:lnTo>
                      <a:lnTo>
                        <a:pt x="55" y="168"/>
                      </a:lnTo>
                      <a:lnTo>
                        <a:pt x="54" y="168"/>
                      </a:lnTo>
                      <a:lnTo>
                        <a:pt x="54" y="169"/>
                      </a:lnTo>
                      <a:lnTo>
                        <a:pt x="53" y="169"/>
                      </a:lnTo>
                      <a:lnTo>
                        <a:pt x="54" y="169"/>
                      </a:lnTo>
                      <a:lnTo>
                        <a:pt x="54" y="170"/>
                      </a:lnTo>
                      <a:lnTo>
                        <a:pt x="53" y="170"/>
                      </a:lnTo>
                      <a:lnTo>
                        <a:pt x="53" y="171"/>
                      </a:lnTo>
                      <a:lnTo>
                        <a:pt x="54" y="170"/>
                      </a:lnTo>
                      <a:lnTo>
                        <a:pt x="55" y="170"/>
                      </a:lnTo>
                      <a:lnTo>
                        <a:pt x="55" y="171"/>
                      </a:lnTo>
                      <a:lnTo>
                        <a:pt x="56" y="171"/>
                      </a:lnTo>
                      <a:lnTo>
                        <a:pt x="57" y="171"/>
                      </a:lnTo>
                      <a:lnTo>
                        <a:pt x="57" y="172"/>
                      </a:lnTo>
                      <a:lnTo>
                        <a:pt x="56" y="172"/>
                      </a:lnTo>
                      <a:lnTo>
                        <a:pt x="55" y="172"/>
                      </a:lnTo>
                      <a:lnTo>
                        <a:pt x="55" y="173"/>
                      </a:lnTo>
                      <a:lnTo>
                        <a:pt x="54" y="173"/>
                      </a:lnTo>
                      <a:lnTo>
                        <a:pt x="54" y="172"/>
                      </a:lnTo>
                      <a:lnTo>
                        <a:pt x="54" y="171"/>
                      </a:lnTo>
                      <a:lnTo>
                        <a:pt x="53" y="171"/>
                      </a:lnTo>
                      <a:lnTo>
                        <a:pt x="52" y="171"/>
                      </a:lnTo>
                      <a:lnTo>
                        <a:pt x="51" y="172"/>
                      </a:lnTo>
                      <a:lnTo>
                        <a:pt x="52" y="172"/>
                      </a:lnTo>
                      <a:lnTo>
                        <a:pt x="51" y="172"/>
                      </a:lnTo>
                      <a:lnTo>
                        <a:pt x="50" y="172"/>
                      </a:lnTo>
                      <a:lnTo>
                        <a:pt x="50" y="173"/>
                      </a:lnTo>
                      <a:lnTo>
                        <a:pt x="49" y="173"/>
                      </a:lnTo>
                      <a:lnTo>
                        <a:pt x="48" y="173"/>
                      </a:lnTo>
                      <a:lnTo>
                        <a:pt x="47" y="173"/>
                      </a:lnTo>
                      <a:lnTo>
                        <a:pt x="46" y="173"/>
                      </a:lnTo>
                      <a:lnTo>
                        <a:pt x="45" y="173"/>
                      </a:lnTo>
                      <a:lnTo>
                        <a:pt x="45" y="172"/>
                      </a:lnTo>
                      <a:lnTo>
                        <a:pt x="44" y="172"/>
                      </a:lnTo>
                      <a:lnTo>
                        <a:pt x="44" y="171"/>
                      </a:lnTo>
                      <a:lnTo>
                        <a:pt x="43" y="171"/>
                      </a:lnTo>
                      <a:lnTo>
                        <a:pt x="42" y="171"/>
                      </a:lnTo>
                      <a:lnTo>
                        <a:pt x="41" y="171"/>
                      </a:lnTo>
                      <a:lnTo>
                        <a:pt x="41" y="172"/>
                      </a:lnTo>
                      <a:lnTo>
                        <a:pt x="40" y="173"/>
                      </a:lnTo>
                      <a:lnTo>
                        <a:pt x="39" y="173"/>
                      </a:lnTo>
                      <a:lnTo>
                        <a:pt x="39" y="174"/>
                      </a:lnTo>
                      <a:lnTo>
                        <a:pt x="38" y="174"/>
                      </a:lnTo>
                      <a:lnTo>
                        <a:pt x="39" y="173"/>
                      </a:lnTo>
                      <a:lnTo>
                        <a:pt x="38" y="173"/>
                      </a:lnTo>
                      <a:lnTo>
                        <a:pt x="38" y="172"/>
                      </a:lnTo>
                      <a:lnTo>
                        <a:pt x="39" y="172"/>
                      </a:lnTo>
                      <a:lnTo>
                        <a:pt x="39" y="171"/>
                      </a:lnTo>
                      <a:lnTo>
                        <a:pt x="38" y="171"/>
                      </a:lnTo>
                      <a:lnTo>
                        <a:pt x="37" y="171"/>
                      </a:lnTo>
                      <a:lnTo>
                        <a:pt x="38" y="170"/>
                      </a:lnTo>
                      <a:lnTo>
                        <a:pt x="37" y="170"/>
                      </a:lnTo>
                      <a:lnTo>
                        <a:pt x="37" y="171"/>
                      </a:lnTo>
                      <a:lnTo>
                        <a:pt x="37" y="170"/>
                      </a:lnTo>
                      <a:lnTo>
                        <a:pt x="36" y="170"/>
                      </a:lnTo>
                      <a:lnTo>
                        <a:pt x="37" y="169"/>
                      </a:lnTo>
                      <a:lnTo>
                        <a:pt x="38" y="169"/>
                      </a:lnTo>
                      <a:lnTo>
                        <a:pt x="39" y="169"/>
                      </a:lnTo>
                      <a:lnTo>
                        <a:pt x="39" y="168"/>
                      </a:lnTo>
                      <a:lnTo>
                        <a:pt x="40" y="169"/>
                      </a:lnTo>
                      <a:lnTo>
                        <a:pt x="41" y="168"/>
                      </a:lnTo>
                      <a:lnTo>
                        <a:pt x="41" y="167"/>
                      </a:lnTo>
                      <a:lnTo>
                        <a:pt x="41" y="168"/>
                      </a:lnTo>
                      <a:lnTo>
                        <a:pt x="41" y="167"/>
                      </a:lnTo>
                      <a:lnTo>
                        <a:pt x="42" y="166"/>
                      </a:lnTo>
                      <a:lnTo>
                        <a:pt x="43" y="166"/>
                      </a:lnTo>
                      <a:lnTo>
                        <a:pt x="43" y="167"/>
                      </a:lnTo>
                      <a:lnTo>
                        <a:pt x="43" y="168"/>
                      </a:lnTo>
                      <a:lnTo>
                        <a:pt x="43" y="167"/>
                      </a:lnTo>
                      <a:lnTo>
                        <a:pt x="44" y="167"/>
                      </a:lnTo>
                      <a:lnTo>
                        <a:pt x="44" y="166"/>
                      </a:lnTo>
                      <a:lnTo>
                        <a:pt x="45" y="166"/>
                      </a:lnTo>
                      <a:lnTo>
                        <a:pt x="46" y="166"/>
                      </a:lnTo>
                      <a:lnTo>
                        <a:pt x="46" y="165"/>
                      </a:lnTo>
                      <a:close/>
                      <a:moveTo>
                        <a:pt x="47" y="164"/>
                      </a:moveTo>
                      <a:lnTo>
                        <a:pt x="47" y="164"/>
                      </a:lnTo>
                      <a:close/>
                      <a:moveTo>
                        <a:pt x="56" y="169"/>
                      </a:moveTo>
                      <a:lnTo>
                        <a:pt x="56" y="169"/>
                      </a:lnTo>
                      <a:close/>
                      <a:moveTo>
                        <a:pt x="41" y="168"/>
                      </a:moveTo>
                      <a:lnTo>
                        <a:pt x="40" y="167"/>
                      </a:lnTo>
                      <a:lnTo>
                        <a:pt x="41" y="167"/>
                      </a:lnTo>
                      <a:lnTo>
                        <a:pt x="41" y="168"/>
                      </a:lnTo>
                      <a:close/>
                      <a:moveTo>
                        <a:pt x="37" y="173"/>
                      </a:moveTo>
                      <a:lnTo>
                        <a:pt x="38" y="173"/>
                      </a:lnTo>
                      <a:lnTo>
                        <a:pt x="37" y="173"/>
                      </a:lnTo>
                      <a:close/>
                      <a:moveTo>
                        <a:pt x="51" y="176"/>
                      </a:moveTo>
                      <a:lnTo>
                        <a:pt x="51" y="176"/>
                      </a:lnTo>
                      <a:lnTo>
                        <a:pt x="51" y="175"/>
                      </a:lnTo>
                      <a:lnTo>
                        <a:pt x="52" y="175"/>
                      </a:lnTo>
                      <a:lnTo>
                        <a:pt x="51" y="176"/>
                      </a:lnTo>
                      <a:close/>
                      <a:moveTo>
                        <a:pt x="73" y="156"/>
                      </a:moveTo>
                      <a:lnTo>
                        <a:pt x="73" y="156"/>
                      </a:lnTo>
                      <a:lnTo>
                        <a:pt x="72" y="156"/>
                      </a:lnTo>
                      <a:lnTo>
                        <a:pt x="72" y="155"/>
                      </a:lnTo>
                      <a:lnTo>
                        <a:pt x="71" y="155"/>
                      </a:lnTo>
                      <a:lnTo>
                        <a:pt x="72" y="155"/>
                      </a:lnTo>
                      <a:lnTo>
                        <a:pt x="71" y="155"/>
                      </a:lnTo>
                      <a:lnTo>
                        <a:pt x="72" y="154"/>
                      </a:lnTo>
                      <a:lnTo>
                        <a:pt x="73" y="154"/>
                      </a:lnTo>
                      <a:lnTo>
                        <a:pt x="74" y="154"/>
                      </a:lnTo>
                      <a:lnTo>
                        <a:pt x="75" y="154"/>
                      </a:lnTo>
                      <a:lnTo>
                        <a:pt x="74" y="154"/>
                      </a:lnTo>
                      <a:lnTo>
                        <a:pt x="74" y="155"/>
                      </a:lnTo>
                      <a:lnTo>
                        <a:pt x="74" y="156"/>
                      </a:lnTo>
                      <a:lnTo>
                        <a:pt x="73" y="156"/>
                      </a:lnTo>
                      <a:close/>
                      <a:moveTo>
                        <a:pt x="71" y="155"/>
                      </a:moveTo>
                      <a:lnTo>
                        <a:pt x="71" y="155"/>
                      </a:lnTo>
                      <a:close/>
                      <a:moveTo>
                        <a:pt x="68" y="155"/>
                      </a:moveTo>
                      <a:lnTo>
                        <a:pt x="68" y="155"/>
                      </a:lnTo>
                      <a:close/>
                      <a:moveTo>
                        <a:pt x="68" y="155"/>
                      </a:moveTo>
                      <a:lnTo>
                        <a:pt x="68" y="155"/>
                      </a:lnTo>
                      <a:close/>
                      <a:moveTo>
                        <a:pt x="65" y="155"/>
                      </a:moveTo>
                      <a:lnTo>
                        <a:pt x="65" y="155"/>
                      </a:lnTo>
                      <a:close/>
                      <a:moveTo>
                        <a:pt x="69" y="156"/>
                      </a:moveTo>
                      <a:lnTo>
                        <a:pt x="68" y="156"/>
                      </a:lnTo>
                      <a:lnTo>
                        <a:pt x="69" y="156"/>
                      </a:lnTo>
                      <a:close/>
                      <a:moveTo>
                        <a:pt x="71" y="158"/>
                      </a:moveTo>
                      <a:lnTo>
                        <a:pt x="71" y="158"/>
                      </a:lnTo>
                      <a:close/>
                      <a:moveTo>
                        <a:pt x="70" y="158"/>
                      </a:moveTo>
                      <a:lnTo>
                        <a:pt x="71" y="158"/>
                      </a:lnTo>
                      <a:lnTo>
                        <a:pt x="70" y="158"/>
                      </a:lnTo>
                      <a:close/>
                      <a:moveTo>
                        <a:pt x="62" y="158"/>
                      </a:moveTo>
                      <a:lnTo>
                        <a:pt x="62" y="158"/>
                      </a:lnTo>
                      <a:close/>
                      <a:moveTo>
                        <a:pt x="70" y="159"/>
                      </a:moveTo>
                      <a:lnTo>
                        <a:pt x="70" y="160"/>
                      </a:lnTo>
                      <a:lnTo>
                        <a:pt x="69" y="161"/>
                      </a:lnTo>
                      <a:lnTo>
                        <a:pt x="69" y="160"/>
                      </a:lnTo>
                      <a:lnTo>
                        <a:pt x="69" y="159"/>
                      </a:lnTo>
                      <a:lnTo>
                        <a:pt x="70" y="159"/>
                      </a:lnTo>
                      <a:lnTo>
                        <a:pt x="70" y="158"/>
                      </a:lnTo>
                      <a:lnTo>
                        <a:pt x="70" y="159"/>
                      </a:lnTo>
                      <a:lnTo>
                        <a:pt x="71" y="158"/>
                      </a:lnTo>
                      <a:lnTo>
                        <a:pt x="71" y="159"/>
                      </a:lnTo>
                      <a:lnTo>
                        <a:pt x="70" y="159"/>
                      </a:lnTo>
                      <a:close/>
                      <a:moveTo>
                        <a:pt x="71" y="159"/>
                      </a:moveTo>
                      <a:lnTo>
                        <a:pt x="71" y="159"/>
                      </a:lnTo>
                      <a:close/>
                      <a:moveTo>
                        <a:pt x="71" y="159"/>
                      </a:moveTo>
                      <a:lnTo>
                        <a:pt x="71" y="159"/>
                      </a:lnTo>
                      <a:close/>
                      <a:moveTo>
                        <a:pt x="63" y="159"/>
                      </a:moveTo>
                      <a:lnTo>
                        <a:pt x="62" y="159"/>
                      </a:lnTo>
                      <a:lnTo>
                        <a:pt x="63" y="159"/>
                      </a:lnTo>
                      <a:lnTo>
                        <a:pt x="62" y="159"/>
                      </a:lnTo>
                      <a:lnTo>
                        <a:pt x="61" y="159"/>
                      </a:lnTo>
                      <a:lnTo>
                        <a:pt x="62" y="158"/>
                      </a:lnTo>
                      <a:lnTo>
                        <a:pt x="63" y="159"/>
                      </a:lnTo>
                      <a:close/>
                      <a:moveTo>
                        <a:pt x="68" y="160"/>
                      </a:moveTo>
                      <a:lnTo>
                        <a:pt x="68" y="159"/>
                      </a:lnTo>
                      <a:lnTo>
                        <a:pt x="68" y="160"/>
                      </a:lnTo>
                      <a:close/>
                      <a:moveTo>
                        <a:pt x="68" y="160"/>
                      </a:moveTo>
                      <a:lnTo>
                        <a:pt x="68" y="160"/>
                      </a:lnTo>
                      <a:close/>
                      <a:moveTo>
                        <a:pt x="68" y="161"/>
                      </a:moveTo>
                      <a:lnTo>
                        <a:pt x="68" y="161"/>
                      </a:lnTo>
                      <a:close/>
                      <a:moveTo>
                        <a:pt x="57" y="160"/>
                      </a:moveTo>
                      <a:lnTo>
                        <a:pt x="57" y="160"/>
                      </a:lnTo>
                      <a:close/>
                      <a:moveTo>
                        <a:pt x="68" y="161"/>
                      </a:moveTo>
                      <a:lnTo>
                        <a:pt x="68" y="161"/>
                      </a:lnTo>
                      <a:close/>
                      <a:moveTo>
                        <a:pt x="55" y="161"/>
                      </a:moveTo>
                      <a:lnTo>
                        <a:pt x="55" y="161"/>
                      </a:lnTo>
                      <a:lnTo>
                        <a:pt x="56" y="161"/>
                      </a:lnTo>
                      <a:lnTo>
                        <a:pt x="55" y="161"/>
                      </a:lnTo>
                      <a:close/>
                      <a:moveTo>
                        <a:pt x="55" y="161"/>
                      </a:moveTo>
                      <a:lnTo>
                        <a:pt x="54" y="161"/>
                      </a:lnTo>
                      <a:lnTo>
                        <a:pt x="55" y="161"/>
                      </a:lnTo>
                      <a:close/>
                      <a:moveTo>
                        <a:pt x="27" y="158"/>
                      </a:moveTo>
                      <a:lnTo>
                        <a:pt x="27" y="158"/>
                      </a:lnTo>
                      <a:lnTo>
                        <a:pt x="28" y="158"/>
                      </a:lnTo>
                      <a:lnTo>
                        <a:pt x="27" y="158"/>
                      </a:lnTo>
                      <a:close/>
                      <a:moveTo>
                        <a:pt x="26" y="159"/>
                      </a:moveTo>
                      <a:lnTo>
                        <a:pt x="25" y="159"/>
                      </a:lnTo>
                      <a:lnTo>
                        <a:pt x="26" y="159"/>
                      </a:lnTo>
                      <a:close/>
                      <a:moveTo>
                        <a:pt x="24" y="159"/>
                      </a:moveTo>
                      <a:lnTo>
                        <a:pt x="24" y="159"/>
                      </a:lnTo>
                      <a:close/>
                      <a:moveTo>
                        <a:pt x="24" y="160"/>
                      </a:moveTo>
                      <a:lnTo>
                        <a:pt x="24" y="160"/>
                      </a:lnTo>
                      <a:lnTo>
                        <a:pt x="25" y="159"/>
                      </a:lnTo>
                      <a:lnTo>
                        <a:pt x="25" y="160"/>
                      </a:lnTo>
                      <a:lnTo>
                        <a:pt x="24" y="160"/>
                      </a:lnTo>
                      <a:close/>
                      <a:moveTo>
                        <a:pt x="21" y="160"/>
                      </a:moveTo>
                      <a:lnTo>
                        <a:pt x="21" y="159"/>
                      </a:lnTo>
                      <a:lnTo>
                        <a:pt x="21" y="160"/>
                      </a:lnTo>
                      <a:close/>
                      <a:moveTo>
                        <a:pt x="20" y="159"/>
                      </a:moveTo>
                      <a:lnTo>
                        <a:pt x="20" y="159"/>
                      </a:lnTo>
                      <a:close/>
                      <a:moveTo>
                        <a:pt x="17" y="159"/>
                      </a:moveTo>
                      <a:lnTo>
                        <a:pt x="17" y="159"/>
                      </a:lnTo>
                      <a:close/>
                      <a:moveTo>
                        <a:pt x="19" y="159"/>
                      </a:moveTo>
                      <a:lnTo>
                        <a:pt x="19" y="159"/>
                      </a:lnTo>
                      <a:lnTo>
                        <a:pt x="20" y="159"/>
                      </a:lnTo>
                      <a:lnTo>
                        <a:pt x="19" y="159"/>
                      </a:lnTo>
                      <a:close/>
                      <a:moveTo>
                        <a:pt x="22" y="160"/>
                      </a:moveTo>
                      <a:lnTo>
                        <a:pt x="22" y="160"/>
                      </a:lnTo>
                      <a:close/>
                      <a:moveTo>
                        <a:pt x="21" y="160"/>
                      </a:moveTo>
                      <a:lnTo>
                        <a:pt x="21" y="160"/>
                      </a:lnTo>
                      <a:close/>
                      <a:moveTo>
                        <a:pt x="19" y="160"/>
                      </a:moveTo>
                      <a:lnTo>
                        <a:pt x="19" y="160"/>
                      </a:lnTo>
                      <a:close/>
                      <a:moveTo>
                        <a:pt x="18" y="160"/>
                      </a:moveTo>
                      <a:lnTo>
                        <a:pt x="18" y="160"/>
                      </a:lnTo>
                      <a:lnTo>
                        <a:pt x="19" y="160"/>
                      </a:lnTo>
                      <a:lnTo>
                        <a:pt x="18" y="160"/>
                      </a:lnTo>
                      <a:close/>
                      <a:moveTo>
                        <a:pt x="21" y="162"/>
                      </a:moveTo>
                      <a:lnTo>
                        <a:pt x="22" y="161"/>
                      </a:lnTo>
                      <a:lnTo>
                        <a:pt x="22" y="162"/>
                      </a:lnTo>
                      <a:lnTo>
                        <a:pt x="21" y="162"/>
                      </a:lnTo>
                      <a:close/>
                      <a:moveTo>
                        <a:pt x="15" y="161"/>
                      </a:moveTo>
                      <a:lnTo>
                        <a:pt x="15" y="161"/>
                      </a:lnTo>
                      <a:close/>
                      <a:moveTo>
                        <a:pt x="16" y="162"/>
                      </a:moveTo>
                      <a:lnTo>
                        <a:pt x="16" y="162"/>
                      </a:lnTo>
                      <a:close/>
                      <a:moveTo>
                        <a:pt x="15" y="163"/>
                      </a:moveTo>
                      <a:lnTo>
                        <a:pt x="15" y="162"/>
                      </a:lnTo>
                      <a:lnTo>
                        <a:pt x="15" y="163"/>
                      </a:lnTo>
                      <a:close/>
                      <a:moveTo>
                        <a:pt x="15" y="163"/>
                      </a:moveTo>
                      <a:lnTo>
                        <a:pt x="15" y="163"/>
                      </a:lnTo>
                      <a:lnTo>
                        <a:pt x="16" y="163"/>
                      </a:lnTo>
                      <a:lnTo>
                        <a:pt x="15" y="163"/>
                      </a:lnTo>
                      <a:close/>
                      <a:moveTo>
                        <a:pt x="16" y="163"/>
                      </a:moveTo>
                      <a:lnTo>
                        <a:pt x="16" y="163"/>
                      </a:lnTo>
                      <a:close/>
                      <a:moveTo>
                        <a:pt x="15" y="164"/>
                      </a:moveTo>
                      <a:lnTo>
                        <a:pt x="15" y="164"/>
                      </a:lnTo>
                      <a:close/>
                      <a:moveTo>
                        <a:pt x="15" y="164"/>
                      </a:moveTo>
                      <a:lnTo>
                        <a:pt x="15" y="164"/>
                      </a:lnTo>
                      <a:close/>
                      <a:moveTo>
                        <a:pt x="16" y="165"/>
                      </a:moveTo>
                      <a:lnTo>
                        <a:pt x="16" y="164"/>
                      </a:lnTo>
                      <a:lnTo>
                        <a:pt x="16" y="165"/>
                      </a:lnTo>
                      <a:close/>
                      <a:moveTo>
                        <a:pt x="14" y="167"/>
                      </a:moveTo>
                      <a:lnTo>
                        <a:pt x="14" y="167"/>
                      </a:lnTo>
                      <a:lnTo>
                        <a:pt x="14" y="166"/>
                      </a:lnTo>
                      <a:lnTo>
                        <a:pt x="15" y="166"/>
                      </a:lnTo>
                      <a:lnTo>
                        <a:pt x="15" y="167"/>
                      </a:lnTo>
                      <a:lnTo>
                        <a:pt x="14" y="167"/>
                      </a:lnTo>
                      <a:close/>
                      <a:moveTo>
                        <a:pt x="16" y="167"/>
                      </a:moveTo>
                      <a:lnTo>
                        <a:pt x="16" y="167"/>
                      </a:lnTo>
                      <a:close/>
                      <a:moveTo>
                        <a:pt x="15" y="168"/>
                      </a:moveTo>
                      <a:lnTo>
                        <a:pt x="14" y="168"/>
                      </a:lnTo>
                      <a:lnTo>
                        <a:pt x="15" y="168"/>
                      </a:lnTo>
                      <a:close/>
                      <a:moveTo>
                        <a:pt x="16" y="169"/>
                      </a:moveTo>
                      <a:lnTo>
                        <a:pt x="16" y="169"/>
                      </a:lnTo>
                      <a:lnTo>
                        <a:pt x="16" y="168"/>
                      </a:lnTo>
                      <a:lnTo>
                        <a:pt x="16" y="169"/>
                      </a:lnTo>
                      <a:close/>
                      <a:moveTo>
                        <a:pt x="22" y="170"/>
                      </a:moveTo>
                      <a:lnTo>
                        <a:pt x="22" y="170"/>
                      </a:lnTo>
                      <a:lnTo>
                        <a:pt x="22" y="169"/>
                      </a:lnTo>
                      <a:lnTo>
                        <a:pt x="22" y="170"/>
                      </a:lnTo>
                      <a:close/>
                      <a:moveTo>
                        <a:pt x="22" y="171"/>
                      </a:moveTo>
                      <a:lnTo>
                        <a:pt x="21" y="171"/>
                      </a:lnTo>
                      <a:lnTo>
                        <a:pt x="22" y="171"/>
                      </a:lnTo>
                      <a:lnTo>
                        <a:pt x="21" y="171"/>
                      </a:lnTo>
                      <a:lnTo>
                        <a:pt x="22" y="171"/>
                      </a:lnTo>
                      <a:lnTo>
                        <a:pt x="22" y="170"/>
                      </a:lnTo>
                      <a:lnTo>
                        <a:pt x="22" y="171"/>
                      </a:lnTo>
                      <a:close/>
                      <a:moveTo>
                        <a:pt x="19" y="172"/>
                      </a:moveTo>
                      <a:lnTo>
                        <a:pt x="19" y="172"/>
                      </a:lnTo>
                      <a:lnTo>
                        <a:pt x="20" y="171"/>
                      </a:lnTo>
                      <a:lnTo>
                        <a:pt x="21" y="171"/>
                      </a:lnTo>
                      <a:lnTo>
                        <a:pt x="21" y="172"/>
                      </a:lnTo>
                      <a:lnTo>
                        <a:pt x="20" y="172"/>
                      </a:lnTo>
                      <a:lnTo>
                        <a:pt x="19" y="172"/>
                      </a:lnTo>
                      <a:close/>
                      <a:moveTo>
                        <a:pt x="13" y="170"/>
                      </a:moveTo>
                      <a:lnTo>
                        <a:pt x="12" y="170"/>
                      </a:lnTo>
                      <a:lnTo>
                        <a:pt x="13" y="170"/>
                      </a:lnTo>
                      <a:close/>
                      <a:moveTo>
                        <a:pt x="21" y="171"/>
                      </a:moveTo>
                      <a:lnTo>
                        <a:pt x="21" y="171"/>
                      </a:lnTo>
                      <a:close/>
                      <a:moveTo>
                        <a:pt x="14" y="171"/>
                      </a:moveTo>
                      <a:lnTo>
                        <a:pt x="14" y="171"/>
                      </a:lnTo>
                      <a:close/>
                      <a:moveTo>
                        <a:pt x="23" y="173"/>
                      </a:moveTo>
                      <a:lnTo>
                        <a:pt x="23" y="172"/>
                      </a:lnTo>
                      <a:lnTo>
                        <a:pt x="23" y="173"/>
                      </a:lnTo>
                      <a:close/>
                      <a:moveTo>
                        <a:pt x="17" y="173"/>
                      </a:moveTo>
                      <a:lnTo>
                        <a:pt x="17" y="172"/>
                      </a:lnTo>
                      <a:lnTo>
                        <a:pt x="18" y="172"/>
                      </a:lnTo>
                      <a:lnTo>
                        <a:pt x="17" y="172"/>
                      </a:lnTo>
                      <a:lnTo>
                        <a:pt x="17" y="173"/>
                      </a:lnTo>
                      <a:close/>
                      <a:moveTo>
                        <a:pt x="15" y="173"/>
                      </a:moveTo>
                      <a:lnTo>
                        <a:pt x="15" y="173"/>
                      </a:lnTo>
                      <a:close/>
                      <a:moveTo>
                        <a:pt x="22" y="176"/>
                      </a:moveTo>
                      <a:lnTo>
                        <a:pt x="22" y="176"/>
                      </a:lnTo>
                      <a:close/>
                      <a:moveTo>
                        <a:pt x="18" y="176"/>
                      </a:moveTo>
                      <a:lnTo>
                        <a:pt x="18" y="176"/>
                      </a:lnTo>
                      <a:close/>
                      <a:moveTo>
                        <a:pt x="21" y="183"/>
                      </a:moveTo>
                      <a:lnTo>
                        <a:pt x="21" y="182"/>
                      </a:lnTo>
                      <a:lnTo>
                        <a:pt x="21" y="183"/>
                      </a:lnTo>
                      <a:close/>
                      <a:moveTo>
                        <a:pt x="14" y="182"/>
                      </a:moveTo>
                      <a:lnTo>
                        <a:pt x="14" y="182"/>
                      </a:lnTo>
                      <a:close/>
                      <a:moveTo>
                        <a:pt x="131" y="146"/>
                      </a:moveTo>
                      <a:lnTo>
                        <a:pt x="131" y="146"/>
                      </a:lnTo>
                      <a:lnTo>
                        <a:pt x="130" y="146"/>
                      </a:lnTo>
                      <a:lnTo>
                        <a:pt x="130" y="147"/>
                      </a:lnTo>
                      <a:lnTo>
                        <a:pt x="131" y="147"/>
                      </a:lnTo>
                      <a:lnTo>
                        <a:pt x="130" y="147"/>
                      </a:lnTo>
                      <a:lnTo>
                        <a:pt x="130" y="146"/>
                      </a:lnTo>
                      <a:lnTo>
                        <a:pt x="131" y="146"/>
                      </a:lnTo>
                      <a:close/>
                      <a:moveTo>
                        <a:pt x="130" y="152"/>
                      </a:moveTo>
                      <a:lnTo>
                        <a:pt x="130" y="152"/>
                      </a:lnTo>
                      <a:lnTo>
                        <a:pt x="131" y="151"/>
                      </a:lnTo>
                      <a:lnTo>
                        <a:pt x="131" y="152"/>
                      </a:lnTo>
                      <a:lnTo>
                        <a:pt x="130" y="152"/>
                      </a:lnTo>
                      <a:close/>
                      <a:moveTo>
                        <a:pt x="130" y="153"/>
                      </a:moveTo>
                      <a:lnTo>
                        <a:pt x="129" y="153"/>
                      </a:lnTo>
                      <a:lnTo>
                        <a:pt x="129" y="152"/>
                      </a:lnTo>
                      <a:lnTo>
                        <a:pt x="130" y="152"/>
                      </a:lnTo>
                      <a:lnTo>
                        <a:pt x="130" y="153"/>
                      </a:lnTo>
                      <a:close/>
                      <a:moveTo>
                        <a:pt x="130" y="153"/>
                      </a:moveTo>
                      <a:lnTo>
                        <a:pt x="130" y="153"/>
                      </a:lnTo>
                      <a:close/>
                      <a:moveTo>
                        <a:pt x="130" y="153"/>
                      </a:moveTo>
                      <a:lnTo>
                        <a:pt x="130" y="153"/>
                      </a:lnTo>
                      <a:close/>
                      <a:moveTo>
                        <a:pt x="130" y="154"/>
                      </a:moveTo>
                      <a:lnTo>
                        <a:pt x="130" y="154"/>
                      </a:lnTo>
                      <a:close/>
                      <a:moveTo>
                        <a:pt x="143" y="168"/>
                      </a:moveTo>
                      <a:lnTo>
                        <a:pt x="142" y="168"/>
                      </a:lnTo>
                      <a:lnTo>
                        <a:pt x="143" y="167"/>
                      </a:lnTo>
                      <a:lnTo>
                        <a:pt x="143" y="168"/>
                      </a:lnTo>
                      <a:close/>
                      <a:moveTo>
                        <a:pt x="141" y="168"/>
                      </a:moveTo>
                      <a:lnTo>
                        <a:pt x="141" y="168"/>
                      </a:lnTo>
                      <a:lnTo>
                        <a:pt x="142" y="168"/>
                      </a:lnTo>
                      <a:lnTo>
                        <a:pt x="141" y="168"/>
                      </a:lnTo>
                      <a:close/>
                      <a:moveTo>
                        <a:pt x="141" y="169"/>
                      </a:moveTo>
                      <a:lnTo>
                        <a:pt x="141" y="169"/>
                      </a:lnTo>
                      <a:lnTo>
                        <a:pt x="141" y="168"/>
                      </a:lnTo>
                      <a:lnTo>
                        <a:pt x="141" y="169"/>
                      </a:lnTo>
                      <a:close/>
                      <a:moveTo>
                        <a:pt x="129" y="155"/>
                      </a:moveTo>
                      <a:lnTo>
                        <a:pt x="128" y="155"/>
                      </a:lnTo>
                      <a:lnTo>
                        <a:pt x="128" y="154"/>
                      </a:lnTo>
                      <a:lnTo>
                        <a:pt x="129" y="154"/>
                      </a:lnTo>
                      <a:lnTo>
                        <a:pt x="129" y="155"/>
                      </a:lnTo>
                      <a:close/>
                      <a:moveTo>
                        <a:pt x="128" y="155"/>
                      </a:moveTo>
                      <a:lnTo>
                        <a:pt x="128" y="154"/>
                      </a:lnTo>
                      <a:lnTo>
                        <a:pt x="128" y="155"/>
                      </a:lnTo>
                      <a:close/>
                      <a:moveTo>
                        <a:pt x="129" y="156"/>
                      </a:moveTo>
                      <a:lnTo>
                        <a:pt x="129" y="156"/>
                      </a:lnTo>
                      <a:lnTo>
                        <a:pt x="128" y="155"/>
                      </a:lnTo>
                      <a:lnTo>
                        <a:pt x="129" y="155"/>
                      </a:lnTo>
                      <a:lnTo>
                        <a:pt x="129" y="156"/>
                      </a:lnTo>
                      <a:close/>
                      <a:moveTo>
                        <a:pt x="128" y="155"/>
                      </a:moveTo>
                      <a:lnTo>
                        <a:pt x="127" y="155"/>
                      </a:lnTo>
                      <a:lnTo>
                        <a:pt x="128" y="155"/>
                      </a:lnTo>
                      <a:close/>
                      <a:moveTo>
                        <a:pt x="127" y="156"/>
                      </a:moveTo>
                      <a:lnTo>
                        <a:pt x="127" y="155"/>
                      </a:lnTo>
                      <a:lnTo>
                        <a:pt x="128" y="155"/>
                      </a:lnTo>
                      <a:lnTo>
                        <a:pt x="128" y="156"/>
                      </a:lnTo>
                      <a:lnTo>
                        <a:pt x="127" y="156"/>
                      </a:lnTo>
                      <a:close/>
                      <a:moveTo>
                        <a:pt x="128" y="156"/>
                      </a:moveTo>
                      <a:lnTo>
                        <a:pt x="128" y="156"/>
                      </a:lnTo>
                      <a:lnTo>
                        <a:pt x="129" y="156"/>
                      </a:lnTo>
                      <a:lnTo>
                        <a:pt x="128" y="156"/>
                      </a:lnTo>
                      <a:close/>
                      <a:moveTo>
                        <a:pt x="132" y="164"/>
                      </a:moveTo>
                      <a:lnTo>
                        <a:pt x="132" y="164"/>
                      </a:lnTo>
                      <a:close/>
                      <a:moveTo>
                        <a:pt x="131" y="165"/>
                      </a:moveTo>
                      <a:lnTo>
                        <a:pt x="131" y="164"/>
                      </a:lnTo>
                      <a:lnTo>
                        <a:pt x="132" y="164"/>
                      </a:lnTo>
                      <a:lnTo>
                        <a:pt x="132" y="165"/>
                      </a:lnTo>
                      <a:lnTo>
                        <a:pt x="131" y="165"/>
                      </a:lnTo>
                      <a:close/>
                      <a:moveTo>
                        <a:pt x="130" y="165"/>
                      </a:moveTo>
                      <a:lnTo>
                        <a:pt x="130" y="165"/>
                      </a:lnTo>
                      <a:close/>
                      <a:moveTo>
                        <a:pt x="75" y="154"/>
                      </a:moveTo>
                      <a:lnTo>
                        <a:pt x="75" y="154"/>
                      </a:lnTo>
                      <a:close/>
                      <a:moveTo>
                        <a:pt x="75" y="156"/>
                      </a:moveTo>
                      <a:lnTo>
                        <a:pt x="75" y="156"/>
                      </a:lnTo>
                      <a:close/>
                      <a:moveTo>
                        <a:pt x="76" y="156"/>
                      </a:moveTo>
                      <a:lnTo>
                        <a:pt x="75" y="156"/>
                      </a:lnTo>
                      <a:lnTo>
                        <a:pt x="76" y="156"/>
                      </a:lnTo>
                      <a:close/>
                      <a:moveTo>
                        <a:pt x="208" y="172"/>
                      </a:moveTo>
                      <a:lnTo>
                        <a:pt x="207" y="172"/>
                      </a:lnTo>
                      <a:lnTo>
                        <a:pt x="208" y="171"/>
                      </a:lnTo>
                      <a:lnTo>
                        <a:pt x="208" y="172"/>
                      </a:lnTo>
                      <a:close/>
                      <a:moveTo>
                        <a:pt x="207" y="173"/>
                      </a:moveTo>
                      <a:lnTo>
                        <a:pt x="208" y="173"/>
                      </a:lnTo>
                      <a:lnTo>
                        <a:pt x="209" y="172"/>
                      </a:lnTo>
                      <a:lnTo>
                        <a:pt x="209" y="173"/>
                      </a:lnTo>
                      <a:lnTo>
                        <a:pt x="208" y="174"/>
                      </a:lnTo>
                      <a:lnTo>
                        <a:pt x="207" y="174"/>
                      </a:lnTo>
                      <a:lnTo>
                        <a:pt x="206" y="174"/>
                      </a:lnTo>
                      <a:lnTo>
                        <a:pt x="207" y="174"/>
                      </a:lnTo>
                      <a:lnTo>
                        <a:pt x="207" y="173"/>
                      </a:lnTo>
                      <a:close/>
                      <a:moveTo>
                        <a:pt x="95" y="166"/>
                      </a:moveTo>
                      <a:lnTo>
                        <a:pt x="95" y="166"/>
                      </a:lnTo>
                      <a:close/>
                      <a:moveTo>
                        <a:pt x="36" y="152"/>
                      </a:moveTo>
                      <a:lnTo>
                        <a:pt x="36" y="152"/>
                      </a:lnTo>
                      <a:close/>
                      <a:moveTo>
                        <a:pt x="43" y="153"/>
                      </a:moveTo>
                      <a:lnTo>
                        <a:pt x="43" y="154"/>
                      </a:lnTo>
                      <a:lnTo>
                        <a:pt x="43" y="153"/>
                      </a:lnTo>
                      <a:close/>
                      <a:moveTo>
                        <a:pt x="43" y="157"/>
                      </a:moveTo>
                      <a:lnTo>
                        <a:pt x="43" y="158"/>
                      </a:lnTo>
                      <a:lnTo>
                        <a:pt x="43" y="157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0089" name="Grupo 140"/>
              <p:cNvGrpSpPr>
                <a:grpSpLocks/>
              </p:cNvGrpSpPr>
              <p:nvPr/>
            </p:nvGrpSpPr>
            <p:grpSpPr bwMode="auto">
              <a:xfrm>
                <a:off x="2724150" y="2355850"/>
                <a:ext cx="1839913" cy="1774825"/>
                <a:chOff x="2724631" y="2355543"/>
                <a:chExt cx="1839955" cy="1775105"/>
              </a:xfrm>
            </p:grpSpPr>
            <p:sp>
              <p:nvSpPr>
                <p:cNvPr id="40090" name="Freeform 4996"/>
                <p:cNvSpPr>
                  <a:spLocks/>
                </p:cNvSpPr>
                <p:nvPr/>
              </p:nvSpPr>
              <p:spPr bwMode="auto">
                <a:xfrm>
                  <a:off x="3198925" y="2553907"/>
                  <a:ext cx="565846" cy="787099"/>
                </a:xfrm>
                <a:custGeom>
                  <a:avLst/>
                  <a:gdLst>
                    <a:gd name="T0" fmla="*/ 2147483646 w 445"/>
                    <a:gd name="T1" fmla="*/ 2147483646 h 619"/>
                    <a:gd name="T2" fmla="*/ 2147483646 w 445"/>
                    <a:gd name="T3" fmla="*/ 2147483646 h 619"/>
                    <a:gd name="T4" fmla="*/ 2147483646 w 445"/>
                    <a:gd name="T5" fmla="*/ 2147483646 h 619"/>
                    <a:gd name="T6" fmla="*/ 2147483646 w 445"/>
                    <a:gd name="T7" fmla="*/ 2147483646 h 619"/>
                    <a:gd name="T8" fmla="*/ 2147483646 w 445"/>
                    <a:gd name="T9" fmla="*/ 2147483646 h 619"/>
                    <a:gd name="T10" fmla="*/ 2147483646 w 445"/>
                    <a:gd name="T11" fmla="*/ 2147483646 h 619"/>
                    <a:gd name="T12" fmla="*/ 2147483646 w 445"/>
                    <a:gd name="T13" fmla="*/ 2147483646 h 619"/>
                    <a:gd name="T14" fmla="*/ 2147483646 w 445"/>
                    <a:gd name="T15" fmla="*/ 2147483646 h 619"/>
                    <a:gd name="T16" fmla="*/ 2147483646 w 445"/>
                    <a:gd name="T17" fmla="*/ 2147483646 h 619"/>
                    <a:gd name="T18" fmla="*/ 2147483646 w 445"/>
                    <a:gd name="T19" fmla="*/ 2147483646 h 619"/>
                    <a:gd name="T20" fmla="*/ 2147483646 w 445"/>
                    <a:gd name="T21" fmla="*/ 2147483646 h 619"/>
                    <a:gd name="T22" fmla="*/ 2147483646 w 445"/>
                    <a:gd name="T23" fmla="*/ 2147483646 h 619"/>
                    <a:gd name="T24" fmla="*/ 2147483646 w 445"/>
                    <a:gd name="T25" fmla="*/ 2147483646 h 619"/>
                    <a:gd name="T26" fmla="*/ 2147483646 w 445"/>
                    <a:gd name="T27" fmla="*/ 2147483646 h 619"/>
                    <a:gd name="T28" fmla="*/ 2147483646 w 445"/>
                    <a:gd name="T29" fmla="*/ 2147483646 h 619"/>
                    <a:gd name="T30" fmla="*/ 2147483646 w 445"/>
                    <a:gd name="T31" fmla="*/ 2147483646 h 619"/>
                    <a:gd name="T32" fmla="*/ 2147483646 w 445"/>
                    <a:gd name="T33" fmla="*/ 2147483646 h 619"/>
                    <a:gd name="T34" fmla="*/ 2147483646 w 445"/>
                    <a:gd name="T35" fmla="*/ 2147483646 h 619"/>
                    <a:gd name="T36" fmla="*/ 2147483646 w 445"/>
                    <a:gd name="T37" fmla="*/ 2147483646 h 619"/>
                    <a:gd name="T38" fmla="*/ 2147483646 w 445"/>
                    <a:gd name="T39" fmla="*/ 2147483646 h 619"/>
                    <a:gd name="T40" fmla="*/ 2147483646 w 445"/>
                    <a:gd name="T41" fmla="*/ 2147483646 h 619"/>
                    <a:gd name="T42" fmla="*/ 2147483646 w 445"/>
                    <a:gd name="T43" fmla="*/ 2147483646 h 619"/>
                    <a:gd name="T44" fmla="*/ 2147483646 w 445"/>
                    <a:gd name="T45" fmla="*/ 2147483646 h 619"/>
                    <a:gd name="T46" fmla="*/ 2147483646 w 445"/>
                    <a:gd name="T47" fmla="*/ 2147483646 h 619"/>
                    <a:gd name="T48" fmla="*/ 2147483646 w 445"/>
                    <a:gd name="T49" fmla="*/ 2147483646 h 619"/>
                    <a:gd name="T50" fmla="*/ 2147483646 w 445"/>
                    <a:gd name="T51" fmla="*/ 2147483646 h 619"/>
                    <a:gd name="T52" fmla="*/ 2147483646 w 445"/>
                    <a:gd name="T53" fmla="*/ 2147483646 h 619"/>
                    <a:gd name="T54" fmla="*/ 2147483646 w 445"/>
                    <a:gd name="T55" fmla="*/ 2147483646 h 619"/>
                    <a:gd name="T56" fmla="*/ 2147483646 w 445"/>
                    <a:gd name="T57" fmla="*/ 2147483646 h 619"/>
                    <a:gd name="T58" fmla="*/ 2147483646 w 445"/>
                    <a:gd name="T59" fmla="*/ 2147483646 h 619"/>
                    <a:gd name="T60" fmla="*/ 2147483646 w 445"/>
                    <a:gd name="T61" fmla="*/ 2147483646 h 619"/>
                    <a:gd name="T62" fmla="*/ 2147483646 w 445"/>
                    <a:gd name="T63" fmla="*/ 2147483646 h 619"/>
                    <a:gd name="T64" fmla="*/ 2147483646 w 445"/>
                    <a:gd name="T65" fmla="*/ 2147483646 h 619"/>
                    <a:gd name="T66" fmla="*/ 2147483646 w 445"/>
                    <a:gd name="T67" fmla="*/ 2147483646 h 619"/>
                    <a:gd name="T68" fmla="*/ 2147483646 w 445"/>
                    <a:gd name="T69" fmla="*/ 2147483646 h 619"/>
                    <a:gd name="T70" fmla="*/ 2147483646 w 445"/>
                    <a:gd name="T71" fmla="*/ 2147483646 h 619"/>
                    <a:gd name="T72" fmla="*/ 2147483646 w 445"/>
                    <a:gd name="T73" fmla="*/ 2147483646 h 619"/>
                    <a:gd name="T74" fmla="*/ 2147483646 w 445"/>
                    <a:gd name="T75" fmla="*/ 2147483646 h 619"/>
                    <a:gd name="T76" fmla="*/ 2147483646 w 445"/>
                    <a:gd name="T77" fmla="*/ 2147483646 h 619"/>
                    <a:gd name="T78" fmla="*/ 2147483646 w 445"/>
                    <a:gd name="T79" fmla="*/ 2147483646 h 619"/>
                    <a:gd name="T80" fmla="*/ 2147483646 w 445"/>
                    <a:gd name="T81" fmla="*/ 2147483646 h 619"/>
                    <a:gd name="T82" fmla="*/ 2147483646 w 445"/>
                    <a:gd name="T83" fmla="*/ 2147483646 h 619"/>
                    <a:gd name="T84" fmla="*/ 2147483646 w 445"/>
                    <a:gd name="T85" fmla="*/ 2147483646 h 619"/>
                    <a:gd name="T86" fmla="*/ 2147483646 w 445"/>
                    <a:gd name="T87" fmla="*/ 2147483646 h 619"/>
                    <a:gd name="T88" fmla="*/ 2147483646 w 445"/>
                    <a:gd name="T89" fmla="*/ 2147483646 h 619"/>
                    <a:gd name="T90" fmla="*/ 2147483646 w 445"/>
                    <a:gd name="T91" fmla="*/ 2147483646 h 619"/>
                    <a:gd name="T92" fmla="*/ 2147483646 w 445"/>
                    <a:gd name="T93" fmla="*/ 2147483646 h 619"/>
                    <a:gd name="T94" fmla="*/ 2147483646 w 445"/>
                    <a:gd name="T95" fmla="*/ 2147483646 h 619"/>
                    <a:gd name="T96" fmla="*/ 2147483646 w 445"/>
                    <a:gd name="T97" fmla="*/ 2147483646 h 619"/>
                    <a:gd name="T98" fmla="*/ 2147483646 w 445"/>
                    <a:gd name="T99" fmla="*/ 2147483646 h 619"/>
                    <a:gd name="T100" fmla="*/ 2147483646 w 445"/>
                    <a:gd name="T101" fmla="*/ 2147483646 h 619"/>
                    <a:gd name="T102" fmla="*/ 2147483646 w 445"/>
                    <a:gd name="T103" fmla="*/ 2147483646 h 619"/>
                    <a:gd name="T104" fmla="*/ 2147483646 w 445"/>
                    <a:gd name="T105" fmla="*/ 2147483646 h 619"/>
                    <a:gd name="T106" fmla="*/ 2147483646 w 445"/>
                    <a:gd name="T107" fmla="*/ 2147483646 h 619"/>
                    <a:gd name="T108" fmla="*/ 2147483646 w 445"/>
                    <a:gd name="T109" fmla="*/ 2147483646 h 619"/>
                    <a:gd name="T110" fmla="*/ 2147483646 w 445"/>
                    <a:gd name="T111" fmla="*/ 2147483646 h 619"/>
                    <a:gd name="T112" fmla="*/ 2147483646 w 445"/>
                    <a:gd name="T113" fmla="*/ 2147483646 h 619"/>
                    <a:gd name="T114" fmla="*/ 2147483646 w 445"/>
                    <a:gd name="T115" fmla="*/ 2147483646 h 619"/>
                    <a:gd name="T116" fmla="*/ 2147483646 w 445"/>
                    <a:gd name="T117" fmla="*/ 2147483646 h 619"/>
                    <a:gd name="T118" fmla="*/ 2147483646 w 445"/>
                    <a:gd name="T119" fmla="*/ 2147483646 h 619"/>
                    <a:gd name="T120" fmla="*/ 2147483646 w 445"/>
                    <a:gd name="T121" fmla="*/ 2147483646 h 619"/>
                    <a:gd name="T122" fmla="*/ 2147483646 w 445"/>
                    <a:gd name="T123" fmla="*/ 2147483646 h 619"/>
                    <a:gd name="T124" fmla="*/ 2147483646 w 445"/>
                    <a:gd name="T125" fmla="*/ 2147483646 h 61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445"/>
                    <a:gd name="T190" fmla="*/ 0 h 619"/>
                    <a:gd name="T191" fmla="*/ 445 w 445"/>
                    <a:gd name="T192" fmla="*/ 619 h 61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445" h="619">
                      <a:moveTo>
                        <a:pt x="431" y="367"/>
                      </a:moveTo>
                      <a:lnTo>
                        <a:pt x="431" y="367"/>
                      </a:lnTo>
                      <a:lnTo>
                        <a:pt x="430" y="368"/>
                      </a:lnTo>
                      <a:lnTo>
                        <a:pt x="429" y="369"/>
                      </a:lnTo>
                      <a:lnTo>
                        <a:pt x="428" y="371"/>
                      </a:lnTo>
                      <a:lnTo>
                        <a:pt x="427" y="372"/>
                      </a:lnTo>
                      <a:lnTo>
                        <a:pt x="425" y="373"/>
                      </a:lnTo>
                      <a:lnTo>
                        <a:pt x="425" y="374"/>
                      </a:lnTo>
                      <a:lnTo>
                        <a:pt x="424" y="374"/>
                      </a:lnTo>
                      <a:lnTo>
                        <a:pt x="423" y="374"/>
                      </a:lnTo>
                      <a:lnTo>
                        <a:pt x="422" y="374"/>
                      </a:lnTo>
                      <a:lnTo>
                        <a:pt x="421" y="374"/>
                      </a:lnTo>
                      <a:lnTo>
                        <a:pt x="420" y="375"/>
                      </a:lnTo>
                      <a:lnTo>
                        <a:pt x="420" y="376"/>
                      </a:lnTo>
                      <a:lnTo>
                        <a:pt x="419" y="376"/>
                      </a:lnTo>
                      <a:lnTo>
                        <a:pt x="418" y="376"/>
                      </a:lnTo>
                      <a:lnTo>
                        <a:pt x="416" y="376"/>
                      </a:lnTo>
                      <a:lnTo>
                        <a:pt x="416" y="377"/>
                      </a:lnTo>
                      <a:lnTo>
                        <a:pt x="415" y="378"/>
                      </a:lnTo>
                      <a:lnTo>
                        <a:pt x="415" y="379"/>
                      </a:lnTo>
                      <a:lnTo>
                        <a:pt x="415" y="380"/>
                      </a:lnTo>
                      <a:lnTo>
                        <a:pt x="416" y="381"/>
                      </a:lnTo>
                      <a:lnTo>
                        <a:pt x="416" y="382"/>
                      </a:lnTo>
                      <a:lnTo>
                        <a:pt x="417" y="383"/>
                      </a:lnTo>
                      <a:lnTo>
                        <a:pt x="417" y="385"/>
                      </a:lnTo>
                      <a:lnTo>
                        <a:pt x="419" y="388"/>
                      </a:lnTo>
                      <a:lnTo>
                        <a:pt x="420" y="388"/>
                      </a:lnTo>
                      <a:lnTo>
                        <a:pt x="420" y="389"/>
                      </a:lnTo>
                      <a:lnTo>
                        <a:pt x="420" y="390"/>
                      </a:lnTo>
                      <a:lnTo>
                        <a:pt x="419" y="392"/>
                      </a:lnTo>
                      <a:lnTo>
                        <a:pt x="419" y="393"/>
                      </a:lnTo>
                      <a:lnTo>
                        <a:pt x="417" y="396"/>
                      </a:lnTo>
                      <a:lnTo>
                        <a:pt x="417" y="397"/>
                      </a:lnTo>
                      <a:lnTo>
                        <a:pt x="417" y="398"/>
                      </a:lnTo>
                      <a:lnTo>
                        <a:pt x="417" y="400"/>
                      </a:lnTo>
                      <a:lnTo>
                        <a:pt x="417" y="401"/>
                      </a:lnTo>
                      <a:lnTo>
                        <a:pt x="418" y="401"/>
                      </a:lnTo>
                      <a:lnTo>
                        <a:pt x="418" y="402"/>
                      </a:lnTo>
                      <a:lnTo>
                        <a:pt x="419" y="402"/>
                      </a:lnTo>
                      <a:lnTo>
                        <a:pt x="421" y="402"/>
                      </a:lnTo>
                      <a:lnTo>
                        <a:pt x="422" y="402"/>
                      </a:lnTo>
                      <a:lnTo>
                        <a:pt x="423" y="402"/>
                      </a:lnTo>
                      <a:lnTo>
                        <a:pt x="424" y="402"/>
                      </a:lnTo>
                      <a:lnTo>
                        <a:pt x="425" y="402"/>
                      </a:lnTo>
                      <a:lnTo>
                        <a:pt x="425" y="403"/>
                      </a:lnTo>
                      <a:lnTo>
                        <a:pt x="426" y="403"/>
                      </a:lnTo>
                      <a:lnTo>
                        <a:pt x="427" y="403"/>
                      </a:lnTo>
                      <a:lnTo>
                        <a:pt x="428" y="404"/>
                      </a:lnTo>
                      <a:lnTo>
                        <a:pt x="428" y="405"/>
                      </a:lnTo>
                      <a:lnTo>
                        <a:pt x="429" y="406"/>
                      </a:lnTo>
                      <a:lnTo>
                        <a:pt x="428" y="407"/>
                      </a:lnTo>
                      <a:lnTo>
                        <a:pt x="428" y="408"/>
                      </a:lnTo>
                      <a:lnTo>
                        <a:pt x="427" y="408"/>
                      </a:lnTo>
                      <a:lnTo>
                        <a:pt x="426" y="409"/>
                      </a:lnTo>
                      <a:lnTo>
                        <a:pt x="426" y="410"/>
                      </a:lnTo>
                      <a:lnTo>
                        <a:pt x="425" y="410"/>
                      </a:lnTo>
                      <a:lnTo>
                        <a:pt x="425" y="411"/>
                      </a:lnTo>
                      <a:lnTo>
                        <a:pt x="424" y="411"/>
                      </a:lnTo>
                      <a:lnTo>
                        <a:pt x="425" y="413"/>
                      </a:lnTo>
                      <a:lnTo>
                        <a:pt x="426" y="413"/>
                      </a:lnTo>
                      <a:lnTo>
                        <a:pt x="427" y="414"/>
                      </a:lnTo>
                      <a:lnTo>
                        <a:pt x="427" y="415"/>
                      </a:lnTo>
                      <a:lnTo>
                        <a:pt x="426" y="416"/>
                      </a:lnTo>
                      <a:lnTo>
                        <a:pt x="426" y="417"/>
                      </a:lnTo>
                      <a:lnTo>
                        <a:pt x="426" y="418"/>
                      </a:lnTo>
                      <a:lnTo>
                        <a:pt x="424" y="420"/>
                      </a:lnTo>
                      <a:lnTo>
                        <a:pt x="423" y="422"/>
                      </a:lnTo>
                      <a:lnTo>
                        <a:pt x="423" y="423"/>
                      </a:lnTo>
                      <a:lnTo>
                        <a:pt x="421" y="426"/>
                      </a:lnTo>
                      <a:lnTo>
                        <a:pt x="421" y="427"/>
                      </a:lnTo>
                      <a:lnTo>
                        <a:pt x="421" y="428"/>
                      </a:lnTo>
                      <a:lnTo>
                        <a:pt x="420" y="428"/>
                      </a:lnTo>
                      <a:lnTo>
                        <a:pt x="421" y="428"/>
                      </a:lnTo>
                      <a:lnTo>
                        <a:pt x="421" y="429"/>
                      </a:lnTo>
                      <a:lnTo>
                        <a:pt x="421" y="430"/>
                      </a:lnTo>
                      <a:lnTo>
                        <a:pt x="421" y="431"/>
                      </a:lnTo>
                      <a:lnTo>
                        <a:pt x="420" y="431"/>
                      </a:lnTo>
                      <a:lnTo>
                        <a:pt x="420" y="432"/>
                      </a:lnTo>
                      <a:lnTo>
                        <a:pt x="420" y="431"/>
                      </a:lnTo>
                      <a:lnTo>
                        <a:pt x="419" y="431"/>
                      </a:lnTo>
                      <a:lnTo>
                        <a:pt x="418" y="431"/>
                      </a:lnTo>
                      <a:lnTo>
                        <a:pt x="417" y="431"/>
                      </a:lnTo>
                      <a:lnTo>
                        <a:pt x="417" y="432"/>
                      </a:lnTo>
                      <a:lnTo>
                        <a:pt x="416" y="432"/>
                      </a:lnTo>
                      <a:lnTo>
                        <a:pt x="415" y="432"/>
                      </a:lnTo>
                      <a:lnTo>
                        <a:pt x="415" y="433"/>
                      </a:lnTo>
                      <a:lnTo>
                        <a:pt x="414" y="434"/>
                      </a:lnTo>
                      <a:lnTo>
                        <a:pt x="413" y="435"/>
                      </a:lnTo>
                      <a:lnTo>
                        <a:pt x="412" y="435"/>
                      </a:lnTo>
                      <a:lnTo>
                        <a:pt x="412" y="436"/>
                      </a:lnTo>
                      <a:lnTo>
                        <a:pt x="412" y="437"/>
                      </a:lnTo>
                      <a:lnTo>
                        <a:pt x="411" y="437"/>
                      </a:lnTo>
                      <a:lnTo>
                        <a:pt x="411" y="436"/>
                      </a:lnTo>
                      <a:lnTo>
                        <a:pt x="410" y="436"/>
                      </a:lnTo>
                      <a:lnTo>
                        <a:pt x="410" y="437"/>
                      </a:lnTo>
                      <a:lnTo>
                        <a:pt x="409" y="437"/>
                      </a:lnTo>
                      <a:lnTo>
                        <a:pt x="409" y="438"/>
                      </a:lnTo>
                      <a:lnTo>
                        <a:pt x="407" y="438"/>
                      </a:lnTo>
                      <a:lnTo>
                        <a:pt x="406" y="438"/>
                      </a:lnTo>
                      <a:lnTo>
                        <a:pt x="406" y="439"/>
                      </a:lnTo>
                      <a:lnTo>
                        <a:pt x="406" y="440"/>
                      </a:lnTo>
                      <a:lnTo>
                        <a:pt x="406" y="441"/>
                      </a:lnTo>
                      <a:lnTo>
                        <a:pt x="406" y="442"/>
                      </a:lnTo>
                      <a:lnTo>
                        <a:pt x="405" y="442"/>
                      </a:lnTo>
                      <a:lnTo>
                        <a:pt x="405" y="443"/>
                      </a:lnTo>
                      <a:lnTo>
                        <a:pt x="404" y="443"/>
                      </a:lnTo>
                      <a:lnTo>
                        <a:pt x="403" y="443"/>
                      </a:lnTo>
                      <a:lnTo>
                        <a:pt x="403" y="444"/>
                      </a:lnTo>
                      <a:lnTo>
                        <a:pt x="402" y="445"/>
                      </a:lnTo>
                      <a:lnTo>
                        <a:pt x="403" y="446"/>
                      </a:lnTo>
                      <a:lnTo>
                        <a:pt x="402" y="446"/>
                      </a:lnTo>
                      <a:lnTo>
                        <a:pt x="402" y="447"/>
                      </a:lnTo>
                      <a:lnTo>
                        <a:pt x="401" y="448"/>
                      </a:lnTo>
                      <a:lnTo>
                        <a:pt x="400" y="448"/>
                      </a:lnTo>
                      <a:lnTo>
                        <a:pt x="399" y="448"/>
                      </a:lnTo>
                      <a:lnTo>
                        <a:pt x="399" y="447"/>
                      </a:lnTo>
                      <a:lnTo>
                        <a:pt x="399" y="446"/>
                      </a:lnTo>
                      <a:lnTo>
                        <a:pt x="398" y="446"/>
                      </a:lnTo>
                      <a:lnTo>
                        <a:pt x="397" y="446"/>
                      </a:lnTo>
                      <a:lnTo>
                        <a:pt x="397" y="447"/>
                      </a:lnTo>
                      <a:lnTo>
                        <a:pt x="397" y="448"/>
                      </a:lnTo>
                      <a:lnTo>
                        <a:pt x="396" y="448"/>
                      </a:lnTo>
                      <a:lnTo>
                        <a:pt x="396" y="449"/>
                      </a:lnTo>
                      <a:lnTo>
                        <a:pt x="395" y="449"/>
                      </a:lnTo>
                      <a:lnTo>
                        <a:pt x="396" y="450"/>
                      </a:lnTo>
                      <a:lnTo>
                        <a:pt x="396" y="451"/>
                      </a:lnTo>
                      <a:lnTo>
                        <a:pt x="395" y="451"/>
                      </a:lnTo>
                      <a:lnTo>
                        <a:pt x="395" y="452"/>
                      </a:lnTo>
                      <a:lnTo>
                        <a:pt x="394" y="452"/>
                      </a:lnTo>
                      <a:lnTo>
                        <a:pt x="393" y="452"/>
                      </a:lnTo>
                      <a:lnTo>
                        <a:pt x="393" y="451"/>
                      </a:lnTo>
                      <a:lnTo>
                        <a:pt x="392" y="451"/>
                      </a:lnTo>
                      <a:lnTo>
                        <a:pt x="392" y="450"/>
                      </a:lnTo>
                      <a:lnTo>
                        <a:pt x="391" y="450"/>
                      </a:lnTo>
                      <a:lnTo>
                        <a:pt x="391" y="449"/>
                      </a:lnTo>
                      <a:lnTo>
                        <a:pt x="390" y="448"/>
                      </a:lnTo>
                      <a:lnTo>
                        <a:pt x="389" y="448"/>
                      </a:lnTo>
                      <a:lnTo>
                        <a:pt x="388" y="448"/>
                      </a:lnTo>
                      <a:lnTo>
                        <a:pt x="388" y="449"/>
                      </a:lnTo>
                      <a:lnTo>
                        <a:pt x="388" y="450"/>
                      </a:lnTo>
                      <a:lnTo>
                        <a:pt x="387" y="450"/>
                      </a:lnTo>
                      <a:lnTo>
                        <a:pt x="386" y="450"/>
                      </a:lnTo>
                      <a:lnTo>
                        <a:pt x="385" y="450"/>
                      </a:lnTo>
                      <a:lnTo>
                        <a:pt x="385" y="451"/>
                      </a:lnTo>
                      <a:lnTo>
                        <a:pt x="385" y="452"/>
                      </a:lnTo>
                      <a:lnTo>
                        <a:pt x="384" y="452"/>
                      </a:lnTo>
                      <a:lnTo>
                        <a:pt x="384" y="453"/>
                      </a:lnTo>
                      <a:lnTo>
                        <a:pt x="384" y="454"/>
                      </a:lnTo>
                      <a:lnTo>
                        <a:pt x="383" y="453"/>
                      </a:lnTo>
                      <a:lnTo>
                        <a:pt x="382" y="453"/>
                      </a:lnTo>
                      <a:lnTo>
                        <a:pt x="382" y="454"/>
                      </a:lnTo>
                      <a:lnTo>
                        <a:pt x="382" y="455"/>
                      </a:lnTo>
                      <a:lnTo>
                        <a:pt x="381" y="456"/>
                      </a:lnTo>
                      <a:lnTo>
                        <a:pt x="381" y="457"/>
                      </a:lnTo>
                      <a:lnTo>
                        <a:pt x="380" y="457"/>
                      </a:lnTo>
                      <a:lnTo>
                        <a:pt x="379" y="458"/>
                      </a:lnTo>
                      <a:lnTo>
                        <a:pt x="378" y="458"/>
                      </a:lnTo>
                      <a:lnTo>
                        <a:pt x="377" y="458"/>
                      </a:lnTo>
                      <a:lnTo>
                        <a:pt x="377" y="457"/>
                      </a:lnTo>
                      <a:lnTo>
                        <a:pt x="377" y="458"/>
                      </a:lnTo>
                      <a:lnTo>
                        <a:pt x="376" y="457"/>
                      </a:lnTo>
                      <a:lnTo>
                        <a:pt x="376" y="458"/>
                      </a:lnTo>
                      <a:lnTo>
                        <a:pt x="376" y="459"/>
                      </a:lnTo>
                      <a:lnTo>
                        <a:pt x="375" y="460"/>
                      </a:lnTo>
                      <a:lnTo>
                        <a:pt x="375" y="461"/>
                      </a:lnTo>
                      <a:lnTo>
                        <a:pt x="374" y="461"/>
                      </a:lnTo>
                      <a:lnTo>
                        <a:pt x="374" y="462"/>
                      </a:lnTo>
                      <a:lnTo>
                        <a:pt x="372" y="462"/>
                      </a:lnTo>
                      <a:lnTo>
                        <a:pt x="371" y="462"/>
                      </a:lnTo>
                      <a:lnTo>
                        <a:pt x="371" y="463"/>
                      </a:lnTo>
                      <a:lnTo>
                        <a:pt x="372" y="463"/>
                      </a:lnTo>
                      <a:lnTo>
                        <a:pt x="371" y="463"/>
                      </a:lnTo>
                      <a:lnTo>
                        <a:pt x="372" y="464"/>
                      </a:lnTo>
                      <a:lnTo>
                        <a:pt x="372" y="465"/>
                      </a:lnTo>
                      <a:lnTo>
                        <a:pt x="371" y="465"/>
                      </a:lnTo>
                      <a:lnTo>
                        <a:pt x="371" y="466"/>
                      </a:lnTo>
                      <a:lnTo>
                        <a:pt x="370" y="466"/>
                      </a:lnTo>
                      <a:lnTo>
                        <a:pt x="369" y="466"/>
                      </a:lnTo>
                      <a:lnTo>
                        <a:pt x="368" y="466"/>
                      </a:lnTo>
                      <a:lnTo>
                        <a:pt x="368" y="467"/>
                      </a:lnTo>
                      <a:lnTo>
                        <a:pt x="367" y="467"/>
                      </a:lnTo>
                      <a:lnTo>
                        <a:pt x="366" y="466"/>
                      </a:lnTo>
                      <a:lnTo>
                        <a:pt x="365" y="466"/>
                      </a:lnTo>
                      <a:lnTo>
                        <a:pt x="365" y="467"/>
                      </a:lnTo>
                      <a:lnTo>
                        <a:pt x="364" y="468"/>
                      </a:lnTo>
                      <a:lnTo>
                        <a:pt x="363" y="469"/>
                      </a:lnTo>
                      <a:lnTo>
                        <a:pt x="362" y="469"/>
                      </a:lnTo>
                      <a:lnTo>
                        <a:pt x="361" y="470"/>
                      </a:lnTo>
                      <a:lnTo>
                        <a:pt x="360" y="470"/>
                      </a:lnTo>
                      <a:lnTo>
                        <a:pt x="359" y="469"/>
                      </a:lnTo>
                      <a:lnTo>
                        <a:pt x="358" y="469"/>
                      </a:lnTo>
                      <a:lnTo>
                        <a:pt x="357" y="470"/>
                      </a:lnTo>
                      <a:lnTo>
                        <a:pt x="356" y="471"/>
                      </a:lnTo>
                      <a:lnTo>
                        <a:pt x="356" y="473"/>
                      </a:lnTo>
                      <a:lnTo>
                        <a:pt x="355" y="473"/>
                      </a:lnTo>
                      <a:lnTo>
                        <a:pt x="355" y="474"/>
                      </a:lnTo>
                      <a:lnTo>
                        <a:pt x="355" y="475"/>
                      </a:lnTo>
                      <a:lnTo>
                        <a:pt x="354" y="476"/>
                      </a:lnTo>
                      <a:lnTo>
                        <a:pt x="353" y="476"/>
                      </a:lnTo>
                      <a:lnTo>
                        <a:pt x="352" y="477"/>
                      </a:lnTo>
                      <a:lnTo>
                        <a:pt x="351" y="478"/>
                      </a:lnTo>
                      <a:lnTo>
                        <a:pt x="350" y="479"/>
                      </a:lnTo>
                      <a:lnTo>
                        <a:pt x="349" y="479"/>
                      </a:lnTo>
                      <a:lnTo>
                        <a:pt x="349" y="480"/>
                      </a:lnTo>
                      <a:lnTo>
                        <a:pt x="348" y="480"/>
                      </a:lnTo>
                      <a:lnTo>
                        <a:pt x="348" y="481"/>
                      </a:lnTo>
                      <a:lnTo>
                        <a:pt x="347" y="481"/>
                      </a:lnTo>
                      <a:lnTo>
                        <a:pt x="347" y="482"/>
                      </a:lnTo>
                      <a:lnTo>
                        <a:pt x="347" y="483"/>
                      </a:lnTo>
                      <a:lnTo>
                        <a:pt x="346" y="483"/>
                      </a:lnTo>
                      <a:lnTo>
                        <a:pt x="346" y="484"/>
                      </a:lnTo>
                      <a:lnTo>
                        <a:pt x="345" y="486"/>
                      </a:lnTo>
                      <a:lnTo>
                        <a:pt x="344" y="486"/>
                      </a:lnTo>
                      <a:lnTo>
                        <a:pt x="344" y="487"/>
                      </a:lnTo>
                      <a:lnTo>
                        <a:pt x="344" y="488"/>
                      </a:lnTo>
                      <a:lnTo>
                        <a:pt x="343" y="488"/>
                      </a:lnTo>
                      <a:lnTo>
                        <a:pt x="342" y="488"/>
                      </a:lnTo>
                      <a:lnTo>
                        <a:pt x="342" y="487"/>
                      </a:lnTo>
                      <a:lnTo>
                        <a:pt x="340" y="487"/>
                      </a:lnTo>
                      <a:lnTo>
                        <a:pt x="339" y="487"/>
                      </a:lnTo>
                      <a:lnTo>
                        <a:pt x="339" y="488"/>
                      </a:lnTo>
                      <a:lnTo>
                        <a:pt x="338" y="488"/>
                      </a:lnTo>
                      <a:lnTo>
                        <a:pt x="338" y="489"/>
                      </a:lnTo>
                      <a:lnTo>
                        <a:pt x="337" y="489"/>
                      </a:lnTo>
                      <a:lnTo>
                        <a:pt x="336" y="489"/>
                      </a:lnTo>
                      <a:lnTo>
                        <a:pt x="335" y="489"/>
                      </a:lnTo>
                      <a:lnTo>
                        <a:pt x="334" y="489"/>
                      </a:lnTo>
                      <a:lnTo>
                        <a:pt x="334" y="490"/>
                      </a:lnTo>
                      <a:lnTo>
                        <a:pt x="334" y="491"/>
                      </a:lnTo>
                      <a:lnTo>
                        <a:pt x="333" y="491"/>
                      </a:lnTo>
                      <a:lnTo>
                        <a:pt x="332" y="491"/>
                      </a:lnTo>
                      <a:lnTo>
                        <a:pt x="331" y="491"/>
                      </a:lnTo>
                      <a:lnTo>
                        <a:pt x="330" y="491"/>
                      </a:lnTo>
                      <a:lnTo>
                        <a:pt x="329" y="492"/>
                      </a:lnTo>
                      <a:lnTo>
                        <a:pt x="329" y="493"/>
                      </a:lnTo>
                      <a:lnTo>
                        <a:pt x="329" y="495"/>
                      </a:lnTo>
                      <a:lnTo>
                        <a:pt x="329" y="496"/>
                      </a:lnTo>
                      <a:lnTo>
                        <a:pt x="329" y="497"/>
                      </a:lnTo>
                      <a:lnTo>
                        <a:pt x="328" y="497"/>
                      </a:lnTo>
                      <a:lnTo>
                        <a:pt x="328" y="498"/>
                      </a:lnTo>
                      <a:lnTo>
                        <a:pt x="327" y="498"/>
                      </a:lnTo>
                      <a:lnTo>
                        <a:pt x="325" y="499"/>
                      </a:lnTo>
                      <a:lnTo>
                        <a:pt x="324" y="500"/>
                      </a:lnTo>
                      <a:lnTo>
                        <a:pt x="323" y="501"/>
                      </a:lnTo>
                      <a:lnTo>
                        <a:pt x="323" y="502"/>
                      </a:lnTo>
                      <a:lnTo>
                        <a:pt x="322" y="503"/>
                      </a:lnTo>
                      <a:lnTo>
                        <a:pt x="322" y="504"/>
                      </a:lnTo>
                      <a:lnTo>
                        <a:pt x="321" y="506"/>
                      </a:lnTo>
                      <a:lnTo>
                        <a:pt x="320" y="507"/>
                      </a:lnTo>
                      <a:lnTo>
                        <a:pt x="320" y="508"/>
                      </a:lnTo>
                      <a:lnTo>
                        <a:pt x="319" y="508"/>
                      </a:lnTo>
                      <a:lnTo>
                        <a:pt x="318" y="507"/>
                      </a:lnTo>
                      <a:lnTo>
                        <a:pt x="317" y="507"/>
                      </a:lnTo>
                      <a:lnTo>
                        <a:pt x="317" y="508"/>
                      </a:lnTo>
                      <a:lnTo>
                        <a:pt x="316" y="508"/>
                      </a:lnTo>
                      <a:lnTo>
                        <a:pt x="315" y="508"/>
                      </a:lnTo>
                      <a:lnTo>
                        <a:pt x="315" y="509"/>
                      </a:lnTo>
                      <a:lnTo>
                        <a:pt x="315" y="510"/>
                      </a:lnTo>
                      <a:lnTo>
                        <a:pt x="314" y="510"/>
                      </a:lnTo>
                      <a:lnTo>
                        <a:pt x="313" y="510"/>
                      </a:lnTo>
                      <a:lnTo>
                        <a:pt x="312" y="509"/>
                      </a:lnTo>
                      <a:lnTo>
                        <a:pt x="311" y="509"/>
                      </a:lnTo>
                      <a:lnTo>
                        <a:pt x="311" y="508"/>
                      </a:lnTo>
                      <a:lnTo>
                        <a:pt x="310" y="508"/>
                      </a:lnTo>
                      <a:lnTo>
                        <a:pt x="310" y="507"/>
                      </a:lnTo>
                      <a:lnTo>
                        <a:pt x="309" y="507"/>
                      </a:lnTo>
                      <a:lnTo>
                        <a:pt x="308" y="508"/>
                      </a:lnTo>
                      <a:lnTo>
                        <a:pt x="307" y="508"/>
                      </a:lnTo>
                      <a:lnTo>
                        <a:pt x="306" y="507"/>
                      </a:lnTo>
                      <a:lnTo>
                        <a:pt x="305" y="508"/>
                      </a:lnTo>
                      <a:lnTo>
                        <a:pt x="304" y="508"/>
                      </a:lnTo>
                      <a:lnTo>
                        <a:pt x="303" y="507"/>
                      </a:lnTo>
                      <a:lnTo>
                        <a:pt x="302" y="507"/>
                      </a:lnTo>
                      <a:lnTo>
                        <a:pt x="300" y="509"/>
                      </a:lnTo>
                      <a:lnTo>
                        <a:pt x="298" y="509"/>
                      </a:lnTo>
                      <a:lnTo>
                        <a:pt x="296" y="509"/>
                      </a:lnTo>
                      <a:lnTo>
                        <a:pt x="295" y="509"/>
                      </a:lnTo>
                      <a:lnTo>
                        <a:pt x="294" y="509"/>
                      </a:lnTo>
                      <a:lnTo>
                        <a:pt x="293" y="509"/>
                      </a:lnTo>
                      <a:lnTo>
                        <a:pt x="292" y="509"/>
                      </a:lnTo>
                      <a:lnTo>
                        <a:pt x="291" y="509"/>
                      </a:lnTo>
                      <a:lnTo>
                        <a:pt x="290" y="508"/>
                      </a:lnTo>
                      <a:lnTo>
                        <a:pt x="289" y="508"/>
                      </a:lnTo>
                      <a:lnTo>
                        <a:pt x="287" y="510"/>
                      </a:lnTo>
                      <a:lnTo>
                        <a:pt x="286" y="510"/>
                      </a:lnTo>
                      <a:lnTo>
                        <a:pt x="285" y="510"/>
                      </a:lnTo>
                      <a:lnTo>
                        <a:pt x="284" y="510"/>
                      </a:lnTo>
                      <a:lnTo>
                        <a:pt x="283" y="510"/>
                      </a:lnTo>
                      <a:lnTo>
                        <a:pt x="282" y="511"/>
                      </a:lnTo>
                      <a:lnTo>
                        <a:pt x="280" y="512"/>
                      </a:lnTo>
                      <a:lnTo>
                        <a:pt x="280" y="513"/>
                      </a:lnTo>
                      <a:lnTo>
                        <a:pt x="280" y="514"/>
                      </a:lnTo>
                      <a:lnTo>
                        <a:pt x="279" y="515"/>
                      </a:lnTo>
                      <a:lnTo>
                        <a:pt x="278" y="515"/>
                      </a:lnTo>
                      <a:lnTo>
                        <a:pt x="277" y="515"/>
                      </a:lnTo>
                      <a:lnTo>
                        <a:pt x="276" y="516"/>
                      </a:lnTo>
                      <a:lnTo>
                        <a:pt x="275" y="517"/>
                      </a:lnTo>
                      <a:lnTo>
                        <a:pt x="274" y="517"/>
                      </a:lnTo>
                      <a:lnTo>
                        <a:pt x="274" y="518"/>
                      </a:lnTo>
                      <a:lnTo>
                        <a:pt x="274" y="519"/>
                      </a:lnTo>
                      <a:lnTo>
                        <a:pt x="273" y="520"/>
                      </a:lnTo>
                      <a:lnTo>
                        <a:pt x="272" y="520"/>
                      </a:lnTo>
                      <a:lnTo>
                        <a:pt x="270" y="520"/>
                      </a:lnTo>
                      <a:lnTo>
                        <a:pt x="269" y="520"/>
                      </a:lnTo>
                      <a:lnTo>
                        <a:pt x="269" y="521"/>
                      </a:lnTo>
                      <a:lnTo>
                        <a:pt x="269" y="522"/>
                      </a:lnTo>
                      <a:lnTo>
                        <a:pt x="268" y="523"/>
                      </a:lnTo>
                      <a:lnTo>
                        <a:pt x="267" y="523"/>
                      </a:lnTo>
                      <a:lnTo>
                        <a:pt x="266" y="523"/>
                      </a:lnTo>
                      <a:lnTo>
                        <a:pt x="265" y="523"/>
                      </a:lnTo>
                      <a:lnTo>
                        <a:pt x="264" y="523"/>
                      </a:lnTo>
                      <a:lnTo>
                        <a:pt x="263" y="523"/>
                      </a:lnTo>
                      <a:lnTo>
                        <a:pt x="262" y="523"/>
                      </a:lnTo>
                      <a:lnTo>
                        <a:pt x="261" y="522"/>
                      </a:lnTo>
                      <a:lnTo>
                        <a:pt x="261" y="523"/>
                      </a:lnTo>
                      <a:lnTo>
                        <a:pt x="260" y="523"/>
                      </a:lnTo>
                      <a:lnTo>
                        <a:pt x="260" y="524"/>
                      </a:lnTo>
                      <a:lnTo>
                        <a:pt x="259" y="525"/>
                      </a:lnTo>
                      <a:lnTo>
                        <a:pt x="258" y="525"/>
                      </a:lnTo>
                      <a:lnTo>
                        <a:pt x="258" y="526"/>
                      </a:lnTo>
                      <a:lnTo>
                        <a:pt x="258" y="525"/>
                      </a:lnTo>
                      <a:lnTo>
                        <a:pt x="257" y="526"/>
                      </a:lnTo>
                      <a:lnTo>
                        <a:pt x="256" y="525"/>
                      </a:lnTo>
                      <a:lnTo>
                        <a:pt x="255" y="526"/>
                      </a:lnTo>
                      <a:lnTo>
                        <a:pt x="254" y="526"/>
                      </a:lnTo>
                      <a:lnTo>
                        <a:pt x="253" y="525"/>
                      </a:lnTo>
                      <a:lnTo>
                        <a:pt x="252" y="524"/>
                      </a:lnTo>
                      <a:lnTo>
                        <a:pt x="251" y="524"/>
                      </a:lnTo>
                      <a:lnTo>
                        <a:pt x="251" y="525"/>
                      </a:lnTo>
                      <a:lnTo>
                        <a:pt x="251" y="526"/>
                      </a:lnTo>
                      <a:lnTo>
                        <a:pt x="250" y="527"/>
                      </a:lnTo>
                      <a:lnTo>
                        <a:pt x="249" y="528"/>
                      </a:lnTo>
                      <a:lnTo>
                        <a:pt x="248" y="528"/>
                      </a:lnTo>
                      <a:lnTo>
                        <a:pt x="248" y="529"/>
                      </a:lnTo>
                      <a:lnTo>
                        <a:pt x="247" y="530"/>
                      </a:lnTo>
                      <a:lnTo>
                        <a:pt x="247" y="531"/>
                      </a:lnTo>
                      <a:lnTo>
                        <a:pt x="244" y="531"/>
                      </a:lnTo>
                      <a:lnTo>
                        <a:pt x="243" y="530"/>
                      </a:lnTo>
                      <a:lnTo>
                        <a:pt x="243" y="529"/>
                      </a:lnTo>
                      <a:lnTo>
                        <a:pt x="243" y="528"/>
                      </a:lnTo>
                      <a:lnTo>
                        <a:pt x="242" y="528"/>
                      </a:lnTo>
                      <a:lnTo>
                        <a:pt x="242" y="527"/>
                      </a:lnTo>
                      <a:lnTo>
                        <a:pt x="243" y="526"/>
                      </a:lnTo>
                      <a:lnTo>
                        <a:pt x="242" y="525"/>
                      </a:lnTo>
                      <a:lnTo>
                        <a:pt x="241" y="525"/>
                      </a:lnTo>
                      <a:lnTo>
                        <a:pt x="240" y="525"/>
                      </a:lnTo>
                      <a:lnTo>
                        <a:pt x="239" y="526"/>
                      </a:lnTo>
                      <a:lnTo>
                        <a:pt x="239" y="525"/>
                      </a:lnTo>
                      <a:lnTo>
                        <a:pt x="238" y="525"/>
                      </a:lnTo>
                      <a:lnTo>
                        <a:pt x="237" y="523"/>
                      </a:lnTo>
                      <a:lnTo>
                        <a:pt x="237" y="522"/>
                      </a:lnTo>
                      <a:lnTo>
                        <a:pt x="236" y="522"/>
                      </a:lnTo>
                      <a:lnTo>
                        <a:pt x="235" y="522"/>
                      </a:lnTo>
                      <a:lnTo>
                        <a:pt x="234" y="522"/>
                      </a:lnTo>
                      <a:lnTo>
                        <a:pt x="233" y="521"/>
                      </a:lnTo>
                      <a:lnTo>
                        <a:pt x="233" y="520"/>
                      </a:lnTo>
                      <a:lnTo>
                        <a:pt x="233" y="519"/>
                      </a:lnTo>
                      <a:lnTo>
                        <a:pt x="233" y="518"/>
                      </a:lnTo>
                      <a:lnTo>
                        <a:pt x="233" y="517"/>
                      </a:lnTo>
                      <a:lnTo>
                        <a:pt x="233" y="516"/>
                      </a:lnTo>
                      <a:lnTo>
                        <a:pt x="233" y="515"/>
                      </a:lnTo>
                      <a:lnTo>
                        <a:pt x="233" y="514"/>
                      </a:lnTo>
                      <a:lnTo>
                        <a:pt x="232" y="513"/>
                      </a:lnTo>
                      <a:lnTo>
                        <a:pt x="231" y="512"/>
                      </a:lnTo>
                      <a:lnTo>
                        <a:pt x="230" y="512"/>
                      </a:lnTo>
                      <a:lnTo>
                        <a:pt x="230" y="513"/>
                      </a:lnTo>
                      <a:lnTo>
                        <a:pt x="229" y="513"/>
                      </a:lnTo>
                      <a:lnTo>
                        <a:pt x="228" y="513"/>
                      </a:lnTo>
                      <a:lnTo>
                        <a:pt x="227" y="513"/>
                      </a:lnTo>
                      <a:lnTo>
                        <a:pt x="226" y="513"/>
                      </a:lnTo>
                      <a:lnTo>
                        <a:pt x="226" y="512"/>
                      </a:lnTo>
                      <a:lnTo>
                        <a:pt x="226" y="511"/>
                      </a:lnTo>
                      <a:lnTo>
                        <a:pt x="225" y="511"/>
                      </a:lnTo>
                      <a:lnTo>
                        <a:pt x="224" y="511"/>
                      </a:lnTo>
                      <a:lnTo>
                        <a:pt x="223" y="510"/>
                      </a:lnTo>
                      <a:lnTo>
                        <a:pt x="222" y="510"/>
                      </a:lnTo>
                      <a:lnTo>
                        <a:pt x="221" y="509"/>
                      </a:lnTo>
                      <a:lnTo>
                        <a:pt x="220" y="509"/>
                      </a:lnTo>
                      <a:lnTo>
                        <a:pt x="220" y="510"/>
                      </a:lnTo>
                      <a:lnTo>
                        <a:pt x="219" y="509"/>
                      </a:lnTo>
                      <a:lnTo>
                        <a:pt x="218" y="509"/>
                      </a:lnTo>
                      <a:lnTo>
                        <a:pt x="218" y="510"/>
                      </a:lnTo>
                      <a:lnTo>
                        <a:pt x="217" y="512"/>
                      </a:lnTo>
                      <a:lnTo>
                        <a:pt x="216" y="512"/>
                      </a:lnTo>
                      <a:lnTo>
                        <a:pt x="215" y="512"/>
                      </a:lnTo>
                      <a:lnTo>
                        <a:pt x="215" y="511"/>
                      </a:lnTo>
                      <a:lnTo>
                        <a:pt x="214" y="511"/>
                      </a:lnTo>
                      <a:lnTo>
                        <a:pt x="214" y="510"/>
                      </a:lnTo>
                      <a:lnTo>
                        <a:pt x="213" y="510"/>
                      </a:lnTo>
                      <a:lnTo>
                        <a:pt x="212" y="511"/>
                      </a:lnTo>
                      <a:lnTo>
                        <a:pt x="211" y="511"/>
                      </a:lnTo>
                      <a:lnTo>
                        <a:pt x="210" y="511"/>
                      </a:lnTo>
                      <a:lnTo>
                        <a:pt x="209" y="511"/>
                      </a:lnTo>
                      <a:lnTo>
                        <a:pt x="209" y="512"/>
                      </a:lnTo>
                      <a:lnTo>
                        <a:pt x="208" y="512"/>
                      </a:lnTo>
                      <a:lnTo>
                        <a:pt x="208" y="511"/>
                      </a:lnTo>
                      <a:lnTo>
                        <a:pt x="208" y="510"/>
                      </a:lnTo>
                      <a:lnTo>
                        <a:pt x="207" y="510"/>
                      </a:lnTo>
                      <a:lnTo>
                        <a:pt x="207" y="509"/>
                      </a:lnTo>
                      <a:lnTo>
                        <a:pt x="206" y="509"/>
                      </a:lnTo>
                      <a:lnTo>
                        <a:pt x="205" y="508"/>
                      </a:lnTo>
                      <a:lnTo>
                        <a:pt x="205" y="507"/>
                      </a:lnTo>
                      <a:lnTo>
                        <a:pt x="204" y="507"/>
                      </a:lnTo>
                      <a:lnTo>
                        <a:pt x="203" y="507"/>
                      </a:lnTo>
                      <a:lnTo>
                        <a:pt x="202" y="506"/>
                      </a:lnTo>
                      <a:lnTo>
                        <a:pt x="201" y="505"/>
                      </a:lnTo>
                      <a:lnTo>
                        <a:pt x="201" y="504"/>
                      </a:lnTo>
                      <a:lnTo>
                        <a:pt x="200" y="503"/>
                      </a:lnTo>
                      <a:lnTo>
                        <a:pt x="199" y="500"/>
                      </a:lnTo>
                      <a:lnTo>
                        <a:pt x="198" y="500"/>
                      </a:lnTo>
                      <a:lnTo>
                        <a:pt x="198" y="499"/>
                      </a:lnTo>
                      <a:lnTo>
                        <a:pt x="197" y="498"/>
                      </a:lnTo>
                      <a:lnTo>
                        <a:pt x="196" y="498"/>
                      </a:lnTo>
                      <a:lnTo>
                        <a:pt x="195" y="498"/>
                      </a:lnTo>
                      <a:lnTo>
                        <a:pt x="194" y="498"/>
                      </a:lnTo>
                      <a:lnTo>
                        <a:pt x="193" y="498"/>
                      </a:lnTo>
                      <a:lnTo>
                        <a:pt x="192" y="498"/>
                      </a:lnTo>
                      <a:lnTo>
                        <a:pt x="192" y="499"/>
                      </a:lnTo>
                      <a:lnTo>
                        <a:pt x="191" y="499"/>
                      </a:lnTo>
                      <a:lnTo>
                        <a:pt x="191" y="500"/>
                      </a:lnTo>
                      <a:lnTo>
                        <a:pt x="189" y="501"/>
                      </a:lnTo>
                      <a:lnTo>
                        <a:pt x="188" y="501"/>
                      </a:lnTo>
                      <a:lnTo>
                        <a:pt x="186" y="501"/>
                      </a:lnTo>
                      <a:lnTo>
                        <a:pt x="186" y="500"/>
                      </a:lnTo>
                      <a:lnTo>
                        <a:pt x="184" y="501"/>
                      </a:lnTo>
                      <a:lnTo>
                        <a:pt x="184" y="502"/>
                      </a:lnTo>
                      <a:lnTo>
                        <a:pt x="183" y="503"/>
                      </a:lnTo>
                      <a:lnTo>
                        <a:pt x="183" y="505"/>
                      </a:lnTo>
                      <a:lnTo>
                        <a:pt x="183" y="506"/>
                      </a:lnTo>
                      <a:lnTo>
                        <a:pt x="182" y="506"/>
                      </a:lnTo>
                      <a:lnTo>
                        <a:pt x="181" y="506"/>
                      </a:lnTo>
                      <a:lnTo>
                        <a:pt x="181" y="507"/>
                      </a:lnTo>
                      <a:lnTo>
                        <a:pt x="180" y="507"/>
                      </a:lnTo>
                      <a:lnTo>
                        <a:pt x="178" y="508"/>
                      </a:lnTo>
                      <a:lnTo>
                        <a:pt x="177" y="509"/>
                      </a:lnTo>
                      <a:lnTo>
                        <a:pt x="176" y="509"/>
                      </a:lnTo>
                      <a:lnTo>
                        <a:pt x="175" y="509"/>
                      </a:lnTo>
                      <a:lnTo>
                        <a:pt x="172" y="510"/>
                      </a:lnTo>
                      <a:lnTo>
                        <a:pt x="171" y="510"/>
                      </a:lnTo>
                      <a:lnTo>
                        <a:pt x="170" y="510"/>
                      </a:lnTo>
                      <a:lnTo>
                        <a:pt x="170" y="511"/>
                      </a:lnTo>
                      <a:lnTo>
                        <a:pt x="169" y="512"/>
                      </a:lnTo>
                      <a:lnTo>
                        <a:pt x="168" y="513"/>
                      </a:lnTo>
                      <a:lnTo>
                        <a:pt x="167" y="514"/>
                      </a:lnTo>
                      <a:lnTo>
                        <a:pt x="166" y="514"/>
                      </a:lnTo>
                      <a:lnTo>
                        <a:pt x="166" y="515"/>
                      </a:lnTo>
                      <a:lnTo>
                        <a:pt x="165" y="516"/>
                      </a:lnTo>
                      <a:lnTo>
                        <a:pt x="165" y="517"/>
                      </a:lnTo>
                      <a:lnTo>
                        <a:pt x="164" y="518"/>
                      </a:lnTo>
                      <a:lnTo>
                        <a:pt x="164" y="519"/>
                      </a:lnTo>
                      <a:lnTo>
                        <a:pt x="164" y="520"/>
                      </a:lnTo>
                      <a:lnTo>
                        <a:pt x="165" y="520"/>
                      </a:lnTo>
                      <a:lnTo>
                        <a:pt x="165" y="521"/>
                      </a:lnTo>
                      <a:lnTo>
                        <a:pt x="165" y="522"/>
                      </a:lnTo>
                      <a:lnTo>
                        <a:pt x="164" y="523"/>
                      </a:lnTo>
                      <a:lnTo>
                        <a:pt x="165" y="523"/>
                      </a:lnTo>
                      <a:lnTo>
                        <a:pt x="165" y="524"/>
                      </a:lnTo>
                      <a:lnTo>
                        <a:pt x="164" y="525"/>
                      </a:lnTo>
                      <a:lnTo>
                        <a:pt x="165" y="525"/>
                      </a:lnTo>
                      <a:lnTo>
                        <a:pt x="165" y="526"/>
                      </a:lnTo>
                      <a:lnTo>
                        <a:pt x="166" y="526"/>
                      </a:lnTo>
                      <a:lnTo>
                        <a:pt x="166" y="528"/>
                      </a:lnTo>
                      <a:lnTo>
                        <a:pt x="168" y="530"/>
                      </a:lnTo>
                      <a:lnTo>
                        <a:pt x="168" y="531"/>
                      </a:lnTo>
                      <a:lnTo>
                        <a:pt x="168" y="532"/>
                      </a:lnTo>
                      <a:lnTo>
                        <a:pt x="167" y="532"/>
                      </a:lnTo>
                      <a:lnTo>
                        <a:pt x="168" y="533"/>
                      </a:lnTo>
                      <a:lnTo>
                        <a:pt x="168" y="534"/>
                      </a:lnTo>
                      <a:lnTo>
                        <a:pt x="168" y="535"/>
                      </a:lnTo>
                      <a:lnTo>
                        <a:pt x="169" y="535"/>
                      </a:lnTo>
                      <a:lnTo>
                        <a:pt x="169" y="536"/>
                      </a:lnTo>
                      <a:lnTo>
                        <a:pt x="170" y="536"/>
                      </a:lnTo>
                      <a:lnTo>
                        <a:pt x="172" y="538"/>
                      </a:lnTo>
                      <a:lnTo>
                        <a:pt x="173" y="538"/>
                      </a:lnTo>
                      <a:lnTo>
                        <a:pt x="173" y="539"/>
                      </a:lnTo>
                      <a:lnTo>
                        <a:pt x="174" y="539"/>
                      </a:lnTo>
                      <a:lnTo>
                        <a:pt x="175" y="539"/>
                      </a:lnTo>
                      <a:lnTo>
                        <a:pt x="176" y="539"/>
                      </a:lnTo>
                      <a:lnTo>
                        <a:pt x="176" y="540"/>
                      </a:lnTo>
                      <a:lnTo>
                        <a:pt x="177" y="540"/>
                      </a:lnTo>
                      <a:lnTo>
                        <a:pt x="178" y="542"/>
                      </a:lnTo>
                      <a:lnTo>
                        <a:pt x="177" y="543"/>
                      </a:lnTo>
                      <a:lnTo>
                        <a:pt x="177" y="544"/>
                      </a:lnTo>
                      <a:lnTo>
                        <a:pt x="176" y="544"/>
                      </a:lnTo>
                      <a:lnTo>
                        <a:pt x="176" y="545"/>
                      </a:lnTo>
                      <a:lnTo>
                        <a:pt x="175" y="545"/>
                      </a:lnTo>
                      <a:lnTo>
                        <a:pt x="174" y="546"/>
                      </a:lnTo>
                      <a:lnTo>
                        <a:pt x="174" y="547"/>
                      </a:lnTo>
                      <a:lnTo>
                        <a:pt x="173" y="547"/>
                      </a:lnTo>
                      <a:lnTo>
                        <a:pt x="173" y="548"/>
                      </a:lnTo>
                      <a:lnTo>
                        <a:pt x="174" y="548"/>
                      </a:lnTo>
                      <a:lnTo>
                        <a:pt x="175" y="548"/>
                      </a:lnTo>
                      <a:lnTo>
                        <a:pt x="175" y="549"/>
                      </a:lnTo>
                      <a:lnTo>
                        <a:pt x="173" y="551"/>
                      </a:lnTo>
                      <a:lnTo>
                        <a:pt x="173" y="552"/>
                      </a:lnTo>
                      <a:lnTo>
                        <a:pt x="174" y="552"/>
                      </a:lnTo>
                      <a:lnTo>
                        <a:pt x="174" y="553"/>
                      </a:lnTo>
                      <a:lnTo>
                        <a:pt x="175" y="553"/>
                      </a:lnTo>
                      <a:lnTo>
                        <a:pt x="176" y="553"/>
                      </a:lnTo>
                      <a:lnTo>
                        <a:pt x="176" y="554"/>
                      </a:lnTo>
                      <a:lnTo>
                        <a:pt x="176" y="555"/>
                      </a:lnTo>
                      <a:lnTo>
                        <a:pt x="176" y="556"/>
                      </a:lnTo>
                      <a:lnTo>
                        <a:pt x="176" y="557"/>
                      </a:lnTo>
                      <a:lnTo>
                        <a:pt x="175" y="557"/>
                      </a:lnTo>
                      <a:lnTo>
                        <a:pt x="174" y="557"/>
                      </a:lnTo>
                      <a:lnTo>
                        <a:pt x="174" y="558"/>
                      </a:lnTo>
                      <a:lnTo>
                        <a:pt x="174" y="559"/>
                      </a:lnTo>
                      <a:lnTo>
                        <a:pt x="174" y="560"/>
                      </a:lnTo>
                      <a:lnTo>
                        <a:pt x="173" y="560"/>
                      </a:lnTo>
                      <a:lnTo>
                        <a:pt x="171" y="560"/>
                      </a:lnTo>
                      <a:lnTo>
                        <a:pt x="170" y="560"/>
                      </a:lnTo>
                      <a:lnTo>
                        <a:pt x="169" y="560"/>
                      </a:lnTo>
                      <a:lnTo>
                        <a:pt x="168" y="560"/>
                      </a:lnTo>
                      <a:lnTo>
                        <a:pt x="168" y="561"/>
                      </a:lnTo>
                      <a:lnTo>
                        <a:pt x="167" y="561"/>
                      </a:lnTo>
                      <a:lnTo>
                        <a:pt x="168" y="562"/>
                      </a:lnTo>
                      <a:lnTo>
                        <a:pt x="168" y="563"/>
                      </a:lnTo>
                      <a:lnTo>
                        <a:pt x="168" y="564"/>
                      </a:lnTo>
                      <a:lnTo>
                        <a:pt x="167" y="565"/>
                      </a:lnTo>
                      <a:lnTo>
                        <a:pt x="167" y="568"/>
                      </a:lnTo>
                      <a:lnTo>
                        <a:pt x="166" y="569"/>
                      </a:lnTo>
                      <a:lnTo>
                        <a:pt x="165" y="570"/>
                      </a:lnTo>
                      <a:lnTo>
                        <a:pt x="164" y="571"/>
                      </a:lnTo>
                      <a:lnTo>
                        <a:pt x="163" y="572"/>
                      </a:lnTo>
                      <a:lnTo>
                        <a:pt x="162" y="573"/>
                      </a:lnTo>
                      <a:lnTo>
                        <a:pt x="162" y="574"/>
                      </a:lnTo>
                      <a:lnTo>
                        <a:pt x="162" y="575"/>
                      </a:lnTo>
                      <a:lnTo>
                        <a:pt x="162" y="576"/>
                      </a:lnTo>
                      <a:lnTo>
                        <a:pt x="161" y="577"/>
                      </a:lnTo>
                      <a:lnTo>
                        <a:pt x="161" y="578"/>
                      </a:lnTo>
                      <a:lnTo>
                        <a:pt x="160" y="578"/>
                      </a:lnTo>
                      <a:lnTo>
                        <a:pt x="159" y="578"/>
                      </a:lnTo>
                      <a:lnTo>
                        <a:pt x="159" y="579"/>
                      </a:lnTo>
                      <a:lnTo>
                        <a:pt x="158" y="580"/>
                      </a:lnTo>
                      <a:lnTo>
                        <a:pt x="157" y="580"/>
                      </a:lnTo>
                      <a:lnTo>
                        <a:pt x="157" y="581"/>
                      </a:lnTo>
                      <a:lnTo>
                        <a:pt x="156" y="582"/>
                      </a:lnTo>
                      <a:lnTo>
                        <a:pt x="155" y="582"/>
                      </a:lnTo>
                      <a:lnTo>
                        <a:pt x="155" y="583"/>
                      </a:lnTo>
                      <a:lnTo>
                        <a:pt x="155" y="585"/>
                      </a:lnTo>
                      <a:lnTo>
                        <a:pt x="155" y="586"/>
                      </a:lnTo>
                      <a:lnTo>
                        <a:pt x="154" y="586"/>
                      </a:lnTo>
                      <a:lnTo>
                        <a:pt x="153" y="586"/>
                      </a:lnTo>
                      <a:lnTo>
                        <a:pt x="152" y="586"/>
                      </a:lnTo>
                      <a:lnTo>
                        <a:pt x="151" y="586"/>
                      </a:lnTo>
                      <a:lnTo>
                        <a:pt x="151" y="585"/>
                      </a:lnTo>
                      <a:lnTo>
                        <a:pt x="150" y="585"/>
                      </a:lnTo>
                      <a:lnTo>
                        <a:pt x="149" y="584"/>
                      </a:lnTo>
                      <a:lnTo>
                        <a:pt x="148" y="584"/>
                      </a:lnTo>
                      <a:lnTo>
                        <a:pt x="147" y="584"/>
                      </a:lnTo>
                      <a:lnTo>
                        <a:pt x="146" y="584"/>
                      </a:lnTo>
                      <a:lnTo>
                        <a:pt x="146" y="585"/>
                      </a:lnTo>
                      <a:lnTo>
                        <a:pt x="146" y="586"/>
                      </a:lnTo>
                      <a:lnTo>
                        <a:pt x="146" y="587"/>
                      </a:lnTo>
                      <a:lnTo>
                        <a:pt x="146" y="589"/>
                      </a:lnTo>
                      <a:lnTo>
                        <a:pt x="146" y="590"/>
                      </a:lnTo>
                      <a:lnTo>
                        <a:pt x="145" y="590"/>
                      </a:lnTo>
                      <a:lnTo>
                        <a:pt x="144" y="591"/>
                      </a:lnTo>
                      <a:lnTo>
                        <a:pt x="144" y="593"/>
                      </a:lnTo>
                      <a:lnTo>
                        <a:pt x="144" y="594"/>
                      </a:lnTo>
                      <a:lnTo>
                        <a:pt x="143" y="594"/>
                      </a:lnTo>
                      <a:lnTo>
                        <a:pt x="143" y="595"/>
                      </a:lnTo>
                      <a:lnTo>
                        <a:pt x="143" y="596"/>
                      </a:lnTo>
                      <a:lnTo>
                        <a:pt x="142" y="597"/>
                      </a:lnTo>
                      <a:lnTo>
                        <a:pt x="141" y="598"/>
                      </a:lnTo>
                      <a:lnTo>
                        <a:pt x="140" y="598"/>
                      </a:lnTo>
                      <a:lnTo>
                        <a:pt x="139" y="598"/>
                      </a:lnTo>
                      <a:lnTo>
                        <a:pt x="139" y="599"/>
                      </a:lnTo>
                      <a:lnTo>
                        <a:pt x="138" y="600"/>
                      </a:lnTo>
                      <a:lnTo>
                        <a:pt x="138" y="601"/>
                      </a:lnTo>
                      <a:lnTo>
                        <a:pt x="137" y="601"/>
                      </a:lnTo>
                      <a:lnTo>
                        <a:pt x="136" y="602"/>
                      </a:lnTo>
                      <a:lnTo>
                        <a:pt x="135" y="601"/>
                      </a:lnTo>
                      <a:lnTo>
                        <a:pt x="134" y="601"/>
                      </a:lnTo>
                      <a:lnTo>
                        <a:pt x="134" y="600"/>
                      </a:lnTo>
                      <a:lnTo>
                        <a:pt x="133" y="600"/>
                      </a:lnTo>
                      <a:lnTo>
                        <a:pt x="132" y="599"/>
                      </a:lnTo>
                      <a:lnTo>
                        <a:pt x="131" y="599"/>
                      </a:lnTo>
                      <a:lnTo>
                        <a:pt x="130" y="599"/>
                      </a:lnTo>
                      <a:lnTo>
                        <a:pt x="129" y="600"/>
                      </a:lnTo>
                      <a:lnTo>
                        <a:pt x="128" y="600"/>
                      </a:lnTo>
                      <a:lnTo>
                        <a:pt x="127" y="599"/>
                      </a:lnTo>
                      <a:lnTo>
                        <a:pt x="126" y="598"/>
                      </a:lnTo>
                      <a:lnTo>
                        <a:pt x="126" y="597"/>
                      </a:lnTo>
                      <a:lnTo>
                        <a:pt x="125" y="597"/>
                      </a:lnTo>
                      <a:lnTo>
                        <a:pt x="125" y="595"/>
                      </a:lnTo>
                      <a:lnTo>
                        <a:pt x="124" y="594"/>
                      </a:lnTo>
                      <a:lnTo>
                        <a:pt x="123" y="593"/>
                      </a:lnTo>
                      <a:lnTo>
                        <a:pt x="122" y="593"/>
                      </a:lnTo>
                      <a:lnTo>
                        <a:pt x="121" y="593"/>
                      </a:lnTo>
                      <a:lnTo>
                        <a:pt x="120" y="594"/>
                      </a:lnTo>
                      <a:lnTo>
                        <a:pt x="118" y="596"/>
                      </a:lnTo>
                      <a:lnTo>
                        <a:pt x="117" y="597"/>
                      </a:lnTo>
                      <a:lnTo>
                        <a:pt x="116" y="597"/>
                      </a:lnTo>
                      <a:lnTo>
                        <a:pt x="115" y="597"/>
                      </a:lnTo>
                      <a:lnTo>
                        <a:pt x="114" y="597"/>
                      </a:lnTo>
                      <a:lnTo>
                        <a:pt x="113" y="597"/>
                      </a:lnTo>
                      <a:lnTo>
                        <a:pt x="112" y="597"/>
                      </a:lnTo>
                      <a:lnTo>
                        <a:pt x="111" y="599"/>
                      </a:lnTo>
                      <a:lnTo>
                        <a:pt x="110" y="599"/>
                      </a:lnTo>
                      <a:lnTo>
                        <a:pt x="109" y="600"/>
                      </a:lnTo>
                      <a:lnTo>
                        <a:pt x="108" y="600"/>
                      </a:lnTo>
                      <a:lnTo>
                        <a:pt x="107" y="599"/>
                      </a:lnTo>
                      <a:lnTo>
                        <a:pt x="106" y="598"/>
                      </a:lnTo>
                      <a:lnTo>
                        <a:pt x="105" y="597"/>
                      </a:lnTo>
                      <a:lnTo>
                        <a:pt x="104" y="597"/>
                      </a:lnTo>
                      <a:lnTo>
                        <a:pt x="103" y="597"/>
                      </a:lnTo>
                      <a:lnTo>
                        <a:pt x="102" y="598"/>
                      </a:lnTo>
                      <a:lnTo>
                        <a:pt x="102" y="599"/>
                      </a:lnTo>
                      <a:lnTo>
                        <a:pt x="101" y="599"/>
                      </a:lnTo>
                      <a:lnTo>
                        <a:pt x="100" y="600"/>
                      </a:lnTo>
                      <a:lnTo>
                        <a:pt x="100" y="601"/>
                      </a:lnTo>
                      <a:lnTo>
                        <a:pt x="99" y="601"/>
                      </a:lnTo>
                      <a:lnTo>
                        <a:pt x="98" y="601"/>
                      </a:lnTo>
                      <a:lnTo>
                        <a:pt x="97" y="601"/>
                      </a:lnTo>
                      <a:lnTo>
                        <a:pt x="96" y="601"/>
                      </a:lnTo>
                      <a:lnTo>
                        <a:pt x="96" y="602"/>
                      </a:lnTo>
                      <a:lnTo>
                        <a:pt x="96" y="603"/>
                      </a:lnTo>
                      <a:lnTo>
                        <a:pt x="96" y="604"/>
                      </a:lnTo>
                      <a:lnTo>
                        <a:pt x="96" y="605"/>
                      </a:lnTo>
                      <a:lnTo>
                        <a:pt x="96" y="607"/>
                      </a:lnTo>
                      <a:lnTo>
                        <a:pt x="95" y="608"/>
                      </a:lnTo>
                      <a:lnTo>
                        <a:pt x="94" y="608"/>
                      </a:lnTo>
                      <a:lnTo>
                        <a:pt x="93" y="607"/>
                      </a:lnTo>
                      <a:lnTo>
                        <a:pt x="92" y="607"/>
                      </a:lnTo>
                      <a:lnTo>
                        <a:pt x="91" y="608"/>
                      </a:lnTo>
                      <a:lnTo>
                        <a:pt x="90" y="608"/>
                      </a:lnTo>
                      <a:lnTo>
                        <a:pt x="89" y="608"/>
                      </a:lnTo>
                      <a:lnTo>
                        <a:pt x="89" y="609"/>
                      </a:lnTo>
                      <a:lnTo>
                        <a:pt x="89" y="610"/>
                      </a:lnTo>
                      <a:lnTo>
                        <a:pt x="88" y="610"/>
                      </a:lnTo>
                      <a:lnTo>
                        <a:pt x="87" y="610"/>
                      </a:lnTo>
                      <a:lnTo>
                        <a:pt x="86" y="610"/>
                      </a:lnTo>
                      <a:lnTo>
                        <a:pt x="86" y="611"/>
                      </a:lnTo>
                      <a:lnTo>
                        <a:pt x="85" y="612"/>
                      </a:lnTo>
                      <a:lnTo>
                        <a:pt x="84" y="613"/>
                      </a:lnTo>
                      <a:lnTo>
                        <a:pt x="85" y="614"/>
                      </a:lnTo>
                      <a:lnTo>
                        <a:pt x="84" y="615"/>
                      </a:lnTo>
                      <a:lnTo>
                        <a:pt x="83" y="615"/>
                      </a:lnTo>
                      <a:lnTo>
                        <a:pt x="83" y="616"/>
                      </a:lnTo>
                      <a:lnTo>
                        <a:pt x="82" y="617"/>
                      </a:lnTo>
                      <a:lnTo>
                        <a:pt x="81" y="617"/>
                      </a:lnTo>
                      <a:lnTo>
                        <a:pt x="81" y="616"/>
                      </a:lnTo>
                      <a:lnTo>
                        <a:pt x="80" y="616"/>
                      </a:lnTo>
                      <a:lnTo>
                        <a:pt x="79" y="617"/>
                      </a:lnTo>
                      <a:lnTo>
                        <a:pt x="78" y="617"/>
                      </a:lnTo>
                      <a:lnTo>
                        <a:pt x="77" y="617"/>
                      </a:lnTo>
                      <a:lnTo>
                        <a:pt x="77" y="618"/>
                      </a:lnTo>
                      <a:lnTo>
                        <a:pt x="77" y="617"/>
                      </a:lnTo>
                      <a:lnTo>
                        <a:pt x="77" y="618"/>
                      </a:lnTo>
                      <a:lnTo>
                        <a:pt x="76" y="618"/>
                      </a:lnTo>
                      <a:lnTo>
                        <a:pt x="75" y="619"/>
                      </a:lnTo>
                      <a:lnTo>
                        <a:pt x="74" y="618"/>
                      </a:lnTo>
                      <a:lnTo>
                        <a:pt x="74" y="617"/>
                      </a:lnTo>
                      <a:lnTo>
                        <a:pt x="73" y="617"/>
                      </a:lnTo>
                      <a:lnTo>
                        <a:pt x="72" y="617"/>
                      </a:lnTo>
                      <a:lnTo>
                        <a:pt x="72" y="616"/>
                      </a:lnTo>
                      <a:lnTo>
                        <a:pt x="72" y="615"/>
                      </a:lnTo>
                      <a:lnTo>
                        <a:pt x="71" y="615"/>
                      </a:lnTo>
                      <a:lnTo>
                        <a:pt x="70" y="615"/>
                      </a:lnTo>
                      <a:lnTo>
                        <a:pt x="69" y="615"/>
                      </a:lnTo>
                      <a:lnTo>
                        <a:pt x="68" y="615"/>
                      </a:lnTo>
                      <a:lnTo>
                        <a:pt x="68" y="614"/>
                      </a:lnTo>
                      <a:lnTo>
                        <a:pt x="67" y="613"/>
                      </a:lnTo>
                      <a:lnTo>
                        <a:pt x="66" y="612"/>
                      </a:lnTo>
                      <a:lnTo>
                        <a:pt x="65" y="612"/>
                      </a:lnTo>
                      <a:lnTo>
                        <a:pt x="65" y="611"/>
                      </a:lnTo>
                      <a:lnTo>
                        <a:pt x="64" y="611"/>
                      </a:lnTo>
                      <a:lnTo>
                        <a:pt x="63" y="611"/>
                      </a:lnTo>
                      <a:lnTo>
                        <a:pt x="62" y="611"/>
                      </a:lnTo>
                      <a:lnTo>
                        <a:pt x="61" y="611"/>
                      </a:lnTo>
                      <a:lnTo>
                        <a:pt x="60" y="611"/>
                      </a:lnTo>
                      <a:lnTo>
                        <a:pt x="58" y="610"/>
                      </a:lnTo>
                      <a:lnTo>
                        <a:pt x="57" y="610"/>
                      </a:lnTo>
                      <a:lnTo>
                        <a:pt x="56" y="610"/>
                      </a:lnTo>
                      <a:lnTo>
                        <a:pt x="55" y="610"/>
                      </a:lnTo>
                      <a:lnTo>
                        <a:pt x="54" y="610"/>
                      </a:lnTo>
                      <a:lnTo>
                        <a:pt x="53" y="609"/>
                      </a:lnTo>
                      <a:lnTo>
                        <a:pt x="53" y="608"/>
                      </a:lnTo>
                      <a:lnTo>
                        <a:pt x="52" y="608"/>
                      </a:lnTo>
                      <a:lnTo>
                        <a:pt x="51" y="609"/>
                      </a:lnTo>
                      <a:lnTo>
                        <a:pt x="51" y="608"/>
                      </a:lnTo>
                      <a:lnTo>
                        <a:pt x="50" y="608"/>
                      </a:lnTo>
                      <a:lnTo>
                        <a:pt x="50" y="606"/>
                      </a:lnTo>
                      <a:lnTo>
                        <a:pt x="50" y="605"/>
                      </a:lnTo>
                      <a:lnTo>
                        <a:pt x="48" y="604"/>
                      </a:lnTo>
                      <a:lnTo>
                        <a:pt x="46" y="604"/>
                      </a:lnTo>
                      <a:lnTo>
                        <a:pt x="46" y="603"/>
                      </a:lnTo>
                      <a:lnTo>
                        <a:pt x="45" y="603"/>
                      </a:lnTo>
                      <a:lnTo>
                        <a:pt x="44" y="602"/>
                      </a:lnTo>
                      <a:lnTo>
                        <a:pt x="43" y="601"/>
                      </a:lnTo>
                      <a:lnTo>
                        <a:pt x="43" y="600"/>
                      </a:lnTo>
                      <a:lnTo>
                        <a:pt x="43" y="599"/>
                      </a:lnTo>
                      <a:lnTo>
                        <a:pt x="43" y="598"/>
                      </a:lnTo>
                      <a:lnTo>
                        <a:pt x="42" y="597"/>
                      </a:lnTo>
                      <a:lnTo>
                        <a:pt x="42" y="596"/>
                      </a:lnTo>
                      <a:lnTo>
                        <a:pt x="42" y="595"/>
                      </a:lnTo>
                      <a:lnTo>
                        <a:pt x="41" y="594"/>
                      </a:lnTo>
                      <a:lnTo>
                        <a:pt x="39" y="594"/>
                      </a:lnTo>
                      <a:lnTo>
                        <a:pt x="38" y="593"/>
                      </a:lnTo>
                      <a:lnTo>
                        <a:pt x="38" y="592"/>
                      </a:lnTo>
                      <a:lnTo>
                        <a:pt x="38" y="591"/>
                      </a:lnTo>
                      <a:lnTo>
                        <a:pt x="38" y="588"/>
                      </a:lnTo>
                      <a:lnTo>
                        <a:pt x="37" y="587"/>
                      </a:lnTo>
                      <a:lnTo>
                        <a:pt x="37" y="586"/>
                      </a:lnTo>
                      <a:lnTo>
                        <a:pt x="38" y="586"/>
                      </a:lnTo>
                      <a:lnTo>
                        <a:pt x="38" y="585"/>
                      </a:lnTo>
                      <a:lnTo>
                        <a:pt x="38" y="584"/>
                      </a:lnTo>
                      <a:lnTo>
                        <a:pt x="37" y="583"/>
                      </a:lnTo>
                      <a:lnTo>
                        <a:pt x="37" y="582"/>
                      </a:lnTo>
                      <a:lnTo>
                        <a:pt x="39" y="581"/>
                      </a:lnTo>
                      <a:lnTo>
                        <a:pt x="40" y="580"/>
                      </a:lnTo>
                      <a:lnTo>
                        <a:pt x="41" y="580"/>
                      </a:lnTo>
                      <a:lnTo>
                        <a:pt x="42" y="579"/>
                      </a:lnTo>
                      <a:lnTo>
                        <a:pt x="42" y="578"/>
                      </a:lnTo>
                      <a:lnTo>
                        <a:pt x="41" y="578"/>
                      </a:lnTo>
                      <a:lnTo>
                        <a:pt x="40" y="577"/>
                      </a:lnTo>
                      <a:lnTo>
                        <a:pt x="39" y="577"/>
                      </a:lnTo>
                      <a:lnTo>
                        <a:pt x="39" y="576"/>
                      </a:lnTo>
                      <a:lnTo>
                        <a:pt x="39" y="575"/>
                      </a:lnTo>
                      <a:lnTo>
                        <a:pt x="39" y="574"/>
                      </a:lnTo>
                      <a:lnTo>
                        <a:pt x="39" y="573"/>
                      </a:lnTo>
                      <a:lnTo>
                        <a:pt x="39" y="572"/>
                      </a:lnTo>
                      <a:lnTo>
                        <a:pt x="39" y="571"/>
                      </a:lnTo>
                      <a:lnTo>
                        <a:pt x="37" y="570"/>
                      </a:lnTo>
                      <a:lnTo>
                        <a:pt x="37" y="569"/>
                      </a:lnTo>
                      <a:lnTo>
                        <a:pt x="36" y="568"/>
                      </a:lnTo>
                      <a:lnTo>
                        <a:pt x="35" y="567"/>
                      </a:lnTo>
                      <a:lnTo>
                        <a:pt x="33" y="565"/>
                      </a:lnTo>
                      <a:lnTo>
                        <a:pt x="33" y="564"/>
                      </a:lnTo>
                      <a:lnTo>
                        <a:pt x="33" y="562"/>
                      </a:lnTo>
                      <a:lnTo>
                        <a:pt x="32" y="561"/>
                      </a:lnTo>
                      <a:lnTo>
                        <a:pt x="31" y="560"/>
                      </a:lnTo>
                      <a:lnTo>
                        <a:pt x="30" y="560"/>
                      </a:lnTo>
                      <a:lnTo>
                        <a:pt x="30" y="559"/>
                      </a:lnTo>
                      <a:lnTo>
                        <a:pt x="29" y="558"/>
                      </a:lnTo>
                      <a:lnTo>
                        <a:pt x="29" y="557"/>
                      </a:lnTo>
                      <a:lnTo>
                        <a:pt x="29" y="556"/>
                      </a:lnTo>
                      <a:lnTo>
                        <a:pt x="30" y="555"/>
                      </a:lnTo>
                      <a:lnTo>
                        <a:pt x="30" y="554"/>
                      </a:lnTo>
                      <a:lnTo>
                        <a:pt x="30" y="553"/>
                      </a:lnTo>
                      <a:lnTo>
                        <a:pt x="29" y="553"/>
                      </a:lnTo>
                      <a:lnTo>
                        <a:pt x="29" y="552"/>
                      </a:lnTo>
                      <a:lnTo>
                        <a:pt x="28" y="551"/>
                      </a:lnTo>
                      <a:lnTo>
                        <a:pt x="27" y="551"/>
                      </a:lnTo>
                      <a:lnTo>
                        <a:pt x="26" y="551"/>
                      </a:lnTo>
                      <a:lnTo>
                        <a:pt x="24" y="552"/>
                      </a:lnTo>
                      <a:lnTo>
                        <a:pt x="23" y="552"/>
                      </a:lnTo>
                      <a:lnTo>
                        <a:pt x="22" y="553"/>
                      </a:lnTo>
                      <a:lnTo>
                        <a:pt x="21" y="554"/>
                      </a:lnTo>
                      <a:lnTo>
                        <a:pt x="19" y="554"/>
                      </a:lnTo>
                      <a:lnTo>
                        <a:pt x="19" y="553"/>
                      </a:lnTo>
                      <a:lnTo>
                        <a:pt x="18" y="553"/>
                      </a:lnTo>
                      <a:lnTo>
                        <a:pt x="18" y="554"/>
                      </a:lnTo>
                      <a:lnTo>
                        <a:pt x="17" y="554"/>
                      </a:lnTo>
                      <a:lnTo>
                        <a:pt x="17" y="555"/>
                      </a:lnTo>
                      <a:lnTo>
                        <a:pt x="17" y="556"/>
                      </a:lnTo>
                      <a:lnTo>
                        <a:pt x="17" y="557"/>
                      </a:lnTo>
                      <a:lnTo>
                        <a:pt x="17" y="558"/>
                      </a:lnTo>
                      <a:lnTo>
                        <a:pt x="17" y="559"/>
                      </a:lnTo>
                      <a:lnTo>
                        <a:pt x="16" y="560"/>
                      </a:lnTo>
                      <a:lnTo>
                        <a:pt x="15" y="560"/>
                      </a:lnTo>
                      <a:lnTo>
                        <a:pt x="15" y="561"/>
                      </a:lnTo>
                      <a:lnTo>
                        <a:pt x="12" y="562"/>
                      </a:lnTo>
                      <a:lnTo>
                        <a:pt x="8" y="561"/>
                      </a:lnTo>
                      <a:lnTo>
                        <a:pt x="7" y="560"/>
                      </a:lnTo>
                      <a:lnTo>
                        <a:pt x="5" y="559"/>
                      </a:lnTo>
                      <a:lnTo>
                        <a:pt x="4" y="560"/>
                      </a:lnTo>
                      <a:lnTo>
                        <a:pt x="2" y="560"/>
                      </a:lnTo>
                      <a:lnTo>
                        <a:pt x="1" y="560"/>
                      </a:lnTo>
                      <a:lnTo>
                        <a:pt x="0" y="560"/>
                      </a:lnTo>
                      <a:lnTo>
                        <a:pt x="0" y="558"/>
                      </a:lnTo>
                      <a:lnTo>
                        <a:pt x="0" y="557"/>
                      </a:lnTo>
                      <a:lnTo>
                        <a:pt x="0" y="556"/>
                      </a:lnTo>
                      <a:lnTo>
                        <a:pt x="1" y="556"/>
                      </a:lnTo>
                      <a:lnTo>
                        <a:pt x="0" y="556"/>
                      </a:lnTo>
                      <a:lnTo>
                        <a:pt x="1" y="555"/>
                      </a:lnTo>
                      <a:lnTo>
                        <a:pt x="2" y="555"/>
                      </a:lnTo>
                      <a:lnTo>
                        <a:pt x="2" y="554"/>
                      </a:lnTo>
                      <a:lnTo>
                        <a:pt x="3" y="553"/>
                      </a:lnTo>
                      <a:lnTo>
                        <a:pt x="4" y="553"/>
                      </a:lnTo>
                      <a:lnTo>
                        <a:pt x="4" y="552"/>
                      </a:lnTo>
                      <a:lnTo>
                        <a:pt x="4" y="551"/>
                      </a:lnTo>
                      <a:lnTo>
                        <a:pt x="5" y="551"/>
                      </a:lnTo>
                      <a:lnTo>
                        <a:pt x="5" y="550"/>
                      </a:lnTo>
                      <a:lnTo>
                        <a:pt x="6" y="550"/>
                      </a:lnTo>
                      <a:lnTo>
                        <a:pt x="6" y="549"/>
                      </a:lnTo>
                      <a:lnTo>
                        <a:pt x="6" y="548"/>
                      </a:lnTo>
                      <a:lnTo>
                        <a:pt x="7" y="548"/>
                      </a:lnTo>
                      <a:lnTo>
                        <a:pt x="6" y="547"/>
                      </a:lnTo>
                      <a:lnTo>
                        <a:pt x="7" y="547"/>
                      </a:lnTo>
                      <a:lnTo>
                        <a:pt x="7" y="546"/>
                      </a:lnTo>
                      <a:lnTo>
                        <a:pt x="6" y="546"/>
                      </a:lnTo>
                      <a:lnTo>
                        <a:pt x="6" y="545"/>
                      </a:lnTo>
                      <a:lnTo>
                        <a:pt x="7" y="545"/>
                      </a:lnTo>
                      <a:lnTo>
                        <a:pt x="6" y="545"/>
                      </a:lnTo>
                      <a:lnTo>
                        <a:pt x="6" y="544"/>
                      </a:lnTo>
                      <a:lnTo>
                        <a:pt x="7" y="544"/>
                      </a:lnTo>
                      <a:lnTo>
                        <a:pt x="7" y="543"/>
                      </a:lnTo>
                      <a:lnTo>
                        <a:pt x="7" y="542"/>
                      </a:lnTo>
                      <a:lnTo>
                        <a:pt x="7" y="541"/>
                      </a:lnTo>
                      <a:lnTo>
                        <a:pt x="8" y="541"/>
                      </a:lnTo>
                      <a:lnTo>
                        <a:pt x="8" y="540"/>
                      </a:lnTo>
                      <a:lnTo>
                        <a:pt x="8" y="539"/>
                      </a:lnTo>
                      <a:lnTo>
                        <a:pt x="9" y="538"/>
                      </a:lnTo>
                      <a:lnTo>
                        <a:pt x="9" y="537"/>
                      </a:lnTo>
                      <a:lnTo>
                        <a:pt x="9" y="536"/>
                      </a:lnTo>
                      <a:lnTo>
                        <a:pt x="9" y="535"/>
                      </a:lnTo>
                      <a:lnTo>
                        <a:pt x="9" y="534"/>
                      </a:lnTo>
                      <a:lnTo>
                        <a:pt x="8" y="534"/>
                      </a:lnTo>
                      <a:lnTo>
                        <a:pt x="8" y="533"/>
                      </a:lnTo>
                      <a:lnTo>
                        <a:pt x="8" y="532"/>
                      </a:lnTo>
                      <a:lnTo>
                        <a:pt x="8" y="531"/>
                      </a:lnTo>
                      <a:lnTo>
                        <a:pt x="8" y="530"/>
                      </a:lnTo>
                      <a:lnTo>
                        <a:pt x="8" y="529"/>
                      </a:lnTo>
                      <a:lnTo>
                        <a:pt x="9" y="529"/>
                      </a:lnTo>
                      <a:lnTo>
                        <a:pt x="9" y="528"/>
                      </a:lnTo>
                      <a:lnTo>
                        <a:pt x="9" y="527"/>
                      </a:lnTo>
                      <a:lnTo>
                        <a:pt x="10" y="526"/>
                      </a:lnTo>
                      <a:lnTo>
                        <a:pt x="10" y="525"/>
                      </a:lnTo>
                      <a:lnTo>
                        <a:pt x="11" y="525"/>
                      </a:lnTo>
                      <a:lnTo>
                        <a:pt x="11" y="524"/>
                      </a:lnTo>
                      <a:lnTo>
                        <a:pt x="12" y="524"/>
                      </a:lnTo>
                      <a:lnTo>
                        <a:pt x="12" y="523"/>
                      </a:lnTo>
                      <a:lnTo>
                        <a:pt x="12" y="522"/>
                      </a:lnTo>
                      <a:lnTo>
                        <a:pt x="11" y="521"/>
                      </a:lnTo>
                      <a:lnTo>
                        <a:pt x="12" y="521"/>
                      </a:lnTo>
                      <a:lnTo>
                        <a:pt x="12" y="520"/>
                      </a:lnTo>
                      <a:lnTo>
                        <a:pt x="11" y="520"/>
                      </a:lnTo>
                      <a:lnTo>
                        <a:pt x="12" y="519"/>
                      </a:lnTo>
                      <a:lnTo>
                        <a:pt x="11" y="519"/>
                      </a:lnTo>
                      <a:lnTo>
                        <a:pt x="11" y="518"/>
                      </a:lnTo>
                      <a:lnTo>
                        <a:pt x="11" y="517"/>
                      </a:lnTo>
                      <a:lnTo>
                        <a:pt x="11" y="516"/>
                      </a:lnTo>
                      <a:lnTo>
                        <a:pt x="11" y="515"/>
                      </a:lnTo>
                      <a:lnTo>
                        <a:pt x="12" y="514"/>
                      </a:lnTo>
                      <a:lnTo>
                        <a:pt x="11" y="514"/>
                      </a:lnTo>
                      <a:lnTo>
                        <a:pt x="12" y="513"/>
                      </a:lnTo>
                      <a:lnTo>
                        <a:pt x="12" y="512"/>
                      </a:lnTo>
                      <a:lnTo>
                        <a:pt x="12" y="511"/>
                      </a:lnTo>
                      <a:lnTo>
                        <a:pt x="12" y="510"/>
                      </a:lnTo>
                      <a:lnTo>
                        <a:pt x="11" y="510"/>
                      </a:lnTo>
                      <a:lnTo>
                        <a:pt x="11" y="509"/>
                      </a:lnTo>
                      <a:lnTo>
                        <a:pt x="12" y="509"/>
                      </a:lnTo>
                      <a:lnTo>
                        <a:pt x="11" y="508"/>
                      </a:lnTo>
                      <a:lnTo>
                        <a:pt x="11" y="507"/>
                      </a:lnTo>
                      <a:lnTo>
                        <a:pt x="11" y="506"/>
                      </a:lnTo>
                      <a:lnTo>
                        <a:pt x="12" y="506"/>
                      </a:lnTo>
                      <a:lnTo>
                        <a:pt x="12" y="505"/>
                      </a:lnTo>
                      <a:lnTo>
                        <a:pt x="12" y="504"/>
                      </a:lnTo>
                      <a:lnTo>
                        <a:pt x="13" y="504"/>
                      </a:lnTo>
                      <a:lnTo>
                        <a:pt x="13" y="503"/>
                      </a:lnTo>
                      <a:lnTo>
                        <a:pt x="14" y="502"/>
                      </a:lnTo>
                      <a:lnTo>
                        <a:pt x="15" y="502"/>
                      </a:lnTo>
                      <a:lnTo>
                        <a:pt x="15" y="501"/>
                      </a:lnTo>
                      <a:lnTo>
                        <a:pt x="16" y="501"/>
                      </a:lnTo>
                      <a:lnTo>
                        <a:pt x="16" y="500"/>
                      </a:lnTo>
                      <a:lnTo>
                        <a:pt x="15" y="500"/>
                      </a:lnTo>
                      <a:lnTo>
                        <a:pt x="16" y="499"/>
                      </a:lnTo>
                      <a:lnTo>
                        <a:pt x="15" y="499"/>
                      </a:lnTo>
                      <a:lnTo>
                        <a:pt x="16" y="499"/>
                      </a:lnTo>
                      <a:lnTo>
                        <a:pt x="15" y="499"/>
                      </a:lnTo>
                      <a:lnTo>
                        <a:pt x="15" y="498"/>
                      </a:lnTo>
                      <a:lnTo>
                        <a:pt x="15" y="497"/>
                      </a:lnTo>
                      <a:lnTo>
                        <a:pt x="15" y="496"/>
                      </a:lnTo>
                      <a:lnTo>
                        <a:pt x="15" y="495"/>
                      </a:lnTo>
                      <a:lnTo>
                        <a:pt x="14" y="494"/>
                      </a:lnTo>
                      <a:lnTo>
                        <a:pt x="14" y="493"/>
                      </a:lnTo>
                      <a:lnTo>
                        <a:pt x="13" y="492"/>
                      </a:lnTo>
                      <a:lnTo>
                        <a:pt x="12" y="491"/>
                      </a:lnTo>
                      <a:lnTo>
                        <a:pt x="12" y="490"/>
                      </a:lnTo>
                      <a:lnTo>
                        <a:pt x="11" y="490"/>
                      </a:lnTo>
                      <a:lnTo>
                        <a:pt x="10" y="491"/>
                      </a:lnTo>
                      <a:lnTo>
                        <a:pt x="10" y="490"/>
                      </a:lnTo>
                      <a:lnTo>
                        <a:pt x="9" y="490"/>
                      </a:lnTo>
                      <a:lnTo>
                        <a:pt x="8" y="490"/>
                      </a:lnTo>
                      <a:lnTo>
                        <a:pt x="8" y="489"/>
                      </a:lnTo>
                      <a:lnTo>
                        <a:pt x="8" y="488"/>
                      </a:lnTo>
                      <a:lnTo>
                        <a:pt x="8" y="487"/>
                      </a:lnTo>
                      <a:lnTo>
                        <a:pt x="7" y="487"/>
                      </a:lnTo>
                      <a:lnTo>
                        <a:pt x="7" y="486"/>
                      </a:lnTo>
                      <a:lnTo>
                        <a:pt x="7" y="485"/>
                      </a:lnTo>
                      <a:lnTo>
                        <a:pt x="8" y="485"/>
                      </a:lnTo>
                      <a:lnTo>
                        <a:pt x="8" y="484"/>
                      </a:lnTo>
                      <a:lnTo>
                        <a:pt x="7" y="483"/>
                      </a:lnTo>
                      <a:lnTo>
                        <a:pt x="8" y="483"/>
                      </a:lnTo>
                      <a:lnTo>
                        <a:pt x="8" y="482"/>
                      </a:lnTo>
                      <a:lnTo>
                        <a:pt x="8" y="481"/>
                      </a:lnTo>
                      <a:lnTo>
                        <a:pt x="8" y="480"/>
                      </a:lnTo>
                      <a:lnTo>
                        <a:pt x="8" y="479"/>
                      </a:lnTo>
                      <a:lnTo>
                        <a:pt x="8" y="478"/>
                      </a:lnTo>
                      <a:lnTo>
                        <a:pt x="8" y="477"/>
                      </a:lnTo>
                      <a:lnTo>
                        <a:pt x="8" y="476"/>
                      </a:lnTo>
                      <a:lnTo>
                        <a:pt x="7" y="476"/>
                      </a:lnTo>
                      <a:lnTo>
                        <a:pt x="7" y="474"/>
                      </a:lnTo>
                      <a:lnTo>
                        <a:pt x="6" y="473"/>
                      </a:lnTo>
                      <a:lnTo>
                        <a:pt x="6" y="472"/>
                      </a:lnTo>
                      <a:lnTo>
                        <a:pt x="7" y="471"/>
                      </a:lnTo>
                      <a:lnTo>
                        <a:pt x="6" y="470"/>
                      </a:lnTo>
                      <a:lnTo>
                        <a:pt x="7" y="470"/>
                      </a:lnTo>
                      <a:lnTo>
                        <a:pt x="7" y="469"/>
                      </a:lnTo>
                      <a:lnTo>
                        <a:pt x="6" y="469"/>
                      </a:lnTo>
                      <a:lnTo>
                        <a:pt x="6" y="468"/>
                      </a:lnTo>
                      <a:lnTo>
                        <a:pt x="6" y="467"/>
                      </a:lnTo>
                      <a:lnTo>
                        <a:pt x="5" y="467"/>
                      </a:lnTo>
                      <a:lnTo>
                        <a:pt x="6" y="466"/>
                      </a:lnTo>
                      <a:lnTo>
                        <a:pt x="6" y="465"/>
                      </a:lnTo>
                      <a:lnTo>
                        <a:pt x="5" y="465"/>
                      </a:lnTo>
                      <a:lnTo>
                        <a:pt x="5" y="464"/>
                      </a:lnTo>
                      <a:lnTo>
                        <a:pt x="5" y="463"/>
                      </a:lnTo>
                      <a:lnTo>
                        <a:pt x="4" y="462"/>
                      </a:lnTo>
                      <a:lnTo>
                        <a:pt x="4" y="461"/>
                      </a:lnTo>
                      <a:lnTo>
                        <a:pt x="4" y="460"/>
                      </a:lnTo>
                      <a:lnTo>
                        <a:pt x="3" y="459"/>
                      </a:lnTo>
                      <a:lnTo>
                        <a:pt x="2" y="459"/>
                      </a:lnTo>
                      <a:lnTo>
                        <a:pt x="2" y="458"/>
                      </a:lnTo>
                      <a:lnTo>
                        <a:pt x="2" y="457"/>
                      </a:lnTo>
                      <a:lnTo>
                        <a:pt x="2" y="456"/>
                      </a:lnTo>
                      <a:lnTo>
                        <a:pt x="2" y="455"/>
                      </a:lnTo>
                      <a:lnTo>
                        <a:pt x="3" y="455"/>
                      </a:lnTo>
                      <a:lnTo>
                        <a:pt x="3" y="454"/>
                      </a:lnTo>
                      <a:lnTo>
                        <a:pt x="3" y="453"/>
                      </a:lnTo>
                      <a:lnTo>
                        <a:pt x="4" y="453"/>
                      </a:lnTo>
                      <a:lnTo>
                        <a:pt x="4" y="452"/>
                      </a:lnTo>
                      <a:lnTo>
                        <a:pt x="4" y="451"/>
                      </a:lnTo>
                      <a:lnTo>
                        <a:pt x="5" y="451"/>
                      </a:lnTo>
                      <a:lnTo>
                        <a:pt x="5" y="450"/>
                      </a:lnTo>
                      <a:lnTo>
                        <a:pt x="6" y="450"/>
                      </a:lnTo>
                      <a:lnTo>
                        <a:pt x="6" y="449"/>
                      </a:lnTo>
                      <a:lnTo>
                        <a:pt x="5" y="448"/>
                      </a:lnTo>
                      <a:lnTo>
                        <a:pt x="5" y="447"/>
                      </a:lnTo>
                      <a:lnTo>
                        <a:pt x="6" y="447"/>
                      </a:lnTo>
                      <a:lnTo>
                        <a:pt x="7" y="446"/>
                      </a:lnTo>
                      <a:lnTo>
                        <a:pt x="7" y="445"/>
                      </a:lnTo>
                      <a:lnTo>
                        <a:pt x="8" y="444"/>
                      </a:lnTo>
                      <a:lnTo>
                        <a:pt x="9" y="444"/>
                      </a:lnTo>
                      <a:lnTo>
                        <a:pt x="10" y="444"/>
                      </a:lnTo>
                      <a:lnTo>
                        <a:pt x="10" y="443"/>
                      </a:lnTo>
                      <a:lnTo>
                        <a:pt x="11" y="443"/>
                      </a:lnTo>
                      <a:lnTo>
                        <a:pt x="11" y="442"/>
                      </a:lnTo>
                      <a:lnTo>
                        <a:pt x="12" y="442"/>
                      </a:lnTo>
                      <a:lnTo>
                        <a:pt x="13" y="442"/>
                      </a:lnTo>
                      <a:lnTo>
                        <a:pt x="13" y="441"/>
                      </a:lnTo>
                      <a:lnTo>
                        <a:pt x="13" y="440"/>
                      </a:lnTo>
                      <a:lnTo>
                        <a:pt x="14" y="440"/>
                      </a:lnTo>
                      <a:lnTo>
                        <a:pt x="15" y="441"/>
                      </a:lnTo>
                      <a:lnTo>
                        <a:pt x="15" y="440"/>
                      </a:lnTo>
                      <a:lnTo>
                        <a:pt x="15" y="439"/>
                      </a:lnTo>
                      <a:lnTo>
                        <a:pt x="15" y="438"/>
                      </a:lnTo>
                      <a:lnTo>
                        <a:pt x="16" y="437"/>
                      </a:lnTo>
                      <a:lnTo>
                        <a:pt x="17" y="436"/>
                      </a:lnTo>
                      <a:lnTo>
                        <a:pt x="16" y="436"/>
                      </a:lnTo>
                      <a:lnTo>
                        <a:pt x="16" y="435"/>
                      </a:lnTo>
                      <a:lnTo>
                        <a:pt x="17" y="434"/>
                      </a:lnTo>
                      <a:lnTo>
                        <a:pt x="18" y="433"/>
                      </a:lnTo>
                      <a:lnTo>
                        <a:pt x="19" y="433"/>
                      </a:lnTo>
                      <a:lnTo>
                        <a:pt x="20" y="433"/>
                      </a:lnTo>
                      <a:lnTo>
                        <a:pt x="21" y="433"/>
                      </a:lnTo>
                      <a:lnTo>
                        <a:pt x="20" y="432"/>
                      </a:lnTo>
                      <a:lnTo>
                        <a:pt x="19" y="432"/>
                      </a:lnTo>
                      <a:lnTo>
                        <a:pt x="19" y="431"/>
                      </a:lnTo>
                      <a:lnTo>
                        <a:pt x="20" y="430"/>
                      </a:lnTo>
                      <a:lnTo>
                        <a:pt x="21" y="430"/>
                      </a:lnTo>
                      <a:lnTo>
                        <a:pt x="21" y="429"/>
                      </a:lnTo>
                      <a:lnTo>
                        <a:pt x="21" y="428"/>
                      </a:lnTo>
                      <a:lnTo>
                        <a:pt x="22" y="428"/>
                      </a:lnTo>
                      <a:lnTo>
                        <a:pt x="22" y="427"/>
                      </a:lnTo>
                      <a:lnTo>
                        <a:pt x="22" y="426"/>
                      </a:lnTo>
                      <a:lnTo>
                        <a:pt x="23" y="425"/>
                      </a:lnTo>
                      <a:lnTo>
                        <a:pt x="23" y="424"/>
                      </a:lnTo>
                      <a:lnTo>
                        <a:pt x="23" y="423"/>
                      </a:lnTo>
                      <a:lnTo>
                        <a:pt x="23" y="422"/>
                      </a:lnTo>
                      <a:lnTo>
                        <a:pt x="23" y="421"/>
                      </a:lnTo>
                      <a:lnTo>
                        <a:pt x="23" y="420"/>
                      </a:lnTo>
                      <a:lnTo>
                        <a:pt x="24" y="420"/>
                      </a:lnTo>
                      <a:lnTo>
                        <a:pt x="24" y="419"/>
                      </a:lnTo>
                      <a:lnTo>
                        <a:pt x="24" y="418"/>
                      </a:lnTo>
                      <a:lnTo>
                        <a:pt x="24" y="417"/>
                      </a:lnTo>
                      <a:lnTo>
                        <a:pt x="25" y="417"/>
                      </a:lnTo>
                      <a:lnTo>
                        <a:pt x="25" y="416"/>
                      </a:lnTo>
                      <a:lnTo>
                        <a:pt x="26" y="416"/>
                      </a:lnTo>
                      <a:lnTo>
                        <a:pt x="27" y="415"/>
                      </a:lnTo>
                      <a:lnTo>
                        <a:pt x="26" y="415"/>
                      </a:lnTo>
                      <a:lnTo>
                        <a:pt x="27" y="414"/>
                      </a:lnTo>
                      <a:lnTo>
                        <a:pt x="28" y="413"/>
                      </a:lnTo>
                      <a:lnTo>
                        <a:pt x="28" y="412"/>
                      </a:lnTo>
                      <a:lnTo>
                        <a:pt x="28" y="411"/>
                      </a:lnTo>
                      <a:lnTo>
                        <a:pt x="29" y="411"/>
                      </a:lnTo>
                      <a:lnTo>
                        <a:pt x="29" y="410"/>
                      </a:lnTo>
                      <a:lnTo>
                        <a:pt x="29" y="409"/>
                      </a:lnTo>
                      <a:lnTo>
                        <a:pt x="30" y="408"/>
                      </a:lnTo>
                      <a:lnTo>
                        <a:pt x="30" y="407"/>
                      </a:lnTo>
                      <a:lnTo>
                        <a:pt x="30" y="406"/>
                      </a:lnTo>
                      <a:lnTo>
                        <a:pt x="30" y="405"/>
                      </a:lnTo>
                      <a:lnTo>
                        <a:pt x="31" y="405"/>
                      </a:lnTo>
                      <a:lnTo>
                        <a:pt x="32" y="405"/>
                      </a:lnTo>
                      <a:lnTo>
                        <a:pt x="32" y="404"/>
                      </a:lnTo>
                      <a:lnTo>
                        <a:pt x="33" y="403"/>
                      </a:lnTo>
                      <a:lnTo>
                        <a:pt x="34" y="403"/>
                      </a:lnTo>
                      <a:lnTo>
                        <a:pt x="34" y="402"/>
                      </a:lnTo>
                      <a:lnTo>
                        <a:pt x="34" y="401"/>
                      </a:lnTo>
                      <a:lnTo>
                        <a:pt x="35" y="401"/>
                      </a:lnTo>
                      <a:lnTo>
                        <a:pt x="35" y="400"/>
                      </a:lnTo>
                      <a:lnTo>
                        <a:pt x="36" y="400"/>
                      </a:lnTo>
                      <a:lnTo>
                        <a:pt x="36" y="399"/>
                      </a:lnTo>
                      <a:lnTo>
                        <a:pt x="37" y="399"/>
                      </a:lnTo>
                      <a:lnTo>
                        <a:pt x="37" y="398"/>
                      </a:lnTo>
                      <a:lnTo>
                        <a:pt x="36" y="397"/>
                      </a:lnTo>
                      <a:lnTo>
                        <a:pt x="37" y="397"/>
                      </a:lnTo>
                      <a:lnTo>
                        <a:pt x="37" y="396"/>
                      </a:lnTo>
                      <a:lnTo>
                        <a:pt x="37" y="395"/>
                      </a:lnTo>
                      <a:lnTo>
                        <a:pt x="37" y="394"/>
                      </a:lnTo>
                      <a:lnTo>
                        <a:pt x="37" y="393"/>
                      </a:lnTo>
                      <a:lnTo>
                        <a:pt x="38" y="392"/>
                      </a:lnTo>
                      <a:lnTo>
                        <a:pt x="38" y="391"/>
                      </a:lnTo>
                      <a:lnTo>
                        <a:pt x="39" y="390"/>
                      </a:lnTo>
                      <a:lnTo>
                        <a:pt x="38" y="389"/>
                      </a:lnTo>
                      <a:lnTo>
                        <a:pt x="38" y="388"/>
                      </a:lnTo>
                      <a:lnTo>
                        <a:pt x="39" y="388"/>
                      </a:lnTo>
                      <a:lnTo>
                        <a:pt x="39" y="387"/>
                      </a:lnTo>
                      <a:lnTo>
                        <a:pt x="39" y="388"/>
                      </a:lnTo>
                      <a:lnTo>
                        <a:pt x="40" y="388"/>
                      </a:lnTo>
                      <a:lnTo>
                        <a:pt x="40" y="387"/>
                      </a:lnTo>
                      <a:lnTo>
                        <a:pt x="39" y="387"/>
                      </a:lnTo>
                      <a:lnTo>
                        <a:pt x="39" y="386"/>
                      </a:lnTo>
                      <a:lnTo>
                        <a:pt x="38" y="386"/>
                      </a:lnTo>
                      <a:lnTo>
                        <a:pt x="39" y="385"/>
                      </a:lnTo>
                      <a:lnTo>
                        <a:pt x="39" y="384"/>
                      </a:lnTo>
                      <a:lnTo>
                        <a:pt x="40" y="384"/>
                      </a:lnTo>
                      <a:lnTo>
                        <a:pt x="40" y="383"/>
                      </a:lnTo>
                      <a:lnTo>
                        <a:pt x="39" y="383"/>
                      </a:lnTo>
                      <a:lnTo>
                        <a:pt x="40" y="382"/>
                      </a:lnTo>
                      <a:lnTo>
                        <a:pt x="41" y="381"/>
                      </a:lnTo>
                      <a:lnTo>
                        <a:pt x="41" y="380"/>
                      </a:lnTo>
                      <a:lnTo>
                        <a:pt x="42" y="381"/>
                      </a:lnTo>
                      <a:lnTo>
                        <a:pt x="42" y="380"/>
                      </a:lnTo>
                      <a:lnTo>
                        <a:pt x="42" y="379"/>
                      </a:lnTo>
                      <a:lnTo>
                        <a:pt x="41" y="379"/>
                      </a:lnTo>
                      <a:lnTo>
                        <a:pt x="41" y="378"/>
                      </a:lnTo>
                      <a:lnTo>
                        <a:pt x="42" y="378"/>
                      </a:lnTo>
                      <a:lnTo>
                        <a:pt x="42" y="377"/>
                      </a:lnTo>
                      <a:lnTo>
                        <a:pt x="41" y="377"/>
                      </a:lnTo>
                      <a:lnTo>
                        <a:pt x="41" y="376"/>
                      </a:lnTo>
                      <a:lnTo>
                        <a:pt x="42" y="376"/>
                      </a:lnTo>
                      <a:lnTo>
                        <a:pt x="42" y="375"/>
                      </a:lnTo>
                      <a:lnTo>
                        <a:pt x="42" y="374"/>
                      </a:lnTo>
                      <a:lnTo>
                        <a:pt x="43" y="374"/>
                      </a:lnTo>
                      <a:lnTo>
                        <a:pt x="43" y="373"/>
                      </a:lnTo>
                      <a:lnTo>
                        <a:pt x="44" y="373"/>
                      </a:lnTo>
                      <a:lnTo>
                        <a:pt x="44" y="372"/>
                      </a:lnTo>
                      <a:lnTo>
                        <a:pt x="44" y="371"/>
                      </a:lnTo>
                      <a:lnTo>
                        <a:pt x="44" y="370"/>
                      </a:lnTo>
                      <a:lnTo>
                        <a:pt x="45" y="370"/>
                      </a:lnTo>
                      <a:lnTo>
                        <a:pt x="45" y="369"/>
                      </a:lnTo>
                      <a:lnTo>
                        <a:pt x="46" y="369"/>
                      </a:lnTo>
                      <a:lnTo>
                        <a:pt x="45" y="368"/>
                      </a:lnTo>
                      <a:lnTo>
                        <a:pt x="45" y="367"/>
                      </a:lnTo>
                      <a:lnTo>
                        <a:pt x="46" y="368"/>
                      </a:lnTo>
                      <a:lnTo>
                        <a:pt x="46" y="367"/>
                      </a:lnTo>
                      <a:lnTo>
                        <a:pt x="46" y="366"/>
                      </a:lnTo>
                      <a:lnTo>
                        <a:pt x="46" y="365"/>
                      </a:lnTo>
                      <a:lnTo>
                        <a:pt x="47" y="365"/>
                      </a:lnTo>
                      <a:lnTo>
                        <a:pt x="47" y="364"/>
                      </a:lnTo>
                      <a:lnTo>
                        <a:pt x="47" y="363"/>
                      </a:lnTo>
                      <a:lnTo>
                        <a:pt x="48" y="363"/>
                      </a:lnTo>
                      <a:lnTo>
                        <a:pt x="49" y="363"/>
                      </a:lnTo>
                      <a:lnTo>
                        <a:pt x="49" y="362"/>
                      </a:lnTo>
                      <a:lnTo>
                        <a:pt x="48" y="362"/>
                      </a:lnTo>
                      <a:lnTo>
                        <a:pt x="48" y="361"/>
                      </a:lnTo>
                      <a:lnTo>
                        <a:pt x="49" y="362"/>
                      </a:lnTo>
                      <a:lnTo>
                        <a:pt x="50" y="362"/>
                      </a:lnTo>
                      <a:lnTo>
                        <a:pt x="50" y="361"/>
                      </a:lnTo>
                      <a:lnTo>
                        <a:pt x="51" y="361"/>
                      </a:lnTo>
                      <a:lnTo>
                        <a:pt x="52" y="360"/>
                      </a:lnTo>
                      <a:lnTo>
                        <a:pt x="51" y="360"/>
                      </a:lnTo>
                      <a:lnTo>
                        <a:pt x="52" y="359"/>
                      </a:lnTo>
                      <a:lnTo>
                        <a:pt x="52" y="360"/>
                      </a:lnTo>
                      <a:lnTo>
                        <a:pt x="53" y="359"/>
                      </a:lnTo>
                      <a:lnTo>
                        <a:pt x="53" y="358"/>
                      </a:lnTo>
                      <a:lnTo>
                        <a:pt x="53" y="357"/>
                      </a:lnTo>
                      <a:lnTo>
                        <a:pt x="54" y="357"/>
                      </a:lnTo>
                      <a:lnTo>
                        <a:pt x="55" y="358"/>
                      </a:lnTo>
                      <a:lnTo>
                        <a:pt x="55" y="357"/>
                      </a:lnTo>
                      <a:lnTo>
                        <a:pt x="56" y="357"/>
                      </a:lnTo>
                      <a:lnTo>
                        <a:pt x="57" y="356"/>
                      </a:lnTo>
                      <a:lnTo>
                        <a:pt x="57" y="355"/>
                      </a:lnTo>
                      <a:lnTo>
                        <a:pt x="58" y="355"/>
                      </a:lnTo>
                      <a:lnTo>
                        <a:pt x="59" y="355"/>
                      </a:lnTo>
                      <a:lnTo>
                        <a:pt x="60" y="355"/>
                      </a:lnTo>
                      <a:lnTo>
                        <a:pt x="61" y="355"/>
                      </a:lnTo>
                      <a:lnTo>
                        <a:pt x="62" y="354"/>
                      </a:lnTo>
                      <a:lnTo>
                        <a:pt x="63" y="354"/>
                      </a:lnTo>
                      <a:lnTo>
                        <a:pt x="63" y="355"/>
                      </a:lnTo>
                      <a:lnTo>
                        <a:pt x="64" y="355"/>
                      </a:lnTo>
                      <a:lnTo>
                        <a:pt x="64" y="354"/>
                      </a:lnTo>
                      <a:lnTo>
                        <a:pt x="65" y="354"/>
                      </a:lnTo>
                      <a:lnTo>
                        <a:pt x="66" y="353"/>
                      </a:lnTo>
                      <a:lnTo>
                        <a:pt x="67" y="354"/>
                      </a:lnTo>
                      <a:lnTo>
                        <a:pt x="67" y="355"/>
                      </a:lnTo>
                      <a:lnTo>
                        <a:pt x="68" y="353"/>
                      </a:lnTo>
                      <a:lnTo>
                        <a:pt x="69" y="353"/>
                      </a:lnTo>
                      <a:lnTo>
                        <a:pt x="70" y="353"/>
                      </a:lnTo>
                      <a:lnTo>
                        <a:pt x="71" y="352"/>
                      </a:lnTo>
                      <a:lnTo>
                        <a:pt x="71" y="351"/>
                      </a:lnTo>
                      <a:lnTo>
                        <a:pt x="72" y="351"/>
                      </a:lnTo>
                      <a:lnTo>
                        <a:pt x="73" y="351"/>
                      </a:lnTo>
                      <a:lnTo>
                        <a:pt x="74" y="351"/>
                      </a:lnTo>
                      <a:lnTo>
                        <a:pt x="75" y="351"/>
                      </a:lnTo>
                      <a:lnTo>
                        <a:pt x="76" y="351"/>
                      </a:lnTo>
                      <a:lnTo>
                        <a:pt x="77" y="351"/>
                      </a:lnTo>
                      <a:lnTo>
                        <a:pt x="78" y="350"/>
                      </a:lnTo>
                      <a:lnTo>
                        <a:pt x="79" y="351"/>
                      </a:lnTo>
                      <a:lnTo>
                        <a:pt x="80" y="351"/>
                      </a:lnTo>
                      <a:lnTo>
                        <a:pt x="81" y="351"/>
                      </a:lnTo>
                      <a:lnTo>
                        <a:pt x="82" y="351"/>
                      </a:lnTo>
                      <a:lnTo>
                        <a:pt x="83" y="350"/>
                      </a:lnTo>
                      <a:lnTo>
                        <a:pt x="84" y="350"/>
                      </a:lnTo>
                      <a:lnTo>
                        <a:pt x="85" y="350"/>
                      </a:lnTo>
                      <a:lnTo>
                        <a:pt x="85" y="349"/>
                      </a:lnTo>
                      <a:lnTo>
                        <a:pt x="86" y="349"/>
                      </a:lnTo>
                      <a:lnTo>
                        <a:pt x="86" y="350"/>
                      </a:lnTo>
                      <a:lnTo>
                        <a:pt x="87" y="350"/>
                      </a:lnTo>
                      <a:lnTo>
                        <a:pt x="87" y="349"/>
                      </a:lnTo>
                      <a:lnTo>
                        <a:pt x="88" y="349"/>
                      </a:lnTo>
                      <a:lnTo>
                        <a:pt x="89" y="349"/>
                      </a:lnTo>
                      <a:lnTo>
                        <a:pt x="90" y="349"/>
                      </a:lnTo>
                      <a:lnTo>
                        <a:pt x="90" y="348"/>
                      </a:lnTo>
                      <a:lnTo>
                        <a:pt x="91" y="348"/>
                      </a:lnTo>
                      <a:lnTo>
                        <a:pt x="91" y="347"/>
                      </a:lnTo>
                      <a:lnTo>
                        <a:pt x="92" y="346"/>
                      </a:lnTo>
                      <a:lnTo>
                        <a:pt x="93" y="345"/>
                      </a:lnTo>
                      <a:lnTo>
                        <a:pt x="93" y="346"/>
                      </a:lnTo>
                      <a:lnTo>
                        <a:pt x="94" y="346"/>
                      </a:lnTo>
                      <a:lnTo>
                        <a:pt x="95" y="346"/>
                      </a:lnTo>
                      <a:lnTo>
                        <a:pt x="95" y="345"/>
                      </a:lnTo>
                      <a:lnTo>
                        <a:pt x="96" y="344"/>
                      </a:lnTo>
                      <a:lnTo>
                        <a:pt x="96" y="343"/>
                      </a:lnTo>
                      <a:lnTo>
                        <a:pt x="97" y="343"/>
                      </a:lnTo>
                      <a:lnTo>
                        <a:pt x="98" y="342"/>
                      </a:lnTo>
                      <a:lnTo>
                        <a:pt x="99" y="342"/>
                      </a:lnTo>
                      <a:lnTo>
                        <a:pt x="99" y="341"/>
                      </a:lnTo>
                      <a:lnTo>
                        <a:pt x="101" y="342"/>
                      </a:lnTo>
                      <a:lnTo>
                        <a:pt x="102" y="343"/>
                      </a:lnTo>
                      <a:lnTo>
                        <a:pt x="102" y="342"/>
                      </a:lnTo>
                      <a:lnTo>
                        <a:pt x="103" y="342"/>
                      </a:lnTo>
                      <a:lnTo>
                        <a:pt x="104" y="342"/>
                      </a:lnTo>
                      <a:lnTo>
                        <a:pt x="104" y="341"/>
                      </a:lnTo>
                      <a:lnTo>
                        <a:pt x="105" y="341"/>
                      </a:lnTo>
                      <a:lnTo>
                        <a:pt x="105" y="342"/>
                      </a:lnTo>
                      <a:lnTo>
                        <a:pt x="105" y="343"/>
                      </a:lnTo>
                      <a:lnTo>
                        <a:pt x="106" y="344"/>
                      </a:lnTo>
                      <a:lnTo>
                        <a:pt x="107" y="344"/>
                      </a:lnTo>
                      <a:lnTo>
                        <a:pt x="108" y="344"/>
                      </a:lnTo>
                      <a:lnTo>
                        <a:pt x="109" y="344"/>
                      </a:lnTo>
                      <a:lnTo>
                        <a:pt x="109" y="343"/>
                      </a:lnTo>
                      <a:lnTo>
                        <a:pt x="109" y="342"/>
                      </a:lnTo>
                      <a:lnTo>
                        <a:pt x="110" y="342"/>
                      </a:lnTo>
                      <a:lnTo>
                        <a:pt x="110" y="341"/>
                      </a:lnTo>
                      <a:lnTo>
                        <a:pt x="111" y="340"/>
                      </a:lnTo>
                      <a:lnTo>
                        <a:pt x="111" y="339"/>
                      </a:lnTo>
                      <a:lnTo>
                        <a:pt x="112" y="339"/>
                      </a:lnTo>
                      <a:lnTo>
                        <a:pt x="113" y="339"/>
                      </a:lnTo>
                      <a:lnTo>
                        <a:pt x="114" y="338"/>
                      </a:lnTo>
                      <a:lnTo>
                        <a:pt x="115" y="338"/>
                      </a:lnTo>
                      <a:lnTo>
                        <a:pt x="115" y="337"/>
                      </a:lnTo>
                      <a:lnTo>
                        <a:pt x="116" y="336"/>
                      </a:lnTo>
                      <a:lnTo>
                        <a:pt x="116" y="335"/>
                      </a:lnTo>
                      <a:lnTo>
                        <a:pt x="117" y="334"/>
                      </a:lnTo>
                      <a:lnTo>
                        <a:pt x="118" y="334"/>
                      </a:lnTo>
                      <a:lnTo>
                        <a:pt x="119" y="333"/>
                      </a:lnTo>
                      <a:lnTo>
                        <a:pt x="119" y="332"/>
                      </a:lnTo>
                      <a:lnTo>
                        <a:pt x="122" y="332"/>
                      </a:lnTo>
                      <a:lnTo>
                        <a:pt x="122" y="331"/>
                      </a:lnTo>
                      <a:lnTo>
                        <a:pt x="123" y="331"/>
                      </a:lnTo>
                      <a:lnTo>
                        <a:pt x="123" y="330"/>
                      </a:lnTo>
                      <a:lnTo>
                        <a:pt x="124" y="329"/>
                      </a:lnTo>
                      <a:lnTo>
                        <a:pt x="125" y="329"/>
                      </a:lnTo>
                      <a:lnTo>
                        <a:pt x="126" y="328"/>
                      </a:lnTo>
                      <a:lnTo>
                        <a:pt x="127" y="328"/>
                      </a:lnTo>
                      <a:lnTo>
                        <a:pt x="128" y="328"/>
                      </a:lnTo>
                      <a:lnTo>
                        <a:pt x="128" y="327"/>
                      </a:lnTo>
                      <a:lnTo>
                        <a:pt x="129" y="327"/>
                      </a:lnTo>
                      <a:lnTo>
                        <a:pt x="130" y="327"/>
                      </a:lnTo>
                      <a:lnTo>
                        <a:pt x="131" y="326"/>
                      </a:lnTo>
                      <a:lnTo>
                        <a:pt x="132" y="326"/>
                      </a:lnTo>
                      <a:lnTo>
                        <a:pt x="132" y="325"/>
                      </a:lnTo>
                      <a:lnTo>
                        <a:pt x="133" y="325"/>
                      </a:lnTo>
                      <a:lnTo>
                        <a:pt x="134" y="325"/>
                      </a:lnTo>
                      <a:lnTo>
                        <a:pt x="135" y="325"/>
                      </a:lnTo>
                      <a:lnTo>
                        <a:pt x="136" y="325"/>
                      </a:lnTo>
                      <a:lnTo>
                        <a:pt x="137" y="324"/>
                      </a:lnTo>
                      <a:lnTo>
                        <a:pt x="138" y="324"/>
                      </a:lnTo>
                      <a:lnTo>
                        <a:pt x="139" y="325"/>
                      </a:lnTo>
                      <a:lnTo>
                        <a:pt x="140" y="324"/>
                      </a:lnTo>
                      <a:lnTo>
                        <a:pt x="141" y="323"/>
                      </a:lnTo>
                      <a:lnTo>
                        <a:pt x="142" y="322"/>
                      </a:lnTo>
                      <a:lnTo>
                        <a:pt x="142" y="321"/>
                      </a:lnTo>
                      <a:lnTo>
                        <a:pt x="142" y="320"/>
                      </a:lnTo>
                      <a:lnTo>
                        <a:pt x="142" y="319"/>
                      </a:lnTo>
                      <a:lnTo>
                        <a:pt x="142" y="318"/>
                      </a:lnTo>
                      <a:lnTo>
                        <a:pt x="143" y="318"/>
                      </a:lnTo>
                      <a:lnTo>
                        <a:pt x="143" y="317"/>
                      </a:lnTo>
                      <a:lnTo>
                        <a:pt x="143" y="316"/>
                      </a:lnTo>
                      <a:lnTo>
                        <a:pt x="144" y="316"/>
                      </a:lnTo>
                      <a:lnTo>
                        <a:pt x="145" y="316"/>
                      </a:lnTo>
                      <a:lnTo>
                        <a:pt x="146" y="316"/>
                      </a:lnTo>
                      <a:lnTo>
                        <a:pt x="148" y="314"/>
                      </a:lnTo>
                      <a:lnTo>
                        <a:pt x="148" y="313"/>
                      </a:lnTo>
                      <a:lnTo>
                        <a:pt x="148" y="312"/>
                      </a:lnTo>
                      <a:lnTo>
                        <a:pt x="148" y="311"/>
                      </a:lnTo>
                      <a:lnTo>
                        <a:pt x="149" y="311"/>
                      </a:lnTo>
                      <a:lnTo>
                        <a:pt x="150" y="311"/>
                      </a:lnTo>
                      <a:lnTo>
                        <a:pt x="150" y="309"/>
                      </a:lnTo>
                      <a:lnTo>
                        <a:pt x="151" y="308"/>
                      </a:lnTo>
                      <a:lnTo>
                        <a:pt x="151" y="307"/>
                      </a:lnTo>
                      <a:lnTo>
                        <a:pt x="152" y="307"/>
                      </a:lnTo>
                      <a:lnTo>
                        <a:pt x="153" y="307"/>
                      </a:lnTo>
                      <a:lnTo>
                        <a:pt x="154" y="306"/>
                      </a:lnTo>
                      <a:lnTo>
                        <a:pt x="154" y="305"/>
                      </a:lnTo>
                      <a:lnTo>
                        <a:pt x="154" y="304"/>
                      </a:lnTo>
                      <a:lnTo>
                        <a:pt x="155" y="304"/>
                      </a:lnTo>
                      <a:lnTo>
                        <a:pt x="155" y="306"/>
                      </a:lnTo>
                      <a:lnTo>
                        <a:pt x="156" y="306"/>
                      </a:lnTo>
                      <a:lnTo>
                        <a:pt x="156" y="305"/>
                      </a:lnTo>
                      <a:lnTo>
                        <a:pt x="156" y="304"/>
                      </a:lnTo>
                      <a:lnTo>
                        <a:pt x="156" y="303"/>
                      </a:lnTo>
                      <a:lnTo>
                        <a:pt x="155" y="303"/>
                      </a:lnTo>
                      <a:lnTo>
                        <a:pt x="155" y="302"/>
                      </a:lnTo>
                      <a:lnTo>
                        <a:pt x="156" y="302"/>
                      </a:lnTo>
                      <a:lnTo>
                        <a:pt x="157" y="302"/>
                      </a:lnTo>
                      <a:lnTo>
                        <a:pt x="158" y="302"/>
                      </a:lnTo>
                      <a:lnTo>
                        <a:pt x="158" y="303"/>
                      </a:lnTo>
                      <a:lnTo>
                        <a:pt x="159" y="304"/>
                      </a:lnTo>
                      <a:lnTo>
                        <a:pt x="159" y="303"/>
                      </a:lnTo>
                      <a:lnTo>
                        <a:pt x="160" y="303"/>
                      </a:lnTo>
                      <a:lnTo>
                        <a:pt x="160" y="301"/>
                      </a:lnTo>
                      <a:lnTo>
                        <a:pt x="160" y="300"/>
                      </a:lnTo>
                      <a:lnTo>
                        <a:pt x="160" y="299"/>
                      </a:lnTo>
                      <a:lnTo>
                        <a:pt x="161" y="300"/>
                      </a:lnTo>
                      <a:lnTo>
                        <a:pt x="161" y="299"/>
                      </a:lnTo>
                      <a:lnTo>
                        <a:pt x="162" y="299"/>
                      </a:lnTo>
                      <a:lnTo>
                        <a:pt x="163" y="299"/>
                      </a:lnTo>
                      <a:lnTo>
                        <a:pt x="164" y="299"/>
                      </a:lnTo>
                      <a:lnTo>
                        <a:pt x="165" y="299"/>
                      </a:lnTo>
                      <a:lnTo>
                        <a:pt x="166" y="299"/>
                      </a:lnTo>
                      <a:lnTo>
                        <a:pt x="167" y="298"/>
                      </a:lnTo>
                      <a:lnTo>
                        <a:pt x="168" y="298"/>
                      </a:lnTo>
                      <a:lnTo>
                        <a:pt x="168" y="299"/>
                      </a:lnTo>
                      <a:lnTo>
                        <a:pt x="169" y="300"/>
                      </a:lnTo>
                      <a:lnTo>
                        <a:pt x="170" y="301"/>
                      </a:lnTo>
                      <a:lnTo>
                        <a:pt x="170" y="300"/>
                      </a:lnTo>
                      <a:lnTo>
                        <a:pt x="171" y="299"/>
                      </a:lnTo>
                      <a:lnTo>
                        <a:pt x="172" y="299"/>
                      </a:lnTo>
                      <a:lnTo>
                        <a:pt x="173" y="300"/>
                      </a:lnTo>
                      <a:lnTo>
                        <a:pt x="174" y="299"/>
                      </a:lnTo>
                      <a:lnTo>
                        <a:pt x="176" y="298"/>
                      </a:lnTo>
                      <a:lnTo>
                        <a:pt x="178" y="298"/>
                      </a:lnTo>
                      <a:lnTo>
                        <a:pt x="179" y="298"/>
                      </a:lnTo>
                      <a:lnTo>
                        <a:pt x="180" y="297"/>
                      </a:lnTo>
                      <a:lnTo>
                        <a:pt x="181" y="296"/>
                      </a:lnTo>
                      <a:lnTo>
                        <a:pt x="181" y="297"/>
                      </a:lnTo>
                      <a:lnTo>
                        <a:pt x="182" y="297"/>
                      </a:lnTo>
                      <a:lnTo>
                        <a:pt x="183" y="296"/>
                      </a:lnTo>
                      <a:lnTo>
                        <a:pt x="184" y="296"/>
                      </a:lnTo>
                      <a:lnTo>
                        <a:pt x="188" y="297"/>
                      </a:lnTo>
                      <a:lnTo>
                        <a:pt x="189" y="297"/>
                      </a:lnTo>
                      <a:lnTo>
                        <a:pt x="190" y="297"/>
                      </a:lnTo>
                      <a:lnTo>
                        <a:pt x="193" y="298"/>
                      </a:lnTo>
                      <a:lnTo>
                        <a:pt x="194" y="299"/>
                      </a:lnTo>
                      <a:lnTo>
                        <a:pt x="196" y="301"/>
                      </a:lnTo>
                      <a:lnTo>
                        <a:pt x="197" y="302"/>
                      </a:lnTo>
                      <a:lnTo>
                        <a:pt x="198" y="301"/>
                      </a:lnTo>
                      <a:lnTo>
                        <a:pt x="199" y="301"/>
                      </a:lnTo>
                      <a:lnTo>
                        <a:pt x="199" y="302"/>
                      </a:lnTo>
                      <a:lnTo>
                        <a:pt x="199" y="303"/>
                      </a:lnTo>
                      <a:lnTo>
                        <a:pt x="200" y="304"/>
                      </a:lnTo>
                      <a:lnTo>
                        <a:pt x="201" y="305"/>
                      </a:lnTo>
                      <a:lnTo>
                        <a:pt x="202" y="305"/>
                      </a:lnTo>
                      <a:lnTo>
                        <a:pt x="203" y="305"/>
                      </a:lnTo>
                      <a:lnTo>
                        <a:pt x="203" y="306"/>
                      </a:lnTo>
                      <a:lnTo>
                        <a:pt x="204" y="307"/>
                      </a:lnTo>
                      <a:lnTo>
                        <a:pt x="204" y="308"/>
                      </a:lnTo>
                      <a:lnTo>
                        <a:pt x="205" y="309"/>
                      </a:lnTo>
                      <a:lnTo>
                        <a:pt x="206" y="309"/>
                      </a:lnTo>
                      <a:lnTo>
                        <a:pt x="207" y="309"/>
                      </a:lnTo>
                      <a:lnTo>
                        <a:pt x="208" y="309"/>
                      </a:lnTo>
                      <a:lnTo>
                        <a:pt x="209" y="309"/>
                      </a:lnTo>
                      <a:lnTo>
                        <a:pt x="210" y="309"/>
                      </a:lnTo>
                      <a:lnTo>
                        <a:pt x="211" y="309"/>
                      </a:lnTo>
                      <a:lnTo>
                        <a:pt x="212" y="309"/>
                      </a:lnTo>
                      <a:lnTo>
                        <a:pt x="211" y="308"/>
                      </a:lnTo>
                      <a:lnTo>
                        <a:pt x="212" y="308"/>
                      </a:lnTo>
                      <a:lnTo>
                        <a:pt x="212" y="307"/>
                      </a:lnTo>
                      <a:lnTo>
                        <a:pt x="213" y="308"/>
                      </a:lnTo>
                      <a:lnTo>
                        <a:pt x="214" y="308"/>
                      </a:lnTo>
                      <a:lnTo>
                        <a:pt x="214" y="307"/>
                      </a:lnTo>
                      <a:lnTo>
                        <a:pt x="215" y="306"/>
                      </a:lnTo>
                      <a:lnTo>
                        <a:pt x="216" y="307"/>
                      </a:lnTo>
                      <a:lnTo>
                        <a:pt x="217" y="307"/>
                      </a:lnTo>
                      <a:lnTo>
                        <a:pt x="218" y="307"/>
                      </a:lnTo>
                      <a:lnTo>
                        <a:pt x="219" y="307"/>
                      </a:lnTo>
                      <a:lnTo>
                        <a:pt x="220" y="307"/>
                      </a:lnTo>
                      <a:lnTo>
                        <a:pt x="221" y="306"/>
                      </a:lnTo>
                      <a:lnTo>
                        <a:pt x="222" y="306"/>
                      </a:lnTo>
                      <a:lnTo>
                        <a:pt x="223" y="305"/>
                      </a:lnTo>
                      <a:lnTo>
                        <a:pt x="223" y="304"/>
                      </a:lnTo>
                      <a:lnTo>
                        <a:pt x="225" y="304"/>
                      </a:lnTo>
                      <a:lnTo>
                        <a:pt x="228" y="305"/>
                      </a:lnTo>
                      <a:lnTo>
                        <a:pt x="229" y="305"/>
                      </a:lnTo>
                      <a:lnTo>
                        <a:pt x="230" y="306"/>
                      </a:lnTo>
                      <a:lnTo>
                        <a:pt x="230" y="307"/>
                      </a:lnTo>
                      <a:lnTo>
                        <a:pt x="232" y="307"/>
                      </a:lnTo>
                      <a:lnTo>
                        <a:pt x="233" y="306"/>
                      </a:lnTo>
                      <a:lnTo>
                        <a:pt x="234" y="306"/>
                      </a:lnTo>
                      <a:lnTo>
                        <a:pt x="235" y="305"/>
                      </a:lnTo>
                      <a:lnTo>
                        <a:pt x="235" y="304"/>
                      </a:lnTo>
                      <a:lnTo>
                        <a:pt x="236" y="304"/>
                      </a:lnTo>
                      <a:lnTo>
                        <a:pt x="237" y="304"/>
                      </a:lnTo>
                      <a:lnTo>
                        <a:pt x="238" y="305"/>
                      </a:lnTo>
                      <a:lnTo>
                        <a:pt x="239" y="306"/>
                      </a:lnTo>
                      <a:lnTo>
                        <a:pt x="240" y="306"/>
                      </a:lnTo>
                      <a:lnTo>
                        <a:pt x="241" y="306"/>
                      </a:lnTo>
                      <a:lnTo>
                        <a:pt x="242" y="305"/>
                      </a:lnTo>
                      <a:lnTo>
                        <a:pt x="243" y="304"/>
                      </a:lnTo>
                      <a:lnTo>
                        <a:pt x="243" y="303"/>
                      </a:lnTo>
                      <a:lnTo>
                        <a:pt x="244" y="303"/>
                      </a:lnTo>
                      <a:lnTo>
                        <a:pt x="244" y="302"/>
                      </a:lnTo>
                      <a:lnTo>
                        <a:pt x="245" y="302"/>
                      </a:lnTo>
                      <a:lnTo>
                        <a:pt x="246" y="302"/>
                      </a:lnTo>
                      <a:lnTo>
                        <a:pt x="247" y="301"/>
                      </a:lnTo>
                      <a:lnTo>
                        <a:pt x="248" y="300"/>
                      </a:lnTo>
                      <a:lnTo>
                        <a:pt x="248" y="299"/>
                      </a:lnTo>
                      <a:lnTo>
                        <a:pt x="249" y="298"/>
                      </a:lnTo>
                      <a:lnTo>
                        <a:pt x="249" y="297"/>
                      </a:lnTo>
                      <a:lnTo>
                        <a:pt x="249" y="296"/>
                      </a:lnTo>
                      <a:lnTo>
                        <a:pt x="250" y="295"/>
                      </a:lnTo>
                      <a:lnTo>
                        <a:pt x="250" y="294"/>
                      </a:lnTo>
                      <a:lnTo>
                        <a:pt x="250" y="293"/>
                      </a:lnTo>
                      <a:lnTo>
                        <a:pt x="251" y="292"/>
                      </a:lnTo>
                      <a:lnTo>
                        <a:pt x="252" y="292"/>
                      </a:lnTo>
                      <a:lnTo>
                        <a:pt x="252" y="291"/>
                      </a:lnTo>
                      <a:lnTo>
                        <a:pt x="251" y="290"/>
                      </a:lnTo>
                      <a:lnTo>
                        <a:pt x="251" y="289"/>
                      </a:lnTo>
                      <a:lnTo>
                        <a:pt x="252" y="289"/>
                      </a:lnTo>
                      <a:lnTo>
                        <a:pt x="252" y="288"/>
                      </a:lnTo>
                      <a:lnTo>
                        <a:pt x="253" y="288"/>
                      </a:lnTo>
                      <a:lnTo>
                        <a:pt x="253" y="287"/>
                      </a:lnTo>
                      <a:lnTo>
                        <a:pt x="252" y="287"/>
                      </a:lnTo>
                      <a:lnTo>
                        <a:pt x="252" y="286"/>
                      </a:lnTo>
                      <a:lnTo>
                        <a:pt x="253" y="285"/>
                      </a:lnTo>
                      <a:lnTo>
                        <a:pt x="253" y="284"/>
                      </a:lnTo>
                      <a:lnTo>
                        <a:pt x="253" y="283"/>
                      </a:lnTo>
                      <a:lnTo>
                        <a:pt x="253" y="282"/>
                      </a:lnTo>
                      <a:lnTo>
                        <a:pt x="253" y="281"/>
                      </a:lnTo>
                      <a:lnTo>
                        <a:pt x="253" y="280"/>
                      </a:lnTo>
                      <a:lnTo>
                        <a:pt x="254" y="279"/>
                      </a:lnTo>
                      <a:lnTo>
                        <a:pt x="254" y="278"/>
                      </a:lnTo>
                      <a:lnTo>
                        <a:pt x="255" y="278"/>
                      </a:lnTo>
                      <a:lnTo>
                        <a:pt x="255" y="277"/>
                      </a:lnTo>
                      <a:lnTo>
                        <a:pt x="255" y="276"/>
                      </a:lnTo>
                      <a:lnTo>
                        <a:pt x="255" y="275"/>
                      </a:lnTo>
                      <a:lnTo>
                        <a:pt x="256" y="274"/>
                      </a:lnTo>
                      <a:lnTo>
                        <a:pt x="257" y="274"/>
                      </a:lnTo>
                      <a:lnTo>
                        <a:pt x="257" y="273"/>
                      </a:lnTo>
                      <a:lnTo>
                        <a:pt x="256" y="273"/>
                      </a:lnTo>
                      <a:lnTo>
                        <a:pt x="255" y="273"/>
                      </a:lnTo>
                      <a:lnTo>
                        <a:pt x="255" y="271"/>
                      </a:lnTo>
                      <a:lnTo>
                        <a:pt x="255" y="270"/>
                      </a:lnTo>
                      <a:lnTo>
                        <a:pt x="256" y="269"/>
                      </a:lnTo>
                      <a:lnTo>
                        <a:pt x="255" y="268"/>
                      </a:lnTo>
                      <a:lnTo>
                        <a:pt x="255" y="267"/>
                      </a:lnTo>
                      <a:lnTo>
                        <a:pt x="255" y="266"/>
                      </a:lnTo>
                      <a:lnTo>
                        <a:pt x="254" y="265"/>
                      </a:lnTo>
                      <a:lnTo>
                        <a:pt x="253" y="265"/>
                      </a:lnTo>
                      <a:lnTo>
                        <a:pt x="252" y="264"/>
                      </a:lnTo>
                      <a:lnTo>
                        <a:pt x="251" y="264"/>
                      </a:lnTo>
                      <a:lnTo>
                        <a:pt x="250" y="263"/>
                      </a:lnTo>
                      <a:lnTo>
                        <a:pt x="249" y="262"/>
                      </a:lnTo>
                      <a:lnTo>
                        <a:pt x="248" y="261"/>
                      </a:lnTo>
                      <a:lnTo>
                        <a:pt x="247" y="260"/>
                      </a:lnTo>
                      <a:lnTo>
                        <a:pt x="246" y="259"/>
                      </a:lnTo>
                      <a:lnTo>
                        <a:pt x="246" y="258"/>
                      </a:lnTo>
                      <a:lnTo>
                        <a:pt x="246" y="257"/>
                      </a:lnTo>
                      <a:lnTo>
                        <a:pt x="246" y="256"/>
                      </a:lnTo>
                      <a:lnTo>
                        <a:pt x="245" y="256"/>
                      </a:lnTo>
                      <a:lnTo>
                        <a:pt x="245" y="255"/>
                      </a:lnTo>
                      <a:lnTo>
                        <a:pt x="244" y="255"/>
                      </a:lnTo>
                      <a:lnTo>
                        <a:pt x="243" y="255"/>
                      </a:lnTo>
                      <a:lnTo>
                        <a:pt x="242" y="255"/>
                      </a:lnTo>
                      <a:lnTo>
                        <a:pt x="241" y="254"/>
                      </a:lnTo>
                      <a:lnTo>
                        <a:pt x="240" y="252"/>
                      </a:lnTo>
                      <a:lnTo>
                        <a:pt x="240" y="251"/>
                      </a:lnTo>
                      <a:lnTo>
                        <a:pt x="239" y="250"/>
                      </a:lnTo>
                      <a:lnTo>
                        <a:pt x="239" y="249"/>
                      </a:lnTo>
                      <a:lnTo>
                        <a:pt x="240" y="248"/>
                      </a:lnTo>
                      <a:lnTo>
                        <a:pt x="241" y="247"/>
                      </a:lnTo>
                      <a:lnTo>
                        <a:pt x="241" y="246"/>
                      </a:lnTo>
                      <a:lnTo>
                        <a:pt x="241" y="245"/>
                      </a:lnTo>
                      <a:lnTo>
                        <a:pt x="240" y="244"/>
                      </a:lnTo>
                      <a:lnTo>
                        <a:pt x="239" y="243"/>
                      </a:lnTo>
                      <a:lnTo>
                        <a:pt x="238" y="242"/>
                      </a:lnTo>
                      <a:lnTo>
                        <a:pt x="238" y="240"/>
                      </a:lnTo>
                      <a:lnTo>
                        <a:pt x="238" y="239"/>
                      </a:lnTo>
                      <a:lnTo>
                        <a:pt x="238" y="238"/>
                      </a:lnTo>
                      <a:lnTo>
                        <a:pt x="238" y="237"/>
                      </a:lnTo>
                      <a:lnTo>
                        <a:pt x="239" y="236"/>
                      </a:lnTo>
                      <a:lnTo>
                        <a:pt x="240" y="235"/>
                      </a:lnTo>
                      <a:lnTo>
                        <a:pt x="239" y="234"/>
                      </a:lnTo>
                      <a:lnTo>
                        <a:pt x="238" y="233"/>
                      </a:lnTo>
                      <a:lnTo>
                        <a:pt x="238" y="232"/>
                      </a:lnTo>
                      <a:lnTo>
                        <a:pt x="238" y="231"/>
                      </a:lnTo>
                      <a:lnTo>
                        <a:pt x="239" y="231"/>
                      </a:lnTo>
                      <a:lnTo>
                        <a:pt x="238" y="230"/>
                      </a:lnTo>
                      <a:lnTo>
                        <a:pt x="238" y="229"/>
                      </a:lnTo>
                      <a:lnTo>
                        <a:pt x="238" y="228"/>
                      </a:lnTo>
                      <a:lnTo>
                        <a:pt x="238" y="227"/>
                      </a:lnTo>
                      <a:lnTo>
                        <a:pt x="238" y="226"/>
                      </a:lnTo>
                      <a:lnTo>
                        <a:pt x="239" y="225"/>
                      </a:lnTo>
                      <a:lnTo>
                        <a:pt x="239" y="226"/>
                      </a:lnTo>
                      <a:lnTo>
                        <a:pt x="240" y="226"/>
                      </a:lnTo>
                      <a:lnTo>
                        <a:pt x="240" y="225"/>
                      </a:lnTo>
                      <a:lnTo>
                        <a:pt x="240" y="224"/>
                      </a:lnTo>
                      <a:lnTo>
                        <a:pt x="240" y="222"/>
                      </a:lnTo>
                      <a:lnTo>
                        <a:pt x="239" y="221"/>
                      </a:lnTo>
                      <a:lnTo>
                        <a:pt x="239" y="220"/>
                      </a:lnTo>
                      <a:lnTo>
                        <a:pt x="240" y="219"/>
                      </a:lnTo>
                      <a:lnTo>
                        <a:pt x="240" y="218"/>
                      </a:lnTo>
                      <a:lnTo>
                        <a:pt x="240" y="217"/>
                      </a:lnTo>
                      <a:lnTo>
                        <a:pt x="239" y="217"/>
                      </a:lnTo>
                      <a:lnTo>
                        <a:pt x="239" y="215"/>
                      </a:lnTo>
                      <a:lnTo>
                        <a:pt x="240" y="215"/>
                      </a:lnTo>
                      <a:lnTo>
                        <a:pt x="242" y="215"/>
                      </a:lnTo>
                      <a:lnTo>
                        <a:pt x="242" y="214"/>
                      </a:lnTo>
                      <a:lnTo>
                        <a:pt x="243" y="214"/>
                      </a:lnTo>
                      <a:lnTo>
                        <a:pt x="244" y="214"/>
                      </a:lnTo>
                      <a:lnTo>
                        <a:pt x="244" y="213"/>
                      </a:lnTo>
                      <a:lnTo>
                        <a:pt x="245" y="212"/>
                      </a:lnTo>
                      <a:lnTo>
                        <a:pt x="246" y="211"/>
                      </a:lnTo>
                      <a:lnTo>
                        <a:pt x="247" y="210"/>
                      </a:lnTo>
                      <a:lnTo>
                        <a:pt x="247" y="209"/>
                      </a:lnTo>
                      <a:lnTo>
                        <a:pt x="247" y="208"/>
                      </a:lnTo>
                      <a:lnTo>
                        <a:pt x="248" y="207"/>
                      </a:lnTo>
                      <a:lnTo>
                        <a:pt x="249" y="207"/>
                      </a:lnTo>
                      <a:lnTo>
                        <a:pt x="249" y="206"/>
                      </a:lnTo>
                      <a:lnTo>
                        <a:pt x="249" y="204"/>
                      </a:lnTo>
                      <a:lnTo>
                        <a:pt x="250" y="204"/>
                      </a:lnTo>
                      <a:lnTo>
                        <a:pt x="250" y="203"/>
                      </a:lnTo>
                      <a:lnTo>
                        <a:pt x="251" y="203"/>
                      </a:lnTo>
                      <a:lnTo>
                        <a:pt x="252" y="203"/>
                      </a:lnTo>
                      <a:lnTo>
                        <a:pt x="253" y="203"/>
                      </a:lnTo>
                      <a:lnTo>
                        <a:pt x="253" y="202"/>
                      </a:lnTo>
                      <a:lnTo>
                        <a:pt x="254" y="200"/>
                      </a:lnTo>
                      <a:lnTo>
                        <a:pt x="255" y="199"/>
                      </a:lnTo>
                      <a:lnTo>
                        <a:pt x="256" y="200"/>
                      </a:lnTo>
                      <a:lnTo>
                        <a:pt x="257" y="200"/>
                      </a:lnTo>
                      <a:lnTo>
                        <a:pt x="257" y="199"/>
                      </a:lnTo>
                      <a:lnTo>
                        <a:pt x="258" y="198"/>
                      </a:lnTo>
                      <a:lnTo>
                        <a:pt x="259" y="198"/>
                      </a:lnTo>
                      <a:lnTo>
                        <a:pt x="260" y="197"/>
                      </a:lnTo>
                      <a:lnTo>
                        <a:pt x="261" y="197"/>
                      </a:lnTo>
                      <a:lnTo>
                        <a:pt x="261" y="196"/>
                      </a:lnTo>
                      <a:lnTo>
                        <a:pt x="262" y="194"/>
                      </a:lnTo>
                      <a:lnTo>
                        <a:pt x="262" y="192"/>
                      </a:lnTo>
                      <a:lnTo>
                        <a:pt x="262" y="191"/>
                      </a:lnTo>
                      <a:lnTo>
                        <a:pt x="262" y="190"/>
                      </a:lnTo>
                      <a:lnTo>
                        <a:pt x="261" y="188"/>
                      </a:lnTo>
                      <a:lnTo>
                        <a:pt x="263" y="186"/>
                      </a:lnTo>
                      <a:lnTo>
                        <a:pt x="264" y="185"/>
                      </a:lnTo>
                      <a:lnTo>
                        <a:pt x="264" y="184"/>
                      </a:lnTo>
                      <a:lnTo>
                        <a:pt x="263" y="183"/>
                      </a:lnTo>
                      <a:lnTo>
                        <a:pt x="263" y="181"/>
                      </a:lnTo>
                      <a:lnTo>
                        <a:pt x="263" y="180"/>
                      </a:lnTo>
                      <a:lnTo>
                        <a:pt x="263" y="178"/>
                      </a:lnTo>
                      <a:lnTo>
                        <a:pt x="263" y="177"/>
                      </a:lnTo>
                      <a:lnTo>
                        <a:pt x="262" y="177"/>
                      </a:lnTo>
                      <a:lnTo>
                        <a:pt x="261" y="175"/>
                      </a:lnTo>
                      <a:lnTo>
                        <a:pt x="261" y="174"/>
                      </a:lnTo>
                      <a:lnTo>
                        <a:pt x="261" y="172"/>
                      </a:lnTo>
                      <a:lnTo>
                        <a:pt x="261" y="171"/>
                      </a:lnTo>
                      <a:lnTo>
                        <a:pt x="260" y="170"/>
                      </a:lnTo>
                      <a:lnTo>
                        <a:pt x="260" y="168"/>
                      </a:lnTo>
                      <a:lnTo>
                        <a:pt x="260" y="167"/>
                      </a:lnTo>
                      <a:lnTo>
                        <a:pt x="260" y="166"/>
                      </a:lnTo>
                      <a:lnTo>
                        <a:pt x="260" y="165"/>
                      </a:lnTo>
                      <a:lnTo>
                        <a:pt x="260" y="164"/>
                      </a:lnTo>
                      <a:lnTo>
                        <a:pt x="259" y="164"/>
                      </a:lnTo>
                      <a:lnTo>
                        <a:pt x="259" y="163"/>
                      </a:lnTo>
                      <a:lnTo>
                        <a:pt x="258" y="162"/>
                      </a:lnTo>
                      <a:lnTo>
                        <a:pt x="258" y="161"/>
                      </a:lnTo>
                      <a:lnTo>
                        <a:pt x="257" y="160"/>
                      </a:lnTo>
                      <a:lnTo>
                        <a:pt x="258" y="158"/>
                      </a:lnTo>
                      <a:lnTo>
                        <a:pt x="257" y="157"/>
                      </a:lnTo>
                      <a:lnTo>
                        <a:pt x="256" y="156"/>
                      </a:lnTo>
                      <a:lnTo>
                        <a:pt x="255" y="155"/>
                      </a:lnTo>
                      <a:lnTo>
                        <a:pt x="254" y="154"/>
                      </a:lnTo>
                      <a:lnTo>
                        <a:pt x="253" y="153"/>
                      </a:lnTo>
                      <a:lnTo>
                        <a:pt x="253" y="151"/>
                      </a:lnTo>
                      <a:lnTo>
                        <a:pt x="254" y="150"/>
                      </a:lnTo>
                      <a:lnTo>
                        <a:pt x="255" y="150"/>
                      </a:lnTo>
                      <a:lnTo>
                        <a:pt x="255" y="149"/>
                      </a:lnTo>
                      <a:lnTo>
                        <a:pt x="256" y="149"/>
                      </a:lnTo>
                      <a:lnTo>
                        <a:pt x="256" y="148"/>
                      </a:lnTo>
                      <a:lnTo>
                        <a:pt x="256" y="147"/>
                      </a:lnTo>
                      <a:lnTo>
                        <a:pt x="255" y="146"/>
                      </a:lnTo>
                      <a:lnTo>
                        <a:pt x="254" y="146"/>
                      </a:lnTo>
                      <a:lnTo>
                        <a:pt x="254" y="145"/>
                      </a:lnTo>
                      <a:lnTo>
                        <a:pt x="253" y="145"/>
                      </a:lnTo>
                      <a:lnTo>
                        <a:pt x="253" y="144"/>
                      </a:lnTo>
                      <a:lnTo>
                        <a:pt x="254" y="144"/>
                      </a:lnTo>
                      <a:lnTo>
                        <a:pt x="254" y="143"/>
                      </a:lnTo>
                      <a:lnTo>
                        <a:pt x="255" y="143"/>
                      </a:lnTo>
                      <a:lnTo>
                        <a:pt x="256" y="142"/>
                      </a:lnTo>
                      <a:lnTo>
                        <a:pt x="257" y="141"/>
                      </a:lnTo>
                      <a:lnTo>
                        <a:pt x="258" y="140"/>
                      </a:lnTo>
                      <a:lnTo>
                        <a:pt x="258" y="139"/>
                      </a:lnTo>
                      <a:lnTo>
                        <a:pt x="260" y="137"/>
                      </a:lnTo>
                      <a:lnTo>
                        <a:pt x="260" y="136"/>
                      </a:lnTo>
                      <a:lnTo>
                        <a:pt x="261" y="135"/>
                      </a:lnTo>
                      <a:lnTo>
                        <a:pt x="260" y="133"/>
                      </a:lnTo>
                      <a:lnTo>
                        <a:pt x="260" y="132"/>
                      </a:lnTo>
                      <a:lnTo>
                        <a:pt x="261" y="131"/>
                      </a:lnTo>
                      <a:lnTo>
                        <a:pt x="261" y="130"/>
                      </a:lnTo>
                      <a:lnTo>
                        <a:pt x="262" y="130"/>
                      </a:lnTo>
                      <a:lnTo>
                        <a:pt x="262" y="129"/>
                      </a:lnTo>
                      <a:lnTo>
                        <a:pt x="262" y="128"/>
                      </a:lnTo>
                      <a:lnTo>
                        <a:pt x="260" y="128"/>
                      </a:lnTo>
                      <a:lnTo>
                        <a:pt x="260" y="127"/>
                      </a:lnTo>
                      <a:lnTo>
                        <a:pt x="260" y="126"/>
                      </a:lnTo>
                      <a:lnTo>
                        <a:pt x="261" y="125"/>
                      </a:lnTo>
                      <a:lnTo>
                        <a:pt x="260" y="124"/>
                      </a:lnTo>
                      <a:lnTo>
                        <a:pt x="258" y="122"/>
                      </a:lnTo>
                      <a:lnTo>
                        <a:pt x="256" y="121"/>
                      </a:lnTo>
                      <a:lnTo>
                        <a:pt x="256" y="120"/>
                      </a:lnTo>
                      <a:lnTo>
                        <a:pt x="255" y="121"/>
                      </a:lnTo>
                      <a:lnTo>
                        <a:pt x="254" y="120"/>
                      </a:lnTo>
                      <a:lnTo>
                        <a:pt x="254" y="119"/>
                      </a:lnTo>
                      <a:lnTo>
                        <a:pt x="254" y="118"/>
                      </a:lnTo>
                      <a:lnTo>
                        <a:pt x="254" y="117"/>
                      </a:lnTo>
                      <a:lnTo>
                        <a:pt x="254" y="116"/>
                      </a:lnTo>
                      <a:lnTo>
                        <a:pt x="253" y="114"/>
                      </a:lnTo>
                      <a:lnTo>
                        <a:pt x="252" y="112"/>
                      </a:lnTo>
                      <a:lnTo>
                        <a:pt x="252" y="109"/>
                      </a:lnTo>
                      <a:lnTo>
                        <a:pt x="253" y="108"/>
                      </a:lnTo>
                      <a:lnTo>
                        <a:pt x="253" y="107"/>
                      </a:lnTo>
                      <a:lnTo>
                        <a:pt x="256" y="104"/>
                      </a:lnTo>
                      <a:lnTo>
                        <a:pt x="257" y="103"/>
                      </a:lnTo>
                      <a:lnTo>
                        <a:pt x="258" y="103"/>
                      </a:lnTo>
                      <a:lnTo>
                        <a:pt x="260" y="103"/>
                      </a:lnTo>
                      <a:lnTo>
                        <a:pt x="260" y="102"/>
                      </a:lnTo>
                      <a:lnTo>
                        <a:pt x="259" y="102"/>
                      </a:lnTo>
                      <a:lnTo>
                        <a:pt x="259" y="101"/>
                      </a:lnTo>
                      <a:lnTo>
                        <a:pt x="260" y="100"/>
                      </a:lnTo>
                      <a:lnTo>
                        <a:pt x="261" y="100"/>
                      </a:lnTo>
                      <a:lnTo>
                        <a:pt x="262" y="100"/>
                      </a:lnTo>
                      <a:lnTo>
                        <a:pt x="263" y="99"/>
                      </a:lnTo>
                      <a:lnTo>
                        <a:pt x="263" y="98"/>
                      </a:lnTo>
                      <a:lnTo>
                        <a:pt x="264" y="95"/>
                      </a:lnTo>
                      <a:lnTo>
                        <a:pt x="264" y="94"/>
                      </a:lnTo>
                      <a:lnTo>
                        <a:pt x="265" y="93"/>
                      </a:lnTo>
                      <a:lnTo>
                        <a:pt x="265" y="92"/>
                      </a:lnTo>
                      <a:lnTo>
                        <a:pt x="266" y="91"/>
                      </a:lnTo>
                      <a:lnTo>
                        <a:pt x="267" y="91"/>
                      </a:lnTo>
                      <a:lnTo>
                        <a:pt x="268" y="92"/>
                      </a:lnTo>
                      <a:lnTo>
                        <a:pt x="268" y="91"/>
                      </a:lnTo>
                      <a:lnTo>
                        <a:pt x="268" y="90"/>
                      </a:lnTo>
                      <a:lnTo>
                        <a:pt x="269" y="90"/>
                      </a:lnTo>
                      <a:lnTo>
                        <a:pt x="269" y="89"/>
                      </a:lnTo>
                      <a:lnTo>
                        <a:pt x="269" y="88"/>
                      </a:lnTo>
                      <a:lnTo>
                        <a:pt x="270" y="88"/>
                      </a:lnTo>
                      <a:lnTo>
                        <a:pt x="272" y="87"/>
                      </a:lnTo>
                      <a:lnTo>
                        <a:pt x="273" y="87"/>
                      </a:lnTo>
                      <a:lnTo>
                        <a:pt x="273" y="86"/>
                      </a:lnTo>
                      <a:lnTo>
                        <a:pt x="274" y="85"/>
                      </a:lnTo>
                      <a:lnTo>
                        <a:pt x="274" y="84"/>
                      </a:lnTo>
                      <a:lnTo>
                        <a:pt x="274" y="83"/>
                      </a:lnTo>
                      <a:lnTo>
                        <a:pt x="275" y="82"/>
                      </a:lnTo>
                      <a:lnTo>
                        <a:pt x="275" y="81"/>
                      </a:lnTo>
                      <a:lnTo>
                        <a:pt x="276" y="79"/>
                      </a:lnTo>
                      <a:lnTo>
                        <a:pt x="277" y="78"/>
                      </a:lnTo>
                      <a:lnTo>
                        <a:pt x="278" y="77"/>
                      </a:lnTo>
                      <a:lnTo>
                        <a:pt x="279" y="77"/>
                      </a:lnTo>
                      <a:lnTo>
                        <a:pt x="279" y="76"/>
                      </a:lnTo>
                      <a:lnTo>
                        <a:pt x="278" y="76"/>
                      </a:lnTo>
                      <a:lnTo>
                        <a:pt x="278" y="75"/>
                      </a:lnTo>
                      <a:lnTo>
                        <a:pt x="278" y="74"/>
                      </a:lnTo>
                      <a:lnTo>
                        <a:pt x="279" y="73"/>
                      </a:lnTo>
                      <a:lnTo>
                        <a:pt x="279" y="72"/>
                      </a:lnTo>
                      <a:lnTo>
                        <a:pt x="279" y="71"/>
                      </a:lnTo>
                      <a:lnTo>
                        <a:pt x="278" y="69"/>
                      </a:lnTo>
                      <a:lnTo>
                        <a:pt x="278" y="67"/>
                      </a:lnTo>
                      <a:lnTo>
                        <a:pt x="279" y="67"/>
                      </a:lnTo>
                      <a:lnTo>
                        <a:pt x="280" y="66"/>
                      </a:lnTo>
                      <a:lnTo>
                        <a:pt x="280" y="65"/>
                      </a:lnTo>
                      <a:lnTo>
                        <a:pt x="281" y="65"/>
                      </a:lnTo>
                      <a:lnTo>
                        <a:pt x="281" y="64"/>
                      </a:lnTo>
                      <a:lnTo>
                        <a:pt x="282" y="64"/>
                      </a:lnTo>
                      <a:lnTo>
                        <a:pt x="283" y="64"/>
                      </a:lnTo>
                      <a:lnTo>
                        <a:pt x="283" y="63"/>
                      </a:lnTo>
                      <a:lnTo>
                        <a:pt x="284" y="61"/>
                      </a:lnTo>
                      <a:lnTo>
                        <a:pt x="284" y="60"/>
                      </a:lnTo>
                      <a:lnTo>
                        <a:pt x="285" y="60"/>
                      </a:lnTo>
                      <a:lnTo>
                        <a:pt x="286" y="60"/>
                      </a:lnTo>
                      <a:lnTo>
                        <a:pt x="287" y="60"/>
                      </a:lnTo>
                      <a:lnTo>
                        <a:pt x="288" y="59"/>
                      </a:lnTo>
                      <a:lnTo>
                        <a:pt x="289" y="58"/>
                      </a:lnTo>
                      <a:lnTo>
                        <a:pt x="289" y="57"/>
                      </a:lnTo>
                      <a:lnTo>
                        <a:pt x="290" y="56"/>
                      </a:lnTo>
                      <a:lnTo>
                        <a:pt x="290" y="55"/>
                      </a:lnTo>
                      <a:lnTo>
                        <a:pt x="290" y="54"/>
                      </a:lnTo>
                      <a:lnTo>
                        <a:pt x="291" y="54"/>
                      </a:lnTo>
                      <a:lnTo>
                        <a:pt x="292" y="53"/>
                      </a:lnTo>
                      <a:lnTo>
                        <a:pt x="293" y="52"/>
                      </a:lnTo>
                      <a:lnTo>
                        <a:pt x="293" y="51"/>
                      </a:lnTo>
                      <a:lnTo>
                        <a:pt x="294" y="51"/>
                      </a:lnTo>
                      <a:lnTo>
                        <a:pt x="294" y="52"/>
                      </a:lnTo>
                      <a:lnTo>
                        <a:pt x="294" y="53"/>
                      </a:lnTo>
                      <a:lnTo>
                        <a:pt x="295" y="54"/>
                      </a:lnTo>
                      <a:lnTo>
                        <a:pt x="296" y="54"/>
                      </a:lnTo>
                      <a:lnTo>
                        <a:pt x="297" y="53"/>
                      </a:lnTo>
                      <a:lnTo>
                        <a:pt x="298" y="52"/>
                      </a:lnTo>
                      <a:lnTo>
                        <a:pt x="299" y="52"/>
                      </a:lnTo>
                      <a:lnTo>
                        <a:pt x="299" y="53"/>
                      </a:lnTo>
                      <a:lnTo>
                        <a:pt x="300" y="53"/>
                      </a:lnTo>
                      <a:lnTo>
                        <a:pt x="301" y="53"/>
                      </a:lnTo>
                      <a:lnTo>
                        <a:pt x="302" y="52"/>
                      </a:lnTo>
                      <a:lnTo>
                        <a:pt x="301" y="51"/>
                      </a:lnTo>
                      <a:lnTo>
                        <a:pt x="302" y="51"/>
                      </a:lnTo>
                      <a:lnTo>
                        <a:pt x="303" y="52"/>
                      </a:lnTo>
                      <a:lnTo>
                        <a:pt x="305" y="52"/>
                      </a:lnTo>
                      <a:lnTo>
                        <a:pt x="306" y="51"/>
                      </a:lnTo>
                      <a:lnTo>
                        <a:pt x="307" y="51"/>
                      </a:lnTo>
                      <a:lnTo>
                        <a:pt x="308" y="52"/>
                      </a:lnTo>
                      <a:lnTo>
                        <a:pt x="309" y="53"/>
                      </a:lnTo>
                      <a:lnTo>
                        <a:pt x="310" y="52"/>
                      </a:lnTo>
                      <a:lnTo>
                        <a:pt x="311" y="52"/>
                      </a:lnTo>
                      <a:lnTo>
                        <a:pt x="312" y="51"/>
                      </a:lnTo>
                      <a:lnTo>
                        <a:pt x="313" y="51"/>
                      </a:lnTo>
                      <a:lnTo>
                        <a:pt x="314" y="51"/>
                      </a:lnTo>
                      <a:lnTo>
                        <a:pt x="314" y="52"/>
                      </a:lnTo>
                      <a:lnTo>
                        <a:pt x="315" y="52"/>
                      </a:lnTo>
                      <a:lnTo>
                        <a:pt x="316" y="52"/>
                      </a:lnTo>
                      <a:lnTo>
                        <a:pt x="317" y="51"/>
                      </a:lnTo>
                      <a:lnTo>
                        <a:pt x="317" y="50"/>
                      </a:lnTo>
                      <a:lnTo>
                        <a:pt x="317" y="49"/>
                      </a:lnTo>
                      <a:lnTo>
                        <a:pt x="317" y="48"/>
                      </a:lnTo>
                      <a:lnTo>
                        <a:pt x="318" y="48"/>
                      </a:lnTo>
                      <a:lnTo>
                        <a:pt x="319" y="48"/>
                      </a:lnTo>
                      <a:lnTo>
                        <a:pt x="320" y="48"/>
                      </a:lnTo>
                      <a:lnTo>
                        <a:pt x="321" y="48"/>
                      </a:lnTo>
                      <a:lnTo>
                        <a:pt x="321" y="47"/>
                      </a:lnTo>
                      <a:lnTo>
                        <a:pt x="321" y="46"/>
                      </a:lnTo>
                      <a:lnTo>
                        <a:pt x="322" y="46"/>
                      </a:lnTo>
                      <a:lnTo>
                        <a:pt x="323" y="46"/>
                      </a:lnTo>
                      <a:lnTo>
                        <a:pt x="322" y="45"/>
                      </a:lnTo>
                      <a:lnTo>
                        <a:pt x="323" y="44"/>
                      </a:lnTo>
                      <a:lnTo>
                        <a:pt x="323" y="43"/>
                      </a:lnTo>
                      <a:lnTo>
                        <a:pt x="324" y="43"/>
                      </a:lnTo>
                      <a:lnTo>
                        <a:pt x="325" y="43"/>
                      </a:lnTo>
                      <a:lnTo>
                        <a:pt x="325" y="42"/>
                      </a:lnTo>
                      <a:lnTo>
                        <a:pt x="325" y="41"/>
                      </a:lnTo>
                      <a:lnTo>
                        <a:pt x="323" y="41"/>
                      </a:lnTo>
                      <a:lnTo>
                        <a:pt x="323" y="40"/>
                      </a:lnTo>
                      <a:lnTo>
                        <a:pt x="323" y="39"/>
                      </a:lnTo>
                      <a:lnTo>
                        <a:pt x="324" y="39"/>
                      </a:lnTo>
                      <a:lnTo>
                        <a:pt x="325" y="39"/>
                      </a:lnTo>
                      <a:lnTo>
                        <a:pt x="326" y="39"/>
                      </a:lnTo>
                      <a:lnTo>
                        <a:pt x="327" y="39"/>
                      </a:lnTo>
                      <a:lnTo>
                        <a:pt x="327" y="38"/>
                      </a:lnTo>
                      <a:lnTo>
                        <a:pt x="329" y="38"/>
                      </a:lnTo>
                      <a:lnTo>
                        <a:pt x="330" y="38"/>
                      </a:lnTo>
                      <a:lnTo>
                        <a:pt x="331" y="38"/>
                      </a:lnTo>
                      <a:lnTo>
                        <a:pt x="332" y="38"/>
                      </a:lnTo>
                      <a:lnTo>
                        <a:pt x="333" y="38"/>
                      </a:lnTo>
                      <a:lnTo>
                        <a:pt x="333" y="37"/>
                      </a:lnTo>
                      <a:lnTo>
                        <a:pt x="334" y="37"/>
                      </a:lnTo>
                      <a:lnTo>
                        <a:pt x="334" y="36"/>
                      </a:lnTo>
                      <a:lnTo>
                        <a:pt x="335" y="36"/>
                      </a:lnTo>
                      <a:lnTo>
                        <a:pt x="335" y="34"/>
                      </a:lnTo>
                      <a:lnTo>
                        <a:pt x="336" y="33"/>
                      </a:lnTo>
                      <a:lnTo>
                        <a:pt x="337" y="34"/>
                      </a:lnTo>
                      <a:lnTo>
                        <a:pt x="338" y="34"/>
                      </a:lnTo>
                      <a:lnTo>
                        <a:pt x="338" y="32"/>
                      </a:lnTo>
                      <a:lnTo>
                        <a:pt x="338" y="31"/>
                      </a:lnTo>
                      <a:lnTo>
                        <a:pt x="339" y="31"/>
                      </a:lnTo>
                      <a:lnTo>
                        <a:pt x="339" y="29"/>
                      </a:lnTo>
                      <a:lnTo>
                        <a:pt x="339" y="28"/>
                      </a:lnTo>
                      <a:lnTo>
                        <a:pt x="340" y="28"/>
                      </a:lnTo>
                      <a:lnTo>
                        <a:pt x="341" y="28"/>
                      </a:lnTo>
                      <a:lnTo>
                        <a:pt x="342" y="27"/>
                      </a:lnTo>
                      <a:lnTo>
                        <a:pt x="342" y="26"/>
                      </a:lnTo>
                      <a:lnTo>
                        <a:pt x="343" y="25"/>
                      </a:lnTo>
                      <a:lnTo>
                        <a:pt x="344" y="25"/>
                      </a:lnTo>
                      <a:lnTo>
                        <a:pt x="344" y="24"/>
                      </a:lnTo>
                      <a:lnTo>
                        <a:pt x="345" y="23"/>
                      </a:lnTo>
                      <a:lnTo>
                        <a:pt x="346" y="23"/>
                      </a:lnTo>
                      <a:lnTo>
                        <a:pt x="347" y="22"/>
                      </a:lnTo>
                      <a:lnTo>
                        <a:pt x="347" y="21"/>
                      </a:lnTo>
                      <a:lnTo>
                        <a:pt x="348" y="21"/>
                      </a:lnTo>
                      <a:lnTo>
                        <a:pt x="348" y="20"/>
                      </a:lnTo>
                      <a:lnTo>
                        <a:pt x="348" y="19"/>
                      </a:lnTo>
                      <a:lnTo>
                        <a:pt x="349" y="18"/>
                      </a:lnTo>
                      <a:lnTo>
                        <a:pt x="350" y="18"/>
                      </a:lnTo>
                      <a:lnTo>
                        <a:pt x="349" y="17"/>
                      </a:lnTo>
                      <a:lnTo>
                        <a:pt x="349" y="16"/>
                      </a:lnTo>
                      <a:lnTo>
                        <a:pt x="348" y="15"/>
                      </a:lnTo>
                      <a:lnTo>
                        <a:pt x="346" y="14"/>
                      </a:lnTo>
                      <a:lnTo>
                        <a:pt x="346" y="13"/>
                      </a:lnTo>
                      <a:lnTo>
                        <a:pt x="345" y="12"/>
                      </a:lnTo>
                      <a:lnTo>
                        <a:pt x="345" y="11"/>
                      </a:lnTo>
                      <a:lnTo>
                        <a:pt x="344" y="11"/>
                      </a:lnTo>
                      <a:lnTo>
                        <a:pt x="344" y="10"/>
                      </a:lnTo>
                      <a:lnTo>
                        <a:pt x="345" y="10"/>
                      </a:lnTo>
                      <a:lnTo>
                        <a:pt x="345" y="9"/>
                      </a:lnTo>
                      <a:lnTo>
                        <a:pt x="345" y="8"/>
                      </a:lnTo>
                      <a:lnTo>
                        <a:pt x="345" y="7"/>
                      </a:lnTo>
                      <a:lnTo>
                        <a:pt x="346" y="7"/>
                      </a:lnTo>
                      <a:lnTo>
                        <a:pt x="346" y="6"/>
                      </a:lnTo>
                      <a:lnTo>
                        <a:pt x="346" y="5"/>
                      </a:lnTo>
                      <a:lnTo>
                        <a:pt x="346" y="4"/>
                      </a:lnTo>
                      <a:lnTo>
                        <a:pt x="346" y="3"/>
                      </a:lnTo>
                      <a:lnTo>
                        <a:pt x="348" y="1"/>
                      </a:lnTo>
                      <a:lnTo>
                        <a:pt x="349" y="0"/>
                      </a:lnTo>
                      <a:lnTo>
                        <a:pt x="350" y="1"/>
                      </a:lnTo>
                      <a:lnTo>
                        <a:pt x="351" y="2"/>
                      </a:lnTo>
                      <a:lnTo>
                        <a:pt x="351" y="3"/>
                      </a:lnTo>
                      <a:lnTo>
                        <a:pt x="352" y="5"/>
                      </a:lnTo>
                      <a:lnTo>
                        <a:pt x="354" y="6"/>
                      </a:lnTo>
                      <a:lnTo>
                        <a:pt x="355" y="6"/>
                      </a:lnTo>
                      <a:lnTo>
                        <a:pt x="356" y="6"/>
                      </a:lnTo>
                      <a:lnTo>
                        <a:pt x="357" y="7"/>
                      </a:lnTo>
                      <a:lnTo>
                        <a:pt x="357" y="8"/>
                      </a:lnTo>
                      <a:lnTo>
                        <a:pt x="359" y="9"/>
                      </a:lnTo>
                      <a:lnTo>
                        <a:pt x="360" y="10"/>
                      </a:lnTo>
                      <a:lnTo>
                        <a:pt x="361" y="11"/>
                      </a:lnTo>
                      <a:lnTo>
                        <a:pt x="360" y="11"/>
                      </a:lnTo>
                      <a:lnTo>
                        <a:pt x="359" y="11"/>
                      </a:lnTo>
                      <a:lnTo>
                        <a:pt x="358" y="11"/>
                      </a:lnTo>
                      <a:lnTo>
                        <a:pt x="359" y="12"/>
                      </a:lnTo>
                      <a:lnTo>
                        <a:pt x="360" y="12"/>
                      </a:lnTo>
                      <a:lnTo>
                        <a:pt x="361" y="12"/>
                      </a:lnTo>
                      <a:lnTo>
                        <a:pt x="362" y="12"/>
                      </a:lnTo>
                      <a:lnTo>
                        <a:pt x="362" y="13"/>
                      </a:lnTo>
                      <a:lnTo>
                        <a:pt x="363" y="13"/>
                      </a:lnTo>
                      <a:lnTo>
                        <a:pt x="364" y="14"/>
                      </a:lnTo>
                      <a:lnTo>
                        <a:pt x="365" y="14"/>
                      </a:lnTo>
                      <a:lnTo>
                        <a:pt x="366" y="15"/>
                      </a:lnTo>
                      <a:lnTo>
                        <a:pt x="367" y="15"/>
                      </a:lnTo>
                      <a:lnTo>
                        <a:pt x="367" y="14"/>
                      </a:lnTo>
                      <a:lnTo>
                        <a:pt x="368" y="15"/>
                      </a:lnTo>
                      <a:lnTo>
                        <a:pt x="368" y="14"/>
                      </a:lnTo>
                      <a:lnTo>
                        <a:pt x="370" y="15"/>
                      </a:lnTo>
                      <a:lnTo>
                        <a:pt x="372" y="16"/>
                      </a:lnTo>
                      <a:lnTo>
                        <a:pt x="373" y="15"/>
                      </a:lnTo>
                      <a:lnTo>
                        <a:pt x="374" y="15"/>
                      </a:lnTo>
                      <a:lnTo>
                        <a:pt x="376" y="15"/>
                      </a:lnTo>
                      <a:lnTo>
                        <a:pt x="377" y="16"/>
                      </a:lnTo>
                      <a:lnTo>
                        <a:pt x="378" y="16"/>
                      </a:lnTo>
                      <a:lnTo>
                        <a:pt x="379" y="16"/>
                      </a:lnTo>
                      <a:lnTo>
                        <a:pt x="380" y="16"/>
                      </a:lnTo>
                      <a:lnTo>
                        <a:pt x="381" y="16"/>
                      </a:lnTo>
                      <a:lnTo>
                        <a:pt x="382" y="17"/>
                      </a:lnTo>
                      <a:lnTo>
                        <a:pt x="383" y="17"/>
                      </a:lnTo>
                      <a:lnTo>
                        <a:pt x="384" y="17"/>
                      </a:lnTo>
                      <a:lnTo>
                        <a:pt x="384" y="18"/>
                      </a:lnTo>
                      <a:lnTo>
                        <a:pt x="385" y="18"/>
                      </a:lnTo>
                      <a:lnTo>
                        <a:pt x="386" y="18"/>
                      </a:lnTo>
                      <a:lnTo>
                        <a:pt x="387" y="18"/>
                      </a:lnTo>
                      <a:lnTo>
                        <a:pt x="387" y="19"/>
                      </a:lnTo>
                      <a:lnTo>
                        <a:pt x="387" y="20"/>
                      </a:lnTo>
                      <a:lnTo>
                        <a:pt x="387" y="21"/>
                      </a:lnTo>
                      <a:lnTo>
                        <a:pt x="388" y="21"/>
                      </a:lnTo>
                      <a:lnTo>
                        <a:pt x="389" y="22"/>
                      </a:lnTo>
                      <a:lnTo>
                        <a:pt x="390" y="22"/>
                      </a:lnTo>
                      <a:lnTo>
                        <a:pt x="390" y="23"/>
                      </a:lnTo>
                      <a:lnTo>
                        <a:pt x="391" y="23"/>
                      </a:lnTo>
                      <a:lnTo>
                        <a:pt x="391" y="25"/>
                      </a:lnTo>
                      <a:lnTo>
                        <a:pt x="391" y="26"/>
                      </a:lnTo>
                      <a:lnTo>
                        <a:pt x="392" y="26"/>
                      </a:lnTo>
                      <a:lnTo>
                        <a:pt x="392" y="27"/>
                      </a:lnTo>
                      <a:lnTo>
                        <a:pt x="391" y="28"/>
                      </a:lnTo>
                      <a:lnTo>
                        <a:pt x="391" y="29"/>
                      </a:lnTo>
                      <a:lnTo>
                        <a:pt x="391" y="30"/>
                      </a:lnTo>
                      <a:lnTo>
                        <a:pt x="391" y="31"/>
                      </a:lnTo>
                      <a:lnTo>
                        <a:pt x="390" y="31"/>
                      </a:lnTo>
                      <a:lnTo>
                        <a:pt x="390" y="32"/>
                      </a:lnTo>
                      <a:lnTo>
                        <a:pt x="389" y="32"/>
                      </a:lnTo>
                      <a:lnTo>
                        <a:pt x="389" y="33"/>
                      </a:lnTo>
                      <a:lnTo>
                        <a:pt x="388" y="33"/>
                      </a:lnTo>
                      <a:lnTo>
                        <a:pt x="388" y="34"/>
                      </a:lnTo>
                      <a:lnTo>
                        <a:pt x="387" y="34"/>
                      </a:lnTo>
                      <a:lnTo>
                        <a:pt x="387" y="35"/>
                      </a:lnTo>
                      <a:lnTo>
                        <a:pt x="386" y="35"/>
                      </a:lnTo>
                      <a:lnTo>
                        <a:pt x="386" y="36"/>
                      </a:lnTo>
                      <a:lnTo>
                        <a:pt x="385" y="36"/>
                      </a:lnTo>
                      <a:lnTo>
                        <a:pt x="386" y="37"/>
                      </a:lnTo>
                      <a:lnTo>
                        <a:pt x="385" y="38"/>
                      </a:lnTo>
                      <a:lnTo>
                        <a:pt x="386" y="38"/>
                      </a:lnTo>
                      <a:lnTo>
                        <a:pt x="379" y="47"/>
                      </a:lnTo>
                      <a:lnTo>
                        <a:pt x="377" y="51"/>
                      </a:lnTo>
                      <a:lnTo>
                        <a:pt x="376" y="52"/>
                      </a:lnTo>
                      <a:lnTo>
                        <a:pt x="376" y="54"/>
                      </a:lnTo>
                      <a:lnTo>
                        <a:pt x="377" y="63"/>
                      </a:lnTo>
                      <a:lnTo>
                        <a:pt x="378" y="65"/>
                      </a:lnTo>
                      <a:lnTo>
                        <a:pt x="378" y="66"/>
                      </a:lnTo>
                      <a:lnTo>
                        <a:pt x="379" y="66"/>
                      </a:lnTo>
                      <a:lnTo>
                        <a:pt x="379" y="70"/>
                      </a:lnTo>
                      <a:lnTo>
                        <a:pt x="383" y="78"/>
                      </a:lnTo>
                      <a:lnTo>
                        <a:pt x="384" y="82"/>
                      </a:lnTo>
                      <a:lnTo>
                        <a:pt x="385" y="83"/>
                      </a:lnTo>
                      <a:lnTo>
                        <a:pt x="386" y="83"/>
                      </a:lnTo>
                      <a:lnTo>
                        <a:pt x="388" y="86"/>
                      </a:lnTo>
                      <a:lnTo>
                        <a:pt x="388" y="87"/>
                      </a:lnTo>
                      <a:lnTo>
                        <a:pt x="389" y="88"/>
                      </a:lnTo>
                      <a:lnTo>
                        <a:pt x="389" y="90"/>
                      </a:lnTo>
                      <a:lnTo>
                        <a:pt x="389" y="91"/>
                      </a:lnTo>
                      <a:lnTo>
                        <a:pt x="390" y="93"/>
                      </a:lnTo>
                      <a:lnTo>
                        <a:pt x="390" y="94"/>
                      </a:lnTo>
                      <a:lnTo>
                        <a:pt x="390" y="95"/>
                      </a:lnTo>
                      <a:lnTo>
                        <a:pt x="391" y="98"/>
                      </a:lnTo>
                      <a:lnTo>
                        <a:pt x="391" y="100"/>
                      </a:lnTo>
                      <a:lnTo>
                        <a:pt x="391" y="102"/>
                      </a:lnTo>
                      <a:lnTo>
                        <a:pt x="392" y="103"/>
                      </a:lnTo>
                      <a:lnTo>
                        <a:pt x="392" y="105"/>
                      </a:lnTo>
                      <a:lnTo>
                        <a:pt x="393" y="106"/>
                      </a:lnTo>
                      <a:lnTo>
                        <a:pt x="394" y="108"/>
                      </a:lnTo>
                      <a:lnTo>
                        <a:pt x="396" y="110"/>
                      </a:lnTo>
                      <a:lnTo>
                        <a:pt x="397" y="112"/>
                      </a:lnTo>
                      <a:lnTo>
                        <a:pt x="397" y="113"/>
                      </a:lnTo>
                      <a:lnTo>
                        <a:pt x="397" y="114"/>
                      </a:lnTo>
                      <a:lnTo>
                        <a:pt x="398" y="115"/>
                      </a:lnTo>
                      <a:lnTo>
                        <a:pt x="399" y="117"/>
                      </a:lnTo>
                      <a:lnTo>
                        <a:pt x="400" y="117"/>
                      </a:lnTo>
                      <a:lnTo>
                        <a:pt x="401" y="118"/>
                      </a:lnTo>
                      <a:lnTo>
                        <a:pt x="402" y="118"/>
                      </a:lnTo>
                      <a:lnTo>
                        <a:pt x="404" y="119"/>
                      </a:lnTo>
                      <a:lnTo>
                        <a:pt x="404" y="121"/>
                      </a:lnTo>
                      <a:lnTo>
                        <a:pt x="403" y="122"/>
                      </a:lnTo>
                      <a:lnTo>
                        <a:pt x="402" y="122"/>
                      </a:lnTo>
                      <a:lnTo>
                        <a:pt x="402" y="123"/>
                      </a:lnTo>
                      <a:lnTo>
                        <a:pt x="402" y="125"/>
                      </a:lnTo>
                      <a:lnTo>
                        <a:pt x="401" y="128"/>
                      </a:lnTo>
                      <a:lnTo>
                        <a:pt x="401" y="130"/>
                      </a:lnTo>
                      <a:lnTo>
                        <a:pt x="400" y="131"/>
                      </a:lnTo>
                      <a:lnTo>
                        <a:pt x="399" y="132"/>
                      </a:lnTo>
                      <a:lnTo>
                        <a:pt x="398" y="134"/>
                      </a:lnTo>
                      <a:lnTo>
                        <a:pt x="397" y="135"/>
                      </a:lnTo>
                      <a:lnTo>
                        <a:pt x="396" y="137"/>
                      </a:lnTo>
                      <a:lnTo>
                        <a:pt x="395" y="137"/>
                      </a:lnTo>
                      <a:lnTo>
                        <a:pt x="394" y="138"/>
                      </a:lnTo>
                      <a:lnTo>
                        <a:pt x="392" y="139"/>
                      </a:lnTo>
                      <a:lnTo>
                        <a:pt x="392" y="140"/>
                      </a:lnTo>
                      <a:lnTo>
                        <a:pt x="392" y="141"/>
                      </a:lnTo>
                      <a:lnTo>
                        <a:pt x="392" y="142"/>
                      </a:lnTo>
                      <a:lnTo>
                        <a:pt x="391" y="143"/>
                      </a:lnTo>
                      <a:lnTo>
                        <a:pt x="390" y="146"/>
                      </a:lnTo>
                      <a:lnTo>
                        <a:pt x="389" y="146"/>
                      </a:lnTo>
                      <a:lnTo>
                        <a:pt x="389" y="147"/>
                      </a:lnTo>
                      <a:lnTo>
                        <a:pt x="388" y="147"/>
                      </a:lnTo>
                      <a:lnTo>
                        <a:pt x="388" y="148"/>
                      </a:lnTo>
                      <a:lnTo>
                        <a:pt x="388" y="149"/>
                      </a:lnTo>
                      <a:lnTo>
                        <a:pt x="388" y="150"/>
                      </a:lnTo>
                      <a:lnTo>
                        <a:pt x="388" y="151"/>
                      </a:lnTo>
                      <a:lnTo>
                        <a:pt x="389" y="152"/>
                      </a:lnTo>
                      <a:lnTo>
                        <a:pt x="390" y="153"/>
                      </a:lnTo>
                      <a:lnTo>
                        <a:pt x="391" y="154"/>
                      </a:lnTo>
                      <a:lnTo>
                        <a:pt x="391" y="155"/>
                      </a:lnTo>
                      <a:lnTo>
                        <a:pt x="390" y="157"/>
                      </a:lnTo>
                      <a:lnTo>
                        <a:pt x="389" y="158"/>
                      </a:lnTo>
                      <a:lnTo>
                        <a:pt x="389" y="159"/>
                      </a:lnTo>
                      <a:lnTo>
                        <a:pt x="389" y="160"/>
                      </a:lnTo>
                      <a:lnTo>
                        <a:pt x="390" y="160"/>
                      </a:lnTo>
                      <a:lnTo>
                        <a:pt x="390" y="161"/>
                      </a:lnTo>
                      <a:lnTo>
                        <a:pt x="391" y="162"/>
                      </a:lnTo>
                      <a:lnTo>
                        <a:pt x="392" y="163"/>
                      </a:lnTo>
                      <a:lnTo>
                        <a:pt x="393" y="165"/>
                      </a:lnTo>
                      <a:lnTo>
                        <a:pt x="393" y="167"/>
                      </a:lnTo>
                      <a:lnTo>
                        <a:pt x="392" y="169"/>
                      </a:lnTo>
                      <a:lnTo>
                        <a:pt x="392" y="171"/>
                      </a:lnTo>
                      <a:lnTo>
                        <a:pt x="392" y="172"/>
                      </a:lnTo>
                      <a:lnTo>
                        <a:pt x="392" y="173"/>
                      </a:lnTo>
                      <a:lnTo>
                        <a:pt x="392" y="174"/>
                      </a:lnTo>
                      <a:lnTo>
                        <a:pt x="392" y="175"/>
                      </a:lnTo>
                      <a:lnTo>
                        <a:pt x="393" y="177"/>
                      </a:lnTo>
                      <a:lnTo>
                        <a:pt x="394" y="179"/>
                      </a:lnTo>
                      <a:lnTo>
                        <a:pt x="396" y="180"/>
                      </a:lnTo>
                      <a:lnTo>
                        <a:pt x="396" y="182"/>
                      </a:lnTo>
                      <a:lnTo>
                        <a:pt x="396" y="183"/>
                      </a:lnTo>
                      <a:lnTo>
                        <a:pt x="396" y="184"/>
                      </a:lnTo>
                      <a:lnTo>
                        <a:pt x="396" y="185"/>
                      </a:lnTo>
                      <a:lnTo>
                        <a:pt x="396" y="186"/>
                      </a:lnTo>
                      <a:lnTo>
                        <a:pt x="397" y="186"/>
                      </a:lnTo>
                      <a:lnTo>
                        <a:pt x="397" y="187"/>
                      </a:lnTo>
                      <a:lnTo>
                        <a:pt x="398" y="188"/>
                      </a:lnTo>
                      <a:lnTo>
                        <a:pt x="398" y="189"/>
                      </a:lnTo>
                      <a:lnTo>
                        <a:pt x="399" y="191"/>
                      </a:lnTo>
                      <a:lnTo>
                        <a:pt x="399" y="192"/>
                      </a:lnTo>
                      <a:lnTo>
                        <a:pt x="400" y="193"/>
                      </a:lnTo>
                      <a:lnTo>
                        <a:pt x="401" y="194"/>
                      </a:lnTo>
                      <a:lnTo>
                        <a:pt x="402" y="195"/>
                      </a:lnTo>
                      <a:lnTo>
                        <a:pt x="401" y="196"/>
                      </a:lnTo>
                      <a:lnTo>
                        <a:pt x="400" y="198"/>
                      </a:lnTo>
                      <a:lnTo>
                        <a:pt x="400" y="200"/>
                      </a:lnTo>
                      <a:lnTo>
                        <a:pt x="399" y="204"/>
                      </a:lnTo>
                      <a:lnTo>
                        <a:pt x="399" y="205"/>
                      </a:lnTo>
                      <a:lnTo>
                        <a:pt x="399" y="206"/>
                      </a:lnTo>
                      <a:lnTo>
                        <a:pt x="401" y="207"/>
                      </a:lnTo>
                      <a:lnTo>
                        <a:pt x="402" y="209"/>
                      </a:lnTo>
                      <a:lnTo>
                        <a:pt x="403" y="210"/>
                      </a:lnTo>
                      <a:lnTo>
                        <a:pt x="403" y="211"/>
                      </a:lnTo>
                      <a:lnTo>
                        <a:pt x="404" y="212"/>
                      </a:lnTo>
                      <a:lnTo>
                        <a:pt x="404" y="213"/>
                      </a:lnTo>
                      <a:lnTo>
                        <a:pt x="405" y="213"/>
                      </a:lnTo>
                      <a:lnTo>
                        <a:pt x="404" y="214"/>
                      </a:lnTo>
                      <a:lnTo>
                        <a:pt x="404" y="215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7" y="217"/>
                      </a:lnTo>
                      <a:lnTo>
                        <a:pt x="407" y="218"/>
                      </a:lnTo>
                      <a:lnTo>
                        <a:pt x="408" y="218"/>
                      </a:lnTo>
                      <a:lnTo>
                        <a:pt x="409" y="218"/>
                      </a:lnTo>
                      <a:lnTo>
                        <a:pt x="409" y="219"/>
                      </a:lnTo>
                      <a:lnTo>
                        <a:pt x="409" y="220"/>
                      </a:lnTo>
                      <a:lnTo>
                        <a:pt x="408" y="220"/>
                      </a:lnTo>
                      <a:lnTo>
                        <a:pt x="407" y="220"/>
                      </a:lnTo>
                      <a:lnTo>
                        <a:pt x="407" y="221"/>
                      </a:lnTo>
                      <a:lnTo>
                        <a:pt x="407" y="222"/>
                      </a:lnTo>
                      <a:lnTo>
                        <a:pt x="407" y="223"/>
                      </a:lnTo>
                      <a:lnTo>
                        <a:pt x="407" y="224"/>
                      </a:lnTo>
                      <a:lnTo>
                        <a:pt x="407" y="225"/>
                      </a:lnTo>
                      <a:lnTo>
                        <a:pt x="407" y="226"/>
                      </a:lnTo>
                      <a:lnTo>
                        <a:pt x="408" y="227"/>
                      </a:lnTo>
                      <a:lnTo>
                        <a:pt x="408" y="228"/>
                      </a:lnTo>
                      <a:lnTo>
                        <a:pt x="408" y="229"/>
                      </a:lnTo>
                      <a:lnTo>
                        <a:pt x="409" y="230"/>
                      </a:lnTo>
                      <a:lnTo>
                        <a:pt x="409" y="231"/>
                      </a:lnTo>
                      <a:lnTo>
                        <a:pt x="409" y="232"/>
                      </a:lnTo>
                      <a:lnTo>
                        <a:pt x="408" y="233"/>
                      </a:lnTo>
                      <a:lnTo>
                        <a:pt x="408" y="234"/>
                      </a:lnTo>
                      <a:lnTo>
                        <a:pt x="407" y="234"/>
                      </a:lnTo>
                      <a:lnTo>
                        <a:pt x="407" y="235"/>
                      </a:lnTo>
                      <a:lnTo>
                        <a:pt x="407" y="236"/>
                      </a:lnTo>
                      <a:lnTo>
                        <a:pt x="407" y="237"/>
                      </a:lnTo>
                      <a:lnTo>
                        <a:pt x="407" y="239"/>
                      </a:lnTo>
                      <a:lnTo>
                        <a:pt x="407" y="240"/>
                      </a:lnTo>
                      <a:lnTo>
                        <a:pt x="407" y="241"/>
                      </a:lnTo>
                      <a:lnTo>
                        <a:pt x="407" y="242"/>
                      </a:lnTo>
                      <a:lnTo>
                        <a:pt x="408" y="242"/>
                      </a:lnTo>
                      <a:lnTo>
                        <a:pt x="408" y="244"/>
                      </a:lnTo>
                      <a:lnTo>
                        <a:pt x="408" y="245"/>
                      </a:lnTo>
                      <a:lnTo>
                        <a:pt x="408" y="246"/>
                      </a:lnTo>
                      <a:lnTo>
                        <a:pt x="408" y="247"/>
                      </a:lnTo>
                      <a:lnTo>
                        <a:pt x="408" y="248"/>
                      </a:lnTo>
                      <a:lnTo>
                        <a:pt x="408" y="249"/>
                      </a:lnTo>
                      <a:lnTo>
                        <a:pt x="408" y="250"/>
                      </a:lnTo>
                      <a:lnTo>
                        <a:pt x="408" y="252"/>
                      </a:lnTo>
                      <a:lnTo>
                        <a:pt x="408" y="253"/>
                      </a:lnTo>
                      <a:lnTo>
                        <a:pt x="409" y="255"/>
                      </a:lnTo>
                      <a:lnTo>
                        <a:pt x="409" y="256"/>
                      </a:lnTo>
                      <a:lnTo>
                        <a:pt x="410" y="258"/>
                      </a:lnTo>
                      <a:lnTo>
                        <a:pt x="410" y="259"/>
                      </a:lnTo>
                      <a:lnTo>
                        <a:pt x="409" y="260"/>
                      </a:lnTo>
                      <a:lnTo>
                        <a:pt x="408" y="261"/>
                      </a:lnTo>
                      <a:lnTo>
                        <a:pt x="407" y="263"/>
                      </a:lnTo>
                      <a:lnTo>
                        <a:pt x="407" y="264"/>
                      </a:lnTo>
                      <a:lnTo>
                        <a:pt x="407" y="265"/>
                      </a:lnTo>
                      <a:lnTo>
                        <a:pt x="408" y="265"/>
                      </a:lnTo>
                      <a:lnTo>
                        <a:pt x="409" y="265"/>
                      </a:lnTo>
                      <a:lnTo>
                        <a:pt x="410" y="266"/>
                      </a:lnTo>
                      <a:lnTo>
                        <a:pt x="410" y="268"/>
                      </a:lnTo>
                      <a:lnTo>
                        <a:pt x="410" y="269"/>
                      </a:lnTo>
                      <a:lnTo>
                        <a:pt x="411" y="270"/>
                      </a:lnTo>
                      <a:lnTo>
                        <a:pt x="411" y="272"/>
                      </a:lnTo>
                      <a:lnTo>
                        <a:pt x="412" y="272"/>
                      </a:lnTo>
                      <a:lnTo>
                        <a:pt x="412" y="273"/>
                      </a:lnTo>
                      <a:lnTo>
                        <a:pt x="411" y="274"/>
                      </a:lnTo>
                      <a:lnTo>
                        <a:pt x="411" y="275"/>
                      </a:lnTo>
                      <a:lnTo>
                        <a:pt x="411" y="276"/>
                      </a:lnTo>
                      <a:lnTo>
                        <a:pt x="411" y="277"/>
                      </a:lnTo>
                      <a:lnTo>
                        <a:pt x="411" y="278"/>
                      </a:lnTo>
                      <a:lnTo>
                        <a:pt x="410" y="278"/>
                      </a:lnTo>
                      <a:lnTo>
                        <a:pt x="410" y="279"/>
                      </a:lnTo>
                      <a:lnTo>
                        <a:pt x="411" y="280"/>
                      </a:lnTo>
                      <a:lnTo>
                        <a:pt x="412" y="281"/>
                      </a:lnTo>
                      <a:lnTo>
                        <a:pt x="412" y="282"/>
                      </a:lnTo>
                      <a:lnTo>
                        <a:pt x="413" y="283"/>
                      </a:lnTo>
                      <a:lnTo>
                        <a:pt x="413" y="284"/>
                      </a:lnTo>
                      <a:lnTo>
                        <a:pt x="414" y="285"/>
                      </a:lnTo>
                      <a:lnTo>
                        <a:pt x="415" y="285"/>
                      </a:lnTo>
                      <a:lnTo>
                        <a:pt x="415" y="286"/>
                      </a:lnTo>
                      <a:lnTo>
                        <a:pt x="415" y="287"/>
                      </a:lnTo>
                      <a:lnTo>
                        <a:pt x="416" y="287"/>
                      </a:lnTo>
                      <a:lnTo>
                        <a:pt x="415" y="289"/>
                      </a:lnTo>
                      <a:lnTo>
                        <a:pt x="415" y="290"/>
                      </a:lnTo>
                      <a:lnTo>
                        <a:pt x="414" y="291"/>
                      </a:lnTo>
                      <a:lnTo>
                        <a:pt x="413" y="292"/>
                      </a:lnTo>
                      <a:lnTo>
                        <a:pt x="413" y="294"/>
                      </a:lnTo>
                      <a:lnTo>
                        <a:pt x="414" y="295"/>
                      </a:lnTo>
                      <a:lnTo>
                        <a:pt x="414" y="296"/>
                      </a:lnTo>
                      <a:lnTo>
                        <a:pt x="414" y="298"/>
                      </a:lnTo>
                      <a:lnTo>
                        <a:pt x="414" y="299"/>
                      </a:lnTo>
                      <a:lnTo>
                        <a:pt x="414" y="300"/>
                      </a:lnTo>
                      <a:lnTo>
                        <a:pt x="414" y="301"/>
                      </a:lnTo>
                      <a:lnTo>
                        <a:pt x="413" y="302"/>
                      </a:lnTo>
                      <a:lnTo>
                        <a:pt x="414" y="303"/>
                      </a:lnTo>
                      <a:lnTo>
                        <a:pt x="415" y="304"/>
                      </a:lnTo>
                      <a:lnTo>
                        <a:pt x="416" y="305"/>
                      </a:lnTo>
                      <a:lnTo>
                        <a:pt x="416" y="306"/>
                      </a:lnTo>
                      <a:lnTo>
                        <a:pt x="417" y="307"/>
                      </a:lnTo>
                      <a:lnTo>
                        <a:pt x="417" y="309"/>
                      </a:lnTo>
                      <a:lnTo>
                        <a:pt x="417" y="310"/>
                      </a:lnTo>
                      <a:lnTo>
                        <a:pt x="417" y="312"/>
                      </a:lnTo>
                      <a:lnTo>
                        <a:pt x="417" y="313"/>
                      </a:lnTo>
                      <a:lnTo>
                        <a:pt x="417" y="314"/>
                      </a:lnTo>
                      <a:lnTo>
                        <a:pt x="418" y="314"/>
                      </a:lnTo>
                      <a:lnTo>
                        <a:pt x="418" y="315"/>
                      </a:lnTo>
                      <a:lnTo>
                        <a:pt x="419" y="316"/>
                      </a:lnTo>
                      <a:lnTo>
                        <a:pt x="421" y="316"/>
                      </a:lnTo>
                      <a:lnTo>
                        <a:pt x="422" y="316"/>
                      </a:lnTo>
                      <a:lnTo>
                        <a:pt x="423" y="316"/>
                      </a:lnTo>
                      <a:lnTo>
                        <a:pt x="424" y="316"/>
                      </a:lnTo>
                      <a:lnTo>
                        <a:pt x="425" y="318"/>
                      </a:lnTo>
                      <a:lnTo>
                        <a:pt x="426" y="319"/>
                      </a:lnTo>
                      <a:lnTo>
                        <a:pt x="429" y="319"/>
                      </a:lnTo>
                      <a:lnTo>
                        <a:pt x="431" y="320"/>
                      </a:lnTo>
                      <a:lnTo>
                        <a:pt x="433" y="321"/>
                      </a:lnTo>
                      <a:lnTo>
                        <a:pt x="434" y="321"/>
                      </a:lnTo>
                      <a:lnTo>
                        <a:pt x="435" y="321"/>
                      </a:lnTo>
                      <a:lnTo>
                        <a:pt x="436" y="321"/>
                      </a:lnTo>
                      <a:lnTo>
                        <a:pt x="437" y="321"/>
                      </a:lnTo>
                      <a:lnTo>
                        <a:pt x="437" y="322"/>
                      </a:lnTo>
                      <a:lnTo>
                        <a:pt x="437" y="323"/>
                      </a:lnTo>
                      <a:lnTo>
                        <a:pt x="438" y="323"/>
                      </a:lnTo>
                      <a:lnTo>
                        <a:pt x="438" y="324"/>
                      </a:lnTo>
                      <a:lnTo>
                        <a:pt x="439" y="326"/>
                      </a:lnTo>
                      <a:lnTo>
                        <a:pt x="439" y="327"/>
                      </a:lnTo>
                      <a:lnTo>
                        <a:pt x="440" y="328"/>
                      </a:lnTo>
                      <a:lnTo>
                        <a:pt x="441" y="328"/>
                      </a:lnTo>
                      <a:lnTo>
                        <a:pt x="442" y="328"/>
                      </a:lnTo>
                      <a:lnTo>
                        <a:pt x="443" y="327"/>
                      </a:lnTo>
                      <a:lnTo>
                        <a:pt x="444" y="327"/>
                      </a:lnTo>
                      <a:lnTo>
                        <a:pt x="445" y="328"/>
                      </a:lnTo>
                      <a:lnTo>
                        <a:pt x="444" y="329"/>
                      </a:lnTo>
                      <a:lnTo>
                        <a:pt x="444" y="330"/>
                      </a:lnTo>
                      <a:lnTo>
                        <a:pt x="443" y="330"/>
                      </a:lnTo>
                      <a:lnTo>
                        <a:pt x="442" y="331"/>
                      </a:lnTo>
                      <a:lnTo>
                        <a:pt x="442" y="332"/>
                      </a:lnTo>
                      <a:lnTo>
                        <a:pt x="441" y="332"/>
                      </a:lnTo>
                      <a:lnTo>
                        <a:pt x="440" y="332"/>
                      </a:lnTo>
                      <a:lnTo>
                        <a:pt x="440" y="333"/>
                      </a:lnTo>
                      <a:lnTo>
                        <a:pt x="440" y="334"/>
                      </a:lnTo>
                      <a:lnTo>
                        <a:pt x="439" y="334"/>
                      </a:lnTo>
                      <a:lnTo>
                        <a:pt x="439" y="335"/>
                      </a:lnTo>
                      <a:lnTo>
                        <a:pt x="439" y="336"/>
                      </a:lnTo>
                      <a:lnTo>
                        <a:pt x="440" y="336"/>
                      </a:lnTo>
                      <a:lnTo>
                        <a:pt x="440" y="337"/>
                      </a:lnTo>
                      <a:lnTo>
                        <a:pt x="440" y="338"/>
                      </a:lnTo>
                      <a:lnTo>
                        <a:pt x="440" y="339"/>
                      </a:lnTo>
                      <a:lnTo>
                        <a:pt x="440" y="340"/>
                      </a:lnTo>
                      <a:lnTo>
                        <a:pt x="439" y="341"/>
                      </a:lnTo>
                      <a:lnTo>
                        <a:pt x="439" y="342"/>
                      </a:lnTo>
                      <a:lnTo>
                        <a:pt x="439" y="343"/>
                      </a:lnTo>
                      <a:lnTo>
                        <a:pt x="440" y="343"/>
                      </a:lnTo>
                      <a:lnTo>
                        <a:pt x="441" y="343"/>
                      </a:lnTo>
                      <a:lnTo>
                        <a:pt x="441" y="344"/>
                      </a:lnTo>
                      <a:lnTo>
                        <a:pt x="440" y="344"/>
                      </a:lnTo>
                      <a:lnTo>
                        <a:pt x="439" y="344"/>
                      </a:lnTo>
                      <a:lnTo>
                        <a:pt x="439" y="345"/>
                      </a:lnTo>
                      <a:lnTo>
                        <a:pt x="439" y="346"/>
                      </a:lnTo>
                      <a:lnTo>
                        <a:pt x="438" y="346"/>
                      </a:lnTo>
                      <a:lnTo>
                        <a:pt x="438" y="347"/>
                      </a:lnTo>
                      <a:lnTo>
                        <a:pt x="437" y="349"/>
                      </a:lnTo>
                      <a:lnTo>
                        <a:pt x="436" y="349"/>
                      </a:lnTo>
                      <a:lnTo>
                        <a:pt x="436" y="350"/>
                      </a:lnTo>
                      <a:lnTo>
                        <a:pt x="434" y="351"/>
                      </a:lnTo>
                      <a:lnTo>
                        <a:pt x="434" y="352"/>
                      </a:lnTo>
                      <a:lnTo>
                        <a:pt x="434" y="353"/>
                      </a:lnTo>
                      <a:lnTo>
                        <a:pt x="434" y="355"/>
                      </a:lnTo>
                      <a:lnTo>
                        <a:pt x="433" y="356"/>
                      </a:lnTo>
                      <a:lnTo>
                        <a:pt x="433" y="357"/>
                      </a:lnTo>
                      <a:lnTo>
                        <a:pt x="433" y="358"/>
                      </a:lnTo>
                      <a:lnTo>
                        <a:pt x="432" y="360"/>
                      </a:lnTo>
                      <a:lnTo>
                        <a:pt x="432" y="362"/>
                      </a:lnTo>
                      <a:lnTo>
                        <a:pt x="432" y="363"/>
                      </a:lnTo>
                      <a:lnTo>
                        <a:pt x="432" y="365"/>
                      </a:lnTo>
                      <a:lnTo>
                        <a:pt x="432" y="366"/>
                      </a:lnTo>
                      <a:lnTo>
                        <a:pt x="431" y="366"/>
                      </a:lnTo>
                      <a:lnTo>
                        <a:pt x="431" y="367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40091" name="Grupo 142"/>
                <p:cNvGrpSpPr>
                  <a:grpSpLocks/>
                </p:cNvGrpSpPr>
                <p:nvPr/>
              </p:nvGrpSpPr>
              <p:grpSpPr bwMode="auto">
                <a:xfrm>
                  <a:off x="2724631" y="2355543"/>
                  <a:ext cx="1839955" cy="1775105"/>
                  <a:chOff x="3419475" y="1847851"/>
                  <a:chExt cx="2297113" cy="2216150"/>
                </a:xfrm>
              </p:grpSpPr>
              <p:sp>
                <p:nvSpPr>
                  <p:cNvPr id="40092" name="Freeform 4754"/>
                  <p:cNvSpPr>
                    <a:spLocks/>
                  </p:cNvSpPr>
                  <p:nvPr/>
                </p:nvSpPr>
                <p:spPr bwMode="auto">
                  <a:xfrm>
                    <a:off x="3419475" y="2336801"/>
                    <a:ext cx="622300" cy="1030288"/>
                  </a:xfrm>
                  <a:custGeom>
                    <a:avLst/>
                    <a:gdLst>
                      <a:gd name="T0" fmla="*/ 2147483646 w 392"/>
                      <a:gd name="T1" fmla="*/ 2147483646 h 649"/>
                      <a:gd name="T2" fmla="*/ 2147483646 w 392"/>
                      <a:gd name="T3" fmla="*/ 2147483646 h 649"/>
                      <a:gd name="T4" fmla="*/ 2147483646 w 392"/>
                      <a:gd name="T5" fmla="*/ 2147483646 h 649"/>
                      <a:gd name="T6" fmla="*/ 2147483646 w 392"/>
                      <a:gd name="T7" fmla="*/ 2147483646 h 649"/>
                      <a:gd name="T8" fmla="*/ 2147483646 w 392"/>
                      <a:gd name="T9" fmla="*/ 2147483646 h 649"/>
                      <a:gd name="T10" fmla="*/ 2147483646 w 392"/>
                      <a:gd name="T11" fmla="*/ 2147483646 h 649"/>
                      <a:gd name="T12" fmla="*/ 2147483646 w 392"/>
                      <a:gd name="T13" fmla="*/ 0 h 649"/>
                      <a:gd name="T14" fmla="*/ 2147483646 w 392"/>
                      <a:gd name="T15" fmla="*/ 2147483646 h 649"/>
                      <a:gd name="T16" fmla="*/ 2147483646 w 392"/>
                      <a:gd name="T17" fmla="*/ 2147483646 h 649"/>
                      <a:gd name="T18" fmla="*/ 2147483646 w 392"/>
                      <a:gd name="T19" fmla="*/ 2147483646 h 649"/>
                      <a:gd name="T20" fmla="*/ 2147483646 w 392"/>
                      <a:gd name="T21" fmla="*/ 2147483646 h 649"/>
                      <a:gd name="T22" fmla="*/ 2147483646 w 392"/>
                      <a:gd name="T23" fmla="*/ 2147483646 h 649"/>
                      <a:gd name="T24" fmla="*/ 2147483646 w 392"/>
                      <a:gd name="T25" fmla="*/ 2147483646 h 649"/>
                      <a:gd name="T26" fmla="*/ 2147483646 w 392"/>
                      <a:gd name="T27" fmla="*/ 2147483646 h 649"/>
                      <a:gd name="T28" fmla="*/ 2147483646 w 392"/>
                      <a:gd name="T29" fmla="*/ 2147483646 h 649"/>
                      <a:gd name="T30" fmla="*/ 2147483646 w 392"/>
                      <a:gd name="T31" fmla="*/ 2147483646 h 649"/>
                      <a:gd name="T32" fmla="*/ 2147483646 w 392"/>
                      <a:gd name="T33" fmla="*/ 2147483646 h 649"/>
                      <a:gd name="T34" fmla="*/ 2147483646 w 392"/>
                      <a:gd name="T35" fmla="*/ 2147483646 h 649"/>
                      <a:gd name="T36" fmla="*/ 2147483646 w 392"/>
                      <a:gd name="T37" fmla="*/ 2147483646 h 649"/>
                      <a:gd name="T38" fmla="*/ 2147483646 w 392"/>
                      <a:gd name="T39" fmla="*/ 2147483646 h 649"/>
                      <a:gd name="T40" fmla="*/ 2147483646 w 392"/>
                      <a:gd name="T41" fmla="*/ 2147483646 h 649"/>
                      <a:gd name="T42" fmla="*/ 2147483646 w 392"/>
                      <a:gd name="T43" fmla="*/ 2147483646 h 649"/>
                      <a:gd name="T44" fmla="*/ 2147483646 w 392"/>
                      <a:gd name="T45" fmla="*/ 2147483646 h 649"/>
                      <a:gd name="T46" fmla="*/ 2147483646 w 392"/>
                      <a:gd name="T47" fmla="*/ 2147483646 h 649"/>
                      <a:gd name="T48" fmla="*/ 2147483646 w 392"/>
                      <a:gd name="T49" fmla="*/ 2147483646 h 649"/>
                      <a:gd name="T50" fmla="*/ 2147483646 w 392"/>
                      <a:gd name="T51" fmla="*/ 2147483646 h 649"/>
                      <a:gd name="T52" fmla="*/ 2147483646 w 392"/>
                      <a:gd name="T53" fmla="*/ 2147483646 h 649"/>
                      <a:gd name="T54" fmla="*/ 2147483646 w 392"/>
                      <a:gd name="T55" fmla="*/ 2147483646 h 649"/>
                      <a:gd name="T56" fmla="*/ 2147483646 w 392"/>
                      <a:gd name="T57" fmla="*/ 2147483646 h 649"/>
                      <a:gd name="T58" fmla="*/ 2147483646 w 392"/>
                      <a:gd name="T59" fmla="*/ 2147483646 h 649"/>
                      <a:gd name="T60" fmla="*/ 2147483646 w 392"/>
                      <a:gd name="T61" fmla="*/ 2147483646 h 649"/>
                      <a:gd name="T62" fmla="*/ 2147483646 w 392"/>
                      <a:gd name="T63" fmla="*/ 2147483646 h 649"/>
                      <a:gd name="T64" fmla="*/ 2147483646 w 392"/>
                      <a:gd name="T65" fmla="*/ 2147483646 h 649"/>
                      <a:gd name="T66" fmla="*/ 2147483646 w 392"/>
                      <a:gd name="T67" fmla="*/ 2147483646 h 649"/>
                      <a:gd name="T68" fmla="*/ 2147483646 w 392"/>
                      <a:gd name="T69" fmla="*/ 2147483646 h 649"/>
                      <a:gd name="T70" fmla="*/ 2147483646 w 392"/>
                      <a:gd name="T71" fmla="*/ 2147483646 h 649"/>
                      <a:gd name="T72" fmla="*/ 2147483646 w 392"/>
                      <a:gd name="T73" fmla="*/ 2147483646 h 649"/>
                      <a:gd name="T74" fmla="*/ 2147483646 w 392"/>
                      <a:gd name="T75" fmla="*/ 2147483646 h 649"/>
                      <a:gd name="T76" fmla="*/ 2147483646 w 392"/>
                      <a:gd name="T77" fmla="*/ 2147483646 h 649"/>
                      <a:gd name="T78" fmla="*/ 2147483646 w 392"/>
                      <a:gd name="T79" fmla="*/ 2147483646 h 649"/>
                      <a:gd name="T80" fmla="*/ 2147483646 w 392"/>
                      <a:gd name="T81" fmla="*/ 2147483646 h 649"/>
                      <a:gd name="T82" fmla="*/ 2147483646 w 392"/>
                      <a:gd name="T83" fmla="*/ 2147483646 h 649"/>
                      <a:gd name="T84" fmla="*/ 2147483646 w 392"/>
                      <a:gd name="T85" fmla="*/ 2147483646 h 649"/>
                      <a:gd name="T86" fmla="*/ 2147483646 w 392"/>
                      <a:gd name="T87" fmla="*/ 2147483646 h 649"/>
                      <a:gd name="T88" fmla="*/ 2147483646 w 392"/>
                      <a:gd name="T89" fmla="*/ 2147483646 h 649"/>
                      <a:gd name="T90" fmla="*/ 2147483646 w 392"/>
                      <a:gd name="T91" fmla="*/ 2147483646 h 649"/>
                      <a:gd name="T92" fmla="*/ 2147483646 w 392"/>
                      <a:gd name="T93" fmla="*/ 2147483646 h 649"/>
                      <a:gd name="T94" fmla="*/ 2147483646 w 392"/>
                      <a:gd name="T95" fmla="*/ 2147483646 h 649"/>
                      <a:gd name="T96" fmla="*/ 2147483646 w 392"/>
                      <a:gd name="T97" fmla="*/ 2147483646 h 649"/>
                      <a:gd name="T98" fmla="*/ 2147483646 w 392"/>
                      <a:gd name="T99" fmla="*/ 2147483646 h 649"/>
                      <a:gd name="T100" fmla="*/ 2147483646 w 392"/>
                      <a:gd name="T101" fmla="*/ 2147483646 h 649"/>
                      <a:gd name="T102" fmla="*/ 2147483646 w 392"/>
                      <a:gd name="T103" fmla="*/ 2147483646 h 649"/>
                      <a:gd name="T104" fmla="*/ 2147483646 w 392"/>
                      <a:gd name="T105" fmla="*/ 2147483646 h 649"/>
                      <a:gd name="T106" fmla="*/ 2147483646 w 392"/>
                      <a:gd name="T107" fmla="*/ 2147483646 h 649"/>
                      <a:gd name="T108" fmla="*/ 2147483646 w 392"/>
                      <a:gd name="T109" fmla="*/ 2147483646 h 649"/>
                      <a:gd name="T110" fmla="*/ 2147483646 w 392"/>
                      <a:gd name="T111" fmla="*/ 2147483646 h 649"/>
                      <a:gd name="T112" fmla="*/ 2147483646 w 392"/>
                      <a:gd name="T113" fmla="*/ 2147483646 h 649"/>
                      <a:gd name="T114" fmla="*/ 2147483646 w 392"/>
                      <a:gd name="T115" fmla="*/ 2147483646 h 649"/>
                      <a:gd name="T116" fmla="*/ 2147483646 w 392"/>
                      <a:gd name="T117" fmla="*/ 2147483646 h 649"/>
                      <a:gd name="T118" fmla="*/ 2147483646 w 392"/>
                      <a:gd name="T119" fmla="*/ 2147483646 h 649"/>
                      <a:gd name="T120" fmla="*/ 2147483646 w 392"/>
                      <a:gd name="T121" fmla="*/ 2147483646 h 649"/>
                      <a:gd name="T122" fmla="*/ 2147483646 w 392"/>
                      <a:gd name="T123" fmla="*/ 2147483646 h 649"/>
                      <a:gd name="T124" fmla="*/ 2147483646 w 392"/>
                      <a:gd name="T125" fmla="*/ 2147483646 h 649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392"/>
                      <a:gd name="T190" fmla="*/ 0 h 649"/>
                      <a:gd name="T191" fmla="*/ 392 w 392"/>
                      <a:gd name="T192" fmla="*/ 649 h 649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392" h="649">
                        <a:moveTo>
                          <a:pt x="45" y="355"/>
                        </a:moveTo>
                        <a:lnTo>
                          <a:pt x="46" y="355"/>
                        </a:lnTo>
                        <a:lnTo>
                          <a:pt x="46" y="354"/>
                        </a:lnTo>
                        <a:lnTo>
                          <a:pt x="46" y="353"/>
                        </a:lnTo>
                        <a:lnTo>
                          <a:pt x="47" y="352"/>
                        </a:lnTo>
                        <a:lnTo>
                          <a:pt x="47" y="351"/>
                        </a:lnTo>
                        <a:lnTo>
                          <a:pt x="47" y="349"/>
                        </a:lnTo>
                        <a:lnTo>
                          <a:pt x="48" y="349"/>
                        </a:lnTo>
                        <a:lnTo>
                          <a:pt x="48" y="348"/>
                        </a:lnTo>
                        <a:lnTo>
                          <a:pt x="49" y="347"/>
                        </a:lnTo>
                        <a:lnTo>
                          <a:pt x="50" y="346"/>
                        </a:lnTo>
                        <a:lnTo>
                          <a:pt x="51" y="345"/>
                        </a:lnTo>
                        <a:lnTo>
                          <a:pt x="51" y="344"/>
                        </a:lnTo>
                        <a:lnTo>
                          <a:pt x="51" y="343"/>
                        </a:lnTo>
                        <a:lnTo>
                          <a:pt x="52" y="342"/>
                        </a:lnTo>
                        <a:lnTo>
                          <a:pt x="52" y="341"/>
                        </a:lnTo>
                        <a:lnTo>
                          <a:pt x="52" y="340"/>
                        </a:lnTo>
                        <a:lnTo>
                          <a:pt x="52" y="339"/>
                        </a:lnTo>
                        <a:lnTo>
                          <a:pt x="53" y="338"/>
                        </a:lnTo>
                        <a:lnTo>
                          <a:pt x="54" y="338"/>
                        </a:lnTo>
                        <a:lnTo>
                          <a:pt x="54" y="337"/>
                        </a:lnTo>
                        <a:lnTo>
                          <a:pt x="55" y="337"/>
                        </a:lnTo>
                        <a:lnTo>
                          <a:pt x="55" y="336"/>
                        </a:lnTo>
                        <a:lnTo>
                          <a:pt x="55" y="335"/>
                        </a:lnTo>
                        <a:lnTo>
                          <a:pt x="55" y="334"/>
                        </a:lnTo>
                        <a:lnTo>
                          <a:pt x="56" y="333"/>
                        </a:lnTo>
                        <a:lnTo>
                          <a:pt x="56" y="332"/>
                        </a:lnTo>
                        <a:lnTo>
                          <a:pt x="56" y="331"/>
                        </a:lnTo>
                        <a:lnTo>
                          <a:pt x="55" y="330"/>
                        </a:lnTo>
                        <a:lnTo>
                          <a:pt x="55" y="329"/>
                        </a:lnTo>
                        <a:lnTo>
                          <a:pt x="56" y="329"/>
                        </a:lnTo>
                        <a:lnTo>
                          <a:pt x="55" y="328"/>
                        </a:lnTo>
                        <a:lnTo>
                          <a:pt x="55" y="327"/>
                        </a:lnTo>
                        <a:lnTo>
                          <a:pt x="56" y="326"/>
                        </a:lnTo>
                        <a:lnTo>
                          <a:pt x="56" y="325"/>
                        </a:lnTo>
                        <a:lnTo>
                          <a:pt x="57" y="324"/>
                        </a:lnTo>
                        <a:lnTo>
                          <a:pt x="57" y="323"/>
                        </a:lnTo>
                        <a:lnTo>
                          <a:pt x="58" y="322"/>
                        </a:lnTo>
                        <a:lnTo>
                          <a:pt x="59" y="321"/>
                        </a:lnTo>
                        <a:lnTo>
                          <a:pt x="59" y="320"/>
                        </a:lnTo>
                        <a:lnTo>
                          <a:pt x="60" y="319"/>
                        </a:lnTo>
                        <a:lnTo>
                          <a:pt x="60" y="318"/>
                        </a:lnTo>
                        <a:lnTo>
                          <a:pt x="60" y="317"/>
                        </a:lnTo>
                        <a:lnTo>
                          <a:pt x="60" y="316"/>
                        </a:lnTo>
                        <a:lnTo>
                          <a:pt x="60" y="315"/>
                        </a:lnTo>
                        <a:lnTo>
                          <a:pt x="60" y="314"/>
                        </a:lnTo>
                        <a:lnTo>
                          <a:pt x="61" y="314"/>
                        </a:lnTo>
                        <a:lnTo>
                          <a:pt x="61" y="313"/>
                        </a:lnTo>
                        <a:lnTo>
                          <a:pt x="62" y="313"/>
                        </a:lnTo>
                        <a:lnTo>
                          <a:pt x="63" y="312"/>
                        </a:lnTo>
                        <a:lnTo>
                          <a:pt x="64" y="311"/>
                        </a:lnTo>
                        <a:lnTo>
                          <a:pt x="64" y="309"/>
                        </a:lnTo>
                        <a:lnTo>
                          <a:pt x="65" y="309"/>
                        </a:lnTo>
                        <a:lnTo>
                          <a:pt x="66" y="309"/>
                        </a:lnTo>
                        <a:lnTo>
                          <a:pt x="67" y="309"/>
                        </a:lnTo>
                        <a:lnTo>
                          <a:pt x="67" y="308"/>
                        </a:lnTo>
                        <a:lnTo>
                          <a:pt x="68" y="308"/>
                        </a:lnTo>
                        <a:lnTo>
                          <a:pt x="69" y="307"/>
                        </a:lnTo>
                        <a:lnTo>
                          <a:pt x="69" y="306"/>
                        </a:lnTo>
                        <a:lnTo>
                          <a:pt x="70" y="306"/>
                        </a:lnTo>
                        <a:lnTo>
                          <a:pt x="70" y="305"/>
                        </a:lnTo>
                        <a:lnTo>
                          <a:pt x="71" y="305"/>
                        </a:lnTo>
                        <a:lnTo>
                          <a:pt x="72" y="305"/>
                        </a:lnTo>
                        <a:lnTo>
                          <a:pt x="72" y="304"/>
                        </a:lnTo>
                        <a:lnTo>
                          <a:pt x="71" y="303"/>
                        </a:lnTo>
                        <a:lnTo>
                          <a:pt x="72" y="303"/>
                        </a:lnTo>
                        <a:lnTo>
                          <a:pt x="72" y="302"/>
                        </a:lnTo>
                        <a:lnTo>
                          <a:pt x="73" y="301"/>
                        </a:lnTo>
                        <a:lnTo>
                          <a:pt x="75" y="299"/>
                        </a:lnTo>
                        <a:lnTo>
                          <a:pt x="75" y="298"/>
                        </a:lnTo>
                        <a:lnTo>
                          <a:pt x="76" y="296"/>
                        </a:lnTo>
                        <a:lnTo>
                          <a:pt x="76" y="295"/>
                        </a:lnTo>
                        <a:lnTo>
                          <a:pt x="77" y="294"/>
                        </a:lnTo>
                        <a:lnTo>
                          <a:pt x="78" y="293"/>
                        </a:lnTo>
                        <a:lnTo>
                          <a:pt x="79" y="292"/>
                        </a:lnTo>
                        <a:lnTo>
                          <a:pt x="79" y="291"/>
                        </a:lnTo>
                        <a:lnTo>
                          <a:pt x="80" y="291"/>
                        </a:lnTo>
                        <a:lnTo>
                          <a:pt x="80" y="290"/>
                        </a:lnTo>
                        <a:lnTo>
                          <a:pt x="81" y="290"/>
                        </a:lnTo>
                        <a:lnTo>
                          <a:pt x="82" y="289"/>
                        </a:lnTo>
                        <a:lnTo>
                          <a:pt x="83" y="287"/>
                        </a:lnTo>
                        <a:lnTo>
                          <a:pt x="83" y="286"/>
                        </a:lnTo>
                        <a:lnTo>
                          <a:pt x="84" y="286"/>
                        </a:lnTo>
                        <a:lnTo>
                          <a:pt x="84" y="285"/>
                        </a:lnTo>
                        <a:lnTo>
                          <a:pt x="85" y="285"/>
                        </a:lnTo>
                        <a:lnTo>
                          <a:pt x="85" y="284"/>
                        </a:lnTo>
                        <a:lnTo>
                          <a:pt x="86" y="284"/>
                        </a:lnTo>
                        <a:lnTo>
                          <a:pt x="87" y="283"/>
                        </a:lnTo>
                        <a:lnTo>
                          <a:pt x="88" y="282"/>
                        </a:lnTo>
                        <a:lnTo>
                          <a:pt x="89" y="282"/>
                        </a:lnTo>
                        <a:lnTo>
                          <a:pt x="90" y="281"/>
                        </a:lnTo>
                        <a:lnTo>
                          <a:pt x="93" y="280"/>
                        </a:lnTo>
                        <a:lnTo>
                          <a:pt x="94" y="280"/>
                        </a:lnTo>
                        <a:lnTo>
                          <a:pt x="95" y="280"/>
                        </a:lnTo>
                        <a:lnTo>
                          <a:pt x="96" y="280"/>
                        </a:lnTo>
                        <a:lnTo>
                          <a:pt x="97" y="280"/>
                        </a:lnTo>
                        <a:lnTo>
                          <a:pt x="98" y="279"/>
                        </a:lnTo>
                        <a:lnTo>
                          <a:pt x="98" y="278"/>
                        </a:lnTo>
                        <a:lnTo>
                          <a:pt x="100" y="277"/>
                        </a:lnTo>
                        <a:lnTo>
                          <a:pt x="100" y="275"/>
                        </a:lnTo>
                        <a:lnTo>
                          <a:pt x="101" y="275"/>
                        </a:lnTo>
                        <a:lnTo>
                          <a:pt x="101" y="274"/>
                        </a:lnTo>
                        <a:lnTo>
                          <a:pt x="102" y="274"/>
                        </a:lnTo>
                        <a:lnTo>
                          <a:pt x="102" y="273"/>
                        </a:lnTo>
                        <a:lnTo>
                          <a:pt x="103" y="271"/>
                        </a:lnTo>
                        <a:lnTo>
                          <a:pt x="105" y="270"/>
                        </a:lnTo>
                        <a:lnTo>
                          <a:pt x="105" y="269"/>
                        </a:lnTo>
                        <a:lnTo>
                          <a:pt x="106" y="268"/>
                        </a:lnTo>
                        <a:lnTo>
                          <a:pt x="106" y="267"/>
                        </a:lnTo>
                        <a:lnTo>
                          <a:pt x="107" y="265"/>
                        </a:lnTo>
                        <a:lnTo>
                          <a:pt x="108" y="264"/>
                        </a:lnTo>
                        <a:lnTo>
                          <a:pt x="108" y="263"/>
                        </a:lnTo>
                        <a:lnTo>
                          <a:pt x="110" y="262"/>
                        </a:lnTo>
                        <a:lnTo>
                          <a:pt x="111" y="261"/>
                        </a:lnTo>
                        <a:lnTo>
                          <a:pt x="112" y="260"/>
                        </a:lnTo>
                        <a:lnTo>
                          <a:pt x="113" y="259"/>
                        </a:lnTo>
                        <a:lnTo>
                          <a:pt x="113" y="258"/>
                        </a:lnTo>
                        <a:lnTo>
                          <a:pt x="113" y="256"/>
                        </a:lnTo>
                        <a:lnTo>
                          <a:pt x="113" y="255"/>
                        </a:lnTo>
                        <a:lnTo>
                          <a:pt x="114" y="254"/>
                        </a:lnTo>
                        <a:lnTo>
                          <a:pt x="114" y="253"/>
                        </a:lnTo>
                        <a:lnTo>
                          <a:pt x="114" y="251"/>
                        </a:lnTo>
                        <a:lnTo>
                          <a:pt x="115" y="251"/>
                        </a:lnTo>
                        <a:lnTo>
                          <a:pt x="117" y="248"/>
                        </a:lnTo>
                        <a:lnTo>
                          <a:pt x="118" y="248"/>
                        </a:lnTo>
                        <a:lnTo>
                          <a:pt x="120" y="247"/>
                        </a:lnTo>
                        <a:lnTo>
                          <a:pt x="121" y="246"/>
                        </a:lnTo>
                        <a:lnTo>
                          <a:pt x="122" y="246"/>
                        </a:lnTo>
                        <a:lnTo>
                          <a:pt x="122" y="245"/>
                        </a:lnTo>
                        <a:lnTo>
                          <a:pt x="123" y="244"/>
                        </a:lnTo>
                        <a:lnTo>
                          <a:pt x="124" y="242"/>
                        </a:lnTo>
                        <a:lnTo>
                          <a:pt x="124" y="239"/>
                        </a:lnTo>
                        <a:lnTo>
                          <a:pt x="125" y="238"/>
                        </a:lnTo>
                        <a:lnTo>
                          <a:pt x="125" y="237"/>
                        </a:lnTo>
                        <a:lnTo>
                          <a:pt x="125" y="236"/>
                        </a:lnTo>
                        <a:lnTo>
                          <a:pt x="126" y="234"/>
                        </a:lnTo>
                        <a:lnTo>
                          <a:pt x="127" y="233"/>
                        </a:lnTo>
                        <a:lnTo>
                          <a:pt x="127" y="232"/>
                        </a:lnTo>
                        <a:lnTo>
                          <a:pt x="128" y="231"/>
                        </a:lnTo>
                        <a:lnTo>
                          <a:pt x="129" y="230"/>
                        </a:lnTo>
                        <a:lnTo>
                          <a:pt x="129" y="227"/>
                        </a:lnTo>
                        <a:lnTo>
                          <a:pt x="129" y="226"/>
                        </a:lnTo>
                        <a:lnTo>
                          <a:pt x="129" y="224"/>
                        </a:lnTo>
                        <a:lnTo>
                          <a:pt x="129" y="223"/>
                        </a:lnTo>
                        <a:lnTo>
                          <a:pt x="130" y="222"/>
                        </a:lnTo>
                        <a:lnTo>
                          <a:pt x="131" y="222"/>
                        </a:lnTo>
                        <a:lnTo>
                          <a:pt x="131" y="221"/>
                        </a:lnTo>
                        <a:lnTo>
                          <a:pt x="132" y="220"/>
                        </a:lnTo>
                        <a:lnTo>
                          <a:pt x="132" y="219"/>
                        </a:lnTo>
                        <a:lnTo>
                          <a:pt x="132" y="218"/>
                        </a:lnTo>
                        <a:lnTo>
                          <a:pt x="132" y="217"/>
                        </a:lnTo>
                        <a:lnTo>
                          <a:pt x="131" y="215"/>
                        </a:lnTo>
                        <a:lnTo>
                          <a:pt x="131" y="214"/>
                        </a:lnTo>
                        <a:lnTo>
                          <a:pt x="132" y="214"/>
                        </a:lnTo>
                        <a:lnTo>
                          <a:pt x="132" y="213"/>
                        </a:lnTo>
                        <a:lnTo>
                          <a:pt x="132" y="212"/>
                        </a:lnTo>
                        <a:lnTo>
                          <a:pt x="133" y="210"/>
                        </a:lnTo>
                        <a:lnTo>
                          <a:pt x="133" y="209"/>
                        </a:lnTo>
                        <a:lnTo>
                          <a:pt x="133" y="207"/>
                        </a:lnTo>
                        <a:lnTo>
                          <a:pt x="133" y="206"/>
                        </a:lnTo>
                        <a:lnTo>
                          <a:pt x="133" y="205"/>
                        </a:lnTo>
                        <a:lnTo>
                          <a:pt x="133" y="203"/>
                        </a:lnTo>
                        <a:lnTo>
                          <a:pt x="134" y="202"/>
                        </a:lnTo>
                        <a:lnTo>
                          <a:pt x="134" y="201"/>
                        </a:lnTo>
                        <a:lnTo>
                          <a:pt x="133" y="200"/>
                        </a:lnTo>
                        <a:lnTo>
                          <a:pt x="132" y="199"/>
                        </a:lnTo>
                        <a:lnTo>
                          <a:pt x="130" y="199"/>
                        </a:lnTo>
                        <a:lnTo>
                          <a:pt x="129" y="198"/>
                        </a:lnTo>
                        <a:lnTo>
                          <a:pt x="128" y="197"/>
                        </a:lnTo>
                        <a:lnTo>
                          <a:pt x="128" y="196"/>
                        </a:lnTo>
                        <a:lnTo>
                          <a:pt x="127" y="196"/>
                        </a:lnTo>
                        <a:lnTo>
                          <a:pt x="125" y="194"/>
                        </a:lnTo>
                        <a:lnTo>
                          <a:pt x="124" y="193"/>
                        </a:lnTo>
                        <a:lnTo>
                          <a:pt x="123" y="192"/>
                        </a:lnTo>
                        <a:lnTo>
                          <a:pt x="121" y="191"/>
                        </a:lnTo>
                        <a:lnTo>
                          <a:pt x="120" y="190"/>
                        </a:lnTo>
                        <a:lnTo>
                          <a:pt x="120" y="189"/>
                        </a:lnTo>
                        <a:lnTo>
                          <a:pt x="119" y="189"/>
                        </a:lnTo>
                        <a:lnTo>
                          <a:pt x="119" y="188"/>
                        </a:lnTo>
                        <a:lnTo>
                          <a:pt x="119" y="187"/>
                        </a:lnTo>
                        <a:lnTo>
                          <a:pt x="118" y="186"/>
                        </a:lnTo>
                        <a:lnTo>
                          <a:pt x="117" y="183"/>
                        </a:lnTo>
                        <a:lnTo>
                          <a:pt x="117" y="182"/>
                        </a:lnTo>
                        <a:lnTo>
                          <a:pt x="117" y="181"/>
                        </a:lnTo>
                        <a:lnTo>
                          <a:pt x="117" y="180"/>
                        </a:lnTo>
                        <a:lnTo>
                          <a:pt x="117" y="177"/>
                        </a:lnTo>
                        <a:lnTo>
                          <a:pt x="117" y="176"/>
                        </a:lnTo>
                        <a:lnTo>
                          <a:pt x="121" y="172"/>
                        </a:lnTo>
                        <a:lnTo>
                          <a:pt x="122" y="172"/>
                        </a:lnTo>
                        <a:lnTo>
                          <a:pt x="122" y="171"/>
                        </a:lnTo>
                        <a:lnTo>
                          <a:pt x="123" y="171"/>
                        </a:lnTo>
                        <a:lnTo>
                          <a:pt x="124" y="170"/>
                        </a:lnTo>
                        <a:lnTo>
                          <a:pt x="124" y="169"/>
                        </a:lnTo>
                        <a:lnTo>
                          <a:pt x="125" y="168"/>
                        </a:lnTo>
                        <a:lnTo>
                          <a:pt x="126" y="167"/>
                        </a:lnTo>
                        <a:lnTo>
                          <a:pt x="127" y="165"/>
                        </a:lnTo>
                        <a:lnTo>
                          <a:pt x="129" y="164"/>
                        </a:lnTo>
                        <a:lnTo>
                          <a:pt x="129" y="163"/>
                        </a:lnTo>
                        <a:lnTo>
                          <a:pt x="130" y="162"/>
                        </a:lnTo>
                        <a:lnTo>
                          <a:pt x="131" y="161"/>
                        </a:lnTo>
                        <a:lnTo>
                          <a:pt x="131" y="160"/>
                        </a:lnTo>
                        <a:lnTo>
                          <a:pt x="131" y="159"/>
                        </a:lnTo>
                        <a:lnTo>
                          <a:pt x="133" y="158"/>
                        </a:lnTo>
                        <a:lnTo>
                          <a:pt x="133" y="157"/>
                        </a:lnTo>
                        <a:lnTo>
                          <a:pt x="133" y="156"/>
                        </a:lnTo>
                        <a:lnTo>
                          <a:pt x="133" y="155"/>
                        </a:lnTo>
                        <a:lnTo>
                          <a:pt x="133" y="153"/>
                        </a:lnTo>
                        <a:lnTo>
                          <a:pt x="133" y="149"/>
                        </a:lnTo>
                        <a:lnTo>
                          <a:pt x="133" y="146"/>
                        </a:lnTo>
                        <a:lnTo>
                          <a:pt x="133" y="144"/>
                        </a:lnTo>
                        <a:lnTo>
                          <a:pt x="133" y="143"/>
                        </a:lnTo>
                        <a:lnTo>
                          <a:pt x="133" y="142"/>
                        </a:lnTo>
                        <a:lnTo>
                          <a:pt x="133" y="140"/>
                        </a:lnTo>
                        <a:lnTo>
                          <a:pt x="132" y="139"/>
                        </a:lnTo>
                        <a:lnTo>
                          <a:pt x="132" y="137"/>
                        </a:lnTo>
                        <a:lnTo>
                          <a:pt x="131" y="137"/>
                        </a:lnTo>
                        <a:lnTo>
                          <a:pt x="131" y="135"/>
                        </a:lnTo>
                        <a:lnTo>
                          <a:pt x="132" y="134"/>
                        </a:lnTo>
                        <a:lnTo>
                          <a:pt x="132" y="133"/>
                        </a:lnTo>
                        <a:lnTo>
                          <a:pt x="133" y="132"/>
                        </a:lnTo>
                        <a:lnTo>
                          <a:pt x="134" y="132"/>
                        </a:lnTo>
                        <a:lnTo>
                          <a:pt x="134" y="131"/>
                        </a:lnTo>
                        <a:lnTo>
                          <a:pt x="135" y="130"/>
                        </a:lnTo>
                        <a:lnTo>
                          <a:pt x="136" y="130"/>
                        </a:lnTo>
                        <a:lnTo>
                          <a:pt x="137" y="130"/>
                        </a:lnTo>
                        <a:lnTo>
                          <a:pt x="139" y="129"/>
                        </a:lnTo>
                        <a:lnTo>
                          <a:pt x="140" y="128"/>
                        </a:lnTo>
                        <a:lnTo>
                          <a:pt x="142" y="127"/>
                        </a:lnTo>
                        <a:lnTo>
                          <a:pt x="143" y="126"/>
                        </a:lnTo>
                        <a:lnTo>
                          <a:pt x="145" y="125"/>
                        </a:lnTo>
                        <a:lnTo>
                          <a:pt x="146" y="124"/>
                        </a:lnTo>
                        <a:lnTo>
                          <a:pt x="147" y="123"/>
                        </a:lnTo>
                        <a:lnTo>
                          <a:pt x="147" y="122"/>
                        </a:lnTo>
                        <a:lnTo>
                          <a:pt x="148" y="122"/>
                        </a:lnTo>
                        <a:lnTo>
                          <a:pt x="149" y="122"/>
                        </a:lnTo>
                        <a:lnTo>
                          <a:pt x="150" y="122"/>
                        </a:lnTo>
                        <a:lnTo>
                          <a:pt x="152" y="122"/>
                        </a:lnTo>
                        <a:lnTo>
                          <a:pt x="153" y="122"/>
                        </a:lnTo>
                        <a:lnTo>
                          <a:pt x="154" y="122"/>
                        </a:lnTo>
                        <a:lnTo>
                          <a:pt x="155" y="121"/>
                        </a:lnTo>
                        <a:lnTo>
                          <a:pt x="156" y="121"/>
                        </a:lnTo>
                        <a:lnTo>
                          <a:pt x="157" y="121"/>
                        </a:lnTo>
                        <a:lnTo>
                          <a:pt x="160" y="120"/>
                        </a:lnTo>
                        <a:lnTo>
                          <a:pt x="161" y="120"/>
                        </a:lnTo>
                        <a:lnTo>
                          <a:pt x="161" y="121"/>
                        </a:lnTo>
                        <a:lnTo>
                          <a:pt x="162" y="121"/>
                        </a:lnTo>
                        <a:lnTo>
                          <a:pt x="163" y="121"/>
                        </a:lnTo>
                        <a:lnTo>
                          <a:pt x="165" y="120"/>
                        </a:lnTo>
                        <a:lnTo>
                          <a:pt x="166" y="120"/>
                        </a:lnTo>
                        <a:lnTo>
                          <a:pt x="167" y="120"/>
                        </a:lnTo>
                        <a:lnTo>
                          <a:pt x="168" y="118"/>
                        </a:lnTo>
                        <a:lnTo>
                          <a:pt x="169" y="117"/>
                        </a:lnTo>
                        <a:lnTo>
                          <a:pt x="170" y="116"/>
                        </a:lnTo>
                        <a:lnTo>
                          <a:pt x="172" y="116"/>
                        </a:lnTo>
                        <a:lnTo>
                          <a:pt x="173" y="116"/>
                        </a:lnTo>
                        <a:lnTo>
                          <a:pt x="174" y="115"/>
                        </a:lnTo>
                        <a:lnTo>
                          <a:pt x="175" y="115"/>
                        </a:lnTo>
                        <a:lnTo>
                          <a:pt x="176" y="114"/>
                        </a:lnTo>
                        <a:lnTo>
                          <a:pt x="176" y="113"/>
                        </a:lnTo>
                        <a:lnTo>
                          <a:pt x="176" y="111"/>
                        </a:lnTo>
                        <a:lnTo>
                          <a:pt x="176" y="110"/>
                        </a:lnTo>
                        <a:lnTo>
                          <a:pt x="176" y="108"/>
                        </a:lnTo>
                        <a:lnTo>
                          <a:pt x="175" y="107"/>
                        </a:lnTo>
                        <a:lnTo>
                          <a:pt x="176" y="106"/>
                        </a:lnTo>
                        <a:lnTo>
                          <a:pt x="176" y="105"/>
                        </a:lnTo>
                        <a:lnTo>
                          <a:pt x="177" y="104"/>
                        </a:lnTo>
                        <a:lnTo>
                          <a:pt x="177" y="103"/>
                        </a:lnTo>
                        <a:lnTo>
                          <a:pt x="177" y="102"/>
                        </a:lnTo>
                        <a:lnTo>
                          <a:pt x="178" y="102"/>
                        </a:lnTo>
                        <a:lnTo>
                          <a:pt x="178" y="101"/>
                        </a:lnTo>
                        <a:lnTo>
                          <a:pt x="179" y="100"/>
                        </a:lnTo>
                        <a:lnTo>
                          <a:pt x="179" y="99"/>
                        </a:lnTo>
                        <a:lnTo>
                          <a:pt x="180" y="99"/>
                        </a:lnTo>
                        <a:lnTo>
                          <a:pt x="180" y="98"/>
                        </a:lnTo>
                        <a:lnTo>
                          <a:pt x="182" y="97"/>
                        </a:lnTo>
                        <a:lnTo>
                          <a:pt x="183" y="96"/>
                        </a:lnTo>
                        <a:lnTo>
                          <a:pt x="184" y="96"/>
                        </a:lnTo>
                        <a:lnTo>
                          <a:pt x="185" y="95"/>
                        </a:lnTo>
                        <a:lnTo>
                          <a:pt x="186" y="95"/>
                        </a:lnTo>
                        <a:lnTo>
                          <a:pt x="186" y="94"/>
                        </a:lnTo>
                        <a:lnTo>
                          <a:pt x="186" y="93"/>
                        </a:lnTo>
                        <a:lnTo>
                          <a:pt x="187" y="93"/>
                        </a:lnTo>
                        <a:lnTo>
                          <a:pt x="187" y="92"/>
                        </a:lnTo>
                        <a:lnTo>
                          <a:pt x="188" y="92"/>
                        </a:lnTo>
                        <a:lnTo>
                          <a:pt x="188" y="91"/>
                        </a:lnTo>
                        <a:lnTo>
                          <a:pt x="189" y="91"/>
                        </a:lnTo>
                        <a:lnTo>
                          <a:pt x="191" y="91"/>
                        </a:lnTo>
                        <a:lnTo>
                          <a:pt x="193" y="91"/>
                        </a:lnTo>
                        <a:lnTo>
                          <a:pt x="194" y="92"/>
                        </a:lnTo>
                        <a:lnTo>
                          <a:pt x="195" y="92"/>
                        </a:lnTo>
                        <a:lnTo>
                          <a:pt x="197" y="93"/>
                        </a:lnTo>
                        <a:lnTo>
                          <a:pt x="198" y="94"/>
                        </a:lnTo>
                        <a:lnTo>
                          <a:pt x="198" y="93"/>
                        </a:lnTo>
                        <a:lnTo>
                          <a:pt x="199" y="92"/>
                        </a:lnTo>
                        <a:lnTo>
                          <a:pt x="199" y="91"/>
                        </a:lnTo>
                        <a:lnTo>
                          <a:pt x="198" y="90"/>
                        </a:lnTo>
                        <a:lnTo>
                          <a:pt x="198" y="89"/>
                        </a:lnTo>
                        <a:lnTo>
                          <a:pt x="197" y="89"/>
                        </a:lnTo>
                        <a:lnTo>
                          <a:pt x="196" y="88"/>
                        </a:lnTo>
                        <a:lnTo>
                          <a:pt x="195" y="87"/>
                        </a:lnTo>
                        <a:lnTo>
                          <a:pt x="196" y="86"/>
                        </a:lnTo>
                        <a:lnTo>
                          <a:pt x="195" y="85"/>
                        </a:lnTo>
                        <a:lnTo>
                          <a:pt x="195" y="83"/>
                        </a:lnTo>
                        <a:lnTo>
                          <a:pt x="195" y="82"/>
                        </a:lnTo>
                        <a:lnTo>
                          <a:pt x="195" y="81"/>
                        </a:lnTo>
                        <a:lnTo>
                          <a:pt x="194" y="80"/>
                        </a:lnTo>
                        <a:lnTo>
                          <a:pt x="194" y="79"/>
                        </a:lnTo>
                        <a:lnTo>
                          <a:pt x="194" y="78"/>
                        </a:lnTo>
                        <a:lnTo>
                          <a:pt x="195" y="77"/>
                        </a:lnTo>
                        <a:lnTo>
                          <a:pt x="196" y="77"/>
                        </a:lnTo>
                        <a:lnTo>
                          <a:pt x="196" y="76"/>
                        </a:lnTo>
                        <a:lnTo>
                          <a:pt x="197" y="76"/>
                        </a:lnTo>
                        <a:lnTo>
                          <a:pt x="198" y="76"/>
                        </a:lnTo>
                        <a:lnTo>
                          <a:pt x="199" y="76"/>
                        </a:lnTo>
                        <a:lnTo>
                          <a:pt x="200" y="76"/>
                        </a:lnTo>
                        <a:lnTo>
                          <a:pt x="202" y="75"/>
                        </a:lnTo>
                        <a:lnTo>
                          <a:pt x="203" y="75"/>
                        </a:lnTo>
                        <a:lnTo>
                          <a:pt x="204" y="74"/>
                        </a:lnTo>
                        <a:lnTo>
                          <a:pt x="205" y="74"/>
                        </a:lnTo>
                        <a:lnTo>
                          <a:pt x="206" y="73"/>
                        </a:lnTo>
                        <a:lnTo>
                          <a:pt x="206" y="72"/>
                        </a:lnTo>
                        <a:lnTo>
                          <a:pt x="206" y="71"/>
                        </a:lnTo>
                        <a:lnTo>
                          <a:pt x="206" y="70"/>
                        </a:lnTo>
                        <a:lnTo>
                          <a:pt x="206" y="69"/>
                        </a:lnTo>
                        <a:lnTo>
                          <a:pt x="205" y="68"/>
                        </a:lnTo>
                        <a:lnTo>
                          <a:pt x="204" y="68"/>
                        </a:lnTo>
                        <a:lnTo>
                          <a:pt x="203" y="68"/>
                        </a:lnTo>
                        <a:lnTo>
                          <a:pt x="203" y="67"/>
                        </a:lnTo>
                        <a:lnTo>
                          <a:pt x="202" y="67"/>
                        </a:lnTo>
                        <a:lnTo>
                          <a:pt x="202" y="66"/>
                        </a:lnTo>
                        <a:lnTo>
                          <a:pt x="203" y="65"/>
                        </a:lnTo>
                        <a:lnTo>
                          <a:pt x="204" y="63"/>
                        </a:lnTo>
                        <a:lnTo>
                          <a:pt x="205" y="63"/>
                        </a:lnTo>
                        <a:lnTo>
                          <a:pt x="206" y="63"/>
                        </a:lnTo>
                        <a:lnTo>
                          <a:pt x="206" y="62"/>
                        </a:lnTo>
                        <a:lnTo>
                          <a:pt x="209" y="62"/>
                        </a:lnTo>
                        <a:lnTo>
                          <a:pt x="210" y="62"/>
                        </a:lnTo>
                        <a:lnTo>
                          <a:pt x="211" y="61"/>
                        </a:lnTo>
                        <a:lnTo>
                          <a:pt x="211" y="60"/>
                        </a:lnTo>
                        <a:lnTo>
                          <a:pt x="211" y="59"/>
                        </a:lnTo>
                        <a:lnTo>
                          <a:pt x="211" y="58"/>
                        </a:lnTo>
                        <a:lnTo>
                          <a:pt x="210" y="58"/>
                        </a:lnTo>
                        <a:lnTo>
                          <a:pt x="210" y="57"/>
                        </a:lnTo>
                        <a:lnTo>
                          <a:pt x="209" y="56"/>
                        </a:lnTo>
                        <a:lnTo>
                          <a:pt x="208" y="55"/>
                        </a:lnTo>
                        <a:lnTo>
                          <a:pt x="207" y="54"/>
                        </a:lnTo>
                        <a:lnTo>
                          <a:pt x="207" y="53"/>
                        </a:lnTo>
                        <a:lnTo>
                          <a:pt x="206" y="52"/>
                        </a:lnTo>
                        <a:lnTo>
                          <a:pt x="206" y="50"/>
                        </a:lnTo>
                        <a:lnTo>
                          <a:pt x="206" y="49"/>
                        </a:lnTo>
                        <a:lnTo>
                          <a:pt x="206" y="48"/>
                        </a:lnTo>
                        <a:lnTo>
                          <a:pt x="206" y="47"/>
                        </a:lnTo>
                        <a:lnTo>
                          <a:pt x="206" y="45"/>
                        </a:lnTo>
                        <a:lnTo>
                          <a:pt x="207" y="45"/>
                        </a:lnTo>
                        <a:lnTo>
                          <a:pt x="207" y="44"/>
                        </a:lnTo>
                        <a:lnTo>
                          <a:pt x="208" y="44"/>
                        </a:lnTo>
                        <a:lnTo>
                          <a:pt x="209" y="44"/>
                        </a:lnTo>
                        <a:lnTo>
                          <a:pt x="210" y="44"/>
                        </a:lnTo>
                        <a:lnTo>
                          <a:pt x="211" y="44"/>
                        </a:lnTo>
                        <a:lnTo>
                          <a:pt x="212" y="44"/>
                        </a:lnTo>
                        <a:lnTo>
                          <a:pt x="214" y="44"/>
                        </a:lnTo>
                        <a:lnTo>
                          <a:pt x="216" y="43"/>
                        </a:lnTo>
                        <a:lnTo>
                          <a:pt x="217" y="42"/>
                        </a:lnTo>
                        <a:lnTo>
                          <a:pt x="218" y="40"/>
                        </a:lnTo>
                        <a:lnTo>
                          <a:pt x="219" y="39"/>
                        </a:lnTo>
                        <a:lnTo>
                          <a:pt x="219" y="38"/>
                        </a:lnTo>
                        <a:lnTo>
                          <a:pt x="219" y="37"/>
                        </a:lnTo>
                        <a:lnTo>
                          <a:pt x="219" y="36"/>
                        </a:lnTo>
                        <a:lnTo>
                          <a:pt x="217" y="35"/>
                        </a:lnTo>
                        <a:lnTo>
                          <a:pt x="217" y="34"/>
                        </a:lnTo>
                        <a:lnTo>
                          <a:pt x="216" y="34"/>
                        </a:lnTo>
                        <a:lnTo>
                          <a:pt x="214" y="32"/>
                        </a:lnTo>
                        <a:lnTo>
                          <a:pt x="212" y="31"/>
                        </a:lnTo>
                        <a:lnTo>
                          <a:pt x="212" y="30"/>
                        </a:lnTo>
                        <a:lnTo>
                          <a:pt x="211" y="30"/>
                        </a:lnTo>
                        <a:lnTo>
                          <a:pt x="209" y="30"/>
                        </a:lnTo>
                        <a:lnTo>
                          <a:pt x="208" y="30"/>
                        </a:lnTo>
                        <a:lnTo>
                          <a:pt x="207" y="29"/>
                        </a:lnTo>
                        <a:lnTo>
                          <a:pt x="206" y="28"/>
                        </a:lnTo>
                        <a:lnTo>
                          <a:pt x="204" y="26"/>
                        </a:lnTo>
                        <a:lnTo>
                          <a:pt x="205" y="26"/>
                        </a:lnTo>
                        <a:lnTo>
                          <a:pt x="206" y="25"/>
                        </a:lnTo>
                        <a:lnTo>
                          <a:pt x="205" y="25"/>
                        </a:lnTo>
                        <a:lnTo>
                          <a:pt x="204" y="24"/>
                        </a:lnTo>
                        <a:lnTo>
                          <a:pt x="204" y="23"/>
                        </a:lnTo>
                        <a:lnTo>
                          <a:pt x="204" y="21"/>
                        </a:lnTo>
                        <a:lnTo>
                          <a:pt x="203" y="21"/>
                        </a:lnTo>
                        <a:lnTo>
                          <a:pt x="203" y="20"/>
                        </a:lnTo>
                        <a:lnTo>
                          <a:pt x="202" y="20"/>
                        </a:lnTo>
                        <a:lnTo>
                          <a:pt x="201" y="19"/>
                        </a:lnTo>
                        <a:lnTo>
                          <a:pt x="200" y="19"/>
                        </a:lnTo>
                        <a:lnTo>
                          <a:pt x="199" y="19"/>
                        </a:lnTo>
                        <a:lnTo>
                          <a:pt x="197" y="19"/>
                        </a:lnTo>
                        <a:lnTo>
                          <a:pt x="196" y="18"/>
                        </a:lnTo>
                        <a:lnTo>
                          <a:pt x="196" y="17"/>
                        </a:lnTo>
                        <a:lnTo>
                          <a:pt x="195" y="17"/>
                        </a:lnTo>
                        <a:lnTo>
                          <a:pt x="194" y="17"/>
                        </a:lnTo>
                        <a:lnTo>
                          <a:pt x="191" y="18"/>
                        </a:lnTo>
                        <a:lnTo>
                          <a:pt x="185" y="19"/>
                        </a:lnTo>
                        <a:lnTo>
                          <a:pt x="184" y="19"/>
                        </a:lnTo>
                        <a:lnTo>
                          <a:pt x="183" y="18"/>
                        </a:lnTo>
                        <a:lnTo>
                          <a:pt x="182" y="18"/>
                        </a:lnTo>
                        <a:lnTo>
                          <a:pt x="181" y="18"/>
                        </a:lnTo>
                        <a:lnTo>
                          <a:pt x="180" y="16"/>
                        </a:lnTo>
                        <a:lnTo>
                          <a:pt x="179" y="15"/>
                        </a:lnTo>
                        <a:lnTo>
                          <a:pt x="177" y="15"/>
                        </a:lnTo>
                        <a:lnTo>
                          <a:pt x="175" y="15"/>
                        </a:lnTo>
                        <a:lnTo>
                          <a:pt x="174" y="15"/>
                        </a:lnTo>
                        <a:lnTo>
                          <a:pt x="174" y="14"/>
                        </a:lnTo>
                        <a:lnTo>
                          <a:pt x="173" y="14"/>
                        </a:lnTo>
                        <a:lnTo>
                          <a:pt x="172" y="14"/>
                        </a:lnTo>
                        <a:lnTo>
                          <a:pt x="172" y="13"/>
                        </a:lnTo>
                        <a:lnTo>
                          <a:pt x="171" y="13"/>
                        </a:lnTo>
                        <a:lnTo>
                          <a:pt x="172" y="12"/>
                        </a:lnTo>
                        <a:lnTo>
                          <a:pt x="173" y="13"/>
                        </a:lnTo>
                        <a:lnTo>
                          <a:pt x="173" y="12"/>
                        </a:lnTo>
                        <a:lnTo>
                          <a:pt x="174" y="13"/>
                        </a:lnTo>
                        <a:lnTo>
                          <a:pt x="175" y="13"/>
                        </a:lnTo>
                        <a:lnTo>
                          <a:pt x="175" y="12"/>
                        </a:lnTo>
                        <a:lnTo>
                          <a:pt x="176" y="11"/>
                        </a:lnTo>
                        <a:lnTo>
                          <a:pt x="176" y="10"/>
                        </a:lnTo>
                        <a:lnTo>
                          <a:pt x="177" y="10"/>
                        </a:lnTo>
                        <a:lnTo>
                          <a:pt x="177" y="9"/>
                        </a:lnTo>
                        <a:lnTo>
                          <a:pt x="179" y="9"/>
                        </a:lnTo>
                        <a:lnTo>
                          <a:pt x="180" y="10"/>
                        </a:lnTo>
                        <a:lnTo>
                          <a:pt x="181" y="10"/>
                        </a:lnTo>
                        <a:lnTo>
                          <a:pt x="181" y="11"/>
                        </a:lnTo>
                        <a:lnTo>
                          <a:pt x="183" y="12"/>
                        </a:lnTo>
                        <a:lnTo>
                          <a:pt x="184" y="12"/>
                        </a:lnTo>
                        <a:lnTo>
                          <a:pt x="184" y="11"/>
                        </a:lnTo>
                        <a:lnTo>
                          <a:pt x="185" y="10"/>
                        </a:lnTo>
                        <a:lnTo>
                          <a:pt x="186" y="8"/>
                        </a:lnTo>
                        <a:lnTo>
                          <a:pt x="186" y="7"/>
                        </a:lnTo>
                        <a:lnTo>
                          <a:pt x="186" y="6"/>
                        </a:lnTo>
                        <a:lnTo>
                          <a:pt x="187" y="5"/>
                        </a:lnTo>
                        <a:lnTo>
                          <a:pt x="187" y="4"/>
                        </a:lnTo>
                        <a:lnTo>
                          <a:pt x="187" y="3"/>
                        </a:lnTo>
                        <a:lnTo>
                          <a:pt x="188" y="3"/>
                        </a:lnTo>
                        <a:lnTo>
                          <a:pt x="189" y="2"/>
                        </a:lnTo>
                        <a:lnTo>
                          <a:pt x="189" y="1"/>
                        </a:lnTo>
                        <a:lnTo>
                          <a:pt x="190" y="1"/>
                        </a:lnTo>
                        <a:lnTo>
                          <a:pt x="191" y="1"/>
                        </a:lnTo>
                        <a:lnTo>
                          <a:pt x="192" y="1"/>
                        </a:lnTo>
                        <a:lnTo>
                          <a:pt x="193" y="1"/>
                        </a:lnTo>
                        <a:lnTo>
                          <a:pt x="194" y="1"/>
                        </a:lnTo>
                        <a:lnTo>
                          <a:pt x="195" y="1"/>
                        </a:lnTo>
                        <a:lnTo>
                          <a:pt x="196" y="1"/>
                        </a:lnTo>
                        <a:lnTo>
                          <a:pt x="198" y="0"/>
                        </a:lnTo>
                        <a:lnTo>
                          <a:pt x="200" y="0"/>
                        </a:lnTo>
                        <a:lnTo>
                          <a:pt x="201" y="0"/>
                        </a:lnTo>
                        <a:lnTo>
                          <a:pt x="202" y="0"/>
                        </a:lnTo>
                        <a:lnTo>
                          <a:pt x="203" y="0"/>
                        </a:lnTo>
                        <a:lnTo>
                          <a:pt x="204" y="1"/>
                        </a:lnTo>
                        <a:lnTo>
                          <a:pt x="205" y="2"/>
                        </a:lnTo>
                        <a:lnTo>
                          <a:pt x="206" y="3"/>
                        </a:lnTo>
                        <a:lnTo>
                          <a:pt x="207" y="3"/>
                        </a:lnTo>
                        <a:lnTo>
                          <a:pt x="208" y="3"/>
                        </a:lnTo>
                        <a:lnTo>
                          <a:pt x="209" y="4"/>
                        </a:lnTo>
                        <a:lnTo>
                          <a:pt x="211" y="5"/>
                        </a:lnTo>
                        <a:lnTo>
                          <a:pt x="212" y="5"/>
                        </a:lnTo>
                        <a:lnTo>
                          <a:pt x="213" y="6"/>
                        </a:lnTo>
                        <a:lnTo>
                          <a:pt x="214" y="6"/>
                        </a:lnTo>
                        <a:lnTo>
                          <a:pt x="215" y="7"/>
                        </a:lnTo>
                        <a:lnTo>
                          <a:pt x="216" y="7"/>
                        </a:lnTo>
                        <a:lnTo>
                          <a:pt x="217" y="8"/>
                        </a:lnTo>
                        <a:lnTo>
                          <a:pt x="219" y="8"/>
                        </a:lnTo>
                        <a:lnTo>
                          <a:pt x="222" y="9"/>
                        </a:lnTo>
                        <a:lnTo>
                          <a:pt x="224" y="9"/>
                        </a:lnTo>
                        <a:lnTo>
                          <a:pt x="224" y="10"/>
                        </a:lnTo>
                        <a:lnTo>
                          <a:pt x="225" y="9"/>
                        </a:lnTo>
                        <a:lnTo>
                          <a:pt x="227" y="9"/>
                        </a:lnTo>
                        <a:lnTo>
                          <a:pt x="228" y="8"/>
                        </a:lnTo>
                        <a:lnTo>
                          <a:pt x="229" y="7"/>
                        </a:lnTo>
                        <a:lnTo>
                          <a:pt x="230" y="7"/>
                        </a:lnTo>
                        <a:lnTo>
                          <a:pt x="231" y="7"/>
                        </a:lnTo>
                        <a:lnTo>
                          <a:pt x="232" y="7"/>
                        </a:lnTo>
                        <a:lnTo>
                          <a:pt x="234" y="7"/>
                        </a:lnTo>
                        <a:lnTo>
                          <a:pt x="236" y="7"/>
                        </a:lnTo>
                        <a:lnTo>
                          <a:pt x="236" y="8"/>
                        </a:lnTo>
                        <a:lnTo>
                          <a:pt x="237" y="8"/>
                        </a:lnTo>
                        <a:lnTo>
                          <a:pt x="238" y="8"/>
                        </a:lnTo>
                        <a:lnTo>
                          <a:pt x="240" y="9"/>
                        </a:lnTo>
                        <a:lnTo>
                          <a:pt x="241" y="10"/>
                        </a:lnTo>
                        <a:lnTo>
                          <a:pt x="241" y="11"/>
                        </a:lnTo>
                        <a:lnTo>
                          <a:pt x="241" y="13"/>
                        </a:lnTo>
                        <a:lnTo>
                          <a:pt x="241" y="14"/>
                        </a:lnTo>
                        <a:lnTo>
                          <a:pt x="241" y="15"/>
                        </a:lnTo>
                        <a:lnTo>
                          <a:pt x="241" y="16"/>
                        </a:lnTo>
                        <a:lnTo>
                          <a:pt x="242" y="17"/>
                        </a:lnTo>
                        <a:lnTo>
                          <a:pt x="243" y="18"/>
                        </a:lnTo>
                        <a:lnTo>
                          <a:pt x="243" y="19"/>
                        </a:lnTo>
                        <a:lnTo>
                          <a:pt x="244" y="19"/>
                        </a:lnTo>
                        <a:lnTo>
                          <a:pt x="246" y="19"/>
                        </a:lnTo>
                        <a:lnTo>
                          <a:pt x="247" y="19"/>
                        </a:lnTo>
                        <a:lnTo>
                          <a:pt x="248" y="19"/>
                        </a:lnTo>
                        <a:lnTo>
                          <a:pt x="249" y="19"/>
                        </a:lnTo>
                        <a:lnTo>
                          <a:pt x="250" y="19"/>
                        </a:lnTo>
                        <a:lnTo>
                          <a:pt x="251" y="19"/>
                        </a:lnTo>
                        <a:lnTo>
                          <a:pt x="251" y="20"/>
                        </a:lnTo>
                        <a:lnTo>
                          <a:pt x="252" y="20"/>
                        </a:lnTo>
                        <a:lnTo>
                          <a:pt x="255" y="22"/>
                        </a:lnTo>
                        <a:lnTo>
                          <a:pt x="256" y="22"/>
                        </a:lnTo>
                        <a:lnTo>
                          <a:pt x="256" y="23"/>
                        </a:lnTo>
                        <a:lnTo>
                          <a:pt x="257" y="23"/>
                        </a:lnTo>
                        <a:lnTo>
                          <a:pt x="258" y="24"/>
                        </a:lnTo>
                        <a:lnTo>
                          <a:pt x="260" y="26"/>
                        </a:lnTo>
                        <a:lnTo>
                          <a:pt x="261" y="26"/>
                        </a:lnTo>
                        <a:lnTo>
                          <a:pt x="263" y="27"/>
                        </a:lnTo>
                        <a:lnTo>
                          <a:pt x="264" y="27"/>
                        </a:lnTo>
                        <a:lnTo>
                          <a:pt x="264" y="26"/>
                        </a:lnTo>
                        <a:lnTo>
                          <a:pt x="265" y="27"/>
                        </a:lnTo>
                        <a:lnTo>
                          <a:pt x="266" y="27"/>
                        </a:lnTo>
                        <a:lnTo>
                          <a:pt x="266" y="28"/>
                        </a:lnTo>
                        <a:lnTo>
                          <a:pt x="267" y="29"/>
                        </a:lnTo>
                        <a:lnTo>
                          <a:pt x="267" y="30"/>
                        </a:lnTo>
                        <a:lnTo>
                          <a:pt x="268" y="30"/>
                        </a:lnTo>
                        <a:lnTo>
                          <a:pt x="269" y="32"/>
                        </a:lnTo>
                        <a:lnTo>
                          <a:pt x="270" y="34"/>
                        </a:lnTo>
                        <a:lnTo>
                          <a:pt x="270" y="35"/>
                        </a:lnTo>
                        <a:lnTo>
                          <a:pt x="270" y="37"/>
                        </a:lnTo>
                        <a:lnTo>
                          <a:pt x="270" y="38"/>
                        </a:lnTo>
                        <a:lnTo>
                          <a:pt x="271" y="39"/>
                        </a:lnTo>
                        <a:lnTo>
                          <a:pt x="271" y="40"/>
                        </a:lnTo>
                        <a:lnTo>
                          <a:pt x="271" y="42"/>
                        </a:lnTo>
                        <a:lnTo>
                          <a:pt x="270" y="44"/>
                        </a:lnTo>
                        <a:lnTo>
                          <a:pt x="269" y="46"/>
                        </a:lnTo>
                        <a:lnTo>
                          <a:pt x="269" y="47"/>
                        </a:lnTo>
                        <a:lnTo>
                          <a:pt x="269" y="48"/>
                        </a:lnTo>
                        <a:lnTo>
                          <a:pt x="269" y="49"/>
                        </a:lnTo>
                        <a:lnTo>
                          <a:pt x="270" y="50"/>
                        </a:lnTo>
                        <a:lnTo>
                          <a:pt x="271" y="51"/>
                        </a:lnTo>
                        <a:lnTo>
                          <a:pt x="271" y="52"/>
                        </a:lnTo>
                        <a:lnTo>
                          <a:pt x="272" y="53"/>
                        </a:lnTo>
                        <a:lnTo>
                          <a:pt x="272" y="54"/>
                        </a:lnTo>
                        <a:lnTo>
                          <a:pt x="273" y="55"/>
                        </a:lnTo>
                        <a:lnTo>
                          <a:pt x="273" y="56"/>
                        </a:lnTo>
                        <a:lnTo>
                          <a:pt x="273" y="58"/>
                        </a:lnTo>
                        <a:lnTo>
                          <a:pt x="273" y="59"/>
                        </a:lnTo>
                        <a:lnTo>
                          <a:pt x="273" y="60"/>
                        </a:lnTo>
                        <a:lnTo>
                          <a:pt x="273" y="61"/>
                        </a:lnTo>
                        <a:lnTo>
                          <a:pt x="274" y="63"/>
                        </a:lnTo>
                        <a:lnTo>
                          <a:pt x="273" y="64"/>
                        </a:lnTo>
                        <a:lnTo>
                          <a:pt x="273" y="65"/>
                        </a:lnTo>
                        <a:lnTo>
                          <a:pt x="273" y="66"/>
                        </a:lnTo>
                        <a:lnTo>
                          <a:pt x="272" y="67"/>
                        </a:lnTo>
                        <a:lnTo>
                          <a:pt x="272" y="68"/>
                        </a:lnTo>
                        <a:lnTo>
                          <a:pt x="272" y="69"/>
                        </a:lnTo>
                        <a:lnTo>
                          <a:pt x="273" y="70"/>
                        </a:lnTo>
                        <a:lnTo>
                          <a:pt x="273" y="71"/>
                        </a:lnTo>
                        <a:lnTo>
                          <a:pt x="273" y="72"/>
                        </a:lnTo>
                        <a:lnTo>
                          <a:pt x="273" y="74"/>
                        </a:lnTo>
                        <a:lnTo>
                          <a:pt x="273" y="76"/>
                        </a:lnTo>
                        <a:lnTo>
                          <a:pt x="273" y="77"/>
                        </a:lnTo>
                        <a:lnTo>
                          <a:pt x="273" y="79"/>
                        </a:lnTo>
                        <a:lnTo>
                          <a:pt x="273" y="81"/>
                        </a:lnTo>
                        <a:lnTo>
                          <a:pt x="274" y="83"/>
                        </a:lnTo>
                        <a:lnTo>
                          <a:pt x="275" y="85"/>
                        </a:lnTo>
                        <a:lnTo>
                          <a:pt x="275" y="86"/>
                        </a:lnTo>
                        <a:lnTo>
                          <a:pt x="276" y="87"/>
                        </a:lnTo>
                        <a:lnTo>
                          <a:pt x="276" y="89"/>
                        </a:lnTo>
                        <a:lnTo>
                          <a:pt x="277" y="90"/>
                        </a:lnTo>
                        <a:lnTo>
                          <a:pt x="276" y="90"/>
                        </a:lnTo>
                        <a:lnTo>
                          <a:pt x="275" y="93"/>
                        </a:lnTo>
                        <a:lnTo>
                          <a:pt x="274" y="95"/>
                        </a:lnTo>
                        <a:lnTo>
                          <a:pt x="274" y="96"/>
                        </a:lnTo>
                        <a:lnTo>
                          <a:pt x="274" y="97"/>
                        </a:lnTo>
                        <a:lnTo>
                          <a:pt x="274" y="98"/>
                        </a:lnTo>
                        <a:lnTo>
                          <a:pt x="273" y="99"/>
                        </a:lnTo>
                        <a:lnTo>
                          <a:pt x="273" y="100"/>
                        </a:lnTo>
                        <a:lnTo>
                          <a:pt x="272" y="102"/>
                        </a:lnTo>
                        <a:lnTo>
                          <a:pt x="272" y="103"/>
                        </a:lnTo>
                        <a:lnTo>
                          <a:pt x="273" y="105"/>
                        </a:lnTo>
                        <a:lnTo>
                          <a:pt x="273" y="107"/>
                        </a:lnTo>
                        <a:lnTo>
                          <a:pt x="272" y="107"/>
                        </a:lnTo>
                        <a:lnTo>
                          <a:pt x="272" y="108"/>
                        </a:lnTo>
                        <a:lnTo>
                          <a:pt x="271" y="108"/>
                        </a:lnTo>
                        <a:lnTo>
                          <a:pt x="271" y="109"/>
                        </a:lnTo>
                        <a:lnTo>
                          <a:pt x="271" y="111"/>
                        </a:lnTo>
                        <a:lnTo>
                          <a:pt x="270" y="111"/>
                        </a:lnTo>
                        <a:lnTo>
                          <a:pt x="269" y="112"/>
                        </a:lnTo>
                        <a:lnTo>
                          <a:pt x="269" y="114"/>
                        </a:lnTo>
                        <a:lnTo>
                          <a:pt x="269" y="115"/>
                        </a:lnTo>
                        <a:lnTo>
                          <a:pt x="269" y="116"/>
                        </a:lnTo>
                        <a:lnTo>
                          <a:pt x="268" y="117"/>
                        </a:lnTo>
                        <a:lnTo>
                          <a:pt x="267" y="119"/>
                        </a:lnTo>
                        <a:lnTo>
                          <a:pt x="266" y="120"/>
                        </a:lnTo>
                        <a:lnTo>
                          <a:pt x="266" y="121"/>
                        </a:lnTo>
                        <a:lnTo>
                          <a:pt x="266" y="122"/>
                        </a:lnTo>
                        <a:lnTo>
                          <a:pt x="266" y="123"/>
                        </a:lnTo>
                        <a:lnTo>
                          <a:pt x="266" y="125"/>
                        </a:lnTo>
                        <a:lnTo>
                          <a:pt x="266" y="126"/>
                        </a:lnTo>
                        <a:lnTo>
                          <a:pt x="266" y="127"/>
                        </a:lnTo>
                        <a:lnTo>
                          <a:pt x="266" y="128"/>
                        </a:lnTo>
                        <a:lnTo>
                          <a:pt x="264" y="130"/>
                        </a:lnTo>
                        <a:lnTo>
                          <a:pt x="264" y="131"/>
                        </a:lnTo>
                        <a:lnTo>
                          <a:pt x="263" y="133"/>
                        </a:lnTo>
                        <a:lnTo>
                          <a:pt x="263" y="134"/>
                        </a:lnTo>
                        <a:lnTo>
                          <a:pt x="264" y="134"/>
                        </a:lnTo>
                        <a:lnTo>
                          <a:pt x="265" y="136"/>
                        </a:lnTo>
                        <a:lnTo>
                          <a:pt x="265" y="137"/>
                        </a:lnTo>
                        <a:lnTo>
                          <a:pt x="265" y="139"/>
                        </a:lnTo>
                        <a:lnTo>
                          <a:pt x="264" y="140"/>
                        </a:lnTo>
                        <a:lnTo>
                          <a:pt x="263" y="141"/>
                        </a:lnTo>
                        <a:lnTo>
                          <a:pt x="263" y="142"/>
                        </a:lnTo>
                        <a:lnTo>
                          <a:pt x="263" y="143"/>
                        </a:lnTo>
                        <a:lnTo>
                          <a:pt x="263" y="144"/>
                        </a:lnTo>
                        <a:lnTo>
                          <a:pt x="263" y="145"/>
                        </a:lnTo>
                        <a:lnTo>
                          <a:pt x="262" y="145"/>
                        </a:lnTo>
                        <a:lnTo>
                          <a:pt x="261" y="146"/>
                        </a:lnTo>
                        <a:lnTo>
                          <a:pt x="260" y="146"/>
                        </a:lnTo>
                        <a:lnTo>
                          <a:pt x="260" y="147"/>
                        </a:lnTo>
                        <a:lnTo>
                          <a:pt x="259" y="147"/>
                        </a:lnTo>
                        <a:lnTo>
                          <a:pt x="258" y="147"/>
                        </a:lnTo>
                        <a:lnTo>
                          <a:pt x="258" y="148"/>
                        </a:lnTo>
                        <a:lnTo>
                          <a:pt x="258" y="149"/>
                        </a:lnTo>
                        <a:lnTo>
                          <a:pt x="257" y="150"/>
                        </a:lnTo>
                        <a:lnTo>
                          <a:pt x="258" y="150"/>
                        </a:lnTo>
                        <a:lnTo>
                          <a:pt x="257" y="150"/>
                        </a:lnTo>
                        <a:lnTo>
                          <a:pt x="256" y="152"/>
                        </a:lnTo>
                        <a:lnTo>
                          <a:pt x="255" y="153"/>
                        </a:lnTo>
                        <a:lnTo>
                          <a:pt x="255" y="154"/>
                        </a:lnTo>
                        <a:lnTo>
                          <a:pt x="255" y="155"/>
                        </a:lnTo>
                        <a:lnTo>
                          <a:pt x="254" y="156"/>
                        </a:lnTo>
                        <a:lnTo>
                          <a:pt x="253" y="156"/>
                        </a:lnTo>
                        <a:lnTo>
                          <a:pt x="253" y="157"/>
                        </a:lnTo>
                        <a:lnTo>
                          <a:pt x="252" y="157"/>
                        </a:lnTo>
                        <a:lnTo>
                          <a:pt x="251" y="157"/>
                        </a:lnTo>
                        <a:lnTo>
                          <a:pt x="249" y="156"/>
                        </a:lnTo>
                        <a:lnTo>
                          <a:pt x="248" y="156"/>
                        </a:lnTo>
                        <a:lnTo>
                          <a:pt x="247" y="157"/>
                        </a:lnTo>
                        <a:lnTo>
                          <a:pt x="246" y="157"/>
                        </a:lnTo>
                        <a:lnTo>
                          <a:pt x="245" y="158"/>
                        </a:lnTo>
                        <a:lnTo>
                          <a:pt x="245" y="159"/>
                        </a:lnTo>
                        <a:lnTo>
                          <a:pt x="245" y="160"/>
                        </a:lnTo>
                        <a:lnTo>
                          <a:pt x="245" y="161"/>
                        </a:lnTo>
                        <a:lnTo>
                          <a:pt x="246" y="162"/>
                        </a:lnTo>
                        <a:lnTo>
                          <a:pt x="247" y="162"/>
                        </a:lnTo>
                        <a:lnTo>
                          <a:pt x="248" y="163"/>
                        </a:lnTo>
                        <a:lnTo>
                          <a:pt x="249" y="164"/>
                        </a:lnTo>
                        <a:lnTo>
                          <a:pt x="250" y="165"/>
                        </a:lnTo>
                        <a:lnTo>
                          <a:pt x="251" y="166"/>
                        </a:lnTo>
                        <a:lnTo>
                          <a:pt x="251" y="167"/>
                        </a:lnTo>
                        <a:lnTo>
                          <a:pt x="252" y="168"/>
                        </a:lnTo>
                        <a:lnTo>
                          <a:pt x="252" y="169"/>
                        </a:lnTo>
                        <a:lnTo>
                          <a:pt x="253" y="169"/>
                        </a:lnTo>
                        <a:lnTo>
                          <a:pt x="254" y="169"/>
                        </a:lnTo>
                        <a:lnTo>
                          <a:pt x="255" y="168"/>
                        </a:lnTo>
                        <a:lnTo>
                          <a:pt x="255" y="167"/>
                        </a:lnTo>
                        <a:lnTo>
                          <a:pt x="256" y="167"/>
                        </a:lnTo>
                        <a:lnTo>
                          <a:pt x="257" y="166"/>
                        </a:lnTo>
                        <a:lnTo>
                          <a:pt x="258" y="167"/>
                        </a:lnTo>
                        <a:lnTo>
                          <a:pt x="259" y="167"/>
                        </a:lnTo>
                        <a:lnTo>
                          <a:pt x="260" y="167"/>
                        </a:lnTo>
                        <a:lnTo>
                          <a:pt x="261" y="167"/>
                        </a:lnTo>
                        <a:lnTo>
                          <a:pt x="262" y="167"/>
                        </a:lnTo>
                        <a:lnTo>
                          <a:pt x="262" y="168"/>
                        </a:lnTo>
                        <a:lnTo>
                          <a:pt x="263" y="168"/>
                        </a:lnTo>
                        <a:lnTo>
                          <a:pt x="264" y="169"/>
                        </a:lnTo>
                        <a:lnTo>
                          <a:pt x="265" y="171"/>
                        </a:lnTo>
                        <a:lnTo>
                          <a:pt x="266" y="172"/>
                        </a:lnTo>
                        <a:lnTo>
                          <a:pt x="266" y="173"/>
                        </a:lnTo>
                        <a:lnTo>
                          <a:pt x="265" y="174"/>
                        </a:lnTo>
                        <a:lnTo>
                          <a:pt x="265" y="175"/>
                        </a:lnTo>
                        <a:lnTo>
                          <a:pt x="264" y="175"/>
                        </a:lnTo>
                        <a:lnTo>
                          <a:pt x="264" y="176"/>
                        </a:lnTo>
                        <a:lnTo>
                          <a:pt x="262" y="177"/>
                        </a:lnTo>
                        <a:lnTo>
                          <a:pt x="261" y="177"/>
                        </a:lnTo>
                        <a:lnTo>
                          <a:pt x="259" y="177"/>
                        </a:lnTo>
                        <a:lnTo>
                          <a:pt x="259" y="178"/>
                        </a:lnTo>
                        <a:lnTo>
                          <a:pt x="258" y="178"/>
                        </a:lnTo>
                        <a:lnTo>
                          <a:pt x="257" y="179"/>
                        </a:lnTo>
                        <a:lnTo>
                          <a:pt x="256" y="180"/>
                        </a:lnTo>
                        <a:lnTo>
                          <a:pt x="257" y="180"/>
                        </a:lnTo>
                        <a:lnTo>
                          <a:pt x="258" y="181"/>
                        </a:lnTo>
                        <a:lnTo>
                          <a:pt x="259" y="181"/>
                        </a:lnTo>
                        <a:lnTo>
                          <a:pt x="260" y="180"/>
                        </a:lnTo>
                        <a:lnTo>
                          <a:pt x="261" y="180"/>
                        </a:lnTo>
                        <a:lnTo>
                          <a:pt x="262" y="180"/>
                        </a:lnTo>
                        <a:lnTo>
                          <a:pt x="263" y="180"/>
                        </a:lnTo>
                        <a:lnTo>
                          <a:pt x="263" y="181"/>
                        </a:lnTo>
                        <a:lnTo>
                          <a:pt x="263" y="182"/>
                        </a:lnTo>
                        <a:lnTo>
                          <a:pt x="263" y="183"/>
                        </a:lnTo>
                        <a:lnTo>
                          <a:pt x="263" y="184"/>
                        </a:lnTo>
                        <a:lnTo>
                          <a:pt x="264" y="184"/>
                        </a:lnTo>
                        <a:lnTo>
                          <a:pt x="265" y="184"/>
                        </a:lnTo>
                        <a:lnTo>
                          <a:pt x="265" y="185"/>
                        </a:lnTo>
                        <a:lnTo>
                          <a:pt x="265" y="186"/>
                        </a:lnTo>
                        <a:lnTo>
                          <a:pt x="265" y="187"/>
                        </a:lnTo>
                        <a:lnTo>
                          <a:pt x="265" y="188"/>
                        </a:lnTo>
                        <a:lnTo>
                          <a:pt x="266" y="188"/>
                        </a:lnTo>
                        <a:lnTo>
                          <a:pt x="266" y="187"/>
                        </a:lnTo>
                        <a:lnTo>
                          <a:pt x="267" y="187"/>
                        </a:lnTo>
                        <a:lnTo>
                          <a:pt x="268" y="187"/>
                        </a:lnTo>
                        <a:lnTo>
                          <a:pt x="269" y="187"/>
                        </a:lnTo>
                        <a:lnTo>
                          <a:pt x="269" y="188"/>
                        </a:lnTo>
                        <a:lnTo>
                          <a:pt x="269" y="189"/>
                        </a:lnTo>
                        <a:lnTo>
                          <a:pt x="268" y="189"/>
                        </a:lnTo>
                        <a:lnTo>
                          <a:pt x="268" y="190"/>
                        </a:lnTo>
                        <a:lnTo>
                          <a:pt x="269" y="190"/>
                        </a:lnTo>
                        <a:lnTo>
                          <a:pt x="270" y="190"/>
                        </a:lnTo>
                        <a:lnTo>
                          <a:pt x="271" y="191"/>
                        </a:lnTo>
                        <a:lnTo>
                          <a:pt x="271" y="192"/>
                        </a:lnTo>
                        <a:lnTo>
                          <a:pt x="272" y="193"/>
                        </a:lnTo>
                        <a:lnTo>
                          <a:pt x="272" y="194"/>
                        </a:lnTo>
                        <a:lnTo>
                          <a:pt x="272" y="195"/>
                        </a:lnTo>
                        <a:lnTo>
                          <a:pt x="272" y="196"/>
                        </a:lnTo>
                        <a:lnTo>
                          <a:pt x="272" y="197"/>
                        </a:lnTo>
                        <a:lnTo>
                          <a:pt x="272" y="198"/>
                        </a:lnTo>
                        <a:lnTo>
                          <a:pt x="273" y="198"/>
                        </a:lnTo>
                        <a:lnTo>
                          <a:pt x="274" y="198"/>
                        </a:lnTo>
                        <a:lnTo>
                          <a:pt x="274" y="197"/>
                        </a:lnTo>
                        <a:lnTo>
                          <a:pt x="273" y="196"/>
                        </a:lnTo>
                        <a:lnTo>
                          <a:pt x="273" y="195"/>
                        </a:lnTo>
                        <a:lnTo>
                          <a:pt x="274" y="195"/>
                        </a:lnTo>
                        <a:lnTo>
                          <a:pt x="275" y="196"/>
                        </a:lnTo>
                        <a:lnTo>
                          <a:pt x="275" y="197"/>
                        </a:lnTo>
                        <a:lnTo>
                          <a:pt x="276" y="197"/>
                        </a:lnTo>
                        <a:lnTo>
                          <a:pt x="276" y="198"/>
                        </a:lnTo>
                        <a:lnTo>
                          <a:pt x="277" y="199"/>
                        </a:lnTo>
                        <a:lnTo>
                          <a:pt x="276" y="199"/>
                        </a:lnTo>
                        <a:lnTo>
                          <a:pt x="275" y="199"/>
                        </a:lnTo>
                        <a:lnTo>
                          <a:pt x="276" y="199"/>
                        </a:lnTo>
                        <a:lnTo>
                          <a:pt x="276" y="200"/>
                        </a:lnTo>
                        <a:lnTo>
                          <a:pt x="277" y="201"/>
                        </a:lnTo>
                        <a:lnTo>
                          <a:pt x="278" y="201"/>
                        </a:lnTo>
                        <a:lnTo>
                          <a:pt x="278" y="202"/>
                        </a:lnTo>
                        <a:lnTo>
                          <a:pt x="277" y="202"/>
                        </a:lnTo>
                        <a:lnTo>
                          <a:pt x="278" y="202"/>
                        </a:lnTo>
                        <a:lnTo>
                          <a:pt x="278" y="203"/>
                        </a:lnTo>
                        <a:lnTo>
                          <a:pt x="277" y="203"/>
                        </a:lnTo>
                        <a:lnTo>
                          <a:pt x="277" y="204"/>
                        </a:lnTo>
                        <a:lnTo>
                          <a:pt x="278" y="204"/>
                        </a:lnTo>
                        <a:lnTo>
                          <a:pt x="279" y="204"/>
                        </a:lnTo>
                        <a:lnTo>
                          <a:pt x="280" y="204"/>
                        </a:lnTo>
                        <a:lnTo>
                          <a:pt x="280" y="205"/>
                        </a:lnTo>
                        <a:lnTo>
                          <a:pt x="281" y="205"/>
                        </a:lnTo>
                        <a:lnTo>
                          <a:pt x="281" y="206"/>
                        </a:lnTo>
                        <a:lnTo>
                          <a:pt x="281" y="207"/>
                        </a:lnTo>
                        <a:lnTo>
                          <a:pt x="281" y="206"/>
                        </a:lnTo>
                        <a:lnTo>
                          <a:pt x="281" y="207"/>
                        </a:lnTo>
                        <a:lnTo>
                          <a:pt x="282" y="207"/>
                        </a:lnTo>
                        <a:lnTo>
                          <a:pt x="281" y="207"/>
                        </a:lnTo>
                        <a:lnTo>
                          <a:pt x="282" y="207"/>
                        </a:lnTo>
                        <a:lnTo>
                          <a:pt x="282" y="208"/>
                        </a:lnTo>
                        <a:lnTo>
                          <a:pt x="282" y="209"/>
                        </a:lnTo>
                        <a:lnTo>
                          <a:pt x="283" y="209"/>
                        </a:lnTo>
                        <a:lnTo>
                          <a:pt x="282" y="210"/>
                        </a:lnTo>
                        <a:lnTo>
                          <a:pt x="283" y="210"/>
                        </a:lnTo>
                        <a:lnTo>
                          <a:pt x="282" y="210"/>
                        </a:lnTo>
                        <a:lnTo>
                          <a:pt x="282" y="211"/>
                        </a:lnTo>
                        <a:lnTo>
                          <a:pt x="283" y="211"/>
                        </a:lnTo>
                        <a:lnTo>
                          <a:pt x="283" y="212"/>
                        </a:lnTo>
                        <a:lnTo>
                          <a:pt x="284" y="212"/>
                        </a:lnTo>
                        <a:lnTo>
                          <a:pt x="284" y="213"/>
                        </a:lnTo>
                        <a:lnTo>
                          <a:pt x="285" y="213"/>
                        </a:lnTo>
                        <a:lnTo>
                          <a:pt x="286" y="213"/>
                        </a:lnTo>
                        <a:lnTo>
                          <a:pt x="286" y="214"/>
                        </a:lnTo>
                        <a:lnTo>
                          <a:pt x="286" y="213"/>
                        </a:lnTo>
                        <a:lnTo>
                          <a:pt x="286" y="214"/>
                        </a:lnTo>
                        <a:lnTo>
                          <a:pt x="287" y="215"/>
                        </a:lnTo>
                        <a:lnTo>
                          <a:pt x="287" y="214"/>
                        </a:lnTo>
                        <a:lnTo>
                          <a:pt x="287" y="215"/>
                        </a:lnTo>
                        <a:lnTo>
                          <a:pt x="287" y="216"/>
                        </a:lnTo>
                        <a:lnTo>
                          <a:pt x="288" y="216"/>
                        </a:lnTo>
                        <a:lnTo>
                          <a:pt x="288" y="217"/>
                        </a:lnTo>
                        <a:lnTo>
                          <a:pt x="289" y="217"/>
                        </a:lnTo>
                        <a:lnTo>
                          <a:pt x="289" y="218"/>
                        </a:lnTo>
                        <a:lnTo>
                          <a:pt x="290" y="218"/>
                        </a:lnTo>
                        <a:lnTo>
                          <a:pt x="290" y="219"/>
                        </a:lnTo>
                        <a:lnTo>
                          <a:pt x="290" y="220"/>
                        </a:lnTo>
                        <a:lnTo>
                          <a:pt x="291" y="220"/>
                        </a:lnTo>
                        <a:lnTo>
                          <a:pt x="291" y="221"/>
                        </a:lnTo>
                        <a:lnTo>
                          <a:pt x="292" y="221"/>
                        </a:lnTo>
                        <a:lnTo>
                          <a:pt x="292" y="222"/>
                        </a:lnTo>
                        <a:lnTo>
                          <a:pt x="292" y="223"/>
                        </a:lnTo>
                        <a:lnTo>
                          <a:pt x="292" y="222"/>
                        </a:lnTo>
                        <a:lnTo>
                          <a:pt x="293" y="222"/>
                        </a:lnTo>
                        <a:lnTo>
                          <a:pt x="293" y="223"/>
                        </a:lnTo>
                        <a:lnTo>
                          <a:pt x="293" y="224"/>
                        </a:lnTo>
                        <a:lnTo>
                          <a:pt x="292" y="224"/>
                        </a:lnTo>
                        <a:lnTo>
                          <a:pt x="293" y="224"/>
                        </a:lnTo>
                        <a:lnTo>
                          <a:pt x="293" y="225"/>
                        </a:lnTo>
                        <a:lnTo>
                          <a:pt x="292" y="225"/>
                        </a:lnTo>
                        <a:lnTo>
                          <a:pt x="294" y="225"/>
                        </a:lnTo>
                        <a:lnTo>
                          <a:pt x="294" y="226"/>
                        </a:lnTo>
                        <a:lnTo>
                          <a:pt x="295" y="226"/>
                        </a:lnTo>
                        <a:lnTo>
                          <a:pt x="296" y="227"/>
                        </a:lnTo>
                        <a:lnTo>
                          <a:pt x="296" y="228"/>
                        </a:lnTo>
                        <a:lnTo>
                          <a:pt x="296" y="229"/>
                        </a:lnTo>
                        <a:lnTo>
                          <a:pt x="296" y="230"/>
                        </a:lnTo>
                        <a:lnTo>
                          <a:pt x="297" y="230"/>
                        </a:lnTo>
                        <a:lnTo>
                          <a:pt x="297" y="231"/>
                        </a:lnTo>
                        <a:lnTo>
                          <a:pt x="298" y="231"/>
                        </a:lnTo>
                        <a:lnTo>
                          <a:pt x="299" y="231"/>
                        </a:lnTo>
                        <a:lnTo>
                          <a:pt x="300" y="231"/>
                        </a:lnTo>
                        <a:lnTo>
                          <a:pt x="300" y="232"/>
                        </a:lnTo>
                        <a:lnTo>
                          <a:pt x="301" y="232"/>
                        </a:lnTo>
                        <a:lnTo>
                          <a:pt x="301" y="231"/>
                        </a:lnTo>
                        <a:lnTo>
                          <a:pt x="301" y="230"/>
                        </a:lnTo>
                        <a:lnTo>
                          <a:pt x="301" y="231"/>
                        </a:lnTo>
                        <a:lnTo>
                          <a:pt x="302" y="231"/>
                        </a:lnTo>
                        <a:lnTo>
                          <a:pt x="302" y="230"/>
                        </a:lnTo>
                        <a:lnTo>
                          <a:pt x="303" y="230"/>
                        </a:lnTo>
                        <a:lnTo>
                          <a:pt x="303" y="229"/>
                        </a:lnTo>
                        <a:lnTo>
                          <a:pt x="304" y="229"/>
                        </a:lnTo>
                        <a:lnTo>
                          <a:pt x="304" y="228"/>
                        </a:lnTo>
                        <a:lnTo>
                          <a:pt x="304" y="227"/>
                        </a:lnTo>
                        <a:lnTo>
                          <a:pt x="305" y="227"/>
                        </a:lnTo>
                        <a:lnTo>
                          <a:pt x="306" y="227"/>
                        </a:lnTo>
                        <a:lnTo>
                          <a:pt x="306" y="226"/>
                        </a:lnTo>
                        <a:lnTo>
                          <a:pt x="306" y="227"/>
                        </a:lnTo>
                        <a:lnTo>
                          <a:pt x="307" y="227"/>
                        </a:lnTo>
                        <a:lnTo>
                          <a:pt x="307" y="226"/>
                        </a:lnTo>
                        <a:lnTo>
                          <a:pt x="306" y="226"/>
                        </a:lnTo>
                        <a:lnTo>
                          <a:pt x="307" y="226"/>
                        </a:lnTo>
                        <a:lnTo>
                          <a:pt x="308" y="226"/>
                        </a:lnTo>
                        <a:lnTo>
                          <a:pt x="309" y="226"/>
                        </a:lnTo>
                        <a:lnTo>
                          <a:pt x="309" y="225"/>
                        </a:lnTo>
                        <a:lnTo>
                          <a:pt x="310" y="225"/>
                        </a:lnTo>
                        <a:lnTo>
                          <a:pt x="310" y="224"/>
                        </a:lnTo>
                        <a:lnTo>
                          <a:pt x="311" y="224"/>
                        </a:lnTo>
                        <a:lnTo>
                          <a:pt x="311" y="225"/>
                        </a:lnTo>
                        <a:lnTo>
                          <a:pt x="311" y="224"/>
                        </a:lnTo>
                        <a:lnTo>
                          <a:pt x="312" y="224"/>
                        </a:lnTo>
                        <a:lnTo>
                          <a:pt x="313" y="224"/>
                        </a:lnTo>
                        <a:lnTo>
                          <a:pt x="313" y="225"/>
                        </a:lnTo>
                        <a:lnTo>
                          <a:pt x="313" y="224"/>
                        </a:lnTo>
                        <a:lnTo>
                          <a:pt x="314" y="225"/>
                        </a:lnTo>
                        <a:lnTo>
                          <a:pt x="314" y="224"/>
                        </a:lnTo>
                        <a:lnTo>
                          <a:pt x="315" y="224"/>
                        </a:lnTo>
                        <a:lnTo>
                          <a:pt x="316" y="224"/>
                        </a:lnTo>
                        <a:lnTo>
                          <a:pt x="317" y="224"/>
                        </a:lnTo>
                        <a:lnTo>
                          <a:pt x="318" y="224"/>
                        </a:lnTo>
                        <a:lnTo>
                          <a:pt x="318" y="223"/>
                        </a:lnTo>
                        <a:lnTo>
                          <a:pt x="318" y="224"/>
                        </a:lnTo>
                        <a:lnTo>
                          <a:pt x="318" y="223"/>
                        </a:lnTo>
                        <a:lnTo>
                          <a:pt x="319" y="223"/>
                        </a:lnTo>
                        <a:lnTo>
                          <a:pt x="319" y="222"/>
                        </a:lnTo>
                        <a:lnTo>
                          <a:pt x="320" y="222"/>
                        </a:lnTo>
                        <a:lnTo>
                          <a:pt x="321" y="222"/>
                        </a:lnTo>
                        <a:lnTo>
                          <a:pt x="322" y="222"/>
                        </a:lnTo>
                        <a:lnTo>
                          <a:pt x="323" y="221"/>
                        </a:lnTo>
                        <a:lnTo>
                          <a:pt x="323" y="222"/>
                        </a:lnTo>
                        <a:lnTo>
                          <a:pt x="323" y="221"/>
                        </a:lnTo>
                        <a:lnTo>
                          <a:pt x="324" y="221"/>
                        </a:lnTo>
                        <a:lnTo>
                          <a:pt x="324" y="222"/>
                        </a:lnTo>
                        <a:lnTo>
                          <a:pt x="325" y="222"/>
                        </a:lnTo>
                        <a:lnTo>
                          <a:pt x="326" y="222"/>
                        </a:lnTo>
                        <a:lnTo>
                          <a:pt x="326" y="221"/>
                        </a:lnTo>
                        <a:lnTo>
                          <a:pt x="327" y="221"/>
                        </a:lnTo>
                        <a:lnTo>
                          <a:pt x="328" y="221"/>
                        </a:lnTo>
                        <a:lnTo>
                          <a:pt x="329" y="221"/>
                        </a:lnTo>
                        <a:lnTo>
                          <a:pt x="330" y="221"/>
                        </a:lnTo>
                        <a:lnTo>
                          <a:pt x="331" y="221"/>
                        </a:lnTo>
                        <a:lnTo>
                          <a:pt x="332" y="221"/>
                        </a:lnTo>
                        <a:lnTo>
                          <a:pt x="333" y="222"/>
                        </a:lnTo>
                        <a:lnTo>
                          <a:pt x="333" y="221"/>
                        </a:lnTo>
                        <a:lnTo>
                          <a:pt x="333" y="222"/>
                        </a:lnTo>
                        <a:lnTo>
                          <a:pt x="334" y="222"/>
                        </a:lnTo>
                        <a:lnTo>
                          <a:pt x="335" y="223"/>
                        </a:lnTo>
                        <a:lnTo>
                          <a:pt x="335" y="224"/>
                        </a:lnTo>
                        <a:lnTo>
                          <a:pt x="335" y="225"/>
                        </a:lnTo>
                        <a:lnTo>
                          <a:pt x="336" y="225"/>
                        </a:lnTo>
                        <a:lnTo>
                          <a:pt x="337" y="225"/>
                        </a:lnTo>
                        <a:lnTo>
                          <a:pt x="338" y="226"/>
                        </a:lnTo>
                        <a:lnTo>
                          <a:pt x="338" y="227"/>
                        </a:lnTo>
                        <a:lnTo>
                          <a:pt x="339" y="227"/>
                        </a:lnTo>
                        <a:lnTo>
                          <a:pt x="339" y="228"/>
                        </a:lnTo>
                        <a:lnTo>
                          <a:pt x="340" y="228"/>
                        </a:lnTo>
                        <a:lnTo>
                          <a:pt x="340" y="229"/>
                        </a:lnTo>
                        <a:lnTo>
                          <a:pt x="340" y="230"/>
                        </a:lnTo>
                        <a:lnTo>
                          <a:pt x="341" y="230"/>
                        </a:lnTo>
                        <a:lnTo>
                          <a:pt x="341" y="231"/>
                        </a:lnTo>
                        <a:lnTo>
                          <a:pt x="341" y="232"/>
                        </a:lnTo>
                        <a:lnTo>
                          <a:pt x="341" y="233"/>
                        </a:lnTo>
                        <a:lnTo>
                          <a:pt x="341" y="234"/>
                        </a:lnTo>
                        <a:lnTo>
                          <a:pt x="342" y="234"/>
                        </a:lnTo>
                        <a:lnTo>
                          <a:pt x="342" y="235"/>
                        </a:lnTo>
                        <a:lnTo>
                          <a:pt x="341" y="236"/>
                        </a:lnTo>
                        <a:lnTo>
                          <a:pt x="340" y="236"/>
                        </a:lnTo>
                        <a:lnTo>
                          <a:pt x="340" y="237"/>
                        </a:lnTo>
                        <a:lnTo>
                          <a:pt x="339" y="238"/>
                        </a:lnTo>
                        <a:lnTo>
                          <a:pt x="339" y="239"/>
                        </a:lnTo>
                        <a:lnTo>
                          <a:pt x="338" y="241"/>
                        </a:lnTo>
                        <a:lnTo>
                          <a:pt x="338" y="242"/>
                        </a:lnTo>
                        <a:lnTo>
                          <a:pt x="338" y="243"/>
                        </a:lnTo>
                        <a:lnTo>
                          <a:pt x="338" y="244"/>
                        </a:lnTo>
                        <a:lnTo>
                          <a:pt x="339" y="244"/>
                        </a:lnTo>
                        <a:lnTo>
                          <a:pt x="339" y="245"/>
                        </a:lnTo>
                        <a:lnTo>
                          <a:pt x="339" y="246"/>
                        </a:lnTo>
                        <a:lnTo>
                          <a:pt x="338" y="246"/>
                        </a:lnTo>
                        <a:lnTo>
                          <a:pt x="338" y="247"/>
                        </a:lnTo>
                        <a:lnTo>
                          <a:pt x="338" y="248"/>
                        </a:lnTo>
                        <a:lnTo>
                          <a:pt x="338" y="249"/>
                        </a:lnTo>
                        <a:lnTo>
                          <a:pt x="338" y="250"/>
                        </a:lnTo>
                        <a:lnTo>
                          <a:pt x="337" y="251"/>
                        </a:lnTo>
                        <a:lnTo>
                          <a:pt x="337" y="252"/>
                        </a:lnTo>
                        <a:lnTo>
                          <a:pt x="336" y="252"/>
                        </a:lnTo>
                        <a:lnTo>
                          <a:pt x="335" y="252"/>
                        </a:lnTo>
                        <a:lnTo>
                          <a:pt x="335" y="254"/>
                        </a:lnTo>
                        <a:lnTo>
                          <a:pt x="334" y="254"/>
                        </a:lnTo>
                        <a:lnTo>
                          <a:pt x="333" y="254"/>
                        </a:lnTo>
                        <a:lnTo>
                          <a:pt x="332" y="254"/>
                        </a:lnTo>
                        <a:lnTo>
                          <a:pt x="331" y="254"/>
                        </a:lnTo>
                        <a:lnTo>
                          <a:pt x="330" y="254"/>
                        </a:lnTo>
                        <a:lnTo>
                          <a:pt x="329" y="254"/>
                        </a:lnTo>
                        <a:lnTo>
                          <a:pt x="328" y="254"/>
                        </a:lnTo>
                        <a:lnTo>
                          <a:pt x="328" y="253"/>
                        </a:lnTo>
                        <a:lnTo>
                          <a:pt x="327" y="254"/>
                        </a:lnTo>
                        <a:lnTo>
                          <a:pt x="326" y="254"/>
                        </a:lnTo>
                        <a:lnTo>
                          <a:pt x="325" y="254"/>
                        </a:lnTo>
                        <a:lnTo>
                          <a:pt x="324" y="254"/>
                        </a:lnTo>
                        <a:lnTo>
                          <a:pt x="324" y="255"/>
                        </a:lnTo>
                        <a:lnTo>
                          <a:pt x="323" y="255"/>
                        </a:lnTo>
                        <a:lnTo>
                          <a:pt x="322" y="256"/>
                        </a:lnTo>
                        <a:lnTo>
                          <a:pt x="321" y="256"/>
                        </a:lnTo>
                        <a:lnTo>
                          <a:pt x="321" y="257"/>
                        </a:lnTo>
                        <a:lnTo>
                          <a:pt x="320" y="258"/>
                        </a:lnTo>
                        <a:lnTo>
                          <a:pt x="320" y="257"/>
                        </a:lnTo>
                        <a:lnTo>
                          <a:pt x="319" y="257"/>
                        </a:lnTo>
                        <a:lnTo>
                          <a:pt x="318" y="257"/>
                        </a:lnTo>
                        <a:lnTo>
                          <a:pt x="317" y="257"/>
                        </a:lnTo>
                        <a:lnTo>
                          <a:pt x="316" y="256"/>
                        </a:lnTo>
                        <a:lnTo>
                          <a:pt x="316" y="257"/>
                        </a:lnTo>
                        <a:lnTo>
                          <a:pt x="315" y="258"/>
                        </a:lnTo>
                        <a:lnTo>
                          <a:pt x="316" y="259"/>
                        </a:lnTo>
                        <a:lnTo>
                          <a:pt x="315" y="259"/>
                        </a:lnTo>
                        <a:lnTo>
                          <a:pt x="314" y="259"/>
                        </a:lnTo>
                        <a:lnTo>
                          <a:pt x="315" y="260"/>
                        </a:lnTo>
                        <a:lnTo>
                          <a:pt x="315" y="261"/>
                        </a:lnTo>
                        <a:lnTo>
                          <a:pt x="314" y="262"/>
                        </a:lnTo>
                        <a:lnTo>
                          <a:pt x="315" y="262"/>
                        </a:lnTo>
                        <a:lnTo>
                          <a:pt x="315" y="263"/>
                        </a:lnTo>
                        <a:lnTo>
                          <a:pt x="314" y="263"/>
                        </a:lnTo>
                        <a:lnTo>
                          <a:pt x="314" y="264"/>
                        </a:lnTo>
                        <a:lnTo>
                          <a:pt x="313" y="264"/>
                        </a:lnTo>
                        <a:lnTo>
                          <a:pt x="312" y="264"/>
                        </a:lnTo>
                        <a:lnTo>
                          <a:pt x="311" y="264"/>
                        </a:lnTo>
                        <a:lnTo>
                          <a:pt x="310" y="264"/>
                        </a:lnTo>
                        <a:lnTo>
                          <a:pt x="310" y="265"/>
                        </a:lnTo>
                        <a:lnTo>
                          <a:pt x="311" y="265"/>
                        </a:lnTo>
                        <a:lnTo>
                          <a:pt x="310" y="266"/>
                        </a:lnTo>
                        <a:lnTo>
                          <a:pt x="311" y="266"/>
                        </a:lnTo>
                        <a:lnTo>
                          <a:pt x="310" y="266"/>
                        </a:lnTo>
                        <a:lnTo>
                          <a:pt x="310" y="267"/>
                        </a:lnTo>
                        <a:lnTo>
                          <a:pt x="311" y="267"/>
                        </a:lnTo>
                        <a:lnTo>
                          <a:pt x="310" y="268"/>
                        </a:lnTo>
                        <a:lnTo>
                          <a:pt x="311" y="268"/>
                        </a:lnTo>
                        <a:lnTo>
                          <a:pt x="310" y="268"/>
                        </a:lnTo>
                        <a:lnTo>
                          <a:pt x="311" y="269"/>
                        </a:lnTo>
                        <a:lnTo>
                          <a:pt x="310" y="269"/>
                        </a:lnTo>
                        <a:lnTo>
                          <a:pt x="310" y="270"/>
                        </a:lnTo>
                        <a:lnTo>
                          <a:pt x="309" y="270"/>
                        </a:lnTo>
                        <a:lnTo>
                          <a:pt x="310" y="270"/>
                        </a:lnTo>
                        <a:lnTo>
                          <a:pt x="309" y="270"/>
                        </a:lnTo>
                        <a:lnTo>
                          <a:pt x="309" y="271"/>
                        </a:lnTo>
                        <a:lnTo>
                          <a:pt x="308" y="271"/>
                        </a:lnTo>
                        <a:lnTo>
                          <a:pt x="308" y="272"/>
                        </a:lnTo>
                        <a:lnTo>
                          <a:pt x="308" y="271"/>
                        </a:lnTo>
                        <a:lnTo>
                          <a:pt x="307" y="272"/>
                        </a:lnTo>
                        <a:lnTo>
                          <a:pt x="307" y="271"/>
                        </a:lnTo>
                        <a:lnTo>
                          <a:pt x="307" y="272"/>
                        </a:lnTo>
                        <a:lnTo>
                          <a:pt x="306" y="272"/>
                        </a:lnTo>
                        <a:lnTo>
                          <a:pt x="306" y="273"/>
                        </a:lnTo>
                        <a:lnTo>
                          <a:pt x="305" y="273"/>
                        </a:lnTo>
                        <a:lnTo>
                          <a:pt x="305" y="274"/>
                        </a:lnTo>
                        <a:lnTo>
                          <a:pt x="305" y="273"/>
                        </a:lnTo>
                        <a:lnTo>
                          <a:pt x="305" y="274"/>
                        </a:lnTo>
                        <a:lnTo>
                          <a:pt x="306" y="274"/>
                        </a:lnTo>
                        <a:lnTo>
                          <a:pt x="306" y="275"/>
                        </a:lnTo>
                        <a:lnTo>
                          <a:pt x="305" y="275"/>
                        </a:lnTo>
                        <a:lnTo>
                          <a:pt x="305" y="276"/>
                        </a:lnTo>
                        <a:lnTo>
                          <a:pt x="305" y="277"/>
                        </a:lnTo>
                        <a:lnTo>
                          <a:pt x="305" y="278"/>
                        </a:lnTo>
                        <a:lnTo>
                          <a:pt x="306" y="278"/>
                        </a:lnTo>
                        <a:lnTo>
                          <a:pt x="306" y="279"/>
                        </a:lnTo>
                        <a:lnTo>
                          <a:pt x="307" y="279"/>
                        </a:lnTo>
                        <a:lnTo>
                          <a:pt x="307" y="280"/>
                        </a:lnTo>
                        <a:lnTo>
                          <a:pt x="307" y="281"/>
                        </a:lnTo>
                        <a:lnTo>
                          <a:pt x="306" y="281"/>
                        </a:lnTo>
                        <a:lnTo>
                          <a:pt x="306" y="282"/>
                        </a:lnTo>
                        <a:lnTo>
                          <a:pt x="305" y="282"/>
                        </a:lnTo>
                        <a:lnTo>
                          <a:pt x="305" y="283"/>
                        </a:lnTo>
                        <a:lnTo>
                          <a:pt x="304" y="283"/>
                        </a:lnTo>
                        <a:lnTo>
                          <a:pt x="304" y="284"/>
                        </a:lnTo>
                        <a:lnTo>
                          <a:pt x="303" y="283"/>
                        </a:lnTo>
                        <a:lnTo>
                          <a:pt x="303" y="284"/>
                        </a:lnTo>
                        <a:lnTo>
                          <a:pt x="304" y="284"/>
                        </a:lnTo>
                        <a:lnTo>
                          <a:pt x="304" y="285"/>
                        </a:lnTo>
                        <a:lnTo>
                          <a:pt x="304" y="286"/>
                        </a:lnTo>
                        <a:lnTo>
                          <a:pt x="304" y="287"/>
                        </a:lnTo>
                        <a:lnTo>
                          <a:pt x="305" y="287"/>
                        </a:lnTo>
                        <a:lnTo>
                          <a:pt x="305" y="288"/>
                        </a:lnTo>
                        <a:lnTo>
                          <a:pt x="305" y="289"/>
                        </a:lnTo>
                        <a:lnTo>
                          <a:pt x="305" y="290"/>
                        </a:lnTo>
                        <a:lnTo>
                          <a:pt x="305" y="291"/>
                        </a:lnTo>
                        <a:lnTo>
                          <a:pt x="304" y="291"/>
                        </a:lnTo>
                        <a:lnTo>
                          <a:pt x="305" y="292"/>
                        </a:lnTo>
                        <a:lnTo>
                          <a:pt x="304" y="292"/>
                        </a:lnTo>
                        <a:lnTo>
                          <a:pt x="304" y="293"/>
                        </a:lnTo>
                        <a:lnTo>
                          <a:pt x="304" y="294"/>
                        </a:lnTo>
                        <a:lnTo>
                          <a:pt x="303" y="294"/>
                        </a:lnTo>
                        <a:lnTo>
                          <a:pt x="302" y="294"/>
                        </a:lnTo>
                        <a:lnTo>
                          <a:pt x="301" y="295"/>
                        </a:lnTo>
                        <a:lnTo>
                          <a:pt x="300" y="294"/>
                        </a:lnTo>
                        <a:lnTo>
                          <a:pt x="299" y="294"/>
                        </a:lnTo>
                        <a:lnTo>
                          <a:pt x="299" y="295"/>
                        </a:lnTo>
                        <a:lnTo>
                          <a:pt x="298" y="295"/>
                        </a:lnTo>
                        <a:lnTo>
                          <a:pt x="298" y="296"/>
                        </a:lnTo>
                        <a:lnTo>
                          <a:pt x="298" y="297"/>
                        </a:lnTo>
                        <a:lnTo>
                          <a:pt x="299" y="297"/>
                        </a:lnTo>
                        <a:lnTo>
                          <a:pt x="300" y="298"/>
                        </a:lnTo>
                        <a:lnTo>
                          <a:pt x="299" y="298"/>
                        </a:lnTo>
                        <a:lnTo>
                          <a:pt x="299" y="299"/>
                        </a:lnTo>
                        <a:lnTo>
                          <a:pt x="298" y="299"/>
                        </a:lnTo>
                        <a:lnTo>
                          <a:pt x="297" y="299"/>
                        </a:lnTo>
                        <a:lnTo>
                          <a:pt x="297" y="300"/>
                        </a:lnTo>
                        <a:lnTo>
                          <a:pt x="298" y="300"/>
                        </a:lnTo>
                        <a:lnTo>
                          <a:pt x="297" y="300"/>
                        </a:lnTo>
                        <a:lnTo>
                          <a:pt x="296" y="300"/>
                        </a:lnTo>
                        <a:lnTo>
                          <a:pt x="296" y="301"/>
                        </a:lnTo>
                        <a:lnTo>
                          <a:pt x="296" y="302"/>
                        </a:lnTo>
                        <a:lnTo>
                          <a:pt x="296" y="303"/>
                        </a:lnTo>
                        <a:lnTo>
                          <a:pt x="295" y="303"/>
                        </a:lnTo>
                        <a:lnTo>
                          <a:pt x="295" y="304"/>
                        </a:lnTo>
                        <a:lnTo>
                          <a:pt x="295" y="303"/>
                        </a:lnTo>
                        <a:lnTo>
                          <a:pt x="294" y="303"/>
                        </a:lnTo>
                        <a:lnTo>
                          <a:pt x="295" y="303"/>
                        </a:lnTo>
                        <a:lnTo>
                          <a:pt x="294" y="303"/>
                        </a:lnTo>
                        <a:lnTo>
                          <a:pt x="294" y="304"/>
                        </a:lnTo>
                        <a:lnTo>
                          <a:pt x="293" y="305"/>
                        </a:lnTo>
                        <a:lnTo>
                          <a:pt x="292" y="305"/>
                        </a:lnTo>
                        <a:lnTo>
                          <a:pt x="292" y="306"/>
                        </a:lnTo>
                        <a:lnTo>
                          <a:pt x="293" y="306"/>
                        </a:lnTo>
                        <a:lnTo>
                          <a:pt x="293" y="305"/>
                        </a:lnTo>
                        <a:lnTo>
                          <a:pt x="293" y="306"/>
                        </a:lnTo>
                        <a:lnTo>
                          <a:pt x="293" y="307"/>
                        </a:lnTo>
                        <a:lnTo>
                          <a:pt x="293" y="308"/>
                        </a:lnTo>
                        <a:lnTo>
                          <a:pt x="292" y="308"/>
                        </a:lnTo>
                        <a:lnTo>
                          <a:pt x="292" y="309"/>
                        </a:lnTo>
                        <a:lnTo>
                          <a:pt x="292" y="308"/>
                        </a:lnTo>
                        <a:lnTo>
                          <a:pt x="292" y="309"/>
                        </a:lnTo>
                        <a:lnTo>
                          <a:pt x="291" y="309"/>
                        </a:lnTo>
                        <a:lnTo>
                          <a:pt x="292" y="309"/>
                        </a:lnTo>
                        <a:lnTo>
                          <a:pt x="293" y="310"/>
                        </a:lnTo>
                        <a:lnTo>
                          <a:pt x="294" y="310"/>
                        </a:lnTo>
                        <a:lnTo>
                          <a:pt x="295" y="310"/>
                        </a:lnTo>
                        <a:lnTo>
                          <a:pt x="296" y="310"/>
                        </a:lnTo>
                        <a:lnTo>
                          <a:pt x="296" y="311"/>
                        </a:lnTo>
                        <a:lnTo>
                          <a:pt x="297" y="311"/>
                        </a:lnTo>
                        <a:lnTo>
                          <a:pt x="298" y="310"/>
                        </a:lnTo>
                        <a:lnTo>
                          <a:pt x="298" y="311"/>
                        </a:lnTo>
                        <a:lnTo>
                          <a:pt x="299" y="311"/>
                        </a:lnTo>
                        <a:lnTo>
                          <a:pt x="300" y="310"/>
                        </a:lnTo>
                        <a:lnTo>
                          <a:pt x="301" y="310"/>
                        </a:lnTo>
                        <a:lnTo>
                          <a:pt x="302" y="310"/>
                        </a:lnTo>
                        <a:lnTo>
                          <a:pt x="303" y="310"/>
                        </a:lnTo>
                        <a:lnTo>
                          <a:pt x="303" y="311"/>
                        </a:lnTo>
                        <a:lnTo>
                          <a:pt x="303" y="312"/>
                        </a:lnTo>
                        <a:lnTo>
                          <a:pt x="302" y="311"/>
                        </a:lnTo>
                        <a:lnTo>
                          <a:pt x="302" y="312"/>
                        </a:lnTo>
                        <a:lnTo>
                          <a:pt x="303" y="312"/>
                        </a:lnTo>
                        <a:lnTo>
                          <a:pt x="303" y="313"/>
                        </a:lnTo>
                        <a:lnTo>
                          <a:pt x="302" y="313"/>
                        </a:lnTo>
                        <a:lnTo>
                          <a:pt x="302" y="314"/>
                        </a:lnTo>
                        <a:lnTo>
                          <a:pt x="302" y="315"/>
                        </a:lnTo>
                        <a:lnTo>
                          <a:pt x="303" y="315"/>
                        </a:lnTo>
                        <a:lnTo>
                          <a:pt x="304" y="316"/>
                        </a:lnTo>
                        <a:lnTo>
                          <a:pt x="304" y="315"/>
                        </a:lnTo>
                        <a:lnTo>
                          <a:pt x="305" y="315"/>
                        </a:lnTo>
                        <a:lnTo>
                          <a:pt x="305" y="316"/>
                        </a:lnTo>
                        <a:lnTo>
                          <a:pt x="306" y="316"/>
                        </a:lnTo>
                        <a:lnTo>
                          <a:pt x="306" y="317"/>
                        </a:lnTo>
                        <a:lnTo>
                          <a:pt x="307" y="317"/>
                        </a:lnTo>
                        <a:lnTo>
                          <a:pt x="308" y="317"/>
                        </a:lnTo>
                        <a:lnTo>
                          <a:pt x="308" y="318"/>
                        </a:lnTo>
                        <a:lnTo>
                          <a:pt x="308" y="320"/>
                        </a:lnTo>
                        <a:lnTo>
                          <a:pt x="309" y="321"/>
                        </a:lnTo>
                        <a:lnTo>
                          <a:pt x="310" y="321"/>
                        </a:lnTo>
                        <a:lnTo>
                          <a:pt x="310" y="322"/>
                        </a:lnTo>
                        <a:lnTo>
                          <a:pt x="310" y="323"/>
                        </a:lnTo>
                        <a:lnTo>
                          <a:pt x="309" y="324"/>
                        </a:lnTo>
                        <a:lnTo>
                          <a:pt x="309" y="325"/>
                        </a:lnTo>
                        <a:lnTo>
                          <a:pt x="310" y="325"/>
                        </a:lnTo>
                        <a:lnTo>
                          <a:pt x="310" y="326"/>
                        </a:lnTo>
                        <a:lnTo>
                          <a:pt x="309" y="326"/>
                        </a:lnTo>
                        <a:lnTo>
                          <a:pt x="309" y="327"/>
                        </a:lnTo>
                        <a:lnTo>
                          <a:pt x="308" y="327"/>
                        </a:lnTo>
                        <a:lnTo>
                          <a:pt x="308" y="328"/>
                        </a:lnTo>
                        <a:lnTo>
                          <a:pt x="308" y="329"/>
                        </a:lnTo>
                        <a:lnTo>
                          <a:pt x="309" y="329"/>
                        </a:lnTo>
                        <a:lnTo>
                          <a:pt x="310" y="329"/>
                        </a:lnTo>
                        <a:lnTo>
                          <a:pt x="311" y="330"/>
                        </a:lnTo>
                        <a:lnTo>
                          <a:pt x="310" y="330"/>
                        </a:lnTo>
                        <a:lnTo>
                          <a:pt x="311" y="330"/>
                        </a:lnTo>
                        <a:lnTo>
                          <a:pt x="311" y="331"/>
                        </a:lnTo>
                        <a:lnTo>
                          <a:pt x="311" y="332"/>
                        </a:lnTo>
                        <a:lnTo>
                          <a:pt x="312" y="333"/>
                        </a:lnTo>
                        <a:lnTo>
                          <a:pt x="313" y="334"/>
                        </a:lnTo>
                        <a:lnTo>
                          <a:pt x="314" y="334"/>
                        </a:lnTo>
                        <a:lnTo>
                          <a:pt x="314" y="336"/>
                        </a:lnTo>
                        <a:lnTo>
                          <a:pt x="313" y="337"/>
                        </a:lnTo>
                        <a:lnTo>
                          <a:pt x="314" y="338"/>
                        </a:lnTo>
                        <a:lnTo>
                          <a:pt x="315" y="338"/>
                        </a:lnTo>
                        <a:lnTo>
                          <a:pt x="316" y="338"/>
                        </a:lnTo>
                        <a:lnTo>
                          <a:pt x="316" y="337"/>
                        </a:lnTo>
                        <a:lnTo>
                          <a:pt x="317" y="337"/>
                        </a:lnTo>
                        <a:lnTo>
                          <a:pt x="318" y="337"/>
                        </a:lnTo>
                        <a:lnTo>
                          <a:pt x="319" y="337"/>
                        </a:lnTo>
                        <a:lnTo>
                          <a:pt x="320" y="337"/>
                        </a:lnTo>
                        <a:lnTo>
                          <a:pt x="321" y="337"/>
                        </a:lnTo>
                        <a:lnTo>
                          <a:pt x="322" y="337"/>
                        </a:lnTo>
                        <a:lnTo>
                          <a:pt x="322" y="338"/>
                        </a:lnTo>
                        <a:lnTo>
                          <a:pt x="323" y="338"/>
                        </a:lnTo>
                        <a:lnTo>
                          <a:pt x="324" y="338"/>
                        </a:lnTo>
                        <a:lnTo>
                          <a:pt x="324" y="339"/>
                        </a:lnTo>
                        <a:lnTo>
                          <a:pt x="323" y="339"/>
                        </a:lnTo>
                        <a:lnTo>
                          <a:pt x="323" y="340"/>
                        </a:lnTo>
                        <a:lnTo>
                          <a:pt x="322" y="341"/>
                        </a:lnTo>
                        <a:lnTo>
                          <a:pt x="323" y="342"/>
                        </a:lnTo>
                        <a:lnTo>
                          <a:pt x="324" y="342"/>
                        </a:lnTo>
                        <a:lnTo>
                          <a:pt x="324" y="343"/>
                        </a:lnTo>
                        <a:lnTo>
                          <a:pt x="325" y="343"/>
                        </a:lnTo>
                        <a:lnTo>
                          <a:pt x="326" y="343"/>
                        </a:lnTo>
                        <a:lnTo>
                          <a:pt x="326" y="344"/>
                        </a:lnTo>
                        <a:lnTo>
                          <a:pt x="327" y="344"/>
                        </a:lnTo>
                        <a:lnTo>
                          <a:pt x="328" y="344"/>
                        </a:lnTo>
                        <a:lnTo>
                          <a:pt x="329" y="344"/>
                        </a:lnTo>
                        <a:lnTo>
                          <a:pt x="329" y="345"/>
                        </a:lnTo>
                        <a:lnTo>
                          <a:pt x="328" y="346"/>
                        </a:lnTo>
                        <a:lnTo>
                          <a:pt x="328" y="347"/>
                        </a:lnTo>
                        <a:lnTo>
                          <a:pt x="328" y="348"/>
                        </a:lnTo>
                        <a:lnTo>
                          <a:pt x="329" y="348"/>
                        </a:lnTo>
                        <a:lnTo>
                          <a:pt x="329" y="349"/>
                        </a:lnTo>
                        <a:lnTo>
                          <a:pt x="330" y="350"/>
                        </a:lnTo>
                        <a:lnTo>
                          <a:pt x="330" y="351"/>
                        </a:lnTo>
                        <a:lnTo>
                          <a:pt x="328" y="351"/>
                        </a:lnTo>
                        <a:lnTo>
                          <a:pt x="328" y="352"/>
                        </a:lnTo>
                        <a:lnTo>
                          <a:pt x="327" y="352"/>
                        </a:lnTo>
                        <a:lnTo>
                          <a:pt x="326" y="352"/>
                        </a:lnTo>
                        <a:lnTo>
                          <a:pt x="326" y="353"/>
                        </a:lnTo>
                        <a:lnTo>
                          <a:pt x="326" y="354"/>
                        </a:lnTo>
                        <a:lnTo>
                          <a:pt x="326" y="355"/>
                        </a:lnTo>
                        <a:lnTo>
                          <a:pt x="325" y="356"/>
                        </a:lnTo>
                        <a:lnTo>
                          <a:pt x="325" y="357"/>
                        </a:lnTo>
                        <a:lnTo>
                          <a:pt x="325" y="358"/>
                        </a:lnTo>
                        <a:lnTo>
                          <a:pt x="324" y="358"/>
                        </a:lnTo>
                        <a:lnTo>
                          <a:pt x="322" y="360"/>
                        </a:lnTo>
                        <a:lnTo>
                          <a:pt x="321" y="360"/>
                        </a:lnTo>
                        <a:lnTo>
                          <a:pt x="321" y="361"/>
                        </a:lnTo>
                        <a:lnTo>
                          <a:pt x="321" y="362"/>
                        </a:lnTo>
                        <a:lnTo>
                          <a:pt x="322" y="362"/>
                        </a:lnTo>
                        <a:lnTo>
                          <a:pt x="322" y="363"/>
                        </a:lnTo>
                        <a:lnTo>
                          <a:pt x="321" y="363"/>
                        </a:lnTo>
                        <a:lnTo>
                          <a:pt x="321" y="364"/>
                        </a:lnTo>
                        <a:lnTo>
                          <a:pt x="322" y="364"/>
                        </a:lnTo>
                        <a:lnTo>
                          <a:pt x="323" y="365"/>
                        </a:lnTo>
                        <a:lnTo>
                          <a:pt x="325" y="365"/>
                        </a:lnTo>
                        <a:lnTo>
                          <a:pt x="326" y="366"/>
                        </a:lnTo>
                        <a:lnTo>
                          <a:pt x="327" y="366"/>
                        </a:lnTo>
                        <a:lnTo>
                          <a:pt x="327" y="367"/>
                        </a:lnTo>
                        <a:lnTo>
                          <a:pt x="327" y="368"/>
                        </a:lnTo>
                        <a:lnTo>
                          <a:pt x="326" y="369"/>
                        </a:lnTo>
                        <a:lnTo>
                          <a:pt x="326" y="370"/>
                        </a:lnTo>
                        <a:lnTo>
                          <a:pt x="327" y="370"/>
                        </a:lnTo>
                        <a:lnTo>
                          <a:pt x="328" y="370"/>
                        </a:lnTo>
                        <a:lnTo>
                          <a:pt x="329" y="370"/>
                        </a:lnTo>
                        <a:lnTo>
                          <a:pt x="330" y="370"/>
                        </a:lnTo>
                        <a:lnTo>
                          <a:pt x="331" y="369"/>
                        </a:lnTo>
                        <a:lnTo>
                          <a:pt x="332" y="369"/>
                        </a:lnTo>
                        <a:lnTo>
                          <a:pt x="332" y="370"/>
                        </a:lnTo>
                        <a:lnTo>
                          <a:pt x="332" y="371"/>
                        </a:lnTo>
                        <a:lnTo>
                          <a:pt x="333" y="372"/>
                        </a:lnTo>
                        <a:lnTo>
                          <a:pt x="333" y="373"/>
                        </a:lnTo>
                        <a:lnTo>
                          <a:pt x="333" y="374"/>
                        </a:lnTo>
                        <a:lnTo>
                          <a:pt x="334" y="374"/>
                        </a:lnTo>
                        <a:lnTo>
                          <a:pt x="333" y="374"/>
                        </a:lnTo>
                        <a:lnTo>
                          <a:pt x="333" y="375"/>
                        </a:lnTo>
                        <a:lnTo>
                          <a:pt x="333" y="376"/>
                        </a:lnTo>
                        <a:lnTo>
                          <a:pt x="334" y="376"/>
                        </a:lnTo>
                        <a:lnTo>
                          <a:pt x="334" y="377"/>
                        </a:lnTo>
                        <a:lnTo>
                          <a:pt x="334" y="378"/>
                        </a:lnTo>
                        <a:lnTo>
                          <a:pt x="334" y="379"/>
                        </a:lnTo>
                        <a:lnTo>
                          <a:pt x="334" y="380"/>
                        </a:lnTo>
                        <a:lnTo>
                          <a:pt x="335" y="381"/>
                        </a:lnTo>
                        <a:lnTo>
                          <a:pt x="334" y="381"/>
                        </a:lnTo>
                        <a:lnTo>
                          <a:pt x="334" y="382"/>
                        </a:lnTo>
                        <a:lnTo>
                          <a:pt x="334" y="383"/>
                        </a:lnTo>
                        <a:lnTo>
                          <a:pt x="334" y="384"/>
                        </a:lnTo>
                        <a:lnTo>
                          <a:pt x="333" y="384"/>
                        </a:lnTo>
                        <a:lnTo>
                          <a:pt x="334" y="385"/>
                        </a:lnTo>
                        <a:lnTo>
                          <a:pt x="334" y="386"/>
                        </a:lnTo>
                        <a:lnTo>
                          <a:pt x="335" y="386"/>
                        </a:lnTo>
                        <a:lnTo>
                          <a:pt x="335" y="387"/>
                        </a:lnTo>
                        <a:lnTo>
                          <a:pt x="335" y="388"/>
                        </a:lnTo>
                        <a:lnTo>
                          <a:pt x="335" y="389"/>
                        </a:lnTo>
                        <a:lnTo>
                          <a:pt x="335" y="390"/>
                        </a:lnTo>
                        <a:lnTo>
                          <a:pt x="335" y="391"/>
                        </a:lnTo>
                        <a:lnTo>
                          <a:pt x="336" y="392"/>
                        </a:lnTo>
                        <a:lnTo>
                          <a:pt x="337" y="392"/>
                        </a:lnTo>
                        <a:lnTo>
                          <a:pt x="338" y="392"/>
                        </a:lnTo>
                        <a:lnTo>
                          <a:pt x="338" y="393"/>
                        </a:lnTo>
                        <a:lnTo>
                          <a:pt x="339" y="394"/>
                        </a:lnTo>
                        <a:lnTo>
                          <a:pt x="340" y="395"/>
                        </a:lnTo>
                        <a:lnTo>
                          <a:pt x="340" y="396"/>
                        </a:lnTo>
                        <a:lnTo>
                          <a:pt x="341" y="398"/>
                        </a:lnTo>
                        <a:lnTo>
                          <a:pt x="341" y="399"/>
                        </a:lnTo>
                        <a:lnTo>
                          <a:pt x="342" y="399"/>
                        </a:lnTo>
                        <a:lnTo>
                          <a:pt x="343" y="399"/>
                        </a:lnTo>
                        <a:lnTo>
                          <a:pt x="343" y="400"/>
                        </a:lnTo>
                        <a:lnTo>
                          <a:pt x="344" y="400"/>
                        </a:lnTo>
                        <a:lnTo>
                          <a:pt x="344" y="401"/>
                        </a:lnTo>
                        <a:lnTo>
                          <a:pt x="345" y="400"/>
                        </a:lnTo>
                        <a:lnTo>
                          <a:pt x="346" y="400"/>
                        </a:lnTo>
                        <a:lnTo>
                          <a:pt x="347" y="400"/>
                        </a:lnTo>
                        <a:lnTo>
                          <a:pt x="348" y="401"/>
                        </a:lnTo>
                        <a:lnTo>
                          <a:pt x="349" y="401"/>
                        </a:lnTo>
                        <a:lnTo>
                          <a:pt x="351" y="400"/>
                        </a:lnTo>
                        <a:lnTo>
                          <a:pt x="353" y="400"/>
                        </a:lnTo>
                        <a:lnTo>
                          <a:pt x="354" y="400"/>
                        </a:lnTo>
                        <a:lnTo>
                          <a:pt x="354" y="401"/>
                        </a:lnTo>
                        <a:lnTo>
                          <a:pt x="355" y="401"/>
                        </a:lnTo>
                        <a:lnTo>
                          <a:pt x="355" y="402"/>
                        </a:lnTo>
                        <a:lnTo>
                          <a:pt x="355" y="403"/>
                        </a:lnTo>
                        <a:lnTo>
                          <a:pt x="356" y="403"/>
                        </a:lnTo>
                        <a:lnTo>
                          <a:pt x="356" y="404"/>
                        </a:lnTo>
                        <a:lnTo>
                          <a:pt x="357" y="404"/>
                        </a:lnTo>
                        <a:lnTo>
                          <a:pt x="358" y="403"/>
                        </a:lnTo>
                        <a:lnTo>
                          <a:pt x="359" y="403"/>
                        </a:lnTo>
                        <a:lnTo>
                          <a:pt x="361" y="404"/>
                        </a:lnTo>
                        <a:lnTo>
                          <a:pt x="362" y="404"/>
                        </a:lnTo>
                        <a:lnTo>
                          <a:pt x="364" y="403"/>
                        </a:lnTo>
                        <a:lnTo>
                          <a:pt x="365" y="402"/>
                        </a:lnTo>
                        <a:lnTo>
                          <a:pt x="366" y="402"/>
                        </a:lnTo>
                        <a:lnTo>
                          <a:pt x="366" y="401"/>
                        </a:lnTo>
                        <a:lnTo>
                          <a:pt x="367" y="401"/>
                        </a:lnTo>
                        <a:lnTo>
                          <a:pt x="367" y="402"/>
                        </a:lnTo>
                        <a:lnTo>
                          <a:pt x="368" y="402"/>
                        </a:lnTo>
                        <a:lnTo>
                          <a:pt x="368" y="403"/>
                        </a:lnTo>
                        <a:lnTo>
                          <a:pt x="368" y="404"/>
                        </a:lnTo>
                        <a:lnTo>
                          <a:pt x="368" y="405"/>
                        </a:lnTo>
                        <a:lnTo>
                          <a:pt x="368" y="406"/>
                        </a:lnTo>
                        <a:lnTo>
                          <a:pt x="368" y="407"/>
                        </a:lnTo>
                        <a:lnTo>
                          <a:pt x="369" y="408"/>
                        </a:lnTo>
                        <a:lnTo>
                          <a:pt x="371" y="408"/>
                        </a:lnTo>
                        <a:lnTo>
                          <a:pt x="373" y="408"/>
                        </a:lnTo>
                        <a:lnTo>
                          <a:pt x="374" y="408"/>
                        </a:lnTo>
                        <a:lnTo>
                          <a:pt x="375" y="408"/>
                        </a:lnTo>
                        <a:lnTo>
                          <a:pt x="377" y="408"/>
                        </a:lnTo>
                        <a:lnTo>
                          <a:pt x="378" y="407"/>
                        </a:lnTo>
                        <a:lnTo>
                          <a:pt x="380" y="408"/>
                        </a:lnTo>
                        <a:lnTo>
                          <a:pt x="381" y="409"/>
                        </a:lnTo>
                        <a:lnTo>
                          <a:pt x="385" y="410"/>
                        </a:lnTo>
                        <a:lnTo>
                          <a:pt x="388" y="409"/>
                        </a:lnTo>
                        <a:lnTo>
                          <a:pt x="388" y="408"/>
                        </a:lnTo>
                        <a:lnTo>
                          <a:pt x="389" y="408"/>
                        </a:lnTo>
                        <a:lnTo>
                          <a:pt x="390" y="407"/>
                        </a:lnTo>
                        <a:lnTo>
                          <a:pt x="390" y="406"/>
                        </a:lnTo>
                        <a:lnTo>
                          <a:pt x="390" y="405"/>
                        </a:lnTo>
                        <a:lnTo>
                          <a:pt x="390" y="404"/>
                        </a:lnTo>
                        <a:lnTo>
                          <a:pt x="390" y="403"/>
                        </a:lnTo>
                        <a:lnTo>
                          <a:pt x="390" y="402"/>
                        </a:lnTo>
                        <a:lnTo>
                          <a:pt x="391" y="402"/>
                        </a:lnTo>
                        <a:lnTo>
                          <a:pt x="391" y="403"/>
                        </a:lnTo>
                        <a:lnTo>
                          <a:pt x="392" y="403"/>
                        </a:lnTo>
                        <a:lnTo>
                          <a:pt x="392" y="404"/>
                        </a:lnTo>
                        <a:lnTo>
                          <a:pt x="392" y="406"/>
                        </a:lnTo>
                        <a:lnTo>
                          <a:pt x="392" y="407"/>
                        </a:lnTo>
                        <a:lnTo>
                          <a:pt x="392" y="408"/>
                        </a:lnTo>
                        <a:lnTo>
                          <a:pt x="392" y="410"/>
                        </a:lnTo>
                        <a:lnTo>
                          <a:pt x="392" y="411"/>
                        </a:lnTo>
                        <a:lnTo>
                          <a:pt x="391" y="412"/>
                        </a:lnTo>
                        <a:lnTo>
                          <a:pt x="390" y="413"/>
                        </a:lnTo>
                        <a:lnTo>
                          <a:pt x="390" y="414"/>
                        </a:lnTo>
                        <a:lnTo>
                          <a:pt x="389" y="416"/>
                        </a:lnTo>
                        <a:lnTo>
                          <a:pt x="388" y="416"/>
                        </a:lnTo>
                        <a:lnTo>
                          <a:pt x="388" y="417"/>
                        </a:lnTo>
                        <a:lnTo>
                          <a:pt x="385" y="417"/>
                        </a:lnTo>
                        <a:lnTo>
                          <a:pt x="384" y="417"/>
                        </a:lnTo>
                        <a:lnTo>
                          <a:pt x="383" y="417"/>
                        </a:lnTo>
                        <a:lnTo>
                          <a:pt x="382" y="417"/>
                        </a:lnTo>
                        <a:lnTo>
                          <a:pt x="382" y="418"/>
                        </a:lnTo>
                        <a:lnTo>
                          <a:pt x="381" y="419"/>
                        </a:lnTo>
                        <a:lnTo>
                          <a:pt x="381" y="420"/>
                        </a:lnTo>
                        <a:lnTo>
                          <a:pt x="382" y="420"/>
                        </a:lnTo>
                        <a:lnTo>
                          <a:pt x="382" y="421"/>
                        </a:lnTo>
                        <a:lnTo>
                          <a:pt x="382" y="422"/>
                        </a:lnTo>
                        <a:lnTo>
                          <a:pt x="381" y="423"/>
                        </a:lnTo>
                        <a:lnTo>
                          <a:pt x="380" y="423"/>
                        </a:lnTo>
                        <a:lnTo>
                          <a:pt x="379" y="423"/>
                        </a:lnTo>
                        <a:lnTo>
                          <a:pt x="378" y="423"/>
                        </a:lnTo>
                        <a:lnTo>
                          <a:pt x="377" y="424"/>
                        </a:lnTo>
                        <a:lnTo>
                          <a:pt x="376" y="424"/>
                        </a:lnTo>
                        <a:lnTo>
                          <a:pt x="376" y="425"/>
                        </a:lnTo>
                        <a:lnTo>
                          <a:pt x="375" y="425"/>
                        </a:lnTo>
                        <a:lnTo>
                          <a:pt x="373" y="427"/>
                        </a:lnTo>
                        <a:lnTo>
                          <a:pt x="372" y="427"/>
                        </a:lnTo>
                        <a:lnTo>
                          <a:pt x="372" y="428"/>
                        </a:lnTo>
                        <a:lnTo>
                          <a:pt x="371" y="428"/>
                        </a:lnTo>
                        <a:lnTo>
                          <a:pt x="370" y="428"/>
                        </a:lnTo>
                        <a:lnTo>
                          <a:pt x="370" y="429"/>
                        </a:lnTo>
                        <a:lnTo>
                          <a:pt x="369" y="429"/>
                        </a:lnTo>
                        <a:lnTo>
                          <a:pt x="369" y="430"/>
                        </a:lnTo>
                        <a:lnTo>
                          <a:pt x="368" y="430"/>
                        </a:lnTo>
                        <a:lnTo>
                          <a:pt x="367" y="430"/>
                        </a:lnTo>
                        <a:lnTo>
                          <a:pt x="366" y="430"/>
                        </a:lnTo>
                        <a:lnTo>
                          <a:pt x="366" y="431"/>
                        </a:lnTo>
                        <a:lnTo>
                          <a:pt x="366" y="432"/>
                        </a:lnTo>
                        <a:lnTo>
                          <a:pt x="365" y="432"/>
                        </a:lnTo>
                        <a:lnTo>
                          <a:pt x="363" y="432"/>
                        </a:lnTo>
                        <a:lnTo>
                          <a:pt x="363" y="433"/>
                        </a:lnTo>
                        <a:lnTo>
                          <a:pt x="363" y="434"/>
                        </a:lnTo>
                        <a:lnTo>
                          <a:pt x="363" y="435"/>
                        </a:lnTo>
                        <a:lnTo>
                          <a:pt x="362" y="435"/>
                        </a:lnTo>
                        <a:lnTo>
                          <a:pt x="360" y="435"/>
                        </a:lnTo>
                        <a:lnTo>
                          <a:pt x="359" y="435"/>
                        </a:lnTo>
                        <a:lnTo>
                          <a:pt x="358" y="436"/>
                        </a:lnTo>
                        <a:lnTo>
                          <a:pt x="357" y="436"/>
                        </a:lnTo>
                        <a:lnTo>
                          <a:pt x="355" y="436"/>
                        </a:lnTo>
                        <a:lnTo>
                          <a:pt x="355" y="435"/>
                        </a:lnTo>
                        <a:lnTo>
                          <a:pt x="354" y="435"/>
                        </a:lnTo>
                        <a:lnTo>
                          <a:pt x="354" y="436"/>
                        </a:lnTo>
                        <a:lnTo>
                          <a:pt x="353" y="436"/>
                        </a:lnTo>
                        <a:lnTo>
                          <a:pt x="352" y="436"/>
                        </a:lnTo>
                        <a:lnTo>
                          <a:pt x="352" y="437"/>
                        </a:lnTo>
                        <a:lnTo>
                          <a:pt x="351" y="438"/>
                        </a:lnTo>
                        <a:lnTo>
                          <a:pt x="351" y="439"/>
                        </a:lnTo>
                        <a:lnTo>
                          <a:pt x="352" y="439"/>
                        </a:lnTo>
                        <a:lnTo>
                          <a:pt x="353" y="440"/>
                        </a:lnTo>
                        <a:lnTo>
                          <a:pt x="353" y="441"/>
                        </a:lnTo>
                        <a:lnTo>
                          <a:pt x="352" y="442"/>
                        </a:lnTo>
                        <a:lnTo>
                          <a:pt x="351" y="443"/>
                        </a:lnTo>
                        <a:lnTo>
                          <a:pt x="350" y="443"/>
                        </a:lnTo>
                        <a:lnTo>
                          <a:pt x="349" y="444"/>
                        </a:lnTo>
                        <a:lnTo>
                          <a:pt x="348" y="444"/>
                        </a:lnTo>
                        <a:lnTo>
                          <a:pt x="347" y="445"/>
                        </a:lnTo>
                        <a:lnTo>
                          <a:pt x="346" y="445"/>
                        </a:lnTo>
                        <a:lnTo>
                          <a:pt x="346" y="446"/>
                        </a:lnTo>
                        <a:lnTo>
                          <a:pt x="347" y="447"/>
                        </a:lnTo>
                        <a:lnTo>
                          <a:pt x="347" y="448"/>
                        </a:lnTo>
                        <a:lnTo>
                          <a:pt x="348" y="448"/>
                        </a:lnTo>
                        <a:lnTo>
                          <a:pt x="349" y="448"/>
                        </a:lnTo>
                        <a:lnTo>
                          <a:pt x="350" y="448"/>
                        </a:lnTo>
                        <a:lnTo>
                          <a:pt x="349" y="449"/>
                        </a:lnTo>
                        <a:lnTo>
                          <a:pt x="347" y="450"/>
                        </a:lnTo>
                        <a:lnTo>
                          <a:pt x="346" y="450"/>
                        </a:lnTo>
                        <a:lnTo>
                          <a:pt x="345" y="450"/>
                        </a:lnTo>
                        <a:lnTo>
                          <a:pt x="344" y="451"/>
                        </a:lnTo>
                        <a:lnTo>
                          <a:pt x="344" y="452"/>
                        </a:lnTo>
                        <a:lnTo>
                          <a:pt x="343" y="453"/>
                        </a:lnTo>
                        <a:lnTo>
                          <a:pt x="343" y="454"/>
                        </a:lnTo>
                        <a:lnTo>
                          <a:pt x="343" y="455"/>
                        </a:lnTo>
                        <a:lnTo>
                          <a:pt x="343" y="456"/>
                        </a:lnTo>
                        <a:lnTo>
                          <a:pt x="344" y="457"/>
                        </a:lnTo>
                        <a:lnTo>
                          <a:pt x="344" y="458"/>
                        </a:lnTo>
                        <a:lnTo>
                          <a:pt x="343" y="458"/>
                        </a:lnTo>
                        <a:lnTo>
                          <a:pt x="342" y="458"/>
                        </a:lnTo>
                        <a:lnTo>
                          <a:pt x="341" y="458"/>
                        </a:lnTo>
                        <a:lnTo>
                          <a:pt x="340" y="458"/>
                        </a:lnTo>
                        <a:lnTo>
                          <a:pt x="339" y="458"/>
                        </a:lnTo>
                        <a:lnTo>
                          <a:pt x="338" y="458"/>
                        </a:lnTo>
                        <a:lnTo>
                          <a:pt x="337" y="459"/>
                        </a:lnTo>
                        <a:lnTo>
                          <a:pt x="337" y="460"/>
                        </a:lnTo>
                        <a:lnTo>
                          <a:pt x="336" y="460"/>
                        </a:lnTo>
                        <a:lnTo>
                          <a:pt x="335" y="460"/>
                        </a:lnTo>
                        <a:lnTo>
                          <a:pt x="334" y="461"/>
                        </a:lnTo>
                        <a:lnTo>
                          <a:pt x="333" y="462"/>
                        </a:lnTo>
                        <a:lnTo>
                          <a:pt x="332" y="462"/>
                        </a:lnTo>
                        <a:lnTo>
                          <a:pt x="332" y="463"/>
                        </a:lnTo>
                        <a:lnTo>
                          <a:pt x="331" y="463"/>
                        </a:lnTo>
                        <a:lnTo>
                          <a:pt x="330" y="463"/>
                        </a:lnTo>
                        <a:lnTo>
                          <a:pt x="330" y="464"/>
                        </a:lnTo>
                        <a:lnTo>
                          <a:pt x="329" y="464"/>
                        </a:lnTo>
                        <a:lnTo>
                          <a:pt x="328" y="465"/>
                        </a:lnTo>
                        <a:lnTo>
                          <a:pt x="327" y="466"/>
                        </a:lnTo>
                        <a:lnTo>
                          <a:pt x="327" y="467"/>
                        </a:lnTo>
                        <a:lnTo>
                          <a:pt x="326" y="468"/>
                        </a:lnTo>
                        <a:lnTo>
                          <a:pt x="327" y="468"/>
                        </a:lnTo>
                        <a:lnTo>
                          <a:pt x="327" y="469"/>
                        </a:lnTo>
                        <a:lnTo>
                          <a:pt x="326" y="469"/>
                        </a:lnTo>
                        <a:lnTo>
                          <a:pt x="326" y="470"/>
                        </a:lnTo>
                        <a:lnTo>
                          <a:pt x="327" y="470"/>
                        </a:lnTo>
                        <a:lnTo>
                          <a:pt x="328" y="470"/>
                        </a:lnTo>
                        <a:lnTo>
                          <a:pt x="328" y="471"/>
                        </a:lnTo>
                        <a:lnTo>
                          <a:pt x="328" y="472"/>
                        </a:lnTo>
                        <a:lnTo>
                          <a:pt x="328" y="473"/>
                        </a:lnTo>
                        <a:lnTo>
                          <a:pt x="328" y="474"/>
                        </a:lnTo>
                        <a:lnTo>
                          <a:pt x="327" y="475"/>
                        </a:lnTo>
                        <a:lnTo>
                          <a:pt x="327" y="476"/>
                        </a:lnTo>
                        <a:lnTo>
                          <a:pt x="326" y="476"/>
                        </a:lnTo>
                        <a:lnTo>
                          <a:pt x="325" y="476"/>
                        </a:lnTo>
                        <a:lnTo>
                          <a:pt x="324" y="476"/>
                        </a:lnTo>
                        <a:lnTo>
                          <a:pt x="324" y="477"/>
                        </a:lnTo>
                        <a:lnTo>
                          <a:pt x="323" y="478"/>
                        </a:lnTo>
                        <a:lnTo>
                          <a:pt x="322" y="478"/>
                        </a:lnTo>
                        <a:lnTo>
                          <a:pt x="322" y="479"/>
                        </a:lnTo>
                        <a:lnTo>
                          <a:pt x="321" y="480"/>
                        </a:lnTo>
                        <a:lnTo>
                          <a:pt x="320" y="481"/>
                        </a:lnTo>
                        <a:lnTo>
                          <a:pt x="319" y="482"/>
                        </a:lnTo>
                        <a:lnTo>
                          <a:pt x="318" y="482"/>
                        </a:lnTo>
                        <a:lnTo>
                          <a:pt x="318" y="483"/>
                        </a:lnTo>
                        <a:lnTo>
                          <a:pt x="318" y="484"/>
                        </a:lnTo>
                        <a:lnTo>
                          <a:pt x="317" y="485"/>
                        </a:lnTo>
                        <a:lnTo>
                          <a:pt x="316" y="485"/>
                        </a:lnTo>
                        <a:lnTo>
                          <a:pt x="316" y="486"/>
                        </a:lnTo>
                        <a:lnTo>
                          <a:pt x="317" y="486"/>
                        </a:lnTo>
                        <a:lnTo>
                          <a:pt x="317" y="487"/>
                        </a:lnTo>
                        <a:lnTo>
                          <a:pt x="318" y="488"/>
                        </a:lnTo>
                        <a:lnTo>
                          <a:pt x="318" y="489"/>
                        </a:lnTo>
                        <a:lnTo>
                          <a:pt x="318" y="490"/>
                        </a:lnTo>
                        <a:lnTo>
                          <a:pt x="319" y="490"/>
                        </a:lnTo>
                        <a:lnTo>
                          <a:pt x="319" y="491"/>
                        </a:lnTo>
                        <a:lnTo>
                          <a:pt x="320" y="492"/>
                        </a:lnTo>
                        <a:lnTo>
                          <a:pt x="321" y="492"/>
                        </a:lnTo>
                        <a:lnTo>
                          <a:pt x="322" y="492"/>
                        </a:lnTo>
                        <a:lnTo>
                          <a:pt x="322" y="493"/>
                        </a:lnTo>
                        <a:lnTo>
                          <a:pt x="322" y="495"/>
                        </a:lnTo>
                        <a:lnTo>
                          <a:pt x="323" y="495"/>
                        </a:lnTo>
                        <a:lnTo>
                          <a:pt x="323" y="496"/>
                        </a:lnTo>
                        <a:lnTo>
                          <a:pt x="324" y="496"/>
                        </a:lnTo>
                        <a:lnTo>
                          <a:pt x="324" y="497"/>
                        </a:lnTo>
                        <a:lnTo>
                          <a:pt x="324" y="498"/>
                        </a:lnTo>
                        <a:lnTo>
                          <a:pt x="323" y="499"/>
                        </a:lnTo>
                        <a:lnTo>
                          <a:pt x="324" y="501"/>
                        </a:lnTo>
                        <a:lnTo>
                          <a:pt x="325" y="502"/>
                        </a:lnTo>
                        <a:lnTo>
                          <a:pt x="326" y="503"/>
                        </a:lnTo>
                        <a:lnTo>
                          <a:pt x="327" y="503"/>
                        </a:lnTo>
                        <a:lnTo>
                          <a:pt x="327" y="504"/>
                        </a:lnTo>
                        <a:lnTo>
                          <a:pt x="328" y="504"/>
                        </a:lnTo>
                        <a:lnTo>
                          <a:pt x="330" y="504"/>
                        </a:lnTo>
                        <a:lnTo>
                          <a:pt x="331" y="505"/>
                        </a:lnTo>
                        <a:lnTo>
                          <a:pt x="332" y="506"/>
                        </a:lnTo>
                        <a:lnTo>
                          <a:pt x="333" y="506"/>
                        </a:lnTo>
                        <a:lnTo>
                          <a:pt x="333" y="505"/>
                        </a:lnTo>
                        <a:lnTo>
                          <a:pt x="334" y="505"/>
                        </a:lnTo>
                        <a:lnTo>
                          <a:pt x="335" y="506"/>
                        </a:lnTo>
                        <a:lnTo>
                          <a:pt x="336" y="506"/>
                        </a:lnTo>
                        <a:lnTo>
                          <a:pt x="337" y="507"/>
                        </a:lnTo>
                        <a:lnTo>
                          <a:pt x="338" y="506"/>
                        </a:lnTo>
                        <a:lnTo>
                          <a:pt x="339" y="506"/>
                        </a:lnTo>
                        <a:lnTo>
                          <a:pt x="340" y="507"/>
                        </a:lnTo>
                        <a:lnTo>
                          <a:pt x="341" y="508"/>
                        </a:lnTo>
                        <a:lnTo>
                          <a:pt x="342" y="508"/>
                        </a:lnTo>
                        <a:lnTo>
                          <a:pt x="343" y="508"/>
                        </a:lnTo>
                        <a:lnTo>
                          <a:pt x="344" y="508"/>
                        </a:lnTo>
                        <a:lnTo>
                          <a:pt x="345" y="509"/>
                        </a:lnTo>
                        <a:lnTo>
                          <a:pt x="346" y="509"/>
                        </a:lnTo>
                        <a:lnTo>
                          <a:pt x="346" y="510"/>
                        </a:lnTo>
                        <a:lnTo>
                          <a:pt x="347" y="510"/>
                        </a:lnTo>
                        <a:lnTo>
                          <a:pt x="347" y="511"/>
                        </a:lnTo>
                        <a:lnTo>
                          <a:pt x="348" y="512"/>
                        </a:lnTo>
                        <a:lnTo>
                          <a:pt x="349" y="512"/>
                        </a:lnTo>
                        <a:lnTo>
                          <a:pt x="350" y="512"/>
                        </a:lnTo>
                        <a:lnTo>
                          <a:pt x="351" y="512"/>
                        </a:lnTo>
                        <a:lnTo>
                          <a:pt x="352" y="512"/>
                        </a:lnTo>
                        <a:lnTo>
                          <a:pt x="352" y="513"/>
                        </a:lnTo>
                        <a:lnTo>
                          <a:pt x="353" y="512"/>
                        </a:lnTo>
                        <a:lnTo>
                          <a:pt x="355" y="513"/>
                        </a:lnTo>
                        <a:lnTo>
                          <a:pt x="356" y="514"/>
                        </a:lnTo>
                        <a:lnTo>
                          <a:pt x="356" y="515"/>
                        </a:lnTo>
                        <a:lnTo>
                          <a:pt x="357" y="515"/>
                        </a:lnTo>
                        <a:lnTo>
                          <a:pt x="356" y="516"/>
                        </a:lnTo>
                        <a:lnTo>
                          <a:pt x="355" y="516"/>
                        </a:lnTo>
                        <a:lnTo>
                          <a:pt x="354" y="516"/>
                        </a:lnTo>
                        <a:lnTo>
                          <a:pt x="353" y="516"/>
                        </a:lnTo>
                        <a:lnTo>
                          <a:pt x="352" y="516"/>
                        </a:lnTo>
                        <a:lnTo>
                          <a:pt x="351" y="516"/>
                        </a:lnTo>
                        <a:lnTo>
                          <a:pt x="350" y="516"/>
                        </a:lnTo>
                        <a:lnTo>
                          <a:pt x="349" y="516"/>
                        </a:lnTo>
                        <a:lnTo>
                          <a:pt x="348" y="516"/>
                        </a:lnTo>
                        <a:lnTo>
                          <a:pt x="347" y="515"/>
                        </a:lnTo>
                        <a:lnTo>
                          <a:pt x="346" y="515"/>
                        </a:lnTo>
                        <a:lnTo>
                          <a:pt x="344" y="513"/>
                        </a:lnTo>
                        <a:lnTo>
                          <a:pt x="343" y="513"/>
                        </a:lnTo>
                        <a:lnTo>
                          <a:pt x="342" y="513"/>
                        </a:lnTo>
                        <a:lnTo>
                          <a:pt x="341" y="513"/>
                        </a:lnTo>
                        <a:lnTo>
                          <a:pt x="340" y="513"/>
                        </a:lnTo>
                        <a:lnTo>
                          <a:pt x="339" y="513"/>
                        </a:lnTo>
                        <a:lnTo>
                          <a:pt x="339" y="514"/>
                        </a:lnTo>
                        <a:lnTo>
                          <a:pt x="339" y="515"/>
                        </a:lnTo>
                        <a:lnTo>
                          <a:pt x="340" y="516"/>
                        </a:lnTo>
                        <a:lnTo>
                          <a:pt x="340" y="517"/>
                        </a:lnTo>
                        <a:lnTo>
                          <a:pt x="340" y="518"/>
                        </a:lnTo>
                        <a:lnTo>
                          <a:pt x="340" y="519"/>
                        </a:lnTo>
                        <a:lnTo>
                          <a:pt x="339" y="519"/>
                        </a:lnTo>
                        <a:lnTo>
                          <a:pt x="338" y="520"/>
                        </a:lnTo>
                        <a:lnTo>
                          <a:pt x="338" y="521"/>
                        </a:lnTo>
                        <a:lnTo>
                          <a:pt x="338" y="522"/>
                        </a:lnTo>
                        <a:lnTo>
                          <a:pt x="337" y="522"/>
                        </a:lnTo>
                        <a:lnTo>
                          <a:pt x="335" y="522"/>
                        </a:lnTo>
                        <a:lnTo>
                          <a:pt x="334" y="522"/>
                        </a:lnTo>
                        <a:lnTo>
                          <a:pt x="334" y="523"/>
                        </a:lnTo>
                        <a:lnTo>
                          <a:pt x="335" y="523"/>
                        </a:lnTo>
                        <a:lnTo>
                          <a:pt x="336" y="523"/>
                        </a:lnTo>
                        <a:lnTo>
                          <a:pt x="336" y="524"/>
                        </a:lnTo>
                        <a:lnTo>
                          <a:pt x="337" y="524"/>
                        </a:lnTo>
                        <a:lnTo>
                          <a:pt x="338" y="524"/>
                        </a:lnTo>
                        <a:lnTo>
                          <a:pt x="338" y="525"/>
                        </a:lnTo>
                        <a:lnTo>
                          <a:pt x="337" y="525"/>
                        </a:lnTo>
                        <a:lnTo>
                          <a:pt x="337" y="526"/>
                        </a:lnTo>
                        <a:lnTo>
                          <a:pt x="337" y="527"/>
                        </a:lnTo>
                        <a:lnTo>
                          <a:pt x="336" y="528"/>
                        </a:lnTo>
                        <a:lnTo>
                          <a:pt x="335" y="528"/>
                        </a:lnTo>
                        <a:lnTo>
                          <a:pt x="335" y="529"/>
                        </a:lnTo>
                        <a:lnTo>
                          <a:pt x="335" y="530"/>
                        </a:lnTo>
                        <a:lnTo>
                          <a:pt x="334" y="529"/>
                        </a:lnTo>
                        <a:lnTo>
                          <a:pt x="333" y="530"/>
                        </a:lnTo>
                        <a:lnTo>
                          <a:pt x="334" y="531"/>
                        </a:lnTo>
                        <a:lnTo>
                          <a:pt x="333" y="532"/>
                        </a:lnTo>
                        <a:lnTo>
                          <a:pt x="334" y="533"/>
                        </a:lnTo>
                        <a:lnTo>
                          <a:pt x="335" y="533"/>
                        </a:lnTo>
                        <a:lnTo>
                          <a:pt x="336" y="533"/>
                        </a:lnTo>
                        <a:lnTo>
                          <a:pt x="336" y="534"/>
                        </a:lnTo>
                        <a:lnTo>
                          <a:pt x="337" y="534"/>
                        </a:lnTo>
                        <a:lnTo>
                          <a:pt x="338" y="534"/>
                        </a:lnTo>
                        <a:lnTo>
                          <a:pt x="339" y="534"/>
                        </a:lnTo>
                        <a:lnTo>
                          <a:pt x="340" y="534"/>
                        </a:lnTo>
                        <a:lnTo>
                          <a:pt x="341" y="534"/>
                        </a:lnTo>
                        <a:lnTo>
                          <a:pt x="342" y="535"/>
                        </a:lnTo>
                        <a:lnTo>
                          <a:pt x="343" y="535"/>
                        </a:lnTo>
                        <a:lnTo>
                          <a:pt x="344" y="535"/>
                        </a:lnTo>
                        <a:lnTo>
                          <a:pt x="345" y="535"/>
                        </a:lnTo>
                        <a:lnTo>
                          <a:pt x="346" y="535"/>
                        </a:lnTo>
                        <a:lnTo>
                          <a:pt x="346" y="534"/>
                        </a:lnTo>
                        <a:lnTo>
                          <a:pt x="347" y="534"/>
                        </a:lnTo>
                        <a:lnTo>
                          <a:pt x="348" y="534"/>
                        </a:lnTo>
                        <a:lnTo>
                          <a:pt x="348" y="535"/>
                        </a:lnTo>
                        <a:lnTo>
                          <a:pt x="349" y="535"/>
                        </a:lnTo>
                        <a:lnTo>
                          <a:pt x="348" y="536"/>
                        </a:lnTo>
                        <a:lnTo>
                          <a:pt x="348" y="537"/>
                        </a:lnTo>
                        <a:lnTo>
                          <a:pt x="347" y="537"/>
                        </a:lnTo>
                        <a:lnTo>
                          <a:pt x="346" y="537"/>
                        </a:lnTo>
                        <a:lnTo>
                          <a:pt x="345" y="538"/>
                        </a:lnTo>
                        <a:lnTo>
                          <a:pt x="344" y="538"/>
                        </a:lnTo>
                        <a:lnTo>
                          <a:pt x="343" y="538"/>
                        </a:lnTo>
                        <a:lnTo>
                          <a:pt x="343" y="539"/>
                        </a:lnTo>
                        <a:lnTo>
                          <a:pt x="342" y="539"/>
                        </a:lnTo>
                        <a:lnTo>
                          <a:pt x="340" y="538"/>
                        </a:lnTo>
                        <a:lnTo>
                          <a:pt x="339" y="538"/>
                        </a:lnTo>
                        <a:lnTo>
                          <a:pt x="338" y="539"/>
                        </a:lnTo>
                        <a:lnTo>
                          <a:pt x="337" y="539"/>
                        </a:lnTo>
                        <a:lnTo>
                          <a:pt x="336" y="539"/>
                        </a:lnTo>
                        <a:lnTo>
                          <a:pt x="335" y="540"/>
                        </a:lnTo>
                        <a:lnTo>
                          <a:pt x="334" y="541"/>
                        </a:lnTo>
                        <a:lnTo>
                          <a:pt x="333" y="542"/>
                        </a:lnTo>
                        <a:lnTo>
                          <a:pt x="333" y="543"/>
                        </a:lnTo>
                        <a:lnTo>
                          <a:pt x="331" y="544"/>
                        </a:lnTo>
                        <a:lnTo>
                          <a:pt x="331" y="545"/>
                        </a:lnTo>
                        <a:lnTo>
                          <a:pt x="332" y="546"/>
                        </a:lnTo>
                        <a:lnTo>
                          <a:pt x="332" y="547"/>
                        </a:lnTo>
                        <a:lnTo>
                          <a:pt x="331" y="547"/>
                        </a:lnTo>
                        <a:lnTo>
                          <a:pt x="331" y="548"/>
                        </a:lnTo>
                        <a:lnTo>
                          <a:pt x="332" y="548"/>
                        </a:lnTo>
                        <a:lnTo>
                          <a:pt x="332" y="549"/>
                        </a:lnTo>
                        <a:lnTo>
                          <a:pt x="331" y="549"/>
                        </a:lnTo>
                        <a:lnTo>
                          <a:pt x="332" y="549"/>
                        </a:lnTo>
                        <a:lnTo>
                          <a:pt x="333" y="550"/>
                        </a:lnTo>
                        <a:lnTo>
                          <a:pt x="333" y="551"/>
                        </a:lnTo>
                        <a:lnTo>
                          <a:pt x="333" y="552"/>
                        </a:lnTo>
                        <a:lnTo>
                          <a:pt x="332" y="553"/>
                        </a:lnTo>
                        <a:lnTo>
                          <a:pt x="332" y="554"/>
                        </a:lnTo>
                        <a:lnTo>
                          <a:pt x="332" y="555"/>
                        </a:lnTo>
                        <a:lnTo>
                          <a:pt x="331" y="555"/>
                        </a:lnTo>
                        <a:lnTo>
                          <a:pt x="331" y="556"/>
                        </a:lnTo>
                        <a:lnTo>
                          <a:pt x="331" y="557"/>
                        </a:lnTo>
                        <a:lnTo>
                          <a:pt x="332" y="557"/>
                        </a:lnTo>
                        <a:lnTo>
                          <a:pt x="332" y="558"/>
                        </a:lnTo>
                        <a:lnTo>
                          <a:pt x="332" y="559"/>
                        </a:lnTo>
                        <a:lnTo>
                          <a:pt x="333" y="559"/>
                        </a:lnTo>
                        <a:lnTo>
                          <a:pt x="333" y="560"/>
                        </a:lnTo>
                        <a:lnTo>
                          <a:pt x="332" y="561"/>
                        </a:lnTo>
                        <a:lnTo>
                          <a:pt x="331" y="561"/>
                        </a:lnTo>
                        <a:lnTo>
                          <a:pt x="331" y="562"/>
                        </a:lnTo>
                        <a:lnTo>
                          <a:pt x="332" y="562"/>
                        </a:lnTo>
                        <a:lnTo>
                          <a:pt x="332" y="563"/>
                        </a:lnTo>
                        <a:lnTo>
                          <a:pt x="332" y="564"/>
                        </a:lnTo>
                        <a:lnTo>
                          <a:pt x="331" y="564"/>
                        </a:lnTo>
                        <a:lnTo>
                          <a:pt x="331" y="565"/>
                        </a:lnTo>
                        <a:lnTo>
                          <a:pt x="332" y="565"/>
                        </a:lnTo>
                        <a:lnTo>
                          <a:pt x="333" y="565"/>
                        </a:lnTo>
                        <a:lnTo>
                          <a:pt x="334" y="565"/>
                        </a:lnTo>
                        <a:lnTo>
                          <a:pt x="335" y="565"/>
                        </a:lnTo>
                        <a:lnTo>
                          <a:pt x="335" y="566"/>
                        </a:lnTo>
                        <a:lnTo>
                          <a:pt x="335" y="567"/>
                        </a:lnTo>
                        <a:lnTo>
                          <a:pt x="334" y="567"/>
                        </a:lnTo>
                        <a:lnTo>
                          <a:pt x="333" y="567"/>
                        </a:lnTo>
                        <a:lnTo>
                          <a:pt x="333" y="568"/>
                        </a:lnTo>
                        <a:lnTo>
                          <a:pt x="333" y="569"/>
                        </a:lnTo>
                        <a:lnTo>
                          <a:pt x="334" y="568"/>
                        </a:lnTo>
                        <a:lnTo>
                          <a:pt x="334" y="569"/>
                        </a:lnTo>
                        <a:lnTo>
                          <a:pt x="335" y="570"/>
                        </a:lnTo>
                        <a:lnTo>
                          <a:pt x="336" y="570"/>
                        </a:lnTo>
                        <a:lnTo>
                          <a:pt x="337" y="571"/>
                        </a:lnTo>
                        <a:lnTo>
                          <a:pt x="338" y="572"/>
                        </a:lnTo>
                        <a:lnTo>
                          <a:pt x="337" y="572"/>
                        </a:lnTo>
                        <a:lnTo>
                          <a:pt x="337" y="573"/>
                        </a:lnTo>
                        <a:lnTo>
                          <a:pt x="336" y="574"/>
                        </a:lnTo>
                        <a:lnTo>
                          <a:pt x="336" y="575"/>
                        </a:lnTo>
                        <a:lnTo>
                          <a:pt x="337" y="575"/>
                        </a:lnTo>
                        <a:lnTo>
                          <a:pt x="338" y="575"/>
                        </a:lnTo>
                        <a:lnTo>
                          <a:pt x="339" y="575"/>
                        </a:lnTo>
                        <a:lnTo>
                          <a:pt x="340" y="576"/>
                        </a:lnTo>
                        <a:lnTo>
                          <a:pt x="340" y="577"/>
                        </a:lnTo>
                        <a:lnTo>
                          <a:pt x="340" y="578"/>
                        </a:lnTo>
                        <a:lnTo>
                          <a:pt x="340" y="579"/>
                        </a:lnTo>
                        <a:lnTo>
                          <a:pt x="340" y="580"/>
                        </a:lnTo>
                        <a:lnTo>
                          <a:pt x="339" y="581"/>
                        </a:lnTo>
                        <a:lnTo>
                          <a:pt x="340" y="581"/>
                        </a:lnTo>
                        <a:lnTo>
                          <a:pt x="340" y="582"/>
                        </a:lnTo>
                        <a:lnTo>
                          <a:pt x="341" y="582"/>
                        </a:lnTo>
                        <a:lnTo>
                          <a:pt x="342" y="582"/>
                        </a:lnTo>
                        <a:lnTo>
                          <a:pt x="343" y="581"/>
                        </a:lnTo>
                        <a:lnTo>
                          <a:pt x="344" y="581"/>
                        </a:lnTo>
                        <a:lnTo>
                          <a:pt x="345" y="580"/>
                        </a:lnTo>
                        <a:lnTo>
                          <a:pt x="346" y="580"/>
                        </a:lnTo>
                        <a:lnTo>
                          <a:pt x="347" y="580"/>
                        </a:lnTo>
                        <a:lnTo>
                          <a:pt x="347" y="581"/>
                        </a:lnTo>
                        <a:lnTo>
                          <a:pt x="347" y="582"/>
                        </a:lnTo>
                        <a:lnTo>
                          <a:pt x="347" y="583"/>
                        </a:lnTo>
                        <a:lnTo>
                          <a:pt x="347" y="584"/>
                        </a:lnTo>
                        <a:lnTo>
                          <a:pt x="347" y="585"/>
                        </a:lnTo>
                        <a:lnTo>
                          <a:pt x="346" y="585"/>
                        </a:lnTo>
                        <a:lnTo>
                          <a:pt x="345" y="585"/>
                        </a:lnTo>
                        <a:lnTo>
                          <a:pt x="343" y="584"/>
                        </a:lnTo>
                        <a:lnTo>
                          <a:pt x="342" y="585"/>
                        </a:lnTo>
                        <a:lnTo>
                          <a:pt x="340" y="585"/>
                        </a:lnTo>
                        <a:lnTo>
                          <a:pt x="339" y="585"/>
                        </a:lnTo>
                        <a:lnTo>
                          <a:pt x="339" y="586"/>
                        </a:lnTo>
                        <a:lnTo>
                          <a:pt x="338" y="586"/>
                        </a:lnTo>
                        <a:lnTo>
                          <a:pt x="338" y="587"/>
                        </a:lnTo>
                        <a:lnTo>
                          <a:pt x="338" y="588"/>
                        </a:lnTo>
                        <a:lnTo>
                          <a:pt x="337" y="588"/>
                        </a:lnTo>
                        <a:lnTo>
                          <a:pt x="338" y="589"/>
                        </a:lnTo>
                        <a:lnTo>
                          <a:pt x="337" y="590"/>
                        </a:lnTo>
                        <a:lnTo>
                          <a:pt x="337" y="591"/>
                        </a:lnTo>
                        <a:lnTo>
                          <a:pt x="336" y="592"/>
                        </a:lnTo>
                        <a:lnTo>
                          <a:pt x="337" y="592"/>
                        </a:lnTo>
                        <a:lnTo>
                          <a:pt x="338" y="592"/>
                        </a:lnTo>
                        <a:lnTo>
                          <a:pt x="338" y="593"/>
                        </a:lnTo>
                        <a:lnTo>
                          <a:pt x="339" y="593"/>
                        </a:lnTo>
                        <a:lnTo>
                          <a:pt x="339" y="594"/>
                        </a:lnTo>
                        <a:lnTo>
                          <a:pt x="338" y="595"/>
                        </a:lnTo>
                        <a:lnTo>
                          <a:pt x="337" y="595"/>
                        </a:lnTo>
                        <a:lnTo>
                          <a:pt x="336" y="595"/>
                        </a:lnTo>
                        <a:lnTo>
                          <a:pt x="336" y="596"/>
                        </a:lnTo>
                        <a:lnTo>
                          <a:pt x="336" y="597"/>
                        </a:lnTo>
                        <a:lnTo>
                          <a:pt x="337" y="597"/>
                        </a:lnTo>
                        <a:lnTo>
                          <a:pt x="337" y="598"/>
                        </a:lnTo>
                        <a:lnTo>
                          <a:pt x="338" y="598"/>
                        </a:lnTo>
                        <a:lnTo>
                          <a:pt x="338" y="599"/>
                        </a:lnTo>
                        <a:lnTo>
                          <a:pt x="338" y="600"/>
                        </a:lnTo>
                        <a:lnTo>
                          <a:pt x="337" y="601"/>
                        </a:lnTo>
                        <a:lnTo>
                          <a:pt x="336" y="601"/>
                        </a:lnTo>
                        <a:lnTo>
                          <a:pt x="337" y="602"/>
                        </a:lnTo>
                        <a:lnTo>
                          <a:pt x="337" y="603"/>
                        </a:lnTo>
                        <a:lnTo>
                          <a:pt x="336" y="604"/>
                        </a:lnTo>
                        <a:lnTo>
                          <a:pt x="336" y="605"/>
                        </a:lnTo>
                        <a:lnTo>
                          <a:pt x="336" y="606"/>
                        </a:lnTo>
                        <a:lnTo>
                          <a:pt x="337" y="606"/>
                        </a:lnTo>
                        <a:lnTo>
                          <a:pt x="337" y="607"/>
                        </a:lnTo>
                        <a:lnTo>
                          <a:pt x="338" y="608"/>
                        </a:lnTo>
                        <a:lnTo>
                          <a:pt x="337" y="608"/>
                        </a:lnTo>
                        <a:lnTo>
                          <a:pt x="336" y="609"/>
                        </a:lnTo>
                        <a:lnTo>
                          <a:pt x="335" y="609"/>
                        </a:lnTo>
                        <a:lnTo>
                          <a:pt x="335" y="610"/>
                        </a:lnTo>
                        <a:lnTo>
                          <a:pt x="335" y="611"/>
                        </a:lnTo>
                        <a:lnTo>
                          <a:pt x="335" y="612"/>
                        </a:lnTo>
                        <a:lnTo>
                          <a:pt x="335" y="613"/>
                        </a:lnTo>
                        <a:lnTo>
                          <a:pt x="334" y="613"/>
                        </a:lnTo>
                        <a:lnTo>
                          <a:pt x="335" y="614"/>
                        </a:lnTo>
                        <a:lnTo>
                          <a:pt x="334" y="615"/>
                        </a:lnTo>
                        <a:lnTo>
                          <a:pt x="334" y="616"/>
                        </a:lnTo>
                        <a:lnTo>
                          <a:pt x="334" y="617"/>
                        </a:lnTo>
                        <a:lnTo>
                          <a:pt x="335" y="616"/>
                        </a:lnTo>
                        <a:lnTo>
                          <a:pt x="336" y="616"/>
                        </a:lnTo>
                        <a:lnTo>
                          <a:pt x="337" y="615"/>
                        </a:lnTo>
                        <a:lnTo>
                          <a:pt x="337" y="616"/>
                        </a:lnTo>
                        <a:lnTo>
                          <a:pt x="338" y="616"/>
                        </a:lnTo>
                        <a:lnTo>
                          <a:pt x="339" y="616"/>
                        </a:lnTo>
                        <a:lnTo>
                          <a:pt x="340" y="616"/>
                        </a:lnTo>
                        <a:lnTo>
                          <a:pt x="341" y="616"/>
                        </a:lnTo>
                        <a:lnTo>
                          <a:pt x="342" y="615"/>
                        </a:lnTo>
                        <a:lnTo>
                          <a:pt x="343" y="615"/>
                        </a:lnTo>
                        <a:lnTo>
                          <a:pt x="344" y="615"/>
                        </a:lnTo>
                        <a:lnTo>
                          <a:pt x="345" y="615"/>
                        </a:lnTo>
                        <a:lnTo>
                          <a:pt x="346" y="614"/>
                        </a:lnTo>
                        <a:lnTo>
                          <a:pt x="347" y="614"/>
                        </a:lnTo>
                        <a:lnTo>
                          <a:pt x="348" y="614"/>
                        </a:lnTo>
                        <a:lnTo>
                          <a:pt x="348" y="615"/>
                        </a:lnTo>
                        <a:lnTo>
                          <a:pt x="348" y="616"/>
                        </a:lnTo>
                        <a:lnTo>
                          <a:pt x="347" y="616"/>
                        </a:lnTo>
                        <a:lnTo>
                          <a:pt x="346" y="616"/>
                        </a:lnTo>
                        <a:lnTo>
                          <a:pt x="345" y="617"/>
                        </a:lnTo>
                        <a:lnTo>
                          <a:pt x="345" y="616"/>
                        </a:lnTo>
                        <a:lnTo>
                          <a:pt x="344" y="616"/>
                        </a:lnTo>
                        <a:lnTo>
                          <a:pt x="344" y="617"/>
                        </a:lnTo>
                        <a:lnTo>
                          <a:pt x="343" y="617"/>
                        </a:lnTo>
                        <a:lnTo>
                          <a:pt x="342" y="618"/>
                        </a:lnTo>
                        <a:lnTo>
                          <a:pt x="340" y="618"/>
                        </a:lnTo>
                        <a:lnTo>
                          <a:pt x="339" y="618"/>
                        </a:lnTo>
                        <a:lnTo>
                          <a:pt x="338" y="618"/>
                        </a:lnTo>
                        <a:lnTo>
                          <a:pt x="337" y="618"/>
                        </a:lnTo>
                        <a:lnTo>
                          <a:pt x="336" y="618"/>
                        </a:lnTo>
                        <a:lnTo>
                          <a:pt x="335" y="618"/>
                        </a:lnTo>
                        <a:lnTo>
                          <a:pt x="335" y="619"/>
                        </a:lnTo>
                        <a:lnTo>
                          <a:pt x="335" y="618"/>
                        </a:lnTo>
                        <a:lnTo>
                          <a:pt x="335" y="619"/>
                        </a:lnTo>
                        <a:lnTo>
                          <a:pt x="334" y="619"/>
                        </a:lnTo>
                        <a:lnTo>
                          <a:pt x="333" y="619"/>
                        </a:lnTo>
                        <a:lnTo>
                          <a:pt x="332" y="619"/>
                        </a:lnTo>
                        <a:lnTo>
                          <a:pt x="331" y="619"/>
                        </a:lnTo>
                        <a:lnTo>
                          <a:pt x="330" y="619"/>
                        </a:lnTo>
                        <a:lnTo>
                          <a:pt x="329" y="619"/>
                        </a:lnTo>
                        <a:lnTo>
                          <a:pt x="328" y="619"/>
                        </a:lnTo>
                        <a:lnTo>
                          <a:pt x="329" y="618"/>
                        </a:lnTo>
                        <a:lnTo>
                          <a:pt x="328" y="618"/>
                        </a:lnTo>
                        <a:lnTo>
                          <a:pt x="328" y="617"/>
                        </a:lnTo>
                        <a:lnTo>
                          <a:pt x="329" y="616"/>
                        </a:lnTo>
                        <a:lnTo>
                          <a:pt x="328" y="616"/>
                        </a:lnTo>
                        <a:lnTo>
                          <a:pt x="329" y="616"/>
                        </a:lnTo>
                        <a:lnTo>
                          <a:pt x="329" y="615"/>
                        </a:lnTo>
                        <a:lnTo>
                          <a:pt x="329" y="614"/>
                        </a:lnTo>
                        <a:lnTo>
                          <a:pt x="329" y="613"/>
                        </a:lnTo>
                        <a:lnTo>
                          <a:pt x="330" y="613"/>
                        </a:lnTo>
                        <a:lnTo>
                          <a:pt x="329" y="612"/>
                        </a:lnTo>
                        <a:lnTo>
                          <a:pt x="330" y="612"/>
                        </a:lnTo>
                        <a:lnTo>
                          <a:pt x="329" y="611"/>
                        </a:lnTo>
                        <a:lnTo>
                          <a:pt x="329" y="610"/>
                        </a:lnTo>
                        <a:lnTo>
                          <a:pt x="329" y="609"/>
                        </a:lnTo>
                        <a:lnTo>
                          <a:pt x="329" y="608"/>
                        </a:lnTo>
                        <a:lnTo>
                          <a:pt x="329" y="609"/>
                        </a:lnTo>
                        <a:lnTo>
                          <a:pt x="328" y="608"/>
                        </a:lnTo>
                        <a:lnTo>
                          <a:pt x="327" y="608"/>
                        </a:lnTo>
                        <a:lnTo>
                          <a:pt x="326" y="608"/>
                        </a:lnTo>
                        <a:lnTo>
                          <a:pt x="326" y="607"/>
                        </a:lnTo>
                        <a:lnTo>
                          <a:pt x="326" y="606"/>
                        </a:lnTo>
                        <a:lnTo>
                          <a:pt x="322" y="614"/>
                        </a:lnTo>
                        <a:lnTo>
                          <a:pt x="321" y="616"/>
                        </a:lnTo>
                        <a:lnTo>
                          <a:pt x="312" y="615"/>
                        </a:lnTo>
                        <a:lnTo>
                          <a:pt x="310" y="615"/>
                        </a:lnTo>
                        <a:lnTo>
                          <a:pt x="295" y="618"/>
                        </a:lnTo>
                        <a:lnTo>
                          <a:pt x="294" y="618"/>
                        </a:lnTo>
                        <a:lnTo>
                          <a:pt x="294" y="619"/>
                        </a:lnTo>
                        <a:lnTo>
                          <a:pt x="293" y="619"/>
                        </a:lnTo>
                        <a:lnTo>
                          <a:pt x="293" y="620"/>
                        </a:lnTo>
                        <a:lnTo>
                          <a:pt x="293" y="621"/>
                        </a:lnTo>
                        <a:lnTo>
                          <a:pt x="292" y="621"/>
                        </a:lnTo>
                        <a:lnTo>
                          <a:pt x="292" y="622"/>
                        </a:lnTo>
                        <a:lnTo>
                          <a:pt x="291" y="622"/>
                        </a:lnTo>
                        <a:lnTo>
                          <a:pt x="291" y="623"/>
                        </a:lnTo>
                        <a:lnTo>
                          <a:pt x="290" y="623"/>
                        </a:lnTo>
                        <a:lnTo>
                          <a:pt x="290" y="622"/>
                        </a:lnTo>
                        <a:lnTo>
                          <a:pt x="289" y="622"/>
                        </a:lnTo>
                        <a:lnTo>
                          <a:pt x="290" y="621"/>
                        </a:lnTo>
                        <a:lnTo>
                          <a:pt x="289" y="621"/>
                        </a:lnTo>
                        <a:lnTo>
                          <a:pt x="288" y="621"/>
                        </a:lnTo>
                        <a:lnTo>
                          <a:pt x="288" y="622"/>
                        </a:lnTo>
                        <a:lnTo>
                          <a:pt x="287" y="622"/>
                        </a:lnTo>
                        <a:lnTo>
                          <a:pt x="287" y="623"/>
                        </a:lnTo>
                        <a:lnTo>
                          <a:pt x="286" y="623"/>
                        </a:lnTo>
                        <a:lnTo>
                          <a:pt x="286" y="624"/>
                        </a:lnTo>
                        <a:lnTo>
                          <a:pt x="285" y="624"/>
                        </a:lnTo>
                        <a:lnTo>
                          <a:pt x="284" y="625"/>
                        </a:lnTo>
                        <a:lnTo>
                          <a:pt x="284" y="626"/>
                        </a:lnTo>
                        <a:lnTo>
                          <a:pt x="283" y="626"/>
                        </a:lnTo>
                        <a:lnTo>
                          <a:pt x="282" y="626"/>
                        </a:lnTo>
                        <a:lnTo>
                          <a:pt x="282" y="627"/>
                        </a:lnTo>
                        <a:lnTo>
                          <a:pt x="281" y="627"/>
                        </a:lnTo>
                        <a:lnTo>
                          <a:pt x="281" y="626"/>
                        </a:lnTo>
                        <a:lnTo>
                          <a:pt x="280" y="626"/>
                        </a:lnTo>
                        <a:lnTo>
                          <a:pt x="280" y="627"/>
                        </a:lnTo>
                        <a:lnTo>
                          <a:pt x="279" y="627"/>
                        </a:lnTo>
                        <a:lnTo>
                          <a:pt x="279" y="628"/>
                        </a:lnTo>
                        <a:lnTo>
                          <a:pt x="278" y="628"/>
                        </a:lnTo>
                        <a:lnTo>
                          <a:pt x="277" y="628"/>
                        </a:lnTo>
                        <a:lnTo>
                          <a:pt x="276" y="628"/>
                        </a:lnTo>
                        <a:lnTo>
                          <a:pt x="276" y="629"/>
                        </a:lnTo>
                        <a:lnTo>
                          <a:pt x="275" y="629"/>
                        </a:lnTo>
                        <a:lnTo>
                          <a:pt x="275" y="628"/>
                        </a:lnTo>
                        <a:lnTo>
                          <a:pt x="274" y="629"/>
                        </a:lnTo>
                        <a:lnTo>
                          <a:pt x="273" y="629"/>
                        </a:lnTo>
                        <a:lnTo>
                          <a:pt x="274" y="630"/>
                        </a:lnTo>
                        <a:lnTo>
                          <a:pt x="273" y="630"/>
                        </a:lnTo>
                        <a:lnTo>
                          <a:pt x="273" y="629"/>
                        </a:lnTo>
                        <a:lnTo>
                          <a:pt x="272" y="630"/>
                        </a:lnTo>
                        <a:lnTo>
                          <a:pt x="272" y="629"/>
                        </a:lnTo>
                        <a:lnTo>
                          <a:pt x="271" y="630"/>
                        </a:lnTo>
                        <a:lnTo>
                          <a:pt x="270" y="630"/>
                        </a:lnTo>
                        <a:lnTo>
                          <a:pt x="269" y="630"/>
                        </a:lnTo>
                        <a:lnTo>
                          <a:pt x="269" y="631"/>
                        </a:lnTo>
                        <a:lnTo>
                          <a:pt x="270" y="631"/>
                        </a:lnTo>
                        <a:lnTo>
                          <a:pt x="270" y="632"/>
                        </a:lnTo>
                        <a:lnTo>
                          <a:pt x="269" y="632"/>
                        </a:lnTo>
                        <a:lnTo>
                          <a:pt x="268" y="632"/>
                        </a:lnTo>
                        <a:lnTo>
                          <a:pt x="267" y="632"/>
                        </a:lnTo>
                        <a:lnTo>
                          <a:pt x="266" y="632"/>
                        </a:lnTo>
                        <a:lnTo>
                          <a:pt x="266" y="631"/>
                        </a:lnTo>
                        <a:lnTo>
                          <a:pt x="266" y="630"/>
                        </a:lnTo>
                        <a:lnTo>
                          <a:pt x="265" y="630"/>
                        </a:lnTo>
                        <a:lnTo>
                          <a:pt x="265" y="631"/>
                        </a:lnTo>
                        <a:lnTo>
                          <a:pt x="264" y="631"/>
                        </a:lnTo>
                        <a:lnTo>
                          <a:pt x="263" y="631"/>
                        </a:lnTo>
                        <a:lnTo>
                          <a:pt x="262" y="631"/>
                        </a:lnTo>
                        <a:lnTo>
                          <a:pt x="262" y="632"/>
                        </a:lnTo>
                        <a:lnTo>
                          <a:pt x="261" y="632"/>
                        </a:lnTo>
                        <a:lnTo>
                          <a:pt x="261" y="633"/>
                        </a:lnTo>
                        <a:lnTo>
                          <a:pt x="260" y="634"/>
                        </a:lnTo>
                        <a:lnTo>
                          <a:pt x="259" y="634"/>
                        </a:lnTo>
                        <a:lnTo>
                          <a:pt x="258" y="635"/>
                        </a:lnTo>
                        <a:lnTo>
                          <a:pt x="258" y="636"/>
                        </a:lnTo>
                        <a:lnTo>
                          <a:pt x="257" y="636"/>
                        </a:lnTo>
                        <a:lnTo>
                          <a:pt x="258" y="635"/>
                        </a:lnTo>
                        <a:lnTo>
                          <a:pt x="257" y="635"/>
                        </a:lnTo>
                        <a:lnTo>
                          <a:pt x="257" y="634"/>
                        </a:lnTo>
                        <a:lnTo>
                          <a:pt x="256" y="634"/>
                        </a:lnTo>
                        <a:lnTo>
                          <a:pt x="255" y="635"/>
                        </a:lnTo>
                        <a:lnTo>
                          <a:pt x="255" y="634"/>
                        </a:lnTo>
                        <a:lnTo>
                          <a:pt x="254" y="634"/>
                        </a:lnTo>
                        <a:lnTo>
                          <a:pt x="253" y="634"/>
                        </a:lnTo>
                        <a:lnTo>
                          <a:pt x="252" y="633"/>
                        </a:lnTo>
                        <a:lnTo>
                          <a:pt x="251" y="632"/>
                        </a:lnTo>
                        <a:lnTo>
                          <a:pt x="251" y="633"/>
                        </a:lnTo>
                        <a:lnTo>
                          <a:pt x="250" y="633"/>
                        </a:lnTo>
                        <a:lnTo>
                          <a:pt x="250" y="634"/>
                        </a:lnTo>
                        <a:lnTo>
                          <a:pt x="250" y="635"/>
                        </a:lnTo>
                        <a:lnTo>
                          <a:pt x="249" y="635"/>
                        </a:lnTo>
                        <a:lnTo>
                          <a:pt x="248" y="636"/>
                        </a:lnTo>
                        <a:lnTo>
                          <a:pt x="247" y="637"/>
                        </a:lnTo>
                        <a:lnTo>
                          <a:pt x="246" y="637"/>
                        </a:lnTo>
                        <a:lnTo>
                          <a:pt x="246" y="636"/>
                        </a:lnTo>
                        <a:lnTo>
                          <a:pt x="246" y="635"/>
                        </a:lnTo>
                        <a:lnTo>
                          <a:pt x="245" y="634"/>
                        </a:lnTo>
                        <a:lnTo>
                          <a:pt x="245" y="633"/>
                        </a:lnTo>
                        <a:lnTo>
                          <a:pt x="246" y="633"/>
                        </a:lnTo>
                        <a:lnTo>
                          <a:pt x="247" y="633"/>
                        </a:lnTo>
                        <a:lnTo>
                          <a:pt x="247" y="632"/>
                        </a:lnTo>
                        <a:lnTo>
                          <a:pt x="246" y="632"/>
                        </a:lnTo>
                        <a:lnTo>
                          <a:pt x="245" y="632"/>
                        </a:lnTo>
                        <a:lnTo>
                          <a:pt x="244" y="632"/>
                        </a:lnTo>
                        <a:lnTo>
                          <a:pt x="243" y="631"/>
                        </a:lnTo>
                        <a:lnTo>
                          <a:pt x="243" y="630"/>
                        </a:lnTo>
                        <a:lnTo>
                          <a:pt x="243" y="629"/>
                        </a:lnTo>
                        <a:lnTo>
                          <a:pt x="244" y="629"/>
                        </a:lnTo>
                        <a:lnTo>
                          <a:pt x="243" y="628"/>
                        </a:lnTo>
                        <a:lnTo>
                          <a:pt x="242" y="628"/>
                        </a:lnTo>
                        <a:lnTo>
                          <a:pt x="242" y="629"/>
                        </a:lnTo>
                        <a:lnTo>
                          <a:pt x="241" y="629"/>
                        </a:lnTo>
                        <a:lnTo>
                          <a:pt x="240" y="628"/>
                        </a:lnTo>
                        <a:lnTo>
                          <a:pt x="239" y="628"/>
                        </a:lnTo>
                        <a:lnTo>
                          <a:pt x="239" y="629"/>
                        </a:lnTo>
                        <a:lnTo>
                          <a:pt x="238" y="629"/>
                        </a:lnTo>
                        <a:lnTo>
                          <a:pt x="237" y="628"/>
                        </a:lnTo>
                        <a:lnTo>
                          <a:pt x="237" y="627"/>
                        </a:lnTo>
                        <a:lnTo>
                          <a:pt x="237" y="626"/>
                        </a:lnTo>
                        <a:lnTo>
                          <a:pt x="237" y="625"/>
                        </a:lnTo>
                        <a:lnTo>
                          <a:pt x="237" y="624"/>
                        </a:lnTo>
                        <a:lnTo>
                          <a:pt x="237" y="623"/>
                        </a:lnTo>
                        <a:lnTo>
                          <a:pt x="236" y="623"/>
                        </a:lnTo>
                        <a:lnTo>
                          <a:pt x="235" y="623"/>
                        </a:lnTo>
                        <a:lnTo>
                          <a:pt x="234" y="622"/>
                        </a:lnTo>
                        <a:lnTo>
                          <a:pt x="233" y="622"/>
                        </a:lnTo>
                        <a:lnTo>
                          <a:pt x="232" y="622"/>
                        </a:lnTo>
                        <a:lnTo>
                          <a:pt x="232" y="621"/>
                        </a:lnTo>
                        <a:lnTo>
                          <a:pt x="232" y="622"/>
                        </a:lnTo>
                        <a:lnTo>
                          <a:pt x="231" y="622"/>
                        </a:lnTo>
                        <a:lnTo>
                          <a:pt x="231" y="623"/>
                        </a:lnTo>
                        <a:lnTo>
                          <a:pt x="231" y="624"/>
                        </a:lnTo>
                        <a:lnTo>
                          <a:pt x="231" y="625"/>
                        </a:lnTo>
                        <a:lnTo>
                          <a:pt x="230" y="625"/>
                        </a:lnTo>
                        <a:lnTo>
                          <a:pt x="230" y="626"/>
                        </a:lnTo>
                        <a:lnTo>
                          <a:pt x="229" y="626"/>
                        </a:lnTo>
                        <a:lnTo>
                          <a:pt x="229" y="627"/>
                        </a:lnTo>
                        <a:lnTo>
                          <a:pt x="230" y="627"/>
                        </a:lnTo>
                        <a:lnTo>
                          <a:pt x="230" y="628"/>
                        </a:lnTo>
                        <a:lnTo>
                          <a:pt x="229" y="628"/>
                        </a:lnTo>
                        <a:lnTo>
                          <a:pt x="229" y="629"/>
                        </a:lnTo>
                        <a:lnTo>
                          <a:pt x="230" y="629"/>
                        </a:lnTo>
                        <a:lnTo>
                          <a:pt x="229" y="629"/>
                        </a:lnTo>
                        <a:lnTo>
                          <a:pt x="229" y="630"/>
                        </a:lnTo>
                        <a:lnTo>
                          <a:pt x="230" y="630"/>
                        </a:lnTo>
                        <a:lnTo>
                          <a:pt x="230" y="631"/>
                        </a:lnTo>
                        <a:lnTo>
                          <a:pt x="230" y="632"/>
                        </a:lnTo>
                        <a:lnTo>
                          <a:pt x="231" y="632"/>
                        </a:lnTo>
                        <a:lnTo>
                          <a:pt x="230" y="633"/>
                        </a:lnTo>
                        <a:lnTo>
                          <a:pt x="231" y="633"/>
                        </a:lnTo>
                        <a:lnTo>
                          <a:pt x="231" y="634"/>
                        </a:lnTo>
                        <a:lnTo>
                          <a:pt x="230" y="634"/>
                        </a:lnTo>
                        <a:lnTo>
                          <a:pt x="229" y="635"/>
                        </a:lnTo>
                        <a:lnTo>
                          <a:pt x="229" y="636"/>
                        </a:lnTo>
                        <a:lnTo>
                          <a:pt x="229" y="637"/>
                        </a:lnTo>
                        <a:lnTo>
                          <a:pt x="230" y="638"/>
                        </a:lnTo>
                        <a:lnTo>
                          <a:pt x="229" y="638"/>
                        </a:lnTo>
                        <a:lnTo>
                          <a:pt x="229" y="639"/>
                        </a:lnTo>
                        <a:lnTo>
                          <a:pt x="230" y="640"/>
                        </a:lnTo>
                        <a:lnTo>
                          <a:pt x="230" y="641"/>
                        </a:lnTo>
                        <a:lnTo>
                          <a:pt x="230" y="642"/>
                        </a:lnTo>
                        <a:lnTo>
                          <a:pt x="231" y="642"/>
                        </a:lnTo>
                        <a:lnTo>
                          <a:pt x="232" y="642"/>
                        </a:lnTo>
                        <a:lnTo>
                          <a:pt x="231" y="642"/>
                        </a:lnTo>
                        <a:lnTo>
                          <a:pt x="231" y="643"/>
                        </a:lnTo>
                        <a:lnTo>
                          <a:pt x="231" y="644"/>
                        </a:lnTo>
                        <a:lnTo>
                          <a:pt x="230" y="644"/>
                        </a:lnTo>
                        <a:lnTo>
                          <a:pt x="230" y="645"/>
                        </a:lnTo>
                        <a:lnTo>
                          <a:pt x="229" y="645"/>
                        </a:lnTo>
                        <a:lnTo>
                          <a:pt x="229" y="646"/>
                        </a:lnTo>
                        <a:lnTo>
                          <a:pt x="229" y="647"/>
                        </a:lnTo>
                        <a:lnTo>
                          <a:pt x="228" y="647"/>
                        </a:lnTo>
                        <a:lnTo>
                          <a:pt x="228" y="648"/>
                        </a:lnTo>
                        <a:lnTo>
                          <a:pt x="227" y="648"/>
                        </a:lnTo>
                        <a:lnTo>
                          <a:pt x="227" y="649"/>
                        </a:lnTo>
                        <a:lnTo>
                          <a:pt x="218" y="639"/>
                        </a:lnTo>
                        <a:lnTo>
                          <a:pt x="219" y="638"/>
                        </a:lnTo>
                        <a:lnTo>
                          <a:pt x="218" y="638"/>
                        </a:lnTo>
                        <a:lnTo>
                          <a:pt x="218" y="637"/>
                        </a:lnTo>
                        <a:lnTo>
                          <a:pt x="217" y="637"/>
                        </a:lnTo>
                        <a:lnTo>
                          <a:pt x="216" y="637"/>
                        </a:lnTo>
                        <a:lnTo>
                          <a:pt x="215" y="637"/>
                        </a:lnTo>
                        <a:lnTo>
                          <a:pt x="214" y="637"/>
                        </a:lnTo>
                        <a:lnTo>
                          <a:pt x="213" y="637"/>
                        </a:lnTo>
                        <a:lnTo>
                          <a:pt x="212" y="637"/>
                        </a:lnTo>
                        <a:lnTo>
                          <a:pt x="212" y="636"/>
                        </a:lnTo>
                        <a:lnTo>
                          <a:pt x="211" y="636"/>
                        </a:lnTo>
                        <a:lnTo>
                          <a:pt x="211" y="635"/>
                        </a:lnTo>
                        <a:lnTo>
                          <a:pt x="210" y="635"/>
                        </a:lnTo>
                        <a:lnTo>
                          <a:pt x="209" y="635"/>
                        </a:lnTo>
                        <a:lnTo>
                          <a:pt x="210" y="635"/>
                        </a:lnTo>
                        <a:lnTo>
                          <a:pt x="209" y="635"/>
                        </a:lnTo>
                        <a:lnTo>
                          <a:pt x="209" y="634"/>
                        </a:lnTo>
                        <a:lnTo>
                          <a:pt x="209" y="635"/>
                        </a:lnTo>
                        <a:lnTo>
                          <a:pt x="208" y="634"/>
                        </a:lnTo>
                        <a:lnTo>
                          <a:pt x="208" y="635"/>
                        </a:lnTo>
                        <a:lnTo>
                          <a:pt x="208" y="636"/>
                        </a:lnTo>
                        <a:lnTo>
                          <a:pt x="207" y="636"/>
                        </a:lnTo>
                        <a:lnTo>
                          <a:pt x="207" y="635"/>
                        </a:lnTo>
                        <a:lnTo>
                          <a:pt x="207" y="636"/>
                        </a:lnTo>
                        <a:lnTo>
                          <a:pt x="206" y="636"/>
                        </a:lnTo>
                        <a:lnTo>
                          <a:pt x="206" y="635"/>
                        </a:lnTo>
                        <a:lnTo>
                          <a:pt x="205" y="635"/>
                        </a:lnTo>
                        <a:lnTo>
                          <a:pt x="205" y="634"/>
                        </a:lnTo>
                        <a:lnTo>
                          <a:pt x="205" y="633"/>
                        </a:lnTo>
                        <a:lnTo>
                          <a:pt x="204" y="633"/>
                        </a:lnTo>
                        <a:lnTo>
                          <a:pt x="202" y="633"/>
                        </a:lnTo>
                        <a:lnTo>
                          <a:pt x="201" y="633"/>
                        </a:lnTo>
                        <a:lnTo>
                          <a:pt x="201" y="632"/>
                        </a:lnTo>
                        <a:lnTo>
                          <a:pt x="201" y="633"/>
                        </a:lnTo>
                        <a:lnTo>
                          <a:pt x="201" y="632"/>
                        </a:lnTo>
                        <a:lnTo>
                          <a:pt x="201" y="631"/>
                        </a:lnTo>
                        <a:lnTo>
                          <a:pt x="200" y="631"/>
                        </a:lnTo>
                        <a:lnTo>
                          <a:pt x="199" y="631"/>
                        </a:lnTo>
                        <a:lnTo>
                          <a:pt x="199" y="630"/>
                        </a:lnTo>
                        <a:lnTo>
                          <a:pt x="199" y="629"/>
                        </a:lnTo>
                        <a:lnTo>
                          <a:pt x="199" y="630"/>
                        </a:lnTo>
                        <a:lnTo>
                          <a:pt x="198" y="630"/>
                        </a:lnTo>
                        <a:lnTo>
                          <a:pt x="198" y="631"/>
                        </a:lnTo>
                        <a:lnTo>
                          <a:pt x="198" y="632"/>
                        </a:lnTo>
                        <a:lnTo>
                          <a:pt x="197" y="632"/>
                        </a:lnTo>
                        <a:lnTo>
                          <a:pt x="198" y="633"/>
                        </a:lnTo>
                        <a:lnTo>
                          <a:pt x="197" y="633"/>
                        </a:lnTo>
                        <a:lnTo>
                          <a:pt x="198" y="633"/>
                        </a:lnTo>
                        <a:lnTo>
                          <a:pt x="197" y="633"/>
                        </a:lnTo>
                        <a:lnTo>
                          <a:pt x="197" y="634"/>
                        </a:lnTo>
                        <a:lnTo>
                          <a:pt x="197" y="633"/>
                        </a:lnTo>
                        <a:lnTo>
                          <a:pt x="196" y="634"/>
                        </a:lnTo>
                        <a:lnTo>
                          <a:pt x="196" y="633"/>
                        </a:lnTo>
                        <a:lnTo>
                          <a:pt x="196" y="634"/>
                        </a:lnTo>
                        <a:lnTo>
                          <a:pt x="196" y="633"/>
                        </a:lnTo>
                        <a:lnTo>
                          <a:pt x="195" y="633"/>
                        </a:lnTo>
                        <a:lnTo>
                          <a:pt x="195" y="634"/>
                        </a:lnTo>
                        <a:lnTo>
                          <a:pt x="194" y="634"/>
                        </a:lnTo>
                        <a:lnTo>
                          <a:pt x="193" y="634"/>
                        </a:lnTo>
                        <a:lnTo>
                          <a:pt x="192" y="634"/>
                        </a:lnTo>
                        <a:lnTo>
                          <a:pt x="192" y="635"/>
                        </a:lnTo>
                        <a:lnTo>
                          <a:pt x="192" y="634"/>
                        </a:lnTo>
                        <a:lnTo>
                          <a:pt x="191" y="634"/>
                        </a:lnTo>
                        <a:lnTo>
                          <a:pt x="191" y="635"/>
                        </a:lnTo>
                        <a:lnTo>
                          <a:pt x="191" y="634"/>
                        </a:lnTo>
                        <a:lnTo>
                          <a:pt x="191" y="633"/>
                        </a:lnTo>
                        <a:lnTo>
                          <a:pt x="192" y="633"/>
                        </a:lnTo>
                        <a:lnTo>
                          <a:pt x="192" y="632"/>
                        </a:lnTo>
                        <a:lnTo>
                          <a:pt x="192" y="631"/>
                        </a:lnTo>
                        <a:lnTo>
                          <a:pt x="192" y="630"/>
                        </a:lnTo>
                        <a:lnTo>
                          <a:pt x="191" y="630"/>
                        </a:lnTo>
                        <a:lnTo>
                          <a:pt x="191" y="629"/>
                        </a:lnTo>
                        <a:lnTo>
                          <a:pt x="192" y="628"/>
                        </a:lnTo>
                        <a:lnTo>
                          <a:pt x="192" y="627"/>
                        </a:lnTo>
                        <a:lnTo>
                          <a:pt x="191" y="627"/>
                        </a:lnTo>
                        <a:lnTo>
                          <a:pt x="191" y="626"/>
                        </a:lnTo>
                        <a:lnTo>
                          <a:pt x="191" y="625"/>
                        </a:lnTo>
                        <a:lnTo>
                          <a:pt x="192" y="624"/>
                        </a:lnTo>
                        <a:lnTo>
                          <a:pt x="192" y="623"/>
                        </a:lnTo>
                        <a:lnTo>
                          <a:pt x="193" y="623"/>
                        </a:lnTo>
                        <a:lnTo>
                          <a:pt x="193" y="622"/>
                        </a:lnTo>
                        <a:lnTo>
                          <a:pt x="192" y="623"/>
                        </a:lnTo>
                        <a:lnTo>
                          <a:pt x="191" y="623"/>
                        </a:lnTo>
                        <a:lnTo>
                          <a:pt x="191" y="622"/>
                        </a:lnTo>
                        <a:lnTo>
                          <a:pt x="190" y="622"/>
                        </a:lnTo>
                        <a:lnTo>
                          <a:pt x="190" y="623"/>
                        </a:lnTo>
                        <a:lnTo>
                          <a:pt x="190" y="622"/>
                        </a:lnTo>
                        <a:lnTo>
                          <a:pt x="189" y="622"/>
                        </a:lnTo>
                        <a:lnTo>
                          <a:pt x="189" y="623"/>
                        </a:lnTo>
                        <a:lnTo>
                          <a:pt x="190" y="623"/>
                        </a:lnTo>
                        <a:lnTo>
                          <a:pt x="189" y="623"/>
                        </a:lnTo>
                        <a:lnTo>
                          <a:pt x="189" y="624"/>
                        </a:lnTo>
                        <a:lnTo>
                          <a:pt x="188" y="624"/>
                        </a:lnTo>
                        <a:lnTo>
                          <a:pt x="187" y="624"/>
                        </a:lnTo>
                        <a:lnTo>
                          <a:pt x="186" y="624"/>
                        </a:lnTo>
                        <a:lnTo>
                          <a:pt x="186" y="623"/>
                        </a:lnTo>
                        <a:lnTo>
                          <a:pt x="186" y="624"/>
                        </a:lnTo>
                        <a:lnTo>
                          <a:pt x="185" y="624"/>
                        </a:lnTo>
                        <a:lnTo>
                          <a:pt x="185" y="625"/>
                        </a:lnTo>
                        <a:lnTo>
                          <a:pt x="185" y="626"/>
                        </a:lnTo>
                        <a:lnTo>
                          <a:pt x="184" y="625"/>
                        </a:lnTo>
                        <a:lnTo>
                          <a:pt x="184" y="626"/>
                        </a:lnTo>
                        <a:lnTo>
                          <a:pt x="184" y="625"/>
                        </a:lnTo>
                        <a:lnTo>
                          <a:pt x="184" y="626"/>
                        </a:lnTo>
                        <a:lnTo>
                          <a:pt x="183" y="626"/>
                        </a:lnTo>
                        <a:lnTo>
                          <a:pt x="182" y="626"/>
                        </a:lnTo>
                        <a:lnTo>
                          <a:pt x="183" y="626"/>
                        </a:lnTo>
                        <a:lnTo>
                          <a:pt x="182" y="626"/>
                        </a:lnTo>
                        <a:lnTo>
                          <a:pt x="182" y="627"/>
                        </a:lnTo>
                        <a:lnTo>
                          <a:pt x="181" y="627"/>
                        </a:lnTo>
                        <a:lnTo>
                          <a:pt x="180" y="628"/>
                        </a:lnTo>
                        <a:lnTo>
                          <a:pt x="179" y="628"/>
                        </a:lnTo>
                        <a:lnTo>
                          <a:pt x="178" y="628"/>
                        </a:lnTo>
                        <a:lnTo>
                          <a:pt x="178" y="627"/>
                        </a:lnTo>
                        <a:lnTo>
                          <a:pt x="178" y="628"/>
                        </a:lnTo>
                        <a:lnTo>
                          <a:pt x="177" y="629"/>
                        </a:lnTo>
                        <a:lnTo>
                          <a:pt x="178" y="629"/>
                        </a:lnTo>
                        <a:lnTo>
                          <a:pt x="177" y="629"/>
                        </a:lnTo>
                        <a:lnTo>
                          <a:pt x="176" y="629"/>
                        </a:lnTo>
                        <a:lnTo>
                          <a:pt x="175" y="629"/>
                        </a:lnTo>
                        <a:lnTo>
                          <a:pt x="175" y="630"/>
                        </a:lnTo>
                        <a:lnTo>
                          <a:pt x="174" y="630"/>
                        </a:lnTo>
                        <a:lnTo>
                          <a:pt x="173" y="630"/>
                        </a:lnTo>
                        <a:lnTo>
                          <a:pt x="173" y="631"/>
                        </a:lnTo>
                        <a:lnTo>
                          <a:pt x="173" y="630"/>
                        </a:lnTo>
                        <a:lnTo>
                          <a:pt x="172" y="630"/>
                        </a:lnTo>
                        <a:lnTo>
                          <a:pt x="172" y="631"/>
                        </a:lnTo>
                        <a:lnTo>
                          <a:pt x="171" y="630"/>
                        </a:lnTo>
                        <a:lnTo>
                          <a:pt x="171" y="631"/>
                        </a:lnTo>
                        <a:lnTo>
                          <a:pt x="170" y="631"/>
                        </a:lnTo>
                        <a:lnTo>
                          <a:pt x="170" y="632"/>
                        </a:lnTo>
                        <a:lnTo>
                          <a:pt x="169" y="632"/>
                        </a:lnTo>
                        <a:lnTo>
                          <a:pt x="169" y="631"/>
                        </a:lnTo>
                        <a:lnTo>
                          <a:pt x="168" y="631"/>
                        </a:lnTo>
                        <a:lnTo>
                          <a:pt x="169" y="630"/>
                        </a:lnTo>
                        <a:lnTo>
                          <a:pt x="169" y="629"/>
                        </a:lnTo>
                        <a:lnTo>
                          <a:pt x="169" y="630"/>
                        </a:lnTo>
                        <a:lnTo>
                          <a:pt x="169" y="629"/>
                        </a:lnTo>
                        <a:lnTo>
                          <a:pt x="169" y="628"/>
                        </a:lnTo>
                        <a:lnTo>
                          <a:pt x="168" y="628"/>
                        </a:lnTo>
                        <a:lnTo>
                          <a:pt x="168" y="627"/>
                        </a:lnTo>
                        <a:lnTo>
                          <a:pt x="167" y="627"/>
                        </a:lnTo>
                        <a:lnTo>
                          <a:pt x="168" y="627"/>
                        </a:lnTo>
                        <a:lnTo>
                          <a:pt x="168" y="626"/>
                        </a:lnTo>
                        <a:lnTo>
                          <a:pt x="168" y="625"/>
                        </a:lnTo>
                        <a:lnTo>
                          <a:pt x="168" y="624"/>
                        </a:lnTo>
                        <a:lnTo>
                          <a:pt x="168" y="625"/>
                        </a:lnTo>
                        <a:lnTo>
                          <a:pt x="167" y="624"/>
                        </a:lnTo>
                        <a:lnTo>
                          <a:pt x="168" y="624"/>
                        </a:lnTo>
                        <a:lnTo>
                          <a:pt x="168" y="623"/>
                        </a:lnTo>
                        <a:lnTo>
                          <a:pt x="168" y="622"/>
                        </a:lnTo>
                        <a:lnTo>
                          <a:pt x="168" y="621"/>
                        </a:lnTo>
                        <a:lnTo>
                          <a:pt x="168" y="620"/>
                        </a:lnTo>
                        <a:lnTo>
                          <a:pt x="168" y="619"/>
                        </a:lnTo>
                        <a:lnTo>
                          <a:pt x="167" y="620"/>
                        </a:lnTo>
                        <a:lnTo>
                          <a:pt x="166" y="619"/>
                        </a:lnTo>
                        <a:lnTo>
                          <a:pt x="165" y="619"/>
                        </a:lnTo>
                        <a:lnTo>
                          <a:pt x="164" y="619"/>
                        </a:lnTo>
                        <a:lnTo>
                          <a:pt x="164" y="620"/>
                        </a:lnTo>
                        <a:lnTo>
                          <a:pt x="164" y="621"/>
                        </a:lnTo>
                        <a:lnTo>
                          <a:pt x="164" y="622"/>
                        </a:lnTo>
                        <a:lnTo>
                          <a:pt x="164" y="623"/>
                        </a:lnTo>
                        <a:lnTo>
                          <a:pt x="164" y="624"/>
                        </a:lnTo>
                        <a:lnTo>
                          <a:pt x="163" y="624"/>
                        </a:lnTo>
                        <a:lnTo>
                          <a:pt x="162" y="624"/>
                        </a:lnTo>
                        <a:lnTo>
                          <a:pt x="162" y="625"/>
                        </a:lnTo>
                        <a:lnTo>
                          <a:pt x="162" y="626"/>
                        </a:lnTo>
                        <a:lnTo>
                          <a:pt x="162" y="627"/>
                        </a:lnTo>
                        <a:lnTo>
                          <a:pt x="162" y="628"/>
                        </a:lnTo>
                        <a:lnTo>
                          <a:pt x="161" y="628"/>
                        </a:lnTo>
                        <a:lnTo>
                          <a:pt x="162" y="628"/>
                        </a:lnTo>
                        <a:lnTo>
                          <a:pt x="161" y="629"/>
                        </a:lnTo>
                        <a:lnTo>
                          <a:pt x="161" y="630"/>
                        </a:lnTo>
                        <a:lnTo>
                          <a:pt x="161" y="631"/>
                        </a:lnTo>
                        <a:lnTo>
                          <a:pt x="161" y="632"/>
                        </a:lnTo>
                        <a:lnTo>
                          <a:pt x="160" y="633"/>
                        </a:lnTo>
                        <a:lnTo>
                          <a:pt x="159" y="633"/>
                        </a:lnTo>
                        <a:lnTo>
                          <a:pt x="158" y="632"/>
                        </a:lnTo>
                        <a:lnTo>
                          <a:pt x="158" y="631"/>
                        </a:lnTo>
                        <a:lnTo>
                          <a:pt x="158" y="630"/>
                        </a:lnTo>
                        <a:lnTo>
                          <a:pt x="158" y="629"/>
                        </a:lnTo>
                        <a:lnTo>
                          <a:pt x="159" y="629"/>
                        </a:lnTo>
                        <a:lnTo>
                          <a:pt x="159" y="628"/>
                        </a:lnTo>
                        <a:lnTo>
                          <a:pt x="158" y="628"/>
                        </a:lnTo>
                        <a:lnTo>
                          <a:pt x="158" y="627"/>
                        </a:lnTo>
                        <a:lnTo>
                          <a:pt x="159" y="627"/>
                        </a:lnTo>
                        <a:lnTo>
                          <a:pt x="159" y="626"/>
                        </a:lnTo>
                        <a:lnTo>
                          <a:pt x="159" y="627"/>
                        </a:lnTo>
                        <a:lnTo>
                          <a:pt x="159" y="626"/>
                        </a:lnTo>
                        <a:lnTo>
                          <a:pt x="159" y="625"/>
                        </a:lnTo>
                        <a:lnTo>
                          <a:pt x="160" y="625"/>
                        </a:lnTo>
                        <a:lnTo>
                          <a:pt x="160" y="624"/>
                        </a:lnTo>
                        <a:lnTo>
                          <a:pt x="160" y="623"/>
                        </a:lnTo>
                        <a:lnTo>
                          <a:pt x="159" y="623"/>
                        </a:lnTo>
                        <a:lnTo>
                          <a:pt x="160" y="622"/>
                        </a:lnTo>
                        <a:lnTo>
                          <a:pt x="159" y="622"/>
                        </a:lnTo>
                        <a:lnTo>
                          <a:pt x="159" y="621"/>
                        </a:lnTo>
                        <a:lnTo>
                          <a:pt x="159" y="620"/>
                        </a:lnTo>
                        <a:lnTo>
                          <a:pt x="160" y="620"/>
                        </a:lnTo>
                        <a:lnTo>
                          <a:pt x="160" y="619"/>
                        </a:lnTo>
                        <a:lnTo>
                          <a:pt x="160" y="618"/>
                        </a:lnTo>
                        <a:lnTo>
                          <a:pt x="160" y="617"/>
                        </a:lnTo>
                        <a:lnTo>
                          <a:pt x="159" y="617"/>
                        </a:lnTo>
                        <a:lnTo>
                          <a:pt x="159" y="616"/>
                        </a:lnTo>
                        <a:lnTo>
                          <a:pt x="159" y="615"/>
                        </a:lnTo>
                        <a:lnTo>
                          <a:pt x="159" y="614"/>
                        </a:lnTo>
                        <a:lnTo>
                          <a:pt x="159" y="615"/>
                        </a:lnTo>
                        <a:lnTo>
                          <a:pt x="159" y="614"/>
                        </a:lnTo>
                        <a:lnTo>
                          <a:pt x="159" y="613"/>
                        </a:lnTo>
                        <a:lnTo>
                          <a:pt x="158" y="613"/>
                        </a:lnTo>
                        <a:lnTo>
                          <a:pt x="157" y="612"/>
                        </a:lnTo>
                        <a:lnTo>
                          <a:pt x="157" y="613"/>
                        </a:lnTo>
                        <a:lnTo>
                          <a:pt x="157" y="612"/>
                        </a:lnTo>
                        <a:lnTo>
                          <a:pt x="156" y="612"/>
                        </a:lnTo>
                        <a:lnTo>
                          <a:pt x="156" y="611"/>
                        </a:lnTo>
                        <a:lnTo>
                          <a:pt x="156" y="610"/>
                        </a:lnTo>
                        <a:lnTo>
                          <a:pt x="156" y="609"/>
                        </a:lnTo>
                        <a:lnTo>
                          <a:pt x="155" y="609"/>
                        </a:lnTo>
                        <a:lnTo>
                          <a:pt x="154" y="609"/>
                        </a:lnTo>
                        <a:lnTo>
                          <a:pt x="155" y="609"/>
                        </a:lnTo>
                        <a:lnTo>
                          <a:pt x="154" y="609"/>
                        </a:lnTo>
                        <a:lnTo>
                          <a:pt x="154" y="608"/>
                        </a:lnTo>
                        <a:lnTo>
                          <a:pt x="153" y="608"/>
                        </a:lnTo>
                        <a:lnTo>
                          <a:pt x="152" y="608"/>
                        </a:lnTo>
                        <a:lnTo>
                          <a:pt x="151" y="608"/>
                        </a:lnTo>
                        <a:lnTo>
                          <a:pt x="150" y="608"/>
                        </a:lnTo>
                        <a:lnTo>
                          <a:pt x="150" y="607"/>
                        </a:lnTo>
                        <a:lnTo>
                          <a:pt x="149" y="607"/>
                        </a:lnTo>
                        <a:lnTo>
                          <a:pt x="149" y="606"/>
                        </a:lnTo>
                        <a:lnTo>
                          <a:pt x="149" y="605"/>
                        </a:lnTo>
                        <a:lnTo>
                          <a:pt x="149" y="606"/>
                        </a:lnTo>
                        <a:lnTo>
                          <a:pt x="149" y="605"/>
                        </a:lnTo>
                        <a:lnTo>
                          <a:pt x="149" y="604"/>
                        </a:lnTo>
                        <a:lnTo>
                          <a:pt x="149" y="603"/>
                        </a:lnTo>
                        <a:lnTo>
                          <a:pt x="149" y="602"/>
                        </a:lnTo>
                        <a:lnTo>
                          <a:pt x="148" y="601"/>
                        </a:lnTo>
                        <a:lnTo>
                          <a:pt x="148" y="602"/>
                        </a:lnTo>
                        <a:lnTo>
                          <a:pt x="148" y="601"/>
                        </a:lnTo>
                        <a:lnTo>
                          <a:pt x="147" y="601"/>
                        </a:lnTo>
                        <a:lnTo>
                          <a:pt x="147" y="600"/>
                        </a:lnTo>
                        <a:lnTo>
                          <a:pt x="146" y="600"/>
                        </a:lnTo>
                        <a:lnTo>
                          <a:pt x="146" y="599"/>
                        </a:lnTo>
                        <a:lnTo>
                          <a:pt x="145" y="599"/>
                        </a:lnTo>
                        <a:lnTo>
                          <a:pt x="145" y="598"/>
                        </a:lnTo>
                        <a:lnTo>
                          <a:pt x="145" y="599"/>
                        </a:lnTo>
                        <a:lnTo>
                          <a:pt x="145" y="598"/>
                        </a:lnTo>
                        <a:lnTo>
                          <a:pt x="144" y="598"/>
                        </a:lnTo>
                        <a:lnTo>
                          <a:pt x="144" y="597"/>
                        </a:lnTo>
                        <a:lnTo>
                          <a:pt x="143" y="597"/>
                        </a:lnTo>
                        <a:lnTo>
                          <a:pt x="143" y="596"/>
                        </a:lnTo>
                        <a:lnTo>
                          <a:pt x="143" y="595"/>
                        </a:lnTo>
                        <a:lnTo>
                          <a:pt x="142" y="595"/>
                        </a:lnTo>
                        <a:lnTo>
                          <a:pt x="141" y="595"/>
                        </a:lnTo>
                        <a:lnTo>
                          <a:pt x="141" y="594"/>
                        </a:lnTo>
                        <a:lnTo>
                          <a:pt x="141" y="593"/>
                        </a:lnTo>
                        <a:lnTo>
                          <a:pt x="141" y="592"/>
                        </a:lnTo>
                        <a:lnTo>
                          <a:pt x="140" y="592"/>
                        </a:lnTo>
                        <a:lnTo>
                          <a:pt x="139" y="592"/>
                        </a:lnTo>
                        <a:lnTo>
                          <a:pt x="139" y="593"/>
                        </a:lnTo>
                        <a:lnTo>
                          <a:pt x="138" y="593"/>
                        </a:lnTo>
                        <a:lnTo>
                          <a:pt x="131" y="603"/>
                        </a:lnTo>
                        <a:lnTo>
                          <a:pt x="130" y="603"/>
                        </a:lnTo>
                        <a:lnTo>
                          <a:pt x="130" y="602"/>
                        </a:lnTo>
                        <a:lnTo>
                          <a:pt x="129" y="602"/>
                        </a:lnTo>
                        <a:lnTo>
                          <a:pt x="128" y="601"/>
                        </a:lnTo>
                        <a:lnTo>
                          <a:pt x="128" y="600"/>
                        </a:lnTo>
                        <a:lnTo>
                          <a:pt x="127" y="600"/>
                        </a:lnTo>
                        <a:lnTo>
                          <a:pt x="127" y="599"/>
                        </a:lnTo>
                        <a:lnTo>
                          <a:pt x="126" y="599"/>
                        </a:lnTo>
                        <a:lnTo>
                          <a:pt x="126" y="600"/>
                        </a:lnTo>
                        <a:lnTo>
                          <a:pt x="125" y="600"/>
                        </a:lnTo>
                        <a:lnTo>
                          <a:pt x="125" y="599"/>
                        </a:lnTo>
                        <a:lnTo>
                          <a:pt x="124" y="599"/>
                        </a:lnTo>
                        <a:lnTo>
                          <a:pt x="123" y="599"/>
                        </a:lnTo>
                        <a:lnTo>
                          <a:pt x="123" y="598"/>
                        </a:lnTo>
                        <a:lnTo>
                          <a:pt x="122" y="598"/>
                        </a:lnTo>
                        <a:lnTo>
                          <a:pt x="123" y="598"/>
                        </a:lnTo>
                        <a:lnTo>
                          <a:pt x="122" y="598"/>
                        </a:lnTo>
                        <a:lnTo>
                          <a:pt x="122" y="597"/>
                        </a:lnTo>
                        <a:lnTo>
                          <a:pt x="123" y="597"/>
                        </a:lnTo>
                        <a:lnTo>
                          <a:pt x="122" y="597"/>
                        </a:lnTo>
                        <a:lnTo>
                          <a:pt x="123" y="597"/>
                        </a:lnTo>
                        <a:lnTo>
                          <a:pt x="123" y="596"/>
                        </a:lnTo>
                        <a:lnTo>
                          <a:pt x="123" y="597"/>
                        </a:lnTo>
                        <a:lnTo>
                          <a:pt x="123" y="596"/>
                        </a:lnTo>
                        <a:lnTo>
                          <a:pt x="124" y="595"/>
                        </a:lnTo>
                        <a:lnTo>
                          <a:pt x="124" y="594"/>
                        </a:lnTo>
                        <a:lnTo>
                          <a:pt x="123" y="594"/>
                        </a:lnTo>
                        <a:lnTo>
                          <a:pt x="122" y="593"/>
                        </a:lnTo>
                        <a:lnTo>
                          <a:pt x="121" y="593"/>
                        </a:lnTo>
                        <a:lnTo>
                          <a:pt x="120" y="590"/>
                        </a:lnTo>
                        <a:lnTo>
                          <a:pt x="119" y="590"/>
                        </a:lnTo>
                        <a:lnTo>
                          <a:pt x="119" y="591"/>
                        </a:lnTo>
                        <a:lnTo>
                          <a:pt x="118" y="592"/>
                        </a:lnTo>
                        <a:lnTo>
                          <a:pt x="117" y="592"/>
                        </a:lnTo>
                        <a:lnTo>
                          <a:pt x="117" y="593"/>
                        </a:lnTo>
                        <a:lnTo>
                          <a:pt x="116" y="593"/>
                        </a:lnTo>
                        <a:lnTo>
                          <a:pt x="116" y="594"/>
                        </a:lnTo>
                        <a:lnTo>
                          <a:pt x="115" y="594"/>
                        </a:lnTo>
                        <a:lnTo>
                          <a:pt x="114" y="595"/>
                        </a:lnTo>
                        <a:lnTo>
                          <a:pt x="113" y="596"/>
                        </a:lnTo>
                        <a:lnTo>
                          <a:pt x="112" y="596"/>
                        </a:lnTo>
                        <a:lnTo>
                          <a:pt x="111" y="597"/>
                        </a:lnTo>
                        <a:lnTo>
                          <a:pt x="110" y="598"/>
                        </a:lnTo>
                        <a:lnTo>
                          <a:pt x="110" y="599"/>
                        </a:lnTo>
                        <a:lnTo>
                          <a:pt x="110" y="600"/>
                        </a:lnTo>
                        <a:lnTo>
                          <a:pt x="109" y="600"/>
                        </a:lnTo>
                        <a:lnTo>
                          <a:pt x="109" y="601"/>
                        </a:lnTo>
                        <a:lnTo>
                          <a:pt x="108" y="601"/>
                        </a:lnTo>
                        <a:lnTo>
                          <a:pt x="108" y="602"/>
                        </a:lnTo>
                        <a:lnTo>
                          <a:pt x="107" y="603"/>
                        </a:lnTo>
                        <a:lnTo>
                          <a:pt x="107" y="604"/>
                        </a:lnTo>
                        <a:lnTo>
                          <a:pt x="108" y="604"/>
                        </a:lnTo>
                        <a:lnTo>
                          <a:pt x="107" y="604"/>
                        </a:lnTo>
                        <a:lnTo>
                          <a:pt x="107" y="605"/>
                        </a:lnTo>
                        <a:lnTo>
                          <a:pt x="106" y="606"/>
                        </a:lnTo>
                        <a:lnTo>
                          <a:pt x="106" y="607"/>
                        </a:lnTo>
                        <a:lnTo>
                          <a:pt x="105" y="607"/>
                        </a:lnTo>
                        <a:lnTo>
                          <a:pt x="105" y="608"/>
                        </a:lnTo>
                        <a:lnTo>
                          <a:pt x="105" y="609"/>
                        </a:lnTo>
                        <a:lnTo>
                          <a:pt x="104" y="609"/>
                        </a:lnTo>
                        <a:lnTo>
                          <a:pt x="103" y="609"/>
                        </a:lnTo>
                        <a:lnTo>
                          <a:pt x="103" y="610"/>
                        </a:lnTo>
                        <a:lnTo>
                          <a:pt x="102" y="611"/>
                        </a:lnTo>
                        <a:lnTo>
                          <a:pt x="102" y="612"/>
                        </a:lnTo>
                        <a:lnTo>
                          <a:pt x="101" y="613"/>
                        </a:lnTo>
                        <a:lnTo>
                          <a:pt x="101" y="614"/>
                        </a:lnTo>
                        <a:lnTo>
                          <a:pt x="102" y="614"/>
                        </a:lnTo>
                        <a:lnTo>
                          <a:pt x="102" y="615"/>
                        </a:lnTo>
                        <a:lnTo>
                          <a:pt x="102" y="616"/>
                        </a:lnTo>
                        <a:lnTo>
                          <a:pt x="101" y="616"/>
                        </a:lnTo>
                        <a:lnTo>
                          <a:pt x="101" y="617"/>
                        </a:lnTo>
                        <a:lnTo>
                          <a:pt x="101" y="618"/>
                        </a:lnTo>
                        <a:lnTo>
                          <a:pt x="102" y="619"/>
                        </a:lnTo>
                        <a:lnTo>
                          <a:pt x="101" y="619"/>
                        </a:lnTo>
                        <a:lnTo>
                          <a:pt x="101" y="620"/>
                        </a:lnTo>
                        <a:lnTo>
                          <a:pt x="102" y="621"/>
                        </a:lnTo>
                        <a:lnTo>
                          <a:pt x="101" y="622"/>
                        </a:lnTo>
                        <a:lnTo>
                          <a:pt x="102" y="623"/>
                        </a:lnTo>
                        <a:lnTo>
                          <a:pt x="102" y="625"/>
                        </a:lnTo>
                        <a:lnTo>
                          <a:pt x="101" y="625"/>
                        </a:lnTo>
                        <a:lnTo>
                          <a:pt x="100" y="626"/>
                        </a:lnTo>
                        <a:lnTo>
                          <a:pt x="90" y="620"/>
                        </a:lnTo>
                        <a:lnTo>
                          <a:pt x="59" y="601"/>
                        </a:lnTo>
                        <a:lnTo>
                          <a:pt x="60" y="600"/>
                        </a:lnTo>
                        <a:lnTo>
                          <a:pt x="59" y="600"/>
                        </a:lnTo>
                        <a:lnTo>
                          <a:pt x="58" y="600"/>
                        </a:lnTo>
                        <a:lnTo>
                          <a:pt x="58" y="599"/>
                        </a:lnTo>
                        <a:lnTo>
                          <a:pt x="57" y="599"/>
                        </a:lnTo>
                        <a:lnTo>
                          <a:pt x="56" y="599"/>
                        </a:lnTo>
                        <a:lnTo>
                          <a:pt x="55" y="599"/>
                        </a:lnTo>
                        <a:lnTo>
                          <a:pt x="55" y="598"/>
                        </a:lnTo>
                        <a:lnTo>
                          <a:pt x="54" y="598"/>
                        </a:lnTo>
                        <a:lnTo>
                          <a:pt x="53" y="598"/>
                        </a:lnTo>
                        <a:lnTo>
                          <a:pt x="52" y="597"/>
                        </a:lnTo>
                        <a:lnTo>
                          <a:pt x="51" y="597"/>
                        </a:lnTo>
                        <a:lnTo>
                          <a:pt x="50" y="597"/>
                        </a:lnTo>
                        <a:lnTo>
                          <a:pt x="49" y="597"/>
                        </a:lnTo>
                        <a:lnTo>
                          <a:pt x="49" y="596"/>
                        </a:lnTo>
                        <a:lnTo>
                          <a:pt x="48" y="596"/>
                        </a:lnTo>
                        <a:lnTo>
                          <a:pt x="47" y="596"/>
                        </a:lnTo>
                        <a:lnTo>
                          <a:pt x="47" y="595"/>
                        </a:lnTo>
                        <a:lnTo>
                          <a:pt x="46" y="595"/>
                        </a:lnTo>
                        <a:lnTo>
                          <a:pt x="45" y="595"/>
                        </a:lnTo>
                        <a:lnTo>
                          <a:pt x="44" y="595"/>
                        </a:lnTo>
                        <a:lnTo>
                          <a:pt x="43" y="595"/>
                        </a:lnTo>
                        <a:lnTo>
                          <a:pt x="43" y="594"/>
                        </a:lnTo>
                        <a:lnTo>
                          <a:pt x="42" y="594"/>
                        </a:lnTo>
                        <a:lnTo>
                          <a:pt x="41" y="594"/>
                        </a:lnTo>
                        <a:lnTo>
                          <a:pt x="40" y="593"/>
                        </a:lnTo>
                        <a:lnTo>
                          <a:pt x="40" y="594"/>
                        </a:lnTo>
                        <a:lnTo>
                          <a:pt x="40" y="593"/>
                        </a:lnTo>
                        <a:lnTo>
                          <a:pt x="39" y="593"/>
                        </a:lnTo>
                        <a:lnTo>
                          <a:pt x="38" y="593"/>
                        </a:lnTo>
                        <a:lnTo>
                          <a:pt x="38" y="592"/>
                        </a:lnTo>
                        <a:lnTo>
                          <a:pt x="37" y="592"/>
                        </a:lnTo>
                        <a:lnTo>
                          <a:pt x="36" y="592"/>
                        </a:lnTo>
                        <a:lnTo>
                          <a:pt x="36" y="590"/>
                        </a:lnTo>
                        <a:lnTo>
                          <a:pt x="35" y="590"/>
                        </a:lnTo>
                        <a:lnTo>
                          <a:pt x="34" y="590"/>
                        </a:lnTo>
                        <a:lnTo>
                          <a:pt x="33" y="589"/>
                        </a:lnTo>
                        <a:lnTo>
                          <a:pt x="32" y="589"/>
                        </a:lnTo>
                        <a:lnTo>
                          <a:pt x="31" y="589"/>
                        </a:lnTo>
                        <a:lnTo>
                          <a:pt x="31" y="588"/>
                        </a:lnTo>
                        <a:lnTo>
                          <a:pt x="31" y="589"/>
                        </a:lnTo>
                        <a:lnTo>
                          <a:pt x="30" y="588"/>
                        </a:lnTo>
                        <a:lnTo>
                          <a:pt x="30" y="587"/>
                        </a:lnTo>
                        <a:lnTo>
                          <a:pt x="30" y="586"/>
                        </a:lnTo>
                        <a:lnTo>
                          <a:pt x="29" y="586"/>
                        </a:lnTo>
                        <a:lnTo>
                          <a:pt x="29" y="585"/>
                        </a:lnTo>
                        <a:lnTo>
                          <a:pt x="30" y="585"/>
                        </a:lnTo>
                        <a:lnTo>
                          <a:pt x="29" y="585"/>
                        </a:lnTo>
                        <a:lnTo>
                          <a:pt x="30" y="585"/>
                        </a:lnTo>
                        <a:lnTo>
                          <a:pt x="30" y="584"/>
                        </a:lnTo>
                        <a:lnTo>
                          <a:pt x="30" y="583"/>
                        </a:lnTo>
                        <a:lnTo>
                          <a:pt x="30" y="582"/>
                        </a:lnTo>
                        <a:lnTo>
                          <a:pt x="31" y="582"/>
                        </a:lnTo>
                        <a:lnTo>
                          <a:pt x="30" y="582"/>
                        </a:lnTo>
                        <a:lnTo>
                          <a:pt x="30" y="581"/>
                        </a:lnTo>
                        <a:lnTo>
                          <a:pt x="31" y="581"/>
                        </a:lnTo>
                        <a:lnTo>
                          <a:pt x="30" y="581"/>
                        </a:lnTo>
                        <a:lnTo>
                          <a:pt x="31" y="581"/>
                        </a:lnTo>
                        <a:lnTo>
                          <a:pt x="31" y="580"/>
                        </a:lnTo>
                        <a:lnTo>
                          <a:pt x="32" y="580"/>
                        </a:lnTo>
                        <a:lnTo>
                          <a:pt x="31" y="579"/>
                        </a:lnTo>
                        <a:lnTo>
                          <a:pt x="32" y="579"/>
                        </a:lnTo>
                        <a:lnTo>
                          <a:pt x="31" y="579"/>
                        </a:lnTo>
                        <a:lnTo>
                          <a:pt x="32" y="579"/>
                        </a:lnTo>
                        <a:lnTo>
                          <a:pt x="31" y="579"/>
                        </a:lnTo>
                        <a:lnTo>
                          <a:pt x="31" y="578"/>
                        </a:lnTo>
                        <a:lnTo>
                          <a:pt x="30" y="578"/>
                        </a:lnTo>
                        <a:lnTo>
                          <a:pt x="31" y="578"/>
                        </a:lnTo>
                        <a:lnTo>
                          <a:pt x="31" y="577"/>
                        </a:lnTo>
                        <a:lnTo>
                          <a:pt x="31" y="576"/>
                        </a:lnTo>
                        <a:lnTo>
                          <a:pt x="31" y="577"/>
                        </a:lnTo>
                        <a:lnTo>
                          <a:pt x="31" y="576"/>
                        </a:lnTo>
                        <a:lnTo>
                          <a:pt x="32" y="576"/>
                        </a:lnTo>
                        <a:lnTo>
                          <a:pt x="32" y="577"/>
                        </a:lnTo>
                        <a:lnTo>
                          <a:pt x="32" y="576"/>
                        </a:lnTo>
                        <a:lnTo>
                          <a:pt x="33" y="576"/>
                        </a:lnTo>
                        <a:lnTo>
                          <a:pt x="33" y="577"/>
                        </a:lnTo>
                        <a:lnTo>
                          <a:pt x="33" y="576"/>
                        </a:lnTo>
                        <a:lnTo>
                          <a:pt x="33" y="575"/>
                        </a:lnTo>
                        <a:lnTo>
                          <a:pt x="33" y="574"/>
                        </a:lnTo>
                        <a:lnTo>
                          <a:pt x="34" y="574"/>
                        </a:lnTo>
                        <a:lnTo>
                          <a:pt x="34" y="573"/>
                        </a:lnTo>
                        <a:lnTo>
                          <a:pt x="34" y="572"/>
                        </a:lnTo>
                        <a:lnTo>
                          <a:pt x="35" y="572"/>
                        </a:lnTo>
                        <a:lnTo>
                          <a:pt x="36" y="572"/>
                        </a:lnTo>
                        <a:lnTo>
                          <a:pt x="35" y="572"/>
                        </a:lnTo>
                        <a:lnTo>
                          <a:pt x="35" y="571"/>
                        </a:lnTo>
                        <a:lnTo>
                          <a:pt x="35" y="570"/>
                        </a:lnTo>
                        <a:lnTo>
                          <a:pt x="35" y="569"/>
                        </a:lnTo>
                        <a:lnTo>
                          <a:pt x="36" y="568"/>
                        </a:lnTo>
                        <a:lnTo>
                          <a:pt x="36" y="569"/>
                        </a:lnTo>
                        <a:lnTo>
                          <a:pt x="37" y="569"/>
                        </a:lnTo>
                        <a:lnTo>
                          <a:pt x="38" y="568"/>
                        </a:lnTo>
                        <a:lnTo>
                          <a:pt x="38" y="567"/>
                        </a:lnTo>
                        <a:lnTo>
                          <a:pt x="39" y="567"/>
                        </a:lnTo>
                        <a:lnTo>
                          <a:pt x="38" y="567"/>
                        </a:lnTo>
                        <a:lnTo>
                          <a:pt x="38" y="566"/>
                        </a:lnTo>
                        <a:lnTo>
                          <a:pt x="37" y="566"/>
                        </a:lnTo>
                        <a:lnTo>
                          <a:pt x="37" y="565"/>
                        </a:lnTo>
                        <a:lnTo>
                          <a:pt x="36" y="565"/>
                        </a:lnTo>
                        <a:lnTo>
                          <a:pt x="37" y="565"/>
                        </a:lnTo>
                        <a:lnTo>
                          <a:pt x="37" y="564"/>
                        </a:lnTo>
                        <a:lnTo>
                          <a:pt x="37" y="563"/>
                        </a:lnTo>
                        <a:lnTo>
                          <a:pt x="37" y="562"/>
                        </a:lnTo>
                        <a:lnTo>
                          <a:pt x="38" y="562"/>
                        </a:lnTo>
                        <a:lnTo>
                          <a:pt x="38" y="561"/>
                        </a:lnTo>
                        <a:lnTo>
                          <a:pt x="39" y="561"/>
                        </a:lnTo>
                        <a:lnTo>
                          <a:pt x="39" y="560"/>
                        </a:lnTo>
                        <a:lnTo>
                          <a:pt x="39" y="559"/>
                        </a:lnTo>
                        <a:lnTo>
                          <a:pt x="40" y="559"/>
                        </a:lnTo>
                        <a:lnTo>
                          <a:pt x="40" y="558"/>
                        </a:lnTo>
                        <a:lnTo>
                          <a:pt x="41" y="558"/>
                        </a:lnTo>
                        <a:lnTo>
                          <a:pt x="42" y="558"/>
                        </a:lnTo>
                        <a:lnTo>
                          <a:pt x="42" y="557"/>
                        </a:lnTo>
                        <a:lnTo>
                          <a:pt x="42" y="556"/>
                        </a:lnTo>
                        <a:lnTo>
                          <a:pt x="43" y="555"/>
                        </a:lnTo>
                        <a:lnTo>
                          <a:pt x="44" y="555"/>
                        </a:lnTo>
                        <a:lnTo>
                          <a:pt x="43" y="555"/>
                        </a:lnTo>
                        <a:lnTo>
                          <a:pt x="42" y="555"/>
                        </a:lnTo>
                        <a:lnTo>
                          <a:pt x="41" y="555"/>
                        </a:lnTo>
                        <a:lnTo>
                          <a:pt x="41" y="556"/>
                        </a:lnTo>
                        <a:lnTo>
                          <a:pt x="41" y="557"/>
                        </a:lnTo>
                        <a:lnTo>
                          <a:pt x="40" y="557"/>
                        </a:lnTo>
                        <a:lnTo>
                          <a:pt x="40" y="556"/>
                        </a:lnTo>
                        <a:lnTo>
                          <a:pt x="39" y="556"/>
                        </a:lnTo>
                        <a:lnTo>
                          <a:pt x="40" y="556"/>
                        </a:lnTo>
                        <a:lnTo>
                          <a:pt x="40" y="557"/>
                        </a:lnTo>
                        <a:lnTo>
                          <a:pt x="39" y="557"/>
                        </a:lnTo>
                        <a:lnTo>
                          <a:pt x="38" y="557"/>
                        </a:lnTo>
                        <a:lnTo>
                          <a:pt x="38" y="558"/>
                        </a:lnTo>
                        <a:lnTo>
                          <a:pt x="37" y="558"/>
                        </a:lnTo>
                        <a:lnTo>
                          <a:pt x="37" y="559"/>
                        </a:lnTo>
                        <a:lnTo>
                          <a:pt x="35" y="559"/>
                        </a:lnTo>
                        <a:lnTo>
                          <a:pt x="34" y="560"/>
                        </a:lnTo>
                        <a:lnTo>
                          <a:pt x="33" y="561"/>
                        </a:lnTo>
                        <a:lnTo>
                          <a:pt x="33" y="560"/>
                        </a:lnTo>
                        <a:lnTo>
                          <a:pt x="32" y="561"/>
                        </a:lnTo>
                        <a:lnTo>
                          <a:pt x="30" y="562"/>
                        </a:lnTo>
                        <a:lnTo>
                          <a:pt x="29" y="562"/>
                        </a:lnTo>
                        <a:lnTo>
                          <a:pt x="29" y="563"/>
                        </a:lnTo>
                        <a:lnTo>
                          <a:pt x="30" y="562"/>
                        </a:lnTo>
                        <a:lnTo>
                          <a:pt x="30" y="563"/>
                        </a:lnTo>
                        <a:lnTo>
                          <a:pt x="30" y="564"/>
                        </a:lnTo>
                        <a:lnTo>
                          <a:pt x="29" y="563"/>
                        </a:lnTo>
                        <a:lnTo>
                          <a:pt x="28" y="563"/>
                        </a:lnTo>
                        <a:lnTo>
                          <a:pt x="29" y="564"/>
                        </a:lnTo>
                        <a:lnTo>
                          <a:pt x="29" y="565"/>
                        </a:lnTo>
                        <a:lnTo>
                          <a:pt x="28" y="565"/>
                        </a:lnTo>
                        <a:lnTo>
                          <a:pt x="27" y="565"/>
                        </a:lnTo>
                        <a:lnTo>
                          <a:pt x="26" y="565"/>
                        </a:lnTo>
                        <a:lnTo>
                          <a:pt x="26" y="566"/>
                        </a:lnTo>
                        <a:lnTo>
                          <a:pt x="27" y="566"/>
                        </a:lnTo>
                        <a:lnTo>
                          <a:pt x="26" y="566"/>
                        </a:lnTo>
                        <a:lnTo>
                          <a:pt x="26" y="567"/>
                        </a:lnTo>
                        <a:lnTo>
                          <a:pt x="25" y="568"/>
                        </a:lnTo>
                        <a:lnTo>
                          <a:pt x="24" y="568"/>
                        </a:lnTo>
                        <a:lnTo>
                          <a:pt x="24" y="569"/>
                        </a:lnTo>
                        <a:lnTo>
                          <a:pt x="23" y="570"/>
                        </a:lnTo>
                        <a:lnTo>
                          <a:pt x="24" y="570"/>
                        </a:lnTo>
                        <a:lnTo>
                          <a:pt x="24" y="571"/>
                        </a:lnTo>
                        <a:lnTo>
                          <a:pt x="23" y="570"/>
                        </a:lnTo>
                        <a:lnTo>
                          <a:pt x="22" y="571"/>
                        </a:lnTo>
                        <a:lnTo>
                          <a:pt x="22" y="572"/>
                        </a:lnTo>
                        <a:lnTo>
                          <a:pt x="22" y="573"/>
                        </a:lnTo>
                        <a:lnTo>
                          <a:pt x="21" y="573"/>
                        </a:lnTo>
                        <a:lnTo>
                          <a:pt x="20" y="573"/>
                        </a:lnTo>
                        <a:lnTo>
                          <a:pt x="20" y="574"/>
                        </a:lnTo>
                        <a:lnTo>
                          <a:pt x="20" y="573"/>
                        </a:lnTo>
                        <a:lnTo>
                          <a:pt x="21" y="573"/>
                        </a:lnTo>
                        <a:lnTo>
                          <a:pt x="21" y="574"/>
                        </a:lnTo>
                        <a:lnTo>
                          <a:pt x="20" y="574"/>
                        </a:lnTo>
                        <a:lnTo>
                          <a:pt x="20" y="575"/>
                        </a:lnTo>
                        <a:lnTo>
                          <a:pt x="20" y="576"/>
                        </a:lnTo>
                        <a:lnTo>
                          <a:pt x="20" y="577"/>
                        </a:lnTo>
                        <a:lnTo>
                          <a:pt x="19" y="577"/>
                        </a:lnTo>
                        <a:lnTo>
                          <a:pt x="18" y="577"/>
                        </a:lnTo>
                        <a:lnTo>
                          <a:pt x="17" y="578"/>
                        </a:lnTo>
                        <a:lnTo>
                          <a:pt x="18" y="579"/>
                        </a:lnTo>
                        <a:lnTo>
                          <a:pt x="18" y="580"/>
                        </a:lnTo>
                        <a:lnTo>
                          <a:pt x="17" y="580"/>
                        </a:lnTo>
                        <a:lnTo>
                          <a:pt x="16" y="580"/>
                        </a:lnTo>
                        <a:lnTo>
                          <a:pt x="16" y="581"/>
                        </a:lnTo>
                        <a:lnTo>
                          <a:pt x="17" y="581"/>
                        </a:lnTo>
                        <a:lnTo>
                          <a:pt x="18" y="581"/>
                        </a:lnTo>
                        <a:lnTo>
                          <a:pt x="17" y="582"/>
                        </a:lnTo>
                        <a:lnTo>
                          <a:pt x="16" y="583"/>
                        </a:lnTo>
                        <a:lnTo>
                          <a:pt x="15" y="584"/>
                        </a:lnTo>
                        <a:lnTo>
                          <a:pt x="16" y="585"/>
                        </a:lnTo>
                        <a:lnTo>
                          <a:pt x="16" y="586"/>
                        </a:lnTo>
                        <a:lnTo>
                          <a:pt x="15" y="586"/>
                        </a:lnTo>
                        <a:lnTo>
                          <a:pt x="15" y="587"/>
                        </a:lnTo>
                        <a:lnTo>
                          <a:pt x="15" y="588"/>
                        </a:lnTo>
                        <a:lnTo>
                          <a:pt x="14" y="589"/>
                        </a:lnTo>
                        <a:lnTo>
                          <a:pt x="14" y="588"/>
                        </a:lnTo>
                        <a:lnTo>
                          <a:pt x="13" y="587"/>
                        </a:lnTo>
                        <a:lnTo>
                          <a:pt x="13" y="588"/>
                        </a:lnTo>
                        <a:lnTo>
                          <a:pt x="12" y="588"/>
                        </a:lnTo>
                        <a:lnTo>
                          <a:pt x="11" y="588"/>
                        </a:lnTo>
                        <a:lnTo>
                          <a:pt x="10" y="588"/>
                        </a:lnTo>
                        <a:lnTo>
                          <a:pt x="8" y="587"/>
                        </a:lnTo>
                        <a:lnTo>
                          <a:pt x="7" y="586"/>
                        </a:lnTo>
                        <a:lnTo>
                          <a:pt x="8" y="585"/>
                        </a:lnTo>
                        <a:lnTo>
                          <a:pt x="9" y="585"/>
                        </a:lnTo>
                        <a:lnTo>
                          <a:pt x="9" y="584"/>
                        </a:lnTo>
                        <a:lnTo>
                          <a:pt x="8" y="584"/>
                        </a:lnTo>
                        <a:lnTo>
                          <a:pt x="7" y="584"/>
                        </a:lnTo>
                        <a:lnTo>
                          <a:pt x="7" y="585"/>
                        </a:lnTo>
                        <a:lnTo>
                          <a:pt x="6" y="586"/>
                        </a:lnTo>
                        <a:lnTo>
                          <a:pt x="5" y="586"/>
                        </a:lnTo>
                        <a:lnTo>
                          <a:pt x="5" y="585"/>
                        </a:lnTo>
                        <a:lnTo>
                          <a:pt x="5" y="584"/>
                        </a:lnTo>
                        <a:lnTo>
                          <a:pt x="6" y="584"/>
                        </a:lnTo>
                        <a:lnTo>
                          <a:pt x="6" y="583"/>
                        </a:lnTo>
                        <a:lnTo>
                          <a:pt x="6" y="582"/>
                        </a:lnTo>
                        <a:lnTo>
                          <a:pt x="5" y="582"/>
                        </a:lnTo>
                        <a:lnTo>
                          <a:pt x="5" y="581"/>
                        </a:lnTo>
                        <a:lnTo>
                          <a:pt x="5" y="580"/>
                        </a:lnTo>
                        <a:lnTo>
                          <a:pt x="6" y="579"/>
                        </a:lnTo>
                        <a:lnTo>
                          <a:pt x="5" y="579"/>
                        </a:lnTo>
                        <a:lnTo>
                          <a:pt x="5" y="578"/>
                        </a:lnTo>
                        <a:lnTo>
                          <a:pt x="5" y="577"/>
                        </a:lnTo>
                        <a:lnTo>
                          <a:pt x="5" y="576"/>
                        </a:lnTo>
                        <a:lnTo>
                          <a:pt x="5" y="577"/>
                        </a:lnTo>
                        <a:lnTo>
                          <a:pt x="4" y="576"/>
                        </a:lnTo>
                        <a:lnTo>
                          <a:pt x="3" y="575"/>
                        </a:lnTo>
                        <a:lnTo>
                          <a:pt x="3" y="574"/>
                        </a:lnTo>
                        <a:lnTo>
                          <a:pt x="4" y="573"/>
                        </a:lnTo>
                        <a:lnTo>
                          <a:pt x="4" y="572"/>
                        </a:lnTo>
                        <a:lnTo>
                          <a:pt x="3" y="572"/>
                        </a:lnTo>
                        <a:lnTo>
                          <a:pt x="2" y="572"/>
                        </a:lnTo>
                        <a:lnTo>
                          <a:pt x="1" y="572"/>
                        </a:lnTo>
                        <a:lnTo>
                          <a:pt x="0" y="572"/>
                        </a:lnTo>
                        <a:lnTo>
                          <a:pt x="0" y="571"/>
                        </a:lnTo>
                        <a:lnTo>
                          <a:pt x="0" y="570"/>
                        </a:lnTo>
                        <a:lnTo>
                          <a:pt x="0" y="569"/>
                        </a:lnTo>
                        <a:lnTo>
                          <a:pt x="0" y="568"/>
                        </a:lnTo>
                        <a:lnTo>
                          <a:pt x="1" y="568"/>
                        </a:lnTo>
                        <a:lnTo>
                          <a:pt x="2" y="568"/>
                        </a:lnTo>
                        <a:lnTo>
                          <a:pt x="3" y="568"/>
                        </a:lnTo>
                        <a:lnTo>
                          <a:pt x="3" y="567"/>
                        </a:lnTo>
                        <a:lnTo>
                          <a:pt x="2" y="567"/>
                        </a:lnTo>
                        <a:lnTo>
                          <a:pt x="2" y="566"/>
                        </a:lnTo>
                        <a:lnTo>
                          <a:pt x="1" y="566"/>
                        </a:lnTo>
                        <a:lnTo>
                          <a:pt x="2" y="565"/>
                        </a:lnTo>
                        <a:lnTo>
                          <a:pt x="3" y="564"/>
                        </a:lnTo>
                        <a:lnTo>
                          <a:pt x="3" y="563"/>
                        </a:lnTo>
                        <a:lnTo>
                          <a:pt x="4" y="562"/>
                        </a:lnTo>
                        <a:lnTo>
                          <a:pt x="4" y="561"/>
                        </a:lnTo>
                        <a:lnTo>
                          <a:pt x="4" y="560"/>
                        </a:lnTo>
                        <a:lnTo>
                          <a:pt x="5" y="560"/>
                        </a:lnTo>
                        <a:lnTo>
                          <a:pt x="5" y="559"/>
                        </a:lnTo>
                        <a:lnTo>
                          <a:pt x="5" y="558"/>
                        </a:lnTo>
                        <a:lnTo>
                          <a:pt x="4" y="558"/>
                        </a:lnTo>
                        <a:lnTo>
                          <a:pt x="4" y="557"/>
                        </a:lnTo>
                        <a:lnTo>
                          <a:pt x="5" y="557"/>
                        </a:lnTo>
                        <a:lnTo>
                          <a:pt x="6" y="557"/>
                        </a:lnTo>
                        <a:lnTo>
                          <a:pt x="7" y="557"/>
                        </a:lnTo>
                        <a:lnTo>
                          <a:pt x="7" y="556"/>
                        </a:lnTo>
                        <a:lnTo>
                          <a:pt x="7" y="555"/>
                        </a:lnTo>
                        <a:lnTo>
                          <a:pt x="6" y="554"/>
                        </a:lnTo>
                        <a:lnTo>
                          <a:pt x="6" y="553"/>
                        </a:lnTo>
                        <a:lnTo>
                          <a:pt x="7" y="552"/>
                        </a:lnTo>
                        <a:lnTo>
                          <a:pt x="6" y="551"/>
                        </a:lnTo>
                        <a:lnTo>
                          <a:pt x="6" y="550"/>
                        </a:lnTo>
                        <a:lnTo>
                          <a:pt x="5" y="549"/>
                        </a:lnTo>
                        <a:lnTo>
                          <a:pt x="5" y="548"/>
                        </a:lnTo>
                        <a:lnTo>
                          <a:pt x="6" y="547"/>
                        </a:lnTo>
                        <a:lnTo>
                          <a:pt x="5" y="547"/>
                        </a:lnTo>
                        <a:lnTo>
                          <a:pt x="5" y="546"/>
                        </a:lnTo>
                        <a:lnTo>
                          <a:pt x="5" y="545"/>
                        </a:lnTo>
                        <a:lnTo>
                          <a:pt x="7" y="544"/>
                        </a:lnTo>
                        <a:lnTo>
                          <a:pt x="7" y="543"/>
                        </a:lnTo>
                        <a:lnTo>
                          <a:pt x="5" y="542"/>
                        </a:lnTo>
                        <a:lnTo>
                          <a:pt x="5" y="541"/>
                        </a:lnTo>
                        <a:lnTo>
                          <a:pt x="5" y="540"/>
                        </a:lnTo>
                        <a:lnTo>
                          <a:pt x="6" y="540"/>
                        </a:lnTo>
                        <a:lnTo>
                          <a:pt x="6" y="539"/>
                        </a:lnTo>
                        <a:lnTo>
                          <a:pt x="5" y="539"/>
                        </a:lnTo>
                        <a:lnTo>
                          <a:pt x="4" y="539"/>
                        </a:lnTo>
                        <a:lnTo>
                          <a:pt x="3" y="539"/>
                        </a:lnTo>
                        <a:lnTo>
                          <a:pt x="3" y="538"/>
                        </a:lnTo>
                        <a:lnTo>
                          <a:pt x="3" y="537"/>
                        </a:lnTo>
                        <a:lnTo>
                          <a:pt x="3" y="536"/>
                        </a:lnTo>
                        <a:lnTo>
                          <a:pt x="3" y="535"/>
                        </a:lnTo>
                        <a:lnTo>
                          <a:pt x="3" y="534"/>
                        </a:lnTo>
                        <a:lnTo>
                          <a:pt x="4" y="533"/>
                        </a:lnTo>
                        <a:lnTo>
                          <a:pt x="4" y="532"/>
                        </a:lnTo>
                        <a:lnTo>
                          <a:pt x="4" y="531"/>
                        </a:lnTo>
                        <a:lnTo>
                          <a:pt x="4" y="530"/>
                        </a:lnTo>
                        <a:lnTo>
                          <a:pt x="4" y="529"/>
                        </a:lnTo>
                        <a:lnTo>
                          <a:pt x="4" y="528"/>
                        </a:lnTo>
                        <a:lnTo>
                          <a:pt x="4" y="527"/>
                        </a:lnTo>
                        <a:lnTo>
                          <a:pt x="5" y="527"/>
                        </a:lnTo>
                        <a:lnTo>
                          <a:pt x="4" y="526"/>
                        </a:lnTo>
                        <a:lnTo>
                          <a:pt x="3" y="526"/>
                        </a:lnTo>
                        <a:lnTo>
                          <a:pt x="3" y="525"/>
                        </a:lnTo>
                        <a:lnTo>
                          <a:pt x="3" y="524"/>
                        </a:lnTo>
                        <a:lnTo>
                          <a:pt x="4" y="523"/>
                        </a:lnTo>
                        <a:lnTo>
                          <a:pt x="3" y="522"/>
                        </a:lnTo>
                        <a:lnTo>
                          <a:pt x="4" y="521"/>
                        </a:lnTo>
                        <a:lnTo>
                          <a:pt x="4" y="520"/>
                        </a:lnTo>
                        <a:lnTo>
                          <a:pt x="5" y="520"/>
                        </a:lnTo>
                        <a:lnTo>
                          <a:pt x="6" y="519"/>
                        </a:lnTo>
                        <a:lnTo>
                          <a:pt x="6" y="517"/>
                        </a:lnTo>
                        <a:lnTo>
                          <a:pt x="5" y="517"/>
                        </a:lnTo>
                        <a:lnTo>
                          <a:pt x="5" y="516"/>
                        </a:lnTo>
                        <a:lnTo>
                          <a:pt x="6" y="515"/>
                        </a:lnTo>
                        <a:lnTo>
                          <a:pt x="7" y="514"/>
                        </a:lnTo>
                        <a:lnTo>
                          <a:pt x="7" y="513"/>
                        </a:lnTo>
                        <a:lnTo>
                          <a:pt x="7" y="512"/>
                        </a:lnTo>
                        <a:lnTo>
                          <a:pt x="6" y="512"/>
                        </a:lnTo>
                        <a:lnTo>
                          <a:pt x="6" y="511"/>
                        </a:lnTo>
                        <a:lnTo>
                          <a:pt x="5" y="511"/>
                        </a:lnTo>
                        <a:lnTo>
                          <a:pt x="4" y="511"/>
                        </a:lnTo>
                        <a:lnTo>
                          <a:pt x="4" y="510"/>
                        </a:lnTo>
                        <a:lnTo>
                          <a:pt x="4" y="509"/>
                        </a:lnTo>
                        <a:lnTo>
                          <a:pt x="4" y="508"/>
                        </a:lnTo>
                        <a:lnTo>
                          <a:pt x="3" y="507"/>
                        </a:lnTo>
                        <a:lnTo>
                          <a:pt x="3" y="506"/>
                        </a:lnTo>
                        <a:lnTo>
                          <a:pt x="3" y="505"/>
                        </a:lnTo>
                        <a:lnTo>
                          <a:pt x="2" y="503"/>
                        </a:lnTo>
                        <a:lnTo>
                          <a:pt x="2" y="502"/>
                        </a:lnTo>
                        <a:lnTo>
                          <a:pt x="1" y="501"/>
                        </a:lnTo>
                        <a:lnTo>
                          <a:pt x="1" y="500"/>
                        </a:lnTo>
                        <a:lnTo>
                          <a:pt x="2" y="500"/>
                        </a:lnTo>
                        <a:lnTo>
                          <a:pt x="3" y="499"/>
                        </a:lnTo>
                        <a:lnTo>
                          <a:pt x="4" y="498"/>
                        </a:lnTo>
                        <a:lnTo>
                          <a:pt x="5" y="498"/>
                        </a:lnTo>
                        <a:lnTo>
                          <a:pt x="6" y="497"/>
                        </a:lnTo>
                        <a:lnTo>
                          <a:pt x="6" y="496"/>
                        </a:lnTo>
                        <a:lnTo>
                          <a:pt x="6" y="495"/>
                        </a:lnTo>
                        <a:lnTo>
                          <a:pt x="6" y="493"/>
                        </a:lnTo>
                        <a:lnTo>
                          <a:pt x="6" y="492"/>
                        </a:lnTo>
                        <a:lnTo>
                          <a:pt x="7" y="492"/>
                        </a:lnTo>
                        <a:lnTo>
                          <a:pt x="7" y="491"/>
                        </a:lnTo>
                        <a:lnTo>
                          <a:pt x="7" y="490"/>
                        </a:lnTo>
                        <a:lnTo>
                          <a:pt x="6" y="490"/>
                        </a:lnTo>
                        <a:lnTo>
                          <a:pt x="6" y="489"/>
                        </a:lnTo>
                        <a:lnTo>
                          <a:pt x="5" y="489"/>
                        </a:lnTo>
                        <a:lnTo>
                          <a:pt x="4" y="489"/>
                        </a:lnTo>
                        <a:lnTo>
                          <a:pt x="3" y="489"/>
                        </a:lnTo>
                        <a:lnTo>
                          <a:pt x="2" y="489"/>
                        </a:lnTo>
                        <a:lnTo>
                          <a:pt x="2" y="488"/>
                        </a:lnTo>
                        <a:lnTo>
                          <a:pt x="1" y="487"/>
                        </a:lnTo>
                        <a:lnTo>
                          <a:pt x="1" y="486"/>
                        </a:lnTo>
                        <a:lnTo>
                          <a:pt x="0" y="486"/>
                        </a:lnTo>
                        <a:lnTo>
                          <a:pt x="0" y="485"/>
                        </a:lnTo>
                        <a:lnTo>
                          <a:pt x="1" y="485"/>
                        </a:lnTo>
                        <a:lnTo>
                          <a:pt x="1" y="484"/>
                        </a:lnTo>
                        <a:lnTo>
                          <a:pt x="1" y="483"/>
                        </a:lnTo>
                        <a:lnTo>
                          <a:pt x="1" y="482"/>
                        </a:lnTo>
                        <a:lnTo>
                          <a:pt x="1" y="480"/>
                        </a:lnTo>
                        <a:lnTo>
                          <a:pt x="0" y="479"/>
                        </a:lnTo>
                        <a:lnTo>
                          <a:pt x="1" y="479"/>
                        </a:lnTo>
                        <a:lnTo>
                          <a:pt x="1" y="478"/>
                        </a:lnTo>
                        <a:lnTo>
                          <a:pt x="1" y="477"/>
                        </a:lnTo>
                        <a:lnTo>
                          <a:pt x="2" y="476"/>
                        </a:lnTo>
                        <a:lnTo>
                          <a:pt x="2" y="475"/>
                        </a:lnTo>
                        <a:lnTo>
                          <a:pt x="2" y="474"/>
                        </a:lnTo>
                        <a:lnTo>
                          <a:pt x="2" y="473"/>
                        </a:lnTo>
                        <a:lnTo>
                          <a:pt x="3" y="472"/>
                        </a:lnTo>
                        <a:lnTo>
                          <a:pt x="4" y="470"/>
                        </a:lnTo>
                        <a:lnTo>
                          <a:pt x="4" y="469"/>
                        </a:lnTo>
                        <a:lnTo>
                          <a:pt x="4" y="468"/>
                        </a:lnTo>
                        <a:lnTo>
                          <a:pt x="5" y="467"/>
                        </a:lnTo>
                        <a:lnTo>
                          <a:pt x="6" y="467"/>
                        </a:lnTo>
                        <a:lnTo>
                          <a:pt x="7" y="466"/>
                        </a:lnTo>
                        <a:lnTo>
                          <a:pt x="7" y="465"/>
                        </a:lnTo>
                        <a:lnTo>
                          <a:pt x="7" y="464"/>
                        </a:lnTo>
                        <a:lnTo>
                          <a:pt x="8" y="464"/>
                        </a:lnTo>
                        <a:lnTo>
                          <a:pt x="8" y="463"/>
                        </a:lnTo>
                        <a:lnTo>
                          <a:pt x="8" y="461"/>
                        </a:lnTo>
                        <a:lnTo>
                          <a:pt x="8" y="460"/>
                        </a:lnTo>
                        <a:lnTo>
                          <a:pt x="8" y="459"/>
                        </a:lnTo>
                        <a:lnTo>
                          <a:pt x="8" y="458"/>
                        </a:lnTo>
                        <a:lnTo>
                          <a:pt x="7" y="457"/>
                        </a:lnTo>
                        <a:lnTo>
                          <a:pt x="8" y="455"/>
                        </a:lnTo>
                        <a:lnTo>
                          <a:pt x="8" y="454"/>
                        </a:lnTo>
                        <a:lnTo>
                          <a:pt x="9" y="454"/>
                        </a:lnTo>
                        <a:lnTo>
                          <a:pt x="9" y="453"/>
                        </a:lnTo>
                        <a:lnTo>
                          <a:pt x="10" y="452"/>
                        </a:lnTo>
                        <a:lnTo>
                          <a:pt x="10" y="451"/>
                        </a:lnTo>
                        <a:lnTo>
                          <a:pt x="11" y="450"/>
                        </a:lnTo>
                        <a:lnTo>
                          <a:pt x="12" y="450"/>
                        </a:lnTo>
                        <a:lnTo>
                          <a:pt x="12" y="449"/>
                        </a:lnTo>
                        <a:lnTo>
                          <a:pt x="12" y="447"/>
                        </a:lnTo>
                        <a:lnTo>
                          <a:pt x="11" y="446"/>
                        </a:lnTo>
                        <a:lnTo>
                          <a:pt x="12" y="445"/>
                        </a:lnTo>
                        <a:lnTo>
                          <a:pt x="11" y="445"/>
                        </a:lnTo>
                        <a:lnTo>
                          <a:pt x="11" y="444"/>
                        </a:lnTo>
                        <a:lnTo>
                          <a:pt x="12" y="444"/>
                        </a:lnTo>
                        <a:lnTo>
                          <a:pt x="11" y="444"/>
                        </a:lnTo>
                        <a:lnTo>
                          <a:pt x="11" y="443"/>
                        </a:lnTo>
                        <a:lnTo>
                          <a:pt x="11" y="442"/>
                        </a:lnTo>
                        <a:lnTo>
                          <a:pt x="11" y="441"/>
                        </a:lnTo>
                        <a:lnTo>
                          <a:pt x="11" y="440"/>
                        </a:lnTo>
                        <a:lnTo>
                          <a:pt x="11" y="439"/>
                        </a:lnTo>
                        <a:lnTo>
                          <a:pt x="10" y="439"/>
                        </a:lnTo>
                        <a:lnTo>
                          <a:pt x="10" y="438"/>
                        </a:lnTo>
                        <a:lnTo>
                          <a:pt x="11" y="438"/>
                        </a:lnTo>
                        <a:lnTo>
                          <a:pt x="12" y="437"/>
                        </a:lnTo>
                        <a:lnTo>
                          <a:pt x="13" y="436"/>
                        </a:lnTo>
                        <a:lnTo>
                          <a:pt x="13" y="435"/>
                        </a:lnTo>
                        <a:lnTo>
                          <a:pt x="13" y="434"/>
                        </a:lnTo>
                        <a:lnTo>
                          <a:pt x="12" y="433"/>
                        </a:lnTo>
                        <a:lnTo>
                          <a:pt x="12" y="431"/>
                        </a:lnTo>
                        <a:lnTo>
                          <a:pt x="12" y="430"/>
                        </a:lnTo>
                        <a:lnTo>
                          <a:pt x="13" y="430"/>
                        </a:lnTo>
                        <a:lnTo>
                          <a:pt x="13" y="429"/>
                        </a:lnTo>
                        <a:lnTo>
                          <a:pt x="14" y="429"/>
                        </a:lnTo>
                        <a:lnTo>
                          <a:pt x="14" y="428"/>
                        </a:lnTo>
                        <a:lnTo>
                          <a:pt x="14" y="427"/>
                        </a:lnTo>
                        <a:lnTo>
                          <a:pt x="15" y="427"/>
                        </a:lnTo>
                        <a:lnTo>
                          <a:pt x="15" y="426"/>
                        </a:lnTo>
                        <a:lnTo>
                          <a:pt x="15" y="425"/>
                        </a:lnTo>
                        <a:lnTo>
                          <a:pt x="16" y="425"/>
                        </a:lnTo>
                        <a:lnTo>
                          <a:pt x="15" y="424"/>
                        </a:lnTo>
                        <a:lnTo>
                          <a:pt x="15" y="423"/>
                        </a:lnTo>
                        <a:lnTo>
                          <a:pt x="15" y="422"/>
                        </a:lnTo>
                        <a:lnTo>
                          <a:pt x="15" y="421"/>
                        </a:lnTo>
                        <a:lnTo>
                          <a:pt x="15" y="420"/>
                        </a:lnTo>
                        <a:lnTo>
                          <a:pt x="15" y="419"/>
                        </a:lnTo>
                        <a:lnTo>
                          <a:pt x="14" y="419"/>
                        </a:lnTo>
                        <a:lnTo>
                          <a:pt x="14" y="418"/>
                        </a:lnTo>
                        <a:lnTo>
                          <a:pt x="13" y="418"/>
                        </a:lnTo>
                        <a:lnTo>
                          <a:pt x="14" y="418"/>
                        </a:lnTo>
                        <a:lnTo>
                          <a:pt x="14" y="417"/>
                        </a:lnTo>
                        <a:lnTo>
                          <a:pt x="15" y="417"/>
                        </a:lnTo>
                        <a:lnTo>
                          <a:pt x="15" y="416"/>
                        </a:lnTo>
                        <a:lnTo>
                          <a:pt x="16" y="415"/>
                        </a:lnTo>
                        <a:lnTo>
                          <a:pt x="17" y="414"/>
                        </a:lnTo>
                        <a:lnTo>
                          <a:pt x="18" y="414"/>
                        </a:lnTo>
                        <a:lnTo>
                          <a:pt x="19" y="413"/>
                        </a:lnTo>
                        <a:lnTo>
                          <a:pt x="19" y="412"/>
                        </a:lnTo>
                        <a:lnTo>
                          <a:pt x="20" y="411"/>
                        </a:lnTo>
                        <a:lnTo>
                          <a:pt x="20" y="410"/>
                        </a:lnTo>
                        <a:lnTo>
                          <a:pt x="20" y="409"/>
                        </a:lnTo>
                        <a:lnTo>
                          <a:pt x="20" y="408"/>
                        </a:lnTo>
                        <a:lnTo>
                          <a:pt x="21" y="407"/>
                        </a:lnTo>
                        <a:lnTo>
                          <a:pt x="21" y="406"/>
                        </a:lnTo>
                        <a:lnTo>
                          <a:pt x="22" y="405"/>
                        </a:lnTo>
                        <a:lnTo>
                          <a:pt x="23" y="405"/>
                        </a:lnTo>
                        <a:lnTo>
                          <a:pt x="23" y="404"/>
                        </a:lnTo>
                        <a:lnTo>
                          <a:pt x="23" y="403"/>
                        </a:lnTo>
                        <a:lnTo>
                          <a:pt x="24" y="401"/>
                        </a:lnTo>
                        <a:lnTo>
                          <a:pt x="24" y="399"/>
                        </a:lnTo>
                        <a:lnTo>
                          <a:pt x="24" y="398"/>
                        </a:lnTo>
                        <a:lnTo>
                          <a:pt x="25" y="398"/>
                        </a:lnTo>
                        <a:lnTo>
                          <a:pt x="26" y="397"/>
                        </a:lnTo>
                        <a:lnTo>
                          <a:pt x="27" y="397"/>
                        </a:lnTo>
                        <a:lnTo>
                          <a:pt x="27" y="396"/>
                        </a:lnTo>
                        <a:lnTo>
                          <a:pt x="28" y="395"/>
                        </a:lnTo>
                        <a:lnTo>
                          <a:pt x="29" y="395"/>
                        </a:lnTo>
                        <a:lnTo>
                          <a:pt x="29" y="394"/>
                        </a:lnTo>
                        <a:lnTo>
                          <a:pt x="28" y="393"/>
                        </a:lnTo>
                        <a:lnTo>
                          <a:pt x="29" y="391"/>
                        </a:lnTo>
                        <a:lnTo>
                          <a:pt x="30" y="389"/>
                        </a:lnTo>
                        <a:lnTo>
                          <a:pt x="30" y="388"/>
                        </a:lnTo>
                        <a:lnTo>
                          <a:pt x="31" y="387"/>
                        </a:lnTo>
                        <a:lnTo>
                          <a:pt x="31" y="386"/>
                        </a:lnTo>
                        <a:lnTo>
                          <a:pt x="32" y="385"/>
                        </a:lnTo>
                        <a:lnTo>
                          <a:pt x="32" y="384"/>
                        </a:lnTo>
                        <a:lnTo>
                          <a:pt x="32" y="383"/>
                        </a:lnTo>
                        <a:lnTo>
                          <a:pt x="32" y="381"/>
                        </a:lnTo>
                        <a:lnTo>
                          <a:pt x="31" y="380"/>
                        </a:lnTo>
                        <a:lnTo>
                          <a:pt x="31" y="379"/>
                        </a:lnTo>
                        <a:lnTo>
                          <a:pt x="31" y="377"/>
                        </a:lnTo>
                        <a:lnTo>
                          <a:pt x="32" y="376"/>
                        </a:lnTo>
                        <a:lnTo>
                          <a:pt x="33" y="376"/>
                        </a:lnTo>
                        <a:lnTo>
                          <a:pt x="33" y="375"/>
                        </a:lnTo>
                        <a:lnTo>
                          <a:pt x="34" y="374"/>
                        </a:lnTo>
                        <a:lnTo>
                          <a:pt x="34" y="373"/>
                        </a:lnTo>
                        <a:lnTo>
                          <a:pt x="35" y="373"/>
                        </a:lnTo>
                        <a:lnTo>
                          <a:pt x="36" y="372"/>
                        </a:lnTo>
                        <a:lnTo>
                          <a:pt x="37" y="371"/>
                        </a:lnTo>
                        <a:lnTo>
                          <a:pt x="38" y="371"/>
                        </a:lnTo>
                        <a:lnTo>
                          <a:pt x="39" y="370"/>
                        </a:lnTo>
                        <a:lnTo>
                          <a:pt x="39" y="368"/>
                        </a:lnTo>
                        <a:lnTo>
                          <a:pt x="39" y="367"/>
                        </a:lnTo>
                        <a:lnTo>
                          <a:pt x="40" y="367"/>
                        </a:lnTo>
                        <a:lnTo>
                          <a:pt x="40" y="366"/>
                        </a:lnTo>
                        <a:lnTo>
                          <a:pt x="41" y="365"/>
                        </a:lnTo>
                        <a:lnTo>
                          <a:pt x="40" y="364"/>
                        </a:lnTo>
                        <a:lnTo>
                          <a:pt x="41" y="364"/>
                        </a:lnTo>
                        <a:lnTo>
                          <a:pt x="41" y="363"/>
                        </a:lnTo>
                        <a:lnTo>
                          <a:pt x="42" y="362"/>
                        </a:lnTo>
                        <a:lnTo>
                          <a:pt x="42" y="361"/>
                        </a:lnTo>
                        <a:lnTo>
                          <a:pt x="42" y="360"/>
                        </a:lnTo>
                        <a:lnTo>
                          <a:pt x="43" y="359"/>
                        </a:lnTo>
                        <a:lnTo>
                          <a:pt x="44" y="358"/>
                        </a:lnTo>
                        <a:lnTo>
                          <a:pt x="44" y="357"/>
                        </a:lnTo>
                        <a:lnTo>
                          <a:pt x="45" y="357"/>
                        </a:lnTo>
                        <a:lnTo>
                          <a:pt x="45" y="356"/>
                        </a:lnTo>
                        <a:lnTo>
                          <a:pt x="45" y="355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093" name="Freeform 5018"/>
                  <p:cNvSpPr>
                    <a:spLocks noEditPoints="1"/>
                  </p:cNvSpPr>
                  <p:nvPr/>
                </p:nvSpPr>
                <p:spPr bwMode="auto">
                  <a:xfrm>
                    <a:off x="3692525" y="1847851"/>
                    <a:ext cx="874712" cy="1136650"/>
                  </a:xfrm>
                  <a:custGeom>
                    <a:avLst/>
                    <a:gdLst>
                      <a:gd name="T0" fmla="*/ 2147483646 w 551"/>
                      <a:gd name="T1" fmla="*/ 2147483646 h 716"/>
                      <a:gd name="T2" fmla="*/ 2147483646 w 551"/>
                      <a:gd name="T3" fmla="*/ 2147483646 h 716"/>
                      <a:gd name="T4" fmla="*/ 2147483646 w 551"/>
                      <a:gd name="T5" fmla="*/ 2147483646 h 716"/>
                      <a:gd name="T6" fmla="*/ 2147483646 w 551"/>
                      <a:gd name="T7" fmla="*/ 2147483646 h 716"/>
                      <a:gd name="T8" fmla="*/ 2147483646 w 551"/>
                      <a:gd name="T9" fmla="*/ 2147483646 h 716"/>
                      <a:gd name="T10" fmla="*/ 2147483646 w 551"/>
                      <a:gd name="T11" fmla="*/ 2147483646 h 716"/>
                      <a:gd name="T12" fmla="*/ 2147483646 w 551"/>
                      <a:gd name="T13" fmla="*/ 2147483646 h 716"/>
                      <a:gd name="T14" fmla="*/ 2147483646 w 551"/>
                      <a:gd name="T15" fmla="*/ 2147483646 h 716"/>
                      <a:gd name="T16" fmla="*/ 2147483646 w 551"/>
                      <a:gd name="T17" fmla="*/ 2147483646 h 716"/>
                      <a:gd name="T18" fmla="*/ 2147483646 w 551"/>
                      <a:gd name="T19" fmla="*/ 2147483646 h 716"/>
                      <a:gd name="T20" fmla="*/ 2147483646 w 551"/>
                      <a:gd name="T21" fmla="*/ 2147483646 h 716"/>
                      <a:gd name="T22" fmla="*/ 2147483646 w 551"/>
                      <a:gd name="T23" fmla="*/ 2147483646 h 716"/>
                      <a:gd name="T24" fmla="*/ 2147483646 w 551"/>
                      <a:gd name="T25" fmla="*/ 2147483646 h 716"/>
                      <a:gd name="T26" fmla="*/ 2147483646 w 551"/>
                      <a:gd name="T27" fmla="*/ 2147483646 h 716"/>
                      <a:gd name="T28" fmla="*/ 2147483646 w 551"/>
                      <a:gd name="T29" fmla="*/ 2147483646 h 716"/>
                      <a:gd name="T30" fmla="*/ 2147483646 w 551"/>
                      <a:gd name="T31" fmla="*/ 2147483646 h 716"/>
                      <a:gd name="T32" fmla="*/ 2147483646 w 551"/>
                      <a:gd name="T33" fmla="*/ 2147483646 h 716"/>
                      <a:gd name="T34" fmla="*/ 2147483646 w 551"/>
                      <a:gd name="T35" fmla="*/ 2147483646 h 716"/>
                      <a:gd name="T36" fmla="*/ 2147483646 w 551"/>
                      <a:gd name="T37" fmla="*/ 2147483646 h 716"/>
                      <a:gd name="T38" fmla="*/ 2147483646 w 551"/>
                      <a:gd name="T39" fmla="*/ 2147483646 h 716"/>
                      <a:gd name="T40" fmla="*/ 2147483646 w 551"/>
                      <a:gd name="T41" fmla="*/ 2147483646 h 716"/>
                      <a:gd name="T42" fmla="*/ 2147483646 w 551"/>
                      <a:gd name="T43" fmla="*/ 2147483646 h 716"/>
                      <a:gd name="T44" fmla="*/ 2147483646 w 551"/>
                      <a:gd name="T45" fmla="*/ 2147483646 h 716"/>
                      <a:gd name="T46" fmla="*/ 2147483646 w 551"/>
                      <a:gd name="T47" fmla="*/ 2147483646 h 716"/>
                      <a:gd name="T48" fmla="*/ 2147483646 w 551"/>
                      <a:gd name="T49" fmla="*/ 2147483646 h 716"/>
                      <a:gd name="T50" fmla="*/ 2147483646 w 551"/>
                      <a:gd name="T51" fmla="*/ 2147483646 h 716"/>
                      <a:gd name="T52" fmla="*/ 2147483646 w 551"/>
                      <a:gd name="T53" fmla="*/ 2147483646 h 716"/>
                      <a:gd name="T54" fmla="*/ 2147483646 w 551"/>
                      <a:gd name="T55" fmla="*/ 2147483646 h 716"/>
                      <a:gd name="T56" fmla="*/ 2147483646 w 551"/>
                      <a:gd name="T57" fmla="*/ 2147483646 h 716"/>
                      <a:gd name="T58" fmla="*/ 2147483646 w 551"/>
                      <a:gd name="T59" fmla="*/ 2147483646 h 716"/>
                      <a:gd name="T60" fmla="*/ 2147483646 w 551"/>
                      <a:gd name="T61" fmla="*/ 2147483646 h 716"/>
                      <a:gd name="T62" fmla="*/ 2147483646 w 551"/>
                      <a:gd name="T63" fmla="*/ 2147483646 h 716"/>
                      <a:gd name="T64" fmla="*/ 2147483646 w 551"/>
                      <a:gd name="T65" fmla="*/ 2147483646 h 716"/>
                      <a:gd name="T66" fmla="*/ 2147483646 w 551"/>
                      <a:gd name="T67" fmla="*/ 2147483646 h 716"/>
                      <a:gd name="T68" fmla="*/ 2147483646 w 551"/>
                      <a:gd name="T69" fmla="*/ 2147483646 h 716"/>
                      <a:gd name="T70" fmla="*/ 2147483646 w 551"/>
                      <a:gd name="T71" fmla="*/ 2147483646 h 716"/>
                      <a:gd name="T72" fmla="*/ 2147483646 w 551"/>
                      <a:gd name="T73" fmla="*/ 2147483646 h 716"/>
                      <a:gd name="T74" fmla="*/ 2147483646 w 551"/>
                      <a:gd name="T75" fmla="*/ 2147483646 h 716"/>
                      <a:gd name="T76" fmla="*/ 2147483646 w 551"/>
                      <a:gd name="T77" fmla="*/ 2147483646 h 716"/>
                      <a:gd name="T78" fmla="*/ 2147483646 w 551"/>
                      <a:gd name="T79" fmla="*/ 2147483646 h 716"/>
                      <a:gd name="T80" fmla="*/ 2147483646 w 551"/>
                      <a:gd name="T81" fmla="*/ 2147483646 h 716"/>
                      <a:gd name="T82" fmla="*/ 2147483646 w 551"/>
                      <a:gd name="T83" fmla="*/ 2147483646 h 716"/>
                      <a:gd name="T84" fmla="*/ 2147483646 w 551"/>
                      <a:gd name="T85" fmla="*/ 2147483646 h 716"/>
                      <a:gd name="T86" fmla="*/ 2147483646 w 551"/>
                      <a:gd name="T87" fmla="*/ 2147483646 h 716"/>
                      <a:gd name="T88" fmla="*/ 2147483646 w 551"/>
                      <a:gd name="T89" fmla="*/ 2147483646 h 716"/>
                      <a:gd name="T90" fmla="*/ 2147483646 w 551"/>
                      <a:gd name="T91" fmla="*/ 2147483646 h 716"/>
                      <a:gd name="T92" fmla="*/ 2147483646 w 551"/>
                      <a:gd name="T93" fmla="*/ 2147483646 h 716"/>
                      <a:gd name="T94" fmla="*/ 2147483646 w 551"/>
                      <a:gd name="T95" fmla="*/ 2147483646 h 716"/>
                      <a:gd name="T96" fmla="*/ 2147483646 w 551"/>
                      <a:gd name="T97" fmla="*/ 2147483646 h 716"/>
                      <a:gd name="T98" fmla="*/ 2147483646 w 551"/>
                      <a:gd name="T99" fmla="*/ 2147483646 h 716"/>
                      <a:gd name="T100" fmla="*/ 2147483646 w 551"/>
                      <a:gd name="T101" fmla="*/ 2147483646 h 716"/>
                      <a:gd name="T102" fmla="*/ 0 w 551"/>
                      <a:gd name="T103" fmla="*/ 2147483646 h 716"/>
                      <a:gd name="T104" fmla="*/ 2147483646 w 551"/>
                      <a:gd name="T105" fmla="*/ 2147483646 h 716"/>
                      <a:gd name="T106" fmla="*/ 2147483646 w 551"/>
                      <a:gd name="T107" fmla="*/ 2147483646 h 716"/>
                      <a:gd name="T108" fmla="*/ 2147483646 w 551"/>
                      <a:gd name="T109" fmla="*/ 2147483646 h 716"/>
                      <a:gd name="T110" fmla="*/ 2147483646 w 551"/>
                      <a:gd name="T111" fmla="*/ 2147483646 h 716"/>
                      <a:gd name="T112" fmla="*/ 2147483646 w 551"/>
                      <a:gd name="T113" fmla="*/ 2147483646 h 716"/>
                      <a:gd name="T114" fmla="*/ 2147483646 w 551"/>
                      <a:gd name="T115" fmla="*/ 2147483646 h 716"/>
                      <a:gd name="T116" fmla="*/ 2147483646 w 551"/>
                      <a:gd name="T117" fmla="*/ 2147483646 h 716"/>
                      <a:gd name="T118" fmla="*/ 2147483646 w 551"/>
                      <a:gd name="T119" fmla="*/ 2147483646 h 716"/>
                      <a:gd name="T120" fmla="*/ 2147483646 w 551"/>
                      <a:gd name="T121" fmla="*/ 2147483646 h 716"/>
                      <a:gd name="T122" fmla="*/ 2147483646 w 551"/>
                      <a:gd name="T123" fmla="*/ 2147483646 h 716"/>
                      <a:gd name="T124" fmla="*/ 2147483646 w 551"/>
                      <a:gd name="T125" fmla="*/ 2147483646 h 71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551"/>
                      <a:gd name="T190" fmla="*/ 0 h 716"/>
                      <a:gd name="T191" fmla="*/ 551 w 551"/>
                      <a:gd name="T192" fmla="*/ 716 h 71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551" h="716">
                        <a:moveTo>
                          <a:pt x="0" y="320"/>
                        </a:moveTo>
                        <a:lnTo>
                          <a:pt x="21" y="306"/>
                        </a:lnTo>
                        <a:lnTo>
                          <a:pt x="23" y="304"/>
                        </a:lnTo>
                        <a:lnTo>
                          <a:pt x="23" y="303"/>
                        </a:lnTo>
                        <a:lnTo>
                          <a:pt x="24" y="303"/>
                        </a:lnTo>
                        <a:lnTo>
                          <a:pt x="25" y="302"/>
                        </a:lnTo>
                        <a:lnTo>
                          <a:pt x="25" y="301"/>
                        </a:lnTo>
                        <a:lnTo>
                          <a:pt x="25" y="300"/>
                        </a:lnTo>
                        <a:lnTo>
                          <a:pt x="26" y="300"/>
                        </a:lnTo>
                        <a:lnTo>
                          <a:pt x="26" y="301"/>
                        </a:lnTo>
                        <a:lnTo>
                          <a:pt x="28" y="300"/>
                        </a:lnTo>
                        <a:lnTo>
                          <a:pt x="29" y="299"/>
                        </a:lnTo>
                        <a:lnTo>
                          <a:pt x="30" y="299"/>
                        </a:lnTo>
                        <a:lnTo>
                          <a:pt x="35" y="296"/>
                        </a:lnTo>
                        <a:lnTo>
                          <a:pt x="43" y="290"/>
                        </a:lnTo>
                        <a:lnTo>
                          <a:pt x="44" y="289"/>
                        </a:lnTo>
                        <a:lnTo>
                          <a:pt x="55" y="281"/>
                        </a:lnTo>
                        <a:lnTo>
                          <a:pt x="58" y="279"/>
                        </a:lnTo>
                        <a:lnTo>
                          <a:pt x="60" y="278"/>
                        </a:lnTo>
                        <a:lnTo>
                          <a:pt x="75" y="267"/>
                        </a:lnTo>
                        <a:lnTo>
                          <a:pt x="76" y="266"/>
                        </a:lnTo>
                        <a:lnTo>
                          <a:pt x="77" y="265"/>
                        </a:lnTo>
                        <a:lnTo>
                          <a:pt x="77" y="266"/>
                        </a:lnTo>
                        <a:lnTo>
                          <a:pt x="78" y="266"/>
                        </a:lnTo>
                        <a:lnTo>
                          <a:pt x="79" y="266"/>
                        </a:lnTo>
                        <a:lnTo>
                          <a:pt x="80" y="266"/>
                        </a:lnTo>
                        <a:lnTo>
                          <a:pt x="80" y="267"/>
                        </a:lnTo>
                        <a:lnTo>
                          <a:pt x="80" y="266"/>
                        </a:lnTo>
                        <a:lnTo>
                          <a:pt x="81" y="266"/>
                        </a:lnTo>
                        <a:lnTo>
                          <a:pt x="81" y="267"/>
                        </a:lnTo>
                        <a:lnTo>
                          <a:pt x="82" y="267"/>
                        </a:lnTo>
                        <a:lnTo>
                          <a:pt x="83" y="267"/>
                        </a:lnTo>
                        <a:lnTo>
                          <a:pt x="84" y="267"/>
                        </a:lnTo>
                        <a:lnTo>
                          <a:pt x="85" y="267"/>
                        </a:lnTo>
                        <a:lnTo>
                          <a:pt x="86" y="268"/>
                        </a:lnTo>
                        <a:lnTo>
                          <a:pt x="86" y="267"/>
                        </a:lnTo>
                        <a:lnTo>
                          <a:pt x="87" y="267"/>
                        </a:lnTo>
                        <a:lnTo>
                          <a:pt x="87" y="266"/>
                        </a:lnTo>
                        <a:lnTo>
                          <a:pt x="88" y="266"/>
                        </a:lnTo>
                        <a:lnTo>
                          <a:pt x="89" y="265"/>
                        </a:lnTo>
                        <a:lnTo>
                          <a:pt x="90" y="265"/>
                        </a:lnTo>
                        <a:lnTo>
                          <a:pt x="90" y="264"/>
                        </a:lnTo>
                        <a:lnTo>
                          <a:pt x="91" y="264"/>
                        </a:lnTo>
                        <a:lnTo>
                          <a:pt x="91" y="263"/>
                        </a:lnTo>
                        <a:lnTo>
                          <a:pt x="93" y="262"/>
                        </a:lnTo>
                        <a:lnTo>
                          <a:pt x="93" y="261"/>
                        </a:lnTo>
                        <a:lnTo>
                          <a:pt x="94" y="261"/>
                        </a:lnTo>
                        <a:lnTo>
                          <a:pt x="94" y="260"/>
                        </a:lnTo>
                        <a:lnTo>
                          <a:pt x="95" y="259"/>
                        </a:lnTo>
                        <a:lnTo>
                          <a:pt x="95" y="258"/>
                        </a:lnTo>
                        <a:lnTo>
                          <a:pt x="96" y="257"/>
                        </a:lnTo>
                        <a:lnTo>
                          <a:pt x="97" y="256"/>
                        </a:lnTo>
                        <a:lnTo>
                          <a:pt x="99" y="254"/>
                        </a:lnTo>
                        <a:lnTo>
                          <a:pt x="99" y="253"/>
                        </a:lnTo>
                        <a:lnTo>
                          <a:pt x="100" y="253"/>
                        </a:lnTo>
                        <a:lnTo>
                          <a:pt x="100" y="252"/>
                        </a:lnTo>
                        <a:lnTo>
                          <a:pt x="100" y="251"/>
                        </a:lnTo>
                        <a:lnTo>
                          <a:pt x="101" y="251"/>
                        </a:lnTo>
                        <a:lnTo>
                          <a:pt x="101" y="250"/>
                        </a:lnTo>
                        <a:lnTo>
                          <a:pt x="102" y="249"/>
                        </a:lnTo>
                        <a:lnTo>
                          <a:pt x="102" y="248"/>
                        </a:lnTo>
                        <a:lnTo>
                          <a:pt x="102" y="247"/>
                        </a:lnTo>
                        <a:lnTo>
                          <a:pt x="102" y="246"/>
                        </a:lnTo>
                        <a:lnTo>
                          <a:pt x="103" y="246"/>
                        </a:lnTo>
                        <a:lnTo>
                          <a:pt x="102" y="246"/>
                        </a:lnTo>
                        <a:lnTo>
                          <a:pt x="103" y="246"/>
                        </a:lnTo>
                        <a:lnTo>
                          <a:pt x="103" y="245"/>
                        </a:lnTo>
                        <a:lnTo>
                          <a:pt x="104" y="245"/>
                        </a:lnTo>
                        <a:lnTo>
                          <a:pt x="104" y="244"/>
                        </a:lnTo>
                        <a:lnTo>
                          <a:pt x="105" y="244"/>
                        </a:lnTo>
                        <a:lnTo>
                          <a:pt x="106" y="244"/>
                        </a:lnTo>
                        <a:lnTo>
                          <a:pt x="106" y="243"/>
                        </a:lnTo>
                        <a:lnTo>
                          <a:pt x="107" y="243"/>
                        </a:lnTo>
                        <a:lnTo>
                          <a:pt x="108" y="243"/>
                        </a:lnTo>
                        <a:lnTo>
                          <a:pt x="109" y="242"/>
                        </a:lnTo>
                        <a:lnTo>
                          <a:pt x="109" y="241"/>
                        </a:lnTo>
                        <a:lnTo>
                          <a:pt x="110" y="241"/>
                        </a:lnTo>
                        <a:lnTo>
                          <a:pt x="111" y="241"/>
                        </a:lnTo>
                        <a:lnTo>
                          <a:pt x="110" y="240"/>
                        </a:lnTo>
                        <a:lnTo>
                          <a:pt x="110" y="239"/>
                        </a:lnTo>
                        <a:lnTo>
                          <a:pt x="111" y="239"/>
                        </a:lnTo>
                        <a:lnTo>
                          <a:pt x="111" y="238"/>
                        </a:lnTo>
                        <a:lnTo>
                          <a:pt x="111" y="237"/>
                        </a:lnTo>
                        <a:lnTo>
                          <a:pt x="111" y="236"/>
                        </a:lnTo>
                        <a:lnTo>
                          <a:pt x="112" y="236"/>
                        </a:lnTo>
                        <a:lnTo>
                          <a:pt x="113" y="236"/>
                        </a:lnTo>
                        <a:lnTo>
                          <a:pt x="113" y="235"/>
                        </a:lnTo>
                        <a:lnTo>
                          <a:pt x="113" y="234"/>
                        </a:lnTo>
                        <a:lnTo>
                          <a:pt x="112" y="233"/>
                        </a:lnTo>
                        <a:lnTo>
                          <a:pt x="113" y="232"/>
                        </a:lnTo>
                        <a:lnTo>
                          <a:pt x="113" y="231"/>
                        </a:lnTo>
                        <a:lnTo>
                          <a:pt x="113" y="230"/>
                        </a:lnTo>
                        <a:lnTo>
                          <a:pt x="113" y="229"/>
                        </a:lnTo>
                        <a:lnTo>
                          <a:pt x="114" y="229"/>
                        </a:lnTo>
                        <a:lnTo>
                          <a:pt x="114" y="228"/>
                        </a:lnTo>
                        <a:lnTo>
                          <a:pt x="115" y="227"/>
                        </a:lnTo>
                        <a:lnTo>
                          <a:pt x="115" y="226"/>
                        </a:lnTo>
                        <a:lnTo>
                          <a:pt x="116" y="226"/>
                        </a:lnTo>
                        <a:lnTo>
                          <a:pt x="116" y="227"/>
                        </a:lnTo>
                        <a:lnTo>
                          <a:pt x="116" y="226"/>
                        </a:lnTo>
                        <a:lnTo>
                          <a:pt x="117" y="226"/>
                        </a:lnTo>
                        <a:lnTo>
                          <a:pt x="118" y="226"/>
                        </a:lnTo>
                        <a:lnTo>
                          <a:pt x="118" y="225"/>
                        </a:lnTo>
                        <a:lnTo>
                          <a:pt x="119" y="225"/>
                        </a:lnTo>
                        <a:lnTo>
                          <a:pt x="119" y="224"/>
                        </a:lnTo>
                        <a:lnTo>
                          <a:pt x="120" y="224"/>
                        </a:lnTo>
                        <a:lnTo>
                          <a:pt x="121" y="224"/>
                        </a:lnTo>
                        <a:lnTo>
                          <a:pt x="121" y="223"/>
                        </a:lnTo>
                        <a:lnTo>
                          <a:pt x="121" y="222"/>
                        </a:lnTo>
                        <a:lnTo>
                          <a:pt x="122" y="222"/>
                        </a:lnTo>
                        <a:lnTo>
                          <a:pt x="123" y="222"/>
                        </a:lnTo>
                        <a:lnTo>
                          <a:pt x="124" y="222"/>
                        </a:lnTo>
                        <a:lnTo>
                          <a:pt x="124" y="221"/>
                        </a:lnTo>
                        <a:lnTo>
                          <a:pt x="124" y="222"/>
                        </a:lnTo>
                        <a:lnTo>
                          <a:pt x="125" y="221"/>
                        </a:lnTo>
                        <a:lnTo>
                          <a:pt x="125" y="220"/>
                        </a:lnTo>
                        <a:lnTo>
                          <a:pt x="125" y="221"/>
                        </a:lnTo>
                        <a:lnTo>
                          <a:pt x="126" y="220"/>
                        </a:lnTo>
                        <a:lnTo>
                          <a:pt x="126" y="219"/>
                        </a:lnTo>
                        <a:lnTo>
                          <a:pt x="126" y="218"/>
                        </a:lnTo>
                        <a:lnTo>
                          <a:pt x="127" y="219"/>
                        </a:lnTo>
                        <a:lnTo>
                          <a:pt x="127" y="218"/>
                        </a:lnTo>
                        <a:lnTo>
                          <a:pt x="127" y="217"/>
                        </a:lnTo>
                        <a:lnTo>
                          <a:pt x="128" y="216"/>
                        </a:lnTo>
                        <a:lnTo>
                          <a:pt x="129" y="215"/>
                        </a:lnTo>
                        <a:lnTo>
                          <a:pt x="130" y="215"/>
                        </a:lnTo>
                        <a:lnTo>
                          <a:pt x="130" y="214"/>
                        </a:lnTo>
                        <a:lnTo>
                          <a:pt x="131" y="214"/>
                        </a:lnTo>
                        <a:lnTo>
                          <a:pt x="132" y="214"/>
                        </a:lnTo>
                        <a:lnTo>
                          <a:pt x="132" y="213"/>
                        </a:lnTo>
                        <a:lnTo>
                          <a:pt x="133" y="212"/>
                        </a:lnTo>
                        <a:lnTo>
                          <a:pt x="134" y="212"/>
                        </a:lnTo>
                        <a:lnTo>
                          <a:pt x="134" y="211"/>
                        </a:lnTo>
                        <a:lnTo>
                          <a:pt x="134" y="210"/>
                        </a:lnTo>
                        <a:lnTo>
                          <a:pt x="134" y="209"/>
                        </a:lnTo>
                        <a:lnTo>
                          <a:pt x="135" y="209"/>
                        </a:lnTo>
                        <a:lnTo>
                          <a:pt x="135" y="208"/>
                        </a:lnTo>
                        <a:lnTo>
                          <a:pt x="136" y="208"/>
                        </a:lnTo>
                        <a:lnTo>
                          <a:pt x="136" y="207"/>
                        </a:lnTo>
                        <a:lnTo>
                          <a:pt x="136" y="206"/>
                        </a:lnTo>
                        <a:lnTo>
                          <a:pt x="136" y="205"/>
                        </a:lnTo>
                        <a:lnTo>
                          <a:pt x="136" y="204"/>
                        </a:lnTo>
                        <a:lnTo>
                          <a:pt x="137" y="204"/>
                        </a:lnTo>
                        <a:lnTo>
                          <a:pt x="136" y="204"/>
                        </a:lnTo>
                        <a:lnTo>
                          <a:pt x="137" y="203"/>
                        </a:lnTo>
                        <a:lnTo>
                          <a:pt x="136" y="202"/>
                        </a:lnTo>
                        <a:lnTo>
                          <a:pt x="137" y="201"/>
                        </a:lnTo>
                        <a:lnTo>
                          <a:pt x="137" y="200"/>
                        </a:lnTo>
                        <a:lnTo>
                          <a:pt x="137" y="199"/>
                        </a:lnTo>
                        <a:lnTo>
                          <a:pt x="137" y="198"/>
                        </a:lnTo>
                        <a:lnTo>
                          <a:pt x="138" y="198"/>
                        </a:lnTo>
                        <a:lnTo>
                          <a:pt x="138" y="197"/>
                        </a:lnTo>
                        <a:lnTo>
                          <a:pt x="137" y="198"/>
                        </a:lnTo>
                        <a:lnTo>
                          <a:pt x="137" y="197"/>
                        </a:lnTo>
                        <a:lnTo>
                          <a:pt x="137" y="196"/>
                        </a:lnTo>
                        <a:lnTo>
                          <a:pt x="138" y="196"/>
                        </a:lnTo>
                        <a:lnTo>
                          <a:pt x="138" y="195"/>
                        </a:lnTo>
                        <a:lnTo>
                          <a:pt x="137" y="195"/>
                        </a:lnTo>
                        <a:lnTo>
                          <a:pt x="138" y="194"/>
                        </a:lnTo>
                        <a:lnTo>
                          <a:pt x="138" y="193"/>
                        </a:lnTo>
                        <a:lnTo>
                          <a:pt x="139" y="193"/>
                        </a:lnTo>
                        <a:lnTo>
                          <a:pt x="139" y="192"/>
                        </a:lnTo>
                        <a:lnTo>
                          <a:pt x="139" y="191"/>
                        </a:lnTo>
                        <a:lnTo>
                          <a:pt x="138" y="191"/>
                        </a:lnTo>
                        <a:lnTo>
                          <a:pt x="138" y="190"/>
                        </a:lnTo>
                        <a:lnTo>
                          <a:pt x="139" y="190"/>
                        </a:lnTo>
                        <a:lnTo>
                          <a:pt x="138" y="189"/>
                        </a:lnTo>
                        <a:lnTo>
                          <a:pt x="139" y="189"/>
                        </a:lnTo>
                        <a:lnTo>
                          <a:pt x="140" y="190"/>
                        </a:lnTo>
                        <a:lnTo>
                          <a:pt x="140" y="189"/>
                        </a:lnTo>
                        <a:lnTo>
                          <a:pt x="140" y="188"/>
                        </a:lnTo>
                        <a:lnTo>
                          <a:pt x="141" y="189"/>
                        </a:lnTo>
                        <a:lnTo>
                          <a:pt x="141" y="188"/>
                        </a:lnTo>
                        <a:lnTo>
                          <a:pt x="141" y="187"/>
                        </a:lnTo>
                        <a:lnTo>
                          <a:pt x="142" y="188"/>
                        </a:lnTo>
                        <a:lnTo>
                          <a:pt x="142" y="187"/>
                        </a:lnTo>
                        <a:lnTo>
                          <a:pt x="143" y="187"/>
                        </a:lnTo>
                        <a:lnTo>
                          <a:pt x="143" y="186"/>
                        </a:lnTo>
                        <a:lnTo>
                          <a:pt x="144" y="186"/>
                        </a:lnTo>
                        <a:lnTo>
                          <a:pt x="144" y="185"/>
                        </a:lnTo>
                        <a:lnTo>
                          <a:pt x="143" y="185"/>
                        </a:lnTo>
                        <a:lnTo>
                          <a:pt x="143" y="184"/>
                        </a:lnTo>
                        <a:lnTo>
                          <a:pt x="144" y="184"/>
                        </a:lnTo>
                        <a:lnTo>
                          <a:pt x="145" y="185"/>
                        </a:lnTo>
                        <a:lnTo>
                          <a:pt x="145" y="184"/>
                        </a:lnTo>
                        <a:lnTo>
                          <a:pt x="144" y="184"/>
                        </a:lnTo>
                        <a:lnTo>
                          <a:pt x="144" y="183"/>
                        </a:lnTo>
                        <a:lnTo>
                          <a:pt x="145" y="183"/>
                        </a:lnTo>
                        <a:lnTo>
                          <a:pt x="146" y="183"/>
                        </a:lnTo>
                        <a:lnTo>
                          <a:pt x="146" y="182"/>
                        </a:lnTo>
                        <a:lnTo>
                          <a:pt x="145" y="182"/>
                        </a:lnTo>
                        <a:lnTo>
                          <a:pt x="146" y="182"/>
                        </a:lnTo>
                        <a:lnTo>
                          <a:pt x="146" y="181"/>
                        </a:lnTo>
                        <a:lnTo>
                          <a:pt x="146" y="180"/>
                        </a:lnTo>
                        <a:lnTo>
                          <a:pt x="145" y="179"/>
                        </a:lnTo>
                        <a:lnTo>
                          <a:pt x="146" y="179"/>
                        </a:lnTo>
                        <a:lnTo>
                          <a:pt x="146" y="178"/>
                        </a:lnTo>
                        <a:lnTo>
                          <a:pt x="146" y="177"/>
                        </a:lnTo>
                        <a:lnTo>
                          <a:pt x="147" y="177"/>
                        </a:lnTo>
                        <a:lnTo>
                          <a:pt x="147" y="176"/>
                        </a:lnTo>
                        <a:lnTo>
                          <a:pt x="146" y="176"/>
                        </a:lnTo>
                        <a:lnTo>
                          <a:pt x="147" y="175"/>
                        </a:lnTo>
                        <a:lnTo>
                          <a:pt x="147" y="176"/>
                        </a:lnTo>
                        <a:lnTo>
                          <a:pt x="148" y="176"/>
                        </a:lnTo>
                        <a:lnTo>
                          <a:pt x="148" y="175"/>
                        </a:lnTo>
                        <a:lnTo>
                          <a:pt x="149" y="174"/>
                        </a:lnTo>
                        <a:lnTo>
                          <a:pt x="149" y="175"/>
                        </a:lnTo>
                        <a:lnTo>
                          <a:pt x="149" y="174"/>
                        </a:lnTo>
                        <a:lnTo>
                          <a:pt x="150" y="174"/>
                        </a:lnTo>
                        <a:lnTo>
                          <a:pt x="149" y="174"/>
                        </a:lnTo>
                        <a:lnTo>
                          <a:pt x="150" y="174"/>
                        </a:lnTo>
                        <a:lnTo>
                          <a:pt x="150" y="173"/>
                        </a:lnTo>
                        <a:lnTo>
                          <a:pt x="151" y="173"/>
                        </a:lnTo>
                        <a:lnTo>
                          <a:pt x="151" y="174"/>
                        </a:lnTo>
                        <a:lnTo>
                          <a:pt x="152" y="173"/>
                        </a:lnTo>
                        <a:lnTo>
                          <a:pt x="152" y="172"/>
                        </a:lnTo>
                        <a:lnTo>
                          <a:pt x="153" y="172"/>
                        </a:lnTo>
                        <a:lnTo>
                          <a:pt x="153" y="173"/>
                        </a:lnTo>
                        <a:lnTo>
                          <a:pt x="153" y="172"/>
                        </a:lnTo>
                        <a:lnTo>
                          <a:pt x="153" y="171"/>
                        </a:lnTo>
                        <a:lnTo>
                          <a:pt x="154" y="171"/>
                        </a:lnTo>
                        <a:lnTo>
                          <a:pt x="154" y="172"/>
                        </a:lnTo>
                        <a:lnTo>
                          <a:pt x="155" y="171"/>
                        </a:lnTo>
                        <a:lnTo>
                          <a:pt x="156" y="171"/>
                        </a:lnTo>
                        <a:lnTo>
                          <a:pt x="157" y="171"/>
                        </a:lnTo>
                        <a:lnTo>
                          <a:pt x="157" y="170"/>
                        </a:lnTo>
                        <a:lnTo>
                          <a:pt x="156" y="170"/>
                        </a:lnTo>
                        <a:lnTo>
                          <a:pt x="156" y="169"/>
                        </a:lnTo>
                        <a:lnTo>
                          <a:pt x="157" y="169"/>
                        </a:lnTo>
                        <a:lnTo>
                          <a:pt x="157" y="168"/>
                        </a:lnTo>
                        <a:lnTo>
                          <a:pt x="156" y="168"/>
                        </a:lnTo>
                        <a:lnTo>
                          <a:pt x="156" y="167"/>
                        </a:lnTo>
                        <a:lnTo>
                          <a:pt x="157" y="168"/>
                        </a:lnTo>
                        <a:lnTo>
                          <a:pt x="158" y="167"/>
                        </a:lnTo>
                        <a:lnTo>
                          <a:pt x="157" y="167"/>
                        </a:lnTo>
                        <a:lnTo>
                          <a:pt x="157" y="166"/>
                        </a:lnTo>
                        <a:lnTo>
                          <a:pt x="158" y="165"/>
                        </a:lnTo>
                        <a:lnTo>
                          <a:pt x="159" y="166"/>
                        </a:lnTo>
                        <a:lnTo>
                          <a:pt x="160" y="165"/>
                        </a:lnTo>
                        <a:lnTo>
                          <a:pt x="159" y="164"/>
                        </a:lnTo>
                        <a:lnTo>
                          <a:pt x="160" y="164"/>
                        </a:lnTo>
                        <a:lnTo>
                          <a:pt x="161" y="164"/>
                        </a:lnTo>
                        <a:lnTo>
                          <a:pt x="160" y="163"/>
                        </a:lnTo>
                        <a:lnTo>
                          <a:pt x="160" y="162"/>
                        </a:lnTo>
                        <a:lnTo>
                          <a:pt x="161" y="162"/>
                        </a:lnTo>
                        <a:lnTo>
                          <a:pt x="161" y="161"/>
                        </a:lnTo>
                        <a:lnTo>
                          <a:pt x="160" y="161"/>
                        </a:lnTo>
                        <a:lnTo>
                          <a:pt x="161" y="161"/>
                        </a:lnTo>
                        <a:lnTo>
                          <a:pt x="161" y="162"/>
                        </a:lnTo>
                        <a:lnTo>
                          <a:pt x="162" y="162"/>
                        </a:lnTo>
                        <a:lnTo>
                          <a:pt x="162" y="161"/>
                        </a:lnTo>
                        <a:lnTo>
                          <a:pt x="162" y="160"/>
                        </a:lnTo>
                        <a:lnTo>
                          <a:pt x="163" y="160"/>
                        </a:lnTo>
                        <a:lnTo>
                          <a:pt x="164" y="160"/>
                        </a:lnTo>
                        <a:lnTo>
                          <a:pt x="164" y="159"/>
                        </a:lnTo>
                        <a:lnTo>
                          <a:pt x="163" y="158"/>
                        </a:lnTo>
                        <a:lnTo>
                          <a:pt x="163" y="157"/>
                        </a:lnTo>
                        <a:lnTo>
                          <a:pt x="163" y="158"/>
                        </a:lnTo>
                        <a:lnTo>
                          <a:pt x="162" y="158"/>
                        </a:lnTo>
                        <a:lnTo>
                          <a:pt x="162" y="157"/>
                        </a:lnTo>
                        <a:lnTo>
                          <a:pt x="163" y="157"/>
                        </a:lnTo>
                        <a:lnTo>
                          <a:pt x="164" y="157"/>
                        </a:lnTo>
                        <a:lnTo>
                          <a:pt x="164" y="156"/>
                        </a:lnTo>
                        <a:lnTo>
                          <a:pt x="165" y="156"/>
                        </a:lnTo>
                        <a:lnTo>
                          <a:pt x="165" y="157"/>
                        </a:lnTo>
                        <a:lnTo>
                          <a:pt x="166" y="157"/>
                        </a:lnTo>
                        <a:lnTo>
                          <a:pt x="165" y="155"/>
                        </a:lnTo>
                        <a:lnTo>
                          <a:pt x="166" y="155"/>
                        </a:lnTo>
                        <a:lnTo>
                          <a:pt x="167" y="155"/>
                        </a:lnTo>
                        <a:lnTo>
                          <a:pt x="168" y="155"/>
                        </a:lnTo>
                        <a:lnTo>
                          <a:pt x="168" y="154"/>
                        </a:lnTo>
                        <a:lnTo>
                          <a:pt x="167" y="154"/>
                        </a:lnTo>
                        <a:lnTo>
                          <a:pt x="167" y="153"/>
                        </a:lnTo>
                        <a:lnTo>
                          <a:pt x="168" y="153"/>
                        </a:lnTo>
                        <a:lnTo>
                          <a:pt x="168" y="152"/>
                        </a:lnTo>
                        <a:lnTo>
                          <a:pt x="168" y="151"/>
                        </a:lnTo>
                        <a:lnTo>
                          <a:pt x="168" y="150"/>
                        </a:lnTo>
                        <a:lnTo>
                          <a:pt x="169" y="150"/>
                        </a:lnTo>
                        <a:lnTo>
                          <a:pt x="168" y="149"/>
                        </a:lnTo>
                        <a:lnTo>
                          <a:pt x="169" y="149"/>
                        </a:lnTo>
                        <a:lnTo>
                          <a:pt x="168" y="148"/>
                        </a:lnTo>
                        <a:lnTo>
                          <a:pt x="168" y="147"/>
                        </a:lnTo>
                        <a:lnTo>
                          <a:pt x="169" y="147"/>
                        </a:lnTo>
                        <a:lnTo>
                          <a:pt x="170" y="148"/>
                        </a:lnTo>
                        <a:lnTo>
                          <a:pt x="170" y="147"/>
                        </a:lnTo>
                        <a:lnTo>
                          <a:pt x="170" y="146"/>
                        </a:lnTo>
                        <a:lnTo>
                          <a:pt x="169" y="146"/>
                        </a:lnTo>
                        <a:lnTo>
                          <a:pt x="170" y="146"/>
                        </a:lnTo>
                        <a:lnTo>
                          <a:pt x="171" y="146"/>
                        </a:lnTo>
                        <a:lnTo>
                          <a:pt x="171" y="145"/>
                        </a:lnTo>
                        <a:lnTo>
                          <a:pt x="170" y="144"/>
                        </a:lnTo>
                        <a:lnTo>
                          <a:pt x="169" y="144"/>
                        </a:lnTo>
                        <a:lnTo>
                          <a:pt x="169" y="143"/>
                        </a:lnTo>
                        <a:lnTo>
                          <a:pt x="170" y="142"/>
                        </a:lnTo>
                        <a:lnTo>
                          <a:pt x="169" y="141"/>
                        </a:lnTo>
                        <a:lnTo>
                          <a:pt x="169" y="140"/>
                        </a:lnTo>
                        <a:lnTo>
                          <a:pt x="169" y="139"/>
                        </a:lnTo>
                        <a:lnTo>
                          <a:pt x="168" y="139"/>
                        </a:lnTo>
                        <a:lnTo>
                          <a:pt x="169" y="138"/>
                        </a:lnTo>
                        <a:lnTo>
                          <a:pt x="170" y="138"/>
                        </a:lnTo>
                        <a:lnTo>
                          <a:pt x="171" y="139"/>
                        </a:lnTo>
                        <a:lnTo>
                          <a:pt x="171" y="138"/>
                        </a:lnTo>
                        <a:lnTo>
                          <a:pt x="172" y="138"/>
                        </a:lnTo>
                        <a:lnTo>
                          <a:pt x="171" y="138"/>
                        </a:lnTo>
                        <a:lnTo>
                          <a:pt x="171" y="137"/>
                        </a:lnTo>
                        <a:lnTo>
                          <a:pt x="172" y="137"/>
                        </a:lnTo>
                        <a:lnTo>
                          <a:pt x="171" y="137"/>
                        </a:lnTo>
                        <a:lnTo>
                          <a:pt x="172" y="136"/>
                        </a:lnTo>
                        <a:lnTo>
                          <a:pt x="173" y="137"/>
                        </a:lnTo>
                        <a:lnTo>
                          <a:pt x="174" y="137"/>
                        </a:lnTo>
                        <a:lnTo>
                          <a:pt x="173" y="137"/>
                        </a:lnTo>
                        <a:lnTo>
                          <a:pt x="174" y="136"/>
                        </a:lnTo>
                        <a:lnTo>
                          <a:pt x="173" y="136"/>
                        </a:lnTo>
                        <a:lnTo>
                          <a:pt x="173" y="135"/>
                        </a:lnTo>
                        <a:lnTo>
                          <a:pt x="174" y="135"/>
                        </a:lnTo>
                        <a:lnTo>
                          <a:pt x="175" y="136"/>
                        </a:lnTo>
                        <a:lnTo>
                          <a:pt x="176" y="136"/>
                        </a:lnTo>
                        <a:lnTo>
                          <a:pt x="176" y="135"/>
                        </a:lnTo>
                        <a:lnTo>
                          <a:pt x="175" y="135"/>
                        </a:lnTo>
                        <a:lnTo>
                          <a:pt x="175" y="134"/>
                        </a:lnTo>
                        <a:lnTo>
                          <a:pt x="175" y="133"/>
                        </a:lnTo>
                        <a:lnTo>
                          <a:pt x="175" y="132"/>
                        </a:lnTo>
                        <a:lnTo>
                          <a:pt x="174" y="132"/>
                        </a:lnTo>
                        <a:lnTo>
                          <a:pt x="173" y="133"/>
                        </a:lnTo>
                        <a:lnTo>
                          <a:pt x="172" y="133"/>
                        </a:lnTo>
                        <a:lnTo>
                          <a:pt x="172" y="132"/>
                        </a:lnTo>
                        <a:lnTo>
                          <a:pt x="172" y="131"/>
                        </a:lnTo>
                        <a:lnTo>
                          <a:pt x="172" y="130"/>
                        </a:lnTo>
                        <a:lnTo>
                          <a:pt x="172" y="129"/>
                        </a:lnTo>
                        <a:lnTo>
                          <a:pt x="171" y="129"/>
                        </a:lnTo>
                        <a:lnTo>
                          <a:pt x="171" y="128"/>
                        </a:lnTo>
                        <a:lnTo>
                          <a:pt x="170" y="128"/>
                        </a:lnTo>
                        <a:lnTo>
                          <a:pt x="171" y="127"/>
                        </a:lnTo>
                        <a:lnTo>
                          <a:pt x="169" y="127"/>
                        </a:lnTo>
                        <a:lnTo>
                          <a:pt x="170" y="127"/>
                        </a:lnTo>
                        <a:lnTo>
                          <a:pt x="169" y="126"/>
                        </a:lnTo>
                        <a:lnTo>
                          <a:pt x="169" y="125"/>
                        </a:lnTo>
                        <a:lnTo>
                          <a:pt x="170" y="125"/>
                        </a:lnTo>
                        <a:lnTo>
                          <a:pt x="170" y="124"/>
                        </a:lnTo>
                        <a:lnTo>
                          <a:pt x="171" y="124"/>
                        </a:lnTo>
                        <a:lnTo>
                          <a:pt x="171" y="123"/>
                        </a:lnTo>
                        <a:lnTo>
                          <a:pt x="172" y="123"/>
                        </a:lnTo>
                        <a:lnTo>
                          <a:pt x="172" y="124"/>
                        </a:lnTo>
                        <a:lnTo>
                          <a:pt x="172" y="123"/>
                        </a:lnTo>
                        <a:lnTo>
                          <a:pt x="172" y="122"/>
                        </a:lnTo>
                        <a:lnTo>
                          <a:pt x="173" y="122"/>
                        </a:lnTo>
                        <a:lnTo>
                          <a:pt x="173" y="121"/>
                        </a:lnTo>
                        <a:lnTo>
                          <a:pt x="173" y="120"/>
                        </a:lnTo>
                        <a:lnTo>
                          <a:pt x="174" y="120"/>
                        </a:lnTo>
                        <a:lnTo>
                          <a:pt x="175" y="121"/>
                        </a:lnTo>
                        <a:lnTo>
                          <a:pt x="175" y="122"/>
                        </a:lnTo>
                        <a:lnTo>
                          <a:pt x="176" y="122"/>
                        </a:lnTo>
                        <a:lnTo>
                          <a:pt x="176" y="120"/>
                        </a:lnTo>
                        <a:lnTo>
                          <a:pt x="177" y="119"/>
                        </a:lnTo>
                        <a:lnTo>
                          <a:pt x="178" y="119"/>
                        </a:lnTo>
                        <a:lnTo>
                          <a:pt x="178" y="120"/>
                        </a:lnTo>
                        <a:lnTo>
                          <a:pt x="179" y="119"/>
                        </a:lnTo>
                        <a:lnTo>
                          <a:pt x="180" y="119"/>
                        </a:lnTo>
                        <a:lnTo>
                          <a:pt x="181" y="119"/>
                        </a:lnTo>
                        <a:lnTo>
                          <a:pt x="182" y="119"/>
                        </a:lnTo>
                        <a:lnTo>
                          <a:pt x="183" y="119"/>
                        </a:lnTo>
                        <a:lnTo>
                          <a:pt x="182" y="118"/>
                        </a:lnTo>
                        <a:lnTo>
                          <a:pt x="182" y="117"/>
                        </a:lnTo>
                        <a:lnTo>
                          <a:pt x="183" y="116"/>
                        </a:lnTo>
                        <a:lnTo>
                          <a:pt x="184" y="116"/>
                        </a:lnTo>
                        <a:lnTo>
                          <a:pt x="184" y="115"/>
                        </a:lnTo>
                        <a:lnTo>
                          <a:pt x="183" y="114"/>
                        </a:lnTo>
                        <a:lnTo>
                          <a:pt x="183" y="113"/>
                        </a:lnTo>
                        <a:lnTo>
                          <a:pt x="184" y="113"/>
                        </a:lnTo>
                        <a:lnTo>
                          <a:pt x="184" y="112"/>
                        </a:lnTo>
                        <a:lnTo>
                          <a:pt x="184" y="113"/>
                        </a:lnTo>
                        <a:lnTo>
                          <a:pt x="185" y="113"/>
                        </a:lnTo>
                        <a:lnTo>
                          <a:pt x="186" y="113"/>
                        </a:lnTo>
                        <a:lnTo>
                          <a:pt x="187" y="113"/>
                        </a:lnTo>
                        <a:lnTo>
                          <a:pt x="188" y="113"/>
                        </a:lnTo>
                        <a:lnTo>
                          <a:pt x="189" y="113"/>
                        </a:lnTo>
                        <a:lnTo>
                          <a:pt x="190" y="112"/>
                        </a:lnTo>
                        <a:lnTo>
                          <a:pt x="189" y="112"/>
                        </a:lnTo>
                        <a:lnTo>
                          <a:pt x="188" y="111"/>
                        </a:lnTo>
                        <a:lnTo>
                          <a:pt x="188" y="110"/>
                        </a:lnTo>
                        <a:lnTo>
                          <a:pt x="189" y="110"/>
                        </a:lnTo>
                        <a:lnTo>
                          <a:pt x="188" y="109"/>
                        </a:lnTo>
                        <a:lnTo>
                          <a:pt x="188" y="108"/>
                        </a:lnTo>
                        <a:lnTo>
                          <a:pt x="188" y="107"/>
                        </a:lnTo>
                        <a:lnTo>
                          <a:pt x="189" y="107"/>
                        </a:lnTo>
                        <a:lnTo>
                          <a:pt x="188" y="107"/>
                        </a:lnTo>
                        <a:lnTo>
                          <a:pt x="188" y="106"/>
                        </a:lnTo>
                        <a:lnTo>
                          <a:pt x="188" y="105"/>
                        </a:lnTo>
                        <a:lnTo>
                          <a:pt x="188" y="103"/>
                        </a:lnTo>
                        <a:lnTo>
                          <a:pt x="189" y="102"/>
                        </a:lnTo>
                        <a:lnTo>
                          <a:pt x="189" y="101"/>
                        </a:lnTo>
                        <a:lnTo>
                          <a:pt x="190" y="101"/>
                        </a:lnTo>
                        <a:lnTo>
                          <a:pt x="191" y="100"/>
                        </a:lnTo>
                        <a:lnTo>
                          <a:pt x="190" y="100"/>
                        </a:lnTo>
                        <a:lnTo>
                          <a:pt x="189" y="99"/>
                        </a:lnTo>
                        <a:lnTo>
                          <a:pt x="189" y="100"/>
                        </a:lnTo>
                        <a:lnTo>
                          <a:pt x="188" y="100"/>
                        </a:lnTo>
                        <a:lnTo>
                          <a:pt x="188" y="101"/>
                        </a:lnTo>
                        <a:lnTo>
                          <a:pt x="187" y="101"/>
                        </a:lnTo>
                        <a:lnTo>
                          <a:pt x="186" y="101"/>
                        </a:lnTo>
                        <a:lnTo>
                          <a:pt x="186" y="100"/>
                        </a:lnTo>
                        <a:lnTo>
                          <a:pt x="186" y="99"/>
                        </a:lnTo>
                        <a:lnTo>
                          <a:pt x="188" y="98"/>
                        </a:lnTo>
                        <a:lnTo>
                          <a:pt x="189" y="97"/>
                        </a:lnTo>
                        <a:lnTo>
                          <a:pt x="189" y="96"/>
                        </a:lnTo>
                        <a:lnTo>
                          <a:pt x="189" y="95"/>
                        </a:lnTo>
                        <a:lnTo>
                          <a:pt x="189" y="94"/>
                        </a:lnTo>
                        <a:lnTo>
                          <a:pt x="190" y="94"/>
                        </a:lnTo>
                        <a:lnTo>
                          <a:pt x="190" y="93"/>
                        </a:lnTo>
                        <a:lnTo>
                          <a:pt x="190" y="92"/>
                        </a:lnTo>
                        <a:lnTo>
                          <a:pt x="189" y="91"/>
                        </a:lnTo>
                        <a:lnTo>
                          <a:pt x="189" y="90"/>
                        </a:lnTo>
                        <a:lnTo>
                          <a:pt x="190" y="90"/>
                        </a:lnTo>
                        <a:lnTo>
                          <a:pt x="191" y="90"/>
                        </a:lnTo>
                        <a:lnTo>
                          <a:pt x="191" y="91"/>
                        </a:lnTo>
                        <a:lnTo>
                          <a:pt x="192" y="91"/>
                        </a:lnTo>
                        <a:lnTo>
                          <a:pt x="193" y="91"/>
                        </a:lnTo>
                        <a:lnTo>
                          <a:pt x="194" y="90"/>
                        </a:lnTo>
                        <a:lnTo>
                          <a:pt x="195" y="89"/>
                        </a:lnTo>
                        <a:lnTo>
                          <a:pt x="196" y="89"/>
                        </a:lnTo>
                        <a:lnTo>
                          <a:pt x="196" y="88"/>
                        </a:lnTo>
                        <a:lnTo>
                          <a:pt x="197" y="87"/>
                        </a:lnTo>
                        <a:lnTo>
                          <a:pt x="198" y="86"/>
                        </a:lnTo>
                        <a:lnTo>
                          <a:pt x="199" y="85"/>
                        </a:lnTo>
                        <a:lnTo>
                          <a:pt x="201" y="85"/>
                        </a:lnTo>
                        <a:lnTo>
                          <a:pt x="201" y="84"/>
                        </a:lnTo>
                        <a:lnTo>
                          <a:pt x="200" y="84"/>
                        </a:lnTo>
                        <a:lnTo>
                          <a:pt x="200" y="83"/>
                        </a:lnTo>
                        <a:lnTo>
                          <a:pt x="201" y="83"/>
                        </a:lnTo>
                        <a:lnTo>
                          <a:pt x="201" y="82"/>
                        </a:lnTo>
                        <a:lnTo>
                          <a:pt x="202" y="82"/>
                        </a:lnTo>
                        <a:lnTo>
                          <a:pt x="202" y="81"/>
                        </a:lnTo>
                        <a:lnTo>
                          <a:pt x="202" y="80"/>
                        </a:lnTo>
                        <a:lnTo>
                          <a:pt x="202" y="79"/>
                        </a:lnTo>
                        <a:lnTo>
                          <a:pt x="202" y="78"/>
                        </a:lnTo>
                        <a:lnTo>
                          <a:pt x="202" y="77"/>
                        </a:lnTo>
                        <a:lnTo>
                          <a:pt x="202" y="76"/>
                        </a:lnTo>
                        <a:lnTo>
                          <a:pt x="203" y="76"/>
                        </a:lnTo>
                        <a:lnTo>
                          <a:pt x="203" y="75"/>
                        </a:lnTo>
                        <a:lnTo>
                          <a:pt x="204" y="74"/>
                        </a:lnTo>
                        <a:lnTo>
                          <a:pt x="204" y="73"/>
                        </a:lnTo>
                        <a:lnTo>
                          <a:pt x="204" y="72"/>
                        </a:lnTo>
                        <a:lnTo>
                          <a:pt x="205" y="70"/>
                        </a:lnTo>
                        <a:lnTo>
                          <a:pt x="206" y="69"/>
                        </a:lnTo>
                        <a:lnTo>
                          <a:pt x="206" y="68"/>
                        </a:lnTo>
                        <a:lnTo>
                          <a:pt x="207" y="66"/>
                        </a:lnTo>
                        <a:lnTo>
                          <a:pt x="206" y="65"/>
                        </a:lnTo>
                        <a:lnTo>
                          <a:pt x="206" y="63"/>
                        </a:lnTo>
                        <a:lnTo>
                          <a:pt x="205" y="63"/>
                        </a:lnTo>
                        <a:lnTo>
                          <a:pt x="205" y="62"/>
                        </a:lnTo>
                        <a:lnTo>
                          <a:pt x="207" y="60"/>
                        </a:lnTo>
                        <a:lnTo>
                          <a:pt x="208" y="59"/>
                        </a:lnTo>
                        <a:lnTo>
                          <a:pt x="207" y="58"/>
                        </a:lnTo>
                        <a:lnTo>
                          <a:pt x="206" y="57"/>
                        </a:lnTo>
                        <a:lnTo>
                          <a:pt x="205" y="57"/>
                        </a:lnTo>
                        <a:lnTo>
                          <a:pt x="204" y="56"/>
                        </a:lnTo>
                        <a:lnTo>
                          <a:pt x="203" y="56"/>
                        </a:lnTo>
                        <a:lnTo>
                          <a:pt x="202" y="56"/>
                        </a:lnTo>
                        <a:lnTo>
                          <a:pt x="201" y="56"/>
                        </a:lnTo>
                        <a:lnTo>
                          <a:pt x="200" y="57"/>
                        </a:lnTo>
                        <a:lnTo>
                          <a:pt x="199" y="55"/>
                        </a:lnTo>
                        <a:lnTo>
                          <a:pt x="199" y="54"/>
                        </a:lnTo>
                        <a:lnTo>
                          <a:pt x="199" y="53"/>
                        </a:lnTo>
                        <a:lnTo>
                          <a:pt x="200" y="51"/>
                        </a:lnTo>
                        <a:lnTo>
                          <a:pt x="201" y="50"/>
                        </a:lnTo>
                        <a:lnTo>
                          <a:pt x="203" y="51"/>
                        </a:lnTo>
                        <a:lnTo>
                          <a:pt x="205" y="50"/>
                        </a:lnTo>
                        <a:lnTo>
                          <a:pt x="207" y="51"/>
                        </a:lnTo>
                        <a:lnTo>
                          <a:pt x="208" y="51"/>
                        </a:lnTo>
                        <a:lnTo>
                          <a:pt x="208" y="50"/>
                        </a:lnTo>
                        <a:lnTo>
                          <a:pt x="208" y="49"/>
                        </a:lnTo>
                        <a:lnTo>
                          <a:pt x="209" y="49"/>
                        </a:lnTo>
                        <a:lnTo>
                          <a:pt x="210" y="49"/>
                        </a:lnTo>
                        <a:lnTo>
                          <a:pt x="211" y="49"/>
                        </a:lnTo>
                        <a:lnTo>
                          <a:pt x="211" y="48"/>
                        </a:lnTo>
                        <a:lnTo>
                          <a:pt x="212" y="47"/>
                        </a:lnTo>
                        <a:lnTo>
                          <a:pt x="212" y="46"/>
                        </a:lnTo>
                        <a:lnTo>
                          <a:pt x="212" y="45"/>
                        </a:lnTo>
                        <a:lnTo>
                          <a:pt x="212" y="43"/>
                        </a:lnTo>
                        <a:lnTo>
                          <a:pt x="213" y="42"/>
                        </a:lnTo>
                        <a:lnTo>
                          <a:pt x="213" y="41"/>
                        </a:lnTo>
                        <a:lnTo>
                          <a:pt x="212" y="41"/>
                        </a:lnTo>
                        <a:lnTo>
                          <a:pt x="213" y="41"/>
                        </a:lnTo>
                        <a:lnTo>
                          <a:pt x="214" y="40"/>
                        </a:lnTo>
                        <a:lnTo>
                          <a:pt x="214" y="39"/>
                        </a:lnTo>
                        <a:lnTo>
                          <a:pt x="214" y="37"/>
                        </a:lnTo>
                        <a:lnTo>
                          <a:pt x="214" y="36"/>
                        </a:lnTo>
                        <a:lnTo>
                          <a:pt x="213" y="35"/>
                        </a:lnTo>
                        <a:lnTo>
                          <a:pt x="213" y="34"/>
                        </a:lnTo>
                        <a:lnTo>
                          <a:pt x="212" y="33"/>
                        </a:lnTo>
                        <a:lnTo>
                          <a:pt x="212" y="32"/>
                        </a:lnTo>
                        <a:lnTo>
                          <a:pt x="211" y="32"/>
                        </a:lnTo>
                        <a:lnTo>
                          <a:pt x="211" y="31"/>
                        </a:lnTo>
                        <a:lnTo>
                          <a:pt x="213" y="30"/>
                        </a:lnTo>
                        <a:lnTo>
                          <a:pt x="214" y="29"/>
                        </a:lnTo>
                        <a:lnTo>
                          <a:pt x="213" y="28"/>
                        </a:lnTo>
                        <a:lnTo>
                          <a:pt x="213" y="27"/>
                        </a:lnTo>
                        <a:lnTo>
                          <a:pt x="214" y="27"/>
                        </a:lnTo>
                        <a:lnTo>
                          <a:pt x="215" y="26"/>
                        </a:lnTo>
                        <a:lnTo>
                          <a:pt x="215" y="25"/>
                        </a:lnTo>
                        <a:lnTo>
                          <a:pt x="215" y="24"/>
                        </a:lnTo>
                        <a:lnTo>
                          <a:pt x="216" y="24"/>
                        </a:lnTo>
                        <a:lnTo>
                          <a:pt x="216" y="23"/>
                        </a:lnTo>
                        <a:lnTo>
                          <a:pt x="216" y="22"/>
                        </a:lnTo>
                        <a:lnTo>
                          <a:pt x="217" y="21"/>
                        </a:lnTo>
                        <a:lnTo>
                          <a:pt x="216" y="20"/>
                        </a:lnTo>
                        <a:lnTo>
                          <a:pt x="216" y="21"/>
                        </a:lnTo>
                        <a:lnTo>
                          <a:pt x="215" y="20"/>
                        </a:lnTo>
                        <a:lnTo>
                          <a:pt x="215" y="19"/>
                        </a:lnTo>
                        <a:lnTo>
                          <a:pt x="214" y="18"/>
                        </a:lnTo>
                        <a:lnTo>
                          <a:pt x="213" y="18"/>
                        </a:lnTo>
                        <a:lnTo>
                          <a:pt x="213" y="16"/>
                        </a:lnTo>
                        <a:lnTo>
                          <a:pt x="213" y="15"/>
                        </a:lnTo>
                        <a:lnTo>
                          <a:pt x="214" y="15"/>
                        </a:lnTo>
                        <a:lnTo>
                          <a:pt x="214" y="14"/>
                        </a:lnTo>
                        <a:lnTo>
                          <a:pt x="214" y="13"/>
                        </a:lnTo>
                        <a:lnTo>
                          <a:pt x="214" y="12"/>
                        </a:lnTo>
                        <a:lnTo>
                          <a:pt x="215" y="11"/>
                        </a:lnTo>
                        <a:lnTo>
                          <a:pt x="217" y="11"/>
                        </a:lnTo>
                        <a:lnTo>
                          <a:pt x="218" y="11"/>
                        </a:lnTo>
                        <a:lnTo>
                          <a:pt x="219" y="10"/>
                        </a:lnTo>
                        <a:lnTo>
                          <a:pt x="219" y="9"/>
                        </a:lnTo>
                        <a:lnTo>
                          <a:pt x="219" y="8"/>
                        </a:lnTo>
                        <a:lnTo>
                          <a:pt x="220" y="8"/>
                        </a:lnTo>
                        <a:lnTo>
                          <a:pt x="220" y="7"/>
                        </a:lnTo>
                        <a:lnTo>
                          <a:pt x="220" y="6"/>
                        </a:lnTo>
                        <a:lnTo>
                          <a:pt x="221" y="6"/>
                        </a:lnTo>
                        <a:lnTo>
                          <a:pt x="221" y="7"/>
                        </a:lnTo>
                        <a:lnTo>
                          <a:pt x="221" y="8"/>
                        </a:lnTo>
                        <a:lnTo>
                          <a:pt x="222" y="9"/>
                        </a:lnTo>
                        <a:lnTo>
                          <a:pt x="222" y="8"/>
                        </a:lnTo>
                        <a:lnTo>
                          <a:pt x="221" y="8"/>
                        </a:lnTo>
                        <a:lnTo>
                          <a:pt x="222" y="7"/>
                        </a:lnTo>
                        <a:lnTo>
                          <a:pt x="222" y="6"/>
                        </a:lnTo>
                        <a:lnTo>
                          <a:pt x="221" y="5"/>
                        </a:lnTo>
                        <a:lnTo>
                          <a:pt x="222" y="5"/>
                        </a:lnTo>
                        <a:lnTo>
                          <a:pt x="223" y="4"/>
                        </a:lnTo>
                        <a:lnTo>
                          <a:pt x="223" y="3"/>
                        </a:lnTo>
                        <a:lnTo>
                          <a:pt x="224" y="2"/>
                        </a:lnTo>
                        <a:lnTo>
                          <a:pt x="224" y="1"/>
                        </a:lnTo>
                        <a:lnTo>
                          <a:pt x="224" y="2"/>
                        </a:lnTo>
                        <a:lnTo>
                          <a:pt x="225" y="2"/>
                        </a:lnTo>
                        <a:lnTo>
                          <a:pt x="225" y="3"/>
                        </a:lnTo>
                        <a:lnTo>
                          <a:pt x="225" y="2"/>
                        </a:lnTo>
                        <a:lnTo>
                          <a:pt x="225" y="1"/>
                        </a:lnTo>
                        <a:lnTo>
                          <a:pt x="226" y="1"/>
                        </a:lnTo>
                        <a:lnTo>
                          <a:pt x="225" y="1"/>
                        </a:lnTo>
                        <a:lnTo>
                          <a:pt x="226" y="0"/>
                        </a:lnTo>
                        <a:lnTo>
                          <a:pt x="226" y="1"/>
                        </a:lnTo>
                        <a:lnTo>
                          <a:pt x="226" y="0"/>
                        </a:lnTo>
                        <a:lnTo>
                          <a:pt x="227" y="0"/>
                        </a:lnTo>
                        <a:lnTo>
                          <a:pt x="228" y="0"/>
                        </a:lnTo>
                        <a:lnTo>
                          <a:pt x="228" y="1"/>
                        </a:lnTo>
                        <a:lnTo>
                          <a:pt x="228" y="0"/>
                        </a:lnTo>
                        <a:lnTo>
                          <a:pt x="227" y="1"/>
                        </a:lnTo>
                        <a:lnTo>
                          <a:pt x="228" y="1"/>
                        </a:lnTo>
                        <a:lnTo>
                          <a:pt x="228" y="2"/>
                        </a:lnTo>
                        <a:lnTo>
                          <a:pt x="229" y="2"/>
                        </a:lnTo>
                        <a:lnTo>
                          <a:pt x="229" y="3"/>
                        </a:lnTo>
                        <a:lnTo>
                          <a:pt x="228" y="3"/>
                        </a:lnTo>
                        <a:lnTo>
                          <a:pt x="228" y="4"/>
                        </a:lnTo>
                        <a:lnTo>
                          <a:pt x="228" y="3"/>
                        </a:lnTo>
                        <a:lnTo>
                          <a:pt x="227" y="3"/>
                        </a:lnTo>
                        <a:lnTo>
                          <a:pt x="226" y="3"/>
                        </a:lnTo>
                        <a:lnTo>
                          <a:pt x="227" y="3"/>
                        </a:lnTo>
                        <a:lnTo>
                          <a:pt x="228" y="3"/>
                        </a:lnTo>
                        <a:lnTo>
                          <a:pt x="228" y="4"/>
                        </a:lnTo>
                        <a:lnTo>
                          <a:pt x="228" y="5"/>
                        </a:lnTo>
                        <a:lnTo>
                          <a:pt x="227" y="5"/>
                        </a:lnTo>
                        <a:lnTo>
                          <a:pt x="226" y="6"/>
                        </a:lnTo>
                        <a:lnTo>
                          <a:pt x="227" y="6"/>
                        </a:lnTo>
                        <a:lnTo>
                          <a:pt x="227" y="5"/>
                        </a:lnTo>
                        <a:lnTo>
                          <a:pt x="228" y="5"/>
                        </a:lnTo>
                        <a:lnTo>
                          <a:pt x="229" y="5"/>
                        </a:lnTo>
                        <a:lnTo>
                          <a:pt x="229" y="6"/>
                        </a:lnTo>
                        <a:lnTo>
                          <a:pt x="228" y="6"/>
                        </a:lnTo>
                        <a:lnTo>
                          <a:pt x="227" y="6"/>
                        </a:lnTo>
                        <a:lnTo>
                          <a:pt x="226" y="7"/>
                        </a:lnTo>
                        <a:lnTo>
                          <a:pt x="226" y="8"/>
                        </a:lnTo>
                        <a:lnTo>
                          <a:pt x="225" y="8"/>
                        </a:lnTo>
                        <a:lnTo>
                          <a:pt x="226" y="9"/>
                        </a:lnTo>
                        <a:lnTo>
                          <a:pt x="226" y="8"/>
                        </a:lnTo>
                        <a:lnTo>
                          <a:pt x="226" y="9"/>
                        </a:lnTo>
                        <a:lnTo>
                          <a:pt x="227" y="9"/>
                        </a:lnTo>
                        <a:lnTo>
                          <a:pt x="227" y="8"/>
                        </a:lnTo>
                        <a:lnTo>
                          <a:pt x="227" y="7"/>
                        </a:lnTo>
                        <a:lnTo>
                          <a:pt x="228" y="7"/>
                        </a:lnTo>
                        <a:lnTo>
                          <a:pt x="229" y="7"/>
                        </a:lnTo>
                        <a:lnTo>
                          <a:pt x="230" y="7"/>
                        </a:lnTo>
                        <a:lnTo>
                          <a:pt x="229" y="8"/>
                        </a:lnTo>
                        <a:lnTo>
                          <a:pt x="229" y="9"/>
                        </a:lnTo>
                        <a:lnTo>
                          <a:pt x="229" y="10"/>
                        </a:lnTo>
                        <a:lnTo>
                          <a:pt x="229" y="11"/>
                        </a:lnTo>
                        <a:lnTo>
                          <a:pt x="229" y="12"/>
                        </a:lnTo>
                        <a:lnTo>
                          <a:pt x="229" y="14"/>
                        </a:lnTo>
                        <a:lnTo>
                          <a:pt x="228" y="14"/>
                        </a:lnTo>
                        <a:lnTo>
                          <a:pt x="228" y="15"/>
                        </a:lnTo>
                        <a:lnTo>
                          <a:pt x="229" y="15"/>
                        </a:lnTo>
                        <a:lnTo>
                          <a:pt x="229" y="14"/>
                        </a:lnTo>
                        <a:lnTo>
                          <a:pt x="230" y="14"/>
                        </a:lnTo>
                        <a:lnTo>
                          <a:pt x="230" y="12"/>
                        </a:lnTo>
                        <a:lnTo>
                          <a:pt x="230" y="11"/>
                        </a:lnTo>
                        <a:lnTo>
                          <a:pt x="231" y="10"/>
                        </a:lnTo>
                        <a:lnTo>
                          <a:pt x="232" y="8"/>
                        </a:lnTo>
                        <a:lnTo>
                          <a:pt x="232" y="7"/>
                        </a:lnTo>
                        <a:lnTo>
                          <a:pt x="233" y="7"/>
                        </a:lnTo>
                        <a:lnTo>
                          <a:pt x="234" y="5"/>
                        </a:lnTo>
                        <a:lnTo>
                          <a:pt x="234" y="6"/>
                        </a:lnTo>
                        <a:lnTo>
                          <a:pt x="234" y="5"/>
                        </a:lnTo>
                        <a:lnTo>
                          <a:pt x="234" y="4"/>
                        </a:lnTo>
                        <a:lnTo>
                          <a:pt x="235" y="3"/>
                        </a:lnTo>
                        <a:lnTo>
                          <a:pt x="236" y="2"/>
                        </a:lnTo>
                        <a:lnTo>
                          <a:pt x="235" y="1"/>
                        </a:lnTo>
                        <a:lnTo>
                          <a:pt x="236" y="1"/>
                        </a:lnTo>
                        <a:lnTo>
                          <a:pt x="237" y="1"/>
                        </a:lnTo>
                        <a:lnTo>
                          <a:pt x="237" y="0"/>
                        </a:lnTo>
                        <a:lnTo>
                          <a:pt x="238" y="0"/>
                        </a:lnTo>
                        <a:lnTo>
                          <a:pt x="238" y="1"/>
                        </a:lnTo>
                        <a:lnTo>
                          <a:pt x="238" y="2"/>
                        </a:lnTo>
                        <a:lnTo>
                          <a:pt x="238" y="3"/>
                        </a:lnTo>
                        <a:lnTo>
                          <a:pt x="238" y="4"/>
                        </a:lnTo>
                        <a:lnTo>
                          <a:pt x="238" y="5"/>
                        </a:lnTo>
                        <a:lnTo>
                          <a:pt x="238" y="4"/>
                        </a:lnTo>
                        <a:lnTo>
                          <a:pt x="238" y="5"/>
                        </a:lnTo>
                        <a:lnTo>
                          <a:pt x="237" y="5"/>
                        </a:lnTo>
                        <a:lnTo>
                          <a:pt x="237" y="6"/>
                        </a:lnTo>
                        <a:lnTo>
                          <a:pt x="237" y="7"/>
                        </a:lnTo>
                        <a:lnTo>
                          <a:pt x="236" y="7"/>
                        </a:lnTo>
                        <a:lnTo>
                          <a:pt x="235" y="7"/>
                        </a:lnTo>
                        <a:lnTo>
                          <a:pt x="234" y="8"/>
                        </a:lnTo>
                        <a:lnTo>
                          <a:pt x="233" y="8"/>
                        </a:lnTo>
                        <a:lnTo>
                          <a:pt x="233" y="9"/>
                        </a:lnTo>
                        <a:lnTo>
                          <a:pt x="232" y="10"/>
                        </a:lnTo>
                        <a:lnTo>
                          <a:pt x="232" y="11"/>
                        </a:lnTo>
                        <a:lnTo>
                          <a:pt x="232" y="10"/>
                        </a:lnTo>
                        <a:lnTo>
                          <a:pt x="233" y="10"/>
                        </a:lnTo>
                        <a:lnTo>
                          <a:pt x="233" y="11"/>
                        </a:lnTo>
                        <a:lnTo>
                          <a:pt x="232" y="12"/>
                        </a:lnTo>
                        <a:lnTo>
                          <a:pt x="233" y="12"/>
                        </a:lnTo>
                        <a:lnTo>
                          <a:pt x="233" y="11"/>
                        </a:lnTo>
                        <a:lnTo>
                          <a:pt x="233" y="10"/>
                        </a:lnTo>
                        <a:lnTo>
                          <a:pt x="234" y="9"/>
                        </a:lnTo>
                        <a:lnTo>
                          <a:pt x="234" y="8"/>
                        </a:lnTo>
                        <a:lnTo>
                          <a:pt x="235" y="8"/>
                        </a:lnTo>
                        <a:lnTo>
                          <a:pt x="236" y="8"/>
                        </a:lnTo>
                        <a:lnTo>
                          <a:pt x="236" y="9"/>
                        </a:lnTo>
                        <a:lnTo>
                          <a:pt x="235" y="9"/>
                        </a:lnTo>
                        <a:lnTo>
                          <a:pt x="235" y="10"/>
                        </a:lnTo>
                        <a:lnTo>
                          <a:pt x="234" y="11"/>
                        </a:lnTo>
                        <a:lnTo>
                          <a:pt x="235" y="11"/>
                        </a:lnTo>
                        <a:lnTo>
                          <a:pt x="235" y="10"/>
                        </a:lnTo>
                        <a:lnTo>
                          <a:pt x="236" y="10"/>
                        </a:lnTo>
                        <a:lnTo>
                          <a:pt x="236" y="11"/>
                        </a:lnTo>
                        <a:lnTo>
                          <a:pt x="235" y="12"/>
                        </a:lnTo>
                        <a:lnTo>
                          <a:pt x="236" y="11"/>
                        </a:lnTo>
                        <a:lnTo>
                          <a:pt x="236" y="12"/>
                        </a:lnTo>
                        <a:lnTo>
                          <a:pt x="235" y="13"/>
                        </a:lnTo>
                        <a:lnTo>
                          <a:pt x="234" y="13"/>
                        </a:lnTo>
                        <a:lnTo>
                          <a:pt x="233" y="14"/>
                        </a:lnTo>
                        <a:lnTo>
                          <a:pt x="233" y="15"/>
                        </a:lnTo>
                        <a:lnTo>
                          <a:pt x="232" y="15"/>
                        </a:lnTo>
                        <a:lnTo>
                          <a:pt x="233" y="15"/>
                        </a:lnTo>
                        <a:lnTo>
                          <a:pt x="232" y="16"/>
                        </a:lnTo>
                        <a:lnTo>
                          <a:pt x="233" y="16"/>
                        </a:lnTo>
                        <a:lnTo>
                          <a:pt x="232" y="17"/>
                        </a:lnTo>
                        <a:lnTo>
                          <a:pt x="233" y="17"/>
                        </a:lnTo>
                        <a:lnTo>
                          <a:pt x="233" y="16"/>
                        </a:lnTo>
                        <a:lnTo>
                          <a:pt x="233" y="15"/>
                        </a:lnTo>
                        <a:lnTo>
                          <a:pt x="233" y="14"/>
                        </a:lnTo>
                        <a:lnTo>
                          <a:pt x="234" y="14"/>
                        </a:lnTo>
                        <a:lnTo>
                          <a:pt x="235" y="14"/>
                        </a:lnTo>
                        <a:lnTo>
                          <a:pt x="236" y="14"/>
                        </a:lnTo>
                        <a:lnTo>
                          <a:pt x="236" y="13"/>
                        </a:lnTo>
                        <a:lnTo>
                          <a:pt x="237" y="13"/>
                        </a:lnTo>
                        <a:lnTo>
                          <a:pt x="237" y="14"/>
                        </a:lnTo>
                        <a:lnTo>
                          <a:pt x="237" y="15"/>
                        </a:lnTo>
                        <a:lnTo>
                          <a:pt x="236" y="16"/>
                        </a:lnTo>
                        <a:lnTo>
                          <a:pt x="235" y="17"/>
                        </a:lnTo>
                        <a:lnTo>
                          <a:pt x="236" y="17"/>
                        </a:lnTo>
                        <a:lnTo>
                          <a:pt x="237" y="17"/>
                        </a:lnTo>
                        <a:lnTo>
                          <a:pt x="238" y="14"/>
                        </a:lnTo>
                        <a:lnTo>
                          <a:pt x="238" y="12"/>
                        </a:lnTo>
                        <a:lnTo>
                          <a:pt x="239" y="13"/>
                        </a:lnTo>
                        <a:lnTo>
                          <a:pt x="240" y="14"/>
                        </a:lnTo>
                        <a:lnTo>
                          <a:pt x="240" y="15"/>
                        </a:lnTo>
                        <a:lnTo>
                          <a:pt x="239" y="16"/>
                        </a:lnTo>
                        <a:lnTo>
                          <a:pt x="240" y="15"/>
                        </a:lnTo>
                        <a:lnTo>
                          <a:pt x="240" y="14"/>
                        </a:lnTo>
                        <a:lnTo>
                          <a:pt x="240" y="13"/>
                        </a:lnTo>
                        <a:lnTo>
                          <a:pt x="239" y="12"/>
                        </a:lnTo>
                        <a:lnTo>
                          <a:pt x="239" y="11"/>
                        </a:lnTo>
                        <a:lnTo>
                          <a:pt x="239" y="10"/>
                        </a:lnTo>
                        <a:lnTo>
                          <a:pt x="240" y="10"/>
                        </a:lnTo>
                        <a:lnTo>
                          <a:pt x="241" y="10"/>
                        </a:lnTo>
                        <a:lnTo>
                          <a:pt x="242" y="10"/>
                        </a:lnTo>
                        <a:lnTo>
                          <a:pt x="241" y="11"/>
                        </a:lnTo>
                        <a:lnTo>
                          <a:pt x="241" y="12"/>
                        </a:lnTo>
                        <a:lnTo>
                          <a:pt x="240" y="13"/>
                        </a:lnTo>
                        <a:lnTo>
                          <a:pt x="241" y="14"/>
                        </a:lnTo>
                        <a:lnTo>
                          <a:pt x="240" y="16"/>
                        </a:lnTo>
                        <a:lnTo>
                          <a:pt x="239" y="17"/>
                        </a:lnTo>
                        <a:lnTo>
                          <a:pt x="239" y="18"/>
                        </a:lnTo>
                        <a:lnTo>
                          <a:pt x="240" y="17"/>
                        </a:lnTo>
                        <a:lnTo>
                          <a:pt x="240" y="16"/>
                        </a:lnTo>
                        <a:lnTo>
                          <a:pt x="241" y="17"/>
                        </a:lnTo>
                        <a:lnTo>
                          <a:pt x="242" y="16"/>
                        </a:lnTo>
                        <a:lnTo>
                          <a:pt x="243" y="15"/>
                        </a:lnTo>
                        <a:lnTo>
                          <a:pt x="243" y="14"/>
                        </a:lnTo>
                        <a:lnTo>
                          <a:pt x="243" y="13"/>
                        </a:lnTo>
                        <a:lnTo>
                          <a:pt x="243" y="12"/>
                        </a:lnTo>
                        <a:lnTo>
                          <a:pt x="244" y="13"/>
                        </a:lnTo>
                        <a:lnTo>
                          <a:pt x="244" y="12"/>
                        </a:lnTo>
                        <a:lnTo>
                          <a:pt x="245" y="12"/>
                        </a:lnTo>
                        <a:lnTo>
                          <a:pt x="245" y="11"/>
                        </a:lnTo>
                        <a:lnTo>
                          <a:pt x="245" y="10"/>
                        </a:lnTo>
                        <a:lnTo>
                          <a:pt x="245" y="9"/>
                        </a:lnTo>
                        <a:lnTo>
                          <a:pt x="246" y="9"/>
                        </a:lnTo>
                        <a:lnTo>
                          <a:pt x="246" y="8"/>
                        </a:lnTo>
                        <a:lnTo>
                          <a:pt x="247" y="8"/>
                        </a:lnTo>
                        <a:lnTo>
                          <a:pt x="246" y="8"/>
                        </a:lnTo>
                        <a:lnTo>
                          <a:pt x="248" y="8"/>
                        </a:lnTo>
                        <a:lnTo>
                          <a:pt x="249" y="8"/>
                        </a:lnTo>
                        <a:lnTo>
                          <a:pt x="250" y="8"/>
                        </a:lnTo>
                        <a:lnTo>
                          <a:pt x="250" y="9"/>
                        </a:lnTo>
                        <a:lnTo>
                          <a:pt x="250" y="10"/>
                        </a:lnTo>
                        <a:lnTo>
                          <a:pt x="249" y="10"/>
                        </a:lnTo>
                        <a:lnTo>
                          <a:pt x="249" y="11"/>
                        </a:lnTo>
                        <a:lnTo>
                          <a:pt x="248" y="11"/>
                        </a:lnTo>
                        <a:lnTo>
                          <a:pt x="248" y="12"/>
                        </a:lnTo>
                        <a:lnTo>
                          <a:pt x="247" y="12"/>
                        </a:lnTo>
                        <a:lnTo>
                          <a:pt x="247" y="13"/>
                        </a:lnTo>
                        <a:lnTo>
                          <a:pt x="247" y="14"/>
                        </a:lnTo>
                        <a:lnTo>
                          <a:pt x="246" y="14"/>
                        </a:lnTo>
                        <a:lnTo>
                          <a:pt x="247" y="15"/>
                        </a:lnTo>
                        <a:lnTo>
                          <a:pt x="247" y="16"/>
                        </a:lnTo>
                        <a:lnTo>
                          <a:pt x="247" y="15"/>
                        </a:lnTo>
                        <a:lnTo>
                          <a:pt x="247" y="16"/>
                        </a:lnTo>
                        <a:lnTo>
                          <a:pt x="248" y="18"/>
                        </a:lnTo>
                        <a:lnTo>
                          <a:pt x="249" y="18"/>
                        </a:lnTo>
                        <a:lnTo>
                          <a:pt x="249" y="20"/>
                        </a:lnTo>
                        <a:lnTo>
                          <a:pt x="248" y="21"/>
                        </a:lnTo>
                        <a:lnTo>
                          <a:pt x="249" y="22"/>
                        </a:lnTo>
                        <a:lnTo>
                          <a:pt x="249" y="23"/>
                        </a:lnTo>
                        <a:lnTo>
                          <a:pt x="249" y="24"/>
                        </a:lnTo>
                        <a:lnTo>
                          <a:pt x="250" y="24"/>
                        </a:lnTo>
                        <a:lnTo>
                          <a:pt x="250" y="25"/>
                        </a:lnTo>
                        <a:lnTo>
                          <a:pt x="249" y="25"/>
                        </a:lnTo>
                        <a:lnTo>
                          <a:pt x="248" y="25"/>
                        </a:lnTo>
                        <a:lnTo>
                          <a:pt x="248" y="26"/>
                        </a:lnTo>
                        <a:lnTo>
                          <a:pt x="249" y="26"/>
                        </a:lnTo>
                        <a:lnTo>
                          <a:pt x="250" y="26"/>
                        </a:lnTo>
                        <a:lnTo>
                          <a:pt x="251" y="26"/>
                        </a:lnTo>
                        <a:lnTo>
                          <a:pt x="253" y="27"/>
                        </a:lnTo>
                        <a:lnTo>
                          <a:pt x="254" y="26"/>
                        </a:lnTo>
                        <a:lnTo>
                          <a:pt x="255" y="26"/>
                        </a:lnTo>
                        <a:lnTo>
                          <a:pt x="255" y="24"/>
                        </a:lnTo>
                        <a:lnTo>
                          <a:pt x="255" y="23"/>
                        </a:lnTo>
                        <a:lnTo>
                          <a:pt x="255" y="22"/>
                        </a:lnTo>
                        <a:lnTo>
                          <a:pt x="255" y="21"/>
                        </a:lnTo>
                        <a:lnTo>
                          <a:pt x="255" y="20"/>
                        </a:lnTo>
                        <a:lnTo>
                          <a:pt x="255" y="19"/>
                        </a:lnTo>
                        <a:lnTo>
                          <a:pt x="256" y="19"/>
                        </a:lnTo>
                        <a:lnTo>
                          <a:pt x="257" y="19"/>
                        </a:lnTo>
                        <a:lnTo>
                          <a:pt x="258" y="19"/>
                        </a:lnTo>
                        <a:lnTo>
                          <a:pt x="257" y="19"/>
                        </a:lnTo>
                        <a:lnTo>
                          <a:pt x="258" y="18"/>
                        </a:lnTo>
                        <a:lnTo>
                          <a:pt x="258" y="19"/>
                        </a:lnTo>
                        <a:lnTo>
                          <a:pt x="258" y="20"/>
                        </a:lnTo>
                        <a:lnTo>
                          <a:pt x="258" y="21"/>
                        </a:lnTo>
                        <a:lnTo>
                          <a:pt x="257" y="21"/>
                        </a:lnTo>
                        <a:lnTo>
                          <a:pt x="256" y="21"/>
                        </a:lnTo>
                        <a:lnTo>
                          <a:pt x="256" y="22"/>
                        </a:lnTo>
                        <a:lnTo>
                          <a:pt x="256" y="21"/>
                        </a:lnTo>
                        <a:lnTo>
                          <a:pt x="255" y="22"/>
                        </a:lnTo>
                        <a:lnTo>
                          <a:pt x="256" y="22"/>
                        </a:lnTo>
                        <a:lnTo>
                          <a:pt x="256" y="21"/>
                        </a:lnTo>
                        <a:lnTo>
                          <a:pt x="257" y="21"/>
                        </a:lnTo>
                        <a:lnTo>
                          <a:pt x="257" y="22"/>
                        </a:lnTo>
                        <a:lnTo>
                          <a:pt x="257" y="23"/>
                        </a:lnTo>
                        <a:lnTo>
                          <a:pt x="258" y="23"/>
                        </a:lnTo>
                        <a:lnTo>
                          <a:pt x="257" y="22"/>
                        </a:lnTo>
                        <a:lnTo>
                          <a:pt x="258" y="22"/>
                        </a:lnTo>
                        <a:lnTo>
                          <a:pt x="258" y="21"/>
                        </a:lnTo>
                        <a:lnTo>
                          <a:pt x="259" y="21"/>
                        </a:lnTo>
                        <a:lnTo>
                          <a:pt x="259" y="20"/>
                        </a:lnTo>
                        <a:lnTo>
                          <a:pt x="260" y="20"/>
                        </a:lnTo>
                        <a:lnTo>
                          <a:pt x="259" y="20"/>
                        </a:lnTo>
                        <a:lnTo>
                          <a:pt x="259" y="21"/>
                        </a:lnTo>
                        <a:lnTo>
                          <a:pt x="260" y="21"/>
                        </a:lnTo>
                        <a:lnTo>
                          <a:pt x="260" y="22"/>
                        </a:lnTo>
                        <a:lnTo>
                          <a:pt x="260" y="23"/>
                        </a:lnTo>
                        <a:lnTo>
                          <a:pt x="259" y="24"/>
                        </a:lnTo>
                        <a:lnTo>
                          <a:pt x="260" y="23"/>
                        </a:lnTo>
                        <a:lnTo>
                          <a:pt x="260" y="22"/>
                        </a:lnTo>
                        <a:lnTo>
                          <a:pt x="261" y="22"/>
                        </a:lnTo>
                        <a:lnTo>
                          <a:pt x="262" y="22"/>
                        </a:lnTo>
                        <a:lnTo>
                          <a:pt x="262" y="23"/>
                        </a:lnTo>
                        <a:lnTo>
                          <a:pt x="262" y="24"/>
                        </a:lnTo>
                        <a:lnTo>
                          <a:pt x="262" y="23"/>
                        </a:lnTo>
                        <a:lnTo>
                          <a:pt x="263" y="23"/>
                        </a:lnTo>
                        <a:lnTo>
                          <a:pt x="263" y="22"/>
                        </a:lnTo>
                        <a:lnTo>
                          <a:pt x="263" y="21"/>
                        </a:lnTo>
                        <a:lnTo>
                          <a:pt x="264" y="21"/>
                        </a:lnTo>
                        <a:lnTo>
                          <a:pt x="264" y="22"/>
                        </a:lnTo>
                        <a:lnTo>
                          <a:pt x="263" y="22"/>
                        </a:lnTo>
                        <a:lnTo>
                          <a:pt x="263" y="23"/>
                        </a:lnTo>
                        <a:lnTo>
                          <a:pt x="263" y="24"/>
                        </a:lnTo>
                        <a:lnTo>
                          <a:pt x="263" y="25"/>
                        </a:lnTo>
                        <a:lnTo>
                          <a:pt x="262" y="25"/>
                        </a:lnTo>
                        <a:lnTo>
                          <a:pt x="263" y="25"/>
                        </a:lnTo>
                        <a:lnTo>
                          <a:pt x="263" y="26"/>
                        </a:lnTo>
                        <a:lnTo>
                          <a:pt x="262" y="27"/>
                        </a:lnTo>
                        <a:lnTo>
                          <a:pt x="261" y="27"/>
                        </a:lnTo>
                        <a:lnTo>
                          <a:pt x="262" y="27"/>
                        </a:lnTo>
                        <a:lnTo>
                          <a:pt x="263" y="27"/>
                        </a:lnTo>
                        <a:lnTo>
                          <a:pt x="263" y="26"/>
                        </a:lnTo>
                        <a:lnTo>
                          <a:pt x="263" y="27"/>
                        </a:lnTo>
                        <a:lnTo>
                          <a:pt x="263" y="28"/>
                        </a:lnTo>
                        <a:lnTo>
                          <a:pt x="263" y="29"/>
                        </a:lnTo>
                        <a:lnTo>
                          <a:pt x="262" y="30"/>
                        </a:lnTo>
                        <a:lnTo>
                          <a:pt x="261" y="29"/>
                        </a:lnTo>
                        <a:lnTo>
                          <a:pt x="260" y="29"/>
                        </a:lnTo>
                        <a:lnTo>
                          <a:pt x="260" y="28"/>
                        </a:lnTo>
                        <a:lnTo>
                          <a:pt x="259" y="29"/>
                        </a:lnTo>
                        <a:lnTo>
                          <a:pt x="258" y="29"/>
                        </a:lnTo>
                        <a:lnTo>
                          <a:pt x="258" y="30"/>
                        </a:lnTo>
                        <a:lnTo>
                          <a:pt x="258" y="29"/>
                        </a:lnTo>
                        <a:lnTo>
                          <a:pt x="259" y="29"/>
                        </a:lnTo>
                        <a:lnTo>
                          <a:pt x="260" y="29"/>
                        </a:lnTo>
                        <a:lnTo>
                          <a:pt x="261" y="30"/>
                        </a:lnTo>
                        <a:lnTo>
                          <a:pt x="262" y="30"/>
                        </a:lnTo>
                        <a:lnTo>
                          <a:pt x="262" y="31"/>
                        </a:lnTo>
                        <a:lnTo>
                          <a:pt x="263" y="31"/>
                        </a:lnTo>
                        <a:lnTo>
                          <a:pt x="263" y="32"/>
                        </a:lnTo>
                        <a:lnTo>
                          <a:pt x="263" y="30"/>
                        </a:lnTo>
                        <a:lnTo>
                          <a:pt x="264" y="29"/>
                        </a:lnTo>
                        <a:lnTo>
                          <a:pt x="265" y="27"/>
                        </a:lnTo>
                        <a:lnTo>
                          <a:pt x="266" y="27"/>
                        </a:lnTo>
                        <a:lnTo>
                          <a:pt x="266" y="26"/>
                        </a:lnTo>
                        <a:lnTo>
                          <a:pt x="267" y="26"/>
                        </a:lnTo>
                        <a:lnTo>
                          <a:pt x="267" y="25"/>
                        </a:lnTo>
                        <a:lnTo>
                          <a:pt x="266" y="24"/>
                        </a:lnTo>
                        <a:lnTo>
                          <a:pt x="267" y="24"/>
                        </a:lnTo>
                        <a:lnTo>
                          <a:pt x="267" y="23"/>
                        </a:lnTo>
                        <a:lnTo>
                          <a:pt x="268" y="23"/>
                        </a:lnTo>
                        <a:lnTo>
                          <a:pt x="268" y="24"/>
                        </a:lnTo>
                        <a:lnTo>
                          <a:pt x="268" y="23"/>
                        </a:lnTo>
                        <a:lnTo>
                          <a:pt x="269" y="23"/>
                        </a:lnTo>
                        <a:lnTo>
                          <a:pt x="268" y="22"/>
                        </a:lnTo>
                        <a:lnTo>
                          <a:pt x="268" y="23"/>
                        </a:lnTo>
                        <a:lnTo>
                          <a:pt x="268" y="22"/>
                        </a:lnTo>
                        <a:lnTo>
                          <a:pt x="269" y="22"/>
                        </a:lnTo>
                        <a:lnTo>
                          <a:pt x="270" y="22"/>
                        </a:lnTo>
                        <a:lnTo>
                          <a:pt x="271" y="22"/>
                        </a:lnTo>
                        <a:lnTo>
                          <a:pt x="272" y="23"/>
                        </a:lnTo>
                        <a:lnTo>
                          <a:pt x="271" y="24"/>
                        </a:lnTo>
                        <a:lnTo>
                          <a:pt x="272" y="24"/>
                        </a:lnTo>
                        <a:lnTo>
                          <a:pt x="271" y="24"/>
                        </a:lnTo>
                        <a:lnTo>
                          <a:pt x="271" y="25"/>
                        </a:lnTo>
                        <a:lnTo>
                          <a:pt x="272" y="25"/>
                        </a:lnTo>
                        <a:lnTo>
                          <a:pt x="271" y="25"/>
                        </a:lnTo>
                        <a:lnTo>
                          <a:pt x="271" y="26"/>
                        </a:lnTo>
                        <a:lnTo>
                          <a:pt x="270" y="26"/>
                        </a:lnTo>
                        <a:lnTo>
                          <a:pt x="270" y="25"/>
                        </a:lnTo>
                        <a:lnTo>
                          <a:pt x="269" y="25"/>
                        </a:lnTo>
                        <a:lnTo>
                          <a:pt x="270" y="26"/>
                        </a:lnTo>
                        <a:lnTo>
                          <a:pt x="269" y="26"/>
                        </a:lnTo>
                        <a:lnTo>
                          <a:pt x="269" y="27"/>
                        </a:lnTo>
                        <a:lnTo>
                          <a:pt x="268" y="27"/>
                        </a:lnTo>
                        <a:lnTo>
                          <a:pt x="268" y="26"/>
                        </a:lnTo>
                        <a:lnTo>
                          <a:pt x="268" y="27"/>
                        </a:lnTo>
                        <a:lnTo>
                          <a:pt x="267" y="27"/>
                        </a:lnTo>
                        <a:lnTo>
                          <a:pt x="266" y="28"/>
                        </a:lnTo>
                        <a:lnTo>
                          <a:pt x="266" y="29"/>
                        </a:lnTo>
                        <a:lnTo>
                          <a:pt x="266" y="30"/>
                        </a:lnTo>
                        <a:lnTo>
                          <a:pt x="266" y="31"/>
                        </a:lnTo>
                        <a:lnTo>
                          <a:pt x="265" y="32"/>
                        </a:lnTo>
                        <a:lnTo>
                          <a:pt x="265" y="33"/>
                        </a:lnTo>
                        <a:lnTo>
                          <a:pt x="266" y="33"/>
                        </a:lnTo>
                        <a:lnTo>
                          <a:pt x="266" y="34"/>
                        </a:lnTo>
                        <a:lnTo>
                          <a:pt x="265" y="35"/>
                        </a:lnTo>
                        <a:lnTo>
                          <a:pt x="264" y="34"/>
                        </a:lnTo>
                        <a:lnTo>
                          <a:pt x="263" y="34"/>
                        </a:lnTo>
                        <a:lnTo>
                          <a:pt x="263" y="35"/>
                        </a:lnTo>
                        <a:lnTo>
                          <a:pt x="262" y="35"/>
                        </a:lnTo>
                        <a:lnTo>
                          <a:pt x="261" y="35"/>
                        </a:lnTo>
                        <a:lnTo>
                          <a:pt x="262" y="35"/>
                        </a:lnTo>
                        <a:lnTo>
                          <a:pt x="262" y="36"/>
                        </a:lnTo>
                        <a:lnTo>
                          <a:pt x="261" y="36"/>
                        </a:lnTo>
                        <a:lnTo>
                          <a:pt x="262" y="36"/>
                        </a:lnTo>
                        <a:lnTo>
                          <a:pt x="262" y="35"/>
                        </a:lnTo>
                        <a:lnTo>
                          <a:pt x="263" y="35"/>
                        </a:lnTo>
                        <a:lnTo>
                          <a:pt x="263" y="34"/>
                        </a:lnTo>
                        <a:lnTo>
                          <a:pt x="264" y="34"/>
                        </a:lnTo>
                        <a:lnTo>
                          <a:pt x="264" y="35"/>
                        </a:lnTo>
                        <a:lnTo>
                          <a:pt x="265" y="36"/>
                        </a:lnTo>
                        <a:lnTo>
                          <a:pt x="265" y="37"/>
                        </a:lnTo>
                        <a:lnTo>
                          <a:pt x="264" y="37"/>
                        </a:lnTo>
                        <a:lnTo>
                          <a:pt x="263" y="37"/>
                        </a:lnTo>
                        <a:lnTo>
                          <a:pt x="263" y="38"/>
                        </a:lnTo>
                        <a:lnTo>
                          <a:pt x="262" y="38"/>
                        </a:lnTo>
                        <a:lnTo>
                          <a:pt x="262" y="37"/>
                        </a:lnTo>
                        <a:lnTo>
                          <a:pt x="261" y="37"/>
                        </a:lnTo>
                        <a:lnTo>
                          <a:pt x="261" y="38"/>
                        </a:lnTo>
                        <a:lnTo>
                          <a:pt x="260" y="38"/>
                        </a:lnTo>
                        <a:lnTo>
                          <a:pt x="260" y="39"/>
                        </a:lnTo>
                        <a:lnTo>
                          <a:pt x="261" y="38"/>
                        </a:lnTo>
                        <a:lnTo>
                          <a:pt x="262" y="37"/>
                        </a:lnTo>
                        <a:lnTo>
                          <a:pt x="262" y="38"/>
                        </a:lnTo>
                        <a:lnTo>
                          <a:pt x="263" y="38"/>
                        </a:lnTo>
                        <a:lnTo>
                          <a:pt x="263" y="37"/>
                        </a:lnTo>
                        <a:lnTo>
                          <a:pt x="264" y="37"/>
                        </a:lnTo>
                        <a:lnTo>
                          <a:pt x="265" y="37"/>
                        </a:lnTo>
                        <a:lnTo>
                          <a:pt x="266" y="36"/>
                        </a:lnTo>
                        <a:lnTo>
                          <a:pt x="266" y="37"/>
                        </a:lnTo>
                        <a:lnTo>
                          <a:pt x="267" y="37"/>
                        </a:lnTo>
                        <a:lnTo>
                          <a:pt x="268" y="38"/>
                        </a:lnTo>
                        <a:lnTo>
                          <a:pt x="268" y="37"/>
                        </a:lnTo>
                        <a:lnTo>
                          <a:pt x="267" y="36"/>
                        </a:lnTo>
                        <a:lnTo>
                          <a:pt x="268" y="35"/>
                        </a:lnTo>
                        <a:lnTo>
                          <a:pt x="268" y="34"/>
                        </a:lnTo>
                        <a:lnTo>
                          <a:pt x="268" y="33"/>
                        </a:lnTo>
                        <a:lnTo>
                          <a:pt x="269" y="33"/>
                        </a:lnTo>
                        <a:lnTo>
                          <a:pt x="269" y="32"/>
                        </a:lnTo>
                        <a:lnTo>
                          <a:pt x="270" y="32"/>
                        </a:lnTo>
                        <a:lnTo>
                          <a:pt x="270" y="31"/>
                        </a:lnTo>
                        <a:lnTo>
                          <a:pt x="270" y="32"/>
                        </a:lnTo>
                        <a:lnTo>
                          <a:pt x="271" y="32"/>
                        </a:lnTo>
                        <a:lnTo>
                          <a:pt x="270" y="34"/>
                        </a:lnTo>
                        <a:lnTo>
                          <a:pt x="270" y="35"/>
                        </a:lnTo>
                        <a:lnTo>
                          <a:pt x="269" y="35"/>
                        </a:lnTo>
                        <a:lnTo>
                          <a:pt x="270" y="36"/>
                        </a:lnTo>
                        <a:lnTo>
                          <a:pt x="271" y="37"/>
                        </a:lnTo>
                        <a:lnTo>
                          <a:pt x="271" y="36"/>
                        </a:lnTo>
                        <a:lnTo>
                          <a:pt x="270" y="36"/>
                        </a:lnTo>
                        <a:lnTo>
                          <a:pt x="270" y="35"/>
                        </a:lnTo>
                        <a:lnTo>
                          <a:pt x="270" y="34"/>
                        </a:lnTo>
                        <a:lnTo>
                          <a:pt x="271" y="34"/>
                        </a:lnTo>
                        <a:lnTo>
                          <a:pt x="271" y="33"/>
                        </a:lnTo>
                        <a:lnTo>
                          <a:pt x="271" y="32"/>
                        </a:lnTo>
                        <a:lnTo>
                          <a:pt x="272" y="31"/>
                        </a:lnTo>
                        <a:lnTo>
                          <a:pt x="273" y="32"/>
                        </a:lnTo>
                        <a:lnTo>
                          <a:pt x="274" y="32"/>
                        </a:lnTo>
                        <a:lnTo>
                          <a:pt x="274" y="33"/>
                        </a:lnTo>
                        <a:lnTo>
                          <a:pt x="274" y="32"/>
                        </a:lnTo>
                        <a:lnTo>
                          <a:pt x="275" y="32"/>
                        </a:lnTo>
                        <a:lnTo>
                          <a:pt x="274" y="32"/>
                        </a:lnTo>
                        <a:lnTo>
                          <a:pt x="273" y="32"/>
                        </a:lnTo>
                        <a:lnTo>
                          <a:pt x="273" y="31"/>
                        </a:lnTo>
                        <a:lnTo>
                          <a:pt x="273" y="30"/>
                        </a:lnTo>
                        <a:lnTo>
                          <a:pt x="274" y="30"/>
                        </a:lnTo>
                        <a:lnTo>
                          <a:pt x="274" y="29"/>
                        </a:lnTo>
                        <a:lnTo>
                          <a:pt x="274" y="28"/>
                        </a:lnTo>
                        <a:lnTo>
                          <a:pt x="274" y="27"/>
                        </a:lnTo>
                        <a:lnTo>
                          <a:pt x="275" y="27"/>
                        </a:lnTo>
                        <a:lnTo>
                          <a:pt x="275" y="26"/>
                        </a:lnTo>
                        <a:lnTo>
                          <a:pt x="276" y="26"/>
                        </a:lnTo>
                        <a:lnTo>
                          <a:pt x="277" y="26"/>
                        </a:lnTo>
                        <a:lnTo>
                          <a:pt x="276" y="26"/>
                        </a:lnTo>
                        <a:lnTo>
                          <a:pt x="276" y="25"/>
                        </a:lnTo>
                        <a:lnTo>
                          <a:pt x="275" y="25"/>
                        </a:lnTo>
                        <a:lnTo>
                          <a:pt x="275" y="24"/>
                        </a:lnTo>
                        <a:lnTo>
                          <a:pt x="276" y="24"/>
                        </a:lnTo>
                        <a:lnTo>
                          <a:pt x="276" y="23"/>
                        </a:lnTo>
                        <a:lnTo>
                          <a:pt x="277" y="24"/>
                        </a:lnTo>
                        <a:lnTo>
                          <a:pt x="278" y="24"/>
                        </a:lnTo>
                        <a:lnTo>
                          <a:pt x="279" y="25"/>
                        </a:lnTo>
                        <a:lnTo>
                          <a:pt x="279" y="26"/>
                        </a:lnTo>
                        <a:lnTo>
                          <a:pt x="280" y="27"/>
                        </a:lnTo>
                        <a:lnTo>
                          <a:pt x="279" y="27"/>
                        </a:lnTo>
                        <a:lnTo>
                          <a:pt x="279" y="28"/>
                        </a:lnTo>
                        <a:lnTo>
                          <a:pt x="280" y="28"/>
                        </a:lnTo>
                        <a:lnTo>
                          <a:pt x="279" y="29"/>
                        </a:lnTo>
                        <a:lnTo>
                          <a:pt x="279" y="30"/>
                        </a:lnTo>
                        <a:lnTo>
                          <a:pt x="280" y="29"/>
                        </a:lnTo>
                        <a:lnTo>
                          <a:pt x="280" y="28"/>
                        </a:lnTo>
                        <a:lnTo>
                          <a:pt x="280" y="31"/>
                        </a:lnTo>
                        <a:lnTo>
                          <a:pt x="280" y="32"/>
                        </a:lnTo>
                        <a:lnTo>
                          <a:pt x="280" y="33"/>
                        </a:lnTo>
                        <a:lnTo>
                          <a:pt x="280" y="32"/>
                        </a:lnTo>
                        <a:lnTo>
                          <a:pt x="279" y="33"/>
                        </a:lnTo>
                        <a:lnTo>
                          <a:pt x="279" y="34"/>
                        </a:lnTo>
                        <a:lnTo>
                          <a:pt x="278" y="34"/>
                        </a:lnTo>
                        <a:lnTo>
                          <a:pt x="277" y="34"/>
                        </a:lnTo>
                        <a:lnTo>
                          <a:pt x="276" y="34"/>
                        </a:lnTo>
                        <a:lnTo>
                          <a:pt x="275" y="35"/>
                        </a:lnTo>
                        <a:lnTo>
                          <a:pt x="274" y="35"/>
                        </a:lnTo>
                        <a:lnTo>
                          <a:pt x="273" y="36"/>
                        </a:lnTo>
                        <a:lnTo>
                          <a:pt x="273" y="37"/>
                        </a:lnTo>
                        <a:lnTo>
                          <a:pt x="273" y="38"/>
                        </a:lnTo>
                        <a:lnTo>
                          <a:pt x="273" y="37"/>
                        </a:lnTo>
                        <a:lnTo>
                          <a:pt x="274" y="37"/>
                        </a:lnTo>
                        <a:lnTo>
                          <a:pt x="274" y="36"/>
                        </a:lnTo>
                        <a:lnTo>
                          <a:pt x="275" y="36"/>
                        </a:lnTo>
                        <a:lnTo>
                          <a:pt x="276" y="36"/>
                        </a:lnTo>
                        <a:lnTo>
                          <a:pt x="276" y="37"/>
                        </a:lnTo>
                        <a:lnTo>
                          <a:pt x="275" y="38"/>
                        </a:lnTo>
                        <a:lnTo>
                          <a:pt x="275" y="39"/>
                        </a:lnTo>
                        <a:lnTo>
                          <a:pt x="274" y="39"/>
                        </a:lnTo>
                        <a:lnTo>
                          <a:pt x="274" y="40"/>
                        </a:lnTo>
                        <a:lnTo>
                          <a:pt x="274" y="41"/>
                        </a:lnTo>
                        <a:lnTo>
                          <a:pt x="274" y="42"/>
                        </a:lnTo>
                        <a:lnTo>
                          <a:pt x="273" y="41"/>
                        </a:lnTo>
                        <a:lnTo>
                          <a:pt x="272" y="41"/>
                        </a:lnTo>
                        <a:lnTo>
                          <a:pt x="272" y="42"/>
                        </a:lnTo>
                        <a:lnTo>
                          <a:pt x="272" y="43"/>
                        </a:lnTo>
                        <a:lnTo>
                          <a:pt x="271" y="44"/>
                        </a:lnTo>
                        <a:lnTo>
                          <a:pt x="272" y="44"/>
                        </a:lnTo>
                        <a:lnTo>
                          <a:pt x="272" y="43"/>
                        </a:lnTo>
                        <a:lnTo>
                          <a:pt x="273" y="42"/>
                        </a:lnTo>
                        <a:lnTo>
                          <a:pt x="272" y="42"/>
                        </a:lnTo>
                        <a:lnTo>
                          <a:pt x="272" y="41"/>
                        </a:lnTo>
                        <a:lnTo>
                          <a:pt x="273" y="41"/>
                        </a:lnTo>
                        <a:lnTo>
                          <a:pt x="273" y="42"/>
                        </a:lnTo>
                        <a:lnTo>
                          <a:pt x="274" y="42"/>
                        </a:lnTo>
                        <a:lnTo>
                          <a:pt x="274" y="41"/>
                        </a:lnTo>
                        <a:lnTo>
                          <a:pt x="275" y="40"/>
                        </a:lnTo>
                        <a:lnTo>
                          <a:pt x="275" y="39"/>
                        </a:lnTo>
                        <a:lnTo>
                          <a:pt x="275" y="38"/>
                        </a:lnTo>
                        <a:lnTo>
                          <a:pt x="276" y="38"/>
                        </a:lnTo>
                        <a:lnTo>
                          <a:pt x="276" y="37"/>
                        </a:lnTo>
                        <a:lnTo>
                          <a:pt x="276" y="36"/>
                        </a:lnTo>
                        <a:lnTo>
                          <a:pt x="277" y="36"/>
                        </a:lnTo>
                        <a:lnTo>
                          <a:pt x="277" y="37"/>
                        </a:lnTo>
                        <a:lnTo>
                          <a:pt x="278" y="37"/>
                        </a:lnTo>
                        <a:lnTo>
                          <a:pt x="278" y="36"/>
                        </a:lnTo>
                        <a:lnTo>
                          <a:pt x="278" y="37"/>
                        </a:lnTo>
                        <a:lnTo>
                          <a:pt x="279" y="37"/>
                        </a:lnTo>
                        <a:lnTo>
                          <a:pt x="280" y="38"/>
                        </a:lnTo>
                        <a:lnTo>
                          <a:pt x="279" y="39"/>
                        </a:lnTo>
                        <a:lnTo>
                          <a:pt x="279" y="40"/>
                        </a:lnTo>
                        <a:lnTo>
                          <a:pt x="278" y="41"/>
                        </a:lnTo>
                        <a:lnTo>
                          <a:pt x="278" y="42"/>
                        </a:lnTo>
                        <a:lnTo>
                          <a:pt x="278" y="43"/>
                        </a:lnTo>
                        <a:lnTo>
                          <a:pt x="277" y="43"/>
                        </a:lnTo>
                        <a:lnTo>
                          <a:pt x="277" y="44"/>
                        </a:lnTo>
                        <a:lnTo>
                          <a:pt x="276" y="44"/>
                        </a:lnTo>
                        <a:lnTo>
                          <a:pt x="276" y="45"/>
                        </a:lnTo>
                        <a:lnTo>
                          <a:pt x="276" y="46"/>
                        </a:lnTo>
                        <a:lnTo>
                          <a:pt x="276" y="47"/>
                        </a:lnTo>
                        <a:lnTo>
                          <a:pt x="276" y="48"/>
                        </a:lnTo>
                        <a:lnTo>
                          <a:pt x="276" y="49"/>
                        </a:lnTo>
                        <a:lnTo>
                          <a:pt x="275" y="50"/>
                        </a:lnTo>
                        <a:lnTo>
                          <a:pt x="275" y="51"/>
                        </a:lnTo>
                        <a:lnTo>
                          <a:pt x="274" y="51"/>
                        </a:lnTo>
                        <a:lnTo>
                          <a:pt x="274" y="52"/>
                        </a:lnTo>
                        <a:lnTo>
                          <a:pt x="275" y="52"/>
                        </a:lnTo>
                        <a:lnTo>
                          <a:pt x="274" y="54"/>
                        </a:lnTo>
                        <a:lnTo>
                          <a:pt x="274" y="55"/>
                        </a:lnTo>
                        <a:lnTo>
                          <a:pt x="275" y="56"/>
                        </a:lnTo>
                        <a:lnTo>
                          <a:pt x="275" y="57"/>
                        </a:lnTo>
                        <a:lnTo>
                          <a:pt x="276" y="57"/>
                        </a:lnTo>
                        <a:lnTo>
                          <a:pt x="277" y="58"/>
                        </a:lnTo>
                        <a:lnTo>
                          <a:pt x="277" y="57"/>
                        </a:lnTo>
                        <a:lnTo>
                          <a:pt x="278" y="58"/>
                        </a:lnTo>
                        <a:lnTo>
                          <a:pt x="278" y="57"/>
                        </a:lnTo>
                        <a:lnTo>
                          <a:pt x="278" y="58"/>
                        </a:lnTo>
                        <a:lnTo>
                          <a:pt x="278" y="57"/>
                        </a:lnTo>
                        <a:lnTo>
                          <a:pt x="279" y="57"/>
                        </a:lnTo>
                        <a:lnTo>
                          <a:pt x="280" y="57"/>
                        </a:lnTo>
                        <a:lnTo>
                          <a:pt x="281" y="57"/>
                        </a:lnTo>
                        <a:lnTo>
                          <a:pt x="282" y="57"/>
                        </a:lnTo>
                        <a:lnTo>
                          <a:pt x="282" y="56"/>
                        </a:lnTo>
                        <a:lnTo>
                          <a:pt x="282" y="55"/>
                        </a:lnTo>
                        <a:lnTo>
                          <a:pt x="281" y="54"/>
                        </a:lnTo>
                        <a:lnTo>
                          <a:pt x="282" y="54"/>
                        </a:lnTo>
                        <a:lnTo>
                          <a:pt x="283" y="53"/>
                        </a:lnTo>
                        <a:lnTo>
                          <a:pt x="284" y="53"/>
                        </a:lnTo>
                        <a:lnTo>
                          <a:pt x="285" y="53"/>
                        </a:lnTo>
                        <a:lnTo>
                          <a:pt x="285" y="52"/>
                        </a:lnTo>
                        <a:lnTo>
                          <a:pt x="285" y="51"/>
                        </a:lnTo>
                        <a:lnTo>
                          <a:pt x="285" y="50"/>
                        </a:lnTo>
                        <a:lnTo>
                          <a:pt x="284" y="50"/>
                        </a:lnTo>
                        <a:lnTo>
                          <a:pt x="284" y="48"/>
                        </a:lnTo>
                        <a:lnTo>
                          <a:pt x="283" y="48"/>
                        </a:lnTo>
                        <a:lnTo>
                          <a:pt x="283" y="47"/>
                        </a:lnTo>
                        <a:lnTo>
                          <a:pt x="283" y="46"/>
                        </a:lnTo>
                        <a:lnTo>
                          <a:pt x="283" y="45"/>
                        </a:lnTo>
                        <a:lnTo>
                          <a:pt x="284" y="45"/>
                        </a:lnTo>
                        <a:lnTo>
                          <a:pt x="283" y="45"/>
                        </a:lnTo>
                        <a:lnTo>
                          <a:pt x="284" y="43"/>
                        </a:lnTo>
                        <a:lnTo>
                          <a:pt x="285" y="43"/>
                        </a:lnTo>
                        <a:lnTo>
                          <a:pt x="285" y="42"/>
                        </a:lnTo>
                        <a:lnTo>
                          <a:pt x="286" y="42"/>
                        </a:lnTo>
                        <a:lnTo>
                          <a:pt x="286" y="41"/>
                        </a:lnTo>
                        <a:lnTo>
                          <a:pt x="287" y="41"/>
                        </a:lnTo>
                        <a:lnTo>
                          <a:pt x="288" y="40"/>
                        </a:lnTo>
                        <a:lnTo>
                          <a:pt x="289" y="41"/>
                        </a:lnTo>
                        <a:lnTo>
                          <a:pt x="288" y="41"/>
                        </a:lnTo>
                        <a:lnTo>
                          <a:pt x="288" y="42"/>
                        </a:lnTo>
                        <a:lnTo>
                          <a:pt x="288" y="43"/>
                        </a:lnTo>
                        <a:lnTo>
                          <a:pt x="289" y="43"/>
                        </a:lnTo>
                        <a:lnTo>
                          <a:pt x="289" y="42"/>
                        </a:lnTo>
                        <a:lnTo>
                          <a:pt x="290" y="42"/>
                        </a:lnTo>
                        <a:lnTo>
                          <a:pt x="290" y="41"/>
                        </a:lnTo>
                        <a:lnTo>
                          <a:pt x="289" y="42"/>
                        </a:lnTo>
                        <a:lnTo>
                          <a:pt x="289" y="41"/>
                        </a:lnTo>
                        <a:lnTo>
                          <a:pt x="289" y="40"/>
                        </a:lnTo>
                        <a:lnTo>
                          <a:pt x="290" y="40"/>
                        </a:lnTo>
                        <a:lnTo>
                          <a:pt x="290" y="39"/>
                        </a:lnTo>
                        <a:lnTo>
                          <a:pt x="290" y="38"/>
                        </a:lnTo>
                        <a:lnTo>
                          <a:pt x="291" y="37"/>
                        </a:lnTo>
                        <a:lnTo>
                          <a:pt x="291" y="36"/>
                        </a:lnTo>
                        <a:lnTo>
                          <a:pt x="292" y="36"/>
                        </a:lnTo>
                        <a:lnTo>
                          <a:pt x="292" y="37"/>
                        </a:lnTo>
                        <a:lnTo>
                          <a:pt x="292" y="36"/>
                        </a:lnTo>
                        <a:lnTo>
                          <a:pt x="292" y="37"/>
                        </a:lnTo>
                        <a:lnTo>
                          <a:pt x="292" y="38"/>
                        </a:lnTo>
                        <a:lnTo>
                          <a:pt x="292" y="39"/>
                        </a:lnTo>
                        <a:lnTo>
                          <a:pt x="292" y="40"/>
                        </a:lnTo>
                        <a:lnTo>
                          <a:pt x="293" y="40"/>
                        </a:lnTo>
                        <a:lnTo>
                          <a:pt x="292" y="40"/>
                        </a:lnTo>
                        <a:lnTo>
                          <a:pt x="292" y="41"/>
                        </a:lnTo>
                        <a:lnTo>
                          <a:pt x="293" y="40"/>
                        </a:lnTo>
                        <a:lnTo>
                          <a:pt x="293" y="41"/>
                        </a:lnTo>
                        <a:lnTo>
                          <a:pt x="293" y="42"/>
                        </a:lnTo>
                        <a:lnTo>
                          <a:pt x="293" y="43"/>
                        </a:lnTo>
                        <a:lnTo>
                          <a:pt x="294" y="43"/>
                        </a:lnTo>
                        <a:lnTo>
                          <a:pt x="295" y="44"/>
                        </a:lnTo>
                        <a:lnTo>
                          <a:pt x="295" y="43"/>
                        </a:lnTo>
                        <a:lnTo>
                          <a:pt x="294" y="43"/>
                        </a:lnTo>
                        <a:lnTo>
                          <a:pt x="294" y="42"/>
                        </a:lnTo>
                        <a:lnTo>
                          <a:pt x="293" y="43"/>
                        </a:lnTo>
                        <a:lnTo>
                          <a:pt x="293" y="42"/>
                        </a:lnTo>
                        <a:lnTo>
                          <a:pt x="293" y="41"/>
                        </a:lnTo>
                        <a:lnTo>
                          <a:pt x="293" y="40"/>
                        </a:lnTo>
                        <a:lnTo>
                          <a:pt x="293" y="38"/>
                        </a:lnTo>
                        <a:lnTo>
                          <a:pt x="293" y="36"/>
                        </a:lnTo>
                        <a:lnTo>
                          <a:pt x="294" y="36"/>
                        </a:lnTo>
                        <a:lnTo>
                          <a:pt x="294" y="35"/>
                        </a:lnTo>
                        <a:lnTo>
                          <a:pt x="294" y="34"/>
                        </a:lnTo>
                        <a:lnTo>
                          <a:pt x="295" y="33"/>
                        </a:lnTo>
                        <a:lnTo>
                          <a:pt x="295" y="32"/>
                        </a:lnTo>
                        <a:lnTo>
                          <a:pt x="295" y="30"/>
                        </a:lnTo>
                        <a:lnTo>
                          <a:pt x="295" y="29"/>
                        </a:lnTo>
                        <a:lnTo>
                          <a:pt x="296" y="29"/>
                        </a:lnTo>
                        <a:lnTo>
                          <a:pt x="296" y="30"/>
                        </a:lnTo>
                        <a:lnTo>
                          <a:pt x="296" y="31"/>
                        </a:lnTo>
                        <a:lnTo>
                          <a:pt x="296" y="32"/>
                        </a:lnTo>
                        <a:lnTo>
                          <a:pt x="295" y="33"/>
                        </a:lnTo>
                        <a:lnTo>
                          <a:pt x="295" y="34"/>
                        </a:lnTo>
                        <a:lnTo>
                          <a:pt x="296" y="36"/>
                        </a:lnTo>
                        <a:lnTo>
                          <a:pt x="296" y="37"/>
                        </a:lnTo>
                        <a:lnTo>
                          <a:pt x="295" y="37"/>
                        </a:lnTo>
                        <a:lnTo>
                          <a:pt x="296" y="38"/>
                        </a:lnTo>
                        <a:lnTo>
                          <a:pt x="297" y="38"/>
                        </a:lnTo>
                        <a:lnTo>
                          <a:pt x="298" y="38"/>
                        </a:lnTo>
                        <a:lnTo>
                          <a:pt x="298" y="37"/>
                        </a:lnTo>
                        <a:lnTo>
                          <a:pt x="298" y="36"/>
                        </a:lnTo>
                        <a:lnTo>
                          <a:pt x="297" y="36"/>
                        </a:lnTo>
                        <a:lnTo>
                          <a:pt x="297" y="35"/>
                        </a:lnTo>
                        <a:lnTo>
                          <a:pt x="298" y="34"/>
                        </a:lnTo>
                        <a:lnTo>
                          <a:pt x="298" y="35"/>
                        </a:lnTo>
                        <a:lnTo>
                          <a:pt x="298" y="36"/>
                        </a:lnTo>
                        <a:lnTo>
                          <a:pt x="298" y="37"/>
                        </a:lnTo>
                        <a:lnTo>
                          <a:pt x="298" y="38"/>
                        </a:lnTo>
                        <a:lnTo>
                          <a:pt x="299" y="38"/>
                        </a:lnTo>
                        <a:lnTo>
                          <a:pt x="299" y="39"/>
                        </a:lnTo>
                        <a:lnTo>
                          <a:pt x="300" y="39"/>
                        </a:lnTo>
                        <a:lnTo>
                          <a:pt x="302" y="39"/>
                        </a:lnTo>
                        <a:lnTo>
                          <a:pt x="303" y="39"/>
                        </a:lnTo>
                        <a:lnTo>
                          <a:pt x="304" y="40"/>
                        </a:lnTo>
                        <a:lnTo>
                          <a:pt x="303" y="40"/>
                        </a:lnTo>
                        <a:lnTo>
                          <a:pt x="304" y="40"/>
                        </a:lnTo>
                        <a:lnTo>
                          <a:pt x="305" y="40"/>
                        </a:lnTo>
                        <a:lnTo>
                          <a:pt x="305" y="41"/>
                        </a:lnTo>
                        <a:lnTo>
                          <a:pt x="304" y="41"/>
                        </a:lnTo>
                        <a:lnTo>
                          <a:pt x="304" y="42"/>
                        </a:lnTo>
                        <a:lnTo>
                          <a:pt x="304" y="41"/>
                        </a:lnTo>
                        <a:lnTo>
                          <a:pt x="304" y="42"/>
                        </a:lnTo>
                        <a:lnTo>
                          <a:pt x="303" y="42"/>
                        </a:lnTo>
                        <a:lnTo>
                          <a:pt x="302" y="42"/>
                        </a:lnTo>
                        <a:lnTo>
                          <a:pt x="303" y="43"/>
                        </a:lnTo>
                        <a:lnTo>
                          <a:pt x="304" y="43"/>
                        </a:lnTo>
                        <a:lnTo>
                          <a:pt x="305" y="43"/>
                        </a:lnTo>
                        <a:lnTo>
                          <a:pt x="305" y="42"/>
                        </a:lnTo>
                        <a:lnTo>
                          <a:pt x="306" y="42"/>
                        </a:lnTo>
                        <a:lnTo>
                          <a:pt x="306" y="41"/>
                        </a:lnTo>
                        <a:lnTo>
                          <a:pt x="306" y="40"/>
                        </a:lnTo>
                        <a:lnTo>
                          <a:pt x="306" y="39"/>
                        </a:lnTo>
                        <a:lnTo>
                          <a:pt x="307" y="39"/>
                        </a:lnTo>
                        <a:lnTo>
                          <a:pt x="307" y="38"/>
                        </a:lnTo>
                        <a:lnTo>
                          <a:pt x="308" y="39"/>
                        </a:lnTo>
                        <a:lnTo>
                          <a:pt x="308" y="40"/>
                        </a:lnTo>
                        <a:lnTo>
                          <a:pt x="307" y="39"/>
                        </a:lnTo>
                        <a:lnTo>
                          <a:pt x="307" y="40"/>
                        </a:lnTo>
                        <a:lnTo>
                          <a:pt x="307" y="41"/>
                        </a:lnTo>
                        <a:lnTo>
                          <a:pt x="307" y="40"/>
                        </a:lnTo>
                        <a:lnTo>
                          <a:pt x="308" y="41"/>
                        </a:lnTo>
                        <a:lnTo>
                          <a:pt x="309" y="41"/>
                        </a:lnTo>
                        <a:lnTo>
                          <a:pt x="309" y="42"/>
                        </a:lnTo>
                        <a:lnTo>
                          <a:pt x="309" y="41"/>
                        </a:lnTo>
                        <a:lnTo>
                          <a:pt x="308" y="40"/>
                        </a:lnTo>
                        <a:lnTo>
                          <a:pt x="307" y="40"/>
                        </a:lnTo>
                        <a:lnTo>
                          <a:pt x="308" y="40"/>
                        </a:lnTo>
                        <a:lnTo>
                          <a:pt x="309" y="40"/>
                        </a:lnTo>
                        <a:lnTo>
                          <a:pt x="310" y="40"/>
                        </a:lnTo>
                        <a:lnTo>
                          <a:pt x="310" y="41"/>
                        </a:lnTo>
                        <a:lnTo>
                          <a:pt x="310" y="40"/>
                        </a:lnTo>
                        <a:lnTo>
                          <a:pt x="309" y="40"/>
                        </a:lnTo>
                        <a:lnTo>
                          <a:pt x="309" y="39"/>
                        </a:lnTo>
                        <a:lnTo>
                          <a:pt x="310" y="39"/>
                        </a:lnTo>
                        <a:lnTo>
                          <a:pt x="310" y="38"/>
                        </a:lnTo>
                        <a:lnTo>
                          <a:pt x="310" y="39"/>
                        </a:lnTo>
                        <a:lnTo>
                          <a:pt x="311" y="39"/>
                        </a:lnTo>
                        <a:lnTo>
                          <a:pt x="311" y="38"/>
                        </a:lnTo>
                        <a:lnTo>
                          <a:pt x="311" y="37"/>
                        </a:lnTo>
                        <a:lnTo>
                          <a:pt x="312" y="37"/>
                        </a:lnTo>
                        <a:lnTo>
                          <a:pt x="312" y="38"/>
                        </a:lnTo>
                        <a:lnTo>
                          <a:pt x="312" y="37"/>
                        </a:lnTo>
                        <a:lnTo>
                          <a:pt x="312" y="36"/>
                        </a:lnTo>
                        <a:lnTo>
                          <a:pt x="312" y="37"/>
                        </a:lnTo>
                        <a:lnTo>
                          <a:pt x="313" y="37"/>
                        </a:lnTo>
                        <a:lnTo>
                          <a:pt x="313" y="38"/>
                        </a:lnTo>
                        <a:lnTo>
                          <a:pt x="313" y="37"/>
                        </a:lnTo>
                        <a:lnTo>
                          <a:pt x="313" y="36"/>
                        </a:lnTo>
                        <a:lnTo>
                          <a:pt x="314" y="37"/>
                        </a:lnTo>
                        <a:lnTo>
                          <a:pt x="313" y="36"/>
                        </a:lnTo>
                        <a:lnTo>
                          <a:pt x="313" y="35"/>
                        </a:lnTo>
                        <a:lnTo>
                          <a:pt x="314" y="36"/>
                        </a:lnTo>
                        <a:lnTo>
                          <a:pt x="314" y="35"/>
                        </a:lnTo>
                        <a:lnTo>
                          <a:pt x="315" y="35"/>
                        </a:lnTo>
                        <a:lnTo>
                          <a:pt x="315" y="36"/>
                        </a:lnTo>
                        <a:lnTo>
                          <a:pt x="315" y="35"/>
                        </a:lnTo>
                        <a:lnTo>
                          <a:pt x="316" y="35"/>
                        </a:lnTo>
                        <a:lnTo>
                          <a:pt x="317" y="35"/>
                        </a:lnTo>
                        <a:lnTo>
                          <a:pt x="317" y="36"/>
                        </a:lnTo>
                        <a:lnTo>
                          <a:pt x="317" y="35"/>
                        </a:lnTo>
                        <a:lnTo>
                          <a:pt x="317" y="36"/>
                        </a:lnTo>
                        <a:lnTo>
                          <a:pt x="316" y="36"/>
                        </a:lnTo>
                        <a:lnTo>
                          <a:pt x="316" y="37"/>
                        </a:lnTo>
                        <a:lnTo>
                          <a:pt x="316" y="39"/>
                        </a:lnTo>
                        <a:lnTo>
                          <a:pt x="316" y="40"/>
                        </a:lnTo>
                        <a:lnTo>
                          <a:pt x="315" y="40"/>
                        </a:lnTo>
                        <a:lnTo>
                          <a:pt x="315" y="39"/>
                        </a:lnTo>
                        <a:lnTo>
                          <a:pt x="315" y="38"/>
                        </a:lnTo>
                        <a:lnTo>
                          <a:pt x="315" y="37"/>
                        </a:lnTo>
                        <a:lnTo>
                          <a:pt x="315" y="38"/>
                        </a:lnTo>
                        <a:lnTo>
                          <a:pt x="315" y="40"/>
                        </a:lnTo>
                        <a:lnTo>
                          <a:pt x="314" y="40"/>
                        </a:lnTo>
                        <a:lnTo>
                          <a:pt x="313" y="40"/>
                        </a:lnTo>
                        <a:lnTo>
                          <a:pt x="312" y="39"/>
                        </a:lnTo>
                        <a:lnTo>
                          <a:pt x="312" y="40"/>
                        </a:lnTo>
                        <a:lnTo>
                          <a:pt x="313" y="40"/>
                        </a:lnTo>
                        <a:lnTo>
                          <a:pt x="314" y="40"/>
                        </a:lnTo>
                        <a:lnTo>
                          <a:pt x="314" y="41"/>
                        </a:lnTo>
                        <a:lnTo>
                          <a:pt x="313" y="40"/>
                        </a:lnTo>
                        <a:lnTo>
                          <a:pt x="312" y="41"/>
                        </a:lnTo>
                        <a:lnTo>
                          <a:pt x="312" y="40"/>
                        </a:lnTo>
                        <a:lnTo>
                          <a:pt x="312" y="41"/>
                        </a:lnTo>
                        <a:lnTo>
                          <a:pt x="313" y="41"/>
                        </a:lnTo>
                        <a:lnTo>
                          <a:pt x="313" y="42"/>
                        </a:lnTo>
                        <a:lnTo>
                          <a:pt x="312" y="42"/>
                        </a:lnTo>
                        <a:lnTo>
                          <a:pt x="311" y="42"/>
                        </a:lnTo>
                        <a:lnTo>
                          <a:pt x="310" y="42"/>
                        </a:lnTo>
                        <a:lnTo>
                          <a:pt x="311" y="42"/>
                        </a:lnTo>
                        <a:lnTo>
                          <a:pt x="312" y="42"/>
                        </a:lnTo>
                        <a:lnTo>
                          <a:pt x="312" y="43"/>
                        </a:lnTo>
                        <a:lnTo>
                          <a:pt x="312" y="44"/>
                        </a:lnTo>
                        <a:lnTo>
                          <a:pt x="311" y="44"/>
                        </a:lnTo>
                        <a:lnTo>
                          <a:pt x="310" y="44"/>
                        </a:lnTo>
                        <a:lnTo>
                          <a:pt x="310" y="45"/>
                        </a:lnTo>
                        <a:lnTo>
                          <a:pt x="310" y="46"/>
                        </a:lnTo>
                        <a:lnTo>
                          <a:pt x="310" y="47"/>
                        </a:lnTo>
                        <a:lnTo>
                          <a:pt x="311" y="48"/>
                        </a:lnTo>
                        <a:lnTo>
                          <a:pt x="310" y="48"/>
                        </a:lnTo>
                        <a:lnTo>
                          <a:pt x="311" y="49"/>
                        </a:lnTo>
                        <a:lnTo>
                          <a:pt x="310" y="49"/>
                        </a:lnTo>
                        <a:lnTo>
                          <a:pt x="310" y="48"/>
                        </a:lnTo>
                        <a:lnTo>
                          <a:pt x="309" y="49"/>
                        </a:lnTo>
                        <a:lnTo>
                          <a:pt x="309" y="48"/>
                        </a:lnTo>
                        <a:lnTo>
                          <a:pt x="308" y="48"/>
                        </a:lnTo>
                        <a:lnTo>
                          <a:pt x="307" y="48"/>
                        </a:lnTo>
                        <a:lnTo>
                          <a:pt x="308" y="49"/>
                        </a:lnTo>
                        <a:lnTo>
                          <a:pt x="307" y="49"/>
                        </a:lnTo>
                        <a:lnTo>
                          <a:pt x="307" y="50"/>
                        </a:lnTo>
                        <a:lnTo>
                          <a:pt x="308" y="50"/>
                        </a:lnTo>
                        <a:lnTo>
                          <a:pt x="308" y="49"/>
                        </a:lnTo>
                        <a:lnTo>
                          <a:pt x="308" y="48"/>
                        </a:lnTo>
                        <a:lnTo>
                          <a:pt x="309" y="48"/>
                        </a:lnTo>
                        <a:lnTo>
                          <a:pt x="309" y="49"/>
                        </a:lnTo>
                        <a:lnTo>
                          <a:pt x="309" y="50"/>
                        </a:lnTo>
                        <a:lnTo>
                          <a:pt x="310" y="50"/>
                        </a:lnTo>
                        <a:lnTo>
                          <a:pt x="310" y="51"/>
                        </a:lnTo>
                        <a:lnTo>
                          <a:pt x="311" y="52"/>
                        </a:lnTo>
                        <a:lnTo>
                          <a:pt x="310" y="52"/>
                        </a:lnTo>
                        <a:lnTo>
                          <a:pt x="309" y="52"/>
                        </a:lnTo>
                        <a:lnTo>
                          <a:pt x="308" y="52"/>
                        </a:lnTo>
                        <a:lnTo>
                          <a:pt x="309" y="52"/>
                        </a:lnTo>
                        <a:lnTo>
                          <a:pt x="309" y="53"/>
                        </a:lnTo>
                        <a:lnTo>
                          <a:pt x="310" y="52"/>
                        </a:lnTo>
                        <a:lnTo>
                          <a:pt x="310" y="53"/>
                        </a:lnTo>
                        <a:lnTo>
                          <a:pt x="310" y="52"/>
                        </a:lnTo>
                        <a:lnTo>
                          <a:pt x="311" y="52"/>
                        </a:lnTo>
                        <a:lnTo>
                          <a:pt x="311" y="51"/>
                        </a:lnTo>
                        <a:lnTo>
                          <a:pt x="310" y="51"/>
                        </a:lnTo>
                        <a:lnTo>
                          <a:pt x="310" y="50"/>
                        </a:lnTo>
                        <a:lnTo>
                          <a:pt x="310" y="49"/>
                        </a:lnTo>
                        <a:lnTo>
                          <a:pt x="310" y="50"/>
                        </a:lnTo>
                        <a:lnTo>
                          <a:pt x="311" y="49"/>
                        </a:lnTo>
                        <a:lnTo>
                          <a:pt x="312" y="50"/>
                        </a:lnTo>
                        <a:lnTo>
                          <a:pt x="312" y="49"/>
                        </a:lnTo>
                        <a:lnTo>
                          <a:pt x="313" y="49"/>
                        </a:lnTo>
                        <a:lnTo>
                          <a:pt x="313" y="48"/>
                        </a:lnTo>
                        <a:lnTo>
                          <a:pt x="314" y="49"/>
                        </a:lnTo>
                        <a:lnTo>
                          <a:pt x="314" y="50"/>
                        </a:lnTo>
                        <a:lnTo>
                          <a:pt x="315" y="50"/>
                        </a:lnTo>
                        <a:lnTo>
                          <a:pt x="314" y="51"/>
                        </a:lnTo>
                        <a:lnTo>
                          <a:pt x="313" y="51"/>
                        </a:lnTo>
                        <a:lnTo>
                          <a:pt x="314" y="51"/>
                        </a:lnTo>
                        <a:lnTo>
                          <a:pt x="315" y="51"/>
                        </a:lnTo>
                        <a:lnTo>
                          <a:pt x="316" y="51"/>
                        </a:lnTo>
                        <a:lnTo>
                          <a:pt x="316" y="52"/>
                        </a:lnTo>
                        <a:lnTo>
                          <a:pt x="315" y="53"/>
                        </a:lnTo>
                        <a:lnTo>
                          <a:pt x="316" y="53"/>
                        </a:lnTo>
                        <a:lnTo>
                          <a:pt x="316" y="52"/>
                        </a:lnTo>
                        <a:lnTo>
                          <a:pt x="317" y="51"/>
                        </a:lnTo>
                        <a:lnTo>
                          <a:pt x="317" y="52"/>
                        </a:lnTo>
                        <a:lnTo>
                          <a:pt x="317" y="53"/>
                        </a:lnTo>
                        <a:lnTo>
                          <a:pt x="316" y="53"/>
                        </a:lnTo>
                        <a:lnTo>
                          <a:pt x="316" y="54"/>
                        </a:lnTo>
                        <a:lnTo>
                          <a:pt x="317" y="54"/>
                        </a:lnTo>
                        <a:lnTo>
                          <a:pt x="318" y="54"/>
                        </a:lnTo>
                        <a:lnTo>
                          <a:pt x="318" y="53"/>
                        </a:lnTo>
                        <a:lnTo>
                          <a:pt x="317" y="53"/>
                        </a:lnTo>
                        <a:lnTo>
                          <a:pt x="317" y="54"/>
                        </a:lnTo>
                        <a:lnTo>
                          <a:pt x="317" y="53"/>
                        </a:lnTo>
                        <a:lnTo>
                          <a:pt x="318" y="52"/>
                        </a:lnTo>
                        <a:lnTo>
                          <a:pt x="317" y="51"/>
                        </a:lnTo>
                        <a:lnTo>
                          <a:pt x="316" y="51"/>
                        </a:lnTo>
                        <a:lnTo>
                          <a:pt x="315" y="50"/>
                        </a:lnTo>
                        <a:lnTo>
                          <a:pt x="315" y="49"/>
                        </a:lnTo>
                        <a:lnTo>
                          <a:pt x="316" y="48"/>
                        </a:lnTo>
                        <a:lnTo>
                          <a:pt x="316" y="46"/>
                        </a:lnTo>
                        <a:lnTo>
                          <a:pt x="317" y="46"/>
                        </a:lnTo>
                        <a:lnTo>
                          <a:pt x="317" y="47"/>
                        </a:lnTo>
                        <a:lnTo>
                          <a:pt x="318" y="47"/>
                        </a:lnTo>
                        <a:lnTo>
                          <a:pt x="318" y="48"/>
                        </a:lnTo>
                        <a:lnTo>
                          <a:pt x="318" y="49"/>
                        </a:lnTo>
                        <a:lnTo>
                          <a:pt x="319" y="49"/>
                        </a:lnTo>
                        <a:lnTo>
                          <a:pt x="319" y="50"/>
                        </a:lnTo>
                        <a:lnTo>
                          <a:pt x="319" y="51"/>
                        </a:lnTo>
                        <a:lnTo>
                          <a:pt x="319" y="50"/>
                        </a:lnTo>
                        <a:lnTo>
                          <a:pt x="320" y="50"/>
                        </a:lnTo>
                        <a:lnTo>
                          <a:pt x="320" y="51"/>
                        </a:lnTo>
                        <a:lnTo>
                          <a:pt x="320" y="52"/>
                        </a:lnTo>
                        <a:lnTo>
                          <a:pt x="319" y="53"/>
                        </a:lnTo>
                        <a:lnTo>
                          <a:pt x="319" y="54"/>
                        </a:lnTo>
                        <a:lnTo>
                          <a:pt x="320" y="54"/>
                        </a:lnTo>
                        <a:lnTo>
                          <a:pt x="319" y="55"/>
                        </a:lnTo>
                        <a:lnTo>
                          <a:pt x="320" y="55"/>
                        </a:lnTo>
                        <a:lnTo>
                          <a:pt x="321" y="56"/>
                        </a:lnTo>
                        <a:lnTo>
                          <a:pt x="320" y="56"/>
                        </a:lnTo>
                        <a:lnTo>
                          <a:pt x="319" y="57"/>
                        </a:lnTo>
                        <a:lnTo>
                          <a:pt x="318" y="57"/>
                        </a:lnTo>
                        <a:lnTo>
                          <a:pt x="319" y="57"/>
                        </a:lnTo>
                        <a:lnTo>
                          <a:pt x="320" y="57"/>
                        </a:lnTo>
                        <a:lnTo>
                          <a:pt x="320" y="58"/>
                        </a:lnTo>
                        <a:lnTo>
                          <a:pt x="319" y="58"/>
                        </a:lnTo>
                        <a:lnTo>
                          <a:pt x="318" y="58"/>
                        </a:lnTo>
                        <a:lnTo>
                          <a:pt x="318" y="59"/>
                        </a:lnTo>
                        <a:lnTo>
                          <a:pt x="319" y="58"/>
                        </a:lnTo>
                        <a:lnTo>
                          <a:pt x="320" y="58"/>
                        </a:lnTo>
                        <a:lnTo>
                          <a:pt x="321" y="59"/>
                        </a:lnTo>
                        <a:lnTo>
                          <a:pt x="322" y="59"/>
                        </a:lnTo>
                        <a:lnTo>
                          <a:pt x="322" y="60"/>
                        </a:lnTo>
                        <a:lnTo>
                          <a:pt x="321" y="60"/>
                        </a:lnTo>
                        <a:lnTo>
                          <a:pt x="320" y="60"/>
                        </a:lnTo>
                        <a:lnTo>
                          <a:pt x="320" y="61"/>
                        </a:lnTo>
                        <a:lnTo>
                          <a:pt x="319" y="61"/>
                        </a:lnTo>
                        <a:lnTo>
                          <a:pt x="320" y="61"/>
                        </a:lnTo>
                        <a:lnTo>
                          <a:pt x="320" y="60"/>
                        </a:lnTo>
                        <a:lnTo>
                          <a:pt x="321" y="60"/>
                        </a:lnTo>
                        <a:lnTo>
                          <a:pt x="322" y="60"/>
                        </a:lnTo>
                        <a:lnTo>
                          <a:pt x="322" y="59"/>
                        </a:lnTo>
                        <a:lnTo>
                          <a:pt x="322" y="58"/>
                        </a:lnTo>
                        <a:lnTo>
                          <a:pt x="321" y="58"/>
                        </a:lnTo>
                        <a:lnTo>
                          <a:pt x="321" y="57"/>
                        </a:lnTo>
                        <a:lnTo>
                          <a:pt x="322" y="57"/>
                        </a:lnTo>
                        <a:lnTo>
                          <a:pt x="322" y="58"/>
                        </a:lnTo>
                        <a:lnTo>
                          <a:pt x="323" y="58"/>
                        </a:lnTo>
                        <a:lnTo>
                          <a:pt x="323" y="59"/>
                        </a:lnTo>
                        <a:lnTo>
                          <a:pt x="324" y="59"/>
                        </a:lnTo>
                        <a:lnTo>
                          <a:pt x="325" y="59"/>
                        </a:lnTo>
                        <a:lnTo>
                          <a:pt x="326" y="59"/>
                        </a:lnTo>
                        <a:lnTo>
                          <a:pt x="326" y="58"/>
                        </a:lnTo>
                        <a:lnTo>
                          <a:pt x="326" y="59"/>
                        </a:lnTo>
                        <a:lnTo>
                          <a:pt x="327" y="60"/>
                        </a:lnTo>
                        <a:lnTo>
                          <a:pt x="326" y="60"/>
                        </a:lnTo>
                        <a:lnTo>
                          <a:pt x="325" y="61"/>
                        </a:lnTo>
                        <a:lnTo>
                          <a:pt x="324" y="61"/>
                        </a:lnTo>
                        <a:lnTo>
                          <a:pt x="325" y="61"/>
                        </a:lnTo>
                        <a:lnTo>
                          <a:pt x="325" y="62"/>
                        </a:lnTo>
                        <a:lnTo>
                          <a:pt x="324" y="62"/>
                        </a:lnTo>
                        <a:lnTo>
                          <a:pt x="323" y="62"/>
                        </a:lnTo>
                        <a:lnTo>
                          <a:pt x="323" y="63"/>
                        </a:lnTo>
                        <a:lnTo>
                          <a:pt x="322" y="63"/>
                        </a:lnTo>
                        <a:lnTo>
                          <a:pt x="321" y="64"/>
                        </a:lnTo>
                        <a:lnTo>
                          <a:pt x="320" y="64"/>
                        </a:lnTo>
                        <a:lnTo>
                          <a:pt x="319" y="64"/>
                        </a:lnTo>
                        <a:lnTo>
                          <a:pt x="319" y="65"/>
                        </a:lnTo>
                        <a:lnTo>
                          <a:pt x="318" y="65"/>
                        </a:lnTo>
                        <a:lnTo>
                          <a:pt x="318" y="64"/>
                        </a:lnTo>
                        <a:lnTo>
                          <a:pt x="317" y="64"/>
                        </a:lnTo>
                        <a:lnTo>
                          <a:pt x="317" y="65"/>
                        </a:lnTo>
                        <a:lnTo>
                          <a:pt x="318" y="65"/>
                        </a:lnTo>
                        <a:lnTo>
                          <a:pt x="319" y="65"/>
                        </a:lnTo>
                        <a:lnTo>
                          <a:pt x="318" y="65"/>
                        </a:lnTo>
                        <a:lnTo>
                          <a:pt x="318" y="66"/>
                        </a:lnTo>
                        <a:lnTo>
                          <a:pt x="318" y="65"/>
                        </a:lnTo>
                        <a:lnTo>
                          <a:pt x="319" y="65"/>
                        </a:lnTo>
                        <a:lnTo>
                          <a:pt x="320" y="64"/>
                        </a:lnTo>
                        <a:lnTo>
                          <a:pt x="321" y="64"/>
                        </a:lnTo>
                        <a:lnTo>
                          <a:pt x="322" y="64"/>
                        </a:lnTo>
                        <a:lnTo>
                          <a:pt x="323" y="64"/>
                        </a:lnTo>
                        <a:lnTo>
                          <a:pt x="324" y="63"/>
                        </a:lnTo>
                        <a:lnTo>
                          <a:pt x="325" y="63"/>
                        </a:lnTo>
                        <a:lnTo>
                          <a:pt x="325" y="64"/>
                        </a:lnTo>
                        <a:lnTo>
                          <a:pt x="324" y="65"/>
                        </a:lnTo>
                        <a:lnTo>
                          <a:pt x="322" y="65"/>
                        </a:lnTo>
                        <a:lnTo>
                          <a:pt x="322" y="66"/>
                        </a:lnTo>
                        <a:lnTo>
                          <a:pt x="323" y="65"/>
                        </a:lnTo>
                        <a:lnTo>
                          <a:pt x="324" y="65"/>
                        </a:lnTo>
                        <a:lnTo>
                          <a:pt x="325" y="64"/>
                        </a:lnTo>
                        <a:lnTo>
                          <a:pt x="325" y="65"/>
                        </a:lnTo>
                        <a:lnTo>
                          <a:pt x="326" y="65"/>
                        </a:lnTo>
                        <a:lnTo>
                          <a:pt x="327" y="66"/>
                        </a:lnTo>
                        <a:lnTo>
                          <a:pt x="327" y="67"/>
                        </a:lnTo>
                        <a:lnTo>
                          <a:pt x="326" y="67"/>
                        </a:lnTo>
                        <a:lnTo>
                          <a:pt x="326" y="66"/>
                        </a:lnTo>
                        <a:lnTo>
                          <a:pt x="326" y="67"/>
                        </a:lnTo>
                        <a:lnTo>
                          <a:pt x="327" y="67"/>
                        </a:lnTo>
                        <a:lnTo>
                          <a:pt x="327" y="66"/>
                        </a:lnTo>
                        <a:lnTo>
                          <a:pt x="327" y="65"/>
                        </a:lnTo>
                        <a:lnTo>
                          <a:pt x="328" y="65"/>
                        </a:lnTo>
                        <a:lnTo>
                          <a:pt x="329" y="65"/>
                        </a:lnTo>
                        <a:lnTo>
                          <a:pt x="330" y="63"/>
                        </a:lnTo>
                        <a:lnTo>
                          <a:pt x="331" y="62"/>
                        </a:lnTo>
                        <a:lnTo>
                          <a:pt x="331" y="63"/>
                        </a:lnTo>
                        <a:lnTo>
                          <a:pt x="330" y="63"/>
                        </a:lnTo>
                        <a:lnTo>
                          <a:pt x="330" y="64"/>
                        </a:lnTo>
                        <a:lnTo>
                          <a:pt x="331" y="65"/>
                        </a:lnTo>
                        <a:lnTo>
                          <a:pt x="331" y="64"/>
                        </a:lnTo>
                        <a:lnTo>
                          <a:pt x="330" y="64"/>
                        </a:lnTo>
                        <a:lnTo>
                          <a:pt x="331" y="63"/>
                        </a:lnTo>
                        <a:lnTo>
                          <a:pt x="331" y="62"/>
                        </a:lnTo>
                        <a:lnTo>
                          <a:pt x="330" y="62"/>
                        </a:lnTo>
                        <a:lnTo>
                          <a:pt x="330" y="61"/>
                        </a:lnTo>
                        <a:lnTo>
                          <a:pt x="330" y="60"/>
                        </a:lnTo>
                        <a:lnTo>
                          <a:pt x="331" y="60"/>
                        </a:lnTo>
                        <a:lnTo>
                          <a:pt x="330" y="60"/>
                        </a:lnTo>
                        <a:lnTo>
                          <a:pt x="331" y="60"/>
                        </a:lnTo>
                        <a:lnTo>
                          <a:pt x="332" y="60"/>
                        </a:lnTo>
                        <a:lnTo>
                          <a:pt x="331" y="60"/>
                        </a:lnTo>
                        <a:lnTo>
                          <a:pt x="330" y="60"/>
                        </a:lnTo>
                        <a:lnTo>
                          <a:pt x="330" y="59"/>
                        </a:lnTo>
                        <a:lnTo>
                          <a:pt x="331" y="59"/>
                        </a:lnTo>
                        <a:lnTo>
                          <a:pt x="332" y="60"/>
                        </a:lnTo>
                        <a:lnTo>
                          <a:pt x="332" y="59"/>
                        </a:lnTo>
                        <a:lnTo>
                          <a:pt x="332" y="60"/>
                        </a:lnTo>
                        <a:lnTo>
                          <a:pt x="333" y="60"/>
                        </a:lnTo>
                        <a:lnTo>
                          <a:pt x="334" y="60"/>
                        </a:lnTo>
                        <a:lnTo>
                          <a:pt x="334" y="61"/>
                        </a:lnTo>
                        <a:lnTo>
                          <a:pt x="335" y="61"/>
                        </a:lnTo>
                        <a:lnTo>
                          <a:pt x="334" y="61"/>
                        </a:lnTo>
                        <a:lnTo>
                          <a:pt x="334" y="62"/>
                        </a:lnTo>
                        <a:lnTo>
                          <a:pt x="333" y="62"/>
                        </a:lnTo>
                        <a:lnTo>
                          <a:pt x="332" y="63"/>
                        </a:lnTo>
                        <a:lnTo>
                          <a:pt x="331" y="64"/>
                        </a:lnTo>
                        <a:lnTo>
                          <a:pt x="331" y="65"/>
                        </a:lnTo>
                        <a:lnTo>
                          <a:pt x="332" y="66"/>
                        </a:lnTo>
                        <a:lnTo>
                          <a:pt x="332" y="67"/>
                        </a:lnTo>
                        <a:lnTo>
                          <a:pt x="331" y="67"/>
                        </a:lnTo>
                        <a:lnTo>
                          <a:pt x="332" y="67"/>
                        </a:lnTo>
                        <a:lnTo>
                          <a:pt x="332" y="68"/>
                        </a:lnTo>
                        <a:lnTo>
                          <a:pt x="333" y="67"/>
                        </a:lnTo>
                        <a:lnTo>
                          <a:pt x="333" y="68"/>
                        </a:lnTo>
                        <a:lnTo>
                          <a:pt x="334" y="68"/>
                        </a:lnTo>
                        <a:lnTo>
                          <a:pt x="333" y="69"/>
                        </a:lnTo>
                        <a:lnTo>
                          <a:pt x="333" y="68"/>
                        </a:lnTo>
                        <a:lnTo>
                          <a:pt x="334" y="68"/>
                        </a:lnTo>
                        <a:lnTo>
                          <a:pt x="334" y="69"/>
                        </a:lnTo>
                        <a:lnTo>
                          <a:pt x="335" y="69"/>
                        </a:lnTo>
                        <a:lnTo>
                          <a:pt x="334" y="70"/>
                        </a:lnTo>
                        <a:lnTo>
                          <a:pt x="333" y="70"/>
                        </a:lnTo>
                        <a:lnTo>
                          <a:pt x="334" y="70"/>
                        </a:lnTo>
                        <a:lnTo>
                          <a:pt x="335" y="70"/>
                        </a:lnTo>
                        <a:lnTo>
                          <a:pt x="336" y="70"/>
                        </a:lnTo>
                        <a:lnTo>
                          <a:pt x="337" y="70"/>
                        </a:lnTo>
                        <a:lnTo>
                          <a:pt x="337" y="69"/>
                        </a:lnTo>
                        <a:lnTo>
                          <a:pt x="338" y="69"/>
                        </a:lnTo>
                        <a:lnTo>
                          <a:pt x="338" y="70"/>
                        </a:lnTo>
                        <a:lnTo>
                          <a:pt x="338" y="69"/>
                        </a:lnTo>
                        <a:lnTo>
                          <a:pt x="338" y="68"/>
                        </a:lnTo>
                        <a:lnTo>
                          <a:pt x="339" y="68"/>
                        </a:lnTo>
                        <a:lnTo>
                          <a:pt x="339" y="67"/>
                        </a:lnTo>
                        <a:lnTo>
                          <a:pt x="339" y="68"/>
                        </a:lnTo>
                        <a:lnTo>
                          <a:pt x="340" y="68"/>
                        </a:lnTo>
                        <a:lnTo>
                          <a:pt x="340" y="69"/>
                        </a:lnTo>
                        <a:lnTo>
                          <a:pt x="340" y="70"/>
                        </a:lnTo>
                        <a:lnTo>
                          <a:pt x="339" y="70"/>
                        </a:lnTo>
                        <a:lnTo>
                          <a:pt x="339" y="71"/>
                        </a:lnTo>
                        <a:lnTo>
                          <a:pt x="338" y="71"/>
                        </a:lnTo>
                        <a:lnTo>
                          <a:pt x="338" y="72"/>
                        </a:lnTo>
                        <a:lnTo>
                          <a:pt x="337" y="72"/>
                        </a:lnTo>
                        <a:lnTo>
                          <a:pt x="336" y="72"/>
                        </a:lnTo>
                        <a:lnTo>
                          <a:pt x="335" y="73"/>
                        </a:lnTo>
                        <a:lnTo>
                          <a:pt x="334" y="73"/>
                        </a:lnTo>
                        <a:lnTo>
                          <a:pt x="334" y="74"/>
                        </a:lnTo>
                        <a:lnTo>
                          <a:pt x="333" y="75"/>
                        </a:lnTo>
                        <a:lnTo>
                          <a:pt x="332" y="75"/>
                        </a:lnTo>
                        <a:lnTo>
                          <a:pt x="333" y="75"/>
                        </a:lnTo>
                        <a:lnTo>
                          <a:pt x="334" y="75"/>
                        </a:lnTo>
                        <a:lnTo>
                          <a:pt x="334" y="74"/>
                        </a:lnTo>
                        <a:lnTo>
                          <a:pt x="334" y="73"/>
                        </a:lnTo>
                        <a:lnTo>
                          <a:pt x="335" y="74"/>
                        </a:lnTo>
                        <a:lnTo>
                          <a:pt x="336" y="73"/>
                        </a:lnTo>
                        <a:lnTo>
                          <a:pt x="337" y="73"/>
                        </a:lnTo>
                        <a:lnTo>
                          <a:pt x="336" y="74"/>
                        </a:lnTo>
                        <a:lnTo>
                          <a:pt x="337" y="74"/>
                        </a:lnTo>
                        <a:lnTo>
                          <a:pt x="337" y="75"/>
                        </a:lnTo>
                        <a:lnTo>
                          <a:pt x="337" y="74"/>
                        </a:lnTo>
                        <a:lnTo>
                          <a:pt x="338" y="73"/>
                        </a:lnTo>
                        <a:lnTo>
                          <a:pt x="339" y="73"/>
                        </a:lnTo>
                        <a:lnTo>
                          <a:pt x="338" y="75"/>
                        </a:lnTo>
                        <a:lnTo>
                          <a:pt x="339" y="74"/>
                        </a:lnTo>
                        <a:lnTo>
                          <a:pt x="339" y="73"/>
                        </a:lnTo>
                        <a:lnTo>
                          <a:pt x="340" y="73"/>
                        </a:lnTo>
                        <a:lnTo>
                          <a:pt x="340" y="74"/>
                        </a:lnTo>
                        <a:lnTo>
                          <a:pt x="340" y="75"/>
                        </a:lnTo>
                        <a:lnTo>
                          <a:pt x="340" y="74"/>
                        </a:lnTo>
                        <a:lnTo>
                          <a:pt x="340" y="73"/>
                        </a:lnTo>
                        <a:lnTo>
                          <a:pt x="340" y="72"/>
                        </a:lnTo>
                        <a:lnTo>
                          <a:pt x="340" y="73"/>
                        </a:lnTo>
                        <a:lnTo>
                          <a:pt x="341" y="73"/>
                        </a:lnTo>
                        <a:lnTo>
                          <a:pt x="340" y="73"/>
                        </a:lnTo>
                        <a:lnTo>
                          <a:pt x="341" y="73"/>
                        </a:lnTo>
                        <a:lnTo>
                          <a:pt x="341" y="74"/>
                        </a:lnTo>
                        <a:lnTo>
                          <a:pt x="342" y="75"/>
                        </a:lnTo>
                        <a:lnTo>
                          <a:pt x="342" y="76"/>
                        </a:lnTo>
                        <a:lnTo>
                          <a:pt x="343" y="78"/>
                        </a:lnTo>
                        <a:lnTo>
                          <a:pt x="342" y="79"/>
                        </a:lnTo>
                        <a:lnTo>
                          <a:pt x="342" y="78"/>
                        </a:lnTo>
                        <a:lnTo>
                          <a:pt x="341" y="78"/>
                        </a:lnTo>
                        <a:lnTo>
                          <a:pt x="341" y="77"/>
                        </a:lnTo>
                        <a:lnTo>
                          <a:pt x="341" y="78"/>
                        </a:lnTo>
                        <a:lnTo>
                          <a:pt x="340" y="78"/>
                        </a:lnTo>
                        <a:lnTo>
                          <a:pt x="340" y="79"/>
                        </a:lnTo>
                        <a:lnTo>
                          <a:pt x="341" y="78"/>
                        </a:lnTo>
                        <a:lnTo>
                          <a:pt x="342" y="79"/>
                        </a:lnTo>
                        <a:lnTo>
                          <a:pt x="342" y="80"/>
                        </a:lnTo>
                        <a:lnTo>
                          <a:pt x="343" y="80"/>
                        </a:lnTo>
                        <a:lnTo>
                          <a:pt x="342" y="80"/>
                        </a:lnTo>
                        <a:lnTo>
                          <a:pt x="342" y="81"/>
                        </a:lnTo>
                        <a:lnTo>
                          <a:pt x="342" y="80"/>
                        </a:lnTo>
                        <a:lnTo>
                          <a:pt x="343" y="80"/>
                        </a:lnTo>
                        <a:lnTo>
                          <a:pt x="343" y="81"/>
                        </a:lnTo>
                        <a:lnTo>
                          <a:pt x="343" y="82"/>
                        </a:lnTo>
                        <a:lnTo>
                          <a:pt x="342" y="82"/>
                        </a:lnTo>
                        <a:lnTo>
                          <a:pt x="342" y="83"/>
                        </a:lnTo>
                        <a:lnTo>
                          <a:pt x="343" y="83"/>
                        </a:lnTo>
                        <a:lnTo>
                          <a:pt x="343" y="84"/>
                        </a:lnTo>
                        <a:lnTo>
                          <a:pt x="344" y="83"/>
                        </a:lnTo>
                        <a:lnTo>
                          <a:pt x="344" y="84"/>
                        </a:lnTo>
                        <a:lnTo>
                          <a:pt x="344" y="85"/>
                        </a:lnTo>
                        <a:lnTo>
                          <a:pt x="343" y="85"/>
                        </a:lnTo>
                        <a:lnTo>
                          <a:pt x="342" y="86"/>
                        </a:lnTo>
                        <a:lnTo>
                          <a:pt x="341" y="86"/>
                        </a:lnTo>
                        <a:lnTo>
                          <a:pt x="341" y="90"/>
                        </a:lnTo>
                        <a:lnTo>
                          <a:pt x="341" y="93"/>
                        </a:lnTo>
                        <a:lnTo>
                          <a:pt x="342" y="92"/>
                        </a:lnTo>
                        <a:lnTo>
                          <a:pt x="342" y="93"/>
                        </a:lnTo>
                        <a:lnTo>
                          <a:pt x="343" y="93"/>
                        </a:lnTo>
                        <a:lnTo>
                          <a:pt x="344" y="93"/>
                        </a:lnTo>
                        <a:lnTo>
                          <a:pt x="345" y="94"/>
                        </a:lnTo>
                        <a:lnTo>
                          <a:pt x="346" y="95"/>
                        </a:lnTo>
                        <a:lnTo>
                          <a:pt x="347" y="96"/>
                        </a:lnTo>
                        <a:lnTo>
                          <a:pt x="346" y="96"/>
                        </a:lnTo>
                        <a:lnTo>
                          <a:pt x="346" y="97"/>
                        </a:lnTo>
                        <a:lnTo>
                          <a:pt x="345" y="97"/>
                        </a:lnTo>
                        <a:lnTo>
                          <a:pt x="346" y="97"/>
                        </a:lnTo>
                        <a:lnTo>
                          <a:pt x="346" y="96"/>
                        </a:lnTo>
                        <a:lnTo>
                          <a:pt x="347" y="97"/>
                        </a:lnTo>
                        <a:lnTo>
                          <a:pt x="348" y="98"/>
                        </a:lnTo>
                        <a:lnTo>
                          <a:pt x="349" y="99"/>
                        </a:lnTo>
                        <a:lnTo>
                          <a:pt x="348" y="100"/>
                        </a:lnTo>
                        <a:lnTo>
                          <a:pt x="347" y="100"/>
                        </a:lnTo>
                        <a:lnTo>
                          <a:pt x="348" y="100"/>
                        </a:lnTo>
                        <a:lnTo>
                          <a:pt x="347" y="100"/>
                        </a:lnTo>
                        <a:lnTo>
                          <a:pt x="348" y="100"/>
                        </a:lnTo>
                        <a:lnTo>
                          <a:pt x="349" y="100"/>
                        </a:lnTo>
                        <a:lnTo>
                          <a:pt x="349" y="99"/>
                        </a:lnTo>
                        <a:lnTo>
                          <a:pt x="349" y="100"/>
                        </a:lnTo>
                        <a:lnTo>
                          <a:pt x="349" y="101"/>
                        </a:lnTo>
                        <a:lnTo>
                          <a:pt x="350" y="101"/>
                        </a:lnTo>
                        <a:lnTo>
                          <a:pt x="350" y="103"/>
                        </a:lnTo>
                        <a:lnTo>
                          <a:pt x="350" y="104"/>
                        </a:lnTo>
                        <a:lnTo>
                          <a:pt x="349" y="104"/>
                        </a:lnTo>
                        <a:lnTo>
                          <a:pt x="349" y="105"/>
                        </a:lnTo>
                        <a:lnTo>
                          <a:pt x="349" y="104"/>
                        </a:lnTo>
                        <a:lnTo>
                          <a:pt x="350" y="104"/>
                        </a:lnTo>
                        <a:lnTo>
                          <a:pt x="351" y="104"/>
                        </a:lnTo>
                        <a:lnTo>
                          <a:pt x="351" y="105"/>
                        </a:lnTo>
                        <a:lnTo>
                          <a:pt x="351" y="106"/>
                        </a:lnTo>
                        <a:lnTo>
                          <a:pt x="351" y="107"/>
                        </a:lnTo>
                        <a:lnTo>
                          <a:pt x="352" y="108"/>
                        </a:lnTo>
                        <a:lnTo>
                          <a:pt x="352" y="109"/>
                        </a:lnTo>
                        <a:lnTo>
                          <a:pt x="352" y="110"/>
                        </a:lnTo>
                        <a:lnTo>
                          <a:pt x="351" y="110"/>
                        </a:lnTo>
                        <a:lnTo>
                          <a:pt x="351" y="111"/>
                        </a:lnTo>
                        <a:lnTo>
                          <a:pt x="350" y="110"/>
                        </a:lnTo>
                        <a:lnTo>
                          <a:pt x="349" y="110"/>
                        </a:lnTo>
                        <a:lnTo>
                          <a:pt x="350" y="110"/>
                        </a:lnTo>
                        <a:lnTo>
                          <a:pt x="350" y="111"/>
                        </a:lnTo>
                        <a:lnTo>
                          <a:pt x="351" y="111"/>
                        </a:lnTo>
                        <a:lnTo>
                          <a:pt x="351" y="112"/>
                        </a:lnTo>
                        <a:lnTo>
                          <a:pt x="350" y="113"/>
                        </a:lnTo>
                        <a:lnTo>
                          <a:pt x="350" y="114"/>
                        </a:lnTo>
                        <a:lnTo>
                          <a:pt x="349" y="114"/>
                        </a:lnTo>
                        <a:lnTo>
                          <a:pt x="348" y="115"/>
                        </a:lnTo>
                        <a:lnTo>
                          <a:pt x="348" y="114"/>
                        </a:lnTo>
                        <a:lnTo>
                          <a:pt x="347" y="114"/>
                        </a:lnTo>
                        <a:lnTo>
                          <a:pt x="350" y="118"/>
                        </a:lnTo>
                        <a:lnTo>
                          <a:pt x="354" y="122"/>
                        </a:lnTo>
                        <a:lnTo>
                          <a:pt x="355" y="122"/>
                        </a:lnTo>
                        <a:lnTo>
                          <a:pt x="355" y="121"/>
                        </a:lnTo>
                        <a:lnTo>
                          <a:pt x="356" y="121"/>
                        </a:lnTo>
                        <a:lnTo>
                          <a:pt x="357" y="121"/>
                        </a:lnTo>
                        <a:lnTo>
                          <a:pt x="359" y="121"/>
                        </a:lnTo>
                        <a:lnTo>
                          <a:pt x="360" y="121"/>
                        </a:lnTo>
                        <a:lnTo>
                          <a:pt x="361" y="121"/>
                        </a:lnTo>
                        <a:lnTo>
                          <a:pt x="362" y="121"/>
                        </a:lnTo>
                        <a:lnTo>
                          <a:pt x="362" y="120"/>
                        </a:lnTo>
                        <a:lnTo>
                          <a:pt x="363" y="120"/>
                        </a:lnTo>
                        <a:lnTo>
                          <a:pt x="364" y="120"/>
                        </a:lnTo>
                        <a:lnTo>
                          <a:pt x="365" y="120"/>
                        </a:lnTo>
                        <a:lnTo>
                          <a:pt x="366" y="119"/>
                        </a:lnTo>
                        <a:lnTo>
                          <a:pt x="367" y="119"/>
                        </a:lnTo>
                        <a:lnTo>
                          <a:pt x="368" y="119"/>
                        </a:lnTo>
                        <a:lnTo>
                          <a:pt x="368" y="118"/>
                        </a:lnTo>
                        <a:lnTo>
                          <a:pt x="369" y="118"/>
                        </a:lnTo>
                        <a:lnTo>
                          <a:pt x="369" y="117"/>
                        </a:lnTo>
                        <a:lnTo>
                          <a:pt x="371" y="117"/>
                        </a:lnTo>
                        <a:lnTo>
                          <a:pt x="372" y="116"/>
                        </a:lnTo>
                        <a:lnTo>
                          <a:pt x="372" y="117"/>
                        </a:lnTo>
                        <a:lnTo>
                          <a:pt x="372" y="116"/>
                        </a:lnTo>
                        <a:lnTo>
                          <a:pt x="373" y="117"/>
                        </a:lnTo>
                        <a:lnTo>
                          <a:pt x="372" y="117"/>
                        </a:lnTo>
                        <a:lnTo>
                          <a:pt x="373" y="117"/>
                        </a:lnTo>
                        <a:lnTo>
                          <a:pt x="374" y="117"/>
                        </a:lnTo>
                        <a:lnTo>
                          <a:pt x="373" y="116"/>
                        </a:lnTo>
                        <a:lnTo>
                          <a:pt x="372" y="116"/>
                        </a:lnTo>
                        <a:lnTo>
                          <a:pt x="374" y="116"/>
                        </a:lnTo>
                        <a:lnTo>
                          <a:pt x="375" y="116"/>
                        </a:lnTo>
                        <a:lnTo>
                          <a:pt x="376" y="116"/>
                        </a:lnTo>
                        <a:lnTo>
                          <a:pt x="377" y="116"/>
                        </a:lnTo>
                        <a:lnTo>
                          <a:pt x="378" y="116"/>
                        </a:lnTo>
                        <a:lnTo>
                          <a:pt x="378" y="117"/>
                        </a:lnTo>
                        <a:lnTo>
                          <a:pt x="377" y="117"/>
                        </a:lnTo>
                        <a:lnTo>
                          <a:pt x="378" y="117"/>
                        </a:lnTo>
                        <a:lnTo>
                          <a:pt x="378" y="119"/>
                        </a:lnTo>
                        <a:lnTo>
                          <a:pt x="377" y="120"/>
                        </a:lnTo>
                        <a:lnTo>
                          <a:pt x="377" y="119"/>
                        </a:lnTo>
                        <a:lnTo>
                          <a:pt x="376" y="119"/>
                        </a:lnTo>
                        <a:lnTo>
                          <a:pt x="376" y="118"/>
                        </a:lnTo>
                        <a:lnTo>
                          <a:pt x="375" y="118"/>
                        </a:lnTo>
                        <a:lnTo>
                          <a:pt x="376" y="118"/>
                        </a:lnTo>
                        <a:lnTo>
                          <a:pt x="376" y="119"/>
                        </a:lnTo>
                        <a:lnTo>
                          <a:pt x="375" y="119"/>
                        </a:lnTo>
                        <a:lnTo>
                          <a:pt x="374" y="119"/>
                        </a:lnTo>
                        <a:lnTo>
                          <a:pt x="375" y="119"/>
                        </a:lnTo>
                        <a:lnTo>
                          <a:pt x="374" y="118"/>
                        </a:lnTo>
                        <a:lnTo>
                          <a:pt x="374" y="119"/>
                        </a:lnTo>
                        <a:lnTo>
                          <a:pt x="374" y="118"/>
                        </a:lnTo>
                        <a:lnTo>
                          <a:pt x="374" y="119"/>
                        </a:lnTo>
                        <a:lnTo>
                          <a:pt x="372" y="119"/>
                        </a:lnTo>
                        <a:lnTo>
                          <a:pt x="372" y="120"/>
                        </a:lnTo>
                        <a:lnTo>
                          <a:pt x="371" y="120"/>
                        </a:lnTo>
                        <a:lnTo>
                          <a:pt x="370" y="121"/>
                        </a:lnTo>
                        <a:lnTo>
                          <a:pt x="371" y="121"/>
                        </a:lnTo>
                        <a:lnTo>
                          <a:pt x="371" y="120"/>
                        </a:lnTo>
                        <a:lnTo>
                          <a:pt x="372" y="120"/>
                        </a:lnTo>
                        <a:lnTo>
                          <a:pt x="373" y="120"/>
                        </a:lnTo>
                        <a:lnTo>
                          <a:pt x="374" y="120"/>
                        </a:lnTo>
                        <a:lnTo>
                          <a:pt x="375" y="120"/>
                        </a:lnTo>
                        <a:lnTo>
                          <a:pt x="374" y="121"/>
                        </a:lnTo>
                        <a:lnTo>
                          <a:pt x="373" y="120"/>
                        </a:lnTo>
                        <a:lnTo>
                          <a:pt x="374" y="121"/>
                        </a:lnTo>
                        <a:lnTo>
                          <a:pt x="375" y="122"/>
                        </a:lnTo>
                        <a:lnTo>
                          <a:pt x="375" y="121"/>
                        </a:lnTo>
                        <a:lnTo>
                          <a:pt x="387" y="122"/>
                        </a:lnTo>
                        <a:lnTo>
                          <a:pt x="387" y="121"/>
                        </a:lnTo>
                        <a:lnTo>
                          <a:pt x="388" y="120"/>
                        </a:lnTo>
                        <a:lnTo>
                          <a:pt x="388" y="119"/>
                        </a:lnTo>
                        <a:lnTo>
                          <a:pt x="390" y="117"/>
                        </a:lnTo>
                        <a:lnTo>
                          <a:pt x="391" y="116"/>
                        </a:lnTo>
                        <a:lnTo>
                          <a:pt x="392" y="114"/>
                        </a:lnTo>
                        <a:lnTo>
                          <a:pt x="393" y="114"/>
                        </a:lnTo>
                        <a:lnTo>
                          <a:pt x="395" y="113"/>
                        </a:lnTo>
                        <a:lnTo>
                          <a:pt x="396" y="113"/>
                        </a:lnTo>
                        <a:lnTo>
                          <a:pt x="397" y="112"/>
                        </a:lnTo>
                        <a:lnTo>
                          <a:pt x="397" y="111"/>
                        </a:lnTo>
                        <a:lnTo>
                          <a:pt x="398" y="110"/>
                        </a:lnTo>
                        <a:lnTo>
                          <a:pt x="398" y="109"/>
                        </a:lnTo>
                        <a:lnTo>
                          <a:pt x="399" y="108"/>
                        </a:lnTo>
                        <a:lnTo>
                          <a:pt x="399" y="107"/>
                        </a:lnTo>
                        <a:lnTo>
                          <a:pt x="400" y="106"/>
                        </a:lnTo>
                        <a:lnTo>
                          <a:pt x="401" y="105"/>
                        </a:lnTo>
                        <a:lnTo>
                          <a:pt x="402" y="104"/>
                        </a:lnTo>
                        <a:lnTo>
                          <a:pt x="403" y="103"/>
                        </a:lnTo>
                        <a:lnTo>
                          <a:pt x="404" y="103"/>
                        </a:lnTo>
                        <a:lnTo>
                          <a:pt x="405" y="103"/>
                        </a:lnTo>
                        <a:lnTo>
                          <a:pt x="407" y="103"/>
                        </a:lnTo>
                        <a:lnTo>
                          <a:pt x="408" y="104"/>
                        </a:lnTo>
                        <a:lnTo>
                          <a:pt x="409" y="104"/>
                        </a:lnTo>
                        <a:lnTo>
                          <a:pt x="410" y="103"/>
                        </a:lnTo>
                        <a:lnTo>
                          <a:pt x="411" y="104"/>
                        </a:lnTo>
                        <a:lnTo>
                          <a:pt x="412" y="104"/>
                        </a:lnTo>
                        <a:lnTo>
                          <a:pt x="413" y="104"/>
                        </a:lnTo>
                        <a:lnTo>
                          <a:pt x="414" y="105"/>
                        </a:lnTo>
                        <a:lnTo>
                          <a:pt x="415" y="105"/>
                        </a:lnTo>
                        <a:lnTo>
                          <a:pt x="415" y="106"/>
                        </a:lnTo>
                        <a:lnTo>
                          <a:pt x="416" y="107"/>
                        </a:lnTo>
                        <a:lnTo>
                          <a:pt x="417" y="109"/>
                        </a:lnTo>
                        <a:lnTo>
                          <a:pt x="417" y="110"/>
                        </a:lnTo>
                        <a:lnTo>
                          <a:pt x="418" y="112"/>
                        </a:lnTo>
                        <a:lnTo>
                          <a:pt x="419" y="112"/>
                        </a:lnTo>
                        <a:lnTo>
                          <a:pt x="419" y="113"/>
                        </a:lnTo>
                        <a:lnTo>
                          <a:pt x="419" y="115"/>
                        </a:lnTo>
                        <a:lnTo>
                          <a:pt x="420" y="115"/>
                        </a:lnTo>
                        <a:lnTo>
                          <a:pt x="421" y="116"/>
                        </a:lnTo>
                        <a:lnTo>
                          <a:pt x="422" y="116"/>
                        </a:lnTo>
                        <a:lnTo>
                          <a:pt x="422" y="115"/>
                        </a:lnTo>
                        <a:lnTo>
                          <a:pt x="423" y="115"/>
                        </a:lnTo>
                        <a:lnTo>
                          <a:pt x="423" y="114"/>
                        </a:lnTo>
                        <a:lnTo>
                          <a:pt x="423" y="115"/>
                        </a:lnTo>
                        <a:lnTo>
                          <a:pt x="424" y="115"/>
                        </a:lnTo>
                        <a:lnTo>
                          <a:pt x="424" y="114"/>
                        </a:lnTo>
                        <a:lnTo>
                          <a:pt x="425" y="115"/>
                        </a:lnTo>
                        <a:lnTo>
                          <a:pt x="424" y="116"/>
                        </a:lnTo>
                        <a:lnTo>
                          <a:pt x="425" y="115"/>
                        </a:lnTo>
                        <a:lnTo>
                          <a:pt x="425" y="114"/>
                        </a:lnTo>
                        <a:lnTo>
                          <a:pt x="424" y="114"/>
                        </a:lnTo>
                        <a:lnTo>
                          <a:pt x="424" y="115"/>
                        </a:lnTo>
                        <a:lnTo>
                          <a:pt x="423" y="115"/>
                        </a:lnTo>
                        <a:lnTo>
                          <a:pt x="423" y="114"/>
                        </a:lnTo>
                        <a:lnTo>
                          <a:pt x="424" y="114"/>
                        </a:lnTo>
                        <a:lnTo>
                          <a:pt x="425" y="114"/>
                        </a:lnTo>
                        <a:lnTo>
                          <a:pt x="426" y="114"/>
                        </a:lnTo>
                        <a:lnTo>
                          <a:pt x="427" y="114"/>
                        </a:lnTo>
                        <a:lnTo>
                          <a:pt x="428" y="114"/>
                        </a:lnTo>
                        <a:lnTo>
                          <a:pt x="429" y="114"/>
                        </a:lnTo>
                        <a:lnTo>
                          <a:pt x="428" y="114"/>
                        </a:lnTo>
                        <a:lnTo>
                          <a:pt x="428" y="115"/>
                        </a:lnTo>
                        <a:lnTo>
                          <a:pt x="428" y="116"/>
                        </a:lnTo>
                        <a:lnTo>
                          <a:pt x="427" y="116"/>
                        </a:lnTo>
                        <a:lnTo>
                          <a:pt x="428" y="116"/>
                        </a:lnTo>
                        <a:lnTo>
                          <a:pt x="428" y="115"/>
                        </a:lnTo>
                        <a:lnTo>
                          <a:pt x="429" y="116"/>
                        </a:lnTo>
                        <a:lnTo>
                          <a:pt x="430" y="117"/>
                        </a:lnTo>
                        <a:lnTo>
                          <a:pt x="430" y="116"/>
                        </a:lnTo>
                        <a:lnTo>
                          <a:pt x="431" y="116"/>
                        </a:lnTo>
                        <a:lnTo>
                          <a:pt x="430" y="116"/>
                        </a:lnTo>
                        <a:lnTo>
                          <a:pt x="431" y="116"/>
                        </a:lnTo>
                        <a:lnTo>
                          <a:pt x="432" y="116"/>
                        </a:lnTo>
                        <a:lnTo>
                          <a:pt x="433" y="116"/>
                        </a:lnTo>
                        <a:lnTo>
                          <a:pt x="433" y="117"/>
                        </a:lnTo>
                        <a:lnTo>
                          <a:pt x="433" y="116"/>
                        </a:lnTo>
                        <a:lnTo>
                          <a:pt x="432" y="116"/>
                        </a:lnTo>
                        <a:lnTo>
                          <a:pt x="432" y="115"/>
                        </a:lnTo>
                        <a:lnTo>
                          <a:pt x="431" y="116"/>
                        </a:lnTo>
                        <a:lnTo>
                          <a:pt x="431" y="115"/>
                        </a:lnTo>
                        <a:lnTo>
                          <a:pt x="429" y="116"/>
                        </a:lnTo>
                        <a:lnTo>
                          <a:pt x="429" y="115"/>
                        </a:lnTo>
                        <a:lnTo>
                          <a:pt x="429" y="114"/>
                        </a:lnTo>
                        <a:lnTo>
                          <a:pt x="429" y="115"/>
                        </a:lnTo>
                        <a:lnTo>
                          <a:pt x="430" y="115"/>
                        </a:lnTo>
                        <a:lnTo>
                          <a:pt x="431" y="115"/>
                        </a:lnTo>
                        <a:lnTo>
                          <a:pt x="432" y="115"/>
                        </a:lnTo>
                        <a:lnTo>
                          <a:pt x="433" y="115"/>
                        </a:lnTo>
                        <a:lnTo>
                          <a:pt x="437" y="116"/>
                        </a:lnTo>
                        <a:lnTo>
                          <a:pt x="437" y="117"/>
                        </a:lnTo>
                        <a:lnTo>
                          <a:pt x="440" y="117"/>
                        </a:lnTo>
                        <a:lnTo>
                          <a:pt x="441" y="118"/>
                        </a:lnTo>
                        <a:lnTo>
                          <a:pt x="443" y="119"/>
                        </a:lnTo>
                        <a:lnTo>
                          <a:pt x="444" y="119"/>
                        </a:lnTo>
                        <a:lnTo>
                          <a:pt x="447" y="121"/>
                        </a:lnTo>
                        <a:lnTo>
                          <a:pt x="448" y="122"/>
                        </a:lnTo>
                        <a:lnTo>
                          <a:pt x="449" y="122"/>
                        </a:lnTo>
                        <a:lnTo>
                          <a:pt x="450" y="123"/>
                        </a:lnTo>
                        <a:lnTo>
                          <a:pt x="451" y="123"/>
                        </a:lnTo>
                        <a:lnTo>
                          <a:pt x="452" y="124"/>
                        </a:lnTo>
                        <a:lnTo>
                          <a:pt x="453" y="124"/>
                        </a:lnTo>
                        <a:lnTo>
                          <a:pt x="454" y="125"/>
                        </a:lnTo>
                        <a:lnTo>
                          <a:pt x="456" y="126"/>
                        </a:lnTo>
                        <a:lnTo>
                          <a:pt x="457" y="126"/>
                        </a:lnTo>
                        <a:lnTo>
                          <a:pt x="459" y="127"/>
                        </a:lnTo>
                        <a:lnTo>
                          <a:pt x="460" y="128"/>
                        </a:lnTo>
                        <a:lnTo>
                          <a:pt x="461" y="128"/>
                        </a:lnTo>
                        <a:lnTo>
                          <a:pt x="461" y="129"/>
                        </a:lnTo>
                        <a:lnTo>
                          <a:pt x="462" y="129"/>
                        </a:lnTo>
                        <a:lnTo>
                          <a:pt x="463" y="129"/>
                        </a:lnTo>
                        <a:lnTo>
                          <a:pt x="464" y="130"/>
                        </a:lnTo>
                        <a:lnTo>
                          <a:pt x="466" y="131"/>
                        </a:lnTo>
                        <a:lnTo>
                          <a:pt x="468" y="132"/>
                        </a:lnTo>
                        <a:lnTo>
                          <a:pt x="470" y="133"/>
                        </a:lnTo>
                        <a:lnTo>
                          <a:pt x="473" y="135"/>
                        </a:lnTo>
                        <a:lnTo>
                          <a:pt x="474" y="136"/>
                        </a:lnTo>
                        <a:lnTo>
                          <a:pt x="475" y="136"/>
                        </a:lnTo>
                        <a:lnTo>
                          <a:pt x="476" y="136"/>
                        </a:lnTo>
                        <a:lnTo>
                          <a:pt x="476" y="137"/>
                        </a:lnTo>
                        <a:lnTo>
                          <a:pt x="477" y="136"/>
                        </a:lnTo>
                        <a:lnTo>
                          <a:pt x="478" y="136"/>
                        </a:lnTo>
                        <a:lnTo>
                          <a:pt x="477" y="135"/>
                        </a:lnTo>
                        <a:lnTo>
                          <a:pt x="476" y="136"/>
                        </a:lnTo>
                        <a:lnTo>
                          <a:pt x="476" y="135"/>
                        </a:lnTo>
                        <a:lnTo>
                          <a:pt x="477" y="135"/>
                        </a:lnTo>
                        <a:lnTo>
                          <a:pt x="478" y="136"/>
                        </a:lnTo>
                        <a:lnTo>
                          <a:pt x="478" y="137"/>
                        </a:lnTo>
                        <a:lnTo>
                          <a:pt x="478" y="138"/>
                        </a:lnTo>
                        <a:lnTo>
                          <a:pt x="479" y="138"/>
                        </a:lnTo>
                        <a:lnTo>
                          <a:pt x="479" y="139"/>
                        </a:lnTo>
                        <a:lnTo>
                          <a:pt x="480" y="139"/>
                        </a:lnTo>
                        <a:lnTo>
                          <a:pt x="481" y="139"/>
                        </a:lnTo>
                        <a:lnTo>
                          <a:pt x="481" y="140"/>
                        </a:lnTo>
                        <a:lnTo>
                          <a:pt x="482" y="141"/>
                        </a:lnTo>
                        <a:lnTo>
                          <a:pt x="481" y="142"/>
                        </a:lnTo>
                        <a:lnTo>
                          <a:pt x="481" y="143"/>
                        </a:lnTo>
                        <a:lnTo>
                          <a:pt x="481" y="142"/>
                        </a:lnTo>
                        <a:lnTo>
                          <a:pt x="482" y="141"/>
                        </a:lnTo>
                        <a:lnTo>
                          <a:pt x="482" y="140"/>
                        </a:lnTo>
                        <a:lnTo>
                          <a:pt x="482" y="139"/>
                        </a:lnTo>
                        <a:lnTo>
                          <a:pt x="481" y="139"/>
                        </a:lnTo>
                        <a:lnTo>
                          <a:pt x="481" y="138"/>
                        </a:lnTo>
                        <a:lnTo>
                          <a:pt x="480" y="138"/>
                        </a:lnTo>
                        <a:lnTo>
                          <a:pt x="479" y="138"/>
                        </a:lnTo>
                        <a:lnTo>
                          <a:pt x="479" y="137"/>
                        </a:lnTo>
                        <a:lnTo>
                          <a:pt x="480" y="137"/>
                        </a:lnTo>
                        <a:lnTo>
                          <a:pt x="480" y="136"/>
                        </a:lnTo>
                        <a:lnTo>
                          <a:pt x="479" y="136"/>
                        </a:lnTo>
                        <a:lnTo>
                          <a:pt x="480" y="136"/>
                        </a:lnTo>
                        <a:lnTo>
                          <a:pt x="479" y="136"/>
                        </a:lnTo>
                        <a:lnTo>
                          <a:pt x="478" y="136"/>
                        </a:lnTo>
                        <a:lnTo>
                          <a:pt x="478" y="135"/>
                        </a:lnTo>
                        <a:lnTo>
                          <a:pt x="479" y="135"/>
                        </a:lnTo>
                        <a:lnTo>
                          <a:pt x="479" y="136"/>
                        </a:lnTo>
                        <a:lnTo>
                          <a:pt x="480" y="136"/>
                        </a:lnTo>
                        <a:lnTo>
                          <a:pt x="483" y="139"/>
                        </a:lnTo>
                        <a:lnTo>
                          <a:pt x="483" y="140"/>
                        </a:lnTo>
                        <a:lnTo>
                          <a:pt x="484" y="140"/>
                        </a:lnTo>
                        <a:lnTo>
                          <a:pt x="484" y="141"/>
                        </a:lnTo>
                        <a:lnTo>
                          <a:pt x="485" y="142"/>
                        </a:lnTo>
                        <a:lnTo>
                          <a:pt x="486" y="142"/>
                        </a:lnTo>
                        <a:lnTo>
                          <a:pt x="488" y="144"/>
                        </a:lnTo>
                        <a:lnTo>
                          <a:pt x="489" y="144"/>
                        </a:lnTo>
                        <a:lnTo>
                          <a:pt x="489" y="145"/>
                        </a:lnTo>
                        <a:lnTo>
                          <a:pt x="490" y="146"/>
                        </a:lnTo>
                        <a:lnTo>
                          <a:pt x="491" y="146"/>
                        </a:lnTo>
                        <a:lnTo>
                          <a:pt x="492" y="147"/>
                        </a:lnTo>
                        <a:lnTo>
                          <a:pt x="493" y="147"/>
                        </a:lnTo>
                        <a:lnTo>
                          <a:pt x="494" y="147"/>
                        </a:lnTo>
                        <a:lnTo>
                          <a:pt x="495" y="147"/>
                        </a:lnTo>
                        <a:lnTo>
                          <a:pt x="496" y="147"/>
                        </a:lnTo>
                        <a:lnTo>
                          <a:pt x="497" y="148"/>
                        </a:lnTo>
                        <a:lnTo>
                          <a:pt x="498" y="149"/>
                        </a:lnTo>
                        <a:lnTo>
                          <a:pt x="499" y="149"/>
                        </a:lnTo>
                        <a:lnTo>
                          <a:pt x="500" y="149"/>
                        </a:lnTo>
                        <a:lnTo>
                          <a:pt x="501" y="150"/>
                        </a:lnTo>
                        <a:lnTo>
                          <a:pt x="502" y="150"/>
                        </a:lnTo>
                        <a:lnTo>
                          <a:pt x="504" y="150"/>
                        </a:lnTo>
                        <a:lnTo>
                          <a:pt x="506" y="150"/>
                        </a:lnTo>
                        <a:lnTo>
                          <a:pt x="507" y="151"/>
                        </a:lnTo>
                        <a:lnTo>
                          <a:pt x="507" y="152"/>
                        </a:lnTo>
                        <a:lnTo>
                          <a:pt x="507" y="151"/>
                        </a:lnTo>
                        <a:lnTo>
                          <a:pt x="506" y="151"/>
                        </a:lnTo>
                        <a:lnTo>
                          <a:pt x="506" y="152"/>
                        </a:lnTo>
                        <a:lnTo>
                          <a:pt x="507" y="152"/>
                        </a:lnTo>
                        <a:lnTo>
                          <a:pt x="509" y="153"/>
                        </a:lnTo>
                        <a:lnTo>
                          <a:pt x="510" y="154"/>
                        </a:lnTo>
                        <a:lnTo>
                          <a:pt x="513" y="154"/>
                        </a:lnTo>
                        <a:lnTo>
                          <a:pt x="514" y="154"/>
                        </a:lnTo>
                        <a:lnTo>
                          <a:pt x="515" y="155"/>
                        </a:lnTo>
                        <a:lnTo>
                          <a:pt x="514" y="156"/>
                        </a:lnTo>
                        <a:lnTo>
                          <a:pt x="514" y="155"/>
                        </a:lnTo>
                        <a:lnTo>
                          <a:pt x="513" y="155"/>
                        </a:lnTo>
                        <a:lnTo>
                          <a:pt x="514" y="155"/>
                        </a:lnTo>
                        <a:lnTo>
                          <a:pt x="514" y="156"/>
                        </a:lnTo>
                        <a:lnTo>
                          <a:pt x="514" y="157"/>
                        </a:lnTo>
                        <a:lnTo>
                          <a:pt x="514" y="156"/>
                        </a:lnTo>
                        <a:lnTo>
                          <a:pt x="515" y="156"/>
                        </a:lnTo>
                        <a:lnTo>
                          <a:pt x="516" y="156"/>
                        </a:lnTo>
                        <a:lnTo>
                          <a:pt x="516" y="157"/>
                        </a:lnTo>
                        <a:lnTo>
                          <a:pt x="516" y="158"/>
                        </a:lnTo>
                        <a:lnTo>
                          <a:pt x="515" y="158"/>
                        </a:lnTo>
                        <a:lnTo>
                          <a:pt x="515" y="159"/>
                        </a:lnTo>
                        <a:lnTo>
                          <a:pt x="515" y="158"/>
                        </a:lnTo>
                        <a:lnTo>
                          <a:pt x="516" y="158"/>
                        </a:lnTo>
                        <a:lnTo>
                          <a:pt x="516" y="159"/>
                        </a:lnTo>
                        <a:lnTo>
                          <a:pt x="517" y="159"/>
                        </a:lnTo>
                        <a:lnTo>
                          <a:pt x="517" y="160"/>
                        </a:lnTo>
                        <a:lnTo>
                          <a:pt x="517" y="159"/>
                        </a:lnTo>
                        <a:lnTo>
                          <a:pt x="518" y="159"/>
                        </a:lnTo>
                        <a:lnTo>
                          <a:pt x="518" y="158"/>
                        </a:lnTo>
                        <a:lnTo>
                          <a:pt x="519" y="156"/>
                        </a:lnTo>
                        <a:lnTo>
                          <a:pt x="520" y="155"/>
                        </a:lnTo>
                        <a:lnTo>
                          <a:pt x="521" y="155"/>
                        </a:lnTo>
                        <a:lnTo>
                          <a:pt x="520" y="155"/>
                        </a:lnTo>
                        <a:lnTo>
                          <a:pt x="519" y="155"/>
                        </a:lnTo>
                        <a:lnTo>
                          <a:pt x="519" y="154"/>
                        </a:lnTo>
                        <a:lnTo>
                          <a:pt x="518" y="154"/>
                        </a:lnTo>
                        <a:lnTo>
                          <a:pt x="517" y="154"/>
                        </a:lnTo>
                        <a:lnTo>
                          <a:pt x="516" y="153"/>
                        </a:lnTo>
                        <a:lnTo>
                          <a:pt x="515" y="153"/>
                        </a:lnTo>
                        <a:lnTo>
                          <a:pt x="515" y="152"/>
                        </a:lnTo>
                        <a:lnTo>
                          <a:pt x="515" y="151"/>
                        </a:lnTo>
                        <a:lnTo>
                          <a:pt x="515" y="150"/>
                        </a:lnTo>
                        <a:lnTo>
                          <a:pt x="516" y="150"/>
                        </a:lnTo>
                        <a:lnTo>
                          <a:pt x="516" y="149"/>
                        </a:lnTo>
                        <a:lnTo>
                          <a:pt x="517" y="149"/>
                        </a:lnTo>
                        <a:lnTo>
                          <a:pt x="516" y="149"/>
                        </a:lnTo>
                        <a:lnTo>
                          <a:pt x="517" y="148"/>
                        </a:lnTo>
                        <a:lnTo>
                          <a:pt x="518" y="148"/>
                        </a:lnTo>
                        <a:lnTo>
                          <a:pt x="518" y="150"/>
                        </a:lnTo>
                        <a:lnTo>
                          <a:pt x="519" y="151"/>
                        </a:lnTo>
                        <a:lnTo>
                          <a:pt x="519" y="150"/>
                        </a:lnTo>
                        <a:lnTo>
                          <a:pt x="518" y="150"/>
                        </a:lnTo>
                        <a:lnTo>
                          <a:pt x="518" y="149"/>
                        </a:lnTo>
                        <a:lnTo>
                          <a:pt x="519" y="149"/>
                        </a:lnTo>
                        <a:lnTo>
                          <a:pt x="522" y="150"/>
                        </a:lnTo>
                        <a:lnTo>
                          <a:pt x="523" y="150"/>
                        </a:lnTo>
                        <a:lnTo>
                          <a:pt x="525" y="151"/>
                        </a:lnTo>
                        <a:lnTo>
                          <a:pt x="527" y="151"/>
                        </a:lnTo>
                        <a:lnTo>
                          <a:pt x="528" y="150"/>
                        </a:lnTo>
                        <a:lnTo>
                          <a:pt x="529" y="150"/>
                        </a:lnTo>
                        <a:lnTo>
                          <a:pt x="530" y="150"/>
                        </a:lnTo>
                        <a:lnTo>
                          <a:pt x="531" y="151"/>
                        </a:lnTo>
                        <a:lnTo>
                          <a:pt x="532" y="151"/>
                        </a:lnTo>
                        <a:lnTo>
                          <a:pt x="531" y="151"/>
                        </a:lnTo>
                        <a:lnTo>
                          <a:pt x="531" y="152"/>
                        </a:lnTo>
                        <a:lnTo>
                          <a:pt x="531" y="153"/>
                        </a:lnTo>
                        <a:lnTo>
                          <a:pt x="532" y="154"/>
                        </a:lnTo>
                        <a:lnTo>
                          <a:pt x="533" y="155"/>
                        </a:lnTo>
                        <a:lnTo>
                          <a:pt x="533" y="156"/>
                        </a:lnTo>
                        <a:lnTo>
                          <a:pt x="534" y="156"/>
                        </a:lnTo>
                        <a:lnTo>
                          <a:pt x="534" y="155"/>
                        </a:lnTo>
                        <a:lnTo>
                          <a:pt x="534" y="154"/>
                        </a:lnTo>
                        <a:lnTo>
                          <a:pt x="534" y="153"/>
                        </a:lnTo>
                        <a:lnTo>
                          <a:pt x="535" y="153"/>
                        </a:lnTo>
                        <a:lnTo>
                          <a:pt x="536" y="154"/>
                        </a:lnTo>
                        <a:lnTo>
                          <a:pt x="537" y="154"/>
                        </a:lnTo>
                        <a:lnTo>
                          <a:pt x="538" y="154"/>
                        </a:lnTo>
                        <a:lnTo>
                          <a:pt x="539" y="154"/>
                        </a:lnTo>
                        <a:lnTo>
                          <a:pt x="540" y="154"/>
                        </a:lnTo>
                        <a:lnTo>
                          <a:pt x="541" y="154"/>
                        </a:lnTo>
                        <a:lnTo>
                          <a:pt x="542" y="154"/>
                        </a:lnTo>
                        <a:lnTo>
                          <a:pt x="543" y="154"/>
                        </a:lnTo>
                        <a:lnTo>
                          <a:pt x="544" y="154"/>
                        </a:lnTo>
                        <a:lnTo>
                          <a:pt x="546" y="154"/>
                        </a:lnTo>
                        <a:lnTo>
                          <a:pt x="547" y="154"/>
                        </a:lnTo>
                        <a:lnTo>
                          <a:pt x="548" y="155"/>
                        </a:lnTo>
                        <a:lnTo>
                          <a:pt x="548" y="154"/>
                        </a:lnTo>
                        <a:lnTo>
                          <a:pt x="549" y="154"/>
                        </a:lnTo>
                        <a:lnTo>
                          <a:pt x="549" y="155"/>
                        </a:lnTo>
                        <a:lnTo>
                          <a:pt x="550" y="156"/>
                        </a:lnTo>
                        <a:lnTo>
                          <a:pt x="549" y="157"/>
                        </a:lnTo>
                        <a:lnTo>
                          <a:pt x="547" y="159"/>
                        </a:lnTo>
                        <a:lnTo>
                          <a:pt x="547" y="160"/>
                        </a:lnTo>
                        <a:lnTo>
                          <a:pt x="547" y="161"/>
                        </a:lnTo>
                        <a:lnTo>
                          <a:pt x="547" y="162"/>
                        </a:lnTo>
                        <a:lnTo>
                          <a:pt x="547" y="163"/>
                        </a:lnTo>
                        <a:lnTo>
                          <a:pt x="546" y="163"/>
                        </a:lnTo>
                        <a:lnTo>
                          <a:pt x="546" y="164"/>
                        </a:lnTo>
                        <a:lnTo>
                          <a:pt x="546" y="165"/>
                        </a:lnTo>
                        <a:lnTo>
                          <a:pt x="546" y="166"/>
                        </a:lnTo>
                        <a:lnTo>
                          <a:pt x="545" y="166"/>
                        </a:lnTo>
                        <a:lnTo>
                          <a:pt x="545" y="167"/>
                        </a:lnTo>
                        <a:lnTo>
                          <a:pt x="546" y="167"/>
                        </a:lnTo>
                        <a:lnTo>
                          <a:pt x="546" y="168"/>
                        </a:lnTo>
                        <a:lnTo>
                          <a:pt x="547" y="169"/>
                        </a:lnTo>
                        <a:lnTo>
                          <a:pt x="547" y="170"/>
                        </a:lnTo>
                        <a:lnTo>
                          <a:pt x="549" y="171"/>
                        </a:lnTo>
                        <a:lnTo>
                          <a:pt x="550" y="172"/>
                        </a:lnTo>
                        <a:lnTo>
                          <a:pt x="550" y="173"/>
                        </a:lnTo>
                        <a:lnTo>
                          <a:pt x="551" y="174"/>
                        </a:lnTo>
                        <a:lnTo>
                          <a:pt x="550" y="174"/>
                        </a:lnTo>
                        <a:lnTo>
                          <a:pt x="549" y="175"/>
                        </a:lnTo>
                        <a:lnTo>
                          <a:pt x="549" y="176"/>
                        </a:lnTo>
                        <a:lnTo>
                          <a:pt x="549" y="177"/>
                        </a:lnTo>
                        <a:lnTo>
                          <a:pt x="548" y="177"/>
                        </a:lnTo>
                        <a:lnTo>
                          <a:pt x="548" y="178"/>
                        </a:lnTo>
                        <a:lnTo>
                          <a:pt x="547" y="179"/>
                        </a:lnTo>
                        <a:lnTo>
                          <a:pt x="546" y="179"/>
                        </a:lnTo>
                        <a:lnTo>
                          <a:pt x="545" y="180"/>
                        </a:lnTo>
                        <a:lnTo>
                          <a:pt x="545" y="181"/>
                        </a:lnTo>
                        <a:lnTo>
                          <a:pt x="544" y="181"/>
                        </a:lnTo>
                        <a:lnTo>
                          <a:pt x="543" y="182"/>
                        </a:lnTo>
                        <a:lnTo>
                          <a:pt x="543" y="183"/>
                        </a:lnTo>
                        <a:lnTo>
                          <a:pt x="542" y="184"/>
                        </a:lnTo>
                        <a:lnTo>
                          <a:pt x="541" y="184"/>
                        </a:lnTo>
                        <a:lnTo>
                          <a:pt x="540" y="184"/>
                        </a:lnTo>
                        <a:lnTo>
                          <a:pt x="540" y="185"/>
                        </a:lnTo>
                        <a:lnTo>
                          <a:pt x="540" y="187"/>
                        </a:lnTo>
                        <a:lnTo>
                          <a:pt x="539" y="187"/>
                        </a:lnTo>
                        <a:lnTo>
                          <a:pt x="539" y="188"/>
                        </a:lnTo>
                        <a:lnTo>
                          <a:pt x="539" y="190"/>
                        </a:lnTo>
                        <a:lnTo>
                          <a:pt x="538" y="190"/>
                        </a:lnTo>
                        <a:lnTo>
                          <a:pt x="537" y="189"/>
                        </a:lnTo>
                        <a:lnTo>
                          <a:pt x="536" y="190"/>
                        </a:lnTo>
                        <a:lnTo>
                          <a:pt x="536" y="192"/>
                        </a:lnTo>
                        <a:lnTo>
                          <a:pt x="535" y="192"/>
                        </a:lnTo>
                        <a:lnTo>
                          <a:pt x="535" y="193"/>
                        </a:lnTo>
                        <a:lnTo>
                          <a:pt x="534" y="193"/>
                        </a:lnTo>
                        <a:lnTo>
                          <a:pt x="534" y="194"/>
                        </a:lnTo>
                        <a:lnTo>
                          <a:pt x="533" y="194"/>
                        </a:lnTo>
                        <a:lnTo>
                          <a:pt x="532" y="194"/>
                        </a:lnTo>
                        <a:lnTo>
                          <a:pt x="531" y="194"/>
                        </a:lnTo>
                        <a:lnTo>
                          <a:pt x="530" y="194"/>
                        </a:lnTo>
                        <a:lnTo>
                          <a:pt x="528" y="194"/>
                        </a:lnTo>
                        <a:lnTo>
                          <a:pt x="528" y="195"/>
                        </a:lnTo>
                        <a:lnTo>
                          <a:pt x="527" y="195"/>
                        </a:lnTo>
                        <a:lnTo>
                          <a:pt x="526" y="195"/>
                        </a:lnTo>
                        <a:lnTo>
                          <a:pt x="525" y="195"/>
                        </a:lnTo>
                        <a:lnTo>
                          <a:pt x="524" y="195"/>
                        </a:lnTo>
                        <a:lnTo>
                          <a:pt x="524" y="196"/>
                        </a:lnTo>
                        <a:lnTo>
                          <a:pt x="524" y="197"/>
                        </a:lnTo>
                        <a:lnTo>
                          <a:pt x="526" y="197"/>
                        </a:lnTo>
                        <a:lnTo>
                          <a:pt x="526" y="198"/>
                        </a:lnTo>
                        <a:lnTo>
                          <a:pt x="526" y="199"/>
                        </a:lnTo>
                        <a:lnTo>
                          <a:pt x="525" y="199"/>
                        </a:lnTo>
                        <a:lnTo>
                          <a:pt x="524" y="199"/>
                        </a:lnTo>
                        <a:lnTo>
                          <a:pt x="524" y="200"/>
                        </a:lnTo>
                        <a:lnTo>
                          <a:pt x="523" y="201"/>
                        </a:lnTo>
                        <a:lnTo>
                          <a:pt x="524" y="202"/>
                        </a:lnTo>
                        <a:lnTo>
                          <a:pt x="523" y="202"/>
                        </a:lnTo>
                        <a:lnTo>
                          <a:pt x="522" y="202"/>
                        </a:lnTo>
                        <a:lnTo>
                          <a:pt x="522" y="203"/>
                        </a:lnTo>
                        <a:lnTo>
                          <a:pt x="522" y="204"/>
                        </a:lnTo>
                        <a:lnTo>
                          <a:pt x="521" y="204"/>
                        </a:lnTo>
                        <a:lnTo>
                          <a:pt x="520" y="204"/>
                        </a:lnTo>
                        <a:lnTo>
                          <a:pt x="519" y="204"/>
                        </a:lnTo>
                        <a:lnTo>
                          <a:pt x="518" y="204"/>
                        </a:lnTo>
                        <a:lnTo>
                          <a:pt x="518" y="205"/>
                        </a:lnTo>
                        <a:lnTo>
                          <a:pt x="518" y="206"/>
                        </a:lnTo>
                        <a:lnTo>
                          <a:pt x="518" y="207"/>
                        </a:lnTo>
                        <a:lnTo>
                          <a:pt x="517" y="208"/>
                        </a:lnTo>
                        <a:lnTo>
                          <a:pt x="516" y="208"/>
                        </a:lnTo>
                        <a:lnTo>
                          <a:pt x="515" y="208"/>
                        </a:lnTo>
                        <a:lnTo>
                          <a:pt x="515" y="207"/>
                        </a:lnTo>
                        <a:lnTo>
                          <a:pt x="514" y="207"/>
                        </a:lnTo>
                        <a:lnTo>
                          <a:pt x="513" y="207"/>
                        </a:lnTo>
                        <a:lnTo>
                          <a:pt x="512" y="208"/>
                        </a:lnTo>
                        <a:lnTo>
                          <a:pt x="511" y="208"/>
                        </a:lnTo>
                        <a:lnTo>
                          <a:pt x="510" y="209"/>
                        </a:lnTo>
                        <a:lnTo>
                          <a:pt x="509" y="208"/>
                        </a:lnTo>
                        <a:lnTo>
                          <a:pt x="508" y="207"/>
                        </a:lnTo>
                        <a:lnTo>
                          <a:pt x="507" y="207"/>
                        </a:lnTo>
                        <a:lnTo>
                          <a:pt x="506" y="208"/>
                        </a:lnTo>
                        <a:lnTo>
                          <a:pt x="504" y="208"/>
                        </a:lnTo>
                        <a:lnTo>
                          <a:pt x="503" y="207"/>
                        </a:lnTo>
                        <a:lnTo>
                          <a:pt x="502" y="207"/>
                        </a:lnTo>
                        <a:lnTo>
                          <a:pt x="503" y="208"/>
                        </a:lnTo>
                        <a:lnTo>
                          <a:pt x="502" y="209"/>
                        </a:lnTo>
                        <a:lnTo>
                          <a:pt x="501" y="209"/>
                        </a:lnTo>
                        <a:lnTo>
                          <a:pt x="500" y="209"/>
                        </a:lnTo>
                        <a:lnTo>
                          <a:pt x="500" y="208"/>
                        </a:lnTo>
                        <a:lnTo>
                          <a:pt x="499" y="208"/>
                        </a:lnTo>
                        <a:lnTo>
                          <a:pt x="498" y="209"/>
                        </a:lnTo>
                        <a:lnTo>
                          <a:pt x="497" y="210"/>
                        </a:lnTo>
                        <a:lnTo>
                          <a:pt x="496" y="210"/>
                        </a:lnTo>
                        <a:lnTo>
                          <a:pt x="495" y="209"/>
                        </a:lnTo>
                        <a:lnTo>
                          <a:pt x="495" y="208"/>
                        </a:lnTo>
                        <a:lnTo>
                          <a:pt x="495" y="207"/>
                        </a:lnTo>
                        <a:lnTo>
                          <a:pt x="494" y="207"/>
                        </a:lnTo>
                        <a:lnTo>
                          <a:pt x="494" y="208"/>
                        </a:lnTo>
                        <a:lnTo>
                          <a:pt x="493" y="209"/>
                        </a:lnTo>
                        <a:lnTo>
                          <a:pt x="492" y="210"/>
                        </a:lnTo>
                        <a:lnTo>
                          <a:pt x="491" y="210"/>
                        </a:lnTo>
                        <a:lnTo>
                          <a:pt x="491" y="211"/>
                        </a:lnTo>
                        <a:lnTo>
                          <a:pt x="491" y="212"/>
                        </a:lnTo>
                        <a:lnTo>
                          <a:pt x="490" y="213"/>
                        </a:lnTo>
                        <a:lnTo>
                          <a:pt x="490" y="214"/>
                        </a:lnTo>
                        <a:lnTo>
                          <a:pt x="489" y="215"/>
                        </a:lnTo>
                        <a:lnTo>
                          <a:pt x="488" y="216"/>
                        </a:lnTo>
                        <a:lnTo>
                          <a:pt x="487" y="216"/>
                        </a:lnTo>
                        <a:lnTo>
                          <a:pt x="486" y="216"/>
                        </a:lnTo>
                        <a:lnTo>
                          <a:pt x="485" y="216"/>
                        </a:lnTo>
                        <a:lnTo>
                          <a:pt x="485" y="217"/>
                        </a:lnTo>
                        <a:lnTo>
                          <a:pt x="484" y="219"/>
                        </a:lnTo>
                        <a:lnTo>
                          <a:pt x="484" y="220"/>
                        </a:lnTo>
                        <a:lnTo>
                          <a:pt x="483" y="220"/>
                        </a:lnTo>
                        <a:lnTo>
                          <a:pt x="482" y="220"/>
                        </a:lnTo>
                        <a:lnTo>
                          <a:pt x="482" y="221"/>
                        </a:lnTo>
                        <a:lnTo>
                          <a:pt x="481" y="221"/>
                        </a:lnTo>
                        <a:lnTo>
                          <a:pt x="481" y="222"/>
                        </a:lnTo>
                        <a:lnTo>
                          <a:pt x="480" y="223"/>
                        </a:lnTo>
                        <a:lnTo>
                          <a:pt x="479" y="223"/>
                        </a:lnTo>
                        <a:lnTo>
                          <a:pt x="479" y="225"/>
                        </a:lnTo>
                        <a:lnTo>
                          <a:pt x="480" y="227"/>
                        </a:lnTo>
                        <a:lnTo>
                          <a:pt x="480" y="228"/>
                        </a:lnTo>
                        <a:lnTo>
                          <a:pt x="480" y="229"/>
                        </a:lnTo>
                        <a:lnTo>
                          <a:pt x="479" y="230"/>
                        </a:lnTo>
                        <a:lnTo>
                          <a:pt x="479" y="231"/>
                        </a:lnTo>
                        <a:lnTo>
                          <a:pt x="479" y="232"/>
                        </a:lnTo>
                        <a:lnTo>
                          <a:pt x="480" y="232"/>
                        </a:lnTo>
                        <a:lnTo>
                          <a:pt x="480" y="233"/>
                        </a:lnTo>
                        <a:lnTo>
                          <a:pt x="479" y="233"/>
                        </a:lnTo>
                        <a:lnTo>
                          <a:pt x="478" y="234"/>
                        </a:lnTo>
                        <a:lnTo>
                          <a:pt x="477" y="235"/>
                        </a:lnTo>
                        <a:lnTo>
                          <a:pt x="476" y="237"/>
                        </a:lnTo>
                        <a:lnTo>
                          <a:pt x="476" y="238"/>
                        </a:lnTo>
                        <a:lnTo>
                          <a:pt x="475" y="239"/>
                        </a:lnTo>
                        <a:lnTo>
                          <a:pt x="475" y="240"/>
                        </a:lnTo>
                        <a:lnTo>
                          <a:pt x="475" y="241"/>
                        </a:lnTo>
                        <a:lnTo>
                          <a:pt x="474" y="242"/>
                        </a:lnTo>
                        <a:lnTo>
                          <a:pt x="474" y="243"/>
                        </a:lnTo>
                        <a:lnTo>
                          <a:pt x="473" y="243"/>
                        </a:lnTo>
                        <a:lnTo>
                          <a:pt x="471" y="244"/>
                        </a:lnTo>
                        <a:lnTo>
                          <a:pt x="470" y="244"/>
                        </a:lnTo>
                        <a:lnTo>
                          <a:pt x="470" y="245"/>
                        </a:lnTo>
                        <a:lnTo>
                          <a:pt x="470" y="246"/>
                        </a:lnTo>
                        <a:lnTo>
                          <a:pt x="469" y="246"/>
                        </a:lnTo>
                        <a:lnTo>
                          <a:pt x="469" y="247"/>
                        </a:lnTo>
                        <a:lnTo>
                          <a:pt x="469" y="248"/>
                        </a:lnTo>
                        <a:lnTo>
                          <a:pt x="468" y="247"/>
                        </a:lnTo>
                        <a:lnTo>
                          <a:pt x="467" y="247"/>
                        </a:lnTo>
                        <a:lnTo>
                          <a:pt x="466" y="248"/>
                        </a:lnTo>
                        <a:lnTo>
                          <a:pt x="466" y="249"/>
                        </a:lnTo>
                        <a:lnTo>
                          <a:pt x="465" y="250"/>
                        </a:lnTo>
                        <a:lnTo>
                          <a:pt x="465" y="251"/>
                        </a:lnTo>
                        <a:lnTo>
                          <a:pt x="464" y="254"/>
                        </a:lnTo>
                        <a:lnTo>
                          <a:pt x="464" y="255"/>
                        </a:lnTo>
                        <a:lnTo>
                          <a:pt x="463" y="256"/>
                        </a:lnTo>
                        <a:lnTo>
                          <a:pt x="462" y="256"/>
                        </a:lnTo>
                        <a:lnTo>
                          <a:pt x="461" y="256"/>
                        </a:lnTo>
                        <a:lnTo>
                          <a:pt x="460" y="257"/>
                        </a:lnTo>
                        <a:lnTo>
                          <a:pt x="460" y="258"/>
                        </a:lnTo>
                        <a:lnTo>
                          <a:pt x="461" y="258"/>
                        </a:lnTo>
                        <a:lnTo>
                          <a:pt x="461" y="259"/>
                        </a:lnTo>
                        <a:lnTo>
                          <a:pt x="459" y="259"/>
                        </a:lnTo>
                        <a:lnTo>
                          <a:pt x="458" y="259"/>
                        </a:lnTo>
                        <a:lnTo>
                          <a:pt x="457" y="260"/>
                        </a:lnTo>
                        <a:lnTo>
                          <a:pt x="454" y="263"/>
                        </a:lnTo>
                        <a:lnTo>
                          <a:pt x="454" y="264"/>
                        </a:lnTo>
                        <a:lnTo>
                          <a:pt x="453" y="265"/>
                        </a:lnTo>
                        <a:lnTo>
                          <a:pt x="453" y="268"/>
                        </a:lnTo>
                        <a:lnTo>
                          <a:pt x="454" y="270"/>
                        </a:lnTo>
                        <a:lnTo>
                          <a:pt x="455" y="272"/>
                        </a:lnTo>
                        <a:lnTo>
                          <a:pt x="455" y="273"/>
                        </a:lnTo>
                        <a:lnTo>
                          <a:pt x="455" y="274"/>
                        </a:lnTo>
                        <a:lnTo>
                          <a:pt x="455" y="275"/>
                        </a:lnTo>
                        <a:lnTo>
                          <a:pt x="455" y="276"/>
                        </a:lnTo>
                        <a:lnTo>
                          <a:pt x="456" y="277"/>
                        </a:lnTo>
                        <a:lnTo>
                          <a:pt x="457" y="276"/>
                        </a:lnTo>
                        <a:lnTo>
                          <a:pt x="457" y="277"/>
                        </a:lnTo>
                        <a:lnTo>
                          <a:pt x="459" y="278"/>
                        </a:lnTo>
                        <a:lnTo>
                          <a:pt x="461" y="280"/>
                        </a:lnTo>
                        <a:lnTo>
                          <a:pt x="462" y="281"/>
                        </a:lnTo>
                        <a:lnTo>
                          <a:pt x="461" y="282"/>
                        </a:lnTo>
                        <a:lnTo>
                          <a:pt x="461" y="283"/>
                        </a:lnTo>
                        <a:lnTo>
                          <a:pt x="461" y="284"/>
                        </a:lnTo>
                        <a:lnTo>
                          <a:pt x="463" y="284"/>
                        </a:lnTo>
                        <a:lnTo>
                          <a:pt x="463" y="285"/>
                        </a:lnTo>
                        <a:lnTo>
                          <a:pt x="463" y="286"/>
                        </a:lnTo>
                        <a:lnTo>
                          <a:pt x="462" y="286"/>
                        </a:lnTo>
                        <a:lnTo>
                          <a:pt x="462" y="287"/>
                        </a:lnTo>
                        <a:lnTo>
                          <a:pt x="461" y="288"/>
                        </a:lnTo>
                        <a:lnTo>
                          <a:pt x="461" y="289"/>
                        </a:lnTo>
                        <a:lnTo>
                          <a:pt x="462" y="291"/>
                        </a:lnTo>
                        <a:lnTo>
                          <a:pt x="461" y="292"/>
                        </a:lnTo>
                        <a:lnTo>
                          <a:pt x="461" y="293"/>
                        </a:lnTo>
                        <a:lnTo>
                          <a:pt x="459" y="295"/>
                        </a:lnTo>
                        <a:lnTo>
                          <a:pt x="459" y="296"/>
                        </a:lnTo>
                        <a:lnTo>
                          <a:pt x="458" y="297"/>
                        </a:lnTo>
                        <a:lnTo>
                          <a:pt x="457" y="298"/>
                        </a:lnTo>
                        <a:lnTo>
                          <a:pt x="456" y="299"/>
                        </a:lnTo>
                        <a:lnTo>
                          <a:pt x="455" y="299"/>
                        </a:lnTo>
                        <a:lnTo>
                          <a:pt x="455" y="300"/>
                        </a:lnTo>
                        <a:lnTo>
                          <a:pt x="454" y="300"/>
                        </a:lnTo>
                        <a:lnTo>
                          <a:pt x="454" y="301"/>
                        </a:lnTo>
                        <a:lnTo>
                          <a:pt x="455" y="301"/>
                        </a:lnTo>
                        <a:lnTo>
                          <a:pt x="455" y="302"/>
                        </a:lnTo>
                        <a:lnTo>
                          <a:pt x="456" y="302"/>
                        </a:lnTo>
                        <a:lnTo>
                          <a:pt x="457" y="303"/>
                        </a:lnTo>
                        <a:lnTo>
                          <a:pt x="457" y="304"/>
                        </a:lnTo>
                        <a:lnTo>
                          <a:pt x="457" y="305"/>
                        </a:lnTo>
                        <a:lnTo>
                          <a:pt x="456" y="305"/>
                        </a:lnTo>
                        <a:lnTo>
                          <a:pt x="456" y="306"/>
                        </a:lnTo>
                        <a:lnTo>
                          <a:pt x="455" y="306"/>
                        </a:lnTo>
                        <a:lnTo>
                          <a:pt x="454" y="307"/>
                        </a:lnTo>
                        <a:lnTo>
                          <a:pt x="454" y="309"/>
                        </a:lnTo>
                        <a:lnTo>
                          <a:pt x="455" y="310"/>
                        </a:lnTo>
                        <a:lnTo>
                          <a:pt x="456" y="311"/>
                        </a:lnTo>
                        <a:lnTo>
                          <a:pt x="457" y="312"/>
                        </a:lnTo>
                        <a:lnTo>
                          <a:pt x="458" y="313"/>
                        </a:lnTo>
                        <a:lnTo>
                          <a:pt x="459" y="314"/>
                        </a:lnTo>
                        <a:lnTo>
                          <a:pt x="458" y="316"/>
                        </a:lnTo>
                        <a:lnTo>
                          <a:pt x="459" y="317"/>
                        </a:lnTo>
                        <a:lnTo>
                          <a:pt x="459" y="318"/>
                        </a:lnTo>
                        <a:lnTo>
                          <a:pt x="460" y="319"/>
                        </a:lnTo>
                        <a:lnTo>
                          <a:pt x="460" y="320"/>
                        </a:lnTo>
                        <a:lnTo>
                          <a:pt x="461" y="320"/>
                        </a:lnTo>
                        <a:lnTo>
                          <a:pt x="461" y="321"/>
                        </a:lnTo>
                        <a:lnTo>
                          <a:pt x="461" y="322"/>
                        </a:lnTo>
                        <a:lnTo>
                          <a:pt x="461" y="323"/>
                        </a:lnTo>
                        <a:lnTo>
                          <a:pt x="461" y="324"/>
                        </a:lnTo>
                        <a:lnTo>
                          <a:pt x="461" y="326"/>
                        </a:lnTo>
                        <a:lnTo>
                          <a:pt x="462" y="327"/>
                        </a:lnTo>
                        <a:lnTo>
                          <a:pt x="462" y="328"/>
                        </a:lnTo>
                        <a:lnTo>
                          <a:pt x="462" y="330"/>
                        </a:lnTo>
                        <a:lnTo>
                          <a:pt x="462" y="331"/>
                        </a:lnTo>
                        <a:lnTo>
                          <a:pt x="463" y="333"/>
                        </a:lnTo>
                        <a:lnTo>
                          <a:pt x="464" y="333"/>
                        </a:lnTo>
                        <a:lnTo>
                          <a:pt x="464" y="334"/>
                        </a:lnTo>
                        <a:lnTo>
                          <a:pt x="464" y="336"/>
                        </a:lnTo>
                        <a:lnTo>
                          <a:pt x="464" y="337"/>
                        </a:lnTo>
                        <a:lnTo>
                          <a:pt x="464" y="339"/>
                        </a:lnTo>
                        <a:lnTo>
                          <a:pt x="465" y="340"/>
                        </a:lnTo>
                        <a:lnTo>
                          <a:pt x="465" y="341"/>
                        </a:lnTo>
                        <a:lnTo>
                          <a:pt x="464" y="342"/>
                        </a:lnTo>
                        <a:lnTo>
                          <a:pt x="462" y="344"/>
                        </a:lnTo>
                        <a:lnTo>
                          <a:pt x="463" y="346"/>
                        </a:lnTo>
                        <a:lnTo>
                          <a:pt x="463" y="347"/>
                        </a:lnTo>
                        <a:lnTo>
                          <a:pt x="463" y="348"/>
                        </a:lnTo>
                        <a:lnTo>
                          <a:pt x="463" y="350"/>
                        </a:lnTo>
                        <a:lnTo>
                          <a:pt x="462" y="352"/>
                        </a:lnTo>
                        <a:lnTo>
                          <a:pt x="462" y="353"/>
                        </a:lnTo>
                        <a:lnTo>
                          <a:pt x="461" y="353"/>
                        </a:lnTo>
                        <a:lnTo>
                          <a:pt x="460" y="354"/>
                        </a:lnTo>
                        <a:lnTo>
                          <a:pt x="459" y="354"/>
                        </a:lnTo>
                        <a:lnTo>
                          <a:pt x="458" y="355"/>
                        </a:lnTo>
                        <a:lnTo>
                          <a:pt x="458" y="356"/>
                        </a:lnTo>
                        <a:lnTo>
                          <a:pt x="457" y="356"/>
                        </a:lnTo>
                        <a:lnTo>
                          <a:pt x="456" y="355"/>
                        </a:lnTo>
                        <a:lnTo>
                          <a:pt x="455" y="356"/>
                        </a:lnTo>
                        <a:lnTo>
                          <a:pt x="454" y="358"/>
                        </a:lnTo>
                        <a:lnTo>
                          <a:pt x="454" y="359"/>
                        </a:lnTo>
                        <a:lnTo>
                          <a:pt x="453" y="359"/>
                        </a:lnTo>
                        <a:lnTo>
                          <a:pt x="452" y="359"/>
                        </a:lnTo>
                        <a:lnTo>
                          <a:pt x="451" y="359"/>
                        </a:lnTo>
                        <a:lnTo>
                          <a:pt x="451" y="360"/>
                        </a:lnTo>
                        <a:lnTo>
                          <a:pt x="450" y="360"/>
                        </a:lnTo>
                        <a:lnTo>
                          <a:pt x="450" y="362"/>
                        </a:lnTo>
                        <a:lnTo>
                          <a:pt x="450" y="363"/>
                        </a:lnTo>
                        <a:lnTo>
                          <a:pt x="449" y="363"/>
                        </a:lnTo>
                        <a:lnTo>
                          <a:pt x="448" y="364"/>
                        </a:lnTo>
                        <a:lnTo>
                          <a:pt x="448" y="365"/>
                        </a:lnTo>
                        <a:lnTo>
                          <a:pt x="448" y="366"/>
                        </a:lnTo>
                        <a:lnTo>
                          <a:pt x="447" y="367"/>
                        </a:lnTo>
                        <a:lnTo>
                          <a:pt x="446" y="368"/>
                        </a:lnTo>
                        <a:lnTo>
                          <a:pt x="445" y="369"/>
                        </a:lnTo>
                        <a:lnTo>
                          <a:pt x="445" y="370"/>
                        </a:lnTo>
                        <a:lnTo>
                          <a:pt x="444" y="370"/>
                        </a:lnTo>
                        <a:lnTo>
                          <a:pt x="443" y="370"/>
                        </a:lnTo>
                        <a:lnTo>
                          <a:pt x="443" y="371"/>
                        </a:lnTo>
                        <a:lnTo>
                          <a:pt x="441" y="371"/>
                        </a:lnTo>
                        <a:lnTo>
                          <a:pt x="440" y="371"/>
                        </a:lnTo>
                        <a:lnTo>
                          <a:pt x="440" y="373"/>
                        </a:lnTo>
                        <a:lnTo>
                          <a:pt x="441" y="373"/>
                        </a:lnTo>
                        <a:lnTo>
                          <a:pt x="441" y="374"/>
                        </a:lnTo>
                        <a:lnTo>
                          <a:pt x="441" y="375"/>
                        </a:lnTo>
                        <a:lnTo>
                          <a:pt x="440" y="376"/>
                        </a:lnTo>
                        <a:lnTo>
                          <a:pt x="440" y="377"/>
                        </a:lnTo>
                        <a:lnTo>
                          <a:pt x="441" y="378"/>
                        </a:lnTo>
                        <a:lnTo>
                          <a:pt x="441" y="380"/>
                        </a:lnTo>
                        <a:lnTo>
                          <a:pt x="441" y="381"/>
                        </a:lnTo>
                        <a:lnTo>
                          <a:pt x="441" y="382"/>
                        </a:lnTo>
                        <a:lnTo>
                          <a:pt x="440" y="382"/>
                        </a:lnTo>
                        <a:lnTo>
                          <a:pt x="440" y="381"/>
                        </a:lnTo>
                        <a:lnTo>
                          <a:pt x="439" y="382"/>
                        </a:lnTo>
                        <a:lnTo>
                          <a:pt x="439" y="383"/>
                        </a:lnTo>
                        <a:lnTo>
                          <a:pt x="439" y="384"/>
                        </a:lnTo>
                        <a:lnTo>
                          <a:pt x="439" y="385"/>
                        </a:lnTo>
                        <a:lnTo>
                          <a:pt x="439" y="386"/>
                        </a:lnTo>
                        <a:lnTo>
                          <a:pt x="440" y="387"/>
                        </a:lnTo>
                        <a:lnTo>
                          <a:pt x="439" y="387"/>
                        </a:lnTo>
                        <a:lnTo>
                          <a:pt x="439" y="388"/>
                        </a:lnTo>
                        <a:lnTo>
                          <a:pt x="439" y="389"/>
                        </a:lnTo>
                        <a:lnTo>
                          <a:pt x="440" y="390"/>
                        </a:lnTo>
                        <a:lnTo>
                          <a:pt x="441" y="391"/>
                        </a:lnTo>
                        <a:lnTo>
                          <a:pt x="440" y="392"/>
                        </a:lnTo>
                        <a:lnTo>
                          <a:pt x="439" y="393"/>
                        </a:lnTo>
                        <a:lnTo>
                          <a:pt x="439" y="394"/>
                        </a:lnTo>
                        <a:lnTo>
                          <a:pt x="439" y="395"/>
                        </a:lnTo>
                        <a:lnTo>
                          <a:pt x="439" y="396"/>
                        </a:lnTo>
                        <a:lnTo>
                          <a:pt x="439" y="398"/>
                        </a:lnTo>
                        <a:lnTo>
                          <a:pt x="440" y="399"/>
                        </a:lnTo>
                        <a:lnTo>
                          <a:pt x="441" y="400"/>
                        </a:lnTo>
                        <a:lnTo>
                          <a:pt x="442" y="401"/>
                        </a:lnTo>
                        <a:lnTo>
                          <a:pt x="442" y="402"/>
                        </a:lnTo>
                        <a:lnTo>
                          <a:pt x="442" y="403"/>
                        </a:lnTo>
                        <a:lnTo>
                          <a:pt x="441" y="404"/>
                        </a:lnTo>
                        <a:lnTo>
                          <a:pt x="440" y="405"/>
                        </a:lnTo>
                        <a:lnTo>
                          <a:pt x="440" y="406"/>
                        </a:lnTo>
                        <a:lnTo>
                          <a:pt x="441" y="407"/>
                        </a:lnTo>
                        <a:lnTo>
                          <a:pt x="441" y="408"/>
                        </a:lnTo>
                        <a:lnTo>
                          <a:pt x="442" y="410"/>
                        </a:lnTo>
                        <a:lnTo>
                          <a:pt x="443" y="411"/>
                        </a:lnTo>
                        <a:lnTo>
                          <a:pt x="444" y="411"/>
                        </a:lnTo>
                        <a:lnTo>
                          <a:pt x="445" y="411"/>
                        </a:lnTo>
                        <a:lnTo>
                          <a:pt x="446" y="411"/>
                        </a:lnTo>
                        <a:lnTo>
                          <a:pt x="446" y="412"/>
                        </a:lnTo>
                        <a:lnTo>
                          <a:pt x="447" y="412"/>
                        </a:lnTo>
                        <a:lnTo>
                          <a:pt x="447" y="413"/>
                        </a:lnTo>
                        <a:lnTo>
                          <a:pt x="447" y="414"/>
                        </a:lnTo>
                        <a:lnTo>
                          <a:pt x="447" y="415"/>
                        </a:lnTo>
                        <a:lnTo>
                          <a:pt x="448" y="416"/>
                        </a:lnTo>
                        <a:lnTo>
                          <a:pt x="449" y="417"/>
                        </a:lnTo>
                        <a:lnTo>
                          <a:pt x="450" y="418"/>
                        </a:lnTo>
                        <a:lnTo>
                          <a:pt x="451" y="419"/>
                        </a:lnTo>
                        <a:lnTo>
                          <a:pt x="452" y="420"/>
                        </a:lnTo>
                        <a:lnTo>
                          <a:pt x="453" y="420"/>
                        </a:lnTo>
                        <a:lnTo>
                          <a:pt x="454" y="421"/>
                        </a:lnTo>
                        <a:lnTo>
                          <a:pt x="455" y="421"/>
                        </a:lnTo>
                        <a:lnTo>
                          <a:pt x="456" y="422"/>
                        </a:lnTo>
                        <a:lnTo>
                          <a:pt x="456" y="423"/>
                        </a:lnTo>
                        <a:lnTo>
                          <a:pt x="456" y="424"/>
                        </a:lnTo>
                        <a:lnTo>
                          <a:pt x="457" y="425"/>
                        </a:lnTo>
                        <a:lnTo>
                          <a:pt x="456" y="426"/>
                        </a:lnTo>
                        <a:lnTo>
                          <a:pt x="456" y="427"/>
                        </a:lnTo>
                        <a:lnTo>
                          <a:pt x="456" y="429"/>
                        </a:lnTo>
                        <a:lnTo>
                          <a:pt x="457" y="429"/>
                        </a:lnTo>
                        <a:lnTo>
                          <a:pt x="458" y="429"/>
                        </a:lnTo>
                        <a:lnTo>
                          <a:pt x="458" y="430"/>
                        </a:lnTo>
                        <a:lnTo>
                          <a:pt x="457" y="430"/>
                        </a:lnTo>
                        <a:lnTo>
                          <a:pt x="456" y="431"/>
                        </a:lnTo>
                        <a:lnTo>
                          <a:pt x="456" y="432"/>
                        </a:lnTo>
                        <a:lnTo>
                          <a:pt x="456" y="433"/>
                        </a:lnTo>
                        <a:lnTo>
                          <a:pt x="456" y="434"/>
                        </a:lnTo>
                        <a:lnTo>
                          <a:pt x="455" y="434"/>
                        </a:lnTo>
                        <a:lnTo>
                          <a:pt x="455" y="435"/>
                        </a:lnTo>
                        <a:lnTo>
                          <a:pt x="454" y="436"/>
                        </a:lnTo>
                        <a:lnTo>
                          <a:pt x="454" y="437"/>
                        </a:lnTo>
                        <a:lnTo>
                          <a:pt x="454" y="438"/>
                        </a:lnTo>
                        <a:lnTo>
                          <a:pt x="454" y="439"/>
                        </a:lnTo>
                        <a:lnTo>
                          <a:pt x="454" y="440"/>
                        </a:lnTo>
                        <a:lnTo>
                          <a:pt x="454" y="441"/>
                        </a:lnTo>
                        <a:lnTo>
                          <a:pt x="453" y="442"/>
                        </a:lnTo>
                        <a:lnTo>
                          <a:pt x="453" y="443"/>
                        </a:lnTo>
                        <a:lnTo>
                          <a:pt x="454" y="443"/>
                        </a:lnTo>
                        <a:lnTo>
                          <a:pt x="454" y="444"/>
                        </a:lnTo>
                        <a:lnTo>
                          <a:pt x="453" y="444"/>
                        </a:lnTo>
                        <a:lnTo>
                          <a:pt x="453" y="445"/>
                        </a:lnTo>
                        <a:lnTo>
                          <a:pt x="452" y="445"/>
                        </a:lnTo>
                        <a:lnTo>
                          <a:pt x="452" y="446"/>
                        </a:lnTo>
                        <a:lnTo>
                          <a:pt x="453" y="447"/>
                        </a:lnTo>
                        <a:lnTo>
                          <a:pt x="453" y="448"/>
                        </a:lnTo>
                        <a:lnTo>
                          <a:pt x="452" y="448"/>
                        </a:lnTo>
                        <a:lnTo>
                          <a:pt x="451" y="449"/>
                        </a:lnTo>
                        <a:lnTo>
                          <a:pt x="451" y="450"/>
                        </a:lnTo>
                        <a:lnTo>
                          <a:pt x="451" y="451"/>
                        </a:lnTo>
                        <a:lnTo>
                          <a:pt x="450" y="452"/>
                        </a:lnTo>
                        <a:lnTo>
                          <a:pt x="450" y="453"/>
                        </a:lnTo>
                        <a:lnTo>
                          <a:pt x="450" y="454"/>
                        </a:lnTo>
                        <a:lnTo>
                          <a:pt x="449" y="455"/>
                        </a:lnTo>
                        <a:lnTo>
                          <a:pt x="449" y="456"/>
                        </a:lnTo>
                        <a:lnTo>
                          <a:pt x="448" y="457"/>
                        </a:lnTo>
                        <a:lnTo>
                          <a:pt x="447" y="458"/>
                        </a:lnTo>
                        <a:lnTo>
                          <a:pt x="446" y="458"/>
                        </a:lnTo>
                        <a:lnTo>
                          <a:pt x="445" y="458"/>
                        </a:lnTo>
                        <a:lnTo>
                          <a:pt x="445" y="459"/>
                        </a:lnTo>
                        <a:lnTo>
                          <a:pt x="444" y="459"/>
                        </a:lnTo>
                        <a:lnTo>
                          <a:pt x="444" y="460"/>
                        </a:lnTo>
                        <a:lnTo>
                          <a:pt x="443" y="461"/>
                        </a:lnTo>
                        <a:lnTo>
                          <a:pt x="442" y="462"/>
                        </a:lnTo>
                        <a:lnTo>
                          <a:pt x="441" y="462"/>
                        </a:lnTo>
                        <a:lnTo>
                          <a:pt x="440" y="462"/>
                        </a:lnTo>
                        <a:lnTo>
                          <a:pt x="439" y="461"/>
                        </a:lnTo>
                        <a:lnTo>
                          <a:pt x="438" y="460"/>
                        </a:lnTo>
                        <a:lnTo>
                          <a:pt x="437" y="460"/>
                        </a:lnTo>
                        <a:lnTo>
                          <a:pt x="436" y="460"/>
                        </a:lnTo>
                        <a:lnTo>
                          <a:pt x="436" y="461"/>
                        </a:lnTo>
                        <a:lnTo>
                          <a:pt x="435" y="462"/>
                        </a:lnTo>
                        <a:lnTo>
                          <a:pt x="434" y="462"/>
                        </a:lnTo>
                        <a:lnTo>
                          <a:pt x="433" y="463"/>
                        </a:lnTo>
                        <a:lnTo>
                          <a:pt x="431" y="463"/>
                        </a:lnTo>
                        <a:lnTo>
                          <a:pt x="431" y="462"/>
                        </a:lnTo>
                        <a:lnTo>
                          <a:pt x="430" y="461"/>
                        </a:lnTo>
                        <a:lnTo>
                          <a:pt x="429" y="461"/>
                        </a:lnTo>
                        <a:lnTo>
                          <a:pt x="426" y="460"/>
                        </a:lnTo>
                        <a:lnTo>
                          <a:pt x="424" y="460"/>
                        </a:lnTo>
                        <a:lnTo>
                          <a:pt x="424" y="461"/>
                        </a:lnTo>
                        <a:lnTo>
                          <a:pt x="423" y="462"/>
                        </a:lnTo>
                        <a:lnTo>
                          <a:pt x="422" y="462"/>
                        </a:lnTo>
                        <a:lnTo>
                          <a:pt x="421" y="463"/>
                        </a:lnTo>
                        <a:lnTo>
                          <a:pt x="420" y="463"/>
                        </a:lnTo>
                        <a:lnTo>
                          <a:pt x="419" y="463"/>
                        </a:lnTo>
                        <a:lnTo>
                          <a:pt x="418" y="463"/>
                        </a:lnTo>
                        <a:lnTo>
                          <a:pt x="417" y="463"/>
                        </a:lnTo>
                        <a:lnTo>
                          <a:pt x="416" y="462"/>
                        </a:lnTo>
                        <a:lnTo>
                          <a:pt x="415" y="463"/>
                        </a:lnTo>
                        <a:lnTo>
                          <a:pt x="415" y="464"/>
                        </a:lnTo>
                        <a:lnTo>
                          <a:pt x="414" y="464"/>
                        </a:lnTo>
                        <a:lnTo>
                          <a:pt x="413" y="463"/>
                        </a:lnTo>
                        <a:lnTo>
                          <a:pt x="413" y="464"/>
                        </a:lnTo>
                        <a:lnTo>
                          <a:pt x="412" y="464"/>
                        </a:lnTo>
                        <a:lnTo>
                          <a:pt x="413" y="465"/>
                        </a:lnTo>
                        <a:lnTo>
                          <a:pt x="412" y="465"/>
                        </a:lnTo>
                        <a:lnTo>
                          <a:pt x="411" y="465"/>
                        </a:lnTo>
                        <a:lnTo>
                          <a:pt x="410" y="465"/>
                        </a:lnTo>
                        <a:lnTo>
                          <a:pt x="409" y="465"/>
                        </a:lnTo>
                        <a:lnTo>
                          <a:pt x="408" y="465"/>
                        </a:lnTo>
                        <a:lnTo>
                          <a:pt x="407" y="465"/>
                        </a:lnTo>
                        <a:lnTo>
                          <a:pt x="406" y="465"/>
                        </a:lnTo>
                        <a:lnTo>
                          <a:pt x="405" y="464"/>
                        </a:lnTo>
                        <a:lnTo>
                          <a:pt x="405" y="463"/>
                        </a:lnTo>
                        <a:lnTo>
                          <a:pt x="404" y="462"/>
                        </a:lnTo>
                        <a:lnTo>
                          <a:pt x="404" y="461"/>
                        </a:lnTo>
                        <a:lnTo>
                          <a:pt x="403" y="461"/>
                        </a:lnTo>
                        <a:lnTo>
                          <a:pt x="402" y="461"/>
                        </a:lnTo>
                        <a:lnTo>
                          <a:pt x="401" y="460"/>
                        </a:lnTo>
                        <a:lnTo>
                          <a:pt x="400" y="459"/>
                        </a:lnTo>
                        <a:lnTo>
                          <a:pt x="400" y="458"/>
                        </a:lnTo>
                        <a:lnTo>
                          <a:pt x="400" y="457"/>
                        </a:lnTo>
                        <a:lnTo>
                          <a:pt x="399" y="457"/>
                        </a:lnTo>
                        <a:lnTo>
                          <a:pt x="398" y="458"/>
                        </a:lnTo>
                        <a:lnTo>
                          <a:pt x="397" y="457"/>
                        </a:lnTo>
                        <a:lnTo>
                          <a:pt x="395" y="455"/>
                        </a:lnTo>
                        <a:lnTo>
                          <a:pt x="394" y="454"/>
                        </a:lnTo>
                        <a:lnTo>
                          <a:pt x="391" y="453"/>
                        </a:lnTo>
                        <a:lnTo>
                          <a:pt x="390" y="453"/>
                        </a:lnTo>
                        <a:lnTo>
                          <a:pt x="389" y="453"/>
                        </a:lnTo>
                        <a:lnTo>
                          <a:pt x="385" y="452"/>
                        </a:lnTo>
                        <a:lnTo>
                          <a:pt x="384" y="452"/>
                        </a:lnTo>
                        <a:lnTo>
                          <a:pt x="383" y="453"/>
                        </a:lnTo>
                        <a:lnTo>
                          <a:pt x="382" y="453"/>
                        </a:lnTo>
                        <a:lnTo>
                          <a:pt x="382" y="452"/>
                        </a:lnTo>
                        <a:lnTo>
                          <a:pt x="381" y="453"/>
                        </a:lnTo>
                        <a:lnTo>
                          <a:pt x="380" y="454"/>
                        </a:lnTo>
                        <a:lnTo>
                          <a:pt x="379" y="454"/>
                        </a:lnTo>
                        <a:lnTo>
                          <a:pt x="377" y="454"/>
                        </a:lnTo>
                        <a:lnTo>
                          <a:pt x="375" y="455"/>
                        </a:lnTo>
                        <a:lnTo>
                          <a:pt x="374" y="456"/>
                        </a:lnTo>
                        <a:lnTo>
                          <a:pt x="373" y="455"/>
                        </a:lnTo>
                        <a:lnTo>
                          <a:pt x="372" y="455"/>
                        </a:lnTo>
                        <a:lnTo>
                          <a:pt x="371" y="456"/>
                        </a:lnTo>
                        <a:lnTo>
                          <a:pt x="371" y="457"/>
                        </a:lnTo>
                        <a:lnTo>
                          <a:pt x="370" y="456"/>
                        </a:lnTo>
                        <a:lnTo>
                          <a:pt x="369" y="455"/>
                        </a:lnTo>
                        <a:lnTo>
                          <a:pt x="369" y="454"/>
                        </a:lnTo>
                        <a:lnTo>
                          <a:pt x="368" y="454"/>
                        </a:lnTo>
                        <a:lnTo>
                          <a:pt x="367" y="455"/>
                        </a:lnTo>
                        <a:lnTo>
                          <a:pt x="366" y="455"/>
                        </a:lnTo>
                        <a:lnTo>
                          <a:pt x="365" y="455"/>
                        </a:lnTo>
                        <a:lnTo>
                          <a:pt x="364" y="455"/>
                        </a:lnTo>
                        <a:lnTo>
                          <a:pt x="363" y="455"/>
                        </a:lnTo>
                        <a:lnTo>
                          <a:pt x="362" y="455"/>
                        </a:lnTo>
                        <a:lnTo>
                          <a:pt x="362" y="456"/>
                        </a:lnTo>
                        <a:lnTo>
                          <a:pt x="361" y="455"/>
                        </a:lnTo>
                        <a:lnTo>
                          <a:pt x="361" y="456"/>
                        </a:lnTo>
                        <a:lnTo>
                          <a:pt x="361" y="457"/>
                        </a:lnTo>
                        <a:lnTo>
                          <a:pt x="361" y="459"/>
                        </a:lnTo>
                        <a:lnTo>
                          <a:pt x="360" y="459"/>
                        </a:lnTo>
                        <a:lnTo>
                          <a:pt x="360" y="460"/>
                        </a:lnTo>
                        <a:lnTo>
                          <a:pt x="359" y="459"/>
                        </a:lnTo>
                        <a:lnTo>
                          <a:pt x="359" y="458"/>
                        </a:lnTo>
                        <a:lnTo>
                          <a:pt x="358" y="458"/>
                        </a:lnTo>
                        <a:lnTo>
                          <a:pt x="357" y="458"/>
                        </a:lnTo>
                        <a:lnTo>
                          <a:pt x="356" y="458"/>
                        </a:lnTo>
                        <a:lnTo>
                          <a:pt x="356" y="459"/>
                        </a:lnTo>
                        <a:lnTo>
                          <a:pt x="357" y="459"/>
                        </a:lnTo>
                        <a:lnTo>
                          <a:pt x="357" y="460"/>
                        </a:lnTo>
                        <a:lnTo>
                          <a:pt x="357" y="461"/>
                        </a:lnTo>
                        <a:lnTo>
                          <a:pt x="357" y="462"/>
                        </a:lnTo>
                        <a:lnTo>
                          <a:pt x="356" y="462"/>
                        </a:lnTo>
                        <a:lnTo>
                          <a:pt x="356" y="460"/>
                        </a:lnTo>
                        <a:lnTo>
                          <a:pt x="355" y="460"/>
                        </a:lnTo>
                        <a:lnTo>
                          <a:pt x="355" y="461"/>
                        </a:lnTo>
                        <a:lnTo>
                          <a:pt x="355" y="462"/>
                        </a:lnTo>
                        <a:lnTo>
                          <a:pt x="354" y="463"/>
                        </a:lnTo>
                        <a:lnTo>
                          <a:pt x="353" y="463"/>
                        </a:lnTo>
                        <a:lnTo>
                          <a:pt x="352" y="463"/>
                        </a:lnTo>
                        <a:lnTo>
                          <a:pt x="352" y="464"/>
                        </a:lnTo>
                        <a:lnTo>
                          <a:pt x="351" y="465"/>
                        </a:lnTo>
                        <a:lnTo>
                          <a:pt x="351" y="467"/>
                        </a:lnTo>
                        <a:lnTo>
                          <a:pt x="350" y="467"/>
                        </a:lnTo>
                        <a:lnTo>
                          <a:pt x="349" y="467"/>
                        </a:lnTo>
                        <a:lnTo>
                          <a:pt x="349" y="468"/>
                        </a:lnTo>
                        <a:lnTo>
                          <a:pt x="349" y="469"/>
                        </a:lnTo>
                        <a:lnTo>
                          <a:pt x="349" y="470"/>
                        </a:lnTo>
                        <a:lnTo>
                          <a:pt x="347" y="472"/>
                        </a:lnTo>
                        <a:lnTo>
                          <a:pt x="346" y="472"/>
                        </a:lnTo>
                        <a:lnTo>
                          <a:pt x="345" y="472"/>
                        </a:lnTo>
                        <a:lnTo>
                          <a:pt x="344" y="472"/>
                        </a:lnTo>
                        <a:lnTo>
                          <a:pt x="344" y="473"/>
                        </a:lnTo>
                        <a:lnTo>
                          <a:pt x="344" y="474"/>
                        </a:lnTo>
                        <a:lnTo>
                          <a:pt x="343" y="474"/>
                        </a:lnTo>
                        <a:lnTo>
                          <a:pt x="343" y="475"/>
                        </a:lnTo>
                        <a:lnTo>
                          <a:pt x="343" y="476"/>
                        </a:lnTo>
                        <a:lnTo>
                          <a:pt x="343" y="477"/>
                        </a:lnTo>
                        <a:lnTo>
                          <a:pt x="343" y="478"/>
                        </a:lnTo>
                        <a:lnTo>
                          <a:pt x="342" y="479"/>
                        </a:lnTo>
                        <a:lnTo>
                          <a:pt x="341" y="480"/>
                        </a:lnTo>
                        <a:lnTo>
                          <a:pt x="340" y="481"/>
                        </a:lnTo>
                        <a:lnTo>
                          <a:pt x="339" y="480"/>
                        </a:lnTo>
                        <a:lnTo>
                          <a:pt x="338" y="480"/>
                        </a:lnTo>
                        <a:lnTo>
                          <a:pt x="337" y="481"/>
                        </a:lnTo>
                        <a:lnTo>
                          <a:pt x="336" y="481"/>
                        </a:lnTo>
                        <a:lnTo>
                          <a:pt x="335" y="481"/>
                        </a:lnTo>
                        <a:lnTo>
                          <a:pt x="334" y="481"/>
                        </a:lnTo>
                        <a:lnTo>
                          <a:pt x="333" y="481"/>
                        </a:lnTo>
                        <a:lnTo>
                          <a:pt x="333" y="482"/>
                        </a:lnTo>
                        <a:lnTo>
                          <a:pt x="332" y="482"/>
                        </a:lnTo>
                        <a:lnTo>
                          <a:pt x="331" y="483"/>
                        </a:lnTo>
                        <a:lnTo>
                          <a:pt x="330" y="483"/>
                        </a:lnTo>
                        <a:lnTo>
                          <a:pt x="329" y="483"/>
                        </a:lnTo>
                        <a:lnTo>
                          <a:pt x="329" y="484"/>
                        </a:lnTo>
                        <a:lnTo>
                          <a:pt x="328" y="484"/>
                        </a:lnTo>
                        <a:lnTo>
                          <a:pt x="327" y="484"/>
                        </a:lnTo>
                        <a:lnTo>
                          <a:pt x="326" y="485"/>
                        </a:lnTo>
                        <a:lnTo>
                          <a:pt x="325" y="485"/>
                        </a:lnTo>
                        <a:lnTo>
                          <a:pt x="324" y="486"/>
                        </a:lnTo>
                        <a:lnTo>
                          <a:pt x="324" y="487"/>
                        </a:lnTo>
                        <a:lnTo>
                          <a:pt x="323" y="487"/>
                        </a:lnTo>
                        <a:lnTo>
                          <a:pt x="323" y="488"/>
                        </a:lnTo>
                        <a:lnTo>
                          <a:pt x="320" y="488"/>
                        </a:lnTo>
                        <a:lnTo>
                          <a:pt x="320" y="489"/>
                        </a:lnTo>
                        <a:lnTo>
                          <a:pt x="319" y="490"/>
                        </a:lnTo>
                        <a:lnTo>
                          <a:pt x="318" y="490"/>
                        </a:lnTo>
                        <a:lnTo>
                          <a:pt x="317" y="491"/>
                        </a:lnTo>
                        <a:lnTo>
                          <a:pt x="317" y="492"/>
                        </a:lnTo>
                        <a:lnTo>
                          <a:pt x="316" y="493"/>
                        </a:lnTo>
                        <a:lnTo>
                          <a:pt x="316" y="494"/>
                        </a:lnTo>
                        <a:lnTo>
                          <a:pt x="315" y="494"/>
                        </a:lnTo>
                        <a:lnTo>
                          <a:pt x="314" y="495"/>
                        </a:lnTo>
                        <a:lnTo>
                          <a:pt x="313" y="495"/>
                        </a:lnTo>
                        <a:lnTo>
                          <a:pt x="312" y="495"/>
                        </a:lnTo>
                        <a:lnTo>
                          <a:pt x="312" y="496"/>
                        </a:lnTo>
                        <a:lnTo>
                          <a:pt x="311" y="497"/>
                        </a:lnTo>
                        <a:lnTo>
                          <a:pt x="311" y="498"/>
                        </a:lnTo>
                        <a:lnTo>
                          <a:pt x="310" y="498"/>
                        </a:lnTo>
                        <a:lnTo>
                          <a:pt x="310" y="499"/>
                        </a:lnTo>
                        <a:lnTo>
                          <a:pt x="310" y="500"/>
                        </a:lnTo>
                        <a:lnTo>
                          <a:pt x="309" y="500"/>
                        </a:lnTo>
                        <a:lnTo>
                          <a:pt x="308" y="500"/>
                        </a:lnTo>
                        <a:lnTo>
                          <a:pt x="307" y="500"/>
                        </a:lnTo>
                        <a:lnTo>
                          <a:pt x="306" y="499"/>
                        </a:lnTo>
                        <a:lnTo>
                          <a:pt x="306" y="498"/>
                        </a:lnTo>
                        <a:lnTo>
                          <a:pt x="306" y="497"/>
                        </a:lnTo>
                        <a:lnTo>
                          <a:pt x="305" y="497"/>
                        </a:lnTo>
                        <a:lnTo>
                          <a:pt x="305" y="498"/>
                        </a:lnTo>
                        <a:lnTo>
                          <a:pt x="304" y="498"/>
                        </a:lnTo>
                        <a:lnTo>
                          <a:pt x="303" y="498"/>
                        </a:lnTo>
                        <a:lnTo>
                          <a:pt x="303" y="499"/>
                        </a:lnTo>
                        <a:lnTo>
                          <a:pt x="302" y="498"/>
                        </a:lnTo>
                        <a:lnTo>
                          <a:pt x="300" y="497"/>
                        </a:lnTo>
                        <a:lnTo>
                          <a:pt x="300" y="498"/>
                        </a:lnTo>
                        <a:lnTo>
                          <a:pt x="299" y="498"/>
                        </a:lnTo>
                        <a:lnTo>
                          <a:pt x="298" y="499"/>
                        </a:lnTo>
                        <a:lnTo>
                          <a:pt x="297" y="499"/>
                        </a:lnTo>
                        <a:lnTo>
                          <a:pt x="297" y="500"/>
                        </a:lnTo>
                        <a:lnTo>
                          <a:pt x="296" y="501"/>
                        </a:lnTo>
                        <a:lnTo>
                          <a:pt x="296" y="502"/>
                        </a:lnTo>
                        <a:lnTo>
                          <a:pt x="295" y="502"/>
                        </a:lnTo>
                        <a:lnTo>
                          <a:pt x="294" y="502"/>
                        </a:lnTo>
                        <a:lnTo>
                          <a:pt x="294" y="501"/>
                        </a:lnTo>
                        <a:lnTo>
                          <a:pt x="293" y="502"/>
                        </a:lnTo>
                        <a:lnTo>
                          <a:pt x="292" y="503"/>
                        </a:lnTo>
                        <a:lnTo>
                          <a:pt x="292" y="504"/>
                        </a:lnTo>
                        <a:lnTo>
                          <a:pt x="291" y="504"/>
                        </a:lnTo>
                        <a:lnTo>
                          <a:pt x="291" y="505"/>
                        </a:lnTo>
                        <a:lnTo>
                          <a:pt x="290" y="505"/>
                        </a:lnTo>
                        <a:lnTo>
                          <a:pt x="289" y="505"/>
                        </a:lnTo>
                        <a:lnTo>
                          <a:pt x="288" y="505"/>
                        </a:lnTo>
                        <a:lnTo>
                          <a:pt x="288" y="506"/>
                        </a:lnTo>
                        <a:lnTo>
                          <a:pt x="287" y="506"/>
                        </a:lnTo>
                        <a:lnTo>
                          <a:pt x="287" y="505"/>
                        </a:lnTo>
                        <a:lnTo>
                          <a:pt x="286" y="505"/>
                        </a:lnTo>
                        <a:lnTo>
                          <a:pt x="286" y="506"/>
                        </a:lnTo>
                        <a:lnTo>
                          <a:pt x="285" y="506"/>
                        </a:lnTo>
                        <a:lnTo>
                          <a:pt x="284" y="506"/>
                        </a:lnTo>
                        <a:lnTo>
                          <a:pt x="283" y="507"/>
                        </a:lnTo>
                        <a:lnTo>
                          <a:pt x="282" y="507"/>
                        </a:lnTo>
                        <a:lnTo>
                          <a:pt x="281" y="507"/>
                        </a:lnTo>
                        <a:lnTo>
                          <a:pt x="280" y="507"/>
                        </a:lnTo>
                        <a:lnTo>
                          <a:pt x="279" y="506"/>
                        </a:lnTo>
                        <a:lnTo>
                          <a:pt x="278" y="507"/>
                        </a:lnTo>
                        <a:lnTo>
                          <a:pt x="277" y="507"/>
                        </a:lnTo>
                        <a:lnTo>
                          <a:pt x="276" y="507"/>
                        </a:lnTo>
                        <a:lnTo>
                          <a:pt x="275" y="507"/>
                        </a:lnTo>
                        <a:lnTo>
                          <a:pt x="274" y="507"/>
                        </a:lnTo>
                        <a:lnTo>
                          <a:pt x="273" y="507"/>
                        </a:lnTo>
                        <a:lnTo>
                          <a:pt x="272" y="507"/>
                        </a:lnTo>
                        <a:lnTo>
                          <a:pt x="272" y="508"/>
                        </a:lnTo>
                        <a:lnTo>
                          <a:pt x="271" y="509"/>
                        </a:lnTo>
                        <a:lnTo>
                          <a:pt x="270" y="509"/>
                        </a:lnTo>
                        <a:lnTo>
                          <a:pt x="269" y="509"/>
                        </a:lnTo>
                        <a:lnTo>
                          <a:pt x="268" y="511"/>
                        </a:lnTo>
                        <a:lnTo>
                          <a:pt x="268" y="510"/>
                        </a:lnTo>
                        <a:lnTo>
                          <a:pt x="267" y="509"/>
                        </a:lnTo>
                        <a:lnTo>
                          <a:pt x="266" y="510"/>
                        </a:lnTo>
                        <a:lnTo>
                          <a:pt x="265" y="510"/>
                        </a:lnTo>
                        <a:lnTo>
                          <a:pt x="265" y="511"/>
                        </a:lnTo>
                        <a:lnTo>
                          <a:pt x="264" y="511"/>
                        </a:lnTo>
                        <a:lnTo>
                          <a:pt x="264" y="510"/>
                        </a:lnTo>
                        <a:lnTo>
                          <a:pt x="263" y="510"/>
                        </a:lnTo>
                        <a:lnTo>
                          <a:pt x="262" y="511"/>
                        </a:lnTo>
                        <a:lnTo>
                          <a:pt x="261" y="511"/>
                        </a:lnTo>
                        <a:lnTo>
                          <a:pt x="260" y="511"/>
                        </a:lnTo>
                        <a:lnTo>
                          <a:pt x="259" y="511"/>
                        </a:lnTo>
                        <a:lnTo>
                          <a:pt x="258" y="511"/>
                        </a:lnTo>
                        <a:lnTo>
                          <a:pt x="258" y="512"/>
                        </a:lnTo>
                        <a:lnTo>
                          <a:pt x="257" y="513"/>
                        </a:lnTo>
                        <a:lnTo>
                          <a:pt x="256" y="513"/>
                        </a:lnTo>
                        <a:lnTo>
                          <a:pt x="256" y="514"/>
                        </a:lnTo>
                        <a:lnTo>
                          <a:pt x="255" y="513"/>
                        </a:lnTo>
                        <a:lnTo>
                          <a:pt x="254" y="513"/>
                        </a:lnTo>
                        <a:lnTo>
                          <a:pt x="254" y="514"/>
                        </a:lnTo>
                        <a:lnTo>
                          <a:pt x="254" y="515"/>
                        </a:lnTo>
                        <a:lnTo>
                          <a:pt x="253" y="516"/>
                        </a:lnTo>
                        <a:lnTo>
                          <a:pt x="253" y="515"/>
                        </a:lnTo>
                        <a:lnTo>
                          <a:pt x="252" y="516"/>
                        </a:lnTo>
                        <a:lnTo>
                          <a:pt x="253" y="516"/>
                        </a:lnTo>
                        <a:lnTo>
                          <a:pt x="252" y="517"/>
                        </a:lnTo>
                        <a:lnTo>
                          <a:pt x="251" y="517"/>
                        </a:lnTo>
                        <a:lnTo>
                          <a:pt x="251" y="518"/>
                        </a:lnTo>
                        <a:lnTo>
                          <a:pt x="250" y="518"/>
                        </a:lnTo>
                        <a:lnTo>
                          <a:pt x="249" y="517"/>
                        </a:lnTo>
                        <a:lnTo>
                          <a:pt x="249" y="518"/>
                        </a:lnTo>
                        <a:lnTo>
                          <a:pt x="250" y="518"/>
                        </a:lnTo>
                        <a:lnTo>
                          <a:pt x="250" y="519"/>
                        </a:lnTo>
                        <a:lnTo>
                          <a:pt x="249" y="519"/>
                        </a:lnTo>
                        <a:lnTo>
                          <a:pt x="248" y="519"/>
                        </a:lnTo>
                        <a:lnTo>
                          <a:pt x="248" y="520"/>
                        </a:lnTo>
                        <a:lnTo>
                          <a:pt x="248" y="521"/>
                        </a:lnTo>
                        <a:lnTo>
                          <a:pt x="247" y="521"/>
                        </a:lnTo>
                        <a:lnTo>
                          <a:pt x="247" y="522"/>
                        </a:lnTo>
                        <a:lnTo>
                          <a:pt x="247" y="523"/>
                        </a:lnTo>
                        <a:lnTo>
                          <a:pt x="247" y="524"/>
                        </a:lnTo>
                        <a:lnTo>
                          <a:pt x="246" y="523"/>
                        </a:lnTo>
                        <a:lnTo>
                          <a:pt x="246" y="524"/>
                        </a:lnTo>
                        <a:lnTo>
                          <a:pt x="247" y="525"/>
                        </a:lnTo>
                        <a:lnTo>
                          <a:pt x="246" y="525"/>
                        </a:lnTo>
                        <a:lnTo>
                          <a:pt x="246" y="526"/>
                        </a:lnTo>
                        <a:lnTo>
                          <a:pt x="245" y="526"/>
                        </a:lnTo>
                        <a:lnTo>
                          <a:pt x="245" y="527"/>
                        </a:lnTo>
                        <a:lnTo>
                          <a:pt x="245" y="528"/>
                        </a:lnTo>
                        <a:lnTo>
                          <a:pt x="245" y="529"/>
                        </a:lnTo>
                        <a:lnTo>
                          <a:pt x="244" y="529"/>
                        </a:lnTo>
                        <a:lnTo>
                          <a:pt x="244" y="530"/>
                        </a:lnTo>
                        <a:lnTo>
                          <a:pt x="243" y="530"/>
                        </a:lnTo>
                        <a:lnTo>
                          <a:pt x="243" y="531"/>
                        </a:lnTo>
                        <a:lnTo>
                          <a:pt x="243" y="532"/>
                        </a:lnTo>
                        <a:lnTo>
                          <a:pt x="242" y="532"/>
                        </a:lnTo>
                        <a:lnTo>
                          <a:pt x="242" y="533"/>
                        </a:lnTo>
                        <a:lnTo>
                          <a:pt x="243" y="533"/>
                        </a:lnTo>
                        <a:lnTo>
                          <a:pt x="243" y="534"/>
                        </a:lnTo>
                        <a:lnTo>
                          <a:pt x="242" y="534"/>
                        </a:lnTo>
                        <a:lnTo>
                          <a:pt x="242" y="535"/>
                        </a:lnTo>
                        <a:lnTo>
                          <a:pt x="243" y="535"/>
                        </a:lnTo>
                        <a:lnTo>
                          <a:pt x="243" y="536"/>
                        </a:lnTo>
                        <a:lnTo>
                          <a:pt x="243" y="537"/>
                        </a:lnTo>
                        <a:lnTo>
                          <a:pt x="242" y="536"/>
                        </a:lnTo>
                        <a:lnTo>
                          <a:pt x="242" y="537"/>
                        </a:lnTo>
                        <a:lnTo>
                          <a:pt x="241" y="538"/>
                        </a:lnTo>
                        <a:lnTo>
                          <a:pt x="240" y="539"/>
                        </a:lnTo>
                        <a:lnTo>
                          <a:pt x="241" y="539"/>
                        </a:lnTo>
                        <a:lnTo>
                          <a:pt x="241" y="540"/>
                        </a:lnTo>
                        <a:lnTo>
                          <a:pt x="240" y="540"/>
                        </a:lnTo>
                        <a:lnTo>
                          <a:pt x="240" y="541"/>
                        </a:lnTo>
                        <a:lnTo>
                          <a:pt x="239" y="542"/>
                        </a:lnTo>
                        <a:lnTo>
                          <a:pt x="240" y="542"/>
                        </a:lnTo>
                        <a:lnTo>
                          <a:pt x="240" y="543"/>
                        </a:lnTo>
                        <a:lnTo>
                          <a:pt x="241" y="543"/>
                        </a:lnTo>
                        <a:lnTo>
                          <a:pt x="241" y="544"/>
                        </a:lnTo>
                        <a:lnTo>
                          <a:pt x="240" y="544"/>
                        </a:lnTo>
                        <a:lnTo>
                          <a:pt x="240" y="543"/>
                        </a:lnTo>
                        <a:lnTo>
                          <a:pt x="240" y="544"/>
                        </a:lnTo>
                        <a:lnTo>
                          <a:pt x="239" y="544"/>
                        </a:lnTo>
                        <a:lnTo>
                          <a:pt x="239" y="545"/>
                        </a:lnTo>
                        <a:lnTo>
                          <a:pt x="240" y="546"/>
                        </a:lnTo>
                        <a:lnTo>
                          <a:pt x="239" y="547"/>
                        </a:lnTo>
                        <a:lnTo>
                          <a:pt x="239" y="548"/>
                        </a:lnTo>
                        <a:lnTo>
                          <a:pt x="238" y="549"/>
                        </a:lnTo>
                        <a:lnTo>
                          <a:pt x="238" y="550"/>
                        </a:lnTo>
                        <a:lnTo>
                          <a:pt x="238" y="551"/>
                        </a:lnTo>
                        <a:lnTo>
                          <a:pt x="238" y="552"/>
                        </a:lnTo>
                        <a:lnTo>
                          <a:pt x="238" y="553"/>
                        </a:lnTo>
                        <a:lnTo>
                          <a:pt x="237" y="553"/>
                        </a:lnTo>
                        <a:lnTo>
                          <a:pt x="238" y="554"/>
                        </a:lnTo>
                        <a:lnTo>
                          <a:pt x="238" y="555"/>
                        </a:lnTo>
                        <a:lnTo>
                          <a:pt x="237" y="555"/>
                        </a:lnTo>
                        <a:lnTo>
                          <a:pt x="237" y="556"/>
                        </a:lnTo>
                        <a:lnTo>
                          <a:pt x="236" y="556"/>
                        </a:lnTo>
                        <a:lnTo>
                          <a:pt x="236" y="557"/>
                        </a:lnTo>
                        <a:lnTo>
                          <a:pt x="235" y="557"/>
                        </a:lnTo>
                        <a:lnTo>
                          <a:pt x="235" y="558"/>
                        </a:lnTo>
                        <a:lnTo>
                          <a:pt x="235" y="559"/>
                        </a:lnTo>
                        <a:lnTo>
                          <a:pt x="234" y="559"/>
                        </a:lnTo>
                        <a:lnTo>
                          <a:pt x="233" y="560"/>
                        </a:lnTo>
                        <a:lnTo>
                          <a:pt x="233" y="561"/>
                        </a:lnTo>
                        <a:lnTo>
                          <a:pt x="232" y="561"/>
                        </a:lnTo>
                        <a:lnTo>
                          <a:pt x="231" y="561"/>
                        </a:lnTo>
                        <a:lnTo>
                          <a:pt x="231" y="562"/>
                        </a:lnTo>
                        <a:lnTo>
                          <a:pt x="231" y="563"/>
                        </a:lnTo>
                        <a:lnTo>
                          <a:pt x="231" y="564"/>
                        </a:lnTo>
                        <a:lnTo>
                          <a:pt x="230" y="565"/>
                        </a:lnTo>
                        <a:lnTo>
                          <a:pt x="230" y="566"/>
                        </a:lnTo>
                        <a:lnTo>
                          <a:pt x="230" y="567"/>
                        </a:lnTo>
                        <a:lnTo>
                          <a:pt x="229" y="567"/>
                        </a:lnTo>
                        <a:lnTo>
                          <a:pt x="229" y="568"/>
                        </a:lnTo>
                        <a:lnTo>
                          <a:pt x="229" y="569"/>
                        </a:lnTo>
                        <a:lnTo>
                          <a:pt x="228" y="570"/>
                        </a:lnTo>
                        <a:lnTo>
                          <a:pt x="227" y="571"/>
                        </a:lnTo>
                        <a:lnTo>
                          <a:pt x="228" y="571"/>
                        </a:lnTo>
                        <a:lnTo>
                          <a:pt x="227" y="572"/>
                        </a:lnTo>
                        <a:lnTo>
                          <a:pt x="226" y="572"/>
                        </a:lnTo>
                        <a:lnTo>
                          <a:pt x="226" y="573"/>
                        </a:lnTo>
                        <a:lnTo>
                          <a:pt x="225" y="573"/>
                        </a:lnTo>
                        <a:lnTo>
                          <a:pt x="225" y="574"/>
                        </a:lnTo>
                        <a:lnTo>
                          <a:pt x="225" y="575"/>
                        </a:lnTo>
                        <a:lnTo>
                          <a:pt x="225" y="576"/>
                        </a:lnTo>
                        <a:lnTo>
                          <a:pt x="224" y="576"/>
                        </a:lnTo>
                        <a:lnTo>
                          <a:pt x="224" y="577"/>
                        </a:lnTo>
                        <a:lnTo>
                          <a:pt x="224" y="578"/>
                        </a:lnTo>
                        <a:lnTo>
                          <a:pt x="224" y="579"/>
                        </a:lnTo>
                        <a:lnTo>
                          <a:pt x="224" y="580"/>
                        </a:lnTo>
                        <a:lnTo>
                          <a:pt x="224" y="581"/>
                        </a:lnTo>
                        <a:lnTo>
                          <a:pt x="223" y="582"/>
                        </a:lnTo>
                        <a:lnTo>
                          <a:pt x="223" y="583"/>
                        </a:lnTo>
                        <a:lnTo>
                          <a:pt x="223" y="584"/>
                        </a:lnTo>
                        <a:lnTo>
                          <a:pt x="222" y="584"/>
                        </a:lnTo>
                        <a:lnTo>
                          <a:pt x="222" y="585"/>
                        </a:lnTo>
                        <a:lnTo>
                          <a:pt x="222" y="586"/>
                        </a:lnTo>
                        <a:lnTo>
                          <a:pt x="221" y="586"/>
                        </a:lnTo>
                        <a:lnTo>
                          <a:pt x="220" y="587"/>
                        </a:lnTo>
                        <a:lnTo>
                          <a:pt x="220" y="588"/>
                        </a:lnTo>
                        <a:lnTo>
                          <a:pt x="221" y="588"/>
                        </a:lnTo>
                        <a:lnTo>
                          <a:pt x="222" y="589"/>
                        </a:lnTo>
                        <a:lnTo>
                          <a:pt x="221" y="589"/>
                        </a:lnTo>
                        <a:lnTo>
                          <a:pt x="220" y="589"/>
                        </a:lnTo>
                        <a:lnTo>
                          <a:pt x="219" y="589"/>
                        </a:lnTo>
                        <a:lnTo>
                          <a:pt x="218" y="590"/>
                        </a:lnTo>
                        <a:lnTo>
                          <a:pt x="217" y="591"/>
                        </a:lnTo>
                        <a:lnTo>
                          <a:pt x="217" y="592"/>
                        </a:lnTo>
                        <a:lnTo>
                          <a:pt x="218" y="592"/>
                        </a:lnTo>
                        <a:lnTo>
                          <a:pt x="217" y="593"/>
                        </a:lnTo>
                        <a:lnTo>
                          <a:pt x="216" y="594"/>
                        </a:lnTo>
                        <a:lnTo>
                          <a:pt x="216" y="595"/>
                        </a:lnTo>
                        <a:lnTo>
                          <a:pt x="216" y="596"/>
                        </a:lnTo>
                        <a:lnTo>
                          <a:pt x="216" y="597"/>
                        </a:lnTo>
                        <a:lnTo>
                          <a:pt x="215" y="596"/>
                        </a:lnTo>
                        <a:lnTo>
                          <a:pt x="214" y="596"/>
                        </a:lnTo>
                        <a:lnTo>
                          <a:pt x="214" y="597"/>
                        </a:lnTo>
                        <a:lnTo>
                          <a:pt x="214" y="598"/>
                        </a:lnTo>
                        <a:lnTo>
                          <a:pt x="213" y="598"/>
                        </a:lnTo>
                        <a:lnTo>
                          <a:pt x="212" y="598"/>
                        </a:lnTo>
                        <a:lnTo>
                          <a:pt x="212" y="599"/>
                        </a:lnTo>
                        <a:lnTo>
                          <a:pt x="211" y="599"/>
                        </a:lnTo>
                        <a:lnTo>
                          <a:pt x="211" y="600"/>
                        </a:lnTo>
                        <a:lnTo>
                          <a:pt x="210" y="600"/>
                        </a:lnTo>
                        <a:lnTo>
                          <a:pt x="209" y="600"/>
                        </a:lnTo>
                        <a:lnTo>
                          <a:pt x="208" y="601"/>
                        </a:lnTo>
                        <a:lnTo>
                          <a:pt x="208" y="602"/>
                        </a:lnTo>
                        <a:lnTo>
                          <a:pt x="207" y="603"/>
                        </a:lnTo>
                        <a:lnTo>
                          <a:pt x="206" y="603"/>
                        </a:lnTo>
                        <a:lnTo>
                          <a:pt x="206" y="604"/>
                        </a:lnTo>
                        <a:lnTo>
                          <a:pt x="207" y="605"/>
                        </a:lnTo>
                        <a:lnTo>
                          <a:pt x="207" y="606"/>
                        </a:lnTo>
                        <a:lnTo>
                          <a:pt x="206" y="606"/>
                        </a:lnTo>
                        <a:lnTo>
                          <a:pt x="206" y="607"/>
                        </a:lnTo>
                        <a:lnTo>
                          <a:pt x="205" y="607"/>
                        </a:lnTo>
                        <a:lnTo>
                          <a:pt x="205" y="608"/>
                        </a:lnTo>
                        <a:lnTo>
                          <a:pt x="205" y="609"/>
                        </a:lnTo>
                        <a:lnTo>
                          <a:pt x="204" y="609"/>
                        </a:lnTo>
                        <a:lnTo>
                          <a:pt x="204" y="610"/>
                        </a:lnTo>
                        <a:lnTo>
                          <a:pt x="204" y="611"/>
                        </a:lnTo>
                        <a:lnTo>
                          <a:pt x="203" y="611"/>
                        </a:lnTo>
                        <a:lnTo>
                          <a:pt x="203" y="612"/>
                        </a:lnTo>
                        <a:lnTo>
                          <a:pt x="203" y="613"/>
                        </a:lnTo>
                        <a:lnTo>
                          <a:pt x="203" y="614"/>
                        </a:lnTo>
                        <a:lnTo>
                          <a:pt x="203" y="615"/>
                        </a:lnTo>
                        <a:lnTo>
                          <a:pt x="204" y="615"/>
                        </a:lnTo>
                        <a:lnTo>
                          <a:pt x="205" y="616"/>
                        </a:lnTo>
                        <a:lnTo>
                          <a:pt x="205" y="617"/>
                        </a:lnTo>
                        <a:lnTo>
                          <a:pt x="205" y="618"/>
                        </a:lnTo>
                        <a:lnTo>
                          <a:pt x="206" y="619"/>
                        </a:lnTo>
                        <a:lnTo>
                          <a:pt x="206" y="620"/>
                        </a:lnTo>
                        <a:lnTo>
                          <a:pt x="206" y="621"/>
                        </a:lnTo>
                        <a:lnTo>
                          <a:pt x="207" y="621"/>
                        </a:lnTo>
                        <a:lnTo>
                          <a:pt x="207" y="622"/>
                        </a:lnTo>
                        <a:lnTo>
                          <a:pt x="206" y="623"/>
                        </a:lnTo>
                        <a:lnTo>
                          <a:pt x="207" y="623"/>
                        </a:lnTo>
                        <a:lnTo>
                          <a:pt x="207" y="624"/>
                        </a:lnTo>
                        <a:lnTo>
                          <a:pt x="207" y="625"/>
                        </a:lnTo>
                        <a:lnTo>
                          <a:pt x="208" y="625"/>
                        </a:lnTo>
                        <a:lnTo>
                          <a:pt x="208" y="626"/>
                        </a:lnTo>
                        <a:lnTo>
                          <a:pt x="207" y="626"/>
                        </a:lnTo>
                        <a:lnTo>
                          <a:pt x="208" y="627"/>
                        </a:lnTo>
                        <a:lnTo>
                          <a:pt x="207" y="628"/>
                        </a:lnTo>
                        <a:lnTo>
                          <a:pt x="207" y="629"/>
                        </a:lnTo>
                        <a:lnTo>
                          <a:pt x="208" y="630"/>
                        </a:lnTo>
                        <a:lnTo>
                          <a:pt x="208" y="632"/>
                        </a:lnTo>
                        <a:lnTo>
                          <a:pt x="209" y="632"/>
                        </a:lnTo>
                        <a:lnTo>
                          <a:pt x="209" y="633"/>
                        </a:lnTo>
                        <a:lnTo>
                          <a:pt x="209" y="634"/>
                        </a:lnTo>
                        <a:lnTo>
                          <a:pt x="209" y="635"/>
                        </a:lnTo>
                        <a:lnTo>
                          <a:pt x="209" y="636"/>
                        </a:lnTo>
                        <a:lnTo>
                          <a:pt x="209" y="637"/>
                        </a:lnTo>
                        <a:lnTo>
                          <a:pt x="209" y="638"/>
                        </a:lnTo>
                        <a:lnTo>
                          <a:pt x="209" y="639"/>
                        </a:lnTo>
                        <a:lnTo>
                          <a:pt x="208" y="639"/>
                        </a:lnTo>
                        <a:lnTo>
                          <a:pt x="209" y="640"/>
                        </a:lnTo>
                        <a:lnTo>
                          <a:pt x="209" y="641"/>
                        </a:lnTo>
                        <a:lnTo>
                          <a:pt x="208" y="641"/>
                        </a:lnTo>
                        <a:lnTo>
                          <a:pt x="208" y="642"/>
                        </a:lnTo>
                        <a:lnTo>
                          <a:pt x="208" y="643"/>
                        </a:lnTo>
                        <a:lnTo>
                          <a:pt x="209" y="643"/>
                        </a:lnTo>
                        <a:lnTo>
                          <a:pt x="209" y="644"/>
                        </a:lnTo>
                        <a:lnTo>
                          <a:pt x="209" y="645"/>
                        </a:lnTo>
                        <a:lnTo>
                          <a:pt x="209" y="646"/>
                        </a:lnTo>
                        <a:lnTo>
                          <a:pt x="210" y="646"/>
                        </a:lnTo>
                        <a:lnTo>
                          <a:pt x="211" y="646"/>
                        </a:lnTo>
                        <a:lnTo>
                          <a:pt x="211" y="647"/>
                        </a:lnTo>
                        <a:lnTo>
                          <a:pt x="212" y="646"/>
                        </a:lnTo>
                        <a:lnTo>
                          <a:pt x="213" y="646"/>
                        </a:lnTo>
                        <a:lnTo>
                          <a:pt x="213" y="647"/>
                        </a:lnTo>
                        <a:lnTo>
                          <a:pt x="214" y="648"/>
                        </a:lnTo>
                        <a:lnTo>
                          <a:pt x="215" y="649"/>
                        </a:lnTo>
                        <a:lnTo>
                          <a:pt x="215" y="650"/>
                        </a:lnTo>
                        <a:lnTo>
                          <a:pt x="216" y="651"/>
                        </a:lnTo>
                        <a:lnTo>
                          <a:pt x="216" y="652"/>
                        </a:lnTo>
                        <a:lnTo>
                          <a:pt x="216" y="653"/>
                        </a:lnTo>
                        <a:lnTo>
                          <a:pt x="216" y="654"/>
                        </a:lnTo>
                        <a:lnTo>
                          <a:pt x="216" y="655"/>
                        </a:lnTo>
                        <a:lnTo>
                          <a:pt x="217" y="655"/>
                        </a:lnTo>
                        <a:lnTo>
                          <a:pt x="216" y="655"/>
                        </a:lnTo>
                        <a:lnTo>
                          <a:pt x="217" y="655"/>
                        </a:lnTo>
                        <a:lnTo>
                          <a:pt x="216" y="656"/>
                        </a:lnTo>
                        <a:lnTo>
                          <a:pt x="217" y="656"/>
                        </a:lnTo>
                        <a:lnTo>
                          <a:pt x="217" y="657"/>
                        </a:lnTo>
                        <a:lnTo>
                          <a:pt x="216" y="657"/>
                        </a:lnTo>
                        <a:lnTo>
                          <a:pt x="216" y="658"/>
                        </a:lnTo>
                        <a:lnTo>
                          <a:pt x="215" y="658"/>
                        </a:lnTo>
                        <a:lnTo>
                          <a:pt x="214" y="659"/>
                        </a:lnTo>
                        <a:lnTo>
                          <a:pt x="214" y="660"/>
                        </a:lnTo>
                        <a:lnTo>
                          <a:pt x="213" y="660"/>
                        </a:lnTo>
                        <a:lnTo>
                          <a:pt x="213" y="661"/>
                        </a:lnTo>
                        <a:lnTo>
                          <a:pt x="213" y="662"/>
                        </a:lnTo>
                        <a:lnTo>
                          <a:pt x="212" y="662"/>
                        </a:lnTo>
                        <a:lnTo>
                          <a:pt x="212" y="663"/>
                        </a:lnTo>
                        <a:lnTo>
                          <a:pt x="212" y="664"/>
                        </a:lnTo>
                        <a:lnTo>
                          <a:pt x="213" y="665"/>
                        </a:lnTo>
                        <a:lnTo>
                          <a:pt x="212" y="665"/>
                        </a:lnTo>
                        <a:lnTo>
                          <a:pt x="212" y="666"/>
                        </a:lnTo>
                        <a:lnTo>
                          <a:pt x="213" y="666"/>
                        </a:lnTo>
                        <a:lnTo>
                          <a:pt x="213" y="667"/>
                        </a:lnTo>
                        <a:lnTo>
                          <a:pt x="213" y="668"/>
                        </a:lnTo>
                        <a:lnTo>
                          <a:pt x="213" y="669"/>
                        </a:lnTo>
                        <a:lnTo>
                          <a:pt x="212" y="670"/>
                        </a:lnTo>
                        <a:lnTo>
                          <a:pt x="213" y="670"/>
                        </a:lnTo>
                        <a:lnTo>
                          <a:pt x="212" y="671"/>
                        </a:lnTo>
                        <a:lnTo>
                          <a:pt x="212" y="672"/>
                        </a:lnTo>
                        <a:lnTo>
                          <a:pt x="212" y="673"/>
                        </a:lnTo>
                        <a:lnTo>
                          <a:pt x="212" y="674"/>
                        </a:lnTo>
                        <a:lnTo>
                          <a:pt x="212" y="675"/>
                        </a:lnTo>
                        <a:lnTo>
                          <a:pt x="213" y="675"/>
                        </a:lnTo>
                        <a:lnTo>
                          <a:pt x="212" y="676"/>
                        </a:lnTo>
                        <a:lnTo>
                          <a:pt x="213" y="676"/>
                        </a:lnTo>
                        <a:lnTo>
                          <a:pt x="213" y="677"/>
                        </a:lnTo>
                        <a:lnTo>
                          <a:pt x="212" y="677"/>
                        </a:lnTo>
                        <a:lnTo>
                          <a:pt x="213" y="678"/>
                        </a:lnTo>
                        <a:lnTo>
                          <a:pt x="213" y="679"/>
                        </a:lnTo>
                        <a:lnTo>
                          <a:pt x="213" y="680"/>
                        </a:lnTo>
                        <a:lnTo>
                          <a:pt x="212" y="680"/>
                        </a:lnTo>
                        <a:lnTo>
                          <a:pt x="212" y="681"/>
                        </a:lnTo>
                        <a:lnTo>
                          <a:pt x="211" y="681"/>
                        </a:lnTo>
                        <a:lnTo>
                          <a:pt x="211" y="682"/>
                        </a:lnTo>
                        <a:lnTo>
                          <a:pt x="210" y="683"/>
                        </a:lnTo>
                        <a:lnTo>
                          <a:pt x="210" y="684"/>
                        </a:lnTo>
                        <a:lnTo>
                          <a:pt x="210" y="685"/>
                        </a:lnTo>
                        <a:lnTo>
                          <a:pt x="209" y="685"/>
                        </a:lnTo>
                        <a:lnTo>
                          <a:pt x="209" y="686"/>
                        </a:lnTo>
                        <a:lnTo>
                          <a:pt x="209" y="687"/>
                        </a:lnTo>
                        <a:lnTo>
                          <a:pt x="209" y="688"/>
                        </a:lnTo>
                        <a:lnTo>
                          <a:pt x="209" y="689"/>
                        </a:lnTo>
                        <a:lnTo>
                          <a:pt x="209" y="690"/>
                        </a:lnTo>
                        <a:lnTo>
                          <a:pt x="210" y="690"/>
                        </a:lnTo>
                        <a:lnTo>
                          <a:pt x="210" y="691"/>
                        </a:lnTo>
                        <a:lnTo>
                          <a:pt x="210" y="692"/>
                        </a:lnTo>
                        <a:lnTo>
                          <a:pt x="210" y="693"/>
                        </a:lnTo>
                        <a:lnTo>
                          <a:pt x="210" y="694"/>
                        </a:lnTo>
                        <a:lnTo>
                          <a:pt x="209" y="695"/>
                        </a:lnTo>
                        <a:lnTo>
                          <a:pt x="209" y="696"/>
                        </a:lnTo>
                        <a:lnTo>
                          <a:pt x="209" y="697"/>
                        </a:lnTo>
                        <a:lnTo>
                          <a:pt x="208" y="697"/>
                        </a:lnTo>
                        <a:lnTo>
                          <a:pt x="208" y="698"/>
                        </a:lnTo>
                        <a:lnTo>
                          <a:pt x="208" y="699"/>
                        </a:lnTo>
                        <a:lnTo>
                          <a:pt x="208" y="700"/>
                        </a:lnTo>
                        <a:lnTo>
                          <a:pt x="207" y="700"/>
                        </a:lnTo>
                        <a:lnTo>
                          <a:pt x="207" y="701"/>
                        </a:lnTo>
                        <a:lnTo>
                          <a:pt x="208" y="701"/>
                        </a:lnTo>
                        <a:lnTo>
                          <a:pt x="207" y="701"/>
                        </a:lnTo>
                        <a:lnTo>
                          <a:pt x="207" y="702"/>
                        </a:lnTo>
                        <a:lnTo>
                          <a:pt x="208" y="702"/>
                        </a:lnTo>
                        <a:lnTo>
                          <a:pt x="208" y="703"/>
                        </a:lnTo>
                        <a:lnTo>
                          <a:pt x="207" y="703"/>
                        </a:lnTo>
                        <a:lnTo>
                          <a:pt x="208" y="704"/>
                        </a:lnTo>
                        <a:lnTo>
                          <a:pt x="207" y="704"/>
                        </a:lnTo>
                        <a:lnTo>
                          <a:pt x="207" y="705"/>
                        </a:lnTo>
                        <a:lnTo>
                          <a:pt x="207" y="706"/>
                        </a:lnTo>
                        <a:lnTo>
                          <a:pt x="206" y="706"/>
                        </a:lnTo>
                        <a:lnTo>
                          <a:pt x="206" y="707"/>
                        </a:lnTo>
                        <a:lnTo>
                          <a:pt x="205" y="707"/>
                        </a:lnTo>
                        <a:lnTo>
                          <a:pt x="205" y="708"/>
                        </a:lnTo>
                        <a:lnTo>
                          <a:pt x="205" y="709"/>
                        </a:lnTo>
                        <a:lnTo>
                          <a:pt x="204" y="709"/>
                        </a:lnTo>
                        <a:lnTo>
                          <a:pt x="203" y="710"/>
                        </a:lnTo>
                        <a:lnTo>
                          <a:pt x="203" y="711"/>
                        </a:lnTo>
                        <a:lnTo>
                          <a:pt x="202" y="711"/>
                        </a:lnTo>
                        <a:lnTo>
                          <a:pt x="201" y="712"/>
                        </a:lnTo>
                        <a:lnTo>
                          <a:pt x="202" y="712"/>
                        </a:lnTo>
                        <a:lnTo>
                          <a:pt x="201" y="712"/>
                        </a:lnTo>
                        <a:lnTo>
                          <a:pt x="201" y="713"/>
                        </a:lnTo>
                        <a:lnTo>
                          <a:pt x="201" y="714"/>
                        </a:lnTo>
                        <a:lnTo>
                          <a:pt x="201" y="716"/>
                        </a:lnTo>
                        <a:lnTo>
                          <a:pt x="199" y="716"/>
                        </a:lnTo>
                        <a:lnTo>
                          <a:pt x="197" y="716"/>
                        </a:lnTo>
                        <a:lnTo>
                          <a:pt x="196" y="715"/>
                        </a:lnTo>
                        <a:lnTo>
                          <a:pt x="196" y="714"/>
                        </a:lnTo>
                        <a:lnTo>
                          <a:pt x="196" y="713"/>
                        </a:lnTo>
                        <a:lnTo>
                          <a:pt x="196" y="712"/>
                        </a:lnTo>
                        <a:lnTo>
                          <a:pt x="196" y="711"/>
                        </a:lnTo>
                        <a:lnTo>
                          <a:pt x="196" y="710"/>
                        </a:lnTo>
                        <a:lnTo>
                          <a:pt x="195" y="710"/>
                        </a:lnTo>
                        <a:lnTo>
                          <a:pt x="195" y="709"/>
                        </a:lnTo>
                        <a:lnTo>
                          <a:pt x="194" y="709"/>
                        </a:lnTo>
                        <a:lnTo>
                          <a:pt x="194" y="710"/>
                        </a:lnTo>
                        <a:lnTo>
                          <a:pt x="193" y="710"/>
                        </a:lnTo>
                        <a:lnTo>
                          <a:pt x="192" y="711"/>
                        </a:lnTo>
                        <a:lnTo>
                          <a:pt x="190" y="712"/>
                        </a:lnTo>
                        <a:lnTo>
                          <a:pt x="189" y="712"/>
                        </a:lnTo>
                        <a:lnTo>
                          <a:pt x="187" y="711"/>
                        </a:lnTo>
                        <a:lnTo>
                          <a:pt x="186" y="711"/>
                        </a:lnTo>
                        <a:lnTo>
                          <a:pt x="185" y="712"/>
                        </a:lnTo>
                        <a:lnTo>
                          <a:pt x="184" y="712"/>
                        </a:lnTo>
                        <a:lnTo>
                          <a:pt x="184" y="711"/>
                        </a:lnTo>
                        <a:lnTo>
                          <a:pt x="183" y="711"/>
                        </a:lnTo>
                        <a:lnTo>
                          <a:pt x="183" y="710"/>
                        </a:lnTo>
                        <a:lnTo>
                          <a:pt x="183" y="709"/>
                        </a:lnTo>
                        <a:lnTo>
                          <a:pt x="182" y="709"/>
                        </a:lnTo>
                        <a:lnTo>
                          <a:pt x="182" y="708"/>
                        </a:lnTo>
                        <a:lnTo>
                          <a:pt x="181" y="708"/>
                        </a:lnTo>
                        <a:lnTo>
                          <a:pt x="179" y="708"/>
                        </a:lnTo>
                        <a:lnTo>
                          <a:pt x="177" y="709"/>
                        </a:lnTo>
                        <a:lnTo>
                          <a:pt x="176" y="709"/>
                        </a:lnTo>
                        <a:lnTo>
                          <a:pt x="175" y="708"/>
                        </a:lnTo>
                        <a:lnTo>
                          <a:pt x="174" y="708"/>
                        </a:lnTo>
                        <a:lnTo>
                          <a:pt x="173" y="708"/>
                        </a:lnTo>
                        <a:lnTo>
                          <a:pt x="172" y="709"/>
                        </a:lnTo>
                        <a:lnTo>
                          <a:pt x="172" y="708"/>
                        </a:lnTo>
                        <a:lnTo>
                          <a:pt x="171" y="708"/>
                        </a:lnTo>
                        <a:lnTo>
                          <a:pt x="171" y="707"/>
                        </a:lnTo>
                        <a:lnTo>
                          <a:pt x="170" y="707"/>
                        </a:lnTo>
                        <a:lnTo>
                          <a:pt x="169" y="707"/>
                        </a:lnTo>
                        <a:lnTo>
                          <a:pt x="169" y="706"/>
                        </a:lnTo>
                        <a:lnTo>
                          <a:pt x="168" y="704"/>
                        </a:lnTo>
                        <a:lnTo>
                          <a:pt x="168" y="703"/>
                        </a:lnTo>
                        <a:lnTo>
                          <a:pt x="167" y="702"/>
                        </a:lnTo>
                        <a:lnTo>
                          <a:pt x="166" y="701"/>
                        </a:lnTo>
                        <a:lnTo>
                          <a:pt x="166" y="700"/>
                        </a:lnTo>
                        <a:lnTo>
                          <a:pt x="165" y="700"/>
                        </a:lnTo>
                        <a:lnTo>
                          <a:pt x="164" y="700"/>
                        </a:lnTo>
                        <a:lnTo>
                          <a:pt x="163" y="699"/>
                        </a:lnTo>
                        <a:lnTo>
                          <a:pt x="163" y="698"/>
                        </a:lnTo>
                        <a:lnTo>
                          <a:pt x="163" y="697"/>
                        </a:lnTo>
                        <a:lnTo>
                          <a:pt x="163" y="696"/>
                        </a:lnTo>
                        <a:lnTo>
                          <a:pt x="163" y="695"/>
                        </a:lnTo>
                        <a:lnTo>
                          <a:pt x="163" y="694"/>
                        </a:lnTo>
                        <a:lnTo>
                          <a:pt x="162" y="694"/>
                        </a:lnTo>
                        <a:lnTo>
                          <a:pt x="162" y="693"/>
                        </a:lnTo>
                        <a:lnTo>
                          <a:pt x="161" y="692"/>
                        </a:lnTo>
                        <a:lnTo>
                          <a:pt x="162" y="692"/>
                        </a:lnTo>
                        <a:lnTo>
                          <a:pt x="162" y="691"/>
                        </a:lnTo>
                        <a:lnTo>
                          <a:pt x="162" y="690"/>
                        </a:lnTo>
                        <a:lnTo>
                          <a:pt x="162" y="689"/>
                        </a:lnTo>
                        <a:lnTo>
                          <a:pt x="163" y="689"/>
                        </a:lnTo>
                        <a:lnTo>
                          <a:pt x="162" y="688"/>
                        </a:lnTo>
                        <a:lnTo>
                          <a:pt x="162" y="687"/>
                        </a:lnTo>
                        <a:lnTo>
                          <a:pt x="162" y="686"/>
                        </a:lnTo>
                        <a:lnTo>
                          <a:pt x="162" y="685"/>
                        </a:lnTo>
                        <a:lnTo>
                          <a:pt x="162" y="684"/>
                        </a:lnTo>
                        <a:lnTo>
                          <a:pt x="161" y="684"/>
                        </a:lnTo>
                        <a:lnTo>
                          <a:pt x="161" y="683"/>
                        </a:lnTo>
                        <a:lnTo>
                          <a:pt x="161" y="682"/>
                        </a:lnTo>
                        <a:lnTo>
                          <a:pt x="162" y="682"/>
                        </a:lnTo>
                        <a:lnTo>
                          <a:pt x="161" y="682"/>
                        </a:lnTo>
                        <a:lnTo>
                          <a:pt x="161" y="681"/>
                        </a:lnTo>
                        <a:lnTo>
                          <a:pt x="161" y="680"/>
                        </a:lnTo>
                        <a:lnTo>
                          <a:pt x="160" y="679"/>
                        </a:lnTo>
                        <a:lnTo>
                          <a:pt x="160" y="678"/>
                        </a:lnTo>
                        <a:lnTo>
                          <a:pt x="160" y="677"/>
                        </a:lnTo>
                        <a:lnTo>
                          <a:pt x="159" y="677"/>
                        </a:lnTo>
                        <a:lnTo>
                          <a:pt x="158" y="678"/>
                        </a:lnTo>
                        <a:lnTo>
                          <a:pt x="157" y="678"/>
                        </a:lnTo>
                        <a:lnTo>
                          <a:pt x="156" y="678"/>
                        </a:lnTo>
                        <a:lnTo>
                          <a:pt x="155" y="678"/>
                        </a:lnTo>
                        <a:lnTo>
                          <a:pt x="154" y="678"/>
                        </a:lnTo>
                        <a:lnTo>
                          <a:pt x="154" y="677"/>
                        </a:lnTo>
                        <a:lnTo>
                          <a:pt x="155" y="676"/>
                        </a:lnTo>
                        <a:lnTo>
                          <a:pt x="155" y="675"/>
                        </a:lnTo>
                        <a:lnTo>
                          <a:pt x="155" y="674"/>
                        </a:lnTo>
                        <a:lnTo>
                          <a:pt x="154" y="674"/>
                        </a:lnTo>
                        <a:lnTo>
                          <a:pt x="153" y="673"/>
                        </a:lnTo>
                        <a:lnTo>
                          <a:pt x="151" y="673"/>
                        </a:lnTo>
                        <a:lnTo>
                          <a:pt x="150" y="672"/>
                        </a:lnTo>
                        <a:lnTo>
                          <a:pt x="149" y="672"/>
                        </a:lnTo>
                        <a:lnTo>
                          <a:pt x="149" y="671"/>
                        </a:lnTo>
                        <a:lnTo>
                          <a:pt x="150" y="671"/>
                        </a:lnTo>
                        <a:lnTo>
                          <a:pt x="150" y="670"/>
                        </a:lnTo>
                        <a:lnTo>
                          <a:pt x="149" y="670"/>
                        </a:lnTo>
                        <a:lnTo>
                          <a:pt x="149" y="669"/>
                        </a:lnTo>
                        <a:lnTo>
                          <a:pt x="149" y="668"/>
                        </a:lnTo>
                        <a:lnTo>
                          <a:pt x="150" y="668"/>
                        </a:lnTo>
                        <a:lnTo>
                          <a:pt x="152" y="666"/>
                        </a:lnTo>
                        <a:lnTo>
                          <a:pt x="153" y="666"/>
                        </a:lnTo>
                        <a:lnTo>
                          <a:pt x="153" y="665"/>
                        </a:lnTo>
                        <a:lnTo>
                          <a:pt x="153" y="664"/>
                        </a:lnTo>
                        <a:lnTo>
                          <a:pt x="154" y="663"/>
                        </a:lnTo>
                        <a:lnTo>
                          <a:pt x="154" y="662"/>
                        </a:lnTo>
                        <a:lnTo>
                          <a:pt x="154" y="661"/>
                        </a:lnTo>
                        <a:lnTo>
                          <a:pt x="154" y="660"/>
                        </a:lnTo>
                        <a:lnTo>
                          <a:pt x="155" y="660"/>
                        </a:lnTo>
                        <a:lnTo>
                          <a:pt x="156" y="660"/>
                        </a:lnTo>
                        <a:lnTo>
                          <a:pt x="156" y="659"/>
                        </a:lnTo>
                        <a:lnTo>
                          <a:pt x="158" y="659"/>
                        </a:lnTo>
                        <a:lnTo>
                          <a:pt x="158" y="658"/>
                        </a:lnTo>
                        <a:lnTo>
                          <a:pt x="157" y="657"/>
                        </a:lnTo>
                        <a:lnTo>
                          <a:pt x="157" y="656"/>
                        </a:lnTo>
                        <a:lnTo>
                          <a:pt x="156" y="656"/>
                        </a:lnTo>
                        <a:lnTo>
                          <a:pt x="156" y="655"/>
                        </a:lnTo>
                        <a:lnTo>
                          <a:pt x="156" y="654"/>
                        </a:lnTo>
                        <a:lnTo>
                          <a:pt x="157" y="653"/>
                        </a:lnTo>
                        <a:lnTo>
                          <a:pt x="157" y="652"/>
                        </a:lnTo>
                        <a:lnTo>
                          <a:pt x="156" y="652"/>
                        </a:lnTo>
                        <a:lnTo>
                          <a:pt x="155" y="652"/>
                        </a:lnTo>
                        <a:lnTo>
                          <a:pt x="154" y="652"/>
                        </a:lnTo>
                        <a:lnTo>
                          <a:pt x="154" y="651"/>
                        </a:lnTo>
                        <a:lnTo>
                          <a:pt x="153" y="651"/>
                        </a:lnTo>
                        <a:lnTo>
                          <a:pt x="152" y="651"/>
                        </a:lnTo>
                        <a:lnTo>
                          <a:pt x="152" y="650"/>
                        </a:lnTo>
                        <a:lnTo>
                          <a:pt x="151" y="650"/>
                        </a:lnTo>
                        <a:lnTo>
                          <a:pt x="150" y="649"/>
                        </a:lnTo>
                        <a:lnTo>
                          <a:pt x="151" y="648"/>
                        </a:lnTo>
                        <a:lnTo>
                          <a:pt x="151" y="647"/>
                        </a:lnTo>
                        <a:lnTo>
                          <a:pt x="152" y="647"/>
                        </a:lnTo>
                        <a:lnTo>
                          <a:pt x="152" y="646"/>
                        </a:lnTo>
                        <a:lnTo>
                          <a:pt x="151" y="646"/>
                        </a:lnTo>
                        <a:lnTo>
                          <a:pt x="150" y="646"/>
                        </a:lnTo>
                        <a:lnTo>
                          <a:pt x="150" y="645"/>
                        </a:lnTo>
                        <a:lnTo>
                          <a:pt x="149" y="645"/>
                        </a:lnTo>
                        <a:lnTo>
                          <a:pt x="148" y="645"/>
                        </a:lnTo>
                        <a:lnTo>
                          <a:pt x="147" y="645"/>
                        </a:lnTo>
                        <a:lnTo>
                          <a:pt x="146" y="645"/>
                        </a:lnTo>
                        <a:lnTo>
                          <a:pt x="145" y="645"/>
                        </a:lnTo>
                        <a:lnTo>
                          <a:pt x="144" y="645"/>
                        </a:lnTo>
                        <a:lnTo>
                          <a:pt x="144" y="646"/>
                        </a:lnTo>
                        <a:lnTo>
                          <a:pt x="143" y="646"/>
                        </a:lnTo>
                        <a:lnTo>
                          <a:pt x="142" y="646"/>
                        </a:lnTo>
                        <a:lnTo>
                          <a:pt x="141" y="645"/>
                        </a:lnTo>
                        <a:lnTo>
                          <a:pt x="142" y="644"/>
                        </a:lnTo>
                        <a:lnTo>
                          <a:pt x="142" y="642"/>
                        </a:lnTo>
                        <a:lnTo>
                          <a:pt x="141" y="642"/>
                        </a:lnTo>
                        <a:lnTo>
                          <a:pt x="140" y="641"/>
                        </a:lnTo>
                        <a:lnTo>
                          <a:pt x="139" y="640"/>
                        </a:lnTo>
                        <a:lnTo>
                          <a:pt x="139" y="639"/>
                        </a:lnTo>
                        <a:lnTo>
                          <a:pt x="139" y="638"/>
                        </a:lnTo>
                        <a:lnTo>
                          <a:pt x="138" y="638"/>
                        </a:lnTo>
                        <a:lnTo>
                          <a:pt x="139" y="638"/>
                        </a:lnTo>
                        <a:lnTo>
                          <a:pt x="138" y="637"/>
                        </a:lnTo>
                        <a:lnTo>
                          <a:pt x="137" y="637"/>
                        </a:lnTo>
                        <a:lnTo>
                          <a:pt x="136" y="637"/>
                        </a:lnTo>
                        <a:lnTo>
                          <a:pt x="136" y="636"/>
                        </a:lnTo>
                        <a:lnTo>
                          <a:pt x="136" y="635"/>
                        </a:lnTo>
                        <a:lnTo>
                          <a:pt x="137" y="635"/>
                        </a:lnTo>
                        <a:lnTo>
                          <a:pt x="137" y="634"/>
                        </a:lnTo>
                        <a:lnTo>
                          <a:pt x="138" y="634"/>
                        </a:lnTo>
                        <a:lnTo>
                          <a:pt x="138" y="633"/>
                        </a:lnTo>
                        <a:lnTo>
                          <a:pt x="137" y="633"/>
                        </a:lnTo>
                        <a:lnTo>
                          <a:pt x="137" y="632"/>
                        </a:lnTo>
                        <a:lnTo>
                          <a:pt x="138" y="631"/>
                        </a:lnTo>
                        <a:lnTo>
                          <a:pt x="138" y="630"/>
                        </a:lnTo>
                        <a:lnTo>
                          <a:pt x="138" y="629"/>
                        </a:lnTo>
                        <a:lnTo>
                          <a:pt x="137" y="629"/>
                        </a:lnTo>
                        <a:lnTo>
                          <a:pt x="136" y="628"/>
                        </a:lnTo>
                        <a:lnTo>
                          <a:pt x="136" y="626"/>
                        </a:lnTo>
                        <a:lnTo>
                          <a:pt x="136" y="625"/>
                        </a:lnTo>
                        <a:lnTo>
                          <a:pt x="135" y="625"/>
                        </a:lnTo>
                        <a:lnTo>
                          <a:pt x="134" y="625"/>
                        </a:lnTo>
                        <a:lnTo>
                          <a:pt x="134" y="624"/>
                        </a:lnTo>
                        <a:lnTo>
                          <a:pt x="133" y="624"/>
                        </a:lnTo>
                        <a:lnTo>
                          <a:pt x="133" y="623"/>
                        </a:lnTo>
                        <a:lnTo>
                          <a:pt x="132" y="623"/>
                        </a:lnTo>
                        <a:lnTo>
                          <a:pt x="132" y="624"/>
                        </a:lnTo>
                        <a:lnTo>
                          <a:pt x="131" y="623"/>
                        </a:lnTo>
                        <a:lnTo>
                          <a:pt x="130" y="623"/>
                        </a:lnTo>
                        <a:lnTo>
                          <a:pt x="130" y="622"/>
                        </a:lnTo>
                        <a:lnTo>
                          <a:pt x="130" y="621"/>
                        </a:lnTo>
                        <a:lnTo>
                          <a:pt x="131" y="621"/>
                        </a:lnTo>
                        <a:lnTo>
                          <a:pt x="131" y="620"/>
                        </a:lnTo>
                        <a:lnTo>
                          <a:pt x="130" y="620"/>
                        </a:lnTo>
                        <a:lnTo>
                          <a:pt x="130" y="619"/>
                        </a:lnTo>
                        <a:lnTo>
                          <a:pt x="131" y="620"/>
                        </a:lnTo>
                        <a:lnTo>
                          <a:pt x="131" y="619"/>
                        </a:lnTo>
                        <a:lnTo>
                          <a:pt x="131" y="618"/>
                        </a:lnTo>
                        <a:lnTo>
                          <a:pt x="130" y="618"/>
                        </a:lnTo>
                        <a:lnTo>
                          <a:pt x="129" y="618"/>
                        </a:lnTo>
                        <a:lnTo>
                          <a:pt x="128" y="618"/>
                        </a:lnTo>
                        <a:lnTo>
                          <a:pt x="127" y="619"/>
                        </a:lnTo>
                        <a:lnTo>
                          <a:pt x="126" y="619"/>
                        </a:lnTo>
                        <a:lnTo>
                          <a:pt x="126" y="618"/>
                        </a:lnTo>
                        <a:lnTo>
                          <a:pt x="125" y="619"/>
                        </a:lnTo>
                        <a:lnTo>
                          <a:pt x="124" y="619"/>
                        </a:lnTo>
                        <a:lnTo>
                          <a:pt x="124" y="618"/>
                        </a:lnTo>
                        <a:lnTo>
                          <a:pt x="123" y="618"/>
                        </a:lnTo>
                        <a:lnTo>
                          <a:pt x="122" y="618"/>
                        </a:lnTo>
                        <a:lnTo>
                          <a:pt x="121" y="618"/>
                        </a:lnTo>
                        <a:lnTo>
                          <a:pt x="120" y="617"/>
                        </a:lnTo>
                        <a:lnTo>
                          <a:pt x="119" y="617"/>
                        </a:lnTo>
                        <a:lnTo>
                          <a:pt x="120" y="617"/>
                        </a:lnTo>
                        <a:lnTo>
                          <a:pt x="120" y="616"/>
                        </a:lnTo>
                        <a:lnTo>
                          <a:pt x="120" y="617"/>
                        </a:lnTo>
                        <a:lnTo>
                          <a:pt x="120" y="616"/>
                        </a:lnTo>
                        <a:lnTo>
                          <a:pt x="121" y="616"/>
                        </a:lnTo>
                        <a:lnTo>
                          <a:pt x="121" y="615"/>
                        </a:lnTo>
                        <a:lnTo>
                          <a:pt x="121" y="614"/>
                        </a:lnTo>
                        <a:lnTo>
                          <a:pt x="121" y="613"/>
                        </a:lnTo>
                        <a:lnTo>
                          <a:pt x="121" y="614"/>
                        </a:lnTo>
                        <a:lnTo>
                          <a:pt x="120" y="614"/>
                        </a:lnTo>
                        <a:lnTo>
                          <a:pt x="120" y="613"/>
                        </a:lnTo>
                        <a:lnTo>
                          <a:pt x="121" y="613"/>
                        </a:lnTo>
                        <a:lnTo>
                          <a:pt x="122" y="612"/>
                        </a:lnTo>
                        <a:lnTo>
                          <a:pt x="122" y="611"/>
                        </a:lnTo>
                        <a:lnTo>
                          <a:pt x="123" y="611"/>
                        </a:lnTo>
                        <a:lnTo>
                          <a:pt x="122" y="611"/>
                        </a:lnTo>
                        <a:lnTo>
                          <a:pt x="123" y="611"/>
                        </a:lnTo>
                        <a:lnTo>
                          <a:pt x="123" y="612"/>
                        </a:lnTo>
                        <a:lnTo>
                          <a:pt x="123" y="611"/>
                        </a:lnTo>
                        <a:lnTo>
                          <a:pt x="124" y="611"/>
                        </a:lnTo>
                        <a:lnTo>
                          <a:pt x="124" y="610"/>
                        </a:lnTo>
                        <a:lnTo>
                          <a:pt x="124" y="609"/>
                        </a:lnTo>
                        <a:lnTo>
                          <a:pt x="124" y="608"/>
                        </a:lnTo>
                        <a:lnTo>
                          <a:pt x="125" y="608"/>
                        </a:lnTo>
                        <a:lnTo>
                          <a:pt x="126" y="608"/>
                        </a:lnTo>
                        <a:lnTo>
                          <a:pt x="125" y="608"/>
                        </a:lnTo>
                        <a:lnTo>
                          <a:pt x="125" y="607"/>
                        </a:lnTo>
                        <a:lnTo>
                          <a:pt x="126" y="607"/>
                        </a:lnTo>
                        <a:lnTo>
                          <a:pt x="127" y="607"/>
                        </a:lnTo>
                        <a:lnTo>
                          <a:pt x="127" y="606"/>
                        </a:lnTo>
                        <a:lnTo>
                          <a:pt x="128" y="606"/>
                        </a:lnTo>
                        <a:lnTo>
                          <a:pt x="127" y="605"/>
                        </a:lnTo>
                        <a:lnTo>
                          <a:pt x="126" y="605"/>
                        </a:lnTo>
                        <a:lnTo>
                          <a:pt x="126" y="604"/>
                        </a:lnTo>
                        <a:lnTo>
                          <a:pt x="126" y="603"/>
                        </a:lnTo>
                        <a:lnTo>
                          <a:pt x="127" y="603"/>
                        </a:lnTo>
                        <a:lnTo>
                          <a:pt x="127" y="602"/>
                        </a:lnTo>
                        <a:lnTo>
                          <a:pt x="128" y="602"/>
                        </a:lnTo>
                        <a:lnTo>
                          <a:pt x="129" y="603"/>
                        </a:lnTo>
                        <a:lnTo>
                          <a:pt x="130" y="602"/>
                        </a:lnTo>
                        <a:lnTo>
                          <a:pt x="131" y="602"/>
                        </a:lnTo>
                        <a:lnTo>
                          <a:pt x="132" y="602"/>
                        </a:lnTo>
                        <a:lnTo>
                          <a:pt x="132" y="601"/>
                        </a:lnTo>
                        <a:lnTo>
                          <a:pt x="132" y="600"/>
                        </a:lnTo>
                        <a:lnTo>
                          <a:pt x="133" y="600"/>
                        </a:lnTo>
                        <a:lnTo>
                          <a:pt x="132" y="599"/>
                        </a:lnTo>
                        <a:lnTo>
                          <a:pt x="133" y="599"/>
                        </a:lnTo>
                        <a:lnTo>
                          <a:pt x="133" y="598"/>
                        </a:lnTo>
                        <a:lnTo>
                          <a:pt x="133" y="597"/>
                        </a:lnTo>
                        <a:lnTo>
                          <a:pt x="133" y="596"/>
                        </a:lnTo>
                        <a:lnTo>
                          <a:pt x="133" y="595"/>
                        </a:lnTo>
                        <a:lnTo>
                          <a:pt x="132" y="595"/>
                        </a:lnTo>
                        <a:lnTo>
                          <a:pt x="132" y="594"/>
                        </a:lnTo>
                        <a:lnTo>
                          <a:pt x="132" y="593"/>
                        </a:lnTo>
                        <a:lnTo>
                          <a:pt x="132" y="592"/>
                        </a:lnTo>
                        <a:lnTo>
                          <a:pt x="131" y="592"/>
                        </a:lnTo>
                        <a:lnTo>
                          <a:pt x="131" y="591"/>
                        </a:lnTo>
                        <a:lnTo>
                          <a:pt x="132" y="592"/>
                        </a:lnTo>
                        <a:lnTo>
                          <a:pt x="132" y="591"/>
                        </a:lnTo>
                        <a:lnTo>
                          <a:pt x="133" y="591"/>
                        </a:lnTo>
                        <a:lnTo>
                          <a:pt x="133" y="590"/>
                        </a:lnTo>
                        <a:lnTo>
                          <a:pt x="134" y="590"/>
                        </a:lnTo>
                        <a:lnTo>
                          <a:pt x="134" y="589"/>
                        </a:lnTo>
                        <a:lnTo>
                          <a:pt x="135" y="589"/>
                        </a:lnTo>
                        <a:lnTo>
                          <a:pt x="135" y="588"/>
                        </a:lnTo>
                        <a:lnTo>
                          <a:pt x="135" y="587"/>
                        </a:lnTo>
                        <a:lnTo>
                          <a:pt x="134" y="587"/>
                        </a:lnTo>
                        <a:lnTo>
                          <a:pt x="134" y="586"/>
                        </a:lnTo>
                        <a:lnTo>
                          <a:pt x="133" y="586"/>
                        </a:lnTo>
                        <a:lnTo>
                          <a:pt x="133" y="585"/>
                        </a:lnTo>
                        <a:lnTo>
                          <a:pt x="133" y="584"/>
                        </a:lnTo>
                        <a:lnTo>
                          <a:pt x="133" y="583"/>
                        </a:lnTo>
                        <a:lnTo>
                          <a:pt x="134" y="583"/>
                        </a:lnTo>
                        <a:lnTo>
                          <a:pt x="134" y="582"/>
                        </a:lnTo>
                        <a:lnTo>
                          <a:pt x="133" y="582"/>
                        </a:lnTo>
                        <a:lnTo>
                          <a:pt x="133" y="581"/>
                        </a:lnTo>
                        <a:lnTo>
                          <a:pt x="133" y="582"/>
                        </a:lnTo>
                        <a:lnTo>
                          <a:pt x="133" y="581"/>
                        </a:lnTo>
                        <a:lnTo>
                          <a:pt x="134" y="581"/>
                        </a:lnTo>
                        <a:lnTo>
                          <a:pt x="134" y="580"/>
                        </a:lnTo>
                        <a:lnTo>
                          <a:pt x="135" y="580"/>
                        </a:lnTo>
                        <a:lnTo>
                          <a:pt x="135" y="579"/>
                        </a:lnTo>
                        <a:lnTo>
                          <a:pt x="135" y="580"/>
                        </a:lnTo>
                        <a:lnTo>
                          <a:pt x="136" y="579"/>
                        </a:lnTo>
                        <a:lnTo>
                          <a:pt x="136" y="580"/>
                        </a:lnTo>
                        <a:lnTo>
                          <a:pt x="136" y="579"/>
                        </a:lnTo>
                        <a:lnTo>
                          <a:pt x="137" y="579"/>
                        </a:lnTo>
                        <a:lnTo>
                          <a:pt x="137" y="578"/>
                        </a:lnTo>
                        <a:lnTo>
                          <a:pt x="138" y="578"/>
                        </a:lnTo>
                        <a:lnTo>
                          <a:pt x="137" y="578"/>
                        </a:lnTo>
                        <a:lnTo>
                          <a:pt x="138" y="578"/>
                        </a:lnTo>
                        <a:lnTo>
                          <a:pt x="138" y="577"/>
                        </a:lnTo>
                        <a:lnTo>
                          <a:pt x="139" y="577"/>
                        </a:lnTo>
                        <a:lnTo>
                          <a:pt x="138" y="576"/>
                        </a:lnTo>
                        <a:lnTo>
                          <a:pt x="139" y="576"/>
                        </a:lnTo>
                        <a:lnTo>
                          <a:pt x="138" y="576"/>
                        </a:lnTo>
                        <a:lnTo>
                          <a:pt x="139" y="575"/>
                        </a:lnTo>
                        <a:lnTo>
                          <a:pt x="138" y="575"/>
                        </a:lnTo>
                        <a:lnTo>
                          <a:pt x="138" y="574"/>
                        </a:lnTo>
                        <a:lnTo>
                          <a:pt x="139" y="574"/>
                        </a:lnTo>
                        <a:lnTo>
                          <a:pt x="138" y="574"/>
                        </a:lnTo>
                        <a:lnTo>
                          <a:pt x="139" y="573"/>
                        </a:lnTo>
                        <a:lnTo>
                          <a:pt x="138" y="573"/>
                        </a:lnTo>
                        <a:lnTo>
                          <a:pt x="138" y="572"/>
                        </a:lnTo>
                        <a:lnTo>
                          <a:pt x="139" y="572"/>
                        </a:lnTo>
                        <a:lnTo>
                          <a:pt x="140" y="572"/>
                        </a:lnTo>
                        <a:lnTo>
                          <a:pt x="141" y="572"/>
                        </a:lnTo>
                        <a:lnTo>
                          <a:pt x="142" y="572"/>
                        </a:lnTo>
                        <a:lnTo>
                          <a:pt x="142" y="571"/>
                        </a:lnTo>
                        <a:lnTo>
                          <a:pt x="143" y="571"/>
                        </a:lnTo>
                        <a:lnTo>
                          <a:pt x="143" y="570"/>
                        </a:lnTo>
                        <a:lnTo>
                          <a:pt x="142" y="570"/>
                        </a:lnTo>
                        <a:lnTo>
                          <a:pt x="143" y="569"/>
                        </a:lnTo>
                        <a:lnTo>
                          <a:pt x="143" y="568"/>
                        </a:lnTo>
                        <a:lnTo>
                          <a:pt x="142" y="567"/>
                        </a:lnTo>
                        <a:lnTo>
                          <a:pt x="143" y="567"/>
                        </a:lnTo>
                        <a:lnTo>
                          <a:pt x="144" y="567"/>
                        </a:lnTo>
                        <a:lnTo>
                          <a:pt x="143" y="566"/>
                        </a:lnTo>
                        <a:lnTo>
                          <a:pt x="144" y="565"/>
                        </a:lnTo>
                        <a:lnTo>
                          <a:pt x="144" y="564"/>
                        </a:lnTo>
                        <a:lnTo>
                          <a:pt x="145" y="565"/>
                        </a:lnTo>
                        <a:lnTo>
                          <a:pt x="146" y="565"/>
                        </a:lnTo>
                        <a:lnTo>
                          <a:pt x="147" y="565"/>
                        </a:lnTo>
                        <a:lnTo>
                          <a:pt x="148" y="565"/>
                        </a:lnTo>
                        <a:lnTo>
                          <a:pt x="148" y="566"/>
                        </a:lnTo>
                        <a:lnTo>
                          <a:pt x="149" y="565"/>
                        </a:lnTo>
                        <a:lnTo>
                          <a:pt x="149" y="564"/>
                        </a:lnTo>
                        <a:lnTo>
                          <a:pt x="150" y="564"/>
                        </a:lnTo>
                        <a:lnTo>
                          <a:pt x="151" y="563"/>
                        </a:lnTo>
                        <a:lnTo>
                          <a:pt x="152" y="563"/>
                        </a:lnTo>
                        <a:lnTo>
                          <a:pt x="152" y="562"/>
                        </a:lnTo>
                        <a:lnTo>
                          <a:pt x="153" y="562"/>
                        </a:lnTo>
                        <a:lnTo>
                          <a:pt x="154" y="562"/>
                        </a:lnTo>
                        <a:lnTo>
                          <a:pt x="155" y="562"/>
                        </a:lnTo>
                        <a:lnTo>
                          <a:pt x="156" y="561"/>
                        </a:lnTo>
                        <a:lnTo>
                          <a:pt x="156" y="562"/>
                        </a:lnTo>
                        <a:lnTo>
                          <a:pt x="157" y="562"/>
                        </a:lnTo>
                        <a:lnTo>
                          <a:pt x="158" y="562"/>
                        </a:lnTo>
                        <a:lnTo>
                          <a:pt x="159" y="562"/>
                        </a:lnTo>
                        <a:lnTo>
                          <a:pt x="160" y="562"/>
                        </a:lnTo>
                        <a:lnTo>
                          <a:pt x="161" y="562"/>
                        </a:lnTo>
                        <a:lnTo>
                          <a:pt x="162" y="562"/>
                        </a:lnTo>
                        <a:lnTo>
                          <a:pt x="163" y="562"/>
                        </a:lnTo>
                        <a:lnTo>
                          <a:pt x="163" y="560"/>
                        </a:lnTo>
                        <a:lnTo>
                          <a:pt x="164" y="560"/>
                        </a:lnTo>
                        <a:lnTo>
                          <a:pt x="165" y="560"/>
                        </a:lnTo>
                        <a:lnTo>
                          <a:pt x="165" y="559"/>
                        </a:lnTo>
                        <a:lnTo>
                          <a:pt x="166" y="558"/>
                        </a:lnTo>
                        <a:lnTo>
                          <a:pt x="166" y="557"/>
                        </a:lnTo>
                        <a:lnTo>
                          <a:pt x="166" y="556"/>
                        </a:lnTo>
                        <a:lnTo>
                          <a:pt x="166" y="555"/>
                        </a:lnTo>
                        <a:lnTo>
                          <a:pt x="166" y="554"/>
                        </a:lnTo>
                        <a:lnTo>
                          <a:pt x="167" y="554"/>
                        </a:lnTo>
                        <a:lnTo>
                          <a:pt x="167" y="553"/>
                        </a:lnTo>
                        <a:lnTo>
                          <a:pt x="167" y="552"/>
                        </a:lnTo>
                        <a:lnTo>
                          <a:pt x="166" y="552"/>
                        </a:lnTo>
                        <a:lnTo>
                          <a:pt x="166" y="551"/>
                        </a:lnTo>
                        <a:lnTo>
                          <a:pt x="166" y="550"/>
                        </a:lnTo>
                        <a:lnTo>
                          <a:pt x="166" y="549"/>
                        </a:lnTo>
                        <a:lnTo>
                          <a:pt x="167" y="547"/>
                        </a:lnTo>
                        <a:lnTo>
                          <a:pt x="167" y="546"/>
                        </a:lnTo>
                        <a:lnTo>
                          <a:pt x="168" y="545"/>
                        </a:lnTo>
                        <a:lnTo>
                          <a:pt x="168" y="544"/>
                        </a:lnTo>
                        <a:lnTo>
                          <a:pt x="169" y="544"/>
                        </a:lnTo>
                        <a:lnTo>
                          <a:pt x="170" y="543"/>
                        </a:lnTo>
                        <a:lnTo>
                          <a:pt x="170" y="542"/>
                        </a:lnTo>
                        <a:lnTo>
                          <a:pt x="169" y="542"/>
                        </a:lnTo>
                        <a:lnTo>
                          <a:pt x="169" y="541"/>
                        </a:lnTo>
                        <a:lnTo>
                          <a:pt x="169" y="540"/>
                        </a:lnTo>
                        <a:lnTo>
                          <a:pt x="169" y="539"/>
                        </a:lnTo>
                        <a:lnTo>
                          <a:pt x="169" y="538"/>
                        </a:lnTo>
                        <a:lnTo>
                          <a:pt x="168" y="538"/>
                        </a:lnTo>
                        <a:lnTo>
                          <a:pt x="168" y="537"/>
                        </a:lnTo>
                        <a:lnTo>
                          <a:pt x="168" y="536"/>
                        </a:lnTo>
                        <a:lnTo>
                          <a:pt x="167" y="536"/>
                        </a:lnTo>
                        <a:lnTo>
                          <a:pt x="167" y="535"/>
                        </a:lnTo>
                        <a:lnTo>
                          <a:pt x="166" y="535"/>
                        </a:lnTo>
                        <a:lnTo>
                          <a:pt x="166" y="534"/>
                        </a:lnTo>
                        <a:lnTo>
                          <a:pt x="165" y="533"/>
                        </a:lnTo>
                        <a:lnTo>
                          <a:pt x="164" y="533"/>
                        </a:lnTo>
                        <a:lnTo>
                          <a:pt x="163" y="533"/>
                        </a:lnTo>
                        <a:lnTo>
                          <a:pt x="163" y="532"/>
                        </a:lnTo>
                        <a:lnTo>
                          <a:pt x="163" y="531"/>
                        </a:lnTo>
                        <a:lnTo>
                          <a:pt x="162" y="530"/>
                        </a:lnTo>
                        <a:lnTo>
                          <a:pt x="161" y="530"/>
                        </a:lnTo>
                        <a:lnTo>
                          <a:pt x="161" y="529"/>
                        </a:lnTo>
                        <a:lnTo>
                          <a:pt x="161" y="530"/>
                        </a:lnTo>
                        <a:lnTo>
                          <a:pt x="160" y="529"/>
                        </a:lnTo>
                        <a:lnTo>
                          <a:pt x="159" y="529"/>
                        </a:lnTo>
                        <a:lnTo>
                          <a:pt x="158" y="529"/>
                        </a:lnTo>
                        <a:lnTo>
                          <a:pt x="157" y="529"/>
                        </a:lnTo>
                        <a:lnTo>
                          <a:pt x="156" y="529"/>
                        </a:lnTo>
                        <a:lnTo>
                          <a:pt x="155" y="529"/>
                        </a:lnTo>
                        <a:lnTo>
                          <a:pt x="154" y="529"/>
                        </a:lnTo>
                        <a:lnTo>
                          <a:pt x="154" y="530"/>
                        </a:lnTo>
                        <a:lnTo>
                          <a:pt x="153" y="530"/>
                        </a:lnTo>
                        <a:lnTo>
                          <a:pt x="152" y="530"/>
                        </a:lnTo>
                        <a:lnTo>
                          <a:pt x="152" y="529"/>
                        </a:lnTo>
                        <a:lnTo>
                          <a:pt x="151" y="529"/>
                        </a:lnTo>
                        <a:lnTo>
                          <a:pt x="151" y="530"/>
                        </a:lnTo>
                        <a:lnTo>
                          <a:pt x="151" y="529"/>
                        </a:lnTo>
                        <a:lnTo>
                          <a:pt x="150" y="530"/>
                        </a:lnTo>
                        <a:lnTo>
                          <a:pt x="149" y="530"/>
                        </a:lnTo>
                        <a:lnTo>
                          <a:pt x="148" y="530"/>
                        </a:lnTo>
                        <a:lnTo>
                          <a:pt x="147" y="530"/>
                        </a:lnTo>
                        <a:lnTo>
                          <a:pt x="147" y="531"/>
                        </a:lnTo>
                        <a:lnTo>
                          <a:pt x="146" y="531"/>
                        </a:lnTo>
                        <a:lnTo>
                          <a:pt x="146" y="532"/>
                        </a:lnTo>
                        <a:lnTo>
                          <a:pt x="146" y="531"/>
                        </a:lnTo>
                        <a:lnTo>
                          <a:pt x="146" y="532"/>
                        </a:lnTo>
                        <a:lnTo>
                          <a:pt x="145" y="532"/>
                        </a:lnTo>
                        <a:lnTo>
                          <a:pt x="144" y="532"/>
                        </a:lnTo>
                        <a:lnTo>
                          <a:pt x="143" y="532"/>
                        </a:lnTo>
                        <a:lnTo>
                          <a:pt x="142" y="532"/>
                        </a:lnTo>
                        <a:lnTo>
                          <a:pt x="142" y="533"/>
                        </a:lnTo>
                        <a:lnTo>
                          <a:pt x="141" y="532"/>
                        </a:lnTo>
                        <a:lnTo>
                          <a:pt x="141" y="533"/>
                        </a:lnTo>
                        <a:lnTo>
                          <a:pt x="141" y="532"/>
                        </a:lnTo>
                        <a:lnTo>
                          <a:pt x="140" y="532"/>
                        </a:lnTo>
                        <a:lnTo>
                          <a:pt x="139" y="532"/>
                        </a:lnTo>
                        <a:lnTo>
                          <a:pt x="139" y="533"/>
                        </a:lnTo>
                        <a:lnTo>
                          <a:pt x="139" y="532"/>
                        </a:lnTo>
                        <a:lnTo>
                          <a:pt x="138" y="532"/>
                        </a:lnTo>
                        <a:lnTo>
                          <a:pt x="138" y="533"/>
                        </a:lnTo>
                        <a:lnTo>
                          <a:pt x="137" y="533"/>
                        </a:lnTo>
                        <a:lnTo>
                          <a:pt x="137" y="534"/>
                        </a:lnTo>
                        <a:lnTo>
                          <a:pt x="136" y="534"/>
                        </a:lnTo>
                        <a:lnTo>
                          <a:pt x="135" y="534"/>
                        </a:lnTo>
                        <a:lnTo>
                          <a:pt x="134" y="534"/>
                        </a:lnTo>
                        <a:lnTo>
                          <a:pt x="135" y="534"/>
                        </a:lnTo>
                        <a:lnTo>
                          <a:pt x="135" y="535"/>
                        </a:lnTo>
                        <a:lnTo>
                          <a:pt x="134" y="535"/>
                        </a:lnTo>
                        <a:lnTo>
                          <a:pt x="134" y="534"/>
                        </a:lnTo>
                        <a:lnTo>
                          <a:pt x="134" y="535"/>
                        </a:lnTo>
                        <a:lnTo>
                          <a:pt x="133" y="535"/>
                        </a:lnTo>
                        <a:lnTo>
                          <a:pt x="132" y="535"/>
                        </a:lnTo>
                        <a:lnTo>
                          <a:pt x="132" y="536"/>
                        </a:lnTo>
                        <a:lnTo>
                          <a:pt x="132" y="537"/>
                        </a:lnTo>
                        <a:lnTo>
                          <a:pt x="131" y="537"/>
                        </a:lnTo>
                        <a:lnTo>
                          <a:pt x="131" y="538"/>
                        </a:lnTo>
                        <a:lnTo>
                          <a:pt x="130" y="538"/>
                        </a:lnTo>
                        <a:lnTo>
                          <a:pt x="130" y="539"/>
                        </a:lnTo>
                        <a:lnTo>
                          <a:pt x="129" y="539"/>
                        </a:lnTo>
                        <a:lnTo>
                          <a:pt x="129" y="538"/>
                        </a:lnTo>
                        <a:lnTo>
                          <a:pt x="129" y="539"/>
                        </a:lnTo>
                        <a:lnTo>
                          <a:pt x="129" y="540"/>
                        </a:lnTo>
                        <a:lnTo>
                          <a:pt x="128" y="540"/>
                        </a:lnTo>
                        <a:lnTo>
                          <a:pt x="128" y="539"/>
                        </a:lnTo>
                        <a:lnTo>
                          <a:pt x="127" y="539"/>
                        </a:lnTo>
                        <a:lnTo>
                          <a:pt x="126" y="539"/>
                        </a:lnTo>
                        <a:lnTo>
                          <a:pt x="125" y="539"/>
                        </a:lnTo>
                        <a:lnTo>
                          <a:pt x="125" y="538"/>
                        </a:lnTo>
                        <a:lnTo>
                          <a:pt x="124" y="538"/>
                        </a:lnTo>
                        <a:lnTo>
                          <a:pt x="124" y="537"/>
                        </a:lnTo>
                        <a:lnTo>
                          <a:pt x="124" y="536"/>
                        </a:lnTo>
                        <a:lnTo>
                          <a:pt x="124" y="535"/>
                        </a:lnTo>
                        <a:lnTo>
                          <a:pt x="123" y="534"/>
                        </a:lnTo>
                        <a:lnTo>
                          <a:pt x="122" y="534"/>
                        </a:lnTo>
                        <a:lnTo>
                          <a:pt x="122" y="533"/>
                        </a:lnTo>
                        <a:lnTo>
                          <a:pt x="120" y="533"/>
                        </a:lnTo>
                        <a:lnTo>
                          <a:pt x="121" y="533"/>
                        </a:lnTo>
                        <a:lnTo>
                          <a:pt x="121" y="532"/>
                        </a:lnTo>
                        <a:lnTo>
                          <a:pt x="120" y="532"/>
                        </a:lnTo>
                        <a:lnTo>
                          <a:pt x="121" y="532"/>
                        </a:lnTo>
                        <a:lnTo>
                          <a:pt x="121" y="531"/>
                        </a:lnTo>
                        <a:lnTo>
                          <a:pt x="121" y="530"/>
                        </a:lnTo>
                        <a:lnTo>
                          <a:pt x="120" y="530"/>
                        </a:lnTo>
                        <a:lnTo>
                          <a:pt x="120" y="531"/>
                        </a:lnTo>
                        <a:lnTo>
                          <a:pt x="120" y="530"/>
                        </a:lnTo>
                        <a:lnTo>
                          <a:pt x="120" y="529"/>
                        </a:lnTo>
                        <a:lnTo>
                          <a:pt x="119" y="529"/>
                        </a:lnTo>
                        <a:lnTo>
                          <a:pt x="119" y="528"/>
                        </a:lnTo>
                        <a:lnTo>
                          <a:pt x="118" y="528"/>
                        </a:lnTo>
                        <a:lnTo>
                          <a:pt x="118" y="527"/>
                        </a:lnTo>
                        <a:lnTo>
                          <a:pt x="118" y="526"/>
                        </a:lnTo>
                        <a:lnTo>
                          <a:pt x="117" y="526"/>
                        </a:lnTo>
                        <a:lnTo>
                          <a:pt x="117" y="525"/>
                        </a:lnTo>
                        <a:lnTo>
                          <a:pt x="116" y="525"/>
                        </a:lnTo>
                        <a:lnTo>
                          <a:pt x="116" y="524"/>
                        </a:lnTo>
                        <a:lnTo>
                          <a:pt x="115" y="524"/>
                        </a:lnTo>
                        <a:lnTo>
                          <a:pt x="115" y="523"/>
                        </a:lnTo>
                        <a:lnTo>
                          <a:pt x="115" y="522"/>
                        </a:lnTo>
                        <a:lnTo>
                          <a:pt x="115" y="523"/>
                        </a:lnTo>
                        <a:lnTo>
                          <a:pt x="114" y="522"/>
                        </a:lnTo>
                        <a:lnTo>
                          <a:pt x="114" y="521"/>
                        </a:lnTo>
                        <a:lnTo>
                          <a:pt x="114" y="522"/>
                        </a:lnTo>
                        <a:lnTo>
                          <a:pt x="114" y="521"/>
                        </a:lnTo>
                        <a:lnTo>
                          <a:pt x="113" y="521"/>
                        </a:lnTo>
                        <a:lnTo>
                          <a:pt x="112" y="521"/>
                        </a:lnTo>
                        <a:lnTo>
                          <a:pt x="112" y="520"/>
                        </a:lnTo>
                        <a:lnTo>
                          <a:pt x="111" y="520"/>
                        </a:lnTo>
                        <a:lnTo>
                          <a:pt x="111" y="519"/>
                        </a:lnTo>
                        <a:lnTo>
                          <a:pt x="110" y="519"/>
                        </a:lnTo>
                        <a:lnTo>
                          <a:pt x="110" y="518"/>
                        </a:lnTo>
                        <a:lnTo>
                          <a:pt x="111" y="518"/>
                        </a:lnTo>
                        <a:lnTo>
                          <a:pt x="110" y="518"/>
                        </a:lnTo>
                        <a:lnTo>
                          <a:pt x="111" y="517"/>
                        </a:lnTo>
                        <a:lnTo>
                          <a:pt x="110" y="517"/>
                        </a:lnTo>
                        <a:lnTo>
                          <a:pt x="110" y="516"/>
                        </a:lnTo>
                        <a:lnTo>
                          <a:pt x="110" y="515"/>
                        </a:lnTo>
                        <a:lnTo>
                          <a:pt x="109" y="515"/>
                        </a:lnTo>
                        <a:lnTo>
                          <a:pt x="110" y="515"/>
                        </a:lnTo>
                        <a:lnTo>
                          <a:pt x="109" y="515"/>
                        </a:lnTo>
                        <a:lnTo>
                          <a:pt x="109" y="514"/>
                        </a:lnTo>
                        <a:lnTo>
                          <a:pt x="109" y="515"/>
                        </a:lnTo>
                        <a:lnTo>
                          <a:pt x="109" y="514"/>
                        </a:lnTo>
                        <a:lnTo>
                          <a:pt x="109" y="513"/>
                        </a:lnTo>
                        <a:lnTo>
                          <a:pt x="108" y="513"/>
                        </a:lnTo>
                        <a:lnTo>
                          <a:pt x="108" y="512"/>
                        </a:lnTo>
                        <a:lnTo>
                          <a:pt x="107" y="512"/>
                        </a:lnTo>
                        <a:lnTo>
                          <a:pt x="106" y="512"/>
                        </a:lnTo>
                        <a:lnTo>
                          <a:pt x="105" y="512"/>
                        </a:lnTo>
                        <a:lnTo>
                          <a:pt x="105" y="511"/>
                        </a:lnTo>
                        <a:lnTo>
                          <a:pt x="106" y="511"/>
                        </a:lnTo>
                        <a:lnTo>
                          <a:pt x="106" y="510"/>
                        </a:lnTo>
                        <a:lnTo>
                          <a:pt x="105" y="510"/>
                        </a:lnTo>
                        <a:lnTo>
                          <a:pt x="106" y="510"/>
                        </a:lnTo>
                        <a:lnTo>
                          <a:pt x="106" y="509"/>
                        </a:lnTo>
                        <a:lnTo>
                          <a:pt x="105" y="509"/>
                        </a:lnTo>
                        <a:lnTo>
                          <a:pt x="104" y="508"/>
                        </a:lnTo>
                        <a:lnTo>
                          <a:pt x="104" y="507"/>
                        </a:lnTo>
                        <a:lnTo>
                          <a:pt x="103" y="507"/>
                        </a:lnTo>
                        <a:lnTo>
                          <a:pt x="104" y="507"/>
                        </a:lnTo>
                        <a:lnTo>
                          <a:pt x="105" y="507"/>
                        </a:lnTo>
                        <a:lnTo>
                          <a:pt x="104" y="506"/>
                        </a:lnTo>
                        <a:lnTo>
                          <a:pt x="104" y="505"/>
                        </a:lnTo>
                        <a:lnTo>
                          <a:pt x="103" y="505"/>
                        </a:lnTo>
                        <a:lnTo>
                          <a:pt x="103" y="504"/>
                        </a:lnTo>
                        <a:lnTo>
                          <a:pt x="102" y="503"/>
                        </a:lnTo>
                        <a:lnTo>
                          <a:pt x="101" y="503"/>
                        </a:lnTo>
                        <a:lnTo>
                          <a:pt x="101" y="504"/>
                        </a:lnTo>
                        <a:lnTo>
                          <a:pt x="102" y="505"/>
                        </a:lnTo>
                        <a:lnTo>
                          <a:pt x="102" y="506"/>
                        </a:lnTo>
                        <a:lnTo>
                          <a:pt x="101" y="506"/>
                        </a:lnTo>
                        <a:lnTo>
                          <a:pt x="100" y="506"/>
                        </a:lnTo>
                        <a:lnTo>
                          <a:pt x="100" y="505"/>
                        </a:lnTo>
                        <a:lnTo>
                          <a:pt x="100" y="504"/>
                        </a:lnTo>
                        <a:lnTo>
                          <a:pt x="100" y="503"/>
                        </a:lnTo>
                        <a:lnTo>
                          <a:pt x="100" y="502"/>
                        </a:lnTo>
                        <a:lnTo>
                          <a:pt x="100" y="501"/>
                        </a:lnTo>
                        <a:lnTo>
                          <a:pt x="99" y="500"/>
                        </a:lnTo>
                        <a:lnTo>
                          <a:pt x="99" y="499"/>
                        </a:lnTo>
                        <a:lnTo>
                          <a:pt x="98" y="498"/>
                        </a:lnTo>
                        <a:lnTo>
                          <a:pt x="97" y="498"/>
                        </a:lnTo>
                        <a:lnTo>
                          <a:pt x="96" y="498"/>
                        </a:lnTo>
                        <a:lnTo>
                          <a:pt x="96" y="497"/>
                        </a:lnTo>
                        <a:lnTo>
                          <a:pt x="97" y="497"/>
                        </a:lnTo>
                        <a:lnTo>
                          <a:pt x="97" y="496"/>
                        </a:lnTo>
                        <a:lnTo>
                          <a:pt x="97" y="495"/>
                        </a:lnTo>
                        <a:lnTo>
                          <a:pt x="96" y="495"/>
                        </a:lnTo>
                        <a:lnTo>
                          <a:pt x="95" y="495"/>
                        </a:lnTo>
                        <a:lnTo>
                          <a:pt x="94" y="495"/>
                        </a:lnTo>
                        <a:lnTo>
                          <a:pt x="94" y="496"/>
                        </a:lnTo>
                        <a:lnTo>
                          <a:pt x="93" y="496"/>
                        </a:lnTo>
                        <a:lnTo>
                          <a:pt x="93" y="495"/>
                        </a:lnTo>
                        <a:lnTo>
                          <a:pt x="93" y="494"/>
                        </a:lnTo>
                        <a:lnTo>
                          <a:pt x="93" y="493"/>
                        </a:lnTo>
                        <a:lnTo>
                          <a:pt x="93" y="492"/>
                        </a:lnTo>
                        <a:lnTo>
                          <a:pt x="92" y="492"/>
                        </a:lnTo>
                        <a:lnTo>
                          <a:pt x="91" y="492"/>
                        </a:lnTo>
                        <a:lnTo>
                          <a:pt x="91" y="491"/>
                        </a:lnTo>
                        <a:lnTo>
                          <a:pt x="91" y="490"/>
                        </a:lnTo>
                        <a:lnTo>
                          <a:pt x="91" y="489"/>
                        </a:lnTo>
                        <a:lnTo>
                          <a:pt x="91" y="488"/>
                        </a:lnTo>
                        <a:lnTo>
                          <a:pt x="90" y="488"/>
                        </a:lnTo>
                        <a:lnTo>
                          <a:pt x="89" y="488"/>
                        </a:lnTo>
                        <a:lnTo>
                          <a:pt x="88" y="488"/>
                        </a:lnTo>
                        <a:lnTo>
                          <a:pt x="87" y="489"/>
                        </a:lnTo>
                        <a:lnTo>
                          <a:pt x="86" y="489"/>
                        </a:lnTo>
                        <a:lnTo>
                          <a:pt x="85" y="488"/>
                        </a:lnTo>
                        <a:lnTo>
                          <a:pt x="84" y="488"/>
                        </a:lnTo>
                        <a:lnTo>
                          <a:pt x="85" y="487"/>
                        </a:lnTo>
                        <a:lnTo>
                          <a:pt x="86" y="486"/>
                        </a:lnTo>
                        <a:lnTo>
                          <a:pt x="87" y="486"/>
                        </a:lnTo>
                        <a:lnTo>
                          <a:pt x="87" y="485"/>
                        </a:lnTo>
                        <a:lnTo>
                          <a:pt x="89" y="485"/>
                        </a:lnTo>
                        <a:lnTo>
                          <a:pt x="90" y="485"/>
                        </a:lnTo>
                        <a:lnTo>
                          <a:pt x="92" y="484"/>
                        </a:lnTo>
                        <a:lnTo>
                          <a:pt x="92" y="483"/>
                        </a:lnTo>
                        <a:lnTo>
                          <a:pt x="93" y="483"/>
                        </a:lnTo>
                        <a:lnTo>
                          <a:pt x="93" y="482"/>
                        </a:lnTo>
                        <a:lnTo>
                          <a:pt x="94" y="481"/>
                        </a:lnTo>
                        <a:lnTo>
                          <a:pt x="94" y="480"/>
                        </a:lnTo>
                        <a:lnTo>
                          <a:pt x="93" y="479"/>
                        </a:lnTo>
                        <a:lnTo>
                          <a:pt x="92" y="477"/>
                        </a:lnTo>
                        <a:lnTo>
                          <a:pt x="91" y="476"/>
                        </a:lnTo>
                        <a:lnTo>
                          <a:pt x="90" y="476"/>
                        </a:lnTo>
                        <a:lnTo>
                          <a:pt x="90" y="475"/>
                        </a:lnTo>
                        <a:lnTo>
                          <a:pt x="89" y="475"/>
                        </a:lnTo>
                        <a:lnTo>
                          <a:pt x="88" y="475"/>
                        </a:lnTo>
                        <a:lnTo>
                          <a:pt x="87" y="475"/>
                        </a:lnTo>
                        <a:lnTo>
                          <a:pt x="86" y="475"/>
                        </a:lnTo>
                        <a:lnTo>
                          <a:pt x="85" y="474"/>
                        </a:lnTo>
                        <a:lnTo>
                          <a:pt x="84" y="475"/>
                        </a:lnTo>
                        <a:lnTo>
                          <a:pt x="83" y="475"/>
                        </a:lnTo>
                        <a:lnTo>
                          <a:pt x="83" y="476"/>
                        </a:lnTo>
                        <a:lnTo>
                          <a:pt x="82" y="477"/>
                        </a:lnTo>
                        <a:lnTo>
                          <a:pt x="81" y="477"/>
                        </a:lnTo>
                        <a:lnTo>
                          <a:pt x="80" y="477"/>
                        </a:lnTo>
                        <a:lnTo>
                          <a:pt x="80" y="476"/>
                        </a:lnTo>
                        <a:lnTo>
                          <a:pt x="79" y="475"/>
                        </a:lnTo>
                        <a:lnTo>
                          <a:pt x="79" y="474"/>
                        </a:lnTo>
                        <a:lnTo>
                          <a:pt x="78" y="473"/>
                        </a:lnTo>
                        <a:lnTo>
                          <a:pt x="77" y="472"/>
                        </a:lnTo>
                        <a:lnTo>
                          <a:pt x="76" y="471"/>
                        </a:lnTo>
                        <a:lnTo>
                          <a:pt x="75" y="470"/>
                        </a:lnTo>
                        <a:lnTo>
                          <a:pt x="74" y="470"/>
                        </a:lnTo>
                        <a:lnTo>
                          <a:pt x="73" y="469"/>
                        </a:lnTo>
                        <a:lnTo>
                          <a:pt x="73" y="468"/>
                        </a:lnTo>
                        <a:lnTo>
                          <a:pt x="73" y="467"/>
                        </a:lnTo>
                        <a:lnTo>
                          <a:pt x="73" y="466"/>
                        </a:lnTo>
                        <a:lnTo>
                          <a:pt x="74" y="465"/>
                        </a:lnTo>
                        <a:lnTo>
                          <a:pt x="75" y="465"/>
                        </a:lnTo>
                        <a:lnTo>
                          <a:pt x="76" y="464"/>
                        </a:lnTo>
                        <a:lnTo>
                          <a:pt x="77" y="464"/>
                        </a:lnTo>
                        <a:lnTo>
                          <a:pt x="79" y="465"/>
                        </a:lnTo>
                        <a:lnTo>
                          <a:pt x="80" y="465"/>
                        </a:lnTo>
                        <a:lnTo>
                          <a:pt x="81" y="465"/>
                        </a:lnTo>
                        <a:lnTo>
                          <a:pt x="81" y="464"/>
                        </a:lnTo>
                        <a:lnTo>
                          <a:pt x="82" y="464"/>
                        </a:lnTo>
                        <a:lnTo>
                          <a:pt x="83" y="463"/>
                        </a:lnTo>
                        <a:lnTo>
                          <a:pt x="83" y="462"/>
                        </a:lnTo>
                        <a:lnTo>
                          <a:pt x="83" y="461"/>
                        </a:lnTo>
                        <a:lnTo>
                          <a:pt x="84" y="460"/>
                        </a:lnTo>
                        <a:lnTo>
                          <a:pt x="85" y="458"/>
                        </a:lnTo>
                        <a:lnTo>
                          <a:pt x="86" y="458"/>
                        </a:lnTo>
                        <a:lnTo>
                          <a:pt x="85" y="458"/>
                        </a:lnTo>
                        <a:lnTo>
                          <a:pt x="86" y="457"/>
                        </a:lnTo>
                        <a:lnTo>
                          <a:pt x="86" y="456"/>
                        </a:lnTo>
                        <a:lnTo>
                          <a:pt x="86" y="455"/>
                        </a:lnTo>
                        <a:lnTo>
                          <a:pt x="87" y="455"/>
                        </a:lnTo>
                        <a:lnTo>
                          <a:pt x="88" y="455"/>
                        </a:lnTo>
                        <a:lnTo>
                          <a:pt x="88" y="454"/>
                        </a:lnTo>
                        <a:lnTo>
                          <a:pt x="89" y="454"/>
                        </a:lnTo>
                        <a:lnTo>
                          <a:pt x="90" y="453"/>
                        </a:lnTo>
                        <a:lnTo>
                          <a:pt x="91" y="453"/>
                        </a:lnTo>
                        <a:lnTo>
                          <a:pt x="91" y="452"/>
                        </a:lnTo>
                        <a:lnTo>
                          <a:pt x="91" y="451"/>
                        </a:lnTo>
                        <a:lnTo>
                          <a:pt x="91" y="450"/>
                        </a:lnTo>
                        <a:lnTo>
                          <a:pt x="91" y="449"/>
                        </a:lnTo>
                        <a:lnTo>
                          <a:pt x="92" y="448"/>
                        </a:lnTo>
                        <a:lnTo>
                          <a:pt x="93" y="447"/>
                        </a:lnTo>
                        <a:lnTo>
                          <a:pt x="93" y="445"/>
                        </a:lnTo>
                        <a:lnTo>
                          <a:pt x="93" y="444"/>
                        </a:lnTo>
                        <a:lnTo>
                          <a:pt x="92" y="442"/>
                        </a:lnTo>
                        <a:lnTo>
                          <a:pt x="91" y="442"/>
                        </a:lnTo>
                        <a:lnTo>
                          <a:pt x="91" y="441"/>
                        </a:lnTo>
                        <a:lnTo>
                          <a:pt x="92" y="439"/>
                        </a:lnTo>
                        <a:lnTo>
                          <a:pt x="92" y="438"/>
                        </a:lnTo>
                        <a:lnTo>
                          <a:pt x="94" y="436"/>
                        </a:lnTo>
                        <a:lnTo>
                          <a:pt x="94" y="435"/>
                        </a:lnTo>
                        <a:lnTo>
                          <a:pt x="94" y="434"/>
                        </a:lnTo>
                        <a:lnTo>
                          <a:pt x="94" y="433"/>
                        </a:lnTo>
                        <a:lnTo>
                          <a:pt x="94" y="431"/>
                        </a:lnTo>
                        <a:lnTo>
                          <a:pt x="94" y="430"/>
                        </a:lnTo>
                        <a:lnTo>
                          <a:pt x="94" y="429"/>
                        </a:lnTo>
                        <a:lnTo>
                          <a:pt x="94" y="428"/>
                        </a:lnTo>
                        <a:lnTo>
                          <a:pt x="95" y="427"/>
                        </a:lnTo>
                        <a:lnTo>
                          <a:pt x="96" y="425"/>
                        </a:lnTo>
                        <a:lnTo>
                          <a:pt x="97" y="424"/>
                        </a:lnTo>
                        <a:lnTo>
                          <a:pt x="97" y="423"/>
                        </a:lnTo>
                        <a:lnTo>
                          <a:pt x="97" y="422"/>
                        </a:lnTo>
                        <a:lnTo>
                          <a:pt x="97" y="420"/>
                        </a:lnTo>
                        <a:lnTo>
                          <a:pt x="98" y="419"/>
                        </a:lnTo>
                        <a:lnTo>
                          <a:pt x="99" y="419"/>
                        </a:lnTo>
                        <a:lnTo>
                          <a:pt x="99" y="417"/>
                        </a:lnTo>
                        <a:lnTo>
                          <a:pt x="99" y="416"/>
                        </a:lnTo>
                        <a:lnTo>
                          <a:pt x="100" y="416"/>
                        </a:lnTo>
                        <a:lnTo>
                          <a:pt x="100" y="415"/>
                        </a:lnTo>
                        <a:lnTo>
                          <a:pt x="101" y="415"/>
                        </a:lnTo>
                        <a:lnTo>
                          <a:pt x="101" y="413"/>
                        </a:lnTo>
                        <a:lnTo>
                          <a:pt x="100" y="411"/>
                        </a:lnTo>
                        <a:lnTo>
                          <a:pt x="100" y="410"/>
                        </a:lnTo>
                        <a:lnTo>
                          <a:pt x="101" y="408"/>
                        </a:lnTo>
                        <a:lnTo>
                          <a:pt x="101" y="407"/>
                        </a:lnTo>
                        <a:lnTo>
                          <a:pt x="102" y="406"/>
                        </a:lnTo>
                        <a:lnTo>
                          <a:pt x="102" y="405"/>
                        </a:lnTo>
                        <a:lnTo>
                          <a:pt x="102" y="404"/>
                        </a:lnTo>
                        <a:lnTo>
                          <a:pt x="102" y="403"/>
                        </a:lnTo>
                        <a:lnTo>
                          <a:pt x="103" y="401"/>
                        </a:lnTo>
                        <a:lnTo>
                          <a:pt x="104" y="398"/>
                        </a:lnTo>
                        <a:lnTo>
                          <a:pt x="105" y="398"/>
                        </a:lnTo>
                        <a:lnTo>
                          <a:pt x="104" y="397"/>
                        </a:lnTo>
                        <a:lnTo>
                          <a:pt x="104" y="395"/>
                        </a:lnTo>
                        <a:lnTo>
                          <a:pt x="103" y="394"/>
                        </a:lnTo>
                        <a:lnTo>
                          <a:pt x="103" y="393"/>
                        </a:lnTo>
                        <a:lnTo>
                          <a:pt x="102" y="391"/>
                        </a:lnTo>
                        <a:lnTo>
                          <a:pt x="101" y="389"/>
                        </a:lnTo>
                        <a:lnTo>
                          <a:pt x="101" y="387"/>
                        </a:lnTo>
                        <a:lnTo>
                          <a:pt x="101" y="385"/>
                        </a:lnTo>
                        <a:lnTo>
                          <a:pt x="101" y="384"/>
                        </a:lnTo>
                        <a:lnTo>
                          <a:pt x="101" y="382"/>
                        </a:lnTo>
                        <a:lnTo>
                          <a:pt x="101" y="380"/>
                        </a:lnTo>
                        <a:lnTo>
                          <a:pt x="101" y="379"/>
                        </a:lnTo>
                        <a:lnTo>
                          <a:pt x="101" y="378"/>
                        </a:lnTo>
                        <a:lnTo>
                          <a:pt x="100" y="377"/>
                        </a:lnTo>
                        <a:lnTo>
                          <a:pt x="100" y="376"/>
                        </a:lnTo>
                        <a:lnTo>
                          <a:pt x="100" y="375"/>
                        </a:lnTo>
                        <a:lnTo>
                          <a:pt x="101" y="374"/>
                        </a:lnTo>
                        <a:lnTo>
                          <a:pt x="101" y="373"/>
                        </a:lnTo>
                        <a:lnTo>
                          <a:pt x="101" y="372"/>
                        </a:lnTo>
                        <a:lnTo>
                          <a:pt x="102" y="371"/>
                        </a:lnTo>
                        <a:lnTo>
                          <a:pt x="101" y="369"/>
                        </a:lnTo>
                        <a:lnTo>
                          <a:pt x="101" y="368"/>
                        </a:lnTo>
                        <a:lnTo>
                          <a:pt x="101" y="367"/>
                        </a:lnTo>
                        <a:lnTo>
                          <a:pt x="101" y="366"/>
                        </a:lnTo>
                        <a:lnTo>
                          <a:pt x="101" y="364"/>
                        </a:lnTo>
                        <a:lnTo>
                          <a:pt x="101" y="363"/>
                        </a:lnTo>
                        <a:lnTo>
                          <a:pt x="100" y="362"/>
                        </a:lnTo>
                        <a:lnTo>
                          <a:pt x="100" y="361"/>
                        </a:lnTo>
                        <a:lnTo>
                          <a:pt x="99" y="360"/>
                        </a:lnTo>
                        <a:lnTo>
                          <a:pt x="99" y="359"/>
                        </a:lnTo>
                        <a:lnTo>
                          <a:pt x="98" y="358"/>
                        </a:lnTo>
                        <a:lnTo>
                          <a:pt x="97" y="357"/>
                        </a:lnTo>
                        <a:lnTo>
                          <a:pt x="97" y="356"/>
                        </a:lnTo>
                        <a:lnTo>
                          <a:pt x="97" y="355"/>
                        </a:lnTo>
                        <a:lnTo>
                          <a:pt x="97" y="354"/>
                        </a:lnTo>
                        <a:lnTo>
                          <a:pt x="98" y="352"/>
                        </a:lnTo>
                        <a:lnTo>
                          <a:pt x="99" y="350"/>
                        </a:lnTo>
                        <a:lnTo>
                          <a:pt x="99" y="348"/>
                        </a:lnTo>
                        <a:lnTo>
                          <a:pt x="99" y="347"/>
                        </a:lnTo>
                        <a:lnTo>
                          <a:pt x="98" y="346"/>
                        </a:lnTo>
                        <a:lnTo>
                          <a:pt x="98" y="345"/>
                        </a:lnTo>
                        <a:lnTo>
                          <a:pt x="98" y="343"/>
                        </a:lnTo>
                        <a:lnTo>
                          <a:pt x="98" y="342"/>
                        </a:lnTo>
                        <a:lnTo>
                          <a:pt x="97" y="340"/>
                        </a:lnTo>
                        <a:lnTo>
                          <a:pt x="96" y="338"/>
                        </a:lnTo>
                        <a:lnTo>
                          <a:pt x="95" y="338"/>
                        </a:lnTo>
                        <a:lnTo>
                          <a:pt x="95" y="337"/>
                        </a:lnTo>
                        <a:lnTo>
                          <a:pt x="94" y="336"/>
                        </a:lnTo>
                        <a:lnTo>
                          <a:pt x="94" y="335"/>
                        </a:lnTo>
                        <a:lnTo>
                          <a:pt x="93" y="335"/>
                        </a:lnTo>
                        <a:lnTo>
                          <a:pt x="92" y="334"/>
                        </a:lnTo>
                        <a:lnTo>
                          <a:pt x="92" y="335"/>
                        </a:lnTo>
                        <a:lnTo>
                          <a:pt x="91" y="335"/>
                        </a:lnTo>
                        <a:lnTo>
                          <a:pt x="89" y="334"/>
                        </a:lnTo>
                        <a:lnTo>
                          <a:pt x="88" y="334"/>
                        </a:lnTo>
                        <a:lnTo>
                          <a:pt x="86" y="332"/>
                        </a:lnTo>
                        <a:lnTo>
                          <a:pt x="85" y="331"/>
                        </a:lnTo>
                        <a:lnTo>
                          <a:pt x="84" y="331"/>
                        </a:lnTo>
                        <a:lnTo>
                          <a:pt x="84" y="330"/>
                        </a:lnTo>
                        <a:lnTo>
                          <a:pt x="83" y="330"/>
                        </a:lnTo>
                        <a:lnTo>
                          <a:pt x="80" y="328"/>
                        </a:lnTo>
                        <a:lnTo>
                          <a:pt x="79" y="328"/>
                        </a:lnTo>
                        <a:lnTo>
                          <a:pt x="79" y="327"/>
                        </a:lnTo>
                        <a:lnTo>
                          <a:pt x="78" y="327"/>
                        </a:lnTo>
                        <a:lnTo>
                          <a:pt x="77" y="327"/>
                        </a:lnTo>
                        <a:lnTo>
                          <a:pt x="76" y="327"/>
                        </a:lnTo>
                        <a:lnTo>
                          <a:pt x="75" y="327"/>
                        </a:lnTo>
                        <a:lnTo>
                          <a:pt x="74" y="327"/>
                        </a:lnTo>
                        <a:lnTo>
                          <a:pt x="72" y="327"/>
                        </a:lnTo>
                        <a:lnTo>
                          <a:pt x="71" y="327"/>
                        </a:lnTo>
                        <a:lnTo>
                          <a:pt x="71" y="326"/>
                        </a:lnTo>
                        <a:lnTo>
                          <a:pt x="70" y="325"/>
                        </a:lnTo>
                        <a:lnTo>
                          <a:pt x="69" y="324"/>
                        </a:lnTo>
                        <a:lnTo>
                          <a:pt x="69" y="323"/>
                        </a:lnTo>
                        <a:lnTo>
                          <a:pt x="69" y="322"/>
                        </a:lnTo>
                        <a:lnTo>
                          <a:pt x="69" y="321"/>
                        </a:lnTo>
                        <a:lnTo>
                          <a:pt x="69" y="319"/>
                        </a:lnTo>
                        <a:lnTo>
                          <a:pt x="69" y="318"/>
                        </a:lnTo>
                        <a:lnTo>
                          <a:pt x="68" y="317"/>
                        </a:lnTo>
                        <a:lnTo>
                          <a:pt x="66" y="316"/>
                        </a:lnTo>
                        <a:lnTo>
                          <a:pt x="65" y="316"/>
                        </a:lnTo>
                        <a:lnTo>
                          <a:pt x="64" y="316"/>
                        </a:lnTo>
                        <a:lnTo>
                          <a:pt x="64" y="315"/>
                        </a:lnTo>
                        <a:lnTo>
                          <a:pt x="62" y="315"/>
                        </a:lnTo>
                        <a:lnTo>
                          <a:pt x="60" y="315"/>
                        </a:lnTo>
                        <a:lnTo>
                          <a:pt x="59" y="315"/>
                        </a:lnTo>
                        <a:lnTo>
                          <a:pt x="58" y="315"/>
                        </a:lnTo>
                        <a:lnTo>
                          <a:pt x="57" y="315"/>
                        </a:lnTo>
                        <a:lnTo>
                          <a:pt x="56" y="316"/>
                        </a:lnTo>
                        <a:lnTo>
                          <a:pt x="55" y="317"/>
                        </a:lnTo>
                        <a:lnTo>
                          <a:pt x="53" y="317"/>
                        </a:lnTo>
                        <a:lnTo>
                          <a:pt x="52" y="318"/>
                        </a:lnTo>
                        <a:lnTo>
                          <a:pt x="52" y="317"/>
                        </a:lnTo>
                        <a:lnTo>
                          <a:pt x="50" y="317"/>
                        </a:lnTo>
                        <a:lnTo>
                          <a:pt x="47" y="316"/>
                        </a:lnTo>
                        <a:lnTo>
                          <a:pt x="45" y="316"/>
                        </a:lnTo>
                        <a:lnTo>
                          <a:pt x="44" y="315"/>
                        </a:lnTo>
                        <a:lnTo>
                          <a:pt x="43" y="315"/>
                        </a:lnTo>
                        <a:lnTo>
                          <a:pt x="42" y="314"/>
                        </a:lnTo>
                        <a:lnTo>
                          <a:pt x="41" y="314"/>
                        </a:lnTo>
                        <a:lnTo>
                          <a:pt x="40" y="313"/>
                        </a:lnTo>
                        <a:lnTo>
                          <a:pt x="39" y="313"/>
                        </a:lnTo>
                        <a:lnTo>
                          <a:pt x="37" y="312"/>
                        </a:lnTo>
                        <a:lnTo>
                          <a:pt x="36" y="311"/>
                        </a:lnTo>
                        <a:lnTo>
                          <a:pt x="35" y="311"/>
                        </a:lnTo>
                        <a:lnTo>
                          <a:pt x="34" y="311"/>
                        </a:lnTo>
                        <a:lnTo>
                          <a:pt x="33" y="310"/>
                        </a:lnTo>
                        <a:lnTo>
                          <a:pt x="32" y="309"/>
                        </a:lnTo>
                        <a:lnTo>
                          <a:pt x="31" y="308"/>
                        </a:lnTo>
                        <a:lnTo>
                          <a:pt x="30" y="308"/>
                        </a:lnTo>
                        <a:lnTo>
                          <a:pt x="29" y="308"/>
                        </a:lnTo>
                        <a:lnTo>
                          <a:pt x="28" y="308"/>
                        </a:lnTo>
                        <a:lnTo>
                          <a:pt x="26" y="308"/>
                        </a:lnTo>
                        <a:lnTo>
                          <a:pt x="24" y="309"/>
                        </a:lnTo>
                        <a:lnTo>
                          <a:pt x="23" y="309"/>
                        </a:lnTo>
                        <a:lnTo>
                          <a:pt x="22" y="309"/>
                        </a:lnTo>
                        <a:lnTo>
                          <a:pt x="21" y="309"/>
                        </a:lnTo>
                        <a:lnTo>
                          <a:pt x="20" y="309"/>
                        </a:lnTo>
                        <a:lnTo>
                          <a:pt x="19" y="309"/>
                        </a:lnTo>
                        <a:lnTo>
                          <a:pt x="18" y="309"/>
                        </a:lnTo>
                        <a:lnTo>
                          <a:pt x="17" y="309"/>
                        </a:lnTo>
                        <a:lnTo>
                          <a:pt x="17" y="310"/>
                        </a:lnTo>
                        <a:lnTo>
                          <a:pt x="16" y="311"/>
                        </a:lnTo>
                        <a:lnTo>
                          <a:pt x="15" y="311"/>
                        </a:lnTo>
                        <a:lnTo>
                          <a:pt x="15" y="312"/>
                        </a:lnTo>
                        <a:lnTo>
                          <a:pt x="15" y="313"/>
                        </a:lnTo>
                        <a:lnTo>
                          <a:pt x="14" y="314"/>
                        </a:lnTo>
                        <a:lnTo>
                          <a:pt x="14" y="315"/>
                        </a:lnTo>
                        <a:lnTo>
                          <a:pt x="14" y="316"/>
                        </a:lnTo>
                        <a:lnTo>
                          <a:pt x="13" y="318"/>
                        </a:lnTo>
                        <a:lnTo>
                          <a:pt x="12" y="319"/>
                        </a:lnTo>
                        <a:lnTo>
                          <a:pt x="12" y="320"/>
                        </a:lnTo>
                        <a:lnTo>
                          <a:pt x="11" y="320"/>
                        </a:lnTo>
                        <a:lnTo>
                          <a:pt x="9" y="319"/>
                        </a:lnTo>
                        <a:lnTo>
                          <a:pt x="9" y="318"/>
                        </a:lnTo>
                        <a:lnTo>
                          <a:pt x="8" y="318"/>
                        </a:lnTo>
                        <a:lnTo>
                          <a:pt x="7" y="317"/>
                        </a:lnTo>
                        <a:lnTo>
                          <a:pt x="5" y="317"/>
                        </a:lnTo>
                        <a:lnTo>
                          <a:pt x="5" y="318"/>
                        </a:lnTo>
                        <a:lnTo>
                          <a:pt x="4" y="318"/>
                        </a:lnTo>
                        <a:lnTo>
                          <a:pt x="4" y="319"/>
                        </a:lnTo>
                        <a:lnTo>
                          <a:pt x="3" y="320"/>
                        </a:lnTo>
                        <a:lnTo>
                          <a:pt x="3" y="321"/>
                        </a:lnTo>
                        <a:lnTo>
                          <a:pt x="2" y="321"/>
                        </a:lnTo>
                        <a:lnTo>
                          <a:pt x="1" y="320"/>
                        </a:lnTo>
                        <a:lnTo>
                          <a:pt x="1" y="321"/>
                        </a:lnTo>
                        <a:lnTo>
                          <a:pt x="0" y="320"/>
                        </a:lnTo>
                        <a:close/>
                        <a:moveTo>
                          <a:pt x="250" y="21"/>
                        </a:moveTo>
                        <a:lnTo>
                          <a:pt x="250" y="20"/>
                        </a:lnTo>
                        <a:lnTo>
                          <a:pt x="250" y="19"/>
                        </a:lnTo>
                        <a:lnTo>
                          <a:pt x="250" y="18"/>
                        </a:lnTo>
                        <a:lnTo>
                          <a:pt x="251" y="18"/>
                        </a:lnTo>
                        <a:lnTo>
                          <a:pt x="252" y="18"/>
                        </a:lnTo>
                        <a:lnTo>
                          <a:pt x="252" y="17"/>
                        </a:lnTo>
                        <a:lnTo>
                          <a:pt x="252" y="18"/>
                        </a:lnTo>
                        <a:lnTo>
                          <a:pt x="252" y="19"/>
                        </a:lnTo>
                        <a:lnTo>
                          <a:pt x="253" y="19"/>
                        </a:lnTo>
                        <a:lnTo>
                          <a:pt x="253" y="20"/>
                        </a:lnTo>
                        <a:lnTo>
                          <a:pt x="252" y="20"/>
                        </a:lnTo>
                        <a:lnTo>
                          <a:pt x="252" y="21"/>
                        </a:lnTo>
                        <a:lnTo>
                          <a:pt x="252" y="22"/>
                        </a:lnTo>
                        <a:lnTo>
                          <a:pt x="252" y="21"/>
                        </a:lnTo>
                        <a:lnTo>
                          <a:pt x="252" y="20"/>
                        </a:lnTo>
                        <a:lnTo>
                          <a:pt x="253" y="20"/>
                        </a:lnTo>
                        <a:lnTo>
                          <a:pt x="253" y="19"/>
                        </a:lnTo>
                        <a:lnTo>
                          <a:pt x="253" y="18"/>
                        </a:lnTo>
                        <a:lnTo>
                          <a:pt x="253" y="17"/>
                        </a:lnTo>
                        <a:lnTo>
                          <a:pt x="254" y="17"/>
                        </a:lnTo>
                        <a:lnTo>
                          <a:pt x="254" y="16"/>
                        </a:lnTo>
                        <a:lnTo>
                          <a:pt x="253" y="15"/>
                        </a:lnTo>
                        <a:lnTo>
                          <a:pt x="253" y="14"/>
                        </a:lnTo>
                        <a:lnTo>
                          <a:pt x="254" y="13"/>
                        </a:lnTo>
                        <a:lnTo>
                          <a:pt x="254" y="12"/>
                        </a:lnTo>
                        <a:lnTo>
                          <a:pt x="254" y="11"/>
                        </a:lnTo>
                        <a:lnTo>
                          <a:pt x="254" y="10"/>
                        </a:lnTo>
                        <a:lnTo>
                          <a:pt x="254" y="9"/>
                        </a:lnTo>
                        <a:lnTo>
                          <a:pt x="255" y="9"/>
                        </a:lnTo>
                        <a:lnTo>
                          <a:pt x="255" y="8"/>
                        </a:lnTo>
                        <a:lnTo>
                          <a:pt x="255" y="9"/>
                        </a:lnTo>
                        <a:lnTo>
                          <a:pt x="255" y="8"/>
                        </a:lnTo>
                        <a:lnTo>
                          <a:pt x="254" y="8"/>
                        </a:lnTo>
                        <a:lnTo>
                          <a:pt x="255" y="7"/>
                        </a:lnTo>
                        <a:lnTo>
                          <a:pt x="256" y="7"/>
                        </a:lnTo>
                        <a:lnTo>
                          <a:pt x="256" y="8"/>
                        </a:lnTo>
                        <a:lnTo>
                          <a:pt x="256" y="9"/>
                        </a:lnTo>
                        <a:lnTo>
                          <a:pt x="256" y="10"/>
                        </a:lnTo>
                        <a:lnTo>
                          <a:pt x="256" y="11"/>
                        </a:lnTo>
                        <a:lnTo>
                          <a:pt x="256" y="12"/>
                        </a:lnTo>
                        <a:lnTo>
                          <a:pt x="255" y="12"/>
                        </a:lnTo>
                        <a:lnTo>
                          <a:pt x="255" y="13"/>
                        </a:lnTo>
                        <a:lnTo>
                          <a:pt x="254" y="14"/>
                        </a:lnTo>
                        <a:lnTo>
                          <a:pt x="254" y="15"/>
                        </a:lnTo>
                        <a:lnTo>
                          <a:pt x="254" y="16"/>
                        </a:lnTo>
                        <a:lnTo>
                          <a:pt x="255" y="16"/>
                        </a:lnTo>
                        <a:lnTo>
                          <a:pt x="255" y="17"/>
                        </a:lnTo>
                        <a:lnTo>
                          <a:pt x="255" y="18"/>
                        </a:lnTo>
                        <a:lnTo>
                          <a:pt x="254" y="19"/>
                        </a:lnTo>
                        <a:lnTo>
                          <a:pt x="254" y="21"/>
                        </a:lnTo>
                        <a:lnTo>
                          <a:pt x="253" y="21"/>
                        </a:lnTo>
                        <a:lnTo>
                          <a:pt x="253" y="22"/>
                        </a:lnTo>
                        <a:lnTo>
                          <a:pt x="254" y="22"/>
                        </a:lnTo>
                        <a:lnTo>
                          <a:pt x="254" y="23"/>
                        </a:lnTo>
                        <a:lnTo>
                          <a:pt x="255" y="23"/>
                        </a:lnTo>
                        <a:lnTo>
                          <a:pt x="254" y="24"/>
                        </a:lnTo>
                        <a:lnTo>
                          <a:pt x="254" y="25"/>
                        </a:lnTo>
                        <a:lnTo>
                          <a:pt x="253" y="25"/>
                        </a:lnTo>
                        <a:lnTo>
                          <a:pt x="252" y="26"/>
                        </a:lnTo>
                        <a:lnTo>
                          <a:pt x="251" y="25"/>
                        </a:lnTo>
                        <a:lnTo>
                          <a:pt x="249" y="26"/>
                        </a:lnTo>
                        <a:lnTo>
                          <a:pt x="248" y="25"/>
                        </a:lnTo>
                        <a:lnTo>
                          <a:pt x="249" y="25"/>
                        </a:lnTo>
                        <a:lnTo>
                          <a:pt x="250" y="25"/>
                        </a:lnTo>
                        <a:lnTo>
                          <a:pt x="250" y="24"/>
                        </a:lnTo>
                        <a:lnTo>
                          <a:pt x="249" y="23"/>
                        </a:lnTo>
                        <a:lnTo>
                          <a:pt x="250" y="23"/>
                        </a:lnTo>
                        <a:lnTo>
                          <a:pt x="250" y="22"/>
                        </a:lnTo>
                        <a:lnTo>
                          <a:pt x="251" y="22"/>
                        </a:lnTo>
                        <a:lnTo>
                          <a:pt x="250" y="21"/>
                        </a:lnTo>
                        <a:close/>
                        <a:moveTo>
                          <a:pt x="250" y="21"/>
                        </a:moveTo>
                        <a:lnTo>
                          <a:pt x="250" y="22"/>
                        </a:lnTo>
                        <a:lnTo>
                          <a:pt x="249" y="21"/>
                        </a:lnTo>
                        <a:lnTo>
                          <a:pt x="249" y="20"/>
                        </a:lnTo>
                        <a:lnTo>
                          <a:pt x="250" y="21"/>
                        </a:lnTo>
                        <a:close/>
                        <a:moveTo>
                          <a:pt x="250" y="18"/>
                        </a:moveTo>
                        <a:lnTo>
                          <a:pt x="249" y="17"/>
                        </a:lnTo>
                        <a:lnTo>
                          <a:pt x="249" y="16"/>
                        </a:lnTo>
                        <a:lnTo>
                          <a:pt x="248" y="15"/>
                        </a:lnTo>
                        <a:lnTo>
                          <a:pt x="249" y="15"/>
                        </a:lnTo>
                        <a:lnTo>
                          <a:pt x="249" y="14"/>
                        </a:lnTo>
                        <a:lnTo>
                          <a:pt x="249" y="13"/>
                        </a:lnTo>
                        <a:lnTo>
                          <a:pt x="250" y="13"/>
                        </a:lnTo>
                        <a:lnTo>
                          <a:pt x="250" y="12"/>
                        </a:lnTo>
                        <a:lnTo>
                          <a:pt x="251" y="14"/>
                        </a:lnTo>
                        <a:lnTo>
                          <a:pt x="251" y="15"/>
                        </a:lnTo>
                        <a:lnTo>
                          <a:pt x="252" y="15"/>
                        </a:lnTo>
                        <a:lnTo>
                          <a:pt x="252" y="16"/>
                        </a:lnTo>
                        <a:lnTo>
                          <a:pt x="251" y="16"/>
                        </a:lnTo>
                        <a:lnTo>
                          <a:pt x="252" y="16"/>
                        </a:lnTo>
                        <a:lnTo>
                          <a:pt x="252" y="17"/>
                        </a:lnTo>
                        <a:lnTo>
                          <a:pt x="251" y="17"/>
                        </a:lnTo>
                        <a:lnTo>
                          <a:pt x="251" y="18"/>
                        </a:lnTo>
                        <a:lnTo>
                          <a:pt x="250" y="18"/>
                        </a:lnTo>
                        <a:close/>
                        <a:moveTo>
                          <a:pt x="257" y="17"/>
                        </a:moveTo>
                        <a:lnTo>
                          <a:pt x="257" y="17"/>
                        </a:lnTo>
                        <a:lnTo>
                          <a:pt x="258" y="16"/>
                        </a:lnTo>
                        <a:lnTo>
                          <a:pt x="259" y="15"/>
                        </a:lnTo>
                        <a:lnTo>
                          <a:pt x="259" y="14"/>
                        </a:lnTo>
                        <a:lnTo>
                          <a:pt x="259" y="13"/>
                        </a:lnTo>
                        <a:lnTo>
                          <a:pt x="260" y="13"/>
                        </a:lnTo>
                        <a:lnTo>
                          <a:pt x="261" y="14"/>
                        </a:lnTo>
                        <a:lnTo>
                          <a:pt x="262" y="14"/>
                        </a:lnTo>
                        <a:lnTo>
                          <a:pt x="262" y="15"/>
                        </a:lnTo>
                        <a:lnTo>
                          <a:pt x="263" y="15"/>
                        </a:lnTo>
                        <a:lnTo>
                          <a:pt x="263" y="16"/>
                        </a:lnTo>
                        <a:lnTo>
                          <a:pt x="262" y="16"/>
                        </a:lnTo>
                        <a:lnTo>
                          <a:pt x="262" y="17"/>
                        </a:lnTo>
                        <a:lnTo>
                          <a:pt x="261" y="17"/>
                        </a:lnTo>
                        <a:lnTo>
                          <a:pt x="261" y="16"/>
                        </a:lnTo>
                        <a:lnTo>
                          <a:pt x="260" y="16"/>
                        </a:lnTo>
                        <a:lnTo>
                          <a:pt x="259" y="16"/>
                        </a:lnTo>
                        <a:lnTo>
                          <a:pt x="258" y="17"/>
                        </a:lnTo>
                        <a:lnTo>
                          <a:pt x="257" y="17"/>
                        </a:lnTo>
                        <a:close/>
                        <a:moveTo>
                          <a:pt x="253" y="17"/>
                        </a:moveTo>
                        <a:lnTo>
                          <a:pt x="253" y="17"/>
                        </a:lnTo>
                        <a:close/>
                        <a:moveTo>
                          <a:pt x="259" y="20"/>
                        </a:moveTo>
                        <a:lnTo>
                          <a:pt x="259" y="19"/>
                        </a:lnTo>
                        <a:lnTo>
                          <a:pt x="260" y="18"/>
                        </a:lnTo>
                        <a:lnTo>
                          <a:pt x="260" y="19"/>
                        </a:lnTo>
                        <a:lnTo>
                          <a:pt x="259" y="19"/>
                        </a:lnTo>
                        <a:lnTo>
                          <a:pt x="259" y="20"/>
                        </a:lnTo>
                        <a:close/>
                        <a:moveTo>
                          <a:pt x="260" y="21"/>
                        </a:moveTo>
                        <a:lnTo>
                          <a:pt x="260" y="20"/>
                        </a:lnTo>
                        <a:lnTo>
                          <a:pt x="261" y="20"/>
                        </a:lnTo>
                        <a:lnTo>
                          <a:pt x="262" y="19"/>
                        </a:lnTo>
                        <a:lnTo>
                          <a:pt x="262" y="20"/>
                        </a:lnTo>
                        <a:lnTo>
                          <a:pt x="262" y="21"/>
                        </a:lnTo>
                        <a:lnTo>
                          <a:pt x="261" y="21"/>
                        </a:lnTo>
                        <a:lnTo>
                          <a:pt x="260" y="21"/>
                        </a:lnTo>
                        <a:close/>
                        <a:moveTo>
                          <a:pt x="260" y="22"/>
                        </a:moveTo>
                        <a:lnTo>
                          <a:pt x="260" y="22"/>
                        </a:lnTo>
                        <a:lnTo>
                          <a:pt x="260" y="21"/>
                        </a:lnTo>
                        <a:lnTo>
                          <a:pt x="261" y="21"/>
                        </a:lnTo>
                        <a:lnTo>
                          <a:pt x="261" y="22"/>
                        </a:lnTo>
                        <a:lnTo>
                          <a:pt x="260" y="22"/>
                        </a:lnTo>
                        <a:close/>
                        <a:moveTo>
                          <a:pt x="271" y="32"/>
                        </a:moveTo>
                        <a:lnTo>
                          <a:pt x="271" y="31"/>
                        </a:lnTo>
                        <a:lnTo>
                          <a:pt x="271" y="30"/>
                        </a:lnTo>
                        <a:lnTo>
                          <a:pt x="272" y="30"/>
                        </a:lnTo>
                        <a:lnTo>
                          <a:pt x="272" y="31"/>
                        </a:lnTo>
                        <a:lnTo>
                          <a:pt x="271" y="32"/>
                        </a:lnTo>
                        <a:close/>
                        <a:moveTo>
                          <a:pt x="345" y="85"/>
                        </a:moveTo>
                        <a:lnTo>
                          <a:pt x="345" y="85"/>
                        </a:lnTo>
                        <a:lnTo>
                          <a:pt x="345" y="84"/>
                        </a:lnTo>
                        <a:lnTo>
                          <a:pt x="345" y="83"/>
                        </a:lnTo>
                        <a:lnTo>
                          <a:pt x="346" y="83"/>
                        </a:lnTo>
                        <a:lnTo>
                          <a:pt x="346" y="84"/>
                        </a:lnTo>
                        <a:lnTo>
                          <a:pt x="345" y="85"/>
                        </a:lnTo>
                        <a:close/>
                        <a:moveTo>
                          <a:pt x="343" y="88"/>
                        </a:moveTo>
                        <a:lnTo>
                          <a:pt x="343" y="88"/>
                        </a:lnTo>
                        <a:lnTo>
                          <a:pt x="344" y="87"/>
                        </a:lnTo>
                        <a:lnTo>
                          <a:pt x="345" y="87"/>
                        </a:lnTo>
                        <a:lnTo>
                          <a:pt x="346" y="87"/>
                        </a:lnTo>
                        <a:lnTo>
                          <a:pt x="345" y="87"/>
                        </a:lnTo>
                        <a:lnTo>
                          <a:pt x="345" y="88"/>
                        </a:lnTo>
                        <a:lnTo>
                          <a:pt x="345" y="87"/>
                        </a:lnTo>
                        <a:lnTo>
                          <a:pt x="344" y="88"/>
                        </a:lnTo>
                        <a:lnTo>
                          <a:pt x="343" y="88"/>
                        </a:lnTo>
                        <a:close/>
                        <a:moveTo>
                          <a:pt x="343" y="92"/>
                        </a:moveTo>
                        <a:lnTo>
                          <a:pt x="343" y="92"/>
                        </a:lnTo>
                        <a:lnTo>
                          <a:pt x="343" y="91"/>
                        </a:lnTo>
                        <a:lnTo>
                          <a:pt x="342" y="91"/>
                        </a:lnTo>
                        <a:lnTo>
                          <a:pt x="343" y="90"/>
                        </a:lnTo>
                        <a:lnTo>
                          <a:pt x="343" y="91"/>
                        </a:lnTo>
                        <a:lnTo>
                          <a:pt x="343" y="90"/>
                        </a:lnTo>
                        <a:lnTo>
                          <a:pt x="344" y="90"/>
                        </a:lnTo>
                        <a:lnTo>
                          <a:pt x="344" y="91"/>
                        </a:lnTo>
                        <a:lnTo>
                          <a:pt x="344" y="92"/>
                        </a:lnTo>
                        <a:lnTo>
                          <a:pt x="343" y="92"/>
                        </a:lnTo>
                        <a:close/>
                        <a:moveTo>
                          <a:pt x="345" y="92"/>
                        </a:moveTo>
                        <a:lnTo>
                          <a:pt x="345" y="92"/>
                        </a:lnTo>
                        <a:close/>
                        <a:moveTo>
                          <a:pt x="380" y="115"/>
                        </a:moveTo>
                        <a:lnTo>
                          <a:pt x="380" y="115"/>
                        </a:lnTo>
                        <a:lnTo>
                          <a:pt x="380" y="116"/>
                        </a:lnTo>
                        <a:lnTo>
                          <a:pt x="379" y="116"/>
                        </a:lnTo>
                        <a:lnTo>
                          <a:pt x="378" y="116"/>
                        </a:lnTo>
                        <a:lnTo>
                          <a:pt x="379" y="116"/>
                        </a:lnTo>
                        <a:lnTo>
                          <a:pt x="378" y="116"/>
                        </a:lnTo>
                        <a:lnTo>
                          <a:pt x="379" y="116"/>
                        </a:lnTo>
                        <a:lnTo>
                          <a:pt x="379" y="115"/>
                        </a:lnTo>
                        <a:lnTo>
                          <a:pt x="380" y="115"/>
                        </a:lnTo>
                        <a:close/>
                        <a:moveTo>
                          <a:pt x="307" y="24"/>
                        </a:moveTo>
                        <a:lnTo>
                          <a:pt x="307" y="24"/>
                        </a:lnTo>
                        <a:lnTo>
                          <a:pt x="306" y="24"/>
                        </a:lnTo>
                        <a:lnTo>
                          <a:pt x="306" y="25"/>
                        </a:lnTo>
                        <a:lnTo>
                          <a:pt x="305" y="25"/>
                        </a:lnTo>
                        <a:lnTo>
                          <a:pt x="305" y="24"/>
                        </a:lnTo>
                        <a:lnTo>
                          <a:pt x="305" y="23"/>
                        </a:lnTo>
                        <a:lnTo>
                          <a:pt x="306" y="23"/>
                        </a:lnTo>
                        <a:lnTo>
                          <a:pt x="307" y="23"/>
                        </a:lnTo>
                        <a:lnTo>
                          <a:pt x="307" y="24"/>
                        </a:lnTo>
                        <a:close/>
                        <a:moveTo>
                          <a:pt x="313" y="26"/>
                        </a:moveTo>
                        <a:lnTo>
                          <a:pt x="313" y="26"/>
                        </a:lnTo>
                        <a:lnTo>
                          <a:pt x="312" y="26"/>
                        </a:lnTo>
                        <a:lnTo>
                          <a:pt x="312" y="27"/>
                        </a:lnTo>
                        <a:lnTo>
                          <a:pt x="313" y="26"/>
                        </a:lnTo>
                        <a:lnTo>
                          <a:pt x="313" y="27"/>
                        </a:lnTo>
                        <a:lnTo>
                          <a:pt x="313" y="28"/>
                        </a:lnTo>
                        <a:lnTo>
                          <a:pt x="312" y="28"/>
                        </a:lnTo>
                        <a:lnTo>
                          <a:pt x="311" y="27"/>
                        </a:lnTo>
                        <a:lnTo>
                          <a:pt x="310" y="27"/>
                        </a:lnTo>
                        <a:lnTo>
                          <a:pt x="310" y="26"/>
                        </a:lnTo>
                        <a:lnTo>
                          <a:pt x="311" y="26"/>
                        </a:lnTo>
                        <a:lnTo>
                          <a:pt x="310" y="26"/>
                        </a:lnTo>
                        <a:lnTo>
                          <a:pt x="310" y="25"/>
                        </a:lnTo>
                        <a:lnTo>
                          <a:pt x="309" y="25"/>
                        </a:lnTo>
                        <a:lnTo>
                          <a:pt x="309" y="24"/>
                        </a:lnTo>
                        <a:lnTo>
                          <a:pt x="309" y="23"/>
                        </a:lnTo>
                        <a:lnTo>
                          <a:pt x="310" y="23"/>
                        </a:lnTo>
                        <a:lnTo>
                          <a:pt x="311" y="23"/>
                        </a:lnTo>
                        <a:lnTo>
                          <a:pt x="312" y="23"/>
                        </a:lnTo>
                        <a:lnTo>
                          <a:pt x="312" y="24"/>
                        </a:lnTo>
                        <a:lnTo>
                          <a:pt x="313" y="25"/>
                        </a:lnTo>
                        <a:lnTo>
                          <a:pt x="313" y="26"/>
                        </a:lnTo>
                        <a:close/>
                        <a:moveTo>
                          <a:pt x="313" y="26"/>
                        </a:moveTo>
                        <a:lnTo>
                          <a:pt x="313" y="26"/>
                        </a:lnTo>
                        <a:lnTo>
                          <a:pt x="314" y="26"/>
                        </a:lnTo>
                        <a:lnTo>
                          <a:pt x="314" y="27"/>
                        </a:lnTo>
                        <a:lnTo>
                          <a:pt x="313" y="27"/>
                        </a:lnTo>
                        <a:lnTo>
                          <a:pt x="313" y="26"/>
                        </a:lnTo>
                        <a:close/>
                        <a:moveTo>
                          <a:pt x="307" y="24"/>
                        </a:moveTo>
                        <a:lnTo>
                          <a:pt x="308" y="23"/>
                        </a:lnTo>
                        <a:lnTo>
                          <a:pt x="309" y="23"/>
                        </a:lnTo>
                        <a:lnTo>
                          <a:pt x="309" y="24"/>
                        </a:lnTo>
                        <a:lnTo>
                          <a:pt x="309" y="25"/>
                        </a:lnTo>
                        <a:lnTo>
                          <a:pt x="308" y="25"/>
                        </a:lnTo>
                        <a:lnTo>
                          <a:pt x="308" y="26"/>
                        </a:lnTo>
                        <a:lnTo>
                          <a:pt x="307" y="25"/>
                        </a:lnTo>
                        <a:lnTo>
                          <a:pt x="307" y="26"/>
                        </a:lnTo>
                        <a:lnTo>
                          <a:pt x="307" y="25"/>
                        </a:lnTo>
                        <a:lnTo>
                          <a:pt x="308" y="25"/>
                        </a:lnTo>
                        <a:lnTo>
                          <a:pt x="308" y="24"/>
                        </a:lnTo>
                        <a:lnTo>
                          <a:pt x="307" y="25"/>
                        </a:lnTo>
                        <a:lnTo>
                          <a:pt x="306" y="25"/>
                        </a:lnTo>
                        <a:lnTo>
                          <a:pt x="306" y="26"/>
                        </a:lnTo>
                        <a:lnTo>
                          <a:pt x="305" y="25"/>
                        </a:lnTo>
                        <a:lnTo>
                          <a:pt x="306" y="25"/>
                        </a:lnTo>
                        <a:lnTo>
                          <a:pt x="306" y="24"/>
                        </a:lnTo>
                        <a:lnTo>
                          <a:pt x="307" y="24"/>
                        </a:lnTo>
                        <a:close/>
                        <a:moveTo>
                          <a:pt x="314" y="26"/>
                        </a:moveTo>
                        <a:lnTo>
                          <a:pt x="314" y="25"/>
                        </a:lnTo>
                        <a:lnTo>
                          <a:pt x="314" y="26"/>
                        </a:lnTo>
                        <a:close/>
                        <a:moveTo>
                          <a:pt x="308" y="26"/>
                        </a:moveTo>
                        <a:lnTo>
                          <a:pt x="308" y="25"/>
                        </a:lnTo>
                        <a:lnTo>
                          <a:pt x="309" y="25"/>
                        </a:lnTo>
                        <a:lnTo>
                          <a:pt x="310" y="25"/>
                        </a:lnTo>
                        <a:lnTo>
                          <a:pt x="310" y="26"/>
                        </a:lnTo>
                        <a:lnTo>
                          <a:pt x="311" y="26"/>
                        </a:lnTo>
                        <a:lnTo>
                          <a:pt x="310" y="26"/>
                        </a:lnTo>
                        <a:lnTo>
                          <a:pt x="310" y="27"/>
                        </a:lnTo>
                        <a:lnTo>
                          <a:pt x="311" y="27"/>
                        </a:lnTo>
                        <a:lnTo>
                          <a:pt x="312" y="28"/>
                        </a:lnTo>
                        <a:lnTo>
                          <a:pt x="311" y="28"/>
                        </a:lnTo>
                        <a:lnTo>
                          <a:pt x="310" y="28"/>
                        </a:lnTo>
                        <a:lnTo>
                          <a:pt x="310" y="29"/>
                        </a:lnTo>
                        <a:lnTo>
                          <a:pt x="309" y="29"/>
                        </a:lnTo>
                        <a:lnTo>
                          <a:pt x="309" y="28"/>
                        </a:lnTo>
                        <a:lnTo>
                          <a:pt x="309" y="29"/>
                        </a:lnTo>
                        <a:lnTo>
                          <a:pt x="310" y="29"/>
                        </a:lnTo>
                        <a:lnTo>
                          <a:pt x="311" y="28"/>
                        </a:lnTo>
                        <a:lnTo>
                          <a:pt x="312" y="28"/>
                        </a:lnTo>
                        <a:lnTo>
                          <a:pt x="312" y="29"/>
                        </a:lnTo>
                        <a:lnTo>
                          <a:pt x="311" y="29"/>
                        </a:lnTo>
                        <a:lnTo>
                          <a:pt x="310" y="30"/>
                        </a:lnTo>
                        <a:lnTo>
                          <a:pt x="309" y="30"/>
                        </a:lnTo>
                        <a:lnTo>
                          <a:pt x="309" y="29"/>
                        </a:lnTo>
                        <a:lnTo>
                          <a:pt x="309" y="30"/>
                        </a:lnTo>
                        <a:lnTo>
                          <a:pt x="309" y="31"/>
                        </a:lnTo>
                        <a:lnTo>
                          <a:pt x="308" y="31"/>
                        </a:lnTo>
                        <a:lnTo>
                          <a:pt x="308" y="30"/>
                        </a:lnTo>
                        <a:lnTo>
                          <a:pt x="308" y="31"/>
                        </a:lnTo>
                        <a:lnTo>
                          <a:pt x="307" y="31"/>
                        </a:lnTo>
                        <a:lnTo>
                          <a:pt x="307" y="30"/>
                        </a:lnTo>
                        <a:lnTo>
                          <a:pt x="307" y="29"/>
                        </a:lnTo>
                        <a:lnTo>
                          <a:pt x="308" y="28"/>
                        </a:lnTo>
                        <a:lnTo>
                          <a:pt x="307" y="28"/>
                        </a:lnTo>
                        <a:lnTo>
                          <a:pt x="307" y="27"/>
                        </a:lnTo>
                        <a:lnTo>
                          <a:pt x="306" y="27"/>
                        </a:lnTo>
                        <a:lnTo>
                          <a:pt x="307" y="26"/>
                        </a:lnTo>
                        <a:lnTo>
                          <a:pt x="306" y="26"/>
                        </a:lnTo>
                        <a:lnTo>
                          <a:pt x="307" y="25"/>
                        </a:lnTo>
                        <a:lnTo>
                          <a:pt x="307" y="26"/>
                        </a:lnTo>
                        <a:lnTo>
                          <a:pt x="308" y="26"/>
                        </a:lnTo>
                        <a:close/>
                        <a:moveTo>
                          <a:pt x="315" y="28"/>
                        </a:moveTo>
                        <a:lnTo>
                          <a:pt x="315" y="28"/>
                        </a:lnTo>
                        <a:lnTo>
                          <a:pt x="314" y="28"/>
                        </a:lnTo>
                        <a:lnTo>
                          <a:pt x="314" y="27"/>
                        </a:lnTo>
                        <a:lnTo>
                          <a:pt x="315" y="27"/>
                        </a:lnTo>
                        <a:lnTo>
                          <a:pt x="315" y="28"/>
                        </a:lnTo>
                        <a:close/>
                        <a:moveTo>
                          <a:pt x="304" y="27"/>
                        </a:moveTo>
                        <a:lnTo>
                          <a:pt x="305" y="27"/>
                        </a:lnTo>
                        <a:lnTo>
                          <a:pt x="305" y="28"/>
                        </a:lnTo>
                        <a:lnTo>
                          <a:pt x="305" y="27"/>
                        </a:lnTo>
                        <a:lnTo>
                          <a:pt x="305" y="28"/>
                        </a:lnTo>
                        <a:lnTo>
                          <a:pt x="305" y="29"/>
                        </a:lnTo>
                        <a:lnTo>
                          <a:pt x="304" y="28"/>
                        </a:lnTo>
                        <a:lnTo>
                          <a:pt x="303" y="28"/>
                        </a:lnTo>
                        <a:lnTo>
                          <a:pt x="302" y="28"/>
                        </a:lnTo>
                        <a:lnTo>
                          <a:pt x="301" y="28"/>
                        </a:lnTo>
                        <a:lnTo>
                          <a:pt x="301" y="27"/>
                        </a:lnTo>
                        <a:lnTo>
                          <a:pt x="302" y="27"/>
                        </a:lnTo>
                        <a:lnTo>
                          <a:pt x="302" y="26"/>
                        </a:lnTo>
                        <a:lnTo>
                          <a:pt x="303" y="27"/>
                        </a:lnTo>
                        <a:lnTo>
                          <a:pt x="303" y="26"/>
                        </a:lnTo>
                        <a:lnTo>
                          <a:pt x="304" y="27"/>
                        </a:lnTo>
                        <a:close/>
                        <a:moveTo>
                          <a:pt x="307" y="28"/>
                        </a:moveTo>
                        <a:lnTo>
                          <a:pt x="307" y="28"/>
                        </a:lnTo>
                        <a:lnTo>
                          <a:pt x="308" y="28"/>
                        </a:lnTo>
                        <a:lnTo>
                          <a:pt x="307" y="28"/>
                        </a:lnTo>
                        <a:lnTo>
                          <a:pt x="307" y="29"/>
                        </a:lnTo>
                        <a:lnTo>
                          <a:pt x="307" y="30"/>
                        </a:lnTo>
                        <a:lnTo>
                          <a:pt x="307" y="31"/>
                        </a:lnTo>
                        <a:lnTo>
                          <a:pt x="307" y="32"/>
                        </a:lnTo>
                        <a:lnTo>
                          <a:pt x="306" y="32"/>
                        </a:lnTo>
                        <a:lnTo>
                          <a:pt x="306" y="31"/>
                        </a:lnTo>
                        <a:lnTo>
                          <a:pt x="305" y="31"/>
                        </a:lnTo>
                        <a:lnTo>
                          <a:pt x="305" y="30"/>
                        </a:lnTo>
                        <a:lnTo>
                          <a:pt x="305" y="29"/>
                        </a:lnTo>
                        <a:lnTo>
                          <a:pt x="305" y="28"/>
                        </a:lnTo>
                        <a:lnTo>
                          <a:pt x="306" y="29"/>
                        </a:lnTo>
                        <a:lnTo>
                          <a:pt x="306" y="28"/>
                        </a:lnTo>
                        <a:lnTo>
                          <a:pt x="305" y="28"/>
                        </a:lnTo>
                        <a:lnTo>
                          <a:pt x="305" y="27"/>
                        </a:lnTo>
                        <a:lnTo>
                          <a:pt x="306" y="27"/>
                        </a:lnTo>
                        <a:lnTo>
                          <a:pt x="307" y="27"/>
                        </a:lnTo>
                        <a:lnTo>
                          <a:pt x="307" y="28"/>
                        </a:lnTo>
                        <a:close/>
                        <a:moveTo>
                          <a:pt x="300" y="32"/>
                        </a:moveTo>
                        <a:lnTo>
                          <a:pt x="300" y="32"/>
                        </a:lnTo>
                        <a:lnTo>
                          <a:pt x="300" y="30"/>
                        </a:lnTo>
                        <a:lnTo>
                          <a:pt x="300" y="29"/>
                        </a:lnTo>
                        <a:lnTo>
                          <a:pt x="300" y="28"/>
                        </a:lnTo>
                        <a:lnTo>
                          <a:pt x="299" y="27"/>
                        </a:lnTo>
                        <a:lnTo>
                          <a:pt x="300" y="27"/>
                        </a:lnTo>
                        <a:lnTo>
                          <a:pt x="300" y="28"/>
                        </a:lnTo>
                        <a:lnTo>
                          <a:pt x="300" y="29"/>
                        </a:lnTo>
                        <a:lnTo>
                          <a:pt x="301" y="30"/>
                        </a:lnTo>
                        <a:lnTo>
                          <a:pt x="301" y="31"/>
                        </a:lnTo>
                        <a:lnTo>
                          <a:pt x="301" y="32"/>
                        </a:lnTo>
                        <a:lnTo>
                          <a:pt x="300" y="32"/>
                        </a:lnTo>
                        <a:close/>
                        <a:moveTo>
                          <a:pt x="313" y="30"/>
                        </a:moveTo>
                        <a:lnTo>
                          <a:pt x="313" y="29"/>
                        </a:lnTo>
                        <a:lnTo>
                          <a:pt x="313" y="28"/>
                        </a:lnTo>
                        <a:lnTo>
                          <a:pt x="314" y="28"/>
                        </a:lnTo>
                        <a:lnTo>
                          <a:pt x="314" y="29"/>
                        </a:lnTo>
                        <a:lnTo>
                          <a:pt x="313" y="29"/>
                        </a:lnTo>
                        <a:lnTo>
                          <a:pt x="313" y="30"/>
                        </a:lnTo>
                        <a:close/>
                        <a:moveTo>
                          <a:pt x="312" y="29"/>
                        </a:moveTo>
                        <a:lnTo>
                          <a:pt x="312" y="28"/>
                        </a:lnTo>
                        <a:lnTo>
                          <a:pt x="313" y="28"/>
                        </a:lnTo>
                        <a:lnTo>
                          <a:pt x="313" y="29"/>
                        </a:lnTo>
                        <a:lnTo>
                          <a:pt x="312" y="29"/>
                        </a:lnTo>
                        <a:close/>
                        <a:moveTo>
                          <a:pt x="304" y="32"/>
                        </a:moveTo>
                        <a:lnTo>
                          <a:pt x="303" y="32"/>
                        </a:lnTo>
                        <a:lnTo>
                          <a:pt x="302" y="31"/>
                        </a:lnTo>
                        <a:lnTo>
                          <a:pt x="302" y="30"/>
                        </a:lnTo>
                        <a:lnTo>
                          <a:pt x="302" y="29"/>
                        </a:lnTo>
                        <a:lnTo>
                          <a:pt x="303" y="29"/>
                        </a:lnTo>
                        <a:lnTo>
                          <a:pt x="303" y="28"/>
                        </a:lnTo>
                        <a:lnTo>
                          <a:pt x="304" y="29"/>
                        </a:lnTo>
                        <a:lnTo>
                          <a:pt x="305" y="29"/>
                        </a:lnTo>
                        <a:lnTo>
                          <a:pt x="305" y="30"/>
                        </a:lnTo>
                        <a:lnTo>
                          <a:pt x="305" y="31"/>
                        </a:lnTo>
                        <a:lnTo>
                          <a:pt x="304" y="31"/>
                        </a:lnTo>
                        <a:lnTo>
                          <a:pt x="305" y="31"/>
                        </a:lnTo>
                        <a:lnTo>
                          <a:pt x="305" y="32"/>
                        </a:lnTo>
                        <a:lnTo>
                          <a:pt x="306" y="31"/>
                        </a:lnTo>
                        <a:lnTo>
                          <a:pt x="306" y="32"/>
                        </a:lnTo>
                        <a:lnTo>
                          <a:pt x="305" y="33"/>
                        </a:lnTo>
                        <a:lnTo>
                          <a:pt x="304" y="33"/>
                        </a:lnTo>
                        <a:lnTo>
                          <a:pt x="304" y="32"/>
                        </a:lnTo>
                        <a:close/>
                        <a:moveTo>
                          <a:pt x="303" y="33"/>
                        </a:moveTo>
                        <a:lnTo>
                          <a:pt x="302" y="33"/>
                        </a:lnTo>
                        <a:lnTo>
                          <a:pt x="302" y="32"/>
                        </a:lnTo>
                        <a:lnTo>
                          <a:pt x="303" y="33"/>
                        </a:lnTo>
                        <a:close/>
                        <a:moveTo>
                          <a:pt x="316" y="34"/>
                        </a:moveTo>
                        <a:lnTo>
                          <a:pt x="315" y="34"/>
                        </a:lnTo>
                        <a:lnTo>
                          <a:pt x="317" y="34"/>
                        </a:lnTo>
                        <a:lnTo>
                          <a:pt x="316" y="34"/>
                        </a:lnTo>
                        <a:close/>
                        <a:moveTo>
                          <a:pt x="314" y="35"/>
                        </a:moveTo>
                        <a:lnTo>
                          <a:pt x="313" y="35"/>
                        </a:lnTo>
                        <a:lnTo>
                          <a:pt x="314" y="35"/>
                        </a:lnTo>
                        <a:lnTo>
                          <a:pt x="314" y="34"/>
                        </a:lnTo>
                        <a:lnTo>
                          <a:pt x="315" y="34"/>
                        </a:lnTo>
                        <a:lnTo>
                          <a:pt x="315" y="35"/>
                        </a:lnTo>
                        <a:lnTo>
                          <a:pt x="314" y="35"/>
                        </a:lnTo>
                        <a:close/>
                        <a:moveTo>
                          <a:pt x="320" y="43"/>
                        </a:moveTo>
                        <a:lnTo>
                          <a:pt x="320" y="43"/>
                        </a:lnTo>
                        <a:lnTo>
                          <a:pt x="320" y="42"/>
                        </a:lnTo>
                        <a:lnTo>
                          <a:pt x="322" y="41"/>
                        </a:lnTo>
                        <a:lnTo>
                          <a:pt x="322" y="40"/>
                        </a:lnTo>
                        <a:lnTo>
                          <a:pt x="321" y="40"/>
                        </a:lnTo>
                        <a:lnTo>
                          <a:pt x="321" y="39"/>
                        </a:lnTo>
                        <a:lnTo>
                          <a:pt x="321" y="38"/>
                        </a:lnTo>
                        <a:lnTo>
                          <a:pt x="322" y="38"/>
                        </a:lnTo>
                        <a:lnTo>
                          <a:pt x="322" y="39"/>
                        </a:lnTo>
                        <a:lnTo>
                          <a:pt x="323" y="39"/>
                        </a:lnTo>
                        <a:lnTo>
                          <a:pt x="323" y="40"/>
                        </a:lnTo>
                        <a:lnTo>
                          <a:pt x="323" y="41"/>
                        </a:lnTo>
                        <a:lnTo>
                          <a:pt x="324" y="42"/>
                        </a:lnTo>
                        <a:lnTo>
                          <a:pt x="323" y="43"/>
                        </a:lnTo>
                        <a:lnTo>
                          <a:pt x="322" y="43"/>
                        </a:lnTo>
                        <a:lnTo>
                          <a:pt x="321" y="43"/>
                        </a:lnTo>
                        <a:lnTo>
                          <a:pt x="320" y="43"/>
                        </a:lnTo>
                        <a:close/>
                        <a:moveTo>
                          <a:pt x="318" y="46"/>
                        </a:moveTo>
                        <a:lnTo>
                          <a:pt x="318" y="46"/>
                        </a:lnTo>
                        <a:lnTo>
                          <a:pt x="317" y="46"/>
                        </a:lnTo>
                        <a:lnTo>
                          <a:pt x="317" y="45"/>
                        </a:lnTo>
                        <a:lnTo>
                          <a:pt x="317" y="44"/>
                        </a:lnTo>
                        <a:lnTo>
                          <a:pt x="316" y="44"/>
                        </a:lnTo>
                        <a:lnTo>
                          <a:pt x="317" y="44"/>
                        </a:lnTo>
                        <a:lnTo>
                          <a:pt x="317" y="43"/>
                        </a:lnTo>
                        <a:lnTo>
                          <a:pt x="318" y="43"/>
                        </a:lnTo>
                        <a:lnTo>
                          <a:pt x="319" y="42"/>
                        </a:lnTo>
                        <a:lnTo>
                          <a:pt x="319" y="41"/>
                        </a:lnTo>
                        <a:lnTo>
                          <a:pt x="320" y="41"/>
                        </a:lnTo>
                        <a:lnTo>
                          <a:pt x="321" y="40"/>
                        </a:lnTo>
                        <a:lnTo>
                          <a:pt x="321" y="41"/>
                        </a:lnTo>
                        <a:lnTo>
                          <a:pt x="319" y="43"/>
                        </a:lnTo>
                        <a:lnTo>
                          <a:pt x="318" y="43"/>
                        </a:lnTo>
                        <a:lnTo>
                          <a:pt x="319" y="43"/>
                        </a:lnTo>
                        <a:lnTo>
                          <a:pt x="319" y="44"/>
                        </a:lnTo>
                        <a:lnTo>
                          <a:pt x="319" y="43"/>
                        </a:lnTo>
                        <a:lnTo>
                          <a:pt x="320" y="43"/>
                        </a:lnTo>
                        <a:lnTo>
                          <a:pt x="320" y="44"/>
                        </a:lnTo>
                        <a:lnTo>
                          <a:pt x="320" y="45"/>
                        </a:lnTo>
                        <a:lnTo>
                          <a:pt x="319" y="45"/>
                        </a:lnTo>
                        <a:lnTo>
                          <a:pt x="319" y="46"/>
                        </a:lnTo>
                        <a:lnTo>
                          <a:pt x="318" y="46"/>
                        </a:lnTo>
                        <a:close/>
                        <a:moveTo>
                          <a:pt x="322" y="48"/>
                        </a:moveTo>
                        <a:lnTo>
                          <a:pt x="322" y="47"/>
                        </a:lnTo>
                        <a:lnTo>
                          <a:pt x="322" y="46"/>
                        </a:lnTo>
                        <a:lnTo>
                          <a:pt x="323" y="45"/>
                        </a:lnTo>
                        <a:lnTo>
                          <a:pt x="323" y="44"/>
                        </a:lnTo>
                        <a:lnTo>
                          <a:pt x="324" y="44"/>
                        </a:lnTo>
                        <a:lnTo>
                          <a:pt x="325" y="45"/>
                        </a:lnTo>
                        <a:lnTo>
                          <a:pt x="325" y="46"/>
                        </a:lnTo>
                        <a:lnTo>
                          <a:pt x="324" y="46"/>
                        </a:lnTo>
                        <a:lnTo>
                          <a:pt x="324" y="47"/>
                        </a:lnTo>
                        <a:lnTo>
                          <a:pt x="323" y="47"/>
                        </a:lnTo>
                        <a:lnTo>
                          <a:pt x="322" y="47"/>
                        </a:lnTo>
                        <a:lnTo>
                          <a:pt x="322" y="48"/>
                        </a:lnTo>
                        <a:close/>
                        <a:moveTo>
                          <a:pt x="327" y="47"/>
                        </a:moveTo>
                        <a:lnTo>
                          <a:pt x="326" y="46"/>
                        </a:lnTo>
                        <a:lnTo>
                          <a:pt x="327" y="46"/>
                        </a:lnTo>
                        <a:lnTo>
                          <a:pt x="327" y="45"/>
                        </a:lnTo>
                        <a:lnTo>
                          <a:pt x="327" y="46"/>
                        </a:lnTo>
                        <a:lnTo>
                          <a:pt x="327" y="47"/>
                        </a:lnTo>
                        <a:close/>
                        <a:moveTo>
                          <a:pt x="325" y="47"/>
                        </a:moveTo>
                        <a:lnTo>
                          <a:pt x="325" y="47"/>
                        </a:lnTo>
                        <a:lnTo>
                          <a:pt x="325" y="46"/>
                        </a:lnTo>
                        <a:lnTo>
                          <a:pt x="326" y="46"/>
                        </a:lnTo>
                        <a:lnTo>
                          <a:pt x="326" y="47"/>
                        </a:lnTo>
                        <a:lnTo>
                          <a:pt x="325" y="47"/>
                        </a:lnTo>
                        <a:lnTo>
                          <a:pt x="325" y="46"/>
                        </a:lnTo>
                        <a:lnTo>
                          <a:pt x="325" y="47"/>
                        </a:lnTo>
                        <a:close/>
                        <a:moveTo>
                          <a:pt x="317" y="46"/>
                        </a:moveTo>
                        <a:lnTo>
                          <a:pt x="317" y="46"/>
                        </a:lnTo>
                        <a:lnTo>
                          <a:pt x="316" y="46"/>
                        </a:lnTo>
                        <a:lnTo>
                          <a:pt x="316" y="45"/>
                        </a:lnTo>
                        <a:lnTo>
                          <a:pt x="317" y="45"/>
                        </a:lnTo>
                        <a:lnTo>
                          <a:pt x="317" y="46"/>
                        </a:lnTo>
                        <a:close/>
                        <a:moveTo>
                          <a:pt x="321" y="47"/>
                        </a:moveTo>
                        <a:lnTo>
                          <a:pt x="321" y="47"/>
                        </a:lnTo>
                        <a:lnTo>
                          <a:pt x="322" y="46"/>
                        </a:lnTo>
                        <a:lnTo>
                          <a:pt x="322" y="47"/>
                        </a:lnTo>
                        <a:lnTo>
                          <a:pt x="321" y="47"/>
                        </a:lnTo>
                        <a:close/>
                        <a:moveTo>
                          <a:pt x="320" y="47"/>
                        </a:moveTo>
                        <a:lnTo>
                          <a:pt x="320" y="46"/>
                        </a:lnTo>
                        <a:lnTo>
                          <a:pt x="321" y="46"/>
                        </a:lnTo>
                        <a:lnTo>
                          <a:pt x="320" y="47"/>
                        </a:lnTo>
                        <a:close/>
                        <a:moveTo>
                          <a:pt x="328" y="51"/>
                        </a:moveTo>
                        <a:lnTo>
                          <a:pt x="329" y="52"/>
                        </a:lnTo>
                        <a:lnTo>
                          <a:pt x="329" y="51"/>
                        </a:lnTo>
                        <a:lnTo>
                          <a:pt x="328" y="51"/>
                        </a:lnTo>
                        <a:lnTo>
                          <a:pt x="328" y="52"/>
                        </a:lnTo>
                        <a:lnTo>
                          <a:pt x="327" y="52"/>
                        </a:lnTo>
                        <a:lnTo>
                          <a:pt x="328" y="52"/>
                        </a:lnTo>
                        <a:lnTo>
                          <a:pt x="328" y="53"/>
                        </a:lnTo>
                        <a:lnTo>
                          <a:pt x="327" y="53"/>
                        </a:lnTo>
                        <a:lnTo>
                          <a:pt x="326" y="52"/>
                        </a:lnTo>
                        <a:lnTo>
                          <a:pt x="326" y="53"/>
                        </a:lnTo>
                        <a:lnTo>
                          <a:pt x="325" y="53"/>
                        </a:lnTo>
                        <a:lnTo>
                          <a:pt x="324" y="53"/>
                        </a:lnTo>
                        <a:lnTo>
                          <a:pt x="323" y="54"/>
                        </a:lnTo>
                        <a:lnTo>
                          <a:pt x="323" y="53"/>
                        </a:lnTo>
                        <a:lnTo>
                          <a:pt x="323" y="52"/>
                        </a:lnTo>
                        <a:lnTo>
                          <a:pt x="322" y="52"/>
                        </a:lnTo>
                        <a:lnTo>
                          <a:pt x="322" y="51"/>
                        </a:lnTo>
                        <a:lnTo>
                          <a:pt x="323" y="51"/>
                        </a:lnTo>
                        <a:lnTo>
                          <a:pt x="324" y="51"/>
                        </a:lnTo>
                        <a:lnTo>
                          <a:pt x="325" y="51"/>
                        </a:lnTo>
                        <a:lnTo>
                          <a:pt x="325" y="50"/>
                        </a:lnTo>
                        <a:lnTo>
                          <a:pt x="326" y="49"/>
                        </a:lnTo>
                        <a:lnTo>
                          <a:pt x="327" y="49"/>
                        </a:lnTo>
                        <a:lnTo>
                          <a:pt x="327" y="50"/>
                        </a:lnTo>
                        <a:lnTo>
                          <a:pt x="327" y="51"/>
                        </a:lnTo>
                        <a:lnTo>
                          <a:pt x="326" y="51"/>
                        </a:lnTo>
                        <a:lnTo>
                          <a:pt x="327" y="51"/>
                        </a:lnTo>
                        <a:lnTo>
                          <a:pt x="327" y="50"/>
                        </a:lnTo>
                        <a:lnTo>
                          <a:pt x="327" y="49"/>
                        </a:lnTo>
                        <a:lnTo>
                          <a:pt x="327" y="48"/>
                        </a:lnTo>
                        <a:lnTo>
                          <a:pt x="328" y="49"/>
                        </a:lnTo>
                        <a:lnTo>
                          <a:pt x="327" y="48"/>
                        </a:lnTo>
                        <a:lnTo>
                          <a:pt x="328" y="47"/>
                        </a:lnTo>
                        <a:lnTo>
                          <a:pt x="329" y="47"/>
                        </a:lnTo>
                        <a:lnTo>
                          <a:pt x="329" y="48"/>
                        </a:lnTo>
                        <a:lnTo>
                          <a:pt x="329" y="49"/>
                        </a:lnTo>
                        <a:lnTo>
                          <a:pt x="330" y="49"/>
                        </a:lnTo>
                        <a:lnTo>
                          <a:pt x="329" y="50"/>
                        </a:lnTo>
                        <a:lnTo>
                          <a:pt x="330" y="50"/>
                        </a:lnTo>
                        <a:lnTo>
                          <a:pt x="330" y="51"/>
                        </a:lnTo>
                        <a:lnTo>
                          <a:pt x="330" y="52"/>
                        </a:lnTo>
                        <a:lnTo>
                          <a:pt x="331" y="52"/>
                        </a:lnTo>
                        <a:lnTo>
                          <a:pt x="330" y="53"/>
                        </a:lnTo>
                        <a:lnTo>
                          <a:pt x="330" y="54"/>
                        </a:lnTo>
                        <a:lnTo>
                          <a:pt x="330" y="55"/>
                        </a:lnTo>
                        <a:lnTo>
                          <a:pt x="329" y="54"/>
                        </a:lnTo>
                        <a:lnTo>
                          <a:pt x="329" y="53"/>
                        </a:lnTo>
                        <a:lnTo>
                          <a:pt x="330" y="53"/>
                        </a:lnTo>
                        <a:lnTo>
                          <a:pt x="329" y="53"/>
                        </a:lnTo>
                        <a:lnTo>
                          <a:pt x="329" y="52"/>
                        </a:lnTo>
                        <a:lnTo>
                          <a:pt x="328" y="52"/>
                        </a:lnTo>
                        <a:lnTo>
                          <a:pt x="328" y="51"/>
                        </a:lnTo>
                        <a:close/>
                        <a:moveTo>
                          <a:pt x="325" y="47"/>
                        </a:moveTo>
                        <a:lnTo>
                          <a:pt x="325" y="47"/>
                        </a:lnTo>
                        <a:lnTo>
                          <a:pt x="326" y="48"/>
                        </a:lnTo>
                        <a:lnTo>
                          <a:pt x="325" y="48"/>
                        </a:lnTo>
                        <a:lnTo>
                          <a:pt x="326" y="49"/>
                        </a:lnTo>
                        <a:lnTo>
                          <a:pt x="325" y="49"/>
                        </a:lnTo>
                        <a:lnTo>
                          <a:pt x="325" y="50"/>
                        </a:lnTo>
                        <a:lnTo>
                          <a:pt x="325" y="51"/>
                        </a:lnTo>
                        <a:lnTo>
                          <a:pt x="324" y="51"/>
                        </a:lnTo>
                        <a:lnTo>
                          <a:pt x="324" y="50"/>
                        </a:lnTo>
                        <a:lnTo>
                          <a:pt x="324" y="49"/>
                        </a:lnTo>
                        <a:lnTo>
                          <a:pt x="324" y="50"/>
                        </a:lnTo>
                        <a:lnTo>
                          <a:pt x="323" y="50"/>
                        </a:lnTo>
                        <a:lnTo>
                          <a:pt x="323" y="49"/>
                        </a:lnTo>
                        <a:lnTo>
                          <a:pt x="322" y="48"/>
                        </a:lnTo>
                        <a:lnTo>
                          <a:pt x="323" y="48"/>
                        </a:lnTo>
                        <a:lnTo>
                          <a:pt x="324" y="47"/>
                        </a:lnTo>
                        <a:lnTo>
                          <a:pt x="325" y="47"/>
                        </a:lnTo>
                        <a:close/>
                        <a:moveTo>
                          <a:pt x="320" y="50"/>
                        </a:moveTo>
                        <a:lnTo>
                          <a:pt x="320" y="50"/>
                        </a:lnTo>
                        <a:lnTo>
                          <a:pt x="320" y="49"/>
                        </a:lnTo>
                        <a:lnTo>
                          <a:pt x="320" y="48"/>
                        </a:lnTo>
                        <a:lnTo>
                          <a:pt x="320" y="47"/>
                        </a:lnTo>
                        <a:lnTo>
                          <a:pt x="321" y="47"/>
                        </a:lnTo>
                        <a:lnTo>
                          <a:pt x="322" y="47"/>
                        </a:lnTo>
                        <a:lnTo>
                          <a:pt x="322" y="48"/>
                        </a:lnTo>
                        <a:lnTo>
                          <a:pt x="322" y="49"/>
                        </a:lnTo>
                        <a:lnTo>
                          <a:pt x="321" y="49"/>
                        </a:lnTo>
                        <a:lnTo>
                          <a:pt x="321" y="50"/>
                        </a:lnTo>
                        <a:lnTo>
                          <a:pt x="322" y="50"/>
                        </a:lnTo>
                        <a:lnTo>
                          <a:pt x="322" y="51"/>
                        </a:lnTo>
                        <a:lnTo>
                          <a:pt x="322" y="52"/>
                        </a:lnTo>
                        <a:lnTo>
                          <a:pt x="322" y="53"/>
                        </a:lnTo>
                        <a:lnTo>
                          <a:pt x="323" y="53"/>
                        </a:lnTo>
                        <a:lnTo>
                          <a:pt x="323" y="54"/>
                        </a:lnTo>
                        <a:lnTo>
                          <a:pt x="322" y="55"/>
                        </a:lnTo>
                        <a:lnTo>
                          <a:pt x="321" y="55"/>
                        </a:lnTo>
                        <a:lnTo>
                          <a:pt x="321" y="54"/>
                        </a:lnTo>
                        <a:lnTo>
                          <a:pt x="321" y="53"/>
                        </a:lnTo>
                        <a:lnTo>
                          <a:pt x="320" y="53"/>
                        </a:lnTo>
                        <a:lnTo>
                          <a:pt x="320" y="52"/>
                        </a:lnTo>
                        <a:lnTo>
                          <a:pt x="321" y="52"/>
                        </a:lnTo>
                        <a:lnTo>
                          <a:pt x="321" y="51"/>
                        </a:lnTo>
                        <a:lnTo>
                          <a:pt x="321" y="50"/>
                        </a:lnTo>
                        <a:lnTo>
                          <a:pt x="320" y="50"/>
                        </a:lnTo>
                        <a:close/>
                        <a:moveTo>
                          <a:pt x="322" y="51"/>
                        </a:moveTo>
                        <a:lnTo>
                          <a:pt x="322" y="51"/>
                        </a:lnTo>
                        <a:lnTo>
                          <a:pt x="322" y="50"/>
                        </a:lnTo>
                        <a:lnTo>
                          <a:pt x="322" y="49"/>
                        </a:lnTo>
                        <a:lnTo>
                          <a:pt x="323" y="50"/>
                        </a:lnTo>
                        <a:lnTo>
                          <a:pt x="324" y="50"/>
                        </a:lnTo>
                        <a:lnTo>
                          <a:pt x="323" y="50"/>
                        </a:lnTo>
                        <a:lnTo>
                          <a:pt x="322" y="51"/>
                        </a:lnTo>
                        <a:close/>
                        <a:moveTo>
                          <a:pt x="320" y="50"/>
                        </a:moveTo>
                        <a:lnTo>
                          <a:pt x="319" y="50"/>
                        </a:lnTo>
                        <a:lnTo>
                          <a:pt x="319" y="49"/>
                        </a:lnTo>
                        <a:lnTo>
                          <a:pt x="320" y="49"/>
                        </a:lnTo>
                        <a:lnTo>
                          <a:pt x="320" y="50"/>
                        </a:lnTo>
                        <a:close/>
                        <a:moveTo>
                          <a:pt x="319" y="54"/>
                        </a:moveTo>
                        <a:lnTo>
                          <a:pt x="319" y="54"/>
                        </a:lnTo>
                        <a:lnTo>
                          <a:pt x="319" y="53"/>
                        </a:lnTo>
                        <a:lnTo>
                          <a:pt x="320" y="53"/>
                        </a:lnTo>
                        <a:lnTo>
                          <a:pt x="321" y="54"/>
                        </a:lnTo>
                        <a:lnTo>
                          <a:pt x="321" y="55"/>
                        </a:lnTo>
                        <a:lnTo>
                          <a:pt x="322" y="55"/>
                        </a:lnTo>
                        <a:lnTo>
                          <a:pt x="321" y="55"/>
                        </a:lnTo>
                        <a:lnTo>
                          <a:pt x="320" y="55"/>
                        </a:lnTo>
                        <a:lnTo>
                          <a:pt x="320" y="54"/>
                        </a:lnTo>
                        <a:lnTo>
                          <a:pt x="319" y="54"/>
                        </a:lnTo>
                        <a:close/>
                        <a:moveTo>
                          <a:pt x="325" y="55"/>
                        </a:moveTo>
                        <a:lnTo>
                          <a:pt x="324" y="55"/>
                        </a:lnTo>
                        <a:lnTo>
                          <a:pt x="323" y="55"/>
                        </a:lnTo>
                        <a:lnTo>
                          <a:pt x="324" y="54"/>
                        </a:lnTo>
                        <a:lnTo>
                          <a:pt x="325" y="54"/>
                        </a:lnTo>
                        <a:lnTo>
                          <a:pt x="325" y="55"/>
                        </a:lnTo>
                        <a:close/>
                        <a:moveTo>
                          <a:pt x="323" y="57"/>
                        </a:moveTo>
                        <a:lnTo>
                          <a:pt x="322" y="56"/>
                        </a:lnTo>
                        <a:lnTo>
                          <a:pt x="323" y="56"/>
                        </a:lnTo>
                        <a:lnTo>
                          <a:pt x="323" y="55"/>
                        </a:lnTo>
                        <a:lnTo>
                          <a:pt x="324" y="56"/>
                        </a:lnTo>
                        <a:lnTo>
                          <a:pt x="323" y="57"/>
                        </a:lnTo>
                        <a:close/>
                        <a:moveTo>
                          <a:pt x="296" y="34"/>
                        </a:moveTo>
                        <a:lnTo>
                          <a:pt x="296" y="34"/>
                        </a:lnTo>
                        <a:lnTo>
                          <a:pt x="296" y="33"/>
                        </a:lnTo>
                        <a:lnTo>
                          <a:pt x="296" y="32"/>
                        </a:lnTo>
                        <a:lnTo>
                          <a:pt x="297" y="32"/>
                        </a:lnTo>
                        <a:lnTo>
                          <a:pt x="297" y="31"/>
                        </a:lnTo>
                        <a:lnTo>
                          <a:pt x="297" y="30"/>
                        </a:lnTo>
                        <a:lnTo>
                          <a:pt x="298" y="30"/>
                        </a:lnTo>
                        <a:lnTo>
                          <a:pt x="298" y="31"/>
                        </a:lnTo>
                        <a:lnTo>
                          <a:pt x="297" y="31"/>
                        </a:lnTo>
                        <a:lnTo>
                          <a:pt x="297" y="33"/>
                        </a:lnTo>
                        <a:lnTo>
                          <a:pt x="296" y="33"/>
                        </a:lnTo>
                        <a:lnTo>
                          <a:pt x="296" y="34"/>
                        </a:lnTo>
                        <a:close/>
                        <a:moveTo>
                          <a:pt x="297" y="35"/>
                        </a:moveTo>
                        <a:lnTo>
                          <a:pt x="297" y="35"/>
                        </a:lnTo>
                        <a:lnTo>
                          <a:pt x="296" y="35"/>
                        </a:lnTo>
                        <a:lnTo>
                          <a:pt x="296" y="34"/>
                        </a:lnTo>
                        <a:lnTo>
                          <a:pt x="297" y="34"/>
                        </a:lnTo>
                        <a:lnTo>
                          <a:pt x="297" y="35"/>
                        </a:lnTo>
                        <a:close/>
                        <a:moveTo>
                          <a:pt x="277" y="57"/>
                        </a:moveTo>
                        <a:lnTo>
                          <a:pt x="276" y="57"/>
                        </a:lnTo>
                        <a:lnTo>
                          <a:pt x="276" y="56"/>
                        </a:lnTo>
                        <a:lnTo>
                          <a:pt x="276" y="55"/>
                        </a:lnTo>
                        <a:lnTo>
                          <a:pt x="276" y="54"/>
                        </a:lnTo>
                        <a:lnTo>
                          <a:pt x="277" y="52"/>
                        </a:lnTo>
                        <a:lnTo>
                          <a:pt x="277" y="51"/>
                        </a:lnTo>
                        <a:lnTo>
                          <a:pt x="278" y="50"/>
                        </a:lnTo>
                        <a:lnTo>
                          <a:pt x="278" y="49"/>
                        </a:lnTo>
                        <a:lnTo>
                          <a:pt x="278" y="48"/>
                        </a:lnTo>
                        <a:lnTo>
                          <a:pt x="278" y="47"/>
                        </a:lnTo>
                        <a:lnTo>
                          <a:pt x="279" y="46"/>
                        </a:lnTo>
                        <a:lnTo>
                          <a:pt x="280" y="46"/>
                        </a:lnTo>
                        <a:lnTo>
                          <a:pt x="280" y="45"/>
                        </a:lnTo>
                        <a:lnTo>
                          <a:pt x="281" y="46"/>
                        </a:lnTo>
                        <a:lnTo>
                          <a:pt x="281" y="47"/>
                        </a:lnTo>
                        <a:lnTo>
                          <a:pt x="282" y="48"/>
                        </a:lnTo>
                        <a:lnTo>
                          <a:pt x="282" y="50"/>
                        </a:lnTo>
                        <a:lnTo>
                          <a:pt x="281" y="50"/>
                        </a:lnTo>
                        <a:lnTo>
                          <a:pt x="280" y="49"/>
                        </a:lnTo>
                        <a:lnTo>
                          <a:pt x="279" y="49"/>
                        </a:lnTo>
                        <a:lnTo>
                          <a:pt x="279" y="50"/>
                        </a:lnTo>
                        <a:lnTo>
                          <a:pt x="279" y="51"/>
                        </a:lnTo>
                        <a:lnTo>
                          <a:pt x="279" y="53"/>
                        </a:lnTo>
                        <a:lnTo>
                          <a:pt x="280" y="53"/>
                        </a:lnTo>
                        <a:lnTo>
                          <a:pt x="279" y="53"/>
                        </a:lnTo>
                        <a:lnTo>
                          <a:pt x="279" y="54"/>
                        </a:lnTo>
                        <a:lnTo>
                          <a:pt x="279" y="55"/>
                        </a:lnTo>
                        <a:lnTo>
                          <a:pt x="280" y="55"/>
                        </a:lnTo>
                        <a:lnTo>
                          <a:pt x="278" y="57"/>
                        </a:lnTo>
                        <a:lnTo>
                          <a:pt x="277" y="57"/>
                        </a:lnTo>
                        <a:close/>
                        <a:moveTo>
                          <a:pt x="281" y="56"/>
                        </a:moveTo>
                        <a:lnTo>
                          <a:pt x="281" y="56"/>
                        </a:lnTo>
                        <a:lnTo>
                          <a:pt x="280" y="55"/>
                        </a:lnTo>
                        <a:lnTo>
                          <a:pt x="279" y="54"/>
                        </a:lnTo>
                        <a:lnTo>
                          <a:pt x="280" y="53"/>
                        </a:lnTo>
                        <a:lnTo>
                          <a:pt x="280" y="52"/>
                        </a:lnTo>
                        <a:lnTo>
                          <a:pt x="279" y="52"/>
                        </a:lnTo>
                        <a:lnTo>
                          <a:pt x="279" y="51"/>
                        </a:lnTo>
                        <a:lnTo>
                          <a:pt x="279" y="50"/>
                        </a:lnTo>
                        <a:lnTo>
                          <a:pt x="280" y="50"/>
                        </a:lnTo>
                        <a:lnTo>
                          <a:pt x="281" y="50"/>
                        </a:lnTo>
                        <a:lnTo>
                          <a:pt x="281" y="51"/>
                        </a:lnTo>
                        <a:lnTo>
                          <a:pt x="281" y="50"/>
                        </a:lnTo>
                        <a:lnTo>
                          <a:pt x="282" y="50"/>
                        </a:lnTo>
                        <a:lnTo>
                          <a:pt x="283" y="49"/>
                        </a:lnTo>
                        <a:lnTo>
                          <a:pt x="283" y="48"/>
                        </a:lnTo>
                        <a:lnTo>
                          <a:pt x="284" y="49"/>
                        </a:lnTo>
                        <a:lnTo>
                          <a:pt x="284" y="50"/>
                        </a:lnTo>
                        <a:lnTo>
                          <a:pt x="284" y="51"/>
                        </a:lnTo>
                        <a:lnTo>
                          <a:pt x="284" y="52"/>
                        </a:lnTo>
                        <a:lnTo>
                          <a:pt x="283" y="52"/>
                        </a:lnTo>
                        <a:lnTo>
                          <a:pt x="283" y="53"/>
                        </a:lnTo>
                        <a:lnTo>
                          <a:pt x="282" y="53"/>
                        </a:lnTo>
                        <a:lnTo>
                          <a:pt x="281" y="53"/>
                        </a:lnTo>
                        <a:lnTo>
                          <a:pt x="281" y="54"/>
                        </a:lnTo>
                        <a:lnTo>
                          <a:pt x="281" y="55"/>
                        </a:lnTo>
                        <a:lnTo>
                          <a:pt x="281" y="56"/>
                        </a:lnTo>
                        <a:close/>
                        <a:moveTo>
                          <a:pt x="241" y="16"/>
                        </a:moveTo>
                        <a:lnTo>
                          <a:pt x="241" y="16"/>
                        </a:lnTo>
                        <a:lnTo>
                          <a:pt x="241" y="15"/>
                        </a:lnTo>
                        <a:lnTo>
                          <a:pt x="241" y="16"/>
                        </a:lnTo>
                        <a:close/>
                        <a:moveTo>
                          <a:pt x="240" y="9"/>
                        </a:moveTo>
                        <a:lnTo>
                          <a:pt x="240" y="9"/>
                        </a:lnTo>
                        <a:lnTo>
                          <a:pt x="239" y="8"/>
                        </a:lnTo>
                        <a:lnTo>
                          <a:pt x="240" y="8"/>
                        </a:lnTo>
                        <a:lnTo>
                          <a:pt x="239" y="8"/>
                        </a:lnTo>
                        <a:lnTo>
                          <a:pt x="239" y="7"/>
                        </a:lnTo>
                        <a:lnTo>
                          <a:pt x="240" y="7"/>
                        </a:lnTo>
                        <a:lnTo>
                          <a:pt x="240" y="6"/>
                        </a:lnTo>
                        <a:lnTo>
                          <a:pt x="241" y="6"/>
                        </a:lnTo>
                        <a:lnTo>
                          <a:pt x="241" y="7"/>
                        </a:lnTo>
                        <a:lnTo>
                          <a:pt x="241" y="8"/>
                        </a:lnTo>
                        <a:lnTo>
                          <a:pt x="240" y="9"/>
                        </a:lnTo>
                        <a:lnTo>
                          <a:pt x="240" y="8"/>
                        </a:lnTo>
                        <a:lnTo>
                          <a:pt x="240" y="9"/>
                        </a:lnTo>
                        <a:close/>
                        <a:moveTo>
                          <a:pt x="242" y="15"/>
                        </a:moveTo>
                        <a:lnTo>
                          <a:pt x="242" y="15"/>
                        </a:lnTo>
                        <a:lnTo>
                          <a:pt x="241" y="13"/>
                        </a:lnTo>
                        <a:lnTo>
                          <a:pt x="241" y="12"/>
                        </a:lnTo>
                        <a:lnTo>
                          <a:pt x="242" y="12"/>
                        </a:lnTo>
                        <a:lnTo>
                          <a:pt x="242" y="13"/>
                        </a:lnTo>
                        <a:lnTo>
                          <a:pt x="243" y="13"/>
                        </a:lnTo>
                        <a:lnTo>
                          <a:pt x="242" y="14"/>
                        </a:lnTo>
                        <a:lnTo>
                          <a:pt x="242" y="15"/>
                        </a:lnTo>
                        <a:close/>
                        <a:moveTo>
                          <a:pt x="333" y="67"/>
                        </a:moveTo>
                        <a:lnTo>
                          <a:pt x="333" y="67"/>
                        </a:lnTo>
                        <a:lnTo>
                          <a:pt x="333" y="66"/>
                        </a:lnTo>
                        <a:lnTo>
                          <a:pt x="333" y="65"/>
                        </a:lnTo>
                        <a:lnTo>
                          <a:pt x="334" y="64"/>
                        </a:lnTo>
                        <a:lnTo>
                          <a:pt x="335" y="63"/>
                        </a:lnTo>
                        <a:lnTo>
                          <a:pt x="335" y="64"/>
                        </a:lnTo>
                        <a:lnTo>
                          <a:pt x="336" y="64"/>
                        </a:lnTo>
                        <a:lnTo>
                          <a:pt x="336" y="65"/>
                        </a:lnTo>
                        <a:lnTo>
                          <a:pt x="335" y="65"/>
                        </a:lnTo>
                        <a:lnTo>
                          <a:pt x="334" y="65"/>
                        </a:lnTo>
                        <a:lnTo>
                          <a:pt x="334" y="66"/>
                        </a:lnTo>
                        <a:lnTo>
                          <a:pt x="334" y="67"/>
                        </a:lnTo>
                        <a:lnTo>
                          <a:pt x="333" y="67"/>
                        </a:lnTo>
                        <a:close/>
                        <a:moveTo>
                          <a:pt x="336" y="70"/>
                        </a:moveTo>
                        <a:lnTo>
                          <a:pt x="336" y="70"/>
                        </a:lnTo>
                        <a:lnTo>
                          <a:pt x="335" y="70"/>
                        </a:lnTo>
                        <a:lnTo>
                          <a:pt x="335" y="69"/>
                        </a:lnTo>
                        <a:lnTo>
                          <a:pt x="335" y="68"/>
                        </a:lnTo>
                        <a:lnTo>
                          <a:pt x="335" y="67"/>
                        </a:lnTo>
                        <a:lnTo>
                          <a:pt x="335" y="66"/>
                        </a:lnTo>
                        <a:lnTo>
                          <a:pt x="335" y="67"/>
                        </a:lnTo>
                        <a:lnTo>
                          <a:pt x="336" y="66"/>
                        </a:lnTo>
                        <a:lnTo>
                          <a:pt x="336" y="67"/>
                        </a:lnTo>
                        <a:lnTo>
                          <a:pt x="336" y="66"/>
                        </a:lnTo>
                        <a:lnTo>
                          <a:pt x="337" y="65"/>
                        </a:lnTo>
                        <a:lnTo>
                          <a:pt x="337" y="66"/>
                        </a:lnTo>
                        <a:lnTo>
                          <a:pt x="336" y="67"/>
                        </a:lnTo>
                        <a:lnTo>
                          <a:pt x="337" y="67"/>
                        </a:lnTo>
                        <a:lnTo>
                          <a:pt x="337" y="68"/>
                        </a:lnTo>
                        <a:lnTo>
                          <a:pt x="337" y="69"/>
                        </a:lnTo>
                        <a:lnTo>
                          <a:pt x="337" y="70"/>
                        </a:lnTo>
                        <a:lnTo>
                          <a:pt x="336" y="70"/>
                        </a:lnTo>
                        <a:close/>
                        <a:moveTo>
                          <a:pt x="333" y="67"/>
                        </a:moveTo>
                        <a:lnTo>
                          <a:pt x="333" y="67"/>
                        </a:lnTo>
                        <a:lnTo>
                          <a:pt x="334" y="67"/>
                        </a:lnTo>
                        <a:lnTo>
                          <a:pt x="334" y="68"/>
                        </a:lnTo>
                        <a:lnTo>
                          <a:pt x="334" y="69"/>
                        </a:lnTo>
                        <a:lnTo>
                          <a:pt x="334" y="68"/>
                        </a:lnTo>
                        <a:lnTo>
                          <a:pt x="333" y="68"/>
                        </a:lnTo>
                        <a:lnTo>
                          <a:pt x="333" y="67"/>
                        </a:lnTo>
                        <a:close/>
                        <a:moveTo>
                          <a:pt x="337" y="70"/>
                        </a:moveTo>
                        <a:lnTo>
                          <a:pt x="337" y="70"/>
                        </a:lnTo>
                        <a:lnTo>
                          <a:pt x="336" y="70"/>
                        </a:lnTo>
                        <a:lnTo>
                          <a:pt x="337" y="70"/>
                        </a:lnTo>
                        <a:lnTo>
                          <a:pt x="337" y="69"/>
                        </a:lnTo>
                        <a:lnTo>
                          <a:pt x="337" y="70"/>
                        </a:lnTo>
                        <a:close/>
                        <a:moveTo>
                          <a:pt x="338" y="72"/>
                        </a:moveTo>
                        <a:lnTo>
                          <a:pt x="338" y="72"/>
                        </a:lnTo>
                        <a:close/>
                        <a:moveTo>
                          <a:pt x="337" y="73"/>
                        </a:moveTo>
                        <a:lnTo>
                          <a:pt x="337" y="73"/>
                        </a:lnTo>
                        <a:lnTo>
                          <a:pt x="336" y="73"/>
                        </a:lnTo>
                        <a:lnTo>
                          <a:pt x="337" y="72"/>
                        </a:lnTo>
                        <a:lnTo>
                          <a:pt x="338" y="73"/>
                        </a:lnTo>
                        <a:lnTo>
                          <a:pt x="337" y="73"/>
                        </a:lnTo>
                        <a:close/>
                        <a:moveTo>
                          <a:pt x="327" y="66"/>
                        </a:moveTo>
                        <a:lnTo>
                          <a:pt x="327" y="65"/>
                        </a:lnTo>
                        <a:lnTo>
                          <a:pt x="326" y="65"/>
                        </a:lnTo>
                        <a:lnTo>
                          <a:pt x="325" y="65"/>
                        </a:lnTo>
                        <a:lnTo>
                          <a:pt x="325" y="64"/>
                        </a:lnTo>
                        <a:lnTo>
                          <a:pt x="326" y="64"/>
                        </a:lnTo>
                        <a:lnTo>
                          <a:pt x="326" y="63"/>
                        </a:lnTo>
                        <a:lnTo>
                          <a:pt x="327" y="63"/>
                        </a:lnTo>
                        <a:lnTo>
                          <a:pt x="328" y="63"/>
                        </a:lnTo>
                        <a:lnTo>
                          <a:pt x="328" y="62"/>
                        </a:lnTo>
                        <a:lnTo>
                          <a:pt x="329" y="63"/>
                        </a:lnTo>
                        <a:lnTo>
                          <a:pt x="329" y="62"/>
                        </a:lnTo>
                        <a:lnTo>
                          <a:pt x="330" y="62"/>
                        </a:lnTo>
                        <a:lnTo>
                          <a:pt x="330" y="63"/>
                        </a:lnTo>
                        <a:lnTo>
                          <a:pt x="329" y="65"/>
                        </a:lnTo>
                        <a:lnTo>
                          <a:pt x="328" y="65"/>
                        </a:lnTo>
                        <a:lnTo>
                          <a:pt x="327" y="65"/>
                        </a:lnTo>
                        <a:lnTo>
                          <a:pt x="327" y="66"/>
                        </a:lnTo>
                        <a:close/>
                        <a:moveTo>
                          <a:pt x="332" y="66"/>
                        </a:moveTo>
                        <a:lnTo>
                          <a:pt x="332" y="66"/>
                        </a:lnTo>
                        <a:lnTo>
                          <a:pt x="332" y="65"/>
                        </a:lnTo>
                        <a:lnTo>
                          <a:pt x="332" y="66"/>
                        </a:lnTo>
                        <a:lnTo>
                          <a:pt x="332" y="67"/>
                        </a:lnTo>
                        <a:lnTo>
                          <a:pt x="332" y="6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094" name="Freeform 5000"/>
                  <p:cNvSpPr>
                    <a:spLocks noEditPoints="1"/>
                  </p:cNvSpPr>
                  <p:nvPr/>
                </p:nvSpPr>
                <p:spPr bwMode="auto">
                  <a:xfrm>
                    <a:off x="4583113" y="2357438"/>
                    <a:ext cx="1133475" cy="627063"/>
                  </a:xfrm>
                  <a:custGeom>
                    <a:avLst/>
                    <a:gdLst>
                      <a:gd name="T0" fmla="*/ 2147483646 w 714"/>
                      <a:gd name="T1" fmla="*/ 2147483646 h 395"/>
                      <a:gd name="T2" fmla="*/ 2147483646 w 714"/>
                      <a:gd name="T3" fmla="*/ 2147483646 h 395"/>
                      <a:gd name="T4" fmla="*/ 2147483646 w 714"/>
                      <a:gd name="T5" fmla="*/ 2147483646 h 395"/>
                      <a:gd name="T6" fmla="*/ 2147483646 w 714"/>
                      <a:gd name="T7" fmla="*/ 2147483646 h 395"/>
                      <a:gd name="T8" fmla="*/ 2147483646 w 714"/>
                      <a:gd name="T9" fmla="*/ 2147483646 h 395"/>
                      <a:gd name="T10" fmla="*/ 2147483646 w 714"/>
                      <a:gd name="T11" fmla="*/ 2147483646 h 395"/>
                      <a:gd name="T12" fmla="*/ 2147483646 w 714"/>
                      <a:gd name="T13" fmla="*/ 2147483646 h 395"/>
                      <a:gd name="T14" fmla="*/ 2147483646 w 714"/>
                      <a:gd name="T15" fmla="*/ 2147483646 h 395"/>
                      <a:gd name="T16" fmla="*/ 2147483646 w 714"/>
                      <a:gd name="T17" fmla="*/ 2147483646 h 395"/>
                      <a:gd name="T18" fmla="*/ 2147483646 w 714"/>
                      <a:gd name="T19" fmla="*/ 2147483646 h 395"/>
                      <a:gd name="T20" fmla="*/ 2147483646 w 714"/>
                      <a:gd name="T21" fmla="*/ 2147483646 h 395"/>
                      <a:gd name="T22" fmla="*/ 2147483646 w 714"/>
                      <a:gd name="T23" fmla="*/ 2147483646 h 395"/>
                      <a:gd name="T24" fmla="*/ 2147483646 w 714"/>
                      <a:gd name="T25" fmla="*/ 2147483646 h 395"/>
                      <a:gd name="T26" fmla="*/ 2147483646 w 714"/>
                      <a:gd name="T27" fmla="*/ 2147483646 h 395"/>
                      <a:gd name="T28" fmla="*/ 2147483646 w 714"/>
                      <a:gd name="T29" fmla="*/ 2147483646 h 395"/>
                      <a:gd name="T30" fmla="*/ 2147483646 w 714"/>
                      <a:gd name="T31" fmla="*/ 2147483646 h 395"/>
                      <a:gd name="T32" fmla="*/ 2147483646 w 714"/>
                      <a:gd name="T33" fmla="*/ 2147483646 h 395"/>
                      <a:gd name="T34" fmla="*/ 2147483646 w 714"/>
                      <a:gd name="T35" fmla="*/ 2147483646 h 395"/>
                      <a:gd name="T36" fmla="*/ 2147483646 w 714"/>
                      <a:gd name="T37" fmla="*/ 2147483646 h 395"/>
                      <a:gd name="T38" fmla="*/ 2147483646 w 714"/>
                      <a:gd name="T39" fmla="*/ 2147483646 h 395"/>
                      <a:gd name="T40" fmla="*/ 2147483646 w 714"/>
                      <a:gd name="T41" fmla="*/ 2147483646 h 395"/>
                      <a:gd name="T42" fmla="*/ 2147483646 w 714"/>
                      <a:gd name="T43" fmla="*/ 2147483646 h 395"/>
                      <a:gd name="T44" fmla="*/ 2147483646 w 714"/>
                      <a:gd name="T45" fmla="*/ 2147483646 h 395"/>
                      <a:gd name="T46" fmla="*/ 2147483646 w 714"/>
                      <a:gd name="T47" fmla="*/ 2147483646 h 395"/>
                      <a:gd name="T48" fmla="*/ 2147483646 w 714"/>
                      <a:gd name="T49" fmla="*/ 2147483646 h 395"/>
                      <a:gd name="T50" fmla="*/ 2147483646 w 714"/>
                      <a:gd name="T51" fmla="*/ 2147483646 h 395"/>
                      <a:gd name="T52" fmla="*/ 2147483646 w 714"/>
                      <a:gd name="T53" fmla="*/ 2147483646 h 395"/>
                      <a:gd name="T54" fmla="*/ 2147483646 w 714"/>
                      <a:gd name="T55" fmla="*/ 2147483646 h 395"/>
                      <a:gd name="T56" fmla="*/ 2147483646 w 714"/>
                      <a:gd name="T57" fmla="*/ 2147483646 h 395"/>
                      <a:gd name="T58" fmla="*/ 2147483646 w 714"/>
                      <a:gd name="T59" fmla="*/ 2147483646 h 395"/>
                      <a:gd name="T60" fmla="*/ 2147483646 w 714"/>
                      <a:gd name="T61" fmla="*/ 2147483646 h 395"/>
                      <a:gd name="T62" fmla="*/ 2147483646 w 714"/>
                      <a:gd name="T63" fmla="*/ 2147483646 h 395"/>
                      <a:gd name="T64" fmla="*/ 2147483646 w 714"/>
                      <a:gd name="T65" fmla="*/ 2147483646 h 395"/>
                      <a:gd name="T66" fmla="*/ 2147483646 w 714"/>
                      <a:gd name="T67" fmla="*/ 2147483646 h 395"/>
                      <a:gd name="T68" fmla="*/ 2147483646 w 714"/>
                      <a:gd name="T69" fmla="*/ 2147483646 h 395"/>
                      <a:gd name="T70" fmla="*/ 2147483646 w 714"/>
                      <a:gd name="T71" fmla="*/ 2147483646 h 395"/>
                      <a:gd name="T72" fmla="*/ 2147483646 w 714"/>
                      <a:gd name="T73" fmla="*/ 2147483646 h 395"/>
                      <a:gd name="T74" fmla="*/ 2147483646 w 714"/>
                      <a:gd name="T75" fmla="*/ 2147483646 h 395"/>
                      <a:gd name="T76" fmla="*/ 2147483646 w 714"/>
                      <a:gd name="T77" fmla="*/ 2147483646 h 395"/>
                      <a:gd name="T78" fmla="*/ 2147483646 w 714"/>
                      <a:gd name="T79" fmla="*/ 2147483646 h 395"/>
                      <a:gd name="T80" fmla="*/ 2147483646 w 714"/>
                      <a:gd name="T81" fmla="*/ 2147483646 h 395"/>
                      <a:gd name="T82" fmla="*/ 2147483646 w 714"/>
                      <a:gd name="T83" fmla="*/ 2147483646 h 395"/>
                      <a:gd name="T84" fmla="*/ 2147483646 w 714"/>
                      <a:gd name="T85" fmla="*/ 2147483646 h 395"/>
                      <a:gd name="T86" fmla="*/ 2147483646 w 714"/>
                      <a:gd name="T87" fmla="*/ 2147483646 h 395"/>
                      <a:gd name="T88" fmla="*/ 2147483646 w 714"/>
                      <a:gd name="T89" fmla="*/ 2147483646 h 395"/>
                      <a:gd name="T90" fmla="*/ 2147483646 w 714"/>
                      <a:gd name="T91" fmla="*/ 2147483646 h 395"/>
                      <a:gd name="T92" fmla="*/ 2147483646 w 714"/>
                      <a:gd name="T93" fmla="*/ 2147483646 h 395"/>
                      <a:gd name="T94" fmla="*/ 2147483646 w 714"/>
                      <a:gd name="T95" fmla="*/ 2147483646 h 395"/>
                      <a:gd name="T96" fmla="*/ 2147483646 w 714"/>
                      <a:gd name="T97" fmla="*/ 2147483646 h 395"/>
                      <a:gd name="T98" fmla="*/ 2147483646 w 714"/>
                      <a:gd name="T99" fmla="*/ 2147483646 h 395"/>
                      <a:gd name="T100" fmla="*/ 2147483646 w 714"/>
                      <a:gd name="T101" fmla="*/ 2147483646 h 395"/>
                      <a:gd name="T102" fmla="*/ 2147483646 w 714"/>
                      <a:gd name="T103" fmla="*/ 2147483646 h 395"/>
                      <a:gd name="T104" fmla="*/ 2147483646 w 714"/>
                      <a:gd name="T105" fmla="*/ 2147483646 h 395"/>
                      <a:gd name="T106" fmla="*/ 2147483646 w 714"/>
                      <a:gd name="T107" fmla="*/ 2147483646 h 395"/>
                      <a:gd name="T108" fmla="*/ 2147483646 w 714"/>
                      <a:gd name="T109" fmla="*/ 2147483646 h 395"/>
                      <a:gd name="T110" fmla="*/ 2147483646 w 714"/>
                      <a:gd name="T111" fmla="*/ 2147483646 h 395"/>
                      <a:gd name="T112" fmla="*/ 2147483646 w 714"/>
                      <a:gd name="T113" fmla="*/ 2147483646 h 395"/>
                      <a:gd name="T114" fmla="*/ 2147483646 w 714"/>
                      <a:gd name="T115" fmla="*/ 2147483646 h 395"/>
                      <a:gd name="T116" fmla="*/ 2147483646 w 714"/>
                      <a:gd name="T117" fmla="*/ 2147483646 h 395"/>
                      <a:gd name="T118" fmla="*/ 2147483646 w 714"/>
                      <a:gd name="T119" fmla="*/ 2147483646 h 395"/>
                      <a:gd name="T120" fmla="*/ 2147483646 w 714"/>
                      <a:gd name="T121" fmla="*/ 2147483646 h 395"/>
                      <a:gd name="T122" fmla="*/ 2147483646 w 714"/>
                      <a:gd name="T123" fmla="*/ 2147483646 h 395"/>
                      <a:gd name="T124" fmla="*/ 2147483646 w 714"/>
                      <a:gd name="T125" fmla="*/ 2147483646 h 395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714"/>
                      <a:gd name="T190" fmla="*/ 0 h 395"/>
                      <a:gd name="T191" fmla="*/ 714 w 714"/>
                      <a:gd name="T192" fmla="*/ 395 h 395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714" h="395">
                        <a:moveTo>
                          <a:pt x="225" y="251"/>
                        </a:moveTo>
                        <a:lnTo>
                          <a:pt x="226" y="251"/>
                        </a:lnTo>
                        <a:lnTo>
                          <a:pt x="227" y="252"/>
                        </a:lnTo>
                        <a:lnTo>
                          <a:pt x="228" y="252"/>
                        </a:lnTo>
                        <a:lnTo>
                          <a:pt x="229" y="252"/>
                        </a:lnTo>
                        <a:lnTo>
                          <a:pt x="228" y="252"/>
                        </a:lnTo>
                        <a:lnTo>
                          <a:pt x="229" y="252"/>
                        </a:lnTo>
                        <a:lnTo>
                          <a:pt x="229" y="251"/>
                        </a:lnTo>
                        <a:lnTo>
                          <a:pt x="230" y="252"/>
                        </a:lnTo>
                        <a:lnTo>
                          <a:pt x="230" y="251"/>
                        </a:lnTo>
                        <a:lnTo>
                          <a:pt x="230" y="252"/>
                        </a:lnTo>
                        <a:lnTo>
                          <a:pt x="231" y="251"/>
                        </a:lnTo>
                        <a:lnTo>
                          <a:pt x="232" y="251"/>
                        </a:lnTo>
                        <a:lnTo>
                          <a:pt x="233" y="251"/>
                        </a:lnTo>
                        <a:lnTo>
                          <a:pt x="234" y="251"/>
                        </a:lnTo>
                        <a:lnTo>
                          <a:pt x="235" y="251"/>
                        </a:lnTo>
                        <a:lnTo>
                          <a:pt x="235" y="252"/>
                        </a:lnTo>
                        <a:lnTo>
                          <a:pt x="235" y="253"/>
                        </a:lnTo>
                        <a:lnTo>
                          <a:pt x="236" y="253"/>
                        </a:lnTo>
                        <a:lnTo>
                          <a:pt x="237" y="253"/>
                        </a:lnTo>
                        <a:lnTo>
                          <a:pt x="238" y="253"/>
                        </a:lnTo>
                        <a:lnTo>
                          <a:pt x="239" y="254"/>
                        </a:lnTo>
                        <a:lnTo>
                          <a:pt x="238" y="254"/>
                        </a:lnTo>
                        <a:lnTo>
                          <a:pt x="238" y="255"/>
                        </a:lnTo>
                        <a:lnTo>
                          <a:pt x="238" y="256"/>
                        </a:lnTo>
                        <a:lnTo>
                          <a:pt x="237" y="256"/>
                        </a:lnTo>
                        <a:lnTo>
                          <a:pt x="237" y="257"/>
                        </a:lnTo>
                        <a:lnTo>
                          <a:pt x="238" y="257"/>
                        </a:lnTo>
                        <a:lnTo>
                          <a:pt x="239" y="258"/>
                        </a:lnTo>
                        <a:lnTo>
                          <a:pt x="240" y="258"/>
                        </a:lnTo>
                        <a:lnTo>
                          <a:pt x="245" y="260"/>
                        </a:lnTo>
                        <a:lnTo>
                          <a:pt x="246" y="261"/>
                        </a:lnTo>
                        <a:lnTo>
                          <a:pt x="247" y="261"/>
                        </a:lnTo>
                        <a:lnTo>
                          <a:pt x="247" y="260"/>
                        </a:lnTo>
                        <a:lnTo>
                          <a:pt x="248" y="259"/>
                        </a:lnTo>
                        <a:lnTo>
                          <a:pt x="248" y="258"/>
                        </a:lnTo>
                        <a:lnTo>
                          <a:pt x="249" y="259"/>
                        </a:lnTo>
                        <a:lnTo>
                          <a:pt x="251" y="260"/>
                        </a:lnTo>
                        <a:lnTo>
                          <a:pt x="252" y="260"/>
                        </a:lnTo>
                        <a:lnTo>
                          <a:pt x="252" y="261"/>
                        </a:lnTo>
                        <a:lnTo>
                          <a:pt x="253" y="261"/>
                        </a:lnTo>
                        <a:lnTo>
                          <a:pt x="254" y="262"/>
                        </a:lnTo>
                        <a:lnTo>
                          <a:pt x="255" y="262"/>
                        </a:lnTo>
                        <a:lnTo>
                          <a:pt x="256" y="262"/>
                        </a:lnTo>
                        <a:lnTo>
                          <a:pt x="256" y="261"/>
                        </a:lnTo>
                        <a:lnTo>
                          <a:pt x="256" y="260"/>
                        </a:lnTo>
                        <a:lnTo>
                          <a:pt x="256" y="259"/>
                        </a:lnTo>
                        <a:lnTo>
                          <a:pt x="256" y="258"/>
                        </a:lnTo>
                        <a:lnTo>
                          <a:pt x="257" y="258"/>
                        </a:lnTo>
                        <a:lnTo>
                          <a:pt x="258" y="258"/>
                        </a:lnTo>
                        <a:lnTo>
                          <a:pt x="259" y="258"/>
                        </a:lnTo>
                        <a:lnTo>
                          <a:pt x="259" y="259"/>
                        </a:lnTo>
                        <a:lnTo>
                          <a:pt x="260" y="259"/>
                        </a:lnTo>
                        <a:lnTo>
                          <a:pt x="260" y="258"/>
                        </a:lnTo>
                        <a:lnTo>
                          <a:pt x="261" y="258"/>
                        </a:lnTo>
                        <a:lnTo>
                          <a:pt x="262" y="258"/>
                        </a:lnTo>
                        <a:lnTo>
                          <a:pt x="263" y="258"/>
                        </a:lnTo>
                        <a:lnTo>
                          <a:pt x="264" y="259"/>
                        </a:lnTo>
                        <a:lnTo>
                          <a:pt x="265" y="258"/>
                        </a:lnTo>
                        <a:lnTo>
                          <a:pt x="266" y="258"/>
                        </a:lnTo>
                        <a:lnTo>
                          <a:pt x="266" y="256"/>
                        </a:lnTo>
                        <a:lnTo>
                          <a:pt x="268" y="256"/>
                        </a:lnTo>
                        <a:lnTo>
                          <a:pt x="268" y="255"/>
                        </a:lnTo>
                        <a:lnTo>
                          <a:pt x="268" y="254"/>
                        </a:lnTo>
                        <a:lnTo>
                          <a:pt x="269" y="254"/>
                        </a:lnTo>
                        <a:lnTo>
                          <a:pt x="270" y="255"/>
                        </a:lnTo>
                        <a:lnTo>
                          <a:pt x="270" y="254"/>
                        </a:lnTo>
                        <a:lnTo>
                          <a:pt x="270" y="253"/>
                        </a:lnTo>
                        <a:lnTo>
                          <a:pt x="271" y="252"/>
                        </a:lnTo>
                        <a:lnTo>
                          <a:pt x="272" y="252"/>
                        </a:lnTo>
                        <a:lnTo>
                          <a:pt x="272" y="251"/>
                        </a:lnTo>
                        <a:lnTo>
                          <a:pt x="273" y="250"/>
                        </a:lnTo>
                        <a:lnTo>
                          <a:pt x="275" y="250"/>
                        </a:lnTo>
                        <a:lnTo>
                          <a:pt x="276" y="250"/>
                        </a:lnTo>
                        <a:lnTo>
                          <a:pt x="277" y="250"/>
                        </a:lnTo>
                        <a:lnTo>
                          <a:pt x="278" y="250"/>
                        </a:lnTo>
                        <a:lnTo>
                          <a:pt x="278" y="249"/>
                        </a:lnTo>
                        <a:lnTo>
                          <a:pt x="279" y="249"/>
                        </a:lnTo>
                        <a:lnTo>
                          <a:pt x="279" y="250"/>
                        </a:lnTo>
                        <a:lnTo>
                          <a:pt x="280" y="250"/>
                        </a:lnTo>
                        <a:lnTo>
                          <a:pt x="281" y="250"/>
                        </a:lnTo>
                        <a:lnTo>
                          <a:pt x="281" y="249"/>
                        </a:lnTo>
                        <a:lnTo>
                          <a:pt x="282" y="248"/>
                        </a:lnTo>
                        <a:lnTo>
                          <a:pt x="283" y="247"/>
                        </a:lnTo>
                        <a:lnTo>
                          <a:pt x="283" y="246"/>
                        </a:lnTo>
                        <a:lnTo>
                          <a:pt x="284" y="246"/>
                        </a:lnTo>
                        <a:lnTo>
                          <a:pt x="285" y="245"/>
                        </a:lnTo>
                        <a:lnTo>
                          <a:pt x="286" y="245"/>
                        </a:lnTo>
                        <a:lnTo>
                          <a:pt x="287" y="245"/>
                        </a:lnTo>
                        <a:lnTo>
                          <a:pt x="287" y="244"/>
                        </a:lnTo>
                        <a:lnTo>
                          <a:pt x="287" y="243"/>
                        </a:lnTo>
                        <a:lnTo>
                          <a:pt x="288" y="243"/>
                        </a:lnTo>
                        <a:lnTo>
                          <a:pt x="289" y="242"/>
                        </a:lnTo>
                        <a:lnTo>
                          <a:pt x="290" y="243"/>
                        </a:lnTo>
                        <a:lnTo>
                          <a:pt x="291" y="243"/>
                        </a:lnTo>
                        <a:lnTo>
                          <a:pt x="291" y="242"/>
                        </a:lnTo>
                        <a:lnTo>
                          <a:pt x="292" y="243"/>
                        </a:lnTo>
                        <a:lnTo>
                          <a:pt x="292" y="242"/>
                        </a:lnTo>
                        <a:lnTo>
                          <a:pt x="293" y="242"/>
                        </a:lnTo>
                        <a:lnTo>
                          <a:pt x="292" y="241"/>
                        </a:lnTo>
                        <a:lnTo>
                          <a:pt x="295" y="241"/>
                        </a:lnTo>
                        <a:lnTo>
                          <a:pt x="297" y="239"/>
                        </a:lnTo>
                        <a:lnTo>
                          <a:pt x="298" y="239"/>
                        </a:lnTo>
                        <a:lnTo>
                          <a:pt x="299" y="239"/>
                        </a:lnTo>
                        <a:lnTo>
                          <a:pt x="300" y="238"/>
                        </a:lnTo>
                        <a:lnTo>
                          <a:pt x="300" y="237"/>
                        </a:lnTo>
                        <a:lnTo>
                          <a:pt x="300" y="236"/>
                        </a:lnTo>
                        <a:lnTo>
                          <a:pt x="301" y="236"/>
                        </a:lnTo>
                        <a:lnTo>
                          <a:pt x="300" y="235"/>
                        </a:lnTo>
                        <a:lnTo>
                          <a:pt x="301" y="235"/>
                        </a:lnTo>
                        <a:lnTo>
                          <a:pt x="302" y="235"/>
                        </a:lnTo>
                        <a:lnTo>
                          <a:pt x="302" y="234"/>
                        </a:lnTo>
                        <a:lnTo>
                          <a:pt x="302" y="233"/>
                        </a:lnTo>
                        <a:lnTo>
                          <a:pt x="303" y="233"/>
                        </a:lnTo>
                        <a:lnTo>
                          <a:pt x="302" y="233"/>
                        </a:lnTo>
                        <a:lnTo>
                          <a:pt x="302" y="232"/>
                        </a:lnTo>
                        <a:lnTo>
                          <a:pt x="302" y="231"/>
                        </a:lnTo>
                        <a:lnTo>
                          <a:pt x="304" y="231"/>
                        </a:lnTo>
                        <a:lnTo>
                          <a:pt x="306" y="231"/>
                        </a:lnTo>
                        <a:lnTo>
                          <a:pt x="307" y="231"/>
                        </a:lnTo>
                        <a:lnTo>
                          <a:pt x="308" y="231"/>
                        </a:lnTo>
                        <a:lnTo>
                          <a:pt x="309" y="231"/>
                        </a:lnTo>
                        <a:lnTo>
                          <a:pt x="310" y="231"/>
                        </a:lnTo>
                        <a:lnTo>
                          <a:pt x="311" y="231"/>
                        </a:lnTo>
                        <a:lnTo>
                          <a:pt x="312" y="231"/>
                        </a:lnTo>
                        <a:lnTo>
                          <a:pt x="313" y="231"/>
                        </a:lnTo>
                        <a:lnTo>
                          <a:pt x="314" y="230"/>
                        </a:lnTo>
                        <a:lnTo>
                          <a:pt x="313" y="229"/>
                        </a:lnTo>
                        <a:lnTo>
                          <a:pt x="314" y="228"/>
                        </a:lnTo>
                        <a:lnTo>
                          <a:pt x="315" y="226"/>
                        </a:lnTo>
                        <a:lnTo>
                          <a:pt x="316" y="226"/>
                        </a:lnTo>
                        <a:lnTo>
                          <a:pt x="317" y="227"/>
                        </a:lnTo>
                        <a:lnTo>
                          <a:pt x="317" y="226"/>
                        </a:lnTo>
                        <a:lnTo>
                          <a:pt x="318" y="227"/>
                        </a:lnTo>
                        <a:lnTo>
                          <a:pt x="319" y="226"/>
                        </a:lnTo>
                        <a:lnTo>
                          <a:pt x="320" y="226"/>
                        </a:lnTo>
                        <a:lnTo>
                          <a:pt x="321" y="226"/>
                        </a:lnTo>
                        <a:lnTo>
                          <a:pt x="322" y="226"/>
                        </a:lnTo>
                        <a:lnTo>
                          <a:pt x="323" y="226"/>
                        </a:lnTo>
                        <a:lnTo>
                          <a:pt x="324" y="227"/>
                        </a:lnTo>
                        <a:lnTo>
                          <a:pt x="325" y="228"/>
                        </a:lnTo>
                        <a:lnTo>
                          <a:pt x="326" y="228"/>
                        </a:lnTo>
                        <a:lnTo>
                          <a:pt x="327" y="229"/>
                        </a:lnTo>
                        <a:lnTo>
                          <a:pt x="327" y="230"/>
                        </a:lnTo>
                        <a:lnTo>
                          <a:pt x="328" y="230"/>
                        </a:lnTo>
                        <a:lnTo>
                          <a:pt x="328" y="231"/>
                        </a:lnTo>
                        <a:lnTo>
                          <a:pt x="328" y="232"/>
                        </a:lnTo>
                        <a:lnTo>
                          <a:pt x="329" y="232"/>
                        </a:lnTo>
                        <a:lnTo>
                          <a:pt x="330" y="232"/>
                        </a:lnTo>
                        <a:lnTo>
                          <a:pt x="330" y="233"/>
                        </a:lnTo>
                        <a:lnTo>
                          <a:pt x="331" y="233"/>
                        </a:lnTo>
                        <a:lnTo>
                          <a:pt x="332" y="233"/>
                        </a:lnTo>
                        <a:lnTo>
                          <a:pt x="333" y="234"/>
                        </a:lnTo>
                        <a:lnTo>
                          <a:pt x="334" y="234"/>
                        </a:lnTo>
                        <a:lnTo>
                          <a:pt x="335" y="235"/>
                        </a:lnTo>
                        <a:lnTo>
                          <a:pt x="335" y="236"/>
                        </a:lnTo>
                        <a:lnTo>
                          <a:pt x="336" y="236"/>
                        </a:lnTo>
                        <a:lnTo>
                          <a:pt x="337" y="236"/>
                        </a:lnTo>
                        <a:lnTo>
                          <a:pt x="337" y="237"/>
                        </a:lnTo>
                        <a:lnTo>
                          <a:pt x="338" y="238"/>
                        </a:lnTo>
                        <a:lnTo>
                          <a:pt x="339" y="238"/>
                        </a:lnTo>
                        <a:lnTo>
                          <a:pt x="338" y="239"/>
                        </a:lnTo>
                        <a:lnTo>
                          <a:pt x="338" y="240"/>
                        </a:lnTo>
                        <a:lnTo>
                          <a:pt x="339" y="240"/>
                        </a:lnTo>
                        <a:lnTo>
                          <a:pt x="338" y="241"/>
                        </a:lnTo>
                        <a:lnTo>
                          <a:pt x="339" y="241"/>
                        </a:lnTo>
                        <a:lnTo>
                          <a:pt x="339" y="242"/>
                        </a:lnTo>
                        <a:lnTo>
                          <a:pt x="340" y="242"/>
                        </a:lnTo>
                        <a:lnTo>
                          <a:pt x="340" y="243"/>
                        </a:lnTo>
                        <a:lnTo>
                          <a:pt x="340" y="244"/>
                        </a:lnTo>
                        <a:lnTo>
                          <a:pt x="341" y="244"/>
                        </a:lnTo>
                        <a:lnTo>
                          <a:pt x="341" y="245"/>
                        </a:lnTo>
                        <a:lnTo>
                          <a:pt x="340" y="245"/>
                        </a:lnTo>
                        <a:lnTo>
                          <a:pt x="340" y="246"/>
                        </a:lnTo>
                        <a:lnTo>
                          <a:pt x="339" y="246"/>
                        </a:lnTo>
                        <a:lnTo>
                          <a:pt x="339" y="245"/>
                        </a:lnTo>
                        <a:lnTo>
                          <a:pt x="338" y="246"/>
                        </a:lnTo>
                        <a:lnTo>
                          <a:pt x="337" y="246"/>
                        </a:lnTo>
                        <a:lnTo>
                          <a:pt x="336" y="246"/>
                        </a:lnTo>
                        <a:lnTo>
                          <a:pt x="335" y="246"/>
                        </a:lnTo>
                        <a:lnTo>
                          <a:pt x="334" y="247"/>
                        </a:lnTo>
                        <a:lnTo>
                          <a:pt x="333" y="246"/>
                        </a:lnTo>
                        <a:lnTo>
                          <a:pt x="333" y="247"/>
                        </a:lnTo>
                        <a:lnTo>
                          <a:pt x="332" y="247"/>
                        </a:lnTo>
                        <a:lnTo>
                          <a:pt x="331" y="248"/>
                        </a:lnTo>
                        <a:lnTo>
                          <a:pt x="330" y="248"/>
                        </a:lnTo>
                        <a:lnTo>
                          <a:pt x="329" y="248"/>
                        </a:lnTo>
                        <a:lnTo>
                          <a:pt x="329" y="249"/>
                        </a:lnTo>
                        <a:lnTo>
                          <a:pt x="328" y="250"/>
                        </a:lnTo>
                        <a:lnTo>
                          <a:pt x="327" y="250"/>
                        </a:lnTo>
                        <a:lnTo>
                          <a:pt x="326" y="250"/>
                        </a:lnTo>
                        <a:lnTo>
                          <a:pt x="326" y="251"/>
                        </a:lnTo>
                        <a:lnTo>
                          <a:pt x="327" y="251"/>
                        </a:lnTo>
                        <a:lnTo>
                          <a:pt x="326" y="251"/>
                        </a:lnTo>
                        <a:lnTo>
                          <a:pt x="325" y="252"/>
                        </a:lnTo>
                        <a:lnTo>
                          <a:pt x="325" y="253"/>
                        </a:lnTo>
                        <a:lnTo>
                          <a:pt x="324" y="254"/>
                        </a:lnTo>
                        <a:lnTo>
                          <a:pt x="323" y="255"/>
                        </a:lnTo>
                        <a:lnTo>
                          <a:pt x="323" y="256"/>
                        </a:lnTo>
                        <a:lnTo>
                          <a:pt x="324" y="256"/>
                        </a:lnTo>
                        <a:lnTo>
                          <a:pt x="325" y="257"/>
                        </a:lnTo>
                        <a:lnTo>
                          <a:pt x="325" y="258"/>
                        </a:lnTo>
                        <a:lnTo>
                          <a:pt x="325" y="259"/>
                        </a:lnTo>
                        <a:lnTo>
                          <a:pt x="326" y="260"/>
                        </a:lnTo>
                        <a:lnTo>
                          <a:pt x="327" y="260"/>
                        </a:lnTo>
                        <a:lnTo>
                          <a:pt x="327" y="261"/>
                        </a:lnTo>
                        <a:lnTo>
                          <a:pt x="327" y="262"/>
                        </a:lnTo>
                        <a:lnTo>
                          <a:pt x="327" y="263"/>
                        </a:lnTo>
                        <a:lnTo>
                          <a:pt x="328" y="263"/>
                        </a:lnTo>
                        <a:lnTo>
                          <a:pt x="327" y="264"/>
                        </a:lnTo>
                        <a:lnTo>
                          <a:pt x="328" y="264"/>
                        </a:lnTo>
                        <a:lnTo>
                          <a:pt x="328" y="265"/>
                        </a:lnTo>
                        <a:lnTo>
                          <a:pt x="327" y="265"/>
                        </a:lnTo>
                        <a:lnTo>
                          <a:pt x="326" y="266"/>
                        </a:lnTo>
                        <a:lnTo>
                          <a:pt x="326" y="267"/>
                        </a:lnTo>
                        <a:lnTo>
                          <a:pt x="326" y="268"/>
                        </a:lnTo>
                        <a:lnTo>
                          <a:pt x="325" y="268"/>
                        </a:lnTo>
                        <a:lnTo>
                          <a:pt x="324" y="268"/>
                        </a:lnTo>
                        <a:lnTo>
                          <a:pt x="324" y="267"/>
                        </a:lnTo>
                        <a:lnTo>
                          <a:pt x="323" y="267"/>
                        </a:lnTo>
                        <a:lnTo>
                          <a:pt x="322" y="268"/>
                        </a:lnTo>
                        <a:lnTo>
                          <a:pt x="321" y="268"/>
                        </a:lnTo>
                        <a:lnTo>
                          <a:pt x="320" y="268"/>
                        </a:lnTo>
                        <a:lnTo>
                          <a:pt x="319" y="269"/>
                        </a:lnTo>
                        <a:lnTo>
                          <a:pt x="320" y="269"/>
                        </a:lnTo>
                        <a:lnTo>
                          <a:pt x="320" y="270"/>
                        </a:lnTo>
                        <a:lnTo>
                          <a:pt x="321" y="271"/>
                        </a:lnTo>
                        <a:lnTo>
                          <a:pt x="320" y="271"/>
                        </a:lnTo>
                        <a:lnTo>
                          <a:pt x="319" y="271"/>
                        </a:lnTo>
                        <a:lnTo>
                          <a:pt x="318" y="271"/>
                        </a:lnTo>
                        <a:lnTo>
                          <a:pt x="318" y="272"/>
                        </a:lnTo>
                        <a:lnTo>
                          <a:pt x="319" y="272"/>
                        </a:lnTo>
                        <a:lnTo>
                          <a:pt x="319" y="273"/>
                        </a:lnTo>
                        <a:lnTo>
                          <a:pt x="318" y="273"/>
                        </a:lnTo>
                        <a:lnTo>
                          <a:pt x="318" y="274"/>
                        </a:lnTo>
                        <a:lnTo>
                          <a:pt x="317" y="274"/>
                        </a:lnTo>
                        <a:lnTo>
                          <a:pt x="316" y="275"/>
                        </a:lnTo>
                        <a:lnTo>
                          <a:pt x="315" y="275"/>
                        </a:lnTo>
                        <a:lnTo>
                          <a:pt x="314" y="275"/>
                        </a:lnTo>
                        <a:lnTo>
                          <a:pt x="313" y="275"/>
                        </a:lnTo>
                        <a:lnTo>
                          <a:pt x="312" y="276"/>
                        </a:lnTo>
                        <a:lnTo>
                          <a:pt x="313" y="276"/>
                        </a:lnTo>
                        <a:lnTo>
                          <a:pt x="314" y="276"/>
                        </a:lnTo>
                        <a:lnTo>
                          <a:pt x="313" y="276"/>
                        </a:lnTo>
                        <a:lnTo>
                          <a:pt x="314" y="277"/>
                        </a:lnTo>
                        <a:lnTo>
                          <a:pt x="313" y="277"/>
                        </a:lnTo>
                        <a:lnTo>
                          <a:pt x="313" y="278"/>
                        </a:lnTo>
                        <a:lnTo>
                          <a:pt x="312" y="278"/>
                        </a:lnTo>
                        <a:lnTo>
                          <a:pt x="311" y="278"/>
                        </a:lnTo>
                        <a:lnTo>
                          <a:pt x="310" y="278"/>
                        </a:lnTo>
                        <a:lnTo>
                          <a:pt x="310" y="279"/>
                        </a:lnTo>
                        <a:lnTo>
                          <a:pt x="310" y="280"/>
                        </a:lnTo>
                        <a:lnTo>
                          <a:pt x="311" y="280"/>
                        </a:lnTo>
                        <a:lnTo>
                          <a:pt x="311" y="281"/>
                        </a:lnTo>
                        <a:lnTo>
                          <a:pt x="312" y="280"/>
                        </a:lnTo>
                        <a:lnTo>
                          <a:pt x="313" y="280"/>
                        </a:lnTo>
                        <a:lnTo>
                          <a:pt x="314" y="280"/>
                        </a:lnTo>
                        <a:lnTo>
                          <a:pt x="315" y="280"/>
                        </a:lnTo>
                        <a:lnTo>
                          <a:pt x="315" y="281"/>
                        </a:lnTo>
                        <a:lnTo>
                          <a:pt x="316" y="281"/>
                        </a:lnTo>
                        <a:lnTo>
                          <a:pt x="317" y="281"/>
                        </a:lnTo>
                        <a:lnTo>
                          <a:pt x="318" y="281"/>
                        </a:lnTo>
                        <a:lnTo>
                          <a:pt x="319" y="281"/>
                        </a:lnTo>
                        <a:lnTo>
                          <a:pt x="320" y="281"/>
                        </a:lnTo>
                        <a:lnTo>
                          <a:pt x="320" y="280"/>
                        </a:lnTo>
                        <a:lnTo>
                          <a:pt x="321" y="280"/>
                        </a:lnTo>
                        <a:lnTo>
                          <a:pt x="322" y="281"/>
                        </a:lnTo>
                        <a:lnTo>
                          <a:pt x="322" y="282"/>
                        </a:lnTo>
                        <a:lnTo>
                          <a:pt x="322" y="283"/>
                        </a:lnTo>
                        <a:lnTo>
                          <a:pt x="323" y="283"/>
                        </a:lnTo>
                        <a:lnTo>
                          <a:pt x="324" y="283"/>
                        </a:lnTo>
                        <a:lnTo>
                          <a:pt x="324" y="284"/>
                        </a:lnTo>
                        <a:lnTo>
                          <a:pt x="325" y="284"/>
                        </a:lnTo>
                        <a:lnTo>
                          <a:pt x="325" y="285"/>
                        </a:lnTo>
                        <a:lnTo>
                          <a:pt x="325" y="286"/>
                        </a:lnTo>
                        <a:lnTo>
                          <a:pt x="325" y="287"/>
                        </a:lnTo>
                        <a:lnTo>
                          <a:pt x="325" y="288"/>
                        </a:lnTo>
                        <a:lnTo>
                          <a:pt x="324" y="288"/>
                        </a:lnTo>
                        <a:lnTo>
                          <a:pt x="324" y="289"/>
                        </a:lnTo>
                        <a:lnTo>
                          <a:pt x="325" y="289"/>
                        </a:lnTo>
                        <a:lnTo>
                          <a:pt x="325" y="290"/>
                        </a:lnTo>
                        <a:lnTo>
                          <a:pt x="325" y="291"/>
                        </a:lnTo>
                        <a:lnTo>
                          <a:pt x="325" y="292"/>
                        </a:lnTo>
                        <a:lnTo>
                          <a:pt x="325" y="293"/>
                        </a:lnTo>
                        <a:lnTo>
                          <a:pt x="325" y="294"/>
                        </a:lnTo>
                        <a:lnTo>
                          <a:pt x="324" y="294"/>
                        </a:lnTo>
                        <a:lnTo>
                          <a:pt x="324" y="295"/>
                        </a:lnTo>
                        <a:lnTo>
                          <a:pt x="324" y="296"/>
                        </a:lnTo>
                        <a:lnTo>
                          <a:pt x="323" y="296"/>
                        </a:lnTo>
                        <a:lnTo>
                          <a:pt x="323" y="297"/>
                        </a:lnTo>
                        <a:lnTo>
                          <a:pt x="324" y="298"/>
                        </a:lnTo>
                        <a:lnTo>
                          <a:pt x="325" y="298"/>
                        </a:lnTo>
                        <a:lnTo>
                          <a:pt x="326" y="298"/>
                        </a:lnTo>
                        <a:lnTo>
                          <a:pt x="327" y="298"/>
                        </a:lnTo>
                        <a:lnTo>
                          <a:pt x="326" y="299"/>
                        </a:lnTo>
                        <a:lnTo>
                          <a:pt x="325" y="300"/>
                        </a:lnTo>
                        <a:lnTo>
                          <a:pt x="325" y="301"/>
                        </a:lnTo>
                        <a:lnTo>
                          <a:pt x="324" y="301"/>
                        </a:lnTo>
                        <a:lnTo>
                          <a:pt x="325" y="302"/>
                        </a:lnTo>
                        <a:lnTo>
                          <a:pt x="324" y="303"/>
                        </a:lnTo>
                        <a:lnTo>
                          <a:pt x="325" y="303"/>
                        </a:lnTo>
                        <a:lnTo>
                          <a:pt x="326" y="303"/>
                        </a:lnTo>
                        <a:lnTo>
                          <a:pt x="327" y="303"/>
                        </a:lnTo>
                        <a:lnTo>
                          <a:pt x="328" y="303"/>
                        </a:lnTo>
                        <a:lnTo>
                          <a:pt x="329" y="302"/>
                        </a:lnTo>
                        <a:lnTo>
                          <a:pt x="330" y="303"/>
                        </a:lnTo>
                        <a:lnTo>
                          <a:pt x="329" y="303"/>
                        </a:lnTo>
                        <a:lnTo>
                          <a:pt x="329" y="305"/>
                        </a:lnTo>
                        <a:lnTo>
                          <a:pt x="329" y="306"/>
                        </a:lnTo>
                        <a:lnTo>
                          <a:pt x="331" y="306"/>
                        </a:lnTo>
                        <a:lnTo>
                          <a:pt x="332" y="306"/>
                        </a:lnTo>
                        <a:lnTo>
                          <a:pt x="332" y="307"/>
                        </a:lnTo>
                        <a:lnTo>
                          <a:pt x="333" y="307"/>
                        </a:lnTo>
                        <a:lnTo>
                          <a:pt x="333" y="308"/>
                        </a:lnTo>
                        <a:lnTo>
                          <a:pt x="334" y="308"/>
                        </a:lnTo>
                        <a:lnTo>
                          <a:pt x="334" y="309"/>
                        </a:lnTo>
                        <a:lnTo>
                          <a:pt x="335" y="308"/>
                        </a:lnTo>
                        <a:lnTo>
                          <a:pt x="335" y="309"/>
                        </a:lnTo>
                        <a:lnTo>
                          <a:pt x="336" y="309"/>
                        </a:lnTo>
                        <a:lnTo>
                          <a:pt x="337" y="309"/>
                        </a:lnTo>
                        <a:lnTo>
                          <a:pt x="338" y="309"/>
                        </a:lnTo>
                        <a:lnTo>
                          <a:pt x="339" y="309"/>
                        </a:lnTo>
                        <a:lnTo>
                          <a:pt x="339" y="308"/>
                        </a:lnTo>
                        <a:lnTo>
                          <a:pt x="341" y="307"/>
                        </a:lnTo>
                        <a:lnTo>
                          <a:pt x="342" y="307"/>
                        </a:lnTo>
                        <a:lnTo>
                          <a:pt x="342" y="306"/>
                        </a:lnTo>
                        <a:lnTo>
                          <a:pt x="343" y="305"/>
                        </a:lnTo>
                        <a:lnTo>
                          <a:pt x="344" y="305"/>
                        </a:lnTo>
                        <a:lnTo>
                          <a:pt x="345" y="304"/>
                        </a:lnTo>
                        <a:lnTo>
                          <a:pt x="346" y="304"/>
                        </a:lnTo>
                        <a:lnTo>
                          <a:pt x="347" y="304"/>
                        </a:lnTo>
                        <a:lnTo>
                          <a:pt x="348" y="304"/>
                        </a:lnTo>
                        <a:lnTo>
                          <a:pt x="349" y="303"/>
                        </a:lnTo>
                        <a:lnTo>
                          <a:pt x="350" y="303"/>
                        </a:lnTo>
                        <a:lnTo>
                          <a:pt x="351" y="302"/>
                        </a:lnTo>
                        <a:lnTo>
                          <a:pt x="352" y="302"/>
                        </a:lnTo>
                        <a:lnTo>
                          <a:pt x="353" y="303"/>
                        </a:lnTo>
                        <a:lnTo>
                          <a:pt x="354" y="303"/>
                        </a:lnTo>
                        <a:lnTo>
                          <a:pt x="355" y="302"/>
                        </a:lnTo>
                        <a:lnTo>
                          <a:pt x="355" y="301"/>
                        </a:lnTo>
                        <a:lnTo>
                          <a:pt x="357" y="301"/>
                        </a:lnTo>
                        <a:lnTo>
                          <a:pt x="357" y="300"/>
                        </a:lnTo>
                        <a:lnTo>
                          <a:pt x="358" y="301"/>
                        </a:lnTo>
                        <a:lnTo>
                          <a:pt x="359" y="300"/>
                        </a:lnTo>
                        <a:lnTo>
                          <a:pt x="359" y="301"/>
                        </a:lnTo>
                        <a:lnTo>
                          <a:pt x="359" y="300"/>
                        </a:lnTo>
                        <a:lnTo>
                          <a:pt x="359" y="299"/>
                        </a:lnTo>
                        <a:lnTo>
                          <a:pt x="360" y="299"/>
                        </a:lnTo>
                        <a:lnTo>
                          <a:pt x="361" y="298"/>
                        </a:lnTo>
                        <a:lnTo>
                          <a:pt x="362" y="298"/>
                        </a:lnTo>
                        <a:lnTo>
                          <a:pt x="363" y="298"/>
                        </a:lnTo>
                        <a:lnTo>
                          <a:pt x="364" y="298"/>
                        </a:lnTo>
                        <a:lnTo>
                          <a:pt x="364" y="297"/>
                        </a:lnTo>
                        <a:lnTo>
                          <a:pt x="364" y="296"/>
                        </a:lnTo>
                        <a:lnTo>
                          <a:pt x="363" y="296"/>
                        </a:lnTo>
                        <a:lnTo>
                          <a:pt x="363" y="295"/>
                        </a:lnTo>
                        <a:lnTo>
                          <a:pt x="362" y="295"/>
                        </a:lnTo>
                        <a:lnTo>
                          <a:pt x="362" y="294"/>
                        </a:lnTo>
                        <a:lnTo>
                          <a:pt x="363" y="294"/>
                        </a:lnTo>
                        <a:lnTo>
                          <a:pt x="364" y="294"/>
                        </a:lnTo>
                        <a:lnTo>
                          <a:pt x="364" y="293"/>
                        </a:lnTo>
                        <a:lnTo>
                          <a:pt x="365" y="292"/>
                        </a:lnTo>
                        <a:lnTo>
                          <a:pt x="365" y="291"/>
                        </a:lnTo>
                        <a:lnTo>
                          <a:pt x="365" y="290"/>
                        </a:lnTo>
                        <a:lnTo>
                          <a:pt x="365" y="289"/>
                        </a:lnTo>
                        <a:lnTo>
                          <a:pt x="365" y="288"/>
                        </a:lnTo>
                        <a:lnTo>
                          <a:pt x="366" y="287"/>
                        </a:lnTo>
                        <a:lnTo>
                          <a:pt x="366" y="286"/>
                        </a:lnTo>
                        <a:lnTo>
                          <a:pt x="367" y="285"/>
                        </a:lnTo>
                        <a:lnTo>
                          <a:pt x="369" y="286"/>
                        </a:lnTo>
                        <a:lnTo>
                          <a:pt x="369" y="285"/>
                        </a:lnTo>
                        <a:lnTo>
                          <a:pt x="370" y="284"/>
                        </a:lnTo>
                        <a:lnTo>
                          <a:pt x="369" y="283"/>
                        </a:lnTo>
                        <a:lnTo>
                          <a:pt x="370" y="282"/>
                        </a:lnTo>
                        <a:lnTo>
                          <a:pt x="371" y="282"/>
                        </a:lnTo>
                        <a:lnTo>
                          <a:pt x="372" y="282"/>
                        </a:lnTo>
                        <a:lnTo>
                          <a:pt x="373" y="282"/>
                        </a:lnTo>
                        <a:lnTo>
                          <a:pt x="374" y="283"/>
                        </a:lnTo>
                        <a:lnTo>
                          <a:pt x="375" y="284"/>
                        </a:lnTo>
                        <a:lnTo>
                          <a:pt x="376" y="284"/>
                        </a:lnTo>
                        <a:lnTo>
                          <a:pt x="376" y="283"/>
                        </a:lnTo>
                        <a:lnTo>
                          <a:pt x="377" y="284"/>
                        </a:lnTo>
                        <a:lnTo>
                          <a:pt x="378" y="284"/>
                        </a:lnTo>
                        <a:lnTo>
                          <a:pt x="379" y="284"/>
                        </a:lnTo>
                        <a:lnTo>
                          <a:pt x="379" y="283"/>
                        </a:lnTo>
                        <a:lnTo>
                          <a:pt x="380" y="283"/>
                        </a:lnTo>
                        <a:lnTo>
                          <a:pt x="381" y="282"/>
                        </a:lnTo>
                        <a:lnTo>
                          <a:pt x="381" y="281"/>
                        </a:lnTo>
                        <a:lnTo>
                          <a:pt x="380" y="281"/>
                        </a:lnTo>
                        <a:lnTo>
                          <a:pt x="381" y="281"/>
                        </a:lnTo>
                        <a:lnTo>
                          <a:pt x="381" y="280"/>
                        </a:lnTo>
                        <a:lnTo>
                          <a:pt x="381" y="278"/>
                        </a:lnTo>
                        <a:lnTo>
                          <a:pt x="381" y="277"/>
                        </a:lnTo>
                        <a:lnTo>
                          <a:pt x="381" y="276"/>
                        </a:lnTo>
                        <a:lnTo>
                          <a:pt x="382" y="276"/>
                        </a:lnTo>
                        <a:lnTo>
                          <a:pt x="383" y="276"/>
                        </a:lnTo>
                        <a:lnTo>
                          <a:pt x="384" y="276"/>
                        </a:lnTo>
                        <a:lnTo>
                          <a:pt x="385" y="276"/>
                        </a:lnTo>
                        <a:lnTo>
                          <a:pt x="385" y="277"/>
                        </a:lnTo>
                        <a:lnTo>
                          <a:pt x="386" y="277"/>
                        </a:lnTo>
                        <a:lnTo>
                          <a:pt x="386" y="276"/>
                        </a:lnTo>
                        <a:lnTo>
                          <a:pt x="387" y="276"/>
                        </a:lnTo>
                        <a:lnTo>
                          <a:pt x="388" y="276"/>
                        </a:lnTo>
                        <a:lnTo>
                          <a:pt x="389" y="276"/>
                        </a:lnTo>
                        <a:lnTo>
                          <a:pt x="389" y="277"/>
                        </a:lnTo>
                        <a:lnTo>
                          <a:pt x="390" y="276"/>
                        </a:lnTo>
                        <a:lnTo>
                          <a:pt x="391" y="277"/>
                        </a:lnTo>
                        <a:lnTo>
                          <a:pt x="392" y="277"/>
                        </a:lnTo>
                        <a:lnTo>
                          <a:pt x="392" y="278"/>
                        </a:lnTo>
                        <a:lnTo>
                          <a:pt x="393" y="279"/>
                        </a:lnTo>
                        <a:lnTo>
                          <a:pt x="394" y="278"/>
                        </a:lnTo>
                        <a:lnTo>
                          <a:pt x="393" y="278"/>
                        </a:lnTo>
                        <a:lnTo>
                          <a:pt x="394" y="277"/>
                        </a:lnTo>
                        <a:lnTo>
                          <a:pt x="395" y="276"/>
                        </a:lnTo>
                        <a:lnTo>
                          <a:pt x="396" y="275"/>
                        </a:lnTo>
                        <a:lnTo>
                          <a:pt x="397" y="274"/>
                        </a:lnTo>
                        <a:lnTo>
                          <a:pt x="398" y="274"/>
                        </a:lnTo>
                        <a:lnTo>
                          <a:pt x="398" y="275"/>
                        </a:lnTo>
                        <a:lnTo>
                          <a:pt x="399" y="275"/>
                        </a:lnTo>
                        <a:lnTo>
                          <a:pt x="399" y="276"/>
                        </a:lnTo>
                        <a:lnTo>
                          <a:pt x="398" y="276"/>
                        </a:lnTo>
                        <a:lnTo>
                          <a:pt x="399" y="276"/>
                        </a:lnTo>
                        <a:lnTo>
                          <a:pt x="400" y="276"/>
                        </a:lnTo>
                        <a:lnTo>
                          <a:pt x="401" y="276"/>
                        </a:lnTo>
                        <a:lnTo>
                          <a:pt x="402" y="277"/>
                        </a:lnTo>
                        <a:lnTo>
                          <a:pt x="402" y="278"/>
                        </a:lnTo>
                        <a:lnTo>
                          <a:pt x="402" y="279"/>
                        </a:lnTo>
                        <a:lnTo>
                          <a:pt x="402" y="278"/>
                        </a:lnTo>
                        <a:lnTo>
                          <a:pt x="403" y="278"/>
                        </a:lnTo>
                        <a:lnTo>
                          <a:pt x="404" y="277"/>
                        </a:lnTo>
                        <a:lnTo>
                          <a:pt x="404" y="276"/>
                        </a:lnTo>
                        <a:lnTo>
                          <a:pt x="405" y="277"/>
                        </a:lnTo>
                        <a:lnTo>
                          <a:pt x="406" y="276"/>
                        </a:lnTo>
                        <a:lnTo>
                          <a:pt x="407" y="276"/>
                        </a:lnTo>
                        <a:lnTo>
                          <a:pt x="408" y="277"/>
                        </a:lnTo>
                        <a:lnTo>
                          <a:pt x="409" y="277"/>
                        </a:lnTo>
                        <a:lnTo>
                          <a:pt x="410" y="278"/>
                        </a:lnTo>
                        <a:lnTo>
                          <a:pt x="409" y="278"/>
                        </a:lnTo>
                        <a:lnTo>
                          <a:pt x="409" y="279"/>
                        </a:lnTo>
                        <a:lnTo>
                          <a:pt x="410" y="278"/>
                        </a:lnTo>
                        <a:lnTo>
                          <a:pt x="411" y="278"/>
                        </a:lnTo>
                        <a:lnTo>
                          <a:pt x="412" y="278"/>
                        </a:lnTo>
                        <a:lnTo>
                          <a:pt x="412" y="279"/>
                        </a:lnTo>
                        <a:lnTo>
                          <a:pt x="413" y="279"/>
                        </a:lnTo>
                        <a:lnTo>
                          <a:pt x="413" y="280"/>
                        </a:lnTo>
                        <a:lnTo>
                          <a:pt x="414" y="280"/>
                        </a:lnTo>
                        <a:lnTo>
                          <a:pt x="414" y="279"/>
                        </a:lnTo>
                        <a:lnTo>
                          <a:pt x="415" y="279"/>
                        </a:lnTo>
                        <a:lnTo>
                          <a:pt x="416" y="278"/>
                        </a:lnTo>
                        <a:lnTo>
                          <a:pt x="417" y="278"/>
                        </a:lnTo>
                        <a:lnTo>
                          <a:pt x="418" y="278"/>
                        </a:lnTo>
                        <a:lnTo>
                          <a:pt x="419" y="279"/>
                        </a:lnTo>
                        <a:lnTo>
                          <a:pt x="419" y="278"/>
                        </a:lnTo>
                        <a:lnTo>
                          <a:pt x="420" y="278"/>
                        </a:lnTo>
                        <a:lnTo>
                          <a:pt x="421" y="279"/>
                        </a:lnTo>
                        <a:lnTo>
                          <a:pt x="422" y="279"/>
                        </a:lnTo>
                        <a:lnTo>
                          <a:pt x="422" y="278"/>
                        </a:lnTo>
                        <a:lnTo>
                          <a:pt x="423" y="278"/>
                        </a:lnTo>
                        <a:lnTo>
                          <a:pt x="423" y="277"/>
                        </a:lnTo>
                        <a:lnTo>
                          <a:pt x="424" y="276"/>
                        </a:lnTo>
                        <a:lnTo>
                          <a:pt x="425" y="276"/>
                        </a:lnTo>
                        <a:lnTo>
                          <a:pt x="426" y="276"/>
                        </a:lnTo>
                        <a:lnTo>
                          <a:pt x="427" y="277"/>
                        </a:lnTo>
                        <a:lnTo>
                          <a:pt x="428" y="276"/>
                        </a:lnTo>
                        <a:lnTo>
                          <a:pt x="429" y="276"/>
                        </a:lnTo>
                        <a:lnTo>
                          <a:pt x="430" y="276"/>
                        </a:lnTo>
                        <a:lnTo>
                          <a:pt x="431" y="276"/>
                        </a:lnTo>
                        <a:lnTo>
                          <a:pt x="432" y="276"/>
                        </a:lnTo>
                        <a:lnTo>
                          <a:pt x="433" y="275"/>
                        </a:lnTo>
                        <a:lnTo>
                          <a:pt x="434" y="275"/>
                        </a:lnTo>
                        <a:lnTo>
                          <a:pt x="435" y="274"/>
                        </a:lnTo>
                        <a:lnTo>
                          <a:pt x="436" y="275"/>
                        </a:lnTo>
                        <a:lnTo>
                          <a:pt x="436" y="274"/>
                        </a:lnTo>
                        <a:lnTo>
                          <a:pt x="437" y="274"/>
                        </a:lnTo>
                        <a:lnTo>
                          <a:pt x="438" y="273"/>
                        </a:lnTo>
                        <a:lnTo>
                          <a:pt x="438" y="274"/>
                        </a:lnTo>
                        <a:lnTo>
                          <a:pt x="439" y="274"/>
                        </a:lnTo>
                        <a:lnTo>
                          <a:pt x="440" y="274"/>
                        </a:lnTo>
                        <a:lnTo>
                          <a:pt x="441" y="274"/>
                        </a:lnTo>
                        <a:lnTo>
                          <a:pt x="442" y="274"/>
                        </a:lnTo>
                        <a:lnTo>
                          <a:pt x="442" y="273"/>
                        </a:lnTo>
                        <a:lnTo>
                          <a:pt x="443" y="273"/>
                        </a:lnTo>
                        <a:lnTo>
                          <a:pt x="444" y="272"/>
                        </a:lnTo>
                        <a:lnTo>
                          <a:pt x="445" y="271"/>
                        </a:lnTo>
                        <a:lnTo>
                          <a:pt x="446" y="271"/>
                        </a:lnTo>
                        <a:lnTo>
                          <a:pt x="447" y="271"/>
                        </a:lnTo>
                        <a:lnTo>
                          <a:pt x="447" y="272"/>
                        </a:lnTo>
                        <a:lnTo>
                          <a:pt x="448" y="272"/>
                        </a:lnTo>
                        <a:lnTo>
                          <a:pt x="449" y="272"/>
                        </a:lnTo>
                        <a:lnTo>
                          <a:pt x="450" y="272"/>
                        </a:lnTo>
                        <a:lnTo>
                          <a:pt x="451" y="272"/>
                        </a:lnTo>
                        <a:lnTo>
                          <a:pt x="451" y="271"/>
                        </a:lnTo>
                        <a:lnTo>
                          <a:pt x="452" y="271"/>
                        </a:lnTo>
                        <a:lnTo>
                          <a:pt x="452" y="270"/>
                        </a:lnTo>
                        <a:lnTo>
                          <a:pt x="451" y="270"/>
                        </a:lnTo>
                        <a:lnTo>
                          <a:pt x="451" y="269"/>
                        </a:lnTo>
                        <a:lnTo>
                          <a:pt x="452" y="269"/>
                        </a:lnTo>
                        <a:lnTo>
                          <a:pt x="452" y="268"/>
                        </a:lnTo>
                        <a:lnTo>
                          <a:pt x="452" y="269"/>
                        </a:lnTo>
                        <a:lnTo>
                          <a:pt x="453" y="268"/>
                        </a:lnTo>
                        <a:lnTo>
                          <a:pt x="452" y="268"/>
                        </a:lnTo>
                        <a:lnTo>
                          <a:pt x="452" y="267"/>
                        </a:lnTo>
                        <a:lnTo>
                          <a:pt x="451" y="267"/>
                        </a:lnTo>
                        <a:lnTo>
                          <a:pt x="451" y="266"/>
                        </a:lnTo>
                        <a:lnTo>
                          <a:pt x="451" y="265"/>
                        </a:lnTo>
                        <a:lnTo>
                          <a:pt x="452" y="265"/>
                        </a:lnTo>
                        <a:lnTo>
                          <a:pt x="452" y="264"/>
                        </a:lnTo>
                        <a:lnTo>
                          <a:pt x="452" y="263"/>
                        </a:lnTo>
                        <a:lnTo>
                          <a:pt x="453" y="263"/>
                        </a:lnTo>
                        <a:lnTo>
                          <a:pt x="453" y="262"/>
                        </a:lnTo>
                        <a:lnTo>
                          <a:pt x="453" y="261"/>
                        </a:lnTo>
                        <a:lnTo>
                          <a:pt x="454" y="261"/>
                        </a:lnTo>
                        <a:lnTo>
                          <a:pt x="454" y="260"/>
                        </a:lnTo>
                        <a:lnTo>
                          <a:pt x="454" y="259"/>
                        </a:lnTo>
                        <a:lnTo>
                          <a:pt x="454" y="258"/>
                        </a:lnTo>
                        <a:lnTo>
                          <a:pt x="454" y="257"/>
                        </a:lnTo>
                        <a:lnTo>
                          <a:pt x="455" y="256"/>
                        </a:lnTo>
                        <a:lnTo>
                          <a:pt x="456" y="256"/>
                        </a:lnTo>
                        <a:lnTo>
                          <a:pt x="457" y="256"/>
                        </a:lnTo>
                        <a:lnTo>
                          <a:pt x="457" y="257"/>
                        </a:lnTo>
                        <a:lnTo>
                          <a:pt x="458" y="257"/>
                        </a:lnTo>
                        <a:lnTo>
                          <a:pt x="459" y="258"/>
                        </a:lnTo>
                        <a:lnTo>
                          <a:pt x="459" y="259"/>
                        </a:lnTo>
                        <a:lnTo>
                          <a:pt x="460" y="259"/>
                        </a:lnTo>
                        <a:lnTo>
                          <a:pt x="461" y="259"/>
                        </a:lnTo>
                        <a:lnTo>
                          <a:pt x="461" y="258"/>
                        </a:lnTo>
                        <a:lnTo>
                          <a:pt x="462" y="258"/>
                        </a:lnTo>
                        <a:lnTo>
                          <a:pt x="463" y="257"/>
                        </a:lnTo>
                        <a:lnTo>
                          <a:pt x="464" y="257"/>
                        </a:lnTo>
                        <a:lnTo>
                          <a:pt x="465" y="257"/>
                        </a:lnTo>
                        <a:lnTo>
                          <a:pt x="466" y="257"/>
                        </a:lnTo>
                        <a:lnTo>
                          <a:pt x="466" y="256"/>
                        </a:lnTo>
                        <a:lnTo>
                          <a:pt x="467" y="256"/>
                        </a:lnTo>
                        <a:lnTo>
                          <a:pt x="467" y="255"/>
                        </a:lnTo>
                        <a:lnTo>
                          <a:pt x="467" y="254"/>
                        </a:lnTo>
                        <a:lnTo>
                          <a:pt x="468" y="255"/>
                        </a:lnTo>
                        <a:lnTo>
                          <a:pt x="469" y="255"/>
                        </a:lnTo>
                        <a:lnTo>
                          <a:pt x="470" y="255"/>
                        </a:lnTo>
                        <a:lnTo>
                          <a:pt x="470" y="254"/>
                        </a:lnTo>
                        <a:lnTo>
                          <a:pt x="471" y="254"/>
                        </a:lnTo>
                        <a:lnTo>
                          <a:pt x="472" y="253"/>
                        </a:lnTo>
                        <a:lnTo>
                          <a:pt x="474" y="253"/>
                        </a:lnTo>
                        <a:lnTo>
                          <a:pt x="475" y="253"/>
                        </a:lnTo>
                        <a:lnTo>
                          <a:pt x="476" y="253"/>
                        </a:lnTo>
                        <a:lnTo>
                          <a:pt x="477" y="254"/>
                        </a:lnTo>
                        <a:lnTo>
                          <a:pt x="478" y="254"/>
                        </a:lnTo>
                        <a:lnTo>
                          <a:pt x="478" y="255"/>
                        </a:lnTo>
                        <a:lnTo>
                          <a:pt x="479" y="255"/>
                        </a:lnTo>
                        <a:lnTo>
                          <a:pt x="480" y="255"/>
                        </a:lnTo>
                        <a:lnTo>
                          <a:pt x="481" y="255"/>
                        </a:lnTo>
                        <a:lnTo>
                          <a:pt x="481" y="256"/>
                        </a:lnTo>
                        <a:lnTo>
                          <a:pt x="482" y="255"/>
                        </a:lnTo>
                        <a:lnTo>
                          <a:pt x="482" y="256"/>
                        </a:lnTo>
                        <a:lnTo>
                          <a:pt x="483" y="256"/>
                        </a:lnTo>
                        <a:lnTo>
                          <a:pt x="484" y="256"/>
                        </a:lnTo>
                        <a:lnTo>
                          <a:pt x="484" y="257"/>
                        </a:lnTo>
                        <a:lnTo>
                          <a:pt x="485" y="257"/>
                        </a:lnTo>
                        <a:lnTo>
                          <a:pt x="486" y="257"/>
                        </a:lnTo>
                        <a:lnTo>
                          <a:pt x="486" y="256"/>
                        </a:lnTo>
                        <a:lnTo>
                          <a:pt x="487" y="256"/>
                        </a:lnTo>
                        <a:lnTo>
                          <a:pt x="488" y="257"/>
                        </a:lnTo>
                        <a:lnTo>
                          <a:pt x="489" y="258"/>
                        </a:lnTo>
                        <a:lnTo>
                          <a:pt x="490" y="259"/>
                        </a:lnTo>
                        <a:lnTo>
                          <a:pt x="491" y="260"/>
                        </a:lnTo>
                        <a:lnTo>
                          <a:pt x="492" y="261"/>
                        </a:lnTo>
                        <a:lnTo>
                          <a:pt x="493" y="262"/>
                        </a:lnTo>
                        <a:lnTo>
                          <a:pt x="494" y="262"/>
                        </a:lnTo>
                        <a:lnTo>
                          <a:pt x="494" y="263"/>
                        </a:lnTo>
                        <a:lnTo>
                          <a:pt x="493" y="263"/>
                        </a:lnTo>
                        <a:lnTo>
                          <a:pt x="493" y="264"/>
                        </a:lnTo>
                        <a:lnTo>
                          <a:pt x="493" y="265"/>
                        </a:lnTo>
                        <a:lnTo>
                          <a:pt x="493" y="266"/>
                        </a:lnTo>
                        <a:lnTo>
                          <a:pt x="494" y="266"/>
                        </a:lnTo>
                        <a:lnTo>
                          <a:pt x="494" y="267"/>
                        </a:lnTo>
                        <a:lnTo>
                          <a:pt x="495" y="268"/>
                        </a:lnTo>
                        <a:lnTo>
                          <a:pt x="496" y="268"/>
                        </a:lnTo>
                        <a:lnTo>
                          <a:pt x="497" y="268"/>
                        </a:lnTo>
                        <a:lnTo>
                          <a:pt x="498" y="269"/>
                        </a:lnTo>
                        <a:lnTo>
                          <a:pt x="499" y="269"/>
                        </a:lnTo>
                        <a:lnTo>
                          <a:pt x="499" y="270"/>
                        </a:lnTo>
                        <a:lnTo>
                          <a:pt x="500" y="270"/>
                        </a:lnTo>
                        <a:lnTo>
                          <a:pt x="500" y="269"/>
                        </a:lnTo>
                        <a:lnTo>
                          <a:pt x="501" y="269"/>
                        </a:lnTo>
                        <a:lnTo>
                          <a:pt x="501" y="270"/>
                        </a:lnTo>
                        <a:lnTo>
                          <a:pt x="502" y="270"/>
                        </a:lnTo>
                        <a:lnTo>
                          <a:pt x="503" y="270"/>
                        </a:lnTo>
                        <a:lnTo>
                          <a:pt x="504" y="270"/>
                        </a:lnTo>
                        <a:lnTo>
                          <a:pt x="504" y="271"/>
                        </a:lnTo>
                        <a:lnTo>
                          <a:pt x="504" y="272"/>
                        </a:lnTo>
                        <a:lnTo>
                          <a:pt x="504" y="273"/>
                        </a:lnTo>
                        <a:lnTo>
                          <a:pt x="505" y="274"/>
                        </a:lnTo>
                        <a:lnTo>
                          <a:pt x="505" y="275"/>
                        </a:lnTo>
                        <a:lnTo>
                          <a:pt x="506" y="276"/>
                        </a:lnTo>
                        <a:lnTo>
                          <a:pt x="506" y="277"/>
                        </a:lnTo>
                        <a:lnTo>
                          <a:pt x="505" y="278"/>
                        </a:lnTo>
                        <a:lnTo>
                          <a:pt x="504" y="279"/>
                        </a:lnTo>
                        <a:lnTo>
                          <a:pt x="504" y="280"/>
                        </a:lnTo>
                        <a:lnTo>
                          <a:pt x="504" y="281"/>
                        </a:lnTo>
                        <a:lnTo>
                          <a:pt x="503" y="281"/>
                        </a:lnTo>
                        <a:lnTo>
                          <a:pt x="502" y="282"/>
                        </a:lnTo>
                        <a:lnTo>
                          <a:pt x="503" y="282"/>
                        </a:lnTo>
                        <a:lnTo>
                          <a:pt x="503" y="283"/>
                        </a:lnTo>
                        <a:lnTo>
                          <a:pt x="503" y="284"/>
                        </a:lnTo>
                        <a:lnTo>
                          <a:pt x="503" y="285"/>
                        </a:lnTo>
                        <a:lnTo>
                          <a:pt x="504" y="285"/>
                        </a:lnTo>
                        <a:lnTo>
                          <a:pt x="504" y="286"/>
                        </a:lnTo>
                        <a:lnTo>
                          <a:pt x="504" y="287"/>
                        </a:lnTo>
                        <a:lnTo>
                          <a:pt x="503" y="288"/>
                        </a:lnTo>
                        <a:lnTo>
                          <a:pt x="502" y="290"/>
                        </a:lnTo>
                        <a:lnTo>
                          <a:pt x="502" y="291"/>
                        </a:lnTo>
                        <a:lnTo>
                          <a:pt x="501" y="291"/>
                        </a:lnTo>
                        <a:lnTo>
                          <a:pt x="501" y="292"/>
                        </a:lnTo>
                        <a:lnTo>
                          <a:pt x="502" y="292"/>
                        </a:lnTo>
                        <a:lnTo>
                          <a:pt x="502" y="293"/>
                        </a:lnTo>
                        <a:lnTo>
                          <a:pt x="502" y="294"/>
                        </a:lnTo>
                        <a:lnTo>
                          <a:pt x="502" y="296"/>
                        </a:lnTo>
                        <a:lnTo>
                          <a:pt x="503" y="297"/>
                        </a:lnTo>
                        <a:lnTo>
                          <a:pt x="503" y="298"/>
                        </a:lnTo>
                        <a:lnTo>
                          <a:pt x="503" y="299"/>
                        </a:lnTo>
                        <a:lnTo>
                          <a:pt x="503" y="300"/>
                        </a:lnTo>
                        <a:lnTo>
                          <a:pt x="503" y="301"/>
                        </a:lnTo>
                        <a:lnTo>
                          <a:pt x="503" y="302"/>
                        </a:lnTo>
                        <a:lnTo>
                          <a:pt x="502" y="302"/>
                        </a:lnTo>
                        <a:lnTo>
                          <a:pt x="502" y="303"/>
                        </a:lnTo>
                        <a:lnTo>
                          <a:pt x="502" y="304"/>
                        </a:lnTo>
                        <a:lnTo>
                          <a:pt x="501" y="305"/>
                        </a:lnTo>
                        <a:lnTo>
                          <a:pt x="501" y="306"/>
                        </a:lnTo>
                        <a:lnTo>
                          <a:pt x="501" y="307"/>
                        </a:lnTo>
                        <a:lnTo>
                          <a:pt x="500" y="308"/>
                        </a:lnTo>
                        <a:lnTo>
                          <a:pt x="499" y="308"/>
                        </a:lnTo>
                        <a:lnTo>
                          <a:pt x="499" y="309"/>
                        </a:lnTo>
                        <a:lnTo>
                          <a:pt x="499" y="310"/>
                        </a:lnTo>
                        <a:lnTo>
                          <a:pt x="497" y="313"/>
                        </a:lnTo>
                        <a:lnTo>
                          <a:pt x="497" y="314"/>
                        </a:lnTo>
                        <a:lnTo>
                          <a:pt x="496" y="315"/>
                        </a:lnTo>
                        <a:lnTo>
                          <a:pt x="496" y="316"/>
                        </a:lnTo>
                        <a:lnTo>
                          <a:pt x="495" y="316"/>
                        </a:lnTo>
                        <a:lnTo>
                          <a:pt x="495" y="317"/>
                        </a:lnTo>
                        <a:lnTo>
                          <a:pt x="494" y="318"/>
                        </a:lnTo>
                        <a:lnTo>
                          <a:pt x="494" y="319"/>
                        </a:lnTo>
                        <a:lnTo>
                          <a:pt x="494" y="320"/>
                        </a:lnTo>
                        <a:lnTo>
                          <a:pt x="494" y="321"/>
                        </a:lnTo>
                        <a:lnTo>
                          <a:pt x="494" y="322"/>
                        </a:lnTo>
                        <a:lnTo>
                          <a:pt x="493" y="323"/>
                        </a:lnTo>
                        <a:lnTo>
                          <a:pt x="493" y="324"/>
                        </a:lnTo>
                        <a:lnTo>
                          <a:pt x="492" y="325"/>
                        </a:lnTo>
                        <a:lnTo>
                          <a:pt x="491" y="325"/>
                        </a:lnTo>
                        <a:lnTo>
                          <a:pt x="491" y="326"/>
                        </a:lnTo>
                        <a:lnTo>
                          <a:pt x="491" y="327"/>
                        </a:lnTo>
                        <a:lnTo>
                          <a:pt x="491" y="328"/>
                        </a:lnTo>
                        <a:lnTo>
                          <a:pt x="490" y="328"/>
                        </a:lnTo>
                        <a:lnTo>
                          <a:pt x="491" y="329"/>
                        </a:lnTo>
                        <a:lnTo>
                          <a:pt x="491" y="330"/>
                        </a:lnTo>
                        <a:lnTo>
                          <a:pt x="490" y="330"/>
                        </a:lnTo>
                        <a:lnTo>
                          <a:pt x="490" y="331"/>
                        </a:lnTo>
                        <a:lnTo>
                          <a:pt x="490" y="332"/>
                        </a:lnTo>
                        <a:lnTo>
                          <a:pt x="491" y="332"/>
                        </a:lnTo>
                        <a:lnTo>
                          <a:pt x="491" y="333"/>
                        </a:lnTo>
                        <a:lnTo>
                          <a:pt x="490" y="333"/>
                        </a:lnTo>
                        <a:lnTo>
                          <a:pt x="489" y="333"/>
                        </a:lnTo>
                        <a:lnTo>
                          <a:pt x="489" y="334"/>
                        </a:lnTo>
                        <a:lnTo>
                          <a:pt x="490" y="334"/>
                        </a:lnTo>
                        <a:lnTo>
                          <a:pt x="489" y="337"/>
                        </a:lnTo>
                        <a:lnTo>
                          <a:pt x="487" y="339"/>
                        </a:lnTo>
                        <a:lnTo>
                          <a:pt x="487" y="340"/>
                        </a:lnTo>
                        <a:lnTo>
                          <a:pt x="487" y="341"/>
                        </a:lnTo>
                        <a:lnTo>
                          <a:pt x="486" y="341"/>
                        </a:lnTo>
                        <a:lnTo>
                          <a:pt x="486" y="342"/>
                        </a:lnTo>
                        <a:lnTo>
                          <a:pt x="485" y="344"/>
                        </a:lnTo>
                        <a:lnTo>
                          <a:pt x="485" y="345"/>
                        </a:lnTo>
                        <a:lnTo>
                          <a:pt x="485" y="346"/>
                        </a:lnTo>
                        <a:lnTo>
                          <a:pt x="485" y="347"/>
                        </a:lnTo>
                        <a:lnTo>
                          <a:pt x="485" y="348"/>
                        </a:lnTo>
                        <a:lnTo>
                          <a:pt x="484" y="348"/>
                        </a:lnTo>
                        <a:lnTo>
                          <a:pt x="484" y="349"/>
                        </a:lnTo>
                        <a:lnTo>
                          <a:pt x="484" y="348"/>
                        </a:lnTo>
                        <a:lnTo>
                          <a:pt x="483" y="349"/>
                        </a:lnTo>
                        <a:lnTo>
                          <a:pt x="482" y="350"/>
                        </a:lnTo>
                        <a:lnTo>
                          <a:pt x="481" y="351"/>
                        </a:lnTo>
                        <a:lnTo>
                          <a:pt x="481" y="352"/>
                        </a:lnTo>
                        <a:lnTo>
                          <a:pt x="481" y="353"/>
                        </a:lnTo>
                        <a:lnTo>
                          <a:pt x="480" y="353"/>
                        </a:lnTo>
                        <a:lnTo>
                          <a:pt x="480" y="354"/>
                        </a:lnTo>
                        <a:lnTo>
                          <a:pt x="479" y="355"/>
                        </a:lnTo>
                        <a:lnTo>
                          <a:pt x="479" y="356"/>
                        </a:lnTo>
                        <a:lnTo>
                          <a:pt x="479" y="357"/>
                        </a:lnTo>
                        <a:lnTo>
                          <a:pt x="478" y="357"/>
                        </a:lnTo>
                        <a:lnTo>
                          <a:pt x="478" y="358"/>
                        </a:lnTo>
                        <a:lnTo>
                          <a:pt x="477" y="358"/>
                        </a:lnTo>
                        <a:lnTo>
                          <a:pt x="476" y="358"/>
                        </a:lnTo>
                        <a:lnTo>
                          <a:pt x="477" y="358"/>
                        </a:lnTo>
                        <a:lnTo>
                          <a:pt x="477" y="359"/>
                        </a:lnTo>
                        <a:lnTo>
                          <a:pt x="478" y="359"/>
                        </a:lnTo>
                        <a:lnTo>
                          <a:pt x="478" y="360"/>
                        </a:lnTo>
                        <a:lnTo>
                          <a:pt x="477" y="360"/>
                        </a:lnTo>
                        <a:lnTo>
                          <a:pt x="477" y="361"/>
                        </a:lnTo>
                        <a:lnTo>
                          <a:pt x="477" y="362"/>
                        </a:lnTo>
                        <a:lnTo>
                          <a:pt x="477" y="363"/>
                        </a:lnTo>
                        <a:lnTo>
                          <a:pt x="476" y="363"/>
                        </a:lnTo>
                        <a:lnTo>
                          <a:pt x="476" y="364"/>
                        </a:lnTo>
                        <a:lnTo>
                          <a:pt x="476" y="365"/>
                        </a:lnTo>
                        <a:lnTo>
                          <a:pt x="476" y="366"/>
                        </a:lnTo>
                        <a:lnTo>
                          <a:pt x="475" y="366"/>
                        </a:lnTo>
                        <a:lnTo>
                          <a:pt x="474" y="366"/>
                        </a:lnTo>
                        <a:lnTo>
                          <a:pt x="474" y="367"/>
                        </a:lnTo>
                        <a:lnTo>
                          <a:pt x="474" y="368"/>
                        </a:lnTo>
                        <a:lnTo>
                          <a:pt x="473" y="368"/>
                        </a:lnTo>
                        <a:lnTo>
                          <a:pt x="473" y="369"/>
                        </a:lnTo>
                        <a:lnTo>
                          <a:pt x="473" y="370"/>
                        </a:lnTo>
                        <a:lnTo>
                          <a:pt x="473" y="371"/>
                        </a:lnTo>
                        <a:lnTo>
                          <a:pt x="473" y="372"/>
                        </a:lnTo>
                        <a:lnTo>
                          <a:pt x="472" y="372"/>
                        </a:lnTo>
                        <a:lnTo>
                          <a:pt x="472" y="373"/>
                        </a:lnTo>
                        <a:lnTo>
                          <a:pt x="472" y="374"/>
                        </a:lnTo>
                        <a:lnTo>
                          <a:pt x="471" y="375"/>
                        </a:lnTo>
                        <a:lnTo>
                          <a:pt x="471" y="374"/>
                        </a:lnTo>
                        <a:lnTo>
                          <a:pt x="470" y="373"/>
                        </a:lnTo>
                        <a:lnTo>
                          <a:pt x="469" y="373"/>
                        </a:lnTo>
                        <a:lnTo>
                          <a:pt x="468" y="373"/>
                        </a:lnTo>
                        <a:lnTo>
                          <a:pt x="467" y="373"/>
                        </a:lnTo>
                        <a:lnTo>
                          <a:pt x="466" y="373"/>
                        </a:lnTo>
                        <a:lnTo>
                          <a:pt x="466" y="372"/>
                        </a:lnTo>
                        <a:lnTo>
                          <a:pt x="465" y="372"/>
                        </a:lnTo>
                        <a:lnTo>
                          <a:pt x="464" y="372"/>
                        </a:lnTo>
                        <a:lnTo>
                          <a:pt x="463" y="372"/>
                        </a:lnTo>
                        <a:lnTo>
                          <a:pt x="462" y="371"/>
                        </a:lnTo>
                        <a:lnTo>
                          <a:pt x="461" y="371"/>
                        </a:lnTo>
                        <a:lnTo>
                          <a:pt x="456" y="369"/>
                        </a:lnTo>
                        <a:lnTo>
                          <a:pt x="453" y="368"/>
                        </a:lnTo>
                        <a:lnTo>
                          <a:pt x="452" y="367"/>
                        </a:lnTo>
                        <a:lnTo>
                          <a:pt x="451" y="366"/>
                        </a:lnTo>
                        <a:lnTo>
                          <a:pt x="450" y="366"/>
                        </a:lnTo>
                        <a:lnTo>
                          <a:pt x="449" y="366"/>
                        </a:lnTo>
                        <a:lnTo>
                          <a:pt x="448" y="366"/>
                        </a:lnTo>
                        <a:lnTo>
                          <a:pt x="448" y="365"/>
                        </a:lnTo>
                        <a:lnTo>
                          <a:pt x="448" y="364"/>
                        </a:lnTo>
                        <a:lnTo>
                          <a:pt x="447" y="364"/>
                        </a:lnTo>
                        <a:lnTo>
                          <a:pt x="447" y="365"/>
                        </a:lnTo>
                        <a:lnTo>
                          <a:pt x="446" y="365"/>
                        </a:lnTo>
                        <a:lnTo>
                          <a:pt x="445" y="365"/>
                        </a:lnTo>
                        <a:lnTo>
                          <a:pt x="445" y="364"/>
                        </a:lnTo>
                        <a:lnTo>
                          <a:pt x="444" y="364"/>
                        </a:lnTo>
                        <a:lnTo>
                          <a:pt x="444" y="363"/>
                        </a:lnTo>
                        <a:lnTo>
                          <a:pt x="444" y="364"/>
                        </a:lnTo>
                        <a:lnTo>
                          <a:pt x="443" y="364"/>
                        </a:lnTo>
                        <a:lnTo>
                          <a:pt x="442" y="364"/>
                        </a:lnTo>
                        <a:lnTo>
                          <a:pt x="441" y="364"/>
                        </a:lnTo>
                        <a:lnTo>
                          <a:pt x="440" y="364"/>
                        </a:lnTo>
                        <a:lnTo>
                          <a:pt x="440" y="365"/>
                        </a:lnTo>
                        <a:lnTo>
                          <a:pt x="439" y="365"/>
                        </a:lnTo>
                        <a:lnTo>
                          <a:pt x="438" y="366"/>
                        </a:lnTo>
                        <a:lnTo>
                          <a:pt x="437" y="366"/>
                        </a:lnTo>
                        <a:lnTo>
                          <a:pt x="436" y="367"/>
                        </a:lnTo>
                        <a:lnTo>
                          <a:pt x="436" y="366"/>
                        </a:lnTo>
                        <a:lnTo>
                          <a:pt x="436" y="367"/>
                        </a:lnTo>
                        <a:lnTo>
                          <a:pt x="436" y="366"/>
                        </a:lnTo>
                        <a:lnTo>
                          <a:pt x="435" y="366"/>
                        </a:lnTo>
                        <a:lnTo>
                          <a:pt x="436" y="367"/>
                        </a:lnTo>
                        <a:lnTo>
                          <a:pt x="435" y="368"/>
                        </a:lnTo>
                        <a:lnTo>
                          <a:pt x="434" y="368"/>
                        </a:lnTo>
                        <a:lnTo>
                          <a:pt x="434" y="367"/>
                        </a:lnTo>
                        <a:lnTo>
                          <a:pt x="433" y="367"/>
                        </a:lnTo>
                        <a:lnTo>
                          <a:pt x="433" y="368"/>
                        </a:lnTo>
                        <a:lnTo>
                          <a:pt x="432" y="368"/>
                        </a:lnTo>
                        <a:lnTo>
                          <a:pt x="431" y="368"/>
                        </a:lnTo>
                        <a:lnTo>
                          <a:pt x="430" y="368"/>
                        </a:lnTo>
                        <a:lnTo>
                          <a:pt x="430" y="369"/>
                        </a:lnTo>
                        <a:lnTo>
                          <a:pt x="429" y="369"/>
                        </a:lnTo>
                        <a:lnTo>
                          <a:pt x="429" y="368"/>
                        </a:lnTo>
                        <a:lnTo>
                          <a:pt x="429" y="369"/>
                        </a:lnTo>
                        <a:lnTo>
                          <a:pt x="428" y="369"/>
                        </a:lnTo>
                        <a:lnTo>
                          <a:pt x="427" y="369"/>
                        </a:lnTo>
                        <a:lnTo>
                          <a:pt x="426" y="369"/>
                        </a:lnTo>
                        <a:lnTo>
                          <a:pt x="425" y="369"/>
                        </a:lnTo>
                        <a:lnTo>
                          <a:pt x="425" y="368"/>
                        </a:lnTo>
                        <a:lnTo>
                          <a:pt x="424" y="368"/>
                        </a:lnTo>
                        <a:lnTo>
                          <a:pt x="424" y="367"/>
                        </a:lnTo>
                        <a:lnTo>
                          <a:pt x="424" y="366"/>
                        </a:lnTo>
                        <a:lnTo>
                          <a:pt x="424" y="365"/>
                        </a:lnTo>
                        <a:lnTo>
                          <a:pt x="423" y="364"/>
                        </a:lnTo>
                        <a:lnTo>
                          <a:pt x="423" y="363"/>
                        </a:lnTo>
                        <a:lnTo>
                          <a:pt x="423" y="364"/>
                        </a:lnTo>
                        <a:lnTo>
                          <a:pt x="422" y="364"/>
                        </a:lnTo>
                        <a:lnTo>
                          <a:pt x="422" y="365"/>
                        </a:lnTo>
                        <a:lnTo>
                          <a:pt x="422" y="364"/>
                        </a:lnTo>
                        <a:lnTo>
                          <a:pt x="421" y="364"/>
                        </a:lnTo>
                        <a:lnTo>
                          <a:pt x="420" y="365"/>
                        </a:lnTo>
                        <a:lnTo>
                          <a:pt x="421" y="365"/>
                        </a:lnTo>
                        <a:lnTo>
                          <a:pt x="420" y="365"/>
                        </a:lnTo>
                        <a:lnTo>
                          <a:pt x="419" y="365"/>
                        </a:lnTo>
                        <a:lnTo>
                          <a:pt x="418" y="364"/>
                        </a:lnTo>
                        <a:lnTo>
                          <a:pt x="418" y="363"/>
                        </a:lnTo>
                        <a:lnTo>
                          <a:pt x="417" y="364"/>
                        </a:lnTo>
                        <a:lnTo>
                          <a:pt x="417" y="363"/>
                        </a:lnTo>
                        <a:lnTo>
                          <a:pt x="416" y="364"/>
                        </a:lnTo>
                        <a:lnTo>
                          <a:pt x="416" y="363"/>
                        </a:lnTo>
                        <a:lnTo>
                          <a:pt x="415" y="363"/>
                        </a:lnTo>
                        <a:lnTo>
                          <a:pt x="414" y="364"/>
                        </a:lnTo>
                        <a:lnTo>
                          <a:pt x="414" y="363"/>
                        </a:lnTo>
                        <a:lnTo>
                          <a:pt x="414" y="364"/>
                        </a:lnTo>
                        <a:lnTo>
                          <a:pt x="413" y="365"/>
                        </a:lnTo>
                        <a:lnTo>
                          <a:pt x="412" y="365"/>
                        </a:lnTo>
                        <a:lnTo>
                          <a:pt x="411" y="365"/>
                        </a:lnTo>
                        <a:lnTo>
                          <a:pt x="410" y="365"/>
                        </a:lnTo>
                        <a:lnTo>
                          <a:pt x="410" y="366"/>
                        </a:lnTo>
                        <a:lnTo>
                          <a:pt x="410" y="365"/>
                        </a:lnTo>
                        <a:lnTo>
                          <a:pt x="410" y="366"/>
                        </a:lnTo>
                        <a:lnTo>
                          <a:pt x="409" y="366"/>
                        </a:lnTo>
                        <a:lnTo>
                          <a:pt x="408" y="366"/>
                        </a:lnTo>
                        <a:lnTo>
                          <a:pt x="407" y="366"/>
                        </a:lnTo>
                        <a:lnTo>
                          <a:pt x="406" y="367"/>
                        </a:lnTo>
                        <a:lnTo>
                          <a:pt x="406" y="366"/>
                        </a:lnTo>
                        <a:lnTo>
                          <a:pt x="405" y="366"/>
                        </a:lnTo>
                        <a:lnTo>
                          <a:pt x="404" y="366"/>
                        </a:lnTo>
                        <a:lnTo>
                          <a:pt x="403" y="366"/>
                        </a:lnTo>
                        <a:lnTo>
                          <a:pt x="402" y="366"/>
                        </a:lnTo>
                        <a:lnTo>
                          <a:pt x="400" y="368"/>
                        </a:lnTo>
                        <a:lnTo>
                          <a:pt x="399" y="369"/>
                        </a:lnTo>
                        <a:lnTo>
                          <a:pt x="397" y="369"/>
                        </a:lnTo>
                        <a:lnTo>
                          <a:pt x="397" y="370"/>
                        </a:lnTo>
                        <a:lnTo>
                          <a:pt x="397" y="371"/>
                        </a:lnTo>
                        <a:lnTo>
                          <a:pt x="398" y="372"/>
                        </a:lnTo>
                        <a:lnTo>
                          <a:pt x="398" y="373"/>
                        </a:lnTo>
                        <a:lnTo>
                          <a:pt x="398" y="374"/>
                        </a:lnTo>
                        <a:lnTo>
                          <a:pt x="396" y="375"/>
                        </a:lnTo>
                        <a:lnTo>
                          <a:pt x="395" y="375"/>
                        </a:lnTo>
                        <a:lnTo>
                          <a:pt x="394" y="375"/>
                        </a:lnTo>
                        <a:lnTo>
                          <a:pt x="393" y="375"/>
                        </a:lnTo>
                        <a:lnTo>
                          <a:pt x="392" y="375"/>
                        </a:lnTo>
                        <a:lnTo>
                          <a:pt x="391" y="375"/>
                        </a:lnTo>
                        <a:lnTo>
                          <a:pt x="390" y="376"/>
                        </a:lnTo>
                        <a:lnTo>
                          <a:pt x="390" y="377"/>
                        </a:lnTo>
                        <a:lnTo>
                          <a:pt x="389" y="377"/>
                        </a:lnTo>
                        <a:lnTo>
                          <a:pt x="389" y="378"/>
                        </a:lnTo>
                        <a:lnTo>
                          <a:pt x="388" y="379"/>
                        </a:lnTo>
                        <a:lnTo>
                          <a:pt x="387" y="379"/>
                        </a:lnTo>
                        <a:lnTo>
                          <a:pt x="386" y="379"/>
                        </a:lnTo>
                        <a:lnTo>
                          <a:pt x="385" y="379"/>
                        </a:lnTo>
                        <a:lnTo>
                          <a:pt x="385" y="380"/>
                        </a:lnTo>
                        <a:lnTo>
                          <a:pt x="385" y="381"/>
                        </a:lnTo>
                        <a:lnTo>
                          <a:pt x="386" y="381"/>
                        </a:lnTo>
                        <a:lnTo>
                          <a:pt x="386" y="382"/>
                        </a:lnTo>
                        <a:lnTo>
                          <a:pt x="387" y="383"/>
                        </a:lnTo>
                        <a:lnTo>
                          <a:pt x="387" y="384"/>
                        </a:lnTo>
                        <a:lnTo>
                          <a:pt x="388" y="385"/>
                        </a:lnTo>
                        <a:lnTo>
                          <a:pt x="387" y="385"/>
                        </a:lnTo>
                        <a:lnTo>
                          <a:pt x="386" y="385"/>
                        </a:lnTo>
                        <a:lnTo>
                          <a:pt x="385" y="385"/>
                        </a:lnTo>
                        <a:lnTo>
                          <a:pt x="385" y="384"/>
                        </a:lnTo>
                        <a:lnTo>
                          <a:pt x="384" y="384"/>
                        </a:lnTo>
                        <a:lnTo>
                          <a:pt x="383" y="384"/>
                        </a:lnTo>
                        <a:lnTo>
                          <a:pt x="382" y="384"/>
                        </a:lnTo>
                        <a:lnTo>
                          <a:pt x="382" y="385"/>
                        </a:lnTo>
                        <a:lnTo>
                          <a:pt x="382" y="384"/>
                        </a:lnTo>
                        <a:lnTo>
                          <a:pt x="382" y="385"/>
                        </a:lnTo>
                        <a:lnTo>
                          <a:pt x="382" y="384"/>
                        </a:lnTo>
                        <a:lnTo>
                          <a:pt x="381" y="384"/>
                        </a:lnTo>
                        <a:lnTo>
                          <a:pt x="381" y="385"/>
                        </a:lnTo>
                        <a:lnTo>
                          <a:pt x="380" y="385"/>
                        </a:lnTo>
                        <a:lnTo>
                          <a:pt x="380" y="386"/>
                        </a:lnTo>
                        <a:lnTo>
                          <a:pt x="379" y="386"/>
                        </a:lnTo>
                        <a:lnTo>
                          <a:pt x="379" y="387"/>
                        </a:lnTo>
                        <a:lnTo>
                          <a:pt x="378" y="386"/>
                        </a:lnTo>
                        <a:lnTo>
                          <a:pt x="378" y="387"/>
                        </a:lnTo>
                        <a:lnTo>
                          <a:pt x="378" y="388"/>
                        </a:lnTo>
                        <a:lnTo>
                          <a:pt x="378" y="387"/>
                        </a:lnTo>
                        <a:lnTo>
                          <a:pt x="377" y="388"/>
                        </a:lnTo>
                        <a:lnTo>
                          <a:pt x="377" y="387"/>
                        </a:lnTo>
                        <a:lnTo>
                          <a:pt x="376" y="387"/>
                        </a:lnTo>
                        <a:lnTo>
                          <a:pt x="375" y="387"/>
                        </a:lnTo>
                        <a:lnTo>
                          <a:pt x="375" y="388"/>
                        </a:lnTo>
                        <a:lnTo>
                          <a:pt x="374" y="387"/>
                        </a:lnTo>
                        <a:lnTo>
                          <a:pt x="373" y="388"/>
                        </a:lnTo>
                        <a:lnTo>
                          <a:pt x="372" y="387"/>
                        </a:lnTo>
                        <a:lnTo>
                          <a:pt x="372" y="386"/>
                        </a:lnTo>
                        <a:lnTo>
                          <a:pt x="371" y="387"/>
                        </a:lnTo>
                        <a:lnTo>
                          <a:pt x="370" y="387"/>
                        </a:lnTo>
                        <a:lnTo>
                          <a:pt x="370" y="388"/>
                        </a:lnTo>
                        <a:lnTo>
                          <a:pt x="369" y="388"/>
                        </a:lnTo>
                        <a:lnTo>
                          <a:pt x="368" y="388"/>
                        </a:lnTo>
                        <a:lnTo>
                          <a:pt x="367" y="388"/>
                        </a:lnTo>
                        <a:lnTo>
                          <a:pt x="367" y="390"/>
                        </a:lnTo>
                        <a:lnTo>
                          <a:pt x="366" y="390"/>
                        </a:lnTo>
                        <a:lnTo>
                          <a:pt x="357" y="392"/>
                        </a:lnTo>
                        <a:lnTo>
                          <a:pt x="357" y="393"/>
                        </a:lnTo>
                        <a:lnTo>
                          <a:pt x="357" y="394"/>
                        </a:lnTo>
                        <a:lnTo>
                          <a:pt x="356" y="394"/>
                        </a:lnTo>
                        <a:lnTo>
                          <a:pt x="356" y="393"/>
                        </a:lnTo>
                        <a:lnTo>
                          <a:pt x="355" y="393"/>
                        </a:lnTo>
                        <a:lnTo>
                          <a:pt x="355" y="392"/>
                        </a:lnTo>
                        <a:lnTo>
                          <a:pt x="354" y="392"/>
                        </a:lnTo>
                        <a:lnTo>
                          <a:pt x="354" y="391"/>
                        </a:lnTo>
                        <a:lnTo>
                          <a:pt x="352" y="389"/>
                        </a:lnTo>
                        <a:lnTo>
                          <a:pt x="347" y="388"/>
                        </a:lnTo>
                        <a:lnTo>
                          <a:pt x="344" y="389"/>
                        </a:lnTo>
                        <a:lnTo>
                          <a:pt x="341" y="388"/>
                        </a:lnTo>
                        <a:lnTo>
                          <a:pt x="340" y="388"/>
                        </a:lnTo>
                        <a:lnTo>
                          <a:pt x="340" y="387"/>
                        </a:lnTo>
                        <a:lnTo>
                          <a:pt x="339" y="387"/>
                        </a:lnTo>
                        <a:lnTo>
                          <a:pt x="339" y="386"/>
                        </a:lnTo>
                        <a:lnTo>
                          <a:pt x="338" y="386"/>
                        </a:lnTo>
                        <a:lnTo>
                          <a:pt x="338" y="387"/>
                        </a:lnTo>
                        <a:lnTo>
                          <a:pt x="337" y="387"/>
                        </a:lnTo>
                        <a:lnTo>
                          <a:pt x="336" y="387"/>
                        </a:lnTo>
                        <a:lnTo>
                          <a:pt x="335" y="388"/>
                        </a:lnTo>
                        <a:lnTo>
                          <a:pt x="335" y="389"/>
                        </a:lnTo>
                        <a:lnTo>
                          <a:pt x="334" y="389"/>
                        </a:lnTo>
                        <a:lnTo>
                          <a:pt x="334" y="390"/>
                        </a:lnTo>
                        <a:lnTo>
                          <a:pt x="334" y="391"/>
                        </a:lnTo>
                        <a:lnTo>
                          <a:pt x="334" y="392"/>
                        </a:lnTo>
                        <a:lnTo>
                          <a:pt x="333" y="392"/>
                        </a:lnTo>
                        <a:lnTo>
                          <a:pt x="332" y="392"/>
                        </a:lnTo>
                        <a:lnTo>
                          <a:pt x="332" y="393"/>
                        </a:lnTo>
                        <a:lnTo>
                          <a:pt x="333" y="393"/>
                        </a:lnTo>
                        <a:lnTo>
                          <a:pt x="333" y="394"/>
                        </a:lnTo>
                        <a:lnTo>
                          <a:pt x="332" y="394"/>
                        </a:lnTo>
                        <a:lnTo>
                          <a:pt x="332" y="395"/>
                        </a:lnTo>
                        <a:lnTo>
                          <a:pt x="331" y="395"/>
                        </a:lnTo>
                        <a:lnTo>
                          <a:pt x="330" y="394"/>
                        </a:lnTo>
                        <a:lnTo>
                          <a:pt x="330" y="393"/>
                        </a:lnTo>
                        <a:lnTo>
                          <a:pt x="329" y="393"/>
                        </a:lnTo>
                        <a:lnTo>
                          <a:pt x="329" y="392"/>
                        </a:lnTo>
                        <a:lnTo>
                          <a:pt x="328" y="392"/>
                        </a:lnTo>
                        <a:lnTo>
                          <a:pt x="327" y="390"/>
                        </a:lnTo>
                        <a:lnTo>
                          <a:pt x="327" y="389"/>
                        </a:lnTo>
                        <a:lnTo>
                          <a:pt x="326" y="388"/>
                        </a:lnTo>
                        <a:lnTo>
                          <a:pt x="325" y="388"/>
                        </a:lnTo>
                        <a:lnTo>
                          <a:pt x="324" y="388"/>
                        </a:lnTo>
                        <a:lnTo>
                          <a:pt x="324" y="387"/>
                        </a:lnTo>
                        <a:lnTo>
                          <a:pt x="324" y="386"/>
                        </a:lnTo>
                        <a:lnTo>
                          <a:pt x="324" y="385"/>
                        </a:lnTo>
                        <a:lnTo>
                          <a:pt x="323" y="384"/>
                        </a:lnTo>
                        <a:lnTo>
                          <a:pt x="323" y="383"/>
                        </a:lnTo>
                        <a:lnTo>
                          <a:pt x="322" y="383"/>
                        </a:lnTo>
                        <a:lnTo>
                          <a:pt x="321" y="382"/>
                        </a:lnTo>
                        <a:lnTo>
                          <a:pt x="320" y="382"/>
                        </a:lnTo>
                        <a:lnTo>
                          <a:pt x="319" y="383"/>
                        </a:lnTo>
                        <a:lnTo>
                          <a:pt x="318" y="384"/>
                        </a:lnTo>
                        <a:lnTo>
                          <a:pt x="317" y="384"/>
                        </a:lnTo>
                        <a:lnTo>
                          <a:pt x="316" y="384"/>
                        </a:lnTo>
                        <a:lnTo>
                          <a:pt x="316" y="383"/>
                        </a:lnTo>
                        <a:lnTo>
                          <a:pt x="316" y="382"/>
                        </a:lnTo>
                        <a:lnTo>
                          <a:pt x="317" y="382"/>
                        </a:lnTo>
                        <a:lnTo>
                          <a:pt x="317" y="381"/>
                        </a:lnTo>
                        <a:lnTo>
                          <a:pt x="314" y="379"/>
                        </a:lnTo>
                        <a:lnTo>
                          <a:pt x="313" y="379"/>
                        </a:lnTo>
                        <a:lnTo>
                          <a:pt x="312" y="380"/>
                        </a:lnTo>
                        <a:lnTo>
                          <a:pt x="311" y="380"/>
                        </a:lnTo>
                        <a:lnTo>
                          <a:pt x="311" y="381"/>
                        </a:lnTo>
                        <a:lnTo>
                          <a:pt x="311" y="380"/>
                        </a:lnTo>
                        <a:lnTo>
                          <a:pt x="312" y="380"/>
                        </a:lnTo>
                        <a:lnTo>
                          <a:pt x="311" y="379"/>
                        </a:lnTo>
                        <a:lnTo>
                          <a:pt x="311" y="378"/>
                        </a:lnTo>
                        <a:lnTo>
                          <a:pt x="311" y="377"/>
                        </a:lnTo>
                        <a:lnTo>
                          <a:pt x="310" y="377"/>
                        </a:lnTo>
                        <a:lnTo>
                          <a:pt x="311" y="376"/>
                        </a:lnTo>
                        <a:lnTo>
                          <a:pt x="310" y="376"/>
                        </a:lnTo>
                        <a:lnTo>
                          <a:pt x="310" y="375"/>
                        </a:lnTo>
                        <a:lnTo>
                          <a:pt x="309" y="375"/>
                        </a:lnTo>
                        <a:lnTo>
                          <a:pt x="309" y="374"/>
                        </a:lnTo>
                        <a:lnTo>
                          <a:pt x="308" y="373"/>
                        </a:lnTo>
                        <a:lnTo>
                          <a:pt x="308" y="372"/>
                        </a:lnTo>
                        <a:lnTo>
                          <a:pt x="307" y="371"/>
                        </a:lnTo>
                        <a:lnTo>
                          <a:pt x="307" y="370"/>
                        </a:lnTo>
                        <a:lnTo>
                          <a:pt x="306" y="370"/>
                        </a:lnTo>
                        <a:lnTo>
                          <a:pt x="306" y="369"/>
                        </a:lnTo>
                        <a:lnTo>
                          <a:pt x="306" y="368"/>
                        </a:lnTo>
                        <a:lnTo>
                          <a:pt x="305" y="368"/>
                        </a:lnTo>
                        <a:lnTo>
                          <a:pt x="304" y="367"/>
                        </a:lnTo>
                        <a:lnTo>
                          <a:pt x="302" y="366"/>
                        </a:lnTo>
                        <a:lnTo>
                          <a:pt x="301" y="365"/>
                        </a:lnTo>
                        <a:lnTo>
                          <a:pt x="300" y="364"/>
                        </a:lnTo>
                        <a:lnTo>
                          <a:pt x="298" y="364"/>
                        </a:lnTo>
                        <a:lnTo>
                          <a:pt x="297" y="363"/>
                        </a:lnTo>
                        <a:lnTo>
                          <a:pt x="297" y="362"/>
                        </a:lnTo>
                        <a:lnTo>
                          <a:pt x="296" y="362"/>
                        </a:lnTo>
                        <a:lnTo>
                          <a:pt x="295" y="362"/>
                        </a:lnTo>
                        <a:lnTo>
                          <a:pt x="294" y="361"/>
                        </a:lnTo>
                        <a:lnTo>
                          <a:pt x="294" y="360"/>
                        </a:lnTo>
                        <a:lnTo>
                          <a:pt x="293" y="360"/>
                        </a:lnTo>
                        <a:lnTo>
                          <a:pt x="293" y="359"/>
                        </a:lnTo>
                        <a:lnTo>
                          <a:pt x="293" y="358"/>
                        </a:lnTo>
                        <a:lnTo>
                          <a:pt x="293" y="357"/>
                        </a:lnTo>
                        <a:lnTo>
                          <a:pt x="292" y="357"/>
                        </a:lnTo>
                        <a:lnTo>
                          <a:pt x="291" y="357"/>
                        </a:lnTo>
                        <a:lnTo>
                          <a:pt x="290" y="356"/>
                        </a:lnTo>
                        <a:lnTo>
                          <a:pt x="289" y="356"/>
                        </a:lnTo>
                        <a:lnTo>
                          <a:pt x="288" y="356"/>
                        </a:lnTo>
                        <a:lnTo>
                          <a:pt x="287" y="357"/>
                        </a:lnTo>
                        <a:lnTo>
                          <a:pt x="286" y="356"/>
                        </a:lnTo>
                        <a:lnTo>
                          <a:pt x="285" y="357"/>
                        </a:lnTo>
                        <a:lnTo>
                          <a:pt x="284" y="357"/>
                        </a:lnTo>
                        <a:lnTo>
                          <a:pt x="284" y="358"/>
                        </a:lnTo>
                        <a:lnTo>
                          <a:pt x="283" y="358"/>
                        </a:lnTo>
                        <a:lnTo>
                          <a:pt x="283" y="359"/>
                        </a:lnTo>
                        <a:lnTo>
                          <a:pt x="282" y="360"/>
                        </a:lnTo>
                        <a:lnTo>
                          <a:pt x="282" y="359"/>
                        </a:lnTo>
                        <a:lnTo>
                          <a:pt x="281" y="360"/>
                        </a:lnTo>
                        <a:lnTo>
                          <a:pt x="281" y="359"/>
                        </a:lnTo>
                        <a:lnTo>
                          <a:pt x="280" y="358"/>
                        </a:lnTo>
                        <a:lnTo>
                          <a:pt x="280" y="357"/>
                        </a:lnTo>
                        <a:lnTo>
                          <a:pt x="278" y="358"/>
                        </a:lnTo>
                        <a:lnTo>
                          <a:pt x="278" y="357"/>
                        </a:lnTo>
                        <a:lnTo>
                          <a:pt x="277" y="357"/>
                        </a:lnTo>
                        <a:lnTo>
                          <a:pt x="278" y="356"/>
                        </a:lnTo>
                        <a:lnTo>
                          <a:pt x="278" y="355"/>
                        </a:lnTo>
                        <a:lnTo>
                          <a:pt x="278" y="354"/>
                        </a:lnTo>
                        <a:lnTo>
                          <a:pt x="277" y="353"/>
                        </a:lnTo>
                        <a:lnTo>
                          <a:pt x="277" y="352"/>
                        </a:lnTo>
                        <a:lnTo>
                          <a:pt x="277" y="351"/>
                        </a:lnTo>
                        <a:lnTo>
                          <a:pt x="276" y="351"/>
                        </a:lnTo>
                        <a:lnTo>
                          <a:pt x="276" y="350"/>
                        </a:lnTo>
                        <a:lnTo>
                          <a:pt x="276" y="349"/>
                        </a:lnTo>
                        <a:lnTo>
                          <a:pt x="275" y="349"/>
                        </a:lnTo>
                        <a:lnTo>
                          <a:pt x="275" y="348"/>
                        </a:lnTo>
                        <a:lnTo>
                          <a:pt x="274" y="346"/>
                        </a:lnTo>
                        <a:lnTo>
                          <a:pt x="274" y="345"/>
                        </a:lnTo>
                        <a:lnTo>
                          <a:pt x="273" y="345"/>
                        </a:lnTo>
                        <a:lnTo>
                          <a:pt x="272" y="345"/>
                        </a:lnTo>
                        <a:lnTo>
                          <a:pt x="271" y="346"/>
                        </a:lnTo>
                        <a:lnTo>
                          <a:pt x="271" y="347"/>
                        </a:lnTo>
                        <a:lnTo>
                          <a:pt x="270" y="347"/>
                        </a:lnTo>
                        <a:lnTo>
                          <a:pt x="269" y="347"/>
                        </a:lnTo>
                        <a:lnTo>
                          <a:pt x="268" y="348"/>
                        </a:lnTo>
                        <a:lnTo>
                          <a:pt x="268" y="349"/>
                        </a:lnTo>
                        <a:lnTo>
                          <a:pt x="268" y="350"/>
                        </a:lnTo>
                        <a:lnTo>
                          <a:pt x="268" y="351"/>
                        </a:lnTo>
                        <a:lnTo>
                          <a:pt x="267" y="353"/>
                        </a:lnTo>
                        <a:lnTo>
                          <a:pt x="267" y="355"/>
                        </a:lnTo>
                        <a:lnTo>
                          <a:pt x="266" y="355"/>
                        </a:lnTo>
                        <a:lnTo>
                          <a:pt x="266" y="356"/>
                        </a:lnTo>
                        <a:lnTo>
                          <a:pt x="265" y="356"/>
                        </a:lnTo>
                        <a:lnTo>
                          <a:pt x="264" y="357"/>
                        </a:lnTo>
                        <a:lnTo>
                          <a:pt x="263" y="357"/>
                        </a:lnTo>
                        <a:lnTo>
                          <a:pt x="264" y="358"/>
                        </a:lnTo>
                        <a:lnTo>
                          <a:pt x="263" y="359"/>
                        </a:lnTo>
                        <a:lnTo>
                          <a:pt x="262" y="359"/>
                        </a:lnTo>
                        <a:lnTo>
                          <a:pt x="261" y="359"/>
                        </a:lnTo>
                        <a:lnTo>
                          <a:pt x="261" y="360"/>
                        </a:lnTo>
                        <a:lnTo>
                          <a:pt x="260" y="361"/>
                        </a:lnTo>
                        <a:lnTo>
                          <a:pt x="259" y="361"/>
                        </a:lnTo>
                        <a:lnTo>
                          <a:pt x="259" y="362"/>
                        </a:lnTo>
                        <a:lnTo>
                          <a:pt x="258" y="362"/>
                        </a:lnTo>
                        <a:lnTo>
                          <a:pt x="258" y="363"/>
                        </a:lnTo>
                        <a:lnTo>
                          <a:pt x="257" y="363"/>
                        </a:lnTo>
                        <a:lnTo>
                          <a:pt x="257" y="364"/>
                        </a:lnTo>
                        <a:lnTo>
                          <a:pt x="257" y="365"/>
                        </a:lnTo>
                        <a:lnTo>
                          <a:pt x="256" y="365"/>
                        </a:lnTo>
                        <a:lnTo>
                          <a:pt x="255" y="366"/>
                        </a:lnTo>
                        <a:lnTo>
                          <a:pt x="255" y="367"/>
                        </a:lnTo>
                        <a:lnTo>
                          <a:pt x="254" y="367"/>
                        </a:lnTo>
                        <a:lnTo>
                          <a:pt x="253" y="367"/>
                        </a:lnTo>
                        <a:lnTo>
                          <a:pt x="251" y="367"/>
                        </a:lnTo>
                        <a:lnTo>
                          <a:pt x="251" y="368"/>
                        </a:lnTo>
                        <a:lnTo>
                          <a:pt x="250" y="368"/>
                        </a:lnTo>
                        <a:lnTo>
                          <a:pt x="249" y="368"/>
                        </a:lnTo>
                        <a:lnTo>
                          <a:pt x="248" y="368"/>
                        </a:lnTo>
                        <a:lnTo>
                          <a:pt x="247" y="368"/>
                        </a:lnTo>
                        <a:lnTo>
                          <a:pt x="246" y="368"/>
                        </a:lnTo>
                        <a:lnTo>
                          <a:pt x="245" y="368"/>
                        </a:lnTo>
                        <a:lnTo>
                          <a:pt x="244" y="369"/>
                        </a:lnTo>
                        <a:lnTo>
                          <a:pt x="243" y="370"/>
                        </a:lnTo>
                        <a:lnTo>
                          <a:pt x="242" y="371"/>
                        </a:lnTo>
                        <a:lnTo>
                          <a:pt x="241" y="372"/>
                        </a:lnTo>
                        <a:lnTo>
                          <a:pt x="241" y="373"/>
                        </a:lnTo>
                        <a:lnTo>
                          <a:pt x="241" y="374"/>
                        </a:lnTo>
                        <a:lnTo>
                          <a:pt x="240" y="375"/>
                        </a:lnTo>
                        <a:lnTo>
                          <a:pt x="239" y="376"/>
                        </a:lnTo>
                        <a:lnTo>
                          <a:pt x="238" y="376"/>
                        </a:lnTo>
                        <a:lnTo>
                          <a:pt x="237" y="376"/>
                        </a:lnTo>
                        <a:lnTo>
                          <a:pt x="237" y="377"/>
                        </a:lnTo>
                        <a:lnTo>
                          <a:pt x="236" y="378"/>
                        </a:lnTo>
                        <a:lnTo>
                          <a:pt x="235" y="378"/>
                        </a:lnTo>
                        <a:lnTo>
                          <a:pt x="234" y="379"/>
                        </a:lnTo>
                        <a:lnTo>
                          <a:pt x="234" y="378"/>
                        </a:lnTo>
                        <a:lnTo>
                          <a:pt x="233" y="375"/>
                        </a:lnTo>
                        <a:lnTo>
                          <a:pt x="231" y="370"/>
                        </a:lnTo>
                        <a:lnTo>
                          <a:pt x="231" y="369"/>
                        </a:lnTo>
                        <a:lnTo>
                          <a:pt x="230" y="368"/>
                        </a:lnTo>
                        <a:lnTo>
                          <a:pt x="231" y="368"/>
                        </a:lnTo>
                        <a:lnTo>
                          <a:pt x="232" y="367"/>
                        </a:lnTo>
                        <a:lnTo>
                          <a:pt x="231" y="366"/>
                        </a:lnTo>
                        <a:lnTo>
                          <a:pt x="230" y="365"/>
                        </a:lnTo>
                        <a:lnTo>
                          <a:pt x="230" y="364"/>
                        </a:lnTo>
                        <a:lnTo>
                          <a:pt x="229" y="363"/>
                        </a:lnTo>
                        <a:lnTo>
                          <a:pt x="229" y="362"/>
                        </a:lnTo>
                        <a:lnTo>
                          <a:pt x="229" y="361"/>
                        </a:lnTo>
                        <a:lnTo>
                          <a:pt x="230" y="361"/>
                        </a:lnTo>
                        <a:lnTo>
                          <a:pt x="230" y="360"/>
                        </a:lnTo>
                        <a:lnTo>
                          <a:pt x="229" y="359"/>
                        </a:lnTo>
                        <a:lnTo>
                          <a:pt x="229" y="358"/>
                        </a:lnTo>
                        <a:lnTo>
                          <a:pt x="231" y="357"/>
                        </a:lnTo>
                        <a:lnTo>
                          <a:pt x="232" y="356"/>
                        </a:lnTo>
                        <a:lnTo>
                          <a:pt x="232" y="355"/>
                        </a:lnTo>
                        <a:lnTo>
                          <a:pt x="231" y="354"/>
                        </a:lnTo>
                        <a:lnTo>
                          <a:pt x="231" y="353"/>
                        </a:lnTo>
                        <a:lnTo>
                          <a:pt x="230" y="352"/>
                        </a:lnTo>
                        <a:lnTo>
                          <a:pt x="230" y="351"/>
                        </a:lnTo>
                        <a:lnTo>
                          <a:pt x="229" y="351"/>
                        </a:lnTo>
                        <a:lnTo>
                          <a:pt x="228" y="351"/>
                        </a:lnTo>
                        <a:lnTo>
                          <a:pt x="227" y="352"/>
                        </a:lnTo>
                        <a:lnTo>
                          <a:pt x="225" y="353"/>
                        </a:lnTo>
                        <a:lnTo>
                          <a:pt x="224" y="354"/>
                        </a:lnTo>
                        <a:lnTo>
                          <a:pt x="223" y="354"/>
                        </a:lnTo>
                        <a:lnTo>
                          <a:pt x="222" y="354"/>
                        </a:lnTo>
                        <a:lnTo>
                          <a:pt x="221" y="353"/>
                        </a:lnTo>
                        <a:lnTo>
                          <a:pt x="220" y="353"/>
                        </a:lnTo>
                        <a:lnTo>
                          <a:pt x="218" y="352"/>
                        </a:lnTo>
                        <a:lnTo>
                          <a:pt x="218" y="351"/>
                        </a:lnTo>
                        <a:lnTo>
                          <a:pt x="217" y="350"/>
                        </a:lnTo>
                        <a:lnTo>
                          <a:pt x="216" y="349"/>
                        </a:lnTo>
                        <a:lnTo>
                          <a:pt x="216" y="348"/>
                        </a:lnTo>
                        <a:lnTo>
                          <a:pt x="216" y="347"/>
                        </a:lnTo>
                        <a:lnTo>
                          <a:pt x="215" y="347"/>
                        </a:lnTo>
                        <a:lnTo>
                          <a:pt x="215" y="346"/>
                        </a:lnTo>
                        <a:lnTo>
                          <a:pt x="215" y="345"/>
                        </a:lnTo>
                        <a:lnTo>
                          <a:pt x="216" y="345"/>
                        </a:lnTo>
                        <a:lnTo>
                          <a:pt x="217" y="344"/>
                        </a:lnTo>
                        <a:lnTo>
                          <a:pt x="218" y="344"/>
                        </a:lnTo>
                        <a:lnTo>
                          <a:pt x="218" y="343"/>
                        </a:lnTo>
                        <a:lnTo>
                          <a:pt x="219" y="343"/>
                        </a:lnTo>
                        <a:lnTo>
                          <a:pt x="219" y="342"/>
                        </a:lnTo>
                        <a:lnTo>
                          <a:pt x="219" y="341"/>
                        </a:lnTo>
                        <a:lnTo>
                          <a:pt x="219" y="340"/>
                        </a:lnTo>
                        <a:lnTo>
                          <a:pt x="219" y="339"/>
                        </a:lnTo>
                        <a:lnTo>
                          <a:pt x="217" y="338"/>
                        </a:lnTo>
                        <a:lnTo>
                          <a:pt x="216" y="337"/>
                        </a:lnTo>
                        <a:lnTo>
                          <a:pt x="214" y="336"/>
                        </a:lnTo>
                        <a:lnTo>
                          <a:pt x="213" y="336"/>
                        </a:lnTo>
                        <a:lnTo>
                          <a:pt x="212" y="337"/>
                        </a:lnTo>
                        <a:lnTo>
                          <a:pt x="211" y="337"/>
                        </a:lnTo>
                        <a:lnTo>
                          <a:pt x="211" y="338"/>
                        </a:lnTo>
                        <a:lnTo>
                          <a:pt x="210" y="339"/>
                        </a:lnTo>
                        <a:lnTo>
                          <a:pt x="209" y="340"/>
                        </a:lnTo>
                        <a:lnTo>
                          <a:pt x="209" y="341"/>
                        </a:lnTo>
                        <a:lnTo>
                          <a:pt x="209" y="343"/>
                        </a:lnTo>
                        <a:lnTo>
                          <a:pt x="208" y="344"/>
                        </a:lnTo>
                        <a:lnTo>
                          <a:pt x="208" y="345"/>
                        </a:lnTo>
                        <a:lnTo>
                          <a:pt x="208" y="346"/>
                        </a:lnTo>
                        <a:lnTo>
                          <a:pt x="208" y="347"/>
                        </a:lnTo>
                        <a:lnTo>
                          <a:pt x="207" y="348"/>
                        </a:lnTo>
                        <a:lnTo>
                          <a:pt x="206" y="348"/>
                        </a:lnTo>
                        <a:lnTo>
                          <a:pt x="205" y="348"/>
                        </a:lnTo>
                        <a:lnTo>
                          <a:pt x="204" y="348"/>
                        </a:lnTo>
                        <a:lnTo>
                          <a:pt x="204" y="347"/>
                        </a:lnTo>
                        <a:lnTo>
                          <a:pt x="203" y="347"/>
                        </a:lnTo>
                        <a:lnTo>
                          <a:pt x="203" y="346"/>
                        </a:lnTo>
                        <a:lnTo>
                          <a:pt x="202" y="345"/>
                        </a:lnTo>
                        <a:lnTo>
                          <a:pt x="202" y="343"/>
                        </a:lnTo>
                        <a:lnTo>
                          <a:pt x="202" y="341"/>
                        </a:lnTo>
                        <a:lnTo>
                          <a:pt x="202" y="340"/>
                        </a:lnTo>
                        <a:lnTo>
                          <a:pt x="202" y="339"/>
                        </a:lnTo>
                        <a:lnTo>
                          <a:pt x="201" y="338"/>
                        </a:lnTo>
                        <a:lnTo>
                          <a:pt x="201" y="337"/>
                        </a:lnTo>
                        <a:lnTo>
                          <a:pt x="200" y="337"/>
                        </a:lnTo>
                        <a:lnTo>
                          <a:pt x="199" y="336"/>
                        </a:lnTo>
                        <a:lnTo>
                          <a:pt x="198" y="336"/>
                        </a:lnTo>
                        <a:lnTo>
                          <a:pt x="198" y="335"/>
                        </a:lnTo>
                        <a:lnTo>
                          <a:pt x="197" y="335"/>
                        </a:lnTo>
                        <a:lnTo>
                          <a:pt x="197" y="334"/>
                        </a:lnTo>
                        <a:lnTo>
                          <a:pt x="196" y="333"/>
                        </a:lnTo>
                        <a:lnTo>
                          <a:pt x="196" y="332"/>
                        </a:lnTo>
                        <a:lnTo>
                          <a:pt x="194" y="331"/>
                        </a:lnTo>
                        <a:lnTo>
                          <a:pt x="193" y="331"/>
                        </a:lnTo>
                        <a:lnTo>
                          <a:pt x="192" y="331"/>
                        </a:lnTo>
                        <a:lnTo>
                          <a:pt x="191" y="330"/>
                        </a:lnTo>
                        <a:lnTo>
                          <a:pt x="189" y="330"/>
                        </a:lnTo>
                        <a:lnTo>
                          <a:pt x="188" y="331"/>
                        </a:lnTo>
                        <a:lnTo>
                          <a:pt x="187" y="331"/>
                        </a:lnTo>
                        <a:lnTo>
                          <a:pt x="186" y="331"/>
                        </a:lnTo>
                        <a:lnTo>
                          <a:pt x="185" y="331"/>
                        </a:lnTo>
                        <a:lnTo>
                          <a:pt x="184" y="331"/>
                        </a:lnTo>
                        <a:lnTo>
                          <a:pt x="183" y="331"/>
                        </a:lnTo>
                        <a:lnTo>
                          <a:pt x="182" y="330"/>
                        </a:lnTo>
                        <a:lnTo>
                          <a:pt x="181" y="330"/>
                        </a:lnTo>
                        <a:lnTo>
                          <a:pt x="181" y="329"/>
                        </a:lnTo>
                        <a:lnTo>
                          <a:pt x="180" y="328"/>
                        </a:lnTo>
                        <a:lnTo>
                          <a:pt x="179" y="327"/>
                        </a:lnTo>
                        <a:lnTo>
                          <a:pt x="178" y="326"/>
                        </a:lnTo>
                        <a:lnTo>
                          <a:pt x="177" y="325"/>
                        </a:lnTo>
                        <a:lnTo>
                          <a:pt x="176" y="325"/>
                        </a:lnTo>
                        <a:lnTo>
                          <a:pt x="175" y="325"/>
                        </a:lnTo>
                        <a:lnTo>
                          <a:pt x="172" y="323"/>
                        </a:lnTo>
                        <a:lnTo>
                          <a:pt x="171" y="323"/>
                        </a:lnTo>
                        <a:lnTo>
                          <a:pt x="170" y="323"/>
                        </a:lnTo>
                        <a:lnTo>
                          <a:pt x="168" y="322"/>
                        </a:lnTo>
                        <a:lnTo>
                          <a:pt x="168" y="321"/>
                        </a:lnTo>
                        <a:lnTo>
                          <a:pt x="167" y="321"/>
                        </a:lnTo>
                        <a:lnTo>
                          <a:pt x="166" y="322"/>
                        </a:lnTo>
                        <a:lnTo>
                          <a:pt x="165" y="322"/>
                        </a:lnTo>
                        <a:lnTo>
                          <a:pt x="163" y="322"/>
                        </a:lnTo>
                        <a:lnTo>
                          <a:pt x="162" y="321"/>
                        </a:lnTo>
                        <a:lnTo>
                          <a:pt x="161" y="320"/>
                        </a:lnTo>
                        <a:lnTo>
                          <a:pt x="161" y="319"/>
                        </a:lnTo>
                        <a:lnTo>
                          <a:pt x="161" y="318"/>
                        </a:lnTo>
                        <a:lnTo>
                          <a:pt x="161" y="317"/>
                        </a:lnTo>
                        <a:lnTo>
                          <a:pt x="161" y="316"/>
                        </a:lnTo>
                        <a:lnTo>
                          <a:pt x="162" y="316"/>
                        </a:lnTo>
                        <a:lnTo>
                          <a:pt x="161" y="315"/>
                        </a:lnTo>
                        <a:lnTo>
                          <a:pt x="161" y="314"/>
                        </a:lnTo>
                        <a:lnTo>
                          <a:pt x="160" y="314"/>
                        </a:lnTo>
                        <a:lnTo>
                          <a:pt x="160" y="313"/>
                        </a:lnTo>
                        <a:lnTo>
                          <a:pt x="160" y="312"/>
                        </a:lnTo>
                        <a:lnTo>
                          <a:pt x="160" y="311"/>
                        </a:lnTo>
                        <a:lnTo>
                          <a:pt x="159" y="310"/>
                        </a:lnTo>
                        <a:lnTo>
                          <a:pt x="158" y="309"/>
                        </a:lnTo>
                        <a:lnTo>
                          <a:pt x="157" y="309"/>
                        </a:lnTo>
                        <a:lnTo>
                          <a:pt x="156" y="309"/>
                        </a:lnTo>
                        <a:lnTo>
                          <a:pt x="155" y="309"/>
                        </a:lnTo>
                        <a:lnTo>
                          <a:pt x="154" y="309"/>
                        </a:lnTo>
                        <a:lnTo>
                          <a:pt x="154" y="308"/>
                        </a:lnTo>
                        <a:lnTo>
                          <a:pt x="153" y="308"/>
                        </a:lnTo>
                        <a:lnTo>
                          <a:pt x="153" y="307"/>
                        </a:lnTo>
                        <a:lnTo>
                          <a:pt x="152" y="306"/>
                        </a:lnTo>
                        <a:lnTo>
                          <a:pt x="151" y="306"/>
                        </a:lnTo>
                        <a:lnTo>
                          <a:pt x="150" y="307"/>
                        </a:lnTo>
                        <a:lnTo>
                          <a:pt x="149" y="307"/>
                        </a:lnTo>
                        <a:lnTo>
                          <a:pt x="148" y="308"/>
                        </a:lnTo>
                        <a:lnTo>
                          <a:pt x="147" y="308"/>
                        </a:lnTo>
                        <a:lnTo>
                          <a:pt x="146" y="308"/>
                        </a:lnTo>
                        <a:lnTo>
                          <a:pt x="146" y="309"/>
                        </a:lnTo>
                        <a:lnTo>
                          <a:pt x="145" y="310"/>
                        </a:lnTo>
                        <a:lnTo>
                          <a:pt x="144" y="310"/>
                        </a:lnTo>
                        <a:lnTo>
                          <a:pt x="143" y="311"/>
                        </a:lnTo>
                        <a:lnTo>
                          <a:pt x="142" y="311"/>
                        </a:lnTo>
                        <a:lnTo>
                          <a:pt x="141" y="311"/>
                        </a:lnTo>
                        <a:lnTo>
                          <a:pt x="140" y="311"/>
                        </a:lnTo>
                        <a:lnTo>
                          <a:pt x="139" y="311"/>
                        </a:lnTo>
                        <a:lnTo>
                          <a:pt x="139" y="312"/>
                        </a:lnTo>
                        <a:lnTo>
                          <a:pt x="138" y="312"/>
                        </a:lnTo>
                        <a:lnTo>
                          <a:pt x="137" y="312"/>
                        </a:lnTo>
                        <a:lnTo>
                          <a:pt x="137" y="313"/>
                        </a:lnTo>
                        <a:lnTo>
                          <a:pt x="136" y="313"/>
                        </a:lnTo>
                        <a:lnTo>
                          <a:pt x="135" y="313"/>
                        </a:lnTo>
                        <a:lnTo>
                          <a:pt x="135" y="314"/>
                        </a:lnTo>
                        <a:lnTo>
                          <a:pt x="134" y="314"/>
                        </a:lnTo>
                        <a:lnTo>
                          <a:pt x="132" y="314"/>
                        </a:lnTo>
                        <a:lnTo>
                          <a:pt x="131" y="314"/>
                        </a:lnTo>
                        <a:lnTo>
                          <a:pt x="130" y="314"/>
                        </a:lnTo>
                        <a:lnTo>
                          <a:pt x="128" y="314"/>
                        </a:lnTo>
                        <a:lnTo>
                          <a:pt x="127" y="314"/>
                        </a:lnTo>
                        <a:lnTo>
                          <a:pt x="127" y="316"/>
                        </a:lnTo>
                        <a:lnTo>
                          <a:pt x="128" y="318"/>
                        </a:lnTo>
                        <a:lnTo>
                          <a:pt x="128" y="320"/>
                        </a:lnTo>
                        <a:lnTo>
                          <a:pt x="128" y="321"/>
                        </a:lnTo>
                        <a:lnTo>
                          <a:pt x="128" y="323"/>
                        </a:lnTo>
                        <a:lnTo>
                          <a:pt x="128" y="324"/>
                        </a:lnTo>
                        <a:lnTo>
                          <a:pt x="127" y="324"/>
                        </a:lnTo>
                        <a:lnTo>
                          <a:pt x="126" y="325"/>
                        </a:lnTo>
                        <a:lnTo>
                          <a:pt x="125" y="324"/>
                        </a:lnTo>
                        <a:lnTo>
                          <a:pt x="124" y="324"/>
                        </a:lnTo>
                        <a:lnTo>
                          <a:pt x="123" y="324"/>
                        </a:lnTo>
                        <a:lnTo>
                          <a:pt x="122" y="324"/>
                        </a:lnTo>
                        <a:lnTo>
                          <a:pt x="121" y="324"/>
                        </a:lnTo>
                        <a:lnTo>
                          <a:pt x="121" y="325"/>
                        </a:lnTo>
                        <a:lnTo>
                          <a:pt x="120" y="325"/>
                        </a:lnTo>
                        <a:lnTo>
                          <a:pt x="119" y="325"/>
                        </a:lnTo>
                        <a:lnTo>
                          <a:pt x="118" y="325"/>
                        </a:lnTo>
                        <a:lnTo>
                          <a:pt x="117" y="325"/>
                        </a:lnTo>
                        <a:lnTo>
                          <a:pt x="116" y="325"/>
                        </a:lnTo>
                        <a:lnTo>
                          <a:pt x="115" y="325"/>
                        </a:lnTo>
                        <a:lnTo>
                          <a:pt x="114" y="325"/>
                        </a:lnTo>
                        <a:lnTo>
                          <a:pt x="112" y="325"/>
                        </a:lnTo>
                        <a:lnTo>
                          <a:pt x="111" y="325"/>
                        </a:lnTo>
                        <a:lnTo>
                          <a:pt x="110" y="326"/>
                        </a:lnTo>
                        <a:lnTo>
                          <a:pt x="110" y="327"/>
                        </a:lnTo>
                        <a:lnTo>
                          <a:pt x="110" y="328"/>
                        </a:lnTo>
                        <a:lnTo>
                          <a:pt x="111" y="329"/>
                        </a:lnTo>
                        <a:lnTo>
                          <a:pt x="111" y="330"/>
                        </a:lnTo>
                        <a:lnTo>
                          <a:pt x="111" y="331"/>
                        </a:lnTo>
                        <a:lnTo>
                          <a:pt x="112" y="332"/>
                        </a:lnTo>
                        <a:lnTo>
                          <a:pt x="111" y="333"/>
                        </a:lnTo>
                        <a:lnTo>
                          <a:pt x="112" y="334"/>
                        </a:lnTo>
                        <a:lnTo>
                          <a:pt x="111" y="335"/>
                        </a:lnTo>
                        <a:lnTo>
                          <a:pt x="111" y="336"/>
                        </a:lnTo>
                        <a:lnTo>
                          <a:pt x="110" y="337"/>
                        </a:lnTo>
                        <a:lnTo>
                          <a:pt x="109" y="337"/>
                        </a:lnTo>
                        <a:lnTo>
                          <a:pt x="108" y="338"/>
                        </a:lnTo>
                        <a:lnTo>
                          <a:pt x="108" y="339"/>
                        </a:lnTo>
                        <a:lnTo>
                          <a:pt x="107" y="339"/>
                        </a:lnTo>
                        <a:lnTo>
                          <a:pt x="106" y="340"/>
                        </a:lnTo>
                        <a:lnTo>
                          <a:pt x="106" y="341"/>
                        </a:lnTo>
                        <a:lnTo>
                          <a:pt x="105" y="342"/>
                        </a:lnTo>
                        <a:lnTo>
                          <a:pt x="104" y="342"/>
                        </a:lnTo>
                        <a:lnTo>
                          <a:pt x="103" y="343"/>
                        </a:lnTo>
                        <a:lnTo>
                          <a:pt x="102" y="343"/>
                        </a:lnTo>
                        <a:lnTo>
                          <a:pt x="101" y="343"/>
                        </a:lnTo>
                        <a:lnTo>
                          <a:pt x="100" y="343"/>
                        </a:lnTo>
                        <a:lnTo>
                          <a:pt x="99" y="343"/>
                        </a:lnTo>
                        <a:lnTo>
                          <a:pt x="98" y="342"/>
                        </a:lnTo>
                        <a:lnTo>
                          <a:pt x="96" y="342"/>
                        </a:lnTo>
                        <a:lnTo>
                          <a:pt x="96" y="343"/>
                        </a:lnTo>
                        <a:lnTo>
                          <a:pt x="95" y="343"/>
                        </a:lnTo>
                        <a:lnTo>
                          <a:pt x="94" y="344"/>
                        </a:lnTo>
                        <a:lnTo>
                          <a:pt x="94" y="345"/>
                        </a:lnTo>
                        <a:lnTo>
                          <a:pt x="93" y="345"/>
                        </a:lnTo>
                        <a:lnTo>
                          <a:pt x="92" y="345"/>
                        </a:lnTo>
                        <a:lnTo>
                          <a:pt x="91" y="345"/>
                        </a:lnTo>
                        <a:lnTo>
                          <a:pt x="90" y="345"/>
                        </a:lnTo>
                        <a:lnTo>
                          <a:pt x="89" y="345"/>
                        </a:lnTo>
                        <a:lnTo>
                          <a:pt x="88" y="345"/>
                        </a:lnTo>
                        <a:lnTo>
                          <a:pt x="88" y="344"/>
                        </a:lnTo>
                        <a:lnTo>
                          <a:pt x="87" y="343"/>
                        </a:lnTo>
                        <a:lnTo>
                          <a:pt x="86" y="342"/>
                        </a:lnTo>
                        <a:lnTo>
                          <a:pt x="86" y="341"/>
                        </a:lnTo>
                        <a:lnTo>
                          <a:pt x="85" y="341"/>
                        </a:lnTo>
                        <a:lnTo>
                          <a:pt x="84" y="340"/>
                        </a:lnTo>
                        <a:lnTo>
                          <a:pt x="83" y="340"/>
                        </a:lnTo>
                        <a:lnTo>
                          <a:pt x="82" y="341"/>
                        </a:lnTo>
                        <a:lnTo>
                          <a:pt x="81" y="341"/>
                        </a:lnTo>
                        <a:lnTo>
                          <a:pt x="81" y="342"/>
                        </a:lnTo>
                        <a:lnTo>
                          <a:pt x="80" y="343"/>
                        </a:lnTo>
                        <a:lnTo>
                          <a:pt x="79" y="345"/>
                        </a:lnTo>
                        <a:lnTo>
                          <a:pt x="79" y="347"/>
                        </a:lnTo>
                        <a:lnTo>
                          <a:pt x="79" y="348"/>
                        </a:lnTo>
                        <a:lnTo>
                          <a:pt x="79" y="349"/>
                        </a:lnTo>
                        <a:lnTo>
                          <a:pt x="79" y="350"/>
                        </a:lnTo>
                        <a:lnTo>
                          <a:pt x="79" y="351"/>
                        </a:lnTo>
                        <a:lnTo>
                          <a:pt x="78" y="352"/>
                        </a:lnTo>
                        <a:lnTo>
                          <a:pt x="78" y="353"/>
                        </a:lnTo>
                        <a:lnTo>
                          <a:pt x="78" y="354"/>
                        </a:lnTo>
                        <a:lnTo>
                          <a:pt x="77" y="355"/>
                        </a:lnTo>
                        <a:lnTo>
                          <a:pt x="77" y="356"/>
                        </a:lnTo>
                        <a:lnTo>
                          <a:pt x="77" y="357"/>
                        </a:lnTo>
                        <a:lnTo>
                          <a:pt x="76" y="358"/>
                        </a:lnTo>
                        <a:lnTo>
                          <a:pt x="75" y="359"/>
                        </a:lnTo>
                        <a:lnTo>
                          <a:pt x="75" y="360"/>
                        </a:lnTo>
                        <a:lnTo>
                          <a:pt x="74" y="361"/>
                        </a:lnTo>
                        <a:lnTo>
                          <a:pt x="74" y="362"/>
                        </a:lnTo>
                        <a:lnTo>
                          <a:pt x="74" y="363"/>
                        </a:lnTo>
                        <a:lnTo>
                          <a:pt x="73" y="364"/>
                        </a:lnTo>
                        <a:lnTo>
                          <a:pt x="72" y="365"/>
                        </a:lnTo>
                        <a:lnTo>
                          <a:pt x="71" y="364"/>
                        </a:lnTo>
                        <a:lnTo>
                          <a:pt x="70" y="364"/>
                        </a:lnTo>
                        <a:lnTo>
                          <a:pt x="69" y="363"/>
                        </a:lnTo>
                        <a:lnTo>
                          <a:pt x="68" y="363"/>
                        </a:lnTo>
                        <a:lnTo>
                          <a:pt x="68" y="362"/>
                        </a:lnTo>
                        <a:lnTo>
                          <a:pt x="67" y="362"/>
                        </a:lnTo>
                        <a:lnTo>
                          <a:pt x="67" y="363"/>
                        </a:lnTo>
                        <a:lnTo>
                          <a:pt x="65" y="365"/>
                        </a:lnTo>
                        <a:lnTo>
                          <a:pt x="65" y="366"/>
                        </a:lnTo>
                        <a:lnTo>
                          <a:pt x="64" y="367"/>
                        </a:lnTo>
                        <a:lnTo>
                          <a:pt x="63" y="367"/>
                        </a:lnTo>
                        <a:lnTo>
                          <a:pt x="62" y="367"/>
                        </a:lnTo>
                        <a:lnTo>
                          <a:pt x="62" y="366"/>
                        </a:lnTo>
                        <a:lnTo>
                          <a:pt x="61" y="366"/>
                        </a:lnTo>
                        <a:lnTo>
                          <a:pt x="60" y="366"/>
                        </a:lnTo>
                        <a:lnTo>
                          <a:pt x="59" y="366"/>
                        </a:lnTo>
                        <a:lnTo>
                          <a:pt x="59" y="367"/>
                        </a:lnTo>
                        <a:lnTo>
                          <a:pt x="58" y="367"/>
                        </a:lnTo>
                        <a:lnTo>
                          <a:pt x="58" y="368"/>
                        </a:lnTo>
                        <a:lnTo>
                          <a:pt x="57" y="369"/>
                        </a:lnTo>
                        <a:lnTo>
                          <a:pt x="57" y="370"/>
                        </a:lnTo>
                        <a:lnTo>
                          <a:pt x="56" y="370"/>
                        </a:lnTo>
                        <a:lnTo>
                          <a:pt x="55" y="370"/>
                        </a:lnTo>
                        <a:lnTo>
                          <a:pt x="54" y="370"/>
                        </a:lnTo>
                        <a:lnTo>
                          <a:pt x="53" y="370"/>
                        </a:lnTo>
                        <a:lnTo>
                          <a:pt x="52" y="371"/>
                        </a:lnTo>
                        <a:lnTo>
                          <a:pt x="51" y="371"/>
                        </a:lnTo>
                        <a:lnTo>
                          <a:pt x="50" y="370"/>
                        </a:lnTo>
                        <a:lnTo>
                          <a:pt x="49" y="370"/>
                        </a:lnTo>
                        <a:lnTo>
                          <a:pt x="47" y="369"/>
                        </a:lnTo>
                        <a:lnTo>
                          <a:pt x="46" y="368"/>
                        </a:lnTo>
                        <a:lnTo>
                          <a:pt x="45" y="368"/>
                        </a:lnTo>
                        <a:lnTo>
                          <a:pt x="44" y="367"/>
                        </a:lnTo>
                        <a:lnTo>
                          <a:pt x="42" y="367"/>
                        </a:lnTo>
                        <a:lnTo>
                          <a:pt x="41" y="367"/>
                        </a:lnTo>
                        <a:lnTo>
                          <a:pt x="40" y="368"/>
                        </a:lnTo>
                        <a:lnTo>
                          <a:pt x="41" y="367"/>
                        </a:lnTo>
                        <a:lnTo>
                          <a:pt x="41" y="366"/>
                        </a:lnTo>
                        <a:lnTo>
                          <a:pt x="41" y="365"/>
                        </a:lnTo>
                        <a:lnTo>
                          <a:pt x="41" y="364"/>
                        </a:lnTo>
                        <a:lnTo>
                          <a:pt x="42" y="364"/>
                        </a:lnTo>
                        <a:lnTo>
                          <a:pt x="43" y="364"/>
                        </a:lnTo>
                        <a:lnTo>
                          <a:pt x="43" y="363"/>
                        </a:lnTo>
                        <a:lnTo>
                          <a:pt x="43" y="362"/>
                        </a:lnTo>
                        <a:lnTo>
                          <a:pt x="43" y="361"/>
                        </a:lnTo>
                        <a:lnTo>
                          <a:pt x="43" y="360"/>
                        </a:lnTo>
                        <a:lnTo>
                          <a:pt x="43" y="359"/>
                        </a:lnTo>
                        <a:lnTo>
                          <a:pt x="44" y="359"/>
                        </a:lnTo>
                        <a:lnTo>
                          <a:pt x="44" y="358"/>
                        </a:lnTo>
                        <a:lnTo>
                          <a:pt x="43" y="358"/>
                        </a:lnTo>
                        <a:lnTo>
                          <a:pt x="43" y="357"/>
                        </a:lnTo>
                        <a:lnTo>
                          <a:pt x="42" y="357"/>
                        </a:lnTo>
                        <a:lnTo>
                          <a:pt x="43" y="356"/>
                        </a:lnTo>
                        <a:lnTo>
                          <a:pt x="44" y="355"/>
                        </a:lnTo>
                        <a:lnTo>
                          <a:pt x="44" y="356"/>
                        </a:lnTo>
                        <a:lnTo>
                          <a:pt x="45" y="356"/>
                        </a:lnTo>
                        <a:lnTo>
                          <a:pt x="46" y="355"/>
                        </a:lnTo>
                        <a:lnTo>
                          <a:pt x="47" y="355"/>
                        </a:lnTo>
                        <a:lnTo>
                          <a:pt x="48" y="354"/>
                        </a:lnTo>
                        <a:lnTo>
                          <a:pt x="48" y="353"/>
                        </a:lnTo>
                        <a:lnTo>
                          <a:pt x="48" y="352"/>
                        </a:lnTo>
                        <a:lnTo>
                          <a:pt x="48" y="351"/>
                        </a:lnTo>
                        <a:lnTo>
                          <a:pt x="47" y="351"/>
                        </a:lnTo>
                        <a:lnTo>
                          <a:pt x="49" y="349"/>
                        </a:lnTo>
                        <a:lnTo>
                          <a:pt x="49" y="348"/>
                        </a:lnTo>
                        <a:lnTo>
                          <a:pt x="49" y="347"/>
                        </a:lnTo>
                        <a:lnTo>
                          <a:pt x="50" y="346"/>
                        </a:lnTo>
                        <a:lnTo>
                          <a:pt x="49" y="346"/>
                        </a:lnTo>
                        <a:lnTo>
                          <a:pt x="50" y="346"/>
                        </a:lnTo>
                        <a:lnTo>
                          <a:pt x="50" y="345"/>
                        </a:lnTo>
                        <a:lnTo>
                          <a:pt x="49" y="345"/>
                        </a:lnTo>
                        <a:lnTo>
                          <a:pt x="49" y="344"/>
                        </a:lnTo>
                        <a:lnTo>
                          <a:pt x="49" y="343"/>
                        </a:lnTo>
                        <a:lnTo>
                          <a:pt x="47" y="344"/>
                        </a:lnTo>
                        <a:lnTo>
                          <a:pt x="47" y="343"/>
                        </a:lnTo>
                        <a:lnTo>
                          <a:pt x="46" y="343"/>
                        </a:lnTo>
                        <a:lnTo>
                          <a:pt x="45" y="342"/>
                        </a:lnTo>
                        <a:lnTo>
                          <a:pt x="44" y="342"/>
                        </a:lnTo>
                        <a:lnTo>
                          <a:pt x="44" y="341"/>
                        </a:lnTo>
                        <a:lnTo>
                          <a:pt x="43" y="341"/>
                        </a:lnTo>
                        <a:lnTo>
                          <a:pt x="43" y="340"/>
                        </a:lnTo>
                        <a:lnTo>
                          <a:pt x="42" y="340"/>
                        </a:lnTo>
                        <a:lnTo>
                          <a:pt x="41" y="340"/>
                        </a:lnTo>
                        <a:lnTo>
                          <a:pt x="40" y="339"/>
                        </a:lnTo>
                        <a:lnTo>
                          <a:pt x="39" y="339"/>
                        </a:lnTo>
                        <a:lnTo>
                          <a:pt x="39" y="338"/>
                        </a:lnTo>
                        <a:lnTo>
                          <a:pt x="39" y="337"/>
                        </a:lnTo>
                        <a:lnTo>
                          <a:pt x="39" y="336"/>
                        </a:lnTo>
                        <a:lnTo>
                          <a:pt x="39" y="335"/>
                        </a:lnTo>
                        <a:lnTo>
                          <a:pt x="39" y="334"/>
                        </a:lnTo>
                        <a:lnTo>
                          <a:pt x="38" y="334"/>
                        </a:lnTo>
                        <a:lnTo>
                          <a:pt x="38" y="333"/>
                        </a:lnTo>
                        <a:lnTo>
                          <a:pt x="38" y="332"/>
                        </a:lnTo>
                        <a:lnTo>
                          <a:pt x="37" y="331"/>
                        </a:lnTo>
                        <a:lnTo>
                          <a:pt x="37" y="330"/>
                        </a:lnTo>
                        <a:lnTo>
                          <a:pt x="37" y="328"/>
                        </a:lnTo>
                        <a:lnTo>
                          <a:pt x="37" y="327"/>
                        </a:lnTo>
                        <a:lnTo>
                          <a:pt x="36" y="327"/>
                        </a:lnTo>
                        <a:lnTo>
                          <a:pt x="36" y="326"/>
                        </a:lnTo>
                        <a:lnTo>
                          <a:pt x="36" y="325"/>
                        </a:lnTo>
                        <a:lnTo>
                          <a:pt x="35" y="325"/>
                        </a:lnTo>
                        <a:lnTo>
                          <a:pt x="35" y="324"/>
                        </a:lnTo>
                        <a:lnTo>
                          <a:pt x="35" y="323"/>
                        </a:lnTo>
                        <a:lnTo>
                          <a:pt x="34" y="323"/>
                        </a:lnTo>
                        <a:lnTo>
                          <a:pt x="34" y="322"/>
                        </a:lnTo>
                        <a:lnTo>
                          <a:pt x="34" y="321"/>
                        </a:lnTo>
                        <a:lnTo>
                          <a:pt x="34" y="320"/>
                        </a:lnTo>
                        <a:lnTo>
                          <a:pt x="33" y="320"/>
                        </a:lnTo>
                        <a:lnTo>
                          <a:pt x="33" y="319"/>
                        </a:lnTo>
                        <a:lnTo>
                          <a:pt x="32" y="318"/>
                        </a:lnTo>
                        <a:lnTo>
                          <a:pt x="30" y="318"/>
                        </a:lnTo>
                        <a:lnTo>
                          <a:pt x="29" y="318"/>
                        </a:lnTo>
                        <a:lnTo>
                          <a:pt x="29" y="317"/>
                        </a:lnTo>
                        <a:lnTo>
                          <a:pt x="28" y="317"/>
                        </a:lnTo>
                        <a:lnTo>
                          <a:pt x="28" y="316"/>
                        </a:lnTo>
                        <a:lnTo>
                          <a:pt x="27" y="316"/>
                        </a:lnTo>
                        <a:lnTo>
                          <a:pt x="27" y="317"/>
                        </a:lnTo>
                        <a:lnTo>
                          <a:pt x="26" y="317"/>
                        </a:lnTo>
                        <a:lnTo>
                          <a:pt x="25" y="317"/>
                        </a:lnTo>
                        <a:lnTo>
                          <a:pt x="25" y="318"/>
                        </a:lnTo>
                        <a:lnTo>
                          <a:pt x="24" y="318"/>
                        </a:lnTo>
                        <a:lnTo>
                          <a:pt x="24" y="317"/>
                        </a:lnTo>
                        <a:lnTo>
                          <a:pt x="24" y="316"/>
                        </a:lnTo>
                        <a:lnTo>
                          <a:pt x="24" y="315"/>
                        </a:lnTo>
                        <a:lnTo>
                          <a:pt x="24" y="314"/>
                        </a:lnTo>
                        <a:lnTo>
                          <a:pt x="24" y="313"/>
                        </a:lnTo>
                        <a:lnTo>
                          <a:pt x="23" y="313"/>
                        </a:lnTo>
                        <a:lnTo>
                          <a:pt x="22" y="313"/>
                        </a:lnTo>
                        <a:lnTo>
                          <a:pt x="21" y="313"/>
                        </a:lnTo>
                        <a:lnTo>
                          <a:pt x="20" y="313"/>
                        </a:lnTo>
                        <a:lnTo>
                          <a:pt x="19" y="312"/>
                        </a:lnTo>
                        <a:lnTo>
                          <a:pt x="18" y="311"/>
                        </a:lnTo>
                        <a:lnTo>
                          <a:pt x="18" y="310"/>
                        </a:lnTo>
                        <a:lnTo>
                          <a:pt x="17" y="310"/>
                        </a:lnTo>
                        <a:lnTo>
                          <a:pt x="17" y="309"/>
                        </a:lnTo>
                        <a:lnTo>
                          <a:pt x="17" y="308"/>
                        </a:lnTo>
                        <a:lnTo>
                          <a:pt x="17" y="307"/>
                        </a:lnTo>
                        <a:lnTo>
                          <a:pt x="18" y="307"/>
                        </a:lnTo>
                        <a:lnTo>
                          <a:pt x="18" y="306"/>
                        </a:lnTo>
                        <a:lnTo>
                          <a:pt x="17" y="306"/>
                        </a:lnTo>
                        <a:lnTo>
                          <a:pt x="16" y="306"/>
                        </a:lnTo>
                        <a:lnTo>
                          <a:pt x="15" y="306"/>
                        </a:lnTo>
                        <a:lnTo>
                          <a:pt x="14" y="306"/>
                        </a:lnTo>
                        <a:lnTo>
                          <a:pt x="13" y="306"/>
                        </a:lnTo>
                        <a:lnTo>
                          <a:pt x="12" y="306"/>
                        </a:lnTo>
                        <a:lnTo>
                          <a:pt x="11" y="306"/>
                        </a:lnTo>
                        <a:lnTo>
                          <a:pt x="10" y="306"/>
                        </a:lnTo>
                        <a:lnTo>
                          <a:pt x="9" y="305"/>
                        </a:lnTo>
                        <a:lnTo>
                          <a:pt x="9" y="306"/>
                        </a:lnTo>
                        <a:lnTo>
                          <a:pt x="8" y="306"/>
                        </a:lnTo>
                        <a:lnTo>
                          <a:pt x="7" y="306"/>
                        </a:lnTo>
                        <a:lnTo>
                          <a:pt x="6" y="307"/>
                        </a:lnTo>
                        <a:lnTo>
                          <a:pt x="5" y="307"/>
                        </a:lnTo>
                        <a:lnTo>
                          <a:pt x="4" y="307"/>
                        </a:lnTo>
                        <a:lnTo>
                          <a:pt x="3" y="306"/>
                        </a:lnTo>
                        <a:lnTo>
                          <a:pt x="2" y="306"/>
                        </a:lnTo>
                        <a:lnTo>
                          <a:pt x="1" y="306"/>
                        </a:lnTo>
                        <a:lnTo>
                          <a:pt x="0" y="306"/>
                        </a:lnTo>
                        <a:lnTo>
                          <a:pt x="0" y="305"/>
                        </a:lnTo>
                        <a:lnTo>
                          <a:pt x="1" y="305"/>
                        </a:lnTo>
                        <a:lnTo>
                          <a:pt x="2" y="304"/>
                        </a:lnTo>
                        <a:lnTo>
                          <a:pt x="3" y="304"/>
                        </a:lnTo>
                        <a:lnTo>
                          <a:pt x="4" y="303"/>
                        </a:lnTo>
                        <a:lnTo>
                          <a:pt x="5" y="302"/>
                        </a:lnTo>
                        <a:lnTo>
                          <a:pt x="5" y="301"/>
                        </a:lnTo>
                        <a:lnTo>
                          <a:pt x="6" y="301"/>
                        </a:lnTo>
                        <a:lnTo>
                          <a:pt x="7" y="302"/>
                        </a:lnTo>
                        <a:lnTo>
                          <a:pt x="8" y="302"/>
                        </a:lnTo>
                        <a:lnTo>
                          <a:pt x="8" y="301"/>
                        </a:lnTo>
                        <a:lnTo>
                          <a:pt x="9" y="301"/>
                        </a:lnTo>
                        <a:lnTo>
                          <a:pt x="10" y="301"/>
                        </a:lnTo>
                        <a:lnTo>
                          <a:pt x="11" y="301"/>
                        </a:lnTo>
                        <a:lnTo>
                          <a:pt x="11" y="300"/>
                        </a:lnTo>
                        <a:lnTo>
                          <a:pt x="12" y="300"/>
                        </a:lnTo>
                        <a:lnTo>
                          <a:pt x="12" y="299"/>
                        </a:lnTo>
                        <a:lnTo>
                          <a:pt x="11" y="298"/>
                        </a:lnTo>
                        <a:lnTo>
                          <a:pt x="12" y="298"/>
                        </a:lnTo>
                        <a:lnTo>
                          <a:pt x="11" y="298"/>
                        </a:lnTo>
                        <a:lnTo>
                          <a:pt x="11" y="297"/>
                        </a:lnTo>
                        <a:lnTo>
                          <a:pt x="12" y="297"/>
                        </a:lnTo>
                        <a:lnTo>
                          <a:pt x="14" y="297"/>
                        </a:lnTo>
                        <a:lnTo>
                          <a:pt x="14" y="296"/>
                        </a:lnTo>
                        <a:lnTo>
                          <a:pt x="15" y="296"/>
                        </a:lnTo>
                        <a:lnTo>
                          <a:pt x="15" y="295"/>
                        </a:lnTo>
                        <a:lnTo>
                          <a:pt x="16" y="294"/>
                        </a:lnTo>
                        <a:lnTo>
                          <a:pt x="16" y="293"/>
                        </a:lnTo>
                        <a:lnTo>
                          <a:pt x="16" y="292"/>
                        </a:lnTo>
                        <a:lnTo>
                          <a:pt x="17" y="293"/>
                        </a:lnTo>
                        <a:lnTo>
                          <a:pt x="17" y="292"/>
                        </a:lnTo>
                        <a:lnTo>
                          <a:pt x="17" y="293"/>
                        </a:lnTo>
                        <a:lnTo>
                          <a:pt x="18" y="293"/>
                        </a:lnTo>
                        <a:lnTo>
                          <a:pt x="19" y="293"/>
                        </a:lnTo>
                        <a:lnTo>
                          <a:pt x="20" y="292"/>
                        </a:lnTo>
                        <a:lnTo>
                          <a:pt x="21" y="292"/>
                        </a:lnTo>
                        <a:lnTo>
                          <a:pt x="21" y="291"/>
                        </a:lnTo>
                        <a:lnTo>
                          <a:pt x="22" y="290"/>
                        </a:lnTo>
                        <a:lnTo>
                          <a:pt x="22" y="289"/>
                        </a:lnTo>
                        <a:lnTo>
                          <a:pt x="22" y="288"/>
                        </a:lnTo>
                        <a:lnTo>
                          <a:pt x="23" y="288"/>
                        </a:lnTo>
                        <a:lnTo>
                          <a:pt x="24" y="289"/>
                        </a:lnTo>
                        <a:lnTo>
                          <a:pt x="24" y="288"/>
                        </a:lnTo>
                        <a:lnTo>
                          <a:pt x="24" y="287"/>
                        </a:lnTo>
                        <a:lnTo>
                          <a:pt x="25" y="287"/>
                        </a:lnTo>
                        <a:lnTo>
                          <a:pt x="25" y="286"/>
                        </a:lnTo>
                        <a:lnTo>
                          <a:pt x="25" y="285"/>
                        </a:lnTo>
                        <a:lnTo>
                          <a:pt x="26" y="285"/>
                        </a:lnTo>
                        <a:lnTo>
                          <a:pt x="27" y="285"/>
                        </a:lnTo>
                        <a:lnTo>
                          <a:pt x="28" y="285"/>
                        </a:lnTo>
                        <a:lnTo>
                          <a:pt x="28" y="284"/>
                        </a:lnTo>
                        <a:lnTo>
                          <a:pt x="28" y="283"/>
                        </a:lnTo>
                        <a:lnTo>
                          <a:pt x="29" y="283"/>
                        </a:lnTo>
                        <a:lnTo>
                          <a:pt x="30" y="283"/>
                        </a:lnTo>
                        <a:lnTo>
                          <a:pt x="31" y="284"/>
                        </a:lnTo>
                        <a:lnTo>
                          <a:pt x="31" y="285"/>
                        </a:lnTo>
                        <a:lnTo>
                          <a:pt x="32" y="285"/>
                        </a:lnTo>
                        <a:lnTo>
                          <a:pt x="32" y="286"/>
                        </a:lnTo>
                        <a:lnTo>
                          <a:pt x="33" y="286"/>
                        </a:lnTo>
                        <a:lnTo>
                          <a:pt x="33" y="287"/>
                        </a:lnTo>
                        <a:lnTo>
                          <a:pt x="34" y="287"/>
                        </a:lnTo>
                        <a:lnTo>
                          <a:pt x="35" y="287"/>
                        </a:lnTo>
                        <a:lnTo>
                          <a:pt x="35" y="286"/>
                        </a:lnTo>
                        <a:lnTo>
                          <a:pt x="36" y="286"/>
                        </a:lnTo>
                        <a:lnTo>
                          <a:pt x="36" y="285"/>
                        </a:lnTo>
                        <a:lnTo>
                          <a:pt x="35" y="284"/>
                        </a:lnTo>
                        <a:lnTo>
                          <a:pt x="36" y="284"/>
                        </a:lnTo>
                        <a:lnTo>
                          <a:pt x="36" y="283"/>
                        </a:lnTo>
                        <a:lnTo>
                          <a:pt x="37" y="283"/>
                        </a:lnTo>
                        <a:lnTo>
                          <a:pt x="37" y="282"/>
                        </a:lnTo>
                        <a:lnTo>
                          <a:pt x="37" y="281"/>
                        </a:lnTo>
                        <a:lnTo>
                          <a:pt x="38" y="281"/>
                        </a:lnTo>
                        <a:lnTo>
                          <a:pt x="39" y="281"/>
                        </a:lnTo>
                        <a:lnTo>
                          <a:pt x="39" y="282"/>
                        </a:lnTo>
                        <a:lnTo>
                          <a:pt x="39" y="283"/>
                        </a:lnTo>
                        <a:lnTo>
                          <a:pt x="40" y="283"/>
                        </a:lnTo>
                        <a:lnTo>
                          <a:pt x="41" y="283"/>
                        </a:lnTo>
                        <a:lnTo>
                          <a:pt x="42" y="282"/>
                        </a:lnTo>
                        <a:lnTo>
                          <a:pt x="42" y="281"/>
                        </a:lnTo>
                        <a:lnTo>
                          <a:pt x="43" y="281"/>
                        </a:lnTo>
                        <a:lnTo>
                          <a:pt x="42" y="280"/>
                        </a:lnTo>
                        <a:lnTo>
                          <a:pt x="43" y="279"/>
                        </a:lnTo>
                        <a:lnTo>
                          <a:pt x="43" y="278"/>
                        </a:lnTo>
                        <a:lnTo>
                          <a:pt x="44" y="278"/>
                        </a:lnTo>
                        <a:lnTo>
                          <a:pt x="45" y="278"/>
                        </a:lnTo>
                        <a:lnTo>
                          <a:pt x="45" y="277"/>
                        </a:lnTo>
                        <a:lnTo>
                          <a:pt x="46" y="277"/>
                        </a:lnTo>
                        <a:lnTo>
                          <a:pt x="46" y="276"/>
                        </a:lnTo>
                        <a:lnTo>
                          <a:pt x="46" y="275"/>
                        </a:lnTo>
                        <a:lnTo>
                          <a:pt x="46" y="274"/>
                        </a:lnTo>
                        <a:lnTo>
                          <a:pt x="46" y="273"/>
                        </a:lnTo>
                        <a:lnTo>
                          <a:pt x="47" y="273"/>
                        </a:lnTo>
                        <a:lnTo>
                          <a:pt x="49" y="273"/>
                        </a:lnTo>
                        <a:lnTo>
                          <a:pt x="49" y="272"/>
                        </a:lnTo>
                        <a:lnTo>
                          <a:pt x="50" y="272"/>
                        </a:lnTo>
                        <a:lnTo>
                          <a:pt x="50" y="271"/>
                        </a:lnTo>
                        <a:lnTo>
                          <a:pt x="51" y="271"/>
                        </a:lnTo>
                        <a:lnTo>
                          <a:pt x="51" y="272"/>
                        </a:lnTo>
                        <a:lnTo>
                          <a:pt x="52" y="272"/>
                        </a:lnTo>
                        <a:lnTo>
                          <a:pt x="52" y="271"/>
                        </a:lnTo>
                        <a:lnTo>
                          <a:pt x="52" y="270"/>
                        </a:lnTo>
                        <a:lnTo>
                          <a:pt x="53" y="270"/>
                        </a:lnTo>
                        <a:lnTo>
                          <a:pt x="54" y="269"/>
                        </a:lnTo>
                        <a:lnTo>
                          <a:pt x="55" y="268"/>
                        </a:lnTo>
                        <a:lnTo>
                          <a:pt x="55" y="267"/>
                        </a:lnTo>
                        <a:lnTo>
                          <a:pt x="56" y="267"/>
                        </a:lnTo>
                        <a:lnTo>
                          <a:pt x="57" y="267"/>
                        </a:lnTo>
                        <a:lnTo>
                          <a:pt x="57" y="266"/>
                        </a:lnTo>
                        <a:lnTo>
                          <a:pt x="58" y="266"/>
                        </a:lnTo>
                        <a:lnTo>
                          <a:pt x="59" y="266"/>
                        </a:lnTo>
                        <a:lnTo>
                          <a:pt x="60" y="266"/>
                        </a:lnTo>
                        <a:lnTo>
                          <a:pt x="60" y="267"/>
                        </a:lnTo>
                        <a:lnTo>
                          <a:pt x="60" y="266"/>
                        </a:lnTo>
                        <a:lnTo>
                          <a:pt x="61" y="266"/>
                        </a:lnTo>
                        <a:lnTo>
                          <a:pt x="61" y="265"/>
                        </a:lnTo>
                        <a:lnTo>
                          <a:pt x="61" y="264"/>
                        </a:lnTo>
                        <a:lnTo>
                          <a:pt x="61" y="263"/>
                        </a:lnTo>
                        <a:lnTo>
                          <a:pt x="60" y="263"/>
                        </a:lnTo>
                        <a:lnTo>
                          <a:pt x="61" y="263"/>
                        </a:lnTo>
                        <a:lnTo>
                          <a:pt x="61" y="262"/>
                        </a:lnTo>
                        <a:lnTo>
                          <a:pt x="61" y="261"/>
                        </a:lnTo>
                        <a:lnTo>
                          <a:pt x="63" y="258"/>
                        </a:lnTo>
                        <a:lnTo>
                          <a:pt x="63" y="257"/>
                        </a:lnTo>
                        <a:lnTo>
                          <a:pt x="64" y="255"/>
                        </a:lnTo>
                        <a:lnTo>
                          <a:pt x="66" y="253"/>
                        </a:lnTo>
                        <a:lnTo>
                          <a:pt x="66" y="252"/>
                        </a:lnTo>
                        <a:lnTo>
                          <a:pt x="66" y="251"/>
                        </a:lnTo>
                        <a:lnTo>
                          <a:pt x="67" y="250"/>
                        </a:lnTo>
                        <a:lnTo>
                          <a:pt x="67" y="249"/>
                        </a:lnTo>
                        <a:lnTo>
                          <a:pt x="66" y="248"/>
                        </a:lnTo>
                        <a:lnTo>
                          <a:pt x="65" y="248"/>
                        </a:lnTo>
                        <a:lnTo>
                          <a:pt x="64" y="246"/>
                        </a:lnTo>
                        <a:lnTo>
                          <a:pt x="65" y="246"/>
                        </a:lnTo>
                        <a:lnTo>
                          <a:pt x="65" y="245"/>
                        </a:lnTo>
                        <a:lnTo>
                          <a:pt x="66" y="245"/>
                        </a:lnTo>
                        <a:lnTo>
                          <a:pt x="66" y="244"/>
                        </a:lnTo>
                        <a:lnTo>
                          <a:pt x="67" y="243"/>
                        </a:lnTo>
                        <a:lnTo>
                          <a:pt x="68" y="243"/>
                        </a:lnTo>
                        <a:lnTo>
                          <a:pt x="68" y="242"/>
                        </a:lnTo>
                        <a:lnTo>
                          <a:pt x="69" y="241"/>
                        </a:lnTo>
                        <a:lnTo>
                          <a:pt x="68" y="240"/>
                        </a:lnTo>
                        <a:lnTo>
                          <a:pt x="68" y="239"/>
                        </a:lnTo>
                        <a:lnTo>
                          <a:pt x="67" y="238"/>
                        </a:lnTo>
                        <a:lnTo>
                          <a:pt x="66" y="238"/>
                        </a:lnTo>
                        <a:lnTo>
                          <a:pt x="65" y="238"/>
                        </a:lnTo>
                        <a:lnTo>
                          <a:pt x="65" y="237"/>
                        </a:lnTo>
                        <a:lnTo>
                          <a:pt x="64" y="237"/>
                        </a:lnTo>
                        <a:lnTo>
                          <a:pt x="63" y="237"/>
                        </a:lnTo>
                        <a:lnTo>
                          <a:pt x="62" y="237"/>
                        </a:lnTo>
                        <a:lnTo>
                          <a:pt x="61" y="237"/>
                        </a:lnTo>
                        <a:lnTo>
                          <a:pt x="59" y="237"/>
                        </a:lnTo>
                        <a:lnTo>
                          <a:pt x="58" y="237"/>
                        </a:lnTo>
                        <a:lnTo>
                          <a:pt x="58" y="236"/>
                        </a:lnTo>
                        <a:lnTo>
                          <a:pt x="57" y="236"/>
                        </a:lnTo>
                        <a:lnTo>
                          <a:pt x="57" y="235"/>
                        </a:lnTo>
                        <a:lnTo>
                          <a:pt x="57" y="233"/>
                        </a:lnTo>
                        <a:lnTo>
                          <a:pt x="57" y="232"/>
                        </a:lnTo>
                        <a:lnTo>
                          <a:pt x="57" y="231"/>
                        </a:lnTo>
                        <a:lnTo>
                          <a:pt x="59" y="228"/>
                        </a:lnTo>
                        <a:lnTo>
                          <a:pt x="59" y="227"/>
                        </a:lnTo>
                        <a:lnTo>
                          <a:pt x="60" y="225"/>
                        </a:lnTo>
                        <a:lnTo>
                          <a:pt x="60" y="224"/>
                        </a:lnTo>
                        <a:lnTo>
                          <a:pt x="60" y="223"/>
                        </a:lnTo>
                        <a:lnTo>
                          <a:pt x="59" y="223"/>
                        </a:lnTo>
                        <a:lnTo>
                          <a:pt x="57" y="220"/>
                        </a:lnTo>
                        <a:lnTo>
                          <a:pt x="57" y="218"/>
                        </a:lnTo>
                        <a:lnTo>
                          <a:pt x="56" y="217"/>
                        </a:lnTo>
                        <a:lnTo>
                          <a:pt x="56" y="216"/>
                        </a:lnTo>
                        <a:lnTo>
                          <a:pt x="55" y="215"/>
                        </a:lnTo>
                        <a:lnTo>
                          <a:pt x="55" y="214"/>
                        </a:lnTo>
                        <a:lnTo>
                          <a:pt x="55" y="213"/>
                        </a:lnTo>
                        <a:lnTo>
                          <a:pt x="56" y="212"/>
                        </a:lnTo>
                        <a:lnTo>
                          <a:pt x="56" y="211"/>
                        </a:lnTo>
                        <a:lnTo>
                          <a:pt x="58" y="211"/>
                        </a:lnTo>
                        <a:lnTo>
                          <a:pt x="59" y="211"/>
                        </a:lnTo>
                        <a:lnTo>
                          <a:pt x="60" y="211"/>
                        </a:lnTo>
                        <a:lnTo>
                          <a:pt x="60" y="210"/>
                        </a:lnTo>
                        <a:lnTo>
                          <a:pt x="61" y="209"/>
                        </a:lnTo>
                        <a:lnTo>
                          <a:pt x="62" y="209"/>
                        </a:lnTo>
                        <a:lnTo>
                          <a:pt x="63" y="209"/>
                        </a:lnTo>
                        <a:lnTo>
                          <a:pt x="64" y="209"/>
                        </a:lnTo>
                        <a:lnTo>
                          <a:pt x="65" y="209"/>
                        </a:lnTo>
                        <a:lnTo>
                          <a:pt x="65" y="208"/>
                        </a:lnTo>
                        <a:lnTo>
                          <a:pt x="67" y="207"/>
                        </a:lnTo>
                        <a:lnTo>
                          <a:pt x="68" y="206"/>
                        </a:lnTo>
                        <a:lnTo>
                          <a:pt x="69" y="204"/>
                        </a:lnTo>
                        <a:lnTo>
                          <a:pt x="70" y="203"/>
                        </a:lnTo>
                        <a:lnTo>
                          <a:pt x="71" y="202"/>
                        </a:lnTo>
                        <a:lnTo>
                          <a:pt x="72" y="203"/>
                        </a:lnTo>
                        <a:lnTo>
                          <a:pt x="73" y="203"/>
                        </a:lnTo>
                        <a:lnTo>
                          <a:pt x="74" y="204"/>
                        </a:lnTo>
                        <a:lnTo>
                          <a:pt x="75" y="204"/>
                        </a:lnTo>
                        <a:lnTo>
                          <a:pt x="77" y="205"/>
                        </a:lnTo>
                        <a:lnTo>
                          <a:pt x="78" y="205"/>
                        </a:lnTo>
                        <a:lnTo>
                          <a:pt x="79" y="206"/>
                        </a:lnTo>
                        <a:lnTo>
                          <a:pt x="80" y="207"/>
                        </a:lnTo>
                        <a:lnTo>
                          <a:pt x="81" y="207"/>
                        </a:lnTo>
                        <a:lnTo>
                          <a:pt x="82" y="207"/>
                        </a:lnTo>
                        <a:lnTo>
                          <a:pt x="83" y="206"/>
                        </a:lnTo>
                        <a:lnTo>
                          <a:pt x="84" y="204"/>
                        </a:lnTo>
                        <a:lnTo>
                          <a:pt x="85" y="204"/>
                        </a:lnTo>
                        <a:lnTo>
                          <a:pt x="86" y="203"/>
                        </a:lnTo>
                        <a:lnTo>
                          <a:pt x="86" y="202"/>
                        </a:lnTo>
                        <a:lnTo>
                          <a:pt x="87" y="202"/>
                        </a:lnTo>
                        <a:lnTo>
                          <a:pt x="88" y="202"/>
                        </a:lnTo>
                        <a:lnTo>
                          <a:pt x="89" y="202"/>
                        </a:lnTo>
                        <a:lnTo>
                          <a:pt x="91" y="203"/>
                        </a:lnTo>
                        <a:lnTo>
                          <a:pt x="92" y="203"/>
                        </a:lnTo>
                        <a:lnTo>
                          <a:pt x="92" y="204"/>
                        </a:lnTo>
                        <a:lnTo>
                          <a:pt x="93" y="205"/>
                        </a:lnTo>
                        <a:lnTo>
                          <a:pt x="93" y="206"/>
                        </a:lnTo>
                        <a:lnTo>
                          <a:pt x="94" y="207"/>
                        </a:lnTo>
                        <a:lnTo>
                          <a:pt x="95" y="208"/>
                        </a:lnTo>
                        <a:lnTo>
                          <a:pt x="95" y="209"/>
                        </a:lnTo>
                        <a:lnTo>
                          <a:pt x="96" y="209"/>
                        </a:lnTo>
                        <a:lnTo>
                          <a:pt x="97" y="210"/>
                        </a:lnTo>
                        <a:lnTo>
                          <a:pt x="98" y="210"/>
                        </a:lnTo>
                        <a:lnTo>
                          <a:pt x="99" y="209"/>
                        </a:lnTo>
                        <a:lnTo>
                          <a:pt x="100" y="209"/>
                        </a:lnTo>
                        <a:lnTo>
                          <a:pt x="101" y="209"/>
                        </a:lnTo>
                        <a:lnTo>
                          <a:pt x="102" y="208"/>
                        </a:lnTo>
                        <a:lnTo>
                          <a:pt x="103" y="209"/>
                        </a:lnTo>
                        <a:lnTo>
                          <a:pt x="105" y="208"/>
                        </a:lnTo>
                        <a:lnTo>
                          <a:pt x="106" y="208"/>
                        </a:lnTo>
                        <a:lnTo>
                          <a:pt x="106" y="209"/>
                        </a:lnTo>
                        <a:lnTo>
                          <a:pt x="107" y="209"/>
                        </a:lnTo>
                        <a:lnTo>
                          <a:pt x="108" y="210"/>
                        </a:lnTo>
                        <a:lnTo>
                          <a:pt x="109" y="210"/>
                        </a:lnTo>
                        <a:lnTo>
                          <a:pt x="110" y="210"/>
                        </a:lnTo>
                        <a:lnTo>
                          <a:pt x="111" y="211"/>
                        </a:lnTo>
                        <a:lnTo>
                          <a:pt x="111" y="210"/>
                        </a:lnTo>
                        <a:lnTo>
                          <a:pt x="112" y="209"/>
                        </a:lnTo>
                        <a:lnTo>
                          <a:pt x="113" y="209"/>
                        </a:lnTo>
                        <a:lnTo>
                          <a:pt x="114" y="209"/>
                        </a:lnTo>
                        <a:lnTo>
                          <a:pt x="115" y="209"/>
                        </a:lnTo>
                        <a:lnTo>
                          <a:pt x="117" y="209"/>
                        </a:lnTo>
                        <a:lnTo>
                          <a:pt x="118" y="208"/>
                        </a:lnTo>
                        <a:lnTo>
                          <a:pt x="118" y="209"/>
                        </a:lnTo>
                        <a:lnTo>
                          <a:pt x="119" y="209"/>
                        </a:lnTo>
                        <a:lnTo>
                          <a:pt x="120" y="209"/>
                        </a:lnTo>
                        <a:lnTo>
                          <a:pt x="120" y="208"/>
                        </a:lnTo>
                        <a:lnTo>
                          <a:pt x="121" y="208"/>
                        </a:lnTo>
                        <a:lnTo>
                          <a:pt x="122" y="208"/>
                        </a:lnTo>
                        <a:lnTo>
                          <a:pt x="123" y="208"/>
                        </a:lnTo>
                        <a:lnTo>
                          <a:pt x="124" y="209"/>
                        </a:lnTo>
                        <a:lnTo>
                          <a:pt x="125" y="209"/>
                        </a:lnTo>
                        <a:lnTo>
                          <a:pt x="126" y="209"/>
                        </a:lnTo>
                        <a:lnTo>
                          <a:pt x="127" y="209"/>
                        </a:lnTo>
                        <a:lnTo>
                          <a:pt x="128" y="209"/>
                        </a:lnTo>
                        <a:lnTo>
                          <a:pt x="129" y="208"/>
                        </a:lnTo>
                        <a:lnTo>
                          <a:pt x="130" y="208"/>
                        </a:lnTo>
                        <a:lnTo>
                          <a:pt x="131" y="209"/>
                        </a:lnTo>
                        <a:lnTo>
                          <a:pt x="132" y="208"/>
                        </a:lnTo>
                        <a:lnTo>
                          <a:pt x="133" y="208"/>
                        </a:lnTo>
                        <a:lnTo>
                          <a:pt x="135" y="209"/>
                        </a:lnTo>
                        <a:lnTo>
                          <a:pt x="135" y="208"/>
                        </a:lnTo>
                        <a:lnTo>
                          <a:pt x="136" y="208"/>
                        </a:lnTo>
                        <a:lnTo>
                          <a:pt x="137" y="208"/>
                        </a:lnTo>
                        <a:lnTo>
                          <a:pt x="137" y="209"/>
                        </a:lnTo>
                        <a:lnTo>
                          <a:pt x="138" y="209"/>
                        </a:lnTo>
                        <a:lnTo>
                          <a:pt x="139" y="210"/>
                        </a:lnTo>
                        <a:lnTo>
                          <a:pt x="141" y="211"/>
                        </a:lnTo>
                        <a:lnTo>
                          <a:pt x="142" y="213"/>
                        </a:lnTo>
                        <a:lnTo>
                          <a:pt x="144" y="214"/>
                        </a:lnTo>
                        <a:lnTo>
                          <a:pt x="144" y="215"/>
                        </a:lnTo>
                        <a:lnTo>
                          <a:pt x="145" y="215"/>
                        </a:lnTo>
                        <a:lnTo>
                          <a:pt x="146" y="216"/>
                        </a:lnTo>
                        <a:lnTo>
                          <a:pt x="148" y="217"/>
                        </a:lnTo>
                        <a:lnTo>
                          <a:pt x="149" y="218"/>
                        </a:lnTo>
                        <a:lnTo>
                          <a:pt x="149" y="219"/>
                        </a:lnTo>
                        <a:lnTo>
                          <a:pt x="150" y="220"/>
                        </a:lnTo>
                        <a:lnTo>
                          <a:pt x="152" y="221"/>
                        </a:lnTo>
                        <a:lnTo>
                          <a:pt x="153" y="222"/>
                        </a:lnTo>
                        <a:lnTo>
                          <a:pt x="154" y="222"/>
                        </a:lnTo>
                        <a:lnTo>
                          <a:pt x="155" y="222"/>
                        </a:lnTo>
                        <a:lnTo>
                          <a:pt x="155" y="223"/>
                        </a:lnTo>
                        <a:lnTo>
                          <a:pt x="156" y="223"/>
                        </a:lnTo>
                        <a:lnTo>
                          <a:pt x="157" y="224"/>
                        </a:lnTo>
                        <a:lnTo>
                          <a:pt x="158" y="224"/>
                        </a:lnTo>
                        <a:lnTo>
                          <a:pt x="158" y="225"/>
                        </a:lnTo>
                        <a:lnTo>
                          <a:pt x="159" y="226"/>
                        </a:lnTo>
                        <a:lnTo>
                          <a:pt x="160" y="227"/>
                        </a:lnTo>
                        <a:lnTo>
                          <a:pt x="161" y="228"/>
                        </a:lnTo>
                        <a:lnTo>
                          <a:pt x="161" y="229"/>
                        </a:lnTo>
                        <a:lnTo>
                          <a:pt x="162" y="229"/>
                        </a:lnTo>
                        <a:lnTo>
                          <a:pt x="162" y="230"/>
                        </a:lnTo>
                        <a:lnTo>
                          <a:pt x="162" y="231"/>
                        </a:lnTo>
                        <a:lnTo>
                          <a:pt x="163" y="232"/>
                        </a:lnTo>
                        <a:lnTo>
                          <a:pt x="163" y="233"/>
                        </a:lnTo>
                        <a:lnTo>
                          <a:pt x="163" y="234"/>
                        </a:lnTo>
                        <a:lnTo>
                          <a:pt x="164" y="234"/>
                        </a:lnTo>
                        <a:lnTo>
                          <a:pt x="165" y="235"/>
                        </a:lnTo>
                        <a:lnTo>
                          <a:pt x="164" y="235"/>
                        </a:lnTo>
                        <a:lnTo>
                          <a:pt x="164" y="234"/>
                        </a:lnTo>
                        <a:lnTo>
                          <a:pt x="164" y="235"/>
                        </a:lnTo>
                        <a:lnTo>
                          <a:pt x="163" y="235"/>
                        </a:lnTo>
                        <a:lnTo>
                          <a:pt x="163" y="236"/>
                        </a:lnTo>
                        <a:lnTo>
                          <a:pt x="163" y="237"/>
                        </a:lnTo>
                        <a:lnTo>
                          <a:pt x="162" y="238"/>
                        </a:lnTo>
                        <a:lnTo>
                          <a:pt x="162" y="239"/>
                        </a:lnTo>
                        <a:lnTo>
                          <a:pt x="163" y="239"/>
                        </a:lnTo>
                        <a:lnTo>
                          <a:pt x="164" y="239"/>
                        </a:lnTo>
                        <a:lnTo>
                          <a:pt x="165" y="240"/>
                        </a:lnTo>
                        <a:lnTo>
                          <a:pt x="165" y="239"/>
                        </a:lnTo>
                        <a:lnTo>
                          <a:pt x="165" y="240"/>
                        </a:lnTo>
                        <a:lnTo>
                          <a:pt x="166" y="240"/>
                        </a:lnTo>
                        <a:lnTo>
                          <a:pt x="166" y="241"/>
                        </a:lnTo>
                        <a:lnTo>
                          <a:pt x="167" y="241"/>
                        </a:lnTo>
                        <a:lnTo>
                          <a:pt x="167" y="242"/>
                        </a:lnTo>
                        <a:lnTo>
                          <a:pt x="168" y="242"/>
                        </a:lnTo>
                        <a:lnTo>
                          <a:pt x="169" y="242"/>
                        </a:lnTo>
                        <a:lnTo>
                          <a:pt x="170" y="242"/>
                        </a:lnTo>
                        <a:lnTo>
                          <a:pt x="171" y="242"/>
                        </a:lnTo>
                        <a:lnTo>
                          <a:pt x="171" y="243"/>
                        </a:lnTo>
                        <a:lnTo>
                          <a:pt x="172" y="243"/>
                        </a:lnTo>
                        <a:lnTo>
                          <a:pt x="172" y="244"/>
                        </a:lnTo>
                        <a:lnTo>
                          <a:pt x="173" y="244"/>
                        </a:lnTo>
                        <a:lnTo>
                          <a:pt x="174" y="244"/>
                        </a:lnTo>
                        <a:lnTo>
                          <a:pt x="175" y="245"/>
                        </a:lnTo>
                        <a:lnTo>
                          <a:pt x="176" y="246"/>
                        </a:lnTo>
                        <a:lnTo>
                          <a:pt x="176" y="247"/>
                        </a:lnTo>
                        <a:lnTo>
                          <a:pt x="177" y="248"/>
                        </a:lnTo>
                        <a:lnTo>
                          <a:pt x="177" y="249"/>
                        </a:lnTo>
                        <a:lnTo>
                          <a:pt x="177" y="250"/>
                        </a:lnTo>
                        <a:lnTo>
                          <a:pt x="177" y="251"/>
                        </a:lnTo>
                        <a:lnTo>
                          <a:pt x="178" y="251"/>
                        </a:lnTo>
                        <a:lnTo>
                          <a:pt x="178" y="252"/>
                        </a:lnTo>
                        <a:lnTo>
                          <a:pt x="178" y="253"/>
                        </a:lnTo>
                        <a:lnTo>
                          <a:pt x="178" y="254"/>
                        </a:lnTo>
                        <a:lnTo>
                          <a:pt x="177" y="255"/>
                        </a:lnTo>
                        <a:lnTo>
                          <a:pt x="177" y="256"/>
                        </a:lnTo>
                        <a:lnTo>
                          <a:pt x="178" y="256"/>
                        </a:lnTo>
                        <a:lnTo>
                          <a:pt x="180" y="255"/>
                        </a:lnTo>
                        <a:lnTo>
                          <a:pt x="180" y="254"/>
                        </a:lnTo>
                        <a:lnTo>
                          <a:pt x="181" y="253"/>
                        </a:lnTo>
                        <a:lnTo>
                          <a:pt x="182" y="253"/>
                        </a:lnTo>
                        <a:lnTo>
                          <a:pt x="182" y="254"/>
                        </a:lnTo>
                        <a:lnTo>
                          <a:pt x="183" y="254"/>
                        </a:lnTo>
                        <a:lnTo>
                          <a:pt x="183" y="253"/>
                        </a:lnTo>
                        <a:lnTo>
                          <a:pt x="184" y="253"/>
                        </a:lnTo>
                        <a:lnTo>
                          <a:pt x="184" y="254"/>
                        </a:lnTo>
                        <a:lnTo>
                          <a:pt x="184" y="255"/>
                        </a:lnTo>
                        <a:lnTo>
                          <a:pt x="185" y="255"/>
                        </a:lnTo>
                        <a:lnTo>
                          <a:pt x="186" y="256"/>
                        </a:lnTo>
                        <a:lnTo>
                          <a:pt x="187" y="256"/>
                        </a:lnTo>
                        <a:lnTo>
                          <a:pt x="188" y="256"/>
                        </a:lnTo>
                        <a:lnTo>
                          <a:pt x="188" y="255"/>
                        </a:lnTo>
                        <a:lnTo>
                          <a:pt x="188" y="254"/>
                        </a:lnTo>
                        <a:lnTo>
                          <a:pt x="188" y="253"/>
                        </a:lnTo>
                        <a:lnTo>
                          <a:pt x="189" y="253"/>
                        </a:lnTo>
                        <a:lnTo>
                          <a:pt x="190" y="252"/>
                        </a:lnTo>
                        <a:lnTo>
                          <a:pt x="189" y="251"/>
                        </a:lnTo>
                        <a:lnTo>
                          <a:pt x="190" y="250"/>
                        </a:lnTo>
                        <a:lnTo>
                          <a:pt x="190" y="249"/>
                        </a:lnTo>
                        <a:lnTo>
                          <a:pt x="191" y="249"/>
                        </a:lnTo>
                        <a:lnTo>
                          <a:pt x="192" y="250"/>
                        </a:lnTo>
                        <a:lnTo>
                          <a:pt x="192" y="249"/>
                        </a:lnTo>
                        <a:lnTo>
                          <a:pt x="191" y="249"/>
                        </a:lnTo>
                        <a:lnTo>
                          <a:pt x="192" y="248"/>
                        </a:lnTo>
                        <a:lnTo>
                          <a:pt x="192" y="249"/>
                        </a:lnTo>
                        <a:lnTo>
                          <a:pt x="193" y="248"/>
                        </a:lnTo>
                        <a:lnTo>
                          <a:pt x="193" y="249"/>
                        </a:lnTo>
                        <a:lnTo>
                          <a:pt x="194" y="249"/>
                        </a:lnTo>
                        <a:lnTo>
                          <a:pt x="194" y="248"/>
                        </a:lnTo>
                        <a:lnTo>
                          <a:pt x="195" y="248"/>
                        </a:lnTo>
                        <a:lnTo>
                          <a:pt x="194" y="247"/>
                        </a:lnTo>
                        <a:lnTo>
                          <a:pt x="195" y="247"/>
                        </a:lnTo>
                        <a:lnTo>
                          <a:pt x="195" y="246"/>
                        </a:lnTo>
                        <a:lnTo>
                          <a:pt x="196" y="246"/>
                        </a:lnTo>
                        <a:lnTo>
                          <a:pt x="196" y="247"/>
                        </a:lnTo>
                        <a:lnTo>
                          <a:pt x="197" y="247"/>
                        </a:lnTo>
                        <a:lnTo>
                          <a:pt x="198" y="247"/>
                        </a:lnTo>
                        <a:lnTo>
                          <a:pt x="199" y="247"/>
                        </a:lnTo>
                        <a:lnTo>
                          <a:pt x="199" y="246"/>
                        </a:lnTo>
                        <a:lnTo>
                          <a:pt x="200" y="246"/>
                        </a:lnTo>
                        <a:lnTo>
                          <a:pt x="200" y="245"/>
                        </a:lnTo>
                        <a:lnTo>
                          <a:pt x="199" y="244"/>
                        </a:lnTo>
                        <a:lnTo>
                          <a:pt x="199" y="243"/>
                        </a:lnTo>
                        <a:lnTo>
                          <a:pt x="200" y="243"/>
                        </a:lnTo>
                        <a:lnTo>
                          <a:pt x="201" y="243"/>
                        </a:lnTo>
                        <a:lnTo>
                          <a:pt x="202" y="243"/>
                        </a:lnTo>
                        <a:lnTo>
                          <a:pt x="202" y="244"/>
                        </a:lnTo>
                        <a:lnTo>
                          <a:pt x="202" y="243"/>
                        </a:lnTo>
                        <a:lnTo>
                          <a:pt x="203" y="243"/>
                        </a:lnTo>
                        <a:lnTo>
                          <a:pt x="204" y="243"/>
                        </a:lnTo>
                        <a:lnTo>
                          <a:pt x="205" y="243"/>
                        </a:lnTo>
                        <a:lnTo>
                          <a:pt x="206" y="243"/>
                        </a:lnTo>
                        <a:lnTo>
                          <a:pt x="206" y="242"/>
                        </a:lnTo>
                        <a:lnTo>
                          <a:pt x="206" y="241"/>
                        </a:lnTo>
                        <a:lnTo>
                          <a:pt x="207" y="241"/>
                        </a:lnTo>
                        <a:lnTo>
                          <a:pt x="208" y="241"/>
                        </a:lnTo>
                        <a:lnTo>
                          <a:pt x="208" y="240"/>
                        </a:lnTo>
                        <a:lnTo>
                          <a:pt x="208" y="241"/>
                        </a:lnTo>
                        <a:lnTo>
                          <a:pt x="209" y="241"/>
                        </a:lnTo>
                        <a:lnTo>
                          <a:pt x="210" y="241"/>
                        </a:lnTo>
                        <a:lnTo>
                          <a:pt x="210" y="242"/>
                        </a:lnTo>
                        <a:lnTo>
                          <a:pt x="211" y="243"/>
                        </a:lnTo>
                        <a:lnTo>
                          <a:pt x="211" y="244"/>
                        </a:lnTo>
                        <a:lnTo>
                          <a:pt x="212" y="244"/>
                        </a:lnTo>
                        <a:lnTo>
                          <a:pt x="212" y="245"/>
                        </a:lnTo>
                        <a:lnTo>
                          <a:pt x="213" y="245"/>
                        </a:lnTo>
                        <a:lnTo>
                          <a:pt x="212" y="245"/>
                        </a:lnTo>
                        <a:lnTo>
                          <a:pt x="213" y="246"/>
                        </a:lnTo>
                        <a:lnTo>
                          <a:pt x="214" y="247"/>
                        </a:lnTo>
                        <a:lnTo>
                          <a:pt x="214" y="248"/>
                        </a:lnTo>
                        <a:lnTo>
                          <a:pt x="215" y="248"/>
                        </a:lnTo>
                        <a:lnTo>
                          <a:pt x="215" y="249"/>
                        </a:lnTo>
                        <a:lnTo>
                          <a:pt x="216" y="250"/>
                        </a:lnTo>
                        <a:lnTo>
                          <a:pt x="215" y="250"/>
                        </a:lnTo>
                        <a:lnTo>
                          <a:pt x="215" y="251"/>
                        </a:lnTo>
                        <a:lnTo>
                          <a:pt x="216" y="251"/>
                        </a:lnTo>
                        <a:lnTo>
                          <a:pt x="216" y="252"/>
                        </a:lnTo>
                        <a:lnTo>
                          <a:pt x="217" y="252"/>
                        </a:lnTo>
                        <a:lnTo>
                          <a:pt x="218" y="251"/>
                        </a:lnTo>
                        <a:lnTo>
                          <a:pt x="218" y="252"/>
                        </a:lnTo>
                        <a:lnTo>
                          <a:pt x="219" y="252"/>
                        </a:lnTo>
                        <a:lnTo>
                          <a:pt x="220" y="252"/>
                        </a:lnTo>
                        <a:lnTo>
                          <a:pt x="221" y="252"/>
                        </a:lnTo>
                        <a:lnTo>
                          <a:pt x="221" y="253"/>
                        </a:lnTo>
                        <a:lnTo>
                          <a:pt x="222" y="253"/>
                        </a:lnTo>
                        <a:lnTo>
                          <a:pt x="222" y="252"/>
                        </a:lnTo>
                        <a:lnTo>
                          <a:pt x="223" y="252"/>
                        </a:lnTo>
                        <a:lnTo>
                          <a:pt x="223" y="253"/>
                        </a:lnTo>
                        <a:lnTo>
                          <a:pt x="224" y="252"/>
                        </a:lnTo>
                        <a:lnTo>
                          <a:pt x="224" y="251"/>
                        </a:lnTo>
                        <a:lnTo>
                          <a:pt x="225" y="251"/>
                        </a:lnTo>
                        <a:close/>
                        <a:moveTo>
                          <a:pt x="713" y="1"/>
                        </a:moveTo>
                        <a:lnTo>
                          <a:pt x="713" y="1"/>
                        </a:lnTo>
                        <a:lnTo>
                          <a:pt x="713" y="0"/>
                        </a:lnTo>
                        <a:lnTo>
                          <a:pt x="713" y="1"/>
                        </a:lnTo>
                        <a:lnTo>
                          <a:pt x="713" y="0"/>
                        </a:lnTo>
                        <a:lnTo>
                          <a:pt x="714" y="1"/>
                        </a:lnTo>
                        <a:lnTo>
                          <a:pt x="714" y="0"/>
                        </a:lnTo>
                        <a:lnTo>
                          <a:pt x="714" y="1"/>
                        </a:lnTo>
                        <a:lnTo>
                          <a:pt x="713" y="1"/>
                        </a:lnTo>
                        <a:close/>
                        <a:moveTo>
                          <a:pt x="712" y="2"/>
                        </a:moveTo>
                        <a:lnTo>
                          <a:pt x="712" y="1"/>
                        </a:lnTo>
                        <a:lnTo>
                          <a:pt x="713" y="1"/>
                        </a:lnTo>
                        <a:lnTo>
                          <a:pt x="712" y="2"/>
                        </a:lnTo>
                        <a:close/>
                        <a:moveTo>
                          <a:pt x="712" y="2"/>
                        </a:moveTo>
                        <a:lnTo>
                          <a:pt x="712" y="2"/>
                        </a:lnTo>
                        <a:lnTo>
                          <a:pt x="713" y="2"/>
                        </a:lnTo>
                        <a:lnTo>
                          <a:pt x="712" y="2"/>
                        </a:lnTo>
                        <a:close/>
                        <a:moveTo>
                          <a:pt x="712" y="2"/>
                        </a:moveTo>
                        <a:lnTo>
                          <a:pt x="712" y="2"/>
                        </a:lnTo>
                        <a:close/>
                        <a:moveTo>
                          <a:pt x="712" y="2"/>
                        </a:moveTo>
                        <a:lnTo>
                          <a:pt x="712" y="2"/>
                        </a:lnTo>
                        <a:close/>
                        <a:moveTo>
                          <a:pt x="710" y="3"/>
                        </a:moveTo>
                        <a:lnTo>
                          <a:pt x="711" y="3"/>
                        </a:lnTo>
                        <a:lnTo>
                          <a:pt x="711" y="2"/>
                        </a:lnTo>
                        <a:lnTo>
                          <a:pt x="711" y="3"/>
                        </a:lnTo>
                        <a:lnTo>
                          <a:pt x="711" y="2"/>
                        </a:lnTo>
                        <a:lnTo>
                          <a:pt x="711" y="3"/>
                        </a:lnTo>
                        <a:lnTo>
                          <a:pt x="712" y="2"/>
                        </a:lnTo>
                        <a:lnTo>
                          <a:pt x="712" y="3"/>
                        </a:lnTo>
                        <a:lnTo>
                          <a:pt x="712" y="4"/>
                        </a:lnTo>
                        <a:lnTo>
                          <a:pt x="713" y="4"/>
                        </a:lnTo>
                        <a:lnTo>
                          <a:pt x="712" y="4"/>
                        </a:lnTo>
                        <a:lnTo>
                          <a:pt x="711" y="4"/>
                        </a:lnTo>
                        <a:lnTo>
                          <a:pt x="711" y="5"/>
                        </a:lnTo>
                        <a:lnTo>
                          <a:pt x="710" y="5"/>
                        </a:lnTo>
                        <a:lnTo>
                          <a:pt x="710" y="6"/>
                        </a:lnTo>
                        <a:lnTo>
                          <a:pt x="710" y="5"/>
                        </a:lnTo>
                        <a:lnTo>
                          <a:pt x="709" y="5"/>
                        </a:lnTo>
                        <a:lnTo>
                          <a:pt x="708" y="5"/>
                        </a:lnTo>
                        <a:lnTo>
                          <a:pt x="707" y="5"/>
                        </a:lnTo>
                        <a:lnTo>
                          <a:pt x="706" y="5"/>
                        </a:lnTo>
                        <a:lnTo>
                          <a:pt x="707" y="5"/>
                        </a:lnTo>
                        <a:lnTo>
                          <a:pt x="707" y="4"/>
                        </a:lnTo>
                        <a:lnTo>
                          <a:pt x="708" y="4"/>
                        </a:lnTo>
                        <a:lnTo>
                          <a:pt x="708" y="3"/>
                        </a:lnTo>
                        <a:lnTo>
                          <a:pt x="708" y="4"/>
                        </a:lnTo>
                        <a:lnTo>
                          <a:pt x="709" y="4"/>
                        </a:lnTo>
                        <a:lnTo>
                          <a:pt x="709" y="3"/>
                        </a:lnTo>
                        <a:lnTo>
                          <a:pt x="710" y="3"/>
                        </a:lnTo>
                        <a:close/>
                        <a:moveTo>
                          <a:pt x="709" y="3"/>
                        </a:moveTo>
                        <a:lnTo>
                          <a:pt x="709" y="3"/>
                        </a:lnTo>
                        <a:close/>
                        <a:moveTo>
                          <a:pt x="712" y="4"/>
                        </a:moveTo>
                        <a:lnTo>
                          <a:pt x="712" y="5"/>
                        </a:lnTo>
                        <a:lnTo>
                          <a:pt x="712" y="4"/>
                        </a:lnTo>
                        <a:close/>
                        <a:moveTo>
                          <a:pt x="710" y="5"/>
                        </a:moveTo>
                        <a:lnTo>
                          <a:pt x="710" y="5"/>
                        </a:lnTo>
                        <a:close/>
                        <a:moveTo>
                          <a:pt x="709" y="5"/>
                        </a:moveTo>
                        <a:lnTo>
                          <a:pt x="709" y="5"/>
                        </a:lnTo>
                        <a:close/>
                        <a:moveTo>
                          <a:pt x="709" y="5"/>
                        </a:moveTo>
                        <a:lnTo>
                          <a:pt x="709" y="5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095" name="Freeform 4990"/>
                  <p:cNvSpPr>
                    <a:spLocks noEditPoints="1"/>
                  </p:cNvSpPr>
                  <p:nvPr/>
                </p:nvSpPr>
                <p:spPr bwMode="auto">
                  <a:xfrm>
                    <a:off x="3921125" y="2840038"/>
                    <a:ext cx="1119187" cy="1223963"/>
                  </a:xfrm>
                  <a:custGeom>
                    <a:avLst/>
                    <a:gdLst>
                      <a:gd name="T0" fmla="*/ 2147483646 w 705"/>
                      <a:gd name="T1" fmla="*/ 2147483646 h 771"/>
                      <a:gd name="T2" fmla="*/ 2147483646 w 705"/>
                      <a:gd name="T3" fmla="*/ 2147483646 h 771"/>
                      <a:gd name="T4" fmla="*/ 2147483646 w 705"/>
                      <a:gd name="T5" fmla="*/ 2147483646 h 771"/>
                      <a:gd name="T6" fmla="*/ 2147483646 w 705"/>
                      <a:gd name="T7" fmla="*/ 2147483646 h 771"/>
                      <a:gd name="T8" fmla="*/ 2147483646 w 705"/>
                      <a:gd name="T9" fmla="*/ 2147483646 h 771"/>
                      <a:gd name="T10" fmla="*/ 2147483646 w 705"/>
                      <a:gd name="T11" fmla="*/ 2147483646 h 771"/>
                      <a:gd name="T12" fmla="*/ 2147483646 w 705"/>
                      <a:gd name="T13" fmla="*/ 2147483646 h 771"/>
                      <a:gd name="T14" fmla="*/ 2147483646 w 705"/>
                      <a:gd name="T15" fmla="*/ 2147483646 h 771"/>
                      <a:gd name="T16" fmla="*/ 2147483646 w 705"/>
                      <a:gd name="T17" fmla="*/ 2147483646 h 771"/>
                      <a:gd name="T18" fmla="*/ 2147483646 w 705"/>
                      <a:gd name="T19" fmla="*/ 2147483646 h 771"/>
                      <a:gd name="T20" fmla="*/ 2147483646 w 705"/>
                      <a:gd name="T21" fmla="*/ 2147483646 h 771"/>
                      <a:gd name="T22" fmla="*/ 2147483646 w 705"/>
                      <a:gd name="T23" fmla="*/ 2147483646 h 771"/>
                      <a:gd name="T24" fmla="*/ 2147483646 w 705"/>
                      <a:gd name="T25" fmla="*/ 2147483646 h 771"/>
                      <a:gd name="T26" fmla="*/ 2147483646 w 705"/>
                      <a:gd name="T27" fmla="*/ 2147483646 h 771"/>
                      <a:gd name="T28" fmla="*/ 2147483646 w 705"/>
                      <a:gd name="T29" fmla="*/ 2147483646 h 771"/>
                      <a:gd name="T30" fmla="*/ 2147483646 w 705"/>
                      <a:gd name="T31" fmla="*/ 2147483646 h 771"/>
                      <a:gd name="T32" fmla="*/ 2147483646 w 705"/>
                      <a:gd name="T33" fmla="*/ 2147483646 h 771"/>
                      <a:gd name="T34" fmla="*/ 2147483646 w 705"/>
                      <a:gd name="T35" fmla="*/ 2147483646 h 771"/>
                      <a:gd name="T36" fmla="*/ 2147483646 w 705"/>
                      <a:gd name="T37" fmla="*/ 2147483646 h 771"/>
                      <a:gd name="T38" fmla="*/ 2147483646 w 705"/>
                      <a:gd name="T39" fmla="*/ 2147483646 h 771"/>
                      <a:gd name="T40" fmla="*/ 2147483646 w 705"/>
                      <a:gd name="T41" fmla="*/ 2147483646 h 771"/>
                      <a:gd name="T42" fmla="*/ 2147483646 w 705"/>
                      <a:gd name="T43" fmla="*/ 2147483646 h 771"/>
                      <a:gd name="T44" fmla="*/ 2147483646 w 705"/>
                      <a:gd name="T45" fmla="*/ 2147483646 h 771"/>
                      <a:gd name="T46" fmla="*/ 2147483646 w 705"/>
                      <a:gd name="T47" fmla="*/ 2147483646 h 771"/>
                      <a:gd name="T48" fmla="*/ 2147483646 w 705"/>
                      <a:gd name="T49" fmla="*/ 2147483646 h 771"/>
                      <a:gd name="T50" fmla="*/ 2147483646 w 705"/>
                      <a:gd name="T51" fmla="*/ 2147483646 h 771"/>
                      <a:gd name="T52" fmla="*/ 2147483646 w 705"/>
                      <a:gd name="T53" fmla="*/ 2147483646 h 771"/>
                      <a:gd name="T54" fmla="*/ 2147483646 w 705"/>
                      <a:gd name="T55" fmla="*/ 2147483646 h 771"/>
                      <a:gd name="T56" fmla="*/ 2147483646 w 705"/>
                      <a:gd name="T57" fmla="*/ 2147483646 h 771"/>
                      <a:gd name="T58" fmla="*/ 2147483646 w 705"/>
                      <a:gd name="T59" fmla="*/ 2147483646 h 771"/>
                      <a:gd name="T60" fmla="*/ 2147483646 w 705"/>
                      <a:gd name="T61" fmla="*/ 2147483646 h 771"/>
                      <a:gd name="T62" fmla="*/ 2147483646 w 705"/>
                      <a:gd name="T63" fmla="*/ 2147483646 h 771"/>
                      <a:gd name="T64" fmla="*/ 2147483646 w 705"/>
                      <a:gd name="T65" fmla="*/ 2147483646 h 771"/>
                      <a:gd name="T66" fmla="*/ 2147483646 w 705"/>
                      <a:gd name="T67" fmla="*/ 2147483646 h 771"/>
                      <a:gd name="T68" fmla="*/ 2147483646 w 705"/>
                      <a:gd name="T69" fmla="*/ 2147483646 h 771"/>
                      <a:gd name="T70" fmla="*/ 2147483646 w 705"/>
                      <a:gd name="T71" fmla="*/ 2147483646 h 771"/>
                      <a:gd name="T72" fmla="*/ 2147483646 w 705"/>
                      <a:gd name="T73" fmla="*/ 2147483646 h 771"/>
                      <a:gd name="T74" fmla="*/ 2147483646 w 705"/>
                      <a:gd name="T75" fmla="*/ 2147483646 h 771"/>
                      <a:gd name="T76" fmla="*/ 2147483646 w 705"/>
                      <a:gd name="T77" fmla="*/ 2147483646 h 771"/>
                      <a:gd name="T78" fmla="*/ 2147483646 w 705"/>
                      <a:gd name="T79" fmla="*/ 2147483646 h 771"/>
                      <a:gd name="T80" fmla="*/ 2147483646 w 705"/>
                      <a:gd name="T81" fmla="*/ 2147483646 h 771"/>
                      <a:gd name="T82" fmla="*/ 2147483646 w 705"/>
                      <a:gd name="T83" fmla="*/ 2147483646 h 771"/>
                      <a:gd name="T84" fmla="*/ 2147483646 w 705"/>
                      <a:gd name="T85" fmla="*/ 2147483646 h 771"/>
                      <a:gd name="T86" fmla="*/ 2147483646 w 705"/>
                      <a:gd name="T87" fmla="*/ 2147483646 h 771"/>
                      <a:gd name="T88" fmla="*/ 2147483646 w 705"/>
                      <a:gd name="T89" fmla="*/ 2147483646 h 771"/>
                      <a:gd name="T90" fmla="*/ 2147483646 w 705"/>
                      <a:gd name="T91" fmla="*/ 2147483646 h 771"/>
                      <a:gd name="T92" fmla="*/ 2147483646 w 705"/>
                      <a:gd name="T93" fmla="*/ 2147483646 h 771"/>
                      <a:gd name="T94" fmla="*/ 2147483646 w 705"/>
                      <a:gd name="T95" fmla="*/ 2147483646 h 771"/>
                      <a:gd name="T96" fmla="*/ 2147483646 w 705"/>
                      <a:gd name="T97" fmla="*/ 2147483646 h 771"/>
                      <a:gd name="T98" fmla="*/ 2147483646 w 705"/>
                      <a:gd name="T99" fmla="*/ 2147483646 h 771"/>
                      <a:gd name="T100" fmla="*/ 2147483646 w 705"/>
                      <a:gd name="T101" fmla="*/ 2147483646 h 771"/>
                      <a:gd name="T102" fmla="*/ 2147483646 w 705"/>
                      <a:gd name="T103" fmla="*/ 2147483646 h 771"/>
                      <a:gd name="T104" fmla="*/ 2147483646 w 705"/>
                      <a:gd name="T105" fmla="*/ 2147483646 h 771"/>
                      <a:gd name="T106" fmla="*/ 2147483646 w 705"/>
                      <a:gd name="T107" fmla="*/ 2147483646 h 771"/>
                      <a:gd name="T108" fmla="*/ 2147483646 w 705"/>
                      <a:gd name="T109" fmla="*/ 2147483646 h 771"/>
                      <a:gd name="T110" fmla="*/ 2147483646 w 705"/>
                      <a:gd name="T111" fmla="*/ 2147483646 h 771"/>
                      <a:gd name="T112" fmla="*/ 2147483646 w 705"/>
                      <a:gd name="T113" fmla="*/ 2147483646 h 771"/>
                      <a:gd name="T114" fmla="*/ 2147483646 w 705"/>
                      <a:gd name="T115" fmla="*/ 2147483646 h 771"/>
                      <a:gd name="T116" fmla="*/ 2147483646 w 705"/>
                      <a:gd name="T117" fmla="*/ 2147483646 h 771"/>
                      <a:gd name="T118" fmla="*/ 2147483646 w 705"/>
                      <a:gd name="T119" fmla="*/ 2147483646 h 771"/>
                      <a:gd name="T120" fmla="*/ 2147483646 w 705"/>
                      <a:gd name="T121" fmla="*/ 2147483646 h 771"/>
                      <a:gd name="T122" fmla="*/ 2147483646 w 705"/>
                      <a:gd name="T123" fmla="*/ 2147483646 h 771"/>
                      <a:gd name="T124" fmla="*/ 2147483646 w 705"/>
                      <a:gd name="T125" fmla="*/ 2147483646 h 771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705"/>
                      <a:gd name="T190" fmla="*/ 0 h 771"/>
                      <a:gd name="T191" fmla="*/ 705 w 705"/>
                      <a:gd name="T192" fmla="*/ 771 h 771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705" h="771">
                        <a:moveTo>
                          <a:pt x="417" y="1"/>
                        </a:moveTo>
                        <a:lnTo>
                          <a:pt x="417" y="1"/>
                        </a:lnTo>
                        <a:lnTo>
                          <a:pt x="417" y="2"/>
                        </a:lnTo>
                        <a:lnTo>
                          <a:pt x="418" y="2"/>
                        </a:lnTo>
                        <a:lnTo>
                          <a:pt x="419" y="2"/>
                        </a:lnTo>
                        <a:lnTo>
                          <a:pt x="420" y="2"/>
                        </a:lnTo>
                        <a:lnTo>
                          <a:pt x="421" y="3"/>
                        </a:lnTo>
                        <a:lnTo>
                          <a:pt x="422" y="3"/>
                        </a:lnTo>
                        <a:lnTo>
                          <a:pt x="423" y="3"/>
                        </a:lnTo>
                        <a:lnTo>
                          <a:pt x="424" y="2"/>
                        </a:lnTo>
                        <a:lnTo>
                          <a:pt x="425" y="2"/>
                        </a:lnTo>
                        <a:lnTo>
                          <a:pt x="426" y="2"/>
                        </a:lnTo>
                        <a:lnTo>
                          <a:pt x="426" y="1"/>
                        </a:lnTo>
                        <a:lnTo>
                          <a:pt x="427" y="2"/>
                        </a:lnTo>
                        <a:lnTo>
                          <a:pt x="428" y="2"/>
                        </a:lnTo>
                        <a:lnTo>
                          <a:pt x="429" y="2"/>
                        </a:lnTo>
                        <a:lnTo>
                          <a:pt x="430" y="2"/>
                        </a:lnTo>
                        <a:lnTo>
                          <a:pt x="431" y="2"/>
                        </a:lnTo>
                        <a:lnTo>
                          <a:pt x="432" y="2"/>
                        </a:lnTo>
                        <a:lnTo>
                          <a:pt x="433" y="2"/>
                        </a:lnTo>
                        <a:lnTo>
                          <a:pt x="434" y="2"/>
                        </a:lnTo>
                        <a:lnTo>
                          <a:pt x="435" y="2"/>
                        </a:lnTo>
                        <a:lnTo>
                          <a:pt x="435" y="3"/>
                        </a:lnTo>
                        <a:lnTo>
                          <a:pt x="434" y="3"/>
                        </a:lnTo>
                        <a:lnTo>
                          <a:pt x="434" y="4"/>
                        </a:lnTo>
                        <a:lnTo>
                          <a:pt x="434" y="5"/>
                        </a:lnTo>
                        <a:lnTo>
                          <a:pt x="434" y="6"/>
                        </a:lnTo>
                        <a:lnTo>
                          <a:pt x="435" y="6"/>
                        </a:lnTo>
                        <a:lnTo>
                          <a:pt x="435" y="7"/>
                        </a:lnTo>
                        <a:lnTo>
                          <a:pt x="436" y="8"/>
                        </a:lnTo>
                        <a:lnTo>
                          <a:pt x="437" y="9"/>
                        </a:lnTo>
                        <a:lnTo>
                          <a:pt x="438" y="9"/>
                        </a:lnTo>
                        <a:lnTo>
                          <a:pt x="439" y="9"/>
                        </a:lnTo>
                        <a:lnTo>
                          <a:pt x="440" y="9"/>
                        </a:lnTo>
                        <a:lnTo>
                          <a:pt x="441" y="9"/>
                        </a:lnTo>
                        <a:lnTo>
                          <a:pt x="441" y="10"/>
                        </a:lnTo>
                        <a:lnTo>
                          <a:pt x="441" y="11"/>
                        </a:lnTo>
                        <a:lnTo>
                          <a:pt x="441" y="12"/>
                        </a:lnTo>
                        <a:lnTo>
                          <a:pt x="441" y="13"/>
                        </a:lnTo>
                        <a:lnTo>
                          <a:pt x="441" y="14"/>
                        </a:lnTo>
                        <a:lnTo>
                          <a:pt x="442" y="14"/>
                        </a:lnTo>
                        <a:lnTo>
                          <a:pt x="442" y="13"/>
                        </a:lnTo>
                        <a:lnTo>
                          <a:pt x="443" y="13"/>
                        </a:lnTo>
                        <a:lnTo>
                          <a:pt x="444" y="13"/>
                        </a:lnTo>
                        <a:lnTo>
                          <a:pt x="444" y="12"/>
                        </a:lnTo>
                        <a:lnTo>
                          <a:pt x="445" y="12"/>
                        </a:lnTo>
                        <a:lnTo>
                          <a:pt x="445" y="13"/>
                        </a:lnTo>
                        <a:lnTo>
                          <a:pt x="446" y="13"/>
                        </a:lnTo>
                        <a:lnTo>
                          <a:pt x="446" y="14"/>
                        </a:lnTo>
                        <a:lnTo>
                          <a:pt x="447" y="14"/>
                        </a:lnTo>
                        <a:lnTo>
                          <a:pt x="449" y="14"/>
                        </a:lnTo>
                        <a:lnTo>
                          <a:pt x="450" y="15"/>
                        </a:lnTo>
                        <a:lnTo>
                          <a:pt x="450" y="16"/>
                        </a:lnTo>
                        <a:lnTo>
                          <a:pt x="451" y="16"/>
                        </a:lnTo>
                        <a:lnTo>
                          <a:pt x="451" y="17"/>
                        </a:lnTo>
                        <a:lnTo>
                          <a:pt x="451" y="18"/>
                        </a:lnTo>
                        <a:lnTo>
                          <a:pt x="451" y="19"/>
                        </a:lnTo>
                        <a:lnTo>
                          <a:pt x="452" y="19"/>
                        </a:lnTo>
                        <a:lnTo>
                          <a:pt x="452" y="20"/>
                        </a:lnTo>
                        <a:lnTo>
                          <a:pt x="452" y="21"/>
                        </a:lnTo>
                        <a:lnTo>
                          <a:pt x="453" y="21"/>
                        </a:lnTo>
                        <a:lnTo>
                          <a:pt x="453" y="22"/>
                        </a:lnTo>
                        <a:lnTo>
                          <a:pt x="453" y="23"/>
                        </a:lnTo>
                        <a:lnTo>
                          <a:pt x="454" y="23"/>
                        </a:lnTo>
                        <a:lnTo>
                          <a:pt x="454" y="24"/>
                        </a:lnTo>
                        <a:lnTo>
                          <a:pt x="454" y="26"/>
                        </a:lnTo>
                        <a:lnTo>
                          <a:pt x="454" y="27"/>
                        </a:lnTo>
                        <a:lnTo>
                          <a:pt x="455" y="28"/>
                        </a:lnTo>
                        <a:lnTo>
                          <a:pt x="455" y="29"/>
                        </a:lnTo>
                        <a:lnTo>
                          <a:pt x="455" y="30"/>
                        </a:lnTo>
                        <a:lnTo>
                          <a:pt x="456" y="30"/>
                        </a:lnTo>
                        <a:lnTo>
                          <a:pt x="456" y="31"/>
                        </a:lnTo>
                        <a:lnTo>
                          <a:pt x="456" y="32"/>
                        </a:lnTo>
                        <a:lnTo>
                          <a:pt x="456" y="33"/>
                        </a:lnTo>
                        <a:lnTo>
                          <a:pt x="456" y="34"/>
                        </a:lnTo>
                        <a:lnTo>
                          <a:pt x="456" y="35"/>
                        </a:lnTo>
                        <a:lnTo>
                          <a:pt x="457" y="35"/>
                        </a:lnTo>
                        <a:lnTo>
                          <a:pt x="458" y="36"/>
                        </a:lnTo>
                        <a:lnTo>
                          <a:pt x="459" y="36"/>
                        </a:lnTo>
                        <a:lnTo>
                          <a:pt x="460" y="36"/>
                        </a:lnTo>
                        <a:lnTo>
                          <a:pt x="460" y="37"/>
                        </a:lnTo>
                        <a:lnTo>
                          <a:pt x="461" y="37"/>
                        </a:lnTo>
                        <a:lnTo>
                          <a:pt x="461" y="38"/>
                        </a:lnTo>
                        <a:lnTo>
                          <a:pt x="462" y="38"/>
                        </a:lnTo>
                        <a:lnTo>
                          <a:pt x="463" y="39"/>
                        </a:lnTo>
                        <a:lnTo>
                          <a:pt x="464" y="39"/>
                        </a:lnTo>
                        <a:lnTo>
                          <a:pt x="464" y="40"/>
                        </a:lnTo>
                        <a:lnTo>
                          <a:pt x="466" y="39"/>
                        </a:lnTo>
                        <a:lnTo>
                          <a:pt x="466" y="40"/>
                        </a:lnTo>
                        <a:lnTo>
                          <a:pt x="466" y="41"/>
                        </a:lnTo>
                        <a:lnTo>
                          <a:pt x="467" y="41"/>
                        </a:lnTo>
                        <a:lnTo>
                          <a:pt x="467" y="42"/>
                        </a:lnTo>
                        <a:lnTo>
                          <a:pt x="466" y="42"/>
                        </a:lnTo>
                        <a:lnTo>
                          <a:pt x="467" y="42"/>
                        </a:lnTo>
                        <a:lnTo>
                          <a:pt x="466" y="43"/>
                        </a:lnTo>
                        <a:lnTo>
                          <a:pt x="466" y="44"/>
                        </a:lnTo>
                        <a:lnTo>
                          <a:pt x="466" y="45"/>
                        </a:lnTo>
                        <a:lnTo>
                          <a:pt x="464" y="47"/>
                        </a:lnTo>
                        <a:lnTo>
                          <a:pt x="465" y="47"/>
                        </a:lnTo>
                        <a:lnTo>
                          <a:pt x="465" y="48"/>
                        </a:lnTo>
                        <a:lnTo>
                          <a:pt x="465" y="49"/>
                        </a:lnTo>
                        <a:lnTo>
                          <a:pt x="465" y="50"/>
                        </a:lnTo>
                        <a:lnTo>
                          <a:pt x="464" y="51"/>
                        </a:lnTo>
                        <a:lnTo>
                          <a:pt x="463" y="51"/>
                        </a:lnTo>
                        <a:lnTo>
                          <a:pt x="462" y="52"/>
                        </a:lnTo>
                        <a:lnTo>
                          <a:pt x="461" y="52"/>
                        </a:lnTo>
                        <a:lnTo>
                          <a:pt x="461" y="51"/>
                        </a:lnTo>
                        <a:lnTo>
                          <a:pt x="460" y="52"/>
                        </a:lnTo>
                        <a:lnTo>
                          <a:pt x="459" y="53"/>
                        </a:lnTo>
                        <a:lnTo>
                          <a:pt x="460" y="53"/>
                        </a:lnTo>
                        <a:lnTo>
                          <a:pt x="460" y="54"/>
                        </a:lnTo>
                        <a:lnTo>
                          <a:pt x="461" y="54"/>
                        </a:lnTo>
                        <a:lnTo>
                          <a:pt x="461" y="55"/>
                        </a:lnTo>
                        <a:lnTo>
                          <a:pt x="460" y="55"/>
                        </a:lnTo>
                        <a:lnTo>
                          <a:pt x="460" y="56"/>
                        </a:lnTo>
                        <a:lnTo>
                          <a:pt x="460" y="57"/>
                        </a:lnTo>
                        <a:lnTo>
                          <a:pt x="460" y="58"/>
                        </a:lnTo>
                        <a:lnTo>
                          <a:pt x="460" y="59"/>
                        </a:lnTo>
                        <a:lnTo>
                          <a:pt x="460" y="60"/>
                        </a:lnTo>
                        <a:lnTo>
                          <a:pt x="459" y="60"/>
                        </a:lnTo>
                        <a:lnTo>
                          <a:pt x="458" y="60"/>
                        </a:lnTo>
                        <a:lnTo>
                          <a:pt x="458" y="61"/>
                        </a:lnTo>
                        <a:lnTo>
                          <a:pt x="458" y="62"/>
                        </a:lnTo>
                        <a:lnTo>
                          <a:pt x="458" y="63"/>
                        </a:lnTo>
                        <a:lnTo>
                          <a:pt x="457" y="64"/>
                        </a:lnTo>
                        <a:lnTo>
                          <a:pt x="458" y="63"/>
                        </a:lnTo>
                        <a:lnTo>
                          <a:pt x="459" y="63"/>
                        </a:lnTo>
                        <a:lnTo>
                          <a:pt x="461" y="63"/>
                        </a:lnTo>
                        <a:lnTo>
                          <a:pt x="462" y="64"/>
                        </a:lnTo>
                        <a:lnTo>
                          <a:pt x="463" y="64"/>
                        </a:lnTo>
                        <a:lnTo>
                          <a:pt x="464" y="65"/>
                        </a:lnTo>
                        <a:lnTo>
                          <a:pt x="466" y="66"/>
                        </a:lnTo>
                        <a:lnTo>
                          <a:pt x="467" y="66"/>
                        </a:lnTo>
                        <a:lnTo>
                          <a:pt x="468" y="67"/>
                        </a:lnTo>
                        <a:lnTo>
                          <a:pt x="469" y="67"/>
                        </a:lnTo>
                        <a:lnTo>
                          <a:pt x="470" y="66"/>
                        </a:lnTo>
                        <a:lnTo>
                          <a:pt x="471" y="66"/>
                        </a:lnTo>
                        <a:lnTo>
                          <a:pt x="472" y="66"/>
                        </a:lnTo>
                        <a:lnTo>
                          <a:pt x="473" y="66"/>
                        </a:lnTo>
                        <a:lnTo>
                          <a:pt x="474" y="66"/>
                        </a:lnTo>
                        <a:lnTo>
                          <a:pt x="474" y="65"/>
                        </a:lnTo>
                        <a:lnTo>
                          <a:pt x="475" y="64"/>
                        </a:lnTo>
                        <a:lnTo>
                          <a:pt x="475" y="63"/>
                        </a:lnTo>
                        <a:lnTo>
                          <a:pt x="476" y="63"/>
                        </a:lnTo>
                        <a:lnTo>
                          <a:pt x="476" y="62"/>
                        </a:lnTo>
                        <a:lnTo>
                          <a:pt x="477" y="62"/>
                        </a:lnTo>
                        <a:lnTo>
                          <a:pt x="478" y="62"/>
                        </a:lnTo>
                        <a:lnTo>
                          <a:pt x="479" y="62"/>
                        </a:lnTo>
                        <a:lnTo>
                          <a:pt x="479" y="63"/>
                        </a:lnTo>
                        <a:lnTo>
                          <a:pt x="480" y="63"/>
                        </a:lnTo>
                        <a:lnTo>
                          <a:pt x="481" y="63"/>
                        </a:lnTo>
                        <a:lnTo>
                          <a:pt x="482" y="62"/>
                        </a:lnTo>
                        <a:lnTo>
                          <a:pt x="482" y="61"/>
                        </a:lnTo>
                        <a:lnTo>
                          <a:pt x="484" y="59"/>
                        </a:lnTo>
                        <a:lnTo>
                          <a:pt x="484" y="58"/>
                        </a:lnTo>
                        <a:lnTo>
                          <a:pt x="485" y="58"/>
                        </a:lnTo>
                        <a:lnTo>
                          <a:pt x="485" y="59"/>
                        </a:lnTo>
                        <a:lnTo>
                          <a:pt x="486" y="59"/>
                        </a:lnTo>
                        <a:lnTo>
                          <a:pt x="487" y="60"/>
                        </a:lnTo>
                        <a:lnTo>
                          <a:pt x="488" y="60"/>
                        </a:lnTo>
                        <a:lnTo>
                          <a:pt x="489" y="61"/>
                        </a:lnTo>
                        <a:lnTo>
                          <a:pt x="490" y="60"/>
                        </a:lnTo>
                        <a:lnTo>
                          <a:pt x="491" y="59"/>
                        </a:lnTo>
                        <a:lnTo>
                          <a:pt x="491" y="58"/>
                        </a:lnTo>
                        <a:lnTo>
                          <a:pt x="491" y="57"/>
                        </a:lnTo>
                        <a:lnTo>
                          <a:pt x="492" y="56"/>
                        </a:lnTo>
                        <a:lnTo>
                          <a:pt x="492" y="55"/>
                        </a:lnTo>
                        <a:lnTo>
                          <a:pt x="493" y="54"/>
                        </a:lnTo>
                        <a:lnTo>
                          <a:pt x="494" y="53"/>
                        </a:lnTo>
                        <a:lnTo>
                          <a:pt x="494" y="52"/>
                        </a:lnTo>
                        <a:lnTo>
                          <a:pt x="494" y="51"/>
                        </a:lnTo>
                        <a:lnTo>
                          <a:pt x="495" y="50"/>
                        </a:lnTo>
                        <a:lnTo>
                          <a:pt x="495" y="49"/>
                        </a:lnTo>
                        <a:lnTo>
                          <a:pt x="495" y="48"/>
                        </a:lnTo>
                        <a:lnTo>
                          <a:pt x="496" y="47"/>
                        </a:lnTo>
                        <a:lnTo>
                          <a:pt x="496" y="46"/>
                        </a:lnTo>
                        <a:lnTo>
                          <a:pt x="496" y="45"/>
                        </a:lnTo>
                        <a:lnTo>
                          <a:pt x="496" y="44"/>
                        </a:lnTo>
                        <a:lnTo>
                          <a:pt x="496" y="43"/>
                        </a:lnTo>
                        <a:lnTo>
                          <a:pt x="496" y="41"/>
                        </a:lnTo>
                        <a:lnTo>
                          <a:pt x="497" y="39"/>
                        </a:lnTo>
                        <a:lnTo>
                          <a:pt x="498" y="38"/>
                        </a:lnTo>
                        <a:lnTo>
                          <a:pt x="498" y="37"/>
                        </a:lnTo>
                        <a:lnTo>
                          <a:pt x="499" y="37"/>
                        </a:lnTo>
                        <a:lnTo>
                          <a:pt x="500" y="36"/>
                        </a:lnTo>
                        <a:lnTo>
                          <a:pt x="501" y="36"/>
                        </a:lnTo>
                        <a:lnTo>
                          <a:pt x="502" y="37"/>
                        </a:lnTo>
                        <a:lnTo>
                          <a:pt x="503" y="37"/>
                        </a:lnTo>
                        <a:lnTo>
                          <a:pt x="503" y="38"/>
                        </a:lnTo>
                        <a:lnTo>
                          <a:pt x="504" y="39"/>
                        </a:lnTo>
                        <a:lnTo>
                          <a:pt x="505" y="40"/>
                        </a:lnTo>
                        <a:lnTo>
                          <a:pt x="505" y="41"/>
                        </a:lnTo>
                        <a:lnTo>
                          <a:pt x="506" y="41"/>
                        </a:lnTo>
                        <a:lnTo>
                          <a:pt x="507" y="41"/>
                        </a:lnTo>
                        <a:lnTo>
                          <a:pt x="508" y="41"/>
                        </a:lnTo>
                        <a:lnTo>
                          <a:pt x="509" y="41"/>
                        </a:lnTo>
                        <a:lnTo>
                          <a:pt x="510" y="41"/>
                        </a:lnTo>
                        <a:lnTo>
                          <a:pt x="511" y="41"/>
                        </a:lnTo>
                        <a:lnTo>
                          <a:pt x="511" y="40"/>
                        </a:lnTo>
                        <a:lnTo>
                          <a:pt x="512" y="39"/>
                        </a:lnTo>
                        <a:lnTo>
                          <a:pt x="513" y="39"/>
                        </a:lnTo>
                        <a:lnTo>
                          <a:pt x="513" y="38"/>
                        </a:lnTo>
                        <a:lnTo>
                          <a:pt x="515" y="38"/>
                        </a:lnTo>
                        <a:lnTo>
                          <a:pt x="516" y="39"/>
                        </a:lnTo>
                        <a:lnTo>
                          <a:pt x="517" y="39"/>
                        </a:lnTo>
                        <a:lnTo>
                          <a:pt x="518" y="39"/>
                        </a:lnTo>
                        <a:lnTo>
                          <a:pt x="519" y="39"/>
                        </a:lnTo>
                        <a:lnTo>
                          <a:pt x="520" y="39"/>
                        </a:lnTo>
                        <a:lnTo>
                          <a:pt x="521" y="38"/>
                        </a:lnTo>
                        <a:lnTo>
                          <a:pt x="522" y="38"/>
                        </a:lnTo>
                        <a:lnTo>
                          <a:pt x="523" y="37"/>
                        </a:lnTo>
                        <a:lnTo>
                          <a:pt x="523" y="36"/>
                        </a:lnTo>
                        <a:lnTo>
                          <a:pt x="524" y="35"/>
                        </a:lnTo>
                        <a:lnTo>
                          <a:pt x="525" y="35"/>
                        </a:lnTo>
                        <a:lnTo>
                          <a:pt x="525" y="34"/>
                        </a:lnTo>
                        <a:lnTo>
                          <a:pt x="526" y="33"/>
                        </a:lnTo>
                        <a:lnTo>
                          <a:pt x="527" y="33"/>
                        </a:lnTo>
                        <a:lnTo>
                          <a:pt x="528" y="32"/>
                        </a:lnTo>
                        <a:lnTo>
                          <a:pt x="528" y="31"/>
                        </a:lnTo>
                        <a:lnTo>
                          <a:pt x="529" y="30"/>
                        </a:lnTo>
                        <a:lnTo>
                          <a:pt x="528" y="29"/>
                        </a:lnTo>
                        <a:lnTo>
                          <a:pt x="529" y="28"/>
                        </a:lnTo>
                        <a:lnTo>
                          <a:pt x="528" y="27"/>
                        </a:lnTo>
                        <a:lnTo>
                          <a:pt x="528" y="26"/>
                        </a:lnTo>
                        <a:lnTo>
                          <a:pt x="528" y="25"/>
                        </a:lnTo>
                        <a:lnTo>
                          <a:pt x="527" y="24"/>
                        </a:lnTo>
                        <a:lnTo>
                          <a:pt x="527" y="23"/>
                        </a:lnTo>
                        <a:lnTo>
                          <a:pt x="527" y="22"/>
                        </a:lnTo>
                        <a:lnTo>
                          <a:pt x="528" y="21"/>
                        </a:lnTo>
                        <a:lnTo>
                          <a:pt x="529" y="21"/>
                        </a:lnTo>
                        <a:lnTo>
                          <a:pt x="531" y="21"/>
                        </a:lnTo>
                        <a:lnTo>
                          <a:pt x="532" y="21"/>
                        </a:lnTo>
                        <a:lnTo>
                          <a:pt x="533" y="21"/>
                        </a:lnTo>
                        <a:lnTo>
                          <a:pt x="534" y="21"/>
                        </a:lnTo>
                        <a:lnTo>
                          <a:pt x="535" y="21"/>
                        </a:lnTo>
                        <a:lnTo>
                          <a:pt x="536" y="21"/>
                        </a:lnTo>
                        <a:lnTo>
                          <a:pt x="537" y="21"/>
                        </a:lnTo>
                        <a:lnTo>
                          <a:pt x="538" y="21"/>
                        </a:lnTo>
                        <a:lnTo>
                          <a:pt x="538" y="20"/>
                        </a:lnTo>
                        <a:lnTo>
                          <a:pt x="539" y="20"/>
                        </a:lnTo>
                        <a:lnTo>
                          <a:pt x="540" y="20"/>
                        </a:lnTo>
                        <a:lnTo>
                          <a:pt x="541" y="20"/>
                        </a:lnTo>
                        <a:lnTo>
                          <a:pt x="542" y="20"/>
                        </a:lnTo>
                        <a:lnTo>
                          <a:pt x="543" y="21"/>
                        </a:lnTo>
                        <a:lnTo>
                          <a:pt x="544" y="20"/>
                        </a:lnTo>
                        <a:lnTo>
                          <a:pt x="545" y="20"/>
                        </a:lnTo>
                        <a:lnTo>
                          <a:pt x="545" y="19"/>
                        </a:lnTo>
                        <a:lnTo>
                          <a:pt x="545" y="17"/>
                        </a:lnTo>
                        <a:lnTo>
                          <a:pt x="545" y="16"/>
                        </a:lnTo>
                        <a:lnTo>
                          <a:pt x="545" y="14"/>
                        </a:lnTo>
                        <a:lnTo>
                          <a:pt x="544" y="12"/>
                        </a:lnTo>
                        <a:lnTo>
                          <a:pt x="544" y="10"/>
                        </a:lnTo>
                        <a:lnTo>
                          <a:pt x="545" y="10"/>
                        </a:lnTo>
                        <a:lnTo>
                          <a:pt x="547" y="10"/>
                        </a:lnTo>
                        <a:lnTo>
                          <a:pt x="548" y="10"/>
                        </a:lnTo>
                        <a:lnTo>
                          <a:pt x="549" y="10"/>
                        </a:lnTo>
                        <a:lnTo>
                          <a:pt x="551" y="10"/>
                        </a:lnTo>
                        <a:lnTo>
                          <a:pt x="552" y="10"/>
                        </a:lnTo>
                        <a:lnTo>
                          <a:pt x="552" y="9"/>
                        </a:lnTo>
                        <a:lnTo>
                          <a:pt x="553" y="9"/>
                        </a:lnTo>
                        <a:lnTo>
                          <a:pt x="554" y="9"/>
                        </a:lnTo>
                        <a:lnTo>
                          <a:pt x="554" y="8"/>
                        </a:lnTo>
                        <a:lnTo>
                          <a:pt x="555" y="8"/>
                        </a:lnTo>
                        <a:lnTo>
                          <a:pt x="556" y="8"/>
                        </a:lnTo>
                        <a:lnTo>
                          <a:pt x="556" y="7"/>
                        </a:lnTo>
                        <a:lnTo>
                          <a:pt x="557" y="7"/>
                        </a:lnTo>
                        <a:lnTo>
                          <a:pt x="558" y="7"/>
                        </a:lnTo>
                        <a:lnTo>
                          <a:pt x="559" y="7"/>
                        </a:lnTo>
                        <a:lnTo>
                          <a:pt x="560" y="7"/>
                        </a:lnTo>
                        <a:lnTo>
                          <a:pt x="561" y="6"/>
                        </a:lnTo>
                        <a:lnTo>
                          <a:pt x="562" y="6"/>
                        </a:lnTo>
                        <a:lnTo>
                          <a:pt x="563" y="5"/>
                        </a:lnTo>
                        <a:lnTo>
                          <a:pt x="563" y="4"/>
                        </a:lnTo>
                        <a:lnTo>
                          <a:pt x="564" y="4"/>
                        </a:lnTo>
                        <a:lnTo>
                          <a:pt x="565" y="4"/>
                        </a:lnTo>
                        <a:lnTo>
                          <a:pt x="566" y="3"/>
                        </a:lnTo>
                        <a:lnTo>
                          <a:pt x="567" y="3"/>
                        </a:lnTo>
                        <a:lnTo>
                          <a:pt x="568" y="2"/>
                        </a:lnTo>
                        <a:lnTo>
                          <a:pt x="569" y="2"/>
                        </a:lnTo>
                        <a:lnTo>
                          <a:pt x="570" y="3"/>
                        </a:lnTo>
                        <a:lnTo>
                          <a:pt x="570" y="4"/>
                        </a:lnTo>
                        <a:lnTo>
                          <a:pt x="571" y="4"/>
                        </a:lnTo>
                        <a:lnTo>
                          <a:pt x="571" y="5"/>
                        </a:lnTo>
                        <a:lnTo>
                          <a:pt x="572" y="5"/>
                        </a:lnTo>
                        <a:lnTo>
                          <a:pt x="573" y="5"/>
                        </a:lnTo>
                        <a:lnTo>
                          <a:pt x="574" y="5"/>
                        </a:lnTo>
                        <a:lnTo>
                          <a:pt x="575" y="5"/>
                        </a:lnTo>
                        <a:lnTo>
                          <a:pt x="576" y="6"/>
                        </a:lnTo>
                        <a:lnTo>
                          <a:pt x="577" y="7"/>
                        </a:lnTo>
                        <a:lnTo>
                          <a:pt x="577" y="8"/>
                        </a:lnTo>
                        <a:lnTo>
                          <a:pt x="577" y="9"/>
                        </a:lnTo>
                        <a:lnTo>
                          <a:pt x="577" y="10"/>
                        </a:lnTo>
                        <a:lnTo>
                          <a:pt x="578" y="10"/>
                        </a:lnTo>
                        <a:lnTo>
                          <a:pt x="578" y="11"/>
                        </a:lnTo>
                        <a:lnTo>
                          <a:pt x="579" y="12"/>
                        </a:lnTo>
                        <a:lnTo>
                          <a:pt x="578" y="12"/>
                        </a:lnTo>
                        <a:lnTo>
                          <a:pt x="578" y="13"/>
                        </a:lnTo>
                        <a:lnTo>
                          <a:pt x="578" y="14"/>
                        </a:lnTo>
                        <a:lnTo>
                          <a:pt x="578" y="15"/>
                        </a:lnTo>
                        <a:lnTo>
                          <a:pt x="578" y="16"/>
                        </a:lnTo>
                        <a:lnTo>
                          <a:pt x="579" y="17"/>
                        </a:lnTo>
                        <a:lnTo>
                          <a:pt x="580" y="18"/>
                        </a:lnTo>
                        <a:lnTo>
                          <a:pt x="582" y="18"/>
                        </a:lnTo>
                        <a:lnTo>
                          <a:pt x="583" y="18"/>
                        </a:lnTo>
                        <a:lnTo>
                          <a:pt x="584" y="17"/>
                        </a:lnTo>
                        <a:lnTo>
                          <a:pt x="585" y="17"/>
                        </a:lnTo>
                        <a:lnTo>
                          <a:pt x="585" y="18"/>
                        </a:lnTo>
                        <a:lnTo>
                          <a:pt x="587" y="19"/>
                        </a:lnTo>
                        <a:lnTo>
                          <a:pt x="588" y="19"/>
                        </a:lnTo>
                        <a:lnTo>
                          <a:pt x="589" y="19"/>
                        </a:lnTo>
                        <a:lnTo>
                          <a:pt x="592" y="21"/>
                        </a:lnTo>
                        <a:lnTo>
                          <a:pt x="593" y="21"/>
                        </a:lnTo>
                        <a:lnTo>
                          <a:pt x="594" y="21"/>
                        </a:lnTo>
                        <a:lnTo>
                          <a:pt x="595" y="22"/>
                        </a:lnTo>
                        <a:lnTo>
                          <a:pt x="596" y="23"/>
                        </a:lnTo>
                        <a:lnTo>
                          <a:pt x="597" y="24"/>
                        </a:lnTo>
                        <a:lnTo>
                          <a:pt x="598" y="25"/>
                        </a:lnTo>
                        <a:lnTo>
                          <a:pt x="598" y="26"/>
                        </a:lnTo>
                        <a:lnTo>
                          <a:pt x="599" y="26"/>
                        </a:lnTo>
                        <a:lnTo>
                          <a:pt x="600" y="27"/>
                        </a:lnTo>
                        <a:lnTo>
                          <a:pt x="601" y="27"/>
                        </a:lnTo>
                        <a:lnTo>
                          <a:pt x="602" y="27"/>
                        </a:lnTo>
                        <a:lnTo>
                          <a:pt x="603" y="27"/>
                        </a:lnTo>
                        <a:lnTo>
                          <a:pt x="604" y="27"/>
                        </a:lnTo>
                        <a:lnTo>
                          <a:pt x="605" y="27"/>
                        </a:lnTo>
                        <a:lnTo>
                          <a:pt x="606" y="26"/>
                        </a:lnTo>
                        <a:lnTo>
                          <a:pt x="608" y="26"/>
                        </a:lnTo>
                        <a:lnTo>
                          <a:pt x="609" y="27"/>
                        </a:lnTo>
                        <a:lnTo>
                          <a:pt x="610" y="27"/>
                        </a:lnTo>
                        <a:lnTo>
                          <a:pt x="611" y="27"/>
                        </a:lnTo>
                        <a:lnTo>
                          <a:pt x="613" y="28"/>
                        </a:lnTo>
                        <a:lnTo>
                          <a:pt x="613" y="29"/>
                        </a:lnTo>
                        <a:lnTo>
                          <a:pt x="614" y="30"/>
                        </a:lnTo>
                        <a:lnTo>
                          <a:pt x="614" y="31"/>
                        </a:lnTo>
                        <a:lnTo>
                          <a:pt x="615" y="31"/>
                        </a:lnTo>
                        <a:lnTo>
                          <a:pt x="615" y="32"/>
                        </a:lnTo>
                        <a:lnTo>
                          <a:pt x="616" y="32"/>
                        </a:lnTo>
                        <a:lnTo>
                          <a:pt x="617" y="33"/>
                        </a:lnTo>
                        <a:lnTo>
                          <a:pt x="618" y="33"/>
                        </a:lnTo>
                        <a:lnTo>
                          <a:pt x="618" y="34"/>
                        </a:lnTo>
                        <a:lnTo>
                          <a:pt x="619" y="35"/>
                        </a:lnTo>
                        <a:lnTo>
                          <a:pt x="619" y="36"/>
                        </a:lnTo>
                        <a:lnTo>
                          <a:pt x="619" y="37"/>
                        </a:lnTo>
                        <a:lnTo>
                          <a:pt x="619" y="39"/>
                        </a:lnTo>
                        <a:lnTo>
                          <a:pt x="619" y="41"/>
                        </a:lnTo>
                        <a:lnTo>
                          <a:pt x="620" y="42"/>
                        </a:lnTo>
                        <a:lnTo>
                          <a:pt x="620" y="43"/>
                        </a:lnTo>
                        <a:lnTo>
                          <a:pt x="621" y="43"/>
                        </a:lnTo>
                        <a:lnTo>
                          <a:pt x="621" y="44"/>
                        </a:lnTo>
                        <a:lnTo>
                          <a:pt x="622" y="44"/>
                        </a:lnTo>
                        <a:lnTo>
                          <a:pt x="623" y="44"/>
                        </a:lnTo>
                        <a:lnTo>
                          <a:pt x="624" y="44"/>
                        </a:lnTo>
                        <a:lnTo>
                          <a:pt x="625" y="43"/>
                        </a:lnTo>
                        <a:lnTo>
                          <a:pt x="625" y="42"/>
                        </a:lnTo>
                        <a:lnTo>
                          <a:pt x="625" y="41"/>
                        </a:lnTo>
                        <a:lnTo>
                          <a:pt x="625" y="40"/>
                        </a:lnTo>
                        <a:lnTo>
                          <a:pt x="626" y="39"/>
                        </a:lnTo>
                        <a:lnTo>
                          <a:pt x="626" y="37"/>
                        </a:lnTo>
                        <a:lnTo>
                          <a:pt x="626" y="36"/>
                        </a:lnTo>
                        <a:lnTo>
                          <a:pt x="627" y="35"/>
                        </a:lnTo>
                        <a:lnTo>
                          <a:pt x="628" y="34"/>
                        </a:lnTo>
                        <a:lnTo>
                          <a:pt x="628" y="33"/>
                        </a:lnTo>
                        <a:lnTo>
                          <a:pt x="629" y="33"/>
                        </a:lnTo>
                        <a:lnTo>
                          <a:pt x="630" y="32"/>
                        </a:lnTo>
                        <a:lnTo>
                          <a:pt x="631" y="32"/>
                        </a:lnTo>
                        <a:lnTo>
                          <a:pt x="633" y="33"/>
                        </a:lnTo>
                        <a:lnTo>
                          <a:pt x="634" y="34"/>
                        </a:lnTo>
                        <a:lnTo>
                          <a:pt x="636" y="35"/>
                        </a:lnTo>
                        <a:lnTo>
                          <a:pt x="636" y="36"/>
                        </a:lnTo>
                        <a:lnTo>
                          <a:pt x="636" y="37"/>
                        </a:lnTo>
                        <a:lnTo>
                          <a:pt x="636" y="38"/>
                        </a:lnTo>
                        <a:lnTo>
                          <a:pt x="636" y="39"/>
                        </a:lnTo>
                        <a:lnTo>
                          <a:pt x="635" y="39"/>
                        </a:lnTo>
                        <a:lnTo>
                          <a:pt x="635" y="40"/>
                        </a:lnTo>
                        <a:lnTo>
                          <a:pt x="634" y="40"/>
                        </a:lnTo>
                        <a:lnTo>
                          <a:pt x="633" y="41"/>
                        </a:lnTo>
                        <a:lnTo>
                          <a:pt x="632" y="41"/>
                        </a:lnTo>
                        <a:lnTo>
                          <a:pt x="632" y="42"/>
                        </a:lnTo>
                        <a:lnTo>
                          <a:pt x="632" y="43"/>
                        </a:lnTo>
                        <a:lnTo>
                          <a:pt x="633" y="43"/>
                        </a:lnTo>
                        <a:lnTo>
                          <a:pt x="633" y="44"/>
                        </a:lnTo>
                        <a:lnTo>
                          <a:pt x="633" y="45"/>
                        </a:lnTo>
                        <a:lnTo>
                          <a:pt x="634" y="46"/>
                        </a:lnTo>
                        <a:lnTo>
                          <a:pt x="635" y="47"/>
                        </a:lnTo>
                        <a:lnTo>
                          <a:pt x="635" y="48"/>
                        </a:lnTo>
                        <a:lnTo>
                          <a:pt x="637" y="49"/>
                        </a:lnTo>
                        <a:lnTo>
                          <a:pt x="638" y="49"/>
                        </a:lnTo>
                        <a:lnTo>
                          <a:pt x="639" y="50"/>
                        </a:lnTo>
                        <a:lnTo>
                          <a:pt x="640" y="50"/>
                        </a:lnTo>
                        <a:lnTo>
                          <a:pt x="641" y="50"/>
                        </a:lnTo>
                        <a:lnTo>
                          <a:pt x="642" y="49"/>
                        </a:lnTo>
                        <a:lnTo>
                          <a:pt x="644" y="48"/>
                        </a:lnTo>
                        <a:lnTo>
                          <a:pt x="645" y="47"/>
                        </a:lnTo>
                        <a:lnTo>
                          <a:pt x="646" y="47"/>
                        </a:lnTo>
                        <a:lnTo>
                          <a:pt x="647" y="47"/>
                        </a:lnTo>
                        <a:lnTo>
                          <a:pt x="647" y="48"/>
                        </a:lnTo>
                        <a:lnTo>
                          <a:pt x="648" y="49"/>
                        </a:lnTo>
                        <a:lnTo>
                          <a:pt x="648" y="50"/>
                        </a:lnTo>
                        <a:lnTo>
                          <a:pt x="649" y="51"/>
                        </a:lnTo>
                        <a:lnTo>
                          <a:pt x="649" y="52"/>
                        </a:lnTo>
                        <a:lnTo>
                          <a:pt x="648" y="53"/>
                        </a:lnTo>
                        <a:lnTo>
                          <a:pt x="646" y="54"/>
                        </a:lnTo>
                        <a:lnTo>
                          <a:pt x="646" y="55"/>
                        </a:lnTo>
                        <a:lnTo>
                          <a:pt x="647" y="56"/>
                        </a:lnTo>
                        <a:lnTo>
                          <a:pt x="647" y="57"/>
                        </a:lnTo>
                        <a:lnTo>
                          <a:pt x="646" y="57"/>
                        </a:lnTo>
                        <a:lnTo>
                          <a:pt x="646" y="58"/>
                        </a:lnTo>
                        <a:lnTo>
                          <a:pt x="646" y="59"/>
                        </a:lnTo>
                        <a:lnTo>
                          <a:pt x="647" y="60"/>
                        </a:lnTo>
                        <a:lnTo>
                          <a:pt x="647" y="61"/>
                        </a:lnTo>
                        <a:lnTo>
                          <a:pt x="648" y="62"/>
                        </a:lnTo>
                        <a:lnTo>
                          <a:pt x="649" y="63"/>
                        </a:lnTo>
                        <a:lnTo>
                          <a:pt x="648" y="64"/>
                        </a:lnTo>
                        <a:lnTo>
                          <a:pt x="647" y="64"/>
                        </a:lnTo>
                        <a:lnTo>
                          <a:pt x="648" y="65"/>
                        </a:lnTo>
                        <a:lnTo>
                          <a:pt x="648" y="66"/>
                        </a:lnTo>
                        <a:lnTo>
                          <a:pt x="650" y="71"/>
                        </a:lnTo>
                        <a:lnTo>
                          <a:pt x="651" y="74"/>
                        </a:lnTo>
                        <a:lnTo>
                          <a:pt x="651" y="75"/>
                        </a:lnTo>
                        <a:lnTo>
                          <a:pt x="652" y="76"/>
                        </a:lnTo>
                        <a:lnTo>
                          <a:pt x="653" y="77"/>
                        </a:lnTo>
                        <a:lnTo>
                          <a:pt x="653" y="78"/>
                        </a:lnTo>
                        <a:lnTo>
                          <a:pt x="653" y="79"/>
                        </a:lnTo>
                        <a:lnTo>
                          <a:pt x="654" y="79"/>
                        </a:lnTo>
                        <a:lnTo>
                          <a:pt x="654" y="80"/>
                        </a:lnTo>
                        <a:lnTo>
                          <a:pt x="653" y="81"/>
                        </a:lnTo>
                        <a:lnTo>
                          <a:pt x="653" y="82"/>
                        </a:lnTo>
                        <a:lnTo>
                          <a:pt x="654" y="83"/>
                        </a:lnTo>
                        <a:lnTo>
                          <a:pt x="655" y="83"/>
                        </a:lnTo>
                        <a:lnTo>
                          <a:pt x="656" y="84"/>
                        </a:lnTo>
                        <a:lnTo>
                          <a:pt x="657" y="84"/>
                        </a:lnTo>
                        <a:lnTo>
                          <a:pt x="658" y="84"/>
                        </a:lnTo>
                        <a:lnTo>
                          <a:pt x="659" y="84"/>
                        </a:lnTo>
                        <a:lnTo>
                          <a:pt x="660" y="85"/>
                        </a:lnTo>
                        <a:lnTo>
                          <a:pt x="660" y="84"/>
                        </a:lnTo>
                        <a:lnTo>
                          <a:pt x="661" y="84"/>
                        </a:lnTo>
                        <a:lnTo>
                          <a:pt x="662" y="85"/>
                        </a:lnTo>
                        <a:lnTo>
                          <a:pt x="663" y="85"/>
                        </a:lnTo>
                        <a:lnTo>
                          <a:pt x="663" y="86"/>
                        </a:lnTo>
                        <a:lnTo>
                          <a:pt x="664" y="86"/>
                        </a:lnTo>
                        <a:lnTo>
                          <a:pt x="664" y="87"/>
                        </a:lnTo>
                        <a:lnTo>
                          <a:pt x="665" y="87"/>
                        </a:lnTo>
                        <a:lnTo>
                          <a:pt x="666" y="87"/>
                        </a:lnTo>
                        <a:lnTo>
                          <a:pt x="667" y="88"/>
                        </a:lnTo>
                        <a:lnTo>
                          <a:pt x="667" y="89"/>
                        </a:lnTo>
                        <a:lnTo>
                          <a:pt x="668" y="90"/>
                        </a:lnTo>
                        <a:lnTo>
                          <a:pt x="668" y="91"/>
                        </a:lnTo>
                        <a:lnTo>
                          <a:pt x="668" y="92"/>
                        </a:lnTo>
                        <a:lnTo>
                          <a:pt x="667" y="92"/>
                        </a:lnTo>
                        <a:lnTo>
                          <a:pt x="667" y="93"/>
                        </a:lnTo>
                        <a:lnTo>
                          <a:pt x="666" y="93"/>
                        </a:lnTo>
                        <a:lnTo>
                          <a:pt x="666" y="94"/>
                        </a:lnTo>
                        <a:lnTo>
                          <a:pt x="666" y="95"/>
                        </a:lnTo>
                        <a:lnTo>
                          <a:pt x="666" y="96"/>
                        </a:lnTo>
                        <a:lnTo>
                          <a:pt x="665" y="96"/>
                        </a:lnTo>
                        <a:lnTo>
                          <a:pt x="665" y="95"/>
                        </a:lnTo>
                        <a:lnTo>
                          <a:pt x="665" y="96"/>
                        </a:lnTo>
                        <a:lnTo>
                          <a:pt x="665" y="97"/>
                        </a:lnTo>
                        <a:lnTo>
                          <a:pt x="665" y="98"/>
                        </a:lnTo>
                        <a:lnTo>
                          <a:pt x="665" y="99"/>
                        </a:lnTo>
                        <a:lnTo>
                          <a:pt x="666" y="100"/>
                        </a:lnTo>
                        <a:lnTo>
                          <a:pt x="667" y="101"/>
                        </a:lnTo>
                        <a:lnTo>
                          <a:pt x="668" y="101"/>
                        </a:lnTo>
                        <a:lnTo>
                          <a:pt x="668" y="102"/>
                        </a:lnTo>
                        <a:lnTo>
                          <a:pt x="668" y="103"/>
                        </a:lnTo>
                        <a:lnTo>
                          <a:pt x="667" y="103"/>
                        </a:lnTo>
                        <a:lnTo>
                          <a:pt x="667" y="102"/>
                        </a:lnTo>
                        <a:lnTo>
                          <a:pt x="666" y="102"/>
                        </a:lnTo>
                        <a:lnTo>
                          <a:pt x="666" y="103"/>
                        </a:lnTo>
                        <a:lnTo>
                          <a:pt x="665" y="103"/>
                        </a:lnTo>
                        <a:lnTo>
                          <a:pt x="665" y="104"/>
                        </a:lnTo>
                        <a:lnTo>
                          <a:pt x="664" y="105"/>
                        </a:lnTo>
                        <a:lnTo>
                          <a:pt x="663" y="105"/>
                        </a:lnTo>
                        <a:lnTo>
                          <a:pt x="664" y="106"/>
                        </a:lnTo>
                        <a:lnTo>
                          <a:pt x="663" y="106"/>
                        </a:lnTo>
                        <a:lnTo>
                          <a:pt x="663" y="107"/>
                        </a:lnTo>
                        <a:lnTo>
                          <a:pt x="664" y="108"/>
                        </a:lnTo>
                        <a:lnTo>
                          <a:pt x="664" y="109"/>
                        </a:lnTo>
                        <a:lnTo>
                          <a:pt x="664" y="110"/>
                        </a:lnTo>
                        <a:lnTo>
                          <a:pt x="664" y="111"/>
                        </a:lnTo>
                        <a:lnTo>
                          <a:pt x="664" y="112"/>
                        </a:lnTo>
                        <a:lnTo>
                          <a:pt x="665" y="112"/>
                        </a:lnTo>
                        <a:lnTo>
                          <a:pt x="665" y="113"/>
                        </a:lnTo>
                        <a:lnTo>
                          <a:pt x="666" y="113"/>
                        </a:lnTo>
                        <a:lnTo>
                          <a:pt x="666" y="114"/>
                        </a:lnTo>
                        <a:lnTo>
                          <a:pt x="667" y="114"/>
                        </a:lnTo>
                        <a:lnTo>
                          <a:pt x="667" y="115"/>
                        </a:lnTo>
                        <a:lnTo>
                          <a:pt x="668" y="115"/>
                        </a:lnTo>
                        <a:lnTo>
                          <a:pt x="669" y="115"/>
                        </a:lnTo>
                        <a:lnTo>
                          <a:pt x="669" y="116"/>
                        </a:lnTo>
                        <a:lnTo>
                          <a:pt x="668" y="116"/>
                        </a:lnTo>
                        <a:lnTo>
                          <a:pt x="668" y="117"/>
                        </a:lnTo>
                        <a:lnTo>
                          <a:pt x="668" y="118"/>
                        </a:lnTo>
                        <a:lnTo>
                          <a:pt x="667" y="119"/>
                        </a:lnTo>
                        <a:lnTo>
                          <a:pt x="667" y="120"/>
                        </a:lnTo>
                        <a:lnTo>
                          <a:pt x="667" y="121"/>
                        </a:lnTo>
                        <a:lnTo>
                          <a:pt x="666" y="121"/>
                        </a:lnTo>
                        <a:lnTo>
                          <a:pt x="666" y="122"/>
                        </a:lnTo>
                        <a:lnTo>
                          <a:pt x="666" y="123"/>
                        </a:lnTo>
                        <a:lnTo>
                          <a:pt x="666" y="124"/>
                        </a:lnTo>
                        <a:lnTo>
                          <a:pt x="667" y="125"/>
                        </a:lnTo>
                        <a:lnTo>
                          <a:pt x="667" y="126"/>
                        </a:lnTo>
                        <a:lnTo>
                          <a:pt x="667" y="127"/>
                        </a:lnTo>
                        <a:lnTo>
                          <a:pt x="668" y="127"/>
                        </a:lnTo>
                        <a:lnTo>
                          <a:pt x="669" y="128"/>
                        </a:lnTo>
                        <a:lnTo>
                          <a:pt x="670" y="127"/>
                        </a:lnTo>
                        <a:lnTo>
                          <a:pt x="671" y="128"/>
                        </a:lnTo>
                        <a:lnTo>
                          <a:pt x="672" y="128"/>
                        </a:lnTo>
                        <a:lnTo>
                          <a:pt x="672" y="129"/>
                        </a:lnTo>
                        <a:lnTo>
                          <a:pt x="673" y="129"/>
                        </a:lnTo>
                        <a:lnTo>
                          <a:pt x="674" y="129"/>
                        </a:lnTo>
                        <a:lnTo>
                          <a:pt x="675" y="129"/>
                        </a:lnTo>
                        <a:lnTo>
                          <a:pt x="675" y="130"/>
                        </a:lnTo>
                        <a:lnTo>
                          <a:pt x="676" y="130"/>
                        </a:lnTo>
                        <a:lnTo>
                          <a:pt x="677" y="131"/>
                        </a:lnTo>
                        <a:lnTo>
                          <a:pt x="678" y="131"/>
                        </a:lnTo>
                        <a:lnTo>
                          <a:pt x="678" y="132"/>
                        </a:lnTo>
                        <a:lnTo>
                          <a:pt x="678" y="133"/>
                        </a:lnTo>
                        <a:lnTo>
                          <a:pt x="679" y="133"/>
                        </a:lnTo>
                        <a:lnTo>
                          <a:pt x="678" y="133"/>
                        </a:lnTo>
                        <a:lnTo>
                          <a:pt x="678" y="134"/>
                        </a:lnTo>
                        <a:lnTo>
                          <a:pt x="678" y="135"/>
                        </a:lnTo>
                        <a:lnTo>
                          <a:pt x="678" y="136"/>
                        </a:lnTo>
                        <a:lnTo>
                          <a:pt x="679" y="138"/>
                        </a:lnTo>
                        <a:lnTo>
                          <a:pt x="679" y="139"/>
                        </a:lnTo>
                        <a:lnTo>
                          <a:pt x="680" y="141"/>
                        </a:lnTo>
                        <a:lnTo>
                          <a:pt x="681" y="142"/>
                        </a:lnTo>
                        <a:lnTo>
                          <a:pt x="682" y="147"/>
                        </a:lnTo>
                        <a:lnTo>
                          <a:pt x="683" y="158"/>
                        </a:lnTo>
                        <a:lnTo>
                          <a:pt x="682" y="158"/>
                        </a:lnTo>
                        <a:lnTo>
                          <a:pt x="681" y="158"/>
                        </a:lnTo>
                        <a:lnTo>
                          <a:pt x="681" y="159"/>
                        </a:lnTo>
                        <a:lnTo>
                          <a:pt x="680" y="159"/>
                        </a:lnTo>
                        <a:lnTo>
                          <a:pt x="679" y="159"/>
                        </a:lnTo>
                        <a:lnTo>
                          <a:pt x="678" y="160"/>
                        </a:lnTo>
                        <a:lnTo>
                          <a:pt x="677" y="160"/>
                        </a:lnTo>
                        <a:lnTo>
                          <a:pt x="676" y="160"/>
                        </a:lnTo>
                        <a:lnTo>
                          <a:pt x="676" y="161"/>
                        </a:lnTo>
                        <a:lnTo>
                          <a:pt x="675" y="161"/>
                        </a:lnTo>
                        <a:lnTo>
                          <a:pt x="674" y="162"/>
                        </a:lnTo>
                        <a:lnTo>
                          <a:pt x="675" y="162"/>
                        </a:lnTo>
                        <a:lnTo>
                          <a:pt x="675" y="163"/>
                        </a:lnTo>
                        <a:lnTo>
                          <a:pt x="674" y="163"/>
                        </a:lnTo>
                        <a:lnTo>
                          <a:pt x="673" y="163"/>
                        </a:lnTo>
                        <a:lnTo>
                          <a:pt x="673" y="164"/>
                        </a:lnTo>
                        <a:lnTo>
                          <a:pt x="673" y="165"/>
                        </a:lnTo>
                        <a:lnTo>
                          <a:pt x="673" y="166"/>
                        </a:lnTo>
                        <a:lnTo>
                          <a:pt x="674" y="167"/>
                        </a:lnTo>
                        <a:lnTo>
                          <a:pt x="675" y="169"/>
                        </a:lnTo>
                        <a:lnTo>
                          <a:pt x="675" y="170"/>
                        </a:lnTo>
                        <a:lnTo>
                          <a:pt x="675" y="171"/>
                        </a:lnTo>
                        <a:lnTo>
                          <a:pt x="676" y="171"/>
                        </a:lnTo>
                        <a:lnTo>
                          <a:pt x="675" y="172"/>
                        </a:lnTo>
                        <a:lnTo>
                          <a:pt x="675" y="173"/>
                        </a:lnTo>
                        <a:lnTo>
                          <a:pt x="675" y="174"/>
                        </a:lnTo>
                        <a:lnTo>
                          <a:pt x="675" y="173"/>
                        </a:lnTo>
                        <a:lnTo>
                          <a:pt x="675" y="174"/>
                        </a:lnTo>
                        <a:lnTo>
                          <a:pt x="674" y="174"/>
                        </a:lnTo>
                        <a:lnTo>
                          <a:pt x="673" y="174"/>
                        </a:lnTo>
                        <a:lnTo>
                          <a:pt x="673" y="175"/>
                        </a:lnTo>
                        <a:lnTo>
                          <a:pt x="674" y="175"/>
                        </a:lnTo>
                        <a:lnTo>
                          <a:pt x="674" y="176"/>
                        </a:lnTo>
                        <a:lnTo>
                          <a:pt x="674" y="177"/>
                        </a:lnTo>
                        <a:lnTo>
                          <a:pt x="675" y="177"/>
                        </a:lnTo>
                        <a:lnTo>
                          <a:pt x="674" y="186"/>
                        </a:lnTo>
                        <a:lnTo>
                          <a:pt x="662" y="189"/>
                        </a:lnTo>
                        <a:lnTo>
                          <a:pt x="660" y="190"/>
                        </a:lnTo>
                        <a:lnTo>
                          <a:pt x="659" y="189"/>
                        </a:lnTo>
                        <a:lnTo>
                          <a:pt x="657" y="188"/>
                        </a:lnTo>
                        <a:lnTo>
                          <a:pt x="655" y="187"/>
                        </a:lnTo>
                        <a:lnTo>
                          <a:pt x="654" y="186"/>
                        </a:lnTo>
                        <a:lnTo>
                          <a:pt x="654" y="185"/>
                        </a:lnTo>
                        <a:lnTo>
                          <a:pt x="653" y="184"/>
                        </a:lnTo>
                        <a:lnTo>
                          <a:pt x="651" y="184"/>
                        </a:lnTo>
                        <a:lnTo>
                          <a:pt x="650" y="184"/>
                        </a:lnTo>
                        <a:lnTo>
                          <a:pt x="649" y="183"/>
                        </a:lnTo>
                        <a:lnTo>
                          <a:pt x="648" y="184"/>
                        </a:lnTo>
                        <a:lnTo>
                          <a:pt x="647" y="183"/>
                        </a:lnTo>
                        <a:lnTo>
                          <a:pt x="646" y="183"/>
                        </a:lnTo>
                        <a:lnTo>
                          <a:pt x="645" y="183"/>
                        </a:lnTo>
                        <a:lnTo>
                          <a:pt x="644" y="183"/>
                        </a:lnTo>
                        <a:lnTo>
                          <a:pt x="643" y="184"/>
                        </a:lnTo>
                        <a:lnTo>
                          <a:pt x="643" y="185"/>
                        </a:lnTo>
                        <a:lnTo>
                          <a:pt x="644" y="185"/>
                        </a:lnTo>
                        <a:lnTo>
                          <a:pt x="643" y="186"/>
                        </a:lnTo>
                        <a:lnTo>
                          <a:pt x="642" y="188"/>
                        </a:lnTo>
                        <a:lnTo>
                          <a:pt x="641" y="188"/>
                        </a:lnTo>
                        <a:lnTo>
                          <a:pt x="641" y="189"/>
                        </a:lnTo>
                        <a:lnTo>
                          <a:pt x="641" y="190"/>
                        </a:lnTo>
                        <a:lnTo>
                          <a:pt x="641" y="191"/>
                        </a:lnTo>
                        <a:lnTo>
                          <a:pt x="641" y="192"/>
                        </a:lnTo>
                        <a:lnTo>
                          <a:pt x="641" y="193"/>
                        </a:lnTo>
                        <a:lnTo>
                          <a:pt x="641" y="194"/>
                        </a:lnTo>
                        <a:lnTo>
                          <a:pt x="641" y="196"/>
                        </a:lnTo>
                        <a:lnTo>
                          <a:pt x="641" y="198"/>
                        </a:lnTo>
                        <a:lnTo>
                          <a:pt x="642" y="199"/>
                        </a:lnTo>
                        <a:lnTo>
                          <a:pt x="643" y="199"/>
                        </a:lnTo>
                        <a:lnTo>
                          <a:pt x="643" y="200"/>
                        </a:lnTo>
                        <a:lnTo>
                          <a:pt x="644" y="200"/>
                        </a:lnTo>
                        <a:lnTo>
                          <a:pt x="645" y="201"/>
                        </a:lnTo>
                        <a:lnTo>
                          <a:pt x="644" y="202"/>
                        </a:lnTo>
                        <a:lnTo>
                          <a:pt x="644" y="203"/>
                        </a:lnTo>
                        <a:lnTo>
                          <a:pt x="645" y="204"/>
                        </a:lnTo>
                        <a:lnTo>
                          <a:pt x="646" y="205"/>
                        </a:lnTo>
                        <a:lnTo>
                          <a:pt x="647" y="205"/>
                        </a:lnTo>
                        <a:lnTo>
                          <a:pt x="647" y="207"/>
                        </a:lnTo>
                        <a:lnTo>
                          <a:pt x="647" y="208"/>
                        </a:lnTo>
                        <a:lnTo>
                          <a:pt x="648" y="208"/>
                        </a:lnTo>
                        <a:lnTo>
                          <a:pt x="649" y="208"/>
                        </a:lnTo>
                        <a:lnTo>
                          <a:pt x="650" y="208"/>
                        </a:lnTo>
                        <a:lnTo>
                          <a:pt x="650" y="209"/>
                        </a:lnTo>
                        <a:lnTo>
                          <a:pt x="650" y="210"/>
                        </a:lnTo>
                        <a:lnTo>
                          <a:pt x="650" y="211"/>
                        </a:lnTo>
                        <a:lnTo>
                          <a:pt x="651" y="212"/>
                        </a:lnTo>
                        <a:lnTo>
                          <a:pt x="650" y="213"/>
                        </a:lnTo>
                        <a:lnTo>
                          <a:pt x="650" y="214"/>
                        </a:lnTo>
                        <a:lnTo>
                          <a:pt x="651" y="215"/>
                        </a:lnTo>
                        <a:lnTo>
                          <a:pt x="652" y="216"/>
                        </a:lnTo>
                        <a:lnTo>
                          <a:pt x="651" y="218"/>
                        </a:lnTo>
                        <a:lnTo>
                          <a:pt x="651" y="219"/>
                        </a:lnTo>
                        <a:lnTo>
                          <a:pt x="651" y="220"/>
                        </a:lnTo>
                        <a:lnTo>
                          <a:pt x="652" y="221"/>
                        </a:lnTo>
                        <a:lnTo>
                          <a:pt x="653" y="221"/>
                        </a:lnTo>
                        <a:lnTo>
                          <a:pt x="654" y="221"/>
                        </a:lnTo>
                        <a:lnTo>
                          <a:pt x="654" y="222"/>
                        </a:lnTo>
                        <a:lnTo>
                          <a:pt x="655" y="223"/>
                        </a:lnTo>
                        <a:lnTo>
                          <a:pt x="656" y="224"/>
                        </a:lnTo>
                        <a:lnTo>
                          <a:pt x="657" y="223"/>
                        </a:lnTo>
                        <a:lnTo>
                          <a:pt x="658" y="224"/>
                        </a:lnTo>
                        <a:lnTo>
                          <a:pt x="658" y="223"/>
                        </a:lnTo>
                        <a:lnTo>
                          <a:pt x="659" y="224"/>
                        </a:lnTo>
                        <a:lnTo>
                          <a:pt x="658" y="224"/>
                        </a:lnTo>
                        <a:lnTo>
                          <a:pt x="658" y="225"/>
                        </a:lnTo>
                        <a:lnTo>
                          <a:pt x="658" y="226"/>
                        </a:lnTo>
                        <a:lnTo>
                          <a:pt x="657" y="226"/>
                        </a:lnTo>
                        <a:lnTo>
                          <a:pt x="657" y="227"/>
                        </a:lnTo>
                        <a:lnTo>
                          <a:pt x="657" y="228"/>
                        </a:lnTo>
                        <a:lnTo>
                          <a:pt x="658" y="228"/>
                        </a:lnTo>
                        <a:lnTo>
                          <a:pt x="657" y="228"/>
                        </a:lnTo>
                        <a:lnTo>
                          <a:pt x="657" y="229"/>
                        </a:lnTo>
                        <a:lnTo>
                          <a:pt x="657" y="230"/>
                        </a:lnTo>
                        <a:lnTo>
                          <a:pt x="656" y="230"/>
                        </a:lnTo>
                        <a:lnTo>
                          <a:pt x="656" y="229"/>
                        </a:lnTo>
                        <a:lnTo>
                          <a:pt x="655" y="230"/>
                        </a:lnTo>
                        <a:lnTo>
                          <a:pt x="654" y="230"/>
                        </a:lnTo>
                        <a:lnTo>
                          <a:pt x="654" y="231"/>
                        </a:lnTo>
                        <a:lnTo>
                          <a:pt x="653" y="232"/>
                        </a:lnTo>
                        <a:lnTo>
                          <a:pt x="653" y="233"/>
                        </a:lnTo>
                        <a:lnTo>
                          <a:pt x="653" y="234"/>
                        </a:lnTo>
                        <a:lnTo>
                          <a:pt x="652" y="235"/>
                        </a:lnTo>
                        <a:lnTo>
                          <a:pt x="653" y="236"/>
                        </a:lnTo>
                        <a:lnTo>
                          <a:pt x="654" y="237"/>
                        </a:lnTo>
                        <a:lnTo>
                          <a:pt x="654" y="238"/>
                        </a:lnTo>
                        <a:lnTo>
                          <a:pt x="655" y="239"/>
                        </a:lnTo>
                        <a:lnTo>
                          <a:pt x="655" y="240"/>
                        </a:lnTo>
                        <a:lnTo>
                          <a:pt x="656" y="239"/>
                        </a:lnTo>
                        <a:lnTo>
                          <a:pt x="657" y="239"/>
                        </a:lnTo>
                        <a:lnTo>
                          <a:pt x="658" y="239"/>
                        </a:lnTo>
                        <a:lnTo>
                          <a:pt x="658" y="240"/>
                        </a:lnTo>
                        <a:lnTo>
                          <a:pt x="659" y="240"/>
                        </a:lnTo>
                        <a:lnTo>
                          <a:pt x="659" y="241"/>
                        </a:lnTo>
                        <a:lnTo>
                          <a:pt x="660" y="242"/>
                        </a:lnTo>
                        <a:lnTo>
                          <a:pt x="659" y="242"/>
                        </a:lnTo>
                        <a:lnTo>
                          <a:pt x="660" y="242"/>
                        </a:lnTo>
                        <a:lnTo>
                          <a:pt x="660" y="241"/>
                        </a:lnTo>
                        <a:lnTo>
                          <a:pt x="661" y="241"/>
                        </a:lnTo>
                        <a:lnTo>
                          <a:pt x="661" y="240"/>
                        </a:lnTo>
                        <a:lnTo>
                          <a:pt x="661" y="241"/>
                        </a:lnTo>
                        <a:lnTo>
                          <a:pt x="662" y="241"/>
                        </a:lnTo>
                        <a:lnTo>
                          <a:pt x="662" y="242"/>
                        </a:lnTo>
                        <a:lnTo>
                          <a:pt x="662" y="243"/>
                        </a:lnTo>
                        <a:lnTo>
                          <a:pt x="663" y="243"/>
                        </a:lnTo>
                        <a:lnTo>
                          <a:pt x="664" y="243"/>
                        </a:lnTo>
                        <a:lnTo>
                          <a:pt x="665" y="243"/>
                        </a:lnTo>
                        <a:lnTo>
                          <a:pt x="664" y="243"/>
                        </a:lnTo>
                        <a:lnTo>
                          <a:pt x="665" y="244"/>
                        </a:lnTo>
                        <a:lnTo>
                          <a:pt x="666" y="244"/>
                        </a:lnTo>
                        <a:lnTo>
                          <a:pt x="666" y="245"/>
                        </a:lnTo>
                        <a:lnTo>
                          <a:pt x="665" y="245"/>
                        </a:lnTo>
                        <a:lnTo>
                          <a:pt x="665" y="246"/>
                        </a:lnTo>
                        <a:lnTo>
                          <a:pt x="666" y="246"/>
                        </a:lnTo>
                        <a:lnTo>
                          <a:pt x="666" y="247"/>
                        </a:lnTo>
                        <a:lnTo>
                          <a:pt x="667" y="247"/>
                        </a:lnTo>
                        <a:lnTo>
                          <a:pt x="667" y="248"/>
                        </a:lnTo>
                        <a:lnTo>
                          <a:pt x="668" y="248"/>
                        </a:lnTo>
                        <a:lnTo>
                          <a:pt x="668" y="249"/>
                        </a:lnTo>
                        <a:lnTo>
                          <a:pt x="669" y="249"/>
                        </a:lnTo>
                        <a:lnTo>
                          <a:pt x="668" y="250"/>
                        </a:lnTo>
                        <a:lnTo>
                          <a:pt x="669" y="250"/>
                        </a:lnTo>
                        <a:lnTo>
                          <a:pt x="670" y="251"/>
                        </a:lnTo>
                        <a:lnTo>
                          <a:pt x="671" y="251"/>
                        </a:lnTo>
                        <a:lnTo>
                          <a:pt x="671" y="252"/>
                        </a:lnTo>
                        <a:lnTo>
                          <a:pt x="672" y="252"/>
                        </a:lnTo>
                        <a:lnTo>
                          <a:pt x="673" y="252"/>
                        </a:lnTo>
                        <a:lnTo>
                          <a:pt x="673" y="253"/>
                        </a:lnTo>
                        <a:lnTo>
                          <a:pt x="674" y="253"/>
                        </a:lnTo>
                        <a:lnTo>
                          <a:pt x="675" y="253"/>
                        </a:lnTo>
                        <a:lnTo>
                          <a:pt x="675" y="254"/>
                        </a:lnTo>
                        <a:lnTo>
                          <a:pt x="676" y="254"/>
                        </a:lnTo>
                        <a:lnTo>
                          <a:pt x="677" y="253"/>
                        </a:lnTo>
                        <a:lnTo>
                          <a:pt x="677" y="254"/>
                        </a:lnTo>
                        <a:lnTo>
                          <a:pt x="677" y="255"/>
                        </a:lnTo>
                        <a:lnTo>
                          <a:pt x="678" y="256"/>
                        </a:lnTo>
                        <a:lnTo>
                          <a:pt x="678" y="255"/>
                        </a:lnTo>
                        <a:lnTo>
                          <a:pt x="678" y="256"/>
                        </a:lnTo>
                        <a:lnTo>
                          <a:pt x="679" y="256"/>
                        </a:lnTo>
                        <a:lnTo>
                          <a:pt x="679" y="255"/>
                        </a:lnTo>
                        <a:lnTo>
                          <a:pt x="680" y="255"/>
                        </a:lnTo>
                        <a:lnTo>
                          <a:pt x="680" y="254"/>
                        </a:lnTo>
                        <a:lnTo>
                          <a:pt x="680" y="253"/>
                        </a:lnTo>
                        <a:lnTo>
                          <a:pt x="681" y="252"/>
                        </a:lnTo>
                        <a:lnTo>
                          <a:pt x="681" y="253"/>
                        </a:lnTo>
                        <a:lnTo>
                          <a:pt x="682" y="252"/>
                        </a:lnTo>
                        <a:lnTo>
                          <a:pt x="682" y="253"/>
                        </a:lnTo>
                        <a:lnTo>
                          <a:pt x="683" y="254"/>
                        </a:lnTo>
                        <a:lnTo>
                          <a:pt x="684" y="254"/>
                        </a:lnTo>
                        <a:lnTo>
                          <a:pt x="685" y="254"/>
                        </a:lnTo>
                        <a:lnTo>
                          <a:pt x="685" y="253"/>
                        </a:lnTo>
                        <a:lnTo>
                          <a:pt x="686" y="254"/>
                        </a:lnTo>
                        <a:lnTo>
                          <a:pt x="685" y="255"/>
                        </a:lnTo>
                        <a:lnTo>
                          <a:pt x="686" y="255"/>
                        </a:lnTo>
                        <a:lnTo>
                          <a:pt x="687" y="255"/>
                        </a:lnTo>
                        <a:lnTo>
                          <a:pt x="686" y="255"/>
                        </a:lnTo>
                        <a:lnTo>
                          <a:pt x="687" y="255"/>
                        </a:lnTo>
                        <a:lnTo>
                          <a:pt x="688" y="255"/>
                        </a:lnTo>
                        <a:lnTo>
                          <a:pt x="689" y="255"/>
                        </a:lnTo>
                        <a:lnTo>
                          <a:pt x="689" y="256"/>
                        </a:lnTo>
                        <a:lnTo>
                          <a:pt x="690" y="255"/>
                        </a:lnTo>
                        <a:lnTo>
                          <a:pt x="690" y="256"/>
                        </a:lnTo>
                        <a:lnTo>
                          <a:pt x="691" y="256"/>
                        </a:lnTo>
                        <a:lnTo>
                          <a:pt x="691" y="255"/>
                        </a:lnTo>
                        <a:lnTo>
                          <a:pt x="692" y="254"/>
                        </a:lnTo>
                        <a:lnTo>
                          <a:pt x="693" y="254"/>
                        </a:lnTo>
                        <a:lnTo>
                          <a:pt x="694" y="254"/>
                        </a:lnTo>
                        <a:lnTo>
                          <a:pt x="695" y="254"/>
                        </a:lnTo>
                        <a:lnTo>
                          <a:pt x="696" y="254"/>
                        </a:lnTo>
                        <a:lnTo>
                          <a:pt x="697" y="254"/>
                        </a:lnTo>
                        <a:lnTo>
                          <a:pt x="700" y="252"/>
                        </a:lnTo>
                        <a:lnTo>
                          <a:pt x="701" y="251"/>
                        </a:lnTo>
                        <a:lnTo>
                          <a:pt x="702" y="250"/>
                        </a:lnTo>
                        <a:lnTo>
                          <a:pt x="703" y="249"/>
                        </a:lnTo>
                        <a:lnTo>
                          <a:pt x="704" y="249"/>
                        </a:lnTo>
                        <a:lnTo>
                          <a:pt x="705" y="249"/>
                        </a:lnTo>
                        <a:lnTo>
                          <a:pt x="704" y="249"/>
                        </a:lnTo>
                        <a:lnTo>
                          <a:pt x="704" y="250"/>
                        </a:lnTo>
                        <a:lnTo>
                          <a:pt x="701" y="253"/>
                        </a:lnTo>
                        <a:lnTo>
                          <a:pt x="700" y="254"/>
                        </a:lnTo>
                        <a:lnTo>
                          <a:pt x="699" y="256"/>
                        </a:lnTo>
                        <a:lnTo>
                          <a:pt x="698" y="258"/>
                        </a:lnTo>
                        <a:lnTo>
                          <a:pt x="696" y="260"/>
                        </a:lnTo>
                        <a:lnTo>
                          <a:pt x="696" y="261"/>
                        </a:lnTo>
                        <a:lnTo>
                          <a:pt x="694" y="264"/>
                        </a:lnTo>
                        <a:lnTo>
                          <a:pt x="693" y="266"/>
                        </a:lnTo>
                        <a:lnTo>
                          <a:pt x="692" y="266"/>
                        </a:lnTo>
                        <a:lnTo>
                          <a:pt x="692" y="268"/>
                        </a:lnTo>
                        <a:lnTo>
                          <a:pt x="691" y="269"/>
                        </a:lnTo>
                        <a:lnTo>
                          <a:pt x="690" y="270"/>
                        </a:lnTo>
                        <a:lnTo>
                          <a:pt x="690" y="271"/>
                        </a:lnTo>
                        <a:lnTo>
                          <a:pt x="689" y="271"/>
                        </a:lnTo>
                        <a:lnTo>
                          <a:pt x="689" y="272"/>
                        </a:lnTo>
                        <a:lnTo>
                          <a:pt x="687" y="275"/>
                        </a:lnTo>
                        <a:lnTo>
                          <a:pt x="686" y="278"/>
                        </a:lnTo>
                        <a:lnTo>
                          <a:pt x="685" y="278"/>
                        </a:lnTo>
                        <a:lnTo>
                          <a:pt x="685" y="280"/>
                        </a:lnTo>
                        <a:lnTo>
                          <a:pt x="684" y="281"/>
                        </a:lnTo>
                        <a:lnTo>
                          <a:pt x="682" y="285"/>
                        </a:lnTo>
                        <a:lnTo>
                          <a:pt x="681" y="286"/>
                        </a:lnTo>
                        <a:lnTo>
                          <a:pt x="681" y="287"/>
                        </a:lnTo>
                        <a:lnTo>
                          <a:pt x="680" y="287"/>
                        </a:lnTo>
                        <a:lnTo>
                          <a:pt x="680" y="288"/>
                        </a:lnTo>
                        <a:lnTo>
                          <a:pt x="679" y="290"/>
                        </a:lnTo>
                        <a:lnTo>
                          <a:pt x="677" y="293"/>
                        </a:lnTo>
                        <a:lnTo>
                          <a:pt x="676" y="295"/>
                        </a:lnTo>
                        <a:lnTo>
                          <a:pt x="675" y="295"/>
                        </a:lnTo>
                        <a:lnTo>
                          <a:pt x="675" y="296"/>
                        </a:lnTo>
                        <a:lnTo>
                          <a:pt x="674" y="297"/>
                        </a:lnTo>
                        <a:lnTo>
                          <a:pt x="673" y="298"/>
                        </a:lnTo>
                        <a:lnTo>
                          <a:pt x="673" y="299"/>
                        </a:lnTo>
                        <a:lnTo>
                          <a:pt x="672" y="300"/>
                        </a:lnTo>
                        <a:lnTo>
                          <a:pt x="672" y="301"/>
                        </a:lnTo>
                        <a:lnTo>
                          <a:pt x="669" y="304"/>
                        </a:lnTo>
                        <a:lnTo>
                          <a:pt x="667" y="306"/>
                        </a:lnTo>
                        <a:lnTo>
                          <a:pt x="667" y="307"/>
                        </a:lnTo>
                        <a:lnTo>
                          <a:pt x="666" y="307"/>
                        </a:lnTo>
                        <a:lnTo>
                          <a:pt x="665" y="309"/>
                        </a:lnTo>
                        <a:lnTo>
                          <a:pt x="664" y="310"/>
                        </a:lnTo>
                        <a:lnTo>
                          <a:pt x="663" y="312"/>
                        </a:lnTo>
                        <a:lnTo>
                          <a:pt x="661" y="313"/>
                        </a:lnTo>
                        <a:lnTo>
                          <a:pt x="660" y="314"/>
                        </a:lnTo>
                        <a:lnTo>
                          <a:pt x="660" y="315"/>
                        </a:lnTo>
                        <a:lnTo>
                          <a:pt x="659" y="315"/>
                        </a:lnTo>
                        <a:lnTo>
                          <a:pt x="658" y="316"/>
                        </a:lnTo>
                        <a:lnTo>
                          <a:pt x="658" y="317"/>
                        </a:lnTo>
                        <a:lnTo>
                          <a:pt x="657" y="317"/>
                        </a:lnTo>
                        <a:lnTo>
                          <a:pt x="657" y="318"/>
                        </a:lnTo>
                        <a:lnTo>
                          <a:pt x="657" y="319"/>
                        </a:lnTo>
                        <a:lnTo>
                          <a:pt x="655" y="320"/>
                        </a:lnTo>
                        <a:lnTo>
                          <a:pt x="654" y="321"/>
                        </a:lnTo>
                        <a:lnTo>
                          <a:pt x="652" y="323"/>
                        </a:lnTo>
                        <a:lnTo>
                          <a:pt x="652" y="324"/>
                        </a:lnTo>
                        <a:lnTo>
                          <a:pt x="651" y="325"/>
                        </a:lnTo>
                        <a:lnTo>
                          <a:pt x="650" y="327"/>
                        </a:lnTo>
                        <a:lnTo>
                          <a:pt x="649" y="329"/>
                        </a:lnTo>
                        <a:lnTo>
                          <a:pt x="648" y="329"/>
                        </a:lnTo>
                        <a:lnTo>
                          <a:pt x="648" y="330"/>
                        </a:lnTo>
                        <a:lnTo>
                          <a:pt x="647" y="331"/>
                        </a:lnTo>
                        <a:lnTo>
                          <a:pt x="647" y="332"/>
                        </a:lnTo>
                        <a:lnTo>
                          <a:pt x="646" y="332"/>
                        </a:lnTo>
                        <a:lnTo>
                          <a:pt x="645" y="333"/>
                        </a:lnTo>
                        <a:lnTo>
                          <a:pt x="644" y="333"/>
                        </a:lnTo>
                        <a:lnTo>
                          <a:pt x="644" y="334"/>
                        </a:lnTo>
                        <a:lnTo>
                          <a:pt x="643" y="335"/>
                        </a:lnTo>
                        <a:lnTo>
                          <a:pt x="643" y="336"/>
                        </a:lnTo>
                        <a:lnTo>
                          <a:pt x="642" y="336"/>
                        </a:lnTo>
                        <a:lnTo>
                          <a:pt x="642" y="337"/>
                        </a:lnTo>
                        <a:lnTo>
                          <a:pt x="641" y="337"/>
                        </a:lnTo>
                        <a:lnTo>
                          <a:pt x="640" y="338"/>
                        </a:lnTo>
                        <a:lnTo>
                          <a:pt x="640" y="339"/>
                        </a:lnTo>
                        <a:lnTo>
                          <a:pt x="639" y="339"/>
                        </a:lnTo>
                        <a:lnTo>
                          <a:pt x="638" y="340"/>
                        </a:lnTo>
                        <a:lnTo>
                          <a:pt x="637" y="341"/>
                        </a:lnTo>
                        <a:lnTo>
                          <a:pt x="636" y="341"/>
                        </a:lnTo>
                        <a:lnTo>
                          <a:pt x="636" y="342"/>
                        </a:lnTo>
                        <a:lnTo>
                          <a:pt x="635" y="343"/>
                        </a:lnTo>
                        <a:lnTo>
                          <a:pt x="633" y="345"/>
                        </a:lnTo>
                        <a:lnTo>
                          <a:pt x="632" y="346"/>
                        </a:lnTo>
                        <a:lnTo>
                          <a:pt x="631" y="347"/>
                        </a:lnTo>
                        <a:lnTo>
                          <a:pt x="630" y="347"/>
                        </a:lnTo>
                        <a:lnTo>
                          <a:pt x="630" y="348"/>
                        </a:lnTo>
                        <a:lnTo>
                          <a:pt x="629" y="349"/>
                        </a:lnTo>
                        <a:lnTo>
                          <a:pt x="628" y="350"/>
                        </a:lnTo>
                        <a:lnTo>
                          <a:pt x="627" y="350"/>
                        </a:lnTo>
                        <a:lnTo>
                          <a:pt x="626" y="352"/>
                        </a:lnTo>
                        <a:lnTo>
                          <a:pt x="625" y="352"/>
                        </a:lnTo>
                        <a:lnTo>
                          <a:pt x="625" y="353"/>
                        </a:lnTo>
                        <a:lnTo>
                          <a:pt x="624" y="353"/>
                        </a:lnTo>
                        <a:lnTo>
                          <a:pt x="623" y="353"/>
                        </a:lnTo>
                        <a:lnTo>
                          <a:pt x="623" y="354"/>
                        </a:lnTo>
                        <a:lnTo>
                          <a:pt x="622" y="355"/>
                        </a:lnTo>
                        <a:lnTo>
                          <a:pt x="620" y="356"/>
                        </a:lnTo>
                        <a:lnTo>
                          <a:pt x="620" y="357"/>
                        </a:lnTo>
                        <a:lnTo>
                          <a:pt x="619" y="357"/>
                        </a:lnTo>
                        <a:lnTo>
                          <a:pt x="619" y="358"/>
                        </a:lnTo>
                        <a:lnTo>
                          <a:pt x="618" y="358"/>
                        </a:lnTo>
                        <a:lnTo>
                          <a:pt x="618" y="359"/>
                        </a:lnTo>
                        <a:lnTo>
                          <a:pt x="617" y="359"/>
                        </a:lnTo>
                        <a:lnTo>
                          <a:pt x="616" y="358"/>
                        </a:lnTo>
                        <a:lnTo>
                          <a:pt x="615" y="358"/>
                        </a:lnTo>
                        <a:lnTo>
                          <a:pt x="614" y="359"/>
                        </a:lnTo>
                        <a:lnTo>
                          <a:pt x="613" y="359"/>
                        </a:lnTo>
                        <a:lnTo>
                          <a:pt x="613" y="360"/>
                        </a:lnTo>
                        <a:lnTo>
                          <a:pt x="612" y="360"/>
                        </a:lnTo>
                        <a:lnTo>
                          <a:pt x="611" y="360"/>
                        </a:lnTo>
                        <a:lnTo>
                          <a:pt x="610" y="361"/>
                        </a:lnTo>
                        <a:lnTo>
                          <a:pt x="610" y="362"/>
                        </a:lnTo>
                        <a:lnTo>
                          <a:pt x="609" y="362"/>
                        </a:lnTo>
                        <a:lnTo>
                          <a:pt x="608" y="362"/>
                        </a:lnTo>
                        <a:lnTo>
                          <a:pt x="607" y="362"/>
                        </a:lnTo>
                        <a:lnTo>
                          <a:pt x="606" y="362"/>
                        </a:lnTo>
                        <a:lnTo>
                          <a:pt x="605" y="362"/>
                        </a:lnTo>
                        <a:lnTo>
                          <a:pt x="605" y="361"/>
                        </a:lnTo>
                        <a:lnTo>
                          <a:pt x="605" y="362"/>
                        </a:lnTo>
                        <a:lnTo>
                          <a:pt x="604" y="361"/>
                        </a:lnTo>
                        <a:lnTo>
                          <a:pt x="604" y="362"/>
                        </a:lnTo>
                        <a:lnTo>
                          <a:pt x="604" y="361"/>
                        </a:lnTo>
                        <a:lnTo>
                          <a:pt x="603" y="361"/>
                        </a:lnTo>
                        <a:lnTo>
                          <a:pt x="603" y="360"/>
                        </a:lnTo>
                        <a:lnTo>
                          <a:pt x="604" y="360"/>
                        </a:lnTo>
                        <a:lnTo>
                          <a:pt x="605" y="359"/>
                        </a:lnTo>
                        <a:lnTo>
                          <a:pt x="605" y="358"/>
                        </a:lnTo>
                        <a:lnTo>
                          <a:pt x="606" y="358"/>
                        </a:lnTo>
                        <a:lnTo>
                          <a:pt x="606" y="357"/>
                        </a:lnTo>
                        <a:lnTo>
                          <a:pt x="606" y="356"/>
                        </a:lnTo>
                        <a:lnTo>
                          <a:pt x="605" y="355"/>
                        </a:lnTo>
                        <a:lnTo>
                          <a:pt x="606" y="355"/>
                        </a:lnTo>
                        <a:lnTo>
                          <a:pt x="607" y="354"/>
                        </a:lnTo>
                        <a:lnTo>
                          <a:pt x="607" y="353"/>
                        </a:lnTo>
                        <a:lnTo>
                          <a:pt x="608" y="352"/>
                        </a:lnTo>
                        <a:lnTo>
                          <a:pt x="608" y="351"/>
                        </a:lnTo>
                        <a:lnTo>
                          <a:pt x="609" y="351"/>
                        </a:lnTo>
                        <a:lnTo>
                          <a:pt x="608" y="350"/>
                        </a:lnTo>
                        <a:lnTo>
                          <a:pt x="609" y="350"/>
                        </a:lnTo>
                        <a:lnTo>
                          <a:pt x="609" y="349"/>
                        </a:lnTo>
                        <a:lnTo>
                          <a:pt x="609" y="348"/>
                        </a:lnTo>
                        <a:lnTo>
                          <a:pt x="608" y="348"/>
                        </a:lnTo>
                        <a:lnTo>
                          <a:pt x="608" y="347"/>
                        </a:lnTo>
                        <a:lnTo>
                          <a:pt x="608" y="346"/>
                        </a:lnTo>
                        <a:lnTo>
                          <a:pt x="607" y="346"/>
                        </a:lnTo>
                        <a:lnTo>
                          <a:pt x="608" y="345"/>
                        </a:lnTo>
                        <a:lnTo>
                          <a:pt x="608" y="344"/>
                        </a:lnTo>
                        <a:lnTo>
                          <a:pt x="606" y="344"/>
                        </a:lnTo>
                        <a:lnTo>
                          <a:pt x="606" y="345"/>
                        </a:lnTo>
                        <a:lnTo>
                          <a:pt x="605" y="345"/>
                        </a:lnTo>
                        <a:lnTo>
                          <a:pt x="605" y="344"/>
                        </a:lnTo>
                        <a:lnTo>
                          <a:pt x="605" y="343"/>
                        </a:lnTo>
                        <a:lnTo>
                          <a:pt x="605" y="342"/>
                        </a:lnTo>
                        <a:lnTo>
                          <a:pt x="605" y="341"/>
                        </a:lnTo>
                        <a:lnTo>
                          <a:pt x="605" y="340"/>
                        </a:lnTo>
                        <a:lnTo>
                          <a:pt x="604" y="340"/>
                        </a:lnTo>
                        <a:lnTo>
                          <a:pt x="603" y="340"/>
                        </a:lnTo>
                        <a:lnTo>
                          <a:pt x="603" y="339"/>
                        </a:lnTo>
                        <a:lnTo>
                          <a:pt x="602" y="339"/>
                        </a:lnTo>
                        <a:lnTo>
                          <a:pt x="601" y="339"/>
                        </a:lnTo>
                        <a:lnTo>
                          <a:pt x="600" y="339"/>
                        </a:lnTo>
                        <a:lnTo>
                          <a:pt x="601" y="340"/>
                        </a:lnTo>
                        <a:lnTo>
                          <a:pt x="600" y="340"/>
                        </a:lnTo>
                        <a:lnTo>
                          <a:pt x="599" y="340"/>
                        </a:lnTo>
                        <a:lnTo>
                          <a:pt x="599" y="341"/>
                        </a:lnTo>
                        <a:lnTo>
                          <a:pt x="599" y="342"/>
                        </a:lnTo>
                        <a:lnTo>
                          <a:pt x="598" y="343"/>
                        </a:lnTo>
                        <a:lnTo>
                          <a:pt x="598" y="344"/>
                        </a:lnTo>
                        <a:lnTo>
                          <a:pt x="598" y="345"/>
                        </a:lnTo>
                        <a:lnTo>
                          <a:pt x="597" y="345"/>
                        </a:lnTo>
                        <a:lnTo>
                          <a:pt x="596" y="344"/>
                        </a:lnTo>
                        <a:lnTo>
                          <a:pt x="597" y="344"/>
                        </a:lnTo>
                        <a:lnTo>
                          <a:pt x="597" y="343"/>
                        </a:lnTo>
                        <a:lnTo>
                          <a:pt x="596" y="342"/>
                        </a:lnTo>
                        <a:lnTo>
                          <a:pt x="596" y="341"/>
                        </a:lnTo>
                        <a:lnTo>
                          <a:pt x="596" y="340"/>
                        </a:lnTo>
                        <a:lnTo>
                          <a:pt x="597" y="340"/>
                        </a:lnTo>
                        <a:lnTo>
                          <a:pt x="597" y="339"/>
                        </a:lnTo>
                        <a:lnTo>
                          <a:pt x="597" y="338"/>
                        </a:lnTo>
                        <a:lnTo>
                          <a:pt x="598" y="338"/>
                        </a:lnTo>
                        <a:lnTo>
                          <a:pt x="597" y="337"/>
                        </a:lnTo>
                        <a:lnTo>
                          <a:pt x="597" y="336"/>
                        </a:lnTo>
                        <a:lnTo>
                          <a:pt x="598" y="336"/>
                        </a:lnTo>
                        <a:lnTo>
                          <a:pt x="597" y="335"/>
                        </a:lnTo>
                        <a:lnTo>
                          <a:pt x="597" y="334"/>
                        </a:lnTo>
                        <a:lnTo>
                          <a:pt x="597" y="333"/>
                        </a:lnTo>
                        <a:lnTo>
                          <a:pt x="598" y="333"/>
                        </a:lnTo>
                        <a:lnTo>
                          <a:pt x="598" y="332"/>
                        </a:lnTo>
                        <a:lnTo>
                          <a:pt x="598" y="331"/>
                        </a:lnTo>
                        <a:lnTo>
                          <a:pt x="597" y="331"/>
                        </a:lnTo>
                        <a:lnTo>
                          <a:pt x="597" y="330"/>
                        </a:lnTo>
                        <a:lnTo>
                          <a:pt x="596" y="330"/>
                        </a:lnTo>
                        <a:lnTo>
                          <a:pt x="595" y="330"/>
                        </a:lnTo>
                        <a:lnTo>
                          <a:pt x="595" y="331"/>
                        </a:lnTo>
                        <a:lnTo>
                          <a:pt x="595" y="332"/>
                        </a:lnTo>
                        <a:lnTo>
                          <a:pt x="594" y="333"/>
                        </a:lnTo>
                        <a:lnTo>
                          <a:pt x="594" y="334"/>
                        </a:lnTo>
                        <a:lnTo>
                          <a:pt x="593" y="334"/>
                        </a:lnTo>
                        <a:lnTo>
                          <a:pt x="593" y="335"/>
                        </a:lnTo>
                        <a:lnTo>
                          <a:pt x="592" y="335"/>
                        </a:lnTo>
                        <a:lnTo>
                          <a:pt x="592" y="334"/>
                        </a:lnTo>
                        <a:lnTo>
                          <a:pt x="591" y="334"/>
                        </a:lnTo>
                        <a:lnTo>
                          <a:pt x="590" y="334"/>
                        </a:lnTo>
                        <a:lnTo>
                          <a:pt x="590" y="335"/>
                        </a:lnTo>
                        <a:lnTo>
                          <a:pt x="589" y="335"/>
                        </a:lnTo>
                        <a:lnTo>
                          <a:pt x="589" y="336"/>
                        </a:lnTo>
                        <a:lnTo>
                          <a:pt x="589" y="337"/>
                        </a:lnTo>
                        <a:lnTo>
                          <a:pt x="590" y="337"/>
                        </a:lnTo>
                        <a:lnTo>
                          <a:pt x="589" y="338"/>
                        </a:lnTo>
                        <a:lnTo>
                          <a:pt x="590" y="338"/>
                        </a:lnTo>
                        <a:lnTo>
                          <a:pt x="589" y="338"/>
                        </a:lnTo>
                        <a:lnTo>
                          <a:pt x="589" y="339"/>
                        </a:lnTo>
                        <a:lnTo>
                          <a:pt x="589" y="340"/>
                        </a:lnTo>
                        <a:lnTo>
                          <a:pt x="588" y="340"/>
                        </a:lnTo>
                        <a:lnTo>
                          <a:pt x="588" y="341"/>
                        </a:lnTo>
                        <a:lnTo>
                          <a:pt x="587" y="341"/>
                        </a:lnTo>
                        <a:lnTo>
                          <a:pt x="587" y="342"/>
                        </a:lnTo>
                        <a:lnTo>
                          <a:pt x="587" y="343"/>
                        </a:lnTo>
                        <a:lnTo>
                          <a:pt x="587" y="344"/>
                        </a:lnTo>
                        <a:lnTo>
                          <a:pt x="586" y="345"/>
                        </a:lnTo>
                        <a:lnTo>
                          <a:pt x="590" y="348"/>
                        </a:lnTo>
                        <a:lnTo>
                          <a:pt x="591" y="347"/>
                        </a:lnTo>
                        <a:lnTo>
                          <a:pt x="591" y="348"/>
                        </a:lnTo>
                        <a:lnTo>
                          <a:pt x="592" y="348"/>
                        </a:lnTo>
                        <a:lnTo>
                          <a:pt x="594" y="350"/>
                        </a:lnTo>
                        <a:lnTo>
                          <a:pt x="594" y="351"/>
                        </a:lnTo>
                        <a:lnTo>
                          <a:pt x="595" y="351"/>
                        </a:lnTo>
                        <a:lnTo>
                          <a:pt x="596" y="352"/>
                        </a:lnTo>
                        <a:lnTo>
                          <a:pt x="597" y="352"/>
                        </a:lnTo>
                        <a:lnTo>
                          <a:pt x="597" y="353"/>
                        </a:lnTo>
                        <a:lnTo>
                          <a:pt x="597" y="354"/>
                        </a:lnTo>
                        <a:lnTo>
                          <a:pt x="598" y="354"/>
                        </a:lnTo>
                        <a:lnTo>
                          <a:pt x="598" y="355"/>
                        </a:lnTo>
                        <a:lnTo>
                          <a:pt x="598" y="356"/>
                        </a:lnTo>
                        <a:lnTo>
                          <a:pt x="598" y="357"/>
                        </a:lnTo>
                        <a:lnTo>
                          <a:pt x="598" y="358"/>
                        </a:lnTo>
                        <a:lnTo>
                          <a:pt x="598" y="359"/>
                        </a:lnTo>
                        <a:lnTo>
                          <a:pt x="597" y="359"/>
                        </a:lnTo>
                        <a:lnTo>
                          <a:pt x="596" y="360"/>
                        </a:lnTo>
                        <a:lnTo>
                          <a:pt x="595" y="361"/>
                        </a:lnTo>
                        <a:lnTo>
                          <a:pt x="594" y="362"/>
                        </a:lnTo>
                        <a:lnTo>
                          <a:pt x="593" y="362"/>
                        </a:lnTo>
                        <a:lnTo>
                          <a:pt x="593" y="363"/>
                        </a:lnTo>
                        <a:lnTo>
                          <a:pt x="592" y="363"/>
                        </a:lnTo>
                        <a:lnTo>
                          <a:pt x="591" y="364"/>
                        </a:lnTo>
                        <a:lnTo>
                          <a:pt x="590" y="364"/>
                        </a:lnTo>
                        <a:lnTo>
                          <a:pt x="589" y="364"/>
                        </a:lnTo>
                        <a:lnTo>
                          <a:pt x="589" y="365"/>
                        </a:lnTo>
                        <a:lnTo>
                          <a:pt x="588" y="365"/>
                        </a:lnTo>
                        <a:lnTo>
                          <a:pt x="588" y="366"/>
                        </a:lnTo>
                        <a:lnTo>
                          <a:pt x="587" y="366"/>
                        </a:lnTo>
                        <a:lnTo>
                          <a:pt x="586" y="367"/>
                        </a:lnTo>
                        <a:lnTo>
                          <a:pt x="585" y="367"/>
                        </a:lnTo>
                        <a:lnTo>
                          <a:pt x="585" y="368"/>
                        </a:lnTo>
                        <a:lnTo>
                          <a:pt x="584" y="369"/>
                        </a:lnTo>
                        <a:lnTo>
                          <a:pt x="583" y="369"/>
                        </a:lnTo>
                        <a:lnTo>
                          <a:pt x="582" y="370"/>
                        </a:lnTo>
                        <a:lnTo>
                          <a:pt x="581" y="370"/>
                        </a:lnTo>
                        <a:lnTo>
                          <a:pt x="580" y="370"/>
                        </a:lnTo>
                        <a:lnTo>
                          <a:pt x="579" y="371"/>
                        </a:lnTo>
                        <a:lnTo>
                          <a:pt x="578" y="371"/>
                        </a:lnTo>
                        <a:lnTo>
                          <a:pt x="577" y="372"/>
                        </a:lnTo>
                        <a:lnTo>
                          <a:pt x="576" y="373"/>
                        </a:lnTo>
                        <a:lnTo>
                          <a:pt x="575" y="373"/>
                        </a:lnTo>
                        <a:lnTo>
                          <a:pt x="574" y="374"/>
                        </a:lnTo>
                        <a:lnTo>
                          <a:pt x="573" y="374"/>
                        </a:lnTo>
                        <a:lnTo>
                          <a:pt x="572" y="374"/>
                        </a:lnTo>
                        <a:lnTo>
                          <a:pt x="571" y="375"/>
                        </a:lnTo>
                        <a:lnTo>
                          <a:pt x="570" y="376"/>
                        </a:lnTo>
                        <a:lnTo>
                          <a:pt x="570" y="378"/>
                        </a:lnTo>
                        <a:lnTo>
                          <a:pt x="569" y="380"/>
                        </a:lnTo>
                        <a:lnTo>
                          <a:pt x="568" y="382"/>
                        </a:lnTo>
                        <a:lnTo>
                          <a:pt x="568" y="384"/>
                        </a:lnTo>
                        <a:lnTo>
                          <a:pt x="569" y="386"/>
                        </a:lnTo>
                        <a:lnTo>
                          <a:pt x="570" y="387"/>
                        </a:lnTo>
                        <a:lnTo>
                          <a:pt x="570" y="388"/>
                        </a:lnTo>
                        <a:lnTo>
                          <a:pt x="571" y="388"/>
                        </a:lnTo>
                        <a:lnTo>
                          <a:pt x="571" y="387"/>
                        </a:lnTo>
                        <a:lnTo>
                          <a:pt x="572" y="387"/>
                        </a:lnTo>
                        <a:lnTo>
                          <a:pt x="573" y="387"/>
                        </a:lnTo>
                        <a:lnTo>
                          <a:pt x="573" y="388"/>
                        </a:lnTo>
                        <a:lnTo>
                          <a:pt x="573" y="389"/>
                        </a:lnTo>
                        <a:lnTo>
                          <a:pt x="573" y="390"/>
                        </a:lnTo>
                        <a:lnTo>
                          <a:pt x="573" y="391"/>
                        </a:lnTo>
                        <a:lnTo>
                          <a:pt x="573" y="392"/>
                        </a:lnTo>
                        <a:lnTo>
                          <a:pt x="574" y="392"/>
                        </a:lnTo>
                        <a:lnTo>
                          <a:pt x="573" y="393"/>
                        </a:lnTo>
                        <a:lnTo>
                          <a:pt x="574" y="393"/>
                        </a:lnTo>
                        <a:lnTo>
                          <a:pt x="573" y="393"/>
                        </a:lnTo>
                        <a:lnTo>
                          <a:pt x="573" y="394"/>
                        </a:lnTo>
                        <a:lnTo>
                          <a:pt x="572" y="395"/>
                        </a:lnTo>
                        <a:lnTo>
                          <a:pt x="571" y="394"/>
                        </a:lnTo>
                        <a:lnTo>
                          <a:pt x="571" y="395"/>
                        </a:lnTo>
                        <a:lnTo>
                          <a:pt x="572" y="395"/>
                        </a:lnTo>
                        <a:lnTo>
                          <a:pt x="572" y="396"/>
                        </a:lnTo>
                        <a:lnTo>
                          <a:pt x="572" y="397"/>
                        </a:lnTo>
                        <a:lnTo>
                          <a:pt x="571" y="397"/>
                        </a:lnTo>
                        <a:lnTo>
                          <a:pt x="570" y="397"/>
                        </a:lnTo>
                        <a:lnTo>
                          <a:pt x="570" y="399"/>
                        </a:lnTo>
                        <a:lnTo>
                          <a:pt x="569" y="400"/>
                        </a:lnTo>
                        <a:lnTo>
                          <a:pt x="569" y="401"/>
                        </a:lnTo>
                        <a:lnTo>
                          <a:pt x="569" y="402"/>
                        </a:lnTo>
                        <a:lnTo>
                          <a:pt x="570" y="402"/>
                        </a:lnTo>
                        <a:lnTo>
                          <a:pt x="570" y="403"/>
                        </a:lnTo>
                        <a:lnTo>
                          <a:pt x="570" y="402"/>
                        </a:lnTo>
                        <a:lnTo>
                          <a:pt x="571" y="403"/>
                        </a:lnTo>
                        <a:lnTo>
                          <a:pt x="570" y="403"/>
                        </a:lnTo>
                        <a:lnTo>
                          <a:pt x="570" y="404"/>
                        </a:lnTo>
                        <a:lnTo>
                          <a:pt x="571" y="404"/>
                        </a:lnTo>
                        <a:lnTo>
                          <a:pt x="571" y="405"/>
                        </a:lnTo>
                        <a:lnTo>
                          <a:pt x="571" y="406"/>
                        </a:lnTo>
                        <a:lnTo>
                          <a:pt x="571" y="407"/>
                        </a:lnTo>
                        <a:lnTo>
                          <a:pt x="572" y="407"/>
                        </a:lnTo>
                        <a:lnTo>
                          <a:pt x="572" y="406"/>
                        </a:lnTo>
                        <a:lnTo>
                          <a:pt x="572" y="407"/>
                        </a:lnTo>
                        <a:lnTo>
                          <a:pt x="572" y="408"/>
                        </a:lnTo>
                        <a:lnTo>
                          <a:pt x="572" y="409"/>
                        </a:lnTo>
                        <a:lnTo>
                          <a:pt x="571" y="409"/>
                        </a:lnTo>
                        <a:lnTo>
                          <a:pt x="571" y="410"/>
                        </a:lnTo>
                        <a:lnTo>
                          <a:pt x="570" y="410"/>
                        </a:lnTo>
                        <a:lnTo>
                          <a:pt x="570" y="409"/>
                        </a:lnTo>
                        <a:lnTo>
                          <a:pt x="569" y="409"/>
                        </a:lnTo>
                        <a:lnTo>
                          <a:pt x="570" y="409"/>
                        </a:lnTo>
                        <a:lnTo>
                          <a:pt x="569" y="409"/>
                        </a:lnTo>
                        <a:lnTo>
                          <a:pt x="568" y="409"/>
                        </a:lnTo>
                        <a:lnTo>
                          <a:pt x="567" y="409"/>
                        </a:lnTo>
                        <a:lnTo>
                          <a:pt x="566" y="409"/>
                        </a:lnTo>
                        <a:lnTo>
                          <a:pt x="566" y="410"/>
                        </a:lnTo>
                        <a:lnTo>
                          <a:pt x="566" y="411"/>
                        </a:lnTo>
                        <a:lnTo>
                          <a:pt x="565" y="412"/>
                        </a:lnTo>
                        <a:lnTo>
                          <a:pt x="564" y="413"/>
                        </a:lnTo>
                        <a:lnTo>
                          <a:pt x="564" y="414"/>
                        </a:lnTo>
                        <a:lnTo>
                          <a:pt x="563" y="415"/>
                        </a:lnTo>
                        <a:lnTo>
                          <a:pt x="563" y="416"/>
                        </a:lnTo>
                        <a:lnTo>
                          <a:pt x="563" y="418"/>
                        </a:lnTo>
                        <a:lnTo>
                          <a:pt x="563" y="419"/>
                        </a:lnTo>
                        <a:lnTo>
                          <a:pt x="564" y="422"/>
                        </a:lnTo>
                        <a:lnTo>
                          <a:pt x="565" y="423"/>
                        </a:lnTo>
                        <a:lnTo>
                          <a:pt x="566" y="425"/>
                        </a:lnTo>
                        <a:lnTo>
                          <a:pt x="566" y="426"/>
                        </a:lnTo>
                        <a:lnTo>
                          <a:pt x="566" y="427"/>
                        </a:lnTo>
                        <a:lnTo>
                          <a:pt x="567" y="427"/>
                        </a:lnTo>
                        <a:lnTo>
                          <a:pt x="567" y="428"/>
                        </a:lnTo>
                        <a:lnTo>
                          <a:pt x="567" y="429"/>
                        </a:lnTo>
                        <a:lnTo>
                          <a:pt x="567" y="430"/>
                        </a:lnTo>
                        <a:lnTo>
                          <a:pt x="567" y="431"/>
                        </a:lnTo>
                        <a:lnTo>
                          <a:pt x="567" y="432"/>
                        </a:lnTo>
                        <a:lnTo>
                          <a:pt x="566" y="432"/>
                        </a:lnTo>
                        <a:lnTo>
                          <a:pt x="566" y="433"/>
                        </a:lnTo>
                        <a:lnTo>
                          <a:pt x="566" y="434"/>
                        </a:lnTo>
                        <a:lnTo>
                          <a:pt x="565" y="436"/>
                        </a:lnTo>
                        <a:lnTo>
                          <a:pt x="565" y="437"/>
                        </a:lnTo>
                        <a:lnTo>
                          <a:pt x="565" y="438"/>
                        </a:lnTo>
                        <a:lnTo>
                          <a:pt x="564" y="439"/>
                        </a:lnTo>
                        <a:lnTo>
                          <a:pt x="564" y="440"/>
                        </a:lnTo>
                        <a:lnTo>
                          <a:pt x="564" y="441"/>
                        </a:lnTo>
                        <a:lnTo>
                          <a:pt x="564" y="442"/>
                        </a:lnTo>
                        <a:lnTo>
                          <a:pt x="563" y="442"/>
                        </a:lnTo>
                        <a:lnTo>
                          <a:pt x="563" y="443"/>
                        </a:lnTo>
                        <a:lnTo>
                          <a:pt x="563" y="444"/>
                        </a:lnTo>
                        <a:lnTo>
                          <a:pt x="562" y="445"/>
                        </a:lnTo>
                        <a:lnTo>
                          <a:pt x="562" y="446"/>
                        </a:lnTo>
                        <a:lnTo>
                          <a:pt x="562" y="447"/>
                        </a:lnTo>
                        <a:lnTo>
                          <a:pt x="561" y="448"/>
                        </a:lnTo>
                        <a:lnTo>
                          <a:pt x="561" y="449"/>
                        </a:lnTo>
                        <a:lnTo>
                          <a:pt x="560" y="450"/>
                        </a:lnTo>
                        <a:lnTo>
                          <a:pt x="560" y="451"/>
                        </a:lnTo>
                        <a:lnTo>
                          <a:pt x="560" y="452"/>
                        </a:lnTo>
                        <a:lnTo>
                          <a:pt x="560" y="453"/>
                        </a:lnTo>
                        <a:lnTo>
                          <a:pt x="559" y="454"/>
                        </a:lnTo>
                        <a:lnTo>
                          <a:pt x="559" y="455"/>
                        </a:lnTo>
                        <a:lnTo>
                          <a:pt x="559" y="456"/>
                        </a:lnTo>
                        <a:lnTo>
                          <a:pt x="559" y="457"/>
                        </a:lnTo>
                        <a:lnTo>
                          <a:pt x="560" y="457"/>
                        </a:lnTo>
                        <a:lnTo>
                          <a:pt x="560" y="458"/>
                        </a:lnTo>
                        <a:lnTo>
                          <a:pt x="560" y="459"/>
                        </a:lnTo>
                        <a:lnTo>
                          <a:pt x="559" y="459"/>
                        </a:lnTo>
                        <a:lnTo>
                          <a:pt x="559" y="460"/>
                        </a:lnTo>
                        <a:lnTo>
                          <a:pt x="559" y="461"/>
                        </a:lnTo>
                        <a:lnTo>
                          <a:pt x="558" y="462"/>
                        </a:lnTo>
                        <a:lnTo>
                          <a:pt x="558" y="464"/>
                        </a:lnTo>
                        <a:lnTo>
                          <a:pt x="557" y="466"/>
                        </a:lnTo>
                        <a:lnTo>
                          <a:pt x="557" y="468"/>
                        </a:lnTo>
                        <a:lnTo>
                          <a:pt x="556" y="471"/>
                        </a:lnTo>
                        <a:lnTo>
                          <a:pt x="556" y="472"/>
                        </a:lnTo>
                        <a:lnTo>
                          <a:pt x="555" y="472"/>
                        </a:lnTo>
                        <a:lnTo>
                          <a:pt x="555" y="473"/>
                        </a:lnTo>
                        <a:lnTo>
                          <a:pt x="555" y="474"/>
                        </a:lnTo>
                        <a:lnTo>
                          <a:pt x="555" y="475"/>
                        </a:lnTo>
                        <a:lnTo>
                          <a:pt x="554" y="476"/>
                        </a:lnTo>
                        <a:lnTo>
                          <a:pt x="554" y="477"/>
                        </a:lnTo>
                        <a:lnTo>
                          <a:pt x="554" y="478"/>
                        </a:lnTo>
                        <a:lnTo>
                          <a:pt x="553" y="479"/>
                        </a:lnTo>
                        <a:lnTo>
                          <a:pt x="553" y="480"/>
                        </a:lnTo>
                        <a:lnTo>
                          <a:pt x="553" y="481"/>
                        </a:lnTo>
                        <a:lnTo>
                          <a:pt x="552" y="482"/>
                        </a:lnTo>
                        <a:lnTo>
                          <a:pt x="551" y="484"/>
                        </a:lnTo>
                        <a:lnTo>
                          <a:pt x="551" y="485"/>
                        </a:lnTo>
                        <a:lnTo>
                          <a:pt x="551" y="484"/>
                        </a:lnTo>
                        <a:lnTo>
                          <a:pt x="551" y="485"/>
                        </a:lnTo>
                        <a:lnTo>
                          <a:pt x="551" y="489"/>
                        </a:lnTo>
                        <a:lnTo>
                          <a:pt x="551" y="490"/>
                        </a:lnTo>
                        <a:lnTo>
                          <a:pt x="551" y="491"/>
                        </a:lnTo>
                        <a:lnTo>
                          <a:pt x="551" y="494"/>
                        </a:lnTo>
                        <a:lnTo>
                          <a:pt x="551" y="495"/>
                        </a:lnTo>
                        <a:lnTo>
                          <a:pt x="551" y="496"/>
                        </a:lnTo>
                        <a:lnTo>
                          <a:pt x="552" y="496"/>
                        </a:lnTo>
                        <a:lnTo>
                          <a:pt x="553" y="496"/>
                        </a:lnTo>
                        <a:lnTo>
                          <a:pt x="553" y="495"/>
                        </a:lnTo>
                        <a:lnTo>
                          <a:pt x="553" y="496"/>
                        </a:lnTo>
                        <a:lnTo>
                          <a:pt x="553" y="497"/>
                        </a:lnTo>
                        <a:lnTo>
                          <a:pt x="552" y="498"/>
                        </a:lnTo>
                        <a:lnTo>
                          <a:pt x="552" y="499"/>
                        </a:lnTo>
                        <a:lnTo>
                          <a:pt x="553" y="499"/>
                        </a:lnTo>
                        <a:lnTo>
                          <a:pt x="553" y="498"/>
                        </a:lnTo>
                        <a:lnTo>
                          <a:pt x="553" y="500"/>
                        </a:lnTo>
                        <a:lnTo>
                          <a:pt x="553" y="501"/>
                        </a:lnTo>
                        <a:lnTo>
                          <a:pt x="553" y="503"/>
                        </a:lnTo>
                        <a:lnTo>
                          <a:pt x="552" y="504"/>
                        </a:lnTo>
                        <a:lnTo>
                          <a:pt x="552" y="505"/>
                        </a:lnTo>
                        <a:lnTo>
                          <a:pt x="552" y="508"/>
                        </a:lnTo>
                        <a:lnTo>
                          <a:pt x="553" y="509"/>
                        </a:lnTo>
                        <a:lnTo>
                          <a:pt x="553" y="510"/>
                        </a:lnTo>
                        <a:lnTo>
                          <a:pt x="553" y="511"/>
                        </a:lnTo>
                        <a:lnTo>
                          <a:pt x="553" y="512"/>
                        </a:lnTo>
                        <a:lnTo>
                          <a:pt x="553" y="513"/>
                        </a:lnTo>
                        <a:lnTo>
                          <a:pt x="553" y="514"/>
                        </a:lnTo>
                        <a:lnTo>
                          <a:pt x="553" y="518"/>
                        </a:lnTo>
                        <a:lnTo>
                          <a:pt x="553" y="519"/>
                        </a:lnTo>
                        <a:lnTo>
                          <a:pt x="553" y="520"/>
                        </a:lnTo>
                        <a:lnTo>
                          <a:pt x="553" y="521"/>
                        </a:lnTo>
                        <a:lnTo>
                          <a:pt x="553" y="524"/>
                        </a:lnTo>
                        <a:lnTo>
                          <a:pt x="552" y="524"/>
                        </a:lnTo>
                        <a:lnTo>
                          <a:pt x="552" y="527"/>
                        </a:lnTo>
                        <a:lnTo>
                          <a:pt x="552" y="530"/>
                        </a:lnTo>
                        <a:lnTo>
                          <a:pt x="552" y="531"/>
                        </a:lnTo>
                        <a:lnTo>
                          <a:pt x="551" y="532"/>
                        </a:lnTo>
                        <a:lnTo>
                          <a:pt x="552" y="532"/>
                        </a:lnTo>
                        <a:lnTo>
                          <a:pt x="552" y="533"/>
                        </a:lnTo>
                        <a:lnTo>
                          <a:pt x="551" y="535"/>
                        </a:lnTo>
                        <a:lnTo>
                          <a:pt x="551" y="537"/>
                        </a:lnTo>
                        <a:lnTo>
                          <a:pt x="552" y="538"/>
                        </a:lnTo>
                        <a:lnTo>
                          <a:pt x="552" y="539"/>
                        </a:lnTo>
                        <a:lnTo>
                          <a:pt x="552" y="543"/>
                        </a:lnTo>
                        <a:lnTo>
                          <a:pt x="552" y="544"/>
                        </a:lnTo>
                        <a:lnTo>
                          <a:pt x="552" y="546"/>
                        </a:lnTo>
                        <a:lnTo>
                          <a:pt x="553" y="550"/>
                        </a:lnTo>
                        <a:lnTo>
                          <a:pt x="553" y="551"/>
                        </a:lnTo>
                        <a:lnTo>
                          <a:pt x="553" y="553"/>
                        </a:lnTo>
                        <a:lnTo>
                          <a:pt x="553" y="554"/>
                        </a:lnTo>
                        <a:lnTo>
                          <a:pt x="553" y="556"/>
                        </a:lnTo>
                        <a:lnTo>
                          <a:pt x="553" y="558"/>
                        </a:lnTo>
                        <a:lnTo>
                          <a:pt x="553" y="559"/>
                        </a:lnTo>
                        <a:lnTo>
                          <a:pt x="553" y="560"/>
                        </a:lnTo>
                        <a:lnTo>
                          <a:pt x="553" y="561"/>
                        </a:lnTo>
                        <a:lnTo>
                          <a:pt x="552" y="561"/>
                        </a:lnTo>
                        <a:lnTo>
                          <a:pt x="553" y="562"/>
                        </a:lnTo>
                        <a:lnTo>
                          <a:pt x="553" y="563"/>
                        </a:lnTo>
                        <a:lnTo>
                          <a:pt x="553" y="567"/>
                        </a:lnTo>
                        <a:lnTo>
                          <a:pt x="553" y="568"/>
                        </a:lnTo>
                        <a:lnTo>
                          <a:pt x="553" y="569"/>
                        </a:lnTo>
                        <a:lnTo>
                          <a:pt x="553" y="570"/>
                        </a:lnTo>
                        <a:lnTo>
                          <a:pt x="553" y="571"/>
                        </a:lnTo>
                        <a:lnTo>
                          <a:pt x="554" y="571"/>
                        </a:lnTo>
                        <a:lnTo>
                          <a:pt x="554" y="573"/>
                        </a:lnTo>
                        <a:lnTo>
                          <a:pt x="554" y="574"/>
                        </a:lnTo>
                        <a:lnTo>
                          <a:pt x="554" y="575"/>
                        </a:lnTo>
                        <a:lnTo>
                          <a:pt x="555" y="575"/>
                        </a:lnTo>
                        <a:lnTo>
                          <a:pt x="555" y="576"/>
                        </a:lnTo>
                        <a:lnTo>
                          <a:pt x="555" y="577"/>
                        </a:lnTo>
                        <a:lnTo>
                          <a:pt x="556" y="580"/>
                        </a:lnTo>
                        <a:lnTo>
                          <a:pt x="557" y="581"/>
                        </a:lnTo>
                        <a:lnTo>
                          <a:pt x="556" y="581"/>
                        </a:lnTo>
                        <a:lnTo>
                          <a:pt x="556" y="582"/>
                        </a:lnTo>
                        <a:lnTo>
                          <a:pt x="557" y="582"/>
                        </a:lnTo>
                        <a:lnTo>
                          <a:pt x="557" y="583"/>
                        </a:lnTo>
                        <a:lnTo>
                          <a:pt x="556" y="583"/>
                        </a:lnTo>
                        <a:lnTo>
                          <a:pt x="556" y="584"/>
                        </a:lnTo>
                        <a:lnTo>
                          <a:pt x="554" y="587"/>
                        </a:lnTo>
                        <a:lnTo>
                          <a:pt x="552" y="591"/>
                        </a:lnTo>
                        <a:lnTo>
                          <a:pt x="551" y="593"/>
                        </a:lnTo>
                        <a:lnTo>
                          <a:pt x="551" y="594"/>
                        </a:lnTo>
                        <a:lnTo>
                          <a:pt x="550" y="596"/>
                        </a:lnTo>
                        <a:lnTo>
                          <a:pt x="548" y="598"/>
                        </a:lnTo>
                        <a:lnTo>
                          <a:pt x="548" y="599"/>
                        </a:lnTo>
                        <a:lnTo>
                          <a:pt x="548" y="600"/>
                        </a:lnTo>
                        <a:lnTo>
                          <a:pt x="548" y="601"/>
                        </a:lnTo>
                        <a:lnTo>
                          <a:pt x="547" y="603"/>
                        </a:lnTo>
                        <a:lnTo>
                          <a:pt x="547" y="604"/>
                        </a:lnTo>
                        <a:lnTo>
                          <a:pt x="547" y="605"/>
                        </a:lnTo>
                        <a:lnTo>
                          <a:pt x="547" y="606"/>
                        </a:lnTo>
                        <a:lnTo>
                          <a:pt x="546" y="606"/>
                        </a:lnTo>
                        <a:lnTo>
                          <a:pt x="546" y="607"/>
                        </a:lnTo>
                        <a:lnTo>
                          <a:pt x="546" y="608"/>
                        </a:lnTo>
                        <a:lnTo>
                          <a:pt x="545" y="608"/>
                        </a:lnTo>
                        <a:lnTo>
                          <a:pt x="545" y="609"/>
                        </a:lnTo>
                        <a:lnTo>
                          <a:pt x="544" y="610"/>
                        </a:lnTo>
                        <a:lnTo>
                          <a:pt x="542" y="611"/>
                        </a:lnTo>
                        <a:lnTo>
                          <a:pt x="542" y="612"/>
                        </a:lnTo>
                        <a:lnTo>
                          <a:pt x="541" y="613"/>
                        </a:lnTo>
                        <a:lnTo>
                          <a:pt x="541" y="614"/>
                        </a:lnTo>
                        <a:lnTo>
                          <a:pt x="542" y="613"/>
                        </a:lnTo>
                        <a:lnTo>
                          <a:pt x="541" y="615"/>
                        </a:lnTo>
                        <a:lnTo>
                          <a:pt x="541" y="616"/>
                        </a:lnTo>
                        <a:lnTo>
                          <a:pt x="541" y="617"/>
                        </a:lnTo>
                        <a:lnTo>
                          <a:pt x="541" y="618"/>
                        </a:lnTo>
                        <a:lnTo>
                          <a:pt x="542" y="618"/>
                        </a:lnTo>
                        <a:lnTo>
                          <a:pt x="541" y="619"/>
                        </a:lnTo>
                        <a:lnTo>
                          <a:pt x="542" y="619"/>
                        </a:lnTo>
                        <a:lnTo>
                          <a:pt x="541" y="620"/>
                        </a:lnTo>
                        <a:lnTo>
                          <a:pt x="541" y="621"/>
                        </a:lnTo>
                        <a:lnTo>
                          <a:pt x="541" y="622"/>
                        </a:lnTo>
                        <a:lnTo>
                          <a:pt x="540" y="622"/>
                        </a:lnTo>
                        <a:lnTo>
                          <a:pt x="539" y="622"/>
                        </a:lnTo>
                        <a:lnTo>
                          <a:pt x="539" y="623"/>
                        </a:lnTo>
                        <a:lnTo>
                          <a:pt x="538" y="624"/>
                        </a:lnTo>
                        <a:lnTo>
                          <a:pt x="537" y="625"/>
                        </a:lnTo>
                        <a:lnTo>
                          <a:pt x="537" y="626"/>
                        </a:lnTo>
                        <a:lnTo>
                          <a:pt x="537" y="627"/>
                        </a:lnTo>
                        <a:lnTo>
                          <a:pt x="536" y="628"/>
                        </a:lnTo>
                        <a:lnTo>
                          <a:pt x="537" y="628"/>
                        </a:lnTo>
                        <a:lnTo>
                          <a:pt x="536" y="629"/>
                        </a:lnTo>
                        <a:lnTo>
                          <a:pt x="536" y="630"/>
                        </a:lnTo>
                        <a:lnTo>
                          <a:pt x="536" y="631"/>
                        </a:lnTo>
                        <a:lnTo>
                          <a:pt x="535" y="632"/>
                        </a:lnTo>
                        <a:lnTo>
                          <a:pt x="534" y="633"/>
                        </a:lnTo>
                        <a:lnTo>
                          <a:pt x="534" y="634"/>
                        </a:lnTo>
                        <a:lnTo>
                          <a:pt x="534" y="635"/>
                        </a:lnTo>
                        <a:lnTo>
                          <a:pt x="534" y="636"/>
                        </a:lnTo>
                        <a:lnTo>
                          <a:pt x="534" y="637"/>
                        </a:lnTo>
                        <a:lnTo>
                          <a:pt x="533" y="637"/>
                        </a:lnTo>
                        <a:lnTo>
                          <a:pt x="533" y="639"/>
                        </a:lnTo>
                        <a:lnTo>
                          <a:pt x="533" y="640"/>
                        </a:lnTo>
                        <a:lnTo>
                          <a:pt x="533" y="641"/>
                        </a:lnTo>
                        <a:lnTo>
                          <a:pt x="533" y="642"/>
                        </a:lnTo>
                        <a:lnTo>
                          <a:pt x="532" y="642"/>
                        </a:lnTo>
                        <a:lnTo>
                          <a:pt x="532" y="643"/>
                        </a:lnTo>
                        <a:lnTo>
                          <a:pt x="532" y="644"/>
                        </a:lnTo>
                        <a:lnTo>
                          <a:pt x="531" y="644"/>
                        </a:lnTo>
                        <a:lnTo>
                          <a:pt x="531" y="645"/>
                        </a:lnTo>
                        <a:lnTo>
                          <a:pt x="531" y="646"/>
                        </a:lnTo>
                        <a:lnTo>
                          <a:pt x="531" y="647"/>
                        </a:lnTo>
                        <a:lnTo>
                          <a:pt x="530" y="647"/>
                        </a:lnTo>
                        <a:lnTo>
                          <a:pt x="530" y="648"/>
                        </a:lnTo>
                        <a:lnTo>
                          <a:pt x="529" y="649"/>
                        </a:lnTo>
                        <a:lnTo>
                          <a:pt x="529" y="650"/>
                        </a:lnTo>
                        <a:lnTo>
                          <a:pt x="528" y="650"/>
                        </a:lnTo>
                        <a:lnTo>
                          <a:pt x="528" y="651"/>
                        </a:lnTo>
                        <a:lnTo>
                          <a:pt x="528" y="652"/>
                        </a:lnTo>
                        <a:lnTo>
                          <a:pt x="528" y="653"/>
                        </a:lnTo>
                        <a:lnTo>
                          <a:pt x="528" y="654"/>
                        </a:lnTo>
                        <a:lnTo>
                          <a:pt x="527" y="655"/>
                        </a:lnTo>
                        <a:lnTo>
                          <a:pt x="527" y="657"/>
                        </a:lnTo>
                        <a:lnTo>
                          <a:pt x="527" y="658"/>
                        </a:lnTo>
                        <a:lnTo>
                          <a:pt x="527" y="659"/>
                        </a:lnTo>
                        <a:lnTo>
                          <a:pt x="528" y="661"/>
                        </a:lnTo>
                        <a:lnTo>
                          <a:pt x="529" y="661"/>
                        </a:lnTo>
                        <a:lnTo>
                          <a:pt x="529" y="662"/>
                        </a:lnTo>
                        <a:lnTo>
                          <a:pt x="528" y="662"/>
                        </a:lnTo>
                        <a:lnTo>
                          <a:pt x="527" y="663"/>
                        </a:lnTo>
                        <a:lnTo>
                          <a:pt x="526" y="664"/>
                        </a:lnTo>
                        <a:lnTo>
                          <a:pt x="526" y="665"/>
                        </a:lnTo>
                        <a:lnTo>
                          <a:pt x="525" y="667"/>
                        </a:lnTo>
                        <a:lnTo>
                          <a:pt x="525" y="668"/>
                        </a:lnTo>
                        <a:lnTo>
                          <a:pt x="525" y="669"/>
                        </a:lnTo>
                        <a:lnTo>
                          <a:pt x="524" y="669"/>
                        </a:lnTo>
                        <a:lnTo>
                          <a:pt x="523" y="670"/>
                        </a:lnTo>
                        <a:lnTo>
                          <a:pt x="523" y="671"/>
                        </a:lnTo>
                        <a:lnTo>
                          <a:pt x="523" y="672"/>
                        </a:lnTo>
                        <a:lnTo>
                          <a:pt x="523" y="673"/>
                        </a:lnTo>
                        <a:lnTo>
                          <a:pt x="523" y="674"/>
                        </a:lnTo>
                        <a:lnTo>
                          <a:pt x="524" y="674"/>
                        </a:lnTo>
                        <a:lnTo>
                          <a:pt x="523" y="674"/>
                        </a:lnTo>
                        <a:lnTo>
                          <a:pt x="523" y="675"/>
                        </a:lnTo>
                        <a:lnTo>
                          <a:pt x="522" y="675"/>
                        </a:lnTo>
                        <a:lnTo>
                          <a:pt x="522" y="676"/>
                        </a:lnTo>
                        <a:lnTo>
                          <a:pt x="522" y="677"/>
                        </a:lnTo>
                        <a:lnTo>
                          <a:pt x="522" y="678"/>
                        </a:lnTo>
                        <a:lnTo>
                          <a:pt x="522" y="679"/>
                        </a:lnTo>
                        <a:lnTo>
                          <a:pt x="521" y="679"/>
                        </a:lnTo>
                        <a:lnTo>
                          <a:pt x="520" y="680"/>
                        </a:lnTo>
                        <a:lnTo>
                          <a:pt x="519" y="681"/>
                        </a:lnTo>
                        <a:lnTo>
                          <a:pt x="519" y="682"/>
                        </a:lnTo>
                        <a:lnTo>
                          <a:pt x="519" y="683"/>
                        </a:lnTo>
                        <a:lnTo>
                          <a:pt x="519" y="684"/>
                        </a:lnTo>
                        <a:lnTo>
                          <a:pt x="519" y="685"/>
                        </a:lnTo>
                        <a:lnTo>
                          <a:pt x="519" y="687"/>
                        </a:lnTo>
                        <a:lnTo>
                          <a:pt x="519" y="688"/>
                        </a:lnTo>
                        <a:lnTo>
                          <a:pt x="518" y="688"/>
                        </a:lnTo>
                        <a:lnTo>
                          <a:pt x="518" y="689"/>
                        </a:lnTo>
                        <a:lnTo>
                          <a:pt x="518" y="690"/>
                        </a:lnTo>
                        <a:lnTo>
                          <a:pt x="518" y="691"/>
                        </a:lnTo>
                        <a:lnTo>
                          <a:pt x="517" y="694"/>
                        </a:lnTo>
                        <a:lnTo>
                          <a:pt x="517" y="696"/>
                        </a:lnTo>
                        <a:lnTo>
                          <a:pt x="518" y="697"/>
                        </a:lnTo>
                        <a:lnTo>
                          <a:pt x="518" y="698"/>
                        </a:lnTo>
                        <a:lnTo>
                          <a:pt x="518" y="700"/>
                        </a:lnTo>
                        <a:lnTo>
                          <a:pt x="518" y="701"/>
                        </a:lnTo>
                        <a:lnTo>
                          <a:pt x="518" y="703"/>
                        </a:lnTo>
                        <a:lnTo>
                          <a:pt x="518" y="704"/>
                        </a:lnTo>
                        <a:lnTo>
                          <a:pt x="518" y="706"/>
                        </a:lnTo>
                        <a:lnTo>
                          <a:pt x="518" y="709"/>
                        </a:lnTo>
                        <a:lnTo>
                          <a:pt x="518" y="710"/>
                        </a:lnTo>
                        <a:lnTo>
                          <a:pt x="518" y="711"/>
                        </a:lnTo>
                        <a:lnTo>
                          <a:pt x="518" y="712"/>
                        </a:lnTo>
                        <a:lnTo>
                          <a:pt x="518" y="713"/>
                        </a:lnTo>
                        <a:lnTo>
                          <a:pt x="517" y="714"/>
                        </a:lnTo>
                        <a:lnTo>
                          <a:pt x="517" y="715"/>
                        </a:lnTo>
                        <a:lnTo>
                          <a:pt x="517" y="716"/>
                        </a:lnTo>
                        <a:lnTo>
                          <a:pt x="518" y="718"/>
                        </a:lnTo>
                        <a:lnTo>
                          <a:pt x="518" y="720"/>
                        </a:lnTo>
                        <a:lnTo>
                          <a:pt x="519" y="721"/>
                        </a:lnTo>
                        <a:lnTo>
                          <a:pt x="520" y="723"/>
                        </a:lnTo>
                        <a:lnTo>
                          <a:pt x="520" y="724"/>
                        </a:lnTo>
                        <a:lnTo>
                          <a:pt x="520" y="725"/>
                        </a:lnTo>
                        <a:lnTo>
                          <a:pt x="519" y="725"/>
                        </a:lnTo>
                        <a:lnTo>
                          <a:pt x="517" y="726"/>
                        </a:lnTo>
                        <a:lnTo>
                          <a:pt x="517" y="727"/>
                        </a:lnTo>
                        <a:lnTo>
                          <a:pt x="516" y="727"/>
                        </a:lnTo>
                        <a:lnTo>
                          <a:pt x="516" y="728"/>
                        </a:lnTo>
                        <a:lnTo>
                          <a:pt x="516" y="729"/>
                        </a:lnTo>
                        <a:lnTo>
                          <a:pt x="515" y="729"/>
                        </a:lnTo>
                        <a:lnTo>
                          <a:pt x="514" y="730"/>
                        </a:lnTo>
                        <a:lnTo>
                          <a:pt x="512" y="732"/>
                        </a:lnTo>
                        <a:lnTo>
                          <a:pt x="510" y="734"/>
                        </a:lnTo>
                        <a:lnTo>
                          <a:pt x="509" y="735"/>
                        </a:lnTo>
                        <a:lnTo>
                          <a:pt x="509" y="736"/>
                        </a:lnTo>
                        <a:lnTo>
                          <a:pt x="509" y="737"/>
                        </a:lnTo>
                        <a:lnTo>
                          <a:pt x="507" y="737"/>
                        </a:lnTo>
                        <a:lnTo>
                          <a:pt x="505" y="738"/>
                        </a:lnTo>
                        <a:lnTo>
                          <a:pt x="504" y="738"/>
                        </a:lnTo>
                        <a:lnTo>
                          <a:pt x="503" y="738"/>
                        </a:lnTo>
                        <a:lnTo>
                          <a:pt x="502" y="738"/>
                        </a:lnTo>
                        <a:lnTo>
                          <a:pt x="502" y="739"/>
                        </a:lnTo>
                        <a:lnTo>
                          <a:pt x="501" y="739"/>
                        </a:lnTo>
                        <a:lnTo>
                          <a:pt x="499" y="739"/>
                        </a:lnTo>
                        <a:lnTo>
                          <a:pt x="497" y="740"/>
                        </a:lnTo>
                        <a:lnTo>
                          <a:pt x="496" y="741"/>
                        </a:lnTo>
                        <a:lnTo>
                          <a:pt x="495" y="742"/>
                        </a:lnTo>
                        <a:lnTo>
                          <a:pt x="493" y="743"/>
                        </a:lnTo>
                        <a:lnTo>
                          <a:pt x="491" y="745"/>
                        </a:lnTo>
                        <a:lnTo>
                          <a:pt x="491" y="746"/>
                        </a:lnTo>
                        <a:lnTo>
                          <a:pt x="489" y="748"/>
                        </a:lnTo>
                        <a:lnTo>
                          <a:pt x="488" y="750"/>
                        </a:lnTo>
                        <a:lnTo>
                          <a:pt x="487" y="751"/>
                        </a:lnTo>
                        <a:lnTo>
                          <a:pt x="487" y="752"/>
                        </a:lnTo>
                        <a:lnTo>
                          <a:pt x="486" y="752"/>
                        </a:lnTo>
                        <a:lnTo>
                          <a:pt x="486" y="751"/>
                        </a:lnTo>
                        <a:lnTo>
                          <a:pt x="485" y="751"/>
                        </a:lnTo>
                        <a:lnTo>
                          <a:pt x="485" y="752"/>
                        </a:lnTo>
                        <a:lnTo>
                          <a:pt x="485" y="751"/>
                        </a:lnTo>
                        <a:lnTo>
                          <a:pt x="484" y="751"/>
                        </a:lnTo>
                        <a:lnTo>
                          <a:pt x="485" y="752"/>
                        </a:lnTo>
                        <a:lnTo>
                          <a:pt x="486" y="752"/>
                        </a:lnTo>
                        <a:lnTo>
                          <a:pt x="485" y="752"/>
                        </a:lnTo>
                        <a:lnTo>
                          <a:pt x="485" y="753"/>
                        </a:lnTo>
                        <a:lnTo>
                          <a:pt x="486" y="753"/>
                        </a:lnTo>
                        <a:lnTo>
                          <a:pt x="486" y="752"/>
                        </a:lnTo>
                        <a:lnTo>
                          <a:pt x="486" y="753"/>
                        </a:lnTo>
                        <a:lnTo>
                          <a:pt x="485" y="754"/>
                        </a:lnTo>
                        <a:lnTo>
                          <a:pt x="484" y="755"/>
                        </a:lnTo>
                        <a:lnTo>
                          <a:pt x="483" y="756"/>
                        </a:lnTo>
                        <a:lnTo>
                          <a:pt x="481" y="759"/>
                        </a:lnTo>
                        <a:lnTo>
                          <a:pt x="480" y="761"/>
                        </a:lnTo>
                        <a:lnTo>
                          <a:pt x="479" y="762"/>
                        </a:lnTo>
                        <a:lnTo>
                          <a:pt x="479" y="763"/>
                        </a:lnTo>
                        <a:lnTo>
                          <a:pt x="478" y="764"/>
                        </a:lnTo>
                        <a:lnTo>
                          <a:pt x="477" y="766"/>
                        </a:lnTo>
                        <a:lnTo>
                          <a:pt x="477" y="767"/>
                        </a:lnTo>
                        <a:lnTo>
                          <a:pt x="477" y="768"/>
                        </a:lnTo>
                        <a:lnTo>
                          <a:pt x="476" y="769"/>
                        </a:lnTo>
                        <a:lnTo>
                          <a:pt x="476" y="770"/>
                        </a:lnTo>
                        <a:lnTo>
                          <a:pt x="475" y="771"/>
                        </a:lnTo>
                        <a:lnTo>
                          <a:pt x="476" y="771"/>
                        </a:lnTo>
                        <a:lnTo>
                          <a:pt x="476" y="770"/>
                        </a:lnTo>
                        <a:lnTo>
                          <a:pt x="476" y="769"/>
                        </a:lnTo>
                        <a:lnTo>
                          <a:pt x="475" y="769"/>
                        </a:lnTo>
                        <a:lnTo>
                          <a:pt x="474" y="769"/>
                        </a:lnTo>
                        <a:lnTo>
                          <a:pt x="464" y="760"/>
                        </a:lnTo>
                        <a:lnTo>
                          <a:pt x="438" y="737"/>
                        </a:lnTo>
                        <a:lnTo>
                          <a:pt x="438" y="736"/>
                        </a:lnTo>
                        <a:lnTo>
                          <a:pt x="438" y="735"/>
                        </a:lnTo>
                        <a:lnTo>
                          <a:pt x="437" y="735"/>
                        </a:lnTo>
                        <a:lnTo>
                          <a:pt x="436" y="734"/>
                        </a:lnTo>
                        <a:lnTo>
                          <a:pt x="436" y="733"/>
                        </a:lnTo>
                        <a:lnTo>
                          <a:pt x="436" y="732"/>
                        </a:lnTo>
                        <a:lnTo>
                          <a:pt x="440" y="731"/>
                        </a:lnTo>
                        <a:lnTo>
                          <a:pt x="443" y="728"/>
                        </a:lnTo>
                        <a:lnTo>
                          <a:pt x="443" y="727"/>
                        </a:lnTo>
                        <a:lnTo>
                          <a:pt x="442" y="726"/>
                        </a:lnTo>
                        <a:lnTo>
                          <a:pt x="442" y="725"/>
                        </a:lnTo>
                        <a:lnTo>
                          <a:pt x="441" y="725"/>
                        </a:lnTo>
                        <a:lnTo>
                          <a:pt x="441" y="726"/>
                        </a:lnTo>
                        <a:lnTo>
                          <a:pt x="441" y="725"/>
                        </a:lnTo>
                        <a:lnTo>
                          <a:pt x="441" y="724"/>
                        </a:lnTo>
                        <a:lnTo>
                          <a:pt x="441" y="723"/>
                        </a:lnTo>
                        <a:lnTo>
                          <a:pt x="440" y="723"/>
                        </a:lnTo>
                        <a:lnTo>
                          <a:pt x="440" y="722"/>
                        </a:lnTo>
                        <a:lnTo>
                          <a:pt x="441" y="721"/>
                        </a:lnTo>
                        <a:lnTo>
                          <a:pt x="440" y="721"/>
                        </a:lnTo>
                        <a:lnTo>
                          <a:pt x="440" y="720"/>
                        </a:lnTo>
                        <a:lnTo>
                          <a:pt x="441" y="720"/>
                        </a:lnTo>
                        <a:lnTo>
                          <a:pt x="441" y="719"/>
                        </a:lnTo>
                        <a:lnTo>
                          <a:pt x="441" y="718"/>
                        </a:lnTo>
                        <a:lnTo>
                          <a:pt x="440" y="718"/>
                        </a:lnTo>
                        <a:lnTo>
                          <a:pt x="439" y="718"/>
                        </a:lnTo>
                        <a:lnTo>
                          <a:pt x="439" y="717"/>
                        </a:lnTo>
                        <a:lnTo>
                          <a:pt x="438" y="717"/>
                        </a:lnTo>
                        <a:lnTo>
                          <a:pt x="438" y="716"/>
                        </a:lnTo>
                        <a:lnTo>
                          <a:pt x="437" y="717"/>
                        </a:lnTo>
                        <a:lnTo>
                          <a:pt x="436" y="717"/>
                        </a:lnTo>
                        <a:lnTo>
                          <a:pt x="436" y="716"/>
                        </a:lnTo>
                        <a:lnTo>
                          <a:pt x="436" y="715"/>
                        </a:lnTo>
                        <a:lnTo>
                          <a:pt x="435" y="715"/>
                        </a:lnTo>
                        <a:lnTo>
                          <a:pt x="435" y="714"/>
                        </a:lnTo>
                        <a:lnTo>
                          <a:pt x="435" y="713"/>
                        </a:lnTo>
                        <a:lnTo>
                          <a:pt x="435" y="712"/>
                        </a:lnTo>
                        <a:lnTo>
                          <a:pt x="434" y="712"/>
                        </a:lnTo>
                        <a:lnTo>
                          <a:pt x="434" y="711"/>
                        </a:lnTo>
                        <a:lnTo>
                          <a:pt x="434" y="710"/>
                        </a:lnTo>
                        <a:lnTo>
                          <a:pt x="433" y="709"/>
                        </a:lnTo>
                        <a:lnTo>
                          <a:pt x="433" y="708"/>
                        </a:lnTo>
                        <a:lnTo>
                          <a:pt x="432" y="707"/>
                        </a:lnTo>
                        <a:lnTo>
                          <a:pt x="432" y="708"/>
                        </a:lnTo>
                        <a:lnTo>
                          <a:pt x="432" y="709"/>
                        </a:lnTo>
                        <a:lnTo>
                          <a:pt x="431" y="710"/>
                        </a:lnTo>
                        <a:lnTo>
                          <a:pt x="431" y="709"/>
                        </a:lnTo>
                        <a:lnTo>
                          <a:pt x="431" y="708"/>
                        </a:lnTo>
                        <a:lnTo>
                          <a:pt x="430" y="707"/>
                        </a:lnTo>
                        <a:lnTo>
                          <a:pt x="429" y="708"/>
                        </a:lnTo>
                        <a:lnTo>
                          <a:pt x="428" y="707"/>
                        </a:lnTo>
                        <a:lnTo>
                          <a:pt x="428" y="706"/>
                        </a:lnTo>
                        <a:lnTo>
                          <a:pt x="427" y="706"/>
                        </a:lnTo>
                        <a:lnTo>
                          <a:pt x="427" y="705"/>
                        </a:lnTo>
                        <a:lnTo>
                          <a:pt x="428" y="705"/>
                        </a:lnTo>
                        <a:lnTo>
                          <a:pt x="428" y="704"/>
                        </a:lnTo>
                        <a:lnTo>
                          <a:pt x="428" y="703"/>
                        </a:lnTo>
                        <a:lnTo>
                          <a:pt x="427" y="703"/>
                        </a:lnTo>
                        <a:lnTo>
                          <a:pt x="426" y="703"/>
                        </a:lnTo>
                        <a:lnTo>
                          <a:pt x="426" y="704"/>
                        </a:lnTo>
                        <a:lnTo>
                          <a:pt x="425" y="704"/>
                        </a:lnTo>
                        <a:lnTo>
                          <a:pt x="425" y="703"/>
                        </a:lnTo>
                        <a:lnTo>
                          <a:pt x="424" y="703"/>
                        </a:lnTo>
                        <a:lnTo>
                          <a:pt x="424" y="702"/>
                        </a:lnTo>
                        <a:lnTo>
                          <a:pt x="424" y="700"/>
                        </a:lnTo>
                        <a:lnTo>
                          <a:pt x="423" y="700"/>
                        </a:lnTo>
                        <a:lnTo>
                          <a:pt x="423" y="699"/>
                        </a:lnTo>
                        <a:lnTo>
                          <a:pt x="423" y="698"/>
                        </a:lnTo>
                        <a:lnTo>
                          <a:pt x="423" y="697"/>
                        </a:lnTo>
                        <a:lnTo>
                          <a:pt x="423" y="696"/>
                        </a:lnTo>
                        <a:lnTo>
                          <a:pt x="422" y="696"/>
                        </a:lnTo>
                        <a:lnTo>
                          <a:pt x="422" y="695"/>
                        </a:lnTo>
                        <a:lnTo>
                          <a:pt x="422" y="694"/>
                        </a:lnTo>
                        <a:lnTo>
                          <a:pt x="421" y="694"/>
                        </a:lnTo>
                        <a:lnTo>
                          <a:pt x="421" y="693"/>
                        </a:lnTo>
                        <a:lnTo>
                          <a:pt x="420" y="693"/>
                        </a:lnTo>
                        <a:lnTo>
                          <a:pt x="420" y="692"/>
                        </a:lnTo>
                        <a:lnTo>
                          <a:pt x="419" y="692"/>
                        </a:lnTo>
                        <a:lnTo>
                          <a:pt x="418" y="691"/>
                        </a:lnTo>
                        <a:lnTo>
                          <a:pt x="418" y="690"/>
                        </a:lnTo>
                        <a:lnTo>
                          <a:pt x="417" y="690"/>
                        </a:lnTo>
                        <a:lnTo>
                          <a:pt x="416" y="690"/>
                        </a:lnTo>
                        <a:lnTo>
                          <a:pt x="415" y="690"/>
                        </a:lnTo>
                        <a:lnTo>
                          <a:pt x="414" y="689"/>
                        </a:lnTo>
                        <a:lnTo>
                          <a:pt x="414" y="688"/>
                        </a:lnTo>
                        <a:lnTo>
                          <a:pt x="415" y="688"/>
                        </a:lnTo>
                        <a:lnTo>
                          <a:pt x="416" y="688"/>
                        </a:lnTo>
                        <a:lnTo>
                          <a:pt x="415" y="687"/>
                        </a:lnTo>
                        <a:lnTo>
                          <a:pt x="416" y="687"/>
                        </a:lnTo>
                        <a:lnTo>
                          <a:pt x="416" y="686"/>
                        </a:lnTo>
                        <a:lnTo>
                          <a:pt x="416" y="685"/>
                        </a:lnTo>
                        <a:lnTo>
                          <a:pt x="415" y="685"/>
                        </a:lnTo>
                        <a:lnTo>
                          <a:pt x="417" y="684"/>
                        </a:lnTo>
                        <a:lnTo>
                          <a:pt x="416" y="684"/>
                        </a:lnTo>
                        <a:lnTo>
                          <a:pt x="416" y="683"/>
                        </a:lnTo>
                        <a:lnTo>
                          <a:pt x="415" y="683"/>
                        </a:lnTo>
                        <a:lnTo>
                          <a:pt x="416" y="683"/>
                        </a:lnTo>
                        <a:lnTo>
                          <a:pt x="416" y="682"/>
                        </a:lnTo>
                        <a:lnTo>
                          <a:pt x="416" y="683"/>
                        </a:lnTo>
                        <a:lnTo>
                          <a:pt x="417" y="683"/>
                        </a:lnTo>
                        <a:lnTo>
                          <a:pt x="417" y="682"/>
                        </a:lnTo>
                        <a:lnTo>
                          <a:pt x="418" y="681"/>
                        </a:lnTo>
                        <a:lnTo>
                          <a:pt x="418" y="680"/>
                        </a:lnTo>
                        <a:lnTo>
                          <a:pt x="419" y="680"/>
                        </a:lnTo>
                        <a:lnTo>
                          <a:pt x="420" y="680"/>
                        </a:lnTo>
                        <a:lnTo>
                          <a:pt x="420" y="679"/>
                        </a:lnTo>
                        <a:lnTo>
                          <a:pt x="419" y="679"/>
                        </a:lnTo>
                        <a:lnTo>
                          <a:pt x="419" y="678"/>
                        </a:lnTo>
                        <a:lnTo>
                          <a:pt x="419" y="677"/>
                        </a:lnTo>
                        <a:lnTo>
                          <a:pt x="419" y="676"/>
                        </a:lnTo>
                        <a:lnTo>
                          <a:pt x="420" y="676"/>
                        </a:lnTo>
                        <a:lnTo>
                          <a:pt x="420" y="675"/>
                        </a:lnTo>
                        <a:lnTo>
                          <a:pt x="420" y="674"/>
                        </a:lnTo>
                        <a:lnTo>
                          <a:pt x="420" y="673"/>
                        </a:lnTo>
                        <a:lnTo>
                          <a:pt x="421" y="673"/>
                        </a:lnTo>
                        <a:lnTo>
                          <a:pt x="420" y="673"/>
                        </a:lnTo>
                        <a:lnTo>
                          <a:pt x="421" y="672"/>
                        </a:lnTo>
                        <a:lnTo>
                          <a:pt x="420" y="672"/>
                        </a:lnTo>
                        <a:lnTo>
                          <a:pt x="419" y="672"/>
                        </a:lnTo>
                        <a:lnTo>
                          <a:pt x="419" y="671"/>
                        </a:lnTo>
                        <a:lnTo>
                          <a:pt x="419" y="670"/>
                        </a:lnTo>
                        <a:lnTo>
                          <a:pt x="419" y="669"/>
                        </a:lnTo>
                        <a:lnTo>
                          <a:pt x="419" y="668"/>
                        </a:lnTo>
                        <a:lnTo>
                          <a:pt x="420" y="668"/>
                        </a:lnTo>
                        <a:lnTo>
                          <a:pt x="420" y="667"/>
                        </a:lnTo>
                        <a:lnTo>
                          <a:pt x="421" y="667"/>
                        </a:lnTo>
                        <a:lnTo>
                          <a:pt x="420" y="667"/>
                        </a:lnTo>
                        <a:lnTo>
                          <a:pt x="421" y="666"/>
                        </a:lnTo>
                        <a:lnTo>
                          <a:pt x="421" y="665"/>
                        </a:lnTo>
                        <a:lnTo>
                          <a:pt x="421" y="664"/>
                        </a:lnTo>
                        <a:lnTo>
                          <a:pt x="420" y="664"/>
                        </a:lnTo>
                        <a:lnTo>
                          <a:pt x="420" y="663"/>
                        </a:lnTo>
                        <a:lnTo>
                          <a:pt x="420" y="662"/>
                        </a:lnTo>
                        <a:lnTo>
                          <a:pt x="421" y="662"/>
                        </a:lnTo>
                        <a:lnTo>
                          <a:pt x="421" y="661"/>
                        </a:lnTo>
                        <a:lnTo>
                          <a:pt x="422" y="660"/>
                        </a:lnTo>
                        <a:lnTo>
                          <a:pt x="422" y="659"/>
                        </a:lnTo>
                        <a:lnTo>
                          <a:pt x="422" y="658"/>
                        </a:lnTo>
                        <a:lnTo>
                          <a:pt x="423" y="657"/>
                        </a:lnTo>
                        <a:lnTo>
                          <a:pt x="423" y="656"/>
                        </a:lnTo>
                        <a:lnTo>
                          <a:pt x="424" y="656"/>
                        </a:lnTo>
                        <a:lnTo>
                          <a:pt x="424" y="655"/>
                        </a:lnTo>
                        <a:lnTo>
                          <a:pt x="425" y="655"/>
                        </a:lnTo>
                        <a:lnTo>
                          <a:pt x="426" y="654"/>
                        </a:lnTo>
                        <a:lnTo>
                          <a:pt x="426" y="652"/>
                        </a:lnTo>
                        <a:lnTo>
                          <a:pt x="427" y="651"/>
                        </a:lnTo>
                        <a:lnTo>
                          <a:pt x="427" y="650"/>
                        </a:lnTo>
                        <a:lnTo>
                          <a:pt x="428" y="650"/>
                        </a:lnTo>
                        <a:lnTo>
                          <a:pt x="428" y="649"/>
                        </a:lnTo>
                        <a:lnTo>
                          <a:pt x="428" y="648"/>
                        </a:lnTo>
                        <a:lnTo>
                          <a:pt x="429" y="648"/>
                        </a:lnTo>
                        <a:lnTo>
                          <a:pt x="430" y="649"/>
                        </a:lnTo>
                        <a:lnTo>
                          <a:pt x="431" y="650"/>
                        </a:lnTo>
                        <a:lnTo>
                          <a:pt x="432" y="650"/>
                        </a:lnTo>
                        <a:lnTo>
                          <a:pt x="433" y="650"/>
                        </a:lnTo>
                        <a:lnTo>
                          <a:pt x="433" y="651"/>
                        </a:lnTo>
                        <a:lnTo>
                          <a:pt x="433" y="650"/>
                        </a:lnTo>
                        <a:lnTo>
                          <a:pt x="434" y="651"/>
                        </a:lnTo>
                        <a:lnTo>
                          <a:pt x="434" y="650"/>
                        </a:lnTo>
                        <a:lnTo>
                          <a:pt x="435" y="650"/>
                        </a:lnTo>
                        <a:lnTo>
                          <a:pt x="436" y="650"/>
                        </a:lnTo>
                        <a:lnTo>
                          <a:pt x="436" y="649"/>
                        </a:lnTo>
                        <a:lnTo>
                          <a:pt x="437" y="649"/>
                        </a:lnTo>
                        <a:lnTo>
                          <a:pt x="438" y="650"/>
                        </a:lnTo>
                        <a:lnTo>
                          <a:pt x="438" y="651"/>
                        </a:lnTo>
                        <a:lnTo>
                          <a:pt x="439" y="651"/>
                        </a:lnTo>
                        <a:lnTo>
                          <a:pt x="439" y="652"/>
                        </a:lnTo>
                        <a:lnTo>
                          <a:pt x="440" y="652"/>
                        </a:lnTo>
                        <a:lnTo>
                          <a:pt x="441" y="651"/>
                        </a:lnTo>
                        <a:lnTo>
                          <a:pt x="442" y="651"/>
                        </a:lnTo>
                        <a:lnTo>
                          <a:pt x="442" y="652"/>
                        </a:lnTo>
                        <a:lnTo>
                          <a:pt x="443" y="652"/>
                        </a:lnTo>
                        <a:lnTo>
                          <a:pt x="443" y="651"/>
                        </a:lnTo>
                        <a:lnTo>
                          <a:pt x="444" y="651"/>
                        </a:lnTo>
                        <a:lnTo>
                          <a:pt x="444" y="650"/>
                        </a:lnTo>
                        <a:lnTo>
                          <a:pt x="444" y="649"/>
                        </a:lnTo>
                        <a:lnTo>
                          <a:pt x="445" y="649"/>
                        </a:lnTo>
                        <a:lnTo>
                          <a:pt x="446" y="648"/>
                        </a:lnTo>
                        <a:lnTo>
                          <a:pt x="446" y="647"/>
                        </a:lnTo>
                        <a:lnTo>
                          <a:pt x="446" y="646"/>
                        </a:lnTo>
                        <a:lnTo>
                          <a:pt x="445" y="646"/>
                        </a:lnTo>
                        <a:lnTo>
                          <a:pt x="445" y="645"/>
                        </a:lnTo>
                        <a:lnTo>
                          <a:pt x="446" y="645"/>
                        </a:lnTo>
                        <a:lnTo>
                          <a:pt x="445" y="644"/>
                        </a:lnTo>
                        <a:lnTo>
                          <a:pt x="444" y="644"/>
                        </a:lnTo>
                        <a:lnTo>
                          <a:pt x="443" y="644"/>
                        </a:lnTo>
                        <a:lnTo>
                          <a:pt x="441" y="644"/>
                        </a:lnTo>
                        <a:lnTo>
                          <a:pt x="441" y="643"/>
                        </a:lnTo>
                        <a:lnTo>
                          <a:pt x="440" y="643"/>
                        </a:lnTo>
                        <a:lnTo>
                          <a:pt x="439" y="643"/>
                        </a:lnTo>
                        <a:lnTo>
                          <a:pt x="439" y="642"/>
                        </a:lnTo>
                        <a:lnTo>
                          <a:pt x="440" y="642"/>
                        </a:lnTo>
                        <a:lnTo>
                          <a:pt x="440" y="641"/>
                        </a:lnTo>
                        <a:lnTo>
                          <a:pt x="441" y="641"/>
                        </a:lnTo>
                        <a:lnTo>
                          <a:pt x="441" y="640"/>
                        </a:lnTo>
                        <a:lnTo>
                          <a:pt x="441" y="639"/>
                        </a:lnTo>
                        <a:lnTo>
                          <a:pt x="442" y="639"/>
                        </a:lnTo>
                        <a:lnTo>
                          <a:pt x="442" y="638"/>
                        </a:lnTo>
                        <a:lnTo>
                          <a:pt x="442" y="637"/>
                        </a:lnTo>
                        <a:lnTo>
                          <a:pt x="443" y="637"/>
                        </a:lnTo>
                        <a:lnTo>
                          <a:pt x="443" y="636"/>
                        </a:lnTo>
                        <a:lnTo>
                          <a:pt x="442" y="636"/>
                        </a:lnTo>
                        <a:lnTo>
                          <a:pt x="442" y="635"/>
                        </a:lnTo>
                        <a:lnTo>
                          <a:pt x="443" y="635"/>
                        </a:lnTo>
                        <a:lnTo>
                          <a:pt x="442" y="634"/>
                        </a:lnTo>
                        <a:lnTo>
                          <a:pt x="443" y="633"/>
                        </a:lnTo>
                        <a:lnTo>
                          <a:pt x="444" y="632"/>
                        </a:lnTo>
                        <a:lnTo>
                          <a:pt x="444" y="631"/>
                        </a:lnTo>
                        <a:lnTo>
                          <a:pt x="444" y="630"/>
                        </a:lnTo>
                        <a:lnTo>
                          <a:pt x="445" y="629"/>
                        </a:lnTo>
                        <a:lnTo>
                          <a:pt x="445" y="628"/>
                        </a:lnTo>
                        <a:lnTo>
                          <a:pt x="445" y="627"/>
                        </a:lnTo>
                        <a:lnTo>
                          <a:pt x="446" y="627"/>
                        </a:lnTo>
                        <a:lnTo>
                          <a:pt x="446" y="626"/>
                        </a:lnTo>
                        <a:lnTo>
                          <a:pt x="447" y="626"/>
                        </a:lnTo>
                        <a:lnTo>
                          <a:pt x="448" y="626"/>
                        </a:lnTo>
                        <a:lnTo>
                          <a:pt x="449" y="626"/>
                        </a:lnTo>
                        <a:lnTo>
                          <a:pt x="449" y="625"/>
                        </a:lnTo>
                        <a:lnTo>
                          <a:pt x="449" y="626"/>
                        </a:lnTo>
                        <a:lnTo>
                          <a:pt x="450" y="626"/>
                        </a:lnTo>
                        <a:lnTo>
                          <a:pt x="451" y="627"/>
                        </a:lnTo>
                        <a:lnTo>
                          <a:pt x="452" y="627"/>
                        </a:lnTo>
                        <a:lnTo>
                          <a:pt x="453" y="627"/>
                        </a:lnTo>
                        <a:lnTo>
                          <a:pt x="453" y="628"/>
                        </a:lnTo>
                        <a:lnTo>
                          <a:pt x="454" y="628"/>
                        </a:lnTo>
                        <a:lnTo>
                          <a:pt x="454" y="627"/>
                        </a:lnTo>
                        <a:lnTo>
                          <a:pt x="454" y="628"/>
                        </a:lnTo>
                        <a:lnTo>
                          <a:pt x="455" y="628"/>
                        </a:lnTo>
                        <a:lnTo>
                          <a:pt x="455" y="627"/>
                        </a:lnTo>
                        <a:lnTo>
                          <a:pt x="454" y="627"/>
                        </a:lnTo>
                        <a:lnTo>
                          <a:pt x="455" y="627"/>
                        </a:lnTo>
                        <a:lnTo>
                          <a:pt x="455" y="626"/>
                        </a:lnTo>
                        <a:lnTo>
                          <a:pt x="455" y="625"/>
                        </a:lnTo>
                        <a:lnTo>
                          <a:pt x="454" y="625"/>
                        </a:lnTo>
                        <a:lnTo>
                          <a:pt x="454" y="624"/>
                        </a:lnTo>
                        <a:lnTo>
                          <a:pt x="454" y="623"/>
                        </a:lnTo>
                        <a:lnTo>
                          <a:pt x="455" y="623"/>
                        </a:lnTo>
                        <a:lnTo>
                          <a:pt x="456" y="622"/>
                        </a:lnTo>
                        <a:lnTo>
                          <a:pt x="457" y="621"/>
                        </a:lnTo>
                        <a:lnTo>
                          <a:pt x="458" y="620"/>
                        </a:lnTo>
                        <a:lnTo>
                          <a:pt x="458" y="619"/>
                        </a:lnTo>
                        <a:lnTo>
                          <a:pt x="459" y="619"/>
                        </a:lnTo>
                        <a:lnTo>
                          <a:pt x="459" y="618"/>
                        </a:lnTo>
                        <a:lnTo>
                          <a:pt x="460" y="617"/>
                        </a:lnTo>
                        <a:lnTo>
                          <a:pt x="460" y="616"/>
                        </a:lnTo>
                        <a:lnTo>
                          <a:pt x="461" y="616"/>
                        </a:lnTo>
                        <a:lnTo>
                          <a:pt x="461" y="617"/>
                        </a:lnTo>
                        <a:lnTo>
                          <a:pt x="461" y="618"/>
                        </a:lnTo>
                        <a:lnTo>
                          <a:pt x="460" y="618"/>
                        </a:lnTo>
                        <a:lnTo>
                          <a:pt x="461" y="618"/>
                        </a:lnTo>
                        <a:lnTo>
                          <a:pt x="461" y="619"/>
                        </a:lnTo>
                        <a:lnTo>
                          <a:pt x="462" y="619"/>
                        </a:lnTo>
                        <a:lnTo>
                          <a:pt x="463" y="619"/>
                        </a:lnTo>
                        <a:lnTo>
                          <a:pt x="463" y="618"/>
                        </a:lnTo>
                        <a:lnTo>
                          <a:pt x="463" y="617"/>
                        </a:lnTo>
                        <a:lnTo>
                          <a:pt x="464" y="617"/>
                        </a:lnTo>
                        <a:lnTo>
                          <a:pt x="464" y="616"/>
                        </a:lnTo>
                        <a:lnTo>
                          <a:pt x="465" y="616"/>
                        </a:lnTo>
                        <a:lnTo>
                          <a:pt x="465" y="615"/>
                        </a:lnTo>
                        <a:lnTo>
                          <a:pt x="465" y="614"/>
                        </a:lnTo>
                        <a:lnTo>
                          <a:pt x="466" y="614"/>
                        </a:lnTo>
                        <a:lnTo>
                          <a:pt x="466" y="612"/>
                        </a:lnTo>
                        <a:lnTo>
                          <a:pt x="466" y="611"/>
                        </a:lnTo>
                        <a:lnTo>
                          <a:pt x="467" y="611"/>
                        </a:lnTo>
                        <a:lnTo>
                          <a:pt x="467" y="610"/>
                        </a:lnTo>
                        <a:lnTo>
                          <a:pt x="468" y="610"/>
                        </a:lnTo>
                        <a:lnTo>
                          <a:pt x="469" y="610"/>
                        </a:lnTo>
                        <a:lnTo>
                          <a:pt x="469" y="609"/>
                        </a:lnTo>
                        <a:lnTo>
                          <a:pt x="469" y="608"/>
                        </a:lnTo>
                        <a:lnTo>
                          <a:pt x="470" y="608"/>
                        </a:lnTo>
                        <a:lnTo>
                          <a:pt x="470" y="609"/>
                        </a:lnTo>
                        <a:lnTo>
                          <a:pt x="471" y="609"/>
                        </a:lnTo>
                        <a:lnTo>
                          <a:pt x="471" y="610"/>
                        </a:lnTo>
                        <a:lnTo>
                          <a:pt x="471" y="609"/>
                        </a:lnTo>
                        <a:lnTo>
                          <a:pt x="472" y="609"/>
                        </a:lnTo>
                        <a:lnTo>
                          <a:pt x="472" y="608"/>
                        </a:lnTo>
                        <a:lnTo>
                          <a:pt x="472" y="607"/>
                        </a:lnTo>
                        <a:lnTo>
                          <a:pt x="473" y="607"/>
                        </a:lnTo>
                        <a:lnTo>
                          <a:pt x="474" y="607"/>
                        </a:lnTo>
                        <a:lnTo>
                          <a:pt x="474" y="606"/>
                        </a:lnTo>
                        <a:lnTo>
                          <a:pt x="474" y="607"/>
                        </a:lnTo>
                        <a:lnTo>
                          <a:pt x="475" y="607"/>
                        </a:lnTo>
                        <a:lnTo>
                          <a:pt x="475" y="606"/>
                        </a:lnTo>
                        <a:lnTo>
                          <a:pt x="475" y="605"/>
                        </a:lnTo>
                        <a:lnTo>
                          <a:pt x="474" y="604"/>
                        </a:lnTo>
                        <a:lnTo>
                          <a:pt x="474" y="603"/>
                        </a:lnTo>
                        <a:lnTo>
                          <a:pt x="475" y="602"/>
                        </a:lnTo>
                        <a:lnTo>
                          <a:pt x="476" y="601"/>
                        </a:lnTo>
                        <a:lnTo>
                          <a:pt x="477" y="601"/>
                        </a:lnTo>
                        <a:lnTo>
                          <a:pt x="477" y="600"/>
                        </a:lnTo>
                        <a:lnTo>
                          <a:pt x="478" y="600"/>
                        </a:lnTo>
                        <a:lnTo>
                          <a:pt x="478" y="599"/>
                        </a:lnTo>
                        <a:lnTo>
                          <a:pt x="478" y="598"/>
                        </a:lnTo>
                        <a:lnTo>
                          <a:pt x="478" y="597"/>
                        </a:lnTo>
                        <a:lnTo>
                          <a:pt x="478" y="596"/>
                        </a:lnTo>
                        <a:lnTo>
                          <a:pt x="478" y="595"/>
                        </a:lnTo>
                        <a:lnTo>
                          <a:pt x="478" y="596"/>
                        </a:lnTo>
                        <a:lnTo>
                          <a:pt x="479" y="596"/>
                        </a:lnTo>
                        <a:lnTo>
                          <a:pt x="480" y="595"/>
                        </a:lnTo>
                        <a:lnTo>
                          <a:pt x="481" y="594"/>
                        </a:lnTo>
                        <a:lnTo>
                          <a:pt x="481" y="593"/>
                        </a:lnTo>
                        <a:lnTo>
                          <a:pt x="480" y="593"/>
                        </a:lnTo>
                        <a:lnTo>
                          <a:pt x="480" y="592"/>
                        </a:lnTo>
                        <a:lnTo>
                          <a:pt x="479" y="592"/>
                        </a:lnTo>
                        <a:lnTo>
                          <a:pt x="479" y="591"/>
                        </a:lnTo>
                        <a:lnTo>
                          <a:pt x="480" y="591"/>
                        </a:lnTo>
                        <a:lnTo>
                          <a:pt x="479" y="590"/>
                        </a:lnTo>
                        <a:lnTo>
                          <a:pt x="479" y="589"/>
                        </a:lnTo>
                        <a:lnTo>
                          <a:pt x="478" y="589"/>
                        </a:lnTo>
                        <a:lnTo>
                          <a:pt x="478" y="588"/>
                        </a:lnTo>
                        <a:lnTo>
                          <a:pt x="477" y="587"/>
                        </a:lnTo>
                        <a:lnTo>
                          <a:pt x="476" y="586"/>
                        </a:lnTo>
                        <a:lnTo>
                          <a:pt x="476" y="585"/>
                        </a:lnTo>
                        <a:lnTo>
                          <a:pt x="477" y="585"/>
                        </a:lnTo>
                        <a:lnTo>
                          <a:pt x="477" y="584"/>
                        </a:lnTo>
                        <a:lnTo>
                          <a:pt x="476" y="584"/>
                        </a:lnTo>
                        <a:lnTo>
                          <a:pt x="475" y="583"/>
                        </a:lnTo>
                        <a:lnTo>
                          <a:pt x="474" y="583"/>
                        </a:lnTo>
                        <a:lnTo>
                          <a:pt x="474" y="584"/>
                        </a:lnTo>
                        <a:lnTo>
                          <a:pt x="473" y="584"/>
                        </a:lnTo>
                        <a:lnTo>
                          <a:pt x="472" y="584"/>
                        </a:lnTo>
                        <a:lnTo>
                          <a:pt x="473" y="584"/>
                        </a:lnTo>
                        <a:lnTo>
                          <a:pt x="473" y="583"/>
                        </a:lnTo>
                        <a:lnTo>
                          <a:pt x="472" y="583"/>
                        </a:lnTo>
                        <a:lnTo>
                          <a:pt x="471" y="584"/>
                        </a:lnTo>
                        <a:lnTo>
                          <a:pt x="471" y="583"/>
                        </a:lnTo>
                        <a:lnTo>
                          <a:pt x="470" y="582"/>
                        </a:lnTo>
                        <a:lnTo>
                          <a:pt x="469" y="582"/>
                        </a:lnTo>
                        <a:lnTo>
                          <a:pt x="469" y="583"/>
                        </a:lnTo>
                        <a:lnTo>
                          <a:pt x="469" y="582"/>
                        </a:lnTo>
                        <a:lnTo>
                          <a:pt x="469" y="581"/>
                        </a:lnTo>
                        <a:lnTo>
                          <a:pt x="468" y="581"/>
                        </a:lnTo>
                        <a:lnTo>
                          <a:pt x="468" y="580"/>
                        </a:lnTo>
                        <a:lnTo>
                          <a:pt x="467" y="580"/>
                        </a:lnTo>
                        <a:lnTo>
                          <a:pt x="466" y="580"/>
                        </a:lnTo>
                        <a:lnTo>
                          <a:pt x="467" y="579"/>
                        </a:lnTo>
                        <a:lnTo>
                          <a:pt x="466" y="579"/>
                        </a:lnTo>
                        <a:lnTo>
                          <a:pt x="467" y="578"/>
                        </a:lnTo>
                        <a:lnTo>
                          <a:pt x="466" y="578"/>
                        </a:lnTo>
                        <a:lnTo>
                          <a:pt x="467" y="578"/>
                        </a:lnTo>
                        <a:lnTo>
                          <a:pt x="466" y="578"/>
                        </a:lnTo>
                        <a:lnTo>
                          <a:pt x="467" y="577"/>
                        </a:lnTo>
                        <a:lnTo>
                          <a:pt x="466" y="577"/>
                        </a:lnTo>
                        <a:lnTo>
                          <a:pt x="467" y="576"/>
                        </a:lnTo>
                        <a:lnTo>
                          <a:pt x="466" y="576"/>
                        </a:lnTo>
                        <a:lnTo>
                          <a:pt x="466" y="577"/>
                        </a:lnTo>
                        <a:lnTo>
                          <a:pt x="465" y="577"/>
                        </a:lnTo>
                        <a:lnTo>
                          <a:pt x="465" y="576"/>
                        </a:lnTo>
                        <a:lnTo>
                          <a:pt x="466" y="576"/>
                        </a:lnTo>
                        <a:lnTo>
                          <a:pt x="466" y="575"/>
                        </a:lnTo>
                        <a:lnTo>
                          <a:pt x="465" y="575"/>
                        </a:lnTo>
                        <a:lnTo>
                          <a:pt x="465" y="576"/>
                        </a:lnTo>
                        <a:lnTo>
                          <a:pt x="464" y="576"/>
                        </a:lnTo>
                        <a:lnTo>
                          <a:pt x="463" y="576"/>
                        </a:lnTo>
                        <a:lnTo>
                          <a:pt x="463" y="575"/>
                        </a:lnTo>
                        <a:lnTo>
                          <a:pt x="462" y="575"/>
                        </a:lnTo>
                        <a:lnTo>
                          <a:pt x="461" y="575"/>
                        </a:lnTo>
                        <a:lnTo>
                          <a:pt x="461" y="574"/>
                        </a:lnTo>
                        <a:lnTo>
                          <a:pt x="461" y="575"/>
                        </a:lnTo>
                        <a:lnTo>
                          <a:pt x="460" y="574"/>
                        </a:lnTo>
                        <a:lnTo>
                          <a:pt x="460" y="575"/>
                        </a:lnTo>
                        <a:lnTo>
                          <a:pt x="459" y="575"/>
                        </a:lnTo>
                        <a:lnTo>
                          <a:pt x="459" y="574"/>
                        </a:lnTo>
                        <a:lnTo>
                          <a:pt x="460" y="574"/>
                        </a:lnTo>
                        <a:lnTo>
                          <a:pt x="460" y="573"/>
                        </a:lnTo>
                        <a:lnTo>
                          <a:pt x="460" y="572"/>
                        </a:lnTo>
                        <a:lnTo>
                          <a:pt x="459" y="572"/>
                        </a:lnTo>
                        <a:lnTo>
                          <a:pt x="459" y="571"/>
                        </a:lnTo>
                        <a:lnTo>
                          <a:pt x="458" y="571"/>
                        </a:lnTo>
                        <a:lnTo>
                          <a:pt x="457" y="571"/>
                        </a:lnTo>
                        <a:lnTo>
                          <a:pt x="457" y="570"/>
                        </a:lnTo>
                        <a:lnTo>
                          <a:pt x="457" y="569"/>
                        </a:lnTo>
                        <a:lnTo>
                          <a:pt x="456" y="569"/>
                        </a:lnTo>
                        <a:lnTo>
                          <a:pt x="456" y="568"/>
                        </a:lnTo>
                        <a:lnTo>
                          <a:pt x="456" y="567"/>
                        </a:lnTo>
                        <a:lnTo>
                          <a:pt x="455" y="566"/>
                        </a:lnTo>
                        <a:lnTo>
                          <a:pt x="456" y="566"/>
                        </a:lnTo>
                        <a:lnTo>
                          <a:pt x="455" y="566"/>
                        </a:lnTo>
                        <a:lnTo>
                          <a:pt x="454" y="566"/>
                        </a:lnTo>
                        <a:lnTo>
                          <a:pt x="453" y="566"/>
                        </a:lnTo>
                        <a:lnTo>
                          <a:pt x="453" y="567"/>
                        </a:lnTo>
                        <a:lnTo>
                          <a:pt x="453" y="566"/>
                        </a:lnTo>
                        <a:lnTo>
                          <a:pt x="452" y="567"/>
                        </a:lnTo>
                        <a:lnTo>
                          <a:pt x="452" y="566"/>
                        </a:lnTo>
                        <a:lnTo>
                          <a:pt x="451" y="566"/>
                        </a:lnTo>
                        <a:lnTo>
                          <a:pt x="451" y="567"/>
                        </a:lnTo>
                        <a:lnTo>
                          <a:pt x="450" y="567"/>
                        </a:lnTo>
                        <a:lnTo>
                          <a:pt x="450" y="566"/>
                        </a:lnTo>
                        <a:lnTo>
                          <a:pt x="449" y="566"/>
                        </a:lnTo>
                        <a:lnTo>
                          <a:pt x="449" y="567"/>
                        </a:lnTo>
                        <a:lnTo>
                          <a:pt x="448" y="566"/>
                        </a:lnTo>
                        <a:lnTo>
                          <a:pt x="448" y="567"/>
                        </a:lnTo>
                        <a:lnTo>
                          <a:pt x="447" y="567"/>
                        </a:lnTo>
                        <a:lnTo>
                          <a:pt x="447" y="566"/>
                        </a:lnTo>
                        <a:lnTo>
                          <a:pt x="446" y="566"/>
                        </a:lnTo>
                        <a:lnTo>
                          <a:pt x="445" y="566"/>
                        </a:lnTo>
                        <a:lnTo>
                          <a:pt x="444" y="566"/>
                        </a:lnTo>
                        <a:lnTo>
                          <a:pt x="443" y="566"/>
                        </a:lnTo>
                        <a:lnTo>
                          <a:pt x="442" y="565"/>
                        </a:lnTo>
                        <a:lnTo>
                          <a:pt x="441" y="565"/>
                        </a:lnTo>
                        <a:lnTo>
                          <a:pt x="441" y="564"/>
                        </a:lnTo>
                        <a:lnTo>
                          <a:pt x="441" y="563"/>
                        </a:lnTo>
                        <a:lnTo>
                          <a:pt x="440" y="562"/>
                        </a:lnTo>
                        <a:lnTo>
                          <a:pt x="440" y="561"/>
                        </a:lnTo>
                        <a:lnTo>
                          <a:pt x="439" y="561"/>
                        </a:lnTo>
                        <a:lnTo>
                          <a:pt x="439" y="560"/>
                        </a:lnTo>
                        <a:lnTo>
                          <a:pt x="438" y="561"/>
                        </a:lnTo>
                        <a:lnTo>
                          <a:pt x="438" y="562"/>
                        </a:lnTo>
                        <a:lnTo>
                          <a:pt x="437" y="562"/>
                        </a:lnTo>
                        <a:lnTo>
                          <a:pt x="436" y="561"/>
                        </a:lnTo>
                        <a:lnTo>
                          <a:pt x="435" y="561"/>
                        </a:lnTo>
                        <a:lnTo>
                          <a:pt x="434" y="562"/>
                        </a:lnTo>
                        <a:lnTo>
                          <a:pt x="434" y="563"/>
                        </a:lnTo>
                        <a:lnTo>
                          <a:pt x="433" y="563"/>
                        </a:lnTo>
                        <a:lnTo>
                          <a:pt x="432" y="563"/>
                        </a:lnTo>
                        <a:lnTo>
                          <a:pt x="431" y="563"/>
                        </a:lnTo>
                        <a:lnTo>
                          <a:pt x="430" y="562"/>
                        </a:lnTo>
                        <a:lnTo>
                          <a:pt x="431" y="561"/>
                        </a:lnTo>
                        <a:lnTo>
                          <a:pt x="430" y="561"/>
                        </a:lnTo>
                        <a:lnTo>
                          <a:pt x="429" y="561"/>
                        </a:lnTo>
                        <a:lnTo>
                          <a:pt x="429" y="560"/>
                        </a:lnTo>
                        <a:lnTo>
                          <a:pt x="428" y="560"/>
                        </a:lnTo>
                        <a:lnTo>
                          <a:pt x="429" y="559"/>
                        </a:lnTo>
                        <a:lnTo>
                          <a:pt x="429" y="558"/>
                        </a:lnTo>
                        <a:lnTo>
                          <a:pt x="428" y="558"/>
                        </a:lnTo>
                        <a:lnTo>
                          <a:pt x="427" y="556"/>
                        </a:lnTo>
                        <a:lnTo>
                          <a:pt x="426" y="556"/>
                        </a:lnTo>
                        <a:lnTo>
                          <a:pt x="426" y="557"/>
                        </a:lnTo>
                        <a:lnTo>
                          <a:pt x="425" y="557"/>
                        </a:lnTo>
                        <a:lnTo>
                          <a:pt x="425" y="556"/>
                        </a:lnTo>
                        <a:lnTo>
                          <a:pt x="424" y="555"/>
                        </a:lnTo>
                        <a:lnTo>
                          <a:pt x="424" y="554"/>
                        </a:lnTo>
                        <a:lnTo>
                          <a:pt x="423" y="554"/>
                        </a:lnTo>
                        <a:lnTo>
                          <a:pt x="423" y="553"/>
                        </a:lnTo>
                        <a:lnTo>
                          <a:pt x="422" y="553"/>
                        </a:lnTo>
                        <a:lnTo>
                          <a:pt x="422" y="552"/>
                        </a:lnTo>
                        <a:lnTo>
                          <a:pt x="422" y="551"/>
                        </a:lnTo>
                        <a:lnTo>
                          <a:pt x="421" y="551"/>
                        </a:lnTo>
                        <a:lnTo>
                          <a:pt x="421" y="552"/>
                        </a:lnTo>
                        <a:lnTo>
                          <a:pt x="420" y="552"/>
                        </a:lnTo>
                        <a:lnTo>
                          <a:pt x="419" y="552"/>
                        </a:lnTo>
                        <a:lnTo>
                          <a:pt x="418" y="553"/>
                        </a:lnTo>
                        <a:lnTo>
                          <a:pt x="419" y="553"/>
                        </a:lnTo>
                        <a:lnTo>
                          <a:pt x="419" y="554"/>
                        </a:lnTo>
                        <a:lnTo>
                          <a:pt x="418" y="554"/>
                        </a:lnTo>
                        <a:lnTo>
                          <a:pt x="417" y="555"/>
                        </a:lnTo>
                        <a:lnTo>
                          <a:pt x="416" y="555"/>
                        </a:lnTo>
                        <a:lnTo>
                          <a:pt x="416" y="554"/>
                        </a:lnTo>
                        <a:lnTo>
                          <a:pt x="415" y="554"/>
                        </a:lnTo>
                        <a:lnTo>
                          <a:pt x="415" y="553"/>
                        </a:lnTo>
                        <a:lnTo>
                          <a:pt x="416" y="552"/>
                        </a:lnTo>
                        <a:lnTo>
                          <a:pt x="415" y="551"/>
                        </a:lnTo>
                        <a:lnTo>
                          <a:pt x="414" y="550"/>
                        </a:lnTo>
                        <a:lnTo>
                          <a:pt x="414" y="549"/>
                        </a:lnTo>
                        <a:lnTo>
                          <a:pt x="413" y="549"/>
                        </a:lnTo>
                        <a:lnTo>
                          <a:pt x="412" y="549"/>
                        </a:lnTo>
                        <a:lnTo>
                          <a:pt x="412" y="551"/>
                        </a:lnTo>
                        <a:lnTo>
                          <a:pt x="411" y="551"/>
                        </a:lnTo>
                        <a:lnTo>
                          <a:pt x="411" y="552"/>
                        </a:lnTo>
                        <a:lnTo>
                          <a:pt x="411" y="551"/>
                        </a:lnTo>
                        <a:lnTo>
                          <a:pt x="410" y="551"/>
                        </a:lnTo>
                        <a:lnTo>
                          <a:pt x="410" y="552"/>
                        </a:lnTo>
                        <a:lnTo>
                          <a:pt x="408" y="552"/>
                        </a:lnTo>
                        <a:lnTo>
                          <a:pt x="407" y="552"/>
                        </a:lnTo>
                        <a:lnTo>
                          <a:pt x="406" y="551"/>
                        </a:lnTo>
                        <a:lnTo>
                          <a:pt x="406" y="550"/>
                        </a:lnTo>
                        <a:lnTo>
                          <a:pt x="406" y="549"/>
                        </a:lnTo>
                        <a:lnTo>
                          <a:pt x="405" y="549"/>
                        </a:lnTo>
                        <a:lnTo>
                          <a:pt x="404" y="549"/>
                        </a:lnTo>
                        <a:lnTo>
                          <a:pt x="403" y="549"/>
                        </a:lnTo>
                        <a:lnTo>
                          <a:pt x="403" y="548"/>
                        </a:lnTo>
                        <a:lnTo>
                          <a:pt x="402" y="548"/>
                        </a:lnTo>
                        <a:lnTo>
                          <a:pt x="402" y="549"/>
                        </a:lnTo>
                        <a:lnTo>
                          <a:pt x="401" y="550"/>
                        </a:lnTo>
                        <a:lnTo>
                          <a:pt x="401" y="551"/>
                        </a:lnTo>
                        <a:lnTo>
                          <a:pt x="400" y="551"/>
                        </a:lnTo>
                        <a:lnTo>
                          <a:pt x="399" y="552"/>
                        </a:lnTo>
                        <a:lnTo>
                          <a:pt x="399" y="553"/>
                        </a:lnTo>
                        <a:lnTo>
                          <a:pt x="398" y="553"/>
                        </a:lnTo>
                        <a:lnTo>
                          <a:pt x="397" y="552"/>
                        </a:lnTo>
                        <a:lnTo>
                          <a:pt x="396" y="553"/>
                        </a:lnTo>
                        <a:lnTo>
                          <a:pt x="395" y="553"/>
                        </a:lnTo>
                        <a:lnTo>
                          <a:pt x="394" y="553"/>
                        </a:lnTo>
                        <a:lnTo>
                          <a:pt x="393" y="553"/>
                        </a:lnTo>
                        <a:lnTo>
                          <a:pt x="392" y="553"/>
                        </a:lnTo>
                        <a:lnTo>
                          <a:pt x="392" y="554"/>
                        </a:lnTo>
                        <a:lnTo>
                          <a:pt x="391" y="554"/>
                        </a:lnTo>
                        <a:lnTo>
                          <a:pt x="390" y="554"/>
                        </a:lnTo>
                        <a:lnTo>
                          <a:pt x="389" y="554"/>
                        </a:lnTo>
                        <a:lnTo>
                          <a:pt x="389" y="555"/>
                        </a:lnTo>
                        <a:lnTo>
                          <a:pt x="389" y="556"/>
                        </a:lnTo>
                        <a:lnTo>
                          <a:pt x="388" y="556"/>
                        </a:lnTo>
                        <a:lnTo>
                          <a:pt x="387" y="555"/>
                        </a:lnTo>
                        <a:lnTo>
                          <a:pt x="386" y="555"/>
                        </a:lnTo>
                        <a:lnTo>
                          <a:pt x="385" y="554"/>
                        </a:lnTo>
                        <a:lnTo>
                          <a:pt x="384" y="554"/>
                        </a:lnTo>
                        <a:lnTo>
                          <a:pt x="383" y="553"/>
                        </a:lnTo>
                        <a:lnTo>
                          <a:pt x="382" y="553"/>
                        </a:lnTo>
                        <a:lnTo>
                          <a:pt x="381" y="553"/>
                        </a:lnTo>
                        <a:lnTo>
                          <a:pt x="380" y="553"/>
                        </a:lnTo>
                        <a:lnTo>
                          <a:pt x="379" y="553"/>
                        </a:lnTo>
                        <a:lnTo>
                          <a:pt x="378" y="553"/>
                        </a:lnTo>
                        <a:lnTo>
                          <a:pt x="377" y="552"/>
                        </a:lnTo>
                        <a:lnTo>
                          <a:pt x="376" y="553"/>
                        </a:lnTo>
                        <a:lnTo>
                          <a:pt x="375" y="553"/>
                        </a:lnTo>
                        <a:lnTo>
                          <a:pt x="375" y="552"/>
                        </a:lnTo>
                        <a:lnTo>
                          <a:pt x="374" y="552"/>
                        </a:lnTo>
                        <a:lnTo>
                          <a:pt x="374" y="553"/>
                        </a:lnTo>
                        <a:lnTo>
                          <a:pt x="374" y="544"/>
                        </a:lnTo>
                        <a:lnTo>
                          <a:pt x="374" y="533"/>
                        </a:lnTo>
                        <a:lnTo>
                          <a:pt x="373" y="531"/>
                        </a:lnTo>
                        <a:lnTo>
                          <a:pt x="369" y="526"/>
                        </a:lnTo>
                        <a:lnTo>
                          <a:pt x="367" y="525"/>
                        </a:lnTo>
                        <a:lnTo>
                          <a:pt x="364" y="522"/>
                        </a:lnTo>
                        <a:lnTo>
                          <a:pt x="344" y="498"/>
                        </a:lnTo>
                        <a:lnTo>
                          <a:pt x="343" y="498"/>
                        </a:lnTo>
                        <a:lnTo>
                          <a:pt x="343" y="499"/>
                        </a:lnTo>
                        <a:lnTo>
                          <a:pt x="341" y="499"/>
                        </a:lnTo>
                        <a:lnTo>
                          <a:pt x="340" y="499"/>
                        </a:lnTo>
                        <a:lnTo>
                          <a:pt x="339" y="499"/>
                        </a:lnTo>
                        <a:lnTo>
                          <a:pt x="338" y="499"/>
                        </a:lnTo>
                        <a:lnTo>
                          <a:pt x="338" y="500"/>
                        </a:lnTo>
                        <a:lnTo>
                          <a:pt x="338" y="501"/>
                        </a:lnTo>
                        <a:lnTo>
                          <a:pt x="337" y="501"/>
                        </a:lnTo>
                        <a:lnTo>
                          <a:pt x="335" y="502"/>
                        </a:lnTo>
                        <a:lnTo>
                          <a:pt x="334" y="502"/>
                        </a:lnTo>
                        <a:lnTo>
                          <a:pt x="334" y="503"/>
                        </a:lnTo>
                        <a:lnTo>
                          <a:pt x="333" y="503"/>
                        </a:lnTo>
                        <a:lnTo>
                          <a:pt x="332" y="503"/>
                        </a:lnTo>
                        <a:lnTo>
                          <a:pt x="331" y="502"/>
                        </a:lnTo>
                        <a:lnTo>
                          <a:pt x="330" y="502"/>
                        </a:lnTo>
                        <a:lnTo>
                          <a:pt x="329" y="501"/>
                        </a:lnTo>
                        <a:lnTo>
                          <a:pt x="328" y="501"/>
                        </a:lnTo>
                        <a:lnTo>
                          <a:pt x="327" y="501"/>
                        </a:lnTo>
                        <a:lnTo>
                          <a:pt x="327" y="502"/>
                        </a:lnTo>
                        <a:lnTo>
                          <a:pt x="326" y="502"/>
                        </a:lnTo>
                        <a:lnTo>
                          <a:pt x="324" y="502"/>
                        </a:lnTo>
                        <a:lnTo>
                          <a:pt x="323" y="502"/>
                        </a:lnTo>
                        <a:lnTo>
                          <a:pt x="322" y="502"/>
                        </a:lnTo>
                        <a:lnTo>
                          <a:pt x="322" y="503"/>
                        </a:lnTo>
                        <a:lnTo>
                          <a:pt x="321" y="502"/>
                        </a:lnTo>
                        <a:lnTo>
                          <a:pt x="321" y="501"/>
                        </a:lnTo>
                        <a:lnTo>
                          <a:pt x="321" y="500"/>
                        </a:lnTo>
                        <a:lnTo>
                          <a:pt x="320" y="499"/>
                        </a:lnTo>
                        <a:lnTo>
                          <a:pt x="319" y="498"/>
                        </a:lnTo>
                        <a:lnTo>
                          <a:pt x="318" y="498"/>
                        </a:lnTo>
                        <a:lnTo>
                          <a:pt x="318" y="497"/>
                        </a:lnTo>
                        <a:lnTo>
                          <a:pt x="318" y="496"/>
                        </a:lnTo>
                        <a:lnTo>
                          <a:pt x="318" y="495"/>
                        </a:lnTo>
                        <a:lnTo>
                          <a:pt x="317" y="495"/>
                        </a:lnTo>
                        <a:lnTo>
                          <a:pt x="316" y="494"/>
                        </a:lnTo>
                        <a:lnTo>
                          <a:pt x="315" y="495"/>
                        </a:lnTo>
                        <a:lnTo>
                          <a:pt x="314" y="495"/>
                        </a:lnTo>
                        <a:lnTo>
                          <a:pt x="313" y="496"/>
                        </a:lnTo>
                        <a:lnTo>
                          <a:pt x="312" y="495"/>
                        </a:lnTo>
                        <a:lnTo>
                          <a:pt x="311" y="496"/>
                        </a:lnTo>
                        <a:lnTo>
                          <a:pt x="310" y="496"/>
                        </a:lnTo>
                        <a:lnTo>
                          <a:pt x="309" y="497"/>
                        </a:lnTo>
                        <a:lnTo>
                          <a:pt x="309" y="496"/>
                        </a:lnTo>
                        <a:lnTo>
                          <a:pt x="308" y="496"/>
                        </a:lnTo>
                        <a:lnTo>
                          <a:pt x="307" y="495"/>
                        </a:lnTo>
                        <a:lnTo>
                          <a:pt x="306" y="494"/>
                        </a:lnTo>
                        <a:lnTo>
                          <a:pt x="305" y="494"/>
                        </a:lnTo>
                        <a:lnTo>
                          <a:pt x="305" y="493"/>
                        </a:lnTo>
                        <a:lnTo>
                          <a:pt x="305" y="492"/>
                        </a:lnTo>
                        <a:lnTo>
                          <a:pt x="304" y="492"/>
                        </a:lnTo>
                        <a:lnTo>
                          <a:pt x="304" y="493"/>
                        </a:lnTo>
                        <a:lnTo>
                          <a:pt x="303" y="494"/>
                        </a:lnTo>
                        <a:lnTo>
                          <a:pt x="302" y="494"/>
                        </a:lnTo>
                        <a:lnTo>
                          <a:pt x="302" y="493"/>
                        </a:lnTo>
                        <a:lnTo>
                          <a:pt x="302" y="492"/>
                        </a:lnTo>
                        <a:lnTo>
                          <a:pt x="301" y="491"/>
                        </a:lnTo>
                        <a:lnTo>
                          <a:pt x="300" y="492"/>
                        </a:lnTo>
                        <a:lnTo>
                          <a:pt x="299" y="492"/>
                        </a:lnTo>
                        <a:lnTo>
                          <a:pt x="299" y="491"/>
                        </a:lnTo>
                        <a:lnTo>
                          <a:pt x="298" y="491"/>
                        </a:lnTo>
                        <a:lnTo>
                          <a:pt x="297" y="491"/>
                        </a:lnTo>
                        <a:lnTo>
                          <a:pt x="296" y="490"/>
                        </a:lnTo>
                        <a:lnTo>
                          <a:pt x="297" y="488"/>
                        </a:lnTo>
                        <a:lnTo>
                          <a:pt x="297" y="487"/>
                        </a:lnTo>
                        <a:lnTo>
                          <a:pt x="295" y="487"/>
                        </a:lnTo>
                        <a:lnTo>
                          <a:pt x="294" y="486"/>
                        </a:lnTo>
                        <a:lnTo>
                          <a:pt x="293" y="485"/>
                        </a:lnTo>
                        <a:lnTo>
                          <a:pt x="292" y="485"/>
                        </a:lnTo>
                        <a:lnTo>
                          <a:pt x="292" y="484"/>
                        </a:lnTo>
                        <a:lnTo>
                          <a:pt x="291" y="484"/>
                        </a:lnTo>
                        <a:lnTo>
                          <a:pt x="290" y="483"/>
                        </a:lnTo>
                        <a:lnTo>
                          <a:pt x="290" y="482"/>
                        </a:lnTo>
                        <a:lnTo>
                          <a:pt x="289" y="481"/>
                        </a:lnTo>
                        <a:lnTo>
                          <a:pt x="288" y="482"/>
                        </a:lnTo>
                        <a:lnTo>
                          <a:pt x="288" y="481"/>
                        </a:lnTo>
                        <a:lnTo>
                          <a:pt x="287" y="481"/>
                        </a:lnTo>
                        <a:lnTo>
                          <a:pt x="287" y="480"/>
                        </a:lnTo>
                        <a:lnTo>
                          <a:pt x="287" y="479"/>
                        </a:lnTo>
                        <a:lnTo>
                          <a:pt x="286" y="479"/>
                        </a:lnTo>
                        <a:lnTo>
                          <a:pt x="286" y="478"/>
                        </a:lnTo>
                        <a:lnTo>
                          <a:pt x="285" y="478"/>
                        </a:lnTo>
                        <a:lnTo>
                          <a:pt x="285" y="479"/>
                        </a:lnTo>
                        <a:lnTo>
                          <a:pt x="284" y="479"/>
                        </a:lnTo>
                        <a:lnTo>
                          <a:pt x="284" y="480"/>
                        </a:lnTo>
                        <a:lnTo>
                          <a:pt x="283" y="480"/>
                        </a:lnTo>
                        <a:lnTo>
                          <a:pt x="283" y="479"/>
                        </a:lnTo>
                        <a:lnTo>
                          <a:pt x="282" y="479"/>
                        </a:lnTo>
                        <a:lnTo>
                          <a:pt x="282" y="478"/>
                        </a:lnTo>
                        <a:lnTo>
                          <a:pt x="281" y="478"/>
                        </a:lnTo>
                        <a:lnTo>
                          <a:pt x="282" y="478"/>
                        </a:lnTo>
                        <a:lnTo>
                          <a:pt x="281" y="478"/>
                        </a:lnTo>
                        <a:lnTo>
                          <a:pt x="281" y="477"/>
                        </a:lnTo>
                        <a:lnTo>
                          <a:pt x="280" y="477"/>
                        </a:lnTo>
                        <a:lnTo>
                          <a:pt x="280" y="476"/>
                        </a:lnTo>
                        <a:lnTo>
                          <a:pt x="279" y="476"/>
                        </a:lnTo>
                        <a:lnTo>
                          <a:pt x="278" y="475"/>
                        </a:lnTo>
                        <a:lnTo>
                          <a:pt x="278" y="474"/>
                        </a:lnTo>
                        <a:lnTo>
                          <a:pt x="277" y="474"/>
                        </a:lnTo>
                        <a:lnTo>
                          <a:pt x="276" y="474"/>
                        </a:lnTo>
                        <a:lnTo>
                          <a:pt x="277" y="474"/>
                        </a:lnTo>
                        <a:lnTo>
                          <a:pt x="276" y="474"/>
                        </a:lnTo>
                        <a:lnTo>
                          <a:pt x="275" y="473"/>
                        </a:lnTo>
                        <a:lnTo>
                          <a:pt x="275" y="472"/>
                        </a:lnTo>
                        <a:lnTo>
                          <a:pt x="275" y="471"/>
                        </a:lnTo>
                        <a:lnTo>
                          <a:pt x="274" y="471"/>
                        </a:lnTo>
                        <a:lnTo>
                          <a:pt x="273" y="471"/>
                        </a:lnTo>
                        <a:lnTo>
                          <a:pt x="272" y="470"/>
                        </a:lnTo>
                        <a:lnTo>
                          <a:pt x="271" y="469"/>
                        </a:lnTo>
                        <a:lnTo>
                          <a:pt x="270" y="469"/>
                        </a:lnTo>
                        <a:lnTo>
                          <a:pt x="270" y="468"/>
                        </a:lnTo>
                        <a:lnTo>
                          <a:pt x="269" y="468"/>
                        </a:lnTo>
                        <a:lnTo>
                          <a:pt x="269" y="467"/>
                        </a:lnTo>
                        <a:lnTo>
                          <a:pt x="268" y="466"/>
                        </a:lnTo>
                        <a:lnTo>
                          <a:pt x="267" y="466"/>
                        </a:lnTo>
                        <a:lnTo>
                          <a:pt x="267" y="465"/>
                        </a:lnTo>
                        <a:lnTo>
                          <a:pt x="266" y="465"/>
                        </a:lnTo>
                        <a:lnTo>
                          <a:pt x="266" y="464"/>
                        </a:lnTo>
                        <a:lnTo>
                          <a:pt x="267" y="464"/>
                        </a:lnTo>
                        <a:lnTo>
                          <a:pt x="266" y="464"/>
                        </a:lnTo>
                        <a:lnTo>
                          <a:pt x="265" y="464"/>
                        </a:lnTo>
                        <a:lnTo>
                          <a:pt x="264" y="464"/>
                        </a:lnTo>
                        <a:lnTo>
                          <a:pt x="264" y="463"/>
                        </a:lnTo>
                        <a:lnTo>
                          <a:pt x="263" y="462"/>
                        </a:lnTo>
                        <a:lnTo>
                          <a:pt x="262" y="462"/>
                        </a:lnTo>
                        <a:lnTo>
                          <a:pt x="263" y="462"/>
                        </a:lnTo>
                        <a:lnTo>
                          <a:pt x="263" y="461"/>
                        </a:lnTo>
                        <a:lnTo>
                          <a:pt x="262" y="461"/>
                        </a:lnTo>
                        <a:lnTo>
                          <a:pt x="262" y="460"/>
                        </a:lnTo>
                        <a:lnTo>
                          <a:pt x="262" y="459"/>
                        </a:lnTo>
                        <a:lnTo>
                          <a:pt x="261" y="459"/>
                        </a:lnTo>
                        <a:lnTo>
                          <a:pt x="259" y="458"/>
                        </a:lnTo>
                        <a:lnTo>
                          <a:pt x="258" y="458"/>
                        </a:lnTo>
                        <a:lnTo>
                          <a:pt x="257" y="458"/>
                        </a:lnTo>
                        <a:lnTo>
                          <a:pt x="256" y="458"/>
                        </a:lnTo>
                        <a:lnTo>
                          <a:pt x="256" y="457"/>
                        </a:lnTo>
                        <a:lnTo>
                          <a:pt x="255" y="457"/>
                        </a:lnTo>
                        <a:lnTo>
                          <a:pt x="255" y="456"/>
                        </a:lnTo>
                        <a:lnTo>
                          <a:pt x="254" y="456"/>
                        </a:lnTo>
                        <a:lnTo>
                          <a:pt x="253" y="457"/>
                        </a:lnTo>
                        <a:lnTo>
                          <a:pt x="253" y="456"/>
                        </a:lnTo>
                        <a:lnTo>
                          <a:pt x="252" y="456"/>
                        </a:lnTo>
                        <a:lnTo>
                          <a:pt x="252" y="457"/>
                        </a:lnTo>
                        <a:lnTo>
                          <a:pt x="251" y="457"/>
                        </a:lnTo>
                        <a:lnTo>
                          <a:pt x="250" y="457"/>
                        </a:lnTo>
                        <a:lnTo>
                          <a:pt x="250" y="456"/>
                        </a:lnTo>
                        <a:lnTo>
                          <a:pt x="250" y="455"/>
                        </a:lnTo>
                        <a:lnTo>
                          <a:pt x="249" y="455"/>
                        </a:lnTo>
                        <a:lnTo>
                          <a:pt x="248" y="455"/>
                        </a:lnTo>
                        <a:lnTo>
                          <a:pt x="248" y="454"/>
                        </a:lnTo>
                        <a:lnTo>
                          <a:pt x="247" y="454"/>
                        </a:lnTo>
                        <a:lnTo>
                          <a:pt x="246" y="454"/>
                        </a:lnTo>
                        <a:lnTo>
                          <a:pt x="245" y="454"/>
                        </a:lnTo>
                        <a:lnTo>
                          <a:pt x="245" y="453"/>
                        </a:lnTo>
                        <a:lnTo>
                          <a:pt x="244" y="453"/>
                        </a:lnTo>
                        <a:lnTo>
                          <a:pt x="244" y="454"/>
                        </a:lnTo>
                        <a:lnTo>
                          <a:pt x="243" y="453"/>
                        </a:lnTo>
                        <a:lnTo>
                          <a:pt x="243" y="452"/>
                        </a:lnTo>
                        <a:lnTo>
                          <a:pt x="242" y="453"/>
                        </a:lnTo>
                        <a:lnTo>
                          <a:pt x="241" y="453"/>
                        </a:lnTo>
                        <a:lnTo>
                          <a:pt x="240" y="453"/>
                        </a:lnTo>
                        <a:lnTo>
                          <a:pt x="239" y="453"/>
                        </a:lnTo>
                        <a:lnTo>
                          <a:pt x="238" y="453"/>
                        </a:lnTo>
                        <a:lnTo>
                          <a:pt x="237" y="453"/>
                        </a:lnTo>
                        <a:lnTo>
                          <a:pt x="236" y="453"/>
                        </a:lnTo>
                        <a:lnTo>
                          <a:pt x="236" y="454"/>
                        </a:lnTo>
                        <a:lnTo>
                          <a:pt x="235" y="454"/>
                        </a:lnTo>
                        <a:lnTo>
                          <a:pt x="234" y="454"/>
                        </a:lnTo>
                        <a:lnTo>
                          <a:pt x="234" y="453"/>
                        </a:lnTo>
                        <a:lnTo>
                          <a:pt x="234" y="454"/>
                        </a:lnTo>
                        <a:lnTo>
                          <a:pt x="233" y="454"/>
                        </a:lnTo>
                        <a:lnTo>
                          <a:pt x="232" y="454"/>
                        </a:lnTo>
                        <a:lnTo>
                          <a:pt x="232" y="455"/>
                        </a:lnTo>
                        <a:lnTo>
                          <a:pt x="231" y="455"/>
                        </a:lnTo>
                        <a:lnTo>
                          <a:pt x="230" y="455"/>
                        </a:lnTo>
                        <a:lnTo>
                          <a:pt x="229" y="455"/>
                        </a:lnTo>
                        <a:lnTo>
                          <a:pt x="229" y="456"/>
                        </a:lnTo>
                        <a:lnTo>
                          <a:pt x="228" y="456"/>
                        </a:lnTo>
                        <a:lnTo>
                          <a:pt x="227" y="456"/>
                        </a:lnTo>
                        <a:lnTo>
                          <a:pt x="226" y="457"/>
                        </a:lnTo>
                        <a:lnTo>
                          <a:pt x="225" y="457"/>
                        </a:lnTo>
                        <a:lnTo>
                          <a:pt x="224" y="457"/>
                        </a:lnTo>
                        <a:lnTo>
                          <a:pt x="223" y="458"/>
                        </a:lnTo>
                        <a:lnTo>
                          <a:pt x="222" y="458"/>
                        </a:lnTo>
                        <a:lnTo>
                          <a:pt x="222" y="459"/>
                        </a:lnTo>
                        <a:lnTo>
                          <a:pt x="223" y="459"/>
                        </a:lnTo>
                        <a:lnTo>
                          <a:pt x="222" y="459"/>
                        </a:lnTo>
                        <a:lnTo>
                          <a:pt x="222" y="460"/>
                        </a:lnTo>
                        <a:lnTo>
                          <a:pt x="221" y="459"/>
                        </a:lnTo>
                        <a:lnTo>
                          <a:pt x="221" y="460"/>
                        </a:lnTo>
                        <a:lnTo>
                          <a:pt x="221" y="461"/>
                        </a:lnTo>
                        <a:lnTo>
                          <a:pt x="222" y="461"/>
                        </a:lnTo>
                        <a:lnTo>
                          <a:pt x="221" y="461"/>
                        </a:lnTo>
                        <a:lnTo>
                          <a:pt x="221" y="462"/>
                        </a:lnTo>
                        <a:lnTo>
                          <a:pt x="220" y="462"/>
                        </a:lnTo>
                        <a:lnTo>
                          <a:pt x="219" y="462"/>
                        </a:lnTo>
                        <a:lnTo>
                          <a:pt x="218" y="462"/>
                        </a:lnTo>
                        <a:lnTo>
                          <a:pt x="218" y="463"/>
                        </a:lnTo>
                        <a:lnTo>
                          <a:pt x="218" y="462"/>
                        </a:lnTo>
                        <a:lnTo>
                          <a:pt x="217" y="462"/>
                        </a:lnTo>
                        <a:lnTo>
                          <a:pt x="217" y="463"/>
                        </a:lnTo>
                        <a:lnTo>
                          <a:pt x="216" y="463"/>
                        </a:lnTo>
                        <a:lnTo>
                          <a:pt x="216" y="462"/>
                        </a:lnTo>
                        <a:lnTo>
                          <a:pt x="216" y="461"/>
                        </a:lnTo>
                        <a:lnTo>
                          <a:pt x="217" y="461"/>
                        </a:lnTo>
                        <a:lnTo>
                          <a:pt x="216" y="461"/>
                        </a:lnTo>
                        <a:lnTo>
                          <a:pt x="216" y="460"/>
                        </a:lnTo>
                        <a:lnTo>
                          <a:pt x="215" y="460"/>
                        </a:lnTo>
                        <a:lnTo>
                          <a:pt x="215" y="459"/>
                        </a:lnTo>
                        <a:lnTo>
                          <a:pt x="214" y="459"/>
                        </a:lnTo>
                        <a:lnTo>
                          <a:pt x="213" y="459"/>
                        </a:lnTo>
                        <a:lnTo>
                          <a:pt x="213" y="458"/>
                        </a:lnTo>
                        <a:lnTo>
                          <a:pt x="212" y="458"/>
                        </a:lnTo>
                        <a:lnTo>
                          <a:pt x="211" y="458"/>
                        </a:lnTo>
                        <a:lnTo>
                          <a:pt x="210" y="458"/>
                        </a:lnTo>
                        <a:lnTo>
                          <a:pt x="210" y="457"/>
                        </a:lnTo>
                        <a:lnTo>
                          <a:pt x="209" y="457"/>
                        </a:lnTo>
                        <a:lnTo>
                          <a:pt x="208" y="457"/>
                        </a:lnTo>
                        <a:lnTo>
                          <a:pt x="207" y="456"/>
                        </a:lnTo>
                        <a:lnTo>
                          <a:pt x="206" y="456"/>
                        </a:lnTo>
                        <a:lnTo>
                          <a:pt x="207" y="455"/>
                        </a:lnTo>
                        <a:lnTo>
                          <a:pt x="206" y="455"/>
                        </a:lnTo>
                        <a:lnTo>
                          <a:pt x="206" y="456"/>
                        </a:lnTo>
                        <a:lnTo>
                          <a:pt x="206" y="455"/>
                        </a:lnTo>
                        <a:lnTo>
                          <a:pt x="205" y="455"/>
                        </a:lnTo>
                        <a:lnTo>
                          <a:pt x="206" y="455"/>
                        </a:lnTo>
                        <a:lnTo>
                          <a:pt x="205" y="455"/>
                        </a:lnTo>
                        <a:lnTo>
                          <a:pt x="204" y="455"/>
                        </a:lnTo>
                        <a:lnTo>
                          <a:pt x="203" y="455"/>
                        </a:lnTo>
                        <a:lnTo>
                          <a:pt x="203" y="454"/>
                        </a:lnTo>
                        <a:lnTo>
                          <a:pt x="204" y="454"/>
                        </a:lnTo>
                        <a:lnTo>
                          <a:pt x="203" y="454"/>
                        </a:lnTo>
                        <a:lnTo>
                          <a:pt x="203" y="453"/>
                        </a:lnTo>
                        <a:lnTo>
                          <a:pt x="201" y="453"/>
                        </a:lnTo>
                        <a:lnTo>
                          <a:pt x="200" y="452"/>
                        </a:lnTo>
                        <a:lnTo>
                          <a:pt x="199" y="452"/>
                        </a:lnTo>
                        <a:lnTo>
                          <a:pt x="198" y="452"/>
                        </a:lnTo>
                        <a:lnTo>
                          <a:pt x="198" y="451"/>
                        </a:lnTo>
                        <a:lnTo>
                          <a:pt x="197" y="451"/>
                        </a:lnTo>
                        <a:lnTo>
                          <a:pt x="196" y="451"/>
                        </a:lnTo>
                        <a:lnTo>
                          <a:pt x="196" y="450"/>
                        </a:lnTo>
                        <a:lnTo>
                          <a:pt x="195" y="450"/>
                        </a:lnTo>
                        <a:lnTo>
                          <a:pt x="194" y="450"/>
                        </a:lnTo>
                        <a:lnTo>
                          <a:pt x="193" y="450"/>
                        </a:lnTo>
                        <a:lnTo>
                          <a:pt x="193" y="449"/>
                        </a:lnTo>
                        <a:lnTo>
                          <a:pt x="192" y="449"/>
                        </a:lnTo>
                        <a:lnTo>
                          <a:pt x="192" y="448"/>
                        </a:lnTo>
                        <a:lnTo>
                          <a:pt x="191" y="448"/>
                        </a:lnTo>
                        <a:lnTo>
                          <a:pt x="191" y="447"/>
                        </a:lnTo>
                        <a:lnTo>
                          <a:pt x="192" y="447"/>
                        </a:lnTo>
                        <a:lnTo>
                          <a:pt x="191" y="447"/>
                        </a:lnTo>
                        <a:lnTo>
                          <a:pt x="192" y="447"/>
                        </a:lnTo>
                        <a:lnTo>
                          <a:pt x="191" y="446"/>
                        </a:lnTo>
                        <a:lnTo>
                          <a:pt x="192" y="446"/>
                        </a:lnTo>
                        <a:lnTo>
                          <a:pt x="192" y="445"/>
                        </a:lnTo>
                        <a:lnTo>
                          <a:pt x="192" y="444"/>
                        </a:lnTo>
                        <a:lnTo>
                          <a:pt x="192" y="443"/>
                        </a:lnTo>
                        <a:lnTo>
                          <a:pt x="192" y="444"/>
                        </a:lnTo>
                        <a:lnTo>
                          <a:pt x="191" y="444"/>
                        </a:lnTo>
                        <a:lnTo>
                          <a:pt x="191" y="443"/>
                        </a:lnTo>
                        <a:lnTo>
                          <a:pt x="192" y="443"/>
                        </a:lnTo>
                        <a:lnTo>
                          <a:pt x="191" y="443"/>
                        </a:lnTo>
                        <a:lnTo>
                          <a:pt x="191" y="442"/>
                        </a:lnTo>
                        <a:lnTo>
                          <a:pt x="192" y="441"/>
                        </a:lnTo>
                        <a:lnTo>
                          <a:pt x="192" y="440"/>
                        </a:lnTo>
                        <a:lnTo>
                          <a:pt x="193" y="439"/>
                        </a:lnTo>
                        <a:lnTo>
                          <a:pt x="193" y="438"/>
                        </a:lnTo>
                        <a:lnTo>
                          <a:pt x="193" y="437"/>
                        </a:lnTo>
                        <a:lnTo>
                          <a:pt x="194" y="436"/>
                        </a:lnTo>
                        <a:lnTo>
                          <a:pt x="196" y="432"/>
                        </a:lnTo>
                        <a:lnTo>
                          <a:pt x="197" y="431"/>
                        </a:lnTo>
                        <a:lnTo>
                          <a:pt x="198" y="428"/>
                        </a:lnTo>
                        <a:lnTo>
                          <a:pt x="198" y="427"/>
                        </a:lnTo>
                        <a:lnTo>
                          <a:pt x="199" y="427"/>
                        </a:lnTo>
                        <a:lnTo>
                          <a:pt x="199" y="426"/>
                        </a:lnTo>
                        <a:lnTo>
                          <a:pt x="200" y="425"/>
                        </a:lnTo>
                        <a:lnTo>
                          <a:pt x="200" y="424"/>
                        </a:lnTo>
                        <a:lnTo>
                          <a:pt x="201" y="424"/>
                        </a:lnTo>
                        <a:lnTo>
                          <a:pt x="200" y="424"/>
                        </a:lnTo>
                        <a:lnTo>
                          <a:pt x="199" y="424"/>
                        </a:lnTo>
                        <a:lnTo>
                          <a:pt x="199" y="423"/>
                        </a:lnTo>
                        <a:lnTo>
                          <a:pt x="198" y="423"/>
                        </a:lnTo>
                        <a:lnTo>
                          <a:pt x="198" y="422"/>
                        </a:lnTo>
                        <a:lnTo>
                          <a:pt x="198" y="423"/>
                        </a:lnTo>
                        <a:lnTo>
                          <a:pt x="198" y="422"/>
                        </a:lnTo>
                        <a:lnTo>
                          <a:pt x="197" y="422"/>
                        </a:lnTo>
                        <a:lnTo>
                          <a:pt x="196" y="422"/>
                        </a:lnTo>
                        <a:lnTo>
                          <a:pt x="195" y="422"/>
                        </a:lnTo>
                        <a:lnTo>
                          <a:pt x="196" y="422"/>
                        </a:lnTo>
                        <a:lnTo>
                          <a:pt x="196" y="421"/>
                        </a:lnTo>
                        <a:lnTo>
                          <a:pt x="195" y="421"/>
                        </a:lnTo>
                        <a:lnTo>
                          <a:pt x="195" y="422"/>
                        </a:lnTo>
                        <a:lnTo>
                          <a:pt x="194" y="421"/>
                        </a:lnTo>
                        <a:lnTo>
                          <a:pt x="194" y="422"/>
                        </a:lnTo>
                        <a:lnTo>
                          <a:pt x="194" y="421"/>
                        </a:lnTo>
                        <a:lnTo>
                          <a:pt x="194" y="422"/>
                        </a:lnTo>
                        <a:lnTo>
                          <a:pt x="194" y="421"/>
                        </a:lnTo>
                        <a:lnTo>
                          <a:pt x="193" y="421"/>
                        </a:lnTo>
                        <a:lnTo>
                          <a:pt x="193" y="420"/>
                        </a:lnTo>
                        <a:lnTo>
                          <a:pt x="192" y="420"/>
                        </a:lnTo>
                        <a:lnTo>
                          <a:pt x="191" y="420"/>
                        </a:lnTo>
                        <a:lnTo>
                          <a:pt x="191" y="421"/>
                        </a:lnTo>
                        <a:lnTo>
                          <a:pt x="191" y="420"/>
                        </a:lnTo>
                        <a:lnTo>
                          <a:pt x="190" y="420"/>
                        </a:lnTo>
                        <a:lnTo>
                          <a:pt x="190" y="421"/>
                        </a:lnTo>
                        <a:lnTo>
                          <a:pt x="190" y="420"/>
                        </a:lnTo>
                        <a:lnTo>
                          <a:pt x="189" y="420"/>
                        </a:lnTo>
                        <a:lnTo>
                          <a:pt x="189" y="419"/>
                        </a:lnTo>
                        <a:lnTo>
                          <a:pt x="188" y="419"/>
                        </a:lnTo>
                        <a:lnTo>
                          <a:pt x="188" y="420"/>
                        </a:lnTo>
                        <a:lnTo>
                          <a:pt x="188" y="419"/>
                        </a:lnTo>
                        <a:lnTo>
                          <a:pt x="187" y="419"/>
                        </a:lnTo>
                        <a:lnTo>
                          <a:pt x="187" y="418"/>
                        </a:lnTo>
                        <a:lnTo>
                          <a:pt x="186" y="418"/>
                        </a:lnTo>
                        <a:lnTo>
                          <a:pt x="186" y="417"/>
                        </a:lnTo>
                        <a:lnTo>
                          <a:pt x="185" y="417"/>
                        </a:lnTo>
                        <a:lnTo>
                          <a:pt x="184" y="417"/>
                        </a:lnTo>
                        <a:lnTo>
                          <a:pt x="183" y="417"/>
                        </a:lnTo>
                        <a:lnTo>
                          <a:pt x="183" y="418"/>
                        </a:lnTo>
                        <a:lnTo>
                          <a:pt x="183" y="417"/>
                        </a:lnTo>
                        <a:lnTo>
                          <a:pt x="183" y="418"/>
                        </a:lnTo>
                        <a:lnTo>
                          <a:pt x="182" y="418"/>
                        </a:lnTo>
                        <a:lnTo>
                          <a:pt x="182" y="419"/>
                        </a:lnTo>
                        <a:lnTo>
                          <a:pt x="182" y="418"/>
                        </a:lnTo>
                        <a:lnTo>
                          <a:pt x="181" y="418"/>
                        </a:lnTo>
                        <a:lnTo>
                          <a:pt x="180" y="418"/>
                        </a:lnTo>
                        <a:lnTo>
                          <a:pt x="181" y="418"/>
                        </a:lnTo>
                        <a:lnTo>
                          <a:pt x="180" y="417"/>
                        </a:lnTo>
                        <a:lnTo>
                          <a:pt x="180" y="418"/>
                        </a:lnTo>
                        <a:lnTo>
                          <a:pt x="180" y="417"/>
                        </a:lnTo>
                        <a:lnTo>
                          <a:pt x="179" y="418"/>
                        </a:lnTo>
                        <a:lnTo>
                          <a:pt x="179" y="417"/>
                        </a:lnTo>
                        <a:lnTo>
                          <a:pt x="178" y="417"/>
                        </a:lnTo>
                        <a:lnTo>
                          <a:pt x="177" y="417"/>
                        </a:lnTo>
                        <a:lnTo>
                          <a:pt x="177" y="416"/>
                        </a:lnTo>
                        <a:lnTo>
                          <a:pt x="176" y="416"/>
                        </a:lnTo>
                        <a:lnTo>
                          <a:pt x="175" y="417"/>
                        </a:lnTo>
                        <a:lnTo>
                          <a:pt x="174" y="417"/>
                        </a:lnTo>
                        <a:lnTo>
                          <a:pt x="175" y="417"/>
                        </a:lnTo>
                        <a:lnTo>
                          <a:pt x="175" y="416"/>
                        </a:lnTo>
                        <a:lnTo>
                          <a:pt x="174" y="416"/>
                        </a:lnTo>
                        <a:lnTo>
                          <a:pt x="173" y="415"/>
                        </a:lnTo>
                        <a:lnTo>
                          <a:pt x="173" y="416"/>
                        </a:lnTo>
                        <a:lnTo>
                          <a:pt x="172" y="416"/>
                        </a:lnTo>
                        <a:lnTo>
                          <a:pt x="171" y="415"/>
                        </a:lnTo>
                        <a:lnTo>
                          <a:pt x="170" y="415"/>
                        </a:lnTo>
                        <a:lnTo>
                          <a:pt x="170" y="414"/>
                        </a:lnTo>
                        <a:lnTo>
                          <a:pt x="169" y="414"/>
                        </a:lnTo>
                        <a:lnTo>
                          <a:pt x="169" y="413"/>
                        </a:lnTo>
                        <a:lnTo>
                          <a:pt x="168" y="413"/>
                        </a:lnTo>
                        <a:lnTo>
                          <a:pt x="169" y="414"/>
                        </a:lnTo>
                        <a:lnTo>
                          <a:pt x="168" y="414"/>
                        </a:lnTo>
                        <a:lnTo>
                          <a:pt x="167" y="413"/>
                        </a:lnTo>
                        <a:lnTo>
                          <a:pt x="167" y="414"/>
                        </a:lnTo>
                        <a:lnTo>
                          <a:pt x="167" y="415"/>
                        </a:lnTo>
                        <a:lnTo>
                          <a:pt x="167" y="414"/>
                        </a:lnTo>
                        <a:lnTo>
                          <a:pt x="166" y="414"/>
                        </a:lnTo>
                        <a:lnTo>
                          <a:pt x="166" y="415"/>
                        </a:lnTo>
                        <a:lnTo>
                          <a:pt x="166" y="414"/>
                        </a:lnTo>
                        <a:lnTo>
                          <a:pt x="165" y="414"/>
                        </a:lnTo>
                        <a:lnTo>
                          <a:pt x="164" y="414"/>
                        </a:lnTo>
                        <a:lnTo>
                          <a:pt x="163" y="414"/>
                        </a:lnTo>
                        <a:lnTo>
                          <a:pt x="162" y="414"/>
                        </a:lnTo>
                        <a:lnTo>
                          <a:pt x="161" y="413"/>
                        </a:lnTo>
                        <a:lnTo>
                          <a:pt x="159" y="413"/>
                        </a:lnTo>
                        <a:lnTo>
                          <a:pt x="159" y="414"/>
                        </a:lnTo>
                        <a:lnTo>
                          <a:pt x="158" y="414"/>
                        </a:lnTo>
                        <a:lnTo>
                          <a:pt x="159" y="414"/>
                        </a:lnTo>
                        <a:lnTo>
                          <a:pt x="158" y="414"/>
                        </a:lnTo>
                        <a:lnTo>
                          <a:pt x="158" y="415"/>
                        </a:lnTo>
                        <a:lnTo>
                          <a:pt x="157" y="415"/>
                        </a:lnTo>
                        <a:lnTo>
                          <a:pt x="156" y="415"/>
                        </a:lnTo>
                        <a:lnTo>
                          <a:pt x="155" y="415"/>
                        </a:lnTo>
                        <a:lnTo>
                          <a:pt x="154" y="415"/>
                        </a:lnTo>
                        <a:lnTo>
                          <a:pt x="152" y="416"/>
                        </a:lnTo>
                        <a:lnTo>
                          <a:pt x="151" y="417"/>
                        </a:lnTo>
                        <a:lnTo>
                          <a:pt x="150" y="417"/>
                        </a:lnTo>
                        <a:lnTo>
                          <a:pt x="150" y="418"/>
                        </a:lnTo>
                        <a:lnTo>
                          <a:pt x="150" y="417"/>
                        </a:lnTo>
                        <a:lnTo>
                          <a:pt x="149" y="417"/>
                        </a:lnTo>
                        <a:lnTo>
                          <a:pt x="149" y="418"/>
                        </a:lnTo>
                        <a:lnTo>
                          <a:pt x="149" y="417"/>
                        </a:lnTo>
                        <a:lnTo>
                          <a:pt x="149" y="418"/>
                        </a:lnTo>
                        <a:lnTo>
                          <a:pt x="148" y="418"/>
                        </a:lnTo>
                        <a:lnTo>
                          <a:pt x="148" y="419"/>
                        </a:lnTo>
                        <a:lnTo>
                          <a:pt x="147" y="418"/>
                        </a:lnTo>
                        <a:lnTo>
                          <a:pt x="146" y="418"/>
                        </a:lnTo>
                        <a:lnTo>
                          <a:pt x="145" y="419"/>
                        </a:lnTo>
                        <a:lnTo>
                          <a:pt x="145" y="418"/>
                        </a:lnTo>
                        <a:lnTo>
                          <a:pt x="144" y="418"/>
                        </a:lnTo>
                        <a:lnTo>
                          <a:pt x="144" y="419"/>
                        </a:lnTo>
                        <a:lnTo>
                          <a:pt x="143" y="419"/>
                        </a:lnTo>
                        <a:lnTo>
                          <a:pt x="142" y="419"/>
                        </a:lnTo>
                        <a:lnTo>
                          <a:pt x="142" y="420"/>
                        </a:lnTo>
                        <a:lnTo>
                          <a:pt x="141" y="419"/>
                        </a:lnTo>
                        <a:lnTo>
                          <a:pt x="141" y="420"/>
                        </a:lnTo>
                        <a:lnTo>
                          <a:pt x="140" y="420"/>
                        </a:lnTo>
                        <a:lnTo>
                          <a:pt x="139" y="421"/>
                        </a:lnTo>
                        <a:lnTo>
                          <a:pt x="138" y="421"/>
                        </a:lnTo>
                        <a:lnTo>
                          <a:pt x="138" y="422"/>
                        </a:lnTo>
                        <a:lnTo>
                          <a:pt x="137" y="421"/>
                        </a:lnTo>
                        <a:lnTo>
                          <a:pt x="137" y="422"/>
                        </a:lnTo>
                        <a:lnTo>
                          <a:pt x="136" y="422"/>
                        </a:lnTo>
                        <a:lnTo>
                          <a:pt x="136" y="423"/>
                        </a:lnTo>
                        <a:lnTo>
                          <a:pt x="136" y="422"/>
                        </a:lnTo>
                        <a:lnTo>
                          <a:pt x="136" y="423"/>
                        </a:lnTo>
                        <a:lnTo>
                          <a:pt x="135" y="423"/>
                        </a:lnTo>
                        <a:lnTo>
                          <a:pt x="134" y="423"/>
                        </a:lnTo>
                        <a:lnTo>
                          <a:pt x="134" y="424"/>
                        </a:lnTo>
                        <a:lnTo>
                          <a:pt x="134" y="425"/>
                        </a:lnTo>
                        <a:lnTo>
                          <a:pt x="134" y="424"/>
                        </a:lnTo>
                        <a:lnTo>
                          <a:pt x="133" y="425"/>
                        </a:lnTo>
                        <a:lnTo>
                          <a:pt x="132" y="424"/>
                        </a:lnTo>
                        <a:lnTo>
                          <a:pt x="132" y="425"/>
                        </a:lnTo>
                        <a:lnTo>
                          <a:pt x="132" y="424"/>
                        </a:lnTo>
                        <a:lnTo>
                          <a:pt x="132" y="425"/>
                        </a:lnTo>
                        <a:lnTo>
                          <a:pt x="131" y="425"/>
                        </a:lnTo>
                        <a:lnTo>
                          <a:pt x="131" y="426"/>
                        </a:lnTo>
                        <a:lnTo>
                          <a:pt x="131" y="427"/>
                        </a:lnTo>
                        <a:lnTo>
                          <a:pt x="131" y="426"/>
                        </a:lnTo>
                        <a:lnTo>
                          <a:pt x="130" y="427"/>
                        </a:lnTo>
                        <a:lnTo>
                          <a:pt x="130" y="426"/>
                        </a:lnTo>
                        <a:lnTo>
                          <a:pt x="130" y="427"/>
                        </a:lnTo>
                        <a:lnTo>
                          <a:pt x="129" y="427"/>
                        </a:lnTo>
                        <a:lnTo>
                          <a:pt x="128" y="427"/>
                        </a:lnTo>
                        <a:lnTo>
                          <a:pt x="128" y="428"/>
                        </a:lnTo>
                        <a:lnTo>
                          <a:pt x="127" y="427"/>
                        </a:lnTo>
                        <a:lnTo>
                          <a:pt x="127" y="428"/>
                        </a:lnTo>
                        <a:lnTo>
                          <a:pt x="127" y="429"/>
                        </a:lnTo>
                        <a:lnTo>
                          <a:pt x="126" y="428"/>
                        </a:lnTo>
                        <a:lnTo>
                          <a:pt x="126" y="429"/>
                        </a:lnTo>
                        <a:lnTo>
                          <a:pt x="126" y="428"/>
                        </a:lnTo>
                        <a:lnTo>
                          <a:pt x="125" y="429"/>
                        </a:lnTo>
                        <a:lnTo>
                          <a:pt x="124" y="429"/>
                        </a:lnTo>
                        <a:lnTo>
                          <a:pt x="124" y="430"/>
                        </a:lnTo>
                        <a:lnTo>
                          <a:pt x="123" y="430"/>
                        </a:lnTo>
                        <a:lnTo>
                          <a:pt x="123" y="429"/>
                        </a:lnTo>
                        <a:lnTo>
                          <a:pt x="122" y="429"/>
                        </a:lnTo>
                        <a:lnTo>
                          <a:pt x="123" y="430"/>
                        </a:lnTo>
                        <a:lnTo>
                          <a:pt x="122" y="430"/>
                        </a:lnTo>
                        <a:lnTo>
                          <a:pt x="121" y="430"/>
                        </a:lnTo>
                        <a:lnTo>
                          <a:pt x="121" y="431"/>
                        </a:lnTo>
                        <a:lnTo>
                          <a:pt x="120" y="431"/>
                        </a:lnTo>
                        <a:lnTo>
                          <a:pt x="121" y="432"/>
                        </a:lnTo>
                        <a:lnTo>
                          <a:pt x="120" y="432"/>
                        </a:lnTo>
                        <a:lnTo>
                          <a:pt x="121" y="433"/>
                        </a:lnTo>
                        <a:lnTo>
                          <a:pt x="121" y="432"/>
                        </a:lnTo>
                        <a:lnTo>
                          <a:pt x="121" y="433"/>
                        </a:lnTo>
                        <a:lnTo>
                          <a:pt x="120" y="433"/>
                        </a:lnTo>
                        <a:lnTo>
                          <a:pt x="119" y="433"/>
                        </a:lnTo>
                        <a:lnTo>
                          <a:pt x="119" y="434"/>
                        </a:lnTo>
                        <a:lnTo>
                          <a:pt x="119" y="435"/>
                        </a:lnTo>
                        <a:lnTo>
                          <a:pt x="119" y="436"/>
                        </a:lnTo>
                        <a:lnTo>
                          <a:pt x="119" y="435"/>
                        </a:lnTo>
                        <a:lnTo>
                          <a:pt x="120" y="435"/>
                        </a:lnTo>
                        <a:lnTo>
                          <a:pt x="119" y="436"/>
                        </a:lnTo>
                        <a:lnTo>
                          <a:pt x="118" y="436"/>
                        </a:lnTo>
                        <a:lnTo>
                          <a:pt x="118" y="437"/>
                        </a:lnTo>
                        <a:lnTo>
                          <a:pt x="117" y="437"/>
                        </a:lnTo>
                        <a:lnTo>
                          <a:pt x="118" y="437"/>
                        </a:lnTo>
                        <a:lnTo>
                          <a:pt x="117" y="437"/>
                        </a:lnTo>
                        <a:lnTo>
                          <a:pt x="116" y="437"/>
                        </a:lnTo>
                        <a:lnTo>
                          <a:pt x="115" y="438"/>
                        </a:lnTo>
                        <a:lnTo>
                          <a:pt x="115" y="437"/>
                        </a:lnTo>
                        <a:lnTo>
                          <a:pt x="114" y="437"/>
                        </a:lnTo>
                        <a:lnTo>
                          <a:pt x="115" y="438"/>
                        </a:lnTo>
                        <a:lnTo>
                          <a:pt x="114" y="438"/>
                        </a:lnTo>
                        <a:lnTo>
                          <a:pt x="114" y="439"/>
                        </a:lnTo>
                        <a:lnTo>
                          <a:pt x="113" y="439"/>
                        </a:lnTo>
                        <a:lnTo>
                          <a:pt x="112" y="439"/>
                        </a:lnTo>
                        <a:lnTo>
                          <a:pt x="111" y="439"/>
                        </a:lnTo>
                        <a:lnTo>
                          <a:pt x="112" y="439"/>
                        </a:lnTo>
                        <a:lnTo>
                          <a:pt x="111" y="439"/>
                        </a:lnTo>
                        <a:lnTo>
                          <a:pt x="111" y="440"/>
                        </a:lnTo>
                        <a:lnTo>
                          <a:pt x="111" y="439"/>
                        </a:lnTo>
                        <a:lnTo>
                          <a:pt x="110" y="439"/>
                        </a:lnTo>
                        <a:lnTo>
                          <a:pt x="110" y="440"/>
                        </a:lnTo>
                        <a:lnTo>
                          <a:pt x="109" y="440"/>
                        </a:lnTo>
                        <a:lnTo>
                          <a:pt x="109" y="441"/>
                        </a:lnTo>
                        <a:lnTo>
                          <a:pt x="108" y="442"/>
                        </a:lnTo>
                        <a:lnTo>
                          <a:pt x="108" y="441"/>
                        </a:lnTo>
                        <a:lnTo>
                          <a:pt x="107" y="441"/>
                        </a:lnTo>
                        <a:lnTo>
                          <a:pt x="108" y="442"/>
                        </a:lnTo>
                        <a:lnTo>
                          <a:pt x="107" y="442"/>
                        </a:lnTo>
                        <a:lnTo>
                          <a:pt x="105" y="442"/>
                        </a:lnTo>
                        <a:lnTo>
                          <a:pt x="104" y="442"/>
                        </a:lnTo>
                        <a:lnTo>
                          <a:pt x="104" y="443"/>
                        </a:lnTo>
                        <a:lnTo>
                          <a:pt x="104" y="444"/>
                        </a:lnTo>
                        <a:lnTo>
                          <a:pt x="104" y="443"/>
                        </a:lnTo>
                        <a:lnTo>
                          <a:pt x="104" y="444"/>
                        </a:lnTo>
                        <a:lnTo>
                          <a:pt x="103" y="444"/>
                        </a:lnTo>
                        <a:lnTo>
                          <a:pt x="103" y="445"/>
                        </a:lnTo>
                        <a:lnTo>
                          <a:pt x="102" y="446"/>
                        </a:lnTo>
                        <a:lnTo>
                          <a:pt x="101" y="447"/>
                        </a:lnTo>
                        <a:lnTo>
                          <a:pt x="101" y="448"/>
                        </a:lnTo>
                        <a:lnTo>
                          <a:pt x="100" y="448"/>
                        </a:lnTo>
                        <a:lnTo>
                          <a:pt x="99" y="448"/>
                        </a:lnTo>
                        <a:lnTo>
                          <a:pt x="98" y="447"/>
                        </a:lnTo>
                        <a:lnTo>
                          <a:pt x="97" y="447"/>
                        </a:lnTo>
                        <a:lnTo>
                          <a:pt x="96" y="447"/>
                        </a:lnTo>
                        <a:lnTo>
                          <a:pt x="95" y="447"/>
                        </a:lnTo>
                        <a:lnTo>
                          <a:pt x="95" y="446"/>
                        </a:lnTo>
                        <a:lnTo>
                          <a:pt x="94" y="446"/>
                        </a:lnTo>
                        <a:lnTo>
                          <a:pt x="95" y="446"/>
                        </a:lnTo>
                        <a:lnTo>
                          <a:pt x="94" y="446"/>
                        </a:lnTo>
                        <a:lnTo>
                          <a:pt x="94" y="447"/>
                        </a:lnTo>
                        <a:lnTo>
                          <a:pt x="94" y="446"/>
                        </a:lnTo>
                        <a:lnTo>
                          <a:pt x="93" y="447"/>
                        </a:lnTo>
                        <a:lnTo>
                          <a:pt x="92" y="447"/>
                        </a:lnTo>
                        <a:lnTo>
                          <a:pt x="91" y="447"/>
                        </a:lnTo>
                        <a:lnTo>
                          <a:pt x="90" y="447"/>
                        </a:lnTo>
                        <a:lnTo>
                          <a:pt x="91" y="447"/>
                        </a:lnTo>
                        <a:lnTo>
                          <a:pt x="90" y="448"/>
                        </a:lnTo>
                        <a:lnTo>
                          <a:pt x="89" y="448"/>
                        </a:lnTo>
                        <a:lnTo>
                          <a:pt x="89" y="449"/>
                        </a:lnTo>
                        <a:lnTo>
                          <a:pt x="88" y="449"/>
                        </a:lnTo>
                        <a:lnTo>
                          <a:pt x="87" y="450"/>
                        </a:lnTo>
                        <a:lnTo>
                          <a:pt x="87" y="451"/>
                        </a:lnTo>
                        <a:lnTo>
                          <a:pt x="86" y="451"/>
                        </a:lnTo>
                        <a:lnTo>
                          <a:pt x="86" y="450"/>
                        </a:lnTo>
                        <a:lnTo>
                          <a:pt x="86" y="451"/>
                        </a:lnTo>
                        <a:lnTo>
                          <a:pt x="85" y="452"/>
                        </a:lnTo>
                        <a:lnTo>
                          <a:pt x="85" y="453"/>
                        </a:lnTo>
                        <a:lnTo>
                          <a:pt x="84" y="452"/>
                        </a:lnTo>
                        <a:lnTo>
                          <a:pt x="83" y="453"/>
                        </a:lnTo>
                        <a:lnTo>
                          <a:pt x="83" y="454"/>
                        </a:lnTo>
                        <a:lnTo>
                          <a:pt x="82" y="454"/>
                        </a:lnTo>
                        <a:lnTo>
                          <a:pt x="81" y="455"/>
                        </a:lnTo>
                        <a:lnTo>
                          <a:pt x="80" y="455"/>
                        </a:lnTo>
                        <a:lnTo>
                          <a:pt x="80" y="456"/>
                        </a:lnTo>
                        <a:lnTo>
                          <a:pt x="79" y="456"/>
                        </a:lnTo>
                        <a:lnTo>
                          <a:pt x="79" y="455"/>
                        </a:lnTo>
                        <a:lnTo>
                          <a:pt x="79" y="456"/>
                        </a:lnTo>
                        <a:lnTo>
                          <a:pt x="78" y="456"/>
                        </a:lnTo>
                        <a:lnTo>
                          <a:pt x="78" y="457"/>
                        </a:lnTo>
                        <a:lnTo>
                          <a:pt x="77" y="457"/>
                        </a:lnTo>
                        <a:lnTo>
                          <a:pt x="77" y="458"/>
                        </a:lnTo>
                        <a:lnTo>
                          <a:pt x="76" y="458"/>
                        </a:lnTo>
                        <a:lnTo>
                          <a:pt x="76" y="459"/>
                        </a:lnTo>
                        <a:lnTo>
                          <a:pt x="75" y="459"/>
                        </a:lnTo>
                        <a:lnTo>
                          <a:pt x="74" y="459"/>
                        </a:lnTo>
                        <a:lnTo>
                          <a:pt x="73" y="459"/>
                        </a:lnTo>
                        <a:lnTo>
                          <a:pt x="73" y="460"/>
                        </a:lnTo>
                        <a:lnTo>
                          <a:pt x="72" y="460"/>
                        </a:lnTo>
                        <a:lnTo>
                          <a:pt x="72" y="461"/>
                        </a:lnTo>
                        <a:lnTo>
                          <a:pt x="71" y="461"/>
                        </a:lnTo>
                        <a:lnTo>
                          <a:pt x="70" y="461"/>
                        </a:lnTo>
                        <a:lnTo>
                          <a:pt x="69" y="461"/>
                        </a:lnTo>
                        <a:lnTo>
                          <a:pt x="69" y="462"/>
                        </a:lnTo>
                        <a:lnTo>
                          <a:pt x="69" y="461"/>
                        </a:lnTo>
                        <a:lnTo>
                          <a:pt x="68" y="460"/>
                        </a:lnTo>
                        <a:lnTo>
                          <a:pt x="68" y="461"/>
                        </a:lnTo>
                        <a:lnTo>
                          <a:pt x="67" y="461"/>
                        </a:lnTo>
                        <a:lnTo>
                          <a:pt x="67" y="460"/>
                        </a:lnTo>
                        <a:lnTo>
                          <a:pt x="66" y="460"/>
                        </a:lnTo>
                        <a:lnTo>
                          <a:pt x="66" y="459"/>
                        </a:lnTo>
                        <a:lnTo>
                          <a:pt x="65" y="460"/>
                        </a:lnTo>
                        <a:lnTo>
                          <a:pt x="65" y="459"/>
                        </a:lnTo>
                        <a:lnTo>
                          <a:pt x="64" y="460"/>
                        </a:lnTo>
                        <a:lnTo>
                          <a:pt x="63" y="460"/>
                        </a:lnTo>
                        <a:lnTo>
                          <a:pt x="63" y="461"/>
                        </a:lnTo>
                        <a:lnTo>
                          <a:pt x="62" y="462"/>
                        </a:lnTo>
                        <a:lnTo>
                          <a:pt x="61" y="462"/>
                        </a:lnTo>
                        <a:lnTo>
                          <a:pt x="61" y="463"/>
                        </a:lnTo>
                        <a:lnTo>
                          <a:pt x="60" y="463"/>
                        </a:lnTo>
                        <a:lnTo>
                          <a:pt x="61" y="464"/>
                        </a:lnTo>
                        <a:lnTo>
                          <a:pt x="60" y="464"/>
                        </a:lnTo>
                        <a:lnTo>
                          <a:pt x="59" y="465"/>
                        </a:lnTo>
                        <a:lnTo>
                          <a:pt x="58" y="466"/>
                        </a:lnTo>
                        <a:lnTo>
                          <a:pt x="58" y="465"/>
                        </a:lnTo>
                        <a:lnTo>
                          <a:pt x="58" y="466"/>
                        </a:lnTo>
                        <a:lnTo>
                          <a:pt x="57" y="466"/>
                        </a:lnTo>
                        <a:lnTo>
                          <a:pt x="57" y="465"/>
                        </a:lnTo>
                        <a:lnTo>
                          <a:pt x="57" y="466"/>
                        </a:lnTo>
                        <a:lnTo>
                          <a:pt x="56" y="466"/>
                        </a:lnTo>
                        <a:lnTo>
                          <a:pt x="56" y="467"/>
                        </a:lnTo>
                        <a:lnTo>
                          <a:pt x="56" y="468"/>
                        </a:lnTo>
                        <a:lnTo>
                          <a:pt x="55" y="468"/>
                        </a:lnTo>
                        <a:lnTo>
                          <a:pt x="55" y="469"/>
                        </a:lnTo>
                        <a:lnTo>
                          <a:pt x="54" y="470"/>
                        </a:lnTo>
                        <a:lnTo>
                          <a:pt x="53" y="470"/>
                        </a:lnTo>
                        <a:lnTo>
                          <a:pt x="53" y="471"/>
                        </a:lnTo>
                        <a:lnTo>
                          <a:pt x="52" y="471"/>
                        </a:lnTo>
                        <a:lnTo>
                          <a:pt x="51" y="471"/>
                        </a:lnTo>
                        <a:lnTo>
                          <a:pt x="50" y="471"/>
                        </a:lnTo>
                        <a:lnTo>
                          <a:pt x="51" y="472"/>
                        </a:lnTo>
                        <a:lnTo>
                          <a:pt x="50" y="472"/>
                        </a:lnTo>
                        <a:lnTo>
                          <a:pt x="49" y="472"/>
                        </a:lnTo>
                        <a:lnTo>
                          <a:pt x="49" y="473"/>
                        </a:lnTo>
                        <a:lnTo>
                          <a:pt x="49" y="472"/>
                        </a:lnTo>
                        <a:lnTo>
                          <a:pt x="49" y="473"/>
                        </a:lnTo>
                        <a:lnTo>
                          <a:pt x="48" y="472"/>
                        </a:lnTo>
                        <a:lnTo>
                          <a:pt x="48" y="473"/>
                        </a:lnTo>
                        <a:lnTo>
                          <a:pt x="48" y="472"/>
                        </a:lnTo>
                        <a:lnTo>
                          <a:pt x="47" y="472"/>
                        </a:lnTo>
                        <a:lnTo>
                          <a:pt x="46" y="472"/>
                        </a:lnTo>
                        <a:lnTo>
                          <a:pt x="45" y="472"/>
                        </a:lnTo>
                        <a:lnTo>
                          <a:pt x="44" y="472"/>
                        </a:lnTo>
                        <a:lnTo>
                          <a:pt x="44" y="471"/>
                        </a:lnTo>
                        <a:lnTo>
                          <a:pt x="44" y="472"/>
                        </a:lnTo>
                        <a:lnTo>
                          <a:pt x="43" y="472"/>
                        </a:lnTo>
                        <a:lnTo>
                          <a:pt x="42" y="472"/>
                        </a:lnTo>
                        <a:lnTo>
                          <a:pt x="43" y="472"/>
                        </a:lnTo>
                        <a:lnTo>
                          <a:pt x="42" y="472"/>
                        </a:lnTo>
                        <a:lnTo>
                          <a:pt x="42" y="473"/>
                        </a:lnTo>
                        <a:lnTo>
                          <a:pt x="42" y="474"/>
                        </a:lnTo>
                        <a:lnTo>
                          <a:pt x="41" y="474"/>
                        </a:lnTo>
                        <a:lnTo>
                          <a:pt x="40" y="474"/>
                        </a:lnTo>
                        <a:lnTo>
                          <a:pt x="39" y="474"/>
                        </a:lnTo>
                        <a:lnTo>
                          <a:pt x="39" y="475"/>
                        </a:lnTo>
                        <a:lnTo>
                          <a:pt x="38" y="474"/>
                        </a:lnTo>
                        <a:lnTo>
                          <a:pt x="37" y="474"/>
                        </a:lnTo>
                        <a:lnTo>
                          <a:pt x="37" y="473"/>
                        </a:lnTo>
                        <a:lnTo>
                          <a:pt x="36" y="473"/>
                        </a:lnTo>
                        <a:lnTo>
                          <a:pt x="35" y="473"/>
                        </a:lnTo>
                        <a:lnTo>
                          <a:pt x="34" y="473"/>
                        </a:lnTo>
                        <a:lnTo>
                          <a:pt x="33" y="473"/>
                        </a:lnTo>
                        <a:lnTo>
                          <a:pt x="32" y="473"/>
                        </a:lnTo>
                        <a:lnTo>
                          <a:pt x="32" y="474"/>
                        </a:lnTo>
                        <a:lnTo>
                          <a:pt x="32" y="475"/>
                        </a:lnTo>
                        <a:lnTo>
                          <a:pt x="31" y="475"/>
                        </a:lnTo>
                        <a:lnTo>
                          <a:pt x="31" y="476"/>
                        </a:lnTo>
                        <a:lnTo>
                          <a:pt x="30" y="477"/>
                        </a:lnTo>
                        <a:lnTo>
                          <a:pt x="29" y="477"/>
                        </a:lnTo>
                        <a:lnTo>
                          <a:pt x="28" y="477"/>
                        </a:lnTo>
                        <a:lnTo>
                          <a:pt x="27" y="477"/>
                        </a:lnTo>
                        <a:lnTo>
                          <a:pt x="27" y="478"/>
                        </a:lnTo>
                        <a:lnTo>
                          <a:pt x="26" y="478"/>
                        </a:lnTo>
                        <a:lnTo>
                          <a:pt x="26" y="479"/>
                        </a:lnTo>
                        <a:lnTo>
                          <a:pt x="26" y="480"/>
                        </a:lnTo>
                        <a:lnTo>
                          <a:pt x="25" y="480"/>
                        </a:lnTo>
                        <a:lnTo>
                          <a:pt x="25" y="481"/>
                        </a:lnTo>
                        <a:lnTo>
                          <a:pt x="25" y="482"/>
                        </a:lnTo>
                        <a:lnTo>
                          <a:pt x="24" y="482"/>
                        </a:lnTo>
                        <a:lnTo>
                          <a:pt x="23" y="482"/>
                        </a:lnTo>
                        <a:lnTo>
                          <a:pt x="23" y="481"/>
                        </a:lnTo>
                        <a:lnTo>
                          <a:pt x="23" y="480"/>
                        </a:lnTo>
                        <a:lnTo>
                          <a:pt x="22" y="481"/>
                        </a:lnTo>
                        <a:lnTo>
                          <a:pt x="22" y="480"/>
                        </a:lnTo>
                        <a:lnTo>
                          <a:pt x="22" y="479"/>
                        </a:lnTo>
                        <a:lnTo>
                          <a:pt x="22" y="478"/>
                        </a:lnTo>
                        <a:lnTo>
                          <a:pt x="21" y="477"/>
                        </a:lnTo>
                        <a:lnTo>
                          <a:pt x="20" y="477"/>
                        </a:lnTo>
                        <a:lnTo>
                          <a:pt x="20" y="476"/>
                        </a:lnTo>
                        <a:lnTo>
                          <a:pt x="21" y="476"/>
                        </a:lnTo>
                        <a:lnTo>
                          <a:pt x="22" y="476"/>
                        </a:lnTo>
                        <a:lnTo>
                          <a:pt x="23" y="475"/>
                        </a:lnTo>
                        <a:lnTo>
                          <a:pt x="24" y="475"/>
                        </a:lnTo>
                        <a:lnTo>
                          <a:pt x="25" y="475"/>
                        </a:lnTo>
                        <a:lnTo>
                          <a:pt x="26" y="474"/>
                        </a:lnTo>
                        <a:lnTo>
                          <a:pt x="26" y="473"/>
                        </a:lnTo>
                        <a:lnTo>
                          <a:pt x="26" y="472"/>
                        </a:lnTo>
                        <a:lnTo>
                          <a:pt x="26" y="471"/>
                        </a:lnTo>
                        <a:lnTo>
                          <a:pt x="27" y="471"/>
                        </a:lnTo>
                        <a:lnTo>
                          <a:pt x="28" y="470"/>
                        </a:lnTo>
                        <a:lnTo>
                          <a:pt x="28" y="469"/>
                        </a:lnTo>
                        <a:lnTo>
                          <a:pt x="29" y="468"/>
                        </a:lnTo>
                        <a:lnTo>
                          <a:pt x="29" y="467"/>
                        </a:lnTo>
                        <a:lnTo>
                          <a:pt x="30" y="466"/>
                        </a:lnTo>
                        <a:lnTo>
                          <a:pt x="31" y="466"/>
                        </a:lnTo>
                        <a:lnTo>
                          <a:pt x="31" y="465"/>
                        </a:lnTo>
                        <a:lnTo>
                          <a:pt x="32" y="465"/>
                        </a:lnTo>
                        <a:lnTo>
                          <a:pt x="32" y="464"/>
                        </a:lnTo>
                        <a:lnTo>
                          <a:pt x="32" y="462"/>
                        </a:lnTo>
                        <a:lnTo>
                          <a:pt x="32" y="461"/>
                        </a:lnTo>
                        <a:lnTo>
                          <a:pt x="33" y="461"/>
                        </a:lnTo>
                        <a:lnTo>
                          <a:pt x="33" y="460"/>
                        </a:lnTo>
                        <a:lnTo>
                          <a:pt x="33" y="459"/>
                        </a:lnTo>
                        <a:lnTo>
                          <a:pt x="33" y="458"/>
                        </a:lnTo>
                        <a:lnTo>
                          <a:pt x="32" y="458"/>
                        </a:lnTo>
                        <a:lnTo>
                          <a:pt x="32" y="457"/>
                        </a:lnTo>
                        <a:lnTo>
                          <a:pt x="31" y="457"/>
                        </a:lnTo>
                        <a:lnTo>
                          <a:pt x="31" y="456"/>
                        </a:lnTo>
                        <a:lnTo>
                          <a:pt x="30" y="456"/>
                        </a:lnTo>
                        <a:lnTo>
                          <a:pt x="30" y="455"/>
                        </a:lnTo>
                        <a:lnTo>
                          <a:pt x="31" y="454"/>
                        </a:lnTo>
                        <a:lnTo>
                          <a:pt x="30" y="454"/>
                        </a:lnTo>
                        <a:lnTo>
                          <a:pt x="30" y="453"/>
                        </a:lnTo>
                        <a:lnTo>
                          <a:pt x="29" y="452"/>
                        </a:lnTo>
                        <a:lnTo>
                          <a:pt x="28" y="452"/>
                        </a:lnTo>
                        <a:lnTo>
                          <a:pt x="28" y="451"/>
                        </a:lnTo>
                        <a:lnTo>
                          <a:pt x="29" y="451"/>
                        </a:lnTo>
                        <a:lnTo>
                          <a:pt x="29" y="450"/>
                        </a:lnTo>
                        <a:lnTo>
                          <a:pt x="28" y="449"/>
                        </a:lnTo>
                        <a:lnTo>
                          <a:pt x="27" y="449"/>
                        </a:lnTo>
                        <a:lnTo>
                          <a:pt x="27" y="448"/>
                        </a:lnTo>
                        <a:lnTo>
                          <a:pt x="28" y="447"/>
                        </a:lnTo>
                        <a:lnTo>
                          <a:pt x="29" y="447"/>
                        </a:lnTo>
                        <a:lnTo>
                          <a:pt x="30" y="447"/>
                        </a:lnTo>
                        <a:lnTo>
                          <a:pt x="30" y="446"/>
                        </a:lnTo>
                        <a:lnTo>
                          <a:pt x="31" y="446"/>
                        </a:lnTo>
                        <a:lnTo>
                          <a:pt x="31" y="445"/>
                        </a:lnTo>
                        <a:lnTo>
                          <a:pt x="31" y="444"/>
                        </a:lnTo>
                        <a:lnTo>
                          <a:pt x="31" y="443"/>
                        </a:lnTo>
                        <a:lnTo>
                          <a:pt x="31" y="442"/>
                        </a:lnTo>
                        <a:lnTo>
                          <a:pt x="31" y="441"/>
                        </a:lnTo>
                        <a:lnTo>
                          <a:pt x="32" y="440"/>
                        </a:lnTo>
                        <a:lnTo>
                          <a:pt x="32" y="439"/>
                        </a:lnTo>
                        <a:lnTo>
                          <a:pt x="31" y="439"/>
                        </a:lnTo>
                        <a:lnTo>
                          <a:pt x="31" y="438"/>
                        </a:lnTo>
                        <a:lnTo>
                          <a:pt x="30" y="437"/>
                        </a:lnTo>
                        <a:lnTo>
                          <a:pt x="30" y="436"/>
                        </a:lnTo>
                        <a:lnTo>
                          <a:pt x="30" y="435"/>
                        </a:lnTo>
                        <a:lnTo>
                          <a:pt x="31" y="435"/>
                        </a:lnTo>
                        <a:lnTo>
                          <a:pt x="32" y="435"/>
                        </a:lnTo>
                        <a:lnTo>
                          <a:pt x="33" y="435"/>
                        </a:lnTo>
                        <a:lnTo>
                          <a:pt x="33" y="434"/>
                        </a:lnTo>
                        <a:lnTo>
                          <a:pt x="33" y="433"/>
                        </a:lnTo>
                        <a:lnTo>
                          <a:pt x="33" y="432"/>
                        </a:lnTo>
                        <a:lnTo>
                          <a:pt x="34" y="432"/>
                        </a:lnTo>
                        <a:lnTo>
                          <a:pt x="33" y="432"/>
                        </a:lnTo>
                        <a:lnTo>
                          <a:pt x="33" y="431"/>
                        </a:lnTo>
                        <a:lnTo>
                          <a:pt x="32" y="431"/>
                        </a:lnTo>
                        <a:lnTo>
                          <a:pt x="32" y="430"/>
                        </a:lnTo>
                        <a:lnTo>
                          <a:pt x="33" y="430"/>
                        </a:lnTo>
                        <a:lnTo>
                          <a:pt x="33" y="429"/>
                        </a:lnTo>
                        <a:lnTo>
                          <a:pt x="34" y="428"/>
                        </a:lnTo>
                        <a:lnTo>
                          <a:pt x="33" y="428"/>
                        </a:lnTo>
                        <a:lnTo>
                          <a:pt x="33" y="427"/>
                        </a:lnTo>
                        <a:lnTo>
                          <a:pt x="34" y="427"/>
                        </a:lnTo>
                        <a:lnTo>
                          <a:pt x="33" y="426"/>
                        </a:lnTo>
                        <a:lnTo>
                          <a:pt x="34" y="426"/>
                        </a:lnTo>
                        <a:lnTo>
                          <a:pt x="34" y="425"/>
                        </a:lnTo>
                        <a:lnTo>
                          <a:pt x="33" y="424"/>
                        </a:lnTo>
                        <a:lnTo>
                          <a:pt x="33" y="423"/>
                        </a:lnTo>
                        <a:lnTo>
                          <a:pt x="34" y="422"/>
                        </a:lnTo>
                        <a:lnTo>
                          <a:pt x="33" y="422"/>
                        </a:lnTo>
                        <a:lnTo>
                          <a:pt x="33" y="421"/>
                        </a:lnTo>
                        <a:lnTo>
                          <a:pt x="32" y="421"/>
                        </a:lnTo>
                        <a:lnTo>
                          <a:pt x="32" y="420"/>
                        </a:lnTo>
                        <a:lnTo>
                          <a:pt x="32" y="419"/>
                        </a:lnTo>
                        <a:lnTo>
                          <a:pt x="33" y="419"/>
                        </a:lnTo>
                        <a:lnTo>
                          <a:pt x="33" y="417"/>
                        </a:lnTo>
                        <a:lnTo>
                          <a:pt x="32" y="416"/>
                        </a:lnTo>
                        <a:lnTo>
                          <a:pt x="32" y="415"/>
                        </a:lnTo>
                        <a:lnTo>
                          <a:pt x="33" y="415"/>
                        </a:lnTo>
                        <a:lnTo>
                          <a:pt x="33" y="416"/>
                        </a:lnTo>
                        <a:lnTo>
                          <a:pt x="33" y="417"/>
                        </a:lnTo>
                        <a:lnTo>
                          <a:pt x="34" y="417"/>
                        </a:lnTo>
                        <a:lnTo>
                          <a:pt x="35" y="417"/>
                        </a:lnTo>
                        <a:lnTo>
                          <a:pt x="36" y="417"/>
                        </a:lnTo>
                        <a:lnTo>
                          <a:pt x="37" y="417"/>
                        </a:lnTo>
                        <a:lnTo>
                          <a:pt x="37" y="416"/>
                        </a:lnTo>
                        <a:lnTo>
                          <a:pt x="38" y="416"/>
                        </a:lnTo>
                        <a:lnTo>
                          <a:pt x="39" y="416"/>
                        </a:lnTo>
                        <a:lnTo>
                          <a:pt x="39" y="415"/>
                        </a:lnTo>
                        <a:lnTo>
                          <a:pt x="39" y="414"/>
                        </a:lnTo>
                        <a:lnTo>
                          <a:pt x="40" y="413"/>
                        </a:lnTo>
                        <a:lnTo>
                          <a:pt x="41" y="412"/>
                        </a:lnTo>
                        <a:lnTo>
                          <a:pt x="41" y="411"/>
                        </a:lnTo>
                        <a:lnTo>
                          <a:pt x="40" y="411"/>
                        </a:lnTo>
                        <a:lnTo>
                          <a:pt x="39" y="411"/>
                        </a:lnTo>
                        <a:lnTo>
                          <a:pt x="38" y="411"/>
                        </a:lnTo>
                        <a:lnTo>
                          <a:pt x="38" y="410"/>
                        </a:lnTo>
                        <a:lnTo>
                          <a:pt x="38" y="409"/>
                        </a:lnTo>
                        <a:lnTo>
                          <a:pt x="37" y="409"/>
                        </a:lnTo>
                        <a:lnTo>
                          <a:pt x="37" y="408"/>
                        </a:lnTo>
                        <a:lnTo>
                          <a:pt x="37" y="407"/>
                        </a:lnTo>
                        <a:lnTo>
                          <a:pt x="37" y="406"/>
                        </a:lnTo>
                        <a:lnTo>
                          <a:pt x="36" y="406"/>
                        </a:lnTo>
                        <a:lnTo>
                          <a:pt x="36" y="405"/>
                        </a:lnTo>
                        <a:lnTo>
                          <a:pt x="35" y="405"/>
                        </a:lnTo>
                        <a:lnTo>
                          <a:pt x="34" y="405"/>
                        </a:lnTo>
                        <a:lnTo>
                          <a:pt x="35" y="404"/>
                        </a:lnTo>
                        <a:lnTo>
                          <a:pt x="34" y="404"/>
                        </a:lnTo>
                        <a:lnTo>
                          <a:pt x="34" y="403"/>
                        </a:lnTo>
                        <a:lnTo>
                          <a:pt x="33" y="404"/>
                        </a:lnTo>
                        <a:lnTo>
                          <a:pt x="32" y="404"/>
                        </a:lnTo>
                        <a:lnTo>
                          <a:pt x="32" y="403"/>
                        </a:lnTo>
                        <a:lnTo>
                          <a:pt x="32" y="402"/>
                        </a:lnTo>
                        <a:lnTo>
                          <a:pt x="31" y="402"/>
                        </a:lnTo>
                        <a:lnTo>
                          <a:pt x="30" y="402"/>
                        </a:lnTo>
                        <a:lnTo>
                          <a:pt x="30" y="401"/>
                        </a:lnTo>
                        <a:lnTo>
                          <a:pt x="30" y="400"/>
                        </a:lnTo>
                        <a:lnTo>
                          <a:pt x="31" y="399"/>
                        </a:lnTo>
                        <a:lnTo>
                          <a:pt x="30" y="399"/>
                        </a:lnTo>
                        <a:lnTo>
                          <a:pt x="30" y="398"/>
                        </a:lnTo>
                        <a:lnTo>
                          <a:pt x="29" y="398"/>
                        </a:lnTo>
                        <a:lnTo>
                          <a:pt x="28" y="399"/>
                        </a:lnTo>
                        <a:lnTo>
                          <a:pt x="27" y="399"/>
                        </a:lnTo>
                        <a:lnTo>
                          <a:pt x="27" y="398"/>
                        </a:lnTo>
                        <a:lnTo>
                          <a:pt x="26" y="398"/>
                        </a:lnTo>
                        <a:lnTo>
                          <a:pt x="26" y="397"/>
                        </a:lnTo>
                        <a:lnTo>
                          <a:pt x="26" y="396"/>
                        </a:lnTo>
                        <a:lnTo>
                          <a:pt x="26" y="395"/>
                        </a:lnTo>
                        <a:lnTo>
                          <a:pt x="25" y="395"/>
                        </a:lnTo>
                        <a:lnTo>
                          <a:pt x="24" y="395"/>
                        </a:lnTo>
                        <a:lnTo>
                          <a:pt x="23" y="395"/>
                        </a:lnTo>
                        <a:lnTo>
                          <a:pt x="21" y="394"/>
                        </a:lnTo>
                        <a:lnTo>
                          <a:pt x="20" y="394"/>
                        </a:lnTo>
                        <a:lnTo>
                          <a:pt x="20" y="393"/>
                        </a:lnTo>
                        <a:lnTo>
                          <a:pt x="20" y="392"/>
                        </a:lnTo>
                        <a:lnTo>
                          <a:pt x="19" y="392"/>
                        </a:lnTo>
                        <a:lnTo>
                          <a:pt x="18" y="392"/>
                        </a:lnTo>
                        <a:lnTo>
                          <a:pt x="18" y="391"/>
                        </a:lnTo>
                        <a:lnTo>
                          <a:pt x="17" y="390"/>
                        </a:lnTo>
                        <a:lnTo>
                          <a:pt x="16" y="390"/>
                        </a:lnTo>
                        <a:lnTo>
                          <a:pt x="15" y="389"/>
                        </a:lnTo>
                        <a:lnTo>
                          <a:pt x="16" y="389"/>
                        </a:lnTo>
                        <a:lnTo>
                          <a:pt x="17" y="389"/>
                        </a:lnTo>
                        <a:lnTo>
                          <a:pt x="18" y="388"/>
                        </a:lnTo>
                        <a:lnTo>
                          <a:pt x="18" y="387"/>
                        </a:lnTo>
                        <a:lnTo>
                          <a:pt x="17" y="387"/>
                        </a:lnTo>
                        <a:lnTo>
                          <a:pt x="17" y="386"/>
                        </a:lnTo>
                        <a:lnTo>
                          <a:pt x="18" y="386"/>
                        </a:lnTo>
                        <a:lnTo>
                          <a:pt x="18" y="385"/>
                        </a:lnTo>
                        <a:lnTo>
                          <a:pt x="19" y="384"/>
                        </a:lnTo>
                        <a:lnTo>
                          <a:pt x="20" y="383"/>
                        </a:lnTo>
                        <a:lnTo>
                          <a:pt x="19" y="383"/>
                        </a:lnTo>
                        <a:lnTo>
                          <a:pt x="19" y="382"/>
                        </a:lnTo>
                        <a:lnTo>
                          <a:pt x="19" y="381"/>
                        </a:lnTo>
                        <a:lnTo>
                          <a:pt x="19" y="380"/>
                        </a:lnTo>
                        <a:lnTo>
                          <a:pt x="18" y="380"/>
                        </a:lnTo>
                        <a:lnTo>
                          <a:pt x="18" y="379"/>
                        </a:lnTo>
                        <a:lnTo>
                          <a:pt x="17" y="378"/>
                        </a:lnTo>
                        <a:lnTo>
                          <a:pt x="16" y="378"/>
                        </a:lnTo>
                        <a:lnTo>
                          <a:pt x="16" y="377"/>
                        </a:lnTo>
                        <a:lnTo>
                          <a:pt x="16" y="376"/>
                        </a:lnTo>
                        <a:lnTo>
                          <a:pt x="16" y="374"/>
                        </a:lnTo>
                        <a:lnTo>
                          <a:pt x="17" y="373"/>
                        </a:lnTo>
                        <a:lnTo>
                          <a:pt x="18" y="372"/>
                        </a:lnTo>
                        <a:lnTo>
                          <a:pt x="18" y="371"/>
                        </a:lnTo>
                        <a:lnTo>
                          <a:pt x="19" y="370"/>
                        </a:lnTo>
                        <a:lnTo>
                          <a:pt x="18" y="370"/>
                        </a:lnTo>
                        <a:lnTo>
                          <a:pt x="18" y="369"/>
                        </a:lnTo>
                        <a:lnTo>
                          <a:pt x="17" y="369"/>
                        </a:lnTo>
                        <a:lnTo>
                          <a:pt x="16" y="369"/>
                        </a:lnTo>
                        <a:lnTo>
                          <a:pt x="16" y="368"/>
                        </a:lnTo>
                        <a:lnTo>
                          <a:pt x="17" y="367"/>
                        </a:lnTo>
                        <a:lnTo>
                          <a:pt x="16" y="366"/>
                        </a:lnTo>
                        <a:lnTo>
                          <a:pt x="15" y="366"/>
                        </a:lnTo>
                        <a:lnTo>
                          <a:pt x="15" y="365"/>
                        </a:lnTo>
                        <a:lnTo>
                          <a:pt x="16" y="365"/>
                        </a:lnTo>
                        <a:lnTo>
                          <a:pt x="17" y="365"/>
                        </a:lnTo>
                        <a:lnTo>
                          <a:pt x="18" y="365"/>
                        </a:lnTo>
                        <a:lnTo>
                          <a:pt x="19" y="365"/>
                        </a:lnTo>
                        <a:lnTo>
                          <a:pt x="20" y="364"/>
                        </a:lnTo>
                        <a:lnTo>
                          <a:pt x="19" y="363"/>
                        </a:lnTo>
                        <a:lnTo>
                          <a:pt x="19" y="362"/>
                        </a:lnTo>
                        <a:lnTo>
                          <a:pt x="18" y="362"/>
                        </a:lnTo>
                        <a:lnTo>
                          <a:pt x="17" y="362"/>
                        </a:lnTo>
                        <a:lnTo>
                          <a:pt x="17" y="361"/>
                        </a:lnTo>
                        <a:lnTo>
                          <a:pt x="18" y="360"/>
                        </a:lnTo>
                        <a:lnTo>
                          <a:pt x="19" y="360"/>
                        </a:lnTo>
                        <a:lnTo>
                          <a:pt x="19" y="359"/>
                        </a:lnTo>
                        <a:lnTo>
                          <a:pt x="19" y="358"/>
                        </a:lnTo>
                        <a:lnTo>
                          <a:pt x="18" y="358"/>
                        </a:lnTo>
                        <a:lnTo>
                          <a:pt x="17" y="358"/>
                        </a:lnTo>
                        <a:lnTo>
                          <a:pt x="17" y="357"/>
                        </a:lnTo>
                        <a:lnTo>
                          <a:pt x="18" y="357"/>
                        </a:lnTo>
                        <a:lnTo>
                          <a:pt x="19" y="356"/>
                        </a:lnTo>
                        <a:lnTo>
                          <a:pt x="19" y="355"/>
                        </a:lnTo>
                        <a:lnTo>
                          <a:pt x="20" y="354"/>
                        </a:lnTo>
                        <a:lnTo>
                          <a:pt x="21" y="354"/>
                        </a:lnTo>
                        <a:lnTo>
                          <a:pt x="21" y="353"/>
                        </a:lnTo>
                        <a:lnTo>
                          <a:pt x="22" y="353"/>
                        </a:lnTo>
                        <a:lnTo>
                          <a:pt x="23" y="352"/>
                        </a:lnTo>
                        <a:lnTo>
                          <a:pt x="24" y="352"/>
                        </a:lnTo>
                        <a:lnTo>
                          <a:pt x="25" y="351"/>
                        </a:lnTo>
                        <a:lnTo>
                          <a:pt x="25" y="350"/>
                        </a:lnTo>
                        <a:lnTo>
                          <a:pt x="24" y="349"/>
                        </a:lnTo>
                        <a:lnTo>
                          <a:pt x="22" y="349"/>
                        </a:lnTo>
                        <a:lnTo>
                          <a:pt x="21" y="349"/>
                        </a:lnTo>
                        <a:lnTo>
                          <a:pt x="21" y="348"/>
                        </a:lnTo>
                        <a:lnTo>
                          <a:pt x="20" y="348"/>
                        </a:lnTo>
                        <a:lnTo>
                          <a:pt x="20" y="347"/>
                        </a:lnTo>
                        <a:lnTo>
                          <a:pt x="20" y="346"/>
                        </a:lnTo>
                        <a:lnTo>
                          <a:pt x="20" y="345"/>
                        </a:lnTo>
                        <a:lnTo>
                          <a:pt x="21" y="344"/>
                        </a:lnTo>
                        <a:lnTo>
                          <a:pt x="22" y="343"/>
                        </a:lnTo>
                        <a:lnTo>
                          <a:pt x="21" y="343"/>
                        </a:lnTo>
                        <a:lnTo>
                          <a:pt x="22" y="342"/>
                        </a:lnTo>
                        <a:lnTo>
                          <a:pt x="21" y="342"/>
                        </a:lnTo>
                        <a:lnTo>
                          <a:pt x="21" y="341"/>
                        </a:lnTo>
                        <a:lnTo>
                          <a:pt x="22" y="341"/>
                        </a:lnTo>
                        <a:lnTo>
                          <a:pt x="23" y="340"/>
                        </a:lnTo>
                        <a:lnTo>
                          <a:pt x="22" y="340"/>
                        </a:lnTo>
                        <a:lnTo>
                          <a:pt x="22" y="339"/>
                        </a:lnTo>
                        <a:lnTo>
                          <a:pt x="22" y="338"/>
                        </a:lnTo>
                        <a:lnTo>
                          <a:pt x="21" y="338"/>
                        </a:lnTo>
                        <a:lnTo>
                          <a:pt x="20" y="338"/>
                        </a:lnTo>
                        <a:lnTo>
                          <a:pt x="20" y="337"/>
                        </a:lnTo>
                        <a:lnTo>
                          <a:pt x="21" y="337"/>
                        </a:lnTo>
                        <a:lnTo>
                          <a:pt x="22" y="336"/>
                        </a:lnTo>
                        <a:lnTo>
                          <a:pt x="22" y="335"/>
                        </a:lnTo>
                        <a:lnTo>
                          <a:pt x="23" y="335"/>
                        </a:lnTo>
                        <a:lnTo>
                          <a:pt x="24" y="335"/>
                        </a:lnTo>
                        <a:lnTo>
                          <a:pt x="25" y="335"/>
                        </a:lnTo>
                        <a:lnTo>
                          <a:pt x="26" y="334"/>
                        </a:lnTo>
                        <a:lnTo>
                          <a:pt x="27" y="334"/>
                        </a:lnTo>
                        <a:lnTo>
                          <a:pt x="28" y="334"/>
                        </a:lnTo>
                        <a:lnTo>
                          <a:pt x="29" y="334"/>
                        </a:lnTo>
                        <a:lnTo>
                          <a:pt x="29" y="333"/>
                        </a:lnTo>
                        <a:lnTo>
                          <a:pt x="30" y="333"/>
                        </a:lnTo>
                        <a:lnTo>
                          <a:pt x="31" y="332"/>
                        </a:lnTo>
                        <a:lnTo>
                          <a:pt x="32" y="331"/>
                        </a:lnTo>
                        <a:lnTo>
                          <a:pt x="33" y="331"/>
                        </a:lnTo>
                        <a:lnTo>
                          <a:pt x="33" y="330"/>
                        </a:lnTo>
                        <a:lnTo>
                          <a:pt x="34" y="330"/>
                        </a:lnTo>
                        <a:lnTo>
                          <a:pt x="35" y="330"/>
                        </a:lnTo>
                        <a:lnTo>
                          <a:pt x="35" y="329"/>
                        </a:lnTo>
                        <a:lnTo>
                          <a:pt x="36" y="329"/>
                        </a:lnTo>
                        <a:lnTo>
                          <a:pt x="36" y="328"/>
                        </a:lnTo>
                        <a:lnTo>
                          <a:pt x="36" y="327"/>
                        </a:lnTo>
                        <a:lnTo>
                          <a:pt x="36" y="326"/>
                        </a:lnTo>
                        <a:lnTo>
                          <a:pt x="35" y="326"/>
                        </a:lnTo>
                        <a:lnTo>
                          <a:pt x="35" y="325"/>
                        </a:lnTo>
                        <a:lnTo>
                          <a:pt x="34" y="325"/>
                        </a:lnTo>
                        <a:lnTo>
                          <a:pt x="33" y="326"/>
                        </a:lnTo>
                        <a:lnTo>
                          <a:pt x="32" y="326"/>
                        </a:lnTo>
                        <a:lnTo>
                          <a:pt x="31" y="327"/>
                        </a:lnTo>
                        <a:lnTo>
                          <a:pt x="30" y="327"/>
                        </a:lnTo>
                        <a:lnTo>
                          <a:pt x="29" y="327"/>
                        </a:lnTo>
                        <a:lnTo>
                          <a:pt x="28" y="327"/>
                        </a:lnTo>
                        <a:lnTo>
                          <a:pt x="27" y="328"/>
                        </a:lnTo>
                        <a:lnTo>
                          <a:pt x="26" y="329"/>
                        </a:lnTo>
                        <a:lnTo>
                          <a:pt x="24" y="329"/>
                        </a:lnTo>
                        <a:lnTo>
                          <a:pt x="23" y="329"/>
                        </a:lnTo>
                        <a:lnTo>
                          <a:pt x="22" y="329"/>
                        </a:lnTo>
                        <a:lnTo>
                          <a:pt x="21" y="330"/>
                        </a:lnTo>
                        <a:lnTo>
                          <a:pt x="20" y="330"/>
                        </a:lnTo>
                        <a:lnTo>
                          <a:pt x="19" y="331"/>
                        </a:lnTo>
                        <a:lnTo>
                          <a:pt x="18" y="331"/>
                        </a:lnTo>
                        <a:lnTo>
                          <a:pt x="17" y="330"/>
                        </a:lnTo>
                        <a:lnTo>
                          <a:pt x="17" y="329"/>
                        </a:lnTo>
                        <a:lnTo>
                          <a:pt x="17" y="328"/>
                        </a:lnTo>
                        <a:lnTo>
                          <a:pt x="16" y="328"/>
                        </a:lnTo>
                        <a:lnTo>
                          <a:pt x="15" y="327"/>
                        </a:lnTo>
                        <a:lnTo>
                          <a:pt x="17" y="326"/>
                        </a:lnTo>
                        <a:lnTo>
                          <a:pt x="17" y="325"/>
                        </a:lnTo>
                        <a:lnTo>
                          <a:pt x="16" y="324"/>
                        </a:lnTo>
                        <a:lnTo>
                          <a:pt x="17" y="324"/>
                        </a:lnTo>
                        <a:lnTo>
                          <a:pt x="17" y="323"/>
                        </a:lnTo>
                        <a:lnTo>
                          <a:pt x="16" y="323"/>
                        </a:lnTo>
                        <a:lnTo>
                          <a:pt x="15" y="323"/>
                        </a:lnTo>
                        <a:lnTo>
                          <a:pt x="14" y="323"/>
                        </a:lnTo>
                        <a:lnTo>
                          <a:pt x="14" y="322"/>
                        </a:lnTo>
                        <a:lnTo>
                          <a:pt x="15" y="322"/>
                        </a:lnTo>
                        <a:lnTo>
                          <a:pt x="16" y="321"/>
                        </a:lnTo>
                        <a:lnTo>
                          <a:pt x="16" y="320"/>
                        </a:lnTo>
                        <a:lnTo>
                          <a:pt x="17" y="320"/>
                        </a:lnTo>
                        <a:lnTo>
                          <a:pt x="17" y="319"/>
                        </a:lnTo>
                        <a:lnTo>
                          <a:pt x="17" y="318"/>
                        </a:lnTo>
                        <a:lnTo>
                          <a:pt x="16" y="318"/>
                        </a:lnTo>
                        <a:lnTo>
                          <a:pt x="16" y="317"/>
                        </a:lnTo>
                        <a:lnTo>
                          <a:pt x="17" y="317"/>
                        </a:lnTo>
                        <a:lnTo>
                          <a:pt x="17" y="316"/>
                        </a:lnTo>
                        <a:lnTo>
                          <a:pt x="16" y="316"/>
                        </a:lnTo>
                        <a:lnTo>
                          <a:pt x="17" y="316"/>
                        </a:lnTo>
                        <a:lnTo>
                          <a:pt x="17" y="315"/>
                        </a:lnTo>
                        <a:lnTo>
                          <a:pt x="18" y="315"/>
                        </a:lnTo>
                        <a:lnTo>
                          <a:pt x="18" y="314"/>
                        </a:lnTo>
                        <a:lnTo>
                          <a:pt x="17" y="314"/>
                        </a:lnTo>
                        <a:lnTo>
                          <a:pt x="17" y="313"/>
                        </a:lnTo>
                        <a:lnTo>
                          <a:pt x="16" y="313"/>
                        </a:lnTo>
                        <a:lnTo>
                          <a:pt x="16" y="312"/>
                        </a:lnTo>
                        <a:lnTo>
                          <a:pt x="16" y="311"/>
                        </a:lnTo>
                        <a:lnTo>
                          <a:pt x="17" y="310"/>
                        </a:lnTo>
                        <a:lnTo>
                          <a:pt x="17" y="309"/>
                        </a:lnTo>
                        <a:lnTo>
                          <a:pt x="18" y="309"/>
                        </a:lnTo>
                        <a:lnTo>
                          <a:pt x="18" y="308"/>
                        </a:lnTo>
                        <a:lnTo>
                          <a:pt x="18" y="307"/>
                        </a:lnTo>
                        <a:lnTo>
                          <a:pt x="19" y="307"/>
                        </a:lnTo>
                        <a:lnTo>
                          <a:pt x="19" y="306"/>
                        </a:lnTo>
                        <a:lnTo>
                          <a:pt x="19" y="305"/>
                        </a:lnTo>
                        <a:lnTo>
                          <a:pt x="20" y="305"/>
                        </a:lnTo>
                        <a:lnTo>
                          <a:pt x="21" y="305"/>
                        </a:lnTo>
                        <a:lnTo>
                          <a:pt x="21" y="304"/>
                        </a:lnTo>
                        <a:lnTo>
                          <a:pt x="22" y="304"/>
                        </a:lnTo>
                        <a:lnTo>
                          <a:pt x="23" y="304"/>
                        </a:lnTo>
                        <a:lnTo>
                          <a:pt x="24" y="304"/>
                        </a:lnTo>
                        <a:lnTo>
                          <a:pt x="25" y="304"/>
                        </a:lnTo>
                        <a:lnTo>
                          <a:pt x="26" y="304"/>
                        </a:lnTo>
                        <a:lnTo>
                          <a:pt x="26" y="303"/>
                        </a:lnTo>
                        <a:lnTo>
                          <a:pt x="27" y="303"/>
                        </a:lnTo>
                        <a:lnTo>
                          <a:pt x="28" y="302"/>
                        </a:lnTo>
                        <a:lnTo>
                          <a:pt x="29" y="302"/>
                        </a:lnTo>
                        <a:lnTo>
                          <a:pt x="30" y="302"/>
                        </a:lnTo>
                        <a:lnTo>
                          <a:pt x="31" y="302"/>
                        </a:lnTo>
                        <a:lnTo>
                          <a:pt x="32" y="301"/>
                        </a:lnTo>
                        <a:lnTo>
                          <a:pt x="32" y="300"/>
                        </a:lnTo>
                        <a:lnTo>
                          <a:pt x="32" y="299"/>
                        </a:lnTo>
                        <a:lnTo>
                          <a:pt x="32" y="298"/>
                        </a:lnTo>
                        <a:lnTo>
                          <a:pt x="32" y="297"/>
                        </a:lnTo>
                        <a:lnTo>
                          <a:pt x="31" y="297"/>
                        </a:lnTo>
                        <a:lnTo>
                          <a:pt x="30" y="297"/>
                        </a:lnTo>
                        <a:lnTo>
                          <a:pt x="29" y="298"/>
                        </a:lnTo>
                        <a:lnTo>
                          <a:pt x="28" y="298"/>
                        </a:lnTo>
                        <a:lnTo>
                          <a:pt x="27" y="298"/>
                        </a:lnTo>
                        <a:lnTo>
                          <a:pt x="26" y="298"/>
                        </a:lnTo>
                        <a:lnTo>
                          <a:pt x="25" y="299"/>
                        </a:lnTo>
                        <a:lnTo>
                          <a:pt x="24" y="299"/>
                        </a:lnTo>
                        <a:lnTo>
                          <a:pt x="23" y="299"/>
                        </a:lnTo>
                        <a:lnTo>
                          <a:pt x="22" y="299"/>
                        </a:lnTo>
                        <a:lnTo>
                          <a:pt x="21" y="299"/>
                        </a:lnTo>
                        <a:lnTo>
                          <a:pt x="21" y="298"/>
                        </a:lnTo>
                        <a:lnTo>
                          <a:pt x="20" y="299"/>
                        </a:lnTo>
                        <a:lnTo>
                          <a:pt x="19" y="299"/>
                        </a:lnTo>
                        <a:lnTo>
                          <a:pt x="18" y="300"/>
                        </a:lnTo>
                        <a:lnTo>
                          <a:pt x="18" y="299"/>
                        </a:lnTo>
                        <a:lnTo>
                          <a:pt x="18" y="298"/>
                        </a:lnTo>
                        <a:lnTo>
                          <a:pt x="19" y="297"/>
                        </a:lnTo>
                        <a:lnTo>
                          <a:pt x="18" y="296"/>
                        </a:lnTo>
                        <a:lnTo>
                          <a:pt x="19" y="296"/>
                        </a:lnTo>
                        <a:lnTo>
                          <a:pt x="19" y="295"/>
                        </a:lnTo>
                        <a:lnTo>
                          <a:pt x="19" y="294"/>
                        </a:lnTo>
                        <a:lnTo>
                          <a:pt x="19" y="293"/>
                        </a:lnTo>
                        <a:lnTo>
                          <a:pt x="19" y="292"/>
                        </a:lnTo>
                        <a:lnTo>
                          <a:pt x="20" y="292"/>
                        </a:lnTo>
                        <a:lnTo>
                          <a:pt x="21" y="291"/>
                        </a:lnTo>
                        <a:lnTo>
                          <a:pt x="22" y="291"/>
                        </a:lnTo>
                        <a:lnTo>
                          <a:pt x="21" y="290"/>
                        </a:lnTo>
                        <a:lnTo>
                          <a:pt x="21" y="289"/>
                        </a:lnTo>
                        <a:lnTo>
                          <a:pt x="20" y="289"/>
                        </a:lnTo>
                        <a:lnTo>
                          <a:pt x="20" y="288"/>
                        </a:lnTo>
                        <a:lnTo>
                          <a:pt x="20" y="287"/>
                        </a:lnTo>
                        <a:lnTo>
                          <a:pt x="21" y="286"/>
                        </a:lnTo>
                        <a:lnTo>
                          <a:pt x="21" y="285"/>
                        </a:lnTo>
                        <a:lnTo>
                          <a:pt x="20" y="284"/>
                        </a:lnTo>
                        <a:lnTo>
                          <a:pt x="21" y="284"/>
                        </a:lnTo>
                        <a:lnTo>
                          <a:pt x="22" y="283"/>
                        </a:lnTo>
                        <a:lnTo>
                          <a:pt x="22" y="282"/>
                        </a:lnTo>
                        <a:lnTo>
                          <a:pt x="22" y="281"/>
                        </a:lnTo>
                        <a:lnTo>
                          <a:pt x="21" y="281"/>
                        </a:lnTo>
                        <a:lnTo>
                          <a:pt x="21" y="280"/>
                        </a:lnTo>
                        <a:lnTo>
                          <a:pt x="20" y="280"/>
                        </a:lnTo>
                        <a:lnTo>
                          <a:pt x="20" y="279"/>
                        </a:lnTo>
                        <a:lnTo>
                          <a:pt x="20" y="278"/>
                        </a:lnTo>
                        <a:lnTo>
                          <a:pt x="21" y="278"/>
                        </a:lnTo>
                        <a:lnTo>
                          <a:pt x="22" y="278"/>
                        </a:lnTo>
                        <a:lnTo>
                          <a:pt x="23" y="277"/>
                        </a:lnTo>
                        <a:lnTo>
                          <a:pt x="23" y="276"/>
                        </a:lnTo>
                        <a:lnTo>
                          <a:pt x="22" y="276"/>
                        </a:lnTo>
                        <a:lnTo>
                          <a:pt x="22" y="275"/>
                        </a:lnTo>
                        <a:lnTo>
                          <a:pt x="21" y="275"/>
                        </a:lnTo>
                        <a:lnTo>
                          <a:pt x="20" y="275"/>
                        </a:lnTo>
                        <a:lnTo>
                          <a:pt x="21" y="274"/>
                        </a:lnTo>
                        <a:lnTo>
                          <a:pt x="21" y="273"/>
                        </a:lnTo>
                        <a:lnTo>
                          <a:pt x="22" y="272"/>
                        </a:lnTo>
                        <a:lnTo>
                          <a:pt x="21" y="271"/>
                        </a:lnTo>
                        <a:lnTo>
                          <a:pt x="22" y="271"/>
                        </a:lnTo>
                        <a:lnTo>
                          <a:pt x="22" y="270"/>
                        </a:lnTo>
                        <a:lnTo>
                          <a:pt x="22" y="269"/>
                        </a:lnTo>
                        <a:lnTo>
                          <a:pt x="23" y="269"/>
                        </a:lnTo>
                        <a:lnTo>
                          <a:pt x="23" y="268"/>
                        </a:lnTo>
                        <a:lnTo>
                          <a:pt x="24" y="268"/>
                        </a:lnTo>
                        <a:lnTo>
                          <a:pt x="26" y="268"/>
                        </a:lnTo>
                        <a:lnTo>
                          <a:pt x="27" y="267"/>
                        </a:lnTo>
                        <a:lnTo>
                          <a:pt x="29" y="268"/>
                        </a:lnTo>
                        <a:lnTo>
                          <a:pt x="30" y="268"/>
                        </a:lnTo>
                        <a:lnTo>
                          <a:pt x="31" y="268"/>
                        </a:lnTo>
                        <a:lnTo>
                          <a:pt x="31" y="267"/>
                        </a:lnTo>
                        <a:lnTo>
                          <a:pt x="31" y="266"/>
                        </a:lnTo>
                        <a:lnTo>
                          <a:pt x="31" y="265"/>
                        </a:lnTo>
                        <a:lnTo>
                          <a:pt x="31" y="264"/>
                        </a:lnTo>
                        <a:lnTo>
                          <a:pt x="31" y="263"/>
                        </a:lnTo>
                        <a:lnTo>
                          <a:pt x="30" y="263"/>
                        </a:lnTo>
                        <a:lnTo>
                          <a:pt x="29" y="263"/>
                        </a:lnTo>
                        <a:lnTo>
                          <a:pt x="28" y="264"/>
                        </a:lnTo>
                        <a:lnTo>
                          <a:pt x="27" y="264"/>
                        </a:lnTo>
                        <a:lnTo>
                          <a:pt x="26" y="265"/>
                        </a:lnTo>
                        <a:lnTo>
                          <a:pt x="25" y="265"/>
                        </a:lnTo>
                        <a:lnTo>
                          <a:pt x="24" y="265"/>
                        </a:lnTo>
                        <a:lnTo>
                          <a:pt x="24" y="264"/>
                        </a:lnTo>
                        <a:lnTo>
                          <a:pt x="23" y="264"/>
                        </a:lnTo>
                        <a:lnTo>
                          <a:pt x="24" y="263"/>
                        </a:lnTo>
                        <a:lnTo>
                          <a:pt x="24" y="262"/>
                        </a:lnTo>
                        <a:lnTo>
                          <a:pt x="24" y="261"/>
                        </a:lnTo>
                        <a:lnTo>
                          <a:pt x="24" y="260"/>
                        </a:lnTo>
                        <a:lnTo>
                          <a:pt x="24" y="259"/>
                        </a:lnTo>
                        <a:lnTo>
                          <a:pt x="23" y="258"/>
                        </a:lnTo>
                        <a:lnTo>
                          <a:pt x="22" y="258"/>
                        </a:lnTo>
                        <a:lnTo>
                          <a:pt x="21" y="258"/>
                        </a:lnTo>
                        <a:lnTo>
                          <a:pt x="20" y="258"/>
                        </a:lnTo>
                        <a:lnTo>
                          <a:pt x="20" y="257"/>
                        </a:lnTo>
                        <a:lnTo>
                          <a:pt x="21" y="256"/>
                        </a:lnTo>
                        <a:lnTo>
                          <a:pt x="21" y="255"/>
                        </a:lnTo>
                        <a:lnTo>
                          <a:pt x="22" y="255"/>
                        </a:lnTo>
                        <a:lnTo>
                          <a:pt x="21" y="254"/>
                        </a:lnTo>
                        <a:lnTo>
                          <a:pt x="20" y="253"/>
                        </a:lnTo>
                        <a:lnTo>
                          <a:pt x="19" y="253"/>
                        </a:lnTo>
                        <a:lnTo>
                          <a:pt x="18" y="252"/>
                        </a:lnTo>
                        <a:lnTo>
                          <a:pt x="18" y="251"/>
                        </a:lnTo>
                        <a:lnTo>
                          <a:pt x="17" y="252"/>
                        </a:lnTo>
                        <a:lnTo>
                          <a:pt x="17" y="251"/>
                        </a:lnTo>
                        <a:lnTo>
                          <a:pt x="17" y="250"/>
                        </a:lnTo>
                        <a:lnTo>
                          <a:pt x="18" y="250"/>
                        </a:lnTo>
                        <a:lnTo>
                          <a:pt x="19" y="250"/>
                        </a:lnTo>
                        <a:lnTo>
                          <a:pt x="19" y="249"/>
                        </a:lnTo>
                        <a:lnTo>
                          <a:pt x="19" y="248"/>
                        </a:lnTo>
                        <a:lnTo>
                          <a:pt x="18" y="248"/>
                        </a:lnTo>
                        <a:lnTo>
                          <a:pt x="17" y="248"/>
                        </a:lnTo>
                        <a:lnTo>
                          <a:pt x="16" y="248"/>
                        </a:lnTo>
                        <a:lnTo>
                          <a:pt x="15" y="248"/>
                        </a:lnTo>
                        <a:lnTo>
                          <a:pt x="15" y="247"/>
                        </a:lnTo>
                        <a:lnTo>
                          <a:pt x="16" y="247"/>
                        </a:lnTo>
                        <a:lnTo>
                          <a:pt x="16" y="246"/>
                        </a:lnTo>
                        <a:lnTo>
                          <a:pt x="16" y="245"/>
                        </a:lnTo>
                        <a:lnTo>
                          <a:pt x="15" y="245"/>
                        </a:lnTo>
                        <a:lnTo>
                          <a:pt x="15" y="244"/>
                        </a:lnTo>
                        <a:lnTo>
                          <a:pt x="16" y="244"/>
                        </a:lnTo>
                        <a:lnTo>
                          <a:pt x="17" y="243"/>
                        </a:lnTo>
                        <a:lnTo>
                          <a:pt x="17" y="242"/>
                        </a:lnTo>
                        <a:lnTo>
                          <a:pt x="16" y="242"/>
                        </a:lnTo>
                        <a:lnTo>
                          <a:pt x="16" y="241"/>
                        </a:lnTo>
                        <a:lnTo>
                          <a:pt x="16" y="240"/>
                        </a:lnTo>
                        <a:lnTo>
                          <a:pt x="15" y="240"/>
                        </a:lnTo>
                        <a:lnTo>
                          <a:pt x="15" y="239"/>
                        </a:lnTo>
                        <a:lnTo>
                          <a:pt x="15" y="238"/>
                        </a:lnTo>
                        <a:lnTo>
                          <a:pt x="16" y="238"/>
                        </a:lnTo>
                        <a:lnTo>
                          <a:pt x="16" y="237"/>
                        </a:lnTo>
                        <a:lnTo>
                          <a:pt x="16" y="236"/>
                        </a:lnTo>
                        <a:lnTo>
                          <a:pt x="17" y="235"/>
                        </a:lnTo>
                        <a:lnTo>
                          <a:pt x="17" y="234"/>
                        </a:lnTo>
                        <a:lnTo>
                          <a:pt x="17" y="233"/>
                        </a:lnTo>
                        <a:lnTo>
                          <a:pt x="16" y="232"/>
                        </a:lnTo>
                        <a:lnTo>
                          <a:pt x="15" y="232"/>
                        </a:lnTo>
                        <a:lnTo>
                          <a:pt x="16" y="232"/>
                        </a:lnTo>
                        <a:lnTo>
                          <a:pt x="16" y="231"/>
                        </a:lnTo>
                        <a:lnTo>
                          <a:pt x="15" y="231"/>
                        </a:lnTo>
                        <a:lnTo>
                          <a:pt x="15" y="230"/>
                        </a:lnTo>
                        <a:lnTo>
                          <a:pt x="16" y="230"/>
                        </a:lnTo>
                        <a:lnTo>
                          <a:pt x="16" y="229"/>
                        </a:lnTo>
                        <a:lnTo>
                          <a:pt x="15" y="228"/>
                        </a:lnTo>
                        <a:lnTo>
                          <a:pt x="15" y="227"/>
                        </a:lnTo>
                        <a:lnTo>
                          <a:pt x="17" y="226"/>
                        </a:lnTo>
                        <a:lnTo>
                          <a:pt x="17" y="225"/>
                        </a:lnTo>
                        <a:lnTo>
                          <a:pt x="18" y="224"/>
                        </a:lnTo>
                        <a:lnTo>
                          <a:pt x="19" y="223"/>
                        </a:lnTo>
                        <a:lnTo>
                          <a:pt x="20" y="222"/>
                        </a:lnTo>
                        <a:lnTo>
                          <a:pt x="21" y="222"/>
                        </a:lnTo>
                        <a:lnTo>
                          <a:pt x="22" y="222"/>
                        </a:lnTo>
                        <a:lnTo>
                          <a:pt x="23" y="221"/>
                        </a:lnTo>
                        <a:lnTo>
                          <a:pt x="24" y="221"/>
                        </a:lnTo>
                        <a:lnTo>
                          <a:pt x="26" y="222"/>
                        </a:lnTo>
                        <a:lnTo>
                          <a:pt x="27" y="222"/>
                        </a:lnTo>
                        <a:lnTo>
                          <a:pt x="27" y="221"/>
                        </a:lnTo>
                        <a:lnTo>
                          <a:pt x="28" y="221"/>
                        </a:lnTo>
                        <a:lnTo>
                          <a:pt x="29" y="221"/>
                        </a:lnTo>
                        <a:lnTo>
                          <a:pt x="30" y="220"/>
                        </a:lnTo>
                        <a:lnTo>
                          <a:pt x="31" y="220"/>
                        </a:lnTo>
                        <a:lnTo>
                          <a:pt x="32" y="220"/>
                        </a:lnTo>
                        <a:lnTo>
                          <a:pt x="32" y="219"/>
                        </a:lnTo>
                        <a:lnTo>
                          <a:pt x="33" y="218"/>
                        </a:lnTo>
                        <a:lnTo>
                          <a:pt x="32" y="218"/>
                        </a:lnTo>
                        <a:lnTo>
                          <a:pt x="32" y="217"/>
                        </a:lnTo>
                        <a:lnTo>
                          <a:pt x="31" y="217"/>
                        </a:lnTo>
                        <a:lnTo>
                          <a:pt x="30" y="217"/>
                        </a:lnTo>
                        <a:lnTo>
                          <a:pt x="30" y="218"/>
                        </a:lnTo>
                        <a:lnTo>
                          <a:pt x="29" y="218"/>
                        </a:lnTo>
                        <a:lnTo>
                          <a:pt x="28" y="218"/>
                        </a:lnTo>
                        <a:lnTo>
                          <a:pt x="27" y="218"/>
                        </a:lnTo>
                        <a:lnTo>
                          <a:pt x="26" y="218"/>
                        </a:lnTo>
                        <a:lnTo>
                          <a:pt x="25" y="217"/>
                        </a:lnTo>
                        <a:lnTo>
                          <a:pt x="24" y="217"/>
                        </a:lnTo>
                        <a:lnTo>
                          <a:pt x="23" y="217"/>
                        </a:lnTo>
                        <a:lnTo>
                          <a:pt x="22" y="217"/>
                        </a:lnTo>
                        <a:lnTo>
                          <a:pt x="21" y="217"/>
                        </a:lnTo>
                        <a:lnTo>
                          <a:pt x="20" y="217"/>
                        </a:lnTo>
                        <a:lnTo>
                          <a:pt x="20" y="216"/>
                        </a:lnTo>
                        <a:lnTo>
                          <a:pt x="19" y="216"/>
                        </a:lnTo>
                        <a:lnTo>
                          <a:pt x="18" y="216"/>
                        </a:lnTo>
                        <a:lnTo>
                          <a:pt x="17" y="215"/>
                        </a:lnTo>
                        <a:lnTo>
                          <a:pt x="18" y="214"/>
                        </a:lnTo>
                        <a:lnTo>
                          <a:pt x="17" y="213"/>
                        </a:lnTo>
                        <a:lnTo>
                          <a:pt x="18" y="212"/>
                        </a:lnTo>
                        <a:lnTo>
                          <a:pt x="19" y="213"/>
                        </a:lnTo>
                        <a:lnTo>
                          <a:pt x="19" y="212"/>
                        </a:lnTo>
                        <a:lnTo>
                          <a:pt x="19" y="211"/>
                        </a:lnTo>
                        <a:lnTo>
                          <a:pt x="20" y="211"/>
                        </a:lnTo>
                        <a:lnTo>
                          <a:pt x="21" y="210"/>
                        </a:lnTo>
                        <a:lnTo>
                          <a:pt x="21" y="209"/>
                        </a:lnTo>
                        <a:lnTo>
                          <a:pt x="21" y="208"/>
                        </a:lnTo>
                        <a:lnTo>
                          <a:pt x="22" y="208"/>
                        </a:lnTo>
                        <a:lnTo>
                          <a:pt x="22" y="207"/>
                        </a:lnTo>
                        <a:lnTo>
                          <a:pt x="21" y="207"/>
                        </a:lnTo>
                        <a:lnTo>
                          <a:pt x="20" y="207"/>
                        </a:lnTo>
                        <a:lnTo>
                          <a:pt x="20" y="206"/>
                        </a:lnTo>
                        <a:lnTo>
                          <a:pt x="19" y="206"/>
                        </a:lnTo>
                        <a:lnTo>
                          <a:pt x="18" y="206"/>
                        </a:lnTo>
                        <a:lnTo>
                          <a:pt x="18" y="205"/>
                        </a:lnTo>
                        <a:lnTo>
                          <a:pt x="19" y="205"/>
                        </a:lnTo>
                        <a:lnTo>
                          <a:pt x="21" y="205"/>
                        </a:lnTo>
                        <a:lnTo>
                          <a:pt x="22" y="205"/>
                        </a:lnTo>
                        <a:lnTo>
                          <a:pt x="22" y="204"/>
                        </a:lnTo>
                        <a:lnTo>
                          <a:pt x="22" y="203"/>
                        </a:lnTo>
                        <a:lnTo>
                          <a:pt x="23" y="202"/>
                        </a:lnTo>
                        <a:lnTo>
                          <a:pt x="24" y="202"/>
                        </a:lnTo>
                        <a:lnTo>
                          <a:pt x="24" y="201"/>
                        </a:lnTo>
                        <a:lnTo>
                          <a:pt x="24" y="200"/>
                        </a:lnTo>
                        <a:lnTo>
                          <a:pt x="24" y="199"/>
                        </a:lnTo>
                        <a:lnTo>
                          <a:pt x="23" y="198"/>
                        </a:lnTo>
                        <a:lnTo>
                          <a:pt x="23" y="197"/>
                        </a:lnTo>
                        <a:lnTo>
                          <a:pt x="23" y="196"/>
                        </a:lnTo>
                        <a:lnTo>
                          <a:pt x="24" y="196"/>
                        </a:lnTo>
                        <a:lnTo>
                          <a:pt x="25" y="196"/>
                        </a:lnTo>
                        <a:lnTo>
                          <a:pt x="26" y="196"/>
                        </a:lnTo>
                        <a:lnTo>
                          <a:pt x="27" y="196"/>
                        </a:lnTo>
                        <a:lnTo>
                          <a:pt x="28" y="196"/>
                        </a:lnTo>
                        <a:lnTo>
                          <a:pt x="30" y="198"/>
                        </a:lnTo>
                        <a:lnTo>
                          <a:pt x="31" y="198"/>
                        </a:lnTo>
                        <a:lnTo>
                          <a:pt x="32" y="199"/>
                        </a:lnTo>
                        <a:lnTo>
                          <a:pt x="33" y="199"/>
                        </a:lnTo>
                        <a:lnTo>
                          <a:pt x="34" y="199"/>
                        </a:lnTo>
                        <a:lnTo>
                          <a:pt x="35" y="199"/>
                        </a:lnTo>
                        <a:lnTo>
                          <a:pt x="36" y="199"/>
                        </a:lnTo>
                        <a:lnTo>
                          <a:pt x="37" y="199"/>
                        </a:lnTo>
                        <a:lnTo>
                          <a:pt x="38" y="199"/>
                        </a:lnTo>
                        <a:lnTo>
                          <a:pt x="39" y="199"/>
                        </a:lnTo>
                        <a:lnTo>
                          <a:pt x="40" y="199"/>
                        </a:lnTo>
                        <a:lnTo>
                          <a:pt x="41" y="198"/>
                        </a:lnTo>
                        <a:lnTo>
                          <a:pt x="40" y="198"/>
                        </a:lnTo>
                        <a:lnTo>
                          <a:pt x="40" y="197"/>
                        </a:lnTo>
                        <a:lnTo>
                          <a:pt x="39" y="196"/>
                        </a:lnTo>
                        <a:lnTo>
                          <a:pt x="37" y="195"/>
                        </a:lnTo>
                        <a:lnTo>
                          <a:pt x="36" y="196"/>
                        </a:lnTo>
                        <a:lnTo>
                          <a:pt x="36" y="195"/>
                        </a:lnTo>
                        <a:lnTo>
                          <a:pt x="35" y="195"/>
                        </a:lnTo>
                        <a:lnTo>
                          <a:pt x="34" y="195"/>
                        </a:lnTo>
                        <a:lnTo>
                          <a:pt x="33" y="195"/>
                        </a:lnTo>
                        <a:lnTo>
                          <a:pt x="32" y="195"/>
                        </a:lnTo>
                        <a:lnTo>
                          <a:pt x="31" y="194"/>
                        </a:lnTo>
                        <a:lnTo>
                          <a:pt x="31" y="193"/>
                        </a:lnTo>
                        <a:lnTo>
                          <a:pt x="30" y="193"/>
                        </a:lnTo>
                        <a:lnTo>
                          <a:pt x="30" y="192"/>
                        </a:lnTo>
                        <a:lnTo>
                          <a:pt x="29" y="192"/>
                        </a:lnTo>
                        <a:lnTo>
                          <a:pt x="28" y="191"/>
                        </a:lnTo>
                        <a:lnTo>
                          <a:pt x="27" y="191"/>
                        </a:lnTo>
                        <a:lnTo>
                          <a:pt x="26" y="191"/>
                        </a:lnTo>
                        <a:lnTo>
                          <a:pt x="25" y="191"/>
                        </a:lnTo>
                        <a:lnTo>
                          <a:pt x="24" y="190"/>
                        </a:lnTo>
                        <a:lnTo>
                          <a:pt x="23" y="189"/>
                        </a:lnTo>
                        <a:lnTo>
                          <a:pt x="22" y="189"/>
                        </a:lnTo>
                        <a:lnTo>
                          <a:pt x="21" y="190"/>
                        </a:lnTo>
                        <a:lnTo>
                          <a:pt x="20" y="189"/>
                        </a:lnTo>
                        <a:lnTo>
                          <a:pt x="19" y="189"/>
                        </a:lnTo>
                        <a:lnTo>
                          <a:pt x="18" y="188"/>
                        </a:lnTo>
                        <a:lnTo>
                          <a:pt x="17" y="188"/>
                        </a:lnTo>
                        <a:lnTo>
                          <a:pt x="17" y="189"/>
                        </a:lnTo>
                        <a:lnTo>
                          <a:pt x="16" y="189"/>
                        </a:lnTo>
                        <a:lnTo>
                          <a:pt x="15" y="188"/>
                        </a:lnTo>
                        <a:lnTo>
                          <a:pt x="14" y="187"/>
                        </a:lnTo>
                        <a:lnTo>
                          <a:pt x="12" y="187"/>
                        </a:lnTo>
                        <a:lnTo>
                          <a:pt x="11" y="187"/>
                        </a:lnTo>
                        <a:lnTo>
                          <a:pt x="11" y="186"/>
                        </a:lnTo>
                        <a:lnTo>
                          <a:pt x="10" y="186"/>
                        </a:lnTo>
                        <a:lnTo>
                          <a:pt x="9" y="185"/>
                        </a:lnTo>
                        <a:lnTo>
                          <a:pt x="8" y="184"/>
                        </a:lnTo>
                        <a:lnTo>
                          <a:pt x="7" y="182"/>
                        </a:lnTo>
                        <a:lnTo>
                          <a:pt x="8" y="181"/>
                        </a:lnTo>
                        <a:lnTo>
                          <a:pt x="8" y="180"/>
                        </a:lnTo>
                        <a:lnTo>
                          <a:pt x="8" y="179"/>
                        </a:lnTo>
                        <a:lnTo>
                          <a:pt x="7" y="179"/>
                        </a:lnTo>
                        <a:lnTo>
                          <a:pt x="7" y="178"/>
                        </a:lnTo>
                        <a:lnTo>
                          <a:pt x="6" y="178"/>
                        </a:lnTo>
                        <a:lnTo>
                          <a:pt x="6" y="176"/>
                        </a:lnTo>
                        <a:lnTo>
                          <a:pt x="6" y="175"/>
                        </a:lnTo>
                        <a:lnTo>
                          <a:pt x="5" y="175"/>
                        </a:lnTo>
                        <a:lnTo>
                          <a:pt x="4" y="175"/>
                        </a:lnTo>
                        <a:lnTo>
                          <a:pt x="3" y="174"/>
                        </a:lnTo>
                        <a:lnTo>
                          <a:pt x="3" y="173"/>
                        </a:lnTo>
                        <a:lnTo>
                          <a:pt x="2" y="173"/>
                        </a:lnTo>
                        <a:lnTo>
                          <a:pt x="2" y="172"/>
                        </a:lnTo>
                        <a:lnTo>
                          <a:pt x="2" y="171"/>
                        </a:lnTo>
                        <a:lnTo>
                          <a:pt x="1" y="170"/>
                        </a:lnTo>
                        <a:lnTo>
                          <a:pt x="1" y="169"/>
                        </a:lnTo>
                        <a:lnTo>
                          <a:pt x="0" y="169"/>
                        </a:lnTo>
                        <a:lnTo>
                          <a:pt x="0" y="168"/>
                        </a:lnTo>
                        <a:lnTo>
                          <a:pt x="1" y="168"/>
                        </a:lnTo>
                        <a:lnTo>
                          <a:pt x="2" y="167"/>
                        </a:lnTo>
                        <a:lnTo>
                          <a:pt x="2" y="166"/>
                        </a:lnTo>
                        <a:lnTo>
                          <a:pt x="2" y="165"/>
                        </a:lnTo>
                        <a:lnTo>
                          <a:pt x="3" y="165"/>
                        </a:lnTo>
                        <a:lnTo>
                          <a:pt x="4" y="164"/>
                        </a:lnTo>
                        <a:lnTo>
                          <a:pt x="5" y="163"/>
                        </a:lnTo>
                        <a:lnTo>
                          <a:pt x="6" y="162"/>
                        </a:lnTo>
                        <a:lnTo>
                          <a:pt x="6" y="161"/>
                        </a:lnTo>
                        <a:lnTo>
                          <a:pt x="7" y="161"/>
                        </a:lnTo>
                        <a:lnTo>
                          <a:pt x="8" y="160"/>
                        </a:lnTo>
                        <a:lnTo>
                          <a:pt x="8" y="159"/>
                        </a:lnTo>
                        <a:lnTo>
                          <a:pt x="9" y="159"/>
                        </a:lnTo>
                        <a:lnTo>
                          <a:pt x="10" y="159"/>
                        </a:lnTo>
                        <a:lnTo>
                          <a:pt x="11" y="159"/>
                        </a:lnTo>
                        <a:lnTo>
                          <a:pt x="11" y="158"/>
                        </a:lnTo>
                        <a:lnTo>
                          <a:pt x="12" y="157"/>
                        </a:lnTo>
                        <a:lnTo>
                          <a:pt x="12" y="156"/>
                        </a:lnTo>
                        <a:lnTo>
                          <a:pt x="12" y="155"/>
                        </a:lnTo>
                        <a:lnTo>
                          <a:pt x="12" y="154"/>
                        </a:lnTo>
                        <a:lnTo>
                          <a:pt x="12" y="153"/>
                        </a:lnTo>
                        <a:lnTo>
                          <a:pt x="11" y="153"/>
                        </a:lnTo>
                        <a:lnTo>
                          <a:pt x="10" y="153"/>
                        </a:lnTo>
                        <a:lnTo>
                          <a:pt x="10" y="152"/>
                        </a:lnTo>
                        <a:lnTo>
                          <a:pt x="11" y="152"/>
                        </a:lnTo>
                        <a:lnTo>
                          <a:pt x="11" y="151"/>
                        </a:lnTo>
                        <a:lnTo>
                          <a:pt x="10" y="151"/>
                        </a:lnTo>
                        <a:lnTo>
                          <a:pt x="11" y="150"/>
                        </a:lnTo>
                        <a:lnTo>
                          <a:pt x="11" y="149"/>
                        </a:lnTo>
                        <a:lnTo>
                          <a:pt x="12" y="148"/>
                        </a:lnTo>
                        <a:lnTo>
                          <a:pt x="13" y="147"/>
                        </a:lnTo>
                        <a:lnTo>
                          <a:pt x="14" y="147"/>
                        </a:lnTo>
                        <a:lnTo>
                          <a:pt x="14" y="146"/>
                        </a:lnTo>
                        <a:lnTo>
                          <a:pt x="15" y="146"/>
                        </a:lnTo>
                        <a:lnTo>
                          <a:pt x="16" y="146"/>
                        </a:lnTo>
                        <a:lnTo>
                          <a:pt x="16" y="145"/>
                        </a:lnTo>
                        <a:lnTo>
                          <a:pt x="17" y="145"/>
                        </a:lnTo>
                        <a:lnTo>
                          <a:pt x="18" y="144"/>
                        </a:lnTo>
                        <a:lnTo>
                          <a:pt x="19" y="143"/>
                        </a:lnTo>
                        <a:lnTo>
                          <a:pt x="20" y="143"/>
                        </a:lnTo>
                        <a:lnTo>
                          <a:pt x="21" y="143"/>
                        </a:lnTo>
                        <a:lnTo>
                          <a:pt x="21" y="142"/>
                        </a:lnTo>
                        <a:lnTo>
                          <a:pt x="22" y="141"/>
                        </a:lnTo>
                        <a:lnTo>
                          <a:pt x="23" y="141"/>
                        </a:lnTo>
                        <a:lnTo>
                          <a:pt x="24" y="141"/>
                        </a:lnTo>
                        <a:lnTo>
                          <a:pt x="25" y="141"/>
                        </a:lnTo>
                        <a:lnTo>
                          <a:pt x="26" y="141"/>
                        </a:lnTo>
                        <a:lnTo>
                          <a:pt x="27" y="141"/>
                        </a:lnTo>
                        <a:lnTo>
                          <a:pt x="28" y="141"/>
                        </a:lnTo>
                        <a:lnTo>
                          <a:pt x="28" y="140"/>
                        </a:lnTo>
                        <a:lnTo>
                          <a:pt x="27" y="139"/>
                        </a:lnTo>
                        <a:lnTo>
                          <a:pt x="27" y="138"/>
                        </a:lnTo>
                        <a:lnTo>
                          <a:pt x="27" y="137"/>
                        </a:lnTo>
                        <a:lnTo>
                          <a:pt x="27" y="136"/>
                        </a:lnTo>
                        <a:lnTo>
                          <a:pt x="28" y="135"/>
                        </a:lnTo>
                        <a:lnTo>
                          <a:pt x="28" y="134"/>
                        </a:lnTo>
                        <a:lnTo>
                          <a:pt x="29" y="133"/>
                        </a:lnTo>
                        <a:lnTo>
                          <a:pt x="30" y="133"/>
                        </a:lnTo>
                        <a:lnTo>
                          <a:pt x="31" y="133"/>
                        </a:lnTo>
                        <a:lnTo>
                          <a:pt x="33" y="132"/>
                        </a:lnTo>
                        <a:lnTo>
                          <a:pt x="34" y="131"/>
                        </a:lnTo>
                        <a:lnTo>
                          <a:pt x="33" y="131"/>
                        </a:lnTo>
                        <a:lnTo>
                          <a:pt x="32" y="131"/>
                        </a:lnTo>
                        <a:lnTo>
                          <a:pt x="31" y="131"/>
                        </a:lnTo>
                        <a:lnTo>
                          <a:pt x="31" y="130"/>
                        </a:lnTo>
                        <a:lnTo>
                          <a:pt x="30" y="129"/>
                        </a:lnTo>
                        <a:lnTo>
                          <a:pt x="30" y="128"/>
                        </a:lnTo>
                        <a:lnTo>
                          <a:pt x="31" y="128"/>
                        </a:lnTo>
                        <a:lnTo>
                          <a:pt x="32" y="127"/>
                        </a:lnTo>
                        <a:lnTo>
                          <a:pt x="33" y="127"/>
                        </a:lnTo>
                        <a:lnTo>
                          <a:pt x="34" y="126"/>
                        </a:lnTo>
                        <a:lnTo>
                          <a:pt x="35" y="126"/>
                        </a:lnTo>
                        <a:lnTo>
                          <a:pt x="36" y="125"/>
                        </a:lnTo>
                        <a:lnTo>
                          <a:pt x="37" y="124"/>
                        </a:lnTo>
                        <a:lnTo>
                          <a:pt x="37" y="123"/>
                        </a:lnTo>
                        <a:lnTo>
                          <a:pt x="36" y="122"/>
                        </a:lnTo>
                        <a:lnTo>
                          <a:pt x="35" y="122"/>
                        </a:lnTo>
                        <a:lnTo>
                          <a:pt x="35" y="121"/>
                        </a:lnTo>
                        <a:lnTo>
                          <a:pt x="36" y="120"/>
                        </a:lnTo>
                        <a:lnTo>
                          <a:pt x="36" y="119"/>
                        </a:lnTo>
                        <a:lnTo>
                          <a:pt x="37" y="119"/>
                        </a:lnTo>
                        <a:lnTo>
                          <a:pt x="38" y="119"/>
                        </a:lnTo>
                        <a:lnTo>
                          <a:pt x="38" y="118"/>
                        </a:lnTo>
                        <a:lnTo>
                          <a:pt x="39" y="118"/>
                        </a:lnTo>
                        <a:lnTo>
                          <a:pt x="39" y="119"/>
                        </a:lnTo>
                        <a:lnTo>
                          <a:pt x="41" y="119"/>
                        </a:lnTo>
                        <a:lnTo>
                          <a:pt x="42" y="119"/>
                        </a:lnTo>
                        <a:lnTo>
                          <a:pt x="43" y="118"/>
                        </a:lnTo>
                        <a:lnTo>
                          <a:pt x="44" y="118"/>
                        </a:lnTo>
                        <a:lnTo>
                          <a:pt x="46" y="118"/>
                        </a:lnTo>
                        <a:lnTo>
                          <a:pt x="47" y="118"/>
                        </a:lnTo>
                        <a:lnTo>
                          <a:pt x="47" y="117"/>
                        </a:lnTo>
                        <a:lnTo>
                          <a:pt x="47" y="116"/>
                        </a:lnTo>
                        <a:lnTo>
                          <a:pt x="47" y="115"/>
                        </a:lnTo>
                        <a:lnTo>
                          <a:pt x="49" y="115"/>
                        </a:lnTo>
                        <a:lnTo>
                          <a:pt x="50" y="115"/>
                        </a:lnTo>
                        <a:lnTo>
                          <a:pt x="50" y="114"/>
                        </a:lnTo>
                        <a:lnTo>
                          <a:pt x="50" y="113"/>
                        </a:lnTo>
                        <a:lnTo>
                          <a:pt x="51" y="113"/>
                        </a:lnTo>
                        <a:lnTo>
                          <a:pt x="52" y="113"/>
                        </a:lnTo>
                        <a:lnTo>
                          <a:pt x="53" y="113"/>
                        </a:lnTo>
                        <a:lnTo>
                          <a:pt x="53" y="112"/>
                        </a:lnTo>
                        <a:lnTo>
                          <a:pt x="54" y="112"/>
                        </a:lnTo>
                        <a:lnTo>
                          <a:pt x="54" y="111"/>
                        </a:lnTo>
                        <a:lnTo>
                          <a:pt x="55" y="111"/>
                        </a:lnTo>
                        <a:lnTo>
                          <a:pt x="56" y="111"/>
                        </a:lnTo>
                        <a:lnTo>
                          <a:pt x="56" y="110"/>
                        </a:lnTo>
                        <a:lnTo>
                          <a:pt x="57" y="110"/>
                        </a:lnTo>
                        <a:lnTo>
                          <a:pt x="59" y="108"/>
                        </a:lnTo>
                        <a:lnTo>
                          <a:pt x="60" y="108"/>
                        </a:lnTo>
                        <a:lnTo>
                          <a:pt x="60" y="107"/>
                        </a:lnTo>
                        <a:lnTo>
                          <a:pt x="61" y="107"/>
                        </a:lnTo>
                        <a:lnTo>
                          <a:pt x="62" y="106"/>
                        </a:lnTo>
                        <a:lnTo>
                          <a:pt x="63" y="106"/>
                        </a:lnTo>
                        <a:lnTo>
                          <a:pt x="64" y="106"/>
                        </a:lnTo>
                        <a:lnTo>
                          <a:pt x="65" y="106"/>
                        </a:lnTo>
                        <a:lnTo>
                          <a:pt x="66" y="105"/>
                        </a:lnTo>
                        <a:lnTo>
                          <a:pt x="66" y="104"/>
                        </a:lnTo>
                        <a:lnTo>
                          <a:pt x="66" y="103"/>
                        </a:lnTo>
                        <a:lnTo>
                          <a:pt x="65" y="103"/>
                        </a:lnTo>
                        <a:lnTo>
                          <a:pt x="65" y="102"/>
                        </a:lnTo>
                        <a:lnTo>
                          <a:pt x="66" y="101"/>
                        </a:lnTo>
                        <a:lnTo>
                          <a:pt x="66" y="100"/>
                        </a:lnTo>
                        <a:lnTo>
                          <a:pt x="67" y="100"/>
                        </a:lnTo>
                        <a:lnTo>
                          <a:pt x="68" y="100"/>
                        </a:lnTo>
                        <a:lnTo>
                          <a:pt x="69" y="100"/>
                        </a:lnTo>
                        <a:lnTo>
                          <a:pt x="72" y="100"/>
                        </a:lnTo>
                        <a:lnTo>
                          <a:pt x="72" y="99"/>
                        </a:lnTo>
                        <a:lnTo>
                          <a:pt x="73" y="99"/>
                        </a:lnTo>
                        <a:lnTo>
                          <a:pt x="74" y="97"/>
                        </a:lnTo>
                        <a:lnTo>
                          <a:pt x="74" y="96"/>
                        </a:lnTo>
                        <a:lnTo>
                          <a:pt x="75" y="95"/>
                        </a:lnTo>
                        <a:lnTo>
                          <a:pt x="76" y="94"/>
                        </a:lnTo>
                        <a:lnTo>
                          <a:pt x="76" y="93"/>
                        </a:lnTo>
                        <a:lnTo>
                          <a:pt x="76" y="91"/>
                        </a:lnTo>
                        <a:lnTo>
                          <a:pt x="76" y="90"/>
                        </a:lnTo>
                        <a:lnTo>
                          <a:pt x="76" y="89"/>
                        </a:lnTo>
                        <a:lnTo>
                          <a:pt x="76" y="87"/>
                        </a:lnTo>
                        <a:lnTo>
                          <a:pt x="76" y="86"/>
                        </a:lnTo>
                        <a:lnTo>
                          <a:pt x="75" y="86"/>
                        </a:lnTo>
                        <a:lnTo>
                          <a:pt x="75" y="85"/>
                        </a:lnTo>
                        <a:lnTo>
                          <a:pt x="75" y="84"/>
                        </a:lnTo>
                        <a:lnTo>
                          <a:pt x="76" y="84"/>
                        </a:lnTo>
                        <a:lnTo>
                          <a:pt x="76" y="85"/>
                        </a:lnTo>
                        <a:lnTo>
                          <a:pt x="78" y="85"/>
                        </a:lnTo>
                        <a:lnTo>
                          <a:pt x="79" y="84"/>
                        </a:lnTo>
                        <a:lnTo>
                          <a:pt x="80" y="83"/>
                        </a:lnTo>
                        <a:lnTo>
                          <a:pt x="81" y="83"/>
                        </a:lnTo>
                        <a:lnTo>
                          <a:pt x="83" y="82"/>
                        </a:lnTo>
                        <a:lnTo>
                          <a:pt x="84" y="82"/>
                        </a:lnTo>
                        <a:lnTo>
                          <a:pt x="85" y="82"/>
                        </a:lnTo>
                        <a:lnTo>
                          <a:pt x="86" y="83"/>
                        </a:lnTo>
                        <a:lnTo>
                          <a:pt x="86" y="84"/>
                        </a:lnTo>
                        <a:lnTo>
                          <a:pt x="87" y="84"/>
                        </a:lnTo>
                        <a:lnTo>
                          <a:pt x="87" y="85"/>
                        </a:lnTo>
                        <a:lnTo>
                          <a:pt x="87" y="86"/>
                        </a:lnTo>
                        <a:lnTo>
                          <a:pt x="86" y="87"/>
                        </a:lnTo>
                        <a:lnTo>
                          <a:pt x="86" y="88"/>
                        </a:lnTo>
                        <a:lnTo>
                          <a:pt x="86" y="89"/>
                        </a:lnTo>
                        <a:lnTo>
                          <a:pt x="87" y="90"/>
                        </a:lnTo>
                        <a:lnTo>
                          <a:pt x="87" y="91"/>
                        </a:lnTo>
                        <a:lnTo>
                          <a:pt x="88" y="91"/>
                        </a:lnTo>
                        <a:lnTo>
                          <a:pt x="89" y="92"/>
                        </a:lnTo>
                        <a:lnTo>
                          <a:pt x="90" y="93"/>
                        </a:lnTo>
                        <a:lnTo>
                          <a:pt x="90" y="95"/>
                        </a:lnTo>
                        <a:lnTo>
                          <a:pt x="90" y="96"/>
                        </a:lnTo>
                        <a:lnTo>
                          <a:pt x="92" y="98"/>
                        </a:lnTo>
                        <a:lnTo>
                          <a:pt x="93" y="99"/>
                        </a:lnTo>
                        <a:lnTo>
                          <a:pt x="94" y="100"/>
                        </a:lnTo>
                        <a:lnTo>
                          <a:pt x="94" y="101"/>
                        </a:lnTo>
                        <a:lnTo>
                          <a:pt x="96" y="102"/>
                        </a:lnTo>
                        <a:lnTo>
                          <a:pt x="96" y="103"/>
                        </a:lnTo>
                        <a:lnTo>
                          <a:pt x="96" y="104"/>
                        </a:lnTo>
                        <a:lnTo>
                          <a:pt x="96" y="105"/>
                        </a:lnTo>
                        <a:lnTo>
                          <a:pt x="96" y="106"/>
                        </a:lnTo>
                        <a:lnTo>
                          <a:pt x="96" y="107"/>
                        </a:lnTo>
                        <a:lnTo>
                          <a:pt x="96" y="108"/>
                        </a:lnTo>
                        <a:lnTo>
                          <a:pt x="97" y="108"/>
                        </a:lnTo>
                        <a:lnTo>
                          <a:pt x="98" y="109"/>
                        </a:lnTo>
                        <a:lnTo>
                          <a:pt x="99" y="109"/>
                        </a:lnTo>
                        <a:lnTo>
                          <a:pt x="99" y="110"/>
                        </a:lnTo>
                        <a:lnTo>
                          <a:pt x="98" y="111"/>
                        </a:lnTo>
                        <a:lnTo>
                          <a:pt x="97" y="111"/>
                        </a:lnTo>
                        <a:lnTo>
                          <a:pt x="96" y="112"/>
                        </a:lnTo>
                        <a:lnTo>
                          <a:pt x="94" y="113"/>
                        </a:lnTo>
                        <a:lnTo>
                          <a:pt x="94" y="114"/>
                        </a:lnTo>
                        <a:lnTo>
                          <a:pt x="95" y="115"/>
                        </a:lnTo>
                        <a:lnTo>
                          <a:pt x="95" y="116"/>
                        </a:lnTo>
                        <a:lnTo>
                          <a:pt x="95" y="117"/>
                        </a:lnTo>
                        <a:lnTo>
                          <a:pt x="94" y="117"/>
                        </a:lnTo>
                        <a:lnTo>
                          <a:pt x="94" y="118"/>
                        </a:lnTo>
                        <a:lnTo>
                          <a:pt x="95" y="119"/>
                        </a:lnTo>
                        <a:lnTo>
                          <a:pt x="95" y="122"/>
                        </a:lnTo>
                        <a:lnTo>
                          <a:pt x="95" y="123"/>
                        </a:lnTo>
                        <a:lnTo>
                          <a:pt x="95" y="124"/>
                        </a:lnTo>
                        <a:lnTo>
                          <a:pt x="96" y="125"/>
                        </a:lnTo>
                        <a:lnTo>
                          <a:pt x="98" y="125"/>
                        </a:lnTo>
                        <a:lnTo>
                          <a:pt x="99" y="126"/>
                        </a:lnTo>
                        <a:lnTo>
                          <a:pt x="99" y="127"/>
                        </a:lnTo>
                        <a:lnTo>
                          <a:pt x="99" y="128"/>
                        </a:lnTo>
                        <a:lnTo>
                          <a:pt x="100" y="129"/>
                        </a:lnTo>
                        <a:lnTo>
                          <a:pt x="100" y="130"/>
                        </a:lnTo>
                        <a:lnTo>
                          <a:pt x="100" y="131"/>
                        </a:lnTo>
                        <a:lnTo>
                          <a:pt x="100" y="132"/>
                        </a:lnTo>
                        <a:lnTo>
                          <a:pt x="101" y="133"/>
                        </a:lnTo>
                        <a:lnTo>
                          <a:pt x="102" y="134"/>
                        </a:lnTo>
                        <a:lnTo>
                          <a:pt x="103" y="134"/>
                        </a:lnTo>
                        <a:lnTo>
                          <a:pt x="103" y="135"/>
                        </a:lnTo>
                        <a:lnTo>
                          <a:pt x="105" y="135"/>
                        </a:lnTo>
                        <a:lnTo>
                          <a:pt x="107" y="136"/>
                        </a:lnTo>
                        <a:lnTo>
                          <a:pt x="107" y="137"/>
                        </a:lnTo>
                        <a:lnTo>
                          <a:pt x="107" y="139"/>
                        </a:lnTo>
                        <a:lnTo>
                          <a:pt x="108" y="139"/>
                        </a:lnTo>
                        <a:lnTo>
                          <a:pt x="108" y="140"/>
                        </a:lnTo>
                        <a:lnTo>
                          <a:pt x="109" y="139"/>
                        </a:lnTo>
                        <a:lnTo>
                          <a:pt x="110" y="139"/>
                        </a:lnTo>
                        <a:lnTo>
                          <a:pt x="110" y="140"/>
                        </a:lnTo>
                        <a:lnTo>
                          <a:pt x="111" y="141"/>
                        </a:lnTo>
                        <a:lnTo>
                          <a:pt x="112" y="141"/>
                        </a:lnTo>
                        <a:lnTo>
                          <a:pt x="113" y="141"/>
                        </a:lnTo>
                        <a:lnTo>
                          <a:pt x="114" y="141"/>
                        </a:lnTo>
                        <a:lnTo>
                          <a:pt x="115" y="141"/>
                        </a:lnTo>
                        <a:lnTo>
                          <a:pt x="117" y="142"/>
                        </a:lnTo>
                        <a:lnTo>
                          <a:pt x="118" y="142"/>
                        </a:lnTo>
                        <a:lnTo>
                          <a:pt x="119" y="142"/>
                        </a:lnTo>
                        <a:lnTo>
                          <a:pt x="120" y="142"/>
                        </a:lnTo>
                        <a:lnTo>
                          <a:pt x="121" y="142"/>
                        </a:lnTo>
                        <a:lnTo>
                          <a:pt x="122" y="142"/>
                        </a:lnTo>
                        <a:lnTo>
                          <a:pt x="122" y="143"/>
                        </a:lnTo>
                        <a:lnTo>
                          <a:pt x="123" y="143"/>
                        </a:lnTo>
                        <a:lnTo>
                          <a:pt x="124" y="144"/>
                        </a:lnTo>
                        <a:lnTo>
                          <a:pt x="125" y="145"/>
                        </a:lnTo>
                        <a:lnTo>
                          <a:pt x="125" y="146"/>
                        </a:lnTo>
                        <a:lnTo>
                          <a:pt x="126" y="146"/>
                        </a:lnTo>
                        <a:lnTo>
                          <a:pt x="127" y="146"/>
                        </a:lnTo>
                        <a:lnTo>
                          <a:pt x="128" y="146"/>
                        </a:lnTo>
                        <a:lnTo>
                          <a:pt x="129" y="146"/>
                        </a:lnTo>
                        <a:lnTo>
                          <a:pt x="129" y="147"/>
                        </a:lnTo>
                        <a:lnTo>
                          <a:pt x="129" y="148"/>
                        </a:lnTo>
                        <a:lnTo>
                          <a:pt x="130" y="148"/>
                        </a:lnTo>
                        <a:lnTo>
                          <a:pt x="131" y="148"/>
                        </a:lnTo>
                        <a:lnTo>
                          <a:pt x="131" y="149"/>
                        </a:lnTo>
                        <a:lnTo>
                          <a:pt x="132" y="150"/>
                        </a:lnTo>
                        <a:lnTo>
                          <a:pt x="133" y="149"/>
                        </a:lnTo>
                        <a:lnTo>
                          <a:pt x="134" y="149"/>
                        </a:lnTo>
                        <a:lnTo>
                          <a:pt x="134" y="148"/>
                        </a:lnTo>
                        <a:lnTo>
                          <a:pt x="134" y="149"/>
                        </a:lnTo>
                        <a:lnTo>
                          <a:pt x="134" y="148"/>
                        </a:lnTo>
                        <a:lnTo>
                          <a:pt x="135" y="148"/>
                        </a:lnTo>
                        <a:lnTo>
                          <a:pt x="136" y="148"/>
                        </a:lnTo>
                        <a:lnTo>
                          <a:pt x="137" y="147"/>
                        </a:lnTo>
                        <a:lnTo>
                          <a:pt x="138" y="147"/>
                        </a:lnTo>
                        <a:lnTo>
                          <a:pt x="138" y="148"/>
                        </a:lnTo>
                        <a:lnTo>
                          <a:pt x="139" y="148"/>
                        </a:lnTo>
                        <a:lnTo>
                          <a:pt x="140" y="147"/>
                        </a:lnTo>
                        <a:lnTo>
                          <a:pt x="140" y="146"/>
                        </a:lnTo>
                        <a:lnTo>
                          <a:pt x="141" y="146"/>
                        </a:lnTo>
                        <a:lnTo>
                          <a:pt x="142" y="145"/>
                        </a:lnTo>
                        <a:lnTo>
                          <a:pt x="141" y="144"/>
                        </a:lnTo>
                        <a:lnTo>
                          <a:pt x="142" y="143"/>
                        </a:lnTo>
                        <a:lnTo>
                          <a:pt x="143" y="142"/>
                        </a:lnTo>
                        <a:lnTo>
                          <a:pt x="143" y="141"/>
                        </a:lnTo>
                        <a:lnTo>
                          <a:pt x="144" y="141"/>
                        </a:lnTo>
                        <a:lnTo>
                          <a:pt x="145" y="141"/>
                        </a:lnTo>
                        <a:lnTo>
                          <a:pt x="146" y="141"/>
                        </a:lnTo>
                        <a:lnTo>
                          <a:pt x="146" y="140"/>
                        </a:lnTo>
                        <a:lnTo>
                          <a:pt x="146" y="139"/>
                        </a:lnTo>
                        <a:lnTo>
                          <a:pt x="147" y="139"/>
                        </a:lnTo>
                        <a:lnTo>
                          <a:pt x="148" y="139"/>
                        </a:lnTo>
                        <a:lnTo>
                          <a:pt x="149" y="138"/>
                        </a:lnTo>
                        <a:lnTo>
                          <a:pt x="150" y="138"/>
                        </a:lnTo>
                        <a:lnTo>
                          <a:pt x="151" y="139"/>
                        </a:lnTo>
                        <a:lnTo>
                          <a:pt x="152" y="139"/>
                        </a:lnTo>
                        <a:lnTo>
                          <a:pt x="153" y="138"/>
                        </a:lnTo>
                        <a:lnTo>
                          <a:pt x="153" y="136"/>
                        </a:lnTo>
                        <a:lnTo>
                          <a:pt x="153" y="135"/>
                        </a:lnTo>
                        <a:lnTo>
                          <a:pt x="153" y="134"/>
                        </a:lnTo>
                        <a:lnTo>
                          <a:pt x="153" y="133"/>
                        </a:lnTo>
                        <a:lnTo>
                          <a:pt x="153" y="132"/>
                        </a:lnTo>
                        <a:lnTo>
                          <a:pt x="154" y="132"/>
                        </a:lnTo>
                        <a:lnTo>
                          <a:pt x="155" y="132"/>
                        </a:lnTo>
                        <a:lnTo>
                          <a:pt x="156" y="132"/>
                        </a:lnTo>
                        <a:lnTo>
                          <a:pt x="157" y="132"/>
                        </a:lnTo>
                        <a:lnTo>
                          <a:pt x="157" y="131"/>
                        </a:lnTo>
                        <a:lnTo>
                          <a:pt x="158" y="130"/>
                        </a:lnTo>
                        <a:lnTo>
                          <a:pt x="159" y="130"/>
                        </a:lnTo>
                        <a:lnTo>
                          <a:pt x="159" y="129"/>
                        </a:lnTo>
                        <a:lnTo>
                          <a:pt x="160" y="128"/>
                        </a:lnTo>
                        <a:lnTo>
                          <a:pt x="161" y="128"/>
                        </a:lnTo>
                        <a:lnTo>
                          <a:pt x="162" y="128"/>
                        </a:lnTo>
                        <a:lnTo>
                          <a:pt x="163" y="129"/>
                        </a:lnTo>
                        <a:lnTo>
                          <a:pt x="164" y="130"/>
                        </a:lnTo>
                        <a:lnTo>
                          <a:pt x="165" y="131"/>
                        </a:lnTo>
                        <a:lnTo>
                          <a:pt x="166" y="131"/>
                        </a:lnTo>
                        <a:lnTo>
                          <a:pt x="167" y="130"/>
                        </a:lnTo>
                        <a:lnTo>
                          <a:pt x="168" y="130"/>
                        </a:lnTo>
                        <a:lnTo>
                          <a:pt x="169" y="128"/>
                        </a:lnTo>
                        <a:lnTo>
                          <a:pt x="170" y="128"/>
                        </a:lnTo>
                        <a:lnTo>
                          <a:pt x="171" y="128"/>
                        </a:lnTo>
                        <a:lnTo>
                          <a:pt x="172" y="128"/>
                        </a:lnTo>
                        <a:lnTo>
                          <a:pt x="173" y="128"/>
                        </a:lnTo>
                        <a:lnTo>
                          <a:pt x="174" y="128"/>
                        </a:lnTo>
                        <a:lnTo>
                          <a:pt x="175" y="127"/>
                        </a:lnTo>
                        <a:lnTo>
                          <a:pt x="177" y="125"/>
                        </a:lnTo>
                        <a:lnTo>
                          <a:pt x="178" y="124"/>
                        </a:lnTo>
                        <a:lnTo>
                          <a:pt x="179" y="124"/>
                        </a:lnTo>
                        <a:lnTo>
                          <a:pt x="180" y="124"/>
                        </a:lnTo>
                        <a:lnTo>
                          <a:pt x="181" y="125"/>
                        </a:lnTo>
                        <a:lnTo>
                          <a:pt x="182" y="126"/>
                        </a:lnTo>
                        <a:lnTo>
                          <a:pt x="182" y="128"/>
                        </a:lnTo>
                        <a:lnTo>
                          <a:pt x="183" y="128"/>
                        </a:lnTo>
                        <a:lnTo>
                          <a:pt x="183" y="129"/>
                        </a:lnTo>
                        <a:lnTo>
                          <a:pt x="184" y="130"/>
                        </a:lnTo>
                        <a:lnTo>
                          <a:pt x="185" y="131"/>
                        </a:lnTo>
                        <a:lnTo>
                          <a:pt x="186" y="131"/>
                        </a:lnTo>
                        <a:lnTo>
                          <a:pt x="187" y="130"/>
                        </a:lnTo>
                        <a:lnTo>
                          <a:pt x="188" y="130"/>
                        </a:lnTo>
                        <a:lnTo>
                          <a:pt x="189" y="130"/>
                        </a:lnTo>
                        <a:lnTo>
                          <a:pt x="190" y="131"/>
                        </a:lnTo>
                        <a:lnTo>
                          <a:pt x="191" y="131"/>
                        </a:lnTo>
                        <a:lnTo>
                          <a:pt x="191" y="132"/>
                        </a:lnTo>
                        <a:lnTo>
                          <a:pt x="192" y="132"/>
                        </a:lnTo>
                        <a:lnTo>
                          <a:pt x="193" y="133"/>
                        </a:lnTo>
                        <a:lnTo>
                          <a:pt x="194" y="132"/>
                        </a:lnTo>
                        <a:lnTo>
                          <a:pt x="195" y="132"/>
                        </a:lnTo>
                        <a:lnTo>
                          <a:pt x="195" y="131"/>
                        </a:lnTo>
                        <a:lnTo>
                          <a:pt x="196" y="130"/>
                        </a:lnTo>
                        <a:lnTo>
                          <a:pt x="196" y="129"/>
                        </a:lnTo>
                        <a:lnTo>
                          <a:pt x="197" y="129"/>
                        </a:lnTo>
                        <a:lnTo>
                          <a:pt x="198" y="129"/>
                        </a:lnTo>
                        <a:lnTo>
                          <a:pt x="199" y="128"/>
                        </a:lnTo>
                        <a:lnTo>
                          <a:pt x="200" y="127"/>
                        </a:lnTo>
                        <a:lnTo>
                          <a:pt x="200" y="126"/>
                        </a:lnTo>
                        <a:lnTo>
                          <a:pt x="200" y="125"/>
                        </a:lnTo>
                        <a:lnTo>
                          <a:pt x="201" y="125"/>
                        </a:lnTo>
                        <a:lnTo>
                          <a:pt x="201" y="124"/>
                        </a:lnTo>
                        <a:lnTo>
                          <a:pt x="201" y="122"/>
                        </a:lnTo>
                        <a:lnTo>
                          <a:pt x="202" y="121"/>
                        </a:lnTo>
                        <a:lnTo>
                          <a:pt x="203" y="121"/>
                        </a:lnTo>
                        <a:lnTo>
                          <a:pt x="203" y="120"/>
                        </a:lnTo>
                        <a:lnTo>
                          <a:pt x="203" y="118"/>
                        </a:lnTo>
                        <a:lnTo>
                          <a:pt x="203" y="117"/>
                        </a:lnTo>
                        <a:lnTo>
                          <a:pt x="203" y="116"/>
                        </a:lnTo>
                        <a:lnTo>
                          <a:pt x="203" y="115"/>
                        </a:lnTo>
                        <a:lnTo>
                          <a:pt x="204" y="115"/>
                        </a:lnTo>
                        <a:lnTo>
                          <a:pt x="205" y="115"/>
                        </a:lnTo>
                        <a:lnTo>
                          <a:pt x="206" y="115"/>
                        </a:lnTo>
                        <a:lnTo>
                          <a:pt x="207" y="116"/>
                        </a:lnTo>
                        <a:lnTo>
                          <a:pt x="208" y="116"/>
                        </a:lnTo>
                        <a:lnTo>
                          <a:pt x="208" y="117"/>
                        </a:lnTo>
                        <a:lnTo>
                          <a:pt x="209" y="117"/>
                        </a:lnTo>
                        <a:lnTo>
                          <a:pt x="210" y="117"/>
                        </a:lnTo>
                        <a:lnTo>
                          <a:pt x="211" y="117"/>
                        </a:lnTo>
                        <a:lnTo>
                          <a:pt x="212" y="117"/>
                        </a:lnTo>
                        <a:lnTo>
                          <a:pt x="212" y="116"/>
                        </a:lnTo>
                        <a:lnTo>
                          <a:pt x="212" y="114"/>
                        </a:lnTo>
                        <a:lnTo>
                          <a:pt x="212" y="113"/>
                        </a:lnTo>
                        <a:lnTo>
                          <a:pt x="213" y="113"/>
                        </a:lnTo>
                        <a:lnTo>
                          <a:pt x="214" y="112"/>
                        </a:lnTo>
                        <a:lnTo>
                          <a:pt x="214" y="111"/>
                        </a:lnTo>
                        <a:lnTo>
                          <a:pt x="215" y="111"/>
                        </a:lnTo>
                        <a:lnTo>
                          <a:pt x="216" y="110"/>
                        </a:lnTo>
                        <a:lnTo>
                          <a:pt x="216" y="109"/>
                        </a:lnTo>
                        <a:lnTo>
                          <a:pt x="217" y="109"/>
                        </a:lnTo>
                        <a:lnTo>
                          <a:pt x="218" y="109"/>
                        </a:lnTo>
                        <a:lnTo>
                          <a:pt x="218" y="108"/>
                        </a:lnTo>
                        <a:lnTo>
                          <a:pt x="219" y="107"/>
                        </a:lnTo>
                        <a:lnTo>
                          <a:pt x="219" y="106"/>
                        </a:lnTo>
                        <a:lnTo>
                          <a:pt x="219" y="105"/>
                        </a:lnTo>
                        <a:lnTo>
                          <a:pt x="219" y="104"/>
                        </a:lnTo>
                        <a:lnTo>
                          <a:pt x="220" y="103"/>
                        </a:lnTo>
                        <a:lnTo>
                          <a:pt x="221" y="102"/>
                        </a:lnTo>
                        <a:lnTo>
                          <a:pt x="222" y="101"/>
                        </a:lnTo>
                        <a:lnTo>
                          <a:pt x="223" y="100"/>
                        </a:lnTo>
                        <a:lnTo>
                          <a:pt x="224" y="99"/>
                        </a:lnTo>
                        <a:lnTo>
                          <a:pt x="224" y="96"/>
                        </a:lnTo>
                        <a:lnTo>
                          <a:pt x="225" y="95"/>
                        </a:lnTo>
                        <a:lnTo>
                          <a:pt x="225" y="94"/>
                        </a:lnTo>
                        <a:lnTo>
                          <a:pt x="225" y="93"/>
                        </a:lnTo>
                        <a:lnTo>
                          <a:pt x="224" y="92"/>
                        </a:lnTo>
                        <a:lnTo>
                          <a:pt x="225" y="92"/>
                        </a:lnTo>
                        <a:lnTo>
                          <a:pt x="225" y="91"/>
                        </a:lnTo>
                        <a:lnTo>
                          <a:pt x="226" y="91"/>
                        </a:lnTo>
                        <a:lnTo>
                          <a:pt x="227" y="91"/>
                        </a:lnTo>
                        <a:lnTo>
                          <a:pt x="228" y="91"/>
                        </a:lnTo>
                        <a:lnTo>
                          <a:pt x="230" y="91"/>
                        </a:lnTo>
                        <a:lnTo>
                          <a:pt x="231" y="91"/>
                        </a:lnTo>
                        <a:lnTo>
                          <a:pt x="231" y="90"/>
                        </a:lnTo>
                        <a:lnTo>
                          <a:pt x="231" y="89"/>
                        </a:lnTo>
                        <a:lnTo>
                          <a:pt x="231" y="88"/>
                        </a:lnTo>
                        <a:lnTo>
                          <a:pt x="232" y="88"/>
                        </a:lnTo>
                        <a:lnTo>
                          <a:pt x="233" y="88"/>
                        </a:lnTo>
                        <a:lnTo>
                          <a:pt x="233" y="87"/>
                        </a:lnTo>
                        <a:lnTo>
                          <a:pt x="233" y="86"/>
                        </a:lnTo>
                        <a:lnTo>
                          <a:pt x="233" y="85"/>
                        </a:lnTo>
                        <a:lnTo>
                          <a:pt x="233" y="84"/>
                        </a:lnTo>
                        <a:lnTo>
                          <a:pt x="232" y="84"/>
                        </a:lnTo>
                        <a:lnTo>
                          <a:pt x="231" y="84"/>
                        </a:lnTo>
                        <a:lnTo>
                          <a:pt x="231" y="83"/>
                        </a:lnTo>
                        <a:lnTo>
                          <a:pt x="230" y="83"/>
                        </a:lnTo>
                        <a:lnTo>
                          <a:pt x="230" y="82"/>
                        </a:lnTo>
                        <a:lnTo>
                          <a:pt x="232" y="80"/>
                        </a:lnTo>
                        <a:lnTo>
                          <a:pt x="232" y="79"/>
                        </a:lnTo>
                        <a:lnTo>
                          <a:pt x="231" y="79"/>
                        </a:lnTo>
                        <a:lnTo>
                          <a:pt x="230" y="79"/>
                        </a:lnTo>
                        <a:lnTo>
                          <a:pt x="230" y="78"/>
                        </a:lnTo>
                        <a:lnTo>
                          <a:pt x="231" y="78"/>
                        </a:lnTo>
                        <a:lnTo>
                          <a:pt x="231" y="77"/>
                        </a:lnTo>
                        <a:lnTo>
                          <a:pt x="232" y="76"/>
                        </a:lnTo>
                        <a:lnTo>
                          <a:pt x="233" y="76"/>
                        </a:lnTo>
                        <a:lnTo>
                          <a:pt x="233" y="75"/>
                        </a:lnTo>
                        <a:lnTo>
                          <a:pt x="234" y="75"/>
                        </a:lnTo>
                        <a:lnTo>
                          <a:pt x="234" y="74"/>
                        </a:lnTo>
                        <a:lnTo>
                          <a:pt x="235" y="73"/>
                        </a:lnTo>
                        <a:lnTo>
                          <a:pt x="234" y="71"/>
                        </a:lnTo>
                        <a:lnTo>
                          <a:pt x="233" y="71"/>
                        </a:lnTo>
                        <a:lnTo>
                          <a:pt x="233" y="70"/>
                        </a:lnTo>
                        <a:lnTo>
                          <a:pt x="232" y="70"/>
                        </a:lnTo>
                        <a:lnTo>
                          <a:pt x="231" y="70"/>
                        </a:lnTo>
                        <a:lnTo>
                          <a:pt x="230" y="70"/>
                        </a:lnTo>
                        <a:lnTo>
                          <a:pt x="230" y="69"/>
                        </a:lnTo>
                        <a:lnTo>
                          <a:pt x="229" y="69"/>
                        </a:lnTo>
                        <a:lnTo>
                          <a:pt x="227" y="67"/>
                        </a:lnTo>
                        <a:lnTo>
                          <a:pt x="226" y="67"/>
                        </a:lnTo>
                        <a:lnTo>
                          <a:pt x="226" y="66"/>
                        </a:lnTo>
                        <a:lnTo>
                          <a:pt x="225" y="66"/>
                        </a:lnTo>
                        <a:lnTo>
                          <a:pt x="225" y="65"/>
                        </a:lnTo>
                        <a:lnTo>
                          <a:pt x="225" y="64"/>
                        </a:lnTo>
                        <a:lnTo>
                          <a:pt x="224" y="63"/>
                        </a:lnTo>
                        <a:lnTo>
                          <a:pt x="225" y="63"/>
                        </a:lnTo>
                        <a:lnTo>
                          <a:pt x="225" y="62"/>
                        </a:lnTo>
                        <a:lnTo>
                          <a:pt x="225" y="61"/>
                        </a:lnTo>
                        <a:lnTo>
                          <a:pt x="223" y="59"/>
                        </a:lnTo>
                        <a:lnTo>
                          <a:pt x="223" y="57"/>
                        </a:lnTo>
                        <a:lnTo>
                          <a:pt x="222" y="57"/>
                        </a:lnTo>
                        <a:lnTo>
                          <a:pt x="222" y="56"/>
                        </a:lnTo>
                        <a:lnTo>
                          <a:pt x="221" y="56"/>
                        </a:lnTo>
                        <a:lnTo>
                          <a:pt x="222" y="55"/>
                        </a:lnTo>
                        <a:lnTo>
                          <a:pt x="222" y="54"/>
                        </a:lnTo>
                        <a:lnTo>
                          <a:pt x="221" y="54"/>
                        </a:lnTo>
                        <a:lnTo>
                          <a:pt x="222" y="53"/>
                        </a:lnTo>
                        <a:lnTo>
                          <a:pt x="222" y="52"/>
                        </a:lnTo>
                        <a:lnTo>
                          <a:pt x="222" y="51"/>
                        </a:lnTo>
                        <a:lnTo>
                          <a:pt x="221" y="51"/>
                        </a:lnTo>
                        <a:lnTo>
                          <a:pt x="221" y="50"/>
                        </a:lnTo>
                        <a:lnTo>
                          <a:pt x="221" y="49"/>
                        </a:lnTo>
                        <a:lnTo>
                          <a:pt x="222" y="48"/>
                        </a:lnTo>
                        <a:lnTo>
                          <a:pt x="222" y="47"/>
                        </a:lnTo>
                        <a:lnTo>
                          <a:pt x="223" y="46"/>
                        </a:lnTo>
                        <a:lnTo>
                          <a:pt x="223" y="45"/>
                        </a:lnTo>
                        <a:lnTo>
                          <a:pt x="224" y="45"/>
                        </a:lnTo>
                        <a:lnTo>
                          <a:pt x="225" y="44"/>
                        </a:lnTo>
                        <a:lnTo>
                          <a:pt x="226" y="43"/>
                        </a:lnTo>
                        <a:lnTo>
                          <a:pt x="227" y="42"/>
                        </a:lnTo>
                        <a:lnTo>
                          <a:pt x="227" y="41"/>
                        </a:lnTo>
                        <a:lnTo>
                          <a:pt x="228" y="41"/>
                        </a:lnTo>
                        <a:lnTo>
                          <a:pt x="229" y="41"/>
                        </a:lnTo>
                        <a:lnTo>
                          <a:pt x="232" y="40"/>
                        </a:lnTo>
                        <a:lnTo>
                          <a:pt x="233" y="40"/>
                        </a:lnTo>
                        <a:lnTo>
                          <a:pt x="234" y="40"/>
                        </a:lnTo>
                        <a:lnTo>
                          <a:pt x="235" y="39"/>
                        </a:lnTo>
                        <a:lnTo>
                          <a:pt x="237" y="38"/>
                        </a:lnTo>
                        <a:lnTo>
                          <a:pt x="238" y="38"/>
                        </a:lnTo>
                        <a:lnTo>
                          <a:pt x="238" y="37"/>
                        </a:lnTo>
                        <a:lnTo>
                          <a:pt x="239" y="37"/>
                        </a:lnTo>
                        <a:lnTo>
                          <a:pt x="240" y="37"/>
                        </a:lnTo>
                        <a:lnTo>
                          <a:pt x="240" y="36"/>
                        </a:lnTo>
                        <a:lnTo>
                          <a:pt x="240" y="34"/>
                        </a:lnTo>
                        <a:lnTo>
                          <a:pt x="241" y="33"/>
                        </a:lnTo>
                        <a:lnTo>
                          <a:pt x="241" y="32"/>
                        </a:lnTo>
                        <a:lnTo>
                          <a:pt x="243" y="31"/>
                        </a:lnTo>
                        <a:lnTo>
                          <a:pt x="243" y="32"/>
                        </a:lnTo>
                        <a:lnTo>
                          <a:pt x="245" y="32"/>
                        </a:lnTo>
                        <a:lnTo>
                          <a:pt x="246" y="32"/>
                        </a:lnTo>
                        <a:lnTo>
                          <a:pt x="248" y="31"/>
                        </a:lnTo>
                        <a:lnTo>
                          <a:pt x="248" y="30"/>
                        </a:lnTo>
                        <a:lnTo>
                          <a:pt x="249" y="30"/>
                        </a:lnTo>
                        <a:lnTo>
                          <a:pt x="249" y="29"/>
                        </a:lnTo>
                        <a:lnTo>
                          <a:pt x="250" y="29"/>
                        </a:lnTo>
                        <a:lnTo>
                          <a:pt x="251" y="29"/>
                        </a:lnTo>
                        <a:lnTo>
                          <a:pt x="252" y="29"/>
                        </a:lnTo>
                        <a:lnTo>
                          <a:pt x="253" y="29"/>
                        </a:lnTo>
                        <a:lnTo>
                          <a:pt x="254" y="29"/>
                        </a:lnTo>
                        <a:lnTo>
                          <a:pt x="255" y="30"/>
                        </a:lnTo>
                        <a:lnTo>
                          <a:pt x="255" y="31"/>
                        </a:lnTo>
                        <a:lnTo>
                          <a:pt x="256" y="31"/>
                        </a:lnTo>
                        <a:lnTo>
                          <a:pt x="257" y="34"/>
                        </a:lnTo>
                        <a:lnTo>
                          <a:pt x="258" y="35"/>
                        </a:lnTo>
                        <a:lnTo>
                          <a:pt x="258" y="36"/>
                        </a:lnTo>
                        <a:lnTo>
                          <a:pt x="259" y="37"/>
                        </a:lnTo>
                        <a:lnTo>
                          <a:pt x="260" y="38"/>
                        </a:lnTo>
                        <a:lnTo>
                          <a:pt x="261" y="38"/>
                        </a:lnTo>
                        <a:lnTo>
                          <a:pt x="262" y="38"/>
                        </a:lnTo>
                        <a:lnTo>
                          <a:pt x="262" y="39"/>
                        </a:lnTo>
                        <a:lnTo>
                          <a:pt x="263" y="40"/>
                        </a:lnTo>
                        <a:lnTo>
                          <a:pt x="264" y="40"/>
                        </a:lnTo>
                        <a:lnTo>
                          <a:pt x="264" y="41"/>
                        </a:lnTo>
                        <a:lnTo>
                          <a:pt x="265" y="41"/>
                        </a:lnTo>
                        <a:lnTo>
                          <a:pt x="265" y="42"/>
                        </a:lnTo>
                        <a:lnTo>
                          <a:pt x="265" y="43"/>
                        </a:lnTo>
                        <a:lnTo>
                          <a:pt x="266" y="43"/>
                        </a:lnTo>
                        <a:lnTo>
                          <a:pt x="266" y="42"/>
                        </a:lnTo>
                        <a:lnTo>
                          <a:pt x="267" y="42"/>
                        </a:lnTo>
                        <a:lnTo>
                          <a:pt x="268" y="42"/>
                        </a:lnTo>
                        <a:lnTo>
                          <a:pt x="269" y="42"/>
                        </a:lnTo>
                        <a:lnTo>
                          <a:pt x="270" y="41"/>
                        </a:lnTo>
                        <a:lnTo>
                          <a:pt x="271" y="41"/>
                        </a:lnTo>
                        <a:lnTo>
                          <a:pt x="271" y="42"/>
                        </a:lnTo>
                        <a:lnTo>
                          <a:pt x="272" y="42"/>
                        </a:lnTo>
                        <a:lnTo>
                          <a:pt x="272" y="43"/>
                        </a:lnTo>
                        <a:lnTo>
                          <a:pt x="273" y="43"/>
                        </a:lnTo>
                        <a:lnTo>
                          <a:pt x="274" y="43"/>
                        </a:lnTo>
                        <a:lnTo>
                          <a:pt x="275" y="41"/>
                        </a:lnTo>
                        <a:lnTo>
                          <a:pt x="275" y="40"/>
                        </a:lnTo>
                        <a:lnTo>
                          <a:pt x="276" y="40"/>
                        </a:lnTo>
                        <a:lnTo>
                          <a:pt x="277" y="41"/>
                        </a:lnTo>
                        <a:lnTo>
                          <a:pt x="277" y="40"/>
                        </a:lnTo>
                        <a:lnTo>
                          <a:pt x="278" y="40"/>
                        </a:lnTo>
                        <a:lnTo>
                          <a:pt x="279" y="41"/>
                        </a:lnTo>
                        <a:lnTo>
                          <a:pt x="280" y="41"/>
                        </a:lnTo>
                        <a:lnTo>
                          <a:pt x="281" y="42"/>
                        </a:lnTo>
                        <a:lnTo>
                          <a:pt x="282" y="42"/>
                        </a:lnTo>
                        <a:lnTo>
                          <a:pt x="283" y="42"/>
                        </a:lnTo>
                        <a:lnTo>
                          <a:pt x="283" y="43"/>
                        </a:lnTo>
                        <a:lnTo>
                          <a:pt x="283" y="44"/>
                        </a:lnTo>
                        <a:lnTo>
                          <a:pt x="284" y="44"/>
                        </a:lnTo>
                        <a:lnTo>
                          <a:pt x="285" y="44"/>
                        </a:lnTo>
                        <a:lnTo>
                          <a:pt x="286" y="44"/>
                        </a:lnTo>
                        <a:lnTo>
                          <a:pt x="287" y="44"/>
                        </a:lnTo>
                        <a:lnTo>
                          <a:pt x="287" y="43"/>
                        </a:lnTo>
                        <a:lnTo>
                          <a:pt x="288" y="43"/>
                        </a:lnTo>
                        <a:lnTo>
                          <a:pt x="289" y="44"/>
                        </a:lnTo>
                        <a:lnTo>
                          <a:pt x="290" y="45"/>
                        </a:lnTo>
                        <a:lnTo>
                          <a:pt x="290" y="46"/>
                        </a:lnTo>
                        <a:lnTo>
                          <a:pt x="290" y="47"/>
                        </a:lnTo>
                        <a:lnTo>
                          <a:pt x="290" y="48"/>
                        </a:lnTo>
                        <a:lnTo>
                          <a:pt x="290" y="49"/>
                        </a:lnTo>
                        <a:lnTo>
                          <a:pt x="290" y="50"/>
                        </a:lnTo>
                        <a:lnTo>
                          <a:pt x="290" y="51"/>
                        </a:lnTo>
                        <a:lnTo>
                          <a:pt x="290" y="52"/>
                        </a:lnTo>
                        <a:lnTo>
                          <a:pt x="291" y="53"/>
                        </a:lnTo>
                        <a:lnTo>
                          <a:pt x="292" y="53"/>
                        </a:lnTo>
                        <a:lnTo>
                          <a:pt x="293" y="53"/>
                        </a:lnTo>
                        <a:lnTo>
                          <a:pt x="294" y="53"/>
                        </a:lnTo>
                        <a:lnTo>
                          <a:pt x="294" y="54"/>
                        </a:lnTo>
                        <a:lnTo>
                          <a:pt x="295" y="56"/>
                        </a:lnTo>
                        <a:lnTo>
                          <a:pt x="296" y="56"/>
                        </a:lnTo>
                        <a:lnTo>
                          <a:pt x="296" y="57"/>
                        </a:lnTo>
                        <a:lnTo>
                          <a:pt x="297" y="56"/>
                        </a:lnTo>
                        <a:lnTo>
                          <a:pt x="298" y="56"/>
                        </a:lnTo>
                        <a:lnTo>
                          <a:pt x="299" y="56"/>
                        </a:lnTo>
                        <a:lnTo>
                          <a:pt x="300" y="57"/>
                        </a:lnTo>
                        <a:lnTo>
                          <a:pt x="299" y="58"/>
                        </a:lnTo>
                        <a:lnTo>
                          <a:pt x="299" y="59"/>
                        </a:lnTo>
                        <a:lnTo>
                          <a:pt x="300" y="59"/>
                        </a:lnTo>
                        <a:lnTo>
                          <a:pt x="300" y="60"/>
                        </a:lnTo>
                        <a:lnTo>
                          <a:pt x="300" y="61"/>
                        </a:lnTo>
                        <a:lnTo>
                          <a:pt x="301" y="62"/>
                        </a:lnTo>
                        <a:lnTo>
                          <a:pt x="304" y="62"/>
                        </a:lnTo>
                        <a:lnTo>
                          <a:pt x="304" y="61"/>
                        </a:lnTo>
                        <a:lnTo>
                          <a:pt x="305" y="60"/>
                        </a:lnTo>
                        <a:lnTo>
                          <a:pt x="305" y="59"/>
                        </a:lnTo>
                        <a:lnTo>
                          <a:pt x="306" y="59"/>
                        </a:lnTo>
                        <a:lnTo>
                          <a:pt x="307" y="58"/>
                        </a:lnTo>
                        <a:lnTo>
                          <a:pt x="308" y="57"/>
                        </a:lnTo>
                        <a:lnTo>
                          <a:pt x="308" y="56"/>
                        </a:lnTo>
                        <a:lnTo>
                          <a:pt x="308" y="55"/>
                        </a:lnTo>
                        <a:lnTo>
                          <a:pt x="309" y="55"/>
                        </a:lnTo>
                        <a:lnTo>
                          <a:pt x="310" y="56"/>
                        </a:lnTo>
                        <a:lnTo>
                          <a:pt x="311" y="57"/>
                        </a:lnTo>
                        <a:lnTo>
                          <a:pt x="312" y="57"/>
                        </a:lnTo>
                        <a:lnTo>
                          <a:pt x="313" y="56"/>
                        </a:lnTo>
                        <a:lnTo>
                          <a:pt x="314" y="57"/>
                        </a:lnTo>
                        <a:lnTo>
                          <a:pt x="315" y="56"/>
                        </a:lnTo>
                        <a:lnTo>
                          <a:pt x="315" y="57"/>
                        </a:lnTo>
                        <a:lnTo>
                          <a:pt x="315" y="56"/>
                        </a:lnTo>
                        <a:lnTo>
                          <a:pt x="316" y="56"/>
                        </a:lnTo>
                        <a:lnTo>
                          <a:pt x="317" y="55"/>
                        </a:lnTo>
                        <a:lnTo>
                          <a:pt x="317" y="54"/>
                        </a:lnTo>
                        <a:lnTo>
                          <a:pt x="318" y="54"/>
                        </a:lnTo>
                        <a:lnTo>
                          <a:pt x="318" y="53"/>
                        </a:lnTo>
                        <a:lnTo>
                          <a:pt x="319" y="54"/>
                        </a:lnTo>
                        <a:lnTo>
                          <a:pt x="320" y="54"/>
                        </a:lnTo>
                        <a:lnTo>
                          <a:pt x="321" y="54"/>
                        </a:lnTo>
                        <a:lnTo>
                          <a:pt x="322" y="54"/>
                        </a:lnTo>
                        <a:lnTo>
                          <a:pt x="323" y="54"/>
                        </a:lnTo>
                        <a:lnTo>
                          <a:pt x="324" y="54"/>
                        </a:lnTo>
                        <a:lnTo>
                          <a:pt x="325" y="54"/>
                        </a:lnTo>
                        <a:lnTo>
                          <a:pt x="326" y="53"/>
                        </a:lnTo>
                        <a:lnTo>
                          <a:pt x="326" y="52"/>
                        </a:lnTo>
                        <a:lnTo>
                          <a:pt x="326" y="51"/>
                        </a:lnTo>
                        <a:lnTo>
                          <a:pt x="327" y="51"/>
                        </a:lnTo>
                        <a:lnTo>
                          <a:pt x="329" y="51"/>
                        </a:lnTo>
                        <a:lnTo>
                          <a:pt x="330" y="51"/>
                        </a:lnTo>
                        <a:lnTo>
                          <a:pt x="331" y="50"/>
                        </a:lnTo>
                        <a:lnTo>
                          <a:pt x="331" y="49"/>
                        </a:lnTo>
                        <a:lnTo>
                          <a:pt x="331" y="48"/>
                        </a:lnTo>
                        <a:lnTo>
                          <a:pt x="332" y="48"/>
                        </a:lnTo>
                        <a:lnTo>
                          <a:pt x="333" y="47"/>
                        </a:lnTo>
                        <a:lnTo>
                          <a:pt x="334" y="46"/>
                        </a:lnTo>
                        <a:lnTo>
                          <a:pt x="335" y="46"/>
                        </a:lnTo>
                        <a:lnTo>
                          <a:pt x="336" y="46"/>
                        </a:lnTo>
                        <a:lnTo>
                          <a:pt x="337" y="45"/>
                        </a:lnTo>
                        <a:lnTo>
                          <a:pt x="337" y="44"/>
                        </a:lnTo>
                        <a:lnTo>
                          <a:pt x="337" y="43"/>
                        </a:lnTo>
                        <a:lnTo>
                          <a:pt x="339" y="42"/>
                        </a:lnTo>
                        <a:lnTo>
                          <a:pt x="340" y="41"/>
                        </a:lnTo>
                        <a:lnTo>
                          <a:pt x="341" y="41"/>
                        </a:lnTo>
                        <a:lnTo>
                          <a:pt x="342" y="41"/>
                        </a:lnTo>
                        <a:lnTo>
                          <a:pt x="343" y="41"/>
                        </a:lnTo>
                        <a:lnTo>
                          <a:pt x="344" y="41"/>
                        </a:lnTo>
                        <a:lnTo>
                          <a:pt x="346" y="39"/>
                        </a:lnTo>
                        <a:lnTo>
                          <a:pt x="347" y="39"/>
                        </a:lnTo>
                        <a:lnTo>
                          <a:pt x="348" y="40"/>
                        </a:lnTo>
                        <a:lnTo>
                          <a:pt x="349" y="40"/>
                        </a:lnTo>
                        <a:lnTo>
                          <a:pt x="350" y="40"/>
                        </a:lnTo>
                        <a:lnTo>
                          <a:pt x="351" y="40"/>
                        </a:lnTo>
                        <a:lnTo>
                          <a:pt x="352" y="40"/>
                        </a:lnTo>
                        <a:lnTo>
                          <a:pt x="353" y="40"/>
                        </a:lnTo>
                        <a:lnTo>
                          <a:pt x="355" y="40"/>
                        </a:lnTo>
                        <a:lnTo>
                          <a:pt x="357" y="40"/>
                        </a:lnTo>
                        <a:lnTo>
                          <a:pt x="359" y="38"/>
                        </a:lnTo>
                        <a:lnTo>
                          <a:pt x="360" y="38"/>
                        </a:lnTo>
                        <a:lnTo>
                          <a:pt x="361" y="39"/>
                        </a:lnTo>
                        <a:lnTo>
                          <a:pt x="362" y="39"/>
                        </a:lnTo>
                        <a:lnTo>
                          <a:pt x="363" y="38"/>
                        </a:lnTo>
                        <a:lnTo>
                          <a:pt x="364" y="39"/>
                        </a:lnTo>
                        <a:lnTo>
                          <a:pt x="365" y="39"/>
                        </a:lnTo>
                        <a:lnTo>
                          <a:pt x="366" y="38"/>
                        </a:lnTo>
                        <a:lnTo>
                          <a:pt x="367" y="38"/>
                        </a:lnTo>
                        <a:lnTo>
                          <a:pt x="367" y="39"/>
                        </a:lnTo>
                        <a:lnTo>
                          <a:pt x="368" y="39"/>
                        </a:lnTo>
                        <a:lnTo>
                          <a:pt x="368" y="40"/>
                        </a:lnTo>
                        <a:lnTo>
                          <a:pt x="369" y="40"/>
                        </a:lnTo>
                        <a:lnTo>
                          <a:pt x="370" y="41"/>
                        </a:lnTo>
                        <a:lnTo>
                          <a:pt x="371" y="41"/>
                        </a:lnTo>
                        <a:lnTo>
                          <a:pt x="372" y="41"/>
                        </a:lnTo>
                        <a:lnTo>
                          <a:pt x="372" y="40"/>
                        </a:lnTo>
                        <a:lnTo>
                          <a:pt x="372" y="39"/>
                        </a:lnTo>
                        <a:lnTo>
                          <a:pt x="373" y="39"/>
                        </a:lnTo>
                        <a:lnTo>
                          <a:pt x="374" y="39"/>
                        </a:lnTo>
                        <a:lnTo>
                          <a:pt x="374" y="38"/>
                        </a:lnTo>
                        <a:lnTo>
                          <a:pt x="375" y="38"/>
                        </a:lnTo>
                        <a:lnTo>
                          <a:pt x="376" y="39"/>
                        </a:lnTo>
                        <a:lnTo>
                          <a:pt x="377" y="39"/>
                        </a:lnTo>
                        <a:lnTo>
                          <a:pt x="377" y="38"/>
                        </a:lnTo>
                        <a:lnTo>
                          <a:pt x="378" y="37"/>
                        </a:lnTo>
                        <a:lnTo>
                          <a:pt x="379" y="35"/>
                        </a:lnTo>
                        <a:lnTo>
                          <a:pt x="379" y="34"/>
                        </a:lnTo>
                        <a:lnTo>
                          <a:pt x="380" y="33"/>
                        </a:lnTo>
                        <a:lnTo>
                          <a:pt x="380" y="32"/>
                        </a:lnTo>
                        <a:lnTo>
                          <a:pt x="381" y="31"/>
                        </a:lnTo>
                        <a:lnTo>
                          <a:pt x="382" y="30"/>
                        </a:lnTo>
                        <a:lnTo>
                          <a:pt x="384" y="29"/>
                        </a:lnTo>
                        <a:lnTo>
                          <a:pt x="385" y="29"/>
                        </a:lnTo>
                        <a:lnTo>
                          <a:pt x="385" y="28"/>
                        </a:lnTo>
                        <a:lnTo>
                          <a:pt x="386" y="28"/>
                        </a:lnTo>
                        <a:lnTo>
                          <a:pt x="386" y="27"/>
                        </a:lnTo>
                        <a:lnTo>
                          <a:pt x="386" y="26"/>
                        </a:lnTo>
                        <a:lnTo>
                          <a:pt x="386" y="24"/>
                        </a:lnTo>
                        <a:lnTo>
                          <a:pt x="386" y="23"/>
                        </a:lnTo>
                        <a:lnTo>
                          <a:pt x="387" y="22"/>
                        </a:lnTo>
                        <a:lnTo>
                          <a:pt x="388" y="22"/>
                        </a:lnTo>
                        <a:lnTo>
                          <a:pt x="389" y="22"/>
                        </a:lnTo>
                        <a:lnTo>
                          <a:pt x="390" y="22"/>
                        </a:lnTo>
                        <a:lnTo>
                          <a:pt x="391" y="22"/>
                        </a:lnTo>
                        <a:lnTo>
                          <a:pt x="391" y="21"/>
                        </a:lnTo>
                        <a:lnTo>
                          <a:pt x="391" y="20"/>
                        </a:lnTo>
                        <a:lnTo>
                          <a:pt x="392" y="20"/>
                        </a:lnTo>
                        <a:lnTo>
                          <a:pt x="393" y="20"/>
                        </a:lnTo>
                        <a:lnTo>
                          <a:pt x="394" y="20"/>
                        </a:lnTo>
                        <a:lnTo>
                          <a:pt x="395" y="20"/>
                        </a:lnTo>
                        <a:lnTo>
                          <a:pt x="395" y="19"/>
                        </a:lnTo>
                        <a:lnTo>
                          <a:pt x="396" y="19"/>
                        </a:lnTo>
                        <a:lnTo>
                          <a:pt x="396" y="18"/>
                        </a:lnTo>
                        <a:lnTo>
                          <a:pt x="397" y="18"/>
                        </a:lnTo>
                        <a:lnTo>
                          <a:pt x="399" y="18"/>
                        </a:lnTo>
                        <a:lnTo>
                          <a:pt x="399" y="19"/>
                        </a:lnTo>
                        <a:lnTo>
                          <a:pt x="400" y="19"/>
                        </a:lnTo>
                        <a:lnTo>
                          <a:pt x="401" y="19"/>
                        </a:lnTo>
                        <a:lnTo>
                          <a:pt x="401" y="18"/>
                        </a:lnTo>
                        <a:lnTo>
                          <a:pt x="401" y="17"/>
                        </a:lnTo>
                        <a:lnTo>
                          <a:pt x="402" y="17"/>
                        </a:lnTo>
                        <a:lnTo>
                          <a:pt x="403" y="15"/>
                        </a:lnTo>
                        <a:lnTo>
                          <a:pt x="403" y="14"/>
                        </a:lnTo>
                        <a:lnTo>
                          <a:pt x="404" y="14"/>
                        </a:lnTo>
                        <a:lnTo>
                          <a:pt x="404" y="13"/>
                        </a:lnTo>
                        <a:lnTo>
                          <a:pt x="404" y="12"/>
                        </a:lnTo>
                        <a:lnTo>
                          <a:pt x="405" y="12"/>
                        </a:lnTo>
                        <a:lnTo>
                          <a:pt x="405" y="11"/>
                        </a:lnTo>
                        <a:lnTo>
                          <a:pt x="406" y="11"/>
                        </a:lnTo>
                        <a:lnTo>
                          <a:pt x="406" y="10"/>
                        </a:lnTo>
                        <a:lnTo>
                          <a:pt x="407" y="10"/>
                        </a:lnTo>
                        <a:lnTo>
                          <a:pt x="408" y="9"/>
                        </a:lnTo>
                        <a:lnTo>
                          <a:pt x="409" y="8"/>
                        </a:lnTo>
                        <a:lnTo>
                          <a:pt x="410" y="7"/>
                        </a:lnTo>
                        <a:lnTo>
                          <a:pt x="411" y="7"/>
                        </a:lnTo>
                        <a:lnTo>
                          <a:pt x="412" y="6"/>
                        </a:lnTo>
                        <a:lnTo>
                          <a:pt x="412" y="5"/>
                        </a:lnTo>
                        <a:lnTo>
                          <a:pt x="412" y="4"/>
                        </a:lnTo>
                        <a:lnTo>
                          <a:pt x="413" y="4"/>
                        </a:lnTo>
                        <a:lnTo>
                          <a:pt x="413" y="2"/>
                        </a:lnTo>
                        <a:lnTo>
                          <a:pt x="414" y="1"/>
                        </a:lnTo>
                        <a:lnTo>
                          <a:pt x="415" y="0"/>
                        </a:lnTo>
                        <a:lnTo>
                          <a:pt x="416" y="0"/>
                        </a:lnTo>
                        <a:lnTo>
                          <a:pt x="417" y="1"/>
                        </a:lnTo>
                        <a:close/>
                        <a:moveTo>
                          <a:pt x="486" y="752"/>
                        </a:moveTo>
                        <a:lnTo>
                          <a:pt x="486" y="752"/>
                        </a:lnTo>
                        <a:lnTo>
                          <a:pt x="486" y="751"/>
                        </a:lnTo>
                        <a:lnTo>
                          <a:pt x="486" y="752"/>
                        </a:lnTo>
                        <a:close/>
                        <a:moveTo>
                          <a:pt x="486" y="752"/>
                        </a:moveTo>
                        <a:lnTo>
                          <a:pt x="486" y="752"/>
                        </a:lnTo>
                        <a:close/>
                        <a:moveTo>
                          <a:pt x="542" y="613"/>
                        </a:moveTo>
                        <a:lnTo>
                          <a:pt x="542" y="612"/>
                        </a:lnTo>
                        <a:lnTo>
                          <a:pt x="542" y="613"/>
                        </a:lnTo>
                        <a:close/>
                        <a:moveTo>
                          <a:pt x="541" y="613"/>
                        </a:moveTo>
                        <a:lnTo>
                          <a:pt x="541" y="612"/>
                        </a:lnTo>
                        <a:lnTo>
                          <a:pt x="542" y="612"/>
                        </a:lnTo>
                        <a:lnTo>
                          <a:pt x="542" y="613"/>
                        </a:lnTo>
                        <a:lnTo>
                          <a:pt x="541" y="61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096" name="Freeform 5015"/>
                  <p:cNvSpPr>
                    <a:spLocks noEditPoints="1"/>
                  </p:cNvSpPr>
                  <p:nvPr/>
                </p:nvSpPr>
                <p:spPr bwMode="auto">
                  <a:xfrm>
                    <a:off x="4911725" y="2560638"/>
                    <a:ext cx="481012" cy="287338"/>
                  </a:xfrm>
                  <a:custGeom>
                    <a:avLst/>
                    <a:gdLst>
                      <a:gd name="T0" fmla="*/ 2147483646 w 303"/>
                      <a:gd name="T1" fmla="*/ 2147483646 h 181"/>
                      <a:gd name="T2" fmla="*/ 2147483646 w 303"/>
                      <a:gd name="T3" fmla="*/ 2147483646 h 181"/>
                      <a:gd name="T4" fmla="*/ 2147483646 w 303"/>
                      <a:gd name="T5" fmla="*/ 2147483646 h 181"/>
                      <a:gd name="T6" fmla="*/ 2147483646 w 303"/>
                      <a:gd name="T7" fmla="*/ 2147483646 h 181"/>
                      <a:gd name="T8" fmla="*/ 2147483646 w 303"/>
                      <a:gd name="T9" fmla="*/ 2147483646 h 181"/>
                      <a:gd name="T10" fmla="*/ 2147483646 w 303"/>
                      <a:gd name="T11" fmla="*/ 2147483646 h 181"/>
                      <a:gd name="T12" fmla="*/ 2147483646 w 303"/>
                      <a:gd name="T13" fmla="*/ 2147483646 h 181"/>
                      <a:gd name="T14" fmla="*/ 2147483646 w 303"/>
                      <a:gd name="T15" fmla="*/ 2147483646 h 181"/>
                      <a:gd name="T16" fmla="*/ 2147483646 w 303"/>
                      <a:gd name="T17" fmla="*/ 2147483646 h 181"/>
                      <a:gd name="T18" fmla="*/ 2147483646 w 303"/>
                      <a:gd name="T19" fmla="*/ 2147483646 h 181"/>
                      <a:gd name="T20" fmla="*/ 2147483646 w 303"/>
                      <a:gd name="T21" fmla="*/ 2147483646 h 181"/>
                      <a:gd name="T22" fmla="*/ 2147483646 w 303"/>
                      <a:gd name="T23" fmla="*/ 2147483646 h 181"/>
                      <a:gd name="T24" fmla="*/ 2147483646 w 303"/>
                      <a:gd name="T25" fmla="*/ 2147483646 h 181"/>
                      <a:gd name="T26" fmla="*/ 2147483646 w 303"/>
                      <a:gd name="T27" fmla="*/ 2147483646 h 181"/>
                      <a:gd name="T28" fmla="*/ 2147483646 w 303"/>
                      <a:gd name="T29" fmla="*/ 2147483646 h 181"/>
                      <a:gd name="T30" fmla="*/ 2147483646 w 303"/>
                      <a:gd name="T31" fmla="*/ 2147483646 h 181"/>
                      <a:gd name="T32" fmla="*/ 2147483646 w 303"/>
                      <a:gd name="T33" fmla="*/ 2147483646 h 181"/>
                      <a:gd name="T34" fmla="*/ 2147483646 w 303"/>
                      <a:gd name="T35" fmla="*/ 2147483646 h 181"/>
                      <a:gd name="T36" fmla="*/ 2147483646 w 303"/>
                      <a:gd name="T37" fmla="*/ 2147483646 h 181"/>
                      <a:gd name="T38" fmla="*/ 2147483646 w 303"/>
                      <a:gd name="T39" fmla="*/ 2147483646 h 181"/>
                      <a:gd name="T40" fmla="*/ 2147483646 w 303"/>
                      <a:gd name="T41" fmla="*/ 2147483646 h 181"/>
                      <a:gd name="T42" fmla="*/ 2147483646 w 303"/>
                      <a:gd name="T43" fmla="*/ 2147483646 h 181"/>
                      <a:gd name="T44" fmla="*/ 2147483646 w 303"/>
                      <a:gd name="T45" fmla="*/ 2147483646 h 181"/>
                      <a:gd name="T46" fmla="*/ 2147483646 w 303"/>
                      <a:gd name="T47" fmla="*/ 2147483646 h 181"/>
                      <a:gd name="T48" fmla="*/ 2147483646 w 303"/>
                      <a:gd name="T49" fmla="*/ 2147483646 h 181"/>
                      <a:gd name="T50" fmla="*/ 2147483646 w 303"/>
                      <a:gd name="T51" fmla="*/ 2147483646 h 181"/>
                      <a:gd name="T52" fmla="*/ 2147483646 w 303"/>
                      <a:gd name="T53" fmla="*/ 2147483646 h 181"/>
                      <a:gd name="T54" fmla="*/ 2147483646 w 303"/>
                      <a:gd name="T55" fmla="*/ 2147483646 h 181"/>
                      <a:gd name="T56" fmla="*/ 2147483646 w 303"/>
                      <a:gd name="T57" fmla="*/ 2147483646 h 181"/>
                      <a:gd name="T58" fmla="*/ 2147483646 w 303"/>
                      <a:gd name="T59" fmla="*/ 2147483646 h 181"/>
                      <a:gd name="T60" fmla="*/ 2147483646 w 303"/>
                      <a:gd name="T61" fmla="*/ 2147483646 h 181"/>
                      <a:gd name="T62" fmla="*/ 2147483646 w 303"/>
                      <a:gd name="T63" fmla="*/ 2147483646 h 181"/>
                      <a:gd name="T64" fmla="*/ 2147483646 w 303"/>
                      <a:gd name="T65" fmla="*/ 2147483646 h 181"/>
                      <a:gd name="T66" fmla="*/ 2147483646 w 303"/>
                      <a:gd name="T67" fmla="*/ 2147483646 h 181"/>
                      <a:gd name="T68" fmla="*/ 2147483646 w 303"/>
                      <a:gd name="T69" fmla="*/ 2147483646 h 181"/>
                      <a:gd name="T70" fmla="*/ 2147483646 w 303"/>
                      <a:gd name="T71" fmla="*/ 2147483646 h 181"/>
                      <a:gd name="T72" fmla="*/ 2147483646 w 303"/>
                      <a:gd name="T73" fmla="*/ 2147483646 h 181"/>
                      <a:gd name="T74" fmla="*/ 2147483646 w 303"/>
                      <a:gd name="T75" fmla="*/ 2147483646 h 181"/>
                      <a:gd name="T76" fmla="*/ 2147483646 w 303"/>
                      <a:gd name="T77" fmla="*/ 2147483646 h 181"/>
                      <a:gd name="T78" fmla="*/ 2147483646 w 303"/>
                      <a:gd name="T79" fmla="*/ 2147483646 h 181"/>
                      <a:gd name="T80" fmla="*/ 2147483646 w 303"/>
                      <a:gd name="T81" fmla="*/ 2147483646 h 181"/>
                      <a:gd name="T82" fmla="*/ 2147483646 w 303"/>
                      <a:gd name="T83" fmla="*/ 2147483646 h 181"/>
                      <a:gd name="T84" fmla="*/ 2147483646 w 303"/>
                      <a:gd name="T85" fmla="*/ 2147483646 h 181"/>
                      <a:gd name="T86" fmla="*/ 2147483646 w 303"/>
                      <a:gd name="T87" fmla="*/ 2147483646 h 181"/>
                      <a:gd name="T88" fmla="*/ 2147483646 w 303"/>
                      <a:gd name="T89" fmla="*/ 2147483646 h 181"/>
                      <a:gd name="T90" fmla="*/ 2147483646 w 303"/>
                      <a:gd name="T91" fmla="*/ 2147483646 h 181"/>
                      <a:gd name="T92" fmla="*/ 2147483646 w 303"/>
                      <a:gd name="T93" fmla="*/ 2147483646 h 181"/>
                      <a:gd name="T94" fmla="*/ 2147483646 w 303"/>
                      <a:gd name="T95" fmla="*/ 2147483646 h 181"/>
                      <a:gd name="T96" fmla="*/ 2147483646 w 303"/>
                      <a:gd name="T97" fmla="*/ 2147483646 h 181"/>
                      <a:gd name="T98" fmla="*/ 2147483646 w 303"/>
                      <a:gd name="T99" fmla="*/ 2147483646 h 181"/>
                      <a:gd name="T100" fmla="*/ 2147483646 w 303"/>
                      <a:gd name="T101" fmla="*/ 2147483646 h 181"/>
                      <a:gd name="T102" fmla="*/ 2147483646 w 303"/>
                      <a:gd name="T103" fmla="*/ 2147483646 h 181"/>
                      <a:gd name="T104" fmla="*/ 2147483646 w 303"/>
                      <a:gd name="T105" fmla="*/ 2147483646 h 181"/>
                      <a:gd name="T106" fmla="*/ 2147483646 w 303"/>
                      <a:gd name="T107" fmla="*/ 2147483646 h 181"/>
                      <a:gd name="T108" fmla="*/ 2147483646 w 303"/>
                      <a:gd name="T109" fmla="*/ 2147483646 h 181"/>
                      <a:gd name="T110" fmla="*/ 2147483646 w 303"/>
                      <a:gd name="T111" fmla="*/ 2147483646 h 181"/>
                      <a:gd name="T112" fmla="*/ 2147483646 w 303"/>
                      <a:gd name="T113" fmla="*/ 2147483646 h 181"/>
                      <a:gd name="T114" fmla="*/ 2147483646 w 303"/>
                      <a:gd name="T115" fmla="*/ 2147483646 h 181"/>
                      <a:gd name="T116" fmla="*/ 2147483646 w 303"/>
                      <a:gd name="T117" fmla="*/ 2147483646 h 181"/>
                      <a:gd name="T118" fmla="*/ 2147483646 w 303"/>
                      <a:gd name="T119" fmla="*/ 2147483646 h 181"/>
                      <a:gd name="T120" fmla="*/ 2147483646 w 303"/>
                      <a:gd name="T121" fmla="*/ 2147483646 h 181"/>
                      <a:gd name="T122" fmla="*/ 2147483646 w 303"/>
                      <a:gd name="T123" fmla="*/ 2147483646 h 181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303"/>
                      <a:gd name="T187" fmla="*/ 0 h 181"/>
                      <a:gd name="T188" fmla="*/ 303 w 303"/>
                      <a:gd name="T189" fmla="*/ 181 h 181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303" h="181">
                        <a:moveTo>
                          <a:pt x="297" y="143"/>
                        </a:moveTo>
                        <a:lnTo>
                          <a:pt x="297" y="142"/>
                        </a:lnTo>
                        <a:lnTo>
                          <a:pt x="296" y="142"/>
                        </a:lnTo>
                        <a:lnTo>
                          <a:pt x="295" y="142"/>
                        </a:lnTo>
                        <a:lnTo>
                          <a:pt x="294" y="142"/>
                        </a:lnTo>
                        <a:lnTo>
                          <a:pt x="294" y="141"/>
                        </a:lnTo>
                        <a:lnTo>
                          <a:pt x="293" y="141"/>
                        </a:lnTo>
                        <a:lnTo>
                          <a:pt x="293" y="142"/>
                        </a:lnTo>
                        <a:lnTo>
                          <a:pt x="292" y="142"/>
                        </a:lnTo>
                        <a:lnTo>
                          <a:pt x="292" y="141"/>
                        </a:lnTo>
                        <a:lnTo>
                          <a:pt x="291" y="141"/>
                        </a:lnTo>
                        <a:lnTo>
                          <a:pt x="290" y="140"/>
                        </a:lnTo>
                        <a:lnTo>
                          <a:pt x="289" y="140"/>
                        </a:lnTo>
                        <a:lnTo>
                          <a:pt x="288" y="140"/>
                        </a:lnTo>
                        <a:lnTo>
                          <a:pt x="287" y="139"/>
                        </a:lnTo>
                        <a:lnTo>
                          <a:pt x="287" y="138"/>
                        </a:lnTo>
                        <a:lnTo>
                          <a:pt x="286" y="138"/>
                        </a:lnTo>
                        <a:lnTo>
                          <a:pt x="286" y="137"/>
                        </a:lnTo>
                        <a:lnTo>
                          <a:pt x="286" y="136"/>
                        </a:lnTo>
                        <a:lnTo>
                          <a:pt x="286" y="135"/>
                        </a:lnTo>
                        <a:lnTo>
                          <a:pt x="287" y="135"/>
                        </a:lnTo>
                        <a:lnTo>
                          <a:pt x="287" y="134"/>
                        </a:lnTo>
                        <a:lnTo>
                          <a:pt x="286" y="134"/>
                        </a:lnTo>
                        <a:lnTo>
                          <a:pt x="285" y="133"/>
                        </a:lnTo>
                        <a:lnTo>
                          <a:pt x="284" y="132"/>
                        </a:lnTo>
                        <a:lnTo>
                          <a:pt x="283" y="131"/>
                        </a:lnTo>
                        <a:lnTo>
                          <a:pt x="282" y="130"/>
                        </a:lnTo>
                        <a:lnTo>
                          <a:pt x="281" y="129"/>
                        </a:lnTo>
                        <a:lnTo>
                          <a:pt x="280" y="128"/>
                        </a:lnTo>
                        <a:lnTo>
                          <a:pt x="279" y="128"/>
                        </a:lnTo>
                        <a:lnTo>
                          <a:pt x="279" y="129"/>
                        </a:lnTo>
                        <a:lnTo>
                          <a:pt x="278" y="129"/>
                        </a:lnTo>
                        <a:lnTo>
                          <a:pt x="277" y="129"/>
                        </a:lnTo>
                        <a:lnTo>
                          <a:pt x="277" y="128"/>
                        </a:lnTo>
                        <a:lnTo>
                          <a:pt x="276" y="128"/>
                        </a:lnTo>
                        <a:lnTo>
                          <a:pt x="275" y="128"/>
                        </a:lnTo>
                        <a:lnTo>
                          <a:pt x="275" y="127"/>
                        </a:lnTo>
                        <a:lnTo>
                          <a:pt x="274" y="128"/>
                        </a:lnTo>
                        <a:lnTo>
                          <a:pt x="274" y="127"/>
                        </a:lnTo>
                        <a:lnTo>
                          <a:pt x="273" y="127"/>
                        </a:lnTo>
                        <a:lnTo>
                          <a:pt x="272" y="127"/>
                        </a:lnTo>
                        <a:lnTo>
                          <a:pt x="271" y="127"/>
                        </a:lnTo>
                        <a:lnTo>
                          <a:pt x="271" y="126"/>
                        </a:lnTo>
                        <a:lnTo>
                          <a:pt x="270" y="126"/>
                        </a:lnTo>
                        <a:lnTo>
                          <a:pt x="269" y="125"/>
                        </a:lnTo>
                        <a:lnTo>
                          <a:pt x="268" y="125"/>
                        </a:lnTo>
                        <a:lnTo>
                          <a:pt x="267" y="125"/>
                        </a:lnTo>
                        <a:lnTo>
                          <a:pt x="265" y="125"/>
                        </a:lnTo>
                        <a:lnTo>
                          <a:pt x="264" y="126"/>
                        </a:lnTo>
                        <a:lnTo>
                          <a:pt x="263" y="126"/>
                        </a:lnTo>
                        <a:lnTo>
                          <a:pt x="263" y="127"/>
                        </a:lnTo>
                        <a:lnTo>
                          <a:pt x="262" y="127"/>
                        </a:lnTo>
                        <a:lnTo>
                          <a:pt x="261" y="127"/>
                        </a:lnTo>
                        <a:lnTo>
                          <a:pt x="260" y="126"/>
                        </a:lnTo>
                        <a:lnTo>
                          <a:pt x="260" y="127"/>
                        </a:lnTo>
                        <a:lnTo>
                          <a:pt x="260" y="128"/>
                        </a:lnTo>
                        <a:lnTo>
                          <a:pt x="259" y="128"/>
                        </a:lnTo>
                        <a:lnTo>
                          <a:pt x="259" y="129"/>
                        </a:lnTo>
                        <a:lnTo>
                          <a:pt x="258" y="129"/>
                        </a:lnTo>
                        <a:lnTo>
                          <a:pt x="257" y="129"/>
                        </a:lnTo>
                        <a:lnTo>
                          <a:pt x="256" y="129"/>
                        </a:lnTo>
                        <a:lnTo>
                          <a:pt x="255" y="130"/>
                        </a:lnTo>
                        <a:lnTo>
                          <a:pt x="254" y="130"/>
                        </a:lnTo>
                        <a:lnTo>
                          <a:pt x="254" y="131"/>
                        </a:lnTo>
                        <a:lnTo>
                          <a:pt x="253" y="131"/>
                        </a:lnTo>
                        <a:lnTo>
                          <a:pt x="252" y="131"/>
                        </a:lnTo>
                        <a:lnTo>
                          <a:pt x="252" y="130"/>
                        </a:lnTo>
                        <a:lnTo>
                          <a:pt x="251" y="129"/>
                        </a:lnTo>
                        <a:lnTo>
                          <a:pt x="250" y="129"/>
                        </a:lnTo>
                        <a:lnTo>
                          <a:pt x="250" y="128"/>
                        </a:lnTo>
                        <a:lnTo>
                          <a:pt x="249" y="128"/>
                        </a:lnTo>
                        <a:lnTo>
                          <a:pt x="248" y="128"/>
                        </a:lnTo>
                        <a:lnTo>
                          <a:pt x="247" y="129"/>
                        </a:lnTo>
                        <a:lnTo>
                          <a:pt x="247" y="130"/>
                        </a:lnTo>
                        <a:lnTo>
                          <a:pt x="247" y="131"/>
                        </a:lnTo>
                        <a:lnTo>
                          <a:pt x="247" y="132"/>
                        </a:lnTo>
                        <a:lnTo>
                          <a:pt x="247" y="133"/>
                        </a:lnTo>
                        <a:lnTo>
                          <a:pt x="246" y="133"/>
                        </a:lnTo>
                        <a:lnTo>
                          <a:pt x="246" y="134"/>
                        </a:lnTo>
                        <a:lnTo>
                          <a:pt x="246" y="135"/>
                        </a:lnTo>
                        <a:lnTo>
                          <a:pt x="245" y="135"/>
                        </a:lnTo>
                        <a:lnTo>
                          <a:pt x="245" y="136"/>
                        </a:lnTo>
                        <a:lnTo>
                          <a:pt x="245" y="137"/>
                        </a:lnTo>
                        <a:lnTo>
                          <a:pt x="244" y="137"/>
                        </a:lnTo>
                        <a:lnTo>
                          <a:pt x="244" y="138"/>
                        </a:lnTo>
                        <a:lnTo>
                          <a:pt x="244" y="139"/>
                        </a:lnTo>
                        <a:lnTo>
                          <a:pt x="245" y="139"/>
                        </a:lnTo>
                        <a:lnTo>
                          <a:pt x="245" y="140"/>
                        </a:lnTo>
                        <a:lnTo>
                          <a:pt x="246" y="140"/>
                        </a:lnTo>
                        <a:lnTo>
                          <a:pt x="245" y="141"/>
                        </a:lnTo>
                        <a:lnTo>
                          <a:pt x="245" y="140"/>
                        </a:lnTo>
                        <a:lnTo>
                          <a:pt x="245" y="141"/>
                        </a:lnTo>
                        <a:lnTo>
                          <a:pt x="244" y="141"/>
                        </a:lnTo>
                        <a:lnTo>
                          <a:pt x="244" y="142"/>
                        </a:lnTo>
                        <a:lnTo>
                          <a:pt x="245" y="142"/>
                        </a:lnTo>
                        <a:lnTo>
                          <a:pt x="245" y="143"/>
                        </a:lnTo>
                        <a:lnTo>
                          <a:pt x="244" y="143"/>
                        </a:lnTo>
                        <a:lnTo>
                          <a:pt x="244" y="144"/>
                        </a:lnTo>
                        <a:lnTo>
                          <a:pt x="243" y="144"/>
                        </a:lnTo>
                        <a:lnTo>
                          <a:pt x="242" y="144"/>
                        </a:lnTo>
                        <a:lnTo>
                          <a:pt x="241" y="144"/>
                        </a:lnTo>
                        <a:lnTo>
                          <a:pt x="240" y="144"/>
                        </a:lnTo>
                        <a:lnTo>
                          <a:pt x="240" y="143"/>
                        </a:lnTo>
                        <a:lnTo>
                          <a:pt x="239" y="143"/>
                        </a:lnTo>
                        <a:lnTo>
                          <a:pt x="238" y="143"/>
                        </a:lnTo>
                        <a:lnTo>
                          <a:pt x="237" y="144"/>
                        </a:lnTo>
                        <a:lnTo>
                          <a:pt x="236" y="145"/>
                        </a:lnTo>
                        <a:lnTo>
                          <a:pt x="235" y="145"/>
                        </a:lnTo>
                        <a:lnTo>
                          <a:pt x="235" y="146"/>
                        </a:lnTo>
                        <a:lnTo>
                          <a:pt x="234" y="146"/>
                        </a:lnTo>
                        <a:lnTo>
                          <a:pt x="233" y="146"/>
                        </a:lnTo>
                        <a:lnTo>
                          <a:pt x="232" y="146"/>
                        </a:lnTo>
                        <a:lnTo>
                          <a:pt x="231" y="146"/>
                        </a:lnTo>
                        <a:lnTo>
                          <a:pt x="231" y="145"/>
                        </a:lnTo>
                        <a:lnTo>
                          <a:pt x="230" y="146"/>
                        </a:lnTo>
                        <a:lnTo>
                          <a:pt x="229" y="146"/>
                        </a:lnTo>
                        <a:lnTo>
                          <a:pt x="229" y="147"/>
                        </a:lnTo>
                        <a:lnTo>
                          <a:pt x="228" y="146"/>
                        </a:lnTo>
                        <a:lnTo>
                          <a:pt x="227" y="147"/>
                        </a:lnTo>
                        <a:lnTo>
                          <a:pt x="226" y="147"/>
                        </a:lnTo>
                        <a:lnTo>
                          <a:pt x="225" y="148"/>
                        </a:lnTo>
                        <a:lnTo>
                          <a:pt x="224" y="148"/>
                        </a:lnTo>
                        <a:lnTo>
                          <a:pt x="223" y="148"/>
                        </a:lnTo>
                        <a:lnTo>
                          <a:pt x="222" y="148"/>
                        </a:lnTo>
                        <a:lnTo>
                          <a:pt x="221" y="148"/>
                        </a:lnTo>
                        <a:lnTo>
                          <a:pt x="220" y="149"/>
                        </a:lnTo>
                        <a:lnTo>
                          <a:pt x="219" y="148"/>
                        </a:lnTo>
                        <a:lnTo>
                          <a:pt x="218" y="148"/>
                        </a:lnTo>
                        <a:lnTo>
                          <a:pt x="217" y="148"/>
                        </a:lnTo>
                        <a:lnTo>
                          <a:pt x="216" y="149"/>
                        </a:lnTo>
                        <a:lnTo>
                          <a:pt x="216" y="150"/>
                        </a:lnTo>
                        <a:lnTo>
                          <a:pt x="215" y="150"/>
                        </a:lnTo>
                        <a:lnTo>
                          <a:pt x="215" y="151"/>
                        </a:lnTo>
                        <a:lnTo>
                          <a:pt x="214" y="151"/>
                        </a:lnTo>
                        <a:lnTo>
                          <a:pt x="213" y="150"/>
                        </a:lnTo>
                        <a:lnTo>
                          <a:pt x="212" y="150"/>
                        </a:lnTo>
                        <a:lnTo>
                          <a:pt x="212" y="151"/>
                        </a:lnTo>
                        <a:lnTo>
                          <a:pt x="211" y="150"/>
                        </a:lnTo>
                        <a:lnTo>
                          <a:pt x="210" y="150"/>
                        </a:lnTo>
                        <a:lnTo>
                          <a:pt x="209" y="150"/>
                        </a:lnTo>
                        <a:lnTo>
                          <a:pt x="208" y="151"/>
                        </a:lnTo>
                        <a:lnTo>
                          <a:pt x="207" y="151"/>
                        </a:lnTo>
                        <a:lnTo>
                          <a:pt x="207" y="152"/>
                        </a:lnTo>
                        <a:lnTo>
                          <a:pt x="206" y="152"/>
                        </a:lnTo>
                        <a:lnTo>
                          <a:pt x="206" y="151"/>
                        </a:lnTo>
                        <a:lnTo>
                          <a:pt x="205" y="151"/>
                        </a:lnTo>
                        <a:lnTo>
                          <a:pt x="205" y="150"/>
                        </a:lnTo>
                        <a:lnTo>
                          <a:pt x="204" y="150"/>
                        </a:lnTo>
                        <a:lnTo>
                          <a:pt x="203" y="150"/>
                        </a:lnTo>
                        <a:lnTo>
                          <a:pt x="202" y="151"/>
                        </a:lnTo>
                        <a:lnTo>
                          <a:pt x="202" y="150"/>
                        </a:lnTo>
                        <a:lnTo>
                          <a:pt x="203" y="150"/>
                        </a:lnTo>
                        <a:lnTo>
                          <a:pt x="202" y="149"/>
                        </a:lnTo>
                        <a:lnTo>
                          <a:pt x="201" y="149"/>
                        </a:lnTo>
                        <a:lnTo>
                          <a:pt x="200" y="148"/>
                        </a:lnTo>
                        <a:lnTo>
                          <a:pt x="199" y="148"/>
                        </a:lnTo>
                        <a:lnTo>
                          <a:pt x="198" y="149"/>
                        </a:lnTo>
                        <a:lnTo>
                          <a:pt x="197" y="148"/>
                        </a:lnTo>
                        <a:lnTo>
                          <a:pt x="197" y="149"/>
                        </a:lnTo>
                        <a:lnTo>
                          <a:pt x="196" y="150"/>
                        </a:lnTo>
                        <a:lnTo>
                          <a:pt x="195" y="150"/>
                        </a:lnTo>
                        <a:lnTo>
                          <a:pt x="195" y="151"/>
                        </a:lnTo>
                        <a:lnTo>
                          <a:pt x="195" y="150"/>
                        </a:lnTo>
                        <a:lnTo>
                          <a:pt x="195" y="149"/>
                        </a:lnTo>
                        <a:lnTo>
                          <a:pt x="194" y="148"/>
                        </a:lnTo>
                        <a:lnTo>
                          <a:pt x="193" y="148"/>
                        </a:lnTo>
                        <a:lnTo>
                          <a:pt x="192" y="148"/>
                        </a:lnTo>
                        <a:lnTo>
                          <a:pt x="191" y="148"/>
                        </a:lnTo>
                        <a:lnTo>
                          <a:pt x="192" y="148"/>
                        </a:lnTo>
                        <a:lnTo>
                          <a:pt x="192" y="147"/>
                        </a:lnTo>
                        <a:lnTo>
                          <a:pt x="191" y="147"/>
                        </a:lnTo>
                        <a:lnTo>
                          <a:pt x="191" y="146"/>
                        </a:lnTo>
                        <a:lnTo>
                          <a:pt x="190" y="146"/>
                        </a:lnTo>
                        <a:lnTo>
                          <a:pt x="189" y="147"/>
                        </a:lnTo>
                        <a:lnTo>
                          <a:pt x="188" y="148"/>
                        </a:lnTo>
                        <a:lnTo>
                          <a:pt x="187" y="149"/>
                        </a:lnTo>
                        <a:lnTo>
                          <a:pt x="186" y="150"/>
                        </a:lnTo>
                        <a:lnTo>
                          <a:pt x="187" y="150"/>
                        </a:lnTo>
                        <a:lnTo>
                          <a:pt x="186" y="151"/>
                        </a:lnTo>
                        <a:lnTo>
                          <a:pt x="185" y="150"/>
                        </a:lnTo>
                        <a:lnTo>
                          <a:pt x="185" y="149"/>
                        </a:lnTo>
                        <a:lnTo>
                          <a:pt x="184" y="149"/>
                        </a:lnTo>
                        <a:lnTo>
                          <a:pt x="183" y="148"/>
                        </a:lnTo>
                        <a:lnTo>
                          <a:pt x="182" y="149"/>
                        </a:lnTo>
                        <a:lnTo>
                          <a:pt x="182" y="148"/>
                        </a:lnTo>
                        <a:lnTo>
                          <a:pt x="181" y="148"/>
                        </a:lnTo>
                        <a:lnTo>
                          <a:pt x="180" y="148"/>
                        </a:lnTo>
                        <a:lnTo>
                          <a:pt x="179" y="148"/>
                        </a:lnTo>
                        <a:lnTo>
                          <a:pt x="179" y="149"/>
                        </a:lnTo>
                        <a:lnTo>
                          <a:pt x="178" y="149"/>
                        </a:lnTo>
                        <a:lnTo>
                          <a:pt x="178" y="148"/>
                        </a:lnTo>
                        <a:lnTo>
                          <a:pt x="177" y="148"/>
                        </a:lnTo>
                        <a:lnTo>
                          <a:pt x="176" y="148"/>
                        </a:lnTo>
                        <a:lnTo>
                          <a:pt x="175" y="148"/>
                        </a:lnTo>
                        <a:lnTo>
                          <a:pt x="174" y="148"/>
                        </a:lnTo>
                        <a:lnTo>
                          <a:pt x="174" y="149"/>
                        </a:lnTo>
                        <a:lnTo>
                          <a:pt x="174" y="150"/>
                        </a:lnTo>
                        <a:lnTo>
                          <a:pt x="174" y="152"/>
                        </a:lnTo>
                        <a:lnTo>
                          <a:pt x="174" y="153"/>
                        </a:lnTo>
                        <a:lnTo>
                          <a:pt x="173" y="153"/>
                        </a:lnTo>
                        <a:lnTo>
                          <a:pt x="174" y="153"/>
                        </a:lnTo>
                        <a:lnTo>
                          <a:pt x="174" y="154"/>
                        </a:lnTo>
                        <a:lnTo>
                          <a:pt x="173" y="155"/>
                        </a:lnTo>
                        <a:lnTo>
                          <a:pt x="172" y="155"/>
                        </a:lnTo>
                        <a:lnTo>
                          <a:pt x="172" y="156"/>
                        </a:lnTo>
                        <a:lnTo>
                          <a:pt x="171" y="156"/>
                        </a:lnTo>
                        <a:lnTo>
                          <a:pt x="170" y="156"/>
                        </a:lnTo>
                        <a:lnTo>
                          <a:pt x="169" y="155"/>
                        </a:lnTo>
                        <a:lnTo>
                          <a:pt x="169" y="156"/>
                        </a:lnTo>
                        <a:lnTo>
                          <a:pt x="168" y="156"/>
                        </a:lnTo>
                        <a:lnTo>
                          <a:pt x="167" y="155"/>
                        </a:lnTo>
                        <a:lnTo>
                          <a:pt x="166" y="154"/>
                        </a:lnTo>
                        <a:lnTo>
                          <a:pt x="165" y="154"/>
                        </a:lnTo>
                        <a:lnTo>
                          <a:pt x="164" y="154"/>
                        </a:lnTo>
                        <a:lnTo>
                          <a:pt x="163" y="154"/>
                        </a:lnTo>
                        <a:lnTo>
                          <a:pt x="162" y="155"/>
                        </a:lnTo>
                        <a:lnTo>
                          <a:pt x="163" y="156"/>
                        </a:lnTo>
                        <a:lnTo>
                          <a:pt x="162" y="157"/>
                        </a:lnTo>
                        <a:lnTo>
                          <a:pt x="162" y="158"/>
                        </a:lnTo>
                        <a:lnTo>
                          <a:pt x="160" y="157"/>
                        </a:lnTo>
                        <a:lnTo>
                          <a:pt x="159" y="158"/>
                        </a:lnTo>
                        <a:lnTo>
                          <a:pt x="159" y="159"/>
                        </a:lnTo>
                        <a:lnTo>
                          <a:pt x="158" y="160"/>
                        </a:lnTo>
                        <a:lnTo>
                          <a:pt x="158" y="161"/>
                        </a:lnTo>
                        <a:lnTo>
                          <a:pt x="158" y="162"/>
                        </a:lnTo>
                        <a:lnTo>
                          <a:pt x="158" y="163"/>
                        </a:lnTo>
                        <a:lnTo>
                          <a:pt x="158" y="164"/>
                        </a:lnTo>
                        <a:lnTo>
                          <a:pt x="157" y="165"/>
                        </a:lnTo>
                        <a:lnTo>
                          <a:pt x="157" y="166"/>
                        </a:lnTo>
                        <a:lnTo>
                          <a:pt x="156" y="166"/>
                        </a:lnTo>
                        <a:lnTo>
                          <a:pt x="155" y="166"/>
                        </a:lnTo>
                        <a:lnTo>
                          <a:pt x="155" y="167"/>
                        </a:lnTo>
                        <a:lnTo>
                          <a:pt x="156" y="167"/>
                        </a:lnTo>
                        <a:lnTo>
                          <a:pt x="156" y="168"/>
                        </a:lnTo>
                        <a:lnTo>
                          <a:pt x="157" y="168"/>
                        </a:lnTo>
                        <a:lnTo>
                          <a:pt x="157" y="169"/>
                        </a:lnTo>
                        <a:lnTo>
                          <a:pt x="157" y="170"/>
                        </a:lnTo>
                        <a:lnTo>
                          <a:pt x="156" y="170"/>
                        </a:lnTo>
                        <a:lnTo>
                          <a:pt x="155" y="170"/>
                        </a:lnTo>
                        <a:lnTo>
                          <a:pt x="154" y="170"/>
                        </a:lnTo>
                        <a:lnTo>
                          <a:pt x="153" y="171"/>
                        </a:lnTo>
                        <a:lnTo>
                          <a:pt x="152" y="171"/>
                        </a:lnTo>
                        <a:lnTo>
                          <a:pt x="152" y="172"/>
                        </a:lnTo>
                        <a:lnTo>
                          <a:pt x="152" y="173"/>
                        </a:lnTo>
                        <a:lnTo>
                          <a:pt x="152" y="172"/>
                        </a:lnTo>
                        <a:lnTo>
                          <a:pt x="151" y="173"/>
                        </a:lnTo>
                        <a:lnTo>
                          <a:pt x="150" y="172"/>
                        </a:lnTo>
                        <a:lnTo>
                          <a:pt x="150" y="173"/>
                        </a:lnTo>
                        <a:lnTo>
                          <a:pt x="148" y="173"/>
                        </a:lnTo>
                        <a:lnTo>
                          <a:pt x="148" y="174"/>
                        </a:lnTo>
                        <a:lnTo>
                          <a:pt x="147" y="175"/>
                        </a:lnTo>
                        <a:lnTo>
                          <a:pt x="146" y="175"/>
                        </a:lnTo>
                        <a:lnTo>
                          <a:pt x="145" y="174"/>
                        </a:lnTo>
                        <a:lnTo>
                          <a:pt x="144" y="174"/>
                        </a:lnTo>
                        <a:lnTo>
                          <a:pt x="143" y="175"/>
                        </a:lnTo>
                        <a:lnTo>
                          <a:pt x="142" y="175"/>
                        </a:lnTo>
                        <a:lnTo>
                          <a:pt x="141" y="176"/>
                        </a:lnTo>
                        <a:lnTo>
                          <a:pt x="140" y="176"/>
                        </a:lnTo>
                        <a:lnTo>
                          <a:pt x="139" y="176"/>
                        </a:lnTo>
                        <a:lnTo>
                          <a:pt x="138" y="176"/>
                        </a:lnTo>
                        <a:lnTo>
                          <a:pt x="137" y="177"/>
                        </a:lnTo>
                        <a:lnTo>
                          <a:pt x="136" y="177"/>
                        </a:lnTo>
                        <a:lnTo>
                          <a:pt x="135" y="178"/>
                        </a:lnTo>
                        <a:lnTo>
                          <a:pt x="135" y="179"/>
                        </a:lnTo>
                        <a:lnTo>
                          <a:pt x="134" y="179"/>
                        </a:lnTo>
                        <a:lnTo>
                          <a:pt x="132" y="180"/>
                        </a:lnTo>
                        <a:lnTo>
                          <a:pt x="132" y="181"/>
                        </a:lnTo>
                        <a:lnTo>
                          <a:pt x="131" y="181"/>
                        </a:lnTo>
                        <a:lnTo>
                          <a:pt x="130" y="181"/>
                        </a:lnTo>
                        <a:lnTo>
                          <a:pt x="129" y="181"/>
                        </a:lnTo>
                        <a:lnTo>
                          <a:pt x="128" y="181"/>
                        </a:lnTo>
                        <a:lnTo>
                          <a:pt x="128" y="180"/>
                        </a:lnTo>
                        <a:lnTo>
                          <a:pt x="127" y="181"/>
                        </a:lnTo>
                        <a:lnTo>
                          <a:pt x="127" y="180"/>
                        </a:lnTo>
                        <a:lnTo>
                          <a:pt x="126" y="180"/>
                        </a:lnTo>
                        <a:lnTo>
                          <a:pt x="126" y="179"/>
                        </a:lnTo>
                        <a:lnTo>
                          <a:pt x="125" y="179"/>
                        </a:lnTo>
                        <a:lnTo>
                          <a:pt x="125" y="178"/>
                        </a:lnTo>
                        <a:lnTo>
                          <a:pt x="124" y="178"/>
                        </a:lnTo>
                        <a:lnTo>
                          <a:pt x="122" y="178"/>
                        </a:lnTo>
                        <a:lnTo>
                          <a:pt x="122" y="177"/>
                        </a:lnTo>
                        <a:lnTo>
                          <a:pt x="122" y="175"/>
                        </a:lnTo>
                        <a:lnTo>
                          <a:pt x="123" y="175"/>
                        </a:lnTo>
                        <a:lnTo>
                          <a:pt x="122" y="174"/>
                        </a:lnTo>
                        <a:lnTo>
                          <a:pt x="121" y="175"/>
                        </a:lnTo>
                        <a:lnTo>
                          <a:pt x="120" y="175"/>
                        </a:lnTo>
                        <a:lnTo>
                          <a:pt x="119" y="175"/>
                        </a:lnTo>
                        <a:lnTo>
                          <a:pt x="118" y="175"/>
                        </a:lnTo>
                        <a:lnTo>
                          <a:pt x="117" y="175"/>
                        </a:lnTo>
                        <a:lnTo>
                          <a:pt x="118" y="174"/>
                        </a:lnTo>
                        <a:lnTo>
                          <a:pt x="117" y="173"/>
                        </a:lnTo>
                        <a:lnTo>
                          <a:pt x="118" y="173"/>
                        </a:lnTo>
                        <a:lnTo>
                          <a:pt x="118" y="172"/>
                        </a:lnTo>
                        <a:lnTo>
                          <a:pt x="119" y="171"/>
                        </a:lnTo>
                        <a:lnTo>
                          <a:pt x="120" y="170"/>
                        </a:lnTo>
                        <a:lnTo>
                          <a:pt x="119" y="170"/>
                        </a:lnTo>
                        <a:lnTo>
                          <a:pt x="118" y="170"/>
                        </a:lnTo>
                        <a:lnTo>
                          <a:pt x="117" y="170"/>
                        </a:lnTo>
                        <a:lnTo>
                          <a:pt x="116" y="169"/>
                        </a:lnTo>
                        <a:lnTo>
                          <a:pt x="116" y="168"/>
                        </a:lnTo>
                        <a:lnTo>
                          <a:pt x="117" y="168"/>
                        </a:lnTo>
                        <a:lnTo>
                          <a:pt x="117" y="167"/>
                        </a:lnTo>
                        <a:lnTo>
                          <a:pt x="117" y="166"/>
                        </a:lnTo>
                        <a:lnTo>
                          <a:pt x="118" y="166"/>
                        </a:lnTo>
                        <a:lnTo>
                          <a:pt x="118" y="165"/>
                        </a:lnTo>
                        <a:lnTo>
                          <a:pt x="118" y="164"/>
                        </a:lnTo>
                        <a:lnTo>
                          <a:pt x="118" y="163"/>
                        </a:lnTo>
                        <a:lnTo>
                          <a:pt x="118" y="162"/>
                        </a:lnTo>
                        <a:lnTo>
                          <a:pt x="118" y="161"/>
                        </a:lnTo>
                        <a:lnTo>
                          <a:pt x="117" y="161"/>
                        </a:lnTo>
                        <a:lnTo>
                          <a:pt x="117" y="160"/>
                        </a:lnTo>
                        <a:lnTo>
                          <a:pt x="118" y="160"/>
                        </a:lnTo>
                        <a:lnTo>
                          <a:pt x="118" y="159"/>
                        </a:lnTo>
                        <a:lnTo>
                          <a:pt x="118" y="158"/>
                        </a:lnTo>
                        <a:lnTo>
                          <a:pt x="118" y="157"/>
                        </a:lnTo>
                        <a:lnTo>
                          <a:pt x="118" y="156"/>
                        </a:lnTo>
                        <a:lnTo>
                          <a:pt x="117" y="156"/>
                        </a:lnTo>
                        <a:lnTo>
                          <a:pt x="117" y="155"/>
                        </a:lnTo>
                        <a:lnTo>
                          <a:pt x="116" y="155"/>
                        </a:lnTo>
                        <a:lnTo>
                          <a:pt x="115" y="155"/>
                        </a:lnTo>
                        <a:lnTo>
                          <a:pt x="115" y="154"/>
                        </a:lnTo>
                        <a:lnTo>
                          <a:pt x="115" y="153"/>
                        </a:lnTo>
                        <a:lnTo>
                          <a:pt x="114" y="152"/>
                        </a:lnTo>
                        <a:lnTo>
                          <a:pt x="113" y="152"/>
                        </a:lnTo>
                        <a:lnTo>
                          <a:pt x="113" y="153"/>
                        </a:lnTo>
                        <a:lnTo>
                          <a:pt x="112" y="153"/>
                        </a:lnTo>
                        <a:lnTo>
                          <a:pt x="111" y="153"/>
                        </a:lnTo>
                        <a:lnTo>
                          <a:pt x="110" y="153"/>
                        </a:lnTo>
                        <a:lnTo>
                          <a:pt x="109" y="153"/>
                        </a:lnTo>
                        <a:lnTo>
                          <a:pt x="108" y="153"/>
                        </a:lnTo>
                        <a:lnTo>
                          <a:pt x="108" y="152"/>
                        </a:lnTo>
                        <a:lnTo>
                          <a:pt x="107" y="152"/>
                        </a:lnTo>
                        <a:lnTo>
                          <a:pt x="106" y="152"/>
                        </a:lnTo>
                        <a:lnTo>
                          <a:pt x="105" y="152"/>
                        </a:lnTo>
                        <a:lnTo>
                          <a:pt x="104" y="153"/>
                        </a:lnTo>
                        <a:lnTo>
                          <a:pt x="104" y="152"/>
                        </a:lnTo>
                        <a:lnTo>
                          <a:pt x="103" y="152"/>
                        </a:lnTo>
                        <a:lnTo>
                          <a:pt x="103" y="151"/>
                        </a:lnTo>
                        <a:lnTo>
                          <a:pt x="103" y="150"/>
                        </a:lnTo>
                        <a:lnTo>
                          <a:pt x="104" y="150"/>
                        </a:lnTo>
                        <a:lnTo>
                          <a:pt x="105" y="150"/>
                        </a:lnTo>
                        <a:lnTo>
                          <a:pt x="106" y="150"/>
                        </a:lnTo>
                        <a:lnTo>
                          <a:pt x="106" y="149"/>
                        </a:lnTo>
                        <a:lnTo>
                          <a:pt x="107" y="149"/>
                        </a:lnTo>
                        <a:lnTo>
                          <a:pt x="106" y="148"/>
                        </a:lnTo>
                        <a:lnTo>
                          <a:pt x="107" y="148"/>
                        </a:lnTo>
                        <a:lnTo>
                          <a:pt x="106" y="148"/>
                        </a:lnTo>
                        <a:lnTo>
                          <a:pt x="105" y="148"/>
                        </a:lnTo>
                        <a:lnTo>
                          <a:pt x="106" y="147"/>
                        </a:lnTo>
                        <a:lnTo>
                          <a:pt x="107" y="147"/>
                        </a:lnTo>
                        <a:lnTo>
                          <a:pt x="108" y="147"/>
                        </a:lnTo>
                        <a:lnTo>
                          <a:pt x="109" y="147"/>
                        </a:lnTo>
                        <a:lnTo>
                          <a:pt x="110" y="146"/>
                        </a:lnTo>
                        <a:lnTo>
                          <a:pt x="111" y="146"/>
                        </a:lnTo>
                        <a:lnTo>
                          <a:pt x="111" y="145"/>
                        </a:lnTo>
                        <a:lnTo>
                          <a:pt x="112" y="145"/>
                        </a:lnTo>
                        <a:lnTo>
                          <a:pt x="112" y="144"/>
                        </a:lnTo>
                        <a:lnTo>
                          <a:pt x="111" y="144"/>
                        </a:lnTo>
                        <a:lnTo>
                          <a:pt x="111" y="143"/>
                        </a:lnTo>
                        <a:lnTo>
                          <a:pt x="112" y="143"/>
                        </a:lnTo>
                        <a:lnTo>
                          <a:pt x="113" y="143"/>
                        </a:lnTo>
                        <a:lnTo>
                          <a:pt x="114" y="143"/>
                        </a:lnTo>
                        <a:lnTo>
                          <a:pt x="113" y="142"/>
                        </a:lnTo>
                        <a:lnTo>
                          <a:pt x="113" y="141"/>
                        </a:lnTo>
                        <a:lnTo>
                          <a:pt x="112" y="141"/>
                        </a:lnTo>
                        <a:lnTo>
                          <a:pt x="113" y="140"/>
                        </a:lnTo>
                        <a:lnTo>
                          <a:pt x="114" y="140"/>
                        </a:lnTo>
                        <a:lnTo>
                          <a:pt x="115" y="140"/>
                        </a:lnTo>
                        <a:lnTo>
                          <a:pt x="116" y="139"/>
                        </a:lnTo>
                        <a:lnTo>
                          <a:pt x="117" y="139"/>
                        </a:lnTo>
                        <a:lnTo>
                          <a:pt x="117" y="140"/>
                        </a:lnTo>
                        <a:lnTo>
                          <a:pt x="118" y="140"/>
                        </a:lnTo>
                        <a:lnTo>
                          <a:pt x="119" y="140"/>
                        </a:lnTo>
                        <a:lnTo>
                          <a:pt x="119" y="139"/>
                        </a:lnTo>
                        <a:lnTo>
                          <a:pt x="119" y="138"/>
                        </a:lnTo>
                        <a:lnTo>
                          <a:pt x="120" y="137"/>
                        </a:lnTo>
                        <a:lnTo>
                          <a:pt x="121" y="137"/>
                        </a:lnTo>
                        <a:lnTo>
                          <a:pt x="121" y="136"/>
                        </a:lnTo>
                        <a:lnTo>
                          <a:pt x="120" y="136"/>
                        </a:lnTo>
                        <a:lnTo>
                          <a:pt x="121" y="135"/>
                        </a:lnTo>
                        <a:lnTo>
                          <a:pt x="120" y="135"/>
                        </a:lnTo>
                        <a:lnTo>
                          <a:pt x="120" y="134"/>
                        </a:lnTo>
                        <a:lnTo>
                          <a:pt x="120" y="133"/>
                        </a:lnTo>
                        <a:lnTo>
                          <a:pt x="120" y="132"/>
                        </a:lnTo>
                        <a:lnTo>
                          <a:pt x="119" y="132"/>
                        </a:lnTo>
                        <a:lnTo>
                          <a:pt x="118" y="131"/>
                        </a:lnTo>
                        <a:lnTo>
                          <a:pt x="118" y="130"/>
                        </a:lnTo>
                        <a:lnTo>
                          <a:pt x="118" y="129"/>
                        </a:lnTo>
                        <a:lnTo>
                          <a:pt x="117" y="128"/>
                        </a:lnTo>
                        <a:lnTo>
                          <a:pt x="116" y="128"/>
                        </a:lnTo>
                        <a:lnTo>
                          <a:pt x="116" y="127"/>
                        </a:lnTo>
                        <a:lnTo>
                          <a:pt x="117" y="126"/>
                        </a:lnTo>
                        <a:lnTo>
                          <a:pt x="118" y="125"/>
                        </a:lnTo>
                        <a:lnTo>
                          <a:pt x="118" y="124"/>
                        </a:lnTo>
                        <a:lnTo>
                          <a:pt x="119" y="123"/>
                        </a:lnTo>
                        <a:lnTo>
                          <a:pt x="120" y="123"/>
                        </a:lnTo>
                        <a:lnTo>
                          <a:pt x="119" y="123"/>
                        </a:lnTo>
                        <a:lnTo>
                          <a:pt x="119" y="122"/>
                        </a:lnTo>
                        <a:lnTo>
                          <a:pt x="120" y="122"/>
                        </a:lnTo>
                        <a:lnTo>
                          <a:pt x="121" y="122"/>
                        </a:lnTo>
                        <a:lnTo>
                          <a:pt x="122" y="121"/>
                        </a:lnTo>
                        <a:lnTo>
                          <a:pt x="122" y="120"/>
                        </a:lnTo>
                        <a:lnTo>
                          <a:pt x="123" y="120"/>
                        </a:lnTo>
                        <a:lnTo>
                          <a:pt x="124" y="120"/>
                        </a:lnTo>
                        <a:lnTo>
                          <a:pt x="125" y="119"/>
                        </a:lnTo>
                        <a:lnTo>
                          <a:pt x="126" y="119"/>
                        </a:lnTo>
                        <a:lnTo>
                          <a:pt x="126" y="118"/>
                        </a:lnTo>
                        <a:lnTo>
                          <a:pt x="127" y="119"/>
                        </a:lnTo>
                        <a:lnTo>
                          <a:pt x="128" y="118"/>
                        </a:lnTo>
                        <a:lnTo>
                          <a:pt x="129" y="118"/>
                        </a:lnTo>
                        <a:lnTo>
                          <a:pt x="130" y="118"/>
                        </a:lnTo>
                        <a:lnTo>
                          <a:pt x="131" y="118"/>
                        </a:lnTo>
                        <a:lnTo>
                          <a:pt x="132" y="117"/>
                        </a:lnTo>
                        <a:lnTo>
                          <a:pt x="132" y="118"/>
                        </a:lnTo>
                        <a:lnTo>
                          <a:pt x="133" y="118"/>
                        </a:lnTo>
                        <a:lnTo>
                          <a:pt x="133" y="117"/>
                        </a:lnTo>
                        <a:lnTo>
                          <a:pt x="134" y="117"/>
                        </a:lnTo>
                        <a:lnTo>
                          <a:pt x="134" y="116"/>
                        </a:lnTo>
                        <a:lnTo>
                          <a:pt x="133" y="116"/>
                        </a:lnTo>
                        <a:lnTo>
                          <a:pt x="133" y="115"/>
                        </a:lnTo>
                        <a:lnTo>
                          <a:pt x="133" y="114"/>
                        </a:lnTo>
                        <a:lnTo>
                          <a:pt x="132" y="114"/>
                        </a:lnTo>
                        <a:lnTo>
                          <a:pt x="132" y="113"/>
                        </a:lnTo>
                        <a:lnTo>
                          <a:pt x="131" y="113"/>
                        </a:lnTo>
                        <a:lnTo>
                          <a:pt x="132" y="112"/>
                        </a:lnTo>
                        <a:lnTo>
                          <a:pt x="131" y="112"/>
                        </a:lnTo>
                        <a:lnTo>
                          <a:pt x="131" y="111"/>
                        </a:lnTo>
                        <a:lnTo>
                          <a:pt x="132" y="110"/>
                        </a:lnTo>
                        <a:lnTo>
                          <a:pt x="131" y="110"/>
                        </a:lnTo>
                        <a:lnTo>
                          <a:pt x="130" y="109"/>
                        </a:lnTo>
                        <a:lnTo>
                          <a:pt x="130" y="108"/>
                        </a:lnTo>
                        <a:lnTo>
                          <a:pt x="129" y="108"/>
                        </a:lnTo>
                        <a:lnTo>
                          <a:pt x="128" y="108"/>
                        </a:lnTo>
                        <a:lnTo>
                          <a:pt x="128" y="107"/>
                        </a:lnTo>
                        <a:lnTo>
                          <a:pt x="127" y="106"/>
                        </a:lnTo>
                        <a:lnTo>
                          <a:pt x="126" y="106"/>
                        </a:lnTo>
                        <a:lnTo>
                          <a:pt x="125" y="105"/>
                        </a:lnTo>
                        <a:lnTo>
                          <a:pt x="124" y="105"/>
                        </a:lnTo>
                        <a:lnTo>
                          <a:pt x="123" y="105"/>
                        </a:lnTo>
                        <a:lnTo>
                          <a:pt x="123" y="104"/>
                        </a:lnTo>
                        <a:lnTo>
                          <a:pt x="122" y="104"/>
                        </a:lnTo>
                        <a:lnTo>
                          <a:pt x="121" y="104"/>
                        </a:lnTo>
                        <a:lnTo>
                          <a:pt x="121" y="103"/>
                        </a:lnTo>
                        <a:lnTo>
                          <a:pt x="121" y="102"/>
                        </a:lnTo>
                        <a:lnTo>
                          <a:pt x="120" y="102"/>
                        </a:lnTo>
                        <a:lnTo>
                          <a:pt x="120" y="101"/>
                        </a:lnTo>
                        <a:lnTo>
                          <a:pt x="119" y="100"/>
                        </a:lnTo>
                        <a:lnTo>
                          <a:pt x="118" y="100"/>
                        </a:lnTo>
                        <a:lnTo>
                          <a:pt x="117" y="99"/>
                        </a:lnTo>
                        <a:lnTo>
                          <a:pt x="116" y="98"/>
                        </a:lnTo>
                        <a:lnTo>
                          <a:pt x="115" y="98"/>
                        </a:lnTo>
                        <a:lnTo>
                          <a:pt x="114" y="98"/>
                        </a:lnTo>
                        <a:lnTo>
                          <a:pt x="113" y="98"/>
                        </a:lnTo>
                        <a:lnTo>
                          <a:pt x="112" y="98"/>
                        </a:lnTo>
                        <a:lnTo>
                          <a:pt x="111" y="99"/>
                        </a:lnTo>
                        <a:lnTo>
                          <a:pt x="110" y="98"/>
                        </a:lnTo>
                        <a:lnTo>
                          <a:pt x="110" y="99"/>
                        </a:lnTo>
                        <a:lnTo>
                          <a:pt x="109" y="98"/>
                        </a:lnTo>
                        <a:lnTo>
                          <a:pt x="108" y="98"/>
                        </a:lnTo>
                        <a:lnTo>
                          <a:pt x="107" y="100"/>
                        </a:lnTo>
                        <a:lnTo>
                          <a:pt x="106" y="101"/>
                        </a:lnTo>
                        <a:lnTo>
                          <a:pt x="107" y="102"/>
                        </a:lnTo>
                        <a:lnTo>
                          <a:pt x="106" y="103"/>
                        </a:lnTo>
                        <a:lnTo>
                          <a:pt x="105" y="103"/>
                        </a:lnTo>
                        <a:lnTo>
                          <a:pt x="104" y="103"/>
                        </a:lnTo>
                        <a:lnTo>
                          <a:pt x="103" y="103"/>
                        </a:lnTo>
                        <a:lnTo>
                          <a:pt x="102" y="103"/>
                        </a:lnTo>
                        <a:lnTo>
                          <a:pt x="101" y="103"/>
                        </a:lnTo>
                        <a:lnTo>
                          <a:pt x="100" y="103"/>
                        </a:lnTo>
                        <a:lnTo>
                          <a:pt x="99" y="103"/>
                        </a:lnTo>
                        <a:lnTo>
                          <a:pt x="97" y="103"/>
                        </a:lnTo>
                        <a:lnTo>
                          <a:pt x="95" y="103"/>
                        </a:lnTo>
                        <a:lnTo>
                          <a:pt x="95" y="104"/>
                        </a:lnTo>
                        <a:lnTo>
                          <a:pt x="95" y="105"/>
                        </a:lnTo>
                        <a:lnTo>
                          <a:pt x="96" y="105"/>
                        </a:lnTo>
                        <a:lnTo>
                          <a:pt x="95" y="105"/>
                        </a:lnTo>
                        <a:lnTo>
                          <a:pt x="95" y="106"/>
                        </a:lnTo>
                        <a:lnTo>
                          <a:pt x="95" y="107"/>
                        </a:lnTo>
                        <a:lnTo>
                          <a:pt x="94" y="107"/>
                        </a:lnTo>
                        <a:lnTo>
                          <a:pt x="93" y="107"/>
                        </a:lnTo>
                        <a:lnTo>
                          <a:pt x="94" y="108"/>
                        </a:lnTo>
                        <a:lnTo>
                          <a:pt x="93" y="108"/>
                        </a:lnTo>
                        <a:lnTo>
                          <a:pt x="93" y="109"/>
                        </a:lnTo>
                        <a:lnTo>
                          <a:pt x="93" y="110"/>
                        </a:lnTo>
                        <a:lnTo>
                          <a:pt x="92" y="111"/>
                        </a:lnTo>
                        <a:lnTo>
                          <a:pt x="91" y="111"/>
                        </a:lnTo>
                        <a:lnTo>
                          <a:pt x="90" y="111"/>
                        </a:lnTo>
                        <a:lnTo>
                          <a:pt x="88" y="113"/>
                        </a:lnTo>
                        <a:lnTo>
                          <a:pt x="85" y="113"/>
                        </a:lnTo>
                        <a:lnTo>
                          <a:pt x="86" y="114"/>
                        </a:lnTo>
                        <a:lnTo>
                          <a:pt x="85" y="114"/>
                        </a:lnTo>
                        <a:lnTo>
                          <a:pt x="85" y="115"/>
                        </a:lnTo>
                        <a:lnTo>
                          <a:pt x="84" y="114"/>
                        </a:lnTo>
                        <a:lnTo>
                          <a:pt x="84" y="115"/>
                        </a:lnTo>
                        <a:lnTo>
                          <a:pt x="83" y="115"/>
                        </a:lnTo>
                        <a:lnTo>
                          <a:pt x="82" y="114"/>
                        </a:lnTo>
                        <a:lnTo>
                          <a:pt x="81" y="115"/>
                        </a:lnTo>
                        <a:lnTo>
                          <a:pt x="80" y="115"/>
                        </a:lnTo>
                        <a:lnTo>
                          <a:pt x="80" y="116"/>
                        </a:lnTo>
                        <a:lnTo>
                          <a:pt x="80" y="117"/>
                        </a:lnTo>
                        <a:lnTo>
                          <a:pt x="79" y="117"/>
                        </a:lnTo>
                        <a:lnTo>
                          <a:pt x="78" y="117"/>
                        </a:lnTo>
                        <a:lnTo>
                          <a:pt x="77" y="118"/>
                        </a:lnTo>
                        <a:lnTo>
                          <a:pt x="76" y="118"/>
                        </a:lnTo>
                        <a:lnTo>
                          <a:pt x="76" y="119"/>
                        </a:lnTo>
                        <a:lnTo>
                          <a:pt x="75" y="120"/>
                        </a:lnTo>
                        <a:lnTo>
                          <a:pt x="74" y="121"/>
                        </a:lnTo>
                        <a:lnTo>
                          <a:pt x="74" y="122"/>
                        </a:lnTo>
                        <a:lnTo>
                          <a:pt x="73" y="122"/>
                        </a:lnTo>
                        <a:lnTo>
                          <a:pt x="72" y="122"/>
                        </a:lnTo>
                        <a:lnTo>
                          <a:pt x="72" y="121"/>
                        </a:lnTo>
                        <a:lnTo>
                          <a:pt x="71" y="121"/>
                        </a:lnTo>
                        <a:lnTo>
                          <a:pt x="71" y="122"/>
                        </a:lnTo>
                        <a:lnTo>
                          <a:pt x="70" y="122"/>
                        </a:lnTo>
                        <a:lnTo>
                          <a:pt x="69" y="122"/>
                        </a:lnTo>
                        <a:lnTo>
                          <a:pt x="68" y="122"/>
                        </a:lnTo>
                        <a:lnTo>
                          <a:pt x="66" y="122"/>
                        </a:lnTo>
                        <a:lnTo>
                          <a:pt x="65" y="123"/>
                        </a:lnTo>
                        <a:lnTo>
                          <a:pt x="65" y="124"/>
                        </a:lnTo>
                        <a:lnTo>
                          <a:pt x="64" y="124"/>
                        </a:lnTo>
                        <a:lnTo>
                          <a:pt x="63" y="125"/>
                        </a:lnTo>
                        <a:lnTo>
                          <a:pt x="63" y="126"/>
                        </a:lnTo>
                        <a:lnTo>
                          <a:pt x="63" y="127"/>
                        </a:lnTo>
                        <a:lnTo>
                          <a:pt x="62" y="126"/>
                        </a:lnTo>
                        <a:lnTo>
                          <a:pt x="61" y="126"/>
                        </a:lnTo>
                        <a:lnTo>
                          <a:pt x="61" y="127"/>
                        </a:lnTo>
                        <a:lnTo>
                          <a:pt x="61" y="128"/>
                        </a:lnTo>
                        <a:lnTo>
                          <a:pt x="59" y="128"/>
                        </a:lnTo>
                        <a:lnTo>
                          <a:pt x="59" y="130"/>
                        </a:lnTo>
                        <a:lnTo>
                          <a:pt x="58" y="130"/>
                        </a:lnTo>
                        <a:lnTo>
                          <a:pt x="57" y="131"/>
                        </a:lnTo>
                        <a:lnTo>
                          <a:pt x="56" y="130"/>
                        </a:lnTo>
                        <a:lnTo>
                          <a:pt x="55" y="130"/>
                        </a:lnTo>
                        <a:lnTo>
                          <a:pt x="54" y="130"/>
                        </a:lnTo>
                        <a:lnTo>
                          <a:pt x="53" y="130"/>
                        </a:lnTo>
                        <a:lnTo>
                          <a:pt x="53" y="131"/>
                        </a:lnTo>
                        <a:lnTo>
                          <a:pt x="52" y="131"/>
                        </a:lnTo>
                        <a:lnTo>
                          <a:pt x="52" y="130"/>
                        </a:lnTo>
                        <a:lnTo>
                          <a:pt x="51" y="130"/>
                        </a:lnTo>
                        <a:lnTo>
                          <a:pt x="50" y="130"/>
                        </a:lnTo>
                        <a:lnTo>
                          <a:pt x="49" y="130"/>
                        </a:lnTo>
                        <a:lnTo>
                          <a:pt x="49" y="131"/>
                        </a:lnTo>
                        <a:lnTo>
                          <a:pt x="49" y="132"/>
                        </a:lnTo>
                        <a:lnTo>
                          <a:pt x="49" y="133"/>
                        </a:lnTo>
                        <a:lnTo>
                          <a:pt x="49" y="134"/>
                        </a:lnTo>
                        <a:lnTo>
                          <a:pt x="48" y="134"/>
                        </a:lnTo>
                        <a:lnTo>
                          <a:pt x="47" y="134"/>
                        </a:lnTo>
                        <a:lnTo>
                          <a:pt x="46" y="133"/>
                        </a:lnTo>
                        <a:lnTo>
                          <a:pt x="45" y="133"/>
                        </a:lnTo>
                        <a:lnTo>
                          <a:pt x="45" y="132"/>
                        </a:lnTo>
                        <a:lnTo>
                          <a:pt x="44" y="132"/>
                        </a:lnTo>
                        <a:lnTo>
                          <a:pt x="42" y="131"/>
                        </a:lnTo>
                        <a:lnTo>
                          <a:pt x="41" y="130"/>
                        </a:lnTo>
                        <a:lnTo>
                          <a:pt x="41" y="131"/>
                        </a:lnTo>
                        <a:lnTo>
                          <a:pt x="40" y="132"/>
                        </a:lnTo>
                        <a:lnTo>
                          <a:pt x="40" y="133"/>
                        </a:lnTo>
                        <a:lnTo>
                          <a:pt x="39" y="133"/>
                        </a:lnTo>
                        <a:lnTo>
                          <a:pt x="38" y="132"/>
                        </a:lnTo>
                        <a:lnTo>
                          <a:pt x="33" y="130"/>
                        </a:lnTo>
                        <a:lnTo>
                          <a:pt x="32" y="130"/>
                        </a:lnTo>
                        <a:lnTo>
                          <a:pt x="31" y="129"/>
                        </a:lnTo>
                        <a:lnTo>
                          <a:pt x="30" y="129"/>
                        </a:lnTo>
                        <a:lnTo>
                          <a:pt x="30" y="128"/>
                        </a:lnTo>
                        <a:lnTo>
                          <a:pt x="31" y="128"/>
                        </a:lnTo>
                        <a:lnTo>
                          <a:pt x="31" y="127"/>
                        </a:lnTo>
                        <a:lnTo>
                          <a:pt x="31" y="126"/>
                        </a:lnTo>
                        <a:lnTo>
                          <a:pt x="32" y="126"/>
                        </a:lnTo>
                        <a:lnTo>
                          <a:pt x="31" y="125"/>
                        </a:lnTo>
                        <a:lnTo>
                          <a:pt x="30" y="125"/>
                        </a:lnTo>
                        <a:lnTo>
                          <a:pt x="29" y="125"/>
                        </a:lnTo>
                        <a:lnTo>
                          <a:pt x="28" y="125"/>
                        </a:lnTo>
                        <a:lnTo>
                          <a:pt x="28" y="124"/>
                        </a:lnTo>
                        <a:lnTo>
                          <a:pt x="28" y="123"/>
                        </a:lnTo>
                        <a:lnTo>
                          <a:pt x="27" y="123"/>
                        </a:lnTo>
                        <a:lnTo>
                          <a:pt x="26" y="123"/>
                        </a:lnTo>
                        <a:lnTo>
                          <a:pt x="25" y="123"/>
                        </a:lnTo>
                        <a:lnTo>
                          <a:pt x="24" y="123"/>
                        </a:lnTo>
                        <a:lnTo>
                          <a:pt x="23" y="124"/>
                        </a:lnTo>
                        <a:lnTo>
                          <a:pt x="23" y="123"/>
                        </a:lnTo>
                        <a:lnTo>
                          <a:pt x="23" y="124"/>
                        </a:lnTo>
                        <a:lnTo>
                          <a:pt x="22" y="123"/>
                        </a:lnTo>
                        <a:lnTo>
                          <a:pt x="22" y="124"/>
                        </a:lnTo>
                        <a:lnTo>
                          <a:pt x="21" y="124"/>
                        </a:lnTo>
                        <a:lnTo>
                          <a:pt x="22" y="124"/>
                        </a:lnTo>
                        <a:lnTo>
                          <a:pt x="21" y="124"/>
                        </a:lnTo>
                        <a:lnTo>
                          <a:pt x="20" y="124"/>
                        </a:lnTo>
                        <a:lnTo>
                          <a:pt x="19" y="123"/>
                        </a:lnTo>
                        <a:lnTo>
                          <a:pt x="18" y="123"/>
                        </a:lnTo>
                        <a:lnTo>
                          <a:pt x="17" y="123"/>
                        </a:lnTo>
                        <a:lnTo>
                          <a:pt x="17" y="124"/>
                        </a:lnTo>
                        <a:lnTo>
                          <a:pt x="16" y="125"/>
                        </a:lnTo>
                        <a:lnTo>
                          <a:pt x="16" y="124"/>
                        </a:lnTo>
                        <a:lnTo>
                          <a:pt x="15" y="124"/>
                        </a:lnTo>
                        <a:lnTo>
                          <a:pt x="15" y="125"/>
                        </a:lnTo>
                        <a:lnTo>
                          <a:pt x="14" y="125"/>
                        </a:lnTo>
                        <a:lnTo>
                          <a:pt x="14" y="124"/>
                        </a:lnTo>
                        <a:lnTo>
                          <a:pt x="13" y="124"/>
                        </a:lnTo>
                        <a:lnTo>
                          <a:pt x="12" y="124"/>
                        </a:lnTo>
                        <a:lnTo>
                          <a:pt x="11" y="124"/>
                        </a:lnTo>
                        <a:lnTo>
                          <a:pt x="11" y="123"/>
                        </a:lnTo>
                        <a:lnTo>
                          <a:pt x="10" y="124"/>
                        </a:lnTo>
                        <a:lnTo>
                          <a:pt x="9" y="124"/>
                        </a:lnTo>
                        <a:lnTo>
                          <a:pt x="9" y="123"/>
                        </a:lnTo>
                        <a:lnTo>
                          <a:pt x="8" y="123"/>
                        </a:lnTo>
                        <a:lnTo>
                          <a:pt x="8" y="122"/>
                        </a:lnTo>
                        <a:lnTo>
                          <a:pt x="9" y="122"/>
                        </a:lnTo>
                        <a:lnTo>
                          <a:pt x="8" y="121"/>
                        </a:lnTo>
                        <a:lnTo>
                          <a:pt x="8" y="120"/>
                        </a:lnTo>
                        <a:lnTo>
                          <a:pt x="7" y="120"/>
                        </a:lnTo>
                        <a:lnTo>
                          <a:pt x="7" y="119"/>
                        </a:lnTo>
                        <a:lnTo>
                          <a:pt x="6" y="118"/>
                        </a:lnTo>
                        <a:lnTo>
                          <a:pt x="5" y="117"/>
                        </a:lnTo>
                        <a:lnTo>
                          <a:pt x="6" y="117"/>
                        </a:lnTo>
                        <a:lnTo>
                          <a:pt x="5" y="117"/>
                        </a:lnTo>
                        <a:lnTo>
                          <a:pt x="5" y="116"/>
                        </a:lnTo>
                        <a:lnTo>
                          <a:pt x="4" y="116"/>
                        </a:lnTo>
                        <a:lnTo>
                          <a:pt x="4" y="115"/>
                        </a:lnTo>
                        <a:lnTo>
                          <a:pt x="3" y="114"/>
                        </a:lnTo>
                        <a:lnTo>
                          <a:pt x="3" y="113"/>
                        </a:lnTo>
                        <a:lnTo>
                          <a:pt x="2" y="113"/>
                        </a:lnTo>
                        <a:lnTo>
                          <a:pt x="1" y="113"/>
                        </a:lnTo>
                        <a:lnTo>
                          <a:pt x="1" y="112"/>
                        </a:lnTo>
                        <a:lnTo>
                          <a:pt x="1" y="111"/>
                        </a:lnTo>
                        <a:lnTo>
                          <a:pt x="1" y="110"/>
                        </a:lnTo>
                        <a:lnTo>
                          <a:pt x="2" y="109"/>
                        </a:lnTo>
                        <a:lnTo>
                          <a:pt x="3" y="110"/>
                        </a:lnTo>
                        <a:lnTo>
                          <a:pt x="4" y="109"/>
                        </a:lnTo>
                        <a:lnTo>
                          <a:pt x="5" y="109"/>
                        </a:lnTo>
                        <a:lnTo>
                          <a:pt x="6" y="109"/>
                        </a:lnTo>
                        <a:lnTo>
                          <a:pt x="6" y="108"/>
                        </a:lnTo>
                        <a:lnTo>
                          <a:pt x="5" y="108"/>
                        </a:lnTo>
                        <a:lnTo>
                          <a:pt x="6" y="108"/>
                        </a:lnTo>
                        <a:lnTo>
                          <a:pt x="6" y="107"/>
                        </a:lnTo>
                        <a:lnTo>
                          <a:pt x="6" y="106"/>
                        </a:lnTo>
                        <a:lnTo>
                          <a:pt x="6" y="105"/>
                        </a:lnTo>
                        <a:lnTo>
                          <a:pt x="7" y="105"/>
                        </a:lnTo>
                        <a:lnTo>
                          <a:pt x="7" y="104"/>
                        </a:lnTo>
                        <a:lnTo>
                          <a:pt x="7" y="103"/>
                        </a:lnTo>
                        <a:lnTo>
                          <a:pt x="8" y="103"/>
                        </a:lnTo>
                        <a:lnTo>
                          <a:pt x="8" y="102"/>
                        </a:lnTo>
                        <a:lnTo>
                          <a:pt x="8" y="101"/>
                        </a:lnTo>
                        <a:lnTo>
                          <a:pt x="7" y="101"/>
                        </a:lnTo>
                        <a:lnTo>
                          <a:pt x="7" y="100"/>
                        </a:lnTo>
                        <a:lnTo>
                          <a:pt x="8" y="100"/>
                        </a:lnTo>
                        <a:lnTo>
                          <a:pt x="8" y="101"/>
                        </a:lnTo>
                        <a:lnTo>
                          <a:pt x="9" y="101"/>
                        </a:lnTo>
                        <a:lnTo>
                          <a:pt x="9" y="100"/>
                        </a:lnTo>
                        <a:lnTo>
                          <a:pt x="10" y="101"/>
                        </a:lnTo>
                        <a:lnTo>
                          <a:pt x="10" y="100"/>
                        </a:lnTo>
                        <a:lnTo>
                          <a:pt x="11" y="100"/>
                        </a:lnTo>
                        <a:lnTo>
                          <a:pt x="10" y="100"/>
                        </a:lnTo>
                        <a:lnTo>
                          <a:pt x="10" y="99"/>
                        </a:lnTo>
                        <a:lnTo>
                          <a:pt x="11" y="99"/>
                        </a:lnTo>
                        <a:lnTo>
                          <a:pt x="12" y="99"/>
                        </a:lnTo>
                        <a:lnTo>
                          <a:pt x="12" y="98"/>
                        </a:lnTo>
                        <a:lnTo>
                          <a:pt x="12" y="97"/>
                        </a:lnTo>
                        <a:lnTo>
                          <a:pt x="11" y="97"/>
                        </a:lnTo>
                        <a:lnTo>
                          <a:pt x="11" y="96"/>
                        </a:lnTo>
                        <a:lnTo>
                          <a:pt x="12" y="96"/>
                        </a:lnTo>
                        <a:lnTo>
                          <a:pt x="13" y="95"/>
                        </a:lnTo>
                        <a:lnTo>
                          <a:pt x="13" y="94"/>
                        </a:lnTo>
                        <a:lnTo>
                          <a:pt x="14" y="93"/>
                        </a:lnTo>
                        <a:lnTo>
                          <a:pt x="14" y="92"/>
                        </a:lnTo>
                        <a:lnTo>
                          <a:pt x="15" y="92"/>
                        </a:lnTo>
                        <a:lnTo>
                          <a:pt x="15" y="91"/>
                        </a:lnTo>
                        <a:lnTo>
                          <a:pt x="15" y="90"/>
                        </a:lnTo>
                        <a:lnTo>
                          <a:pt x="16" y="90"/>
                        </a:lnTo>
                        <a:lnTo>
                          <a:pt x="16" y="89"/>
                        </a:lnTo>
                        <a:lnTo>
                          <a:pt x="16" y="88"/>
                        </a:lnTo>
                        <a:lnTo>
                          <a:pt x="16" y="87"/>
                        </a:lnTo>
                        <a:lnTo>
                          <a:pt x="16" y="86"/>
                        </a:lnTo>
                        <a:lnTo>
                          <a:pt x="15" y="86"/>
                        </a:lnTo>
                        <a:lnTo>
                          <a:pt x="15" y="85"/>
                        </a:lnTo>
                        <a:lnTo>
                          <a:pt x="15" y="84"/>
                        </a:lnTo>
                        <a:lnTo>
                          <a:pt x="14" y="84"/>
                        </a:lnTo>
                        <a:lnTo>
                          <a:pt x="13" y="84"/>
                        </a:lnTo>
                        <a:lnTo>
                          <a:pt x="13" y="85"/>
                        </a:lnTo>
                        <a:lnTo>
                          <a:pt x="12" y="84"/>
                        </a:lnTo>
                        <a:lnTo>
                          <a:pt x="12" y="83"/>
                        </a:lnTo>
                        <a:lnTo>
                          <a:pt x="11" y="83"/>
                        </a:lnTo>
                        <a:lnTo>
                          <a:pt x="10" y="83"/>
                        </a:lnTo>
                        <a:lnTo>
                          <a:pt x="11" y="82"/>
                        </a:lnTo>
                        <a:lnTo>
                          <a:pt x="10" y="82"/>
                        </a:lnTo>
                        <a:lnTo>
                          <a:pt x="10" y="81"/>
                        </a:lnTo>
                        <a:lnTo>
                          <a:pt x="10" y="80"/>
                        </a:lnTo>
                        <a:lnTo>
                          <a:pt x="10" y="79"/>
                        </a:lnTo>
                        <a:lnTo>
                          <a:pt x="9" y="80"/>
                        </a:lnTo>
                        <a:lnTo>
                          <a:pt x="9" y="79"/>
                        </a:lnTo>
                        <a:lnTo>
                          <a:pt x="8" y="79"/>
                        </a:lnTo>
                        <a:lnTo>
                          <a:pt x="8" y="78"/>
                        </a:lnTo>
                        <a:lnTo>
                          <a:pt x="7" y="78"/>
                        </a:lnTo>
                        <a:lnTo>
                          <a:pt x="7" y="79"/>
                        </a:lnTo>
                        <a:lnTo>
                          <a:pt x="6" y="79"/>
                        </a:lnTo>
                        <a:lnTo>
                          <a:pt x="5" y="79"/>
                        </a:lnTo>
                        <a:lnTo>
                          <a:pt x="5" y="78"/>
                        </a:lnTo>
                        <a:lnTo>
                          <a:pt x="6" y="78"/>
                        </a:lnTo>
                        <a:lnTo>
                          <a:pt x="6" y="77"/>
                        </a:lnTo>
                        <a:lnTo>
                          <a:pt x="6" y="76"/>
                        </a:lnTo>
                        <a:lnTo>
                          <a:pt x="6" y="75"/>
                        </a:lnTo>
                        <a:lnTo>
                          <a:pt x="6" y="74"/>
                        </a:lnTo>
                        <a:lnTo>
                          <a:pt x="7" y="74"/>
                        </a:lnTo>
                        <a:lnTo>
                          <a:pt x="7" y="73"/>
                        </a:lnTo>
                        <a:lnTo>
                          <a:pt x="8" y="73"/>
                        </a:lnTo>
                        <a:lnTo>
                          <a:pt x="8" y="72"/>
                        </a:lnTo>
                        <a:lnTo>
                          <a:pt x="8" y="71"/>
                        </a:lnTo>
                        <a:lnTo>
                          <a:pt x="7" y="71"/>
                        </a:lnTo>
                        <a:lnTo>
                          <a:pt x="7" y="70"/>
                        </a:lnTo>
                        <a:lnTo>
                          <a:pt x="7" y="69"/>
                        </a:lnTo>
                        <a:lnTo>
                          <a:pt x="7" y="68"/>
                        </a:lnTo>
                        <a:lnTo>
                          <a:pt x="6" y="68"/>
                        </a:lnTo>
                        <a:lnTo>
                          <a:pt x="6" y="67"/>
                        </a:lnTo>
                        <a:lnTo>
                          <a:pt x="6" y="66"/>
                        </a:lnTo>
                        <a:lnTo>
                          <a:pt x="5" y="66"/>
                        </a:lnTo>
                        <a:lnTo>
                          <a:pt x="4" y="65"/>
                        </a:lnTo>
                        <a:lnTo>
                          <a:pt x="3" y="65"/>
                        </a:lnTo>
                        <a:lnTo>
                          <a:pt x="2" y="64"/>
                        </a:lnTo>
                        <a:lnTo>
                          <a:pt x="2" y="63"/>
                        </a:lnTo>
                        <a:lnTo>
                          <a:pt x="1" y="63"/>
                        </a:lnTo>
                        <a:lnTo>
                          <a:pt x="0" y="63"/>
                        </a:lnTo>
                        <a:lnTo>
                          <a:pt x="1" y="63"/>
                        </a:lnTo>
                        <a:lnTo>
                          <a:pt x="2" y="62"/>
                        </a:lnTo>
                        <a:lnTo>
                          <a:pt x="2" y="61"/>
                        </a:lnTo>
                        <a:lnTo>
                          <a:pt x="2" y="60"/>
                        </a:lnTo>
                        <a:lnTo>
                          <a:pt x="1" y="60"/>
                        </a:lnTo>
                        <a:lnTo>
                          <a:pt x="1" y="59"/>
                        </a:lnTo>
                        <a:lnTo>
                          <a:pt x="1" y="58"/>
                        </a:lnTo>
                        <a:lnTo>
                          <a:pt x="1" y="57"/>
                        </a:lnTo>
                        <a:lnTo>
                          <a:pt x="1" y="56"/>
                        </a:lnTo>
                        <a:lnTo>
                          <a:pt x="2" y="56"/>
                        </a:lnTo>
                        <a:lnTo>
                          <a:pt x="3" y="56"/>
                        </a:lnTo>
                        <a:lnTo>
                          <a:pt x="3" y="55"/>
                        </a:lnTo>
                        <a:lnTo>
                          <a:pt x="4" y="55"/>
                        </a:lnTo>
                        <a:lnTo>
                          <a:pt x="5" y="55"/>
                        </a:lnTo>
                        <a:lnTo>
                          <a:pt x="5" y="54"/>
                        </a:lnTo>
                        <a:lnTo>
                          <a:pt x="6" y="54"/>
                        </a:lnTo>
                        <a:lnTo>
                          <a:pt x="7" y="54"/>
                        </a:lnTo>
                        <a:lnTo>
                          <a:pt x="7" y="53"/>
                        </a:lnTo>
                        <a:lnTo>
                          <a:pt x="8" y="53"/>
                        </a:lnTo>
                        <a:lnTo>
                          <a:pt x="8" y="52"/>
                        </a:lnTo>
                        <a:lnTo>
                          <a:pt x="8" y="51"/>
                        </a:lnTo>
                        <a:lnTo>
                          <a:pt x="9" y="50"/>
                        </a:lnTo>
                        <a:lnTo>
                          <a:pt x="9" y="51"/>
                        </a:lnTo>
                        <a:lnTo>
                          <a:pt x="10" y="51"/>
                        </a:lnTo>
                        <a:lnTo>
                          <a:pt x="10" y="50"/>
                        </a:lnTo>
                        <a:lnTo>
                          <a:pt x="10" y="49"/>
                        </a:lnTo>
                        <a:lnTo>
                          <a:pt x="11" y="49"/>
                        </a:lnTo>
                        <a:lnTo>
                          <a:pt x="11" y="48"/>
                        </a:lnTo>
                        <a:lnTo>
                          <a:pt x="12" y="48"/>
                        </a:lnTo>
                        <a:lnTo>
                          <a:pt x="13" y="48"/>
                        </a:lnTo>
                        <a:lnTo>
                          <a:pt x="13" y="47"/>
                        </a:lnTo>
                        <a:lnTo>
                          <a:pt x="12" y="47"/>
                        </a:lnTo>
                        <a:lnTo>
                          <a:pt x="11" y="46"/>
                        </a:lnTo>
                        <a:lnTo>
                          <a:pt x="10" y="46"/>
                        </a:lnTo>
                        <a:lnTo>
                          <a:pt x="10" y="45"/>
                        </a:lnTo>
                        <a:lnTo>
                          <a:pt x="10" y="44"/>
                        </a:lnTo>
                        <a:lnTo>
                          <a:pt x="10" y="43"/>
                        </a:lnTo>
                        <a:lnTo>
                          <a:pt x="9" y="43"/>
                        </a:lnTo>
                        <a:lnTo>
                          <a:pt x="9" y="42"/>
                        </a:lnTo>
                        <a:lnTo>
                          <a:pt x="9" y="41"/>
                        </a:lnTo>
                        <a:lnTo>
                          <a:pt x="9" y="40"/>
                        </a:lnTo>
                        <a:lnTo>
                          <a:pt x="10" y="39"/>
                        </a:lnTo>
                        <a:lnTo>
                          <a:pt x="10" y="38"/>
                        </a:lnTo>
                        <a:lnTo>
                          <a:pt x="11" y="38"/>
                        </a:lnTo>
                        <a:lnTo>
                          <a:pt x="11" y="37"/>
                        </a:lnTo>
                        <a:lnTo>
                          <a:pt x="11" y="36"/>
                        </a:lnTo>
                        <a:lnTo>
                          <a:pt x="10" y="36"/>
                        </a:lnTo>
                        <a:lnTo>
                          <a:pt x="11" y="35"/>
                        </a:lnTo>
                        <a:lnTo>
                          <a:pt x="11" y="34"/>
                        </a:lnTo>
                        <a:lnTo>
                          <a:pt x="12" y="34"/>
                        </a:lnTo>
                        <a:lnTo>
                          <a:pt x="13" y="34"/>
                        </a:lnTo>
                        <a:lnTo>
                          <a:pt x="13" y="33"/>
                        </a:lnTo>
                        <a:lnTo>
                          <a:pt x="13" y="32"/>
                        </a:lnTo>
                        <a:lnTo>
                          <a:pt x="12" y="31"/>
                        </a:lnTo>
                        <a:lnTo>
                          <a:pt x="13" y="31"/>
                        </a:lnTo>
                        <a:lnTo>
                          <a:pt x="13" y="30"/>
                        </a:lnTo>
                        <a:lnTo>
                          <a:pt x="13" y="29"/>
                        </a:lnTo>
                        <a:lnTo>
                          <a:pt x="14" y="29"/>
                        </a:lnTo>
                        <a:lnTo>
                          <a:pt x="14" y="28"/>
                        </a:lnTo>
                        <a:lnTo>
                          <a:pt x="15" y="28"/>
                        </a:lnTo>
                        <a:lnTo>
                          <a:pt x="14" y="28"/>
                        </a:lnTo>
                        <a:lnTo>
                          <a:pt x="14" y="27"/>
                        </a:lnTo>
                        <a:lnTo>
                          <a:pt x="14" y="26"/>
                        </a:lnTo>
                        <a:lnTo>
                          <a:pt x="15" y="26"/>
                        </a:lnTo>
                        <a:lnTo>
                          <a:pt x="16" y="26"/>
                        </a:lnTo>
                        <a:lnTo>
                          <a:pt x="16" y="25"/>
                        </a:lnTo>
                        <a:lnTo>
                          <a:pt x="17" y="24"/>
                        </a:lnTo>
                        <a:lnTo>
                          <a:pt x="18" y="24"/>
                        </a:lnTo>
                        <a:lnTo>
                          <a:pt x="18" y="23"/>
                        </a:lnTo>
                        <a:lnTo>
                          <a:pt x="18" y="22"/>
                        </a:lnTo>
                        <a:lnTo>
                          <a:pt x="19" y="22"/>
                        </a:lnTo>
                        <a:lnTo>
                          <a:pt x="19" y="21"/>
                        </a:lnTo>
                        <a:lnTo>
                          <a:pt x="20" y="20"/>
                        </a:lnTo>
                        <a:lnTo>
                          <a:pt x="21" y="20"/>
                        </a:lnTo>
                        <a:lnTo>
                          <a:pt x="21" y="19"/>
                        </a:lnTo>
                        <a:lnTo>
                          <a:pt x="22" y="19"/>
                        </a:lnTo>
                        <a:lnTo>
                          <a:pt x="22" y="18"/>
                        </a:lnTo>
                        <a:lnTo>
                          <a:pt x="21" y="18"/>
                        </a:lnTo>
                        <a:lnTo>
                          <a:pt x="20" y="18"/>
                        </a:lnTo>
                        <a:lnTo>
                          <a:pt x="19" y="18"/>
                        </a:lnTo>
                        <a:lnTo>
                          <a:pt x="18" y="18"/>
                        </a:lnTo>
                        <a:lnTo>
                          <a:pt x="17" y="18"/>
                        </a:lnTo>
                        <a:lnTo>
                          <a:pt x="18" y="18"/>
                        </a:lnTo>
                        <a:lnTo>
                          <a:pt x="17" y="17"/>
                        </a:lnTo>
                        <a:lnTo>
                          <a:pt x="16" y="17"/>
                        </a:lnTo>
                        <a:lnTo>
                          <a:pt x="17" y="16"/>
                        </a:lnTo>
                        <a:lnTo>
                          <a:pt x="18" y="16"/>
                        </a:lnTo>
                        <a:lnTo>
                          <a:pt x="19" y="15"/>
                        </a:lnTo>
                        <a:lnTo>
                          <a:pt x="19" y="16"/>
                        </a:lnTo>
                        <a:lnTo>
                          <a:pt x="20" y="16"/>
                        </a:lnTo>
                        <a:lnTo>
                          <a:pt x="20" y="17"/>
                        </a:lnTo>
                        <a:lnTo>
                          <a:pt x="21" y="17"/>
                        </a:lnTo>
                        <a:lnTo>
                          <a:pt x="22" y="16"/>
                        </a:lnTo>
                        <a:lnTo>
                          <a:pt x="22" y="15"/>
                        </a:lnTo>
                        <a:lnTo>
                          <a:pt x="23" y="15"/>
                        </a:lnTo>
                        <a:lnTo>
                          <a:pt x="23" y="14"/>
                        </a:lnTo>
                        <a:lnTo>
                          <a:pt x="23" y="15"/>
                        </a:lnTo>
                        <a:lnTo>
                          <a:pt x="24" y="15"/>
                        </a:lnTo>
                        <a:lnTo>
                          <a:pt x="24" y="14"/>
                        </a:lnTo>
                        <a:lnTo>
                          <a:pt x="25" y="14"/>
                        </a:lnTo>
                        <a:lnTo>
                          <a:pt x="26" y="14"/>
                        </a:lnTo>
                        <a:lnTo>
                          <a:pt x="25" y="14"/>
                        </a:lnTo>
                        <a:lnTo>
                          <a:pt x="25" y="15"/>
                        </a:lnTo>
                        <a:lnTo>
                          <a:pt x="25" y="16"/>
                        </a:lnTo>
                        <a:lnTo>
                          <a:pt x="25" y="17"/>
                        </a:lnTo>
                        <a:lnTo>
                          <a:pt x="25" y="18"/>
                        </a:lnTo>
                        <a:lnTo>
                          <a:pt x="25" y="19"/>
                        </a:lnTo>
                        <a:lnTo>
                          <a:pt x="25" y="20"/>
                        </a:lnTo>
                        <a:lnTo>
                          <a:pt x="24" y="20"/>
                        </a:lnTo>
                        <a:lnTo>
                          <a:pt x="25" y="20"/>
                        </a:lnTo>
                        <a:lnTo>
                          <a:pt x="25" y="21"/>
                        </a:lnTo>
                        <a:lnTo>
                          <a:pt x="26" y="21"/>
                        </a:lnTo>
                        <a:lnTo>
                          <a:pt x="27" y="21"/>
                        </a:lnTo>
                        <a:lnTo>
                          <a:pt x="28" y="21"/>
                        </a:lnTo>
                        <a:lnTo>
                          <a:pt x="29" y="20"/>
                        </a:lnTo>
                        <a:lnTo>
                          <a:pt x="30" y="20"/>
                        </a:lnTo>
                        <a:lnTo>
                          <a:pt x="31" y="20"/>
                        </a:lnTo>
                        <a:lnTo>
                          <a:pt x="32" y="20"/>
                        </a:lnTo>
                        <a:lnTo>
                          <a:pt x="32" y="21"/>
                        </a:lnTo>
                        <a:lnTo>
                          <a:pt x="33" y="21"/>
                        </a:lnTo>
                        <a:lnTo>
                          <a:pt x="33" y="22"/>
                        </a:lnTo>
                        <a:lnTo>
                          <a:pt x="33" y="23"/>
                        </a:lnTo>
                        <a:lnTo>
                          <a:pt x="33" y="24"/>
                        </a:lnTo>
                        <a:lnTo>
                          <a:pt x="34" y="24"/>
                        </a:lnTo>
                        <a:lnTo>
                          <a:pt x="35" y="23"/>
                        </a:lnTo>
                        <a:lnTo>
                          <a:pt x="36" y="23"/>
                        </a:lnTo>
                        <a:lnTo>
                          <a:pt x="36" y="24"/>
                        </a:lnTo>
                        <a:lnTo>
                          <a:pt x="37" y="25"/>
                        </a:lnTo>
                        <a:lnTo>
                          <a:pt x="37" y="26"/>
                        </a:lnTo>
                        <a:lnTo>
                          <a:pt x="37" y="27"/>
                        </a:lnTo>
                        <a:lnTo>
                          <a:pt x="38" y="27"/>
                        </a:lnTo>
                        <a:lnTo>
                          <a:pt x="39" y="27"/>
                        </a:lnTo>
                        <a:lnTo>
                          <a:pt x="39" y="28"/>
                        </a:lnTo>
                        <a:lnTo>
                          <a:pt x="40" y="28"/>
                        </a:lnTo>
                        <a:lnTo>
                          <a:pt x="42" y="28"/>
                        </a:lnTo>
                        <a:lnTo>
                          <a:pt x="43" y="28"/>
                        </a:lnTo>
                        <a:lnTo>
                          <a:pt x="44" y="28"/>
                        </a:lnTo>
                        <a:lnTo>
                          <a:pt x="44" y="27"/>
                        </a:lnTo>
                        <a:lnTo>
                          <a:pt x="45" y="27"/>
                        </a:lnTo>
                        <a:lnTo>
                          <a:pt x="45" y="28"/>
                        </a:lnTo>
                        <a:lnTo>
                          <a:pt x="46" y="28"/>
                        </a:lnTo>
                        <a:lnTo>
                          <a:pt x="47" y="28"/>
                        </a:lnTo>
                        <a:lnTo>
                          <a:pt x="47" y="29"/>
                        </a:lnTo>
                        <a:lnTo>
                          <a:pt x="48" y="29"/>
                        </a:lnTo>
                        <a:lnTo>
                          <a:pt x="48" y="28"/>
                        </a:lnTo>
                        <a:lnTo>
                          <a:pt x="49" y="28"/>
                        </a:lnTo>
                        <a:lnTo>
                          <a:pt x="50" y="28"/>
                        </a:lnTo>
                        <a:lnTo>
                          <a:pt x="50" y="29"/>
                        </a:lnTo>
                        <a:lnTo>
                          <a:pt x="50" y="30"/>
                        </a:lnTo>
                        <a:lnTo>
                          <a:pt x="51" y="31"/>
                        </a:lnTo>
                        <a:lnTo>
                          <a:pt x="51" y="32"/>
                        </a:lnTo>
                        <a:lnTo>
                          <a:pt x="52" y="32"/>
                        </a:lnTo>
                        <a:lnTo>
                          <a:pt x="53" y="31"/>
                        </a:lnTo>
                        <a:lnTo>
                          <a:pt x="54" y="31"/>
                        </a:lnTo>
                        <a:lnTo>
                          <a:pt x="55" y="30"/>
                        </a:lnTo>
                        <a:lnTo>
                          <a:pt x="54" y="30"/>
                        </a:lnTo>
                        <a:lnTo>
                          <a:pt x="55" y="29"/>
                        </a:lnTo>
                        <a:lnTo>
                          <a:pt x="56" y="28"/>
                        </a:lnTo>
                        <a:lnTo>
                          <a:pt x="56" y="27"/>
                        </a:lnTo>
                        <a:lnTo>
                          <a:pt x="57" y="27"/>
                        </a:lnTo>
                        <a:lnTo>
                          <a:pt x="57" y="26"/>
                        </a:lnTo>
                        <a:lnTo>
                          <a:pt x="58" y="26"/>
                        </a:lnTo>
                        <a:lnTo>
                          <a:pt x="59" y="26"/>
                        </a:lnTo>
                        <a:lnTo>
                          <a:pt x="58" y="26"/>
                        </a:lnTo>
                        <a:lnTo>
                          <a:pt x="59" y="26"/>
                        </a:lnTo>
                        <a:lnTo>
                          <a:pt x="59" y="27"/>
                        </a:lnTo>
                        <a:lnTo>
                          <a:pt x="59" y="28"/>
                        </a:lnTo>
                        <a:lnTo>
                          <a:pt x="60" y="28"/>
                        </a:lnTo>
                        <a:lnTo>
                          <a:pt x="61" y="28"/>
                        </a:lnTo>
                        <a:lnTo>
                          <a:pt x="61" y="27"/>
                        </a:lnTo>
                        <a:lnTo>
                          <a:pt x="61" y="26"/>
                        </a:lnTo>
                        <a:lnTo>
                          <a:pt x="60" y="26"/>
                        </a:lnTo>
                        <a:lnTo>
                          <a:pt x="61" y="26"/>
                        </a:lnTo>
                        <a:lnTo>
                          <a:pt x="61" y="25"/>
                        </a:lnTo>
                        <a:lnTo>
                          <a:pt x="62" y="25"/>
                        </a:lnTo>
                        <a:lnTo>
                          <a:pt x="63" y="25"/>
                        </a:lnTo>
                        <a:lnTo>
                          <a:pt x="64" y="25"/>
                        </a:lnTo>
                        <a:lnTo>
                          <a:pt x="65" y="24"/>
                        </a:lnTo>
                        <a:lnTo>
                          <a:pt x="65" y="23"/>
                        </a:lnTo>
                        <a:lnTo>
                          <a:pt x="66" y="23"/>
                        </a:lnTo>
                        <a:lnTo>
                          <a:pt x="67" y="23"/>
                        </a:lnTo>
                        <a:lnTo>
                          <a:pt x="68" y="23"/>
                        </a:lnTo>
                        <a:lnTo>
                          <a:pt x="69" y="23"/>
                        </a:lnTo>
                        <a:lnTo>
                          <a:pt x="70" y="23"/>
                        </a:lnTo>
                        <a:lnTo>
                          <a:pt x="71" y="24"/>
                        </a:lnTo>
                        <a:lnTo>
                          <a:pt x="71" y="23"/>
                        </a:lnTo>
                        <a:lnTo>
                          <a:pt x="72" y="23"/>
                        </a:lnTo>
                        <a:lnTo>
                          <a:pt x="72" y="22"/>
                        </a:lnTo>
                        <a:lnTo>
                          <a:pt x="72" y="21"/>
                        </a:lnTo>
                        <a:lnTo>
                          <a:pt x="73" y="21"/>
                        </a:lnTo>
                        <a:lnTo>
                          <a:pt x="73" y="22"/>
                        </a:lnTo>
                        <a:lnTo>
                          <a:pt x="73" y="21"/>
                        </a:lnTo>
                        <a:lnTo>
                          <a:pt x="74" y="21"/>
                        </a:lnTo>
                        <a:lnTo>
                          <a:pt x="74" y="20"/>
                        </a:lnTo>
                        <a:lnTo>
                          <a:pt x="75" y="20"/>
                        </a:lnTo>
                        <a:lnTo>
                          <a:pt x="75" y="19"/>
                        </a:lnTo>
                        <a:lnTo>
                          <a:pt x="74" y="19"/>
                        </a:lnTo>
                        <a:lnTo>
                          <a:pt x="75" y="19"/>
                        </a:lnTo>
                        <a:lnTo>
                          <a:pt x="75" y="18"/>
                        </a:lnTo>
                        <a:lnTo>
                          <a:pt x="76" y="18"/>
                        </a:lnTo>
                        <a:lnTo>
                          <a:pt x="76" y="17"/>
                        </a:lnTo>
                        <a:lnTo>
                          <a:pt x="77" y="17"/>
                        </a:lnTo>
                        <a:lnTo>
                          <a:pt x="77" y="16"/>
                        </a:lnTo>
                        <a:lnTo>
                          <a:pt x="78" y="16"/>
                        </a:lnTo>
                        <a:lnTo>
                          <a:pt x="79" y="16"/>
                        </a:lnTo>
                        <a:lnTo>
                          <a:pt x="79" y="17"/>
                        </a:lnTo>
                        <a:lnTo>
                          <a:pt x="80" y="17"/>
                        </a:lnTo>
                        <a:lnTo>
                          <a:pt x="80" y="16"/>
                        </a:lnTo>
                        <a:lnTo>
                          <a:pt x="81" y="16"/>
                        </a:lnTo>
                        <a:lnTo>
                          <a:pt x="82" y="16"/>
                        </a:lnTo>
                        <a:lnTo>
                          <a:pt x="82" y="15"/>
                        </a:lnTo>
                        <a:lnTo>
                          <a:pt x="83" y="15"/>
                        </a:lnTo>
                        <a:lnTo>
                          <a:pt x="82" y="15"/>
                        </a:lnTo>
                        <a:lnTo>
                          <a:pt x="81" y="15"/>
                        </a:lnTo>
                        <a:lnTo>
                          <a:pt x="81" y="14"/>
                        </a:lnTo>
                        <a:lnTo>
                          <a:pt x="80" y="13"/>
                        </a:lnTo>
                        <a:lnTo>
                          <a:pt x="80" y="12"/>
                        </a:lnTo>
                        <a:lnTo>
                          <a:pt x="81" y="12"/>
                        </a:lnTo>
                        <a:lnTo>
                          <a:pt x="81" y="11"/>
                        </a:lnTo>
                        <a:lnTo>
                          <a:pt x="80" y="11"/>
                        </a:lnTo>
                        <a:lnTo>
                          <a:pt x="81" y="11"/>
                        </a:lnTo>
                        <a:lnTo>
                          <a:pt x="82" y="10"/>
                        </a:lnTo>
                        <a:lnTo>
                          <a:pt x="82" y="9"/>
                        </a:lnTo>
                        <a:lnTo>
                          <a:pt x="83" y="9"/>
                        </a:lnTo>
                        <a:lnTo>
                          <a:pt x="83" y="8"/>
                        </a:lnTo>
                        <a:lnTo>
                          <a:pt x="84" y="9"/>
                        </a:lnTo>
                        <a:lnTo>
                          <a:pt x="84" y="8"/>
                        </a:lnTo>
                        <a:lnTo>
                          <a:pt x="85" y="8"/>
                        </a:lnTo>
                        <a:lnTo>
                          <a:pt x="86" y="9"/>
                        </a:lnTo>
                        <a:lnTo>
                          <a:pt x="87" y="9"/>
                        </a:lnTo>
                        <a:lnTo>
                          <a:pt x="88" y="10"/>
                        </a:lnTo>
                        <a:lnTo>
                          <a:pt x="89" y="10"/>
                        </a:lnTo>
                        <a:lnTo>
                          <a:pt x="90" y="11"/>
                        </a:lnTo>
                        <a:lnTo>
                          <a:pt x="92" y="10"/>
                        </a:lnTo>
                        <a:lnTo>
                          <a:pt x="92" y="9"/>
                        </a:lnTo>
                        <a:lnTo>
                          <a:pt x="93" y="9"/>
                        </a:lnTo>
                        <a:lnTo>
                          <a:pt x="94" y="9"/>
                        </a:lnTo>
                        <a:lnTo>
                          <a:pt x="95" y="8"/>
                        </a:lnTo>
                        <a:lnTo>
                          <a:pt x="95" y="7"/>
                        </a:lnTo>
                        <a:lnTo>
                          <a:pt x="96" y="7"/>
                        </a:lnTo>
                        <a:lnTo>
                          <a:pt x="97" y="7"/>
                        </a:lnTo>
                        <a:lnTo>
                          <a:pt x="97" y="8"/>
                        </a:lnTo>
                        <a:lnTo>
                          <a:pt x="98" y="8"/>
                        </a:lnTo>
                        <a:lnTo>
                          <a:pt x="99" y="7"/>
                        </a:lnTo>
                        <a:lnTo>
                          <a:pt x="102" y="6"/>
                        </a:lnTo>
                        <a:lnTo>
                          <a:pt x="104" y="7"/>
                        </a:lnTo>
                        <a:lnTo>
                          <a:pt x="107" y="6"/>
                        </a:lnTo>
                        <a:lnTo>
                          <a:pt x="110" y="6"/>
                        </a:lnTo>
                        <a:lnTo>
                          <a:pt x="111" y="3"/>
                        </a:lnTo>
                        <a:lnTo>
                          <a:pt x="111" y="4"/>
                        </a:lnTo>
                        <a:lnTo>
                          <a:pt x="112" y="4"/>
                        </a:lnTo>
                        <a:lnTo>
                          <a:pt x="112" y="3"/>
                        </a:lnTo>
                        <a:lnTo>
                          <a:pt x="113" y="3"/>
                        </a:lnTo>
                        <a:lnTo>
                          <a:pt x="113" y="4"/>
                        </a:lnTo>
                        <a:lnTo>
                          <a:pt x="114" y="3"/>
                        </a:lnTo>
                        <a:lnTo>
                          <a:pt x="115" y="3"/>
                        </a:lnTo>
                        <a:lnTo>
                          <a:pt x="115" y="2"/>
                        </a:lnTo>
                        <a:lnTo>
                          <a:pt x="116" y="2"/>
                        </a:lnTo>
                        <a:lnTo>
                          <a:pt x="117" y="2"/>
                        </a:lnTo>
                        <a:lnTo>
                          <a:pt x="118" y="2"/>
                        </a:lnTo>
                        <a:lnTo>
                          <a:pt x="119" y="2"/>
                        </a:lnTo>
                        <a:lnTo>
                          <a:pt x="120" y="2"/>
                        </a:lnTo>
                        <a:lnTo>
                          <a:pt x="120" y="1"/>
                        </a:lnTo>
                        <a:lnTo>
                          <a:pt x="121" y="1"/>
                        </a:lnTo>
                        <a:lnTo>
                          <a:pt x="121" y="0"/>
                        </a:lnTo>
                        <a:lnTo>
                          <a:pt x="122" y="0"/>
                        </a:lnTo>
                        <a:lnTo>
                          <a:pt x="123" y="0"/>
                        </a:lnTo>
                        <a:lnTo>
                          <a:pt x="123" y="1"/>
                        </a:lnTo>
                        <a:lnTo>
                          <a:pt x="124" y="1"/>
                        </a:lnTo>
                        <a:lnTo>
                          <a:pt x="123" y="1"/>
                        </a:lnTo>
                        <a:lnTo>
                          <a:pt x="124" y="2"/>
                        </a:lnTo>
                        <a:lnTo>
                          <a:pt x="125" y="1"/>
                        </a:lnTo>
                        <a:lnTo>
                          <a:pt x="126" y="1"/>
                        </a:lnTo>
                        <a:lnTo>
                          <a:pt x="126" y="2"/>
                        </a:lnTo>
                        <a:lnTo>
                          <a:pt x="127" y="2"/>
                        </a:lnTo>
                        <a:lnTo>
                          <a:pt x="128" y="2"/>
                        </a:lnTo>
                        <a:lnTo>
                          <a:pt x="126" y="6"/>
                        </a:lnTo>
                        <a:lnTo>
                          <a:pt x="128" y="11"/>
                        </a:lnTo>
                        <a:lnTo>
                          <a:pt x="127" y="11"/>
                        </a:lnTo>
                        <a:lnTo>
                          <a:pt x="126" y="10"/>
                        </a:lnTo>
                        <a:lnTo>
                          <a:pt x="121" y="14"/>
                        </a:lnTo>
                        <a:lnTo>
                          <a:pt x="118" y="16"/>
                        </a:lnTo>
                        <a:lnTo>
                          <a:pt x="118" y="18"/>
                        </a:lnTo>
                        <a:lnTo>
                          <a:pt x="116" y="20"/>
                        </a:lnTo>
                        <a:lnTo>
                          <a:pt x="114" y="21"/>
                        </a:lnTo>
                        <a:lnTo>
                          <a:pt x="112" y="23"/>
                        </a:lnTo>
                        <a:lnTo>
                          <a:pt x="108" y="28"/>
                        </a:lnTo>
                        <a:lnTo>
                          <a:pt x="108" y="29"/>
                        </a:lnTo>
                        <a:lnTo>
                          <a:pt x="108" y="30"/>
                        </a:lnTo>
                        <a:lnTo>
                          <a:pt x="108" y="31"/>
                        </a:lnTo>
                        <a:lnTo>
                          <a:pt x="108" y="32"/>
                        </a:lnTo>
                        <a:lnTo>
                          <a:pt x="108" y="33"/>
                        </a:lnTo>
                        <a:lnTo>
                          <a:pt x="108" y="34"/>
                        </a:lnTo>
                        <a:lnTo>
                          <a:pt x="108" y="35"/>
                        </a:lnTo>
                        <a:lnTo>
                          <a:pt x="108" y="36"/>
                        </a:lnTo>
                        <a:lnTo>
                          <a:pt x="108" y="37"/>
                        </a:lnTo>
                        <a:lnTo>
                          <a:pt x="108" y="38"/>
                        </a:lnTo>
                        <a:lnTo>
                          <a:pt x="107" y="38"/>
                        </a:lnTo>
                        <a:lnTo>
                          <a:pt x="107" y="39"/>
                        </a:lnTo>
                        <a:lnTo>
                          <a:pt x="107" y="40"/>
                        </a:lnTo>
                        <a:lnTo>
                          <a:pt x="106" y="40"/>
                        </a:lnTo>
                        <a:lnTo>
                          <a:pt x="106" y="39"/>
                        </a:lnTo>
                        <a:lnTo>
                          <a:pt x="106" y="38"/>
                        </a:lnTo>
                        <a:lnTo>
                          <a:pt x="105" y="39"/>
                        </a:lnTo>
                        <a:lnTo>
                          <a:pt x="104" y="39"/>
                        </a:lnTo>
                        <a:lnTo>
                          <a:pt x="103" y="38"/>
                        </a:lnTo>
                        <a:lnTo>
                          <a:pt x="102" y="38"/>
                        </a:lnTo>
                        <a:lnTo>
                          <a:pt x="101" y="38"/>
                        </a:lnTo>
                        <a:lnTo>
                          <a:pt x="101" y="39"/>
                        </a:lnTo>
                        <a:lnTo>
                          <a:pt x="101" y="40"/>
                        </a:lnTo>
                        <a:lnTo>
                          <a:pt x="101" y="41"/>
                        </a:lnTo>
                        <a:lnTo>
                          <a:pt x="101" y="42"/>
                        </a:lnTo>
                        <a:lnTo>
                          <a:pt x="101" y="43"/>
                        </a:lnTo>
                        <a:lnTo>
                          <a:pt x="101" y="44"/>
                        </a:lnTo>
                        <a:lnTo>
                          <a:pt x="101" y="46"/>
                        </a:lnTo>
                        <a:lnTo>
                          <a:pt x="101" y="47"/>
                        </a:lnTo>
                        <a:lnTo>
                          <a:pt x="102" y="48"/>
                        </a:lnTo>
                        <a:lnTo>
                          <a:pt x="101" y="49"/>
                        </a:lnTo>
                        <a:lnTo>
                          <a:pt x="101" y="50"/>
                        </a:lnTo>
                        <a:lnTo>
                          <a:pt x="101" y="51"/>
                        </a:lnTo>
                        <a:lnTo>
                          <a:pt x="103" y="51"/>
                        </a:lnTo>
                        <a:lnTo>
                          <a:pt x="105" y="51"/>
                        </a:lnTo>
                        <a:lnTo>
                          <a:pt x="106" y="50"/>
                        </a:lnTo>
                        <a:lnTo>
                          <a:pt x="107" y="50"/>
                        </a:lnTo>
                        <a:lnTo>
                          <a:pt x="107" y="51"/>
                        </a:lnTo>
                        <a:lnTo>
                          <a:pt x="108" y="50"/>
                        </a:lnTo>
                        <a:lnTo>
                          <a:pt x="108" y="51"/>
                        </a:lnTo>
                        <a:lnTo>
                          <a:pt x="109" y="51"/>
                        </a:lnTo>
                        <a:lnTo>
                          <a:pt x="110" y="52"/>
                        </a:lnTo>
                        <a:lnTo>
                          <a:pt x="111" y="52"/>
                        </a:lnTo>
                        <a:lnTo>
                          <a:pt x="113" y="52"/>
                        </a:lnTo>
                        <a:lnTo>
                          <a:pt x="114" y="52"/>
                        </a:lnTo>
                        <a:lnTo>
                          <a:pt x="114" y="53"/>
                        </a:lnTo>
                        <a:lnTo>
                          <a:pt x="115" y="53"/>
                        </a:lnTo>
                        <a:lnTo>
                          <a:pt x="115" y="54"/>
                        </a:lnTo>
                        <a:lnTo>
                          <a:pt x="116" y="55"/>
                        </a:lnTo>
                        <a:lnTo>
                          <a:pt x="117" y="55"/>
                        </a:lnTo>
                        <a:lnTo>
                          <a:pt x="117" y="56"/>
                        </a:lnTo>
                        <a:lnTo>
                          <a:pt x="116" y="56"/>
                        </a:lnTo>
                        <a:lnTo>
                          <a:pt x="116" y="57"/>
                        </a:lnTo>
                        <a:lnTo>
                          <a:pt x="116" y="58"/>
                        </a:lnTo>
                        <a:lnTo>
                          <a:pt x="117" y="58"/>
                        </a:lnTo>
                        <a:lnTo>
                          <a:pt x="117" y="59"/>
                        </a:lnTo>
                        <a:lnTo>
                          <a:pt x="117" y="60"/>
                        </a:lnTo>
                        <a:lnTo>
                          <a:pt x="117" y="61"/>
                        </a:lnTo>
                        <a:lnTo>
                          <a:pt x="118" y="62"/>
                        </a:lnTo>
                        <a:lnTo>
                          <a:pt x="118" y="63"/>
                        </a:lnTo>
                        <a:lnTo>
                          <a:pt x="119" y="63"/>
                        </a:lnTo>
                        <a:lnTo>
                          <a:pt x="120" y="63"/>
                        </a:lnTo>
                        <a:lnTo>
                          <a:pt x="121" y="63"/>
                        </a:lnTo>
                        <a:lnTo>
                          <a:pt x="122" y="63"/>
                        </a:lnTo>
                        <a:lnTo>
                          <a:pt x="123" y="63"/>
                        </a:lnTo>
                        <a:lnTo>
                          <a:pt x="123" y="62"/>
                        </a:lnTo>
                        <a:lnTo>
                          <a:pt x="123" y="61"/>
                        </a:lnTo>
                        <a:lnTo>
                          <a:pt x="124" y="61"/>
                        </a:lnTo>
                        <a:lnTo>
                          <a:pt x="125" y="61"/>
                        </a:lnTo>
                        <a:lnTo>
                          <a:pt x="126" y="60"/>
                        </a:lnTo>
                        <a:lnTo>
                          <a:pt x="126" y="61"/>
                        </a:lnTo>
                        <a:lnTo>
                          <a:pt x="127" y="61"/>
                        </a:lnTo>
                        <a:lnTo>
                          <a:pt x="128" y="62"/>
                        </a:lnTo>
                        <a:lnTo>
                          <a:pt x="128" y="63"/>
                        </a:lnTo>
                        <a:lnTo>
                          <a:pt x="129" y="63"/>
                        </a:lnTo>
                        <a:lnTo>
                          <a:pt x="130" y="63"/>
                        </a:lnTo>
                        <a:lnTo>
                          <a:pt x="131" y="62"/>
                        </a:lnTo>
                        <a:lnTo>
                          <a:pt x="132" y="61"/>
                        </a:lnTo>
                        <a:lnTo>
                          <a:pt x="133" y="61"/>
                        </a:lnTo>
                        <a:lnTo>
                          <a:pt x="133" y="60"/>
                        </a:lnTo>
                        <a:lnTo>
                          <a:pt x="133" y="59"/>
                        </a:lnTo>
                        <a:lnTo>
                          <a:pt x="132" y="59"/>
                        </a:lnTo>
                        <a:lnTo>
                          <a:pt x="134" y="57"/>
                        </a:lnTo>
                        <a:lnTo>
                          <a:pt x="137" y="56"/>
                        </a:lnTo>
                        <a:lnTo>
                          <a:pt x="139" y="55"/>
                        </a:lnTo>
                        <a:lnTo>
                          <a:pt x="140" y="62"/>
                        </a:lnTo>
                        <a:lnTo>
                          <a:pt x="140" y="63"/>
                        </a:lnTo>
                        <a:lnTo>
                          <a:pt x="144" y="60"/>
                        </a:lnTo>
                        <a:lnTo>
                          <a:pt x="147" y="60"/>
                        </a:lnTo>
                        <a:lnTo>
                          <a:pt x="150" y="59"/>
                        </a:lnTo>
                        <a:lnTo>
                          <a:pt x="151" y="59"/>
                        </a:lnTo>
                        <a:lnTo>
                          <a:pt x="151" y="60"/>
                        </a:lnTo>
                        <a:lnTo>
                          <a:pt x="150" y="60"/>
                        </a:lnTo>
                        <a:lnTo>
                          <a:pt x="151" y="61"/>
                        </a:lnTo>
                        <a:lnTo>
                          <a:pt x="151" y="62"/>
                        </a:lnTo>
                        <a:lnTo>
                          <a:pt x="152" y="62"/>
                        </a:lnTo>
                        <a:lnTo>
                          <a:pt x="152" y="61"/>
                        </a:lnTo>
                        <a:lnTo>
                          <a:pt x="153" y="61"/>
                        </a:lnTo>
                        <a:lnTo>
                          <a:pt x="154" y="62"/>
                        </a:lnTo>
                        <a:lnTo>
                          <a:pt x="154" y="63"/>
                        </a:lnTo>
                        <a:lnTo>
                          <a:pt x="154" y="64"/>
                        </a:lnTo>
                        <a:lnTo>
                          <a:pt x="154" y="65"/>
                        </a:lnTo>
                        <a:lnTo>
                          <a:pt x="154" y="66"/>
                        </a:lnTo>
                        <a:lnTo>
                          <a:pt x="155" y="66"/>
                        </a:lnTo>
                        <a:lnTo>
                          <a:pt x="155" y="67"/>
                        </a:lnTo>
                        <a:lnTo>
                          <a:pt x="156" y="66"/>
                        </a:lnTo>
                        <a:lnTo>
                          <a:pt x="157" y="66"/>
                        </a:lnTo>
                        <a:lnTo>
                          <a:pt x="157" y="67"/>
                        </a:lnTo>
                        <a:lnTo>
                          <a:pt x="157" y="68"/>
                        </a:lnTo>
                        <a:lnTo>
                          <a:pt x="157" y="69"/>
                        </a:lnTo>
                        <a:lnTo>
                          <a:pt x="156" y="70"/>
                        </a:lnTo>
                        <a:lnTo>
                          <a:pt x="154" y="71"/>
                        </a:lnTo>
                        <a:lnTo>
                          <a:pt x="154" y="72"/>
                        </a:lnTo>
                        <a:lnTo>
                          <a:pt x="155" y="73"/>
                        </a:lnTo>
                        <a:lnTo>
                          <a:pt x="154" y="73"/>
                        </a:lnTo>
                        <a:lnTo>
                          <a:pt x="154" y="74"/>
                        </a:lnTo>
                        <a:lnTo>
                          <a:pt x="154" y="75"/>
                        </a:lnTo>
                        <a:lnTo>
                          <a:pt x="154" y="76"/>
                        </a:lnTo>
                        <a:lnTo>
                          <a:pt x="154" y="77"/>
                        </a:lnTo>
                        <a:lnTo>
                          <a:pt x="154" y="78"/>
                        </a:lnTo>
                        <a:lnTo>
                          <a:pt x="155" y="78"/>
                        </a:lnTo>
                        <a:lnTo>
                          <a:pt x="155" y="79"/>
                        </a:lnTo>
                        <a:lnTo>
                          <a:pt x="156" y="79"/>
                        </a:lnTo>
                        <a:lnTo>
                          <a:pt x="157" y="79"/>
                        </a:lnTo>
                        <a:lnTo>
                          <a:pt x="157" y="80"/>
                        </a:lnTo>
                        <a:lnTo>
                          <a:pt x="158" y="80"/>
                        </a:lnTo>
                        <a:lnTo>
                          <a:pt x="158" y="79"/>
                        </a:lnTo>
                        <a:lnTo>
                          <a:pt x="159" y="79"/>
                        </a:lnTo>
                        <a:lnTo>
                          <a:pt x="160" y="79"/>
                        </a:lnTo>
                        <a:lnTo>
                          <a:pt x="160" y="78"/>
                        </a:lnTo>
                        <a:lnTo>
                          <a:pt x="160" y="77"/>
                        </a:lnTo>
                        <a:lnTo>
                          <a:pt x="159" y="77"/>
                        </a:lnTo>
                        <a:lnTo>
                          <a:pt x="159" y="76"/>
                        </a:lnTo>
                        <a:lnTo>
                          <a:pt x="160" y="76"/>
                        </a:lnTo>
                        <a:lnTo>
                          <a:pt x="161" y="76"/>
                        </a:lnTo>
                        <a:lnTo>
                          <a:pt x="162" y="76"/>
                        </a:lnTo>
                        <a:lnTo>
                          <a:pt x="163" y="77"/>
                        </a:lnTo>
                        <a:lnTo>
                          <a:pt x="164" y="77"/>
                        </a:lnTo>
                        <a:lnTo>
                          <a:pt x="165" y="77"/>
                        </a:lnTo>
                        <a:lnTo>
                          <a:pt x="166" y="77"/>
                        </a:lnTo>
                        <a:lnTo>
                          <a:pt x="167" y="78"/>
                        </a:lnTo>
                        <a:lnTo>
                          <a:pt x="168" y="77"/>
                        </a:lnTo>
                        <a:lnTo>
                          <a:pt x="169" y="76"/>
                        </a:lnTo>
                        <a:lnTo>
                          <a:pt x="170" y="77"/>
                        </a:lnTo>
                        <a:lnTo>
                          <a:pt x="170" y="76"/>
                        </a:lnTo>
                        <a:lnTo>
                          <a:pt x="170" y="75"/>
                        </a:lnTo>
                        <a:lnTo>
                          <a:pt x="170" y="74"/>
                        </a:lnTo>
                        <a:lnTo>
                          <a:pt x="172" y="73"/>
                        </a:lnTo>
                        <a:lnTo>
                          <a:pt x="172" y="72"/>
                        </a:lnTo>
                        <a:lnTo>
                          <a:pt x="172" y="71"/>
                        </a:lnTo>
                        <a:lnTo>
                          <a:pt x="171" y="71"/>
                        </a:lnTo>
                        <a:lnTo>
                          <a:pt x="172" y="71"/>
                        </a:lnTo>
                        <a:lnTo>
                          <a:pt x="172" y="70"/>
                        </a:lnTo>
                        <a:lnTo>
                          <a:pt x="172" y="69"/>
                        </a:lnTo>
                        <a:lnTo>
                          <a:pt x="173" y="69"/>
                        </a:lnTo>
                        <a:lnTo>
                          <a:pt x="174" y="68"/>
                        </a:lnTo>
                        <a:lnTo>
                          <a:pt x="175" y="67"/>
                        </a:lnTo>
                        <a:lnTo>
                          <a:pt x="175" y="66"/>
                        </a:lnTo>
                        <a:lnTo>
                          <a:pt x="175" y="65"/>
                        </a:lnTo>
                        <a:lnTo>
                          <a:pt x="175" y="64"/>
                        </a:lnTo>
                        <a:lnTo>
                          <a:pt x="174" y="63"/>
                        </a:lnTo>
                        <a:lnTo>
                          <a:pt x="173" y="63"/>
                        </a:lnTo>
                        <a:lnTo>
                          <a:pt x="173" y="62"/>
                        </a:lnTo>
                        <a:lnTo>
                          <a:pt x="172" y="62"/>
                        </a:lnTo>
                        <a:lnTo>
                          <a:pt x="171" y="61"/>
                        </a:lnTo>
                        <a:lnTo>
                          <a:pt x="171" y="60"/>
                        </a:lnTo>
                        <a:lnTo>
                          <a:pt x="172" y="59"/>
                        </a:lnTo>
                        <a:lnTo>
                          <a:pt x="172" y="58"/>
                        </a:lnTo>
                        <a:lnTo>
                          <a:pt x="172" y="57"/>
                        </a:lnTo>
                        <a:lnTo>
                          <a:pt x="172" y="56"/>
                        </a:lnTo>
                        <a:lnTo>
                          <a:pt x="173" y="56"/>
                        </a:lnTo>
                        <a:lnTo>
                          <a:pt x="173" y="55"/>
                        </a:lnTo>
                        <a:lnTo>
                          <a:pt x="173" y="54"/>
                        </a:lnTo>
                        <a:lnTo>
                          <a:pt x="174" y="53"/>
                        </a:lnTo>
                        <a:lnTo>
                          <a:pt x="174" y="52"/>
                        </a:lnTo>
                        <a:lnTo>
                          <a:pt x="174" y="51"/>
                        </a:lnTo>
                        <a:lnTo>
                          <a:pt x="175" y="51"/>
                        </a:lnTo>
                        <a:lnTo>
                          <a:pt x="176" y="52"/>
                        </a:lnTo>
                        <a:lnTo>
                          <a:pt x="177" y="52"/>
                        </a:lnTo>
                        <a:lnTo>
                          <a:pt x="177" y="53"/>
                        </a:lnTo>
                        <a:lnTo>
                          <a:pt x="178" y="53"/>
                        </a:lnTo>
                        <a:lnTo>
                          <a:pt x="178" y="54"/>
                        </a:lnTo>
                        <a:lnTo>
                          <a:pt x="179" y="55"/>
                        </a:lnTo>
                        <a:lnTo>
                          <a:pt x="179" y="54"/>
                        </a:lnTo>
                        <a:lnTo>
                          <a:pt x="180" y="54"/>
                        </a:lnTo>
                        <a:lnTo>
                          <a:pt x="181" y="55"/>
                        </a:lnTo>
                        <a:lnTo>
                          <a:pt x="181" y="54"/>
                        </a:lnTo>
                        <a:lnTo>
                          <a:pt x="180" y="54"/>
                        </a:lnTo>
                        <a:lnTo>
                          <a:pt x="180" y="53"/>
                        </a:lnTo>
                        <a:lnTo>
                          <a:pt x="181" y="53"/>
                        </a:lnTo>
                        <a:lnTo>
                          <a:pt x="180" y="53"/>
                        </a:lnTo>
                        <a:lnTo>
                          <a:pt x="181" y="52"/>
                        </a:lnTo>
                        <a:lnTo>
                          <a:pt x="181" y="51"/>
                        </a:lnTo>
                        <a:lnTo>
                          <a:pt x="181" y="49"/>
                        </a:lnTo>
                        <a:lnTo>
                          <a:pt x="180" y="49"/>
                        </a:lnTo>
                        <a:lnTo>
                          <a:pt x="179" y="48"/>
                        </a:lnTo>
                        <a:lnTo>
                          <a:pt x="180" y="48"/>
                        </a:lnTo>
                        <a:lnTo>
                          <a:pt x="179" y="48"/>
                        </a:lnTo>
                        <a:lnTo>
                          <a:pt x="179" y="47"/>
                        </a:lnTo>
                        <a:lnTo>
                          <a:pt x="178" y="47"/>
                        </a:lnTo>
                        <a:lnTo>
                          <a:pt x="178" y="46"/>
                        </a:lnTo>
                        <a:lnTo>
                          <a:pt x="177" y="45"/>
                        </a:lnTo>
                        <a:lnTo>
                          <a:pt x="176" y="45"/>
                        </a:lnTo>
                        <a:lnTo>
                          <a:pt x="175" y="44"/>
                        </a:lnTo>
                        <a:lnTo>
                          <a:pt x="174" y="44"/>
                        </a:lnTo>
                        <a:lnTo>
                          <a:pt x="174" y="43"/>
                        </a:lnTo>
                        <a:lnTo>
                          <a:pt x="175" y="43"/>
                        </a:lnTo>
                        <a:lnTo>
                          <a:pt x="175" y="42"/>
                        </a:lnTo>
                        <a:lnTo>
                          <a:pt x="174" y="41"/>
                        </a:lnTo>
                        <a:lnTo>
                          <a:pt x="175" y="41"/>
                        </a:lnTo>
                        <a:lnTo>
                          <a:pt x="174" y="40"/>
                        </a:lnTo>
                        <a:lnTo>
                          <a:pt x="175" y="40"/>
                        </a:lnTo>
                        <a:lnTo>
                          <a:pt x="175" y="39"/>
                        </a:lnTo>
                        <a:lnTo>
                          <a:pt x="175" y="38"/>
                        </a:lnTo>
                        <a:lnTo>
                          <a:pt x="176" y="37"/>
                        </a:lnTo>
                        <a:lnTo>
                          <a:pt x="177" y="36"/>
                        </a:lnTo>
                        <a:lnTo>
                          <a:pt x="177" y="35"/>
                        </a:lnTo>
                        <a:lnTo>
                          <a:pt x="177" y="34"/>
                        </a:lnTo>
                        <a:lnTo>
                          <a:pt x="177" y="33"/>
                        </a:lnTo>
                        <a:lnTo>
                          <a:pt x="183" y="34"/>
                        </a:lnTo>
                        <a:lnTo>
                          <a:pt x="186" y="29"/>
                        </a:lnTo>
                        <a:lnTo>
                          <a:pt x="189" y="31"/>
                        </a:lnTo>
                        <a:lnTo>
                          <a:pt x="189" y="30"/>
                        </a:lnTo>
                        <a:lnTo>
                          <a:pt x="190" y="30"/>
                        </a:lnTo>
                        <a:lnTo>
                          <a:pt x="191" y="30"/>
                        </a:lnTo>
                        <a:lnTo>
                          <a:pt x="191" y="29"/>
                        </a:lnTo>
                        <a:lnTo>
                          <a:pt x="192" y="29"/>
                        </a:lnTo>
                        <a:lnTo>
                          <a:pt x="193" y="29"/>
                        </a:lnTo>
                        <a:lnTo>
                          <a:pt x="194" y="30"/>
                        </a:lnTo>
                        <a:lnTo>
                          <a:pt x="194" y="31"/>
                        </a:lnTo>
                        <a:lnTo>
                          <a:pt x="195" y="31"/>
                        </a:lnTo>
                        <a:lnTo>
                          <a:pt x="195" y="32"/>
                        </a:lnTo>
                        <a:lnTo>
                          <a:pt x="195" y="33"/>
                        </a:lnTo>
                        <a:lnTo>
                          <a:pt x="194" y="35"/>
                        </a:lnTo>
                        <a:lnTo>
                          <a:pt x="193" y="36"/>
                        </a:lnTo>
                        <a:lnTo>
                          <a:pt x="193" y="37"/>
                        </a:lnTo>
                        <a:lnTo>
                          <a:pt x="193" y="38"/>
                        </a:lnTo>
                        <a:lnTo>
                          <a:pt x="194" y="38"/>
                        </a:lnTo>
                        <a:lnTo>
                          <a:pt x="195" y="38"/>
                        </a:lnTo>
                        <a:lnTo>
                          <a:pt x="195" y="39"/>
                        </a:lnTo>
                        <a:lnTo>
                          <a:pt x="196" y="39"/>
                        </a:lnTo>
                        <a:lnTo>
                          <a:pt x="196" y="40"/>
                        </a:lnTo>
                        <a:lnTo>
                          <a:pt x="196" y="41"/>
                        </a:lnTo>
                        <a:lnTo>
                          <a:pt x="198" y="41"/>
                        </a:lnTo>
                        <a:lnTo>
                          <a:pt x="202" y="41"/>
                        </a:lnTo>
                        <a:lnTo>
                          <a:pt x="204" y="42"/>
                        </a:lnTo>
                        <a:lnTo>
                          <a:pt x="205" y="42"/>
                        </a:lnTo>
                        <a:lnTo>
                          <a:pt x="207" y="43"/>
                        </a:lnTo>
                        <a:lnTo>
                          <a:pt x="208" y="43"/>
                        </a:lnTo>
                        <a:lnTo>
                          <a:pt x="208" y="42"/>
                        </a:lnTo>
                        <a:lnTo>
                          <a:pt x="209" y="42"/>
                        </a:lnTo>
                        <a:lnTo>
                          <a:pt x="209" y="41"/>
                        </a:lnTo>
                        <a:lnTo>
                          <a:pt x="210" y="42"/>
                        </a:lnTo>
                        <a:lnTo>
                          <a:pt x="210" y="43"/>
                        </a:lnTo>
                        <a:lnTo>
                          <a:pt x="210" y="44"/>
                        </a:lnTo>
                        <a:lnTo>
                          <a:pt x="210" y="45"/>
                        </a:lnTo>
                        <a:lnTo>
                          <a:pt x="211" y="45"/>
                        </a:lnTo>
                        <a:lnTo>
                          <a:pt x="210" y="44"/>
                        </a:lnTo>
                        <a:lnTo>
                          <a:pt x="211" y="44"/>
                        </a:lnTo>
                        <a:lnTo>
                          <a:pt x="211" y="43"/>
                        </a:lnTo>
                        <a:lnTo>
                          <a:pt x="212" y="43"/>
                        </a:lnTo>
                        <a:lnTo>
                          <a:pt x="212" y="44"/>
                        </a:lnTo>
                        <a:lnTo>
                          <a:pt x="213" y="44"/>
                        </a:lnTo>
                        <a:lnTo>
                          <a:pt x="213" y="45"/>
                        </a:lnTo>
                        <a:lnTo>
                          <a:pt x="213" y="44"/>
                        </a:lnTo>
                        <a:lnTo>
                          <a:pt x="214" y="45"/>
                        </a:lnTo>
                        <a:lnTo>
                          <a:pt x="214" y="46"/>
                        </a:lnTo>
                        <a:lnTo>
                          <a:pt x="215" y="46"/>
                        </a:lnTo>
                        <a:lnTo>
                          <a:pt x="215" y="47"/>
                        </a:lnTo>
                        <a:lnTo>
                          <a:pt x="216" y="48"/>
                        </a:lnTo>
                        <a:lnTo>
                          <a:pt x="217" y="48"/>
                        </a:lnTo>
                        <a:lnTo>
                          <a:pt x="218" y="48"/>
                        </a:lnTo>
                        <a:lnTo>
                          <a:pt x="219" y="48"/>
                        </a:lnTo>
                        <a:lnTo>
                          <a:pt x="223" y="49"/>
                        </a:lnTo>
                        <a:lnTo>
                          <a:pt x="224" y="49"/>
                        </a:lnTo>
                        <a:lnTo>
                          <a:pt x="227" y="49"/>
                        </a:lnTo>
                        <a:lnTo>
                          <a:pt x="229" y="49"/>
                        </a:lnTo>
                        <a:lnTo>
                          <a:pt x="233" y="49"/>
                        </a:lnTo>
                        <a:lnTo>
                          <a:pt x="234" y="49"/>
                        </a:lnTo>
                        <a:lnTo>
                          <a:pt x="235" y="49"/>
                        </a:lnTo>
                        <a:lnTo>
                          <a:pt x="236" y="49"/>
                        </a:lnTo>
                        <a:lnTo>
                          <a:pt x="237" y="49"/>
                        </a:lnTo>
                        <a:lnTo>
                          <a:pt x="238" y="49"/>
                        </a:lnTo>
                        <a:lnTo>
                          <a:pt x="239" y="48"/>
                        </a:lnTo>
                        <a:lnTo>
                          <a:pt x="240" y="48"/>
                        </a:lnTo>
                        <a:lnTo>
                          <a:pt x="241" y="48"/>
                        </a:lnTo>
                        <a:lnTo>
                          <a:pt x="242" y="48"/>
                        </a:lnTo>
                        <a:lnTo>
                          <a:pt x="243" y="48"/>
                        </a:lnTo>
                        <a:lnTo>
                          <a:pt x="244" y="49"/>
                        </a:lnTo>
                        <a:lnTo>
                          <a:pt x="245" y="49"/>
                        </a:lnTo>
                        <a:lnTo>
                          <a:pt x="246" y="49"/>
                        </a:lnTo>
                        <a:lnTo>
                          <a:pt x="246" y="50"/>
                        </a:lnTo>
                        <a:lnTo>
                          <a:pt x="246" y="51"/>
                        </a:lnTo>
                        <a:lnTo>
                          <a:pt x="247" y="51"/>
                        </a:lnTo>
                        <a:lnTo>
                          <a:pt x="247" y="52"/>
                        </a:lnTo>
                        <a:lnTo>
                          <a:pt x="248" y="52"/>
                        </a:lnTo>
                        <a:lnTo>
                          <a:pt x="249" y="52"/>
                        </a:lnTo>
                        <a:lnTo>
                          <a:pt x="249" y="51"/>
                        </a:lnTo>
                        <a:lnTo>
                          <a:pt x="250" y="51"/>
                        </a:lnTo>
                        <a:lnTo>
                          <a:pt x="250" y="52"/>
                        </a:lnTo>
                        <a:lnTo>
                          <a:pt x="250" y="51"/>
                        </a:lnTo>
                        <a:lnTo>
                          <a:pt x="251" y="52"/>
                        </a:lnTo>
                        <a:lnTo>
                          <a:pt x="251" y="51"/>
                        </a:lnTo>
                        <a:lnTo>
                          <a:pt x="252" y="52"/>
                        </a:lnTo>
                        <a:lnTo>
                          <a:pt x="252" y="51"/>
                        </a:lnTo>
                        <a:lnTo>
                          <a:pt x="252" y="52"/>
                        </a:lnTo>
                        <a:lnTo>
                          <a:pt x="253" y="52"/>
                        </a:lnTo>
                        <a:lnTo>
                          <a:pt x="254" y="52"/>
                        </a:lnTo>
                        <a:lnTo>
                          <a:pt x="255" y="53"/>
                        </a:lnTo>
                        <a:lnTo>
                          <a:pt x="255" y="52"/>
                        </a:lnTo>
                        <a:lnTo>
                          <a:pt x="256" y="52"/>
                        </a:lnTo>
                        <a:lnTo>
                          <a:pt x="257" y="52"/>
                        </a:lnTo>
                        <a:lnTo>
                          <a:pt x="257" y="53"/>
                        </a:lnTo>
                        <a:lnTo>
                          <a:pt x="257" y="52"/>
                        </a:lnTo>
                        <a:lnTo>
                          <a:pt x="258" y="52"/>
                        </a:lnTo>
                        <a:lnTo>
                          <a:pt x="258" y="53"/>
                        </a:lnTo>
                        <a:lnTo>
                          <a:pt x="259" y="53"/>
                        </a:lnTo>
                        <a:lnTo>
                          <a:pt x="260" y="53"/>
                        </a:lnTo>
                        <a:lnTo>
                          <a:pt x="261" y="54"/>
                        </a:lnTo>
                        <a:lnTo>
                          <a:pt x="262" y="55"/>
                        </a:lnTo>
                        <a:lnTo>
                          <a:pt x="262" y="56"/>
                        </a:lnTo>
                        <a:lnTo>
                          <a:pt x="262" y="57"/>
                        </a:lnTo>
                        <a:lnTo>
                          <a:pt x="263" y="57"/>
                        </a:lnTo>
                        <a:lnTo>
                          <a:pt x="264" y="57"/>
                        </a:lnTo>
                        <a:lnTo>
                          <a:pt x="264" y="58"/>
                        </a:lnTo>
                        <a:lnTo>
                          <a:pt x="265" y="58"/>
                        </a:lnTo>
                        <a:lnTo>
                          <a:pt x="266" y="58"/>
                        </a:lnTo>
                        <a:lnTo>
                          <a:pt x="270" y="59"/>
                        </a:lnTo>
                        <a:lnTo>
                          <a:pt x="272" y="58"/>
                        </a:lnTo>
                        <a:lnTo>
                          <a:pt x="273" y="59"/>
                        </a:lnTo>
                        <a:lnTo>
                          <a:pt x="274" y="58"/>
                        </a:lnTo>
                        <a:lnTo>
                          <a:pt x="274" y="57"/>
                        </a:lnTo>
                        <a:lnTo>
                          <a:pt x="274" y="58"/>
                        </a:lnTo>
                        <a:lnTo>
                          <a:pt x="275" y="58"/>
                        </a:lnTo>
                        <a:lnTo>
                          <a:pt x="275" y="59"/>
                        </a:lnTo>
                        <a:lnTo>
                          <a:pt x="276" y="60"/>
                        </a:lnTo>
                        <a:lnTo>
                          <a:pt x="277" y="60"/>
                        </a:lnTo>
                        <a:lnTo>
                          <a:pt x="277" y="61"/>
                        </a:lnTo>
                        <a:lnTo>
                          <a:pt x="278" y="61"/>
                        </a:lnTo>
                        <a:lnTo>
                          <a:pt x="279" y="61"/>
                        </a:lnTo>
                        <a:lnTo>
                          <a:pt x="280" y="61"/>
                        </a:lnTo>
                        <a:lnTo>
                          <a:pt x="280" y="60"/>
                        </a:lnTo>
                        <a:lnTo>
                          <a:pt x="281" y="60"/>
                        </a:lnTo>
                        <a:lnTo>
                          <a:pt x="282" y="59"/>
                        </a:lnTo>
                        <a:lnTo>
                          <a:pt x="282" y="58"/>
                        </a:lnTo>
                        <a:lnTo>
                          <a:pt x="283" y="58"/>
                        </a:lnTo>
                        <a:lnTo>
                          <a:pt x="284" y="57"/>
                        </a:lnTo>
                        <a:lnTo>
                          <a:pt x="284" y="58"/>
                        </a:lnTo>
                        <a:lnTo>
                          <a:pt x="285" y="58"/>
                        </a:lnTo>
                        <a:lnTo>
                          <a:pt x="286" y="59"/>
                        </a:lnTo>
                        <a:lnTo>
                          <a:pt x="286" y="60"/>
                        </a:lnTo>
                        <a:lnTo>
                          <a:pt x="287" y="60"/>
                        </a:lnTo>
                        <a:lnTo>
                          <a:pt x="288" y="60"/>
                        </a:lnTo>
                        <a:lnTo>
                          <a:pt x="289" y="59"/>
                        </a:lnTo>
                        <a:lnTo>
                          <a:pt x="289" y="58"/>
                        </a:lnTo>
                        <a:lnTo>
                          <a:pt x="290" y="58"/>
                        </a:lnTo>
                        <a:lnTo>
                          <a:pt x="290" y="59"/>
                        </a:lnTo>
                        <a:lnTo>
                          <a:pt x="291" y="58"/>
                        </a:lnTo>
                        <a:lnTo>
                          <a:pt x="292" y="58"/>
                        </a:lnTo>
                        <a:lnTo>
                          <a:pt x="293" y="58"/>
                        </a:lnTo>
                        <a:lnTo>
                          <a:pt x="293" y="57"/>
                        </a:lnTo>
                        <a:lnTo>
                          <a:pt x="294" y="57"/>
                        </a:lnTo>
                        <a:lnTo>
                          <a:pt x="294" y="58"/>
                        </a:lnTo>
                        <a:lnTo>
                          <a:pt x="294" y="59"/>
                        </a:lnTo>
                        <a:lnTo>
                          <a:pt x="294" y="63"/>
                        </a:lnTo>
                        <a:lnTo>
                          <a:pt x="293" y="66"/>
                        </a:lnTo>
                        <a:lnTo>
                          <a:pt x="293" y="67"/>
                        </a:lnTo>
                        <a:lnTo>
                          <a:pt x="293" y="70"/>
                        </a:lnTo>
                        <a:lnTo>
                          <a:pt x="294" y="72"/>
                        </a:lnTo>
                        <a:lnTo>
                          <a:pt x="294" y="73"/>
                        </a:lnTo>
                        <a:lnTo>
                          <a:pt x="295" y="73"/>
                        </a:lnTo>
                        <a:lnTo>
                          <a:pt x="295" y="74"/>
                        </a:lnTo>
                        <a:lnTo>
                          <a:pt x="295" y="75"/>
                        </a:lnTo>
                        <a:lnTo>
                          <a:pt x="295" y="76"/>
                        </a:lnTo>
                        <a:lnTo>
                          <a:pt x="295" y="77"/>
                        </a:lnTo>
                        <a:lnTo>
                          <a:pt x="295" y="78"/>
                        </a:lnTo>
                        <a:lnTo>
                          <a:pt x="294" y="79"/>
                        </a:lnTo>
                        <a:lnTo>
                          <a:pt x="295" y="79"/>
                        </a:lnTo>
                        <a:lnTo>
                          <a:pt x="295" y="80"/>
                        </a:lnTo>
                        <a:lnTo>
                          <a:pt x="295" y="81"/>
                        </a:lnTo>
                        <a:lnTo>
                          <a:pt x="296" y="81"/>
                        </a:lnTo>
                        <a:lnTo>
                          <a:pt x="296" y="82"/>
                        </a:lnTo>
                        <a:lnTo>
                          <a:pt x="296" y="83"/>
                        </a:lnTo>
                        <a:lnTo>
                          <a:pt x="296" y="84"/>
                        </a:lnTo>
                        <a:lnTo>
                          <a:pt x="296" y="86"/>
                        </a:lnTo>
                        <a:lnTo>
                          <a:pt x="296" y="87"/>
                        </a:lnTo>
                        <a:lnTo>
                          <a:pt x="296" y="88"/>
                        </a:lnTo>
                        <a:lnTo>
                          <a:pt x="297" y="88"/>
                        </a:lnTo>
                        <a:lnTo>
                          <a:pt x="297" y="89"/>
                        </a:lnTo>
                        <a:lnTo>
                          <a:pt x="298" y="90"/>
                        </a:lnTo>
                        <a:lnTo>
                          <a:pt x="299" y="91"/>
                        </a:lnTo>
                        <a:lnTo>
                          <a:pt x="300" y="91"/>
                        </a:lnTo>
                        <a:lnTo>
                          <a:pt x="299" y="92"/>
                        </a:lnTo>
                        <a:lnTo>
                          <a:pt x="299" y="93"/>
                        </a:lnTo>
                        <a:lnTo>
                          <a:pt x="299" y="94"/>
                        </a:lnTo>
                        <a:lnTo>
                          <a:pt x="299" y="96"/>
                        </a:lnTo>
                        <a:lnTo>
                          <a:pt x="299" y="97"/>
                        </a:lnTo>
                        <a:lnTo>
                          <a:pt x="300" y="97"/>
                        </a:lnTo>
                        <a:lnTo>
                          <a:pt x="299" y="97"/>
                        </a:lnTo>
                        <a:lnTo>
                          <a:pt x="298" y="97"/>
                        </a:lnTo>
                        <a:lnTo>
                          <a:pt x="298" y="98"/>
                        </a:lnTo>
                        <a:lnTo>
                          <a:pt x="298" y="100"/>
                        </a:lnTo>
                        <a:lnTo>
                          <a:pt x="299" y="101"/>
                        </a:lnTo>
                        <a:lnTo>
                          <a:pt x="300" y="100"/>
                        </a:lnTo>
                        <a:lnTo>
                          <a:pt x="300" y="99"/>
                        </a:lnTo>
                        <a:lnTo>
                          <a:pt x="301" y="99"/>
                        </a:lnTo>
                        <a:lnTo>
                          <a:pt x="301" y="98"/>
                        </a:lnTo>
                        <a:lnTo>
                          <a:pt x="301" y="97"/>
                        </a:lnTo>
                        <a:lnTo>
                          <a:pt x="300" y="97"/>
                        </a:lnTo>
                        <a:lnTo>
                          <a:pt x="301" y="97"/>
                        </a:lnTo>
                        <a:lnTo>
                          <a:pt x="301" y="100"/>
                        </a:lnTo>
                        <a:lnTo>
                          <a:pt x="301" y="101"/>
                        </a:lnTo>
                        <a:lnTo>
                          <a:pt x="301" y="102"/>
                        </a:lnTo>
                        <a:lnTo>
                          <a:pt x="300" y="103"/>
                        </a:lnTo>
                        <a:lnTo>
                          <a:pt x="300" y="104"/>
                        </a:lnTo>
                        <a:lnTo>
                          <a:pt x="300" y="105"/>
                        </a:lnTo>
                        <a:lnTo>
                          <a:pt x="301" y="105"/>
                        </a:lnTo>
                        <a:lnTo>
                          <a:pt x="300" y="107"/>
                        </a:lnTo>
                        <a:lnTo>
                          <a:pt x="301" y="108"/>
                        </a:lnTo>
                        <a:lnTo>
                          <a:pt x="301" y="109"/>
                        </a:lnTo>
                        <a:lnTo>
                          <a:pt x="301" y="110"/>
                        </a:lnTo>
                        <a:lnTo>
                          <a:pt x="302" y="111"/>
                        </a:lnTo>
                        <a:lnTo>
                          <a:pt x="303" y="111"/>
                        </a:lnTo>
                        <a:lnTo>
                          <a:pt x="303" y="112"/>
                        </a:lnTo>
                        <a:lnTo>
                          <a:pt x="303" y="113"/>
                        </a:lnTo>
                        <a:lnTo>
                          <a:pt x="303" y="115"/>
                        </a:lnTo>
                        <a:lnTo>
                          <a:pt x="302" y="116"/>
                        </a:lnTo>
                        <a:lnTo>
                          <a:pt x="302" y="118"/>
                        </a:lnTo>
                        <a:lnTo>
                          <a:pt x="301" y="118"/>
                        </a:lnTo>
                        <a:lnTo>
                          <a:pt x="301" y="119"/>
                        </a:lnTo>
                        <a:lnTo>
                          <a:pt x="301" y="120"/>
                        </a:lnTo>
                        <a:lnTo>
                          <a:pt x="302" y="122"/>
                        </a:lnTo>
                        <a:lnTo>
                          <a:pt x="301" y="123"/>
                        </a:lnTo>
                        <a:lnTo>
                          <a:pt x="302" y="123"/>
                        </a:lnTo>
                        <a:lnTo>
                          <a:pt x="301" y="124"/>
                        </a:lnTo>
                        <a:lnTo>
                          <a:pt x="301" y="125"/>
                        </a:lnTo>
                        <a:lnTo>
                          <a:pt x="302" y="125"/>
                        </a:lnTo>
                        <a:lnTo>
                          <a:pt x="301" y="125"/>
                        </a:lnTo>
                        <a:lnTo>
                          <a:pt x="302" y="125"/>
                        </a:lnTo>
                        <a:lnTo>
                          <a:pt x="302" y="126"/>
                        </a:lnTo>
                        <a:lnTo>
                          <a:pt x="301" y="127"/>
                        </a:lnTo>
                        <a:lnTo>
                          <a:pt x="301" y="128"/>
                        </a:lnTo>
                        <a:lnTo>
                          <a:pt x="301" y="129"/>
                        </a:lnTo>
                        <a:lnTo>
                          <a:pt x="301" y="130"/>
                        </a:lnTo>
                        <a:lnTo>
                          <a:pt x="300" y="132"/>
                        </a:lnTo>
                        <a:lnTo>
                          <a:pt x="300" y="133"/>
                        </a:lnTo>
                        <a:lnTo>
                          <a:pt x="300" y="134"/>
                        </a:lnTo>
                        <a:lnTo>
                          <a:pt x="300" y="135"/>
                        </a:lnTo>
                        <a:lnTo>
                          <a:pt x="300" y="136"/>
                        </a:lnTo>
                        <a:lnTo>
                          <a:pt x="300" y="137"/>
                        </a:lnTo>
                        <a:lnTo>
                          <a:pt x="299" y="137"/>
                        </a:lnTo>
                        <a:lnTo>
                          <a:pt x="299" y="138"/>
                        </a:lnTo>
                        <a:lnTo>
                          <a:pt x="299" y="140"/>
                        </a:lnTo>
                        <a:lnTo>
                          <a:pt x="299" y="141"/>
                        </a:lnTo>
                        <a:lnTo>
                          <a:pt x="298" y="143"/>
                        </a:lnTo>
                        <a:lnTo>
                          <a:pt x="297" y="143"/>
                        </a:lnTo>
                        <a:close/>
                        <a:moveTo>
                          <a:pt x="299" y="100"/>
                        </a:moveTo>
                        <a:lnTo>
                          <a:pt x="299" y="100"/>
                        </a:lnTo>
                        <a:lnTo>
                          <a:pt x="298" y="99"/>
                        </a:lnTo>
                        <a:lnTo>
                          <a:pt x="298" y="98"/>
                        </a:lnTo>
                        <a:lnTo>
                          <a:pt x="299" y="98"/>
                        </a:lnTo>
                        <a:lnTo>
                          <a:pt x="300" y="98"/>
                        </a:lnTo>
                        <a:lnTo>
                          <a:pt x="300" y="99"/>
                        </a:lnTo>
                        <a:lnTo>
                          <a:pt x="299" y="100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097" name="Freeform 5085"/>
                  <p:cNvSpPr>
                    <a:spLocks/>
                  </p:cNvSpPr>
                  <p:nvPr/>
                </p:nvSpPr>
                <p:spPr bwMode="auto">
                  <a:xfrm>
                    <a:off x="4613275" y="2116138"/>
                    <a:ext cx="501650" cy="647700"/>
                  </a:xfrm>
                  <a:custGeom>
                    <a:avLst/>
                    <a:gdLst>
                      <a:gd name="T0" fmla="*/ 2147483646 w 316"/>
                      <a:gd name="T1" fmla="*/ 2147483646 h 408"/>
                      <a:gd name="T2" fmla="*/ 2147483646 w 316"/>
                      <a:gd name="T3" fmla="*/ 2147483646 h 408"/>
                      <a:gd name="T4" fmla="*/ 2147483646 w 316"/>
                      <a:gd name="T5" fmla="*/ 2147483646 h 408"/>
                      <a:gd name="T6" fmla="*/ 2147483646 w 316"/>
                      <a:gd name="T7" fmla="*/ 2147483646 h 408"/>
                      <a:gd name="T8" fmla="*/ 2147483646 w 316"/>
                      <a:gd name="T9" fmla="*/ 2147483646 h 408"/>
                      <a:gd name="T10" fmla="*/ 2147483646 w 316"/>
                      <a:gd name="T11" fmla="*/ 2147483646 h 408"/>
                      <a:gd name="T12" fmla="*/ 2147483646 w 316"/>
                      <a:gd name="T13" fmla="*/ 2147483646 h 408"/>
                      <a:gd name="T14" fmla="*/ 2147483646 w 316"/>
                      <a:gd name="T15" fmla="*/ 2147483646 h 408"/>
                      <a:gd name="T16" fmla="*/ 2147483646 w 316"/>
                      <a:gd name="T17" fmla="*/ 2147483646 h 408"/>
                      <a:gd name="T18" fmla="*/ 2147483646 w 316"/>
                      <a:gd name="T19" fmla="*/ 2147483646 h 408"/>
                      <a:gd name="T20" fmla="*/ 2147483646 w 316"/>
                      <a:gd name="T21" fmla="*/ 2147483646 h 408"/>
                      <a:gd name="T22" fmla="*/ 2147483646 w 316"/>
                      <a:gd name="T23" fmla="*/ 2147483646 h 408"/>
                      <a:gd name="T24" fmla="*/ 2147483646 w 316"/>
                      <a:gd name="T25" fmla="*/ 2147483646 h 408"/>
                      <a:gd name="T26" fmla="*/ 2147483646 w 316"/>
                      <a:gd name="T27" fmla="*/ 2147483646 h 408"/>
                      <a:gd name="T28" fmla="*/ 2147483646 w 316"/>
                      <a:gd name="T29" fmla="*/ 2147483646 h 408"/>
                      <a:gd name="T30" fmla="*/ 2147483646 w 316"/>
                      <a:gd name="T31" fmla="*/ 2147483646 h 408"/>
                      <a:gd name="T32" fmla="*/ 2147483646 w 316"/>
                      <a:gd name="T33" fmla="*/ 2147483646 h 408"/>
                      <a:gd name="T34" fmla="*/ 2147483646 w 316"/>
                      <a:gd name="T35" fmla="*/ 2147483646 h 408"/>
                      <a:gd name="T36" fmla="*/ 2147483646 w 316"/>
                      <a:gd name="T37" fmla="*/ 2147483646 h 408"/>
                      <a:gd name="T38" fmla="*/ 2147483646 w 316"/>
                      <a:gd name="T39" fmla="*/ 2147483646 h 408"/>
                      <a:gd name="T40" fmla="*/ 2147483646 w 316"/>
                      <a:gd name="T41" fmla="*/ 2147483646 h 408"/>
                      <a:gd name="T42" fmla="*/ 2147483646 w 316"/>
                      <a:gd name="T43" fmla="*/ 2147483646 h 408"/>
                      <a:gd name="T44" fmla="*/ 2147483646 w 316"/>
                      <a:gd name="T45" fmla="*/ 2147483646 h 408"/>
                      <a:gd name="T46" fmla="*/ 2147483646 w 316"/>
                      <a:gd name="T47" fmla="*/ 2147483646 h 408"/>
                      <a:gd name="T48" fmla="*/ 2147483646 w 316"/>
                      <a:gd name="T49" fmla="*/ 2147483646 h 408"/>
                      <a:gd name="T50" fmla="*/ 2147483646 w 316"/>
                      <a:gd name="T51" fmla="*/ 2147483646 h 408"/>
                      <a:gd name="T52" fmla="*/ 2147483646 w 316"/>
                      <a:gd name="T53" fmla="*/ 2147483646 h 408"/>
                      <a:gd name="T54" fmla="*/ 2147483646 w 316"/>
                      <a:gd name="T55" fmla="*/ 2147483646 h 408"/>
                      <a:gd name="T56" fmla="*/ 2147483646 w 316"/>
                      <a:gd name="T57" fmla="*/ 2147483646 h 408"/>
                      <a:gd name="T58" fmla="*/ 2147483646 w 316"/>
                      <a:gd name="T59" fmla="*/ 0 h 408"/>
                      <a:gd name="T60" fmla="*/ 2147483646 w 316"/>
                      <a:gd name="T61" fmla="*/ 2147483646 h 408"/>
                      <a:gd name="T62" fmla="*/ 2147483646 w 316"/>
                      <a:gd name="T63" fmla="*/ 2147483646 h 408"/>
                      <a:gd name="T64" fmla="*/ 2147483646 w 316"/>
                      <a:gd name="T65" fmla="*/ 2147483646 h 408"/>
                      <a:gd name="T66" fmla="*/ 2147483646 w 316"/>
                      <a:gd name="T67" fmla="*/ 2147483646 h 408"/>
                      <a:gd name="T68" fmla="*/ 2147483646 w 316"/>
                      <a:gd name="T69" fmla="*/ 2147483646 h 408"/>
                      <a:gd name="T70" fmla="*/ 2147483646 w 316"/>
                      <a:gd name="T71" fmla="*/ 2147483646 h 408"/>
                      <a:gd name="T72" fmla="*/ 2147483646 w 316"/>
                      <a:gd name="T73" fmla="*/ 2147483646 h 408"/>
                      <a:gd name="T74" fmla="*/ 2147483646 w 316"/>
                      <a:gd name="T75" fmla="*/ 2147483646 h 408"/>
                      <a:gd name="T76" fmla="*/ 2147483646 w 316"/>
                      <a:gd name="T77" fmla="*/ 2147483646 h 408"/>
                      <a:gd name="T78" fmla="*/ 2147483646 w 316"/>
                      <a:gd name="T79" fmla="*/ 2147483646 h 408"/>
                      <a:gd name="T80" fmla="*/ 2147483646 w 316"/>
                      <a:gd name="T81" fmla="*/ 2147483646 h 408"/>
                      <a:gd name="T82" fmla="*/ 2147483646 w 316"/>
                      <a:gd name="T83" fmla="*/ 2147483646 h 408"/>
                      <a:gd name="T84" fmla="*/ 2147483646 w 316"/>
                      <a:gd name="T85" fmla="*/ 2147483646 h 408"/>
                      <a:gd name="T86" fmla="*/ 2147483646 w 316"/>
                      <a:gd name="T87" fmla="*/ 2147483646 h 408"/>
                      <a:gd name="T88" fmla="*/ 2147483646 w 316"/>
                      <a:gd name="T89" fmla="*/ 2147483646 h 408"/>
                      <a:gd name="T90" fmla="*/ 2147483646 w 316"/>
                      <a:gd name="T91" fmla="*/ 2147483646 h 408"/>
                      <a:gd name="T92" fmla="*/ 2147483646 w 316"/>
                      <a:gd name="T93" fmla="*/ 2147483646 h 408"/>
                      <a:gd name="T94" fmla="*/ 2147483646 w 316"/>
                      <a:gd name="T95" fmla="*/ 2147483646 h 408"/>
                      <a:gd name="T96" fmla="*/ 2147483646 w 316"/>
                      <a:gd name="T97" fmla="*/ 2147483646 h 408"/>
                      <a:gd name="T98" fmla="*/ 2147483646 w 316"/>
                      <a:gd name="T99" fmla="*/ 2147483646 h 408"/>
                      <a:gd name="T100" fmla="*/ 2147483646 w 316"/>
                      <a:gd name="T101" fmla="*/ 2147483646 h 408"/>
                      <a:gd name="T102" fmla="*/ 2147483646 w 316"/>
                      <a:gd name="T103" fmla="*/ 2147483646 h 408"/>
                      <a:gd name="T104" fmla="*/ 2147483646 w 316"/>
                      <a:gd name="T105" fmla="*/ 2147483646 h 408"/>
                      <a:gd name="T106" fmla="*/ 2147483646 w 316"/>
                      <a:gd name="T107" fmla="*/ 2147483646 h 408"/>
                      <a:gd name="T108" fmla="*/ 2147483646 w 316"/>
                      <a:gd name="T109" fmla="*/ 2147483646 h 408"/>
                      <a:gd name="T110" fmla="*/ 2147483646 w 316"/>
                      <a:gd name="T111" fmla="*/ 2147483646 h 408"/>
                      <a:gd name="T112" fmla="*/ 2147483646 w 316"/>
                      <a:gd name="T113" fmla="*/ 2147483646 h 408"/>
                      <a:gd name="T114" fmla="*/ 2147483646 w 316"/>
                      <a:gd name="T115" fmla="*/ 2147483646 h 408"/>
                      <a:gd name="T116" fmla="*/ 2147483646 w 316"/>
                      <a:gd name="T117" fmla="*/ 2147483646 h 408"/>
                      <a:gd name="T118" fmla="*/ 2147483646 w 316"/>
                      <a:gd name="T119" fmla="*/ 2147483646 h 408"/>
                      <a:gd name="T120" fmla="*/ 2147483646 w 316"/>
                      <a:gd name="T121" fmla="*/ 2147483646 h 408"/>
                      <a:gd name="T122" fmla="*/ 2147483646 w 316"/>
                      <a:gd name="T123" fmla="*/ 2147483646 h 408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316"/>
                      <a:gd name="T187" fmla="*/ 0 h 408"/>
                      <a:gd name="T188" fmla="*/ 316 w 316"/>
                      <a:gd name="T189" fmla="*/ 408 h 408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316" h="408">
                        <a:moveTo>
                          <a:pt x="189" y="392"/>
                        </a:moveTo>
                        <a:lnTo>
                          <a:pt x="189" y="393"/>
                        </a:lnTo>
                        <a:lnTo>
                          <a:pt x="188" y="393"/>
                        </a:lnTo>
                        <a:lnTo>
                          <a:pt x="187" y="393"/>
                        </a:lnTo>
                        <a:lnTo>
                          <a:pt x="187" y="394"/>
                        </a:lnTo>
                        <a:lnTo>
                          <a:pt x="187" y="395"/>
                        </a:lnTo>
                        <a:lnTo>
                          <a:pt x="186" y="395"/>
                        </a:lnTo>
                        <a:lnTo>
                          <a:pt x="185" y="395"/>
                        </a:lnTo>
                        <a:lnTo>
                          <a:pt x="184" y="395"/>
                        </a:lnTo>
                        <a:lnTo>
                          <a:pt x="183" y="395"/>
                        </a:lnTo>
                        <a:lnTo>
                          <a:pt x="183" y="396"/>
                        </a:lnTo>
                        <a:lnTo>
                          <a:pt x="183" y="395"/>
                        </a:lnTo>
                        <a:lnTo>
                          <a:pt x="182" y="395"/>
                        </a:lnTo>
                        <a:lnTo>
                          <a:pt x="181" y="395"/>
                        </a:lnTo>
                        <a:lnTo>
                          <a:pt x="180" y="395"/>
                        </a:lnTo>
                        <a:lnTo>
                          <a:pt x="180" y="396"/>
                        </a:lnTo>
                        <a:lnTo>
                          <a:pt x="181" y="397"/>
                        </a:lnTo>
                        <a:lnTo>
                          <a:pt x="181" y="398"/>
                        </a:lnTo>
                        <a:lnTo>
                          <a:pt x="180" y="398"/>
                        </a:lnTo>
                        <a:lnTo>
                          <a:pt x="180" y="399"/>
                        </a:lnTo>
                        <a:lnTo>
                          <a:pt x="179" y="399"/>
                        </a:lnTo>
                        <a:lnTo>
                          <a:pt x="178" y="399"/>
                        </a:lnTo>
                        <a:lnTo>
                          <a:pt x="177" y="399"/>
                        </a:lnTo>
                        <a:lnTo>
                          <a:pt x="177" y="398"/>
                        </a:lnTo>
                        <a:lnTo>
                          <a:pt x="176" y="398"/>
                        </a:lnTo>
                        <a:lnTo>
                          <a:pt x="176" y="399"/>
                        </a:lnTo>
                        <a:lnTo>
                          <a:pt x="175" y="399"/>
                        </a:lnTo>
                        <a:lnTo>
                          <a:pt x="176" y="400"/>
                        </a:lnTo>
                        <a:lnTo>
                          <a:pt x="175" y="400"/>
                        </a:lnTo>
                        <a:lnTo>
                          <a:pt x="175" y="401"/>
                        </a:lnTo>
                        <a:lnTo>
                          <a:pt x="174" y="401"/>
                        </a:lnTo>
                        <a:lnTo>
                          <a:pt x="174" y="400"/>
                        </a:lnTo>
                        <a:lnTo>
                          <a:pt x="173" y="401"/>
                        </a:lnTo>
                        <a:lnTo>
                          <a:pt x="173" y="400"/>
                        </a:lnTo>
                        <a:lnTo>
                          <a:pt x="172" y="401"/>
                        </a:lnTo>
                        <a:lnTo>
                          <a:pt x="173" y="401"/>
                        </a:lnTo>
                        <a:lnTo>
                          <a:pt x="173" y="402"/>
                        </a:lnTo>
                        <a:lnTo>
                          <a:pt x="172" y="401"/>
                        </a:lnTo>
                        <a:lnTo>
                          <a:pt x="171" y="401"/>
                        </a:lnTo>
                        <a:lnTo>
                          <a:pt x="171" y="402"/>
                        </a:lnTo>
                        <a:lnTo>
                          <a:pt x="170" y="403"/>
                        </a:lnTo>
                        <a:lnTo>
                          <a:pt x="171" y="404"/>
                        </a:lnTo>
                        <a:lnTo>
                          <a:pt x="170" y="405"/>
                        </a:lnTo>
                        <a:lnTo>
                          <a:pt x="169" y="405"/>
                        </a:lnTo>
                        <a:lnTo>
                          <a:pt x="169" y="406"/>
                        </a:lnTo>
                        <a:lnTo>
                          <a:pt x="169" y="407"/>
                        </a:lnTo>
                        <a:lnTo>
                          <a:pt x="169" y="408"/>
                        </a:lnTo>
                        <a:lnTo>
                          <a:pt x="168" y="408"/>
                        </a:lnTo>
                        <a:lnTo>
                          <a:pt x="167" y="408"/>
                        </a:lnTo>
                        <a:lnTo>
                          <a:pt x="166" y="407"/>
                        </a:lnTo>
                        <a:lnTo>
                          <a:pt x="165" y="407"/>
                        </a:lnTo>
                        <a:lnTo>
                          <a:pt x="165" y="406"/>
                        </a:lnTo>
                        <a:lnTo>
                          <a:pt x="165" y="405"/>
                        </a:lnTo>
                        <a:lnTo>
                          <a:pt x="164" y="405"/>
                        </a:lnTo>
                        <a:lnTo>
                          <a:pt x="164" y="406"/>
                        </a:lnTo>
                        <a:lnTo>
                          <a:pt x="163" y="406"/>
                        </a:lnTo>
                        <a:lnTo>
                          <a:pt x="163" y="405"/>
                        </a:lnTo>
                        <a:lnTo>
                          <a:pt x="162" y="405"/>
                        </a:lnTo>
                        <a:lnTo>
                          <a:pt x="161" y="406"/>
                        </a:lnTo>
                        <a:lnTo>
                          <a:pt x="161" y="407"/>
                        </a:lnTo>
                        <a:lnTo>
                          <a:pt x="159" y="408"/>
                        </a:lnTo>
                        <a:lnTo>
                          <a:pt x="158" y="408"/>
                        </a:lnTo>
                        <a:lnTo>
                          <a:pt x="158" y="407"/>
                        </a:lnTo>
                        <a:lnTo>
                          <a:pt x="159" y="406"/>
                        </a:lnTo>
                        <a:lnTo>
                          <a:pt x="159" y="405"/>
                        </a:lnTo>
                        <a:lnTo>
                          <a:pt x="159" y="404"/>
                        </a:lnTo>
                        <a:lnTo>
                          <a:pt x="159" y="403"/>
                        </a:lnTo>
                        <a:lnTo>
                          <a:pt x="158" y="403"/>
                        </a:lnTo>
                        <a:lnTo>
                          <a:pt x="158" y="402"/>
                        </a:lnTo>
                        <a:lnTo>
                          <a:pt x="158" y="401"/>
                        </a:lnTo>
                        <a:lnTo>
                          <a:pt x="158" y="400"/>
                        </a:lnTo>
                        <a:lnTo>
                          <a:pt x="157" y="399"/>
                        </a:lnTo>
                        <a:lnTo>
                          <a:pt x="157" y="398"/>
                        </a:lnTo>
                        <a:lnTo>
                          <a:pt x="156" y="397"/>
                        </a:lnTo>
                        <a:lnTo>
                          <a:pt x="155" y="396"/>
                        </a:lnTo>
                        <a:lnTo>
                          <a:pt x="154" y="396"/>
                        </a:lnTo>
                        <a:lnTo>
                          <a:pt x="153" y="396"/>
                        </a:lnTo>
                        <a:lnTo>
                          <a:pt x="153" y="395"/>
                        </a:lnTo>
                        <a:lnTo>
                          <a:pt x="152" y="395"/>
                        </a:lnTo>
                        <a:lnTo>
                          <a:pt x="152" y="394"/>
                        </a:lnTo>
                        <a:lnTo>
                          <a:pt x="151" y="394"/>
                        </a:lnTo>
                        <a:lnTo>
                          <a:pt x="150" y="394"/>
                        </a:lnTo>
                        <a:lnTo>
                          <a:pt x="149" y="394"/>
                        </a:lnTo>
                        <a:lnTo>
                          <a:pt x="148" y="394"/>
                        </a:lnTo>
                        <a:lnTo>
                          <a:pt x="148" y="393"/>
                        </a:lnTo>
                        <a:lnTo>
                          <a:pt x="147" y="393"/>
                        </a:lnTo>
                        <a:lnTo>
                          <a:pt x="147" y="392"/>
                        </a:lnTo>
                        <a:lnTo>
                          <a:pt x="146" y="392"/>
                        </a:lnTo>
                        <a:lnTo>
                          <a:pt x="146" y="391"/>
                        </a:lnTo>
                        <a:lnTo>
                          <a:pt x="146" y="392"/>
                        </a:lnTo>
                        <a:lnTo>
                          <a:pt x="145" y="391"/>
                        </a:lnTo>
                        <a:lnTo>
                          <a:pt x="144" y="391"/>
                        </a:lnTo>
                        <a:lnTo>
                          <a:pt x="143" y="391"/>
                        </a:lnTo>
                        <a:lnTo>
                          <a:pt x="143" y="390"/>
                        </a:lnTo>
                        <a:lnTo>
                          <a:pt x="144" y="389"/>
                        </a:lnTo>
                        <a:lnTo>
                          <a:pt x="144" y="388"/>
                        </a:lnTo>
                        <a:lnTo>
                          <a:pt x="144" y="387"/>
                        </a:lnTo>
                        <a:lnTo>
                          <a:pt x="145" y="387"/>
                        </a:lnTo>
                        <a:lnTo>
                          <a:pt x="145" y="386"/>
                        </a:lnTo>
                        <a:lnTo>
                          <a:pt x="145" y="387"/>
                        </a:lnTo>
                        <a:lnTo>
                          <a:pt x="146" y="387"/>
                        </a:lnTo>
                        <a:lnTo>
                          <a:pt x="145" y="386"/>
                        </a:lnTo>
                        <a:lnTo>
                          <a:pt x="144" y="386"/>
                        </a:lnTo>
                        <a:lnTo>
                          <a:pt x="144" y="385"/>
                        </a:lnTo>
                        <a:lnTo>
                          <a:pt x="144" y="384"/>
                        </a:lnTo>
                        <a:lnTo>
                          <a:pt x="143" y="383"/>
                        </a:lnTo>
                        <a:lnTo>
                          <a:pt x="143" y="382"/>
                        </a:lnTo>
                        <a:lnTo>
                          <a:pt x="143" y="381"/>
                        </a:lnTo>
                        <a:lnTo>
                          <a:pt x="142" y="381"/>
                        </a:lnTo>
                        <a:lnTo>
                          <a:pt x="142" y="380"/>
                        </a:lnTo>
                        <a:lnTo>
                          <a:pt x="141" y="379"/>
                        </a:lnTo>
                        <a:lnTo>
                          <a:pt x="140" y="378"/>
                        </a:lnTo>
                        <a:lnTo>
                          <a:pt x="139" y="377"/>
                        </a:lnTo>
                        <a:lnTo>
                          <a:pt x="139" y="376"/>
                        </a:lnTo>
                        <a:lnTo>
                          <a:pt x="138" y="376"/>
                        </a:lnTo>
                        <a:lnTo>
                          <a:pt x="137" y="375"/>
                        </a:lnTo>
                        <a:lnTo>
                          <a:pt x="136" y="375"/>
                        </a:lnTo>
                        <a:lnTo>
                          <a:pt x="136" y="374"/>
                        </a:lnTo>
                        <a:lnTo>
                          <a:pt x="135" y="374"/>
                        </a:lnTo>
                        <a:lnTo>
                          <a:pt x="134" y="374"/>
                        </a:lnTo>
                        <a:lnTo>
                          <a:pt x="133" y="373"/>
                        </a:lnTo>
                        <a:lnTo>
                          <a:pt x="131" y="372"/>
                        </a:lnTo>
                        <a:lnTo>
                          <a:pt x="130" y="371"/>
                        </a:lnTo>
                        <a:lnTo>
                          <a:pt x="130" y="370"/>
                        </a:lnTo>
                        <a:lnTo>
                          <a:pt x="129" y="369"/>
                        </a:lnTo>
                        <a:lnTo>
                          <a:pt x="127" y="368"/>
                        </a:lnTo>
                        <a:lnTo>
                          <a:pt x="126" y="367"/>
                        </a:lnTo>
                        <a:lnTo>
                          <a:pt x="125" y="367"/>
                        </a:lnTo>
                        <a:lnTo>
                          <a:pt x="125" y="366"/>
                        </a:lnTo>
                        <a:lnTo>
                          <a:pt x="123" y="365"/>
                        </a:lnTo>
                        <a:lnTo>
                          <a:pt x="122" y="363"/>
                        </a:lnTo>
                        <a:lnTo>
                          <a:pt x="120" y="362"/>
                        </a:lnTo>
                        <a:lnTo>
                          <a:pt x="119" y="361"/>
                        </a:lnTo>
                        <a:lnTo>
                          <a:pt x="118" y="361"/>
                        </a:lnTo>
                        <a:lnTo>
                          <a:pt x="118" y="360"/>
                        </a:lnTo>
                        <a:lnTo>
                          <a:pt x="117" y="360"/>
                        </a:lnTo>
                        <a:lnTo>
                          <a:pt x="116" y="360"/>
                        </a:lnTo>
                        <a:lnTo>
                          <a:pt x="116" y="361"/>
                        </a:lnTo>
                        <a:lnTo>
                          <a:pt x="114" y="360"/>
                        </a:lnTo>
                        <a:lnTo>
                          <a:pt x="113" y="360"/>
                        </a:lnTo>
                        <a:lnTo>
                          <a:pt x="112" y="361"/>
                        </a:lnTo>
                        <a:lnTo>
                          <a:pt x="111" y="360"/>
                        </a:lnTo>
                        <a:lnTo>
                          <a:pt x="110" y="360"/>
                        </a:lnTo>
                        <a:lnTo>
                          <a:pt x="109" y="361"/>
                        </a:lnTo>
                        <a:lnTo>
                          <a:pt x="108" y="361"/>
                        </a:lnTo>
                        <a:lnTo>
                          <a:pt x="107" y="361"/>
                        </a:lnTo>
                        <a:lnTo>
                          <a:pt x="106" y="361"/>
                        </a:lnTo>
                        <a:lnTo>
                          <a:pt x="105" y="361"/>
                        </a:lnTo>
                        <a:lnTo>
                          <a:pt x="104" y="360"/>
                        </a:lnTo>
                        <a:lnTo>
                          <a:pt x="103" y="360"/>
                        </a:lnTo>
                        <a:lnTo>
                          <a:pt x="102" y="360"/>
                        </a:lnTo>
                        <a:lnTo>
                          <a:pt x="101" y="360"/>
                        </a:lnTo>
                        <a:lnTo>
                          <a:pt x="101" y="361"/>
                        </a:lnTo>
                        <a:lnTo>
                          <a:pt x="100" y="361"/>
                        </a:lnTo>
                        <a:lnTo>
                          <a:pt x="99" y="361"/>
                        </a:lnTo>
                        <a:lnTo>
                          <a:pt x="99" y="360"/>
                        </a:lnTo>
                        <a:lnTo>
                          <a:pt x="98" y="361"/>
                        </a:lnTo>
                        <a:lnTo>
                          <a:pt x="96" y="361"/>
                        </a:lnTo>
                        <a:lnTo>
                          <a:pt x="95" y="361"/>
                        </a:lnTo>
                        <a:lnTo>
                          <a:pt x="94" y="361"/>
                        </a:lnTo>
                        <a:lnTo>
                          <a:pt x="93" y="361"/>
                        </a:lnTo>
                        <a:lnTo>
                          <a:pt x="92" y="362"/>
                        </a:lnTo>
                        <a:lnTo>
                          <a:pt x="92" y="363"/>
                        </a:lnTo>
                        <a:lnTo>
                          <a:pt x="91" y="362"/>
                        </a:lnTo>
                        <a:lnTo>
                          <a:pt x="90" y="362"/>
                        </a:lnTo>
                        <a:lnTo>
                          <a:pt x="89" y="362"/>
                        </a:lnTo>
                        <a:lnTo>
                          <a:pt x="88" y="361"/>
                        </a:lnTo>
                        <a:lnTo>
                          <a:pt x="87" y="361"/>
                        </a:lnTo>
                        <a:lnTo>
                          <a:pt x="87" y="360"/>
                        </a:lnTo>
                        <a:lnTo>
                          <a:pt x="86" y="360"/>
                        </a:lnTo>
                        <a:lnTo>
                          <a:pt x="84" y="361"/>
                        </a:lnTo>
                        <a:lnTo>
                          <a:pt x="83" y="360"/>
                        </a:lnTo>
                        <a:lnTo>
                          <a:pt x="82" y="361"/>
                        </a:lnTo>
                        <a:lnTo>
                          <a:pt x="81" y="361"/>
                        </a:lnTo>
                        <a:lnTo>
                          <a:pt x="80" y="361"/>
                        </a:lnTo>
                        <a:lnTo>
                          <a:pt x="79" y="362"/>
                        </a:lnTo>
                        <a:lnTo>
                          <a:pt x="78" y="362"/>
                        </a:lnTo>
                        <a:lnTo>
                          <a:pt x="77" y="361"/>
                        </a:lnTo>
                        <a:lnTo>
                          <a:pt x="76" y="361"/>
                        </a:lnTo>
                        <a:lnTo>
                          <a:pt x="76" y="360"/>
                        </a:lnTo>
                        <a:lnTo>
                          <a:pt x="75" y="359"/>
                        </a:lnTo>
                        <a:lnTo>
                          <a:pt x="74" y="358"/>
                        </a:lnTo>
                        <a:lnTo>
                          <a:pt x="74" y="357"/>
                        </a:lnTo>
                        <a:lnTo>
                          <a:pt x="73" y="356"/>
                        </a:lnTo>
                        <a:lnTo>
                          <a:pt x="73" y="355"/>
                        </a:lnTo>
                        <a:lnTo>
                          <a:pt x="72" y="355"/>
                        </a:lnTo>
                        <a:lnTo>
                          <a:pt x="70" y="354"/>
                        </a:lnTo>
                        <a:lnTo>
                          <a:pt x="69" y="354"/>
                        </a:lnTo>
                        <a:lnTo>
                          <a:pt x="68" y="354"/>
                        </a:lnTo>
                        <a:lnTo>
                          <a:pt x="67" y="354"/>
                        </a:lnTo>
                        <a:lnTo>
                          <a:pt x="67" y="355"/>
                        </a:lnTo>
                        <a:lnTo>
                          <a:pt x="66" y="356"/>
                        </a:lnTo>
                        <a:lnTo>
                          <a:pt x="65" y="356"/>
                        </a:lnTo>
                        <a:lnTo>
                          <a:pt x="64" y="358"/>
                        </a:lnTo>
                        <a:lnTo>
                          <a:pt x="63" y="359"/>
                        </a:lnTo>
                        <a:lnTo>
                          <a:pt x="62" y="359"/>
                        </a:lnTo>
                        <a:lnTo>
                          <a:pt x="61" y="359"/>
                        </a:lnTo>
                        <a:lnTo>
                          <a:pt x="60" y="358"/>
                        </a:lnTo>
                        <a:lnTo>
                          <a:pt x="59" y="357"/>
                        </a:lnTo>
                        <a:lnTo>
                          <a:pt x="58" y="357"/>
                        </a:lnTo>
                        <a:lnTo>
                          <a:pt x="56" y="356"/>
                        </a:lnTo>
                        <a:lnTo>
                          <a:pt x="55" y="356"/>
                        </a:lnTo>
                        <a:lnTo>
                          <a:pt x="54" y="355"/>
                        </a:lnTo>
                        <a:lnTo>
                          <a:pt x="53" y="355"/>
                        </a:lnTo>
                        <a:lnTo>
                          <a:pt x="52" y="354"/>
                        </a:lnTo>
                        <a:lnTo>
                          <a:pt x="52" y="353"/>
                        </a:lnTo>
                        <a:lnTo>
                          <a:pt x="53" y="353"/>
                        </a:lnTo>
                        <a:lnTo>
                          <a:pt x="53" y="352"/>
                        </a:lnTo>
                        <a:lnTo>
                          <a:pt x="53" y="350"/>
                        </a:lnTo>
                        <a:lnTo>
                          <a:pt x="53" y="349"/>
                        </a:lnTo>
                        <a:lnTo>
                          <a:pt x="53" y="347"/>
                        </a:lnTo>
                        <a:lnTo>
                          <a:pt x="54" y="345"/>
                        </a:lnTo>
                        <a:lnTo>
                          <a:pt x="54" y="344"/>
                        </a:lnTo>
                        <a:lnTo>
                          <a:pt x="54" y="343"/>
                        </a:lnTo>
                        <a:lnTo>
                          <a:pt x="55" y="342"/>
                        </a:lnTo>
                        <a:lnTo>
                          <a:pt x="55" y="340"/>
                        </a:lnTo>
                        <a:lnTo>
                          <a:pt x="55" y="339"/>
                        </a:lnTo>
                        <a:lnTo>
                          <a:pt x="55" y="338"/>
                        </a:lnTo>
                        <a:lnTo>
                          <a:pt x="57" y="337"/>
                        </a:lnTo>
                        <a:lnTo>
                          <a:pt x="57" y="336"/>
                        </a:lnTo>
                        <a:lnTo>
                          <a:pt x="58" y="336"/>
                        </a:lnTo>
                        <a:lnTo>
                          <a:pt x="59" y="334"/>
                        </a:lnTo>
                        <a:lnTo>
                          <a:pt x="59" y="333"/>
                        </a:lnTo>
                        <a:lnTo>
                          <a:pt x="60" y="333"/>
                        </a:lnTo>
                        <a:lnTo>
                          <a:pt x="60" y="332"/>
                        </a:lnTo>
                        <a:lnTo>
                          <a:pt x="60" y="331"/>
                        </a:lnTo>
                        <a:lnTo>
                          <a:pt x="61" y="331"/>
                        </a:lnTo>
                        <a:lnTo>
                          <a:pt x="62" y="331"/>
                        </a:lnTo>
                        <a:lnTo>
                          <a:pt x="62" y="330"/>
                        </a:lnTo>
                        <a:lnTo>
                          <a:pt x="61" y="330"/>
                        </a:lnTo>
                        <a:lnTo>
                          <a:pt x="60" y="330"/>
                        </a:lnTo>
                        <a:lnTo>
                          <a:pt x="60" y="329"/>
                        </a:lnTo>
                        <a:lnTo>
                          <a:pt x="60" y="328"/>
                        </a:lnTo>
                        <a:lnTo>
                          <a:pt x="61" y="327"/>
                        </a:lnTo>
                        <a:lnTo>
                          <a:pt x="61" y="326"/>
                        </a:lnTo>
                        <a:lnTo>
                          <a:pt x="61" y="325"/>
                        </a:lnTo>
                        <a:lnTo>
                          <a:pt x="61" y="324"/>
                        </a:lnTo>
                        <a:lnTo>
                          <a:pt x="61" y="323"/>
                        </a:lnTo>
                        <a:lnTo>
                          <a:pt x="60" y="323"/>
                        </a:lnTo>
                        <a:lnTo>
                          <a:pt x="60" y="322"/>
                        </a:lnTo>
                        <a:lnTo>
                          <a:pt x="60" y="321"/>
                        </a:lnTo>
                        <a:lnTo>
                          <a:pt x="61" y="321"/>
                        </a:lnTo>
                        <a:lnTo>
                          <a:pt x="61" y="320"/>
                        </a:lnTo>
                        <a:lnTo>
                          <a:pt x="61" y="319"/>
                        </a:lnTo>
                        <a:lnTo>
                          <a:pt x="62" y="319"/>
                        </a:lnTo>
                        <a:lnTo>
                          <a:pt x="63" y="319"/>
                        </a:lnTo>
                        <a:lnTo>
                          <a:pt x="63" y="318"/>
                        </a:lnTo>
                        <a:lnTo>
                          <a:pt x="64" y="317"/>
                        </a:lnTo>
                        <a:lnTo>
                          <a:pt x="65" y="317"/>
                        </a:lnTo>
                        <a:lnTo>
                          <a:pt x="65" y="316"/>
                        </a:lnTo>
                        <a:lnTo>
                          <a:pt x="66" y="315"/>
                        </a:lnTo>
                        <a:lnTo>
                          <a:pt x="65" y="314"/>
                        </a:lnTo>
                        <a:lnTo>
                          <a:pt x="64" y="314"/>
                        </a:lnTo>
                        <a:lnTo>
                          <a:pt x="63" y="315"/>
                        </a:lnTo>
                        <a:lnTo>
                          <a:pt x="62" y="315"/>
                        </a:lnTo>
                        <a:lnTo>
                          <a:pt x="61" y="315"/>
                        </a:lnTo>
                        <a:lnTo>
                          <a:pt x="60" y="314"/>
                        </a:lnTo>
                        <a:lnTo>
                          <a:pt x="60" y="313"/>
                        </a:lnTo>
                        <a:lnTo>
                          <a:pt x="59" y="311"/>
                        </a:lnTo>
                        <a:lnTo>
                          <a:pt x="59" y="310"/>
                        </a:lnTo>
                        <a:lnTo>
                          <a:pt x="58" y="310"/>
                        </a:lnTo>
                        <a:lnTo>
                          <a:pt x="58" y="309"/>
                        </a:lnTo>
                        <a:lnTo>
                          <a:pt x="58" y="308"/>
                        </a:lnTo>
                        <a:lnTo>
                          <a:pt x="57" y="308"/>
                        </a:lnTo>
                        <a:lnTo>
                          <a:pt x="56" y="308"/>
                        </a:lnTo>
                        <a:lnTo>
                          <a:pt x="55" y="308"/>
                        </a:lnTo>
                        <a:lnTo>
                          <a:pt x="54" y="308"/>
                        </a:lnTo>
                        <a:lnTo>
                          <a:pt x="52" y="307"/>
                        </a:lnTo>
                        <a:lnTo>
                          <a:pt x="50" y="306"/>
                        </a:lnTo>
                        <a:lnTo>
                          <a:pt x="47" y="306"/>
                        </a:lnTo>
                        <a:lnTo>
                          <a:pt x="46" y="305"/>
                        </a:lnTo>
                        <a:lnTo>
                          <a:pt x="45" y="303"/>
                        </a:lnTo>
                        <a:lnTo>
                          <a:pt x="44" y="303"/>
                        </a:lnTo>
                        <a:lnTo>
                          <a:pt x="43" y="303"/>
                        </a:lnTo>
                        <a:lnTo>
                          <a:pt x="42" y="303"/>
                        </a:lnTo>
                        <a:lnTo>
                          <a:pt x="40" y="303"/>
                        </a:lnTo>
                        <a:lnTo>
                          <a:pt x="39" y="302"/>
                        </a:lnTo>
                        <a:lnTo>
                          <a:pt x="39" y="301"/>
                        </a:lnTo>
                        <a:lnTo>
                          <a:pt x="38" y="301"/>
                        </a:lnTo>
                        <a:lnTo>
                          <a:pt x="38" y="300"/>
                        </a:lnTo>
                        <a:lnTo>
                          <a:pt x="38" y="299"/>
                        </a:lnTo>
                        <a:lnTo>
                          <a:pt x="38" y="297"/>
                        </a:lnTo>
                        <a:lnTo>
                          <a:pt x="38" y="296"/>
                        </a:lnTo>
                        <a:lnTo>
                          <a:pt x="38" y="294"/>
                        </a:lnTo>
                        <a:lnTo>
                          <a:pt x="37" y="293"/>
                        </a:lnTo>
                        <a:lnTo>
                          <a:pt x="37" y="292"/>
                        </a:lnTo>
                        <a:lnTo>
                          <a:pt x="36" y="291"/>
                        </a:lnTo>
                        <a:lnTo>
                          <a:pt x="35" y="290"/>
                        </a:lnTo>
                        <a:lnTo>
                          <a:pt x="34" y="289"/>
                        </a:lnTo>
                        <a:lnTo>
                          <a:pt x="35" y="288"/>
                        </a:lnTo>
                        <a:lnTo>
                          <a:pt x="35" y="287"/>
                        </a:lnTo>
                        <a:lnTo>
                          <a:pt x="35" y="286"/>
                        </a:lnTo>
                        <a:lnTo>
                          <a:pt x="35" y="285"/>
                        </a:lnTo>
                        <a:lnTo>
                          <a:pt x="35" y="283"/>
                        </a:lnTo>
                        <a:lnTo>
                          <a:pt x="35" y="282"/>
                        </a:lnTo>
                        <a:lnTo>
                          <a:pt x="34" y="281"/>
                        </a:lnTo>
                        <a:lnTo>
                          <a:pt x="34" y="279"/>
                        </a:lnTo>
                        <a:lnTo>
                          <a:pt x="35" y="278"/>
                        </a:lnTo>
                        <a:lnTo>
                          <a:pt x="36" y="277"/>
                        </a:lnTo>
                        <a:lnTo>
                          <a:pt x="36" y="276"/>
                        </a:lnTo>
                        <a:lnTo>
                          <a:pt x="37" y="274"/>
                        </a:lnTo>
                        <a:lnTo>
                          <a:pt x="36" y="274"/>
                        </a:lnTo>
                        <a:lnTo>
                          <a:pt x="36" y="273"/>
                        </a:lnTo>
                        <a:lnTo>
                          <a:pt x="36" y="272"/>
                        </a:lnTo>
                        <a:lnTo>
                          <a:pt x="35" y="272"/>
                        </a:lnTo>
                        <a:lnTo>
                          <a:pt x="34" y="271"/>
                        </a:lnTo>
                        <a:lnTo>
                          <a:pt x="34" y="270"/>
                        </a:lnTo>
                        <a:lnTo>
                          <a:pt x="33" y="269"/>
                        </a:lnTo>
                        <a:lnTo>
                          <a:pt x="33" y="268"/>
                        </a:lnTo>
                        <a:lnTo>
                          <a:pt x="32" y="267"/>
                        </a:lnTo>
                        <a:lnTo>
                          <a:pt x="31" y="266"/>
                        </a:lnTo>
                        <a:lnTo>
                          <a:pt x="31" y="265"/>
                        </a:lnTo>
                        <a:lnTo>
                          <a:pt x="32" y="265"/>
                        </a:lnTo>
                        <a:lnTo>
                          <a:pt x="32" y="264"/>
                        </a:lnTo>
                        <a:lnTo>
                          <a:pt x="32" y="263"/>
                        </a:lnTo>
                        <a:lnTo>
                          <a:pt x="32" y="262"/>
                        </a:lnTo>
                        <a:lnTo>
                          <a:pt x="32" y="261"/>
                        </a:lnTo>
                        <a:lnTo>
                          <a:pt x="33" y="260"/>
                        </a:lnTo>
                        <a:lnTo>
                          <a:pt x="33" y="259"/>
                        </a:lnTo>
                        <a:lnTo>
                          <a:pt x="32" y="259"/>
                        </a:lnTo>
                        <a:lnTo>
                          <a:pt x="32" y="257"/>
                        </a:lnTo>
                        <a:lnTo>
                          <a:pt x="31" y="256"/>
                        </a:lnTo>
                        <a:lnTo>
                          <a:pt x="31" y="255"/>
                        </a:lnTo>
                        <a:lnTo>
                          <a:pt x="31" y="253"/>
                        </a:lnTo>
                        <a:lnTo>
                          <a:pt x="30" y="252"/>
                        </a:lnTo>
                        <a:lnTo>
                          <a:pt x="29" y="252"/>
                        </a:lnTo>
                        <a:lnTo>
                          <a:pt x="28" y="252"/>
                        </a:lnTo>
                        <a:lnTo>
                          <a:pt x="28" y="251"/>
                        </a:lnTo>
                        <a:lnTo>
                          <a:pt x="28" y="250"/>
                        </a:lnTo>
                        <a:lnTo>
                          <a:pt x="29" y="248"/>
                        </a:lnTo>
                        <a:lnTo>
                          <a:pt x="30" y="247"/>
                        </a:lnTo>
                        <a:lnTo>
                          <a:pt x="31" y="246"/>
                        </a:lnTo>
                        <a:lnTo>
                          <a:pt x="31" y="245"/>
                        </a:lnTo>
                        <a:lnTo>
                          <a:pt x="30" y="243"/>
                        </a:lnTo>
                        <a:lnTo>
                          <a:pt x="30" y="242"/>
                        </a:lnTo>
                        <a:lnTo>
                          <a:pt x="29" y="240"/>
                        </a:lnTo>
                        <a:lnTo>
                          <a:pt x="29" y="239"/>
                        </a:lnTo>
                        <a:lnTo>
                          <a:pt x="29" y="237"/>
                        </a:lnTo>
                        <a:lnTo>
                          <a:pt x="29" y="236"/>
                        </a:lnTo>
                        <a:lnTo>
                          <a:pt x="29" y="235"/>
                        </a:lnTo>
                        <a:lnTo>
                          <a:pt x="29" y="234"/>
                        </a:lnTo>
                        <a:lnTo>
                          <a:pt x="29" y="233"/>
                        </a:lnTo>
                        <a:lnTo>
                          <a:pt x="29" y="232"/>
                        </a:lnTo>
                        <a:lnTo>
                          <a:pt x="29" y="231"/>
                        </a:lnTo>
                        <a:lnTo>
                          <a:pt x="29" y="229"/>
                        </a:lnTo>
                        <a:lnTo>
                          <a:pt x="28" y="229"/>
                        </a:lnTo>
                        <a:lnTo>
                          <a:pt x="28" y="228"/>
                        </a:lnTo>
                        <a:lnTo>
                          <a:pt x="28" y="227"/>
                        </a:lnTo>
                        <a:lnTo>
                          <a:pt x="28" y="226"/>
                        </a:lnTo>
                        <a:lnTo>
                          <a:pt x="28" y="224"/>
                        </a:lnTo>
                        <a:lnTo>
                          <a:pt x="28" y="223"/>
                        </a:lnTo>
                        <a:lnTo>
                          <a:pt x="28" y="222"/>
                        </a:lnTo>
                        <a:lnTo>
                          <a:pt x="28" y="221"/>
                        </a:lnTo>
                        <a:lnTo>
                          <a:pt x="29" y="221"/>
                        </a:lnTo>
                        <a:lnTo>
                          <a:pt x="29" y="220"/>
                        </a:lnTo>
                        <a:lnTo>
                          <a:pt x="30" y="219"/>
                        </a:lnTo>
                        <a:lnTo>
                          <a:pt x="30" y="218"/>
                        </a:lnTo>
                        <a:lnTo>
                          <a:pt x="30" y="217"/>
                        </a:lnTo>
                        <a:lnTo>
                          <a:pt x="29" y="216"/>
                        </a:lnTo>
                        <a:lnTo>
                          <a:pt x="29" y="215"/>
                        </a:lnTo>
                        <a:lnTo>
                          <a:pt x="29" y="214"/>
                        </a:lnTo>
                        <a:lnTo>
                          <a:pt x="28" y="213"/>
                        </a:lnTo>
                        <a:lnTo>
                          <a:pt x="28" y="212"/>
                        </a:lnTo>
                        <a:lnTo>
                          <a:pt x="28" y="211"/>
                        </a:lnTo>
                        <a:lnTo>
                          <a:pt x="28" y="210"/>
                        </a:lnTo>
                        <a:lnTo>
                          <a:pt x="28" y="209"/>
                        </a:lnTo>
                        <a:lnTo>
                          <a:pt x="28" y="208"/>
                        </a:lnTo>
                        <a:lnTo>
                          <a:pt x="28" y="207"/>
                        </a:lnTo>
                        <a:lnTo>
                          <a:pt x="29" y="207"/>
                        </a:lnTo>
                        <a:lnTo>
                          <a:pt x="30" y="207"/>
                        </a:lnTo>
                        <a:lnTo>
                          <a:pt x="30" y="206"/>
                        </a:lnTo>
                        <a:lnTo>
                          <a:pt x="30" y="205"/>
                        </a:lnTo>
                        <a:lnTo>
                          <a:pt x="29" y="205"/>
                        </a:lnTo>
                        <a:lnTo>
                          <a:pt x="28" y="205"/>
                        </a:lnTo>
                        <a:lnTo>
                          <a:pt x="28" y="204"/>
                        </a:lnTo>
                        <a:lnTo>
                          <a:pt x="27" y="202"/>
                        </a:lnTo>
                        <a:lnTo>
                          <a:pt x="28" y="202"/>
                        </a:lnTo>
                        <a:lnTo>
                          <a:pt x="29" y="202"/>
                        </a:lnTo>
                        <a:lnTo>
                          <a:pt x="30" y="202"/>
                        </a:lnTo>
                        <a:lnTo>
                          <a:pt x="30" y="201"/>
                        </a:lnTo>
                        <a:lnTo>
                          <a:pt x="30" y="200"/>
                        </a:lnTo>
                        <a:lnTo>
                          <a:pt x="29" y="200"/>
                        </a:lnTo>
                        <a:lnTo>
                          <a:pt x="29" y="199"/>
                        </a:lnTo>
                        <a:lnTo>
                          <a:pt x="28" y="199"/>
                        </a:lnTo>
                        <a:lnTo>
                          <a:pt x="28" y="198"/>
                        </a:lnTo>
                        <a:lnTo>
                          <a:pt x="29" y="197"/>
                        </a:lnTo>
                        <a:lnTo>
                          <a:pt x="30" y="197"/>
                        </a:lnTo>
                        <a:lnTo>
                          <a:pt x="30" y="196"/>
                        </a:lnTo>
                        <a:lnTo>
                          <a:pt x="30" y="195"/>
                        </a:lnTo>
                        <a:lnTo>
                          <a:pt x="30" y="194"/>
                        </a:lnTo>
                        <a:lnTo>
                          <a:pt x="31" y="194"/>
                        </a:lnTo>
                        <a:lnTo>
                          <a:pt x="30" y="194"/>
                        </a:lnTo>
                        <a:lnTo>
                          <a:pt x="30" y="193"/>
                        </a:lnTo>
                        <a:lnTo>
                          <a:pt x="30" y="192"/>
                        </a:lnTo>
                        <a:lnTo>
                          <a:pt x="30" y="191"/>
                        </a:lnTo>
                        <a:lnTo>
                          <a:pt x="30" y="190"/>
                        </a:lnTo>
                        <a:lnTo>
                          <a:pt x="30" y="189"/>
                        </a:lnTo>
                        <a:lnTo>
                          <a:pt x="29" y="189"/>
                        </a:lnTo>
                        <a:lnTo>
                          <a:pt x="29" y="188"/>
                        </a:lnTo>
                        <a:lnTo>
                          <a:pt x="30" y="188"/>
                        </a:lnTo>
                        <a:lnTo>
                          <a:pt x="30" y="187"/>
                        </a:lnTo>
                        <a:lnTo>
                          <a:pt x="30" y="186"/>
                        </a:lnTo>
                        <a:lnTo>
                          <a:pt x="30" y="185"/>
                        </a:lnTo>
                        <a:lnTo>
                          <a:pt x="30" y="184"/>
                        </a:lnTo>
                        <a:lnTo>
                          <a:pt x="30" y="183"/>
                        </a:lnTo>
                        <a:lnTo>
                          <a:pt x="29" y="183"/>
                        </a:lnTo>
                        <a:lnTo>
                          <a:pt x="29" y="182"/>
                        </a:lnTo>
                        <a:lnTo>
                          <a:pt x="30" y="182"/>
                        </a:lnTo>
                        <a:lnTo>
                          <a:pt x="30" y="181"/>
                        </a:lnTo>
                        <a:lnTo>
                          <a:pt x="30" y="180"/>
                        </a:lnTo>
                        <a:lnTo>
                          <a:pt x="30" y="179"/>
                        </a:lnTo>
                        <a:lnTo>
                          <a:pt x="30" y="178"/>
                        </a:lnTo>
                        <a:lnTo>
                          <a:pt x="30" y="177"/>
                        </a:lnTo>
                        <a:lnTo>
                          <a:pt x="29" y="176"/>
                        </a:lnTo>
                        <a:lnTo>
                          <a:pt x="28" y="175"/>
                        </a:lnTo>
                        <a:lnTo>
                          <a:pt x="28" y="174"/>
                        </a:lnTo>
                        <a:lnTo>
                          <a:pt x="28" y="173"/>
                        </a:lnTo>
                        <a:lnTo>
                          <a:pt x="27" y="172"/>
                        </a:lnTo>
                        <a:lnTo>
                          <a:pt x="27" y="171"/>
                        </a:lnTo>
                        <a:lnTo>
                          <a:pt x="27" y="170"/>
                        </a:lnTo>
                        <a:lnTo>
                          <a:pt x="27" y="168"/>
                        </a:lnTo>
                        <a:lnTo>
                          <a:pt x="27" y="167"/>
                        </a:lnTo>
                        <a:lnTo>
                          <a:pt x="26" y="165"/>
                        </a:lnTo>
                        <a:lnTo>
                          <a:pt x="26" y="164"/>
                        </a:lnTo>
                        <a:lnTo>
                          <a:pt x="26" y="163"/>
                        </a:lnTo>
                        <a:lnTo>
                          <a:pt x="26" y="162"/>
                        </a:lnTo>
                        <a:lnTo>
                          <a:pt x="26" y="160"/>
                        </a:lnTo>
                        <a:lnTo>
                          <a:pt x="26" y="159"/>
                        </a:lnTo>
                        <a:lnTo>
                          <a:pt x="26" y="158"/>
                        </a:lnTo>
                        <a:lnTo>
                          <a:pt x="28" y="157"/>
                        </a:lnTo>
                        <a:lnTo>
                          <a:pt x="29" y="156"/>
                        </a:lnTo>
                        <a:lnTo>
                          <a:pt x="29" y="155"/>
                        </a:lnTo>
                        <a:lnTo>
                          <a:pt x="29" y="154"/>
                        </a:lnTo>
                        <a:lnTo>
                          <a:pt x="29" y="152"/>
                        </a:lnTo>
                        <a:lnTo>
                          <a:pt x="28" y="151"/>
                        </a:lnTo>
                        <a:lnTo>
                          <a:pt x="28" y="148"/>
                        </a:lnTo>
                        <a:lnTo>
                          <a:pt x="28" y="147"/>
                        </a:lnTo>
                        <a:lnTo>
                          <a:pt x="28" y="146"/>
                        </a:lnTo>
                        <a:lnTo>
                          <a:pt x="27" y="145"/>
                        </a:lnTo>
                        <a:lnTo>
                          <a:pt x="25" y="144"/>
                        </a:lnTo>
                        <a:lnTo>
                          <a:pt x="25" y="143"/>
                        </a:lnTo>
                        <a:lnTo>
                          <a:pt x="24" y="142"/>
                        </a:lnTo>
                        <a:lnTo>
                          <a:pt x="23" y="141"/>
                        </a:lnTo>
                        <a:lnTo>
                          <a:pt x="23" y="140"/>
                        </a:lnTo>
                        <a:lnTo>
                          <a:pt x="23" y="139"/>
                        </a:lnTo>
                        <a:lnTo>
                          <a:pt x="23" y="138"/>
                        </a:lnTo>
                        <a:lnTo>
                          <a:pt x="23" y="137"/>
                        </a:lnTo>
                        <a:lnTo>
                          <a:pt x="23" y="136"/>
                        </a:lnTo>
                        <a:lnTo>
                          <a:pt x="23" y="135"/>
                        </a:lnTo>
                        <a:lnTo>
                          <a:pt x="24" y="135"/>
                        </a:lnTo>
                        <a:lnTo>
                          <a:pt x="25" y="133"/>
                        </a:lnTo>
                        <a:lnTo>
                          <a:pt x="26" y="132"/>
                        </a:lnTo>
                        <a:lnTo>
                          <a:pt x="26" y="131"/>
                        </a:lnTo>
                        <a:lnTo>
                          <a:pt x="27" y="130"/>
                        </a:lnTo>
                        <a:lnTo>
                          <a:pt x="28" y="129"/>
                        </a:lnTo>
                        <a:lnTo>
                          <a:pt x="28" y="128"/>
                        </a:lnTo>
                        <a:lnTo>
                          <a:pt x="29" y="127"/>
                        </a:lnTo>
                        <a:lnTo>
                          <a:pt x="30" y="126"/>
                        </a:lnTo>
                        <a:lnTo>
                          <a:pt x="30" y="125"/>
                        </a:lnTo>
                        <a:lnTo>
                          <a:pt x="31" y="124"/>
                        </a:lnTo>
                        <a:lnTo>
                          <a:pt x="31" y="123"/>
                        </a:lnTo>
                        <a:lnTo>
                          <a:pt x="31" y="122"/>
                        </a:lnTo>
                        <a:lnTo>
                          <a:pt x="30" y="122"/>
                        </a:lnTo>
                        <a:lnTo>
                          <a:pt x="30" y="121"/>
                        </a:lnTo>
                        <a:lnTo>
                          <a:pt x="30" y="120"/>
                        </a:lnTo>
                        <a:lnTo>
                          <a:pt x="28" y="119"/>
                        </a:lnTo>
                        <a:lnTo>
                          <a:pt x="27" y="119"/>
                        </a:lnTo>
                        <a:lnTo>
                          <a:pt x="26" y="119"/>
                        </a:lnTo>
                        <a:lnTo>
                          <a:pt x="25" y="119"/>
                        </a:lnTo>
                        <a:lnTo>
                          <a:pt x="24" y="118"/>
                        </a:lnTo>
                        <a:lnTo>
                          <a:pt x="23" y="117"/>
                        </a:lnTo>
                        <a:lnTo>
                          <a:pt x="23" y="116"/>
                        </a:lnTo>
                        <a:lnTo>
                          <a:pt x="22" y="115"/>
                        </a:lnTo>
                        <a:lnTo>
                          <a:pt x="23" y="112"/>
                        </a:lnTo>
                        <a:lnTo>
                          <a:pt x="23" y="110"/>
                        </a:lnTo>
                        <a:lnTo>
                          <a:pt x="23" y="109"/>
                        </a:lnTo>
                        <a:lnTo>
                          <a:pt x="24" y="109"/>
                        </a:lnTo>
                        <a:lnTo>
                          <a:pt x="25" y="108"/>
                        </a:lnTo>
                        <a:lnTo>
                          <a:pt x="25" y="106"/>
                        </a:lnTo>
                        <a:lnTo>
                          <a:pt x="24" y="104"/>
                        </a:lnTo>
                        <a:lnTo>
                          <a:pt x="24" y="103"/>
                        </a:lnTo>
                        <a:lnTo>
                          <a:pt x="24" y="102"/>
                        </a:lnTo>
                        <a:lnTo>
                          <a:pt x="23" y="101"/>
                        </a:lnTo>
                        <a:lnTo>
                          <a:pt x="23" y="100"/>
                        </a:lnTo>
                        <a:lnTo>
                          <a:pt x="22" y="100"/>
                        </a:lnTo>
                        <a:lnTo>
                          <a:pt x="22" y="99"/>
                        </a:lnTo>
                        <a:lnTo>
                          <a:pt x="20" y="96"/>
                        </a:lnTo>
                        <a:lnTo>
                          <a:pt x="20" y="95"/>
                        </a:lnTo>
                        <a:lnTo>
                          <a:pt x="20" y="94"/>
                        </a:lnTo>
                        <a:lnTo>
                          <a:pt x="20" y="93"/>
                        </a:lnTo>
                        <a:lnTo>
                          <a:pt x="20" y="92"/>
                        </a:lnTo>
                        <a:lnTo>
                          <a:pt x="21" y="91"/>
                        </a:lnTo>
                        <a:lnTo>
                          <a:pt x="21" y="90"/>
                        </a:lnTo>
                        <a:lnTo>
                          <a:pt x="20" y="89"/>
                        </a:lnTo>
                        <a:lnTo>
                          <a:pt x="20" y="88"/>
                        </a:lnTo>
                        <a:lnTo>
                          <a:pt x="19" y="88"/>
                        </a:lnTo>
                        <a:lnTo>
                          <a:pt x="19" y="87"/>
                        </a:lnTo>
                        <a:lnTo>
                          <a:pt x="19" y="86"/>
                        </a:lnTo>
                        <a:lnTo>
                          <a:pt x="19" y="85"/>
                        </a:lnTo>
                        <a:lnTo>
                          <a:pt x="18" y="84"/>
                        </a:lnTo>
                        <a:lnTo>
                          <a:pt x="18" y="83"/>
                        </a:lnTo>
                        <a:lnTo>
                          <a:pt x="18" y="82"/>
                        </a:lnTo>
                        <a:lnTo>
                          <a:pt x="17" y="82"/>
                        </a:lnTo>
                        <a:lnTo>
                          <a:pt x="17" y="81"/>
                        </a:lnTo>
                        <a:lnTo>
                          <a:pt x="17" y="80"/>
                        </a:lnTo>
                        <a:lnTo>
                          <a:pt x="17" y="79"/>
                        </a:lnTo>
                        <a:lnTo>
                          <a:pt x="18" y="78"/>
                        </a:lnTo>
                        <a:lnTo>
                          <a:pt x="19" y="78"/>
                        </a:lnTo>
                        <a:lnTo>
                          <a:pt x="19" y="77"/>
                        </a:lnTo>
                        <a:lnTo>
                          <a:pt x="19" y="76"/>
                        </a:lnTo>
                        <a:lnTo>
                          <a:pt x="18" y="75"/>
                        </a:lnTo>
                        <a:lnTo>
                          <a:pt x="17" y="74"/>
                        </a:lnTo>
                        <a:lnTo>
                          <a:pt x="16" y="74"/>
                        </a:lnTo>
                        <a:lnTo>
                          <a:pt x="16" y="73"/>
                        </a:lnTo>
                        <a:lnTo>
                          <a:pt x="15" y="71"/>
                        </a:lnTo>
                        <a:lnTo>
                          <a:pt x="15" y="70"/>
                        </a:lnTo>
                        <a:lnTo>
                          <a:pt x="15" y="69"/>
                        </a:lnTo>
                        <a:lnTo>
                          <a:pt x="14" y="69"/>
                        </a:lnTo>
                        <a:lnTo>
                          <a:pt x="13" y="68"/>
                        </a:lnTo>
                        <a:lnTo>
                          <a:pt x="13" y="67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4" y="64"/>
                        </a:lnTo>
                        <a:lnTo>
                          <a:pt x="13" y="64"/>
                        </a:lnTo>
                        <a:lnTo>
                          <a:pt x="12" y="64"/>
                        </a:lnTo>
                        <a:lnTo>
                          <a:pt x="11" y="63"/>
                        </a:lnTo>
                        <a:lnTo>
                          <a:pt x="9" y="62"/>
                        </a:lnTo>
                        <a:lnTo>
                          <a:pt x="7" y="61"/>
                        </a:lnTo>
                        <a:lnTo>
                          <a:pt x="6" y="60"/>
                        </a:lnTo>
                        <a:lnTo>
                          <a:pt x="5" y="60"/>
                        </a:lnTo>
                        <a:lnTo>
                          <a:pt x="4" y="59"/>
                        </a:lnTo>
                        <a:lnTo>
                          <a:pt x="3" y="57"/>
                        </a:lnTo>
                        <a:lnTo>
                          <a:pt x="0" y="57"/>
                        </a:lnTo>
                        <a:lnTo>
                          <a:pt x="0" y="53"/>
                        </a:lnTo>
                        <a:lnTo>
                          <a:pt x="1" y="53"/>
                        </a:lnTo>
                        <a:lnTo>
                          <a:pt x="2" y="54"/>
                        </a:lnTo>
                        <a:lnTo>
                          <a:pt x="3" y="54"/>
                        </a:lnTo>
                        <a:lnTo>
                          <a:pt x="4" y="54"/>
                        </a:lnTo>
                        <a:lnTo>
                          <a:pt x="5" y="51"/>
                        </a:lnTo>
                        <a:lnTo>
                          <a:pt x="5" y="49"/>
                        </a:lnTo>
                        <a:lnTo>
                          <a:pt x="6" y="48"/>
                        </a:lnTo>
                        <a:lnTo>
                          <a:pt x="6" y="47"/>
                        </a:lnTo>
                        <a:lnTo>
                          <a:pt x="6" y="46"/>
                        </a:lnTo>
                        <a:lnTo>
                          <a:pt x="5" y="45"/>
                        </a:lnTo>
                        <a:lnTo>
                          <a:pt x="5" y="43"/>
                        </a:lnTo>
                        <a:lnTo>
                          <a:pt x="6" y="42"/>
                        </a:lnTo>
                        <a:lnTo>
                          <a:pt x="6" y="41"/>
                        </a:lnTo>
                        <a:lnTo>
                          <a:pt x="5" y="41"/>
                        </a:lnTo>
                        <a:lnTo>
                          <a:pt x="4" y="41"/>
                        </a:lnTo>
                        <a:lnTo>
                          <a:pt x="3" y="41"/>
                        </a:lnTo>
                        <a:lnTo>
                          <a:pt x="2" y="41"/>
                        </a:lnTo>
                        <a:lnTo>
                          <a:pt x="1" y="41"/>
                        </a:lnTo>
                        <a:lnTo>
                          <a:pt x="0" y="40"/>
                        </a:lnTo>
                        <a:lnTo>
                          <a:pt x="0" y="39"/>
                        </a:lnTo>
                        <a:lnTo>
                          <a:pt x="0" y="38"/>
                        </a:lnTo>
                        <a:lnTo>
                          <a:pt x="0" y="37"/>
                        </a:lnTo>
                        <a:lnTo>
                          <a:pt x="0" y="36"/>
                        </a:lnTo>
                        <a:lnTo>
                          <a:pt x="0" y="35"/>
                        </a:lnTo>
                        <a:lnTo>
                          <a:pt x="0" y="34"/>
                        </a:lnTo>
                        <a:lnTo>
                          <a:pt x="7" y="25"/>
                        </a:lnTo>
                        <a:lnTo>
                          <a:pt x="6" y="25"/>
                        </a:lnTo>
                        <a:lnTo>
                          <a:pt x="7" y="24"/>
                        </a:lnTo>
                        <a:lnTo>
                          <a:pt x="6" y="23"/>
                        </a:lnTo>
                        <a:lnTo>
                          <a:pt x="7" y="23"/>
                        </a:lnTo>
                        <a:lnTo>
                          <a:pt x="7" y="22"/>
                        </a:lnTo>
                        <a:lnTo>
                          <a:pt x="8" y="22"/>
                        </a:lnTo>
                        <a:lnTo>
                          <a:pt x="8" y="21"/>
                        </a:lnTo>
                        <a:lnTo>
                          <a:pt x="9" y="21"/>
                        </a:lnTo>
                        <a:lnTo>
                          <a:pt x="9" y="20"/>
                        </a:lnTo>
                        <a:lnTo>
                          <a:pt x="10" y="20"/>
                        </a:lnTo>
                        <a:lnTo>
                          <a:pt x="10" y="19"/>
                        </a:lnTo>
                        <a:lnTo>
                          <a:pt x="11" y="19"/>
                        </a:lnTo>
                        <a:lnTo>
                          <a:pt x="11" y="18"/>
                        </a:lnTo>
                        <a:lnTo>
                          <a:pt x="12" y="18"/>
                        </a:lnTo>
                        <a:lnTo>
                          <a:pt x="12" y="17"/>
                        </a:lnTo>
                        <a:lnTo>
                          <a:pt x="12" y="16"/>
                        </a:lnTo>
                        <a:lnTo>
                          <a:pt x="12" y="15"/>
                        </a:lnTo>
                        <a:lnTo>
                          <a:pt x="13" y="14"/>
                        </a:lnTo>
                        <a:lnTo>
                          <a:pt x="13" y="13"/>
                        </a:lnTo>
                        <a:lnTo>
                          <a:pt x="12" y="13"/>
                        </a:lnTo>
                        <a:lnTo>
                          <a:pt x="12" y="12"/>
                        </a:lnTo>
                        <a:lnTo>
                          <a:pt x="12" y="10"/>
                        </a:lnTo>
                        <a:lnTo>
                          <a:pt x="11" y="10"/>
                        </a:lnTo>
                        <a:lnTo>
                          <a:pt x="11" y="9"/>
                        </a:lnTo>
                        <a:lnTo>
                          <a:pt x="10" y="9"/>
                        </a:lnTo>
                        <a:lnTo>
                          <a:pt x="9" y="8"/>
                        </a:lnTo>
                        <a:lnTo>
                          <a:pt x="8" y="8"/>
                        </a:lnTo>
                        <a:lnTo>
                          <a:pt x="8" y="7"/>
                        </a:lnTo>
                        <a:lnTo>
                          <a:pt x="8" y="6"/>
                        </a:lnTo>
                        <a:lnTo>
                          <a:pt x="8" y="5"/>
                        </a:lnTo>
                        <a:lnTo>
                          <a:pt x="10" y="3"/>
                        </a:lnTo>
                        <a:lnTo>
                          <a:pt x="12" y="3"/>
                        </a:lnTo>
                        <a:lnTo>
                          <a:pt x="12" y="2"/>
                        </a:lnTo>
                        <a:lnTo>
                          <a:pt x="13" y="2"/>
                        </a:lnTo>
                        <a:lnTo>
                          <a:pt x="13" y="3"/>
                        </a:lnTo>
                        <a:lnTo>
                          <a:pt x="14" y="3"/>
                        </a:lnTo>
                        <a:lnTo>
                          <a:pt x="15" y="3"/>
                        </a:lnTo>
                        <a:lnTo>
                          <a:pt x="17" y="3"/>
                        </a:lnTo>
                        <a:lnTo>
                          <a:pt x="18" y="3"/>
                        </a:lnTo>
                        <a:lnTo>
                          <a:pt x="19" y="3"/>
                        </a:lnTo>
                        <a:lnTo>
                          <a:pt x="21" y="3"/>
                        </a:lnTo>
                        <a:lnTo>
                          <a:pt x="23" y="4"/>
                        </a:lnTo>
                        <a:lnTo>
                          <a:pt x="25" y="4"/>
                        </a:lnTo>
                        <a:lnTo>
                          <a:pt x="25" y="5"/>
                        </a:lnTo>
                        <a:lnTo>
                          <a:pt x="25" y="4"/>
                        </a:lnTo>
                        <a:lnTo>
                          <a:pt x="26" y="4"/>
                        </a:lnTo>
                        <a:lnTo>
                          <a:pt x="27" y="5"/>
                        </a:lnTo>
                        <a:lnTo>
                          <a:pt x="29" y="5"/>
                        </a:lnTo>
                        <a:lnTo>
                          <a:pt x="30" y="5"/>
                        </a:lnTo>
                        <a:lnTo>
                          <a:pt x="32" y="5"/>
                        </a:lnTo>
                        <a:lnTo>
                          <a:pt x="33" y="5"/>
                        </a:lnTo>
                        <a:lnTo>
                          <a:pt x="33" y="4"/>
                        </a:lnTo>
                        <a:lnTo>
                          <a:pt x="34" y="4"/>
                        </a:lnTo>
                        <a:lnTo>
                          <a:pt x="35" y="4"/>
                        </a:lnTo>
                        <a:lnTo>
                          <a:pt x="36" y="4"/>
                        </a:lnTo>
                        <a:lnTo>
                          <a:pt x="36" y="3"/>
                        </a:lnTo>
                        <a:lnTo>
                          <a:pt x="37" y="3"/>
                        </a:lnTo>
                        <a:lnTo>
                          <a:pt x="38" y="4"/>
                        </a:lnTo>
                        <a:lnTo>
                          <a:pt x="39" y="4"/>
                        </a:lnTo>
                        <a:lnTo>
                          <a:pt x="40" y="4"/>
                        </a:lnTo>
                        <a:lnTo>
                          <a:pt x="40" y="3"/>
                        </a:lnTo>
                        <a:lnTo>
                          <a:pt x="42" y="3"/>
                        </a:lnTo>
                        <a:lnTo>
                          <a:pt x="43" y="3"/>
                        </a:lnTo>
                        <a:lnTo>
                          <a:pt x="44" y="3"/>
                        </a:lnTo>
                        <a:lnTo>
                          <a:pt x="44" y="4"/>
                        </a:lnTo>
                        <a:lnTo>
                          <a:pt x="45" y="5"/>
                        </a:lnTo>
                        <a:lnTo>
                          <a:pt x="46" y="5"/>
                        </a:lnTo>
                        <a:lnTo>
                          <a:pt x="47" y="5"/>
                        </a:lnTo>
                        <a:lnTo>
                          <a:pt x="48" y="5"/>
                        </a:lnTo>
                        <a:lnTo>
                          <a:pt x="49" y="4"/>
                        </a:lnTo>
                        <a:lnTo>
                          <a:pt x="50" y="4"/>
                        </a:lnTo>
                        <a:lnTo>
                          <a:pt x="50" y="3"/>
                        </a:lnTo>
                        <a:lnTo>
                          <a:pt x="51" y="3"/>
                        </a:lnTo>
                        <a:lnTo>
                          <a:pt x="52" y="3"/>
                        </a:lnTo>
                        <a:lnTo>
                          <a:pt x="53" y="3"/>
                        </a:lnTo>
                        <a:lnTo>
                          <a:pt x="54" y="3"/>
                        </a:lnTo>
                        <a:lnTo>
                          <a:pt x="55" y="3"/>
                        </a:lnTo>
                        <a:lnTo>
                          <a:pt x="56" y="4"/>
                        </a:lnTo>
                        <a:lnTo>
                          <a:pt x="57" y="4"/>
                        </a:lnTo>
                        <a:lnTo>
                          <a:pt x="58" y="4"/>
                        </a:lnTo>
                        <a:lnTo>
                          <a:pt x="59" y="4"/>
                        </a:lnTo>
                        <a:lnTo>
                          <a:pt x="60" y="4"/>
                        </a:lnTo>
                        <a:lnTo>
                          <a:pt x="61" y="4"/>
                        </a:lnTo>
                        <a:lnTo>
                          <a:pt x="63" y="4"/>
                        </a:lnTo>
                        <a:lnTo>
                          <a:pt x="65" y="4"/>
                        </a:lnTo>
                        <a:lnTo>
                          <a:pt x="66" y="4"/>
                        </a:lnTo>
                        <a:lnTo>
                          <a:pt x="66" y="3"/>
                        </a:lnTo>
                        <a:lnTo>
                          <a:pt x="67" y="3"/>
                        </a:lnTo>
                        <a:lnTo>
                          <a:pt x="69" y="2"/>
                        </a:lnTo>
                        <a:lnTo>
                          <a:pt x="70" y="2"/>
                        </a:lnTo>
                        <a:lnTo>
                          <a:pt x="70" y="1"/>
                        </a:lnTo>
                        <a:lnTo>
                          <a:pt x="71" y="1"/>
                        </a:lnTo>
                        <a:lnTo>
                          <a:pt x="70" y="0"/>
                        </a:lnTo>
                        <a:lnTo>
                          <a:pt x="71" y="0"/>
                        </a:lnTo>
                        <a:lnTo>
                          <a:pt x="72" y="0"/>
                        </a:lnTo>
                        <a:lnTo>
                          <a:pt x="73" y="1"/>
                        </a:lnTo>
                        <a:lnTo>
                          <a:pt x="76" y="2"/>
                        </a:lnTo>
                        <a:lnTo>
                          <a:pt x="77" y="3"/>
                        </a:lnTo>
                        <a:lnTo>
                          <a:pt x="78" y="3"/>
                        </a:lnTo>
                        <a:lnTo>
                          <a:pt x="80" y="3"/>
                        </a:lnTo>
                        <a:lnTo>
                          <a:pt x="81" y="3"/>
                        </a:lnTo>
                        <a:lnTo>
                          <a:pt x="82" y="3"/>
                        </a:lnTo>
                        <a:lnTo>
                          <a:pt x="85" y="3"/>
                        </a:lnTo>
                        <a:lnTo>
                          <a:pt x="86" y="3"/>
                        </a:lnTo>
                        <a:lnTo>
                          <a:pt x="88" y="3"/>
                        </a:lnTo>
                        <a:lnTo>
                          <a:pt x="90" y="3"/>
                        </a:lnTo>
                        <a:lnTo>
                          <a:pt x="91" y="4"/>
                        </a:lnTo>
                        <a:lnTo>
                          <a:pt x="92" y="4"/>
                        </a:lnTo>
                        <a:lnTo>
                          <a:pt x="94" y="4"/>
                        </a:lnTo>
                        <a:lnTo>
                          <a:pt x="95" y="4"/>
                        </a:lnTo>
                        <a:lnTo>
                          <a:pt x="95" y="5"/>
                        </a:lnTo>
                        <a:lnTo>
                          <a:pt x="95" y="4"/>
                        </a:lnTo>
                        <a:lnTo>
                          <a:pt x="96" y="5"/>
                        </a:lnTo>
                        <a:lnTo>
                          <a:pt x="96" y="4"/>
                        </a:lnTo>
                        <a:lnTo>
                          <a:pt x="97" y="5"/>
                        </a:lnTo>
                        <a:lnTo>
                          <a:pt x="98" y="6"/>
                        </a:lnTo>
                        <a:lnTo>
                          <a:pt x="99" y="6"/>
                        </a:lnTo>
                        <a:lnTo>
                          <a:pt x="99" y="7"/>
                        </a:lnTo>
                        <a:lnTo>
                          <a:pt x="100" y="7"/>
                        </a:lnTo>
                        <a:lnTo>
                          <a:pt x="100" y="6"/>
                        </a:lnTo>
                        <a:lnTo>
                          <a:pt x="100" y="7"/>
                        </a:lnTo>
                        <a:lnTo>
                          <a:pt x="101" y="6"/>
                        </a:lnTo>
                        <a:lnTo>
                          <a:pt x="100" y="6"/>
                        </a:lnTo>
                        <a:lnTo>
                          <a:pt x="101" y="6"/>
                        </a:lnTo>
                        <a:lnTo>
                          <a:pt x="102" y="6"/>
                        </a:lnTo>
                        <a:lnTo>
                          <a:pt x="103" y="6"/>
                        </a:lnTo>
                        <a:lnTo>
                          <a:pt x="104" y="7"/>
                        </a:lnTo>
                        <a:lnTo>
                          <a:pt x="105" y="7"/>
                        </a:lnTo>
                        <a:lnTo>
                          <a:pt x="105" y="8"/>
                        </a:lnTo>
                        <a:lnTo>
                          <a:pt x="105" y="7"/>
                        </a:lnTo>
                        <a:lnTo>
                          <a:pt x="106" y="8"/>
                        </a:lnTo>
                        <a:lnTo>
                          <a:pt x="106" y="7"/>
                        </a:lnTo>
                        <a:lnTo>
                          <a:pt x="107" y="7"/>
                        </a:lnTo>
                        <a:lnTo>
                          <a:pt x="107" y="8"/>
                        </a:lnTo>
                        <a:lnTo>
                          <a:pt x="108" y="8"/>
                        </a:lnTo>
                        <a:lnTo>
                          <a:pt x="109" y="8"/>
                        </a:lnTo>
                        <a:lnTo>
                          <a:pt x="110" y="8"/>
                        </a:lnTo>
                        <a:lnTo>
                          <a:pt x="109" y="8"/>
                        </a:lnTo>
                        <a:lnTo>
                          <a:pt x="109" y="7"/>
                        </a:lnTo>
                        <a:lnTo>
                          <a:pt x="110" y="8"/>
                        </a:lnTo>
                        <a:lnTo>
                          <a:pt x="111" y="8"/>
                        </a:lnTo>
                        <a:lnTo>
                          <a:pt x="112" y="9"/>
                        </a:lnTo>
                        <a:lnTo>
                          <a:pt x="113" y="9"/>
                        </a:lnTo>
                        <a:lnTo>
                          <a:pt x="112" y="9"/>
                        </a:lnTo>
                        <a:lnTo>
                          <a:pt x="112" y="8"/>
                        </a:lnTo>
                        <a:lnTo>
                          <a:pt x="111" y="8"/>
                        </a:lnTo>
                        <a:lnTo>
                          <a:pt x="112" y="8"/>
                        </a:lnTo>
                        <a:lnTo>
                          <a:pt x="115" y="10"/>
                        </a:lnTo>
                        <a:lnTo>
                          <a:pt x="114" y="10"/>
                        </a:lnTo>
                        <a:lnTo>
                          <a:pt x="114" y="9"/>
                        </a:lnTo>
                        <a:lnTo>
                          <a:pt x="113" y="9"/>
                        </a:lnTo>
                        <a:lnTo>
                          <a:pt x="114" y="9"/>
                        </a:lnTo>
                        <a:lnTo>
                          <a:pt x="115" y="10"/>
                        </a:lnTo>
                        <a:lnTo>
                          <a:pt x="117" y="12"/>
                        </a:lnTo>
                        <a:lnTo>
                          <a:pt x="118" y="11"/>
                        </a:lnTo>
                        <a:lnTo>
                          <a:pt x="119" y="12"/>
                        </a:lnTo>
                        <a:lnTo>
                          <a:pt x="120" y="13"/>
                        </a:lnTo>
                        <a:lnTo>
                          <a:pt x="122" y="14"/>
                        </a:lnTo>
                        <a:lnTo>
                          <a:pt x="123" y="15"/>
                        </a:lnTo>
                        <a:lnTo>
                          <a:pt x="124" y="16"/>
                        </a:lnTo>
                        <a:lnTo>
                          <a:pt x="125" y="17"/>
                        </a:lnTo>
                        <a:lnTo>
                          <a:pt x="126" y="18"/>
                        </a:lnTo>
                        <a:lnTo>
                          <a:pt x="127" y="18"/>
                        </a:lnTo>
                        <a:lnTo>
                          <a:pt x="128" y="19"/>
                        </a:lnTo>
                        <a:lnTo>
                          <a:pt x="129" y="20"/>
                        </a:lnTo>
                        <a:lnTo>
                          <a:pt x="130" y="21"/>
                        </a:lnTo>
                        <a:lnTo>
                          <a:pt x="131" y="21"/>
                        </a:lnTo>
                        <a:lnTo>
                          <a:pt x="132" y="22"/>
                        </a:lnTo>
                        <a:lnTo>
                          <a:pt x="132" y="23"/>
                        </a:lnTo>
                        <a:lnTo>
                          <a:pt x="133" y="23"/>
                        </a:lnTo>
                        <a:lnTo>
                          <a:pt x="134" y="23"/>
                        </a:lnTo>
                        <a:lnTo>
                          <a:pt x="134" y="22"/>
                        </a:lnTo>
                        <a:lnTo>
                          <a:pt x="135" y="22"/>
                        </a:lnTo>
                        <a:lnTo>
                          <a:pt x="135" y="23"/>
                        </a:lnTo>
                        <a:lnTo>
                          <a:pt x="136" y="24"/>
                        </a:lnTo>
                        <a:lnTo>
                          <a:pt x="137" y="25"/>
                        </a:lnTo>
                        <a:lnTo>
                          <a:pt x="138" y="25"/>
                        </a:lnTo>
                        <a:lnTo>
                          <a:pt x="139" y="25"/>
                        </a:lnTo>
                        <a:lnTo>
                          <a:pt x="140" y="26"/>
                        </a:lnTo>
                        <a:lnTo>
                          <a:pt x="140" y="27"/>
                        </a:lnTo>
                        <a:lnTo>
                          <a:pt x="141" y="28"/>
                        </a:lnTo>
                        <a:lnTo>
                          <a:pt x="142" y="29"/>
                        </a:lnTo>
                        <a:lnTo>
                          <a:pt x="143" y="29"/>
                        </a:lnTo>
                        <a:lnTo>
                          <a:pt x="144" y="30"/>
                        </a:lnTo>
                        <a:lnTo>
                          <a:pt x="145" y="30"/>
                        </a:lnTo>
                        <a:lnTo>
                          <a:pt x="146" y="31"/>
                        </a:lnTo>
                        <a:lnTo>
                          <a:pt x="147" y="32"/>
                        </a:lnTo>
                        <a:lnTo>
                          <a:pt x="148" y="32"/>
                        </a:lnTo>
                        <a:lnTo>
                          <a:pt x="148" y="33"/>
                        </a:lnTo>
                        <a:lnTo>
                          <a:pt x="149" y="33"/>
                        </a:lnTo>
                        <a:lnTo>
                          <a:pt x="150" y="34"/>
                        </a:lnTo>
                        <a:lnTo>
                          <a:pt x="151" y="35"/>
                        </a:lnTo>
                        <a:lnTo>
                          <a:pt x="152" y="36"/>
                        </a:lnTo>
                        <a:lnTo>
                          <a:pt x="154" y="36"/>
                        </a:lnTo>
                        <a:lnTo>
                          <a:pt x="154" y="37"/>
                        </a:lnTo>
                        <a:lnTo>
                          <a:pt x="155" y="37"/>
                        </a:lnTo>
                        <a:lnTo>
                          <a:pt x="156" y="37"/>
                        </a:lnTo>
                        <a:lnTo>
                          <a:pt x="156" y="38"/>
                        </a:lnTo>
                        <a:lnTo>
                          <a:pt x="157" y="39"/>
                        </a:lnTo>
                        <a:lnTo>
                          <a:pt x="158" y="39"/>
                        </a:lnTo>
                        <a:lnTo>
                          <a:pt x="159" y="39"/>
                        </a:lnTo>
                        <a:lnTo>
                          <a:pt x="160" y="39"/>
                        </a:lnTo>
                        <a:lnTo>
                          <a:pt x="161" y="40"/>
                        </a:lnTo>
                        <a:lnTo>
                          <a:pt x="162" y="40"/>
                        </a:lnTo>
                        <a:lnTo>
                          <a:pt x="162" y="41"/>
                        </a:lnTo>
                        <a:lnTo>
                          <a:pt x="163" y="42"/>
                        </a:lnTo>
                        <a:lnTo>
                          <a:pt x="164" y="42"/>
                        </a:lnTo>
                        <a:lnTo>
                          <a:pt x="164" y="43"/>
                        </a:lnTo>
                        <a:lnTo>
                          <a:pt x="165" y="43"/>
                        </a:lnTo>
                        <a:lnTo>
                          <a:pt x="166" y="43"/>
                        </a:lnTo>
                        <a:lnTo>
                          <a:pt x="167" y="43"/>
                        </a:lnTo>
                        <a:lnTo>
                          <a:pt x="168" y="43"/>
                        </a:lnTo>
                        <a:lnTo>
                          <a:pt x="169" y="45"/>
                        </a:lnTo>
                        <a:lnTo>
                          <a:pt x="171" y="47"/>
                        </a:lnTo>
                        <a:lnTo>
                          <a:pt x="172" y="48"/>
                        </a:lnTo>
                        <a:lnTo>
                          <a:pt x="172" y="49"/>
                        </a:lnTo>
                        <a:lnTo>
                          <a:pt x="174" y="52"/>
                        </a:lnTo>
                        <a:lnTo>
                          <a:pt x="174" y="53"/>
                        </a:lnTo>
                        <a:lnTo>
                          <a:pt x="175" y="53"/>
                        </a:lnTo>
                        <a:lnTo>
                          <a:pt x="175" y="54"/>
                        </a:lnTo>
                        <a:lnTo>
                          <a:pt x="176" y="54"/>
                        </a:lnTo>
                        <a:lnTo>
                          <a:pt x="177" y="54"/>
                        </a:lnTo>
                        <a:lnTo>
                          <a:pt x="178" y="54"/>
                        </a:lnTo>
                        <a:lnTo>
                          <a:pt x="178" y="55"/>
                        </a:lnTo>
                        <a:lnTo>
                          <a:pt x="179" y="57"/>
                        </a:lnTo>
                        <a:lnTo>
                          <a:pt x="180" y="58"/>
                        </a:lnTo>
                        <a:lnTo>
                          <a:pt x="181" y="59"/>
                        </a:lnTo>
                        <a:lnTo>
                          <a:pt x="182" y="59"/>
                        </a:lnTo>
                        <a:lnTo>
                          <a:pt x="181" y="59"/>
                        </a:lnTo>
                        <a:lnTo>
                          <a:pt x="182" y="59"/>
                        </a:lnTo>
                        <a:lnTo>
                          <a:pt x="182" y="60"/>
                        </a:lnTo>
                        <a:lnTo>
                          <a:pt x="183" y="60"/>
                        </a:lnTo>
                        <a:lnTo>
                          <a:pt x="184" y="60"/>
                        </a:lnTo>
                        <a:lnTo>
                          <a:pt x="185" y="60"/>
                        </a:lnTo>
                        <a:lnTo>
                          <a:pt x="186" y="59"/>
                        </a:lnTo>
                        <a:lnTo>
                          <a:pt x="187" y="59"/>
                        </a:lnTo>
                        <a:lnTo>
                          <a:pt x="188" y="60"/>
                        </a:lnTo>
                        <a:lnTo>
                          <a:pt x="189" y="61"/>
                        </a:lnTo>
                        <a:lnTo>
                          <a:pt x="190" y="62"/>
                        </a:lnTo>
                        <a:lnTo>
                          <a:pt x="190" y="63"/>
                        </a:lnTo>
                        <a:lnTo>
                          <a:pt x="191" y="64"/>
                        </a:lnTo>
                        <a:lnTo>
                          <a:pt x="191" y="65"/>
                        </a:lnTo>
                        <a:lnTo>
                          <a:pt x="192" y="65"/>
                        </a:lnTo>
                        <a:lnTo>
                          <a:pt x="192" y="67"/>
                        </a:lnTo>
                        <a:lnTo>
                          <a:pt x="193" y="68"/>
                        </a:lnTo>
                        <a:lnTo>
                          <a:pt x="194" y="68"/>
                        </a:lnTo>
                        <a:lnTo>
                          <a:pt x="195" y="68"/>
                        </a:lnTo>
                        <a:lnTo>
                          <a:pt x="195" y="69"/>
                        </a:lnTo>
                        <a:lnTo>
                          <a:pt x="196" y="70"/>
                        </a:lnTo>
                        <a:lnTo>
                          <a:pt x="197" y="71"/>
                        </a:lnTo>
                        <a:lnTo>
                          <a:pt x="198" y="72"/>
                        </a:lnTo>
                        <a:lnTo>
                          <a:pt x="199" y="72"/>
                        </a:lnTo>
                        <a:lnTo>
                          <a:pt x="200" y="72"/>
                        </a:lnTo>
                        <a:lnTo>
                          <a:pt x="201" y="72"/>
                        </a:lnTo>
                        <a:lnTo>
                          <a:pt x="201" y="73"/>
                        </a:lnTo>
                        <a:lnTo>
                          <a:pt x="202" y="74"/>
                        </a:lnTo>
                        <a:lnTo>
                          <a:pt x="202" y="75"/>
                        </a:lnTo>
                        <a:lnTo>
                          <a:pt x="203" y="75"/>
                        </a:lnTo>
                        <a:lnTo>
                          <a:pt x="204" y="77"/>
                        </a:lnTo>
                        <a:lnTo>
                          <a:pt x="205" y="78"/>
                        </a:lnTo>
                        <a:lnTo>
                          <a:pt x="205" y="79"/>
                        </a:lnTo>
                        <a:lnTo>
                          <a:pt x="206" y="79"/>
                        </a:lnTo>
                        <a:lnTo>
                          <a:pt x="207" y="79"/>
                        </a:lnTo>
                        <a:lnTo>
                          <a:pt x="207" y="80"/>
                        </a:lnTo>
                        <a:lnTo>
                          <a:pt x="208" y="80"/>
                        </a:lnTo>
                        <a:lnTo>
                          <a:pt x="209" y="80"/>
                        </a:lnTo>
                        <a:lnTo>
                          <a:pt x="209" y="81"/>
                        </a:lnTo>
                        <a:lnTo>
                          <a:pt x="210" y="82"/>
                        </a:lnTo>
                        <a:lnTo>
                          <a:pt x="211" y="83"/>
                        </a:lnTo>
                        <a:lnTo>
                          <a:pt x="211" y="84"/>
                        </a:lnTo>
                        <a:lnTo>
                          <a:pt x="213" y="85"/>
                        </a:lnTo>
                        <a:lnTo>
                          <a:pt x="214" y="85"/>
                        </a:lnTo>
                        <a:lnTo>
                          <a:pt x="215" y="85"/>
                        </a:lnTo>
                        <a:lnTo>
                          <a:pt x="216" y="85"/>
                        </a:lnTo>
                        <a:lnTo>
                          <a:pt x="217" y="86"/>
                        </a:lnTo>
                        <a:lnTo>
                          <a:pt x="217" y="85"/>
                        </a:lnTo>
                        <a:lnTo>
                          <a:pt x="217" y="86"/>
                        </a:lnTo>
                        <a:lnTo>
                          <a:pt x="218" y="86"/>
                        </a:lnTo>
                        <a:lnTo>
                          <a:pt x="219" y="87"/>
                        </a:lnTo>
                        <a:lnTo>
                          <a:pt x="220" y="87"/>
                        </a:lnTo>
                        <a:lnTo>
                          <a:pt x="221" y="88"/>
                        </a:lnTo>
                        <a:lnTo>
                          <a:pt x="222" y="88"/>
                        </a:lnTo>
                        <a:lnTo>
                          <a:pt x="223" y="88"/>
                        </a:lnTo>
                        <a:lnTo>
                          <a:pt x="224" y="89"/>
                        </a:lnTo>
                        <a:lnTo>
                          <a:pt x="226" y="89"/>
                        </a:lnTo>
                        <a:lnTo>
                          <a:pt x="226" y="88"/>
                        </a:lnTo>
                        <a:lnTo>
                          <a:pt x="226" y="87"/>
                        </a:lnTo>
                        <a:lnTo>
                          <a:pt x="226" y="88"/>
                        </a:lnTo>
                        <a:lnTo>
                          <a:pt x="227" y="89"/>
                        </a:lnTo>
                        <a:lnTo>
                          <a:pt x="227" y="90"/>
                        </a:lnTo>
                        <a:lnTo>
                          <a:pt x="229" y="92"/>
                        </a:lnTo>
                        <a:lnTo>
                          <a:pt x="229" y="93"/>
                        </a:lnTo>
                        <a:lnTo>
                          <a:pt x="229" y="94"/>
                        </a:lnTo>
                        <a:lnTo>
                          <a:pt x="230" y="95"/>
                        </a:lnTo>
                        <a:lnTo>
                          <a:pt x="231" y="97"/>
                        </a:lnTo>
                        <a:lnTo>
                          <a:pt x="231" y="98"/>
                        </a:lnTo>
                        <a:lnTo>
                          <a:pt x="234" y="102"/>
                        </a:lnTo>
                        <a:lnTo>
                          <a:pt x="235" y="104"/>
                        </a:lnTo>
                        <a:lnTo>
                          <a:pt x="236" y="105"/>
                        </a:lnTo>
                        <a:lnTo>
                          <a:pt x="237" y="106"/>
                        </a:lnTo>
                        <a:lnTo>
                          <a:pt x="238" y="107"/>
                        </a:lnTo>
                        <a:lnTo>
                          <a:pt x="239" y="107"/>
                        </a:lnTo>
                        <a:lnTo>
                          <a:pt x="238" y="107"/>
                        </a:lnTo>
                        <a:lnTo>
                          <a:pt x="239" y="108"/>
                        </a:lnTo>
                        <a:lnTo>
                          <a:pt x="239" y="107"/>
                        </a:lnTo>
                        <a:lnTo>
                          <a:pt x="240" y="107"/>
                        </a:lnTo>
                        <a:lnTo>
                          <a:pt x="240" y="108"/>
                        </a:lnTo>
                        <a:lnTo>
                          <a:pt x="241" y="108"/>
                        </a:lnTo>
                        <a:lnTo>
                          <a:pt x="242" y="110"/>
                        </a:lnTo>
                        <a:lnTo>
                          <a:pt x="243" y="111"/>
                        </a:lnTo>
                        <a:lnTo>
                          <a:pt x="243" y="112"/>
                        </a:lnTo>
                        <a:lnTo>
                          <a:pt x="244" y="112"/>
                        </a:lnTo>
                        <a:lnTo>
                          <a:pt x="244" y="113"/>
                        </a:lnTo>
                        <a:lnTo>
                          <a:pt x="246" y="115"/>
                        </a:lnTo>
                        <a:lnTo>
                          <a:pt x="246" y="116"/>
                        </a:lnTo>
                        <a:lnTo>
                          <a:pt x="247" y="117"/>
                        </a:lnTo>
                        <a:lnTo>
                          <a:pt x="249" y="120"/>
                        </a:lnTo>
                        <a:lnTo>
                          <a:pt x="250" y="121"/>
                        </a:lnTo>
                        <a:lnTo>
                          <a:pt x="251" y="123"/>
                        </a:lnTo>
                        <a:lnTo>
                          <a:pt x="252" y="125"/>
                        </a:lnTo>
                        <a:lnTo>
                          <a:pt x="253" y="126"/>
                        </a:lnTo>
                        <a:lnTo>
                          <a:pt x="254" y="127"/>
                        </a:lnTo>
                        <a:lnTo>
                          <a:pt x="255" y="129"/>
                        </a:lnTo>
                        <a:lnTo>
                          <a:pt x="256" y="130"/>
                        </a:lnTo>
                        <a:lnTo>
                          <a:pt x="257" y="131"/>
                        </a:lnTo>
                        <a:lnTo>
                          <a:pt x="258" y="132"/>
                        </a:lnTo>
                        <a:lnTo>
                          <a:pt x="259" y="134"/>
                        </a:lnTo>
                        <a:lnTo>
                          <a:pt x="260" y="134"/>
                        </a:lnTo>
                        <a:lnTo>
                          <a:pt x="261" y="134"/>
                        </a:lnTo>
                        <a:lnTo>
                          <a:pt x="261" y="135"/>
                        </a:lnTo>
                        <a:lnTo>
                          <a:pt x="262" y="136"/>
                        </a:lnTo>
                        <a:lnTo>
                          <a:pt x="264" y="138"/>
                        </a:lnTo>
                        <a:lnTo>
                          <a:pt x="265" y="139"/>
                        </a:lnTo>
                        <a:lnTo>
                          <a:pt x="267" y="142"/>
                        </a:lnTo>
                        <a:lnTo>
                          <a:pt x="269" y="143"/>
                        </a:lnTo>
                        <a:lnTo>
                          <a:pt x="270" y="144"/>
                        </a:lnTo>
                        <a:lnTo>
                          <a:pt x="271" y="146"/>
                        </a:lnTo>
                        <a:lnTo>
                          <a:pt x="272" y="146"/>
                        </a:lnTo>
                        <a:lnTo>
                          <a:pt x="273" y="146"/>
                        </a:lnTo>
                        <a:lnTo>
                          <a:pt x="274" y="147"/>
                        </a:lnTo>
                        <a:lnTo>
                          <a:pt x="275" y="147"/>
                        </a:lnTo>
                        <a:lnTo>
                          <a:pt x="276" y="147"/>
                        </a:lnTo>
                        <a:lnTo>
                          <a:pt x="277" y="148"/>
                        </a:lnTo>
                        <a:lnTo>
                          <a:pt x="278" y="148"/>
                        </a:lnTo>
                        <a:lnTo>
                          <a:pt x="278" y="149"/>
                        </a:lnTo>
                        <a:lnTo>
                          <a:pt x="278" y="150"/>
                        </a:lnTo>
                        <a:lnTo>
                          <a:pt x="278" y="151"/>
                        </a:lnTo>
                        <a:lnTo>
                          <a:pt x="279" y="151"/>
                        </a:lnTo>
                        <a:lnTo>
                          <a:pt x="279" y="152"/>
                        </a:lnTo>
                        <a:lnTo>
                          <a:pt x="279" y="154"/>
                        </a:lnTo>
                        <a:lnTo>
                          <a:pt x="280" y="156"/>
                        </a:lnTo>
                        <a:lnTo>
                          <a:pt x="281" y="156"/>
                        </a:lnTo>
                        <a:lnTo>
                          <a:pt x="281" y="157"/>
                        </a:lnTo>
                        <a:lnTo>
                          <a:pt x="282" y="158"/>
                        </a:lnTo>
                        <a:lnTo>
                          <a:pt x="283" y="158"/>
                        </a:lnTo>
                        <a:lnTo>
                          <a:pt x="283" y="159"/>
                        </a:lnTo>
                        <a:lnTo>
                          <a:pt x="286" y="163"/>
                        </a:lnTo>
                        <a:lnTo>
                          <a:pt x="289" y="166"/>
                        </a:lnTo>
                        <a:lnTo>
                          <a:pt x="290" y="167"/>
                        </a:lnTo>
                        <a:lnTo>
                          <a:pt x="291" y="167"/>
                        </a:lnTo>
                        <a:lnTo>
                          <a:pt x="292" y="168"/>
                        </a:lnTo>
                        <a:lnTo>
                          <a:pt x="293" y="169"/>
                        </a:lnTo>
                        <a:lnTo>
                          <a:pt x="294" y="169"/>
                        </a:lnTo>
                        <a:lnTo>
                          <a:pt x="295" y="169"/>
                        </a:lnTo>
                        <a:lnTo>
                          <a:pt x="296" y="169"/>
                        </a:lnTo>
                        <a:lnTo>
                          <a:pt x="296" y="168"/>
                        </a:lnTo>
                        <a:lnTo>
                          <a:pt x="297" y="168"/>
                        </a:lnTo>
                        <a:lnTo>
                          <a:pt x="298" y="168"/>
                        </a:lnTo>
                        <a:lnTo>
                          <a:pt x="299" y="169"/>
                        </a:lnTo>
                        <a:lnTo>
                          <a:pt x="299" y="170"/>
                        </a:lnTo>
                        <a:lnTo>
                          <a:pt x="300" y="170"/>
                        </a:lnTo>
                        <a:lnTo>
                          <a:pt x="301" y="170"/>
                        </a:lnTo>
                        <a:lnTo>
                          <a:pt x="302" y="171"/>
                        </a:lnTo>
                        <a:lnTo>
                          <a:pt x="303" y="171"/>
                        </a:lnTo>
                        <a:lnTo>
                          <a:pt x="304" y="172"/>
                        </a:lnTo>
                        <a:lnTo>
                          <a:pt x="305" y="173"/>
                        </a:lnTo>
                        <a:lnTo>
                          <a:pt x="307" y="173"/>
                        </a:lnTo>
                        <a:lnTo>
                          <a:pt x="308" y="174"/>
                        </a:lnTo>
                        <a:lnTo>
                          <a:pt x="309" y="174"/>
                        </a:lnTo>
                        <a:lnTo>
                          <a:pt x="310" y="175"/>
                        </a:lnTo>
                        <a:lnTo>
                          <a:pt x="311" y="175"/>
                        </a:lnTo>
                        <a:lnTo>
                          <a:pt x="311" y="177"/>
                        </a:lnTo>
                        <a:lnTo>
                          <a:pt x="313" y="178"/>
                        </a:lnTo>
                        <a:lnTo>
                          <a:pt x="314" y="180"/>
                        </a:lnTo>
                        <a:lnTo>
                          <a:pt x="314" y="182"/>
                        </a:lnTo>
                        <a:lnTo>
                          <a:pt x="314" y="183"/>
                        </a:lnTo>
                        <a:lnTo>
                          <a:pt x="315" y="183"/>
                        </a:lnTo>
                        <a:lnTo>
                          <a:pt x="315" y="185"/>
                        </a:lnTo>
                        <a:lnTo>
                          <a:pt x="316" y="186"/>
                        </a:lnTo>
                        <a:lnTo>
                          <a:pt x="307" y="187"/>
                        </a:lnTo>
                        <a:lnTo>
                          <a:pt x="300" y="188"/>
                        </a:lnTo>
                        <a:lnTo>
                          <a:pt x="299" y="189"/>
                        </a:lnTo>
                        <a:lnTo>
                          <a:pt x="285" y="190"/>
                        </a:lnTo>
                        <a:lnTo>
                          <a:pt x="281" y="196"/>
                        </a:lnTo>
                        <a:lnTo>
                          <a:pt x="279" y="199"/>
                        </a:lnTo>
                        <a:lnTo>
                          <a:pt x="272" y="212"/>
                        </a:lnTo>
                        <a:lnTo>
                          <a:pt x="270" y="217"/>
                        </a:lnTo>
                        <a:lnTo>
                          <a:pt x="270" y="218"/>
                        </a:lnTo>
                        <a:lnTo>
                          <a:pt x="269" y="218"/>
                        </a:lnTo>
                        <a:lnTo>
                          <a:pt x="269" y="219"/>
                        </a:lnTo>
                        <a:lnTo>
                          <a:pt x="268" y="219"/>
                        </a:lnTo>
                        <a:lnTo>
                          <a:pt x="267" y="220"/>
                        </a:lnTo>
                        <a:lnTo>
                          <a:pt x="267" y="221"/>
                        </a:lnTo>
                        <a:lnTo>
                          <a:pt x="266" y="222"/>
                        </a:lnTo>
                        <a:lnTo>
                          <a:pt x="266" y="223"/>
                        </a:lnTo>
                        <a:lnTo>
                          <a:pt x="266" y="224"/>
                        </a:lnTo>
                        <a:lnTo>
                          <a:pt x="265" y="224"/>
                        </a:lnTo>
                        <a:lnTo>
                          <a:pt x="264" y="225"/>
                        </a:lnTo>
                        <a:lnTo>
                          <a:pt x="263" y="226"/>
                        </a:lnTo>
                        <a:lnTo>
                          <a:pt x="263" y="227"/>
                        </a:lnTo>
                        <a:lnTo>
                          <a:pt x="263" y="228"/>
                        </a:lnTo>
                        <a:lnTo>
                          <a:pt x="263" y="229"/>
                        </a:lnTo>
                        <a:lnTo>
                          <a:pt x="262" y="229"/>
                        </a:lnTo>
                        <a:lnTo>
                          <a:pt x="261" y="229"/>
                        </a:lnTo>
                        <a:lnTo>
                          <a:pt x="260" y="230"/>
                        </a:lnTo>
                        <a:lnTo>
                          <a:pt x="259" y="230"/>
                        </a:lnTo>
                        <a:lnTo>
                          <a:pt x="257" y="230"/>
                        </a:lnTo>
                        <a:lnTo>
                          <a:pt x="256" y="230"/>
                        </a:lnTo>
                        <a:lnTo>
                          <a:pt x="256" y="231"/>
                        </a:lnTo>
                        <a:lnTo>
                          <a:pt x="256" y="232"/>
                        </a:lnTo>
                        <a:lnTo>
                          <a:pt x="256" y="233"/>
                        </a:lnTo>
                        <a:lnTo>
                          <a:pt x="256" y="234"/>
                        </a:lnTo>
                        <a:lnTo>
                          <a:pt x="256" y="235"/>
                        </a:lnTo>
                        <a:lnTo>
                          <a:pt x="257" y="236"/>
                        </a:lnTo>
                        <a:lnTo>
                          <a:pt x="256" y="236"/>
                        </a:lnTo>
                        <a:lnTo>
                          <a:pt x="255" y="237"/>
                        </a:lnTo>
                        <a:lnTo>
                          <a:pt x="254" y="238"/>
                        </a:lnTo>
                        <a:lnTo>
                          <a:pt x="254" y="239"/>
                        </a:lnTo>
                        <a:lnTo>
                          <a:pt x="253" y="239"/>
                        </a:lnTo>
                        <a:lnTo>
                          <a:pt x="252" y="239"/>
                        </a:lnTo>
                        <a:lnTo>
                          <a:pt x="252" y="240"/>
                        </a:lnTo>
                        <a:lnTo>
                          <a:pt x="252" y="241"/>
                        </a:lnTo>
                        <a:lnTo>
                          <a:pt x="251" y="242"/>
                        </a:lnTo>
                        <a:lnTo>
                          <a:pt x="251" y="243"/>
                        </a:lnTo>
                        <a:lnTo>
                          <a:pt x="250" y="243"/>
                        </a:lnTo>
                        <a:lnTo>
                          <a:pt x="249" y="244"/>
                        </a:lnTo>
                        <a:lnTo>
                          <a:pt x="248" y="244"/>
                        </a:lnTo>
                        <a:lnTo>
                          <a:pt x="248" y="245"/>
                        </a:lnTo>
                        <a:lnTo>
                          <a:pt x="247" y="246"/>
                        </a:lnTo>
                        <a:lnTo>
                          <a:pt x="247" y="247"/>
                        </a:lnTo>
                        <a:lnTo>
                          <a:pt x="247" y="248"/>
                        </a:lnTo>
                        <a:lnTo>
                          <a:pt x="247" y="249"/>
                        </a:lnTo>
                        <a:lnTo>
                          <a:pt x="248" y="249"/>
                        </a:lnTo>
                        <a:lnTo>
                          <a:pt x="249" y="249"/>
                        </a:lnTo>
                        <a:lnTo>
                          <a:pt x="250" y="250"/>
                        </a:lnTo>
                        <a:lnTo>
                          <a:pt x="249" y="251"/>
                        </a:lnTo>
                        <a:lnTo>
                          <a:pt x="249" y="252"/>
                        </a:lnTo>
                        <a:lnTo>
                          <a:pt x="248" y="253"/>
                        </a:lnTo>
                        <a:lnTo>
                          <a:pt x="247" y="254"/>
                        </a:lnTo>
                        <a:lnTo>
                          <a:pt x="246" y="254"/>
                        </a:lnTo>
                        <a:lnTo>
                          <a:pt x="246" y="255"/>
                        </a:lnTo>
                        <a:lnTo>
                          <a:pt x="246" y="256"/>
                        </a:lnTo>
                        <a:lnTo>
                          <a:pt x="245" y="256"/>
                        </a:lnTo>
                        <a:lnTo>
                          <a:pt x="244" y="256"/>
                        </a:lnTo>
                        <a:lnTo>
                          <a:pt x="244" y="257"/>
                        </a:lnTo>
                        <a:lnTo>
                          <a:pt x="244" y="258"/>
                        </a:lnTo>
                        <a:lnTo>
                          <a:pt x="244" y="259"/>
                        </a:lnTo>
                        <a:lnTo>
                          <a:pt x="243" y="259"/>
                        </a:lnTo>
                        <a:lnTo>
                          <a:pt x="244" y="260"/>
                        </a:lnTo>
                        <a:lnTo>
                          <a:pt x="244" y="261"/>
                        </a:lnTo>
                        <a:lnTo>
                          <a:pt x="243" y="262"/>
                        </a:lnTo>
                        <a:lnTo>
                          <a:pt x="242" y="263"/>
                        </a:lnTo>
                        <a:lnTo>
                          <a:pt x="241" y="263"/>
                        </a:lnTo>
                        <a:lnTo>
                          <a:pt x="242" y="263"/>
                        </a:lnTo>
                        <a:lnTo>
                          <a:pt x="241" y="263"/>
                        </a:lnTo>
                        <a:lnTo>
                          <a:pt x="241" y="264"/>
                        </a:lnTo>
                        <a:lnTo>
                          <a:pt x="240" y="264"/>
                        </a:lnTo>
                        <a:lnTo>
                          <a:pt x="240" y="265"/>
                        </a:lnTo>
                        <a:lnTo>
                          <a:pt x="240" y="266"/>
                        </a:lnTo>
                        <a:lnTo>
                          <a:pt x="239" y="266"/>
                        </a:lnTo>
                        <a:lnTo>
                          <a:pt x="238" y="266"/>
                        </a:lnTo>
                        <a:lnTo>
                          <a:pt x="237" y="267"/>
                        </a:lnTo>
                        <a:lnTo>
                          <a:pt x="236" y="267"/>
                        </a:lnTo>
                        <a:lnTo>
                          <a:pt x="236" y="268"/>
                        </a:lnTo>
                        <a:lnTo>
                          <a:pt x="235" y="268"/>
                        </a:lnTo>
                        <a:lnTo>
                          <a:pt x="234" y="269"/>
                        </a:lnTo>
                        <a:lnTo>
                          <a:pt x="233" y="269"/>
                        </a:lnTo>
                        <a:lnTo>
                          <a:pt x="233" y="270"/>
                        </a:lnTo>
                        <a:lnTo>
                          <a:pt x="232" y="273"/>
                        </a:lnTo>
                        <a:lnTo>
                          <a:pt x="231" y="274"/>
                        </a:lnTo>
                        <a:lnTo>
                          <a:pt x="230" y="274"/>
                        </a:lnTo>
                        <a:lnTo>
                          <a:pt x="229" y="275"/>
                        </a:lnTo>
                        <a:lnTo>
                          <a:pt x="228" y="276"/>
                        </a:lnTo>
                        <a:lnTo>
                          <a:pt x="228" y="275"/>
                        </a:lnTo>
                        <a:lnTo>
                          <a:pt x="227" y="275"/>
                        </a:lnTo>
                        <a:lnTo>
                          <a:pt x="226" y="275"/>
                        </a:lnTo>
                        <a:lnTo>
                          <a:pt x="226" y="274"/>
                        </a:lnTo>
                        <a:lnTo>
                          <a:pt x="225" y="274"/>
                        </a:lnTo>
                        <a:lnTo>
                          <a:pt x="225" y="275"/>
                        </a:lnTo>
                        <a:lnTo>
                          <a:pt x="224" y="275"/>
                        </a:lnTo>
                        <a:lnTo>
                          <a:pt x="223" y="275"/>
                        </a:lnTo>
                        <a:lnTo>
                          <a:pt x="223" y="274"/>
                        </a:lnTo>
                        <a:lnTo>
                          <a:pt x="223" y="273"/>
                        </a:lnTo>
                        <a:lnTo>
                          <a:pt x="222" y="273"/>
                        </a:lnTo>
                        <a:lnTo>
                          <a:pt x="223" y="272"/>
                        </a:lnTo>
                        <a:lnTo>
                          <a:pt x="222" y="272"/>
                        </a:lnTo>
                        <a:lnTo>
                          <a:pt x="221" y="272"/>
                        </a:lnTo>
                        <a:lnTo>
                          <a:pt x="220" y="272"/>
                        </a:lnTo>
                        <a:lnTo>
                          <a:pt x="220" y="273"/>
                        </a:lnTo>
                        <a:lnTo>
                          <a:pt x="219" y="273"/>
                        </a:lnTo>
                        <a:lnTo>
                          <a:pt x="219" y="274"/>
                        </a:lnTo>
                        <a:lnTo>
                          <a:pt x="218" y="274"/>
                        </a:lnTo>
                        <a:lnTo>
                          <a:pt x="217" y="274"/>
                        </a:lnTo>
                        <a:lnTo>
                          <a:pt x="217" y="275"/>
                        </a:lnTo>
                        <a:lnTo>
                          <a:pt x="218" y="275"/>
                        </a:lnTo>
                        <a:lnTo>
                          <a:pt x="218" y="276"/>
                        </a:lnTo>
                        <a:lnTo>
                          <a:pt x="217" y="276"/>
                        </a:lnTo>
                        <a:lnTo>
                          <a:pt x="216" y="276"/>
                        </a:lnTo>
                        <a:lnTo>
                          <a:pt x="216" y="277"/>
                        </a:lnTo>
                        <a:lnTo>
                          <a:pt x="215" y="277"/>
                        </a:lnTo>
                        <a:lnTo>
                          <a:pt x="215" y="278"/>
                        </a:lnTo>
                        <a:lnTo>
                          <a:pt x="215" y="279"/>
                        </a:lnTo>
                        <a:lnTo>
                          <a:pt x="215" y="280"/>
                        </a:lnTo>
                        <a:lnTo>
                          <a:pt x="214" y="280"/>
                        </a:lnTo>
                        <a:lnTo>
                          <a:pt x="213" y="281"/>
                        </a:lnTo>
                        <a:lnTo>
                          <a:pt x="213" y="282"/>
                        </a:lnTo>
                        <a:lnTo>
                          <a:pt x="212" y="282"/>
                        </a:lnTo>
                        <a:lnTo>
                          <a:pt x="211" y="282"/>
                        </a:lnTo>
                        <a:lnTo>
                          <a:pt x="211" y="283"/>
                        </a:lnTo>
                        <a:lnTo>
                          <a:pt x="211" y="284"/>
                        </a:lnTo>
                        <a:lnTo>
                          <a:pt x="211" y="285"/>
                        </a:lnTo>
                        <a:lnTo>
                          <a:pt x="210" y="286"/>
                        </a:lnTo>
                        <a:lnTo>
                          <a:pt x="209" y="286"/>
                        </a:lnTo>
                        <a:lnTo>
                          <a:pt x="209" y="287"/>
                        </a:lnTo>
                        <a:lnTo>
                          <a:pt x="208" y="287"/>
                        </a:lnTo>
                        <a:lnTo>
                          <a:pt x="208" y="288"/>
                        </a:lnTo>
                        <a:lnTo>
                          <a:pt x="207" y="288"/>
                        </a:lnTo>
                        <a:lnTo>
                          <a:pt x="206" y="288"/>
                        </a:lnTo>
                        <a:lnTo>
                          <a:pt x="206" y="289"/>
                        </a:lnTo>
                        <a:lnTo>
                          <a:pt x="207" y="289"/>
                        </a:lnTo>
                        <a:lnTo>
                          <a:pt x="207" y="290"/>
                        </a:lnTo>
                        <a:lnTo>
                          <a:pt x="206" y="291"/>
                        </a:lnTo>
                        <a:lnTo>
                          <a:pt x="206" y="292"/>
                        </a:lnTo>
                        <a:lnTo>
                          <a:pt x="206" y="293"/>
                        </a:lnTo>
                        <a:lnTo>
                          <a:pt x="206" y="294"/>
                        </a:lnTo>
                        <a:lnTo>
                          <a:pt x="207" y="294"/>
                        </a:lnTo>
                        <a:lnTo>
                          <a:pt x="207" y="295"/>
                        </a:lnTo>
                        <a:lnTo>
                          <a:pt x="206" y="295"/>
                        </a:lnTo>
                        <a:lnTo>
                          <a:pt x="206" y="296"/>
                        </a:lnTo>
                        <a:lnTo>
                          <a:pt x="205" y="296"/>
                        </a:lnTo>
                        <a:lnTo>
                          <a:pt x="204" y="297"/>
                        </a:lnTo>
                        <a:lnTo>
                          <a:pt x="205" y="297"/>
                        </a:lnTo>
                        <a:lnTo>
                          <a:pt x="206" y="298"/>
                        </a:lnTo>
                        <a:lnTo>
                          <a:pt x="205" y="298"/>
                        </a:lnTo>
                        <a:lnTo>
                          <a:pt x="206" y="298"/>
                        </a:lnTo>
                        <a:lnTo>
                          <a:pt x="207" y="298"/>
                        </a:lnTo>
                        <a:lnTo>
                          <a:pt x="208" y="298"/>
                        </a:lnTo>
                        <a:lnTo>
                          <a:pt x="209" y="298"/>
                        </a:lnTo>
                        <a:lnTo>
                          <a:pt x="210" y="298"/>
                        </a:lnTo>
                        <a:lnTo>
                          <a:pt x="210" y="299"/>
                        </a:lnTo>
                        <a:lnTo>
                          <a:pt x="209" y="299"/>
                        </a:lnTo>
                        <a:lnTo>
                          <a:pt x="209" y="300"/>
                        </a:lnTo>
                        <a:lnTo>
                          <a:pt x="208" y="300"/>
                        </a:lnTo>
                        <a:lnTo>
                          <a:pt x="207" y="301"/>
                        </a:lnTo>
                        <a:lnTo>
                          <a:pt x="207" y="302"/>
                        </a:lnTo>
                        <a:lnTo>
                          <a:pt x="206" y="302"/>
                        </a:lnTo>
                        <a:lnTo>
                          <a:pt x="206" y="303"/>
                        </a:lnTo>
                        <a:lnTo>
                          <a:pt x="206" y="304"/>
                        </a:lnTo>
                        <a:lnTo>
                          <a:pt x="205" y="304"/>
                        </a:lnTo>
                        <a:lnTo>
                          <a:pt x="204" y="305"/>
                        </a:lnTo>
                        <a:lnTo>
                          <a:pt x="204" y="306"/>
                        </a:lnTo>
                        <a:lnTo>
                          <a:pt x="203" y="306"/>
                        </a:lnTo>
                        <a:lnTo>
                          <a:pt x="202" y="306"/>
                        </a:lnTo>
                        <a:lnTo>
                          <a:pt x="202" y="307"/>
                        </a:lnTo>
                        <a:lnTo>
                          <a:pt x="202" y="308"/>
                        </a:lnTo>
                        <a:lnTo>
                          <a:pt x="203" y="308"/>
                        </a:lnTo>
                        <a:lnTo>
                          <a:pt x="202" y="308"/>
                        </a:lnTo>
                        <a:lnTo>
                          <a:pt x="202" y="309"/>
                        </a:lnTo>
                        <a:lnTo>
                          <a:pt x="201" y="309"/>
                        </a:lnTo>
                        <a:lnTo>
                          <a:pt x="201" y="310"/>
                        </a:lnTo>
                        <a:lnTo>
                          <a:pt x="201" y="311"/>
                        </a:lnTo>
                        <a:lnTo>
                          <a:pt x="200" y="311"/>
                        </a:lnTo>
                        <a:lnTo>
                          <a:pt x="201" y="312"/>
                        </a:lnTo>
                        <a:lnTo>
                          <a:pt x="201" y="313"/>
                        </a:lnTo>
                        <a:lnTo>
                          <a:pt x="201" y="314"/>
                        </a:lnTo>
                        <a:lnTo>
                          <a:pt x="200" y="314"/>
                        </a:lnTo>
                        <a:lnTo>
                          <a:pt x="199" y="314"/>
                        </a:lnTo>
                        <a:lnTo>
                          <a:pt x="199" y="315"/>
                        </a:lnTo>
                        <a:lnTo>
                          <a:pt x="198" y="316"/>
                        </a:lnTo>
                        <a:lnTo>
                          <a:pt x="199" y="316"/>
                        </a:lnTo>
                        <a:lnTo>
                          <a:pt x="199" y="317"/>
                        </a:lnTo>
                        <a:lnTo>
                          <a:pt x="199" y="318"/>
                        </a:lnTo>
                        <a:lnTo>
                          <a:pt x="198" y="318"/>
                        </a:lnTo>
                        <a:lnTo>
                          <a:pt x="198" y="319"/>
                        </a:lnTo>
                        <a:lnTo>
                          <a:pt x="197" y="320"/>
                        </a:lnTo>
                        <a:lnTo>
                          <a:pt x="197" y="321"/>
                        </a:lnTo>
                        <a:lnTo>
                          <a:pt x="197" y="322"/>
                        </a:lnTo>
                        <a:lnTo>
                          <a:pt x="197" y="323"/>
                        </a:lnTo>
                        <a:lnTo>
                          <a:pt x="198" y="323"/>
                        </a:lnTo>
                        <a:lnTo>
                          <a:pt x="198" y="324"/>
                        </a:lnTo>
                        <a:lnTo>
                          <a:pt x="198" y="325"/>
                        </a:lnTo>
                        <a:lnTo>
                          <a:pt x="198" y="326"/>
                        </a:lnTo>
                        <a:lnTo>
                          <a:pt x="199" y="326"/>
                        </a:lnTo>
                        <a:lnTo>
                          <a:pt x="200" y="327"/>
                        </a:lnTo>
                        <a:lnTo>
                          <a:pt x="201" y="327"/>
                        </a:lnTo>
                        <a:lnTo>
                          <a:pt x="201" y="328"/>
                        </a:lnTo>
                        <a:lnTo>
                          <a:pt x="200" y="328"/>
                        </a:lnTo>
                        <a:lnTo>
                          <a:pt x="199" y="328"/>
                        </a:lnTo>
                        <a:lnTo>
                          <a:pt x="199" y="329"/>
                        </a:lnTo>
                        <a:lnTo>
                          <a:pt x="198" y="329"/>
                        </a:lnTo>
                        <a:lnTo>
                          <a:pt x="198" y="330"/>
                        </a:lnTo>
                        <a:lnTo>
                          <a:pt x="198" y="331"/>
                        </a:lnTo>
                        <a:lnTo>
                          <a:pt x="197" y="331"/>
                        </a:lnTo>
                        <a:lnTo>
                          <a:pt x="197" y="330"/>
                        </a:lnTo>
                        <a:lnTo>
                          <a:pt x="196" y="331"/>
                        </a:lnTo>
                        <a:lnTo>
                          <a:pt x="196" y="332"/>
                        </a:lnTo>
                        <a:lnTo>
                          <a:pt x="196" y="333"/>
                        </a:lnTo>
                        <a:lnTo>
                          <a:pt x="195" y="333"/>
                        </a:lnTo>
                        <a:lnTo>
                          <a:pt x="195" y="334"/>
                        </a:lnTo>
                        <a:lnTo>
                          <a:pt x="194" y="334"/>
                        </a:lnTo>
                        <a:lnTo>
                          <a:pt x="193" y="334"/>
                        </a:lnTo>
                        <a:lnTo>
                          <a:pt x="193" y="335"/>
                        </a:lnTo>
                        <a:lnTo>
                          <a:pt x="192" y="335"/>
                        </a:lnTo>
                        <a:lnTo>
                          <a:pt x="191" y="335"/>
                        </a:lnTo>
                        <a:lnTo>
                          <a:pt x="191" y="336"/>
                        </a:lnTo>
                        <a:lnTo>
                          <a:pt x="190" y="336"/>
                        </a:lnTo>
                        <a:lnTo>
                          <a:pt x="189" y="336"/>
                        </a:lnTo>
                        <a:lnTo>
                          <a:pt x="189" y="337"/>
                        </a:lnTo>
                        <a:lnTo>
                          <a:pt x="189" y="338"/>
                        </a:lnTo>
                        <a:lnTo>
                          <a:pt x="189" y="339"/>
                        </a:lnTo>
                        <a:lnTo>
                          <a:pt x="189" y="340"/>
                        </a:lnTo>
                        <a:lnTo>
                          <a:pt x="190" y="340"/>
                        </a:lnTo>
                        <a:lnTo>
                          <a:pt x="190" y="341"/>
                        </a:lnTo>
                        <a:lnTo>
                          <a:pt x="190" y="342"/>
                        </a:lnTo>
                        <a:lnTo>
                          <a:pt x="189" y="343"/>
                        </a:lnTo>
                        <a:lnTo>
                          <a:pt x="188" y="343"/>
                        </a:lnTo>
                        <a:lnTo>
                          <a:pt x="189" y="343"/>
                        </a:lnTo>
                        <a:lnTo>
                          <a:pt x="190" y="343"/>
                        </a:lnTo>
                        <a:lnTo>
                          <a:pt x="190" y="344"/>
                        </a:lnTo>
                        <a:lnTo>
                          <a:pt x="191" y="345"/>
                        </a:lnTo>
                        <a:lnTo>
                          <a:pt x="192" y="345"/>
                        </a:lnTo>
                        <a:lnTo>
                          <a:pt x="193" y="346"/>
                        </a:lnTo>
                        <a:lnTo>
                          <a:pt x="194" y="346"/>
                        </a:lnTo>
                        <a:lnTo>
                          <a:pt x="194" y="347"/>
                        </a:lnTo>
                        <a:lnTo>
                          <a:pt x="194" y="348"/>
                        </a:lnTo>
                        <a:lnTo>
                          <a:pt x="195" y="348"/>
                        </a:lnTo>
                        <a:lnTo>
                          <a:pt x="195" y="349"/>
                        </a:lnTo>
                        <a:lnTo>
                          <a:pt x="195" y="350"/>
                        </a:lnTo>
                        <a:lnTo>
                          <a:pt x="195" y="351"/>
                        </a:lnTo>
                        <a:lnTo>
                          <a:pt x="196" y="351"/>
                        </a:lnTo>
                        <a:lnTo>
                          <a:pt x="196" y="352"/>
                        </a:lnTo>
                        <a:lnTo>
                          <a:pt x="196" y="353"/>
                        </a:lnTo>
                        <a:lnTo>
                          <a:pt x="195" y="353"/>
                        </a:lnTo>
                        <a:lnTo>
                          <a:pt x="195" y="354"/>
                        </a:lnTo>
                        <a:lnTo>
                          <a:pt x="194" y="354"/>
                        </a:lnTo>
                        <a:lnTo>
                          <a:pt x="194" y="355"/>
                        </a:lnTo>
                        <a:lnTo>
                          <a:pt x="194" y="356"/>
                        </a:lnTo>
                        <a:lnTo>
                          <a:pt x="194" y="357"/>
                        </a:lnTo>
                        <a:lnTo>
                          <a:pt x="194" y="358"/>
                        </a:lnTo>
                        <a:lnTo>
                          <a:pt x="193" y="358"/>
                        </a:lnTo>
                        <a:lnTo>
                          <a:pt x="193" y="359"/>
                        </a:lnTo>
                        <a:lnTo>
                          <a:pt x="194" y="359"/>
                        </a:lnTo>
                        <a:lnTo>
                          <a:pt x="195" y="359"/>
                        </a:lnTo>
                        <a:lnTo>
                          <a:pt x="195" y="358"/>
                        </a:lnTo>
                        <a:lnTo>
                          <a:pt x="196" y="358"/>
                        </a:lnTo>
                        <a:lnTo>
                          <a:pt x="196" y="359"/>
                        </a:lnTo>
                        <a:lnTo>
                          <a:pt x="197" y="359"/>
                        </a:lnTo>
                        <a:lnTo>
                          <a:pt x="197" y="360"/>
                        </a:lnTo>
                        <a:lnTo>
                          <a:pt x="198" y="359"/>
                        </a:lnTo>
                        <a:lnTo>
                          <a:pt x="198" y="360"/>
                        </a:lnTo>
                        <a:lnTo>
                          <a:pt x="198" y="361"/>
                        </a:lnTo>
                        <a:lnTo>
                          <a:pt x="198" y="362"/>
                        </a:lnTo>
                        <a:lnTo>
                          <a:pt x="199" y="362"/>
                        </a:lnTo>
                        <a:lnTo>
                          <a:pt x="198" y="363"/>
                        </a:lnTo>
                        <a:lnTo>
                          <a:pt x="199" y="363"/>
                        </a:lnTo>
                        <a:lnTo>
                          <a:pt x="200" y="363"/>
                        </a:lnTo>
                        <a:lnTo>
                          <a:pt x="200" y="364"/>
                        </a:lnTo>
                        <a:lnTo>
                          <a:pt x="201" y="365"/>
                        </a:lnTo>
                        <a:lnTo>
                          <a:pt x="201" y="364"/>
                        </a:lnTo>
                        <a:lnTo>
                          <a:pt x="202" y="364"/>
                        </a:lnTo>
                        <a:lnTo>
                          <a:pt x="203" y="364"/>
                        </a:lnTo>
                        <a:lnTo>
                          <a:pt x="203" y="365"/>
                        </a:lnTo>
                        <a:lnTo>
                          <a:pt x="203" y="366"/>
                        </a:lnTo>
                        <a:lnTo>
                          <a:pt x="204" y="366"/>
                        </a:lnTo>
                        <a:lnTo>
                          <a:pt x="204" y="367"/>
                        </a:lnTo>
                        <a:lnTo>
                          <a:pt x="204" y="368"/>
                        </a:lnTo>
                        <a:lnTo>
                          <a:pt x="204" y="369"/>
                        </a:lnTo>
                        <a:lnTo>
                          <a:pt x="204" y="370"/>
                        </a:lnTo>
                        <a:lnTo>
                          <a:pt x="203" y="370"/>
                        </a:lnTo>
                        <a:lnTo>
                          <a:pt x="203" y="371"/>
                        </a:lnTo>
                        <a:lnTo>
                          <a:pt x="203" y="372"/>
                        </a:lnTo>
                        <a:lnTo>
                          <a:pt x="202" y="372"/>
                        </a:lnTo>
                        <a:lnTo>
                          <a:pt x="202" y="373"/>
                        </a:lnTo>
                        <a:lnTo>
                          <a:pt x="201" y="374"/>
                        </a:lnTo>
                        <a:lnTo>
                          <a:pt x="201" y="375"/>
                        </a:lnTo>
                        <a:lnTo>
                          <a:pt x="200" y="376"/>
                        </a:lnTo>
                        <a:lnTo>
                          <a:pt x="199" y="376"/>
                        </a:lnTo>
                        <a:lnTo>
                          <a:pt x="199" y="377"/>
                        </a:lnTo>
                        <a:lnTo>
                          <a:pt x="200" y="377"/>
                        </a:lnTo>
                        <a:lnTo>
                          <a:pt x="200" y="378"/>
                        </a:lnTo>
                        <a:lnTo>
                          <a:pt x="200" y="379"/>
                        </a:lnTo>
                        <a:lnTo>
                          <a:pt x="199" y="379"/>
                        </a:lnTo>
                        <a:lnTo>
                          <a:pt x="198" y="379"/>
                        </a:lnTo>
                        <a:lnTo>
                          <a:pt x="198" y="380"/>
                        </a:lnTo>
                        <a:lnTo>
                          <a:pt x="199" y="380"/>
                        </a:lnTo>
                        <a:lnTo>
                          <a:pt x="198" y="380"/>
                        </a:lnTo>
                        <a:lnTo>
                          <a:pt x="198" y="381"/>
                        </a:lnTo>
                        <a:lnTo>
                          <a:pt x="197" y="380"/>
                        </a:lnTo>
                        <a:lnTo>
                          <a:pt x="197" y="381"/>
                        </a:lnTo>
                        <a:lnTo>
                          <a:pt x="196" y="381"/>
                        </a:lnTo>
                        <a:lnTo>
                          <a:pt x="196" y="380"/>
                        </a:lnTo>
                        <a:lnTo>
                          <a:pt x="195" y="380"/>
                        </a:lnTo>
                        <a:lnTo>
                          <a:pt x="195" y="381"/>
                        </a:lnTo>
                        <a:lnTo>
                          <a:pt x="196" y="381"/>
                        </a:lnTo>
                        <a:lnTo>
                          <a:pt x="196" y="382"/>
                        </a:lnTo>
                        <a:lnTo>
                          <a:pt x="196" y="383"/>
                        </a:lnTo>
                        <a:lnTo>
                          <a:pt x="195" y="383"/>
                        </a:lnTo>
                        <a:lnTo>
                          <a:pt x="195" y="384"/>
                        </a:lnTo>
                        <a:lnTo>
                          <a:pt x="195" y="385"/>
                        </a:lnTo>
                        <a:lnTo>
                          <a:pt x="194" y="385"/>
                        </a:lnTo>
                        <a:lnTo>
                          <a:pt x="194" y="386"/>
                        </a:lnTo>
                        <a:lnTo>
                          <a:pt x="194" y="387"/>
                        </a:lnTo>
                        <a:lnTo>
                          <a:pt x="194" y="388"/>
                        </a:lnTo>
                        <a:lnTo>
                          <a:pt x="193" y="388"/>
                        </a:lnTo>
                        <a:lnTo>
                          <a:pt x="194" y="388"/>
                        </a:lnTo>
                        <a:lnTo>
                          <a:pt x="194" y="389"/>
                        </a:lnTo>
                        <a:lnTo>
                          <a:pt x="193" y="389"/>
                        </a:lnTo>
                        <a:lnTo>
                          <a:pt x="192" y="389"/>
                        </a:lnTo>
                        <a:lnTo>
                          <a:pt x="191" y="390"/>
                        </a:lnTo>
                        <a:lnTo>
                          <a:pt x="190" y="389"/>
                        </a:lnTo>
                        <a:lnTo>
                          <a:pt x="189" y="390"/>
                        </a:lnTo>
                        <a:lnTo>
                          <a:pt x="189" y="391"/>
                        </a:lnTo>
                        <a:lnTo>
                          <a:pt x="189" y="392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098" name="Freeform 5087"/>
                  <p:cNvSpPr>
                    <a:spLocks/>
                  </p:cNvSpPr>
                  <p:nvPr/>
                </p:nvSpPr>
                <p:spPr bwMode="auto">
                  <a:xfrm>
                    <a:off x="4940300" y="2411413"/>
                    <a:ext cx="438150" cy="276225"/>
                  </a:xfrm>
                  <a:custGeom>
                    <a:avLst/>
                    <a:gdLst>
                      <a:gd name="T0" fmla="*/ 2147483646 w 276"/>
                      <a:gd name="T1" fmla="*/ 2147483646 h 174"/>
                      <a:gd name="T2" fmla="*/ 2147483646 w 276"/>
                      <a:gd name="T3" fmla="*/ 2147483646 h 174"/>
                      <a:gd name="T4" fmla="*/ 2147483646 w 276"/>
                      <a:gd name="T5" fmla="*/ 2147483646 h 174"/>
                      <a:gd name="T6" fmla="*/ 2147483646 w 276"/>
                      <a:gd name="T7" fmla="*/ 2147483646 h 174"/>
                      <a:gd name="T8" fmla="*/ 2147483646 w 276"/>
                      <a:gd name="T9" fmla="*/ 2147483646 h 174"/>
                      <a:gd name="T10" fmla="*/ 2147483646 w 276"/>
                      <a:gd name="T11" fmla="*/ 2147483646 h 174"/>
                      <a:gd name="T12" fmla="*/ 2147483646 w 276"/>
                      <a:gd name="T13" fmla="*/ 2147483646 h 174"/>
                      <a:gd name="T14" fmla="*/ 2147483646 w 276"/>
                      <a:gd name="T15" fmla="*/ 2147483646 h 174"/>
                      <a:gd name="T16" fmla="*/ 2147483646 w 276"/>
                      <a:gd name="T17" fmla="*/ 2147483646 h 174"/>
                      <a:gd name="T18" fmla="*/ 2147483646 w 276"/>
                      <a:gd name="T19" fmla="*/ 2147483646 h 174"/>
                      <a:gd name="T20" fmla="*/ 2147483646 w 276"/>
                      <a:gd name="T21" fmla="*/ 2147483646 h 174"/>
                      <a:gd name="T22" fmla="*/ 2147483646 w 276"/>
                      <a:gd name="T23" fmla="*/ 2147483646 h 174"/>
                      <a:gd name="T24" fmla="*/ 2147483646 w 276"/>
                      <a:gd name="T25" fmla="*/ 2147483646 h 174"/>
                      <a:gd name="T26" fmla="*/ 2147483646 w 276"/>
                      <a:gd name="T27" fmla="*/ 2147483646 h 174"/>
                      <a:gd name="T28" fmla="*/ 2147483646 w 276"/>
                      <a:gd name="T29" fmla="*/ 2147483646 h 174"/>
                      <a:gd name="T30" fmla="*/ 2147483646 w 276"/>
                      <a:gd name="T31" fmla="*/ 2147483646 h 174"/>
                      <a:gd name="T32" fmla="*/ 2147483646 w 276"/>
                      <a:gd name="T33" fmla="*/ 2147483646 h 174"/>
                      <a:gd name="T34" fmla="*/ 2147483646 w 276"/>
                      <a:gd name="T35" fmla="*/ 2147483646 h 174"/>
                      <a:gd name="T36" fmla="*/ 2147483646 w 276"/>
                      <a:gd name="T37" fmla="*/ 2147483646 h 174"/>
                      <a:gd name="T38" fmla="*/ 2147483646 w 276"/>
                      <a:gd name="T39" fmla="*/ 2147483646 h 174"/>
                      <a:gd name="T40" fmla="*/ 2147483646 w 276"/>
                      <a:gd name="T41" fmla="*/ 2147483646 h 174"/>
                      <a:gd name="T42" fmla="*/ 2147483646 w 276"/>
                      <a:gd name="T43" fmla="*/ 2147483646 h 174"/>
                      <a:gd name="T44" fmla="*/ 2147483646 w 276"/>
                      <a:gd name="T45" fmla="*/ 2147483646 h 174"/>
                      <a:gd name="T46" fmla="*/ 2147483646 w 276"/>
                      <a:gd name="T47" fmla="*/ 2147483646 h 174"/>
                      <a:gd name="T48" fmla="*/ 2147483646 w 276"/>
                      <a:gd name="T49" fmla="*/ 2147483646 h 174"/>
                      <a:gd name="T50" fmla="*/ 2147483646 w 276"/>
                      <a:gd name="T51" fmla="*/ 2147483646 h 174"/>
                      <a:gd name="T52" fmla="*/ 2147483646 w 276"/>
                      <a:gd name="T53" fmla="*/ 2147483646 h 174"/>
                      <a:gd name="T54" fmla="*/ 2147483646 w 276"/>
                      <a:gd name="T55" fmla="*/ 2147483646 h 174"/>
                      <a:gd name="T56" fmla="*/ 2147483646 w 276"/>
                      <a:gd name="T57" fmla="*/ 2147483646 h 174"/>
                      <a:gd name="T58" fmla="*/ 2147483646 w 276"/>
                      <a:gd name="T59" fmla="*/ 2147483646 h 174"/>
                      <a:gd name="T60" fmla="*/ 2147483646 w 276"/>
                      <a:gd name="T61" fmla="*/ 2147483646 h 174"/>
                      <a:gd name="T62" fmla="*/ 2147483646 w 276"/>
                      <a:gd name="T63" fmla="*/ 2147483646 h 174"/>
                      <a:gd name="T64" fmla="*/ 2147483646 w 276"/>
                      <a:gd name="T65" fmla="*/ 2147483646 h 174"/>
                      <a:gd name="T66" fmla="*/ 2147483646 w 276"/>
                      <a:gd name="T67" fmla="*/ 2147483646 h 174"/>
                      <a:gd name="T68" fmla="*/ 2147483646 w 276"/>
                      <a:gd name="T69" fmla="*/ 2147483646 h 174"/>
                      <a:gd name="T70" fmla="*/ 2147483646 w 276"/>
                      <a:gd name="T71" fmla="*/ 2147483646 h 174"/>
                      <a:gd name="T72" fmla="*/ 2147483646 w 276"/>
                      <a:gd name="T73" fmla="*/ 2147483646 h 174"/>
                      <a:gd name="T74" fmla="*/ 2147483646 w 276"/>
                      <a:gd name="T75" fmla="*/ 2147483646 h 174"/>
                      <a:gd name="T76" fmla="*/ 2147483646 w 276"/>
                      <a:gd name="T77" fmla="*/ 2147483646 h 174"/>
                      <a:gd name="T78" fmla="*/ 2147483646 w 276"/>
                      <a:gd name="T79" fmla="*/ 2147483646 h 174"/>
                      <a:gd name="T80" fmla="*/ 2147483646 w 276"/>
                      <a:gd name="T81" fmla="*/ 2147483646 h 174"/>
                      <a:gd name="T82" fmla="*/ 2147483646 w 276"/>
                      <a:gd name="T83" fmla="*/ 2147483646 h 174"/>
                      <a:gd name="T84" fmla="*/ 2147483646 w 276"/>
                      <a:gd name="T85" fmla="*/ 2147483646 h 174"/>
                      <a:gd name="T86" fmla="*/ 2147483646 w 276"/>
                      <a:gd name="T87" fmla="*/ 2147483646 h 174"/>
                      <a:gd name="T88" fmla="*/ 2147483646 w 276"/>
                      <a:gd name="T89" fmla="*/ 2147483646 h 174"/>
                      <a:gd name="T90" fmla="*/ 2147483646 w 276"/>
                      <a:gd name="T91" fmla="*/ 2147483646 h 174"/>
                      <a:gd name="T92" fmla="*/ 2147483646 w 276"/>
                      <a:gd name="T93" fmla="*/ 2147483646 h 174"/>
                      <a:gd name="T94" fmla="*/ 2147483646 w 276"/>
                      <a:gd name="T95" fmla="*/ 2147483646 h 174"/>
                      <a:gd name="T96" fmla="*/ 2147483646 w 276"/>
                      <a:gd name="T97" fmla="*/ 2147483646 h 174"/>
                      <a:gd name="T98" fmla="*/ 2147483646 w 276"/>
                      <a:gd name="T99" fmla="*/ 2147483646 h 174"/>
                      <a:gd name="T100" fmla="*/ 2147483646 w 276"/>
                      <a:gd name="T101" fmla="*/ 2147483646 h 174"/>
                      <a:gd name="T102" fmla="*/ 2147483646 w 276"/>
                      <a:gd name="T103" fmla="*/ 2147483646 h 174"/>
                      <a:gd name="T104" fmla="*/ 2147483646 w 276"/>
                      <a:gd name="T105" fmla="*/ 2147483646 h 174"/>
                      <a:gd name="T106" fmla="*/ 2147483646 w 276"/>
                      <a:gd name="T107" fmla="*/ 2147483646 h 174"/>
                      <a:gd name="T108" fmla="*/ 2147483646 w 276"/>
                      <a:gd name="T109" fmla="*/ 2147483646 h 174"/>
                      <a:gd name="T110" fmla="*/ 2147483646 w 276"/>
                      <a:gd name="T111" fmla="*/ 2147483646 h 174"/>
                      <a:gd name="T112" fmla="*/ 2147483646 w 276"/>
                      <a:gd name="T113" fmla="*/ 2147483646 h 174"/>
                      <a:gd name="T114" fmla="*/ 2147483646 w 276"/>
                      <a:gd name="T115" fmla="*/ 2147483646 h 174"/>
                      <a:gd name="T116" fmla="*/ 2147483646 w 276"/>
                      <a:gd name="T117" fmla="*/ 2147483646 h 174"/>
                      <a:gd name="T118" fmla="*/ 2147483646 w 276"/>
                      <a:gd name="T119" fmla="*/ 2147483646 h 174"/>
                      <a:gd name="T120" fmla="*/ 2147483646 w 276"/>
                      <a:gd name="T121" fmla="*/ 2147483646 h 174"/>
                      <a:gd name="T122" fmla="*/ 2147483646 w 276"/>
                      <a:gd name="T123" fmla="*/ 2147483646 h 174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276"/>
                      <a:gd name="T187" fmla="*/ 0 h 174"/>
                      <a:gd name="T188" fmla="*/ 276 w 276"/>
                      <a:gd name="T189" fmla="*/ 174 h 174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276" h="174">
                        <a:moveTo>
                          <a:pt x="0" y="110"/>
                        </a:moveTo>
                        <a:lnTo>
                          <a:pt x="0" y="109"/>
                        </a:lnTo>
                        <a:lnTo>
                          <a:pt x="1" y="109"/>
                        </a:lnTo>
                        <a:lnTo>
                          <a:pt x="1" y="108"/>
                        </a:lnTo>
                        <a:lnTo>
                          <a:pt x="0" y="108"/>
                        </a:lnTo>
                        <a:lnTo>
                          <a:pt x="0" y="107"/>
                        </a:lnTo>
                        <a:lnTo>
                          <a:pt x="0" y="106"/>
                        </a:lnTo>
                        <a:lnTo>
                          <a:pt x="0" y="105"/>
                        </a:lnTo>
                        <a:lnTo>
                          <a:pt x="1" y="104"/>
                        </a:lnTo>
                        <a:lnTo>
                          <a:pt x="1" y="103"/>
                        </a:lnTo>
                        <a:lnTo>
                          <a:pt x="0" y="103"/>
                        </a:lnTo>
                        <a:lnTo>
                          <a:pt x="0" y="102"/>
                        </a:lnTo>
                        <a:lnTo>
                          <a:pt x="1" y="102"/>
                        </a:lnTo>
                        <a:lnTo>
                          <a:pt x="2" y="102"/>
                        </a:lnTo>
                        <a:lnTo>
                          <a:pt x="2" y="101"/>
                        </a:lnTo>
                        <a:lnTo>
                          <a:pt x="3" y="101"/>
                        </a:lnTo>
                        <a:lnTo>
                          <a:pt x="3" y="100"/>
                        </a:lnTo>
                        <a:lnTo>
                          <a:pt x="4" y="100"/>
                        </a:lnTo>
                        <a:lnTo>
                          <a:pt x="5" y="99"/>
                        </a:lnTo>
                        <a:lnTo>
                          <a:pt x="5" y="98"/>
                        </a:lnTo>
                        <a:lnTo>
                          <a:pt x="5" y="97"/>
                        </a:lnTo>
                        <a:lnTo>
                          <a:pt x="5" y="96"/>
                        </a:lnTo>
                        <a:lnTo>
                          <a:pt x="6" y="96"/>
                        </a:lnTo>
                        <a:lnTo>
                          <a:pt x="7" y="96"/>
                        </a:lnTo>
                        <a:lnTo>
                          <a:pt x="7" y="95"/>
                        </a:lnTo>
                        <a:lnTo>
                          <a:pt x="8" y="94"/>
                        </a:lnTo>
                        <a:lnTo>
                          <a:pt x="9" y="94"/>
                        </a:lnTo>
                        <a:lnTo>
                          <a:pt x="9" y="93"/>
                        </a:lnTo>
                        <a:lnTo>
                          <a:pt x="9" y="92"/>
                        </a:lnTo>
                        <a:lnTo>
                          <a:pt x="9" y="91"/>
                        </a:lnTo>
                        <a:lnTo>
                          <a:pt x="10" y="91"/>
                        </a:lnTo>
                        <a:lnTo>
                          <a:pt x="10" y="90"/>
                        </a:lnTo>
                        <a:lnTo>
                          <a:pt x="11" y="90"/>
                        </a:lnTo>
                        <a:lnTo>
                          <a:pt x="12" y="90"/>
                        </a:lnTo>
                        <a:lnTo>
                          <a:pt x="12" y="89"/>
                        </a:lnTo>
                        <a:lnTo>
                          <a:pt x="11" y="89"/>
                        </a:lnTo>
                        <a:lnTo>
                          <a:pt x="11" y="88"/>
                        </a:lnTo>
                        <a:lnTo>
                          <a:pt x="12" y="88"/>
                        </a:lnTo>
                        <a:lnTo>
                          <a:pt x="13" y="88"/>
                        </a:lnTo>
                        <a:lnTo>
                          <a:pt x="13" y="87"/>
                        </a:lnTo>
                        <a:lnTo>
                          <a:pt x="14" y="87"/>
                        </a:lnTo>
                        <a:lnTo>
                          <a:pt x="14" y="86"/>
                        </a:lnTo>
                        <a:lnTo>
                          <a:pt x="15" y="86"/>
                        </a:lnTo>
                        <a:lnTo>
                          <a:pt x="16" y="86"/>
                        </a:lnTo>
                        <a:lnTo>
                          <a:pt x="17" y="86"/>
                        </a:lnTo>
                        <a:lnTo>
                          <a:pt x="16" y="87"/>
                        </a:lnTo>
                        <a:lnTo>
                          <a:pt x="17" y="87"/>
                        </a:lnTo>
                        <a:lnTo>
                          <a:pt x="17" y="88"/>
                        </a:lnTo>
                        <a:lnTo>
                          <a:pt x="17" y="89"/>
                        </a:lnTo>
                        <a:lnTo>
                          <a:pt x="18" y="89"/>
                        </a:lnTo>
                        <a:lnTo>
                          <a:pt x="19" y="89"/>
                        </a:lnTo>
                        <a:lnTo>
                          <a:pt x="19" y="88"/>
                        </a:lnTo>
                        <a:lnTo>
                          <a:pt x="20" y="88"/>
                        </a:lnTo>
                        <a:lnTo>
                          <a:pt x="20" y="89"/>
                        </a:lnTo>
                        <a:lnTo>
                          <a:pt x="21" y="89"/>
                        </a:lnTo>
                        <a:lnTo>
                          <a:pt x="22" y="89"/>
                        </a:lnTo>
                        <a:lnTo>
                          <a:pt x="22" y="90"/>
                        </a:lnTo>
                        <a:lnTo>
                          <a:pt x="23" y="89"/>
                        </a:lnTo>
                        <a:lnTo>
                          <a:pt x="24" y="88"/>
                        </a:lnTo>
                        <a:lnTo>
                          <a:pt x="25" y="88"/>
                        </a:lnTo>
                        <a:lnTo>
                          <a:pt x="26" y="87"/>
                        </a:lnTo>
                        <a:lnTo>
                          <a:pt x="27" y="84"/>
                        </a:lnTo>
                        <a:lnTo>
                          <a:pt x="27" y="83"/>
                        </a:lnTo>
                        <a:lnTo>
                          <a:pt x="28" y="83"/>
                        </a:lnTo>
                        <a:lnTo>
                          <a:pt x="29" y="82"/>
                        </a:lnTo>
                        <a:lnTo>
                          <a:pt x="30" y="82"/>
                        </a:lnTo>
                        <a:lnTo>
                          <a:pt x="30" y="81"/>
                        </a:lnTo>
                        <a:lnTo>
                          <a:pt x="31" y="81"/>
                        </a:lnTo>
                        <a:lnTo>
                          <a:pt x="32" y="80"/>
                        </a:lnTo>
                        <a:lnTo>
                          <a:pt x="33" y="80"/>
                        </a:lnTo>
                        <a:lnTo>
                          <a:pt x="34" y="80"/>
                        </a:lnTo>
                        <a:lnTo>
                          <a:pt x="34" y="79"/>
                        </a:lnTo>
                        <a:lnTo>
                          <a:pt x="34" y="78"/>
                        </a:lnTo>
                        <a:lnTo>
                          <a:pt x="35" y="78"/>
                        </a:lnTo>
                        <a:lnTo>
                          <a:pt x="35" y="77"/>
                        </a:lnTo>
                        <a:lnTo>
                          <a:pt x="36" y="77"/>
                        </a:lnTo>
                        <a:lnTo>
                          <a:pt x="35" y="77"/>
                        </a:lnTo>
                        <a:lnTo>
                          <a:pt x="36" y="77"/>
                        </a:lnTo>
                        <a:lnTo>
                          <a:pt x="37" y="76"/>
                        </a:lnTo>
                        <a:lnTo>
                          <a:pt x="38" y="75"/>
                        </a:lnTo>
                        <a:lnTo>
                          <a:pt x="38" y="74"/>
                        </a:lnTo>
                        <a:lnTo>
                          <a:pt x="37" y="73"/>
                        </a:lnTo>
                        <a:lnTo>
                          <a:pt x="38" y="73"/>
                        </a:lnTo>
                        <a:lnTo>
                          <a:pt x="38" y="72"/>
                        </a:lnTo>
                        <a:lnTo>
                          <a:pt x="38" y="71"/>
                        </a:lnTo>
                        <a:lnTo>
                          <a:pt x="38" y="70"/>
                        </a:lnTo>
                        <a:lnTo>
                          <a:pt x="39" y="70"/>
                        </a:lnTo>
                        <a:lnTo>
                          <a:pt x="40" y="70"/>
                        </a:lnTo>
                        <a:lnTo>
                          <a:pt x="40" y="69"/>
                        </a:lnTo>
                        <a:lnTo>
                          <a:pt x="40" y="68"/>
                        </a:lnTo>
                        <a:lnTo>
                          <a:pt x="41" y="68"/>
                        </a:lnTo>
                        <a:lnTo>
                          <a:pt x="42" y="67"/>
                        </a:lnTo>
                        <a:lnTo>
                          <a:pt x="43" y="66"/>
                        </a:lnTo>
                        <a:lnTo>
                          <a:pt x="43" y="65"/>
                        </a:lnTo>
                        <a:lnTo>
                          <a:pt x="44" y="64"/>
                        </a:lnTo>
                        <a:lnTo>
                          <a:pt x="43" y="63"/>
                        </a:lnTo>
                        <a:lnTo>
                          <a:pt x="42" y="63"/>
                        </a:lnTo>
                        <a:lnTo>
                          <a:pt x="41" y="63"/>
                        </a:lnTo>
                        <a:lnTo>
                          <a:pt x="41" y="62"/>
                        </a:lnTo>
                        <a:lnTo>
                          <a:pt x="41" y="61"/>
                        </a:lnTo>
                        <a:lnTo>
                          <a:pt x="41" y="60"/>
                        </a:lnTo>
                        <a:lnTo>
                          <a:pt x="42" y="59"/>
                        </a:lnTo>
                        <a:lnTo>
                          <a:pt x="42" y="58"/>
                        </a:lnTo>
                        <a:lnTo>
                          <a:pt x="43" y="58"/>
                        </a:lnTo>
                        <a:lnTo>
                          <a:pt x="44" y="57"/>
                        </a:lnTo>
                        <a:lnTo>
                          <a:pt x="45" y="57"/>
                        </a:lnTo>
                        <a:lnTo>
                          <a:pt x="45" y="56"/>
                        </a:lnTo>
                        <a:lnTo>
                          <a:pt x="46" y="55"/>
                        </a:lnTo>
                        <a:lnTo>
                          <a:pt x="46" y="54"/>
                        </a:lnTo>
                        <a:lnTo>
                          <a:pt x="46" y="53"/>
                        </a:lnTo>
                        <a:lnTo>
                          <a:pt x="47" y="53"/>
                        </a:lnTo>
                        <a:lnTo>
                          <a:pt x="48" y="53"/>
                        </a:lnTo>
                        <a:lnTo>
                          <a:pt x="48" y="52"/>
                        </a:lnTo>
                        <a:lnTo>
                          <a:pt x="49" y="51"/>
                        </a:lnTo>
                        <a:lnTo>
                          <a:pt x="50" y="50"/>
                        </a:lnTo>
                        <a:lnTo>
                          <a:pt x="51" y="50"/>
                        </a:lnTo>
                        <a:lnTo>
                          <a:pt x="50" y="49"/>
                        </a:lnTo>
                        <a:lnTo>
                          <a:pt x="50" y="48"/>
                        </a:lnTo>
                        <a:lnTo>
                          <a:pt x="50" y="47"/>
                        </a:lnTo>
                        <a:lnTo>
                          <a:pt x="50" y="46"/>
                        </a:lnTo>
                        <a:lnTo>
                          <a:pt x="50" y="45"/>
                        </a:lnTo>
                        <a:lnTo>
                          <a:pt x="50" y="44"/>
                        </a:lnTo>
                        <a:lnTo>
                          <a:pt x="51" y="44"/>
                        </a:lnTo>
                        <a:lnTo>
                          <a:pt x="53" y="44"/>
                        </a:lnTo>
                        <a:lnTo>
                          <a:pt x="54" y="44"/>
                        </a:lnTo>
                        <a:lnTo>
                          <a:pt x="55" y="43"/>
                        </a:lnTo>
                        <a:lnTo>
                          <a:pt x="56" y="43"/>
                        </a:lnTo>
                        <a:lnTo>
                          <a:pt x="57" y="43"/>
                        </a:lnTo>
                        <a:lnTo>
                          <a:pt x="57" y="42"/>
                        </a:lnTo>
                        <a:lnTo>
                          <a:pt x="57" y="41"/>
                        </a:lnTo>
                        <a:lnTo>
                          <a:pt x="57" y="40"/>
                        </a:lnTo>
                        <a:lnTo>
                          <a:pt x="58" y="39"/>
                        </a:lnTo>
                        <a:lnTo>
                          <a:pt x="59" y="38"/>
                        </a:lnTo>
                        <a:lnTo>
                          <a:pt x="60" y="38"/>
                        </a:lnTo>
                        <a:lnTo>
                          <a:pt x="60" y="37"/>
                        </a:lnTo>
                        <a:lnTo>
                          <a:pt x="60" y="36"/>
                        </a:lnTo>
                        <a:lnTo>
                          <a:pt x="61" y="35"/>
                        </a:lnTo>
                        <a:lnTo>
                          <a:pt x="61" y="34"/>
                        </a:lnTo>
                        <a:lnTo>
                          <a:pt x="62" y="33"/>
                        </a:lnTo>
                        <a:lnTo>
                          <a:pt x="63" y="33"/>
                        </a:lnTo>
                        <a:lnTo>
                          <a:pt x="63" y="32"/>
                        </a:lnTo>
                        <a:lnTo>
                          <a:pt x="64" y="32"/>
                        </a:lnTo>
                        <a:lnTo>
                          <a:pt x="64" y="31"/>
                        </a:lnTo>
                        <a:lnTo>
                          <a:pt x="66" y="26"/>
                        </a:lnTo>
                        <a:lnTo>
                          <a:pt x="73" y="13"/>
                        </a:lnTo>
                        <a:lnTo>
                          <a:pt x="75" y="10"/>
                        </a:lnTo>
                        <a:lnTo>
                          <a:pt x="79" y="4"/>
                        </a:lnTo>
                        <a:lnTo>
                          <a:pt x="93" y="3"/>
                        </a:lnTo>
                        <a:lnTo>
                          <a:pt x="94" y="2"/>
                        </a:lnTo>
                        <a:lnTo>
                          <a:pt x="101" y="1"/>
                        </a:lnTo>
                        <a:lnTo>
                          <a:pt x="110" y="0"/>
                        </a:lnTo>
                        <a:lnTo>
                          <a:pt x="110" y="2"/>
                        </a:lnTo>
                        <a:lnTo>
                          <a:pt x="111" y="3"/>
                        </a:lnTo>
                        <a:lnTo>
                          <a:pt x="112" y="5"/>
                        </a:lnTo>
                        <a:lnTo>
                          <a:pt x="113" y="6"/>
                        </a:lnTo>
                        <a:lnTo>
                          <a:pt x="114" y="7"/>
                        </a:lnTo>
                        <a:lnTo>
                          <a:pt x="115" y="8"/>
                        </a:lnTo>
                        <a:lnTo>
                          <a:pt x="115" y="9"/>
                        </a:lnTo>
                        <a:lnTo>
                          <a:pt x="116" y="9"/>
                        </a:lnTo>
                        <a:lnTo>
                          <a:pt x="117" y="9"/>
                        </a:lnTo>
                        <a:lnTo>
                          <a:pt x="118" y="9"/>
                        </a:lnTo>
                        <a:lnTo>
                          <a:pt x="119" y="9"/>
                        </a:lnTo>
                        <a:lnTo>
                          <a:pt x="120" y="9"/>
                        </a:lnTo>
                        <a:lnTo>
                          <a:pt x="120" y="8"/>
                        </a:lnTo>
                        <a:lnTo>
                          <a:pt x="120" y="9"/>
                        </a:lnTo>
                        <a:lnTo>
                          <a:pt x="121" y="9"/>
                        </a:lnTo>
                        <a:lnTo>
                          <a:pt x="122" y="9"/>
                        </a:lnTo>
                        <a:lnTo>
                          <a:pt x="122" y="10"/>
                        </a:lnTo>
                        <a:lnTo>
                          <a:pt x="122" y="9"/>
                        </a:lnTo>
                        <a:lnTo>
                          <a:pt x="123" y="10"/>
                        </a:lnTo>
                        <a:lnTo>
                          <a:pt x="124" y="11"/>
                        </a:lnTo>
                        <a:lnTo>
                          <a:pt x="125" y="11"/>
                        </a:lnTo>
                        <a:lnTo>
                          <a:pt x="126" y="11"/>
                        </a:lnTo>
                        <a:lnTo>
                          <a:pt x="127" y="11"/>
                        </a:lnTo>
                        <a:lnTo>
                          <a:pt x="128" y="11"/>
                        </a:lnTo>
                        <a:lnTo>
                          <a:pt x="128" y="10"/>
                        </a:lnTo>
                        <a:lnTo>
                          <a:pt x="129" y="10"/>
                        </a:lnTo>
                        <a:lnTo>
                          <a:pt x="130" y="11"/>
                        </a:lnTo>
                        <a:lnTo>
                          <a:pt x="131" y="10"/>
                        </a:lnTo>
                        <a:lnTo>
                          <a:pt x="132" y="10"/>
                        </a:lnTo>
                        <a:lnTo>
                          <a:pt x="134" y="12"/>
                        </a:lnTo>
                        <a:lnTo>
                          <a:pt x="135" y="13"/>
                        </a:lnTo>
                        <a:lnTo>
                          <a:pt x="137" y="13"/>
                        </a:lnTo>
                        <a:lnTo>
                          <a:pt x="138" y="13"/>
                        </a:lnTo>
                        <a:lnTo>
                          <a:pt x="139" y="14"/>
                        </a:lnTo>
                        <a:lnTo>
                          <a:pt x="140" y="15"/>
                        </a:lnTo>
                        <a:lnTo>
                          <a:pt x="140" y="16"/>
                        </a:lnTo>
                        <a:lnTo>
                          <a:pt x="141" y="18"/>
                        </a:lnTo>
                        <a:lnTo>
                          <a:pt x="142" y="18"/>
                        </a:lnTo>
                        <a:lnTo>
                          <a:pt x="143" y="20"/>
                        </a:lnTo>
                        <a:lnTo>
                          <a:pt x="144" y="20"/>
                        </a:lnTo>
                        <a:lnTo>
                          <a:pt x="144" y="21"/>
                        </a:lnTo>
                        <a:lnTo>
                          <a:pt x="145" y="22"/>
                        </a:lnTo>
                        <a:lnTo>
                          <a:pt x="145" y="23"/>
                        </a:lnTo>
                        <a:lnTo>
                          <a:pt x="146" y="23"/>
                        </a:lnTo>
                        <a:lnTo>
                          <a:pt x="146" y="22"/>
                        </a:lnTo>
                        <a:lnTo>
                          <a:pt x="147" y="23"/>
                        </a:lnTo>
                        <a:lnTo>
                          <a:pt x="148" y="23"/>
                        </a:lnTo>
                        <a:lnTo>
                          <a:pt x="149" y="24"/>
                        </a:lnTo>
                        <a:lnTo>
                          <a:pt x="150" y="24"/>
                        </a:lnTo>
                        <a:lnTo>
                          <a:pt x="150" y="23"/>
                        </a:lnTo>
                        <a:lnTo>
                          <a:pt x="151" y="23"/>
                        </a:lnTo>
                        <a:lnTo>
                          <a:pt x="151" y="24"/>
                        </a:lnTo>
                        <a:lnTo>
                          <a:pt x="150" y="25"/>
                        </a:lnTo>
                        <a:lnTo>
                          <a:pt x="151" y="25"/>
                        </a:lnTo>
                        <a:lnTo>
                          <a:pt x="152" y="26"/>
                        </a:lnTo>
                        <a:lnTo>
                          <a:pt x="152" y="27"/>
                        </a:lnTo>
                        <a:lnTo>
                          <a:pt x="152" y="26"/>
                        </a:lnTo>
                        <a:lnTo>
                          <a:pt x="153" y="27"/>
                        </a:lnTo>
                        <a:lnTo>
                          <a:pt x="153" y="26"/>
                        </a:lnTo>
                        <a:lnTo>
                          <a:pt x="152" y="26"/>
                        </a:lnTo>
                        <a:lnTo>
                          <a:pt x="152" y="25"/>
                        </a:lnTo>
                        <a:lnTo>
                          <a:pt x="153" y="25"/>
                        </a:lnTo>
                        <a:lnTo>
                          <a:pt x="154" y="25"/>
                        </a:lnTo>
                        <a:lnTo>
                          <a:pt x="155" y="26"/>
                        </a:lnTo>
                        <a:lnTo>
                          <a:pt x="156" y="26"/>
                        </a:lnTo>
                        <a:lnTo>
                          <a:pt x="157" y="27"/>
                        </a:lnTo>
                        <a:lnTo>
                          <a:pt x="158" y="27"/>
                        </a:lnTo>
                        <a:lnTo>
                          <a:pt x="157" y="27"/>
                        </a:lnTo>
                        <a:lnTo>
                          <a:pt x="158" y="27"/>
                        </a:lnTo>
                        <a:lnTo>
                          <a:pt x="157" y="26"/>
                        </a:lnTo>
                        <a:lnTo>
                          <a:pt x="157" y="25"/>
                        </a:lnTo>
                        <a:lnTo>
                          <a:pt x="158" y="25"/>
                        </a:lnTo>
                        <a:lnTo>
                          <a:pt x="158" y="26"/>
                        </a:lnTo>
                        <a:lnTo>
                          <a:pt x="158" y="25"/>
                        </a:lnTo>
                        <a:lnTo>
                          <a:pt x="159" y="25"/>
                        </a:lnTo>
                        <a:lnTo>
                          <a:pt x="159" y="26"/>
                        </a:lnTo>
                        <a:lnTo>
                          <a:pt x="160" y="26"/>
                        </a:lnTo>
                        <a:lnTo>
                          <a:pt x="162" y="26"/>
                        </a:lnTo>
                        <a:lnTo>
                          <a:pt x="163" y="26"/>
                        </a:lnTo>
                        <a:lnTo>
                          <a:pt x="164" y="26"/>
                        </a:lnTo>
                        <a:lnTo>
                          <a:pt x="166" y="26"/>
                        </a:lnTo>
                        <a:lnTo>
                          <a:pt x="165" y="26"/>
                        </a:lnTo>
                        <a:lnTo>
                          <a:pt x="166" y="26"/>
                        </a:lnTo>
                        <a:lnTo>
                          <a:pt x="166" y="25"/>
                        </a:lnTo>
                        <a:lnTo>
                          <a:pt x="167" y="26"/>
                        </a:lnTo>
                        <a:lnTo>
                          <a:pt x="167" y="25"/>
                        </a:lnTo>
                        <a:lnTo>
                          <a:pt x="168" y="26"/>
                        </a:lnTo>
                        <a:lnTo>
                          <a:pt x="168" y="25"/>
                        </a:lnTo>
                        <a:lnTo>
                          <a:pt x="167" y="25"/>
                        </a:lnTo>
                        <a:lnTo>
                          <a:pt x="166" y="25"/>
                        </a:lnTo>
                        <a:lnTo>
                          <a:pt x="165" y="25"/>
                        </a:lnTo>
                        <a:lnTo>
                          <a:pt x="166" y="25"/>
                        </a:lnTo>
                        <a:lnTo>
                          <a:pt x="168" y="25"/>
                        </a:lnTo>
                        <a:lnTo>
                          <a:pt x="169" y="25"/>
                        </a:lnTo>
                        <a:lnTo>
                          <a:pt x="171" y="26"/>
                        </a:lnTo>
                        <a:lnTo>
                          <a:pt x="172" y="26"/>
                        </a:lnTo>
                        <a:lnTo>
                          <a:pt x="172" y="27"/>
                        </a:lnTo>
                        <a:lnTo>
                          <a:pt x="175" y="28"/>
                        </a:lnTo>
                        <a:lnTo>
                          <a:pt x="176" y="28"/>
                        </a:lnTo>
                        <a:lnTo>
                          <a:pt x="177" y="28"/>
                        </a:lnTo>
                        <a:lnTo>
                          <a:pt x="178" y="28"/>
                        </a:lnTo>
                        <a:lnTo>
                          <a:pt x="179" y="28"/>
                        </a:lnTo>
                        <a:lnTo>
                          <a:pt x="180" y="29"/>
                        </a:lnTo>
                        <a:lnTo>
                          <a:pt x="181" y="30"/>
                        </a:lnTo>
                        <a:lnTo>
                          <a:pt x="182" y="30"/>
                        </a:lnTo>
                        <a:lnTo>
                          <a:pt x="183" y="30"/>
                        </a:lnTo>
                        <a:lnTo>
                          <a:pt x="184" y="30"/>
                        </a:lnTo>
                        <a:lnTo>
                          <a:pt x="184" y="31"/>
                        </a:lnTo>
                        <a:lnTo>
                          <a:pt x="184" y="30"/>
                        </a:lnTo>
                        <a:lnTo>
                          <a:pt x="185" y="31"/>
                        </a:lnTo>
                        <a:lnTo>
                          <a:pt x="185" y="30"/>
                        </a:lnTo>
                        <a:lnTo>
                          <a:pt x="184" y="30"/>
                        </a:lnTo>
                        <a:lnTo>
                          <a:pt x="185" y="30"/>
                        </a:lnTo>
                        <a:lnTo>
                          <a:pt x="184" y="30"/>
                        </a:lnTo>
                        <a:lnTo>
                          <a:pt x="182" y="29"/>
                        </a:lnTo>
                        <a:lnTo>
                          <a:pt x="183" y="29"/>
                        </a:lnTo>
                        <a:lnTo>
                          <a:pt x="184" y="29"/>
                        </a:lnTo>
                        <a:lnTo>
                          <a:pt x="184" y="30"/>
                        </a:lnTo>
                        <a:lnTo>
                          <a:pt x="185" y="30"/>
                        </a:lnTo>
                        <a:lnTo>
                          <a:pt x="186" y="30"/>
                        </a:lnTo>
                        <a:lnTo>
                          <a:pt x="187" y="30"/>
                        </a:lnTo>
                        <a:lnTo>
                          <a:pt x="189" y="30"/>
                        </a:lnTo>
                        <a:lnTo>
                          <a:pt x="190" y="30"/>
                        </a:lnTo>
                        <a:lnTo>
                          <a:pt x="191" y="30"/>
                        </a:lnTo>
                        <a:lnTo>
                          <a:pt x="192" y="30"/>
                        </a:lnTo>
                        <a:lnTo>
                          <a:pt x="193" y="31"/>
                        </a:lnTo>
                        <a:lnTo>
                          <a:pt x="194" y="31"/>
                        </a:lnTo>
                        <a:lnTo>
                          <a:pt x="195" y="30"/>
                        </a:lnTo>
                        <a:lnTo>
                          <a:pt x="196" y="30"/>
                        </a:lnTo>
                        <a:lnTo>
                          <a:pt x="197" y="30"/>
                        </a:lnTo>
                        <a:lnTo>
                          <a:pt x="198" y="29"/>
                        </a:lnTo>
                        <a:lnTo>
                          <a:pt x="199" y="29"/>
                        </a:lnTo>
                        <a:lnTo>
                          <a:pt x="200" y="29"/>
                        </a:lnTo>
                        <a:lnTo>
                          <a:pt x="201" y="29"/>
                        </a:lnTo>
                        <a:lnTo>
                          <a:pt x="202" y="28"/>
                        </a:lnTo>
                        <a:lnTo>
                          <a:pt x="205" y="28"/>
                        </a:lnTo>
                        <a:lnTo>
                          <a:pt x="206" y="28"/>
                        </a:lnTo>
                        <a:lnTo>
                          <a:pt x="207" y="28"/>
                        </a:lnTo>
                        <a:lnTo>
                          <a:pt x="208" y="28"/>
                        </a:lnTo>
                        <a:lnTo>
                          <a:pt x="208" y="29"/>
                        </a:lnTo>
                        <a:lnTo>
                          <a:pt x="209" y="29"/>
                        </a:lnTo>
                        <a:lnTo>
                          <a:pt x="210" y="29"/>
                        </a:lnTo>
                        <a:lnTo>
                          <a:pt x="211" y="30"/>
                        </a:lnTo>
                        <a:lnTo>
                          <a:pt x="212" y="30"/>
                        </a:lnTo>
                        <a:lnTo>
                          <a:pt x="214" y="31"/>
                        </a:lnTo>
                        <a:lnTo>
                          <a:pt x="215" y="31"/>
                        </a:lnTo>
                        <a:lnTo>
                          <a:pt x="216" y="31"/>
                        </a:lnTo>
                        <a:lnTo>
                          <a:pt x="217" y="32"/>
                        </a:lnTo>
                        <a:lnTo>
                          <a:pt x="218" y="32"/>
                        </a:lnTo>
                        <a:lnTo>
                          <a:pt x="220" y="32"/>
                        </a:lnTo>
                        <a:lnTo>
                          <a:pt x="220" y="33"/>
                        </a:lnTo>
                        <a:lnTo>
                          <a:pt x="221" y="33"/>
                        </a:lnTo>
                        <a:lnTo>
                          <a:pt x="222" y="33"/>
                        </a:lnTo>
                        <a:lnTo>
                          <a:pt x="223" y="34"/>
                        </a:lnTo>
                        <a:lnTo>
                          <a:pt x="224" y="34"/>
                        </a:lnTo>
                        <a:lnTo>
                          <a:pt x="225" y="35"/>
                        </a:lnTo>
                        <a:lnTo>
                          <a:pt x="226" y="35"/>
                        </a:lnTo>
                        <a:lnTo>
                          <a:pt x="227" y="35"/>
                        </a:lnTo>
                        <a:lnTo>
                          <a:pt x="227" y="36"/>
                        </a:lnTo>
                        <a:lnTo>
                          <a:pt x="228" y="35"/>
                        </a:lnTo>
                        <a:lnTo>
                          <a:pt x="229" y="36"/>
                        </a:lnTo>
                        <a:lnTo>
                          <a:pt x="230" y="36"/>
                        </a:lnTo>
                        <a:lnTo>
                          <a:pt x="230" y="37"/>
                        </a:lnTo>
                        <a:lnTo>
                          <a:pt x="231" y="37"/>
                        </a:lnTo>
                        <a:lnTo>
                          <a:pt x="232" y="37"/>
                        </a:lnTo>
                        <a:lnTo>
                          <a:pt x="232" y="38"/>
                        </a:lnTo>
                        <a:lnTo>
                          <a:pt x="233" y="38"/>
                        </a:lnTo>
                        <a:lnTo>
                          <a:pt x="234" y="38"/>
                        </a:lnTo>
                        <a:lnTo>
                          <a:pt x="234" y="37"/>
                        </a:lnTo>
                        <a:lnTo>
                          <a:pt x="235" y="38"/>
                        </a:lnTo>
                        <a:lnTo>
                          <a:pt x="236" y="38"/>
                        </a:lnTo>
                        <a:lnTo>
                          <a:pt x="237" y="39"/>
                        </a:lnTo>
                        <a:lnTo>
                          <a:pt x="238" y="40"/>
                        </a:lnTo>
                        <a:lnTo>
                          <a:pt x="239" y="40"/>
                        </a:lnTo>
                        <a:lnTo>
                          <a:pt x="240" y="40"/>
                        </a:lnTo>
                        <a:lnTo>
                          <a:pt x="241" y="41"/>
                        </a:lnTo>
                        <a:lnTo>
                          <a:pt x="242" y="41"/>
                        </a:lnTo>
                        <a:lnTo>
                          <a:pt x="243" y="42"/>
                        </a:lnTo>
                        <a:lnTo>
                          <a:pt x="244" y="42"/>
                        </a:lnTo>
                        <a:lnTo>
                          <a:pt x="244" y="43"/>
                        </a:lnTo>
                        <a:lnTo>
                          <a:pt x="245" y="44"/>
                        </a:lnTo>
                        <a:lnTo>
                          <a:pt x="245" y="45"/>
                        </a:lnTo>
                        <a:lnTo>
                          <a:pt x="246" y="45"/>
                        </a:lnTo>
                        <a:lnTo>
                          <a:pt x="246" y="46"/>
                        </a:lnTo>
                        <a:lnTo>
                          <a:pt x="247" y="46"/>
                        </a:lnTo>
                        <a:lnTo>
                          <a:pt x="247" y="47"/>
                        </a:lnTo>
                        <a:lnTo>
                          <a:pt x="249" y="48"/>
                        </a:lnTo>
                        <a:lnTo>
                          <a:pt x="249" y="49"/>
                        </a:lnTo>
                        <a:lnTo>
                          <a:pt x="250" y="49"/>
                        </a:lnTo>
                        <a:lnTo>
                          <a:pt x="250" y="50"/>
                        </a:lnTo>
                        <a:lnTo>
                          <a:pt x="251" y="50"/>
                        </a:lnTo>
                        <a:lnTo>
                          <a:pt x="251" y="51"/>
                        </a:lnTo>
                        <a:lnTo>
                          <a:pt x="251" y="52"/>
                        </a:lnTo>
                        <a:lnTo>
                          <a:pt x="252" y="53"/>
                        </a:lnTo>
                        <a:lnTo>
                          <a:pt x="252" y="54"/>
                        </a:lnTo>
                        <a:lnTo>
                          <a:pt x="252" y="55"/>
                        </a:lnTo>
                        <a:lnTo>
                          <a:pt x="252" y="56"/>
                        </a:lnTo>
                        <a:lnTo>
                          <a:pt x="252" y="58"/>
                        </a:lnTo>
                        <a:lnTo>
                          <a:pt x="253" y="59"/>
                        </a:lnTo>
                        <a:lnTo>
                          <a:pt x="254" y="60"/>
                        </a:lnTo>
                        <a:lnTo>
                          <a:pt x="254" y="61"/>
                        </a:lnTo>
                        <a:lnTo>
                          <a:pt x="255" y="61"/>
                        </a:lnTo>
                        <a:lnTo>
                          <a:pt x="256" y="62"/>
                        </a:lnTo>
                        <a:lnTo>
                          <a:pt x="256" y="63"/>
                        </a:lnTo>
                        <a:lnTo>
                          <a:pt x="256" y="64"/>
                        </a:lnTo>
                        <a:lnTo>
                          <a:pt x="257" y="65"/>
                        </a:lnTo>
                        <a:lnTo>
                          <a:pt x="257" y="66"/>
                        </a:lnTo>
                        <a:lnTo>
                          <a:pt x="257" y="68"/>
                        </a:lnTo>
                        <a:lnTo>
                          <a:pt x="258" y="68"/>
                        </a:lnTo>
                        <a:lnTo>
                          <a:pt x="258" y="69"/>
                        </a:lnTo>
                        <a:lnTo>
                          <a:pt x="259" y="70"/>
                        </a:lnTo>
                        <a:lnTo>
                          <a:pt x="259" y="71"/>
                        </a:lnTo>
                        <a:lnTo>
                          <a:pt x="259" y="72"/>
                        </a:lnTo>
                        <a:lnTo>
                          <a:pt x="259" y="73"/>
                        </a:lnTo>
                        <a:lnTo>
                          <a:pt x="260" y="73"/>
                        </a:lnTo>
                        <a:lnTo>
                          <a:pt x="260" y="75"/>
                        </a:lnTo>
                        <a:lnTo>
                          <a:pt x="260" y="76"/>
                        </a:lnTo>
                        <a:lnTo>
                          <a:pt x="261" y="77"/>
                        </a:lnTo>
                        <a:lnTo>
                          <a:pt x="261" y="78"/>
                        </a:lnTo>
                        <a:lnTo>
                          <a:pt x="261" y="79"/>
                        </a:lnTo>
                        <a:lnTo>
                          <a:pt x="261" y="80"/>
                        </a:lnTo>
                        <a:lnTo>
                          <a:pt x="261" y="81"/>
                        </a:lnTo>
                        <a:lnTo>
                          <a:pt x="261" y="82"/>
                        </a:lnTo>
                        <a:lnTo>
                          <a:pt x="262" y="82"/>
                        </a:lnTo>
                        <a:lnTo>
                          <a:pt x="261" y="83"/>
                        </a:lnTo>
                        <a:lnTo>
                          <a:pt x="261" y="84"/>
                        </a:lnTo>
                        <a:lnTo>
                          <a:pt x="261" y="85"/>
                        </a:lnTo>
                        <a:lnTo>
                          <a:pt x="261" y="86"/>
                        </a:lnTo>
                        <a:lnTo>
                          <a:pt x="262" y="87"/>
                        </a:lnTo>
                        <a:lnTo>
                          <a:pt x="263" y="87"/>
                        </a:lnTo>
                        <a:lnTo>
                          <a:pt x="263" y="88"/>
                        </a:lnTo>
                        <a:lnTo>
                          <a:pt x="262" y="89"/>
                        </a:lnTo>
                        <a:lnTo>
                          <a:pt x="262" y="90"/>
                        </a:lnTo>
                        <a:lnTo>
                          <a:pt x="262" y="91"/>
                        </a:lnTo>
                        <a:lnTo>
                          <a:pt x="262" y="92"/>
                        </a:lnTo>
                        <a:lnTo>
                          <a:pt x="263" y="92"/>
                        </a:lnTo>
                        <a:lnTo>
                          <a:pt x="262" y="92"/>
                        </a:lnTo>
                        <a:lnTo>
                          <a:pt x="263" y="93"/>
                        </a:lnTo>
                        <a:lnTo>
                          <a:pt x="262" y="93"/>
                        </a:lnTo>
                        <a:lnTo>
                          <a:pt x="263" y="94"/>
                        </a:lnTo>
                        <a:lnTo>
                          <a:pt x="263" y="95"/>
                        </a:lnTo>
                        <a:lnTo>
                          <a:pt x="264" y="95"/>
                        </a:lnTo>
                        <a:lnTo>
                          <a:pt x="264" y="96"/>
                        </a:lnTo>
                        <a:lnTo>
                          <a:pt x="263" y="98"/>
                        </a:lnTo>
                        <a:lnTo>
                          <a:pt x="263" y="100"/>
                        </a:lnTo>
                        <a:lnTo>
                          <a:pt x="263" y="101"/>
                        </a:lnTo>
                        <a:lnTo>
                          <a:pt x="264" y="102"/>
                        </a:lnTo>
                        <a:lnTo>
                          <a:pt x="265" y="102"/>
                        </a:lnTo>
                        <a:lnTo>
                          <a:pt x="265" y="103"/>
                        </a:lnTo>
                        <a:lnTo>
                          <a:pt x="265" y="104"/>
                        </a:lnTo>
                        <a:lnTo>
                          <a:pt x="265" y="105"/>
                        </a:lnTo>
                        <a:lnTo>
                          <a:pt x="265" y="106"/>
                        </a:lnTo>
                        <a:lnTo>
                          <a:pt x="265" y="107"/>
                        </a:lnTo>
                        <a:lnTo>
                          <a:pt x="265" y="108"/>
                        </a:lnTo>
                        <a:lnTo>
                          <a:pt x="265" y="109"/>
                        </a:lnTo>
                        <a:lnTo>
                          <a:pt x="266" y="109"/>
                        </a:lnTo>
                        <a:lnTo>
                          <a:pt x="267" y="110"/>
                        </a:lnTo>
                        <a:lnTo>
                          <a:pt x="267" y="111"/>
                        </a:lnTo>
                        <a:lnTo>
                          <a:pt x="268" y="111"/>
                        </a:lnTo>
                        <a:lnTo>
                          <a:pt x="267" y="111"/>
                        </a:lnTo>
                        <a:lnTo>
                          <a:pt x="268" y="112"/>
                        </a:lnTo>
                        <a:lnTo>
                          <a:pt x="268" y="113"/>
                        </a:lnTo>
                        <a:lnTo>
                          <a:pt x="267" y="114"/>
                        </a:lnTo>
                        <a:lnTo>
                          <a:pt x="267" y="116"/>
                        </a:lnTo>
                        <a:lnTo>
                          <a:pt x="268" y="116"/>
                        </a:lnTo>
                        <a:lnTo>
                          <a:pt x="268" y="117"/>
                        </a:lnTo>
                        <a:lnTo>
                          <a:pt x="268" y="118"/>
                        </a:lnTo>
                        <a:lnTo>
                          <a:pt x="268" y="119"/>
                        </a:lnTo>
                        <a:lnTo>
                          <a:pt x="268" y="121"/>
                        </a:lnTo>
                        <a:lnTo>
                          <a:pt x="268" y="122"/>
                        </a:lnTo>
                        <a:lnTo>
                          <a:pt x="268" y="124"/>
                        </a:lnTo>
                        <a:lnTo>
                          <a:pt x="268" y="125"/>
                        </a:lnTo>
                        <a:lnTo>
                          <a:pt x="268" y="126"/>
                        </a:lnTo>
                        <a:lnTo>
                          <a:pt x="268" y="127"/>
                        </a:lnTo>
                        <a:lnTo>
                          <a:pt x="269" y="127"/>
                        </a:lnTo>
                        <a:lnTo>
                          <a:pt x="269" y="128"/>
                        </a:lnTo>
                        <a:lnTo>
                          <a:pt x="269" y="129"/>
                        </a:lnTo>
                        <a:lnTo>
                          <a:pt x="269" y="130"/>
                        </a:lnTo>
                        <a:lnTo>
                          <a:pt x="270" y="130"/>
                        </a:lnTo>
                        <a:lnTo>
                          <a:pt x="271" y="130"/>
                        </a:lnTo>
                        <a:lnTo>
                          <a:pt x="272" y="131"/>
                        </a:lnTo>
                        <a:lnTo>
                          <a:pt x="272" y="132"/>
                        </a:lnTo>
                        <a:lnTo>
                          <a:pt x="272" y="133"/>
                        </a:lnTo>
                        <a:lnTo>
                          <a:pt x="272" y="134"/>
                        </a:lnTo>
                        <a:lnTo>
                          <a:pt x="272" y="135"/>
                        </a:lnTo>
                        <a:lnTo>
                          <a:pt x="272" y="136"/>
                        </a:lnTo>
                        <a:lnTo>
                          <a:pt x="272" y="137"/>
                        </a:lnTo>
                        <a:lnTo>
                          <a:pt x="271" y="137"/>
                        </a:lnTo>
                        <a:lnTo>
                          <a:pt x="272" y="137"/>
                        </a:lnTo>
                        <a:lnTo>
                          <a:pt x="272" y="138"/>
                        </a:lnTo>
                        <a:lnTo>
                          <a:pt x="272" y="140"/>
                        </a:lnTo>
                        <a:lnTo>
                          <a:pt x="272" y="141"/>
                        </a:lnTo>
                        <a:lnTo>
                          <a:pt x="273" y="142"/>
                        </a:lnTo>
                        <a:lnTo>
                          <a:pt x="274" y="142"/>
                        </a:lnTo>
                        <a:lnTo>
                          <a:pt x="275" y="142"/>
                        </a:lnTo>
                        <a:lnTo>
                          <a:pt x="275" y="143"/>
                        </a:lnTo>
                        <a:lnTo>
                          <a:pt x="275" y="144"/>
                        </a:lnTo>
                        <a:lnTo>
                          <a:pt x="275" y="145"/>
                        </a:lnTo>
                        <a:lnTo>
                          <a:pt x="276" y="146"/>
                        </a:lnTo>
                        <a:lnTo>
                          <a:pt x="276" y="147"/>
                        </a:lnTo>
                        <a:lnTo>
                          <a:pt x="276" y="148"/>
                        </a:lnTo>
                        <a:lnTo>
                          <a:pt x="276" y="150"/>
                        </a:lnTo>
                        <a:lnTo>
                          <a:pt x="276" y="151"/>
                        </a:lnTo>
                        <a:lnTo>
                          <a:pt x="276" y="152"/>
                        </a:lnTo>
                        <a:lnTo>
                          <a:pt x="276" y="151"/>
                        </a:lnTo>
                        <a:lnTo>
                          <a:pt x="275" y="151"/>
                        </a:lnTo>
                        <a:lnTo>
                          <a:pt x="275" y="152"/>
                        </a:lnTo>
                        <a:lnTo>
                          <a:pt x="274" y="152"/>
                        </a:lnTo>
                        <a:lnTo>
                          <a:pt x="273" y="152"/>
                        </a:lnTo>
                        <a:lnTo>
                          <a:pt x="272" y="153"/>
                        </a:lnTo>
                        <a:lnTo>
                          <a:pt x="272" y="152"/>
                        </a:lnTo>
                        <a:lnTo>
                          <a:pt x="271" y="152"/>
                        </a:lnTo>
                        <a:lnTo>
                          <a:pt x="271" y="153"/>
                        </a:lnTo>
                        <a:lnTo>
                          <a:pt x="270" y="154"/>
                        </a:lnTo>
                        <a:lnTo>
                          <a:pt x="269" y="154"/>
                        </a:lnTo>
                        <a:lnTo>
                          <a:pt x="268" y="154"/>
                        </a:lnTo>
                        <a:lnTo>
                          <a:pt x="268" y="153"/>
                        </a:lnTo>
                        <a:lnTo>
                          <a:pt x="267" y="152"/>
                        </a:lnTo>
                        <a:lnTo>
                          <a:pt x="266" y="152"/>
                        </a:lnTo>
                        <a:lnTo>
                          <a:pt x="266" y="151"/>
                        </a:lnTo>
                        <a:lnTo>
                          <a:pt x="265" y="152"/>
                        </a:lnTo>
                        <a:lnTo>
                          <a:pt x="264" y="152"/>
                        </a:lnTo>
                        <a:lnTo>
                          <a:pt x="264" y="153"/>
                        </a:lnTo>
                        <a:lnTo>
                          <a:pt x="263" y="154"/>
                        </a:lnTo>
                        <a:lnTo>
                          <a:pt x="262" y="154"/>
                        </a:lnTo>
                        <a:lnTo>
                          <a:pt x="262" y="155"/>
                        </a:lnTo>
                        <a:lnTo>
                          <a:pt x="261" y="155"/>
                        </a:lnTo>
                        <a:lnTo>
                          <a:pt x="260" y="155"/>
                        </a:lnTo>
                        <a:lnTo>
                          <a:pt x="259" y="155"/>
                        </a:lnTo>
                        <a:lnTo>
                          <a:pt x="259" y="154"/>
                        </a:lnTo>
                        <a:lnTo>
                          <a:pt x="258" y="154"/>
                        </a:lnTo>
                        <a:lnTo>
                          <a:pt x="257" y="153"/>
                        </a:lnTo>
                        <a:lnTo>
                          <a:pt x="257" y="152"/>
                        </a:lnTo>
                        <a:lnTo>
                          <a:pt x="256" y="152"/>
                        </a:lnTo>
                        <a:lnTo>
                          <a:pt x="256" y="151"/>
                        </a:lnTo>
                        <a:lnTo>
                          <a:pt x="256" y="152"/>
                        </a:lnTo>
                        <a:lnTo>
                          <a:pt x="255" y="153"/>
                        </a:lnTo>
                        <a:lnTo>
                          <a:pt x="254" y="152"/>
                        </a:lnTo>
                        <a:lnTo>
                          <a:pt x="252" y="153"/>
                        </a:lnTo>
                        <a:lnTo>
                          <a:pt x="248" y="152"/>
                        </a:lnTo>
                        <a:lnTo>
                          <a:pt x="247" y="152"/>
                        </a:lnTo>
                        <a:lnTo>
                          <a:pt x="246" y="152"/>
                        </a:lnTo>
                        <a:lnTo>
                          <a:pt x="246" y="151"/>
                        </a:lnTo>
                        <a:lnTo>
                          <a:pt x="245" y="151"/>
                        </a:lnTo>
                        <a:lnTo>
                          <a:pt x="244" y="151"/>
                        </a:lnTo>
                        <a:lnTo>
                          <a:pt x="244" y="150"/>
                        </a:lnTo>
                        <a:lnTo>
                          <a:pt x="244" y="149"/>
                        </a:lnTo>
                        <a:lnTo>
                          <a:pt x="243" y="148"/>
                        </a:lnTo>
                        <a:lnTo>
                          <a:pt x="242" y="147"/>
                        </a:lnTo>
                        <a:lnTo>
                          <a:pt x="241" y="147"/>
                        </a:lnTo>
                        <a:lnTo>
                          <a:pt x="240" y="147"/>
                        </a:lnTo>
                        <a:lnTo>
                          <a:pt x="240" y="146"/>
                        </a:lnTo>
                        <a:lnTo>
                          <a:pt x="239" y="146"/>
                        </a:lnTo>
                        <a:lnTo>
                          <a:pt x="239" y="147"/>
                        </a:lnTo>
                        <a:lnTo>
                          <a:pt x="239" y="146"/>
                        </a:lnTo>
                        <a:lnTo>
                          <a:pt x="238" y="146"/>
                        </a:lnTo>
                        <a:lnTo>
                          <a:pt x="237" y="146"/>
                        </a:lnTo>
                        <a:lnTo>
                          <a:pt x="237" y="147"/>
                        </a:lnTo>
                        <a:lnTo>
                          <a:pt x="236" y="146"/>
                        </a:lnTo>
                        <a:lnTo>
                          <a:pt x="235" y="146"/>
                        </a:lnTo>
                        <a:lnTo>
                          <a:pt x="234" y="146"/>
                        </a:lnTo>
                        <a:lnTo>
                          <a:pt x="234" y="145"/>
                        </a:lnTo>
                        <a:lnTo>
                          <a:pt x="234" y="146"/>
                        </a:lnTo>
                        <a:lnTo>
                          <a:pt x="233" y="145"/>
                        </a:lnTo>
                        <a:lnTo>
                          <a:pt x="233" y="146"/>
                        </a:lnTo>
                        <a:lnTo>
                          <a:pt x="232" y="145"/>
                        </a:lnTo>
                        <a:lnTo>
                          <a:pt x="232" y="146"/>
                        </a:lnTo>
                        <a:lnTo>
                          <a:pt x="232" y="145"/>
                        </a:lnTo>
                        <a:lnTo>
                          <a:pt x="231" y="145"/>
                        </a:lnTo>
                        <a:lnTo>
                          <a:pt x="231" y="146"/>
                        </a:lnTo>
                        <a:lnTo>
                          <a:pt x="230" y="146"/>
                        </a:lnTo>
                        <a:lnTo>
                          <a:pt x="229" y="146"/>
                        </a:lnTo>
                        <a:lnTo>
                          <a:pt x="229" y="145"/>
                        </a:lnTo>
                        <a:lnTo>
                          <a:pt x="228" y="145"/>
                        </a:lnTo>
                        <a:lnTo>
                          <a:pt x="228" y="144"/>
                        </a:lnTo>
                        <a:lnTo>
                          <a:pt x="228" y="143"/>
                        </a:lnTo>
                        <a:lnTo>
                          <a:pt x="227" y="143"/>
                        </a:lnTo>
                        <a:lnTo>
                          <a:pt x="226" y="143"/>
                        </a:lnTo>
                        <a:lnTo>
                          <a:pt x="225" y="142"/>
                        </a:lnTo>
                        <a:lnTo>
                          <a:pt x="224" y="142"/>
                        </a:lnTo>
                        <a:lnTo>
                          <a:pt x="223" y="142"/>
                        </a:lnTo>
                        <a:lnTo>
                          <a:pt x="222" y="142"/>
                        </a:lnTo>
                        <a:lnTo>
                          <a:pt x="221" y="142"/>
                        </a:lnTo>
                        <a:lnTo>
                          <a:pt x="220" y="143"/>
                        </a:lnTo>
                        <a:lnTo>
                          <a:pt x="219" y="143"/>
                        </a:lnTo>
                        <a:lnTo>
                          <a:pt x="218" y="143"/>
                        </a:lnTo>
                        <a:lnTo>
                          <a:pt x="217" y="143"/>
                        </a:lnTo>
                        <a:lnTo>
                          <a:pt x="216" y="143"/>
                        </a:lnTo>
                        <a:lnTo>
                          <a:pt x="215" y="143"/>
                        </a:lnTo>
                        <a:lnTo>
                          <a:pt x="211" y="143"/>
                        </a:lnTo>
                        <a:lnTo>
                          <a:pt x="209" y="143"/>
                        </a:lnTo>
                        <a:lnTo>
                          <a:pt x="206" y="143"/>
                        </a:lnTo>
                        <a:lnTo>
                          <a:pt x="205" y="143"/>
                        </a:lnTo>
                        <a:lnTo>
                          <a:pt x="201" y="142"/>
                        </a:lnTo>
                        <a:lnTo>
                          <a:pt x="200" y="142"/>
                        </a:lnTo>
                        <a:lnTo>
                          <a:pt x="199" y="142"/>
                        </a:lnTo>
                        <a:lnTo>
                          <a:pt x="198" y="142"/>
                        </a:lnTo>
                        <a:lnTo>
                          <a:pt x="197" y="141"/>
                        </a:lnTo>
                        <a:lnTo>
                          <a:pt x="197" y="140"/>
                        </a:lnTo>
                        <a:lnTo>
                          <a:pt x="196" y="140"/>
                        </a:lnTo>
                        <a:lnTo>
                          <a:pt x="196" y="139"/>
                        </a:lnTo>
                        <a:lnTo>
                          <a:pt x="195" y="138"/>
                        </a:lnTo>
                        <a:lnTo>
                          <a:pt x="195" y="139"/>
                        </a:lnTo>
                        <a:lnTo>
                          <a:pt x="195" y="138"/>
                        </a:lnTo>
                        <a:lnTo>
                          <a:pt x="194" y="138"/>
                        </a:lnTo>
                        <a:lnTo>
                          <a:pt x="194" y="137"/>
                        </a:lnTo>
                        <a:lnTo>
                          <a:pt x="193" y="137"/>
                        </a:lnTo>
                        <a:lnTo>
                          <a:pt x="193" y="138"/>
                        </a:lnTo>
                        <a:lnTo>
                          <a:pt x="192" y="138"/>
                        </a:lnTo>
                        <a:lnTo>
                          <a:pt x="193" y="139"/>
                        </a:lnTo>
                        <a:lnTo>
                          <a:pt x="192" y="139"/>
                        </a:lnTo>
                        <a:lnTo>
                          <a:pt x="192" y="138"/>
                        </a:lnTo>
                        <a:lnTo>
                          <a:pt x="192" y="137"/>
                        </a:lnTo>
                        <a:lnTo>
                          <a:pt x="192" y="136"/>
                        </a:lnTo>
                        <a:lnTo>
                          <a:pt x="191" y="135"/>
                        </a:lnTo>
                        <a:lnTo>
                          <a:pt x="191" y="136"/>
                        </a:lnTo>
                        <a:lnTo>
                          <a:pt x="190" y="136"/>
                        </a:lnTo>
                        <a:lnTo>
                          <a:pt x="190" y="137"/>
                        </a:lnTo>
                        <a:lnTo>
                          <a:pt x="189" y="137"/>
                        </a:lnTo>
                        <a:lnTo>
                          <a:pt x="187" y="136"/>
                        </a:lnTo>
                        <a:lnTo>
                          <a:pt x="186" y="136"/>
                        </a:lnTo>
                        <a:lnTo>
                          <a:pt x="184" y="135"/>
                        </a:lnTo>
                        <a:lnTo>
                          <a:pt x="180" y="135"/>
                        </a:lnTo>
                        <a:lnTo>
                          <a:pt x="178" y="135"/>
                        </a:lnTo>
                        <a:lnTo>
                          <a:pt x="178" y="134"/>
                        </a:lnTo>
                        <a:lnTo>
                          <a:pt x="178" y="133"/>
                        </a:lnTo>
                        <a:lnTo>
                          <a:pt x="177" y="133"/>
                        </a:lnTo>
                        <a:lnTo>
                          <a:pt x="177" y="132"/>
                        </a:lnTo>
                        <a:lnTo>
                          <a:pt x="176" y="132"/>
                        </a:lnTo>
                        <a:lnTo>
                          <a:pt x="175" y="132"/>
                        </a:lnTo>
                        <a:lnTo>
                          <a:pt x="175" y="131"/>
                        </a:lnTo>
                        <a:lnTo>
                          <a:pt x="175" y="130"/>
                        </a:lnTo>
                        <a:lnTo>
                          <a:pt x="176" y="129"/>
                        </a:lnTo>
                        <a:lnTo>
                          <a:pt x="177" y="127"/>
                        </a:lnTo>
                        <a:lnTo>
                          <a:pt x="177" y="126"/>
                        </a:lnTo>
                        <a:lnTo>
                          <a:pt x="177" y="125"/>
                        </a:lnTo>
                        <a:lnTo>
                          <a:pt x="176" y="125"/>
                        </a:lnTo>
                        <a:lnTo>
                          <a:pt x="176" y="124"/>
                        </a:lnTo>
                        <a:lnTo>
                          <a:pt x="175" y="123"/>
                        </a:lnTo>
                        <a:lnTo>
                          <a:pt x="174" y="123"/>
                        </a:lnTo>
                        <a:lnTo>
                          <a:pt x="173" y="123"/>
                        </a:lnTo>
                        <a:lnTo>
                          <a:pt x="173" y="124"/>
                        </a:lnTo>
                        <a:lnTo>
                          <a:pt x="172" y="124"/>
                        </a:lnTo>
                        <a:lnTo>
                          <a:pt x="171" y="124"/>
                        </a:lnTo>
                        <a:lnTo>
                          <a:pt x="171" y="125"/>
                        </a:lnTo>
                        <a:lnTo>
                          <a:pt x="168" y="123"/>
                        </a:lnTo>
                        <a:lnTo>
                          <a:pt x="165" y="128"/>
                        </a:lnTo>
                        <a:lnTo>
                          <a:pt x="159" y="127"/>
                        </a:lnTo>
                        <a:lnTo>
                          <a:pt x="159" y="128"/>
                        </a:lnTo>
                        <a:lnTo>
                          <a:pt x="159" y="129"/>
                        </a:lnTo>
                        <a:lnTo>
                          <a:pt x="159" y="130"/>
                        </a:lnTo>
                        <a:lnTo>
                          <a:pt x="158" y="131"/>
                        </a:lnTo>
                        <a:lnTo>
                          <a:pt x="157" y="132"/>
                        </a:lnTo>
                        <a:lnTo>
                          <a:pt x="157" y="133"/>
                        </a:lnTo>
                        <a:lnTo>
                          <a:pt x="157" y="134"/>
                        </a:lnTo>
                        <a:lnTo>
                          <a:pt x="156" y="134"/>
                        </a:lnTo>
                        <a:lnTo>
                          <a:pt x="157" y="135"/>
                        </a:lnTo>
                        <a:lnTo>
                          <a:pt x="156" y="135"/>
                        </a:lnTo>
                        <a:lnTo>
                          <a:pt x="157" y="136"/>
                        </a:lnTo>
                        <a:lnTo>
                          <a:pt x="157" y="137"/>
                        </a:lnTo>
                        <a:lnTo>
                          <a:pt x="156" y="137"/>
                        </a:lnTo>
                        <a:lnTo>
                          <a:pt x="156" y="138"/>
                        </a:lnTo>
                        <a:lnTo>
                          <a:pt x="157" y="138"/>
                        </a:lnTo>
                        <a:lnTo>
                          <a:pt x="158" y="139"/>
                        </a:lnTo>
                        <a:lnTo>
                          <a:pt x="159" y="139"/>
                        </a:lnTo>
                        <a:lnTo>
                          <a:pt x="160" y="140"/>
                        </a:lnTo>
                        <a:lnTo>
                          <a:pt x="160" y="141"/>
                        </a:lnTo>
                        <a:lnTo>
                          <a:pt x="161" y="141"/>
                        </a:lnTo>
                        <a:lnTo>
                          <a:pt x="161" y="142"/>
                        </a:lnTo>
                        <a:lnTo>
                          <a:pt x="162" y="142"/>
                        </a:lnTo>
                        <a:lnTo>
                          <a:pt x="161" y="142"/>
                        </a:lnTo>
                        <a:lnTo>
                          <a:pt x="162" y="143"/>
                        </a:lnTo>
                        <a:lnTo>
                          <a:pt x="163" y="143"/>
                        </a:lnTo>
                        <a:lnTo>
                          <a:pt x="163" y="145"/>
                        </a:lnTo>
                        <a:lnTo>
                          <a:pt x="163" y="146"/>
                        </a:lnTo>
                        <a:lnTo>
                          <a:pt x="162" y="147"/>
                        </a:lnTo>
                        <a:lnTo>
                          <a:pt x="163" y="147"/>
                        </a:lnTo>
                        <a:lnTo>
                          <a:pt x="162" y="147"/>
                        </a:lnTo>
                        <a:lnTo>
                          <a:pt x="162" y="148"/>
                        </a:lnTo>
                        <a:lnTo>
                          <a:pt x="163" y="148"/>
                        </a:lnTo>
                        <a:lnTo>
                          <a:pt x="163" y="149"/>
                        </a:lnTo>
                        <a:lnTo>
                          <a:pt x="162" y="148"/>
                        </a:lnTo>
                        <a:lnTo>
                          <a:pt x="161" y="148"/>
                        </a:lnTo>
                        <a:lnTo>
                          <a:pt x="161" y="149"/>
                        </a:lnTo>
                        <a:lnTo>
                          <a:pt x="160" y="148"/>
                        </a:lnTo>
                        <a:lnTo>
                          <a:pt x="160" y="147"/>
                        </a:lnTo>
                        <a:lnTo>
                          <a:pt x="159" y="147"/>
                        </a:lnTo>
                        <a:lnTo>
                          <a:pt x="159" y="146"/>
                        </a:lnTo>
                        <a:lnTo>
                          <a:pt x="158" y="146"/>
                        </a:lnTo>
                        <a:lnTo>
                          <a:pt x="157" y="145"/>
                        </a:lnTo>
                        <a:lnTo>
                          <a:pt x="156" y="145"/>
                        </a:lnTo>
                        <a:lnTo>
                          <a:pt x="156" y="146"/>
                        </a:lnTo>
                        <a:lnTo>
                          <a:pt x="156" y="147"/>
                        </a:lnTo>
                        <a:lnTo>
                          <a:pt x="155" y="148"/>
                        </a:lnTo>
                        <a:lnTo>
                          <a:pt x="155" y="149"/>
                        </a:lnTo>
                        <a:lnTo>
                          <a:pt x="155" y="150"/>
                        </a:lnTo>
                        <a:lnTo>
                          <a:pt x="154" y="150"/>
                        </a:lnTo>
                        <a:lnTo>
                          <a:pt x="154" y="151"/>
                        </a:lnTo>
                        <a:lnTo>
                          <a:pt x="154" y="152"/>
                        </a:lnTo>
                        <a:lnTo>
                          <a:pt x="154" y="153"/>
                        </a:lnTo>
                        <a:lnTo>
                          <a:pt x="153" y="154"/>
                        </a:lnTo>
                        <a:lnTo>
                          <a:pt x="153" y="155"/>
                        </a:lnTo>
                        <a:lnTo>
                          <a:pt x="154" y="156"/>
                        </a:lnTo>
                        <a:lnTo>
                          <a:pt x="155" y="156"/>
                        </a:lnTo>
                        <a:lnTo>
                          <a:pt x="155" y="157"/>
                        </a:lnTo>
                        <a:lnTo>
                          <a:pt x="156" y="157"/>
                        </a:lnTo>
                        <a:lnTo>
                          <a:pt x="157" y="158"/>
                        </a:lnTo>
                        <a:lnTo>
                          <a:pt x="157" y="159"/>
                        </a:lnTo>
                        <a:lnTo>
                          <a:pt x="157" y="160"/>
                        </a:lnTo>
                        <a:lnTo>
                          <a:pt x="157" y="161"/>
                        </a:lnTo>
                        <a:lnTo>
                          <a:pt x="156" y="162"/>
                        </a:lnTo>
                        <a:lnTo>
                          <a:pt x="155" y="163"/>
                        </a:lnTo>
                        <a:lnTo>
                          <a:pt x="154" y="163"/>
                        </a:lnTo>
                        <a:lnTo>
                          <a:pt x="154" y="164"/>
                        </a:lnTo>
                        <a:lnTo>
                          <a:pt x="154" y="165"/>
                        </a:lnTo>
                        <a:lnTo>
                          <a:pt x="153" y="165"/>
                        </a:lnTo>
                        <a:lnTo>
                          <a:pt x="154" y="165"/>
                        </a:lnTo>
                        <a:lnTo>
                          <a:pt x="154" y="166"/>
                        </a:lnTo>
                        <a:lnTo>
                          <a:pt x="154" y="167"/>
                        </a:lnTo>
                        <a:lnTo>
                          <a:pt x="152" y="168"/>
                        </a:lnTo>
                        <a:lnTo>
                          <a:pt x="152" y="169"/>
                        </a:lnTo>
                        <a:lnTo>
                          <a:pt x="152" y="170"/>
                        </a:lnTo>
                        <a:lnTo>
                          <a:pt x="152" y="171"/>
                        </a:lnTo>
                        <a:lnTo>
                          <a:pt x="151" y="170"/>
                        </a:lnTo>
                        <a:lnTo>
                          <a:pt x="150" y="171"/>
                        </a:lnTo>
                        <a:lnTo>
                          <a:pt x="149" y="172"/>
                        </a:lnTo>
                        <a:lnTo>
                          <a:pt x="148" y="171"/>
                        </a:lnTo>
                        <a:lnTo>
                          <a:pt x="147" y="171"/>
                        </a:lnTo>
                        <a:lnTo>
                          <a:pt x="146" y="171"/>
                        </a:lnTo>
                        <a:lnTo>
                          <a:pt x="145" y="171"/>
                        </a:lnTo>
                        <a:lnTo>
                          <a:pt x="144" y="170"/>
                        </a:lnTo>
                        <a:lnTo>
                          <a:pt x="143" y="170"/>
                        </a:lnTo>
                        <a:lnTo>
                          <a:pt x="142" y="170"/>
                        </a:lnTo>
                        <a:lnTo>
                          <a:pt x="141" y="170"/>
                        </a:lnTo>
                        <a:lnTo>
                          <a:pt x="141" y="171"/>
                        </a:lnTo>
                        <a:lnTo>
                          <a:pt x="142" y="171"/>
                        </a:lnTo>
                        <a:lnTo>
                          <a:pt x="142" y="172"/>
                        </a:lnTo>
                        <a:lnTo>
                          <a:pt x="142" y="173"/>
                        </a:lnTo>
                        <a:lnTo>
                          <a:pt x="141" y="173"/>
                        </a:lnTo>
                        <a:lnTo>
                          <a:pt x="140" y="173"/>
                        </a:lnTo>
                        <a:lnTo>
                          <a:pt x="140" y="174"/>
                        </a:lnTo>
                        <a:lnTo>
                          <a:pt x="139" y="174"/>
                        </a:lnTo>
                        <a:lnTo>
                          <a:pt x="139" y="173"/>
                        </a:lnTo>
                        <a:lnTo>
                          <a:pt x="138" y="173"/>
                        </a:lnTo>
                        <a:lnTo>
                          <a:pt x="137" y="173"/>
                        </a:lnTo>
                        <a:lnTo>
                          <a:pt x="137" y="172"/>
                        </a:lnTo>
                        <a:lnTo>
                          <a:pt x="136" y="172"/>
                        </a:lnTo>
                        <a:lnTo>
                          <a:pt x="136" y="171"/>
                        </a:lnTo>
                        <a:lnTo>
                          <a:pt x="136" y="170"/>
                        </a:lnTo>
                        <a:lnTo>
                          <a:pt x="136" y="169"/>
                        </a:lnTo>
                        <a:lnTo>
                          <a:pt x="136" y="168"/>
                        </a:lnTo>
                        <a:lnTo>
                          <a:pt x="136" y="167"/>
                        </a:lnTo>
                        <a:lnTo>
                          <a:pt x="137" y="167"/>
                        </a:lnTo>
                        <a:lnTo>
                          <a:pt x="136" y="166"/>
                        </a:lnTo>
                        <a:lnTo>
                          <a:pt x="136" y="165"/>
                        </a:lnTo>
                        <a:lnTo>
                          <a:pt x="138" y="164"/>
                        </a:lnTo>
                        <a:lnTo>
                          <a:pt x="139" y="163"/>
                        </a:lnTo>
                        <a:lnTo>
                          <a:pt x="139" y="162"/>
                        </a:lnTo>
                        <a:lnTo>
                          <a:pt x="139" y="161"/>
                        </a:lnTo>
                        <a:lnTo>
                          <a:pt x="139" y="160"/>
                        </a:lnTo>
                        <a:lnTo>
                          <a:pt x="138" y="160"/>
                        </a:lnTo>
                        <a:lnTo>
                          <a:pt x="137" y="161"/>
                        </a:lnTo>
                        <a:lnTo>
                          <a:pt x="137" y="160"/>
                        </a:lnTo>
                        <a:lnTo>
                          <a:pt x="136" y="160"/>
                        </a:lnTo>
                        <a:lnTo>
                          <a:pt x="136" y="159"/>
                        </a:lnTo>
                        <a:lnTo>
                          <a:pt x="136" y="158"/>
                        </a:lnTo>
                        <a:lnTo>
                          <a:pt x="136" y="157"/>
                        </a:lnTo>
                        <a:lnTo>
                          <a:pt x="136" y="156"/>
                        </a:lnTo>
                        <a:lnTo>
                          <a:pt x="135" y="155"/>
                        </a:lnTo>
                        <a:lnTo>
                          <a:pt x="134" y="155"/>
                        </a:lnTo>
                        <a:lnTo>
                          <a:pt x="134" y="156"/>
                        </a:lnTo>
                        <a:lnTo>
                          <a:pt x="133" y="156"/>
                        </a:lnTo>
                        <a:lnTo>
                          <a:pt x="133" y="155"/>
                        </a:lnTo>
                        <a:lnTo>
                          <a:pt x="132" y="154"/>
                        </a:lnTo>
                        <a:lnTo>
                          <a:pt x="133" y="154"/>
                        </a:lnTo>
                        <a:lnTo>
                          <a:pt x="133" y="153"/>
                        </a:lnTo>
                        <a:lnTo>
                          <a:pt x="132" y="153"/>
                        </a:lnTo>
                        <a:lnTo>
                          <a:pt x="129" y="154"/>
                        </a:lnTo>
                        <a:lnTo>
                          <a:pt x="126" y="154"/>
                        </a:lnTo>
                        <a:lnTo>
                          <a:pt x="122" y="157"/>
                        </a:lnTo>
                        <a:lnTo>
                          <a:pt x="122" y="156"/>
                        </a:lnTo>
                        <a:lnTo>
                          <a:pt x="121" y="149"/>
                        </a:lnTo>
                        <a:lnTo>
                          <a:pt x="119" y="150"/>
                        </a:lnTo>
                        <a:lnTo>
                          <a:pt x="116" y="151"/>
                        </a:lnTo>
                        <a:lnTo>
                          <a:pt x="114" y="153"/>
                        </a:lnTo>
                        <a:lnTo>
                          <a:pt x="115" y="153"/>
                        </a:lnTo>
                        <a:lnTo>
                          <a:pt x="115" y="154"/>
                        </a:lnTo>
                        <a:lnTo>
                          <a:pt x="115" y="155"/>
                        </a:lnTo>
                        <a:lnTo>
                          <a:pt x="114" y="155"/>
                        </a:lnTo>
                        <a:lnTo>
                          <a:pt x="113" y="156"/>
                        </a:lnTo>
                        <a:lnTo>
                          <a:pt x="112" y="157"/>
                        </a:lnTo>
                        <a:lnTo>
                          <a:pt x="111" y="157"/>
                        </a:lnTo>
                        <a:lnTo>
                          <a:pt x="110" y="157"/>
                        </a:lnTo>
                        <a:lnTo>
                          <a:pt x="110" y="156"/>
                        </a:lnTo>
                        <a:lnTo>
                          <a:pt x="109" y="155"/>
                        </a:lnTo>
                        <a:lnTo>
                          <a:pt x="108" y="155"/>
                        </a:lnTo>
                        <a:lnTo>
                          <a:pt x="108" y="154"/>
                        </a:lnTo>
                        <a:lnTo>
                          <a:pt x="107" y="155"/>
                        </a:lnTo>
                        <a:lnTo>
                          <a:pt x="106" y="155"/>
                        </a:lnTo>
                        <a:lnTo>
                          <a:pt x="105" y="155"/>
                        </a:lnTo>
                        <a:lnTo>
                          <a:pt x="105" y="156"/>
                        </a:lnTo>
                        <a:lnTo>
                          <a:pt x="105" y="157"/>
                        </a:lnTo>
                        <a:lnTo>
                          <a:pt x="104" y="157"/>
                        </a:lnTo>
                        <a:lnTo>
                          <a:pt x="103" y="157"/>
                        </a:lnTo>
                        <a:lnTo>
                          <a:pt x="102" y="157"/>
                        </a:lnTo>
                        <a:lnTo>
                          <a:pt x="101" y="157"/>
                        </a:lnTo>
                        <a:lnTo>
                          <a:pt x="100" y="157"/>
                        </a:lnTo>
                        <a:lnTo>
                          <a:pt x="100" y="156"/>
                        </a:lnTo>
                        <a:lnTo>
                          <a:pt x="99" y="155"/>
                        </a:lnTo>
                        <a:lnTo>
                          <a:pt x="99" y="154"/>
                        </a:lnTo>
                        <a:lnTo>
                          <a:pt x="99" y="153"/>
                        </a:lnTo>
                        <a:lnTo>
                          <a:pt x="99" y="152"/>
                        </a:lnTo>
                        <a:lnTo>
                          <a:pt x="98" y="152"/>
                        </a:lnTo>
                        <a:lnTo>
                          <a:pt x="98" y="151"/>
                        </a:lnTo>
                        <a:lnTo>
                          <a:pt x="98" y="150"/>
                        </a:lnTo>
                        <a:lnTo>
                          <a:pt x="99" y="150"/>
                        </a:lnTo>
                        <a:lnTo>
                          <a:pt x="99" y="149"/>
                        </a:lnTo>
                        <a:lnTo>
                          <a:pt x="98" y="149"/>
                        </a:lnTo>
                        <a:lnTo>
                          <a:pt x="97" y="148"/>
                        </a:lnTo>
                        <a:lnTo>
                          <a:pt x="97" y="147"/>
                        </a:lnTo>
                        <a:lnTo>
                          <a:pt x="96" y="147"/>
                        </a:lnTo>
                        <a:lnTo>
                          <a:pt x="96" y="146"/>
                        </a:lnTo>
                        <a:lnTo>
                          <a:pt x="95" y="146"/>
                        </a:lnTo>
                        <a:lnTo>
                          <a:pt x="93" y="146"/>
                        </a:lnTo>
                        <a:lnTo>
                          <a:pt x="92" y="146"/>
                        </a:lnTo>
                        <a:lnTo>
                          <a:pt x="91" y="145"/>
                        </a:lnTo>
                        <a:lnTo>
                          <a:pt x="90" y="145"/>
                        </a:lnTo>
                        <a:lnTo>
                          <a:pt x="90" y="144"/>
                        </a:lnTo>
                        <a:lnTo>
                          <a:pt x="89" y="145"/>
                        </a:lnTo>
                        <a:lnTo>
                          <a:pt x="89" y="144"/>
                        </a:lnTo>
                        <a:lnTo>
                          <a:pt x="88" y="144"/>
                        </a:lnTo>
                        <a:lnTo>
                          <a:pt x="87" y="145"/>
                        </a:lnTo>
                        <a:lnTo>
                          <a:pt x="85" y="145"/>
                        </a:lnTo>
                        <a:lnTo>
                          <a:pt x="83" y="145"/>
                        </a:lnTo>
                        <a:lnTo>
                          <a:pt x="83" y="144"/>
                        </a:lnTo>
                        <a:lnTo>
                          <a:pt x="83" y="143"/>
                        </a:lnTo>
                        <a:lnTo>
                          <a:pt x="84" y="142"/>
                        </a:lnTo>
                        <a:lnTo>
                          <a:pt x="83" y="141"/>
                        </a:lnTo>
                        <a:lnTo>
                          <a:pt x="83" y="140"/>
                        </a:lnTo>
                        <a:lnTo>
                          <a:pt x="83" y="138"/>
                        </a:lnTo>
                        <a:lnTo>
                          <a:pt x="83" y="137"/>
                        </a:lnTo>
                        <a:lnTo>
                          <a:pt x="83" y="136"/>
                        </a:lnTo>
                        <a:lnTo>
                          <a:pt x="83" y="135"/>
                        </a:lnTo>
                        <a:lnTo>
                          <a:pt x="83" y="134"/>
                        </a:lnTo>
                        <a:lnTo>
                          <a:pt x="83" y="133"/>
                        </a:lnTo>
                        <a:lnTo>
                          <a:pt x="83" y="132"/>
                        </a:lnTo>
                        <a:lnTo>
                          <a:pt x="84" y="132"/>
                        </a:lnTo>
                        <a:lnTo>
                          <a:pt x="85" y="132"/>
                        </a:lnTo>
                        <a:lnTo>
                          <a:pt x="86" y="133"/>
                        </a:lnTo>
                        <a:lnTo>
                          <a:pt x="87" y="133"/>
                        </a:lnTo>
                        <a:lnTo>
                          <a:pt x="88" y="132"/>
                        </a:lnTo>
                        <a:lnTo>
                          <a:pt x="88" y="133"/>
                        </a:lnTo>
                        <a:lnTo>
                          <a:pt x="88" y="134"/>
                        </a:lnTo>
                        <a:lnTo>
                          <a:pt x="89" y="134"/>
                        </a:lnTo>
                        <a:lnTo>
                          <a:pt x="89" y="133"/>
                        </a:lnTo>
                        <a:lnTo>
                          <a:pt x="89" y="132"/>
                        </a:lnTo>
                        <a:lnTo>
                          <a:pt x="90" y="132"/>
                        </a:lnTo>
                        <a:lnTo>
                          <a:pt x="90" y="131"/>
                        </a:lnTo>
                        <a:lnTo>
                          <a:pt x="90" y="130"/>
                        </a:lnTo>
                        <a:lnTo>
                          <a:pt x="90" y="129"/>
                        </a:lnTo>
                        <a:lnTo>
                          <a:pt x="90" y="128"/>
                        </a:lnTo>
                        <a:lnTo>
                          <a:pt x="90" y="127"/>
                        </a:lnTo>
                        <a:lnTo>
                          <a:pt x="90" y="126"/>
                        </a:lnTo>
                        <a:lnTo>
                          <a:pt x="90" y="125"/>
                        </a:lnTo>
                        <a:lnTo>
                          <a:pt x="90" y="124"/>
                        </a:lnTo>
                        <a:lnTo>
                          <a:pt x="90" y="123"/>
                        </a:lnTo>
                        <a:lnTo>
                          <a:pt x="90" y="122"/>
                        </a:lnTo>
                        <a:lnTo>
                          <a:pt x="94" y="117"/>
                        </a:lnTo>
                        <a:lnTo>
                          <a:pt x="96" y="115"/>
                        </a:lnTo>
                        <a:lnTo>
                          <a:pt x="98" y="114"/>
                        </a:lnTo>
                        <a:lnTo>
                          <a:pt x="100" y="112"/>
                        </a:lnTo>
                        <a:lnTo>
                          <a:pt x="100" y="110"/>
                        </a:lnTo>
                        <a:lnTo>
                          <a:pt x="103" y="108"/>
                        </a:lnTo>
                        <a:lnTo>
                          <a:pt x="108" y="104"/>
                        </a:lnTo>
                        <a:lnTo>
                          <a:pt x="109" y="105"/>
                        </a:lnTo>
                        <a:lnTo>
                          <a:pt x="110" y="105"/>
                        </a:lnTo>
                        <a:lnTo>
                          <a:pt x="108" y="100"/>
                        </a:lnTo>
                        <a:lnTo>
                          <a:pt x="110" y="96"/>
                        </a:lnTo>
                        <a:lnTo>
                          <a:pt x="109" y="96"/>
                        </a:lnTo>
                        <a:lnTo>
                          <a:pt x="108" y="96"/>
                        </a:lnTo>
                        <a:lnTo>
                          <a:pt x="108" y="95"/>
                        </a:lnTo>
                        <a:lnTo>
                          <a:pt x="107" y="95"/>
                        </a:lnTo>
                        <a:lnTo>
                          <a:pt x="106" y="96"/>
                        </a:lnTo>
                        <a:lnTo>
                          <a:pt x="105" y="95"/>
                        </a:lnTo>
                        <a:lnTo>
                          <a:pt x="106" y="95"/>
                        </a:lnTo>
                        <a:lnTo>
                          <a:pt x="105" y="95"/>
                        </a:lnTo>
                        <a:lnTo>
                          <a:pt x="105" y="94"/>
                        </a:lnTo>
                        <a:lnTo>
                          <a:pt x="104" y="94"/>
                        </a:lnTo>
                        <a:lnTo>
                          <a:pt x="103" y="94"/>
                        </a:lnTo>
                        <a:lnTo>
                          <a:pt x="103" y="95"/>
                        </a:lnTo>
                        <a:lnTo>
                          <a:pt x="102" y="95"/>
                        </a:lnTo>
                        <a:lnTo>
                          <a:pt x="102" y="96"/>
                        </a:lnTo>
                        <a:lnTo>
                          <a:pt x="101" y="96"/>
                        </a:lnTo>
                        <a:lnTo>
                          <a:pt x="100" y="96"/>
                        </a:lnTo>
                        <a:lnTo>
                          <a:pt x="99" y="96"/>
                        </a:lnTo>
                        <a:lnTo>
                          <a:pt x="98" y="96"/>
                        </a:lnTo>
                        <a:lnTo>
                          <a:pt x="97" y="96"/>
                        </a:lnTo>
                        <a:lnTo>
                          <a:pt x="97" y="97"/>
                        </a:lnTo>
                        <a:lnTo>
                          <a:pt x="96" y="97"/>
                        </a:lnTo>
                        <a:lnTo>
                          <a:pt x="95" y="98"/>
                        </a:lnTo>
                        <a:lnTo>
                          <a:pt x="95" y="97"/>
                        </a:lnTo>
                        <a:lnTo>
                          <a:pt x="94" y="97"/>
                        </a:lnTo>
                        <a:lnTo>
                          <a:pt x="94" y="98"/>
                        </a:lnTo>
                        <a:lnTo>
                          <a:pt x="93" y="98"/>
                        </a:lnTo>
                        <a:lnTo>
                          <a:pt x="93" y="97"/>
                        </a:lnTo>
                        <a:lnTo>
                          <a:pt x="92" y="100"/>
                        </a:lnTo>
                        <a:lnTo>
                          <a:pt x="89" y="100"/>
                        </a:lnTo>
                        <a:lnTo>
                          <a:pt x="86" y="101"/>
                        </a:lnTo>
                        <a:lnTo>
                          <a:pt x="84" y="100"/>
                        </a:lnTo>
                        <a:lnTo>
                          <a:pt x="81" y="101"/>
                        </a:lnTo>
                        <a:lnTo>
                          <a:pt x="80" y="102"/>
                        </a:lnTo>
                        <a:lnTo>
                          <a:pt x="79" y="102"/>
                        </a:lnTo>
                        <a:lnTo>
                          <a:pt x="79" y="101"/>
                        </a:lnTo>
                        <a:lnTo>
                          <a:pt x="78" y="101"/>
                        </a:lnTo>
                        <a:lnTo>
                          <a:pt x="77" y="101"/>
                        </a:lnTo>
                        <a:lnTo>
                          <a:pt x="77" y="102"/>
                        </a:lnTo>
                        <a:lnTo>
                          <a:pt x="76" y="103"/>
                        </a:lnTo>
                        <a:lnTo>
                          <a:pt x="75" y="103"/>
                        </a:lnTo>
                        <a:lnTo>
                          <a:pt x="74" y="103"/>
                        </a:lnTo>
                        <a:lnTo>
                          <a:pt x="74" y="104"/>
                        </a:lnTo>
                        <a:lnTo>
                          <a:pt x="72" y="105"/>
                        </a:lnTo>
                        <a:lnTo>
                          <a:pt x="71" y="104"/>
                        </a:lnTo>
                        <a:lnTo>
                          <a:pt x="70" y="104"/>
                        </a:lnTo>
                        <a:lnTo>
                          <a:pt x="69" y="103"/>
                        </a:lnTo>
                        <a:lnTo>
                          <a:pt x="68" y="103"/>
                        </a:lnTo>
                        <a:lnTo>
                          <a:pt x="67" y="102"/>
                        </a:lnTo>
                        <a:lnTo>
                          <a:pt x="66" y="102"/>
                        </a:lnTo>
                        <a:lnTo>
                          <a:pt x="66" y="103"/>
                        </a:lnTo>
                        <a:lnTo>
                          <a:pt x="65" y="102"/>
                        </a:lnTo>
                        <a:lnTo>
                          <a:pt x="65" y="103"/>
                        </a:lnTo>
                        <a:lnTo>
                          <a:pt x="64" y="103"/>
                        </a:lnTo>
                        <a:lnTo>
                          <a:pt x="64" y="104"/>
                        </a:lnTo>
                        <a:lnTo>
                          <a:pt x="63" y="105"/>
                        </a:lnTo>
                        <a:lnTo>
                          <a:pt x="62" y="105"/>
                        </a:lnTo>
                        <a:lnTo>
                          <a:pt x="63" y="105"/>
                        </a:lnTo>
                        <a:lnTo>
                          <a:pt x="63" y="106"/>
                        </a:lnTo>
                        <a:lnTo>
                          <a:pt x="62" y="106"/>
                        </a:lnTo>
                        <a:lnTo>
                          <a:pt x="62" y="107"/>
                        </a:lnTo>
                        <a:lnTo>
                          <a:pt x="63" y="108"/>
                        </a:lnTo>
                        <a:lnTo>
                          <a:pt x="63" y="109"/>
                        </a:lnTo>
                        <a:lnTo>
                          <a:pt x="64" y="109"/>
                        </a:lnTo>
                        <a:lnTo>
                          <a:pt x="65" y="109"/>
                        </a:lnTo>
                        <a:lnTo>
                          <a:pt x="64" y="109"/>
                        </a:lnTo>
                        <a:lnTo>
                          <a:pt x="64" y="110"/>
                        </a:lnTo>
                        <a:lnTo>
                          <a:pt x="63" y="110"/>
                        </a:lnTo>
                        <a:lnTo>
                          <a:pt x="62" y="110"/>
                        </a:lnTo>
                        <a:lnTo>
                          <a:pt x="62" y="111"/>
                        </a:lnTo>
                        <a:lnTo>
                          <a:pt x="61" y="111"/>
                        </a:lnTo>
                        <a:lnTo>
                          <a:pt x="61" y="110"/>
                        </a:lnTo>
                        <a:lnTo>
                          <a:pt x="60" y="110"/>
                        </a:lnTo>
                        <a:lnTo>
                          <a:pt x="59" y="110"/>
                        </a:lnTo>
                        <a:lnTo>
                          <a:pt x="59" y="111"/>
                        </a:lnTo>
                        <a:lnTo>
                          <a:pt x="58" y="111"/>
                        </a:lnTo>
                        <a:lnTo>
                          <a:pt x="58" y="112"/>
                        </a:lnTo>
                        <a:lnTo>
                          <a:pt x="57" y="112"/>
                        </a:lnTo>
                        <a:lnTo>
                          <a:pt x="57" y="113"/>
                        </a:lnTo>
                        <a:lnTo>
                          <a:pt x="56" y="113"/>
                        </a:lnTo>
                        <a:lnTo>
                          <a:pt x="57" y="113"/>
                        </a:lnTo>
                        <a:lnTo>
                          <a:pt x="57" y="114"/>
                        </a:lnTo>
                        <a:lnTo>
                          <a:pt x="56" y="114"/>
                        </a:lnTo>
                        <a:lnTo>
                          <a:pt x="56" y="115"/>
                        </a:lnTo>
                        <a:lnTo>
                          <a:pt x="55" y="115"/>
                        </a:lnTo>
                        <a:lnTo>
                          <a:pt x="55" y="116"/>
                        </a:lnTo>
                        <a:lnTo>
                          <a:pt x="55" y="115"/>
                        </a:lnTo>
                        <a:lnTo>
                          <a:pt x="54" y="115"/>
                        </a:lnTo>
                        <a:lnTo>
                          <a:pt x="54" y="116"/>
                        </a:lnTo>
                        <a:lnTo>
                          <a:pt x="54" y="117"/>
                        </a:lnTo>
                        <a:lnTo>
                          <a:pt x="53" y="117"/>
                        </a:lnTo>
                        <a:lnTo>
                          <a:pt x="53" y="118"/>
                        </a:lnTo>
                        <a:lnTo>
                          <a:pt x="52" y="117"/>
                        </a:lnTo>
                        <a:lnTo>
                          <a:pt x="51" y="117"/>
                        </a:lnTo>
                        <a:lnTo>
                          <a:pt x="50" y="117"/>
                        </a:lnTo>
                        <a:lnTo>
                          <a:pt x="49" y="117"/>
                        </a:lnTo>
                        <a:lnTo>
                          <a:pt x="48" y="117"/>
                        </a:lnTo>
                        <a:lnTo>
                          <a:pt x="47" y="117"/>
                        </a:lnTo>
                        <a:lnTo>
                          <a:pt x="47" y="118"/>
                        </a:lnTo>
                        <a:lnTo>
                          <a:pt x="46" y="119"/>
                        </a:lnTo>
                        <a:lnTo>
                          <a:pt x="45" y="119"/>
                        </a:lnTo>
                        <a:lnTo>
                          <a:pt x="44" y="119"/>
                        </a:lnTo>
                        <a:lnTo>
                          <a:pt x="43" y="119"/>
                        </a:lnTo>
                        <a:lnTo>
                          <a:pt x="43" y="120"/>
                        </a:lnTo>
                        <a:lnTo>
                          <a:pt x="42" y="120"/>
                        </a:lnTo>
                        <a:lnTo>
                          <a:pt x="43" y="120"/>
                        </a:lnTo>
                        <a:lnTo>
                          <a:pt x="43" y="121"/>
                        </a:lnTo>
                        <a:lnTo>
                          <a:pt x="43" y="122"/>
                        </a:lnTo>
                        <a:lnTo>
                          <a:pt x="42" y="122"/>
                        </a:lnTo>
                        <a:lnTo>
                          <a:pt x="41" y="122"/>
                        </a:lnTo>
                        <a:lnTo>
                          <a:pt x="41" y="121"/>
                        </a:lnTo>
                        <a:lnTo>
                          <a:pt x="41" y="120"/>
                        </a:lnTo>
                        <a:lnTo>
                          <a:pt x="40" y="120"/>
                        </a:lnTo>
                        <a:lnTo>
                          <a:pt x="41" y="120"/>
                        </a:lnTo>
                        <a:lnTo>
                          <a:pt x="40" y="120"/>
                        </a:lnTo>
                        <a:lnTo>
                          <a:pt x="39" y="120"/>
                        </a:lnTo>
                        <a:lnTo>
                          <a:pt x="39" y="121"/>
                        </a:lnTo>
                        <a:lnTo>
                          <a:pt x="38" y="121"/>
                        </a:lnTo>
                        <a:lnTo>
                          <a:pt x="38" y="122"/>
                        </a:lnTo>
                        <a:lnTo>
                          <a:pt x="37" y="123"/>
                        </a:lnTo>
                        <a:lnTo>
                          <a:pt x="36" y="124"/>
                        </a:lnTo>
                        <a:lnTo>
                          <a:pt x="37" y="124"/>
                        </a:lnTo>
                        <a:lnTo>
                          <a:pt x="36" y="125"/>
                        </a:lnTo>
                        <a:lnTo>
                          <a:pt x="35" y="125"/>
                        </a:lnTo>
                        <a:lnTo>
                          <a:pt x="34" y="126"/>
                        </a:lnTo>
                        <a:lnTo>
                          <a:pt x="33" y="126"/>
                        </a:lnTo>
                        <a:lnTo>
                          <a:pt x="33" y="125"/>
                        </a:lnTo>
                        <a:lnTo>
                          <a:pt x="32" y="124"/>
                        </a:lnTo>
                        <a:lnTo>
                          <a:pt x="32" y="123"/>
                        </a:lnTo>
                        <a:lnTo>
                          <a:pt x="32" y="122"/>
                        </a:lnTo>
                        <a:lnTo>
                          <a:pt x="31" y="122"/>
                        </a:lnTo>
                        <a:lnTo>
                          <a:pt x="30" y="122"/>
                        </a:lnTo>
                        <a:lnTo>
                          <a:pt x="30" y="123"/>
                        </a:lnTo>
                        <a:lnTo>
                          <a:pt x="29" y="123"/>
                        </a:lnTo>
                        <a:lnTo>
                          <a:pt x="29" y="122"/>
                        </a:lnTo>
                        <a:lnTo>
                          <a:pt x="28" y="122"/>
                        </a:lnTo>
                        <a:lnTo>
                          <a:pt x="27" y="122"/>
                        </a:lnTo>
                        <a:lnTo>
                          <a:pt x="27" y="121"/>
                        </a:lnTo>
                        <a:lnTo>
                          <a:pt x="26" y="121"/>
                        </a:lnTo>
                        <a:lnTo>
                          <a:pt x="26" y="122"/>
                        </a:lnTo>
                        <a:lnTo>
                          <a:pt x="25" y="122"/>
                        </a:lnTo>
                        <a:lnTo>
                          <a:pt x="24" y="122"/>
                        </a:lnTo>
                        <a:lnTo>
                          <a:pt x="22" y="122"/>
                        </a:lnTo>
                        <a:lnTo>
                          <a:pt x="21" y="122"/>
                        </a:lnTo>
                        <a:lnTo>
                          <a:pt x="21" y="121"/>
                        </a:lnTo>
                        <a:lnTo>
                          <a:pt x="20" y="121"/>
                        </a:lnTo>
                        <a:lnTo>
                          <a:pt x="19" y="121"/>
                        </a:lnTo>
                        <a:lnTo>
                          <a:pt x="19" y="120"/>
                        </a:lnTo>
                        <a:lnTo>
                          <a:pt x="19" y="119"/>
                        </a:lnTo>
                        <a:lnTo>
                          <a:pt x="18" y="118"/>
                        </a:lnTo>
                        <a:lnTo>
                          <a:pt x="18" y="117"/>
                        </a:lnTo>
                        <a:lnTo>
                          <a:pt x="17" y="117"/>
                        </a:lnTo>
                        <a:lnTo>
                          <a:pt x="16" y="118"/>
                        </a:lnTo>
                        <a:lnTo>
                          <a:pt x="15" y="118"/>
                        </a:lnTo>
                        <a:lnTo>
                          <a:pt x="15" y="117"/>
                        </a:lnTo>
                        <a:lnTo>
                          <a:pt x="15" y="116"/>
                        </a:lnTo>
                        <a:lnTo>
                          <a:pt x="15" y="115"/>
                        </a:lnTo>
                        <a:lnTo>
                          <a:pt x="14" y="115"/>
                        </a:lnTo>
                        <a:lnTo>
                          <a:pt x="14" y="114"/>
                        </a:lnTo>
                        <a:lnTo>
                          <a:pt x="13" y="114"/>
                        </a:lnTo>
                        <a:lnTo>
                          <a:pt x="12" y="114"/>
                        </a:lnTo>
                        <a:lnTo>
                          <a:pt x="11" y="114"/>
                        </a:lnTo>
                        <a:lnTo>
                          <a:pt x="10" y="115"/>
                        </a:lnTo>
                        <a:lnTo>
                          <a:pt x="9" y="115"/>
                        </a:lnTo>
                        <a:lnTo>
                          <a:pt x="8" y="115"/>
                        </a:lnTo>
                        <a:lnTo>
                          <a:pt x="7" y="115"/>
                        </a:lnTo>
                        <a:lnTo>
                          <a:pt x="7" y="114"/>
                        </a:lnTo>
                        <a:lnTo>
                          <a:pt x="6" y="114"/>
                        </a:lnTo>
                        <a:lnTo>
                          <a:pt x="7" y="114"/>
                        </a:lnTo>
                        <a:lnTo>
                          <a:pt x="7" y="113"/>
                        </a:lnTo>
                        <a:lnTo>
                          <a:pt x="7" y="112"/>
                        </a:lnTo>
                        <a:lnTo>
                          <a:pt x="7" y="111"/>
                        </a:lnTo>
                        <a:lnTo>
                          <a:pt x="7" y="110"/>
                        </a:lnTo>
                        <a:lnTo>
                          <a:pt x="7" y="109"/>
                        </a:lnTo>
                        <a:lnTo>
                          <a:pt x="7" y="108"/>
                        </a:lnTo>
                        <a:lnTo>
                          <a:pt x="8" y="108"/>
                        </a:lnTo>
                        <a:lnTo>
                          <a:pt x="7" y="108"/>
                        </a:lnTo>
                        <a:lnTo>
                          <a:pt x="6" y="108"/>
                        </a:lnTo>
                        <a:lnTo>
                          <a:pt x="6" y="109"/>
                        </a:lnTo>
                        <a:lnTo>
                          <a:pt x="5" y="109"/>
                        </a:lnTo>
                        <a:lnTo>
                          <a:pt x="5" y="108"/>
                        </a:lnTo>
                        <a:lnTo>
                          <a:pt x="5" y="109"/>
                        </a:lnTo>
                        <a:lnTo>
                          <a:pt x="4" y="109"/>
                        </a:lnTo>
                        <a:lnTo>
                          <a:pt x="4" y="110"/>
                        </a:lnTo>
                        <a:lnTo>
                          <a:pt x="3" y="111"/>
                        </a:lnTo>
                        <a:lnTo>
                          <a:pt x="2" y="111"/>
                        </a:lnTo>
                        <a:lnTo>
                          <a:pt x="2" y="110"/>
                        </a:lnTo>
                        <a:lnTo>
                          <a:pt x="1" y="110"/>
                        </a:lnTo>
                        <a:lnTo>
                          <a:pt x="1" y="109"/>
                        </a:lnTo>
                        <a:lnTo>
                          <a:pt x="0" y="110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099" name="Freeform 5013"/>
                  <p:cNvSpPr>
                    <a:spLocks/>
                  </p:cNvSpPr>
                  <p:nvPr/>
                </p:nvSpPr>
                <p:spPr bwMode="auto">
                  <a:xfrm>
                    <a:off x="4953600" y="2905200"/>
                    <a:ext cx="376237" cy="227013"/>
                  </a:xfrm>
                  <a:custGeom>
                    <a:avLst/>
                    <a:gdLst>
                      <a:gd name="T0" fmla="*/ 2147483646 w 237"/>
                      <a:gd name="T1" fmla="*/ 2147483646 h 143"/>
                      <a:gd name="T2" fmla="*/ 2147483646 w 237"/>
                      <a:gd name="T3" fmla="*/ 2147483646 h 143"/>
                      <a:gd name="T4" fmla="*/ 2147483646 w 237"/>
                      <a:gd name="T5" fmla="*/ 2147483646 h 143"/>
                      <a:gd name="T6" fmla="*/ 2147483646 w 237"/>
                      <a:gd name="T7" fmla="*/ 2147483646 h 143"/>
                      <a:gd name="T8" fmla="*/ 2147483646 w 237"/>
                      <a:gd name="T9" fmla="*/ 2147483646 h 143"/>
                      <a:gd name="T10" fmla="*/ 2147483646 w 237"/>
                      <a:gd name="T11" fmla="*/ 2147483646 h 143"/>
                      <a:gd name="T12" fmla="*/ 2147483646 w 237"/>
                      <a:gd name="T13" fmla="*/ 2147483646 h 143"/>
                      <a:gd name="T14" fmla="*/ 2147483646 w 237"/>
                      <a:gd name="T15" fmla="*/ 2147483646 h 143"/>
                      <a:gd name="T16" fmla="*/ 2147483646 w 237"/>
                      <a:gd name="T17" fmla="*/ 2147483646 h 143"/>
                      <a:gd name="T18" fmla="*/ 2147483646 w 237"/>
                      <a:gd name="T19" fmla="*/ 2147483646 h 143"/>
                      <a:gd name="T20" fmla="*/ 2147483646 w 237"/>
                      <a:gd name="T21" fmla="*/ 2147483646 h 143"/>
                      <a:gd name="T22" fmla="*/ 2147483646 w 237"/>
                      <a:gd name="T23" fmla="*/ 2147483646 h 143"/>
                      <a:gd name="T24" fmla="*/ 2147483646 w 237"/>
                      <a:gd name="T25" fmla="*/ 2147483646 h 143"/>
                      <a:gd name="T26" fmla="*/ 2147483646 w 237"/>
                      <a:gd name="T27" fmla="*/ 2147483646 h 143"/>
                      <a:gd name="T28" fmla="*/ 2147483646 w 237"/>
                      <a:gd name="T29" fmla="*/ 2147483646 h 143"/>
                      <a:gd name="T30" fmla="*/ 2147483646 w 237"/>
                      <a:gd name="T31" fmla="*/ 2147483646 h 143"/>
                      <a:gd name="T32" fmla="*/ 2147483646 w 237"/>
                      <a:gd name="T33" fmla="*/ 2147483646 h 143"/>
                      <a:gd name="T34" fmla="*/ 2147483646 w 237"/>
                      <a:gd name="T35" fmla="*/ 2147483646 h 143"/>
                      <a:gd name="T36" fmla="*/ 2147483646 w 237"/>
                      <a:gd name="T37" fmla="*/ 2147483646 h 143"/>
                      <a:gd name="T38" fmla="*/ 2147483646 w 237"/>
                      <a:gd name="T39" fmla="*/ 2147483646 h 143"/>
                      <a:gd name="T40" fmla="*/ 2147483646 w 237"/>
                      <a:gd name="T41" fmla="*/ 2147483646 h 143"/>
                      <a:gd name="T42" fmla="*/ 2147483646 w 237"/>
                      <a:gd name="T43" fmla="*/ 2147483646 h 143"/>
                      <a:gd name="T44" fmla="*/ 2147483646 w 237"/>
                      <a:gd name="T45" fmla="*/ 2147483646 h 143"/>
                      <a:gd name="T46" fmla="*/ 2147483646 w 237"/>
                      <a:gd name="T47" fmla="*/ 2147483646 h 143"/>
                      <a:gd name="T48" fmla="*/ 2147483646 w 237"/>
                      <a:gd name="T49" fmla="*/ 2147483646 h 143"/>
                      <a:gd name="T50" fmla="*/ 2147483646 w 237"/>
                      <a:gd name="T51" fmla="*/ 2147483646 h 143"/>
                      <a:gd name="T52" fmla="*/ 2147483646 w 237"/>
                      <a:gd name="T53" fmla="*/ 2147483646 h 143"/>
                      <a:gd name="T54" fmla="*/ 2147483646 w 237"/>
                      <a:gd name="T55" fmla="*/ 2147483646 h 143"/>
                      <a:gd name="T56" fmla="*/ 2147483646 w 237"/>
                      <a:gd name="T57" fmla="*/ 2147483646 h 143"/>
                      <a:gd name="T58" fmla="*/ 2147483646 w 237"/>
                      <a:gd name="T59" fmla="*/ 2147483646 h 143"/>
                      <a:gd name="T60" fmla="*/ 2147483646 w 237"/>
                      <a:gd name="T61" fmla="*/ 2147483646 h 143"/>
                      <a:gd name="T62" fmla="*/ 2147483646 w 237"/>
                      <a:gd name="T63" fmla="*/ 2147483646 h 143"/>
                      <a:gd name="T64" fmla="*/ 2147483646 w 237"/>
                      <a:gd name="T65" fmla="*/ 2147483646 h 143"/>
                      <a:gd name="T66" fmla="*/ 2147483646 w 237"/>
                      <a:gd name="T67" fmla="*/ 2147483646 h 143"/>
                      <a:gd name="T68" fmla="*/ 2147483646 w 237"/>
                      <a:gd name="T69" fmla="*/ 2147483646 h 143"/>
                      <a:gd name="T70" fmla="*/ 2147483646 w 237"/>
                      <a:gd name="T71" fmla="*/ 2147483646 h 143"/>
                      <a:gd name="T72" fmla="*/ 2147483646 w 237"/>
                      <a:gd name="T73" fmla="*/ 2147483646 h 143"/>
                      <a:gd name="T74" fmla="*/ 2147483646 w 237"/>
                      <a:gd name="T75" fmla="*/ 2147483646 h 143"/>
                      <a:gd name="T76" fmla="*/ 2147483646 w 237"/>
                      <a:gd name="T77" fmla="*/ 2147483646 h 143"/>
                      <a:gd name="T78" fmla="*/ 2147483646 w 237"/>
                      <a:gd name="T79" fmla="*/ 2147483646 h 143"/>
                      <a:gd name="T80" fmla="*/ 2147483646 w 237"/>
                      <a:gd name="T81" fmla="*/ 2147483646 h 143"/>
                      <a:gd name="T82" fmla="*/ 2147483646 w 237"/>
                      <a:gd name="T83" fmla="*/ 2147483646 h 143"/>
                      <a:gd name="T84" fmla="*/ 2147483646 w 237"/>
                      <a:gd name="T85" fmla="*/ 2147483646 h 143"/>
                      <a:gd name="T86" fmla="*/ 2147483646 w 237"/>
                      <a:gd name="T87" fmla="*/ 2147483646 h 143"/>
                      <a:gd name="T88" fmla="*/ 2147483646 w 237"/>
                      <a:gd name="T89" fmla="*/ 2147483646 h 143"/>
                      <a:gd name="T90" fmla="*/ 2147483646 w 237"/>
                      <a:gd name="T91" fmla="*/ 2147483646 h 143"/>
                      <a:gd name="T92" fmla="*/ 2147483646 w 237"/>
                      <a:gd name="T93" fmla="*/ 2147483646 h 143"/>
                      <a:gd name="T94" fmla="*/ 2147483646 w 237"/>
                      <a:gd name="T95" fmla="*/ 2147483646 h 143"/>
                      <a:gd name="T96" fmla="*/ 2147483646 w 237"/>
                      <a:gd name="T97" fmla="*/ 2147483646 h 143"/>
                      <a:gd name="T98" fmla="*/ 2147483646 w 237"/>
                      <a:gd name="T99" fmla="*/ 2147483646 h 143"/>
                      <a:gd name="T100" fmla="*/ 2147483646 w 237"/>
                      <a:gd name="T101" fmla="*/ 2147483646 h 143"/>
                      <a:gd name="T102" fmla="*/ 2147483646 w 237"/>
                      <a:gd name="T103" fmla="*/ 2147483646 h 143"/>
                      <a:gd name="T104" fmla="*/ 2147483646 w 237"/>
                      <a:gd name="T105" fmla="*/ 2147483646 h 143"/>
                      <a:gd name="T106" fmla="*/ 2147483646 w 237"/>
                      <a:gd name="T107" fmla="*/ 2147483646 h 143"/>
                      <a:gd name="T108" fmla="*/ 2147483646 w 237"/>
                      <a:gd name="T109" fmla="*/ 2147483646 h 143"/>
                      <a:gd name="T110" fmla="*/ 2147483646 w 237"/>
                      <a:gd name="T111" fmla="*/ 2147483646 h 143"/>
                      <a:gd name="T112" fmla="*/ 2147483646 w 237"/>
                      <a:gd name="T113" fmla="*/ 2147483646 h 143"/>
                      <a:gd name="T114" fmla="*/ 2147483646 w 237"/>
                      <a:gd name="T115" fmla="*/ 2147483646 h 143"/>
                      <a:gd name="T116" fmla="*/ 2147483646 w 237"/>
                      <a:gd name="T117" fmla="*/ 2147483646 h 143"/>
                      <a:gd name="T118" fmla="*/ 2147483646 w 237"/>
                      <a:gd name="T119" fmla="*/ 2147483646 h 143"/>
                      <a:gd name="T120" fmla="*/ 2147483646 w 237"/>
                      <a:gd name="T121" fmla="*/ 2147483646 h 143"/>
                      <a:gd name="T122" fmla="*/ 0 w 237"/>
                      <a:gd name="T123" fmla="*/ 2147483646 h 143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237"/>
                      <a:gd name="T187" fmla="*/ 0 h 143"/>
                      <a:gd name="T188" fmla="*/ 237 w 237"/>
                      <a:gd name="T189" fmla="*/ 143 h 143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237" h="143">
                        <a:moveTo>
                          <a:pt x="0" y="34"/>
                        </a:moveTo>
                        <a:lnTo>
                          <a:pt x="1" y="33"/>
                        </a:lnTo>
                        <a:lnTo>
                          <a:pt x="2" y="33"/>
                        </a:lnTo>
                        <a:lnTo>
                          <a:pt x="3" y="32"/>
                        </a:lnTo>
                        <a:lnTo>
                          <a:pt x="3" y="31"/>
                        </a:lnTo>
                        <a:lnTo>
                          <a:pt x="4" y="31"/>
                        </a:lnTo>
                        <a:lnTo>
                          <a:pt x="5" y="31"/>
                        </a:lnTo>
                        <a:lnTo>
                          <a:pt x="6" y="30"/>
                        </a:lnTo>
                        <a:lnTo>
                          <a:pt x="7" y="29"/>
                        </a:lnTo>
                        <a:lnTo>
                          <a:pt x="7" y="28"/>
                        </a:lnTo>
                        <a:lnTo>
                          <a:pt x="7" y="27"/>
                        </a:lnTo>
                        <a:lnTo>
                          <a:pt x="8" y="26"/>
                        </a:lnTo>
                        <a:lnTo>
                          <a:pt x="9" y="25"/>
                        </a:lnTo>
                        <a:lnTo>
                          <a:pt x="10" y="24"/>
                        </a:lnTo>
                        <a:lnTo>
                          <a:pt x="11" y="23"/>
                        </a:lnTo>
                        <a:lnTo>
                          <a:pt x="12" y="23"/>
                        </a:lnTo>
                        <a:lnTo>
                          <a:pt x="13" y="23"/>
                        </a:lnTo>
                        <a:lnTo>
                          <a:pt x="14" y="23"/>
                        </a:lnTo>
                        <a:lnTo>
                          <a:pt x="15" y="23"/>
                        </a:lnTo>
                        <a:lnTo>
                          <a:pt x="16" y="23"/>
                        </a:lnTo>
                        <a:lnTo>
                          <a:pt x="17" y="23"/>
                        </a:lnTo>
                        <a:lnTo>
                          <a:pt x="17" y="22"/>
                        </a:lnTo>
                        <a:lnTo>
                          <a:pt x="19" y="22"/>
                        </a:lnTo>
                        <a:lnTo>
                          <a:pt x="20" y="22"/>
                        </a:lnTo>
                        <a:lnTo>
                          <a:pt x="21" y="22"/>
                        </a:lnTo>
                        <a:lnTo>
                          <a:pt x="21" y="21"/>
                        </a:lnTo>
                        <a:lnTo>
                          <a:pt x="22" y="20"/>
                        </a:lnTo>
                        <a:lnTo>
                          <a:pt x="23" y="20"/>
                        </a:lnTo>
                        <a:lnTo>
                          <a:pt x="23" y="19"/>
                        </a:lnTo>
                        <a:lnTo>
                          <a:pt x="23" y="18"/>
                        </a:lnTo>
                        <a:lnTo>
                          <a:pt x="24" y="18"/>
                        </a:lnTo>
                        <a:lnTo>
                          <a:pt x="24" y="17"/>
                        </a:lnTo>
                        <a:lnTo>
                          <a:pt x="25" y="17"/>
                        </a:lnTo>
                        <a:lnTo>
                          <a:pt x="25" y="16"/>
                        </a:lnTo>
                        <a:lnTo>
                          <a:pt x="26" y="16"/>
                        </a:lnTo>
                        <a:lnTo>
                          <a:pt x="27" y="15"/>
                        </a:lnTo>
                        <a:lnTo>
                          <a:pt x="27" y="14"/>
                        </a:lnTo>
                        <a:lnTo>
                          <a:pt x="28" y="14"/>
                        </a:lnTo>
                        <a:lnTo>
                          <a:pt x="29" y="14"/>
                        </a:lnTo>
                        <a:lnTo>
                          <a:pt x="30" y="13"/>
                        </a:lnTo>
                        <a:lnTo>
                          <a:pt x="29" y="12"/>
                        </a:lnTo>
                        <a:lnTo>
                          <a:pt x="30" y="12"/>
                        </a:lnTo>
                        <a:lnTo>
                          <a:pt x="31" y="11"/>
                        </a:lnTo>
                        <a:lnTo>
                          <a:pt x="32" y="11"/>
                        </a:lnTo>
                        <a:lnTo>
                          <a:pt x="32" y="10"/>
                        </a:lnTo>
                        <a:lnTo>
                          <a:pt x="33" y="10"/>
                        </a:lnTo>
                        <a:lnTo>
                          <a:pt x="33" y="8"/>
                        </a:lnTo>
                        <a:lnTo>
                          <a:pt x="34" y="6"/>
                        </a:lnTo>
                        <a:lnTo>
                          <a:pt x="34" y="5"/>
                        </a:lnTo>
                        <a:lnTo>
                          <a:pt x="34" y="4"/>
                        </a:lnTo>
                        <a:lnTo>
                          <a:pt x="34" y="3"/>
                        </a:lnTo>
                        <a:lnTo>
                          <a:pt x="35" y="2"/>
                        </a:lnTo>
                        <a:lnTo>
                          <a:pt x="36" y="2"/>
                        </a:lnTo>
                        <a:lnTo>
                          <a:pt x="37" y="2"/>
                        </a:lnTo>
                        <a:lnTo>
                          <a:pt x="37" y="1"/>
                        </a:lnTo>
                        <a:lnTo>
                          <a:pt x="38" y="0"/>
                        </a:lnTo>
                        <a:lnTo>
                          <a:pt x="39" y="0"/>
                        </a:lnTo>
                        <a:lnTo>
                          <a:pt x="40" y="0"/>
                        </a:lnTo>
                        <a:lnTo>
                          <a:pt x="40" y="1"/>
                        </a:lnTo>
                        <a:lnTo>
                          <a:pt x="41" y="3"/>
                        </a:lnTo>
                        <a:lnTo>
                          <a:pt x="41" y="4"/>
                        </a:lnTo>
                        <a:lnTo>
                          <a:pt x="42" y="4"/>
                        </a:lnTo>
                        <a:lnTo>
                          <a:pt x="42" y="5"/>
                        </a:lnTo>
                        <a:lnTo>
                          <a:pt x="42" y="6"/>
                        </a:lnTo>
                        <a:lnTo>
                          <a:pt x="43" y="6"/>
                        </a:lnTo>
                        <a:lnTo>
                          <a:pt x="43" y="7"/>
                        </a:lnTo>
                        <a:lnTo>
                          <a:pt x="43" y="8"/>
                        </a:lnTo>
                        <a:lnTo>
                          <a:pt x="44" y="9"/>
                        </a:lnTo>
                        <a:lnTo>
                          <a:pt x="44" y="10"/>
                        </a:lnTo>
                        <a:lnTo>
                          <a:pt x="44" y="11"/>
                        </a:lnTo>
                        <a:lnTo>
                          <a:pt x="43" y="12"/>
                        </a:lnTo>
                        <a:lnTo>
                          <a:pt x="44" y="12"/>
                        </a:lnTo>
                        <a:lnTo>
                          <a:pt x="44" y="13"/>
                        </a:lnTo>
                        <a:lnTo>
                          <a:pt x="46" y="12"/>
                        </a:lnTo>
                        <a:lnTo>
                          <a:pt x="46" y="13"/>
                        </a:lnTo>
                        <a:lnTo>
                          <a:pt x="47" y="14"/>
                        </a:lnTo>
                        <a:lnTo>
                          <a:pt x="47" y="15"/>
                        </a:lnTo>
                        <a:lnTo>
                          <a:pt x="48" y="14"/>
                        </a:lnTo>
                        <a:lnTo>
                          <a:pt x="48" y="15"/>
                        </a:lnTo>
                        <a:lnTo>
                          <a:pt x="49" y="14"/>
                        </a:lnTo>
                        <a:lnTo>
                          <a:pt x="49" y="13"/>
                        </a:lnTo>
                        <a:lnTo>
                          <a:pt x="50" y="13"/>
                        </a:lnTo>
                        <a:lnTo>
                          <a:pt x="50" y="12"/>
                        </a:lnTo>
                        <a:lnTo>
                          <a:pt x="51" y="12"/>
                        </a:lnTo>
                        <a:lnTo>
                          <a:pt x="52" y="11"/>
                        </a:lnTo>
                        <a:lnTo>
                          <a:pt x="53" y="12"/>
                        </a:lnTo>
                        <a:lnTo>
                          <a:pt x="54" y="11"/>
                        </a:lnTo>
                        <a:lnTo>
                          <a:pt x="55" y="11"/>
                        </a:lnTo>
                        <a:lnTo>
                          <a:pt x="56" y="11"/>
                        </a:lnTo>
                        <a:lnTo>
                          <a:pt x="57" y="12"/>
                        </a:lnTo>
                        <a:lnTo>
                          <a:pt x="58" y="12"/>
                        </a:lnTo>
                        <a:lnTo>
                          <a:pt x="59" y="12"/>
                        </a:lnTo>
                        <a:lnTo>
                          <a:pt x="59" y="13"/>
                        </a:lnTo>
                        <a:lnTo>
                          <a:pt x="59" y="14"/>
                        </a:lnTo>
                        <a:lnTo>
                          <a:pt x="59" y="15"/>
                        </a:lnTo>
                        <a:lnTo>
                          <a:pt x="60" y="15"/>
                        </a:lnTo>
                        <a:lnTo>
                          <a:pt x="60" y="16"/>
                        </a:lnTo>
                        <a:lnTo>
                          <a:pt x="61" y="17"/>
                        </a:lnTo>
                        <a:lnTo>
                          <a:pt x="62" y="17"/>
                        </a:lnTo>
                        <a:lnTo>
                          <a:pt x="63" y="17"/>
                        </a:lnTo>
                        <a:lnTo>
                          <a:pt x="63" y="18"/>
                        </a:lnTo>
                        <a:lnTo>
                          <a:pt x="64" y="19"/>
                        </a:lnTo>
                        <a:lnTo>
                          <a:pt x="66" y="19"/>
                        </a:lnTo>
                        <a:lnTo>
                          <a:pt x="67" y="20"/>
                        </a:lnTo>
                        <a:lnTo>
                          <a:pt x="68" y="21"/>
                        </a:lnTo>
                        <a:lnTo>
                          <a:pt x="70" y="22"/>
                        </a:lnTo>
                        <a:lnTo>
                          <a:pt x="71" y="23"/>
                        </a:lnTo>
                        <a:lnTo>
                          <a:pt x="72" y="23"/>
                        </a:lnTo>
                        <a:lnTo>
                          <a:pt x="72" y="24"/>
                        </a:lnTo>
                        <a:lnTo>
                          <a:pt x="72" y="25"/>
                        </a:lnTo>
                        <a:lnTo>
                          <a:pt x="73" y="25"/>
                        </a:lnTo>
                        <a:lnTo>
                          <a:pt x="73" y="26"/>
                        </a:lnTo>
                        <a:lnTo>
                          <a:pt x="74" y="27"/>
                        </a:lnTo>
                        <a:lnTo>
                          <a:pt x="74" y="28"/>
                        </a:lnTo>
                        <a:lnTo>
                          <a:pt x="75" y="29"/>
                        </a:lnTo>
                        <a:lnTo>
                          <a:pt x="75" y="30"/>
                        </a:lnTo>
                        <a:lnTo>
                          <a:pt x="76" y="30"/>
                        </a:lnTo>
                        <a:lnTo>
                          <a:pt x="76" y="31"/>
                        </a:lnTo>
                        <a:lnTo>
                          <a:pt x="77" y="31"/>
                        </a:lnTo>
                        <a:lnTo>
                          <a:pt x="76" y="32"/>
                        </a:lnTo>
                        <a:lnTo>
                          <a:pt x="77" y="32"/>
                        </a:lnTo>
                        <a:lnTo>
                          <a:pt x="77" y="33"/>
                        </a:lnTo>
                        <a:lnTo>
                          <a:pt x="77" y="34"/>
                        </a:lnTo>
                        <a:lnTo>
                          <a:pt x="78" y="35"/>
                        </a:lnTo>
                        <a:lnTo>
                          <a:pt x="77" y="35"/>
                        </a:lnTo>
                        <a:lnTo>
                          <a:pt x="77" y="36"/>
                        </a:lnTo>
                        <a:lnTo>
                          <a:pt x="77" y="35"/>
                        </a:lnTo>
                        <a:lnTo>
                          <a:pt x="78" y="35"/>
                        </a:lnTo>
                        <a:lnTo>
                          <a:pt x="79" y="34"/>
                        </a:lnTo>
                        <a:lnTo>
                          <a:pt x="80" y="34"/>
                        </a:lnTo>
                        <a:lnTo>
                          <a:pt x="83" y="36"/>
                        </a:lnTo>
                        <a:lnTo>
                          <a:pt x="83" y="37"/>
                        </a:lnTo>
                        <a:lnTo>
                          <a:pt x="82" y="37"/>
                        </a:lnTo>
                        <a:lnTo>
                          <a:pt x="82" y="38"/>
                        </a:lnTo>
                        <a:lnTo>
                          <a:pt x="82" y="39"/>
                        </a:lnTo>
                        <a:lnTo>
                          <a:pt x="83" y="39"/>
                        </a:lnTo>
                        <a:lnTo>
                          <a:pt x="84" y="39"/>
                        </a:lnTo>
                        <a:lnTo>
                          <a:pt x="85" y="38"/>
                        </a:lnTo>
                        <a:lnTo>
                          <a:pt x="86" y="37"/>
                        </a:lnTo>
                        <a:lnTo>
                          <a:pt x="87" y="37"/>
                        </a:lnTo>
                        <a:lnTo>
                          <a:pt x="88" y="38"/>
                        </a:lnTo>
                        <a:lnTo>
                          <a:pt x="89" y="38"/>
                        </a:lnTo>
                        <a:lnTo>
                          <a:pt x="89" y="39"/>
                        </a:lnTo>
                        <a:lnTo>
                          <a:pt x="90" y="40"/>
                        </a:lnTo>
                        <a:lnTo>
                          <a:pt x="90" y="41"/>
                        </a:lnTo>
                        <a:lnTo>
                          <a:pt x="90" y="42"/>
                        </a:lnTo>
                        <a:lnTo>
                          <a:pt x="90" y="43"/>
                        </a:lnTo>
                        <a:lnTo>
                          <a:pt x="91" y="43"/>
                        </a:lnTo>
                        <a:lnTo>
                          <a:pt x="92" y="43"/>
                        </a:lnTo>
                        <a:lnTo>
                          <a:pt x="93" y="44"/>
                        </a:lnTo>
                        <a:lnTo>
                          <a:pt x="93" y="45"/>
                        </a:lnTo>
                        <a:lnTo>
                          <a:pt x="94" y="47"/>
                        </a:lnTo>
                        <a:lnTo>
                          <a:pt x="95" y="47"/>
                        </a:lnTo>
                        <a:lnTo>
                          <a:pt x="95" y="48"/>
                        </a:lnTo>
                        <a:lnTo>
                          <a:pt x="96" y="48"/>
                        </a:lnTo>
                        <a:lnTo>
                          <a:pt x="96" y="49"/>
                        </a:lnTo>
                        <a:lnTo>
                          <a:pt x="97" y="50"/>
                        </a:lnTo>
                        <a:lnTo>
                          <a:pt x="98" y="50"/>
                        </a:lnTo>
                        <a:lnTo>
                          <a:pt x="98" y="49"/>
                        </a:lnTo>
                        <a:lnTo>
                          <a:pt x="99" y="49"/>
                        </a:lnTo>
                        <a:lnTo>
                          <a:pt x="99" y="48"/>
                        </a:lnTo>
                        <a:lnTo>
                          <a:pt x="98" y="48"/>
                        </a:lnTo>
                        <a:lnTo>
                          <a:pt x="98" y="47"/>
                        </a:lnTo>
                        <a:lnTo>
                          <a:pt x="99" y="47"/>
                        </a:lnTo>
                        <a:lnTo>
                          <a:pt x="100" y="47"/>
                        </a:lnTo>
                        <a:lnTo>
                          <a:pt x="100" y="46"/>
                        </a:lnTo>
                        <a:lnTo>
                          <a:pt x="100" y="45"/>
                        </a:lnTo>
                        <a:lnTo>
                          <a:pt x="100" y="44"/>
                        </a:lnTo>
                        <a:lnTo>
                          <a:pt x="101" y="44"/>
                        </a:lnTo>
                        <a:lnTo>
                          <a:pt x="101" y="43"/>
                        </a:lnTo>
                        <a:lnTo>
                          <a:pt x="102" y="42"/>
                        </a:lnTo>
                        <a:lnTo>
                          <a:pt x="103" y="42"/>
                        </a:lnTo>
                        <a:lnTo>
                          <a:pt x="104" y="42"/>
                        </a:lnTo>
                        <a:lnTo>
                          <a:pt x="104" y="41"/>
                        </a:lnTo>
                        <a:lnTo>
                          <a:pt x="105" y="41"/>
                        </a:lnTo>
                        <a:lnTo>
                          <a:pt x="105" y="42"/>
                        </a:lnTo>
                        <a:lnTo>
                          <a:pt x="106" y="42"/>
                        </a:lnTo>
                        <a:lnTo>
                          <a:pt x="106" y="43"/>
                        </a:lnTo>
                        <a:lnTo>
                          <a:pt x="107" y="43"/>
                        </a:lnTo>
                        <a:lnTo>
                          <a:pt x="110" y="44"/>
                        </a:lnTo>
                        <a:lnTo>
                          <a:pt x="113" y="43"/>
                        </a:lnTo>
                        <a:lnTo>
                          <a:pt x="118" y="44"/>
                        </a:lnTo>
                        <a:lnTo>
                          <a:pt x="120" y="46"/>
                        </a:lnTo>
                        <a:lnTo>
                          <a:pt x="120" y="47"/>
                        </a:lnTo>
                        <a:lnTo>
                          <a:pt x="121" y="47"/>
                        </a:lnTo>
                        <a:lnTo>
                          <a:pt x="121" y="48"/>
                        </a:lnTo>
                        <a:lnTo>
                          <a:pt x="122" y="48"/>
                        </a:lnTo>
                        <a:lnTo>
                          <a:pt x="122" y="49"/>
                        </a:lnTo>
                        <a:lnTo>
                          <a:pt x="123" y="49"/>
                        </a:lnTo>
                        <a:lnTo>
                          <a:pt x="123" y="48"/>
                        </a:lnTo>
                        <a:lnTo>
                          <a:pt x="123" y="47"/>
                        </a:lnTo>
                        <a:lnTo>
                          <a:pt x="132" y="45"/>
                        </a:lnTo>
                        <a:lnTo>
                          <a:pt x="133" y="45"/>
                        </a:lnTo>
                        <a:lnTo>
                          <a:pt x="133" y="43"/>
                        </a:lnTo>
                        <a:lnTo>
                          <a:pt x="134" y="43"/>
                        </a:lnTo>
                        <a:lnTo>
                          <a:pt x="135" y="43"/>
                        </a:lnTo>
                        <a:lnTo>
                          <a:pt x="136" y="43"/>
                        </a:lnTo>
                        <a:lnTo>
                          <a:pt x="136" y="42"/>
                        </a:lnTo>
                        <a:lnTo>
                          <a:pt x="137" y="42"/>
                        </a:lnTo>
                        <a:lnTo>
                          <a:pt x="138" y="41"/>
                        </a:lnTo>
                        <a:lnTo>
                          <a:pt x="138" y="42"/>
                        </a:lnTo>
                        <a:lnTo>
                          <a:pt x="139" y="43"/>
                        </a:lnTo>
                        <a:lnTo>
                          <a:pt x="140" y="42"/>
                        </a:lnTo>
                        <a:lnTo>
                          <a:pt x="141" y="43"/>
                        </a:lnTo>
                        <a:lnTo>
                          <a:pt x="141" y="42"/>
                        </a:lnTo>
                        <a:lnTo>
                          <a:pt x="142" y="42"/>
                        </a:lnTo>
                        <a:lnTo>
                          <a:pt x="143" y="42"/>
                        </a:lnTo>
                        <a:lnTo>
                          <a:pt x="143" y="43"/>
                        </a:lnTo>
                        <a:lnTo>
                          <a:pt x="144" y="42"/>
                        </a:lnTo>
                        <a:lnTo>
                          <a:pt x="144" y="43"/>
                        </a:lnTo>
                        <a:lnTo>
                          <a:pt x="144" y="42"/>
                        </a:lnTo>
                        <a:lnTo>
                          <a:pt x="144" y="41"/>
                        </a:lnTo>
                        <a:lnTo>
                          <a:pt x="145" y="42"/>
                        </a:lnTo>
                        <a:lnTo>
                          <a:pt x="145" y="41"/>
                        </a:lnTo>
                        <a:lnTo>
                          <a:pt x="146" y="41"/>
                        </a:lnTo>
                        <a:lnTo>
                          <a:pt x="146" y="40"/>
                        </a:lnTo>
                        <a:lnTo>
                          <a:pt x="147" y="40"/>
                        </a:lnTo>
                        <a:lnTo>
                          <a:pt x="147" y="39"/>
                        </a:lnTo>
                        <a:lnTo>
                          <a:pt x="148" y="39"/>
                        </a:lnTo>
                        <a:lnTo>
                          <a:pt x="148" y="40"/>
                        </a:lnTo>
                        <a:lnTo>
                          <a:pt x="148" y="39"/>
                        </a:lnTo>
                        <a:lnTo>
                          <a:pt x="148" y="40"/>
                        </a:lnTo>
                        <a:lnTo>
                          <a:pt x="148" y="39"/>
                        </a:lnTo>
                        <a:lnTo>
                          <a:pt x="149" y="39"/>
                        </a:lnTo>
                        <a:lnTo>
                          <a:pt x="150" y="39"/>
                        </a:lnTo>
                        <a:lnTo>
                          <a:pt x="151" y="39"/>
                        </a:lnTo>
                        <a:lnTo>
                          <a:pt x="151" y="40"/>
                        </a:lnTo>
                        <a:lnTo>
                          <a:pt x="152" y="40"/>
                        </a:lnTo>
                        <a:lnTo>
                          <a:pt x="153" y="40"/>
                        </a:lnTo>
                        <a:lnTo>
                          <a:pt x="154" y="40"/>
                        </a:lnTo>
                        <a:lnTo>
                          <a:pt x="153" y="39"/>
                        </a:lnTo>
                        <a:lnTo>
                          <a:pt x="153" y="38"/>
                        </a:lnTo>
                        <a:lnTo>
                          <a:pt x="152" y="37"/>
                        </a:lnTo>
                        <a:lnTo>
                          <a:pt x="152" y="36"/>
                        </a:lnTo>
                        <a:lnTo>
                          <a:pt x="151" y="36"/>
                        </a:lnTo>
                        <a:lnTo>
                          <a:pt x="151" y="35"/>
                        </a:lnTo>
                        <a:lnTo>
                          <a:pt x="151" y="34"/>
                        </a:lnTo>
                        <a:lnTo>
                          <a:pt x="152" y="34"/>
                        </a:lnTo>
                        <a:lnTo>
                          <a:pt x="153" y="34"/>
                        </a:lnTo>
                        <a:lnTo>
                          <a:pt x="154" y="34"/>
                        </a:lnTo>
                        <a:lnTo>
                          <a:pt x="155" y="33"/>
                        </a:lnTo>
                        <a:lnTo>
                          <a:pt x="155" y="32"/>
                        </a:lnTo>
                        <a:lnTo>
                          <a:pt x="156" y="32"/>
                        </a:lnTo>
                        <a:lnTo>
                          <a:pt x="156" y="31"/>
                        </a:lnTo>
                        <a:lnTo>
                          <a:pt x="157" y="30"/>
                        </a:lnTo>
                        <a:lnTo>
                          <a:pt x="158" y="30"/>
                        </a:lnTo>
                        <a:lnTo>
                          <a:pt x="159" y="30"/>
                        </a:lnTo>
                        <a:lnTo>
                          <a:pt x="160" y="30"/>
                        </a:lnTo>
                        <a:lnTo>
                          <a:pt x="161" y="30"/>
                        </a:lnTo>
                        <a:lnTo>
                          <a:pt x="162" y="30"/>
                        </a:lnTo>
                        <a:lnTo>
                          <a:pt x="164" y="29"/>
                        </a:lnTo>
                        <a:lnTo>
                          <a:pt x="164" y="28"/>
                        </a:lnTo>
                        <a:lnTo>
                          <a:pt x="164" y="27"/>
                        </a:lnTo>
                        <a:lnTo>
                          <a:pt x="163" y="26"/>
                        </a:lnTo>
                        <a:lnTo>
                          <a:pt x="163" y="25"/>
                        </a:lnTo>
                        <a:lnTo>
                          <a:pt x="163" y="24"/>
                        </a:lnTo>
                        <a:lnTo>
                          <a:pt x="165" y="24"/>
                        </a:lnTo>
                        <a:lnTo>
                          <a:pt x="166" y="23"/>
                        </a:lnTo>
                        <a:lnTo>
                          <a:pt x="168" y="21"/>
                        </a:lnTo>
                        <a:lnTo>
                          <a:pt x="169" y="21"/>
                        </a:lnTo>
                        <a:lnTo>
                          <a:pt x="170" y="21"/>
                        </a:lnTo>
                        <a:lnTo>
                          <a:pt x="171" y="21"/>
                        </a:lnTo>
                        <a:lnTo>
                          <a:pt x="172" y="21"/>
                        </a:lnTo>
                        <a:lnTo>
                          <a:pt x="172" y="22"/>
                        </a:lnTo>
                        <a:lnTo>
                          <a:pt x="173" y="21"/>
                        </a:lnTo>
                        <a:lnTo>
                          <a:pt x="174" y="21"/>
                        </a:lnTo>
                        <a:lnTo>
                          <a:pt x="175" y="21"/>
                        </a:lnTo>
                        <a:lnTo>
                          <a:pt x="176" y="21"/>
                        </a:lnTo>
                        <a:lnTo>
                          <a:pt x="176" y="20"/>
                        </a:lnTo>
                        <a:lnTo>
                          <a:pt x="176" y="21"/>
                        </a:lnTo>
                        <a:lnTo>
                          <a:pt x="176" y="20"/>
                        </a:lnTo>
                        <a:lnTo>
                          <a:pt x="177" y="20"/>
                        </a:lnTo>
                        <a:lnTo>
                          <a:pt x="178" y="20"/>
                        </a:lnTo>
                        <a:lnTo>
                          <a:pt x="179" y="20"/>
                        </a:lnTo>
                        <a:lnTo>
                          <a:pt x="180" y="19"/>
                        </a:lnTo>
                        <a:lnTo>
                          <a:pt x="180" y="18"/>
                        </a:lnTo>
                        <a:lnTo>
                          <a:pt x="180" y="19"/>
                        </a:lnTo>
                        <a:lnTo>
                          <a:pt x="181" y="18"/>
                        </a:lnTo>
                        <a:lnTo>
                          <a:pt x="182" y="18"/>
                        </a:lnTo>
                        <a:lnTo>
                          <a:pt x="182" y="19"/>
                        </a:lnTo>
                        <a:lnTo>
                          <a:pt x="183" y="18"/>
                        </a:lnTo>
                        <a:lnTo>
                          <a:pt x="183" y="19"/>
                        </a:lnTo>
                        <a:lnTo>
                          <a:pt x="184" y="18"/>
                        </a:lnTo>
                        <a:lnTo>
                          <a:pt x="184" y="19"/>
                        </a:lnTo>
                        <a:lnTo>
                          <a:pt x="185" y="20"/>
                        </a:lnTo>
                        <a:lnTo>
                          <a:pt x="186" y="20"/>
                        </a:lnTo>
                        <a:lnTo>
                          <a:pt x="187" y="20"/>
                        </a:lnTo>
                        <a:lnTo>
                          <a:pt x="186" y="20"/>
                        </a:lnTo>
                        <a:lnTo>
                          <a:pt x="187" y="19"/>
                        </a:lnTo>
                        <a:lnTo>
                          <a:pt x="188" y="19"/>
                        </a:lnTo>
                        <a:lnTo>
                          <a:pt x="188" y="20"/>
                        </a:lnTo>
                        <a:lnTo>
                          <a:pt x="188" y="19"/>
                        </a:lnTo>
                        <a:lnTo>
                          <a:pt x="189" y="19"/>
                        </a:lnTo>
                        <a:lnTo>
                          <a:pt x="189" y="18"/>
                        </a:lnTo>
                        <a:lnTo>
                          <a:pt x="189" y="19"/>
                        </a:lnTo>
                        <a:lnTo>
                          <a:pt x="190" y="20"/>
                        </a:lnTo>
                        <a:lnTo>
                          <a:pt x="190" y="21"/>
                        </a:lnTo>
                        <a:lnTo>
                          <a:pt x="190" y="22"/>
                        </a:lnTo>
                        <a:lnTo>
                          <a:pt x="190" y="23"/>
                        </a:lnTo>
                        <a:lnTo>
                          <a:pt x="191" y="23"/>
                        </a:lnTo>
                        <a:lnTo>
                          <a:pt x="191" y="24"/>
                        </a:lnTo>
                        <a:lnTo>
                          <a:pt x="192" y="24"/>
                        </a:lnTo>
                        <a:lnTo>
                          <a:pt x="193" y="24"/>
                        </a:lnTo>
                        <a:lnTo>
                          <a:pt x="194" y="24"/>
                        </a:lnTo>
                        <a:lnTo>
                          <a:pt x="195" y="24"/>
                        </a:lnTo>
                        <a:lnTo>
                          <a:pt x="195" y="23"/>
                        </a:lnTo>
                        <a:lnTo>
                          <a:pt x="195" y="24"/>
                        </a:lnTo>
                        <a:lnTo>
                          <a:pt x="196" y="24"/>
                        </a:lnTo>
                        <a:lnTo>
                          <a:pt x="196" y="23"/>
                        </a:lnTo>
                        <a:lnTo>
                          <a:pt x="197" y="23"/>
                        </a:lnTo>
                        <a:lnTo>
                          <a:pt x="198" y="23"/>
                        </a:lnTo>
                        <a:lnTo>
                          <a:pt x="199" y="23"/>
                        </a:lnTo>
                        <a:lnTo>
                          <a:pt x="199" y="22"/>
                        </a:lnTo>
                        <a:lnTo>
                          <a:pt x="200" y="22"/>
                        </a:lnTo>
                        <a:lnTo>
                          <a:pt x="200" y="23"/>
                        </a:lnTo>
                        <a:lnTo>
                          <a:pt x="201" y="23"/>
                        </a:lnTo>
                        <a:lnTo>
                          <a:pt x="202" y="22"/>
                        </a:lnTo>
                        <a:lnTo>
                          <a:pt x="201" y="21"/>
                        </a:lnTo>
                        <a:lnTo>
                          <a:pt x="202" y="21"/>
                        </a:lnTo>
                        <a:lnTo>
                          <a:pt x="202" y="22"/>
                        </a:lnTo>
                        <a:lnTo>
                          <a:pt x="202" y="21"/>
                        </a:lnTo>
                        <a:lnTo>
                          <a:pt x="202" y="22"/>
                        </a:lnTo>
                        <a:lnTo>
                          <a:pt x="203" y="21"/>
                        </a:lnTo>
                        <a:lnTo>
                          <a:pt x="204" y="21"/>
                        </a:lnTo>
                        <a:lnTo>
                          <a:pt x="205" y="20"/>
                        </a:lnTo>
                        <a:lnTo>
                          <a:pt x="206" y="20"/>
                        </a:lnTo>
                        <a:lnTo>
                          <a:pt x="206" y="19"/>
                        </a:lnTo>
                        <a:lnTo>
                          <a:pt x="207" y="19"/>
                        </a:lnTo>
                        <a:lnTo>
                          <a:pt x="208" y="19"/>
                        </a:lnTo>
                        <a:lnTo>
                          <a:pt x="209" y="19"/>
                        </a:lnTo>
                        <a:lnTo>
                          <a:pt x="210" y="19"/>
                        </a:lnTo>
                        <a:lnTo>
                          <a:pt x="210" y="18"/>
                        </a:lnTo>
                        <a:lnTo>
                          <a:pt x="210" y="19"/>
                        </a:lnTo>
                        <a:lnTo>
                          <a:pt x="211" y="19"/>
                        </a:lnTo>
                        <a:lnTo>
                          <a:pt x="211" y="20"/>
                        </a:lnTo>
                        <a:lnTo>
                          <a:pt x="212" y="20"/>
                        </a:lnTo>
                        <a:lnTo>
                          <a:pt x="213" y="20"/>
                        </a:lnTo>
                        <a:lnTo>
                          <a:pt x="213" y="19"/>
                        </a:lnTo>
                        <a:lnTo>
                          <a:pt x="214" y="19"/>
                        </a:lnTo>
                        <a:lnTo>
                          <a:pt x="214" y="20"/>
                        </a:lnTo>
                        <a:lnTo>
                          <a:pt x="214" y="21"/>
                        </a:lnTo>
                        <a:lnTo>
                          <a:pt x="215" y="21"/>
                        </a:lnTo>
                        <a:lnTo>
                          <a:pt x="216" y="21"/>
                        </a:lnTo>
                        <a:lnTo>
                          <a:pt x="217" y="21"/>
                        </a:lnTo>
                        <a:lnTo>
                          <a:pt x="218" y="22"/>
                        </a:lnTo>
                        <a:lnTo>
                          <a:pt x="219" y="23"/>
                        </a:lnTo>
                        <a:lnTo>
                          <a:pt x="222" y="24"/>
                        </a:lnTo>
                        <a:lnTo>
                          <a:pt x="227" y="26"/>
                        </a:lnTo>
                        <a:lnTo>
                          <a:pt x="228" y="26"/>
                        </a:lnTo>
                        <a:lnTo>
                          <a:pt x="229" y="27"/>
                        </a:lnTo>
                        <a:lnTo>
                          <a:pt x="230" y="27"/>
                        </a:lnTo>
                        <a:lnTo>
                          <a:pt x="231" y="27"/>
                        </a:lnTo>
                        <a:lnTo>
                          <a:pt x="232" y="27"/>
                        </a:lnTo>
                        <a:lnTo>
                          <a:pt x="232" y="28"/>
                        </a:lnTo>
                        <a:lnTo>
                          <a:pt x="233" y="28"/>
                        </a:lnTo>
                        <a:lnTo>
                          <a:pt x="234" y="28"/>
                        </a:lnTo>
                        <a:lnTo>
                          <a:pt x="235" y="28"/>
                        </a:lnTo>
                        <a:lnTo>
                          <a:pt x="236" y="28"/>
                        </a:lnTo>
                        <a:lnTo>
                          <a:pt x="237" y="29"/>
                        </a:lnTo>
                        <a:lnTo>
                          <a:pt x="237" y="30"/>
                        </a:lnTo>
                        <a:lnTo>
                          <a:pt x="237" y="31"/>
                        </a:lnTo>
                        <a:lnTo>
                          <a:pt x="236" y="31"/>
                        </a:lnTo>
                        <a:lnTo>
                          <a:pt x="236" y="32"/>
                        </a:lnTo>
                        <a:lnTo>
                          <a:pt x="235" y="33"/>
                        </a:lnTo>
                        <a:lnTo>
                          <a:pt x="235" y="34"/>
                        </a:lnTo>
                        <a:lnTo>
                          <a:pt x="234" y="35"/>
                        </a:lnTo>
                        <a:lnTo>
                          <a:pt x="232" y="36"/>
                        </a:lnTo>
                        <a:lnTo>
                          <a:pt x="232" y="37"/>
                        </a:lnTo>
                        <a:lnTo>
                          <a:pt x="231" y="38"/>
                        </a:lnTo>
                        <a:lnTo>
                          <a:pt x="230" y="39"/>
                        </a:lnTo>
                        <a:lnTo>
                          <a:pt x="230" y="40"/>
                        </a:lnTo>
                        <a:lnTo>
                          <a:pt x="229" y="40"/>
                        </a:lnTo>
                        <a:lnTo>
                          <a:pt x="230" y="41"/>
                        </a:lnTo>
                        <a:lnTo>
                          <a:pt x="229" y="41"/>
                        </a:lnTo>
                        <a:lnTo>
                          <a:pt x="229" y="42"/>
                        </a:lnTo>
                        <a:lnTo>
                          <a:pt x="228" y="43"/>
                        </a:lnTo>
                        <a:lnTo>
                          <a:pt x="228" y="44"/>
                        </a:lnTo>
                        <a:lnTo>
                          <a:pt x="227" y="45"/>
                        </a:lnTo>
                        <a:lnTo>
                          <a:pt x="226" y="45"/>
                        </a:lnTo>
                        <a:lnTo>
                          <a:pt x="226" y="46"/>
                        </a:lnTo>
                        <a:lnTo>
                          <a:pt x="225" y="47"/>
                        </a:lnTo>
                        <a:lnTo>
                          <a:pt x="225" y="48"/>
                        </a:lnTo>
                        <a:lnTo>
                          <a:pt x="224" y="48"/>
                        </a:lnTo>
                        <a:lnTo>
                          <a:pt x="224" y="49"/>
                        </a:lnTo>
                        <a:lnTo>
                          <a:pt x="224" y="50"/>
                        </a:lnTo>
                        <a:lnTo>
                          <a:pt x="223" y="51"/>
                        </a:lnTo>
                        <a:lnTo>
                          <a:pt x="222" y="51"/>
                        </a:lnTo>
                        <a:lnTo>
                          <a:pt x="222" y="52"/>
                        </a:lnTo>
                        <a:lnTo>
                          <a:pt x="221" y="53"/>
                        </a:lnTo>
                        <a:lnTo>
                          <a:pt x="220" y="53"/>
                        </a:lnTo>
                        <a:lnTo>
                          <a:pt x="220" y="54"/>
                        </a:lnTo>
                        <a:lnTo>
                          <a:pt x="219" y="55"/>
                        </a:lnTo>
                        <a:lnTo>
                          <a:pt x="218" y="56"/>
                        </a:lnTo>
                        <a:lnTo>
                          <a:pt x="218" y="57"/>
                        </a:lnTo>
                        <a:lnTo>
                          <a:pt x="217" y="57"/>
                        </a:lnTo>
                        <a:lnTo>
                          <a:pt x="217" y="58"/>
                        </a:lnTo>
                        <a:lnTo>
                          <a:pt x="216" y="58"/>
                        </a:lnTo>
                        <a:lnTo>
                          <a:pt x="215" y="59"/>
                        </a:lnTo>
                        <a:lnTo>
                          <a:pt x="214" y="59"/>
                        </a:lnTo>
                        <a:lnTo>
                          <a:pt x="214" y="60"/>
                        </a:lnTo>
                        <a:lnTo>
                          <a:pt x="213" y="60"/>
                        </a:lnTo>
                        <a:lnTo>
                          <a:pt x="212" y="60"/>
                        </a:lnTo>
                        <a:lnTo>
                          <a:pt x="212" y="61"/>
                        </a:lnTo>
                        <a:lnTo>
                          <a:pt x="211" y="61"/>
                        </a:lnTo>
                        <a:lnTo>
                          <a:pt x="210" y="61"/>
                        </a:lnTo>
                        <a:lnTo>
                          <a:pt x="210" y="62"/>
                        </a:lnTo>
                        <a:lnTo>
                          <a:pt x="209" y="63"/>
                        </a:lnTo>
                        <a:lnTo>
                          <a:pt x="208" y="64"/>
                        </a:lnTo>
                        <a:lnTo>
                          <a:pt x="207" y="65"/>
                        </a:lnTo>
                        <a:lnTo>
                          <a:pt x="207" y="66"/>
                        </a:lnTo>
                        <a:lnTo>
                          <a:pt x="207" y="67"/>
                        </a:lnTo>
                        <a:lnTo>
                          <a:pt x="207" y="66"/>
                        </a:lnTo>
                        <a:lnTo>
                          <a:pt x="207" y="67"/>
                        </a:lnTo>
                        <a:lnTo>
                          <a:pt x="206" y="67"/>
                        </a:lnTo>
                        <a:lnTo>
                          <a:pt x="206" y="68"/>
                        </a:lnTo>
                        <a:lnTo>
                          <a:pt x="205" y="68"/>
                        </a:lnTo>
                        <a:lnTo>
                          <a:pt x="205" y="69"/>
                        </a:lnTo>
                        <a:lnTo>
                          <a:pt x="204" y="69"/>
                        </a:lnTo>
                        <a:lnTo>
                          <a:pt x="203" y="70"/>
                        </a:lnTo>
                        <a:lnTo>
                          <a:pt x="202" y="71"/>
                        </a:lnTo>
                        <a:lnTo>
                          <a:pt x="201" y="72"/>
                        </a:lnTo>
                        <a:lnTo>
                          <a:pt x="200" y="72"/>
                        </a:lnTo>
                        <a:lnTo>
                          <a:pt x="200" y="73"/>
                        </a:lnTo>
                        <a:lnTo>
                          <a:pt x="200" y="74"/>
                        </a:lnTo>
                        <a:lnTo>
                          <a:pt x="199" y="74"/>
                        </a:lnTo>
                        <a:lnTo>
                          <a:pt x="198" y="74"/>
                        </a:lnTo>
                        <a:lnTo>
                          <a:pt x="198" y="75"/>
                        </a:lnTo>
                        <a:lnTo>
                          <a:pt x="197" y="75"/>
                        </a:lnTo>
                        <a:lnTo>
                          <a:pt x="197" y="76"/>
                        </a:lnTo>
                        <a:lnTo>
                          <a:pt x="196" y="76"/>
                        </a:lnTo>
                        <a:lnTo>
                          <a:pt x="195" y="76"/>
                        </a:lnTo>
                        <a:lnTo>
                          <a:pt x="195" y="77"/>
                        </a:lnTo>
                        <a:lnTo>
                          <a:pt x="194" y="77"/>
                        </a:lnTo>
                        <a:lnTo>
                          <a:pt x="194" y="78"/>
                        </a:lnTo>
                        <a:lnTo>
                          <a:pt x="193" y="78"/>
                        </a:lnTo>
                        <a:lnTo>
                          <a:pt x="192" y="79"/>
                        </a:lnTo>
                        <a:lnTo>
                          <a:pt x="192" y="80"/>
                        </a:lnTo>
                        <a:lnTo>
                          <a:pt x="191" y="81"/>
                        </a:lnTo>
                        <a:lnTo>
                          <a:pt x="191" y="82"/>
                        </a:lnTo>
                        <a:lnTo>
                          <a:pt x="190" y="83"/>
                        </a:lnTo>
                        <a:lnTo>
                          <a:pt x="191" y="84"/>
                        </a:lnTo>
                        <a:lnTo>
                          <a:pt x="190" y="84"/>
                        </a:lnTo>
                        <a:lnTo>
                          <a:pt x="189" y="85"/>
                        </a:lnTo>
                        <a:lnTo>
                          <a:pt x="188" y="85"/>
                        </a:lnTo>
                        <a:lnTo>
                          <a:pt x="188" y="84"/>
                        </a:lnTo>
                        <a:lnTo>
                          <a:pt x="187" y="84"/>
                        </a:lnTo>
                        <a:lnTo>
                          <a:pt x="186" y="84"/>
                        </a:lnTo>
                        <a:lnTo>
                          <a:pt x="186" y="85"/>
                        </a:lnTo>
                        <a:lnTo>
                          <a:pt x="185" y="85"/>
                        </a:lnTo>
                        <a:lnTo>
                          <a:pt x="184" y="85"/>
                        </a:lnTo>
                        <a:lnTo>
                          <a:pt x="184" y="86"/>
                        </a:lnTo>
                        <a:lnTo>
                          <a:pt x="183" y="86"/>
                        </a:lnTo>
                        <a:lnTo>
                          <a:pt x="183" y="87"/>
                        </a:lnTo>
                        <a:lnTo>
                          <a:pt x="181" y="88"/>
                        </a:lnTo>
                        <a:lnTo>
                          <a:pt x="181" y="89"/>
                        </a:lnTo>
                        <a:lnTo>
                          <a:pt x="181" y="88"/>
                        </a:lnTo>
                        <a:lnTo>
                          <a:pt x="181" y="89"/>
                        </a:lnTo>
                        <a:lnTo>
                          <a:pt x="180" y="90"/>
                        </a:lnTo>
                        <a:lnTo>
                          <a:pt x="179" y="91"/>
                        </a:lnTo>
                        <a:lnTo>
                          <a:pt x="178" y="92"/>
                        </a:lnTo>
                        <a:lnTo>
                          <a:pt x="176" y="94"/>
                        </a:lnTo>
                        <a:lnTo>
                          <a:pt x="176" y="95"/>
                        </a:lnTo>
                        <a:lnTo>
                          <a:pt x="175" y="96"/>
                        </a:lnTo>
                        <a:lnTo>
                          <a:pt x="173" y="98"/>
                        </a:lnTo>
                        <a:lnTo>
                          <a:pt x="173" y="99"/>
                        </a:lnTo>
                        <a:lnTo>
                          <a:pt x="172" y="99"/>
                        </a:lnTo>
                        <a:lnTo>
                          <a:pt x="171" y="100"/>
                        </a:lnTo>
                        <a:lnTo>
                          <a:pt x="170" y="100"/>
                        </a:lnTo>
                        <a:lnTo>
                          <a:pt x="169" y="102"/>
                        </a:lnTo>
                        <a:lnTo>
                          <a:pt x="168" y="103"/>
                        </a:lnTo>
                        <a:lnTo>
                          <a:pt x="167" y="105"/>
                        </a:lnTo>
                        <a:lnTo>
                          <a:pt x="166" y="106"/>
                        </a:lnTo>
                        <a:lnTo>
                          <a:pt x="165" y="107"/>
                        </a:lnTo>
                        <a:lnTo>
                          <a:pt x="165" y="108"/>
                        </a:lnTo>
                        <a:lnTo>
                          <a:pt x="164" y="109"/>
                        </a:lnTo>
                        <a:lnTo>
                          <a:pt x="163" y="110"/>
                        </a:lnTo>
                        <a:lnTo>
                          <a:pt x="163" y="111"/>
                        </a:lnTo>
                        <a:lnTo>
                          <a:pt x="162" y="111"/>
                        </a:lnTo>
                        <a:lnTo>
                          <a:pt x="162" y="112"/>
                        </a:lnTo>
                        <a:lnTo>
                          <a:pt x="161" y="112"/>
                        </a:lnTo>
                        <a:lnTo>
                          <a:pt x="161" y="113"/>
                        </a:lnTo>
                        <a:lnTo>
                          <a:pt x="160" y="113"/>
                        </a:lnTo>
                        <a:lnTo>
                          <a:pt x="159" y="113"/>
                        </a:lnTo>
                        <a:lnTo>
                          <a:pt x="158" y="114"/>
                        </a:lnTo>
                        <a:lnTo>
                          <a:pt x="157" y="115"/>
                        </a:lnTo>
                        <a:lnTo>
                          <a:pt x="156" y="116"/>
                        </a:lnTo>
                        <a:lnTo>
                          <a:pt x="156" y="117"/>
                        </a:lnTo>
                        <a:lnTo>
                          <a:pt x="155" y="117"/>
                        </a:lnTo>
                        <a:lnTo>
                          <a:pt x="154" y="119"/>
                        </a:lnTo>
                        <a:lnTo>
                          <a:pt x="154" y="118"/>
                        </a:lnTo>
                        <a:lnTo>
                          <a:pt x="153" y="118"/>
                        </a:lnTo>
                        <a:lnTo>
                          <a:pt x="152" y="119"/>
                        </a:lnTo>
                        <a:lnTo>
                          <a:pt x="151" y="119"/>
                        </a:lnTo>
                        <a:lnTo>
                          <a:pt x="150" y="120"/>
                        </a:lnTo>
                        <a:lnTo>
                          <a:pt x="150" y="121"/>
                        </a:lnTo>
                        <a:lnTo>
                          <a:pt x="149" y="121"/>
                        </a:lnTo>
                        <a:lnTo>
                          <a:pt x="148" y="122"/>
                        </a:lnTo>
                        <a:lnTo>
                          <a:pt x="147" y="123"/>
                        </a:lnTo>
                        <a:lnTo>
                          <a:pt x="146" y="124"/>
                        </a:lnTo>
                        <a:lnTo>
                          <a:pt x="145" y="124"/>
                        </a:lnTo>
                        <a:lnTo>
                          <a:pt x="145" y="125"/>
                        </a:lnTo>
                        <a:lnTo>
                          <a:pt x="144" y="125"/>
                        </a:lnTo>
                        <a:lnTo>
                          <a:pt x="143" y="126"/>
                        </a:lnTo>
                        <a:lnTo>
                          <a:pt x="142" y="127"/>
                        </a:lnTo>
                        <a:lnTo>
                          <a:pt x="141" y="128"/>
                        </a:lnTo>
                        <a:lnTo>
                          <a:pt x="140" y="129"/>
                        </a:lnTo>
                        <a:lnTo>
                          <a:pt x="140" y="130"/>
                        </a:lnTo>
                        <a:lnTo>
                          <a:pt x="140" y="131"/>
                        </a:lnTo>
                        <a:lnTo>
                          <a:pt x="140" y="132"/>
                        </a:lnTo>
                        <a:lnTo>
                          <a:pt x="140" y="133"/>
                        </a:lnTo>
                        <a:lnTo>
                          <a:pt x="139" y="133"/>
                        </a:lnTo>
                        <a:lnTo>
                          <a:pt x="138" y="134"/>
                        </a:lnTo>
                        <a:lnTo>
                          <a:pt x="138" y="135"/>
                        </a:lnTo>
                        <a:lnTo>
                          <a:pt x="136" y="137"/>
                        </a:lnTo>
                        <a:lnTo>
                          <a:pt x="135" y="138"/>
                        </a:lnTo>
                        <a:lnTo>
                          <a:pt x="135" y="139"/>
                        </a:lnTo>
                        <a:lnTo>
                          <a:pt x="133" y="141"/>
                        </a:lnTo>
                        <a:lnTo>
                          <a:pt x="133" y="142"/>
                        </a:lnTo>
                        <a:lnTo>
                          <a:pt x="133" y="143"/>
                        </a:lnTo>
                        <a:lnTo>
                          <a:pt x="132" y="143"/>
                        </a:lnTo>
                        <a:lnTo>
                          <a:pt x="131" y="143"/>
                        </a:lnTo>
                        <a:lnTo>
                          <a:pt x="131" y="141"/>
                        </a:lnTo>
                        <a:lnTo>
                          <a:pt x="130" y="137"/>
                        </a:lnTo>
                        <a:lnTo>
                          <a:pt x="128" y="135"/>
                        </a:lnTo>
                        <a:lnTo>
                          <a:pt x="127" y="135"/>
                        </a:lnTo>
                        <a:lnTo>
                          <a:pt x="126" y="136"/>
                        </a:lnTo>
                        <a:lnTo>
                          <a:pt x="125" y="136"/>
                        </a:lnTo>
                        <a:lnTo>
                          <a:pt x="124" y="136"/>
                        </a:lnTo>
                        <a:lnTo>
                          <a:pt x="124" y="137"/>
                        </a:lnTo>
                        <a:lnTo>
                          <a:pt x="123" y="136"/>
                        </a:lnTo>
                        <a:lnTo>
                          <a:pt x="124" y="135"/>
                        </a:lnTo>
                        <a:lnTo>
                          <a:pt x="123" y="135"/>
                        </a:lnTo>
                        <a:lnTo>
                          <a:pt x="122" y="135"/>
                        </a:lnTo>
                        <a:lnTo>
                          <a:pt x="121" y="135"/>
                        </a:lnTo>
                        <a:lnTo>
                          <a:pt x="121" y="136"/>
                        </a:lnTo>
                        <a:lnTo>
                          <a:pt x="121" y="135"/>
                        </a:lnTo>
                        <a:lnTo>
                          <a:pt x="120" y="134"/>
                        </a:lnTo>
                        <a:lnTo>
                          <a:pt x="120" y="132"/>
                        </a:lnTo>
                        <a:lnTo>
                          <a:pt x="120" y="131"/>
                        </a:lnTo>
                        <a:lnTo>
                          <a:pt x="120" y="130"/>
                        </a:lnTo>
                        <a:lnTo>
                          <a:pt x="120" y="129"/>
                        </a:lnTo>
                        <a:lnTo>
                          <a:pt x="120" y="128"/>
                        </a:lnTo>
                        <a:lnTo>
                          <a:pt x="120" y="127"/>
                        </a:lnTo>
                        <a:lnTo>
                          <a:pt x="119" y="126"/>
                        </a:lnTo>
                        <a:lnTo>
                          <a:pt x="119" y="125"/>
                        </a:lnTo>
                        <a:lnTo>
                          <a:pt x="118" y="125"/>
                        </a:lnTo>
                        <a:lnTo>
                          <a:pt x="118" y="124"/>
                        </a:lnTo>
                        <a:lnTo>
                          <a:pt x="118" y="123"/>
                        </a:lnTo>
                        <a:lnTo>
                          <a:pt x="116" y="122"/>
                        </a:lnTo>
                        <a:lnTo>
                          <a:pt x="116" y="121"/>
                        </a:lnTo>
                        <a:lnTo>
                          <a:pt x="115" y="121"/>
                        </a:lnTo>
                        <a:lnTo>
                          <a:pt x="114" y="121"/>
                        </a:lnTo>
                        <a:lnTo>
                          <a:pt x="113" y="122"/>
                        </a:lnTo>
                        <a:lnTo>
                          <a:pt x="112" y="122"/>
                        </a:lnTo>
                        <a:lnTo>
                          <a:pt x="111" y="122"/>
                        </a:lnTo>
                        <a:lnTo>
                          <a:pt x="110" y="122"/>
                        </a:lnTo>
                        <a:lnTo>
                          <a:pt x="109" y="121"/>
                        </a:lnTo>
                        <a:lnTo>
                          <a:pt x="108" y="121"/>
                        </a:lnTo>
                        <a:lnTo>
                          <a:pt x="108" y="120"/>
                        </a:lnTo>
                        <a:lnTo>
                          <a:pt x="108" y="119"/>
                        </a:lnTo>
                        <a:lnTo>
                          <a:pt x="107" y="118"/>
                        </a:lnTo>
                        <a:lnTo>
                          <a:pt x="106" y="118"/>
                        </a:lnTo>
                        <a:lnTo>
                          <a:pt x="106" y="117"/>
                        </a:lnTo>
                        <a:lnTo>
                          <a:pt x="105" y="117"/>
                        </a:lnTo>
                        <a:lnTo>
                          <a:pt x="104" y="117"/>
                        </a:lnTo>
                        <a:lnTo>
                          <a:pt x="103" y="117"/>
                        </a:lnTo>
                        <a:lnTo>
                          <a:pt x="102" y="117"/>
                        </a:lnTo>
                        <a:lnTo>
                          <a:pt x="102" y="116"/>
                        </a:lnTo>
                        <a:lnTo>
                          <a:pt x="101" y="115"/>
                        </a:lnTo>
                        <a:lnTo>
                          <a:pt x="100" y="114"/>
                        </a:lnTo>
                        <a:lnTo>
                          <a:pt x="100" y="113"/>
                        </a:lnTo>
                        <a:lnTo>
                          <a:pt x="100" y="112"/>
                        </a:lnTo>
                        <a:lnTo>
                          <a:pt x="99" y="112"/>
                        </a:lnTo>
                        <a:lnTo>
                          <a:pt x="99" y="111"/>
                        </a:lnTo>
                        <a:lnTo>
                          <a:pt x="99" y="112"/>
                        </a:lnTo>
                        <a:lnTo>
                          <a:pt x="98" y="111"/>
                        </a:lnTo>
                        <a:lnTo>
                          <a:pt x="98" y="110"/>
                        </a:lnTo>
                        <a:lnTo>
                          <a:pt x="97" y="110"/>
                        </a:lnTo>
                        <a:lnTo>
                          <a:pt x="96" y="110"/>
                        </a:lnTo>
                        <a:lnTo>
                          <a:pt x="95" y="109"/>
                        </a:lnTo>
                        <a:lnTo>
                          <a:pt x="94" y="108"/>
                        </a:lnTo>
                        <a:lnTo>
                          <a:pt x="94" y="107"/>
                        </a:lnTo>
                        <a:lnTo>
                          <a:pt x="93" y="105"/>
                        </a:lnTo>
                        <a:lnTo>
                          <a:pt x="93" y="104"/>
                        </a:lnTo>
                        <a:lnTo>
                          <a:pt x="93" y="103"/>
                        </a:lnTo>
                        <a:lnTo>
                          <a:pt x="92" y="102"/>
                        </a:lnTo>
                        <a:lnTo>
                          <a:pt x="93" y="100"/>
                        </a:lnTo>
                        <a:lnTo>
                          <a:pt x="93" y="99"/>
                        </a:lnTo>
                        <a:lnTo>
                          <a:pt x="92" y="98"/>
                        </a:lnTo>
                        <a:lnTo>
                          <a:pt x="93" y="98"/>
                        </a:lnTo>
                        <a:lnTo>
                          <a:pt x="92" y="97"/>
                        </a:lnTo>
                        <a:lnTo>
                          <a:pt x="91" y="97"/>
                        </a:lnTo>
                        <a:lnTo>
                          <a:pt x="90" y="96"/>
                        </a:lnTo>
                        <a:lnTo>
                          <a:pt x="88" y="96"/>
                        </a:lnTo>
                        <a:lnTo>
                          <a:pt x="87" y="97"/>
                        </a:lnTo>
                        <a:lnTo>
                          <a:pt x="86" y="96"/>
                        </a:lnTo>
                        <a:lnTo>
                          <a:pt x="84" y="95"/>
                        </a:lnTo>
                        <a:lnTo>
                          <a:pt x="84" y="94"/>
                        </a:lnTo>
                        <a:lnTo>
                          <a:pt x="83" y="93"/>
                        </a:lnTo>
                        <a:lnTo>
                          <a:pt x="83" y="92"/>
                        </a:lnTo>
                        <a:lnTo>
                          <a:pt x="81" y="91"/>
                        </a:lnTo>
                        <a:lnTo>
                          <a:pt x="80" y="90"/>
                        </a:lnTo>
                        <a:lnTo>
                          <a:pt x="79" y="89"/>
                        </a:lnTo>
                        <a:lnTo>
                          <a:pt x="78" y="88"/>
                        </a:lnTo>
                        <a:lnTo>
                          <a:pt x="76" y="88"/>
                        </a:lnTo>
                        <a:lnTo>
                          <a:pt x="73" y="88"/>
                        </a:lnTo>
                        <a:lnTo>
                          <a:pt x="73" y="87"/>
                        </a:lnTo>
                        <a:lnTo>
                          <a:pt x="72" y="87"/>
                        </a:lnTo>
                        <a:lnTo>
                          <a:pt x="71" y="86"/>
                        </a:lnTo>
                        <a:lnTo>
                          <a:pt x="71" y="84"/>
                        </a:lnTo>
                        <a:lnTo>
                          <a:pt x="70" y="82"/>
                        </a:lnTo>
                        <a:lnTo>
                          <a:pt x="69" y="82"/>
                        </a:lnTo>
                        <a:lnTo>
                          <a:pt x="68" y="81"/>
                        </a:lnTo>
                        <a:lnTo>
                          <a:pt x="67" y="81"/>
                        </a:lnTo>
                        <a:lnTo>
                          <a:pt x="66" y="81"/>
                        </a:lnTo>
                        <a:lnTo>
                          <a:pt x="66" y="80"/>
                        </a:lnTo>
                        <a:lnTo>
                          <a:pt x="65" y="78"/>
                        </a:lnTo>
                        <a:lnTo>
                          <a:pt x="64" y="78"/>
                        </a:lnTo>
                        <a:lnTo>
                          <a:pt x="63" y="77"/>
                        </a:lnTo>
                        <a:lnTo>
                          <a:pt x="61" y="77"/>
                        </a:lnTo>
                        <a:lnTo>
                          <a:pt x="60" y="75"/>
                        </a:lnTo>
                        <a:lnTo>
                          <a:pt x="59" y="75"/>
                        </a:lnTo>
                        <a:lnTo>
                          <a:pt x="56" y="74"/>
                        </a:lnTo>
                        <a:lnTo>
                          <a:pt x="56" y="73"/>
                        </a:lnTo>
                        <a:lnTo>
                          <a:pt x="55" y="73"/>
                        </a:lnTo>
                        <a:lnTo>
                          <a:pt x="53" y="73"/>
                        </a:lnTo>
                        <a:lnTo>
                          <a:pt x="52" y="73"/>
                        </a:lnTo>
                        <a:lnTo>
                          <a:pt x="51" y="72"/>
                        </a:lnTo>
                        <a:lnTo>
                          <a:pt x="49" y="72"/>
                        </a:lnTo>
                        <a:lnTo>
                          <a:pt x="48" y="72"/>
                        </a:lnTo>
                        <a:lnTo>
                          <a:pt x="47" y="71"/>
                        </a:lnTo>
                        <a:lnTo>
                          <a:pt x="46" y="70"/>
                        </a:lnTo>
                        <a:lnTo>
                          <a:pt x="45" y="69"/>
                        </a:lnTo>
                        <a:lnTo>
                          <a:pt x="44" y="68"/>
                        </a:lnTo>
                        <a:lnTo>
                          <a:pt x="43" y="68"/>
                        </a:lnTo>
                        <a:lnTo>
                          <a:pt x="42" y="67"/>
                        </a:lnTo>
                        <a:lnTo>
                          <a:pt x="42" y="66"/>
                        </a:lnTo>
                        <a:lnTo>
                          <a:pt x="41" y="65"/>
                        </a:lnTo>
                        <a:lnTo>
                          <a:pt x="40" y="63"/>
                        </a:lnTo>
                        <a:lnTo>
                          <a:pt x="39" y="63"/>
                        </a:lnTo>
                        <a:lnTo>
                          <a:pt x="38" y="62"/>
                        </a:lnTo>
                        <a:lnTo>
                          <a:pt x="37" y="62"/>
                        </a:lnTo>
                        <a:lnTo>
                          <a:pt x="36" y="61"/>
                        </a:lnTo>
                        <a:lnTo>
                          <a:pt x="35" y="61"/>
                        </a:lnTo>
                        <a:lnTo>
                          <a:pt x="34" y="62"/>
                        </a:lnTo>
                        <a:lnTo>
                          <a:pt x="33" y="62"/>
                        </a:lnTo>
                        <a:lnTo>
                          <a:pt x="32" y="62"/>
                        </a:lnTo>
                        <a:lnTo>
                          <a:pt x="32" y="61"/>
                        </a:lnTo>
                        <a:lnTo>
                          <a:pt x="31" y="60"/>
                        </a:lnTo>
                        <a:lnTo>
                          <a:pt x="31" y="59"/>
                        </a:lnTo>
                        <a:lnTo>
                          <a:pt x="30" y="58"/>
                        </a:lnTo>
                        <a:lnTo>
                          <a:pt x="29" y="58"/>
                        </a:lnTo>
                        <a:lnTo>
                          <a:pt x="29" y="57"/>
                        </a:lnTo>
                        <a:lnTo>
                          <a:pt x="28" y="56"/>
                        </a:lnTo>
                        <a:lnTo>
                          <a:pt x="27" y="56"/>
                        </a:lnTo>
                        <a:lnTo>
                          <a:pt x="27" y="55"/>
                        </a:lnTo>
                        <a:lnTo>
                          <a:pt x="26" y="55"/>
                        </a:lnTo>
                        <a:lnTo>
                          <a:pt x="25" y="54"/>
                        </a:lnTo>
                        <a:lnTo>
                          <a:pt x="25" y="53"/>
                        </a:lnTo>
                        <a:lnTo>
                          <a:pt x="24" y="53"/>
                        </a:lnTo>
                        <a:lnTo>
                          <a:pt x="24" y="54"/>
                        </a:lnTo>
                        <a:lnTo>
                          <a:pt x="23" y="54"/>
                        </a:lnTo>
                        <a:lnTo>
                          <a:pt x="22" y="53"/>
                        </a:lnTo>
                        <a:lnTo>
                          <a:pt x="21" y="53"/>
                        </a:lnTo>
                        <a:lnTo>
                          <a:pt x="20" y="52"/>
                        </a:lnTo>
                        <a:lnTo>
                          <a:pt x="19" y="52"/>
                        </a:lnTo>
                        <a:lnTo>
                          <a:pt x="18" y="51"/>
                        </a:lnTo>
                        <a:lnTo>
                          <a:pt x="17" y="51"/>
                        </a:lnTo>
                        <a:lnTo>
                          <a:pt x="17" y="50"/>
                        </a:lnTo>
                        <a:lnTo>
                          <a:pt x="17" y="49"/>
                        </a:lnTo>
                        <a:lnTo>
                          <a:pt x="16" y="48"/>
                        </a:lnTo>
                        <a:lnTo>
                          <a:pt x="16" y="47"/>
                        </a:lnTo>
                        <a:lnTo>
                          <a:pt x="15" y="46"/>
                        </a:lnTo>
                        <a:lnTo>
                          <a:pt x="14" y="46"/>
                        </a:lnTo>
                        <a:lnTo>
                          <a:pt x="13" y="46"/>
                        </a:lnTo>
                        <a:lnTo>
                          <a:pt x="13" y="45"/>
                        </a:lnTo>
                        <a:lnTo>
                          <a:pt x="12" y="45"/>
                        </a:lnTo>
                        <a:lnTo>
                          <a:pt x="12" y="44"/>
                        </a:lnTo>
                        <a:lnTo>
                          <a:pt x="11" y="44"/>
                        </a:lnTo>
                        <a:lnTo>
                          <a:pt x="10" y="43"/>
                        </a:lnTo>
                        <a:lnTo>
                          <a:pt x="9" y="43"/>
                        </a:lnTo>
                        <a:lnTo>
                          <a:pt x="9" y="44"/>
                        </a:lnTo>
                        <a:lnTo>
                          <a:pt x="8" y="43"/>
                        </a:lnTo>
                        <a:lnTo>
                          <a:pt x="7" y="43"/>
                        </a:lnTo>
                        <a:lnTo>
                          <a:pt x="6" y="43"/>
                        </a:lnTo>
                        <a:lnTo>
                          <a:pt x="5" y="43"/>
                        </a:lnTo>
                        <a:lnTo>
                          <a:pt x="4" y="42"/>
                        </a:lnTo>
                        <a:lnTo>
                          <a:pt x="3" y="42"/>
                        </a:lnTo>
                        <a:lnTo>
                          <a:pt x="2" y="41"/>
                        </a:lnTo>
                        <a:lnTo>
                          <a:pt x="2" y="40"/>
                        </a:lnTo>
                        <a:lnTo>
                          <a:pt x="3" y="39"/>
                        </a:lnTo>
                        <a:lnTo>
                          <a:pt x="3" y="38"/>
                        </a:lnTo>
                        <a:lnTo>
                          <a:pt x="2" y="38"/>
                        </a:lnTo>
                        <a:lnTo>
                          <a:pt x="2" y="37"/>
                        </a:lnTo>
                        <a:lnTo>
                          <a:pt x="2" y="36"/>
                        </a:lnTo>
                        <a:lnTo>
                          <a:pt x="1" y="35"/>
                        </a:lnTo>
                        <a:lnTo>
                          <a:pt x="0" y="3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00" name="Freeform 4998"/>
                  <p:cNvSpPr>
                    <a:spLocks/>
                  </p:cNvSpPr>
                  <p:nvPr/>
                </p:nvSpPr>
                <p:spPr bwMode="auto">
                  <a:xfrm>
                    <a:off x="4939200" y="2984400"/>
                    <a:ext cx="225425" cy="261938"/>
                  </a:xfrm>
                  <a:custGeom>
                    <a:avLst/>
                    <a:gdLst>
                      <a:gd name="T0" fmla="*/ 2147483646 w 142"/>
                      <a:gd name="T1" fmla="*/ 2147483646 h 165"/>
                      <a:gd name="T2" fmla="*/ 2147483646 w 142"/>
                      <a:gd name="T3" fmla="*/ 2147483646 h 165"/>
                      <a:gd name="T4" fmla="*/ 2147483646 w 142"/>
                      <a:gd name="T5" fmla="*/ 2147483646 h 165"/>
                      <a:gd name="T6" fmla="*/ 2147483646 w 142"/>
                      <a:gd name="T7" fmla="*/ 2147483646 h 165"/>
                      <a:gd name="T8" fmla="*/ 2147483646 w 142"/>
                      <a:gd name="T9" fmla="*/ 2147483646 h 165"/>
                      <a:gd name="T10" fmla="*/ 2147483646 w 142"/>
                      <a:gd name="T11" fmla="*/ 2147483646 h 165"/>
                      <a:gd name="T12" fmla="*/ 2147483646 w 142"/>
                      <a:gd name="T13" fmla="*/ 2147483646 h 165"/>
                      <a:gd name="T14" fmla="*/ 2147483646 w 142"/>
                      <a:gd name="T15" fmla="*/ 2147483646 h 165"/>
                      <a:gd name="T16" fmla="*/ 2147483646 w 142"/>
                      <a:gd name="T17" fmla="*/ 2147483646 h 165"/>
                      <a:gd name="T18" fmla="*/ 2147483646 w 142"/>
                      <a:gd name="T19" fmla="*/ 2147483646 h 165"/>
                      <a:gd name="T20" fmla="*/ 2147483646 w 142"/>
                      <a:gd name="T21" fmla="*/ 2147483646 h 165"/>
                      <a:gd name="T22" fmla="*/ 2147483646 w 142"/>
                      <a:gd name="T23" fmla="*/ 2147483646 h 165"/>
                      <a:gd name="T24" fmla="*/ 2147483646 w 142"/>
                      <a:gd name="T25" fmla="*/ 2147483646 h 165"/>
                      <a:gd name="T26" fmla="*/ 2147483646 w 142"/>
                      <a:gd name="T27" fmla="*/ 2147483646 h 165"/>
                      <a:gd name="T28" fmla="*/ 2147483646 w 142"/>
                      <a:gd name="T29" fmla="*/ 2147483646 h 165"/>
                      <a:gd name="T30" fmla="*/ 2147483646 w 142"/>
                      <a:gd name="T31" fmla="*/ 2147483646 h 165"/>
                      <a:gd name="T32" fmla="*/ 2147483646 w 142"/>
                      <a:gd name="T33" fmla="*/ 2147483646 h 165"/>
                      <a:gd name="T34" fmla="*/ 2147483646 w 142"/>
                      <a:gd name="T35" fmla="*/ 2147483646 h 165"/>
                      <a:gd name="T36" fmla="*/ 2147483646 w 142"/>
                      <a:gd name="T37" fmla="*/ 2147483646 h 165"/>
                      <a:gd name="T38" fmla="*/ 2147483646 w 142"/>
                      <a:gd name="T39" fmla="*/ 2147483646 h 165"/>
                      <a:gd name="T40" fmla="*/ 2147483646 w 142"/>
                      <a:gd name="T41" fmla="*/ 2147483646 h 165"/>
                      <a:gd name="T42" fmla="*/ 2147483646 w 142"/>
                      <a:gd name="T43" fmla="*/ 2147483646 h 165"/>
                      <a:gd name="T44" fmla="*/ 0 w 142"/>
                      <a:gd name="T45" fmla="*/ 2147483646 h 165"/>
                      <a:gd name="T46" fmla="*/ 2147483646 w 142"/>
                      <a:gd name="T47" fmla="*/ 2147483646 h 165"/>
                      <a:gd name="T48" fmla="*/ 2147483646 w 142"/>
                      <a:gd name="T49" fmla="*/ 2147483646 h 165"/>
                      <a:gd name="T50" fmla="*/ 2147483646 w 142"/>
                      <a:gd name="T51" fmla="*/ 2147483646 h 165"/>
                      <a:gd name="T52" fmla="*/ 2147483646 w 142"/>
                      <a:gd name="T53" fmla="*/ 2147483646 h 165"/>
                      <a:gd name="T54" fmla="*/ 2147483646 w 142"/>
                      <a:gd name="T55" fmla="*/ 2147483646 h 165"/>
                      <a:gd name="T56" fmla="*/ 2147483646 w 142"/>
                      <a:gd name="T57" fmla="*/ 2147483646 h 165"/>
                      <a:gd name="T58" fmla="*/ 2147483646 w 142"/>
                      <a:gd name="T59" fmla="*/ 2147483646 h 165"/>
                      <a:gd name="T60" fmla="*/ 2147483646 w 142"/>
                      <a:gd name="T61" fmla="*/ 2147483646 h 165"/>
                      <a:gd name="T62" fmla="*/ 2147483646 w 142"/>
                      <a:gd name="T63" fmla="*/ 2147483646 h 165"/>
                      <a:gd name="T64" fmla="*/ 2147483646 w 142"/>
                      <a:gd name="T65" fmla="*/ 2147483646 h 165"/>
                      <a:gd name="T66" fmla="*/ 2147483646 w 142"/>
                      <a:gd name="T67" fmla="*/ 2147483646 h 165"/>
                      <a:gd name="T68" fmla="*/ 2147483646 w 142"/>
                      <a:gd name="T69" fmla="*/ 2147483646 h 165"/>
                      <a:gd name="T70" fmla="*/ 2147483646 w 142"/>
                      <a:gd name="T71" fmla="*/ 2147483646 h 165"/>
                      <a:gd name="T72" fmla="*/ 2147483646 w 142"/>
                      <a:gd name="T73" fmla="*/ 2147483646 h 165"/>
                      <a:gd name="T74" fmla="*/ 2147483646 w 142"/>
                      <a:gd name="T75" fmla="*/ 2147483646 h 165"/>
                      <a:gd name="T76" fmla="*/ 2147483646 w 142"/>
                      <a:gd name="T77" fmla="*/ 2147483646 h 165"/>
                      <a:gd name="T78" fmla="*/ 2147483646 w 142"/>
                      <a:gd name="T79" fmla="*/ 2147483646 h 165"/>
                      <a:gd name="T80" fmla="*/ 2147483646 w 142"/>
                      <a:gd name="T81" fmla="*/ 2147483646 h 165"/>
                      <a:gd name="T82" fmla="*/ 2147483646 w 142"/>
                      <a:gd name="T83" fmla="*/ 2147483646 h 165"/>
                      <a:gd name="T84" fmla="*/ 2147483646 w 142"/>
                      <a:gd name="T85" fmla="*/ 2147483646 h 165"/>
                      <a:gd name="T86" fmla="*/ 2147483646 w 142"/>
                      <a:gd name="T87" fmla="*/ 2147483646 h 165"/>
                      <a:gd name="T88" fmla="*/ 2147483646 w 142"/>
                      <a:gd name="T89" fmla="*/ 2147483646 h 165"/>
                      <a:gd name="T90" fmla="*/ 2147483646 w 142"/>
                      <a:gd name="T91" fmla="*/ 2147483646 h 165"/>
                      <a:gd name="T92" fmla="*/ 2147483646 w 142"/>
                      <a:gd name="T93" fmla="*/ 2147483646 h 165"/>
                      <a:gd name="T94" fmla="*/ 2147483646 w 142"/>
                      <a:gd name="T95" fmla="*/ 2147483646 h 165"/>
                      <a:gd name="T96" fmla="*/ 2147483646 w 142"/>
                      <a:gd name="T97" fmla="*/ 2147483646 h 165"/>
                      <a:gd name="T98" fmla="*/ 2147483646 w 142"/>
                      <a:gd name="T99" fmla="*/ 2147483646 h 165"/>
                      <a:gd name="T100" fmla="*/ 2147483646 w 142"/>
                      <a:gd name="T101" fmla="*/ 2147483646 h 165"/>
                      <a:gd name="T102" fmla="*/ 2147483646 w 142"/>
                      <a:gd name="T103" fmla="*/ 2147483646 h 165"/>
                      <a:gd name="T104" fmla="*/ 2147483646 w 142"/>
                      <a:gd name="T105" fmla="*/ 2147483646 h 165"/>
                      <a:gd name="T106" fmla="*/ 2147483646 w 142"/>
                      <a:gd name="T107" fmla="*/ 2147483646 h 165"/>
                      <a:gd name="T108" fmla="*/ 2147483646 w 142"/>
                      <a:gd name="T109" fmla="*/ 2147483646 h 165"/>
                      <a:gd name="T110" fmla="*/ 2147483646 w 142"/>
                      <a:gd name="T111" fmla="*/ 2147483646 h 165"/>
                      <a:gd name="T112" fmla="*/ 2147483646 w 142"/>
                      <a:gd name="T113" fmla="*/ 2147483646 h 165"/>
                      <a:gd name="T114" fmla="*/ 2147483646 w 142"/>
                      <a:gd name="T115" fmla="*/ 2147483646 h 165"/>
                      <a:gd name="T116" fmla="*/ 2147483646 w 142"/>
                      <a:gd name="T117" fmla="*/ 2147483646 h 165"/>
                      <a:gd name="T118" fmla="*/ 2147483646 w 142"/>
                      <a:gd name="T119" fmla="*/ 2147483646 h 165"/>
                      <a:gd name="T120" fmla="*/ 2147483646 w 142"/>
                      <a:gd name="T121" fmla="*/ 2147483646 h 165"/>
                      <a:gd name="T122" fmla="*/ 2147483646 w 142"/>
                      <a:gd name="T123" fmla="*/ 2147483646 h 165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142"/>
                      <a:gd name="T187" fmla="*/ 0 h 165"/>
                      <a:gd name="T188" fmla="*/ 142 w 142"/>
                      <a:gd name="T189" fmla="*/ 165 h 165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142" h="165">
                        <a:moveTo>
                          <a:pt x="64" y="158"/>
                        </a:moveTo>
                        <a:lnTo>
                          <a:pt x="63" y="158"/>
                        </a:lnTo>
                        <a:lnTo>
                          <a:pt x="62" y="158"/>
                        </a:lnTo>
                        <a:lnTo>
                          <a:pt x="61" y="159"/>
                        </a:lnTo>
                        <a:lnTo>
                          <a:pt x="60" y="160"/>
                        </a:lnTo>
                        <a:lnTo>
                          <a:pt x="59" y="161"/>
                        </a:lnTo>
                        <a:lnTo>
                          <a:pt x="56" y="163"/>
                        </a:lnTo>
                        <a:lnTo>
                          <a:pt x="55" y="163"/>
                        </a:lnTo>
                        <a:lnTo>
                          <a:pt x="54" y="163"/>
                        </a:lnTo>
                        <a:lnTo>
                          <a:pt x="53" y="163"/>
                        </a:lnTo>
                        <a:lnTo>
                          <a:pt x="52" y="163"/>
                        </a:lnTo>
                        <a:lnTo>
                          <a:pt x="51" y="163"/>
                        </a:lnTo>
                        <a:lnTo>
                          <a:pt x="50" y="164"/>
                        </a:lnTo>
                        <a:lnTo>
                          <a:pt x="50" y="165"/>
                        </a:lnTo>
                        <a:lnTo>
                          <a:pt x="49" y="165"/>
                        </a:lnTo>
                        <a:lnTo>
                          <a:pt x="49" y="164"/>
                        </a:lnTo>
                        <a:lnTo>
                          <a:pt x="48" y="165"/>
                        </a:lnTo>
                        <a:lnTo>
                          <a:pt x="48" y="164"/>
                        </a:lnTo>
                        <a:lnTo>
                          <a:pt x="47" y="164"/>
                        </a:lnTo>
                        <a:lnTo>
                          <a:pt x="46" y="164"/>
                        </a:lnTo>
                        <a:lnTo>
                          <a:pt x="45" y="164"/>
                        </a:lnTo>
                        <a:lnTo>
                          <a:pt x="46" y="164"/>
                        </a:lnTo>
                        <a:lnTo>
                          <a:pt x="45" y="164"/>
                        </a:lnTo>
                        <a:lnTo>
                          <a:pt x="44" y="164"/>
                        </a:lnTo>
                        <a:lnTo>
                          <a:pt x="45" y="163"/>
                        </a:lnTo>
                        <a:lnTo>
                          <a:pt x="44" y="162"/>
                        </a:lnTo>
                        <a:lnTo>
                          <a:pt x="44" y="163"/>
                        </a:lnTo>
                        <a:lnTo>
                          <a:pt x="43" y="163"/>
                        </a:lnTo>
                        <a:lnTo>
                          <a:pt x="42" y="163"/>
                        </a:lnTo>
                        <a:lnTo>
                          <a:pt x="41" y="162"/>
                        </a:lnTo>
                        <a:lnTo>
                          <a:pt x="41" y="161"/>
                        </a:lnTo>
                        <a:lnTo>
                          <a:pt x="40" y="162"/>
                        </a:lnTo>
                        <a:lnTo>
                          <a:pt x="40" y="161"/>
                        </a:lnTo>
                        <a:lnTo>
                          <a:pt x="39" y="162"/>
                        </a:lnTo>
                        <a:lnTo>
                          <a:pt x="39" y="163"/>
                        </a:lnTo>
                        <a:lnTo>
                          <a:pt x="39" y="164"/>
                        </a:lnTo>
                        <a:lnTo>
                          <a:pt x="38" y="164"/>
                        </a:lnTo>
                        <a:lnTo>
                          <a:pt x="38" y="165"/>
                        </a:lnTo>
                        <a:lnTo>
                          <a:pt x="37" y="165"/>
                        </a:lnTo>
                        <a:lnTo>
                          <a:pt x="37" y="164"/>
                        </a:lnTo>
                        <a:lnTo>
                          <a:pt x="37" y="165"/>
                        </a:lnTo>
                        <a:lnTo>
                          <a:pt x="36" y="164"/>
                        </a:lnTo>
                        <a:lnTo>
                          <a:pt x="36" y="163"/>
                        </a:lnTo>
                        <a:lnTo>
                          <a:pt x="36" y="162"/>
                        </a:lnTo>
                        <a:lnTo>
                          <a:pt x="35" y="163"/>
                        </a:lnTo>
                        <a:lnTo>
                          <a:pt x="34" y="163"/>
                        </a:lnTo>
                        <a:lnTo>
                          <a:pt x="34" y="162"/>
                        </a:lnTo>
                        <a:lnTo>
                          <a:pt x="33" y="162"/>
                        </a:lnTo>
                        <a:lnTo>
                          <a:pt x="32" y="162"/>
                        </a:lnTo>
                        <a:lnTo>
                          <a:pt x="32" y="161"/>
                        </a:lnTo>
                        <a:lnTo>
                          <a:pt x="31" y="161"/>
                        </a:lnTo>
                        <a:lnTo>
                          <a:pt x="30" y="161"/>
                        </a:lnTo>
                        <a:lnTo>
                          <a:pt x="30" y="160"/>
                        </a:lnTo>
                        <a:lnTo>
                          <a:pt x="29" y="160"/>
                        </a:lnTo>
                        <a:lnTo>
                          <a:pt x="28" y="159"/>
                        </a:lnTo>
                        <a:lnTo>
                          <a:pt x="27" y="159"/>
                        </a:lnTo>
                        <a:lnTo>
                          <a:pt x="28" y="158"/>
                        </a:lnTo>
                        <a:lnTo>
                          <a:pt x="27" y="158"/>
                        </a:lnTo>
                        <a:lnTo>
                          <a:pt x="27" y="157"/>
                        </a:lnTo>
                        <a:lnTo>
                          <a:pt x="26" y="157"/>
                        </a:lnTo>
                        <a:lnTo>
                          <a:pt x="26" y="156"/>
                        </a:lnTo>
                        <a:lnTo>
                          <a:pt x="25" y="156"/>
                        </a:lnTo>
                        <a:lnTo>
                          <a:pt x="25" y="155"/>
                        </a:lnTo>
                        <a:lnTo>
                          <a:pt x="24" y="155"/>
                        </a:lnTo>
                        <a:lnTo>
                          <a:pt x="24" y="154"/>
                        </a:lnTo>
                        <a:lnTo>
                          <a:pt x="25" y="154"/>
                        </a:lnTo>
                        <a:lnTo>
                          <a:pt x="25" y="153"/>
                        </a:lnTo>
                        <a:lnTo>
                          <a:pt x="24" y="153"/>
                        </a:lnTo>
                        <a:lnTo>
                          <a:pt x="23" y="152"/>
                        </a:lnTo>
                        <a:lnTo>
                          <a:pt x="24" y="152"/>
                        </a:lnTo>
                        <a:lnTo>
                          <a:pt x="23" y="152"/>
                        </a:lnTo>
                        <a:lnTo>
                          <a:pt x="22" y="152"/>
                        </a:lnTo>
                        <a:lnTo>
                          <a:pt x="21" y="152"/>
                        </a:lnTo>
                        <a:lnTo>
                          <a:pt x="21" y="151"/>
                        </a:lnTo>
                        <a:lnTo>
                          <a:pt x="21" y="150"/>
                        </a:lnTo>
                        <a:lnTo>
                          <a:pt x="20" y="150"/>
                        </a:lnTo>
                        <a:lnTo>
                          <a:pt x="20" y="149"/>
                        </a:lnTo>
                        <a:lnTo>
                          <a:pt x="20" y="150"/>
                        </a:lnTo>
                        <a:lnTo>
                          <a:pt x="19" y="150"/>
                        </a:lnTo>
                        <a:lnTo>
                          <a:pt x="19" y="151"/>
                        </a:lnTo>
                        <a:lnTo>
                          <a:pt x="18" y="151"/>
                        </a:lnTo>
                        <a:lnTo>
                          <a:pt x="19" y="151"/>
                        </a:lnTo>
                        <a:lnTo>
                          <a:pt x="18" y="150"/>
                        </a:lnTo>
                        <a:lnTo>
                          <a:pt x="18" y="149"/>
                        </a:lnTo>
                        <a:lnTo>
                          <a:pt x="17" y="149"/>
                        </a:lnTo>
                        <a:lnTo>
                          <a:pt x="17" y="148"/>
                        </a:lnTo>
                        <a:lnTo>
                          <a:pt x="16" y="148"/>
                        </a:lnTo>
                        <a:lnTo>
                          <a:pt x="15" y="148"/>
                        </a:lnTo>
                        <a:lnTo>
                          <a:pt x="14" y="149"/>
                        </a:lnTo>
                        <a:lnTo>
                          <a:pt x="14" y="148"/>
                        </a:lnTo>
                        <a:lnTo>
                          <a:pt x="13" y="147"/>
                        </a:lnTo>
                        <a:lnTo>
                          <a:pt x="13" y="146"/>
                        </a:lnTo>
                        <a:lnTo>
                          <a:pt x="12" y="145"/>
                        </a:lnTo>
                        <a:lnTo>
                          <a:pt x="11" y="144"/>
                        </a:lnTo>
                        <a:lnTo>
                          <a:pt x="12" y="143"/>
                        </a:lnTo>
                        <a:lnTo>
                          <a:pt x="12" y="142"/>
                        </a:lnTo>
                        <a:lnTo>
                          <a:pt x="12" y="141"/>
                        </a:lnTo>
                        <a:lnTo>
                          <a:pt x="13" y="140"/>
                        </a:lnTo>
                        <a:lnTo>
                          <a:pt x="13" y="139"/>
                        </a:lnTo>
                        <a:lnTo>
                          <a:pt x="14" y="139"/>
                        </a:lnTo>
                        <a:lnTo>
                          <a:pt x="15" y="138"/>
                        </a:lnTo>
                        <a:lnTo>
                          <a:pt x="15" y="139"/>
                        </a:lnTo>
                        <a:lnTo>
                          <a:pt x="16" y="139"/>
                        </a:lnTo>
                        <a:lnTo>
                          <a:pt x="16" y="138"/>
                        </a:lnTo>
                        <a:lnTo>
                          <a:pt x="16" y="137"/>
                        </a:lnTo>
                        <a:lnTo>
                          <a:pt x="17" y="137"/>
                        </a:lnTo>
                        <a:lnTo>
                          <a:pt x="16" y="137"/>
                        </a:lnTo>
                        <a:lnTo>
                          <a:pt x="16" y="136"/>
                        </a:lnTo>
                        <a:lnTo>
                          <a:pt x="16" y="135"/>
                        </a:lnTo>
                        <a:lnTo>
                          <a:pt x="17" y="135"/>
                        </a:lnTo>
                        <a:lnTo>
                          <a:pt x="17" y="134"/>
                        </a:lnTo>
                        <a:lnTo>
                          <a:pt x="17" y="133"/>
                        </a:lnTo>
                        <a:lnTo>
                          <a:pt x="18" y="133"/>
                        </a:lnTo>
                        <a:lnTo>
                          <a:pt x="17" y="132"/>
                        </a:lnTo>
                        <a:lnTo>
                          <a:pt x="17" y="133"/>
                        </a:lnTo>
                        <a:lnTo>
                          <a:pt x="16" y="132"/>
                        </a:lnTo>
                        <a:lnTo>
                          <a:pt x="15" y="133"/>
                        </a:lnTo>
                        <a:lnTo>
                          <a:pt x="14" y="132"/>
                        </a:lnTo>
                        <a:lnTo>
                          <a:pt x="13" y="131"/>
                        </a:lnTo>
                        <a:lnTo>
                          <a:pt x="13" y="130"/>
                        </a:lnTo>
                        <a:lnTo>
                          <a:pt x="12" y="130"/>
                        </a:lnTo>
                        <a:lnTo>
                          <a:pt x="11" y="130"/>
                        </a:lnTo>
                        <a:lnTo>
                          <a:pt x="10" y="129"/>
                        </a:lnTo>
                        <a:lnTo>
                          <a:pt x="10" y="128"/>
                        </a:lnTo>
                        <a:lnTo>
                          <a:pt x="10" y="127"/>
                        </a:lnTo>
                        <a:lnTo>
                          <a:pt x="11" y="125"/>
                        </a:lnTo>
                        <a:lnTo>
                          <a:pt x="10" y="124"/>
                        </a:lnTo>
                        <a:lnTo>
                          <a:pt x="9" y="123"/>
                        </a:lnTo>
                        <a:lnTo>
                          <a:pt x="9" y="122"/>
                        </a:lnTo>
                        <a:lnTo>
                          <a:pt x="10" y="121"/>
                        </a:lnTo>
                        <a:lnTo>
                          <a:pt x="9" y="120"/>
                        </a:lnTo>
                        <a:lnTo>
                          <a:pt x="9" y="119"/>
                        </a:lnTo>
                        <a:lnTo>
                          <a:pt x="9" y="118"/>
                        </a:lnTo>
                        <a:lnTo>
                          <a:pt x="9" y="117"/>
                        </a:lnTo>
                        <a:lnTo>
                          <a:pt x="8" y="117"/>
                        </a:lnTo>
                        <a:lnTo>
                          <a:pt x="7" y="117"/>
                        </a:lnTo>
                        <a:lnTo>
                          <a:pt x="6" y="117"/>
                        </a:lnTo>
                        <a:lnTo>
                          <a:pt x="6" y="116"/>
                        </a:lnTo>
                        <a:lnTo>
                          <a:pt x="6" y="114"/>
                        </a:lnTo>
                        <a:lnTo>
                          <a:pt x="5" y="114"/>
                        </a:lnTo>
                        <a:lnTo>
                          <a:pt x="4" y="113"/>
                        </a:lnTo>
                        <a:lnTo>
                          <a:pt x="3" y="112"/>
                        </a:lnTo>
                        <a:lnTo>
                          <a:pt x="3" y="111"/>
                        </a:lnTo>
                        <a:lnTo>
                          <a:pt x="4" y="110"/>
                        </a:lnTo>
                        <a:lnTo>
                          <a:pt x="3" y="109"/>
                        </a:lnTo>
                        <a:lnTo>
                          <a:pt x="2" y="109"/>
                        </a:lnTo>
                        <a:lnTo>
                          <a:pt x="2" y="108"/>
                        </a:lnTo>
                        <a:lnTo>
                          <a:pt x="1" y="108"/>
                        </a:lnTo>
                        <a:lnTo>
                          <a:pt x="0" y="107"/>
                        </a:lnTo>
                        <a:lnTo>
                          <a:pt x="0" y="105"/>
                        </a:lnTo>
                        <a:lnTo>
                          <a:pt x="0" y="103"/>
                        </a:lnTo>
                        <a:lnTo>
                          <a:pt x="0" y="102"/>
                        </a:lnTo>
                        <a:lnTo>
                          <a:pt x="0" y="101"/>
                        </a:lnTo>
                        <a:lnTo>
                          <a:pt x="0" y="100"/>
                        </a:lnTo>
                        <a:lnTo>
                          <a:pt x="0" y="99"/>
                        </a:lnTo>
                        <a:lnTo>
                          <a:pt x="0" y="98"/>
                        </a:lnTo>
                        <a:lnTo>
                          <a:pt x="0" y="97"/>
                        </a:lnTo>
                        <a:lnTo>
                          <a:pt x="1" y="97"/>
                        </a:lnTo>
                        <a:lnTo>
                          <a:pt x="2" y="95"/>
                        </a:lnTo>
                        <a:lnTo>
                          <a:pt x="3" y="94"/>
                        </a:lnTo>
                        <a:lnTo>
                          <a:pt x="2" y="94"/>
                        </a:lnTo>
                        <a:lnTo>
                          <a:pt x="2" y="93"/>
                        </a:lnTo>
                        <a:lnTo>
                          <a:pt x="3" y="92"/>
                        </a:lnTo>
                        <a:lnTo>
                          <a:pt x="4" y="92"/>
                        </a:lnTo>
                        <a:lnTo>
                          <a:pt x="5" y="92"/>
                        </a:lnTo>
                        <a:lnTo>
                          <a:pt x="6" y="92"/>
                        </a:lnTo>
                        <a:lnTo>
                          <a:pt x="7" y="93"/>
                        </a:lnTo>
                        <a:lnTo>
                          <a:pt x="8" y="92"/>
                        </a:lnTo>
                        <a:lnTo>
                          <a:pt x="9" y="93"/>
                        </a:lnTo>
                        <a:lnTo>
                          <a:pt x="10" y="93"/>
                        </a:lnTo>
                        <a:lnTo>
                          <a:pt x="12" y="93"/>
                        </a:lnTo>
                        <a:lnTo>
                          <a:pt x="13" y="94"/>
                        </a:lnTo>
                        <a:lnTo>
                          <a:pt x="13" y="95"/>
                        </a:lnTo>
                        <a:lnTo>
                          <a:pt x="14" y="96"/>
                        </a:lnTo>
                        <a:lnTo>
                          <a:pt x="16" y="97"/>
                        </a:lnTo>
                        <a:lnTo>
                          <a:pt x="18" y="98"/>
                        </a:lnTo>
                        <a:lnTo>
                          <a:pt x="19" y="99"/>
                        </a:lnTo>
                        <a:lnTo>
                          <a:pt x="21" y="98"/>
                        </a:lnTo>
                        <a:lnTo>
                          <a:pt x="33" y="95"/>
                        </a:lnTo>
                        <a:lnTo>
                          <a:pt x="34" y="86"/>
                        </a:lnTo>
                        <a:lnTo>
                          <a:pt x="33" y="86"/>
                        </a:lnTo>
                        <a:lnTo>
                          <a:pt x="33" y="85"/>
                        </a:lnTo>
                        <a:lnTo>
                          <a:pt x="33" y="84"/>
                        </a:lnTo>
                        <a:lnTo>
                          <a:pt x="32" y="84"/>
                        </a:lnTo>
                        <a:lnTo>
                          <a:pt x="32" y="83"/>
                        </a:lnTo>
                        <a:lnTo>
                          <a:pt x="33" y="83"/>
                        </a:lnTo>
                        <a:lnTo>
                          <a:pt x="34" y="83"/>
                        </a:lnTo>
                        <a:lnTo>
                          <a:pt x="34" y="82"/>
                        </a:lnTo>
                        <a:lnTo>
                          <a:pt x="34" y="83"/>
                        </a:lnTo>
                        <a:lnTo>
                          <a:pt x="34" y="82"/>
                        </a:lnTo>
                        <a:lnTo>
                          <a:pt x="34" y="81"/>
                        </a:lnTo>
                        <a:lnTo>
                          <a:pt x="35" y="80"/>
                        </a:lnTo>
                        <a:lnTo>
                          <a:pt x="34" y="80"/>
                        </a:lnTo>
                        <a:lnTo>
                          <a:pt x="34" y="79"/>
                        </a:lnTo>
                        <a:lnTo>
                          <a:pt x="34" y="78"/>
                        </a:lnTo>
                        <a:lnTo>
                          <a:pt x="33" y="76"/>
                        </a:lnTo>
                        <a:lnTo>
                          <a:pt x="32" y="75"/>
                        </a:lnTo>
                        <a:lnTo>
                          <a:pt x="32" y="74"/>
                        </a:lnTo>
                        <a:lnTo>
                          <a:pt x="32" y="73"/>
                        </a:lnTo>
                        <a:lnTo>
                          <a:pt x="32" y="72"/>
                        </a:lnTo>
                        <a:lnTo>
                          <a:pt x="33" y="72"/>
                        </a:lnTo>
                        <a:lnTo>
                          <a:pt x="34" y="72"/>
                        </a:lnTo>
                        <a:lnTo>
                          <a:pt x="34" y="71"/>
                        </a:lnTo>
                        <a:lnTo>
                          <a:pt x="33" y="71"/>
                        </a:lnTo>
                        <a:lnTo>
                          <a:pt x="34" y="70"/>
                        </a:lnTo>
                        <a:lnTo>
                          <a:pt x="35" y="70"/>
                        </a:lnTo>
                        <a:lnTo>
                          <a:pt x="35" y="69"/>
                        </a:lnTo>
                        <a:lnTo>
                          <a:pt x="36" y="69"/>
                        </a:lnTo>
                        <a:lnTo>
                          <a:pt x="37" y="69"/>
                        </a:lnTo>
                        <a:lnTo>
                          <a:pt x="38" y="68"/>
                        </a:lnTo>
                        <a:lnTo>
                          <a:pt x="39" y="68"/>
                        </a:lnTo>
                        <a:lnTo>
                          <a:pt x="40" y="68"/>
                        </a:lnTo>
                        <a:lnTo>
                          <a:pt x="40" y="67"/>
                        </a:lnTo>
                        <a:lnTo>
                          <a:pt x="41" y="67"/>
                        </a:lnTo>
                        <a:lnTo>
                          <a:pt x="42" y="67"/>
                        </a:lnTo>
                        <a:lnTo>
                          <a:pt x="41" y="56"/>
                        </a:lnTo>
                        <a:lnTo>
                          <a:pt x="40" y="51"/>
                        </a:lnTo>
                        <a:lnTo>
                          <a:pt x="39" y="50"/>
                        </a:lnTo>
                        <a:lnTo>
                          <a:pt x="38" y="48"/>
                        </a:lnTo>
                        <a:lnTo>
                          <a:pt x="38" y="47"/>
                        </a:lnTo>
                        <a:lnTo>
                          <a:pt x="37" y="45"/>
                        </a:lnTo>
                        <a:lnTo>
                          <a:pt x="37" y="44"/>
                        </a:lnTo>
                        <a:lnTo>
                          <a:pt x="37" y="43"/>
                        </a:lnTo>
                        <a:lnTo>
                          <a:pt x="37" y="42"/>
                        </a:lnTo>
                        <a:lnTo>
                          <a:pt x="38" y="42"/>
                        </a:lnTo>
                        <a:lnTo>
                          <a:pt x="37" y="42"/>
                        </a:lnTo>
                        <a:lnTo>
                          <a:pt x="37" y="41"/>
                        </a:lnTo>
                        <a:lnTo>
                          <a:pt x="37" y="40"/>
                        </a:lnTo>
                        <a:lnTo>
                          <a:pt x="36" y="40"/>
                        </a:lnTo>
                        <a:lnTo>
                          <a:pt x="35" y="39"/>
                        </a:lnTo>
                        <a:lnTo>
                          <a:pt x="34" y="39"/>
                        </a:lnTo>
                        <a:lnTo>
                          <a:pt x="34" y="38"/>
                        </a:lnTo>
                        <a:lnTo>
                          <a:pt x="33" y="38"/>
                        </a:lnTo>
                        <a:lnTo>
                          <a:pt x="32" y="38"/>
                        </a:lnTo>
                        <a:lnTo>
                          <a:pt x="31" y="38"/>
                        </a:lnTo>
                        <a:lnTo>
                          <a:pt x="31" y="37"/>
                        </a:lnTo>
                        <a:lnTo>
                          <a:pt x="30" y="37"/>
                        </a:lnTo>
                        <a:lnTo>
                          <a:pt x="29" y="36"/>
                        </a:lnTo>
                        <a:lnTo>
                          <a:pt x="28" y="37"/>
                        </a:lnTo>
                        <a:lnTo>
                          <a:pt x="27" y="36"/>
                        </a:lnTo>
                        <a:lnTo>
                          <a:pt x="26" y="36"/>
                        </a:lnTo>
                        <a:lnTo>
                          <a:pt x="26" y="35"/>
                        </a:lnTo>
                        <a:lnTo>
                          <a:pt x="26" y="34"/>
                        </a:lnTo>
                        <a:lnTo>
                          <a:pt x="25" y="33"/>
                        </a:lnTo>
                        <a:lnTo>
                          <a:pt x="25" y="32"/>
                        </a:lnTo>
                        <a:lnTo>
                          <a:pt x="25" y="31"/>
                        </a:lnTo>
                        <a:lnTo>
                          <a:pt x="25" y="30"/>
                        </a:lnTo>
                        <a:lnTo>
                          <a:pt x="26" y="30"/>
                        </a:lnTo>
                        <a:lnTo>
                          <a:pt x="26" y="29"/>
                        </a:lnTo>
                        <a:lnTo>
                          <a:pt x="26" y="28"/>
                        </a:lnTo>
                        <a:lnTo>
                          <a:pt x="27" y="27"/>
                        </a:lnTo>
                        <a:lnTo>
                          <a:pt x="27" y="26"/>
                        </a:lnTo>
                        <a:lnTo>
                          <a:pt x="27" y="25"/>
                        </a:lnTo>
                        <a:lnTo>
                          <a:pt x="28" y="25"/>
                        </a:lnTo>
                        <a:lnTo>
                          <a:pt x="28" y="24"/>
                        </a:lnTo>
                        <a:lnTo>
                          <a:pt x="27" y="24"/>
                        </a:lnTo>
                        <a:lnTo>
                          <a:pt x="26" y="24"/>
                        </a:lnTo>
                        <a:lnTo>
                          <a:pt x="26" y="23"/>
                        </a:lnTo>
                        <a:lnTo>
                          <a:pt x="25" y="23"/>
                        </a:lnTo>
                        <a:lnTo>
                          <a:pt x="25" y="22"/>
                        </a:lnTo>
                        <a:lnTo>
                          <a:pt x="24" y="22"/>
                        </a:lnTo>
                        <a:lnTo>
                          <a:pt x="24" y="21"/>
                        </a:lnTo>
                        <a:lnTo>
                          <a:pt x="23" y="21"/>
                        </a:lnTo>
                        <a:lnTo>
                          <a:pt x="23" y="20"/>
                        </a:lnTo>
                        <a:lnTo>
                          <a:pt x="23" y="19"/>
                        </a:lnTo>
                        <a:lnTo>
                          <a:pt x="23" y="18"/>
                        </a:lnTo>
                        <a:lnTo>
                          <a:pt x="23" y="17"/>
                        </a:lnTo>
                        <a:lnTo>
                          <a:pt x="22" y="16"/>
                        </a:lnTo>
                        <a:lnTo>
                          <a:pt x="22" y="15"/>
                        </a:lnTo>
                        <a:lnTo>
                          <a:pt x="23" y="15"/>
                        </a:lnTo>
                        <a:lnTo>
                          <a:pt x="22" y="14"/>
                        </a:lnTo>
                        <a:lnTo>
                          <a:pt x="23" y="14"/>
                        </a:lnTo>
                        <a:lnTo>
                          <a:pt x="24" y="13"/>
                        </a:lnTo>
                        <a:lnTo>
                          <a:pt x="24" y="12"/>
                        </a:lnTo>
                        <a:lnTo>
                          <a:pt x="25" y="12"/>
                        </a:lnTo>
                        <a:lnTo>
                          <a:pt x="25" y="11"/>
                        </a:lnTo>
                        <a:lnTo>
                          <a:pt x="26" y="11"/>
                        </a:lnTo>
                        <a:lnTo>
                          <a:pt x="26" y="12"/>
                        </a:lnTo>
                        <a:lnTo>
                          <a:pt x="27" y="12"/>
                        </a:lnTo>
                        <a:lnTo>
                          <a:pt x="27" y="11"/>
                        </a:lnTo>
                        <a:lnTo>
                          <a:pt x="27" y="10"/>
                        </a:lnTo>
                        <a:lnTo>
                          <a:pt x="26" y="10"/>
                        </a:lnTo>
                        <a:lnTo>
                          <a:pt x="25" y="9"/>
                        </a:lnTo>
                        <a:lnTo>
                          <a:pt x="24" y="8"/>
                        </a:lnTo>
                        <a:lnTo>
                          <a:pt x="24" y="7"/>
                        </a:lnTo>
                        <a:lnTo>
                          <a:pt x="24" y="6"/>
                        </a:lnTo>
                        <a:lnTo>
                          <a:pt x="24" y="5"/>
                        </a:lnTo>
                        <a:lnTo>
                          <a:pt x="24" y="4"/>
                        </a:lnTo>
                        <a:lnTo>
                          <a:pt x="24" y="5"/>
                        </a:lnTo>
                        <a:lnTo>
                          <a:pt x="25" y="5"/>
                        </a:lnTo>
                        <a:lnTo>
                          <a:pt x="25" y="4"/>
                        </a:lnTo>
                        <a:lnTo>
                          <a:pt x="25" y="3"/>
                        </a:lnTo>
                        <a:lnTo>
                          <a:pt x="25" y="2"/>
                        </a:lnTo>
                        <a:lnTo>
                          <a:pt x="26" y="2"/>
                        </a:lnTo>
                        <a:lnTo>
                          <a:pt x="26" y="1"/>
                        </a:lnTo>
                        <a:lnTo>
                          <a:pt x="27" y="1"/>
                        </a:lnTo>
                        <a:lnTo>
                          <a:pt x="27" y="0"/>
                        </a:lnTo>
                        <a:lnTo>
                          <a:pt x="27" y="1"/>
                        </a:lnTo>
                        <a:lnTo>
                          <a:pt x="28" y="1"/>
                        </a:lnTo>
                        <a:lnTo>
                          <a:pt x="29" y="2"/>
                        </a:lnTo>
                        <a:lnTo>
                          <a:pt x="30" y="2"/>
                        </a:lnTo>
                        <a:lnTo>
                          <a:pt x="31" y="3"/>
                        </a:lnTo>
                        <a:lnTo>
                          <a:pt x="32" y="3"/>
                        </a:lnTo>
                        <a:lnTo>
                          <a:pt x="33" y="4"/>
                        </a:lnTo>
                        <a:lnTo>
                          <a:pt x="34" y="4"/>
                        </a:lnTo>
                        <a:lnTo>
                          <a:pt x="34" y="3"/>
                        </a:lnTo>
                        <a:lnTo>
                          <a:pt x="35" y="3"/>
                        </a:lnTo>
                        <a:lnTo>
                          <a:pt x="35" y="4"/>
                        </a:lnTo>
                        <a:lnTo>
                          <a:pt x="36" y="5"/>
                        </a:lnTo>
                        <a:lnTo>
                          <a:pt x="37" y="5"/>
                        </a:lnTo>
                        <a:lnTo>
                          <a:pt x="37" y="6"/>
                        </a:lnTo>
                        <a:lnTo>
                          <a:pt x="38" y="6"/>
                        </a:lnTo>
                        <a:lnTo>
                          <a:pt x="39" y="7"/>
                        </a:lnTo>
                        <a:lnTo>
                          <a:pt x="39" y="8"/>
                        </a:lnTo>
                        <a:lnTo>
                          <a:pt x="40" y="8"/>
                        </a:lnTo>
                        <a:lnTo>
                          <a:pt x="41" y="9"/>
                        </a:lnTo>
                        <a:lnTo>
                          <a:pt x="41" y="10"/>
                        </a:lnTo>
                        <a:lnTo>
                          <a:pt x="42" y="11"/>
                        </a:lnTo>
                        <a:lnTo>
                          <a:pt x="42" y="12"/>
                        </a:lnTo>
                        <a:lnTo>
                          <a:pt x="43" y="12"/>
                        </a:lnTo>
                        <a:lnTo>
                          <a:pt x="44" y="12"/>
                        </a:lnTo>
                        <a:lnTo>
                          <a:pt x="45" y="11"/>
                        </a:lnTo>
                        <a:lnTo>
                          <a:pt x="46" y="11"/>
                        </a:lnTo>
                        <a:lnTo>
                          <a:pt x="47" y="12"/>
                        </a:lnTo>
                        <a:lnTo>
                          <a:pt x="48" y="12"/>
                        </a:lnTo>
                        <a:lnTo>
                          <a:pt x="49" y="13"/>
                        </a:lnTo>
                        <a:lnTo>
                          <a:pt x="50" y="13"/>
                        </a:lnTo>
                        <a:lnTo>
                          <a:pt x="51" y="15"/>
                        </a:lnTo>
                        <a:lnTo>
                          <a:pt x="52" y="16"/>
                        </a:lnTo>
                        <a:lnTo>
                          <a:pt x="52" y="17"/>
                        </a:lnTo>
                        <a:lnTo>
                          <a:pt x="53" y="18"/>
                        </a:lnTo>
                        <a:lnTo>
                          <a:pt x="54" y="18"/>
                        </a:lnTo>
                        <a:lnTo>
                          <a:pt x="55" y="19"/>
                        </a:lnTo>
                        <a:lnTo>
                          <a:pt x="56" y="20"/>
                        </a:lnTo>
                        <a:lnTo>
                          <a:pt x="57" y="21"/>
                        </a:lnTo>
                        <a:lnTo>
                          <a:pt x="58" y="22"/>
                        </a:lnTo>
                        <a:lnTo>
                          <a:pt x="59" y="22"/>
                        </a:lnTo>
                        <a:lnTo>
                          <a:pt x="61" y="22"/>
                        </a:lnTo>
                        <a:lnTo>
                          <a:pt x="62" y="23"/>
                        </a:lnTo>
                        <a:lnTo>
                          <a:pt x="63" y="23"/>
                        </a:lnTo>
                        <a:lnTo>
                          <a:pt x="65" y="23"/>
                        </a:lnTo>
                        <a:lnTo>
                          <a:pt x="66" y="23"/>
                        </a:lnTo>
                        <a:lnTo>
                          <a:pt x="66" y="24"/>
                        </a:lnTo>
                        <a:lnTo>
                          <a:pt x="69" y="25"/>
                        </a:lnTo>
                        <a:lnTo>
                          <a:pt x="70" y="25"/>
                        </a:lnTo>
                        <a:lnTo>
                          <a:pt x="71" y="27"/>
                        </a:lnTo>
                        <a:lnTo>
                          <a:pt x="73" y="27"/>
                        </a:lnTo>
                        <a:lnTo>
                          <a:pt x="74" y="28"/>
                        </a:lnTo>
                        <a:lnTo>
                          <a:pt x="75" y="28"/>
                        </a:lnTo>
                        <a:lnTo>
                          <a:pt x="76" y="30"/>
                        </a:lnTo>
                        <a:lnTo>
                          <a:pt x="76" y="31"/>
                        </a:lnTo>
                        <a:lnTo>
                          <a:pt x="77" y="31"/>
                        </a:lnTo>
                        <a:lnTo>
                          <a:pt x="78" y="31"/>
                        </a:lnTo>
                        <a:lnTo>
                          <a:pt x="79" y="32"/>
                        </a:lnTo>
                        <a:lnTo>
                          <a:pt x="80" y="32"/>
                        </a:lnTo>
                        <a:lnTo>
                          <a:pt x="81" y="34"/>
                        </a:lnTo>
                        <a:lnTo>
                          <a:pt x="81" y="36"/>
                        </a:lnTo>
                        <a:lnTo>
                          <a:pt x="82" y="37"/>
                        </a:lnTo>
                        <a:lnTo>
                          <a:pt x="83" y="37"/>
                        </a:lnTo>
                        <a:lnTo>
                          <a:pt x="83" y="38"/>
                        </a:lnTo>
                        <a:lnTo>
                          <a:pt x="86" y="38"/>
                        </a:lnTo>
                        <a:lnTo>
                          <a:pt x="88" y="38"/>
                        </a:lnTo>
                        <a:lnTo>
                          <a:pt x="89" y="39"/>
                        </a:lnTo>
                        <a:lnTo>
                          <a:pt x="90" y="40"/>
                        </a:lnTo>
                        <a:lnTo>
                          <a:pt x="91" y="41"/>
                        </a:lnTo>
                        <a:lnTo>
                          <a:pt x="93" y="42"/>
                        </a:lnTo>
                        <a:lnTo>
                          <a:pt x="93" y="43"/>
                        </a:lnTo>
                        <a:lnTo>
                          <a:pt x="94" y="44"/>
                        </a:lnTo>
                        <a:lnTo>
                          <a:pt x="94" y="45"/>
                        </a:lnTo>
                        <a:lnTo>
                          <a:pt x="96" y="46"/>
                        </a:lnTo>
                        <a:lnTo>
                          <a:pt x="97" y="47"/>
                        </a:lnTo>
                        <a:lnTo>
                          <a:pt x="98" y="46"/>
                        </a:lnTo>
                        <a:lnTo>
                          <a:pt x="100" y="46"/>
                        </a:lnTo>
                        <a:lnTo>
                          <a:pt x="101" y="47"/>
                        </a:lnTo>
                        <a:lnTo>
                          <a:pt x="102" y="47"/>
                        </a:lnTo>
                        <a:lnTo>
                          <a:pt x="103" y="48"/>
                        </a:lnTo>
                        <a:lnTo>
                          <a:pt x="102" y="48"/>
                        </a:lnTo>
                        <a:lnTo>
                          <a:pt x="103" y="49"/>
                        </a:lnTo>
                        <a:lnTo>
                          <a:pt x="103" y="50"/>
                        </a:lnTo>
                        <a:lnTo>
                          <a:pt x="102" y="52"/>
                        </a:lnTo>
                        <a:lnTo>
                          <a:pt x="103" y="53"/>
                        </a:lnTo>
                        <a:lnTo>
                          <a:pt x="103" y="54"/>
                        </a:lnTo>
                        <a:lnTo>
                          <a:pt x="103" y="55"/>
                        </a:lnTo>
                        <a:lnTo>
                          <a:pt x="104" y="57"/>
                        </a:lnTo>
                        <a:lnTo>
                          <a:pt x="104" y="58"/>
                        </a:lnTo>
                        <a:lnTo>
                          <a:pt x="105" y="59"/>
                        </a:lnTo>
                        <a:lnTo>
                          <a:pt x="106" y="60"/>
                        </a:lnTo>
                        <a:lnTo>
                          <a:pt x="107" y="60"/>
                        </a:lnTo>
                        <a:lnTo>
                          <a:pt x="108" y="60"/>
                        </a:lnTo>
                        <a:lnTo>
                          <a:pt x="108" y="61"/>
                        </a:lnTo>
                        <a:lnTo>
                          <a:pt x="109" y="62"/>
                        </a:lnTo>
                        <a:lnTo>
                          <a:pt x="109" y="61"/>
                        </a:lnTo>
                        <a:lnTo>
                          <a:pt x="109" y="62"/>
                        </a:lnTo>
                        <a:lnTo>
                          <a:pt x="110" y="62"/>
                        </a:lnTo>
                        <a:lnTo>
                          <a:pt x="110" y="63"/>
                        </a:lnTo>
                        <a:lnTo>
                          <a:pt x="110" y="64"/>
                        </a:lnTo>
                        <a:lnTo>
                          <a:pt x="111" y="65"/>
                        </a:lnTo>
                        <a:lnTo>
                          <a:pt x="112" y="66"/>
                        </a:lnTo>
                        <a:lnTo>
                          <a:pt x="112" y="67"/>
                        </a:lnTo>
                        <a:lnTo>
                          <a:pt x="113" y="67"/>
                        </a:lnTo>
                        <a:lnTo>
                          <a:pt x="114" y="67"/>
                        </a:lnTo>
                        <a:lnTo>
                          <a:pt x="115" y="67"/>
                        </a:lnTo>
                        <a:lnTo>
                          <a:pt x="116" y="67"/>
                        </a:lnTo>
                        <a:lnTo>
                          <a:pt x="116" y="68"/>
                        </a:lnTo>
                        <a:lnTo>
                          <a:pt x="117" y="68"/>
                        </a:lnTo>
                        <a:lnTo>
                          <a:pt x="118" y="69"/>
                        </a:lnTo>
                        <a:lnTo>
                          <a:pt x="118" y="70"/>
                        </a:lnTo>
                        <a:lnTo>
                          <a:pt x="118" y="71"/>
                        </a:lnTo>
                        <a:lnTo>
                          <a:pt x="119" y="71"/>
                        </a:lnTo>
                        <a:lnTo>
                          <a:pt x="120" y="72"/>
                        </a:lnTo>
                        <a:lnTo>
                          <a:pt x="121" y="72"/>
                        </a:lnTo>
                        <a:lnTo>
                          <a:pt x="122" y="72"/>
                        </a:lnTo>
                        <a:lnTo>
                          <a:pt x="123" y="72"/>
                        </a:lnTo>
                        <a:lnTo>
                          <a:pt x="124" y="71"/>
                        </a:lnTo>
                        <a:lnTo>
                          <a:pt x="125" y="71"/>
                        </a:lnTo>
                        <a:lnTo>
                          <a:pt x="126" y="71"/>
                        </a:lnTo>
                        <a:lnTo>
                          <a:pt x="126" y="72"/>
                        </a:lnTo>
                        <a:lnTo>
                          <a:pt x="128" y="73"/>
                        </a:lnTo>
                        <a:lnTo>
                          <a:pt x="128" y="74"/>
                        </a:lnTo>
                        <a:lnTo>
                          <a:pt x="128" y="75"/>
                        </a:lnTo>
                        <a:lnTo>
                          <a:pt x="129" y="75"/>
                        </a:lnTo>
                        <a:lnTo>
                          <a:pt x="129" y="76"/>
                        </a:lnTo>
                        <a:lnTo>
                          <a:pt x="130" y="77"/>
                        </a:lnTo>
                        <a:lnTo>
                          <a:pt x="130" y="78"/>
                        </a:lnTo>
                        <a:lnTo>
                          <a:pt x="130" y="79"/>
                        </a:lnTo>
                        <a:lnTo>
                          <a:pt x="130" y="80"/>
                        </a:lnTo>
                        <a:lnTo>
                          <a:pt x="130" y="81"/>
                        </a:lnTo>
                        <a:lnTo>
                          <a:pt x="130" y="82"/>
                        </a:lnTo>
                        <a:lnTo>
                          <a:pt x="130" y="84"/>
                        </a:lnTo>
                        <a:lnTo>
                          <a:pt x="131" y="85"/>
                        </a:lnTo>
                        <a:lnTo>
                          <a:pt x="131" y="86"/>
                        </a:lnTo>
                        <a:lnTo>
                          <a:pt x="131" y="85"/>
                        </a:lnTo>
                        <a:lnTo>
                          <a:pt x="132" y="85"/>
                        </a:lnTo>
                        <a:lnTo>
                          <a:pt x="133" y="85"/>
                        </a:lnTo>
                        <a:lnTo>
                          <a:pt x="134" y="85"/>
                        </a:lnTo>
                        <a:lnTo>
                          <a:pt x="133" y="86"/>
                        </a:lnTo>
                        <a:lnTo>
                          <a:pt x="134" y="87"/>
                        </a:lnTo>
                        <a:lnTo>
                          <a:pt x="134" y="86"/>
                        </a:lnTo>
                        <a:lnTo>
                          <a:pt x="135" y="86"/>
                        </a:lnTo>
                        <a:lnTo>
                          <a:pt x="136" y="86"/>
                        </a:lnTo>
                        <a:lnTo>
                          <a:pt x="137" y="85"/>
                        </a:lnTo>
                        <a:lnTo>
                          <a:pt x="138" y="85"/>
                        </a:lnTo>
                        <a:lnTo>
                          <a:pt x="140" y="87"/>
                        </a:lnTo>
                        <a:lnTo>
                          <a:pt x="141" y="91"/>
                        </a:lnTo>
                        <a:lnTo>
                          <a:pt x="141" y="93"/>
                        </a:lnTo>
                        <a:lnTo>
                          <a:pt x="142" y="93"/>
                        </a:lnTo>
                        <a:lnTo>
                          <a:pt x="141" y="93"/>
                        </a:lnTo>
                        <a:lnTo>
                          <a:pt x="141" y="94"/>
                        </a:lnTo>
                        <a:lnTo>
                          <a:pt x="140" y="94"/>
                        </a:lnTo>
                        <a:lnTo>
                          <a:pt x="139" y="94"/>
                        </a:lnTo>
                        <a:lnTo>
                          <a:pt x="138" y="94"/>
                        </a:lnTo>
                        <a:lnTo>
                          <a:pt x="137" y="94"/>
                        </a:lnTo>
                        <a:lnTo>
                          <a:pt x="136" y="95"/>
                        </a:lnTo>
                        <a:lnTo>
                          <a:pt x="135" y="95"/>
                        </a:lnTo>
                        <a:lnTo>
                          <a:pt x="134" y="95"/>
                        </a:lnTo>
                        <a:lnTo>
                          <a:pt x="133" y="95"/>
                        </a:lnTo>
                        <a:lnTo>
                          <a:pt x="132" y="95"/>
                        </a:lnTo>
                        <a:lnTo>
                          <a:pt x="131" y="96"/>
                        </a:lnTo>
                        <a:lnTo>
                          <a:pt x="130" y="96"/>
                        </a:lnTo>
                        <a:lnTo>
                          <a:pt x="127" y="97"/>
                        </a:lnTo>
                        <a:lnTo>
                          <a:pt x="126" y="97"/>
                        </a:lnTo>
                        <a:lnTo>
                          <a:pt x="125" y="97"/>
                        </a:lnTo>
                        <a:lnTo>
                          <a:pt x="124" y="98"/>
                        </a:lnTo>
                        <a:lnTo>
                          <a:pt x="123" y="98"/>
                        </a:lnTo>
                        <a:lnTo>
                          <a:pt x="123" y="99"/>
                        </a:lnTo>
                        <a:lnTo>
                          <a:pt x="122" y="99"/>
                        </a:lnTo>
                        <a:lnTo>
                          <a:pt x="120" y="100"/>
                        </a:lnTo>
                        <a:lnTo>
                          <a:pt x="119" y="101"/>
                        </a:lnTo>
                        <a:lnTo>
                          <a:pt x="117" y="101"/>
                        </a:lnTo>
                        <a:lnTo>
                          <a:pt x="115" y="102"/>
                        </a:lnTo>
                        <a:lnTo>
                          <a:pt x="113" y="103"/>
                        </a:lnTo>
                        <a:lnTo>
                          <a:pt x="112" y="104"/>
                        </a:lnTo>
                        <a:lnTo>
                          <a:pt x="111" y="104"/>
                        </a:lnTo>
                        <a:lnTo>
                          <a:pt x="108" y="106"/>
                        </a:lnTo>
                        <a:lnTo>
                          <a:pt x="106" y="107"/>
                        </a:lnTo>
                        <a:lnTo>
                          <a:pt x="105" y="108"/>
                        </a:lnTo>
                        <a:lnTo>
                          <a:pt x="104" y="109"/>
                        </a:lnTo>
                        <a:lnTo>
                          <a:pt x="103" y="110"/>
                        </a:lnTo>
                        <a:lnTo>
                          <a:pt x="101" y="112"/>
                        </a:lnTo>
                        <a:lnTo>
                          <a:pt x="100" y="112"/>
                        </a:lnTo>
                        <a:lnTo>
                          <a:pt x="99" y="113"/>
                        </a:lnTo>
                        <a:lnTo>
                          <a:pt x="98" y="114"/>
                        </a:lnTo>
                        <a:lnTo>
                          <a:pt x="97" y="115"/>
                        </a:lnTo>
                        <a:lnTo>
                          <a:pt x="97" y="116"/>
                        </a:lnTo>
                        <a:lnTo>
                          <a:pt x="95" y="117"/>
                        </a:lnTo>
                        <a:lnTo>
                          <a:pt x="93" y="120"/>
                        </a:lnTo>
                        <a:lnTo>
                          <a:pt x="91" y="122"/>
                        </a:lnTo>
                        <a:lnTo>
                          <a:pt x="90" y="122"/>
                        </a:lnTo>
                        <a:lnTo>
                          <a:pt x="90" y="123"/>
                        </a:lnTo>
                        <a:lnTo>
                          <a:pt x="90" y="124"/>
                        </a:lnTo>
                        <a:lnTo>
                          <a:pt x="88" y="126"/>
                        </a:lnTo>
                        <a:lnTo>
                          <a:pt x="87" y="127"/>
                        </a:lnTo>
                        <a:lnTo>
                          <a:pt x="87" y="128"/>
                        </a:lnTo>
                        <a:lnTo>
                          <a:pt x="85" y="130"/>
                        </a:lnTo>
                        <a:lnTo>
                          <a:pt x="83" y="132"/>
                        </a:lnTo>
                        <a:lnTo>
                          <a:pt x="82" y="133"/>
                        </a:lnTo>
                        <a:lnTo>
                          <a:pt x="82" y="134"/>
                        </a:lnTo>
                        <a:lnTo>
                          <a:pt x="81" y="135"/>
                        </a:lnTo>
                        <a:lnTo>
                          <a:pt x="80" y="135"/>
                        </a:lnTo>
                        <a:lnTo>
                          <a:pt x="80" y="136"/>
                        </a:lnTo>
                        <a:lnTo>
                          <a:pt x="79" y="137"/>
                        </a:lnTo>
                        <a:lnTo>
                          <a:pt x="78" y="137"/>
                        </a:lnTo>
                        <a:lnTo>
                          <a:pt x="79" y="138"/>
                        </a:lnTo>
                        <a:lnTo>
                          <a:pt x="78" y="140"/>
                        </a:lnTo>
                        <a:lnTo>
                          <a:pt x="75" y="143"/>
                        </a:lnTo>
                        <a:lnTo>
                          <a:pt x="71" y="146"/>
                        </a:lnTo>
                        <a:lnTo>
                          <a:pt x="70" y="147"/>
                        </a:lnTo>
                        <a:lnTo>
                          <a:pt x="69" y="149"/>
                        </a:lnTo>
                        <a:lnTo>
                          <a:pt x="68" y="151"/>
                        </a:lnTo>
                        <a:lnTo>
                          <a:pt x="67" y="152"/>
                        </a:lnTo>
                        <a:lnTo>
                          <a:pt x="66" y="155"/>
                        </a:lnTo>
                        <a:lnTo>
                          <a:pt x="66" y="156"/>
                        </a:lnTo>
                        <a:lnTo>
                          <a:pt x="66" y="157"/>
                        </a:lnTo>
                        <a:lnTo>
                          <a:pt x="65" y="157"/>
                        </a:lnTo>
                        <a:lnTo>
                          <a:pt x="64" y="158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</p:grpSp>
        <p:grpSp>
          <p:nvGrpSpPr>
            <p:cNvPr id="40081" name="Grupo 152"/>
            <p:cNvGrpSpPr>
              <a:grpSpLocks/>
            </p:cNvGrpSpPr>
            <p:nvPr/>
          </p:nvGrpSpPr>
          <p:grpSpPr bwMode="auto">
            <a:xfrm>
              <a:off x="1990788" y="3771594"/>
              <a:ext cx="1044853" cy="625317"/>
              <a:chOff x="2503917" y="3615709"/>
              <a:chExt cx="1303335" cy="781048"/>
            </a:xfrm>
          </p:grpSpPr>
          <p:sp>
            <p:nvSpPr>
              <p:cNvPr id="40082" name="Freeform 5541"/>
              <p:cNvSpPr>
                <a:spLocks/>
              </p:cNvSpPr>
              <p:nvPr/>
            </p:nvSpPr>
            <p:spPr bwMode="auto">
              <a:xfrm>
                <a:off x="3089703" y="3707783"/>
                <a:ext cx="706436" cy="384174"/>
              </a:xfrm>
              <a:custGeom>
                <a:avLst/>
                <a:gdLst>
                  <a:gd name="T0" fmla="*/ 2147483646 w 445"/>
                  <a:gd name="T1" fmla="*/ 2147483646 h 242"/>
                  <a:gd name="T2" fmla="*/ 2147483646 w 445"/>
                  <a:gd name="T3" fmla="*/ 2147483646 h 242"/>
                  <a:gd name="T4" fmla="*/ 2147483646 w 445"/>
                  <a:gd name="T5" fmla="*/ 2147483646 h 242"/>
                  <a:gd name="T6" fmla="*/ 2147483646 w 445"/>
                  <a:gd name="T7" fmla="*/ 2147483646 h 242"/>
                  <a:gd name="T8" fmla="*/ 2147483646 w 445"/>
                  <a:gd name="T9" fmla="*/ 2147483646 h 242"/>
                  <a:gd name="T10" fmla="*/ 2147483646 w 445"/>
                  <a:gd name="T11" fmla="*/ 2147483646 h 242"/>
                  <a:gd name="T12" fmla="*/ 2147483646 w 445"/>
                  <a:gd name="T13" fmla="*/ 2147483646 h 242"/>
                  <a:gd name="T14" fmla="*/ 2147483646 w 445"/>
                  <a:gd name="T15" fmla="*/ 2147483646 h 242"/>
                  <a:gd name="T16" fmla="*/ 2147483646 w 445"/>
                  <a:gd name="T17" fmla="*/ 2147483646 h 242"/>
                  <a:gd name="T18" fmla="*/ 2147483646 w 445"/>
                  <a:gd name="T19" fmla="*/ 2147483646 h 242"/>
                  <a:gd name="T20" fmla="*/ 2147483646 w 445"/>
                  <a:gd name="T21" fmla="*/ 2147483646 h 242"/>
                  <a:gd name="T22" fmla="*/ 2147483646 w 445"/>
                  <a:gd name="T23" fmla="*/ 2147483646 h 242"/>
                  <a:gd name="T24" fmla="*/ 0 w 445"/>
                  <a:gd name="T25" fmla="*/ 2147483646 h 242"/>
                  <a:gd name="T26" fmla="*/ 2147483646 w 445"/>
                  <a:gd name="T27" fmla="*/ 2147483646 h 242"/>
                  <a:gd name="T28" fmla="*/ 2147483646 w 445"/>
                  <a:gd name="T29" fmla="*/ 2147483646 h 242"/>
                  <a:gd name="T30" fmla="*/ 2147483646 w 445"/>
                  <a:gd name="T31" fmla="*/ 2147483646 h 242"/>
                  <a:gd name="T32" fmla="*/ 2147483646 w 445"/>
                  <a:gd name="T33" fmla="*/ 2147483646 h 242"/>
                  <a:gd name="T34" fmla="*/ 2147483646 w 445"/>
                  <a:gd name="T35" fmla="*/ 2147483646 h 242"/>
                  <a:gd name="T36" fmla="*/ 2147483646 w 445"/>
                  <a:gd name="T37" fmla="*/ 2147483646 h 242"/>
                  <a:gd name="T38" fmla="*/ 2147483646 w 445"/>
                  <a:gd name="T39" fmla="*/ 2147483646 h 242"/>
                  <a:gd name="T40" fmla="*/ 2147483646 w 445"/>
                  <a:gd name="T41" fmla="*/ 2147483646 h 242"/>
                  <a:gd name="T42" fmla="*/ 2147483646 w 445"/>
                  <a:gd name="T43" fmla="*/ 0 h 242"/>
                  <a:gd name="T44" fmla="*/ 2147483646 w 445"/>
                  <a:gd name="T45" fmla="*/ 2147483646 h 242"/>
                  <a:gd name="T46" fmla="*/ 2147483646 w 445"/>
                  <a:gd name="T47" fmla="*/ 2147483646 h 242"/>
                  <a:gd name="T48" fmla="*/ 2147483646 w 445"/>
                  <a:gd name="T49" fmla="*/ 2147483646 h 242"/>
                  <a:gd name="T50" fmla="*/ 2147483646 w 445"/>
                  <a:gd name="T51" fmla="*/ 2147483646 h 242"/>
                  <a:gd name="T52" fmla="*/ 2147483646 w 445"/>
                  <a:gd name="T53" fmla="*/ 2147483646 h 242"/>
                  <a:gd name="T54" fmla="*/ 2147483646 w 445"/>
                  <a:gd name="T55" fmla="*/ 2147483646 h 242"/>
                  <a:gd name="T56" fmla="*/ 2147483646 w 445"/>
                  <a:gd name="T57" fmla="*/ 2147483646 h 242"/>
                  <a:gd name="T58" fmla="*/ 2147483646 w 445"/>
                  <a:gd name="T59" fmla="*/ 2147483646 h 242"/>
                  <a:gd name="T60" fmla="*/ 2147483646 w 445"/>
                  <a:gd name="T61" fmla="*/ 2147483646 h 242"/>
                  <a:gd name="T62" fmla="*/ 2147483646 w 445"/>
                  <a:gd name="T63" fmla="*/ 2147483646 h 242"/>
                  <a:gd name="T64" fmla="*/ 2147483646 w 445"/>
                  <a:gd name="T65" fmla="*/ 2147483646 h 242"/>
                  <a:gd name="T66" fmla="*/ 2147483646 w 445"/>
                  <a:gd name="T67" fmla="*/ 2147483646 h 242"/>
                  <a:gd name="T68" fmla="*/ 2147483646 w 445"/>
                  <a:gd name="T69" fmla="*/ 2147483646 h 242"/>
                  <a:gd name="T70" fmla="*/ 2147483646 w 445"/>
                  <a:gd name="T71" fmla="*/ 2147483646 h 242"/>
                  <a:gd name="T72" fmla="*/ 2147483646 w 445"/>
                  <a:gd name="T73" fmla="*/ 2147483646 h 242"/>
                  <a:gd name="T74" fmla="*/ 2147483646 w 445"/>
                  <a:gd name="T75" fmla="*/ 2147483646 h 242"/>
                  <a:gd name="T76" fmla="*/ 2147483646 w 445"/>
                  <a:gd name="T77" fmla="*/ 2147483646 h 242"/>
                  <a:gd name="T78" fmla="*/ 2147483646 w 445"/>
                  <a:gd name="T79" fmla="*/ 2147483646 h 242"/>
                  <a:gd name="T80" fmla="*/ 2147483646 w 445"/>
                  <a:gd name="T81" fmla="*/ 2147483646 h 242"/>
                  <a:gd name="T82" fmla="*/ 2147483646 w 445"/>
                  <a:gd name="T83" fmla="*/ 2147483646 h 242"/>
                  <a:gd name="T84" fmla="*/ 2147483646 w 445"/>
                  <a:gd name="T85" fmla="*/ 2147483646 h 242"/>
                  <a:gd name="T86" fmla="*/ 2147483646 w 445"/>
                  <a:gd name="T87" fmla="*/ 2147483646 h 242"/>
                  <a:gd name="T88" fmla="*/ 2147483646 w 445"/>
                  <a:gd name="T89" fmla="*/ 2147483646 h 242"/>
                  <a:gd name="T90" fmla="*/ 2147483646 w 445"/>
                  <a:gd name="T91" fmla="*/ 2147483646 h 242"/>
                  <a:gd name="T92" fmla="*/ 2147483646 w 445"/>
                  <a:gd name="T93" fmla="*/ 2147483646 h 242"/>
                  <a:gd name="T94" fmla="*/ 2147483646 w 445"/>
                  <a:gd name="T95" fmla="*/ 2147483646 h 242"/>
                  <a:gd name="T96" fmla="*/ 2147483646 w 445"/>
                  <a:gd name="T97" fmla="*/ 2147483646 h 242"/>
                  <a:gd name="T98" fmla="*/ 2147483646 w 445"/>
                  <a:gd name="T99" fmla="*/ 2147483646 h 242"/>
                  <a:gd name="T100" fmla="*/ 2147483646 w 445"/>
                  <a:gd name="T101" fmla="*/ 2147483646 h 242"/>
                  <a:gd name="T102" fmla="*/ 2147483646 w 445"/>
                  <a:gd name="T103" fmla="*/ 2147483646 h 242"/>
                  <a:gd name="T104" fmla="*/ 2147483646 w 445"/>
                  <a:gd name="T105" fmla="*/ 2147483646 h 242"/>
                  <a:gd name="T106" fmla="*/ 2147483646 w 445"/>
                  <a:gd name="T107" fmla="*/ 2147483646 h 242"/>
                  <a:gd name="T108" fmla="*/ 2147483646 w 445"/>
                  <a:gd name="T109" fmla="*/ 2147483646 h 242"/>
                  <a:gd name="T110" fmla="*/ 2147483646 w 445"/>
                  <a:gd name="T111" fmla="*/ 2147483646 h 242"/>
                  <a:gd name="T112" fmla="*/ 2147483646 w 445"/>
                  <a:gd name="T113" fmla="*/ 2147483646 h 242"/>
                  <a:gd name="T114" fmla="*/ 2147483646 w 445"/>
                  <a:gd name="T115" fmla="*/ 2147483646 h 242"/>
                  <a:gd name="T116" fmla="*/ 2147483646 w 445"/>
                  <a:gd name="T117" fmla="*/ 2147483646 h 242"/>
                  <a:gd name="T118" fmla="*/ 2147483646 w 445"/>
                  <a:gd name="T119" fmla="*/ 2147483646 h 242"/>
                  <a:gd name="T120" fmla="*/ 2147483646 w 445"/>
                  <a:gd name="T121" fmla="*/ 2147483646 h 242"/>
                  <a:gd name="T122" fmla="*/ 2147483646 w 445"/>
                  <a:gd name="T123" fmla="*/ 2147483646 h 242"/>
                  <a:gd name="T124" fmla="*/ 2147483646 w 445"/>
                  <a:gd name="T125" fmla="*/ 2147483646 h 24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45"/>
                  <a:gd name="T190" fmla="*/ 0 h 242"/>
                  <a:gd name="T191" fmla="*/ 445 w 445"/>
                  <a:gd name="T192" fmla="*/ 242 h 24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45" h="242">
                    <a:moveTo>
                      <a:pt x="201" y="198"/>
                    </a:moveTo>
                    <a:lnTo>
                      <a:pt x="200" y="199"/>
                    </a:lnTo>
                    <a:lnTo>
                      <a:pt x="199" y="199"/>
                    </a:lnTo>
                    <a:lnTo>
                      <a:pt x="199" y="200"/>
                    </a:lnTo>
                    <a:lnTo>
                      <a:pt x="198" y="200"/>
                    </a:lnTo>
                    <a:lnTo>
                      <a:pt x="198" y="201"/>
                    </a:lnTo>
                    <a:lnTo>
                      <a:pt x="199" y="202"/>
                    </a:lnTo>
                    <a:lnTo>
                      <a:pt x="199" y="203"/>
                    </a:lnTo>
                    <a:lnTo>
                      <a:pt x="199" y="204"/>
                    </a:lnTo>
                    <a:lnTo>
                      <a:pt x="199" y="205"/>
                    </a:lnTo>
                    <a:lnTo>
                      <a:pt x="199" y="207"/>
                    </a:lnTo>
                    <a:lnTo>
                      <a:pt x="198" y="209"/>
                    </a:lnTo>
                    <a:lnTo>
                      <a:pt x="197" y="210"/>
                    </a:lnTo>
                    <a:lnTo>
                      <a:pt x="196" y="212"/>
                    </a:lnTo>
                    <a:lnTo>
                      <a:pt x="195" y="213"/>
                    </a:lnTo>
                    <a:lnTo>
                      <a:pt x="193" y="214"/>
                    </a:lnTo>
                    <a:lnTo>
                      <a:pt x="192" y="215"/>
                    </a:lnTo>
                    <a:lnTo>
                      <a:pt x="191" y="215"/>
                    </a:lnTo>
                    <a:lnTo>
                      <a:pt x="190" y="215"/>
                    </a:lnTo>
                    <a:lnTo>
                      <a:pt x="189" y="215"/>
                    </a:lnTo>
                    <a:lnTo>
                      <a:pt x="188" y="214"/>
                    </a:lnTo>
                    <a:lnTo>
                      <a:pt x="187" y="214"/>
                    </a:lnTo>
                    <a:lnTo>
                      <a:pt x="186" y="214"/>
                    </a:lnTo>
                    <a:lnTo>
                      <a:pt x="186" y="215"/>
                    </a:lnTo>
                    <a:lnTo>
                      <a:pt x="185" y="215"/>
                    </a:lnTo>
                    <a:lnTo>
                      <a:pt x="186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1" y="218"/>
                    </a:lnTo>
                    <a:lnTo>
                      <a:pt x="180" y="218"/>
                    </a:lnTo>
                    <a:lnTo>
                      <a:pt x="180" y="219"/>
                    </a:lnTo>
                    <a:lnTo>
                      <a:pt x="180" y="220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3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5"/>
                    </a:lnTo>
                    <a:lnTo>
                      <a:pt x="175" y="225"/>
                    </a:lnTo>
                    <a:lnTo>
                      <a:pt x="174" y="226"/>
                    </a:lnTo>
                    <a:lnTo>
                      <a:pt x="174" y="227"/>
                    </a:lnTo>
                    <a:lnTo>
                      <a:pt x="173" y="228"/>
                    </a:lnTo>
                    <a:lnTo>
                      <a:pt x="173" y="229"/>
                    </a:lnTo>
                    <a:lnTo>
                      <a:pt x="173" y="230"/>
                    </a:lnTo>
                    <a:lnTo>
                      <a:pt x="173" y="231"/>
                    </a:lnTo>
                    <a:lnTo>
                      <a:pt x="172" y="231"/>
                    </a:lnTo>
                    <a:lnTo>
                      <a:pt x="171" y="233"/>
                    </a:lnTo>
                    <a:lnTo>
                      <a:pt x="171" y="234"/>
                    </a:lnTo>
                    <a:lnTo>
                      <a:pt x="170" y="234"/>
                    </a:lnTo>
                    <a:lnTo>
                      <a:pt x="170" y="235"/>
                    </a:lnTo>
                    <a:lnTo>
                      <a:pt x="170" y="236"/>
                    </a:lnTo>
                    <a:lnTo>
                      <a:pt x="170" y="237"/>
                    </a:lnTo>
                    <a:lnTo>
                      <a:pt x="170" y="238"/>
                    </a:lnTo>
                    <a:lnTo>
                      <a:pt x="172" y="239"/>
                    </a:lnTo>
                    <a:lnTo>
                      <a:pt x="173" y="240"/>
                    </a:lnTo>
                    <a:lnTo>
                      <a:pt x="173" y="241"/>
                    </a:lnTo>
                    <a:lnTo>
                      <a:pt x="172" y="242"/>
                    </a:lnTo>
                    <a:lnTo>
                      <a:pt x="171" y="242"/>
                    </a:lnTo>
                    <a:lnTo>
                      <a:pt x="168" y="240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5" y="239"/>
                    </a:lnTo>
                    <a:lnTo>
                      <a:pt x="165" y="238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3" y="237"/>
                    </a:lnTo>
                    <a:lnTo>
                      <a:pt x="162" y="236"/>
                    </a:lnTo>
                    <a:lnTo>
                      <a:pt x="161" y="236"/>
                    </a:lnTo>
                    <a:lnTo>
                      <a:pt x="161" y="235"/>
                    </a:lnTo>
                    <a:lnTo>
                      <a:pt x="162" y="235"/>
                    </a:lnTo>
                    <a:lnTo>
                      <a:pt x="161" y="235"/>
                    </a:lnTo>
                    <a:lnTo>
                      <a:pt x="160" y="235"/>
                    </a:lnTo>
                    <a:lnTo>
                      <a:pt x="160" y="234"/>
                    </a:lnTo>
                    <a:lnTo>
                      <a:pt x="159" y="234"/>
                    </a:lnTo>
                    <a:lnTo>
                      <a:pt x="158" y="234"/>
                    </a:lnTo>
                    <a:lnTo>
                      <a:pt x="158" y="233"/>
                    </a:lnTo>
                    <a:lnTo>
                      <a:pt x="159" y="233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1"/>
                    </a:lnTo>
                    <a:lnTo>
                      <a:pt x="158" y="230"/>
                    </a:lnTo>
                    <a:lnTo>
                      <a:pt x="158" y="231"/>
                    </a:lnTo>
                    <a:lnTo>
                      <a:pt x="158" y="230"/>
                    </a:lnTo>
                    <a:lnTo>
                      <a:pt x="158" y="229"/>
                    </a:lnTo>
                    <a:lnTo>
                      <a:pt x="157" y="229"/>
                    </a:lnTo>
                    <a:lnTo>
                      <a:pt x="157" y="228"/>
                    </a:lnTo>
                    <a:lnTo>
                      <a:pt x="157" y="229"/>
                    </a:lnTo>
                    <a:lnTo>
                      <a:pt x="157" y="228"/>
                    </a:lnTo>
                    <a:lnTo>
                      <a:pt x="156" y="228"/>
                    </a:lnTo>
                    <a:lnTo>
                      <a:pt x="155" y="228"/>
                    </a:lnTo>
                    <a:lnTo>
                      <a:pt x="155" y="227"/>
                    </a:lnTo>
                    <a:lnTo>
                      <a:pt x="154" y="227"/>
                    </a:lnTo>
                    <a:lnTo>
                      <a:pt x="154" y="226"/>
                    </a:lnTo>
                    <a:lnTo>
                      <a:pt x="153" y="226"/>
                    </a:lnTo>
                    <a:lnTo>
                      <a:pt x="152" y="226"/>
                    </a:lnTo>
                    <a:lnTo>
                      <a:pt x="151" y="225"/>
                    </a:lnTo>
                    <a:lnTo>
                      <a:pt x="150" y="224"/>
                    </a:lnTo>
                    <a:lnTo>
                      <a:pt x="149" y="224"/>
                    </a:lnTo>
                    <a:lnTo>
                      <a:pt x="148" y="224"/>
                    </a:lnTo>
                    <a:lnTo>
                      <a:pt x="147" y="223"/>
                    </a:lnTo>
                    <a:lnTo>
                      <a:pt x="146" y="223"/>
                    </a:lnTo>
                    <a:lnTo>
                      <a:pt x="146" y="222"/>
                    </a:lnTo>
                    <a:lnTo>
                      <a:pt x="146" y="223"/>
                    </a:lnTo>
                    <a:lnTo>
                      <a:pt x="145" y="222"/>
                    </a:lnTo>
                    <a:lnTo>
                      <a:pt x="144" y="222"/>
                    </a:lnTo>
                    <a:lnTo>
                      <a:pt x="143" y="223"/>
                    </a:lnTo>
                    <a:lnTo>
                      <a:pt x="143" y="222"/>
                    </a:lnTo>
                    <a:lnTo>
                      <a:pt x="143" y="223"/>
                    </a:lnTo>
                    <a:lnTo>
                      <a:pt x="142" y="223"/>
                    </a:lnTo>
                    <a:lnTo>
                      <a:pt x="141" y="222"/>
                    </a:lnTo>
                    <a:lnTo>
                      <a:pt x="140" y="221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0"/>
                    </a:lnTo>
                    <a:lnTo>
                      <a:pt x="139" y="219"/>
                    </a:lnTo>
                    <a:lnTo>
                      <a:pt x="138" y="218"/>
                    </a:lnTo>
                    <a:lnTo>
                      <a:pt x="136" y="219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4" y="217"/>
                    </a:lnTo>
                    <a:lnTo>
                      <a:pt x="134" y="216"/>
                    </a:lnTo>
                    <a:lnTo>
                      <a:pt x="133" y="216"/>
                    </a:lnTo>
                    <a:lnTo>
                      <a:pt x="132" y="216"/>
                    </a:lnTo>
                    <a:lnTo>
                      <a:pt x="131" y="215"/>
                    </a:lnTo>
                    <a:lnTo>
                      <a:pt x="131" y="214"/>
                    </a:lnTo>
                    <a:lnTo>
                      <a:pt x="131" y="215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29" y="214"/>
                    </a:lnTo>
                    <a:lnTo>
                      <a:pt x="128" y="213"/>
                    </a:lnTo>
                    <a:lnTo>
                      <a:pt x="128" y="214"/>
                    </a:lnTo>
                    <a:lnTo>
                      <a:pt x="127" y="213"/>
                    </a:lnTo>
                    <a:lnTo>
                      <a:pt x="126" y="213"/>
                    </a:lnTo>
                    <a:lnTo>
                      <a:pt x="125" y="213"/>
                    </a:lnTo>
                    <a:lnTo>
                      <a:pt x="124" y="213"/>
                    </a:lnTo>
                    <a:lnTo>
                      <a:pt x="125" y="212"/>
                    </a:lnTo>
                    <a:lnTo>
                      <a:pt x="124" y="212"/>
                    </a:lnTo>
                    <a:lnTo>
                      <a:pt x="123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1" y="212"/>
                    </a:lnTo>
                    <a:lnTo>
                      <a:pt x="121" y="211"/>
                    </a:lnTo>
                    <a:lnTo>
                      <a:pt x="120" y="211"/>
                    </a:lnTo>
                    <a:lnTo>
                      <a:pt x="119" y="211"/>
                    </a:lnTo>
                    <a:lnTo>
                      <a:pt x="119" y="210"/>
                    </a:lnTo>
                    <a:lnTo>
                      <a:pt x="118" y="210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4" y="210"/>
                    </a:lnTo>
                    <a:lnTo>
                      <a:pt x="113" y="211"/>
                    </a:lnTo>
                    <a:lnTo>
                      <a:pt x="113" y="210"/>
                    </a:lnTo>
                    <a:lnTo>
                      <a:pt x="112" y="210"/>
                    </a:lnTo>
                    <a:lnTo>
                      <a:pt x="111" y="209"/>
                    </a:lnTo>
                    <a:lnTo>
                      <a:pt x="110" y="209"/>
                    </a:lnTo>
                    <a:lnTo>
                      <a:pt x="109" y="209"/>
                    </a:lnTo>
                    <a:lnTo>
                      <a:pt x="109" y="208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8" y="208"/>
                    </a:lnTo>
                    <a:lnTo>
                      <a:pt x="107" y="208"/>
                    </a:lnTo>
                    <a:lnTo>
                      <a:pt x="107" y="207"/>
                    </a:lnTo>
                    <a:lnTo>
                      <a:pt x="106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6" y="206"/>
                    </a:lnTo>
                    <a:lnTo>
                      <a:pt x="106" y="207"/>
                    </a:lnTo>
                    <a:lnTo>
                      <a:pt x="105" y="206"/>
                    </a:lnTo>
                    <a:lnTo>
                      <a:pt x="104" y="206"/>
                    </a:lnTo>
                    <a:lnTo>
                      <a:pt x="103" y="206"/>
                    </a:lnTo>
                    <a:lnTo>
                      <a:pt x="103" y="205"/>
                    </a:lnTo>
                    <a:lnTo>
                      <a:pt x="102" y="204"/>
                    </a:lnTo>
                    <a:lnTo>
                      <a:pt x="101" y="204"/>
                    </a:lnTo>
                    <a:lnTo>
                      <a:pt x="100" y="204"/>
                    </a:lnTo>
                    <a:lnTo>
                      <a:pt x="100" y="203"/>
                    </a:lnTo>
                    <a:lnTo>
                      <a:pt x="99" y="203"/>
                    </a:lnTo>
                    <a:lnTo>
                      <a:pt x="98" y="203"/>
                    </a:lnTo>
                    <a:lnTo>
                      <a:pt x="98" y="202"/>
                    </a:lnTo>
                    <a:lnTo>
                      <a:pt x="97" y="202"/>
                    </a:lnTo>
                    <a:lnTo>
                      <a:pt x="97" y="201"/>
                    </a:lnTo>
                    <a:lnTo>
                      <a:pt x="96" y="200"/>
                    </a:lnTo>
                    <a:lnTo>
                      <a:pt x="96" y="199"/>
                    </a:lnTo>
                    <a:lnTo>
                      <a:pt x="95" y="199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4" y="197"/>
                    </a:lnTo>
                    <a:lnTo>
                      <a:pt x="93" y="197"/>
                    </a:lnTo>
                    <a:lnTo>
                      <a:pt x="92" y="197"/>
                    </a:lnTo>
                    <a:lnTo>
                      <a:pt x="92" y="198"/>
                    </a:lnTo>
                    <a:lnTo>
                      <a:pt x="91" y="197"/>
                    </a:lnTo>
                    <a:lnTo>
                      <a:pt x="91" y="196"/>
                    </a:lnTo>
                    <a:lnTo>
                      <a:pt x="91" y="197"/>
                    </a:lnTo>
                    <a:lnTo>
                      <a:pt x="91" y="196"/>
                    </a:lnTo>
                    <a:lnTo>
                      <a:pt x="91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6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7" y="198"/>
                    </a:lnTo>
                    <a:lnTo>
                      <a:pt x="87" y="197"/>
                    </a:lnTo>
                    <a:lnTo>
                      <a:pt x="87" y="196"/>
                    </a:lnTo>
                    <a:lnTo>
                      <a:pt x="86" y="196"/>
                    </a:lnTo>
                    <a:lnTo>
                      <a:pt x="86" y="195"/>
                    </a:lnTo>
                    <a:lnTo>
                      <a:pt x="86" y="196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4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2" y="195"/>
                    </a:lnTo>
                    <a:lnTo>
                      <a:pt x="82" y="194"/>
                    </a:lnTo>
                    <a:lnTo>
                      <a:pt x="81" y="194"/>
                    </a:lnTo>
                    <a:lnTo>
                      <a:pt x="82" y="194"/>
                    </a:lnTo>
                    <a:lnTo>
                      <a:pt x="82" y="193"/>
                    </a:lnTo>
                    <a:lnTo>
                      <a:pt x="81" y="193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0" y="190"/>
                    </a:lnTo>
                    <a:lnTo>
                      <a:pt x="80" y="191"/>
                    </a:lnTo>
                    <a:lnTo>
                      <a:pt x="80" y="190"/>
                    </a:lnTo>
                    <a:lnTo>
                      <a:pt x="80" y="191"/>
                    </a:lnTo>
                    <a:lnTo>
                      <a:pt x="80" y="190"/>
                    </a:lnTo>
                    <a:lnTo>
                      <a:pt x="79" y="190"/>
                    </a:lnTo>
                    <a:lnTo>
                      <a:pt x="78" y="190"/>
                    </a:lnTo>
                    <a:lnTo>
                      <a:pt x="77" y="190"/>
                    </a:lnTo>
                    <a:lnTo>
                      <a:pt x="77" y="189"/>
                    </a:lnTo>
                    <a:lnTo>
                      <a:pt x="76" y="189"/>
                    </a:lnTo>
                    <a:lnTo>
                      <a:pt x="76" y="188"/>
                    </a:lnTo>
                    <a:lnTo>
                      <a:pt x="77" y="188"/>
                    </a:lnTo>
                    <a:lnTo>
                      <a:pt x="76" y="188"/>
                    </a:lnTo>
                    <a:lnTo>
                      <a:pt x="76" y="187"/>
                    </a:lnTo>
                    <a:lnTo>
                      <a:pt x="75" y="187"/>
                    </a:lnTo>
                    <a:lnTo>
                      <a:pt x="75" y="186"/>
                    </a:lnTo>
                    <a:lnTo>
                      <a:pt x="74" y="186"/>
                    </a:lnTo>
                    <a:lnTo>
                      <a:pt x="73" y="186"/>
                    </a:lnTo>
                    <a:lnTo>
                      <a:pt x="72" y="186"/>
                    </a:lnTo>
                    <a:lnTo>
                      <a:pt x="71" y="186"/>
                    </a:lnTo>
                    <a:lnTo>
                      <a:pt x="71" y="185"/>
                    </a:lnTo>
                    <a:lnTo>
                      <a:pt x="70" y="185"/>
                    </a:lnTo>
                    <a:lnTo>
                      <a:pt x="69" y="185"/>
                    </a:lnTo>
                    <a:lnTo>
                      <a:pt x="68" y="185"/>
                    </a:lnTo>
                    <a:lnTo>
                      <a:pt x="68" y="184"/>
                    </a:lnTo>
                    <a:lnTo>
                      <a:pt x="67" y="185"/>
                    </a:lnTo>
                    <a:lnTo>
                      <a:pt x="66" y="185"/>
                    </a:lnTo>
                    <a:lnTo>
                      <a:pt x="65" y="185"/>
                    </a:lnTo>
                    <a:lnTo>
                      <a:pt x="64" y="184"/>
                    </a:lnTo>
                    <a:lnTo>
                      <a:pt x="63" y="184"/>
                    </a:lnTo>
                    <a:lnTo>
                      <a:pt x="64" y="183"/>
                    </a:lnTo>
                    <a:lnTo>
                      <a:pt x="63" y="183"/>
                    </a:lnTo>
                    <a:lnTo>
                      <a:pt x="63" y="182"/>
                    </a:lnTo>
                    <a:lnTo>
                      <a:pt x="62" y="182"/>
                    </a:lnTo>
                    <a:lnTo>
                      <a:pt x="62" y="181"/>
                    </a:lnTo>
                    <a:lnTo>
                      <a:pt x="61" y="181"/>
                    </a:lnTo>
                    <a:lnTo>
                      <a:pt x="61" y="180"/>
                    </a:lnTo>
                    <a:lnTo>
                      <a:pt x="60" y="180"/>
                    </a:lnTo>
                    <a:lnTo>
                      <a:pt x="59" y="179"/>
                    </a:lnTo>
                    <a:lnTo>
                      <a:pt x="60" y="179"/>
                    </a:lnTo>
                    <a:lnTo>
                      <a:pt x="59" y="178"/>
                    </a:lnTo>
                    <a:lnTo>
                      <a:pt x="59" y="177"/>
                    </a:lnTo>
                    <a:lnTo>
                      <a:pt x="58" y="177"/>
                    </a:lnTo>
                    <a:lnTo>
                      <a:pt x="58" y="176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4"/>
                    </a:lnTo>
                    <a:lnTo>
                      <a:pt x="56" y="174"/>
                    </a:lnTo>
                    <a:lnTo>
                      <a:pt x="56" y="173"/>
                    </a:lnTo>
                    <a:lnTo>
                      <a:pt x="55" y="173"/>
                    </a:lnTo>
                    <a:lnTo>
                      <a:pt x="54" y="173"/>
                    </a:lnTo>
                    <a:lnTo>
                      <a:pt x="54" y="172"/>
                    </a:lnTo>
                    <a:lnTo>
                      <a:pt x="53" y="172"/>
                    </a:lnTo>
                    <a:lnTo>
                      <a:pt x="52" y="172"/>
                    </a:lnTo>
                    <a:lnTo>
                      <a:pt x="51" y="171"/>
                    </a:lnTo>
                    <a:lnTo>
                      <a:pt x="50" y="171"/>
                    </a:lnTo>
                    <a:lnTo>
                      <a:pt x="50" y="170"/>
                    </a:lnTo>
                    <a:lnTo>
                      <a:pt x="49" y="171"/>
                    </a:lnTo>
                    <a:lnTo>
                      <a:pt x="49" y="170"/>
                    </a:lnTo>
                    <a:lnTo>
                      <a:pt x="48" y="171"/>
                    </a:lnTo>
                    <a:lnTo>
                      <a:pt x="47" y="171"/>
                    </a:lnTo>
                    <a:lnTo>
                      <a:pt x="46" y="172"/>
                    </a:lnTo>
                    <a:lnTo>
                      <a:pt x="46" y="173"/>
                    </a:lnTo>
                    <a:lnTo>
                      <a:pt x="45" y="173"/>
                    </a:lnTo>
                    <a:lnTo>
                      <a:pt x="44" y="173"/>
                    </a:lnTo>
                    <a:lnTo>
                      <a:pt x="43" y="173"/>
                    </a:lnTo>
                    <a:lnTo>
                      <a:pt x="42" y="173"/>
                    </a:lnTo>
                    <a:lnTo>
                      <a:pt x="42" y="172"/>
                    </a:lnTo>
                    <a:lnTo>
                      <a:pt x="41" y="172"/>
                    </a:lnTo>
                    <a:lnTo>
                      <a:pt x="40" y="172"/>
                    </a:lnTo>
                    <a:lnTo>
                      <a:pt x="39" y="171"/>
                    </a:lnTo>
                    <a:lnTo>
                      <a:pt x="39" y="172"/>
                    </a:lnTo>
                    <a:lnTo>
                      <a:pt x="39" y="171"/>
                    </a:lnTo>
                    <a:lnTo>
                      <a:pt x="38" y="171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6" y="172"/>
                    </a:lnTo>
                    <a:lnTo>
                      <a:pt x="35" y="172"/>
                    </a:lnTo>
                    <a:lnTo>
                      <a:pt x="34" y="172"/>
                    </a:lnTo>
                    <a:lnTo>
                      <a:pt x="33" y="171"/>
                    </a:lnTo>
                    <a:lnTo>
                      <a:pt x="32" y="171"/>
                    </a:lnTo>
                    <a:lnTo>
                      <a:pt x="31" y="171"/>
                    </a:lnTo>
                    <a:lnTo>
                      <a:pt x="30" y="171"/>
                    </a:lnTo>
                    <a:lnTo>
                      <a:pt x="29" y="170"/>
                    </a:lnTo>
                    <a:lnTo>
                      <a:pt x="29" y="171"/>
                    </a:lnTo>
                    <a:lnTo>
                      <a:pt x="28" y="171"/>
                    </a:lnTo>
                    <a:lnTo>
                      <a:pt x="28" y="170"/>
                    </a:lnTo>
                    <a:lnTo>
                      <a:pt x="27" y="170"/>
                    </a:lnTo>
                    <a:lnTo>
                      <a:pt x="26" y="169"/>
                    </a:lnTo>
                    <a:lnTo>
                      <a:pt x="25" y="168"/>
                    </a:lnTo>
                    <a:lnTo>
                      <a:pt x="24" y="168"/>
                    </a:lnTo>
                    <a:lnTo>
                      <a:pt x="23" y="168"/>
                    </a:lnTo>
                    <a:lnTo>
                      <a:pt x="22" y="168"/>
                    </a:lnTo>
                    <a:lnTo>
                      <a:pt x="22" y="167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20" y="163"/>
                    </a:lnTo>
                    <a:lnTo>
                      <a:pt x="19" y="163"/>
                    </a:lnTo>
                    <a:lnTo>
                      <a:pt x="19" y="162"/>
                    </a:lnTo>
                    <a:lnTo>
                      <a:pt x="18" y="161"/>
                    </a:lnTo>
                    <a:lnTo>
                      <a:pt x="19" y="160"/>
                    </a:lnTo>
                    <a:lnTo>
                      <a:pt x="19" y="159"/>
                    </a:lnTo>
                    <a:lnTo>
                      <a:pt x="20" y="158"/>
                    </a:lnTo>
                    <a:lnTo>
                      <a:pt x="22" y="158"/>
                    </a:lnTo>
                    <a:lnTo>
                      <a:pt x="22" y="157"/>
                    </a:lnTo>
                    <a:lnTo>
                      <a:pt x="23" y="156"/>
                    </a:lnTo>
                    <a:lnTo>
                      <a:pt x="23" y="155"/>
                    </a:lnTo>
                    <a:lnTo>
                      <a:pt x="24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1"/>
                    </a:lnTo>
                    <a:lnTo>
                      <a:pt x="26" y="151"/>
                    </a:lnTo>
                    <a:lnTo>
                      <a:pt x="27" y="151"/>
                    </a:lnTo>
                    <a:lnTo>
                      <a:pt x="28" y="151"/>
                    </a:lnTo>
                    <a:lnTo>
                      <a:pt x="29" y="151"/>
                    </a:lnTo>
                    <a:lnTo>
                      <a:pt x="30" y="151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2" y="148"/>
                    </a:lnTo>
                    <a:lnTo>
                      <a:pt x="34" y="148"/>
                    </a:lnTo>
                    <a:lnTo>
                      <a:pt x="34" y="147"/>
                    </a:lnTo>
                    <a:lnTo>
                      <a:pt x="34" y="146"/>
                    </a:lnTo>
                    <a:lnTo>
                      <a:pt x="34" y="144"/>
                    </a:lnTo>
                    <a:lnTo>
                      <a:pt x="33" y="144"/>
                    </a:lnTo>
                    <a:lnTo>
                      <a:pt x="32" y="143"/>
                    </a:lnTo>
                    <a:lnTo>
                      <a:pt x="30" y="142"/>
                    </a:lnTo>
                    <a:lnTo>
                      <a:pt x="27" y="142"/>
                    </a:lnTo>
                    <a:lnTo>
                      <a:pt x="26" y="143"/>
                    </a:lnTo>
                    <a:lnTo>
                      <a:pt x="23" y="141"/>
                    </a:lnTo>
                    <a:lnTo>
                      <a:pt x="22" y="141"/>
                    </a:lnTo>
                    <a:lnTo>
                      <a:pt x="21" y="141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4"/>
                    </a:lnTo>
                    <a:lnTo>
                      <a:pt x="15" y="145"/>
                    </a:lnTo>
                    <a:lnTo>
                      <a:pt x="14" y="145"/>
                    </a:lnTo>
                    <a:lnTo>
                      <a:pt x="13" y="144"/>
                    </a:lnTo>
                    <a:lnTo>
                      <a:pt x="12" y="144"/>
                    </a:lnTo>
                    <a:lnTo>
                      <a:pt x="11" y="144"/>
                    </a:lnTo>
                    <a:lnTo>
                      <a:pt x="11" y="143"/>
                    </a:lnTo>
                    <a:lnTo>
                      <a:pt x="10" y="143"/>
                    </a:lnTo>
                    <a:lnTo>
                      <a:pt x="9" y="142"/>
                    </a:lnTo>
                    <a:lnTo>
                      <a:pt x="9" y="141"/>
                    </a:lnTo>
                    <a:lnTo>
                      <a:pt x="9" y="140"/>
                    </a:lnTo>
                    <a:lnTo>
                      <a:pt x="9" y="138"/>
                    </a:lnTo>
                    <a:lnTo>
                      <a:pt x="9" y="137"/>
                    </a:lnTo>
                    <a:lnTo>
                      <a:pt x="8" y="136"/>
                    </a:lnTo>
                    <a:lnTo>
                      <a:pt x="9" y="135"/>
                    </a:lnTo>
                    <a:lnTo>
                      <a:pt x="9" y="134"/>
                    </a:lnTo>
                    <a:lnTo>
                      <a:pt x="7" y="130"/>
                    </a:lnTo>
                    <a:lnTo>
                      <a:pt x="7" y="129"/>
                    </a:lnTo>
                    <a:lnTo>
                      <a:pt x="7" y="128"/>
                    </a:lnTo>
                    <a:lnTo>
                      <a:pt x="7" y="126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8" y="122"/>
                    </a:lnTo>
                    <a:lnTo>
                      <a:pt x="9" y="122"/>
                    </a:lnTo>
                    <a:lnTo>
                      <a:pt x="11" y="122"/>
                    </a:lnTo>
                    <a:lnTo>
                      <a:pt x="11" y="121"/>
                    </a:lnTo>
                    <a:lnTo>
                      <a:pt x="12" y="121"/>
                    </a:lnTo>
                    <a:lnTo>
                      <a:pt x="12" y="120"/>
                    </a:lnTo>
                    <a:lnTo>
                      <a:pt x="12" y="119"/>
                    </a:lnTo>
                    <a:lnTo>
                      <a:pt x="12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0" y="113"/>
                    </a:lnTo>
                    <a:lnTo>
                      <a:pt x="10" y="112"/>
                    </a:lnTo>
                    <a:lnTo>
                      <a:pt x="9" y="112"/>
                    </a:lnTo>
                    <a:lnTo>
                      <a:pt x="9" y="111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7" y="108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6" y="102"/>
                    </a:lnTo>
                    <a:lnTo>
                      <a:pt x="6" y="101"/>
                    </a:lnTo>
                    <a:lnTo>
                      <a:pt x="6" y="100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5" y="98"/>
                    </a:lnTo>
                    <a:lnTo>
                      <a:pt x="5" y="99"/>
                    </a:lnTo>
                    <a:lnTo>
                      <a:pt x="5" y="98"/>
                    </a:lnTo>
                    <a:lnTo>
                      <a:pt x="4" y="98"/>
                    </a:lnTo>
                    <a:lnTo>
                      <a:pt x="4" y="97"/>
                    </a:lnTo>
                    <a:lnTo>
                      <a:pt x="4" y="98"/>
                    </a:lnTo>
                    <a:lnTo>
                      <a:pt x="4" y="97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2" y="96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0" y="94"/>
                    </a:lnTo>
                    <a:lnTo>
                      <a:pt x="1" y="94"/>
                    </a:lnTo>
                    <a:lnTo>
                      <a:pt x="0" y="94"/>
                    </a:lnTo>
                    <a:lnTo>
                      <a:pt x="0" y="93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0" y="88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1" y="85"/>
                    </a:lnTo>
                    <a:lnTo>
                      <a:pt x="0" y="85"/>
                    </a:lnTo>
                    <a:lnTo>
                      <a:pt x="1" y="85"/>
                    </a:lnTo>
                    <a:lnTo>
                      <a:pt x="1" y="84"/>
                    </a:lnTo>
                    <a:lnTo>
                      <a:pt x="1" y="83"/>
                    </a:lnTo>
                    <a:lnTo>
                      <a:pt x="1" y="84"/>
                    </a:lnTo>
                    <a:lnTo>
                      <a:pt x="1" y="83"/>
                    </a:lnTo>
                    <a:lnTo>
                      <a:pt x="0" y="83"/>
                    </a:lnTo>
                    <a:lnTo>
                      <a:pt x="0" y="82"/>
                    </a:lnTo>
                    <a:lnTo>
                      <a:pt x="1" y="82"/>
                    </a:lnTo>
                    <a:lnTo>
                      <a:pt x="0" y="82"/>
                    </a:lnTo>
                    <a:lnTo>
                      <a:pt x="1" y="82"/>
                    </a:lnTo>
                    <a:lnTo>
                      <a:pt x="0" y="81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80"/>
                    </a:lnTo>
                    <a:lnTo>
                      <a:pt x="1" y="80"/>
                    </a:lnTo>
                    <a:lnTo>
                      <a:pt x="0" y="80"/>
                    </a:lnTo>
                    <a:lnTo>
                      <a:pt x="1" y="80"/>
                    </a:lnTo>
                    <a:lnTo>
                      <a:pt x="1" y="79"/>
                    </a:lnTo>
                    <a:lnTo>
                      <a:pt x="1" y="78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2" y="76"/>
                    </a:lnTo>
                    <a:lnTo>
                      <a:pt x="1" y="76"/>
                    </a:lnTo>
                    <a:lnTo>
                      <a:pt x="2" y="76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2" y="73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3" y="71"/>
                    </a:lnTo>
                    <a:lnTo>
                      <a:pt x="3" y="70"/>
                    </a:lnTo>
                    <a:lnTo>
                      <a:pt x="3" y="71"/>
                    </a:lnTo>
                    <a:lnTo>
                      <a:pt x="4" y="70"/>
                    </a:lnTo>
                    <a:lnTo>
                      <a:pt x="3" y="70"/>
                    </a:lnTo>
                    <a:lnTo>
                      <a:pt x="4" y="69"/>
                    </a:lnTo>
                    <a:lnTo>
                      <a:pt x="4" y="70"/>
                    </a:lnTo>
                    <a:lnTo>
                      <a:pt x="4" y="69"/>
                    </a:lnTo>
                    <a:lnTo>
                      <a:pt x="4" y="68"/>
                    </a:lnTo>
                    <a:lnTo>
                      <a:pt x="5" y="68"/>
                    </a:lnTo>
                    <a:lnTo>
                      <a:pt x="4" y="67"/>
                    </a:lnTo>
                    <a:lnTo>
                      <a:pt x="5" y="67"/>
                    </a:lnTo>
                    <a:lnTo>
                      <a:pt x="4" y="67"/>
                    </a:lnTo>
                    <a:lnTo>
                      <a:pt x="4" y="66"/>
                    </a:lnTo>
                    <a:lnTo>
                      <a:pt x="4" y="65"/>
                    </a:lnTo>
                    <a:lnTo>
                      <a:pt x="4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4" y="63"/>
                    </a:lnTo>
                    <a:lnTo>
                      <a:pt x="3" y="63"/>
                    </a:lnTo>
                    <a:lnTo>
                      <a:pt x="4" y="63"/>
                    </a:lnTo>
                    <a:lnTo>
                      <a:pt x="3" y="63"/>
                    </a:lnTo>
                    <a:lnTo>
                      <a:pt x="3" y="62"/>
                    </a:lnTo>
                    <a:lnTo>
                      <a:pt x="4" y="62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5" y="60"/>
                    </a:lnTo>
                    <a:lnTo>
                      <a:pt x="5" y="59"/>
                    </a:lnTo>
                    <a:lnTo>
                      <a:pt x="6" y="59"/>
                    </a:lnTo>
                    <a:lnTo>
                      <a:pt x="6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9" y="52"/>
                    </a:lnTo>
                    <a:lnTo>
                      <a:pt x="10" y="52"/>
                    </a:lnTo>
                    <a:lnTo>
                      <a:pt x="10" y="51"/>
                    </a:lnTo>
                    <a:lnTo>
                      <a:pt x="10" y="50"/>
                    </a:lnTo>
                    <a:lnTo>
                      <a:pt x="11" y="50"/>
                    </a:lnTo>
                    <a:lnTo>
                      <a:pt x="11" y="49"/>
                    </a:lnTo>
                    <a:lnTo>
                      <a:pt x="11" y="48"/>
                    </a:lnTo>
                    <a:lnTo>
                      <a:pt x="12" y="48"/>
                    </a:lnTo>
                    <a:lnTo>
                      <a:pt x="13" y="48"/>
                    </a:lnTo>
                    <a:lnTo>
                      <a:pt x="13" y="47"/>
                    </a:lnTo>
                    <a:lnTo>
                      <a:pt x="12" y="47"/>
                    </a:lnTo>
                    <a:lnTo>
                      <a:pt x="13" y="47"/>
                    </a:lnTo>
                    <a:lnTo>
                      <a:pt x="14" y="47"/>
                    </a:lnTo>
                    <a:lnTo>
                      <a:pt x="13" y="47"/>
                    </a:lnTo>
                    <a:lnTo>
                      <a:pt x="13" y="46"/>
                    </a:lnTo>
                    <a:lnTo>
                      <a:pt x="14" y="47"/>
                    </a:lnTo>
                    <a:lnTo>
                      <a:pt x="14" y="46"/>
                    </a:lnTo>
                    <a:lnTo>
                      <a:pt x="13" y="46"/>
                    </a:lnTo>
                    <a:lnTo>
                      <a:pt x="14" y="46"/>
                    </a:lnTo>
                    <a:lnTo>
                      <a:pt x="14" y="45"/>
                    </a:lnTo>
                    <a:lnTo>
                      <a:pt x="15" y="46"/>
                    </a:lnTo>
                    <a:lnTo>
                      <a:pt x="15" y="45"/>
                    </a:lnTo>
                    <a:lnTo>
                      <a:pt x="16" y="45"/>
                    </a:lnTo>
                    <a:lnTo>
                      <a:pt x="15" y="45"/>
                    </a:lnTo>
                    <a:lnTo>
                      <a:pt x="16" y="45"/>
                    </a:lnTo>
                    <a:lnTo>
                      <a:pt x="16" y="44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4"/>
                    </a:lnTo>
                    <a:lnTo>
                      <a:pt x="16" y="43"/>
                    </a:lnTo>
                    <a:lnTo>
                      <a:pt x="15" y="43"/>
                    </a:lnTo>
                    <a:lnTo>
                      <a:pt x="15" y="42"/>
                    </a:lnTo>
                    <a:lnTo>
                      <a:pt x="16" y="42"/>
                    </a:lnTo>
                    <a:lnTo>
                      <a:pt x="16" y="41"/>
                    </a:lnTo>
                    <a:lnTo>
                      <a:pt x="16" y="40"/>
                    </a:lnTo>
                    <a:lnTo>
                      <a:pt x="16" y="41"/>
                    </a:lnTo>
                    <a:lnTo>
                      <a:pt x="16" y="40"/>
                    </a:lnTo>
                    <a:lnTo>
                      <a:pt x="16" y="39"/>
                    </a:lnTo>
                    <a:lnTo>
                      <a:pt x="17" y="39"/>
                    </a:lnTo>
                    <a:lnTo>
                      <a:pt x="16" y="38"/>
                    </a:lnTo>
                    <a:lnTo>
                      <a:pt x="17" y="37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7" y="37"/>
                    </a:lnTo>
                    <a:lnTo>
                      <a:pt x="17" y="36"/>
                    </a:lnTo>
                    <a:lnTo>
                      <a:pt x="17" y="35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8" y="33"/>
                    </a:lnTo>
                    <a:lnTo>
                      <a:pt x="18" y="32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18" y="32"/>
                    </a:lnTo>
                    <a:lnTo>
                      <a:pt x="19" y="32"/>
                    </a:lnTo>
                    <a:lnTo>
                      <a:pt x="19" y="31"/>
                    </a:lnTo>
                    <a:lnTo>
                      <a:pt x="19" y="30"/>
                    </a:lnTo>
                    <a:lnTo>
                      <a:pt x="20" y="30"/>
                    </a:lnTo>
                    <a:lnTo>
                      <a:pt x="19" y="30"/>
                    </a:lnTo>
                    <a:lnTo>
                      <a:pt x="20" y="30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4" y="29"/>
                    </a:lnTo>
                    <a:lnTo>
                      <a:pt x="23" y="29"/>
                    </a:lnTo>
                    <a:lnTo>
                      <a:pt x="24" y="29"/>
                    </a:lnTo>
                    <a:lnTo>
                      <a:pt x="24" y="28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5" y="28"/>
                    </a:lnTo>
                    <a:lnTo>
                      <a:pt x="24" y="27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6" y="24"/>
                    </a:lnTo>
                    <a:lnTo>
                      <a:pt x="27" y="24"/>
                    </a:lnTo>
                    <a:lnTo>
                      <a:pt x="26" y="25"/>
                    </a:lnTo>
                    <a:lnTo>
                      <a:pt x="26" y="26"/>
                    </a:lnTo>
                    <a:lnTo>
                      <a:pt x="27" y="25"/>
                    </a:lnTo>
                    <a:lnTo>
                      <a:pt x="28" y="25"/>
                    </a:lnTo>
                    <a:lnTo>
                      <a:pt x="28" y="24"/>
                    </a:lnTo>
                    <a:lnTo>
                      <a:pt x="29" y="24"/>
                    </a:lnTo>
                    <a:lnTo>
                      <a:pt x="29" y="23"/>
                    </a:lnTo>
                    <a:lnTo>
                      <a:pt x="30" y="22"/>
                    </a:lnTo>
                    <a:lnTo>
                      <a:pt x="30" y="23"/>
                    </a:lnTo>
                    <a:lnTo>
                      <a:pt x="31" y="23"/>
                    </a:lnTo>
                    <a:lnTo>
                      <a:pt x="31" y="22"/>
                    </a:lnTo>
                    <a:lnTo>
                      <a:pt x="32" y="22"/>
                    </a:lnTo>
                    <a:lnTo>
                      <a:pt x="33" y="22"/>
                    </a:lnTo>
                    <a:lnTo>
                      <a:pt x="34" y="22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19"/>
                    </a:lnTo>
                    <a:lnTo>
                      <a:pt x="37" y="18"/>
                    </a:lnTo>
                    <a:lnTo>
                      <a:pt x="38" y="18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39" y="15"/>
                    </a:lnTo>
                    <a:lnTo>
                      <a:pt x="40" y="15"/>
                    </a:lnTo>
                    <a:lnTo>
                      <a:pt x="39" y="14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40" y="14"/>
                    </a:lnTo>
                    <a:lnTo>
                      <a:pt x="40" y="13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0" y="12"/>
                    </a:lnTo>
                    <a:lnTo>
                      <a:pt x="40" y="11"/>
                    </a:lnTo>
                    <a:lnTo>
                      <a:pt x="41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2" y="11"/>
                    </a:lnTo>
                    <a:lnTo>
                      <a:pt x="42" y="10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1" y="9"/>
                    </a:lnTo>
                    <a:lnTo>
                      <a:pt x="41" y="8"/>
                    </a:lnTo>
                    <a:lnTo>
                      <a:pt x="42" y="8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4" y="7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7" y="7"/>
                    </a:lnTo>
                    <a:lnTo>
                      <a:pt x="47" y="6"/>
                    </a:lnTo>
                    <a:lnTo>
                      <a:pt x="46" y="6"/>
                    </a:lnTo>
                    <a:lnTo>
                      <a:pt x="46" y="5"/>
                    </a:lnTo>
                    <a:lnTo>
                      <a:pt x="47" y="6"/>
                    </a:lnTo>
                    <a:lnTo>
                      <a:pt x="48" y="6"/>
                    </a:lnTo>
                    <a:lnTo>
                      <a:pt x="48" y="5"/>
                    </a:lnTo>
                    <a:lnTo>
                      <a:pt x="49" y="6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6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6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4" y="5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2" y="8"/>
                    </a:lnTo>
                    <a:lnTo>
                      <a:pt x="73" y="8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5" y="9"/>
                    </a:lnTo>
                    <a:lnTo>
                      <a:pt x="76" y="9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7" y="10"/>
                    </a:lnTo>
                    <a:lnTo>
                      <a:pt x="78" y="10"/>
                    </a:lnTo>
                    <a:lnTo>
                      <a:pt x="78" y="9"/>
                    </a:lnTo>
                    <a:lnTo>
                      <a:pt x="78" y="8"/>
                    </a:lnTo>
                    <a:lnTo>
                      <a:pt x="79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1" y="3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2" y="1"/>
                    </a:lnTo>
                    <a:lnTo>
                      <a:pt x="82" y="0"/>
                    </a:lnTo>
                    <a:lnTo>
                      <a:pt x="83" y="0"/>
                    </a:lnTo>
                    <a:lnTo>
                      <a:pt x="84" y="0"/>
                    </a:lnTo>
                    <a:lnTo>
                      <a:pt x="84" y="1"/>
                    </a:lnTo>
                    <a:lnTo>
                      <a:pt x="85" y="1"/>
                    </a:lnTo>
                    <a:lnTo>
                      <a:pt x="86" y="1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89" y="2"/>
                    </a:lnTo>
                    <a:lnTo>
                      <a:pt x="90" y="1"/>
                    </a:lnTo>
                    <a:lnTo>
                      <a:pt x="91" y="2"/>
                    </a:lnTo>
                    <a:lnTo>
                      <a:pt x="92" y="3"/>
                    </a:lnTo>
                    <a:lnTo>
                      <a:pt x="93" y="3"/>
                    </a:lnTo>
                    <a:lnTo>
                      <a:pt x="93" y="4"/>
                    </a:lnTo>
                    <a:lnTo>
                      <a:pt x="93" y="5"/>
                    </a:lnTo>
                    <a:lnTo>
                      <a:pt x="93" y="6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5" y="8"/>
                    </a:lnTo>
                    <a:lnTo>
                      <a:pt x="96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6" y="11"/>
                    </a:lnTo>
                    <a:lnTo>
                      <a:pt x="97" y="11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0" y="15"/>
                    </a:lnTo>
                    <a:lnTo>
                      <a:pt x="101" y="15"/>
                    </a:lnTo>
                    <a:lnTo>
                      <a:pt x="101" y="14"/>
                    </a:lnTo>
                    <a:lnTo>
                      <a:pt x="101" y="15"/>
                    </a:lnTo>
                    <a:lnTo>
                      <a:pt x="102" y="15"/>
                    </a:lnTo>
                    <a:lnTo>
                      <a:pt x="102" y="16"/>
                    </a:lnTo>
                    <a:lnTo>
                      <a:pt x="103" y="16"/>
                    </a:lnTo>
                    <a:lnTo>
                      <a:pt x="103" y="15"/>
                    </a:lnTo>
                    <a:lnTo>
                      <a:pt x="104" y="14"/>
                    </a:lnTo>
                    <a:lnTo>
                      <a:pt x="104" y="15"/>
                    </a:lnTo>
                    <a:lnTo>
                      <a:pt x="105" y="16"/>
                    </a:lnTo>
                    <a:lnTo>
                      <a:pt x="106" y="16"/>
                    </a:lnTo>
                    <a:lnTo>
                      <a:pt x="107" y="16"/>
                    </a:lnTo>
                    <a:lnTo>
                      <a:pt x="108" y="16"/>
                    </a:lnTo>
                    <a:lnTo>
                      <a:pt x="109" y="15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0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2" y="13"/>
                    </a:lnTo>
                    <a:lnTo>
                      <a:pt x="113" y="13"/>
                    </a:lnTo>
                    <a:lnTo>
                      <a:pt x="114" y="13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6" y="14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8" y="16"/>
                    </a:lnTo>
                    <a:lnTo>
                      <a:pt x="119" y="16"/>
                    </a:lnTo>
                    <a:lnTo>
                      <a:pt x="119" y="15"/>
                    </a:lnTo>
                    <a:lnTo>
                      <a:pt x="120" y="15"/>
                    </a:lnTo>
                    <a:lnTo>
                      <a:pt x="120" y="16"/>
                    </a:lnTo>
                    <a:lnTo>
                      <a:pt x="120" y="15"/>
                    </a:lnTo>
                    <a:lnTo>
                      <a:pt x="121" y="16"/>
                    </a:lnTo>
                    <a:lnTo>
                      <a:pt x="121" y="15"/>
                    </a:lnTo>
                    <a:lnTo>
                      <a:pt x="121" y="14"/>
                    </a:lnTo>
                    <a:lnTo>
                      <a:pt x="120" y="14"/>
                    </a:lnTo>
                    <a:lnTo>
                      <a:pt x="121" y="14"/>
                    </a:lnTo>
                    <a:lnTo>
                      <a:pt x="121" y="13"/>
                    </a:lnTo>
                    <a:lnTo>
                      <a:pt x="122" y="13"/>
                    </a:lnTo>
                    <a:lnTo>
                      <a:pt x="122" y="12"/>
                    </a:lnTo>
                    <a:lnTo>
                      <a:pt x="123" y="13"/>
                    </a:lnTo>
                    <a:lnTo>
                      <a:pt x="124" y="12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7" y="14"/>
                    </a:lnTo>
                    <a:lnTo>
                      <a:pt x="127" y="15"/>
                    </a:lnTo>
                    <a:lnTo>
                      <a:pt x="128" y="16"/>
                    </a:lnTo>
                    <a:lnTo>
                      <a:pt x="128" y="17"/>
                    </a:lnTo>
                    <a:lnTo>
                      <a:pt x="129" y="17"/>
                    </a:lnTo>
                    <a:lnTo>
                      <a:pt x="129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1" y="15"/>
                    </a:lnTo>
                    <a:lnTo>
                      <a:pt x="131" y="14"/>
                    </a:lnTo>
                    <a:lnTo>
                      <a:pt x="131" y="13"/>
                    </a:lnTo>
                    <a:lnTo>
                      <a:pt x="131" y="14"/>
                    </a:lnTo>
                    <a:lnTo>
                      <a:pt x="132" y="13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3" y="10"/>
                    </a:lnTo>
                    <a:lnTo>
                      <a:pt x="134" y="10"/>
                    </a:lnTo>
                    <a:lnTo>
                      <a:pt x="134" y="9"/>
                    </a:lnTo>
                    <a:lnTo>
                      <a:pt x="133" y="9"/>
                    </a:lnTo>
                    <a:lnTo>
                      <a:pt x="134" y="9"/>
                    </a:lnTo>
                    <a:lnTo>
                      <a:pt x="133" y="9"/>
                    </a:lnTo>
                    <a:lnTo>
                      <a:pt x="134" y="9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9"/>
                    </a:lnTo>
                    <a:lnTo>
                      <a:pt x="136" y="9"/>
                    </a:lnTo>
                    <a:lnTo>
                      <a:pt x="136" y="8"/>
                    </a:lnTo>
                    <a:lnTo>
                      <a:pt x="137" y="8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39" y="7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3"/>
                    </a:lnTo>
                    <a:lnTo>
                      <a:pt x="143" y="3"/>
                    </a:lnTo>
                    <a:lnTo>
                      <a:pt x="144" y="3"/>
                    </a:lnTo>
                    <a:lnTo>
                      <a:pt x="144" y="4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5"/>
                    </a:lnTo>
                    <a:lnTo>
                      <a:pt x="146" y="6"/>
                    </a:lnTo>
                    <a:lnTo>
                      <a:pt x="147" y="6"/>
                    </a:lnTo>
                    <a:lnTo>
                      <a:pt x="146" y="7"/>
                    </a:lnTo>
                    <a:lnTo>
                      <a:pt x="147" y="7"/>
                    </a:lnTo>
                    <a:lnTo>
                      <a:pt x="147" y="6"/>
                    </a:lnTo>
                    <a:lnTo>
                      <a:pt x="148" y="7"/>
                    </a:lnTo>
                    <a:lnTo>
                      <a:pt x="147" y="7"/>
                    </a:lnTo>
                    <a:lnTo>
                      <a:pt x="148" y="8"/>
                    </a:lnTo>
                    <a:lnTo>
                      <a:pt x="148" y="7"/>
                    </a:lnTo>
                    <a:lnTo>
                      <a:pt x="149" y="8"/>
                    </a:lnTo>
                    <a:lnTo>
                      <a:pt x="148" y="8"/>
                    </a:lnTo>
                    <a:lnTo>
                      <a:pt x="149" y="9"/>
                    </a:lnTo>
                    <a:lnTo>
                      <a:pt x="149" y="10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49" y="11"/>
                    </a:lnTo>
                    <a:lnTo>
                      <a:pt x="148" y="11"/>
                    </a:lnTo>
                    <a:lnTo>
                      <a:pt x="149" y="11"/>
                    </a:lnTo>
                    <a:lnTo>
                      <a:pt x="149" y="12"/>
                    </a:lnTo>
                    <a:lnTo>
                      <a:pt x="150" y="13"/>
                    </a:lnTo>
                    <a:lnTo>
                      <a:pt x="150" y="14"/>
                    </a:lnTo>
                    <a:lnTo>
                      <a:pt x="150" y="15"/>
                    </a:lnTo>
                    <a:lnTo>
                      <a:pt x="151" y="15"/>
                    </a:lnTo>
                    <a:lnTo>
                      <a:pt x="152" y="15"/>
                    </a:lnTo>
                    <a:lnTo>
                      <a:pt x="152" y="16"/>
                    </a:lnTo>
                    <a:lnTo>
                      <a:pt x="152" y="17"/>
                    </a:lnTo>
                    <a:lnTo>
                      <a:pt x="152" y="18"/>
                    </a:lnTo>
                    <a:lnTo>
                      <a:pt x="153" y="19"/>
                    </a:lnTo>
                    <a:lnTo>
                      <a:pt x="153" y="20"/>
                    </a:lnTo>
                    <a:lnTo>
                      <a:pt x="154" y="22"/>
                    </a:lnTo>
                    <a:lnTo>
                      <a:pt x="155" y="22"/>
                    </a:lnTo>
                    <a:lnTo>
                      <a:pt x="154" y="23"/>
                    </a:lnTo>
                    <a:lnTo>
                      <a:pt x="154" y="24"/>
                    </a:lnTo>
                    <a:lnTo>
                      <a:pt x="155" y="25"/>
                    </a:lnTo>
                    <a:lnTo>
                      <a:pt x="155" y="26"/>
                    </a:lnTo>
                    <a:lnTo>
                      <a:pt x="154" y="26"/>
                    </a:lnTo>
                    <a:lnTo>
                      <a:pt x="154" y="27"/>
                    </a:lnTo>
                    <a:lnTo>
                      <a:pt x="154" y="28"/>
                    </a:lnTo>
                    <a:lnTo>
                      <a:pt x="154" y="29"/>
                    </a:lnTo>
                    <a:lnTo>
                      <a:pt x="154" y="30"/>
                    </a:lnTo>
                    <a:lnTo>
                      <a:pt x="154" y="31"/>
                    </a:lnTo>
                    <a:lnTo>
                      <a:pt x="155" y="31"/>
                    </a:lnTo>
                    <a:lnTo>
                      <a:pt x="156" y="31"/>
                    </a:lnTo>
                    <a:lnTo>
                      <a:pt x="155" y="32"/>
                    </a:lnTo>
                    <a:lnTo>
                      <a:pt x="156" y="32"/>
                    </a:lnTo>
                    <a:lnTo>
                      <a:pt x="156" y="33"/>
                    </a:lnTo>
                    <a:lnTo>
                      <a:pt x="156" y="34"/>
                    </a:lnTo>
                    <a:lnTo>
                      <a:pt x="157" y="33"/>
                    </a:lnTo>
                    <a:lnTo>
                      <a:pt x="157" y="34"/>
                    </a:lnTo>
                    <a:lnTo>
                      <a:pt x="157" y="33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9" y="35"/>
                    </a:lnTo>
                    <a:lnTo>
                      <a:pt x="159" y="36"/>
                    </a:lnTo>
                    <a:lnTo>
                      <a:pt x="159" y="35"/>
                    </a:lnTo>
                    <a:lnTo>
                      <a:pt x="159" y="36"/>
                    </a:lnTo>
                    <a:lnTo>
                      <a:pt x="159" y="37"/>
                    </a:lnTo>
                    <a:lnTo>
                      <a:pt x="160" y="37"/>
                    </a:lnTo>
                    <a:lnTo>
                      <a:pt x="160" y="38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4" y="40"/>
                    </a:lnTo>
                    <a:lnTo>
                      <a:pt x="164" y="41"/>
                    </a:lnTo>
                    <a:lnTo>
                      <a:pt x="165" y="42"/>
                    </a:lnTo>
                    <a:lnTo>
                      <a:pt x="166" y="42"/>
                    </a:lnTo>
                    <a:lnTo>
                      <a:pt x="166" y="43"/>
                    </a:lnTo>
                    <a:lnTo>
                      <a:pt x="166" y="41"/>
                    </a:lnTo>
                    <a:lnTo>
                      <a:pt x="166" y="40"/>
                    </a:lnTo>
                    <a:lnTo>
                      <a:pt x="166" y="39"/>
                    </a:lnTo>
                    <a:lnTo>
                      <a:pt x="166" y="38"/>
                    </a:lnTo>
                    <a:lnTo>
                      <a:pt x="166" y="37"/>
                    </a:lnTo>
                    <a:lnTo>
                      <a:pt x="167" y="36"/>
                    </a:lnTo>
                    <a:lnTo>
                      <a:pt x="166" y="36"/>
                    </a:lnTo>
                    <a:lnTo>
                      <a:pt x="166" y="35"/>
                    </a:lnTo>
                    <a:lnTo>
                      <a:pt x="167" y="35"/>
                    </a:lnTo>
                    <a:lnTo>
                      <a:pt x="168" y="36"/>
                    </a:lnTo>
                    <a:lnTo>
                      <a:pt x="169" y="36"/>
                    </a:lnTo>
                    <a:lnTo>
                      <a:pt x="169" y="35"/>
                    </a:lnTo>
                    <a:lnTo>
                      <a:pt x="169" y="34"/>
                    </a:lnTo>
                    <a:lnTo>
                      <a:pt x="170" y="34"/>
                    </a:lnTo>
                    <a:lnTo>
                      <a:pt x="171" y="34"/>
                    </a:lnTo>
                    <a:lnTo>
                      <a:pt x="171" y="33"/>
                    </a:lnTo>
                    <a:lnTo>
                      <a:pt x="172" y="33"/>
                    </a:lnTo>
                    <a:lnTo>
                      <a:pt x="172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4" y="30"/>
                    </a:lnTo>
                    <a:lnTo>
                      <a:pt x="175" y="30"/>
                    </a:lnTo>
                    <a:lnTo>
                      <a:pt x="176" y="30"/>
                    </a:lnTo>
                    <a:lnTo>
                      <a:pt x="177" y="29"/>
                    </a:lnTo>
                    <a:lnTo>
                      <a:pt x="178" y="28"/>
                    </a:lnTo>
                    <a:lnTo>
                      <a:pt x="179" y="28"/>
                    </a:lnTo>
                    <a:lnTo>
                      <a:pt x="180" y="27"/>
                    </a:lnTo>
                    <a:lnTo>
                      <a:pt x="180" y="26"/>
                    </a:lnTo>
                    <a:lnTo>
                      <a:pt x="181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3" y="24"/>
                    </a:lnTo>
                    <a:lnTo>
                      <a:pt x="183" y="23"/>
                    </a:lnTo>
                    <a:lnTo>
                      <a:pt x="184" y="23"/>
                    </a:lnTo>
                    <a:lnTo>
                      <a:pt x="184" y="22"/>
                    </a:lnTo>
                    <a:lnTo>
                      <a:pt x="185" y="21"/>
                    </a:lnTo>
                    <a:lnTo>
                      <a:pt x="185" y="22"/>
                    </a:lnTo>
                    <a:lnTo>
                      <a:pt x="185" y="23"/>
                    </a:lnTo>
                    <a:lnTo>
                      <a:pt x="185" y="24"/>
                    </a:lnTo>
                    <a:lnTo>
                      <a:pt x="185" y="25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5" y="28"/>
                    </a:lnTo>
                    <a:lnTo>
                      <a:pt x="185" y="29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7" y="32"/>
                    </a:lnTo>
                    <a:lnTo>
                      <a:pt x="188" y="33"/>
                    </a:lnTo>
                    <a:lnTo>
                      <a:pt x="190" y="32"/>
                    </a:lnTo>
                    <a:lnTo>
                      <a:pt x="191" y="33"/>
                    </a:lnTo>
                    <a:lnTo>
                      <a:pt x="192" y="33"/>
                    </a:lnTo>
                    <a:lnTo>
                      <a:pt x="193" y="33"/>
                    </a:lnTo>
                    <a:lnTo>
                      <a:pt x="194" y="34"/>
                    </a:lnTo>
                    <a:lnTo>
                      <a:pt x="194" y="33"/>
                    </a:lnTo>
                    <a:lnTo>
                      <a:pt x="195" y="34"/>
                    </a:lnTo>
                    <a:lnTo>
                      <a:pt x="196" y="35"/>
                    </a:lnTo>
                    <a:lnTo>
                      <a:pt x="197" y="35"/>
                    </a:lnTo>
                    <a:lnTo>
                      <a:pt x="202" y="36"/>
                    </a:lnTo>
                    <a:lnTo>
                      <a:pt x="202" y="35"/>
                    </a:lnTo>
                    <a:lnTo>
                      <a:pt x="203" y="35"/>
                    </a:lnTo>
                    <a:lnTo>
                      <a:pt x="204" y="35"/>
                    </a:lnTo>
                    <a:lnTo>
                      <a:pt x="205" y="34"/>
                    </a:lnTo>
                    <a:lnTo>
                      <a:pt x="206" y="34"/>
                    </a:lnTo>
                    <a:lnTo>
                      <a:pt x="207" y="34"/>
                    </a:lnTo>
                    <a:lnTo>
                      <a:pt x="208" y="33"/>
                    </a:lnTo>
                    <a:lnTo>
                      <a:pt x="209" y="33"/>
                    </a:lnTo>
                    <a:lnTo>
                      <a:pt x="210" y="33"/>
                    </a:lnTo>
                    <a:lnTo>
                      <a:pt x="211" y="33"/>
                    </a:lnTo>
                    <a:lnTo>
                      <a:pt x="212" y="33"/>
                    </a:lnTo>
                    <a:lnTo>
                      <a:pt x="212" y="32"/>
                    </a:lnTo>
                    <a:lnTo>
                      <a:pt x="213" y="31"/>
                    </a:lnTo>
                    <a:lnTo>
                      <a:pt x="213" y="30"/>
                    </a:lnTo>
                    <a:lnTo>
                      <a:pt x="214" y="29"/>
                    </a:lnTo>
                    <a:lnTo>
                      <a:pt x="215" y="29"/>
                    </a:lnTo>
                    <a:lnTo>
                      <a:pt x="215" y="28"/>
                    </a:lnTo>
                    <a:lnTo>
                      <a:pt x="215" y="27"/>
                    </a:lnTo>
                    <a:lnTo>
                      <a:pt x="216" y="26"/>
                    </a:lnTo>
                    <a:lnTo>
                      <a:pt x="217" y="27"/>
                    </a:lnTo>
                    <a:lnTo>
                      <a:pt x="218" y="27"/>
                    </a:lnTo>
                    <a:lnTo>
                      <a:pt x="218" y="26"/>
                    </a:lnTo>
                    <a:lnTo>
                      <a:pt x="219" y="26"/>
                    </a:lnTo>
                    <a:lnTo>
                      <a:pt x="219" y="25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7"/>
                    </a:lnTo>
                    <a:lnTo>
                      <a:pt x="222" y="28"/>
                    </a:lnTo>
                    <a:lnTo>
                      <a:pt x="221" y="29"/>
                    </a:lnTo>
                    <a:lnTo>
                      <a:pt x="221" y="30"/>
                    </a:lnTo>
                    <a:lnTo>
                      <a:pt x="222" y="30"/>
                    </a:lnTo>
                    <a:lnTo>
                      <a:pt x="223" y="31"/>
                    </a:lnTo>
                    <a:lnTo>
                      <a:pt x="224" y="31"/>
                    </a:lnTo>
                    <a:lnTo>
                      <a:pt x="224" y="32"/>
                    </a:lnTo>
                    <a:lnTo>
                      <a:pt x="224" y="33"/>
                    </a:lnTo>
                    <a:lnTo>
                      <a:pt x="224" y="34"/>
                    </a:lnTo>
                    <a:lnTo>
                      <a:pt x="225" y="34"/>
                    </a:lnTo>
                    <a:lnTo>
                      <a:pt x="225" y="33"/>
                    </a:lnTo>
                    <a:lnTo>
                      <a:pt x="226" y="32"/>
                    </a:lnTo>
                    <a:lnTo>
                      <a:pt x="226" y="31"/>
                    </a:lnTo>
                    <a:lnTo>
                      <a:pt x="227" y="31"/>
                    </a:lnTo>
                    <a:lnTo>
                      <a:pt x="227" y="30"/>
                    </a:lnTo>
                    <a:lnTo>
                      <a:pt x="227" y="29"/>
                    </a:lnTo>
                    <a:lnTo>
                      <a:pt x="227" y="28"/>
                    </a:lnTo>
                    <a:lnTo>
                      <a:pt x="228" y="28"/>
                    </a:lnTo>
                    <a:lnTo>
                      <a:pt x="229" y="27"/>
                    </a:lnTo>
                    <a:lnTo>
                      <a:pt x="230" y="27"/>
                    </a:lnTo>
                    <a:lnTo>
                      <a:pt x="230" y="26"/>
                    </a:lnTo>
                    <a:lnTo>
                      <a:pt x="231" y="26"/>
                    </a:lnTo>
                    <a:lnTo>
                      <a:pt x="231" y="25"/>
                    </a:lnTo>
                    <a:lnTo>
                      <a:pt x="232" y="25"/>
                    </a:lnTo>
                    <a:lnTo>
                      <a:pt x="233" y="25"/>
                    </a:lnTo>
                    <a:lnTo>
                      <a:pt x="234" y="25"/>
                    </a:lnTo>
                    <a:lnTo>
                      <a:pt x="235" y="25"/>
                    </a:lnTo>
                    <a:lnTo>
                      <a:pt x="246" y="21"/>
                    </a:lnTo>
                    <a:lnTo>
                      <a:pt x="246" y="20"/>
                    </a:lnTo>
                    <a:lnTo>
                      <a:pt x="247" y="19"/>
                    </a:lnTo>
                    <a:lnTo>
                      <a:pt x="248" y="19"/>
                    </a:lnTo>
                    <a:lnTo>
                      <a:pt x="249" y="19"/>
                    </a:lnTo>
                    <a:lnTo>
                      <a:pt x="250" y="20"/>
                    </a:lnTo>
                    <a:lnTo>
                      <a:pt x="250" y="19"/>
                    </a:lnTo>
                    <a:lnTo>
                      <a:pt x="250" y="20"/>
                    </a:lnTo>
                    <a:lnTo>
                      <a:pt x="251" y="20"/>
                    </a:lnTo>
                    <a:lnTo>
                      <a:pt x="251" y="21"/>
                    </a:lnTo>
                    <a:lnTo>
                      <a:pt x="252" y="22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1"/>
                    </a:lnTo>
                    <a:lnTo>
                      <a:pt x="254" y="22"/>
                    </a:lnTo>
                    <a:lnTo>
                      <a:pt x="254" y="23"/>
                    </a:lnTo>
                    <a:lnTo>
                      <a:pt x="263" y="23"/>
                    </a:lnTo>
                    <a:lnTo>
                      <a:pt x="264" y="24"/>
                    </a:lnTo>
                    <a:lnTo>
                      <a:pt x="265" y="24"/>
                    </a:lnTo>
                    <a:lnTo>
                      <a:pt x="266" y="24"/>
                    </a:lnTo>
                    <a:lnTo>
                      <a:pt x="266" y="23"/>
                    </a:lnTo>
                    <a:lnTo>
                      <a:pt x="266" y="24"/>
                    </a:lnTo>
                    <a:lnTo>
                      <a:pt x="267" y="24"/>
                    </a:lnTo>
                    <a:lnTo>
                      <a:pt x="267" y="25"/>
                    </a:lnTo>
                    <a:lnTo>
                      <a:pt x="266" y="26"/>
                    </a:lnTo>
                    <a:lnTo>
                      <a:pt x="267" y="26"/>
                    </a:lnTo>
                    <a:lnTo>
                      <a:pt x="268" y="26"/>
                    </a:lnTo>
                    <a:lnTo>
                      <a:pt x="268" y="25"/>
                    </a:lnTo>
                    <a:lnTo>
                      <a:pt x="268" y="26"/>
                    </a:lnTo>
                    <a:lnTo>
                      <a:pt x="269" y="26"/>
                    </a:lnTo>
                    <a:lnTo>
                      <a:pt x="269" y="27"/>
                    </a:lnTo>
                    <a:lnTo>
                      <a:pt x="269" y="28"/>
                    </a:lnTo>
                    <a:lnTo>
                      <a:pt x="270" y="29"/>
                    </a:lnTo>
                    <a:lnTo>
                      <a:pt x="270" y="30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2"/>
                    </a:lnTo>
                    <a:lnTo>
                      <a:pt x="271" y="33"/>
                    </a:lnTo>
                    <a:lnTo>
                      <a:pt x="272" y="33"/>
                    </a:lnTo>
                    <a:lnTo>
                      <a:pt x="272" y="34"/>
                    </a:lnTo>
                    <a:lnTo>
                      <a:pt x="273" y="33"/>
                    </a:lnTo>
                    <a:lnTo>
                      <a:pt x="273" y="34"/>
                    </a:lnTo>
                    <a:lnTo>
                      <a:pt x="272" y="34"/>
                    </a:lnTo>
                    <a:lnTo>
                      <a:pt x="274" y="35"/>
                    </a:lnTo>
                    <a:lnTo>
                      <a:pt x="273" y="36"/>
                    </a:lnTo>
                    <a:lnTo>
                      <a:pt x="272" y="36"/>
                    </a:lnTo>
                    <a:lnTo>
                      <a:pt x="273" y="37"/>
                    </a:lnTo>
                    <a:lnTo>
                      <a:pt x="274" y="37"/>
                    </a:lnTo>
                    <a:lnTo>
                      <a:pt x="275" y="37"/>
                    </a:lnTo>
                    <a:lnTo>
                      <a:pt x="276" y="38"/>
                    </a:lnTo>
                    <a:lnTo>
                      <a:pt x="275" y="38"/>
                    </a:lnTo>
                    <a:lnTo>
                      <a:pt x="275" y="39"/>
                    </a:lnTo>
                    <a:lnTo>
                      <a:pt x="274" y="39"/>
                    </a:lnTo>
                    <a:lnTo>
                      <a:pt x="274" y="40"/>
                    </a:lnTo>
                    <a:lnTo>
                      <a:pt x="273" y="40"/>
                    </a:lnTo>
                    <a:lnTo>
                      <a:pt x="272" y="41"/>
                    </a:lnTo>
                    <a:lnTo>
                      <a:pt x="270" y="42"/>
                    </a:lnTo>
                    <a:lnTo>
                      <a:pt x="269" y="42"/>
                    </a:lnTo>
                    <a:lnTo>
                      <a:pt x="268" y="43"/>
                    </a:lnTo>
                    <a:lnTo>
                      <a:pt x="267" y="42"/>
                    </a:lnTo>
                    <a:lnTo>
                      <a:pt x="266" y="42"/>
                    </a:lnTo>
                    <a:lnTo>
                      <a:pt x="266" y="43"/>
                    </a:lnTo>
                    <a:lnTo>
                      <a:pt x="265" y="43"/>
                    </a:lnTo>
                    <a:lnTo>
                      <a:pt x="265" y="44"/>
                    </a:lnTo>
                    <a:lnTo>
                      <a:pt x="265" y="45"/>
                    </a:lnTo>
                    <a:lnTo>
                      <a:pt x="265" y="46"/>
                    </a:lnTo>
                    <a:lnTo>
                      <a:pt x="265" y="47"/>
                    </a:lnTo>
                    <a:lnTo>
                      <a:pt x="264" y="47"/>
                    </a:lnTo>
                    <a:lnTo>
                      <a:pt x="264" y="48"/>
                    </a:lnTo>
                    <a:lnTo>
                      <a:pt x="265" y="48"/>
                    </a:lnTo>
                    <a:lnTo>
                      <a:pt x="266" y="48"/>
                    </a:lnTo>
                    <a:lnTo>
                      <a:pt x="267" y="48"/>
                    </a:lnTo>
                    <a:lnTo>
                      <a:pt x="267" y="47"/>
                    </a:lnTo>
                    <a:lnTo>
                      <a:pt x="268" y="48"/>
                    </a:lnTo>
                    <a:lnTo>
                      <a:pt x="269" y="49"/>
                    </a:lnTo>
                    <a:lnTo>
                      <a:pt x="270" y="48"/>
                    </a:lnTo>
                    <a:lnTo>
                      <a:pt x="271" y="48"/>
                    </a:lnTo>
                    <a:lnTo>
                      <a:pt x="271" y="49"/>
                    </a:lnTo>
                    <a:lnTo>
                      <a:pt x="272" y="49"/>
                    </a:lnTo>
                    <a:lnTo>
                      <a:pt x="272" y="48"/>
                    </a:lnTo>
                    <a:lnTo>
                      <a:pt x="273" y="49"/>
                    </a:lnTo>
                    <a:lnTo>
                      <a:pt x="273" y="48"/>
                    </a:lnTo>
                    <a:lnTo>
                      <a:pt x="274" y="49"/>
                    </a:lnTo>
                    <a:lnTo>
                      <a:pt x="274" y="48"/>
                    </a:lnTo>
                    <a:lnTo>
                      <a:pt x="275" y="48"/>
                    </a:lnTo>
                    <a:lnTo>
                      <a:pt x="275" y="49"/>
                    </a:lnTo>
                    <a:lnTo>
                      <a:pt x="272" y="53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6"/>
                    </a:lnTo>
                    <a:lnTo>
                      <a:pt x="274" y="56"/>
                    </a:lnTo>
                    <a:lnTo>
                      <a:pt x="274" y="57"/>
                    </a:lnTo>
                    <a:lnTo>
                      <a:pt x="275" y="56"/>
                    </a:lnTo>
                    <a:lnTo>
                      <a:pt x="276" y="56"/>
                    </a:lnTo>
                    <a:lnTo>
                      <a:pt x="277" y="55"/>
                    </a:lnTo>
                    <a:lnTo>
                      <a:pt x="277" y="56"/>
                    </a:lnTo>
                    <a:lnTo>
                      <a:pt x="278" y="56"/>
                    </a:lnTo>
                    <a:lnTo>
                      <a:pt x="278" y="55"/>
                    </a:lnTo>
                    <a:lnTo>
                      <a:pt x="278" y="56"/>
                    </a:lnTo>
                    <a:lnTo>
                      <a:pt x="279" y="56"/>
                    </a:lnTo>
                    <a:lnTo>
                      <a:pt x="279" y="55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3" y="51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4" y="53"/>
                    </a:lnTo>
                    <a:lnTo>
                      <a:pt x="283" y="54"/>
                    </a:lnTo>
                    <a:lnTo>
                      <a:pt x="283" y="55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2" y="57"/>
                    </a:lnTo>
                    <a:lnTo>
                      <a:pt x="282" y="58"/>
                    </a:lnTo>
                    <a:lnTo>
                      <a:pt x="282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3" y="61"/>
                    </a:lnTo>
                    <a:lnTo>
                      <a:pt x="283" y="62"/>
                    </a:lnTo>
                    <a:lnTo>
                      <a:pt x="282" y="62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2" y="64"/>
                    </a:lnTo>
                    <a:lnTo>
                      <a:pt x="282" y="65"/>
                    </a:lnTo>
                    <a:lnTo>
                      <a:pt x="283" y="66"/>
                    </a:lnTo>
                    <a:lnTo>
                      <a:pt x="284" y="66"/>
                    </a:lnTo>
                    <a:lnTo>
                      <a:pt x="284" y="65"/>
                    </a:lnTo>
                    <a:lnTo>
                      <a:pt x="285" y="64"/>
                    </a:lnTo>
                    <a:lnTo>
                      <a:pt x="286" y="64"/>
                    </a:lnTo>
                    <a:lnTo>
                      <a:pt x="286" y="65"/>
                    </a:lnTo>
                    <a:lnTo>
                      <a:pt x="287" y="65"/>
                    </a:lnTo>
                    <a:lnTo>
                      <a:pt x="288" y="65"/>
                    </a:lnTo>
                    <a:lnTo>
                      <a:pt x="288" y="66"/>
                    </a:lnTo>
                    <a:lnTo>
                      <a:pt x="289" y="66"/>
                    </a:lnTo>
                    <a:lnTo>
                      <a:pt x="290" y="65"/>
                    </a:lnTo>
                    <a:lnTo>
                      <a:pt x="291" y="64"/>
                    </a:lnTo>
                    <a:lnTo>
                      <a:pt x="292" y="64"/>
                    </a:lnTo>
                    <a:lnTo>
                      <a:pt x="293" y="64"/>
                    </a:lnTo>
                    <a:lnTo>
                      <a:pt x="294" y="64"/>
                    </a:lnTo>
                    <a:lnTo>
                      <a:pt x="295" y="64"/>
                    </a:lnTo>
                    <a:lnTo>
                      <a:pt x="296" y="63"/>
                    </a:lnTo>
                    <a:lnTo>
                      <a:pt x="297" y="62"/>
                    </a:lnTo>
                    <a:lnTo>
                      <a:pt x="298" y="62"/>
                    </a:lnTo>
                    <a:lnTo>
                      <a:pt x="299" y="61"/>
                    </a:lnTo>
                    <a:lnTo>
                      <a:pt x="300" y="61"/>
                    </a:lnTo>
                    <a:lnTo>
                      <a:pt x="301" y="61"/>
                    </a:lnTo>
                    <a:lnTo>
                      <a:pt x="301" y="60"/>
                    </a:lnTo>
                    <a:lnTo>
                      <a:pt x="302" y="61"/>
                    </a:lnTo>
                    <a:lnTo>
                      <a:pt x="303" y="61"/>
                    </a:lnTo>
                    <a:lnTo>
                      <a:pt x="303" y="62"/>
                    </a:lnTo>
                    <a:lnTo>
                      <a:pt x="303" y="63"/>
                    </a:lnTo>
                    <a:lnTo>
                      <a:pt x="304" y="63"/>
                    </a:lnTo>
                    <a:lnTo>
                      <a:pt x="304" y="64"/>
                    </a:lnTo>
                    <a:lnTo>
                      <a:pt x="304" y="65"/>
                    </a:lnTo>
                    <a:lnTo>
                      <a:pt x="305" y="64"/>
                    </a:lnTo>
                    <a:lnTo>
                      <a:pt x="306" y="64"/>
                    </a:lnTo>
                    <a:lnTo>
                      <a:pt x="307" y="64"/>
                    </a:lnTo>
                    <a:lnTo>
                      <a:pt x="308" y="64"/>
                    </a:lnTo>
                    <a:lnTo>
                      <a:pt x="309" y="64"/>
                    </a:lnTo>
                    <a:lnTo>
                      <a:pt x="309" y="65"/>
                    </a:lnTo>
                    <a:lnTo>
                      <a:pt x="310" y="65"/>
                    </a:lnTo>
                    <a:lnTo>
                      <a:pt x="311" y="65"/>
                    </a:lnTo>
                    <a:lnTo>
                      <a:pt x="311" y="64"/>
                    </a:lnTo>
                    <a:lnTo>
                      <a:pt x="310" y="64"/>
                    </a:lnTo>
                    <a:lnTo>
                      <a:pt x="310" y="63"/>
                    </a:lnTo>
                    <a:lnTo>
                      <a:pt x="310" y="62"/>
                    </a:lnTo>
                    <a:lnTo>
                      <a:pt x="311" y="62"/>
                    </a:lnTo>
                    <a:lnTo>
                      <a:pt x="311" y="61"/>
                    </a:lnTo>
                    <a:lnTo>
                      <a:pt x="311" y="60"/>
                    </a:lnTo>
                    <a:lnTo>
                      <a:pt x="312" y="60"/>
                    </a:lnTo>
                    <a:lnTo>
                      <a:pt x="312" y="61"/>
                    </a:lnTo>
                    <a:lnTo>
                      <a:pt x="312" y="60"/>
                    </a:lnTo>
                    <a:lnTo>
                      <a:pt x="313" y="60"/>
                    </a:lnTo>
                    <a:lnTo>
                      <a:pt x="313" y="59"/>
                    </a:lnTo>
                    <a:lnTo>
                      <a:pt x="314" y="59"/>
                    </a:lnTo>
                    <a:lnTo>
                      <a:pt x="315" y="59"/>
                    </a:lnTo>
                    <a:lnTo>
                      <a:pt x="316" y="59"/>
                    </a:lnTo>
                    <a:lnTo>
                      <a:pt x="316" y="60"/>
                    </a:lnTo>
                    <a:lnTo>
                      <a:pt x="317" y="60"/>
                    </a:lnTo>
                    <a:lnTo>
                      <a:pt x="318" y="60"/>
                    </a:lnTo>
                    <a:lnTo>
                      <a:pt x="318" y="61"/>
                    </a:lnTo>
                    <a:lnTo>
                      <a:pt x="319" y="61"/>
                    </a:lnTo>
                    <a:lnTo>
                      <a:pt x="319" y="62"/>
                    </a:lnTo>
                    <a:lnTo>
                      <a:pt x="320" y="62"/>
                    </a:lnTo>
                    <a:lnTo>
                      <a:pt x="321" y="62"/>
                    </a:lnTo>
                    <a:lnTo>
                      <a:pt x="322" y="62"/>
                    </a:lnTo>
                    <a:lnTo>
                      <a:pt x="323" y="62"/>
                    </a:lnTo>
                    <a:lnTo>
                      <a:pt x="324" y="62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0"/>
                    </a:lnTo>
                    <a:lnTo>
                      <a:pt x="324" y="59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5" y="57"/>
                    </a:lnTo>
                    <a:lnTo>
                      <a:pt x="326" y="57"/>
                    </a:lnTo>
                    <a:lnTo>
                      <a:pt x="327" y="57"/>
                    </a:lnTo>
                    <a:lnTo>
                      <a:pt x="328" y="57"/>
                    </a:lnTo>
                    <a:lnTo>
                      <a:pt x="329" y="58"/>
                    </a:lnTo>
                    <a:lnTo>
                      <a:pt x="329" y="59"/>
                    </a:lnTo>
                    <a:lnTo>
                      <a:pt x="329" y="60"/>
                    </a:lnTo>
                    <a:lnTo>
                      <a:pt x="330" y="60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1" y="63"/>
                    </a:lnTo>
                    <a:lnTo>
                      <a:pt x="331" y="64"/>
                    </a:lnTo>
                    <a:lnTo>
                      <a:pt x="332" y="64"/>
                    </a:lnTo>
                    <a:lnTo>
                      <a:pt x="331" y="65"/>
                    </a:lnTo>
                    <a:lnTo>
                      <a:pt x="332" y="65"/>
                    </a:lnTo>
                    <a:lnTo>
                      <a:pt x="332" y="66"/>
                    </a:lnTo>
                    <a:lnTo>
                      <a:pt x="332" y="67"/>
                    </a:lnTo>
                    <a:lnTo>
                      <a:pt x="333" y="67"/>
                    </a:lnTo>
                    <a:lnTo>
                      <a:pt x="333" y="68"/>
                    </a:lnTo>
                    <a:lnTo>
                      <a:pt x="333" y="69"/>
                    </a:lnTo>
                    <a:lnTo>
                      <a:pt x="333" y="70"/>
                    </a:lnTo>
                    <a:lnTo>
                      <a:pt x="334" y="70"/>
                    </a:lnTo>
                    <a:lnTo>
                      <a:pt x="334" y="71"/>
                    </a:lnTo>
                    <a:lnTo>
                      <a:pt x="335" y="70"/>
                    </a:lnTo>
                    <a:lnTo>
                      <a:pt x="336" y="70"/>
                    </a:lnTo>
                    <a:lnTo>
                      <a:pt x="336" y="69"/>
                    </a:lnTo>
                    <a:lnTo>
                      <a:pt x="337" y="69"/>
                    </a:lnTo>
                    <a:lnTo>
                      <a:pt x="338" y="69"/>
                    </a:lnTo>
                    <a:lnTo>
                      <a:pt x="339" y="69"/>
                    </a:lnTo>
                    <a:lnTo>
                      <a:pt x="340" y="69"/>
                    </a:lnTo>
                    <a:lnTo>
                      <a:pt x="341" y="69"/>
                    </a:lnTo>
                    <a:lnTo>
                      <a:pt x="342" y="69"/>
                    </a:lnTo>
                    <a:lnTo>
                      <a:pt x="343" y="69"/>
                    </a:lnTo>
                    <a:lnTo>
                      <a:pt x="343" y="70"/>
                    </a:lnTo>
                    <a:lnTo>
                      <a:pt x="344" y="71"/>
                    </a:lnTo>
                    <a:lnTo>
                      <a:pt x="345" y="71"/>
                    </a:lnTo>
                    <a:lnTo>
                      <a:pt x="345" y="70"/>
                    </a:lnTo>
                    <a:lnTo>
                      <a:pt x="345" y="69"/>
                    </a:lnTo>
                    <a:lnTo>
                      <a:pt x="345" y="68"/>
                    </a:lnTo>
                    <a:lnTo>
                      <a:pt x="346" y="68"/>
                    </a:lnTo>
                    <a:lnTo>
                      <a:pt x="345" y="67"/>
                    </a:lnTo>
                    <a:lnTo>
                      <a:pt x="346" y="67"/>
                    </a:lnTo>
                    <a:lnTo>
                      <a:pt x="345" y="66"/>
                    </a:lnTo>
                    <a:lnTo>
                      <a:pt x="344" y="66"/>
                    </a:lnTo>
                    <a:lnTo>
                      <a:pt x="343" y="66"/>
                    </a:lnTo>
                    <a:lnTo>
                      <a:pt x="342" y="66"/>
                    </a:lnTo>
                    <a:lnTo>
                      <a:pt x="342" y="65"/>
                    </a:lnTo>
                    <a:lnTo>
                      <a:pt x="343" y="65"/>
                    </a:lnTo>
                    <a:lnTo>
                      <a:pt x="342" y="64"/>
                    </a:lnTo>
                    <a:lnTo>
                      <a:pt x="341" y="64"/>
                    </a:lnTo>
                    <a:lnTo>
                      <a:pt x="341" y="63"/>
                    </a:lnTo>
                    <a:lnTo>
                      <a:pt x="341" y="62"/>
                    </a:lnTo>
                    <a:lnTo>
                      <a:pt x="341" y="61"/>
                    </a:lnTo>
                    <a:lnTo>
                      <a:pt x="341" y="60"/>
                    </a:lnTo>
                    <a:lnTo>
                      <a:pt x="340" y="60"/>
                    </a:lnTo>
                    <a:lnTo>
                      <a:pt x="340" y="59"/>
                    </a:lnTo>
                    <a:lnTo>
                      <a:pt x="339" y="59"/>
                    </a:lnTo>
                    <a:lnTo>
                      <a:pt x="338" y="59"/>
                    </a:lnTo>
                    <a:lnTo>
                      <a:pt x="338" y="58"/>
                    </a:lnTo>
                    <a:lnTo>
                      <a:pt x="336" y="57"/>
                    </a:lnTo>
                    <a:lnTo>
                      <a:pt x="336" y="56"/>
                    </a:lnTo>
                    <a:lnTo>
                      <a:pt x="337" y="56"/>
                    </a:lnTo>
                    <a:lnTo>
                      <a:pt x="337" y="55"/>
                    </a:lnTo>
                    <a:lnTo>
                      <a:pt x="336" y="55"/>
                    </a:lnTo>
                    <a:lnTo>
                      <a:pt x="336" y="54"/>
                    </a:lnTo>
                    <a:lnTo>
                      <a:pt x="336" y="53"/>
                    </a:lnTo>
                    <a:lnTo>
                      <a:pt x="336" y="52"/>
                    </a:lnTo>
                    <a:lnTo>
                      <a:pt x="337" y="52"/>
                    </a:lnTo>
                    <a:lnTo>
                      <a:pt x="337" y="51"/>
                    </a:lnTo>
                    <a:lnTo>
                      <a:pt x="336" y="51"/>
                    </a:lnTo>
                    <a:lnTo>
                      <a:pt x="336" y="50"/>
                    </a:lnTo>
                    <a:lnTo>
                      <a:pt x="336" y="49"/>
                    </a:lnTo>
                    <a:lnTo>
                      <a:pt x="335" y="49"/>
                    </a:lnTo>
                    <a:lnTo>
                      <a:pt x="334" y="49"/>
                    </a:lnTo>
                    <a:lnTo>
                      <a:pt x="334" y="48"/>
                    </a:lnTo>
                    <a:lnTo>
                      <a:pt x="334" y="47"/>
                    </a:lnTo>
                    <a:lnTo>
                      <a:pt x="335" y="47"/>
                    </a:lnTo>
                    <a:lnTo>
                      <a:pt x="335" y="46"/>
                    </a:lnTo>
                    <a:lnTo>
                      <a:pt x="335" y="45"/>
                    </a:lnTo>
                    <a:lnTo>
                      <a:pt x="336" y="44"/>
                    </a:lnTo>
                    <a:lnTo>
                      <a:pt x="336" y="43"/>
                    </a:lnTo>
                    <a:lnTo>
                      <a:pt x="336" y="42"/>
                    </a:lnTo>
                    <a:lnTo>
                      <a:pt x="336" y="41"/>
                    </a:lnTo>
                    <a:lnTo>
                      <a:pt x="335" y="40"/>
                    </a:lnTo>
                    <a:lnTo>
                      <a:pt x="334" y="40"/>
                    </a:lnTo>
                    <a:lnTo>
                      <a:pt x="333" y="40"/>
                    </a:lnTo>
                    <a:lnTo>
                      <a:pt x="333" y="39"/>
                    </a:lnTo>
                    <a:lnTo>
                      <a:pt x="332" y="39"/>
                    </a:lnTo>
                    <a:lnTo>
                      <a:pt x="333" y="39"/>
                    </a:lnTo>
                    <a:lnTo>
                      <a:pt x="334" y="39"/>
                    </a:lnTo>
                    <a:lnTo>
                      <a:pt x="334" y="38"/>
                    </a:lnTo>
                    <a:lnTo>
                      <a:pt x="334" y="37"/>
                    </a:lnTo>
                    <a:lnTo>
                      <a:pt x="334" y="36"/>
                    </a:lnTo>
                    <a:lnTo>
                      <a:pt x="335" y="35"/>
                    </a:lnTo>
                    <a:lnTo>
                      <a:pt x="334" y="35"/>
                    </a:lnTo>
                    <a:lnTo>
                      <a:pt x="334" y="34"/>
                    </a:lnTo>
                    <a:lnTo>
                      <a:pt x="335" y="34"/>
                    </a:lnTo>
                    <a:lnTo>
                      <a:pt x="335" y="33"/>
                    </a:lnTo>
                    <a:lnTo>
                      <a:pt x="334" y="32"/>
                    </a:lnTo>
                    <a:lnTo>
                      <a:pt x="333" y="32"/>
                    </a:lnTo>
                    <a:lnTo>
                      <a:pt x="332" y="32"/>
                    </a:lnTo>
                    <a:lnTo>
                      <a:pt x="332" y="31"/>
                    </a:lnTo>
                    <a:lnTo>
                      <a:pt x="332" y="30"/>
                    </a:lnTo>
                    <a:lnTo>
                      <a:pt x="332" y="29"/>
                    </a:lnTo>
                    <a:lnTo>
                      <a:pt x="333" y="29"/>
                    </a:lnTo>
                    <a:lnTo>
                      <a:pt x="334" y="29"/>
                    </a:lnTo>
                    <a:lnTo>
                      <a:pt x="335" y="27"/>
                    </a:lnTo>
                    <a:lnTo>
                      <a:pt x="336" y="27"/>
                    </a:lnTo>
                    <a:lnTo>
                      <a:pt x="337" y="27"/>
                    </a:lnTo>
                    <a:lnTo>
                      <a:pt x="341" y="32"/>
                    </a:lnTo>
                    <a:lnTo>
                      <a:pt x="342" y="31"/>
                    </a:lnTo>
                    <a:lnTo>
                      <a:pt x="342" y="30"/>
                    </a:lnTo>
                    <a:lnTo>
                      <a:pt x="342" y="29"/>
                    </a:lnTo>
                    <a:lnTo>
                      <a:pt x="342" y="27"/>
                    </a:lnTo>
                    <a:lnTo>
                      <a:pt x="341" y="25"/>
                    </a:lnTo>
                    <a:lnTo>
                      <a:pt x="339" y="25"/>
                    </a:lnTo>
                    <a:lnTo>
                      <a:pt x="338" y="24"/>
                    </a:lnTo>
                    <a:lnTo>
                      <a:pt x="337" y="24"/>
                    </a:lnTo>
                    <a:lnTo>
                      <a:pt x="337" y="23"/>
                    </a:lnTo>
                    <a:lnTo>
                      <a:pt x="337" y="22"/>
                    </a:lnTo>
                    <a:lnTo>
                      <a:pt x="336" y="21"/>
                    </a:lnTo>
                    <a:lnTo>
                      <a:pt x="336" y="22"/>
                    </a:lnTo>
                    <a:lnTo>
                      <a:pt x="335" y="21"/>
                    </a:lnTo>
                    <a:lnTo>
                      <a:pt x="335" y="20"/>
                    </a:lnTo>
                    <a:lnTo>
                      <a:pt x="335" y="19"/>
                    </a:lnTo>
                    <a:lnTo>
                      <a:pt x="334" y="19"/>
                    </a:lnTo>
                    <a:lnTo>
                      <a:pt x="334" y="18"/>
                    </a:lnTo>
                    <a:lnTo>
                      <a:pt x="334" y="17"/>
                    </a:lnTo>
                    <a:lnTo>
                      <a:pt x="332" y="16"/>
                    </a:lnTo>
                    <a:lnTo>
                      <a:pt x="332" y="15"/>
                    </a:lnTo>
                    <a:lnTo>
                      <a:pt x="331" y="14"/>
                    </a:lnTo>
                    <a:lnTo>
                      <a:pt x="332" y="13"/>
                    </a:lnTo>
                    <a:lnTo>
                      <a:pt x="331" y="12"/>
                    </a:lnTo>
                    <a:lnTo>
                      <a:pt x="330" y="11"/>
                    </a:lnTo>
                    <a:lnTo>
                      <a:pt x="329" y="10"/>
                    </a:lnTo>
                    <a:lnTo>
                      <a:pt x="329" y="9"/>
                    </a:lnTo>
                    <a:lnTo>
                      <a:pt x="328" y="9"/>
                    </a:lnTo>
                    <a:lnTo>
                      <a:pt x="329" y="8"/>
                    </a:lnTo>
                    <a:lnTo>
                      <a:pt x="329" y="9"/>
                    </a:lnTo>
                    <a:lnTo>
                      <a:pt x="330" y="9"/>
                    </a:lnTo>
                    <a:lnTo>
                      <a:pt x="331" y="9"/>
                    </a:lnTo>
                    <a:lnTo>
                      <a:pt x="331" y="8"/>
                    </a:lnTo>
                    <a:lnTo>
                      <a:pt x="332" y="9"/>
                    </a:lnTo>
                    <a:lnTo>
                      <a:pt x="333" y="9"/>
                    </a:lnTo>
                    <a:lnTo>
                      <a:pt x="334" y="9"/>
                    </a:lnTo>
                    <a:lnTo>
                      <a:pt x="335" y="9"/>
                    </a:lnTo>
                    <a:lnTo>
                      <a:pt x="336" y="8"/>
                    </a:lnTo>
                    <a:lnTo>
                      <a:pt x="337" y="8"/>
                    </a:lnTo>
                    <a:lnTo>
                      <a:pt x="338" y="8"/>
                    </a:lnTo>
                    <a:lnTo>
                      <a:pt x="339" y="8"/>
                    </a:lnTo>
                    <a:lnTo>
                      <a:pt x="340" y="8"/>
                    </a:lnTo>
                    <a:lnTo>
                      <a:pt x="341" y="7"/>
                    </a:lnTo>
                    <a:lnTo>
                      <a:pt x="340" y="6"/>
                    </a:lnTo>
                    <a:lnTo>
                      <a:pt x="340" y="5"/>
                    </a:lnTo>
                    <a:lnTo>
                      <a:pt x="341" y="4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0" y="2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3" y="0"/>
                    </a:lnTo>
                    <a:lnTo>
                      <a:pt x="344" y="1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7" y="1"/>
                    </a:lnTo>
                    <a:lnTo>
                      <a:pt x="348" y="1"/>
                    </a:lnTo>
                    <a:lnTo>
                      <a:pt x="349" y="1"/>
                    </a:lnTo>
                    <a:lnTo>
                      <a:pt x="350" y="1"/>
                    </a:lnTo>
                    <a:lnTo>
                      <a:pt x="351" y="2"/>
                    </a:lnTo>
                    <a:lnTo>
                      <a:pt x="351" y="3"/>
                    </a:lnTo>
                    <a:lnTo>
                      <a:pt x="352" y="3"/>
                    </a:lnTo>
                    <a:lnTo>
                      <a:pt x="352" y="4"/>
                    </a:lnTo>
                    <a:lnTo>
                      <a:pt x="353" y="4"/>
                    </a:lnTo>
                    <a:lnTo>
                      <a:pt x="353" y="5"/>
                    </a:lnTo>
                    <a:lnTo>
                      <a:pt x="354" y="5"/>
                    </a:lnTo>
                    <a:lnTo>
                      <a:pt x="354" y="4"/>
                    </a:lnTo>
                    <a:lnTo>
                      <a:pt x="354" y="5"/>
                    </a:lnTo>
                    <a:lnTo>
                      <a:pt x="355" y="5"/>
                    </a:lnTo>
                    <a:lnTo>
                      <a:pt x="356" y="6"/>
                    </a:lnTo>
                    <a:lnTo>
                      <a:pt x="357" y="6"/>
                    </a:lnTo>
                    <a:lnTo>
                      <a:pt x="358" y="6"/>
                    </a:lnTo>
                    <a:lnTo>
                      <a:pt x="358" y="5"/>
                    </a:lnTo>
                    <a:lnTo>
                      <a:pt x="359" y="5"/>
                    </a:lnTo>
                    <a:lnTo>
                      <a:pt x="359" y="4"/>
                    </a:lnTo>
                    <a:lnTo>
                      <a:pt x="360" y="4"/>
                    </a:lnTo>
                    <a:lnTo>
                      <a:pt x="360" y="5"/>
                    </a:lnTo>
                    <a:lnTo>
                      <a:pt x="360" y="4"/>
                    </a:lnTo>
                    <a:lnTo>
                      <a:pt x="360" y="3"/>
                    </a:lnTo>
                    <a:lnTo>
                      <a:pt x="361" y="3"/>
                    </a:lnTo>
                    <a:lnTo>
                      <a:pt x="361" y="2"/>
                    </a:lnTo>
                    <a:lnTo>
                      <a:pt x="361" y="3"/>
                    </a:lnTo>
                    <a:lnTo>
                      <a:pt x="361" y="2"/>
                    </a:lnTo>
                    <a:lnTo>
                      <a:pt x="362" y="3"/>
                    </a:lnTo>
                    <a:lnTo>
                      <a:pt x="362" y="2"/>
                    </a:lnTo>
                    <a:lnTo>
                      <a:pt x="362" y="3"/>
                    </a:lnTo>
                    <a:lnTo>
                      <a:pt x="363" y="2"/>
                    </a:lnTo>
                    <a:lnTo>
                      <a:pt x="364" y="2"/>
                    </a:lnTo>
                    <a:lnTo>
                      <a:pt x="365" y="2"/>
                    </a:lnTo>
                    <a:lnTo>
                      <a:pt x="366" y="2"/>
                    </a:lnTo>
                    <a:lnTo>
                      <a:pt x="367" y="2"/>
                    </a:lnTo>
                    <a:lnTo>
                      <a:pt x="367" y="3"/>
                    </a:lnTo>
                    <a:lnTo>
                      <a:pt x="368" y="3"/>
                    </a:lnTo>
                    <a:lnTo>
                      <a:pt x="367" y="3"/>
                    </a:lnTo>
                    <a:lnTo>
                      <a:pt x="368" y="4"/>
                    </a:lnTo>
                    <a:lnTo>
                      <a:pt x="369" y="3"/>
                    </a:lnTo>
                    <a:lnTo>
                      <a:pt x="369" y="4"/>
                    </a:lnTo>
                    <a:lnTo>
                      <a:pt x="368" y="4"/>
                    </a:lnTo>
                    <a:lnTo>
                      <a:pt x="368" y="5"/>
                    </a:lnTo>
                    <a:lnTo>
                      <a:pt x="367" y="5"/>
                    </a:lnTo>
                    <a:lnTo>
                      <a:pt x="367" y="6"/>
                    </a:lnTo>
                    <a:lnTo>
                      <a:pt x="367" y="7"/>
                    </a:lnTo>
                    <a:lnTo>
                      <a:pt x="367" y="8"/>
                    </a:lnTo>
                    <a:lnTo>
                      <a:pt x="367" y="9"/>
                    </a:lnTo>
                    <a:lnTo>
                      <a:pt x="367" y="10"/>
                    </a:lnTo>
                    <a:lnTo>
                      <a:pt x="368" y="10"/>
                    </a:lnTo>
                    <a:lnTo>
                      <a:pt x="368" y="11"/>
                    </a:lnTo>
                    <a:lnTo>
                      <a:pt x="369" y="11"/>
                    </a:lnTo>
                    <a:lnTo>
                      <a:pt x="370" y="11"/>
                    </a:lnTo>
                    <a:lnTo>
                      <a:pt x="370" y="12"/>
                    </a:lnTo>
                    <a:lnTo>
                      <a:pt x="370" y="13"/>
                    </a:lnTo>
                    <a:lnTo>
                      <a:pt x="371" y="13"/>
                    </a:lnTo>
                    <a:lnTo>
                      <a:pt x="371" y="14"/>
                    </a:lnTo>
                    <a:lnTo>
                      <a:pt x="371" y="15"/>
                    </a:lnTo>
                    <a:lnTo>
                      <a:pt x="372" y="16"/>
                    </a:lnTo>
                    <a:lnTo>
                      <a:pt x="373" y="15"/>
                    </a:lnTo>
                    <a:lnTo>
                      <a:pt x="373" y="16"/>
                    </a:lnTo>
                    <a:lnTo>
                      <a:pt x="374" y="16"/>
                    </a:lnTo>
                    <a:lnTo>
                      <a:pt x="374" y="17"/>
                    </a:lnTo>
                    <a:lnTo>
                      <a:pt x="375" y="18"/>
                    </a:lnTo>
                    <a:lnTo>
                      <a:pt x="376" y="19"/>
                    </a:lnTo>
                    <a:lnTo>
                      <a:pt x="377" y="21"/>
                    </a:lnTo>
                    <a:lnTo>
                      <a:pt x="377" y="22"/>
                    </a:lnTo>
                    <a:lnTo>
                      <a:pt x="377" y="23"/>
                    </a:lnTo>
                    <a:lnTo>
                      <a:pt x="378" y="24"/>
                    </a:lnTo>
                    <a:lnTo>
                      <a:pt x="378" y="26"/>
                    </a:lnTo>
                    <a:lnTo>
                      <a:pt x="378" y="27"/>
                    </a:lnTo>
                    <a:lnTo>
                      <a:pt x="379" y="28"/>
                    </a:lnTo>
                    <a:lnTo>
                      <a:pt x="379" y="29"/>
                    </a:lnTo>
                    <a:lnTo>
                      <a:pt x="380" y="29"/>
                    </a:lnTo>
                    <a:lnTo>
                      <a:pt x="380" y="30"/>
                    </a:lnTo>
                    <a:lnTo>
                      <a:pt x="381" y="31"/>
                    </a:lnTo>
                    <a:lnTo>
                      <a:pt x="381" y="32"/>
                    </a:lnTo>
                    <a:lnTo>
                      <a:pt x="381" y="33"/>
                    </a:lnTo>
                    <a:lnTo>
                      <a:pt x="381" y="34"/>
                    </a:lnTo>
                    <a:lnTo>
                      <a:pt x="381" y="38"/>
                    </a:lnTo>
                    <a:lnTo>
                      <a:pt x="381" y="39"/>
                    </a:lnTo>
                    <a:lnTo>
                      <a:pt x="382" y="38"/>
                    </a:lnTo>
                    <a:lnTo>
                      <a:pt x="383" y="38"/>
                    </a:lnTo>
                    <a:lnTo>
                      <a:pt x="383" y="39"/>
                    </a:lnTo>
                    <a:lnTo>
                      <a:pt x="383" y="38"/>
                    </a:lnTo>
                    <a:lnTo>
                      <a:pt x="383" y="39"/>
                    </a:lnTo>
                    <a:lnTo>
                      <a:pt x="384" y="38"/>
                    </a:lnTo>
                    <a:lnTo>
                      <a:pt x="384" y="39"/>
                    </a:lnTo>
                    <a:lnTo>
                      <a:pt x="385" y="39"/>
                    </a:lnTo>
                    <a:lnTo>
                      <a:pt x="386" y="39"/>
                    </a:lnTo>
                    <a:lnTo>
                      <a:pt x="387" y="40"/>
                    </a:lnTo>
                    <a:lnTo>
                      <a:pt x="387" y="41"/>
                    </a:lnTo>
                    <a:lnTo>
                      <a:pt x="388" y="41"/>
                    </a:lnTo>
                    <a:lnTo>
                      <a:pt x="388" y="42"/>
                    </a:lnTo>
                    <a:lnTo>
                      <a:pt x="389" y="43"/>
                    </a:lnTo>
                    <a:lnTo>
                      <a:pt x="389" y="44"/>
                    </a:lnTo>
                    <a:lnTo>
                      <a:pt x="389" y="45"/>
                    </a:lnTo>
                    <a:lnTo>
                      <a:pt x="388" y="45"/>
                    </a:lnTo>
                    <a:lnTo>
                      <a:pt x="389" y="46"/>
                    </a:lnTo>
                    <a:lnTo>
                      <a:pt x="388" y="46"/>
                    </a:lnTo>
                    <a:lnTo>
                      <a:pt x="389" y="46"/>
                    </a:lnTo>
                    <a:lnTo>
                      <a:pt x="389" y="47"/>
                    </a:lnTo>
                    <a:lnTo>
                      <a:pt x="388" y="48"/>
                    </a:lnTo>
                    <a:lnTo>
                      <a:pt x="388" y="49"/>
                    </a:lnTo>
                    <a:lnTo>
                      <a:pt x="388" y="50"/>
                    </a:lnTo>
                    <a:lnTo>
                      <a:pt x="388" y="51"/>
                    </a:lnTo>
                    <a:lnTo>
                      <a:pt x="388" y="52"/>
                    </a:lnTo>
                    <a:lnTo>
                      <a:pt x="388" y="53"/>
                    </a:lnTo>
                    <a:lnTo>
                      <a:pt x="388" y="54"/>
                    </a:lnTo>
                    <a:lnTo>
                      <a:pt x="389" y="54"/>
                    </a:lnTo>
                    <a:lnTo>
                      <a:pt x="390" y="54"/>
                    </a:lnTo>
                    <a:lnTo>
                      <a:pt x="391" y="54"/>
                    </a:lnTo>
                    <a:lnTo>
                      <a:pt x="392" y="54"/>
                    </a:lnTo>
                    <a:lnTo>
                      <a:pt x="393" y="54"/>
                    </a:lnTo>
                    <a:lnTo>
                      <a:pt x="394" y="55"/>
                    </a:lnTo>
                    <a:lnTo>
                      <a:pt x="393" y="56"/>
                    </a:lnTo>
                    <a:lnTo>
                      <a:pt x="394" y="56"/>
                    </a:lnTo>
                    <a:lnTo>
                      <a:pt x="399" y="60"/>
                    </a:lnTo>
                    <a:lnTo>
                      <a:pt x="400" y="61"/>
                    </a:lnTo>
                    <a:lnTo>
                      <a:pt x="400" y="60"/>
                    </a:lnTo>
                    <a:lnTo>
                      <a:pt x="400" y="59"/>
                    </a:lnTo>
                    <a:lnTo>
                      <a:pt x="400" y="58"/>
                    </a:lnTo>
                    <a:lnTo>
                      <a:pt x="401" y="58"/>
                    </a:lnTo>
                    <a:lnTo>
                      <a:pt x="401" y="57"/>
                    </a:lnTo>
                    <a:lnTo>
                      <a:pt x="401" y="56"/>
                    </a:lnTo>
                    <a:lnTo>
                      <a:pt x="401" y="55"/>
                    </a:lnTo>
                    <a:lnTo>
                      <a:pt x="401" y="54"/>
                    </a:lnTo>
                    <a:lnTo>
                      <a:pt x="402" y="54"/>
                    </a:lnTo>
                    <a:lnTo>
                      <a:pt x="403" y="54"/>
                    </a:lnTo>
                    <a:lnTo>
                      <a:pt x="403" y="55"/>
                    </a:lnTo>
                    <a:lnTo>
                      <a:pt x="404" y="54"/>
                    </a:lnTo>
                    <a:lnTo>
                      <a:pt x="404" y="55"/>
                    </a:lnTo>
                    <a:lnTo>
                      <a:pt x="405" y="55"/>
                    </a:lnTo>
                    <a:lnTo>
                      <a:pt x="406" y="55"/>
                    </a:lnTo>
                    <a:lnTo>
                      <a:pt x="407" y="55"/>
                    </a:lnTo>
                    <a:lnTo>
                      <a:pt x="408" y="55"/>
                    </a:lnTo>
                    <a:lnTo>
                      <a:pt x="408" y="54"/>
                    </a:lnTo>
                    <a:lnTo>
                      <a:pt x="408" y="55"/>
                    </a:lnTo>
                    <a:lnTo>
                      <a:pt x="408" y="54"/>
                    </a:lnTo>
                    <a:lnTo>
                      <a:pt x="409" y="54"/>
                    </a:lnTo>
                    <a:lnTo>
                      <a:pt x="408" y="55"/>
                    </a:lnTo>
                    <a:lnTo>
                      <a:pt x="409" y="55"/>
                    </a:lnTo>
                    <a:lnTo>
                      <a:pt x="410" y="55"/>
                    </a:lnTo>
                    <a:lnTo>
                      <a:pt x="411" y="55"/>
                    </a:lnTo>
                    <a:lnTo>
                      <a:pt x="412" y="55"/>
                    </a:lnTo>
                    <a:lnTo>
                      <a:pt x="413" y="55"/>
                    </a:lnTo>
                    <a:lnTo>
                      <a:pt x="413" y="56"/>
                    </a:lnTo>
                    <a:lnTo>
                      <a:pt x="414" y="56"/>
                    </a:lnTo>
                    <a:lnTo>
                      <a:pt x="415" y="55"/>
                    </a:lnTo>
                    <a:lnTo>
                      <a:pt x="416" y="55"/>
                    </a:lnTo>
                    <a:lnTo>
                      <a:pt x="417" y="55"/>
                    </a:lnTo>
                    <a:lnTo>
                      <a:pt x="417" y="54"/>
                    </a:lnTo>
                    <a:lnTo>
                      <a:pt x="418" y="56"/>
                    </a:lnTo>
                    <a:lnTo>
                      <a:pt x="418" y="57"/>
                    </a:lnTo>
                    <a:lnTo>
                      <a:pt x="418" y="58"/>
                    </a:lnTo>
                    <a:lnTo>
                      <a:pt x="417" y="58"/>
                    </a:lnTo>
                    <a:lnTo>
                      <a:pt x="417" y="59"/>
                    </a:lnTo>
                    <a:lnTo>
                      <a:pt x="416" y="59"/>
                    </a:lnTo>
                    <a:lnTo>
                      <a:pt x="416" y="60"/>
                    </a:lnTo>
                    <a:lnTo>
                      <a:pt x="416" y="61"/>
                    </a:lnTo>
                    <a:lnTo>
                      <a:pt x="416" y="62"/>
                    </a:lnTo>
                    <a:lnTo>
                      <a:pt x="415" y="63"/>
                    </a:lnTo>
                    <a:lnTo>
                      <a:pt x="415" y="64"/>
                    </a:lnTo>
                    <a:lnTo>
                      <a:pt x="414" y="64"/>
                    </a:lnTo>
                    <a:lnTo>
                      <a:pt x="415" y="64"/>
                    </a:lnTo>
                    <a:lnTo>
                      <a:pt x="415" y="65"/>
                    </a:lnTo>
                    <a:lnTo>
                      <a:pt x="415" y="66"/>
                    </a:lnTo>
                    <a:lnTo>
                      <a:pt x="416" y="66"/>
                    </a:lnTo>
                    <a:lnTo>
                      <a:pt x="416" y="67"/>
                    </a:lnTo>
                    <a:lnTo>
                      <a:pt x="416" y="68"/>
                    </a:lnTo>
                    <a:lnTo>
                      <a:pt x="417" y="68"/>
                    </a:lnTo>
                    <a:lnTo>
                      <a:pt x="418" y="69"/>
                    </a:lnTo>
                    <a:lnTo>
                      <a:pt x="418" y="68"/>
                    </a:lnTo>
                    <a:lnTo>
                      <a:pt x="418" y="69"/>
                    </a:lnTo>
                    <a:lnTo>
                      <a:pt x="419" y="69"/>
                    </a:lnTo>
                    <a:lnTo>
                      <a:pt x="419" y="70"/>
                    </a:lnTo>
                    <a:lnTo>
                      <a:pt x="418" y="70"/>
                    </a:lnTo>
                    <a:lnTo>
                      <a:pt x="419" y="70"/>
                    </a:lnTo>
                    <a:lnTo>
                      <a:pt x="418" y="70"/>
                    </a:lnTo>
                    <a:lnTo>
                      <a:pt x="419" y="70"/>
                    </a:lnTo>
                    <a:lnTo>
                      <a:pt x="419" y="71"/>
                    </a:lnTo>
                    <a:lnTo>
                      <a:pt x="420" y="72"/>
                    </a:lnTo>
                    <a:lnTo>
                      <a:pt x="420" y="73"/>
                    </a:lnTo>
                    <a:lnTo>
                      <a:pt x="420" y="74"/>
                    </a:lnTo>
                    <a:lnTo>
                      <a:pt x="421" y="74"/>
                    </a:lnTo>
                    <a:lnTo>
                      <a:pt x="422" y="74"/>
                    </a:lnTo>
                    <a:lnTo>
                      <a:pt x="422" y="75"/>
                    </a:lnTo>
                    <a:lnTo>
                      <a:pt x="423" y="75"/>
                    </a:lnTo>
                    <a:lnTo>
                      <a:pt x="423" y="76"/>
                    </a:lnTo>
                    <a:lnTo>
                      <a:pt x="423" y="77"/>
                    </a:lnTo>
                    <a:lnTo>
                      <a:pt x="424" y="77"/>
                    </a:lnTo>
                    <a:lnTo>
                      <a:pt x="424" y="78"/>
                    </a:lnTo>
                    <a:lnTo>
                      <a:pt x="425" y="78"/>
                    </a:lnTo>
                    <a:lnTo>
                      <a:pt x="424" y="78"/>
                    </a:lnTo>
                    <a:lnTo>
                      <a:pt x="425" y="78"/>
                    </a:lnTo>
                    <a:lnTo>
                      <a:pt x="425" y="79"/>
                    </a:lnTo>
                    <a:lnTo>
                      <a:pt x="426" y="79"/>
                    </a:lnTo>
                    <a:lnTo>
                      <a:pt x="426" y="80"/>
                    </a:lnTo>
                    <a:lnTo>
                      <a:pt x="427" y="80"/>
                    </a:lnTo>
                    <a:lnTo>
                      <a:pt x="427" y="81"/>
                    </a:lnTo>
                    <a:lnTo>
                      <a:pt x="428" y="81"/>
                    </a:lnTo>
                    <a:lnTo>
                      <a:pt x="427" y="81"/>
                    </a:lnTo>
                    <a:lnTo>
                      <a:pt x="428" y="82"/>
                    </a:lnTo>
                    <a:lnTo>
                      <a:pt x="427" y="81"/>
                    </a:lnTo>
                    <a:lnTo>
                      <a:pt x="427" y="82"/>
                    </a:lnTo>
                    <a:lnTo>
                      <a:pt x="428" y="82"/>
                    </a:lnTo>
                    <a:lnTo>
                      <a:pt x="428" y="83"/>
                    </a:lnTo>
                    <a:lnTo>
                      <a:pt x="428" y="84"/>
                    </a:lnTo>
                    <a:lnTo>
                      <a:pt x="428" y="85"/>
                    </a:lnTo>
                    <a:lnTo>
                      <a:pt x="429" y="85"/>
                    </a:lnTo>
                    <a:lnTo>
                      <a:pt x="429" y="86"/>
                    </a:lnTo>
                    <a:lnTo>
                      <a:pt x="430" y="86"/>
                    </a:lnTo>
                    <a:lnTo>
                      <a:pt x="429" y="86"/>
                    </a:lnTo>
                    <a:lnTo>
                      <a:pt x="429" y="87"/>
                    </a:lnTo>
                    <a:lnTo>
                      <a:pt x="429" y="88"/>
                    </a:lnTo>
                    <a:lnTo>
                      <a:pt x="428" y="88"/>
                    </a:lnTo>
                    <a:lnTo>
                      <a:pt x="428" y="89"/>
                    </a:lnTo>
                    <a:lnTo>
                      <a:pt x="429" y="89"/>
                    </a:lnTo>
                    <a:lnTo>
                      <a:pt x="428" y="89"/>
                    </a:lnTo>
                    <a:lnTo>
                      <a:pt x="428" y="90"/>
                    </a:lnTo>
                    <a:lnTo>
                      <a:pt x="428" y="91"/>
                    </a:lnTo>
                    <a:lnTo>
                      <a:pt x="428" y="92"/>
                    </a:lnTo>
                    <a:lnTo>
                      <a:pt x="427" y="92"/>
                    </a:lnTo>
                    <a:lnTo>
                      <a:pt x="427" y="93"/>
                    </a:lnTo>
                    <a:lnTo>
                      <a:pt x="426" y="93"/>
                    </a:lnTo>
                    <a:lnTo>
                      <a:pt x="426" y="94"/>
                    </a:lnTo>
                    <a:lnTo>
                      <a:pt x="427" y="94"/>
                    </a:lnTo>
                    <a:lnTo>
                      <a:pt x="427" y="95"/>
                    </a:lnTo>
                    <a:lnTo>
                      <a:pt x="427" y="94"/>
                    </a:lnTo>
                    <a:lnTo>
                      <a:pt x="426" y="94"/>
                    </a:lnTo>
                    <a:lnTo>
                      <a:pt x="426" y="95"/>
                    </a:lnTo>
                    <a:lnTo>
                      <a:pt x="427" y="95"/>
                    </a:lnTo>
                    <a:lnTo>
                      <a:pt x="427" y="96"/>
                    </a:lnTo>
                    <a:lnTo>
                      <a:pt x="427" y="95"/>
                    </a:lnTo>
                    <a:lnTo>
                      <a:pt x="427" y="96"/>
                    </a:lnTo>
                    <a:lnTo>
                      <a:pt x="427" y="97"/>
                    </a:lnTo>
                    <a:lnTo>
                      <a:pt x="426" y="97"/>
                    </a:lnTo>
                    <a:lnTo>
                      <a:pt x="426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7" y="98"/>
                    </a:lnTo>
                    <a:lnTo>
                      <a:pt x="428" y="98"/>
                    </a:lnTo>
                    <a:lnTo>
                      <a:pt x="428" y="99"/>
                    </a:lnTo>
                    <a:lnTo>
                      <a:pt x="428" y="100"/>
                    </a:lnTo>
                    <a:lnTo>
                      <a:pt x="428" y="101"/>
                    </a:lnTo>
                    <a:lnTo>
                      <a:pt x="428" y="102"/>
                    </a:lnTo>
                    <a:lnTo>
                      <a:pt x="428" y="103"/>
                    </a:lnTo>
                    <a:lnTo>
                      <a:pt x="428" y="104"/>
                    </a:lnTo>
                    <a:lnTo>
                      <a:pt x="429" y="104"/>
                    </a:lnTo>
                    <a:lnTo>
                      <a:pt x="430" y="103"/>
                    </a:lnTo>
                    <a:lnTo>
                      <a:pt x="430" y="104"/>
                    </a:lnTo>
                    <a:lnTo>
                      <a:pt x="431" y="105"/>
                    </a:lnTo>
                    <a:lnTo>
                      <a:pt x="432" y="105"/>
                    </a:lnTo>
                    <a:lnTo>
                      <a:pt x="432" y="104"/>
                    </a:lnTo>
                    <a:lnTo>
                      <a:pt x="433" y="104"/>
                    </a:lnTo>
                    <a:lnTo>
                      <a:pt x="434" y="104"/>
                    </a:lnTo>
                    <a:lnTo>
                      <a:pt x="435" y="104"/>
                    </a:lnTo>
                    <a:lnTo>
                      <a:pt x="435" y="103"/>
                    </a:lnTo>
                    <a:lnTo>
                      <a:pt x="436" y="103"/>
                    </a:lnTo>
                    <a:lnTo>
                      <a:pt x="437" y="103"/>
                    </a:lnTo>
                    <a:lnTo>
                      <a:pt x="437" y="104"/>
                    </a:lnTo>
                    <a:lnTo>
                      <a:pt x="439" y="104"/>
                    </a:lnTo>
                    <a:lnTo>
                      <a:pt x="439" y="105"/>
                    </a:lnTo>
                    <a:lnTo>
                      <a:pt x="440" y="105"/>
                    </a:lnTo>
                    <a:lnTo>
                      <a:pt x="440" y="104"/>
                    </a:lnTo>
                    <a:lnTo>
                      <a:pt x="441" y="104"/>
                    </a:lnTo>
                    <a:lnTo>
                      <a:pt x="441" y="105"/>
                    </a:lnTo>
                    <a:lnTo>
                      <a:pt x="442" y="106"/>
                    </a:lnTo>
                    <a:lnTo>
                      <a:pt x="442" y="107"/>
                    </a:lnTo>
                    <a:lnTo>
                      <a:pt x="444" y="108"/>
                    </a:lnTo>
                    <a:lnTo>
                      <a:pt x="444" y="109"/>
                    </a:lnTo>
                    <a:lnTo>
                      <a:pt x="444" y="110"/>
                    </a:lnTo>
                    <a:lnTo>
                      <a:pt x="445" y="110"/>
                    </a:lnTo>
                    <a:lnTo>
                      <a:pt x="445" y="111"/>
                    </a:lnTo>
                    <a:lnTo>
                      <a:pt x="445" y="112"/>
                    </a:lnTo>
                    <a:lnTo>
                      <a:pt x="445" y="113"/>
                    </a:lnTo>
                    <a:lnTo>
                      <a:pt x="445" y="114"/>
                    </a:lnTo>
                    <a:lnTo>
                      <a:pt x="445" y="113"/>
                    </a:lnTo>
                    <a:lnTo>
                      <a:pt x="445" y="114"/>
                    </a:lnTo>
                    <a:lnTo>
                      <a:pt x="444" y="114"/>
                    </a:lnTo>
                    <a:lnTo>
                      <a:pt x="444" y="115"/>
                    </a:lnTo>
                    <a:lnTo>
                      <a:pt x="444" y="116"/>
                    </a:lnTo>
                    <a:lnTo>
                      <a:pt x="445" y="116"/>
                    </a:lnTo>
                    <a:lnTo>
                      <a:pt x="445" y="117"/>
                    </a:lnTo>
                    <a:lnTo>
                      <a:pt x="444" y="116"/>
                    </a:lnTo>
                    <a:lnTo>
                      <a:pt x="444" y="117"/>
                    </a:lnTo>
                    <a:lnTo>
                      <a:pt x="443" y="117"/>
                    </a:lnTo>
                    <a:lnTo>
                      <a:pt x="442" y="117"/>
                    </a:lnTo>
                    <a:lnTo>
                      <a:pt x="442" y="118"/>
                    </a:lnTo>
                    <a:lnTo>
                      <a:pt x="441" y="118"/>
                    </a:lnTo>
                    <a:lnTo>
                      <a:pt x="441" y="119"/>
                    </a:lnTo>
                    <a:lnTo>
                      <a:pt x="441" y="120"/>
                    </a:lnTo>
                    <a:lnTo>
                      <a:pt x="440" y="121"/>
                    </a:lnTo>
                    <a:lnTo>
                      <a:pt x="439" y="121"/>
                    </a:lnTo>
                    <a:lnTo>
                      <a:pt x="439" y="122"/>
                    </a:lnTo>
                    <a:lnTo>
                      <a:pt x="439" y="123"/>
                    </a:lnTo>
                    <a:lnTo>
                      <a:pt x="439" y="124"/>
                    </a:lnTo>
                    <a:lnTo>
                      <a:pt x="438" y="124"/>
                    </a:lnTo>
                    <a:lnTo>
                      <a:pt x="439" y="124"/>
                    </a:lnTo>
                    <a:lnTo>
                      <a:pt x="438" y="124"/>
                    </a:lnTo>
                    <a:lnTo>
                      <a:pt x="438" y="125"/>
                    </a:lnTo>
                    <a:lnTo>
                      <a:pt x="437" y="125"/>
                    </a:lnTo>
                    <a:lnTo>
                      <a:pt x="438" y="126"/>
                    </a:lnTo>
                    <a:lnTo>
                      <a:pt x="437" y="126"/>
                    </a:lnTo>
                    <a:lnTo>
                      <a:pt x="437" y="127"/>
                    </a:lnTo>
                    <a:lnTo>
                      <a:pt x="438" y="127"/>
                    </a:lnTo>
                    <a:lnTo>
                      <a:pt x="437" y="127"/>
                    </a:lnTo>
                    <a:lnTo>
                      <a:pt x="437" y="128"/>
                    </a:lnTo>
                    <a:lnTo>
                      <a:pt x="436" y="128"/>
                    </a:lnTo>
                    <a:lnTo>
                      <a:pt x="436" y="129"/>
                    </a:lnTo>
                    <a:lnTo>
                      <a:pt x="436" y="128"/>
                    </a:lnTo>
                    <a:lnTo>
                      <a:pt x="436" y="129"/>
                    </a:lnTo>
                    <a:lnTo>
                      <a:pt x="437" y="129"/>
                    </a:lnTo>
                    <a:lnTo>
                      <a:pt x="436" y="129"/>
                    </a:lnTo>
                    <a:lnTo>
                      <a:pt x="437" y="129"/>
                    </a:lnTo>
                    <a:lnTo>
                      <a:pt x="437" y="130"/>
                    </a:lnTo>
                    <a:lnTo>
                      <a:pt x="437" y="131"/>
                    </a:lnTo>
                    <a:lnTo>
                      <a:pt x="437" y="132"/>
                    </a:lnTo>
                    <a:lnTo>
                      <a:pt x="437" y="133"/>
                    </a:lnTo>
                    <a:lnTo>
                      <a:pt x="437" y="134"/>
                    </a:lnTo>
                    <a:lnTo>
                      <a:pt x="437" y="133"/>
                    </a:lnTo>
                    <a:lnTo>
                      <a:pt x="437" y="134"/>
                    </a:lnTo>
                    <a:lnTo>
                      <a:pt x="438" y="134"/>
                    </a:lnTo>
                    <a:lnTo>
                      <a:pt x="438" y="135"/>
                    </a:lnTo>
                    <a:lnTo>
                      <a:pt x="438" y="136"/>
                    </a:lnTo>
                    <a:lnTo>
                      <a:pt x="438" y="135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8" y="138"/>
                    </a:lnTo>
                    <a:lnTo>
                      <a:pt x="439" y="138"/>
                    </a:lnTo>
                    <a:lnTo>
                      <a:pt x="439" y="139"/>
                    </a:lnTo>
                    <a:lnTo>
                      <a:pt x="439" y="138"/>
                    </a:lnTo>
                    <a:lnTo>
                      <a:pt x="439" y="139"/>
                    </a:lnTo>
                    <a:lnTo>
                      <a:pt x="440" y="139"/>
                    </a:lnTo>
                    <a:lnTo>
                      <a:pt x="440" y="140"/>
                    </a:lnTo>
                    <a:lnTo>
                      <a:pt x="439" y="140"/>
                    </a:lnTo>
                    <a:lnTo>
                      <a:pt x="439" y="141"/>
                    </a:lnTo>
                    <a:lnTo>
                      <a:pt x="440" y="142"/>
                    </a:lnTo>
                    <a:lnTo>
                      <a:pt x="440" y="143"/>
                    </a:lnTo>
                    <a:lnTo>
                      <a:pt x="441" y="143"/>
                    </a:lnTo>
                    <a:lnTo>
                      <a:pt x="440" y="143"/>
                    </a:lnTo>
                    <a:lnTo>
                      <a:pt x="440" y="144"/>
                    </a:lnTo>
                    <a:lnTo>
                      <a:pt x="441" y="144"/>
                    </a:lnTo>
                    <a:lnTo>
                      <a:pt x="440" y="144"/>
                    </a:lnTo>
                    <a:lnTo>
                      <a:pt x="441" y="144"/>
                    </a:lnTo>
                    <a:lnTo>
                      <a:pt x="440" y="144"/>
                    </a:lnTo>
                    <a:lnTo>
                      <a:pt x="441" y="144"/>
                    </a:lnTo>
                    <a:lnTo>
                      <a:pt x="441" y="145"/>
                    </a:lnTo>
                    <a:lnTo>
                      <a:pt x="442" y="145"/>
                    </a:lnTo>
                    <a:lnTo>
                      <a:pt x="442" y="146"/>
                    </a:lnTo>
                    <a:lnTo>
                      <a:pt x="441" y="146"/>
                    </a:lnTo>
                    <a:lnTo>
                      <a:pt x="441" y="147"/>
                    </a:lnTo>
                    <a:lnTo>
                      <a:pt x="440" y="147"/>
                    </a:lnTo>
                    <a:lnTo>
                      <a:pt x="440" y="148"/>
                    </a:lnTo>
                    <a:lnTo>
                      <a:pt x="440" y="147"/>
                    </a:lnTo>
                    <a:lnTo>
                      <a:pt x="439" y="147"/>
                    </a:lnTo>
                    <a:lnTo>
                      <a:pt x="438" y="147"/>
                    </a:lnTo>
                    <a:lnTo>
                      <a:pt x="437" y="148"/>
                    </a:lnTo>
                    <a:lnTo>
                      <a:pt x="436" y="148"/>
                    </a:lnTo>
                    <a:lnTo>
                      <a:pt x="435" y="149"/>
                    </a:lnTo>
                    <a:lnTo>
                      <a:pt x="436" y="149"/>
                    </a:lnTo>
                    <a:lnTo>
                      <a:pt x="436" y="150"/>
                    </a:lnTo>
                    <a:lnTo>
                      <a:pt x="435" y="150"/>
                    </a:lnTo>
                    <a:lnTo>
                      <a:pt x="435" y="151"/>
                    </a:lnTo>
                    <a:lnTo>
                      <a:pt x="434" y="151"/>
                    </a:lnTo>
                    <a:lnTo>
                      <a:pt x="433" y="151"/>
                    </a:lnTo>
                    <a:lnTo>
                      <a:pt x="433" y="150"/>
                    </a:lnTo>
                    <a:lnTo>
                      <a:pt x="433" y="151"/>
                    </a:lnTo>
                    <a:lnTo>
                      <a:pt x="432" y="151"/>
                    </a:lnTo>
                    <a:lnTo>
                      <a:pt x="432" y="152"/>
                    </a:lnTo>
                    <a:lnTo>
                      <a:pt x="433" y="152"/>
                    </a:lnTo>
                    <a:lnTo>
                      <a:pt x="432" y="152"/>
                    </a:lnTo>
                    <a:lnTo>
                      <a:pt x="431" y="153"/>
                    </a:lnTo>
                    <a:lnTo>
                      <a:pt x="431" y="152"/>
                    </a:lnTo>
                    <a:lnTo>
                      <a:pt x="430" y="152"/>
                    </a:lnTo>
                    <a:lnTo>
                      <a:pt x="430" y="153"/>
                    </a:lnTo>
                    <a:lnTo>
                      <a:pt x="430" y="154"/>
                    </a:lnTo>
                    <a:lnTo>
                      <a:pt x="429" y="154"/>
                    </a:lnTo>
                    <a:lnTo>
                      <a:pt x="429" y="153"/>
                    </a:lnTo>
                    <a:lnTo>
                      <a:pt x="428" y="153"/>
                    </a:lnTo>
                    <a:lnTo>
                      <a:pt x="428" y="154"/>
                    </a:lnTo>
                    <a:lnTo>
                      <a:pt x="428" y="155"/>
                    </a:lnTo>
                    <a:lnTo>
                      <a:pt x="427" y="155"/>
                    </a:lnTo>
                    <a:lnTo>
                      <a:pt x="426" y="155"/>
                    </a:lnTo>
                    <a:lnTo>
                      <a:pt x="425" y="156"/>
                    </a:lnTo>
                    <a:lnTo>
                      <a:pt x="426" y="156"/>
                    </a:lnTo>
                    <a:lnTo>
                      <a:pt x="425" y="156"/>
                    </a:lnTo>
                    <a:lnTo>
                      <a:pt x="424" y="156"/>
                    </a:lnTo>
                    <a:lnTo>
                      <a:pt x="423" y="156"/>
                    </a:lnTo>
                    <a:lnTo>
                      <a:pt x="423" y="157"/>
                    </a:lnTo>
                    <a:lnTo>
                      <a:pt x="422" y="158"/>
                    </a:lnTo>
                    <a:lnTo>
                      <a:pt x="423" y="158"/>
                    </a:lnTo>
                    <a:lnTo>
                      <a:pt x="422" y="159"/>
                    </a:lnTo>
                    <a:lnTo>
                      <a:pt x="422" y="158"/>
                    </a:lnTo>
                    <a:lnTo>
                      <a:pt x="422" y="157"/>
                    </a:lnTo>
                    <a:lnTo>
                      <a:pt x="422" y="156"/>
                    </a:lnTo>
                    <a:lnTo>
                      <a:pt x="421" y="156"/>
                    </a:lnTo>
                    <a:lnTo>
                      <a:pt x="420" y="156"/>
                    </a:lnTo>
                    <a:lnTo>
                      <a:pt x="420" y="157"/>
                    </a:lnTo>
                    <a:lnTo>
                      <a:pt x="420" y="156"/>
                    </a:lnTo>
                    <a:lnTo>
                      <a:pt x="420" y="157"/>
                    </a:lnTo>
                    <a:lnTo>
                      <a:pt x="419" y="158"/>
                    </a:lnTo>
                    <a:lnTo>
                      <a:pt x="418" y="158"/>
                    </a:lnTo>
                    <a:lnTo>
                      <a:pt x="418" y="159"/>
                    </a:lnTo>
                    <a:lnTo>
                      <a:pt x="417" y="159"/>
                    </a:lnTo>
                    <a:lnTo>
                      <a:pt x="416" y="159"/>
                    </a:lnTo>
                    <a:lnTo>
                      <a:pt x="417" y="160"/>
                    </a:lnTo>
                    <a:lnTo>
                      <a:pt x="417" y="161"/>
                    </a:lnTo>
                    <a:lnTo>
                      <a:pt x="416" y="161"/>
                    </a:lnTo>
                    <a:lnTo>
                      <a:pt x="416" y="160"/>
                    </a:lnTo>
                    <a:lnTo>
                      <a:pt x="415" y="160"/>
                    </a:lnTo>
                    <a:lnTo>
                      <a:pt x="415" y="161"/>
                    </a:lnTo>
                    <a:lnTo>
                      <a:pt x="415" y="162"/>
                    </a:lnTo>
                    <a:lnTo>
                      <a:pt x="414" y="162"/>
                    </a:lnTo>
                    <a:lnTo>
                      <a:pt x="414" y="163"/>
                    </a:lnTo>
                    <a:lnTo>
                      <a:pt x="415" y="164"/>
                    </a:lnTo>
                    <a:lnTo>
                      <a:pt x="416" y="165"/>
                    </a:lnTo>
                    <a:lnTo>
                      <a:pt x="415" y="165"/>
                    </a:lnTo>
                    <a:lnTo>
                      <a:pt x="415" y="166"/>
                    </a:lnTo>
                    <a:lnTo>
                      <a:pt x="414" y="166"/>
                    </a:lnTo>
                    <a:lnTo>
                      <a:pt x="413" y="167"/>
                    </a:lnTo>
                    <a:lnTo>
                      <a:pt x="413" y="166"/>
                    </a:lnTo>
                    <a:lnTo>
                      <a:pt x="412" y="166"/>
                    </a:lnTo>
                    <a:lnTo>
                      <a:pt x="412" y="167"/>
                    </a:lnTo>
                    <a:lnTo>
                      <a:pt x="411" y="168"/>
                    </a:lnTo>
                    <a:lnTo>
                      <a:pt x="410" y="168"/>
                    </a:lnTo>
                    <a:lnTo>
                      <a:pt x="409" y="169"/>
                    </a:lnTo>
                    <a:lnTo>
                      <a:pt x="408" y="169"/>
                    </a:lnTo>
                    <a:lnTo>
                      <a:pt x="408" y="168"/>
                    </a:lnTo>
                    <a:lnTo>
                      <a:pt x="407" y="168"/>
                    </a:lnTo>
                    <a:lnTo>
                      <a:pt x="406" y="168"/>
                    </a:lnTo>
                    <a:lnTo>
                      <a:pt x="406" y="169"/>
                    </a:lnTo>
                    <a:lnTo>
                      <a:pt x="405" y="169"/>
                    </a:lnTo>
                    <a:lnTo>
                      <a:pt x="405" y="170"/>
                    </a:lnTo>
                    <a:lnTo>
                      <a:pt x="405" y="171"/>
                    </a:lnTo>
                    <a:lnTo>
                      <a:pt x="405" y="172"/>
                    </a:lnTo>
                    <a:lnTo>
                      <a:pt x="404" y="171"/>
                    </a:lnTo>
                    <a:lnTo>
                      <a:pt x="404" y="172"/>
                    </a:lnTo>
                    <a:lnTo>
                      <a:pt x="403" y="172"/>
                    </a:lnTo>
                    <a:lnTo>
                      <a:pt x="402" y="172"/>
                    </a:lnTo>
                    <a:lnTo>
                      <a:pt x="401" y="172"/>
                    </a:lnTo>
                    <a:lnTo>
                      <a:pt x="401" y="171"/>
                    </a:lnTo>
                    <a:lnTo>
                      <a:pt x="401" y="170"/>
                    </a:lnTo>
                    <a:lnTo>
                      <a:pt x="400" y="170"/>
                    </a:lnTo>
                    <a:lnTo>
                      <a:pt x="400" y="171"/>
                    </a:lnTo>
                    <a:lnTo>
                      <a:pt x="399" y="171"/>
                    </a:lnTo>
                    <a:lnTo>
                      <a:pt x="399" y="172"/>
                    </a:lnTo>
                    <a:lnTo>
                      <a:pt x="399" y="173"/>
                    </a:lnTo>
                    <a:lnTo>
                      <a:pt x="398" y="173"/>
                    </a:lnTo>
                    <a:lnTo>
                      <a:pt x="399" y="174"/>
                    </a:lnTo>
                    <a:lnTo>
                      <a:pt x="398" y="174"/>
                    </a:lnTo>
                    <a:lnTo>
                      <a:pt x="398" y="173"/>
                    </a:lnTo>
                    <a:lnTo>
                      <a:pt x="397" y="173"/>
                    </a:lnTo>
                    <a:lnTo>
                      <a:pt x="396" y="174"/>
                    </a:lnTo>
                    <a:lnTo>
                      <a:pt x="395" y="175"/>
                    </a:lnTo>
                    <a:lnTo>
                      <a:pt x="396" y="175"/>
                    </a:lnTo>
                    <a:lnTo>
                      <a:pt x="396" y="176"/>
                    </a:lnTo>
                    <a:lnTo>
                      <a:pt x="395" y="176"/>
                    </a:lnTo>
                    <a:lnTo>
                      <a:pt x="395" y="175"/>
                    </a:lnTo>
                    <a:lnTo>
                      <a:pt x="395" y="176"/>
                    </a:lnTo>
                    <a:lnTo>
                      <a:pt x="394" y="176"/>
                    </a:lnTo>
                    <a:lnTo>
                      <a:pt x="393" y="176"/>
                    </a:lnTo>
                    <a:lnTo>
                      <a:pt x="393" y="175"/>
                    </a:lnTo>
                    <a:lnTo>
                      <a:pt x="392" y="175"/>
                    </a:lnTo>
                    <a:lnTo>
                      <a:pt x="392" y="176"/>
                    </a:lnTo>
                    <a:lnTo>
                      <a:pt x="391" y="176"/>
                    </a:lnTo>
                    <a:lnTo>
                      <a:pt x="391" y="177"/>
                    </a:lnTo>
                    <a:lnTo>
                      <a:pt x="391" y="176"/>
                    </a:lnTo>
                    <a:lnTo>
                      <a:pt x="390" y="177"/>
                    </a:lnTo>
                    <a:lnTo>
                      <a:pt x="389" y="177"/>
                    </a:lnTo>
                    <a:lnTo>
                      <a:pt x="389" y="176"/>
                    </a:lnTo>
                    <a:lnTo>
                      <a:pt x="388" y="175"/>
                    </a:lnTo>
                    <a:lnTo>
                      <a:pt x="388" y="176"/>
                    </a:lnTo>
                    <a:lnTo>
                      <a:pt x="388" y="175"/>
                    </a:lnTo>
                    <a:lnTo>
                      <a:pt x="388" y="174"/>
                    </a:lnTo>
                    <a:lnTo>
                      <a:pt x="388" y="173"/>
                    </a:lnTo>
                    <a:lnTo>
                      <a:pt x="387" y="173"/>
                    </a:lnTo>
                    <a:lnTo>
                      <a:pt x="386" y="174"/>
                    </a:lnTo>
                    <a:lnTo>
                      <a:pt x="386" y="173"/>
                    </a:lnTo>
                    <a:lnTo>
                      <a:pt x="385" y="173"/>
                    </a:lnTo>
                    <a:lnTo>
                      <a:pt x="385" y="172"/>
                    </a:lnTo>
                    <a:lnTo>
                      <a:pt x="384" y="172"/>
                    </a:lnTo>
                    <a:lnTo>
                      <a:pt x="383" y="172"/>
                    </a:lnTo>
                    <a:lnTo>
                      <a:pt x="383" y="171"/>
                    </a:lnTo>
                    <a:lnTo>
                      <a:pt x="383" y="170"/>
                    </a:lnTo>
                    <a:lnTo>
                      <a:pt x="382" y="170"/>
                    </a:lnTo>
                    <a:lnTo>
                      <a:pt x="381" y="171"/>
                    </a:lnTo>
                    <a:lnTo>
                      <a:pt x="379" y="171"/>
                    </a:lnTo>
                    <a:lnTo>
                      <a:pt x="378" y="171"/>
                    </a:lnTo>
                    <a:lnTo>
                      <a:pt x="378" y="170"/>
                    </a:lnTo>
                    <a:lnTo>
                      <a:pt x="377" y="170"/>
                    </a:lnTo>
                    <a:lnTo>
                      <a:pt x="376" y="169"/>
                    </a:lnTo>
                    <a:lnTo>
                      <a:pt x="376" y="168"/>
                    </a:lnTo>
                    <a:lnTo>
                      <a:pt x="375" y="167"/>
                    </a:lnTo>
                    <a:lnTo>
                      <a:pt x="375" y="166"/>
                    </a:lnTo>
                    <a:lnTo>
                      <a:pt x="374" y="166"/>
                    </a:lnTo>
                    <a:lnTo>
                      <a:pt x="373" y="166"/>
                    </a:lnTo>
                    <a:lnTo>
                      <a:pt x="373" y="165"/>
                    </a:lnTo>
                    <a:lnTo>
                      <a:pt x="372" y="165"/>
                    </a:lnTo>
                    <a:lnTo>
                      <a:pt x="371" y="165"/>
                    </a:lnTo>
                    <a:lnTo>
                      <a:pt x="370" y="165"/>
                    </a:lnTo>
                    <a:lnTo>
                      <a:pt x="370" y="164"/>
                    </a:lnTo>
                    <a:lnTo>
                      <a:pt x="368" y="163"/>
                    </a:lnTo>
                    <a:lnTo>
                      <a:pt x="367" y="162"/>
                    </a:lnTo>
                    <a:lnTo>
                      <a:pt x="366" y="163"/>
                    </a:lnTo>
                    <a:lnTo>
                      <a:pt x="365" y="164"/>
                    </a:lnTo>
                    <a:lnTo>
                      <a:pt x="364" y="165"/>
                    </a:lnTo>
                    <a:lnTo>
                      <a:pt x="363" y="165"/>
                    </a:lnTo>
                    <a:lnTo>
                      <a:pt x="363" y="166"/>
                    </a:lnTo>
                    <a:lnTo>
                      <a:pt x="364" y="166"/>
                    </a:lnTo>
                    <a:lnTo>
                      <a:pt x="364" y="167"/>
                    </a:lnTo>
                    <a:lnTo>
                      <a:pt x="363" y="167"/>
                    </a:lnTo>
                    <a:lnTo>
                      <a:pt x="363" y="166"/>
                    </a:lnTo>
                    <a:lnTo>
                      <a:pt x="361" y="165"/>
                    </a:lnTo>
                    <a:lnTo>
                      <a:pt x="360" y="165"/>
                    </a:lnTo>
                    <a:lnTo>
                      <a:pt x="358" y="165"/>
                    </a:lnTo>
                    <a:lnTo>
                      <a:pt x="357" y="165"/>
                    </a:lnTo>
                    <a:lnTo>
                      <a:pt x="357" y="164"/>
                    </a:lnTo>
                    <a:lnTo>
                      <a:pt x="356" y="164"/>
                    </a:lnTo>
                    <a:lnTo>
                      <a:pt x="355" y="164"/>
                    </a:lnTo>
                    <a:lnTo>
                      <a:pt x="354" y="164"/>
                    </a:lnTo>
                    <a:lnTo>
                      <a:pt x="353" y="164"/>
                    </a:lnTo>
                    <a:lnTo>
                      <a:pt x="352" y="165"/>
                    </a:lnTo>
                    <a:lnTo>
                      <a:pt x="351" y="165"/>
                    </a:lnTo>
                    <a:lnTo>
                      <a:pt x="351" y="166"/>
                    </a:lnTo>
                    <a:lnTo>
                      <a:pt x="351" y="165"/>
                    </a:lnTo>
                    <a:lnTo>
                      <a:pt x="351" y="164"/>
                    </a:lnTo>
                    <a:lnTo>
                      <a:pt x="351" y="163"/>
                    </a:lnTo>
                    <a:lnTo>
                      <a:pt x="350" y="163"/>
                    </a:lnTo>
                    <a:lnTo>
                      <a:pt x="349" y="163"/>
                    </a:lnTo>
                    <a:lnTo>
                      <a:pt x="349" y="164"/>
                    </a:lnTo>
                    <a:lnTo>
                      <a:pt x="348" y="164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2"/>
                    </a:lnTo>
                    <a:lnTo>
                      <a:pt x="346" y="161"/>
                    </a:lnTo>
                    <a:lnTo>
                      <a:pt x="346" y="160"/>
                    </a:lnTo>
                    <a:lnTo>
                      <a:pt x="344" y="161"/>
                    </a:lnTo>
                    <a:lnTo>
                      <a:pt x="343" y="161"/>
                    </a:lnTo>
                    <a:lnTo>
                      <a:pt x="342" y="161"/>
                    </a:lnTo>
                    <a:lnTo>
                      <a:pt x="340" y="160"/>
                    </a:lnTo>
                    <a:lnTo>
                      <a:pt x="340" y="161"/>
                    </a:lnTo>
                    <a:lnTo>
                      <a:pt x="339" y="161"/>
                    </a:lnTo>
                    <a:lnTo>
                      <a:pt x="338" y="161"/>
                    </a:lnTo>
                    <a:lnTo>
                      <a:pt x="338" y="162"/>
                    </a:lnTo>
                    <a:lnTo>
                      <a:pt x="337" y="162"/>
                    </a:lnTo>
                    <a:lnTo>
                      <a:pt x="337" y="161"/>
                    </a:lnTo>
                    <a:lnTo>
                      <a:pt x="336" y="161"/>
                    </a:lnTo>
                    <a:lnTo>
                      <a:pt x="336" y="162"/>
                    </a:lnTo>
                    <a:lnTo>
                      <a:pt x="335" y="162"/>
                    </a:lnTo>
                    <a:lnTo>
                      <a:pt x="334" y="161"/>
                    </a:lnTo>
                    <a:lnTo>
                      <a:pt x="333" y="162"/>
                    </a:lnTo>
                    <a:lnTo>
                      <a:pt x="332" y="162"/>
                    </a:lnTo>
                    <a:lnTo>
                      <a:pt x="331" y="161"/>
                    </a:lnTo>
                    <a:lnTo>
                      <a:pt x="330" y="162"/>
                    </a:lnTo>
                    <a:lnTo>
                      <a:pt x="329" y="162"/>
                    </a:lnTo>
                    <a:lnTo>
                      <a:pt x="328" y="162"/>
                    </a:lnTo>
                    <a:lnTo>
                      <a:pt x="327" y="163"/>
                    </a:lnTo>
                    <a:lnTo>
                      <a:pt x="326" y="164"/>
                    </a:lnTo>
                    <a:lnTo>
                      <a:pt x="326" y="163"/>
                    </a:lnTo>
                    <a:lnTo>
                      <a:pt x="325" y="161"/>
                    </a:lnTo>
                    <a:lnTo>
                      <a:pt x="324" y="160"/>
                    </a:lnTo>
                    <a:lnTo>
                      <a:pt x="323" y="160"/>
                    </a:lnTo>
                    <a:lnTo>
                      <a:pt x="322" y="160"/>
                    </a:lnTo>
                    <a:lnTo>
                      <a:pt x="322" y="159"/>
                    </a:lnTo>
                    <a:lnTo>
                      <a:pt x="322" y="158"/>
                    </a:lnTo>
                    <a:lnTo>
                      <a:pt x="321" y="158"/>
                    </a:lnTo>
                    <a:lnTo>
                      <a:pt x="320" y="158"/>
                    </a:lnTo>
                    <a:lnTo>
                      <a:pt x="319" y="158"/>
                    </a:lnTo>
                    <a:lnTo>
                      <a:pt x="319" y="157"/>
                    </a:lnTo>
                    <a:lnTo>
                      <a:pt x="318" y="157"/>
                    </a:lnTo>
                    <a:lnTo>
                      <a:pt x="317" y="158"/>
                    </a:lnTo>
                    <a:lnTo>
                      <a:pt x="316" y="158"/>
                    </a:lnTo>
                    <a:lnTo>
                      <a:pt x="315" y="159"/>
                    </a:lnTo>
                    <a:lnTo>
                      <a:pt x="315" y="160"/>
                    </a:lnTo>
                    <a:lnTo>
                      <a:pt x="314" y="160"/>
                    </a:lnTo>
                    <a:lnTo>
                      <a:pt x="314" y="161"/>
                    </a:lnTo>
                    <a:lnTo>
                      <a:pt x="313" y="161"/>
                    </a:lnTo>
                    <a:lnTo>
                      <a:pt x="313" y="162"/>
                    </a:lnTo>
                    <a:lnTo>
                      <a:pt x="312" y="162"/>
                    </a:lnTo>
                    <a:lnTo>
                      <a:pt x="311" y="162"/>
                    </a:lnTo>
                    <a:lnTo>
                      <a:pt x="311" y="161"/>
                    </a:lnTo>
                    <a:lnTo>
                      <a:pt x="311" y="162"/>
                    </a:lnTo>
                    <a:lnTo>
                      <a:pt x="310" y="162"/>
                    </a:lnTo>
                    <a:lnTo>
                      <a:pt x="309" y="162"/>
                    </a:lnTo>
                    <a:lnTo>
                      <a:pt x="310" y="163"/>
                    </a:lnTo>
                    <a:lnTo>
                      <a:pt x="309" y="163"/>
                    </a:lnTo>
                    <a:lnTo>
                      <a:pt x="309" y="164"/>
                    </a:lnTo>
                    <a:lnTo>
                      <a:pt x="308" y="165"/>
                    </a:lnTo>
                    <a:lnTo>
                      <a:pt x="307" y="165"/>
                    </a:lnTo>
                    <a:lnTo>
                      <a:pt x="306" y="165"/>
                    </a:lnTo>
                    <a:lnTo>
                      <a:pt x="306" y="164"/>
                    </a:lnTo>
                    <a:lnTo>
                      <a:pt x="305" y="164"/>
                    </a:lnTo>
                    <a:lnTo>
                      <a:pt x="304" y="163"/>
                    </a:lnTo>
                    <a:lnTo>
                      <a:pt x="305" y="163"/>
                    </a:lnTo>
                    <a:lnTo>
                      <a:pt x="304" y="163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2" y="163"/>
                    </a:lnTo>
                    <a:lnTo>
                      <a:pt x="301" y="164"/>
                    </a:lnTo>
                    <a:lnTo>
                      <a:pt x="301" y="165"/>
                    </a:lnTo>
                    <a:lnTo>
                      <a:pt x="300" y="165"/>
                    </a:lnTo>
                    <a:lnTo>
                      <a:pt x="299" y="165"/>
                    </a:lnTo>
                    <a:lnTo>
                      <a:pt x="298" y="165"/>
                    </a:lnTo>
                    <a:lnTo>
                      <a:pt x="298" y="164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8" y="166"/>
                    </a:lnTo>
                    <a:lnTo>
                      <a:pt x="298" y="167"/>
                    </a:lnTo>
                    <a:lnTo>
                      <a:pt x="298" y="168"/>
                    </a:lnTo>
                    <a:lnTo>
                      <a:pt x="297" y="168"/>
                    </a:lnTo>
                    <a:lnTo>
                      <a:pt x="296" y="169"/>
                    </a:lnTo>
                    <a:lnTo>
                      <a:pt x="295" y="169"/>
                    </a:lnTo>
                    <a:lnTo>
                      <a:pt x="295" y="170"/>
                    </a:lnTo>
                    <a:lnTo>
                      <a:pt x="295" y="171"/>
                    </a:lnTo>
                    <a:lnTo>
                      <a:pt x="294" y="172"/>
                    </a:lnTo>
                    <a:lnTo>
                      <a:pt x="294" y="173"/>
                    </a:lnTo>
                    <a:lnTo>
                      <a:pt x="293" y="173"/>
                    </a:lnTo>
                    <a:lnTo>
                      <a:pt x="292" y="173"/>
                    </a:lnTo>
                    <a:lnTo>
                      <a:pt x="291" y="173"/>
                    </a:lnTo>
                    <a:lnTo>
                      <a:pt x="291" y="174"/>
                    </a:lnTo>
                    <a:lnTo>
                      <a:pt x="290" y="176"/>
                    </a:lnTo>
                    <a:lnTo>
                      <a:pt x="289" y="176"/>
                    </a:lnTo>
                    <a:lnTo>
                      <a:pt x="288" y="175"/>
                    </a:lnTo>
                    <a:lnTo>
                      <a:pt x="288" y="176"/>
                    </a:lnTo>
                    <a:lnTo>
                      <a:pt x="287" y="176"/>
                    </a:lnTo>
                    <a:lnTo>
                      <a:pt x="287" y="177"/>
                    </a:lnTo>
                    <a:lnTo>
                      <a:pt x="286" y="178"/>
                    </a:lnTo>
                    <a:lnTo>
                      <a:pt x="285" y="179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4" y="181"/>
                    </a:lnTo>
                    <a:lnTo>
                      <a:pt x="283" y="182"/>
                    </a:lnTo>
                    <a:lnTo>
                      <a:pt x="282" y="182"/>
                    </a:lnTo>
                    <a:lnTo>
                      <a:pt x="281" y="182"/>
                    </a:lnTo>
                    <a:lnTo>
                      <a:pt x="281" y="181"/>
                    </a:lnTo>
                    <a:lnTo>
                      <a:pt x="280" y="181"/>
                    </a:lnTo>
                    <a:lnTo>
                      <a:pt x="280" y="179"/>
                    </a:lnTo>
                    <a:lnTo>
                      <a:pt x="280" y="178"/>
                    </a:lnTo>
                    <a:lnTo>
                      <a:pt x="279" y="178"/>
                    </a:lnTo>
                    <a:lnTo>
                      <a:pt x="278" y="177"/>
                    </a:lnTo>
                    <a:lnTo>
                      <a:pt x="278" y="176"/>
                    </a:lnTo>
                    <a:lnTo>
                      <a:pt x="276" y="175"/>
                    </a:lnTo>
                    <a:lnTo>
                      <a:pt x="276" y="174"/>
                    </a:lnTo>
                    <a:lnTo>
                      <a:pt x="276" y="172"/>
                    </a:lnTo>
                    <a:lnTo>
                      <a:pt x="276" y="171"/>
                    </a:lnTo>
                    <a:lnTo>
                      <a:pt x="276" y="170"/>
                    </a:lnTo>
                    <a:lnTo>
                      <a:pt x="276" y="169"/>
                    </a:lnTo>
                    <a:lnTo>
                      <a:pt x="275" y="169"/>
                    </a:lnTo>
                    <a:lnTo>
                      <a:pt x="274" y="169"/>
                    </a:lnTo>
                    <a:lnTo>
                      <a:pt x="273" y="169"/>
                    </a:lnTo>
                    <a:lnTo>
                      <a:pt x="272" y="169"/>
                    </a:lnTo>
                    <a:lnTo>
                      <a:pt x="272" y="170"/>
                    </a:lnTo>
                    <a:lnTo>
                      <a:pt x="272" y="171"/>
                    </a:lnTo>
                    <a:lnTo>
                      <a:pt x="272" y="172"/>
                    </a:lnTo>
                    <a:lnTo>
                      <a:pt x="272" y="173"/>
                    </a:lnTo>
                    <a:lnTo>
                      <a:pt x="271" y="173"/>
                    </a:lnTo>
                    <a:lnTo>
                      <a:pt x="270" y="173"/>
                    </a:lnTo>
                    <a:lnTo>
                      <a:pt x="269" y="173"/>
                    </a:lnTo>
                    <a:lnTo>
                      <a:pt x="268" y="173"/>
                    </a:lnTo>
                    <a:lnTo>
                      <a:pt x="267" y="173"/>
                    </a:lnTo>
                    <a:lnTo>
                      <a:pt x="264" y="173"/>
                    </a:lnTo>
                    <a:lnTo>
                      <a:pt x="264" y="174"/>
                    </a:lnTo>
                    <a:lnTo>
                      <a:pt x="264" y="175"/>
                    </a:lnTo>
                    <a:lnTo>
                      <a:pt x="264" y="176"/>
                    </a:lnTo>
                    <a:lnTo>
                      <a:pt x="265" y="176"/>
                    </a:lnTo>
                    <a:lnTo>
                      <a:pt x="265" y="177"/>
                    </a:lnTo>
                    <a:lnTo>
                      <a:pt x="264" y="177"/>
                    </a:lnTo>
                    <a:lnTo>
                      <a:pt x="263" y="177"/>
                    </a:lnTo>
                    <a:lnTo>
                      <a:pt x="262" y="176"/>
                    </a:lnTo>
                    <a:lnTo>
                      <a:pt x="261" y="176"/>
                    </a:lnTo>
                    <a:lnTo>
                      <a:pt x="260" y="176"/>
                    </a:lnTo>
                    <a:lnTo>
                      <a:pt x="259" y="177"/>
                    </a:lnTo>
                    <a:lnTo>
                      <a:pt x="258" y="177"/>
                    </a:lnTo>
                    <a:lnTo>
                      <a:pt x="257" y="178"/>
                    </a:lnTo>
                    <a:lnTo>
                      <a:pt x="256" y="177"/>
                    </a:lnTo>
                    <a:lnTo>
                      <a:pt x="255" y="177"/>
                    </a:lnTo>
                    <a:lnTo>
                      <a:pt x="254" y="178"/>
                    </a:lnTo>
                    <a:lnTo>
                      <a:pt x="254" y="179"/>
                    </a:lnTo>
                    <a:lnTo>
                      <a:pt x="253" y="180"/>
                    </a:lnTo>
                    <a:lnTo>
                      <a:pt x="252" y="180"/>
                    </a:lnTo>
                    <a:lnTo>
                      <a:pt x="251" y="179"/>
                    </a:lnTo>
                    <a:lnTo>
                      <a:pt x="250" y="179"/>
                    </a:lnTo>
                    <a:lnTo>
                      <a:pt x="249" y="178"/>
                    </a:lnTo>
                    <a:lnTo>
                      <a:pt x="248" y="178"/>
                    </a:lnTo>
                    <a:lnTo>
                      <a:pt x="247" y="178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5" y="177"/>
                    </a:lnTo>
                    <a:lnTo>
                      <a:pt x="245" y="178"/>
                    </a:lnTo>
                    <a:lnTo>
                      <a:pt x="244" y="177"/>
                    </a:lnTo>
                    <a:lnTo>
                      <a:pt x="243" y="178"/>
                    </a:lnTo>
                    <a:lnTo>
                      <a:pt x="242" y="177"/>
                    </a:lnTo>
                    <a:lnTo>
                      <a:pt x="241" y="177"/>
                    </a:lnTo>
                    <a:lnTo>
                      <a:pt x="240" y="177"/>
                    </a:lnTo>
                    <a:lnTo>
                      <a:pt x="239" y="176"/>
                    </a:lnTo>
                    <a:lnTo>
                      <a:pt x="238" y="176"/>
                    </a:lnTo>
                    <a:lnTo>
                      <a:pt x="237" y="176"/>
                    </a:lnTo>
                    <a:lnTo>
                      <a:pt x="237" y="175"/>
                    </a:lnTo>
                    <a:lnTo>
                      <a:pt x="236" y="175"/>
                    </a:lnTo>
                    <a:lnTo>
                      <a:pt x="236" y="176"/>
                    </a:lnTo>
                    <a:lnTo>
                      <a:pt x="235" y="176"/>
                    </a:lnTo>
                    <a:lnTo>
                      <a:pt x="235" y="177"/>
                    </a:lnTo>
                    <a:lnTo>
                      <a:pt x="234" y="178"/>
                    </a:lnTo>
                    <a:lnTo>
                      <a:pt x="234" y="179"/>
                    </a:lnTo>
                    <a:lnTo>
                      <a:pt x="232" y="180"/>
                    </a:lnTo>
                    <a:lnTo>
                      <a:pt x="232" y="181"/>
                    </a:lnTo>
                    <a:lnTo>
                      <a:pt x="230" y="181"/>
                    </a:lnTo>
                    <a:lnTo>
                      <a:pt x="228" y="180"/>
                    </a:lnTo>
                    <a:lnTo>
                      <a:pt x="226" y="180"/>
                    </a:lnTo>
                    <a:lnTo>
                      <a:pt x="225" y="180"/>
                    </a:lnTo>
                    <a:lnTo>
                      <a:pt x="224" y="180"/>
                    </a:lnTo>
                    <a:lnTo>
                      <a:pt x="223" y="181"/>
                    </a:lnTo>
                    <a:lnTo>
                      <a:pt x="222" y="181"/>
                    </a:lnTo>
                    <a:lnTo>
                      <a:pt x="221" y="181"/>
                    </a:lnTo>
                    <a:lnTo>
                      <a:pt x="220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5" y="181"/>
                    </a:lnTo>
                    <a:lnTo>
                      <a:pt x="215" y="182"/>
                    </a:lnTo>
                    <a:lnTo>
                      <a:pt x="214" y="182"/>
                    </a:lnTo>
                    <a:lnTo>
                      <a:pt x="213" y="183"/>
                    </a:lnTo>
                    <a:lnTo>
                      <a:pt x="213" y="184"/>
                    </a:lnTo>
                    <a:lnTo>
                      <a:pt x="212" y="186"/>
                    </a:lnTo>
                    <a:lnTo>
                      <a:pt x="211" y="186"/>
                    </a:lnTo>
                    <a:lnTo>
                      <a:pt x="210" y="188"/>
                    </a:lnTo>
                    <a:lnTo>
                      <a:pt x="210" y="189"/>
                    </a:lnTo>
                    <a:lnTo>
                      <a:pt x="210" y="190"/>
                    </a:lnTo>
                    <a:lnTo>
                      <a:pt x="209" y="190"/>
                    </a:lnTo>
                    <a:lnTo>
                      <a:pt x="208" y="191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5" y="192"/>
                    </a:lnTo>
                    <a:lnTo>
                      <a:pt x="204" y="195"/>
                    </a:lnTo>
                    <a:lnTo>
                      <a:pt x="204" y="196"/>
                    </a:lnTo>
                    <a:lnTo>
                      <a:pt x="203" y="197"/>
                    </a:lnTo>
                    <a:lnTo>
                      <a:pt x="202" y="198"/>
                    </a:lnTo>
                    <a:lnTo>
                      <a:pt x="201" y="198"/>
                    </a:lnTo>
                    <a:close/>
                  </a:path>
                </a:pathLst>
              </a:custGeom>
              <a:solidFill>
                <a:srgbClr val="AF1B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3" name="Freeform 5548"/>
              <p:cNvSpPr>
                <a:spLocks/>
              </p:cNvSpPr>
              <p:nvPr/>
            </p:nvSpPr>
            <p:spPr bwMode="auto">
              <a:xfrm>
                <a:off x="2503917" y="3779220"/>
                <a:ext cx="361949" cy="617537"/>
              </a:xfrm>
              <a:custGeom>
                <a:avLst/>
                <a:gdLst>
                  <a:gd name="T0" fmla="*/ 2147483646 w 228"/>
                  <a:gd name="T1" fmla="*/ 2147483646 h 389"/>
                  <a:gd name="T2" fmla="*/ 2147483646 w 228"/>
                  <a:gd name="T3" fmla="*/ 2147483646 h 389"/>
                  <a:gd name="T4" fmla="*/ 2147483646 w 228"/>
                  <a:gd name="T5" fmla="*/ 2147483646 h 389"/>
                  <a:gd name="T6" fmla="*/ 2147483646 w 228"/>
                  <a:gd name="T7" fmla="*/ 2147483646 h 389"/>
                  <a:gd name="T8" fmla="*/ 2147483646 w 228"/>
                  <a:gd name="T9" fmla="*/ 2147483646 h 389"/>
                  <a:gd name="T10" fmla="*/ 2147483646 w 228"/>
                  <a:gd name="T11" fmla="*/ 2147483646 h 389"/>
                  <a:gd name="T12" fmla="*/ 2147483646 w 228"/>
                  <a:gd name="T13" fmla="*/ 2147483646 h 389"/>
                  <a:gd name="T14" fmla="*/ 2147483646 w 228"/>
                  <a:gd name="T15" fmla="*/ 2147483646 h 389"/>
                  <a:gd name="T16" fmla="*/ 2147483646 w 228"/>
                  <a:gd name="T17" fmla="*/ 2147483646 h 389"/>
                  <a:gd name="T18" fmla="*/ 2147483646 w 228"/>
                  <a:gd name="T19" fmla="*/ 2147483646 h 389"/>
                  <a:gd name="T20" fmla="*/ 2147483646 w 228"/>
                  <a:gd name="T21" fmla="*/ 2147483646 h 389"/>
                  <a:gd name="T22" fmla="*/ 2147483646 w 228"/>
                  <a:gd name="T23" fmla="*/ 2147483646 h 389"/>
                  <a:gd name="T24" fmla="*/ 2147483646 w 228"/>
                  <a:gd name="T25" fmla="*/ 2147483646 h 389"/>
                  <a:gd name="T26" fmla="*/ 2147483646 w 228"/>
                  <a:gd name="T27" fmla="*/ 2147483646 h 389"/>
                  <a:gd name="T28" fmla="*/ 2147483646 w 228"/>
                  <a:gd name="T29" fmla="*/ 2147483646 h 389"/>
                  <a:gd name="T30" fmla="*/ 2147483646 w 228"/>
                  <a:gd name="T31" fmla="*/ 2147483646 h 389"/>
                  <a:gd name="T32" fmla="*/ 2147483646 w 228"/>
                  <a:gd name="T33" fmla="*/ 2147483646 h 389"/>
                  <a:gd name="T34" fmla="*/ 2147483646 w 228"/>
                  <a:gd name="T35" fmla="*/ 2147483646 h 389"/>
                  <a:gd name="T36" fmla="*/ 2147483646 w 228"/>
                  <a:gd name="T37" fmla="*/ 2147483646 h 389"/>
                  <a:gd name="T38" fmla="*/ 2147483646 w 228"/>
                  <a:gd name="T39" fmla="*/ 2147483646 h 389"/>
                  <a:gd name="T40" fmla="*/ 2147483646 w 228"/>
                  <a:gd name="T41" fmla="*/ 2147483646 h 389"/>
                  <a:gd name="T42" fmla="*/ 2147483646 w 228"/>
                  <a:gd name="T43" fmla="*/ 2147483646 h 389"/>
                  <a:gd name="T44" fmla="*/ 2147483646 w 228"/>
                  <a:gd name="T45" fmla="*/ 2147483646 h 389"/>
                  <a:gd name="T46" fmla="*/ 2147483646 w 228"/>
                  <a:gd name="T47" fmla="*/ 2147483646 h 389"/>
                  <a:gd name="T48" fmla="*/ 2147483646 w 228"/>
                  <a:gd name="T49" fmla="*/ 2147483646 h 389"/>
                  <a:gd name="T50" fmla="*/ 2147483646 w 228"/>
                  <a:gd name="T51" fmla="*/ 2147483646 h 389"/>
                  <a:gd name="T52" fmla="*/ 2147483646 w 228"/>
                  <a:gd name="T53" fmla="*/ 2147483646 h 389"/>
                  <a:gd name="T54" fmla="*/ 2147483646 w 228"/>
                  <a:gd name="T55" fmla="*/ 2147483646 h 389"/>
                  <a:gd name="T56" fmla="*/ 2147483646 w 228"/>
                  <a:gd name="T57" fmla="*/ 2147483646 h 389"/>
                  <a:gd name="T58" fmla="*/ 2147483646 w 228"/>
                  <a:gd name="T59" fmla="*/ 2147483646 h 389"/>
                  <a:gd name="T60" fmla="*/ 2147483646 w 228"/>
                  <a:gd name="T61" fmla="*/ 2147483646 h 389"/>
                  <a:gd name="T62" fmla="*/ 2147483646 w 228"/>
                  <a:gd name="T63" fmla="*/ 2147483646 h 389"/>
                  <a:gd name="T64" fmla="*/ 2147483646 w 228"/>
                  <a:gd name="T65" fmla="*/ 2147483646 h 389"/>
                  <a:gd name="T66" fmla="*/ 2147483646 w 228"/>
                  <a:gd name="T67" fmla="*/ 2147483646 h 389"/>
                  <a:gd name="T68" fmla="*/ 2147483646 w 228"/>
                  <a:gd name="T69" fmla="*/ 2147483646 h 389"/>
                  <a:gd name="T70" fmla="*/ 2147483646 w 228"/>
                  <a:gd name="T71" fmla="*/ 2147483646 h 389"/>
                  <a:gd name="T72" fmla="*/ 2147483646 w 228"/>
                  <a:gd name="T73" fmla="*/ 2147483646 h 389"/>
                  <a:gd name="T74" fmla="*/ 2147483646 w 228"/>
                  <a:gd name="T75" fmla="*/ 2147483646 h 389"/>
                  <a:gd name="T76" fmla="*/ 2147483646 w 228"/>
                  <a:gd name="T77" fmla="*/ 2147483646 h 389"/>
                  <a:gd name="T78" fmla="*/ 2147483646 w 228"/>
                  <a:gd name="T79" fmla="*/ 2147483646 h 389"/>
                  <a:gd name="T80" fmla="*/ 2147483646 w 228"/>
                  <a:gd name="T81" fmla="*/ 2147483646 h 389"/>
                  <a:gd name="T82" fmla="*/ 2147483646 w 228"/>
                  <a:gd name="T83" fmla="*/ 2147483646 h 389"/>
                  <a:gd name="T84" fmla="*/ 2147483646 w 228"/>
                  <a:gd name="T85" fmla="*/ 2147483646 h 389"/>
                  <a:gd name="T86" fmla="*/ 2147483646 w 228"/>
                  <a:gd name="T87" fmla="*/ 2147483646 h 389"/>
                  <a:gd name="T88" fmla="*/ 2147483646 w 228"/>
                  <a:gd name="T89" fmla="*/ 2147483646 h 389"/>
                  <a:gd name="T90" fmla="*/ 2147483646 w 228"/>
                  <a:gd name="T91" fmla="*/ 2147483646 h 389"/>
                  <a:gd name="T92" fmla="*/ 2147483646 w 228"/>
                  <a:gd name="T93" fmla="*/ 2147483646 h 389"/>
                  <a:gd name="T94" fmla="*/ 2147483646 w 228"/>
                  <a:gd name="T95" fmla="*/ 2147483646 h 389"/>
                  <a:gd name="T96" fmla="*/ 2147483646 w 228"/>
                  <a:gd name="T97" fmla="*/ 2147483646 h 389"/>
                  <a:gd name="T98" fmla="*/ 2147483646 w 228"/>
                  <a:gd name="T99" fmla="*/ 2147483646 h 389"/>
                  <a:gd name="T100" fmla="*/ 2147483646 w 228"/>
                  <a:gd name="T101" fmla="*/ 2147483646 h 389"/>
                  <a:gd name="T102" fmla="*/ 2147483646 w 228"/>
                  <a:gd name="T103" fmla="*/ 2147483646 h 389"/>
                  <a:gd name="T104" fmla="*/ 2147483646 w 228"/>
                  <a:gd name="T105" fmla="*/ 2147483646 h 389"/>
                  <a:gd name="T106" fmla="*/ 2147483646 w 228"/>
                  <a:gd name="T107" fmla="*/ 2147483646 h 389"/>
                  <a:gd name="T108" fmla="*/ 2147483646 w 228"/>
                  <a:gd name="T109" fmla="*/ 2147483646 h 389"/>
                  <a:gd name="T110" fmla="*/ 2147483646 w 228"/>
                  <a:gd name="T111" fmla="*/ 2147483646 h 389"/>
                  <a:gd name="T112" fmla="*/ 2147483646 w 228"/>
                  <a:gd name="T113" fmla="*/ 2147483646 h 389"/>
                  <a:gd name="T114" fmla="*/ 2147483646 w 228"/>
                  <a:gd name="T115" fmla="*/ 2147483646 h 389"/>
                  <a:gd name="T116" fmla="*/ 2147483646 w 228"/>
                  <a:gd name="T117" fmla="*/ 2147483646 h 389"/>
                  <a:gd name="T118" fmla="*/ 2147483646 w 228"/>
                  <a:gd name="T119" fmla="*/ 2147483646 h 389"/>
                  <a:gd name="T120" fmla="*/ 2147483646 w 228"/>
                  <a:gd name="T121" fmla="*/ 2147483646 h 389"/>
                  <a:gd name="T122" fmla="*/ 2147483646 w 228"/>
                  <a:gd name="T123" fmla="*/ 2147483646 h 389"/>
                  <a:gd name="T124" fmla="*/ 2147483646 w 228"/>
                  <a:gd name="T125" fmla="*/ 2147483646 h 38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28"/>
                  <a:gd name="T190" fmla="*/ 0 h 389"/>
                  <a:gd name="T191" fmla="*/ 228 w 228"/>
                  <a:gd name="T192" fmla="*/ 389 h 38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28" h="389">
                    <a:moveTo>
                      <a:pt x="89" y="239"/>
                    </a:moveTo>
                    <a:lnTo>
                      <a:pt x="89" y="240"/>
                    </a:lnTo>
                    <a:lnTo>
                      <a:pt x="90" y="240"/>
                    </a:lnTo>
                    <a:lnTo>
                      <a:pt x="89" y="240"/>
                    </a:lnTo>
                    <a:lnTo>
                      <a:pt x="89" y="241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90" y="243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5"/>
                    </a:lnTo>
                    <a:lnTo>
                      <a:pt x="90" y="246"/>
                    </a:lnTo>
                    <a:lnTo>
                      <a:pt x="89" y="246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6" y="248"/>
                    </a:lnTo>
                    <a:lnTo>
                      <a:pt x="86" y="249"/>
                    </a:lnTo>
                    <a:lnTo>
                      <a:pt x="86" y="250"/>
                    </a:lnTo>
                    <a:lnTo>
                      <a:pt x="87" y="250"/>
                    </a:lnTo>
                    <a:lnTo>
                      <a:pt x="88" y="250"/>
                    </a:lnTo>
                    <a:lnTo>
                      <a:pt x="88" y="251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90" y="253"/>
                    </a:lnTo>
                    <a:lnTo>
                      <a:pt x="90" y="254"/>
                    </a:lnTo>
                    <a:lnTo>
                      <a:pt x="90" y="255"/>
                    </a:lnTo>
                    <a:lnTo>
                      <a:pt x="91" y="255"/>
                    </a:lnTo>
                    <a:lnTo>
                      <a:pt x="91" y="256"/>
                    </a:lnTo>
                    <a:lnTo>
                      <a:pt x="91" y="257"/>
                    </a:lnTo>
                    <a:lnTo>
                      <a:pt x="91" y="258"/>
                    </a:lnTo>
                    <a:lnTo>
                      <a:pt x="91" y="259"/>
                    </a:lnTo>
                    <a:lnTo>
                      <a:pt x="92" y="259"/>
                    </a:lnTo>
                    <a:lnTo>
                      <a:pt x="92" y="260"/>
                    </a:lnTo>
                    <a:lnTo>
                      <a:pt x="92" y="261"/>
                    </a:lnTo>
                    <a:lnTo>
                      <a:pt x="92" y="262"/>
                    </a:lnTo>
                    <a:lnTo>
                      <a:pt x="93" y="263"/>
                    </a:lnTo>
                    <a:lnTo>
                      <a:pt x="93" y="264"/>
                    </a:lnTo>
                    <a:lnTo>
                      <a:pt x="94" y="264"/>
                    </a:lnTo>
                    <a:lnTo>
                      <a:pt x="94" y="263"/>
                    </a:lnTo>
                    <a:lnTo>
                      <a:pt x="94" y="264"/>
                    </a:lnTo>
                    <a:lnTo>
                      <a:pt x="94" y="265"/>
                    </a:lnTo>
                    <a:lnTo>
                      <a:pt x="95" y="265"/>
                    </a:lnTo>
                    <a:lnTo>
                      <a:pt x="94" y="265"/>
                    </a:lnTo>
                    <a:lnTo>
                      <a:pt x="94" y="266"/>
                    </a:lnTo>
                    <a:lnTo>
                      <a:pt x="93" y="266"/>
                    </a:lnTo>
                    <a:lnTo>
                      <a:pt x="94" y="266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9"/>
                    </a:lnTo>
                    <a:lnTo>
                      <a:pt x="94" y="270"/>
                    </a:lnTo>
                    <a:lnTo>
                      <a:pt x="94" y="271"/>
                    </a:lnTo>
                    <a:lnTo>
                      <a:pt x="94" y="272"/>
                    </a:lnTo>
                    <a:lnTo>
                      <a:pt x="93" y="272"/>
                    </a:lnTo>
                    <a:lnTo>
                      <a:pt x="93" y="273"/>
                    </a:lnTo>
                    <a:lnTo>
                      <a:pt x="93" y="274"/>
                    </a:lnTo>
                    <a:lnTo>
                      <a:pt x="93" y="275"/>
                    </a:lnTo>
                    <a:lnTo>
                      <a:pt x="94" y="275"/>
                    </a:lnTo>
                    <a:lnTo>
                      <a:pt x="94" y="276"/>
                    </a:lnTo>
                    <a:lnTo>
                      <a:pt x="94" y="277"/>
                    </a:lnTo>
                    <a:lnTo>
                      <a:pt x="94" y="278"/>
                    </a:lnTo>
                    <a:lnTo>
                      <a:pt x="94" y="280"/>
                    </a:lnTo>
                    <a:lnTo>
                      <a:pt x="95" y="280"/>
                    </a:lnTo>
                    <a:lnTo>
                      <a:pt x="96" y="280"/>
                    </a:lnTo>
                    <a:lnTo>
                      <a:pt x="96" y="281"/>
                    </a:lnTo>
                    <a:lnTo>
                      <a:pt x="97" y="281"/>
                    </a:lnTo>
                    <a:lnTo>
                      <a:pt x="97" y="282"/>
                    </a:lnTo>
                    <a:lnTo>
                      <a:pt x="96" y="282"/>
                    </a:lnTo>
                    <a:lnTo>
                      <a:pt x="96" y="284"/>
                    </a:lnTo>
                    <a:lnTo>
                      <a:pt x="95" y="285"/>
                    </a:lnTo>
                    <a:lnTo>
                      <a:pt x="94" y="286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5" y="288"/>
                    </a:lnTo>
                    <a:lnTo>
                      <a:pt x="94" y="288"/>
                    </a:lnTo>
                    <a:lnTo>
                      <a:pt x="94" y="289"/>
                    </a:lnTo>
                    <a:lnTo>
                      <a:pt x="94" y="290"/>
                    </a:lnTo>
                    <a:lnTo>
                      <a:pt x="95" y="290"/>
                    </a:lnTo>
                    <a:lnTo>
                      <a:pt x="94" y="290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5" y="292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4"/>
                    </a:lnTo>
                    <a:lnTo>
                      <a:pt x="94" y="295"/>
                    </a:lnTo>
                    <a:lnTo>
                      <a:pt x="95" y="296"/>
                    </a:lnTo>
                    <a:lnTo>
                      <a:pt x="95" y="297"/>
                    </a:lnTo>
                    <a:lnTo>
                      <a:pt x="94" y="298"/>
                    </a:lnTo>
                    <a:lnTo>
                      <a:pt x="94" y="299"/>
                    </a:lnTo>
                    <a:lnTo>
                      <a:pt x="94" y="300"/>
                    </a:lnTo>
                    <a:lnTo>
                      <a:pt x="94" y="301"/>
                    </a:lnTo>
                    <a:lnTo>
                      <a:pt x="94" y="302"/>
                    </a:lnTo>
                    <a:lnTo>
                      <a:pt x="95" y="302"/>
                    </a:lnTo>
                    <a:lnTo>
                      <a:pt x="96" y="302"/>
                    </a:lnTo>
                    <a:lnTo>
                      <a:pt x="96" y="303"/>
                    </a:lnTo>
                    <a:lnTo>
                      <a:pt x="96" y="304"/>
                    </a:lnTo>
                    <a:lnTo>
                      <a:pt x="96" y="305"/>
                    </a:lnTo>
                    <a:lnTo>
                      <a:pt x="95" y="306"/>
                    </a:lnTo>
                    <a:lnTo>
                      <a:pt x="94" y="307"/>
                    </a:lnTo>
                    <a:lnTo>
                      <a:pt x="94" y="308"/>
                    </a:lnTo>
                    <a:lnTo>
                      <a:pt x="95" y="309"/>
                    </a:lnTo>
                    <a:lnTo>
                      <a:pt x="96" y="309"/>
                    </a:lnTo>
                    <a:lnTo>
                      <a:pt x="96" y="310"/>
                    </a:lnTo>
                    <a:lnTo>
                      <a:pt x="97" y="310"/>
                    </a:lnTo>
                    <a:lnTo>
                      <a:pt x="97" y="312"/>
                    </a:lnTo>
                    <a:lnTo>
                      <a:pt x="97" y="313"/>
                    </a:lnTo>
                    <a:lnTo>
                      <a:pt x="98" y="313"/>
                    </a:lnTo>
                    <a:lnTo>
                      <a:pt x="99" y="313"/>
                    </a:lnTo>
                    <a:lnTo>
                      <a:pt x="100" y="313"/>
                    </a:lnTo>
                    <a:lnTo>
                      <a:pt x="101" y="312"/>
                    </a:lnTo>
                    <a:lnTo>
                      <a:pt x="102" y="312"/>
                    </a:lnTo>
                    <a:lnTo>
                      <a:pt x="104" y="312"/>
                    </a:lnTo>
                    <a:lnTo>
                      <a:pt x="107" y="312"/>
                    </a:lnTo>
                    <a:lnTo>
                      <a:pt x="108" y="312"/>
                    </a:lnTo>
                    <a:lnTo>
                      <a:pt x="108" y="313"/>
                    </a:lnTo>
                    <a:lnTo>
                      <a:pt x="109" y="314"/>
                    </a:lnTo>
                    <a:lnTo>
                      <a:pt x="108" y="315"/>
                    </a:lnTo>
                    <a:lnTo>
                      <a:pt x="108" y="317"/>
                    </a:lnTo>
                    <a:lnTo>
                      <a:pt x="107" y="318"/>
                    </a:lnTo>
                    <a:lnTo>
                      <a:pt x="107" y="319"/>
                    </a:lnTo>
                    <a:lnTo>
                      <a:pt x="108" y="320"/>
                    </a:lnTo>
                    <a:lnTo>
                      <a:pt x="108" y="321"/>
                    </a:lnTo>
                    <a:lnTo>
                      <a:pt x="108" y="322"/>
                    </a:lnTo>
                    <a:lnTo>
                      <a:pt x="108" y="323"/>
                    </a:lnTo>
                    <a:lnTo>
                      <a:pt x="109" y="324"/>
                    </a:lnTo>
                    <a:lnTo>
                      <a:pt x="108" y="324"/>
                    </a:lnTo>
                    <a:lnTo>
                      <a:pt x="108" y="325"/>
                    </a:lnTo>
                    <a:lnTo>
                      <a:pt x="109" y="326"/>
                    </a:lnTo>
                    <a:lnTo>
                      <a:pt x="109" y="327"/>
                    </a:lnTo>
                    <a:lnTo>
                      <a:pt x="109" y="328"/>
                    </a:lnTo>
                    <a:lnTo>
                      <a:pt x="110" y="329"/>
                    </a:lnTo>
                    <a:lnTo>
                      <a:pt x="111" y="332"/>
                    </a:lnTo>
                    <a:lnTo>
                      <a:pt x="106" y="329"/>
                    </a:lnTo>
                    <a:lnTo>
                      <a:pt x="106" y="330"/>
                    </a:lnTo>
                    <a:lnTo>
                      <a:pt x="106" y="331"/>
                    </a:lnTo>
                    <a:lnTo>
                      <a:pt x="105" y="331"/>
                    </a:lnTo>
                    <a:lnTo>
                      <a:pt x="104" y="331"/>
                    </a:lnTo>
                    <a:lnTo>
                      <a:pt x="104" y="332"/>
                    </a:lnTo>
                    <a:lnTo>
                      <a:pt x="104" y="333"/>
                    </a:lnTo>
                    <a:lnTo>
                      <a:pt x="103" y="333"/>
                    </a:lnTo>
                    <a:lnTo>
                      <a:pt x="102" y="333"/>
                    </a:lnTo>
                    <a:lnTo>
                      <a:pt x="101" y="333"/>
                    </a:lnTo>
                    <a:lnTo>
                      <a:pt x="100" y="333"/>
                    </a:lnTo>
                    <a:lnTo>
                      <a:pt x="99" y="333"/>
                    </a:lnTo>
                    <a:lnTo>
                      <a:pt x="98" y="333"/>
                    </a:lnTo>
                    <a:lnTo>
                      <a:pt x="98" y="334"/>
                    </a:lnTo>
                    <a:lnTo>
                      <a:pt x="98" y="335"/>
                    </a:lnTo>
                    <a:lnTo>
                      <a:pt x="97" y="336"/>
                    </a:lnTo>
                    <a:lnTo>
                      <a:pt x="97" y="335"/>
                    </a:lnTo>
                    <a:lnTo>
                      <a:pt x="96" y="335"/>
                    </a:lnTo>
                    <a:lnTo>
                      <a:pt x="96" y="334"/>
                    </a:lnTo>
                    <a:lnTo>
                      <a:pt x="95" y="334"/>
                    </a:lnTo>
                    <a:lnTo>
                      <a:pt x="94" y="334"/>
                    </a:lnTo>
                    <a:lnTo>
                      <a:pt x="94" y="335"/>
                    </a:lnTo>
                    <a:lnTo>
                      <a:pt x="94" y="336"/>
                    </a:lnTo>
                    <a:lnTo>
                      <a:pt x="93" y="336"/>
                    </a:lnTo>
                    <a:lnTo>
                      <a:pt x="93" y="337"/>
                    </a:lnTo>
                    <a:lnTo>
                      <a:pt x="92" y="337"/>
                    </a:lnTo>
                    <a:lnTo>
                      <a:pt x="92" y="338"/>
                    </a:lnTo>
                    <a:lnTo>
                      <a:pt x="91" y="338"/>
                    </a:lnTo>
                    <a:lnTo>
                      <a:pt x="91" y="339"/>
                    </a:lnTo>
                    <a:lnTo>
                      <a:pt x="90" y="339"/>
                    </a:lnTo>
                    <a:lnTo>
                      <a:pt x="90" y="340"/>
                    </a:lnTo>
                    <a:lnTo>
                      <a:pt x="89" y="340"/>
                    </a:lnTo>
                    <a:lnTo>
                      <a:pt x="89" y="341"/>
                    </a:lnTo>
                    <a:lnTo>
                      <a:pt x="89" y="342"/>
                    </a:lnTo>
                    <a:lnTo>
                      <a:pt x="88" y="342"/>
                    </a:lnTo>
                    <a:lnTo>
                      <a:pt x="89" y="343"/>
                    </a:lnTo>
                    <a:lnTo>
                      <a:pt x="88" y="343"/>
                    </a:lnTo>
                    <a:lnTo>
                      <a:pt x="88" y="344"/>
                    </a:lnTo>
                    <a:lnTo>
                      <a:pt x="87" y="344"/>
                    </a:lnTo>
                    <a:lnTo>
                      <a:pt x="88" y="344"/>
                    </a:lnTo>
                    <a:lnTo>
                      <a:pt x="88" y="345"/>
                    </a:lnTo>
                    <a:lnTo>
                      <a:pt x="87" y="345"/>
                    </a:lnTo>
                    <a:lnTo>
                      <a:pt x="88" y="345"/>
                    </a:lnTo>
                    <a:lnTo>
                      <a:pt x="87" y="346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6"/>
                    </a:lnTo>
                    <a:lnTo>
                      <a:pt x="86" y="347"/>
                    </a:lnTo>
                    <a:lnTo>
                      <a:pt x="86" y="348"/>
                    </a:lnTo>
                    <a:lnTo>
                      <a:pt x="86" y="347"/>
                    </a:lnTo>
                    <a:lnTo>
                      <a:pt x="86" y="348"/>
                    </a:lnTo>
                    <a:lnTo>
                      <a:pt x="86" y="347"/>
                    </a:lnTo>
                    <a:lnTo>
                      <a:pt x="85" y="347"/>
                    </a:lnTo>
                    <a:lnTo>
                      <a:pt x="84" y="347"/>
                    </a:lnTo>
                    <a:lnTo>
                      <a:pt x="83" y="347"/>
                    </a:lnTo>
                    <a:lnTo>
                      <a:pt x="82" y="347"/>
                    </a:lnTo>
                    <a:lnTo>
                      <a:pt x="81" y="347"/>
                    </a:lnTo>
                    <a:lnTo>
                      <a:pt x="81" y="348"/>
                    </a:lnTo>
                    <a:lnTo>
                      <a:pt x="80" y="348"/>
                    </a:lnTo>
                    <a:lnTo>
                      <a:pt x="80" y="349"/>
                    </a:lnTo>
                    <a:lnTo>
                      <a:pt x="79" y="349"/>
                    </a:lnTo>
                    <a:lnTo>
                      <a:pt x="78" y="349"/>
                    </a:lnTo>
                    <a:lnTo>
                      <a:pt x="77" y="349"/>
                    </a:lnTo>
                    <a:lnTo>
                      <a:pt x="76" y="350"/>
                    </a:lnTo>
                    <a:lnTo>
                      <a:pt x="76" y="351"/>
                    </a:lnTo>
                    <a:lnTo>
                      <a:pt x="76" y="350"/>
                    </a:lnTo>
                    <a:lnTo>
                      <a:pt x="76" y="351"/>
                    </a:lnTo>
                    <a:lnTo>
                      <a:pt x="75" y="351"/>
                    </a:lnTo>
                    <a:lnTo>
                      <a:pt x="75" y="352"/>
                    </a:lnTo>
                    <a:lnTo>
                      <a:pt x="75" y="353"/>
                    </a:lnTo>
                    <a:lnTo>
                      <a:pt x="74" y="353"/>
                    </a:lnTo>
                    <a:lnTo>
                      <a:pt x="73" y="353"/>
                    </a:lnTo>
                    <a:lnTo>
                      <a:pt x="73" y="354"/>
                    </a:lnTo>
                    <a:lnTo>
                      <a:pt x="74" y="354"/>
                    </a:lnTo>
                    <a:lnTo>
                      <a:pt x="73" y="354"/>
                    </a:lnTo>
                    <a:lnTo>
                      <a:pt x="73" y="355"/>
                    </a:lnTo>
                    <a:lnTo>
                      <a:pt x="72" y="355"/>
                    </a:lnTo>
                    <a:lnTo>
                      <a:pt x="72" y="356"/>
                    </a:lnTo>
                    <a:lnTo>
                      <a:pt x="72" y="355"/>
                    </a:lnTo>
                    <a:lnTo>
                      <a:pt x="72" y="356"/>
                    </a:lnTo>
                    <a:lnTo>
                      <a:pt x="72" y="355"/>
                    </a:lnTo>
                    <a:lnTo>
                      <a:pt x="72" y="356"/>
                    </a:lnTo>
                    <a:lnTo>
                      <a:pt x="72" y="357"/>
                    </a:lnTo>
                    <a:lnTo>
                      <a:pt x="71" y="356"/>
                    </a:lnTo>
                    <a:lnTo>
                      <a:pt x="71" y="357"/>
                    </a:lnTo>
                    <a:lnTo>
                      <a:pt x="71" y="358"/>
                    </a:lnTo>
                    <a:lnTo>
                      <a:pt x="72" y="358"/>
                    </a:lnTo>
                    <a:lnTo>
                      <a:pt x="71" y="358"/>
                    </a:lnTo>
                    <a:lnTo>
                      <a:pt x="72" y="359"/>
                    </a:lnTo>
                    <a:lnTo>
                      <a:pt x="71" y="359"/>
                    </a:lnTo>
                    <a:lnTo>
                      <a:pt x="71" y="360"/>
                    </a:lnTo>
                    <a:lnTo>
                      <a:pt x="70" y="360"/>
                    </a:lnTo>
                    <a:lnTo>
                      <a:pt x="70" y="361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9" y="363"/>
                    </a:lnTo>
                    <a:lnTo>
                      <a:pt x="69" y="364"/>
                    </a:lnTo>
                    <a:lnTo>
                      <a:pt x="69" y="365"/>
                    </a:lnTo>
                    <a:lnTo>
                      <a:pt x="69" y="366"/>
                    </a:lnTo>
                    <a:lnTo>
                      <a:pt x="69" y="367"/>
                    </a:lnTo>
                    <a:lnTo>
                      <a:pt x="68" y="367"/>
                    </a:lnTo>
                    <a:lnTo>
                      <a:pt x="67" y="367"/>
                    </a:lnTo>
                    <a:lnTo>
                      <a:pt x="67" y="368"/>
                    </a:lnTo>
                    <a:lnTo>
                      <a:pt x="66" y="367"/>
                    </a:lnTo>
                    <a:lnTo>
                      <a:pt x="66" y="368"/>
                    </a:lnTo>
                    <a:lnTo>
                      <a:pt x="66" y="369"/>
                    </a:lnTo>
                    <a:lnTo>
                      <a:pt x="65" y="369"/>
                    </a:lnTo>
                    <a:lnTo>
                      <a:pt x="65" y="370"/>
                    </a:lnTo>
                    <a:lnTo>
                      <a:pt x="65" y="371"/>
                    </a:lnTo>
                    <a:lnTo>
                      <a:pt x="64" y="371"/>
                    </a:lnTo>
                    <a:lnTo>
                      <a:pt x="63" y="370"/>
                    </a:lnTo>
                    <a:lnTo>
                      <a:pt x="63" y="371"/>
                    </a:lnTo>
                    <a:lnTo>
                      <a:pt x="62" y="371"/>
                    </a:lnTo>
                    <a:lnTo>
                      <a:pt x="61" y="371"/>
                    </a:lnTo>
                    <a:lnTo>
                      <a:pt x="61" y="370"/>
                    </a:lnTo>
                    <a:lnTo>
                      <a:pt x="60" y="371"/>
                    </a:lnTo>
                    <a:lnTo>
                      <a:pt x="59" y="371"/>
                    </a:lnTo>
                    <a:lnTo>
                      <a:pt x="59" y="372"/>
                    </a:lnTo>
                    <a:lnTo>
                      <a:pt x="58" y="372"/>
                    </a:lnTo>
                    <a:lnTo>
                      <a:pt x="58" y="373"/>
                    </a:lnTo>
                    <a:lnTo>
                      <a:pt x="58" y="372"/>
                    </a:lnTo>
                    <a:lnTo>
                      <a:pt x="58" y="373"/>
                    </a:lnTo>
                    <a:lnTo>
                      <a:pt x="57" y="373"/>
                    </a:lnTo>
                    <a:lnTo>
                      <a:pt x="57" y="372"/>
                    </a:lnTo>
                    <a:lnTo>
                      <a:pt x="57" y="373"/>
                    </a:lnTo>
                    <a:lnTo>
                      <a:pt x="56" y="373"/>
                    </a:lnTo>
                    <a:lnTo>
                      <a:pt x="55" y="373"/>
                    </a:lnTo>
                    <a:lnTo>
                      <a:pt x="55" y="374"/>
                    </a:lnTo>
                    <a:lnTo>
                      <a:pt x="56" y="375"/>
                    </a:lnTo>
                    <a:lnTo>
                      <a:pt x="55" y="375"/>
                    </a:lnTo>
                    <a:lnTo>
                      <a:pt x="55" y="376"/>
                    </a:lnTo>
                    <a:lnTo>
                      <a:pt x="55" y="375"/>
                    </a:lnTo>
                    <a:lnTo>
                      <a:pt x="54" y="375"/>
                    </a:lnTo>
                    <a:lnTo>
                      <a:pt x="54" y="376"/>
                    </a:lnTo>
                    <a:lnTo>
                      <a:pt x="53" y="377"/>
                    </a:lnTo>
                    <a:lnTo>
                      <a:pt x="52" y="377"/>
                    </a:lnTo>
                    <a:lnTo>
                      <a:pt x="53" y="377"/>
                    </a:lnTo>
                    <a:lnTo>
                      <a:pt x="52" y="378"/>
                    </a:lnTo>
                    <a:lnTo>
                      <a:pt x="52" y="379"/>
                    </a:lnTo>
                    <a:lnTo>
                      <a:pt x="52" y="380"/>
                    </a:lnTo>
                    <a:lnTo>
                      <a:pt x="51" y="380"/>
                    </a:lnTo>
                    <a:lnTo>
                      <a:pt x="52" y="380"/>
                    </a:lnTo>
                    <a:lnTo>
                      <a:pt x="52" y="381"/>
                    </a:lnTo>
                    <a:lnTo>
                      <a:pt x="51" y="381"/>
                    </a:lnTo>
                    <a:lnTo>
                      <a:pt x="50" y="381"/>
                    </a:lnTo>
                    <a:lnTo>
                      <a:pt x="50" y="382"/>
                    </a:lnTo>
                    <a:lnTo>
                      <a:pt x="49" y="382"/>
                    </a:lnTo>
                    <a:lnTo>
                      <a:pt x="50" y="382"/>
                    </a:lnTo>
                    <a:lnTo>
                      <a:pt x="50" y="383"/>
                    </a:lnTo>
                    <a:lnTo>
                      <a:pt x="49" y="383"/>
                    </a:lnTo>
                    <a:lnTo>
                      <a:pt x="50" y="384"/>
                    </a:lnTo>
                    <a:lnTo>
                      <a:pt x="49" y="384"/>
                    </a:lnTo>
                    <a:lnTo>
                      <a:pt x="49" y="385"/>
                    </a:lnTo>
                    <a:lnTo>
                      <a:pt x="49" y="386"/>
                    </a:lnTo>
                    <a:lnTo>
                      <a:pt x="48" y="386"/>
                    </a:lnTo>
                    <a:lnTo>
                      <a:pt x="47" y="386"/>
                    </a:lnTo>
                    <a:lnTo>
                      <a:pt x="47" y="387"/>
                    </a:lnTo>
                    <a:lnTo>
                      <a:pt x="47" y="388"/>
                    </a:lnTo>
                    <a:lnTo>
                      <a:pt x="46" y="388"/>
                    </a:lnTo>
                    <a:lnTo>
                      <a:pt x="46" y="389"/>
                    </a:lnTo>
                    <a:lnTo>
                      <a:pt x="45" y="389"/>
                    </a:lnTo>
                    <a:lnTo>
                      <a:pt x="44" y="388"/>
                    </a:lnTo>
                    <a:lnTo>
                      <a:pt x="44" y="389"/>
                    </a:lnTo>
                    <a:lnTo>
                      <a:pt x="43" y="389"/>
                    </a:lnTo>
                    <a:lnTo>
                      <a:pt x="42" y="389"/>
                    </a:lnTo>
                    <a:lnTo>
                      <a:pt x="41" y="389"/>
                    </a:lnTo>
                    <a:lnTo>
                      <a:pt x="40" y="389"/>
                    </a:lnTo>
                    <a:lnTo>
                      <a:pt x="40" y="388"/>
                    </a:lnTo>
                    <a:lnTo>
                      <a:pt x="40" y="387"/>
                    </a:lnTo>
                    <a:lnTo>
                      <a:pt x="40" y="386"/>
                    </a:lnTo>
                    <a:lnTo>
                      <a:pt x="40" y="387"/>
                    </a:lnTo>
                    <a:lnTo>
                      <a:pt x="39" y="387"/>
                    </a:lnTo>
                    <a:lnTo>
                      <a:pt x="39" y="386"/>
                    </a:lnTo>
                    <a:lnTo>
                      <a:pt x="40" y="386"/>
                    </a:lnTo>
                    <a:lnTo>
                      <a:pt x="39" y="386"/>
                    </a:lnTo>
                    <a:lnTo>
                      <a:pt x="39" y="385"/>
                    </a:lnTo>
                    <a:lnTo>
                      <a:pt x="38" y="385"/>
                    </a:lnTo>
                    <a:lnTo>
                      <a:pt x="38" y="384"/>
                    </a:lnTo>
                    <a:lnTo>
                      <a:pt x="38" y="383"/>
                    </a:lnTo>
                    <a:lnTo>
                      <a:pt x="37" y="383"/>
                    </a:lnTo>
                    <a:lnTo>
                      <a:pt x="36" y="383"/>
                    </a:lnTo>
                    <a:lnTo>
                      <a:pt x="35" y="384"/>
                    </a:lnTo>
                    <a:lnTo>
                      <a:pt x="35" y="383"/>
                    </a:lnTo>
                    <a:lnTo>
                      <a:pt x="34" y="383"/>
                    </a:lnTo>
                    <a:lnTo>
                      <a:pt x="33" y="382"/>
                    </a:lnTo>
                    <a:lnTo>
                      <a:pt x="32" y="382"/>
                    </a:lnTo>
                    <a:lnTo>
                      <a:pt x="31" y="382"/>
                    </a:lnTo>
                    <a:lnTo>
                      <a:pt x="32" y="383"/>
                    </a:lnTo>
                    <a:lnTo>
                      <a:pt x="31" y="383"/>
                    </a:lnTo>
                    <a:lnTo>
                      <a:pt x="31" y="384"/>
                    </a:lnTo>
                    <a:lnTo>
                      <a:pt x="30" y="384"/>
                    </a:lnTo>
                    <a:lnTo>
                      <a:pt x="30" y="383"/>
                    </a:lnTo>
                    <a:lnTo>
                      <a:pt x="29" y="383"/>
                    </a:lnTo>
                    <a:lnTo>
                      <a:pt x="29" y="384"/>
                    </a:lnTo>
                    <a:lnTo>
                      <a:pt x="29" y="385"/>
                    </a:lnTo>
                    <a:lnTo>
                      <a:pt x="29" y="386"/>
                    </a:lnTo>
                    <a:lnTo>
                      <a:pt x="28" y="386"/>
                    </a:lnTo>
                    <a:lnTo>
                      <a:pt x="27" y="386"/>
                    </a:lnTo>
                    <a:lnTo>
                      <a:pt x="27" y="385"/>
                    </a:lnTo>
                    <a:lnTo>
                      <a:pt x="26" y="385"/>
                    </a:lnTo>
                    <a:lnTo>
                      <a:pt x="25" y="385"/>
                    </a:lnTo>
                    <a:lnTo>
                      <a:pt x="25" y="386"/>
                    </a:lnTo>
                    <a:lnTo>
                      <a:pt x="25" y="387"/>
                    </a:lnTo>
                    <a:lnTo>
                      <a:pt x="24" y="387"/>
                    </a:lnTo>
                    <a:lnTo>
                      <a:pt x="24" y="386"/>
                    </a:lnTo>
                    <a:lnTo>
                      <a:pt x="23" y="386"/>
                    </a:lnTo>
                    <a:lnTo>
                      <a:pt x="23" y="385"/>
                    </a:lnTo>
                    <a:lnTo>
                      <a:pt x="23" y="384"/>
                    </a:lnTo>
                    <a:lnTo>
                      <a:pt x="22" y="384"/>
                    </a:lnTo>
                    <a:lnTo>
                      <a:pt x="21" y="385"/>
                    </a:lnTo>
                    <a:lnTo>
                      <a:pt x="20" y="385"/>
                    </a:lnTo>
                    <a:lnTo>
                      <a:pt x="20" y="386"/>
                    </a:lnTo>
                    <a:lnTo>
                      <a:pt x="19" y="385"/>
                    </a:lnTo>
                    <a:lnTo>
                      <a:pt x="18" y="385"/>
                    </a:lnTo>
                    <a:lnTo>
                      <a:pt x="18" y="384"/>
                    </a:lnTo>
                    <a:lnTo>
                      <a:pt x="17" y="385"/>
                    </a:lnTo>
                    <a:lnTo>
                      <a:pt x="16" y="384"/>
                    </a:lnTo>
                    <a:lnTo>
                      <a:pt x="15" y="384"/>
                    </a:lnTo>
                    <a:lnTo>
                      <a:pt x="16" y="384"/>
                    </a:lnTo>
                    <a:lnTo>
                      <a:pt x="16" y="383"/>
                    </a:lnTo>
                    <a:lnTo>
                      <a:pt x="15" y="383"/>
                    </a:lnTo>
                    <a:lnTo>
                      <a:pt x="15" y="382"/>
                    </a:lnTo>
                    <a:lnTo>
                      <a:pt x="14" y="382"/>
                    </a:lnTo>
                    <a:lnTo>
                      <a:pt x="13" y="382"/>
                    </a:lnTo>
                    <a:lnTo>
                      <a:pt x="13" y="381"/>
                    </a:lnTo>
                    <a:lnTo>
                      <a:pt x="12" y="382"/>
                    </a:lnTo>
                    <a:lnTo>
                      <a:pt x="11" y="382"/>
                    </a:lnTo>
                    <a:lnTo>
                      <a:pt x="11" y="381"/>
                    </a:lnTo>
                    <a:lnTo>
                      <a:pt x="11" y="380"/>
                    </a:lnTo>
                    <a:lnTo>
                      <a:pt x="11" y="379"/>
                    </a:lnTo>
                    <a:lnTo>
                      <a:pt x="10" y="379"/>
                    </a:lnTo>
                    <a:lnTo>
                      <a:pt x="9" y="378"/>
                    </a:lnTo>
                    <a:lnTo>
                      <a:pt x="10" y="377"/>
                    </a:lnTo>
                    <a:lnTo>
                      <a:pt x="11" y="376"/>
                    </a:lnTo>
                    <a:lnTo>
                      <a:pt x="12" y="376"/>
                    </a:lnTo>
                    <a:lnTo>
                      <a:pt x="13" y="375"/>
                    </a:lnTo>
                    <a:lnTo>
                      <a:pt x="13" y="374"/>
                    </a:lnTo>
                    <a:lnTo>
                      <a:pt x="13" y="373"/>
                    </a:lnTo>
                    <a:lnTo>
                      <a:pt x="14" y="372"/>
                    </a:lnTo>
                    <a:lnTo>
                      <a:pt x="14" y="371"/>
                    </a:lnTo>
                    <a:lnTo>
                      <a:pt x="14" y="370"/>
                    </a:lnTo>
                    <a:lnTo>
                      <a:pt x="15" y="369"/>
                    </a:lnTo>
                    <a:lnTo>
                      <a:pt x="15" y="368"/>
                    </a:lnTo>
                    <a:lnTo>
                      <a:pt x="14" y="368"/>
                    </a:lnTo>
                    <a:lnTo>
                      <a:pt x="14" y="367"/>
                    </a:lnTo>
                    <a:lnTo>
                      <a:pt x="15" y="367"/>
                    </a:lnTo>
                    <a:lnTo>
                      <a:pt x="15" y="366"/>
                    </a:lnTo>
                    <a:lnTo>
                      <a:pt x="16" y="366"/>
                    </a:lnTo>
                    <a:lnTo>
                      <a:pt x="17" y="366"/>
                    </a:lnTo>
                    <a:lnTo>
                      <a:pt x="17" y="365"/>
                    </a:lnTo>
                    <a:lnTo>
                      <a:pt x="16" y="365"/>
                    </a:lnTo>
                    <a:lnTo>
                      <a:pt x="15" y="364"/>
                    </a:lnTo>
                    <a:lnTo>
                      <a:pt x="14" y="364"/>
                    </a:lnTo>
                    <a:lnTo>
                      <a:pt x="13" y="363"/>
                    </a:lnTo>
                    <a:lnTo>
                      <a:pt x="12" y="363"/>
                    </a:lnTo>
                    <a:lnTo>
                      <a:pt x="14" y="362"/>
                    </a:lnTo>
                    <a:lnTo>
                      <a:pt x="15" y="362"/>
                    </a:lnTo>
                    <a:lnTo>
                      <a:pt x="15" y="361"/>
                    </a:lnTo>
                    <a:lnTo>
                      <a:pt x="16" y="361"/>
                    </a:lnTo>
                    <a:lnTo>
                      <a:pt x="16" y="360"/>
                    </a:lnTo>
                    <a:lnTo>
                      <a:pt x="17" y="359"/>
                    </a:lnTo>
                    <a:lnTo>
                      <a:pt x="17" y="357"/>
                    </a:lnTo>
                    <a:lnTo>
                      <a:pt x="16" y="357"/>
                    </a:lnTo>
                    <a:lnTo>
                      <a:pt x="15" y="356"/>
                    </a:lnTo>
                    <a:lnTo>
                      <a:pt x="14" y="356"/>
                    </a:lnTo>
                    <a:lnTo>
                      <a:pt x="14" y="355"/>
                    </a:lnTo>
                    <a:lnTo>
                      <a:pt x="14" y="354"/>
                    </a:lnTo>
                    <a:lnTo>
                      <a:pt x="15" y="354"/>
                    </a:lnTo>
                    <a:lnTo>
                      <a:pt x="16" y="353"/>
                    </a:lnTo>
                    <a:lnTo>
                      <a:pt x="17" y="353"/>
                    </a:lnTo>
                    <a:lnTo>
                      <a:pt x="18" y="352"/>
                    </a:lnTo>
                    <a:lnTo>
                      <a:pt x="18" y="351"/>
                    </a:lnTo>
                    <a:lnTo>
                      <a:pt x="19" y="351"/>
                    </a:lnTo>
                    <a:lnTo>
                      <a:pt x="19" y="350"/>
                    </a:lnTo>
                    <a:lnTo>
                      <a:pt x="18" y="350"/>
                    </a:lnTo>
                    <a:lnTo>
                      <a:pt x="17" y="349"/>
                    </a:lnTo>
                    <a:lnTo>
                      <a:pt x="16" y="349"/>
                    </a:lnTo>
                    <a:lnTo>
                      <a:pt x="15" y="348"/>
                    </a:lnTo>
                    <a:lnTo>
                      <a:pt x="15" y="346"/>
                    </a:lnTo>
                    <a:lnTo>
                      <a:pt x="15" y="345"/>
                    </a:lnTo>
                    <a:lnTo>
                      <a:pt x="16" y="344"/>
                    </a:lnTo>
                    <a:lnTo>
                      <a:pt x="17" y="343"/>
                    </a:lnTo>
                    <a:lnTo>
                      <a:pt x="16" y="342"/>
                    </a:lnTo>
                    <a:lnTo>
                      <a:pt x="15" y="342"/>
                    </a:lnTo>
                    <a:lnTo>
                      <a:pt x="14" y="341"/>
                    </a:lnTo>
                    <a:lnTo>
                      <a:pt x="13" y="340"/>
                    </a:lnTo>
                    <a:lnTo>
                      <a:pt x="13" y="339"/>
                    </a:lnTo>
                    <a:lnTo>
                      <a:pt x="13" y="338"/>
                    </a:lnTo>
                    <a:lnTo>
                      <a:pt x="13" y="337"/>
                    </a:lnTo>
                    <a:lnTo>
                      <a:pt x="14" y="336"/>
                    </a:lnTo>
                    <a:lnTo>
                      <a:pt x="15" y="335"/>
                    </a:lnTo>
                    <a:lnTo>
                      <a:pt x="16" y="334"/>
                    </a:lnTo>
                    <a:lnTo>
                      <a:pt x="16" y="333"/>
                    </a:lnTo>
                    <a:lnTo>
                      <a:pt x="16" y="332"/>
                    </a:lnTo>
                    <a:lnTo>
                      <a:pt x="17" y="329"/>
                    </a:lnTo>
                    <a:lnTo>
                      <a:pt x="18" y="328"/>
                    </a:lnTo>
                    <a:lnTo>
                      <a:pt x="18" y="327"/>
                    </a:lnTo>
                    <a:lnTo>
                      <a:pt x="19" y="327"/>
                    </a:lnTo>
                    <a:lnTo>
                      <a:pt x="20" y="325"/>
                    </a:lnTo>
                    <a:lnTo>
                      <a:pt x="21" y="324"/>
                    </a:lnTo>
                    <a:lnTo>
                      <a:pt x="22" y="323"/>
                    </a:lnTo>
                    <a:lnTo>
                      <a:pt x="22" y="322"/>
                    </a:lnTo>
                    <a:lnTo>
                      <a:pt x="21" y="322"/>
                    </a:lnTo>
                    <a:lnTo>
                      <a:pt x="20" y="321"/>
                    </a:lnTo>
                    <a:lnTo>
                      <a:pt x="19" y="321"/>
                    </a:lnTo>
                    <a:lnTo>
                      <a:pt x="18" y="321"/>
                    </a:lnTo>
                    <a:lnTo>
                      <a:pt x="17" y="320"/>
                    </a:lnTo>
                    <a:lnTo>
                      <a:pt x="17" y="319"/>
                    </a:lnTo>
                    <a:lnTo>
                      <a:pt x="17" y="318"/>
                    </a:lnTo>
                    <a:lnTo>
                      <a:pt x="18" y="317"/>
                    </a:lnTo>
                    <a:lnTo>
                      <a:pt x="20" y="316"/>
                    </a:lnTo>
                    <a:lnTo>
                      <a:pt x="21" y="315"/>
                    </a:lnTo>
                    <a:lnTo>
                      <a:pt x="22" y="315"/>
                    </a:lnTo>
                    <a:lnTo>
                      <a:pt x="22" y="314"/>
                    </a:lnTo>
                    <a:lnTo>
                      <a:pt x="22" y="313"/>
                    </a:lnTo>
                    <a:lnTo>
                      <a:pt x="22" y="312"/>
                    </a:lnTo>
                    <a:lnTo>
                      <a:pt x="22" y="310"/>
                    </a:lnTo>
                    <a:lnTo>
                      <a:pt x="21" y="308"/>
                    </a:lnTo>
                    <a:lnTo>
                      <a:pt x="21" y="307"/>
                    </a:lnTo>
                    <a:lnTo>
                      <a:pt x="22" y="306"/>
                    </a:lnTo>
                    <a:lnTo>
                      <a:pt x="22" y="305"/>
                    </a:lnTo>
                    <a:lnTo>
                      <a:pt x="22" y="304"/>
                    </a:lnTo>
                    <a:lnTo>
                      <a:pt x="21" y="303"/>
                    </a:lnTo>
                    <a:lnTo>
                      <a:pt x="21" y="302"/>
                    </a:lnTo>
                    <a:lnTo>
                      <a:pt x="21" y="301"/>
                    </a:lnTo>
                    <a:lnTo>
                      <a:pt x="21" y="300"/>
                    </a:lnTo>
                    <a:lnTo>
                      <a:pt x="22" y="299"/>
                    </a:lnTo>
                    <a:lnTo>
                      <a:pt x="22" y="298"/>
                    </a:lnTo>
                    <a:lnTo>
                      <a:pt x="23" y="298"/>
                    </a:lnTo>
                    <a:lnTo>
                      <a:pt x="23" y="297"/>
                    </a:lnTo>
                    <a:lnTo>
                      <a:pt x="24" y="296"/>
                    </a:lnTo>
                    <a:lnTo>
                      <a:pt x="24" y="295"/>
                    </a:lnTo>
                    <a:lnTo>
                      <a:pt x="24" y="294"/>
                    </a:lnTo>
                    <a:lnTo>
                      <a:pt x="24" y="293"/>
                    </a:lnTo>
                    <a:lnTo>
                      <a:pt x="24" y="292"/>
                    </a:lnTo>
                    <a:lnTo>
                      <a:pt x="23" y="292"/>
                    </a:lnTo>
                    <a:lnTo>
                      <a:pt x="23" y="293"/>
                    </a:lnTo>
                    <a:lnTo>
                      <a:pt x="22" y="293"/>
                    </a:lnTo>
                    <a:lnTo>
                      <a:pt x="21" y="293"/>
                    </a:lnTo>
                    <a:lnTo>
                      <a:pt x="20" y="292"/>
                    </a:lnTo>
                    <a:lnTo>
                      <a:pt x="20" y="291"/>
                    </a:lnTo>
                    <a:lnTo>
                      <a:pt x="20" y="290"/>
                    </a:lnTo>
                    <a:lnTo>
                      <a:pt x="19" y="290"/>
                    </a:lnTo>
                    <a:lnTo>
                      <a:pt x="19" y="289"/>
                    </a:lnTo>
                    <a:lnTo>
                      <a:pt x="18" y="289"/>
                    </a:lnTo>
                    <a:lnTo>
                      <a:pt x="17" y="289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8" y="287"/>
                    </a:lnTo>
                    <a:lnTo>
                      <a:pt x="19" y="286"/>
                    </a:lnTo>
                    <a:lnTo>
                      <a:pt x="21" y="285"/>
                    </a:lnTo>
                    <a:lnTo>
                      <a:pt x="22" y="284"/>
                    </a:lnTo>
                    <a:lnTo>
                      <a:pt x="22" y="283"/>
                    </a:lnTo>
                    <a:lnTo>
                      <a:pt x="21" y="283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19" y="281"/>
                    </a:lnTo>
                    <a:lnTo>
                      <a:pt x="19" y="280"/>
                    </a:lnTo>
                    <a:lnTo>
                      <a:pt x="18" y="280"/>
                    </a:lnTo>
                    <a:lnTo>
                      <a:pt x="17" y="281"/>
                    </a:lnTo>
                    <a:lnTo>
                      <a:pt x="16" y="281"/>
                    </a:lnTo>
                    <a:lnTo>
                      <a:pt x="15" y="281"/>
                    </a:lnTo>
                    <a:lnTo>
                      <a:pt x="14" y="281"/>
                    </a:lnTo>
                    <a:lnTo>
                      <a:pt x="14" y="280"/>
                    </a:lnTo>
                    <a:lnTo>
                      <a:pt x="15" y="278"/>
                    </a:lnTo>
                    <a:lnTo>
                      <a:pt x="16" y="277"/>
                    </a:lnTo>
                    <a:lnTo>
                      <a:pt x="17" y="277"/>
                    </a:lnTo>
                    <a:lnTo>
                      <a:pt x="18" y="277"/>
                    </a:lnTo>
                    <a:lnTo>
                      <a:pt x="20" y="277"/>
                    </a:lnTo>
                    <a:lnTo>
                      <a:pt x="21" y="277"/>
                    </a:lnTo>
                    <a:lnTo>
                      <a:pt x="21" y="276"/>
                    </a:lnTo>
                    <a:lnTo>
                      <a:pt x="21" y="275"/>
                    </a:lnTo>
                    <a:lnTo>
                      <a:pt x="20" y="275"/>
                    </a:lnTo>
                    <a:lnTo>
                      <a:pt x="19" y="273"/>
                    </a:lnTo>
                    <a:lnTo>
                      <a:pt x="18" y="272"/>
                    </a:lnTo>
                    <a:lnTo>
                      <a:pt x="18" y="271"/>
                    </a:lnTo>
                    <a:lnTo>
                      <a:pt x="17" y="271"/>
                    </a:lnTo>
                    <a:lnTo>
                      <a:pt x="17" y="270"/>
                    </a:lnTo>
                    <a:lnTo>
                      <a:pt x="17" y="271"/>
                    </a:lnTo>
                    <a:lnTo>
                      <a:pt x="16" y="271"/>
                    </a:lnTo>
                    <a:lnTo>
                      <a:pt x="15" y="273"/>
                    </a:lnTo>
                    <a:lnTo>
                      <a:pt x="15" y="274"/>
                    </a:lnTo>
                    <a:lnTo>
                      <a:pt x="14" y="274"/>
                    </a:lnTo>
                    <a:lnTo>
                      <a:pt x="13" y="274"/>
                    </a:lnTo>
                    <a:lnTo>
                      <a:pt x="12" y="274"/>
                    </a:lnTo>
                    <a:lnTo>
                      <a:pt x="12" y="273"/>
                    </a:lnTo>
                    <a:lnTo>
                      <a:pt x="12" y="272"/>
                    </a:lnTo>
                    <a:lnTo>
                      <a:pt x="13" y="271"/>
                    </a:lnTo>
                    <a:lnTo>
                      <a:pt x="14" y="269"/>
                    </a:lnTo>
                    <a:lnTo>
                      <a:pt x="13" y="269"/>
                    </a:lnTo>
                    <a:lnTo>
                      <a:pt x="12" y="268"/>
                    </a:lnTo>
                    <a:lnTo>
                      <a:pt x="11" y="268"/>
                    </a:lnTo>
                    <a:lnTo>
                      <a:pt x="11" y="267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1" y="265"/>
                    </a:lnTo>
                    <a:lnTo>
                      <a:pt x="12" y="264"/>
                    </a:lnTo>
                    <a:lnTo>
                      <a:pt x="12" y="263"/>
                    </a:lnTo>
                    <a:lnTo>
                      <a:pt x="11" y="263"/>
                    </a:lnTo>
                    <a:lnTo>
                      <a:pt x="11" y="262"/>
                    </a:lnTo>
                    <a:lnTo>
                      <a:pt x="10" y="260"/>
                    </a:lnTo>
                    <a:lnTo>
                      <a:pt x="10" y="259"/>
                    </a:lnTo>
                    <a:lnTo>
                      <a:pt x="10" y="258"/>
                    </a:lnTo>
                    <a:lnTo>
                      <a:pt x="10" y="257"/>
                    </a:lnTo>
                    <a:lnTo>
                      <a:pt x="11" y="257"/>
                    </a:lnTo>
                    <a:lnTo>
                      <a:pt x="12" y="254"/>
                    </a:lnTo>
                    <a:lnTo>
                      <a:pt x="12" y="253"/>
                    </a:lnTo>
                    <a:lnTo>
                      <a:pt x="12" y="252"/>
                    </a:lnTo>
                    <a:lnTo>
                      <a:pt x="11" y="252"/>
                    </a:lnTo>
                    <a:lnTo>
                      <a:pt x="11" y="251"/>
                    </a:lnTo>
                    <a:lnTo>
                      <a:pt x="10" y="250"/>
                    </a:lnTo>
                    <a:lnTo>
                      <a:pt x="9" y="250"/>
                    </a:lnTo>
                    <a:lnTo>
                      <a:pt x="8" y="250"/>
                    </a:lnTo>
                    <a:lnTo>
                      <a:pt x="7" y="249"/>
                    </a:lnTo>
                    <a:lnTo>
                      <a:pt x="6" y="249"/>
                    </a:lnTo>
                    <a:lnTo>
                      <a:pt x="5" y="248"/>
                    </a:lnTo>
                    <a:lnTo>
                      <a:pt x="5" y="247"/>
                    </a:lnTo>
                    <a:lnTo>
                      <a:pt x="5" y="245"/>
                    </a:lnTo>
                    <a:lnTo>
                      <a:pt x="4" y="244"/>
                    </a:lnTo>
                    <a:lnTo>
                      <a:pt x="4" y="243"/>
                    </a:lnTo>
                    <a:lnTo>
                      <a:pt x="5" y="242"/>
                    </a:lnTo>
                    <a:lnTo>
                      <a:pt x="5" y="240"/>
                    </a:lnTo>
                    <a:lnTo>
                      <a:pt x="5" y="239"/>
                    </a:lnTo>
                    <a:lnTo>
                      <a:pt x="4" y="238"/>
                    </a:lnTo>
                    <a:lnTo>
                      <a:pt x="3" y="238"/>
                    </a:lnTo>
                    <a:lnTo>
                      <a:pt x="2" y="239"/>
                    </a:lnTo>
                    <a:lnTo>
                      <a:pt x="2" y="240"/>
                    </a:lnTo>
                    <a:lnTo>
                      <a:pt x="1" y="240"/>
                    </a:lnTo>
                    <a:lnTo>
                      <a:pt x="0" y="240"/>
                    </a:lnTo>
                    <a:lnTo>
                      <a:pt x="0" y="239"/>
                    </a:lnTo>
                    <a:lnTo>
                      <a:pt x="0" y="237"/>
                    </a:lnTo>
                    <a:lnTo>
                      <a:pt x="0" y="236"/>
                    </a:lnTo>
                    <a:lnTo>
                      <a:pt x="0" y="235"/>
                    </a:lnTo>
                    <a:lnTo>
                      <a:pt x="1" y="235"/>
                    </a:lnTo>
                    <a:lnTo>
                      <a:pt x="2" y="235"/>
                    </a:lnTo>
                    <a:lnTo>
                      <a:pt x="3" y="234"/>
                    </a:lnTo>
                    <a:lnTo>
                      <a:pt x="3" y="233"/>
                    </a:lnTo>
                    <a:lnTo>
                      <a:pt x="2" y="233"/>
                    </a:lnTo>
                    <a:lnTo>
                      <a:pt x="1" y="233"/>
                    </a:lnTo>
                    <a:lnTo>
                      <a:pt x="0" y="233"/>
                    </a:lnTo>
                    <a:lnTo>
                      <a:pt x="0" y="232"/>
                    </a:lnTo>
                    <a:lnTo>
                      <a:pt x="0" y="231"/>
                    </a:lnTo>
                    <a:lnTo>
                      <a:pt x="1" y="231"/>
                    </a:lnTo>
                    <a:lnTo>
                      <a:pt x="1" y="230"/>
                    </a:lnTo>
                    <a:lnTo>
                      <a:pt x="2" y="230"/>
                    </a:lnTo>
                    <a:lnTo>
                      <a:pt x="3" y="230"/>
                    </a:lnTo>
                    <a:lnTo>
                      <a:pt x="4" y="228"/>
                    </a:lnTo>
                    <a:lnTo>
                      <a:pt x="5" y="228"/>
                    </a:lnTo>
                    <a:lnTo>
                      <a:pt x="5" y="227"/>
                    </a:lnTo>
                    <a:lnTo>
                      <a:pt x="6" y="227"/>
                    </a:lnTo>
                    <a:lnTo>
                      <a:pt x="8" y="227"/>
                    </a:lnTo>
                    <a:lnTo>
                      <a:pt x="9" y="226"/>
                    </a:lnTo>
                    <a:lnTo>
                      <a:pt x="9" y="225"/>
                    </a:lnTo>
                    <a:lnTo>
                      <a:pt x="9" y="224"/>
                    </a:lnTo>
                    <a:lnTo>
                      <a:pt x="10" y="223"/>
                    </a:lnTo>
                    <a:lnTo>
                      <a:pt x="11" y="223"/>
                    </a:lnTo>
                    <a:lnTo>
                      <a:pt x="12" y="223"/>
                    </a:lnTo>
                    <a:lnTo>
                      <a:pt x="13" y="223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5" y="220"/>
                    </a:lnTo>
                    <a:lnTo>
                      <a:pt x="16" y="220"/>
                    </a:lnTo>
                    <a:lnTo>
                      <a:pt x="17" y="220"/>
                    </a:lnTo>
                    <a:lnTo>
                      <a:pt x="17" y="221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0" y="220"/>
                    </a:lnTo>
                    <a:lnTo>
                      <a:pt x="21" y="219"/>
                    </a:lnTo>
                    <a:lnTo>
                      <a:pt x="22" y="218"/>
                    </a:lnTo>
                    <a:lnTo>
                      <a:pt x="22" y="217"/>
                    </a:lnTo>
                    <a:lnTo>
                      <a:pt x="2" y="200"/>
                    </a:lnTo>
                    <a:lnTo>
                      <a:pt x="12" y="180"/>
                    </a:lnTo>
                    <a:lnTo>
                      <a:pt x="29" y="144"/>
                    </a:lnTo>
                    <a:lnTo>
                      <a:pt x="34" y="144"/>
                    </a:lnTo>
                    <a:lnTo>
                      <a:pt x="35" y="143"/>
                    </a:lnTo>
                    <a:lnTo>
                      <a:pt x="35" y="142"/>
                    </a:lnTo>
                    <a:lnTo>
                      <a:pt x="36" y="142"/>
                    </a:lnTo>
                    <a:lnTo>
                      <a:pt x="35" y="142"/>
                    </a:lnTo>
                    <a:lnTo>
                      <a:pt x="35" y="141"/>
                    </a:lnTo>
                    <a:lnTo>
                      <a:pt x="35" y="140"/>
                    </a:lnTo>
                    <a:lnTo>
                      <a:pt x="34" y="139"/>
                    </a:lnTo>
                    <a:lnTo>
                      <a:pt x="34" y="133"/>
                    </a:lnTo>
                    <a:lnTo>
                      <a:pt x="30" y="133"/>
                    </a:lnTo>
                    <a:lnTo>
                      <a:pt x="47" y="82"/>
                    </a:lnTo>
                    <a:lnTo>
                      <a:pt x="51" y="82"/>
                    </a:lnTo>
                    <a:lnTo>
                      <a:pt x="54" y="81"/>
                    </a:lnTo>
                    <a:lnTo>
                      <a:pt x="53" y="81"/>
                    </a:lnTo>
                    <a:lnTo>
                      <a:pt x="53" y="80"/>
                    </a:lnTo>
                    <a:lnTo>
                      <a:pt x="52" y="80"/>
                    </a:lnTo>
                    <a:lnTo>
                      <a:pt x="52" y="79"/>
                    </a:lnTo>
                    <a:lnTo>
                      <a:pt x="51" y="79"/>
                    </a:lnTo>
                    <a:lnTo>
                      <a:pt x="45" y="73"/>
                    </a:lnTo>
                    <a:lnTo>
                      <a:pt x="44" y="67"/>
                    </a:lnTo>
                    <a:lnTo>
                      <a:pt x="42" y="63"/>
                    </a:lnTo>
                    <a:lnTo>
                      <a:pt x="41" y="62"/>
                    </a:lnTo>
                    <a:lnTo>
                      <a:pt x="35" y="50"/>
                    </a:lnTo>
                    <a:lnTo>
                      <a:pt x="38" y="50"/>
                    </a:lnTo>
                    <a:lnTo>
                      <a:pt x="38" y="48"/>
                    </a:lnTo>
                    <a:lnTo>
                      <a:pt x="35" y="45"/>
                    </a:lnTo>
                    <a:lnTo>
                      <a:pt x="36" y="42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39"/>
                    </a:lnTo>
                    <a:lnTo>
                      <a:pt x="32" y="37"/>
                    </a:lnTo>
                    <a:lnTo>
                      <a:pt x="32" y="36"/>
                    </a:lnTo>
                    <a:lnTo>
                      <a:pt x="31" y="36"/>
                    </a:lnTo>
                    <a:lnTo>
                      <a:pt x="30" y="35"/>
                    </a:lnTo>
                    <a:lnTo>
                      <a:pt x="31" y="34"/>
                    </a:lnTo>
                    <a:lnTo>
                      <a:pt x="31" y="33"/>
                    </a:lnTo>
                    <a:lnTo>
                      <a:pt x="30" y="33"/>
                    </a:lnTo>
                    <a:lnTo>
                      <a:pt x="30" y="32"/>
                    </a:lnTo>
                    <a:lnTo>
                      <a:pt x="31" y="32"/>
                    </a:lnTo>
                    <a:lnTo>
                      <a:pt x="31" y="31"/>
                    </a:lnTo>
                    <a:lnTo>
                      <a:pt x="30" y="31"/>
                    </a:lnTo>
                    <a:lnTo>
                      <a:pt x="31" y="31"/>
                    </a:lnTo>
                    <a:lnTo>
                      <a:pt x="30" y="31"/>
                    </a:lnTo>
                    <a:lnTo>
                      <a:pt x="30" y="30"/>
                    </a:lnTo>
                    <a:lnTo>
                      <a:pt x="31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29" y="29"/>
                    </a:lnTo>
                    <a:lnTo>
                      <a:pt x="30" y="28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3" y="27"/>
                    </a:lnTo>
                    <a:lnTo>
                      <a:pt x="34" y="27"/>
                    </a:lnTo>
                    <a:lnTo>
                      <a:pt x="34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7" y="30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2"/>
                    </a:lnTo>
                    <a:lnTo>
                      <a:pt x="37" y="33"/>
                    </a:lnTo>
                    <a:lnTo>
                      <a:pt x="37" y="34"/>
                    </a:lnTo>
                    <a:lnTo>
                      <a:pt x="37" y="35"/>
                    </a:lnTo>
                    <a:lnTo>
                      <a:pt x="38" y="35"/>
                    </a:lnTo>
                    <a:lnTo>
                      <a:pt x="38" y="36"/>
                    </a:lnTo>
                    <a:lnTo>
                      <a:pt x="39" y="37"/>
                    </a:lnTo>
                    <a:lnTo>
                      <a:pt x="39" y="38"/>
                    </a:lnTo>
                    <a:lnTo>
                      <a:pt x="38" y="39"/>
                    </a:lnTo>
                    <a:lnTo>
                      <a:pt x="38" y="40"/>
                    </a:lnTo>
                    <a:lnTo>
                      <a:pt x="38" y="41"/>
                    </a:lnTo>
                    <a:lnTo>
                      <a:pt x="39" y="41"/>
                    </a:lnTo>
                    <a:lnTo>
                      <a:pt x="39" y="42"/>
                    </a:lnTo>
                    <a:lnTo>
                      <a:pt x="40" y="42"/>
                    </a:lnTo>
                    <a:lnTo>
                      <a:pt x="41" y="41"/>
                    </a:lnTo>
                    <a:lnTo>
                      <a:pt x="42" y="42"/>
                    </a:lnTo>
                    <a:lnTo>
                      <a:pt x="42" y="43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2" y="44"/>
                    </a:lnTo>
                    <a:lnTo>
                      <a:pt x="43" y="45"/>
                    </a:lnTo>
                    <a:lnTo>
                      <a:pt x="44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6" y="49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8" y="50"/>
                    </a:lnTo>
                    <a:lnTo>
                      <a:pt x="49" y="51"/>
                    </a:lnTo>
                    <a:lnTo>
                      <a:pt x="49" y="52"/>
                    </a:lnTo>
                    <a:lnTo>
                      <a:pt x="50" y="52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3" y="54"/>
                    </a:lnTo>
                    <a:lnTo>
                      <a:pt x="54" y="55"/>
                    </a:lnTo>
                    <a:lnTo>
                      <a:pt x="54" y="56"/>
                    </a:lnTo>
                    <a:lnTo>
                      <a:pt x="55" y="56"/>
                    </a:lnTo>
                    <a:lnTo>
                      <a:pt x="55" y="55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6" y="53"/>
                    </a:lnTo>
                    <a:lnTo>
                      <a:pt x="57" y="52"/>
                    </a:lnTo>
                    <a:lnTo>
                      <a:pt x="58" y="52"/>
                    </a:lnTo>
                    <a:lnTo>
                      <a:pt x="59" y="52"/>
                    </a:lnTo>
                    <a:lnTo>
                      <a:pt x="59" y="51"/>
                    </a:lnTo>
                    <a:lnTo>
                      <a:pt x="60" y="51"/>
                    </a:lnTo>
                    <a:lnTo>
                      <a:pt x="60" y="50"/>
                    </a:lnTo>
                    <a:lnTo>
                      <a:pt x="61" y="50"/>
                    </a:lnTo>
                    <a:lnTo>
                      <a:pt x="61" y="51"/>
                    </a:lnTo>
                    <a:lnTo>
                      <a:pt x="62" y="51"/>
                    </a:lnTo>
                    <a:lnTo>
                      <a:pt x="63" y="51"/>
                    </a:lnTo>
                    <a:lnTo>
                      <a:pt x="63" y="50"/>
                    </a:lnTo>
                    <a:lnTo>
                      <a:pt x="64" y="50"/>
                    </a:lnTo>
                    <a:lnTo>
                      <a:pt x="65" y="50"/>
                    </a:lnTo>
                    <a:lnTo>
                      <a:pt x="65" y="49"/>
                    </a:lnTo>
                    <a:lnTo>
                      <a:pt x="66" y="49"/>
                    </a:lnTo>
                    <a:lnTo>
                      <a:pt x="67" y="49"/>
                    </a:lnTo>
                    <a:lnTo>
                      <a:pt x="67" y="50"/>
                    </a:lnTo>
                    <a:lnTo>
                      <a:pt x="67" y="49"/>
                    </a:lnTo>
                    <a:lnTo>
                      <a:pt x="68" y="49"/>
                    </a:lnTo>
                    <a:lnTo>
                      <a:pt x="69" y="49"/>
                    </a:lnTo>
                    <a:lnTo>
                      <a:pt x="69" y="50"/>
                    </a:lnTo>
                    <a:lnTo>
                      <a:pt x="69" y="49"/>
                    </a:lnTo>
                    <a:lnTo>
                      <a:pt x="70" y="49"/>
                    </a:lnTo>
                    <a:lnTo>
                      <a:pt x="71" y="49"/>
                    </a:lnTo>
                    <a:lnTo>
                      <a:pt x="70" y="49"/>
                    </a:lnTo>
                    <a:lnTo>
                      <a:pt x="70" y="48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1" y="48"/>
                    </a:lnTo>
                    <a:lnTo>
                      <a:pt x="71" y="47"/>
                    </a:lnTo>
                    <a:lnTo>
                      <a:pt x="72" y="47"/>
                    </a:lnTo>
                    <a:lnTo>
                      <a:pt x="71" y="47"/>
                    </a:lnTo>
                    <a:lnTo>
                      <a:pt x="72" y="47"/>
                    </a:lnTo>
                    <a:lnTo>
                      <a:pt x="73" y="47"/>
                    </a:lnTo>
                    <a:lnTo>
                      <a:pt x="74" y="47"/>
                    </a:lnTo>
                    <a:lnTo>
                      <a:pt x="76" y="46"/>
                    </a:lnTo>
                    <a:lnTo>
                      <a:pt x="77" y="46"/>
                    </a:lnTo>
                    <a:lnTo>
                      <a:pt x="78" y="46"/>
                    </a:lnTo>
                    <a:lnTo>
                      <a:pt x="79" y="46"/>
                    </a:lnTo>
                    <a:lnTo>
                      <a:pt x="80" y="47"/>
                    </a:lnTo>
                    <a:lnTo>
                      <a:pt x="80" y="46"/>
                    </a:lnTo>
                    <a:lnTo>
                      <a:pt x="81" y="46"/>
                    </a:lnTo>
                    <a:lnTo>
                      <a:pt x="81" y="45"/>
                    </a:lnTo>
                    <a:lnTo>
                      <a:pt x="82" y="45"/>
                    </a:lnTo>
                    <a:lnTo>
                      <a:pt x="82" y="44"/>
                    </a:lnTo>
                    <a:lnTo>
                      <a:pt x="83" y="44"/>
                    </a:lnTo>
                    <a:lnTo>
                      <a:pt x="83" y="43"/>
                    </a:lnTo>
                    <a:lnTo>
                      <a:pt x="84" y="43"/>
                    </a:lnTo>
                    <a:lnTo>
                      <a:pt x="85" y="43"/>
                    </a:lnTo>
                    <a:lnTo>
                      <a:pt x="86" y="42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7" y="40"/>
                    </a:lnTo>
                    <a:lnTo>
                      <a:pt x="87" y="39"/>
                    </a:lnTo>
                    <a:lnTo>
                      <a:pt x="88" y="39"/>
                    </a:lnTo>
                    <a:lnTo>
                      <a:pt x="88" y="38"/>
                    </a:lnTo>
                    <a:lnTo>
                      <a:pt x="89" y="38"/>
                    </a:lnTo>
                    <a:lnTo>
                      <a:pt x="90" y="37"/>
                    </a:lnTo>
                    <a:lnTo>
                      <a:pt x="90" y="36"/>
                    </a:lnTo>
                    <a:lnTo>
                      <a:pt x="91" y="36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2" y="33"/>
                    </a:lnTo>
                    <a:lnTo>
                      <a:pt x="91" y="33"/>
                    </a:lnTo>
                    <a:lnTo>
                      <a:pt x="91" y="34"/>
                    </a:lnTo>
                    <a:lnTo>
                      <a:pt x="90" y="34"/>
                    </a:lnTo>
                    <a:lnTo>
                      <a:pt x="90" y="33"/>
                    </a:lnTo>
                    <a:lnTo>
                      <a:pt x="91" y="32"/>
                    </a:lnTo>
                    <a:lnTo>
                      <a:pt x="90" y="32"/>
                    </a:lnTo>
                    <a:lnTo>
                      <a:pt x="90" y="31"/>
                    </a:lnTo>
                    <a:lnTo>
                      <a:pt x="91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5" y="28"/>
                    </a:lnTo>
                    <a:lnTo>
                      <a:pt x="96" y="28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8" y="27"/>
                    </a:lnTo>
                    <a:lnTo>
                      <a:pt x="99" y="27"/>
                    </a:lnTo>
                    <a:lnTo>
                      <a:pt x="99" y="26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0" y="23"/>
                    </a:lnTo>
                    <a:lnTo>
                      <a:pt x="101" y="22"/>
                    </a:lnTo>
                    <a:lnTo>
                      <a:pt x="102" y="22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0"/>
                    </a:lnTo>
                    <a:lnTo>
                      <a:pt x="103" y="19"/>
                    </a:lnTo>
                    <a:lnTo>
                      <a:pt x="102" y="19"/>
                    </a:lnTo>
                    <a:lnTo>
                      <a:pt x="101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6"/>
                    </a:lnTo>
                    <a:lnTo>
                      <a:pt x="104" y="17"/>
                    </a:lnTo>
                    <a:lnTo>
                      <a:pt x="105" y="17"/>
                    </a:lnTo>
                    <a:lnTo>
                      <a:pt x="105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7" y="15"/>
                    </a:lnTo>
                    <a:lnTo>
                      <a:pt x="107" y="14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7" y="12"/>
                    </a:lnTo>
                    <a:lnTo>
                      <a:pt x="108" y="12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10"/>
                    </a:lnTo>
                    <a:lnTo>
                      <a:pt x="111" y="10"/>
                    </a:lnTo>
                    <a:lnTo>
                      <a:pt x="111" y="11"/>
                    </a:lnTo>
                    <a:lnTo>
                      <a:pt x="112" y="11"/>
                    </a:lnTo>
                    <a:lnTo>
                      <a:pt x="112" y="12"/>
                    </a:lnTo>
                    <a:lnTo>
                      <a:pt x="113" y="11"/>
                    </a:lnTo>
                    <a:lnTo>
                      <a:pt x="114" y="12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4" y="12"/>
                    </a:lnTo>
                    <a:lnTo>
                      <a:pt x="115" y="11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6" y="13"/>
                    </a:lnTo>
                    <a:lnTo>
                      <a:pt x="116" y="12"/>
                    </a:lnTo>
                    <a:lnTo>
                      <a:pt x="116" y="11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1" y="12"/>
                    </a:lnTo>
                    <a:lnTo>
                      <a:pt x="121" y="11"/>
                    </a:lnTo>
                    <a:lnTo>
                      <a:pt x="122" y="11"/>
                    </a:lnTo>
                    <a:lnTo>
                      <a:pt x="123" y="12"/>
                    </a:lnTo>
                    <a:lnTo>
                      <a:pt x="123" y="11"/>
                    </a:lnTo>
                    <a:lnTo>
                      <a:pt x="124" y="11"/>
                    </a:lnTo>
                    <a:lnTo>
                      <a:pt x="125" y="11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1"/>
                    </a:lnTo>
                    <a:lnTo>
                      <a:pt x="126" y="10"/>
                    </a:lnTo>
                    <a:lnTo>
                      <a:pt x="126" y="9"/>
                    </a:lnTo>
                    <a:lnTo>
                      <a:pt x="126" y="10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7" y="10"/>
                    </a:lnTo>
                    <a:lnTo>
                      <a:pt x="128" y="10"/>
                    </a:lnTo>
                    <a:lnTo>
                      <a:pt x="129" y="11"/>
                    </a:lnTo>
                    <a:lnTo>
                      <a:pt x="129" y="10"/>
                    </a:lnTo>
                    <a:lnTo>
                      <a:pt x="129" y="11"/>
                    </a:lnTo>
                    <a:lnTo>
                      <a:pt x="130" y="11"/>
                    </a:lnTo>
                    <a:lnTo>
                      <a:pt x="130" y="12"/>
                    </a:lnTo>
                    <a:lnTo>
                      <a:pt x="131" y="12"/>
                    </a:lnTo>
                    <a:lnTo>
                      <a:pt x="131" y="13"/>
                    </a:lnTo>
                    <a:lnTo>
                      <a:pt x="131" y="12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5" y="11"/>
                    </a:lnTo>
                    <a:lnTo>
                      <a:pt x="135" y="10"/>
                    </a:lnTo>
                    <a:lnTo>
                      <a:pt x="135" y="9"/>
                    </a:lnTo>
                    <a:lnTo>
                      <a:pt x="136" y="9"/>
                    </a:lnTo>
                    <a:lnTo>
                      <a:pt x="137" y="9"/>
                    </a:lnTo>
                    <a:lnTo>
                      <a:pt x="137" y="8"/>
                    </a:lnTo>
                    <a:lnTo>
                      <a:pt x="138" y="8"/>
                    </a:lnTo>
                    <a:lnTo>
                      <a:pt x="138" y="9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0" y="8"/>
                    </a:lnTo>
                    <a:lnTo>
                      <a:pt x="141" y="8"/>
                    </a:lnTo>
                    <a:lnTo>
                      <a:pt x="142" y="9"/>
                    </a:lnTo>
                    <a:lnTo>
                      <a:pt x="142" y="8"/>
                    </a:lnTo>
                    <a:lnTo>
                      <a:pt x="143" y="8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5" y="5"/>
                    </a:lnTo>
                    <a:lnTo>
                      <a:pt x="145" y="4"/>
                    </a:lnTo>
                    <a:lnTo>
                      <a:pt x="146" y="4"/>
                    </a:lnTo>
                    <a:lnTo>
                      <a:pt x="147" y="4"/>
                    </a:lnTo>
                    <a:lnTo>
                      <a:pt x="147" y="5"/>
                    </a:lnTo>
                    <a:lnTo>
                      <a:pt x="148" y="5"/>
                    </a:lnTo>
                    <a:lnTo>
                      <a:pt x="148" y="4"/>
                    </a:lnTo>
                    <a:lnTo>
                      <a:pt x="148" y="5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4"/>
                    </a:lnTo>
                    <a:lnTo>
                      <a:pt x="149" y="3"/>
                    </a:lnTo>
                    <a:lnTo>
                      <a:pt x="150" y="4"/>
                    </a:lnTo>
                    <a:lnTo>
                      <a:pt x="150" y="3"/>
                    </a:lnTo>
                    <a:lnTo>
                      <a:pt x="151" y="2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3" y="2"/>
                    </a:lnTo>
                    <a:lnTo>
                      <a:pt x="153" y="1"/>
                    </a:lnTo>
                    <a:lnTo>
                      <a:pt x="153" y="2"/>
                    </a:lnTo>
                    <a:lnTo>
                      <a:pt x="154" y="2"/>
                    </a:lnTo>
                    <a:lnTo>
                      <a:pt x="154" y="1"/>
                    </a:lnTo>
                    <a:lnTo>
                      <a:pt x="155" y="1"/>
                    </a:lnTo>
                    <a:lnTo>
                      <a:pt x="156" y="1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2" y="2"/>
                    </a:lnTo>
                    <a:lnTo>
                      <a:pt x="163" y="2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4" y="4"/>
                    </a:lnTo>
                    <a:lnTo>
                      <a:pt x="163" y="4"/>
                    </a:lnTo>
                    <a:lnTo>
                      <a:pt x="164" y="4"/>
                    </a:lnTo>
                    <a:lnTo>
                      <a:pt x="163" y="4"/>
                    </a:lnTo>
                    <a:lnTo>
                      <a:pt x="163" y="5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7"/>
                    </a:lnTo>
                    <a:lnTo>
                      <a:pt x="165" y="6"/>
                    </a:lnTo>
                    <a:lnTo>
                      <a:pt x="165" y="7"/>
                    </a:lnTo>
                    <a:lnTo>
                      <a:pt x="165" y="8"/>
                    </a:lnTo>
                    <a:lnTo>
                      <a:pt x="165" y="7"/>
                    </a:lnTo>
                    <a:lnTo>
                      <a:pt x="166" y="7"/>
                    </a:lnTo>
                    <a:lnTo>
                      <a:pt x="167" y="7"/>
                    </a:lnTo>
                    <a:lnTo>
                      <a:pt x="168" y="7"/>
                    </a:lnTo>
                    <a:lnTo>
                      <a:pt x="168" y="8"/>
                    </a:lnTo>
                    <a:lnTo>
                      <a:pt x="168" y="9"/>
                    </a:lnTo>
                    <a:lnTo>
                      <a:pt x="169" y="9"/>
                    </a:lnTo>
                    <a:lnTo>
                      <a:pt x="169" y="8"/>
                    </a:lnTo>
                    <a:lnTo>
                      <a:pt x="170" y="8"/>
                    </a:lnTo>
                    <a:lnTo>
                      <a:pt x="171" y="8"/>
                    </a:lnTo>
                    <a:lnTo>
                      <a:pt x="172" y="8"/>
                    </a:lnTo>
                    <a:lnTo>
                      <a:pt x="173" y="8"/>
                    </a:lnTo>
                    <a:lnTo>
                      <a:pt x="172" y="9"/>
                    </a:lnTo>
                    <a:lnTo>
                      <a:pt x="173" y="9"/>
                    </a:lnTo>
                    <a:lnTo>
                      <a:pt x="172" y="9"/>
                    </a:lnTo>
                    <a:lnTo>
                      <a:pt x="173" y="10"/>
                    </a:lnTo>
                    <a:lnTo>
                      <a:pt x="173" y="9"/>
                    </a:lnTo>
                    <a:lnTo>
                      <a:pt x="174" y="9"/>
                    </a:lnTo>
                    <a:lnTo>
                      <a:pt x="175" y="10"/>
                    </a:lnTo>
                    <a:lnTo>
                      <a:pt x="175" y="9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6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7" y="11"/>
                    </a:lnTo>
                    <a:lnTo>
                      <a:pt x="177" y="12"/>
                    </a:lnTo>
                    <a:lnTo>
                      <a:pt x="177" y="11"/>
                    </a:lnTo>
                    <a:lnTo>
                      <a:pt x="178" y="11"/>
                    </a:lnTo>
                    <a:lnTo>
                      <a:pt x="179" y="11"/>
                    </a:lnTo>
                    <a:lnTo>
                      <a:pt x="179" y="12"/>
                    </a:lnTo>
                    <a:lnTo>
                      <a:pt x="180" y="13"/>
                    </a:lnTo>
                    <a:lnTo>
                      <a:pt x="180" y="14"/>
                    </a:lnTo>
                    <a:lnTo>
                      <a:pt x="180" y="13"/>
                    </a:lnTo>
                    <a:lnTo>
                      <a:pt x="181" y="13"/>
                    </a:lnTo>
                    <a:lnTo>
                      <a:pt x="181" y="14"/>
                    </a:lnTo>
                    <a:lnTo>
                      <a:pt x="181" y="13"/>
                    </a:lnTo>
                    <a:lnTo>
                      <a:pt x="182" y="13"/>
                    </a:lnTo>
                    <a:lnTo>
                      <a:pt x="183" y="14"/>
                    </a:lnTo>
                    <a:lnTo>
                      <a:pt x="184" y="14"/>
                    </a:lnTo>
                    <a:lnTo>
                      <a:pt x="185" y="15"/>
                    </a:lnTo>
                    <a:lnTo>
                      <a:pt x="186" y="14"/>
                    </a:lnTo>
                    <a:lnTo>
                      <a:pt x="186" y="15"/>
                    </a:lnTo>
                    <a:lnTo>
                      <a:pt x="186" y="16"/>
                    </a:lnTo>
                    <a:lnTo>
                      <a:pt x="186" y="15"/>
                    </a:lnTo>
                    <a:lnTo>
                      <a:pt x="187" y="15"/>
                    </a:lnTo>
                    <a:lnTo>
                      <a:pt x="187" y="14"/>
                    </a:lnTo>
                    <a:lnTo>
                      <a:pt x="187" y="15"/>
                    </a:lnTo>
                    <a:lnTo>
                      <a:pt x="188" y="15"/>
                    </a:lnTo>
                    <a:lnTo>
                      <a:pt x="188" y="14"/>
                    </a:lnTo>
                    <a:lnTo>
                      <a:pt x="188" y="15"/>
                    </a:lnTo>
                    <a:lnTo>
                      <a:pt x="189" y="15"/>
                    </a:lnTo>
                    <a:lnTo>
                      <a:pt x="190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1" y="16"/>
                    </a:lnTo>
                    <a:lnTo>
                      <a:pt x="191" y="15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1" y="16"/>
                    </a:lnTo>
                    <a:lnTo>
                      <a:pt x="192" y="16"/>
                    </a:lnTo>
                    <a:lnTo>
                      <a:pt x="193" y="17"/>
                    </a:lnTo>
                    <a:lnTo>
                      <a:pt x="193" y="16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5" y="18"/>
                    </a:lnTo>
                    <a:lnTo>
                      <a:pt x="195" y="19"/>
                    </a:lnTo>
                    <a:lnTo>
                      <a:pt x="195" y="20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5" y="21"/>
                    </a:lnTo>
                    <a:lnTo>
                      <a:pt x="196" y="22"/>
                    </a:lnTo>
                    <a:lnTo>
                      <a:pt x="197" y="23"/>
                    </a:lnTo>
                    <a:lnTo>
                      <a:pt x="197" y="22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7" y="23"/>
                    </a:lnTo>
                    <a:lnTo>
                      <a:pt x="197" y="24"/>
                    </a:lnTo>
                    <a:lnTo>
                      <a:pt x="198" y="24"/>
                    </a:lnTo>
                    <a:lnTo>
                      <a:pt x="198" y="25"/>
                    </a:lnTo>
                    <a:lnTo>
                      <a:pt x="199" y="25"/>
                    </a:lnTo>
                    <a:lnTo>
                      <a:pt x="200" y="25"/>
                    </a:lnTo>
                    <a:lnTo>
                      <a:pt x="199" y="26"/>
                    </a:lnTo>
                    <a:lnTo>
                      <a:pt x="200" y="26"/>
                    </a:lnTo>
                    <a:lnTo>
                      <a:pt x="201" y="26"/>
                    </a:lnTo>
                    <a:lnTo>
                      <a:pt x="202" y="26"/>
                    </a:lnTo>
                    <a:lnTo>
                      <a:pt x="203" y="26"/>
                    </a:lnTo>
                    <a:lnTo>
                      <a:pt x="204" y="26"/>
                    </a:lnTo>
                    <a:lnTo>
                      <a:pt x="204" y="27"/>
                    </a:lnTo>
                    <a:lnTo>
                      <a:pt x="205" y="27"/>
                    </a:lnTo>
                    <a:lnTo>
                      <a:pt x="205" y="28"/>
                    </a:lnTo>
                    <a:lnTo>
                      <a:pt x="206" y="28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8" y="29"/>
                    </a:lnTo>
                    <a:lnTo>
                      <a:pt x="209" y="29"/>
                    </a:lnTo>
                    <a:lnTo>
                      <a:pt x="210" y="29"/>
                    </a:lnTo>
                    <a:lnTo>
                      <a:pt x="211" y="29"/>
                    </a:lnTo>
                    <a:lnTo>
                      <a:pt x="211" y="30"/>
                    </a:lnTo>
                    <a:lnTo>
                      <a:pt x="212" y="30"/>
                    </a:lnTo>
                    <a:lnTo>
                      <a:pt x="212" y="31"/>
                    </a:lnTo>
                    <a:lnTo>
                      <a:pt x="213" y="31"/>
                    </a:lnTo>
                    <a:lnTo>
                      <a:pt x="214" y="31"/>
                    </a:lnTo>
                    <a:lnTo>
                      <a:pt x="214" y="32"/>
                    </a:lnTo>
                    <a:lnTo>
                      <a:pt x="214" y="31"/>
                    </a:lnTo>
                    <a:lnTo>
                      <a:pt x="215" y="31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6" y="32"/>
                    </a:lnTo>
                    <a:lnTo>
                      <a:pt x="217" y="32"/>
                    </a:lnTo>
                    <a:lnTo>
                      <a:pt x="217" y="33"/>
                    </a:lnTo>
                    <a:lnTo>
                      <a:pt x="218" y="33"/>
                    </a:lnTo>
                    <a:lnTo>
                      <a:pt x="218" y="32"/>
                    </a:lnTo>
                    <a:lnTo>
                      <a:pt x="218" y="33"/>
                    </a:lnTo>
                    <a:lnTo>
                      <a:pt x="219" y="33"/>
                    </a:lnTo>
                    <a:lnTo>
                      <a:pt x="218" y="33"/>
                    </a:lnTo>
                    <a:lnTo>
                      <a:pt x="219" y="33"/>
                    </a:lnTo>
                    <a:lnTo>
                      <a:pt x="219" y="34"/>
                    </a:lnTo>
                    <a:lnTo>
                      <a:pt x="220" y="34"/>
                    </a:lnTo>
                    <a:lnTo>
                      <a:pt x="220" y="35"/>
                    </a:lnTo>
                    <a:lnTo>
                      <a:pt x="220" y="36"/>
                    </a:lnTo>
                    <a:lnTo>
                      <a:pt x="220" y="35"/>
                    </a:lnTo>
                    <a:lnTo>
                      <a:pt x="220" y="36"/>
                    </a:lnTo>
                    <a:lnTo>
                      <a:pt x="221" y="36"/>
                    </a:lnTo>
                    <a:lnTo>
                      <a:pt x="221" y="35"/>
                    </a:lnTo>
                    <a:lnTo>
                      <a:pt x="221" y="36"/>
                    </a:lnTo>
                    <a:lnTo>
                      <a:pt x="221" y="35"/>
                    </a:lnTo>
                    <a:lnTo>
                      <a:pt x="221" y="36"/>
                    </a:lnTo>
                    <a:lnTo>
                      <a:pt x="222" y="36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1" y="36"/>
                    </a:lnTo>
                    <a:lnTo>
                      <a:pt x="222" y="36"/>
                    </a:lnTo>
                    <a:lnTo>
                      <a:pt x="222" y="37"/>
                    </a:lnTo>
                    <a:lnTo>
                      <a:pt x="223" y="37"/>
                    </a:lnTo>
                    <a:lnTo>
                      <a:pt x="224" y="37"/>
                    </a:lnTo>
                    <a:lnTo>
                      <a:pt x="224" y="38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8"/>
                    </a:lnTo>
                    <a:lnTo>
                      <a:pt x="225" y="39"/>
                    </a:lnTo>
                    <a:lnTo>
                      <a:pt x="226" y="38"/>
                    </a:lnTo>
                    <a:lnTo>
                      <a:pt x="226" y="39"/>
                    </a:lnTo>
                    <a:lnTo>
                      <a:pt x="225" y="39"/>
                    </a:lnTo>
                    <a:lnTo>
                      <a:pt x="226" y="39"/>
                    </a:lnTo>
                    <a:lnTo>
                      <a:pt x="227" y="39"/>
                    </a:lnTo>
                    <a:lnTo>
                      <a:pt x="228" y="39"/>
                    </a:lnTo>
                    <a:lnTo>
                      <a:pt x="227" y="39"/>
                    </a:lnTo>
                    <a:lnTo>
                      <a:pt x="228" y="39"/>
                    </a:lnTo>
                    <a:lnTo>
                      <a:pt x="228" y="40"/>
                    </a:lnTo>
                    <a:lnTo>
                      <a:pt x="228" y="41"/>
                    </a:lnTo>
                    <a:lnTo>
                      <a:pt x="227" y="41"/>
                    </a:lnTo>
                    <a:lnTo>
                      <a:pt x="214" y="86"/>
                    </a:lnTo>
                    <a:lnTo>
                      <a:pt x="208" y="106"/>
                    </a:lnTo>
                    <a:lnTo>
                      <a:pt x="207" y="112"/>
                    </a:lnTo>
                    <a:lnTo>
                      <a:pt x="200" y="161"/>
                    </a:lnTo>
                    <a:lnTo>
                      <a:pt x="201" y="162"/>
                    </a:lnTo>
                    <a:lnTo>
                      <a:pt x="202" y="163"/>
                    </a:lnTo>
                    <a:lnTo>
                      <a:pt x="203" y="163"/>
                    </a:lnTo>
                    <a:lnTo>
                      <a:pt x="203" y="164"/>
                    </a:lnTo>
                    <a:lnTo>
                      <a:pt x="203" y="165"/>
                    </a:lnTo>
                    <a:lnTo>
                      <a:pt x="204" y="165"/>
                    </a:lnTo>
                    <a:lnTo>
                      <a:pt x="205" y="165"/>
                    </a:lnTo>
                    <a:lnTo>
                      <a:pt x="206" y="165"/>
                    </a:lnTo>
                    <a:lnTo>
                      <a:pt x="207" y="165"/>
                    </a:lnTo>
                    <a:lnTo>
                      <a:pt x="208" y="165"/>
                    </a:lnTo>
                    <a:lnTo>
                      <a:pt x="209" y="165"/>
                    </a:lnTo>
                    <a:lnTo>
                      <a:pt x="209" y="164"/>
                    </a:lnTo>
                    <a:lnTo>
                      <a:pt x="210" y="164"/>
                    </a:lnTo>
                    <a:lnTo>
                      <a:pt x="210" y="163"/>
                    </a:lnTo>
                    <a:lnTo>
                      <a:pt x="211" y="163"/>
                    </a:lnTo>
                    <a:lnTo>
                      <a:pt x="211" y="164"/>
                    </a:lnTo>
                    <a:lnTo>
                      <a:pt x="212" y="164"/>
                    </a:lnTo>
                    <a:lnTo>
                      <a:pt x="212" y="165"/>
                    </a:lnTo>
                    <a:lnTo>
                      <a:pt x="213" y="165"/>
                    </a:lnTo>
                    <a:lnTo>
                      <a:pt x="213" y="164"/>
                    </a:lnTo>
                    <a:lnTo>
                      <a:pt x="214" y="164"/>
                    </a:lnTo>
                    <a:lnTo>
                      <a:pt x="215" y="164"/>
                    </a:lnTo>
                    <a:lnTo>
                      <a:pt x="216" y="164"/>
                    </a:lnTo>
                    <a:lnTo>
                      <a:pt x="216" y="165"/>
                    </a:lnTo>
                    <a:lnTo>
                      <a:pt x="217" y="165"/>
                    </a:lnTo>
                    <a:lnTo>
                      <a:pt x="218" y="166"/>
                    </a:lnTo>
                    <a:lnTo>
                      <a:pt x="218" y="167"/>
                    </a:lnTo>
                    <a:lnTo>
                      <a:pt x="219" y="167"/>
                    </a:lnTo>
                    <a:lnTo>
                      <a:pt x="220" y="167"/>
                    </a:lnTo>
                    <a:lnTo>
                      <a:pt x="220" y="168"/>
                    </a:lnTo>
                    <a:lnTo>
                      <a:pt x="220" y="169"/>
                    </a:lnTo>
                    <a:lnTo>
                      <a:pt x="221" y="169"/>
                    </a:lnTo>
                    <a:lnTo>
                      <a:pt x="222" y="170"/>
                    </a:lnTo>
                    <a:lnTo>
                      <a:pt x="221" y="170"/>
                    </a:lnTo>
                    <a:lnTo>
                      <a:pt x="222" y="170"/>
                    </a:lnTo>
                    <a:lnTo>
                      <a:pt x="222" y="171"/>
                    </a:lnTo>
                    <a:lnTo>
                      <a:pt x="223" y="171"/>
                    </a:lnTo>
                    <a:lnTo>
                      <a:pt x="224" y="172"/>
                    </a:lnTo>
                    <a:lnTo>
                      <a:pt x="225" y="172"/>
                    </a:lnTo>
                    <a:lnTo>
                      <a:pt x="226" y="171"/>
                    </a:lnTo>
                    <a:lnTo>
                      <a:pt x="225" y="171"/>
                    </a:lnTo>
                    <a:lnTo>
                      <a:pt x="226" y="171"/>
                    </a:lnTo>
                    <a:lnTo>
                      <a:pt x="227" y="171"/>
                    </a:lnTo>
                    <a:lnTo>
                      <a:pt x="227" y="172"/>
                    </a:lnTo>
                    <a:lnTo>
                      <a:pt x="226" y="172"/>
                    </a:lnTo>
                    <a:lnTo>
                      <a:pt x="225" y="173"/>
                    </a:lnTo>
                    <a:lnTo>
                      <a:pt x="226" y="173"/>
                    </a:lnTo>
                    <a:lnTo>
                      <a:pt x="226" y="174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3" y="176"/>
                    </a:lnTo>
                    <a:lnTo>
                      <a:pt x="222" y="177"/>
                    </a:lnTo>
                    <a:lnTo>
                      <a:pt x="221" y="177"/>
                    </a:lnTo>
                    <a:lnTo>
                      <a:pt x="220" y="176"/>
                    </a:lnTo>
                    <a:lnTo>
                      <a:pt x="220" y="177"/>
                    </a:lnTo>
                    <a:lnTo>
                      <a:pt x="220" y="178"/>
                    </a:lnTo>
                    <a:lnTo>
                      <a:pt x="219" y="179"/>
                    </a:lnTo>
                    <a:lnTo>
                      <a:pt x="219" y="180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8" y="183"/>
                    </a:lnTo>
                    <a:lnTo>
                      <a:pt x="217" y="183"/>
                    </a:lnTo>
                    <a:lnTo>
                      <a:pt x="217" y="184"/>
                    </a:lnTo>
                    <a:lnTo>
                      <a:pt x="217" y="185"/>
                    </a:lnTo>
                    <a:lnTo>
                      <a:pt x="216" y="187"/>
                    </a:lnTo>
                    <a:lnTo>
                      <a:pt x="215" y="187"/>
                    </a:lnTo>
                    <a:lnTo>
                      <a:pt x="215" y="188"/>
                    </a:lnTo>
                    <a:lnTo>
                      <a:pt x="215" y="189"/>
                    </a:lnTo>
                    <a:lnTo>
                      <a:pt x="215" y="190"/>
                    </a:lnTo>
                    <a:lnTo>
                      <a:pt x="214" y="191"/>
                    </a:lnTo>
                    <a:lnTo>
                      <a:pt x="213" y="191"/>
                    </a:lnTo>
                    <a:lnTo>
                      <a:pt x="213" y="192"/>
                    </a:lnTo>
                    <a:lnTo>
                      <a:pt x="212" y="192"/>
                    </a:lnTo>
                    <a:lnTo>
                      <a:pt x="213" y="193"/>
                    </a:lnTo>
                    <a:lnTo>
                      <a:pt x="212" y="193"/>
                    </a:lnTo>
                    <a:lnTo>
                      <a:pt x="212" y="194"/>
                    </a:lnTo>
                    <a:lnTo>
                      <a:pt x="212" y="195"/>
                    </a:lnTo>
                    <a:lnTo>
                      <a:pt x="212" y="196"/>
                    </a:lnTo>
                    <a:lnTo>
                      <a:pt x="211" y="196"/>
                    </a:lnTo>
                    <a:lnTo>
                      <a:pt x="211" y="197"/>
                    </a:lnTo>
                    <a:lnTo>
                      <a:pt x="211" y="198"/>
                    </a:lnTo>
                    <a:lnTo>
                      <a:pt x="210" y="198"/>
                    </a:lnTo>
                    <a:lnTo>
                      <a:pt x="210" y="199"/>
                    </a:lnTo>
                    <a:lnTo>
                      <a:pt x="210" y="200"/>
                    </a:lnTo>
                    <a:lnTo>
                      <a:pt x="209" y="200"/>
                    </a:lnTo>
                    <a:lnTo>
                      <a:pt x="209" y="201"/>
                    </a:lnTo>
                    <a:lnTo>
                      <a:pt x="208" y="203"/>
                    </a:lnTo>
                    <a:lnTo>
                      <a:pt x="207" y="204"/>
                    </a:lnTo>
                    <a:lnTo>
                      <a:pt x="207" y="205"/>
                    </a:lnTo>
                    <a:lnTo>
                      <a:pt x="206" y="204"/>
                    </a:lnTo>
                    <a:lnTo>
                      <a:pt x="205" y="205"/>
                    </a:lnTo>
                    <a:lnTo>
                      <a:pt x="206" y="206"/>
                    </a:lnTo>
                    <a:lnTo>
                      <a:pt x="205" y="206"/>
                    </a:lnTo>
                    <a:lnTo>
                      <a:pt x="205" y="207"/>
                    </a:lnTo>
                    <a:lnTo>
                      <a:pt x="204" y="208"/>
                    </a:lnTo>
                    <a:lnTo>
                      <a:pt x="205" y="209"/>
                    </a:lnTo>
                    <a:lnTo>
                      <a:pt x="205" y="210"/>
                    </a:lnTo>
                    <a:lnTo>
                      <a:pt x="205" y="211"/>
                    </a:lnTo>
                    <a:lnTo>
                      <a:pt x="206" y="211"/>
                    </a:lnTo>
                    <a:lnTo>
                      <a:pt x="207" y="212"/>
                    </a:lnTo>
                    <a:lnTo>
                      <a:pt x="208" y="213"/>
                    </a:lnTo>
                    <a:lnTo>
                      <a:pt x="209" y="214"/>
                    </a:lnTo>
                    <a:lnTo>
                      <a:pt x="209" y="215"/>
                    </a:lnTo>
                    <a:lnTo>
                      <a:pt x="209" y="216"/>
                    </a:lnTo>
                    <a:lnTo>
                      <a:pt x="209" y="217"/>
                    </a:lnTo>
                    <a:lnTo>
                      <a:pt x="209" y="218"/>
                    </a:lnTo>
                    <a:lnTo>
                      <a:pt x="210" y="218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09" y="220"/>
                    </a:lnTo>
                    <a:lnTo>
                      <a:pt x="209" y="221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1" y="222"/>
                    </a:lnTo>
                    <a:lnTo>
                      <a:pt x="212" y="222"/>
                    </a:lnTo>
                    <a:lnTo>
                      <a:pt x="213" y="223"/>
                    </a:lnTo>
                    <a:lnTo>
                      <a:pt x="214" y="223"/>
                    </a:lnTo>
                    <a:lnTo>
                      <a:pt x="214" y="222"/>
                    </a:lnTo>
                    <a:lnTo>
                      <a:pt x="215" y="222"/>
                    </a:lnTo>
                    <a:lnTo>
                      <a:pt x="216" y="222"/>
                    </a:lnTo>
                    <a:lnTo>
                      <a:pt x="216" y="221"/>
                    </a:lnTo>
                    <a:lnTo>
                      <a:pt x="217" y="221"/>
                    </a:lnTo>
                    <a:lnTo>
                      <a:pt x="217" y="222"/>
                    </a:lnTo>
                    <a:lnTo>
                      <a:pt x="218" y="222"/>
                    </a:lnTo>
                    <a:lnTo>
                      <a:pt x="218" y="223"/>
                    </a:lnTo>
                    <a:lnTo>
                      <a:pt x="219" y="223"/>
                    </a:lnTo>
                    <a:lnTo>
                      <a:pt x="219" y="222"/>
                    </a:lnTo>
                    <a:lnTo>
                      <a:pt x="220" y="222"/>
                    </a:lnTo>
                    <a:lnTo>
                      <a:pt x="221" y="222"/>
                    </a:lnTo>
                    <a:lnTo>
                      <a:pt x="221" y="221"/>
                    </a:lnTo>
                    <a:lnTo>
                      <a:pt x="221" y="220"/>
                    </a:lnTo>
                    <a:lnTo>
                      <a:pt x="221" y="219"/>
                    </a:lnTo>
                    <a:lnTo>
                      <a:pt x="222" y="219"/>
                    </a:lnTo>
                    <a:lnTo>
                      <a:pt x="222" y="220"/>
                    </a:lnTo>
                    <a:lnTo>
                      <a:pt x="223" y="220"/>
                    </a:lnTo>
                    <a:lnTo>
                      <a:pt x="224" y="220"/>
                    </a:lnTo>
                    <a:lnTo>
                      <a:pt x="224" y="224"/>
                    </a:lnTo>
                    <a:lnTo>
                      <a:pt x="225" y="224"/>
                    </a:lnTo>
                    <a:lnTo>
                      <a:pt x="225" y="225"/>
                    </a:lnTo>
                    <a:lnTo>
                      <a:pt x="226" y="225"/>
                    </a:lnTo>
                    <a:lnTo>
                      <a:pt x="226" y="227"/>
                    </a:lnTo>
                    <a:lnTo>
                      <a:pt x="226" y="228"/>
                    </a:lnTo>
                    <a:lnTo>
                      <a:pt x="227" y="229"/>
                    </a:lnTo>
                    <a:lnTo>
                      <a:pt x="227" y="230"/>
                    </a:lnTo>
                    <a:lnTo>
                      <a:pt x="228" y="231"/>
                    </a:lnTo>
                    <a:lnTo>
                      <a:pt x="228" y="232"/>
                    </a:lnTo>
                    <a:lnTo>
                      <a:pt x="228" y="233"/>
                    </a:lnTo>
                    <a:lnTo>
                      <a:pt x="227" y="234"/>
                    </a:lnTo>
                    <a:lnTo>
                      <a:pt x="227" y="235"/>
                    </a:lnTo>
                    <a:lnTo>
                      <a:pt x="226" y="235"/>
                    </a:lnTo>
                    <a:lnTo>
                      <a:pt x="225" y="235"/>
                    </a:lnTo>
                    <a:lnTo>
                      <a:pt x="224" y="235"/>
                    </a:lnTo>
                    <a:lnTo>
                      <a:pt x="223" y="235"/>
                    </a:lnTo>
                    <a:lnTo>
                      <a:pt x="222" y="235"/>
                    </a:lnTo>
                    <a:lnTo>
                      <a:pt x="223" y="235"/>
                    </a:lnTo>
                    <a:lnTo>
                      <a:pt x="223" y="234"/>
                    </a:lnTo>
                    <a:lnTo>
                      <a:pt x="222" y="234"/>
                    </a:lnTo>
                    <a:lnTo>
                      <a:pt x="222" y="235"/>
                    </a:lnTo>
                    <a:lnTo>
                      <a:pt x="221" y="235"/>
                    </a:lnTo>
                    <a:lnTo>
                      <a:pt x="220" y="236"/>
                    </a:lnTo>
                    <a:lnTo>
                      <a:pt x="219" y="236"/>
                    </a:lnTo>
                    <a:lnTo>
                      <a:pt x="218" y="236"/>
                    </a:lnTo>
                    <a:lnTo>
                      <a:pt x="218" y="237"/>
                    </a:lnTo>
                    <a:lnTo>
                      <a:pt x="217" y="237"/>
                    </a:lnTo>
                    <a:lnTo>
                      <a:pt x="218" y="238"/>
                    </a:lnTo>
                    <a:lnTo>
                      <a:pt x="217" y="238"/>
                    </a:lnTo>
                    <a:lnTo>
                      <a:pt x="217" y="237"/>
                    </a:lnTo>
                    <a:lnTo>
                      <a:pt x="216" y="237"/>
                    </a:lnTo>
                    <a:lnTo>
                      <a:pt x="217" y="238"/>
                    </a:lnTo>
                    <a:lnTo>
                      <a:pt x="216" y="239"/>
                    </a:lnTo>
                    <a:lnTo>
                      <a:pt x="216" y="238"/>
                    </a:lnTo>
                    <a:lnTo>
                      <a:pt x="216" y="239"/>
                    </a:lnTo>
                    <a:lnTo>
                      <a:pt x="215" y="239"/>
                    </a:lnTo>
                    <a:lnTo>
                      <a:pt x="215" y="240"/>
                    </a:lnTo>
                    <a:lnTo>
                      <a:pt x="214" y="241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2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2" y="244"/>
                    </a:lnTo>
                    <a:lnTo>
                      <a:pt x="213" y="244"/>
                    </a:lnTo>
                    <a:lnTo>
                      <a:pt x="212" y="245"/>
                    </a:lnTo>
                    <a:lnTo>
                      <a:pt x="213" y="245"/>
                    </a:lnTo>
                    <a:lnTo>
                      <a:pt x="214" y="245"/>
                    </a:lnTo>
                    <a:lnTo>
                      <a:pt x="214" y="246"/>
                    </a:lnTo>
                    <a:lnTo>
                      <a:pt x="214" y="247"/>
                    </a:lnTo>
                    <a:lnTo>
                      <a:pt x="214" y="248"/>
                    </a:lnTo>
                    <a:lnTo>
                      <a:pt x="213" y="249"/>
                    </a:lnTo>
                    <a:lnTo>
                      <a:pt x="212" y="249"/>
                    </a:lnTo>
                    <a:lnTo>
                      <a:pt x="212" y="248"/>
                    </a:lnTo>
                    <a:lnTo>
                      <a:pt x="211" y="248"/>
                    </a:lnTo>
                    <a:lnTo>
                      <a:pt x="210" y="248"/>
                    </a:lnTo>
                    <a:lnTo>
                      <a:pt x="210" y="249"/>
                    </a:lnTo>
                    <a:lnTo>
                      <a:pt x="209" y="249"/>
                    </a:lnTo>
                    <a:lnTo>
                      <a:pt x="209" y="248"/>
                    </a:lnTo>
                    <a:lnTo>
                      <a:pt x="208" y="248"/>
                    </a:lnTo>
                    <a:lnTo>
                      <a:pt x="207" y="247"/>
                    </a:lnTo>
                    <a:lnTo>
                      <a:pt x="206" y="248"/>
                    </a:lnTo>
                    <a:lnTo>
                      <a:pt x="207" y="248"/>
                    </a:lnTo>
                    <a:lnTo>
                      <a:pt x="207" y="249"/>
                    </a:lnTo>
                    <a:lnTo>
                      <a:pt x="207" y="250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6" y="252"/>
                    </a:lnTo>
                    <a:lnTo>
                      <a:pt x="206" y="253"/>
                    </a:lnTo>
                    <a:lnTo>
                      <a:pt x="205" y="253"/>
                    </a:lnTo>
                    <a:lnTo>
                      <a:pt x="205" y="254"/>
                    </a:lnTo>
                    <a:lnTo>
                      <a:pt x="203" y="255"/>
                    </a:lnTo>
                    <a:lnTo>
                      <a:pt x="203" y="256"/>
                    </a:lnTo>
                    <a:lnTo>
                      <a:pt x="204" y="257"/>
                    </a:lnTo>
                    <a:lnTo>
                      <a:pt x="205" y="257"/>
                    </a:lnTo>
                    <a:lnTo>
                      <a:pt x="206" y="257"/>
                    </a:lnTo>
                    <a:lnTo>
                      <a:pt x="206" y="256"/>
                    </a:lnTo>
                    <a:lnTo>
                      <a:pt x="206" y="257"/>
                    </a:lnTo>
                    <a:lnTo>
                      <a:pt x="207" y="256"/>
                    </a:lnTo>
                    <a:lnTo>
                      <a:pt x="207" y="255"/>
                    </a:lnTo>
                    <a:lnTo>
                      <a:pt x="208" y="255"/>
                    </a:lnTo>
                    <a:lnTo>
                      <a:pt x="208" y="254"/>
                    </a:lnTo>
                    <a:lnTo>
                      <a:pt x="208" y="255"/>
                    </a:lnTo>
                    <a:lnTo>
                      <a:pt x="209" y="255"/>
                    </a:lnTo>
                    <a:lnTo>
                      <a:pt x="210" y="255"/>
                    </a:lnTo>
                    <a:lnTo>
                      <a:pt x="209" y="256"/>
                    </a:lnTo>
                    <a:lnTo>
                      <a:pt x="210" y="256"/>
                    </a:lnTo>
                    <a:lnTo>
                      <a:pt x="210" y="257"/>
                    </a:lnTo>
                    <a:lnTo>
                      <a:pt x="211" y="257"/>
                    </a:lnTo>
                    <a:lnTo>
                      <a:pt x="211" y="258"/>
                    </a:lnTo>
                    <a:lnTo>
                      <a:pt x="212" y="258"/>
                    </a:lnTo>
                    <a:lnTo>
                      <a:pt x="212" y="259"/>
                    </a:lnTo>
                    <a:lnTo>
                      <a:pt x="212" y="260"/>
                    </a:lnTo>
                    <a:lnTo>
                      <a:pt x="212" y="261"/>
                    </a:lnTo>
                    <a:lnTo>
                      <a:pt x="213" y="261"/>
                    </a:lnTo>
                    <a:lnTo>
                      <a:pt x="213" y="260"/>
                    </a:lnTo>
                    <a:lnTo>
                      <a:pt x="213" y="261"/>
                    </a:lnTo>
                    <a:lnTo>
                      <a:pt x="213" y="262"/>
                    </a:lnTo>
                    <a:lnTo>
                      <a:pt x="213" y="263"/>
                    </a:lnTo>
                    <a:lnTo>
                      <a:pt x="214" y="263"/>
                    </a:lnTo>
                    <a:lnTo>
                      <a:pt x="215" y="263"/>
                    </a:lnTo>
                    <a:lnTo>
                      <a:pt x="214" y="264"/>
                    </a:lnTo>
                    <a:lnTo>
                      <a:pt x="215" y="265"/>
                    </a:lnTo>
                    <a:lnTo>
                      <a:pt x="216" y="265"/>
                    </a:lnTo>
                    <a:lnTo>
                      <a:pt x="216" y="266"/>
                    </a:lnTo>
                    <a:lnTo>
                      <a:pt x="216" y="267"/>
                    </a:lnTo>
                    <a:lnTo>
                      <a:pt x="217" y="267"/>
                    </a:lnTo>
                    <a:lnTo>
                      <a:pt x="216" y="268"/>
                    </a:lnTo>
                    <a:lnTo>
                      <a:pt x="217" y="268"/>
                    </a:lnTo>
                    <a:lnTo>
                      <a:pt x="217" y="269"/>
                    </a:lnTo>
                    <a:lnTo>
                      <a:pt x="216" y="269"/>
                    </a:lnTo>
                    <a:lnTo>
                      <a:pt x="216" y="270"/>
                    </a:lnTo>
                    <a:lnTo>
                      <a:pt x="217" y="270"/>
                    </a:lnTo>
                    <a:lnTo>
                      <a:pt x="217" y="271"/>
                    </a:lnTo>
                    <a:lnTo>
                      <a:pt x="216" y="271"/>
                    </a:lnTo>
                    <a:lnTo>
                      <a:pt x="216" y="272"/>
                    </a:lnTo>
                    <a:lnTo>
                      <a:pt x="216" y="273"/>
                    </a:lnTo>
                    <a:lnTo>
                      <a:pt x="215" y="274"/>
                    </a:lnTo>
                    <a:lnTo>
                      <a:pt x="216" y="274"/>
                    </a:lnTo>
                    <a:lnTo>
                      <a:pt x="216" y="275"/>
                    </a:lnTo>
                    <a:lnTo>
                      <a:pt x="215" y="276"/>
                    </a:lnTo>
                    <a:lnTo>
                      <a:pt x="215" y="277"/>
                    </a:lnTo>
                    <a:lnTo>
                      <a:pt x="216" y="277"/>
                    </a:lnTo>
                    <a:lnTo>
                      <a:pt x="216" y="278"/>
                    </a:lnTo>
                    <a:lnTo>
                      <a:pt x="216" y="279"/>
                    </a:lnTo>
                    <a:lnTo>
                      <a:pt x="217" y="280"/>
                    </a:lnTo>
                    <a:lnTo>
                      <a:pt x="218" y="280"/>
                    </a:lnTo>
                    <a:lnTo>
                      <a:pt x="218" y="281"/>
                    </a:lnTo>
                    <a:lnTo>
                      <a:pt x="219" y="281"/>
                    </a:lnTo>
                    <a:lnTo>
                      <a:pt x="219" y="282"/>
                    </a:lnTo>
                    <a:lnTo>
                      <a:pt x="219" y="283"/>
                    </a:lnTo>
                    <a:lnTo>
                      <a:pt x="220" y="283"/>
                    </a:lnTo>
                    <a:lnTo>
                      <a:pt x="220" y="285"/>
                    </a:lnTo>
                    <a:lnTo>
                      <a:pt x="220" y="286"/>
                    </a:lnTo>
                    <a:lnTo>
                      <a:pt x="220" y="287"/>
                    </a:lnTo>
                    <a:lnTo>
                      <a:pt x="220" y="288"/>
                    </a:lnTo>
                    <a:lnTo>
                      <a:pt x="219" y="288"/>
                    </a:lnTo>
                    <a:lnTo>
                      <a:pt x="218" y="289"/>
                    </a:lnTo>
                    <a:lnTo>
                      <a:pt x="219" y="289"/>
                    </a:lnTo>
                    <a:lnTo>
                      <a:pt x="219" y="290"/>
                    </a:lnTo>
                    <a:lnTo>
                      <a:pt x="218" y="291"/>
                    </a:lnTo>
                    <a:lnTo>
                      <a:pt x="217" y="291"/>
                    </a:lnTo>
                    <a:lnTo>
                      <a:pt x="217" y="292"/>
                    </a:lnTo>
                    <a:lnTo>
                      <a:pt x="216" y="292"/>
                    </a:lnTo>
                    <a:lnTo>
                      <a:pt x="216" y="293"/>
                    </a:lnTo>
                    <a:lnTo>
                      <a:pt x="216" y="294"/>
                    </a:lnTo>
                    <a:lnTo>
                      <a:pt x="216" y="295"/>
                    </a:lnTo>
                    <a:lnTo>
                      <a:pt x="216" y="296"/>
                    </a:lnTo>
                    <a:lnTo>
                      <a:pt x="216" y="297"/>
                    </a:lnTo>
                    <a:lnTo>
                      <a:pt x="216" y="298"/>
                    </a:lnTo>
                    <a:lnTo>
                      <a:pt x="216" y="299"/>
                    </a:lnTo>
                    <a:lnTo>
                      <a:pt x="217" y="299"/>
                    </a:lnTo>
                    <a:lnTo>
                      <a:pt x="217" y="300"/>
                    </a:lnTo>
                    <a:lnTo>
                      <a:pt x="217" y="301"/>
                    </a:lnTo>
                    <a:lnTo>
                      <a:pt x="216" y="301"/>
                    </a:lnTo>
                    <a:lnTo>
                      <a:pt x="215" y="302"/>
                    </a:lnTo>
                    <a:lnTo>
                      <a:pt x="215" y="303"/>
                    </a:lnTo>
                    <a:lnTo>
                      <a:pt x="215" y="304"/>
                    </a:lnTo>
                    <a:lnTo>
                      <a:pt x="214" y="303"/>
                    </a:lnTo>
                    <a:lnTo>
                      <a:pt x="213" y="301"/>
                    </a:lnTo>
                    <a:lnTo>
                      <a:pt x="212" y="301"/>
                    </a:lnTo>
                    <a:lnTo>
                      <a:pt x="211" y="301"/>
                    </a:lnTo>
                    <a:lnTo>
                      <a:pt x="210" y="301"/>
                    </a:lnTo>
                    <a:lnTo>
                      <a:pt x="209" y="302"/>
                    </a:lnTo>
                    <a:lnTo>
                      <a:pt x="209" y="303"/>
                    </a:lnTo>
                    <a:lnTo>
                      <a:pt x="208" y="304"/>
                    </a:lnTo>
                    <a:lnTo>
                      <a:pt x="206" y="305"/>
                    </a:lnTo>
                    <a:lnTo>
                      <a:pt x="206" y="306"/>
                    </a:lnTo>
                    <a:lnTo>
                      <a:pt x="205" y="306"/>
                    </a:lnTo>
                    <a:lnTo>
                      <a:pt x="204" y="307"/>
                    </a:lnTo>
                    <a:lnTo>
                      <a:pt x="203" y="309"/>
                    </a:lnTo>
                    <a:lnTo>
                      <a:pt x="201" y="309"/>
                    </a:lnTo>
                    <a:lnTo>
                      <a:pt x="201" y="308"/>
                    </a:lnTo>
                    <a:lnTo>
                      <a:pt x="200" y="308"/>
                    </a:lnTo>
                    <a:lnTo>
                      <a:pt x="199" y="308"/>
                    </a:lnTo>
                    <a:lnTo>
                      <a:pt x="198" y="308"/>
                    </a:lnTo>
                    <a:lnTo>
                      <a:pt x="198" y="307"/>
                    </a:lnTo>
                    <a:lnTo>
                      <a:pt x="197" y="306"/>
                    </a:lnTo>
                    <a:lnTo>
                      <a:pt x="197" y="305"/>
                    </a:lnTo>
                    <a:lnTo>
                      <a:pt x="196" y="305"/>
                    </a:lnTo>
                    <a:lnTo>
                      <a:pt x="197" y="305"/>
                    </a:lnTo>
                    <a:lnTo>
                      <a:pt x="196" y="305"/>
                    </a:lnTo>
                    <a:lnTo>
                      <a:pt x="196" y="304"/>
                    </a:lnTo>
                    <a:lnTo>
                      <a:pt x="195" y="303"/>
                    </a:lnTo>
                    <a:lnTo>
                      <a:pt x="195" y="302"/>
                    </a:lnTo>
                    <a:lnTo>
                      <a:pt x="194" y="301"/>
                    </a:lnTo>
                    <a:lnTo>
                      <a:pt x="193" y="300"/>
                    </a:lnTo>
                    <a:lnTo>
                      <a:pt x="192" y="300"/>
                    </a:lnTo>
                    <a:lnTo>
                      <a:pt x="191" y="300"/>
                    </a:lnTo>
                    <a:lnTo>
                      <a:pt x="190" y="300"/>
                    </a:lnTo>
                    <a:lnTo>
                      <a:pt x="189" y="300"/>
                    </a:lnTo>
                    <a:lnTo>
                      <a:pt x="188" y="300"/>
                    </a:lnTo>
                    <a:lnTo>
                      <a:pt x="187" y="299"/>
                    </a:lnTo>
                    <a:lnTo>
                      <a:pt x="186" y="299"/>
                    </a:lnTo>
                    <a:lnTo>
                      <a:pt x="186" y="298"/>
                    </a:lnTo>
                    <a:lnTo>
                      <a:pt x="185" y="298"/>
                    </a:lnTo>
                    <a:lnTo>
                      <a:pt x="185" y="297"/>
                    </a:lnTo>
                    <a:lnTo>
                      <a:pt x="184" y="297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5"/>
                    </a:lnTo>
                    <a:lnTo>
                      <a:pt x="182" y="295"/>
                    </a:lnTo>
                    <a:lnTo>
                      <a:pt x="183" y="295"/>
                    </a:lnTo>
                    <a:lnTo>
                      <a:pt x="182" y="295"/>
                    </a:lnTo>
                    <a:lnTo>
                      <a:pt x="182" y="294"/>
                    </a:lnTo>
                    <a:lnTo>
                      <a:pt x="181" y="294"/>
                    </a:lnTo>
                    <a:lnTo>
                      <a:pt x="180" y="293"/>
                    </a:lnTo>
                    <a:lnTo>
                      <a:pt x="180" y="292"/>
                    </a:lnTo>
                    <a:lnTo>
                      <a:pt x="180" y="291"/>
                    </a:lnTo>
                    <a:lnTo>
                      <a:pt x="180" y="290"/>
                    </a:lnTo>
                    <a:lnTo>
                      <a:pt x="180" y="289"/>
                    </a:lnTo>
                    <a:lnTo>
                      <a:pt x="179" y="289"/>
                    </a:lnTo>
                    <a:lnTo>
                      <a:pt x="179" y="288"/>
                    </a:lnTo>
                    <a:lnTo>
                      <a:pt x="179" y="287"/>
                    </a:lnTo>
                    <a:lnTo>
                      <a:pt x="178" y="287"/>
                    </a:lnTo>
                    <a:lnTo>
                      <a:pt x="178" y="286"/>
                    </a:lnTo>
                    <a:lnTo>
                      <a:pt x="178" y="285"/>
                    </a:lnTo>
                    <a:lnTo>
                      <a:pt x="178" y="284"/>
                    </a:lnTo>
                    <a:lnTo>
                      <a:pt x="178" y="282"/>
                    </a:lnTo>
                    <a:lnTo>
                      <a:pt x="177" y="282"/>
                    </a:lnTo>
                    <a:lnTo>
                      <a:pt x="177" y="281"/>
                    </a:lnTo>
                    <a:lnTo>
                      <a:pt x="176" y="281"/>
                    </a:lnTo>
                    <a:lnTo>
                      <a:pt x="175" y="281"/>
                    </a:lnTo>
                    <a:lnTo>
                      <a:pt x="174" y="281"/>
                    </a:lnTo>
                    <a:lnTo>
                      <a:pt x="173" y="280"/>
                    </a:lnTo>
                    <a:lnTo>
                      <a:pt x="169" y="280"/>
                    </a:lnTo>
                    <a:lnTo>
                      <a:pt x="169" y="281"/>
                    </a:lnTo>
                    <a:lnTo>
                      <a:pt x="168" y="282"/>
                    </a:lnTo>
                    <a:lnTo>
                      <a:pt x="167" y="282"/>
                    </a:lnTo>
                    <a:lnTo>
                      <a:pt x="167" y="283"/>
                    </a:lnTo>
                    <a:lnTo>
                      <a:pt x="166" y="284"/>
                    </a:lnTo>
                    <a:lnTo>
                      <a:pt x="166" y="285"/>
                    </a:lnTo>
                    <a:lnTo>
                      <a:pt x="165" y="284"/>
                    </a:lnTo>
                    <a:lnTo>
                      <a:pt x="165" y="285"/>
                    </a:lnTo>
                    <a:lnTo>
                      <a:pt x="164" y="285"/>
                    </a:lnTo>
                    <a:lnTo>
                      <a:pt x="163" y="285"/>
                    </a:lnTo>
                    <a:lnTo>
                      <a:pt x="162" y="285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8" y="284"/>
                    </a:lnTo>
                    <a:lnTo>
                      <a:pt x="158" y="283"/>
                    </a:lnTo>
                    <a:lnTo>
                      <a:pt x="157" y="283"/>
                    </a:lnTo>
                    <a:lnTo>
                      <a:pt x="157" y="282"/>
                    </a:lnTo>
                    <a:lnTo>
                      <a:pt x="158" y="282"/>
                    </a:lnTo>
                    <a:lnTo>
                      <a:pt x="157" y="282"/>
                    </a:lnTo>
                    <a:lnTo>
                      <a:pt x="156" y="282"/>
                    </a:lnTo>
                    <a:lnTo>
                      <a:pt x="156" y="283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3" y="281"/>
                    </a:lnTo>
                    <a:lnTo>
                      <a:pt x="152" y="281"/>
                    </a:lnTo>
                    <a:lnTo>
                      <a:pt x="151" y="281"/>
                    </a:lnTo>
                    <a:lnTo>
                      <a:pt x="151" y="280"/>
                    </a:lnTo>
                    <a:lnTo>
                      <a:pt x="150" y="280"/>
                    </a:lnTo>
                    <a:lnTo>
                      <a:pt x="150" y="279"/>
                    </a:lnTo>
                    <a:lnTo>
                      <a:pt x="149" y="279"/>
                    </a:lnTo>
                    <a:lnTo>
                      <a:pt x="150" y="278"/>
                    </a:lnTo>
                    <a:lnTo>
                      <a:pt x="149" y="278"/>
                    </a:lnTo>
                    <a:lnTo>
                      <a:pt x="148" y="278"/>
                    </a:lnTo>
                    <a:lnTo>
                      <a:pt x="148" y="277"/>
                    </a:lnTo>
                    <a:lnTo>
                      <a:pt x="149" y="277"/>
                    </a:lnTo>
                    <a:lnTo>
                      <a:pt x="148" y="276"/>
                    </a:lnTo>
                    <a:lnTo>
                      <a:pt x="148" y="275"/>
                    </a:lnTo>
                    <a:lnTo>
                      <a:pt x="149" y="275"/>
                    </a:lnTo>
                    <a:lnTo>
                      <a:pt x="148" y="274"/>
                    </a:lnTo>
                    <a:lnTo>
                      <a:pt x="147" y="273"/>
                    </a:lnTo>
                    <a:lnTo>
                      <a:pt x="146" y="273"/>
                    </a:lnTo>
                    <a:lnTo>
                      <a:pt x="147" y="273"/>
                    </a:lnTo>
                    <a:lnTo>
                      <a:pt x="147" y="272"/>
                    </a:lnTo>
                    <a:lnTo>
                      <a:pt x="147" y="271"/>
                    </a:lnTo>
                    <a:lnTo>
                      <a:pt x="147" y="270"/>
                    </a:lnTo>
                    <a:lnTo>
                      <a:pt x="147" y="269"/>
                    </a:lnTo>
                    <a:lnTo>
                      <a:pt x="147" y="270"/>
                    </a:lnTo>
                    <a:lnTo>
                      <a:pt x="147" y="269"/>
                    </a:lnTo>
                    <a:lnTo>
                      <a:pt x="146" y="270"/>
                    </a:lnTo>
                    <a:lnTo>
                      <a:pt x="146" y="269"/>
                    </a:lnTo>
                    <a:lnTo>
                      <a:pt x="145" y="270"/>
                    </a:lnTo>
                    <a:lnTo>
                      <a:pt x="144" y="270"/>
                    </a:lnTo>
                    <a:lnTo>
                      <a:pt x="144" y="269"/>
                    </a:lnTo>
                    <a:lnTo>
                      <a:pt x="143" y="269"/>
                    </a:lnTo>
                    <a:lnTo>
                      <a:pt x="144" y="269"/>
                    </a:lnTo>
                    <a:lnTo>
                      <a:pt x="143" y="268"/>
                    </a:lnTo>
                    <a:lnTo>
                      <a:pt x="142" y="268"/>
                    </a:lnTo>
                    <a:lnTo>
                      <a:pt x="143" y="268"/>
                    </a:lnTo>
                    <a:lnTo>
                      <a:pt x="142" y="269"/>
                    </a:lnTo>
                    <a:lnTo>
                      <a:pt x="143" y="269"/>
                    </a:lnTo>
                    <a:lnTo>
                      <a:pt x="142" y="269"/>
                    </a:lnTo>
                    <a:lnTo>
                      <a:pt x="142" y="270"/>
                    </a:lnTo>
                    <a:lnTo>
                      <a:pt x="143" y="270"/>
                    </a:lnTo>
                    <a:lnTo>
                      <a:pt x="142" y="270"/>
                    </a:lnTo>
                    <a:lnTo>
                      <a:pt x="143" y="271"/>
                    </a:lnTo>
                    <a:lnTo>
                      <a:pt x="143" y="272"/>
                    </a:lnTo>
                    <a:lnTo>
                      <a:pt x="142" y="271"/>
                    </a:lnTo>
                    <a:lnTo>
                      <a:pt x="142" y="272"/>
                    </a:lnTo>
                    <a:lnTo>
                      <a:pt x="141" y="272"/>
                    </a:lnTo>
                    <a:lnTo>
                      <a:pt x="140" y="272"/>
                    </a:lnTo>
                    <a:lnTo>
                      <a:pt x="140" y="271"/>
                    </a:lnTo>
                    <a:lnTo>
                      <a:pt x="141" y="271"/>
                    </a:lnTo>
                    <a:lnTo>
                      <a:pt x="140" y="271"/>
                    </a:lnTo>
                    <a:lnTo>
                      <a:pt x="140" y="270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6" y="267"/>
                    </a:lnTo>
                    <a:lnTo>
                      <a:pt x="136" y="266"/>
                    </a:lnTo>
                    <a:lnTo>
                      <a:pt x="135" y="266"/>
                    </a:lnTo>
                    <a:lnTo>
                      <a:pt x="135" y="267"/>
                    </a:lnTo>
                    <a:lnTo>
                      <a:pt x="135" y="266"/>
                    </a:lnTo>
                    <a:lnTo>
                      <a:pt x="134" y="266"/>
                    </a:lnTo>
                    <a:lnTo>
                      <a:pt x="134" y="265"/>
                    </a:lnTo>
                    <a:lnTo>
                      <a:pt x="135" y="266"/>
                    </a:lnTo>
                    <a:lnTo>
                      <a:pt x="135" y="265"/>
                    </a:lnTo>
                    <a:lnTo>
                      <a:pt x="134" y="265"/>
                    </a:lnTo>
                    <a:lnTo>
                      <a:pt x="134" y="264"/>
                    </a:lnTo>
                    <a:lnTo>
                      <a:pt x="133" y="264"/>
                    </a:lnTo>
                    <a:lnTo>
                      <a:pt x="133" y="263"/>
                    </a:lnTo>
                    <a:lnTo>
                      <a:pt x="132" y="263"/>
                    </a:lnTo>
                    <a:lnTo>
                      <a:pt x="133" y="263"/>
                    </a:lnTo>
                    <a:lnTo>
                      <a:pt x="132" y="263"/>
                    </a:lnTo>
                    <a:lnTo>
                      <a:pt x="133" y="262"/>
                    </a:lnTo>
                    <a:lnTo>
                      <a:pt x="133" y="263"/>
                    </a:lnTo>
                    <a:lnTo>
                      <a:pt x="133" y="262"/>
                    </a:lnTo>
                    <a:lnTo>
                      <a:pt x="132" y="262"/>
                    </a:lnTo>
                    <a:lnTo>
                      <a:pt x="132" y="261"/>
                    </a:lnTo>
                    <a:lnTo>
                      <a:pt x="131" y="261"/>
                    </a:lnTo>
                    <a:lnTo>
                      <a:pt x="131" y="260"/>
                    </a:lnTo>
                    <a:lnTo>
                      <a:pt x="131" y="259"/>
                    </a:lnTo>
                    <a:lnTo>
                      <a:pt x="130" y="259"/>
                    </a:lnTo>
                    <a:lnTo>
                      <a:pt x="130" y="258"/>
                    </a:lnTo>
                    <a:lnTo>
                      <a:pt x="129" y="257"/>
                    </a:lnTo>
                    <a:lnTo>
                      <a:pt x="130" y="257"/>
                    </a:lnTo>
                    <a:lnTo>
                      <a:pt x="129" y="257"/>
                    </a:lnTo>
                    <a:lnTo>
                      <a:pt x="130" y="257"/>
                    </a:lnTo>
                    <a:lnTo>
                      <a:pt x="129" y="256"/>
                    </a:lnTo>
                    <a:lnTo>
                      <a:pt x="130" y="256"/>
                    </a:lnTo>
                    <a:lnTo>
                      <a:pt x="130" y="255"/>
                    </a:lnTo>
                    <a:lnTo>
                      <a:pt x="129" y="255"/>
                    </a:lnTo>
                    <a:lnTo>
                      <a:pt x="129" y="254"/>
                    </a:lnTo>
                    <a:lnTo>
                      <a:pt x="130" y="253"/>
                    </a:lnTo>
                    <a:lnTo>
                      <a:pt x="129" y="253"/>
                    </a:lnTo>
                    <a:lnTo>
                      <a:pt x="130" y="252"/>
                    </a:lnTo>
                    <a:lnTo>
                      <a:pt x="129" y="252"/>
                    </a:lnTo>
                    <a:lnTo>
                      <a:pt x="130" y="252"/>
                    </a:lnTo>
                    <a:lnTo>
                      <a:pt x="130" y="251"/>
                    </a:lnTo>
                    <a:lnTo>
                      <a:pt x="129" y="251"/>
                    </a:lnTo>
                    <a:lnTo>
                      <a:pt x="129" y="250"/>
                    </a:lnTo>
                    <a:lnTo>
                      <a:pt x="130" y="250"/>
                    </a:lnTo>
                    <a:lnTo>
                      <a:pt x="129" y="250"/>
                    </a:lnTo>
                    <a:lnTo>
                      <a:pt x="130" y="249"/>
                    </a:lnTo>
                    <a:lnTo>
                      <a:pt x="129" y="249"/>
                    </a:lnTo>
                    <a:lnTo>
                      <a:pt x="130" y="249"/>
                    </a:lnTo>
                    <a:lnTo>
                      <a:pt x="130" y="248"/>
                    </a:lnTo>
                    <a:lnTo>
                      <a:pt x="129" y="248"/>
                    </a:lnTo>
                    <a:lnTo>
                      <a:pt x="130" y="248"/>
                    </a:lnTo>
                    <a:lnTo>
                      <a:pt x="130" y="247"/>
                    </a:lnTo>
                    <a:lnTo>
                      <a:pt x="129" y="247"/>
                    </a:lnTo>
                    <a:lnTo>
                      <a:pt x="128" y="247"/>
                    </a:lnTo>
                    <a:lnTo>
                      <a:pt x="128" y="248"/>
                    </a:lnTo>
                    <a:lnTo>
                      <a:pt x="128" y="247"/>
                    </a:lnTo>
                    <a:lnTo>
                      <a:pt x="128" y="246"/>
                    </a:lnTo>
                    <a:lnTo>
                      <a:pt x="127" y="246"/>
                    </a:lnTo>
                    <a:lnTo>
                      <a:pt x="126" y="246"/>
                    </a:lnTo>
                    <a:lnTo>
                      <a:pt x="126" y="245"/>
                    </a:lnTo>
                    <a:lnTo>
                      <a:pt x="125" y="245"/>
                    </a:lnTo>
                    <a:lnTo>
                      <a:pt x="124" y="246"/>
                    </a:lnTo>
                    <a:lnTo>
                      <a:pt x="123" y="247"/>
                    </a:lnTo>
                    <a:lnTo>
                      <a:pt x="122" y="247"/>
                    </a:lnTo>
                    <a:lnTo>
                      <a:pt x="121" y="247"/>
                    </a:lnTo>
                    <a:lnTo>
                      <a:pt x="121" y="248"/>
                    </a:lnTo>
                    <a:lnTo>
                      <a:pt x="121" y="249"/>
                    </a:lnTo>
                    <a:lnTo>
                      <a:pt x="120" y="249"/>
                    </a:lnTo>
                    <a:lnTo>
                      <a:pt x="119" y="249"/>
                    </a:lnTo>
                    <a:lnTo>
                      <a:pt x="118" y="249"/>
                    </a:lnTo>
                    <a:lnTo>
                      <a:pt x="117" y="249"/>
                    </a:lnTo>
                    <a:lnTo>
                      <a:pt x="117" y="250"/>
                    </a:lnTo>
                    <a:lnTo>
                      <a:pt x="116" y="249"/>
                    </a:lnTo>
                    <a:lnTo>
                      <a:pt x="109" y="248"/>
                    </a:lnTo>
                    <a:lnTo>
                      <a:pt x="109" y="249"/>
                    </a:lnTo>
                    <a:lnTo>
                      <a:pt x="109" y="250"/>
                    </a:lnTo>
                    <a:lnTo>
                      <a:pt x="108" y="250"/>
                    </a:lnTo>
                    <a:lnTo>
                      <a:pt x="108" y="251"/>
                    </a:lnTo>
                    <a:lnTo>
                      <a:pt x="108" y="250"/>
                    </a:lnTo>
                    <a:lnTo>
                      <a:pt x="108" y="251"/>
                    </a:lnTo>
                    <a:lnTo>
                      <a:pt x="108" y="252"/>
                    </a:lnTo>
                    <a:lnTo>
                      <a:pt x="107" y="251"/>
                    </a:lnTo>
                    <a:lnTo>
                      <a:pt x="107" y="252"/>
                    </a:lnTo>
                    <a:lnTo>
                      <a:pt x="106" y="252"/>
                    </a:lnTo>
                    <a:lnTo>
                      <a:pt x="105" y="252"/>
                    </a:lnTo>
                    <a:lnTo>
                      <a:pt x="104" y="252"/>
                    </a:lnTo>
                    <a:lnTo>
                      <a:pt x="103" y="252"/>
                    </a:lnTo>
                    <a:lnTo>
                      <a:pt x="102" y="252"/>
                    </a:lnTo>
                    <a:lnTo>
                      <a:pt x="101" y="253"/>
                    </a:lnTo>
                    <a:lnTo>
                      <a:pt x="101" y="252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99" y="251"/>
                    </a:lnTo>
                    <a:lnTo>
                      <a:pt x="99" y="250"/>
                    </a:lnTo>
                    <a:lnTo>
                      <a:pt x="98" y="249"/>
                    </a:lnTo>
                    <a:lnTo>
                      <a:pt x="98" y="248"/>
                    </a:lnTo>
                    <a:lnTo>
                      <a:pt x="97" y="248"/>
                    </a:lnTo>
                    <a:lnTo>
                      <a:pt x="98" y="247"/>
                    </a:lnTo>
                    <a:lnTo>
                      <a:pt x="98" y="246"/>
                    </a:lnTo>
                    <a:lnTo>
                      <a:pt x="98" y="245"/>
                    </a:lnTo>
                    <a:lnTo>
                      <a:pt x="98" y="244"/>
                    </a:lnTo>
                    <a:lnTo>
                      <a:pt x="98" y="243"/>
                    </a:lnTo>
                    <a:lnTo>
                      <a:pt x="98" y="242"/>
                    </a:lnTo>
                    <a:lnTo>
                      <a:pt x="98" y="241"/>
                    </a:lnTo>
                    <a:lnTo>
                      <a:pt x="97" y="241"/>
                    </a:lnTo>
                    <a:lnTo>
                      <a:pt x="96" y="241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4" y="240"/>
                    </a:lnTo>
                    <a:lnTo>
                      <a:pt x="94" y="239"/>
                    </a:lnTo>
                    <a:lnTo>
                      <a:pt x="93" y="239"/>
                    </a:lnTo>
                    <a:lnTo>
                      <a:pt x="92" y="238"/>
                    </a:lnTo>
                    <a:lnTo>
                      <a:pt x="92" y="237"/>
                    </a:lnTo>
                    <a:lnTo>
                      <a:pt x="91" y="237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89" y="235"/>
                    </a:lnTo>
                    <a:lnTo>
                      <a:pt x="87" y="234"/>
                    </a:lnTo>
                    <a:lnTo>
                      <a:pt x="87" y="235"/>
                    </a:lnTo>
                    <a:lnTo>
                      <a:pt x="88" y="235"/>
                    </a:lnTo>
                    <a:lnTo>
                      <a:pt x="88" y="236"/>
                    </a:lnTo>
                    <a:lnTo>
                      <a:pt x="89" y="237"/>
                    </a:lnTo>
                    <a:lnTo>
                      <a:pt x="89" y="238"/>
                    </a:lnTo>
                    <a:lnTo>
                      <a:pt x="89" y="23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4" name="Freeform 5558"/>
              <p:cNvSpPr>
                <a:spLocks/>
              </p:cNvSpPr>
              <p:nvPr/>
            </p:nvSpPr>
            <p:spPr bwMode="auto">
              <a:xfrm>
                <a:off x="3689777" y="3615709"/>
                <a:ext cx="117475" cy="74613"/>
              </a:xfrm>
              <a:custGeom>
                <a:avLst/>
                <a:gdLst>
                  <a:gd name="T0" fmla="*/ 0 w 74"/>
                  <a:gd name="T1" fmla="*/ 2147483646 h 47"/>
                  <a:gd name="T2" fmla="*/ 0 w 74"/>
                  <a:gd name="T3" fmla="*/ 2147483646 h 47"/>
                  <a:gd name="T4" fmla="*/ 2147483646 w 74"/>
                  <a:gd name="T5" fmla="*/ 2147483646 h 47"/>
                  <a:gd name="T6" fmla="*/ 2147483646 w 74"/>
                  <a:gd name="T7" fmla="*/ 2147483646 h 47"/>
                  <a:gd name="T8" fmla="*/ 2147483646 w 74"/>
                  <a:gd name="T9" fmla="*/ 2147483646 h 47"/>
                  <a:gd name="T10" fmla="*/ 2147483646 w 74"/>
                  <a:gd name="T11" fmla="*/ 2147483646 h 47"/>
                  <a:gd name="T12" fmla="*/ 0 w 74"/>
                  <a:gd name="T13" fmla="*/ 2147483646 h 47"/>
                  <a:gd name="T14" fmla="*/ 0 w 74"/>
                  <a:gd name="T15" fmla="*/ 2147483646 h 47"/>
                  <a:gd name="T16" fmla="*/ 2147483646 w 74"/>
                  <a:gd name="T17" fmla="*/ 2147483646 h 47"/>
                  <a:gd name="T18" fmla="*/ 0 w 74"/>
                  <a:gd name="T19" fmla="*/ 2147483646 h 47"/>
                  <a:gd name="T20" fmla="*/ 0 w 74"/>
                  <a:gd name="T21" fmla="*/ 2147483646 h 47"/>
                  <a:gd name="T22" fmla="*/ 2147483646 w 74"/>
                  <a:gd name="T23" fmla="*/ 2147483646 h 47"/>
                  <a:gd name="T24" fmla="*/ 2147483646 w 74"/>
                  <a:gd name="T25" fmla="*/ 2147483646 h 47"/>
                  <a:gd name="T26" fmla="*/ 2147483646 w 74"/>
                  <a:gd name="T27" fmla="*/ 2147483646 h 47"/>
                  <a:gd name="T28" fmla="*/ 2147483646 w 74"/>
                  <a:gd name="T29" fmla="*/ 2147483646 h 47"/>
                  <a:gd name="T30" fmla="*/ 2147483646 w 74"/>
                  <a:gd name="T31" fmla="*/ 2147483646 h 47"/>
                  <a:gd name="T32" fmla="*/ 2147483646 w 74"/>
                  <a:gd name="T33" fmla="*/ 2147483646 h 47"/>
                  <a:gd name="T34" fmla="*/ 2147483646 w 74"/>
                  <a:gd name="T35" fmla="*/ 2147483646 h 47"/>
                  <a:gd name="T36" fmla="*/ 2147483646 w 74"/>
                  <a:gd name="T37" fmla="*/ 2147483646 h 47"/>
                  <a:gd name="T38" fmla="*/ 2147483646 w 74"/>
                  <a:gd name="T39" fmla="*/ 2147483646 h 47"/>
                  <a:gd name="T40" fmla="*/ 2147483646 w 74"/>
                  <a:gd name="T41" fmla="*/ 2147483646 h 47"/>
                  <a:gd name="T42" fmla="*/ 2147483646 w 74"/>
                  <a:gd name="T43" fmla="*/ 2147483646 h 47"/>
                  <a:gd name="T44" fmla="*/ 2147483646 w 74"/>
                  <a:gd name="T45" fmla="*/ 2147483646 h 47"/>
                  <a:gd name="T46" fmla="*/ 2147483646 w 74"/>
                  <a:gd name="T47" fmla="*/ 2147483646 h 47"/>
                  <a:gd name="T48" fmla="*/ 2147483646 w 74"/>
                  <a:gd name="T49" fmla="*/ 2147483646 h 47"/>
                  <a:gd name="T50" fmla="*/ 2147483646 w 74"/>
                  <a:gd name="T51" fmla="*/ 2147483646 h 47"/>
                  <a:gd name="T52" fmla="*/ 2147483646 w 74"/>
                  <a:gd name="T53" fmla="*/ 2147483646 h 47"/>
                  <a:gd name="T54" fmla="*/ 2147483646 w 74"/>
                  <a:gd name="T55" fmla="*/ 2147483646 h 47"/>
                  <a:gd name="T56" fmla="*/ 2147483646 w 74"/>
                  <a:gd name="T57" fmla="*/ 2147483646 h 47"/>
                  <a:gd name="T58" fmla="*/ 2147483646 w 74"/>
                  <a:gd name="T59" fmla="*/ 2147483646 h 47"/>
                  <a:gd name="T60" fmla="*/ 2147483646 w 74"/>
                  <a:gd name="T61" fmla="*/ 2147483646 h 47"/>
                  <a:gd name="T62" fmla="*/ 2147483646 w 74"/>
                  <a:gd name="T63" fmla="*/ 2147483646 h 47"/>
                  <a:gd name="T64" fmla="*/ 2147483646 w 74"/>
                  <a:gd name="T65" fmla="*/ 2147483646 h 47"/>
                  <a:gd name="T66" fmla="*/ 2147483646 w 74"/>
                  <a:gd name="T67" fmla="*/ 2147483646 h 47"/>
                  <a:gd name="T68" fmla="*/ 2147483646 w 74"/>
                  <a:gd name="T69" fmla="*/ 2147483646 h 47"/>
                  <a:gd name="T70" fmla="*/ 2147483646 w 74"/>
                  <a:gd name="T71" fmla="*/ 2147483646 h 47"/>
                  <a:gd name="T72" fmla="*/ 2147483646 w 74"/>
                  <a:gd name="T73" fmla="*/ 2147483646 h 47"/>
                  <a:gd name="T74" fmla="*/ 2147483646 w 74"/>
                  <a:gd name="T75" fmla="*/ 2147483646 h 47"/>
                  <a:gd name="T76" fmla="*/ 2147483646 w 74"/>
                  <a:gd name="T77" fmla="*/ 2147483646 h 47"/>
                  <a:gd name="T78" fmla="*/ 2147483646 w 74"/>
                  <a:gd name="T79" fmla="*/ 2147483646 h 47"/>
                  <a:gd name="T80" fmla="*/ 2147483646 w 74"/>
                  <a:gd name="T81" fmla="*/ 2147483646 h 47"/>
                  <a:gd name="T82" fmla="*/ 2147483646 w 74"/>
                  <a:gd name="T83" fmla="*/ 2147483646 h 47"/>
                  <a:gd name="T84" fmla="*/ 2147483646 w 74"/>
                  <a:gd name="T85" fmla="*/ 2147483646 h 47"/>
                  <a:gd name="T86" fmla="*/ 2147483646 w 74"/>
                  <a:gd name="T87" fmla="*/ 2147483646 h 47"/>
                  <a:gd name="T88" fmla="*/ 2147483646 w 74"/>
                  <a:gd name="T89" fmla="*/ 2147483646 h 47"/>
                  <a:gd name="T90" fmla="*/ 2147483646 w 74"/>
                  <a:gd name="T91" fmla="*/ 2147483646 h 47"/>
                  <a:gd name="T92" fmla="*/ 2147483646 w 74"/>
                  <a:gd name="T93" fmla="*/ 2147483646 h 47"/>
                  <a:gd name="T94" fmla="*/ 2147483646 w 74"/>
                  <a:gd name="T95" fmla="*/ 2147483646 h 47"/>
                  <a:gd name="T96" fmla="*/ 2147483646 w 74"/>
                  <a:gd name="T97" fmla="*/ 2147483646 h 47"/>
                  <a:gd name="T98" fmla="*/ 2147483646 w 74"/>
                  <a:gd name="T99" fmla="*/ 2147483646 h 47"/>
                  <a:gd name="T100" fmla="*/ 2147483646 w 74"/>
                  <a:gd name="T101" fmla="*/ 2147483646 h 47"/>
                  <a:gd name="T102" fmla="*/ 2147483646 w 74"/>
                  <a:gd name="T103" fmla="*/ 2147483646 h 47"/>
                  <a:gd name="T104" fmla="*/ 2147483646 w 74"/>
                  <a:gd name="T105" fmla="*/ 2147483646 h 47"/>
                  <a:gd name="T106" fmla="*/ 2147483646 w 74"/>
                  <a:gd name="T107" fmla="*/ 2147483646 h 47"/>
                  <a:gd name="T108" fmla="*/ 2147483646 w 74"/>
                  <a:gd name="T109" fmla="*/ 2147483646 h 47"/>
                  <a:gd name="T110" fmla="*/ 2147483646 w 74"/>
                  <a:gd name="T111" fmla="*/ 2147483646 h 47"/>
                  <a:gd name="T112" fmla="*/ 2147483646 w 74"/>
                  <a:gd name="T113" fmla="*/ 2147483646 h 47"/>
                  <a:gd name="T114" fmla="*/ 2147483646 w 74"/>
                  <a:gd name="T115" fmla="*/ 2147483646 h 47"/>
                  <a:gd name="T116" fmla="*/ 2147483646 w 74"/>
                  <a:gd name="T117" fmla="*/ 2147483646 h 4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74"/>
                  <a:gd name="T178" fmla="*/ 0 h 47"/>
                  <a:gd name="T179" fmla="*/ 74 w 74"/>
                  <a:gd name="T180" fmla="*/ 47 h 47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74" h="47">
                    <a:moveTo>
                      <a:pt x="72" y="47"/>
                    </a:moveTo>
                    <a:lnTo>
                      <a:pt x="44" y="45"/>
                    </a:lnTo>
                    <a:lnTo>
                      <a:pt x="25" y="44"/>
                    </a:lnTo>
                    <a:lnTo>
                      <a:pt x="19" y="44"/>
                    </a:lnTo>
                    <a:lnTo>
                      <a:pt x="14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1" y="38"/>
                    </a:lnTo>
                    <a:lnTo>
                      <a:pt x="1" y="37"/>
                    </a:lnTo>
                    <a:lnTo>
                      <a:pt x="1" y="36"/>
                    </a:lnTo>
                    <a:lnTo>
                      <a:pt x="1" y="35"/>
                    </a:lnTo>
                    <a:lnTo>
                      <a:pt x="2" y="35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1" y="32"/>
                    </a:lnTo>
                    <a:lnTo>
                      <a:pt x="1" y="31"/>
                    </a:lnTo>
                    <a:lnTo>
                      <a:pt x="0" y="31"/>
                    </a:lnTo>
                    <a:lnTo>
                      <a:pt x="0" y="30"/>
                    </a:lnTo>
                    <a:lnTo>
                      <a:pt x="1" y="29"/>
                    </a:lnTo>
                    <a:lnTo>
                      <a:pt x="0" y="29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3"/>
                    </a:lnTo>
                    <a:lnTo>
                      <a:pt x="3" y="23"/>
                    </a:lnTo>
                    <a:lnTo>
                      <a:pt x="3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6" y="16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4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5" y="11"/>
                    </a:lnTo>
                    <a:lnTo>
                      <a:pt x="5" y="10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8" y="8"/>
                    </a:lnTo>
                    <a:lnTo>
                      <a:pt x="8" y="0"/>
                    </a:lnTo>
                    <a:lnTo>
                      <a:pt x="19" y="0"/>
                    </a:lnTo>
                    <a:lnTo>
                      <a:pt x="61" y="3"/>
                    </a:lnTo>
                    <a:lnTo>
                      <a:pt x="67" y="4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8" y="9"/>
                    </a:lnTo>
                    <a:lnTo>
                      <a:pt x="69" y="9"/>
                    </a:lnTo>
                    <a:lnTo>
                      <a:pt x="69" y="10"/>
                    </a:lnTo>
                    <a:lnTo>
                      <a:pt x="70" y="10"/>
                    </a:lnTo>
                    <a:lnTo>
                      <a:pt x="71" y="10"/>
                    </a:lnTo>
                    <a:lnTo>
                      <a:pt x="72" y="10"/>
                    </a:lnTo>
                    <a:lnTo>
                      <a:pt x="72" y="11"/>
                    </a:lnTo>
                    <a:lnTo>
                      <a:pt x="73" y="11"/>
                    </a:lnTo>
                    <a:lnTo>
                      <a:pt x="74" y="11"/>
                    </a:lnTo>
                    <a:lnTo>
                      <a:pt x="74" y="12"/>
                    </a:lnTo>
                    <a:lnTo>
                      <a:pt x="73" y="12"/>
                    </a:lnTo>
                    <a:lnTo>
                      <a:pt x="73" y="13"/>
                    </a:lnTo>
                    <a:lnTo>
                      <a:pt x="73" y="14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73" y="15"/>
                    </a:lnTo>
                    <a:lnTo>
                      <a:pt x="72" y="15"/>
                    </a:lnTo>
                    <a:lnTo>
                      <a:pt x="73" y="15"/>
                    </a:lnTo>
                    <a:lnTo>
                      <a:pt x="72" y="15"/>
                    </a:lnTo>
                    <a:lnTo>
                      <a:pt x="73" y="16"/>
                    </a:lnTo>
                    <a:lnTo>
                      <a:pt x="73" y="17"/>
                    </a:lnTo>
                    <a:lnTo>
                      <a:pt x="73" y="18"/>
                    </a:lnTo>
                    <a:lnTo>
                      <a:pt x="72" y="18"/>
                    </a:lnTo>
                    <a:lnTo>
                      <a:pt x="72" y="19"/>
                    </a:lnTo>
                    <a:lnTo>
                      <a:pt x="73" y="19"/>
                    </a:lnTo>
                    <a:lnTo>
                      <a:pt x="73" y="20"/>
                    </a:lnTo>
                    <a:lnTo>
                      <a:pt x="74" y="20"/>
                    </a:lnTo>
                    <a:lnTo>
                      <a:pt x="73" y="21"/>
                    </a:lnTo>
                    <a:lnTo>
                      <a:pt x="73" y="22"/>
                    </a:lnTo>
                    <a:lnTo>
                      <a:pt x="73" y="23"/>
                    </a:lnTo>
                    <a:lnTo>
                      <a:pt x="73" y="24"/>
                    </a:lnTo>
                    <a:lnTo>
                      <a:pt x="73" y="23"/>
                    </a:lnTo>
                    <a:lnTo>
                      <a:pt x="73" y="24"/>
                    </a:lnTo>
                    <a:lnTo>
                      <a:pt x="72" y="25"/>
                    </a:lnTo>
                    <a:lnTo>
                      <a:pt x="72" y="26"/>
                    </a:lnTo>
                    <a:lnTo>
                      <a:pt x="71" y="27"/>
                    </a:lnTo>
                    <a:lnTo>
                      <a:pt x="71" y="28"/>
                    </a:lnTo>
                    <a:lnTo>
                      <a:pt x="70" y="28"/>
                    </a:lnTo>
                    <a:lnTo>
                      <a:pt x="70" y="29"/>
                    </a:lnTo>
                    <a:lnTo>
                      <a:pt x="69" y="29"/>
                    </a:lnTo>
                    <a:lnTo>
                      <a:pt x="69" y="30"/>
                    </a:lnTo>
                    <a:lnTo>
                      <a:pt x="69" y="31"/>
                    </a:lnTo>
                    <a:lnTo>
                      <a:pt x="69" y="32"/>
                    </a:lnTo>
                    <a:lnTo>
                      <a:pt x="68" y="32"/>
                    </a:lnTo>
                    <a:lnTo>
                      <a:pt x="69" y="32"/>
                    </a:lnTo>
                    <a:lnTo>
                      <a:pt x="68" y="33"/>
                    </a:lnTo>
                    <a:lnTo>
                      <a:pt x="68" y="34"/>
                    </a:lnTo>
                    <a:lnTo>
                      <a:pt x="68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68" y="37"/>
                    </a:lnTo>
                    <a:lnTo>
                      <a:pt x="69" y="37"/>
                    </a:lnTo>
                    <a:lnTo>
                      <a:pt x="69" y="38"/>
                    </a:lnTo>
                    <a:lnTo>
                      <a:pt x="68" y="38"/>
                    </a:lnTo>
                    <a:lnTo>
                      <a:pt x="68" y="39"/>
                    </a:lnTo>
                    <a:lnTo>
                      <a:pt x="68" y="40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7" y="41"/>
                    </a:lnTo>
                    <a:lnTo>
                      <a:pt x="68" y="42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8" y="43"/>
                    </a:lnTo>
                    <a:lnTo>
                      <a:pt x="68" y="44"/>
                    </a:lnTo>
                    <a:lnTo>
                      <a:pt x="69" y="44"/>
                    </a:lnTo>
                    <a:lnTo>
                      <a:pt x="70" y="44"/>
                    </a:lnTo>
                    <a:lnTo>
                      <a:pt x="70" y="45"/>
                    </a:lnTo>
                    <a:lnTo>
                      <a:pt x="71" y="45"/>
                    </a:lnTo>
                    <a:lnTo>
                      <a:pt x="71" y="46"/>
                    </a:lnTo>
                    <a:lnTo>
                      <a:pt x="71" y="45"/>
                    </a:lnTo>
                    <a:lnTo>
                      <a:pt x="71" y="46"/>
                    </a:lnTo>
                    <a:lnTo>
                      <a:pt x="72" y="46"/>
                    </a:lnTo>
                    <a:lnTo>
                      <a:pt x="71" y="46"/>
                    </a:lnTo>
                    <a:lnTo>
                      <a:pt x="72" y="46"/>
                    </a:lnTo>
                    <a:lnTo>
                      <a:pt x="72" y="4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39941" name="Rectangle 4"/>
          <p:cNvSpPr>
            <a:spLocks noChangeArrowheads="1"/>
          </p:cNvSpPr>
          <p:nvPr/>
        </p:nvSpPr>
        <p:spPr bwMode="auto">
          <a:xfrm>
            <a:off x="2582863" y="163513"/>
            <a:ext cx="5276850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Tx/>
            </a:pPr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Principais Rotas Atuais de Escoamento e Exportação do Sul Goiano – Soja em Grãos</a:t>
            </a:r>
          </a:p>
        </p:txBody>
      </p:sp>
      <p:graphicFrame>
        <p:nvGraphicFramePr>
          <p:cNvPr id="93" name="Group 147"/>
          <p:cNvGraphicFramePr>
            <a:graphicFrameLocks noGrp="1"/>
          </p:cNvGraphicFramePr>
          <p:nvPr/>
        </p:nvGraphicFramePr>
        <p:xfrm>
          <a:off x="4486275" y="2179638"/>
          <a:ext cx="1547813" cy="3389315"/>
        </p:xfrm>
        <a:graphic>
          <a:graphicData uri="http://schemas.openxmlformats.org/drawingml/2006/table">
            <a:tbl>
              <a:tblPr/>
              <a:tblGrid>
                <a:gridCol w="1547813"/>
              </a:tblGrid>
              <a:tr h="3286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2DC0E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91269" marR="91269" marT="45721" marB="45721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0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F2DC0E"/>
                          </a:solidFill>
                          <a:effectLst/>
                          <a:latin typeface="Arial" charset="0"/>
                          <a:cs typeface="Arial" charset="0"/>
                        </a:rPr>
                        <a:t>Dutovia</a:t>
                      </a:r>
                      <a:endParaRPr kumimoji="0" lang="pt-BR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2DC0E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91269" marR="91269" marT="45721" marB="45721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6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2DC0E"/>
                          </a:solidFill>
                          <a:effectLst/>
                          <a:latin typeface="Arial" charset="0"/>
                          <a:cs typeface="Arial" charset="0"/>
                        </a:rPr>
                        <a:t>Ferrovia</a:t>
                      </a:r>
                    </a:p>
                  </a:txBody>
                  <a:tcPr marL="91269" marR="91269" marT="45721" marB="45721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6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2DC0E"/>
                          </a:solidFill>
                          <a:effectLst/>
                          <a:latin typeface="Arial" charset="0"/>
                          <a:cs typeface="Arial" charset="0"/>
                        </a:rPr>
                        <a:t>Rodovia</a:t>
                      </a:r>
                    </a:p>
                  </a:txBody>
                  <a:tcPr marL="91269" marR="91269" marT="45721" marB="45721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0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2DC0E"/>
                          </a:solidFill>
                          <a:effectLst/>
                          <a:latin typeface="Arial" charset="0"/>
                          <a:cs typeface="Arial" charset="0"/>
                        </a:rPr>
                        <a:t>Hidrovia</a:t>
                      </a:r>
                    </a:p>
                  </a:txBody>
                  <a:tcPr marL="91269" marR="91269" marT="45721" marB="45721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6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2DC0E"/>
                          </a:solidFill>
                          <a:effectLst/>
                          <a:latin typeface="Arial" charset="0"/>
                          <a:cs typeface="Arial" charset="0"/>
                        </a:rPr>
                        <a:t>Via Aérea</a:t>
                      </a:r>
                    </a:p>
                  </a:txBody>
                  <a:tcPr marL="91269" marR="91269" marT="45721" marB="45721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6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2DC0E"/>
                          </a:solidFill>
                          <a:effectLst/>
                          <a:latin typeface="Arial" charset="0"/>
                          <a:cs typeface="Arial" charset="0"/>
                        </a:rPr>
                        <a:t>Marítimo</a:t>
                      </a:r>
                    </a:p>
                  </a:txBody>
                  <a:tcPr marL="91269" marR="91269" marT="45721" marB="45721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0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2DC0E"/>
                          </a:solidFill>
                          <a:effectLst/>
                          <a:latin typeface="Arial" charset="0"/>
                          <a:cs typeface="Arial" charset="0"/>
                        </a:rPr>
                        <a:t>Total</a:t>
                      </a:r>
                    </a:p>
                  </a:txBody>
                  <a:tcPr marL="91269" marR="91269" marT="45721" marB="45721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F2DC0E"/>
                          </a:solidFill>
                          <a:effectLst/>
                          <a:latin typeface="Arial" charset="0"/>
                          <a:cs typeface="Arial" charset="0"/>
                        </a:rPr>
                        <a:t>Nr.Transbordos</a:t>
                      </a:r>
                      <a:endParaRPr kumimoji="0" lang="pt-BR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2DC0E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91269" marR="91269" marT="45721" marB="45721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6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2DC0E"/>
                          </a:solidFill>
                          <a:effectLst/>
                          <a:latin typeface="Arial" charset="0"/>
                          <a:cs typeface="Arial" charset="0"/>
                        </a:rPr>
                        <a:t>% da carga¹</a:t>
                      </a:r>
                    </a:p>
                  </a:txBody>
                  <a:tcPr marL="91269" marR="91269" marT="45721" marB="45721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39953" name="Elipse 2"/>
          <p:cNvSpPr>
            <a:spLocks noChangeArrowheads="1"/>
          </p:cNvSpPr>
          <p:nvPr/>
        </p:nvSpPr>
        <p:spPr bwMode="auto">
          <a:xfrm>
            <a:off x="4418013" y="2682875"/>
            <a:ext cx="44450" cy="44450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/>
          <a:lstStyle>
            <a:lvl1pPr defTabSz="977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cs typeface="Arial" panose="020B0604020202020204" pitchFamily="34" charset="0"/>
            </a:endParaRPr>
          </a:p>
        </p:txBody>
      </p:sp>
      <p:graphicFrame>
        <p:nvGraphicFramePr>
          <p:cNvPr id="431165" name="Group 61"/>
          <p:cNvGraphicFramePr>
            <a:graphicFrameLocks noGrp="1"/>
          </p:cNvGraphicFramePr>
          <p:nvPr/>
        </p:nvGraphicFramePr>
        <p:xfrm>
          <a:off x="8129588" y="1905000"/>
          <a:ext cx="957262" cy="3555998"/>
        </p:xfrm>
        <a:graphic>
          <a:graphicData uri="http://schemas.openxmlformats.org/drawingml/2006/table">
            <a:tbl>
              <a:tblPr/>
              <a:tblGrid>
                <a:gridCol w="957262"/>
              </a:tblGrid>
              <a:tr h="59432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Shangai (Rodo-Ferro via Santos)</a:t>
                      </a:r>
                    </a:p>
                  </a:txBody>
                  <a:tcPr marL="91683" marR="91683" marT="45703" marB="45703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5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-</a:t>
                      </a:r>
                    </a:p>
                  </a:txBody>
                  <a:tcPr marL="91683" marR="91683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013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1.308</a:t>
                      </a:r>
                    </a:p>
                  </a:txBody>
                  <a:tcPr marL="91683" marR="91683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5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340</a:t>
                      </a:r>
                    </a:p>
                  </a:txBody>
                  <a:tcPr marL="91683" marR="91683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5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-</a:t>
                      </a:r>
                    </a:p>
                  </a:txBody>
                  <a:tcPr marL="91683" marR="91683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013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-</a:t>
                      </a:r>
                    </a:p>
                  </a:txBody>
                  <a:tcPr marL="91683" marR="91683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5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20.457</a:t>
                      </a:r>
                    </a:p>
                  </a:txBody>
                  <a:tcPr marL="91683" marR="91683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5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22.105</a:t>
                      </a:r>
                    </a:p>
                  </a:txBody>
                  <a:tcPr marL="91683" marR="91683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013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2</a:t>
                      </a:r>
                    </a:p>
                  </a:txBody>
                  <a:tcPr marL="91683" marR="91683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5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4%</a:t>
                      </a:r>
                    </a:p>
                  </a:txBody>
                  <a:tcPr marL="91683" marR="91683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39965" name="Grupo 2"/>
          <p:cNvGrpSpPr>
            <a:grpSpLocks/>
          </p:cNvGrpSpPr>
          <p:nvPr/>
        </p:nvGrpSpPr>
        <p:grpSpPr bwMode="auto">
          <a:xfrm>
            <a:off x="5927725" y="1673225"/>
            <a:ext cx="3678238" cy="215900"/>
            <a:chOff x="5927154" y="1673606"/>
            <a:chExt cx="3678061" cy="216294"/>
          </a:xfrm>
        </p:grpSpPr>
        <p:grpSp>
          <p:nvGrpSpPr>
            <p:cNvPr id="40065" name="Grupo 3"/>
            <p:cNvGrpSpPr>
              <a:grpSpLocks/>
            </p:cNvGrpSpPr>
            <p:nvPr/>
          </p:nvGrpSpPr>
          <p:grpSpPr bwMode="auto">
            <a:xfrm>
              <a:off x="5927154" y="1673606"/>
              <a:ext cx="280987" cy="215900"/>
              <a:chOff x="5942807" y="1758950"/>
              <a:chExt cx="280987" cy="216000"/>
            </a:xfrm>
          </p:grpSpPr>
          <p:sp>
            <p:nvSpPr>
              <p:cNvPr id="40078" name="Oval 252"/>
              <p:cNvSpPr>
                <a:spLocks noChangeArrowheads="1"/>
              </p:cNvSpPr>
              <p:nvPr/>
            </p:nvSpPr>
            <p:spPr bwMode="auto">
              <a:xfrm>
                <a:off x="5972288" y="1758950"/>
                <a:ext cx="216000" cy="216000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endParaRPr lang="pt-BR" sz="1400" b="0">
                  <a:latin typeface="Tahoma" panose="020B060403050404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079" name="Text Box 253"/>
              <p:cNvSpPr txBox="1">
                <a:spLocks noChangeArrowheads="1"/>
              </p:cNvSpPr>
              <p:nvPr/>
            </p:nvSpPr>
            <p:spPr bwMode="auto">
              <a:xfrm>
                <a:off x="5942807" y="1771492"/>
                <a:ext cx="280987" cy="1923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ClrTx/>
                </a:pPr>
                <a:r>
                  <a:rPr lang="pt-BR" sz="1200">
                    <a:latin typeface="Times New Roman" panose="02020603050405020304" pitchFamily="18" charset="0"/>
                    <a:cs typeface="Arial" panose="020B0604020202020204" pitchFamily="34" charset="0"/>
                  </a:rPr>
                  <a:t>I</a:t>
                </a:r>
              </a:p>
            </p:txBody>
          </p:sp>
        </p:grpSp>
        <p:grpSp>
          <p:nvGrpSpPr>
            <p:cNvPr id="40066" name="Grupo 3"/>
            <p:cNvGrpSpPr>
              <a:grpSpLocks/>
            </p:cNvGrpSpPr>
            <p:nvPr/>
          </p:nvGrpSpPr>
          <p:grpSpPr bwMode="auto">
            <a:xfrm>
              <a:off x="6789023" y="1674000"/>
              <a:ext cx="280987" cy="215900"/>
              <a:chOff x="5942807" y="1758950"/>
              <a:chExt cx="280987" cy="216000"/>
            </a:xfrm>
          </p:grpSpPr>
          <p:sp>
            <p:nvSpPr>
              <p:cNvPr id="40076" name="Oval 252"/>
              <p:cNvSpPr>
                <a:spLocks noChangeArrowheads="1"/>
              </p:cNvSpPr>
              <p:nvPr/>
            </p:nvSpPr>
            <p:spPr bwMode="auto">
              <a:xfrm>
                <a:off x="5972288" y="1758950"/>
                <a:ext cx="216000" cy="216000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endParaRPr lang="pt-BR" sz="1400" b="0">
                  <a:latin typeface="Tahoma" panose="020B060403050404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077" name="Text Box 253"/>
              <p:cNvSpPr txBox="1">
                <a:spLocks noChangeArrowheads="1"/>
              </p:cNvSpPr>
              <p:nvPr/>
            </p:nvSpPr>
            <p:spPr bwMode="auto">
              <a:xfrm>
                <a:off x="5942807" y="1771492"/>
                <a:ext cx="280987" cy="1847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ClrTx/>
                </a:pPr>
                <a:r>
                  <a:rPr lang="pt-BR" sz="1200">
                    <a:latin typeface="Times New Roman" panose="02020603050405020304" pitchFamily="18" charset="0"/>
                    <a:cs typeface="Arial" panose="020B0604020202020204" pitchFamily="34" charset="0"/>
                  </a:rPr>
                  <a:t>II</a:t>
                </a:r>
              </a:p>
            </p:txBody>
          </p:sp>
        </p:grpSp>
        <p:grpSp>
          <p:nvGrpSpPr>
            <p:cNvPr id="40067" name="Grupo 3"/>
            <p:cNvGrpSpPr>
              <a:grpSpLocks/>
            </p:cNvGrpSpPr>
            <p:nvPr/>
          </p:nvGrpSpPr>
          <p:grpSpPr bwMode="auto">
            <a:xfrm>
              <a:off x="7640055" y="1674000"/>
              <a:ext cx="280988" cy="215900"/>
              <a:chOff x="5942807" y="1758950"/>
              <a:chExt cx="280987" cy="216000"/>
            </a:xfrm>
          </p:grpSpPr>
          <p:sp>
            <p:nvSpPr>
              <p:cNvPr id="40074" name="Oval 252"/>
              <p:cNvSpPr>
                <a:spLocks noChangeArrowheads="1"/>
              </p:cNvSpPr>
              <p:nvPr/>
            </p:nvSpPr>
            <p:spPr bwMode="auto">
              <a:xfrm>
                <a:off x="5972288" y="1758950"/>
                <a:ext cx="216000" cy="216000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endParaRPr lang="pt-BR" sz="1400" b="0">
                  <a:latin typeface="Tahoma" panose="020B060403050404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075" name="Text Box 253"/>
              <p:cNvSpPr txBox="1">
                <a:spLocks noChangeArrowheads="1"/>
              </p:cNvSpPr>
              <p:nvPr/>
            </p:nvSpPr>
            <p:spPr bwMode="auto">
              <a:xfrm>
                <a:off x="5942807" y="1771492"/>
                <a:ext cx="280987" cy="1847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ClrTx/>
                </a:pPr>
                <a:r>
                  <a:rPr lang="pt-BR" sz="1200">
                    <a:latin typeface="Times New Roman" panose="02020603050405020304" pitchFamily="18" charset="0"/>
                    <a:cs typeface="Arial" panose="020B0604020202020204" pitchFamily="34" charset="0"/>
                  </a:rPr>
                  <a:t>III</a:t>
                </a:r>
              </a:p>
            </p:txBody>
          </p:sp>
        </p:grpSp>
        <p:grpSp>
          <p:nvGrpSpPr>
            <p:cNvPr id="40068" name="Grupo 3"/>
            <p:cNvGrpSpPr>
              <a:grpSpLocks/>
            </p:cNvGrpSpPr>
            <p:nvPr/>
          </p:nvGrpSpPr>
          <p:grpSpPr bwMode="auto">
            <a:xfrm>
              <a:off x="8466953" y="1674000"/>
              <a:ext cx="280987" cy="215900"/>
              <a:chOff x="5942807" y="1758950"/>
              <a:chExt cx="280987" cy="216000"/>
            </a:xfrm>
          </p:grpSpPr>
          <p:sp>
            <p:nvSpPr>
              <p:cNvPr id="40072" name="Oval 252"/>
              <p:cNvSpPr>
                <a:spLocks noChangeArrowheads="1"/>
              </p:cNvSpPr>
              <p:nvPr/>
            </p:nvSpPr>
            <p:spPr bwMode="auto">
              <a:xfrm>
                <a:off x="5972288" y="1758950"/>
                <a:ext cx="216000" cy="216000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endParaRPr lang="pt-BR" sz="1400" b="0">
                  <a:latin typeface="Tahoma" panose="020B060403050404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073" name="Text Box 253"/>
              <p:cNvSpPr txBox="1">
                <a:spLocks noChangeArrowheads="1"/>
              </p:cNvSpPr>
              <p:nvPr/>
            </p:nvSpPr>
            <p:spPr bwMode="auto">
              <a:xfrm>
                <a:off x="5942807" y="1771492"/>
                <a:ext cx="280987" cy="1847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ClrTx/>
                </a:pPr>
                <a:r>
                  <a:rPr lang="pt-BR" sz="1200">
                    <a:latin typeface="Times New Roman" panose="02020603050405020304" pitchFamily="18" charset="0"/>
                    <a:cs typeface="Arial" panose="020B0604020202020204" pitchFamily="34" charset="0"/>
                  </a:rPr>
                  <a:t>IV</a:t>
                </a:r>
              </a:p>
            </p:txBody>
          </p:sp>
        </p:grpSp>
        <p:grpSp>
          <p:nvGrpSpPr>
            <p:cNvPr id="40069" name="Grupo 3"/>
            <p:cNvGrpSpPr>
              <a:grpSpLocks/>
            </p:cNvGrpSpPr>
            <p:nvPr/>
          </p:nvGrpSpPr>
          <p:grpSpPr bwMode="auto">
            <a:xfrm>
              <a:off x="9324228" y="1674000"/>
              <a:ext cx="280987" cy="215900"/>
              <a:chOff x="5942807" y="1758950"/>
              <a:chExt cx="280987" cy="216000"/>
            </a:xfrm>
          </p:grpSpPr>
          <p:sp>
            <p:nvSpPr>
              <p:cNvPr id="40070" name="Oval 252"/>
              <p:cNvSpPr>
                <a:spLocks noChangeArrowheads="1"/>
              </p:cNvSpPr>
              <p:nvPr/>
            </p:nvSpPr>
            <p:spPr bwMode="auto">
              <a:xfrm>
                <a:off x="5972288" y="1758950"/>
                <a:ext cx="216000" cy="216000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endParaRPr lang="pt-BR" sz="1400" b="0">
                  <a:latin typeface="Tahoma" panose="020B060403050404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071" name="Text Box 253"/>
              <p:cNvSpPr txBox="1">
                <a:spLocks noChangeArrowheads="1"/>
              </p:cNvSpPr>
              <p:nvPr/>
            </p:nvSpPr>
            <p:spPr bwMode="auto">
              <a:xfrm>
                <a:off x="5942807" y="1771492"/>
                <a:ext cx="280987" cy="1847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ClrTx/>
                </a:pPr>
                <a:r>
                  <a:rPr lang="pt-BR" sz="1200">
                    <a:latin typeface="Times New Roman" panose="02020603050405020304" pitchFamily="18" charset="0"/>
                    <a:cs typeface="Arial" panose="020B0604020202020204" pitchFamily="34" charset="0"/>
                  </a:rPr>
                  <a:t>V</a:t>
                </a:r>
              </a:p>
            </p:txBody>
          </p:sp>
        </p:grpSp>
      </p:grpSp>
      <p:grpSp>
        <p:nvGrpSpPr>
          <p:cNvPr id="39966" name="Group 1"/>
          <p:cNvGrpSpPr>
            <a:grpSpLocks/>
          </p:cNvGrpSpPr>
          <p:nvPr/>
        </p:nvGrpSpPr>
        <p:grpSpPr bwMode="auto">
          <a:xfrm>
            <a:off x="5099050" y="1406525"/>
            <a:ext cx="4748213" cy="438150"/>
            <a:chOff x="5125220" y="1556562"/>
            <a:chExt cx="4747590" cy="438340"/>
          </a:xfrm>
        </p:grpSpPr>
        <p:sp>
          <p:nvSpPr>
            <p:cNvPr id="40062" name="Line 231"/>
            <p:cNvSpPr>
              <a:spLocks noChangeShapeType="1"/>
            </p:cNvSpPr>
            <p:nvPr/>
          </p:nvSpPr>
          <p:spPr bwMode="auto">
            <a:xfrm>
              <a:off x="5125220" y="1774825"/>
              <a:ext cx="4747589" cy="102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063" name="Rectangle 232"/>
            <p:cNvSpPr>
              <a:spLocks noChangeArrowheads="1"/>
            </p:cNvSpPr>
            <p:nvPr/>
          </p:nvSpPr>
          <p:spPr bwMode="auto">
            <a:xfrm>
              <a:off x="5145088" y="1556562"/>
              <a:ext cx="4727722" cy="1690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b"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sz="1100">
                  <a:solidFill>
                    <a:schemeClr val="tx2"/>
                  </a:solidFill>
                  <a:cs typeface="Arial" panose="020B0604020202020204" pitchFamily="34" charset="0"/>
                </a:rPr>
                <a:t>Análise das distâncias das principais rotas até o destino</a:t>
              </a:r>
            </a:p>
          </p:txBody>
        </p:sp>
        <p:sp>
          <p:nvSpPr>
            <p:cNvPr id="40064" name="Text Box 406"/>
            <p:cNvSpPr txBox="1">
              <a:spLocks noChangeArrowheads="1"/>
            </p:cNvSpPr>
            <p:nvPr/>
          </p:nvSpPr>
          <p:spPr bwMode="auto">
            <a:xfrm>
              <a:off x="5130800" y="1825625"/>
              <a:ext cx="57308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defTabSz="957263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57263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57263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57263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57263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sz="1100" b="0">
                  <a:cs typeface="Arial" panose="020B0604020202020204" pitchFamily="34" charset="0"/>
                </a:rPr>
                <a:t>em km</a:t>
              </a:r>
            </a:p>
          </p:txBody>
        </p:sp>
      </p:grpSp>
      <p:graphicFrame>
        <p:nvGraphicFramePr>
          <p:cNvPr id="431196" name="Group 92"/>
          <p:cNvGraphicFramePr>
            <a:graphicFrameLocks noGrp="1"/>
          </p:cNvGraphicFramePr>
          <p:nvPr/>
        </p:nvGraphicFramePr>
        <p:xfrm>
          <a:off x="5505450" y="1908175"/>
          <a:ext cx="1055688" cy="3556002"/>
        </p:xfrm>
        <a:graphic>
          <a:graphicData uri="http://schemas.openxmlformats.org/drawingml/2006/table">
            <a:tbl>
              <a:tblPr/>
              <a:tblGrid>
                <a:gridCol w="1055688"/>
              </a:tblGrid>
              <a:tr h="59372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Anápolis-GO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(Rodovia)</a:t>
                      </a:r>
                    </a:p>
                  </a:txBody>
                  <a:tcPr marL="91586" marR="91586" marT="45712" marB="45712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6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-</a:t>
                      </a:r>
                    </a:p>
                  </a:txBody>
                  <a:tcPr marL="91586" marR="91586" marT="45712" marB="45712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02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-</a:t>
                      </a:r>
                    </a:p>
                  </a:txBody>
                  <a:tcPr marL="91586" marR="91586" marT="45712" marB="45712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6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289</a:t>
                      </a:r>
                    </a:p>
                  </a:txBody>
                  <a:tcPr marL="91586" marR="91586" marT="45712" marB="45712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6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-</a:t>
                      </a:r>
                    </a:p>
                  </a:txBody>
                  <a:tcPr marL="91586" marR="91586" marT="45712" marB="45712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02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-</a:t>
                      </a:r>
                    </a:p>
                  </a:txBody>
                  <a:tcPr marL="91586" marR="91586" marT="45712" marB="45712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6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-</a:t>
                      </a:r>
                    </a:p>
                  </a:txBody>
                  <a:tcPr marL="91586" marR="91586" marT="45712" marB="45712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6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289</a:t>
                      </a:r>
                    </a:p>
                  </a:txBody>
                  <a:tcPr marL="91586" marR="91586" marT="45712" marB="45712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02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-</a:t>
                      </a:r>
                    </a:p>
                  </a:txBody>
                  <a:tcPr marL="91586" marR="91586" marT="45712" marB="45712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6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6%</a:t>
                      </a:r>
                    </a:p>
                  </a:txBody>
                  <a:tcPr marL="91586" marR="91586" marT="45712" marB="45712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431207" name="Group 103"/>
          <p:cNvGraphicFramePr>
            <a:graphicFrameLocks noGrp="1"/>
          </p:cNvGraphicFramePr>
          <p:nvPr/>
        </p:nvGraphicFramePr>
        <p:xfrm>
          <a:off x="6388100" y="1908175"/>
          <a:ext cx="976313" cy="3555998"/>
        </p:xfrm>
        <a:graphic>
          <a:graphicData uri="http://schemas.openxmlformats.org/drawingml/2006/table">
            <a:tbl>
              <a:tblPr/>
              <a:tblGrid>
                <a:gridCol w="976313"/>
              </a:tblGrid>
              <a:tr h="59432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Shangai (Rodo-Ferro via Vitória)</a:t>
                      </a:r>
                    </a:p>
                  </a:txBody>
                  <a:tcPr marL="91683" marR="91683" marT="45703" marB="45703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5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-</a:t>
                      </a:r>
                    </a:p>
                  </a:txBody>
                  <a:tcPr marL="91683" marR="91683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013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1.413</a:t>
                      </a:r>
                    </a:p>
                  </a:txBody>
                  <a:tcPr marL="91683" marR="91683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5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334</a:t>
                      </a:r>
                    </a:p>
                  </a:txBody>
                  <a:tcPr marL="91683" marR="91683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5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-</a:t>
                      </a:r>
                    </a:p>
                  </a:txBody>
                  <a:tcPr marL="91683" marR="91683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013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-</a:t>
                      </a:r>
                    </a:p>
                  </a:txBody>
                  <a:tcPr marL="91683" marR="91683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5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19.960</a:t>
                      </a:r>
                    </a:p>
                  </a:txBody>
                  <a:tcPr marL="91683" marR="91683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5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21.707</a:t>
                      </a:r>
                    </a:p>
                  </a:txBody>
                  <a:tcPr marL="91683" marR="91683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013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2</a:t>
                      </a:r>
                    </a:p>
                  </a:txBody>
                  <a:tcPr marL="91683" marR="91683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5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6%</a:t>
                      </a:r>
                    </a:p>
                  </a:txBody>
                  <a:tcPr marL="91683" marR="91683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431218" name="Group 114"/>
          <p:cNvGraphicFramePr>
            <a:graphicFrameLocks noGrp="1"/>
          </p:cNvGraphicFramePr>
          <p:nvPr/>
        </p:nvGraphicFramePr>
        <p:xfrm>
          <a:off x="7226300" y="1908175"/>
          <a:ext cx="1049338" cy="3555998"/>
        </p:xfrm>
        <a:graphic>
          <a:graphicData uri="http://schemas.openxmlformats.org/drawingml/2006/table">
            <a:tbl>
              <a:tblPr/>
              <a:tblGrid>
                <a:gridCol w="1049338"/>
              </a:tblGrid>
              <a:tr h="59432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Shangai (Hidro-Ferro via Santos)</a:t>
                      </a:r>
                    </a:p>
                  </a:txBody>
                  <a:tcPr marL="91473" marR="91473" marT="45703" marB="45703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5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-</a:t>
                      </a:r>
                    </a:p>
                  </a:txBody>
                  <a:tcPr marL="91465" marR="91465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013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521</a:t>
                      </a:r>
                    </a:p>
                  </a:txBody>
                  <a:tcPr marL="91465" marR="91465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5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187</a:t>
                      </a:r>
                    </a:p>
                  </a:txBody>
                  <a:tcPr marL="91465" marR="91465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5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655</a:t>
                      </a:r>
                    </a:p>
                  </a:txBody>
                  <a:tcPr marL="91465" marR="91465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013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-</a:t>
                      </a:r>
                    </a:p>
                  </a:txBody>
                  <a:tcPr marL="91465" marR="91465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5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20.457</a:t>
                      </a:r>
                    </a:p>
                  </a:txBody>
                  <a:tcPr marL="91465" marR="91465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5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21.820</a:t>
                      </a:r>
                    </a:p>
                  </a:txBody>
                  <a:tcPr marL="91465" marR="91465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013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3</a:t>
                      </a:r>
                    </a:p>
                  </a:txBody>
                  <a:tcPr marL="91465" marR="91465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5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5%</a:t>
                      </a:r>
                    </a:p>
                  </a:txBody>
                  <a:tcPr marL="91465" marR="91465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431229" name="Group 125"/>
          <p:cNvGraphicFramePr>
            <a:graphicFrameLocks noGrp="1"/>
          </p:cNvGraphicFramePr>
          <p:nvPr/>
        </p:nvGraphicFramePr>
        <p:xfrm>
          <a:off x="8963025" y="1908175"/>
          <a:ext cx="1008063" cy="3555998"/>
        </p:xfrm>
        <a:graphic>
          <a:graphicData uri="http://schemas.openxmlformats.org/drawingml/2006/table">
            <a:tbl>
              <a:tblPr/>
              <a:tblGrid>
                <a:gridCol w="1008063"/>
              </a:tblGrid>
              <a:tr h="59432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Shangai (Hidro-Rodo via Santos)</a:t>
                      </a:r>
                    </a:p>
                  </a:txBody>
                  <a:tcPr marL="91572" marR="91572" marT="45703" marB="45703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5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-</a:t>
                      </a:r>
                    </a:p>
                  </a:txBody>
                  <a:tcPr marL="91572" marR="91572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013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-</a:t>
                      </a:r>
                    </a:p>
                  </a:txBody>
                  <a:tcPr marL="91572" marR="91572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5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578</a:t>
                      </a:r>
                    </a:p>
                  </a:txBody>
                  <a:tcPr marL="91572" marR="91572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5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655</a:t>
                      </a:r>
                    </a:p>
                  </a:txBody>
                  <a:tcPr marL="91572" marR="91572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013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-</a:t>
                      </a:r>
                    </a:p>
                  </a:txBody>
                  <a:tcPr marL="91572" marR="91572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5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20.457</a:t>
                      </a:r>
                    </a:p>
                  </a:txBody>
                  <a:tcPr marL="91572" marR="91572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5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21.690</a:t>
                      </a:r>
                    </a:p>
                  </a:txBody>
                  <a:tcPr marL="91572" marR="91572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013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3</a:t>
                      </a:r>
                    </a:p>
                  </a:txBody>
                  <a:tcPr marL="91572" marR="91572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5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2%</a:t>
                      </a:r>
                    </a:p>
                  </a:txBody>
                  <a:tcPr marL="91572" marR="91572" marT="45703" marB="45703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40011" name="Grupo 7"/>
          <p:cNvGrpSpPr>
            <a:grpSpLocks/>
          </p:cNvGrpSpPr>
          <p:nvPr/>
        </p:nvGrpSpPr>
        <p:grpSpPr bwMode="auto">
          <a:xfrm>
            <a:off x="5683250" y="2497138"/>
            <a:ext cx="4171950" cy="6350"/>
            <a:chOff x="5682556" y="2497154"/>
            <a:chExt cx="4172858" cy="6347"/>
          </a:xfrm>
        </p:grpSpPr>
        <p:cxnSp>
          <p:nvCxnSpPr>
            <p:cNvPr id="40057" name="Conector reto 2"/>
            <p:cNvCxnSpPr>
              <a:cxnSpLocks noChangeShapeType="1"/>
            </p:cNvCxnSpPr>
            <p:nvPr/>
          </p:nvCxnSpPr>
          <p:spPr bwMode="auto">
            <a:xfrm>
              <a:off x="5682556" y="2501907"/>
              <a:ext cx="775394" cy="0"/>
            </a:xfrm>
            <a:prstGeom prst="line">
              <a:avLst/>
            </a:prstGeom>
            <a:noFill/>
            <a:ln w="9525" algn="ctr">
              <a:solidFill>
                <a:schemeClr val="folHlink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0058" name="Conector reto 116"/>
            <p:cNvCxnSpPr>
              <a:cxnSpLocks noChangeShapeType="1"/>
            </p:cNvCxnSpPr>
            <p:nvPr/>
          </p:nvCxnSpPr>
          <p:spPr bwMode="auto">
            <a:xfrm>
              <a:off x="6539425" y="2501907"/>
              <a:ext cx="744819" cy="0"/>
            </a:xfrm>
            <a:prstGeom prst="line">
              <a:avLst/>
            </a:prstGeom>
            <a:noFill/>
            <a:ln w="9525" algn="ctr">
              <a:solidFill>
                <a:schemeClr val="folHlink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0059" name="Conector reto 118"/>
            <p:cNvCxnSpPr>
              <a:cxnSpLocks noChangeShapeType="1"/>
            </p:cNvCxnSpPr>
            <p:nvPr/>
          </p:nvCxnSpPr>
          <p:spPr bwMode="auto">
            <a:xfrm flipV="1">
              <a:off x="7358575" y="2501907"/>
              <a:ext cx="782919" cy="1594"/>
            </a:xfrm>
            <a:prstGeom prst="line">
              <a:avLst/>
            </a:prstGeom>
            <a:noFill/>
            <a:ln w="9525" algn="ctr">
              <a:solidFill>
                <a:schemeClr val="folHlink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0060" name="Conector reto 120"/>
            <p:cNvCxnSpPr>
              <a:cxnSpLocks noChangeShapeType="1"/>
            </p:cNvCxnSpPr>
            <p:nvPr/>
          </p:nvCxnSpPr>
          <p:spPr bwMode="auto">
            <a:xfrm flipV="1">
              <a:off x="8222970" y="2497154"/>
              <a:ext cx="782919" cy="1594"/>
            </a:xfrm>
            <a:prstGeom prst="line">
              <a:avLst/>
            </a:prstGeom>
            <a:noFill/>
            <a:ln w="9525" algn="ctr">
              <a:solidFill>
                <a:schemeClr val="folHlink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0061" name="Conector reto 122"/>
            <p:cNvCxnSpPr>
              <a:cxnSpLocks noChangeShapeType="1"/>
            </p:cNvCxnSpPr>
            <p:nvPr/>
          </p:nvCxnSpPr>
          <p:spPr bwMode="auto">
            <a:xfrm flipV="1">
              <a:off x="9091546" y="2500313"/>
              <a:ext cx="763868" cy="1594"/>
            </a:xfrm>
            <a:prstGeom prst="line">
              <a:avLst/>
            </a:prstGeom>
            <a:noFill/>
            <a:ln w="9525" algn="ctr">
              <a:solidFill>
                <a:schemeClr val="folHlink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40012" name="Grupo 125"/>
          <p:cNvGrpSpPr>
            <a:grpSpLocks/>
          </p:cNvGrpSpPr>
          <p:nvPr/>
        </p:nvGrpSpPr>
        <p:grpSpPr bwMode="auto">
          <a:xfrm>
            <a:off x="5684838" y="4467225"/>
            <a:ext cx="4197350" cy="6350"/>
            <a:chOff x="5682556" y="2497154"/>
            <a:chExt cx="4197250" cy="6347"/>
          </a:xfrm>
        </p:grpSpPr>
        <p:cxnSp>
          <p:nvCxnSpPr>
            <p:cNvPr id="40052" name="Conector reto 126"/>
            <p:cNvCxnSpPr>
              <a:cxnSpLocks noChangeShapeType="1"/>
            </p:cNvCxnSpPr>
            <p:nvPr/>
          </p:nvCxnSpPr>
          <p:spPr bwMode="auto">
            <a:xfrm>
              <a:off x="5682556" y="2501907"/>
              <a:ext cx="775394" cy="0"/>
            </a:xfrm>
            <a:prstGeom prst="line">
              <a:avLst/>
            </a:prstGeom>
            <a:noFill/>
            <a:ln w="9525" algn="ctr">
              <a:solidFill>
                <a:schemeClr val="folHlink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0053" name="Conector reto 127"/>
            <p:cNvCxnSpPr>
              <a:cxnSpLocks noChangeShapeType="1"/>
            </p:cNvCxnSpPr>
            <p:nvPr/>
          </p:nvCxnSpPr>
          <p:spPr bwMode="auto">
            <a:xfrm>
              <a:off x="6539425" y="2501907"/>
              <a:ext cx="744819" cy="0"/>
            </a:xfrm>
            <a:prstGeom prst="line">
              <a:avLst/>
            </a:prstGeom>
            <a:noFill/>
            <a:ln w="9525" algn="ctr">
              <a:solidFill>
                <a:schemeClr val="folHlink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0054" name="Conector reto 129"/>
            <p:cNvCxnSpPr>
              <a:cxnSpLocks noChangeShapeType="1"/>
            </p:cNvCxnSpPr>
            <p:nvPr/>
          </p:nvCxnSpPr>
          <p:spPr bwMode="auto">
            <a:xfrm flipV="1">
              <a:off x="7358575" y="2501907"/>
              <a:ext cx="782919" cy="1594"/>
            </a:xfrm>
            <a:prstGeom prst="line">
              <a:avLst/>
            </a:prstGeom>
            <a:noFill/>
            <a:ln w="9525" algn="ctr">
              <a:solidFill>
                <a:schemeClr val="folHlink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0055" name="Conector reto 130"/>
            <p:cNvCxnSpPr>
              <a:cxnSpLocks noChangeShapeType="1"/>
            </p:cNvCxnSpPr>
            <p:nvPr/>
          </p:nvCxnSpPr>
          <p:spPr bwMode="auto">
            <a:xfrm flipV="1">
              <a:off x="8222970" y="2497154"/>
              <a:ext cx="782919" cy="1594"/>
            </a:xfrm>
            <a:prstGeom prst="line">
              <a:avLst/>
            </a:prstGeom>
            <a:noFill/>
            <a:ln w="9525" algn="ctr">
              <a:solidFill>
                <a:schemeClr val="folHlink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0056" name="Conector reto 131"/>
            <p:cNvCxnSpPr>
              <a:cxnSpLocks noChangeShapeType="1"/>
            </p:cNvCxnSpPr>
            <p:nvPr/>
          </p:nvCxnSpPr>
          <p:spPr bwMode="auto">
            <a:xfrm flipV="1">
              <a:off x="9115938" y="2500313"/>
              <a:ext cx="763868" cy="1594"/>
            </a:xfrm>
            <a:prstGeom prst="line">
              <a:avLst/>
            </a:prstGeom>
            <a:noFill/>
            <a:ln w="9525" algn="ctr">
              <a:solidFill>
                <a:schemeClr val="folHlink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133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342900" y="6513513"/>
            <a:ext cx="93186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marL="432000" eaLnBrk="1" hangingPunct="1">
              <a:defRPr/>
            </a:pPr>
            <a:r>
              <a:rPr lang="pt-BR" sz="1000" b="0" dirty="0" smtClean="0"/>
              <a:t>	1) A diferença é consumida localmente (72%) e exportada por outras rotas (5%) </a:t>
            </a:r>
          </a:p>
          <a:p>
            <a:pPr eaLnBrk="1" hangingPunct="1">
              <a:defRPr/>
            </a:pPr>
            <a:r>
              <a:rPr lang="pt-BR" sz="1000" b="0" dirty="0" smtClean="0"/>
              <a:t>Fonte:  IBGE, MDIC, ABIOVE, empresas do setor, ANTT, AHRANA, análise </a:t>
            </a:r>
            <a:r>
              <a:rPr lang="pt-BR" sz="1000" b="0" dirty="0" err="1" smtClean="0"/>
              <a:t>Macrologística</a:t>
            </a:r>
            <a:r>
              <a:rPr lang="pt-BR" sz="1000" b="0" dirty="0" smtClean="0"/>
              <a:t> </a:t>
            </a:r>
          </a:p>
        </p:txBody>
      </p:sp>
      <p:sp>
        <p:nvSpPr>
          <p:cNvPr id="40014" name="AutoShape 67"/>
          <p:cNvSpPr>
            <a:spLocks noChangeArrowheads="1"/>
          </p:cNvSpPr>
          <p:nvPr/>
        </p:nvSpPr>
        <p:spPr bwMode="auto">
          <a:xfrm rot="5400000">
            <a:off x="4874419" y="4241007"/>
            <a:ext cx="149225" cy="2757487"/>
          </a:xfrm>
          <a:prstGeom prst="homePlate">
            <a:avLst>
              <a:gd name="adj" fmla="val 10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lIns="0" tIns="0" rIns="0" bIns="0" anchorCtr="1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solidFill>
                <a:srgbClr val="FFFFFF"/>
              </a:solidFill>
              <a:cs typeface="Arial" panose="020B0604020202020204" pitchFamily="34" charset="0"/>
            </a:endParaRPr>
          </a:p>
        </p:txBody>
      </p:sp>
      <p:sp>
        <p:nvSpPr>
          <p:cNvPr id="40015" name="Forma livre 1"/>
          <p:cNvSpPr>
            <a:spLocks/>
          </p:cNvSpPr>
          <p:nvPr/>
        </p:nvSpPr>
        <p:spPr bwMode="auto">
          <a:xfrm>
            <a:off x="2516188" y="3952875"/>
            <a:ext cx="44450" cy="96838"/>
          </a:xfrm>
          <a:custGeom>
            <a:avLst/>
            <a:gdLst>
              <a:gd name="T0" fmla="*/ 47794 w 44267"/>
              <a:gd name="T1" fmla="*/ 0 h 97631"/>
              <a:gd name="T2" fmla="*/ 14175 w 44267"/>
              <a:gd name="T3" fmla="*/ 32366 h 97631"/>
              <a:gd name="T4" fmla="*/ 1246 w 44267"/>
              <a:gd name="T5" fmla="*/ 52594 h 97631"/>
              <a:gd name="T6" fmla="*/ 1246 w 44267"/>
              <a:gd name="T7" fmla="*/ 82937 h 97631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4267" h="97631">
                <a:moveTo>
                  <a:pt x="44009" y="0"/>
                </a:moveTo>
                <a:cubicBezTo>
                  <a:pt x="47184" y="11113"/>
                  <a:pt x="20197" y="27781"/>
                  <a:pt x="13053" y="38100"/>
                </a:cubicBezTo>
                <a:cubicBezTo>
                  <a:pt x="5909" y="48419"/>
                  <a:pt x="3130" y="51991"/>
                  <a:pt x="1146" y="61913"/>
                </a:cubicBezTo>
                <a:cubicBezTo>
                  <a:pt x="-838" y="71835"/>
                  <a:pt x="154" y="84733"/>
                  <a:pt x="1146" y="97631"/>
                </a:cubicBezTo>
              </a:path>
            </a:pathLst>
          </a:custGeom>
          <a:noFill/>
          <a:ln w="38100">
            <a:solidFill>
              <a:srgbClr val="C0C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016" name="Forma livre 2"/>
          <p:cNvSpPr>
            <a:spLocks/>
          </p:cNvSpPr>
          <p:nvPr/>
        </p:nvSpPr>
        <p:spPr bwMode="auto">
          <a:xfrm>
            <a:off x="2497138" y="3810000"/>
            <a:ext cx="231775" cy="104775"/>
          </a:xfrm>
          <a:custGeom>
            <a:avLst/>
            <a:gdLst>
              <a:gd name="T0" fmla="*/ 0 w 231171"/>
              <a:gd name="T1" fmla="*/ 101228 h 104965"/>
              <a:gd name="T2" fmla="*/ 65230 w 231171"/>
              <a:gd name="T3" fmla="*/ 64485 h 104965"/>
              <a:gd name="T4" fmla="*/ 117914 w 231171"/>
              <a:gd name="T5" fmla="*/ 48409 h 104965"/>
              <a:gd name="T6" fmla="*/ 180635 w 231171"/>
              <a:gd name="T7" fmla="*/ 20851 h 104965"/>
              <a:gd name="T8" fmla="*/ 238338 w 231171"/>
              <a:gd name="T9" fmla="*/ 2474 h 104965"/>
              <a:gd name="T10" fmla="*/ 240847 w 231171"/>
              <a:gd name="T11" fmla="*/ 190 h 104965"/>
              <a:gd name="T12" fmla="*/ 240847 w 231171"/>
              <a:gd name="T13" fmla="*/ 190 h 10496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231171" h="104965">
                <a:moveTo>
                  <a:pt x="0" y="104965"/>
                </a:moveTo>
                <a:cubicBezTo>
                  <a:pt x="21630" y="90479"/>
                  <a:pt x="43260" y="75993"/>
                  <a:pt x="61913" y="66865"/>
                </a:cubicBezTo>
                <a:cubicBezTo>
                  <a:pt x="80566" y="57737"/>
                  <a:pt x="93663" y="57737"/>
                  <a:pt x="111919" y="50196"/>
                </a:cubicBezTo>
                <a:cubicBezTo>
                  <a:pt x="130175" y="42655"/>
                  <a:pt x="152400" y="29558"/>
                  <a:pt x="171450" y="21621"/>
                </a:cubicBezTo>
                <a:cubicBezTo>
                  <a:pt x="190500" y="13684"/>
                  <a:pt x="216694" y="6143"/>
                  <a:pt x="226219" y="2571"/>
                </a:cubicBezTo>
                <a:cubicBezTo>
                  <a:pt x="235744" y="-1001"/>
                  <a:pt x="228600" y="190"/>
                  <a:pt x="228600" y="190"/>
                </a:cubicBezTo>
              </a:path>
            </a:pathLst>
          </a:custGeom>
          <a:noFill/>
          <a:ln w="38100">
            <a:solidFill>
              <a:srgbClr val="C0C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017" name="Oval 250"/>
          <p:cNvSpPr>
            <a:spLocks noChangeArrowheads="1"/>
          </p:cNvSpPr>
          <p:nvPr/>
        </p:nvSpPr>
        <p:spPr bwMode="auto">
          <a:xfrm>
            <a:off x="2714625" y="3773488"/>
            <a:ext cx="61913" cy="60325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40018" name="Oval 252"/>
          <p:cNvSpPr>
            <a:spLocks noChangeArrowheads="1"/>
          </p:cNvSpPr>
          <p:nvPr/>
        </p:nvSpPr>
        <p:spPr bwMode="auto">
          <a:xfrm>
            <a:off x="2689225" y="3524250"/>
            <a:ext cx="215900" cy="2159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200">
                <a:latin typeface="Times New Roman" panose="02020603050405020304" pitchFamily="18" charset="0"/>
                <a:cs typeface="Times New Roman" panose="02020603050405020304" pitchFamily="18" charset="0"/>
              </a:rPr>
              <a:t>I</a:t>
            </a:r>
          </a:p>
        </p:txBody>
      </p:sp>
      <p:sp>
        <p:nvSpPr>
          <p:cNvPr id="40019" name="Forma livre 122"/>
          <p:cNvSpPr>
            <a:spLocks/>
          </p:cNvSpPr>
          <p:nvPr/>
        </p:nvSpPr>
        <p:spPr bwMode="auto">
          <a:xfrm>
            <a:off x="2792413" y="4030663"/>
            <a:ext cx="736600" cy="215900"/>
          </a:xfrm>
          <a:custGeom>
            <a:avLst/>
            <a:gdLst>
              <a:gd name="T0" fmla="*/ 0 w 736953"/>
              <a:gd name="T1" fmla="*/ 1046 h 215272"/>
              <a:gd name="T2" fmla="*/ 70073 w 736953"/>
              <a:gd name="T3" fmla="*/ 22005 h 215272"/>
              <a:gd name="T4" fmla="*/ 132094 w 736953"/>
              <a:gd name="T5" fmla="*/ 112430 h 215272"/>
              <a:gd name="T6" fmla="*/ 205845 w 736953"/>
              <a:gd name="T7" fmla="*/ 179075 h 215272"/>
              <a:gd name="T8" fmla="*/ 312456 w 736953"/>
              <a:gd name="T9" fmla="*/ 172645 h 215272"/>
              <a:gd name="T10" fmla="*/ 417265 w 736953"/>
              <a:gd name="T11" fmla="*/ 153220 h 215272"/>
              <a:gd name="T12" fmla="*/ 477641 w 736953"/>
              <a:gd name="T13" fmla="*/ 149046 h 215272"/>
              <a:gd name="T14" fmla="*/ 519268 w 736953"/>
              <a:gd name="T15" fmla="*/ 114366 h 215272"/>
              <a:gd name="T16" fmla="*/ 576840 w 736953"/>
              <a:gd name="T17" fmla="*/ 74673 h 215272"/>
              <a:gd name="T18" fmla="*/ 624222 w 736953"/>
              <a:gd name="T19" fmla="*/ 85193 h 215272"/>
              <a:gd name="T20" fmla="*/ 666736 w 736953"/>
              <a:gd name="T21" fmla="*/ 162316 h 215272"/>
              <a:gd name="T22" fmla="*/ 730950 w 736953"/>
              <a:gd name="T23" fmla="*/ 225599 h 21527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736953" h="215272">
                <a:moveTo>
                  <a:pt x="0" y="998"/>
                </a:moveTo>
                <a:cubicBezTo>
                  <a:pt x="22423" y="-2574"/>
                  <a:pt x="48456" y="3284"/>
                  <a:pt x="70653" y="20998"/>
                </a:cubicBezTo>
                <a:cubicBezTo>
                  <a:pt x="92850" y="38712"/>
                  <a:pt x="110365" y="82304"/>
                  <a:pt x="133179" y="107284"/>
                </a:cubicBezTo>
                <a:cubicBezTo>
                  <a:pt x="155993" y="132264"/>
                  <a:pt x="177229" y="161302"/>
                  <a:pt x="207536" y="170879"/>
                </a:cubicBezTo>
                <a:cubicBezTo>
                  <a:pt x="237843" y="180456"/>
                  <a:pt x="279497" y="168855"/>
                  <a:pt x="315023" y="164743"/>
                </a:cubicBezTo>
                <a:cubicBezTo>
                  <a:pt x="350549" y="160631"/>
                  <a:pt x="392935" y="149959"/>
                  <a:pt x="420692" y="146206"/>
                </a:cubicBezTo>
                <a:cubicBezTo>
                  <a:pt x="448449" y="142453"/>
                  <a:pt x="464423" y="148402"/>
                  <a:pt x="481563" y="142223"/>
                </a:cubicBezTo>
                <a:cubicBezTo>
                  <a:pt x="498703" y="136044"/>
                  <a:pt x="506864" y="120959"/>
                  <a:pt x="523533" y="109131"/>
                </a:cubicBezTo>
                <a:cubicBezTo>
                  <a:pt x="540202" y="97303"/>
                  <a:pt x="563942" y="75895"/>
                  <a:pt x="581578" y="71255"/>
                </a:cubicBezTo>
                <a:cubicBezTo>
                  <a:pt x="599214" y="66615"/>
                  <a:pt x="614243" y="67355"/>
                  <a:pt x="629349" y="81293"/>
                </a:cubicBezTo>
                <a:cubicBezTo>
                  <a:pt x="644455" y="95231"/>
                  <a:pt x="654280" y="132556"/>
                  <a:pt x="672214" y="154886"/>
                </a:cubicBezTo>
                <a:cubicBezTo>
                  <a:pt x="690148" y="177216"/>
                  <a:pt x="720365" y="194972"/>
                  <a:pt x="736953" y="215272"/>
                </a:cubicBezTo>
              </a:path>
            </a:pathLst>
          </a:custGeom>
          <a:noFill/>
          <a:ln w="38100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020" name="Text Box 326"/>
          <p:cNvSpPr txBox="1">
            <a:spLocks noChangeArrowheads="1"/>
          </p:cNvSpPr>
          <p:nvPr/>
        </p:nvSpPr>
        <p:spPr bwMode="auto">
          <a:xfrm>
            <a:off x="2871788" y="3922713"/>
            <a:ext cx="690562" cy="128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ClrTx/>
            </a:pPr>
            <a:r>
              <a:rPr lang="pt-BR" sz="1000" b="0">
                <a:cs typeface="Arial" panose="020B0604020202020204" pitchFamily="34" charset="0"/>
              </a:rPr>
              <a:t>Araguari</a:t>
            </a:r>
          </a:p>
        </p:txBody>
      </p:sp>
      <p:sp>
        <p:nvSpPr>
          <p:cNvPr id="40021" name="CaixaDeTexto 60"/>
          <p:cNvSpPr txBox="1">
            <a:spLocks noChangeArrowheads="1"/>
          </p:cNvSpPr>
          <p:nvPr/>
        </p:nvSpPr>
        <p:spPr bwMode="auto">
          <a:xfrm>
            <a:off x="3413125" y="3995738"/>
            <a:ext cx="693738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000" b="0">
                <a:cs typeface="Arial" panose="020B0604020202020204" pitchFamily="34" charset="0"/>
              </a:rPr>
              <a:t>Vitória</a:t>
            </a:r>
          </a:p>
        </p:txBody>
      </p:sp>
      <p:sp>
        <p:nvSpPr>
          <p:cNvPr id="40022" name="CaixaDeTexto 61"/>
          <p:cNvSpPr txBox="1">
            <a:spLocks noChangeArrowheads="1"/>
          </p:cNvSpPr>
          <p:nvPr/>
        </p:nvSpPr>
        <p:spPr bwMode="auto">
          <a:xfrm>
            <a:off x="1814513" y="4302125"/>
            <a:ext cx="876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buClrTx/>
            </a:pPr>
            <a:r>
              <a:rPr lang="pt-BR" sz="1000" b="0">
                <a:cs typeface="Arial" panose="020B0604020202020204" pitchFamily="34" charset="0"/>
              </a:rPr>
              <a:t>Pederneiras</a:t>
            </a:r>
          </a:p>
        </p:txBody>
      </p:sp>
      <p:sp>
        <p:nvSpPr>
          <p:cNvPr id="40023" name="Forma livre 1"/>
          <p:cNvSpPr>
            <a:spLocks/>
          </p:cNvSpPr>
          <p:nvPr/>
        </p:nvSpPr>
        <p:spPr bwMode="auto">
          <a:xfrm>
            <a:off x="2671763" y="4429125"/>
            <a:ext cx="220662" cy="173038"/>
          </a:xfrm>
          <a:custGeom>
            <a:avLst/>
            <a:gdLst>
              <a:gd name="T0" fmla="*/ 0 w 221456"/>
              <a:gd name="T1" fmla="*/ 0 h 173831"/>
              <a:gd name="T2" fmla="*/ 28914 w 221456"/>
              <a:gd name="T3" fmla="*/ 39295 h 173831"/>
              <a:gd name="T4" fmla="*/ 28914 w 221456"/>
              <a:gd name="T5" fmla="*/ 39295 h 173831"/>
              <a:gd name="T6" fmla="*/ 4448 w 221456"/>
              <a:gd name="T7" fmla="*/ 54578 h 173831"/>
              <a:gd name="T8" fmla="*/ 44482 w 221456"/>
              <a:gd name="T9" fmla="*/ 82959 h 173831"/>
              <a:gd name="T10" fmla="*/ 142346 w 221456"/>
              <a:gd name="T11" fmla="*/ 106973 h 173831"/>
              <a:gd name="T12" fmla="*/ 160140 w 221456"/>
              <a:gd name="T13" fmla="*/ 141904 h 173831"/>
              <a:gd name="T14" fmla="*/ 206847 w 221456"/>
              <a:gd name="T15" fmla="*/ 159366 h 173831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21456" h="173831">
                <a:moveTo>
                  <a:pt x="0" y="0"/>
                </a:moveTo>
                <a:lnTo>
                  <a:pt x="30956" y="42863"/>
                </a:lnTo>
                <a:cubicBezTo>
                  <a:pt x="26590" y="45641"/>
                  <a:pt x="1984" y="51594"/>
                  <a:pt x="4762" y="59531"/>
                </a:cubicBezTo>
                <a:cubicBezTo>
                  <a:pt x="7540" y="67468"/>
                  <a:pt x="23019" y="80963"/>
                  <a:pt x="47625" y="90488"/>
                </a:cubicBezTo>
                <a:cubicBezTo>
                  <a:pt x="72231" y="100013"/>
                  <a:pt x="131763" y="105966"/>
                  <a:pt x="152400" y="116681"/>
                </a:cubicBezTo>
                <a:cubicBezTo>
                  <a:pt x="173037" y="127396"/>
                  <a:pt x="159941" y="145256"/>
                  <a:pt x="171450" y="154781"/>
                </a:cubicBezTo>
                <a:cubicBezTo>
                  <a:pt x="182959" y="164306"/>
                  <a:pt x="202207" y="169068"/>
                  <a:pt x="221456" y="173831"/>
                </a:cubicBezTo>
              </a:path>
            </a:pathLst>
          </a:custGeom>
          <a:noFill/>
          <a:ln w="38100">
            <a:solidFill>
              <a:srgbClr val="C0C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024" name="Forma livre 121"/>
          <p:cNvSpPr>
            <a:spLocks/>
          </p:cNvSpPr>
          <p:nvPr/>
        </p:nvSpPr>
        <p:spPr bwMode="auto">
          <a:xfrm>
            <a:off x="2671763" y="4413250"/>
            <a:ext cx="222250" cy="188913"/>
          </a:xfrm>
          <a:custGeom>
            <a:avLst/>
            <a:gdLst>
              <a:gd name="T0" fmla="*/ 0 w 223837"/>
              <a:gd name="T1" fmla="*/ 29871 h 188658"/>
              <a:gd name="T2" fmla="*/ 45764 w 223837"/>
              <a:gd name="T3" fmla="*/ 24984 h 188658"/>
              <a:gd name="T4" fmla="*/ 83206 w 223837"/>
              <a:gd name="T5" fmla="*/ 558 h 188658"/>
              <a:gd name="T6" fmla="*/ 118566 w 223837"/>
              <a:gd name="T7" fmla="*/ 51860 h 188658"/>
              <a:gd name="T8" fmla="*/ 153930 w 223837"/>
              <a:gd name="T9" fmla="*/ 88507 h 188658"/>
              <a:gd name="T10" fmla="*/ 156012 w 223837"/>
              <a:gd name="T11" fmla="*/ 125154 h 188658"/>
              <a:gd name="T12" fmla="*/ 174731 w 223837"/>
              <a:gd name="T13" fmla="*/ 152029 h 188658"/>
              <a:gd name="T14" fmla="*/ 187214 w 223837"/>
              <a:gd name="T15" fmla="*/ 176460 h 188658"/>
              <a:gd name="T16" fmla="*/ 195532 w 223837"/>
              <a:gd name="T17" fmla="*/ 193562 h 188658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223837" h="188658">
                <a:moveTo>
                  <a:pt x="0" y="29114"/>
                </a:moveTo>
                <a:cubicBezTo>
                  <a:pt x="18256" y="29114"/>
                  <a:pt x="36512" y="29114"/>
                  <a:pt x="52387" y="24352"/>
                </a:cubicBezTo>
                <a:cubicBezTo>
                  <a:pt x="68262" y="19590"/>
                  <a:pt x="81359" y="-3827"/>
                  <a:pt x="95250" y="539"/>
                </a:cubicBezTo>
                <a:cubicBezTo>
                  <a:pt x="109141" y="4905"/>
                  <a:pt x="122237" y="36258"/>
                  <a:pt x="135731" y="50545"/>
                </a:cubicBezTo>
                <a:cubicBezTo>
                  <a:pt x="149225" y="64832"/>
                  <a:pt x="169068" y="74358"/>
                  <a:pt x="176212" y="86264"/>
                </a:cubicBezTo>
                <a:cubicBezTo>
                  <a:pt x="183356" y="98170"/>
                  <a:pt x="174625" y="111664"/>
                  <a:pt x="178594" y="121983"/>
                </a:cubicBezTo>
                <a:cubicBezTo>
                  <a:pt x="182563" y="132302"/>
                  <a:pt x="194072" y="139843"/>
                  <a:pt x="200025" y="148177"/>
                </a:cubicBezTo>
                <a:cubicBezTo>
                  <a:pt x="205978" y="156511"/>
                  <a:pt x="210343" y="165242"/>
                  <a:pt x="214312" y="171989"/>
                </a:cubicBezTo>
                <a:cubicBezTo>
                  <a:pt x="218281" y="178736"/>
                  <a:pt x="221059" y="183697"/>
                  <a:pt x="223837" y="188658"/>
                </a:cubicBezTo>
              </a:path>
            </a:pathLst>
          </a:custGeom>
          <a:noFill/>
          <a:ln w="38100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025" name="Oval 252"/>
          <p:cNvSpPr>
            <a:spLocks noChangeArrowheads="1"/>
          </p:cNvSpPr>
          <p:nvPr/>
        </p:nvSpPr>
        <p:spPr bwMode="auto">
          <a:xfrm>
            <a:off x="2613025" y="4572000"/>
            <a:ext cx="215900" cy="2159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200">
                <a:latin typeface="Times New Roman" panose="02020603050405020304" pitchFamily="18" charset="0"/>
                <a:cs typeface="Times New Roman" panose="02020603050405020304" pitchFamily="18" charset="0"/>
              </a:rPr>
              <a:t>V</a:t>
            </a:r>
          </a:p>
        </p:txBody>
      </p:sp>
      <p:sp>
        <p:nvSpPr>
          <p:cNvPr id="40026" name="Oval 252"/>
          <p:cNvSpPr>
            <a:spLocks noChangeArrowheads="1"/>
          </p:cNvSpPr>
          <p:nvPr/>
        </p:nvSpPr>
        <p:spPr bwMode="auto">
          <a:xfrm>
            <a:off x="2870200" y="4278313"/>
            <a:ext cx="215900" cy="2159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200">
                <a:latin typeface="Times New Roman" panose="02020603050405020304" pitchFamily="18" charset="0"/>
                <a:cs typeface="Times New Roman" panose="02020603050405020304" pitchFamily="18" charset="0"/>
              </a:rPr>
              <a:t>IV</a:t>
            </a:r>
          </a:p>
        </p:txBody>
      </p:sp>
      <p:sp>
        <p:nvSpPr>
          <p:cNvPr id="40027" name="CaixaDeTexto 60"/>
          <p:cNvSpPr txBox="1">
            <a:spLocks noChangeArrowheads="1"/>
          </p:cNvSpPr>
          <p:nvPr/>
        </p:nvSpPr>
        <p:spPr bwMode="auto">
          <a:xfrm>
            <a:off x="2925763" y="4449763"/>
            <a:ext cx="693737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000" b="0">
                <a:cs typeface="Arial" panose="020B0604020202020204" pitchFamily="34" charset="0"/>
              </a:rPr>
              <a:t>Santos</a:t>
            </a:r>
          </a:p>
        </p:txBody>
      </p:sp>
      <p:sp>
        <p:nvSpPr>
          <p:cNvPr id="40028" name="CaixaDeTexto 60"/>
          <p:cNvSpPr txBox="1">
            <a:spLocks noChangeArrowheads="1"/>
          </p:cNvSpPr>
          <p:nvPr/>
        </p:nvSpPr>
        <p:spPr bwMode="auto">
          <a:xfrm>
            <a:off x="3843338" y="4460875"/>
            <a:ext cx="7937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buClrTx/>
            </a:pPr>
            <a:r>
              <a:rPr lang="pt-BR" sz="1000" b="0">
                <a:cs typeface="Arial" panose="020B0604020202020204" pitchFamily="34" charset="0"/>
              </a:rPr>
              <a:t>Shangai</a:t>
            </a:r>
          </a:p>
        </p:txBody>
      </p:sp>
      <p:sp>
        <p:nvSpPr>
          <p:cNvPr id="40029" name="Oval 252"/>
          <p:cNvSpPr>
            <a:spLocks noChangeArrowheads="1"/>
          </p:cNvSpPr>
          <p:nvPr/>
        </p:nvSpPr>
        <p:spPr bwMode="auto">
          <a:xfrm>
            <a:off x="4084638" y="4733925"/>
            <a:ext cx="215900" cy="2159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200">
                <a:latin typeface="Times New Roman" panose="02020603050405020304" pitchFamily="18" charset="0"/>
                <a:cs typeface="Times New Roman" panose="02020603050405020304" pitchFamily="18" charset="0"/>
              </a:rPr>
              <a:t>III</a:t>
            </a:r>
          </a:p>
        </p:txBody>
      </p:sp>
      <p:sp>
        <p:nvSpPr>
          <p:cNvPr id="40030" name="Oval 252"/>
          <p:cNvSpPr>
            <a:spLocks noChangeArrowheads="1"/>
          </p:cNvSpPr>
          <p:nvPr/>
        </p:nvSpPr>
        <p:spPr bwMode="auto">
          <a:xfrm>
            <a:off x="4284663" y="4246563"/>
            <a:ext cx="215900" cy="2159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200">
                <a:latin typeface="Times New Roman" panose="02020603050405020304" pitchFamily="18" charset="0"/>
                <a:cs typeface="Times New Roman" panose="02020603050405020304" pitchFamily="18" charset="0"/>
              </a:rPr>
              <a:t>II</a:t>
            </a:r>
          </a:p>
        </p:txBody>
      </p:sp>
      <p:sp>
        <p:nvSpPr>
          <p:cNvPr id="40031" name="Forma livre 131"/>
          <p:cNvSpPr>
            <a:spLocks/>
          </p:cNvSpPr>
          <p:nvPr/>
        </p:nvSpPr>
        <p:spPr bwMode="auto">
          <a:xfrm>
            <a:off x="2924175" y="4610100"/>
            <a:ext cx="1055688" cy="169863"/>
          </a:xfrm>
          <a:custGeom>
            <a:avLst/>
            <a:gdLst>
              <a:gd name="T0" fmla="*/ 0 w 1056068"/>
              <a:gd name="T1" fmla="*/ 0 h 168828"/>
              <a:gd name="T2" fmla="*/ 86555 w 1056068"/>
              <a:gd name="T3" fmla="*/ 74395 h 168828"/>
              <a:gd name="T4" fmla="*/ 189031 w 1056068"/>
              <a:gd name="T5" fmla="*/ 133903 h 168828"/>
              <a:gd name="T6" fmla="*/ 307428 w 1056068"/>
              <a:gd name="T7" fmla="*/ 176248 h 168828"/>
              <a:gd name="T8" fmla="*/ 448334 w 1056068"/>
              <a:gd name="T9" fmla="*/ 183499 h 168828"/>
              <a:gd name="T10" fmla="*/ 627667 w 1056068"/>
              <a:gd name="T11" fmla="*/ 155268 h 168828"/>
              <a:gd name="T12" fmla="*/ 794192 w 1056068"/>
              <a:gd name="T13" fmla="*/ 112922 h 168828"/>
              <a:gd name="T14" fmla="*/ 935096 w 1056068"/>
              <a:gd name="T15" fmla="*/ 70578 h 168828"/>
              <a:gd name="T16" fmla="*/ 1050383 w 1056068"/>
              <a:gd name="T17" fmla="*/ 42345 h 168828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1056068" h="168828">
                <a:moveTo>
                  <a:pt x="0" y="0"/>
                </a:moveTo>
                <a:cubicBezTo>
                  <a:pt x="28977" y="28977"/>
                  <a:pt x="55345" y="47516"/>
                  <a:pt x="87020" y="67878"/>
                </a:cubicBezTo>
                <a:cubicBezTo>
                  <a:pt x="118695" y="88240"/>
                  <a:pt x="153039" y="106684"/>
                  <a:pt x="190051" y="122172"/>
                </a:cubicBezTo>
                <a:cubicBezTo>
                  <a:pt x="227063" y="137660"/>
                  <a:pt x="265641" y="153267"/>
                  <a:pt x="309093" y="160809"/>
                </a:cubicBezTo>
                <a:cubicBezTo>
                  <a:pt x="352545" y="168351"/>
                  <a:pt x="397099" y="170615"/>
                  <a:pt x="450761" y="167425"/>
                </a:cubicBezTo>
                <a:cubicBezTo>
                  <a:pt x="504423" y="164235"/>
                  <a:pt x="573110" y="152399"/>
                  <a:pt x="631065" y="141667"/>
                </a:cubicBezTo>
                <a:cubicBezTo>
                  <a:pt x="689020" y="130935"/>
                  <a:pt x="746975" y="115910"/>
                  <a:pt x="798490" y="103031"/>
                </a:cubicBezTo>
                <a:cubicBezTo>
                  <a:pt x="850005" y="90152"/>
                  <a:pt x="897228" y="75126"/>
                  <a:pt x="940158" y="64394"/>
                </a:cubicBezTo>
                <a:cubicBezTo>
                  <a:pt x="983088" y="53662"/>
                  <a:pt x="1019578" y="46149"/>
                  <a:pt x="1056068" y="38636"/>
                </a:cubicBezTo>
              </a:path>
            </a:pathLst>
          </a:custGeom>
          <a:noFill/>
          <a:ln w="38100">
            <a:solidFill>
              <a:srgbClr val="990099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032" name="Forma livre 1"/>
          <p:cNvSpPr>
            <a:spLocks/>
          </p:cNvSpPr>
          <p:nvPr/>
        </p:nvSpPr>
        <p:spPr bwMode="auto">
          <a:xfrm>
            <a:off x="3544888" y="4238625"/>
            <a:ext cx="690562" cy="177800"/>
          </a:xfrm>
          <a:custGeom>
            <a:avLst/>
            <a:gdLst>
              <a:gd name="T0" fmla="*/ 0 w 690015"/>
              <a:gd name="T1" fmla="*/ 0 h 177112"/>
              <a:gd name="T2" fmla="*/ 119309 w 690015"/>
              <a:gd name="T3" fmla="*/ 3665 h 177112"/>
              <a:gd name="T4" fmla="*/ 242115 w 690015"/>
              <a:gd name="T5" fmla="*/ 17313 h 177112"/>
              <a:gd name="T6" fmla="*/ 357133 w 690015"/>
              <a:gd name="T7" fmla="*/ 40674 h 177112"/>
              <a:gd name="T8" fmla="*/ 470402 w 690015"/>
              <a:gd name="T9" fmla="*/ 74021 h 177112"/>
              <a:gd name="T10" fmla="*/ 597235 w 690015"/>
              <a:gd name="T11" fmla="*/ 124961 h 177112"/>
              <a:gd name="T12" fmla="*/ 698265 w 690015"/>
              <a:gd name="T13" fmla="*/ 187717 h 177112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690015" h="177112">
                <a:moveTo>
                  <a:pt x="0" y="0"/>
                </a:moveTo>
                <a:cubicBezTo>
                  <a:pt x="32197" y="9659"/>
                  <a:pt x="78023" y="734"/>
                  <a:pt x="117899" y="3457"/>
                </a:cubicBezTo>
                <a:cubicBezTo>
                  <a:pt x="157775" y="6180"/>
                  <a:pt x="200085" y="10516"/>
                  <a:pt x="239254" y="16336"/>
                </a:cubicBezTo>
                <a:cubicBezTo>
                  <a:pt x="278423" y="22156"/>
                  <a:pt x="315315" y="29459"/>
                  <a:pt x="352913" y="38376"/>
                </a:cubicBezTo>
                <a:cubicBezTo>
                  <a:pt x="390511" y="47293"/>
                  <a:pt x="425300" y="56586"/>
                  <a:pt x="464844" y="69840"/>
                </a:cubicBezTo>
                <a:cubicBezTo>
                  <a:pt x="504388" y="83094"/>
                  <a:pt x="552650" y="100021"/>
                  <a:pt x="590178" y="117900"/>
                </a:cubicBezTo>
                <a:cubicBezTo>
                  <a:pt x="627707" y="135779"/>
                  <a:pt x="677136" y="168526"/>
                  <a:pt x="690015" y="177112"/>
                </a:cubicBezTo>
              </a:path>
            </a:pathLst>
          </a:custGeom>
          <a:noFill/>
          <a:ln w="38100">
            <a:solidFill>
              <a:srgbClr val="990099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033" name="Oval 250"/>
          <p:cNvSpPr>
            <a:spLocks noChangeArrowheads="1"/>
          </p:cNvSpPr>
          <p:nvPr/>
        </p:nvSpPr>
        <p:spPr bwMode="auto">
          <a:xfrm>
            <a:off x="3498850" y="4203700"/>
            <a:ext cx="60325" cy="61913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40034" name="Oval 252"/>
          <p:cNvSpPr>
            <a:spLocks noChangeArrowheads="1"/>
          </p:cNvSpPr>
          <p:nvPr/>
        </p:nvSpPr>
        <p:spPr bwMode="auto">
          <a:xfrm>
            <a:off x="2147888" y="4165600"/>
            <a:ext cx="215900" cy="2159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200">
                <a:latin typeface="Times New Roman" panose="02020603050405020304" pitchFamily="18" charset="0"/>
                <a:cs typeface="Times New Roman" panose="02020603050405020304" pitchFamily="18" charset="0"/>
              </a:rPr>
              <a:t>III</a:t>
            </a:r>
          </a:p>
        </p:txBody>
      </p:sp>
      <p:sp>
        <p:nvSpPr>
          <p:cNvPr id="40035" name="Oval 252"/>
          <p:cNvSpPr>
            <a:spLocks noChangeArrowheads="1"/>
          </p:cNvSpPr>
          <p:nvPr/>
        </p:nvSpPr>
        <p:spPr bwMode="auto">
          <a:xfrm>
            <a:off x="3857625" y="4733925"/>
            <a:ext cx="215900" cy="2159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200">
                <a:latin typeface="Times New Roman" panose="02020603050405020304" pitchFamily="18" charset="0"/>
                <a:cs typeface="Times New Roman" panose="02020603050405020304" pitchFamily="18" charset="0"/>
              </a:rPr>
              <a:t>II</a:t>
            </a:r>
          </a:p>
        </p:txBody>
      </p:sp>
      <p:sp>
        <p:nvSpPr>
          <p:cNvPr id="40036" name="Oval 252"/>
          <p:cNvSpPr>
            <a:spLocks noChangeArrowheads="1"/>
          </p:cNvSpPr>
          <p:nvPr/>
        </p:nvSpPr>
        <p:spPr bwMode="auto">
          <a:xfrm>
            <a:off x="4306888" y="4733925"/>
            <a:ext cx="215900" cy="2159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200">
                <a:latin typeface="Times New Roman" panose="02020603050405020304" pitchFamily="18" charset="0"/>
                <a:cs typeface="Times New Roman" panose="02020603050405020304" pitchFamily="18" charset="0"/>
              </a:rPr>
              <a:t>V</a:t>
            </a:r>
          </a:p>
        </p:txBody>
      </p:sp>
      <p:sp>
        <p:nvSpPr>
          <p:cNvPr id="40037" name="Forma livre 129"/>
          <p:cNvSpPr>
            <a:spLocks/>
          </p:cNvSpPr>
          <p:nvPr/>
        </p:nvSpPr>
        <p:spPr bwMode="auto">
          <a:xfrm>
            <a:off x="2292350" y="3878263"/>
            <a:ext cx="485775" cy="169862"/>
          </a:xfrm>
          <a:custGeom>
            <a:avLst/>
            <a:gdLst>
              <a:gd name="T0" fmla="*/ 0 w 485369"/>
              <a:gd name="T1" fmla="*/ 0 h 169012"/>
              <a:gd name="T2" fmla="*/ 53276 w 485369"/>
              <a:gd name="T3" fmla="*/ 35092 h 169012"/>
              <a:gd name="T4" fmla="*/ 97242 w 485369"/>
              <a:gd name="T5" fmla="*/ 54860 h 169012"/>
              <a:gd name="T6" fmla="*/ 145562 w 485369"/>
              <a:gd name="T7" fmla="*/ 68192 h 169012"/>
              <a:gd name="T8" fmla="*/ 196726 w 485369"/>
              <a:gd name="T9" fmla="*/ 56394 h 169012"/>
              <a:gd name="T10" fmla="*/ 248502 w 485369"/>
              <a:gd name="T11" fmla="*/ 54403 h 169012"/>
              <a:gd name="T12" fmla="*/ 292020 w 485369"/>
              <a:gd name="T13" fmla="*/ 75085 h 169012"/>
              <a:gd name="T14" fmla="*/ 335986 w 485369"/>
              <a:gd name="T15" fmla="*/ 100213 h 169012"/>
              <a:gd name="T16" fmla="*/ 379503 w 485369"/>
              <a:gd name="T17" fmla="*/ 117988 h 169012"/>
              <a:gd name="T18" fmla="*/ 422126 w 485369"/>
              <a:gd name="T19" fmla="*/ 142199 h 169012"/>
              <a:gd name="T20" fmla="*/ 443885 w 485369"/>
              <a:gd name="T21" fmla="*/ 159976 h 169012"/>
              <a:gd name="T22" fmla="*/ 487402 w 485369"/>
              <a:gd name="T23" fmla="*/ 173305 h 16901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85369" h="169012">
                <a:moveTo>
                  <a:pt x="0" y="0"/>
                </a:moveTo>
                <a:cubicBezTo>
                  <a:pt x="33586" y="17695"/>
                  <a:pt x="36916" y="25305"/>
                  <a:pt x="53055" y="34222"/>
                </a:cubicBezTo>
                <a:cubicBezTo>
                  <a:pt x="69194" y="43139"/>
                  <a:pt x="81520" y="48121"/>
                  <a:pt x="96837" y="53501"/>
                </a:cubicBezTo>
                <a:cubicBezTo>
                  <a:pt x="112154" y="58881"/>
                  <a:pt x="128444" y="66254"/>
                  <a:pt x="144955" y="66503"/>
                </a:cubicBezTo>
                <a:cubicBezTo>
                  <a:pt x="161466" y="66752"/>
                  <a:pt x="178821" y="57238"/>
                  <a:pt x="195906" y="54997"/>
                </a:cubicBezTo>
                <a:cubicBezTo>
                  <a:pt x="212991" y="52756"/>
                  <a:pt x="231649" y="50017"/>
                  <a:pt x="247465" y="53055"/>
                </a:cubicBezTo>
                <a:cubicBezTo>
                  <a:pt x="263281" y="56093"/>
                  <a:pt x="276282" y="65779"/>
                  <a:pt x="290802" y="73225"/>
                </a:cubicBezTo>
                <a:cubicBezTo>
                  <a:pt x="305322" y="80671"/>
                  <a:pt x="320064" y="90758"/>
                  <a:pt x="334584" y="97731"/>
                </a:cubicBezTo>
                <a:cubicBezTo>
                  <a:pt x="349104" y="104704"/>
                  <a:pt x="363623" y="108241"/>
                  <a:pt x="377920" y="115065"/>
                </a:cubicBezTo>
                <a:cubicBezTo>
                  <a:pt x="392217" y="121889"/>
                  <a:pt x="409679" y="131853"/>
                  <a:pt x="420364" y="138677"/>
                </a:cubicBezTo>
                <a:cubicBezTo>
                  <a:pt x="431049" y="145501"/>
                  <a:pt x="431199" y="150955"/>
                  <a:pt x="442033" y="156011"/>
                </a:cubicBezTo>
                <a:cubicBezTo>
                  <a:pt x="452867" y="161067"/>
                  <a:pt x="477424" y="162512"/>
                  <a:pt x="485369" y="169012"/>
                </a:cubicBezTo>
              </a:path>
            </a:pathLst>
          </a:custGeom>
          <a:noFill/>
          <a:ln w="38100">
            <a:solidFill>
              <a:srgbClr val="C0C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038" name="CaixaDeTexto 61"/>
          <p:cNvSpPr txBox="1">
            <a:spLocks noChangeArrowheads="1"/>
          </p:cNvSpPr>
          <p:nvPr/>
        </p:nvSpPr>
        <p:spPr bwMode="auto">
          <a:xfrm>
            <a:off x="1884363" y="3660775"/>
            <a:ext cx="795337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000" b="0">
                <a:cs typeface="Arial" panose="020B0604020202020204" pitchFamily="34" charset="0"/>
              </a:rPr>
              <a:t>Rio Verde</a:t>
            </a:r>
          </a:p>
        </p:txBody>
      </p:sp>
      <p:sp>
        <p:nvSpPr>
          <p:cNvPr id="40039" name="Oval 250"/>
          <p:cNvSpPr>
            <a:spLocks noChangeArrowheads="1"/>
          </p:cNvSpPr>
          <p:nvPr/>
        </p:nvSpPr>
        <p:spPr bwMode="auto">
          <a:xfrm>
            <a:off x="2760663" y="3998913"/>
            <a:ext cx="60325" cy="61912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40040" name="Oval 250"/>
          <p:cNvSpPr>
            <a:spLocks noChangeArrowheads="1"/>
          </p:cNvSpPr>
          <p:nvPr/>
        </p:nvSpPr>
        <p:spPr bwMode="auto">
          <a:xfrm>
            <a:off x="2473325" y="3886200"/>
            <a:ext cx="61913" cy="60325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40041" name="Forma livre 167"/>
          <p:cNvSpPr>
            <a:spLocks/>
          </p:cNvSpPr>
          <p:nvPr/>
        </p:nvSpPr>
        <p:spPr bwMode="auto">
          <a:xfrm>
            <a:off x="2270125" y="3886200"/>
            <a:ext cx="639763" cy="700088"/>
          </a:xfrm>
          <a:custGeom>
            <a:avLst/>
            <a:gdLst>
              <a:gd name="T0" fmla="*/ 20458 w 640851"/>
              <a:gd name="T1" fmla="*/ 0 h 700088"/>
              <a:gd name="T2" fmla="*/ 8951 w 640851"/>
              <a:gd name="T3" fmla="*/ 111919 h 700088"/>
              <a:gd name="T4" fmla="*/ 135535 w 640851"/>
              <a:gd name="T5" fmla="*/ 183356 h 700088"/>
              <a:gd name="T6" fmla="*/ 167755 w 640851"/>
              <a:gd name="T7" fmla="*/ 264319 h 700088"/>
              <a:gd name="T8" fmla="*/ 287434 w 640851"/>
              <a:gd name="T9" fmla="*/ 304800 h 700088"/>
              <a:gd name="T10" fmla="*/ 347268 w 640851"/>
              <a:gd name="T11" fmla="*/ 309563 h 700088"/>
              <a:gd name="T12" fmla="*/ 485365 w 640851"/>
              <a:gd name="T13" fmla="*/ 402431 h 700088"/>
              <a:gd name="T14" fmla="*/ 496861 w 640851"/>
              <a:gd name="T15" fmla="*/ 492919 h 700088"/>
              <a:gd name="T16" fmla="*/ 533641 w 640851"/>
              <a:gd name="T17" fmla="*/ 557213 h 700088"/>
              <a:gd name="T18" fmla="*/ 575111 w 640851"/>
              <a:gd name="T19" fmla="*/ 595312 h 700088"/>
              <a:gd name="T20" fmla="*/ 575020 w 640851"/>
              <a:gd name="T21" fmla="*/ 635794 h 700088"/>
              <a:gd name="T22" fmla="*/ 618854 w 640851"/>
              <a:gd name="T23" fmla="*/ 700088 h 700088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640851" h="700088">
                <a:moveTo>
                  <a:pt x="21167" y="0"/>
                </a:moveTo>
                <a:cubicBezTo>
                  <a:pt x="5291" y="40680"/>
                  <a:pt x="-10584" y="81360"/>
                  <a:pt x="9260" y="111919"/>
                </a:cubicBezTo>
                <a:cubicBezTo>
                  <a:pt x="29104" y="142478"/>
                  <a:pt x="112844" y="157956"/>
                  <a:pt x="140229" y="183356"/>
                </a:cubicBezTo>
                <a:cubicBezTo>
                  <a:pt x="167614" y="208756"/>
                  <a:pt x="147373" y="244078"/>
                  <a:pt x="173567" y="264319"/>
                </a:cubicBezTo>
                <a:cubicBezTo>
                  <a:pt x="199761" y="284560"/>
                  <a:pt x="266436" y="297259"/>
                  <a:pt x="297392" y="304800"/>
                </a:cubicBezTo>
                <a:cubicBezTo>
                  <a:pt x="328348" y="312341"/>
                  <a:pt x="325173" y="293291"/>
                  <a:pt x="359304" y="309563"/>
                </a:cubicBezTo>
                <a:cubicBezTo>
                  <a:pt x="393435" y="325835"/>
                  <a:pt x="476384" y="371872"/>
                  <a:pt x="502179" y="402431"/>
                </a:cubicBezTo>
                <a:cubicBezTo>
                  <a:pt x="527974" y="432990"/>
                  <a:pt x="505748" y="467122"/>
                  <a:pt x="514073" y="492919"/>
                </a:cubicBezTo>
                <a:cubicBezTo>
                  <a:pt x="522398" y="518716"/>
                  <a:pt x="538636" y="540148"/>
                  <a:pt x="552130" y="557213"/>
                </a:cubicBezTo>
                <a:cubicBezTo>
                  <a:pt x="565624" y="574278"/>
                  <a:pt x="587900" y="582215"/>
                  <a:pt x="595035" y="595312"/>
                </a:cubicBezTo>
                <a:cubicBezTo>
                  <a:pt x="602170" y="608409"/>
                  <a:pt x="587399" y="618331"/>
                  <a:pt x="594942" y="635794"/>
                </a:cubicBezTo>
                <a:cubicBezTo>
                  <a:pt x="593752" y="655241"/>
                  <a:pt x="646840" y="668139"/>
                  <a:pt x="640292" y="700088"/>
                </a:cubicBezTo>
              </a:path>
            </a:pathLst>
          </a:custGeom>
          <a:noFill/>
          <a:ln w="38100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042" name="Oval 250"/>
          <p:cNvSpPr>
            <a:spLocks noChangeArrowheads="1"/>
          </p:cNvSpPr>
          <p:nvPr/>
        </p:nvSpPr>
        <p:spPr bwMode="auto">
          <a:xfrm>
            <a:off x="2252663" y="3889375"/>
            <a:ext cx="60325" cy="61913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40043" name="CaixaDeTexto 65"/>
          <p:cNvSpPr txBox="1">
            <a:spLocks noChangeArrowheads="1"/>
          </p:cNvSpPr>
          <p:nvPr/>
        </p:nvSpPr>
        <p:spPr bwMode="auto">
          <a:xfrm>
            <a:off x="1336675" y="3811588"/>
            <a:ext cx="9652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buClrTx/>
            </a:pPr>
            <a:r>
              <a:rPr lang="pt-BR" sz="1000" b="0">
                <a:cs typeface="Arial" panose="020B0604020202020204" pitchFamily="34" charset="0"/>
              </a:rPr>
              <a:t>Alto Taquari</a:t>
            </a:r>
          </a:p>
        </p:txBody>
      </p:sp>
      <p:sp>
        <p:nvSpPr>
          <p:cNvPr id="40044" name="CaixaDeTexto 61"/>
          <p:cNvSpPr txBox="1">
            <a:spLocks noChangeArrowheads="1"/>
          </p:cNvSpPr>
          <p:nvPr/>
        </p:nvSpPr>
        <p:spPr bwMode="auto">
          <a:xfrm>
            <a:off x="1704975" y="3951288"/>
            <a:ext cx="833438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buClrTx/>
            </a:pPr>
            <a:r>
              <a:rPr lang="pt-BR" sz="1000" b="0">
                <a:cs typeface="Arial" panose="020B0604020202020204" pitchFamily="34" charset="0"/>
              </a:rPr>
              <a:t>São Simão</a:t>
            </a:r>
          </a:p>
        </p:txBody>
      </p:sp>
      <p:sp>
        <p:nvSpPr>
          <p:cNvPr id="40045" name="Forma livre 4"/>
          <p:cNvSpPr>
            <a:spLocks/>
          </p:cNvSpPr>
          <p:nvPr/>
        </p:nvSpPr>
        <p:spPr bwMode="auto">
          <a:xfrm>
            <a:off x="2416175" y="4068763"/>
            <a:ext cx="260350" cy="363537"/>
          </a:xfrm>
          <a:custGeom>
            <a:avLst/>
            <a:gdLst>
              <a:gd name="T0" fmla="*/ 118330 w 259635"/>
              <a:gd name="T1" fmla="*/ 0 h 362397"/>
              <a:gd name="T2" fmla="*/ 73043 w 259635"/>
              <a:gd name="T3" fmla="*/ 45642 h 362397"/>
              <a:gd name="T4" fmla="*/ 83108 w 259635"/>
              <a:gd name="T5" fmla="*/ 98889 h 362397"/>
              <a:gd name="T6" fmla="*/ 57949 w 259635"/>
              <a:gd name="T7" fmla="*/ 129317 h 362397"/>
              <a:gd name="T8" fmla="*/ 10148 w 259635"/>
              <a:gd name="T9" fmla="*/ 162280 h 362397"/>
              <a:gd name="T10" fmla="*/ 79 w 259635"/>
              <a:gd name="T11" fmla="*/ 182565 h 362397"/>
              <a:gd name="T12" fmla="*/ 12662 w 259635"/>
              <a:gd name="T13" fmla="*/ 200315 h 362397"/>
              <a:gd name="T14" fmla="*/ 62981 w 259635"/>
              <a:gd name="T15" fmla="*/ 200315 h 362397"/>
              <a:gd name="T16" fmla="*/ 148521 w 259635"/>
              <a:gd name="T17" fmla="*/ 245956 h 362397"/>
              <a:gd name="T18" fmla="*/ 191292 w 259635"/>
              <a:gd name="T19" fmla="*/ 299204 h 362397"/>
              <a:gd name="T20" fmla="*/ 223996 w 259635"/>
              <a:gd name="T21" fmla="*/ 332167 h 362397"/>
              <a:gd name="T22" fmla="*/ 256703 w 259635"/>
              <a:gd name="T23" fmla="*/ 380345 h 362397"/>
              <a:gd name="T24" fmla="*/ 274315 w 259635"/>
              <a:gd name="T25" fmla="*/ 382881 h 362397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259635" h="362397">
                <a:moveTo>
                  <a:pt x="111998" y="0"/>
                </a:moveTo>
                <a:cubicBezTo>
                  <a:pt x="93344" y="13692"/>
                  <a:pt x="74691" y="27385"/>
                  <a:pt x="69135" y="42863"/>
                </a:cubicBezTo>
                <a:cubicBezTo>
                  <a:pt x="63579" y="58341"/>
                  <a:pt x="81041" y="79772"/>
                  <a:pt x="78660" y="92869"/>
                </a:cubicBezTo>
                <a:cubicBezTo>
                  <a:pt x="76279" y="105966"/>
                  <a:pt x="66357" y="111522"/>
                  <a:pt x="54848" y="121444"/>
                </a:cubicBezTo>
                <a:cubicBezTo>
                  <a:pt x="43339" y="131366"/>
                  <a:pt x="18732" y="144066"/>
                  <a:pt x="9604" y="152400"/>
                </a:cubicBezTo>
                <a:cubicBezTo>
                  <a:pt x="476" y="160734"/>
                  <a:pt x="-318" y="165497"/>
                  <a:pt x="79" y="171450"/>
                </a:cubicBezTo>
                <a:cubicBezTo>
                  <a:pt x="476" y="177403"/>
                  <a:pt x="2063" y="185341"/>
                  <a:pt x="11985" y="188119"/>
                </a:cubicBezTo>
                <a:cubicBezTo>
                  <a:pt x="21907" y="190897"/>
                  <a:pt x="38179" y="180975"/>
                  <a:pt x="59610" y="188119"/>
                </a:cubicBezTo>
                <a:cubicBezTo>
                  <a:pt x="81041" y="195263"/>
                  <a:pt x="120332" y="215504"/>
                  <a:pt x="140573" y="230982"/>
                </a:cubicBezTo>
                <a:cubicBezTo>
                  <a:pt x="160814" y="246460"/>
                  <a:pt x="169148" y="267494"/>
                  <a:pt x="181054" y="280988"/>
                </a:cubicBezTo>
                <a:cubicBezTo>
                  <a:pt x="192960" y="294482"/>
                  <a:pt x="201691" y="299244"/>
                  <a:pt x="212010" y="311944"/>
                </a:cubicBezTo>
                <a:cubicBezTo>
                  <a:pt x="222329" y="324644"/>
                  <a:pt x="235029" y="349251"/>
                  <a:pt x="242966" y="357188"/>
                </a:cubicBezTo>
                <a:cubicBezTo>
                  <a:pt x="250903" y="365125"/>
                  <a:pt x="255269" y="362347"/>
                  <a:pt x="259635" y="359569"/>
                </a:cubicBezTo>
              </a:path>
            </a:pathLst>
          </a:custGeom>
          <a:noFill/>
          <a:ln w="3810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046" name="Oval 250"/>
          <p:cNvSpPr>
            <a:spLocks noChangeArrowheads="1"/>
          </p:cNvSpPr>
          <p:nvPr/>
        </p:nvSpPr>
        <p:spPr bwMode="auto">
          <a:xfrm>
            <a:off x="2498725" y="4030663"/>
            <a:ext cx="61913" cy="603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40047" name="Oval 250"/>
          <p:cNvSpPr>
            <a:spLocks noChangeArrowheads="1"/>
          </p:cNvSpPr>
          <p:nvPr/>
        </p:nvSpPr>
        <p:spPr bwMode="auto">
          <a:xfrm>
            <a:off x="2652713" y="4391025"/>
            <a:ext cx="60325" cy="61913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40048" name="Oval 250"/>
          <p:cNvSpPr>
            <a:spLocks noChangeArrowheads="1"/>
          </p:cNvSpPr>
          <p:nvPr/>
        </p:nvSpPr>
        <p:spPr bwMode="auto">
          <a:xfrm>
            <a:off x="2884488" y="4570413"/>
            <a:ext cx="60325" cy="61912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40049" name="CaixaDeTexto 61"/>
          <p:cNvSpPr txBox="1">
            <a:spLocks noChangeArrowheads="1"/>
          </p:cNvSpPr>
          <p:nvPr/>
        </p:nvSpPr>
        <p:spPr bwMode="auto">
          <a:xfrm>
            <a:off x="2740025" y="3657600"/>
            <a:ext cx="795338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000" b="0">
                <a:cs typeface="Arial" panose="020B0604020202020204" pitchFamily="34" charset="0"/>
              </a:rPr>
              <a:t>Anápolis</a:t>
            </a:r>
          </a:p>
        </p:txBody>
      </p:sp>
      <p:sp>
        <p:nvSpPr>
          <p:cNvPr id="40050" name="AutoShape 2"/>
          <p:cNvSpPr>
            <a:spLocks noChangeArrowheads="1"/>
          </p:cNvSpPr>
          <p:nvPr/>
        </p:nvSpPr>
        <p:spPr bwMode="auto">
          <a:xfrm>
            <a:off x="271463" y="5805488"/>
            <a:ext cx="9363075" cy="576262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cs typeface="Arial" panose="020B0604020202020204" pitchFamily="34" charset="0"/>
            </a:endParaRPr>
          </a:p>
        </p:txBody>
      </p:sp>
      <p:sp>
        <p:nvSpPr>
          <p:cNvPr id="40051" name="Rectangle 6"/>
          <p:cNvSpPr>
            <a:spLocks noChangeArrowheads="1"/>
          </p:cNvSpPr>
          <p:nvPr/>
        </p:nvSpPr>
        <p:spPr bwMode="auto">
          <a:xfrm>
            <a:off x="393700" y="5875338"/>
            <a:ext cx="9077325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400" dirty="0">
                <a:cs typeface="Arial" panose="020B0604020202020204" pitchFamily="34" charset="0"/>
              </a:rPr>
              <a:t>Com isto, conseguiu-se estimar quais os principais fluxos </a:t>
            </a:r>
            <a:r>
              <a:rPr lang="pt-BR" sz="1400" dirty="0" smtClean="0">
                <a:cs typeface="Arial" panose="020B0604020202020204" pitchFamily="34" charset="0"/>
              </a:rPr>
              <a:t>atuais e futuros na </a:t>
            </a:r>
            <a:r>
              <a:rPr lang="pt-BR" sz="1400" dirty="0">
                <a:cs typeface="Arial" panose="020B0604020202020204" pitchFamily="34" charset="0"/>
              </a:rPr>
              <a:t>matriz origem-destino por produto por mesorregião</a:t>
            </a:r>
          </a:p>
        </p:txBody>
      </p:sp>
    </p:spTree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2724" name="Group 196"/>
          <p:cNvGraphicFramePr>
            <a:graphicFrameLocks noGrp="1"/>
          </p:cNvGraphicFramePr>
          <p:nvPr/>
        </p:nvGraphicFramePr>
        <p:xfrm>
          <a:off x="4498975" y="1949450"/>
          <a:ext cx="5322888" cy="3446469"/>
        </p:xfrm>
        <a:graphic>
          <a:graphicData uri="http://schemas.openxmlformats.org/drawingml/2006/table">
            <a:tbl>
              <a:tblPr/>
              <a:tblGrid>
                <a:gridCol w="638175"/>
                <a:gridCol w="1250950"/>
                <a:gridCol w="1916113"/>
                <a:gridCol w="639762"/>
                <a:gridCol w="877888"/>
              </a:tblGrid>
              <a:tr h="265113">
                <a:tc>
                  <a:txBody>
                    <a:bodyPr/>
                    <a:lstStyle>
                      <a:lvl1pPr defTabSz="957263"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defTabSz="957263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defTabSz="957263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defTabSz="957263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defTabSz="957263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Rota</a:t>
                      </a:r>
                    </a:p>
                  </a:txBody>
                  <a:tcPr marL="90006" marR="179992" marT="46797" marB="4679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957263"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defTabSz="957263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defTabSz="957263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defTabSz="957263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defTabSz="957263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Modal</a:t>
                      </a:r>
                    </a:p>
                  </a:txBody>
                  <a:tcPr marL="90006" marR="90006" marT="46797" marB="4679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957263"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defTabSz="957263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defTabSz="957263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defTabSz="957263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defTabSz="957263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Destino</a:t>
                      </a:r>
                      <a:endParaRPr kumimoji="0" lang="pt-BR" sz="1000" b="1" i="0" u="none" strike="noStrike" cap="none" normalizeH="0" baseline="3000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0006" marR="90006" marT="46797" marB="4679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957263"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defTabSz="957263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defTabSz="957263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defTabSz="957263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defTabSz="957263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Volume</a:t>
                      </a:r>
                    </a:p>
                  </a:txBody>
                  <a:tcPr marL="90006" marR="90006" marT="46797" marB="4679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957263"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defTabSz="957263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defTabSz="957263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defTabSz="957263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defTabSz="957263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 carga</a:t>
                      </a:r>
                      <a:r>
                        <a:rPr kumimoji="0" lang="pt-BR" sz="1000" b="1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marL="90006" marR="90006" marT="46797" marB="4679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5113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99CC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Rodovia</a:t>
                      </a: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Goiânia</a:t>
                      </a: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2.796 </a:t>
                      </a:r>
                    </a:p>
                  </a:txBody>
                  <a:tcPr marL="90000" marR="90000" marT="46800" marB="4680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3,4%</a:t>
                      </a:r>
                    </a:p>
                  </a:txBody>
                  <a:tcPr marL="90000" marR="90000" marT="46800" marB="4680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5113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99CC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Rodovia</a:t>
                      </a: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São Paulo</a:t>
                      </a: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1.743 </a:t>
                      </a:r>
                    </a:p>
                  </a:txBody>
                  <a:tcPr marL="90000" marR="90000" marT="46800" marB="4680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2,1%</a:t>
                      </a:r>
                    </a:p>
                  </a:txBody>
                  <a:tcPr marL="90000" marR="90000" marT="46800" marB="4680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5113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99CC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Rodovia</a:t>
                      </a: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Brasília</a:t>
                      </a: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1.671 </a:t>
                      </a:r>
                    </a:p>
                  </a:txBody>
                  <a:tcPr marL="90000" marR="90000" marT="46800" marB="4680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2,0%</a:t>
                      </a:r>
                    </a:p>
                  </a:txBody>
                  <a:tcPr marL="90000" marR="90000" marT="46800" marB="4680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5113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99CC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Rodovia</a:t>
                      </a: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Alto Araguaia</a:t>
                      </a: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1.400 </a:t>
                      </a:r>
                    </a:p>
                  </a:txBody>
                  <a:tcPr marL="90000" marR="90000" marT="46800" marB="4680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1,7%</a:t>
                      </a:r>
                    </a:p>
                  </a:txBody>
                  <a:tcPr marL="90000" marR="90000" marT="46800" marB="4680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5113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99CC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Rodo-Ferrovia</a:t>
                      </a: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Exterior (via Vitória)</a:t>
                      </a: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935 </a:t>
                      </a:r>
                    </a:p>
                  </a:txBody>
                  <a:tcPr marL="90000" marR="90000" marT="46800" marB="4680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1,1%</a:t>
                      </a:r>
                    </a:p>
                  </a:txBody>
                  <a:tcPr marL="90000" marR="90000" marT="46800" marB="4680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5113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99CC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Rodo-Ferrovia</a:t>
                      </a: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São Paulo</a:t>
                      </a: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852 </a:t>
                      </a:r>
                    </a:p>
                  </a:txBody>
                  <a:tcPr marL="90000" marR="90000" marT="46800" marB="4680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1,0%</a:t>
                      </a:r>
                    </a:p>
                  </a:txBody>
                  <a:tcPr marL="90000" marR="90000" marT="46800" marB="4680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5113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99CC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Rodovia</a:t>
                      </a: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Salvador</a:t>
                      </a: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816 </a:t>
                      </a:r>
                    </a:p>
                  </a:txBody>
                  <a:tcPr marL="90000" marR="90000" marT="46800" marB="4680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1,0%</a:t>
                      </a:r>
                    </a:p>
                  </a:txBody>
                  <a:tcPr marL="90000" marR="90000" marT="46800" marB="4680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5113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99CC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Hidro-Rodovia</a:t>
                      </a: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Exterior (via Santos)</a:t>
                      </a: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792 </a:t>
                      </a:r>
                    </a:p>
                  </a:txBody>
                  <a:tcPr marL="90000" marR="90000" marT="46800" marB="4680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1,0%</a:t>
                      </a:r>
                    </a:p>
                  </a:txBody>
                  <a:tcPr marL="90000" marR="90000" marT="46800" marB="4680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5113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99CC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Rodovia</a:t>
                      </a: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Recife</a:t>
                      </a: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739 </a:t>
                      </a:r>
                    </a:p>
                  </a:txBody>
                  <a:tcPr marL="90000" marR="90000" marT="46800" marB="4680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0,9%</a:t>
                      </a:r>
                    </a:p>
                  </a:txBody>
                  <a:tcPr marL="90000" marR="90000" marT="46800" marB="4680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5113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Outros</a:t>
                      </a: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Fluxos</a:t>
                      </a: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Vários</a:t>
                      </a: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6.527 </a:t>
                      </a:r>
                    </a:p>
                  </a:txBody>
                  <a:tcPr marL="90000" marR="90000" marT="46800" marB="4680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7,9%</a:t>
                      </a:r>
                    </a:p>
                  </a:txBody>
                  <a:tcPr marL="90000" marR="90000" marT="46800" marB="4680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5113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Local²</a:t>
                      </a: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64.468 </a:t>
                      </a:r>
                    </a:p>
                  </a:txBody>
                  <a:tcPr marL="90000" marR="90000" marT="46800" marB="4680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77,9%</a:t>
                      </a:r>
                    </a:p>
                  </a:txBody>
                  <a:tcPr marL="90000" marR="90000" marT="46800" marB="4680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5113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Total</a:t>
                      </a: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1434" marR="91434" marT="45727" marB="4572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82.738 </a:t>
                      </a:r>
                    </a:p>
                  </a:txBody>
                  <a:tcPr marL="90000" marR="90000" marT="46800" marB="4680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100,0%</a:t>
                      </a:r>
                    </a:p>
                  </a:txBody>
                  <a:tcPr marL="90000" marR="90000" marT="46800" marB="4680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2356" name="Rectangle 4"/>
          <p:cNvSpPr>
            <a:spLocks noChangeArrowheads="1"/>
          </p:cNvSpPr>
          <p:nvPr/>
        </p:nvSpPr>
        <p:spPr bwMode="auto">
          <a:xfrm>
            <a:off x="2616200" y="198438"/>
            <a:ext cx="5091113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</a:rPr>
              <a:t>Principais Rotas Atuais de Escoamento e Exportação da Região Sul Goiano – Cargas Consolidadas</a:t>
            </a:r>
          </a:p>
        </p:txBody>
      </p:sp>
      <p:sp>
        <p:nvSpPr>
          <p:cNvPr id="12357" name="Text Box 18"/>
          <p:cNvSpPr txBox="1">
            <a:spLocks noChangeArrowheads="1"/>
          </p:cNvSpPr>
          <p:nvPr/>
        </p:nvSpPr>
        <p:spPr bwMode="auto">
          <a:xfrm>
            <a:off x="215900" y="971550"/>
            <a:ext cx="3040063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b="0"/>
              <a:t>2011, </a:t>
            </a:r>
            <a:r>
              <a:rPr lang="pt-BR" b="0"/>
              <a:t>mil tons</a:t>
            </a:r>
            <a:endParaRPr lang="en-US" b="0"/>
          </a:p>
        </p:txBody>
      </p:sp>
      <p:grpSp>
        <p:nvGrpSpPr>
          <p:cNvPr id="12358" name="Grupo 2"/>
          <p:cNvGrpSpPr>
            <a:grpSpLocks/>
          </p:cNvGrpSpPr>
          <p:nvPr/>
        </p:nvGrpSpPr>
        <p:grpSpPr bwMode="auto">
          <a:xfrm>
            <a:off x="223838" y="1609725"/>
            <a:ext cx="4213225" cy="3933825"/>
            <a:chOff x="431799" y="1695450"/>
            <a:chExt cx="4132264" cy="3859213"/>
          </a:xfrm>
        </p:grpSpPr>
        <p:grpSp>
          <p:nvGrpSpPr>
            <p:cNvPr id="9" name="Grupo 249"/>
            <p:cNvGrpSpPr/>
            <p:nvPr/>
          </p:nvGrpSpPr>
          <p:grpSpPr>
            <a:xfrm>
              <a:off x="1659599" y="2930400"/>
              <a:ext cx="1519199" cy="1663199"/>
              <a:chOff x="3911600" y="2563813"/>
              <a:chExt cx="1897063" cy="2078038"/>
            </a:xfrm>
            <a:solidFill>
              <a:schemeClr val="accent1"/>
            </a:solidFill>
          </p:grpSpPr>
          <p:sp>
            <p:nvSpPr>
              <p:cNvPr id="279" name="Freeform 4000"/>
              <p:cNvSpPr>
                <a:spLocks/>
              </p:cNvSpPr>
              <p:nvPr/>
            </p:nvSpPr>
            <p:spPr bwMode="auto">
              <a:xfrm>
                <a:off x="4327525" y="3779838"/>
                <a:ext cx="847725" cy="862013"/>
              </a:xfrm>
              <a:custGeom>
                <a:avLst/>
                <a:gdLst>
                  <a:gd name="T0" fmla="*/ 526 w 534"/>
                  <a:gd name="T1" fmla="*/ 242 h 543"/>
                  <a:gd name="T2" fmla="*/ 477 w 534"/>
                  <a:gd name="T3" fmla="*/ 307 h 543"/>
                  <a:gd name="T4" fmla="*/ 443 w 534"/>
                  <a:gd name="T5" fmla="*/ 349 h 543"/>
                  <a:gd name="T6" fmla="*/ 416 w 534"/>
                  <a:gd name="T7" fmla="*/ 398 h 543"/>
                  <a:gd name="T8" fmla="*/ 355 w 534"/>
                  <a:gd name="T9" fmla="*/ 441 h 543"/>
                  <a:gd name="T10" fmla="*/ 307 w 534"/>
                  <a:gd name="T11" fmla="*/ 492 h 543"/>
                  <a:gd name="T12" fmla="*/ 273 w 534"/>
                  <a:gd name="T13" fmla="*/ 541 h 543"/>
                  <a:gd name="T14" fmla="*/ 247 w 534"/>
                  <a:gd name="T15" fmla="*/ 522 h 543"/>
                  <a:gd name="T16" fmla="*/ 224 w 534"/>
                  <a:gd name="T17" fmla="*/ 533 h 543"/>
                  <a:gd name="T18" fmla="*/ 195 w 534"/>
                  <a:gd name="T19" fmla="*/ 532 h 543"/>
                  <a:gd name="T20" fmla="*/ 186 w 534"/>
                  <a:gd name="T21" fmla="*/ 504 h 543"/>
                  <a:gd name="T22" fmla="*/ 186 w 534"/>
                  <a:gd name="T23" fmla="*/ 469 h 543"/>
                  <a:gd name="T24" fmla="*/ 181 w 534"/>
                  <a:gd name="T25" fmla="*/ 438 h 543"/>
                  <a:gd name="T26" fmla="*/ 169 w 534"/>
                  <a:gd name="T27" fmla="*/ 406 h 543"/>
                  <a:gd name="T28" fmla="*/ 146 w 534"/>
                  <a:gd name="T29" fmla="*/ 399 h 543"/>
                  <a:gd name="T30" fmla="*/ 130 w 534"/>
                  <a:gd name="T31" fmla="*/ 391 h 543"/>
                  <a:gd name="T32" fmla="*/ 119 w 534"/>
                  <a:gd name="T33" fmla="*/ 384 h 543"/>
                  <a:gd name="T34" fmla="*/ 108 w 534"/>
                  <a:gd name="T35" fmla="*/ 397 h 543"/>
                  <a:gd name="T36" fmla="*/ 98 w 534"/>
                  <a:gd name="T37" fmla="*/ 395 h 543"/>
                  <a:gd name="T38" fmla="*/ 79 w 534"/>
                  <a:gd name="T39" fmla="*/ 394 h 543"/>
                  <a:gd name="T40" fmla="*/ 62 w 534"/>
                  <a:gd name="T41" fmla="*/ 393 h 543"/>
                  <a:gd name="T42" fmla="*/ 49 w 534"/>
                  <a:gd name="T43" fmla="*/ 390 h 543"/>
                  <a:gd name="T44" fmla="*/ 30 w 534"/>
                  <a:gd name="T45" fmla="*/ 384 h 543"/>
                  <a:gd name="T46" fmla="*/ 11 w 534"/>
                  <a:gd name="T47" fmla="*/ 376 h 543"/>
                  <a:gd name="T48" fmla="*/ 14 w 534"/>
                  <a:gd name="T49" fmla="*/ 336 h 543"/>
                  <a:gd name="T50" fmla="*/ 20 w 534"/>
                  <a:gd name="T51" fmla="*/ 292 h 543"/>
                  <a:gd name="T52" fmla="*/ 10 w 534"/>
                  <a:gd name="T53" fmla="*/ 266 h 543"/>
                  <a:gd name="T54" fmla="*/ 3 w 534"/>
                  <a:gd name="T55" fmla="*/ 230 h 543"/>
                  <a:gd name="T56" fmla="*/ 51 w 534"/>
                  <a:gd name="T57" fmla="*/ 79 h 543"/>
                  <a:gd name="T58" fmla="*/ 37 w 534"/>
                  <a:gd name="T59" fmla="*/ 31 h 543"/>
                  <a:gd name="T60" fmla="*/ 46 w 534"/>
                  <a:gd name="T61" fmla="*/ 49 h 543"/>
                  <a:gd name="T62" fmla="*/ 67 w 534"/>
                  <a:gd name="T63" fmla="*/ 50 h 543"/>
                  <a:gd name="T64" fmla="*/ 90 w 534"/>
                  <a:gd name="T65" fmla="*/ 37 h 543"/>
                  <a:gd name="T66" fmla="*/ 102 w 534"/>
                  <a:gd name="T67" fmla="*/ 20 h 543"/>
                  <a:gd name="T68" fmla="*/ 116 w 534"/>
                  <a:gd name="T69" fmla="*/ 13 h 543"/>
                  <a:gd name="T70" fmla="*/ 133 w 534"/>
                  <a:gd name="T71" fmla="*/ 11 h 543"/>
                  <a:gd name="T72" fmla="*/ 148 w 534"/>
                  <a:gd name="T73" fmla="*/ 4 h 543"/>
                  <a:gd name="T74" fmla="*/ 164 w 534"/>
                  <a:gd name="T75" fmla="*/ 4 h 543"/>
                  <a:gd name="T76" fmla="*/ 176 w 534"/>
                  <a:gd name="T77" fmla="*/ 10 h 543"/>
                  <a:gd name="T78" fmla="*/ 193 w 534"/>
                  <a:gd name="T79" fmla="*/ 17 h 543"/>
                  <a:gd name="T80" fmla="*/ 204 w 534"/>
                  <a:gd name="T81" fmla="*/ 27 h 543"/>
                  <a:gd name="T82" fmla="*/ 218 w 534"/>
                  <a:gd name="T83" fmla="*/ 33 h 543"/>
                  <a:gd name="T84" fmla="*/ 230 w 534"/>
                  <a:gd name="T85" fmla="*/ 38 h 543"/>
                  <a:gd name="T86" fmla="*/ 242 w 534"/>
                  <a:gd name="T87" fmla="*/ 37 h 543"/>
                  <a:gd name="T88" fmla="*/ 264 w 534"/>
                  <a:gd name="T89" fmla="*/ 29 h 543"/>
                  <a:gd name="T90" fmla="*/ 280 w 534"/>
                  <a:gd name="T91" fmla="*/ 32 h 543"/>
                  <a:gd name="T92" fmla="*/ 290 w 534"/>
                  <a:gd name="T93" fmla="*/ 42 h 543"/>
                  <a:gd name="T94" fmla="*/ 307 w 534"/>
                  <a:gd name="T95" fmla="*/ 40 h 543"/>
                  <a:gd name="T96" fmla="*/ 323 w 534"/>
                  <a:gd name="T97" fmla="*/ 21 h 543"/>
                  <a:gd name="T98" fmla="*/ 327 w 534"/>
                  <a:gd name="T99" fmla="*/ 45 h 543"/>
                  <a:gd name="T100" fmla="*/ 316 w 534"/>
                  <a:gd name="T101" fmla="*/ 63 h 543"/>
                  <a:gd name="T102" fmla="*/ 326 w 534"/>
                  <a:gd name="T103" fmla="*/ 68 h 543"/>
                  <a:gd name="T104" fmla="*/ 342 w 534"/>
                  <a:gd name="T105" fmla="*/ 72 h 543"/>
                  <a:gd name="T106" fmla="*/ 356 w 534"/>
                  <a:gd name="T107" fmla="*/ 71 h 543"/>
                  <a:gd name="T108" fmla="*/ 382 w 534"/>
                  <a:gd name="T109" fmla="*/ 99 h 543"/>
                  <a:gd name="T110" fmla="*/ 394 w 534"/>
                  <a:gd name="T111" fmla="*/ 123 h 543"/>
                  <a:gd name="T112" fmla="*/ 421 w 534"/>
                  <a:gd name="T113" fmla="*/ 127 h 543"/>
                  <a:gd name="T114" fmla="*/ 435 w 534"/>
                  <a:gd name="T115" fmla="*/ 140 h 543"/>
                  <a:gd name="T116" fmla="*/ 450 w 534"/>
                  <a:gd name="T117" fmla="*/ 146 h 543"/>
                  <a:gd name="T118" fmla="*/ 463 w 534"/>
                  <a:gd name="T119" fmla="*/ 152 h 543"/>
                  <a:gd name="T120" fmla="*/ 481 w 534"/>
                  <a:gd name="T121" fmla="*/ 165 h 543"/>
                  <a:gd name="T122" fmla="*/ 503 w 534"/>
                  <a:gd name="T123" fmla="*/ 172 h 543"/>
                  <a:gd name="T124" fmla="*/ 525 w 534"/>
                  <a:gd name="T125" fmla="*/ 183 h 5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34" h="543">
                    <a:moveTo>
                      <a:pt x="534" y="194"/>
                    </a:moveTo>
                    <a:lnTo>
                      <a:pt x="534" y="194"/>
                    </a:lnTo>
                    <a:lnTo>
                      <a:pt x="533" y="195"/>
                    </a:lnTo>
                    <a:lnTo>
                      <a:pt x="532" y="195"/>
                    </a:lnTo>
                    <a:lnTo>
                      <a:pt x="532" y="195"/>
                    </a:lnTo>
                    <a:lnTo>
                      <a:pt x="532" y="196"/>
                    </a:lnTo>
                    <a:lnTo>
                      <a:pt x="532" y="197"/>
                    </a:lnTo>
                    <a:lnTo>
                      <a:pt x="533" y="199"/>
                    </a:lnTo>
                    <a:lnTo>
                      <a:pt x="534" y="200"/>
                    </a:lnTo>
                    <a:lnTo>
                      <a:pt x="534" y="201"/>
                    </a:lnTo>
                    <a:lnTo>
                      <a:pt x="534" y="203"/>
                    </a:lnTo>
                    <a:lnTo>
                      <a:pt x="534" y="203"/>
                    </a:lnTo>
                    <a:lnTo>
                      <a:pt x="534" y="204"/>
                    </a:lnTo>
                    <a:lnTo>
                      <a:pt x="534" y="204"/>
                    </a:lnTo>
                    <a:lnTo>
                      <a:pt x="534" y="204"/>
                    </a:lnTo>
                    <a:lnTo>
                      <a:pt x="533" y="204"/>
                    </a:lnTo>
                    <a:lnTo>
                      <a:pt x="533" y="204"/>
                    </a:lnTo>
                    <a:lnTo>
                      <a:pt x="532" y="204"/>
                    </a:lnTo>
                    <a:lnTo>
                      <a:pt x="532" y="204"/>
                    </a:lnTo>
                    <a:lnTo>
                      <a:pt x="532" y="203"/>
                    </a:lnTo>
                    <a:lnTo>
                      <a:pt x="532" y="203"/>
                    </a:lnTo>
                    <a:lnTo>
                      <a:pt x="531" y="203"/>
                    </a:lnTo>
                    <a:lnTo>
                      <a:pt x="530" y="203"/>
                    </a:lnTo>
                    <a:lnTo>
                      <a:pt x="530" y="203"/>
                    </a:lnTo>
                    <a:lnTo>
                      <a:pt x="530" y="204"/>
                    </a:lnTo>
                    <a:lnTo>
                      <a:pt x="529" y="204"/>
                    </a:lnTo>
                    <a:lnTo>
                      <a:pt x="529" y="205"/>
                    </a:lnTo>
                    <a:lnTo>
                      <a:pt x="528" y="207"/>
                    </a:lnTo>
                    <a:lnTo>
                      <a:pt x="528" y="207"/>
                    </a:lnTo>
                    <a:lnTo>
                      <a:pt x="528" y="208"/>
                    </a:lnTo>
                    <a:lnTo>
                      <a:pt x="527" y="210"/>
                    </a:lnTo>
                    <a:lnTo>
                      <a:pt x="527" y="210"/>
                    </a:lnTo>
                    <a:lnTo>
                      <a:pt x="526" y="211"/>
                    </a:lnTo>
                    <a:lnTo>
                      <a:pt x="526" y="211"/>
                    </a:lnTo>
                    <a:lnTo>
                      <a:pt x="525" y="213"/>
                    </a:lnTo>
                    <a:lnTo>
                      <a:pt x="525" y="213"/>
                    </a:lnTo>
                    <a:lnTo>
                      <a:pt x="525" y="213"/>
                    </a:lnTo>
                    <a:lnTo>
                      <a:pt x="525" y="214"/>
                    </a:lnTo>
                    <a:lnTo>
                      <a:pt x="525" y="215"/>
                    </a:lnTo>
                    <a:lnTo>
                      <a:pt x="525" y="215"/>
                    </a:lnTo>
                    <a:lnTo>
                      <a:pt x="525" y="215"/>
                    </a:lnTo>
                    <a:lnTo>
                      <a:pt x="525" y="216"/>
                    </a:lnTo>
                    <a:lnTo>
                      <a:pt x="526" y="217"/>
                    </a:lnTo>
                    <a:lnTo>
                      <a:pt x="526" y="217"/>
                    </a:lnTo>
                    <a:lnTo>
                      <a:pt x="526" y="217"/>
                    </a:lnTo>
                    <a:lnTo>
                      <a:pt x="525" y="218"/>
                    </a:lnTo>
                    <a:lnTo>
                      <a:pt x="525" y="219"/>
                    </a:lnTo>
                    <a:lnTo>
                      <a:pt x="525" y="219"/>
                    </a:lnTo>
                    <a:lnTo>
                      <a:pt x="526" y="220"/>
                    </a:lnTo>
                    <a:lnTo>
                      <a:pt x="526" y="221"/>
                    </a:lnTo>
                    <a:lnTo>
                      <a:pt x="526" y="222"/>
                    </a:lnTo>
                    <a:lnTo>
                      <a:pt x="526" y="223"/>
                    </a:lnTo>
                    <a:lnTo>
                      <a:pt x="526" y="225"/>
                    </a:lnTo>
                    <a:lnTo>
                      <a:pt x="526" y="225"/>
                    </a:lnTo>
                    <a:lnTo>
                      <a:pt x="527" y="226"/>
                    </a:lnTo>
                    <a:lnTo>
                      <a:pt x="527" y="228"/>
                    </a:lnTo>
                    <a:lnTo>
                      <a:pt x="527" y="228"/>
                    </a:lnTo>
                    <a:lnTo>
                      <a:pt x="527" y="229"/>
                    </a:lnTo>
                    <a:lnTo>
                      <a:pt x="527" y="230"/>
                    </a:lnTo>
                    <a:lnTo>
                      <a:pt x="527" y="231"/>
                    </a:lnTo>
                    <a:lnTo>
                      <a:pt x="526" y="232"/>
                    </a:lnTo>
                    <a:lnTo>
                      <a:pt x="526" y="232"/>
                    </a:lnTo>
                    <a:lnTo>
                      <a:pt x="526" y="233"/>
                    </a:lnTo>
                    <a:lnTo>
                      <a:pt x="526" y="233"/>
                    </a:lnTo>
                    <a:lnTo>
                      <a:pt x="526" y="234"/>
                    </a:lnTo>
                    <a:lnTo>
                      <a:pt x="526" y="234"/>
                    </a:lnTo>
                    <a:lnTo>
                      <a:pt x="527" y="235"/>
                    </a:lnTo>
                    <a:lnTo>
                      <a:pt x="527" y="235"/>
                    </a:lnTo>
                    <a:lnTo>
                      <a:pt x="527" y="235"/>
                    </a:lnTo>
                    <a:lnTo>
                      <a:pt x="527" y="237"/>
                    </a:lnTo>
                    <a:lnTo>
                      <a:pt x="527" y="237"/>
                    </a:lnTo>
                    <a:lnTo>
                      <a:pt x="526" y="238"/>
                    </a:lnTo>
                    <a:lnTo>
                      <a:pt x="526" y="239"/>
                    </a:lnTo>
                    <a:lnTo>
                      <a:pt x="526" y="239"/>
                    </a:lnTo>
                    <a:lnTo>
                      <a:pt x="526" y="241"/>
                    </a:lnTo>
                    <a:lnTo>
                      <a:pt x="526" y="242"/>
                    </a:lnTo>
                    <a:lnTo>
                      <a:pt x="527" y="242"/>
                    </a:lnTo>
                    <a:lnTo>
                      <a:pt x="527" y="243"/>
                    </a:lnTo>
                    <a:lnTo>
                      <a:pt x="526" y="244"/>
                    </a:lnTo>
                    <a:lnTo>
                      <a:pt x="526" y="245"/>
                    </a:lnTo>
                    <a:lnTo>
                      <a:pt x="525" y="245"/>
                    </a:lnTo>
                    <a:lnTo>
                      <a:pt x="524" y="247"/>
                    </a:lnTo>
                    <a:lnTo>
                      <a:pt x="524" y="249"/>
                    </a:lnTo>
                    <a:lnTo>
                      <a:pt x="523" y="251"/>
                    </a:lnTo>
                    <a:lnTo>
                      <a:pt x="522" y="253"/>
                    </a:lnTo>
                    <a:lnTo>
                      <a:pt x="522" y="254"/>
                    </a:lnTo>
                    <a:lnTo>
                      <a:pt x="521" y="255"/>
                    </a:lnTo>
                    <a:lnTo>
                      <a:pt x="520" y="255"/>
                    </a:lnTo>
                    <a:lnTo>
                      <a:pt x="519" y="257"/>
                    </a:lnTo>
                    <a:lnTo>
                      <a:pt x="517" y="258"/>
                    </a:lnTo>
                    <a:lnTo>
                      <a:pt x="516" y="258"/>
                    </a:lnTo>
                    <a:lnTo>
                      <a:pt x="515" y="259"/>
                    </a:lnTo>
                    <a:lnTo>
                      <a:pt x="514" y="259"/>
                    </a:lnTo>
                    <a:lnTo>
                      <a:pt x="513" y="259"/>
                    </a:lnTo>
                    <a:lnTo>
                      <a:pt x="511" y="259"/>
                    </a:lnTo>
                    <a:lnTo>
                      <a:pt x="508" y="260"/>
                    </a:lnTo>
                    <a:lnTo>
                      <a:pt x="504" y="260"/>
                    </a:lnTo>
                    <a:lnTo>
                      <a:pt x="503" y="260"/>
                    </a:lnTo>
                    <a:lnTo>
                      <a:pt x="502" y="261"/>
                    </a:lnTo>
                    <a:lnTo>
                      <a:pt x="500" y="262"/>
                    </a:lnTo>
                    <a:lnTo>
                      <a:pt x="500" y="262"/>
                    </a:lnTo>
                    <a:lnTo>
                      <a:pt x="500" y="263"/>
                    </a:lnTo>
                    <a:lnTo>
                      <a:pt x="500" y="263"/>
                    </a:lnTo>
                    <a:lnTo>
                      <a:pt x="499" y="264"/>
                    </a:lnTo>
                    <a:lnTo>
                      <a:pt x="498" y="265"/>
                    </a:lnTo>
                    <a:lnTo>
                      <a:pt x="498" y="265"/>
                    </a:lnTo>
                    <a:lnTo>
                      <a:pt x="496" y="269"/>
                    </a:lnTo>
                    <a:lnTo>
                      <a:pt x="495" y="270"/>
                    </a:lnTo>
                    <a:lnTo>
                      <a:pt x="494" y="270"/>
                    </a:lnTo>
                    <a:lnTo>
                      <a:pt x="493" y="271"/>
                    </a:lnTo>
                    <a:lnTo>
                      <a:pt x="492" y="272"/>
                    </a:lnTo>
                    <a:lnTo>
                      <a:pt x="492" y="272"/>
                    </a:lnTo>
                    <a:lnTo>
                      <a:pt x="492" y="272"/>
                    </a:lnTo>
                    <a:lnTo>
                      <a:pt x="491" y="273"/>
                    </a:lnTo>
                    <a:lnTo>
                      <a:pt x="491" y="274"/>
                    </a:lnTo>
                    <a:lnTo>
                      <a:pt x="489" y="276"/>
                    </a:lnTo>
                    <a:lnTo>
                      <a:pt x="488" y="278"/>
                    </a:lnTo>
                    <a:lnTo>
                      <a:pt x="488" y="278"/>
                    </a:lnTo>
                    <a:lnTo>
                      <a:pt x="487" y="279"/>
                    </a:lnTo>
                    <a:lnTo>
                      <a:pt x="486" y="280"/>
                    </a:lnTo>
                    <a:lnTo>
                      <a:pt x="485" y="280"/>
                    </a:lnTo>
                    <a:lnTo>
                      <a:pt x="483" y="282"/>
                    </a:lnTo>
                    <a:lnTo>
                      <a:pt x="482" y="282"/>
                    </a:lnTo>
                    <a:lnTo>
                      <a:pt x="481" y="283"/>
                    </a:lnTo>
                    <a:lnTo>
                      <a:pt x="481" y="284"/>
                    </a:lnTo>
                    <a:lnTo>
                      <a:pt x="480" y="285"/>
                    </a:lnTo>
                    <a:lnTo>
                      <a:pt x="480" y="287"/>
                    </a:lnTo>
                    <a:lnTo>
                      <a:pt x="478" y="289"/>
                    </a:lnTo>
                    <a:lnTo>
                      <a:pt x="478" y="290"/>
                    </a:lnTo>
                    <a:lnTo>
                      <a:pt x="477" y="292"/>
                    </a:lnTo>
                    <a:lnTo>
                      <a:pt x="477" y="292"/>
                    </a:lnTo>
                    <a:lnTo>
                      <a:pt x="477" y="292"/>
                    </a:lnTo>
                    <a:lnTo>
                      <a:pt x="478" y="294"/>
                    </a:lnTo>
                    <a:lnTo>
                      <a:pt x="478" y="294"/>
                    </a:lnTo>
                    <a:lnTo>
                      <a:pt x="478" y="295"/>
                    </a:lnTo>
                    <a:lnTo>
                      <a:pt x="478" y="295"/>
                    </a:lnTo>
                    <a:lnTo>
                      <a:pt x="478" y="295"/>
                    </a:lnTo>
                    <a:lnTo>
                      <a:pt x="478" y="295"/>
                    </a:lnTo>
                    <a:lnTo>
                      <a:pt x="477" y="297"/>
                    </a:lnTo>
                    <a:lnTo>
                      <a:pt x="477" y="298"/>
                    </a:lnTo>
                    <a:lnTo>
                      <a:pt x="477" y="300"/>
                    </a:lnTo>
                    <a:lnTo>
                      <a:pt x="477" y="301"/>
                    </a:lnTo>
                    <a:lnTo>
                      <a:pt x="477" y="301"/>
                    </a:lnTo>
                    <a:lnTo>
                      <a:pt x="478" y="302"/>
                    </a:lnTo>
                    <a:lnTo>
                      <a:pt x="478" y="302"/>
                    </a:lnTo>
                    <a:lnTo>
                      <a:pt x="478" y="303"/>
                    </a:lnTo>
                    <a:lnTo>
                      <a:pt x="478" y="303"/>
                    </a:lnTo>
                    <a:lnTo>
                      <a:pt x="478" y="305"/>
                    </a:lnTo>
                    <a:lnTo>
                      <a:pt x="478" y="306"/>
                    </a:lnTo>
                    <a:lnTo>
                      <a:pt x="478" y="307"/>
                    </a:lnTo>
                    <a:lnTo>
                      <a:pt x="477" y="307"/>
                    </a:lnTo>
                    <a:lnTo>
                      <a:pt x="477" y="307"/>
                    </a:lnTo>
                    <a:lnTo>
                      <a:pt x="477" y="307"/>
                    </a:lnTo>
                    <a:lnTo>
                      <a:pt x="476" y="308"/>
                    </a:lnTo>
                    <a:lnTo>
                      <a:pt x="476" y="308"/>
                    </a:lnTo>
                    <a:lnTo>
                      <a:pt x="475" y="309"/>
                    </a:lnTo>
                    <a:lnTo>
                      <a:pt x="475" y="309"/>
                    </a:lnTo>
                    <a:lnTo>
                      <a:pt x="473" y="309"/>
                    </a:lnTo>
                    <a:lnTo>
                      <a:pt x="473" y="309"/>
                    </a:lnTo>
                    <a:lnTo>
                      <a:pt x="472" y="309"/>
                    </a:lnTo>
                    <a:lnTo>
                      <a:pt x="471" y="309"/>
                    </a:lnTo>
                    <a:lnTo>
                      <a:pt x="471" y="309"/>
                    </a:lnTo>
                    <a:lnTo>
                      <a:pt x="470" y="309"/>
                    </a:lnTo>
                    <a:lnTo>
                      <a:pt x="470" y="310"/>
                    </a:lnTo>
                    <a:lnTo>
                      <a:pt x="469" y="311"/>
                    </a:lnTo>
                    <a:lnTo>
                      <a:pt x="469" y="311"/>
                    </a:lnTo>
                    <a:lnTo>
                      <a:pt x="468" y="312"/>
                    </a:lnTo>
                    <a:lnTo>
                      <a:pt x="468" y="312"/>
                    </a:lnTo>
                    <a:lnTo>
                      <a:pt x="468" y="312"/>
                    </a:lnTo>
                    <a:lnTo>
                      <a:pt x="467" y="313"/>
                    </a:lnTo>
                    <a:lnTo>
                      <a:pt x="467" y="314"/>
                    </a:lnTo>
                    <a:lnTo>
                      <a:pt x="466" y="314"/>
                    </a:lnTo>
                    <a:lnTo>
                      <a:pt x="466" y="315"/>
                    </a:lnTo>
                    <a:lnTo>
                      <a:pt x="466" y="316"/>
                    </a:lnTo>
                    <a:lnTo>
                      <a:pt x="466" y="317"/>
                    </a:lnTo>
                    <a:lnTo>
                      <a:pt x="465" y="318"/>
                    </a:lnTo>
                    <a:lnTo>
                      <a:pt x="465" y="319"/>
                    </a:lnTo>
                    <a:lnTo>
                      <a:pt x="464" y="319"/>
                    </a:lnTo>
                    <a:lnTo>
                      <a:pt x="464" y="319"/>
                    </a:lnTo>
                    <a:lnTo>
                      <a:pt x="463" y="319"/>
                    </a:lnTo>
                    <a:lnTo>
                      <a:pt x="463" y="320"/>
                    </a:lnTo>
                    <a:lnTo>
                      <a:pt x="463" y="320"/>
                    </a:lnTo>
                    <a:lnTo>
                      <a:pt x="462" y="321"/>
                    </a:lnTo>
                    <a:lnTo>
                      <a:pt x="462" y="321"/>
                    </a:lnTo>
                    <a:lnTo>
                      <a:pt x="461" y="321"/>
                    </a:lnTo>
                    <a:lnTo>
                      <a:pt x="460" y="321"/>
                    </a:lnTo>
                    <a:lnTo>
                      <a:pt x="459" y="321"/>
                    </a:lnTo>
                    <a:lnTo>
                      <a:pt x="458" y="321"/>
                    </a:lnTo>
                    <a:lnTo>
                      <a:pt x="458" y="321"/>
                    </a:lnTo>
                    <a:lnTo>
                      <a:pt x="458" y="322"/>
                    </a:lnTo>
                    <a:lnTo>
                      <a:pt x="458" y="324"/>
                    </a:lnTo>
                    <a:lnTo>
                      <a:pt x="458" y="325"/>
                    </a:lnTo>
                    <a:lnTo>
                      <a:pt x="458" y="326"/>
                    </a:lnTo>
                    <a:lnTo>
                      <a:pt x="458" y="326"/>
                    </a:lnTo>
                    <a:lnTo>
                      <a:pt x="458" y="327"/>
                    </a:lnTo>
                    <a:lnTo>
                      <a:pt x="459" y="328"/>
                    </a:lnTo>
                    <a:lnTo>
                      <a:pt x="459" y="329"/>
                    </a:lnTo>
                    <a:lnTo>
                      <a:pt x="459" y="330"/>
                    </a:lnTo>
                    <a:lnTo>
                      <a:pt x="460" y="330"/>
                    </a:lnTo>
                    <a:lnTo>
                      <a:pt x="459" y="331"/>
                    </a:lnTo>
                    <a:lnTo>
                      <a:pt x="459" y="333"/>
                    </a:lnTo>
                    <a:lnTo>
                      <a:pt x="459" y="335"/>
                    </a:lnTo>
                    <a:lnTo>
                      <a:pt x="459" y="337"/>
                    </a:lnTo>
                    <a:lnTo>
                      <a:pt x="458" y="337"/>
                    </a:lnTo>
                    <a:lnTo>
                      <a:pt x="458" y="338"/>
                    </a:lnTo>
                    <a:lnTo>
                      <a:pt x="458" y="338"/>
                    </a:lnTo>
                    <a:lnTo>
                      <a:pt x="457" y="339"/>
                    </a:lnTo>
                    <a:lnTo>
                      <a:pt x="456" y="340"/>
                    </a:lnTo>
                    <a:lnTo>
                      <a:pt x="455" y="340"/>
                    </a:lnTo>
                    <a:lnTo>
                      <a:pt x="455" y="342"/>
                    </a:lnTo>
                    <a:lnTo>
                      <a:pt x="454" y="342"/>
                    </a:lnTo>
                    <a:lnTo>
                      <a:pt x="454" y="343"/>
                    </a:lnTo>
                    <a:lnTo>
                      <a:pt x="454" y="345"/>
                    </a:lnTo>
                    <a:lnTo>
                      <a:pt x="453" y="346"/>
                    </a:lnTo>
                    <a:lnTo>
                      <a:pt x="453" y="346"/>
                    </a:lnTo>
                    <a:lnTo>
                      <a:pt x="452" y="347"/>
                    </a:lnTo>
                    <a:lnTo>
                      <a:pt x="452" y="347"/>
                    </a:lnTo>
                    <a:lnTo>
                      <a:pt x="451" y="347"/>
                    </a:lnTo>
                    <a:lnTo>
                      <a:pt x="450" y="349"/>
                    </a:lnTo>
                    <a:lnTo>
                      <a:pt x="450" y="349"/>
                    </a:lnTo>
                    <a:lnTo>
                      <a:pt x="450" y="349"/>
                    </a:lnTo>
                    <a:lnTo>
                      <a:pt x="448" y="350"/>
                    </a:lnTo>
                    <a:lnTo>
                      <a:pt x="448" y="350"/>
                    </a:lnTo>
                    <a:lnTo>
                      <a:pt x="447" y="350"/>
                    </a:lnTo>
                    <a:lnTo>
                      <a:pt x="445" y="349"/>
                    </a:lnTo>
                    <a:lnTo>
                      <a:pt x="445" y="349"/>
                    </a:lnTo>
                    <a:lnTo>
                      <a:pt x="444" y="349"/>
                    </a:lnTo>
                    <a:lnTo>
                      <a:pt x="443" y="349"/>
                    </a:lnTo>
                    <a:lnTo>
                      <a:pt x="443" y="349"/>
                    </a:lnTo>
                    <a:lnTo>
                      <a:pt x="443" y="349"/>
                    </a:lnTo>
                    <a:lnTo>
                      <a:pt x="442" y="350"/>
                    </a:lnTo>
                    <a:lnTo>
                      <a:pt x="442" y="350"/>
                    </a:lnTo>
                    <a:lnTo>
                      <a:pt x="442" y="351"/>
                    </a:lnTo>
                    <a:lnTo>
                      <a:pt x="441" y="351"/>
                    </a:lnTo>
                    <a:lnTo>
                      <a:pt x="441" y="352"/>
                    </a:lnTo>
                    <a:lnTo>
                      <a:pt x="441" y="352"/>
                    </a:lnTo>
                    <a:lnTo>
                      <a:pt x="440" y="353"/>
                    </a:lnTo>
                    <a:lnTo>
                      <a:pt x="440" y="353"/>
                    </a:lnTo>
                    <a:lnTo>
                      <a:pt x="440" y="354"/>
                    </a:lnTo>
                    <a:lnTo>
                      <a:pt x="440" y="354"/>
                    </a:lnTo>
                    <a:lnTo>
                      <a:pt x="440" y="354"/>
                    </a:lnTo>
                    <a:lnTo>
                      <a:pt x="441" y="355"/>
                    </a:lnTo>
                    <a:lnTo>
                      <a:pt x="441" y="355"/>
                    </a:lnTo>
                    <a:lnTo>
                      <a:pt x="442" y="355"/>
                    </a:lnTo>
                    <a:lnTo>
                      <a:pt x="442" y="356"/>
                    </a:lnTo>
                    <a:lnTo>
                      <a:pt x="443" y="357"/>
                    </a:lnTo>
                    <a:lnTo>
                      <a:pt x="443" y="358"/>
                    </a:lnTo>
                    <a:lnTo>
                      <a:pt x="443" y="359"/>
                    </a:lnTo>
                    <a:lnTo>
                      <a:pt x="443" y="359"/>
                    </a:lnTo>
                    <a:lnTo>
                      <a:pt x="444" y="360"/>
                    </a:lnTo>
                    <a:lnTo>
                      <a:pt x="444" y="361"/>
                    </a:lnTo>
                    <a:lnTo>
                      <a:pt x="444" y="362"/>
                    </a:lnTo>
                    <a:lnTo>
                      <a:pt x="443" y="363"/>
                    </a:lnTo>
                    <a:lnTo>
                      <a:pt x="442" y="364"/>
                    </a:lnTo>
                    <a:lnTo>
                      <a:pt x="441" y="366"/>
                    </a:lnTo>
                    <a:lnTo>
                      <a:pt x="441" y="366"/>
                    </a:lnTo>
                    <a:lnTo>
                      <a:pt x="440" y="367"/>
                    </a:lnTo>
                    <a:lnTo>
                      <a:pt x="440" y="367"/>
                    </a:lnTo>
                    <a:lnTo>
                      <a:pt x="440" y="368"/>
                    </a:lnTo>
                    <a:lnTo>
                      <a:pt x="439" y="368"/>
                    </a:lnTo>
                    <a:lnTo>
                      <a:pt x="439" y="368"/>
                    </a:lnTo>
                    <a:lnTo>
                      <a:pt x="438" y="368"/>
                    </a:lnTo>
                    <a:lnTo>
                      <a:pt x="438" y="368"/>
                    </a:lnTo>
                    <a:lnTo>
                      <a:pt x="438" y="368"/>
                    </a:lnTo>
                    <a:lnTo>
                      <a:pt x="437" y="369"/>
                    </a:lnTo>
                    <a:lnTo>
                      <a:pt x="436" y="369"/>
                    </a:lnTo>
                    <a:lnTo>
                      <a:pt x="435" y="370"/>
                    </a:lnTo>
                    <a:lnTo>
                      <a:pt x="435" y="370"/>
                    </a:lnTo>
                    <a:lnTo>
                      <a:pt x="434" y="371"/>
                    </a:lnTo>
                    <a:lnTo>
                      <a:pt x="433" y="373"/>
                    </a:lnTo>
                    <a:lnTo>
                      <a:pt x="433" y="373"/>
                    </a:lnTo>
                    <a:lnTo>
                      <a:pt x="433" y="374"/>
                    </a:lnTo>
                    <a:lnTo>
                      <a:pt x="433" y="374"/>
                    </a:lnTo>
                    <a:lnTo>
                      <a:pt x="433" y="375"/>
                    </a:lnTo>
                    <a:lnTo>
                      <a:pt x="431" y="377"/>
                    </a:lnTo>
                    <a:lnTo>
                      <a:pt x="430" y="378"/>
                    </a:lnTo>
                    <a:lnTo>
                      <a:pt x="429" y="379"/>
                    </a:lnTo>
                    <a:lnTo>
                      <a:pt x="428" y="379"/>
                    </a:lnTo>
                    <a:lnTo>
                      <a:pt x="428" y="380"/>
                    </a:lnTo>
                    <a:lnTo>
                      <a:pt x="427" y="380"/>
                    </a:lnTo>
                    <a:lnTo>
                      <a:pt x="427" y="380"/>
                    </a:lnTo>
                    <a:lnTo>
                      <a:pt x="426" y="380"/>
                    </a:lnTo>
                    <a:lnTo>
                      <a:pt x="426" y="381"/>
                    </a:lnTo>
                    <a:lnTo>
                      <a:pt x="426" y="381"/>
                    </a:lnTo>
                    <a:lnTo>
                      <a:pt x="426" y="381"/>
                    </a:lnTo>
                    <a:lnTo>
                      <a:pt x="425" y="382"/>
                    </a:lnTo>
                    <a:lnTo>
                      <a:pt x="424" y="382"/>
                    </a:lnTo>
                    <a:lnTo>
                      <a:pt x="424" y="383"/>
                    </a:lnTo>
                    <a:lnTo>
                      <a:pt x="423" y="384"/>
                    </a:lnTo>
                    <a:lnTo>
                      <a:pt x="423" y="384"/>
                    </a:lnTo>
                    <a:lnTo>
                      <a:pt x="423" y="385"/>
                    </a:lnTo>
                    <a:lnTo>
                      <a:pt x="422" y="387"/>
                    </a:lnTo>
                    <a:lnTo>
                      <a:pt x="422" y="387"/>
                    </a:lnTo>
                    <a:lnTo>
                      <a:pt x="422" y="387"/>
                    </a:lnTo>
                    <a:lnTo>
                      <a:pt x="422" y="389"/>
                    </a:lnTo>
                    <a:lnTo>
                      <a:pt x="421" y="391"/>
                    </a:lnTo>
                    <a:lnTo>
                      <a:pt x="421" y="392"/>
                    </a:lnTo>
                    <a:lnTo>
                      <a:pt x="420" y="393"/>
                    </a:lnTo>
                    <a:lnTo>
                      <a:pt x="419" y="394"/>
                    </a:lnTo>
                    <a:lnTo>
                      <a:pt x="418" y="395"/>
                    </a:lnTo>
                    <a:lnTo>
                      <a:pt x="417" y="396"/>
                    </a:lnTo>
                    <a:lnTo>
                      <a:pt x="417" y="396"/>
                    </a:lnTo>
                    <a:lnTo>
                      <a:pt x="416" y="397"/>
                    </a:lnTo>
                    <a:lnTo>
                      <a:pt x="416" y="398"/>
                    </a:lnTo>
                    <a:lnTo>
                      <a:pt x="416" y="398"/>
                    </a:lnTo>
                    <a:lnTo>
                      <a:pt x="415" y="399"/>
                    </a:lnTo>
                    <a:lnTo>
                      <a:pt x="414" y="399"/>
                    </a:lnTo>
                    <a:lnTo>
                      <a:pt x="413" y="400"/>
                    </a:lnTo>
                    <a:lnTo>
                      <a:pt x="413" y="400"/>
                    </a:lnTo>
                    <a:lnTo>
                      <a:pt x="412" y="401"/>
                    </a:lnTo>
                    <a:lnTo>
                      <a:pt x="410" y="402"/>
                    </a:lnTo>
                    <a:lnTo>
                      <a:pt x="410" y="403"/>
                    </a:lnTo>
                    <a:lnTo>
                      <a:pt x="410" y="403"/>
                    </a:lnTo>
                    <a:lnTo>
                      <a:pt x="408" y="404"/>
                    </a:lnTo>
                    <a:lnTo>
                      <a:pt x="408" y="404"/>
                    </a:lnTo>
                    <a:lnTo>
                      <a:pt x="407" y="404"/>
                    </a:lnTo>
                    <a:lnTo>
                      <a:pt x="406" y="405"/>
                    </a:lnTo>
                    <a:lnTo>
                      <a:pt x="406" y="405"/>
                    </a:lnTo>
                    <a:lnTo>
                      <a:pt x="403" y="406"/>
                    </a:lnTo>
                    <a:lnTo>
                      <a:pt x="403" y="406"/>
                    </a:lnTo>
                    <a:lnTo>
                      <a:pt x="402" y="406"/>
                    </a:lnTo>
                    <a:lnTo>
                      <a:pt x="402" y="407"/>
                    </a:lnTo>
                    <a:lnTo>
                      <a:pt x="401" y="407"/>
                    </a:lnTo>
                    <a:lnTo>
                      <a:pt x="400" y="408"/>
                    </a:lnTo>
                    <a:lnTo>
                      <a:pt x="399" y="408"/>
                    </a:lnTo>
                    <a:lnTo>
                      <a:pt x="399" y="408"/>
                    </a:lnTo>
                    <a:lnTo>
                      <a:pt x="398" y="409"/>
                    </a:lnTo>
                    <a:lnTo>
                      <a:pt x="398" y="409"/>
                    </a:lnTo>
                    <a:lnTo>
                      <a:pt x="397" y="409"/>
                    </a:lnTo>
                    <a:lnTo>
                      <a:pt x="397" y="410"/>
                    </a:lnTo>
                    <a:lnTo>
                      <a:pt x="396" y="410"/>
                    </a:lnTo>
                    <a:lnTo>
                      <a:pt x="395" y="410"/>
                    </a:lnTo>
                    <a:lnTo>
                      <a:pt x="394" y="410"/>
                    </a:lnTo>
                    <a:lnTo>
                      <a:pt x="393" y="411"/>
                    </a:lnTo>
                    <a:lnTo>
                      <a:pt x="393" y="411"/>
                    </a:lnTo>
                    <a:lnTo>
                      <a:pt x="392" y="412"/>
                    </a:lnTo>
                    <a:lnTo>
                      <a:pt x="391" y="412"/>
                    </a:lnTo>
                    <a:lnTo>
                      <a:pt x="389" y="413"/>
                    </a:lnTo>
                    <a:lnTo>
                      <a:pt x="388" y="414"/>
                    </a:lnTo>
                    <a:lnTo>
                      <a:pt x="387" y="414"/>
                    </a:lnTo>
                    <a:lnTo>
                      <a:pt x="387" y="415"/>
                    </a:lnTo>
                    <a:lnTo>
                      <a:pt x="386" y="415"/>
                    </a:lnTo>
                    <a:lnTo>
                      <a:pt x="386" y="416"/>
                    </a:lnTo>
                    <a:lnTo>
                      <a:pt x="385" y="416"/>
                    </a:lnTo>
                    <a:lnTo>
                      <a:pt x="384" y="417"/>
                    </a:lnTo>
                    <a:lnTo>
                      <a:pt x="383" y="418"/>
                    </a:lnTo>
                    <a:lnTo>
                      <a:pt x="383" y="418"/>
                    </a:lnTo>
                    <a:lnTo>
                      <a:pt x="383" y="419"/>
                    </a:lnTo>
                    <a:lnTo>
                      <a:pt x="382" y="420"/>
                    </a:lnTo>
                    <a:lnTo>
                      <a:pt x="381" y="420"/>
                    </a:lnTo>
                    <a:lnTo>
                      <a:pt x="380" y="421"/>
                    </a:lnTo>
                    <a:lnTo>
                      <a:pt x="379" y="421"/>
                    </a:lnTo>
                    <a:lnTo>
                      <a:pt x="378" y="421"/>
                    </a:lnTo>
                    <a:lnTo>
                      <a:pt x="376" y="422"/>
                    </a:lnTo>
                    <a:lnTo>
                      <a:pt x="373" y="423"/>
                    </a:lnTo>
                    <a:lnTo>
                      <a:pt x="372" y="423"/>
                    </a:lnTo>
                    <a:lnTo>
                      <a:pt x="371" y="425"/>
                    </a:lnTo>
                    <a:lnTo>
                      <a:pt x="371" y="425"/>
                    </a:lnTo>
                    <a:lnTo>
                      <a:pt x="371" y="425"/>
                    </a:lnTo>
                    <a:lnTo>
                      <a:pt x="370" y="426"/>
                    </a:lnTo>
                    <a:lnTo>
                      <a:pt x="369" y="426"/>
                    </a:lnTo>
                    <a:lnTo>
                      <a:pt x="367" y="426"/>
                    </a:lnTo>
                    <a:lnTo>
                      <a:pt x="366" y="427"/>
                    </a:lnTo>
                    <a:lnTo>
                      <a:pt x="365" y="429"/>
                    </a:lnTo>
                    <a:lnTo>
                      <a:pt x="364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1" y="436"/>
                    </a:lnTo>
                    <a:lnTo>
                      <a:pt x="361" y="437"/>
                    </a:lnTo>
                    <a:lnTo>
                      <a:pt x="360" y="437"/>
                    </a:lnTo>
                    <a:lnTo>
                      <a:pt x="359" y="438"/>
                    </a:lnTo>
                    <a:lnTo>
                      <a:pt x="359" y="438"/>
                    </a:lnTo>
                    <a:lnTo>
                      <a:pt x="357" y="440"/>
                    </a:lnTo>
                    <a:lnTo>
                      <a:pt x="357" y="441"/>
                    </a:lnTo>
                    <a:lnTo>
                      <a:pt x="356" y="441"/>
                    </a:lnTo>
                    <a:lnTo>
                      <a:pt x="355" y="441"/>
                    </a:lnTo>
                    <a:lnTo>
                      <a:pt x="355" y="441"/>
                    </a:lnTo>
                    <a:lnTo>
                      <a:pt x="354" y="441"/>
                    </a:lnTo>
                    <a:lnTo>
                      <a:pt x="353" y="441"/>
                    </a:lnTo>
                    <a:lnTo>
                      <a:pt x="350" y="442"/>
                    </a:lnTo>
                    <a:lnTo>
                      <a:pt x="347" y="444"/>
                    </a:lnTo>
                    <a:lnTo>
                      <a:pt x="346" y="444"/>
                    </a:lnTo>
                    <a:lnTo>
                      <a:pt x="345" y="444"/>
                    </a:lnTo>
                    <a:lnTo>
                      <a:pt x="345" y="444"/>
                    </a:lnTo>
                    <a:lnTo>
                      <a:pt x="344" y="446"/>
                    </a:lnTo>
                    <a:lnTo>
                      <a:pt x="344" y="446"/>
                    </a:lnTo>
                    <a:lnTo>
                      <a:pt x="343" y="446"/>
                    </a:lnTo>
                    <a:lnTo>
                      <a:pt x="343" y="446"/>
                    </a:lnTo>
                    <a:lnTo>
                      <a:pt x="342" y="446"/>
                    </a:lnTo>
                    <a:lnTo>
                      <a:pt x="341" y="447"/>
                    </a:lnTo>
                    <a:lnTo>
                      <a:pt x="341" y="447"/>
                    </a:lnTo>
                    <a:lnTo>
                      <a:pt x="340" y="448"/>
                    </a:lnTo>
                    <a:lnTo>
                      <a:pt x="340" y="448"/>
                    </a:lnTo>
                    <a:lnTo>
                      <a:pt x="339" y="449"/>
                    </a:lnTo>
                    <a:lnTo>
                      <a:pt x="338" y="450"/>
                    </a:lnTo>
                    <a:lnTo>
                      <a:pt x="338" y="450"/>
                    </a:lnTo>
                    <a:lnTo>
                      <a:pt x="336" y="450"/>
                    </a:lnTo>
                    <a:lnTo>
                      <a:pt x="335" y="451"/>
                    </a:lnTo>
                    <a:lnTo>
                      <a:pt x="334" y="451"/>
                    </a:lnTo>
                    <a:lnTo>
                      <a:pt x="334" y="451"/>
                    </a:lnTo>
                    <a:lnTo>
                      <a:pt x="332" y="452"/>
                    </a:lnTo>
                    <a:lnTo>
                      <a:pt x="332" y="453"/>
                    </a:lnTo>
                    <a:lnTo>
                      <a:pt x="331" y="454"/>
                    </a:lnTo>
                    <a:lnTo>
                      <a:pt x="331" y="454"/>
                    </a:lnTo>
                    <a:lnTo>
                      <a:pt x="331" y="454"/>
                    </a:lnTo>
                    <a:lnTo>
                      <a:pt x="329" y="455"/>
                    </a:lnTo>
                    <a:lnTo>
                      <a:pt x="328" y="456"/>
                    </a:lnTo>
                    <a:lnTo>
                      <a:pt x="328" y="457"/>
                    </a:lnTo>
                    <a:lnTo>
                      <a:pt x="327" y="458"/>
                    </a:lnTo>
                    <a:lnTo>
                      <a:pt x="326" y="458"/>
                    </a:lnTo>
                    <a:lnTo>
                      <a:pt x="324" y="461"/>
                    </a:lnTo>
                    <a:lnTo>
                      <a:pt x="324" y="461"/>
                    </a:lnTo>
                    <a:lnTo>
                      <a:pt x="324" y="461"/>
                    </a:lnTo>
                    <a:lnTo>
                      <a:pt x="324" y="462"/>
                    </a:lnTo>
                    <a:lnTo>
                      <a:pt x="324" y="462"/>
                    </a:lnTo>
                    <a:lnTo>
                      <a:pt x="324" y="463"/>
                    </a:lnTo>
                    <a:lnTo>
                      <a:pt x="324" y="464"/>
                    </a:lnTo>
                    <a:lnTo>
                      <a:pt x="324" y="464"/>
                    </a:lnTo>
                    <a:lnTo>
                      <a:pt x="324" y="466"/>
                    </a:lnTo>
                    <a:lnTo>
                      <a:pt x="324" y="467"/>
                    </a:lnTo>
                    <a:lnTo>
                      <a:pt x="324" y="469"/>
                    </a:lnTo>
                    <a:lnTo>
                      <a:pt x="324" y="469"/>
                    </a:lnTo>
                    <a:lnTo>
                      <a:pt x="324" y="470"/>
                    </a:lnTo>
                    <a:lnTo>
                      <a:pt x="324" y="470"/>
                    </a:lnTo>
                    <a:lnTo>
                      <a:pt x="323" y="471"/>
                    </a:lnTo>
                    <a:lnTo>
                      <a:pt x="323" y="471"/>
                    </a:lnTo>
                    <a:lnTo>
                      <a:pt x="322" y="472"/>
                    </a:lnTo>
                    <a:lnTo>
                      <a:pt x="322" y="473"/>
                    </a:lnTo>
                    <a:lnTo>
                      <a:pt x="322" y="474"/>
                    </a:lnTo>
                    <a:lnTo>
                      <a:pt x="321" y="475"/>
                    </a:lnTo>
                    <a:lnTo>
                      <a:pt x="321" y="475"/>
                    </a:lnTo>
                    <a:lnTo>
                      <a:pt x="321" y="475"/>
                    </a:lnTo>
                    <a:lnTo>
                      <a:pt x="320" y="476"/>
                    </a:lnTo>
                    <a:lnTo>
                      <a:pt x="320" y="477"/>
                    </a:lnTo>
                    <a:lnTo>
                      <a:pt x="319" y="478"/>
                    </a:lnTo>
                    <a:lnTo>
                      <a:pt x="318" y="480"/>
                    </a:lnTo>
                    <a:lnTo>
                      <a:pt x="318" y="482"/>
                    </a:lnTo>
                    <a:lnTo>
                      <a:pt x="317" y="483"/>
                    </a:lnTo>
                    <a:lnTo>
                      <a:pt x="317" y="483"/>
                    </a:lnTo>
                    <a:lnTo>
                      <a:pt x="316" y="486"/>
                    </a:lnTo>
                    <a:lnTo>
                      <a:pt x="315" y="488"/>
                    </a:lnTo>
                    <a:lnTo>
                      <a:pt x="314" y="488"/>
                    </a:lnTo>
                    <a:lnTo>
                      <a:pt x="314" y="489"/>
                    </a:lnTo>
                    <a:lnTo>
                      <a:pt x="314" y="489"/>
                    </a:lnTo>
                    <a:lnTo>
                      <a:pt x="313" y="489"/>
                    </a:lnTo>
                    <a:lnTo>
                      <a:pt x="313" y="490"/>
                    </a:lnTo>
                    <a:lnTo>
                      <a:pt x="313" y="490"/>
                    </a:lnTo>
                    <a:lnTo>
                      <a:pt x="312" y="490"/>
                    </a:lnTo>
                    <a:lnTo>
                      <a:pt x="311" y="490"/>
                    </a:lnTo>
                    <a:lnTo>
                      <a:pt x="310" y="491"/>
                    </a:lnTo>
                    <a:lnTo>
                      <a:pt x="309" y="491"/>
                    </a:lnTo>
                    <a:lnTo>
                      <a:pt x="307" y="492"/>
                    </a:lnTo>
                    <a:lnTo>
                      <a:pt x="305" y="493"/>
                    </a:lnTo>
                    <a:lnTo>
                      <a:pt x="304" y="494"/>
                    </a:lnTo>
                    <a:lnTo>
                      <a:pt x="303" y="494"/>
                    </a:lnTo>
                    <a:lnTo>
                      <a:pt x="303" y="494"/>
                    </a:lnTo>
                    <a:lnTo>
                      <a:pt x="301" y="495"/>
                    </a:lnTo>
                    <a:lnTo>
                      <a:pt x="301" y="495"/>
                    </a:lnTo>
                    <a:lnTo>
                      <a:pt x="300" y="495"/>
                    </a:lnTo>
                    <a:lnTo>
                      <a:pt x="299" y="495"/>
                    </a:lnTo>
                    <a:lnTo>
                      <a:pt x="299" y="495"/>
                    </a:lnTo>
                    <a:lnTo>
                      <a:pt x="298" y="495"/>
                    </a:lnTo>
                    <a:lnTo>
                      <a:pt x="297" y="496"/>
                    </a:lnTo>
                    <a:lnTo>
                      <a:pt x="297" y="496"/>
                    </a:lnTo>
                    <a:lnTo>
                      <a:pt x="297" y="498"/>
                    </a:lnTo>
                    <a:lnTo>
                      <a:pt x="296" y="499"/>
                    </a:lnTo>
                    <a:lnTo>
                      <a:pt x="296" y="500"/>
                    </a:lnTo>
                    <a:lnTo>
                      <a:pt x="296" y="501"/>
                    </a:lnTo>
                    <a:lnTo>
                      <a:pt x="295" y="503"/>
                    </a:lnTo>
                    <a:lnTo>
                      <a:pt x="295" y="504"/>
                    </a:lnTo>
                    <a:lnTo>
                      <a:pt x="295" y="505"/>
                    </a:lnTo>
                    <a:lnTo>
                      <a:pt x="294" y="505"/>
                    </a:lnTo>
                    <a:lnTo>
                      <a:pt x="294" y="506"/>
                    </a:lnTo>
                    <a:lnTo>
                      <a:pt x="294" y="506"/>
                    </a:lnTo>
                    <a:lnTo>
                      <a:pt x="294" y="508"/>
                    </a:lnTo>
                    <a:lnTo>
                      <a:pt x="294" y="508"/>
                    </a:lnTo>
                    <a:lnTo>
                      <a:pt x="294" y="509"/>
                    </a:lnTo>
                    <a:lnTo>
                      <a:pt x="294" y="509"/>
                    </a:lnTo>
                    <a:lnTo>
                      <a:pt x="293" y="511"/>
                    </a:lnTo>
                    <a:lnTo>
                      <a:pt x="292" y="511"/>
                    </a:lnTo>
                    <a:lnTo>
                      <a:pt x="292" y="512"/>
                    </a:lnTo>
                    <a:lnTo>
                      <a:pt x="292" y="513"/>
                    </a:lnTo>
                    <a:lnTo>
                      <a:pt x="292" y="516"/>
                    </a:lnTo>
                    <a:lnTo>
                      <a:pt x="292" y="516"/>
                    </a:lnTo>
                    <a:lnTo>
                      <a:pt x="292" y="517"/>
                    </a:lnTo>
                    <a:lnTo>
                      <a:pt x="291" y="518"/>
                    </a:lnTo>
                    <a:lnTo>
                      <a:pt x="291" y="518"/>
                    </a:lnTo>
                    <a:lnTo>
                      <a:pt x="290" y="518"/>
                    </a:lnTo>
                    <a:lnTo>
                      <a:pt x="290" y="519"/>
                    </a:lnTo>
                    <a:lnTo>
                      <a:pt x="290" y="519"/>
                    </a:lnTo>
                    <a:lnTo>
                      <a:pt x="289" y="521"/>
                    </a:lnTo>
                    <a:lnTo>
                      <a:pt x="289" y="522"/>
                    </a:lnTo>
                    <a:lnTo>
                      <a:pt x="289" y="524"/>
                    </a:lnTo>
                    <a:lnTo>
                      <a:pt x="289" y="524"/>
                    </a:lnTo>
                    <a:lnTo>
                      <a:pt x="289" y="524"/>
                    </a:lnTo>
                    <a:lnTo>
                      <a:pt x="289" y="525"/>
                    </a:lnTo>
                    <a:lnTo>
                      <a:pt x="289" y="525"/>
                    </a:lnTo>
                    <a:lnTo>
                      <a:pt x="289" y="525"/>
                    </a:lnTo>
                    <a:lnTo>
                      <a:pt x="289" y="526"/>
                    </a:lnTo>
                    <a:lnTo>
                      <a:pt x="289" y="526"/>
                    </a:lnTo>
                    <a:lnTo>
                      <a:pt x="289" y="527"/>
                    </a:lnTo>
                    <a:lnTo>
                      <a:pt x="289" y="527"/>
                    </a:lnTo>
                    <a:lnTo>
                      <a:pt x="289" y="527"/>
                    </a:lnTo>
                    <a:lnTo>
                      <a:pt x="289" y="528"/>
                    </a:lnTo>
                    <a:lnTo>
                      <a:pt x="289" y="529"/>
                    </a:lnTo>
                    <a:lnTo>
                      <a:pt x="289" y="531"/>
                    </a:lnTo>
                    <a:lnTo>
                      <a:pt x="288" y="534"/>
                    </a:lnTo>
                    <a:lnTo>
                      <a:pt x="287" y="534"/>
                    </a:lnTo>
                    <a:lnTo>
                      <a:pt x="287" y="535"/>
                    </a:lnTo>
                    <a:lnTo>
                      <a:pt x="286" y="535"/>
                    </a:lnTo>
                    <a:lnTo>
                      <a:pt x="286" y="536"/>
                    </a:lnTo>
                    <a:lnTo>
                      <a:pt x="285" y="536"/>
                    </a:lnTo>
                    <a:lnTo>
                      <a:pt x="285" y="537"/>
                    </a:lnTo>
                    <a:lnTo>
                      <a:pt x="284" y="537"/>
                    </a:lnTo>
                    <a:lnTo>
                      <a:pt x="282" y="538"/>
                    </a:lnTo>
                    <a:lnTo>
                      <a:pt x="280" y="539"/>
                    </a:lnTo>
                    <a:lnTo>
                      <a:pt x="279" y="540"/>
                    </a:lnTo>
                    <a:lnTo>
                      <a:pt x="279" y="540"/>
                    </a:lnTo>
                    <a:lnTo>
                      <a:pt x="278" y="541"/>
                    </a:lnTo>
                    <a:lnTo>
                      <a:pt x="277" y="541"/>
                    </a:lnTo>
                    <a:lnTo>
                      <a:pt x="276" y="542"/>
                    </a:lnTo>
                    <a:lnTo>
                      <a:pt x="276" y="542"/>
                    </a:lnTo>
                    <a:lnTo>
                      <a:pt x="276" y="542"/>
                    </a:lnTo>
                    <a:lnTo>
                      <a:pt x="275" y="542"/>
                    </a:lnTo>
                    <a:lnTo>
                      <a:pt x="274" y="543"/>
                    </a:lnTo>
                    <a:lnTo>
                      <a:pt x="273" y="542"/>
                    </a:lnTo>
                    <a:lnTo>
                      <a:pt x="273" y="542"/>
                    </a:lnTo>
                    <a:lnTo>
                      <a:pt x="273" y="541"/>
                    </a:lnTo>
                    <a:lnTo>
                      <a:pt x="273" y="541"/>
                    </a:lnTo>
                    <a:lnTo>
                      <a:pt x="272" y="541"/>
                    </a:lnTo>
                    <a:lnTo>
                      <a:pt x="272" y="540"/>
                    </a:lnTo>
                    <a:lnTo>
                      <a:pt x="272" y="540"/>
                    </a:lnTo>
                    <a:lnTo>
                      <a:pt x="272" y="539"/>
                    </a:lnTo>
                    <a:lnTo>
                      <a:pt x="272" y="539"/>
                    </a:lnTo>
                    <a:lnTo>
                      <a:pt x="272" y="539"/>
                    </a:lnTo>
                    <a:lnTo>
                      <a:pt x="272" y="538"/>
                    </a:lnTo>
                    <a:lnTo>
                      <a:pt x="272" y="538"/>
                    </a:lnTo>
                    <a:lnTo>
                      <a:pt x="272" y="538"/>
                    </a:lnTo>
                    <a:lnTo>
                      <a:pt x="270" y="537"/>
                    </a:lnTo>
                    <a:lnTo>
                      <a:pt x="269" y="538"/>
                    </a:lnTo>
                    <a:lnTo>
                      <a:pt x="269" y="538"/>
                    </a:lnTo>
                    <a:lnTo>
                      <a:pt x="269" y="537"/>
                    </a:lnTo>
                    <a:lnTo>
                      <a:pt x="268" y="536"/>
                    </a:lnTo>
                    <a:lnTo>
                      <a:pt x="267" y="536"/>
                    </a:lnTo>
                    <a:lnTo>
                      <a:pt x="267" y="536"/>
                    </a:lnTo>
                    <a:lnTo>
                      <a:pt x="267" y="535"/>
                    </a:lnTo>
                    <a:lnTo>
                      <a:pt x="266" y="534"/>
                    </a:lnTo>
                    <a:lnTo>
                      <a:pt x="265" y="534"/>
                    </a:lnTo>
                    <a:lnTo>
                      <a:pt x="265" y="534"/>
                    </a:lnTo>
                    <a:lnTo>
                      <a:pt x="265" y="533"/>
                    </a:lnTo>
                    <a:lnTo>
                      <a:pt x="265" y="533"/>
                    </a:lnTo>
                    <a:lnTo>
                      <a:pt x="264" y="531"/>
                    </a:lnTo>
                    <a:lnTo>
                      <a:pt x="264" y="531"/>
                    </a:lnTo>
                    <a:lnTo>
                      <a:pt x="264" y="531"/>
                    </a:lnTo>
                    <a:lnTo>
                      <a:pt x="264" y="530"/>
                    </a:lnTo>
                    <a:lnTo>
                      <a:pt x="264" y="530"/>
                    </a:lnTo>
                    <a:lnTo>
                      <a:pt x="264" y="530"/>
                    </a:lnTo>
                    <a:lnTo>
                      <a:pt x="263" y="529"/>
                    </a:lnTo>
                    <a:lnTo>
                      <a:pt x="261" y="529"/>
                    </a:lnTo>
                    <a:lnTo>
                      <a:pt x="261" y="528"/>
                    </a:lnTo>
                    <a:lnTo>
                      <a:pt x="260" y="528"/>
                    </a:lnTo>
                    <a:lnTo>
                      <a:pt x="260" y="528"/>
                    </a:lnTo>
                    <a:lnTo>
                      <a:pt x="259" y="527"/>
                    </a:lnTo>
                    <a:lnTo>
                      <a:pt x="259" y="527"/>
                    </a:lnTo>
                    <a:lnTo>
                      <a:pt x="259" y="527"/>
                    </a:lnTo>
                    <a:lnTo>
                      <a:pt x="259" y="528"/>
                    </a:lnTo>
                    <a:lnTo>
                      <a:pt x="258" y="528"/>
                    </a:lnTo>
                    <a:lnTo>
                      <a:pt x="258" y="528"/>
                    </a:lnTo>
                    <a:lnTo>
                      <a:pt x="258" y="528"/>
                    </a:lnTo>
                    <a:lnTo>
                      <a:pt x="258" y="527"/>
                    </a:lnTo>
                    <a:lnTo>
                      <a:pt x="257" y="527"/>
                    </a:lnTo>
                    <a:lnTo>
                      <a:pt x="257" y="527"/>
                    </a:lnTo>
                    <a:lnTo>
                      <a:pt x="257" y="527"/>
                    </a:lnTo>
                    <a:lnTo>
                      <a:pt x="256" y="526"/>
                    </a:lnTo>
                    <a:lnTo>
                      <a:pt x="256" y="526"/>
                    </a:lnTo>
                    <a:lnTo>
                      <a:pt x="255" y="527"/>
                    </a:lnTo>
                    <a:lnTo>
                      <a:pt x="255" y="526"/>
                    </a:lnTo>
                    <a:lnTo>
                      <a:pt x="254" y="527"/>
                    </a:lnTo>
                    <a:lnTo>
                      <a:pt x="254" y="526"/>
                    </a:lnTo>
                    <a:lnTo>
                      <a:pt x="254" y="526"/>
                    </a:lnTo>
                    <a:lnTo>
                      <a:pt x="255" y="525"/>
                    </a:lnTo>
                    <a:lnTo>
                      <a:pt x="254" y="525"/>
                    </a:lnTo>
                    <a:lnTo>
                      <a:pt x="253" y="525"/>
                    </a:lnTo>
                    <a:lnTo>
                      <a:pt x="253" y="524"/>
                    </a:lnTo>
                    <a:lnTo>
                      <a:pt x="253" y="524"/>
                    </a:lnTo>
                    <a:lnTo>
                      <a:pt x="253" y="524"/>
                    </a:lnTo>
                    <a:lnTo>
                      <a:pt x="253" y="524"/>
                    </a:lnTo>
                    <a:lnTo>
                      <a:pt x="253" y="524"/>
                    </a:lnTo>
                    <a:lnTo>
                      <a:pt x="252" y="524"/>
                    </a:lnTo>
                    <a:lnTo>
                      <a:pt x="252" y="525"/>
                    </a:lnTo>
                    <a:lnTo>
                      <a:pt x="252" y="525"/>
                    </a:lnTo>
                    <a:lnTo>
                      <a:pt x="251" y="525"/>
                    </a:lnTo>
                    <a:lnTo>
                      <a:pt x="251" y="523"/>
                    </a:lnTo>
                    <a:lnTo>
                      <a:pt x="250" y="523"/>
                    </a:lnTo>
                    <a:lnTo>
                      <a:pt x="250" y="523"/>
                    </a:lnTo>
                    <a:lnTo>
                      <a:pt x="249" y="523"/>
                    </a:lnTo>
                    <a:lnTo>
                      <a:pt x="249" y="523"/>
                    </a:lnTo>
                    <a:lnTo>
                      <a:pt x="248" y="523"/>
                    </a:lnTo>
                    <a:lnTo>
                      <a:pt x="248" y="522"/>
                    </a:lnTo>
                    <a:lnTo>
                      <a:pt x="248" y="522"/>
                    </a:lnTo>
                    <a:lnTo>
                      <a:pt x="247" y="522"/>
                    </a:lnTo>
                    <a:lnTo>
                      <a:pt x="247" y="522"/>
                    </a:lnTo>
                    <a:lnTo>
                      <a:pt x="247" y="522"/>
                    </a:lnTo>
                    <a:lnTo>
                      <a:pt x="247" y="522"/>
                    </a:lnTo>
                    <a:lnTo>
                      <a:pt x="246" y="523"/>
                    </a:lnTo>
                    <a:lnTo>
                      <a:pt x="246" y="523"/>
                    </a:lnTo>
                    <a:lnTo>
                      <a:pt x="245" y="523"/>
                    </a:lnTo>
                    <a:lnTo>
                      <a:pt x="245" y="524"/>
                    </a:lnTo>
                    <a:lnTo>
                      <a:pt x="245" y="525"/>
                    </a:lnTo>
                    <a:lnTo>
                      <a:pt x="245" y="526"/>
                    </a:lnTo>
                    <a:lnTo>
                      <a:pt x="244" y="526"/>
                    </a:lnTo>
                    <a:lnTo>
                      <a:pt x="243" y="526"/>
                    </a:lnTo>
                    <a:lnTo>
                      <a:pt x="242" y="526"/>
                    </a:lnTo>
                    <a:lnTo>
                      <a:pt x="242" y="526"/>
                    </a:lnTo>
                    <a:lnTo>
                      <a:pt x="242" y="526"/>
                    </a:lnTo>
                    <a:lnTo>
                      <a:pt x="241" y="526"/>
                    </a:lnTo>
                    <a:lnTo>
                      <a:pt x="241" y="525"/>
                    </a:lnTo>
                    <a:lnTo>
                      <a:pt x="241" y="525"/>
                    </a:lnTo>
                    <a:lnTo>
                      <a:pt x="240" y="525"/>
                    </a:lnTo>
                    <a:lnTo>
                      <a:pt x="240" y="526"/>
                    </a:lnTo>
                    <a:lnTo>
                      <a:pt x="240" y="525"/>
                    </a:lnTo>
                    <a:lnTo>
                      <a:pt x="239" y="526"/>
                    </a:lnTo>
                    <a:lnTo>
                      <a:pt x="239" y="526"/>
                    </a:lnTo>
                    <a:lnTo>
                      <a:pt x="239" y="526"/>
                    </a:lnTo>
                    <a:lnTo>
                      <a:pt x="238" y="526"/>
                    </a:lnTo>
                    <a:lnTo>
                      <a:pt x="238" y="526"/>
                    </a:lnTo>
                    <a:lnTo>
                      <a:pt x="238" y="526"/>
                    </a:lnTo>
                    <a:lnTo>
                      <a:pt x="238" y="526"/>
                    </a:lnTo>
                    <a:lnTo>
                      <a:pt x="237" y="526"/>
                    </a:lnTo>
                    <a:lnTo>
                      <a:pt x="237" y="527"/>
                    </a:lnTo>
                    <a:lnTo>
                      <a:pt x="237" y="527"/>
                    </a:lnTo>
                    <a:lnTo>
                      <a:pt x="237" y="527"/>
                    </a:lnTo>
                    <a:lnTo>
                      <a:pt x="236" y="527"/>
                    </a:lnTo>
                    <a:lnTo>
                      <a:pt x="236" y="527"/>
                    </a:lnTo>
                    <a:lnTo>
                      <a:pt x="235" y="527"/>
                    </a:lnTo>
                    <a:lnTo>
                      <a:pt x="235" y="527"/>
                    </a:lnTo>
                    <a:lnTo>
                      <a:pt x="235" y="527"/>
                    </a:lnTo>
                    <a:lnTo>
                      <a:pt x="235" y="527"/>
                    </a:lnTo>
                    <a:lnTo>
                      <a:pt x="234" y="527"/>
                    </a:lnTo>
                    <a:lnTo>
                      <a:pt x="234" y="528"/>
                    </a:lnTo>
                    <a:lnTo>
                      <a:pt x="234" y="528"/>
                    </a:lnTo>
                    <a:lnTo>
                      <a:pt x="234" y="528"/>
                    </a:lnTo>
                    <a:lnTo>
                      <a:pt x="234" y="528"/>
                    </a:lnTo>
                    <a:lnTo>
                      <a:pt x="233" y="528"/>
                    </a:lnTo>
                    <a:lnTo>
                      <a:pt x="233" y="528"/>
                    </a:lnTo>
                    <a:lnTo>
                      <a:pt x="233" y="528"/>
                    </a:lnTo>
                    <a:lnTo>
                      <a:pt x="232" y="528"/>
                    </a:lnTo>
                    <a:lnTo>
                      <a:pt x="232" y="528"/>
                    </a:lnTo>
                    <a:lnTo>
                      <a:pt x="232" y="528"/>
                    </a:lnTo>
                    <a:lnTo>
                      <a:pt x="232" y="528"/>
                    </a:lnTo>
                    <a:lnTo>
                      <a:pt x="231" y="528"/>
                    </a:lnTo>
                    <a:lnTo>
                      <a:pt x="231" y="529"/>
                    </a:lnTo>
                    <a:lnTo>
                      <a:pt x="230" y="529"/>
                    </a:lnTo>
                    <a:lnTo>
                      <a:pt x="230" y="528"/>
                    </a:lnTo>
                    <a:lnTo>
                      <a:pt x="230" y="529"/>
                    </a:lnTo>
                    <a:lnTo>
                      <a:pt x="230" y="529"/>
                    </a:lnTo>
                    <a:lnTo>
                      <a:pt x="230" y="529"/>
                    </a:lnTo>
                    <a:lnTo>
                      <a:pt x="229" y="530"/>
                    </a:lnTo>
                    <a:lnTo>
                      <a:pt x="228" y="530"/>
                    </a:lnTo>
                    <a:lnTo>
                      <a:pt x="229" y="530"/>
                    </a:lnTo>
                    <a:lnTo>
                      <a:pt x="229" y="531"/>
                    </a:lnTo>
                    <a:lnTo>
                      <a:pt x="229" y="531"/>
                    </a:lnTo>
                    <a:lnTo>
                      <a:pt x="228" y="531"/>
                    </a:lnTo>
                    <a:lnTo>
                      <a:pt x="228" y="531"/>
                    </a:lnTo>
                    <a:lnTo>
                      <a:pt x="228" y="532"/>
                    </a:lnTo>
                    <a:lnTo>
                      <a:pt x="228" y="532"/>
                    </a:lnTo>
                    <a:lnTo>
                      <a:pt x="229" y="532"/>
                    </a:lnTo>
                    <a:lnTo>
                      <a:pt x="229" y="533"/>
                    </a:lnTo>
                    <a:lnTo>
                      <a:pt x="228" y="533"/>
                    </a:lnTo>
                    <a:lnTo>
                      <a:pt x="228" y="533"/>
                    </a:lnTo>
                    <a:lnTo>
                      <a:pt x="227" y="533"/>
                    </a:lnTo>
                    <a:lnTo>
                      <a:pt x="227" y="533"/>
                    </a:lnTo>
                    <a:lnTo>
                      <a:pt x="227" y="533"/>
                    </a:lnTo>
                    <a:lnTo>
                      <a:pt x="227" y="533"/>
                    </a:lnTo>
                    <a:lnTo>
                      <a:pt x="227" y="533"/>
                    </a:lnTo>
                    <a:lnTo>
                      <a:pt x="226" y="533"/>
                    </a:lnTo>
                    <a:lnTo>
                      <a:pt x="225" y="533"/>
                    </a:lnTo>
                    <a:lnTo>
                      <a:pt x="225" y="532"/>
                    </a:lnTo>
                    <a:lnTo>
                      <a:pt x="225" y="532"/>
                    </a:lnTo>
                    <a:lnTo>
                      <a:pt x="224" y="533"/>
                    </a:lnTo>
                    <a:lnTo>
                      <a:pt x="223" y="532"/>
                    </a:lnTo>
                    <a:lnTo>
                      <a:pt x="223" y="532"/>
                    </a:lnTo>
                    <a:lnTo>
                      <a:pt x="223" y="532"/>
                    </a:lnTo>
                    <a:lnTo>
                      <a:pt x="223" y="532"/>
                    </a:lnTo>
                    <a:lnTo>
                      <a:pt x="222" y="533"/>
                    </a:lnTo>
                    <a:lnTo>
                      <a:pt x="221" y="533"/>
                    </a:lnTo>
                    <a:lnTo>
                      <a:pt x="221" y="533"/>
                    </a:lnTo>
                    <a:lnTo>
                      <a:pt x="220" y="534"/>
                    </a:lnTo>
                    <a:lnTo>
                      <a:pt x="220" y="534"/>
                    </a:lnTo>
                    <a:lnTo>
                      <a:pt x="219" y="534"/>
                    </a:lnTo>
                    <a:lnTo>
                      <a:pt x="219" y="534"/>
                    </a:lnTo>
                    <a:lnTo>
                      <a:pt x="219" y="535"/>
                    </a:lnTo>
                    <a:lnTo>
                      <a:pt x="219" y="535"/>
                    </a:lnTo>
                    <a:lnTo>
                      <a:pt x="218" y="535"/>
                    </a:lnTo>
                    <a:lnTo>
                      <a:pt x="218" y="534"/>
                    </a:lnTo>
                    <a:lnTo>
                      <a:pt x="218" y="534"/>
                    </a:lnTo>
                    <a:lnTo>
                      <a:pt x="218" y="534"/>
                    </a:lnTo>
                    <a:lnTo>
                      <a:pt x="218" y="534"/>
                    </a:lnTo>
                    <a:lnTo>
                      <a:pt x="217" y="534"/>
                    </a:lnTo>
                    <a:lnTo>
                      <a:pt x="217" y="534"/>
                    </a:lnTo>
                    <a:lnTo>
                      <a:pt x="217" y="534"/>
                    </a:lnTo>
                    <a:lnTo>
                      <a:pt x="217" y="534"/>
                    </a:lnTo>
                    <a:lnTo>
                      <a:pt x="216" y="533"/>
                    </a:lnTo>
                    <a:lnTo>
                      <a:pt x="216" y="533"/>
                    </a:lnTo>
                    <a:lnTo>
                      <a:pt x="216" y="533"/>
                    </a:lnTo>
                    <a:lnTo>
                      <a:pt x="216" y="533"/>
                    </a:lnTo>
                    <a:lnTo>
                      <a:pt x="215" y="533"/>
                    </a:lnTo>
                    <a:lnTo>
                      <a:pt x="215" y="532"/>
                    </a:lnTo>
                    <a:lnTo>
                      <a:pt x="215" y="533"/>
                    </a:lnTo>
                    <a:lnTo>
                      <a:pt x="214" y="533"/>
                    </a:lnTo>
                    <a:lnTo>
                      <a:pt x="214" y="533"/>
                    </a:lnTo>
                    <a:lnTo>
                      <a:pt x="214" y="533"/>
                    </a:lnTo>
                    <a:lnTo>
                      <a:pt x="214" y="534"/>
                    </a:lnTo>
                    <a:lnTo>
                      <a:pt x="213" y="534"/>
                    </a:lnTo>
                    <a:lnTo>
                      <a:pt x="212" y="534"/>
                    </a:lnTo>
                    <a:lnTo>
                      <a:pt x="212" y="534"/>
                    </a:lnTo>
                    <a:lnTo>
                      <a:pt x="212" y="534"/>
                    </a:lnTo>
                    <a:lnTo>
                      <a:pt x="212" y="534"/>
                    </a:lnTo>
                    <a:lnTo>
                      <a:pt x="211" y="534"/>
                    </a:lnTo>
                    <a:lnTo>
                      <a:pt x="211" y="534"/>
                    </a:lnTo>
                    <a:lnTo>
                      <a:pt x="210" y="535"/>
                    </a:lnTo>
                    <a:lnTo>
                      <a:pt x="210" y="535"/>
                    </a:lnTo>
                    <a:lnTo>
                      <a:pt x="210" y="534"/>
                    </a:lnTo>
                    <a:lnTo>
                      <a:pt x="210" y="534"/>
                    </a:lnTo>
                    <a:lnTo>
                      <a:pt x="209" y="534"/>
                    </a:lnTo>
                    <a:lnTo>
                      <a:pt x="209" y="534"/>
                    </a:lnTo>
                    <a:lnTo>
                      <a:pt x="209" y="535"/>
                    </a:lnTo>
                    <a:lnTo>
                      <a:pt x="208" y="535"/>
                    </a:lnTo>
                    <a:lnTo>
                      <a:pt x="205" y="535"/>
                    </a:lnTo>
                    <a:lnTo>
                      <a:pt x="205" y="535"/>
                    </a:lnTo>
                    <a:lnTo>
                      <a:pt x="205" y="535"/>
                    </a:lnTo>
                    <a:lnTo>
                      <a:pt x="204" y="534"/>
                    </a:lnTo>
                    <a:lnTo>
                      <a:pt x="204" y="534"/>
                    </a:lnTo>
                    <a:lnTo>
                      <a:pt x="204" y="534"/>
                    </a:lnTo>
                    <a:lnTo>
                      <a:pt x="204" y="534"/>
                    </a:lnTo>
                    <a:lnTo>
                      <a:pt x="204" y="534"/>
                    </a:lnTo>
                    <a:lnTo>
                      <a:pt x="203" y="534"/>
                    </a:lnTo>
                    <a:lnTo>
                      <a:pt x="203" y="533"/>
                    </a:lnTo>
                    <a:lnTo>
                      <a:pt x="202" y="533"/>
                    </a:lnTo>
                    <a:lnTo>
                      <a:pt x="201" y="532"/>
                    </a:lnTo>
                    <a:lnTo>
                      <a:pt x="201" y="532"/>
                    </a:lnTo>
                    <a:lnTo>
                      <a:pt x="200" y="532"/>
                    </a:lnTo>
                    <a:lnTo>
                      <a:pt x="200" y="532"/>
                    </a:lnTo>
                    <a:lnTo>
                      <a:pt x="200" y="533"/>
                    </a:lnTo>
                    <a:lnTo>
                      <a:pt x="199" y="534"/>
                    </a:lnTo>
                    <a:lnTo>
                      <a:pt x="198" y="534"/>
                    </a:lnTo>
                    <a:lnTo>
                      <a:pt x="198" y="534"/>
                    </a:lnTo>
                    <a:lnTo>
                      <a:pt x="198" y="534"/>
                    </a:lnTo>
                    <a:lnTo>
                      <a:pt x="197" y="534"/>
                    </a:lnTo>
                    <a:lnTo>
                      <a:pt x="197" y="533"/>
                    </a:lnTo>
                    <a:lnTo>
                      <a:pt x="196" y="533"/>
                    </a:lnTo>
                    <a:lnTo>
                      <a:pt x="196" y="533"/>
                    </a:lnTo>
                    <a:lnTo>
                      <a:pt x="196" y="533"/>
                    </a:lnTo>
                    <a:lnTo>
                      <a:pt x="196" y="532"/>
                    </a:lnTo>
                    <a:lnTo>
                      <a:pt x="195" y="532"/>
                    </a:lnTo>
                    <a:lnTo>
                      <a:pt x="195" y="532"/>
                    </a:lnTo>
                    <a:lnTo>
                      <a:pt x="195" y="533"/>
                    </a:lnTo>
                    <a:lnTo>
                      <a:pt x="195" y="533"/>
                    </a:lnTo>
                    <a:lnTo>
                      <a:pt x="195" y="533"/>
                    </a:lnTo>
                    <a:lnTo>
                      <a:pt x="195" y="533"/>
                    </a:lnTo>
                    <a:lnTo>
                      <a:pt x="194" y="533"/>
                    </a:lnTo>
                    <a:lnTo>
                      <a:pt x="194" y="532"/>
                    </a:lnTo>
                    <a:lnTo>
                      <a:pt x="194" y="532"/>
                    </a:lnTo>
                    <a:lnTo>
                      <a:pt x="193" y="532"/>
                    </a:lnTo>
                    <a:lnTo>
                      <a:pt x="193" y="531"/>
                    </a:lnTo>
                    <a:lnTo>
                      <a:pt x="193" y="531"/>
                    </a:lnTo>
                    <a:lnTo>
                      <a:pt x="193" y="530"/>
                    </a:lnTo>
                    <a:lnTo>
                      <a:pt x="193" y="530"/>
                    </a:lnTo>
                    <a:lnTo>
                      <a:pt x="192" y="530"/>
                    </a:lnTo>
                    <a:lnTo>
                      <a:pt x="193" y="529"/>
                    </a:lnTo>
                    <a:lnTo>
                      <a:pt x="192" y="529"/>
                    </a:lnTo>
                    <a:lnTo>
                      <a:pt x="192" y="528"/>
                    </a:lnTo>
                    <a:lnTo>
                      <a:pt x="191" y="528"/>
                    </a:lnTo>
                    <a:lnTo>
                      <a:pt x="192" y="528"/>
                    </a:lnTo>
                    <a:lnTo>
                      <a:pt x="192" y="527"/>
                    </a:lnTo>
                    <a:lnTo>
                      <a:pt x="192" y="525"/>
                    </a:lnTo>
                    <a:lnTo>
                      <a:pt x="192" y="524"/>
                    </a:lnTo>
                    <a:lnTo>
                      <a:pt x="192" y="524"/>
                    </a:lnTo>
                    <a:lnTo>
                      <a:pt x="192" y="523"/>
                    </a:lnTo>
                    <a:lnTo>
                      <a:pt x="192" y="523"/>
                    </a:lnTo>
                    <a:lnTo>
                      <a:pt x="192" y="521"/>
                    </a:lnTo>
                    <a:lnTo>
                      <a:pt x="192" y="521"/>
                    </a:lnTo>
                    <a:lnTo>
                      <a:pt x="191" y="521"/>
                    </a:lnTo>
                    <a:lnTo>
                      <a:pt x="191" y="521"/>
                    </a:lnTo>
                    <a:lnTo>
                      <a:pt x="192" y="520"/>
                    </a:lnTo>
                    <a:lnTo>
                      <a:pt x="192" y="519"/>
                    </a:lnTo>
                    <a:lnTo>
                      <a:pt x="192" y="518"/>
                    </a:lnTo>
                    <a:lnTo>
                      <a:pt x="193" y="518"/>
                    </a:lnTo>
                    <a:lnTo>
                      <a:pt x="193" y="518"/>
                    </a:lnTo>
                    <a:lnTo>
                      <a:pt x="193" y="517"/>
                    </a:lnTo>
                    <a:lnTo>
                      <a:pt x="192" y="516"/>
                    </a:lnTo>
                    <a:lnTo>
                      <a:pt x="192" y="516"/>
                    </a:lnTo>
                    <a:lnTo>
                      <a:pt x="192" y="516"/>
                    </a:lnTo>
                    <a:lnTo>
                      <a:pt x="192" y="515"/>
                    </a:lnTo>
                    <a:lnTo>
                      <a:pt x="192" y="515"/>
                    </a:lnTo>
                    <a:lnTo>
                      <a:pt x="192" y="514"/>
                    </a:lnTo>
                    <a:lnTo>
                      <a:pt x="192" y="514"/>
                    </a:lnTo>
                    <a:lnTo>
                      <a:pt x="192" y="513"/>
                    </a:lnTo>
                    <a:lnTo>
                      <a:pt x="192" y="513"/>
                    </a:lnTo>
                    <a:lnTo>
                      <a:pt x="193" y="513"/>
                    </a:lnTo>
                    <a:lnTo>
                      <a:pt x="192" y="512"/>
                    </a:lnTo>
                    <a:lnTo>
                      <a:pt x="192" y="512"/>
                    </a:lnTo>
                    <a:lnTo>
                      <a:pt x="192" y="512"/>
                    </a:lnTo>
                    <a:lnTo>
                      <a:pt x="191" y="513"/>
                    </a:lnTo>
                    <a:lnTo>
                      <a:pt x="191" y="512"/>
                    </a:lnTo>
                    <a:lnTo>
                      <a:pt x="191" y="512"/>
                    </a:lnTo>
                    <a:lnTo>
                      <a:pt x="190" y="512"/>
                    </a:lnTo>
                    <a:lnTo>
                      <a:pt x="191" y="512"/>
                    </a:lnTo>
                    <a:lnTo>
                      <a:pt x="190" y="511"/>
                    </a:lnTo>
                    <a:lnTo>
                      <a:pt x="191" y="511"/>
                    </a:lnTo>
                    <a:lnTo>
                      <a:pt x="191" y="510"/>
                    </a:lnTo>
                    <a:lnTo>
                      <a:pt x="190" y="509"/>
                    </a:lnTo>
                    <a:lnTo>
                      <a:pt x="190" y="509"/>
                    </a:lnTo>
                    <a:lnTo>
                      <a:pt x="190" y="509"/>
                    </a:lnTo>
                    <a:lnTo>
                      <a:pt x="190" y="508"/>
                    </a:lnTo>
                    <a:lnTo>
                      <a:pt x="190" y="508"/>
                    </a:lnTo>
                    <a:lnTo>
                      <a:pt x="190" y="507"/>
                    </a:lnTo>
                    <a:lnTo>
                      <a:pt x="189" y="507"/>
                    </a:lnTo>
                    <a:lnTo>
                      <a:pt x="189" y="506"/>
                    </a:lnTo>
                    <a:lnTo>
                      <a:pt x="189" y="507"/>
                    </a:lnTo>
                    <a:lnTo>
                      <a:pt x="189" y="507"/>
                    </a:lnTo>
                    <a:lnTo>
                      <a:pt x="189" y="506"/>
                    </a:lnTo>
                    <a:lnTo>
                      <a:pt x="188" y="506"/>
                    </a:lnTo>
                    <a:lnTo>
                      <a:pt x="188" y="506"/>
                    </a:lnTo>
                    <a:lnTo>
                      <a:pt x="188" y="506"/>
                    </a:lnTo>
                    <a:lnTo>
                      <a:pt x="188" y="505"/>
                    </a:lnTo>
                    <a:lnTo>
                      <a:pt x="186" y="505"/>
                    </a:lnTo>
                    <a:lnTo>
                      <a:pt x="186" y="506"/>
                    </a:lnTo>
                    <a:lnTo>
                      <a:pt x="185" y="505"/>
                    </a:lnTo>
                    <a:lnTo>
                      <a:pt x="185" y="505"/>
                    </a:lnTo>
                    <a:lnTo>
                      <a:pt x="186" y="505"/>
                    </a:lnTo>
                    <a:lnTo>
                      <a:pt x="186" y="504"/>
                    </a:lnTo>
                    <a:lnTo>
                      <a:pt x="185" y="503"/>
                    </a:lnTo>
                    <a:lnTo>
                      <a:pt x="185" y="503"/>
                    </a:lnTo>
                    <a:lnTo>
                      <a:pt x="186" y="502"/>
                    </a:lnTo>
                    <a:lnTo>
                      <a:pt x="186" y="502"/>
                    </a:lnTo>
                    <a:lnTo>
                      <a:pt x="186" y="501"/>
                    </a:lnTo>
                    <a:lnTo>
                      <a:pt x="186" y="501"/>
                    </a:lnTo>
                    <a:lnTo>
                      <a:pt x="186" y="500"/>
                    </a:lnTo>
                    <a:lnTo>
                      <a:pt x="186" y="499"/>
                    </a:lnTo>
                    <a:lnTo>
                      <a:pt x="186" y="499"/>
                    </a:lnTo>
                    <a:lnTo>
                      <a:pt x="186" y="498"/>
                    </a:lnTo>
                    <a:lnTo>
                      <a:pt x="185" y="498"/>
                    </a:lnTo>
                    <a:lnTo>
                      <a:pt x="185" y="497"/>
                    </a:lnTo>
                    <a:lnTo>
                      <a:pt x="185" y="497"/>
                    </a:lnTo>
                    <a:lnTo>
                      <a:pt x="185" y="496"/>
                    </a:lnTo>
                    <a:lnTo>
                      <a:pt x="185" y="495"/>
                    </a:lnTo>
                    <a:lnTo>
                      <a:pt x="185" y="494"/>
                    </a:lnTo>
                    <a:lnTo>
                      <a:pt x="184" y="494"/>
                    </a:lnTo>
                    <a:lnTo>
                      <a:pt x="184" y="494"/>
                    </a:lnTo>
                    <a:lnTo>
                      <a:pt x="184" y="494"/>
                    </a:lnTo>
                    <a:lnTo>
                      <a:pt x="184" y="494"/>
                    </a:lnTo>
                    <a:lnTo>
                      <a:pt x="184" y="493"/>
                    </a:lnTo>
                    <a:lnTo>
                      <a:pt x="185" y="494"/>
                    </a:lnTo>
                    <a:lnTo>
                      <a:pt x="185" y="493"/>
                    </a:lnTo>
                    <a:lnTo>
                      <a:pt x="185" y="492"/>
                    </a:lnTo>
                    <a:lnTo>
                      <a:pt x="185" y="491"/>
                    </a:lnTo>
                    <a:lnTo>
                      <a:pt x="186" y="490"/>
                    </a:lnTo>
                    <a:lnTo>
                      <a:pt x="186" y="490"/>
                    </a:lnTo>
                    <a:lnTo>
                      <a:pt x="187" y="488"/>
                    </a:lnTo>
                    <a:lnTo>
                      <a:pt x="188" y="488"/>
                    </a:lnTo>
                    <a:lnTo>
                      <a:pt x="188" y="487"/>
                    </a:lnTo>
                    <a:lnTo>
                      <a:pt x="188" y="486"/>
                    </a:lnTo>
                    <a:lnTo>
                      <a:pt x="188" y="485"/>
                    </a:lnTo>
                    <a:lnTo>
                      <a:pt x="188" y="485"/>
                    </a:lnTo>
                    <a:lnTo>
                      <a:pt x="187" y="485"/>
                    </a:lnTo>
                    <a:lnTo>
                      <a:pt x="187" y="484"/>
                    </a:lnTo>
                    <a:lnTo>
                      <a:pt x="187" y="484"/>
                    </a:lnTo>
                    <a:lnTo>
                      <a:pt x="187" y="483"/>
                    </a:lnTo>
                    <a:lnTo>
                      <a:pt x="186" y="483"/>
                    </a:lnTo>
                    <a:lnTo>
                      <a:pt x="186" y="482"/>
                    </a:lnTo>
                    <a:lnTo>
                      <a:pt x="186" y="482"/>
                    </a:lnTo>
                    <a:lnTo>
                      <a:pt x="185" y="481"/>
                    </a:lnTo>
                    <a:lnTo>
                      <a:pt x="185" y="481"/>
                    </a:lnTo>
                    <a:lnTo>
                      <a:pt x="185" y="481"/>
                    </a:lnTo>
                    <a:lnTo>
                      <a:pt x="185" y="480"/>
                    </a:lnTo>
                    <a:lnTo>
                      <a:pt x="185" y="479"/>
                    </a:lnTo>
                    <a:lnTo>
                      <a:pt x="185" y="478"/>
                    </a:lnTo>
                    <a:lnTo>
                      <a:pt x="185" y="478"/>
                    </a:lnTo>
                    <a:lnTo>
                      <a:pt x="185" y="478"/>
                    </a:lnTo>
                    <a:lnTo>
                      <a:pt x="185" y="478"/>
                    </a:lnTo>
                    <a:lnTo>
                      <a:pt x="186" y="478"/>
                    </a:lnTo>
                    <a:lnTo>
                      <a:pt x="187" y="477"/>
                    </a:lnTo>
                    <a:lnTo>
                      <a:pt x="187" y="476"/>
                    </a:lnTo>
                    <a:lnTo>
                      <a:pt x="187" y="476"/>
                    </a:lnTo>
                    <a:lnTo>
                      <a:pt x="187" y="476"/>
                    </a:lnTo>
                    <a:lnTo>
                      <a:pt x="186" y="476"/>
                    </a:lnTo>
                    <a:lnTo>
                      <a:pt x="186" y="475"/>
                    </a:lnTo>
                    <a:lnTo>
                      <a:pt x="186" y="475"/>
                    </a:lnTo>
                    <a:lnTo>
                      <a:pt x="186" y="474"/>
                    </a:lnTo>
                    <a:lnTo>
                      <a:pt x="186" y="474"/>
                    </a:lnTo>
                    <a:lnTo>
                      <a:pt x="186" y="474"/>
                    </a:lnTo>
                    <a:lnTo>
                      <a:pt x="186" y="474"/>
                    </a:lnTo>
                    <a:lnTo>
                      <a:pt x="186" y="474"/>
                    </a:lnTo>
                    <a:lnTo>
                      <a:pt x="187" y="473"/>
                    </a:lnTo>
                    <a:lnTo>
                      <a:pt x="187" y="473"/>
                    </a:lnTo>
                    <a:lnTo>
                      <a:pt x="187" y="472"/>
                    </a:lnTo>
                    <a:lnTo>
                      <a:pt x="187" y="471"/>
                    </a:lnTo>
                    <a:lnTo>
                      <a:pt x="187" y="471"/>
                    </a:lnTo>
                    <a:lnTo>
                      <a:pt x="187" y="471"/>
                    </a:lnTo>
                    <a:lnTo>
                      <a:pt x="186" y="470"/>
                    </a:lnTo>
                    <a:lnTo>
                      <a:pt x="186" y="470"/>
                    </a:lnTo>
                    <a:lnTo>
                      <a:pt x="186" y="470"/>
                    </a:lnTo>
                    <a:lnTo>
                      <a:pt x="186" y="470"/>
                    </a:lnTo>
                    <a:lnTo>
                      <a:pt x="186" y="469"/>
                    </a:lnTo>
                    <a:lnTo>
                      <a:pt x="186" y="469"/>
                    </a:lnTo>
                    <a:lnTo>
                      <a:pt x="186" y="469"/>
                    </a:lnTo>
                    <a:lnTo>
                      <a:pt x="186" y="469"/>
                    </a:lnTo>
                    <a:lnTo>
                      <a:pt x="185" y="468"/>
                    </a:lnTo>
                    <a:lnTo>
                      <a:pt x="184" y="468"/>
                    </a:lnTo>
                    <a:lnTo>
                      <a:pt x="184" y="467"/>
                    </a:lnTo>
                    <a:lnTo>
                      <a:pt x="183" y="468"/>
                    </a:lnTo>
                    <a:lnTo>
                      <a:pt x="183" y="468"/>
                    </a:lnTo>
                    <a:lnTo>
                      <a:pt x="183" y="468"/>
                    </a:lnTo>
                    <a:lnTo>
                      <a:pt x="182" y="468"/>
                    </a:lnTo>
                    <a:lnTo>
                      <a:pt x="182" y="466"/>
                    </a:lnTo>
                    <a:lnTo>
                      <a:pt x="182" y="466"/>
                    </a:lnTo>
                    <a:lnTo>
                      <a:pt x="182" y="466"/>
                    </a:lnTo>
                    <a:lnTo>
                      <a:pt x="182" y="464"/>
                    </a:lnTo>
                    <a:lnTo>
                      <a:pt x="181" y="463"/>
                    </a:lnTo>
                    <a:lnTo>
                      <a:pt x="181" y="463"/>
                    </a:lnTo>
                    <a:lnTo>
                      <a:pt x="181" y="463"/>
                    </a:lnTo>
                    <a:lnTo>
                      <a:pt x="181" y="462"/>
                    </a:lnTo>
                    <a:lnTo>
                      <a:pt x="181" y="461"/>
                    </a:lnTo>
                    <a:lnTo>
                      <a:pt x="181" y="461"/>
                    </a:lnTo>
                    <a:lnTo>
                      <a:pt x="181" y="460"/>
                    </a:lnTo>
                    <a:lnTo>
                      <a:pt x="181" y="459"/>
                    </a:lnTo>
                    <a:lnTo>
                      <a:pt x="181" y="459"/>
                    </a:lnTo>
                    <a:lnTo>
                      <a:pt x="180" y="459"/>
                    </a:lnTo>
                    <a:lnTo>
                      <a:pt x="180" y="458"/>
                    </a:lnTo>
                    <a:lnTo>
                      <a:pt x="180" y="458"/>
                    </a:lnTo>
                    <a:lnTo>
                      <a:pt x="180" y="457"/>
                    </a:lnTo>
                    <a:lnTo>
                      <a:pt x="180" y="456"/>
                    </a:lnTo>
                    <a:lnTo>
                      <a:pt x="180" y="456"/>
                    </a:lnTo>
                    <a:lnTo>
                      <a:pt x="180" y="456"/>
                    </a:lnTo>
                    <a:lnTo>
                      <a:pt x="180" y="456"/>
                    </a:lnTo>
                    <a:lnTo>
                      <a:pt x="180" y="455"/>
                    </a:lnTo>
                    <a:lnTo>
                      <a:pt x="181" y="455"/>
                    </a:lnTo>
                    <a:lnTo>
                      <a:pt x="181" y="455"/>
                    </a:lnTo>
                    <a:lnTo>
                      <a:pt x="181" y="455"/>
                    </a:lnTo>
                    <a:lnTo>
                      <a:pt x="180" y="455"/>
                    </a:lnTo>
                    <a:lnTo>
                      <a:pt x="180" y="454"/>
                    </a:lnTo>
                    <a:lnTo>
                      <a:pt x="180" y="454"/>
                    </a:lnTo>
                    <a:lnTo>
                      <a:pt x="180" y="453"/>
                    </a:lnTo>
                    <a:lnTo>
                      <a:pt x="180" y="453"/>
                    </a:lnTo>
                    <a:lnTo>
                      <a:pt x="180" y="452"/>
                    </a:lnTo>
                    <a:lnTo>
                      <a:pt x="180" y="452"/>
                    </a:lnTo>
                    <a:lnTo>
                      <a:pt x="179" y="452"/>
                    </a:lnTo>
                    <a:lnTo>
                      <a:pt x="179" y="452"/>
                    </a:lnTo>
                    <a:lnTo>
                      <a:pt x="179" y="452"/>
                    </a:lnTo>
                    <a:lnTo>
                      <a:pt x="179" y="452"/>
                    </a:lnTo>
                    <a:lnTo>
                      <a:pt x="179" y="451"/>
                    </a:lnTo>
                    <a:lnTo>
                      <a:pt x="179" y="451"/>
                    </a:lnTo>
                    <a:lnTo>
                      <a:pt x="179" y="451"/>
                    </a:lnTo>
                    <a:lnTo>
                      <a:pt x="179" y="450"/>
                    </a:lnTo>
                    <a:lnTo>
                      <a:pt x="179" y="450"/>
                    </a:lnTo>
                    <a:lnTo>
                      <a:pt x="179" y="449"/>
                    </a:lnTo>
                    <a:lnTo>
                      <a:pt x="179" y="449"/>
                    </a:lnTo>
                    <a:lnTo>
                      <a:pt x="179" y="449"/>
                    </a:lnTo>
                    <a:lnTo>
                      <a:pt x="179" y="449"/>
                    </a:lnTo>
                    <a:lnTo>
                      <a:pt x="179" y="448"/>
                    </a:lnTo>
                    <a:lnTo>
                      <a:pt x="179" y="448"/>
                    </a:lnTo>
                    <a:lnTo>
                      <a:pt x="179" y="447"/>
                    </a:lnTo>
                    <a:lnTo>
                      <a:pt x="178" y="447"/>
                    </a:lnTo>
                    <a:lnTo>
                      <a:pt x="178" y="447"/>
                    </a:lnTo>
                    <a:lnTo>
                      <a:pt x="178" y="446"/>
                    </a:lnTo>
                    <a:lnTo>
                      <a:pt x="178" y="446"/>
                    </a:lnTo>
                    <a:lnTo>
                      <a:pt x="178" y="445"/>
                    </a:lnTo>
                    <a:lnTo>
                      <a:pt x="178" y="445"/>
                    </a:lnTo>
                    <a:lnTo>
                      <a:pt x="178" y="444"/>
                    </a:lnTo>
                    <a:lnTo>
                      <a:pt x="178" y="444"/>
                    </a:lnTo>
                    <a:lnTo>
                      <a:pt x="178" y="443"/>
                    </a:lnTo>
                    <a:lnTo>
                      <a:pt x="179" y="442"/>
                    </a:lnTo>
                    <a:lnTo>
                      <a:pt x="179" y="441"/>
                    </a:lnTo>
                    <a:lnTo>
                      <a:pt x="179" y="441"/>
                    </a:lnTo>
                    <a:lnTo>
                      <a:pt x="179" y="441"/>
                    </a:lnTo>
                    <a:lnTo>
                      <a:pt x="179" y="440"/>
                    </a:lnTo>
                    <a:lnTo>
                      <a:pt x="179" y="440"/>
                    </a:lnTo>
                    <a:lnTo>
                      <a:pt x="180" y="440"/>
                    </a:lnTo>
                    <a:lnTo>
                      <a:pt x="180" y="439"/>
                    </a:lnTo>
                    <a:lnTo>
                      <a:pt x="180" y="439"/>
                    </a:lnTo>
                    <a:lnTo>
                      <a:pt x="180" y="439"/>
                    </a:lnTo>
                    <a:lnTo>
                      <a:pt x="180" y="438"/>
                    </a:lnTo>
                    <a:lnTo>
                      <a:pt x="181" y="438"/>
                    </a:lnTo>
                    <a:lnTo>
                      <a:pt x="182" y="438"/>
                    </a:lnTo>
                    <a:lnTo>
                      <a:pt x="181" y="437"/>
                    </a:lnTo>
                    <a:lnTo>
                      <a:pt x="181" y="437"/>
                    </a:lnTo>
                    <a:lnTo>
                      <a:pt x="181" y="437"/>
                    </a:lnTo>
                    <a:lnTo>
                      <a:pt x="181" y="437"/>
                    </a:lnTo>
                    <a:lnTo>
                      <a:pt x="182" y="436"/>
                    </a:lnTo>
                    <a:lnTo>
                      <a:pt x="182" y="436"/>
                    </a:lnTo>
                    <a:lnTo>
                      <a:pt x="182" y="436"/>
                    </a:lnTo>
                    <a:lnTo>
                      <a:pt x="182" y="436"/>
                    </a:lnTo>
                    <a:lnTo>
                      <a:pt x="182" y="435"/>
                    </a:lnTo>
                    <a:lnTo>
                      <a:pt x="182" y="435"/>
                    </a:lnTo>
                    <a:lnTo>
                      <a:pt x="182" y="434"/>
                    </a:lnTo>
                    <a:lnTo>
                      <a:pt x="182" y="434"/>
                    </a:lnTo>
                    <a:lnTo>
                      <a:pt x="182" y="433"/>
                    </a:lnTo>
                    <a:lnTo>
                      <a:pt x="182" y="433"/>
                    </a:lnTo>
                    <a:lnTo>
                      <a:pt x="182" y="432"/>
                    </a:lnTo>
                    <a:lnTo>
                      <a:pt x="182" y="432"/>
                    </a:lnTo>
                    <a:lnTo>
                      <a:pt x="182" y="431"/>
                    </a:lnTo>
                    <a:lnTo>
                      <a:pt x="182" y="431"/>
                    </a:lnTo>
                    <a:lnTo>
                      <a:pt x="182" y="430"/>
                    </a:lnTo>
                    <a:lnTo>
                      <a:pt x="182" y="429"/>
                    </a:lnTo>
                    <a:lnTo>
                      <a:pt x="182" y="429"/>
                    </a:lnTo>
                    <a:lnTo>
                      <a:pt x="182" y="429"/>
                    </a:lnTo>
                    <a:lnTo>
                      <a:pt x="181" y="427"/>
                    </a:lnTo>
                    <a:lnTo>
                      <a:pt x="181" y="427"/>
                    </a:lnTo>
                    <a:lnTo>
                      <a:pt x="181" y="427"/>
                    </a:lnTo>
                    <a:lnTo>
                      <a:pt x="180" y="426"/>
                    </a:lnTo>
                    <a:lnTo>
                      <a:pt x="180" y="426"/>
                    </a:lnTo>
                    <a:lnTo>
                      <a:pt x="180" y="426"/>
                    </a:lnTo>
                    <a:lnTo>
                      <a:pt x="179" y="425"/>
                    </a:lnTo>
                    <a:lnTo>
                      <a:pt x="178" y="424"/>
                    </a:lnTo>
                    <a:lnTo>
                      <a:pt x="177" y="424"/>
                    </a:lnTo>
                    <a:lnTo>
                      <a:pt x="177" y="424"/>
                    </a:lnTo>
                    <a:lnTo>
                      <a:pt x="177" y="423"/>
                    </a:lnTo>
                    <a:lnTo>
                      <a:pt x="177" y="422"/>
                    </a:lnTo>
                    <a:lnTo>
                      <a:pt x="176" y="422"/>
                    </a:lnTo>
                    <a:lnTo>
                      <a:pt x="176" y="422"/>
                    </a:lnTo>
                    <a:lnTo>
                      <a:pt x="175" y="421"/>
                    </a:lnTo>
                    <a:lnTo>
                      <a:pt x="175" y="421"/>
                    </a:lnTo>
                    <a:lnTo>
                      <a:pt x="174" y="420"/>
                    </a:lnTo>
                    <a:lnTo>
                      <a:pt x="173" y="419"/>
                    </a:lnTo>
                    <a:lnTo>
                      <a:pt x="173" y="418"/>
                    </a:lnTo>
                    <a:lnTo>
                      <a:pt x="173" y="417"/>
                    </a:lnTo>
                    <a:lnTo>
                      <a:pt x="173" y="417"/>
                    </a:lnTo>
                    <a:lnTo>
                      <a:pt x="173" y="416"/>
                    </a:lnTo>
                    <a:lnTo>
                      <a:pt x="173" y="416"/>
                    </a:lnTo>
                    <a:lnTo>
                      <a:pt x="173" y="415"/>
                    </a:lnTo>
                    <a:lnTo>
                      <a:pt x="173" y="415"/>
                    </a:lnTo>
                    <a:lnTo>
                      <a:pt x="173" y="415"/>
                    </a:lnTo>
                    <a:lnTo>
                      <a:pt x="173" y="414"/>
                    </a:lnTo>
                    <a:lnTo>
                      <a:pt x="173" y="414"/>
                    </a:lnTo>
                    <a:lnTo>
                      <a:pt x="173" y="414"/>
                    </a:lnTo>
                    <a:lnTo>
                      <a:pt x="173" y="414"/>
                    </a:lnTo>
                    <a:lnTo>
                      <a:pt x="174" y="414"/>
                    </a:lnTo>
                    <a:lnTo>
                      <a:pt x="173" y="413"/>
                    </a:lnTo>
                    <a:lnTo>
                      <a:pt x="174" y="413"/>
                    </a:lnTo>
                    <a:lnTo>
                      <a:pt x="174" y="412"/>
                    </a:lnTo>
                    <a:lnTo>
                      <a:pt x="174" y="411"/>
                    </a:lnTo>
                    <a:lnTo>
                      <a:pt x="174" y="411"/>
                    </a:lnTo>
                    <a:lnTo>
                      <a:pt x="174" y="410"/>
                    </a:lnTo>
                    <a:lnTo>
                      <a:pt x="174" y="410"/>
                    </a:lnTo>
                    <a:lnTo>
                      <a:pt x="173" y="409"/>
                    </a:lnTo>
                    <a:lnTo>
                      <a:pt x="173" y="409"/>
                    </a:lnTo>
                    <a:lnTo>
                      <a:pt x="173" y="408"/>
                    </a:lnTo>
                    <a:lnTo>
                      <a:pt x="173" y="408"/>
                    </a:lnTo>
                    <a:lnTo>
                      <a:pt x="173" y="408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8"/>
                    </a:lnTo>
                    <a:lnTo>
                      <a:pt x="170" y="408"/>
                    </a:lnTo>
                    <a:lnTo>
                      <a:pt x="170" y="408"/>
                    </a:lnTo>
                    <a:lnTo>
                      <a:pt x="170" y="408"/>
                    </a:lnTo>
                    <a:lnTo>
                      <a:pt x="170" y="408"/>
                    </a:lnTo>
                    <a:lnTo>
                      <a:pt x="169" y="407"/>
                    </a:lnTo>
                    <a:lnTo>
                      <a:pt x="169" y="407"/>
                    </a:lnTo>
                    <a:lnTo>
                      <a:pt x="169" y="406"/>
                    </a:lnTo>
                    <a:lnTo>
                      <a:pt x="169" y="406"/>
                    </a:lnTo>
                    <a:lnTo>
                      <a:pt x="169" y="405"/>
                    </a:lnTo>
                    <a:lnTo>
                      <a:pt x="169" y="405"/>
                    </a:lnTo>
                    <a:lnTo>
                      <a:pt x="168" y="405"/>
                    </a:lnTo>
                    <a:lnTo>
                      <a:pt x="168" y="405"/>
                    </a:lnTo>
                    <a:lnTo>
                      <a:pt x="168" y="404"/>
                    </a:lnTo>
                    <a:lnTo>
                      <a:pt x="167" y="403"/>
                    </a:lnTo>
                    <a:lnTo>
                      <a:pt x="167" y="403"/>
                    </a:lnTo>
                    <a:lnTo>
                      <a:pt x="167" y="402"/>
                    </a:lnTo>
                    <a:lnTo>
                      <a:pt x="167" y="402"/>
                    </a:lnTo>
                    <a:lnTo>
                      <a:pt x="167" y="401"/>
                    </a:lnTo>
                    <a:lnTo>
                      <a:pt x="167" y="401"/>
                    </a:lnTo>
                    <a:lnTo>
                      <a:pt x="167" y="401"/>
                    </a:lnTo>
                    <a:lnTo>
                      <a:pt x="166" y="400"/>
                    </a:lnTo>
                    <a:lnTo>
                      <a:pt x="166" y="400"/>
                    </a:lnTo>
                    <a:lnTo>
                      <a:pt x="166" y="400"/>
                    </a:lnTo>
                    <a:lnTo>
                      <a:pt x="166" y="400"/>
                    </a:lnTo>
                    <a:lnTo>
                      <a:pt x="165" y="400"/>
                    </a:lnTo>
                    <a:lnTo>
                      <a:pt x="165" y="400"/>
                    </a:lnTo>
                    <a:lnTo>
                      <a:pt x="163" y="400"/>
                    </a:lnTo>
                    <a:lnTo>
                      <a:pt x="162" y="400"/>
                    </a:lnTo>
                    <a:lnTo>
                      <a:pt x="162" y="400"/>
                    </a:lnTo>
                    <a:lnTo>
                      <a:pt x="161" y="399"/>
                    </a:lnTo>
                    <a:lnTo>
                      <a:pt x="161" y="399"/>
                    </a:lnTo>
                    <a:lnTo>
                      <a:pt x="161" y="399"/>
                    </a:lnTo>
                    <a:lnTo>
                      <a:pt x="160" y="399"/>
                    </a:lnTo>
                    <a:lnTo>
                      <a:pt x="159" y="400"/>
                    </a:lnTo>
                    <a:lnTo>
                      <a:pt x="159" y="400"/>
                    </a:lnTo>
                    <a:lnTo>
                      <a:pt x="158" y="400"/>
                    </a:lnTo>
                    <a:lnTo>
                      <a:pt x="158" y="400"/>
                    </a:lnTo>
                    <a:lnTo>
                      <a:pt x="157" y="400"/>
                    </a:lnTo>
                    <a:lnTo>
                      <a:pt x="157" y="400"/>
                    </a:lnTo>
                    <a:lnTo>
                      <a:pt x="156" y="399"/>
                    </a:lnTo>
                    <a:lnTo>
                      <a:pt x="156" y="399"/>
                    </a:lnTo>
                    <a:lnTo>
                      <a:pt x="156" y="399"/>
                    </a:lnTo>
                    <a:lnTo>
                      <a:pt x="156" y="399"/>
                    </a:lnTo>
                    <a:lnTo>
                      <a:pt x="155" y="400"/>
                    </a:lnTo>
                    <a:lnTo>
                      <a:pt x="155" y="400"/>
                    </a:lnTo>
                    <a:lnTo>
                      <a:pt x="155" y="400"/>
                    </a:lnTo>
                    <a:lnTo>
                      <a:pt x="154" y="400"/>
                    </a:lnTo>
                    <a:lnTo>
                      <a:pt x="154" y="400"/>
                    </a:lnTo>
                    <a:lnTo>
                      <a:pt x="154" y="400"/>
                    </a:lnTo>
                    <a:lnTo>
                      <a:pt x="154" y="400"/>
                    </a:lnTo>
                    <a:lnTo>
                      <a:pt x="154" y="400"/>
                    </a:lnTo>
                    <a:lnTo>
                      <a:pt x="154" y="400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3" y="400"/>
                    </a:lnTo>
                    <a:lnTo>
                      <a:pt x="152" y="399"/>
                    </a:lnTo>
                    <a:lnTo>
                      <a:pt x="152" y="399"/>
                    </a:lnTo>
                    <a:lnTo>
                      <a:pt x="151" y="399"/>
                    </a:lnTo>
                    <a:lnTo>
                      <a:pt x="151" y="399"/>
                    </a:lnTo>
                    <a:lnTo>
                      <a:pt x="151" y="399"/>
                    </a:lnTo>
                    <a:lnTo>
                      <a:pt x="150" y="399"/>
                    </a:lnTo>
                    <a:lnTo>
                      <a:pt x="150" y="399"/>
                    </a:lnTo>
                    <a:lnTo>
                      <a:pt x="150" y="400"/>
                    </a:lnTo>
                    <a:lnTo>
                      <a:pt x="149" y="400"/>
                    </a:lnTo>
                    <a:lnTo>
                      <a:pt x="149" y="399"/>
                    </a:lnTo>
                    <a:lnTo>
                      <a:pt x="149" y="400"/>
                    </a:lnTo>
                    <a:lnTo>
                      <a:pt x="148" y="400"/>
                    </a:lnTo>
                    <a:lnTo>
                      <a:pt x="148" y="399"/>
                    </a:lnTo>
                    <a:lnTo>
                      <a:pt x="148" y="399"/>
                    </a:lnTo>
                    <a:lnTo>
                      <a:pt x="148" y="399"/>
                    </a:lnTo>
                    <a:lnTo>
                      <a:pt x="148" y="399"/>
                    </a:lnTo>
                    <a:lnTo>
                      <a:pt x="148" y="399"/>
                    </a:lnTo>
                    <a:lnTo>
                      <a:pt x="148" y="399"/>
                    </a:lnTo>
                    <a:lnTo>
                      <a:pt x="147" y="399"/>
                    </a:lnTo>
                    <a:lnTo>
                      <a:pt x="147" y="399"/>
                    </a:lnTo>
                    <a:lnTo>
                      <a:pt x="147" y="399"/>
                    </a:lnTo>
                    <a:lnTo>
                      <a:pt x="147" y="399"/>
                    </a:lnTo>
                    <a:lnTo>
                      <a:pt x="146" y="399"/>
                    </a:lnTo>
                    <a:lnTo>
                      <a:pt x="146" y="398"/>
                    </a:lnTo>
                    <a:lnTo>
                      <a:pt x="146" y="399"/>
                    </a:lnTo>
                    <a:lnTo>
                      <a:pt x="146" y="398"/>
                    </a:lnTo>
                    <a:lnTo>
                      <a:pt x="146" y="399"/>
                    </a:lnTo>
                    <a:lnTo>
                      <a:pt x="146" y="399"/>
                    </a:lnTo>
                    <a:lnTo>
                      <a:pt x="146" y="399"/>
                    </a:lnTo>
                    <a:lnTo>
                      <a:pt x="146" y="399"/>
                    </a:lnTo>
                    <a:lnTo>
                      <a:pt x="145" y="399"/>
                    </a:lnTo>
                    <a:lnTo>
                      <a:pt x="145" y="399"/>
                    </a:lnTo>
                    <a:lnTo>
                      <a:pt x="145" y="399"/>
                    </a:lnTo>
                    <a:lnTo>
                      <a:pt x="144" y="399"/>
                    </a:lnTo>
                    <a:lnTo>
                      <a:pt x="144" y="399"/>
                    </a:lnTo>
                    <a:lnTo>
                      <a:pt x="144" y="399"/>
                    </a:lnTo>
                    <a:lnTo>
                      <a:pt x="144" y="399"/>
                    </a:lnTo>
                    <a:lnTo>
                      <a:pt x="143" y="399"/>
                    </a:lnTo>
                    <a:lnTo>
                      <a:pt x="143" y="399"/>
                    </a:lnTo>
                    <a:lnTo>
                      <a:pt x="143" y="399"/>
                    </a:lnTo>
                    <a:lnTo>
                      <a:pt x="143" y="399"/>
                    </a:lnTo>
                    <a:lnTo>
                      <a:pt x="143" y="400"/>
                    </a:lnTo>
                    <a:lnTo>
                      <a:pt x="143" y="399"/>
                    </a:lnTo>
                    <a:lnTo>
                      <a:pt x="142" y="399"/>
                    </a:lnTo>
                    <a:lnTo>
                      <a:pt x="142" y="399"/>
                    </a:lnTo>
                    <a:lnTo>
                      <a:pt x="142" y="399"/>
                    </a:lnTo>
                    <a:lnTo>
                      <a:pt x="142" y="399"/>
                    </a:lnTo>
                    <a:lnTo>
                      <a:pt x="142" y="399"/>
                    </a:lnTo>
                    <a:lnTo>
                      <a:pt x="141" y="399"/>
                    </a:lnTo>
                    <a:lnTo>
                      <a:pt x="141" y="399"/>
                    </a:lnTo>
                    <a:lnTo>
                      <a:pt x="141" y="399"/>
                    </a:lnTo>
                    <a:lnTo>
                      <a:pt x="141" y="399"/>
                    </a:lnTo>
                    <a:lnTo>
                      <a:pt x="141" y="398"/>
                    </a:lnTo>
                    <a:lnTo>
                      <a:pt x="140" y="399"/>
                    </a:lnTo>
                    <a:lnTo>
                      <a:pt x="140" y="399"/>
                    </a:lnTo>
                    <a:lnTo>
                      <a:pt x="140" y="399"/>
                    </a:lnTo>
                    <a:lnTo>
                      <a:pt x="140" y="399"/>
                    </a:lnTo>
                    <a:lnTo>
                      <a:pt x="139" y="399"/>
                    </a:lnTo>
                    <a:lnTo>
                      <a:pt x="139" y="398"/>
                    </a:lnTo>
                    <a:lnTo>
                      <a:pt x="139" y="398"/>
                    </a:lnTo>
                    <a:lnTo>
                      <a:pt x="139" y="398"/>
                    </a:lnTo>
                    <a:lnTo>
                      <a:pt x="139" y="398"/>
                    </a:lnTo>
                    <a:lnTo>
                      <a:pt x="139" y="398"/>
                    </a:lnTo>
                    <a:lnTo>
                      <a:pt x="138" y="397"/>
                    </a:lnTo>
                    <a:lnTo>
                      <a:pt x="138" y="398"/>
                    </a:lnTo>
                    <a:lnTo>
                      <a:pt x="138" y="397"/>
                    </a:lnTo>
                    <a:lnTo>
                      <a:pt x="138" y="397"/>
                    </a:lnTo>
                    <a:lnTo>
                      <a:pt x="138" y="397"/>
                    </a:lnTo>
                    <a:lnTo>
                      <a:pt x="138" y="397"/>
                    </a:lnTo>
                    <a:lnTo>
                      <a:pt x="138" y="397"/>
                    </a:lnTo>
                    <a:lnTo>
                      <a:pt x="138" y="396"/>
                    </a:lnTo>
                    <a:lnTo>
                      <a:pt x="138" y="396"/>
                    </a:lnTo>
                    <a:lnTo>
                      <a:pt x="138" y="395"/>
                    </a:lnTo>
                    <a:lnTo>
                      <a:pt x="137" y="395"/>
                    </a:lnTo>
                    <a:lnTo>
                      <a:pt x="137" y="396"/>
                    </a:lnTo>
                    <a:lnTo>
                      <a:pt x="136" y="396"/>
                    </a:lnTo>
                    <a:lnTo>
                      <a:pt x="136" y="396"/>
                    </a:lnTo>
                    <a:lnTo>
                      <a:pt x="136" y="396"/>
                    </a:lnTo>
                    <a:lnTo>
                      <a:pt x="136" y="395"/>
                    </a:lnTo>
                    <a:lnTo>
                      <a:pt x="136" y="395"/>
                    </a:lnTo>
                    <a:lnTo>
                      <a:pt x="135" y="395"/>
                    </a:lnTo>
                    <a:lnTo>
                      <a:pt x="135" y="395"/>
                    </a:lnTo>
                    <a:lnTo>
                      <a:pt x="135" y="395"/>
                    </a:lnTo>
                    <a:lnTo>
                      <a:pt x="134" y="395"/>
                    </a:lnTo>
                    <a:lnTo>
                      <a:pt x="134" y="395"/>
                    </a:lnTo>
                    <a:lnTo>
                      <a:pt x="134" y="394"/>
                    </a:lnTo>
                    <a:lnTo>
                      <a:pt x="133" y="394"/>
                    </a:lnTo>
                    <a:lnTo>
                      <a:pt x="133" y="394"/>
                    </a:lnTo>
                    <a:lnTo>
                      <a:pt x="132" y="394"/>
                    </a:lnTo>
                    <a:lnTo>
                      <a:pt x="132" y="394"/>
                    </a:lnTo>
                    <a:lnTo>
                      <a:pt x="132" y="394"/>
                    </a:lnTo>
                    <a:lnTo>
                      <a:pt x="132" y="393"/>
                    </a:lnTo>
                    <a:lnTo>
                      <a:pt x="131" y="393"/>
                    </a:lnTo>
                    <a:lnTo>
                      <a:pt x="131" y="393"/>
                    </a:lnTo>
                    <a:lnTo>
                      <a:pt x="131" y="393"/>
                    </a:lnTo>
                    <a:lnTo>
                      <a:pt x="131" y="393"/>
                    </a:lnTo>
                    <a:lnTo>
                      <a:pt x="131" y="392"/>
                    </a:lnTo>
                    <a:lnTo>
                      <a:pt x="131" y="392"/>
                    </a:lnTo>
                    <a:lnTo>
                      <a:pt x="131" y="392"/>
                    </a:lnTo>
                    <a:lnTo>
                      <a:pt x="131" y="392"/>
                    </a:lnTo>
                    <a:lnTo>
                      <a:pt x="131" y="392"/>
                    </a:lnTo>
                    <a:lnTo>
                      <a:pt x="130" y="391"/>
                    </a:lnTo>
                    <a:lnTo>
                      <a:pt x="130" y="391"/>
                    </a:lnTo>
                    <a:lnTo>
                      <a:pt x="130" y="391"/>
                    </a:lnTo>
                    <a:lnTo>
                      <a:pt x="130" y="391"/>
                    </a:lnTo>
                    <a:lnTo>
                      <a:pt x="130" y="390"/>
                    </a:lnTo>
                    <a:lnTo>
                      <a:pt x="129" y="390"/>
                    </a:lnTo>
                    <a:lnTo>
                      <a:pt x="129" y="390"/>
                    </a:lnTo>
                    <a:lnTo>
                      <a:pt x="129" y="390"/>
                    </a:lnTo>
                    <a:lnTo>
                      <a:pt x="129" y="390"/>
                    </a:lnTo>
                    <a:lnTo>
                      <a:pt x="128" y="390"/>
                    </a:lnTo>
                    <a:lnTo>
                      <a:pt x="128" y="389"/>
                    </a:lnTo>
                    <a:lnTo>
                      <a:pt x="128" y="389"/>
                    </a:lnTo>
                    <a:lnTo>
                      <a:pt x="128" y="389"/>
                    </a:lnTo>
                    <a:lnTo>
                      <a:pt x="128" y="389"/>
                    </a:lnTo>
                    <a:lnTo>
                      <a:pt x="128" y="388"/>
                    </a:lnTo>
                    <a:lnTo>
                      <a:pt x="128" y="388"/>
                    </a:lnTo>
                    <a:lnTo>
                      <a:pt x="128" y="388"/>
                    </a:lnTo>
                    <a:lnTo>
                      <a:pt x="128" y="387"/>
                    </a:lnTo>
                    <a:lnTo>
                      <a:pt x="128" y="387"/>
                    </a:lnTo>
                    <a:lnTo>
                      <a:pt x="128" y="387"/>
                    </a:lnTo>
                    <a:lnTo>
                      <a:pt x="128" y="387"/>
                    </a:lnTo>
                    <a:lnTo>
                      <a:pt x="128" y="386"/>
                    </a:lnTo>
                    <a:lnTo>
                      <a:pt x="128" y="386"/>
                    </a:lnTo>
                    <a:lnTo>
                      <a:pt x="128" y="386"/>
                    </a:lnTo>
                    <a:lnTo>
                      <a:pt x="128" y="386"/>
                    </a:lnTo>
                    <a:lnTo>
                      <a:pt x="127" y="385"/>
                    </a:lnTo>
                    <a:lnTo>
                      <a:pt x="128" y="385"/>
                    </a:lnTo>
                    <a:lnTo>
                      <a:pt x="128" y="385"/>
                    </a:lnTo>
                    <a:lnTo>
                      <a:pt x="128" y="385"/>
                    </a:lnTo>
                    <a:lnTo>
                      <a:pt x="127" y="385"/>
                    </a:lnTo>
                    <a:lnTo>
                      <a:pt x="127" y="385"/>
                    </a:lnTo>
                    <a:lnTo>
                      <a:pt x="127" y="385"/>
                    </a:lnTo>
                    <a:lnTo>
                      <a:pt x="127" y="384"/>
                    </a:lnTo>
                    <a:lnTo>
                      <a:pt x="127" y="384"/>
                    </a:lnTo>
                    <a:lnTo>
                      <a:pt x="127" y="384"/>
                    </a:lnTo>
                    <a:lnTo>
                      <a:pt x="127" y="384"/>
                    </a:lnTo>
                    <a:lnTo>
                      <a:pt x="127" y="384"/>
                    </a:lnTo>
                    <a:lnTo>
                      <a:pt x="127" y="384"/>
                    </a:lnTo>
                    <a:lnTo>
                      <a:pt x="127" y="384"/>
                    </a:lnTo>
                    <a:lnTo>
                      <a:pt x="127" y="383"/>
                    </a:lnTo>
                    <a:lnTo>
                      <a:pt x="127" y="383"/>
                    </a:lnTo>
                    <a:lnTo>
                      <a:pt x="126" y="383"/>
                    </a:lnTo>
                    <a:lnTo>
                      <a:pt x="126" y="383"/>
                    </a:lnTo>
                    <a:lnTo>
                      <a:pt x="126" y="383"/>
                    </a:lnTo>
                    <a:lnTo>
                      <a:pt x="126" y="383"/>
                    </a:lnTo>
                    <a:lnTo>
                      <a:pt x="126" y="383"/>
                    </a:lnTo>
                    <a:lnTo>
                      <a:pt x="125" y="383"/>
                    </a:lnTo>
                    <a:lnTo>
                      <a:pt x="125" y="383"/>
                    </a:lnTo>
                    <a:lnTo>
                      <a:pt x="125" y="383"/>
                    </a:lnTo>
                    <a:lnTo>
                      <a:pt x="125" y="383"/>
                    </a:lnTo>
                    <a:lnTo>
                      <a:pt x="124" y="383"/>
                    </a:lnTo>
                    <a:lnTo>
                      <a:pt x="124" y="383"/>
                    </a:lnTo>
                    <a:lnTo>
                      <a:pt x="124" y="383"/>
                    </a:lnTo>
                    <a:lnTo>
                      <a:pt x="124" y="384"/>
                    </a:lnTo>
                    <a:lnTo>
                      <a:pt x="123" y="383"/>
                    </a:lnTo>
                    <a:lnTo>
                      <a:pt x="123" y="383"/>
                    </a:lnTo>
                    <a:lnTo>
                      <a:pt x="123" y="383"/>
                    </a:lnTo>
                    <a:lnTo>
                      <a:pt x="123" y="383"/>
                    </a:lnTo>
                    <a:lnTo>
                      <a:pt x="123" y="383"/>
                    </a:lnTo>
                    <a:lnTo>
                      <a:pt x="122" y="383"/>
                    </a:lnTo>
                    <a:lnTo>
                      <a:pt x="123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1" y="383"/>
                    </a:lnTo>
                    <a:lnTo>
                      <a:pt x="121" y="383"/>
                    </a:lnTo>
                    <a:lnTo>
                      <a:pt x="121" y="383"/>
                    </a:lnTo>
                    <a:lnTo>
                      <a:pt x="121" y="383"/>
                    </a:lnTo>
                    <a:lnTo>
                      <a:pt x="121" y="384"/>
                    </a:lnTo>
                    <a:lnTo>
                      <a:pt x="121" y="384"/>
                    </a:lnTo>
                    <a:lnTo>
                      <a:pt x="120" y="384"/>
                    </a:lnTo>
                    <a:lnTo>
                      <a:pt x="120" y="384"/>
                    </a:lnTo>
                    <a:lnTo>
                      <a:pt x="120" y="384"/>
                    </a:lnTo>
                    <a:lnTo>
                      <a:pt x="119" y="384"/>
                    </a:lnTo>
                    <a:lnTo>
                      <a:pt x="119" y="384"/>
                    </a:lnTo>
                    <a:lnTo>
                      <a:pt x="118" y="384"/>
                    </a:lnTo>
                    <a:lnTo>
                      <a:pt x="118" y="384"/>
                    </a:lnTo>
                    <a:lnTo>
                      <a:pt x="118" y="385"/>
                    </a:lnTo>
                    <a:lnTo>
                      <a:pt x="118" y="385"/>
                    </a:lnTo>
                    <a:lnTo>
                      <a:pt x="117" y="386"/>
                    </a:lnTo>
                    <a:lnTo>
                      <a:pt x="117" y="386"/>
                    </a:lnTo>
                    <a:lnTo>
                      <a:pt x="117" y="387"/>
                    </a:lnTo>
                    <a:lnTo>
                      <a:pt x="117" y="387"/>
                    </a:lnTo>
                    <a:lnTo>
                      <a:pt x="117" y="387"/>
                    </a:lnTo>
                    <a:lnTo>
                      <a:pt x="117" y="387"/>
                    </a:lnTo>
                    <a:lnTo>
                      <a:pt x="118" y="387"/>
                    </a:lnTo>
                    <a:lnTo>
                      <a:pt x="117" y="388"/>
                    </a:lnTo>
                    <a:lnTo>
                      <a:pt x="117" y="387"/>
                    </a:lnTo>
                    <a:lnTo>
                      <a:pt x="117" y="388"/>
                    </a:lnTo>
                    <a:lnTo>
                      <a:pt x="117" y="388"/>
                    </a:lnTo>
                    <a:lnTo>
                      <a:pt x="117" y="388"/>
                    </a:lnTo>
                    <a:lnTo>
                      <a:pt x="116" y="388"/>
                    </a:lnTo>
                    <a:lnTo>
                      <a:pt x="116" y="388"/>
                    </a:lnTo>
                    <a:lnTo>
                      <a:pt x="116" y="389"/>
                    </a:lnTo>
                    <a:lnTo>
                      <a:pt x="116" y="389"/>
                    </a:lnTo>
                    <a:lnTo>
                      <a:pt x="116" y="389"/>
                    </a:lnTo>
                    <a:lnTo>
                      <a:pt x="116" y="389"/>
                    </a:lnTo>
                    <a:lnTo>
                      <a:pt x="116" y="389"/>
                    </a:lnTo>
                    <a:lnTo>
                      <a:pt x="116" y="389"/>
                    </a:lnTo>
                    <a:lnTo>
                      <a:pt x="115" y="389"/>
                    </a:lnTo>
                    <a:lnTo>
                      <a:pt x="115" y="390"/>
                    </a:lnTo>
                    <a:lnTo>
                      <a:pt x="115" y="390"/>
                    </a:lnTo>
                    <a:lnTo>
                      <a:pt x="115" y="390"/>
                    </a:lnTo>
                    <a:lnTo>
                      <a:pt x="115" y="391"/>
                    </a:lnTo>
                    <a:lnTo>
                      <a:pt x="115" y="391"/>
                    </a:lnTo>
                    <a:lnTo>
                      <a:pt x="115" y="392"/>
                    </a:lnTo>
                    <a:lnTo>
                      <a:pt x="115" y="392"/>
                    </a:lnTo>
                    <a:lnTo>
                      <a:pt x="115" y="392"/>
                    </a:lnTo>
                    <a:lnTo>
                      <a:pt x="114" y="392"/>
                    </a:lnTo>
                    <a:lnTo>
                      <a:pt x="114" y="392"/>
                    </a:lnTo>
                    <a:lnTo>
                      <a:pt x="114" y="392"/>
                    </a:lnTo>
                    <a:lnTo>
                      <a:pt x="114" y="393"/>
                    </a:lnTo>
                    <a:lnTo>
                      <a:pt x="113" y="393"/>
                    </a:lnTo>
                    <a:lnTo>
                      <a:pt x="113" y="392"/>
                    </a:lnTo>
                    <a:lnTo>
                      <a:pt x="113" y="392"/>
                    </a:lnTo>
                    <a:lnTo>
                      <a:pt x="113" y="392"/>
                    </a:lnTo>
                    <a:lnTo>
                      <a:pt x="113" y="393"/>
                    </a:lnTo>
                    <a:lnTo>
                      <a:pt x="113" y="393"/>
                    </a:lnTo>
                    <a:lnTo>
                      <a:pt x="112" y="393"/>
                    </a:lnTo>
                    <a:lnTo>
                      <a:pt x="112" y="393"/>
                    </a:lnTo>
                    <a:lnTo>
                      <a:pt x="112" y="394"/>
                    </a:lnTo>
                    <a:lnTo>
                      <a:pt x="112" y="394"/>
                    </a:lnTo>
                    <a:lnTo>
                      <a:pt x="112" y="393"/>
                    </a:lnTo>
                    <a:lnTo>
                      <a:pt x="112" y="394"/>
                    </a:lnTo>
                    <a:lnTo>
                      <a:pt x="111" y="394"/>
                    </a:lnTo>
                    <a:lnTo>
                      <a:pt x="111" y="394"/>
                    </a:lnTo>
                    <a:lnTo>
                      <a:pt x="111" y="394"/>
                    </a:lnTo>
                    <a:lnTo>
                      <a:pt x="111" y="394"/>
                    </a:lnTo>
                    <a:lnTo>
                      <a:pt x="111" y="395"/>
                    </a:lnTo>
                    <a:lnTo>
                      <a:pt x="110" y="395"/>
                    </a:lnTo>
                    <a:lnTo>
                      <a:pt x="110" y="395"/>
                    </a:lnTo>
                    <a:lnTo>
                      <a:pt x="110" y="395"/>
                    </a:lnTo>
                    <a:lnTo>
                      <a:pt x="110" y="395"/>
                    </a:lnTo>
                    <a:lnTo>
                      <a:pt x="110" y="395"/>
                    </a:lnTo>
                    <a:lnTo>
                      <a:pt x="110" y="396"/>
                    </a:lnTo>
                    <a:lnTo>
                      <a:pt x="109" y="396"/>
                    </a:lnTo>
                    <a:lnTo>
                      <a:pt x="109" y="395"/>
                    </a:lnTo>
                    <a:lnTo>
                      <a:pt x="109" y="395"/>
                    </a:lnTo>
                    <a:lnTo>
                      <a:pt x="109" y="395"/>
                    </a:lnTo>
                    <a:lnTo>
                      <a:pt x="108" y="395"/>
                    </a:lnTo>
                    <a:lnTo>
                      <a:pt x="108" y="396"/>
                    </a:lnTo>
                    <a:lnTo>
                      <a:pt x="108" y="396"/>
                    </a:lnTo>
                    <a:lnTo>
                      <a:pt x="108" y="396"/>
                    </a:lnTo>
                    <a:lnTo>
                      <a:pt x="109" y="396"/>
                    </a:lnTo>
                    <a:lnTo>
                      <a:pt x="109" y="396"/>
                    </a:lnTo>
                    <a:lnTo>
                      <a:pt x="109" y="397"/>
                    </a:lnTo>
                    <a:lnTo>
                      <a:pt x="109" y="397"/>
                    </a:lnTo>
                    <a:lnTo>
                      <a:pt x="109" y="397"/>
                    </a:lnTo>
                    <a:lnTo>
                      <a:pt x="108" y="397"/>
                    </a:lnTo>
                    <a:lnTo>
                      <a:pt x="108" y="397"/>
                    </a:lnTo>
                    <a:lnTo>
                      <a:pt x="108" y="397"/>
                    </a:lnTo>
                    <a:lnTo>
                      <a:pt x="108" y="397"/>
                    </a:lnTo>
                    <a:lnTo>
                      <a:pt x="108" y="396"/>
                    </a:lnTo>
                    <a:lnTo>
                      <a:pt x="108" y="396"/>
                    </a:lnTo>
                    <a:lnTo>
                      <a:pt x="107" y="396"/>
                    </a:lnTo>
                    <a:lnTo>
                      <a:pt x="107" y="396"/>
                    </a:lnTo>
                    <a:lnTo>
                      <a:pt x="107" y="396"/>
                    </a:lnTo>
                    <a:lnTo>
                      <a:pt x="106" y="396"/>
                    </a:lnTo>
                    <a:lnTo>
                      <a:pt x="106" y="395"/>
                    </a:lnTo>
                    <a:lnTo>
                      <a:pt x="106" y="396"/>
                    </a:lnTo>
                    <a:lnTo>
                      <a:pt x="106" y="395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4"/>
                    </a:lnTo>
                    <a:lnTo>
                      <a:pt x="105" y="394"/>
                    </a:lnTo>
                    <a:lnTo>
                      <a:pt x="105" y="393"/>
                    </a:lnTo>
                    <a:lnTo>
                      <a:pt x="105" y="393"/>
                    </a:lnTo>
                    <a:lnTo>
                      <a:pt x="105" y="394"/>
                    </a:lnTo>
                    <a:lnTo>
                      <a:pt x="105" y="393"/>
                    </a:lnTo>
                    <a:lnTo>
                      <a:pt x="104" y="393"/>
                    </a:lnTo>
                    <a:lnTo>
                      <a:pt x="104" y="394"/>
                    </a:lnTo>
                    <a:lnTo>
                      <a:pt x="104" y="393"/>
                    </a:lnTo>
                    <a:lnTo>
                      <a:pt x="104" y="393"/>
                    </a:lnTo>
                    <a:lnTo>
                      <a:pt x="104" y="394"/>
                    </a:lnTo>
                    <a:lnTo>
                      <a:pt x="104" y="394"/>
                    </a:lnTo>
                    <a:lnTo>
                      <a:pt x="104" y="394"/>
                    </a:lnTo>
                    <a:lnTo>
                      <a:pt x="105" y="394"/>
                    </a:lnTo>
                    <a:lnTo>
                      <a:pt x="105" y="394"/>
                    </a:lnTo>
                    <a:lnTo>
                      <a:pt x="104" y="395"/>
                    </a:lnTo>
                    <a:lnTo>
                      <a:pt x="104" y="395"/>
                    </a:lnTo>
                    <a:lnTo>
                      <a:pt x="104" y="395"/>
                    </a:lnTo>
                    <a:lnTo>
                      <a:pt x="104" y="395"/>
                    </a:lnTo>
                    <a:lnTo>
                      <a:pt x="104" y="395"/>
                    </a:lnTo>
                    <a:lnTo>
                      <a:pt x="104" y="395"/>
                    </a:lnTo>
                    <a:lnTo>
                      <a:pt x="104" y="396"/>
                    </a:lnTo>
                    <a:lnTo>
                      <a:pt x="103" y="396"/>
                    </a:lnTo>
                    <a:lnTo>
                      <a:pt x="103" y="396"/>
                    </a:lnTo>
                    <a:lnTo>
                      <a:pt x="103" y="396"/>
                    </a:lnTo>
                    <a:lnTo>
                      <a:pt x="103" y="396"/>
                    </a:lnTo>
                    <a:lnTo>
                      <a:pt x="103" y="397"/>
                    </a:lnTo>
                    <a:lnTo>
                      <a:pt x="102" y="397"/>
                    </a:lnTo>
                    <a:lnTo>
                      <a:pt x="102" y="396"/>
                    </a:lnTo>
                    <a:lnTo>
                      <a:pt x="102" y="396"/>
                    </a:lnTo>
                    <a:lnTo>
                      <a:pt x="102" y="396"/>
                    </a:lnTo>
                    <a:lnTo>
                      <a:pt x="102" y="396"/>
                    </a:lnTo>
                    <a:lnTo>
                      <a:pt x="102" y="395"/>
                    </a:lnTo>
                    <a:lnTo>
                      <a:pt x="101" y="395"/>
                    </a:lnTo>
                    <a:lnTo>
                      <a:pt x="101" y="395"/>
                    </a:lnTo>
                    <a:lnTo>
                      <a:pt x="101" y="395"/>
                    </a:lnTo>
                    <a:lnTo>
                      <a:pt x="101" y="395"/>
                    </a:lnTo>
                    <a:lnTo>
                      <a:pt x="101" y="395"/>
                    </a:lnTo>
                    <a:lnTo>
                      <a:pt x="101" y="395"/>
                    </a:lnTo>
                    <a:lnTo>
                      <a:pt x="101" y="395"/>
                    </a:lnTo>
                    <a:lnTo>
                      <a:pt x="100" y="395"/>
                    </a:lnTo>
                    <a:lnTo>
                      <a:pt x="100" y="395"/>
                    </a:lnTo>
                    <a:lnTo>
                      <a:pt x="100" y="395"/>
                    </a:lnTo>
                    <a:lnTo>
                      <a:pt x="99" y="395"/>
                    </a:lnTo>
                    <a:lnTo>
                      <a:pt x="100" y="395"/>
                    </a:lnTo>
                    <a:lnTo>
                      <a:pt x="100" y="396"/>
                    </a:lnTo>
                    <a:lnTo>
                      <a:pt x="100" y="396"/>
                    </a:lnTo>
                    <a:lnTo>
                      <a:pt x="99" y="396"/>
                    </a:lnTo>
                    <a:lnTo>
                      <a:pt x="99" y="396"/>
                    </a:lnTo>
                    <a:lnTo>
                      <a:pt x="99" y="396"/>
                    </a:lnTo>
                    <a:lnTo>
                      <a:pt x="99" y="397"/>
                    </a:lnTo>
                    <a:lnTo>
                      <a:pt x="99" y="397"/>
                    </a:lnTo>
                    <a:lnTo>
                      <a:pt x="99" y="397"/>
                    </a:lnTo>
                    <a:lnTo>
                      <a:pt x="99" y="396"/>
                    </a:lnTo>
                    <a:lnTo>
                      <a:pt x="98" y="396"/>
                    </a:lnTo>
                    <a:lnTo>
                      <a:pt x="98" y="396"/>
                    </a:lnTo>
                    <a:lnTo>
                      <a:pt x="98" y="396"/>
                    </a:lnTo>
                    <a:lnTo>
                      <a:pt x="98" y="396"/>
                    </a:lnTo>
                    <a:lnTo>
                      <a:pt x="98" y="396"/>
                    </a:lnTo>
                    <a:lnTo>
                      <a:pt x="98" y="395"/>
                    </a:lnTo>
                    <a:lnTo>
                      <a:pt x="98" y="395"/>
                    </a:lnTo>
                    <a:lnTo>
                      <a:pt x="98" y="395"/>
                    </a:lnTo>
                    <a:lnTo>
                      <a:pt x="97" y="395"/>
                    </a:lnTo>
                    <a:lnTo>
                      <a:pt x="97" y="396"/>
                    </a:lnTo>
                    <a:lnTo>
                      <a:pt x="97" y="396"/>
                    </a:lnTo>
                    <a:lnTo>
                      <a:pt x="97" y="397"/>
                    </a:lnTo>
                    <a:lnTo>
                      <a:pt x="96" y="397"/>
                    </a:lnTo>
                    <a:lnTo>
                      <a:pt x="96" y="397"/>
                    </a:lnTo>
                    <a:lnTo>
                      <a:pt x="97" y="398"/>
                    </a:lnTo>
                    <a:lnTo>
                      <a:pt x="97" y="398"/>
                    </a:lnTo>
                    <a:lnTo>
                      <a:pt x="96" y="398"/>
                    </a:lnTo>
                    <a:lnTo>
                      <a:pt x="96" y="399"/>
                    </a:lnTo>
                    <a:lnTo>
                      <a:pt x="96" y="399"/>
                    </a:lnTo>
                    <a:lnTo>
                      <a:pt x="96" y="399"/>
                    </a:lnTo>
                    <a:lnTo>
                      <a:pt x="95" y="399"/>
                    </a:lnTo>
                    <a:lnTo>
                      <a:pt x="95" y="400"/>
                    </a:lnTo>
                    <a:lnTo>
                      <a:pt x="94" y="400"/>
                    </a:lnTo>
                    <a:lnTo>
                      <a:pt x="94" y="399"/>
                    </a:lnTo>
                    <a:lnTo>
                      <a:pt x="93" y="399"/>
                    </a:lnTo>
                    <a:lnTo>
                      <a:pt x="93" y="399"/>
                    </a:lnTo>
                    <a:lnTo>
                      <a:pt x="93" y="399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2" y="398"/>
                    </a:lnTo>
                    <a:lnTo>
                      <a:pt x="91" y="398"/>
                    </a:lnTo>
                    <a:lnTo>
                      <a:pt x="91" y="398"/>
                    </a:lnTo>
                    <a:lnTo>
                      <a:pt x="91" y="397"/>
                    </a:lnTo>
                    <a:lnTo>
                      <a:pt x="91" y="397"/>
                    </a:lnTo>
                    <a:lnTo>
                      <a:pt x="91" y="396"/>
                    </a:lnTo>
                    <a:lnTo>
                      <a:pt x="91" y="396"/>
                    </a:lnTo>
                    <a:lnTo>
                      <a:pt x="91" y="395"/>
                    </a:lnTo>
                    <a:lnTo>
                      <a:pt x="91" y="395"/>
                    </a:lnTo>
                    <a:lnTo>
                      <a:pt x="91" y="395"/>
                    </a:lnTo>
                    <a:lnTo>
                      <a:pt x="90" y="395"/>
                    </a:lnTo>
                    <a:lnTo>
                      <a:pt x="90" y="396"/>
                    </a:lnTo>
                    <a:lnTo>
                      <a:pt x="90" y="396"/>
                    </a:lnTo>
                    <a:lnTo>
                      <a:pt x="90" y="397"/>
                    </a:lnTo>
                    <a:lnTo>
                      <a:pt x="89" y="397"/>
                    </a:lnTo>
                    <a:lnTo>
                      <a:pt x="89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8" y="396"/>
                    </a:lnTo>
                    <a:lnTo>
                      <a:pt x="88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7" y="396"/>
                    </a:lnTo>
                    <a:lnTo>
                      <a:pt x="86" y="396"/>
                    </a:lnTo>
                    <a:lnTo>
                      <a:pt x="86" y="396"/>
                    </a:lnTo>
                    <a:lnTo>
                      <a:pt x="86" y="396"/>
                    </a:lnTo>
                    <a:lnTo>
                      <a:pt x="86" y="395"/>
                    </a:lnTo>
                    <a:lnTo>
                      <a:pt x="86" y="395"/>
                    </a:lnTo>
                    <a:lnTo>
                      <a:pt x="85" y="395"/>
                    </a:lnTo>
                    <a:lnTo>
                      <a:pt x="84" y="395"/>
                    </a:lnTo>
                    <a:lnTo>
                      <a:pt x="85" y="395"/>
                    </a:lnTo>
                    <a:lnTo>
                      <a:pt x="84" y="395"/>
                    </a:lnTo>
                    <a:lnTo>
                      <a:pt x="84" y="395"/>
                    </a:lnTo>
                    <a:lnTo>
                      <a:pt x="84" y="395"/>
                    </a:lnTo>
                    <a:lnTo>
                      <a:pt x="83" y="395"/>
                    </a:lnTo>
                    <a:lnTo>
                      <a:pt x="83" y="394"/>
                    </a:lnTo>
                    <a:lnTo>
                      <a:pt x="83" y="394"/>
                    </a:lnTo>
                    <a:lnTo>
                      <a:pt x="83" y="394"/>
                    </a:lnTo>
                    <a:lnTo>
                      <a:pt x="83" y="393"/>
                    </a:lnTo>
                    <a:lnTo>
                      <a:pt x="82" y="394"/>
                    </a:lnTo>
                    <a:lnTo>
                      <a:pt x="82" y="394"/>
                    </a:lnTo>
                    <a:lnTo>
                      <a:pt x="81" y="394"/>
                    </a:lnTo>
                    <a:lnTo>
                      <a:pt x="81" y="394"/>
                    </a:lnTo>
                    <a:lnTo>
                      <a:pt x="81" y="394"/>
                    </a:lnTo>
                    <a:lnTo>
                      <a:pt x="80" y="394"/>
                    </a:lnTo>
                    <a:lnTo>
                      <a:pt x="79" y="394"/>
                    </a:lnTo>
                    <a:lnTo>
                      <a:pt x="79" y="395"/>
                    </a:lnTo>
                    <a:lnTo>
                      <a:pt x="79" y="394"/>
                    </a:lnTo>
                    <a:lnTo>
                      <a:pt x="79" y="394"/>
                    </a:lnTo>
                    <a:lnTo>
                      <a:pt x="79" y="394"/>
                    </a:lnTo>
                    <a:lnTo>
                      <a:pt x="79" y="394"/>
                    </a:lnTo>
                    <a:lnTo>
                      <a:pt x="78" y="394"/>
                    </a:lnTo>
                    <a:lnTo>
                      <a:pt x="78" y="395"/>
                    </a:lnTo>
                    <a:lnTo>
                      <a:pt x="78" y="395"/>
                    </a:lnTo>
                    <a:lnTo>
                      <a:pt x="78" y="395"/>
                    </a:lnTo>
                    <a:lnTo>
                      <a:pt x="77" y="395"/>
                    </a:lnTo>
                    <a:lnTo>
                      <a:pt x="77" y="395"/>
                    </a:lnTo>
                    <a:lnTo>
                      <a:pt x="77" y="395"/>
                    </a:lnTo>
                    <a:lnTo>
                      <a:pt x="76" y="395"/>
                    </a:lnTo>
                    <a:lnTo>
                      <a:pt x="76" y="395"/>
                    </a:lnTo>
                    <a:lnTo>
                      <a:pt x="76" y="395"/>
                    </a:lnTo>
                    <a:lnTo>
                      <a:pt x="76" y="395"/>
                    </a:lnTo>
                    <a:lnTo>
                      <a:pt x="76" y="395"/>
                    </a:lnTo>
                    <a:lnTo>
                      <a:pt x="76" y="395"/>
                    </a:lnTo>
                    <a:lnTo>
                      <a:pt x="75" y="395"/>
                    </a:lnTo>
                    <a:lnTo>
                      <a:pt x="75" y="395"/>
                    </a:lnTo>
                    <a:lnTo>
                      <a:pt x="74" y="395"/>
                    </a:lnTo>
                    <a:lnTo>
                      <a:pt x="74" y="394"/>
                    </a:lnTo>
                    <a:lnTo>
                      <a:pt x="75" y="394"/>
                    </a:lnTo>
                    <a:lnTo>
                      <a:pt x="75" y="394"/>
                    </a:lnTo>
                    <a:lnTo>
                      <a:pt x="74" y="393"/>
                    </a:lnTo>
                    <a:lnTo>
                      <a:pt x="74" y="394"/>
                    </a:lnTo>
                    <a:lnTo>
                      <a:pt x="74" y="394"/>
                    </a:lnTo>
                    <a:lnTo>
                      <a:pt x="73" y="393"/>
                    </a:lnTo>
                    <a:lnTo>
                      <a:pt x="72" y="393"/>
                    </a:lnTo>
                    <a:lnTo>
                      <a:pt x="72" y="394"/>
                    </a:lnTo>
                    <a:lnTo>
                      <a:pt x="72" y="394"/>
                    </a:lnTo>
                    <a:lnTo>
                      <a:pt x="71" y="394"/>
                    </a:lnTo>
                    <a:lnTo>
                      <a:pt x="71" y="394"/>
                    </a:lnTo>
                    <a:lnTo>
                      <a:pt x="71" y="393"/>
                    </a:lnTo>
                    <a:lnTo>
                      <a:pt x="71" y="394"/>
                    </a:lnTo>
                    <a:lnTo>
                      <a:pt x="71" y="394"/>
                    </a:lnTo>
                    <a:lnTo>
                      <a:pt x="71" y="394"/>
                    </a:lnTo>
                    <a:lnTo>
                      <a:pt x="70" y="394"/>
                    </a:lnTo>
                    <a:lnTo>
                      <a:pt x="70" y="394"/>
                    </a:lnTo>
                    <a:lnTo>
                      <a:pt x="70" y="394"/>
                    </a:lnTo>
                    <a:lnTo>
                      <a:pt x="70" y="394"/>
                    </a:lnTo>
                    <a:lnTo>
                      <a:pt x="70" y="394"/>
                    </a:lnTo>
                    <a:lnTo>
                      <a:pt x="69" y="394"/>
                    </a:lnTo>
                    <a:lnTo>
                      <a:pt x="69" y="394"/>
                    </a:lnTo>
                    <a:lnTo>
                      <a:pt x="69" y="393"/>
                    </a:lnTo>
                    <a:lnTo>
                      <a:pt x="69" y="393"/>
                    </a:lnTo>
                    <a:lnTo>
                      <a:pt x="69" y="393"/>
                    </a:lnTo>
                    <a:lnTo>
                      <a:pt x="69" y="393"/>
                    </a:lnTo>
                    <a:lnTo>
                      <a:pt x="69" y="393"/>
                    </a:lnTo>
                    <a:lnTo>
                      <a:pt x="69" y="392"/>
                    </a:lnTo>
                    <a:lnTo>
                      <a:pt x="69" y="392"/>
                    </a:lnTo>
                    <a:lnTo>
                      <a:pt x="68" y="392"/>
                    </a:lnTo>
                    <a:lnTo>
                      <a:pt x="68" y="392"/>
                    </a:lnTo>
                    <a:lnTo>
                      <a:pt x="68" y="392"/>
                    </a:lnTo>
                    <a:lnTo>
                      <a:pt x="68" y="393"/>
                    </a:lnTo>
                    <a:lnTo>
                      <a:pt x="67" y="393"/>
                    </a:lnTo>
                    <a:lnTo>
                      <a:pt x="67" y="393"/>
                    </a:lnTo>
                    <a:lnTo>
                      <a:pt x="67" y="392"/>
                    </a:lnTo>
                    <a:lnTo>
                      <a:pt x="67" y="393"/>
                    </a:lnTo>
                    <a:lnTo>
                      <a:pt x="67" y="393"/>
                    </a:lnTo>
                    <a:lnTo>
                      <a:pt x="67" y="393"/>
                    </a:lnTo>
                    <a:lnTo>
                      <a:pt x="67" y="393"/>
                    </a:lnTo>
                    <a:lnTo>
                      <a:pt x="67" y="393"/>
                    </a:lnTo>
                    <a:lnTo>
                      <a:pt x="67" y="394"/>
                    </a:lnTo>
                    <a:lnTo>
                      <a:pt x="66" y="395"/>
                    </a:lnTo>
                    <a:lnTo>
                      <a:pt x="65" y="395"/>
                    </a:lnTo>
                    <a:lnTo>
                      <a:pt x="65" y="395"/>
                    </a:lnTo>
                    <a:lnTo>
                      <a:pt x="65" y="395"/>
                    </a:lnTo>
                    <a:lnTo>
                      <a:pt x="65" y="395"/>
                    </a:lnTo>
                    <a:lnTo>
                      <a:pt x="64" y="395"/>
                    </a:lnTo>
                    <a:lnTo>
                      <a:pt x="64" y="394"/>
                    </a:lnTo>
                    <a:lnTo>
                      <a:pt x="64" y="394"/>
                    </a:lnTo>
                    <a:lnTo>
                      <a:pt x="64" y="394"/>
                    </a:lnTo>
                    <a:lnTo>
                      <a:pt x="64" y="394"/>
                    </a:lnTo>
                    <a:lnTo>
                      <a:pt x="63" y="394"/>
                    </a:lnTo>
                    <a:lnTo>
                      <a:pt x="63" y="394"/>
                    </a:lnTo>
                    <a:lnTo>
                      <a:pt x="63" y="394"/>
                    </a:lnTo>
                    <a:lnTo>
                      <a:pt x="62" y="394"/>
                    </a:lnTo>
                    <a:lnTo>
                      <a:pt x="62" y="394"/>
                    </a:lnTo>
                    <a:lnTo>
                      <a:pt x="62" y="394"/>
                    </a:lnTo>
                    <a:lnTo>
                      <a:pt x="62" y="393"/>
                    </a:lnTo>
                    <a:lnTo>
                      <a:pt x="62" y="393"/>
                    </a:lnTo>
                    <a:lnTo>
                      <a:pt x="62" y="393"/>
                    </a:lnTo>
                    <a:lnTo>
                      <a:pt x="62" y="393"/>
                    </a:lnTo>
                    <a:lnTo>
                      <a:pt x="61" y="393"/>
                    </a:lnTo>
                    <a:lnTo>
                      <a:pt x="61" y="393"/>
                    </a:lnTo>
                    <a:lnTo>
                      <a:pt x="61" y="393"/>
                    </a:lnTo>
                    <a:lnTo>
                      <a:pt x="61" y="393"/>
                    </a:lnTo>
                    <a:lnTo>
                      <a:pt x="61" y="393"/>
                    </a:lnTo>
                    <a:lnTo>
                      <a:pt x="60" y="393"/>
                    </a:lnTo>
                    <a:lnTo>
                      <a:pt x="60" y="393"/>
                    </a:lnTo>
                    <a:lnTo>
                      <a:pt x="60" y="394"/>
                    </a:lnTo>
                    <a:lnTo>
                      <a:pt x="60" y="393"/>
                    </a:lnTo>
                    <a:lnTo>
                      <a:pt x="60" y="393"/>
                    </a:lnTo>
                    <a:lnTo>
                      <a:pt x="60" y="394"/>
                    </a:lnTo>
                    <a:lnTo>
                      <a:pt x="60" y="394"/>
                    </a:lnTo>
                    <a:lnTo>
                      <a:pt x="59" y="394"/>
                    </a:lnTo>
                    <a:lnTo>
                      <a:pt x="60" y="394"/>
                    </a:lnTo>
                    <a:lnTo>
                      <a:pt x="60" y="394"/>
                    </a:lnTo>
                    <a:lnTo>
                      <a:pt x="59" y="395"/>
                    </a:lnTo>
                    <a:lnTo>
                      <a:pt x="59" y="394"/>
                    </a:lnTo>
                    <a:lnTo>
                      <a:pt x="59" y="394"/>
                    </a:lnTo>
                    <a:lnTo>
                      <a:pt x="59" y="394"/>
                    </a:lnTo>
                    <a:lnTo>
                      <a:pt x="58" y="394"/>
                    </a:lnTo>
                    <a:lnTo>
                      <a:pt x="58" y="394"/>
                    </a:lnTo>
                    <a:lnTo>
                      <a:pt x="58" y="394"/>
                    </a:lnTo>
                    <a:lnTo>
                      <a:pt x="58" y="393"/>
                    </a:lnTo>
                    <a:lnTo>
                      <a:pt x="58" y="393"/>
                    </a:lnTo>
                    <a:lnTo>
                      <a:pt x="58" y="393"/>
                    </a:lnTo>
                    <a:lnTo>
                      <a:pt x="58" y="394"/>
                    </a:lnTo>
                    <a:lnTo>
                      <a:pt x="58" y="394"/>
                    </a:lnTo>
                    <a:lnTo>
                      <a:pt x="58" y="393"/>
                    </a:lnTo>
                    <a:lnTo>
                      <a:pt x="57" y="393"/>
                    </a:lnTo>
                    <a:lnTo>
                      <a:pt x="57" y="394"/>
                    </a:lnTo>
                    <a:lnTo>
                      <a:pt x="57" y="393"/>
                    </a:lnTo>
                    <a:lnTo>
                      <a:pt x="57" y="394"/>
                    </a:lnTo>
                    <a:lnTo>
                      <a:pt x="56" y="394"/>
                    </a:lnTo>
                    <a:lnTo>
                      <a:pt x="56" y="394"/>
                    </a:lnTo>
                    <a:lnTo>
                      <a:pt x="56" y="393"/>
                    </a:lnTo>
                    <a:lnTo>
                      <a:pt x="56" y="393"/>
                    </a:lnTo>
                    <a:lnTo>
                      <a:pt x="56" y="393"/>
                    </a:lnTo>
                    <a:lnTo>
                      <a:pt x="55" y="394"/>
                    </a:lnTo>
                    <a:lnTo>
                      <a:pt x="55" y="394"/>
                    </a:lnTo>
                    <a:lnTo>
                      <a:pt x="55" y="393"/>
                    </a:lnTo>
                    <a:lnTo>
                      <a:pt x="55" y="393"/>
                    </a:lnTo>
                    <a:lnTo>
                      <a:pt x="55" y="393"/>
                    </a:lnTo>
                    <a:lnTo>
                      <a:pt x="55" y="393"/>
                    </a:lnTo>
                    <a:lnTo>
                      <a:pt x="55" y="392"/>
                    </a:lnTo>
                    <a:lnTo>
                      <a:pt x="55" y="392"/>
                    </a:lnTo>
                    <a:lnTo>
                      <a:pt x="55" y="392"/>
                    </a:lnTo>
                    <a:lnTo>
                      <a:pt x="55" y="392"/>
                    </a:lnTo>
                    <a:lnTo>
                      <a:pt x="54" y="392"/>
                    </a:lnTo>
                    <a:lnTo>
                      <a:pt x="54" y="391"/>
                    </a:lnTo>
                    <a:lnTo>
                      <a:pt x="54" y="392"/>
                    </a:lnTo>
                    <a:lnTo>
                      <a:pt x="54" y="392"/>
                    </a:lnTo>
                    <a:lnTo>
                      <a:pt x="54" y="392"/>
                    </a:lnTo>
                    <a:lnTo>
                      <a:pt x="54" y="392"/>
                    </a:lnTo>
                    <a:lnTo>
                      <a:pt x="54" y="391"/>
                    </a:lnTo>
                    <a:lnTo>
                      <a:pt x="54" y="391"/>
                    </a:lnTo>
                    <a:lnTo>
                      <a:pt x="53" y="391"/>
                    </a:lnTo>
                    <a:lnTo>
                      <a:pt x="53" y="391"/>
                    </a:lnTo>
                    <a:lnTo>
                      <a:pt x="52" y="391"/>
                    </a:lnTo>
                    <a:lnTo>
                      <a:pt x="52" y="391"/>
                    </a:lnTo>
                    <a:lnTo>
                      <a:pt x="52" y="391"/>
                    </a:lnTo>
                    <a:lnTo>
                      <a:pt x="52" y="391"/>
                    </a:lnTo>
                    <a:lnTo>
                      <a:pt x="52" y="391"/>
                    </a:lnTo>
                    <a:lnTo>
                      <a:pt x="52" y="391"/>
                    </a:lnTo>
                    <a:lnTo>
                      <a:pt x="51" y="391"/>
                    </a:lnTo>
                    <a:lnTo>
                      <a:pt x="51" y="391"/>
                    </a:lnTo>
                    <a:lnTo>
                      <a:pt x="51" y="391"/>
                    </a:lnTo>
                    <a:lnTo>
                      <a:pt x="51" y="391"/>
                    </a:lnTo>
                    <a:lnTo>
                      <a:pt x="51" y="390"/>
                    </a:lnTo>
                    <a:lnTo>
                      <a:pt x="50" y="390"/>
                    </a:lnTo>
                    <a:lnTo>
                      <a:pt x="50" y="390"/>
                    </a:lnTo>
                    <a:lnTo>
                      <a:pt x="50" y="390"/>
                    </a:lnTo>
                    <a:lnTo>
                      <a:pt x="50" y="390"/>
                    </a:lnTo>
                    <a:lnTo>
                      <a:pt x="49" y="390"/>
                    </a:lnTo>
                    <a:lnTo>
                      <a:pt x="50" y="391"/>
                    </a:lnTo>
                    <a:lnTo>
                      <a:pt x="49" y="391"/>
                    </a:lnTo>
                    <a:lnTo>
                      <a:pt x="49" y="390"/>
                    </a:lnTo>
                    <a:lnTo>
                      <a:pt x="49" y="390"/>
                    </a:lnTo>
                    <a:lnTo>
                      <a:pt x="49" y="390"/>
                    </a:lnTo>
                    <a:lnTo>
                      <a:pt x="49" y="390"/>
                    </a:lnTo>
                    <a:lnTo>
                      <a:pt x="49" y="390"/>
                    </a:lnTo>
                    <a:lnTo>
                      <a:pt x="48" y="390"/>
                    </a:lnTo>
                    <a:lnTo>
                      <a:pt x="48" y="390"/>
                    </a:lnTo>
                    <a:lnTo>
                      <a:pt x="48" y="390"/>
                    </a:lnTo>
                    <a:lnTo>
                      <a:pt x="47" y="390"/>
                    </a:lnTo>
                    <a:lnTo>
                      <a:pt x="47" y="390"/>
                    </a:lnTo>
                    <a:lnTo>
                      <a:pt x="47" y="390"/>
                    </a:lnTo>
                    <a:lnTo>
                      <a:pt x="47" y="389"/>
                    </a:lnTo>
                    <a:lnTo>
                      <a:pt x="47" y="389"/>
                    </a:lnTo>
                    <a:lnTo>
                      <a:pt x="46" y="390"/>
                    </a:lnTo>
                    <a:lnTo>
                      <a:pt x="46" y="390"/>
                    </a:lnTo>
                    <a:lnTo>
                      <a:pt x="45" y="389"/>
                    </a:lnTo>
                    <a:lnTo>
                      <a:pt x="45" y="389"/>
                    </a:lnTo>
                    <a:lnTo>
                      <a:pt x="45" y="389"/>
                    </a:lnTo>
                    <a:lnTo>
                      <a:pt x="44" y="388"/>
                    </a:lnTo>
                    <a:lnTo>
                      <a:pt x="44" y="389"/>
                    </a:lnTo>
                    <a:lnTo>
                      <a:pt x="44" y="389"/>
                    </a:lnTo>
                    <a:lnTo>
                      <a:pt x="43" y="389"/>
                    </a:lnTo>
                    <a:lnTo>
                      <a:pt x="43" y="389"/>
                    </a:lnTo>
                    <a:lnTo>
                      <a:pt x="42" y="389"/>
                    </a:lnTo>
                    <a:lnTo>
                      <a:pt x="42" y="389"/>
                    </a:lnTo>
                    <a:lnTo>
                      <a:pt x="42" y="389"/>
                    </a:lnTo>
                    <a:lnTo>
                      <a:pt x="41" y="389"/>
                    </a:lnTo>
                    <a:lnTo>
                      <a:pt x="41" y="389"/>
                    </a:lnTo>
                    <a:lnTo>
                      <a:pt x="40" y="389"/>
                    </a:lnTo>
                    <a:lnTo>
                      <a:pt x="40" y="388"/>
                    </a:lnTo>
                    <a:lnTo>
                      <a:pt x="40" y="388"/>
                    </a:lnTo>
                    <a:lnTo>
                      <a:pt x="40" y="388"/>
                    </a:lnTo>
                    <a:lnTo>
                      <a:pt x="40" y="387"/>
                    </a:lnTo>
                    <a:lnTo>
                      <a:pt x="40" y="387"/>
                    </a:lnTo>
                    <a:lnTo>
                      <a:pt x="40" y="386"/>
                    </a:lnTo>
                    <a:lnTo>
                      <a:pt x="40" y="386"/>
                    </a:lnTo>
                    <a:lnTo>
                      <a:pt x="40" y="386"/>
                    </a:lnTo>
                    <a:lnTo>
                      <a:pt x="40" y="387"/>
                    </a:lnTo>
                    <a:lnTo>
                      <a:pt x="39" y="387"/>
                    </a:lnTo>
                    <a:lnTo>
                      <a:pt x="39" y="386"/>
                    </a:lnTo>
                    <a:lnTo>
                      <a:pt x="40" y="386"/>
                    </a:lnTo>
                    <a:lnTo>
                      <a:pt x="39" y="386"/>
                    </a:lnTo>
                    <a:lnTo>
                      <a:pt x="39" y="386"/>
                    </a:lnTo>
                    <a:lnTo>
                      <a:pt x="39" y="386"/>
                    </a:lnTo>
                    <a:lnTo>
                      <a:pt x="39" y="386"/>
                    </a:lnTo>
                    <a:lnTo>
                      <a:pt x="39" y="385"/>
                    </a:lnTo>
                    <a:lnTo>
                      <a:pt x="39" y="385"/>
                    </a:lnTo>
                    <a:lnTo>
                      <a:pt x="39" y="385"/>
                    </a:lnTo>
                    <a:lnTo>
                      <a:pt x="39" y="385"/>
                    </a:lnTo>
                    <a:lnTo>
                      <a:pt x="39" y="385"/>
                    </a:lnTo>
                    <a:lnTo>
                      <a:pt x="38" y="385"/>
                    </a:lnTo>
                    <a:lnTo>
                      <a:pt x="38" y="384"/>
                    </a:lnTo>
                    <a:lnTo>
                      <a:pt x="38" y="384"/>
                    </a:lnTo>
                    <a:lnTo>
                      <a:pt x="38" y="383"/>
                    </a:lnTo>
                    <a:lnTo>
                      <a:pt x="38" y="383"/>
                    </a:lnTo>
                    <a:lnTo>
                      <a:pt x="38" y="383"/>
                    </a:lnTo>
                    <a:lnTo>
                      <a:pt x="37" y="383"/>
                    </a:lnTo>
                    <a:lnTo>
                      <a:pt x="36" y="383"/>
                    </a:lnTo>
                    <a:lnTo>
                      <a:pt x="36" y="383"/>
                    </a:lnTo>
                    <a:lnTo>
                      <a:pt x="35" y="384"/>
                    </a:lnTo>
                    <a:lnTo>
                      <a:pt x="35" y="383"/>
                    </a:lnTo>
                    <a:lnTo>
                      <a:pt x="34" y="383"/>
                    </a:lnTo>
                    <a:lnTo>
                      <a:pt x="34" y="383"/>
                    </a:lnTo>
                    <a:lnTo>
                      <a:pt x="34" y="383"/>
                    </a:lnTo>
                    <a:lnTo>
                      <a:pt x="33" y="382"/>
                    </a:lnTo>
                    <a:lnTo>
                      <a:pt x="32" y="382"/>
                    </a:lnTo>
                    <a:lnTo>
                      <a:pt x="31" y="382"/>
                    </a:lnTo>
                    <a:lnTo>
                      <a:pt x="32" y="383"/>
                    </a:lnTo>
                    <a:lnTo>
                      <a:pt x="32" y="383"/>
                    </a:lnTo>
                    <a:lnTo>
                      <a:pt x="31" y="383"/>
                    </a:lnTo>
                    <a:lnTo>
                      <a:pt x="31" y="383"/>
                    </a:lnTo>
                    <a:lnTo>
                      <a:pt x="31" y="383"/>
                    </a:lnTo>
                    <a:lnTo>
                      <a:pt x="31" y="384"/>
                    </a:lnTo>
                    <a:lnTo>
                      <a:pt x="30" y="384"/>
                    </a:lnTo>
                    <a:lnTo>
                      <a:pt x="30" y="383"/>
                    </a:lnTo>
                    <a:lnTo>
                      <a:pt x="29" y="383"/>
                    </a:lnTo>
                    <a:lnTo>
                      <a:pt x="29" y="383"/>
                    </a:lnTo>
                    <a:lnTo>
                      <a:pt x="29" y="384"/>
                    </a:lnTo>
                    <a:lnTo>
                      <a:pt x="29" y="384"/>
                    </a:lnTo>
                    <a:lnTo>
                      <a:pt x="29" y="384"/>
                    </a:lnTo>
                    <a:lnTo>
                      <a:pt x="29" y="384"/>
                    </a:lnTo>
                    <a:lnTo>
                      <a:pt x="29" y="384"/>
                    </a:lnTo>
                    <a:lnTo>
                      <a:pt x="29" y="385"/>
                    </a:lnTo>
                    <a:lnTo>
                      <a:pt x="29" y="385"/>
                    </a:lnTo>
                    <a:lnTo>
                      <a:pt x="29" y="385"/>
                    </a:lnTo>
                    <a:lnTo>
                      <a:pt x="29" y="386"/>
                    </a:lnTo>
                    <a:lnTo>
                      <a:pt x="28" y="386"/>
                    </a:lnTo>
                    <a:lnTo>
                      <a:pt x="28" y="386"/>
                    </a:lnTo>
                    <a:lnTo>
                      <a:pt x="27" y="386"/>
                    </a:lnTo>
                    <a:lnTo>
                      <a:pt x="27" y="385"/>
                    </a:lnTo>
                    <a:lnTo>
                      <a:pt x="26" y="385"/>
                    </a:lnTo>
                    <a:lnTo>
                      <a:pt x="25" y="385"/>
                    </a:lnTo>
                    <a:lnTo>
                      <a:pt x="25" y="386"/>
                    </a:lnTo>
                    <a:lnTo>
                      <a:pt x="25" y="386"/>
                    </a:lnTo>
                    <a:lnTo>
                      <a:pt x="25" y="387"/>
                    </a:lnTo>
                    <a:lnTo>
                      <a:pt x="24" y="387"/>
                    </a:lnTo>
                    <a:lnTo>
                      <a:pt x="24" y="387"/>
                    </a:lnTo>
                    <a:lnTo>
                      <a:pt x="24" y="386"/>
                    </a:lnTo>
                    <a:lnTo>
                      <a:pt x="24" y="386"/>
                    </a:lnTo>
                    <a:lnTo>
                      <a:pt x="23" y="386"/>
                    </a:lnTo>
                    <a:lnTo>
                      <a:pt x="23" y="385"/>
                    </a:lnTo>
                    <a:lnTo>
                      <a:pt x="23" y="385"/>
                    </a:lnTo>
                    <a:lnTo>
                      <a:pt x="23" y="384"/>
                    </a:lnTo>
                    <a:lnTo>
                      <a:pt x="22" y="384"/>
                    </a:lnTo>
                    <a:lnTo>
                      <a:pt x="22" y="384"/>
                    </a:lnTo>
                    <a:lnTo>
                      <a:pt x="21" y="385"/>
                    </a:lnTo>
                    <a:lnTo>
                      <a:pt x="21" y="385"/>
                    </a:lnTo>
                    <a:lnTo>
                      <a:pt x="20" y="385"/>
                    </a:lnTo>
                    <a:lnTo>
                      <a:pt x="20" y="386"/>
                    </a:lnTo>
                    <a:lnTo>
                      <a:pt x="20" y="386"/>
                    </a:lnTo>
                    <a:lnTo>
                      <a:pt x="19" y="385"/>
                    </a:lnTo>
                    <a:lnTo>
                      <a:pt x="19" y="385"/>
                    </a:lnTo>
                    <a:lnTo>
                      <a:pt x="18" y="385"/>
                    </a:lnTo>
                    <a:lnTo>
                      <a:pt x="18" y="384"/>
                    </a:lnTo>
                    <a:lnTo>
                      <a:pt x="17" y="385"/>
                    </a:lnTo>
                    <a:lnTo>
                      <a:pt x="16" y="384"/>
                    </a:lnTo>
                    <a:lnTo>
                      <a:pt x="15" y="384"/>
                    </a:lnTo>
                    <a:lnTo>
                      <a:pt x="15" y="384"/>
                    </a:lnTo>
                    <a:lnTo>
                      <a:pt x="15" y="384"/>
                    </a:lnTo>
                    <a:lnTo>
                      <a:pt x="16" y="384"/>
                    </a:lnTo>
                    <a:lnTo>
                      <a:pt x="16" y="383"/>
                    </a:lnTo>
                    <a:lnTo>
                      <a:pt x="15" y="383"/>
                    </a:lnTo>
                    <a:lnTo>
                      <a:pt x="15" y="383"/>
                    </a:lnTo>
                    <a:lnTo>
                      <a:pt x="15" y="383"/>
                    </a:lnTo>
                    <a:lnTo>
                      <a:pt x="15" y="382"/>
                    </a:lnTo>
                    <a:lnTo>
                      <a:pt x="14" y="382"/>
                    </a:lnTo>
                    <a:lnTo>
                      <a:pt x="14" y="382"/>
                    </a:lnTo>
                    <a:lnTo>
                      <a:pt x="14" y="382"/>
                    </a:lnTo>
                    <a:lnTo>
                      <a:pt x="14" y="382"/>
                    </a:lnTo>
                    <a:lnTo>
                      <a:pt x="13" y="382"/>
                    </a:lnTo>
                    <a:lnTo>
                      <a:pt x="13" y="381"/>
                    </a:lnTo>
                    <a:lnTo>
                      <a:pt x="13" y="381"/>
                    </a:lnTo>
                    <a:lnTo>
                      <a:pt x="12" y="382"/>
                    </a:lnTo>
                    <a:lnTo>
                      <a:pt x="12" y="382"/>
                    </a:lnTo>
                    <a:lnTo>
                      <a:pt x="12" y="382"/>
                    </a:lnTo>
                    <a:lnTo>
                      <a:pt x="11" y="382"/>
                    </a:lnTo>
                    <a:lnTo>
                      <a:pt x="11" y="382"/>
                    </a:lnTo>
                    <a:lnTo>
                      <a:pt x="11" y="382"/>
                    </a:lnTo>
                    <a:lnTo>
                      <a:pt x="11" y="381"/>
                    </a:lnTo>
                    <a:lnTo>
                      <a:pt x="11" y="381"/>
                    </a:lnTo>
                    <a:lnTo>
                      <a:pt x="11" y="380"/>
                    </a:lnTo>
                    <a:lnTo>
                      <a:pt x="11" y="380"/>
                    </a:lnTo>
                    <a:lnTo>
                      <a:pt x="11" y="379"/>
                    </a:lnTo>
                    <a:lnTo>
                      <a:pt x="11" y="379"/>
                    </a:lnTo>
                    <a:lnTo>
                      <a:pt x="10" y="379"/>
                    </a:lnTo>
                    <a:lnTo>
                      <a:pt x="9" y="378"/>
                    </a:lnTo>
                    <a:lnTo>
                      <a:pt x="9" y="378"/>
                    </a:lnTo>
                    <a:lnTo>
                      <a:pt x="10" y="377"/>
                    </a:lnTo>
                    <a:lnTo>
                      <a:pt x="10" y="377"/>
                    </a:lnTo>
                    <a:lnTo>
                      <a:pt x="11" y="376"/>
                    </a:lnTo>
                    <a:lnTo>
                      <a:pt x="12" y="376"/>
                    </a:lnTo>
                    <a:lnTo>
                      <a:pt x="12" y="376"/>
                    </a:lnTo>
                    <a:lnTo>
                      <a:pt x="13" y="375"/>
                    </a:lnTo>
                    <a:lnTo>
                      <a:pt x="13" y="374"/>
                    </a:lnTo>
                    <a:lnTo>
                      <a:pt x="13" y="373"/>
                    </a:lnTo>
                    <a:lnTo>
                      <a:pt x="13" y="373"/>
                    </a:lnTo>
                    <a:lnTo>
                      <a:pt x="14" y="372"/>
                    </a:lnTo>
                    <a:lnTo>
                      <a:pt x="14" y="371"/>
                    </a:lnTo>
                    <a:lnTo>
                      <a:pt x="14" y="370"/>
                    </a:lnTo>
                    <a:lnTo>
                      <a:pt x="15" y="369"/>
                    </a:lnTo>
                    <a:lnTo>
                      <a:pt x="15" y="369"/>
                    </a:lnTo>
                    <a:lnTo>
                      <a:pt x="15" y="368"/>
                    </a:lnTo>
                    <a:lnTo>
                      <a:pt x="15" y="368"/>
                    </a:lnTo>
                    <a:lnTo>
                      <a:pt x="14" y="368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5" y="367"/>
                    </a:lnTo>
                    <a:lnTo>
                      <a:pt x="15" y="366"/>
                    </a:lnTo>
                    <a:lnTo>
                      <a:pt x="16" y="366"/>
                    </a:lnTo>
                    <a:lnTo>
                      <a:pt x="17" y="366"/>
                    </a:lnTo>
                    <a:lnTo>
                      <a:pt x="17" y="365"/>
                    </a:lnTo>
                    <a:lnTo>
                      <a:pt x="16" y="365"/>
                    </a:lnTo>
                    <a:lnTo>
                      <a:pt x="15" y="364"/>
                    </a:lnTo>
                    <a:lnTo>
                      <a:pt x="14" y="364"/>
                    </a:lnTo>
                    <a:lnTo>
                      <a:pt x="13" y="363"/>
                    </a:lnTo>
                    <a:lnTo>
                      <a:pt x="12" y="363"/>
                    </a:lnTo>
                    <a:lnTo>
                      <a:pt x="12" y="363"/>
                    </a:lnTo>
                    <a:lnTo>
                      <a:pt x="14" y="362"/>
                    </a:lnTo>
                    <a:lnTo>
                      <a:pt x="15" y="362"/>
                    </a:lnTo>
                    <a:lnTo>
                      <a:pt x="15" y="361"/>
                    </a:lnTo>
                    <a:lnTo>
                      <a:pt x="16" y="361"/>
                    </a:lnTo>
                    <a:lnTo>
                      <a:pt x="16" y="360"/>
                    </a:lnTo>
                    <a:lnTo>
                      <a:pt x="17" y="359"/>
                    </a:lnTo>
                    <a:lnTo>
                      <a:pt x="17" y="357"/>
                    </a:lnTo>
                    <a:lnTo>
                      <a:pt x="17" y="357"/>
                    </a:lnTo>
                    <a:lnTo>
                      <a:pt x="17" y="357"/>
                    </a:lnTo>
                    <a:lnTo>
                      <a:pt x="16" y="357"/>
                    </a:lnTo>
                    <a:lnTo>
                      <a:pt x="15" y="356"/>
                    </a:lnTo>
                    <a:lnTo>
                      <a:pt x="15" y="356"/>
                    </a:lnTo>
                    <a:lnTo>
                      <a:pt x="14" y="356"/>
                    </a:lnTo>
                    <a:lnTo>
                      <a:pt x="14" y="355"/>
                    </a:lnTo>
                    <a:lnTo>
                      <a:pt x="14" y="355"/>
                    </a:lnTo>
                    <a:lnTo>
                      <a:pt x="14" y="354"/>
                    </a:lnTo>
                    <a:lnTo>
                      <a:pt x="15" y="354"/>
                    </a:lnTo>
                    <a:lnTo>
                      <a:pt x="16" y="353"/>
                    </a:lnTo>
                    <a:lnTo>
                      <a:pt x="17" y="353"/>
                    </a:lnTo>
                    <a:lnTo>
                      <a:pt x="18" y="352"/>
                    </a:lnTo>
                    <a:lnTo>
                      <a:pt x="18" y="351"/>
                    </a:lnTo>
                    <a:lnTo>
                      <a:pt x="19" y="351"/>
                    </a:lnTo>
                    <a:lnTo>
                      <a:pt x="19" y="351"/>
                    </a:lnTo>
                    <a:lnTo>
                      <a:pt x="19" y="350"/>
                    </a:lnTo>
                    <a:lnTo>
                      <a:pt x="19" y="350"/>
                    </a:lnTo>
                    <a:lnTo>
                      <a:pt x="18" y="350"/>
                    </a:lnTo>
                    <a:lnTo>
                      <a:pt x="18" y="350"/>
                    </a:lnTo>
                    <a:lnTo>
                      <a:pt x="17" y="349"/>
                    </a:lnTo>
                    <a:lnTo>
                      <a:pt x="16" y="349"/>
                    </a:lnTo>
                    <a:lnTo>
                      <a:pt x="15" y="348"/>
                    </a:lnTo>
                    <a:lnTo>
                      <a:pt x="15" y="346"/>
                    </a:lnTo>
                    <a:lnTo>
                      <a:pt x="15" y="346"/>
                    </a:lnTo>
                    <a:lnTo>
                      <a:pt x="15" y="345"/>
                    </a:lnTo>
                    <a:lnTo>
                      <a:pt x="16" y="344"/>
                    </a:lnTo>
                    <a:lnTo>
                      <a:pt x="17" y="343"/>
                    </a:lnTo>
                    <a:lnTo>
                      <a:pt x="17" y="343"/>
                    </a:lnTo>
                    <a:lnTo>
                      <a:pt x="17" y="343"/>
                    </a:lnTo>
                    <a:lnTo>
                      <a:pt x="17" y="343"/>
                    </a:lnTo>
                    <a:lnTo>
                      <a:pt x="16" y="342"/>
                    </a:lnTo>
                    <a:lnTo>
                      <a:pt x="15" y="342"/>
                    </a:lnTo>
                    <a:lnTo>
                      <a:pt x="14" y="341"/>
                    </a:lnTo>
                    <a:lnTo>
                      <a:pt x="14" y="341"/>
                    </a:lnTo>
                    <a:lnTo>
                      <a:pt x="13" y="340"/>
                    </a:lnTo>
                    <a:lnTo>
                      <a:pt x="13" y="339"/>
                    </a:lnTo>
                    <a:lnTo>
                      <a:pt x="13" y="338"/>
                    </a:lnTo>
                    <a:lnTo>
                      <a:pt x="13" y="337"/>
                    </a:lnTo>
                    <a:lnTo>
                      <a:pt x="13" y="337"/>
                    </a:lnTo>
                    <a:lnTo>
                      <a:pt x="14" y="336"/>
                    </a:lnTo>
                    <a:lnTo>
                      <a:pt x="14" y="336"/>
                    </a:lnTo>
                    <a:lnTo>
                      <a:pt x="14" y="336"/>
                    </a:lnTo>
                    <a:lnTo>
                      <a:pt x="15" y="335"/>
                    </a:lnTo>
                    <a:lnTo>
                      <a:pt x="16" y="334"/>
                    </a:lnTo>
                    <a:lnTo>
                      <a:pt x="16" y="333"/>
                    </a:lnTo>
                    <a:lnTo>
                      <a:pt x="16" y="333"/>
                    </a:lnTo>
                    <a:lnTo>
                      <a:pt x="16" y="332"/>
                    </a:lnTo>
                    <a:lnTo>
                      <a:pt x="16" y="332"/>
                    </a:lnTo>
                    <a:lnTo>
                      <a:pt x="17" y="329"/>
                    </a:lnTo>
                    <a:lnTo>
                      <a:pt x="18" y="328"/>
                    </a:lnTo>
                    <a:lnTo>
                      <a:pt x="18" y="327"/>
                    </a:lnTo>
                    <a:lnTo>
                      <a:pt x="19" y="327"/>
                    </a:lnTo>
                    <a:lnTo>
                      <a:pt x="20" y="325"/>
                    </a:lnTo>
                    <a:lnTo>
                      <a:pt x="21" y="324"/>
                    </a:lnTo>
                    <a:lnTo>
                      <a:pt x="21" y="324"/>
                    </a:lnTo>
                    <a:lnTo>
                      <a:pt x="22" y="323"/>
                    </a:lnTo>
                    <a:lnTo>
                      <a:pt x="22" y="322"/>
                    </a:lnTo>
                    <a:lnTo>
                      <a:pt x="22" y="322"/>
                    </a:lnTo>
                    <a:lnTo>
                      <a:pt x="22" y="322"/>
                    </a:lnTo>
                    <a:lnTo>
                      <a:pt x="21" y="322"/>
                    </a:lnTo>
                    <a:lnTo>
                      <a:pt x="20" y="321"/>
                    </a:lnTo>
                    <a:lnTo>
                      <a:pt x="19" y="321"/>
                    </a:lnTo>
                    <a:lnTo>
                      <a:pt x="19" y="321"/>
                    </a:lnTo>
                    <a:lnTo>
                      <a:pt x="18" y="321"/>
                    </a:lnTo>
                    <a:lnTo>
                      <a:pt x="17" y="320"/>
                    </a:lnTo>
                    <a:lnTo>
                      <a:pt x="17" y="319"/>
                    </a:lnTo>
                    <a:lnTo>
                      <a:pt x="17" y="319"/>
                    </a:lnTo>
                    <a:lnTo>
                      <a:pt x="17" y="319"/>
                    </a:lnTo>
                    <a:lnTo>
                      <a:pt x="17" y="318"/>
                    </a:lnTo>
                    <a:lnTo>
                      <a:pt x="17" y="318"/>
                    </a:lnTo>
                    <a:lnTo>
                      <a:pt x="18" y="317"/>
                    </a:lnTo>
                    <a:lnTo>
                      <a:pt x="20" y="316"/>
                    </a:lnTo>
                    <a:lnTo>
                      <a:pt x="21" y="315"/>
                    </a:lnTo>
                    <a:lnTo>
                      <a:pt x="22" y="315"/>
                    </a:lnTo>
                    <a:lnTo>
                      <a:pt x="22" y="315"/>
                    </a:lnTo>
                    <a:lnTo>
                      <a:pt x="22" y="314"/>
                    </a:lnTo>
                    <a:lnTo>
                      <a:pt x="22" y="313"/>
                    </a:lnTo>
                    <a:lnTo>
                      <a:pt x="22" y="312"/>
                    </a:lnTo>
                    <a:lnTo>
                      <a:pt x="22" y="312"/>
                    </a:lnTo>
                    <a:lnTo>
                      <a:pt x="22" y="310"/>
                    </a:lnTo>
                    <a:lnTo>
                      <a:pt x="21" y="308"/>
                    </a:lnTo>
                    <a:lnTo>
                      <a:pt x="21" y="307"/>
                    </a:lnTo>
                    <a:lnTo>
                      <a:pt x="22" y="306"/>
                    </a:lnTo>
                    <a:lnTo>
                      <a:pt x="22" y="305"/>
                    </a:lnTo>
                    <a:lnTo>
                      <a:pt x="22" y="305"/>
                    </a:lnTo>
                    <a:lnTo>
                      <a:pt x="22" y="305"/>
                    </a:lnTo>
                    <a:lnTo>
                      <a:pt x="22" y="304"/>
                    </a:lnTo>
                    <a:lnTo>
                      <a:pt x="22" y="304"/>
                    </a:lnTo>
                    <a:lnTo>
                      <a:pt x="21" y="303"/>
                    </a:lnTo>
                    <a:lnTo>
                      <a:pt x="21" y="302"/>
                    </a:lnTo>
                    <a:lnTo>
                      <a:pt x="21" y="302"/>
                    </a:lnTo>
                    <a:lnTo>
                      <a:pt x="21" y="301"/>
                    </a:lnTo>
                    <a:lnTo>
                      <a:pt x="21" y="300"/>
                    </a:lnTo>
                    <a:lnTo>
                      <a:pt x="21" y="300"/>
                    </a:lnTo>
                    <a:lnTo>
                      <a:pt x="21" y="300"/>
                    </a:lnTo>
                    <a:lnTo>
                      <a:pt x="22" y="299"/>
                    </a:lnTo>
                    <a:lnTo>
                      <a:pt x="22" y="298"/>
                    </a:lnTo>
                    <a:lnTo>
                      <a:pt x="23" y="298"/>
                    </a:lnTo>
                    <a:lnTo>
                      <a:pt x="23" y="297"/>
                    </a:lnTo>
                    <a:lnTo>
                      <a:pt x="24" y="296"/>
                    </a:lnTo>
                    <a:lnTo>
                      <a:pt x="24" y="295"/>
                    </a:lnTo>
                    <a:lnTo>
                      <a:pt x="24" y="295"/>
                    </a:lnTo>
                    <a:lnTo>
                      <a:pt x="24" y="295"/>
                    </a:lnTo>
                    <a:lnTo>
                      <a:pt x="24" y="294"/>
                    </a:lnTo>
                    <a:lnTo>
                      <a:pt x="24" y="294"/>
                    </a:lnTo>
                    <a:lnTo>
                      <a:pt x="24" y="293"/>
                    </a:lnTo>
                    <a:lnTo>
                      <a:pt x="24" y="292"/>
                    </a:lnTo>
                    <a:lnTo>
                      <a:pt x="24" y="292"/>
                    </a:lnTo>
                    <a:lnTo>
                      <a:pt x="24" y="292"/>
                    </a:lnTo>
                    <a:lnTo>
                      <a:pt x="23" y="292"/>
                    </a:lnTo>
                    <a:lnTo>
                      <a:pt x="23" y="293"/>
                    </a:lnTo>
                    <a:lnTo>
                      <a:pt x="22" y="293"/>
                    </a:lnTo>
                    <a:lnTo>
                      <a:pt x="22" y="293"/>
                    </a:lnTo>
                    <a:lnTo>
                      <a:pt x="21" y="293"/>
                    </a:lnTo>
                    <a:lnTo>
                      <a:pt x="21" y="293"/>
                    </a:lnTo>
                    <a:lnTo>
                      <a:pt x="20" y="292"/>
                    </a:lnTo>
                    <a:lnTo>
                      <a:pt x="20" y="292"/>
                    </a:lnTo>
                    <a:lnTo>
                      <a:pt x="20" y="291"/>
                    </a:lnTo>
                    <a:lnTo>
                      <a:pt x="20" y="290"/>
                    </a:lnTo>
                    <a:lnTo>
                      <a:pt x="19" y="290"/>
                    </a:lnTo>
                    <a:lnTo>
                      <a:pt x="19" y="289"/>
                    </a:lnTo>
                    <a:lnTo>
                      <a:pt x="18" y="289"/>
                    </a:lnTo>
                    <a:lnTo>
                      <a:pt x="17" y="289"/>
                    </a:lnTo>
                    <a:lnTo>
                      <a:pt x="17" y="289"/>
                    </a:lnTo>
                    <a:lnTo>
                      <a:pt x="17" y="289"/>
                    </a:lnTo>
                    <a:lnTo>
                      <a:pt x="16" y="289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8" y="287"/>
                    </a:lnTo>
                    <a:lnTo>
                      <a:pt x="19" y="286"/>
                    </a:lnTo>
                    <a:lnTo>
                      <a:pt x="21" y="285"/>
                    </a:lnTo>
                    <a:lnTo>
                      <a:pt x="21" y="285"/>
                    </a:lnTo>
                    <a:lnTo>
                      <a:pt x="22" y="284"/>
                    </a:lnTo>
                    <a:lnTo>
                      <a:pt x="22" y="283"/>
                    </a:lnTo>
                    <a:lnTo>
                      <a:pt x="21" y="283"/>
                    </a:lnTo>
                    <a:lnTo>
                      <a:pt x="21" y="283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19" y="281"/>
                    </a:lnTo>
                    <a:lnTo>
                      <a:pt x="19" y="281"/>
                    </a:lnTo>
                    <a:lnTo>
                      <a:pt x="19" y="280"/>
                    </a:lnTo>
                    <a:lnTo>
                      <a:pt x="18" y="280"/>
                    </a:lnTo>
                    <a:lnTo>
                      <a:pt x="17" y="281"/>
                    </a:lnTo>
                    <a:lnTo>
                      <a:pt x="16" y="281"/>
                    </a:lnTo>
                    <a:lnTo>
                      <a:pt x="16" y="281"/>
                    </a:lnTo>
                    <a:lnTo>
                      <a:pt x="15" y="281"/>
                    </a:lnTo>
                    <a:lnTo>
                      <a:pt x="14" y="281"/>
                    </a:lnTo>
                    <a:lnTo>
                      <a:pt x="14" y="281"/>
                    </a:lnTo>
                    <a:lnTo>
                      <a:pt x="14" y="280"/>
                    </a:lnTo>
                    <a:lnTo>
                      <a:pt x="15" y="278"/>
                    </a:lnTo>
                    <a:lnTo>
                      <a:pt x="16" y="277"/>
                    </a:lnTo>
                    <a:lnTo>
                      <a:pt x="16" y="277"/>
                    </a:lnTo>
                    <a:lnTo>
                      <a:pt x="17" y="277"/>
                    </a:lnTo>
                    <a:lnTo>
                      <a:pt x="17" y="277"/>
                    </a:lnTo>
                    <a:lnTo>
                      <a:pt x="18" y="277"/>
                    </a:lnTo>
                    <a:lnTo>
                      <a:pt x="20" y="277"/>
                    </a:lnTo>
                    <a:lnTo>
                      <a:pt x="21" y="277"/>
                    </a:lnTo>
                    <a:lnTo>
                      <a:pt x="21" y="277"/>
                    </a:lnTo>
                    <a:lnTo>
                      <a:pt x="21" y="277"/>
                    </a:lnTo>
                    <a:lnTo>
                      <a:pt x="21" y="276"/>
                    </a:lnTo>
                    <a:lnTo>
                      <a:pt x="21" y="275"/>
                    </a:lnTo>
                    <a:lnTo>
                      <a:pt x="20" y="275"/>
                    </a:lnTo>
                    <a:lnTo>
                      <a:pt x="19" y="273"/>
                    </a:lnTo>
                    <a:lnTo>
                      <a:pt x="18" y="272"/>
                    </a:lnTo>
                    <a:lnTo>
                      <a:pt x="18" y="271"/>
                    </a:lnTo>
                    <a:lnTo>
                      <a:pt x="18" y="271"/>
                    </a:lnTo>
                    <a:lnTo>
                      <a:pt x="17" y="271"/>
                    </a:lnTo>
                    <a:lnTo>
                      <a:pt x="17" y="270"/>
                    </a:lnTo>
                    <a:lnTo>
                      <a:pt x="17" y="271"/>
                    </a:lnTo>
                    <a:lnTo>
                      <a:pt x="16" y="271"/>
                    </a:lnTo>
                    <a:lnTo>
                      <a:pt x="16" y="271"/>
                    </a:lnTo>
                    <a:lnTo>
                      <a:pt x="15" y="273"/>
                    </a:lnTo>
                    <a:lnTo>
                      <a:pt x="15" y="274"/>
                    </a:lnTo>
                    <a:lnTo>
                      <a:pt x="14" y="274"/>
                    </a:lnTo>
                    <a:lnTo>
                      <a:pt x="14" y="274"/>
                    </a:lnTo>
                    <a:lnTo>
                      <a:pt x="13" y="274"/>
                    </a:lnTo>
                    <a:lnTo>
                      <a:pt x="13" y="274"/>
                    </a:lnTo>
                    <a:lnTo>
                      <a:pt x="12" y="274"/>
                    </a:lnTo>
                    <a:lnTo>
                      <a:pt x="12" y="273"/>
                    </a:lnTo>
                    <a:lnTo>
                      <a:pt x="12" y="273"/>
                    </a:lnTo>
                    <a:lnTo>
                      <a:pt x="12" y="272"/>
                    </a:lnTo>
                    <a:lnTo>
                      <a:pt x="12" y="272"/>
                    </a:lnTo>
                    <a:lnTo>
                      <a:pt x="13" y="271"/>
                    </a:lnTo>
                    <a:lnTo>
                      <a:pt x="13" y="271"/>
                    </a:lnTo>
                    <a:lnTo>
                      <a:pt x="14" y="269"/>
                    </a:lnTo>
                    <a:lnTo>
                      <a:pt x="14" y="269"/>
                    </a:lnTo>
                    <a:lnTo>
                      <a:pt x="13" y="269"/>
                    </a:lnTo>
                    <a:lnTo>
                      <a:pt x="12" y="268"/>
                    </a:lnTo>
                    <a:lnTo>
                      <a:pt x="11" y="268"/>
                    </a:lnTo>
                    <a:lnTo>
                      <a:pt x="11" y="267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1" y="265"/>
                    </a:lnTo>
                    <a:lnTo>
                      <a:pt x="11" y="265"/>
                    </a:lnTo>
                    <a:lnTo>
                      <a:pt x="12" y="264"/>
                    </a:lnTo>
                    <a:lnTo>
                      <a:pt x="12" y="263"/>
                    </a:lnTo>
                    <a:lnTo>
                      <a:pt x="12" y="263"/>
                    </a:lnTo>
                    <a:lnTo>
                      <a:pt x="11" y="263"/>
                    </a:lnTo>
                    <a:lnTo>
                      <a:pt x="11" y="262"/>
                    </a:lnTo>
                    <a:lnTo>
                      <a:pt x="10" y="260"/>
                    </a:lnTo>
                    <a:lnTo>
                      <a:pt x="10" y="259"/>
                    </a:lnTo>
                    <a:lnTo>
                      <a:pt x="10" y="259"/>
                    </a:lnTo>
                    <a:lnTo>
                      <a:pt x="10" y="258"/>
                    </a:lnTo>
                    <a:lnTo>
                      <a:pt x="10" y="257"/>
                    </a:lnTo>
                    <a:lnTo>
                      <a:pt x="11" y="257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3"/>
                    </a:lnTo>
                    <a:lnTo>
                      <a:pt x="12" y="253"/>
                    </a:lnTo>
                    <a:lnTo>
                      <a:pt x="12" y="252"/>
                    </a:lnTo>
                    <a:lnTo>
                      <a:pt x="11" y="252"/>
                    </a:lnTo>
                    <a:lnTo>
                      <a:pt x="11" y="251"/>
                    </a:lnTo>
                    <a:lnTo>
                      <a:pt x="10" y="250"/>
                    </a:lnTo>
                    <a:lnTo>
                      <a:pt x="10" y="250"/>
                    </a:lnTo>
                    <a:lnTo>
                      <a:pt x="9" y="250"/>
                    </a:lnTo>
                    <a:lnTo>
                      <a:pt x="9" y="250"/>
                    </a:lnTo>
                    <a:lnTo>
                      <a:pt x="8" y="250"/>
                    </a:lnTo>
                    <a:lnTo>
                      <a:pt x="7" y="249"/>
                    </a:lnTo>
                    <a:lnTo>
                      <a:pt x="6" y="249"/>
                    </a:lnTo>
                    <a:lnTo>
                      <a:pt x="5" y="248"/>
                    </a:lnTo>
                    <a:lnTo>
                      <a:pt x="5" y="247"/>
                    </a:lnTo>
                    <a:lnTo>
                      <a:pt x="5" y="245"/>
                    </a:lnTo>
                    <a:lnTo>
                      <a:pt x="4" y="244"/>
                    </a:lnTo>
                    <a:lnTo>
                      <a:pt x="4" y="243"/>
                    </a:lnTo>
                    <a:lnTo>
                      <a:pt x="5" y="242"/>
                    </a:lnTo>
                    <a:lnTo>
                      <a:pt x="5" y="242"/>
                    </a:lnTo>
                    <a:lnTo>
                      <a:pt x="5" y="240"/>
                    </a:lnTo>
                    <a:lnTo>
                      <a:pt x="5" y="239"/>
                    </a:lnTo>
                    <a:lnTo>
                      <a:pt x="5" y="239"/>
                    </a:lnTo>
                    <a:lnTo>
                      <a:pt x="5" y="239"/>
                    </a:lnTo>
                    <a:lnTo>
                      <a:pt x="4" y="238"/>
                    </a:lnTo>
                    <a:lnTo>
                      <a:pt x="4" y="238"/>
                    </a:lnTo>
                    <a:lnTo>
                      <a:pt x="3" y="238"/>
                    </a:lnTo>
                    <a:lnTo>
                      <a:pt x="3" y="238"/>
                    </a:lnTo>
                    <a:lnTo>
                      <a:pt x="2" y="239"/>
                    </a:lnTo>
                    <a:lnTo>
                      <a:pt x="2" y="239"/>
                    </a:lnTo>
                    <a:lnTo>
                      <a:pt x="2" y="240"/>
                    </a:lnTo>
                    <a:lnTo>
                      <a:pt x="1" y="240"/>
                    </a:lnTo>
                    <a:lnTo>
                      <a:pt x="1" y="240"/>
                    </a:lnTo>
                    <a:lnTo>
                      <a:pt x="1" y="240"/>
                    </a:lnTo>
                    <a:lnTo>
                      <a:pt x="0" y="240"/>
                    </a:lnTo>
                    <a:lnTo>
                      <a:pt x="0" y="240"/>
                    </a:lnTo>
                    <a:lnTo>
                      <a:pt x="0" y="239"/>
                    </a:lnTo>
                    <a:lnTo>
                      <a:pt x="0" y="239"/>
                    </a:lnTo>
                    <a:lnTo>
                      <a:pt x="0" y="237"/>
                    </a:lnTo>
                    <a:lnTo>
                      <a:pt x="0" y="237"/>
                    </a:lnTo>
                    <a:lnTo>
                      <a:pt x="0" y="236"/>
                    </a:lnTo>
                    <a:lnTo>
                      <a:pt x="0" y="236"/>
                    </a:lnTo>
                    <a:lnTo>
                      <a:pt x="0" y="235"/>
                    </a:lnTo>
                    <a:lnTo>
                      <a:pt x="1" y="235"/>
                    </a:lnTo>
                    <a:lnTo>
                      <a:pt x="2" y="235"/>
                    </a:lnTo>
                    <a:lnTo>
                      <a:pt x="2" y="235"/>
                    </a:lnTo>
                    <a:lnTo>
                      <a:pt x="3" y="234"/>
                    </a:lnTo>
                    <a:lnTo>
                      <a:pt x="3" y="234"/>
                    </a:lnTo>
                    <a:lnTo>
                      <a:pt x="3" y="233"/>
                    </a:lnTo>
                    <a:lnTo>
                      <a:pt x="2" y="233"/>
                    </a:lnTo>
                    <a:lnTo>
                      <a:pt x="1" y="233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0" y="232"/>
                    </a:lnTo>
                    <a:lnTo>
                      <a:pt x="0" y="232"/>
                    </a:lnTo>
                    <a:lnTo>
                      <a:pt x="0" y="232"/>
                    </a:lnTo>
                    <a:lnTo>
                      <a:pt x="0" y="231"/>
                    </a:lnTo>
                    <a:lnTo>
                      <a:pt x="1" y="231"/>
                    </a:lnTo>
                    <a:lnTo>
                      <a:pt x="1" y="230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3" y="230"/>
                    </a:lnTo>
                    <a:lnTo>
                      <a:pt x="3" y="230"/>
                    </a:lnTo>
                    <a:lnTo>
                      <a:pt x="4" y="228"/>
                    </a:lnTo>
                    <a:lnTo>
                      <a:pt x="5" y="228"/>
                    </a:lnTo>
                    <a:lnTo>
                      <a:pt x="5" y="227"/>
                    </a:lnTo>
                    <a:lnTo>
                      <a:pt x="6" y="227"/>
                    </a:lnTo>
                    <a:lnTo>
                      <a:pt x="6" y="227"/>
                    </a:lnTo>
                    <a:lnTo>
                      <a:pt x="8" y="227"/>
                    </a:lnTo>
                    <a:lnTo>
                      <a:pt x="8" y="227"/>
                    </a:lnTo>
                    <a:lnTo>
                      <a:pt x="9" y="226"/>
                    </a:lnTo>
                    <a:lnTo>
                      <a:pt x="9" y="225"/>
                    </a:lnTo>
                    <a:lnTo>
                      <a:pt x="9" y="224"/>
                    </a:lnTo>
                    <a:lnTo>
                      <a:pt x="9" y="224"/>
                    </a:lnTo>
                    <a:lnTo>
                      <a:pt x="10" y="223"/>
                    </a:lnTo>
                    <a:lnTo>
                      <a:pt x="11" y="223"/>
                    </a:lnTo>
                    <a:lnTo>
                      <a:pt x="11" y="223"/>
                    </a:lnTo>
                    <a:lnTo>
                      <a:pt x="12" y="223"/>
                    </a:lnTo>
                    <a:lnTo>
                      <a:pt x="13" y="223"/>
                    </a:lnTo>
                    <a:lnTo>
                      <a:pt x="13" y="223"/>
                    </a:lnTo>
                    <a:lnTo>
                      <a:pt x="14" y="223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5" y="220"/>
                    </a:lnTo>
                    <a:lnTo>
                      <a:pt x="15" y="220"/>
                    </a:lnTo>
                    <a:lnTo>
                      <a:pt x="16" y="220"/>
                    </a:lnTo>
                    <a:lnTo>
                      <a:pt x="17" y="220"/>
                    </a:lnTo>
                    <a:lnTo>
                      <a:pt x="17" y="221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19" y="222"/>
                    </a:lnTo>
                    <a:lnTo>
                      <a:pt x="19" y="222"/>
                    </a:lnTo>
                    <a:lnTo>
                      <a:pt x="20" y="220"/>
                    </a:lnTo>
                    <a:lnTo>
                      <a:pt x="21" y="219"/>
                    </a:lnTo>
                    <a:lnTo>
                      <a:pt x="22" y="218"/>
                    </a:lnTo>
                    <a:lnTo>
                      <a:pt x="22" y="217"/>
                    </a:lnTo>
                    <a:lnTo>
                      <a:pt x="2" y="200"/>
                    </a:lnTo>
                    <a:lnTo>
                      <a:pt x="12" y="180"/>
                    </a:lnTo>
                    <a:lnTo>
                      <a:pt x="29" y="144"/>
                    </a:lnTo>
                    <a:lnTo>
                      <a:pt x="34" y="144"/>
                    </a:lnTo>
                    <a:lnTo>
                      <a:pt x="35" y="143"/>
                    </a:lnTo>
                    <a:lnTo>
                      <a:pt x="35" y="142"/>
                    </a:lnTo>
                    <a:lnTo>
                      <a:pt x="36" y="142"/>
                    </a:lnTo>
                    <a:lnTo>
                      <a:pt x="35" y="142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0"/>
                    </a:lnTo>
                    <a:lnTo>
                      <a:pt x="35" y="140"/>
                    </a:lnTo>
                    <a:lnTo>
                      <a:pt x="35" y="140"/>
                    </a:lnTo>
                    <a:lnTo>
                      <a:pt x="34" y="139"/>
                    </a:lnTo>
                    <a:lnTo>
                      <a:pt x="34" y="139"/>
                    </a:lnTo>
                    <a:lnTo>
                      <a:pt x="34" y="139"/>
                    </a:lnTo>
                    <a:lnTo>
                      <a:pt x="34" y="133"/>
                    </a:lnTo>
                    <a:lnTo>
                      <a:pt x="30" y="133"/>
                    </a:lnTo>
                    <a:lnTo>
                      <a:pt x="47" y="82"/>
                    </a:lnTo>
                    <a:lnTo>
                      <a:pt x="51" y="82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3" y="81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2" y="80"/>
                    </a:lnTo>
                    <a:lnTo>
                      <a:pt x="52" y="79"/>
                    </a:lnTo>
                    <a:lnTo>
                      <a:pt x="52" y="79"/>
                    </a:lnTo>
                    <a:lnTo>
                      <a:pt x="52" y="79"/>
                    </a:lnTo>
                    <a:lnTo>
                      <a:pt x="52" y="79"/>
                    </a:lnTo>
                    <a:lnTo>
                      <a:pt x="52" y="79"/>
                    </a:lnTo>
                    <a:lnTo>
                      <a:pt x="52" y="79"/>
                    </a:lnTo>
                    <a:lnTo>
                      <a:pt x="52" y="79"/>
                    </a:lnTo>
                    <a:lnTo>
                      <a:pt x="51" y="79"/>
                    </a:lnTo>
                    <a:lnTo>
                      <a:pt x="51" y="79"/>
                    </a:lnTo>
                    <a:lnTo>
                      <a:pt x="51" y="79"/>
                    </a:lnTo>
                    <a:lnTo>
                      <a:pt x="45" y="73"/>
                    </a:lnTo>
                    <a:lnTo>
                      <a:pt x="44" y="67"/>
                    </a:lnTo>
                    <a:lnTo>
                      <a:pt x="42" y="63"/>
                    </a:lnTo>
                    <a:lnTo>
                      <a:pt x="41" y="62"/>
                    </a:lnTo>
                    <a:lnTo>
                      <a:pt x="35" y="50"/>
                    </a:lnTo>
                    <a:lnTo>
                      <a:pt x="38" y="50"/>
                    </a:lnTo>
                    <a:lnTo>
                      <a:pt x="38" y="48"/>
                    </a:lnTo>
                    <a:lnTo>
                      <a:pt x="35" y="45"/>
                    </a:lnTo>
                    <a:lnTo>
                      <a:pt x="36" y="42"/>
                    </a:lnTo>
                    <a:lnTo>
                      <a:pt x="35" y="41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39"/>
                    </a:lnTo>
                    <a:lnTo>
                      <a:pt x="33" y="39"/>
                    </a:lnTo>
                    <a:lnTo>
                      <a:pt x="32" y="37"/>
                    </a:lnTo>
                    <a:lnTo>
                      <a:pt x="32" y="36"/>
                    </a:lnTo>
                    <a:lnTo>
                      <a:pt x="32" y="36"/>
                    </a:lnTo>
                    <a:lnTo>
                      <a:pt x="31" y="36"/>
                    </a:lnTo>
                    <a:lnTo>
                      <a:pt x="31" y="36"/>
                    </a:lnTo>
                    <a:lnTo>
                      <a:pt x="31" y="36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1" y="34"/>
                    </a:lnTo>
                    <a:lnTo>
                      <a:pt x="31" y="34"/>
                    </a:lnTo>
                    <a:lnTo>
                      <a:pt x="31" y="33"/>
                    </a:lnTo>
                    <a:lnTo>
                      <a:pt x="31" y="33"/>
                    </a:lnTo>
                    <a:lnTo>
                      <a:pt x="31" y="33"/>
                    </a:lnTo>
                    <a:lnTo>
                      <a:pt x="31" y="33"/>
                    </a:lnTo>
                    <a:lnTo>
                      <a:pt x="30" y="33"/>
                    </a:lnTo>
                    <a:lnTo>
                      <a:pt x="30" y="32"/>
                    </a:lnTo>
                    <a:lnTo>
                      <a:pt x="31" y="32"/>
                    </a:lnTo>
                    <a:lnTo>
                      <a:pt x="31" y="32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1" y="30"/>
                    </a:lnTo>
                    <a:lnTo>
                      <a:pt x="31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29" y="29"/>
                    </a:lnTo>
                    <a:lnTo>
                      <a:pt x="29" y="29"/>
                    </a:lnTo>
                    <a:lnTo>
                      <a:pt x="29" y="29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3" y="27"/>
                    </a:lnTo>
                    <a:lnTo>
                      <a:pt x="34" y="27"/>
                    </a:lnTo>
                    <a:lnTo>
                      <a:pt x="34" y="27"/>
                    </a:lnTo>
                    <a:lnTo>
                      <a:pt x="34" y="26"/>
                    </a:lnTo>
                    <a:lnTo>
                      <a:pt x="34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7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9"/>
                    </a:lnTo>
                    <a:lnTo>
                      <a:pt x="36" y="29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7" y="30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7" y="32"/>
                    </a:lnTo>
                    <a:lnTo>
                      <a:pt x="37" y="32"/>
                    </a:lnTo>
                    <a:lnTo>
                      <a:pt x="37" y="32"/>
                    </a:lnTo>
                    <a:lnTo>
                      <a:pt x="37" y="33"/>
                    </a:lnTo>
                    <a:lnTo>
                      <a:pt x="37" y="33"/>
                    </a:lnTo>
                    <a:lnTo>
                      <a:pt x="37" y="34"/>
                    </a:lnTo>
                    <a:lnTo>
                      <a:pt x="37" y="34"/>
                    </a:lnTo>
                    <a:lnTo>
                      <a:pt x="37" y="34"/>
                    </a:lnTo>
                    <a:lnTo>
                      <a:pt x="37" y="34"/>
                    </a:lnTo>
                    <a:lnTo>
                      <a:pt x="37" y="35"/>
                    </a:lnTo>
                    <a:lnTo>
                      <a:pt x="37" y="35"/>
                    </a:lnTo>
                    <a:lnTo>
                      <a:pt x="37" y="35"/>
                    </a:lnTo>
                    <a:lnTo>
                      <a:pt x="37" y="35"/>
                    </a:lnTo>
                    <a:lnTo>
                      <a:pt x="37" y="35"/>
                    </a:lnTo>
                    <a:lnTo>
                      <a:pt x="38" y="35"/>
                    </a:lnTo>
                    <a:lnTo>
                      <a:pt x="38" y="36"/>
                    </a:lnTo>
                    <a:lnTo>
                      <a:pt x="38" y="36"/>
                    </a:lnTo>
                    <a:lnTo>
                      <a:pt x="38" y="36"/>
                    </a:lnTo>
                    <a:lnTo>
                      <a:pt x="38" y="36"/>
                    </a:lnTo>
                    <a:lnTo>
                      <a:pt x="39" y="37"/>
                    </a:lnTo>
                    <a:lnTo>
                      <a:pt x="39" y="37"/>
                    </a:lnTo>
                    <a:lnTo>
                      <a:pt x="39" y="37"/>
                    </a:lnTo>
                    <a:lnTo>
                      <a:pt x="39" y="38"/>
                    </a:lnTo>
                    <a:lnTo>
                      <a:pt x="39" y="38"/>
                    </a:lnTo>
                    <a:lnTo>
                      <a:pt x="39" y="38"/>
                    </a:lnTo>
                    <a:lnTo>
                      <a:pt x="39" y="38"/>
                    </a:lnTo>
                    <a:lnTo>
                      <a:pt x="39" y="38"/>
                    </a:lnTo>
                    <a:lnTo>
                      <a:pt x="38" y="39"/>
                    </a:lnTo>
                    <a:lnTo>
                      <a:pt x="38" y="39"/>
                    </a:lnTo>
                    <a:lnTo>
                      <a:pt x="38" y="39"/>
                    </a:lnTo>
                    <a:lnTo>
                      <a:pt x="38" y="40"/>
                    </a:lnTo>
                    <a:lnTo>
                      <a:pt x="38" y="41"/>
                    </a:lnTo>
                    <a:lnTo>
                      <a:pt x="38" y="41"/>
                    </a:lnTo>
                    <a:lnTo>
                      <a:pt x="38" y="41"/>
                    </a:lnTo>
                    <a:lnTo>
                      <a:pt x="38" y="41"/>
                    </a:lnTo>
                    <a:lnTo>
                      <a:pt x="39" y="41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1"/>
                    </a:lnTo>
                    <a:lnTo>
                      <a:pt x="41" y="41"/>
                    </a:lnTo>
                    <a:lnTo>
                      <a:pt x="41" y="41"/>
                    </a:lnTo>
                    <a:lnTo>
                      <a:pt x="42" y="42"/>
                    </a:lnTo>
                    <a:lnTo>
                      <a:pt x="42" y="43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3" y="44"/>
                    </a:lnTo>
                    <a:lnTo>
                      <a:pt x="43" y="44"/>
                    </a:lnTo>
                    <a:lnTo>
                      <a:pt x="43" y="44"/>
                    </a:lnTo>
                    <a:lnTo>
                      <a:pt x="42" y="44"/>
                    </a:lnTo>
                    <a:lnTo>
                      <a:pt x="42" y="44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44" y="45"/>
                    </a:lnTo>
                    <a:lnTo>
                      <a:pt x="44" y="46"/>
                    </a:lnTo>
                    <a:lnTo>
                      <a:pt x="44" y="46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6" y="48"/>
                    </a:lnTo>
                    <a:lnTo>
                      <a:pt x="46" y="49"/>
                    </a:lnTo>
                    <a:lnTo>
                      <a:pt x="46" y="49"/>
                    </a:lnTo>
                    <a:lnTo>
                      <a:pt x="46" y="49"/>
                    </a:lnTo>
                    <a:lnTo>
                      <a:pt x="46" y="49"/>
                    </a:lnTo>
                    <a:lnTo>
                      <a:pt x="47" y="49"/>
                    </a:lnTo>
                    <a:lnTo>
                      <a:pt x="47" y="49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8" y="50"/>
                    </a:lnTo>
                    <a:lnTo>
                      <a:pt x="48" y="50"/>
                    </a:lnTo>
                    <a:lnTo>
                      <a:pt x="49" y="51"/>
                    </a:lnTo>
                    <a:lnTo>
                      <a:pt x="49" y="51"/>
                    </a:lnTo>
                    <a:lnTo>
                      <a:pt x="49" y="51"/>
                    </a:lnTo>
                    <a:lnTo>
                      <a:pt x="49" y="52"/>
                    </a:lnTo>
                    <a:lnTo>
                      <a:pt x="49" y="52"/>
                    </a:lnTo>
                    <a:lnTo>
                      <a:pt x="49" y="52"/>
                    </a:lnTo>
                    <a:lnTo>
                      <a:pt x="50" y="52"/>
                    </a:lnTo>
                    <a:lnTo>
                      <a:pt x="50" y="52"/>
                    </a:lnTo>
                    <a:lnTo>
                      <a:pt x="51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4" y="55"/>
                    </a:lnTo>
                    <a:lnTo>
                      <a:pt x="54" y="55"/>
                    </a:lnTo>
                    <a:lnTo>
                      <a:pt x="54" y="55"/>
                    </a:lnTo>
                    <a:lnTo>
                      <a:pt x="54" y="56"/>
                    </a:lnTo>
                    <a:lnTo>
                      <a:pt x="55" y="56"/>
                    </a:lnTo>
                    <a:lnTo>
                      <a:pt x="55" y="55"/>
                    </a:lnTo>
                    <a:lnTo>
                      <a:pt x="55" y="55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6" y="53"/>
                    </a:lnTo>
                    <a:lnTo>
                      <a:pt x="56" y="53"/>
                    </a:lnTo>
                    <a:lnTo>
                      <a:pt x="57" y="52"/>
                    </a:lnTo>
                    <a:lnTo>
                      <a:pt x="57" y="52"/>
                    </a:lnTo>
                    <a:lnTo>
                      <a:pt x="57" y="52"/>
                    </a:lnTo>
                    <a:lnTo>
                      <a:pt x="58" y="52"/>
                    </a:lnTo>
                    <a:lnTo>
                      <a:pt x="58" y="52"/>
                    </a:lnTo>
                    <a:lnTo>
                      <a:pt x="58" y="52"/>
                    </a:lnTo>
                    <a:lnTo>
                      <a:pt x="58" y="52"/>
                    </a:lnTo>
                    <a:lnTo>
                      <a:pt x="59" y="52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60" y="51"/>
                    </a:lnTo>
                    <a:lnTo>
                      <a:pt x="60" y="51"/>
                    </a:lnTo>
                    <a:lnTo>
                      <a:pt x="60" y="50"/>
                    </a:lnTo>
                    <a:lnTo>
                      <a:pt x="60" y="50"/>
                    </a:lnTo>
                    <a:lnTo>
                      <a:pt x="61" y="50"/>
                    </a:lnTo>
                    <a:lnTo>
                      <a:pt x="61" y="51"/>
                    </a:lnTo>
                    <a:lnTo>
                      <a:pt x="62" y="51"/>
                    </a:lnTo>
                    <a:lnTo>
                      <a:pt x="62" y="51"/>
                    </a:lnTo>
                    <a:lnTo>
                      <a:pt x="62" y="51"/>
                    </a:lnTo>
                    <a:lnTo>
                      <a:pt x="63" y="51"/>
                    </a:lnTo>
                    <a:lnTo>
                      <a:pt x="63" y="51"/>
                    </a:lnTo>
                    <a:lnTo>
                      <a:pt x="63" y="51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4" y="50"/>
                    </a:lnTo>
                    <a:lnTo>
                      <a:pt x="64" y="50"/>
                    </a:lnTo>
                    <a:lnTo>
                      <a:pt x="64" y="50"/>
                    </a:lnTo>
                    <a:lnTo>
                      <a:pt x="65" y="50"/>
                    </a:lnTo>
                    <a:lnTo>
                      <a:pt x="65" y="49"/>
                    </a:lnTo>
                    <a:lnTo>
                      <a:pt x="65" y="49"/>
                    </a:lnTo>
                    <a:lnTo>
                      <a:pt x="65" y="49"/>
                    </a:lnTo>
                    <a:lnTo>
                      <a:pt x="66" y="49"/>
                    </a:lnTo>
                    <a:lnTo>
                      <a:pt x="66" y="49"/>
                    </a:lnTo>
                    <a:lnTo>
                      <a:pt x="66" y="49"/>
                    </a:lnTo>
                    <a:lnTo>
                      <a:pt x="66" y="49"/>
                    </a:lnTo>
                    <a:lnTo>
                      <a:pt x="67" y="49"/>
                    </a:lnTo>
                    <a:lnTo>
                      <a:pt x="67" y="49"/>
                    </a:lnTo>
                    <a:lnTo>
                      <a:pt x="67" y="49"/>
                    </a:lnTo>
                    <a:lnTo>
                      <a:pt x="67" y="49"/>
                    </a:lnTo>
                    <a:lnTo>
                      <a:pt x="67" y="49"/>
                    </a:lnTo>
                    <a:lnTo>
                      <a:pt x="67" y="50"/>
                    </a:lnTo>
                    <a:lnTo>
                      <a:pt x="67" y="50"/>
                    </a:lnTo>
                    <a:lnTo>
                      <a:pt x="67" y="49"/>
                    </a:lnTo>
                    <a:lnTo>
                      <a:pt x="67" y="49"/>
                    </a:lnTo>
                    <a:lnTo>
                      <a:pt x="68" y="49"/>
                    </a:lnTo>
                    <a:lnTo>
                      <a:pt x="68" y="49"/>
                    </a:lnTo>
                    <a:lnTo>
                      <a:pt x="69" y="49"/>
                    </a:lnTo>
                    <a:lnTo>
                      <a:pt x="69" y="50"/>
                    </a:lnTo>
                    <a:lnTo>
                      <a:pt x="69" y="49"/>
                    </a:lnTo>
                    <a:lnTo>
                      <a:pt x="69" y="49"/>
                    </a:lnTo>
                    <a:lnTo>
                      <a:pt x="69" y="49"/>
                    </a:lnTo>
                    <a:lnTo>
                      <a:pt x="70" y="49"/>
                    </a:lnTo>
                    <a:lnTo>
                      <a:pt x="70" y="49"/>
                    </a:lnTo>
                    <a:lnTo>
                      <a:pt x="71" y="49"/>
                    </a:lnTo>
                    <a:lnTo>
                      <a:pt x="71" y="49"/>
                    </a:lnTo>
                    <a:lnTo>
                      <a:pt x="70" y="49"/>
                    </a:lnTo>
                    <a:lnTo>
                      <a:pt x="70" y="48"/>
                    </a:lnTo>
                    <a:lnTo>
                      <a:pt x="70" y="48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1" y="48"/>
                    </a:lnTo>
                    <a:lnTo>
                      <a:pt x="71" y="48"/>
                    </a:lnTo>
                    <a:lnTo>
                      <a:pt x="71" y="47"/>
                    </a:lnTo>
                    <a:lnTo>
                      <a:pt x="72" y="47"/>
                    </a:lnTo>
                    <a:lnTo>
                      <a:pt x="71" y="47"/>
                    </a:lnTo>
                    <a:lnTo>
                      <a:pt x="72" y="47"/>
                    </a:lnTo>
                    <a:lnTo>
                      <a:pt x="72" y="47"/>
                    </a:lnTo>
                    <a:lnTo>
                      <a:pt x="73" y="47"/>
                    </a:lnTo>
                    <a:lnTo>
                      <a:pt x="73" y="47"/>
                    </a:lnTo>
                    <a:lnTo>
                      <a:pt x="74" y="47"/>
                    </a:lnTo>
                    <a:lnTo>
                      <a:pt x="76" y="46"/>
                    </a:lnTo>
                    <a:lnTo>
                      <a:pt x="77" y="46"/>
                    </a:lnTo>
                    <a:lnTo>
                      <a:pt x="77" y="46"/>
                    </a:lnTo>
                    <a:lnTo>
                      <a:pt x="77" y="46"/>
                    </a:lnTo>
                    <a:lnTo>
                      <a:pt x="78" y="46"/>
                    </a:lnTo>
                    <a:lnTo>
                      <a:pt x="78" y="46"/>
                    </a:lnTo>
                    <a:lnTo>
                      <a:pt x="79" y="46"/>
                    </a:lnTo>
                    <a:lnTo>
                      <a:pt x="79" y="46"/>
                    </a:lnTo>
                    <a:lnTo>
                      <a:pt x="79" y="46"/>
                    </a:lnTo>
                    <a:lnTo>
                      <a:pt x="80" y="47"/>
                    </a:lnTo>
                    <a:lnTo>
                      <a:pt x="80" y="47"/>
                    </a:lnTo>
                    <a:lnTo>
                      <a:pt x="80" y="46"/>
                    </a:lnTo>
                    <a:lnTo>
                      <a:pt x="80" y="46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81" y="45"/>
                    </a:lnTo>
                    <a:lnTo>
                      <a:pt x="82" y="45"/>
                    </a:lnTo>
                    <a:lnTo>
                      <a:pt x="82" y="44"/>
                    </a:lnTo>
                    <a:lnTo>
                      <a:pt x="83" y="44"/>
                    </a:lnTo>
                    <a:lnTo>
                      <a:pt x="83" y="44"/>
                    </a:lnTo>
                    <a:lnTo>
                      <a:pt x="83" y="43"/>
                    </a:lnTo>
                    <a:lnTo>
                      <a:pt x="83" y="43"/>
                    </a:lnTo>
                    <a:lnTo>
                      <a:pt x="84" y="43"/>
                    </a:lnTo>
                    <a:lnTo>
                      <a:pt x="84" y="43"/>
                    </a:lnTo>
                    <a:lnTo>
                      <a:pt x="84" y="43"/>
                    </a:lnTo>
                    <a:lnTo>
                      <a:pt x="85" y="43"/>
                    </a:lnTo>
                    <a:lnTo>
                      <a:pt x="85" y="43"/>
                    </a:lnTo>
                    <a:lnTo>
                      <a:pt x="85" y="43"/>
                    </a:lnTo>
                    <a:lnTo>
                      <a:pt x="86" y="42"/>
                    </a:lnTo>
                    <a:lnTo>
                      <a:pt x="86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40"/>
                    </a:lnTo>
                    <a:lnTo>
                      <a:pt x="87" y="40"/>
                    </a:lnTo>
                    <a:lnTo>
                      <a:pt x="87" y="40"/>
                    </a:lnTo>
                    <a:lnTo>
                      <a:pt x="87" y="39"/>
                    </a:lnTo>
                    <a:lnTo>
                      <a:pt x="88" y="39"/>
                    </a:lnTo>
                    <a:lnTo>
                      <a:pt x="88" y="38"/>
                    </a:lnTo>
                    <a:lnTo>
                      <a:pt x="88" y="38"/>
                    </a:lnTo>
                    <a:lnTo>
                      <a:pt x="89" y="38"/>
                    </a:lnTo>
                    <a:lnTo>
                      <a:pt x="89" y="38"/>
                    </a:lnTo>
                    <a:lnTo>
                      <a:pt x="90" y="37"/>
                    </a:lnTo>
                    <a:lnTo>
                      <a:pt x="90" y="37"/>
                    </a:lnTo>
                    <a:lnTo>
                      <a:pt x="90" y="37"/>
                    </a:lnTo>
                    <a:lnTo>
                      <a:pt x="90" y="36"/>
                    </a:lnTo>
                    <a:lnTo>
                      <a:pt x="90" y="36"/>
                    </a:lnTo>
                    <a:lnTo>
                      <a:pt x="91" y="36"/>
                    </a:lnTo>
                    <a:lnTo>
                      <a:pt x="91" y="35"/>
                    </a:lnTo>
                    <a:lnTo>
                      <a:pt x="91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2" y="33"/>
                    </a:lnTo>
                    <a:lnTo>
                      <a:pt x="92" y="33"/>
                    </a:lnTo>
                    <a:lnTo>
                      <a:pt x="91" y="33"/>
                    </a:lnTo>
                    <a:lnTo>
                      <a:pt x="91" y="34"/>
                    </a:lnTo>
                    <a:lnTo>
                      <a:pt x="91" y="34"/>
                    </a:lnTo>
                    <a:lnTo>
                      <a:pt x="90" y="34"/>
                    </a:lnTo>
                    <a:lnTo>
                      <a:pt x="90" y="33"/>
                    </a:lnTo>
                    <a:lnTo>
                      <a:pt x="90" y="33"/>
                    </a:lnTo>
                    <a:lnTo>
                      <a:pt x="91" y="32"/>
                    </a:lnTo>
                    <a:lnTo>
                      <a:pt x="91" y="32"/>
                    </a:lnTo>
                    <a:lnTo>
                      <a:pt x="90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1" y="31"/>
                    </a:lnTo>
                    <a:lnTo>
                      <a:pt x="91" y="31"/>
                    </a:lnTo>
                    <a:lnTo>
                      <a:pt x="91" y="31"/>
                    </a:lnTo>
                    <a:lnTo>
                      <a:pt x="91" y="31"/>
                    </a:lnTo>
                    <a:lnTo>
                      <a:pt x="91" y="31"/>
                    </a:lnTo>
                    <a:lnTo>
                      <a:pt x="93" y="30"/>
                    </a:lnTo>
                    <a:lnTo>
                      <a:pt x="93" y="30"/>
                    </a:lnTo>
                    <a:lnTo>
                      <a:pt x="93" y="30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5" y="28"/>
                    </a:lnTo>
                    <a:lnTo>
                      <a:pt x="95" y="28"/>
                    </a:lnTo>
                    <a:lnTo>
                      <a:pt x="96" y="28"/>
                    </a:lnTo>
                    <a:lnTo>
                      <a:pt x="96" y="28"/>
                    </a:lnTo>
                    <a:lnTo>
                      <a:pt x="96" y="28"/>
                    </a:lnTo>
                    <a:lnTo>
                      <a:pt x="97" y="28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8" y="28"/>
                    </a:lnTo>
                    <a:lnTo>
                      <a:pt x="98" y="28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99" y="27"/>
                    </a:lnTo>
                    <a:lnTo>
                      <a:pt x="99" y="26"/>
                    </a:lnTo>
                    <a:lnTo>
                      <a:pt x="99" y="26"/>
                    </a:lnTo>
                    <a:lnTo>
                      <a:pt x="99" y="26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1" y="24"/>
                    </a:lnTo>
                    <a:lnTo>
                      <a:pt x="100" y="23"/>
                    </a:lnTo>
                    <a:lnTo>
                      <a:pt x="101" y="22"/>
                    </a:lnTo>
                    <a:lnTo>
                      <a:pt x="101" y="22"/>
                    </a:lnTo>
                    <a:lnTo>
                      <a:pt x="102" y="22"/>
                    </a:lnTo>
                    <a:lnTo>
                      <a:pt x="102" y="22"/>
                    </a:lnTo>
                    <a:lnTo>
                      <a:pt x="102" y="22"/>
                    </a:lnTo>
                    <a:lnTo>
                      <a:pt x="102" y="22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1"/>
                    </a:lnTo>
                    <a:lnTo>
                      <a:pt x="101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2" y="20"/>
                    </a:lnTo>
                    <a:lnTo>
                      <a:pt x="102" y="20"/>
                    </a:lnTo>
                    <a:lnTo>
                      <a:pt x="103" y="20"/>
                    </a:lnTo>
                    <a:lnTo>
                      <a:pt x="103" y="20"/>
                    </a:lnTo>
                    <a:lnTo>
                      <a:pt x="103" y="19"/>
                    </a:lnTo>
                    <a:lnTo>
                      <a:pt x="102" y="19"/>
                    </a:lnTo>
                    <a:lnTo>
                      <a:pt x="102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2" y="18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2" y="17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6"/>
                    </a:lnTo>
                    <a:lnTo>
                      <a:pt x="104" y="17"/>
                    </a:lnTo>
                    <a:lnTo>
                      <a:pt x="105" y="17"/>
                    </a:lnTo>
                    <a:lnTo>
                      <a:pt x="105" y="16"/>
                    </a:lnTo>
                    <a:lnTo>
                      <a:pt x="105" y="16"/>
                    </a:lnTo>
                    <a:lnTo>
                      <a:pt x="105" y="16"/>
                    </a:lnTo>
                    <a:lnTo>
                      <a:pt x="105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5"/>
                    </a:lnTo>
                    <a:lnTo>
                      <a:pt x="107" y="15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6" y="13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7" y="13"/>
                    </a:lnTo>
                    <a:lnTo>
                      <a:pt x="107" y="13"/>
                    </a:lnTo>
                    <a:lnTo>
                      <a:pt x="107" y="12"/>
                    </a:lnTo>
                    <a:lnTo>
                      <a:pt x="107" y="12"/>
                    </a:lnTo>
                    <a:lnTo>
                      <a:pt x="107" y="12"/>
                    </a:lnTo>
                    <a:lnTo>
                      <a:pt x="108" y="12"/>
                    </a:lnTo>
                    <a:lnTo>
                      <a:pt x="108" y="12"/>
                    </a:lnTo>
                    <a:lnTo>
                      <a:pt x="108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10"/>
                    </a:lnTo>
                    <a:lnTo>
                      <a:pt x="110" y="10"/>
                    </a:lnTo>
                    <a:lnTo>
                      <a:pt x="110" y="10"/>
                    </a:lnTo>
                    <a:lnTo>
                      <a:pt x="111" y="10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2" y="11"/>
                    </a:lnTo>
                    <a:lnTo>
                      <a:pt x="112" y="11"/>
                    </a:lnTo>
                    <a:lnTo>
                      <a:pt x="112" y="11"/>
                    </a:lnTo>
                    <a:lnTo>
                      <a:pt x="112" y="11"/>
                    </a:lnTo>
                    <a:lnTo>
                      <a:pt x="112" y="11"/>
                    </a:lnTo>
                    <a:lnTo>
                      <a:pt x="112" y="12"/>
                    </a:lnTo>
                    <a:lnTo>
                      <a:pt x="112" y="12"/>
                    </a:lnTo>
                    <a:lnTo>
                      <a:pt x="113" y="11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5" y="12"/>
                    </a:lnTo>
                    <a:lnTo>
                      <a:pt x="114" y="12"/>
                    </a:lnTo>
                    <a:lnTo>
                      <a:pt x="115" y="11"/>
                    </a:lnTo>
                    <a:lnTo>
                      <a:pt x="115" y="11"/>
                    </a:lnTo>
                    <a:lnTo>
                      <a:pt x="115" y="11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6" y="13"/>
                    </a:lnTo>
                    <a:lnTo>
                      <a:pt x="116" y="13"/>
                    </a:lnTo>
                    <a:lnTo>
                      <a:pt x="116" y="13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6" y="11"/>
                    </a:lnTo>
                    <a:lnTo>
                      <a:pt x="116" y="11"/>
                    </a:lnTo>
                    <a:lnTo>
                      <a:pt x="116" y="11"/>
                    </a:lnTo>
                    <a:lnTo>
                      <a:pt x="116" y="11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8" y="12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1" y="12"/>
                    </a:lnTo>
                    <a:lnTo>
                      <a:pt x="121" y="12"/>
                    </a:lnTo>
                    <a:lnTo>
                      <a:pt x="121" y="12"/>
                    </a:lnTo>
                    <a:lnTo>
                      <a:pt x="121" y="11"/>
                    </a:lnTo>
                    <a:lnTo>
                      <a:pt x="121" y="11"/>
                    </a:lnTo>
                    <a:lnTo>
                      <a:pt x="121" y="11"/>
                    </a:lnTo>
                    <a:lnTo>
                      <a:pt x="122" y="11"/>
                    </a:lnTo>
                    <a:lnTo>
                      <a:pt x="123" y="12"/>
                    </a:lnTo>
                    <a:lnTo>
                      <a:pt x="123" y="12"/>
                    </a:lnTo>
                    <a:lnTo>
                      <a:pt x="123" y="11"/>
                    </a:lnTo>
                    <a:lnTo>
                      <a:pt x="124" y="11"/>
                    </a:lnTo>
                    <a:lnTo>
                      <a:pt x="124" y="11"/>
                    </a:lnTo>
                    <a:lnTo>
                      <a:pt x="124" y="11"/>
                    </a:lnTo>
                    <a:lnTo>
                      <a:pt x="124" y="11"/>
                    </a:lnTo>
                    <a:lnTo>
                      <a:pt x="125" y="11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5" y="11"/>
                    </a:lnTo>
                    <a:lnTo>
                      <a:pt x="125" y="11"/>
                    </a:lnTo>
                    <a:lnTo>
                      <a:pt x="126" y="11"/>
                    </a:lnTo>
                    <a:lnTo>
                      <a:pt x="126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6" y="9"/>
                    </a:lnTo>
                    <a:lnTo>
                      <a:pt x="126" y="10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7" y="9"/>
                    </a:lnTo>
                    <a:lnTo>
                      <a:pt x="127" y="10"/>
                    </a:lnTo>
                    <a:lnTo>
                      <a:pt x="127" y="10"/>
                    </a:lnTo>
                    <a:lnTo>
                      <a:pt x="127" y="10"/>
                    </a:lnTo>
                    <a:lnTo>
                      <a:pt x="128" y="10"/>
                    </a:lnTo>
                    <a:lnTo>
                      <a:pt x="128" y="10"/>
                    </a:lnTo>
                    <a:lnTo>
                      <a:pt x="129" y="11"/>
                    </a:lnTo>
                    <a:lnTo>
                      <a:pt x="129" y="11"/>
                    </a:lnTo>
                    <a:lnTo>
                      <a:pt x="129" y="10"/>
                    </a:lnTo>
                    <a:lnTo>
                      <a:pt x="129" y="10"/>
                    </a:lnTo>
                    <a:lnTo>
                      <a:pt x="129" y="10"/>
                    </a:lnTo>
                    <a:lnTo>
                      <a:pt x="129" y="11"/>
                    </a:lnTo>
                    <a:lnTo>
                      <a:pt x="129" y="11"/>
                    </a:lnTo>
                    <a:lnTo>
                      <a:pt x="129" y="11"/>
                    </a:lnTo>
                    <a:lnTo>
                      <a:pt x="130" y="11"/>
                    </a:lnTo>
                    <a:lnTo>
                      <a:pt x="130" y="11"/>
                    </a:lnTo>
                    <a:lnTo>
                      <a:pt x="130" y="11"/>
                    </a:lnTo>
                    <a:lnTo>
                      <a:pt x="130" y="11"/>
                    </a:lnTo>
                    <a:lnTo>
                      <a:pt x="130" y="12"/>
                    </a:lnTo>
                    <a:lnTo>
                      <a:pt x="131" y="12"/>
                    </a:lnTo>
                    <a:lnTo>
                      <a:pt x="131" y="13"/>
                    </a:lnTo>
                    <a:lnTo>
                      <a:pt x="131" y="12"/>
                    </a:lnTo>
                    <a:lnTo>
                      <a:pt x="131" y="12"/>
                    </a:lnTo>
                    <a:lnTo>
                      <a:pt x="132" y="11"/>
                    </a:lnTo>
                    <a:lnTo>
                      <a:pt x="132" y="11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3" y="11"/>
                    </a:lnTo>
                    <a:lnTo>
                      <a:pt x="133" y="11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4" y="11"/>
                    </a:lnTo>
                    <a:lnTo>
                      <a:pt x="134" y="11"/>
                    </a:lnTo>
                    <a:lnTo>
                      <a:pt x="135" y="11"/>
                    </a:lnTo>
                    <a:lnTo>
                      <a:pt x="135" y="10"/>
                    </a:lnTo>
                    <a:lnTo>
                      <a:pt x="135" y="10"/>
                    </a:lnTo>
                    <a:lnTo>
                      <a:pt x="135" y="9"/>
                    </a:lnTo>
                    <a:lnTo>
                      <a:pt x="136" y="9"/>
                    </a:lnTo>
                    <a:lnTo>
                      <a:pt x="136" y="9"/>
                    </a:lnTo>
                    <a:lnTo>
                      <a:pt x="137" y="9"/>
                    </a:lnTo>
                    <a:lnTo>
                      <a:pt x="137" y="9"/>
                    </a:lnTo>
                    <a:lnTo>
                      <a:pt x="137" y="9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8" y="8"/>
                    </a:lnTo>
                    <a:lnTo>
                      <a:pt x="138" y="8"/>
                    </a:lnTo>
                    <a:lnTo>
                      <a:pt x="138" y="8"/>
                    </a:lnTo>
                    <a:lnTo>
                      <a:pt x="138" y="8"/>
                    </a:lnTo>
                    <a:lnTo>
                      <a:pt x="138" y="8"/>
                    </a:lnTo>
                    <a:lnTo>
                      <a:pt x="138" y="8"/>
                    </a:lnTo>
                    <a:lnTo>
                      <a:pt x="138" y="9"/>
                    </a:lnTo>
                    <a:lnTo>
                      <a:pt x="138" y="9"/>
                    </a:lnTo>
                    <a:lnTo>
                      <a:pt x="138" y="9"/>
                    </a:lnTo>
                    <a:lnTo>
                      <a:pt x="139" y="9"/>
                    </a:lnTo>
                    <a:lnTo>
                      <a:pt x="139" y="9"/>
                    </a:lnTo>
                    <a:lnTo>
                      <a:pt x="139" y="9"/>
                    </a:lnTo>
                    <a:lnTo>
                      <a:pt x="139" y="9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9"/>
                    </a:lnTo>
                    <a:lnTo>
                      <a:pt x="142" y="9"/>
                    </a:lnTo>
                    <a:lnTo>
                      <a:pt x="142" y="8"/>
                    </a:lnTo>
                    <a:lnTo>
                      <a:pt x="143" y="8"/>
                    </a:lnTo>
                    <a:lnTo>
                      <a:pt x="143" y="8"/>
                    </a:lnTo>
                    <a:lnTo>
                      <a:pt x="143" y="8"/>
                    </a:lnTo>
                    <a:lnTo>
                      <a:pt x="143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3" y="6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5" y="6"/>
                    </a:lnTo>
                    <a:lnTo>
                      <a:pt x="145" y="6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5" y="4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7" y="4"/>
                    </a:lnTo>
                    <a:lnTo>
                      <a:pt x="147" y="5"/>
                    </a:lnTo>
                    <a:lnTo>
                      <a:pt x="147" y="5"/>
                    </a:lnTo>
                    <a:lnTo>
                      <a:pt x="148" y="5"/>
                    </a:lnTo>
                    <a:lnTo>
                      <a:pt x="148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5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4"/>
                    </a:lnTo>
                    <a:lnTo>
                      <a:pt x="149" y="3"/>
                    </a:lnTo>
                    <a:lnTo>
                      <a:pt x="149" y="3"/>
                    </a:lnTo>
                    <a:lnTo>
                      <a:pt x="150" y="4"/>
                    </a:lnTo>
                    <a:lnTo>
                      <a:pt x="150" y="4"/>
                    </a:lnTo>
                    <a:lnTo>
                      <a:pt x="150" y="3"/>
                    </a:lnTo>
                    <a:lnTo>
                      <a:pt x="151" y="2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2"/>
                    </a:lnTo>
                    <a:lnTo>
                      <a:pt x="152" y="2"/>
                    </a:lnTo>
                    <a:lnTo>
                      <a:pt x="153" y="2"/>
                    </a:lnTo>
                    <a:lnTo>
                      <a:pt x="153" y="2"/>
                    </a:lnTo>
                    <a:lnTo>
                      <a:pt x="153" y="2"/>
                    </a:lnTo>
                    <a:lnTo>
                      <a:pt x="153" y="1"/>
                    </a:lnTo>
                    <a:lnTo>
                      <a:pt x="153" y="2"/>
                    </a:lnTo>
                    <a:lnTo>
                      <a:pt x="154" y="2"/>
                    </a:lnTo>
                    <a:lnTo>
                      <a:pt x="154" y="2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5" y="1"/>
                    </a:lnTo>
                    <a:lnTo>
                      <a:pt x="155" y="1"/>
                    </a:lnTo>
                    <a:lnTo>
                      <a:pt x="155" y="1"/>
                    </a:lnTo>
                    <a:lnTo>
                      <a:pt x="155" y="1"/>
                    </a:lnTo>
                    <a:lnTo>
                      <a:pt x="155" y="1"/>
                    </a:lnTo>
                    <a:lnTo>
                      <a:pt x="156" y="1"/>
                    </a:lnTo>
                    <a:lnTo>
                      <a:pt x="156" y="0"/>
                    </a:lnTo>
                    <a:lnTo>
                      <a:pt x="156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0" y="1"/>
                    </a:lnTo>
                    <a:lnTo>
                      <a:pt x="160" y="1"/>
                    </a:lnTo>
                    <a:lnTo>
                      <a:pt x="160" y="2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1" y="1"/>
                    </a:lnTo>
                    <a:lnTo>
                      <a:pt x="161" y="1"/>
                    </a:lnTo>
                    <a:lnTo>
                      <a:pt x="161" y="1"/>
                    </a:lnTo>
                    <a:lnTo>
                      <a:pt x="161" y="1"/>
                    </a:lnTo>
                    <a:lnTo>
                      <a:pt x="161" y="1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2" y="2"/>
                    </a:lnTo>
                    <a:lnTo>
                      <a:pt x="162" y="2"/>
                    </a:lnTo>
                    <a:lnTo>
                      <a:pt x="163" y="2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4" y="4"/>
                    </a:lnTo>
                    <a:lnTo>
                      <a:pt x="163" y="4"/>
                    </a:lnTo>
                    <a:lnTo>
                      <a:pt x="163" y="4"/>
                    </a:lnTo>
                    <a:lnTo>
                      <a:pt x="163" y="4"/>
                    </a:lnTo>
                    <a:lnTo>
                      <a:pt x="163" y="4"/>
                    </a:lnTo>
                    <a:lnTo>
                      <a:pt x="163" y="4"/>
                    </a:lnTo>
                    <a:lnTo>
                      <a:pt x="163" y="4"/>
                    </a:lnTo>
                    <a:lnTo>
                      <a:pt x="163" y="4"/>
                    </a:lnTo>
                    <a:lnTo>
                      <a:pt x="164" y="4"/>
                    </a:lnTo>
                    <a:lnTo>
                      <a:pt x="164" y="4"/>
                    </a:lnTo>
                    <a:lnTo>
                      <a:pt x="163" y="4"/>
                    </a:lnTo>
                    <a:lnTo>
                      <a:pt x="163" y="5"/>
                    </a:lnTo>
                    <a:lnTo>
                      <a:pt x="163" y="6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6"/>
                    </a:lnTo>
                    <a:lnTo>
                      <a:pt x="164" y="6"/>
                    </a:lnTo>
                    <a:lnTo>
                      <a:pt x="164" y="6"/>
                    </a:lnTo>
                    <a:lnTo>
                      <a:pt x="164" y="7"/>
                    </a:lnTo>
                    <a:lnTo>
                      <a:pt x="165" y="6"/>
                    </a:lnTo>
                    <a:lnTo>
                      <a:pt x="165" y="6"/>
                    </a:lnTo>
                    <a:lnTo>
                      <a:pt x="165" y="6"/>
                    </a:lnTo>
                    <a:lnTo>
                      <a:pt x="165" y="6"/>
                    </a:lnTo>
                    <a:lnTo>
                      <a:pt x="165" y="7"/>
                    </a:lnTo>
                    <a:lnTo>
                      <a:pt x="165" y="7"/>
                    </a:lnTo>
                    <a:lnTo>
                      <a:pt x="165" y="7"/>
                    </a:lnTo>
                    <a:lnTo>
                      <a:pt x="165" y="8"/>
                    </a:lnTo>
                    <a:lnTo>
                      <a:pt x="165" y="7"/>
                    </a:lnTo>
                    <a:lnTo>
                      <a:pt x="165" y="7"/>
                    </a:lnTo>
                    <a:lnTo>
                      <a:pt x="166" y="7"/>
                    </a:lnTo>
                    <a:lnTo>
                      <a:pt x="166" y="7"/>
                    </a:lnTo>
                    <a:lnTo>
                      <a:pt x="166" y="7"/>
                    </a:lnTo>
                    <a:lnTo>
                      <a:pt x="166" y="7"/>
                    </a:lnTo>
                    <a:lnTo>
                      <a:pt x="167" y="7"/>
                    </a:lnTo>
                    <a:lnTo>
                      <a:pt x="167" y="7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8" y="8"/>
                    </a:lnTo>
                    <a:lnTo>
                      <a:pt x="168" y="9"/>
                    </a:lnTo>
                    <a:lnTo>
                      <a:pt x="168" y="9"/>
                    </a:lnTo>
                    <a:lnTo>
                      <a:pt x="169" y="9"/>
                    </a:lnTo>
                    <a:lnTo>
                      <a:pt x="169" y="9"/>
                    </a:lnTo>
                    <a:lnTo>
                      <a:pt x="169" y="9"/>
                    </a:lnTo>
                    <a:lnTo>
                      <a:pt x="169" y="8"/>
                    </a:lnTo>
                    <a:lnTo>
                      <a:pt x="170" y="8"/>
                    </a:lnTo>
                    <a:lnTo>
                      <a:pt x="170" y="8"/>
                    </a:lnTo>
                    <a:lnTo>
                      <a:pt x="170" y="8"/>
                    </a:lnTo>
                    <a:lnTo>
                      <a:pt x="170" y="8"/>
                    </a:lnTo>
                    <a:lnTo>
                      <a:pt x="170" y="8"/>
                    </a:lnTo>
                    <a:lnTo>
                      <a:pt x="171" y="8"/>
                    </a:lnTo>
                    <a:lnTo>
                      <a:pt x="172" y="8"/>
                    </a:lnTo>
                    <a:lnTo>
                      <a:pt x="173" y="8"/>
                    </a:lnTo>
                    <a:lnTo>
                      <a:pt x="173" y="8"/>
                    </a:lnTo>
                    <a:lnTo>
                      <a:pt x="173" y="8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3" y="9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3" y="10"/>
                    </a:lnTo>
                    <a:lnTo>
                      <a:pt x="173" y="10"/>
                    </a:lnTo>
                    <a:lnTo>
                      <a:pt x="173" y="9"/>
                    </a:lnTo>
                    <a:lnTo>
                      <a:pt x="173" y="9"/>
                    </a:lnTo>
                    <a:lnTo>
                      <a:pt x="173" y="9"/>
                    </a:lnTo>
                    <a:lnTo>
                      <a:pt x="173" y="9"/>
                    </a:lnTo>
                    <a:lnTo>
                      <a:pt x="173" y="9"/>
                    </a:lnTo>
                    <a:lnTo>
                      <a:pt x="174" y="9"/>
                    </a:lnTo>
                    <a:lnTo>
                      <a:pt x="174" y="9"/>
                    </a:lnTo>
                    <a:lnTo>
                      <a:pt x="174" y="9"/>
                    </a:lnTo>
                    <a:lnTo>
                      <a:pt x="175" y="10"/>
                    </a:lnTo>
                    <a:lnTo>
                      <a:pt x="175" y="9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6" y="11"/>
                    </a:lnTo>
                    <a:lnTo>
                      <a:pt x="176" y="11"/>
                    </a:lnTo>
                    <a:lnTo>
                      <a:pt x="176" y="11"/>
                    </a:lnTo>
                    <a:lnTo>
                      <a:pt x="176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7" y="11"/>
                    </a:lnTo>
                    <a:lnTo>
                      <a:pt x="177" y="11"/>
                    </a:lnTo>
                    <a:lnTo>
                      <a:pt x="177" y="11"/>
                    </a:lnTo>
                    <a:lnTo>
                      <a:pt x="177" y="12"/>
                    </a:lnTo>
                    <a:lnTo>
                      <a:pt x="177" y="11"/>
                    </a:lnTo>
                    <a:lnTo>
                      <a:pt x="178" y="11"/>
                    </a:lnTo>
                    <a:lnTo>
                      <a:pt x="178" y="11"/>
                    </a:lnTo>
                    <a:lnTo>
                      <a:pt x="179" y="11"/>
                    </a:lnTo>
                    <a:lnTo>
                      <a:pt x="179" y="11"/>
                    </a:lnTo>
                    <a:lnTo>
                      <a:pt x="179" y="12"/>
                    </a:lnTo>
                    <a:lnTo>
                      <a:pt x="179" y="12"/>
                    </a:lnTo>
                    <a:lnTo>
                      <a:pt x="179" y="12"/>
                    </a:lnTo>
                    <a:lnTo>
                      <a:pt x="180" y="13"/>
                    </a:lnTo>
                    <a:lnTo>
                      <a:pt x="180" y="13"/>
                    </a:lnTo>
                    <a:lnTo>
                      <a:pt x="180" y="14"/>
                    </a:lnTo>
                    <a:lnTo>
                      <a:pt x="180" y="13"/>
                    </a:lnTo>
                    <a:lnTo>
                      <a:pt x="180" y="13"/>
                    </a:lnTo>
                    <a:lnTo>
                      <a:pt x="181" y="13"/>
                    </a:lnTo>
                    <a:lnTo>
                      <a:pt x="181" y="14"/>
                    </a:lnTo>
                    <a:lnTo>
                      <a:pt x="181" y="14"/>
                    </a:lnTo>
                    <a:lnTo>
                      <a:pt x="181" y="13"/>
                    </a:lnTo>
                    <a:lnTo>
                      <a:pt x="182" y="13"/>
                    </a:lnTo>
                    <a:lnTo>
                      <a:pt x="182" y="13"/>
                    </a:lnTo>
                    <a:lnTo>
                      <a:pt x="183" y="14"/>
                    </a:lnTo>
                    <a:lnTo>
                      <a:pt x="183" y="14"/>
                    </a:lnTo>
                    <a:lnTo>
                      <a:pt x="183" y="14"/>
                    </a:lnTo>
                    <a:lnTo>
                      <a:pt x="184" y="14"/>
                    </a:lnTo>
                    <a:lnTo>
                      <a:pt x="184" y="14"/>
                    </a:lnTo>
                    <a:lnTo>
                      <a:pt x="185" y="15"/>
                    </a:lnTo>
                    <a:lnTo>
                      <a:pt x="185" y="15"/>
                    </a:lnTo>
                    <a:lnTo>
                      <a:pt x="185" y="15"/>
                    </a:lnTo>
                    <a:lnTo>
                      <a:pt x="185" y="15"/>
                    </a:lnTo>
                    <a:lnTo>
                      <a:pt x="185" y="15"/>
                    </a:lnTo>
                    <a:lnTo>
                      <a:pt x="186" y="14"/>
                    </a:lnTo>
                    <a:lnTo>
                      <a:pt x="186" y="15"/>
                    </a:lnTo>
                    <a:lnTo>
                      <a:pt x="186" y="15"/>
                    </a:lnTo>
                    <a:lnTo>
                      <a:pt x="186" y="15"/>
                    </a:lnTo>
                    <a:lnTo>
                      <a:pt x="186" y="16"/>
                    </a:lnTo>
                    <a:lnTo>
                      <a:pt x="186" y="15"/>
                    </a:lnTo>
                    <a:lnTo>
                      <a:pt x="187" y="15"/>
                    </a:lnTo>
                    <a:lnTo>
                      <a:pt x="187" y="15"/>
                    </a:lnTo>
                    <a:lnTo>
                      <a:pt x="187" y="14"/>
                    </a:lnTo>
                    <a:lnTo>
                      <a:pt x="187" y="14"/>
                    </a:lnTo>
                    <a:lnTo>
                      <a:pt x="187" y="15"/>
                    </a:lnTo>
                    <a:lnTo>
                      <a:pt x="188" y="15"/>
                    </a:lnTo>
                    <a:lnTo>
                      <a:pt x="188" y="15"/>
                    </a:lnTo>
                    <a:lnTo>
                      <a:pt x="188" y="15"/>
                    </a:lnTo>
                    <a:lnTo>
                      <a:pt x="188" y="15"/>
                    </a:lnTo>
                    <a:lnTo>
                      <a:pt x="188" y="14"/>
                    </a:lnTo>
                    <a:lnTo>
                      <a:pt x="188" y="14"/>
                    </a:lnTo>
                    <a:lnTo>
                      <a:pt x="188" y="14"/>
                    </a:lnTo>
                    <a:lnTo>
                      <a:pt x="188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5"/>
                    </a:lnTo>
                    <a:lnTo>
                      <a:pt x="190" y="15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0" y="16"/>
                    </a:lnTo>
                    <a:lnTo>
                      <a:pt x="191" y="16"/>
                    </a:lnTo>
                    <a:lnTo>
                      <a:pt x="191" y="16"/>
                    </a:lnTo>
                    <a:lnTo>
                      <a:pt x="191" y="16"/>
                    </a:lnTo>
                    <a:lnTo>
                      <a:pt x="191" y="15"/>
                    </a:lnTo>
                    <a:lnTo>
                      <a:pt x="191" y="15"/>
                    </a:lnTo>
                    <a:lnTo>
                      <a:pt x="191" y="15"/>
                    </a:lnTo>
                    <a:lnTo>
                      <a:pt x="191" y="15"/>
                    </a:lnTo>
                    <a:lnTo>
                      <a:pt x="191" y="14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1" y="15"/>
                    </a:lnTo>
                    <a:lnTo>
                      <a:pt x="191" y="16"/>
                    </a:lnTo>
                    <a:lnTo>
                      <a:pt x="192" y="16"/>
                    </a:lnTo>
                    <a:lnTo>
                      <a:pt x="193" y="17"/>
                    </a:lnTo>
                    <a:lnTo>
                      <a:pt x="193" y="17"/>
                    </a:lnTo>
                    <a:lnTo>
                      <a:pt x="193" y="16"/>
                    </a:lnTo>
                    <a:lnTo>
                      <a:pt x="193" y="16"/>
                    </a:lnTo>
                    <a:lnTo>
                      <a:pt x="194" y="17"/>
                    </a:lnTo>
                    <a:lnTo>
                      <a:pt x="194" y="17"/>
                    </a:lnTo>
                    <a:lnTo>
                      <a:pt x="194" y="17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5" y="17"/>
                    </a:lnTo>
                    <a:lnTo>
                      <a:pt x="195" y="17"/>
                    </a:lnTo>
                    <a:lnTo>
                      <a:pt x="195" y="18"/>
                    </a:lnTo>
                    <a:lnTo>
                      <a:pt x="195" y="18"/>
                    </a:lnTo>
                    <a:lnTo>
                      <a:pt x="195" y="18"/>
                    </a:lnTo>
                    <a:lnTo>
                      <a:pt x="195" y="19"/>
                    </a:lnTo>
                    <a:lnTo>
                      <a:pt x="195" y="19"/>
                    </a:lnTo>
                    <a:lnTo>
                      <a:pt x="195" y="19"/>
                    </a:lnTo>
                    <a:lnTo>
                      <a:pt x="195" y="19"/>
                    </a:lnTo>
                    <a:lnTo>
                      <a:pt x="195" y="19"/>
                    </a:lnTo>
                    <a:lnTo>
                      <a:pt x="195" y="19"/>
                    </a:lnTo>
                    <a:lnTo>
                      <a:pt x="195" y="20"/>
                    </a:lnTo>
                    <a:lnTo>
                      <a:pt x="195" y="20"/>
                    </a:lnTo>
                    <a:lnTo>
                      <a:pt x="195" y="20"/>
                    </a:lnTo>
                    <a:lnTo>
                      <a:pt x="195" y="21"/>
                    </a:lnTo>
                    <a:lnTo>
                      <a:pt x="195" y="21"/>
                    </a:lnTo>
                    <a:lnTo>
                      <a:pt x="195" y="21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5" y="21"/>
                    </a:lnTo>
                    <a:lnTo>
                      <a:pt x="196" y="22"/>
                    </a:lnTo>
                    <a:lnTo>
                      <a:pt x="196" y="22"/>
                    </a:lnTo>
                    <a:lnTo>
                      <a:pt x="196" y="22"/>
                    </a:lnTo>
                    <a:lnTo>
                      <a:pt x="196" y="22"/>
                    </a:lnTo>
                    <a:lnTo>
                      <a:pt x="197" y="23"/>
                    </a:lnTo>
                    <a:lnTo>
                      <a:pt x="197" y="22"/>
                    </a:lnTo>
                    <a:lnTo>
                      <a:pt x="197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8" y="23"/>
                    </a:lnTo>
                    <a:lnTo>
                      <a:pt x="197" y="23"/>
                    </a:lnTo>
                    <a:lnTo>
                      <a:pt x="197" y="23"/>
                    </a:lnTo>
                    <a:lnTo>
                      <a:pt x="197" y="24"/>
                    </a:lnTo>
                    <a:lnTo>
                      <a:pt x="198" y="24"/>
                    </a:lnTo>
                    <a:lnTo>
                      <a:pt x="198" y="24"/>
                    </a:lnTo>
                    <a:lnTo>
                      <a:pt x="198" y="24"/>
                    </a:lnTo>
                    <a:lnTo>
                      <a:pt x="198" y="24"/>
                    </a:lnTo>
                    <a:lnTo>
                      <a:pt x="198" y="24"/>
                    </a:lnTo>
                    <a:lnTo>
                      <a:pt x="198" y="24"/>
                    </a:lnTo>
                    <a:lnTo>
                      <a:pt x="198" y="25"/>
                    </a:lnTo>
                    <a:lnTo>
                      <a:pt x="198" y="25"/>
                    </a:lnTo>
                    <a:lnTo>
                      <a:pt x="199" y="25"/>
                    </a:lnTo>
                    <a:lnTo>
                      <a:pt x="199" y="25"/>
                    </a:lnTo>
                    <a:lnTo>
                      <a:pt x="199" y="25"/>
                    </a:lnTo>
                    <a:lnTo>
                      <a:pt x="200" y="25"/>
                    </a:lnTo>
                    <a:lnTo>
                      <a:pt x="199" y="26"/>
                    </a:lnTo>
                    <a:lnTo>
                      <a:pt x="199" y="26"/>
                    </a:lnTo>
                    <a:lnTo>
                      <a:pt x="200" y="26"/>
                    </a:lnTo>
                    <a:lnTo>
                      <a:pt x="200" y="26"/>
                    </a:lnTo>
                    <a:lnTo>
                      <a:pt x="200" y="26"/>
                    </a:lnTo>
                    <a:lnTo>
                      <a:pt x="200" y="26"/>
                    </a:lnTo>
                    <a:lnTo>
                      <a:pt x="201" y="26"/>
                    </a:lnTo>
                    <a:lnTo>
                      <a:pt x="201" y="26"/>
                    </a:lnTo>
                    <a:lnTo>
                      <a:pt x="201" y="26"/>
                    </a:lnTo>
                    <a:lnTo>
                      <a:pt x="201" y="26"/>
                    </a:lnTo>
                    <a:lnTo>
                      <a:pt x="201" y="26"/>
                    </a:lnTo>
                    <a:lnTo>
                      <a:pt x="201" y="26"/>
                    </a:lnTo>
                    <a:lnTo>
                      <a:pt x="201" y="26"/>
                    </a:lnTo>
                    <a:lnTo>
                      <a:pt x="202" y="26"/>
                    </a:lnTo>
                    <a:lnTo>
                      <a:pt x="202" y="26"/>
                    </a:lnTo>
                    <a:lnTo>
                      <a:pt x="202" y="26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4" y="26"/>
                    </a:lnTo>
                    <a:lnTo>
                      <a:pt x="204" y="27"/>
                    </a:lnTo>
                    <a:lnTo>
                      <a:pt x="204" y="27"/>
                    </a:lnTo>
                    <a:lnTo>
                      <a:pt x="204" y="27"/>
                    </a:lnTo>
                    <a:lnTo>
                      <a:pt x="204" y="27"/>
                    </a:lnTo>
                    <a:lnTo>
                      <a:pt x="205" y="27"/>
                    </a:lnTo>
                    <a:lnTo>
                      <a:pt x="205" y="28"/>
                    </a:lnTo>
                    <a:lnTo>
                      <a:pt x="205" y="28"/>
                    </a:lnTo>
                    <a:lnTo>
                      <a:pt x="205" y="28"/>
                    </a:lnTo>
                    <a:lnTo>
                      <a:pt x="205" y="28"/>
                    </a:lnTo>
                    <a:lnTo>
                      <a:pt x="206" y="28"/>
                    </a:lnTo>
                    <a:lnTo>
                      <a:pt x="206" y="28"/>
                    </a:lnTo>
                    <a:lnTo>
                      <a:pt x="207" y="28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29"/>
                    </a:lnTo>
                    <a:lnTo>
                      <a:pt x="207" y="29"/>
                    </a:lnTo>
                    <a:lnTo>
                      <a:pt x="207" y="29"/>
                    </a:lnTo>
                    <a:lnTo>
                      <a:pt x="208" y="29"/>
                    </a:lnTo>
                    <a:lnTo>
                      <a:pt x="209" y="29"/>
                    </a:lnTo>
                    <a:lnTo>
                      <a:pt x="209" y="29"/>
                    </a:lnTo>
                    <a:lnTo>
                      <a:pt x="209" y="29"/>
                    </a:lnTo>
                    <a:lnTo>
                      <a:pt x="209" y="29"/>
                    </a:lnTo>
                    <a:lnTo>
                      <a:pt x="209" y="29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9"/>
                    </a:lnTo>
                    <a:lnTo>
                      <a:pt x="211" y="29"/>
                    </a:lnTo>
                    <a:lnTo>
                      <a:pt x="211" y="29"/>
                    </a:lnTo>
                    <a:lnTo>
                      <a:pt x="211" y="30"/>
                    </a:lnTo>
                    <a:lnTo>
                      <a:pt x="212" y="30"/>
                    </a:lnTo>
                    <a:lnTo>
                      <a:pt x="212" y="30"/>
                    </a:lnTo>
                    <a:lnTo>
                      <a:pt x="212" y="30"/>
                    </a:lnTo>
                    <a:lnTo>
                      <a:pt x="212" y="31"/>
                    </a:lnTo>
                    <a:lnTo>
                      <a:pt x="212" y="31"/>
                    </a:lnTo>
                    <a:lnTo>
                      <a:pt x="212" y="31"/>
                    </a:lnTo>
                    <a:lnTo>
                      <a:pt x="212" y="31"/>
                    </a:lnTo>
                    <a:lnTo>
                      <a:pt x="212" y="31"/>
                    </a:lnTo>
                    <a:lnTo>
                      <a:pt x="213" y="31"/>
                    </a:lnTo>
                    <a:lnTo>
                      <a:pt x="213" y="31"/>
                    </a:lnTo>
                    <a:lnTo>
                      <a:pt x="213" y="31"/>
                    </a:lnTo>
                    <a:lnTo>
                      <a:pt x="214" y="31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1"/>
                    </a:lnTo>
                    <a:lnTo>
                      <a:pt x="214" y="31"/>
                    </a:lnTo>
                    <a:lnTo>
                      <a:pt x="214" y="31"/>
                    </a:lnTo>
                    <a:lnTo>
                      <a:pt x="214" y="31"/>
                    </a:lnTo>
                    <a:lnTo>
                      <a:pt x="215" y="31"/>
                    </a:lnTo>
                    <a:lnTo>
                      <a:pt x="215" y="31"/>
                    </a:lnTo>
                    <a:lnTo>
                      <a:pt x="215" y="31"/>
                    </a:lnTo>
                    <a:lnTo>
                      <a:pt x="215" y="31"/>
                    </a:lnTo>
                    <a:lnTo>
                      <a:pt x="216" y="31"/>
                    </a:lnTo>
                    <a:lnTo>
                      <a:pt x="216" y="31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1"/>
                    </a:lnTo>
                    <a:lnTo>
                      <a:pt x="216" y="32"/>
                    </a:lnTo>
                    <a:lnTo>
                      <a:pt x="217" y="32"/>
                    </a:lnTo>
                    <a:lnTo>
                      <a:pt x="217" y="32"/>
                    </a:lnTo>
                    <a:lnTo>
                      <a:pt x="217" y="32"/>
                    </a:lnTo>
                    <a:lnTo>
                      <a:pt x="217" y="32"/>
                    </a:lnTo>
                    <a:lnTo>
                      <a:pt x="217" y="32"/>
                    </a:lnTo>
                    <a:lnTo>
                      <a:pt x="217" y="32"/>
                    </a:lnTo>
                    <a:lnTo>
                      <a:pt x="217" y="33"/>
                    </a:lnTo>
                    <a:lnTo>
                      <a:pt x="218" y="33"/>
                    </a:lnTo>
                    <a:lnTo>
                      <a:pt x="218" y="33"/>
                    </a:lnTo>
                    <a:lnTo>
                      <a:pt x="218" y="32"/>
                    </a:lnTo>
                    <a:lnTo>
                      <a:pt x="218" y="32"/>
                    </a:lnTo>
                    <a:lnTo>
                      <a:pt x="218" y="32"/>
                    </a:lnTo>
                    <a:lnTo>
                      <a:pt x="218" y="32"/>
                    </a:lnTo>
                    <a:lnTo>
                      <a:pt x="218" y="33"/>
                    </a:lnTo>
                    <a:lnTo>
                      <a:pt x="219" y="33"/>
                    </a:lnTo>
                    <a:lnTo>
                      <a:pt x="219" y="33"/>
                    </a:lnTo>
                    <a:lnTo>
                      <a:pt x="218" y="33"/>
                    </a:lnTo>
                    <a:lnTo>
                      <a:pt x="218" y="33"/>
                    </a:lnTo>
                    <a:lnTo>
                      <a:pt x="219" y="33"/>
                    </a:lnTo>
                    <a:lnTo>
                      <a:pt x="219" y="34"/>
                    </a:lnTo>
                    <a:lnTo>
                      <a:pt x="219" y="34"/>
                    </a:lnTo>
                    <a:lnTo>
                      <a:pt x="219" y="34"/>
                    </a:lnTo>
                    <a:lnTo>
                      <a:pt x="219" y="34"/>
                    </a:lnTo>
                    <a:lnTo>
                      <a:pt x="219" y="34"/>
                    </a:lnTo>
                    <a:lnTo>
                      <a:pt x="219" y="34"/>
                    </a:lnTo>
                    <a:lnTo>
                      <a:pt x="220" y="34"/>
                    </a:lnTo>
                    <a:lnTo>
                      <a:pt x="220" y="34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6"/>
                    </a:lnTo>
                    <a:lnTo>
                      <a:pt x="220" y="36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6"/>
                    </a:lnTo>
                    <a:lnTo>
                      <a:pt x="220" y="36"/>
                    </a:lnTo>
                    <a:lnTo>
                      <a:pt x="221" y="36"/>
                    </a:lnTo>
                    <a:lnTo>
                      <a:pt x="221" y="35"/>
                    </a:lnTo>
                    <a:lnTo>
                      <a:pt x="221" y="36"/>
                    </a:lnTo>
                    <a:lnTo>
                      <a:pt x="221" y="35"/>
                    </a:lnTo>
                    <a:lnTo>
                      <a:pt x="221" y="36"/>
                    </a:lnTo>
                    <a:lnTo>
                      <a:pt x="221" y="36"/>
                    </a:lnTo>
                    <a:lnTo>
                      <a:pt x="221" y="36"/>
                    </a:lnTo>
                    <a:lnTo>
                      <a:pt x="221" y="36"/>
                    </a:lnTo>
                    <a:lnTo>
                      <a:pt x="222" y="36"/>
                    </a:lnTo>
                    <a:lnTo>
                      <a:pt x="222" y="36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1" y="36"/>
                    </a:lnTo>
                    <a:lnTo>
                      <a:pt x="222" y="36"/>
                    </a:lnTo>
                    <a:lnTo>
                      <a:pt x="222" y="37"/>
                    </a:lnTo>
                    <a:lnTo>
                      <a:pt x="223" y="37"/>
                    </a:lnTo>
                    <a:lnTo>
                      <a:pt x="223" y="37"/>
                    </a:lnTo>
                    <a:lnTo>
                      <a:pt x="223" y="37"/>
                    </a:lnTo>
                    <a:lnTo>
                      <a:pt x="223" y="37"/>
                    </a:lnTo>
                    <a:lnTo>
                      <a:pt x="224" y="37"/>
                    </a:lnTo>
                    <a:lnTo>
                      <a:pt x="224" y="37"/>
                    </a:lnTo>
                    <a:lnTo>
                      <a:pt x="224" y="38"/>
                    </a:lnTo>
                    <a:lnTo>
                      <a:pt x="224" y="38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8"/>
                    </a:lnTo>
                    <a:lnTo>
                      <a:pt x="225" y="38"/>
                    </a:lnTo>
                    <a:lnTo>
                      <a:pt x="225" y="38"/>
                    </a:lnTo>
                    <a:lnTo>
                      <a:pt x="225" y="38"/>
                    </a:lnTo>
                    <a:lnTo>
                      <a:pt x="225" y="38"/>
                    </a:lnTo>
                    <a:lnTo>
                      <a:pt x="225" y="39"/>
                    </a:lnTo>
                    <a:lnTo>
                      <a:pt x="226" y="38"/>
                    </a:lnTo>
                    <a:lnTo>
                      <a:pt x="226" y="39"/>
                    </a:lnTo>
                    <a:lnTo>
                      <a:pt x="225" y="39"/>
                    </a:lnTo>
                    <a:lnTo>
                      <a:pt x="225" y="39"/>
                    </a:lnTo>
                    <a:lnTo>
                      <a:pt x="226" y="39"/>
                    </a:lnTo>
                    <a:lnTo>
                      <a:pt x="226" y="39"/>
                    </a:lnTo>
                    <a:lnTo>
                      <a:pt x="226" y="39"/>
                    </a:lnTo>
                    <a:lnTo>
                      <a:pt x="226" y="39"/>
                    </a:lnTo>
                    <a:lnTo>
                      <a:pt x="227" y="39"/>
                    </a:lnTo>
                    <a:lnTo>
                      <a:pt x="227" y="39"/>
                    </a:lnTo>
                    <a:lnTo>
                      <a:pt x="228" y="39"/>
                    </a:lnTo>
                    <a:lnTo>
                      <a:pt x="227" y="39"/>
                    </a:lnTo>
                    <a:lnTo>
                      <a:pt x="228" y="39"/>
                    </a:lnTo>
                    <a:lnTo>
                      <a:pt x="228" y="40"/>
                    </a:lnTo>
                    <a:lnTo>
                      <a:pt x="229" y="40"/>
                    </a:lnTo>
                    <a:lnTo>
                      <a:pt x="229" y="40"/>
                    </a:lnTo>
                    <a:lnTo>
                      <a:pt x="229" y="40"/>
                    </a:lnTo>
                    <a:lnTo>
                      <a:pt x="230" y="40"/>
                    </a:lnTo>
                    <a:lnTo>
                      <a:pt x="230" y="39"/>
                    </a:lnTo>
                    <a:lnTo>
                      <a:pt x="230" y="39"/>
                    </a:lnTo>
                    <a:lnTo>
                      <a:pt x="230" y="38"/>
                    </a:lnTo>
                    <a:lnTo>
                      <a:pt x="230" y="38"/>
                    </a:lnTo>
                    <a:lnTo>
                      <a:pt x="230" y="38"/>
                    </a:lnTo>
                    <a:lnTo>
                      <a:pt x="231" y="38"/>
                    </a:lnTo>
                    <a:lnTo>
                      <a:pt x="231" y="38"/>
                    </a:lnTo>
                    <a:lnTo>
                      <a:pt x="231" y="38"/>
                    </a:lnTo>
                    <a:lnTo>
                      <a:pt x="231" y="39"/>
                    </a:lnTo>
                    <a:lnTo>
                      <a:pt x="231" y="39"/>
                    </a:lnTo>
                    <a:lnTo>
                      <a:pt x="232" y="39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38"/>
                    </a:lnTo>
                    <a:lnTo>
                      <a:pt x="233" y="39"/>
                    </a:lnTo>
                    <a:lnTo>
                      <a:pt x="233" y="39"/>
                    </a:lnTo>
                    <a:lnTo>
                      <a:pt x="233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9"/>
                    </a:lnTo>
                    <a:lnTo>
                      <a:pt x="234" y="39"/>
                    </a:lnTo>
                    <a:lnTo>
                      <a:pt x="234" y="39"/>
                    </a:lnTo>
                    <a:lnTo>
                      <a:pt x="234" y="39"/>
                    </a:lnTo>
                    <a:lnTo>
                      <a:pt x="234" y="39"/>
                    </a:lnTo>
                    <a:lnTo>
                      <a:pt x="235" y="39"/>
                    </a:lnTo>
                    <a:lnTo>
                      <a:pt x="235" y="39"/>
                    </a:lnTo>
                    <a:lnTo>
                      <a:pt x="235" y="39"/>
                    </a:lnTo>
                    <a:lnTo>
                      <a:pt x="236" y="39"/>
                    </a:lnTo>
                    <a:lnTo>
                      <a:pt x="236" y="39"/>
                    </a:lnTo>
                    <a:lnTo>
                      <a:pt x="236" y="39"/>
                    </a:lnTo>
                    <a:lnTo>
                      <a:pt x="236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8"/>
                    </a:lnTo>
                    <a:lnTo>
                      <a:pt x="238" y="39"/>
                    </a:lnTo>
                    <a:lnTo>
                      <a:pt x="238" y="39"/>
                    </a:lnTo>
                    <a:lnTo>
                      <a:pt x="238" y="39"/>
                    </a:lnTo>
                    <a:lnTo>
                      <a:pt x="238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8"/>
                    </a:lnTo>
                    <a:lnTo>
                      <a:pt x="239" y="38"/>
                    </a:lnTo>
                    <a:lnTo>
                      <a:pt x="239" y="38"/>
                    </a:lnTo>
                    <a:lnTo>
                      <a:pt x="240" y="38"/>
                    </a:lnTo>
                    <a:lnTo>
                      <a:pt x="240" y="39"/>
                    </a:lnTo>
                    <a:lnTo>
                      <a:pt x="240" y="39"/>
                    </a:lnTo>
                    <a:lnTo>
                      <a:pt x="240" y="38"/>
                    </a:lnTo>
                    <a:lnTo>
                      <a:pt x="240" y="38"/>
                    </a:lnTo>
                    <a:lnTo>
                      <a:pt x="240" y="38"/>
                    </a:lnTo>
                    <a:lnTo>
                      <a:pt x="240" y="38"/>
                    </a:lnTo>
                    <a:lnTo>
                      <a:pt x="240" y="38"/>
                    </a:lnTo>
                    <a:lnTo>
                      <a:pt x="240" y="38"/>
                    </a:lnTo>
                    <a:lnTo>
                      <a:pt x="240" y="38"/>
                    </a:lnTo>
                    <a:lnTo>
                      <a:pt x="240" y="38"/>
                    </a:lnTo>
                    <a:lnTo>
                      <a:pt x="241" y="38"/>
                    </a:lnTo>
                    <a:lnTo>
                      <a:pt x="241" y="38"/>
                    </a:lnTo>
                    <a:lnTo>
                      <a:pt x="241" y="37"/>
                    </a:lnTo>
                    <a:lnTo>
                      <a:pt x="241" y="37"/>
                    </a:lnTo>
                    <a:lnTo>
                      <a:pt x="241" y="38"/>
                    </a:lnTo>
                    <a:lnTo>
                      <a:pt x="241" y="38"/>
                    </a:lnTo>
                    <a:lnTo>
                      <a:pt x="242" y="37"/>
                    </a:lnTo>
                    <a:lnTo>
                      <a:pt x="242" y="37"/>
                    </a:lnTo>
                    <a:lnTo>
                      <a:pt x="242" y="37"/>
                    </a:lnTo>
                    <a:lnTo>
                      <a:pt x="242" y="37"/>
                    </a:lnTo>
                    <a:lnTo>
                      <a:pt x="242" y="37"/>
                    </a:lnTo>
                    <a:lnTo>
                      <a:pt x="243" y="37"/>
                    </a:lnTo>
                    <a:lnTo>
                      <a:pt x="243" y="37"/>
                    </a:lnTo>
                    <a:lnTo>
                      <a:pt x="243" y="37"/>
                    </a:lnTo>
                    <a:lnTo>
                      <a:pt x="244" y="37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5" y="37"/>
                    </a:lnTo>
                    <a:lnTo>
                      <a:pt x="245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6" y="37"/>
                    </a:lnTo>
                    <a:lnTo>
                      <a:pt x="246" y="38"/>
                    </a:lnTo>
                    <a:lnTo>
                      <a:pt x="246" y="38"/>
                    </a:lnTo>
                    <a:lnTo>
                      <a:pt x="246" y="38"/>
                    </a:lnTo>
                    <a:lnTo>
                      <a:pt x="247" y="38"/>
                    </a:lnTo>
                    <a:lnTo>
                      <a:pt x="247" y="38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8"/>
                    </a:lnTo>
                    <a:lnTo>
                      <a:pt x="249" y="38"/>
                    </a:lnTo>
                    <a:lnTo>
                      <a:pt x="249" y="38"/>
                    </a:lnTo>
                    <a:lnTo>
                      <a:pt x="249" y="37"/>
                    </a:lnTo>
                    <a:lnTo>
                      <a:pt x="250" y="38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52" y="37"/>
                    </a:lnTo>
                    <a:lnTo>
                      <a:pt x="252" y="36"/>
                    </a:lnTo>
                    <a:lnTo>
                      <a:pt x="252" y="36"/>
                    </a:lnTo>
                    <a:lnTo>
                      <a:pt x="253" y="36"/>
                    </a:lnTo>
                    <a:lnTo>
                      <a:pt x="253" y="35"/>
                    </a:lnTo>
                    <a:lnTo>
                      <a:pt x="253" y="35"/>
                    </a:lnTo>
                    <a:lnTo>
                      <a:pt x="254" y="35"/>
                    </a:lnTo>
                    <a:lnTo>
                      <a:pt x="254" y="35"/>
                    </a:lnTo>
                    <a:lnTo>
                      <a:pt x="254" y="35"/>
                    </a:lnTo>
                    <a:lnTo>
                      <a:pt x="255" y="35"/>
                    </a:lnTo>
                    <a:lnTo>
                      <a:pt x="255" y="34"/>
                    </a:lnTo>
                    <a:lnTo>
                      <a:pt x="256" y="34"/>
                    </a:lnTo>
                    <a:lnTo>
                      <a:pt x="256" y="34"/>
                    </a:lnTo>
                    <a:lnTo>
                      <a:pt x="256" y="34"/>
                    </a:lnTo>
                    <a:lnTo>
                      <a:pt x="256" y="34"/>
                    </a:lnTo>
                    <a:lnTo>
                      <a:pt x="257" y="34"/>
                    </a:lnTo>
                    <a:lnTo>
                      <a:pt x="257" y="33"/>
                    </a:lnTo>
                    <a:lnTo>
                      <a:pt x="256" y="34"/>
                    </a:lnTo>
                    <a:lnTo>
                      <a:pt x="256" y="33"/>
                    </a:lnTo>
                    <a:lnTo>
                      <a:pt x="257" y="32"/>
                    </a:lnTo>
                    <a:lnTo>
                      <a:pt x="257" y="32"/>
                    </a:lnTo>
                    <a:lnTo>
                      <a:pt x="257" y="31"/>
                    </a:lnTo>
                    <a:lnTo>
                      <a:pt x="257" y="31"/>
                    </a:lnTo>
                    <a:lnTo>
                      <a:pt x="257" y="31"/>
                    </a:lnTo>
                    <a:lnTo>
                      <a:pt x="257" y="31"/>
                    </a:lnTo>
                    <a:lnTo>
                      <a:pt x="257" y="31"/>
                    </a:lnTo>
                    <a:lnTo>
                      <a:pt x="257" y="30"/>
                    </a:lnTo>
                    <a:lnTo>
                      <a:pt x="258" y="31"/>
                    </a:lnTo>
                    <a:lnTo>
                      <a:pt x="258" y="30"/>
                    </a:lnTo>
                    <a:lnTo>
                      <a:pt x="258" y="30"/>
                    </a:lnTo>
                    <a:lnTo>
                      <a:pt x="259" y="30"/>
                    </a:lnTo>
                    <a:lnTo>
                      <a:pt x="259" y="30"/>
                    </a:lnTo>
                    <a:lnTo>
                      <a:pt x="259" y="30"/>
                    </a:lnTo>
                    <a:lnTo>
                      <a:pt x="259" y="30"/>
                    </a:lnTo>
                    <a:lnTo>
                      <a:pt x="260" y="30"/>
                    </a:lnTo>
                    <a:lnTo>
                      <a:pt x="260" y="30"/>
                    </a:lnTo>
                    <a:lnTo>
                      <a:pt x="261" y="30"/>
                    </a:lnTo>
                    <a:lnTo>
                      <a:pt x="261" y="29"/>
                    </a:lnTo>
                    <a:lnTo>
                      <a:pt x="261" y="29"/>
                    </a:lnTo>
                    <a:lnTo>
                      <a:pt x="261" y="29"/>
                    </a:lnTo>
                    <a:lnTo>
                      <a:pt x="262" y="29"/>
                    </a:lnTo>
                    <a:lnTo>
                      <a:pt x="262" y="30"/>
                    </a:lnTo>
                    <a:lnTo>
                      <a:pt x="262" y="30"/>
                    </a:lnTo>
                    <a:lnTo>
                      <a:pt x="262" y="29"/>
                    </a:lnTo>
                    <a:lnTo>
                      <a:pt x="263" y="29"/>
                    </a:lnTo>
                    <a:lnTo>
                      <a:pt x="263" y="29"/>
                    </a:lnTo>
                    <a:lnTo>
                      <a:pt x="263" y="29"/>
                    </a:lnTo>
                    <a:lnTo>
                      <a:pt x="263" y="29"/>
                    </a:lnTo>
                    <a:lnTo>
                      <a:pt x="264" y="29"/>
                    </a:lnTo>
                    <a:lnTo>
                      <a:pt x="264" y="29"/>
                    </a:lnTo>
                    <a:lnTo>
                      <a:pt x="264" y="29"/>
                    </a:lnTo>
                    <a:lnTo>
                      <a:pt x="264" y="29"/>
                    </a:lnTo>
                    <a:lnTo>
                      <a:pt x="264" y="29"/>
                    </a:lnTo>
                    <a:lnTo>
                      <a:pt x="264" y="28"/>
                    </a:lnTo>
                    <a:lnTo>
                      <a:pt x="264" y="28"/>
                    </a:lnTo>
                    <a:lnTo>
                      <a:pt x="264" y="29"/>
                    </a:lnTo>
                    <a:lnTo>
                      <a:pt x="265" y="29"/>
                    </a:lnTo>
                    <a:lnTo>
                      <a:pt x="265" y="28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7" y="28"/>
                    </a:lnTo>
                    <a:lnTo>
                      <a:pt x="267" y="29"/>
                    </a:lnTo>
                    <a:lnTo>
                      <a:pt x="267" y="28"/>
                    </a:lnTo>
                    <a:lnTo>
                      <a:pt x="268" y="28"/>
                    </a:lnTo>
                    <a:lnTo>
                      <a:pt x="269" y="28"/>
                    </a:lnTo>
                    <a:lnTo>
                      <a:pt x="269" y="28"/>
                    </a:lnTo>
                    <a:lnTo>
                      <a:pt x="269" y="27"/>
                    </a:lnTo>
                    <a:lnTo>
                      <a:pt x="270" y="27"/>
                    </a:lnTo>
                    <a:lnTo>
                      <a:pt x="270" y="27"/>
                    </a:lnTo>
                    <a:lnTo>
                      <a:pt x="270" y="27"/>
                    </a:lnTo>
                    <a:lnTo>
                      <a:pt x="270" y="27"/>
                    </a:lnTo>
                    <a:lnTo>
                      <a:pt x="270" y="27"/>
                    </a:lnTo>
                    <a:lnTo>
                      <a:pt x="271" y="27"/>
                    </a:lnTo>
                    <a:lnTo>
                      <a:pt x="271" y="27"/>
                    </a:lnTo>
                    <a:lnTo>
                      <a:pt x="271" y="27"/>
                    </a:lnTo>
                    <a:lnTo>
                      <a:pt x="271" y="28"/>
                    </a:lnTo>
                    <a:lnTo>
                      <a:pt x="271" y="28"/>
                    </a:lnTo>
                    <a:lnTo>
                      <a:pt x="271" y="28"/>
                    </a:lnTo>
                    <a:lnTo>
                      <a:pt x="271" y="28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8"/>
                    </a:lnTo>
                    <a:lnTo>
                      <a:pt x="273" y="28"/>
                    </a:lnTo>
                    <a:lnTo>
                      <a:pt x="273" y="28"/>
                    </a:lnTo>
                    <a:lnTo>
                      <a:pt x="273" y="28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5" y="28"/>
                    </a:lnTo>
                    <a:lnTo>
                      <a:pt x="275" y="28"/>
                    </a:lnTo>
                    <a:lnTo>
                      <a:pt x="275" y="28"/>
                    </a:lnTo>
                    <a:lnTo>
                      <a:pt x="276" y="28"/>
                    </a:lnTo>
                    <a:lnTo>
                      <a:pt x="276" y="28"/>
                    </a:lnTo>
                    <a:lnTo>
                      <a:pt x="276" y="28"/>
                    </a:lnTo>
                    <a:lnTo>
                      <a:pt x="276" y="28"/>
                    </a:lnTo>
                    <a:lnTo>
                      <a:pt x="276" y="28"/>
                    </a:lnTo>
                    <a:lnTo>
                      <a:pt x="277" y="28"/>
                    </a:lnTo>
                    <a:lnTo>
                      <a:pt x="277" y="29"/>
                    </a:lnTo>
                    <a:lnTo>
                      <a:pt x="277" y="29"/>
                    </a:lnTo>
                    <a:lnTo>
                      <a:pt x="277" y="29"/>
                    </a:lnTo>
                    <a:lnTo>
                      <a:pt x="277" y="29"/>
                    </a:lnTo>
                    <a:lnTo>
                      <a:pt x="277" y="29"/>
                    </a:lnTo>
                    <a:lnTo>
                      <a:pt x="277" y="29"/>
                    </a:lnTo>
                    <a:lnTo>
                      <a:pt x="277" y="29"/>
                    </a:lnTo>
                    <a:lnTo>
                      <a:pt x="278" y="29"/>
                    </a:lnTo>
                    <a:lnTo>
                      <a:pt x="278" y="30"/>
                    </a:lnTo>
                    <a:lnTo>
                      <a:pt x="277" y="30"/>
                    </a:lnTo>
                    <a:lnTo>
                      <a:pt x="278" y="30"/>
                    </a:lnTo>
                    <a:lnTo>
                      <a:pt x="278" y="30"/>
                    </a:lnTo>
                    <a:lnTo>
                      <a:pt x="278" y="30"/>
                    </a:lnTo>
                    <a:lnTo>
                      <a:pt x="277" y="31"/>
                    </a:lnTo>
                    <a:lnTo>
                      <a:pt x="278" y="31"/>
                    </a:lnTo>
                    <a:lnTo>
                      <a:pt x="278" y="32"/>
                    </a:lnTo>
                    <a:lnTo>
                      <a:pt x="278" y="32"/>
                    </a:lnTo>
                    <a:lnTo>
                      <a:pt x="279" y="32"/>
                    </a:lnTo>
                    <a:lnTo>
                      <a:pt x="279" y="32"/>
                    </a:lnTo>
                    <a:lnTo>
                      <a:pt x="280" y="32"/>
                    </a:lnTo>
                    <a:lnTo>
                      <a:pt x="280" y="32"/>
                    </a:lnTo>
                    <a:lnTo>
                      <a:pt x="281" y="32"/>
                    </a:lnTo>
                    <a:lnTo>
                      <a:pt x="281" y="33"/>
                    </a:lnTo>
                    <a:lnTo>
                      <a:pt x="281" y="33"/>
                    </a:lnTo>
                    <a:lnTo>
                      <a:pt x="281" y="33"/>
                    </a:lnTo>
                    <a:lnTo>
                      <a:pt x="282" y="33"/>
                    </a:lnTo>
                    <a:lnTo>
                      <a:pt x="282" y="33"/>
                    </a:lnTo>
                    <a:lnTo>
                      <a:pt x="282" y="33"/>
                    </a:lnTo>
                    <a:lnTo>
                      <a:pt x="282" y="33"/>
                    </a:lnTo>
                    <a:lnTo>
                      <a:pt x="282" y="34"/>
                    </a:lnTo>
                    <a:lnTo>
                      <a:pt x="282" y="34"/>
                    </a:lnTo>
                    <a:lnTo>
                      <a:pt x="282" y="34"/>
                    </a:lnTo>
                    <a:lnTo>
                      <a:pt x="283" y="34"/>
                    </a:lnTo>
                    <a:lnTo>
                      <a:pt x="283" y="34"/>
                    </a:lnTo>
                    <a:lnTo>
                      <a:pt x="283" y="35"/>
                    </a:lnTo>
                    <a:lnTo>
                      <a:pt x="283" y="35"/>
                    </a:lnTo>
                    <a:lnTo>
                      <a:pt x="283" y="35"/>
                    </a:lnTo>
                    <a:lnTo>
                      <a:pt x="284" y="35"/>
                    </a:lnTo>
                    <a:lnTo>
                      <a:pt x="284" y="35"/>
                    </a:lnTo>
                    <a:lnTo>
                      <a:pt x="284" y="35"/>
                    </a:lnTo>
                    <a:lnTo>
                      <a:pt x="284" y="35"/>
                    </a:lnTo>
                    <a:lnTo>
                      <a:pt x="284" y="35"/>
                    </a:lnTo>
                    <a:lnTo>
                      <a:pt x="284" y="35"/>
                    </a:lnTo>
                    <a:lnTo>
                      <a:pt x="284" y="35"/>
                    </a:lnTo>
                    <a:lnTo>
                      <a:pt x="284" y="36"/>
                    </a:lnTo>
                    <a:lnTo>
                      <a:pt x="284" y="36"/>
                    </a:lnTo>
                    <a:lnTo>
                      <a:pt x="284" y="36"/>
                    </a:lnTo>
                    <a:lnTo>
                      <a:pt x="284" y="36"/>
                    </a:lnTo>
                    <a:lnTo>
                      <a:pt x="284" y="36"/>
                    </a:lnTo>
                    <a:lnTo>
                      <a:pt x="284" y="36"/>
                    </a:lnTo>
                    <a:lnTo>
                      <a:pt x="284" y="36"/>
                    </a:lnTo>
                    <a:lnTo>
                      <a:pt x="284" y="37"/>
                    </a:lnTo>
                    <a:lnTo>
                      <a:pt x="285" y="37"/>
                    </a:lnTo>
                    <a:lnTo>
                      <a:pt x="284" y="38"/>
                    </a:lnTo>
                    <a:lnTo>
                      <a:pt x="284" y="38"/>
                    </a:lnTo>
                    <a:lnTo>
                      <a:pt x="284" y="38"/>
                    </a:lnTo>
                    <a:lnTo>
                      <a:pt x="284" y="38"/>
                    </a:lnTo>
                    <a:lnTo>
                      <a:pt x="285" y="38"/>
                    </a:lnTo>
                    <a:lnTo>
                      <a:pt x="285" y="38"/>
                    </a:lnTo>
                    <a:lnTo>
                      <a:pt x="285" y="38"/>
                    </a:lnTo>
                    <a:lnTo>
                      <a:pt x="285" y="38"/>
                    </a:lnTo>
                    <a:lnTo>
                      <a:pt x="285" y="39"/>
                    </a:lnTo>
                    <a:lnTo>
                      <a:pt x="284" y="39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84" y="41"/>
                    </a:lnTo>
                    <a:lnTo>
                      <a:pt x="284" y="41"/>
                    </a:lnTo>
                    <a:lnTo>
                      <a:pt x="285" y="41"/>
                    </a:lnTo>
                    <a:lnTo>
                      <a:pt x="285" y="41"/>
                    </a:lnTo>
                    <a:lnTo>
                      <a:pt x="285" y="41"/>
                    </a:lnTo>
                    <a:lnTo>
                      <a:pt x="285" y="41"/>
                    </a:lnTo>
                    <a:lnTo>
                      <a:pt x="286" y="41"/>
                    </a:lnTo>
                    <a:lnTo>
                      <a:pt x="286" y="41"/>
                    </a:lnTo>
                    <a:lnTo>
                      <a:pt x="286" y="42"/>
                    </a:lnTo>
                    <a:lnTo>
                      <a:pt x="286" y="41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8" y="42"/>
                    </a:lnTo>
                    <a:lnTo>
                      <a:pt x="288" y="42"/>
                    </a:lnTo>
                    <a:lnTo>
                      <a:pt x="288" y="42"/>
                    </a:lnTo>
                    <a:lnTo>
                      <a:pt x="288" y="42"/>
                    </a:lnTo>
                    <a:lnTo>
                      <a:pt x="289" y="42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89" y="42"/>
                    </a:lnTo>
                    <a:lnTo>
                      <a:pt x="290" y="42"/>
                    </a:lnTo>
                    <a:lnTo>
                      <a:pt x="290" y="43"/>
                    </a:lnTo>
                    <a:lnTo>
                      <a:pt x="290" y="42"/>
                    </a:lnTo>
                    <a:lnTo>
                      <a:pt x="290" y="43"/>
                    </a:lnTo>
                    <a:lnTo>
                      <a:pt x="291" y="42"/>
                    </a:lnTo>
                    <a:lnTo>
                      <a:pt x="291" y="42"/>
                    </a:lnTo>
                    <a:lnTo>
                      <a:pt x="291" y="42"/>
                    </a:lnTo>
                    <a:lnTo>
                      <a:pt x="291" y="42"/>
                    </a:lnTo>
                    <a:lnTo>
                      <a:pt x="292" y="42"/>
                    </a:lnTo>
                    <a:lnTo>
                      <a:pt x="292" y="42"/>
                    </a:lnTo>
                    <a:lnTo>
                      <a:pt x="292" y="42"/>
                    </a:lnTo>
                    <a:lnTo>
                      <a:pt x="293" y="42"/>
                    </a:lnTo>
                    <a:lnTo>
                      <a:pt x="293" y="42"/>
                    </a:lnTo>
                    <a:lnTo>
                      <a:pt x="293" y="42"/>
                    </a:lnTo>
                    <a:lnTo>
                      <a:pt x="293" y="42"/>
                    </a:lnTo>
                    <a:lnTo>
                      <a:pt x="294" y="41"/>
                    </a:lnTo>
                    <a:lnTo>
                      <a:pt x="294" y="41"/>
                    </a:lnTo>
                    <a:lnTo>
                      <a:pt x="294" y="41"/>
                    </a:lnTo>
                    <a:lnTo>
                      <a:pt x="294" y="41"/>
                    </a:lnTo>
                    <a:lnTo>
                      <a:pt x="294" y="41"/>
                    </a:lnTo>
                    <a:lnTo>
                      <a:pt x="294" y="41"/>
                    </a:lnTo>
                    <a:lnTo>
                      <a:pt x="295" y="40"/>
                    </a:lnTo>
                    <a:lnTo>
                      <a:pt x="295" y="40"/>
                    </a:lnTo>
                    <a:lnTo>
                      <a:pt x="295" y="40"/>
                    </a:lnTo>
                    <a:lnTo>
                      <a:pt x="296" y="40"/>
                    </a:lnTo>
                    <a:lnTo>
                      <a:pt x="296" y="40"/>
                    </a:lnTo>
                    <a:lnTo>
                      <a:pt x="296" y="40"/>
                    </a:lnTo>
                    <a:lnTo>
                      <a:pt x="296" y="39"/>
                    </a:lnTo>
                    <a:lnTo>
                      <a:pt x="297" y="40"/>
                    </a:lnTo>
                    <a:lnTo>
                      <a:pt x="297" y="39"/>
                    </a:lnTo>
                    <a:lnTo>
                      <a:pt x="298" y="39"/>
                    </a:lnTo>
                    <a:lnTo>
                      <a:pt x="298" y="39"/>
                    </a:lnTo>
                    <a:lnTo>
                      <a:pt x="298" y="39"/>
                    </a:lnTo>
                    <a:lnTo>
                      <a:pt x="298" y="39"/>
                    </a:lnTo>
                    <a:lnTo>
                      <a:pt x="299" y="39"/>
                    </a:lnTo>
                    <a:lnTo>
                      <a:pt x="299" y="39"/>
                    </a:lnTo>
                    <a:lnTo>
                      <a:pt x="299" y="39"/>
                    </a:lnTo>
                    <a:lnTo>
                      <a:pt x="299" y="39"/>
                    </a:lnTo>
                    <a:lnTo>
                      <a:pt x="300" y="38"/>
                    </a:lnTo>
                    <a:lnTo>
                      <a:pt x="300" y="38"/>
                    </a:lnTo>
                    <a:lnTo>
                      <a:pt x="300" y="39"/>
                    </a:lnTo>
                    <a:lnTo>
                      <a:pt x="300" y="39"/>
                    </a:lnTo>
                    <a:lnTo>
                      <a:pt x="300" y="39"/>
                    </a:lnTo>
                    <a:lnTo>
                      <a:pt x="301" y="39"/>
                    </a:lnTo>
                    <a:lnTo>
                      <a:pt x="301" y="39"/>
                    </a:lnTo>
                    <a:lnTo>
                      <a:pt x="301" y="39"/>
                    </a:lnTo>
                    <a:lnTo>
                      <a:pt x="302" y="39"/>
                    </a:lnTo>
                    <a:lnTo>
                      <a:pt x="302" y="39"/>
                    </a:lnTo>
                    <a:lnTo>
                      <a:pt x="302" y="39"/>
                    </a:lnTo>
                    <a:lnTo>
                      <a:pt x="302" y="39"/>
                    </a:lnTo>
                    <a:lnTo>
                      <a:pt x="302" y="39"/>
                    </a:lnTo>
                    <a:lnTo>
                      <a:pt x="302" y="39"/>
                    </a:lnTo>
                    <a:lnTo>
                      <a:pt x="302" y="39"/>
                    </a:lnTo>
                    <a:lnTo>
                      <a:pt x="303" y="39"/>
                    </a:lnTo>
                    <a:lnTo>
                      <a:pt x="303" y="39"/>
                    </a:lnTo>
                    <a:lnTo>
                      <a:pt x="303" y="40"/>
                    </a:lnTo>
                    <a:lnTo>
                      <a:pt x="303" y="39"/>
                    </a:lnTo>
                    <a:lnTo>
                      <a:pt x="304" y="39"/>
                    </a:lnTo>
                    <a:lnTo>
                      <a:pt x="304" y="39"/>
                    </a:lnTo>
                    <a:lnTo>
                      <a:pt x="304" y="39"/>
                    </a:lnTo>
                    <a:lnTo>
                      <a:pt x="304" y="40"/>
                    </a:lnTo>
                    <a:lnTo>
                      <a:pt x="304" y="39"/>
                    </a:lnTo>
                    <a:lnTo>
                      <a:pt x="304" y="40"/>
                    </a:lnTo>
                    <a:lnTo>
                      <a:pt x="304" y="40"/>
                    </a:lnTo>
                    <a:lnTo>
                      <a:pt x="304" y="39"/>
                    </a:lnTo>
                    <a:lnTo>
                      <a:pt x="305" y="39"/>
                    </a:lnTo>
                    <a:lnTo>
                      <a:pt x="305" y="39"/>
                    </a:lnTo>
                    <a:lnTo>
                      <a:pt x="305" y="39"/>
                    </a:lnTo>
                    <a:lnTo>
                      <a:pt x="306" y="39"/>
                    </a:lnTo>
                    <a:lnTo>
                      <a:pt x="306" y="39"/>
                    </a:lnTo>
                    <a:lnTo>
                      <a:pt x="306" y="39"/>
                    </a:lnTo>
                    <a:lnTo>
                      <a:pt x="306" y="40"/>
                    </a:lnTo>
                    <a:lnTo>
                      <a:pt x="306" y="40"/>
                    </a:lnTo>
                    <a:lnTo>
                      <a:pt x="307" y="40"/>
                    </a:lnTo>
                    <a:lnTo>
                      <a:pt x="307" y="40"/>
                    </a:lnTo>
                    <a:lnTo>
                      <a:pt x="307" y="39"/>
                    </a:lnTo>
                    <a:lnTo>
                      <a:pt x="307" y="40"/>
                    </a:lnTo>
                    <a:lnTo>
                      <a:pt x="307" y="40"/>
                    </a:lnTo>
                    <a:lnTo>
                      <a:pt x="307" y="39"/>
                    </a:lnTo>
                    <a:lnTo>
                      <a:pt x="307" y="39"/>
                    </a:lnTo>
                    <a:lnTo>
                      <a:pt x="307" y="39"/>
                    </a:lnTo>
                    <a:lnTo>
                      <a:pt x="307" y="39"/>
                    </a:lnTo>
                    <a:lnTo>
                      <a:pt x="307" y="39"/>
                    </a:lnTo>
                    <a:lnTo>
                      <a:pt x="307" y="39"/>
                    </a:lnTo>
                    <a:lnTo>
                      <a:pt x="307" y="38"/>
                    </a:lnTo>
                    <a:lnTo>
                      <a:pt x="308" y="38"/>
                    </a:lnTo>
                    <a:lnTo>
                      <a:pt x="308" y="37"/>
                    </a:lnTo>
                    <a:lnTo>
                      <a:pt x="308" y="37"/>
                    </a:lnTo>
                    <a:lnTo>
                      <a:pt x="309" y="36"/>
                    </a:lnTo>
                    <a:lnTo>
                      <a:pt x="309" y="36"/>
                    </a:lnTo>
                    <a:lnTo>
                      <a:pt x="309" y="36"/>
                    </a:lnTo>
                    <a:lnTo>
                      <a:pt x="309" y="36"/>
                    </a:lnTo>
                    <a:lnTo>
                      <a:pt x="309" y="36"/>
                    </a:lnTo>
                    <a:lnTo>
                      <a:pt x="309" y="35"/>
                    </a:lnTo>
                    <a:lnTo>
                      <a:pt x="309" y="34"/>
                    </a:lnTo>
                    <a:lnTo>
                      <a:pt x="309" y="34"/>
                    </a:lnTo>
                    <a:lnTo>
                      <a:pt x="309" y="34"/>
                    </a:lnTo>
                    <a:lnTo>
                      <a:pt x="310" y="34"/>
                    </a:lnTo>
                    <a:lnTo>
                      <a:pt x="309" y="33"/>
                    </a:lnTo>
                    <a:lnTo>
                      <a:pt x="309" y="33"/>
                    </a:lnTo>
                    <a:lnTo>
                      <a:pt x="309" y="33"/>
                    </a:lnTo>
                    <a:lnTo>
                      <a:pt x="309" y="32"/>
                    </a:lnTo>
                    <a:lnTo>
                      <a:pt x="309" y="32"/>
                    </a:lnTo>
                    <a:lnTo>
                      <a:pt x="309" y="32"/>
                    </a:lnTo>
                    <a:lnTo>
                      <a:pt x="309" y="31"/>
                    </a:lnTo>
                    <a:lnTo>
                      <a:pt x="309" y="31"/>
                    </a:lnTo>
                    <a:lnTo>
                      <a:pt x="309" y="31"/>
                    </a:lnTo>
                    <a:lnTo>
                      <a:pt x="309" y="31"/>
                    </a:lnTo>
                    <a:lnTo>
                      <a:pt x="310" y="31"/>
                    </a:lnTo>
                    <a:lnTo>
                      <a:pt x="310" y="31"/>
                    </a:lnTo>
                    <a:lnTo>
                      <a:pt x="310" y="31"/>
                    </a:lnTo>
                    <a:lnTo>
                      <a:pt x="310" y="31"/>
                    </a:lnTo>
                    <a:lnTo>
                      <a:pt x="310" y="30"/>
                    </a:lnTo>
                    <a:lnTo>
                      <a:pt x="311" y="29"/>
                    </a:lnTo>
                    <a:lnTo>
                      <a:pt x="311" y="29"/>
                    </a:lnTo>
                    <a:lnTo>
                      <a:pt x="313" y="29"/>
                    </a:lnTo>
                    <a:lnTo>
                      <a:pt x="313" y="29"/>
                    </a:lnTo>
                    <a:lnTo>
                      <a:pt x="314" y="29"/>
                    </a:lnTo>
                    <a:lnTo>
                      <a:pt x="314" y="28"/>
                    </a:lnTo>
                    <a:lnTo>
                      <a:pt x="314" y="28"/>
                    </a:lnTo>
                    <a:lnTo>
                      <a:pt x="314" y="28"/>
                    </a:lnTo>
                    <a:lnTo>
                      <a:pt x="314" y="29"/>
                    </a:lnTo>
                    <a:lnTo>
                      <a:pt x="315" y="29"/>
                    </a:lnTo>
                    <a:lnTo>
                      <a:pt x="315" y="29"/>
                    </a:lnTo>
                    <a:lnTo>
                      <a:pt x="315" y="29"/>
                    </a:lnTo>
                    <a:lnTo>
                      <a:pt x="315" y="29"/>
                    </a:lnTo>
                    <a:lnTo>
                      <a:pt x="315" y="28"/>
                    </a:lnTo>
                    <a:lnTo>
                      <a:pt x="316" y="28"/>
                    </a:lnTo>
                    <a:lnTo>
                      <a:pt x="316" y="28"/>
                    </a:lnTo>
                    <a:lnTo>
                      <a:pt x="316" y="28"/>
                    </a:lnTo>
                    <a:lnTo>
                      <a:pt x="317" y="28"/>
                    </a:lnTo>
                    <a:lnTo>
                      <a:pt x="317" y="28"/>
                    </a:lnTo>
                    <a:lnTo>
                      <a:pt x="317" y="27"/>
                    </a:lnTo>
                    <a:lnTo>
                      <a:pt x="317" y="27"/>
                    </a:lnTo>
                    <a:lnTo>
                      <a:pt x="318" y="27"/>
                    </a:lnTo>
                    <a:lnTo>
                      <a:pt x="318" y="27"/>
                    </a:lnTo>
                    <a:lnTo>
                      <a:pt x="319" y="26"/>
                    </a:lnTo>
                    <a:lnTo>
                      <a:pt x="319" y="26"/>
                    </a:lnTo>
                    <a:lnTo>
                      <a:pt x="319" y="26"/>
                    </a:lnTo>
                    <a:lnTo>
                      <a:pt x="319" y="26"/>
                    </a:lnTo>
                    <a:lnTo>
                      <a:pt x="319" y="25"/>
                    </a:lnTo>
                    <a:lnTo>
                      <a:pt x="319" y="25"/>
                    </a:lnTo>
                    <a:lnTo>
                      <a:pt x="319" y="25"/>
                    </a:lnTo>
                    <a:lnTo>
                      <a:pt x="319" y="25"/>
                    </a:lnTo>
                    <a:lnTo>
                      <a:pt x="320" y="24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1" y="23"/>
                    </a:lnTo>
                    <a:lnTo>
                      <a:pt x="322" y="23"/>
                    </a:lnTo>
                    <a:lnTo>
                      <a:pt x="322" y="22"/>
                    </a:lnTo>
                    <a:lnTo>
                      <a:pt x="322" y="22"/>
                    </a:lnTo>
                    <a:lnTo>
                      <a:pt x="323" y="21"/>
                    </a:lnTo>
                    <a:lnTo>
                      <a:pt x="323" y="21"/>
                    </a:lnTo>
                    <a:lnTo>
                      <a:pt x="323" y="21"/>
                    </a:lnTo>
                    <a:lnTo>
                      <a:pt x="324" y="21"/>
                    </a:lnTo>
                    <a:lnTo>
                      <a:pt x="325" y="20"/>
                    </a:lnTo>
                    <a:lnTo>
                      <a:pt x="326" y="20"/>
                    </a:lnTo>
                    <a:lnTo>
                      <a:pt x="326" y="20"/>
                    </a:lnTo>
                    <a:lnTo>
                      <a:pt x="326" y="20"/>
                    </a:lnTo>
                    <a:lnTo>
                      <a:pt x="326" y="20"/>
                    </a:lnTo>
                    <a:lnTo>
                      <a:pt x="326" y="19"/>
                    </a:lnTo>
                    <a:lnTo>
                      <a:pt x="326" y="19"/>
                    </a:lnTo>
                    <a:lnTo>
                      <a:pt x="326" y="19"/>
                    </a:lnTo>
                    <a:lnTo>
                      <a:pt x="326" y="19"/>
                    </a:lnTo>
                    <a:lnTo>
                      <a:pt x="326" y="18"/>
                    </a:lnTo>
                    <a:lnTo>
                      <a:pt x="326" y="18"/>
                    </a:lnTo>
                    <a:lnTo>
                      <a:pt x="326" y="18"/>
                    </a:lnTo>
                    <a:lnTo>
                      <a:pt x="326" y="17"/>
                    </a:lnTo>
                    <a:lnTo>
                      <a:pt x="327" y="16"/>
                    </a:lnTo>
                    <a:lnTo>
                      <a:pt x="327" y="15"/>
                    </a:lnTo>
                    <a:lnTo>
                      <a:pt x="328" y="15"/>
                    </a:lnTo>
                    <a:lnTo>
                      <a:pt x="328" y="15"/>
                    </a:lnTo>
                    <a:lnTo>
                      <a:pt x="329" y="15"/>
                    </a:lnTo>
                    <a:lnTo>
                      <a:pt x="329" y="15"/>
                    </a:lnTo>
                    <a:lnTo>
                      <a:pt x="329" y="15"/>
                    </a:lnTo>
                    <a:lnTo>
                      <a:pt x="330" y="15"/>
                    </a:lnTo>
                    <a:lnTo>
                      <a:pt x="330" y="14"/>
                    </a:lnTo>
                    <a:lnTo>
                      <a:pt x="331" y="14"/>
                    </a:lnTo>
                    <a:lnTo>
                      <a:pt x="331" y="14"/>
                    </a:lnTo>
                    <a:lnTo>
                      <a:pt x="331" y="13"/>
                    </a:lnTo>
                    <a:lnTo>
                      <a:pt x="331" y="13"/>
                    </a:lnTo>
                    <a:lnTo>
                      <a:pt x="331" y="13"/>
                    </a:lnTo>
                    <a:lnTo>
                      <a:pt x="331" y="13"/>
                    </a:lnTo>
                    <a:lnTo>
                      <a:pt x="331" y="12"/>
                    </a:lnTo>
                    <a:lnTo>
                      <a:pt x="332" y="12"/>
                    </a:lnTo>
                    <a:lnTo>
                      <a:pt x="331" y="12"/>
                    </a:lnTo>
                    <a:lnTo>
                      <a:pt x="331" y="12"/>
                    </a:lnTo>
                    <a:lnTo>
                      <a:pt x="332" y="11"/>
                    </a:lnTo>
                    <a:lnTo>
                      <a:pt x="332" y="11"/>
                    </a:lnTo>
                    <a:lnTo>
                      <a:pt x="332" y="11"/>
                    </a:lnTo>
                    <a:lnTo>
                      <a:pt x="333" y="11"/>
                    </a:lnTo>
                    <a:lnTo>
                      <a:pt x="334" y="11"/>
                    </a:lnTo>
                    <a:lnTo>
                      <a:pt x="334" y="10"/>
                    </a:lnTo>
                    <a:lnTo>
                      <a:pt x="334" y="10"/>
                    </a:lnTo>
                    <a:lnTo>
                      <a:pt x="335" y="10"/>
                    </a:lnTo>
                    <a:lnTo>
                      <a:pt x="335" y="10"/>
                    </a:lnTo>
                    <a:lnTo>
                      <a:pt x="336" y="10"/>
                    </a:lnTo>
                    <a:lnTo>
                      <a:pt x="336" y="11"/>
                    </a:lnTo>
                    <a:lnTo>
                      <a:pt x="337" y="11"/>
                    </a:lnTo>
                    <a:lnTo>
                      <a:pt x="337" y="11"/>
                    </a:lnTo>
                    <a:lnTo>
                      <a:pt x="337" y="12"/>
                    </a:lnTo>
                    <a:lnTo>
                      <a:pt x="337" y="12"/>
                    </a:lnTo>
                    <a:lnTo>
                      <a:pt x="338" y="12"/>
                    </a:lnTo>
                    <a:lnTo>
                      <a:pt x="336" y="31"/>
                    </a:lnTo>
                    <a:lnTo>
                      <a:pt x="335" y="44"/>
                    </a:lnTo>
                    <a:lnTo>
                      <a:pt x="335" y="44"/>
                    </a:lnTo>
                    <a:lnTo>
                      <a:pt x="334" y="45"/>
                    </a:lnTo>
                    <a:lnTo>
                      <a:pt x="334" y="44"/>
                    </a:lnTo>
                    <a:lnTo>
                      <a:pt x="333" y="44"/>
                    </a:lnTo>
                    <a:lnTo>
                      <a:pt x="333" y="44"/>
                    </a:lnTo>
                    <a:lnTo>
                      <a:pt x="333" y="44"/>
                    </a:lnTo>
                    <a:lnTo>
                      <a:pt x="332" y="44"/>
                    </a:lnTo>
                    <a:lnTo>
                      <a:pt x="332" y="45"/>
                    </a:lnTo>
                    <a:lnTo>
                      <a:pt x="332" y="45"/>
                    </a:lnTo>
                    <a:lnTo>
                      <a:pt x="331" y="45"/>
                    </a:lnTo>
                    <a:lnTo>
                      <a:pt x="331" y="45"/>
                    </a:lnTo>
                    <a:lnTo>
                      <a:pt x="331" y="45"/>
                    </a:lnTo>
                    <a:lnTo>
                      <a:pt x="331" y="45"/>
                    </a:lnTo>
                    <a:lnTo>
                      <a:pt x="330" y="45"/>
                    </a:lnTo>
                    <a:lnTo>
                      <a:pt x="330" y="45"/>
                    </a:lnTo>
                    <a:lnTo>
                      <a:pt x="329" y="45"/>
                    </a:lnTo>
                    <a:lnTo>
                      <a:pt x="329" y="45"/>
                    </a:lnTo>
                    <a:lnTo>
                      <a:pt x="329" y="45"/>
                    </a:lnTo>
                    <a:lnTo>
                      <a:pt x="329" y="45"/>
                    </a:lnTo>
                    <a:lnTo>
                      <a:pt x="328" y="45"/>
                    </a:lnTo>
                    <a:lnTo>
                      <a:pt x="328" y="45"/>
                    </a:lnTo>
                    <a:lnTo>
                      <a:pt x="328" y="45"/>
                    </a:lnTo>
                    <a:lnTo>
                      <a:pt x="327" y="45"/>
                    </a:lnTo>
                    <a:lnTo>
                      <a:pt x="327" y="45"/>
                    </a:lnTo>
                    <a:lnTo>
                      <a:pt x="327" y="45"/>
                    </a:lnTo>
                    <a:lnTo>
                      <a:pt x="327" y="45"/>
                    </a:lnTo>
                    <a:lnTo>
                      <a:pt x="326" y="46"/>
                    </a:lnTo>
                    <a:lnTo>
                      <a:pt x="326" y="46"/>
                    </a:lnTo>
                    <a:lnTo>
                      <a:pt x="326" y="46"/>
                    </a:lnTo>
                    <a:lnTo>
                      <a:pt x="325" y="46"/>
                    </a:lnTo>
                    <a:lnTo>
                      <a:pt x="325" y="46"/>
                    </a:lnTo>
                    <a:lnTo>
                      <a:pt x="325" y="46"/>
                    </a:lnTo>
                    <a:lnTo>
                      <a:pt x="324" y="46"/>
                    </a:lnTo>
                    <a:lnTo>
                      <a:pt x="324" y="46"/>
                    </a:lnTo>
                    <a:lnTo>
                      <a:pt x="324" y="46"/>
                    </a:lnTo>
                    <a:lnTo>
                      <a:pt x="324" y="47"/>
                    </a:lnTo>
                    <a:lnTo>
                      <a:pt x="324" y="47"/>
                    </a:lnTo>
                    <a:lnTo>
                      <a:pt x="324" y="47"/>
                    </a:lnTo>
                    <a:lnTo>
                      <a:pt x="323" y="47"/>
                    </a:lnTo>
                    <a:lnTo>
                      <a:pt x="323" y="48"/>
                    </a:lnTo>
                    <a:lnTo>
                      <a:pt x="323" y="49"/>
                    </a:lnTo>
                    <a:lnTo>
                      <a:pt x="322" y="49"/>
                    </a:lnTo>
                    <a:lnTo>
                      <a:pt x="322" y="49"/>
                    </a:lnTo>
                    <a:lnTo>
                      <a:pt x="322" y="50"/>
                    </a:lnTo>
                    <a:lnTo>
                      <a:pt x="321" y="50"/>
                    </a:lnTo>
                    <a:lnTo>
                      <a:pt x="321" y="50"/>
                    </a:lnTo>
                    <a:lnTo>
                      <a:pt x="321" y="50"/>
                    </a:lnTo>
                    <a:lnTo>
                      <a:pt x="321" y="51"/>
                    </a:lnTo>
                    <a:lnTo>
                      <a:pt x="321" y="51"/>
                    </a:lnTo>
                    <a:lnTo>
                      <a:pt x="321" y="51"/>
                    </a:lnTo>
                    <a:lnTo>
                      <a:pt x="321" y="51"/>
                    </a:lnTo>
                    <a:lnTo>
                      <a:pt x="320" y="52"/>
                    </a:lnTo>
                    <a:lnTo>
                      <a:pt x="320" y="53"/>
                    </a:lnTo>
                    <a:lnTo>
                      <a:pt x="320" y="53"/>
                    </a:lnTo>
                    <a:lnTo>
                      <a:pt x="320" y="53"/>
                    </a:lnTo>
                    <a:lnTo>
                      <a:pt x="320" y="53"/>
                    </a:lnTo>
                    <a:lnTo>
                      <a:pt x="319" y="53"/>
                    </a:lnTo>
                    <a:lnTo>
                      <a:pt x="319" y="54"/>
                    </a:lnTo>
                    <a:lnTo>
                      <a:pt x="319" y="54"/>
                    </a:lnTo>
                    <a:lnTo>
                      <a:pt x="319" y="54"/>
                    </a:lnTo>
                    <a:lnTo>
                      <a:pt x="319" y="55"/>
                    </a:lnTo>
                    <a:lnTo>
                      <a:pt x="319" y="55"/>
                    </a:lnTo>
                    <a:lnTo>
                      <a:pt x="319" y="55"/>
                    </a:lnTo>
                    <a:lnTo>
                      <a:pt x="318" y="56"/>
                    </a:lnTo>
                    <a:lnTo>
                      <a:pt x="318" y="56"/>
                    </a:lnTo>
                    <a:lnTo>
                      <a:pt x="318" y="56"/>
                    </a:lnTo>
                    <a:lnTo>
                      <a:pt x="318" y="56"/>
                    </a:lnTo>
                    <a:lnTo>
                      <a:pt x="317" y="56"/>
                    </a:lnTo>
                    <a:lnTo>
                      <a:pt x="317" y="57"/>
                    </a:lnTo>
                    <a:lnTo>
                      <a:pt x="317" y="57"/>
                    </a:lnTo>
                    <a:lnTo>
                      <a:pt x="317" y="57"/>
                    </a:lnTo>
                    <a:lnTo>
                      <a:pt x="317" y="57"/>
                    </a:lnTo>
                    <a:lnTo>
                      <a:pt x="317" y="58"/>
                    </a:lnTo>
                    <a:lnTo>
                      <a:pt x="316" y="58"/>
                    </a:lnTo>
                    <a:lnTo>
                      <a:pt x="317" y="58"/>
                    </a:lnTo>
                    <a:lnTo>
                      <a:pt x="316" y="58"/>
                    </a:lnTo>
                    <a:lnTo>
                      <a:pt x="316" y="58"/>
                    </a:lnTo>
                    <a:lnTo>
                      <a:pt x="316" y="59"/>
                    </a:lnTo>
                    <a:lnTo>
                      <a:pt x="316" y="59"/>
                    </a:lnTo>
                    <a:lnTo>
                      <a:pt x="316" y="59"/>
                    </a:lnTo>
                    <a:lnTo>
                      <a:pt x="316" y="59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1"/>
                    </a:lnTo>
                    <a:lnTo>
                      <a:pt x="316" y="61"/>
                    </a:lnTo>
                    <a:lnTo>
                      <a:pt x="316" y="61"/>
                    </a:lnTo>
                    <a:lnTo>
                      <a:pt x="316" y="61"/>
                    </a:lnTo>
                    <a:lnTo>
                      <a:pt x="316" y="61"/>
                    </a:lnTo>
                    <a:lnTo>
                      <a:pt x="316" y="61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3"/>
                    </a:lnTo>
                    <a:lnTo>
                      <a:pt x="316" y="63"/>
                    </a:lnTo>
                    <a:lnTo>
                      <a:pt x="316" y="63"/>
                    </a:lnTo>
                    <a:lnTo>
                      <a:pt x="316" y="63"/>
                    </a:lnTo>
                    <a:lnTo>
                      <a:pt x="316" y="63"/>
                    </a:lnTo>
                    <a:lnTo>
                      <a:pt x="316" y="64"/>
                    </a:lnTo>
                    <a:lnTo>
                      <a:pt x="316" y="64"/>
                    </a:lnTo>
                    <a:lnTo>
                      <a:pt x="316" y="63"/>
                    </a:lnTo>
                    <a:lnTo>
                      <a:pt x="316" y="63"/>
                    </a:lnTo>
                    <a:lnTo>
                      <a:pt x="317" y="64"/>
                    </a:lnTo>
                    <a:lnTo>
                      <a:pt x="317" y="63"/>
                    </a:lnTo>
                    <a:lnTo>
                      <a:pt x="317" y="63"/>
                    </a:lnTo>
                    <a:lnTo>
                      <a:pt x="318" y="63"/>
                    </a:lnTo>
                    <a:lnTo>
                      <a:pt x="318" y="64"/>
                    </a:lnTo>
                    <a:lnTo>
                      <a:pt x="318" y="63"/>
                    </a:lnTo>
                    <a:lnTo>
                      <a:pt x="319" y="63"/>
                    </a:lnTo>
                    <a:lnTo>
                      <a:pt x="319" y="63"/>
                    </a:lnTo>
                    <a:lnTo>
                      <a:pt x="319" y="63"/>
                    </a:lnTo>
                    <a:lnTo>
                      <a:pt x="319" y="63"/>
                    </a:lnTo>
                    <a:lnTo>
                      <a:pt x="319" y="63"/>
                    </a:lnTo>
                    <a:lnTo>
                      <a:pt x="319" y="63"/>
                    </a:lnTo>
                    <a:lnTo>
                      <a:pt x="319" y="63"/>
                    </a:lnTo>
                    <a:lnTo>
                      <a:pt x="320" y="63"/>
                    </a:lnTo>
                    <a:lnTo>
                      <a:pt x="320" y="63"/>
                    </a:lnTo>
                    <a:lnTo>
                      <a:pt x="321" y="63"/>
                    </a:lnTo>
                    <a:lnTo>
                      <a:pt x="321" y="63"/>
                    </a:lnTo>
                    <a:lnTo>
                      <a:pt x="321" y="63"/>
                    </a:lnTo>
                    <a:lnTo>
                      <a:pt x="321" y="64"/>
                    </a:lnTo>
                    <a:lnTo>
                      <a:pt x="321" y="64"/>
                    </a:lnTo>
                    <a:lnTo>
                      <a:pt x="321" y="64"/>
                    </a:lnTo>
                    <a:lnTo>
                      <a:pt x="321" y="64"/>
                    </a:lnTo>
                    <a:lnTo>
                      <a:pt x="321" y="64"/>
                    </a:lnTo>
                    <a:lnTo>
                      <a:pt x="321" y="64"/>
                    </a:lnTo>
                    <a:lnTo>
                      <a:pt x="322" y="63"/>
                    </a:lnTo>
                    <a:lnTo>
                      <a:pt x="322" y="64"/>
                    </a:lnTo>
                    <a:lnTo>
                      <a:pt x="322" y="64"/>
                    </a:lnTo>
                    <a:lnTo>
                      <a:pt x="322" y="64"/>
                    </a:lnTo>
                    <a:lnTo>
                      <a:pt x="322" y="64"/>
                    </a:lnTo>
                    <a:lnTo>
                      <a:pt x="322" y="64"/>
                    </a:lnTo>
                    <a:lnTo>
                      <a:pt x="322" y="64"/>
                    </a:lnTo>
                    <a:lnTo>
                      <a:pt x="322" y="64"/>
                    </a:lnTo>
                    <a:lnTo>
                      <a:pt x="322" y="64"/>
                    </a:lnTo>
                    <a:lnTo>
                      <a:pt x="323" y="64"/>
                    </a:lnTo>
                    <a:lnTo>
                      <a:pt x="323" y="64"/>
                    </a:lnTo>
                    <a:lnTo>
                      <a:pt x="323" y="64"/>
                    </a:lnTo>
                    <a:lnTo>
                      <a:pt x="323" y="65"/>
                    </a:lnTo>
                    <a:lnTo>
                      <a:pt x="323" y="65"/>
                    </a:lnTo>
                    <a:lnTo>
                      <a:pt x="323" y="65"/>
                    </a:lnTo>
                    <a:lnTo>
                      <a:pt x="324" y="65"/>
                    </a:lnTo>
                    <a:lnTo>
                      <a:pt x="324" y="65"/>
                    </a:lnTo>
                    <a:lnTo>
                      <a:pt x="324" y="66"/>
                    </a:lnTo>
                    <a:lnTo>
                      <a:pt x="324" y="66"/>
                    </a:lnTo>
                    <a:lnTo>
                      <a:pt x="324" y="65"/>
                    </a:lnTo>
                    <a:lnTo>
                      <a:pt x="324" y="65"/>
                    </a:lnTo>
                    <a:lnTo>
                      <a:pt x="324" y="65"/>
                    </a:lnTo>
                    <a:lnTo>
                      <a:pt x="324" y="66"/>
                    </a:lnTo>
                    <a:lnTo>
                      <a:pt x="324" y="66"/>
                    </a:lnTo>
                    <a:lnTo>
                      <a:pt x="325" y="66"/>
                    </a:lnTo>
                    <a:lnTo>
                      <a:pt x="325" y="66"/>
                    </a:lnTo>
                    <a:lnTo>
                      <a:pt x="325" y="66"/>
                    </a:lnTo>
                    <a:lnTo>
                      <a:pt x="325" y="67"/>
                    </a:lnTo>
                    <a:lnTo>
                      <a:pt x="325" y="67"/>
                    </a:lnTo>
                    <a:lnTo>
                      <a:pt x="325" y="67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6" y="67"/>
                    </a:lnTo>
                    <a:lnTo>
                      <a:pt x="326" y="67"/>
                    </a:lnTo>
                    <a:lnTo>
                      <a:pt x="326" y="67"/>
                    </a:lnTo>
                    <a:lnTo>
                      <a:pt x="326" y="67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7" y="68"/>
                    </a:lnTo>
                    <a:lnTo>
                      <a:pt x="327" y="68"/>
                    </a:lnTo>
                    <a:lnTo>
                      <a:pt x="327" y="68"/>
                    </a:lnTo>
                    <a:lnTo>
                      <a:pt x="327" y="68"/>
                    </a:lnTo>
                    <a:lnTo>
                      <a:pt x="327" y="68"/>
                    </a:lnTo>
                    <a:lnTo>
                      <a:pt x="327" y="68"/>
                    </a:lnTo>
                    <a:lnTo>
                      <a:pt x="327" y="69"/>
                    </a:lnTo>
                    <a:lnTo>
                      <a:pt x="328" y="69"/>
                    </a:lnTo>
                    <a:lnTo>
                      <a:pt x="328" y="69"/>
                    </a:lnTo>
                    <a:lnTo>
                      <a:pt x="328" y="69"/>
                    </a:lnTo>
                    <a:lnTo>
                      <a:pt x="328" y="70"/>
                    </a:lnTo>
                    <a:lnTo>
                      <a:pt x="328" y="70"/>
                    </a:lnTo>
                    <a:lnTo>
                      <a:pt x="328" y="70"/>
                    </a:lnTo>
                    <a:lnTo>
                      <a:pt x="328" y="70"/>
                    </a:lnTo>
                    <a:lnTo>
                      <a:pt x="329" y="70"/>
                    </a:lnTo>
                    <a:lnTo>
                      <a:pt x="329" y="70"/>
                    </a:lnTo>
                    <a:lnTo>
                      <a:pt x="330" y="70"/>
                    </a:lnTo>
                    <a:lnTo>
                      <a:pt x="331" y="70"/>
                    </a:lnTo>
                    <a:lnTo>
                      <a:pt x="331" y="70"/>
                    </a:lnTo>
                    <a:lnTo>
                      <a:pt x="331" y="70"/>
                    </a:lnTo>
                    <a:lnTo>
                      <a:pt x="332" y="70"/>
                    </a:lnTo>
                    <a:lnTo>
                      <a:pt x="332" y="70"/>
                    </a:lnTo>
                    <a:lnTo>
                      <a:pt x="332" y="71"/>
                    </a:lnTo>
                    <a:lnTo>
                      <a:pt x="333" y="71"/>
                    </a:lnTo>
                    <a:lnTo>
                      <a:pt x="333" y="70"/>
                    </a:lnTo>
                    <a:lnTo>
                      <a:pt x="333" y="71"/>
                    </a:lnTo>
                    <a:lnTo>
                      <a:pt x="333" y="71"/>
                    </a:lnTo>
                    <a:lnTo>
                      <a:pt x="334" y="71"/>
                    </a:lnTo>
                    <a:lnTo>
                      <a:pt x="334" y="71"/>
                    </a:lnTo>
                    <a:lnTo>
                      <a:pt x="335" y="71"/>
                    </a:lnTo>
                    <a:lnTo>
                      <a:pt x="335" y="71"/>
                    </a:lnTo>
                    <a:lnTo>
                      <a:pt x="335" y="72"/>
                    </a:lnTo>
                    <a:lnTo>
                      <a:pt x="335" y="71"/>
                    </a:lnTo>
                    <a:lnTo>
                      <a:pt x="335" y="71"/>
                    </a:lnTo>
                    <a:lnTo>
                      <a:pt x="335" y="71"/>
                    </a:lnTo>
                    <a:lnTo>
                      <a:pt x="335" y="71"/>
                    </a:lnTo>
                    <a:lnTo>
                      <a:pt x="336" y="70"/>
                    </a:lnTo>
                    <a:lnTo>
                      <a:pt x="336" y="70"/>
                    </a:lnTo>
                    <a:lnTo>
                      <a:pt x="336" y="70"/>
                    </a:lnTo>
                    <a:lnTo>
                      <a:pt x="336" y="70"/>
                    </a:lnTo>
                    <a:lnTo>
                      <a:pt x="336" y="70"/>
                    </a:lnTo>
                    <a:lnTo>
                      <a:pt x="337" y="70"/>
                    </a:lnTo>
                    <a:lnTo>
                      <a:pt x="337" y="69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69"/>
                    </a:lnTo>
                    <a:lnTo>
                      <a:pt x="337" y="69"/>
                    </a:lnTo>
                    <a:lnTo>
                      <a:pt x="338" y="69"/>
                    </a:lnTo>
                    <a:lnTo>
                      <a:pt x="338" y="69"/>
                    </a:lnTo>
                    <a:lnTo>
                      <a:pt x="338" y="69"/>
                    </a:lnTo>
                    <a:lnTo>
                      <a:pt x="338" y="69"/>
                    </a:lnTo>
                    <a:lnTo>
                      <a:pt x="338" y="69"/>
                    </a:lnTo>
                    <a:lnTo>
                      <a:pt x="339" y="69"/>
                    </a:lnTo>
                    <a:lnTo>
                      <a:pt x="339" y="69"/>
                    </a:lnTo>
                    <a:lnTo>
                      <a:pt x="339" y="69"/>
                    </a:lnTo>
                    <a:lnTo>
                      <a:pt x="339" y="69"/>
                    </a:lnTo>
                    <a:lnTo>
                      <a:pt x="339" y="69"/>
                    </a:lnTo>
                    <a:lnTo>
                      <a:pt x="340" y="69"/>
                    </a:lnTo>
                    <a:lnTo>
                      <a:pt x="340" y="69"/>
                    </a:lnTo>
                    <a:lnTo>
                      <a:pt x="340" y="69"/>
                    </a:lnTo>
                    <a:lnTo>
                      <a:pt x="340" y="69"/>
                    </a:lnTo>
                    <a:lnTo>
                      <a:pt x="340" y="69"/>
                    </a:lnTo>
                    <a:lnTo>
                      <a:pt x="341" y="69"/>
                    </a:lnTo>
                    <a:lnTo>
                      <a:pt x="341" y="69"/>
                    </a:lnTo>
                    <a:lnTo>
                      <a:pt x="341" y="69"/>
                    </a:lnTo>
                    <a:lnTo>
                      <a:pt x="341" y="69"/>
                    </a:lnTo>
                    <a:lnTo>
                      <a:pt x="341" y="69"/>
                    </a:lnTo>
                    <a:lnTo>
                      <a:pt x="341" y="70"/>
                    </a:lnTo>
                    <a:lnTo>
                      <a:pt x="341" y="70"/>
                    </a:lnTo>
                    <a:lnTo>
                      <a:pt x="341" y="71"/>
                    </a:lnTo>
                    <a:lnTo>
                      <a:pt x="342" y="71"/>
                    </a:lnTo>
                    <a:lnTo>
                      <a:pt x="342" y="71"/>
                    </a:lnTo>
                    <a:lnTo>
                      <a:pt x="343" y="71"/>
                    </a:lnTo>
                    <a:lnTo>
                      <a:pt x="343" y="72"/>
                    </a:lnTo>
                    <a:lnTo>
                      <a:pt x="342" y="72"/>
                    </a:lnTo>
                    <a:lnTo>
                      <a:pt x="342" y="72"/>
                    </a:lnTo>
                    <a:lnTo>
                      <a:pt x="343" y="72"/>
                    </a:lnTo>
                    <a:lnTo>
                      <a:pt x="343" y="72"/>
                    </a:lnTo>
                    <a:lnTo>
                      <a:pt x="343" y="72"/>
                    </a:lnTo>
                    <a:lnTo>
                      <a:pt x="343" y="72"/>
                    </a:lnTo>
                    <a:lnTo>
                      <a:pt x="343" y="72"/>
                    </a:lnTo>
                    <a:lnTo>
                      <a:pt x="343" y="72"/>
                    </a:lnTo>
                    <a:lnTo>
                      <a:pt x="344" y="72"/>
                    </a:lnTo>
                    <a:lnTo>
                      <a:pt x="344" y="72"/>
                    </a:lnTo>
                    <a:lnTo>
                      <a:pt x="344" y="71"/>
                    </a:lnTo>
                    <a:lnTo>
                      <a:pt x="344" y="71"/>
                    </a:lnTo>
                    <a:lnTo>
                      <a:pt x="345" y="71"/>
                    </a:lnTo>
                    <a:lnTo>
                      <a:pt x="345" y="72"/>
                    </a:lnTo>
                    <a:lnTo>
                      <a:pt x="345" y="72"/>
                    </a:lnTo>
                    <a:lnTo>
                      <a:pt x="345" y="72"/>
                    </a:lnTo>
                    <a:lnTo>
                      <a:pt x="345" y="72"/>
                    </a:lnTo>
                    <a:lnTo>
                      <a:pt x="345" y="72"/>
                    </a:lnTo>
                    <a:lnTo>
                      <a:pt x="345" y="72"/>
                    </a:lnTo>
                    <a:lnTo>
                      <a:pt x="346" y="72"/>
                    </a:lnTo>
                    <a:lnTo>
                      <a:pt x="347" y="73"/>
                    </a:lnTo>
                    <a:lnTo>
                      <a:pt x="347" y="73"/>
                    </a:lnTo>
                    <a:lnTo>
                      <a:pt x="347" y="73"/>
                    </a:lnTo>
                    <a:lnTo>
                      <a:pt x="348" y="73"/>
                    </a:lnTo>
                    <a:lnTo>
                      <a:pt x="348" y="73"/>
                    </a:lnTo>
                    <a:lnTo>
                      <a:pt x="348" y="73"/>
                    </a:lnTo>
                    <a:lnTo>
                      <a:pt x="349" y="73"/>
                    </a:lnTo>
                    <a:lnTo>
                      <a:pt x="349" y="73"/>
                    </a:lnTo>
                    <a:lnTo>
                      <a:pt x="349" y="73"/>
                    </a:lnTo>
                    <a:lnTo>
                      <a:pt x="349" y="74"/>
                    </a:lnTo>
                    <a:lnTo>
                      <a:pt x="349" y="74"/>
                    </a:lnTo>
                    <a:lnTo>
                      <a:pt x="350" y="74"/>
                    </a:lnTo>
                    <a:lnTo>
                      <a:pt x="350" y="74"/>
                    </a:lnTo>
                    <a:lnTo>
                      <a:pt x="350" y="74"/>
                    </a:lnTo>
                    <a:lnTo>
                      <a:pt x="351" y="74"/>
                    </a:lnTo>
                    <a:lnTo>
                      <a:pt x="351" y="74"/>
                    </a:lnTo>
                    <a:lnTo>
                      <a:pt x="351" y="74"/>
                    </a:lnTo>
                    <a:lnTo>
                      <a:pt x="351" y="74"/>
                    </a:lnTo>
                    <a:lnTo>
                      <a:pt x="351" y="73"/>
                    </a:lnTo>
                    <a:lnTo>
                      <a:pt x="352" y="73"/>
                    </a:lnTo>
                    <a:lnTo>
                      <a:pt x="352" y="73"/>
                    </a:lnTo>
                    <a:lnTo>
                      <a:pt x="352" y="73"/>
                    </a:lnTo>
                    <a:lnTo>
                      <a:pt x="352" y="73"/>
                    </a:lnTo>
                    <a:lnTo>
                      <a:pt x="352" y="73"/>
                    </a:lnTo>
                    <a:lnTo>
                      <a:pt x="352" y="72"/>
                    </a:lnTo>
                    <a:lnTo>
                      <a:pt x="352" y="72"/>
                    </a:lnTo>
                    <a:lnTo>
                      <a:pt x="352" y="72"/>
                    </a:lnTo>
                    <a:lnTo>
                      <a:pt x="352" y="72"/>
                    </a:lnTo>
                    <a:lnTo>
                      <a:pt x="352" y="72"/>
                    </a:lnTo>
                    <a:lnTo>
                      <a:pt x="352" y="72"/>
                    </a:lnTo>
                    <a:lnTo>
                      <a:pt x="352" y="71"/>
                    </a:lnTo>
                    <a:lnTo>
                      <a:pt x="352" y="71"/>
                    </a:lnTo>
                    <a:lnTo>
                      <a:pt x="353" y="71"/>
                    </a:lnTo>
                    <a:lnTo>
                      <a:pt x="353" y="71"/>
                    </a:lnTo>
                    <a:lnTo>
                      <a:pt x="353" y="71"/>
                    </a:lnTo>
                    <a:lnTo>
                      <a:pt x="353" y="71"/>
                    </a:lnTo>
                    <a:lnTo>
                      <a:pt x="353" y="71"/>
                    </a:lnTo>
                    <a:lnTo>
                      <a:pt x="353" y="70"/>
                    </a:lnTo>
                    <a:lnTo>
                      <a:pt x="354" y="71"/>
                    </a:lnTo>
                    <a:lnTo>
                      <a:pt x="354" y="70"/>
                    </a:lnTo>
                    <a:lnTo>
                      <a:pt x="354" y="70"/>
                    </a:lnTo>
                    <a:lnTo>
                      <a:pt x="354" y="70"/>
                    </a:lnTo>
                    <a:lnTo>
                      <a:pt x="354" y="70"/>
                    </a:lnTo>
                    <a:lnTo>
                      <a:pt x="354" y="70"/>
                    </a:lnTo>
                    <a:lnTo>
                      <a:pt x="354" y="70"/>
                    </a:lnTo>
                    <a:lnTo>
                      <a:pt x="354" y="70"/>
                    </a:lnTo>
                    <a:lnTo>
                      <a:pt x="355" y="71"/>
                    </a:lnTo>
                    <a:lnTo>
                      <a:pt x="355" y="70"/>
                    </a:lnTo>
                    <a:lnTo>
                      <a:pt x="355" y="70"/>
                    </a:lnTo>
                    <a:lnTo>
                      <a:pt x="355" y="70"/>
                    </a:lnTo>
                    <a:lnTo>
                      <a:pt x="355" y="71"/>
                    </a:lnTo>
                    <a:lnTo>
                      <a:pt x="355" y="71"/>
                    </a:lnTo>
                    <a:lnTo>
                      <a:pt x="356" y="70"/>
                    </a:lnTo>
                    <a:lnTo>
                      <a:pt x="356" y="71"/>
                    </a:lnTo>
                    <a:lnTo>
                      <a:pt x="356" y="71"/>
                    </a:lnTo>
                    <a:lnTo>
                      <a:pt x="356" y="71"/>
                    </a:lnTo>
                    <a:lnTo>
                      <a:pt x="356" y="71"/>
                    </a:lnTo>
                    <a:lnTo>
                      <a:pt x="357" y="71"/>
                    </a:lnTo>
                    <a:lnTo>
                      <a:pt x="357" y="71"/>
                    </a:lnTo>
                    <a:lnTo>
                      <a:pt x="357" y="71"/>
                    </a:lnTo>
                    <a:lnTo>
                      <a:pt x="358" y="72"/>
                    </a:lnTo>
                    <a:lnTo>
                      <a:pt x="358" y="72"/>
                    </a:lnTo>
                    <a:lnTo>
                      <a:pt x="358" y="72"/>
                    </a:lnTo>
                    <a:lnTo>
                      <a:pt x="359" y="72"/>
                    </a:lnTo>
                    <a:lnTo>
                      <a:pt x="359" y="72"/>
                    </a:lnTo>
                    <a:lnTo>
                      <a:pt x="360" y="72"/>
                    </a:lnTo>
                    <a:lnTo>
                      <a:pt x="360" y="72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1" y="72"/>
                    </a:lnTo>
                    <a:lnTo>
                      <a:pt x="361" y="72"/>
                    </a:lnTo>
                    <a:lnTo>
                      <a:pt x="361" y="72"/>
                    </a:lnTo>
                    <a:lnTo>
                      <a:pt x="361" y="72"/>
                    </a:lnTo>
                    <a:lnTo>
                      <a:pt x="362" y="72"/>
                    </a:lnTo>
                    <a:lnTo>
                      <a:pt x="362" y="72"/>
                    </a:lnTo>
                    <a:lnTo>
                      <a:pt x="362" y="72"/>
                    </a:lnTo>
                    <a:lnTo>
                      <a:pt x="363" y="72"/>
                    </a:lnTo>
                    <a:lnTo>
                      <a:pt x="363" y="71"/>
                    </a:lnTo>
                    <a:lnTo>
                      <a:pt x="363" y="71"/>
                    </a:lnTo>
                    <a:lnTo>
                      <a:pt x="363" y="71"/>
                    </a:lnTo>
                    <a:lnTo>
                      <a:pt x="363" y="71"/>
                    </a:lnTo>
                    <a:lnTo>
                      <a:pt x="364" y="71"/>
                    </a:lnTo>
                    <a:lnTo>
                      <a:pt x="364" y="71"/>
                    </a:lnTo>
                    <a:lnTo>
                      <a:pt x="364" y="71"/>
                    </a:lnTo>
                    <a:lnTo>
                      <a:pt x="365" y="71"/>
                    </a:lnTo>
                    <a:lnTo>
                      <a:pt x="365" y="72"/>
                    </a:lnTo>
                    <a:lnTo>
                      <a:pt x="368" y="72"/>
                    </a:lnTo>
                    <a:lnTo>
                      <a:pt x="369" y="72"/>
                    </a:lnTo>
                    <a:lnTo>
                      <a:pt x="369" y="73"/>
                    </a:lnTo>
                    <a:lnTo>
                      <a:pt x="370" y="73"/>
                    </a:lnTo>
                    <a:lnTo>
                      <a:pt x="371" y="73"/>
                    </a:lnTo>
                    <a:lnTo>
                      <a:pt x="371" y="73"/>
                    </a:lnTo>
                    <a:lnTo>
                      <a:pt x="371" y="74"/>
                    </a:lnTo>
                    <a:lnTo>
                      <a:pt x="371" y="73"/>
                    </a:lnTo>
                    <a:lnTo>
                      <a:pt x="371" y="73"/>
                    </a:lnTo>
                    <a:lnTo>
                      <a:pt x="372" y="74"/>
                    </a:lnTo>
                    <a:lnTo>
                      <a:pt x="372" y="74"/>
                    </a:lnTo>
                    <a:lnTo>
                      <a:pt x="372" y="75"/>
                    </a:lnTo>
                    <a:lnTo>
                      <a:pt x="373" y="75"/>
                    </a:lnTo>
                    <a:lnTo>
                      <a:pt x="373" y="75"/>
                    </a:lnTo>
                    <a:lnTo>
                      <a:pt x="373" y="75"/>
                    </a:lnTo>
                    <a:lnTo>
                      <a:pt x="381" y="75"/>
                    </a:lnTo>
                    <a:lnTo>
                      <a:pt x="381" y="76"/>
                    </a:lnTo>
                    <a:lnTo>
                      <a:pt x="380" y="76"/>
                    </a:lnTo>
                    <a:lnTo>
                      <a:pt x="380" y="77"/>
                    </a:lnTo>
                    <a:lnTo>
                      <a:pt x="378" y="77"/>
                    </a:lnTo>
                    <a:lnTo>
                      <a:pt x="377" y="77"/>
                    </a:lnTo>
                    <a:lnTo>
                      <a:pt x="377" y="77"/>
                    </a:lnTo>
                    <a:lnTo>
                      <a:pt x="376" y="77"/>
                    </a:lnTo>
                    <a:lnTo>
                      <a:pt x="376" y="78"/>
                    </a:lnTo>
                    <a:lnTo>
                      <a:pt x="376" y="78"/>
                    </a:lnTo>
                    <a:lnTo>
                      <a:pt x="376" y="78"/>
                    </a:lnTo>
                    <a:lnTo>
                      <a:pt x="376" y="81"/>
                    </a:lnTo>
                    <a:lnTo>
                      <a:pt x="376" y="83"/>
                    </a:lnTo>
                    <a:lnTo>
                      <a:pt x="376" y="83"/>
                    </a:lnTo>
                    <a:lnTo>
                      <a:pt x="376" y="84"/>
                    </a:lnTo>
                    <a:lnTo>
                      <a:pt x="376" y="85"/>
                    </a:lnTo>
                    <a:lnTo>
                      <a:pt x="378" y="89"/>
                    </a:lnTo>
                    <a:lnTo>
                      <a:pt x="378" y="90"/>
                    </a:lnTo>
                    <a:lnTo>
                      <a:pt x="377" y="91"/>
                    </a:lnTo>
                    <a:lnTo>
                      <a:pt x="377" y="91"/>
                    </a:lnTo>
                    <a:lnTo>
                      <a:pt x="378" y="92"/>
                    </a:lnTo>
                    <a:lnTo>
                      <a:pt x="378" y="93"/>
                    </a:lnTo>
                    <a:lnTo>
                      <a:pt x="378" y="95"/>
                    </a:lnTo>
                    <a:lnTo>
                      <a:pt x="378" y="96"/>
                    </a:lnTo>
                    <a:lnTo>
                      <a:pt x="378" y="97"/>
                    </a:lnTo>
                    <a:lnTo>
                      <a:pt x="379" y="98"/>
                    </a:lnTo>
                    <a:lnTo>
                      <a:pt x="380" y="98"/>
                    </a:lnTo>
                    <a:lnTo>
                      <a:pt x="380" y="99"/>
                    </a:lnTo>
                    <a:lnTo>
                      <a:pt x="380" y="99"/>
                    </a:lnTo>
                    <a:lnTo>
                      <a:pt x="381" y="99"/>
                    </a:lnTo>
                    <a:lnTo>
                      <a:pt x="381" y="99"/>
                    </a:lnTo>
                    <a:lnTo>
                      <a:pt x="382" y="99"/>
                    </a:lnTo>
                    <a:lnTo>
                      <a:pt x="383" y="100"/>
                    </a:lnTo>
                    <a:lnTo>
                      <a:pt x="383" y="100"/>
                    </a:lnTo>
                    <a:lnTo>
                      <a:pt x="384" y="100"/>
                    </a:lnTo>
                    <a:lnTo>
                      <a:pt x="384" y="99"/>
                    </a:lnTo>
                    <a:lnTo>
                      <a:pt x="384" y="98"/>
                    </a:lnTo>
                    <a:lnTo>
                      <a:pt x="384" y="98"/>
                    </a:lnTo>
                    <a:lnTo>
                      <a:pt x="385" y="98"/>
                    </a:lnTo>
                    <a:lnTo>
                      <a:pt x="386" y="97"/>
                    </a:lnTo>
                    <a:lnTo>
                      <a:pt x="387" y="97"/>
                    </a:lnTo>
                    <a:lnTo>
                      <a:pt x="388" y="96"/>
                    </a:lnTo>
                    <a:lnTo>
                      <a:pt x="388" y="96"/>
                    </a:lnTo>
                    <a:lnTo>
                      <a:pt x="389" y="96"/>
                    </a:lnTo>
                    <a:lnTo>
                      <a:pt x="390" y="96"/>
                    </a:lnTo>
                    <a:lnTo>
                      <a:pt x="391" y="96"/>
                    </a:lnTo>
                    <a:lnTo>
                      <a:pt x="392" y="96"/>
                    </a:lnTo>
                    <a:lnTo>
                      <a:pt x="395" y="98"/>
                    </a:lnTo>
                    <a:lnTo>
                      <a:pt x="396" y="97"/>
                    </a:lnTo>
                    <a:lnTo>
                      <a:pt x="399" y="97"/>
                    </a:lnTo>
                    <a:lnTo>
                      <a:pt x="399" y="97"/>
                    </a:lnTo>
                    <a:lnTo>
                      <a:pt x="401" y="98"/>
                    </a:lnTo>
                    <a:lnTo>
                      <a:pt x="401" y="98"/>
                    </a:lnTo>
                    <a:lnTo>
                      <a:pt x="402" y="99"/>
                    </a:lnTo>
                    <a:lnTo>
                      <a:pt x="403" y="99"/>
                    </a:lnTo>
                    <a:lnTo>
                      <a:pt x="403" y="101"/>
                    </a:lnTo>
                    <a:lnTo>
                      <a:pt x="403" y="101"/>
                    </a:lnTo>
                    <a:lnTo>
                      <a:pt x="403" y="102"/>
                    </a:lnTo>
                    <a:lnTo>
                      <a:pt x="403" y="102"/>
                    </a:lnTo>
                    <a:lnTo>
                      <a:pt x="403" y="103"/>
                    </a:lnTo>
                    <a:lnTo>
                      <a:pt x="401" y="103"/>
                    </a:lnTo>
                    <a:lnTo>
                      <a:pt x="401" y="104"/>
                    </a:lnTo>
                    <a:lnTo>
                      <a:pt x="401" y="104"/>
                    </a:lnTo>
                    <a:lnTo>
                      <a:pt x="401" y="105"/>
                    </a:lnTo>
                    <a:lnTo>
                      <a:pt x="400" y="106"/>
                    </a:lnTo>
                    <a:lnTo>
                      <a:pt x="400" y="106"/>
                    </a:lnTo>
                    <a:lnTo>
                      <a:pt x="399" y="106"/>
                    </a:lnTo>
                    <a:lnTo>
                      <a:pt x="398" y="106"/>
                    </a:lnTo>
                    <a:lnTo>
                      <a:pt x="397" y="106"/>
                    </a:lnTo>
                    <a:lnTo>
                      <a:pt x="396" y="106"/>
                    </a:lnTo>
                    <a:lnTo>
                      <a:pt x="395" y="106"/>
                    </a:lnTo>
                    <a:lnTo>
                      <a:pt x="395" y="106"/>
                    </a:lnTo>
                    <a:lnTo>
                      <a:pt x="394" y="106"/>
                    </a:lnTo>
                    <a:lnTo>
                      <a:pt x="394" y="108"/>
                    </a:lnTo>
                    <a:lnTo>
                      <a:pt x="394" y="108"/>
                    </a:lnTo>
                    <a:lnTo>
                      <a:pt x="394" y="109"/>
                    </a:lnTo>
                    <a:lnTo>
                      <a:pt x="393" y="110"/>
                    </a:lnTo>
                    <a:lnTo>
                      <a:pt x="392" y="110"/>
                    </a:lnTo>
                    <a:lnTo>
                      <a:pt x="392" y="111"/>
                    </a:lnTo>
                    <a:lnTo>
                      <a:pt x="392" y="111"/>
                    </a:lnTo>
                    <a:lnTo>
                      <a:pt x="391" y="112"/>
                    </a:lnTo>
                    <a:lnTo>
                      <a:pt x="391" y="113"/>
                    </a:lnTo>
                    <a:lnTo>
                      <a:pt x="391" y="113"/>
                    </a:lnTo>
                    <a:lnTo>
                      <a:pt x="389" y="113"/>
                    </a:lnTo>
                    <a:lnTo>
                      <a:pt x="389" y="113"/>
                    </a:lnTo>
                    <a:lnTo>
                      <a:pt x="388" y="114"/>
                    </a:lnTo>
                    <a:lnTo>
                      <a:pt x="388" y="115"/>
                    </a:lnTo>
                    <a:lnTo>
                      <a:pt x="387" y="116"/>
                    </a:lnTo>
                    <a:lnTo>
                      <a:pt x="388" y="117"/>
                    </a:lnTo>
                    <a:lnTo>
                      <a:pt x="388" y="118"/>
                    </a:lnTo>
                    <a:lnTo>
                      <a:pt x="388" y="118"/>
                    </a:lnTo>
                    <a:lnTo>
                      <a:pt x="389" y="118"/>
                    </a:lnTo>
                    <a:lnTo>
                      <a:pt x="389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9" y="121"/>
                    </a:lnTo>
                    <a:lnTo>
                      <a:pt x="390" y="121"/>
                    </a:lnTo>
                    <a:lnTo>
                      <a:pt x="390" y="121"/>
                    </a:lnTo>
                    <a:lnTo>
                      <a:pt x="391" y="121"/>
                    </a:lnTo>
                    <a:lnTo>
                      <a:pt x="391" y="121"/>
                    </a:lnTo>
                    <a:lnTo>
                      <a:pt x="391" y="122"/>
                    </a:lnTo>
                    <a:lnTo>
                      <a:pt x="391" y="122"/>
                    </a:lnTo>
                    <a:lnTo>
                      <a:pt x="391" y="123"/>
                    </a:lnTo>
                    <a:lnTo>
                      <a:pt x="391" y="123"/>
                    </a:lnTo>
                    <a:lnTo>
                      <a:pt x="391" y="123"/>
                    </a:lnTo>
                    <a:lnTo>
                      <a:pt x="392" y="123"/>
                    </a:lnTo>
                    <a:lnTo>
                      <a:pt x="393" y="123"/>
                    </a:lnTo>
                    <a:lnTo>
                      <a:pt x="394" y="123"/>
                    </a:lnTo>
                    <a:lnTo>
                      <a:pt x="395" y="124"/>
                    </a:lnTo>
                    <a:lnTo>
                      <a:pt x="395" y="124"/>
                    </a:lnTo>
                    <a:lnTo>
                      <a:pt x="396" y="125"/>
                    </a:lnTo>
                    <a:lnTo>
                      <a:pt x="396" y="125"/>
                    </a:lnTo>
                    <a:lnTo>
                      <a:pt x="396" y="125"/>
                    </a:lnTo>
                    <a:lnTo>
                      <a:pt x="397" y="125"/>
                    </a:lnTo>
                    <a:lnTo>
                      <a:pt x="397" y="126"/>
                    </a:lnTo>
                    <a:lnTo>
                      <a:pt x="398" y="126"/>
                    </a:lnTo>
                    <a:lnTo>
                      <a:pt x="398" y="125"/>
                    </a:lnTo>
                    <a:lnTo>
                      <a:pt x="398" y="125"/>
                    </a:lnTo>
                    <a:lnTo>
                      <a:pt x="398" y="125"/>
                    </a:lnTo>
                    <a:lnTo>
                      <a:pt x="399" y="126"/>
                    </a:lnTo>
                    <a:lnTo>
                      <a:pt x="400" y="126"/>
                    </a:lnTo>
                    <a:lnTo>
                      <a:pt x="400" y="126"/>
                    </a:lnTo>
                    <a:lnTo>
                      <a:pt x="400" y="126"/>
                    </a:lnTo>
                    <a:lnTo>
                      <a:pt x="400" y="126"/>
                    </a:lnTo>
                    <a:lnTo>
                      <a:pt x="401" y="126"/>
                    </a:lnTo>
                    <a:lnTo>
                      <a:pt x="402" y="126"/>
                    </a:lnTo>
                    <a:lnTo>
                      <a:pt x="403" y="127"/>
                    </a:lnTo>
                    <a:lnTo>
                      <a:pt x="403" y="127"/>
                    </a:lnTo>
                    <a:lnTo>
                      <a:pt x="404" y="127"/>
                    </a:lnTo>
                    <a:lnTo>
                      <a:pt x="404" y="127"/>
                    </a:lnTo>
                    <a:lnTo>
                      <a:pt x="404" y="127"/>
                    </a:lnTo>
                    <a:lnTo>
                      <a:pt x="404" y="127"/>
                    </a:lnTo>
                    <a:lnTo>
                      <a:pt x="405" y="127"/>
                    </a:lnTo>
                    <a:lnTo>
                      <a:pt x="405" y="127"/>
                    </a:lnTo>
                    <a:lnTo>
                      <a:pt x="406" y="127"/>
                    </a:lnTo>
                    <a:lnTo>
                      <a:pt x="406" y="127"/>
                    </a:lnTo>
                    <a:lnTo>
                      <a:pt x="407" y="127"/>
                    </a:lnTo>
                    <a:lnTo>
                      <a:pt x="407" y="127"/>
                    </a:lnTo>
                    <a:lnTo>
                      <a:pt x="407" y="127"/>
                    </a:lnTo>
                    <a:lnTo>
                      <a:pt x="407" y="126"/>
                    </a:lnTo>
                    <a:lnTo>
                      <a:pt x="408" y="126"/>
                    </a:lnTo>
                    <a:lnTo>
                      <a:pt x="408" y="127"/>
                    </a:lnTo>
                    <a:lnTo>
                      <a:pt x="408" y="126"/>
                    </a:lnTo>
                    <a:lnTo>
                      <a:pt x="409" y="127"/>
                    </a:lnTo>
                    <a:lnTo>
                      <a:pt x="410" y="127"/>
                    </a:lnTo>
                    <a:lnTo>
                      <a:pt x="411" y="127"/>
                    </a:lnTo>
                    <a:lnTo>
                      <a:pt x="411" y="128"/>
                    </a:lnTo>
                    <a:lnTo>
                      <a:pt x="411" y="128"/>
                    </a:lnTo>
                    <a:lnTo>
                      <a:pt x="411" y="128"/>
                    </a:lnTo>
                    <a:lnTo>
                      <a:pt x="411" y="128"/>
                    </a:lnTo>
                    <a:lnTo>
                      <a:pt x="412" y="128"/>
                    </a:lnTo>
                    <a:lnTo>
                      <a:pt x="412" y="128"/>
                    </a:lnTo>
                    <a:lnTo>
                      <a:pt x="412" y="128"/>
                    </a:lnTo>
                    <a:lnTo>
                      <a:pt x="412" y="128"/>
                    </a:lnTo>
                    <a:lnTo>
                      <a:pt x="413" y="128"/>
                    </a:lnTo>
                    <a:lnTo>
                      <a:pt x="413" y="128"/>
                    </a:lnTo>
                    <a:lnTo>
                      <a:pt x="413" y="128"/>
                    </a:lnTo>
                    <a:lnTo>
                      <a:pt x="414" y="128"/>
                    </a:lnTo>
                    <a:lnTo>
                      <a:pt x="414" y="128"/>
                    </a:lnTo>
                    <a:lnTo>
                      <a:pt x="415" y="128"/>
                    </a:lnTo>
                    <a:lnTo>
                      <a:pt x="415" y="128"/>
                    </a:lnTo>
                    <a:lnTo>
                      <a:pt x="415" y="127"/>
                    </a:lnTo>
                    <a:lnTo>
                      <a:pt x="415" y="127"/>
                    </a:lnTo>
                    <a:lnTo>
                      <a:pt x="416" y="126"/>
                    </a:lnTo>
                    <a:lnTo>
                      <a:pt x="416" y="126"/>
                    </a:lnTo>
                    <a:lnTo>
                      <a:pt x="417" y="126"/>
                    </a:lnTo>
                    <a:lnTo>
                      <a:pt x="417" y="126"/>
                    </a:lnTo>
                    <a:lnTo>
                      <a:pt x="417" y="126"/>
                    </a:lnTo>
                    <a:lnTo>
                      <a:pt x="417" y="126"/>
                    </a:lnTo>
                    <a:lnTo>
                      <a:pt x="418" y="125"/>
                    </a:lnTo>
                    <a:lnTo>
                      <a:pt x="418" y="125"/>
                    </a:lnTo>
                    <a:lnTo>
                      <a:pt x="418" y="125"/>
                    </a:lnTo>
                    <a:lnTo>
                      <a:pt x="418" y="126"/>
                    </a:lnTo>
                    <a:lnTo>
                      <a:pt x="418" y="126"/>
                    </a:lnTo>
                    <a:lnTo>
                      <a:pt x="419" y="125"/>
                    </a:lnTo>
                    <a:lnTo>
                      <a:pt x="419" y="125"/>
                    </a:lnTo>
                    <a:lnTo>
                      <a:pt x="419" y="126"/>
                    </a:lnTo>
                    <a:lnTo>
                      <a:pt x="420" y="126"/>
                    </a:lnTo>
                    <a:lnTo>
                      <a:pt x="420" y="126"/>
                    </a:lnTo>
                    <a:lnTo>
                      <a:pt x="420" y="126"/>
                    </a:lnTo>
                    <a:lnTo>
                      <a:pt x="420" y="126"/>
                    </a:lnTo>
                    <a:lnTo>
                      <a:pt x="420" y="126"/>
                    </a:lnTo>
                    <a:lnTo>
                      <a:pt x="421" y="127"/>
                    </a:lnTo>
                    <a:lnTo>
                      <a:pt x="421" y="127"/>
                    </a:lnTo>
                    <a:lnTo>
                      <a:pt x="421" y="127"/>
                    </a:lnTo>
                    <a:lnTo>
                      <a:pt x="422" y="127"/>
                    </a:lnTo>
                    <a:lnTo>
                      <a:pt x="422" y="127"/>
                    </a:lnTo>
                    <a:lnTo>
                      <a:pt x="422" y="127"/>
                    </a:lnTo>
                    <a:lnTo>
                      <a:pt x="423" y="127"/>
                    </a:lnTo>
                    <a:lnTo>
                      <a:pt x="423" y="128"/>
                    </a:lnTo>
                    <a:lnTo>
                      <a:pt x="423" y="128"/>
                    </a:lnTo>
                    <a:lnTo>
                      <a:pt x="423" y="128"/>
                    </a:lnTo>
                    <a:lnTo>
                      <a:pt x="424" y="128"/>
                    </a:lnTo>
                    <a:lnTo>
                      <a:pt x="424" y="128"/>
                    </a:lnTo>
                    <a:lnTo>
                      <a:pt x="425" y="128"/>
                    </a:lnTo>
                    <a:lnTo>
                      <a:pt x="425" y="128"/>
                    </a:lnTo>
                    <a:lnTo>
                      <a:pt x="425" y="128"/>
                    </a:lnTo>
                    <a:lnTo>
                      <a:pt x="425" y="129"/>
                    </a:lnTo>
                    <a:lnTo>
                      <a:pt x="425" y="129"/>
                    </a:lnTo>
                    <a:lnTo>
                      <a:pt x="425" y="129"/>
                    </a:lnTo>
                    <a:lnTo>
                      <a:pt x="426" y="129"/>
                    </a:lnTo>
                    <a:lnTo>
                      <a:pt x="426" y="129"/>
                    </a:lnTo>
                    <a:lnTo>
                      <a:pt x="426" y="130"/>
                    </a:lnTo>
                    <a:lnTo>
                      <a:pt x="426" y="130"/>
                    </a:lnTo>
                    <a:lnTo>
                      <a:pt x="426" y="131"/>
                    </a:lnTo>
                    <a:lnTo>
                      <a:pt x="426" y="131"/>
                    </a:lnTo>
                    <a:lnTo>
                      <a:pt x="427" y="131"/>
                    </a:lnTo>
                    <a:lnTo>
                      <a:pt x="427" y="132"/>
                    </a:lnTo>
                    <a:lnTo>
                      <a:pt x="427" y="132"/>
                    </a:lnTo>
                    <a:lnTo>
                      <a:pt x="428" y="132"/>
                    </a:lnTo>
                    <a:lnTo>
                      <a:pt x="428" y="133"/>
                    </a:lnTo>
                    <a:lnTo>
                      <a:pt x="428" y="133"/>
                    </a:lnTo>
                    <a:lnTo>
                      <a:pt x="428" y="133"/>
                    </a:lnTo>
                    <a:lnTo>
                      <a:pt x="428" y="133"/>
                    </a:lnTo>
                    <a:lnTo>
                      <a:pt x="428" y="133"/>
                    </a:lnTo>
                    <a:lnTo>
                      <a:pt x="429" y="134"/>
                    </a:lnTo>
                    <a:lnTo>
                      <a:pt x="428" y="134"/>
                    </a:lnTo>
                    <a:lnTo>
                      <a:pt x="429" y="135"/>
                    </a:lnTo>
                    <a:lnTo>
                      <a:pt x="429" y="135"/>
                    </a:lnTo>
                    <a:lnTo>
                      <a:pt x="429" y="135"/>
                    </a:lnTo>
                    <a:lnTo>
                      <a:pt x="429" y="135"/>
                    </a:lnTo>
                    <a:lnTo>
                      <a:pt x="430" y="135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1" y="136"/>
                    </a:lnTo>
                    <a:lnTo>
                      <a:pt x="431" y="137"/>
                    </a:lnTo>
                    <a:lnTo>
                      <a:pt x="431" y="137"/>
                    </a:lnTo>
                    <a:lnTo>
                      <a:pt x="431" y="137"/>
                    </a:lnTo>
                    <a:lnTo>
                      <a:pt x="431" y="137"/>
                    </a:lnTo>
                    <a:lnTo>
                      <a:pt x="431" y="137"/>
                    </a:lnTo>
                    <a:lnTo>
                      <a:pt x="432" y="137"/>
                    </a:lnTo>
                    <a:lnTo>
                      <a:pt x="432" y="137"/>
                    </a:lnTo>
                    <a:lnTo>
                      <a:pt x="432" y="137"/>
                    </a:lnTo>
                    <a:lnTo>
                      <a:pt x="432" y="138"/>
                    </a:lnTo>
                    <a:lnTo>
                      <a:pt x="432" y="138"/>
                    </a:lnTo>
                    <a:lnTo>
                      <a:pt x="432" y="138"/>
                    </a:lnTo>
                    <a:lnTo>
                      <a:pt x="432" y="138"/>
                    </a:lnTo>
                    <a:lnTo>
                      <a:pt x="432" y="138"/>
                    </a:lnTo>
                    <a:lnTo>
                      <a:pt x="432" y="138"/>
                    </a:lnTo>
                    <a:lnTo>
                      <a:pt x="432" y="138"/>
                    </a:lnTo>
                    <a:lnTo>
                      <a:pt x="433" y="138"/>
                    </a:lnTo>
                    <a:lnTo>
                      <a:pt x="432" y="139"/>
                    </a:lnTo>
                    <a:lnTo>
                      <a:pt x="433" y="139"/>
                    </a:lnTo>
                    <a:lnTo>
                      <a:pt x="433" y="139"/>
                    </a:lnTo>
                    <a:lnTo>
                      <a:pt x="433" y="139"/>
                    </a:lnTo>
                    <a:lnTo>
                      <a:pt x="433" y="139"/>
                    </a:lnTo>
                    <a:lnTo>
                      <a:pt x="433" y="139"/>
                    </a:lnTo>
                    <a:lnTo>
                      <a:pt x="433" y="139"/>
                    </a:lnTo>
                    <a:lnTo>
                      <a:pt x="433" y="139"/>
                    </a:lnTo>
                    <a:lnTo>
                      <a:pt x="434" y="140"/>
                    </a:lnTo>
                    <a:lnTo>
                      <a:pt x="434" y="140"/>
                    </a:lnTo>
                    <a:lnTo>
                      <a:pt x="434" y="140"/>
                    </a:lnTo>
                    <a:lnTo>
                      <a:pt x="435" y="140"/>
                    </a:lnTo>
                    <a:lnTo>
                      <a:pt x="435" y="140"/>
                    </a:lnTo>
                    <a:lnTo>
                      <a:pt x="435" y="140"/>
                    </a:lnTo>
                    <a:lnTo>
                      <a:pt x="436" y="140"/>
                    </a:lnTo>
                    <a:lnTo>
                      <a:pt x="436" y="140"/>
                    </a:lnTo>
                    <a:lnTo>
                      <a:pt x="436" y="140"/>
                    </a:lnTo>
                    <a:lnTo>
                      <a:pt x="437" y="139"/>
                    </a:lnTo>
                    <a:lnTo>
                      <a:pt x="437" y="139"/>
                    </a:lnTo>
                    <a:lnTo>
                      <a:pt x="437" y="140"/>
                    </a:lnTo>
                    <a:lnTo>
                      <a:pt x="437" y="140"/>
                    </a:lnTo>
                    <a:lnTo>
                      <a:pt x="437" y="140"/>
                    </a:lnTo>
                    <a:lnTo>
                      <a:pt x="438" y="140"/>
                    </a:lnTo>
                    <a:lnTo>
                      <a:pt x="438" y="140"/>
                    </a:lnTo>
                    <a:lnTo>
                      <a:pt x="438" y="140"/>
                    </a:lnTo>
                    <a:lnTo>
                      <a:pt x="438" y="140"/>
                    </a:lnTo>
                    <a:lnTo>
                      <a:pt x="438" y="140"/>
                    </a:lnTo>
                    <a:lnTo>
                      <a:pt x="438" y="140"/>
                    </a:lnTo>
                    <a:lnTo>
                      <a:pt x="438" y="140"/>
                    </a:lnTo>
                    <a:lnTo>
                      <a:pt x="439" y="140"/>
                    </a:lnTo>
                    <a:lnTo>
                      <a:pt x="439" y="140"/>
                    </a:lnTo>
                    <a:lnTo>
                      <a:pt x="440" y="140"/>
                    </a:lnTo>
                    <a:lnTo>
                      <a:pt x="440" y="140"/>
                    </a:lnTo>
                    <a:lnTo>
                      <a:pt x="440" y="140"/>
                    </a:lnTo>
                    <a:lnTo>
                      <a:pt x="440" y="141"/>
                    </a:lnTo>
                    <a:lnTo>
                      <a:pt x="440" y="141"/>
                    </a:lnTo>
                    <a:lnTo>
                      <a:pt x="441" y="141"/>
                    </a:lnTo>
                    <a:lnTo>
                      <a:pt x="441" y="141"/>
                    </a:lnTo>
                    <a:lnTo>
                      <a:pt x="442" y="141"/>
                    </a:lnTo>
                    <a:lnTo>
                      <a:pt x="442" y="141"/>
                    </a:lnTo>
                    <a:lnTo>
                      <a:pt x="443" y="141"/>
                    </a:lnTo>
                    <a:lnTo>
                      <a:pt x="443" y="141"/>
                    </a:lnTo>
                    <a:lnTo>
                      <a:pt x="443" y="141"/>
                    </a:lnTo>
                    <a:lnTo>
                      <a:pt x="443" y="141"/>
                    </a:lnTo>
                    <a:lnTo>
                      <a:pt x="443" y="141"/>
                    </a:lnTo>
                    <a:lnTo>
                      <a:pt x="443" y="141"/>
                    </a:lnTo>
                    <a:lnTo>
                      <a:pt x="443" y="141"/>
                    </a:lnTo>
                    <a:lnTo>
                      <a:pt x="444" y="141"/>
                    </a:lnTo>
                    <a:lnTo>
                      <a:pt x="444" y="141"/>
                    </a:lnTo>
                    <a:lnTo>
                      <a:pt x="444" y="141"/>
                    </a:lnTo>
                    <a:lnTo>
                      <a:pt x="444" y="142"/>
                    </a:lnTo>
                    <a:lnTo>
                      <a:pt x="445" y="142"/>
                    </a:lnTo>
                    <a:lnTo>
                      <a:pt x="445" y="142"/>
                    </a:lnTo>
                    <a:lnTo>
                      <a:pt x="445" y="142"/>
                    </a:lnTo>
                    <a:lnTo>
                      <a:pt x="445" y="143"/>
                    </a:lnTo>
                    <a:lnTo>
                      <a:pt x="445" y="143"/>
                    </a:lnTo>
                    <a:lnTo>
                      <a:pt x="445" y="143"/>
                    </a:lnTo>
                    <a:lnTo>
                      <a:pt x="445" y="143"/>
                    </a:lnTo>
                    <a:lnTo>
                      <a:pt x="446" y="143"/>
                    </a:lnTo>
                    <a:lnTo>
                      <a:pt x="445" y="143"/>
                    </a:lnTo>
                    <a:lnTo>
                      <a:pt x="445" y="144"/>
                    </a:lnTo>
                    <a:lnTo>
                      <a:pt x="446" y="144"/>
                    </a:lnTo>
                    <a:lnTo>
                      <a:pt x="446" y="144"/>
                    </a:lnTo>
                    <a:lnTo>
                      <a:pt x="446" y="144"/>
                    </a:lnTo>
                    <a:lnTo>
                      <a:pt x="446" y="144"/>
                    </a:lnTo>
                    <a:lnTo>
                      <a:pt x="446" y="144"/>
                    </a:lnTo>
                    <a:lnTo>
                      <a:pt x="446" y="144"/>
                    </a:lnTo>
                    <a:lnTo>
                      <a:pt x="446" y="144"/>
                    </a:lnTo>
                    <a:lnTo>
                      <a:pt x="446" y="145"/>
                    </a:lnTo>
                    <a:lnTo>
                      <a:pt x="447" y="145"/>
                    </a:lnTo>
                    <a:lnTo>
                      <a:pt x="447" y="145"/>
                    </a:lnTo>
                    <a:lnTo>
                      <a:pt x="447" y="145"/>
                    </a:lnTo>
                    <a:lnTo>
                      <a:pt x="448" y="145"/>
                    </a:lnTo>
                    <a:lnTo>
                      <a:pt x="448" y="145"/>
                    </a:lnTo>
                    <a:lnTo>
                      <a:pt x="448" y="145"/>
                    </a:lnTo>
                    <a:lnTo>
                      <a:pt x="448" y="145"/>
                    </a:lnTo>
                    <a:lnTo>
                      <a:pt x="448" y="145"/>
                    </a:lnTo>
                    <a:lnTo>
                      <a:pt x="448" y="145"/>
                    </a:lnTo>
                    <a:lnTo>
                      <a:pt x="448" y="145"/>
                    </a:lnTo>
                    <a:lnTo>
                      <a:pt x="449" y="145"/>
                    </a:lnTo>
                    <a:lnTo>
                      <a:pt x="449" y="146"/>
                    </a:lnTo>
                    <a:lnTo>
                      <a:pt x="449" y="145"/>
                    </a:lnTo>
                    <a:lnTo>
                      <a:pt x="449" y="146"/>
                    </a:lnTo>
                    <a:lnTo>
                      <a:pt x="449" y="146"/>
                    </a:lnTo>
                    <a:lnTo>
                      <a:pt x="449" y="145"/>
                    </a:lnTo>
                    <a:lnTo>
                      <a:pt x="450" y="146"/>
                    </a:lnTo>
                    <a:lnTo>
                      <a:pt x="450" y="146"/>
                    </a:lnTo>
                    <a:lnTo>
                      <a:pt x="450" y="146"/>
                    </a:lnTo>
                    <a:lnTo>
                      <a:pt x="450" y="146"/>
                    </a:lnTo>
                    <a:lnTo>
                      <a:pt x="450" y="147"/>
                    </a:lnTo>
                    <a:lnTo>
                      <a:pt x="450" y="147"/>
                    </a:lnTo>
                    <a:lnTo>
                      <a:pt x="450" y="147"/>
                    </a:lnTo>
                    <a:lnTo>
                      <a:pt x="450" y="147"/>
                    </a:lnTo>
                    <a:lnTo>
                      <a:pt x="450" y="147"/>
                    </a:lnTo>
                    <a:lnTo>
                      <a:pt x="450" y="148"/>
                    </a:lnTo>
                    <a:lnTo>
                      <a:pt x="450" y="148"/>
                    </a:lnTo>
                    <a:lnTo>
                      <a:pt x="450" y="148"/>
                    </a:lnTo>
                    <a:lnTo>
                      <a:pt x="450" y="148"/>
                    </a:lnTo>
                    <a:lnTo>
                      <a:pt x="450" y="148"/>
                    </a:lnTo>
                    <a:lnTo>
                      <a:pt x="450" y="148"/>
                    </a:lnTo>
                    <a:lnTo>
                      <a:pt x="450" y="148"/>
                    </a:lnTo>
                    <a:lnTo>
                      <a:pt x="451" y="148"/>
                    </a:lnTo>
                    <a:lnTo>
                      <a:pt x="451" y="149"/>
                    </a:lnTo>
                    <a:lnTo>
                      <a:pt x="450" y="149"/>
                    </a:lnTo>
                    <a:lnTo>
                      <a:pt x="451" y="149"/>
                    </a:lnTo>
                    <a:lnTo>
                      <a:pt x="451" y="149"/>
                    </a:lnTo>
                    <a:lnTo>
                      <a:pt x="451" y="149"/>
                    </a:lnTo>
                    <a:lnTo>
                      <a:pt x="451" y="150"/>
                    </a:lnTo>
                    <a:lnTo>
                      <a:pt x="452" y="150"/>
                    </a:lnTo>
                    <a:lnTo>
                      <a:pt x="452" y="150"/>
                    </a:lnTo>
                    <a:lnTo>
                      <a:pt x="452" y="150"/>
                    </a:lnTo>
                    <a:lnTo>
                      <a:pt x="453" y="150"/>
                    </a:lnTo>
                    <a:lnTo>
                      <a:pt x="453" y="150"/>
                    </a:lnTo>
                    <a:lnTo>
                      <a:pt x="453" y="150"/>
                    </a:lnTo>
                    <a:lnTo>
                      <a:pt x="453" y="150"/>
                    </a:lnTo>
                    <a:lnTo>
                      <a:pt x="453" y="149"/>
                    </a:lnTo>
                    <a:lnTo>
                      <a:pt x="454" y="150"/>
                    </a:lnTo>
                    <a:lnTo>
                      <a:pt x="454" y="150"/>
                    </a:lnTo>
                    <a:lnTo>
                      <a:pt x="454" y="150"/>
                    </a:lnTo>
                    <a:lnTo>
                      <a:pt x="455" y="150"/>
                    </a:lnTo>
                    <a:lnTo>
                      <a:pt x="455" y="151"/>
                    </a:lnTo>
                    <a:lnTo>
                      <a:pt x="455" y="150"/>
                    </a:lnTo>
                    <a:lnTo>
                      <a:pt x="455" y="150"/>
                    </a:lnTo>
                    <a:lnTo>
                      <a:pt x="455" y="151"/>
                    </a:lnTo>
                    <a:lnTo>
                      <a:pt x="455" y="151"/>
                    </a:lnTo>
                    <a:lnTo>
                      <a:pt x="456" y="151"/>
                    </a:lnTo>
                    <a:lnTo>
                      <a:pt x="456" y="151"/>
                    </a:lnTo>
                    <a:lnTo>
                      <a:pt x="456" y="151"/>
                    </a:lnTo>
                    <a:lnTo>
                      <a:pt x="456" y="152"/>
                    </a:lnTo>
                    <a:lnTo>
                      <a:pt x="456" y="152"/>
                    </a:lnTo>
                    <a:lnTo>
                      <a:pt x="456" y="152"/>
                    </a:lnTo>
                    <a:lnTo>
                      <a:pt x="456" y="152"/>
                    </a:lnTo>
                    <a:lnTo>
                      <a:pt x="456" y="153"/>
                    </a:lnTo>
                    <a:lnTo>
                      <a:pt x="456" y="152"/>
                    </a:lnTo>
                    <a:lnTo>
                      <a:pt x="456" y="152"/>
                    </a:lnTo>
                    <a:lnTo>
                      <a:pt x="457" y="152"/>
                    </a:lnTo>
                    <a:lnTo>
                      <a:pt x="457" y="151"/>
                    </a:lnTo>
                    <a:lnTo>
                      <a:pt x="457" y="151"/>
                    </a:lnTo>
                    <a:lnTo>
                      <a:pt x="458" y="152"/>
                    </a:lnTo>
                    <a:lnTo>
                      <a:pt x="458" y="152"/>
                    </a:lnTo>
                    <a:lnTo>
                      <a:pt x="459" y="152"/>
                    </a:lnTo>
                    <a:lnTo>
                      <a:pt x="459" y="152"/>
                    </a:lnTo>
                    <a:lnTo>
                      <a:pt x="459" y="152"/>
                    </a:lnTo>
                    <a:lnTo>
                      <a:pt x="459" y="152"/>
                    </a:lnTo>
                    <a:lnTo>
                      <a:pt x="459" y="152"/>
                    </a:lnTo>
                    <a:lnTo>
                      <a:pt x="460" y="152"/>
                    </a:lnTo>
                    <a:lnTo>
                      <a:pt x="460" y="152"/>
                    </a:lnTo>
                    <a:lnTo>
                      <a:pt x="460" y="152"/>
                    </a:lnTo>
                    <a:lnTo>
                      <a:pt x="460" y="151"/>
                    </a:lnTo>
                    <a:lnTo>
                      <a:pt x="460" y="152"/>
                    </a:lnTo>
                    <a:lnTo>
                      <a:pt x="460" y="151"/>
                    </a:lnTo>
                    <a:lnTo>
                      <a:pt x="460" y="152"/>
                    </a:lnTo>
                    <a:lnTo>
                      <a:pt x="461" y="153"/>
                    </a:lnTo>
                    <a:lnTo>
                      <a:pt x="461" y="152"/>
                    </a:lnTo>
                    <a:lnTo>
                      <a:pt x="461" y="152"/>
                    </a:lnTo>
                    <a:lnTo>
                      <a:pt x="461" y="152"/>
                    </a:lnTo>
                    <a:lnTo>
                      <a:pt x="462" y="152"/>
                    </a:lnTo>
                    <a:lnTo>
                      <a:pt x="462" y="152"/>
                    </a:lnTo>
                    <a:lnTo>
                      <a:pt x="462" y="152"/>
                    </a:lnTo>
                    <a:lnTo>
                      <a:pt x="462" y="152"/>
                    </a:lnTo>
                    <a:lnTo>
                      <a:pt x="462" y="152"/>
                    </a:lnTo>
                    <a:lnTo>
                      <a:pt x="462" y="152"/>
                    </a:lnTo>
                    <a:lnTo>
                      <a:pt x="463" y="152"/>
                    </a:lnTo>
                    <a:lnTo>
                      <a:pt x="463" y="152"/>
                    </a:lnTo>
                    <a:lnTo>
                      <a:pt x="463" y="153"/>
                    </a:lnTo>
                    <a:lnTo>
                      <a:pt x="463" y="153"/>
                    </a:lnTo>
                    <a:lnTo>
                      <a:pt x="463" y="153"/>
                    </a:lnTo>
                    <a:lnTo>
                      <a:pt x="464" y="153"/>
                    </a:lnTo>
                    <a:lnTo>
                      <a:pt x="464" y="153"/>
                    </a:lnTo>
                    <a:lnTo>
                      <a:pt x="464" y="154"/>
                    </a:lnTo>
                    <a:lnTo>
                      <a:pt x="465" y="154"/>
                    </a:lnTo>
                    <a:lnTo>
                      <a:pt x="465" y="154"/>
                    </a:lnTo>
                    <a:lnTo>
                      <a:pt x="465" y="154"/>
                    </a:lnTo>
                    <a:lnTo>
                      <a:pt x="465" y="155"/>
                    </a:lnTo>
                    <a:lnTo>
                      <a:pt x="465" y="155"/>
                    </a:lnTo>
                    <a:lnTo>
                      <a:pt x="465" y="155"/>
                    </a:lnTo>
                    <a:lnTo>
                      <a:pt x="465" y="155"/>
                    </a:lnTo>
                    <a:lnTo>
                      <a:pt x="466" y="156"/>
                    </a:lnTo>
                    <a:lnTo>
                      <a:pt x="466" y="156"/>
                    </a:lnTo>
                    <a:lnTo>
                      <a:pt x="466" y="156"/>
                    </a:lnTo>
                    <a:lnTo>
                      <a:pt x="466" y="157"/>
                    </a:lnTo>
                    <a:lnTo>
                      <a:pt x="467" y="157"/>
                    </a:lnTo>
                    <a:lnTo>
                      <a:pt x="467" y="157"/>
                    </a:lnTo>
                    <a:lnTo>
                      <a:pt x="467" y="158"/>
                    </a:lnTo>
                    <a:lnTo>
                      <a:pt x="467" y="158"/>
                    </a:lnTo>
                    <a:lnTo>
                      <a:pt x="467" y="158"/>
                    </a:lnTo>
                    <a:lnTo>
                      <a:pt x="468" y="158"/>
                    </a:lnTo>
                    <a:lnTo>
                      <a:pt x="468" y="158"/>
                    </a:lnTo>
                    <a:lnTo>
                      <a:pt x="468" y="158"/>
                    </a:lnTo>
                    <a:lnTo>
                      <a:pt x="468" y="158"/>
                    </a:lnTo>
                    <a:lnTo>
                      <a:pt x="468" y="158"/>
                    </a:lnTo>
                    <a:lnTo>
                      <a:pt x="469" y="158"/>
                    </a:lnTo>
                    <a:lnTo>
                      <a:pt x="469" y="158"/>
                    </a:lnTo>
                    <a:lnTo>
                      <a:pt x="469" y="158"/>
                    </a:lnTo>
                    <a:lnTo>
                      <a:pt x="469" y="158"/>
                    </a:lnTo>
                    <a:lnTo>
                      <a:pt x="469" y="159"/>
                    </a:lnTo>
                    <a:lnTo>
                      <a:pt x="469" y="159"/>
                    </a:lnTo>
                    <a:lnTo>
                      <a:pt x="469" y="159"/>
                    </a:lnTo>
                    <a:lnTo>
                      <a:pt x="469" y="159"/>
                    </a:lnTo>
                    <a:lnTo>
                      <a:pt x="470" y="159"/>
                    </a:lnTo>
                    <a:lnTo>
                      <a:pt x="470" y="159"/>
                    </a:lnTo>
                    <a:lnTo>
                      <a:pt x="470" y="159"/>
                    </a:lnTo>
                    <a:lnTo>
                      <a:pt x="471" y="159"/>
                    </a:lnTo>
                    <a:lnTo>
                      <a:pt x="471" y="159"/>
                    </a:lnTo>
                    <a:lnTo>
                      <a:pt x="472" y="160"/>
                    </a:lnTo>
                    <a:lnTo>
                      <a:pt x="472" y="160"/>
                    </a:lnTo>
                    <a:lnTo>
                      <a:pt x="472" y="160"/>
                    </a:lnTo>
                    <a:lnTo>
                      <a:pt x="472" y="160"/>
                    </a:lnTo>
                    <a:lnTo>
                      <a:pt x="472" y="161"/>
                    </a:lnTo>
                    <a:lnTo>
                      <a:pt x="473" y="161"/>
                    </a:lnTo>
                    <a:lnTo>
                      <a:pt x="473" y="161"/>
                    </a:lnTo>
                    <a:lnTo>
                      <a:pt x="473" y="161"/>
                    </a:lnTo>
                    <a:lnTo>
                      <a:pt x="474" y="161"/>
                    </a:lnTo>
                    <a:lnTo>
                      <a:pt x="474" y="161"/>
                    </a:lnTo>
                    <a:lnTo>
                      <a:pt x="474" y="161"/>
                    </a:lnTo>
                    <a:lnTo>
                      <a:pt x="475" y="162"/>
                    </a:lnTo>
                    <a:lnTo>
                      <a:pt x="475" y="161"/>
                    </a:lnTo>
                    <a:lnTo>
                      <a:pt x="476" y="161"/>
                    </a:lnTo>
                    <a:lnTo>
                      <a:pt x="476" y="162"/>
                    </a:lnTo>
                    <a:lnTo>
                      <a:pt x="476" y="162"/>
                    </a:lnTo>
                    <a:lnTo>
                      <a:pt x="476" y="162"/>
                    </a:lnTo>
                    <a:lnTo>
                      <a:pt x="475" y="162"/>
                    </a:lnTo>
                    <a:lnTo>
                      <a:pt x="476" y="162"/>
                    </a:lnTo>
                    <a:lnTo>
                      <a:pt x="476" y="163"/>
                    </a:lnTo>
                    <a:lnTo>
                      <a:pt x="476" y="163"/>
                    </a:lnTo>
                    <a:lnTo>
                      <a:pt x="477" y="163"/>
                    </a:lnTo>
                    <a:lnTo>
                      <a:pt x="477" y="163"/>
                    </a:lnTo>
                    <a:lnTo>
                      <a:pt x="478" y="163"/>
                    </a:lnTo>
                    <a:lnTo>
                      <a:pt x="478" y="163"/>
                    </a:lnTo>
                    <a:lnTo>
                      <a:pt x="478" y="163"/>
                    </a:lnTo>
                    <a:lnTo>
                      <a:pt x="479" y="163"/>
                    </a:lnTo>
                    <a:lnTo>
                      <a:pt x="479" y="163"/>
                    </a:lnTo>
                    <a:lnTo>
                      <a:pt x="478" y="163"/>
                    </a:lnTo>
                    <a:lnTo>
                      <a:pt x="478" y="164"/>
                    </a:lnTo>
                    <a:lnTo>
                      <a:pt x="479" y="164"/>
                    </a:lnTo>
                    <a:lnTo>
                      <a:pt x="479" y="164"/>
                    </a:lnTo>
                    <a:lnTo>
                      <a:pt x="480" y="164"/>
                    </a:lnTo>
                    <a:lnTo>
                      <a:pt x="480" y="164"/>
                    </a:lnTo>
                    <a:lnTo>
                      <a:pt x="480" y="164"/>
                    </a:lnTo>
                    <a:lnTo>
                      <a:pt x="481" y="165"/>
                    </a:lnTo>
                    <a:lnTo>
                      <a:pt x="481" y="165"/>
                    </a:lnTo>
                    <a:lnTo>
                      <a:pt x="482" y="165"/>
                    </a:lnTo>
                    <a:lnTo>
                      <a:pt x="482" y="166"/>
                    </a:lnTo>
                    <a:lnTo>
                      <a:pt x="482" y="166"/>
                    </a:lnTo>
                    <a:lnTo>
                      <a:pt x="483" y="165"/>
                    </a:lnTo>
                    <a:lnTo>
                      <a:pt x="483" y="165"/>
                    </a:lnTo>
                    <a:lnTo>
                      <a:pt x="483" y="165"/>
                    </a:lnTo>
                    <a:lnTo>
                      <a:pt x="485" y="166"/>
                    </a:lnTo>
                    <a:lnTo>
                      <a:pt x="485" y="166"/>
                    </a:lnTo>
                    <a:lnTo>
                      <a:pt x="486" y="166"/>
                    </a:lnTo>
                    <a:lnTo>
                      <a:pt x="486" y="166"/>
                    </a:lnTo>
                    <a:lnTo>
                      <a:pt x="487" y="166"/>
                    </a:lnTo>
                    <a:lnTo>
                      <a:pt x="487" y="165"/>
                    </a:lnTo>
                    <a:lnTo>
                      <a:pt x="487" y="165"/>
                    </a:lnTo>
                    <a:lnTo>
                      <a:pt x="488" y="165"/>
                    </a:lnTo>
                    <a:lnTo>
                      <a:pt x="488" y="165"/>
                    </a:lnTo>
                    <a:lnTo>
                      <a:pt x="488" y="165"/>
                    </a:lnTo>
                    <a:lnTo>
                      <a:pt x="488" y="166"/>
                    </a:lnTo>
                    <a:lnTo>
                      <a:pt x="489" y="166"/>
                    </a:lnTo>
                    <a:lnTo>
                      <a:pt x="489" y="166"/>
                    </a:lnTo>
                    <a:lnTo>
                      <a:pt x="489" y="166"/>
                    </a:lnTo>
                    <a:lnTo>
                      <a:pt x="490" y="166"/>
                    </a:lnTo>
                    <a:lnTo>
                      <a:pt x="490" y="166"/>
                    </a:lnTo>
                    <a:lnTo>
                      <a:pt x="490" y="167"/>
                    </a:lnTo>
                    <a:lnTo>
                      <a:pt x="491" y="167"/>
                    </a:lnTo>
                    <a:lnTo>
                      <a:pt x="491" y="167"/>
                    </a:lnTo>
                    <a:lnTo>
                      <a:pt x="492" y="166"/>
                    </a:lnTo>
                    <a:lnTo>
                      <a:pt x="492" y="167"/>
                    </a:lnTo>
                    <a:lnTo>
                      <a:pt x="492" y="167"/>
                    </a:lnTo>
                    <a:lnTo>
                      <a:pt x="493" y="167"/>
                    </a:lnTo>
                    <a:lnTo>
                      <a:pt x="493" y="167"/>
                    </a:lnTo>
                    <a:lnTo>
                      <a:pt x="493" y="167"/>
                    </a:lnTo>
                    <a:lnTo>
                      <a:pt x="494" y="167"/>
                    </a:lnTo>
                    <a:lnTo>
                      <a:pt x="493" y="168"/>
                    </a:lnTo>
                    <a:lnTo>
                      <a:pt x="494" y="168"/>
                    </a:lnTo>
                    <a:lnTo>
                      <a:pt x="494" y="168"/>
                    </a:lnTo>
                    <a:lnTo>
                      <a:pt x="494" y="168"/>
                    </a:lnTo>
                    <a:lnTo>
                      <a:pt x="494" y="168"/>
                    </a:lnTo>
                    <a:lnTo>
                      <a:pt x="495" y="168"/>
                    </a:lnTo>
                    <a:lnTo>
                      <a:pt x="495" y="168"/>
                    </a:lnTo>
                    <a:lnTo>
                      <a:pt x="495" y="168"/>
                    </a:lnTo>
                    <a:lnTo>
                      <a:pt x="495" y="168"/>
                    </a:lnTo>
                    <a:lnTo>
                      <a:pt x="496" y="168"/>
                    </a:lnTo>
                    <a:lnTo>
                      <a:pt x="496" y="168"/>
                    </a:lnTo>
                    <a:lnTo>
                      <a:pt x="496" y="168"/>
                    </a:lnTo>
                    <a:lnTo>
                      <a:pt x="497" y="169"/>
                    </a:lnTo>
                    <a:lnTo>
                      <a:pt x="497" y="169"/>
                    </a:lnTo>
                    <a:lnTo>
                      <a:pt x="497" y="168"/>
                    </a:lnTo>
                    <a:lnTo>
                      <a:pt x="497" y="168"/>
                    </a:lnTo>
                    <a:lnTo>
                      <a:pt x="497" y="168"/>
                    </a:lnTo>
                    <a:lnTo>
                      <a:pt x="498" y="169"/>
                    </a:lnTo>
                    <a:lnTo>
                      <a:pt x="498" y="169"/>
                    </a:lnTo>
                    <a:lnTo>
                      <a:pt x="498" y="169"/>
                    </a:lnTo>
                    <a:lnTo>
                      <a:pt x="499" y="169"/>
                    </a:lnTo>
                    <a:lnTo>
                      <a:pt x="499" y="169"/>
                    </a:lnTo>
                    <a:lnTo>
                      <a:pt x="499" y="169"/>
                    </a:lnTo>
                    <a:lnTo>
                      <a:pt x="500" y="169"/>
                    </a:lnTo>
                    <a:lnTo>
                      <a:pt x="500" y="169"/>
                    </a:lnTo>
                    <a:lnTo>
                      <a:pt x="500" y="170"/>
                    </a:lnTo>
                    <a:lnTo>
                      <a:pt x="500" y="169"/>
                    </a:lnTo>
                    <a:lnTo>
                      <a:pt x="500" y="170"/>
                    </a:lnTo>
                    <a:lnTo>
                      <a:pt x="500" y="170"/>
                    </a:lnTo>
                    <a:lnTo>
                      <a:pt x="500" y="170"/>
                    </a:lnTo>
                    <a:lnTo>
                      <a:pt x="500" y="170"/>
                    </a:lnTo>
                    <a:lnTo>
                      <a:pt x="501" y="171"/>
                    </a:lnTo>
                    <a:lnTo>
                      <a:pt x="501" y="171"/>
                    </a:lnTo>
                    <a:lnTo>
                      <a:pt x="501" y="171"/>
                    </a:lnTo>
                    <a:lnTo>
                      <a:pt x="501" y="171"/>
                    </a:lnTo>
                    <a:lnTo>
                      <a:pt x="501" y="171"/>
                    </a:lnTo>
                    <a:lnTo>
                      <a:pt x="502" y="171"/>
                    </a:lnTo>
                    <a:lnTo>
                      <a:pt x="503" y="171"/>
                    </a:lnTo>
                    <a:lnTo>
                      <a:pt x="503" y="172"/>
                    </a:lnTo>
                    <a:lnTo>
                      <a:pt x="503" y="172"/>
                    </a:lnTo>
                    <a:lnTo>
                      <a:pt x="503" y="172"/>
                    </a:lnTo>
                    <a:lnTo>
                      <a:pt x="503" y="172"/>
                    </a:lnTo>
                    <a:lnTo>
                      <a:pt x="503" y="172"/>
                    </a:lnTo>
                    <a:lnTo>
                      <a:pt x="503" y="173"/>
                    </a:lnTo>
                    <a:lnTo>
                      <a:pt x="503" y="173"/>
                    </a:lnTo>
                    <a:lnTo>
                      <a:pt x="503" y="173"/>
                    </a:lnTo>
                    <a:lnTo>
                      <a:pt x="503" y="173"/>
                    </a:lnTo>
                    <a:lnTo>
                      <a:pt x="503" y="173"/>
                    </a:lnTo>
                    <a:lnTo>
                      <a:pt x="504" y="173"/>
                    </a:lnTo>
                    <a:lnTo>
                      <a:pt x="505" y="173"/>
                    </a:lnTo>
                    <a:lnTo>
                      <a:pt x="505" y="173"/>
                    </a:lnTo>
                    <a:lnTo>
                      <a:pt x="505" y="173"/>
                    </a:lnTo>
                    <a:lnTo>
                      <a:pt x="505" y="174"/>
                    </a:lnTo>
                    <a:lnTo>
                      <a:pt x="507" y="173"/>
                    </a:lnTo>
                    <a:lnTo>
                      <a:pt x="507" y="173"/>
                    </a:lnTo>
                    <a:lnTo>
                      <a:pt x="508" y="174"/>
                    </a:lnTo>
                    <a:lnTo>
                      <a:pt x="508" y="174"/>
                    </a:lnTo>
                    <a:lnTo>
                      <a:pt x="507" y="175"/>
                    </a:lnTo>
                    <a:lnTo>
                      <a:pt x="507" y="175"/>
                    </a:lnTo>
                    <a:lnTo>
                      <a:pt x="508" y="175"/>
                    </a:lnTo>
                    <a:lnTo>
                      <a:pt x="508" y="175"/>
                    </a:lnTo>
                    <a:lnTo>
                      <a:pt x="508" y="175"/>
                    </a:lnTo>
                    <a:lnTo>
                      <a:pt x="508" y="175"/>
                    </a:lnTo>
                    <a:lnTo>
                      <a:pt x="509" y="175"/>
                    </a:lnTo>
                    <a:lnTo>
                      <a:pt x="509" y="176"/>
                    </a:lnTo>
                    <a:lnTo>
                      <a:pt x="509" y="176"/>
                    </a:lnTo>
                    <a:lnTo>
                      <a:pt x="509" y="176"/>
                    </a:lnTo>
                    <a:lnTo>
                      <a:pt x="509" y="176"/>
                    </a:lnTo>
                    <a:lnTo>
                      <a:pt x="509" y="176"/>
                    </a:lnTo>
                    <a:lnTo>
                      <a:pt x="510" y="177"/>
                    </a:lnTo>
                    <a:lnTo>
                      <a:pt x="511" y="178"/>
                    </a:lnTo>
                    <a:lnTo>
                      <a:pt x="511" y="178"/>
                    </a:lnTo>
                    <a:lnTo>
                      <a:pt x="512" y="178"/>
                    </a:lnTo>
                    <a:lnTo>
                      <a:pt x="512" y="177"/>
                    </a:lnTo>
                    <a:lnTo>
                      <a:pt x="512" y="177"/>
                    </a:lnTo>
                    <a:lnTo>
                      <a:pt x="512" y="178"/>
                    </a:lnTo>
                    <a:lnTo>
                      <a:pt x="512" y="178"/>
                    </a:lnTo>
                    <a:lnTo>
                      <a:pt x="513" y="177"/>
                    </a:lnTo>
                    <a:lnTo>
                      <a:pt x="513" y="177"/>
                    </a:lnTo>
                    <a:lnTo>
                      <a:pt x="514" y="177"/>
                    </a:lnTo>
                    <a:lnTo>
                      <a:pt x="514" y="177"/>
                    </a:lnTo>
                    <a:lnTo>
                      <a:pt x="514" y="177"/>
                    </a:lnTo>
                    <a:lnTo>
                      <a:pt x="515" y="178"/>
                    </a:lnTo>
                    <a:lnTo>
                      <a:pt x="515" y="177"/>
                    </a:lnTo>
                    <a:lnTo>
                      <a:pt x="515" y="177"/>
                    </a:lnTo>
                    <a:lnTo>
                      <a:pt x="515" y="178"/>
                    </a:lnTo>
                    <a:lnTo>
                      <a:pt x="516" y="178"/>
                    </a:lnTo>
                    <a:lnTo>
                      <a:pt x="516" y="178"/>
                    </a:lnTo>
                    <a:lnTo>
                      <a:pt x="516" y="178"/>
                    </a:lnTo>
                    <a:lnTo>
                      <a:pt x="517" y="179"/>
                    </a:lnTo>
                    <a:lnTo>
                      <a:pt x="517" y="179"/>
                    </a:lnTo>
                    <a:lnTo>
                      <a:pt x="517" y="179"/>
                    </a:lnTo>
                    <a:lnTo>
                      <a:pt x="518" y="179"/>
                    </a:lnTo>
                    <a:lnTo>
                      <a:pt x="518" y="179"/>
                    </a:lnTo>
                    <a:lnTo>
                      <a:pt x="519" y="179"/>
                    </a:lnTo>
                    <a:lnTo>
                      <a:pt x="519" y="179"/>
                    </a:lnTo>
                    <a:lnTo>
                      <a:pt x="520" y="180"/>
                    </a:lnTo>
                    <a:lnTo>
                      <a:pt x="520" y="180"/>
                    </a:lnTo>
                    <a:lnTo>
                      <a:pt x="520" y="180"/>
                    </a:lnTo>
                    <a:lnTo>
                      <a:pt x="520" y="180"/>
                    </a:lnTo>
                    <a:lnTo>
                      <a:pt x="521" y="181"/>
                    </a:lnTo>
                    <a:lnTo>
                      <a:pt x="521" y="181"/>
                    </a:lnTo>
                    <a:lnTo>
                      <a:pt x="521" y="181"/>
                    </a:lnTo>
                    <a:lnTo>
                      <a:pt x="522" y="181"/>
                    </a:lnTo>
                    <a:lnTo>
                      <a:pt x="522" y="181"/>
                    </a:lnTo>
                    <a:lnTo>
                      <a:pt x="522" y="181"/>
                    </a:lnTo>
                    <a:lnTo>
                      <a:pt x="523" y="181"/>
                    </a:lnTo>
                    <a:lnTo>
                      <a:pt x="523" y="181"/>
                    </a:lnTo>
                    <a:lnTo>
                      <a:pt x="523" y="181"/>
                    </a:lnTo>
                    <a:lnTo>
                      <a:pt x="523" y="182"/>
                    </a:lnTo>
                    <a:lnTo>
                      <a:pt x="524" y="182"/>
                    </a:lnTo>
                    <a:lnTo>
                      <a:pt x="524" y="182"/>
                    </a:lnTo>
                    <a:lnTo>
                      <a:pt x="524" y="182"/>
                    </a:lnTo>
                    <a:lnTo>
                      <a:pt x="524" y="183"/>
                    </a:lnTo>
                    <a:lnTo>
                      <a:pt x="525" y="183"/>
                    </a:lnTo>
                    <a:lnTo>
                      <a:pt x="525" y="183"/>
                    </a:lnTo>
                    <a:lnTo>
                      <a:pt x="525" y="183"/>
                    </a:lnTo>
                    <a:lnTo>
                      <a:pt x="525" y="183"/>
                    </a:lnTo>
                    <a:lnTo>
                      <a:pt x="525" y="183"/>
                    </a:lnTo>
                    <a:lnTo>
                      <a:pt x="526" y="183"/>
                    </a:lnTo>
                    <a:lnTo>
                      <a:pt x="526" y="183"/>
                    </a:lnTo>
                    <a:lnTo>
                      <a:pt x="526" y="184"/>
                    </a:lnTo>
                    <a:lnTo>
                      <a:pt x="526" y="183"/>
                    </a:lnTo>
                    <a:lnTo>
                      <a:pt x="526" y="184"/>
                    </a:lnTo>
                    <a:lnTo>
                      <a:pt x="527" y="184"/>
                    </a:lnTo>
                    <a:lnTo>
                      <a:pt x="527" y="185"/>
                    </a:lnTo>
                    <a:lnTo>
                      <a:pt x="527" y="185"/>
                    </a:lnTo>
                    <a:lnTo>
                      <a:pt x="527" y="186"/>
                    </a:lnTo>
                    <a:lnTo>
                      <a:pt x="527" y="185"/>
                    </a:lnTo>
                    <a:lnTo>
                      <a:pt x="527" y="186"/>
                    </a:lnTo>
                    <a:lnTo>
                      <a:pt x="527" y="186"/>
                    </a:lnTo>
                    <a:lnTo>
                      <a:pt x="527" y="186"/>
                    </a:lnTo>
                    <a:lnTo>
                      <a:pt x="527" y="187"/>
                    </a:lnTo>
                    <a:lnTo>
                      <a:pt x="528" y="187"/>
                    </a:lnTo>
                    <a:lnTo>
                      <a:pt x="528" y="187"/>
                    </a:lnTo>
                    <a:lnTo>
                      <a:pt x="528" y="187"/>
                    </a:lnTo>
                    <a:lnTo>
                      <a:pt x="528" y="188"/>
                    </a:lnTo>
                    <a:lnTo>
                      <a:pt x="528" y="188"/>
                    </a:lnTo>
                    <a:lnTo>
                      <a:pt x="528" y="188"/>
                    </a:lnTo>
                    <a:lnTo>
                      <a:pt x="527" y="188"/>
                    </a:lnTo>
                    <a:lnTo>
                      <a:pt x="527" y="188"/>
                    </a:lnTo>
                    <a:lnTo>
                      <a:pt x="527" y="189"/>
                    </a:lnTo>
                    <a:lnTo>
                      <a:pt x="528" y="189"/>
                    </a:lnTo>
                    <a:lnTo>
                      <a:pt x="528" y="189"/>
                    </a:lnTo>
                    <a:lnTo>
                      <a:pt x="529" y="189"/>
                    </a:lnTo>
                    <a:lnTo>
                      <a:pt x="529" y="189"/>
                    </a:lnTo>
                    <a:lnTo>
                      <a:pt x="529" y="189"/>
                    </a:lnTo>
                    <a:lnTo>
                      <a:pt x="529" y="190"/>
                    </a:lnTo>
                    <a:lnTo>
                      <a:pt x="529" y="190"/>
                    </a:lnTo>
                    <a:lnTo>
                      <a:pt x="530" y="190"/>
                    </a:lnTo>
                    <a:lnTo>
                      <a:pt x="530" y="190"/>
                    </a:lnTo>
                    <a:lnTo>
                      <a:pt x="531" y="190"/>
                    </a:lnTo>
                    <a:lnTo>
                      <a:pt x="531" y="190"/>
                    </a:lnTo>
                    <a:lnTo>
                      <a:pt x="530" y="190"/>
                    </a:lnTo>
                    <a:lnTo>
                      <a:pt x="530" y="191"/>
                    </a:lnTo>
                    <a:lnTo>
                      <a:pt x="530" y="191"/>
                    </a:lnTo>
                    <a:lnTo>
                      <a:pt x="531" y="191"/>
                    </a:lnTo>
                    <a:lnTo>
                      <a:pt x="532" y="192"/>
                    </a:lnTo>
                    <a:lnTo>
                      <a:pt x="533" y="192"/>
                    </a:lnTo>
                    <a:lnTo>
                      <a:pt x="533" y="193"/>
                    </a:lnTo>
                    <a:lnTo>
                      <a:pt x="533" y="193"/>
                    </a:lnTo>
                    <a:lnTo>
                      <a:pt x="534" y="193"/>
                    </a:lnTo>
                    <a:lnTo>
                      <a:pt x="534" y="193"/>
                    </a:lnTo>
                    <a:lnTo>
                      <a:pt x="534" y="194"/>
                    </a:lnTo>
                    <a:lnTo>
                      <a:pt x="534" y="194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>
                  <a:defRPr/>
                </a:pPr>
                <a:endParaRPr lang="pt-BR">
                  <a:latin typeface="Arial" charset="0"/>
                  <a:cs typeface="+mn-cs"/>
                </a:endParaRPr>
              </a:p>
            </p:txBody>
          </p:sp>
          <p:sp>
            <p:nvSpPr>
              <p:cNvPr id="280" name="Freeform 4002"/>
              <p:cNvSpPr>
                <a:spLocks/>
              </p:cNvSpPr>
              <p:nvPr/>
            </p:nvSpPr>
            <p:spPr bwMode="auto">
              <a:xfrm>
                <a:off x="3911600" y="2563813"/>
                <a:ext cx="1403350" cy="1335088"/>
              </a:xfrm>
              <a:custGeom>
                <a:avLst/>
                <a:gdLst>
                  <a:gd name="T0" fmla="*/ 260 w 884"/>
                  <a:gd name="T1" fmla="*/ 59 h 841"/>
                  <a:gd name="T2" fmla="*/ 296 w 884"/>
                  <a:gd name="T3" fmla="*/ 49 h 841"/>
                  <a:gd name="T4" fmla="*/ 316 w 884"/>
                  <a:gd name="T5" fmla="*/ 110 h 841"/>
                  <a:gd name="T6" fmla="*/ 363 w 884"/>
                  <a:gd name="T7" fmla="*/ 147 h 841"/>
                  <a:gd name="T8" fmla="*/ 869 w 884"/>
                  <a:gd name="T9" fmla="*/ 236 h 841"/>
                  <a:gd name="T10" fmla="*/ 851 w 884"/>
                  <a:gd name="T11" fmla="*/ 290 h 841"/>
                  <a:gd name="T12" fmla="*/ 845 w 884"/>
                  <a:gd name="T13" fmla="*/ 349 h 841"/>
                  <a:gd name="T14" fmla="*/ 844 w 884"/>
                  <a:gd name="T15" fmla="*/ 397 h 841"/>
                  <a:gd name="T16" fmla="*/ 844 w 884"/>
                  <a:gd name="T17" fmla="*/ 436 h 841"/>
                  <a:gd name="T18" fmla="*/ 844 w 884"/>
                  <a:gd name="T19" fmla="*/ 472 h 841"/>
                  <a:gd name="T20" fmla="*/ 822 w 884"/>
                  <a:gd name="T21" fmla="*/ 532 h 841"/>
                  <a:gd name="T22" fmla="*/ 807 w 884"/>
                  <a:gd name="T23" fmla="*/ 586 h 841"/>
                  <a:gd name="T24" fmla="*/ 769 w 884"/>
                  <a:gd name="T25" fmla="*/ 614 h 841"/>
                  <a:gd name="T26" fmla="*/ 742 w 884"/>
                  <a:gd name="T27" fmla="*/ 667 h 841"/>
                  <a:gd name="T28" fmla="*/ 700 w 884"/>
                  <a:gd name="T29" fmla="*/ 692 h 841"/>
                  <a:gd name="T30" fmla="*/ 677 w 884"/>
                  <a:gd name="T31" fmla="*/ 713 h 841"/>
                  <a:gd name="T32" fmla="*/ 674 w 884"/>
                  <a:gd name="T33" fmla="*/ 733 h 841"/>
                  <a:gd name="T34" fmla="*/ 657 w 884"/>
                  <a:gd name="T35" fmla="*/ 747 h 841"/>
                  <a:gd name="T36" fmla="*/ 646 w 884"/>
                  <a:gd name="T37" fmla="*/ 763 h 841"/>
                  <a:gd name="T38" fmla="*/ 637 w 884"/>
                  <a:gd name="T39" fmla="*/ 780 h 841"/>
                  <a:gd name="T40" fmla="*/ 634 w 884"/>
                  <a:gd name="T41" fmla="*/ 792 h 841"/>
                  <a:gd name="T42" fmla="*/ 632 w 884"/>
                  <a:gd name="T43" fmla="*/ 805 h 841"/>
                  <a:gd name="T44" fmla="*/ 637 w 884"/>
                  <a:gd name="T45" fmla="*/ 821 h 841"/>
                  <a:gd name="T46" fmla="*/ 625 w 884"/>
                  <a:gd name="T47" fmla="*/ 838 h 841"/>
                  <a:gd name="T48" fmla="*/ 604 w 884"/>
                  <a:gd name="T49" fmla="*/ 837 h 841"/>
                  <a:gd name="T50" fmla="*/ 586 w 884"/>
                  <a:gd name="T51" fmla="*/ 831 h 841"/>
                  <a:gd name="T52" fmla="*/ 583 w 884"/>
                  <a:gd name="T53" fmla="*/ 817 h 841"/>
                  <a:gd name="T54" fmla="*/ 585 w 884"/>
                  <a:gd name="T55" fmla="*/ 787 h 841"/>
                  <a:gd name="T56" fmla="*/ 564 w 884"/>
                  <a:gd name="T57" fmla="*/ 805 h 841"/>
                  <a:gd name="T58" fmla="*/ 546 w 884"/>
                  <a:gd name="T59" fmla="*/ 802 h 841"/>
                  <a:gd name="T60" fmla="*/ 526 w 884"/>
                  <a:gd name="T61" fmla="*/ 794 h 841"/>
                  <a:gd name="T62" fmla="*/ 502 w 884"/>
                  <a:gd name="T63" fmla="*/ 805 h 841"/>
                  <a:gd name="T64" fmla="*/ 483 w 884"/>
                  <a:gd name="T65" fmla="*/ 802 h 841"/>
                  <a:gd name="T66" fmla="*/ 468 w 884"/>
                  <a:gd name="T67" fmla="*/ 794 h 841"/>
                  <a:gd name="T68" fmla="*/ 452 w 884"/>
                  <a:gd name="T69" fmla="*/ 781 h 841"/>
                  <a:gd name="T70" fmla="*/ 431 w 884"/>
                  <a:gd name="T71" fmla="*/ 775 h 841"/>
                  <a:gd name="T72" fmla="*/ 413 w 884"/>
                  <a:gd name="T73" fmla="*/ 768 h 841"/>
                  <a:gd name="T74" fmla="*/ 392 w 884"/>
                  <a:gd name="T75" fmla="*/ 777 h 841"/>
                  <a:gd name="T76" fmla="*/ 370 w 884"/>
                  <a:gd name="T77" fmla="*/ 778 h 841"/>
                  <a:gd name="T78" fmla="*/ 352 w 884"/>
                  <a:gd name="T79" fmla="*/ 799 h 841"/>
                  <a:gd name="T80" fmla="*/ 328 w 884"/>
                  <a:gd name="T81" fmla="*/ 815 h 841"/>
                  <a:gd name="T82" fmla="*/ 302 w 884"/>
                  <a:gd name="T83" fmla="*/ 808 h 841"/>
                  <a:gd name="T84" fmla="*/ 267 w 884"/>
                  <a:gd name="T85" fmla="*/ 786 h 841"/>
                  <a:gd name="T86" fmla="*/ 248 w 884"/>
                  <a:gd name="T87" fmla="*/ 759 h 841"/>
                  <a:gd name="T88" fmla="*/ 242 w 884"/>
                  <a:gd name="T89" fmla="*/ 730 h 841"/>
                  <a:gd name="T90" fmla="*/ 101 w 884"/>
                  <a:gd name="T91" fmla="*/ 558 h 841"/>
                  <a:gd name="T92" fmla="*/ 92 w 884"/>
                  <a:gd name="T93" fmla="*/ 540 h 841"/>
                  <a:gd name="T94" fmla="*/ 95 w 884"/>
                  <a:gd name="T95" fmla="*/ 514 h 841"/>
                  <a:gd name="T96" fmla="*/ 87 w 884"/>
                  <a:gd name="T97" fmla="*/ 499 h 841"/>
                  <a:gd name="T98" fmla="*/ 76 w 884"/>
                  <a:gd name="T99" fmla="*/ 486 h 841"/>
                  <a:gd name="T100" fmla="*/ 98 w 884"/>
                  <a:gd name="T101" fmla="*/ 472 h 841"/>
                  <a:gd name="T102" fmla="*/ 105 w 884"/>
                  <a:gd name="T103" fmla="*/ 449 h 841"/>
                  <a:gd name="T104" fmla="*/ 124 w 884"/>
                  <a:gd name="T105" fmla="*/ 407 h 841"/>
                  <a:gd name="T106" fmla="*/ 130 w 884"/>
                  <a:gd name="T107" fmla="*/ 365 h 841"/>
                  <a:gd name="T108" fmla="*/ 120 w 884"/>
                  <a:gd name="T109" fmla="*/ 350 h 841"/>
                  <a:gd name="T110" fmla="*/ 118 w 884"/>
                  <a:gd name="T111" fmla="*/ 331 h 841"/>
                  <a:gd name="T112" fmla="*/ 129 w 884"/>
                  <a:gd name="T113" fmla="*/ 304 h 841"/>
                  <a:gd name="T114" fmla="*/ 108 w 884"/>
                  <a:gd name="T115" fmla="*/ 290 h 841"/>
                  <a:gd name="T116" fmla="*/ 9 w 884"/>
                  <a:gd name="T117" fmla="*/ 274 h 841"/>
                  <a:gd name="T118" fmla="*/ 12 w 884"/>
                  <a:gd name="T119" fmla="*/ 238 h 841"/>
                  <a:gd name="T120" fmla="*/ 8 w 884"/>
                  <a:gd name="T121" fmla="*/ 203 h 841"/>
                  <a:gd name="T122" fmla="*/ 9 w 884"/>
                  <a:gd name="T123" fmla="*/ 170 h 841"/>
                  <a:gd name="T124" fmla="*/ 8 w 884"/>
                  <a:gd name="T125" fmla="*/ 142 h 8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84" h="841">
                    <a:moveTo>
                      <a:pt x="3" y="113"/>
                    </a:moveTo>
                    <a:lnTo>
                      <a:pt x="10" y="113"/>
                    </a:lnTo>
                    <a:lnTo>
                      <a:pt x="94" y="112"/>
                    </a:lnTo>
                    <a:lnTo>
                      <a:pt x="127" y="112"/>
                    </a:lnTo>
                    <a:lnTo>
                      <a:pt x="165" y="112"/>
                    </a:lnTo>
                    <a:lnTo>
                      <a:pt x="195" y="113"/>
                    </a:lnTo>
                    <a:lnTo>
                      <a:pt x="243" y="113"/>
                    </a:lnTo>
                    <a:lnTo>
                      <a:pt x="248" y="113"/>
                    </a:lnTo>
                    <a:lnTo>
                      <a:pt x="249" y="112"/>
                    </a:lnTo>
                    <a:lnTo>
                      <a:pt x="249" y="112"/>
                    </a:lnTo>
                    <a:lnTo>
                      <a:pt x="250" y="112"/>
                    </a:lnTo>
                    <a:lnTo>
                      <a:pt x="252" y="111"/>
                    </a:lnTo>
                    <a:lnTo>
                      <a:pt x="252" y="111"/>
                    </a:lnTo>
                    <a:lnTo>
                      <a:pt x="253" y="110"/>
                    </a:lnTo>
                    <a:lnTo>
                      <a:pt x="254" y="109"/>
                    </a:lnTo>
                    <a:lnTo>
                      <a:pt x="254" y="109"/>
                    </a:lnTo>
                    <a:lnTo>
                      <a:pt x="254" y="108"/>
                    </a:lnTo>
                    <a:lnTo>
                      <a:pt x="255" y="108"/>
                    </a:lnTo>
                    <a:lnTo>
                      <a:pt x="255" y="107"/>
                    </a:lnTo>
                    <a:lnTo>
                      <a:pt x="257" y="107"/>
                    </a:lnTo>
                    <a:lnTo>
                      <a:pt x="257" y="106"/>
                    </a:lnTo>
                    <a:lnTo>
                      <a:pt x="257" y="106"/>
                    </a:lnTo>
                    <a:lnTo>
                      <a:pt x="256" y="106"/>
                    </a:lnTo>
                    <a:lnTo>
                      <a:pt x="255" y="105"/>
                    </a:lnTo>
                    <a:lnTo>
                      <a:pt x="254" y="105"/>
                    </a:lnTo>
                    <a:lnTo>
                      <a:pt x="253" y="105"/>
                    </a:lnTo>
                    <a:lnTo>
                      <a:pt x="252" y="105"/>
                    </a:lnTo>
                    <a:lnTo>
                      <a:pt x="252" y="106"/>
                    </a:lnTo>
                    <a:lnTo>
                      <a:pt x="251" y="106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6"/>
                    </a:lnTo>
                    <a:lnTo>
                      <a:pt x="248" y="105"/>
                    </a:lnTo>
                    <a:lnTo>
                      <a:pt x="248" y="104"/>
                    </a:lnTo>
                    <a:lnTo>
                      <a:pt x="249" y="104"/>
                    </a:lnTo>
                    <a:lnTo>
                      <a:pt x="249" y="103"/>
                    </a:lnTo>
                    <a:lnTo>
                      <a:pt x="250" y="101"/>
                    </a:lnTo>
                    <a:lnTo>
                      <a:pt x="251" y="99"/>
                    </a:lnTo>
                    <a:lnTo>
                      <a:pt x="251" y="98"/>
                    </a:lnTo>
                    <a:lnTo>
                      <a:pt x="252" y="98"/>
                    </a:lnTo>
                    <a:lnTo>
                      <a:pt x="252" y="97"/>
                    </a:lnTo>
                    <a:lnTo>
                      <a:pt x="252" y="97"/>
                    </a:lnTo>
                    <a:lnTo>
                      <a:pt x="252" y="96"/>
                    </a:lnTo>
                    <a:lnTo>
                      <a:pt x="251" y="96"/>
                    </a:lnTo>
                    <a:lnTo>
                      <a:pt x="251" y="95"/>
                    </a:lnTo>
                    <a:lnTo>
                      <a:pt x="250" y="95"/>
                    </a:lnTo>
                    <a:lnTo>
                      <a:pt x="250" y="94"/>
                    </a:lnTo>
                    <a:lnTo>
                      <a:pt x="251" y="94"/>
                    </a:lnTo>
                    <a:lnTo>
                      <a:pt x="251" y="93"/>
                    </a:lnTo>
                    <a:lnTo>
                      <a:pt x="251" y="92"/>
                    </a:lnTo>
                    <a:lnTo>
                      <a:pt x="251" y="92"/>
                    </a:lnTo>
                    <a:lnTo>
                      <a:pt x="251" y="91"/>
                    </a:lnTo>
                    <a:lnTo>
                      <a:pt x="250" y="91"/>
                    </a:lnTo>
                    <a:lnTo>
                      <a:pt x="250" y="90"/>
                    </a:lnTo>
                    <a:lnTo>
                      <a:pt x="250" y="89"/>
                    </a:lnTo>
                    <a:lnTo>
                      <a:pt x="250" y="89"/>
                    </a:lnTo>
                    <a:lnTo>
                      <a:pt x="251" y="87"/>
                    </a:lnTo>
                    <a:lnTo>
                      <a:pt x="252" y="86"/>
                    </a:lnTo>
                    <a:lnTo>
                      <a:pt x="252" y="85"/>
                    </a:lnTo>
                    <a:lnTo>
                      <a:pt x="252" y="85"/>
                    </a:lnTo>
                    <a:lnTo>
                      <a:pt x="253" y="84"/>
                    </a:lnTo>
                    <a:lnTo>
                      <a:pt x="253" y="84"/>
                    </a:lnTo>
                    <a:lnTo>
                      <a:pt x="254" y="83"/>
                    </a:lnTo>
                    <a:lnTo>
                      <a:pt x="254" y="82"/>
                    </a:lnTo>
                    <a:lnTo>
                      <a:pt x="255" y="81"/>
                    </a:lnTo>
                    <a:lnTo>
                      <a:pt x="255" y="80"/>
                    </a:lnTo>
                    <a:lnTo>
                      <a:pt x="255" y="80"/>
                    </a:lnTo>
                    <a:lnTo>
                      <a:pt x="255" y="79"/>
                    </a:lnTo>
                    <a:lnTo>
                      <a:pt x="255" y="78"/>
                    </a:lnTo>
                    <a:lnTo>
                      <a:pt x="255" y="77"/>
                    </a:lnTo>
                    <a:lnTo>
                      <a:pt x="256" y="77"/>
                    </a:lnTo>
                    <a:lnTo>
                      <a:pt x="257" y="77"/>
                    </a:lnTo>
                    <a:lnTo>
                      <a:pt x="257" y="76"/>
                    </a:lnTo>
                    <a:lnTo>
                      <a:pt x="258" y="76"/>
                    </a:lnTo>
                    <a:lnTo>
                      <a:pt x="258" y="76"/>
                    </a:lnTo>
                    <a:lnTo>
                      <a:pt x="258" y="75"/>
                    </a:lnTo>
                    <a:lnTo>
                      <a:pt x="258" y="74"/>
                    </a:lnTo>
                    <a:lnTo>
                      <a:pt x="258" y="74"/>
                    </a:lnTo>
                    <a:lnTo>
                      <a:pt x="257" y="74"/>
                    </a:lnTo>
                    <a:lnTo>
                      <a:pt x="257" y="73"/>
                    </a:lnTo>
                    <a:lnTo>
                      <a:pt x="257" y="72"/>
                    </a:lnTo>
                    <a:lnTo>
                      <a:pt x="258" y="72"/>
                    </a:lnTo>
                    <a:lnTo>
                      <a:pt x="257" y="70"/>
                    </a:lnTo>
                    <a:lnTo>
                      <a:pt x="258" y="70"/>
                    </a:lnTo>
                    <a:lnTo>
                      <a:pt x="257" y="69"/>
                    </a:lnTo>
                    <a:lnTo>
                      <a:pt x="258" y="68"/>
                    </a:lnTo>
                    <a:lnTo>
                      <a:pt x="258" y="67"/>
                    </a:lnTo>
                    <a:lnTo>
                      <a:pt x="258" y="67"/>
                    </a:lnTo>
                    <a:lnTo>
                      <a:pt x="258" y="66"/>
                    </a:lnTo>
                    <a:lnTo>
                      <a:pt x="258" y="65"/>
                    </a:lnTo>
                    <a:lnTo>
                      <a:pt x="257" y="64"/>
                    </a:lnTo>
                    <a:lnTo>
                      <a:pt x="257" y="64"/>
                    </a:lnTo>
                    <a:lnTo>
                      <a:pt x="258" y="63"/>
                    </a:lnTo>
                    <a:lnTo>
                      <a:pt x="258" y="62"/>
                    </a:lnTo>
                    <a:lnTo>
                      <a:pt x="259" y="61"/>
                    </a:lnTo>
                    <a:lnTo>
                      <a:pt x="260" y="61"/>
                    </a:lnTo>
                    <a:lnTo>
                      <a:pt x="260" y="61"/>
                    </a:lnTo>
                    <a:lnTo>
                      <a:pt x="260" y="60"/>
                    </a:lnTo>
                    <a:lnTo>
                      <a:pt x="260" y="59"/>
                    </a:lnTo>
                    <a:lnTo>
                      <a:pt x="260" y="59"/>
                    </a:lnTo>
                    <a:lnTo>
                      <a:pt x="260" y="58"/>
                    </a:lnTo>
                    <a:lnTo>
                      <a:pt x="260" y="57"/>
                    </a:lnTo>
                    <a:lnTo>
                      <a:pt x="260" y="57"/>
                    </a:lnTo>
                    <a:lnTo>
                      <a:pt x="258" y="53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7" y="49"/>
                    </a:lnTo>
                    <a:lnTo>
                      <a:pt x="257" y="48"/>
                    </a:lnTo>
                    <a:lnTo>
                      <a:pt x="255" y="47"/>
                    </a:lnTo>
                    <a:lnTo>
                      <a:pt x="255" y="46"/>
                    </a:lnTo>
                    <a:lnTo>
                      <a:pt x="254" y="44"/>
                    </a:lnTo>
                    <a:lnTo>
                      <a:pt x="254" y="43"/>
                    </a:lnTo>
                    <a:lnTo>
                      <a:pt x="254" y="43"/>
                    </a:lnTo>
                    <a:lnTo>
                      <a:pt x="254" y="41"/>
                    </a:lnTo>
                    <a:lnTo>
                      <a:pt x="254" y="40"/>
                    </a:lnTo>
                    <a:lnTo>
                      <a:pt x="253" y="39"/>
                    </a:lnTo>
                    <a:lnTo>
                      <a:pt x="253" y="39"/>
                    </a:lnTo>
                    <a:lnTo>
                      <a:pt x="253" y="38"/>
                    </a:lnTo>
                    <a:lnTo>
                      <a:pt x="253" y="37"/>
                    </a:lnTo>
                    <a:lnTo>
                      <a:pt x="254" y="37"/>
                    </a:lnTo>
                    <a:lnTo>
                      <a:pt x="254" y="36"/>
                    </a:lnTo>
                    <a:lnTo>
                      <a:pt x="256" y="36"/>
                    </a:lnTo>
                    <a:lnTo>
                      <a:pt x="257" y="35"/>
                    </a:lnTo>
                    <a:lnTo>
                      <a:pt x="258" y="34"/>
                    </a:lnTo>
                    <a:lnTo>
                      <a:pt x="259" y="33"/>
                    </a:lnTo>
                    <a:lnTo>
                      <a:pt x="260" y="33"/>
                    </a:lnTo>
                    <a:lnTo>
                      <a:pt x="260" y="32"/>
                    </a:lnTo>
                    <a:lnTo>
                      <a:pt x="261" y="31"/>
                    </a:lnTo>
                    <a:lnTo>
                      <a:pt x="261" y="31"/>
                    </a:lnTo>
                    <a:lnTo>
                      <a:pt x="261" y="29"/>
                    </a:lnTo>
                    <a:lnTo>
                      <a:pt x="261" y="28"/>
                    </a:lnTo>
                    <a:lnTo>
                      <a:pt x="261" y="27"/>
                    </a:lnTo>
                    <a:lnTo>
                      <a:pt x="263" y="26"/>
                    </a:lnTo>
                    <a:lnTo>
                      <a:pt x="264" y="24"/>
                    </a:lnTo>
                    <a:lnTo>
                      <a:pt x="266" y="22"/>
                    </a:lnTo>
                    <a:lnTo>
                      <a:pt x="267" y="22"/>
                    </a:lnTo>
                    <a:lnTo>
                      <a:pt x="267" y="21"/>
                    </a:lnTo>
                    <a:lnTo>
                      <a:pt x="267" y="21"/>
                    </a:lnTo>
                    <a:lnTo>
                      <a:pt x="267" y="19"/>
                    </a:lnTo>
                    <a:lnTo>
                      <a:pt x="267" y="19"/>
                    </a:lnTo>
                    <a:lnTo>
                      <a:pt x="266" y="16"/>
                    </a:lnTo>
                    <a:lnTo>
                      <a:pt x="266" y="16"/>
                    </a:lnTo>
                    <a:lnTo>
                      <a:pt x="266" y="15"/>
                    </a:lnTo>
                    <a:lnTo>
                      <a:pt x="266" y="14"/>
                    </a:lnTo>
                    <a:lnTo>
                      <a:pt x="266" y="12"/>
                    </a:lnTo>
                    <a:lnTo>
                      <a:pt x="267" y="11"/>
                    </a:lnTo>
                    <a:lnTo>
                      <a:pt x="266" y="9"/>
                    </a:lnTo>
                    <a:lnTo>
                      <a:pt x="266" y="9"/>
                    </a:lnTo>
                    <a:lnTo>
                      <a:pt x="267" y="7"/>
                    </a:lnTo>
                    <a:lnTo>
                      <a:pt x="269" y="4"/>
                    </a:lnTo>
                    <a:lnTo>
                      <a:pt x="271" y="3"/>
                    </a:lnTo>
                    <a:lnTo>
                      <a:pt x="271" y="2"/>
                    </a:lnTo>
                    <a:lnTo>
                      <a:pt x="272" y="2"/>
                    </a:lnTo>
                    <a:lnTo>
                      <a:pt x="272" y="1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4" y="1"/>
                    </a:lnTo>
                    <a:lnTo>
                      <a:pt x="276" y="2"/>
                    </a:lnTo>
                    <a:lnTo>
                      <a:pt x="277" y="3"/>
                    </a:lnTo>
                    <a:lnTo>
                      <a:pt x="278" y="4"/>
                    </a:lnTo>
                    <a:lnTo>
                      <a:pt x="279" y="6"/>
                    </a:lnTo>
                    <a:lnTo>
                      <a:pt x="280" y="8"/>
                    </a:lnTo>
                    <a:lnTo>
                      <a:pt x="280" y="9"/>
                    </a:lnTo>
                    <a:lnTo>
                      <a:pt x="281" y="10"/>
                    </a:lnTo>
                    <a:lnTo>
                      <a:pt x="283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4" y="13"/>
                    </a:lnTo>
                    <a:lnTo>
                      <a:pt x="285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7" y="18"/>
                    </a:lnTo>
                    <a:lnTo>
                      <a:pt x="287" y="20"/>
                    </a:lnTo>
                    <a:lnTo>
                      <a:pt x="287" y="21"/>
                    </a:lnTo>
                    <a:lnTo>
                      <a:pt x="287" y="23"/>
                    </a:lnTo>
                    <a:lnTo>
                      <a:pt x="288" y="24"/>
                    </a:lnTo>
                    <a:lnTo>
                      <a:pt x="288" y="24"/>
                    </a:lnTo>
                    <a:lnTo>
                      <a:pt x="288" y="24"/>
                    </a:lnTo>
                    <a:lnTo>
                      <a:pt x="289" y="24"/>
                    </a:lnTo>
                    <a:lnTo>
                      <a:pt x="289" y="24"/>
                    </a:lnTo>
                    <a:lnTo>
                      <a:pt x="290" y="25"/>
                    </a:lnTo>
                    <a:lnTo>
                      <a:pt x="291" y="25"/>
                    </a:lnTo>
                    <a:lnTo>
                      <a:pt x="291" y="26"/>
                    </a:lnTo>
                    <a:lnTo>
                      <a:pt x="291" y="26"/>
                    </a:lnTo>
                    <a:lnTo>
                      <a:pt x="291" y="28"/>
                    </a:lnTo>
                    <a:lnTo>
                      <a:pt x="292" y="30"/>
                    </a:lnTo>
                    <a:lnTo>
                      <a:pt x="292" y="31"/>
                    </a:lnTo>
                    <a:lnTo>
                      <a:pt x="292" y="34"/>
                    </a:lnTo>
                    <a:lnTo>
                      <a:pt x="292" y="34"/>
                    </a:lnTo>
                    <a:lnTo>
                      <a:pt x="293" y="36"/>
                    </a:lnTo>
                    <a:lnTo>
                      <a:pt x="293" y="36"/>
                    </a:lnTo>
                    <a:lnTo>
                      <a:pt x="294" y="38"/>
                    </a:lnTo>
                    <a:lnTo>
                      <a:pt x="295" y="40"/>
                    </a:lnTo>
                    <a:lnTo>
                      <a:pt x="296" y="42"/>
                    </a:lnTo>
                    <a:lnTo>
                      <a:pt x="296" y="43"/>
                    </a:lnTo>
                    <a:lnTo>
                      <a:pt x="296" y="44"/>
                    </a:lnTo>
                    <a:lnTo>
                      <a:pt x="296" y="46"/>
                    </a:lnTo>
                    <a:lnTo>
                      <a:pt x="296" y="47"/>
                    </a:lnTo>
                    <a:lnTo>
                      <a:pt x="296" y="48"/>
                    </a:lnTo>
                    <a:lnTo>
                      <a:pt x="296" y="49"/>
                    </a:lnTo>
                    <a:lnTo>
                      <a:pt x="296" y="49"/>
                    </a:lnTo>
                    <a:lnTo>
                      <a:pt x="297" y="50"/>
                    </a:lnTo>
                    <a:lnTo>
                      <a:pt x="298" y="51"/>
                    </a:lnTo>
                    <a:lnTo>
                      <a:pt x="298" y="51"/>
                    </a:lnTo>
                    <a:lnTo>
                      <a:pt x="299" y="53"/>
                    </a:lnTo>
                    <a:lnTo>
                      <a:pt x="300" y="55"/>
                    </a:lnTo>
                    <a:lnTo>
                      <a:pt x="302" y="57"/>
                    </a:lnTo>
                    <a:lnTo>
                      <a:pt x="304" y="58"/>
                    </a:lnTo>
                    <a:lnTo>
                      <a:pt x="304" y="58"/>
                    </a:lnTo>
                    <a:lnTo>
                      <a:pt x="304" y="59"/>
                    </a:lnTo>
                    <a:lnTo>
                      <a:pt x="304" y="60"/>
                    </a:lnTo>
                    <a:lnTo>
                      <a:pt x="304" y="61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5" y="63"/>
                    </a:lnTo>
                    <a:lnTo>
                      <a:pt x="305" y="64"/>
                    </a:lnTo>
                    <a:lnTo>
                      <a:pt x="306" y="64"/>
                    </a:lnTo>
                    <a:lnTo>
                      <a:pt x="307" y="64"/>
                    </a:lnTo>
                    <a:lnTo>
                      <a:pt x="307" y="64"/>
                    </a:lnTo>
                    <a:lnTo>
                      <a:pt x="308" y="64"/>
                    </a:lnTo>
                    <a:lnTo>
                      <a:pt x="308" y="64"/>
                    </a:lnTo>
                    <a:lnTo>
                      <a:pt x="309" y="65"/>
                    </a:lnTo>
                    <a:lnTo>
                      <a:pt x="309" y="66"/>
                    </a:lnTo>
                    <a:lnTo>
                      <a:pt x="310" y="67"/>
                    </a:lnTo>
                    <a:lnTo>
                      <a:pt x="311" y="68"/>
                    </a:lnTo>
                    <a:lnTo>
                      <a:pt x="311" y="68"/>
                    </a:lnTo>
                    <a:lnTo>
                      <a:pt x="310" y="69"/>
                    </a:lnTo>
                    <a:lnTo>
                      <a:pt x="309" y="71"/>
                    </a:lnTo>
                    <a:lnTo>
                      <a:pt x="309" y="72"/>
                    </a:lnTo>
                    <a:lnTo>
                      <a:pt x="309" y="73"/>
                    </a:lnTo>
                    <a:lnTo>
                      <a:pt x="309" y="74"/>
                    </a:lnTo>
                    <a:lnTo>
                      <a:pt x="309" y="74"/>
                    </a:lnTo>
                    <a:lnTo>
                      <a:pt x="308" y="74"/>
                    </a:lnTo>
                    <a:lnTo>
                      <a:pt x="308" y="75"/>
                    </a:lnTo>
                    <a:lnTo>
                      <a:pt x="308" y="76"/>
                    </a:lnTo>
                    <a:lnTo>
                      <a:pt x="308" y="76"/>
                    </a:lnTo>
                    <a:lnTo>
                      <a:pt x="308" y="77"/>
                    </a:lnTo>
                    <a:lnTo>
                      <a:pt x="308" y="78"/>
                    </a:lnTo>
                    <a:lnTo>
                      <a:pt x="308" y="79"/>
                    </a:lnTo>
                    <a:lnTo>
                      <a:pt x="309" y="79"/>
                    </a:lnTo>
                    <a:lnTo>
                      <a:pt x="309" y="80"/>
                    </a:lnTo>
                    <a:lnTo>
                      <a:pt x="308" y="80"/>
                    </a:lnTo>
                    <a:lnTo>
                      <a:pt x="308" y="81"/>
                    </a:lnTo>
                    <a:lnTo>
                      <a:pt x="307" y="82"/>
                    </a:lnTo>
                    <a:lnTo>
                      <a:pt x="307" y="83"/>
                    </a:lnTo>
                    <a:lnTo>
                      <a:pt x="307" y="83"/>
                    </a:lnTo>
                    <a:lnTo>
                      <a:pt x="307" y="84"/>
                    </a:lnTo>
                    <a:lnTo>
                      <a:pt x="307" y="85"/>
                    </a:lnTo>
                    <a:lnTo>
                      <a:pt x="308" y="85"/>
                    </a:lnTo>
                    <a:lnTo>
                      <a:pt x="308" y="86"/>
                    </a:lnTo>
                    <a:lnTo>
                      <a:pt x="309" y="86"/>
                    </a:lnTo>
                    <a:lnTo>
                      <a:pt x="309" y="87"/>
                    </a:lnTo>
                    <a:lnTo>
                      <a:pt x="310" y="88"/>
                    </a:lnTo>
                    <a:lnTo>
                      <a:pt x="310" y="88"/>
                    </a:lnTo>
                    <a:lnTo>
                      <a:pt x="310" y="88"/>
                    </a:lnTo>
                    <a:lnTo>
                      <a:pt x="309" y="89"/>
                    </a:lnTo>
                    <a:lnTo>
                      <a:pt x="309" y="89"/>
                    </a:lnTo>
                    <a:lnTo>
                      <a:pt x="309" y="89"/>
                    </a:lnTo>
                    <a:lnTo>
                      <a:pt x="309" y="90"/>
                    </a:lnTo>
                    <a:lnTo>
                      <a:pt x="309" y="90"/>
                    </a:lnTo>
                    <a:lnTo>
                      <a:pt x="310" y="90"/>
                    </a:lnTo>
                    <a:lnTo>
                      <a:pt x="311" y="91"/>
                    </a:lnTo>
                    <a:lnTo>
                      <a:pt x="311" y="91"/>
                    </a:lnTo>
                    <a:lnTo>
                      <a:pt x="311" y="92"/>
                    </a:lnTo>
                    <a:lnTo>
                      <a:pt x="311" y="93"/>
                    </a:lnTo>
                    <a:lnTo>
                      <a:pt x="310" y="94"/>
                    </a:lnTo>
                    <a:lnTo>
                      <a:pt x="310" y="94"/>
                    </a:lnTo>
                    <a:lnTo>
                      <a:pt x="310" y="94"/>
                    </a:lnTo>
                    <a:lnTo>
                      <a:pt x="310" y="95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1" y="96"/>
                    </a:lnTo>
                    <a:lnTo>
                      <a:pt x="312" y="97"/>
                    </a:lnTo>
                    <a:lnTo>
                      <a:pt x="312" y="97"/>
                    </a:lnTo>
                    <a:lnTo>
                      <a:pt x="312" y="98"/>
                    </a:lnTo>
                    <a:lnTo>
                      <a:pt x="312" y="99"/>
                    </a:lnTo>
                    <a:lnTo>
                      <a:pt x="312" y="101"/>
                    </a:lnTo>
                    <a:lnTo>
                      <a:pt x="312" y="101"/>
                    </a:lnTo>
                    <a:lnTo>
                      <a:pt x="312" y="101"/>
                    </a:lnTo>
                    <a:lnTo>
                      <a:pt x="313" y="102"/>
                    </a:lnTo>
                    <a:lnTo>
                      <a:pt x="313" y="102"/>
                    </a:lnTo>
                    <a:lnTo>
                      <a:pt x="313" y="103"/>
                    </a:lnTo>
                    <a:lnTo>
                      <a:pt x="313" y="103"/>
                    </a:lnTo>
                    <a:lnTo>
                      <a:pt x="313" y="104"/>
                    </a:lnTo>
                    <a:lnTo>
                      <a:pt x="313" y="104"/>
                    </a:lnTo>
                    <a:lnTo>
                      <a:pt x="314" y="105"/>
                    </a:lnTo>
                    <a:lnTo>
                      <a:pt x="314" y="105"/>
                    </a:lnTo>
                    <a:lnTo>
                      <a:pt x="314" y="106"/>
                    </a:lnTo>
                    <a:lnTo>
                      <a:pt x="314" y="107"/>
                    </a:lnTo>
                    <a:lnTo>
                      <a:pt x="314" y="107"/>
                    </a:lnTo>
                    <a:lnTo>
                      <a:pt x="314" y="109"/>
                    </a:lnTo>
                    <a:lnTo>
                      <a:pt x="314" y="109"/>
                    </a:lnTo>
                    <a:lnTo>
                      <a:pt x="314" y="109"/>
                    </a:lnTo>
                    <a:lnTo>
                      <a:pt x="314" y="109"/>
                    </a:lnTo>
                    <a:lnTo>
                      <a:pt x="314" y="110"/>
                    </a:lnTo>
                    <a:lnTo>
                      <a:pt x="315" y="110"/>
                    </a:lnTo>
                    <a:lnTo>
                      <a:pt x="316" y="110"/>
                    </a:lnTo>
                    <a:lnTo>
                      <a:pt x="316" y="110"/>
                    </a:lnTo>
                    <a:lnTo>
                      <a:pt x="317" y="110"/>
                    </a:lnTo>
                    <a:lnTo>
                      <a:pt x="318" y="110"/>
                    </a:lnTo>
                    <a:lnTo>
                      <a:pt x="318" y="109"/>
                    </a:lnTo>
                    <a:lnTo>
                      <a:pt x="319" y="109"/>
                    </a:lnTo>
                    <a:lnTo>
                      <a:pt x="319" y="109"/>
                    </a:lnTo>
                    <a:lnTo>
                      <a:pt x="320" y="110"/>
                    </a:lnTo>
                    <a:lnTo>
                      <a:pt x="321" y="110"/>
                    </a:lnTo>
                    <a:lnTo>
                      <a:pt x="322" y="111"/>
                    </a:lnTo>
                    <a:lnTo>
                      <a:pt x="323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5" y="112"/>
                    </a:lnTo>
                    <a:lnTo>
                      <a:pt x="326" y="112"/>
                    </a:lnTo>
                    <a:lnTo>
                      <a:pt x="327" y="112"/>
                    </a:lnTo>
                    <a:lnTo>
                      <a:pt x="327" y="112"/>
                    </a:lnTo>
                    <a:lnTo>
                      <a:pt x="328" y="113"/>
                    </a:lnTo>
                    <a:lnTo>
                      <a:pt x="328" y="113"/>
                    </a:lnTo>
                    <a:lnTo>
                      <a:pt x="328" y="114"/>
                    </a:lnTo>
                    <a:lnTo>
                      <a:pt x="328" y="116"/>
                    </a:lnTo>
                    <a:lnTo>
                      <a:pt x="328" y="116"/>
                    </a:lnTo>
                    <a:lnTo>
                      <a:pt x="327" y="117"/>
                    </a:lnTo>
                    <a:lnTo>
                      <a:pt x="327" y="117"/>
                    </a:lnTo>
                    <a:lnTo>
                      <a:pt x="327" y="118"/>
                    </a:lnTo>
                    <a:lnTo>
                      <a:pt x="328" y="118"/>
                    </a:lnTo>
                    <a:lnTo>
                      <a:pt x="328" y="118"/>
                    </a:lnTo>
                    <a:lnTo>
                      <a:pt x="329" y="118"/>
                    </a:lnTo>
                    <a:lnTo>
                      <a:pt x="330" y="120"/>
                    </a:lnTo>
                    <a:lnTo>
                      <a:pt x="331" y="120"/>
                    </a:lnTo>
                    <a:lnTo>
                      <a:pt x="331" y="120"/>
                    </a:lnTo>
                    <a:lnTo>
                      <a:pt x="332" y="120"/>
                    </a:lnTo>
                    <a:lnTo>
                      <a:pt x="332" y="120"/>
                    </a:lnTo>
                    <a:lnTo>
                      <a:pt x="333" y="120"/>
                    </a:lnTo>
                    <a:lnTo>
                      <a:pt x="335" y="120"/>
                    </a:lnTo>
                    <a:lnTo>
                      <a:pt x="336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2"/>
                    </a:lnTo>
                    <a:lnTo>
                      <a:pt x="337" y="122"/>
                    </a:lnTo>
                    <a:lnTo>
                      <a:pt x="338" y="123"/>
                    </a:lnTo>
                    <a:lnTo>
                      <a:pt x="338" y="123"/>
                    </a:lnTo>
                    <a:lnTo>
                      <a:pt x="340" y="122"/>
                    </a:lnTo>
                    <a:lnTo>
                      <a:pt x="341" y="122"/>
                    </a:lnTo>
                    <a:lnTo>
                      <a:pt x="341" y="122"/>
                    </a:lnTo>
                    <a:lnTo>
                      <a:pt x="342" y="122"/>
                    </a:lnTo>
                    <a:lnTo>
                      <a:pt x="343" y="123"/>
                    </a:lnTo>
                    <a:lnTo>
                      <a:pt x="344" y="123"/>
                    </a:lnTo>
                    <a:lnTo>
                      <a:pt x="345" y="123"/>
                    </a:lnTo>
                    <a:lnTo>
                      <a:pt x="346" y="125"/>
                    </a:lnTo>
                    <a:lnTo>
                      <a:pt x="347" y="127"/>
                    </a:lnTo>
                    <a:lnTo>
                      <a:pt x="348" y="127"/>
                    </a:lnTo>
                    <a:lnTo>
                      <a:pt x="348" y="128"/>
                    </a:lnTo>
                    <a:lnTo>
                      <a:pt x="349" y="129"/>
                    </a:lnTo>
                    <a:lnTo>
                      <a:pt x="350" y="129"/>
                    </a:lnTo>
                    <a:lnTo>
                      <a:pt x="352" y="130"/>
                    </a:lnTo>
                    <a:lnTo>
                      <a:pt x="352" y="130"/>
                    </a:lnTo>
                    <a:lnTo>
                      <a:pt x="353" y="131"/>
                    </a:lnTo>
                    <a:lnTo>
                      <a:pt x="353" y="131"/>
                    </a:lnTo>
                    <a:lnTo>
                      <a:pt x="353" y="132"/>
                    </a:lnTo>
                    <a:lnTo>
                      <a:pt x="353" y="132"/>
                    </a:lnTo>
                    <a:lnTo>
                      <a:pt x="353" y="133"/>
                    </a:lnTo>
                    <a:lnTo>
                      <a:pt x="353" y="133"/>
                    </a:lnTo>
                    <a:lnTo>
                      <a:pt x="354" y="133"/>
                    </a:lnTo>
                    <a:lnTo>
                      <a:pt x="355" y="134"/>
                    </a:lnTo>
                    <a:lnTo>
                      <a:pt x="355" y="134"/>
                    </a:lnTo>
                    <a:lnTo>
                      <a:pt x="355" y="136"/>
                    </a:lnTo>
                    <a:lnTo>
                      <a:pt x="355" y="136"/>
                    </a:lnTo>
                    <a:lnTo>
                      <a:pt x="356" y="136"/>
                    </a:lnTo>
                    <a:lnTo>
                      <a:pt x="357" y="137"/>
                    </a:lnTo>
                    <a:lnTo>
                      <a:pt x="357" y="138"/>
                    </a:lnTo>
                    <a:lnTo>
                      <a:pt x="357" y="138"/>
                    </a:lnTo>
                    <a:lnTo>
                      <a:pt x="356" y="139"/>
                    </a:lnTo>
                    <a:lnTo>
                      <a:pt x="356" y="139"/>
                    </a:lnTo>
                    <a:lnTo>
                      <a:pt x="355" y="140"/>
                    </a:lnTo>
                    <a:lnTo>
                      <a:pt x="355" y="140"/>
                    </a:lnTo>
                    <a:lnTo>
                      <a:pt x="356" y="141"/>
                    </a:lnTo>
                    <a:lnTo>
                      <a:pt x="356" y="141"/>
                    </a:lnTo>
                    <a:lnTo>
                      <a:pt x="356" y="142"/>
                    </a:lnTo>
                    <a:lnTo>
                      <a:pt x="356" y="142"/>
                    </a:lnTo>
                    <a:lnTo>
                      <a:pt x="355" y="143"/>
                    </a:lnTo>
                    <a:lnTo>
                      <a:pt x="355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4"/>
                    </a:lnTo>
                    <a:lnTo>
                      <a:pt x="356" y="144"/>
                    </a:lnTo>
                    <a:lnTo>
                      <a:pt x="357" y="145"/>
                    </a:lnTo>
                    <a:lnTo>
                      <a:pt x="357" y="145"/>
                    </a:lnTo>
                    <a:lnTo>
                      <a:pt x="357" y="145"/>
                    </a:lnTo>
                    <a:lnTo>
                      <a:pt x="357" y="146"/>
                    </a:lnTo>
                    <a:lnTo>
                      <a:pt x="358" y="146"/>
                    </a:lnTo>
                    <a:lnTo>
                      <a:pt x="359" y="147"/>
                    </a:lnTo>
                    <a:lnTo>
                      <a:pt x="360" y="147"/>
                    </a:lnTo>
                    <a:lnTo>
                      <a:pt x="360" y="147"/>
                    </a:lnTo>
                    <a:lnTo>
                      <a:pt x="360" y="148"/>
                    </a:lnTo>
                    <a:lnTo>
                      <a:pt x="360" y="148"/>
                    </a:lnTo>
                    <a:lnTo>
                      <a:pt x="361" y="147"/>
                    </a:lnTo>
                    <a:lnTo>
                      <a:pt x="362" y="147"/>
                    </a:lnTo>
                    <a:lnTo>
                      <a:pt x="363" y="147"/>
                    </a:lnTo>
                    <a:lnTo>
                      <a:pt x="363" y="147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5" y="147"/>
                    </a:lnTo>
                    <a:lnTo>
                      <a:pt x="366" y="148"/>
                    </a:lnTo>
                    <a:lnTo>
                      <a:pt x="366" y="148"/>
                    </a:lnTo>
                    <a:lnTo>
                      <a:pt x="367" y="148"/>
                    </a:lnTo>
                    <a:lnTo>
                      <a:pt x="368" y="148"/>
                    </a:lnTo>
                    <a:lnTo>
                      <a:pt x="368" y="148"/>
                    </a:lnTo>
                    <a:lnTo>
                      <a:pt x="369" y="148"/>
                    </a:lnTo>
                    <a:lnTo>
                      <a:pt x="370" y="148"/>
                    </a:lnTo>
                    <a:lnTo>
                      <a:pt x="370" y="148"/>
                    </a:lnTo>
                    <a:lnTo>
                      <a:pt x="371" y="148"/>
                    </a:lnTo>
                    <a:lnTo>
                      <a:pt x="371" y="148"/>
                    </a:lnTo>
                    <a:lnTo>
                      <a:pt x="372" y="148"/>
                    </a:lnTo>
                    <a:lnTo>
                      <a:pt x="373" y="148"/>
                    </a:lnTo>
                    <a:lnTo>
                      <a:pt x="374" y="149"/>
                    </a:lnTo>
                    <a:lnTo>
                      <a:pt x="374" y="149"/>
                    </a:lnTo>
                    <a:lnTo>
                      <a:pt x="375" y="150"/>
                    </a:lnTo>
                    <a:lnTo>
                      <a:pt x="375" y="151"/>
                    </a:lnTo>
                    <a:lnTo>
                      <a:pt x="375" y="152"/>
                    </a:lnTo>
                    <a:lnTo>
                      <a:pt x="376" y="153"/>
                    </a:lnTo>
                    <a:lnTo>
                      <a:pt x="376" y="154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7" y="156"/>
                    </a:lnTo>
                    <a:lnTo>
                      <a:pt x="377" y="157"/>
                    </a:lnTo>
                    <a:lnTo>
                      <a:pt x="377" y="158"/>
                    </a:lnTo>
                    <a:lnTo>
                      <a:pt x="377" y="158"/>
                    </a:lnTo>
                    <a:lnTo>
                      <a:pt x="378" y="159"/>
                    </a:lnTo>
                    <a:lnTo>
                      <a:pt x="378" y="159"/>
                    </a:lnTo>
                    <a:lnTo>
                      <a:pt x="378" y="160"/>
                    </a:lnTo>
                    <a:lnTo>
                      <a:pt x="377" y="160"/>
                    </a:lnTo>
                    <a:lnTo>
                      <a:pt x="377" y="160"/>
                    </a:lnTo>
                    <a:lnTo>
                      <a:pt x="378" y="161"/>
                    </a:lnTo>
                    <a:lnTo>
                      <a:pt x="378" y="161"/>
                    </a:lnTo>
                    <a:lnTo>
                      <a:pt x="378" y="161"/>
                    </a:lnTo>
                    <a:lnTo>
                      <a:pt x="379" y="161"/>
                    </a:lnTo>
                    <a:lnTo>
                      <a:pt x="379" y="161"/>
                    </a:lnTo>
                    <a:lnTo>
                      <a:pt x="380" y="161"/>
                    </a:lnTo>
                    <a:lnTo>
                      <a:pt x="381" y="160"/>
                    </a:lnTo>
                    <a:lnTo>
                      <a:pt x="381" y="160"/>
                    </a:lnTo>
                    <a:lnTo>
                      <a:pt x="382" y="159"/>
                    </a:lnTo>
                    <a:lnTo>
                      <a:pt x="382" y="159"/>
                    </a:lnTo>
                    <a:lnTo>
                      <a:pt x="382" y="159"/>
                    </a:lnTo>
                    <a:lnTo>
                      <a:pt x="382" y="159"/>
                    </a:lnTo>
                    <a:lnTo>
                      <a:pt x="383" y="159"/>
                    </a:lnTo>
                    <a:lnTo>
                      <a:pt x="384" y="159"/>
                    </a:lnTo>
                    <a:lnTo>
                      <a:pt x="384" y="159"/>
                    </a:lnTo>
                    <a:lnTo>
                      <a:pt x="385" y="158"/>
                    </a:lnTo>
                    <a:lnTo>
                      <a:pt x="385" y="158"/>
                    </a:lnTo>
                    <a:lnTo>
                      <a:pt x="416" y="161"/>
                    </a:lnTo>
                    <a:lnTo>
                      <a:pt x="425" y="162"/>
                    </a:lnTo>
                    <a:lnTo>
                      <a:pt x="453" y="165"/>
                    </a:lnTo>
                    <a:lnTo>
                      <a:pt x="515" y="172"/>
                    </a:lnTo>
                    <a:lnTo>
                      <a:pt x="545" y="175"/>
                    </a:lnTo>
                    <a:lnTo>
                      <a:pt x="584" y="179"/>
                    </a:lnTo>
                    <a:lnTo>
                      <a:pt x="624" y="183"/>
                    </a:lnTo>
                    <a:lnTo>
                      <a:pt x="659" y="187"/>
                    </a:lnTo>
                    <a:lnTo>
                      <a:pt x="699" y="191"/>
                    </a:lnTo>
                    <a:lnTo>
                      <a:pt x="727" y="195"/>
                    </a:lnTo>
                    <a:lnTo>
                      <a:pt x="747" y="197"/>
                    </a:lnTo>
                    <a:lnTo>
                      <a:pt x="800" y="203"/>
                    </a:lnTo>
                    <a:lnTo>
                      <a:pt x="836" y="207"/>
                    </a:lnTo>
                    <a:lnTo>
                      <a:pt x="862" y="210"/>
                    </a:lnTo>
                    <a:lnTo>
                      <a:pt x="884" y="212"/>
                    </a:lnTo>
                    <a:lnTo>
                      <a:pt x="883" y="213"/>
                    </a:lnTo>
                    <a:lnTo>
                      <a:pt x="883" y="213"/>
                    </a:lnTo>
                    <a:lnTo>
                      <a:pt x="883" y="213"/>
                    </a:lnTo>
                    <a:lnTo>
                      <a:pt x="883" y="214"/>
                    </a:lnTo>
                    <a:lnTo>
                      <a:pt x="883" y="214"/>
                    </a:lnTo>
                    <a:lnTo>
                      <a:pt x="882" y="215"/>
                    </a:lnTo>
                    <a:lnTo>
                      <a:pt x="881" y="216"/>
                    </a:lnTo>
                    <a:lnTo>
                      <a:pt x="880" y="217"/>
                    </a:lnTo>
                    <a:lnTo>
                      <a:pt x="880" y="218"/>
                    </a:lnTo>
                    <a:lnTo>
                      <a:pt x="880" y="218"/>
                    </a:lnTo>
                    <a:lnTo>
                      <a:pt x="880" y="219"/>
                    </a:lnTo>
                    <a:lnTo>
                      <a:pt x="880" y="220"/>
                    </a:lnTo>
                    <a:lnTo>
                      <a:pt x="879" y="221"/>
                    </a:lnTo>
                    <a:lnTo>
                      <a:pt x="879" y="221"/>
                    </a:lnTo>
                    <a:lnTo>
                      <a:pt x="879" y="222"/>
                    </a:lnTo>
                    <a:lnTo>
                      <a:pt x="879" y="223"/>
                    </a:lnTo>
                    <a:lnTo>
                      <a:pt x="878" y="223"/>
                    </a:lnTo>
                    <a:lnTo>
                      <a:pt x="878" y="224"/>
                    </a:lnTo>
                    <a:lnTo>
                      <a:pt x="878" y="224"/>
                    </a:lnTo>
                    <a:lnTo>
                      <a:pt x="878" y="225"/>
                    </a:lnTo>
                    <a:lnTo>
                      <a:pt x="877" y="227"/>
                    </a:lnTo>
                    <a:lnTo>
                      <a:pt x="876" y="228"/>
                    </a:lnTo>
                    <a:lnTo>
                      <a:pt x="875" y="228"/>
                    </a:lnTo>
                    <a:lnTo>
                      <a:pt x="874" y="229"/>
                    </a:lnTo>
                    <a:lnTo>
                      <a:pt x="873" y="230"/>
                    </a:lnTo>
                    <a:lnTo>
                      <a:pt x="873" y="230"/>
                    </a:lnTo>
                    <a:lnTo>
                      <a:pt x="873" y="231"/>
                    </a:lnTo>
                    <a:lnTo>
                      <a:pt x="873" y="231"/>
                    </a:lnTo>
                    <a:lnTo>
                      <a:pt x="872" y="232"/>
                    </a:lnTo>
                    <a:lnTo>
                      <a:pt x="871" y="232"/>
                    </a:lnTo>
                    <a:lnTo>
                      <a:pt x="871" y="233"/>
                    </a:lnTo>
                    <a:lnTo>
                      <a:pt x="870" y="233"/>
                    </a:lnTo>
                    <a:lnTo>
                      <a:pt x="870" y="234"/>
                    </a:lnTo>
                    <a:lnTo>
                      <a:pt x="869" y="236"/>
                    </a:lnTo>
                    <a:lnTo>
                      <a:pt x="869" y="237"/>
                    </a:lnTo>
                    <a:lnTo>
                      <a:pt x="869" y="237"/>
                    </a:lnTo>
                    <a:lnTo>
                      <a:pt x="870" y="238"/>
                    </a:lnTo>
                    <a:lnTo>
                      <a:pt x="870" y="240"/>
                    </a:lnTo>
                    <a:lnTo>
                      <a:pt x="870" y="241"/>
                    </a:lnTo>
                    <a:lnTo>
                      <a:pt x="870" y="242"/>
                    </a:lnTo>
                    <a:lnTo>
                      <a:pt x="869" y="243"/>
                    </a:lnTo>
                    <a:lnTo>
                      <a:pt x="869" y="244"/>
                    </a:lnTo>
                    <a:lnTo>
                      <a:pt x="869" y="245"/>
                    </a:lnTo>
                    <a:lnTo>
                      <a:pt x="869" y="245"/>
                    </a:lnTo>
                    <a:lnTo>
                      <a:pt x="868" y="246"/>
                    </a:lnTo>
                    <a:lnTo>
                      <a:pt x="868" y="248"/>
                    </a:lnTo>
                    <a:lnTo>
                      <a:pt x="867" y="250"/>
                    </a:lnTo>
                    <a:lnTo>
                      <a:pt x="867" y="250"/>
                    </a:lnTo>
                    <a:lnTo>
                      <a:pt x="867" y="250"/>
                    </a:lnTo>
                    <a:lnTo>
                      <a:pt x="867" y="251"/>
                    </a:lnTo>
                    <a:lnTo>
                      <a:pt x="867" y="252"/>
                    </a:lnTo>
                    <a:lnTo>
                      <a:pt x="867" y="252"/>
                    </a:lnTo>
                    <a:lnTo>
                      <a:pt x="867" y="252"/>
                    </a:lnTo>
                    <a:lnTo>
                      <a:pt x="865" y="253"/>
                    </a:lnTo>
                    <a:lnTo>
                      <a:pt x="865" y="253"/>
                    </a:lnTo>
                    <a:lnTo>
                      <a:pt x="865" y="254"/>
                    </a:lnTo>
                    <a:lnTo>
                      <a:pt x="865" y="254"/>
                    </a:lnTo>
                    <a:lnTo>
                      <a:pt x="864" y="254"/>
                    </a:lnTo>
                    <a:lnTo>
                      <a:pt x="863" y="255"/>
                    </a:lnTo>
                    <a:lnTo>
                      <a:pt x="863" y="255"/>
                    </a:lnTo>
                    <a:lnTo>
                      <a:pt x="863" y="256"/>
                    </a:lnTo>
                    <a:lnTo>
                      <a:pt x="862" y="258"/>
                    </a:lnTo>
                    <a:lnTo>
                      <a:pt x="862" y="260"/>
                    </a:lnTo>
                    <a:lnTo>
                      <a:pt x="861" y="260"/>
                    </a:lnTo>
                    <a:lnTo>
                      <a:pt x="861" y="260"/>
                    </a:lnTo>
                    <a:lnTo>
                      <a:pt x="862" y="261"/>
                    </a:lnTo>
                    <a:lnTo>
                      <a:pt x="862" y="262"/>
                    </a:lnTo>
                    <a:lnTo>
                      <a:pt x="861" y="262"/>
                    </a:lnTo>
                    <a:lnTo>
                      <a:pt x="861" y="262"/>
                    </a:lnTo>
                    <a:lnTo>
                      <a:pt x="860" y="262"/>
                    </a:lnTo>
                    <a:lnTo>
                      <a:pt x="859" y="263"/>
                    </a:lnTo>
                    <a:lnTo>
                      <a:pt x="859" y="263"/>
                    </a:lnTo>
                    <a:lnTo>
                      <a:pt x="859" y="263"/>
                    </a:lnTo>
                    <a:lnTo>
                      <a:pt x="859" y="264"/>
                    </a:lnTo>
                    <a:lnTo>
                      <a:pt x="859" y="264"/>
                    </a:lnTo>
                    <a:lnTo>
                      <a:pt x="859" y="264"/>
                    </a:lnTo>
                    <a:lnTo>
                      <a:pt x="859" y="265"/>
                    </a:lnTo>
                    <a:lnTo>
                      <a:pt x="859" y="266"/>
                    </a:lnTo>
                    <a:lnTo>
                      <a:pt x="859" y="267"/>
                    </a:lnTo>
                    <a:lnTo>
                      <a:pt x="859" y="267"/>
                    </a:lnTo>
                    <a:lnTo>
                      <a:pt x="858" y="268"/>
                    </a:lnTo>
                    <a:lnTo>
                      <a:pt x="858" y="268"/>
                    </a:lnTo>
                    <a:lnTo>
                      <a:pt x="858" y="268"/>
                    </a:lnTo>
                    <a:lnTo>
                      <a:pt x="858" y="269"/>
                    </a:lnTo>
                    <a:lnTo>
                      <a:pt x="858" y="269"/>
                    </a:lnTo>
                    <a:lnTo>
                      <a:pt x="857" y="270"/>
                    </a:lnTo>
                    <a:lnTo>
                      <a:pt x="858" y="270"/>
                    </a:lnTo>
                    <a:lnTo>
                      <a:pt x="857" y="270"/>
                    </a:lnTo>
                    <a:lnTo>
                      <a:pt x="857" y="271"/>
                    </a:lnTo>
                    <a:lnTo>
                      <a:pt x="856" y="271"/>
                    </a:lnTo>
                    <a:lnTo>
                      <a:pt x="855" y="271"/>
                    </a:lnTo>
                    <a:lnTo>
                      <a:pt x="855" y="272"/>
                    </a:lnTo>
                    <a:lnTo>
                      <a:pt x="854" y="272"/>
                    </a:lnTo>
                    <a:lnTo>
                      <a:pt x="854" y="272"/>
                    </a:lnTo>
                    <a:lnTo>
                      <a:pt x="854" y="273"/>
                    </a:lnTo>
                    <a:lnTo>
                      <a:pt x="854" y="273"/>
                    </a:lnTo>
                    <a:lnTo>
                      <a:pt x="853" y="274"/>
                    </a:lnTo>
                    <a:lnTo>
                      <a:pt x="852" y="274"/>
                    </a:lnTo>
                    <a:lnTo>
                      <a:pt x="852" y="275"/>
                    </a:lnTo>
                    <a:lnTo>
                      <a:pt x="852" y="275"/>
                    </a:lnTo>
                    <a:lnTo>
                      <a:pt x="852" y="275"/>
                    </a:lnTo>
                    <a:lnTo>
                      <a:pt x="852" y="276"/>
                    </a:lnTo>
                    <a:lnTo>
                      <a:pt x="853" y="276"/>
                    </a:lnTo>
                    <a:lnTo>
                      <a:pt x="853" y="276"/>
                    </a:lnTo>
                    <a:lnTo>
                      <a:pt x="853" y="277"/>
                    </a:lnTo>
                    <a:lnTo>
                      <a:pt x="853" y="277"/>
                    </a:lnTo>
                    <a:lnTo>
                      <a:pt x="853" y="278"/>
                    </a:lnTo>
                    <a:lnTo>
                      <a:pt x="853" y="278"/>
                    </a:lnTo>
                    <a:lnTo>
                      <a:pt x="853" y="278"/>
                    </a:lnTo>
                    <a:lnTo>
                      <a:pt x="854" y="279"/>
                    </a:lnTo>
                    <a:lnTo>
                      <a:pt x="854" y="279"/>
                    </a:lnTo>
                    <a:lnTo>
                      <a:pt x="854" y="280"/>
                    </a:lnTo>
                    <a:lnTo>
                      <a:pt x="854" y="280"/>
                    </a:lnTo>
                    <a:lnTo>
                      <a:pt x="854" y="281"/>
                    </a:lnTo>
                    <a:lnTo>
                      <a:pt x="854" y="282"/>
                    </a:lnTo>
                    <a:lnTo>
                      <a:pt x="854" y="282"/>
                    </a:lnTo>
                    <a:lnTo>
                      <a:pt x="854" y="282"/>
                    </a:lnTo>
                    <a:lnTo>
                      <a:pt x="854" y="282"/>
                    </a:lnTo>
                    <a:lnTo>
                      <a:pt x="853" y="283"/>
                    </a:lnTo>
                    <a:lnTo>
                      <a:pt x="853" y="284"/>
                    </a:lnTo>
                    <a:lnTo>
                      <a:pt x="853" y="284"/>
                    </a:lnTo>
                    <a:lnTo>
                      <a:pt x="853" y="285"/>
                    </a:lnTo>
                    <a:lnTo>
                      <a:pt x="853" y="285"/>
                    </a:lnTo>
                    <a:lnTo>
                      <a:pt x="852" y="286"/>
                    </a:lnTo>
                    <a:lnTo>
                      <a:pt x="852" y="286"/>
                    </a:lnTo>
                    <a:lnTo>
                      <a:pt x="851" y="286"/>
                    </a:lnTo>
                    <a:lnTo>
                      <a:pt x="851" y="286"/>
                    </a:lnTo>
                    <a:lnTo>
                      <a:pt x="851" y="287"/>
                    </a:lnTo>
                    <a:lnTo>
                      <a:pt x="851" y="287"/>
                    </a:lnTo>
                    <a:lnTo>
                      <a:pt x="851" y="287"/>
                    </a:lnTo>
                    <a:lnTo>
                      <a:pt x="850" y="288"/>
                    </a:lnTo>
                    <a:lnTo>
                      <a:pt x="850" y="288"/>
                    </a:lnTo>
                    <a:lnTo>
                      <a:pt x="850" y="290"/>
                    </a:lnTo>
                    <a:lnTo>
                      <a:pt x="851" y="290"/>
                    </a:lnTo>
                    <a:lnTo>
                      <a:pt x="851" y="291"/>
                    </a:lnTo>
                    <a:lnTo>
                      <a:pt x="851" y="291"/>
                    </a:lnTo>
                    <a:lnTo>
                      <a:pt x="852" y="292"/>
                    </a:lnTo>
                    <a:lnTo>
                      <a:pt x="852" y="292"/>
                    </a:lnTo>
                    <a:lnTo>
                      <a:pt x="852" y="293"/>
                    </a:lnTo>
                    <a:lnTo>
                      <a:pt x="851" y="294"/>
                    </a:lnTo>
                    <a:lnTo>
                      <a:pt x="850" y="294"/>
                    </a:lnTo>
                    <a:lnTo>
                      <a:pt x="849" y="295"/>
                    </a:lnTo>
                    <a:lnTo>
                      <a:pt x="849" y="295"/>
                    </a:lnTo>
                    <a:lnTo>
                      <a:pt x="849" y="296"/>
                    </a:lnTo>
                    <a:lnTo>
                      <a:pt x="849" y="296"/>
                    </a:lnTo>
                    <a:lnTo>
                      <a:pt x="849" y="297"/>
                    </a:lnTo>
                    <a:lnTo>
                      <a:pt x="850" y="298"/>
                    </a:lnTo>
                    <a:lnTo>
                      <a:pt x="850" y="298"/>
                    </a:lnTo>
                    <a:lnTo>
                      <a:pt x="849" y="299"/>
                    </a:lnTo>
                    <a:lnTo>
                      <a:pt x="849" y="300"/>
                    </a:lnTo>
                    <a:lnTo>
                      <a:pt x="850" y="300"/>
                    </a:lnTo>
                    <a:lnTo>
                      <a:pt x="850" y="301"/>
                    </a:lnTo>
                    <a:lnTo>
                      <a:pt x="850" y="301"/>
                    </a:lnTo>
                    <a:lnTo>
                      <a:pt x="850" y="301"/>
                    </a:lnTo>
                    <a:lnTo>
                      <a:pt x="850" y="302"/>
                    </a:lnTo>
                    <a:lnTo>
                      <a:pt x="850" y="302"/>
                    </a:lnTo>
                    <a:lnTo>
                      <a:pt x="850" y="302"/>
                    </a:lnTo>
                    <a:lnTo>
                      <a:pt x="850" y="303"/>
                    </a:lnTo>
                    <a:lnTo>
                      <a:pt x="850" y="303"/>
                    </a:lnTo>
                    <a:lnTo>
                      <a:pt x="850" y="304"/>
                    </a:lnTo>
                    <a:lnTo>
                      <a:pt x="850" y="304"/>
                    </a:lnTo>
                    <a:lnTo>
                      <a:pt x="850" y="306"/>
                    </a:lnTo>
                    <a:lnTo>
                      <a:pt x="850" y="307"/>
                    </a:lnTo>
                    <a:lnTo>
                      <a:pt x="850" y="307"/>
                    </a:lnTo>
                    <a:lnTo>
                      <a:pt x="850" y="307"/>
                    </a:lnTo>
                    <a:lnTo>
                      <a:pt x="849" y="308"/>
                    </a:lnTo>
                    <a:lnTo>
                      <a:pt x="848" y="308"/>
                    </a:lnTo>
                    <a:lnTo>
                      <a:pt x="848" y="309"/>
                    </a:lnTo>
                    <a:lnTo>
                      <a:pt x="848" y="310"/>
                    </a:lnTo>
                    <a:lnTo>
                      <a:pt x="847" y="311"/>
                    </a:lnTo>
                    <a:lnTo>
                      <a:pt x="846" y="311"/>
                    </a:lnTo>
                    <a:lnTo>
                      <a:pt x="846" y="311"/>
                    </a:lnTo>
                    <a:lnTo>
                      <a:pt x="846" y="311"/>
                    </a:lnTo>
                    <a:lnTo>
                      <a:pt x="846" y="312"/>
                    </a:lnTo>
                    <a:lnTo>
                      <a:pt x="846" y="312"/>
                    </a:lnTo>
                    <a:lnTo>
                      <a:pt x="846" y="314"/>
                    </a:lnTo>
                    <a:lnTo>
                      <a:pt x="846" y="315"/>
                    </a:lnTo>
                    <a:lnTo>
                      <a:pt x="846" y="316"/>
                    </a:lnTo>
                    <a:lnTo>
                      <a:pt x="846" y="317"/>
                    </a:lnTo>
                    <a:lnTo>
                      <a:pt x="846" y="317"/>
                    </a:lnTo>
                    <a:lnTo>
                      <a:pt x="846" y="317"/>
                    </a:lnTo>
                    <a:lnTo>
                      <a:pt x="846" y="318"/>
                    </a:lnTo>
                    <a:lnTo>
                      <a:pt x="846" y="320"/>
                    </a:lnTo>
                    <a:lnTo>
                      <a:pt x="846" y="321"/>
                    </a:lnTo>
                    <a:lnTo>
                      <a:pt x="846" y="321"/>
                    </a:lnTo>
                    <a:lnTo>
                      <a:pt x="845" y="322"/>
                    </a:lnTo>
                    <a:lnTo>
                      <a:pt x="845" y="323"/>
                    </a:lnTo>
                    <a:lnTo>
                      <a:pt x="844" y="324"/>
                    </a:lnTo>
                    <a:lnTo>
                      <a:pt x="843" y="324"/>
                    </a:lnTo>
                    <a:lnTo>
                      <a:pt x="843" y="325"/>
                    </a:lnTo>
                    <a:lnTo>
                      <a:pt x="842" y="326"/>
                    </a:lnTo>
                    <a:lnTo>
                      <a:pt x="842" y="327"/>
                    </a:lnTo>
                    <a:lnTo>
                      <a:pt x="842" y="327"/>
                    </a:lnTo>
                    <a:lnTo>
                      <a:pt x="842" y="329"/>
                    </a:lnTo>
                    <a:lnTo>
                      <a:pt x="841" y="329"/>
                    </a:lnTo>
                    <a:lnTo>
                      <a:pt x="840" y="330"/>
                    </a:lnTo>
                    <a:lnTo>
                      <a:pt x="840" y="331"/>
                    </a:lnTo>
                    <a:lnTo>
                      <a:pt x="840" y="332"/>
                    </a:lnTo>
                    <a:lnTo>
                      <a:pt x="840" y="333"/>
                    </a:lnTo>
                    <a:lnTo>
                      <a:pt x="840" y="333"/>
                    </a:lnTo>
                    <a:lnTo>
                      <a:pt x="839" y="334"/>
                    </a:lnTo>
                    <a:lnTo>
                      <a:pt x="839" y="335"/>
                    </a:lnTo>
                    <a:lnTo>
                      <a:pt x="839" y="336"/>
                    </a:lnTo>
                    <a:lnTo>
                      <a:pt x="839" y="336"/>
                    </a:lnTo>
                    <a:lnTo>
                      <a:pt x="839" y="337"/>
                    </a:lnTo>
                    <a:lnTo>
                      <a:pt x="839" y="339"/>
                    </a:lnTo>
                    <a:lnTo>
                      <a:pt x="839" y="340"/>
                    </a:lnTo>
                    <a:lnTo>
                      <a:pt x="839" y="340"/>
                    </a:lnTo>
                    <a:lnTo>
                      <a:pt x="839" y="341"/>
                    </a:lnTo>
                    <a:lnTo>
                      <a:pt x="839" y="342"/>
                    </a:lnTo>
                    <a:lnTo>
                      <a:pt x="839" y="342"/>
                    </a:lnTo>
                    <a:lnTo>
                      <a:pt x="839" y="342"/>
                    </a:lnTo>
                    <a:lnTo>
                      <a:pt x="839" y="343"/>
                    </a:lnTo>
                    <a:lnTo>
                      <a:pt x="839" y="343"/>
                    </a:lnTo>
                    <a:lnTo>
                      <a:pt x="840" y="344"/>
                    </a:lnTo>
                    <a:lnTo>
                      <a:pt x="840" y="344"/>
                    </a:lnTo>
                    <a:lnTo>
                      <a:pt x="840" y="345"/>
                    </a:lnTo>
                    <a:lnTo>
                      <a:pt x="840" y="345"/>
                    </a:lnTo>
                    <a:lnTo>
                      <a:pt x="841" y="346"/>
                    </a:lnTo>
                    <a:lnTo>
                      <a:pt x="841" y="346"/>
                    </a:lnTo>
                    <a:lnTo>
                      <a:pt x="842" y="346"/>
                    </a:lnTo>
                    <a:lnTo>
                      <a:pt x="842" y="346"/>
                    </a:lnTo>
                    <a:lnTo>
                      <a:pt x="843" y="346"/>
                    </a:lnTo>
                    <a:lnTo>
                      <a:pt x="843" y="346"/>
                    </a:lnTo>
                    <a:lnTo>
                      <a:pt x="844" y="346"/>
                    </a:lnTo>
                    <a:lnTo>
                      <a:pt x="844" y="346"/>
                    </a:lnTo>
                    <a:lnTo>
                      <a:pt x="844" y="346"/>
                    </a:lnTo>
                    <a:lnTo>
                      <a:pt x="845" y="347"/>
                    </a:lnTo>
                    <a:lnTo>
                      <a:pt x="845" y="347"/>
                    </a:lnTo>
                    <a:lnTo>
                      <a:pt x="845" y="347"/>
                    </a:lnTo>
                    <a:lnTo>
                      <a:pt x="845" y="347"/>
                    </a:lnTo>
                    <a:lnTo>
                      <a:pt x="845" y="347"/>
                    </a:lnTo>
                    <a:lnTo>
                      <a:pt x="845" y="348"/>
                    </a:lnTo>
                    <a:lnTo>
                      <a:pt x="845" y="349"/>
                    </a:lnTo>
                    <a:lnTo>
                      <a:pt x="845" y="349"/>
                    </a:lnTo>
                    <a:lnTo>
                      <a:pt x="844" y="350"/>
                    </a:lnTo>
                    <a:lnTo>
                      <a:pt x="844" y="350"/>
                    </a:lnTo>
                    <a:lnTo>
                      <a:pt x="845" y="350"/>
                    </a:lnTo>
                    <a:lnTo>
                      <a:pt x="844" y="352"/>
                    </a:lnTo>
                    <a:lnTo>
                      <a:pt x="845" y="353"/>
                    </a:lnTo>
                    <a:lnTo>
                      <a:pt x="844" y="354"/>
                    </a:lnTo>
                    <a:lnTo>
                      <a:pt x="844" y="355"/>
                    </a:lnTo>
                    <a:lnTo>
                      <a:pt x="843" y="355"/>
                    </a:lnTo>
                    <a:lnTo>
                      <a:pt x="843" y="355"/>
                    </a:lnTo>
                    <a:lnTo>
                      <a:pt x="842" y="355"/>
                    </a:lnTo>
                    <a:lnTo>
                      <a:pt x="842" y="356"/>
                    </a:lnTo>
                    <a:lnTo>
                      <a:pt x="841" y="356"/>
                    </a:lnTo>
                    <a:lnTo>
                      <a:pt x="841" y="357"/>
                    </a:lnTo>
                    <a:lnTo>
                      <a:pt x="840" y="357"/>
                    </a:lnTo>
                    <a:lnTo>
                      <a:pt x="840" y="357"/>
                    </a:lnTo>
                    <a:lnTo>
                      <a:pt x="840" y="358"/>
                    </a:lnTo>
                    <a:lnTo>
                      <a:pt x="840" y="359"/>
                    </a:lnTo>
                    <a:lnTo>
                      <a:pt x="840" y="360"/>
                    </a:lnTo>
                    <a:lnTo>
                      <a:pt x="841" y="360"/>
                    </a:lnTo>
                    <a:lnTo>
                      <a:pt x="841" y="362"/>
                    </a:lnTo>
                    <a:lnTo>
                      <a:pt x="841" y="363"/>
                    </a:lnTo>
                    <a:lnTo>
                      <a:pt x="842" y="364"/>
                    </a:lnTo>
                    <a:lnTo>
                      <a:pt x="842" y="365"/>
                    </a:lnTo>
                    <a:lnTo>
                      <a:pt x="842" y="366"/>
                    </a:lnTo>
                    <a:lnTo>
                      <a:pt x="842" y="367"/>
                    </a:lnTo>
                    <a:lnTo>
                      <a:pt x="842" y="367"/>
                    </a:lnTo>
                    <a:lnTo>
                      <a:pt x="842" y="368"/>
                    </a:lnTo>
                    <a:lnTo>
                      <a:pt x="843" y="368"/>
                    </a:lnTo>
                    <a:lnTo>
                      <a:pt x="844" y="368"/>
                    </a:lnTo>
                    <a:lnTo>
                      <a:pt x="844" y="368"/>
                    </a:lnTo>
                    <a:lnTo>
                      <a:pt x="845" y="369"/>
                    </a:lnTo>
                    <a:lnTo>
                      <a:pt x="845" y="369"/>
                    </a:lnTo>
                    <a:lnTo>
                      <a:pt x="845" y="369"/>
                    </a:lnTo>
                    <a:lnTo>
                      <a:pt x="846" y="370"/>
                    </a:lnTo>
                    <a:lnTo>
                      <a:pt x="846" y="370"/>
                    </a:lnTo>
                    <a:lnTo>
                      <a:pt x="846" y="371"/>
                    </a:lnTo>
                    <a:lnTo>
                      <a:pt x="846" y="371"/>
                    </a:lnTo>
                    <a:lnTo>
                      <a:pt x="845" y="371"/>
                    </a:lnTo>
                    <a:lnTo>
                      <a:pt x="845" y="372"/>
                    </a:lnTo>
                    <a:lnTo>
                      <a:pt x="844" y="372"/>
                    </a:lnTo>
                    <a:lnTo>
                      <a:pt x="843" y="373"/>
                    </a:lnTo>
                    <a:lnTo>
                      <a:pt x="843" y="373"/>
                    </a:lnTo>
                    <a:lnTo>
                      <a:pt x="843" y="373"/>
                    </a:lnTo>
                    <a:lnTo>
                      <a:pt x="844" y="374"/>
                    </a:lnTo>
                    <a:lnTo>
                      <a:pt x="844" y="374"/>
                    </a:lnTo>
                    <a:lnTo>
                      <a:pt x="844" y="376"/>
                    </a:lnTo>
                    <a:lnTo>
                      <a:pt x="844" y="376"/>
                    </a:lnTo>
                    <a:lnTo>
                      <a:pt x="843" y="377"/>
                    </a:lnTo>
                    <a:lnTo>
                      <a:pt x="843" y="377"/>
                    </a:lnTo>
                    <a:lnTo>
                      <a:pt x="842" y="377"/>
                    </a:lnTo>
                    <a:lnTo>
                      <a:pt x="842" y="378"/>
                    </a:lnTo>
                    <a:lnTo>
                      <a:pt x="842" y="379"/>
                    </a:lnTo>
                    <a:lnTo>
                      <a:pt x="842" y="379"/>
                    </a:lnTo>
                    <a:lnTo>
                      <a:pt x="842" y="380"/>
                    </a:lnTo>
                    <a:lnTo>
                      <a:pt x="842" y="380"/>
                    </a:lnTo>
                    <a:lnTo>
                      <a:pt x="842" y="380"/>
                    </a:lnTo>
                    <a:lnTo>
                      <a:pt x="842" y="381"/>
                    </a:lnTo>
                    <a:lnTo>
                      <a:pt x="842" y="381"/>
                    </a:lnTo>
                    <a:lnTo>
                      <a:pt x="841" y="381"/>
                    </a:lnTo>
                    <a:lnTo>
                      <a:pt x="841" y="382"/>
                    </a:lnTo>
                    <a:lnTo>
                      <a:pt x="842" y="383"/>
                    </a:lnTo>
                    <a:lnTo>
                      <a:pt x="842" y="383"/>
                    </a:lnTo>
                    <a:lnTo>
                      <a:pt x="843" y="383"/>
                    </a:lnTo>
                    <a:lnTo>
                      <a:pt x="843" y="384"/>
                    </a:lnTo>
                    <a:lnTo>
                      <a:pt x="843" y="384"/>
                    </a:lnTo>
                    <a:lnTo>
                      <a:pt x="843" y="385"/>
                    </a:lnTo>
                    <a:lnTo>
                      <a:pt x="843" y="385"/>
                    </a:lnTo>
                    <a:lnTo>
                      <a:pt x="843" y="386"/>
                    </a:lnTo>
                    <a:lnTo>
                      <a:pt x="843" y="386"/>
                    </a:lnTo>
                    <a:lnTo>
                      <a:pt x="843" y="386"/>
                    </a:lnTo>
                    <a:lnTo>
                      <a:pt x="843" y="387"/>
                    </a:lnTo>
                    <a:lnTo>
                      <a:pt x="843" y="387"/>
                    </a:lnTo>
                    <a:lnTo>
                      <a:pt x="842" y="387"/>
                    </a:lnTo>
                    <a:lnTo>
                      <a:pt x="842" y="388"/>
                    </a:lnTo>
                    <a:lnTo>
                      <a:pt x="842" y="388"/>
                    </a:lnTo>
                    <a:lnTo>
                      <a:pt x="842" y="389"/>
                    </a:lnTo>
                    <a:lnTo>
                      <a:pt x="842" y="389"/>
                    </a:lnTo>
                    <a:lnTo>
                      <a:pt x="843" y="389"/>
                    </a:lnTo>
                    <a:lnTo>
                      <a:pt x="842" y="389"/>
                    </a:lnTo>
                    <a:lnTo>
                      <a:pt x="842" y="390"/>
                    </a:lnTo>
                    <a:lnTo>
                      <a:pt x="842" y="390"/>
                    </a:lnTo>
                    <a:lnTo>
                      <a:pt x="842" y="391"/>
                    </a:lnTo>
                    <a:lnTo>
                      <a:pt x="842" y="391"/>
                    </a:lnTo>
                    <a:lnTo>
                      <a:pt x="842" y="391"/>
                    </a:lnTo>
                    <a:lnTo>
                      <a:pt x="842" y="392"/>
                    </a:lnTo>
                    <a:lnTo>
                      <a:pt x="842" y="392"/>
                    </a:lnTo>
                    <a:lnTo>
                      <a:pt x="842" y="393"/>
                    </a:lnTo>
                    <a:lnTo>
                      <a:pt x="842" y="394"/>
                    </a:lnTo>
                    <a:lnTo>
                      <a:pt x="841" y="394"/>
                    </a:lnTo>
                    <a:lnTo>
                      <a:pt x="841" y="394"/>
                    </a:lnTo>
                    <a:lnTo>
                      <a:pt x="841" y="395"/>
                    </a:lnTo>
                    <a:lnTo>
                      <a:pt x="842" y="396"/>
                    </a:lnTo>
                    <a:lnTo>
                      <a:pt x="842" y="396"/>
                    </a:lnTo>
                    <a:lnTo>
                      <a:pt x="843" y="396"/>
                    </a:lnTo>
                    <a:lnTo>
                      <a:pt x="843" y="396"/>
                    </a:lnTo>
                    <a:lnTo>
                      <a:pt x="844" y="396"/>
                    </a:lnTo>
                    <a:lnTo>
                      <a:pt x="844" y="396"/>
                    </a:lnTo>
                    <a:lnTo>
                      <a:pt x="844" y="396"/>
                    </a:lnTo>
                    <a:lnTo>
                      <a:pt x="844" y="397"/>
                    </a:lnTo>
                    <a:lnTo>
                      <a:pt x="844" y="397"/>
                    </a:lnTo>
                    <a:lnTo>
                      <a:pt x="844" y="398"/>
                    </a:lnTo>
                    <a:lnTo>
                      <a:pt x="844" y="398"/>
                    </a:lnTo>
                    <a:lnTo>
                      <a:pt x="844" y="399"/>
                    </a:lnTo>
                    <a:lnTo>
                      <a:pt x="845" y="400"/>
                    </a:lnTo>
                    <a:lnTo>
                      <a:pt x="845" y="400"/>
                    </a:lnTo>
                    <a:lnTo>
                      <a:pt x="845" y="400"/>
                    </a:lnTo>
                    <a:lnTo>
                      <a:pt x="845" y="401"/>
                    </a:lnTo>
                    <a:lnTo>
                      <a:pt x="844" y="402"/>
                    </a:lnTo>
                    <a:lnTo>
                      <a:pt x="844" y="402"/>
                    </a:lnTo>
                    <a:lnTo>
                      <a:pt x="844" y="402"/>
                    </a:lnTo>
                    <a:lnTo>
                      <a:pt x="844" y="402"/>
                    </a:lnTo>
                    <a:lnTo>
                      <a:pt x="844" y="403"/>
                    </a:lnTo>
                    <a:lnTo>
                      <a:pt x="844" y="404"/>
                    </a:lnTo>
                    <a:lnTo>
                      <a:pt x="844" y="404"/>
                    </a:lnTo>
                    <a:lnTo>
                      <a:pt x="844" y="404"/>
                    </a:lnTo>
                    <a:lnTo>
                      <a:pt x="844" y="405"/>
                    </a:lnTo>
                    <a:lnTo>
                      <a:pt x="844" y="406"/>
                    </a:lnTo>
                    <a:lnTo>
                      <a:pt x="844" y="406"/>
                    </a:lnTo>
                    <a:lnTo>
                      <a:pt x="844" y="407"/>
                    </a:lnTo>
                    <a:lnTo>
                      <a:pt x="845" y="407"/>
                    </a:lnTo>
                    <a:lnTo>
                      <a:pt x="845" y="408"/>
                    </a:lnTo>
                    <a:lnTo>
                      <a:pt x="845" y="409"/>
                    </a:lnTo>
                    <a:lnTo>
                      <a:pt x="845" y="409"/>
                    </a:lnTo>
                    <a:lnTo>
                      <a:pt x="845" y="410"/>
                    </a:lnTo>
                    <a:lnTo>
                      <a:pt x="845" y="410"/>
                    </a:lnTo>
                    <a:lnTo>
                      <a:pt x="844" y="411"/>
                    </a:lnTo>
                    <a:lnTo>
                      <a:pt x="845" y="411"/>
                    </a:lnTo>
                    <a:lnTo>
                      <a:pt x="845" y="412"/>
                    </a:lnTo>
                    <a:lnTo>
                      <a:pt x="846" y="412"/>
                    </a:lnTo>
                    <a:lnTo>
                      <a:pt x="846" y="412"/>
                    </a:lnTo>
                    <a:lnTo>
                      <a:pt x="845" y="413"/>
                    </a:lnTo>
                    <a:lnTo>
                      <a:pt x="845" y="413"/>
                    </a:lnTo>
                    <a:lnTo>
                      <a:pt x="845" y="413"/>
                    </a:lnTo>
                    <a:lnTo>
                      <a:pt x="845" y="414"/>
                    </a:lnTo>
                    <a:lnTo>
                      <a:pt x="845" y="414"/>
                    </a:lnTo>
                    <a:lnTo>
                      <a:pt x="845" y="414"/>
                    </a:lnTo>
                    <a:lnTo>
                      <a:pt x="845" y="414"/>
                    </a:lnTo>
                    <a:lnTo>
                      <a:pt x="844" y="414"/>
                    </a:lnTo>
                    <a:lnTo>
                      <a:pt x="844" y="414"/>
                    </a:lnTo>
                    <a:lnTo>
                      <a:pt x="843" y="414"/>
                    </a:lnTo>
                    <a:lnTo>
                      <a:pt x="843" y="414"/>
                    </a:lnTo>
                    <a:lnTo>
                      <a:pt x="843" y="414"/>
                    </a:lnTo>
                    <a:lnTo>
                      <a:pt x="843" y="415"/>
                    </a:lnTo>
                    <a:lnTo>
                      <a:pt x="843" y="415"/>
                    </a:lnTo>
                    <a:lnTo>
                      <a:pt x="843" y="416"/>
                    </a:lnTo>
                    <a:lnTo>
                      <a:pt x="843" y="416"/>
                    </a:lnTo>
                    <a:lnTo>
                      <a:pt x="843" y="417"/>
                    </a:lnTo>
                    <a:lnTo>
                      <a:pt x="843" y="417"/>
                    </a:lnTo>
                    <a:lnTo>
                      <a:pt x="842" y="418"/>
                    </a:lnTo>
                    <a:lnTo>
                      <a:pt x="842" y="418"/>
                    </a:lnTo>
                    <a:lnTo>
                      <a:pt x="842" y="419"/>
                    </a:lnTo>
                    <a:lnTo>
                      <a:pt x="842" y="420"/>
                    </a:lnTo>
                    <a:lnTo>
                      <a:pt x="842" y="421"/>
                    </a:lnTo>
                    <a:lnTo>
                      <a:pt x="841" y="422"/>
                    </a:lnTo>
                    <a:lnTo>
                      <a:pt x="840" y="423"/>
                    </a:lnTo>
                    <a:lnTo>
                      <a:pt x="840" y="423"/>
                    </a:lnTo>
                    <a:lnTo>
                      <a:pt x="840" y="423"/>
                    </a:lnTo>
                    <a:lnTo>
                      <a:pt x="841" y="424"/>
                    </a:lnTo>
                    <a:lnTo>
                      <a:pt x="841" y="424"/>
                    </a:lnTo>
                    <a:lnTo>
                      <a:pt x="841" y="424"/>
                    </a:lnTo>
                    <a:lnTo>
                      <a:pt x="841" y="425"/>
                    </a:lnTo>
                    <a:lnTo>
                      <a:pt x="841" y="425"/>
                    </a:lnTo>
                    <a:lnTo>
                      <a:pt x="841" y="425"/>
                    </a:lnTo>
                    <a:lnTo>
                      <a:pt x="840" y="425"/>
                    </a:lnTo>
                    <a:lnTo>
                      <a:pt x="840" y="425"/>
                    </a:lnTo>
                    <a:lnTo>
                      <a:pt x="839" y="425"/>
                    </a:lnTo>
                    <a:lnTo>
                      <a:pt x="839" y="425"/>
                    </a:lnTo>
                    <a:lnTo>
                      <a:pt x="838" y="425"/>
                    </a:lnTo>
                    <a:lnTo>
                      <a:pt x="838" y="426"/>
                    </a:lnTo>
                    <a:lnTo>
                      <a:pt x="838" y="426"/>
                    </a:lnTo>
                    <a:lnTo>
                      <a:pt x="839" y="427"/>
                    </a:lnTo>
                    <a:lnTo>
                      <a:pt x="839" y="428"/>
                    </a:lnTo>
                    <a:lnTo>
                      <a:pt x="838" y="429"/>
                    </a:lnTo>
                    <a:lnTo>
                      <a:pt x="839" y="429"/>
                    </a:lnTo>
                    <a:lnTo>
                      <a:pt x="839" y="429"/>
                    </a:lnTo>
                    <a:lnTo>
                      <a:pt x="840" y="429"/>
                    </a:lnTo>
                    <a:lnTo>
                      <a:pt x="840" y="429"/>
                    </a:lnTo>
                    <a:lnTo>
                      <a:pt x="840" y="429"/>
                    </a:lnTo>
                    <a:lnTo>
                      <a:pt x="841" y="429"/>
                    </a:lnTo>
                    <a:lnTo>
                      <a:pt x="842" y="429"/>
                    </a:lnTo>
                    <a:lnTo>
                      <a:pt x="842" y="429"/>
                    </a:lnTo>
                    <a:lnTo>
                      <a:pt x="843" y="429"/>
                    </a:lnTo>
                    <a:lnTo>
                      <a:pt x="843" y="430"/>
                    </a:lnTo>
                    <a:lnTo>
                      <a:pt x="843" y="430"/>
                    </a:lnTo>
                    <a:lnTo>
                      <a:pt x="842" y="431"/>
                    </a:lnTo>
                    <a:lnTo>
                      <a:pt x="842" y="432"/>
                    </a:lnTo>
                    <a:lnTo>
                      <a:pt x="842" y="433"/>
                    </a:lnTo>
                    <a:lnTo>
                      <a:pt x="843" y="433"/>
                    </a:lnTo>
                    <a:lnTo>
                      <a:pt x="843" y="434"/>
                    </a:lnTo>
                    <a:lnTo>
                      <a:pt x="843" y="433"/>
                    </a:lnTo>
                    <a:lnTo>
                      <a:pt x="844" y="434"/>
                    </a:lnTo>
                    <a:lnTo>
                      <a:pt x="844" y="434"/>
                    </a:lnTo>
                    <a:lnTo>
                      <a:pt x="844" y="434"/>
                    </a:lnTo>
                    <a:lnTo>
                      <a:pt x="843" y="434"/>
                    </a:lnTo>
                    <a:lnTo>
                      <a:pt x="843" y="435"/>
                    </a:lnTo>
                    <a:lnTo>
                      <a:pt x="843" y="435"/>
                    </a:lnTo>
                    <a:lnTo>
                      <a:pt x="844" y="436"/>
                    </a:lnTo>
                    <a:lnTo>
                      <a:pt x="844" y="436"/>
                    </a:lnTo>
                    <a:lnTo>
                      <a:pt x="844" y="436"/>
                    </a:lnTo>
                    <a:lnTo>
                      <a:pt x="844" y="437"/>
                    </a:lnTo>
                    <a:lnTo>
                      <a:pt x="844" y="438"/>
                    </a:lnTo>
                    <a:lnTo>
                      <a:pt x="843" y="438"/>
                    </a:lnTo>
                    <a:lnTo>
                      <a:pt x="843" y="439"/>
                    </a:lnTo>
                    <a:lnTo>
                      <a:pt x="843" y="439"/>
                    </a:lnTo>
                    <a:lnTo>
                      <a:pt x="843" y="439"/>
                    </a:lnTo>
                    <a:lnTo>
                      <a:pt x="843" y="439"/>
                    </a:lnTo>
                    <a:lnTo>
                      <a:pt x="845" y="439"/>
                    </a:lnTo>
                    <a:lnTo>
                      <a:pt x="845" y="439"/>
                    </a:lnTo>
                    <a:lnTo>
                      <a:pt x="844" y="440"/>
                    </a:lnTo>
                    <a:lnTo>
                      <a:pt x="844" y="441"/>
                    </a:lnTo>
                    <a:lnTo>
                      <a:pt x="844" y="441"/>
                    </a:lnTo>
                    <a:lnTo>
                      <a:pt x="844" y="442"/>
                    </a:lnTo>
                    <a:lnTo>
                      <a:pt x="844" y="443"/>
                    </a:lnTo>
                    <a:lnTo>
                      <a:pt x="844" y="443"/>
                    </a:lnTo>
                    <a:lnTo>
                      <a:pt x="844" y="443"/>
                    </a:lnTo>
                    <a:lnTo>
                      <a:pt x="845" y="443"/>
                    </a:lnTo>
                    <a:lnTo>
                      <a:pt x="845" y="442"/>
                    </a:lnTo>
                    <a:lnTo>
                      <a:pt x="845" y="441"/>
                    </a:lnTo>
                    <a:lnTo>
                      <a:pt x="846" y="441"/>
                    </a:lnTo>
                    <a:lnTo>
                      <a:pt x="846" y="441"/>
                    </a:lnTo>
                    <a:lnTo>
                      <a:pt x="847" y="441"/>
                    </a:lnTo>
                    <a:lnTo>
                      <a:pt x="847" y="441"/>
                    </a:lnTo>
                    <a:lnTo>
                      <a:pt x="847" y="441"/>
                    </a:lnTo>
                    <a:lnTo>
                      <a:pt x="847" y="442"/>
                    </a:lnTo>
                    <a:lnTo>
                      <a:pt x="847" y="442"/>
                    </a:lnTo>
                    <a:lnTo>
                      <a:pt x="847" y="442"/>
                    </a:lnTo>
                    <a:lnTo>
                      <a:pt x="846" y="442"/>
                    </a:lnTo>
                    <a:lnTo>
                      <a:pt x="846" y="443"/>
                    </a:lnTo>
                    <a:lnTo>
                      <a:pt x="846" y="443"/>
                    </a:lnTo>
                    <a:lnTo>
                      <a:pt x="846" y="443"/>
                    </a:lnTo>
                    <a:lnTo>
                      <a:pt x="847" y="444"/>
                    </a:lnTo>
                    <a:lnTo>
                      <a:pt x="848" y="445"/>
                    </a:lnTo>
                    <a:lnTo>
                      <a:pt x="850" y="445"/>
                    </a:lnTo>
                    <a:lnTo>
                      <a:pt x="851" y="445"/>
                    </a:lnTo>
                    <a:lnTo>
                      <a:pt x="851" y="445"/>
                    </a:lnTo>
                    <a:lnTo>
                      <a:pt x="852" y="444"/>
                    </a:lnTo>
                    <a:lnTo>
                      <a:pt x="852" y="444"/>
                    </a:lnTo>
                    <a:lnTo>
                      <a:pt x="852" y="445"/>
                    </a:lnTo>
                    <a:lnTo>
                      <a:pt x="852" y="446"/>
                    </a:lnTo>
                    <a:lnTo>
                      <a:pt x="852" y="446"/>
                    </a:lnTo>
                    <a:lnTo>
                      <a:pt x="853" y="447"/>
                    </a:lnTo>
                    <a:lnTo>
                      <a:pt x="853" y="448"/>
                    </a:lnTo>
                    <a:lnTo>
                      <a:pt x="853" y="449"/>
                    </a:lnTo>
                    <a:lnTo>
                      <a:pt x="852" y="449"/>
                    </a:lnTo>
                    <a:lnTo>
                      <a:pt x="852" y="449"/>
                    </a:lnTo>
                    <a:lnTo>
                      <a:pt x="852" y="450"/>
                    </a:lnTo>
                    <a:lnTo>
                      <a:pt x="852" y="451"/>
                    </a:lnTo>
                    <a:lnTo>
                      <a:pt x="851" y="452"/>
                    </a:lnTo>
                    <a:lnTo>
                      <a:pt x="851" y="452"/>
                    </a:lnTo>
                    <a:lnTo>
                      <a:pt x="851" y="453"/>
                    </a:lnTo>
                    <a:lnTo>
                      <a:pt x="851" y="455"/>
                    </a:lnTo>
                    <a:lnTo>
                      <a:pt x="851" y="455"/>
                    </a:lnTo>
                    <a:lnTo>
                      <a:pt x="851" y="456"/>
                    </a:lnTo>
                    <a:lnTo>
                      <a:pt x="850" y="456"/>
                    </a:lnTo>
                    <a:lnTo>
                      <a:pt x="850" y="456"/>
                    </a:lnTo>
                    <a:lnTo>
                      <a:pt x="849" y="456"/>
                    </a:lnTo>
                    <a:lnTo>
                      <a:pt x="849" y="456"/>
                    </a:lnTo>
                    <a:lnTo>
                      <a:pt x="849" y="457"/>
                    </a:lnTo>
                    <a:lnTo>
                      <a:pt x="848" y="457"/>
                    </a:lnTo>
                    <a:lnTo>
                      <a:pt x="848" y="457"/>
                    </a:lnTo>
                    <a:lnTo>
                      <a:pt x="848" y="457"/>
                    </a:lnTo>
                    <a:lnTo>
                      <a:pt x="847" y="457"/>
                    </a:lnTo>
                    <a:lnTo>
                      <a:pt x="847" y="457"/>
                    </a:lnTo>
                    <a:lnTo>
                      <a:pt x="846" y="457"/>
                    </a:lnTo>
                    <a:lnTo>
                      <a:pt x="846" y="457"/>
                    </a:lnTo>
                    <a:lnTo>
                      <a:pt x="846" y="457"/>
                    </a:lnTo>
                    <a:lnTo>
                      <a:pt x="846" y="457"/>
                    </a:lnTo>
                    <a:lnTo>
                      <a:pt x="846" y="459"/>
                    </a:lnTo>
                    <a:lnTo>
                      <a:pt x="846" y="459"/>
                    </a:lnTo>
                    <a:lnTo>
                      <a:pt x="847" y="459"/>
                    </a:lnTo>
                    <a:lnTo>
                      <a:pt x="847" y="459"/>
                    </a:lnTo>
                    <a:lnTo>
                      <a:pt x="847" y="460"/>
                    </a:lnTo>
                    <a:lnTo>
                      <a:pt x="847" y="460"/>
                    </a:lnTo>
                    <a:lnTo>
                      <a:pt x="847" y="460"/>
                    </a:lnTo>
                    <a:lnTo>
                      <a:pt x="847" y="461"/>
                    </a:lnTo>
                    <a:lnTo>
                      <a:pt x="846" y="461"/>
                    </a:lnTo>
                    <a:lnTo>
                      <a:pt x="846" y="461"/>
                    </a:lnTo>
                    <a:lnTo>
                      <a:pt x="845" y="461"/>
                    </a:lnTo>
                    <a:lnTo>
                      <a:pt x="845" y="461"/>
                    </a:lnTo>
                    <a:lnTo>
                      <a:pt x="844" y="461"/>
                    </a:lnTo>
                    <a:lnTo>
                      <a:pt x="844" y="462"/>
                    </a:lnTo>
                    <a:lnTo>
                      <a:pt x="844" y="462"/>
                    </a:lnTo>
                    <a:lnTo>
                      <a:pt x="844" y="462"/>
                    </a:lnTo>
                    <a:lnTo>
                      <a:pt x="845" y="463"/>
                    </a:lnTo>
                    <a:lnTo>
                      <a:pt x="845" y="464"/>
                    </a:lnTo>
                    <a:lnTo>
                      <a:pt x="845" y="464"/>
                    </a:lnTo>
                    <a:lnTo>
                      <a:pt x="845" y="464"/>
                    </a:lnTo>
                    <a:lnTo>
                      <a:pt x="845" y="464"/>
                    </a:lnTo>
                    <a:lnTo>
                      <a:pt x="846" y="465"/>
                    </a:lnTo>
                    <a:lnTo>
                      <a:pt x="845" y="466"/>
                    </a:lnTo>
                    <a:lnTo>
                      <a:pt x="845" y="467"/>
                    </a:lnTo>
                    <a:lnTo>
                      <a:pt x="845" y="467"/>
                    </a:lnTo>
                    <a:lnTo>
                      <a:pt x="845" y="468"/>
                    </a:lnTo>
                    <a:lnTo>
                      <a:pt x="845" y="468"/>
                    </a:lnTo>
                    <a:lnTo>
                      <a:pt x="845" y="469"/>
                    </a:lnTo>
                    <a:lnTo>
                      <a:pt x="845" y="470"/>
                    </a:lnTo>
                    <a:lnTo>
                      <a:pt x="844" y="471"/>
                    </a:lnTo>
                    <a:lnTo>
                      <a:pt x="844" y="472"/>
                    </a:lnTo>
                    <a:lnTo>
                      <a:pt x="844" y="472"/>
                    </a:lnTo>
                    <a:lnTo>
                      <a:pt x="844" y="472"/>
                    </a:lnTo>
                    <a:lnTo>
                      <a:pt x="844" y="473"/>
                    </a:lnTo>
                    <a:lnTo>
                      <a:pt x="845" y="473"/>
                    </a:lnTo>
                    <a:lnTo>
                      <a:pt x="846" y="474"/>
                    </a:lnTo>
                    <a:lnTo>
                      <a:pt x="846" y="474"/>
                    </a:lnTo>
                    <a:lnTo>
                      <a:pt x="846" y="474"/>
                    </a:lnTo>
                    <a:lnTo>
                      <a:pt x="845" y="475"/>
                    </a:lnTo>
                    <a:lnTo>
                      <a:pt x="845" y="475"/>
                    </a:lnTo>
                    <a:lnTo>
                      <a:pt x="845" y="476"/>
                    </a:lnTo>
                    <a:lnTo>
                      <a:pt x="845" y="477"/>
                    </a:lnTo>
                    <a:lnTo>
                      <a:pt x="845" y="477"/>
                    </a:lnTo>
                    <a:lnTo>
                      <a:pt x="844" y="478"/>
                    </a:lnTo>
                    <a:lnTo>
                      <a:pt x="844" y="479"/>
                    </a:lnTo>
                    <a:lnTo>
                      <a:pt x="844" y="479"/>
                    </a:lnTo>
                    <a:lnTo>
                      <a:pt x="844" y="481"/>
                    </a:lnTo>
                    <a:lnTo>
                      <a:pt x="843" y="481"/>
                    </a:lnTo>
                    <a:lnTo>
                      <a:pt x="843" y="481"/>
                    </a:lnTo>
                    <a:lnTo>
                      <a:pt x="843" y="482"/>
                    </a:lnTo>
                    <a:lnTo>
                      <a:pt x="842" y="483"/>
                    </a:lnTo>
                    <a:lnTo>
                      <a:pt x="842" y="483"/>
                    </a:lnTo>
                    <a:lnTo>
                      <a:pt x="841" y="484"/>
                    </a:lnTo>
                    <a:lnTo>
                      <a:pt x="841" y="484"/>
                    </a:lnTo>
                    <a:lnTo>
                      <a:pt x="840" y="485"/>
                    </a:lnTo>
                    <a:lnTo>
                      <a:pt x="840" y="486"/>
                    </a:lnTo>
                    <a:lnTo>
                      <a:pt x="839" y="486"/>
                    </a:lnTo>
                    <a:lnTo>
                      <a:pt x="839" y="486"/>
                    </a:lnTo>
                    <a:lnTo>
                      <a:pt x="839" y="486"/>
                    </a:lnTo>
                    <a:lnTo>
                      <a:pt x="839" y="487"/>
                    </a:lnTo>
                    <a:lnTo>
                      <a:pt x="838" y="488"/>
                    </a:lnTo>
                    <a:lnTo>
                      <a:pt x="839" y="489"/>
                    </a:lnTo>
                    <a:lnTo>
                      <a:pt x="839" y="491"/>
                    </a:lnTo>
                    <a:lnTo>
                      <a:pt x="839" y="491"/>
                    </a:lnTo>
                    <a:lnTo>
                      <a:pt x="838" y="491"/>
                    </a:lnTo>
                    <a:lnTo>
                      <a:pt x="838" y="491"/>
                    </a:lnTo>
                    <a:lnTo>
                      <a:pt x="838" y="491"/>
                    </a:lnTo>
                    <a:lnTo>
                      <a:pt x="837" y="491"/>
                    </a:lnTo>
                    <a:lnTo>
                      <a:pt x="837" y="492"/>
                    </a:lnTo>
                    <a:lnTo>
                      <a:pt x="836" y="493"/>
                    </a:lnTo>
                    <a:lnTo>
                      <a:pt x="836" y="494"/>
                    </a:lnTo>
                    <a:lnTo>
                      <a:pt x="836" y="494"/>
                    </a:lnTo>
                    <a:lnTo>
                      <a:pt x="835" y="495"/>
                    </a:lnTo>
                    <a:lnTo>
                      <a:pt x="834" y="495"/>
                    </a:lnTo>
                    <a:lnTo>
                      <a:pt x="833" y="495"/>
                    </a:lnTo>
                    <a:lnTo>
                      <a:pt x="833" y="496"/>
                    </a:lnTo>
                    <a:lnTo>
                      <a:pt x="832" y="496"/>
                    </a:lnTo>
                    <a:lnTo>
                      <a:pt x="831" y="497"/>
                    </a:lnTo>
                    <a:lnTo>
                      <a:pt x="831" y="497"/>
                    </a:lnTo>
                    <a:lnTo>
                      <a:pt x="831" y="498"/>
                    </a:lnTo>
                    <a:lnTo>
                      <a:pt x="831" y="500"/>
                    </a:lnTo>
                    <a:lnTo>
                      <a:pt x="831" y="501"/>
                    </a:lnTo>
                    <a:lnTo>
                      <a:pt x="830" y="502"/>
                    </a:lnTo>
                    <a:lnTo>
                      <a:pt x="830" y="502"/>
                    </a:lnTo>
                    <a:lnTo>
                      <a:pt x="830" y="503"/>
                    </a:lnTo>
                    <a:lnTo>
                      <a:pt x="830" y="503"/>
                    </a:lnTo>
                    <a:lnTo>
                      <a:pt x="830" y="504"/>
                    </a:lnTo>
                    <a:lnTo>
                      <a:pt x="829" y="504"/>
                    </a:lnTo>
                    <a:lnTo>
                      <a:pt x="829" y="507"/>
                    </a:lnTo>
                    <a:lnTo>
                      <a:pt x="828" y="508"/>
                    </a:lnTo>
                    <a:lnTo>
                      <a:pt x="828" y="509"/>
                    </a:lnTo>
                    <a:lnTo>
                      <a:pt x="827" y="510"/>
                    </a:lnTo>
                    <a:lnTo>
                      <a:pt x="827" y="510"/>
                    </a:lnTo>
                    <a:lnTo>
                      <a:pt x="827" y="511"/>
                    </a:lnTo>
                    <a:lnTo>
                      <a:pt x="826" y="511"/>
                    </a:lnTo>
                    <a:lnTo>
                      <a:pt x="826" y="511"/>
                    </a:lnTo>
                    <a:lnTo>
                      <a:pt x="826" y="511"/>
                    </a:lnTo>
                    <a:lnTo>
                      <a:pt x="825" y="511"/>
                    </a:lnTo>
                    <a:lnTo>
                      <a:pt x="824" y="511"/>
                    </a:lnTo>
                    <a:lnTo>
                      <a:pt x="823" y="511"/>
                    </a:lnTo>
                    <a:lnTo>
                      <a:pt x="823" y="512"/>
                    </a:lnTo>
                    <a:lnTo>
                      <a:pt x="822" y="513"/>
                    </a:lnTo>
                    <a:lnTo>
                      <a:pt x="822" y="513"/>
                    </a:lnTo>
                    <a:lnTo>
                      <a:pt x="822" y="513"/>
                    </a:lnTo>
                    <a:lnTo>
                      <a:pt x="822" y="514"/>
                    </a:lnTo>
                    <a:lnTo>
                      <a:pt x="823" y="514"/>
                    </a:lnTo>
                    <a:lnTo>
                      <a:pt x="823" y="515"/>
                    </a:lnTo>
                    <a:lnTo>
                      <a:pt x="823" y="516"/>
                    </a:lnTo>
                    <a:lnTo>
                      <a:pt x="823" y="516"/>
                    </a:lnTo>
                    <a:lnTo>
                      <a:pt x="823" y="517"/>
                    </a:lnTo>
                    <a:lnTo>
                      <a:pt x="823" y="518"/>
                    </a:lnTo>
                    <a:lnTo>
                      <a:pt x="823" y="518"/>
                    </a:lnTo>
                    <a:lnTo>
                      <a:pt x="823" y="519"/>
                    </a:lnTo>
                    <a:lnTo>
                      <a:pt x="823" y="519"/>
                    </a:lnTo>
                    <a:lnTo>
                      <a:pt x="823" y="519"/>
                    </a:lnTo>
                    <a:lnTo>
                      <a:pt x="823" y="520"/>
                    </a:lnTo>
                    <a:lnTo>
                      <a:pt x="823" y="521"/>
                    </a:lnTo>
                    <a:lnTo>
                      <a:pt x="823" y="521"/>
                    </a:lnTo>
                    <a:lnTo>
                      <a:pt x="824" y="522"/>
                    </a:lnTo>
                    <a:lnTo>
                      <a:pt x="824" y="523"/>
                    </a:lnTo>
                    <a:lnTo>
                      <a:pt x="824" y="523"/>
                    </a:lnTo>
                    <a:lnTo>
                      <a:pt x="824" y="525"/>
                    </a:lnTo>
                    <a:lnTo>
                      <a:pt x="823" y="526"/>
                    </a:lnTo>
                    <a:lnTo>
                      <a:pt x="823" y="526"/>
                    </a:lnTo>
                    <a:lnTo>
                      <a:pt x="824" y="527"/>
                    </a:lnTo>
                    <a:lnTo>
                      <a:pt x="824" y="528"/>
                    </a:lnTo>
                    <a:lnTo>
                      <a:pt x="823" y="529"/>
                    </a:lnTo>
                    <a:lnTo>
                      <a:pt x="823" y="529"/>
                    </a:lnTo>
                    <a:lnTo>
                      <a:pt x="823" y="530"/>
                    </a:lnTo>
                    <a:lnTo>
                      <a:pt x="822" y="530"/>
                    </a:lnTo>
                    <a:lnTo>
                      <a:pt x="822" y="531"/>
                    </a:lnTo>
                    <a:lnTo>
                      <a:pt x="822" y="532"/>
                    </a:lnTo>
                    <a:lnTo>
                      <a:pt x="822" y="532"/>
                    </a:lnTo>
                    <a:lnTo>
                      <a:pt x="822" y="533"/>
                    </a:lnTo>
                    <a:lnTo>
                      <a:pt x="822" y="533"/>
                    </a:lnTo>
                    <a:lnTo>
                      <a:pt x="823" y="534"/>
                    </a:lnTo>
                    <a:lnTo>
                      <a:pt x="823" y="535"/>
                    </a:lnTo>
                    <a:lnTo>
                      <a:pt x="823" y="535"/>
                    </a:lnTo>
                    <a:lnTo>
                      <a:pt x="823" y="536"/>
                    </a:lnTo>
                    <a:lnTo>
                      <a:pt x="823" y="536"/>
                    </a:lnTo>
                    <a:lnTo>
                      <a:pt x="823" y="537"/>
                    </a:lnTo>
                    <a:lnTo>
                      <a:pt x="823" y="537"/>
                    </a:lnTo>
                    <a:lnTo>
                      <a:pt x="823" y="538"/>
                    </a:lnTo>
                    <a:lnTo>
                      <a:pt x="823" y="539"/>
                    </a:lnTo>
                    <a:lnTo>
                      <a:pt x="824" y="539"/>
                    </a:lnTo>
                    <a:lnTo>
                      <a:pt x="824" y="540"/>
                    </a:lnTo>
                    <a:lnTo>
                      <a:pt x="824" y="540"/>
                    </a:lnTo>
                    <a:lnTo>
                      <a:pt x="824" y="541"/>
                    </a:lnTo>
                    <a:lnTo>
                      <a:pt x="823" y="542"/>
                    </a:lnTo>
                    <a:lnTo>
                      <a:pt x="822" y="543"/>
                    </a:lnTo>
                    <a:lnTo>
                      <a:pt x="821" y="544"/>
                    </a:lnTo>
                    <a:lnTo>
                      <a:pt x="820" y="544"/>
                    </a:lnTo>
                    <a:lnTo>
                      <a:pt x="819" y="544"/>
                    </a:lnTo>
                    <a:lnTo>
                      <a:pt x="819" y="544"/>
                    </a:lnTo>
                    <a:lnTo>
                      <a:pt x="819" y="543"/>
                    </a:lnTo>
                    <a:lnTo>
                      <a:pt x="818" y="543"/>
                    </a:lnTo>
                    <a:lnTo>
                      <a:pt x="818" y="542"/>
                    </a:lnTo>
                    <a:lnTo>
                      <a:pt x="818" y="542"/>
                    </a:lnTo>
                    <a:lnTo>
                      <a:pt x="817" y="543"/>
                    </a:lnTo>
                    <a:lnTo>
                      <a:pt x="817" y="543"/>
                    </a:lnTo>
                    <a:lnTo>
                      <a:pt x="817" y="544"/>
                    </a:lnTo>
                    <a:lnTo>
                      <a:pt x="818" y="545"/>
                    </a:lnTo>
                    <a:lnTo>
                      <a:pt x="818" y="546"/>
                    </a:lnTo>
                    <a:lnTo>
                      <a:pt x="818" y="546"/>
                    </a:lnTo>
                    <a:lnTo>
                      <a:pt x="817" y="547"/>
                    </a:lnTo>
                    <a:lnTo>
                      <a:pt x="817" y="547"/>
                    </a:lnTo>
                    <a:lnTo>
                      <a:pt x="816" y="548"/>
                    </a:lnTo>
                    <a:lnTo>
                      <a:pt x="816" y="548"/>
                    </a:lnTo>
                    <a:lnTo>
                      <a:pt x="816" y="549"/>
                    </a:lnTo>
                    <a:lnTo>
                      <a:pt x="816" y="549"/>
                    </a:lnTo>
                    <a:lnTo>
                      <a:pt x="816" y="549"/>
                    </a:lnTo>
                    <a:lnTo>
                      <a:pt x="816" y="550"/>
                    </a:lnTo>
                    <a:lnTo>
                      <a:pt x="815" y="550"/>
                    </a:lnTo>
                    <a:lnTo>
                      <a:pt x="815" y="551"/>
                    </a:lnTo>
                    <a:lnTo>
                      <a:pt x="814" y="552"/>
                    </a:lnTo>
                    <a:lnTo>
                      <a:pt x="814" y="553"/>
                    </a:lnTo>
                    <a:lnTo>
                      <a:pt x="814" y="553"/>
                    </a:lnTo>
                    <a:lnTo>
                      <a:pt x="813" y="555"/>
                    </a:lnTo>
                    <a:lnTo>
                      <a:pt x="813" y="555"/>
                    </a:lnTo>
                    <a:lnTo>
                      <a:pt x="812" y="556"/>
                    </a:lnTo>
                    <a:lnTo>
                      <a:pt x="812" y="557"/>
                    </a:lnTo>
                    <a:lnTo>
                      <a:pt x="812" y="558"/>
                    </a:lnTo>
                    <a:lnTo>
                      <a:pt x="813" y="559"/>
                    </a:lnTo>
                    <a:lnTo>
                      <a:pt x="813" y="559"/>
                    </a:lnTo>
                    <a:lnTo>
                      <a:pt x="813" y="560"/>
                    </a:lnTo>
                    <a:lnTo>
                      <a:pt x="812" y="560"/>
                    </a:lnTo>
                    <a:lnTo>
                      <a:pt x="812" y="561"/>
                    </a:lnTo>
                    <a:lnTo>
                      <a:pt x="812" y="561"/>
                    </a:lnTo>
                    <a:lnTo>
                      <a:pt x="811" y="561"/>
                    </a:lnTo>
                    <a:lnTo>
                      <a:pt x="811" y="562"/>
                    </a:lnTo>
                    <a:lnTo>
                      <a:pt x="811" y="562"/>
                    </a:lnTo>
                    <a:lnTo>
                      <a:pt x="811" y="563"/>
                    </a:lnTo>
                    <a:lnTo>
                      <a:pt x="811" y="564"/>
                    </a:lnTo>
                    <a:lnTo>
                      <a:pt x="811" y="564"/>
                    </a:lnTo>
                    <a:lnTo>
                      <a:pt x="811" y="565"/>
                    </a:lnTo>
                    <a:lnTo>
                      <a:pt x="811" y="565"/>
                    </a:lnTo>
                    <a:lnTo>
                      <a:pt x="810" y="566"/>
                    </a:lnTo>
                    <a:lnTo>
                      <a:pt x="810" y="566"/>
                    </a:lnTo>
                    <a:lnTo>
                      <a:pt x="811" y="567"/>
                    </a:lnTo>
                    <a:lnTo>
                      <a:pt x="811" y="567"/>
                    </a:lnTo>
                    <a:lnTo>
                      <a:pt x="811" y="568"/>
                    </a:lnTo>
                    <a:lnTo>
                      <a:pt x="811" y="568"/>
                    </a:lnTo>
                    <a:lnTo>
                      <a:pt x="811" y="569"/>
                    </a:lnTo>
                    <a:lnTo>
                      <a:pt x="811" y="569"/>
                    </a:lnTo>
                    <a:lnTo>
                      <a:pt x="811" y="569"/>
                    </a:lnTo>
                    <a:lnTo>
                      <a:pt x="812" y="570"/>
                    </a:lnTo>
                    <a:lnTo>
                      <a:pt x="812" y="571"/>
                    </a:lnTo>
                    <a:lnTo>
                      <a:pt x="812" y="572"/>
                    </a:lnTo>
                    <a:lnTo>
                      <a:pt x="812" y="572"/>
                    </a:lnTo>
                    <a:lnTo>
                      <a:pt x="812" y="574"/>
                    </a:lnTo>
                    <a:lnTo>
                      <a:pt x="812" y="574"/>
                    </a:lnTo>
                    <a:lnTo>
                      <a:pt x="812" y="575"/>
                    </a:lnTo>
                    <a:lnTo>
                      <a:pt x="812" y="575"/>
                    </a:lnTo>
                    <a:lnTo>
                      <a:pt x="812" y="576"/>
                    </a:lnTo>
                    <a:lnTo>
                      <a:pt x="811" y="576"/>
                    </a:lnTo>
                    <a:lnTo>
                      <a:pt x="810" y="578"/>
                    </a:lnTo>
                    <a:lnTo>
                      <a:pt x="810" y="578"/>
                    </a:lnTo>
                    <a:lnTo>
                      <a:pt x="810" y="579"/>
                    </a:lnTo>
                    <a:lnTo>
                      <a:pt x="810" y="579"/>
                    </a:lnTo>
                    <a:lnTo>
                      <a:pt x="810" y="579"/>
                    </a:lnTo>
                    <a:lnTo>
                      <a:pt x="810" y="581"/>
                    </a:lnTo>
                    <a:lnTo>
                      <a:pt x="810" y="581"/>
                    </a:lnTo>
                    <a:lnTo>
                      <a:pt x="810" y="581"/>
                    </a:lnTo>
                    <a:lnTo>
                      <a:pt x="809" y="582"/>
                    </a:lnTo>
                    <a:lnTo>
                      <a:pt x="809" y="583"/>
                    </a:lnTo>
                    <a:lnTo>
                      <a:pt x="808" y="584"/>
                    </a:lnTo>
                    <a:lnTo>
                      <a:pt x="808" y="584"/>
                    </a:lnTo>
                    <a:lnTo>
                      <a:pt x="808" y="585"/>
                    </a:lnTo>
                    <a:lnTo>
                      <a:pt x="808" y="585"/>
                    </a:lnTo>
                    <a:lnTo>
                      <a:pt x="807" y="585"/>
                    </a:lnTo>
                    <a:lnTo>
                      <a:pt x="807" y="585"/>
                    </a:lnTo>
                    <a:lnTo>
                      <a:pt x="807" y="586"/>
                    </a:lnTo>
                    <a:lnTo>
                      <a:pt x="807" y="588"/>
                    </a:lnTo>
                    <a:lnTo>
                      <a:pt x="807" y="588"/>
                    </a:lnTo>
                    <a:lnTo>
                      <a:pt x="807" y="588"/>
                    </a:lnTo>
                    <a:lnTo>
                      <a:pt x="806" y="589"/>
                    </a:lnTo>
                    <a:lnTo>
                      <a:pt x="806" y="589"/>
                    </a:lnTo>
                    <a:lnTo>
                      <a:pt x="806" y="590"/>
                    </a:lnTo>
                    <a:lnTo>
                      <a:pt x="805" y="591"/>
                    </a:lnTo>
                    <a:lnTo>
                      <a:pt x="805" y="591"/>
                    </a:lnTo>
                    <a:lnTo>
                      <a:pt x="805" y="592"/>
                    </a:lnTo>
                    <a:lnTo>
                      <a:pt x="805" y="592"/>
                    </a:lnTo>
                    <a:lnTo>
                      <a:pt x="805" y="593"/>
                    </a:lnTo>
                    <a:lnTo>
                      <a:pt x="805" y="593"/>
                    </a:lnTo>
                    <a:lnTo>
                      <a:pt x="805" y="593"/>
                    </a:lnTo>
                    <a:lnTo>
                      <a:pt x="805" y="594"/>
                    </a:lnTo>
                    <a:lnTo>
                      <a:pt x="806" y="594"/>
                    </a:lnTo>
                    <a:lnTo>
                      <a:pt x="806" y="595"/>
                    </a:lnTo>
                    <a:lnTo>
                      <a:pt x="805" y="595"/>
                    </a:lnTo>
                    <a:lnTo>
                      <a:pt x="805" y="596"/>
                    </a:lnTo>
                    <a:lnTo>
                      <a:pt x="804" y="596"/>
                    </a:lnTo>
                    <a:lnTo>
                      <a:pt x="804" y="596"/>
                    </a:lnTo>
                    <a:lnTo>
                      <a:pt x="803" y="597"/>
                    </a:lnTo>
                    <a:lnTo>
                      <a:pt x="803" y="597"/>
                    </a:lnTo>
                    <a:lnTo>
                      <a:pt x="802" y="598"/>
                    </a:lnTo>
                    <a:lnTo>
                      <a:pt x="802" y="598"/>
                    </a:lnTo>
                    <a:lnTo>
                      <a:pt x="802" y="599"/>
                    </a:lnTo>
                    <a:lnTo>
                      <a:pt x="802" y="600"/>
                    </a:lnTo>
                    <a:lnTo>
                      <a:pt x="802" y="601"/>
                    </a:lnTo>
                    <a:lnTo>
                      <a:pt x="802" y="601"/>
                    </a:lnTo>
                    <a:lnTo>
                      <a:pt x="801" y="603"/>
                    </a:lnTo>
                    <a:lnTo>
                      <a:pt x="801" y="603"/>
                    </a:lnTo>
                    <a:lnTo>
                      <a:pt x="802" y="603"/>
                    </a:lnTo>
                    <a:lnTo>
                      <a:pt x="802" y="604"/>
                    </a:lnTo>
                    <a:lnTo>
                      <a:pt x="802" y="604"/>
                    </a:lnTo>
                    <a:lnTo>
                      <a:pt x="802" y="604"/>
                    </a:lnTo>
                    <a:lnTo>
                      <a:pt x="802" y="605"/>
                    </a:lnTo>
                    <a:lnTo>
                      <a:pt x="801" y="605"/>
                    </a:lnTo>
                    <a:lnTo>
                      <a:pt x="800" y="606"/>
                    </a:lnTo>
                    <a:lnTo>
                      <a:pt x="800" y="606"/>
                    </a:lnTo>
                    <a:lnTo>
                      <a:pt x="799" y="606"/>
                    </a:lnTo>
                    <a:lnTo>
                      <a:pt x="799" y="606"/>
                    </a:lnTo>
                    <a:lnTo>
                      <a:pt x="798" y="606"/>
                    </a:lnTo>
                    <a:lnTo>
                      <a:pt x="797" y="608"/>
                    </a:lnTo>
                    <a:lnTo>
                      <a:pt x="797" y="608"/>
                    </a:lnTo>
                    <a:lnTo>
                      <a:pt x="797" y="608"/>
                    </a:lnTo>
                    <a:lnTo>
                      <a:pt x="797" y="609"/>
                    </a:lnTo>
                    <a:lnTo>
                      <a:pt x="797" y="609"/>
                    </a:lnTo>
                    <a:lnTo>
                      <a:pt x="797" y="609"/>
                    </a:lnTo>
                    <a:lnTo>
                      <a:pt x="796" y="610"/>
                    </a:lnTo>
                    <a:lnTo>
                      <a:pt x="795" y="610"/>
                    </a:lnTo>
                    <a:lnTo>
                      <a:pt x="795" y="610"/>
                    </a:lnTo>
                    <a:lnTo>
                      <a:pt x="794" y="611"/>
                    </a:lnTo>
                    <a:lnTo>
                      <a:pt x="794" y="611"/>
                    </a:lnTo>
                    <a:lnTo>
                      <a:pt x="793" y="611"/>
                    </a:lnTo>
                    <a:lnTo>
                      <a:pt x="793" y="611"/>
                    </a:lnTo>
                    <a:lnTo>
                      <a:pt x="792" y="611"/>
                    </a:lnTo>
                    <a:lnTo>
                      <a:pt x="791" y="612"/>
                    </a:lnTo>
                    <a:lnTo>
                      <a:pt x="790" y="613"/>
                    </a:lnTo>
                    <a:lnTo>
                      <a:pt x="790" y="613"/>
                    </a:lnTo>
                    <a:lnTo>
                      <a:pt x="790" y="613"/>
                    </a:lnTo>
                    <a:lnTo>
                      <a:pt x="789" y="613"/>
                    </a:lnTo>
                    <a:lnTo>
                      <a:pt x="787" y="613"/>
                    </a:lnTo>
                    <a:lnTo>
                      <a:pt x="787" y="613"/>
                    </a:lnTo>
                    <a:lnTo>
                      <a:pt x="786" y="613"/>
                    </a:lnTo>
                    <a:lnTo>
                      <a:pt x="786" y="613"/>
                    </a:lnTo>
                    <a:lnTo>
                      <a:pt x="785" y="612"/>
                    </a:lnTo>
                    <a:lnTo>
                      <a:pt x="785" y="611"/>
                    </a:lnTo>
                    <a:lnTo>
                      <a:pt x="786" y="610"/>
                    </a:lnTo>
                    <a:lnTo>
                      <a:pt x="785" y="609"/>
                    </a:lnTo>
                    <a:lnTo>
                      <a:pt x="785" y="609"/>
                    </a:lnTo>
                    <a:lnTo>
                      <a:pt x="785" y="608"/>
                    </a:lnTo>
                    <a:lnTo>
                      <a:pt x="784" y="608"/>
                    </a:lnTo>
                    <a:lnTo>
                      <a:pt x="784" y="608"/>
                    </a:lnTo>
                    <a:lnTo>
                      <a:pt x="784" y="608"/>
                    </a:lnTo>
                    <a:lnTo>
                      <a:pt x="783" y="608"/>
                    </a:lnTo>
                    <a:lnTo>
                      <a:pt x="783" y="608"/>
                    </a:lnTo>
                    <a:lnTo>
                      <a:pt x="782" y="609"/>
                    </a:lnTo>
                    <a:lnTo>
                      <a:pt x="781" y="610"/>
                    </a:lnTo>
                    <a:lnTo>
                      <a:pt x="781" y="610"/>
                    </a:lnTo>
                    <a:lnTo>
                      <a:pt x="780" y="611"/>
                    </a:lnTo>
                    <a:lnTo>
                      <a:pt x="780" y="611"/>
                    </a:lnTo>
                    <a:lnTo>
                      <a:pt x="780" y="611"/>
                    </a:lnTo>
                    <a:lnTo>
                      <a:pt x="779" y="611"/>
                    </a:lnTo>
                    <a:lnTo>
                      <a:pt x="779" y="610"/>
                    </a:lnTo>
                    <a:lnTo>
                      <a:pt x="778" y="610"/>
                    </a:lnTo>
                    <a:lnTo>
                      <a:pt x="777" y="610"/>
                    </a:lnTo>
                    <a:lnTo>
                      <a:pt x="777" y="610"/>
                    </a:lnTo>
                    <a:lnTo>
                      <a:pt x="776" y="610"/>
                    </a:lnTo>
                    <a:lnTo>
                      <a:pt x="776" y="611"/>
                    </a:lnTo>
                    <a:lnTo>
                      <a:pt x="775" y="612"/>
                    </a:lnTo>
                    <a:lnTo>
                      <a:pt x="774" y="612"/>
                    </a:lnTo>
                    <a:lnTo>
                      <a:pt x="773" y="613"/>
                    </a:lnTo>
                    <a:lnTo>
                      <a:pt x="773" y="613"/>
                    </a:lnTo>
                    <a:lnTo>
                      <a:pt x="772" y="613"/>
                    </a:lnTo>
                    <a:lnTo>
                      <a:pt x="772" y="614"/>
                    </a:lnTo>
                    <a:lnTo>
                      <a:pt x="771" y="614"/>
                    </a:lnTo>
                    <a:lnTo>
                      <a:pt x="771" y="614"/>
                    </a:lnTo>
                    <a:lnTo>
                      <a:pt x="770" y="614"/>
                    </a:lnTo>
                    <a:lnTo>
                      <a:pt x="770" y="614"/>
                    </a:lnTo>
                    <a:lnTo>
                      <a:pt x="769" y="614"/>
                    </a:lnTo>
                    <a:lnTo>
                      <a:pt x="769" y="614"/>
                    </a:lnTo>
                    <a:lnTo>
                      <a:pt x="768" y="614"/>
                    </a:lnTo>
                    <a:lnTo>
                      <a:pt x="768" y="614"/>
                    </a:lnTo>
                    <a:lnTo>
                      <a:pt x="767" y="615"/>
                    </a:lnTo>
                    <a:lnTo>
                      <a:pt x="767" y="615"/>
                    </a:lnTo>
                    <a:lnTo>
                      <a:pt x="767" y="616"/>
                    </a:lnTo>
                    <a:lnTo>
                      <a:pt x="767" y="616"/>
                    </a:lnTo>
                    <a:lnTo>
                      <a:pt x="767" y="617"/>
                    </a:lnTo>
                    <a:lnTo>
                      <a:pt x="766" y="618"/>
                    </a:lnTo>
                    <a:lnTo>
                      <a:pt x="766" y="618"/>
                    </a:lnTo>
                    <a:lnTo>
                      <a:pt x="765" y="618"/>
                    </a:lnTo>
                    <a:lnTo>
                      <a:pt x="764" y="618"/>
                    </a:lnTo>
                    <a:lnTo>
                      <a:pt x="764" y="618"/>
                    </a:lnTo>
                    <a:lnTo>
                      <a:pt x="764" y="619"/>
                    </a:lnTo>
                    <a:lnTo>
                      <a:pt x="763" y="620"/>
                    </a:lnTo>
                    <a:lnTo>
                      <a:pt x="763" y="621"/>
                    </a:lnTo>
                    <a:lnTo>
                      <a:pt x="762" y="621"/>
                    </a:lnTo>
                    <a:lnTo>
                      <a:pt x="762" y="622"/>
                    </a:lnTo>
                    <a:lnTo>
                      <a:pt x="761" y="622"/>
                    </a:lnTo>
                    <a:lnTo>
                      <a:pt x="760" y="622"/>
                    </a:lnTo>
                    <a:lnTo>
                      <a:pt x="759" y="622"/>
                    </a:lnTo>
                    <a:lnTo>
                      <a:pt x="758" y="623"/>
                    </a:lnTo>
                    <a:lnTo>
                      <a:pt x="758" y="623"/>
                    </a:lnTo>
                    <a:lnTo>
                      <a:pt x="758" y="624"/>
                    </a:lnTo>
                    <a:lnTo>
                      <a:pt x="758" y="625"/>
                    </a:lnTo>
                    <a:lnTo>
                      <a:pt x="758" y="626"/>
                    </a:lnTo>
                    <a:lnTo>
                      <a:pt x="757" y="626"/>
                    </a:lnTo>
                    <a:lnTo>
                      <a:pt x="757" y="627"/>
                    </a:lnTo>
                    <a:lnTo>
                      <a:pt x="757" y="628"/>
                    </a:lnTo>
                    <a:lnTo>
                      <a:pt x="757" y="628"/>
                    </a:lnTo>
                    <a:lnTo>
                      <a:pt x="757" y="629"/>
                    </a:lnTo>
                    <a:lnTo>
                      <a:pt x="758" y="629"/>
                    </a:lnTo>
                    <a:lnTo>
                      <a:pt x="758" y="629"/>
                    </a:lnTo>
                    <a:lnTo>
                      <a:pt x="758" y="630"/>
                    </a:lnTo>
                    <a:lnTo>
                      <a:pt x="758" y="630"/>
                    </a:lnTo>
                    <a:lnTo>
                      <a:pt x="757" y="631"/>
                    </a:lnTo>
                    <a:lnTo>
                      <a:pt x="757" y="631"/>
                    </a:lnTo>
                    <a:lnTo>
                      <a:pt x="756" y="631"/>
                    </a:lnTo>
                    <a:lnTo>
                      <a:pt x="755" y="632"/>
                    </a:lnTo>
                    <a:lnTo>
                      <a:pt x="755" y="632"/>
                    </a:lnTo>
                    <a:lnTo>
                      <a:pt x="755" y="633"/>
                    </a:lnTo>
                    <a:lnTo>
                      <a:pt x="755" y="634"/>
                    </a:lnTo>
                    <a:lnTo>
                      <a:pt x="755" y="635"/>
                    </a:lnTo>
                    <a:lnTo>
                      <a:pt x="755" y="636"/>
                    </a:lnTo>
                    <a:lnTo>
                      <a:pt x="756" y="636"/>
                    </a:lnTo>
                    <a:lnTo>
                      <a:pt x="756" y="637"/>
                    </a:lnTo>
                    <a:lnTo>
                      <a:pt x="756" y="637"/>
                    </a:lnTo>
                    <a:lnTo>
                      <a:pt x="756" y="638"/>
                    </a:lnTo>
                    <a:lnTo>
                      <a:pt x="756" y="638"/>
                    </a:lnTo>
                    <a:lnTo>
                      <a:pt x="756" y="639"/>
                    </a:lnTo>
                    <a:lnTo>
                      <a:pt x="755" y="639"/>
                    </a:lnTo>
                    <a:lnTo>
                      <a:pt x="754" y="640"/>
                    </a:lnTo>
                    <a:lnTo>
                      <a:pt x="754" y="641"/>
                    </a:lnTo>
                    <a:lnTo>
                      <a:pt x="754" y="641"/>
                    </a:lnTo>
                    <a:lnTo>
                      <a:pt x="754" y="642"/>
                    </a:lnTo>
                    <a:lnTo>
                      <a:pt x="754" y="643"/>
                    </a:lnTo>
                    <a:lnTo>
                      <a:pt x="754" y="643"/>
                    </a:lnTo>
                    <a:lnTo>
                      <a:pt x="753" y="644"/>
                    </a:lnTo>
                    <a:lnTo>
                      <a:pt x="753" y="645"/>
                    </a:lnTo>
                    <a:lnTo>
                      <a:pt x="754" y="646"/>
                    </a:lnTo>
                    <a:lnTo>
                      <a:pt x="754" y="647"/>
                    </a:lnTo>
                    <a:lnTo>
                      <a:pt x="754" y="647"/>
                    </a:lnTo>
                    <a:lnTo>
                      <a:pt x="753" y="647"/>
                    </a:lnTo>
                    <a:lnTo>
                      <a:pt x="753" y="648"/>
                    </a:lnTo>
                    <a:lnTo>
                      <a:pt x="752" y="648"/>
                    </a:lnTo>
                    <a:lnTo>
                      <a:pt x="752" y="648"/>
                    </a:lnTo>
                    <a:lnTo>
                      <a:pt x="751" y="648"/>
                    </a:lnTo>
                    <a:lnTo>
                      <a:pt x="751" y="648"/>
                    </a:lnTo>
                    <a:lnTo>
                      <a:pt x="751" y="649"/>
                    </a:lnTo>
                    <a:lnTo>
                      <a:pt x="751" y="649"/>
                    </a:lnTo>
                    <a:lnTo>
                      <a:pt x="751" y="650"/>
                    </a:lnTo>
                    <a:lnTo>
                      <a:pt x="752" y="651"/>
                    </a:lnTo>
                    <a:lnTo>
                      <a:pt x="752" y="651"/>
                    </a:lnTo>
                    <a:lnTo>
                      <a:pt x="751" y="652"/>
                    </a:lnTo>
                    <a:lnTo>
                      <a:pt x="751" y="652"/>
                    </a:lnTo>
                    <a:lnTo>
                      <a:pt x="750" y="652"/>
                    </a:lnTo>
                    <a:lnTo>
                      <a:pt x="750" y="652"/>
                    </a:lnTo>
                    <a:lnTo>
                      <a:pt x="749" y="652"/>
                    </a:lnTo>
                    <a:lnTo>
                      <a:pt x="749" y="651"/>
                    </a:lnTo>
                    <a:lnTo>
                      <a:pt x="749" y="651"/>
                    </a:lnTo>
                    <a:lnTo>
                      <a:pt x="749" y="650"/>
                    </a:lnTo>
                    <a:lnTo>
                      <a:pt x="749" y="650"/>
                    </a:lnTo>
                    <a:lnTo>
                      <a:pt x="749" y="650"/>
                    </a:lnTo>
                    <a:lnTo>
                      <a:pt x="749" y="650"/>
                    </a:lnTo>
                    <a:lnTo>
                      <a:pt x="748" y="650"/>
                    </a:lnTo>
                    <a:lnTo>
                      <a:pt x="748" y="650"/>
                    </a:lnTo>
                    <a:lnTo>
                      <a:pt x="747" y="651"/>
                    </a:lnTo>
                    <a:lnTo>
                      <a:pt x="748" y="652"/>
                    </a:lnTo>
                    <a:lnTo>
                      <a:pt x="749" y="656"/>
                    </a:lnTo>
                    <a:lnTo>
                      <a:pt x="749" y="657"/>
                    </a:lnTo>
                    <a:lnTo>
                      <a:pt x="749" y="658"/>
                    </a:lnTo>
                    <a:lnTo>
                      <a:pt x="748" y="659"/>
                    </a:lnTo>
                    <a:lnTo>
                      <a:pt x="746" y="663"/>
                    </a:lnTo>
                    <a:lnTo>
                      <a:pt x="745" y="664"/>
                    </a:lnTo>
                    <a:lnTo>
                      <a:pt x="745" y="664"/>
                    </a:lnTo>
                    <a:lnTo>
                      <a:pt x="745" y="665"/>
                    </a:lnTo>
                    <a:lnTo>
                      <a:pt x="745" y="665"/>
                    </a:lnTo>
                    <a:lnTo>
                      <a:pt x="745" y="665"/>
                    </a:lnTo>
                    <a:lnTo>
                      <a:pt x="744" y="665"/>
                    </a:lnTo>
                    <a:lnTo>
                      <a:pt x="744" y="665"/>
                    </a:lnTo>
                    <a:lnTo>
                      <a:pt x="742" y="667"/>
                    </a:lnTo>
                    <a:lnTo>
                      <a:pt x="742" y="668"/>
                    </a:lnTo>
                    <a:lnTo>
                      <a:pt x="741" y="670"/>
                    </a:lnTo>
                    <a:lnTo>
                      <a:pt x="740" y="670"/>
                    </a:lnTo>
                    <a:lnTo>
                      <a:pt x="740" y="670"/>
                    </a:lnTo>
                    <a:lnTo>
                      <a:pt x="739" y="671"/>
                    </a:lnTo>
                    <a:lnTo>
                      <a:pt x="739" y="672"/>
                    </a:lnTo>
                    <a:lnTo>
                      <a:pt x="739" y="672"/>
                    </a:lnTo>
                    <a:lnTo>
                      <a:pt x="739" y="673"/>
                    </a:lnTo>
                    <a:lnTo>
                      <a:pt x="739" y="673"/>
                    </a:lnTo>
                    <a:lnTo>
                      <a:pt x="738" y="673"/>
                    </a:lnTo>
                    <a:lnTo>
                      <a:pt x="738" y="673"/>
                    </a:lnTo>
                    <a:lnTo>
                      <a:pt x="737" y="672"/>
                    </a:lnTo>
                    <a:lnTo>
                      <a:pt x="737" y="671"/>
                    </a:lnTo>
                    <a:lnTo>
                      <a:pt x="735" y="671"/>
                    </a:lnTo>
                    <a:lnTo>
                      <a:pt x="734" y="671"/>
                    </a:lnTo>
                    <a:lnTo>
                      <a:pt x="734" y="671"/>
                    </a:lnTo>
                    <a:lnTo>
                      <a:pt x="734" y="671"/>
                    </a:lnTo>
                    <a:lnTo>
                      <a:pt x="733" y="672"/>
                    </a:lnTo>
                    <a:lnTo>
                      <a:pt x="733" y="672"/>
                    </a:lnTo>
                    <a:lnTo>
                      <a:pt x="733" y="673"/>
                    </a:lnTo>
                    <a:lnTo>
                      <a:pt x="733" y="673"/>
                    </a:lnTo>
                    <a:lnTo>
                      <a:pt x="733" y="673"/>
                    </a:lnTo>
                    <a:lnTo>
                      <a:pt x="733" y="673"/>
                    </a:lnTo>
                    <a:lnTo>
                      <a:pt x="733" y="673"/>
                    </a:lnTo>
                    <a:lnTo>
                      <a:pt x="732" y="673"/>
                    </a:lnTo>
                    <a:lnTo>
                      <a:pt x="732" y="673"/>
                    </a:lnTo>
                    <a:lnTo>
                      <a:pt x="732" y="673"/>
                    </a:lnTo>
                    <a:lnTo>
                      <a:pt x="731" y="674"/>
                    </a:lnTo>
                    <a:lnTo>
                      <a:pt x="731" y="675"/>
                    </a:lnTo>
                    <a:lnTo>
                      <a:pt x="730" y="675"/>
                    </a:lnTo>
                    <a:lnTo>
                      <a:pt x="730" y="676"/>
                    </a:lnTo>
                    <a:lnTo>
                      <a:pt x="729" y="676"/>
                    </a:lnTo>
                    <a:lnTo>
                      <a:pt x="729" y="677"/>
                    </a:lnTo>
                    <a:lnTo>
                      <a:pt x="729" y="677"/>
                    </a:lnTo>
                    <a:lnTo>
                      <a:pt x="728" y="677"/>
                    </a:lnTo>
                    <a:lnTo>
                      <a:pt x="727" y="677"/>
                    </a:lnTo>
                    <a:lnTo>
                      <a:pt x="727" y="677"/>
                    </a:lnTo>
                    <a:lnTo>
                      <a:pt x="726" y="677"/>
                    </a:lnTo>
                    <a:lnTo>
                      <a:pt x="725" y="677"/>
                    </a:lnTo>
                    <a:lnTo>
                      <a:pt x="725" y="677"/>
                    </a:lnTo>
                    <a:lnTo>
                      <a:pt x="724" y="676"/>
                    </a:lnTo>
                    <a:lnTo>
                      <a:pt x="724" y="676"/>
                    </a:lnTo>
                    <a:lnTo>
                      <a:pt x="723" y="676"/>
                    </a:lnTo>
                    <a:lnTo>
                      <a:pt x="722" y="677"/>
                    </a:lnTo>
                    <a:lnTo>
                      <a:pt x="722" y="677"/>
                    </a:lnTo>
                    <a:lnTo>
                      <a:pt x="722" y="676"/>
                    </a:lnTo>
                    <a:lnTo>
                      <a:pt x="722" y="676"/>
                    </a:lnTo>
                    <a:lnTo>
                      <a:pt x="721" y="676"/>
                    </a:lnTo>
                    <a:lnTo>
                      <a:pt x="720" y="677"/>
                    </a:lnTo>
                    <a:lnTo>
                      <a:pt x="719" y="677"/>
                    </a:lnTo>
                    <a:lnTo>
                      <a:pt x="719" y="677"/>
                    </a:lnTo>
                    <a:lnTo>
                      <a:pt x="718" y="676"/>
                    </a:lnTo>
                    <a:lnTo>
                      <a:pt x="717" y="676"/>
                    </a:lnTo>
                    <a:lnTo>
                      <a:pt x="716" y="676"/>
                    </a:lnTo>
                    <a:lnTo>
                      <a:pt x="716" y="676"/>
                    </a:lnTo>
                    <a:lnTo>
                      <a:pt x="715" y="676"/>
                    </a:lnTo>
                    <a:lnTo>
                      <a:pt x="715" y="676"/>
                    </a:lnTo>
                    <a:lnTo>
                      <a:pt x="715" y="676"/>
                    </a:lnTo>
                    <a:lnTo>
                      <a:pt x="714" y="676"/>
                    </a:lnTo>
                    <a:lnTo>
                      <a:pt x="714" y="676"/>
                    </a:lnTo>
                    <a:lnTo>
                      <a:pt x="713" y="676"/>
                    </a:lnTo>
                    <a:lnTo>
                      <a:pt x="712" y="676"/>
                    </a:lnTo>
                    <a:lnTo>
                      <a:pt x="711" y="676"/>
                    </a:lnTo>
                    <a:lnTo>
                      <a:pt x="711" y="676"/>
                    </a:lnTo>
                    <a:lnTo>
                      <a:pt x="711" y="677"/>
                    </a:lnTo>
                    <a:lnTo>
                      <a:pt x="711" y="677"/>
                    </a:lnTo>
                    <a:lnTo>
                      <a:pt x="711" y="678"/>
                    </a:lnTo>
                    <a:lnTo>
                      <a:pt x="710" y="679"/>
                    </a:lnTo>
                    <a:lnTo>
                      <a:pt x="710" y="679"/>
                    </a:lnTo>
                    <a:lnTo>
                      <a:pt x="710" y="680"/>
                    </a:lnTo>
                    <a:lnTo>
                      <a:pt x="710" y="680"/>
                    </a:lnTo>
                    <a:lnTo>
                      <a:pt x="710" y="681"/>
                    </a:lnTo>
                    <a:lnTo>
                      <a:pt x="709" y="681"/>
                    </a:lnTo>
                    <a:lnTo>
                      <a:pt x="708" y="682"/>
                    </a:lnTo>
                    <a:lnTo>
                      <a:pt x="708" y="682"/>
                    </a:lnTo>
                    <a:lnTo>
                      <a:pt x="708" y="683"/>
                    </a:lnTo>
                    <a:lnTo>
                      <a:pt x="708" y="683"/>
                    </a:lnTo>
                    <a:lnTo>
                      <a:pt x="707" y="684"/>
                    </a:lnTo>
                    <a:lnTo>
                      <a:pt x="706" y="685"/>
                    </a:lnTo>
                    <a:lnTo>
                      <a:pt x="706" y="686"/>
                    </a:lnTo>
                    <a:lnTo>
                      <a:pt x="706" y="687"/>
                    </a:lnTo>
                    <a:lnTo>
                      <a:pt x="705" y="687"/>
                    </a:lnTo>
                    <a:lnTo>
                      <a:pt x="705" y="688"/>
                    </a:lnTo>
                    <a:lnTo>
                      <a:pt x="705" y="688"/>
                    </a:lnTo>
                    <a:lnTo>
                      <a:pt x="705" y="688"/>
                    </a:lnTo>
                    <a:lnTo>
                      <a:pt x="705" y="688"/>
                    </a:lnTo>
                    <a:lnTo>
                      <a:pt x="705" y="690"/>
                    </a:lnTo>
                    <a:lnTo>
                      <a:pt x="705" y="690"/>
                    </a:lnTo>
                    <a:lnTo>
                      <a:pt x="704" y="690"/>
                    </a:lnTo>
                    <a:lnTo>
                      <a:pt x="703" y="691"/>
                    </a:lnTo>
                    <a:lnTo>
                      <a:pt x="703" y="691"/>
                    </a:lnTo>
                    <a:lnTo>
                      <a:pt x="703" y="691"/>
                    </a:lnTo>
                    <a:lnTo>
                      <a:pt x="702" y="691"/>
                    </a:lnTo>
                    <a:lnTo>
                      <a:pt x="702" y="691"/>
                    </a:lnTo>
                    <a:lnTo>
                      <a:pt x="702" y="691"/>
                    </a:lnTo>
                    <a:lnTo>
                      <a:pt x="701" y="691"/>
                    </a:lnTo>
                    <a:lnTo>
                      <a:pt x="701" y="692"/>
                    </a:lnTo>
                    <a:lnTo>
                      <a:pt x="701" y="692"/>
                    </a:lnTo>
                    <a:lnTo>
                      <a:pt x="700" y="692"/>
                    </a:lnTo>
                    <a:lnTo>
                      <a:pt x="700" y="692"/>
                    </a:lnTo>
                    <a:lnTo>
                      <a:pt x="699" y="692"/>
                    </a:lnTo>
                    <a:lnTo>
                      <a:pt x="699" y="692"/>
                    </a:lnTo>
                    <a:lnTo>
                      <a:pt x="698" y="692"/>
                    </a:lnTo>
                    <a:lnTo>
                      <a:pt x="698" y="692"/>
                    </a:lnTo>
                    <a:lnTo>
                      <a:pt x="697" y="693"/>
                    </a:lnTo>
                    <a:lnTo>
                      <a:pt x="696" y="693"/>
                    </a:lnTo>
                    <a:lnTo>
                      <a:pt x="695" y="693"/>
                    </a:lnTo>
                    <a:lnTo>
                      <a:pt x="695" y="694"/>
                    </a:lnTo>
                    <a:lnTo>
                      <a:pt x="695" y="694"/>
                    </a:lnTo>
                    <a:lnTo>
                      <a:pt x="694" y="694"/>
                    </a:lnTo>
                    <a:lnTo>
                      <a:pt x="694" y="694"/>
                    </a:lnTo>
                    <a:lnTo>
                      <a:pt x="693" y="694"/>
                    </a:lnTo>
                    <a:lnTo>
                      <a:pt x="693" y="694"/>
                    </a:lnTo>
                    <a:lnTo>
                      <a:pt x="692" y="694"/>
                    </a:lnTo>
                    <a:lnTo>
                      <a:pt x="692" y="695"/>
                    </a:lnTo>
                    <a:lnTo>
                      <a:pt x="692" y="695"/>
                    </a:lnTo>
                    <a:lnTo>
                      <a:pt x="691" y="695"/>
                    </a:lnTo>
                    <a:lnTo>
                      <a:pt x="691" y="695"/>
                    </a:lnTo>
                    <a:lnTo>
                      <a:pt x="691" y="695"/>
                    </a:lnTo>
                    <a:lnTo>
                      <a:pt x="690" y="694"/>
                    </a:lnTo>
                    <a:lnTo>
                      <a:pt x="690" y="694"/>
                    </a:lnTo>
                    <a:lnTo>
                      <a:pt x="690" y="695"/>
                    </a:lnTo>
                    <a:lnTo>
                      <a:pt x="690" y="695"/>
                    </a:lnTo>
                    <a:lnTo>
                      <a:pt x="690" y="695"/>
                    </a:lnTo>
                    <a:lnTo>
                      <a:pt x="690" y="695"/>
                    </a:lnTo>
                    <a:lnTo>
                      <a:pt x="689" y="695"/>
                    </a:lnTo>
                    <a:lnTo>
                      <a:pt x="690" y="696"/>
                    </a:lnTo>
                    <a:lnTo>
                      <a:pt x="689" y="696"/>
                    </a:lnTo>
                    <a:lnTo>
                      <a:pt x="689" y="696"/>
                    </a:lnTo>
                    <a:lnTo>
                      <a:pt x="689" y="696"/>
                    </a:lnTo>
                    <a:lnTo>
                      <a:pt x="688" y="697"/>
                    </a:lnTo>
                    <a:lnTo>
                      <a:pt x="688" y="697"/>
                    </a:lnTo>
                    <a:lnTo>
                      <a:pt x="688" y="697"/>
                    </a:lnTo>
                    <a:lnTo>
                      <a:pt x="688" y="698"/>
                    </a:lnTo>
                    <a:lnTo>
                      <a:pt x="688" y="698"/>
                    </a:lnTo>
                    <a:lnTo>
                      <a:pt x="687" y="698"/>
                    </a:lnTo>
                    <a:lnTo>
                      <a:pt x="687" y="699"/>
                    </a:lnTo>
                    <a:lnTo>
                      <a:pt x="687" y="699"/>
                    </a:lnTo>
                    <a:lnTo>
                      <a:pt x="687" y="700"/>
                    </a:lnTo>
                    <a:lnTo>
                      <a:pt x="688" y="701"/>
                    </a:lnTo>
                    <a:lnTo>
                      <a:pt x="688" y="701"/>
                    </a:lnTo>
                    <a:lnTo>
                      <a:pt x="688" y="701"/>
                    </a:lnTo>
                    <a:lnTo>
                      <a:pt x="687" y="701"/>
                    </a:lnTo>
                    <a:lnTo>
                      <a:pt x="687" y="701"/>
                    </a:lnTo>
                    <a:lnTo>
                      <a:pt x="686" y="701"/>
                    </a:lnTo>
                    <a:lnTo>
                      <a:pt x="686" y="701"/>
                    </a:lnTo>
                    <a:lnTo>
                      <a:pt x="686" y="702"/>
                    </a:lnTo>
                    <a:lnTo>
                      <a:pt x="686" y="702"/>
                    </a:lnTo>
                    <a:lnTo>
                      <a:pt x="686" y="702"/>
                    </a:lnTo>
                    <a:lnTo>
                      <a:pt x="687" y="703"/>
                    </a:lnTo>
                    <a:lnTo>
                      <a:pt x="687" y="703"/>
                    </a:lnTo>
                    <a:lnTo>
                      <a:pt x="687" y="704"/>
                    </a:lnTo>
                    <a:lnTo>
                      <a:pt x="687" y="704"/>
                    </a:lnTo>
                    <a:lnTo>
                      <a:pt x="688" y="704"/>
                    </a:lnTo>
                    <a:lnTo>
                      <a:pt x="687" y="704"/>
                    </a:lnTo>
                    <a:lnTo>
                      <a:pt x="687" y="705"/>
                    </a:lnTo>
                    <a:lnTo>
                      <a:pt x="687" y="705"/>
                    </a:lnTo>
                    <a:lnTo>
                      <a:pt x="686" y="705"/>
                    </a:lnTo>
                    <a:lnTo>
                      <a:pt x="686" y="704"/>
                    </a:lnTo>
                    <a:lnTo>
                      <a:pt x="686" y="704"/>
                    </a:lnTo>
                    <a:lnTo>
                      <a:pt x="685" y="703"/>
                    </a:lnTo>
                    <a:lnTo>
                      <a:pt x="685" y="703"/>
                    </a:lnTo>
                    <a:lnTo>
                      <a:pt x="685" y="704"/>
                    </a:lnTo>
                    <a:lnTo>
                      <a:pt x="685" y="704"/>
                    </a:lnTo>
                    <a:lnTo>
                      <a:pt x="685" y="705"/>
                    </a:lnTo>
                    <a:lnTo>
                      <a:pt x="685" y="705"/>
                    </a:lnTo>
                    <a:lnTo>
                      <a:pt x="683" y="705"/>
                    </a:lnTo>
                    <a:lnTo>
                      <a:pt x="683" y="705"/>
                    </a:lnTo>
                    <a:lnTo>
                      <a:pt x="682" y="706"/>
                    </a:lnTo>
                    <a:lnTo>
                      <a:pt x="682" y="706"/>
                    </a:lnTo>
                    <a:lnTo>
                      <a:pt x="681" y="706"/>
                    </a:lnTo>
                    <a:lnTo>
                      <a:pt x="681" y="706"/>
                    </a:lnTo>
                    <a:lnTo>
                      <a:pt x="681" y="706"/>
                    </a:lnTo>
                    <a:lnTo>
                      <a:pt x="680" y="706"/>
                    </a:lnTo>
                    <a:lnTo>
                      <a:pt x="680" y="706"/>
                    </a:lnTo>
                    <a:lnTo>
                      <a:pt x="680" y="705"/>
                    </a:lnTo>
                    <a:lnTo>
                      <a:pt x="679" y="705"/>
                    </a:lnTo>
                    <a:lnTo>
                      <a:pt x="679" y="706"/>
                    </a:lnTo>
                    <a:lnTo>
                      <a:pt x="678" y="706"/>
                    </a:lnTo>
                    <a:lnTo>
                      <a:pt x="678" y="706"/>
                    </a:lnTo>
                    <a:lnTo>
                      <a:pt x="678" y="707"/>
                    </a:lnTo>
                    <a:lnTo>
                      <a:pt x="677" y="707"/>
                    </a:lnTo>
                    <a:lnTo>
                      <a:pt x="677" y="708"/>
                    </a:lnTo>
                    <a:lnTo>
                      <a:pt x="677" y="708"/>
                    </a:lnTo>
                    <a:lnTo>
                      <a:pt x="677" y="708"/>
                    </a:lnTo>
                    <a:lnTo>
                      <a:pt x="677" y="709"/>
                    </a:lnTo>
                    <a:lnTo>
                      <a:pt x="677" y="709"/>
                    </a:lnTo>
                    <a:lnTo>
                      <a:pt x="677" y="709"/>
                    </a:lnTo>
                    <a:lnTo>
                      <a:pt x="677" y="710"/>
                    </a:lnTo>
                    <a:lnTo>
                      <a:pt x="677" y="710"/>
                    </a:lnTo>
                    <a:lnTo>
                      <a:pt x="677" y="710"/>
                    </a:lnTo>
                    <a:lnTo>
                      <a:pt x="676" y="711"/>
                    </a:lnTo>
                    <a:lnTo>
                      <a:pt x="676" y="711"/>
                    </a:lnTo>
                    <a:lnTo>
                      <a:pt x="676" y="711"/>
                    </a:lnTo>
                    <a:lnTo>
                      <a:pt x="677" y="711"/>
                    </a:lnTo>
                    <a:lnTo>
                      <a:pt x="676" y="712"/>
                    </a:lnTo>
                    <a:lnTo>
                      <a:pt x="677" y="713"/>
                    </a:lnTo>
                    <a:lnTo>
                      <a:pt x="677" y="713"/>
                    </a:lnTo>
                    <a:lnTo>
                      <a:pt x="677" y="713"/>
                    </a:lnTo>
                    <a:lnTo>
                      <a:pt x="677" y="713"/>
                    </a:lnTo>
                    <a:lnTo>
                      <a:pt x="677" y="713"/>
                    </a:lnTo>
                    <a:lnTo>
                      <a:pt x="677" y="714"/>
                    </a:lnTo>
                    <a:lnTo>
                      <a:pt x="677" y="714"/>
                    </a:lnTo>
                    <a:lnTo>
                      <a:pt x="676" y="714"/>
                    </a:lnTo>
                    <a:lnTo>
                      <a:pt x="677" y="716"/>
                    </a:lnTo>
                    <a:lnTo>
                      <a:pt x="678" y="716"/>
                    </a:lnTo>
                    <a:lnTo>
                      <a:pt x="679" y="715"/>
                    </a:lnTo>
                    <a:lnTo>
                      <a:pt x="680" y="716"/>
                    </a:lnTo>
                    <a:lnTo>
                      <a:pt x="680" y="716"/>
                    </a:lnTo>
                    <a:lnTo>
                      <a:pt x="680" y="717"/>
                    </a:lnTo>
                    <a:lnTo>
                      <a:pt x="680" y="717"/>
                    </a:lnTo>
                    <a:lnTo>
                      <a:pt x="680" y="717"/>
                    </a:lnTo>
                    <a:lnTo>
                      <a:pt x="680" y="718"/>
                    </a:lnTo>
                    <a:lnTo>
                      <a:pt x="681" y="718"/>
                    </a:lnTo>
                    <a:lnTo>
                      <a:pt x="681" y="718"/>
                    </a:lnTo>
                    <a:lnTo>
                      <a:pt x="682" y="718"/>
                    </a:lnTo>
                    <a:lnTo>
                      <a:pt x="682" y="719"/>
                    </a:lnTo>
                    <a:lnTo>
                      <a:pt x="682" y="719"/>
                    </a:lnTo>
                    <a:lnTo>
                      <a:pt x="681" y="719"/>
                    </a:lnTo>
                    <a:lnTo>
                      <a:pt x="681" y="720"/>
                    </a:lnTo>
                    <a:lnTo>
                      <a:pt x="681" y="720"/>
                    </a:lnTo>
                    <a:lnTo>
                      <a:pt x="682" y="720"/>
                    </a:lnTo>
                    <a:lnTo>
                      <a:pt x="682" y="720"/>
                    </a:lnTo>
                    <a:lnTo>
                      <a:pt x="682" y="719"/>
                    </a:lnTo>
                    <a:lnTo>
                      <a:pt x="682" y="720"/>
                    </a:lnTo>
                    <a:lnTo>
                      <a:pt x="682" y="720"/>
                    </a:lnTo>
                    <a:lnTo>
                      <a:pt x="682" y="720"/>
                    </a:lnTo>
                    <a:lnTo>
                      <a:pt x="682" y="720"/>
                    </a:lnTo>
                    <a:lnTo>
                      <a:pt x="682" y="720"/>
                    </a:lnTo>
                    <a:lnTo>
                      <a:pt x="682" y="721"/>
                    </a:lnTo>
                    <a:lnTo>
                      <a:pt x="682" y="721"/>
                    </a:lnTo>
                    <a:lnTo>
                      <a:pt x="682" y="721"/>
                    </a:lnTo>
                    <a:lnTo>
                      <a:pt x="682" y="722"/>
                    </a:lnTo>
                    <a:lnTo>
                      <a:pt x="682" y="722"/>
                    </a:lnTo>
                    <a:lnTo>
                      <a:pt x="682" y="723"/>
                    </a:lnTo>
                    <a:lnTo>
                      <a:pt x="682" y="723"/>
                    </a:lnTo>
                    <a:lnTo>
                      <a:pt x="681" y="723"/>
                    </a:lnTo>
                    <a:lnTo>
                      <a:pt x="680" y="723"/>
                    </a:lnTo>
                    <a:lnTo>
                      <a:pt x="680" y="723"/>
                    </a:lnTo>
                    <a:lnTo>
                      <a:pt x="680" y="723"/>
                    </a:lnTo>
                    <a:lnTo>
                      <a:pt x="680" y="724"/>
                    </a:lnTo>
                    <a:lnTo>
                      <a:pt x="680" y="724"/>
                    </a:lnTo>
                    <a:lnTo>
                      <a:pt x="680" y="724"/>
                    </a:lnTo>
                    <a:lnTo>
                      <a:pt x="681" y="724"/>
                    </a:lnTo>
                    <a:lnTo>
                      <a:pt x="681" y="725"/>
                    </a:lnTo>
                    <a:lnTo>
                      <a:pt x="680" y="725"/>
                    </a:lnTo>
                    <a:lnTo>
                      <a:pt x="680" y="725"/>
                    </a:lnTo>
                    <a:lnTo>
                      <a:pt x="680" y="727"/>
                    </a:lnTo>
                    <a:lnTo>
                      <a:pt x="680" y="727"/>
                    </a:lnTo>
                    <a:lnTo>
                      <a:pt x="679" y="726"/>
                    </a:lnTo>
                    <a:lnTo>
                      <a:pt x="679" y="726"/>
                    </a:lnTo>
                    <a:lnTo>
                      <a:pt x="679" y="726"/>
                    </a:lnTo>
                    <a:lnTo>
                      <a:pt x="679" y="727"/>
                    </a:lnTo>
                    <a:lnTo>
                      <a:pt x="679" y="727"/>
                    </a:lnTo>
                    <a:lnTo>
                      <a:pt x="679" y="727"/>
                    </a:lnTo>
                    <a:lnTo>
                      <a:pt x="678" y="727"/>
                    </a:lnTo>
                    <a:lnTo>
                      <a:pt x="677" y="726"/>
                    </a:lnTo>
                    <a:lnTo>
                      <a:pt x="677" y="727"/>
                    </a:lnTo>
                    <a:lnTo>
                      <a:pt x="678" y="727"/>
                    </a:lnTo>
                    <a:lnTo>
                      <a:pt x="678" y="728"/>
                    </a:lnTo>
                    <a:lnTo>
                      <a:pt x="678" y="728"/>
                    </a:lnTo>
                    <a:lnTo>
                      <a:pt x="677" y="728"/>
                    </a:lnTo>
                    <a:lnTo>
                      <a:pt x="677" y="728"/>
                    </a:lnTo>
                    <a:lnTo>
                      <a:pt x="677" y="728"/>
                    </a:lnTo>
                    <a:lnTo>
                      <a:pt x="677" y="729"/>
                    </a:lnTo>
                    <a:lnTo>
                      <a:pt x="677" y="729"/>
                    </a:lnTo>
                    <a:lnTo>
                      <a:pt x="677" y="729"/>
                    </a:lnTo>
                    <a:lnTo>
                      <a:pt x="677" y="729"/>
                    </a:lnTo>
                    <a:lnTo>
                      <a:pt x="676" y="729"/>
                    </a:lnTo>
                    <a:lnTo>
                      <a:pt x="675" y="729"/>
                    </a:lnTo>
                    <a:lnTo>
                      <a:pt x="675" y="728"/>
                    </a:lnTo>
                    <a:lnTo>
                      <a:pt x="675" y="728"/>
                    </a:lnTo>
                    <a:lnTo>
                      <a:pt x="675" y="728"/>
                    </a:lnTo>
                    <a:lnTo>
                      <a:pt x="675" y="728"/>
                    </a:lnTo>
                    <a:lnTo>
                      <a:pt x="675" y="729"/>
                    </a:lnTo>
                    <a:lnTo>
                      <a:pt x="675" y="729"/>
                    </a:lnTo>
                    <a:lnTo>
                      <a:pt x="675" y="730"/>
                    </a:lnTo>
                    <a:lnTo>
                      <a:pt x="675" y="730"/>
                    </a:lnTo>
                    <a:lnTo>
                      <a:pt x="675" y="730"/>
                    </a:lnTo>
                    <a:lnTo>
                      <a:pt x="674" y="730"/>
                    </a:lnTo>
                    <a:lnTo>
                      <a:pt x="674" y="730"/>
                    </a:lnTo>
                    <a:lnTo>
                      <a:pt x="673" y="729"/>
                    </a:lnTo>
                    <a:lnTo>
                      <a:pt x="673" y="729"/>
                    </a:lnTo>
                    <a:lnTo>
                      <a:pt x="673" y="729"/>
                    </a:lnTo>
                    <a:lnTo>
                      <a:pt x="672" y="729"/>
                    </a:lnTo>
                    <a:lnTo>
                      <a:pt x="672" y="729"/>
                    </a:lnTo>
                    <a:lnTo>
                      <a:pt x="672" y="729"/>
                    </a:lnTo>
                    <a:lnTo>
                      <a:pt x="672" y="730"/>
                    </a:lnTo>
                    <a:lnTo>
                      <a:pt x="673" y="730"/>
                    </a:lnTo>
                    <a:lnTo>
                      <a:pt x="673" y="730"/>
                    </a:lnTo>
                    <a:lnTo>
                      <a:pt x="672" y="730"/>
                    </a:lnTo>
                    <a:lnTo>
                      <a:pt x="672" y="730"/>
                    </a:lnTo>
                    <a:lnTo>
                      <a:pt x="672" y="730"/>
                    </a:lnTo>
                    <a:lnTo>
                      <a:pt x="672" y="731"/>
                    </a:lnTo>
                    <a:lnTo>
                      <a:pt x="672" y="731"/>
                    </a:lnTo>
                    <a:lnTo>
                      <a:pt x="672" y="731"/>
                    </a:lnTo>
                    <a:lnTo>
                      <a:pt x="673" y="731"/>
                    </a:lnTo>
                    <a:lnTo>
                      <a:pt x="673" y="731"/>
                    </a:lnTo>
                    <a:lnTo>
                      <a:pt x="673" y="732"/>
                    </a:lnTo>
                    <a:lnTo>
                      <a:pt x="674" y="733"/>
                    </a:lnTo>
                    <a:lnTo>
                      <a:pt x="674" y="733"/>
                    </a:lnTo>
                    <a:lnTo>
                      <a:pt x="674" y="733"/>
                    </a:lnTo>
                    <a:lnTo>
                      <a:pt x="673" y="734"/>
                    </a:lnTo>
                    <a:lnTo>
                      <a:pt x="673" y="734"/>
                    </a:lnTo>
                    <a:lnTo>
                      <a:pt x="673" y="733"/>
                    </a:lnTo>
                    <a:lnTo>
                      <a:pt x="672" y="733"/>
                    </a:lnTo>
                    <a:lnTo>
                      <a:pt x="672" y="732"/>
                    </a:lnTo>
                    <a:lnTo>
                      <a:pt x="672" y="732"/>
                    </a:lnTo>
                    <a:lnTo>
                      <a:pt x="671" y="732"/>
                    </a:lnTo>
                    <a:lnTo>
                      <a:pt x="671" y="733"/>
                    </a:lnTo>
                    <a:lnTo>
                      <a:pt x="671" y="733"/>
                    </a:lnTo>
                    <a:lnTo>
                      <a:pt x="671" y="733"/>
                    </a:lnTo>
                    <a:lnTo>
                      <a:pt x="672" y="734"/>
                    </a:lnTo>
                    <a:lnTo>
                      <a:pt x="672" y="735"/>
                    </a:lnTo>
                    <a:lnTo>
                      <a:pt x="672" y="735"/>
                    </a:lnTo>
                    <a:lnTo>
                      <a:pt x="671" y="734"/>
                    </a:lnTo>
                    <a:lnTo>
                      <a:pt x="671" y="735"/>
                    </a:lnTo>
                    <a:lnTo>
                      <a:pt x="671" y="735"/>
                    </a:lnTo>
                    <a:lnTo>
                      <a:pt x="671" y="735"/>
                    </a:lnTo>
                    <a:lnTo>
                      <a:pt x="670" y="735"/>
                    </a:lnTo>
                    <a:lnTo>
                      <a:pt x="670" y="735"/>
                    </a:lnTo>
                    <a:lnTo>
                      <a:pt x="670" y="735"/>
                    </a:lnTo>
                    <a:lnTo>
                      <a:pt x="670" y="736"/>
                    </a:lnTo>
                    <a:lnTo>
                      <a:pt x="670" y="736"/>
                    </a:lnTo>
                    <a:lnTo>
                      <a:pt x="670" y="735"/>
                    </a:lnTo>
                    <a:lnTo>
                      <a:pt x="671" y="736"/>
                    </a:lnTo>
                    <a:lnTo>
                      <a:pt x="670" y="736"/>
                    </a:lnTo>
                    <a:lnTo>
                      <a:pt x="670" y="736"/>
                    </a:lnTo>
                    <a:lnTo>
                      <a:pt x="670" y="736"/>
                    </a:lnTo>
                    <a:lnTo>
                      <a:pt x="670" y="737"/>
                    </a:lnTo>
                    <a:lnTo>
                      <a:pt x="670" y="738"/>
                    </a:lnTo>
                    <a:lnTo>
                      <a:pt x="670" y="738"/>
                    </a:lnTo>
                    <a:lnTo>
                      <a:pt x="670" y="738"/>
                    </a:lnTo>
                    <a:lnTo>
                      <a:pt x="670" y="738"/>
                    </a:lnTo>
                    <a:lnTo>
                      <a:pt x="669" y="738"/>
                    </a:lnTo>
                    <a:lnTo>
                      <a:pt x="669" y="739"/>
                    </a:lnTo>
                    <a:lnTo>
                      <a:pt x="668" y="739"/>
                    </a:lnTo>
                    <a:lnTo>
                      <a:pt x="668" y="739"/>
                    </a:lnTo>
                    <a:lnTo>
                      <a:pt x="668" y="740"/>
                    </a:lnTo>
                    <a:lnTo>
                      <a:pt x="668" y="741"/>
                    </a:lnTo>
                    <a:lnTo>
                      <a:pt x="668" y="741"/>
                    </a:lnTo>
                    <a:lnTo>
                      <a:pt x="668" y="741"/>
                    </a:lnTo>
                    <a:lnTo>
                      <a:pt x="667" y="741"/>
                    </a:lnTo>
                    <a:lnTo>
                      <a:pt x="667" y="741"/>
                    </a:lnTo>
                    <a:lnTo>
                      <a:pt x="667" y="741"/>
                    </a:lnTo>
                    <a:lnTo>
                      <a:pt x="667" y="741"/>
                    </a:lnTo>
                    <a:lnTo>
                      <a:pt x="667" y="741"/>
                    </a:lnTo>
                    <a:lnTo>
                      <a:pt x="666" y="741"/>
                    </a:lnTo>
                    <a:lnTo>
                      <a:pt x="666" y="741"/>
                    </a:lnTo>
                    <a:lnTo>
                      <a:pt x="665" y="742"/>
                    </a:lnTo>
                    <a:lnTo>
                      <a:pt x="665" y="742"/>
                    </a:lnTo>
                    <a:lnTo>
                      <a:pt x="665" y="742"/>
                    </a:lnTo>
                    <a:lnTo>
                      <a:pt x="665" y="743"/>
                    </a:lnTo>
                    <a:lnTo>
                      <a:pt x="665" y="743"/>
                    </a:lnTo>
                    <a:lnTo>
                      <a:pt x="665" y="743"/>
                    </a:lnTo>
                    <a:lnTo>
                      <a:pt x="664" y="743"/>
                    </a:lnTo>
                    <a:lnTo>
                      <a:pt x="664" y="743"/>
                    </a:lnTo>
                    <a:lnTo>
                      <a:pt x="663" y="743"/>
                    </a:lnTo>
                    <a:lnTo>
                      <a:pt x="663" y="743"/>
                    </a:lnTo>
                    <a:lnTo>
                      <a:pt x="663" y="743"/>
                    </a:lnTo>
                    <a:lnTo>
                      <a:pt x="663" y="743"/>
                    </a:lnTo>
                    <a:lnTo>
                      <a:pt x="663" y="743"/>
                    </a:lnTo>
                    <a:lnTo>
                      <a:pt x="662" y="743"/>
                    </a:lnTo>
                    <a:lnTo>
                      <a:pt x="662" y="743"/>
                    </a:lnTo>
                    <a:lnTo>
                      <a:pt x="662" y="743"/>
                    </a:lnTo>
                    <a:lnTo>
                      <a:pt x="662" y="744"/>
                    </a:lnTo>
                    <a:lnTo>
                      <a:pt x="662" y="744"/>
                    </a:lnTo>
                    <a:lnTo>
                      <a:pt x="661" y="744"/>
                    </a:lnTo>
                    <a:lnTo>
                      <a:pt x="661" y="744"/>
                    </a:lnTo>
                    <a:lnTo>
                      <a:pt x="661" y="743"/>
                    </a:lnTo>
                    <a:lnTo>
                      <a:pt x="661" y="743"/>
                    </a:lnTo>
                    <a:lnTo>
                      <a:pt x="660" y="744"/>
                    </a:lnTo>
                    <a:lnTo>
                      <a:pt x="660" y="744"/>
                    </a:lnTo>
                    <a:lnTo>
                      <a:pt x="660" y="744"/>
                    </a:lnTo>
                    <a:lnTo>
                      <a:pt x="660" y="744"/>
                    </a:lnTo>
                    <a:lnTo>
                      <a:pt x="660" y="744"/>
                    </a:lnTo>
                    <a:lnTo>
                      <a:pt x="660" y="744"/>
                    </a:lnTo>
                    <a:lnTo>
                      <a:pt x="660" y="744"/>
                    </a:lnTo>
                    <a:lnTo>
                      <a:pt x="660" y="745"/>
                    </a:lnTo>
                    <a:lnTo>
                      <a:pt x="660" y="745"/>
                    </a:lnTo>
                    <a:lnTo>
                      <a:pt x="659" y="745"/>
                    </a:lnTo>
                    <a:lnTo>
                      <a:pt x="659" y="745"/>
                    </a:lnTo>
                    <a:lnTo>
                      <a:pt x="659" y="745"/>
                    </a:lnTo>
                    <a:lnTo>
                      <a:pt x="659" y="746"/>
                    </a:lnTo>
                    <a:lnTo>
                      <a:pt x="659" y="746"/>
                    </a:lnTo>
                    <a:lnTo>
                      <a:pt x="658" y="746"/>
                    </a:lnTo>
                    <a:lnTo>
                      <a:pt x="658" y="746"/>
                    </a:lnTo>
                    <a:lnTo>
                      <a:pt x="657" y="747"/>
                    </a:lnTo>
                    <a:lnTo>
                      <a:pt x="657" y="746"/>
                    </a:lnTo>
                    <a:lnTo>
                      <a:pt x="657" y="746"/>
                    </a:lnTo>
                    <a:lnTo>
                      <a:pt x="658" y="745"/>
                    </a:lnTo>
                    <a:lnTo>
                      <a:pt x="657" y="745"/>
                    </a:lnTo>
                    <a:lnTo>
                      <a:pt x="657" y="745"/>
                    </a:lnTo>
                    <a:lnTo>
                      <a:pt x="657" y="746"/>
                    </a:lnTo>
                    <a:lnTo>
                      <a:pt x="657" y="746"/>
                    </a:lnTo>
                    <a:lnTo>
                      <a:pt x="656" y="746"/>
                    </a:lnTo>
                    <a:lnTo>
                      <a:pt x="656" y="746"/>
                    </a:lnTo>
                    <a:lnTo>
                      <a:pt x="656" y="746"/>
                    </a:lnTo>
                    <a:lnTo>
                      <a:pt x="657" y="747"/>
                    </a:lnTo>
                    <a:lnTo>
                      <a:pt x="657" y="747"/>
                    </a:lnTo>
                    <a:lnTo>
                      <a:pt x="657" y="747"/>
                    </a:lnTo>
                    <a:lnTo>
                      <a:pt x="657" y="748"/>
                    </a:lnTo>
                    <a:lnTo>
                      <a:pt x="657" y="748"/>
                    </a:lnTo>
                    <a:lnTo>
                      <a:pt x="657" y="748"/>
                    </a:lnTo>
                    <a:lnTo>
                      <a:pt x="657" y="748"/>
                    </a:lnTo>
                    <a:lnTo>
                      <a:pt x="657" y="748"/>
                    </a:lnTo>
                    <a:lnTo>
                      <a:pt x="657" y="748"/>
                    </a:lnTo>
                    <a:lnTo>
                      <a:pt x="657" y="748"/>
                    </a:lnTo>
                    <a:lnTo>
                      <a:pt x="656" y="748"/>
                    </a:lnTo>
                    <a:lnTo>
                      <a:pt x="656" y="748"/>
                    </a:lnTo>
                    <a:lnTo>
                      <a:pt x="656" y="748"/>
                    </a:lnTo>
                    <a:lnTo>
                      <a:pt x="655" y="748"/>
                    </a:lnTo>
                    <a:lnTo>
                      <a:pt x="656" y="749"/>
                    </a:lnTo>
                    <a:lnTo>
                      <a:pt x="656" y="749"/>
                    </a:lnTo>
                    <a:lnTo>
                      <a:pt x="656" y="749"/>
                    </a:lnTo>
                    <a:lnTo>
                      <a:pt x="656" y="750"/>
                    </a:lnTo>
                    <a:lnTo>
                      <a:pt x="655" y="750"/>
                    </a:lnTo>
                    <a:lnTo>
                      <a:pt x="655" y="750"/>
                    </a:lnTo>
                    <a:lnTo>
                      <a:pt x="655" y="749"/>
                    </a:lnTo>
                    <a:lnTo>
                      <a:pt x="655" y="749"/>
                    </a:lnTo>
                    <a:lnTo>
                      <a:pt x="655" y="749"/>
                    </a:lnTo>
                    <a:lnTo>
                      <a:pt x="655" y="749"/>
                    </a:lnTo>
                    <a:lnTo>
                      <a:pt x="655" y="749"/>
                    </a:lnTo>
                    <a:lnTo>
                      <a:pt x="655" y="750"/>
                    </a:lnTo>
                    <a:lnTo>
                      <a:pt x="655" y="750"/>
                    </a:lnTo>
                    <a:lnTo>
                      <a:pt x="655" y="750"/>
                    </a:lnTo>
                    <a:lnTo>
                      <a:pt x="654" y="750"/>
                    </a:lnTo>
                    <a:lnTo>
                      <a:pt x="654" y="750"/>
                    </a:lnTo>
                    <a:lnTo>
                      <a:pt x="655" y="750"/>
                    </a:lnTo>
                    <a:lnTo>
                      <a:pt x="655" y="750"/>
                    </a:lnTo>
                    <a:lnTo>
                      <a:pt x="654" y="750"/>
                    </a:lnTo>
                    <a:lnTo>
                      <a:pt x="654" y="750"/>
                    </a:lnTo>
                    <a:lnTo>
                      <a:pt x="654" y="750"/>
                    </a:lnTo>
                    <a:lnTo>
                      <a:pt x="653" y="750"/>
                    </a:lnTo>
                    <a:lnTo>
                      <a:pt x="653" y="750"/>
                    </a:lnTo>
                    <a:lnTo>
                      <a:pt x="653" y="750"/>
                    </a:lnTo>
                    <a:lnTo>
                      <a:pt x="653" y="750"/>
                    </a:lnTo>
                    <a:lnTo>
                      <a:pt x="653" y="750"/>
                    </a:lnTo>
                    <a:lnTo>
                      <a:pt x="652" y="750"/>
                    </a:lnTo>
                    <a:lnTo>
                      <a:pt x="652" y="750"/>
                    </a:lnTo>
                    <a:lnTo>
                      <a:pt x="652" y="750"/>
                    </a:lnTo>
                    <a:lnTo>
                      <a:pt x="652" y="750"/>
                    </a:lnTo>
                    <a:lnTo>
                      <a:pt x="651" y="750"/>
                    </a:lnTo>
                    <a:lnTo>
                      <a:pt x="651" y="750"/>
                    </a:lnTo>
                    <a:lnTo>
                      <a:pt x="651" y="749"/>
                    </a:lnTo>
                    <a:lnTo>
                      <a:pt x="651" y="750"/>
                    </a:lnTo>
                    <a:lnTo>
                      <a:pt x="651" y="750"/>
                    </a:lnTo>
                    <a:lnTo>
                      <a:pt x="651" y="751"/>
                    </a:lnTo>
                    <a:lnTo>
                      <a:pt x="650" y="751"/>
                    </a:lnTo>
                    <a:lnTo>
                      <a:pt x="651" y="751"/>
                    </a:lnTo>
                    <a:lnTo>
                      <a:pt x="651" y="751"/>
                    </a:lnTo>
                    <a:lnTo>
                      <a:pt x="650" y="751"/>
                    </a:lnTo>
                    <a:lnTo>
                      <a:pt x="650" y="752"/>
                    </a:lnTo>
                    <a:lnTo>
                      <a:pt x="650" y="752"/>
                    </a:lnTo>
                    <a:lnTo>
                      <a:pt x="650" y="753"/>
                    </a:lnTo>
                    <a:lnTo>
                      <a:pt x="649" y="753"/>
                    </a:lnTo>
                    <a:lnTo>
                      <a:pt x="649" y="753"/>
                    </a:lnTo>
                    <a:lnTo>
                      <a:pt x="650" y="753"/>
                    </a:lnTo>
                    <a:lnTo>
                      <a:pt x="649" y="754"/>
                    </a:lnTo>
                    <a:lnTo>
                      <a:pt x="649" y="753"/>
                    </a:lnTo>
                    <a:lnTo>
                      <a:pt x="649" y="753"/>
                    </a:lnTo>
                    <a:lnTo>
                      <a:pt x="649" y="753"/>
                    </a:lnTo>
                    <a:lnTo>
                      <a:pt x="649" y="754"/>
                    </a:lnTo>
                    <a:lnTo>
                      <a:pt x="649" y="754"/>
                    </a:lnTo>
                    <a:lnTo>
                      <a:pt x="649" y="755"/>
                    </a:lnTo>
                    <a:lnTo>
                      <a:pt x="649" y="755"/>
                    </a:lnTo>
                    <a:lnTo>
                      <a:pt x="649" y="755"/>
                    </a:lnTo>
                    <a:lnTo>
                      <a:pt x="649" y="756"/>
                    </a:lnTo>
                    <a:lnTo>
                      <a:pt x="649" y="756"/>
                    </a:lnTo>
                    <a:lnTo>
                      <a:pt x="649" y="756"/>
                    </a:lnTo>
                    <a:lnTo>
                      <a:pt x="648" y="756"/>
                    </a:lnTo>
                    <a:lnTo>
                      <a:pt x="648" y="756"/>
                    </a:lnTo>
                    <a:lnTo>
                      <a:pt x="648" y="757"/>
                    </a:lnTo>
                    <a:lnTo>
                      <a:pt x="648" y="757"/>
                    </a:lnTo>
                    <a:lnTo>
                      <a:pt x="648" y="758"/>
                    </a:lnTo>
                    <a:lnTo>
                      <a:pt x="648" y="757"/>
                    </a:lnTo>
                    <a:lnTo>
                      <a:pt x="647" y="757"/>
                    </a:lnTo>
                    <a:lnTo>
                      <a:pt x="648" y="758"/>
                    </a:lnTo>
                    <a:lnTo>
                      <a:pt x="647" y="759"/>
                    </a:lnTo>
                    <a:lnTo>
                      <a:pt x="648" y="760"/>
                    </a:lnTo>
                    <a:lnTo>
                      <a:pt x="647" y="760"/>
                    </a:lnTo>
                    <a:lnTo>
                      <a:pt x="647" y="760"/>
                    </a:lnTo>
                    <a:lnTo>
                      <a:pt x="647" y="760"/>
                    </a:lnTo>
                    <a:lnTo>
                      <a:pt x="647" y="760"/>
                    </a:lnTo>
                    <a:lnTo>
                      <a:pt x="647" y="761"/>
                    </a:lnTo>
                    <a:lnTo>
                      <a:pt x="647" y="761"/>
                    </a:lnTo>
                    <a:lnTo>
                      <a:pt x="647" y="761"/>
                    </a:lnTo>
                    <a:lnTo>
                      <a:pt x="647" y="761"/>
                    </a:lnTo>
                    <a:lnTo>
                      <a:pt x="647" y="762"/>
                    </a:lnTo>
                    <a:lnTo>
                      <a:pt x="647" y="761"/>
                    </a:lnTo>
                    <a:lnTo>
                      <a:pt x="647" y="761"/>
                    </a:lnTo>
                    <a:lnTo>
                      <a:pt x="647" y="762"/>
                    </a:lnTo>
                    <a:lnTo>
                      <a:pt x="647" y="762"/>
                    </a:lnTo>
                    <a:lnTo>
                      <a:pt x="647" y="762"/>
                    </a:lnTo>
                    <a:lnTo>
                      <a:pt x="647" y="762"/>
                    </a:lnTo>
                    <a:lnTo>
                      <a:pt x="647" y="762"/>
                    </a:lnTo>
                    <a:lnTo>
                      <a:pt x="647" y="762"/>
                    </a:lnTo>
                    <a:lnTo>
                      <a:pt x="647" y="763"/>
                    </a:lnTo>
                    <a:lnTo>
                      <a:pt x="646" y="763"/>
                    </a:lnTo>
                    <a:lnTo>
                      <a:pt x="646" y="763"/>
                    </a:lnTo>
                    <a:lnTo>
                      <a:pt x="646" y="763"/>
                    </a:lnTo>
                    <a:lnTo>
                      <a:pt x="646" y="763"/>
                    </a:lnTo>
                    <a:lnTo>
                      <a:pt x="646" y="763"/>
                    </a:lnTo>
                    <a:lnTo>
                      <a:pt x="646" y="764"/>
                    </a:lnTo>
                    <a:lnTo>
                      <a:pt x="646" y="764"/>
                    </a:lnTo>
                    <a:lnTo>
                      <a:pt x="646" y="764"/>
                    </a:lnTo>
                    <a:lnTo>
                      <a:pt x="646" y="764"/>
                    </a:lnTo>
                    <a:lnTo>
                      <a:pt x="646" y="764"/>
                    </a:lnTo>
                    <a:lnTo>
                      <a:pt x="646" y="764"/>
                    </a:lnTo>
                    <a:lnTo>
                      <a:pt x="647" y="764"/>
                    </a:lnTo>
                    <a:lnTo>
                      <a:pt x="647" y="765"/>
                    </a:lnTo>
                    <a:lnTo>
                      <a:pt x="646" y="764"/>
                    </a:lnTo>
                    <a:lnTo>
                      <a:pt x="646" y="765"/>
                    </a:lnTo>
                    <a:lnTo>
                      <a:pt x="646" y="765"/>
                    </a:lnTo>
                    <a:lnTo>
                      <a:pt x="646" y="765"/>
                    </a:lnTo>
                    <a:lnTo>
                      <a:pt x="647" y="765"/>
                    </a:lnTo>
                    <a:lnTo>
                      <a:pt x="647" y="765"/>
                    </a:lnTo>
                    <a:lnTo>
                      <a:pt x="647" y="765"/>
                    </a:lnTo>
                    <a:lnTo>
                      <a:pt x="647" y="765"/>
                    </a:lnTo>
                    <a:lnTo>
                      <a:pt x="647" y="766"/>
                    </a:lnTo>
                    <a:lnTo>
                      <a:pt x="647" y="766"/>
                    </a:lnTo>
                    <a:lnTo>
                      <a:pt x="647" y="766"/>
                    </a:lnTo>
                    <a:lnTo>
                      <a:pt x="646" y="766"/>
                    </a:lnTo>
                    <a:lnTo>
                      <a:pt x="646" y="766"/>
                    </a:lnTo>
                    <a:lnTo>
                      <a:pt x="647" y="766"/>
                    </a:lnTo>
                    <a:lnTo>
                      <a:pt x="647" y="766"/>
                    </a:lnTo>
                    <a:lnTo>
                      <a:pt x="646" y="766"/>
                    </a:lnTo>
                    <a:lnTo>
                      <a:pt x="646" y="766"/>
                    </a:lnTo>
                    <a:lnTo>
                      <a:pt x="646" y="766"/>
                    </a:lnTo>
                    <a:lnTo>
                      <a:pt x="646" y="766"/>
                    </a:lnTo>
                    <a:lnTo>
                      <a:pt x="646" y="766"/>
                    </a:lnTo>
                    <a:lnTo>
                      <a:pt x="646" y="767"/>
                    </a:lnTo>
                    <a:lnTo>
                      <a:pt x="646" y="767"/>
                    </a:lnTo>
                    <a:lnTo>
                      <a:pt x="645" y="766"/>
                    </a:lnTo>
                    <a:lnTo>
                      <a:pt x="645" y="767"/>
                    </a:lnTo>
                    <a:lnTo>
                      <a:pt x="645" y="767"/>
                    </a:lnTo>
                    <a:lnTo>
                      <a:pt x="645" y="767"/>
                    </a:lnTo>
                    <a:lnTo>
                      <a:pt x="645" y="767"/>
                    </a:lnTo>
                    <a:lnTo>
                      <a:pt x="644" y="767"/>
                    </a:lnTo>
                    <a:lnTo>
                      <a:pt x="644" y="767"/>
                    </a:lnTo>
                    <a:lnTo>
                      <a:pt x="645" y="767"/>
                    </a:lnTo>
                    <a:lnTo>
                      <a:pt x="645" y="767"/>
                    </a:lnTo>
                    <a:lnTo>
                      <a:pt x="645" y="768"/>
                    </a:lnTo>
                    <a:lnTo>
                      <a:pt x="645" y="768"/>
                    </a:lnTo>
                    <a:lnTo>
                      <a:pt x="644" y="767"/>
                    </a:lnTo>
                    <a:lnTo>
                      <a:pt x="644" y="767"/>
                    </a:lnTo>
                    <a:lnTo>
                      <a:pt x="644" y="768"/>
                    </a:lnTo>
                    <a:lnTo>
                      <a:pt x="645" y="768"/>
                    </a:lnTo>
                    <a:lnTo>
                      <a:pt x="644" y="768"/>
                    </a:lnTo>
                    <a:lnTo>
                      <a:pt x="644" y="768"/>
                    </a:lnTo>
                    <a:lnTo>
                      <a:pt x="644" y="768"/>
                    </a:lnTo>
                    <a:lnTo>
                      <a:pt x="643" y="768"/>
                    </a:lnTo>
                    <a:lnTo>
                      <a:pt x="644" y="768"/>
                    </a:lnTo>
                    <a:lnTo>
                      <a:pt x="644" y="769"/>
                    </a:lnTo>
                    <a:lnTo>
                      <a:pt x="643" y="769"/>
                    </a:lnTo>
                    <a:lnTo>
                      <a:pt x="643" y="769"/>
                    </a:lnTo>
                    <a:lnTo>
                      <a:pt x="643" y="769"/>
                    </a:lnTo>
                    <a:lnTo>
                      <a:pt x="643" y="769"/>
                    </a:lnTo>
                    <a:lnTo>
                      <a:pt x="643" y="769"/>
                    </a:lnTo>
                    <a:lnTo>
                      <a:pt x="642" y="769"/>
                    </a:lnTo>
                    <a:lnTo>
                      <a:pt x="642" y="769"/>
                    </a:lnTo>
                    <a:lnTo>
                      <a:pt x="642" y="769"/>
                    </a:lnTo>
                    <a:lnTo>
                      <a:pt x="642" y="770"/>
                    </a:lnTo>
                    <a:lnTo>
                      <a:pt x="642" y="770"/>
                    </a:lnTo>
                    <a:lnTo>
                      <a:pt x="642" y="770"/>
                    </a:lnTo>
                    <a:lnTo>
                      <a:pt x="642" y="771"/>
                    </a:lnTo>
                    <a:lnTo>
                      <a:pt x="642" y="771"/>
                    </a:lnTo>
                    <a:lnTo>
                      <a:pt x="641" y="771"/>
                    </a:lnTo>
                    <a:lnTo>
                      <a:pt x="641" y="771"/>
                    </a:lnTo>
                    <a:lnTo>
                      <a:pt x="641" y="771"/>
                    </a:lnTo>
                    <a:lnTo>
                      <a:pt x="641" y="772"/>
                    </a:lnTo>
                    <a:lnTo>
                      <a:pt x="641" y="772"/>
                    </a:lnTo>
                    <a:lnTo>
                      <a:pt x="641" y="772"/>
                    </a:lnTo>
                    <a:lnTo>
                      <a:pt x="641" y="772"/>
                    </a:lnTo>
                    <a:lnTo>
                      <a:pt x="641" y="773"/>
                    </a:lnTo>
                    <a:lnTo>
                      <a:pt x="640" y="773"/>
                    </a:lnTo>
                    <a:lnTo>
                      <a:pt x="640" y="773"/>
                    </a:lnTo>
                    <a:lnTo>
                      <a:pt x="640" y="773"/>
                    </a:lnTo>
                    <a:lnTo>
                      <a:pt x="640" y="773"/>
                    </a:lnTo>
                    <a:lnTo>
                      <a:pt x="640" y="773"/>
                    </a:lnTo>
                    <a:lnTo>
                      <a:pt x="640" y="773"/>
                    </a:lnTo>
                    <a:lnTo>
                      <a:pt x="640" y="773"/>
                    </a:lnTo>
                    <a:lnTo>
                      <a:pt x="639" y="773"/>
                    </a:lnTo>
                    <a:lnTo>
                      <a:pt x="639" y="773"/>
                    </a:lnTo>
                    <a:lnTo>
                      <a:pt x="639" y="774"/>
                    </a:lnTo>
                    <a:lnTo>
                      <a:pt x="639" y="775"/>
                    </a:lnTo>
                    <a:lnTo>
                      <a:pt x="639" y="775"/>
                    </a:lnTo>
                    <a:lnTo>
                      <a:pt x="639" y="775"/>
                    </a:lnTo>
                    <a:lnTo>
                      <a:pt x="639" y="776"/>
                    </a:lnTo>
                    <a:lnTo>
                      <a:pt x="638" y="776"/>
                    </a:lnTo>
                    <a:lnTo>
                      <a:pt x="638" y="777"/>
                    </a:lnTo>
                    <a:lnTo>
                      <a:pt x="638" y="777"/>
                    </a:lnTo>
                    <a:lnTo>
                      <a:pt x="638" y="777"/>
                    </a:lnTo>
                    <a:lnTo>
                      <a:pt x="638" y="777"/>
                    </a:lnTo>
                    <a:lnTo>
                      <a:pt x="638" y="777"/>
                    </a:lnTo>
                    <a:lnTo>
                      <a:pt x="638" y="778"/>
                    </a:lnTo>
                    <a:lnTo>
                      <a:pt x="638" y="779"/>
                    </a:lnTo>
                    <a:lnTo>
                      <a:pt x="637" y="779"/>
                    </a:lnTo>
                    <a:lnTo>
                      <a:pt x="637" y="780"/>
                    </a:lnTo>
                    <a:lnTo>
                      <a:pt x="637" y="780"/>
                    </a:lnTo>
                    <a:lnTo>
                      <a:pt x="637" y="780"/>
                    </a:lnTo>
                    <a:lnTo>
                      <a:pt x="636" y="780"/>
                    </a:lnTo>
                    <a:lnTo>
                      <a:pt x="636" y="780"/>
                    </a:lnTo>
                    <a:lnTo>
                      <a:pt x="636" y="780"/>
                    </a:lnTo>
                    <a:lnTo>
                      <a:pt x="636" y="780"/>
                    </a:lnTo>
                    <a:lnTo>
                      <a:pt x="636" y="780"/>
                    </a:lnTo>
                    <a:lnTo>
                      <a:pt x="636" y="781"/>
                    </a:lnTo>
                    <a:lnTo>
                      <a:pt x="636" y="781"/>
                    </a:lnTo>
                    <a:lnTo>
                      <a:pt x="636" y="781"/>
                    </a:lnTo>
                    <a:lnTo>
                      <a:pt x="636" y="782"/>
                    </a:lnTo>
                    <a:lnTo>
                      <a:pt x="636" y="782"/>
                    </a:lnTo>
                    <a:lnTo>
                      <a:pt x="635" y="782"/>
                    </a:lnTo>
                    <a:lnTo>
                      <a:pt x="635" y="782"/>
                    </a:lnTo>
                    <a:lnTo>
                      <a:pt x="635" y="782"/>
                    </a:lnTo>
                    <a:lnTo>
                      <a:pt x="635" y="782"/>
                    </a:lnTo>
                    <a:lnTo>
                      <a:pt x="635" y="782"/>
                    </a:lnTo>
                    <a:lnTo>
                      <a:pt x="635" y="782"/>
                    </a:lnTo>
                    <a:lnTo>
                      <a:pt x="635" y="783"/>
                    </a:lnTo>
                    <a:lnTo>
                      <a:pt x="635" y="783"/>
                    </a:lnTo>
                    <a:lnTo>
                      <a:pt x="635" y="783"/>
                    </a:lnTo>
                    <a:lnTo>
                      <a:pt x="634" y="783"/>
                    </a:lnTo>
                    <a:lnTo>
                      <a:pt x="634" y="783"/>
                    </a:lnTo>
                    <a:lnTo>
                      <a:pt x="634" y="784"/>
                    </a:lnTo>
                    <a:lnTo>
                      <a:pt x="634" y="784"/>
                    </a:lnTo>
                    <a:lnTo>
                      <a:pt x="634" y="784"/>
                    </a:lnTo>
                    <a:lnTo>
                      <a:pt x="634" y="784"/>
                    </a:lnTo>
                    <a:lnTo>
                      <a:pt x="634" y="784"/>
                    </a:lnTo>
                    <a:lnTo>
                      <a:pt x="635" y="784"/>
                    </a:lnTo>
                    <a:lnTo>
                      <a:pt x="635" y="784"/>
                    </a:lnTo>
                    <a:lnTo>
                      <a:pt x="635" y="784"/>
                    </a:lnTo>
                    <a:lnTo>
                      <a:pt x="634" y="784"/>
                    </a:lnTo>
                    <a:lnTo>
                      <a:pt x="634" y="784"/>
                    </a:lnTo>
                    <a:lnTo>
                      <a:pt x="635" y="784"/>
                    </a:lnTo>
                    <a:lnTo>
                      <a:pt x="635" y="785"/>
                    </a:lnTo>
                    <a:lnTo>
                      <a:pt x="635" y="785"/>
                    </a:lnTo>
                    <a:lnTo>
                      <a:pt x="634" y="785"/>
                    </a:lnTo>
                    <a:lnTo>
                      <a:pt x="634" y="785"/>
                    </a:lnTo>
                    <a:lnTo>
                      <a:pt x="635" y="785"/>
                    </a:lnTo>
                    <a:lnTo>
                      <a:pt x="634" y="785"/>
                    </a:lnTo>
                    <a:lnTo>
                      <a:pt x="634" y="785"/>
                    </a:lnTo>
                    <a:lnTo>
                      <a:pt x="635" y="785"/>
                    </a:lnTo>
                    <a:lnTo>
                      <a:pt x="635" y="786"/>
                    </a:lnTo>
                    <a:lnTo>
                      <a:pt x="635" y="786"/>
                    </a:lnTo>
                    <a:lnTo>
                      <a:pt x="635" y="786"/>
                    </a:lnTo>
                    <a:lnTo>
                      <a:pt x="635" y="786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8"/>
                    </a:lnTo>
                    <a:lnTo>
                      <a:pt x="635" y="788"/>
                    </a:lnTo>
                    <a:lnTo>
                      <a:pt x="635" y="788"/>
                    </a:lnTo>
                    <a:lnTo>
                      <a:pt x="635" y="788"/>
                    </a:lnTo>
                    <a:lnTo>
                      <a:pt x="635" y="788"/>
                    </a:lnTo>
                    <a:lnTo>
                      <a:pt x="636" y="788"/>
                    </a:lnTo>
                    <a:lnTo>
                      <a:pt x="636" y="788"/>
                    </a:lnTo>
                    <a:lnTo>
                      <a:pt x="635" y="788"/>
                    </a:lnTo>
                    <a:lnTo>
                      <a:pt x="636" y="789"/>
                    </a:lnTo>
                    <a:lnTo>
                      <a:pt x="635" y="789"/>
                    </a:lnTo>
                    <a:lnTo>
                      <a:pt x="635" y="789"/>
                    </a:lnTo>
                    <a:lnTo>
                      <a:pt x="635" y="789"/>
                    </a:lnTo>
                    <a:lnTo>
                      <a:pt x="635" y="789"/>
                    </a:lnTo>
                    <a:lnTo>
                      <a:pt x="635" y="789"/>
                    </a:lnTo>
                    <a:lnTo>
                      <a:pt x="635" y="789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1"/>
                    </a:lnTo>
                    <a:lnTo>
                      <a:pt x="635" y="791"/>
                    </a:lnTo>
                    <a:lnTo>
                      <a:pt x="635" y="790"/>
                    </a:lnTo>
                    <a:lnTo>
                      <a:pt x="634" y="791"/>
                    </a:lnTo>
                    <a:lnTo>
                      <a:pt x="634" y="791"/>
                    </a:lnTo>
                    <a:lnTo>
                      <a:pt x="634" y="791"/>
                    </a:lnTo>
                    <a:lnTo>
                      <a:pt x="634" y="791"/>
                    </a:lnTo>
                    <a:lnTo>
                      <a:pt x="635" y="791"/>
                    </a:lnTo>
                    <a:lnTo>
                      <a:pt x="635" y="791"/>
                    </a:lnTo>
                    <a:lnTo>
                      <a:pt x="635" y="791"/>
                    </a:lnTo>
                    <a:lnTo>
                      <a:pt x="635" y="791"/>
                    </a:lnTo>
                    <a:lnTo>
                      <a:pt x="635" y="791"/>
                    </a:lnTo>
                    <a:lnTo>
                      <a:pt x="634" y="792"/>
                    </a:lnTo>
                    <a:lnTo>
                      <a:pt x="634" y="791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3" y="792"/>
                    </a:lnTo>
                    <a:lnTo>
                      <a:pt x="633" y="792"/>
                    </a:lnTo>
                    <a:lnTo>
                      <a:pt x="633" y="793"/>
                    </a:lnTo>
                    <a:lnTo>
                      <a:pt x="633" y="793"/>
                    </a:lnTo>
                    <a:lnTo>
                      <a:pt x="633" y="793"/>
                    </a:lnTo>
                    <a:lnTo>
                      <a:pt x="633" y="793"/>
                    </a:lnTo>
                    <a:lnTo>
                      <a:pt x="633" y="793"/>
                    </a:lnTo>
                    <a:lnTo>
                      <a:pt x="633" y="793"/>
                    </a:lnTo>
                    <a:lnTo>
                      <a:pt x="633" y="793"/>
                    </a:lnTo>
                    <a:lnTo>
                      <a:pt x="633" y="793"/>
                    </a:lnTo>
                    <a:lnTo>
                      <a:pt x="633" y="794"/>
                    </a:lnTo>
                    <a:lnTo>
                      <a:pt x="633" y="794"/>
                    </a:lnTo>
                    <a:lnTo>
                      <a:pt x="633" y="794"/>
                    </a:lnTo>
                    <a:lnTo>
                      <a:pt x="633" y="794"/>
                    </a:lnTo>
                    <a:lnTo>
                      <a:pt x="633" y="794"/>
                    </a:lnTo>
                    <a:lnTo>
                      <a:pt x="633" y="794"/>
                    </a:lnTo>
                    <a:lnTo>
                      <a:pt x="633" y="794"/>
                    </a:lnTo>
                    <a:lnTo>
                      <a:pt x="633" y="795"/>
                    </a:lnTo>
                    <a:lnTo>
                      <a:pt x="633" y="795"/>
                    </a:lnTo>
                    <a:lnTo>
                      <a:pt x="633" y="795"/>
                    </a:lnTo>
                    <a:lnTo>
                      <a:pt x="633" y="795"/>
                    </a:lnTo>
                    <a:lnTo>
                      <a:pt x="633" y="795"/>
                    </a:lnTo>
                    <a:lnTo>
                      <a:pt x="633" y="795"/>
                    </a:lnTo>
                    <a:lnTo>
                      <a:pt x="633" y="795"/>
                    </a:lnTo>
                    <a:lnTo>
                      <a:pt x="633" y="795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3" y="797"/>
                    </a:lnTo>
                    <a:lnTo>
                      <a:pt x="633" y="797"/>
                    </a:lnTo>
                    <a:lnTo>
                      <a:pt x="633" y="797"/>
                    </a:lnTo>
                    <a:lnTo>
                      <a:pt x="633" y="797"/>
                    </a:lnTo>
                    <a:lnTo>
                      <a:pt x="633" y="797"/>
                    </a:lnTo>
                    <a:lnTo>
                      <a:pt x="633" y="797"/>
                    </a:lnTo>
                    <a:lnTo>
                      <a:pt x="632" y="797"/>
                    </a:lnTo>
                    <a:lnTo>
                      <a:pt x="633" y="797"/>
                    </a:lnTo>
                    <a:lnTo>
                      <a:pt x="632" y="797"/>
                    </a:lnTo>
                    <a:lnTo>
                      <a:pt x="632" y="797"/>
                    </a:lnTo>
                    <a:lnTo>
                      <a:pt x="632" y="798"/>
                    </a:lnTo>
                    <a:lnTo>
                      <a:pt x="632" y="798"/>
                    </a:lnTo>
                    <a:lnTo>
                      <a:pt x="632" y="798"/>
                    </a:lnTo>
                    <a:lnTo>
                      <a:pt x="632" y="798"/>
                    </a:lnTo>
                    <a:lnTo>
                      <a:pt x="632" y="798"/>
                    </a:lnTo>
                    <a:lnTo>
                      <a:pt x="632" y="798"/>
                    </a:lnTo>
                    <a:lnTo>
                      <a:pt x="632" y="798"/>
                    </a:lnTo>
                    <a:lnTo>
                      <a:pt x="632" y="799"/>
                    </a:lnTo>
                    <a:lnTo>
                      <a:pt x="632" y="799"/>
                    </a:lnTo>
                    <a:lnTo>
                      <a:pt x="632" y="799"/>
                    </a:lnTo>
                    <a:lnTo>
                      <a:pt x="632" y="799"/>
                    </a:lnTo>
                    <a:lnTo>
                      <a:pt x="632" y="799"/>
                    </a:lnTo>
                    <a:lnTo>
                      <a:pt x="632" y="799"/>
                    </a:lnTo>
                    <a:lnTo>
                      <a:pt x="632" y="799"/>
                    </a:lnTo>
                    <a:lnTo>
                      <a:pt x="632" y="800"/>
                    </a:lnTo>
                    <a:lnTo>
                      <a:pt x="632" y="800"/>
                    </a:lnTo>
                    <a:lnTo>
                      <a:pt x="632" y="800"/>
                    </a:lnTo>
                    <a:lnTo>
                      <a:pt x="632" y="800"/>
                    </a:lnTo>
                    <a:lnTo>
                      <a:pt x="632" y="800"/>
                    </a:lnTo>
                    <a:lnTo>
                      <a:pt x="632" y="800"/>
                    </a:lnTo>
                    <a:lnTo>
                      <a:pt x="632" y="800"/>
                    </a:lnTo>
                    <a:lnTo>
                      <a:pt x="632" y="800"/>
                    </a:lnTo>
                    <a:lnTo>
                      <a:pt x="632" y="801"/>
                    </a:lnTo>
                    <a:lnTo>
                      <a:pt x="631" y="801"/>
                    </a:lnTo>
                    <a:lnTo>
                      <a:pt x="631" y="801"/>
                    </a:lnTo>
                    <a:lnTo>
                      <a:pt x="632" y="801"/>
                    </a:lnTo>
                    <a:lnTo>
                      <a:pt x="631" y="801"/>
                    </a:lnTo>
                    <a:lnTo>
                      <a:pt x="631" y="801"/>
                    </a:lnTo>
                    <a:lnTo>
                      <a:pt x="632" y="801"/>
                    </a:lnTo>
                    <a:lnTo>
                      <a:pt x="632" y="802"/>
                    </a:lnTo>
                    <a:lnTo>
                      <a:pt x="631" y="802"/>
                    </a:lnTo>
                    <a:lnTo>
                      <a:pt x="631" y="802"/>
                    </a:lnTo>
                    <a:lnTo>
                      <a:pt x="631" y="802"/>
                    </a:lnTo>
                    <a:lnTo>
                      <a:pt x="631" y="802"/>
                    </a:lnTo>
                    <a:lnTo>
                      <a:pt x="631" y="802"/>
                    </a:lnTo>
                    <a:lnTo>
                      <a:pt x="632" y="803"/>
                    </a:lnTo>
                    <a:lnTo>
                      <a:pt x="631" y="803"/>
                    </a:lnTo>
                    <a:lnTo>
                      <a:pt x="632" y="803"/>
                    </a:lnTo>
                    <a:lnTo>
                      <a:pt x="632" y="803"/>
                    </a:lnTo>
                    <a:lnTo>
                      <a:pt x="631" y="803"/>
                    </a:lnTo>
                    <a:lnTo>
                      <a:pt x="631" y="803"/>
                    </a:lnTo>
                    <a:lnTo>
                      <a:pt x="631" y="803"/>
                    </a:lnTo>
                    <a:lnTo>
                      <a:pt x="631" y="804"/>
                    </a:lnTo>
                    <a:lnTo>
                      <a:pt x="631" y="804"/>
                    </a:lnTo>
                    <a:lnTo>
                      <a:pt x="631" y="804"/>
                    </a:lnTo>
                    <a:lnTo>
                      <a:pt x="632" y="804"/>
                    </a:lnTo>
                    <a:lnTo>
                      <a:pt x="632" y="805"/>
                    </a:lnTo>
                    <a:lnTo>
                      <a:pt x="632" y="804"/>
                    </a:lnTo>
                    <a:lnTo>
                      <a:pt x="632" y="805"/>
                    </a:lnTo>
                    <a:lnTo>
                      <a:pt x="632" y="805"/>
                    </a:lnTo>
                    <a:lnTo>
                      <a:pt x="632" y="805"/>
                    </a:lnTo>
                    <a:lnTo>
                      <a:pt x="632" y="806"/>
                    </a:lnTo>
                    <a:lnTo>
                      <a:pt x="632" y="806"/>
                    </a:lnTo>
                    <a:lnTo>
                      <a:pt x="631" y="806"/>
                    </a:lnTo>
                    <a:lnTo>
                      <a:pt x="632" y="806"/>
                    </a:lnTo>
                    <a:lnTo>
                      <a:pt x="631" y="807"/>
                    </a:lnTo>
                    <a:lnTo>
                      <a:pt x="631" y="807"/>
                    </a:lnTo>
                    <a:lnTo>
                      <a:pt x="631" y="807"/>
                    </a:lnTo>
                    <a:lnTo>
                      <a:pt x="631" y="807"/>
                    </a:lnTo>
                    <a:lnTo>
                      <a:pt x="631" y="808"/>
                    </a:lnTo>
                    <a:lnTo>
                      <a:pt x="631" y="808"/>
                    </a:lnTo>
                    <a:lnTo>
                      <a:pt x="631" y="808"/>
                    </a:lnTo>
                    <a:lnTo>
                      <a:pt x="631" y="808"/>
                    </a:lnTo>
                    <a:lnTo>
                      <a:pt x="631" y="808"/>
                    </a:lnTo>
                    <a:lnTo>
                      <a:pt x="631" y="808"/>
                    </a:lnTo>
                    <a:lnTo>
                      <a:pt x="631" y="808"/>
                    </a:lnTo>
                    <a:lnTo>
                      <a:pt x="631" y="809"/>
                    </a:lnTo>
                    <a:lnTo>
                      <a:pt x="631" y="809"/>
                    </a:lnTo>
                    <a:lnTo>
                      <a:pt x="631" y="809"/>
                    </a:lnTo>
                    <a:lnTo>
                      <a:pt x="631" y="809"/>
                    </a:lnTo>
                    <a:lnTo>
                      <a:pt x="631" y="809"/>
                    </a:lnTo>
                    <a:lnTo>
                      <a:pt x="631" y="810"/>
                    </a:lnTo>
                    <a:lnTo>
                      <a:pt x="631" y="810"/>
                    </a:lnTo>
                    <a:lnTo>
                      <a:pt x="631" y="810"/>
                    </a:lnTo>
                    <a:lnTo>
                      <a:pt x="631" y="810"/>
                    </a:lnTo>
                    <a:lnTo>
                      <a:pt x="631" y="810"/>
                    </a:lnTo>
                    <a:lnTo>
                      <a:pt x="631" y="810"/>
                    </a:lnTo>
                    <a:lnTo>
                      <a:pt x="631" y="811"/>
                    </a:lnTo>
                    <a:lnTo>
                      <a:pt x="631" y="811"/>
                    </a:lnTo>
                    <a:lnTo>
                      <a:pt x="631" y="811"/>
                    </a:lnTo>
                    <a:lnTo>
                      <a:pt x="631" y="811"/>
                    </a:lnTo>
                    <a:lnTo>
                      <a:pt x="631" y="811"/>
                    </a:lnTo>
                    <a:lnTo>
                      <a:pt x="631" y="811"/>
                    </a:lnTo>
                    <a:lnTo>
                      <a:pt x="631" y="812"/>
                    </a:lnTo>
                    <a:lnTo>
                      <a:pt x="631" y="812"/>
                    </a:lnTo>
                    <a:lnTo>
                      <a:pt x="631" y="812"/>
                    </a:lnTo>
                    <a:lnTo>
                      <a:pt x="631" y="812"/>
                    </a:lnTo>
                    <a:lnTo>
                      <a:pt x="631" y="812"/>
                    </a:lnTo>
                    <a:lnTo>
                      <a:pt x="631" y="812"/>
                    </a:lnTo>
                    <a:lnTo>
                      <a:pt x="631" y="812"/>
                    </a:lnTo>
                    <a:lnTo>
                      <a:pt x="631" y="813"/>
                    </a:lnTo>
                    <a:lnTo>
                      <a:pt x="631" y="813"/>
                    </a:lnTo>
                    <a:lnTo>
                      <a:pt x="631" y="813"/>
                    </a:lnTo>
                    <a:lnTo>
                      <a:pt x="631" y="813"/>
                    </a:lnTo>
                    <a:lnTo>
                      <a:pt x="631" y="813"/>
                    </a:lnTo>
                    <a:lnTo>
                      <a:pt x="631" y="813"/>
                    </a:lnTo>
                    <a:lnTo>
                      <a:pt x="631" y="814"/>
                    </a:lnTo>
                    <a:lnTo>
                      <a:pt x="631" y="814"/>
                    </a:lnTo>
                    <a:lnTo>
                      <a:pt x="631" y="814"/>
                    </a:lnTo>
                    <a:lnTo>
                      <a:pt x="631" y="814"/>
                    </a:lnTo>
                    <a:lnTo>
                      <a:pt x="631" y="814"/>
                    </a:lnTo>
                    <a:lnTo>
                      <a:pt x="631" y="814"/>
                    </a:lnTo>
                    <a:lnTo>
                      <a:pt x="631" y="815"/>
                    </a:lnTo>
                    <a:lnTo>
                      <a:pt x="631" y="815"/>
                    </a:lnTo>
                    <a:lnTo>
                      <a:pt x="632" y="815"/>
                    </a:lnTo>
                    <a:lnTo>
                      <a:pt x="631" y="815"/>
                    </a:lnTo>
                    <a:lnTo>
                      <a:pt x="632" y="815"/>
                    </a:lnTo>
                    <a:lnTo>
                      <a:pt x="632" y="816"/>
                    </a:lnTo>
                    <a:lnTo>
                      <a:pt x="632" y="816"/>
                    </a:lnTo>
                    <a:lnTo>
                      <a:pt x="632" y="816"/>
                    </a:lnTo>
                    <a:lnTo>
                      <a:pt x="632" y="816"/>
                    </a:lnTo>
                    <a:lnTo>
                      <a:pt x="633" y="816"/>
                    </a:lnTo>
                    <a:lnTo>
                      <a:pt x="633" y="816"/>
                    </a:lnTo>
                    <a:lnTo>
                      <a:pt x="633" y="816"/>
                    </a:lnTo>
                    <a:lnTo>
                      <a:pt x="633" y="816"/>
                    </a:lnTo>
                    <a:lnTo>
                      <a:pt x="633" y="816"/>
                    </a:lnTo>
                    <a:lnTo>
                      <a:pt x="633" y="816"/>
                    </a:lnTo>
                    <a:lnTo>
                      <a:pt x="633" y="816"/>
                    </a:lnTo>
                    <a:lnTo>
                      <a:pt x="633" y="817"/>
                    </a:lnTo>
                    <a:lnTo>
                      <a:pt x="634" y="817"/>
                    </a:lnTo>
                    <a:lnTo>
                      <a:pt x="634" y="817"/>
                    </a:lnTo>
                    <a:lnTo>
                      <a:pt x="634" y="817"/>
                    </a:lnTo>
                    <a:lnTo>
                      <a:pt x="634" y="817"/>
                    </a:lnTo>
                    <a:lnTo>
                      <a:pt x="634" y="817"/>
                    </a:lnTo>
                    <a:lnTo>
                      <a:pt x="634" y="817"/>
                    </a:lnTo>
                    <a:lnTo>
                      <a:pt x="634" y="817"/>
                    </a:lnTo>
                    <a:lnTo>
                      <a:pt x="635" y="817"/>
                    </a:lnTo>
                    <a:lnTo>
                      <a:pt x="635" y="817"/>
                    </a:lnTo>
                    <a:lnTo>
                      <a:pt x="634" y="817"/>
                    </a:lnTo>
                    <a:lnTo>
                      <a:pt x="634" y="818"/>
                    </a:lnTo>
                    <a:lnTo>
                      <a:pt x="635" y="818"/>
                    </a:lnTo>
                    <a:lnTo>
                      <a:pt x="635" y="818"/>
                    </a:lnTo>
                    <a:lnTo>
                      <a:pt x="635" y="818"/>
                    </a:lnTo>
                    <a:lnTo>
                      <a:pt x="635" y="818"/>
                    </a:lnTo>
                    <a:lnTo>
                      <a:pt x="635" y="818"/>
                    </a:lnTo>
                    <a:lnTo>
                      <a:pt x="635" y="819"/>
                    </a:lnTo>
                    <a:lnTo>
                      <a:pt x="635" y="818"/>
                    </a:lnTo>
                    <a:lnTo>
                      <a:pt x="635" y="819"/>
                    </a:lnTo>
                    <a:lnTo>
                      <a:pt x="636" y="819"/>
                    </a:lnTo>
                    <a:lnTo>
                      <a:pt x="636" y="819"/>
                    </a:lnTo>
                    <a:lnTo>
                      <a:pt x="636" y="819"/>
                    </a:lnTo>
                    <a:lnTo>
                      <a:pt x="636" y="820"/>
                    </a:lnTo>
                    <a:lnTo>
                      <a:pt x="636" y="820"/>
                    </a:lnTo>
                    <a:lnTo>
                      <a:pt x="636" y="819"/>
                    </a:lnTo>
                    <a:lnTo>
                      <a:pt x="636" y="820"/>
                    </a:lnTo>
                    <a:lnTo>
                      <a:pt x="637" y="820"/>
                    </a:lnTo>
                    <a:lnTo>
                      <a:pt x="637" y="820"/>
                    </a:lnTo>
                    <a:lnTo>
                      <a:pt x="636" y="820"/>
                    </a:lnTo>
                    <a:lnTo>
                      <a:pt x="637" y="820"/>
                    </a:lnTo>
                    <a:lnTo>
                      <a:pt x="637" y="821"/>
                    </a:lnTo>
                    <a:lnTo>
                      <a:pt x="637" y="821"/>
                    </a:lnTo>
                    <a:lnTo>
                      <a:pt x="637" y="821"/>
                    </a:lnTo>
                    <a:lnTo>
                      <a:pt x="637" y="821"/>
                    </a:lnTo>
                    <a:lnTo>
                      <a:pt x="637" y="821"/>
                    </a:lnTo>
                    <a:lnTo>
                      <a:pt x="637" y="821"/>
                    </a:lnTo>
                    <a:lnTo>
                      <a:pt x="637" y="822"/>
                    </a:lnTo>
                    <a:lnTo>
                      <a:pt x="637" y="822"/>
                    </a:lnTo>
                    <a:lnTo>
                      <a:pt x="637" y="822"/>
                    </a:lnTo>
                    <a:lnTo>
                      <a:pt x="637" y="822"/>
                    </a:lnTo>
                    <a:lnTo>
                      <a:pt x="637" y="822"/>
                    </a:lnTo>
                    <a:lnTo>
                      <a:pt x="637" y="822"/>
                    </a:lnTo>
                    <a:lnTo>
                      <a:pt x="637" y="823"/>
                    </a:lnTo>
                    <a:lnTo>
                      <a:pt x="637" y="823"/>
                    </a:lnTo>
                    <a:lnTo>
                      <a:pt x="637" y="823"/>
                    </a:lnTo>
                    <a:lnTo>
                      <a:pt x="637" y="823"/>
                    </a:lnTo>
                    <a:lnTo>
                      <a:pt x="638" y="823"/>
                    </a:lnTo>
                    <a:lnTo>
                      <a:pt x="638" y="823"/>
                    </a:lnTo>
                    <a:lnTo>
                      <a:pt x="638" y="824"/>
                    </a:lnTo>
                    <a:lnTo>
                      <a:pt x="638" y="824"/>
                    </a:lnTo>
                    <a:lnTo>
                      <a:pt x="638" y="824"/>
                    </a:lnTo>
                    <a:lnTo>
                      <a:pt x="638" y="824"/>
                    </a:lnTo>
                    <a:lnTo>
                      <a:pt x="638" y="824"/>
                    </a:lnTo>
                    <a:lnTo>
                      <a:pt x="638" y="824"/>
                    </a:lnTo>
                    <a:lnTo>
                      <a:pt x="638" y="824"/>
                    </a:lnTo>
                    <a:lnTo>
                      <a:pt x="638" y="824"/>
                    </a:lnTo>
                    <a:lnTo>
                      <a:pt x="638" y="825"/>
                    </a:lnTo>
                    <a:lnTo>
                      <a:pt x="638" y="825"/>
                    </a:lnTo>
                    <a:lnTo>
                      <a:pt x="638" y="825"/>
                    </a:lnTo>
                    <a:lnTo>
                      <a:pt x="639" y="825"/>
                    </a:lnTo>
                    <a:lnTo>
                      <a:pt x="639" y="825"/>
                    </a:lnTo>
                    <a:lnTo>
                      <a:pt x="639" y="826"/>
                    </a:lnTo>
                    <a:lnTo>
                      <a:pt x="639" y="826"/>
                    </a:lnTo>
                    <a:lnTo>
                      <a:pt x="639" y="826"/>
                    </a:lnTo>
                    <a:lnTo>
                      <a:pt x="638" y="826"/>
                    </a:lnTo>
                    <a:lnTo>
                      <a:pt x="638" y="827"/>
                    </a:lnTo>
                    <a:lnTo>
                      <a:pt x="638" y="827"/>
                    </a:lnTo>
                    <a:lnTo>
                      <a:pt x="638" y="827"/>
                    </a:lnTo>
                    <a:lnTo>
                      <a:pt x="638" y="827"/>
                    </a:lnTo>
                    <a:lnTo>
                      <a:pt x="638" y="828"/>
                    </a:lnTo>
                    <a:lnTo>
                      <a:pt x="638" y="828"/>
                    </a:lnTo>
                    <a:lnTo>
                      <a:pt x="638" y="829"/>
                    </a:lnTo>
                    <a:lnTo>
                      <a:pt x="639" y="829"/>
                    </a:lnTo>
                    <a:lnTo>
                      <a:pt x="639" y="829"/>
                    </a:lnTo>
                    <a:lnTo>
                      <a:pt x="639" y="829"/>
                    </a:lnTo>
                    <a:lnTo>
                      <a:pt x="639" y="830"/>
                    </a:lnTo>
                    <a:lnTo>
                      <a:pt x="639" y="830"/>
                    </a:lnTo>
                    <a:lnTo>
                      <a:pt x="639" y="830"/>
                    </a:lnTo>
                    <a:lnTo>
                      <a:pt x="639" y="830"/>
                    </a:lnTo>
                    <a:lnTo>
                      <a:pt x="639" y="830"/>
                    </a:lnTo>
                    <a:lnTo>
                      <a:pt x="639" y="831"/>
                    </a:lnTo>
                    <a:lnTo>
                      <a:pt x="639" y="831"/>
                    </a:lnTo>
                    <a:lnTo>
                      <a:pt x="639" y="831"/>
                    </a:lnTo>
                    <a:lnTo>
                      <a:pt x="639" y="832"/>
                    </a:lnTo>
                    <a:lnTo>
                      <a:pt x="639" y="832"/>
                    </a:lnTo>
                    <a:lnTo>
                      <a:pt x="639" y="832"/>
                    </a:lnTo>
                    <a:lnTo>
                      <a:pt x="639" y="832"/>
                    </a:lnTo>
                    <a:lnTo>
                      <a:pt x="640" y="832"/>
                    </a:lnTo>
                    <a:lnTo>
                      <a:pt x="640" y="833"/>
                    </a:lnTo>
                    <a:lnTo>
                      <a:pt x="640" y="833"/>
                    </a:lnTo>
                    <a:lnTo>
                      <a:pt x="641" y="833"/>
                    </a:lnTo>
                    <a:lnTo>
                      <a:pt x="641" y="833"/>
                    </a:lnTo>
                    <a:lnTo>
                      <a:pt x="641" y="834"/>
                    </a:lnTo>
                    <a:lnTo>
                      <a:pt x="642" y="834"/>
                    </a:lnTo>
                    <a:lnTo>
                      <a:pt x="642" y="834"/>
                    </a:lnTo>
                    <a:lnTo>
                      <a:pt x="642" y="835"/>
                    </a:lnTo>
                    <a:lnTo>
                      <a:pt x="643" y="836"/>
                    </a:lnTo>
                    <a:lnTo>
                      <a:pt x="643" y="836"/>
                    </a:lnTo>
                    <a:lnTo>
                      <a:pt x="643" y="836"/>
                    </a:lnTo>
                    <a:lnTo>
                      <a:pt x="643" y="837"/>
                    </a:lnTo>
                    <a:lnTo>
                      <a:pt x="643" y="838"/>
                    </a:lnTo>
                    <a:lnTo>
                      <a:pt x="643" y="839"/>
                    </a:lnTo>
                    <a:lnTo>
                      <a:pt x="643" y="839"/>
                    </a:lnTo>
                    <a:lnTo>
                      <a:pt x="643" y="840"/>
                    </a:lnTo>
                    <a:lnTo>
                      <a:pt x="643" y="840"/>
                    </a:lnTo>
                    <a:lnTo>
                      <a:pt x="643" y="840"/>
                    </a:lnTo>
                    <a:lnTo>
                      <a:pt x="643" y="841"/>
                    </a:lnTo>
                    <a:lnTo>
                      <a:pt x="635" y="841"/>
                    </a:lnTo>
                    <a:lnTo>
                      <a:pt x="635" y="841"/>
                    </a:lnTo>
                    <a:lnTo>
                      <a:pt x="635" y="841"/>
                    </a:lnTo>
                    <a:lnTo>
                      <a:pt x="634" y="841"/>
                    </a:lnTo>
                    <a:lnTo>
                      <a:pt x="634" y="840"/>
                    </a:lnTo>
                    <a:lnTo>
                      <a:pt x="634" y="840"/>
                    </a:lnTo>
                    <a:lnTo>
                      <a:pt x="633" y="839"/>
                    </a:lnTo>
                    <a:lnTo>
                      <a:pt x="633" y="839"/>
                    </a:lnTo>
                    <a:lnTo>
                      <a:pt x="633" y="840"/>
                    </a:lnTo>
                    <a:lnTo>
                      <a:pt x="633" y="839"/>
                    </a:lnTo>
                    <a:lnTo>
                      <a:pt x="633" y="839"/>
                    </a:lnTo>
                    <a:lnTo>
                      <a:pt x="632" y="839"/>
                    </a:lnTo>
                    <a:lnTo>
                      <a:pt x="631" y="839"/>
                    </a:lnTo>
                    <a:lnTo>
                      <a:pt x="631" y="838"/>
                    </a:lnTo>
                    <a:lnTo>
                      <a:pt x="630" y="838"/>
                    </a:lnTo>
                    <a:lnTo>
                      <a:pt x="627" y="838"/>
                    </a:lnTo>
                    <a:lnTo>
                      <a:pt x="627" y="837"/>
                    </a:lnTo>
                    <a:lnTo>
                      <a:pt x="626" y="837"/>
                    </a:lnTo>
                    <a:lnTo>
                      <a:pt x="626" y="837"/>
                    </a:lnTo>
                    <a:lnTo>
                      <a:pt x="626" y="837"/>
                    </a:lnTo>
                    <a:lnTo>
                      <a:pt x="625" y="837"/>
                    </a:lnTo>
                    <a:lnTo>
                      <a:pt x="625" y="837"/>
                    </a:lnTo>
                    <a:lnTo>
                      <a:pt x="625" y="837"/>
                    </a:lnTo>
                    <a:lnTo>
                      <a:pt x="625" y="837"/>
                    </a:lnTo>
                    <a:lnTo>
                      <a:pt x="625" y="838"/>
                    </a:lnTo>
                    <a:lnTo>
                      <a:pt x="624" y="838"/>
                    </a:lnTo>
                    <a:lnTo>
                      <a:pt x="624" y="838"/>
                    </a:lnTo>
                    <a:lnTo>
                      <a:pt x="624" y="838"/>
                    </a:lnTo>
                    <a:lnTo>
                      <a:pt x="623" y="838"/>
                    </a:lnTo>
                    <a:lnTo>
                      <a:pt x="623" y="838"/>
                    </a:lnTo>
                    <a:lnTo>
                      <a:pt x="623" y="838"/>
                    </a:lnTo>
                    <a:lnTo>
                      <a:pt x="623" y="838"/>
                    </a:lnTo>
                    <a:lnTo>
                      <a:pt x="623" y="838"/>
                    </a:lnTo>
                    <a:lnTo>
                      <a:pt x="622" y="838"/>
                    </a:lnTo>
                    <a:lnTo>
                      <a:pt x="622" y="838"/>
                    </a:lnTo>
                    <a:lnTo>
                      <a:pt x="622" y="838"/>
                    </a:lnTo>
                    <a:lnTo>
                      <a:pt x="621" y="838"/>
                    </a:lnTo>
                    <a:lnTo>
                      <a:pt x="621" y="838"/>
                    </a:lnTo>
                    <a:lnTo>
                      <a:pt x="620" y="838"/>
                    </a:lnTo>
                    <a:lnTo>
                      <a:pt x="620" y="838"/>
                    </a:lnTo>
                    <a:lnTo>
                      <a:pt x="620" y="838"/>
                    </a:lnTo>
                    <a:lnTo>
                      <a:pt x="619" y="837"/>
                    </a:lnTo>
                    <a:lnTo>
                      <a:pt x="619" y="837"/>
                    </a:lnTo>
                    <a:lnTo>
                      <a:pt x="619" y="837"/>
                    </a:lnTo>
                    <a:lnTo>
                      <a:pt x="618" y="837"/>
                    </a:lnTo>
                    <a:lnTo>
                      <a:pt x="618" y="837"/>
                    </a:lnTo>
                    <a:lnTo>
                      <a:pt x="618" y="837"/>
                    </a:lnTo>
                    <a:lnTo>
                      <a:pt x="618" y="837"/>
                    </a:lnTo>
                    <a:lnTo>
                      <a:pt x="618" y="836"/>
                    </a:lnTo>
                    <a:lnTo>
                      <a:pt x="617" y="837"/>
                    </a:lnTo>
                    <a:lnTo>
                      <a:pt x="617" y="837"/>
                    </a:lnTo>
                    <a:lnTo>
                      <a:pt x="617" y="836"/>
                    </a:lnTo>
                    <a:lnTo>
                      <a:pt x="617" y="836"/>
                    </a:lnTo>
                    <a:lnTo>
                      <a:pt x="617" y="836"/>
                    </a:lnTo>
                    <a:lnTo>
                      <a:pt x="617" y="837"/>
                    </a:lnTo>
                    <a:lnTo>
                      <a:pt x="616" y="836"/>
                    </a:lnTo>
                    <a:lnTo>
                      <a:pt x="616" y="836"/>
                    </a:lnTo>
                    <a:lnTo>
                      <a:pt x="616" y="836"/>
                    </a:lnTo>
                    <a:lnTo>
                      <a:pt x="616" y="836"/>
                    </a:lnTo>
                    <a:lnTo>
                      <a:pt x="616" y="836"/>
                    </a:lnTo>
                    <a:lnTo>
                      <a:pt x="616" y="836"/>
                    </a:lnTo>
                    <a:lnTo>
                      <a:pt x="616" y="836"/>
                    </a:lnTo>
                    <a:lnTo>
                      <a:pt x="616" y="837"/>
                    </a:lnTo>
                    <a:lnTo>
                      <a:pt x="615" y="836"/>
                    </a:lnTo>
                    <a:lnTo>
                      <a:pt x="615" y="837"/>
                    </a:lnTo>
                    <a:lnTo>
                      <a:pt x="615" y="837"/>
                    </a:lnTo>
                    <a:lnTo>
                      <a:pt x="615" y="837"/>
                    </a:lnTo>
                    <a:lnTo>
                      <a:pt x="615" y="837"/>
                    </a:lnTo>
                    <a:lnTo>
                      <a:pt x="615" y="837"/>
                    </a:lnTo>
                    <a:lnTo>
                      <a:pt x="614" y="837"/>
                    </a:lnTo>
                    <a:lnTo>
                      <a:pt x="614" y="837"/>
                    </a:lnTo>
                    <a:lnTo>
                      <a:pt x="614" y="838"/>
                    </a:lnTo>
                    <a:lnTo>
                      <a:pt x="614" y="838"/>
                    </a:lnTo>
                    <a:lnTo>
                      <a:pt x="614" y="838"/>
                    </a:lnTo>
                    <a:lnTo>
                      <a:pt x="614" y="838"/>
                    </a:lnTo>
                    <a:lnTo>
                      <a:pt x="614" y="838"/>
                    </a:lnTo>
                    <a:lnTo>
                      <a:pt x="614" y="838"/>
                    </a:lnTo>
                    <a:lnTo>
                      <a:pt x="614" y="839"/>
                    </a:lnTo>
                    <a:lnTo>
                      <a:pt x="614" y="839"/>
                    </a:lnTo>
                    <a:lnTo>
                      <a:pt x="614" y="839"/>
                    </a:lnTo>
                    <a:lnTo>
                      <a:pt x="614" y="839"/>
                    </a:lnTo>
                    <a:lnTo>
                      <a:pt x="614" y="839"/>
                    </a:lnTo>
                    <a:lnTo>
                      <a:pt x="613" y="839"/>
                    </a:lnTo>
                    <a:lnTo>
                      <a:pt x="613" y="840"/>
                    </a:lnTo>
                    <a:lnTo>
                      <a:pt x="613" y="840"/>
                    </a:lnTo>
                    <a:lnTo>
                      <a:pt x="613" y="840"/>
                    </a:lnTo>
                    <a:lnTo>
                      <a:pt x="613" y="840"/>
                    </a:lnTo>
                    <a:lnTo>
                      <a:pt x="612" y="840"/>
                    </a:lnTo>
                    <a:lnTo>
                      <a:pt x="612" y="840"/>
                    </a:lnTo>
                    <a:lnTo>
                      <a:pt x="612" y="840"/>
                    </a:lnTo>
                    <a:lnTo>
                      <a:pt x="611" y="840"/>
                    </a:lnTo>
                    <a:lnTo>
                      <a:pt x="611" y="840"/>
                    </a:lnTo>
                    <a:lnTo>
                      <a:pt x="611" y="839"/>
                    </a:lnTo>
                    <a:lnTo>
                      <a:pt x="611" y="839"/>
                    </a:lnTo>
                    <a:lnTo>
                      <a:pt x="611" y="839"/>
                    </a:lnTo>
                    <a:lnTo>
                      <a:pt x="610" y="839"/>
                    </a:lnTo>
                    <a:lnTo>
                      <a:pt x="610" y="839"/>
                    </a:lnTo>
                    <a:lnTo>
                      <a:pt x="610" y="839"/>
                    </a:lnTo>
                    <a:lnTo>
                      <a:pt x="609" y="839"/>
                    </a:lnTo>
                    <a:lnTo>
                      <a:pt x="609" y="839"/>
                    </a:lnTo>
                    <a:lnTo>
                      <a:pt x="609" y="839"/>
                    </a:lnTo>
                    <a:lnTo>
                      <a:pt x="608" y="838"/>
                    </a:lnTo>
                    <a:lnTo>
                      <a:pt x="607" y="838"/>
                    </a:lnTo>
                    <a:lnTo>
                      <a:pt x="607" y="838"/>
                    </a:lnTo>
                    <a:lnTo>
                      <a:pt x="607" y="838"/>
                    </a:lnTo>
                    <a:lnTo>
                      <a:pt x="607" y="838"/>
                    </a:lnTo>
                    <a:lnTo>
                      <a:pt x="607" y="838"/>
                    </a:lnTo>
                    <a:lnTo>
                      <a:pt x="607" y="838"/>
                    </a:lnTo>
                    <a:lnTo>
                      <a:pt x="607" y="837"/>
                    </a:lnTo>
                    <a:lnTo>
                      <a:pt x="606" y="837"/>
                    </a:lnTo>
                    <a:lnTo>
                      <a:pt x="606" y="837"/>
                    </a:lnTo>
                    <a:lnTo>
                      <a:pt x="606" y="838"/>
                    </a:lnTo>
                    <a:lnTo>
                      <a:pt x="606" y="838"/>
                    </a:lnTo>
                    <a:lnTo>
                      <a:pt x="605" y="838"/>
                    </a:lnTo>
                    <a:lnTo>
                      <a:pt x="605" y="838"/>
                    </a:lnTo>
                    <a:lnTo>
                      <a:pt x="605" y="838"/>
                    </a:lnTo>
                    <a:lnTo>
                      <a:pt x="605" y="838"/>
                    </a:lnTo>
                    <a:lnTo>
                      <a:pt x="605" y="838"/>
                    </a:lnTo>
                    <a:lnTo>
                      <a:pt x="605" y="838"/>
                    </a:lnTo>
                    <a:lnTo>
                      <a:pt x="604" y="838"/>
                    </a:lnTo>
                    <a:lnTo>
                      <a:pt x="604" y="838"/>
                    </a:lnTo>
                    <a:lnTo>
                      <a:pt x="605" y="838"/>
                    </a:lnTo>
                    <a:lnTo>
                      <a:pt x="605" y="837"/>
                    </a:lnTo>
                    <a:lnTo>
                      <a:pt x="604" y="837"/>
                    </a:lnTo>
                    <a:lnTo>
                      <a:pt x="604" y="837"/>
                    </a:lnTo>
                    <a:lnTo>
                      <a:pt x="603" y="837"/>
                    </a:lnTo>
                    <a:lnTo>
                      <a:pt x="603" y="836"/>
                    </a:lnTo>
                    <a:lnTo>
                      <a:pt x="603" y="836"/>
                    </a:lnTo>
                    <a:lnTo>
                      <a:pt x="603" y="835"/>
                    </a:lnTo>
                    <a:lnTo>
                      <a:pt x="603" y="835"/>
                    </a:lnTo>
                    <a:lnTo>
                      <a:pt x="603" y="835"/>
                    </a:lnTo>
                    <a:lnTo>
                      <a:pt x="603" y="835"/>
                    </a:lnTo>
                    <a:lnTo>
                      <a:pt x="603" y="835"/>
                    </a:lnTo>
                    <a:lnTo>
                      <a:pt x="602" y="835"/>
                    </a:lnTo>
                    <a:lnTo>
                      <a:pt x="602" y="835"/>
                    </a:lnTo>
                    <a:lnTo>
                      <a:pt x="602" y="835"/>
                    </a:lnTo>
                    <a:lnTo>
                      <a:pt x="602" y="835"/>
                    </a:lnTo>
                    <a:lnTo>
                      <a:pt x="602" y="835"/>
                    </a:lnTo>
                    <a:lnTo>
                      <a:pt x="601" y="835"/>
                    </a:lnTo>
                    <a:lnTo>
                      <a:pt x="601" y="835"/>
                    </a:lnTo>
                    <a:lnTo>
                      <a:pt x="601" y="835"/>
                    </a:lnTo>
                    <a:lnTo>
                      <a:pt x="601" y="835"/>
                    </a:lnTo>
                    <a:lnTo>
                      <a:pt x="601" y="835"/>
                    </a:lnTo>
                    <a:lnTo>
                      <a:pt x="600" y="835"/>
                    </a:lnTo>
                    <a:lnTo>
                      <a:pt x="600" y="835"/>
                    </a:lnTo>
                    <a:lnTo>
                      <a:pt x="600" y="835"/>
                    </a:lnTo>
                    <a:lnTo>
                      <a:pt x="600" y="835"/>
                    </a:lnTo>
                    <a:lnTo>
                      <a:pt x="600" y="835"/>
                    </a:lnTo>
                    <a:lnTo>
                      <a:pt x="599" y="835"/>
                    </a:lnTo>
                    <a:lnTo>
                      <a:pt x="599" y="835"/>
                    </a:lnTo>
                    <a:lnTo>
                      <a:pt x="599" y="836"/>
                    </a:lnTo>
                    <a:lnTo>
                      <a:pt x="599" y="836"/>
                    </a:lnTo>
                    <a:lnTo>
                      <a:pt x="599" y="835"/>
                    </a:lnTo>
                    <a:lnTo>
                      <a:pt x="599" y="836"/>
                    </a:lnTo>
                    <a:lnTo>
                      <a:pt x="598" y="836"/>
                    </a:lnTo>
                    <a:lnTo>
                      <a:pt x="598" y="836"/>
                    </a:lnTo>
                    <a:lnTo>
                      <a:pt x="598" y="836"/>
                    </a:lnTo>
                    <a:lnTo>
                      <a:pt x="598" y="836"/>
                    </a:lnTo>
                    <a:lnTo>
                      <a:pt x="598" y="836"/>
                    </a:lnTo>
                    <a:lnTo>
                      <a:pt x="597" y="837"/>
                    </a:lnTo>
                    <a:lnTo>
                      <a:pt x="597" y="837"/>
                    </a:lnTo>
                    <a:lnTo>
                      <a:pt x="597" y="837"/>
                    </a:lnTo>
                    <a:lnTo>
                      <a:pt x="597" y="837"/>
                    </a:lnTo>
                    <a:lnTo>
                      <a:pt x="597" y="838"/>
                    </a:lnTo>
                    <a:lnTo>
                      <a:pt x="597" y="837"/>
                    </a:lnTo>
                    <a:lnTo>
                      <a:pt x="597" y="837"/>
                    </a:lnTo>
                    <a:lnTo>
                      <a:pt x="596" y="837"/>
                    </a:lnTo>
                    <a:lnTo>
                      <a:pt x="596" y="837"/>
                    </a:lnTo>
                    <a:lnTo>
                      <a:pt x="595" y="837"/>
                    </a:lnTo>
                    <a:lnTo>
                      <a:pt x="595" y="837"/>
                    </a:lnTo>
                    <a:lnTo>
                      <a:pt x="595" y="836"/>
                    </a:lnTo>
                    <a:lnTo>
                      <a:pt x="595" y="837"/>
                    </a:lnTo>
                    <a:lnTo>
                      <a:pt x="594" y="837"/>
                    </a:lnTo>
                    <a:lnTo>
                      <a:pt x="594" y="836"/>
                    </a:lnTo>
                    <a:lnTo>
                      <a:pt x="594" y="836"/>
                    </a:lnTo>
                    <a:lnTo>
                      <a:pt x="593" y="836"/>
                    </a:lnTo>
                    <a:lnTo>
                      <a:pt x="593" y="836"/>
                    </a:lnTo>
                    <a:lnTo>
                      <a:pt x="593" y="836"/>
                    </a:lnTo>
                    <a:lnTo>
                      <a:pt x="592" y="836"/>
                    </a:lnTo>
                    <a:lnTo>
                      <a:pt x="591" y="836"/>
                    </a:lnTo>
                    <a:lnTo>
                      <a:pt x="591" y="836"/>
                    </a:lnTo>
                    <a:lnTo>
                      <a:pt x="590" y="836"/>
                    </a:lnTo>
                    <a:lnTo>
                      <a:pt x="590" y="836"/>
                    </a:lnTo>
                    <a:lnTo>
                      <a:pt x="590" y="836"/>
                    </a:lnTo>
                    <a:lnTo>
                      <a:pt x="590" y="836"/>
                    </a:lnTo>
                    <a:lnTo>
                      <a:pt x="590" y="835"/>
                    </a:lnTo>
                    <a:lnTo>
                      <a:pt x="590" y="835"/>
                    </a:lnTo>
                    <a:lnTo>
                      <a:pt x="590" y="835"/>
                    </a:lnTo>
                    <a:lnTo>
                      <a:pt x="589" y="835"/>
                    </a:lnTo>
                    <a:lnTo>
                      <a:pt x="589" y="834"/>
                    </a:lnTo>
                    <a:lnTo>
                      <a:pt x="589" y="834"/>
                    </a:lnTo>
                    <a:lnTo>
                      <a:pt x="589" y="834"/>
                    </a:lnTo>
                    <a:lnTo>
                      <a:pt x="589" y="834"/>
                    </a:lnTo>
                    <a:lnTo>
                      <a:pt x="589" y="834"/>
                    </a:lnTo>
                    <a:lnTo>
                      <a:pt x="589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3"/>
                    </a:lnTo>
                    <a:lnTo>
                      <a:pt x="588" y="833"/>
                    </a:lnTo>
                    <a:lnTo>
                      <a:pt x="588" y="833"/>
                    </a:lnTo>
                    <a:lnTo>
                      <a:pt x="588" y="833"/>
                    </a:lnTo>
                    <a:lnTo>
                      <a:pt x="588" y="833"/>
                    </a:lnTo>
                    <a:lnTo>
                      <a:pt x="587" y="833"/>
                    </a:lnTo>
                    <a:lnTo>
                      <a:pt x="587" y="833"/>
                    </a:lnTo>
                    <a:lnTo>
                      <a:pt x="587" y="833"/>
                    </a:lnTo>
                    <a:lnTo>
                      <a:pt x="587" y="833"/>
                    </a:lnTo>
                    <a:lnTo>
                      <a:pt x="587" y="832"/>
                    </a:lnTo>
                    <a:lnTo>
                      <a:pt x="587" y="832"/>
                    </a:lnTo>
                    <a:lnTo>
                      <a:pt x="587" y="832"/>
                    </a:lnTo>
                    <a:lnTo>
                      <a:pt x="586" y="832"/>
                    </a:lnTo>
                    <a:lnTo>
                      <a:pt x="586" y="832"/>
                    </a:lnTo>
                    <a:lnTo>
                      <a:pt x="586" y="831"/>
                    </a:lnTo>
                    <a:lnTo>
                      <a:pt x="586" y="831"/>
                    </a:lnTo>
                    <a:lnTo>
                      <a:pt x="586" y="831"/>
                    </a:lnTo>
                    <a:lnTo>
                      <a:pt x="586" y="832"/>
                    </a:lnTo>
                    <a:lnTo>
                      <a:pt x="586" y="832"/>
                    </a:lnTo>
                    <a:lnTo>
                      <a:pt x="586" y="831"/>
                    </a:lnTo>
                    <a:lnTo>
                      <a:pt x="586" y="831"/>
                    </a:lnTo>
                    <a:lnTo>
                      <a:pt x="585" y="831"/>
                    </a:lnTo>
                    <a:lnTo>
                      <a:pt x="585" y="831"/>
                    </a:lnTo>
                    <a:lnTo>
                      <a:pt x="585" y="831"/>
                    </a:lnTo>
                    <a:lnTo>
                      <a:pt x="585" y="830"/>
                    </a:lnTo>
                    <a:lnTo>
                      <a:pt x="585" y="830"/>
                    </a:lnTo>
                    <a:lnTo>
                      <a:pt x="585" y="830"/>
                    </a:lnTo>
                    <a:lnTo>
                      <a:pt x="584" y="830"/>
                    </a:lnTo>
                    <a:lnTo>
                      <a:pt x="584" y="830"/>
                    </a:lnTo>
                    <a:lnTo>
                      <a:pt x="584" y="830"/>
                    </a:lnTo>
                    <a:lnTo>
                      <a:pt x="584" y="830"/>
                    </a:lnTo>
                    <a:lnTo>
                      <a:pt x="584" y="830"/>
                    </a:lnTo>
                    <a:lnTo>
                      <a:pt x="584" y="830"/>
                    </a:lnTo>
                    <a:lnTo>
                      <a:pt x="584" y="830"/>
                    </a:lnTo>
                    <a:lnTo>
                      <a:pt x="584" y="830"/>
                    </a:lnTo>
                    <a:lnTo>
                      <a:pt x="584" y="829"/>
                    </a:lnTo>
                    <a:lnTo>
                      <a:pt x="583" y="830"/>
                    </a:lnTo>
                    <a:lnTo>
                      <a:pt x="583" y="830"/>
                    </a:lnTo>
                    <a:lnTo>
                      <a:pt x="583" y="830"/>
                    </a:lnTo>
                    <a:lnTo>
                      <a:pt x="583" y="830"/>
                    </a:lnTo>
                    <a:lnTo>
                      <a:pt x="583" y="830"/>
                    </a:lnTo>
                    <a:lnTo>
                      <a:pt x="583" y="830"/>
                    </a:lnTo>
                    <a:lnTo>
                      <a:pt x="583" y="829"/>
                    </a:lnTo>
                    <a:lnTo>
                      <a:pt x="583" y="829"/>
                    </a:lnTo>
                    <a:lnTo>
                      <a:pt x="583" y="829"/>
                    </a:lnTo>
                    <a:lnTo>
                      <a:pt x="582" y="829"/>
                    </a:lnTo>
                    <a:lnTo>
                      <a:pt x="582" y="829"/>
                    </a:lnTo>
                    <a:lnTo>
                      <a:pt x="581" y="829"/>
                    </a:lnTo>
                    <a:lnTo>
                      <a:pt x="581" y="829"/>
                    </a:lnTo>
                    <a:lnTo>
                      <a:pt x="581" y="829"/>
                    </a:lnTo>
                    <a:lnTo>
                      <a:pt x="581" y="829"/>
                    </a:lnTo>
                    <a:lnTo>
                      <a:pt x="581" y="829"/>
                    </a:lnTo>
                    <a:lnTo>
                      <a:pt x="581" y="829"/>
                    </a:lnTo>
                    <a:lnTo>
                      <a:pt x="581" y="829"/>
                    </a:lnTo>
                    <a:lnTo>
                      <a:pt x="580" y="829"/>
                    </a:lnTo>
                    <a:lnTo>
                      <a:pt x="580" y="830"/>
                    </a:lnTo>
                    <a:lnTo>
                      <a:pt x="580" y="829"/>
                    </a:lnTo>
                    <a:lnTo>
                      <a:pt x="579" y="829"/>
                    </a:lnTo>
                    <a:lnTo>
                      <a:pt x="579" y="829"/>
                    </a:lnTo>
                    <a:lnTo>
                      <a:pt x="579" y="830"/>
                    </a:lnTo>
                    <a:lnTo>
                      <a:pt x="578" y="829"/>
                    </a:lnTo>
                    <a:lnTo>
                      <a:pt x="578" y="829"/>
                    </a:lnTo>
                    <a:lnTo>
                      <a:pt x="578" y="830"/>
                    </a:lnTo>
                    <a:lnTo>
                      <a:pt x="578" y="830"/>
                    </a:lnTo>
                    <a:lnTo>
                      <a:pt x="578" y="829"/>
                    </a:lnTo>
                    <a:lnTo>
                      <a:pt x="578" y="829"/>
                    </a:lnTo>
                    <a:lnTo>
                      <a:pt x="578" y="829"/>
                    </a:lnTo>
                    <a:lnTo>
                      <a:pt x="578" y="829"/>
                    </a:lnTo>
                    <a:lnTo>
                      <a:pt x="578" y="829"/>
                    </a:lnTo>
                    <a:lnTo>
                      <a:pt x="578" y="828"/>
                    </a:lnTo>
                    <a:lnTo>
                      <a:pt x="578" y="828"/>
                    </a:lnTo>
                    <a:lnTo>
                      <a:pt x="578" y="828"/>
                    </a:lnTo>
                    <a:lnTo>
                      <a:pt x="578" y="828"/>
                    </a:lnTo>
                    <a:lnTo>
                      <a:pt x="578" y="828"/>
                    </a:lnTo>
                    <a:lnTo>
                      <a:pt x="578" y="828"/>
                    </a:lnTo>
                    <a:lnTo>
                      <a:pt x="578" y="828"/>
                    </a:lnTo>
                    <a:lnTo>
                      <a:pt x="578" y="827"/>
                    </a:lnTo>
                    <a:lnTo>
                      <a:pt x="578" y="827"/>
                    </a:lnTo>
                    <a:lnTo>
                      <a:pt x="578" y="827"/>
                    </a:lnTo>
                    <a:lnTo>
                      <a:pt x="578" y="827"/>
                    </a:lnTo>
                    <a:lnTo>
                      <a:pt x="578" y="827"/>
                    </a:lnTo>
                    <a:lnTo>
                      <a:pt x="578" y="827"/>
                    </a:lnTo>
                    <a:lnTo>
                      <a:pt x="578" y="826"/>
                    </a:lnTo>
                    <a:lnTo>
                      <a:pt x="578" y="826"/>
                    </a:lnTo>
                    <a:lnTo>
                      <a:pt x="578" y="826"/>
                    </a:lnTo>
                    <a:lnTo>
                      <a:pt x="578" y="826"/>
                    </a:lnTo>
                    <a:lnTo>
                      <a:pt x="578" y="826"/>
                    </a:lnTo>
                    <a:lnTo>
                      <a:pt x="578" y="825"/>
                    </a:lnTo>
                    <a:lnTo>
                      <a:pt x="578" y="825"/>
                    </a:lnTo>
                    <a:lnTo>
                      <a:pt x="578" y="825"/>
                    </a:lnTo>
                    <a:lnTo>
                      <a:pt x="578" y="825"/>
                    </a:lnTo>
                    <a:lnTo>
                      <a:pt x="578" y="824"/>
                    </a:lnTo>
                    <a:lnTo>
                      <a:pt x="578" y="824"/>
                    </a:lnTo>
                    <a:lnTo>
                      <a:pt x="579" y="824"/>
                    </a:lnTo>
                    <a:lnTo>
                      <a:pt x="578" y="824"/>
                    </a:lnTo>
                    <a:lnTo>
                      <a:pt x="579" y="824"/>
                    </a:lnTo>
                    <a:lnTo>
                      <a:pt x="579" y="823"/>
                    </a:lnTo>
                    <a:lnTo>
                      <a:pt x="579" y="823"/>
                    </a:lnTo>
                    <a:lnTo>
                      <a:pt x="579" y="823"/>
                    </a:lnTo>
                    <a:lnTo>
                      <a:pt x="579" y="823"/>
                    </a:lnTo>
                    <a:lnTo>
                      <a:pt x="579" y="822"/>
                    </a:lnTo>
                    <a:lnTo>
                      <a:pt x="580" y="822"/>
                    </a:lnTo>
                    <a:lnTo>
                      <a:pt x="580" y="822"/>
                    </a:lnTo>
                    <a:lnTo>
                      <a:pt x="580" y="822"/>
                    </a:lnTo>
                    <a:lnTo>
                      <a:pt x="580" y="822"/>
                    </a:lnTo>
                    <a:lnTo>
                      <a:pt x="581" y="821"/>
                    </a:lnTo>
                    <a:lnTo>
                      <a:pt x="581" y="821"/>
                    </a:lnTo>
                    <a:lnTo>
                      <a:pt x="581" y="821"/>
                    </a:lnTo>
                    <a:lnTo>
                      <a:pt x="581" y="820"/>
                    </a:lnTo>
                    <a:lnTo>
                      <a:pt x="581" y="820"/>
                    </a:lnTo>
                    <a:lnTo>
                      <a:pt x="581" y="820"/>
                    </a:lnTo>
                    <a:lnTo>
                      <a:pt x="581" y="819"/>
                    </a:lnTo>
                    <a:lnTo>
                      <a:pt x="582" y="819"/>
                    </a:lnTo>
                    <a:lnTo>
                      <a:pt x="582" y="819"/>
                    </a:lnTo>
                    <a:lnTo>
                      <a:pt x="582" y="819"/>
                    </a:lnTo>
                    <a:lnTo>
                      <a:pt x="582" y="819"/>
                    </a:lnTo>
                    <a:lnTo>
                      <a:pt x="582" y="818"/>
                    </a:lnTo>
                    <a:lnTo>
                      <a:pt x="583" y="817"/>
                    </a:lnTo>
                    <a:lnTo>
                      <a:pt x="583" y="817"/>
                    </a:lnTo>
                    <a:lnTo>
                      <a:pt x="583" y="817"/>
                    </a:lnTo>
                    <a:lnTo>
                      <a:pt x="583" y="817"/>
                    </a:lnTo>
                    <a:lnTo>
                      <a:pt x="583" y="816"/>
                    </a:lnTo>
                    <a:lnTo>
                      <a:pt x="583" y="816"/>
                    </a:lnTo>
                    <a:lnTo>
                      <a:pt x="583" y="816"/>
                    </a:lnTo>
                    <a:lnTo>
                      <a:pt x="584" y="816"/>
                    </a:lnTo>
                    <a:lnTo>
                      <a:pt x="584" y="815"/>
                    </a:lnTo>
                    <a:lnTo>
                      <a:pt x="584" y="815"/>
                    </a:lnTo>
                    <a:lnTo>
                      <a:pt x="585" y="815"/>
                    </a:lnTo>
                    <a:lnTo>
                      <a:pt x="585" y="814"/>
                    </a:lnTo>
                    <a:lnTo>
                      <a:pt x="585" y="813"/>
                    </a:lnTo>
                    <a:lnTo>
                      <a:pt x="586" y="813"/>
                    </a:lnTo>
                    <a:lnTo>
                      <a:pt x="586" y="813"/>
                    </a:lnTo>
                    <a:lnTo>
                      <a:pt x="586" y="813"/>
                    </a:lnTo>
                    <a:lnTo>
                      <a:pt x="586" y="812"/>
                    </a:lnTo>
                    <a:lnTo>
                      <a:pt x="586" y="812"/>
                    </a:lnTo>
                    <a:lnTo>
                      <a:pt x="586" y="812"/>
                    </a:lnTo>
                    <a:lnTo>
                      <a:pt x="587" y="812"/>
                    </a:lnTo>
                    <a:lnTo>
                      <a:pt x="587" y="812"/>
                    </a:lnTo>
                    <a:lnTo>
                      <a:pt x="587" y="812"/>
                    </a:lnTo>
                    <a:lnTo>
                      <a:pt x="588" y="812"/>
                    </a:lnTo>
                    <a:lnTo>
                      <a:pt x="588" y="812"/>
                    </a:lnTo>
                    <a:lnTo>
                      <a:pt x="588" y="812"/>
                    </a:lnTo>
                    <a:lnTo>
                      <a:pt x="589" y="811"/>
                    </a:lnTo>
                    <a:lnTo>
                      <a:pt x="589" y="811"/>
                    </a:lnTo>
                    <a:lnTo>
                      <a:pt x="589" y="811"/>
                    </a:lnTo>
                    <a:lnTo>
                      <a:pt x="589" y="811"/>
                    </a:lnTo>
                    <a:lnTo>
                      <a:pt x="590" y="811"/>
                    </a:lnTo>
                    <a:lnTo>
                      <a:pt x="590" y="811"/>
                    </a:lnTo>
                    <a:lnTo>
                      <a:pt x="590" y="811"/>
                    </a:lnTo>
                    <a:lnTo>
                      <a:pt x="591" y="811"/>
                    </a:lnTo>
                    <a:lnTo>
                      <a:pt x="591" y="811"/>
                    </a:lnTo>
                    <a:lnTo>
                      <a:pt x="591" y="811"/>
                    </a:lnTo>
                    <a:lnTo>
                      <a:pt x="591" y="811"/>
                    </a:lnTo>
                    <a:lnTo>
                      <a:pt x="592" y="811"/>
                    </a:lnTo>
                    <a:lnTo>
                      <a:pt x="592" y="811"/>
                    </a:lnTo>
                    <a:lnTo>
                      <a:pt x="593" y="811"/>
                    </a:lnTo>
                    <a:lnTo>
                      <a:pt x="593" y="811"/>
                    </a:lnTo>
                    <a:lnTo>
                      <a:pt x="593" y="811"/>
                    </a:lnTo>
                    <a:lnTo>
                      <a:pt x="593" y="811"/>
                    </a:lnTo>
                    <a:lnTo>
                      <a:pt x="594" y="811"/>
                    </a:lnTo>
                    <a:lnTo>
                      <a:pt x="594" y="811"/>
                    </a:lnTo>
                    <a:lnTo>
                      <a:pt x="594" y="810"/>
                    </a:lnTo>
                    <a:lnTo>
                      <a:pt x="595" y="810"/>
                    </a:lnTo>
                    <a:lnTo>
                      <a:pt x="595" y="810"/>
                    </a:lnTo>
                    <a:lnTo>
                      <a:pt x="595" y="810"/>
                    </a:lnTo>
                    <a:lnTo>
                      <a:pt x="596" y="810"/>
                    </a:lnTo>
                    <a:lnTo>
                      <a:pt x="596" y="811"/>
                    </a:lnTo>
                    <a:lnTo>
                      <a:pt x="597" y="810"/>
                    </a:lnTo>
                    <a:lnTo>
                      <a:pt x="597" y="810"/>
                    </a:lnTo>
                    <a:lnTo>
                      <a:pt x="598" y="797"/>
                    </a:lnTo>
                    <a:lnTo>
                      <a:pt x="600" y="778"/>
                    </a:lnTo>
                    <a:lnTo>
                      <a:pt x="599" y="778"/>
                    </a:lnTo>
                    <a:lnTo>
                      <a:pt x="599" y="778"/>
                    </a:lnTo>
                    <a:lnTo>
                      <a:pt x="599" y="777"/>
                    </a:lnTo>
                    <a:lnTo>
                      <a:pt x="599" y="777"/>
                    </a:lnTo>
                    <a:lnTo>
                      <a:pt x="598" y="777"/>
                    </a:lnTo>
                    <a:lnTo>
                      <a:pt x="598" y="776"/>
                    </a:lnTo>
                    <a:lnTo>
                      <a:pt x="597" y="776"/>
                    </a:lnTo>
                    <a:lnTo>
                      <a:pt x="597" y="776"/>
                    </a:lnTo>
                    <a:lnTo>
                      <a:pt x="596" y="776"/>
                    </a:lnTo>
                    <a:lnTo>
                      <a:pt x="596" y="776"/>
                    </a:lnTo>
                    <a:lnTo>
                      <a:pt x="596" y="777"/>
                    </a:lnTo>
                    <a:lnTo>
                      <a:pt x="595" y="777"/>
                    </a:lnTo>
                    <a:lnTo>
                      <a:pt x="594" y="777"/>
                    </a:lnTo>
                    <a:lnTo>
                      <a:pt x="594" y="777"/>
                    </a:lnTo>
                    <a:lnTo>
                      <a:pt x="594" y="777"/>
                    </a:lnTo>
                    <a:lnTo>
                      <a:pt x="593" y="778"/>
                    </a:lnTo>
                    <a:lnTo>
                      <a:pt x="593" y="778"/>
                    </a:lnTo>
                    <a:lnTo>
                      <a:pt x="594" y="778"/>
                    </a:lnTo>
                    <a:lnTo>
                      <a:pt x="593" y="778"/>
                    </a:lnTo>
                    <a:lnTo>
                      <a:pt x="593" y="779"/>
                    </a:lnTo>
                    <a:lnTo>
                      <a:pt x="593" y="779"/>
                    </a:lnTo>
                    <a:lnTo>
                      <a:pt x="593" y="779"/>
                    </a:lnTo>
                    <a:lnTo>
                      <a:pt x="593" y="779"/>
                    </a:lnTo>
                    <a:lnTo>
                      <a:pt x="593" y="780"/>
                    </a:lnTo>
                    <a:lnTo>
                      <a:pt x="593" y="780"/>
                    </a:lnTo>
                    <a:lnTo>
                      <a:pt x="592" y="780"/>
                    </a:lnTo>
                    <a:lnTo>
                      <a:pt x="592" y="781"/>
                    </a:lnTo>
                    <a:lnTo>
                      <a:pt x="591" y="781"/>
                    </a:lnTo>
                    <a:lnTo>
                      <a:pt x="591" y="781"/>
                    </a:lnTo>
                    <a:lnTo>
                      <a:pt x="591" y="781"/>
                    </a:lnTo>
                    <a:lnTo>
                      <a:pt x="590" y="781"/>
                    </a:lnTo>
                    <a:lnTo>
                      <a:pt x="590" y="781"/>
                    </a:lnTo>
                    <a:lnTo>
                      <a:pt x="589" y="781"/>
                    </a:lnTo>
                    <a:lnTo>
                      <a:pt x="589" y="782"/>
                    </a:lnTo>
                    <a:lnTo>
                      <a:pt x="588" y="783"/>
                    </a:lnTo>
                    <a:lnTo>
                      <a:pt x="588" y="784"/>
                    </a:lnTo>
                    <a:lnTo>
                      <a:pt x="588" y="784"/>
                    </a:lnTo>
                    <a:lnTo>
                      <a:pt x="588" y="784"/>
                    </a:lnTo>
                    <a:lnTo>
                      <a:pt x="588" y="785"/>
                    </a:lnTo>
                    <a:lnTo>
                      <a:pt x="588" y="785"/>
                    </a:lnTo>
                    <a:lnTo>
                      <a:pt x="588" y="785"/>
                    </a:lnTo>
                    <a:lnTo>
                      <a:pt x="588" y="785"/>
                    </a:lnTo>
                    <a:lnTo>
                      <a:pt x="588" y="786"/>
                    </a:lnTo>
                    <a:lnTo>
                      <a:pt x="588" y="786"/>
                    </a:lnTo>
                    <a:lnTo>
                      <a:pt x="588" y="786"/>
                    </a:lnTo>
                    <a:lnTo>
                      <a:pt x="588" y="786"/>
                    </a:lnTo>
                    <a:lnTo>
                      <a:pt x="587" y="786"/>
                    </a:lnTo>
                    <a:lnTo>
                      <a:pt x="586" y="787"/>
                    </a:lnTo>
                    <a:lnTo>
                      <a:pt x="585" y="787"/>
                    </a:lnTo>
                    <a:lnTo>
                      <a:pt x="585" y="787"/>
                    </a:lnTo>
                    <a:lnTo>
                      <a:pt x="585" y="787"/>
                    </a:lnTo>
                    <a:lnTo>
                      <a:pt x="584" y="788"/>
                    </a:lnTo>
                    <a:lnTo>
                      <a:pt x="584" y="788"/>
                    </a:lnTo>
                    <a:lnTo>
                      <a:pt x="584" y="789"/>
                    </a:lnTo>
                    <a:lnTo>
                      <a:pt x="583" y="789"/>
                    </a:lnTo>
                    <a:lnTo>
                      <a:pt x="583" y="789"/>
                    </a:lnTo>
                    <a:lnTo>
                      <a:pt x="582" y="790"/>
                    </a:lnTo>
                    <a:lnTo>
                      <a:pt x="582" y="790"/>
                    </a:lnTo>
                    <a:lnTo>
                      <a:pt x="581" y="791"/>
                    </a:lnTo>
                    <a:lnTo>
                      <a:pt x="581" y="791"/>
                    </a:lnTo>
                    <a:lnTo>
                      <a:pt x="581" y="791"/>
                    </a:lnTo>
                    <a:lnTo>
                      <a:pt x="581" y="791"/>
                    </a:lnTo>
                    <a:lnTo>
                      <a:pt x="581" y="792"/>
                    </a:lnTo>
                    <a:lnTo>
                      <a:pt x="581" y="792"/>
                    </a:lnTo>
                    <a:lnTo>
                      <a:pt x="581" y="792"/>
                    </a:lnTo>
                    <a:lnTo>
                      <a:pt x="581" y="792"/>
                    </a:lnTo>
                    <a:lnTo>
                      <a:pt x="580" y="793"/>
                    </a:lnTo>
                    <a:lnTo>
                      <a:pt x="580" y="793"/>
                    </a:lnTo>
                    <a:lnTo>
                      <a:pt x="579" y="793"/>
                    </a:lnTo>
                    <a:lnTo>
                      <a:pt x="579" y="793"/>
                    </a:lnTo>
                    <a:lnTo>
                      <a:pt x="579" y="794"/>
                    </a:lnTo>
                    <a:lnTo>
                      <a:pt x="579" y="794"/>
                    </a:lnTo>
                    <a:lnTo>
                      <a:pt x="578" y="794"/>
                    </a:lnTo>
                    <a:lnTo>
                      <a:pt x="578" y="794"/>
                    </a:lnTo>
                    <a:lnTo>
                      <a:pt x="578" y="794"/>
                    </a:lnTo>
                    <a:lnTo>
                      <a:pt x="577" y="794"/>
                    </a:lnTo>
                    <a:lnTo>
                      <a:pt x="577" y="795"/>
                    </a:lnTo>
                    <a:lnTo>
                      <a:pt x="577" y="795"/>
                    </a:lnTo>
                    <a:lnTo>
                      <a:pt x="577" y="795"/>
                    </a:lnTo>
                    <a:lnTo>
                      <a:pt x="577" y="795"/>
                    </a:lnTo>
                    <a:lnTo>
                      <a:pt x="576" y="795"/>
                    </a:lnTo>
                    <a:lnTo>
                      <a:pt x="576" y="794"/>
                    </a:lnTo>
                    <a:lnTo>
                      <a:pt x="576" y="794"/>
                    </a:lnTo>
                    <a:lnTo>
                      <a:pt x="576" y="794"/>
                    </a:lnTo>
                    <a:lnTo>
                      <a:pt x="576" y="795"/>
                    </a:lnTo>
                    <a:lnTo>
                      <a:pt x="575" y="795"/>
                    </a:lnTo>
                    <a:lnTo>
                      <a:pt x="575" y="795"/>
                    </a:lnTo>
                    <a:lnTo>
                      <a:pt x="573" y="795"/>
                    </a:lnTo>
                    <a:lnTo>
                      <a:pt x="573" y="795"/>
                    </a:lnTo>
                    <a:lnTo>
                      <a:pt x="572" y="796"/>
                    </a:lnTo>
                    <a:lnTo>
                      <a:pt x="572" y="797"/>
                    </a:lnTo>
                    <a:lnTo>
                      <a:pt x="572" y="797"/>
                    </a:lnTo>
                    <a:lnTo>
                      <a:pt x="572" y="797"/>
                    </a:lnTo>
                    <a:lnTo>
                      <a:pt x="572" y="797"/>
                    </a:lnTo>
                    <a:lnTo>
                      <a:pt x="571" y="797"/>
                    </a:lnTo>
                    <a:lnTo>
                      <a:pt x="571" y="797"/>
                    </a:lnTo>
                    <a:lnTo>
                      <a:pt x="571" y="797"/>
                    </a:lnTo>
                    <a:lnTo>
                      <a:pt x="571" y="797"/>
                    </a:lnTo>
                    <a:lnTo>
                      <a:pt x="571" y="798"/>
                    </a:lnTo>
                    <a:lnTo>
                      <a:pt x="571" y="798"/>
                    </a:lnTo>
                    <a:lnTo>
                      <a:pt x="571" y="798"/>
                    </a:lnTo>
                    <a:lnTo>
                      <a:pt x="571" y="799"/>
                    </a:lnTo>
                    <a:lnTo>
                      <a:pt x="571" y="799"/>
                    </a:lnTo>
                    <a:lnTo>
                      <a:pt x="571" y="799"/>
                    </a:lnTo>
                    <a:lnTo>
                      <a:pt x="572" y="800"/>
                    </a:lnTo>
                    <a:lnTo>
                      <a:pt x="571" y="800"/>
                    </a:lnTo>
                    <a:lnTo>
                      <a:pt x="571" y="800"/>
                    </a:lnTo>
                    <a:lnTo>
                      <a:pt x="571" y="800"/>
                    </a:lnTo>
                    <a:lnTo>
                      <a:pt x="571" y="801"/>
                    </a:lnTo>
                    <a:lnTo>
                      <a:pt x="571" y="802"/>
                    </a:lnTo>
                    <a:lnTo>
                      <a:pt x="571" y="802"/>
                    </a:lnTo>
                    <a:lnTo>
                      <a:pt x="571" y="802"/>
                    </a:lnTo>
                    <a:lnTo>
                      <a:pt x="571" y="802"/>
                    </a:lnTo>
                    <a:lnTo>
                      <a:pt x="571" y="802"/>
                    </a:lnTo>
                    <a:lnTo>
                      <a:pt x="570" y="803"/>
                    </a:lnTo>
                    <a:lnTo>
                      <a:pt x="570" y="803"/>
                    </a:lnTo>
                    <a:lnTo>
                      <a:pt x="570" y="804"/>
                    </a:lnTo>
                    <a:lnTo>
                      <a:pt x="569" y="804"/>
                    </a:lnTo>
                    <a:lnTo>
                      <a:pt x="569" y="805"/>
                    </a:lnTo>
                    <a:lnTo>
                      <a:pt x="569" y="805"/>
                    </a:lnTo>
                    <a:lnTo>
                      <a:pt x="569" y="805"/>
                    </a:lnTo>
                    <a:lnTo>
                      <a:pt x="569" y="805"/>
                    </a:lnTo>
                    <a:lnTo>
                      <a:pt x="569" y="805"/>
                    </a:lnTo>
                    <a:lnTo>
                      <a:pt x="569" y="805"/>
                    </a:lnTo>
                    <a:lnTo>
                      <a:pt x="569" y="806"/>
                    </a:lnTo>
                    <a:lnTo>
                      <a:pt x="569" y="806"/>
                    </a:lnTo>
                    <a:lnTo>
                      <a:pt x="569" y="805"/>
                    </a:lnTo>
                    <a:lnTo>
                      <a:pt x="569" y="806"/>
                    </a:lnTo>
                    <a:lnTo>
                      <a:pt x="569" y="806"/>
                    </a:lnTo>
                    <a:lnTo>
                      <a:pt x="568" y="806"/>
                    </a:lnTo>
                    <a:lnTo>
                      <a:pt x="568" y="806"/>
                    </a:lnTo>
                    <a:lnTo>
                      <a:pt x="568" y="805"/>
                    </a:lnTo>
                    <a:lnTo>
                      <a:pt x="568" y="805"/>
                    </a:lnTo>
                    <a:lnTo>
                      <a:pt x="568" y="805"/>
                    </a:lnTo>
                    <a:lnTo>
                      <a:pt x="567" y="805"/>
                    </a:lnTo>
                    <a:lnTo>
                      <a:pt x="567" y="805"/>
                    </a:lnTo>
                    <a:lnTo>
                      <a:pt x="567" y="805"/>
                    </a:lnTo>
                    <a:lnTo>
                      <a:pt x="566" y="805"/>
                    </a:lnTo>
                    <a:lnTo>
                      <a:pt x="566" y="806"/>
                    </a:lnTo>
                    <a:lnTo>
                      <a:pt x="566" y="806"/>
                    </a:lnTo>
                    <a:lnTo>
                      <a:pt x="566" y="805"/>
                    </a:lnTo>
                    <a:lnTo>
                      <a:pt x="566" y="806"/>
                    </a:lnTo>
                    <a:lnTo>
                      <a:pt x="566" y="805"/>
                    </a:lnTo>
                    <a:lnTo>
                      <a:pt x="566" y="805"/>
                    </a:lnTo>
                    <a:lnTo>
                      <a:pt x="566" y="805"/>
                    </a:lnTo>
                    <a:lnTo>
                      <a:pt x="565" y="805"/>
                    </a:lnTo>
                    <a:lnTo>
                      <a:pt x="565" y="806"/>
                    </a:lnTo>
                    <a:lnTo>
                      <a:pt x="565" y="805"/>
                    </a:lnTo>
                    <a:lnTo>
                      <a:pt x="565" y="805"/>
                    </a:lnTo>
                    <a:lnTo>
                      <a:pt x="564" y="805"/>
                    </a:lnTo>
                    <a:lnTo>
                      <a:pt x="564" y="805"/>
                    </a:lnTo>
                    <a:lnTo>
                      <a:pt x="564" y="805"/>
                    </a:lnTo>
                    <a:lnTo>
                      <a:pt x="564" y="805"/>
                    </a:lnTo>
                    <a:lnTo>
                      <a:pt x="564" y="805"/>
                    </a:lnTo>
                    <a:lnTo>
                      <a:pt x="564" y="805"/>
                    </a:lnTo>
                    <a:lnTo>
                      <a:pt x="564" y="805"/>
                    </a:lnTo>
                    <a:lnTo>
                      <a:pt x="563" y="805"/>
                    </a:lnTo>
                    <a:lnTo>
                      <a:pt x="563" y="805"/>
                    </a:lnTo>
                    <a:lnTo>
                      <a:pt x="563" y="805"/>
                    </a:lnTo>
                    <a:lnTo>
                      <a:pt x="562" y="805"/>
                    </a:lnTo>
                    <a:lnTo>
                      <a:pt x="562" y="805"/>
                    </a:lnTo>
                    <a:lnTo>
                      <a:pt x="562" y="805"/>
                    </a:lnTo>
                    <a:lnTo>
                      <a:pt x="562" y="804"/>
                    </a:lnTo>
                    <a:lnTo>
                      <a:pt x="562" y="804"/>
                    </a:lnTo>
                    <a:lnTo>
                      <a:pt x="561" y="805"/>
                    </a:lnTo>
                    <a:lnTo>
                      <a:pt x="561" y="805"/>
                    </a:lnTo>
                    <a:lnTo>
                      <a:pt x="561" y="805"/>
                    </a:lnTo>
                    <a:lnTo>
                      <a:pt x="561" y="805"/>
                    </a:lnTo>
                    <a:lnTo>
                      <a:pt x="560" y="805"/>
                    </a:lnTo>
                    <a:lnTo>
                      <a:pt x="560" y="805"/>
                    </a:lnTo>
                    <a:lnTo>
                      <a:pt x="560" y="805"/>
                    </a:lnTo>
                    <a:lnTo>
                      <a:pt x="560" y="805"/>
                    </a:lnTo>
                    <a:lnTo>
                      <a:pt x="559" y="805"/>
                    </a:lnTo>
                    <a:lnTo>
                      <a:pt x="559" y="806"/>
                    </a:lnTo>
                    <a:lnTo>
                      <a:pt x="558" y="805"/>
                    </a:lnTo>
                    <a:lnTo>
                      <a:pt x="558" y="806"/>
                    </a:lnTo>
                    <a:lnTo>
                      <a:pt x="558" y="806"/>
                    </a:lnTo>
                    <a:lnTo>
                      <a:pt x="558" y="806"/>
                    </a:lnTo>
                    <a:lnTo>
                      <a:pt x="557" y="806"/>
                    </a:lnTo>
                    <a:lnTo>
                      <a:pt x="557" y="806"/>
                    </a:lnTo>
                    <a:lnTo>
                      <a:pt x="557" y="806"/>
                    </a:lnTo>
                    <a:lnTo>
                      <a:pt x="556" y="807"/>
                    </a:lnTo>
                    <a:lnTo>
                      <a:pt x="556" y="807"/>
                    </a:lnTo>
                    <a:lnTo>
                      <a:pt x="556" y="807"/>
                    </a:lnTo>
                    <a:lnTo>
                      <a:pt x="556" y="807"/>
                    </a:lnTo>
                    <a:lnTo>
                      <a:pt x="556" y="807"/>
                    </a:lnTo>
                    <a:lnTo>
                      <a:pt x="556" y="807"/>
                    </a:lnTo>
                    <a:lnTo>
                      <a:pt x="555" y="808"/>
                    </a:lnTo>
                    <a:lnTo>
                      <a:pt x="555" y="808"/>
                    </a:lnTo>
                    <a:lnTo>
                      <a:pt x="555" y="808"/>
                    </a:lnTo>
                    <a:lnTo>
                      <a:pt x="555" y="808"/>
                    </a:lnTo>
                    <a:lnTo>
                      <a:pt x="554" y="808"/>
                    </a:lnTo>
                    <a:lnTo>
                      <a:pt x="554" y="808"/>
                    </a:lnTo>
                    <a:lnTo>
                      <a:pt x="554" y="808"/>
                    </a:lnTo>
                    <a:lnTo>
                      <a:pt x="553" y="808"/>
                    </a:lnTo>
                    <a:lnTo>
                      <a:pt x="553" y="808"/>
                    </a:lnTo>
                    <a:lnTo>
                      <a:pt x="553" y="808"/>
                    </a:lnTo>
                    <a:lnTo>
                      <a:pt x="553" y="808"/>
                    </a:lnTo>
                    <a:lnTo>
                      <a:pt x="552" y="809"/>
                    </a:lnTo>
                    <a:lnTo>
                      <a:pt x="552" y="808"/>
                    </a:lnTo>
                    <a:lnTo>
                      <a:pt x="552" y="809"/>
                    </a:lnTo>
                    <a:lnTo>
                      <a:pt x="552" y="808"/>
                    </a:lnTo>
                    <a:lnTo>
                      <a:pt x="551" y="808"/>
                    </a:lnTo>
                    <a:lnTo>
                      <a:pt x="551" y="809"/>
                    </a:lnTo>
                    <a:lnTo>
                      <a:pt x="551" y="808"/>
                    </a:lnTo>
                    <a:lnTo>
                      <a:pt x="551" y="809"/>
                    </a:lnTo>
                    <a:lnTo>
                      <a:pt x="551" y="808"/>
                    </a:lnTo>
                    <a:lnTo>
                      <a:pt x="551" y="808"/>
                    </a:lnTo>
                    <a:lnTo>
                      <a:pt x="550" y="808"/>
                    </a:lnTo>
                    <a:lnTo>
                      <a:pt x="550" y="808"/>
                    </a:lnTo>
                    <a:lnTo>
                      <a:pt x="550" y="808"/>
                    </a:lnTo>
                    <a:lnTo>
                      <a:pt x="550" y="808"/>
                    </a:lnTo>
                    <a:lnTo>
                      <a:pt x="549" y="808"/>
                    </a:lnTo>
                    <a:lnTo>
                      <a:pt x="549" y="808"/>
                    </a:lnTo>
                    <a:lnTo>
                      <a:pt x="549" y="808"/>
                    </a:lnTo>
                    <a:lnTo>
                      <a:pt x="549" y="808"/>
                    </a:lnTo>
                    <a:lnTo>
                      <a:pt x="549" y="808"/>
                    </a:lnTo>
                    <a:lnTo>
                      <a:pt x="549" y="808"/>
                    </a:lnTo>
                    <a:lnTo>
                      <a:pt x="549" y="808"/>
                    </a:lnTo>
                    <a:lnTo>
                      <a:pt x="549" y="808"/>
                    </a:lnTo>
                    <a:lnTo>
                      <a:pt x="548" y="807"/>
                    </a:lnTo>
                    <a:lnTo>
                      <a:pt x="548" y="808"/>
                    </a:lnTo>
                    <a:lnTo>
                      <a:pt x="548" y="807"/>
                    </a:lnTo>
                    <a:lnTo>
                      <a:pt x="548" y="807"/>
                    </a:lnTo>
                    <a:lnTo>
                      <a:pt x="547" y="807"/>
                    </a:lnTo>
                    <a:lnTo>
                      <a:pt x="547" y="807"/>
                    </a:lnTo>
                    <a:lnTo>
                      <a:pt x="547" y="807"/>
                    </a:lnTo>
                    <a:lnTo>
                      <a:pt x="547" y="807"/>
                    </a:lnTo>
                    <a:lnTo>
                      <a:pt x="546" y="807"/>
                    </a:lnTo>
                    <a:lnTo>
                      <a:pt x="546" y="807"/>
                    </a:lnTo>
                    <a:lnTo>
                      <a:pt x="546" y="806"/>
                    </a:lnTo>
                    <a:lnTo>
                      <a:pt x="546" y="806"/>
                    </a:lnTo>
                    <a:lnTo>
                      <a:pt x="546" y="806"/>
                    </a:lnTo>
                    <a:lnTo>
                      <a:pt x="546" y="806"/>
                    </a:lnTo>
                    <a:lnTo>
                      <a:pt x="546" y="806"/>
                    </a:lnTo>
                    <a:lnTo>
                      <a:pt x="546" y="805"/>
                    </a:lnTo>
                    <a:lnTo>
                      <a:pt x="547" y="805"/>
                    </a:lnTo>
                    <a:lnTo>
                      <a:pt x="547" y="804"/>
                    </a:lnTo>
                    <a:lnTo>
                      <a:pt x="547" y="804"/>
                    </a:lnTo>
                    <a:lnTo>
                      <a:pt x="547" y="804"/>
                    </a:lnTo>
                    <a:lnTo>
                      <a:pt x="547" y="804"/>
                    </a:lnTo>
                    <a:lnTo>
                      <a:pt x="546" y="804"/>
                    </a:lnTo>
                    <a:lnTo>
                      <a:pt x="546" y="804"/>
                    </a:lnTo>
                    <a:lnTo>
                      <a:pt x="546" y="804"/>
                    </a:lnTo>
                    <a:lnTo>
                      <a:pt x="546" y="804"/>
                    </a:lnTo>
                    <a:lnTo>
                      <a:pt x="547" y="803"/>
                    </a:lnTo>
                    <a:lnTo>
                      <a:pt x="546" y="803"/>
                    </a:lnTo>
                    <a:lnTo>
                      <a:pt x="546" y="802"/>
                    </a:lnTo>
                    <a:lnTo>
                      <a:pt x="546" y="802"/>
                    </a:lnTo>
                    <a:lnTo>
                      <a:pt x="546" y="802"/>
                    </a:lnTo>
                    <a:lnTo>
                      <a:pt x="546" y="802"/>
                    </a:lnTo>
                    <a:lnTo>
                      <a:pt x="546" y="802"/>
                    </a:lnTo>
                    <a:lnTo>
                      <a:pt x="546" y="802"/>
                    </a:lnTo>
                    <a:lnTo>
                      <a:pt x="546" y="802"/>
                    </a:lnTo>
                    <a:lnTo>
                      <a:pt x="546" y="801"/>
                    </a:lnTo>
                    <a:lnTo>
                      <a:pt x="546" y="801"/>
                    </a:lnTo>
                    <a:lnTo>
                      <a:pt x="546" y="801"/>
                    </a:lnTo>
                    <a:lnTo>
                      <a:pt x="546" y="801"/>
                    </a:lnTo>
                    <a:lnTo>
                      <a:pt x="546" y="801"/>
                    </a:lnTo>
                    <a:lnTo>
                      <a:pt x="546" y="801"/>
                    </a:lnTo>
                    <a:lnTo>
                      <a:pt x="546" y="801"/>
                    </a:lnTo>
                    <a:lnTo>
                      <a:pt x="545" y="801"/>
                    </a:lnTo>
                    <a:lnTo>
                      <a:pt x="545" y="801"/>
                    </a:lnTo>
                    <a:lnTo>
                      <a:pt x="545" y="801"/>
                    </a:lnTo>
                    <a:lnTo>
                      <a:pt x="545" y="800"/>
                    </a:lnTo>
                    <a:lnTo>
                      <a:pt x="545" y="800"/>
                    </a:lnTo>
                    <a:lnTo>
                      <a:pt x="544" y="800"/>
                    </a:lnTo>
                    <a:lnTo>
                      <a:pt x="544" y="800"/>
                    </a:lnTo>
                    <a:lnTo>
                      <a:pt x="544" y="800"/>
                    </a:lnTo>
                    <a:lnTo>
                      <a:pt x="544" y="799"/>
                    </a:lnTo>
                    <a:lnTo>
                      <a:pt x="544" y="799"/>
                    </a:lnTo>
                    <a:lnTo>
                      <a:pt x="544" y="799"/>
                    </a:lnTo>
                    <a:lnTo>
                      <a:pt x="544" y="799"/>
                    </a:lnTo>
                    <a:lnTo>
                      <a:pt x="543" y="799"/>
                    </a:lnTo>
                    <a:lnTo>
                      <a:pt x="543" y="799"/>
                    </a:lnTo>
                    <a:lnTo>
                      <a:pt x="543" y="799"/>
                    </a:lnTo>
                    <a:lnTo>
                      <a:pt x="543" y="798"/>
                    </a:lnTo>
                    <a:lnTo>
                      <a:pt x="542" y="798"/>
                    </a:lnTo>
                    <a:lnTo>
                      <a:pt x="542" y="798"/>
                    </a:lnTo>
                    <a:lnTo>
                      <a:pt x="541" y="798"/>
                    </a:lnTo>
                    <a:lnTo>
                      <a:pt x="541" y="798"/>
                    </a:lnTo>
                    <a:lnTo>
                      <a:pt x="540" y="798"/>
                    </a:lnTo>
                    <a:lnTo>
                      <a:pt x="540" y="798"/>
                    </a:lnTo>
                    <a:lnTo>
                      <a:pt x="540" y="797"/>
                    </a:lnTo>
                    <a:lnTo>
                      <a:pt x="539" y="797"/>
                    </a:lnTo>
                    <a:lnTo>
                      <a:pt x="540" y="796"/>
                    </a:lnTo>
                    <a:lnTo>
                      <a:pt x="540" y="796"/>
                    </a:lnTo>
                    <a:lnTo>
                      <a:pt x="540" y="796"/>
                    </a:lnTo>
                    <a:lnTo>
                      <a:pt x="539" y="796"/>
                    </a:lnTo>
                    <a:lnTo>
                      <a:pt x="540" y="796"/>
                    </a:lnTo>
                    <a:lnTo>
                      <a:pt x="540" y="795"/>
                    </a:lnTo>
                    <a:lnTo>
                      <a:pt x="539" y="795"/>
                    </a:lnTo>
                    <a:lnTo>
                      <a:pt x="539" y="795"/>
                    </a:lnTo>
                    <a:lnTo>
                      <a:pt x="539" y="795"/>
                    </a:lnTo>
                    <a:lnTo>
                      <a:pt x="539" y="795"/>
                    </a:lnTo>
                    <a:lnTo>
                      <a:pt x="539" y="795"/>
                    </a:lnTo>
                    <a:lnTo>
                      <a:pt x="539" y="795"/>
                    </a:lnTo>
                    <a:lnTo>
                      <a:pt x="539" y="795"/>
                    </a:lnTo>
                    <a:lnTo>
                      <a:pt x="539" y="794"/>
                    </a:lnTo>
                    <a:lnTo>
                      <a:pt x="538" y="794"/>
                    </a:lnTo>
                    <a:lnTo>
                      <a:pt x="538" y="794"/>
                    </a:lnTo>
                    <a:lnTo>
                      <a:pt x="538" y="794"/>
                    </a:lnTo>
                    <a:lnTo>
                      <a:pt x="538" y="794"/>
                    </a:lnTo>
                    <a:lnTo>
                      <a:pt x="538" y="794"/>
                    </a:lnTo>
                    <a:lnTo>
                      <a:pt x="537" y="794"/>
                    </a:lnTo>
                    <a:lnTo>
                      <a:pt x="537" y="794"/>
                    </a:lnTo>
                    <a:lnTo>
                      <a:pt x="537" y="794"/>
                    </a:lnTo>
                    <a:lnTo>
                      <a:pt x="536" y="794"/>
                    </a:lnTo>
                    <a:lnTo>
                      <a:pt x="536" y="794"/>
                    </a:lnTo>
                    <a:lnTo>
                      <a:pt x="536" y="794"/>
                    </a:lnTo>
                    <a:lnTo>
                      <a:pt x="536" y="794"/>
                    </a:lnTo>
                    <a:lnTo>
                      <a:pt x="536" y="794"/>
                    </a:lnTo>
                    <a:lnTo>
                      <a:pt x="535" y="794"/>
                    </a:lnTo>
                    <a:lnTo>
                      <a:pt x="535" y="794"/>
                    </a:lnTo>
                    <a:lnTo>
                      <a:pt x="535" y="794"/>
                    </a:lnTo>
                    <a:lnTo>
                      <a:pt x="534" y="794"/>
                    </a:lnTo>
                    <a:lnTo>
                      <a:pt x="534" y="794"/>
                    </a:lnTo>
                    <a:lnTo>
                      <a:pt x="534" y="795"/>
                    </a:lnTo>
                    <a:lnTo>
                      <a:pt x="534" y="794"/>
                    </a:lnTo>
                    <a:lnTo>
                      <a:pt x="534" y="794"/>
                    </a:lnTo>
                    <a:lnTo>
                      <a:pt x="534" y="794"/>
                    </a:lnTo>
                    <a:lnTo>
                      <a:pt x="533" y="794"/>
                    </a:lnTo>
                    <a:lnTo>
                      <a:pt x="533" y="794"/>
                    </a:lnTo>
                    <a:lnTo>
                      <a:pt x="533" y="794"/>
                    </a:lnTo>
                    <a:lnTo>
                      <a:pt x="533" y="794"/>
                    </a:lnTo>
                    <a:lnTo>
                      <a:pt x="533" y="794"/>
                    </a:lnTo>
                    <a:lnTo>
                      <a:pt x="533" y="793"/>
                    </a:lnTo>
                    <a:lnTo>
                      <a:pt x="533" y="793"/>
                    </a:lnTo>
                    <a:lnTo>
                      <a:pt x="533" y="793"/>
                    </a:lnTo>
                    <a:lnTo>
                      <a:pt x="532" y="793"/>
                    </a:lnTo>
                    <a:lnTo>
                      <a:pt x="532" y="793"/>
                    </a:lnTo>
                    <a:lnTo>
                      <a:pt x="532" y="793"/>
                    </a:lnTo>
                    <a:lnTo>
                      <a:pt x="532" y="793"/>
                    </a:lnTo>
                    <a:lnTo>
                      <a:pt x="532" y="793"/>
                    </a:lnTo>
                    <a:lnTo>
                      <a:pt x="531" y="793"/>
                    </a:lnTo>
                    <a:lnTo>
                      <a:pt x="531" y="794"/>
                    </a:lnTo>
                    <a:lnTo>
                      <a:pt x="531" y="794"/>
                    </a:lnTo>
                    <a:lnTo>
                      <a:pt x="530" y="794"/>
                    </a:lnTo>
                    <a:lnTo>
                      <a:pt x="529" y="794"/>
                    </a:lnTo>
                    <a:lnTo>
                      <a:pt x="529" y="795"/>
                    </a:lnTo>
                    <a:lnTo>
                      <a:pt x="529" y="794"/>
                    </a:lnTo>
                    <a:lnTo>
                      <a:pt x="529" y="795"/>
                    </a:lnTo>
                    <a:lnTo>
                      <a:pt x="528" y="795"/>
                    </a:lnTo>
                    <a:lnTo>
                      <a:pt x="528" y="795"/>
                    </a:lnTo>
                    <a:lnTo>
                      <a:pt x="527" y="795"/>
                    </a:lnTo>
                    <a:lnTo>
                      <a:pt x="527" y="794"/>
                    </a:lnTo>
                    <a:lnTo>
                      <a:pt x="527" y="795"/>
                    </a:lnTo>
                    <a:lnTo>
                      <a:pt x="526" y="795"/>
                    </a:lnTo>
                    <a:lnTo>
                      <a:pt x="526" y="794"/>
                    </a:lnTo>
                    <a:lnTo>
                      <a:pt x="526" y="794"/>
                    </a:lnTo>
                    <a:lnTo>
                      <a:pt x="526" y="795"/>
                    </a:lnTo>
                    <a:lnTo>
                      <a:pt x="526" y="795"/>
                    </a:lnTo>
                    <a:lnTo>
                      <a:pt x="526" y="795"/>
                    </a:lnTo>
                    <a:lnTo>
                      <a:pt x="526" y="795"/>
                    </a:lnTo>
                    <a:lnTo>
                      <a:pt x="526" y="795"/>
                    </a:lnTo>
                    <a:lnTo>
                      <a:pt x="525" y="795"/>
                    </a:lnTo>
                    <a:lnTo>
                      <a:pt x="525" y="795"/>
                    </a:lnTo>
                    <a:lnTo>
                      <a:pt x="525" y="795"/>
                    </a:lnTo>
                    <a:lnTo>
                      <a:pt x="525" y="795"/>
                    </a:lnTo>
                    <a:lnTo>
                      <a:pt x="524" y="795"/>
                    </a:lnTo>
                    <a:lnTo>
                      <a:pt x="524" y="796"/>
                    </a:lnTo>
                    <a:lnTo>
                      <a:pt x="524" y="796"/>
                    </a:lnTo>
                    <a:lnTo>
                      <a:pt x="524" y="795"/>
                    </a:lnTo>
                    <a:lnTo>
                      <a:pt x="523" y="795"/>
                    </a:lnTo>
                    <a:lnTo>
                      <a:pt x="523" y="795"/>
                    </a:lnTo>
                    <a:lnTo>
                      <a:pt x="523" y="795"/>
                    </a:lnTo>
                    <a:lnTo>
                      <a:pt x="523" y="796"/>
                    </a:lnTo>
                    <a:lnTo>
                      <a:pt x="522" y="796"/>
                    </a:lnTo>
                    <a:lnTo>
                      <a:pt x="522" y="796"/>
                    </a:lnTo>
                    <a:lnTo>
                      <a:pt x="521" y="796"/>
                    </a:lnTo>
                    <a:lnTo>
                      <a:pt x="521" y="796"/>
                    </a:lnTo>
                    <a:lnTo>
                      <a:pt x="521" y="796"/>
                    </a:lnTo>
                    <a:lnTo>
                      <a:pt x="521" y="796"/>
                    </a:lnTo>
                    <a:lnTo>
                      <a:pt x="520" y="796"/>
                    </a:lnTo>
                    <a:lnTo>
                      <a:pt x="520" y="796"/>
                    </a:lnTo>
                    <a:lnTo>
                      <a:pt x="520" y="797"/>
                    </a:lnTo>
                    <a:lnTo>
                      <a:pt x="519" y="796"/>
                    </a:lnTo>
                    <a:lnTo>
                      <a:pt x="519" y="797"/>
                    </a:lnTo>
                    <a:lnTo>
                      <a:pt x="519" y="797"/>
                    </a:lnTo>
                    <a:lnTo>
                      <a:pt x="519" y="797"/>
                    </a:lnTo>
                    <a:lnTo>
                      <a:pt x="519" y="797"/>
                    </a:lnTo>
                    <a:lnTo>
                      <a:pt x="519" y="797"/>
                    </a:lnTo>
                    <a:lnTo>
                      <a:pt x="519" y="798"/>
                    </a:lnTo>
                    <a:lnTo>
                      <a:pt x="519" y="798"/>
                    </a:lnTo>
                    <a:lnTo>
                      <a:pt x="518" y="799"/>
                    </a:lnTo>
                    <a:lnTo>
                      <a:pt x="518" y="800"/>
                    </a:lnTo>
                    <a:lnTo>
                      <a:pt x="519" y="799"/>
                    </a:lnTo>
                    <a:lnTo>
                      <a:pt x="519" y="800"/>
                    </a:lnTo>
                    <a:lnTo>
                      <a:pt x="518" y="800"/>
                    </a:lnTo>
                    <a:lnTo>
                      <a:pt x="518" y="800"/>
                    </a:lnTo>
                    <a:lnTo>
                      <a:pt x="518" y="800"/>
                    </a:lnTo>
                    <a:lnTo>
                      <a:pt x="518" y="800"/>
                    </a:lnTo>
                    <a:lnTo>
                      <a:pt x="517" y="800"/>
                    </a:lnTo>
                    <a:lnTo>
                      <a:pt x="517" y="801"/>
                    </a:lnTo>
                    <a:lnTo>
                      <a:pt x="516" y="801"/>
                    </a:lnTo>
                    <a:lnTo>
                      <a:pt x="516" y="801"/>
                    </a:lnTo>
                    <a:lnTo>
                      <a:pt x="516" y="801"/>
                    </a:lnTo>
                    <a:lnTo>
                      <a:pt x="515" y="801"/>
                    </a:lnTo>
                    <a:lnTo>
                      <a:pt x="515" y="801"/>
                    </a:lnTo>
                    <a:lnTo>
                      <a:pt x="515" y="802"/>
                    </a:lnTo>
                    <a:lnTo>
                      <a:pt x="514" y="802"/>
                    </a:lnTo>
                    <a:lnTo>
                      <a:pt x="514" y="802"/>
                    </a:lnTo>
                    <a:lnTo>
                      <a:pt x="514" y="803"/>
                    </a:lnTo>
                    <a:lnTo>
                      <a:pt x="513" y="803"/>
                    </a:lnTo>
                    <a:lnTo>
                      <a:pt x="513" y="803"/>
                    </a:lnTo>
                    <a:lnTo>
                      <a:pt x="512" y="804"/>
                    </a:lnTo>
                    <a:lnTo>
                      <a:pt x="511" y="803"/>
                    </a:lnTo>
                    <a:lnTo>
                      <a:pt x="511" y="804"/>
                    </a:lnTo>
                    <a:lnTo>
                      <a:pt x="511" y="804"/>
                    </a:lnTo>
                    <a:lnTo>
                      <a:pt x="511" y="804"/>
                    </a:lnTo>
                    <a:lnTo>
                      <a:pt x="510" y="804"/>
                    </a:lnTo>
                    <a:lnTo>
                      <a:pt x="510" y="804"/>
                    </a:lnTo>
                    <a:lnTo>
                      <a:pt x="509" y="804"/>
                    </a:lnTo>
                    <a:lnTo>
                      <a:pt x="509" y="804"/>
                    </a:lnTo>
                    <a:lnTo>
                      <a:pt x="509" y="804"/>
                    </a:lnTo>
                    <a:lnTo>
                      <a:pt x="508" y="804"/>
                    </a:lnTo>
                    <a:lnTo>
                      <a:pt x="508" y="804"/>
                    </a:lnTo>
                    <a:lnTo>
                      <a:pt x="508" y="804"/>
                    </a:lnTo>
                    <a:lnTo>
                      <a:pt x="508" y="803"/>
                    </a:lnTo>
                    <a:lnTo>
                      <a:pt x="508" y="803"/>
                    </a:lnTo>
                    <a:lnTo>
                      <a:pt x="507" y="803"/>
                    </a:lnTo>
                    <a:lnTo>
                      <a:pt x="507" y="803"/>
                    </a:lnTo>
                    <a:lnTo>
                      <a:pt x="507" y="803"/>
                    </a:lnTo>
                    <a:lnTo>
                      <a:pt x="507" y="803"/>
                    </a:lnTo>
                    <a:lnTo>
                      <a:pt x="506" y="803"/>
                    </a:lnTo>
                    <a:lnTo>
                      <a:pt x="506" y="803"/>
                    </a:lnTo>
                    <a:lnTo>
                      <a:pt x="505" y="803"/>
                    </a:lnTo>
                    <a:lnTo>
                      <a:pt x="505" y="803"/>
                    </a:lnTo>
                    <a:lnTo>
                      <a:pt x="505" y="803"/>
                    </a:lnTo>
                    <a:lnTo>
                      <a:pt x="504" y="803"/>
                    </a:lnTo>
                    <a:lnTo>
                      <a:pt x="504" y="803"/>
                    </a:lnTo>
                    <a:lnTo>
                      <a:pt x="504" y="803"/>
                    </a:lnTo>
                    <a:lnTo>
                      <a:pt x="504" y="803"/>
                    </a:lnTo>
                    <a:lnTo>
                      <a:pt x="504" y="803"/>
                    </a:lnTo>
                    <a:lnTo>
                      <a:pt x="503" y="804"/>
                    </a:lnTo>
                    <a:lnTo>
                      <a:pt x="503" y="804"/>
                    </a:lnTo>
                    <a:lnTo>
                      <a:pt x="503" y="803"/>
                    </a:lnTo>
                    <a:lnTo>
                      <a:pt x="503" y="803"/>
                    </a:lnTo>
                    <a:lnTo>
                      <a:pt x="503" y="804"/>
                    </a:lnTo>
                    <a:lnTo>
                      <a:pt x="503" y="804"/>
                    </a:lnTo>
                    <a:lnTo>
                      <a:pt x="502" y="804"/>
                    </a:lnTo>
                    <a:lnTo>
                      <a:pt x="502" y="804"/>
                    </a:lnTo>
                    <a:lnTo>
                      <a:pt x="502" y="804"/>
                    </a:lnTo>
                    <a:lnTo>
                      <a:pt x="502" y="804"/>
                    </a:lnTo>
                    <a:lnTo>
                      <a:pt x="502" y="804"/>
                    </a:lnTo>
                    <a:lnTo>
                      <a:pt x="502" y="804"/>
                    </a:lnTo>
                    <a:lnTo>
                      <a:pt x="502" y="804"/>
                    </a:lnTo>
                    <a:lnTo>
                      <a:pt x="502" y="804"/>
                    </a:lnTo>
                    <a:lnTo>
                      <a:pt x="502" y="805"/>
                    </a:lnTo>
                    <a:lnTo>
                      <a:pt x="502" y="805"/>
                    </a:lnTo>
                    <a:lnTo>
                      <a:pt x="502" y="804"/>
                    </a:lnTo>
                    <a:lnTo>
                      <a:pt x="501" y="804"/>
                    </a:lnTo>
                    <a:lnTo>
                      <a:pt x="501" y="804"/>
                    </a:lnTo>
                    <a:lnTo>
                      <a:pt x="501" y="804"/>
                    </a:lnTo>
                    <a:lnTo>
                      <a:pt x="501" y="805"/>
                    </a:lnTo>
                    <a:lnTo>
                      <a:pt x="501" y="805"/>
                    </a:lnTo>
                    <a:lnTo>
                      <a:pt x="501" y="805"/>
                    </a:lnTo>
                    <a:lnTo>
                      <a:pt x="501" y="805"/>
                    </a:lnTo>
                    <a:lnTo>
                      <a:pt x="501" y="805"/>
                    </a:lnTo>
                    <a:lnTo>
                      <a:pt x="501" y="805"/>
                    </a:lnTo>
                    <a:lnTo>
                      <a:pt x="501" y="805"/>
                    </a:lnTo>
                    <a:lnTo>
                      <a:pt x="500" y="805"/>
                    </a:lnTo>
                    <a:lnTo>
                      <a:pt x="500" y="805"/>
                    </a:lnTo>
                    <a:lnTo>
                      <a:pt x="500" y="805"/>
                    </a:lnTo>
                    <a:lnTo>
                      <a:pt x="500" y="805"/>
                    </a:lnTo>
                    <a:lnTo>
                      <a:pt x="499" y="804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8" y="805"/>
                    </a:lnTo>
                    <a:lnTo>
                      <a:pt x="498" y="805"/>
                    </a:lnTo>
                    <a:lnTo>
                      <a:pt x="498" y="805"/>
                    </a:lnTo>
                    <a:lnTo>
                      <a:pt x="498" y="805"/>
                    </a:lnTo>
                    <a:lnTo>
                      <a:pt x="497" y="805"/>
                    </a:lnTo>
                    <a:lnTo>
                      <a:pt x="497" y="805"/>
                    </a:lnTo>
                    <a:lnTo>
                      <a:pt x="497" y="805"/>
                    </a:lnTo>
                    <a:lnTo>
                      <a:pt x="496" y="805"/>
                    </a:lnTo>
                    <a:lnTo>
                      <a:pt x="496" y="805"/>
                    </a:lnTo>
                    <a:lnTo>
                      <a:pt x="496" y="805"/>
                    </a:lnTo>
                    <a:lnTo>
                      <a:pt x="496" y="805"/>
                    </a:lnTo>
                    <a:lnTo>
                      <a:pt x="496" y="805"/>
                    </a:lnTo>
                    <a:lnTo>
                      <a:pt x="496" y="805"/>
                    </a:lnTo>
                    <a:lnTo>
                      <a:pt x="495" y="805"/>
                    </a:lnTo>
                    <a:lnTo>
                      <a:pt x="495" y="805"/>
                    </a:lnTo>
                    <a:lnTo>
                      <a:pt x="495" y="805"/>
                    </a:lnTo>
                    <a:lnTo>
                      <a:pt x="495" y="805"/>
                    </a:lnTo>
                    <a:lnTo>
                      <a:pt x="494" y="804"/>
                    </a:lnTo>
                    <a:lnTo>
                      <a:pt x="494" y="805"/>
                    </a:lnTo>
                    <a:lnTo>
                      <a:pt x="494" y="804"/>
                    </a:lnTo>
                    <a:lnTo>
                      <a:pt x="494" y="805"/>
                    </a:lnTo>
                    <a:lnTo>
                      <a:pt x="493" y="805"/>
                    </a:lnTo>
                    <a:lnTo>
                      <a:pt x="493" y="805"/>
                    </a:lnTo>
                    <a:lnTo>
                      <a:pt x="493" y="804"/>
                    </a:lnTo>
                    <a:lnTo>
                      <a:pt x="493" y="804"/>
                    </a:lnTo>
                    <a:lnTo>
                      <a:pt x="493" y="804"/>
                    </a:lnTo>
                    <a:lnTo>
                      <a:pt x="492" y="804"/>
                    </a:lnTo>
                    <a:lnTo>
                      <a:pt x="492" y="804"/>
                    </a:lnTo>
                    <a:lnTo>
                      <a:pt x="492" y="804"/>
                    </a:lnTo>
                    <a:lnTo>
                      <a:pt x="492" y="805"/>
                    </a:lnTo>
                    <a:lnTo>
                      <a:pt x="492" y="805"/>
                    </a:lnTo>
                    <a:lnTo>
                      <a:pt x="492" y="806"/>
                    </a:lnTo>
                    <a:lnTo>
                      <a:pt x="491" y="806"/>
                    </a:lnTo>
                    <a:lnTo>
                      <a:pt x="491" y="806"/>
                    </a:lnTo>
                    <a:lnTo>
                      <a:pt x="491" y="806"/>
                    </a:lnTo>
                    <a:lnTo>
                      <a:pt x="490" y="806"/>
                    </a:lnTo>
                    <a:lnTo>
                      <a:pt x="490" y="805"/>
                    </a:lnTo>
                    <a:lnTo>
                      <a:pt x="489" y="805"/>
                    </a:lnTo>
                    <a:lnTo>
                      <a:pt x="490" y="805"/>
                    </a:lnTo>
                    <a:lnTo>
                      <a:pt x="489" y="805"/>
                    </a:lnTo>
                    <a:lnTo>
                      <a:pt x="489" y="805"/>
                    </a:lnTo>
                    <a:lnTo>
                      <a:pt x="488" y="805"/>
                    </a:lnTo>
                    <a:lnTo>
                      <a:pt x="488" y="805"/>
                    </a:lnTo>
                    <a:lnTo>
                      <a:pt x="488" y="805"/>
                    </a:lnTo>
                    <a:lnTo>
                      <a:pt x="488" y="805"/>
                    </a:lnTo>
                    <a:lnTo>
                      <a:pt x="487" y="805"/>
                    </a:lnTo>
                    <a:lnTo>
                      <a:pt x="487" y="805"/>
                    </a:lnTo>
                    <a:lnTo>
                      <a:pt x="488" y="805"/>
                    </a:lnTo>
                    <a:lnTo>
                      <a:pt x="488" y="804"/>
                    </a:lnTo>
                    <a:lnTo>
                      <a:pt x="487" y="805"/>
                    </a:lnTo>
                    <a:lnTo>
                      <a:pt x="487" y="804"/>
                    </a:lnTo>
                    <a:lnTo>
                      <a:pt x="487" y="804"/>
                    </a:lnTo>
                    <a:lnTo>
                      <a:pt x="487" y="804"/>
                    </a:lnTo>
                    <a:lnTo>
                      <a:pt x="487" y="804"/>
                    </a:lnTo>
                    <a:lnTo>
                      <a:pt x="487" y="804"/>
                    </a:lnTo>
                    <a:lnTo>
                      <a:pt x="487" y="803"/>
                    </a:lnTo>
                    <a:lnTo>
                      <a:pt x="486" y="803"/>
                    </a:lnTo>
                    <a:lnTo>
                      <a:pt x="486" y="804"/>
                    </a:lnTo>
                    <a:lnTo>
                      <a:pt x="486" y="804"/>
                    </a:lnTo>
                    <a:lnTo>
                      <a:pt x="486" y="803"/>
                    </a:lnTo>
                    <a:lnTo>
                      <a:pt x="486" y="803"/>
                    </a:lnTo>
                    <a:lnTo>
                      <a:pt x="485" y="803"/>
                    </a:lnTo>
                    <a:lnTo>
                      <a:pt x="485" y="803"/>
                    </a:lnTo>
                    <a:lnTo>
                      <a:pt x="485" y="803"/>
                    </a:lnTo>
                    <a:lnTo>
                      <a:pt x="485" y="803"/>
                    </a:lnTo>
                    <a:lnTo>
                      <a:pt x="484" y="803"/>
                    </a:lnTo>
                    <a:lnTo>
                      <a:pt x="484" y="802"/>
                    </a:lnTo>
                    <a:lnTo>
                      <a:pt x="483" y="802"/>
                    </a:lnTo>
                    <a:lnTo>
                      <a:pt x="484" y="802"/>
                    </a:lnTo>
                    <a:lnTo>
                      <a:pt x="484" y="803"/>
                    </a:lnTo>
                    <a:lnTo>
                      <a:pt x="484" y="802"/>
                    </a:lnTo>
                    <a:lnTo>
                      <a:pt x="484" y="802"/>
                    </a:lnTo>
                    <a:lnTo>
                      <a:pt x="483" y="802"/>
                    </a:lnTo>
                    <a:lnTo>
                      <a:pt x="483" y="802"/>
                    </a:lnTo>
                    <a:lnTo>
                      <a:pt x="483" y="802"/>
                    </a:lnTo>
                    <a:lnTo>
                      <a:pt x="483" y="802"/>
                    </a:lnTo>
                    <a:lnTo>
                      <a:pt x="483" y="801"/>
                    </a:lnTo>
                    <a:lnTo>
                      <a:pt x="483" y="802"/>
                    </a:lnTo>
                    <a:lnTo>
                      <a:pt x="483" y="801"/>
                    </a:lnTo>
                    <a:lnTo>
                      <a:pt x="483" y="802"/>
                    </a:lnTo>
                    <a:lnTo>
                      <a:pt x="482" y="802"/>
                    </a:lnTo>
                    <a:lnTo>
                      <a:pt x="482" y="802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2"/>
                    </a:lnTo>
                    <a:lnTo>
                      <a:pt x="482" y="802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0"/>
                    </a:lnTo>
                    <a:lnTo>
                      <a:pt x="482" y="800"/>
                    </a:lnTo>
                    <a:lnTo>
                      <a:pt x="481" y="800"/>
                    </a:lnTo>
                    <a:lnTo>
                      <a:pt x="481" y="800"/>
                    </a:lnTo>
                    <a:lnTo>
                      <a:pt x="481" y="800"/>
                    </a:lnTo>
                    <a:lnTo>
                      <a:pt x="481" y="800"/>
                    </a:lnTo>
                    <a:lnTo>
                      <a:pt x="481" y="800"/>
                    </a:lnTo>
                    <a:lnTo>
                      <a:pt x="481" y="800"/>
                    </a:lnTo>
                    <a:lnTo>
                      <a:pt x="481" y="799"/>
                    </a:lnTo>
                    <a:lnTo>
                      <a:pt x="480" y="799"/>
                    </a:lnTo>
                    <a:lnTo>
                      <a:pt x="480" y="799"/>
                    </a:lnTo>
                    <a:lnTo>
                      <a:pt x="481" y="799"/>
                    </a:lnTo>
                    <a:lnTo>
                      <a:pt x="481" y="799"/>
                    </a:lnTo>
                    <a:lnTo>
                      <a:pt x="480" y="799"/>
                    </a:lnTo>
                    <a:lnTo>
                      <a:pt x="480" y="798"/>
                    </a:lnTo>
                    <a:lnTo>
                      <a:pt x="480" y="798"/>
                    </a:lnTo>
                    <a:lnTo>
                      <a:pt x="480" y="798"/>
                    </a:lnTo>
                    <a:lnTo>
                      <a:pt x="480" y="798"/>
                    </a:lnTo>
                    <a:lnTo>
                      <a:pt x="480" y="799"/>
                    </a:lnTo>
                    <a:lnTo>
                      <a:pt x="480" y="799"/>
                    </a:lnTo>
                    <a:lnTo>
                      <a:pt x="479" y="799"/>
                    </a:lnTo>
                    <a:lnTo>
                      <a:pt x="479" y="798"/>
                    </a:lnTo>
                    <a:lnTo>
                      <a:pt x="479" y="798"/>
                    </a:lnTo>
                    <a:lnTo>
                      <a:pt x="479" y="798"/>
                    </a:lnTo>
                    <a:lnTo>
                      <a:pt x="479" y="798"/>
                    </a:lnTo>
                    <a:lnTo>
                      <a:pt x="479" y="798"/>
                    </a:lnTo>
                    <a:lnTo>
                      <a:pt x="479" y="798"/>
                    </a:lnTo>
                    <a:lnTo>
                      <a:pt x="478" y="798"/>
                    </a:lnTo>
                    <a:lnTo>
                      <a:pt x="479" y="797"/>
                    </a:lnTo>
                    <a:lnTo>
                      <a:pt x="479" y="797"/>
                    </a:lnTo>
                    <a:lnTo>
                      <a:pt x="478" y="797"/>
                    </a:lnTo>
                    <a:lnTo>
                      <a:pt x="478" y="797"/>
                    </a:lnTo>
                    <a:lnTo>
                      <a:pt x="478" y="797"/>
                    </a:lnTo>
                    <a:lnTo>
                      <a:pt x="477" y="797"/>
                    </a:lnTo>
                    <a:lnTo>
                      <a:pt x="477" y="797"/>
                    </a:lnTo>
                    <a:lnTo>
                      <a:pt x="477" y="797"/>
                    </a:lnTo>
                    <a:lnTo>
                      <a:pt x="477" y="797"/>
                    </a:lnTo>
                    <a:lnTo>
                      <a:pt x="476" y="797"/>
                    </a:lnTo>
                    <a:lnTo>
                      <a:pt x="476" y="797"/>
                    </a:lnTo>
                    <a:lnTo>
                      <a:pt x="476" y="797"/>
                    </a:lnTo>
                    <a:lnTo>
                      <a:pt x="476" y="797"/>
                    </a:lnTo>
                    <a:lnTo>
                      <a:pt x="476" y="798"/>
                    </a:lnTo>
                    <a:lnTo>
                      <a:pt x="476" y="798"/>
                    </a:lnTo>
                    <a:lnTo>
                      <a:pt x="476" y="797"/>
                    </a:lnTo>
                    <a:lnTo>
                      <a:pt x="475" y="797"/>
                    </a:lnTo>
                    <a:lnTo>
                      <a:pt x="475" y="797"/>
                    </a:lnTo>
                    <a:lnTo>
                      <a:pt x="475" y="797"/>
                    </a:lnTo>
                    <a:lnTo>
                      <a:pt x="474" y="797"/>
                    </a:lnTo>
                    <a:lnTo>
                      <a:pt x="474" y="797"/>
                    </a:lnTo>
                    <a:lnTo>
                      <a:pt x="474" y="797"/>
                    </a:lnTo>
                    <a:lnTo>
                      <a:pt x="474" y="797"/>
                    </a:lnTo>
                    <a:lnTo>
                      <a:pt x="474" y="797"/>
                    </a:lnTo>
                    <a:lnTo>
                      <a:pt x="474" y="796"/>
                    </a:lnTo>
                    <a:lnTo>
                      <a:pt x="474" y="796"/>
                    </a:lnTo>
                    <a:lnTo>
                      <a:pt x="474" y="796"/>
                    </a:lnTo>
                    <a:lnTo>
                      <a:pt x="473" y="796"/>
                    </a:lnTo>
                    <a:lnTo>
                      <a:pt x="473" y="795"/>
                    </a:lnTo>
                    <a:lnTo>
                      <a:pt x="473" y="795"/>
                    </a:lnTo>
                    <a:lnTo>
                      <a:pt x="473" y="795"/>
                    </a:lnTo>
                    <a:lnTo>
                      <a:pt x="472" y="795"/>
                    </a:lnTo>
                    <a:lnTo>
                      <a:pt x="472" y="795"/>
                    </a:lnTo>
                    <a:lnTo>
                      <a:pt x="472" y="795"/>
                    </a:lnTo>
                    <a:lnTo>
                      <a:pt x="472" y="795"/>
                    </a:lnTo>
                    <a:lnTo>
                      <a:pt x="472" y="795"/>
                    </a:lnTo>
                    <a:lnTo>
                      <a:pt x="472" y="795"/>
                    </a:lnTo>
                    <a:lnTo>
                      <a:pt x="471" y="795"/>
                    </a:lnTo>
                    <a:lnTo>
                      <a:pt x="471" y="795"/>
                    </a:lnTo>
                    <a:lnTo>
                      <a:pt x="471" y="795"/>
                    </a:lnTo>
                    <a:lnTo>
                      <a:pt x="471" y="795"/>
                    </a:lnTo>
                    <a:lnTo>
                      <a:pt x="471" y="795"/>
                    </a:lnTo>
                    <a:lnTo>
                      <a:pt x="470" y="795"/>
                    </a:lnTo>
                    <a:lnTo>
                      <a:pt x="469" y="795"/>
                    </a:lnTo>
                    <a:lnTo>
                      <a:pt x="469" y="795"/>
                    </a:lnTo>
                    <a:lnTo>
                      <a:pt x="469" y="795"/>
                    </a:lnTo>
                    <a:lnTo>
                      <a:pt x="469" y="795"/>
                    </a:lnTo>
                    <a:lnTo>
                      <a:pt x="469" y="794"/>
                    </a:lnTo>
                    <a:lnTo>
                      <a:pt x="469" y="794"/>
                    </a:lnTo>
                    <a:lnTo>
                      <a:pt x="468" y="794"/>
                    </a:lnTo>
                    <a:lnTo>
                      <a:pt x="468" y="794"/>
                    </a:lnTo>
                    <a:lnTo>
                      <a:pt x="467" y="794"/>
                    </a:lnTo>
                    <a:lnTo>
                      <a:pt x="467" y="794"/>
                    </a:lnTo>
                    <a:lnTo>
                      <a:pt x="467" y="794"/>
                    </a:lnTo>
                    <a:lnTo>
                      <a:pt x="467" y="794"/>
                    </a:lnTo>
                    <a:lnTo>
                      <a:pt x="467" y="793"/>
                    </a:lnTo>
                    <a:lnTo>
                      <a:pt x="466" y="793"/>
                    </a:lnTo>
                    <a:lnTo>
                      <a:pt x="466" y="793"/>
                    </a:lnTo>
                    <a:lnTo>
                      <a:pt x="466" y="793"/>
                    </a:lnTo>
                    <a:lnTo>
                      <a:pt x="466" y="793"/>
                    </a:lnTo>
                    <a:lnTo>
                      <a:pt x="466" y="792"/>
                    </a:lnTo>
                    <a:lnTo>
                      <a:pt x="465" y="792"/>
                    </a:lnTo>
                    <a:lnTo>
                      <a:pt x="465" y="792"/>
                    </a:lnTo>
                    <a:lnTo>
                      <a:pt x="465" y="792"/>
                    </a:lnTo>
                    <a:lnTo>
                      <a:pt x="465" y="792"/>
                    </a:lnTo>
                    <a:lnTo>
                      <a:pt x="464" y="792"/>
                    </a:lnTo>
                    <a:lnTo>
                      <a:pt x="464" y="792"/>
                    </a:lnTo>
                    <a:lnTo>
                      <a:pt x="464" y="792"/>
                    </a:lnTo>
                    <a:lnTo>
                      <a:pt x="463" y="792"/>
                    </a:lnTo>
                    <a:lnTo>
                      <a:pt x="463" y="792"/>
                    </a:lnTo>
                    <a:lnTo>
                      <a:pt x="463" y="792"/>
                    </a:lnTo>
                    <a:lnTo>
                      <a:pt x="463" y="792"/>
                    </a:lnTo>
                    <a:lnTo>
                      <a:pt x="463" y="792"/>
                    </a:lnTo>
                    <a:lnTo>
                      <a:pt x="463" y="792"/>
                    </a:lnTo>
                    <a:lnTo>
                      <a:pt x="463" y="792"/>
                    </a:lnTo>
                    <a:lnTo>
                      <a:pt x="462" y="792"/>
                    </a:lnTo>
                    <a:lnTo>
                      <a:pt x="462" y="792"/>
                    </a:lnTo>
                    <a:lnTo>
                      <a:pt x="462" y="792"/>
                    </a:lnTo>
                    <a:lnTo>
                      <a:pt x="462" y="792"/>
                    </a:lnTo>
                    <a:lnTo>
                      <a:pt x="461" y="792"/>
                    </a:lnTo>
                    <a:lnTo>
                      <a:pt x="461" y="792"/>
                    </a:lnTo>
                    <a:lnTo>
                      <a:pt x="462" y="791"/>
                    </a:lnTo>
                    <a:lnTo>
                      <a:pt x="461" y="791"/>
                    </a:lnTo>
                    <a:lnTo>
                      <a:pt x="461" y="791"/>
                    </a:lnTo>
                    <a:lnTo>
                      <a:pt x="461" y="791"/>
                    </a:lnTo>
                    <a:lnTo>
                      <a:pt x="460" y="791"/>
                    </a:lnTo>
                    <a:lnTo>
                      <a:pt x="460" y="791"/>
                    </a:lnTo>
                    <a:lnTo>
                      <a:pt x="460" y="790"/>
                    </a:lnTo>
                    <a:lnTo>
                      <a:pt x="460" y="790"/>
                    </a:lnTo>
                    <a:lnTo>
                      <a:pt x="460" y="790"/>
                    </a:lnTo>
                    <a:lnTo>
                      <a:pt x="460" y="790"/>
                    </a:lnTo>
                    <a:lnTo>
                      <a:pt x="460" y="790"/>
                    </a:lnTo>
                    <a:lnTo>
                      <a:pt x="460" y="790"/>
                    </a:lnTo>
                    <a:lnTo>
                      <a:pt x="459" y="790"/>
                    </a:lnTo>
                    <a:lnTo>
                      <a:pt x="459" y="789"/>
                    </a:lnTo>
                    <a:lnTo>
                      <a:pt x="459" y="789"/>
                    </a:lnTo>
                    <a:lnTo>
                      <a:pt x="460" y="789"/>
                    </a:lnTo>
                    <a:lnTo>
                      <a:pt x="460" y="789"/>
                    </a:lnTo>
                    <a:lnTo>
                      <a:pt x="459" y="789"/>
                    </a:lnTo>
                    <a:lnTo>
                      <a:pt x="459" y="789"/>
                    </a:lnTo>
                    <a:lnTo>
                      <a:pt x="459" y="788"/>
                    </a:lnTo>
                    <a:lnTo>
                      <a:pt x="459" y="789"/>
                    </a:lnTo>
                    <a:lnTo>
                      <a:pt x="458" y="788"/>
                    </a:lnTo>
                    <a:lnTo>
                      <a:pt x="458" y="788"/>
                    </a:lnTo>
                    <a:lnTo>
                      <a:pt x="458" y="788"/>
                    </a:lnTo>
                    <a:lnTo>
                      <a:pt x="458" y="788"/>
                    </a:lnTo>
                    <a:lnTo>
                      <a:pt x="457" y="787"/>
                    </a:lnTo>
                    <a:lnTo>
                      <a:pt x="458" y="787"/>
                    </a:lnTo>
                    <a:lnTo>
                      <a:pt x="457" y="787"/>
                    </a:lnTo>
                    <a:lnTo>
                      <a:pt x="457" y="787"/>
                    </a:lnTo>
                    <a:lnTo>
                      <a:pt x="457" y="787"/>
                    </a:lnTo>
                    <a:lnTo>
                      <a:pt x="457" y="787"/>
                    </a:lnTo>
                    <a:lnTo>
                      <a:pt x="457" y="786"/>
                    </a:lnTo>
                    <a:lnTo>
                      <a:pt x="457" y="786"/>
                    </a:lnTo>
                    <a:lnTo>
                      <a:pt x="457" y="786"/>
                    </a:lnTo>
                    <a:lnTo>
                      <a:pt x="457" y="785"/>
                    </a:lnTo>
                    <a:lnTo>
                      <a:pt x="457" y="785"/>
                    </a:lnTo>
                    <a:lnTo>
                      <a:pt x="457" y="785"/>
                    </a:lnTo>
                    <a:lnTo>
                      <a:pt x="457" y="785"/>
                    </a:lnTo>
                    <a:lnTo>
                      <a:pt x="457" y="785"/>
                    </a:lnTo>
                    <a:lnTo>
                      <a:pt x="457" y="785"/>
                    </a:lnTo>
                    <a:lnTo>
                      <a:pt x="457" y="784"/>
                    </a:lnTo>
                    <a:lnTo>
                      <a:pt x="457" y="784"/>
                    </a:lnTo>
                    <a:lnTo>
                      <a:pt x="457" y="784"/>
                    </a:lnTo>
                    <a:lnTo>
                      <a:pt x="457" y="783"/>
                    </a:lnTo>
                    <a:lnTo>
                      <a:pt x="457" y="783"/>
                    </a:lnTo>
                    <a:lnTo>
                      <a:pt x="457" y="783"/>
                    </a:lnTo>
                    <a:lnTo>
                      <a:pt x="456" y="783"/>
                    </a:lnTo>
                    <a:lnTo>
                      <a:pt x="456" y="783"/>
                    </a:lnTo>
                    <a:lnTo>
                      <a:pt x="456" y="783"/>
                    </a:lnTo>
                    <a:lnTo>
                      <a:pt x="456" y="783"/>
                    </a:lnTo>
                    <a:lnTo>
                      <a:pt x="455" y="782"/>
                    </a:lnTo>
                    <a:lnTo>
                      <a:pt x="455" y="782"/>
                    </a:lnTo>
                    <a:lnTo>
                      <a:pt x="455" y="783"/>
                    </a:lnTo>
                    <a:lnTo>
                      <a:pt x="455" y="783"/>
                    </a:lnTo>
                    <a:lnTo>
                      <a:pt x="454" y="782"/>
                    </a:lnTo>
                    <a:lnTo>
                      <a:pt x="453" y="782"/>
                    </a:lnTo>
                    <a:lnTo>
                      <a:pt x="453" y="781"/>
                    </a:lnTo>
                    <a:lnTo>
                      <a:pt x="453" y="781"/>
                    </a:lnTo>
                    <a:lnTo>
                      <a:pt x="453" y="780"/>
                    </a:lnTo>
                    <a:lnTo>
                      <a:pt x="453" y="780"/>
                    </a:lnTo>
                    <a:lnTo>
                      <a:pt x="453" y="781"/>
                    </a:lnTo>
                    <a:lnTo>
                      <a:pt x="453" y="781"/>
                    </a:lnTo>
                    <a:lnTo>
                      <a:pt x="453" y="781"/>
                    </a:lnTo>
                    <a:lnTo>
                      <a:pt x="453" y="781"/>
                    </a:lnTo>
                    <a:lnTo>
                      <a:pt x="453" y="782"/>
                    </a:lnTo>
                    <a:lnTo>
                      <a:pt x="453" y="782"/>
                    </a:lnTo>
                    <a:lnTo>
                      <a:pt x="453" y="782"/>
                    </a:lnTo>
                    <a:lnTo>
                      <a:pt x="452" y="782"/>
                    </a:lnTo>
                    <a:lnTo>
                      <a:pt x="452" y="782"/>
                    </a:lnTo>
                    <a:lnTo>
                      <a:pt x="452" y="781"/>
                    </a:lnTo>
                    <a:lnTo>
                      <a:pt x="452" y="781"/>
                    </a:lnTo>
                    <a:lnTo>
                      <a:pt x="452" y="781"/>
                    </a:lnTo>
                    <a:lnTo>
                      <a:pt x="452" y="780"/>
                    </a:lnTo>
                    <a:lnTo>
                      <a:pt x="452" y="780"/>
                    </a:lnTo>
                    <a:lnTo>
                      <a:pt x="451" y="781"/>
                    </a:lnTo>
                    <a:lnTo>
                      <a:pt x="451" y="781"/>
                    </a:lnTo>
                    <a:lnTo>
                      <a:pt x="450" y="781"/>
                    </a:lnTo>
                    <a:lnTo>
                      <a:pt x="450" y="780"/>
                    </a:lnTo>
                    <a:lnTo>
                      <a:pt x="450" y="780"/>
                    </a:lnTo>
                    <a:lnTo>
                      <a:pt x="450" y="780"/>
                    </a:lnTo>
                    <a:lnTo>
                      <a:pt x="450" y="781"/>
                    </a:lnTo>
                    <a:lnTo>
                      <a:pt x="450" y="781"/>
                    </a:lnTo>
                    <a:lnTo>
                      <a:pt x="450" y="781"/>
                    </a:lnTo>
                    <a:lnTo>
                      <a:pt x="450" y="781"/>
                    </a:lnTo>
                    <a:lnTo>
                      <a:pt x="449" y="781"/>
                    </a:lnTo>
                    <a:lnTo>
                      <a:pt x="449" y="780"/>
                    </a:lnTo>
                    <a:lnTo>
                      <a:pt x="449" y="780"/>
                    </a:lnTo>
                    <a:lnTo>
                      <a:pt x="449" y="781"/>
                    </a:lnTo>
                    <a:lnTo>
                      <a:pt x="449" y="781"/>
                    </a:lnTo>
                    <a:lnTo>
                      <a:pt x="448" y="781"/>
                    </a:lnTo>
                    <a:lnTo>
                      <a:pt x="448" y="782"/>
                    </a:lnTo>
                    <a:lnTo>
                      <a:pt x="448" y="781"/>
                    </a:lnTo>
                    <a:lnTo>
                      <a:pt x="448" y="781"/>
                    </a:lnTo>
                    <a:lnTo>
                      <a:pt x="448" y="781"/>
                    </a:lnTo>
                    <a:lnTo>
                      <a:pt x="448" y="780"/>
                    </a:lnTo>
                    <a:lnTo>
                      <a:pt x="447" y="781"/>
                    </a:lnTo>
                    <a:lnTo>
                      <a:pt x="447" y="781"/>
                    </a:lnTo>
                    <a:lnTo>
                      <a:pt x="447" y="781"/>
                    </a:lnTo>
                    <a:lnTo>
                      <a:pt x="447" y="781"/>
                    </a:lnTo>
                    <a:lnTo>
                      <a:pt x="447" y="781"/>
                    </a:lnTo>
                    <a:lnTo>
                      <a:pt x="446" y="780"/>
                    </a:lnTo>
                    <a:lnTo>
                      <a:pt x="446" y="780"/>
                    </a:lnTo>
                    <a:lnTo>
                      <a:pt x="445" y="780"/>
                    </a:lnTo>
                    <a:lnTo>
                      <a:pt x="445" y="780"/>
                    </a:lnTo>
                    <a:lnTo>
                      <a:pt x="445" y="780"/>
                    </a:lnTo>
                    <a:lnTo>
                      <a:pt x="444" y="779"/>
                    </a:lnTo>
                    <a:lnTo>
                      <a:pt x="444" y="779"/>
                    </a:lnTo>
                    <a:lnTo>
                      <a:pt x="443" y="779"/>
                    </a:lnTo>
                    <a:lnTo>
                      <a:pt x="443" y="780"/>
                    </a:lnTo>
                    <a:lnTo>
                      <a:pt x="443" y="780"/>
                    </a:lnTo>
                    <a:lnTo>
                      <a:pt x="443" y="779"/>
                    </a:lnTo>
                    <a:lnTo>
                      <a:pt x="442" y="779"/>
                    </a:lnTo>
                    <a:lnTo>
                      <a:pt x="442" y="779"/>
                    </a:lnTo>
                    <a:lnTo>
                      <a:pt x="442" y="780"/>
                    </a:lnTo>
                    <a:lnTo>
                      <a:pt x="442" y="779"/>
                    </a:lnTo>
                    <a:lnTo>
                      <a:pt x="442" y="779"/>
                    </a:lnTo>
                    <a:lnTo>
                      <a:pt x="441" y="778"/>
                    </a:lnTo>
                    <a:lnTo>
                      <a:pt x="441" y="778"/>
                    </a:lnTo>
                    <a:lnTo>
                      <a:pt x="441" y="778"/>
                    </a:lnTo>
                    <a:lnTo>
                      <a:pt x="441" y="777"/>
                    </a:lnTo>
                    <a:lnTo>
                      <a:pt x="441" y="777"/>
                    </a:lnTo>
                    <a:lnTo>
                      <a:pt x="440" y="777"/>
                    </a:lnTo>
                    <a:lnTo>
                      <a:pt x="440" y="777"/>
                    </a:lnTo>
                    <a:lnTo>
                      <a:pt x="439" y="777"/>
                    </a:lnTo>
                    <a:lnTo>
                      <a:pt x="439" y="778"/>
                    </a:lnTo>
                    <a:lnTo>
                      <a:pt x="439" y="777"/>
                    </a:lnTo>
                    <a:lnTo>
                      <a:pt x="439" y="777"/>
                    </a:lnTo>
                    <a:lnTo>
                      <a:pt x="439" y="777"/>
                    </a:lnTo>
                    <a:lnTo>
                      <a:pt x="439" y="776"/>
                    </a:lnTo>
                    <a:lnTo>
                      <a:pt x="438" y="776"/>
                    </a:lnTo>
                    <a:lnTo>
                      <a:pt x="438" y="777"/>
                    </a:lnTo>
                    <a:lnTo>
                      <a:pt x="438" y="777"/>
                    </a:lnTo>
                    <a:lnTo>
                      <a:pt x="438" y="777"/>
                    </a:lnTo>
                    <a:lnTo>
                      <a:pt x="438" y="777"/>
                    </a:lnTo>
                    <a:lnTo>
                      <a:pt x="437" y="777"/>
                    </a:lnTo>
                    <a:lnTo>
                      <a:pt x="437" y="776"/>
                    </a:lnTo>
                    <a:lnTo>
                      <a:pt x="437" y="775"/>
                    </a:lnTo>
                    <a:lnTo>
                      <a:pt x="437" y="776"/>
                    </a:lnTo>
                    <a:lnTo>
                      <a:pt x="436" y="775"/>
                    </a:lnTo>
                    <a:lnTo>
                      <a:pt x="436" y="775"/>
                    </a:lnTo>
                    <a:lnTo>
                      <a:pt x="436" y="775"/>
                    </a:lnTo>
                    <a:lnTo>
                      <a:pt x="435" y="775"/>
                    </a:lnTo>
                    <a:lnTo>
                      <a:pt x="435" y="775"/>
                    </a:lnTo>
                    <a:lnTo>
                      <a:pt x="435" y="775"/>
                    </a:lnTo>
                    <a:lnTo>
                      <a:pt x="435" y="775"/>
                    </a:lnTo>
                    <a:lnTo>
                      <a:pt x="435" y="775"/>
                    </a:lnTo>
                    <a:lnTo>
                      <a:pt x="435" y="776"/>
                    </a:lnTo>
                    <a:lnTo>
                      <a:pt x="435" y="776"/>
                    </a:lnTo>
                    <a:lnTo>
                      <a:pt x="434" y="775"/>
                    </a:lnTo>
                    <a:lnTo>
                      <a:pt x="434" y="775"/>
                    </a:lnTo>
                    <a:lnTo>
                      <a:pt x="435" y="775"/>
                    </a:lnTo>
                    <a:lnTo>
                      <a:pt x="434" y="775"/>
                    </a:lnTo>
                    <a:lnTo>
                      <a:pt x="434" y="775"/>
                    </a:lnTo>
                    <a:lnTo>
                      <a:pt x="434" y="775"/>
                    </a:lnTo>
                    <a:lnTo>
                      <a:pt x="434" y="775"/>
                    </a:lnTo>
                    <a:lnTo>
                      <a:pt x="434" y="775"/>
                    </a:lnTo>
                    <a:lnTo>
                      <a:pt x="434" y="775"/>
                    </a:lnTo>
                    <a:lnTo>
                      <a:pt x="434" y="775"/>
                    </a:lnTo>
                    <a:lnTo>
                      <a:pt x="435" y="774"/>
                    </a:lnTo>
                    <a:lnTo>
                      <a:pt x="435" y="774"/>
                    </a:lnTo>
                    <a:lnTo>
                      <a:pt x="435" y="774"/>
                    </a:lnTo>
                    <a:lnTo>
                      <a:pt x="434" y="774"/>
                    </a:lnTo>
                    <a:lnTo>
                      <a:pt x="433" y="774"/>
                    </a:lnTo>
                    <a:lnTo>
                      <a:pt x="432" y="774"/>
                    </a:lnTo>
                    <a:lnTo>
                      <a:pt x="432" y="774"/>
                    </a:lnTo>
                    <a:lnTo>
                      <a:pt x="432" y="774"/>
                    </a:lnTo>
                    <a:lnTo>
                      <a:pt x="432" y="774"/>
                    </a:lnTo>
                    <a:lnTo>
                      <a:pt x="432" y="774"/>
                    </a:lnTo>
                    <a:lnTo>
                      <a:pt x="431" y="774"/>
                    </a:lnTo>
                    <a:lnTo>
                      <a:pt x="431" y="775"/>
                    </a:lnTo>
                    <a:lnTo>
                      <a:pt x="431" y="775"/>
                    </a:lnTo>
                    <a:lnTo>
                      <a:pt x="431" y="775"/>
                    </a:lnTo>
                    <a:lnTo>
                      <a:pt x="430" y="775"/>
                    </a:lnTo>
                    <a:lnTo>
                      <a:pt x="430" y="775"/>
                    </a:lnTo>
                    <a:lnTo>
                      <a:pt x="430" y="774"/>
                    </a:lnTo>
                    <a:lnTo>
                      <a:pt x="430" y="773"/>
                    </a:lnTo>
                    <a:lnTo>
                      <a:pt x="430" y="773"/>
                    </a:lnTo>
                    <a:lnTo>
                      <a:pt x="430" y="773"/>
                    </a:lnTo>
                    <a:lnTo>
                      <a:pt x="430" y="773"/>
                    </a:lnTo>
                    <a:lnTo>
                      <a:pt x="429" y="773"/>
                    </a:lnTo>
                    <a:lnTo>
                      <a:pt x="429" y="773"/>
                    </a:lnTo>
                    <a:lnTo>
                      <a:pt x="428" y="773"/>
                    </a:lnTo>
                    <a:lnTo>
                      <a:pt x="428" y="773"/>
                    </a:lnTo>
                    <a:lnTo>
                      <a:pt x="428" y="773"/>
                    </a:lnTo>
                    <a:lnTo>
                      <a:pt x="428" y="773"/>
                    </a:lnTo>
                    <a:lnTo>
                      <a:pt x="427" y="773"/>
                    </a:lnTo>
                    <a:lnTo>
                      <a:pt x="427" y="773"/>
                    </a:lnTo>
                    <a:lnTo>
                      <a:pt x="427" y="774"/>
                    </a:lnTo>
                    <a:lnTo>
                      <a:pt x="427" y="773"/>
                    </a:lnTo>
                    <a:lnTo>
                      <a:pt x="427" y="773"/>
                    </a:lnTo>
                    <a:lnTo>
                      <a:pt x="427" y="773"/>
                    </a:lnTo>
                    <a:lnTo>
                      <a:pt x="427" y="772"/>
                    </a:lnTo>
                    <a:lnTo>
                      <a:pt x="427" y="772"/>
                    </a:lnTo>
                    <a:lnTo>
                      <a:pt x="427" y="772"/>
                    </a:lnTo>
                    <a:lnTo>
                      <a:pt x="427" y="772"/>
                    </a:lnTo>
                    <a:lnTo>
                      <a:pt x="426" y="773"/>
                    </a:lnTo>
                    <a:lnTo>
                      <a:pt x="426" y="772"/>
                    </a:lnTo>
                    <a:lnTo>
                      <a:pt x="426" y="772"/>
                    </a:lnTo>
                    <a:lnTo>
                      <a:pt x="426" y="772"/>
                    </a:lnTo>
                    <a:lnTo>
                      <a:pt x="426" y="772"/>
                    </a:lnTo>
                    <a:lnTo>
                      <a:pt x="425" y="772"/>
                    </a:lnTo>
                    <a:lnTo>
                      <a:pt x="425" y="772"/>
                    </a:lnTo>
                    <a:lnTo>
                      <a:pt x="425" y="771"/>
                    </a:lnTo>
                    <a:lnTo>
                      <a:pt x="425" y="770"/>
                    </a:lnTo>
                    <a:lnTo>
                      <a:pt x="426" y="770"/>
                    </a:lnTo>
                    <a:lnTo>
                      <a:pt x="426" y="770"/>
                    </a:lnTo>
                    <a:lnTo>
                      <a:pt x="425" y="770"/>
                    </a:lnTo>
                    <a:lnTo>
                      <a:pt x="425" y="770"/>
                    </a:lnTo>
                    <a:lnTo>
                      <a:pt x="425" y="770"/>
                    </a:lnTo>
                    <a:lnTo>
                      <a:pt x="425" y="770"/>
                    </a:lnTo>
                    <a:lnTo>
                      <a:pt x="425" y="770"/>
                    </a:lnTo>
                    <a:lnTo>
                      <a:pt x="425" y="770"/>
                    </a:lnTo>
                    <a:lnTo>
                      <a:pt x="425" y="770"/>
                    </a:lnTo>
                    <a:lnTo>
                      <a:pt x="426" y="770"/>
                    </a:lnTo>
                    <a:lnTo>
                      <a:pt x="426" y="769"/>
                    </a:lnTo>
                    <a:lnTo>
                      <a:pt x="425" y="769"/>
                    </a:lnTo>
                    <a:lnTo>
                      <a:pt x="425" y="768"/>
                    </a:lnTo>
                    <a:lnTo>
                      <a:pt x="424" y="768"/>
                    </a:lnTo>
                    <a:lnTo>
                      <a:pt x="424" y="768"/>
                    </a:lnTo>
                    <a:lnTo>
                      <a:pt x="424" y="767"/>
                    </a:lnTo>
                    <a:lnTo>
                      <a:pt x="423" y="767"/>
                    </a:lnTo>
                    <a:lnTo>
                      <a:pt x="423" y="767"/>
                    </a:lnTo>
                    <a:lnTo>
                      <a:pt x="423" y="767"/>
                    </a:lnTo>
                    <a:lnTo>
                      <a:pt x="423" y="767"/>
                    </a:lnTo>
                    <a:lnTo>
                      <a:pt x="423" y="767"/>
                    </a:lnTo>
                    <a:lnTo>
                      <a:pt x="423" y="767"/>
                    </a:lnTo>
                    <a:lnTo>
                      <a:pt x="423" y="768"/>
                    </a:lnTo>
                    <a:lnTo>
                      <a:pt x="422" y="768"/>
                    </a:lnTo>
                    <a:lnTo>
                      <a:pt x="422" y="768"/>
                    </a:lnTo>
                    <a:lnTo>
                      <a:pt x="422" y="767"/>
                    </a:lnTo>
                    <a:lnTo>
                      <a:pt x="422" y="767"/>
                    </a:lnTo>
                    <a:lnTo>
                      <a:pt x="422" y="767"/>
                    </a:lnTo>
                    <a:lnTo>
                      <a:pt x="421" y="767"/>
                    </a:lnTo>
                    <a:lnTo>
                      <a:pt x="421" y="767"/>
                    </a:lnTo>
                    <a:lnTo>
                      <a:pt x="421" y="767"/>
                    </a:lnTo>
                    <a:lnTo>
                      <a:pt x="421" y="767"/>
                    </a:lnTo>
                    <a:lnTo>
                      <a:pt x="421" y="767"/>
                    </a:lnTo>
                    <a:lnTo>
                      <a:pt x="420" y="767"/>
                    </a:lnTo>
                    <a:lnTo>
                      <a:pt x="420" y="767"/>
                    </a:lnTo>
                    <a:lnTo>
                      <a:pt x="419" y="767"/>
                    </a:lnTo>
                    <a:lnTo>
                      <a:pt x="419" y="767"/>
                    </a:lnTo>
                    <a:lnTo>
                      <a:pt x="418" y="766"/>
                    </a:lnTo>
                    <a:lnTo>
                      <a:pt x="418" y="766"/>
                    </a:lnTo>
                    <a:lnTo>
                      <a:pt x="418" y="766"/>
                    </a:lnTo>
                    <a:lnTo>
                      <a:pt x="418" y="767"/>
                    </a:lnTo>
                    <a:lnTo>
                      <a:pt x="417" y="767"/>
                    </a:lnTo>
                    <a:lnTo>
                      <a:pt x="417" y="767"/>
                    </a:lnTo>
                    <a:lnTo>
                      <a:pt x="417" y="767"/>
                    </a:lnTo>
                    <a:lnTo>
                      <a:pt x="417" y="767"/>
                    </a:lnTo>
                    <a:lnTo>
                      <a:pt x="417" y="767"/>
                    </a:lnTo>
                    <a:lnTo>
                      <a:pt x="416" y="767"/>
                    </a:lnTo>
                    <a:lnTo>
                      <a:pt x="416" y="767"/>
                    </a:lnTo>
                    <a:lnTo>
                      <a:pt x="416" y="767"/>
                    </a:lnTo>
                    <a:lnTo>
                      <a:pt x="416" y="767"/>
                    </a:lnTo>
                    <a:lnTo>
                      <a:pt x="416" y="767"/>
                    </a:lnTo>
                    <a:lnTo>
                      <a:pt x="416" y="768"/>
                    </a:lnTo>
                    <a:lnTo>
                      <a:pt x="416" y="768"/>
                    </a:lnTo>
                    <a:lnTo>
                      <a:pt x="415" y="768"/>
                    </a:lnTo>
                    <a:lnTo>
                      <a:pt x="415" y="767"/>
                    </a:lnTo>
                    <a:lnTo>
                      <a:pt x="415" y="768"/>
                    </a:lnTo>
                    <a:lnTo>
                      <a:pt x="415" y="768"/>
                    </a:lnTo>
                    <a:lnTo>
                      <a:pt x="415" y="768"/>
                    </a:lnTo>
                    <a:lnTo>
                      <a:pt x="414" y="768"/>
                    </a:lnTo>
                    <a:lnTo>
                      <a:pt x="414" y="768"/>
                    </a:lnTo>
                    <a:lnTo>
                      <a:pt x="414" y="768"/>
                    </a:lnTo>
                    <a:lnTo>
                      <a:pt x="413" y="768"/>
                    </a:lnTo>
                    <a:lnTo>
                      <a:pt x="413" y="768"/>
                    </a:lnTo>
                    <a:lnTo>
                      <a:pt x="413" y="768"/>
                    </a:lnTo>
                    <a:lnTo>
                      <a:pt x="413" y="768"/>
                    </a:lnTo>
                    <a:lnTo>
                      <a:pt x="413" y="768"/>
                    </a:lnTo>
                    <a:lnTo>
                      <a:pt x="412" y="768"/>
                    </a:lnTo>
                    <a:lnTo>
                      <a:pt x="413" y="768"/>
                    </a:lnTo>
                    <a:lnTo>
                      <a:pt x="412" y="769"/>
                    </a:lnTo>
                    <a:lnTo>
                      <a:pt x="412" y="770"/>
                    </a:lnTo>
                    <a:lnTo>
                      <a:pt x="412" y="770"/>
                    </a:lnTo>
                    <a:lnTo>
                      <a:pt x="411" y="769"/>
                    </a:lnTo>
                    <a:lnTo>
                      <a:pt x="411" y="769"/>
                    </a:lnTo>
                    <a:lnTo>
                      <a:pt x="411" y="770"/>
                    </a:lnTo>
                    <a:lnTo>
                      <a:pt x="410" y="769"/>
                    </a:lnTo>
                    <a:lnTo>
                      <a:pt x="410" y="770"/>
                    </a:lnTo>
                    <a:lnTo>
                      <a:pt x="410" y="770"/>
                    </a:lnTo>
                    <a:lnTo>
                      <a:pt x="410" y="770"/>
                    </a:lnTo>
                    <a:lnTo>
                      <a:pt x="411" y="770"/>
                    </a:lnTo>
                    <a:lnTo>
                      <a:pt x="411" y="771"/>
                    </a:lnTo>
                    <a:lnTo>
                      <a:pt x="410" y="771"/>
                    </a:lnTo>
                    <a:lnTo>
                      <a:pt x="410" y="770"/>
                    </a:lnTo>
                    <a:lnTo>
                      <a:pt x="410" y="770"/>
                    </a:lnTo>
                    <a:lnTo>
                      <a:pt x="410" y="771"/>
                    </a:lnTo>
                    <a:lnTo>
                      <a:pt x="410" y="771"/>
                    </a:lnTo>
                    <a:lnTo>
                      <a:pt x="409" y="771"/>
                    </a:lnTo>
                    <a:lnTo>
                      <a:pt x="409" y="771"/>
                    </a:lnTo>
                    <a:lnTo>
                      <a:pt x="409" y="770"/>
                    </a:lnTo>
                    <a:lnTo>
                      <a:pt x="408" y="770"/>
                    </a:lnTo>
                    <a:lnTo>
                      <a:pt x="408" y="770"/>
                    </a:lnTo>
                    <a:lnTo>
                      <a:pt x="408" y="770"/>
                    </a:lnTo>
                    <a:lnTo>
                      <a:pt x="407" y="770"/>
                    </a:lnTo>
                    <a:lnTo>
                      <a:pt x="407" y="771"/>
                    </a:lnTo>
                    <a:lnTo>
                      <a:pt x="407" y="771"/>
                    </a:lnTo>
                    <a:lnTo>
                      <a:pt x="407" y="771"/>
                    </a:lnTo>
                    <a:lnTo>
                      <a:pt x="407" y="771"/>
                    </a:lnTo>
                    <a:lnTo>
                      <a:pt x="407" y="771"/>
                    </a:lnTo>
                    <a:lnTo>
                      <a:pt x="407" y="772"/>
                    </a:lnTo>
                    <a:lnTo>
                      <a:pt x="407" y="772"/>
                    </a:lnTo>
                    <a:lnTo>
                      <a:pt x="407" y="772"/>
                    </a:lnTo>
                    <a:lnTo>
                      <a:pt x="406" y="772"/>
                    </a:lnTo>
                    <a:lnTo>
                      <a:pt x="406" y="772"/>
                    </a:lnTo>
                    <a:lnTo>
                      <a:pt x="406" y="772"/>
                    </a:lnTo>
                    <a:lnTo>
                      <a:pt x="406" y="772"/>
                    </a:lnTo>
                    <a:lnTo>
                      <a:pt x="405" y="772"/>
                    </a:lnTo>
                    <a:lnTo>
                      <a:pt x="405" y="772"/>
                    </a:lnTo>
                    <a:lnTo>
                      <a:pt x="405" y="772"/>
                    </a:lnTo>
                    <a:lnTo>
                      <a:pt x="405" y="773"/>
                    </a:lnTo>
                    <a:lnTo>
                      <a:pt x="405" y="773"/>
                    </a:lnTo>
                    <a:lnTo>
                      <a:pt x="405" y="774"/>
                    </a:lnTo>
                    <a:lnTo>
                      <a:pt x="405" y="774"/>
                    </a:lnTo>
                    <a:lnTo>
                      <a:pt x="405" y="774"/>
                    </a:lnTo>
                    <a:lnTo>
                      <a:pt x="404" y="774"/>
                    </a:lnTo>
                    <a:lnTo>
                      <a:pt x="404" y="775"/>
                    </a:lnTo>
                    <a:lnTo>
                      <a:pt x="404" y="775"/>
                    </a:lnTo>
                    <a:lnTo>
                      <a:pt x="403" y="774"/>
                    </a:lnTo>
                    <a:lnTo>
                      <a:pt x="403" y="774"/>
                    </a:lnTo>
                    <a:lnTo>
                      <a:pt x="403" y="774"/>
                    </a:lnTo>
                    <a:lnTo>
                      <a:pt x="402" y="774"/>
                    </a:lnTo>
                    <a:lnTo>
                      <a:pt x="402" y="774"/>
                    </a:lnTo>
                    <a:lnTo>
                      <a:pt x="402" y="775"/>
                    </a:lnTo>
                    <a:lnTo>
                      <a:pt x="402" y="775"/>
                    </a:lnTo>
                    <a:lnTo>
                      <a:pt x="401" y="775"/>
                    </a:lnTo>
                    <a:lnTo>
                      <a:pt x="401" y="775"/>
                    </a:lnTo>
                    <a:lnTo>
                      <a:pt x="401" y="775"/>
                    </a:lnTo>
                    <a:lnTo>
                      <a:pt x="401" y="775"/>
                    </a:lnTo>
                    <a:lnTo>
                      <a:pt x="401" y="775"/>
                    </a:lnTo>
                    <a:lnTo>
                      <a:pt x="400" y="775"/>
                    </a:lnTo>
                    <a:lnTo>
                      <a:pt x="400" y="775"/>
                    </a:lnTo>
                    <a:lnTo>
                      <a:pt x="400" y="775"/>
                    </a:lnTo>
                    <a:lnTo>
                      <a:pt x="400" y="774"/>
                    </a:lnTo>
                    <a:lnTo>
                      <a:pt x="400" y="774"/>
                    </a:lnTo>
                    <a:lnTo>
                      <a:pt x="400" y="774"/>
                    </a:lnTo>
                    <a:lnTo>
                      <a:pt x="400" y="774"/>
                    </a:lnTo>
                    <a:lnTo>
                      <a:pt x="400" y="774"/>
                    </a:lnTo>
                    <a:lnTo>
                      <a:pt x="400" y="774"/>
                    </a:lnTo>
                    <a:lnTo>
                      <a:pt x="399" y="774"/>
                    </a:lnTo>
                    <a:lnTo>
                      <a:pt x="399" y="774"/>
                    </a:lnTo>
                    <a:lnTo>
                      <a:pt x="399" y="775"/>
                    </a:lnTo>
                    <a:lnTo>
                      <a:pt x="399" y="775"/>
                    </a:lnTo>
                    <a:lnTo>
                      <a:pt x="399" y="775"/>
                    </a:lnTo>
                    <a:lnTo>
                      <a:pt x="398" y="775"/>
                    </a:lnTo>
                    <a:lnTo>
                      <a:pt x="398" y="775"/>
                    </a:lnTo>
                    <a:lnTo>
                      <a:pt x="397" y="775"/>
                    </a:lnTo>
                    <a:lnTo>
                      <a:pt x="397" y="776"/>
                    </a:lnTo>
                    <a:lnTo>
                      <a:pt x="397" y="776"/>
                    </a:lnTo>
                    <a:lnTo>
                      <a:pt x="397" y="777"/>
                    </a:lnTo>
                    <a:lnTo>
                      <a:pt x="396" y="777"/>
                    </a:lnTo>
                    <a:lnTo>
                      <a:pt x="396" y="777"/>
                    </a:lnTo>
                    <a:lnTo>
                      <a:pt x="396" y="777"/>
                    </a:lnTo>
                    <a:lnTo>
                      <a:pt x="395" y="777"/>
                    </a:lnTo>
                    <a:lnTo>
                      <a:pt x="395" y="777"/>
                    </a:lnTo>
                    <a:lnTo>
                      <a:pt x="395" y="777"/>
                    </a:lnTo>
                    <a:lnTo>
                      <a:pt x="395" y="777"/>
                    </a:lnTo>
                    <a:lnTo>
                      <a:pt x="394" y="777"/>
                    </a:lnTo>
                    <a:lnTo>
                      <a:pt x="394" y="777"/>
                    </a:lnTo>
                    <a:lnTo>
                      <a:pt x="394" y="777"/>
                    </a:lnTo>
                    <a:lnTo>
                      <a:pt x="393" y="778"/>
                    </a:lnTo>
                    <a:lnTo>
                      <a:pt x="393" y="778"/>
                    </a:lnTo>
                    <a:lnTo>
                      <a:pt x="393" y="779"/>
                    </a:lnTo>
                    <a:lnTo>
                      <a:pt x="393" y="778"/>
                    </a:lnTo>
                    <a:lnTo>
                      <a:pt x="392" y="778"/>
                    </a:lnTo>
                    <a:lnTo>
                      <a:pt x="392" y="777"/>
                    </a:lnTo>
                    <a:lnTo>
                      <a:pt x="392" y="777"/>
                    </a:lnTo>
                    <a:lnTo>
                      <a:pt x="392" y="777"/>
                    </a:lnTo>
                    <a:lnTo>
                      <a:pt x="392" y="777"/>
                    </a:lnTo>
                    <a:lnTo>
                      <a:pt x="391" y="777"/>
                    </a:lnTo>
                    <a:lnTo>
                      <a:pt x="391" y="777"/>
                    </a:lnTo>
                    <a:lnTo>
                      <a:pt x="391" y="777"/>
                    </a:lnTo>
                    <a:lnTo>
                      <a:pt x="391" y="776"/>
                    </a:lnTo>
                    <a:lnTo>
                      <a:pt x="391" y="776"/>
                    </a:lnTo>
                    <a:lnTo>
                      <a:pt x="391" y="776"/>
                    </a:lnTo>
                    <a:lnTo>
                      <a:pt x="391" y="777"/>
                    </a:lnTo>
                    <a:lnTo>
                      <a:pt x="391" y="777"/>
                    </a:lnTo>
                    <a:lnTo>
                      <a:pt x="390" y="776"/>
                    </a:lnTo>
                    <a:lnTo>
                      <a:pt x="390" y="776"/>
                    </a:lnTo>
                    <a:lnTo>
                      <a:pt x="389" y="776"/>
                    </a:lnTo>
                    <a:lnTo>
                      <a:pt x="389" y="776"/>
                    </a:lnTo>
                    <a:lnTo>
                      <a:pt x="389" y="776"/>
                    </a:lnTo>
                    <a:lnTo>
                      <a:pt x="389" y="775"/>
                    </a:lnTo>
                    <a:lnTo>
                      <a:pt x="389" y="775"/>
                    </a:lnTo>
                    <a:lnTo>
                      <a:pt x="388" y="775"/>
                    </a:lnTo>
                    <a:lnTo>
                      <a:pt x="388" y="776"/>
                    </a:lnTo>
                    <a:lnTo>
                      <a:pt x="388" y="775"/>
                    </a:lnTo>
                    <a:lnTo>
                      <a:pt x="388" y="776"/>
                    </a:lnTo>
                    <a:lnTo>
                      <a:pt x="388" y="776"/>
                    </a:lnTo>
                    <a:lnTo>
                      <a:pt x="388" y="776"/>
                    </a:lnTo>
                    <a:lnTo>
                      <a:pt x="388" y="777"/>
                    </a:lnTo>
                    <a:lnTo>
                      <a:pt x="388" y="777"/>
                    </a:lnTo>
                    <a:lnTo>
                      <a:pt x="387" y="777"/>
                    </a:lnTo>
                    <a:lnTo>
                      <a:pt x="387" y="777"/>
                    </a:lnTo>
                    <a:lnTo>
                      <a:pt x="387" y="777"/>
                    </a:lnTo>
                    <a:lnTo>
                      <a:pt x="387" y="778"/>
                    </a:lnTo>
                    <a:lnTo>
                      <a:pt x="387" y="777"/>
                    </a:lnTo>
                    <a:lnTo>
                      <a:pt x="386" y="777"/>
                    </a:lnTo>
                    <a:lnTo>
                      <a:pt x="386" y="777"/>
                    </a:lnTo>
                    <a:lnTo>
                      <a:pt x="386" y="777"/>
                    </a:lnTo>
                    <a:lnTo>
                      <a:pt x="386" y="777"/>
                    </a:lnTo>
                    <a:lnTo>
                      <a:pt x="385" y="777"/>
                    </a:lnTo>
                    <a:lnTo>
                      <a:pt x="385" y="778"/>
                    </a:lnTo>
                    <a:lnTo>
                      <a:pt x="385" y="778"/>
                    </a:lnTo>
                    <a:lnTo>
                      <a:pt x="384" y="777"/>
                    </a:lnTo>
                    <a:lnTo>
                      <a:pt x="383" y="777"/>
                    </a:lnTo>
                    <a:lnTo>
                      <a:pt x="383" y="777"/>
                    </a:lnTo>
                    <a:lnTo>
                      <a:pt x="383" y="777"/>
                    </a:lnTo>
                    <a:lnTo>
                      <a:pt x="383" y="778"/>
                    </a:lnTo>
                    <a:lnTo>
                      <a:pt x="383" y="778"/>
                    </a:lnTo>
                    <a:lnTo>
                      <a:pt x="383" y="778"/>
                    </a:lnTo>
                    <a:lnTo>
                      <a:pt x="382" y="778"/>
                    </a:lnTo>
                    <a:lnTo>
                      <a:pt x="381" y="778"/>
                    </a:lnTo>
                    <a:lnTo>
                      <a:pt x="381" y="778"/>
                    </a:lnTo>
                    <a:lnTo>
                      <a:pt x="380" y="778"/>
                    </a:lnTo>
                    <a:lnTo>
                      <a:pt x="380" y="778"/>
                    </a:lnTo>
                    <a:lnTo>
                      <a:pt x="380" y="778"/>
                    </a:lnTo>
                    <a:lnTo>
                      <a:pt x="380" y="777"/>
                    </a:lnTo>
                    <a:lnTo>
                      <a:pt x="379" y="777"/>
                    </a:lnTo>
                    <a:lnTo>
                      <a:pt x="379" y="778"/>
                    </a:lnTo>
                    <a:lnTo>
                      <a:pt x="379" y="778"/>
                    </a:lnTo>
                    <a:lnTo>
                      <a:pt x="379" y="778"/>
                    </a:lnTo>
                    <a:lnTo>
                      <a:pt x="378" y="778"/>
                    </a:lnTo>
                    <a:lnTo>
                      <a:pt x="378" y="777"/>
                    </a:lnTo>
                    <a:lnTo>
                      <a:pt x="378" y="777"/>
                    </a:lnTo>
                    <a:lnTo>
                      <a:pt x="378" y="777"/>
                    </a:lnTo>
                    <a:lnTo>
                      <a:pt x="378" y="777"/>
                    </a:lnTo>
                    <a:lnTo>
                      <a:pt x="378" y="778"/>
                    </a:lnTo>
                    <a:lnTo>
                      <a:pt x="378" y="778"/>
                    </a:lnTo>
                    <a:lnTo>
                      <a:pt x="378" y="778"/>
                    </a:lnTo>
                    <a:lnTo>
                      <a:pt x="378" y="779"/>
                    </a:lnTo>
                    <a:lnTo>
                      <a:pt x="378" y="779"/>
                    </a:lnTo>
                    <a:lnTo>
                      <a:pt x="378" y="779"/>
                    </a:lnTo>
                    <a:lnTo>
                      <a:pt x="378" y="778"/>
                    </a:lnTo>
                    <a:lnTo>
                      <a:pt x="377" y="778"/>
                    </a:lnTo>
                    <a:lnTo>
                      <a:pt x="377" y="777"/>
                    </a:lnTo>
                    <a:lnTo>
                      <a:pt x="377" y="777"/>
                    </a:lnTo>
                    <a:lnTo>
                      <a:pt x="377" y="777"/>
                    </a:lnTo>
                    <a:lnTo>
                      <a:pt x="376" y="778"/>
                    </a:lnTo>
                    <a:lnTo>
                      <a:pt x="377" y="778"/>
                    </a:lnTo>
                    <a:lnTo>
                      <a:pt x="377" y="778"/>
                    </a:lnTo>
                    <a:lnTo>
                      <a:pt x="377" y="779"/>
                    </a:lnTo>
                    <a:lnTo>
                      <a:pt x="376" y="779"/>
                    </a:lnTo>
                    <a:lnTo>
                      <a:pt x="376" y="778"/>
                    </a:lnTo>
                    <a:lnTo>
                      <a:pt x="376" y="778"/>
                    </a:lnTo>
                    <a:lnTo>
                      <a:pt x="375" y="777"/>
                    </a:lnTo>
                    <a:lnTo>
                      <a:pt x="374" y="778"/>
                    </a:lnTo>
                    <a:lnTo>
                      <a:pt x="374" y="778"/>
                    </a:lnTo>
                    <a:lnTo>
                      <a:pt x="374" y="777"/>
                    </a:lnTo>
                    <a:lnTo>
                      <a:pt x="374" y="777"/>
                    </a:lnTo>
                    <a:lnTo>
                      <a:pt x="374" y="777"/>
                    </a:lnTo>
                    <a:lnTo>
                      <a:pt x="374" y="777"/>
                    </a:lnTo>
                    <a:lnTo>
                      <a:pt x="374" y="777"/>
                    </a:lnTo>
                    <a:lnTo>
                      <a:pt x="373" y="777"/>
                    </a:lnTo>
                    <a:lnTo>
                      <a:pt x="373" y="777"/>
                    </a:lnTo>
                    <a:lnTo>
                      <a:pt x="373" y="777"/>
                    </a:lnTo>
                    <a:lnTo>
                      <a:pt x="373" y="777"/>
                    </a:lnTo>
                    <a:lnTo>
                      <a:pt x="373" y="777"/>
                    </a:lnTo>
                    <a:lnTo>
                      <a:pt x="373" y="777"/>
                    </a:lnTo>
                    <a:lnTo>
                      <a:pt x="373" y="776"/>
                    </a:lnTo>
                    <a:lnTo>
                      <a:pt x="372" y="776"/>
                    </a:lnTo>
                    <a:lnTo>
                      <a:pt x="372" y="776"/>
                    </a:lnTo>
                    <a:lnTo>
                      <a:pt x="372" y="776"/>
                    </a:lnTo>
                    <a:lnTo>
                      <a:pt x="371" y="776"/>
                    </a:lnTo>
                    <a:lnTo>
                      <a:pt x="371" y="777"/>
                    </a:lnTo>
                    <a:lnTo>
                      <a:pt x="371" y="777"/>
                    </a:lnTo>
                    <a:lnTo>
                      <a:pt x="370" y="778"/>
                    </a:lnTo>
                    <a:lnTo>
                      <a:pt x="370" y="778"/>
                    </a:lnTo>
                    <a:lnTo>
                      <a:pt x="370" y="778"/>
                    </a:lnTo>
                    <a:lnTo>
                      <a:pt x="369" y="778"/>
                    </a:lnTo>
                    <a:lnTo>
                      <a:pt x="369" y="778"/>
                    </a:lnTo>
                    <a:lnTo>
                      <a:pt x="369" y="778"/>
                    </a:lnTo>
                    <a:lnTo>
                      <a:pt x="369" y="779"/>
                    </a:lnTo>
                    <a:lnTo>
                      <a:pt x="369" y="779"/>
                    </a:lnTo>
                    <a:lnTo>
                      <a:pt x="369" y="779"/>
                    </a:lnTo>
                    <a:lnTo>
                      <a:pt x="368" y="779"/>
                    </a:lnTo>
                    <a:lnTo>
                      <a:pt x="368" y="779"/>
                    </a:lnTo>
                    <a:lnTo>
                      <a:pt x="369" y="780"/>
                    </a:lnTo>
                    <a:lnTo>
                      <a:pt x="369" y="780"/>
                    </a:lnTo>
                    <a:lnTo>
                      <a:pt x="369" y="780"/>
                    </a:lnTo>
                    <a:lnTo>
                      <a:pt x="369" y="781"/>
                    </a:lnTo>
                    <a:lnTo>
                      <a:pt x="368" y="781"/>
                    </a:lnTo>
                    <a:lnTo>
                      <a:pt x="368" y="781"/>
                    </a:lnTo>
                    <a:lnTo>
                      <a:pt x="367" y="781"/>
                    </a:lnTo>
                    <a:lnTo>
                      <a:pt x="367" y="781"/>
                    </a:lnTo>
                    <a:lnTo>
                      <a:pt x="367" y="782"/>
                    </a:lnTo>
                    <a:lnTo>
                      <a:pt x="367" y="782"/>
                    </a:lnTo>
                    <a:lnTo>
                      <a:pt x="367" y="782"/>
                    </a:lnTo>
                    <a:lnTo>
                      <a:pt x="367" y="783"/>
                    </a:lnTo>
                    <a:lnTo>
                      <a:pt x="366" y="783"/>
                    </a:lnTo>
                    <a:lnTo>
                      <a:pt x="366" y="782"/>
                    </a:lnTo>
                    <a:lnTo>
                      <a:pt x="365" y="783"/>
                    </a:lnTo>
                    <a:lnTo>
                      <a:pt x="364" y="782"/>
                    </a:lnTo>
                    <a:lnTo>
                      <a:pt x="364" y="783"/>
                    </a:lnTo>
                    <a:lnTo>
                      <a:pt x="364" y="783"/>
                    </a:lnTo>
                    <a:lnTo>
                      <a:pt x="364" y="784"/>
                    </a:lnTo>
                    <a:lnTo>
                      <a:pt x="364" y="784"/>
                    </a:lnTo>
                    <a:lnTo>
                      <a:pt x="363" y="785"/>
                    </a:lnTo>
                    <a:lnTo>
                      <a:pt x="363" y="785"/>
                    </a:lnTo>
                    <a:lnTo>
                      <a:pt x="363" y="785"/>
                    </a:lnTo>
                    <a:lnTo>
                      <a:pt x="363" y="785"/>
                    </a:lnTo>
                    <a:lnTo>
                      <a:pt x="364" y="785"/>
                    </a:lnTo>
                    <a:lnTo>
                      <a:pt x="364" y="785"/>
                    </a:lnTo>
                    <a:lnTo>
                      <a:pt x="365" y="785"/>
                    </a:lnTo>
                    <a:lnTo>
                      <a:pt x="365" y="786"/>
                    </a:lnTo>
                    <a:lnTo>
                      <a:pt x="365" y="786"/>
                    </a:lnTo>
                    <a:lnTo>
                      <a:pt x="364" y="786"/>
                    </a:lnTo>
                    <a:lnTo>
                      <a:pt x="364" y="786"/>
                    </a:lnTo>
                    <a:lnTo>
                      <a:pt x="364" y="786"/>
                    </a:lnTo>
                    <a:lnTo>
                      <a:pt x="363" y="786"/>
                    </a:lnTo>
                    <a:lnTo>
                      <a:pt x="363" y="786"/>
                    </a:lnTo>
                    <a:lnTo>
                      <a:pt x="363" y="787"/>
                    </a:lnTo>
                    <a:lnTo>
                      <a:pt x="363" y="787"/>
                    </a:lnTo>
                    <a:lnTo>
                      <a:pt x="364" y="787"/>
                    </a:lnTo>
                    <a:lnTo>
                      <a:pt x="364" y="787"/>
                    </a:lnTo>
                    <a:lnTo>
                      <a:pt x="364" y="787"/>
                    </a:lnTo>
                    <a:lnTo>
                      <a:pt x="364" y="788"/>
                    </a:lnTo>
                    <a:lnTo>
                      <a:pt x="364" y="788"/>
                    </a:lnTo>
                    <a:lnTo>
                      <a:pt x="364" y="788"/>
                    </a:lnTo>
                    <a:lnTo>
                      <a:pt x="364" y="788"/>
                    </a:lnTo>
                    <a:lnTo>
                      <a:pt x="363" y="788"/>
                    </a:lnTo>
                    <a:lnTo>
                      <a:pt x="363" y="788"/>
                    </a:lnTo>
                    <a:lnTo>
                      <a:pt x="362" y="789"/>
                    </a:lnTo>
                    <a:lnTo>
                      <a:pt x="363" y="790"/>
                    </a:lnTo>
                    <a:lnTo>
                      <a:pt x="363" y="790"/>
                    </a:lnTo>
                    <a:lnTo>
                      <a:pt x="362" y="790"/>
                    </a:lnTo>
                    <a:lnTo>
                      <a:pt x="362" y="790"/>
                    </a:lnTo>
                    <a:lnTo>
                      <a:pt x="362" y="790"/>
                    </a:lnTo>
                    <a:lnTo>
                      <a:pt x="362" y="790"/>
                    </a:lnTo>
                    <a:lnTo>
                      <a:pt x="361" y="790"/>
                    </a:lnTo>
                    <a:lnTo>
                      <a:pt x="361" y="790"/>
                    </a:lnTo>
                    <a:lnTo>
                      <a:pt x="361" y="791"/>
                    </a:lnTo>
                    <a:lnTo>
                      <a:pt x="361" y="791"/>
                    </a:lnTo>
                    <a:lnTo>
                      <a:pt x="361" y="791"/>
                    </a:lnTo>
                    <a:lnTo>
                      <a:pt x="361" y="791"/>
                    </a:lnTo>
                    <a:lnTo>
                      <a:pt x="361" y="792"/>
                    </a:lnTo>
                    <a:lnTo>
                      <a:pt x="361" y="792"/>
                    </a:lnTo>
                    <a:lnTo>
                      <a:pt x="361" y="792"/>
                    </a:lnTo>
                    <a:lnTo>
                      <a:pt x="361" y="793"/>
                    </a:lnTo>
                    <a:lnTo>
                      <a:pt x="360" y="793"/>
                    </a:lnTo>
                    <a:lnTo>
                      <a:pt x="360" y="793"/>
                    </a:lnTo>
                    <a:lnTo>
                      <a:pt x="360" y="794"/>
                    </a:lnTo>
                    <a:lnTo>
                      <a:pt x="360" y="794"/>
                    </a:lnTo>
                    <a:lnTo>
                      <a:pt x="360" y="794"/>
                    </a:lnTo>
                    <a:lnTo>
                      <a:pt x="359" y="794"/>
                    </a:lnTo>
                    <a:lnTo>
                      <a:pt x="359" y="794"/>
                    </a:lnTo>
                    <a:lnTo>
                      <a:pt x="358" y="794"/>
                    </a:lnTo>
                    <a:lnTo>
                      <a:pt x="358" y="794"/>
                    </a:lnTo>
                    <a:lnTo>
                      <a:pt x="358" y="794"/>
                    </a:lnTo>
                    <a:lnTo>
                      <a:pt x="357" y="794"/>
                    </a:lnTo>
                    <a:lnTo>
                      <a:pt x="357" y="794"/>
                    </a:lnTo>
                    <a:lnTo>
                      <a:pt x="356" y="795"/>
                    </a:lnTo>
                    <a:lnTo>
                      <a:pt x="355" y="795"/>
                    </a:lnTo>
                    <a:lnTo>
                      <a:pt x="355" y="795"/>
                    </a:lnTo>
                    <a:lnTo>
                      <a:pt x="355" y="796"/>
                    </a:lnTo>
                    <a:lnTo>
                      <a:pt x="355" y="796"/>
                    </a:lnTo>
                    <a:lnTo>
                      <a:pt x="355" y="796"/>
                    </a:lnTo>
                    <a:lnTo>
                      <a:pt x="355" y="796"/>
                    </a:lnTo>
                    <a:lnTo>
                      <a:pt x="353" y="797"/>
                    </a:lnTo>
                    <a:lnTo>
                      <a:pt x="353" y="797"/>
                    </a:lnTo>
                    <a:lnTo>
                      <a:pt x="353" y="797"/>
                    </a:lnTo>
                    <a:lnTo>
                      <a:pt x="353" y="797"/>
                    </a:lnTo>
                    <a:lnTo>
                      <a:pt x="353" y="797"/>
                    </a:lnTo>
                    <a:lnTo>
                      <a:pt x="352" y="797"/>
                    </a:lnTo>
                    <a:lnTo>
                      <a:pt x="352" y="797"/>
                    </a:lnTo>
                    <a:lnTo>
                      <a:pt x="352" y="798"/>
                    </a:lnTo>
                    <a:lnTo>
                      <a:pt x="353" y="798"/>
                    </a:lnTo>
                    <a:lnTo>
                      <a:pt x="353" y="798"/>
                    </a:lnTo>
                    <a:lnTo>
                      <a:pt x="352" y="799"/>
                    </a:lnTo>
                    <a:lnTo>
                      <a:pt x="352" y="799"/>
                    </a:lnTo>
                    <a:lnTo>
                      <a:pt x="352" y="800"/>
                    </a:lnTo>
                    <a:lnTo>
                      <a:pt x="353" y="800"/>
                    </a:lnTo>
                    <a:lnTo>
                      <a:pt x="353" y="800"/>
                    </a:lnTo>
                    <a:lnTo>
                      <a:pt x="353" y="799"/>
                    </a:lnTo>
                    <a:lnTo>
                      <a:pt x="354" y="799"/>
                    </a:lnTo>
                    <a:lnTo>
                      <a:pt x="354" y="799"/>
                    </a:lnTo>
                    <a:lnTo>
                      <a:pt x="354" y="800"/>
                    </a:lnTo>
                    <a:lnTo>
                      <a:pt x="353" y="801"/>
                    </a:lnTo>
                    <a:lnTo>
                      <a:pt x="353" y="801"/>
                    </a:lnTo>
                    <a:lnTo>
                      <a:pt x="353" y="801"/>
                    </a:lnTo>
                    <a:lnTo>
                      <a:pt x="353" y="802"/>
                    </a:lnTo>
                    <a:lnTo>
                      <a:pt x="352" y="802"/>
                    </a:lnTo>
                    <a:lnTo>
                      <a:pt x="352" y="802"/>
                    </a:lnTo>
                    <a:lnTo>
                      <a:pt x="352" y="803"/>
                    </a:lnTo>
                    <a:lnTo>
                      <a:pt x="352" y="803"/>
                    </a:lnTo>
                    <a:lnTo>
                      <a:pt x="352" y="803"/>
                    </a:lnTo>
                    <a:lnTo>
                      <a:pt x="351" y="804"/>
                    </a:lnTo>
                    <a:lnTo>
                      <a:pt x="351" y="804"/>
                    </a:lnTo>
                    <a:lnTo>
                      <a:pt x="350" y="804"/>
                    </a:lnTo>
                    <a:lnTo>
                      <a:pt x="350" y="804"/>
                    </a:lnTo>
                    <a:lnTo>
                      <a:pt x="350" y="805"/>
                    </a:lnTo>
                    <a:lnTo>
                      <a:pt x="349" y="805"/>
                    </a:lnTo>
                    <a:lnTo>
                      <a:pt x="349" y="806"/>
                    </a:lnTo>
                    <a:lnTo>
                      <a:pt x="349" y="806"/>
                    </a:lnTo>
                    <a:lnTo>
                      <a:pt x="348" y="806"/>
                    </a:lnTo>
                    <a:lnTo>
                      <a:pt x="348" y="806"/>
                    </a:lnTo>
                    <a:lnTo>
                      <a:pt x="348" y="807"/>
                    </a:lnTo>
                    <a:lnTo>
                      <a:pt x="348" y="807"/>
                    </a:lnTo>
                    <a:lnTo>
                      <a:pt x="348" y="807"/>
                    </a:lnTo>
                    <a:lnTo>
                      <a:pt x="348" y="808"/>
                    </a:lnTo>
                    <a:lnTo>
                      <a:pt x="348" y="808"/>
                    </a:lnTo>
                    <a:lnTo>
                      <a:pt x="347" y="809"/>
                    </a:lnTo>
                    <a:lnTo>
                      <a:pt x="347" y="809"/>
                    </a:lnTo>
                    <a:lnTo>
                      <a:pt x="347" y="809"/>
                    </a:lnTo>
                    <a:lnTo>
                      <a:pt x="346" y="809"/>
                    </a:lnTo>
                    <a:lnTo>
                      <a:pt x="346" y="809"/>
                    </a:lnTo>
                    <a:lnTo>
                      <a:pt x="346" y="809"/>
                    </a:lnTo>
                    <a:lnTo>
                      <a:pt x="345" y="809"/>
                    </a:lnTo>
                    <a:lnTo>
                      <a:pt x="345" y="809"/>
                    </a:lnTo>
                    <a:lnTo>
                      <a:pt x="345" y="810"/>
                    </a:lnTo>
                    <a:lnTo>
                      <a:pt x="345" y="810"/>
                    </a:lnTo>
                    <a:lnTo>
                      <a:pt x="344" y="810"/>
                    </a:lnTo>
                    <a:lnTo>
                      <a:pt x="344" y="811"/>
                    </a:lnTo>
                    <a:lnTo>
                      <a:pt x="343" y="811"/>
                    </a:lnTo>
                    <a:lnTo>
                      <a:pt x="343" y="812"/>
                    </a:lnTo>
                    <a:lnTo>
                      <a:pt x="343" y="812"/>
                    </a:lnTo>
                    <a:lnTo>
                      <a:pt x="343" y="812"/>
                    </a:lnTo>
                    <a:lnTo>
                      <a:pt x="343" y="812"/>
                    </a:lnTo>
                    <a:lnTo>
                      <a:pt x="342" y="812"/>
                    </a:lnTo>
                    <a:lnTo>
                      <a:pt x="342" y="812"/>
                    </a:lnTo>
                    <a:lnTo>
                      <a:pt x="342" y="813"/>
                    </a:lnTo>
                    <a:lnTo>
                      <a:pt x="342" y="813"/>
                    </a:lnTo>
                    <a:lnTo>
                      <a:pt x="341" y="812"/>
                    </a:lnTo>
                    <a:lnTo>
                      <a:pt x="341" y="812"/>
                    </a:lnTo>
                    <a:lnTo>
                      <a:pt x="341" y="812"/>
                    </a:lnTo>
                    <a:lnTo>
                      <a:pt x="340" y="812"/>
                    </a:lnTo>
                    <a:lnTo>
                      <a:pt x="340" y="812"/>
                    </a:lnTo>
                    <a:lnTo>
                      <a:pt x="339" y="812"/>
                    </a:lnTo>
                    <a:lnTo>
                      <a:pt x="339" y="812"/>
                    </a:lnTo>
                    <a:lnTo>
                      <a:pt x="339" y="812"/>
                    </a:lnTo>
                    <a:lnTo>
                      <a:pt x="338" y="812"/>
                    </a:lnTo>
                    <a:lnTo>
                      <a:pt x="336" y="813"/>
                    </a:lnTo>
                    <a:lnTo>
                      <a:pt x="335" y="813"/>
                    </a:lnTo>
                    <a:lnTo>
                      <a:pt x="335" y="813"/>
                    </a:lnTo>
                    <a:lnTo>
                      <a:pt x="334" y="813"/>
                    </a:lnTo>
                    <a:lnTo>
                      <a:pt x="334" y="813"/>
                    </a:lnTo>
                    <a:lnTo>
                      <a:pt x="333" y="813"/>
                    </a:lnTo>
                    <a:lnTo>
                      <a:pt x="334" y="813"/>
                    </a:lnTo>
                    <a:lnTo>
                      <a:pt x="333" y="813"/>
                    </a:lnTo>
                    <a:lnTo>
                      <a:pt x="333" y="814"/>
                    </a:lnTo>
                    <a:lnTo>
                      <a:pt x="333" y="814"/>
                    </a:lnTo>
                    <a:lnTo>
                      <a:pt x="332" y="814"/>
                    </a:lnTo>
                    <a:lnTo>
                      <a:pt x="332" y="813"/>
                    </a:lnTo>
                    <a:lnTo>
                      <a:pt x="332" y="814"/>
                    </a:lnTo>
                    <a:lnTo>
                      <a:pt x="332" y="814"/>
                    </a:lnTo>
                    <a:lnTo>
                      <a:pt x="332" y="815"/>
                    </a:lnTo>
                    <a:lnTo>
                      <a:pt x="333" y="815"/>
                    </a:lnTo>
                    <a:lnTo>
                      <a:pt x="333" y="815"/>
                    </a:lnTo>
                    <a:lnTo>
                      <a:pt x="332" y="815"/>
                    </a:lnTo>
                    <a:lnTo>
                      <a:pt x="332" y="815"/>
                    </a:lnTo>
                    <a:lnTo>
                      <a:pt x="331" y="815"/>
                    </a:lnTo>
                    <a:lnTo>
                      <a:pt x="331" y="815"/>
                    </a:lnTo>
                    <a:lnTo>
                      <a:pt x="331" y="815"/>
                    </a:lnTo>
                    <a:lnTo>
                      <a:pt x="331" y="816"/>
                    </a:lnTo>
                    <a:lnTo>
                      <a:pt x="331" y="815"/>
                    </a:lnTo>
                    <a:lnTo>
                      <a:pt x="330" y="815"/>
                    </a:lnTo>
                    <a:lnTo>
                      <a:pt x="330" y="815"/>
                    </a:lnTo>
                    <a:lnTo>
                      <a:pt x="329" y="815"/>
                    </a:lnTo>
                    <a:lnTo>
                      <a:pt x="329" y="815"/>
                    </a:lnTo>
                    <a:lnTo>
                      <a:pt x="329" y="816"/>
                    </a:lnTo>
                    <a:lnTo>
                      <a:pt x="329" y="816"/>
                    </a:lnTo>
                    <a:lnTo>
                      <a:pt x="329" y="815"/>
                    </a:lnTo>
                    <a:lnTo>
                      <a:pt x="329" y="815"/>
                    </a:lnTo>
                    <a:lnTo>
                      <a:pt x="329" y="815"/>
                    </a:lnTo>
                    <a:lnTo>
                      <a:pt x="329" y="815"/>
                    </a:lnTo>
                    <a:lnTo>
                      <a:pt x="329" y="815"/>
                    </a:lnTo>
                    <a:lnTo>
                      <a:pt x="328" y="815"/>
                    </a:lnTo>
                    <a:lnTo>
                      <a:pt x="328" y="815"/>
                    </a:lnTo>
                    <a:lnTo>
                      <a:pt x="328" y="815"/>
                    </a:lnTo>
                    <a:lnTo>
                      <a:pt x="328" y="815"/>
                    </a:lnTo>
                    <a:lnTo>
                      <a:pt x="327" y="815"/>
                    </a:lnTo>
                    <a:lnTo>
                      <a:pt x="327" y="815"/>
                    </a:lnTo>
                    <a:lnTo>
                      <a:pt x="327" y="815"/>
                    </a:lnTo>
                    <a:lnTo>
                      <a:pt x="327" y="816"/>
                    </a:lnTo>
                    <a:lnTo>
                      <a:pt x="326" y="816"/>
                    </a:lnTo>
                    <a:lnTo>
                      <a:pt x="326" y="816"/>
                    </a:lnTo>
                    <a:lnTo>
                      <a:pt x="326" y="816"/>
                    </a:lnTo>
                    <a:lnTo>
                      <a:pt x="325" y="816"/>
                    </a:lnTo>
                    <a:lnTo>
                      <a:pt x="325" y="816"/>
                    </a:lnTo>
                    <a:lnTo>
                      <a:pt x="325" y="817"/>
                    </a:lnTo>
                    <a:lnTo>
                      <a:pt x="325" y="817"/>
                    </a:lnTo>
                    <a:lnTo>
                      <a:pt x="325" y="817"/>
                    </a:lnTo>
                    <a:lnTo>
                      <a:pt x="324" y="817"/>
                    </a:lnTo>
                    <a:lnTo>
                      <a:pt x="324" y="817"/>
                    </a:lnTo>
                    <a:lnTo>
                      <a:pt x="324" y="817"/>
                    </a:lnTo>
                    <a:lnTo>
                      <a:pt x="323" y="817"/>
                    </a:lnTo>
                    <a:lnTo>
                      <a:pt x="323" y="816"/>
                    </a:lnTo>
                    <a:lnTo>
                      <a:pt x="322" y="816"/>
                    </a:lnTo>
                    <a:lnTo>
                      <a:pt x="322" y="816"/>
                    </a:lnTo>
                    <a:lnTo>
                      <a:pt x="322" y="817"/>
                    </a:lnTo>
                    <a:lnTo>
                      <a:pt x="322" y="817"/>
                    </a:lnTo>
                    <a:lnTo>
                      <a:pt x="321" y="817"/>
                    </a:lnTo>
                    <a:lnTo>
                      <a:pt x="321" y="817"/>
                    </a:lnTo>
                    <a:lnTo>
                      <a:pt x="321" y="818"/>
                    </a:lnTo>
                    <a:lnTo>
                      <a:pt x="320" y="818"/>
                    </a:lnTo>
                    <a:lnTo>
                      <a:pt x="320" y="818"/>
                    </a:lnTo>
                    <a:lnTo>
                      <a:pt x="320" y="818"/>
                    </a:lnTo>
                    <a:lnTo>
                      <a:pt x="320" y="818"/>
                    </a:lnTo>
                    <a:lnTo>
                      <a:pt x="319" y="818"/>
                    </a:lnTo>
                    <a:lnTo>
                      <a:pt x="319" y="818"/>
                    </a:lnTo>
                    <a:lnTo>
                      <a:pt x="319" y="818"/>
                    </a:lnTo>
                    <a:lnTo>
                      <a:pt x="318" y="819"/>
                    </a:lnTo>
                    <a:lnTo>
                      <a:pt x="318" y="819"/>
                    </a:lnTo>
                    <a:lnTo>
                      <a:pt x="317" y="819"/>
                    </a:lnTo>
                    <a:lnTo>
                      <a:pt x="317" y="820"/>
                    </a:lnTo>
                    <a:lnTo>
                      <a:pt x="317" y="821"/>
                    </a:lnTo>
                    <a:lnTo>
                      <a:pt x="317" y="821"/>
                    </a:lnTo>
                    <a:lnTo>
                      <a:pt x="317" y="822"/>
                    </a:lnTo>
                    <a:lnTo>
                      <a:pt x="316" y="822"/>
                    </a:lnTo>
                    <a:lnTo>
                      <a:pt x="316" y="821"/>
                    </a:lnTo>
                    <a:lnTo>
                      <a:pt x="316" y="821"/>
                    </a:lnTo>
                    <a:lnTo>
                      <a:pt x="316" y="821"/>
                    </a:lnTo>
                    <a:lnTo>
                      <a:pt x="315" y="820"/>
                    </a:lnTo>
                    <a:lnTo>
                      <a:pt x="315" y="820"/>
                    </a:lnTo>
                    <a:lnTo>
                      <a:pt x="315" y="819"/>
                    </a:lnTo>
                    <a:lnTo>
                      <a:pt x="315" y="818"/>
                    </a:lnTo>
                    <a:lnTo>
                      <a:pt x="314" y="819"/>
                    </a:lnTo>
                    <a:lnTo>
                      <a:pt x="313" y="818"/>
                    </a:lnTo>
                    <a:lnTo>
                      <a:pt x="313" y="819"/>
                    </a:lnTo>
                    <a:lnTo>
                      <a:pt x="313" y="819"/>
                    </a:lnTo>
                    <a:lnTo>
                      <a:pt x="312" y="818"/>
                    </a:lnTo>
                    <a:lnTo>
                      <a:pt x="312" y="818"/>
                    </a:lnTo>
                    <a:lnTo>
                      <a:pt x="311" y="818"/>
                    </a:lnTo>
                    <a:lnTo>
                      <a:pt x="311" y="818"/>
                    </a:lnTo>
                    <a:lnTo>
                      <a:pt x="311" y="818"/>
                    </a:lnTo>
                    <a:lnTo>
                      <a:pt x="311" y="817"/>
                    </a:lnTo>
                    <a:lnTo>
                      <a:pt x="311" y="817"/>
                    </a:lnTo>
                    <a:lnTo>
                      <a:pt x="311" y="817"/>
                    </a:lnTo>
                    <a:lnTo>
                      <a:pt x="310" y="816"/>
                    </a:lnTo>
                    <a:lnTo>
                      <a:pt x="310" y="816"/>
                    </a:lnTo>
                    <a:lnTo>
                      <a:pt x="309" y="816"/>
                    </a:lnTo>
                    <a:lnTo>
                      <a:pt x="309" y="815"/>
                    </a:lnTo>
                    <a:lnTo>
                      <a:pt x="309" y="815"/>
                    </a:lnTo>
                    <a:lnTo>
                      <a:pt x="309" y="815"/>
                    </a:lnTo>
                    <a:lnTo>
                      <a:pt x="308" y="815"/>
                    </a:lnTo>
                    <a:lnTo>
                      <a:pt x="308" y="815"/>
                    </a:lnTo>
                    <a:lnTo>
                      <a:pt x="308" y="815"/>
                    </a:lnTo>
                    <a:lnTo>
                      <a:pt x="308" y="815"/>
                    </a:lnTo>
                    <a:lnTo>
                      <a:pt x="308" y="814"/>
                    </a:lnTo>
                    <a:lnTo>
                      <a:pt x="308" y="814"/>
                    </a:lnTo>
                    <a:lnTo>
                      <a:pt x="307" y="814"/>
                    </a:lnTo>
                    <a:lnTo>
                      <a:pt x="306" y="814"/>
                    </a:lnTo>
                    <a:lnTo>
                      <a:pt x="306" y="814"/>
                    </a:lnTo>
                    <a:lnTo>
                      <a:pt x="305" y="814"/>
                    </a:lnTo>
                    <a:lnTo>
                      <a:pt x="305" y="813"/>
                    </a:lnTo>
                    <a:lnTo>
                      <a:pt x="305" y="813"/>
                    </a:lnTo>
                    <a:lnTo>
                      <a:pt x="305" y="812"/>
                    </a:lnTo>
                    <a:lnTo>
                      <a:pt x="305" y="812"/>
                    </a:lnTo>
                    <a:lnTo>
                      <a:pt x="305" y="812"/>
                    </a:lnTo>
                    <a:lnTo>
                      <a:pt x="306" y="812"/>
                    </a:lnTo>
                    <a:lnTo>
                      <a:pt x="306" y="812"/>
                    </a:lnTo>
                    <a:lnTo>
                      <a:pt x="306" y="812"/>
                    </a:lnTo>
                    <a:lnTo>
                      <a:pt x="306" y="811"/>
                    </a:lnTo>
                    <a:lnTo>
                      <a:pt x="305" y="811"/>
                    </a:lnTo>
                    <a:lnTo>
                      <a:pt x="305" y="811"/>
                    </a:lnTo>
                    <a:lnTo>
                      <a:pt x="304" y="810"/>
                    </a:lnTo>
                    <a:lnTo>
                      <a:pt x="304" y="810"/>
                    </a:lnTo>
                    <a:lnTo>
                      <a:pt x="305" y="810"/>
                    </a:lnTo>
                    <a:lnTo>
                      <a:pt x="305" y="810"/>
                    </a:lnTo>
                    <a:lnTo>
                      <a:pt x="305" y="810"/>
                    </a:lnTo>
                    <a:lnTo>
                      <a:pt x="305" y="810"/>
                    </a:lnTo>
                    <a:lnTo>
                      <a:pt x="304" y="810"/>
                    </a:lnTo>
                    <a:lnTo>
                      <a:pt x="304" y="809"/>
                    </a:lnTo>
                    <a:lnTo>
                      <a:pt x="304" y="808"/>
                    </a:lnTo>
                    <a:lnTo>
                      <a:pt x="303" y="807"/>
                    </a:lnTo>
                    <a:lnTo>
                      <a:pt x="303" y="807"/>
                    </a:lnTo>
                    <a:lnTo>
                      <a:pt x="303" y="807"/>
                    </a:lnTo>
                    <a:lnTo>
                      <a:pt x="302" y="808"/>
                    </a:lnTo>
                    <a:lnTo>
                      <a:pt x="302" y="808"/>
                    </a:lnTo>
                    <a:lnTo>
                      <a:pt x="301" y="808"/>
                    </a:lnTo>
                    <a:lnTo>
                      <a:pt x="301" y="808"/>
                    </a:lnTo>
                    <a:lnTo>
                      <a:pt x="301" y="808"/>
                    </a:lnTo>
                    <a:lnTo>
                      <a:pt x="301" y="808"/>
                    </a:lnTo>
                    <a:lnTo>
                      <a:pt x="301" y="807"/>
                    </a:lnTo>
                    <a:lnTo>
                      <a:pt x="300" y="807"/>
                    </a:lnTo>
                    <a:lnTo>
                      <a:pt x="300" y="807"/>
                    </a:lnTo>
                    <a:lnTo>
                      <a:pt x="300" y="807"/>
                    </a:lnTo>
                    <a:lnTo>
                      <a:pt x="300" y="807"/>
                    </a:lnTo>
                    <a:lnTo>
                      <a:pt x="300" y="806"/>
                    </a:lnTo>
                    <a:lnTo>
                      <a:pt x="300" y="805"/>
                    </a:lnTo>
                    <a:lnTo>
                      <a:pt x="300" y="805"/>
                    </a:lnTo>
                    <a:lnTo>
                      <a:pt x="300" y="805"/>
                    </a:lnTo>
                    <a:lnTo>
                      <a:pt x="301" y="804"/>
                    </a:lnTo>
                    <a:lnTo>
                      <a:pt x="301" y="804"/>
                    </a:lnTo>
                    <a:lnTo>
                      <a:pt x="301" y="804"/>
                    </a:lnTo>
                    <a:lnTo>
                      <a:pt x="301" y="804"/>
                    </a:lnTo>
                    <a:lnTo>
                      <a:pt x="301" y="804"/>
                    </a:lnTo>
                    <a:lnTo>
                      <a:pt x="301" y="803"/>
                    </a:lnTo>
                    <a:lnTo>
                      <a:pt x="301" y="803"/>
                    </a:lnTo>
                    <a:lnTo>
                      <a:pt x="301" y="803"/>
                    </a:lnTo>
                    <a:lnTo>
                      <a:pt x="300" y="802"/>
                    </a:lnTo>
                    <a:lnTo>
                      <a:pt x="300" y="802"/>
                    </a:lnTo>
                    <a:lnTo>
                      <a:pt x="300" y="802"/>
                    </a:lnTo>
                    <a:lnTo>
                      <a:pt x="300" y="802"/>
                    </a:lnTo>
                    <a:lnTo>
                      <a:pt x="300" y="801"/>
                    </a:lnTo>
                    <a:lnTo>
                      <a:pt x="299" y="801"/>
                    </a:lnTo>
                    <a:lnTo>
                      <a:pt x="299" y="801"/>
                    </a:lnTo>
                    <a:lnTo>
                      <a:pt x="299" y="801"/>
                    </a:lnTo>
                    <a:lnTo>
                      <a:pt x="299" y="801"/>
                    </a:lnTo>
                    <a:lnTo>
                      <a:pt x="299" y="801"/>
                    </a:lnTo>
                    <a:lnTo>
                      <a:pt x="299" y="800"/>
                    </a:lnTo>
                    <a:lnTo>
                      <a:pt x="299" y="800"/>
                    </a:lnTo>
                    <a:lnTo>
                      <a:pt x="299" y="800"/>
                    </a:lnTo>
                    <a:lnTo>
                      <a:pt x="299" y="800"/>
                    </a:lnTo>
                    <a:lnTo>
                      <a:pt x="299" y="799"/>
                    </a:lnTo>
                    <a:lnTo>
                      <a:pt x="299" y="799"/>
                    </a:lnTo>
                    <a:lnTo>
                      <a:pt x="299" y="798"/>
                    </a:lnTo>
                    <a:lnTo>
                      <a:pt x="299" y="798"/>
                    </a:lnTo>
                    <a:lnTo>
                      <a:pt x="299" y="798"/>
                    </a:lnTo>
                    <a:lnTo>
                      <a:pt x="299" y="797"/>
                    </a:lnTo>
                    <a:lnTo>
                      <a:pt x="299" y="797"/>
                    </a:lnTo>
                    <a:lnTo>
                      <a:pt x="298" y="797"/>
                    </a:lnTo>
                    <a:lnTo>
                      <a:pt x="299" y="797"/>
                    </a:lnTo>
                    <a:lnTo>
                      <a:pt x="299" y="796"/>
                    </a:lnTo>
                    <a:lnTo>
                      <a:pt x="298" y="796"/>
                    </a:lnTo>
                    <a:lnTo>
                      <a:pt x="298" y="795"/>
                    </a:lnTo>
                    <a:lnTo>
                      <a:pt x="298" y="795"/>
                    </a:lnTo>
                    <a:lnTo>
                      <a:pt x="298" y="795"/>
                    </a:lnTo>
                    <a:lnTo>
                      <a:pt x="298" y="793"/>
                    </a:lnTo>
                    <a:lnTo>
                      <a:pt x="297" y="793"/>
                    </a:lnTo>
                    <a:lnTo>
                      <a:pt x="297" y="793"/>
                    </a:lnTo>
                    <a:lnTo>
                      <a:pt x="297" y="793"/>
                    </a:lnTo>
                    <a:lnTo>
                      <a:pt x="297" y="792"/>
                    </a:lnTo>
                    <a:lnTo>
                      <a:pt x="296" y="792"/>
                    </a:lnTo>
                    <a:lnTo>
                      <a:pt x="296" y="792"/>
                    </a:lnTo>
                    <a:lnTo>
                      <a:pt x="296" y="793"/>
                    </a:lnTo>
                    <a:lnTo>
                      <a:pt x="296" y="793"/>
                    </a:lnTo>
                    <a:lnTo>
                      <a:pt x="295" y="793"/>
                    </a:lnTo>
                    <a:lnTo>
                      <a:pt x="295" y="795"/>
                    </a:lnTo>
                    <a:lnTo>
                      <a:pt x="295" y="795"/>
                    </a:lnTo>
                    <a:lnTo>
                      <a:pt x="285" y="786"/>
                    </a:lnTo>
                    <a:lnTo>
                      <a:pt x="279" y="790"/>
                    </a:lnTo>
                    <a:lnTo>
                      <a:pt x="278" y="790"/>
                    </a:lnTo>
                    <a:lnTo>
                      <a:pt x="278" y="791"/>
                    </a:lnTo>
                    <a:lnTo>
                      <a:pt x="277" y="791"/>
                    </a:lnTo>
                    <a:lnTo>
                      <a:pt x="277" y="791"/>
                    </a:lnTo>
                    <a:lnTo>
                      <a:pt x="276" y="791"/>
                    </a:lnTo>
                    <a:lnTo>
                      <a:pt x="276" y="791"/>
                    </a:lnTo>
                    <a:lnTo>
                      <a:pt x="276" y="790"/>
                    </a:lnTo>
                    <a:lnTo>
                      <a:pt x="276" y="790"/>
                    </a:lnTo>
                    <a:lnTo>
                      <a:pt x="276" y="790"/>
                    </a:lnTo>
                    <a:lnTo>
                      <a:pt x="275" y="790"/>
                    </a:lnTo>
                    <a:lnTo>
                      <a:pt x="275" y="790"/>
                    </a:lnTo>
                    <a:lnTo>
                      <a:pt x="275" y="790"/>
                    </a:lnTo>
                    <a:lnTo>
                      <a:pt x="274" y="789"/>
                    </a:lnTo>
                    <a:lnTo>
                      <a:pt x="274" y="790"/>
                    </a:lnTo>
                    <a:lnTo>
                      <a:pt x="274" y="790"/>
                    </a:lnTo>
                    <a:lnTo>
                      <a:pt x="274" y="789"/>
                    </a:lnTo>
                    <a:lnTo>
                      <a:pt x="273" y="789"/>
                    </a:lnTo>
                    <a:lnTo>
                      <a:pt x="273" y="789"/>
                    </a:lnTo>
                    <a:lnTo>
                      <a:pt x="273" y="789"/>
                    </a:lnTo>
                    <a:lnTo>
                      <a:pt x="273" y="788"/>
                    </a:lnTo>
                    <a:lnTo>
                      <a:pt x="273" y="788"/>
                    </a:lnTo>
                    <a:lnTo>
                      <a:pt x="273" y="788"/>
                    </a:lnTo>
                    <a:lnTo>
                      <a:pt x="273" y="787"/>
                    </a:lnTo>
                    <a:lnTo>
                      <a:pt x="272" y="787"/>
                    </a:lnTo>
                    <a:lnTo>
                      <a:pt x="272" y="786"/>
                    </a:lnTo>
                    <a:lnTo>
                      <a:pt x="272" y="786"/>
                    </a:lnTo>
                    <a:lnTo>
                      <a:pt x="271" y="786"/>
                    </a:lnTo>
                    <a:lnTo>
                      <a:pt x="271" y="786"/>
                    </a:lnTo>
                    <a:lnTo>
                      <a:pt x="271" y="786"/>
                    </a:lnTo>
                    <a:lnTo>
                      <a:pt x="271" y="786"/>
                    </a:lnTo>
                    <a:lnTo>
                      <a:pt x="270" y="787"/>
                    </a:lnTo>
                    <a:lnTo>
                      <a:pt x="269" y="787"/>
                    </a:lnTo>
                    <a:lnTo>
                      <a:pt x="269" y="786"/>
                    </a:lnTo>
                    <a:lnTo>
                      <a:pt x="268" y="786"/>
                    </a:lnTo>
                    <a:lnTo>
                      <a:pt x="268" y="786"/>
                    </a:lnTo>
                    <a:lnTo>
                      <a:pt x="267" y="786"/>
                    </a:lnTo>
                    <a:lnTo>
                      <a:pt x="267" y="786"/>
                    </a:lnTo>
                    <a:lnTo>
                      <a:pt x="267" y="785"/>
                    </a:lnTo>
                    <a:lnTo>
                      <a:pt x="267" y="785"/>
                    </a:lnTo>
                    <a:lnTo>
                      <a:pt x="267" y="783"/>
                    </a:lnTo>
                    <a:lnTo>
                      <a:pt x="267" y="783"/>
                    </a:lnTo>
                    <a:lnTo>
                      <a:pt x="267" y="783"/>
                    </a:lnTo>
                    <a:lnTo>
                      <a:pt x="266" y="783"/>
                    </a:lnTo>
                    <a:lnTo>
                      <a:pt x="265" y="783"/>
                    </a:lnTo>
                    <a:lnTo>
                      <a:pt x="265" y="782"/>
                    </a:lnTo>
                    <a:lnTo>
                      <a:pt x="265" y="782"/>
                    </a:lnTo>
                    <a:lnTo>
                      <a:pt x="265" y="781"/>
                    </a:lnTo>
                    <a:lnTo>
                      <a:pt x="265" y="781"/>
                    </a:lnTo>
                    <a:lnTo>
                      <a:pt x="264" y="781"/>
                    </a:lnTo>
                    <a:lnTo>
                      <a:pt x="264" y="781"/>
                    </a:lnTo>
                    <a:lnTo>
                      <a:pt x="263" y="781"/>
                    </a:lnTo>
                    <a:lnTo>
                      <a:pt x="262" y="781"/>
                    </a:lnTo>
                    <a:lnTo>
                      <a:pt x="262" y="781"/>
                    </a:lnTo>
                    <a:lnTo>
                      <a:pt x="262" y="781"/>
                    </a:lnTo>
                    <a:lnTo>
                      <a:pt x="261" y="780"/>
                    </a:lnTo>
                    <a:lnTo>
                      <a:pt x="261" y="780"/>
                    </a:lnTo>
                    <a:lnTo>
                      <a:pt x="262" y="780"/>
                    </a:lnTo>
                    <a:lnTo>
                      <a:pt x="262" y="780"/>
                    </a:lnTo>
                    <a:lnTo>
                      <a:pt x="262" y="779"/>
                    </a:lnTo>
                    <a:lnTo>
                      <a:pt x="261" y="778"/>
                    </a:lnTo>
                    <a:lnTo>
                      <a:pt x="261" y="778"/>
                    </a:lnTo>
                    <a:lnTo>
                      <a:pt x="261" y="778"/>
                    </a:lnTo>
                    <a:lnTo>
                      <a:pt x="260" y="779"/>
                    </a:lnTo>
                    <a:lnTo>
                      <a:pt x="259" y="779"/>
                    </a:lnTo>
                    <a:lnTo>
                      <a:pt x="259" y="778"/>
                    </a:lnTo>
                    <a:lnTo>
                      <a:pt x="259" y="778"/>
                    </a:lnTo>
                    <a:lnTo>
                      <a:pt x="259" y="778"/>
                    </a:lnTo>
                    <a:lnTo>
                      <a:pt x="259" y="778"/>
                    </a:lnTo>
                    <a:lnTo>
                      <a:pt x="259" y="778"/>
                    </a:lnTo>
                    <a:lnTo>
                      <a:pt x="258" y="778"/>
                    </a:lnTo>
                    <a:lnTo>
                      <a:pt x="258" y="778"/>
                    </a:lnTo>
                    <a:lnTo>
                      <a:pt x="258" y="778"/>
                    </a:lnTo>
                    <a:lnTo>
                      <a:pt x="258" y="778"/>
                    </a:lnTo>
                    <a:lnTo>
                      <a:pt x="258" y="778"/>
                    </a:lnTo>
                    <a:lnTo>
                      <a:pt x="257" y="778"/>
                    </a:lnTo>
                    <a:lnTo>
                      <a:pt x="257" y="778"/>
                    </a:lnTo>
                    <a:lnTo>
                      <a:pt x="257" y="778"/>
                    </a:lnTo>
                    <a:lnTo>
                      <a:pt x="257" y="778"/>
                    </a:lnTo>
                    <a:lnTo>
                      <a:pt x="257" y="777"/>
                    </a:lnTo>
                    <a:lnTo>
                      <a:pt x="257" y="777"/>
                    </a:lnTo>
                    <a:lnTo>
                      <a:pt x="257" y="777"/>
                    </a:lnTo>
                    <a:lnTo>
                      <a:pt x="257" y="776"/>
                    </a:lnTo>
                    <a:lnTo>
                      <a:pt x="256" y="776"/>
                    </a:lnTo>
                    <a:lnTo>
                      <a:pt x="256" y="776"/>
                    </a:lnTo>
                    <a:lnTo>
                      <a:pt x="256" y="776"/>
                    </a:lnTo>
                    <a:lnTo>
                      <a:pt x="256" y="775"/>
                    </a:lnTo>
                    <a:lnTo>
                      <a:pt x="256" y="774"/>
                    </a:lnTo>
                    <a:lnTo>
                      <a:pt x="256" y="774"/>
                    </a:lnTo>
                    <a:lnTo>
                      <a:pt x="256" y="774"/>
                    </a:lnTo>
                    <a:lnTo>
                      <a:pt x="255" y="774"/>
                    </a:lnTo>
                    <a:lnTo>
                      <a:pt x="255" y="774"/>
                    </a:lnTo>
                    <a:lnTo>
                      <a:pt x="254" y="774"/>
                    </a:lnTo>
                    <a:lnTo>
                      <a:pt x="254" y="774"/>
                    </a:lnTo>
                    <a:lnTo>
                      <a:pt x="254" y="774"/>
                    </a:lnTo>
                    <a:lnTo>
                      <a:pt x="254" y="773"/>
                    </a:lnTo>
                    <a:lnTo>
                      <a:pt x="254" y="773"/>
                    </a:lnTo>
                    <a:lnTo>
                      <a:pt x="254" y="773"/>
                    </a:lnTo>
                    <a:lnTo>
                      <a:pt x="254" y="772"/>
                    </a:lnTo>
                    <a:lnTo>
                      <a:pt x="254" y="772"/>
                    </a:lnTo>
                    <a:lnTo>
                      <a:pt x="254" y="772"/>
                    </a:lnTo>
                    <a:lnTo>
                      <a:pt x="254" y="772"/>
                    </a:lnTo>
                    <a:lnTo>
                      <a:pt x="253" y="771"/>
                    </a:lnTo>
                    <a:lnTo>
                      <a:pt x="253" y="772"/>
                    </a:lnTo>
                    <a:lnTo>
                      <a:pt x="252" y="771"/>
                    </a:lnTo>
                    <a:lnTo>
                      <a:pt x="252" y="771"/>
                    </a:lnTo>
                    <a:lnTo>
                      <a:pt x="252" y="771"/>
                    </a:lnTo>
                    <a:lnTo>
                      <a:pt x="252" y="771"/>
                    </a:lnTo>
                    <a:lnTo>
                      <a:pt x="252" y="770"/>
                    </a:lnTo>
                    <a:lnTo>
                      <a:pt x="252" y="770"/>
                    </a:lnTo>
                    <a:lnTo>
                      <a:pt x="252" y="770"/>
                    </a:lnTo>
                    <a:lnTo>
                      <a:pt x="252" y="770"/>
                    </a:lnTo>
                    <a:lnTo>
                      <a:pt x="251" y="770"/>
                    </a:lnTo>
                    <a:lnTo>
                      <a:pt x="251" y="769"/>
                    </a:lnTo>
                    <a:lnTo>
                      <a:pt x="251" y="769"/>
                    </a:lnTo>
                    <a:lnTo>
                      <a:pt x="251" y="769"/>
                    </a:lnTo>
                    <a:lnTo>
                      <a:pt x="251" y="769"/>
                    </a:lnTo>
                    <a:lnTo>
                      <a:pt x="250" y="768"/>
                    </a:lnTo>
                    <a:lnTo>
                      <a:pt x="250" y="768"/>
                    </a:lnTo>
                    <a:lnTo>
                      <a:pt x="250" y="768"/>
                    </a:lnTo>
                    <a:lnTo>
                      <a:pt x="250" y="767"/>
                    </a:lnTo>
                    <a:lnTo>
                      <a:pt x="249" y="767"/>
                    </a:lnTo>
                    <a:lnTo>
                      <a:pt x="249" y="767"/>
                    </a:lnTo>
                    <a:lnTo>
                      <a:pt x="249" y="767"/>
                    </a:lnTo>
                    <a:lnTo>
                      <a:pt x="249" y="767"/>
                    </a:lnTo>
                    <a:lnTo>
                      <a:pt x="249" y="767"/>
                    </a:lnTo>
                    <a:lnTo>
                      <a:pt x="249" y="766"/>
                    </a:lnTo>
                    <a:lnTo>
                      <a:pt x="249" y="766"/>
                    </a:lnTo>
                    <a:lnTo>
                      <a:pt x="248" y="766"/>
                    </a:lnTo>
                    <a:lnTo>
                      <a:pt x="248" y="765"/>
                    </a:lnTo>
                    <a:lnTo>
                      <a:pt x="247" y="765"/>
                    </a:lnTo>
                    <a:lnTo>
                      <a:pt x="247" y="765"/>
                    </a:lnTo>
                    <a:lnTo>
                      <a:pt x="247" y="762"/>
                    </a:lnTo>
                    <a:lnTo>
                      <a:pt x="247" y="761"/>
                    </a:lnTo>
                    <a:lnTo>
                      <a:pt x="247" y="760"/>
                    </a:lnTo>
                    <a:lnTo>
                      <a:pt x="247" y="760"/>
                    </a:lnTo>
                    <a:lnTo>
                      <a:pt x="248" y="760"/>
                    </a:lnTo>
                    <a:lnTo>
                      <a:pt x="248" y="759"/>
                    </a:lnTo>
                    <a:lnTo>
                      <a:pt x="247" y="759"/>
                    </a:lnTo>
                    <a:lnTo>
                      <a:pt x="247" y="759"/>
                    </a:lnTo>
                    <a:lnTo>
                      <a:pt x="247" y="759"/>
                    </a:lnTo>
                    <a:lnTo>
                      <a:pt x="247" y="759"/>
                    </a:lnTo>
                    <a:lnTo>
                      <a:pt x="246" y="759"/>
                    </a:lnTo>
                    <a:lnTo>
                      <a:pt x="245" y="759"/>
                    </a:lnTo>
                    <a:lnTo>
                      <a:pt x="245" y="759"/>
                    </a:lnTo>
                    <a:lnTo>
                      <a:pt x="245" y="759"/>
                    </a:lnTo>
                    <a:lnTo>
                      <a:pt x="244" y="759"/>
                    </a:lnTo>
                    <a:lnTo>
                      <a:pt x="244" y="758"/>
                    </a:lnTo>
                    <a:lnTo>
                      <a:pt x="245" y="758"/>
                    </a:lnTo>
                    <a:lnTo>
                      <a:pt x="245" y="757"/>
                    </a:lnTo>
                    <a:lnTo>
                      <a:pt x="244" y="757"/>
                    </a:lnTo>
                    <a:lnTo>
                      <a:pt x="244" y="757"/>
                    </a:lnTo>
                    <a:lnTo>
                      <a:pt x="244" y="757"/>
                    </a:lnTo>
                    <a:lnTo>
                      <a:pt x="244" y="756"/>
                    </a:lnTo>
                    <a:lnTo>
                      <a:pt x="244" y="755"/>
                    </a:lnTo>
                    <a:lnTo>
                      <a:pt x="244" y="755"/>
                    </a:lnTo>
                    <a:lnTo>
                      <a:pt x="245" y="755"/>
                    </a:lnTo>
                    <a:lnTo>
                      <a:pt x="245" y="755"/>
                    </a:lnTo>
                    <a:lnTo>
                      <a:pt x="245" y="754"/>
                    </a:lnTo>
                    <a:lnTo>
                      <a:pt x="244" y="754"/>
                    </a:lnTo>
                    <a:lnTo>
                      <a:pt x="244" y="754"/>
                    </a:lnTo>
                    <a:lnTo>
                      <a:pt x="244" y="754"/>
                    </a:lnTo>
                    <a:lnTo>
                      <a:pt x="244" y="753"/>
                    </a:lnTo>
                    <a:lnTo>
                      <a:pt x="244" y="753"/>
                    </a:lnTo>
                    <a:lnTo>
                      <a:pt x="245" y="753"/>
                    </a:lnTo>
                    <a:lnTo>
                      <a:pt x="245" y="753"/>
                    </a:lnTo>
                    <a:lnTo>
                      <a:pt x="245" y="753"/>
                    </a:lnTo>
                    <a:lnTo>
                      <a:pt x="245" y="753"/>
                    </a:lnTo>
                    <a:lnTo>
                      <a:pt x="245" y="753"/>
                    </a:lnTo>
                    <a:lnTo>
                      <a:pt x="244" y="753"/>
                    </a:lnTo>
                    <a:lnTo>
                      <a:pt x="244" y="753"/>
                    </a:lnTo>
                    <a:lnTo>
                      <a:pt x="244" y="752"/>
                    </a:lnTo>
                    <a:lnTo>
                      <a:pt x="244" y="751"/>
                    </a:lnTo>
                    <a:lnTo>
                      <a:pt x="244" y="751"/>
                    </a:lnTo>
                    <a:lnTo>
                      <a:pt x="244" y="751"/>
                    </a:lnTo>
                    <a:lnTo>
                      <a:pt x="245" y="750"/>
                    </a:lnTo>
                    <a:lnTo>
                      <a:pt x="245" y="750"/>
                    </a:lnTo>
                    <a:lnTo>
                      <a:pt x="245" y="750"/>
                    </a:lnTo>
                    <a:lnTo>
                      <a:pt x="245" y="750"/>
                    </a:lnTo>
                    <a:lnTo>
                      <a:pt x="244" y="750"/>
                    </a:lnTo>
                    <a:lnTo>
                      <a:pt x="244" y="749"/>
                    </a:lnTo>
                    <a:lnTo>
                      <a:pt x="243" y="749"/>
                    </a:lnTo>
                    <a:lnTo>
                      <a:pt x="243" y="749"/>
                    </a:lnTo>
                    <a:lnTo>
                      <a:pt x="243" y="748"/>
                    </a:lnTo>
                    <a:lnTo>
                      <a:pt x="243" y="748"/>
                    </a:lnTo>
                    <a:lnTo>
                      <a:pt x="243" y="748"/>
                    </a:lnTo>
                    <a:lnTo>
                      <a:pt x="242" y="748"/>
                    </a:lnTo>
                    <a:lnTo>
                      <a:pt x="242" y="748"/>
                    </a:lnTo>
                    <a:lnTo>
                      <a:pt x="242" y="748"/>
                    </a:lnTo>
                    <a:lnTo>
                      <a:pt x="242" y="747"/>
                    </a:lnTo>
                    <a:lnTo>
                      <a:pt x="242" y="747"/>
                    </a:lnTo>
                    <a:lnTo>
                      <a:pt x="242" y="746"/>
                    </a:lnTo>
                    <a:lnTo>
                      <a:pt x="242" y="746"/>
                    </a:lnTo>
                    <a:lnTo>
                      <a:pt x="242" y="746"/>
                    </a:lnTo>
                    <a:lnTo>
                      <a:pt x="242" y="746"/>
                    </a:lnTo>
                    <a:lnTo>
                      <a:pt x="241" y="746"/>
                    </a:lnTo>
                    <a:lnTo>
                      <a:pt x="241" y="745"/>
                    </a:lnTo>
                    <a:lnTo>
                      <a:pt x="241" y="745"/>
                    </a:lnTo>
                    <a:lnTo>
                      <a:pt x="242" y="745"/>
                    </a:lnTo>
                    <a:lnTo>
                      <a:pt x="242" y="744"/>
                    </a:lnTo>
                    <a:lnTo>
                      <a:pt x="241" y="744"/>
                    </a:lnTo>
                    <a:lnTo>
                      <a:pt x="242" y="744"/>
                    </a:lnTo>
                    <a:lnTo>
                      <a:pt x="242" y="743"/>
                    </a:lnTo>
                    <a:lnTo>
                      <a:pt x="242" y="743"/>
                    </a:lnTo>
                    <a:lnTo>
                      <a:pt x="242" y="742"/>
                    </a:lnTo>
                    <a:lnTo>
                      <a:pt x="242" y="742"/>
                    </a:lnTo>
                    <a:lnTo>
                      <a:pt x="242" y="742"/>
                    </a:lnTo>
                    <a:lnTo>
                      <a:pt x="242" y="742"/>
                    </a:lnTo>
                    <a:lnTo>
                      <a:pt x="242" y="741"/>
                    </a:lnTo>
                    <a:lnTo>
                      <a:pt x="242" y="741"/>
                    </a:lnTo>
                    <a:lnTo>
                      <a:pt x="242" y="740"/>
                    </a:lnTo>
                    <a:lnTo>
                      <a:pt x="242" y="740"/>
                    </a:lnTo>
                    <a:lnTo>
                      <a:pt x="242" y="740"/>
                    </a:lnTo>
                    <a:lnTo>
                      <a:pt x="242" y="740"/>
                    </a:lnTo>
                    <a:lnTo>
                      <a:pt x="242" y="740"/>
                    </a:lnTo>
                    <a:lnTo>
                      <a:pt x="242" y="739"/>
                    </a:lnTo>
                    <a:lnTo>
                      <a:pt x="242" y="739"/>
                    </a:lnTo>
                    <a:lnTo>
                      <a:pt x="242" y="739"/>
                    </a:lnTo>
                    <a:lnTo>
                      <a:pt x="242" y="739"/>
                    </a:lnTo>
                    <a:lnTo>
                      <a:pt x="242" y="739"/>
                    </a:lnTo>
                    <a:lnTo>
                      <a:pt x="242" y="738"/>
                    </a:lnTo>
                    <a:lnTo>
                      <a:pt x="242" y="738"/>
                    </a:lnTo>
                    <a:lnTo>
                      <a:pt x="242" y="738"/>
                    </a:lnTo>
                    <a:lnTo>
                      <a:pt x="242" y="737"/>
                    </a:lnTo>
                    <a:lnTo>
                      <a:pt x="241" y="737"/>
                    </a:lnTo>
                    <a:lnTo>
                      <a:pt x="241" y="736"/>
                    </a:lnTo>
                    <a:lnTo>
                      <a:pt x="241" y="735"/>
                    </a:lnTo>
                    <a:lnTo>
                      <a:pt x="241" y="735"/>
                    </a:lnTo>
                    <a:lnTo>
                      <a:pt x="241" y="734"/>
                    </a:lnTo>
                    <a:lnTo>
                      <a:pt x="242" y="734"/>
                    </a:lnTo>
                    <a:lnTo>
                      <a:pt x="242" y="734"/>
                    </a:lnTo>
                    <a:lnTo>
                      <a:pt x="242" y="734"/>
                    </a:lnTo>
                    <a:lnTo>
                      <a:pt x="242" y="733"/>
                    </a:lnTo>
                    <a:lnTo>
                      <a:pt x="242" y="732"/>
                    </a:lnTo>
                    <a:lnTo>
                      <a:pt x="242" y="732"/>
                    </a:lnTo>
                    <a:lnTo>
                      <a:pt x="241" y="731"/>
                    </a:lnTo>
                    <a:lnTo>
                      <a:pt x="241" y="730"/>
                    </a:lnTo>
                    <a:lnTo>
                      <a:pt x="242" y="730"/>
                    </a:lnTo>
                    <a:lnTo>
                      <a:pt x="242" y="729"/>
                    </a:lnTo>
                    <a:lnTo>
                      <a:pt x="242" y="728"/>
                    </a:lnTo>
                    <a:lnTo>
                      <a:pt x="242" y="727"/>
                    </a:lnTo>
                    <a:lnTo>
                      <a:pt x="242" y="727"/>
                    </a:lnTo>
                    <a:lnTo>
                      <a:pt x="242" y="727"/>
                    </a:lnTo>
                    <a:lnTo>
                      <a:pt x="242" y="725"/>
                    </a:lnTo>
                    <a:lnTo>
                      <a:pt x="242" y="723"/>
                    </a:lnTo>
                    <a:lnTo>
                      <a:pt x="243" y="721"/>
                    </a:lnTo>
                    <a:lnTo>
                      <a:pt x="244" y="719"/>
                    </a:lnTo>
                    <a:lnTo>
                      <a:pt x="245" y="718"/>
                    </a:lnTo>
                    <a:lnTo>
                      <a:pt x="245" y="717"/>
                    </a:lnTo>
                    <a:lnTo>
                      <a:pt x="247" y="716"/>
                    </a:lnTo>
                    <a:lnTo>
                      <a:pt x="248" y="716"/>
                    </a:lnTo>
                    <a:lnTo>
                      <a:pt x="248" y="715"/>
                    </a:lnTo>
                    <a:lnTo>
                      <a:pt x="250" y="714"/>
                    </a:lnTo>
                    <a:lnTo>
                      <a:pt x="250" y="713"/>
                    </a:lnTo>
                    <a:lnTo>
                      <a:pt x="251" y="713"/>
                    </a:lnTo>
                    <a:lnTo>
                      <a:pt x="252" y="711"/>
                    </a:lnTo>
                    <a:lnTo>
                      <a:pt x="252" y="710"/>
                    </a:lnTo>
                    <a:lnTo>
                      <a:pt x="252" y="710"/>
                    </a:lnTo>
                    <a:lnTo>
                      <a:pt x="251" y="708"/>
                    </a:lnTo>
                    <a:lnTo>
                      <a:pt x="251" y="707"/>
                    </a:lnTo>
                    <a:lnTo>
                      <a:pt x="251" y="707"/>
                    </a:lnTo>
                    <a:lnTo>
                      <a:pt x="250" y="706"/>
                    </a:lnTo>
                    <a:lnTo>
                      <a:pt x="251" y="705"/>
                    </a:lnTo>
                    <a:lnTo>
                      <a:pt x="251" y="705"/>
                    </a:lnTo>
                    <a:lnTo>
                      <a:pt x="251" y="704"/>
                    </a:lnTo>
                    <a:lnTo>
                      <a:pt x="251" y="703"/>
                    </a:lnTo>
                    <a:lnTo>
                      <a:pt x="251" y="703"/>
                    </a:lnTo>
                    <a:lnTo>
                      <a:pt x="251" y="703"/>
                    </a:lnTo>
                    <a:lnTo>
                      <a:pt x="251" y="703"/>
                    </a:lnTo>
                    <a:lnTo>
                      <a:pt x="252" y="703"/>
                    </a:lnTo>
                    <a:lnTo>
                      <a:pt x="252" y="703"/>
                    </a:lnTo>
                    <a:lnTo>
                      <a:pt x="252" y="703"/>
                    </a:lnTo>
                    <a:lnTo>
                      <a:pt x="253" y="702"/>
                    </a:lnTo>
                    <a:lnTo>
                      <a:pt x="253" y="702"/>
                    </a:lnTo>
                    <a:lnTo>
                      <a:pt x="254" y="702"/>
                    </a:lnTo>
                    <a:lnTo>
                      <a:pt x="254" y="702"/>
                    </a:lnTo>
                    <a:lnTo>
                      <a:pt x="254" y="701"/>
                    </a:lnTo>
                    <a:lnTo>
                      <a:pt x="254" y="701"/>
                    </a:lnTo>
                    <a:lnTo>
                      <a:pt x="254" y="699"/>
                    </a:lnTo>
                    <a:lnTo>
                      <a:pt x="254" y="698"/>
                    </a:lnTo>
                    <a:lnTo>
                      <a:pt x="254" y="697"/>
                    </a:lnTo>
                    <a:lnTo>
                      <a:pt x="253" y="695"/>
                    </a:lnTo>
                    <a:lnTo>
                      <a:pt x="253" y="693"/>
                    </a:lnTo>
                    <a:lnTo>
                      <a:pt x="253" y="693"/>
                    </a:lnTo>
                    <a:lnTo>
                      <a:pt x="253" y="693"/>
                    </a:lnTo>
                    <a:lnTo>
                      <a:pt x="252" y="694"/>
                    </a:lnTo>
                    <a:lnTo>
                      <a:pt x="252" y="694"/>
                    </a:lnTo>
                    <a:lnTo>
                      <a:pt x="251" y="694"/>
                    </a:lnTo>
                    <a:lnTo>
                      <a:pt x="251" y="694"/>
                    </a:lnTo>
                    <a:lnTo>
                      <a:pt x="250" y="694"/>
                    </a:lnTo>
                    <a:lnTo>
                      <a:pt x="248" y="693"/>
                    </a:lnTo>
                    <a:lnTo>
                      <a:pt x="248" y="694"/>
                    </a:lnTo>
                    <a:lnTo>
                      <a:pt x="248" y="694"/>
                    </a:lnTo>
                    <a:lnTo>
                      <a:pt x="248" y="695"/>
                    </a:lnTo>
                    <a:lnTo>
                      <a:pt x="248" y="696"/>
                    </a:lnTo>
                    <a:lnTo>
                      <a:pt x="247" y="696"/>
                    </a:lnTo>
                    <a:lnTo>
                      <a:pt x="247" y="697"/>
                    </a:lnTo>
                    <a:lnTo>
                      <a:pt x="245" y="697"/>
                    </a:lnTo>
                    <a:lnTo>
                      <a:pt x="245" y="698"/>
                    </a:lnTo>
                    <a:lnTo>
                      <a:pt x="218" y="696"/>
                    </a:lnTo>
                    <a:lnTo>
                      <a:pt x="167" y="694"/>
                    </a:lnTo>
                    <a:lnTo>
                      <a:pt x="162" y="694"/>
                    </a:lnTo>
                    <a:lnTo>
                      <a:pt x="140" y="693"/>
                    </a:lnTo>
                    <a:lnTo>
                      <a:pt x="124" y="693"/>
                    </a:lnTo>
                    <a:lnTo>
                      <a:pt x="114" y="693"/>
                    </a:lnTo>
                    <a:lnTo>
                      <a:pt x="109" y="640"/>
                    </a:lnTo>
                    <a:lnTo>
                      <a:pt x="108" y="631"/>
                    </a:lnTo>
                    <a:lnTo>
                      <a:pt x="89" y="608"/>
                    </a:lnTo>
                    <a:lnTo>
                      <a:pt x="86" y="606"/>
                    </a:lnTo>
                    <a:lnTo>
                      <a:pt x="84" y="603"/>
                    </a:lnTo>
                    <a:lnTo>
                      <a:pt x="89" y="602"/>
                    </a:lnTo>
                    <a:lnTo>
                      <a:pt x="108" y="602"/>
                    </a:lnTo>
                    <a:lnTo>
                      <a:pt x="106" y="565"/>
                    </a:lnTo>
                    <a:lnTo>
                      <a:pt x="105" y="565"/>
                    </a:lnTo>
                    <a:lnTo>
                      <a:pt x="105" y="565"/>
                    </a:lnTo>
                    <a:lnTo>
                      <a:pt x="105" y="565"/>
                    </a:lnTo>
                    <a:lnTo>
                      <a:pt x="104" y="565"/>
                    </a:lnTo>
                    <a:lnTo>
                      <a:pt x="103" y="564"/>
                    </a:lnTo>
                    <a:lnTo>
                      <a:pt x="103" y="564"/>
                    </a:lnTo>
                    <a:lnTo>
                      <a:pt x="102" y="564"/>
                    </a:lnTo>
                    <a:lnTo>
                      <a:pt x="102" y="563"/>
                    </a:lnTo>
                    <a:lnTo>
                      <a:pt x="102" y="562"/>
                    </a:lnTo>
                    <a:lnTo>
                      <a:pt x="102" y="561"/>
                    </a:lnTo>
                    <a:lnTo>
                      <a:pt x="101" y="561"/>
                    </a:lnTo>
                    <a:lnTo>
                      <a:pt x="101" y="560"/>
                    </a:lnTo>
                    <a:lnTo>
                      <a:pt x="102" y="560"/>
                    </a:lnTo>
                    <a:lnTo>
                      <a:pt x="102" y="560"/>
                    </a:lnTo>
                    <a:lnTo>
                      <a:pt x="102" y="560"/>
                    </a:lnTo>
                    <a:lnTo>
                      <a:pt x="101" y="560"/>
                    </a:lnTo>
                    <a:lnTo>
                      <a:pt x="101" y="559"/>
                    </a:lnTo>
                    <a:lnTo>
                      <a:pt x="101" y="559"/>
                    </a:lnTo>
                    <a:lnTo>
                      <a:pt x="101" y="559"/>
                    </a:lnTo>
                    <a:lnTo>
                      <a:pt x="101" y="559"/>
                    </a:lnTo>
                    <a:lnTo>
                      <a:pt x="101" y="559"/>
                    </a:lnTo>
                    <a:lnTo>
                      <a:pt x="101" y="558"/>
                    </a:lnTo>
                    <a:lnTo>
                      <a:pt x="101" y="558"/>
                    </a:lnTo>
                    <a:lnTo>
                      <a:pt x="101" y="558"/>
                    </a:lnTo>
                    <a:lnTo>
                      <a:pt x="101" y="558"/>
                    </a:lnTo>
                    <a:lnTo>
                      <a:pt x="101" y="558"/>
                    </a:lnTo>
                    <a:lnTo>
                      <a:pt x="101" y="558"/>
                    </a:lnTo>
                    <a:lnTo>
                      <a:pt x="101" y="558"/>
                    </a:lnTo>
                    <a:lnTo>
                      <a:pt x="101" y="558"/>
                    </a:lnTo>
                    <a:lnTo>
                      <a:pt x="101" y="557"/>
                    </a:lnTo>
                    <a:lnTo>
                      <a:pt x="101" y="557"/>
                    </a:lnTo>
                    <a:lnTo>
                      <a:pt x="101" y="557"/>
                    </a:lnTo>
                    <a:lnTo>
                      <a:pt x="101" y="557"/>
                    </a:lnTo>
                    <a:lnTo>
                      <a:pt x="101" y="557"/>
                    </a:lnTo>
                    <a:lnTo>
                      <a:pt x="101" y="556"/>
                    </a:lnTo>
                    <a:lnTo>
                      <a:pt x="101" y="556"/>
                    </a:lnTo>
                    <a:lnTo>
                      <a:pt x="101" y="556"/>
                    </a:lnTo>
                    <a:lnTo>
                      <a:pt x="101" y="556"/>
                    </a:lnTo>
                    <a:lnTo>
                      <a:pt x="100" y="556"/>
                    </a:lnTo>
                    <a:lnTo>
                      <a:pt x="100" y="556"/>
                    </a:lnTo>
                    <a:lnTo>
                      <a:pt x="100" y="555"/>
                    </a:lnTo>
                    <a:lnTo>
                      <a:pt x="100" y="555"/>
                    </a:lnTo>
                    <a:lnTo>
                      <a:pt x="99" y="554"/>
                    </a:lnTo>
                    <a:lnTo>
                      <a:pt x="99" y="554"/>
                    </a:lnTo>
                    <a:lnTo>
                      <a:pt x="99" y="554"/>
                    </a:lnTo>
                    <a:lnTo>
                      <a:pt x="99" y="554"/>
                    </a:lnTo>
                    <a:lnTo>
                      <a:pt x="99" y="553"/>
                    </a:lnTo>
                    <a:lnTo>
                      <a:pt x="99" y="553"/>
                    </a:lnTo>
                    <a:lnTo>
                      <a:pt x="99" y="553"/>
                    </a:lnTo>
                    <a:lnTo>
                      <a:pt x="99" y="553"/>
                    </a:lnTo>
                    <a:lnTo>
                      <a:pt x="99" y="553"/>
                    </a:lnTo>
                    <a:lnTo>
                      <a:pt x="98" y="553"/>
                    </a:lnTo>
                    <a:lnTo>
                      <a:pt x="98" y="552"/>
                    </a:lnTo>
                    <a:lnTo>
                      <a:pt x="98" y="552"/>
                    </a:lnTo>
                    <a:lnTo>
                      <a:pt x="98" y="552"/>
                    </a:lnTo>
                    <a:lnTo>
                      <a:pt x="98" y="552"/>
                    </a:lnTo>
                    <a:lnTo>
                      <a:pt x="98" y="552"/>
                    </a:lnTo>
                    <a:lnTo>
                      <a:pt x="98" y="551"/>
                    </a:lnTo>
                    <a:lnTo>
                      <a:pt x="97" y="551"/>
                    </a:lnTo>
                    <a:lnTo>
                      <a:pt x="97" y="550"/>
                    </a:lnTo>
                    <a:lnTo>
                      <a:pt x="96" y="550"/>
                    </a:lnTo>
                    <a:lnTo>
                      <a:pt x="96" y="550"/>
                    </a:lnTo>
                    <a:lnTo>
                      <a:pt x="97" y="550"/>
                    </a:lnTo>
                    <a:lnTo>
                      <a:pt x="96" y="549"/>
                    </a:lnTo>
                    <a:lnTo>
                      <a:pt x="97" y="549"/>
                    </a:lnTo>
                    <a:lnTo>
                      <a:pt x="96" y="549"/>
                    </a:lnTo>
                    <a:lnTo>
                      <a:pt x="96" y="549"/>
                    </a:lnTo>
                    <a:lnTo>
                      <a:pt x="96" y="549"/>
                    </a:lnTo>
                    <a:lnTo>
                      <a:pt x="96" y="549"/>
                    </a:lnTo>
                    <a:lnTo>
                      <a:pt x="96" y="548"/>
                    </a:lnTo>
                    <a:lnTo>
                      <a:pt x="96" y="548"/>
                    </a:lnTo>
                    <a:lnTo>
                      <a:pt x="96" y="548"/>
                    </a:lnTo>
                    <a:lnTo>
                      <a:pt x="96" y="548"/>
                    </a:lnTo>
                    <a:lnTo>
                      <a:pt x="96" y="548"/>
                    </a:lnTo>
                    <a:lnTo>
                      <a:pt x="96" y="548"/>
                    </a:lnTo>
                    <a:lnTo>
                      <a:pt x="96" y="547"/>
                    </a:lnTo>
                    <a:lnTo>
                      <a:pt x="96" y="547"/>
                    </a:lnTo>
                    <a:lnTo>
                      <a:pt x="96" y="546"/>
                    </a:lnTo>
                    <a:lnTo>
                      <a:pt x="96" y="546"/>
                    </a:lnTo>
                    <a:lnTo>
                      <a:pt x="96" y="546"/>
                    </a:lnTo>
                    <a:lnTo>
                      <a:pt x="96" y="546"/>
                    </a:lnTo>
                    <a:lnTo>
                      <a:pt x="96" y="546"/>
                    </a:lnTo>
                    <a:lnTo>
                      <a:pt x="97" y="546"/>
                    </a:lnTo>
                    <a:lnTo>
                      <a:pt x="97" y="546"/>
                    </a:lnTo>
                    <a:lnTo>
                      <a:pt x="96" y="546"/>
                    </a:lnTo>
                    <a:lnTo>
                      <a:pt x="97" y="545"/>
                    </a:lnTo>
                    <a:lnTo>
                      <a:pt x="96" y="545"/>
                    </a:lnTo>
                    <a:lnTo>
                      <a:pt x="97" y="545"/>
                    </a:lnTo>
                    <a:lnTo>
                      <a:pt x="97" y="545"/>
                    </a:lnTo>
                    <a:lnTo>
                      <a:pt x="96" y="545"/>
                    </a:lnTo>
                    <a:lnTo>
                      <a:pt x="96" y="545"/>
                    </a:lnTo>
                    <a:lnTo>
                      <a:pt x="96" y="545"/>
                    </a:lnTo>
                    <a:lnTo>
                      <a:pt x="96" y="545"/>
                    </a:lnTo>
                    <a:lnTo>
                      <a:pt x="96" y="545"/>
                    </a:lnTo>
                    <a:lnTo>
                      <a:pt x="96" y="545"/>
                    </a:lnTo>
                    <a:lnTo>
                      <a:pt x="96" y="545"/>
                    </a:lnTo>
                    <a:lnTo>
                      <a:pt x="95" y="545"/>
                    </a:lnTo>
                    <a:lnTo>
                      <a:pt x="96" y="544"/>
                    </a:lnTo>
                    <a:lnTo>
                      <a:pt x="96" y="544"/>
                    </a:lnTo>
                    <a:lnTo>
                      <a:pt x="96" y="544"/>
                    </a:lnTo>
                    <a:lnTo>
                      <a:pt x="96" y="544"/>
                    </a:lnTo>
                    <a:lnTo>
                      <a:pt x="95" y="544"/>
                    </a:lnTo>
                    <a:lnTo>
                      <a:pt x="95" y="544"/>
                    </a:lnTo>
                    <a:lnTo>
                      <a:pt x="95" y="544"/>
                    </a:lnTo>
                    <a:lnTo>
                      <a:pt x="95" y="544"/>
                    </a:lnTo>
                    <a:lnTo>
                      <a:pt x="95" y="544"/>
                    </a:lnTo>
                    <a:lnTo>
                      <a:pt x="95" y="544"/>
                    </a:lnTo>
                    <a:lnTo>
                      <a:pt x="95" y="543"/>
                    </a:lnTo>
                    <a:lnTo>
                      <a:pt x="95" y="543"/>
                    </a:lnTo>
                    <a:lnTo>
                      <a:pt x="95" y="544"/>
                    </a:lnTo>
                    <a:lnTo>
                      <a:pt x="94" y="544"/>
                    </a:lnTo>
                    <a:lnTo>
                      <a:pt x="94" y="543"/>
                    </a:lnTo>
                    <a:lnTo>
                      <a:pt x="94" y="543"/>
                    </a:lnTo>
                    <a:lnTo>
                      <a:pt x="94" y="543"/>
                    </a:lnTo>
                    <a:lnTo>
                      <a:pt x="94" y="542"/>
                    </a:lnTo>
                    <a:lnTo>
                      <a:pt x="93" y="542"/>
                    </a:lnTo>
                    <a:lnTo>
                      <a:pt x="93" y="542"/>
                    </a:lnTo>
                    <a:lnTo>
                      <a:pt x="93" y="542"/>
                    </a:lnTo>
                    <a:lnTo>
                      <a:pt x="93" y="541"/>
                    </a:lnTo>
                    <a:lnTo>
                      <a:pt x="93" y="541"/>
                    </a:lnTo>
                    <a:lnTo>
                      <a:pt x="93" y="541"/>
                    </a:lnTo>
                    <a:lnTo>
                      <a:pt x="93" y="541"/>
                    </a:lnTo>
                    <a:lnTo>
                      <a:pt x="92" y="541"/>
                    </a:lnTo>
                    <a:lnTo>
                      <a:pt x="92" y="541"/>
                    </a:lnTo>
                    <a:lnTo>
                      <a:pt x="92" y="540"/>
                    </a:lnTo>
                    <a:lnTo>
                      <a:pt x="92" y="540"/>
                    </a:lnTo>
                    <a:lnTo>
                      <a:pt x="92" y="540"/>
                    </a:lnTo>
                    <a:lnTo>
                      <a:pt x="92" y="539"/>
                    </a:lnTo>
                    <a:lnTo>
                      <a:pt x="92" y="539"/>
                    </a:lnTo>
                    <a:lnTo>
                      <a:pt x="92" y="539"/>
                    </a:lnTo>
                    <a:lnTo>
                      <a:pt x="91" y="538"/>
                    </a:lnTo>
                    <a:lnTo>
                      <a:pt x="91" y="538"/>
                    </a:lnTo>
                    <a:lnTo>
                      <a:pt x="92" y="538"/>
                    </a:lnTo>
                    <a:lnTo>
                      <a:pt x="91" y="538"/>
                    </a:lnTo>
                    <a:lnTo>
                      <a:pt x="91" y="537"/>
                    </a:lnTo>
                    <a:lnTo>
                      <a:pt x="91" y="537"/>
                    </a:lnTo>
                    <a:lnTo>
                      <a:pt x="92" y="536"/>
                    </a:lnTo>
                    <a:lnTo>
                      <a:pt x="92" y="536"/>
                    </a:lnTo>
                    <a:lnTo>
                      <a:pt x="92" y="535"/>
                    </a:lnTo>
                    <a:lnTo>
                      <a:pt x="92" y="535"/>
                    </a:lnTo>
                    <a:lnTo>
                      <a:pt x="92" y="535"/>
                    </a:lnTo>
                    <a:lnTo>
                      <a:pt x="92" y="535"/>
                    </a:lnTo>
                    <a:lnTo>
                      <a:pt x="91" y="534"/>
                    </a:lnTo>
                    <a:lnTo>
                      <a:pt x="91" y="534"/>
                    </a:lnTo>
                    <a:lnTo>
                      <a:pt x="91" y="534"/>
                    </a:lnTo>
                    <a:lnTo>
                      <a:pt x="91" y="534"/>
                    </a:lnTo>
                    <a:lnTo>
                      <a:pt x="91" y="533"/>
                    </a:lnTo>
                    <a:lnTo>
                      <a:pt x="91" y="533"/>
                    </a:lnTo>
                    <a:lnTo>
                      <a:pt x="91" y="532"/>
                    </a:lnTo>
                    <a:lnTo>
                      <a:pt x="91" y="532"/>
                    </a:lnTo>
                    <a:lnTo>
                      <a:pt x="91" y="531"/>
                    </a:lnTo>
                    <a:lnTo>
                      <a:pt x="91" y="531"/>
                    </a:lnTo>
                    <a:lnTo>
                      <a:pt x="90" y="531"/>
                    </a:lnTo>
                    <a:lnTo>
                      <a:pt x="90" y="531"/>
                    </a:lnTo>
                    <a:lnTo>
                      <a:pt x="89" y="531"/>
                    </a:lnTo>
                    <a:lnTo>
                      <a:pt x="89" y="531"/>
                    </a:lnTo>
                    <a:lnTo>
                      <a:pt x="89" y="531"/>
                    </a:lnTo>
                    <a:lnTo>
                      <a:pt x="89" y="530"/>
                    </a:lnTo>
                    <a:lnTo>
                      <a:pt x="89" y="530"/>
                    </a:lnTo>
                    <a:lnTo>
                      <a:pt x="89" y="530"/>
                    </a:lnTo>
                    <a:lnTo>
                      <a:pt x="90" y="529"/>
                    </a:lnTo>
                    <a:lnTo>
                      <a:pt x="91" y="529"/>
                    </a:lnTo>
                    <a:lnTo>
                      <a:pt x="90" y="529"/>
                    </a:lnTo>
                    <a:lnTo>
                      <a:pt x="91" y="528"/>
                    </a:lnTo>
                    <a:lnTo>
                      <a:pt x="90" y="528"/>
                    </a:lnTo>
                    <a:lnTo>
                      <a:pt x="90" y="527"/>
                    </a:lnTo>
                    <a:lnTo>
                      <a:pt x="91" y="526"/>
                    </a:lnTo>
                    <a:lnTo>
                      <a:pt x="91" y="526"/>
                    </a:lnTo>
                    <a:lnTo>
                      <a:pt x="90" y="526"/>
                    </a:lnTo>
                    <a:lnTo>
                      <a:pt x="90" y="526"/>
                    </a:lnTo>
                    <a:lnTo>
                      <a:pt x="90" y="525"/>
                    </a:lnTo>
                    <a:lnTo>
                      <a:pt x="90" y="525"/>
                    </a:lnTo>
                    <a:lnTo>
                      <a:pt x="91" y="525"/>
                    </a:lnTo>
                    <a:lnTo>
                      <a:pt x="91" y="525"/>
                    </a:lnTo>
                    <a:lnTo>
                      <a:pt x="90" y="524"/>
                    </a:lnTo>
                    <a:lnTo>
                      <a:pt x="90" y="524"/>
                    </a:lnTo>
                    <a:lnTo>
                      <a:pt x="90" y="524"/>
                    </a:lnTo>
                    <a:lnTo>
                      <a:pt x="90" y="524"/>
                    </a:lnTo>
                    <a:lnTo>
                      <a:pt x="90" y="524"/>
                    </a:lnTo>
                    <a:lnTo>
                      <a:pt x="91" y="523"/>
                    </a:lnTo>
                    <a:lnTo>
                      <a:pt x="91" y="524"/>
                    </a:lnTo>
                    <a:lnTo>
                      <a:pt x="91" y="524"/>
                    </a:lnTo>
                    <a:lnTo>
                      <a:pt x="91" y="524"/>
                    </a:lnTo>
                    <a:lnTo>
                      <a:pt x="92" y="523"/>
                    </a:lnTo>
                    <a:lnTo>
                      <a:pt x="92" y="523"/>
                    </a:lnTo>
                    <a:lnTo>
                      <a:pt x="93" y="523"/>
                    </a:lnTo>
                    <a:lnTo>
                      <a:pt x="93" y="523"/>
                    </a:lnTo>
                    <a:lnTo>
                      <a:pt x="93" y="522"/>
                    </a:lnTo>
                    <a:lnTo>
                      <a:pt x="93" y="522"/>
                    </a:lnTo>
                    <a:lnTo>
                      <a:pt x="93" y="522"/>
                    </a:lnTo>
                    <a:lnTo>
                      <a:pt x="94" y="521"/>
                    </a:lnTo>
                    <a:lnTo>
                      <a:pt x="94" y="521"/>
                    </a:lnTo>
                    <a:lnTo>
                      <a:pt x="94" y="521"/>
                    </a:lnTo>
                    <a:lnTo>
                      <a:pt x="94" y="521"/>
                    </a:lnTo>
                    <a:lnTo>
                      <a:pt x="94" y="521"/>
                    </a:lnTo>
                    <a:lnTo>
                      <a:pt x="94" y="521"/>
                    </a:lnTo>
                    <a:lnTo>
                      <a:pt x="94" y="520"/>
                    </a:lnTo>
                    <a:lnTo>
                      <a:pt x="94" y="520"/>
                    </a:lnTo>
                    <a:lnTo>
                      <a:pt x="95" y="520"/>
                    </a:lnTo>
                    <a:lnTo>
                      <a:pt x="95" y="520"/>
                    </a:lnTo>
                    <a:lnTo>
                      <a:pt x="95" y="520"/>
                    </a:lnTo>
                    <a:lnTo>
                      <a:pt x="95" y="519"/>
                    </a:lnTo>
                    <a:lnTo>
                      <a:pt x="96" y="519"/>
                    </a:lnTo>
                    <a:lnTo>
                      <a:pt x="96" y="519"/>
                    </a:lnTo>
                    <a:lnTo>
                      <a:pt x="96" y="518"/>
                    </a:lnTo>
                    <a:lnTo>
                      <a:pt x="96" y="518"/>
                    </a:lnTo>
                    <a:lnTo>
                      <a:pt x="96" y="517"/>
                    </a:lnTo>
                    <a:lnTo>
                      <a:pt x="96" y="517"/>
                    </a:lnTo>
                    <a:lnTo>
                      <a:pt x="96" y="516"/>
                    </a:lnTo>
                    <a:lnTo>
                      <a:pt x="96" y="516"/>
                    </a:lnTo>
                    <a:lnTo>
                      <a:pt x="96" y="516"/>
                    </a:lnTo>
                    <a:lnTo>
                      <a:pt x="96" y="516"/>
                    </a:lnTo>
                    <a:lnTo>
                      <a:pt x="96" y="516"/>
                    </a:lnTo>
                    <a:lnTo>
                      <a:pt x="96" y="516"/>
                    </a:lnTo>
                    <a:lnTo>
                      <a:pt x="97" y="516"/>
                    </a:lnTo>
                    <a:lnTo>
                      <a:pt x="97" y="516"/>
                    </a:lnTo>
                    <a:lnTo>
                      <a:pt x="98" y="516"/>
                    </a:lnTo>
                    <a:lnTo>
                      <a:pt x="98" y="515"/>
                    </a:lnTo>
                    <a:lnTo>
                      <a:pt x="97" y="515"/>
                    </a:lnTo>
                    <a:lnTo>
                      <a:pt x="97" y="515"/>
                    </a:lnTo>
                    <a:lnTo>
                      <a:pt x="96" y="514"/>
                    </a:lnTo>
                    <a:lnTo>
                      <a:pt x="95" y="515"/>
                    </a:lnTo>
                    <a:lnTo>
                      <a:pt x="95" y="515"/>
                    </a:lnTo>
                    <a:lnTo>
                      <a:pt x="95" y="515"/>
                    </a:lnTo>
                    <a:lnTo>
                      <a:pt x="95" y="514"/>
                    </a:lnTo>
                    <a:lnTo>
                      <a:pt x="95" y="514"/>
                    </a:lnTo>
                    <a:lnTo>
                      <a:pt x="94" y="514"/>
                    </a:lnTo>
                    <a:lnTo>
                      <a:pt x="94" y="513"/>
                    </a:lnTo>
                    <a:lnTo>
                      <a:pt x="95" y="514"/>
                    </a:lnTo>
                    <a:lnTo>
                      <a:pt x="95" y="513"/>
                    </a:lnTo>
                    <a:lnTo>
                      <a:pt x="95" y="513"/>
                    </a:lnTo>
                    <a:lnTo>
                      <a:pt x="95" y="513"/>
                    </a:lnTo>
                    <a:lnTo>
                      <a:pt x="95" y="513"/>
                    </a:lnTo>
                    <a:lnTo>
                      <a:pt x="95" y="513"/>
                    </a:lnTo>
                    <a:lnTo>
                      <a:pt x="96" y="512"/>
                    </a:lnTo>
                    <a:lnTo>
                      <a:pt x="95" y="512"/>
                    </a:lnTo>
                    <a:lnTo>
                      <a:pt x="95" y="512"/>
                    </a:lnTo>
                    <a:lnTo>
                      <a:pt x="95" y="512"/>
                    </a:lnTo>
                    <a:lnTo>
                      <a:pt x="95" y="512"/>
                    </a:lnTo>
                    <a:lnTo>
                      <a:pt x="95" y="511"/>
                    </a:lnTo>
                    <a:lnTo>
                      <a:pt x="95" y="511"/>
                    </a:lnTo>
                    <a:lnTo>
                      <a:pt x="94" y="511"/>
                    </a:lnTo>
                    <a:lnTo>
                      <a:pt x="94" y="511"/>
                    </a:lnTo>
                    <a:lnTo>
                      <a:pt x="94" y="512"/>
                    </a:lnTo>
                    <a:lnTo>
                      <a:pt x="94" y="512"/>
                    </a:lnTo>
                    <a:lnTo>
                      <a:pt x="94" y="511"/>
                    </a:lnTo>
                    <a:lnTo>
                      <a:pt x="93" y="511"/>
                    </a:lnTo>
                    <a:lnTo>
                      <a:pt x="93" y="511"/>
                    </a:lnTo>
                    <a:lnTo>
                      <a:pt x="93" y="511"/>
                    </a:lnTo>
                    <a:lnTo>
                      <a:pt x="93" y="512"/>
                    </a:lnTo>
                    <a:lnTo>
                      <a:pt x="92" y="511"/>
                    </a:lnTo>
                    <a:lnTo>
                      <a:pt x="92" y="511"/>
                    </a:lnTo>
                    <a:lnTo>
                      <a:pt x="92" y="510"/>
                    </a:lnTo>
                    <a:lnTo>
                      <a:pt x="92" y="509"/>
                    </a:lnTo>
                    <a:lnTo>
                      <a:pt x="92" y="509"/>
                    </a:lnTo>
                    <a:lnTo>
                      <a:pt x="92" y="508"/>
                    </a:lnTo>
                    <a:lnTo>
                      <a:pt x="92" y="508"/>
                    </a:lnTo>
                    <a:lnTo>
                      <a:pt x="92" y="508"/>
                    </a:lnTo>
                    <a:lnTo>
                      <a:pt x="92" y="508"/>
                    </a:lnTo>
                    <a:lnTo>
                      <a:pt x="92" y="507"/>
                    </a:lnTo>
                    <a:lnTo>
                      <a:pt x="92" y="507"/>
                    </a:lnTo>
                    <a:lnTo>
                      <a:pt x="92" y="507"/>
                    </a:lnTo>
                    <a:lnTo>
                      <a:pt x="91" y="507"/>
                    </a:lnTo>
                    <a:lnTo>
                      <a:pt x="91" y="507"/>
                    </a:lnTo>
                    <a:lnTo>
                      <a:pt x="91" y="508"/>
                    </a:lnTo>
                    <a:lnTo>
                      <a:pt x="91" y="508"/>
                    </a:lnTo>
                    <a:lnTo>
                      <a:pt x="90" y="507"/>
                    </a:lnTo>
                    <a:lnTo>
                      <a:pt x="90" y="507"/>
                    </a:lnTo>
                    <a:lnTo>
                      <a:pt x="91" y="507"/>
                    </a:lnTo>
                    <a:lnTo>
                      <a:pt x="91" y="507"/>
                    </a:lnTo>
                    <a:lnTo>
                      <a:pt x="91" y="506"/>
                    </a:lnTo>
                    <a:lnTo>
                      <a:pt x="91" y="506"/>
                    </a:lnTo>
                    <a:lnTo>
                      <a:pt x="92" y="505"/>
                    </a:lnTo>
                    <a:lnTo>
                      <a:pt x="92" y="505"/>
                    </a:lnTo>
                    <a:lnTo>
                      <a:pt x="92" y="505"/>
                    </a:lnTo>
                    <a:lnTo>
                      <a:pt x="92" y="505"/>
                    </a:lnTo>
                    <a:lnTo>
                      <a:pt x="91" y="505"/>
                    </a:lnTo>
                    <a:lnTo>
                      <a:pt x="91" y="505"/>
                    </a:lnTo>
                    <a:lnTo>
                      <a:pt x="91" y="505"/>
                    </a:lnTo>
                    <a:lnTo>
                      <a:pt x="90" y="505"/>
                    </a:lnTo>
                    <a:lnTo>
                      <a:pt x="90" y="505"/>
                    </a:lnTo>
                    <a:lnTo>
                      <a:pt x="90" y="505"/>
                    </a:lnTo>
                    <a:lnTo>
                      <a:pt x="89" y="505"/>
                    </a:lnTo>
                    <a:lnTo>
                      <a:pt x="89" y="505"/>
                    </a:lnTo>
                    <a:lnTo>
                      <a:pt x="89" y="505"/>
                    </a:lnTo>
                    <a:lnTo>
                      <a:pt x="90" y="504"/>
                    </a:lnTo>
                    <a:lnTo>
                      <a:pt x="90" y="504"/>
                    </a:lnTo>
                    <a:lnTo>
                      <a:pt x="90" y="504"/>
                    </a:lnTo>
                    <a:lnTo>
                      <a:pt x="91" y="503"/>
                    </a:lnTo>
                    <a:lnTo>
                      <a:pt x="91" y="503"/>
                    </a:lnTo>
                    <a:lnTo>
                      <a:pt x="91" y="503"/>
                    </a:lnTo>
                    <a:lnTo>
                      <a:pt x="90" y="503"/>
                    </a:lnTo>
                    <a:lnTo>
                      <a:pt x="90" y="503"/>
                    </a:lnTo>
                    <a:lnTo>
                      <a:pt x="89" y="503"/>
                    </a:lnTo>
                    <a:lnTo>
                      <a:pt x="89" y="503"/>
                    </a:lnTo>
                    <a:lnTo>
                      <a:pt x="89" y="503"/>
                    </a:lnTo>
                    <a:lnTo>
                      <a:pt x="89" y="502"/>
                    </a:lnTo>
                    <a:lnTo>
                      <a:pt x="90" y="502"/>
                    </a:lnTo>
                    <a:lnTo>
                      <a:pt x="90" y="503"/>
                    </a:lnTo>
                    <a:lnTo>
                      <a:pt x="91" y="503"/>
                    </a:lnTo>
                    <a:lnTo>
                      <a:pt x="91" y="502"/>
                    </a:lnTo>
                    <a:lnTo>
                      <a:pt x="91" y="502"/>
                    </a:lnTo>
                    <a:lnTo>
                      <a:pt x="91" y="502"/>
                    </a:lnTo>
                    <a:lnTo>
                      <a:pt x="91" y="502"/>
                    </a:lnTo>
                    <a:lnTo>
                      <a:pt x="90" y="501"/>
                    </a:lnTo>
                    <a:lnTo>
                      <a:pt x="90" y="501"/>
                    </a:lnTo>
                    <a:lnTo>
                      <a:pt x="90" y="501"/>
                    </a:lnTo>
                    <a:lnTo>
                      <a:pt x="91" y="501"/>
                    </a:lnTo>
                    <a:lnTo>
                      <a:pt x="91" y="501"/>
                    </a:lnTo>
                    <a:lnTo>
                      <a:pt x="91" y="501"/>
                    </a:lnTo>
                    <a:lnTo>
                      <a:pt x="91" y="500"/>
                    </a:lnTo>
                    <a:lnTo>
                      <a:pt x="91" y="500"/>
                    </a:lnTo>
                    <a:lnTo>
                      <a:pt x="90" y="500"/>
                    </a:lnTo>
                    <a:lnTo>
                      <a:pt x="89" y="500"/>
                    </a:lnTo>
                    <a:lnTo>
                      <a:pt x="89" y="500"/>
                    </a:lnTo>
                    <a:lnTo>
                      <a:pt x="89" y="500"/>
                    </a:lnTo>
                    <a:lnTo>
                      <a:pt x="88" y="500"/>
                    </a:lnTo>
                    <a:lnTo>
                      <a:pt x="88" y="500"/>
                    </a:lnTo>
                    <a:lnTo>
                      <a:pt x="88" y="500"/>
                    </a:lnTo>
                    <a:lnTo>
                      <a:pt x="87" y="500"/>
                    </a:lnTo>
                    <a:lnTo>
                      <a:pt x="86" y="500"/>
                    </a:lnTo>
                    <a:lnTo>
                      <a:pt x="87" y="499"/>
                    </a:lnTo>
                    <a:lnTo>
                      <a:pt x="87" y="499"/>
                    </a:lnTo>
                    <a:lnTo>
                      <a:pt x="87" y="499"/>
                    </a:lnTo>
                    <a:lnTo>
                      <a:pt x="87" y="499"/>
                    </a:lnTo>
                    <a:lnTo>
                      <a:pt x="87" y="498"/>
                    </a:lnTo>
                    <a:lnTo>
                      <a:pt x="86" y="498"/>
                    </a:lnTo>
                    <a:lnTo>
                      <a:pt x="86" y="499"/>
                    </a:lnTo>
                    <a:lnTo>
                      <a:pt x="85" y="498"/>
                    </a:lnTo>
                    <a:lnTo>
                      <a:pt x="85" y="499"/>
                    </a:lnTo>
                    <a:lnTo>
                      <a:pt x="85" y="499"/>
                    </a:lnTo>
                    <a:lnTo>
                      <a:pt x="85" y="499"/>
                    </a:lnTo>
                    <a:lnTo>
                      <a:pt x="85" y="499"/>
                    </a:lnTo>
                    <a:lnTo>
                      <a:pt x="85" y="499"/>
                    </a:lnTo>
                    <a:lnTo>
                      <a:pt x="84" y="499"/>
                    </a:lnTo>
                    <a:lnTo>
                      <a:pt x="84" y="498"/>
                    </a:lnTo>
                    <a:lnTo>
                      <a:pt x="83" y="498"/>
                    </a:lnTo>
                    <a:lnTo>
                      <a:pt x="83" y="498"/>
                    </a:lnTo>
                    <a:lnTo>
                      <a:pt x="83" y="498"/>
                    </a:lnTo>
                    <a:lnTo>
                      <a:pt x="83" y="497"/>
                    </a:lnTo>
                    <a:lnTo>
                      <a:pt x="83" y="497"/>
                    </a:lnTo>
                    <a:lnTo>
                      <a:pt x="83" y="497"/>
                    </a:lnTo>
                    <a:lnTo>
                      <a:pt x="82" y="497"/>
                    </a:lnTo>
                    <a:lnTo>
                      <a:pt x="82" y="497"/>
                    </a:lnTo>
                    <a:lnTo>
                      <a:pt x="81" y="496"/>
                    </a:lnTo>
                    <a:lnTo>
                      <a:pt x="81" y="496"/>
                    </a:lnTo>
                    <a:lnTo>
                      <a:pt x="81" y="497"/>
                    </a:lnTo>
                    <a:lnTo>
                      <a:pt x="81" y="497"/>
                    </a:lnTo>
                    <a:lnTo>
                      <a:pt x="80" y="496"/>
                    </a:lnTo>
                    <a:lnTo>
                      <a:pt x="80" y="496"/>
                    </a:lnTo>
                    <a:lnTo>
                      <a:pt x="80" y="496"/>
                    </a:lnTo>
                    <a:lnTo>
                      <a:pt x="80" y="496"/>
                    </a:lnTo>
                    <a:lnTo>
                      <a:pt x="80" y="496"/>
                    </a:lnTo>
                    <a:lnTo>
                      <a:pt x="80" y="495"/>
                    </a:lnTo>
                    <a:lnTo>
                      <a:pt x="80" y="495"/>
                    </a:lnTo>
                    <a:lnTo>
                      <a:pt x="79" y="495"/>
                    </a:lnTo>
                    <a:lnTo>
                      <a:pt x="79" y="495"/>
                    </a:lnTo>
                    <a:lnTo>
                      <a:pt x="79" y="494"/>
                    </a:lnTo>
                    <a:lnTo>
                      <a:pt x="78" y="495"/>
                    </a:lnTo>
                    <a:lnTo>
                      <a:pt x="78" y="495"/>
                    </a:lnTo>
                    <a:lnTo>
                      <a:pt x="78" y="495"/>
                    </a:lnTo>
                    <a:lnTo>
                      <a:pt x="78" y="496"/>
                    </a:lnTo>
                    <a:lnTo>
                      <a:pt x="77" y="496"/>
                    </a:lnTo>
                    <a:lnTo>
                      <a:pt x="77" y="496"/>
                    </a:lnTo>
                    <a:lnTo>
                      <a:pt x="77" y="495"/>
                    </a:lnTo>
                    <a:lnTo>
                      <a:pt x="77" y="496"/>
                    </a:lnTo>
                    <a:lnTo>
                      <a:pt x="77" y="496"/>
                    </a:lnTo>
                    <a:lnTo>
                      <a:pt x="76" y="496"/>
                    </a:lnTo>
                    <a:lnTo>
                      <a:pt x="76" y="496"/>
                    </a:lnTo>
                    <a:lnTo>
                      <a:pt x="76" y="495"/>
                    </a:lnTo>
                    <a:lnTo>
                      <a:pt x="75" y="495"/>
                    </a:lnTo>
                    <a:lnTo>
                      <a:pt x="75" y="495"/>
                    </a:lnTo>
                    <a:lnTo>
                      <a:pt x="75" y="494"/>
                    </a:lnTo>
                    <a:lnTo>
                      <a:pt x="74" y="494"/>
                    </a:lnTo>
                    <a:lnTo>
                      <a:pt x="74" y="494"/>
                    </a:lnTo>
                    <a:lnTo>
                      <a:pt x="74" y="493"/>
                    </a:lnTo>
                    <a:lnTo>
                      <a:pt x="74" y="493"/>
                    </a:lnTo>
                    <a:lnTo>
                      <a:pt x="73" y="493"/>
                    </a:lnTo>
                    <a:lnTo>
                      <a:pt x="74" y="494"/>
                    </a:lnTo>
                    <a:lnTo>
                      <a:pt x="73" y="494"/>
                    </a:lnTo>
                    <a:lnTo>
                      <a:pt x="73" y="493"/>
                    </a:lnTo>
                    <a:lnTo>
                      <a:pt x="73" y="493"/>
                    </a:lnTo>
                    <a:lnTo>
                      <a:pt x="73" y="493"/>
                    </a:lnTo>
                    <a:lnTo>
                      <a:pt x="73" y="492"/>
                    </a:lnTo>
                    <a:lnTo>
                      <a:pt x="72" y="492"/>
                    </a:lnTo>
                    <a:lnTo>
                      <a:pt x="72" y="492"/>
                    </a:lnTo>
                    <a:lnTo>
                      <a:pt x="72" y="492"/>
                    </a:lnTo>
                    <a:lnTo>
                      <a:pt x="72" y="492"/>
                    </a:lnTo>
                    <a:lnTo>
                      <a:pt x="72" y="492"/>
                    </a:lnTo>
                    <a:lnTo>
                      <a:pt x="72" y="492"/>
                    </a:lnTo>
                    <a:lnTo>
                      <a:pt x="72" y="491"/>
                    </a:lnTo>
                    <a:lnTo>
                      <a:pt x="72" y="491"/>
                    </a:lnTo>
                    <a:lnTo>
                      <a:pt x="72" y="491"/>
                    </a:lnTo>
                    <a:lnTo>
                      <a:pt x="73" y="491"/>
                    </a:lnTo>
                    <a:lnTo>
                      <a:pt x="72" y="491"/>
                    </a:lnTo>
                    <a:lnTo>
                      <a:pt x="73" y="491"/>
                    </a:lnTo>
                    <a:lnTo>
                      <a:pt x="73" y="491"/>
                    </a:lnTo>
                    <a:lnTo>
                      <a:pt x="73" y="491"/>
                    </a:lnTo>
                    <a:lnTo>
                      <a:pt x="73" y="491"/>
                    </a:lnTo>
                    <a:lnTo>
                      <a:pt x="73" y="491"/>
                    </a:lnTo>
                    <a:lnTo>
                      <a:pt x="73" y="490"/>
                    </a:lnTo>
                    <a:lnTo>
                      <a:pt x="73" y="490"/>
                    </a:lnTo>
                    <a:lnTo>
                      <a:pt x="73" y="490"/>
                    </a:lnTo>
                    <a:lnTo>
                      <a:pt x="73" y="490"/>
                    </a:lnTo>
                    <a:lnTo>
                      <a:pt x="73" y="490"/>
                    </a:lnTo>
                    <a:lnTo>
                      <a:pt x="73" y="490"/>
                    </a:lnTo>
                    <a:lnTo>
                      <a:pt x="73" y="490"/>
                    </a:lnTo>
                    <a:lnTo>
                      <a:pt x="73" y="489"/>
                    </a:lnTo>
                    <a:lnTo>
                      <a:pt x="74" y="489"/>
                    </a:lnTo>
                    <a:lnTo>
                      <a:pt x="74" y="489"/>
                    </a:lnTo>
                    <a:lnTo>
                      <a:pt x="74" y="489"/>
                    </a:lnTo>
                    <a:lnTo>
                      <a:pt x="74" y="489"/>
                    </a:lnTo>
                    <a:lnTo>
                      <a:pt x="74" y="488"/>
                    </a:lnTo>
                    <a:lnTo>
                      <a:pt x="74" y="488"/>
                    </a:lnTo>
                    <a:lnTo>
                      <a:pt x="74" y="488"/>
                    </a:lnTo>
                    <a:lnTo>
                      <a:pt x="74" y="488"/>
                    </a:lnTo>
                    <a:lnTo>
                      <a:pt x="74" y="488"/>
                    </a:lnTo>
                    <a:lnTo>
                      <a:pt x="74" y="487"/>
                    </a:lnTo>
                    <a:lnTo>
                      <a:pt x="74" y="487"/>
                    </a:lnTo>
                    <a:lnTo>
                      <a:pt x="74" y="487"/>
                    </a:lnTo>
                    <a:lnTo>
                      <a:pt x="75" y="487"/>
                    </a:lnTo>
                    <a:lnTo>
                      <a:pt x="75" y="487"/>
                    </a:lnTo>
                    <a:lnTo>
                      <a:pt x="75" y="486"/>
                    </a:lnTo>
                    <a:lnTo>
                      <a:pt x="75" y="486"/>
                    </a:lnTo>
                    <a:lnTo>
                      <a:pt x="76" y="486"/>
                    </a:lnTo>
                    <a:lnTo>
                      <a:pt x="76" y="486"/>
                    </a:lnTo>
                    <a:lnTo>
                      <a:pt x="76" y="486"/>
                    </a:lnTo>
                    <a:lnTo>
                      <a:pt x="76" y="486"/>
                    </a:lnTo>
                    <a:lnTo>
                      <a:pt x="76" y="486"/>
                    </a:lnTo>
                    <a:lnTo>
                      <a:pt x="76" y="485"/>
                    </a:lnTo>
                    <a:lnTo>
                      <a:pt x="77" y="485"/>
                    </a:lnTo>
                    <a:lnTo>
                      <a:pt x="77" y="485"/>
                    </a:lnTo>
                    <a:lnTo>
                      <a:pt x="78" y="485"/>
                    </a:lnTo>
                    <a:lnTo>
                      <a:pt x="78" y="485"/>
                    </a:lnTo>
                    <a:lnTo>
                      <a:pt x="78" y="485"/>
                    </a:lnTo>
                    <a:lnTo>
                      <a:pt x="78" y="484"/>
                    </a:lnTo>
                    <a:lnTo>
                      <a:pt x="78" y="484"/>
                    </a:lnTo>
                    <a:lnTo>
                      <a:pt x="78" y="484"/>
                    </a:lnTo>
                    <a:lnTo>
                      <a:pt x="78" y="484"/>
                    </a:lnTo>
                    <a:lnTo>
                      <a:pt x="78" y="484"/>
                    </a:lnTo>
                    <a:lnTo>
                      <a:pt x="78" y="484"/>
                    </a:lnTo>
                    <a:lnTo>
                      <a:pt x="78" y="484"/>
                    </a:lnTo>
                    <a:lnTo>
                      <a:pt x="78" y="484"/>
                    </a:lnTo>
                    <a:lnTo>
                      <a:pt x="78" y="483"/>
                    </a:lnTo>
                    <a:lnTo>
                      <a:pt x="78" y="483"/>
                    </a:lnTo>
                    <a:lnTo>
                      <a:pt x="78" y="483"/>
                    </a:lnTo>
                    <a:lnTo>
                      <a:pt x="79" y="483"/>
                    </a:lnTo>
                    <a:lnTo>
                      <a:pt x="79" y="483"/>
                    </a:lnTo>
                    <a:lnTo>
                      <a:pt x="80" y="483"/>
                    </a:lnTo>
                    <a:lnTo>
                      <a:pt x="80" y="483"/>
                    </a:lnTo>
                    <a:lnTo>
                      <a:pt x="80" y="483"/>
                    </a:lnTo>
                    <a:lnTo>
                      <a:pt x="80" y="483"/>
                    </a:lnTo>
                    <a:lnTo>
                      <a:pt x="81" y="483"/>
                    </a:lnTo>
                    <a:lnTo>
                      <a:pt x="81" y="483"/>
                    </a:lnTo>
                    <a:lnTo>
                      <a:pt x="81" y="483"/>
                    </a:lnTo>
                    <a:lnTo>
                      <a:pt x="81" y="483"/>
                    </a:lnTo>
                    <a:lnTo>
                      <a:pt x="82" y="483"/>
                    </a:lnTo>
                    <a:lnTo>
                      <a:pt x="82" y="482"/>
                    </a:lnTo>
                    <a:lnTo>
                      <a:pt x="82" y="482"/>
                    </a:lnTo>
                    <a:lnTo>
                      <a:pt x="82" y="483"/>
                    </a:lnTo>
                    <a:lnTo>
                      <a:pt x="83" y="482"/>
                    </a:lnTo>
                    <a:lnTo>
                      <a:pt x="83" y="482"/>
                    </a:lnTo>
                    <a:lnTo>
                      <a:pt x="83" y="482"/>
                    </a:lnTo>
                    <a:lnTo>
                      <a:pt x="83" y="482"/>
                    </a:lnTo>
                    <a:lnTo>
                      <a:pt x="83" y="482"/>
                    </a:lnTo>
                    <a:lnTo>
                      <a:pt x="84" y="482"/>
                    </a:lnTo>
                    <a:lnTo>
                      <a:pt x="84" y="481"/>
                    </a:lnTo>
                    <a:lnTo>
                      <a:pt x="84" y="481"/>
                    </a:lnTo>
                    <a:lnTo>
                      <a:pt x="84" y="481"/>
                    </a:lnTo>
                    <a:lnTo>
                      <a:pt x="85" y="481"/>
                    </a:lnTo>
                    <a:lnTo>
                      <a:pt x="85" y="481"/>
                    </a:lnTo>
                    <a:lnTo>
                      <a:pt x="85" y="480"/>
                    </a:lnTo>
                    <a:lnTo>
                      <a:pt x="85" y="480"/>
                    </a:lnTo>
                    <a:lnTo>
                      <a:pt x="85" y="480"/>
                    </a:lnTo>
                    <a:lnTo>
                      <a:pt x="86" y="480"/>
                    </a:lnTo>
                    <a:lnTo>
                      <a:pt x="86" y="480"/>
                    </a:lnTo>
                    <a:lnTo>
                      <a:pt x="86" y="480"/>
                    </a:lnTo>
                    <a:lnTo>
                      <a:pt x="86" y="479"/>
                    </a:lnTo>
                    <a:lnTo>
                      <a:pt x="86" y="479"/>
                    </a:lnTo>
                    <a:lnTo>
                      <a:pt x="86" y="479"/>
                    </a:lnTo>
                    <a:lnTo>
                      <a:pt x="86" y="478"/>
                    </a:lnTo>
                    <a:lnTo>
                      <a:pt x="87" y="479"/>
                    </a:lnTo>
                    <a:lnTo>
                      <a:pt x="87" y="478"/>
                    </a:lnTo>
                    <a:lnTo>
                      <a:pt x="87" y="478"/>
                    </a:lnTo>
                    <a:lnTo>
                      <a:pt x="88" y="478"/>
                    </a:lnTo>
                    <a:lnTo>
                      <a:pt x="88" y="477"/>
                    </a:lnTo>
                    <a:lnTo>
                      <a:pt x="88" y="477"/>
                    </a:lnTo>
                    <a:lnTo>
                      <a:pt x="89" y="477"/>
                    </a:lnTo>
                    <a:lnTo>
                      <a:pt x="89" y="477"/>
                    </a:lnTo>
                    <a:lnTo>
                      <a:pt x="89" y="477"/>
                    </a:lnTo>
                    <a:lnTo>
                      <a:pt x="89" y="477"/>
                    </a:lnTo>
                    <a:lnTo>
                      <a:pt x="90" y="477"/>
                    </a:lnTo>
                    <a:lnTo>
                      <a:pt x="90" y="477"/>
                    </a:lnTo>
                    <a:lnTo>
                      <a:pt x="90" y="477"/>
                    </a:lnTo>
                    <a:lnTo>
                      <a:pt x="91" y="477"/>
                    </a:lnTo>
                    <a:lnTo>
                      <a:pt x="91" y="476"/>
                    </a:lnTo>
                    <a:lnTo>
                      <a:pt x="92" y="477"/>
                    </a:lnTo>
                    <a:lnTo>
                      <a:pt x="92" y="477"/>
                    </a:lnTo>
                    <a:lnTo>
                      <a:pt x="93" y="476"/>
                    </a:lnTo>
                    <a:lnTo>
                      <a:pt x="94" y="476"/>
                    </a:lnTo>
                    <a:lnTo>
                      <a:pt x="94" y="476"/>
                    </a:lnTo>
                    <a:lnTo>
                      <a:pt x="94" y="476"/>
                    </a:lnTo>
                    <a:lnTo>
                      <a:pt x="94" y="475"/>
                    </a:lnTo>
                    <a:lnTo>
                      <a:pt x="95" y="475"/>
                    </a:lnTo>
                    <a:lnTo>
                      <a:pt x="95" y="475"/>
                    </a:lnTo>
                    <a:lnTo>
                      <a:pt x="95" y="475"/>
                    </a:lnTo>
                    <a:lnTo>
                      <a:pt x="95" y="474"/>
                    </a:lnTo>
                    <a:lnTo>
                      <a:pt x="96" y="474"/>
                    </a:lnTo>
                    <a:lnTo>
                      <a:pt x="96" y="474"/>
                    </a:lnTo>
                    <a:lnTo>
                      <a:pt x="96" y="474"/>
                    </a:lnTo>
                    <a:lnTo>
                      <a:pt x="96" y="474"/>
                    </a:lnTo>
                    <a:lnTo>
                      <a:pt x="96" y="474"/>
                    </a:lnTo>
                    <a:lnTo>
                      <a:pt x="96" y="474"/>
                    </a:lnTo>
                    <a:lnTo>
                      <a:pt x="97" y="474"/>
                    </a:lnTo>
                    <a:lnTo>
                      <a:pt x="97" y="474"/>
                    </a:lnTo>
                    <a:lnTo>
                      <a:pt x="97" y="474"/>
                    </a:lnTo>
                    <a:lnTo>
                      <a:pt x="97" y="474"/>
                    </a:lnTo>
                    <a:lnTo>
                      <a:pt x="97" y="473"/>
                    </a:lnTo>
                    <a:lnTo>
                      <a:pt x="97" y="473"/>
                    </a:lnTo>
                    <a:lnTo>
                      <a:pt x="97" y="473"/>
                    </a:lnTo>
                    <a:lnTo>
                      <a:pt x="97" y="473"/>
                    </a:lnTo>
                    <a:lnTo>
                      <a:pt x="98" y="473"/>
                    </a:lnTo>
                    <a:lnTo>
                      <a:pt x="97" y="473"/>
                    </a:lnTo>
                    <a:lnTo>
                      <a:pt x="97" y="472"/>
                    </a:lnTo>
                    <a:lnTo>
                      <a:pt x="98" y="472"/>
                    </a:lnTo>
                    <a:lnTo>
                      <a:pt x="98" y="472"/>
                    </a:lnTo>
                    <a:lnTo>
                      <a:pt x="98" y="471"/>
                    </a:lnTo>
                    <a:lnTo>
                      <a:pt x="98" y="471"/>
                    </a:lnTo>
                    <a:lnTo>
                      <a:pt x="98" y="471"/>
                    </a:lnTo>
                    <a:lnTo>
                      <a:pt x="98" y="471"/>
                    </a:lnTo>
                    <a:lnTo>
                      <a:pt x="98" y="471"/>
                    </a:lnTo>
                    <a:lnTo>
                      <a:pt x="98" y="471"/>
                    </a:lnTo>
                    <a:lnTo>
                      <a:pt x="98" y="471"/>
                    </a:lnTo>
                    <a:lnTo>
                      <a:pt x="98" y="470"/>
                    </a:lnTo>
                    <a:lnTo>
                      <a:pt x="98" y="470"/>
                    </a:lnTo>
                    <a:lnTo>
                      <a:pt x="98" y="470"/>
                    </a:lnTo>
                    <a:lnTo>
                      <a:pt x="98" y="470"/>
                    </a:lnTo>
                    <a:lnTo>
                      <a:pt x="98" y="470"/>
                    </a:lnTo>
                    <a:lnTo>
                      <a:pt x="98" y="469"/>
                    </a:lnTo>
                    <a:lnTo>
                      <a:pt x="98" y="469"/>
                    </a:lnTo>
                    <a:lnTo>
                      <a:pt x="98" y="469"/>
                    </a:lnTo>
                    <a:lnTo>
                      <a:pt x="98" y="469"/>
                    </a:lnTo>
                    <a:lnTo>
                      <a:pt x="98" y="468"/>
                    </a:lnTo>
                    <a:lnTo>
                      <a:pt x="98" y="468"/>
                    </a:lnTo>
                    <a:lnTo>
                      <a:pt x="98" y="468"/>
                    </a:lnTo>
                    <a:lnTo>
                      <a:pt x="98" y="468"/>
                    </a:lnTo>
                    <a:lnTo>
                      <a:pt x="98" y="468"/>
                    </a:lnTo>
                    <a:lnTo>
                      <a:pt x="98" y="467"/>
                    </a:lnTo>
                    <a:lnTo>
                      <a:pt x="98" y="467"/>
                    </a:lnTo>
                    <a:lnTo>
                      <a:pt x="98" y="467"/>
                    </a:lnTo>
                    <a:lnTo>
                      <a:pt x="98" y="467"/>
                    </a:lnTo>
                    <a:lnTo>
                      <a:pt x="98" y="466"/>
                    </a:lnTo>
                    <a:lnTo>
                      <a:pt x="98" y="466"/>
                    </a:lnTo>
                    <a:lnTo>
                      <a:pt x="98" y="466"/>
                    </a:lnTo>
                    <a:lnTo>
                      <a:pt x="98" y="466"/>
                    </a:lnTo>
                    <a:lnTo>
                      <a:pt x="98" y="466"/>
                    </a:lnTo>
                    <a:lnTo>
                      <a:pt x="98" y="466"/>
                    </a:lnTo>
                    <a:lnTo>
                      <a:pt x="98" y="465"/>
                    </a:lnTo>
                    <a:lnTo>
                      <a:pt x="98" y="465"/>
                    </a:lnTo>
                    <a:lnTo>
                      <a:pt x="99" y="465"/>
                    </a:lnTo>
                    <a:lnTo>
                      <a:pt x="98" y="465"/>
                    </a:lnTo>
                    <a:lnTo>
                      <a:pt x="99" y="464"/>
                    </a:lnTo>
                    <a:lnTo>
                      <a:pt x="99" y="464"/>
                    </a:lnTo>
                    <a:lnTo>
                      <a:pt x="98" y="464"/>
                    </a:lnTo>
                    <a:lnTo>
                      <a:pt x="98" y="463"/>
                    </a:lnTo>
                    <a:lnTo>
                      <a:pt x="98" y="463"/>
                    </a:lnTo>
                    <a:lnTo>
                      <a:pt x="99" y="463"/>
                    </a:lnTo>
                    <a:lnTo>
                      <a:pt x="99" y="463"/>
                    </a:lnTo>
                    <a:lnTo>
                      <a:pt x="99" y="462"/>
                    </a:lnTo>
                    <a:lnTo>
                      <a:pt x="99" y="462"/>
                    </a:lnTo>
                    <a:lnTo>
                      <a:pt x="99" y="462"/>
                    </a:lnTo>
                    <a:lnTo>
                      <a:pt x="99" y="462"/>
                    </a:lnTo>
                    <a:lnTo>
                      <a:pt x="99" y="461"/>
                    </a:lnTo>
                    <a:lnTo>
                      <a:pt x="99" y="462"/>
                    </a:lnTo>
                    <a:lnTo>
                      <a:pt x="100" y="461"/>
                    </a:lnTo>
                    <a:lnTo>
                      <a:pt x="100" y="461"/>
                    </a:lnTo>
                    <a:lnTo>
                      <a:pt x="100" y="460"/>
                    </a:lnTo>
                    <a:lnTo>
                      <a:pt x="100" y="460"/>
                    </a:lnTo>
                    <a:lnTo>
                      <a:pt x="100" y="459"/>
                    </a:lnTo>
                    <a:lnTo>
                      <a:pt x="101" y="460"/>
                    </a:lnTo>
                    <a:lnTo>
                      <a:pt x="101" y="459"/>
                    </a:lnTo>
                    <a:lnTo>
                      <a:pt x="101" y="459"/>
                    </a:lnTo>
                    <a:lnTo>
                      <a:pt x="101" y="459"/>
                    </a:lnTo>
                    <a:lnTo>
                      <a:pt x="101" y="459"/>
                    </a:lnTo>
                    <a:lnTo>
                      <a:pt x="102" y="458"/>
                    </a:lnTo>
                    <a:lnTo>
                      <a:pt x="102" y="458"/>
                    </a:lnTo>
                    <a:lnTo>
                      <a:pt x="102" y="458"/>
                    </a:lnTo>
                    <a:lnTo>
                      <a:pt x="102" y="457"/>
                    </a:lnTo>
                    <a:lnTo>
                      <a:pt x="101" y="457"/>
                    </a:lnTo>
                    <a:lnTo>
                      <a:pt x="101" y="457"/>
                    </a:lnTo>
                    <a:lnTo>
                      <a:pt x="101" y="456"/>
                    </a:lnTo>
                    <a:lnTo>
                      <a:pt x="102" y="456"/>
                    </a:lnTo>
                    <a:lnTo>
                      <a:pt x="102" y="456"/>
                    </a:lnTo>
                    <a:lnTo>
                      <a:pt x="102" y="456"/>
                    </a:lnTo>
                    <a:lnTo>
                      <a:pt x="102" y="455"/>
                    </a:lnTo>
                    <a:lnTo>
                      <a:pt x="102" y="455"/>
                    </a:lnTo>
                    <a:lnTo>
                      <a:pt x="102" y="455"/>
                    </a:lnTo>
                    <a:lnTo>
                      <a:pt x="103" y="455"/>
                    </a:lnTo>
                    <a:lnTo>
                      <a:pt x="103" y="455"/>
                    </a:lnTo>
                    <a:lnTo>
                      <a:pt x="103" y="454"/>
                    </a:lnTo>
                    <a:lnTo>
                      <a:pt x="103" y="454"/>
                    </a:lnTo>
                    <a:lnTo>
                      <a:pt x="103" y="454"/>
                    </a:lnTo>
                    <a:lnTo>
                      <a:pt x="103" y="454"/>
                    </a:lnTo>
                    <a:lnTo>
                      <a:pt x="103" y="453"/>
                    </a:lnTo>
                    <a:lnTo>
                      <a:pt x="103" y="453"/>
                    </a:lnTo>
                    <a:lnTo>
                      <a:pt x="103" y="453"/>
                    </a:lnTo>
                    <a:lnTo>
                      <a:pt x="103" y="453"/>
                    </a:lnTo>
                    <a:lnTo>
                      <a:pt x="103" y="452"/>
                    </a:lnTo>
                    <a:lnTo>
                      <a:pt x="103" y="452"/>
                    </a:lnTo>
                    <a:lnTo>
                      <a:pt x="104" y="452"/>
                    </a:lnTo>
                    <a:lnTo>
                      <a:pt x="104" y="452"/>
                    </a:lnTo>
                    <a:lnTo>
                      <a:pt x="104" y="452"/>
                    </a:lnTo>
                    <a:lnTo>
                      <a:pt x="104" y="452"/>
                    </a:lnTo>
                    <a:lnTo>
                      <a:pt x="104" y="452"/>
                    </a:lnTo>
                    <a:lnTo>
                      <a:pt x="105" y="451"/>
                    </a:lnTo>
                    <a:lnTo>
                      <a:pt x="105" y="451"/>
                    </a:lnTo>
                    <a:lnTo>
                      <a:pt x="105" y="451"/>
                    </a:lnTo>
                    <a:lnTo>
                      <a:pt x="105" y="451"/>
                    </a:lnTo>
                    <a:lnTo>
                      <a:pt x="105" y="451"/>
                    </a:lnTo>
                    <a:lnTo>
                      <a:pt x="106" y="450"/>
                    </a:lnTo>
                    <a:lnTo>
                      <a:pt x="106" y="450"/>
                    </a:lnTo>
                    <a:lnTo>
                      <a:pt x="106" y="450"/>
                    </a:lnTo>
                    <a:lnTo>
                      <a:pt x="106" y="449"/>
                    </a:lnTo>
                    <a:lnTo>
                      <a:pt x="105" y="449"/>
                    </a:lnTo>
                    <a:lnTo>
                      <a:pt x="105" y="449"/>
                    </a:lnTo>
                    <a:lnTo>
                      <a:pt x="106" y="449"/>
                    </a:lnTo>
                    <a:lnTo>
                      <a:pt x="106" y="448"/>
                    </a:lnTo>
                    <a:lnTo>
                      <a:pt x="105" y="448"/>
                    </a:lnTo>
                    <a:lnTo>
                      <a:pt x="105" y="448"/>
                    </a:lnTo>
                    <a:lnTo>
                      <a:pt x="105" y="448"/>
                    </a:lnTo>
                    <a:lnTo>
                      <a:pt x="105" y="447"/>
                    </a:lnTo>
                    <a:lnTo>
                      <a:pt x="105" y="447"/>
                    </a:lnTo>
                    <a:lnTo>
                      <a:pt x="105" y="447"/>
                    </a:lnTo>
                    <a:lnTo>
                      <a:pt x="105" y="447"/>
                    </a:lnTo>
                    <a:lnTo>
                      <a:pt x="105" y="447"/>
                    </a:lnTo>
                    <a:lnTo>
                      <a:pt x="105" y="446"/>
                    </a:lnTo>
                    <a:lnTo>
                      <a:pt x="105" y="446"/>
                    </a:lnTo>
                    <a:lnTo>
                      <a:pt x="105" y="446"/>
                    </a:lnTo>
                    <a:lnTo>
                      <a:pt x="105" y="446"/>
                    </a:lnTo>
                    <a:lnTo>
                      <a:pt x="105" y="446"/>
                    </a:lnTo>
                    <a:lnTo>
                      <a:pt x="105" y="445"/>
                    </a:lnTo>
                    <a:lnTo>
                      <a:pt x="105" y="445"/>
                    </a:lnTo>
                    <a:lnTo>
                      <a:pt x="105" y="445"/>
                    </a:lnTo>
                    <a:lnTo>
                      <a:pt x="105" y="444"/>
                    </a:lnTo>
                    <a:lnTo>
                      <a:pt x="106" y="444"/>
                    </a:lnTo>
                    <a:lnTo>
                      <a:pt x="106" y="444"/>
                    </a:lnTo>
                    <a:lnTo>
                      <a:pt x="106" y="444"/>
                    </a:lnTo>
                    <a:lnTo>
                      <a:pt x="106" y="444"/>
                    </a:lnTo>
                    <a:lnTo>
                      <a:pt x="106" y="444"/>
                    </a:lnTo>
                    <a:lnTo>
                      <a:pt x="107" y="443"/>
                    </a:lnTo>
                    <a:lnTo>
                      <a:pt x="107" y="443"/>
                    </a:lnTo>
                    <a:lnTo>
                      <a:pt x="107" y="443"/>
                    </a:lnTo>
                    <a:lnTo>
                      <a:pt x="107" y="443"/>
                    </a:lnTo>
                    <a:lnTo>
                      <a:pt x="108" y="443"/>
                    </a:lnTo>
                    <a:lnTo>
                      <a:pt x="108" y="443"/>
                    </a:lnTo>
                    <a:lnTo>
                      <a:pt x="108" y="442"/>
                    </a:lnTo>
                    <a:lnTo>
                      <a:pt x="108" y="442"/>
                    </a:lnTo>
                    <a:lnTo>
                      <a:pt x="108" y="442"/>
                    </a:lnTo>
                    <a:lnTo>
                      <a:pt x="108" y="442"/>
                    </a:lnTo>
                    <a:lnTo>
                      <a:pt x="108" y="441"/>
                    </a:lnTo>
                    <a:lnTo>
                      <a:pt x="108" y="441"/>
                    </a:lnTo>
                    <a:lnTo>
                      <a:pt x="109" y="441"/>
                    </a:lnTo>
                    <a:lnTo>
                      <a:pt x="109" y="441"/>
                    </a:lnTo>
                    <a:lnTo>
                      <a:pt x="110" y="441"/>
                    </a:lnTo>
                    <a:lnTo>
                      <a:pt x="110" y="441"/>
                    </a:lnTo>
                    <a:lnTo>
                      <a:pt x="110" y="440"/>
                    </a:lnTo>
                    <a:lnTo>
                      <a:pt x="110" y="440"/>
                    </a:lnTo>
                    <a:lnTo>
                      <a:pt x="110" y="439"/>
                    </a:lnTo>
                    <a:lnTo>
                      <a:pt x="110" y="439"/>
                    </a:lnTo>
                    <a:lnTo>
                      <a:pt x="111" y="439"/>
                    </a:lnTo>
                    <a:lnTo>
                      <a:pt x="111" y="437"/>
                    </a:lnTo>
                    <a:lnTo>
                      <a:pt x="112" y="437"/>
                    </a:lnTo>
                    <a:lnTo>
                      <a:pt x="112" y="437"/>
                    </a:lnTo>
                    <a:lnTo>
                      <a:pt x="112" y="436"/>
                    </a:lnTo>
                    <a:lnTo>
                      <a:pt x="113" y="436"/>
                    </a:lnTo>
                    <a:lnTo>
                      <a:pt x="113" y="436"/>
                    </a:lnTo>
                    <a:lnTo>
                      <a:pt x="113" y="436"/>
                    </a:lnTo>
                    <a:lnTo>
                      <a:pt x="114" y="436"/>
                    </a:lnTo>
                    <a:lnTo>
                      <a:pt x="115" y="436"/>
                    </a:lnTo>
                    <a:lnTo>
                      <a:pt x="115" y="436"/>
                    </a:lnTo>
                    <a:lnTo>
                      <a:pt x="116" y="436"/>
                    </a:lnTo>
                    <a:lnTo>
                      <a:pt x="116" y="436"/>
                    </a:lnTo>
                    <a:lnTo>
                      <a:pt x="116" y="436"/>
                    </a:lnTo>
                    <a:lnTo>
                      <a:pt x="116" y="436"/>
                    </a:lnTo>
                    <a:lnTo>
                      <a:pt x="117" y="435"/>
                    </a:lnTo>
                    <a:lnTo>
                      <a:pt x="117" y="435"/>
                    </a:lnTo>
                    <a:lnTo>
                      <a:pt x="117" y="435"/>
                    </a:lnTo>
                    <a:lnTo>
                      <a:pt x="118" y="435"/>
                    </a:lnTo>
                    <a:lnTo>
                      <a:pt x="118" y="434"/>
                    </a:lnTo>
                    <a:lnTo>
                      <a:pt x="118" y="433"/>
                    </a:lnTo>
                    <a:lnTo>
                      <a:pt x="118" y="433"/>
                    </a:lnTo>
                    <a:lnTo>
                      <a:pt x="119" y="432"/>
                    </a:lnTo>
                    <a:lnTo>
                      <a:pt x="119" y="432"/>
                    </a:lnTo>
                    <a:lnTo>
                      <a:pt x="120" y="431"/>
                    </a:lnTo>
                    <a:lnTo>
                      <a:pt x="120" y="430"/>
                    </a:lnTo>
                    <a:lnTo>
                      <a:pt x="120" y="430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20" y="426"/>
                    </a:lnTo>
                    <a:lnTo>
                      <a:pt x="120" y="425"/>
                    </a:lnTo>
                    <a:lnTo>
                      <a:pt x="120" y="424"/>
                    </a:lnTo>
                    <a:lnTo>
                      <a:pt x="121" y="423"/>
                    </a:lnTo>
                    <a:lnTo>
                      <a:pt x="121" y="421"/>
                    </a:lnTo>
                    <a:lnTo>
                      <a:pt x="121" y="421"/>
                    </a:lnTo>
                    <a:lnTo>
                      <a:pt x="121" y="420"/>
                    </a:lnTo>
                    <a:lnTo>
                      <a:pt x="120" y="419"/>
                    </a:lnTo>
                    <a:lnTo>
                      <a:pt x="120" y="418"/>
                    </a:lnTo>
                    <a:lnTo>
                      <a:pt x="120" y="417"/>
                    </a:lnTo>
                    <a:lnTo>
                      <a:pt x="120" y="416"/>
                    </a:lnTo>
                    <a:lnTo>
                      <a:pt x="120" y="415"/>
                    </a:lnTo>
                    <a:lnTo>
                      <a:pt x="121" y="415"/>
                    </a:lnTo>
                    <a:lnTo>
                      <a:pt x="121" y="414"/>
                    </a:lnTo>
                    <a:lnTo>
                      <a:pt x="120" y="413"/>
                    </a:lnTo>
                    <a:lnTo>
                      <a:pt x="121" y="412"/>
                    </a:lnTo>
                    <a:lnTo>
                      <a:pt x="121" y="412"/>
                    </a:lnTo>
                    <a:lnTo>
                      <a:pt x="121" y="411"/>
                    </a:lnTo>
                    <a:lnTo>
                      <a:pt x="122" y="411"/>
                    </a:lnTo>
                    <a:lnTo>
                      <a:pt x="122" y="410"/>
                    </a:lnTo>
                    <a:lnTo>
                      <a:pt x="122" y="410"/>
                    </a:lnTo>
                    <a:lnTo>
                      <a:pt x="121" y="409"/>
                    </a:lnTo>
                    <a:lnTo>
                      <a:pt x="121" y="408"/>
                    </a:lnTo>
                    <a:lnTo>
                      <a:pt x="122" y="408"/>
                    </a:lnTo>
                    <a:lnTo>
                      <a:pt x="122" y="408"/>
                    </a:lnTo>
                    <a:lnTo>
                      <a:pt x="123" y="407"/>
                    </a:lnTo>
                    <a:lnTo>
                      <a:pt x="124" y="407"/>
                    </a:lnTo>
                    <a:lnTo>
                      <a:pt x="124" y="407"/>
                    </a:lnTo>
                    <a:lnTo>
                      <a:pt x="124" y="407"/>
                    </a:lnTo>
                    <a:lnTo>
                      <a:pt x="124" y="406"/>
                    </a:lnTo>
                    <a:lnTo>
                      <a:pt x="125" y="405"/>
                    </a:lnTo>
                    <a:lnTo>
                      <a:pt x="125" y="404"/>
                    </a:lnTo>
                    <a:lnTo>
                      <a:pt x="125" y="404"/>
                    </a:lnTo>
                    <a:lnTo>
                      <a:pt x="125" y="403"/>
                    </a:lnTo>
                    <a:lnTo>
                      <a:pt x="126" y="403"/>
                    </a:lnTo>
                    <a:lnTo>
                      <a:pt x="127" y="402"/>
                    </a:lnTo>
                    <a:lnTo>
                      <a:pt x="127" y="402"/>
                    </a:lnTo>
                    <a:lnTo>
                      <a:pt x="127" y="402"/>
                    </a:lnTo>
                    <a:lnTo>
                      <a:pt x="128" y="402"/>
                    </a:lnTo>
                    <a:lnTo>
                      <a:pt x="129" y="402"/>
                    </a:lnTo>
                    <a:lnTo>
                      <a:pt x="129" y="401"/>
                    </a:lnTo>
                    <a:lnTo>
                      <a:pt x="129" y="401"/>
                    </a:lnTo>
                    <a:lnTo>
                      <a:pt x="130" y="401"/>
                    </a:lnTo>
                    <a:lnTo>
                      <a:pt x="130" y="400"/>
                    </a:lnTo>
                    <a:lnTo>
                      <a:pt x="130" y="400"/>
                    </a:lnTo>
                    <a:lnTo>
                      <a:pt x="130" y="399"/>
                    </a:lnTo>
                    <a:lnTo>
                      <a:pt x="130" y="399"/>
                    </a:lnTo>
                    <a:lnTo>
                      <a:pt x="131" y="399"/>
                    </a:lnTo>
                    <a:lnTo>
                      <a:pt x="131" y="399"/>
                    </a:lnTo>
                    <a:lnTo>
                      <a:pt x="132" y="399"/>
                    </a:lnTo>
                    <a:lnTo>
                      <a:pt x="132" y="398"/>
                    </a:lnTo>
                    <a:lnTo>
                      <a:pt x="132" y="398"/>
                    </a:lnTo>
                    <a:lnTo>
                      <a:pt x="133" y="398"/>
                    </a:lnTo>
                    <a:lnTo>
                      <a:pt x="133" y="398"/>
                    </a:lnTo>
                    <a:lnTo>
                      <a:pt x="134" y="398"/>
                    </a:lnTo>
                    <a:lnTo>
                      <a:pt x="134" y="398"/>
                    </a:lnTo>
                    <a:lnTo>
                      <a:pt x="134" y="397"/>
                    </a:lnTo>
                    <a:lnTo>
                      <a:pt x="135" y="397"/>
                    </a:lnTo>
                    <a:lnTo>
                      <a:pt x="135" y="398"/>
                    </a:lnTo>
                    <a:lnTo>
                      <a:pt x="135" y="397"/>
                    </a:lnTo>
                    <a:lnTo>
                      <a:pt x="135" y="398"/>
                    </a:lnTo>
                    <a:lnTo>
                      <a:pt x="136" y="398"/>
                    </a:lnTo>
                    <a:lnTo>
                      <a:pt x="137" y="398"/>
                    </a:lnTo>
                    <a:lnTo>
                      <a:pt x="137" y="398"/>
                    </a:lnTo>
                    <a:lnTo>
                      <a:pt x="137" y="398"/>
                    </a:lnTo>
                    <a:lnTo>
                      <a:pt x="138" y="398"/>
                    </a:lnTo>
                    <a:lnTo>
                      <a:pt x="138" y="397"/>
                    </a:lnTo>
                    <a:lnTo>
                      <a:pt x="139" y="397"/>
                    </a:lnTo>
                    <a:lnTo>
                      <a:pt x="139" y="396"/>
                    </a:lnTo>
                    <a:lnTo>
                      <a:pt x="139" y="395"/>
                    </a:lnTo>
                    <a:lnTo>
                      <a:pt x="139" y="395"/>
                    </a:lnTo>
                    <a:lnTo>
                      <a:pt x="139" y="395"/>
                    </a:lnTo>
                    <a:lnTo>
                      <a:pt x="139" y="394"/>
                    </a:lnTo>
                    <a:lnTo>
                      <a:pt x="139" y="394"/>
                    </a:lnTo>
                    <a:lnTo>
                      <a:pt x="139" y="393"/>
                    </a:lnTo>
                    <a:lnTo>
                      <a:pt x="140" y="392"/>
                    </a:lnTo>
                    <a:lnTo>
                      <a:pt x="140" y="392"/>
                    </a:lnTo>
                    <a:lnTo>
                      <a:pt x="140" y="391"/>
                    </a:lnTo>
                    <a:lnTo>
                      <a:pt x="140" y="391"/>
                    </a:lnTo>
                    <a:lnTo>
                      <a:pt x="140" y="391"/>
                    </a:lnTo>
                    <a:lnTo>
                      <a:pt x="140" y="391"/>
                    </a:lnTo>
                    <a:lnTo>
                      <a:pt x="140" y="391"/>
                    </a:lnTo>
                    <a:lnTo>
                      <a:pt x="140" y="390"/>
                    </a:lnTo>
                    <a:lnTo>
                      <a:pt x="140" y="390"/>
                    </a:lnTo>
                    <a:lnTo>
                      <a:pt x="141" y="390"/>
                    </a:lnTo>
                    <a:lnTo>
                      <a:pt x="141" y="389"/>
                    </a:lnTo>
                    <a:lnTo>
                      <a:pt x="142" y="389"/>
                    </a:lnTo>
                    <a:lnTo>
                      <a:pt x="142" y="389"/>
                    </a:lnTo>
                    <a:lnTo>
                      <a:pt x="142" y="389"/>
                    </a:lnTo>
                    <a:lnTo>
                      <a:pt x="142" y="388"/>
                    </a:lnTo>
                    <a:lnTo>
                      <a:pt x="142" y="388"/>
                    </a:lnTo>
                    <a:lnTo>
                      <a:pt x="143" y="388"/>
                    </a:lnTo>
                    <a:lnTo>
                      <a:pt x="143" y="387"/>
                    </a:lnTo>
                    <a:lnTo>
                      <a:pt x="144" y="387"/>
                    </a:lnTo>
                    <a:lnTo>
                      <a:pt x="144" y="387"/>
                    </a:lnTo>
                    <a:lnTo>
                      <a:pt x="135" y="380"/>
                    </a:lnTo>
                    <a:lnTo>
                      <a:pt x="135" y="380"/>
                    </a:lnTo>
                    <a:lnTo>
                      <a:pt x="135" y="379"/>
                    </a:lnTo>
                    <a:lnTo>
                      <a:pt x="135" y="379"/>
                    </a:lnTo>
                    <a:lnTo>
                      <a:pt x="135" y="379"/>
                    </a:lnTo>
                    <a:lnTo>
                      <a:pt x="134" y="378"/>
                    </a:lnTo>
                    <a:lnTo>
                      <a:pt x="134" y="378"/>
                    </a:lnTo>
                    <a:lnTo>
                      <a:pt x="134" y="378"/>
                    </a:lnTo>
                    <a:lnTo>
                      <a:pt x="134" y="377"/>
                    </a:lnTo>
                    <a:lnTo>
                      <a:pt x="134" y="377"/>
                    </a:lnTo>
                    <a:lnTo>
                      <a:pt x="133" y="375"/>
                    </a:lnTo>
                    <a:lnTo>
                      <a:pt x="134" y="375"/>
                    </a:lnTo>
                    <a:lnTo>
                      <a:pt x="134" y="374"/>
                    </a:lnTo>
                    <a:lnTo>
                      <a:pt x="134" y="374"/>
                    </a:lnTo>
                    <a:lnTo>
                      <a:pt x="134" y="374"/>
                    </a:lnTo>
                    <a:lnTo>
                      <a:pt x="134" y="373"/>
                    </a:lnTo>
                    <a:lnTo>
                      <a:pt x="134" y="373"/>
                    </a:lnTo>
                    <a:lnTo>
                      <a:pt x="134" y="372"/>
                    </a:lnTo>
                    <a:lnTo>
                      <a:pt x="134" y="370"/>
                    </a:lnTo>
                    <a:lnTo>
                      <a:pt x="134" y="370"/>
                    </a:lnTo>
                    <a:lnTo>
                      <a:pt x="134" y="370"/>
                    </a:lnTo>
                    <a:lnTo>
                      <a:pt x="134" y="369"/>
                    </a:lnTo>
                    <a:lnTo>
                      <a:pt x="133" y="368"/>
                    </a:lnTo>
                    <a:lnTo>
                      <a:pt x="133" y="368"/>
                    </a:lnTo>
                    <a:lnTo>
                      <a:pt x="132" y="367"/>
                    </a:lnTo>
                    <a:lnTo>
                      <a:pt x="132" y="367"/>
                    </a:lnTo>
                    <a:lnTo>
                      <a:pt x="132" y="367"/>
                    </a:lnTo>
                    <a:lnTo>
                      <a:pt x="131" y="366"/>
                    </a:lnTo>
                    <a:lnTo>
                      <a:pt x="131" y="366"/>
                    </a:lnTo>
                    <a:lnTo>
                      <a:pt x="131" y="366"/>
                    </a:lnTo>
                    <a:lnTo>
                      <a:pt x="130" y="366"/>
                    </a:lnTo>
                    <a:lnTo>
                      <a:pt x="130" y="365"/>
                    </a:lnTo>
                    <a:lnTo>
                      <a:pt x="130" y="365"/>
                    </a:lnTo>
                    <a:lnTo>
                      <a:pt x="130" y="365"/>
                    </a:lnTo>
                    <a:lnTo>
                      <a:pt x="130" y="365"/>
                    </a:lnTo>
                    <a:lnTo>
                      <a:pt x="130" y="365"/>
                    </a:lnTo>
                    <a:lnTo>
                      <a:pt x="129" y="364"/>
                    </a:lnTo>
                    <a:lnTo>
                      <a:pt x="129" y="364"/>
                    </a:lnTo>
                    <a:lnTo>
                      <a:pt x="129" y="363"/>
                    </a:lnTo>
                    <a:lnTo>
                      <a:pt x="128" y="363"/>
                    </a:lnTo>
                    <a:lnTo>
                      <a:pt x="128" y="362"/>
                    </a:lnTo>
                    <a:lnTo>
                      <a:pt x="129" y="362"/>
                    </a:lnTo>
                    <a:lnTo>
                      <a:pt x="129" y="362"/>
                    </a:lnTo>
                    <a:lnTo>
                      <a:pt x="129" y="361"/>
                    </a:lnTo>
                    <a:lnTo>
                      <a:pt x="129" y="361"/>
                    </a:lnTo>
                    <a:lnTo>
                      <a:pt x="129" y="361"/>
                    </a:lnTo>
                    <a:lnTo>
                      <a:pt x="129" y="360"/>
                    </a:lnTo>
                    <a:lnTo>
                      <a:pt x="129" y="360"/>
                    </a:lnTo>
                    <a:lnTo>
                      <a:pt x="129" y="360"/>
                    </a:lnTo>
                    <a:lnTo>
                      <a:pt x="128" y="360"/>
                    </a:lnTo>
                    <a:lnTo>
                      <a:pt x="128" y="360"/>
                    </a:lnTo>
                    <a:lnTo>
                      <a:pt x="128" y="360"/>
                    </a:lnTo>
                    <a:lnTo>
                      <a:pt x="129" y="360"/>
                    </a:lnTo>
                    <a:lnTo>
                      <a:pt x="129" y="360"/>
                    </a:lnTo>
                    <a:lnTo>
                      <a:pt x="129" y="359"/>
                    </a:lnTo>
                    <a:lnTo>
                      <a:pt x="129" y="359"/>
                    </a:lnTo>
                    <a:lnTo>
                      <a:pt x="129" y="359"/>
                    </a:lnTo>
                    <a:lnTo>
                      <a:pt x="129" y="358"/>
                    </a:lnTo>
                    <a:lnTo>
                      <a:pt x="129" y="358"/>
                    </a:lnTo>
                    <a:lnTo>
                      <a:pt x="128" y="358"/>
                    </a:lnTo>
                    <a:lnTo>
                      <a:pt x="128" y="358"/>
                    </a:lnTo>
                    <a:lnTo>
                      <a:pt x="128" y="358"/>
                    </a:lnTo>
                    <a:lnTo>
                      <a:pt x="128" y="357"/>
                    </a:lnTo>
                    <a:lnTo>
                      <a:pt x="128" y="357"/>
                    </a:lnTo>
                    <a:lnTo>
                      <a:pt x="128" y="357"/>
                    </a:lnTo>
                    <a:lnTo>
                      <a:pt x="128" y="357"/>
                    </a:lnTo>
                    <a:lnTo>
                      <a:pt x="128" y="357"/>
                    </a:lnTo>
                    <a:lnTo>
                      <a:pt x="128" y="357"/>
                    </a:lnTo>
                    <a:lnTo>
                      <a:pt x="128" y="357"/>
                    </a:lnTo>
                    <a:lnTo>
                      <a:pt x="128" y="356"/>
                    </a:lnTo>
                    <a:lnTo>
                      <a:pt x="128" y="356"/>
                    </a:lnTo>
                    <a:lnTo>
                      <a:pt x="128" y="356"/>
                    </a:lnTo>
                    <a:lnTo>
                      <a:pt x="128" y="356"/>
                    </a:lnTo>
                    <a:lnTo>
                      <a:pt x="128" y="356"/>
                    </a:lnTo>
                    <a:lnTo>
                      <a:pt x="128" y="356"/>
                    </a:lnTo>
                    <a:lnTo>
                      <a:pt x="128" y="356"/>
                    </a:lnTo>
                    <a:lnTo>
                      <a:pt x="128" y="355"/>
                    </a:lnTo>
                    <a:lnTo>
                      <a:pt x="128" y="355"/>
                    </a:lnTo>
                    <a:lnTo>
                      <a:pt x="128" y="354"/>
                    </a:lnTo>
                    <a:lnTo>
                      <a:pt x="128" y="355"/>
                    </a:lnTo>
                    <a:lnTo>
                      <a:pt x="128" y="354"/>
                    </a:lnTo>
                    <a:lnTo>
                      <a:pt x="128" y="354"/>
                    </a:lnTo>
                    <a:lnTo>
                      <a:pt x="128" y="354"/>
                    </a:lnTo>
                    <a:lnTo>
                      <a:pt x="128" y="354"/>
                    </a:lnTo>
                    <a:lnTo>
                      <a:pt x="127" y="354"/>
                    </a:lnTo>
                    <a:lnTo>
                      <a:pt x="127" y="354"/>
                    </a:lnTo>
                    <a:lnTo>
                      <a:pt x="127" y="353"/>
                    </a:lnTo>
                    <a:lnTo>
                      <a:pt x="127" y="353"/>
                    </a:lnTo>
                    <a:lnTo>
                      <a:pt x="127" y="353"/>
                    </a:lnTo>
                    <a:lnTo>
                      <a:pt x="126" y="352"/>
                    </a:lnTo>
                    <a:lnTo>
                      <a:pt x="126" y="352"/>
                    </a:lnTo>
                    <a:lnTo>
                      <a:pt x="126" y="352"/>
                    </a:lnTo>
                    <a:lnTo>
                      <a:pt x="125" y="352"/>
                    </a:lnTo>
                    <a:lnTo>
                      <a:pt x="125" y="353"/>
                    </a:lnTo>
                    <a:lnTo>
                      <a:pt x="125" y="352"/>
                    </a:lnTo>
                    <a:lnTo>
                      <a:pt x="124" y="352"/>
                    </a:lnTo>
                    <a:lnTo>
                      <a:pt x="124" y="353"/>
                    </a:lnTo>
                    <a:lnTo>
                      <a:pt x="124" y="353"/>
                    </a:lnTo>
                    <a:lnTo>
                      <a:pt x="124" y="352"/>
                    </a:lnTo>
                    <a:lnTo>
                      <a:pt x="124" y="352"/>
                    </a:lnTo>
                    <a:lnTo>
                      <a:pt x="124" y="352"/>
                    </a:lnTo>
                    <a:lnTo>
                      <a:pt x="123" y="352"/>
                    </a:lnTo>
                    <a:lnTo>
                      <a:pt x="123" y="352"/>
                    </a:lnTo>
                    <a:lnTo>
                      <a:pt x="123" y="352"/>
                    </a:lnTo>
                    <a:lnTo>
                      <a:pt x="123" y="353"/>
                    </a:lnTo>
                    <a:lnTo>
                      <a:pt x="123" y="352"/>
                    </a:lnTo>
                    <a:lnTo>
                      <a:pt x="123" y="353"/>
                    </a:lnTo>
                    <a:lnTo>
                      <a:pt x="122" y="353"/>
                    </a:lnTo>
                    <a:lnTo>
                      <a:pt x="123" y="352"/>
                    </a:lnTo>
                    <a:lnTo>
                      <a:pt x="122" y="352"/>
                    </a:lnTo>
                    <a:lnTo>
                      <a:pt x="122" y="352"/>
                    </a:lnTo>
                    <a:lnTo>
                      <a:pt x="122" y="352"/>
                    </a:lnTo>
                    <a:lnTo>
                      <a:pt x="122" y="352"/>
                    </a:lnTo>
                    <a:lnTo>
                      <a:pt x="122" y="352"/>
                    </a:lnTo>
                    <a:lnTo>
                      <a:pt x="122" y="352"/>
                    </a:lnTo>
                    <a:lnTo>
                      <a:pt x="121" y="352"/>
                    </a:lnTo>
                    <a:lnTo>
                      <a:pt x="121" y="352"/>
                    </a:lnTo>
                    <a:lnTo>
                      <a:pt x="121" y="352"/>
                    </a:lnTo>
                    <a:lnTo>
                      <a:pt x="121" y="352"/>
                    </a:lnTo>
                    <a:lnTo>
                      <a:pt x="121" y="352"/>
                    </a:lnTo>
                    <a:lnTo>
                      <a:pt x="121" y="351"/>
                    </a:lnTo>
                    <a:lnTo>
                      <a:pt x="121" y="351"/>
                    </a:lnTo>
                    <a:lnTo>
                      <a:pt x="120" y="351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49"/>
                    </a:lnTo>
                    <a:lnTo>
                      <a:pt x="120" y="349"/>
                    </a:lnTo>
                    <a:lnTo>
                      <a:pt x="119" y="349"/>
                    </a:lnTo>
                    <a:lnTo>
                      <a:pt x="119" y="350"/>
                    </a:lnTo>
                    <a:lnTo>
                      <a:pt x="119" y="350"/>
                    </a:lnTo>
                    <a:lnTo>
                      <a:pt x="119" y="349"/>
                    </a:lnTo>
                    <a:lnTo>
                      <a:pt x="119" y="349"/>
                    </a:lnTo>
                    <a:lnTo>
                      <a:pt x="119" y="349"/>
                    </a:lnTo>
                    <a:lnTo>
                      <a:pt x="119" y="349"/>
                    </a:lnTo>
                    <a:lnTo>
                      <a:pt x="119" y="348"/>
                    </a:lnTo>
                    <a:lnTo>
                      <a:pt x="119" y="348"/>
                    </a:lnTo>
                    <a:lnTo>
                      <a:pt x="118" y="348"/>
                    </a:lnTo>
                    <a:lnTo>
                      <a:pt x="118" y="348"/>
                    </a:lnTo>
                    <a:lnTo>
                      <a:pt x="118" y="348"/>
                    </a:lnTo>
                    <a:lnTo>
                      <a:pt x="118" y="348"/>
                    </a:lnTo>
                    <a:lnTo>
                      <a:pt x="119" y="348"/>
                    </a:lnTo>
                    <a:lnTo>
                      <a:pt x="119" y="347"/>
                    </a:lnTo>
                    <a:lnTo>
                      <a:pt x="119" y="347"/>
                    </a:lnTo>
                    <a:lnTo>
                      <a:pt x="119" y="347"/>
                    </a:lnTo>
                    <a:lnTo>
                      <a:pt x="119" y="347"/>
                    </a:lnTo>
                    <a:lnTo>
                      <a:pt x="119" y="347"/>
                    </a:lnTo>
                    <a:lnTo>
                      <a:pt x="119" y="346"/>
                    </a:lnTo>
                    <a:lnTo>
                      <a:pt x="119" y="346"/>
                    </a:lnTo>
                    <a:lnTo>
                      <a:pt x="119" y="345"/>
                    </a:lnTo>
                    <a:lnTo>
                      <a:pt x="119" y="345"/>
                    </a:lnTo>
                    <a:lnTo>
                      <a:pt x="119" y="345"/>
                    </a:lnTo>
                    <a:lnTo>
                      <a:pt x="119" y="345"/>
                    </a:lnTo>
                    <a:lnTo>
                      <a:pt x="119" y="345"/>
                    </a:lnTo>
                    <a:lnTo>
                      <a:pt x="119" y="345"/>
                    </a:lnTo>
                    <a:lnTo>
                      <a:pt x="119" y="345"/>
                    </a:lnTo>
                    <a:lnTo>
                      <a:pt x="119" y="345"/>
                    </a:lnTo>
                    <a:lnTo>
                      <a:pt x="118" y="345"/>
                    </a:lnTo>
                    <a:lnTo>
                      <a:pt x="118" y="344"/>
                    </a:lnTo>
                    <a:lnTo>
                      <a:pt x="119" y="344"/>
                    </a:lnTo>
                    <a:lnTo>
                      <a:pt x="119" y="344"/>
                    </a:lnTo>
                    <a:lnTo>
                      <a:pt x="118" y="344"/>
                    </a:lnTo>
                    <a:lnTo>
                      <a:pt x="118" y="344"/>
                    </a:lnTo>
                    <a:lnTo>
                      <a:pt x="119" y="344"/>
                    </a:lnTo>
                    <a:lnTo>
                      <a:pt x="119" y="343"/>
                    </a:lnTo>
                    <a:lnTo>
                      <a:pt x="118" y="344"/>
                    </a:lnTo>
                    <a:lnTo>
                      <a:pt x="118" y="343"/>
                    </a:lnTo>
                    <a:lnTo>
                      <a:pt x="119" y="343"/>
                    </a:lnTo>
                    <a:lnTo>
                      <a:pt x="119" y="343"/>
                    </a:lnTo>
                    <a:lnTo>
                      <a:pt x="118" y="343"/>
                    </a:lnTo>
                    <a:lnTo>
                      <a:pt x="118" y="342"/>
                    </a:lnTo>
                    <a:lnTo>
                      <a:pt x="118" y="342"/>
                    </a:lnTo>
                    <a:lnTo>
                      <a:pt x="118" y="342"/>
                    </a:lnTo>
                    <a:lnTo>
                      <a:pt x="118" y="342"/>
                    </a:lnTo>
                    <a:lnTo>
                      <a:pt x="118" y="342"/>
                    </a:lnTo>
                    <a:lnTo>
                      <a:pt x="118" y="342"/>
                    </a:lnTo>
                    <a:lnTo>
                      <a:pt x="118" y="342"/>
                    </a:lnTo>
                    <a:lnTo>
                      <a:pt x="118" y="342"/>
                    </a:lnTo>
                    <a:lnTo>
                      <a:pt x="118" y="341"/>
                    </a:lnTo>
                    <a:lnTo>
                      <a:pt x="118" y="341"/>
                    </a:lnTo>
                    <a:lnTo>
                      <a:pt x="118" y="341"/>
                    </a:lnTo>
                    <a:lnTo>
                      <a:pt x="118" y="340"/>
                    </a:lnTo>
                    <a:lnTo>
                      <a:pt x="118" y="340"/>
                    </a:lnTo>
                    <a:lnTo>
                      <a:pt x="118" y="340"/>
                    </a:lnTo>
                    <a:lnTo>
                      <a:pt x="118" y="340"/>
                    </a:lnTo>
                    <a:lnTo>
                      <a:pt x="118" y="339"/>
                    </a:lnTo>
                    <a:lnTo>
                      <a:pt x="118" y="339"/>
                    </a:lnTo>
                    <a:lnTo>
                      <a:pt x="118" y="338"/>
                    </a:lnTo>
                    <a:lnTo>
                      <a:pt x="118" y="339"/>
                    </a:lnTo>
                    <a:lnTo>
                      <a:pt x="117" y="338"/>
                    </a:lnTo>
                    <a:lnTo>
                      <a:pt x="118" y="338"/>
                    </a:lnTo>
                    <a:lnTo>
                      <a:pt x="118" y="338"/>
                    </a:lnTo>
                    <a:lnTo>
                      <a:pt x="118" y="338"/>
                    </a:lnTo>
                    <a:lnTo>
                      <a:pt x="118" y="337"/>
                    </a:lnTo>
                    <a:lnTo>
                      <a:pt x="118" y="337"/>
                    </a:lnTo>
                    <a:lnTo>
                      <a:pt x="118" y="337"/>
                    </a:lnTo>
                    <a:lnTo>
                      <a:pt x="118" y="336"/>
                    </a:lnTo>
                    <a:lnTo>
                      <a:pt x="117" y="336"/>
                    </a:lnTo>
                    <a:lnTo>
                      <a:pt x="117" y="336"/>
                    </a:lnTo>
                    <a:lnTo>
                      <a:pt x="118" y="336"/>
                    </a:lnTo>
                    <a:lnTo>
                      <a:pt x="118" y="336"/>
                    </a:lnTo>
                    <a:lnTo>
                      <a:pt x="117" y="335"/>
                    </a:lnTo>
                    <a:lnTo>
                      <a:pt x="118" y="335"/>
                    </a:lnTo>
                    <a:lnTo>
                      <a:pt x="118" y="335"/>
                    </a:lnTo>
                    <a:lnTo>
                      <a:pt x="118" y="335"/>
                    </a:lnTo>
                    <a:lnTo>
                      <a:pt x="118" y="335"/>
                    </a:lnTo>
                    <a:lnTo>
                      <a:pt x="118" y="334"/>
                    </a:lnTo>
                    <a:lnTo>
                      <a:pt x="118" y="334"/>
                    </a:lnTo>
                    <a:lnTo>
                      <a:pt x="118" y="334"/>
                    </a:lnTo>
                    <a:lnTo>
                      <a:pt x="118" y="334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8" y="333"/>
                    </a:lnTo>
                    <a:lnTo>
                      <a:pt x="118" y="333"/>
                    </a:lnTo>
                    <a:lnTo>
                      <a:pt x="118" y="333"/>
                    </a:lnTo>
                    <a:lnTo>
                      <a:pt x="118" y="332"/>
                    </a:lnTo>
                    <a:lnTo>
                      <a:pt x="118" y="332"/>
                    </a:lnTo>
                    <a:lnTo>
                      <a:pt x="118" y="332"/>
                    </a:lnTo>
                    <a:lnTo>
                      <a:pt x="118" y="332"/>
                    </a:lnTo>
                    <a:lnTo>
                      <a:pt x="118" y="332"/>
                    </a:lnTo>
                    <a:lnTo>
                      <a:pt x="118" y="331"/>
                    </a:lnTo>
                    <a:lnTo>
                      <a:pt x="118" y="331"/>
                    </a:lnTo>
                    <a:lnTo>
                      <a:pt x="118" y="331"/>
                    </a:lnTo>
                    <a:lnTo>
                      <a:pt x="118" y="331"/>
                    </a:lnTo>
                    <a:lnTo>
                      <a:pt x="118" y="331"/>
                    </a:lnTo>
                    <a:lnTo>
                      <a:pt x="118" y="330"/>
                    </a:lnTo>
                    <a:lnTo>
                      <a:pt x="118" y="330"/>
                    </a:lnTo>
                    <a:lnTo>
                      <a:pt x="118" y="330"/>
                    </a:lnTo>
                    <a:lnTo>
                      <a:pt x="118" y="329"/>
                    </a:lnTo>
                    <a:lnTo>
                      <a:pt x="118" y="329"/>
                    </a:lnTo>
                    <a:lnTo>
                      <a:pt x="118" y="329"/>
                    </a:lnTo>
                    <a:lnTo>
                      <a:pt x="118" y="328"/>
                    </a:lnTo>
                    <a:lnTo>
                      <a:pt x="118" y="328"/>
                    </a:lnTo>
                    <a:lnTo>
                      <a:pt x="118" y="328"/>
                    </a:lnTo>
                    <a:lnTo>
                      <a:pt x="119" y="328"/>
                    </a:lnTo>
                    <a:lnTo>
                      <a:pt x="119" y="328"/>
                    </a:lnTo>
                    <a:lnTo>
                      <a:pt x="119" y="328"/>
                    </a:lnTo>
                    <a:lnTo>
                      <a:pt x="119" y="328"/>
                    </a:lnTo>
                    <a:lnTo>
                      <a:pt x="119" y="328"/>
                    </a:lnTo>
                    <a:lnTo>
                      <a:pt x="120" y="328"/>
                    </a:lnTo>
                    <a:lnTo>
                      <a:pt x="119" y="327"/>
                    </a:lnTo>
                    <a:lnTo>
                      <a:pt x="119" y="327"/>
                    </a:lnTo>
                    <a:lnTo>
                      <a:pt x="119" y="327"/>
                    </a:lnTo>
                    <a:lnTo>
                      <a:pt x="119" y="327"/>
                    </a:lnTo>
                    <a:lnTo>
                      <a:pt x="119" y="327"/>
                    </a:lnTo>
                    <a:lnTo>
                      <a:pt x="120" y="327"/>
                    </a:lnTo>
                    <a:lnTo>
                      <a:pt x="120" y="327"/>
                    </a:lnTo>
                    <a:lnTo>
                      <a:pt x="120" y="327"/>
                    </a:lnTo>
                    <a:lnTo>
                      <a:pt x="120" y="327"/>
                    </a:lnTo>
                    <a:lnTo>
                      <a:pt x="119" y="327"/>
                    </a:lnTo>
                    <a:lnTo>
                      <a:pt x="120" y="326"/>
                    </a:lnTo>
                    <a:lnTo>
                      <a:pt x="120" y="326"/>
                    </a:lnTo>
                    <a:lnTo>
                      <a:pt x="120" y="327"/>
                    </a:lnTo>
                    <a:lnTo>
                      <a:pt x="120" y="327"/>
                    </a:lnTo>
                    <a:lnTo>
                      <a:pt x="120" y="326"/>
                    </a:lnTo>
                    <a:lnTo>
                      <a:pt x="120" y="326"/>
                    </a:lnTo>
                    <a:lnTo>
                      <a:pt x="121" y="326"/>
                    </a:lnTo>
                    <a:lnTo>
                      <a:pt x="121" y="326"/>
                    </a:lnTo>
                    <a:lnTo>
                      <a:pt x="121" y="325"/>
                    </a:lnTo>
                    <a:lnTo>
                      <a:pt x="122" y="325"/>
                    </a:lnTo>
                    <a:lnTo>
                      <a:pt x="122" y="325"/>
                    </a:lnTo>
                    <a:lnTo>
                      <a:pt x="122" y="325"/>
                    </a:lnTo>
                    <a:lnTo>
                      <a:pt x="123" y="324"/>
                    </a:lnTo>
                    <a:lnTo>
                      <a:pt x="123" y="324"/>
                    </a:lnTo>
                    <a:lnTo>
                      <a:pt x="123" y="323"/>
                    </a:lnTo>
                    <a:lnTo>
                      <a:pt x="124" y="323"/>
                    </a:lnTo>
                    <a:lnTo>
                      <a:pt x="124" y="323"/>
                    </a:lnTo>
                    <a:lnTo>
                      <a:pt x="124" y="322"/>
                    </a:lnTo>
                    <a:lnTo>
                      <a:pt x="125" y="322"/>
                    </a:lnTo>
                    <a:lnTo>
                      <a:pt x="125" y="322"/>
                    </a:lnTo>
                    <a:lnTo>
                      <a:pt x="124" y="322"/>
                    </a:lnTo>
                    <a:lnTo>
                      <a:pt x="124" y="322"/>
                    </a:lnTo>
                    <a:lnTo>
                      <a:pt x="124" y="322"/>
                    </a:lnTo>
                    <a:lnTo>
                      <a:pt x="124" y="321"/>
                    </a:lnTo>
                    <a:lnTo>
                      <a:pt x="124" y="321"/>
                    </a:lnTo>
                    <a:lnTo>
                      <a:pt x="125" y="322"/>
                    </a:lnTo>
                    <a:lnTo>
                      <a:pt x="125" y="321"/>
                    </a:lnTo>
                    <a:lnTo>
                      <a:pt x="125" y="322"/>
                    </a:lnTo>
                    <a:lnTo>
                      <a:pt x="125" y="321"/>
                    </a:lnTo>
                    <a:lnTo>
                      <a:pt x="125" y="321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20"/>
                    </a:lnTo>
                    <a:lnTo>
                      <a:pt x="127" y="320"/>
                    </a:lnTo>
                    <a:lnTo>
                      <a:pt x="128" y="319"/>
                    </a:lnTo>
                    <a:lnTo>
                      <a:pt x="128" y="319"/>
                    </a:lnTo>
                    <a:lnTo>
                      <a:pt x="128" y="318"/>
                    </a:lnTo>
                    <a:lnTo>
                      <a:pt x="128" y="318"/>
                    </a:lnTo>
                    <a:lnTo>
                      <a:pt x="128" y="317"/>
                    </a:lnTo>
                    <a:lnTo>
                      <a:pt x="129" y="317"/>
                    </a:lnTo>
                    <a:lnTo>
                      <a:pt x="130" y="317"/>
                    </a:lnTo>
                    <a:lnTo>
                      <a:pt x="130" y="317"/>
                    </a:lnTo>
                    <a:lnTo>
                      <a:pt x="130" y="317"/>
                    </a:lnTo>
                    <a:lnTo>
                      <a:pt x="131" y="317"/>
                    </a:lnTo>
                    <a:lnTo>
                      <a:pt x="131" y="316"/>
                    </a:lnTo>
                    <a:lnTo>
                      <a:pt x="131" y="316"/>
                    </a:lnTo>
                    <a:lnTo>
                      <a:pt x="131" y="316"/>
                    </a:lnTo>
                    <a:lnTo>
                      <a:pt x="132" y="316"/>
                    </a:lnTo>
                    <a:lnTo>
                      <a:pt x="132" y="315"/>
                    </a:lnTo>
                    <a:lnTo>
                      <a:pt x="132" y="315"/>
                    </a:lnTo>
                    <a:lnTo>
                      <a:pt x="132" y="315"/>
                    </a:lnTo>
                    <a:lnTo>
                      <a:pt x="133" y="314"/>
                    </a:lnTo>
                    <a:lnTo>
                      <a:pt x="133" y="314"/>
                    </a:lnTo>
                    <a:lnTo>
                      <a:pt x="133" y="314"/>
                    </a:lnTo>
                    <a:lnTo>
                      <a:pt x="133" y="313"/>
                    </a:lnTo>
                    <a:lnTo>
                      <a:pt x="133" y="312"/>
                    </a:lnTo>
                    <a:lnTo>
                      <a:pt x="132" y="311"/>
                    </a:lnTo>
                    <a:lnTo>
                      <a:pt x="133" y="311"/>
                    </a:lnTo>
                    <a:lnTo>
                      <a:pt x="133" y="310"/>
                    </a:lnTo>
                    <a:lnTo>
                      <a:pt x="133" y="310"/>
                    </a:lnTo>
                    <a:lnTo>
                      <a:pt x="133" y="310"/>
                    </a:lnTo>
                    <a:lnTo>
                      <a:pt x="133" y="309"/>
                    </a:lnTo>
                    <a:lnTo>
                      <a:pt x="133" y="308"/>
                    </a:lnTo>
                    <a:lnTo>
                      <a:pt x="133" y="308"/>
                    </a:lnTo>
                    <a:lnTo>
                      <a:pt x="132" y="308"/>
                    </a:lnTo>
                    <a:lnTo>
                      <a:pt x="132" y="307"/>
                    </a:lnTo>
                    <a:lnTo>
                      <a:pt x="132" y="307"/>
                    </a:lnTo>
                    <a:lnTo>
                      <a:pt x="131" y="307"/>
                    </a:lnTo>
                    <a:lnTo>
                      <a:pt x="130" y="307"/>
                    </a:lnTo>
                    <a:lnTo>
                      <a:pt x="130" y="306"/>
                    </a:lnTo>
                    <a:lnTo>
                      <a:pt x="130" y="305"/>
                    </a:lnTo>
                    <a:lnTo>
                      <a:pt x="130" y="305"/>
                    </a:lnTo>
                    <a:lnTo>
                      <a:pt x="130" y="305"/>
                    </a:lnTo>
                    <a:lnTo>
                      <a:pt x="129" y="304"/>
                    </a:lnTo>
                    <a:lnTo>
                      <a:pt x="129" y="304"/>
                    </a:lnTo>
                    <a:lnTo>
                      <a:pt x="129" y="303"/>
                    </a:lnTo>
                    <a:lnTo>
                      <a:pt x="129" y="303"/>
                    </a:lnTo>
                    <a:lnTo>
                      <a:pt x="129" y="302"/>
                    </a:lnTo>
                    <a:lnTo>
                      <a:pt x="129" y="302"/>
                    </a:lnTo>
                    <a:lnTo>
                      <a:pt x="129" y="302"/>
                    </a:lnTo>
                    <a:lnTo>
                      <a:pt x="128" y="302"/>
                    </a:lnTo>
                    <a:lnTo>
                      <a:pt x="128" y="301"/>
                    </a:lnTo>
                    <a:lnTo>
                      <a:pt x="128" y="300"/>
                    </a:lnTo>
                    <a:lnTo>
                      <a:pt x="128" y="300"/>
                    </a:lnTo>
                    <a:lnTo>
                      <a:pt x="128" y="300"/>
                    </a:lnTo>
                    <a:lnTo>
                      <a:pt x="128" y="300"/>
                    </a:lnTo>
                    <a:lnTo>
                      <a:pt x="128" y="299"/>
                    </a:lnTo>
                    <a:lnTo>
                      <a:pt x="128" y="299"/>
                    </a:lnTo>
                    <a:lnTo>
                      <a:pt x="128" y="299"/>
                    </a:lnTo>
                    <a:lnTo>
                      <a:pt x="128" y="298"/>
                    </a:lnTo>
                    <a:lnTo>
                      <a:pt x="129" y="298"/>
                    </a:lnTo>
                    <a:lnTo>
                      <a:pt x="129" y="298"/>
                    </a:lnTo>
                    <a:lnTo>
                      <a:pt x="129" y="297"/>
                    </a:lnTo>
                    <a:lnTo>
                      <a:pt x="129" y="297"/>
                    </a:lnTo>
                    <a:lnTo>
                      <a:pt x="129" y="297"/>
                    </a:lnTo>
                    <a:lnTo>
                      <a:pt x="129" y="297"/>
                    </a:lnTo>
                    <a:lnTo>
                      <a:pt x="128" y="297"/>
                    </a:lnTo>
                    <a:lnTo>
                      <a:pt x="128" y="297"/>
                    </a:lnTo>
                    <a:lnTo>
                      <a:pt x="128" y="297"/>
                    </a:lnTo>
                    <a:lnTo>
                      <a:pt x="128" y="296"/>
                    </a:lnTo>
                    <a:lnTo>
                      <a:pt x="128" y="296"/>
                    </a:lnTo>
                    <a:lnTo>
                      <a:pt x="128" y="296"/>
                    </a:lnTo>
                    <a:lnTo>
                      <a:pt x="128" y="296"/>
                    </a:lnTo>
                    <a:lnTo>
                      <a:pt x="128" y="295"/>
                    </a:lnTo>
                    <a:lnTo>
                      <a:pt x="127" y="295"/>
                    </a:lnTo>
                    <a:lnTo>
                      <a:pt x="127" y="295"/>
                    </a:lnTo>
                    <a:lnTo>
                      <a:pt x="127" y="295"/>
                    </a:lnTo>
                    <a:lnTo>
                      <a:pt x="127" y="294"/>
                    </a:lnTo>
                    <a:lnTo>
                      <a:pt x="128" y="294"/>
                    </a:lnTo>
                    <a:lnTo>
                      <a:pt x="128" y="294"/>
                    </a:lnTo>
                    <a:lnTo>
                      <a:pt x="127" y="294"/>
                    </a:lnTo>
                    <a:lnTo>
                      <a:pt x="128" y="294"/>
                    </a:lnTo>
                    <a:lnTo>
                      <a:pt x="128" y="294"/>
                    </a:lnTo>
                    <a:lnTo>
                      <a:pt x="128" y="293"/>
                    </a:lnTo>
                    <a:lnTo>
                      <a:pt x="128" y="293"/>
                    </a:lnTo>
                    <a:lnTo>
                      <a:pt x="128" y="293"/>
                    </a:lnTo>
                    <a:lnTo>
                      <a:pt x="128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3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6" y="292"/>
                    </a:lnTo>
                    <a:lnTo>
                      <a:pt x="126" y="292"/>
                    </a:lnTo>
                    <a:lnTo>
                      <a:pt x="125" y="292"/>
                    </a:lnTo>
                    <a:lnTo>
                      <a:pt x="125" y="292"/>
                    </a:lnTo>
                    <a:lnTo>
                      <a:pt x="125" y="292"/>
                    </a:lnTo>
                    <a:lnTo>
                      <a:pt x="125" y="293"/>
                    </a:lnTo>
                    <a:lnTo>
                      <a:pt x="125" y="293"/>
                    </a:lnTo>
                    <a:lnTo>
                      <a:pt x="125" y="293"/>
                    </a:lnTo>
                    <a:lnTo>
                      <a:pt x="124" y="293"/>
                    </a:lnTo>
                    <a:lnTo>
                      <a:pt x="124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3" y="292"/>
                    </a:lnTo>
                    <a:lnTo>
                      <a:pt x="123" y="292"/>
                    </a:lnTo>
                    <a:lnTo>
                      <a:pt x="123" y="293"/>
                    </a:lnTo>
                    <a:lnTo>
                      <a:pt x="122" y="293"/>
                    </a:lnTo>
                    <a:lnTo>
                      <a:pt x="121" y="293"/>
                    </a:lnTo>
                    <a:lnTo>
                      <a:pt x="121" y="292"/>
                    </a:lnTo>
                    <a:lnTo>
                      <a:pt x="121" y="291"/>
                    </a:lnTo>
                    <a:lnTo>
                      <a:pt x="120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20" y="291"/>
                    </a:lnTo>
                    <a:lnTo>
                      <a:pt x="120" y="291"/>
                    </a:lnTo>
                    <a:lnTo>
                      <a:pt x="120" y="291"/>
                    </a:lnTo>
                    <a:lnTo>
                      <a:pt x="119" y="292"/>
                    </a:lnTo>
                    <a:lnTo>
                      <a:pt x="118" y="291"/>
                    </a:lnTo>
                    <a:lnTo>
                      <a:pt x="118" y="291"/>
                    </a:lnTo>
                    <a:lnTo>
                      <a:pt x="118" y="291"/>
                    </a:lnTo>
                    <a:lnTo>
                      <a:pt x="118" y="291"/>
                    </a:lnTo>
                    <a:lnTo>
                      <a:pt x="117" y="291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1"/>
                    </a:lnTo>
                    <a:lnTo>
                      <a:pt x="116" y="291"/>
                    </a:lnTo>
                    <a:lnTo>
                      <a:pt x="115" y="291"/>
                    </a:lnTo>
                    <a:lnTo>
                      <a:pt x="115" y="291"/>
                    </a:lnTo>
                    <a:lnTo>
                      <a:pt x="115" y="291"/>
                    </a:lnTo>
                    <a:lnTo>
                      <a:pt x="114" y="290"/>
                    </a:lnTo>
                    <a:lnTo>
                      <a:pt x="114" y="291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2" y="291"/>
                    </a:lnTo>
                    <a:lnTo>
                      <a:pt x="112" y="292"/>
                    </a:lnTo>
                    <a:lnTo>
                      <a:pt x="112" y="292"/>
                    </a:lnTo>
                    <a:lnTo>
                      <a:pt x="112" y="292"/>
                    </a:lnTo>
                    <a:lnTo>
                      <a:pt x="111" y="292"/>
                    </a:lnTo>
                    <a:lnTo>
                      <a:pt x="111" y="292"/>
                    </a:lnTo>
                    <a:lnTo>
                      <a:pt x="111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1"/>
                    </a:lnTo>
                    <a:lnTo>
                      <a:pt x="108" y="290"/>
                    </a:lnTo>
                    <a:lnTo>
                      <a:pt x="108" y="290"/>
                    </a:lnTo>
                    <a:lnTo>
                      <a:pt x="107" y="290"/>
                    </a:lnTo>
                    <a:lnTo>
                      <a:pt x="107" y="290"/>
                    </a:lnTo>
                    <a:lnTo>
                      <a:pt x="106" y="290"/>
                    </a:lnTo>
                    <a:lnTo>
                      <a:pt x="106" y="291"/>
                    </a:lnTo>
                    <a:lnTo>
                      <a:pt x="105" y="290"/>
                    </a:lnTo>
                    <a:lnTo>
                      <a:pt x="105" y="289"/>
                    </a:lnTo>
                    <a:lnTo>
                      <a:pt x="105" y="289"/>
                    </a:lnTo>
                    <a:lnTo>
                      <a:pt x="105" y="288"/>
                    </a:lnTo>
                    <a:lnTo>
                      <a:pt x="105" y="288"/>
                    </a:lnTo>
                    <a:lnTo>
                      <a:pt x="105" y="288"/>
                    </a:lnTo>
                    <a:lnTo>
                      <a:pt x="104" y="288"/>
                    </a:lnTo>
                    <a:lnTo>
                      <a:pt x="104" y="288"/>
                    </a:lnTo>
                    <a:lnTo>
                      <a:pt x="103" y="287"/>
                    </a:lnTo>
                    <a:lnTo>
                      <a:pt x="103" y="288"/>
                    </a:lnTo>
                    <a:lnTo>
                      <a:pt x="102" y="288"/>
                    </a:lnTo>
                    <a:lnTo>
                      <a:pt x="102" y="288"/>
                    </a:lnTo>
                    <a:lnTo>
                      <a:pt x="102" y="288"/>
                    </a:lnTo>
                    <a:lnTo>
                      <a:pt x="101" y="289"/>
                    </a:lnTo>
                    <a:lnTo>
                      <a:pt x="101" y="289"/>
                    </a:lnTo>
                    <a:lnTo>
                      <a:pt x="101" y="289"/>
                    </a:lnTo>
                    <a:lnTo>
                      <a:pt x="101" y="289"/>
                    </a:lnTo>
                    <a:lnTo>
                      <a:pt x="100" y="289"/>
                    </a:lnTo>
                    <a:lnTo>
                      <a:pt x="100" y="289"/>
                    </a:lnTo>
                    <a:lnTo>
                      <a:pt x="100" y="289"/>
                    </a:lnTo>
                    <a:lnTo>
                      <a:pt x="100" y="289"/>
                    </a:lnTo>
                    <a:lnTo>
                      <a:pt x="100" y="289"/>
                    </a:lnTo>
                    <a:lnTo>
                      <a:pt x="100" y="290"/>
                    </a:lnTo>
                    <a:lnTo>
                      <a:pt x="100" y="291"/>
                    </a:lnTo>
                    <a:lnTo>
                      <a:pt x="100" y="291"/>
                    </a:lnTo>
                    <a:lnTo>
                      <a:pt x="100" y="291"/>
                    </a:lnTo>
                    <a:lnTo>
                      <a:pt x="100" y="291"/>
                    </a:lnTo>
                    <a:lnTo>
                      <a:pt x="100" y="291"/>
                    </a:lnTo>
                    <a:lnTo>
                      <a:pt x="99" y="291"/>
                    </a:lnTo>
                    <a:lnTo>
                      <a:pt x="99" y="291"/>
                    </a:lnTo>
                    <a:lnTo>
                      <a:pt x="99" y="291"/>
                    </a:lnTo>
                    <a:lnTo>
                      <a:pt x="98" y="291"/>
                    </a:lnTo>
                    <a:lnTo>
                      <a:pt x="98" y="291"/>
                    </a:lnTo>
                    <a:lnTo>
                      <a:pt x="98" y="290"/>
                    </a:lnTo>
                    <a:lnTo>
                      <a:pt x="97" y="290"/>
                    </a:lnTo>
                    <a:lnTo>
                      <a:pt x="97" y="290"/>
                    </a:lnTo>
                    <a:lnTo>
                      <a:pt x="96" y="290"/>
                    </a:lnTo>
                    <a:lnTo>
                      <a:pt x="96" y="290"/>
                    </a:lnTo>
                    <a:lnTo>
                      <a:pt x="96" y="289"/>
                    </a:lnTo>
                    <a:lnTo>
                      <a:pt x="96" y="289"/>
                    </a:lnTo>
                    <a:lnTo>
                      <a:pt x="96" y="288"/>
                    </a:lnTo>
                    <a:lnTo>
                      <a:pt x="95" y="288"/>
                    </a:lnTo>
                    <a:lnTo>
                      <a:pt x="95" y="288"/>
                    </a:lnTo>
                    <a:lnTo>
                      <a:pt x="95" y="287"/>
                    </a:lnTo>
                    <a:lnTo>
                      <a:pt x="95" y="287"/>
                    </a:lnTo>
                    <a:lnTo>
                      <a:pt x="95" y="287"/>
                    </a:lnTo>
                    <a:lnTo>
                      <a:pt x="95" y="286"/>
                    </a:lnTo>
                    <a:lnTo>
                      <a:pt x="94" y="286"/>
                    </a:lnTo>
                    <a:lnTo>
                      <a:pt x="93" y="286"/>
                    </a:lnTo>
                    <a:lnTo>
                      <a:pt x="93" y="286"/>
                    </a:lnTo>
                    <a:lnTo>
                      <a:pt x="93" y="286"/>
                    </a:lnTo>
                    <a:lnTo>
                      <a:pt x="92" y="286"/>
                    </a:lnTo>
                    <a:lnTo>
                      <a:pt x="92" y="286"/>
                    </a:lnTo>
                    <a:lnTo>
                      <a:pt x="92" y="285"/>
                    </a:lnTo>
                    <a:lnTo>
                      <a:pt x="93" y="285"/>
                    </a:lnTo>
                    <a:lnTo>
                      <a:pt x="93" y="284"/>
                    </a:lnTo>
                    <a:lnTo>
                      <a:pt x="93" y="284"/>
                    </a:lnTo>
                    <a:lnTo>
                      <a:pt x="92" y="284"/>
                    </a:lnTo>
                    <a:lnTo>
                      <a:pt x="92" y="284"/>
                    </a:lnTo>
                    <a:lnTo>
                      <a:pt x="92" y="283"/>
                    </a:lnTo>
                    <a:lnTo>
                      <a:pt x="92" y="282"/>
                    </a:lnTo>
                    <a:lnTo>
                      <a:pt x="91" y="282"/>
                    </a:lnTo>
                    <a:lnTo>
                      <a:pt x="49" y="282"/>
                    </a:lnTo>
                    <a:lnTo>
                      <a:pt x="16" y="282"/>
                    </a:lnTo>
                    <a:lnTo>
                      <a:pt x="7" y="282"/>
                    </a:lnTo>
                    <a:lnTo>
                      <a:pt x="7" y="282"/>
                    </a:lnTo>
                    <a:lnTo>
                      <a:pt x="7" y="282"/>
                    </a:lnTo>
                    <a:lnTo>
                      <a:pt x="8" y="282"/>
                    </a:lnTo>
                    <a:lnTo>
                      <a:pt x="9" y="282"/>
                    </a:lnTo>
                    <a:lnTo>
                      <a:pt x="9" y="281"/>
                    </a:lnTo>
                    <a:lnTo>
                      <a:pt x="9" y="281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80"/>
                    </a:lnTo>
                    <a:lnTo>
                      <a:pt x="9" y="280"/>
                    </a:lnTo>
                    <a:lnTo>
                      <a:pt x="9" y="279"/>
                    </a:lnTo>
                    <a:lnTo>
                      <a:pt x="9" y="279"/>
                    </a:lnTo>
                    <a:lnTo>
                      <a:pt x="9" y="279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9" y="277"/>
                    </a:lnTo>
                    <a:lnTo>
                      <a:pt x="10" y="277"/>
                    </a:lnTo>
                    <a:lnTo>
                      <a:pt x="10" y="276"/>
                    </a:lnTo>
                    <a:lnTo>
                      <a:pt x="9" y="276"/>
                    </a:lnTo>
                    <a:lnTo>
                      <a:pt x="9" y="276"/>
                    </a:lnTo>
                    <a:lnTo>
                      <a:pt x="9" y="276"/>
                    </a:lnTo>
                    <a:lnTo>
                      <a:pt x="9" y="275"/>
                    </a:lnTo>
                    <a:lnTo>
                      <a:pt x="9" y="275"/>
                    </a:lnTo>
                    <a:lnTo>
                      <a:pt x="9" y="275"/>
                    </a:lnTo>
                    <a:lnTo>
                      <a:pt x="9" y="275"/>
                    </a:lnTo>
                    <a:lnTo>
                      <a:pt x="9" y="275"/>
                    </a:lnTo>
                    <a:lnTo>
                      <a:pt x="9" y="274"/>
                    </a:lnTo>
                    <a:lnTo>
                      <a:pt x="9" y="274"/>
                    </a:lnTo>
                    <a:lnTo>
                      <a:pt x="9" y="274"/>
                    </a:lnTo>
                    <a:lnTo>
                      <a:pt x="9" y="272"/>
                    </a:lnTo>
                    <a:lnTo>
                      <a:pt x="9" y="271"/>
                    </a:lnTo>
                    <a:lnTo>
                      <a:pt x="9" y="271"/>
                    </a:lnTo>
                    <a:lnTo>
                      <a:pt x="10" y="271"/>
                    </a:lnTo>
                    <a:lnTo>
                      <a:pt x="10" y="271"/>
                    </a:lnTo>
                    <a:lnTo>
                      <a:pt x="10" y="270"/>
                    </a:lnTo>
                    <a:lnTo>
                      <a:pt x="10" y="270"/>
                    </a:lnTo>
                    <a:lnTo>
                      <a:pt x="10" y="269"/>
                    </a:lnTo>
                    <a:lnTo>
                      <a:pt x="10" y="268"/>
                    </a:lnTo>
                    <a:lnTo>
                      <a:pt x="10" y="268"/>
                    </a:lnTo>
                    <a:lnTo>
                      <a:pt x="10" y="268"/>
                    </a:lnTo>
                    <a:lnTo>
                      <a:pt x="10" y="267"/>
                    </a:lnTo>
                    <a:lnTo>
                      <a:pt x="10" y="267"/>
                    </a:lnTo>
                    <a:lnTo>
                      <a:pt x="10" y="267"/>
                    </a:lnTo>
                    <a:lnTo>
                      <a:pt x="10" y="267"/>
                    </a:lnTo>
                    <a:lnTo>
                      <a:pt x="11" y="267"/>
                    </a:lnTo>
                    <a:lnTo>
                      <a:pt x="11" y="266"/>
                    </a:lnTo>
                    <a:lnTo>
                      <a:pt x="11" y="267"/>
                    </a:lnTo>
                    <a:lnTo>
                      <a:pt x="11" y="268"/>
                    </a:lnTo>
                    <a:lnTo>
                      <a:pt x="12" y="268"/>
                    </a:lnTo>
                    <a:lnTo>
                      <a:pt x="12" y="268"/>
                    </a:lnTo>
                    <a:lnTo>
                      <a:pt x="12" y="268"/>
                    </a:lnTo>
                    <a:lnTo>
                      <a:pt x="13" y="268"/>
                    </a:lnTo>
                    <a:lnTo>
                      <a:pt x="13" y="267"/>
                    </a:lnTo>
                    <a:lnTo>
                      <a:pt x="12" y="267"/>
                    </a:lnTo>
                    <a:lnTo>
                      <a:pt x="12" y="267"/>
                    </a:lnTo>
                    <a:lnTo>
                      <a:pt x="12" y="266"/>
                    </a:lnTo>
                    <a:lnTo>
                      <a:pt x="12" y="266"/>
                    </a:lnTo>
                    <a:lnTo>
                      <a:pt x="13" y="265"/>
                    </a:lnTo>
                    <a:lnTo>
                      <a:pt x="12" y="265"/>
                    </a:lnTo>
                    <a:lnTo>
                      <a:pt x="12" y="265"/>
                    </a:lnTo>
                    <a:lnTo>
                      <a:pt x="12" y="265"/>
                    </a:lnTo>
                    <a:lnTo>
                      <a:pt x="12" y="264"/>
                    </a:lnTo>
                    <a:lnTo>
                      <a:pt x="12" y="263"/>
                    </a:lnTo>
                    <a:lnTo>
                      <a:pt x="12" y="263"/>
                    </a:lnTo>
                    <a:lnTo>
                      <a:pt x="12" y="263"/>
                    </a:lnTo>
                    <a:lnTo>
                      <a:pt x="12" y="263"/>
                    </a:lnTo>
                    <a:lnTo>
                      <a:pt x="12" y="262"/>
                    </a:lnTo>
                    <a:lnTo>
                      <a:pt x="12" y="262"/>
                    </a:lnTo>
                    <a:lnTo>
                      <a:pt x="12" y="262"/>
                    </a:lnTo>
                    <a:lnTo>
                      <a:pt x="13" y="261"/>
                    </a:lnTo>
                    <a:lnTo>
                      <a:pt x="13" y="261"/>
                    </a:lnTo>
                    <a:lnTo>
                      <a:pt x="12" y="261"/>
                    </a:lnTo>
                    <a:lnTo>
                      <a:pt x="12" y="261"/>
                    </a:lnTo>
                    <a:lnTo>
                      <a:pt x="12" y="261"/>
                    </a:lnTo>
                    <a:lnTo>
                      <a:pt x="11" y="260"/>
                    </a:lnTo>
                    <a:lnTo>
                      <a:pt x="11" y="260"/>
                    </a:lnTo>
                    <a:lnTo>
                      <a:pt x="11" y="260"/>
                    </a:lnTo>
                    <a:lnTo>
                      <a:pt x="11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2" y="258"/>
                    </a:lnTo>
                    <a:lnTo>
                      <a:pt x="12" y="258"/>
                    </a:lnTo>
                    <a:lnTo>
                      <a:pt x="12" y="258"/>
                    </a:lnTo>
                    <a:lnTo>
                      <a:pt x="12" y="258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6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2" y="255"/>
                    </a:lnTo>
                    <a:lnTo>
                      <a:pt x="12" y="255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3"/>
                    </a:lnTo>
                    <a:lnTo>
                      <a:pt x="12" y="253"/>
                    </a:lnTo>
                    <a:lnTo>
                      <a:pt x="12" y="252"/>
                    </a:lnTo>
                    <a:lnTo>
                      <a:pt x="12" y="252"/>
                    </a:lnTo>
                    <a:lnTo>
                      <a:pt x="12" y="252"/>
                    </a:lnTo>
                    <a:lnTo>
                      <a:pt x="12" y="251"/>
                    </a:lnTo>
                    <a:lnTo>
                      <a:pt x="12" y="251"/>
                    </a:lnTo>
                    <a:lnTo>
                      <a:pt x="12" y="250"/>
                    </a:lnTo>
                    <a:lnTo>
                      <a:pt x="12" y="250"/>
                    </a:lnTo>
                    <a:lnTo>
                      <a:pt x="12" y="249"/>
                    </a:lnTo>
                    <a:lnTo>
                      <a:pt x="13" y="249"/>
                    </a:lnTo>
                    <a:lnTo>
                      <a:pt x="13" y="248"/>
                    </a:lnTo>
                    <a:lnTo>
                      <a:pt x="13" y="248"/>
                    </a:lnTo>
                    <a:lnTo>
                      <a:pt x="13" y="247"/>
                    </a:lnTo>
                    <a:lnTo>
                      <a:pt x="12" y="247"/>
                    </a:lnTo>
                    <a:lnTo>
                      <a:pt x="12" y="247"/>
                    </a:lnTo>
                    <a:lnTo>
                      <a:pt x="12" y="246"/>
                    </a:lnTo>
                    <a:lnTo>
                      <a:pt x="12" y="245"/>
                    </a:lnTo>
                    <a:lnTo>
                      <a:pt x="12" y="244"/>
                    </a:lnTo>
                    <a:lnTo>
                      <a:pt x="12" y="243"/>
                    </a:lnTo>
                    <a:lnTo>
                      <a:pt x="12" y="243"/>
                    </a:lnTo>
                    <a:lnTo>
                      <a:pt x="13" y="243"/>
                    </a:lnTo>
                    <a:lnTo>
                      <a:pt x="13" y="242"/>
                    </a:lnTo>
                    <a:lnTo>
                      <a:pt x="13" y="241"/>
                    </a:lnTo>
                    <a:lnTo>
                      <a:pt x="12" y="241"/>
                    </a:lnTo>
                    <a:lnTo>
                      <a:pt x="12" y="241"/>
                    </a:lnTo>
                    <a:lnTo>
                      <a:pt x="13" y="240"/>
                    </a:lnTo>
                    <a:lnTo>
                      <a:pt x="13" y="240"/>
                    </a:lnTo>
                    <a:lnTo>
                      <a:pt x="13" y="239"/>
                    </a:lnTo>
                    <a:lnTo>
                      <a:pt x="13" y="239"/>
                    </a:lnTo>
                    <a:lnTo>
                      <a:pt x="14" y="238"/>
                    </a:lnTo>
                    <a:lnTo>
                      <a:pt x="13" y="238"/>
                    </a:lnTo>
                    <a:lnTo>
                      <a:pt x="13" y="238"/>
                    </a:lnTo>
                    <a:lnTo>
                      <a:pt x="13" y="238"/>
                    </a:lnTo>
                    <a:lnTo>
                      <a:pt x="13" y="238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7"/>
                    </a:lnTo>
                    <a:lnTo>
                      <a:pt x="12" y="237"/>
                    </a:lnTo>
                    <a:lnTo>
                      <a:pt x="11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10" y="233"/>
                    </a:lnTo>
                    <a:lnTo>
                      <a:pt x="10" y="233"/>
                    </a:lnTo>
                    <a:lnTo>
                      <a:pt x="10" y="233"/>
                    </a:lnTo>
                    <a:lnTo>
                      <a:pt x="9" y="233"/>
                    </a:lnTo>
                    <a:lnTo>
                      <a:pt x="9" y="232"/>
                    </a:lnTo>
                    <a:lnTo>
                      <a:pt x="9" y="232"/>
                    </a:lnTo>
                    <a:lnTo>
                      <a:pt x="9" y="231"/>
                    </a:lnTo>
                    <a:lnTo>
                      <a:pt x="8" y="232"/>
                    </a:lnTo>
                    <a:lnTo>
                      <a:pt x="8" y="231"/>
                    </a:lnTo>
                    <a:lnTo>
                      <a:pt x="8" y="231"/>
                    </a:lnTo>
                    <a:lnTo>
                      <a:pt x="7" y="230"/>
                    </a:lnTo>
                    <a:lnTo>
                      <a:pt x="7" y="230"/>
                    </a:lnTo>
                    <a:lnTo>
                      <a:pt x="7" y="230"/>
                    </a:lnTo>
                    <a:lnTo>
                      <a:pt x="7" y="230"/>
                    </a:lnTo>
                    <a:lnTo>
                      <a:pt x="7" y="230"/>
                    </a:lnTo>
                    <a:lnTo>
                      <a:pt x="6" y="230"/>
                    </a:lnTo>
                    <a:lnTo>
                      <a:pt x="7" y="230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7" y="228"/>
                    </a:lnTo>
                    <a:lnTo>
                      <a:pt x="7" y="228"/>
                    </a:lnTo>
                    <a:lnTo>
                      <a:pt x="6" y="227"/>
                    </a:lnTo>
                    <a:lnTo>
                      <a:pt x="6" y="227"/>
                    </a:lnTo>
                    <a:lnTo>
                      <a:pt x="5" y="226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5"/>
                    </a:lnTo>
                    <a:lnTo>
                      <a:pt x="5" y="224"/>
                    </a:lnTo>
                    <a:lnTo>
                      <a:pt x="4" y="224"/>
                    </a:lnTo>
                    <a:lnTo>
                      <a:pt x="4" y="224"/>
                    </a:lnTo>
                    <a:lnTo>
                      <a:pt x="4" y="223"/>
                    </a:lnTo>
                    <a:lnTo>
                      <a:pt x="4" y="223"/>
                    </a:lnTo>
                    <a:lnTo>
                      <a:pt x="5" y="223"/>
                    </a:lnTo>
                    <a:lnTo>
                      <a:pt x="5" y="222"/>
                    </a:lnTo>
                    <a:lnTo>
                      <a:pt x="5" y="222"/>
                    </a:lnTo>
                    <a:lnTo>
                      <a:pt x="5" y="222"/>
                    </a:lnTo>
                    <a:lnTo>
                      <a:pt x="5" y="221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1"/>
                    </a:lnTo>
                    <a:lnTo>
                      <a:pt x="6" y="221"/>
                    </a:lnTo>
                    <a:lnTo>
                      <a:pt x="6" y="220"/>
                    </a:lnTo>
                    <a:lnTo>
                      <a:pt x="6" y="220"/>
                    </a:lnTo>
                    <a:lnTo>
                      <a:pt x="6" y="219"/>
                    </a:lnTo>
                    <a:lnTo>
                      <a:pt x="6" y="219"/>
                    </a:lnTo>
                    <a:lnTo>
                      <a:pt x="6" y="219"/>
                    </a:lnTo>
                    <a:lnTo>
                      <a:pt x="5" y="219"/>
                    </a:lnTo>
                    <a:lnTo>
                      <a:pt x="4" y="218"/>
                    </a:lnTo>
                    <a:lnTo>
                      <a:pt x="4" y="218"/>
                    </a:lnTo>
                    <a:lnTo>
                      <a:pt x="4" y="218"/>
                    </a:lnTo>
                    <a:lnTo>
                      <a:pt x="3" y="218"/>
                    </a:lnTo>
                    <a:lnTo>
                      <a:pt x="3" y="218"/>
                    </a:lnTo>
                    <a:lnTo>
                      <a:pt x="3" y="218"/>
                    </a:lnTo>
                    <a:lnTo>
                      <a:pt x="3" y="217"/>
                    </a:lnTo>
                    <a:lnTo>
                      <a:pt x="3" y="217"/>
                    </a:lnTo>
                    <a:lnTo>
                      <a:pt x="3" y="217"/>
                    </a:lnTo>
                    <a:lnTo>
                      <a:pt x="3" y="216"/>
                    </a:lnTo>
                    <a:lnTo>
                      <a:pt x="3" y="216"/>
                    </a:lnTo>
                    <a:lnTo>
                      <a:pt x="3" y="215"/>
                    </a:lnTo>
                    <a:lnTo>
                      <a:pt x="3" y="215"/>
                    </a:lnTo>
                    <a:lnTo>
                      <a:pt x="3" y="214"/>
                    </a:lnTo>
                    <a:lnTo>
                      <a:pt x="4" y="214"/>
                    </a:lnTo>
                    <a:lnTo>
                      <a:pt x="4" y="213"/>
                    </a:lnTo>
                    <a:lnTo>
                      <a:pt x="4" y="213"/>
                    </a:lnTo>
                    <a:lnTo>
                      <a:pt x="4" y="212"/>
                    </a:lnTo>
                    <a:lnTo>
                      <a:pt x="4" y="212"/>
                    </a:lnTo>
                    <a:lnTo>
                      <a:pt x="4" y="212"/>
                    </a:lnTo>
                    <a:lnTo>
                      <a:pt x="4" y="211"/>
                    </a:lnTo>
                    <a:lnTo>
                      <a:pt x="4" y="210"/>
                    </a:lnTo>
                    <a:lnTo>
                      <a:pt x="4" y="210"/>
                    </a:lnTo>
                    <a:lnTo>
                      <a:pt x="4" y="210"/>
                    </a:lnTo>
                    <a:lnTo>
                      <a:pt x="4" y="210"/>
                    </a:lnTo>
                    <a:lnTo>
                      <a:pt x="5" y="209"/>
                    </a:lnTo>
                    <a:lnTo>
                      <a:pt x="6" y="209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7" y="207"/>
                    </a:lnTo>
                    <a:lnTo>
                      <a:pt x="7" y="207"/>
                    </a:lnTo>
                    <a:lnTo>
                      <a:pt x="7" y="207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8" y="204"/>
                    </a:lnTo>
                    <a:lnTo>
                      <a:pt x="8" y="203"/>
                    </a:lnTo>
                    <a:lnTo>
                      <a:pt x="8" y="203"/>
                    </a:lnTo>
                    <a:lnTo>
                      <a:pt x="7" y="203"/>
                    </a:lnTo>
                    <a:lnTo>
                      <a:pt x="7" y="203"/>
                    </a:lnTo>
                    <a:lnTo>
                      <a:pt x="8" y="203"/>
                    </a:lnTo>
                    <a:lnTo>
                      <a:pt x="8" y="202"/>
                    </a:lnTo>
                    <a:lnTo>
                      <a:pt x="8" y="202"/>
                    </a:lnTo>
                    <a:lnTo>
                      <a:pt x="8" y="202"/>
                    </a:lnTo>
                    <a:lnTo>
                      <a:pt x="9" y="202"/>
                    </a:lnTo>
                    <a:lnTo>
                      <a:pt x="9" y="201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8" y="199"/>
                    </a:lnTo>
                    <a:lnTo>
                      <a:pt x="8" y="198"/>
                    </a:lnTo>
                    <a:lnTo>
                      <a:pt x="9" y="198"/>
                    </a:lnTo>
                    <a:lnTo>
                      <a:pt x="9" y="198"/>
                    </a:lnTo>
                    <a:lnTo>
                      <a:pt x="10" y="197"/>
                    </a:lnTo>
                    <a:lnTo>
                      <a:pt x="10" y="197"/>
                    </a:lnTo>
                    <a:lnTo>
                      <a:pt x="9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5"/>
                    </a:lnTo>
                    <a:lnTo>
                      <a:pt x="9" y="194"/>
                    </a:lnTo>
                    <a:lnTo>
                      <a:pt x="9" y="193"/>
                    </a:lnTo>
                    <a:lnTo>
                      <a:pt x="9" y="193"/>
                    </a:lnTo>
                    <a:lnTo>
                      <a:pt x="9" y="192"/>
                    </a:lnTo>
                    <a:lnTo>
                      <a:pt x="9" y="192"/>
                    </a:lnTo>
                    <a:lnTo>
                      <a:pt x="8" y="192"/>
                    </a:lnTo>
                    <a:lnTo>
                      <a:pt x="8" y="192"/>
                    </a:lnTo>
                    <a:lnTo>
                      <a:pt x="8" y="191"/>
                    </a:lnTo>
                    <a:lnTo>
                      <a:pt x="8" y="191"/>
                    </a:lnTo>
                    <a:lnTo>
                      <a:pt x="8" y="190"/>
                    </a:lnTo>
                    <a:lnTo>
                      <a:pt x="8" y="190"/>
                    </a:lnTo>
                    <a:lnTo>
                      <a:pt x="7" y="190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7" y="188"/>
                    </a:lnTo>
                    <a:lnTo>
                      <a:pt x="8" y="187"/>
                    </a:lnTo>
                    <a:lnTo>
                      <a:pt x="8" y="186"/>
                    </a:lnTo>
                    <a:lnTo>
                      <a:pt x="8" y="186"/>
                    </a:lnTo>
                    <a:lnTo>
                      <a:pt x="7" y="185"/>
                    </a:lnTo>
                    <a:lnTo>
                      <a:pt x="6" y="185"/>
                    </a:lnTo>
                    <a:lnTo>
                      <a:pt x="6" y="185"/>
                    </a:lnTo>
                    <a:lnTo>
                      <a:pt x="6" y="185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4" y="184"/>
                    </a:lnTo>
                    <a:lnTo>
                      <a:pt x="4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6" y="183"/>
                    </a:lnTo>
                    <a:lnTo>
                      <a:pt x="6" y="183"/>
                    </a:lnTo>
                    <a:lnTo>
                      <a:pt x="7" y="184"/>
                    </a:lnTo>
                    <a:lnTo>
                      <a:pt x="8" y="183"/>
                    </a:lnTo>
                    <a:lnTo>
                      <a:pt x="8" y="183"/>
                    </a:lnTo>
                    <a:lnTo>
                      <a:pt x="8" y="183"/>
                    </a:lnTo>
                    <a:lnTo>
                      <a:pt x="9" y="182"/>
                    </a:lnTo>
                    <a:lnTo>
                      <a:pt x="9" y="182"/>
                    </a:lnTo>
                    <a:lnTo>
                      <a:pt x="10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1" y="178"/>
                    </a:lnTo>
                    <a:lnTo>
                      <a:pt x="11" y="178"/>
                    </a:lnTo>
                    <a:lnTo>
                      <a:pt x="12" y="178"/>
                    </a:lnTo>
                    <a:lnTo>
                      <a:pt x="12" y="177"/>
                    </a:lnTo>
                    <a:lnTo>
                      <a:pt x="12" y="177"/>
                    </a:lnTo>
                    <a:lnTo>
                      <a:pt x="12" y="177"/>
                    </a:lnTo>
                    <a:lnTo>
                      <a:pt x="12" y="177"/>
                    </a:lnTo>
                    <a:lnTo>
                      <a:pt x="12" y="176"/>
                    </a:lnTo>
                    <a:lnTo>
                      <a:pt x="12" y="176"/>
                    </a:lnTo>
                    <a:lnTo>
                      <a:pt x="12" y="177"/>
                    </a:lnTo>
                    <a:lnTo>
                      <a:pt x="11" y="177"/>
                    </a:lnTo>
                    <a:lnTo>
                      <a:pt x="11" y="177"/>
                    </a:lnTo>
                    <a:lnTo>
                      <a:pt x="10" y="176"/>
                    </a:lnTo>
                    <a:lnTo>
                      <a:pt x="10" y="176"/>
                    </a:lnTo>
                    <a:lnTo>
                      <a:pt x="10" y="176"/>
                    </a:lnTo>
                    <a:lnTo>
                      <a:pt x="10" y="176"/>
                    </a:lnTo>
                    <a:lnTo>
                      <a:pt x="10" y="175"/>
                    </a:lnTo>
                    <a:lnTo>
                      <a:pt x="10" y="175"/>
                    </a:lnTo>
                    <a:lnTo>
                      <a:pt x="10" y="175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0" y="173"/>
                    </a:lnTo>
                    <a:lnTo>
                      <a:pt x="10" y="173"/>
                    </a:lnTo>
                    <a:lnTo>
                      <a:pt x="10" y="173"/>
                    </a:lnTo>
                    <a:lnTo>
                      <a:pt x="10" y="172"/>
                    </a:lnTo>
                    <a:lnTo>
                      <a:pt x="9" y="172"/>
                    </a:lnTo>
                    <a:lnTo>
                      <a:pt x="9" y="171"/>
                    </a:lnTo>
                    <a:lnTo>
                      <a:pt x="9" y="171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9" y="169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8" y="169"/>
                    </a:lnTo>
                    <a:lnTo>
                      <a:pt x="8" y="169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8"/>
                    </a:lnTo>
                    <a:lnTo>
                      <a:pt x="6" y="168"/>
                    </a:lnTo>
                    <a:lnTo>
                      <a:pt x="7" y="168"/>
                    </a:lnTo>
                    <a:lnTo>
                      <a:pt x="7" y="168"/>
                    </a:lnTo>
                    <a:lnTo>
                      <a:pt x="8" y="167"/>
                    </a:lnTo>
                    <a:lnTo>
                      <a:pt x="8" y="167"/>
                    </a:lnTo>
                    <a:lnTo>
                      <a:pt x="8" y="167"/>
                    </a:lnTo>
                    <a:lnTo>
                      <a:pt x="8" y="167"/>
                    </a:lnTo>
                    <a:lnTo>
                      <a:pt x="7" y="167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5" y="165"/>
                    </a:lnTo>
                    <a:lnTo>
                      <a:pt x="4" y="165"/>
                    </a:lnTo>
                    <a:lnTo>
                      <a:pt x="4" y="165"/>
                    </a:lnTo>
                    <a:lnTo>
                      <a:pt x="4" y="165"/>
                    </a:lnTo>
                    <a:lnTo>
                      <a:pt x="4" y="165"/>
                    </a:lnTo>
                    <a:lnTo>
                      <a:pt x="4" y="164"/>
                    </a:lnTo>
                    <a:lnTo>
                      <a:pt x="4" y="164"/>
                    </a:lnTo>
                    <a:lnTo>
                      <a:pt x="4" y="164"/>
                    </a:lnTo>
                    <a:lnTo>
                      <a:pt x="4" y="164"/>
                    </a:lnTo>
                    <a:lnTo>
                      <a:pt x="4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5" y="159"/>
                    </a:lnTo>
                    <a:lnTo>
                      <a:pt x="5" y="159"/>
                    </a:lnTo>
                    <a:lnTo>
                      <a:pt x="6" y="158"/>
                    </a:lnTo>
                    <a:lnTo>
                      <a:pt x="6" y="158"/>
                    </a:lnTo>
                    <a:lnTo>
                      <a:pt x="6" y="158"/>
                    </a:lnTo>
                    <a:lnTo>
                      <a:pt x="6" y="158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7"/>
                    </a:lnTo>
                    <a:lnTo>
                      <a:pt x="3" y="157"/>
                    </a:lnTo>
                    <a:lnTo>
                      <a:pt x="2" y="157"/>
                    </a:lnTo>
                    <a:lnTo>
                      <a:pt x="2" y="156"/>
                    </a:lnTo>
                    <a:lnTo>
                      <a:pt x="2" y="156"/>
                    </a:lnTo>
                    <a:lnTo>
                      <a:pt x="1" y="156"/>
                    </a:lnTo>
                    <a:lnTo>
                      <a:pt x="1" y="156"/>
                    </a:lnTo>
                    <a:lnTo>
                      <a:pt x="1" y="156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0" y="155"/>
                    </a:lnTo>
                    <a:lnTo>
                      <a:pt x="0" y="154"/>
                    </a:lnTo>
                    <a:lnTo>
                      <a:pt x="1" y="153"/>
                    </a:lnTo>
                    <a:lnTo>
                      <a:pt x="1" y="153"/>
                    </a:lnTo>
                    <a:lnTo>
                      <a:pt x="2" y="153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0" y="150"/>
                    </a:lnTo>
                    <a:lnTo>
                      <a:pt x="0" y="150"/>
                    </a:lnTo>
                    <a:lnTo>
                      <a:pt x="0" y="150"/>
                    </a:lnTo>
                    <a:lnTo>
                      <a:pt x="0" y="149"/>
                    </a:lnTo>
                    <a:lnTo>
                      <a:pt x="0" y="148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2" y="148"/>
                    </a:lnTo>
                    <a:lnTo>
                      <a:pt x="3" y="148"/>
                    </a:lnTo>
                    <a:lnTo>
                      <a:pt x="3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7"/>
                    </a:lnTo>
                    <a:lnTo>
                      <a:pt x="6" y="147"/>
                    </a:lnTo>
                    <a:lnTo>
                      <a:pt x="7" y="147"/>
                    </a:lnTo>
                    <a:lnTo>
                      <a:pt x="7" y="147"/>
                    </a:lnTo>
                    <a:lnTo>
                      <a:pt x="8" y="147"/>
                    </a:lnTo>
                    <a:lnTo>
                      <a:pt x="8" y="147"/>
                    </a:lnTo>
                    <a:lnTo>
                      <a:pt x="8" y="147"/>
                    </a:lnTo>
                    <a:lnTo>
                      <a:pt x="8" y="147"/>
                    </a:lnTo>
                    <a:lnTo>
                      <a:pt x="8" y="146"/>
                    </a:lnTo>
                    <a:lnTo>
                      <a:pt x="8" y="146"/>
                    </a:lnTo>
                    <a:lnTo>
                      <a:pt x="8" y="146"/>
                    </a:lnTo>
                    <a:lnTo>
                      <a:pt x="8" y="145"/>
                    </a:lnTo>
                    <a:lnTo>
                      <a:pt x="9" y="143"/>
                    </a:lnTo>
                    <a:lnTo>
                      <a:pt x="9" y="143"/>
                    </a:lnTo>
                    <a:lnTo>
                      <a:pt x="8" y="143"/>
                    </a:lnTo>
                    <a:lnTo>
                      <a:pt x="8" y="142"/>
                    </a:lnTo>
                    <a:lnTo>
                      <a:pt x="8" y="142"/>
                    </a:lnTo>
                    <a:lnTo>
                      <a:pt x="7" y="141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39"/>
                    </a:lnTo>
                    <a:lnTo>
                      <a:pt x="6" y="139"/>
                    </a:lnTo>
                    <a:lnTo>
                      <a:pt x="6" y="138"/>
                    </a:lnTo>
                    <a:lnTo>
                      <a:pt x="5" y="137"/>
                    </a:lnTo>
                    <a:lnTo>
                      <a:pt x="5" y="137"/>
                    </a:lnTo>
                    <a:lnTo>
                      <a:pt x="6" y="136"/>
                    </a:lnTo>
                    <a:lnTo>
                      <a:pt x="6" y="135"/>
                    </a:lnTo>
                    <a:lnTo>
                      <a:pt x="6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7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0"/>
                    </a:lnTo>
                    <a:lnTo>
                      <a:pt x="8" y="129"/>
                    </a:lnTo>
                    <a:lnTo>
                      <a:pt x="8" y="128"/>
                    </a:lnTo>
                    <a:lnTo>
                      <a:pt x="9" y="128"/>
                    </a:lnTo>
                    <a:lnTo>
                      <a:pt x="9" y="127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9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2" y="123"/>
                    </a:lnTo>
                    <a:lnTo>
                      <a:pt x="12" y="122"/>
                    </a:lnTo>
                    <a:lnTo>
                      <a:pt x="12" y="122"/>
                    </a:lnTo>
                    <a:lnTo>
                      <a:pt x="12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9" y="115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6" y="113"/>
                    </a:lnTo>
                    <a:lnTo>
                      <a:pt x="5" y="113"/>
                    </a:lnTo>
                    <a:lnTo>
                      <a:pt x="5" y="113"/>
                    </a:lnTo>
                    <a:lnTo>
                      <a:pt x="4" y="113"/>
                    </a:lnTo>
                    <a:lnTo>
                      <a:pt x="4" y="113"/>
                    </a:lnTo>
                    <a:lnTo>
                      <a:pt x="3" y="113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>
                  <a:defRPr/>
                </a:pPr>
                <a:endParaRPr lang="pt-BR">
                  <a:latin typeface="Arial" charset="0"/>
                  <a:cs typeface="+mn-cs"/>
                </a:endParaRPr>
              </a:p>
            </p:txBody>
          </p:sp>
          <p:sp>
            <p:nvSpPr>
              <p:cNvPr id="281" name="Freeform 4031"/>
              <p:cNvSpPr>
                <a:spLocks/>
              </p:cNvSpPr>
              <p:nvPr/>
            </p:nvSpPr>
            <p:spPr bwMode="auto">
              <a:xfrm>
                <a:off x="4913313" y="3217863"/>
                <a:ext cx="895350" cy="874713"/>
              </a:xfrm>
              <a:custGeom>
                <a:avLst/>
                <a:gdLst>
                  <a:gd name="T0" fmla="*/ 237 w 564"/>
                  <a:gd name="T1" fmla="*/ 9 h 551"/>
                  <a:gd name="T2" fmla="*/ 244 w 564"/>
                  <a:gd name="T3" fmla="*/ 14 h 551"/>
                  <a:gd name="T4" fmla="*/ 239 w 564"/>
                  <a:gd name="T5" fmla="*/ 34 h 551"/>
                  <a:gd name="T6" fmla="*/ 309 w 564"/>
                  <a:gd name="T7" fmla="*/ 67 h 551"/>
                  <a:gd name="T8" fmla="*/ 330 w 564"/>
                  <a:gd name="T9" fmla="*/ 42 h 551"/>
                  <a:gd name="T10" fmla="*/ 355 w 564"/>
                  <a:gd name="T11" fmla="*/ 45 h 551"/>
                  <a:gd name="T12" fmla="*/ 366 w 564"/>
                  <a:gd name="T13" fmla="*/ 59 h 551"/>
                  <a:gd name="T14" fmla="*/ 371 w 564"/>
                  <a:gd name="T15" fmla="*/ 68 h 551"/>
                  <a:gd name="T16" fmla="*/ 383 w 564"/>
                  <a:gd name="T17" fmla="*/ 74 h 551"/>
                  <a:gd name="T18" fmla="*/ 399 w 564"/>
                  <a:gd name="T19" fmla="*/ 70 h 551"/>
                  <a:gd name="T20" fmla="*/ 414 w 564"/>
                  <a:gd name="T21" fmla="*/ 81 h 551"/>
                  <a:gd name="T22" fmla="*/ 437 w 564"/>
                  <a:gd name="T23" fmla="*/ 77 h 551"/>
                  <a:gd name="T24" fmla="*/ 454 w 564"/>
                  <a:gd name="T25" fmla="*/ 82 h 551"/>
                  <a:gd name="T26" fmla="*/ 482 w 564"/>
                  <a:gd name="T27" fmla="*/ 74 h 551"/>
                  <a:gd name="T28" fmla="*/ 536 w 564"/>
                  <a:gd name="T29" fmla="*/ 53 h 551"/>
                  <a:gd name="T30" fmla="*/ 555 w 564"/>
                  <a:gd name="T31" fmla="*/ 62 h 551"/>
                  <a:gd name="T32" fmla="*/ 547 w 564"/>
                  <a:gd name="T33" fmla="*/ 91 h 551"/>
                  <a:gd name="T34" fmla="*/ 542 w 564"/>
                  <a:gd name="T35" fmla="*/ 120 h 551"/>
                  <a:gd name="T36" fmla="*/ 551 w 564"/>
                  <a:gd name="T37" fmla="*/ 161 h 551"/>
                  <a:gd name="T38" fmla="*/ 556 w 564"/>
                  <a:gd name="T39" fmla="*/ 190 h 551"/>
                  <a:gd name="T40" fmla="*/ 541 w 564"/>
                  <a:gd name="T41" fmla="*/ 219 h 551"/>
                  <a:gd name="T42" fmla="*/ 513 w 564"/>
                  <a:gd name="T43" fmla="*/ 213 h 551"/>
                  <a:gd name="T44" fmla="*/ 484 w 564"/>
                  <a:gd name="T45" fmla="*/ 238 h 551"/>
                  <a:gd name="T46" fmla="*/ 468 w 564"/>
                  <a:gd name="T47" fmla="*/ 292 h 551"/>
                  <a:gd name="T48" fmla="*/ 457 w 564"/>
                  <a:gd name="T49" fmla="*/ 296 h 551"/>
                  <a:gd name="T50" fmla="*/ 446 w 564"/>
                  <a:gd name="T51" fmla="*/ 289 h 551"/>
                  <a:gd name="T52" fmla="*/ 450 w 564"/>
                  <a:gd name="T53" fmla="*/ 270 h 551"/>
                  <a:gd name="T54" fmla="*/ 378 w 564"/>
                  <a:gd name="T55" fmla="*/ 278 h 551"/>
                  <a:gd name="T56" fmla="*/ 447 w 564"/>
                  <a:gd name="T57" fmla="*/ 306 h 551"/>
                  <a:gd name="T58" fmla="*/ 437 w 564"/>
                  <a:gd name="T59" fmla="*/ 330 h 551"/>
                  <a:gd name="T60" fmla="*/ 447 w 564"/>
                  <a:gd name="T61" fmla="*/ 343 h 551"/>
                  <a:gd name="T62" fmla="*/ 454 w 564"/>
                  <a:gd name="T63" fmla="*/ 364 h 551"/>
                  <a:gd name="T64" fmla="*/ 454 w 564"/>
                  <a:gd name="T65" fmla="*/ 378 h 551"/>
                  <a:gd name="T66" fmla="*/ 440 w 564"/>
                  <a:gd name="T67" fmla="*/ 387 h 551"/>
                  <a:gd name="T68" fmla="*/ 428 w 564"/>
                  <a:gd name="T69" fmla="*/ 398 h 551"/>
                  <a:gd name="T70" fmla="*/ 442 w 564"/>
                  <a:gd name="T71" fmla="*/ 416 h 551"/>
                  <a:gd name="T72" fmla="*/ 437 w 564"/>
                  <a:gd name="T73" fmla="*/ 436 h 551"/>
                  <a:gd name="T74" fmla="*/ 441 w 564"/>
                  <a:gd name="T75" fmla="*/ 452 h 551"/>
                  <a:gd name="T76" fmla="*/ 422 w 564"/>
                  <a:gd name="T77" fmla="*/ 466 h 551"/>
                  <a:gd name="T78" fmla="*/ 401 w 564"/>
                  <a:gd name="T79" fmla="*/ 479 h 551"/>
                  <a:gd name="T80" fmla="*/ 370 w 564"/>
                  <a:gd name="T81" fmla="*/ 474 h 551"/>
                  <a:gd name="T82" fmla="*/ 322 w 564"/>
                  <a:gd name="T83" fmla="*/ 468 h 551"/>
                  <a:gd name="T84" fmla="*/ 286 w 564"/>
                  <a:gd name="T85" fmla="*/ 487 h 551"/>
                  <a:gd name="T86" fmla="*/ 234 w 564"/>
                  <a:gd name="T87" fmla="*/ 487 h 551"/>
                  <a:gd name="T88" fmla="*/ 170 w 564"/>
                  <a:gd name="T89" fmla="*/ 544 h 551"/>
                  <a:gd name="T90" fmla="*/ 140 w 564"/>
                  <a:gd name="T91" fmla="*/ 530 h 551"/>
                  <a:gd name="T92" fmla="*/ 108 w 564"/>
                  <a:gd name="T93" fmla="*/ 517 h 551"/>
                  <a:gd name="T94" fmla="*/ 84 w 564"/>
                  <a:gd name="T95" fmla="*/ 504 h 551"/>
                  <a:gd name="T96" fmla="*/ 63 w 564"/>
                  <a:gd name="T97" fmla="*/ 492 h 551"/>
                  <a:gd name="T98" fmla="*/ 35 w 564"/>
                  <a:gd name="T99" fmla="*/ 481 h 551"/>
                  <a:gd name="T100" fmla="*/ 7 w 564"/>
                  <a:gd name="T101" fmla="*/ 438 h 551"/>
                  <a:gd name="T102" fmla="*/ 3 w 564"/>
                  <a:gd name="T103" fmla="*/ 405 h 551"/>
                  <a:gd name="T104" fmla="*/ 1 w 564"/>
                  <a:gd name="T105" fmla="*/ 387 h 551"/>
                  <a:gd name="T106" fmla="*/ 4 w 564"/>
                  <a:gd name="T107" fmla="*/ 374 h 551"/>
                  <a:gd name="T108" fmla="*/ 15 w 564"/>
                  <a:gd name="T109" fmla="*/ 354 h 551"/>
                  <a:gd name="T110" fmla="*/ 25 w 564"/>
                  <a:gd name="T111" fmla="*/ 337 h 551"/>
                  <a:gd name="T112" fmla="*/ 42 w 564"/>
                  <a:gd name="T113" fmla="*/ 320 h 551"/>
                  <a:gd name="T114" fmla="*/ 46 w 564"/>
                  <a:gd name="T115" fmla="*/ 296 h 551"/>
                  <a:gd name="T116" fmla="*/ 79 w 564"/>
                  <a:gd name="T117" fmla="*/ 267 h 551"/>
                  <a:gd name="T118" fmla="*/ 123 w 564"/>
                  <a:gd name="T119" fmla="*/ 230 h 551"/>
                  <a:gd name="T120" fmla="*/ 168 w 564"/>
                  <a:gd name="T121" fmla="*/ 194 h 551"/>
                  <a:gd name="T122" fmla="*/ 187 w 564"/>
                  <a:gd name="T123" fmla="*/ 131 h 551"/>
                  <a:gd name="T124" fmla="*/ 214 w 564"/>
                  <a:gd name="T125" fmla="*/ 64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4" h="551">
                    <a:moveTo>
                      <a:pt x="221" y="34"/>
                    </a:moveTo>
                    <a:lnTo>
                      <a:pt x="222" y="34"/>
                    </a:lnTo>
                    <a:lnTo>
                      <a:pt x="222" y="34"/>
                    </a:lnTo>
                    <a:lnTo>
                      <a:pt x="222" y="33"/>
                    </a:lnTo>
                    <a:lnTo>
                      <a:pt x="223" y="33"/>
                    </a:lnTo>
                    <a:lnTo>
                      <a:pt x="223" y="32"/>
                    </a:lnTo>
                    <a:lnTo>
                      <a:pt x="223" y="32"/>
                    </a:lnTo>
                    <a:lnTo>
                      <a:pt x="223" y="31"/>
                    </a:lnTo>
                    <a:lnTo>
                      <a:pt x="223" y="31"/>
                    </a:lnTo>
                    <a:lnTo>
                      <a:pt x="224" y="31"/>
                    </a:lnTo>
                    <a:lnTo>
                      <a:pt x="223" y="30"/>
                    </a:lnTo>
                    <a:lnTo>
                      <a:pt x="223" y="30"/>
                    </a:lnTo>
                    <a:lnTo>
                      <a:pt x="223" y="29"/>
                    </a:lnTo>
                    <a:lnTo>
                      <a:pt x="223" y="29"/>
                    </a:lnTo>
                    <a:lnTo>
                      <a:pt x="223" y="29"/>
                    </a:lnTo>
                    <a:lnTo>
                      <a:pt x="223" y="28"/>
                    </a:lnTo>
                    <a:lnTo>
                      <a:pt x="224" y="28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6"/>
                    </a:lnTo>
                    <a:lnTo>
                      <a:pt x="225" y="26"/>
                    </a:lnTo>
                    <a:lnTo>
                      <a:pt x="225" y="26"/>
                    </a:lnTo>
                    <a:lnTo>
                      <a:pt x="224" y="26"/>
                    </a:lnTo>
                    <a:lnTo>
                      <a:pt x="224" y="26"/>
                    </a:lnTo>
                    <a:lnTo>
                      <a:pt x="224" y="26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5"/>
                    </a:lnTo>
                    <a:lnTo>
                      <a:pt x="225" y="25"/>
                    </a:lnTo>
                    <a:lnTo>
                      <a:pt x="225" y="25"/>
                    </a:lnTo>
                    <a:lnTo>
                      <a:pt x="225" y="24"/>
                    </a:lnTo>
                    <a:lnTo>
                      <a:pt x="225" y="24"/>
                    </a:lnTo>
                    <a:lnTo>
                      <a:pt x="224" y="23"/>
                    </a:lnTo>
                    <a:lnTo>
                      <a:pt x="224" y="23"/>
                    </a:lnTo>
                    <a:lnTo>
                      <a:pt x="224" y="23"/>
                    </a:lnTo>
                    <a:lnTo>
                      <a:pt x="225" y="22"/>
                    </a:lnTo>
                    <a:lnTo>
                      <a:pt x="225" y="22"/>
                    </a:lnTo>
                    <a:lnTo>
                      <a:pt x="225" y="22"/>
                    </a:lnTo>
                    <a:lnTo>
                      <a:pt x="226" y="22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8" y="21"/>
                    </a:lnTo>
                    <a:lnTo>
                      <a:pt x="228" y="21"/>
                    </a:lnTo>
                    <a:lnTo>
                      <a:pt x="228" y="21"/>
                    </a:lnTo>
                    <a:lnTo>
                      <a:pt x="228" y="20"/>
                    </a:lnTo>
                    <a:lnTo>
                      <a:pt x="228" y="20"/>
                    </a:lnTo>
                    <a:lnTo>
                      <a:pt x="228" y="19"/>
                    </a:lnTo>
                    <a:lnTo>
                      <a:pt x="228" y="19"/>
                    </a:lnTo>
                    <a:lnTo>
                      <a:pt x="228" y="19"/>
                    </a:lnTo>
                    <a:lnTo>
                      <a:pt x="228" y="19"/>
                    </a:lnTo>
                    <a:lnTo>
                      <a:pt x="228" y="18"/>
                    </a:lnTo>
                    <a:lnTo>
                      <a:pt x="228" y="18"/>
                    </a:lnTo>
                    <a:lnTo>
                      <a:pt x="228" y="18"/>
                    </a:lnTo>
                    <a:lnTo>
                      <a:pt x="228" y="19"/>
                    </a:lnTo>
                    <a:lnTo>
                      <a:pt x="227" y="19"/>
                    </a:lnTo>
                    <a:lnTo>
                      <a:pt x="227" y="18"/>
                    </a:lnTo>
                    <a:lnTo>
                      <a:pt x="228" y="18"/>
                    </a:lnTo>
                    <a:lnTo>
                      <a:pt x="228" y="18"/>
                    </a:lnTo>
                    <a:lnTo>
                      <a:pt x="229" y="18"/>
                    </a:lnTo>
                    <a:lnTo>
                      <a:pt x="229" y="18"/>
                    </a:lnTo>
                    <a:lnTo>
                      <a:pt x="229" y="18"/>
                    </a:lnTo>
                    <a:lnTo>
                      <a:pt x="229" y="18"/>
                    </a:lnTo>
                    <a:lnTo>
                      <a:pt x="230" y="18"/>
                    </a:lnTo>
                    <a:lnTo>
                      <a:pt x="230" y="18"/>
                    </a:lnTo>
                    <a:lnTo>
                      <a:pt x="229" y="17"/>
                    </a:lnTo>
                    <a:lnTo>
                      <a:pt x="229" y="16"/>
                    </a:lnTo>
                    <a:lnTo>
                      <a:pt x="230" y="16"/>
                    </a:lnTo>
                    <a:lnTo>
                      <a:pt x="230" y="15"/>
                    </a:lnTo>
                    <a:lnTo>
                      <a:pt x="231" y="15"/>
                    </a:lnTo>
                    <a:lnTo>
                      <a:pt x="231" y="16"/>
                    </a:lnTo>
                    <a:lnTo>
                      <a:pt x="231" y="15"/>
                    </a:lnTo>
                    <a:lnTo>
                      <a:pt x="231" y="15"/>
                    </a:lnTo>
                    <a:lnTo>
                      <a:pt x="231" y="15"/>
                    </a:lnTo>
                    <a:lnTo>
                      <a:pt x="231" y="15"/>
                    </a:lnTo>
                    <a:lnTo>
                      <a:pt x="231" y="15"/>
                    </a:lnTo>
                    <a:lnTo>
                      <a:pt x="231" y="15"/>
                    </a:lnTo>
                    <a:lnTo>
                      <a:pt x="232" y="14"/>
                    </a:lnTo>
                    <a:lnTo>
                      <a:pt x="232" y="13"/>
                    </a:lnTo>
                    <a:lnTo>
                      <a:pt x="232" y="13"/>
                    </a:lnTo>
                    <a:lnTo>
                      <a:pt x="232" y="13"/>
                    </a:lnTo>
                    <a:lnTo>
                      <a:pt x="233" y="13"/>
                    </a:lnTo>
                    <a:lnTo>
                      <a:pt x="233" y="12"/>
                    </a:lnTo>
                    <a:lnTo>
                      <a:pt x="233" y="12"/>
                    </a:lnTo>
                    <a:lnTo>
                      <a:pt x="233" y="12"/>
                    </a:lnTo>
                    <a:lnTo>
                      <a:pt x="233" y="11"/>
                    </a:lnTo>
                    <a:lnTo>
                      <a:pt x="233" y="11"/>
                    </a:lnTo>
                    <a:lnTo>
                      <a:pt x="233" y="11"/>
                    </a:lnTo>
                    <a:lnTo>
                      <a:pt x="234" y="11"/>
                    </a:lnTo>
                    <a:lnTo>
                      <a:pt x="234" y="11"/>
                    </a:lnTo>
                    <a:lnTo>
                      <a:pt x="234" y="11"/>
                    </a:lnTo>
                    <a:lnTo>
                      <a:pt x="233" y="10"/>
                    </a:lnTo>
                    <a:lnTo>
                      <a:pt x="234" y="10"/>
                    </a:lnTo>
                    <a:lnTo>
                      <a:pt x="234" y="10"/>
                    </a:lnTo>
                    <a:lnTo>
                      <a:pt x="235" y="10"/>
                    </a:lnTo>
                    <a:lnTo>
                      <a:pt x="235" y="10"/>
                    </a:lnTo>
                    <a:lnTo>
                      <a:pt x="235" y="10"/>
                    </a:lnTo>
                    <a:lnTo>
                      <a:pt x="235" y="10"/>
                    </a:lnTo>
                    <a:lnTo>
                      <a:pt x="235" y="10"/>
                    </a:lnTo>
                    <a:lnTo>
                      <a:pt x="235" y="10"/>
                    </a:lnTo>
                    <a:lnTo>
                      <a:pt x="235" y="10"/>
                    </a:lnTo>
                    <a:lnTo>
                      <a:pt x="236" y="10"/>
                    </a:lnTo>
                    <a:lnTo>
                      <a:pt x="236" y="10"/>
                    </a:lnTo>
                    <a:lnTo>
                      <a:pt x="236" y="9"/>
                    </a:lnTo>
                    <a:lnTo>
                      <a:pt x="236" y="9"/>
                    </a:lnTo>
                    <a:lnTo>
                      <a:pt x="236" y="8"/>
                    </a:lnTo>
                    <a:lnTo>
                      <a:pt x="236" y="8"/>
                    </a:lnTo>
                    <a:lnTo>
                      <a:pt x="237" y="8"/>
                    </a:lnTo>
                    <a:lnTo>
                      <a:pt x="237" y="8"/>
                    </a:lnTo>
                    <a:lnTo>
                      <a:pt x="237" y="9"/>
                    </a:lnTo>
                    <a:lnTo>
                      <a:pt x="237" y="9"/>
                    </a:lnTo>
                    <a:lnTo>
                      <a:pt x="238" y="8"/>
                    </a:lnTo>
                    <a:lnTo>
                      <a:pt x="238" y="8"/>
                    </a:lnTo>
                    <a:lnTo>
                      <a:pt x="237" y="8"/>
                    </a:lnTo>
                    <a:lnTo>
                      <a:pt x="237" y="8"/>
                    </a:lnTo>
                    <a:lnTo>
                      <a:pt x="237" y="7"/>
                    </a:lnTo>
                    <a:lnTo>
                      <a:pt x="237" y="8"/>
                    </a:lnTo>
                    <a:lnTo>
                      <a:pt x="237" y="7"/>
                    </a:lnTo>
                    <a:lnTo>
                      <a:pt x="237" y="7"/>
                    </a:lnTo>
                    <a:lnTo>
                      <a:pt x="237" y="7"/>
                    </a:lnTo>
                    <a:lnTo>
                      <a:pt x="238" y="7"/>
                    </a:lnTo>
                    <a:lnTo>
                      <a:pt x="239" y="6"/>
                    </a:lnTo>
                    <a:lnTo>
                      <a:pt x="239" y="6"/>
                    </a:lnTo>
                    <a:lnTo>
                      <a:pt x="240" y="6"/>
                    </a:lnTo>
                    <a:lnTo>
                      <a:pt x="240" y="5"/>
                    </a:lnTo>
                    <a:lnTo>
                      <a:pt x="240" y="5"/>
                    </a:lnTo>
                    <a:lnTo>
                      <a:pt x="240" y="6"/>
                    </a:lnTo>
                    <a:lnTo>
                      <a:pt x="241" y="6"/>
                    </a:lnTo>
                    <a:lnTo>
                      <a:pt x="242" y="5"/>
                    </a:lnTo>
                    <a:lnTo>
                      <a:pt x="242" y="5"/>
                    </a:lnTo>
                    <a:lnTo>
                      <a:pt x="242" y="4"/>
                    </a:lnTo>
                    <a:lnTo>
                      <a:pt x="243" y="4"/>
                    </a:lnTo>
                    <a:lnTo>
                      <a:pt x="244" y="4"/>
                    </a:lnTo>
                    <a:lnTo>
                      <a:pt x="244" y="4"/>
                    </a:lnTo>
                    <a:lnTo>
                      <a:pt x="244" y="3"/>
                    </a:lnTo>
                    <a:lnTo>
                      <a:pt x="245" y="3"/>
                    </a:lnTo>
                    <a:lnTo>
                      <a:pt x="246" y="3"/>
                    </a:lnTo>
                    <a:lnTo>
                      <a:pt x="246" y="3"/>
                    </a:lnTo>
                    <a:lnTo>
                      <a:pt x="246" y="3"/>
                    </a:lnTo>
                    <a:lnTo>
                      <a:pt x="246" y="3"/>
                    </a:lnTo>
                    <a:lnTo>
                      <a:pt x="245" y="3"/>
                    </a:lnTo>
                    <a:lnTo>
                      <a:pt x="245" y="3"/>
                    </a:lnTo>
                    <a:lnTo>
                      <a:pt x="246" y="2"/>
                    </a:lnTo>
                    <a:lnTo>
                      <a:pt x="247" y="2"/>
                    </a:lnTo>
                    <a:lnTo>
                      <a:pt x="247" y="2"/>
                    </a:lnTo>
                    <a:lnTo>
                      <a:pt x="247" y="2"/>
                    </a:lnTo>
                    <a:lnTo>
                      <a:pt x="248" y="2"/>
                    </a:lnTo>
                    <a:lnTo>
                      <a:pt x="248" y="2"/>
                    </a:lnTo>
                    <a:lnTo>
                      <a:pt x="248" y="2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48" y="2"/>
                    </a:lnTo>
                    <a:lnTo>
                      <a:pt x="248" y="2"/>
                    </a:lnTo>
                    <a:lnTo>
                      <a:pt x="249" y="1"/>
                    </a:lnTo>
                    <a:lnTo>
                      <a:pt x="249" y="1"/>
                    </a:lnTo>
                    <a:lnTo>
                      <a:pt x="249" y="1"/>
                    </a:lnTo>
                    <a:lnTo>
                      <a:pt x="249" y="0"/>
                    </a:lnTo>
                    <a:lnTo>
                      <a:pt x="249" y="0"/>
                    </a:lnTo>
                    <a:lnTo>
                      <a:pt x="249" y="0"/>
                    </a:lnTo>
                    <a:lnTo>
                      <a:pt x="250" y="0"/>
                    </a:lnTo>
                    <a:lnTo>
                      <a:pt x="250" y="0"/>
                    </a:lnTo>
                    <a:lnTo>
                      <a:pt x="250" y="0"/>
                    </a:lnTo>
                    <a:lnTo>
                      <a:pt x="251" y="0"/>
                    </a:lnTo>
                    <a:lnTo>
                      <a:pt x="251" y="0"/>
                    </a:lnTo>
                    <a:lnTo>
                      <a:pt x="251" y="0"/>
                    </a:lnTo>
                    <a:lnTo>
                      <a:pt x="250" y="0"/>
                    </a:lnTo>
                    <a:lnTo>
                      <a:pt x="250" y="1"/>
                    </a:lnTo>
                    <a:lnTo>
                      <a:pt x="249" y="1"/>
                    </a:lnTo>
                    <a:lnTo>
                      <a:pt x="250" y="2"/>
                    </a:lnTo>
                    <a:lnTo>
                      <a:pt x="249" y="2"/>
                    </a:lnTo>
                    <a:lnTo>
                      <a:pt x="249" y="3"/>
                    </a:lnTo>
                    <a:lnTo>
                      <a:pt x="248" y="3"/>
                    </a:lnTo>
                    <a:lnTo>
                      <a:pt x="248" y="3"/>
                    </a:lnTo>
                    <a:lnTo>
                      <a:pt x="248" y="4"/>
                    </a:lnTo>
                    <a:lnTo>
                      <a:pt x="248" y="4"/>
                    </a:lnTo>
                    <a:lnTo>
                      <a:pt x="247" y="4"/>
                    </a:lnTo>
                    <a:lnTo>
                      <a:pt x="247" y="4"/>
                    </a:lnTo>
                    <a:lnTo>
                      <a:pt x="246" y="4"/>
                    </a:lnTo>
                    <a:lnTo>
                      <a:pt x="246" y="5"/>
                    </a:lnTo>
                    <a:lnTo>
                      <a:pt x="246" y="5"/>
                    </a:lnTo>
                    <a:lnTo>
                      <a:pt x="246" y="6"/>
                    </a:lnTo>
                    <a:lnTo>
                      <a:pt x="246" y="6"/>
                    </a:lnTo>
                    <a:lnTo>
                      <a:pt x="245" y="6"/>
                    </a:lnTo>
                    <a:lnTo>
                      <a:pt x="245" y="6"/>
                    </a:lnTo>
                    <a:lnTo>
                      <a:pt x="245" y="7"/>
                    </a:lnTo>
                    <a:lnTo>
                      <a:pt x="245" y="7"/>
                    </a:lnTo>
                    <a:lnTo>
                      <a:pt x="245" y="7"/>
                    </a:lnTo>
                    <a:lnTo>
                      <a:pt x="245" y="8"/>
                    </a:lnTo>
                    <a:lnTo>
                      <a:pt x="245" y="9"/>
                    </a:lnTo>
                    <a:lnTo>
                      <a:pt x="244" y="10"/>
                    </a:lnTo>
                    <a:lnTo>
                      <a:pt x="244" y="10"/>
                    </a:lnTo>
                    <a:lnTo>
                      <a:pt x="244" y="10"/>
                    </a:lnTo>
                    <a:lnTo>
                      <a:pt x="244" y="10"/>
                    </a:lnTo>
                    <a:lnTo>
                      <a:pt x="244" y="10"/>
                    </a:lnTo>
                    <a:lnTo>
                      <a:pt x="244" y="11"/>
                    </a:lnTo>
                    <a:lnTo>
                      <a:pt x="245" y="11"/>
                    </a:lnTo>
                    <a:lnTo>
                      <a:pt x="245" y="11"/>
                    </a:lnTo>
                    <a:lnTo>
                      <a:pt x="245" y="11"/>
                    </a:lnTo>
                    <a:lnTo>
                      <a:pt x="245" y="12"/>
                    </a:lnTo>
                    <a:lnTo>
                      <a:pt x="245" y="12"/>
                    </a:lnTo>
                    <a:lnTo>
                      <a:pt x="245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7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3"/>
                    </a:lnTo>
                    <a:lnTo>
                      <a:pt x="245" y="13"/>
                    </a:lnTo>
                    <a:lnTo>
                      <a:pt x="245" y="13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3" y="13"/>
                    </a:lnTo>
                    <a:lnTo>
                      <a:pt x="243" y="13"/>
                    </a:lnTo>
                    <a:lnTo>
                      <a:pt x="243" y="14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3" y="15"/>
                    </a:lnTo>
                    <a:lnTo>
                      <a:pt x="243" y="15"/>
                    </a:lnTo>
                    <a:lnTo>
                      <a:pt x="243" y="16"/>
                    </a:lnTo>
                    <a:lnTo>
                      <a:pt x="243" y="17"/>
                    </a:lnTo>
                    <a:lnTo>
                      <a:pt x="243" y="17"/>
                    </a:lnTo>
                    <a:lnTo>
                      <a:pt x="243" y="17"/>
                    </a:lnTo>
                    <a:lnTo>
                      <a:pt x="242" y="17"/>
                    </a:lnTo>
                    <a:lnTo>
                      <a:pt x="242" y="17"/>
                    </a:lnTo>
                    <a:lnTo>
                      <a:pt x="242" y="17"/>
                    </a:lnTo>
                    <a:lnTo>
                      <a:pt x="242" y="17"/>
                    </a:lnTo>
                    <a:lnTo>
                      <a:pt x="242" y="17"/>
                    </a:lnTo>
                    <a:lnTo>
                      <a:pt x="242" y="17"/>
                    </a:lnTo>
                    <a:lnTo>
                      <a:pt x="242" y="18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0" y="19"/>
                    </a:lnTo>
                    <a:lnTo>
                      <a:pt x="240" y="19"/>
                    </a:lnTo>
                    <a:lnTo>
                      <a:pt x="241" y="20"/>
                    </a:lnTo>
                    <a:lnTo>
                      <a:pt x="241" y="20"/>
                    </a:lnTo>
                    <a:lnTo>
                      <a:pt x="241" y="20"/>
                    </a:lnTo>
                    <a:lnTo>
                      <a:pt x="240" y="21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0" y="22"/>
                    </a:lnTo>
                    <a:lnTo>
                      <a:pt x="240" y="21"/>
                    </a:lnTo>
                    <a:lnTo>
                      <a:pt x="240" y="21"/>
                    </a:lnTo>
                    <a:lnTo>
                      <a:pt x="239" y="21"/>
                    </a:lnTo>
                    <a:lnTo>
                      <a:pt x="239" y="22"/>
                    </a:lnTo>
                    <a:lnTo>
                      <a:pt x="239" y="22"/>
                    </a:lnTo>
                    <a:lnTo>
                      <a:pt x="239" y="22"/>
                    </a:lnTo>
                    <a:lnTo>
                      <a:pt x="239" y="21"/>
                    </a:lnTo>
                    <a:lnTo>
                      <a:pt x="239" y="21"/>
                    </a:lnTo>
                    <a:lnTo>
                      <a:pt x="239" y="21"/>
                    </a:lnTo>
                    <a:lnTo>
                      <a:pt x="239" y="22"/>
                    </a:lnTo>
                    <a:lnTo>
                      <a:pt x="239" y="22"/>
                    </a:lnTo>
                    <a:lnTo>
                      <a:pt x="238" y="22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1"/>
                    </a:lnTo>
                    <a:lnTo>
                      <a:pt x="239" y="21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8" y="22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38" y="24"/>
                    </a:lnTo>
                    <a:lnTo>
                      <a:pt x="239" y="24"/>
                    </a:lnTo>
                    <a:lnTo>
                      <a:pt x="239" y="24"/>
                    </a:lnTo>
                    <a:lnTo>
                      <a:pt x="239" y="24"/>
                    </a:lnTo>
                    <a:lnTo>
                      <a:pt x="239" y="24"/>
                    </a:lnTo>
                    <a:lnTo>
                      <a:pt x="239" y="24"/>
                    </a:lnTo>
                    <a:lnTo>
                      <a:pt x="239" y="24"/>
                    </a:lnTo>
                    <a:lnTo>
                      <a:pt x="239" y="25"/>
                    </a:lnTo>
                    <a:lnTo>
                      <a:pt x="239" y="25"/>
                    </a:lnTo>
                    <a:lnTo>
                      <a:pt x="239" y="25"/>
                    </a:lnTo>
                    <a:lnTo>
                      <a:pt x="239" y="25"/>
                    </a:lnTo>
                    <a:lnTo>
                      <a:pt x="239" y="25"/>
                    </a:lnTo>
                    <a:lnTo>
                      <a:pt x="238" y="26"/>
                    </a:lnTo>
                    <a:lnTo>
                      <a:pt x="238" y="26"/>
                    </a:lnTo>
                    <a:lnTo>
                      <a:pt x="238" y="26"/>
                    </a:lnTo>
                    <a:lnTo>
                      <a:pt x="238" y="26"/>
                    </a:lnTo>
                    <a:lnTo>
                      <a:pt x="238" y="26"/>
                    </a:lnTo>
                    <a:lnTo>
                      <a:pt x="238" y="27"/>
                    </a:lnTo>
                    <a:lnTo>
                      <a:pt x="238" y="27"/>
                    </a:lnTo>
                    <a:lnTo>
                      <a:pt x="238" y="27"/>
                    </a:lnTo>
                    <a:lnTo>
                      <a:pt x="238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7" y="28"/>
                    </a:lnTo>
                    <a:lnTo>
                      <a:pt x="237" y="28"/>
                    </a:lnTo>
                    <a:lnTo>
                      <a:pt x="237" y="28"/>
                    </a:lnTo>
                    <a:lnTo>
                      <a:pt x="237" y="29"/>
                    </a:lnTo>
                    <a:lnTo>
                      <a:pt x="237" y="29"/>
                    </a:lnTo>
                    <a:lnTo>
                      <a:pt x="237" y="29"/>
                    </a:lnTo>
                    <a:lnTo>
                      <a:pt x="237" y="29"/>
                    </a:lnTo>
                    <a:lnTo>
                      <a:pt x="237" y="29"/>
                    </a:lnTo>
                    <a:lnTo>
                      <a:pt x="237" y="30"/>
                    </a:lnTo>
                    <a:lnTo>
                      <a:pt x="237" y="30"/>
                    </a:lnTo>
                    <a:lnTo>
                      <a:pt x="237" y="30"/>
                    </a:lnTo>
                    <a:lnTo>
                      <a:pt x="237" y="30"/>
                    </a:lnTo>
                    <a:lnTo>
                      <a:pt x="237" y="31"/>
                    </a:lnTo>
                    <a:lnTo>
                      <a:pt x="237" y="31"/>
                    </a:lnTo>
                    <a:lnTo>
                      <a:pt x="237" y="31"/>
                    </a:lnTo>
                    <a:lnTo>
                      <a:pt x="237" y="31"/>
                    </a:lnTo>
                    <a:lnTo>
                      <a:pt x="237" y="32"/>
                    </a:lnTo>
                    <a:lnTo>
                      <a:pt x="237" y="32"/>
                    </a:lnTo>
                    <a:lnTo>
                      <a:pt x="237" y="32"/>
                    </a:lnTo>
                    <a:lnTo>
                      <a:pt x="237" y="32"/>
                    </a:lnTo>
                    <a:lnTo>
                      <a:pt x="237" y="32"/>
                    </a:lnTo>
                    <a:lnTo>
                      <a:pt x="237" y="32"/>
                    </a:lnTo>
                    <a:lnTo>
                      <a:pt x="237" y="32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8" y="33"/>
                    </a:lnTo>
                    <a:lnTo>
                      <a:pt x="238" y="34"/>
                    </a:lnTo>
                    <a:lnTo>
                      <a:pt x="238" y="33"/>
                    </a:lnTo>
                    <a:lnTo>
                      <a:pt x="238" y="33"/>
                    </a:lnTo>
                    <a:lnTo>
                      <a:pt x="239" y="33"/>
                    </a:lnTo>
                    <a:lnTo>
                      <a:pt x="239" y="34"/>
                    </a:lnTo>
                    <a:lnTo>
                      <a:pt x="239" y="34"/>
                    </a:lnTo>
                    <a:lnTo>
                      <a:pt x="239" y="34"/>
                    </a:lnTo>
                    <a:lnTo>
                      <a:pt x="239" y="34"/>
                    </a:lnTo>
                    <a:lnTo>
                      <a:pt x="240" y="34"/>
                    </a:lnTo>
                    <a:lnTo>
                      <a:pt x="240" y="34"/>
                    </a:lnTo>
                    <a:lnTo>
                      <a:pt x="240" y="34"/>
                    </a:lnTo>
                    <a:lnTo>
                      <a:pt x="240" y="34"/>
                    </a:lnTo>
                    <a:lnTo>
                      <a:pt x="240" y="34"/>
                    </a:lnTo>
                    <a:lnTo>
                      <a:pt x="240" y="34"/>
                    </a:lnTo>
                    <a:lnTo>
                      <a:pt x="241" y="34"/>
                    </a:lnTo>
                    <a:lnTo>
                      <a:pt x="241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2" y="35"/>
                    </a:lnTo>
                    <a:lnTo>
                      <a:pt x="242" y="35"/>
                    </a:lnTo>
                    <a:lnTo>
                      <a:pt x="242" y="35"/>
                    </a:lnTo>
                    <a:lnTo>
                      <a:pt x="243" y="35"/>
                    </a:lnTo>
                    <a:lnTo>
                      <a:pt x="243" y="35"/>
                    </a:lnTo>
                    <a:lnTo>
                      <a:pt x="243" y="35"/>
                    </a:lnTo>
                    <a:lnTo>
                      <a:pt x="243" y="35"/>
                    </a:lnTo>
                    <a:lnTo>
                      <a:pt x="243" y="37"/>
                    </a:lnTo>
                    <a:lnTo>
                      <a:pt x="243" y="37"/>
                    </a:lnTo>
                    <a:lnTo>
                      <a:pt x="244" y="37"/>
                    </a:lnTo>
                    <a:lnTo>
                      <a:pt x="244" y="37"/>
                    </a:lnTo>
                    <a:lnTo>
                      <a:pt x="244" y="37"/>
                    </a:lnTo>
                    <a:lnTo>
                      <a:pt x="244" y="37"/>
                    </a:lnTo>
                    <a:lnTo>
                      <a:pt x="244" y="37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5" y="37"/>
                    </a:lnTo>
                    <a:lnTo>
                      <a:pt x="245" y="38"/>
                    </a:lnTo>
                    <a:lnTo>
                      <a:pt x="245" y="38"/>
                    </a:lnTo>
                    <a:lnTo>
                      <a:pt x="246" y="38"/>
                    </a:lnTo>
                    <a:lnTo>
                      <a:pt x="246" y="38"/>
                    </a:lnTo>
                    <a:lnTo>
                      <a:pt x="246" y="38"/>
                    </a:lnTo>
                    <a:lnTo>
                      <a:pt x="246" y="38"/>
                    </a:lnTo>
                    <a:lnTo>
                      <a:pt x="246" y="38"/>
                    </a:lnTo>
                    <a:lnTo>
                      <a:pt x="246" y="38"/>
                    </a:lnTo>
                    <a:lnTo>
                      <a:pt x="247" y="38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8" y="39"/>
                    </a:lnTo>
                    <a:lnTo>
                      <a:pt x="248" y="39"/>
                    </a:lnTo>
                    <a:lnTo>
                      <a:pt x="249" y="39"/>
                    </a:lnTo>
                    <a:lnTo>
                      <a:pt x="249" y="39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39"/>
                    </a:lnTo>
                    <a:lnTo>
                      <a:pt x="250" y="39"/>
                    </a:lnTo>
                    <a:lnTo>
                      <a:pt x="251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0"/>
                    </a:lnTo>
                    <a:lnTo>
                      <a:pt x="252" y="40"/>
                    </a:lnTo>
                    <a:lnTo>
                      <a:pt x="252" y="40"/>
                    </a:lnTo>
                    <a:lnTo>
                      <a:pt x="253" y="40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5" y="41"/>
                    </a:lnTo>
                    <a:lnTo>
                      <a:pt x="255" y="41"/>
                    </a:lnTo>
                    <a:lnTo>
                      <a:pt x="256" y="41"/>
                    </a:lnTo>
                    <a:lnTo>
                      <a:pt x="256" y="41"/>
                    </a:lnTo>
                    <a:lnTo>
                      <a:pt x="256" y="41"/>
                    </a:lnTo>
                    <a:lnTo>
                      <a:pt x="257" y="42"/>
                    </a:lnTo>
                    <a:lnTo>
                      <a:pt x="257" y="42"/>
                    </a:lnTo>
                    <a:lnTo>
                      <a:pt x="257" y="42"/>
                    </a:lnTo>
                    <a:lnTo>
                      <a:pt x="257" y="42"/>
                    </a:lnTo>
                    <a:lnTo>
                      <a:pt x="258" y="42"/>
                    </a:lnTo>
                    <a:lnTo>
                      <a:pt x="258" y="42"/>
                    </a:lnTo>
                    <a:lnTo>
                      <a:pt x="258" y="42"/>
                    </a:lnTo>
                    <a:lnTo>
                      <a:pt x="259" y="42"/>
                    </a:lnTo>
                    <a:lnTo>
                      <a:pt x="259" y="42"/>
                    </a:lnTo>
                    <a:lnTo>
                      <a:pt x="259" y="42"/>
                    </a:lnTo>
                    <a:lnTo>
                      <a:pt x="260" y="42"/>
                    </a:lnTo>
                    <a:lnTo>
                      <a:pt x="260" y="43"/>
                    </a:lnTo>
                    <a:lnTo>
                      <a:pt x="261" y="43"/>
                    </a:lnTo>
                    <a:lnTo>
                      <a:pt x="261" y="43"/>
                    </a:lnTo>
                    <a:lnTo>
                      <a:pt x="261" y="43"/>
                    </a:lnTo>
                    <a:lnTo>
                      <a:pt x="261" y="43"/>
                    </a:lnTo>
                    <a:lnTo>
                      <a:pt x="261" y="43"/>
                    </a:lnTo>
                    <a:lnTo>
                      <a:pt x="262" y="43"/>
                    </a:lnTo>
                    <a:lnTo>
                      <a:pt x="262" y="43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4"/>
                    </a:lnTo>
                    <a:lnTo>
                      <a:pt x="263" y="44"/>
                    </a:lnTo>
                    <a:lnTo>
                      <a:pt x="264" y="44"/>
                    </a:lnTo>
                    <a:lnTo>
                      <a:pt x="264" y="44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5" y="45"/>
                    </a:lnTo>
                    <a:lnTo>
                      <a:pt x="266" y="45"/>
                    </a:lnTo>
                    <a:lnTo>
                      <a:pt x="266" y="45"/>
                    </a:lnTo>
                    <a:lnTo>
                      <a:pt x="267" y="45"/>
                    </a:lnTo>
                    <a:lnTo>
                      <a:pt x="267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97" y="65"/>
                    </a:lnTo>
                    <a:lnTo>
                      <a:pt x="307" y="71"/>
                    </a:lnTo>
                    <a:lnTo>
                      <a:pt x="308" y="70"/>
                    </a:lnTo>
                    <a:lnTo>
                      <a:pt x="308" y="70"/>
                    </a:lnTo>
                    <a:lnTo>
                      <a:pt x="309" y="70"/>
                    </a:lnTo>
                    <a:lnTo>
                      <a:pt x="309" y="70"/>
                    </a:lnTo>
                    <a:lnTo>
                      <a:pt x="309" y="70"/>
                    </a:lnTo>
                    <a:lnTo>
                      <a:pt x="309" y="68"/>
                    </a:lnTo>
                    <a:lnTo>
                      <a:pt x="309" y="68"/>
                    </a:lnTo>
                    <a:lnTo>
                      <a:pt x="309" y="67"/>
                    </a:lnTo>
                    <a:lnTo>
                      <a:pt x="309" y="67"/>
                    </a:lnTo>
                    <a:lnTo>
                      <a:pt x="309" y="66"/>
                    </a:lnTo>
                    <a:lnTo>
                      <a:pt x="309" y="66"/>
                    </a:lnTo>
                    <a:lnTo>
                      <a:pt x="309" y="65"/>
                    </a:lnTo>
                    <a:lnTo>
                      <a:pt x="309" y="65"/>
                    </a:lnTo>
                    <a:lnTo>
                      <a:pt x="309" y="64"/>
                    </a:lnTo>
                    <a:lnTo>
                      <a:pt x="309" y="64"/>
                    </a:lnTo>
                    <a:lnTo>
                      <a:pt x="309" y="64"/>
                    </a:lnTo>
                    <a:lnTo>
                      <a:pt x="309" y="63"/>
                    </a:lnTo>
                    <a:lnTo>
                      <a:pt x="309" y="62"/>
                    </a:lnTo>
                    <a:lnTo>
                      <a:pt x="308" y="62"/>
                    </a:lnTo>
                    <a:lnTo>
                      <a:pt x="309" y="62"/>
                    </a:lnTo>
                    <a:lnTo>
                      <a:pt x="309" y="61"/>
                    </a:lnTo>
                    <a:lnTo>
                      <a:pt x="309" y="61"/>
                    </a:lnTo>
                    <a:lnTo>
                      <a:pt x="309" y="60"/>
                    </a:lnTo>
                    <a:lnTo>
                      <a:pt x="309" y="60"/>
                    </a:lnTo>
                    <a:lnTo>
                      <a:pt x="309" y="60"/>
                    </a:lnTo>
                    <a:lnTo>
                      <a:pt x="309" y="59"/>
                    </a:lnTo>
                    <a:lnTo>
                      <a:pt x="309" y="59"/>
                    </a:lnTo>
                    <a:lnTo>
                      <a:pt x="309" y="59"/>
                    </a:lnTo>
                    <a:lnTo>
                      <a:pt x="309" y="58"/>
                    </a:lnTo>
                    <a:lnTo>
                      <a:pt x="309" y="57"/>
                    </a:lnTo>
                    <a:lnTo>
                      <a:pt x="309" y="57"/>
                    </a:lnTo>
                    <a:lnTo>
                      <a:pt x="310" y="56"/>
                    </a:lnTo>
                    <a:lnTo>
                      <a:pt x="310" y="56"/>
                    </a:lnTo>
                    <a:lnTo>
                      <a:pt x="310" y="56"/>
                    </a:lnTo>
                    <a:lnTo>
                      <a:pt x="310" y="55"/>
                    </a:lnTo>
                    <a:lnTo>
                      <a:pt x="310" y="55"/>
                    </a:lnTo>
                    <a:lnTo>
                      <a:pt x="311" y="54"/>
                    </a:lnTo>
                    <a:lnTo>
                      <a:pt x="311" y="54"/>
                    </a:lnTo>
                    <a:lnTo>
                      <a:pt x="311" y="54"/>
                    </a:lnTo>
                    <a:lnTo>
                      <a:pt x="312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3" y="52"/>
                    </a:lnTo>
                    <a:lnTo>
                      <a:pt x="313" y="52"/>
                    </a:lnTo>
                    <a:lnTo>
                      <a:pt x="313" y="52"/>
                    </a:lnTo>
                    <a:lnTo>
                      <a:pt x="313" y="51"/>
                    </a:lnTo>
                    <a:lnTo>
                      <a:pt x="314" y="51"/>
                    </a:lnTo>
                    <a:lnTo>
                      <a:pt x="314" y="50"/>
                    </a:lnTo>
                    <a:lnTo>
                      <a:pt x="314" y="50"/>
                    </a:lnTo>
                    <a:lnTo>
                      <a:pt x="315" y="49"/>
                    </a:lnTo>
                    <a:lnTo>
                      <a:pt x="315" y="49"/>
                    </a:lnTo>
                    <a:lnTo>
                      <a:pt x="315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6" y="47"/>
                    </a:lnTo>
                    <a:lnTo>
                      <a:pt x="316" y="46"/>
                    </a:lnTo>
                    <a:lnTo>
                      <a:pt x="316" y="46"/>
                    </a:lnTo>
                    <a:lnTo>
                      <a:pt x="316" y="46"/>
                    </a:lnTo>
                    <a:lnTo>
                      <a:pt x="316" y="46"/>
                    </a:lnTo>
                    <a:lnTo>
                      <a:pt x="317" y="45"/>
                    </a:lnTo>
                    <a:lnTo>
                      <a:pt x="317" y="45"/>
                    </a:lnTo>
                    <a:lnTo>
                      <a:pt x="317" y="44"/>
                    </a:lnTo>
                    <a:lnTo>
                      <a:pt x="318" y="44"/>
                    </a:lnTo>
                    <a:lnTo>
                      <a:pt x="317" y="44"/>
                    </a:lnTo>
                    <a:lnTo>
                      <a:pt x="318" y="43"/>
                    </a:lnTo>
                    <a:lnTo>
                      <a:pt x="317" y="43"/>
                    </a:lnTo>
                    <a:lnTo>
                      <a:pt x="318" y="43"/>
                    </a:lnTo>
                    <a:lnTo>
                      <a:pt x="318" y="43"/>
                    </a:lnTo>
                    <a:lnTo>
                      <a:pt x="318" y="42"/>
                    </a:lnTo>
                    <a:lnTo>
                      <a:pt x="319" y="42"/>
                    </a:lnTo>
                    <a:lnTo>
                      <a:pt x="319" y="42"/>
                    </a:lnTo>
                    <a:lnTo>
                      <a:pt x="318" y="42"/>
                    </a:lnTo>
                    <a:lnTo>
                      <a:pt x="318" y="42"/>
                    </a:lnTo>
                    <a:lnTo>
                      <a:pt x="319" y="42"/>
                    </a:lnTo>
                    <a:lnTo>
                      <a:pt x="319" y="42"/>
                    </a:lnTo>
                    <a:lnTo>
                      <a:pt x="319" y="41"/>
                    </a:lnTo>
                    <a:lnTo>
                      <a:pt x="319" y="41"/>
                    </a:lnTo>
                    <a:lnTo>
                      <a:pt x="319" y="41"/>
                    </a:lnTo>
                    <a:lnTo>
                      <a:pt x="319" y="41"/>
                    </a:lnTo>
                    <a:lnTo>
                      <a:pt x="320" y="41"/>
                    </a:lnTo>
                    <a:lnTo>
                      <a:pt x="320" y="41"/>
                    </a:lnTo>
                    <a:lnTo>
                      <a:pt x="321" y="41"/>
                    </a:lnTo>
                    <a:lnTo>
                      <a:pt x="321" y="41"/>
                    </a:lnTo>
                    <a:lnTo>
                      <a:pt x="321" y="40"/>
                    </a:lnTo>
                    <a:lnTo>
                      <a:pt x="321" y="40"/>
                    </a:lnTo>
                    <a:lnTo>
                      <a:pt x="322" y="40"/>
                    </a:lnTo>
                    <a:lnTo>
                      <a:pt x="322" y="40"/>
                    </a:lnTo>
                    <a:lnTo>
                      <a:pt x="322" y="39"/>
                    </a:lnTo>
                    <a:lnTo>
                      <a:pt x="322" y="39"/>
                    </a:lnTo>
                    <a:lnTo>
                      <a:pt x="323" y="39"/>
                    </a:lnTo>
                    <a:lnTo>
                      <a:pt x="324" y="39"/>
                    </a:lnTo>
                    <a:lnTo>
                      <a:pt x="324" y="38"/>
                    </a:lnTo>
                    <a:lnTo>
                      <a:pt x="324" y="38"/>
                    </a:lnTo>
                    <a:lnTo>
                      <a:pt x="325" y="37"/>
                    </a:lnTo>
                    <a:lnTo>
                      <a:pt x="325" y="37"/>
                    </a:lnTo>
                    <a:lnTo>
                      <a:pt x="326" y="37"/>
                    </a:lnTo>
                    <a:lnTo>
                      <a:pt x="326" y="37"/>
                    </a:lnTo>
                    <a:lnTo>
                      <a:pt x="326" y="36"/>
                    </a:lnTo>
                    <a:lnTo>
                      <a:pt x="326" y="36"/>
                    </a:lnTo>
                    <a:lnTo>
                      <a:pt x="326" y="35"/>
                    </a:lnTo>
                    <a:lnTo>
                      <a:pt x="327" y="35"/>
                    </a:lnTo>
                    <a:lnTo>
                      <a:pt x="327" y="35"/>
                    </a:lnTo>
                    <a:lnTo>
                      <a:pt x="328" y="35"/>
                    </a:lnTo>
                    <a:lnTo>
                      <a:pt x="329" y="38"/>
                    </a:lnTo>
                    <a:lnTo>
                      <a:pt x="329" y="38"/>
                    </a:lnTo>
                    <a:lnTo>
                      <a:pt x="330" y="39"/>
                    </a:lnTo>
                    <a:lnTo>
                      <a:pt x="330" y="39"/>
                    </a:lnTo>
                    <a:lnTo>
                      <a:pt x="331" y="39"/>
                    </a:lnTo>
                    <a:lnTo>
                      <a:pt x="331" y="40"/>
                    </a:lnTo>
                    <a:lnTo>
                      <a:pt x="331" y="40"/>
                    </a:lnTo>
                    <a:lnTo>
                      <a:pt x="331" y="40"/>
                    </a:lnTo>
                    <a:lnTo>
                      <a:pt x="331" y="40"/>
                    </a:lnTo>
                    <a:lnTo>
                      <a:pt x="331" y="41"/>
                    </a:lnTo>
                    <a:lnTo>
                      <a:pt x="331" y="41"/>
                    </a:lnTo>
                    <a:lnTo>
                      <a:pt x="331" y="42"/>
                    </a:lnTo>
                    <a:lnTo>
                      <a:pt x="330" y="41"/>
                    </a:lnTo>
                    <a:lnTo>
                      <a:pt x="330" y="42"/>
                    </a:lnTo>
                    <a:lnTo>
                      <a:pt x="330" y="42"/>
                    </a:lnTo>
                    <a:lnTo>
                      <a:pt x="330" y="42"/>
                    </a:lnTo>
                    <a:lnTo>
                      <a:pt x="330" y="42"/>
                    </a:lnTo>
                    <a:lnTo>
                      <a:pt x="330" y="42"/>
                    </a:lnTo>
                    <a:lnTo>
                      <a:pt x="330" y="42"/>
                    </a:lnTo>
                    <a:lnTo>
                      <a:pt x="330" y="42"/>
                    </a:lnTo>
                    <a:lnTo>
                      <a:pt x="330" y="42"/>
                    </a:lnTo>
                    <a:lnTo>
                      <a:pt x="330" y="43"/>
                    </a:lnTo>
                    <a:lnTo>
                      <a:pt x="330" y="43"/>
                    </a:lnTo>
                    <a:lnTo>
                      <a:pt x="330" y="43"/>
                    </a:lnTo>
                    <a:lnTo>
                      <a:pt x="330" y="43"/>
                    </a:lnTo>
                    <a:lnTo>
                      <a:pt x="330" y="44"/>
                    </a:lnTo>
                    <a:lnTo>
                      <a:pt x="331" y="44"/>
                    </a:lnTo>
                    <a:lnTo>
                      <a:pt x="332" y="44"/>
                    </a:lnTo>
                    <a:lnTo>
                      <a:pt x="332" y="44"/>
                    </a:lnTo>
                    <a:lnTo>
                      <a:pt x="332" y="44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4"/>
                    </a:lnTo>
                    <a:lnTo>
                      <a:pt x="334" y="44"/>
                    </a:lnTo>
                    <a:lnTo>
                      <a:pt x="334" y="44"/>
                    </a:lnTo>
                    <a:lnTo>
                      <a:pt x="334" y="44"/>
                    </a:lnTo>
                    <a:lnTo>
                      <a:pt x="335" y="44"/>
                    </a:lnTo>
                    <a:lnTo>
                      <a:pt x="335" y="45"/>
                    </a:lnTo>
                    <a:lnTo>
                      <a:pt x="335" y="45"/>
                    </a:lnTo>
                    <a:lnTo>
                      <a:pt x="336" y="45"/>
                    </a:lnTo>
                    <a:lnTo>
                      <a:pt x="336" y="46"/>
                    </a:lnTo>
                    <a:lnTo>
                      <a:pt x="336" y="46"/>
                    </a:lnTo>
                    <a:lnTo>
                      <a:pt x="336" y="47"/>
                    </a:lnTo>
                    <a:lnTo>
                      <a:pt x="337" y="47"/>
                    </a:lnTo>
                    <a:lnTo>
                      <a:pt x="337" y="47"/>
                    </a:lnTo>
                    <a:lnTo>
                      <a:pt x="337" y="47"/>
                    </a:lnTo>
                    <a:lnTo>
                      <a:pt x="337" y="47"/>
                    </a:lnTo>
                    <a:lnTo>
                      <a:pt x="338" y="48"/>
                    </a:lnTo>
                    <a:lnTo>
                      <a:pt x="338" y="48"/>
                    </a:lnTo>
                    <a:lnTo>
                      <a:pt x="338" y="48"/>
                    </a:lnTo>
                    <a:lnTo>
                      <a:pt x="346" y="38"/>
                    </a:lnTo>
                    <a:lnTo>
                      <a:pt x="346" y="38"/>
                    </a:lnTo>
                    <a:lnTo>
                      <a:pt x="346" y="38"/>
                    </a:lnTo>
                    <a:lnTo>
                      <a:pt x="346" y="38"/>
                    </a:lnTo>
                    <a:lnTo>
                      <a:pt x="346" y="38"/>
                    </a:lnTo>
                    <a:lnTo>
                      <a:pt x="347" y="38"/>
                    </a:lnTo>
                    <a:lnTo>
                      <a:pt x="347" y="38"/>
                    </a:lnTo>
                    <a:lnTo>
                      <a:pt x="346" y="37"/>
                    </a:lnTo>
                    <a:lnTo>
                      <a:pt x="346" y="37"/>
                    </a:lnTo>
                    <a:lnTo>
                      <a:pt x="346" y="37"/>
                    </a:lnTo>
                    <a:lnTo>
                      <a:pt x="347" y="37"/>
                    </a:lnTo>
                    <a:lnTo>
                      <a:pt x="347" y="37"/>
                    </a:lnTo>
                    <a:lnTo>
                      <a:pt x="347" y="37"/>
                    </a:lnTo>
                    <a:lnTo>
                      <a:pt x="347" y="37"/>
                    </a:lnTo>
                    <a:lnTo>
                      <a:pt x="347" y="37"/>
                    </a:lnTo>
                    <a:lnTo>
                      <a:pt x="347" y="37"/>
                    </a:lnTo>
                    <a:lnTo>
                      <a:pt x="347" y="37"/>
                    </a:lnTo>
                    <a:lnTo>
                      <a:pt x="347" y="37"/>
                    </a:lnTo>
                    <a:lnTo>
                      <a:pt x="348" y="37"/>
                    </a:lnTo>
                    <a:lnTo>
                      <a:pt x="348" y="37"/>
                    </a:lnTo>
                    <a:lnTo>
                      <a:pt x="348" y="37"/>
                    </a:lnTo>
                    <a:lnTo>
                      <a:pt x="348" y="37"/>
                    </a:lnTo>
                    <a:lnTo>
                      <a:pt x="348" y="37"/>
                    </a:lnTo>
                    <a:lnTo>
                      <a:pt x="348" y="37"/>
                    </a:lnTo>
                    <a:lnTo>
                      <a:pt x="348" y="37"/>
                    </a:lnTo>
                    <a:lnTo>
                      <a:pt x="348" y="37"/>
                    </a:lnTo>
                    <a:lnTo>
                      <a:pt x="348" y="38"/>
                    </a:lnTo>
                    <a:lnTo>
                      <a:pt x="348" y="38"/>
                    </a:lnTo>
                    <a:lnTo>
                      <a:pt x="348" y="38"/>
                    </a:lnTo>
                    <a:lnTo>
                      <a:pt x="348" y="38"/>
                    </a:lnTo>
                    <a:lnTo>
                      <a:pt x="348" y="39"/>
                    </a:lnTo>
                    <a:lnTo>
                      <a:pt x="348" y="39"/>
                    </a:lnTo>
                    <a:lnTo>
                      <a:pt x="349" y="39"/>
                    </a:lnTo>
                    <a:lnTo>
                      <a:pt x="349" y="40"/>
                    </a:lnTo>
                    <a:lnTo>
                      <a:pt x="348" y="40"/>
                    </a:lnTo>
                    <a:lnTo>
                      <a:pt x="348" y="40"/>
                    </a:lnTo>
                    <a:lnTo>
                      <a:pt x="348" y="40"/>
                    </a:lnTo>
                    <a:lnTo>
                      <a:pt x="349" y="40"/>
                    </a:lnTo>
                    <a:lnTo>
                      <a:pt x="349" y="40"/>
                    </a:lnTo>
                    <a:lnTo>
                      <a:pt x="349" y="40"/>
                    </a:lnTo>
                    <a:lnTo>
                      <a:pt x="349" y="40"/>
                    </a:lnTo>
                    <a:lnTo>
                      <a:pt x="349" y="40"/>
                    </a:lnTo>
                    <a:lnTo>
                      <a:pt x="350" y="40"/>
                    </a:lnTo>
                    <a:lnTo>
                      <a:pt x="350" y="40"/>
                    </a:lnTo>
                    <a:lnTo>
                      <a:pt x="350" y="40"/>
                    </a:lnTo>
                    <a:lnTo>
                      <a:pt x="350" y="40"/>
                    </a:lnTo>
                    <a:lnTo>
                      <a:pt x="350" y="41"/>
                    </a:lnTo>
                    <a:lnTo>
                      <a:pt x="350" y="41"/>
                    </a:lnTo>
                    <a:lnTo>
                      <a:pt x="351" y="41"/>
                    </a:lnTo>
                    <a:lnTo>
                      <a:pt x="351" y="41"/>
                    </a:lnTo>
                    <a:lnTo>
                      <a:pt x="351" y="42"/>
                    </a:lnTo>
                    <a:lnTo>
                      <a:pt x="351" y="42"/>
                    </a:lnTo>
                    <a:lnTo>
                      <a:pt x="351" y="42"/>
                    </a:lnTo>
                    <a:lnTo>
                      <a:pt x="351" y="42"/>
                    </a:lnTo>
                    <a:lnTo>
                      <a:pt x="351" y="42"/>
                    </a:lnTo>
                    <a:lnTo>
                      <a:pt x="351" y="42"/>
                    </a:lnTo>
                    <a:lnTo>
                      <a:pt x="351" y="42"/>
                    </a:lnTo>
                    <a:lnTo>
                      <a:pt x="352" y="43"/>
                    </a:lnTo>
                    <a:lnTo>
                      <a:pt x="352" y="43"/>
                    </a:lnTo>
                    <a:lnTo>
                      <a:pt x="352" y="43"/>
                    </a:lnTo>
                    <a:lnTo>
                      <a:pt x="352" y="43"/>
                    </a:lnTo>
                    <a:lnTo>
                      <a:pt x="352" y="43"/>
                    </a:lnTo>
                    <a:lnTo>
                      <a:pt x="352" y="44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3" y="43"/>
                    </a:lnTo>
                    <a:lnTo>
                      <a:pt x="353" y="43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4" y="45"/>
                    </a:lnTo>
                    <a:lnTo>
                      <a:pt x="354" y="45"/>
                    </a:lnTo>
                    <a:lnTo>
                      <a:pt x="354" y="45"/>
                    </a:lnTo>
                    <a:lnTo>
                      <a:pt x="354" y="45"/>
                    </a:lnTo>
                    <a:lnTo>
                      <a:pt x="354" y="45"/>
                    </a:lnTo>
                    <a:lnTo>
                      <a:pt x="354" y="45"/>
                    </a:lnTo>
                    <a:lnTo>
                      <a:pt x="354" y="45"/>
                    </a:lnTo>
                    <a:lnTo>
                      <a:pt x="354" y="45"/>
                    </a:lnTo>
                    <a:lnTo>
                      <a:pt x="355" y="45"/>
                    </a:lnTo>
                    <a:lnTo>
                      <a:pt x="355" y="46"/>
                    </a:lnTo>
                    <a:lnTo>
                      <a:pt x="355" y="46"/>
                    </a:lnTo>
                    <a:lnTo>
                      <a:pt x="355" y="46"/>
                    </a:lnTo>
                    <a:lnTo>
                      <a:pt x="355" y="46"/>
                    </a:lnTo>
                    <a:lnTo>
                      <a:pt x="355" y="46"/>
                    </a:lnTo>
                    <a:lnTo>
                      <a:pt x="355" y="46"/>
                    </a:lnTo>
                    <a:lnTo>
                      <a:pt x="356" y="47"/>
                    </a:lnTo>
                    <a:lnTo>
                      <a:pt x="356" y="47"/>
                    </a:lnTo>
                    <a:lnTo>
                      <a:pt x="356" y="46"/>
                    </a:lnTo>
                    <a:lnTo>
                      <a:pt x="356" y="47"/>
                    </a:lnTo>
                    <a:lnTo>
                      <a:pt x="356" y="47"/>
                    </a:lnTo>
                    <a:lnTo>
                      <a:pt x="356" y="47"/>
                    </a:lnTo>
                    <a:lnTo>
                      <a:pt x="356" y="47"/>
                    </a:lnTo>
                    <a:lnTo>
                      <a:pt x="356" y="47"/>
                    </a:lnTo>
                    <a:lnTo>
                      <a:pt x="356" y="48"/>
                    </a:lnTo>
                    <a:lnTo>
                      <a:pt x="356" y="48"/>
                    </a:lnTo>
                    <a:lnTo>
                      <a:pt x="356" y="48"/>
                    </a:lnTo>
                    <a:lnTo>
                      <a:pt x="356" y="49"/>
                    </a:lnTo>
                    <a:lnTo>
                      <a:pt x="356" y="49"/>
                    </a:lnTo>
                    <a:lnTo>
                      <a:pt x="356" y="49"/>
                    </a:lnTo>
                    <a:lnTo>
                      <a:pt x="356" y="49"/>
                    </a:lnTo>
                    <a:lnTo>
                      <a:pt x="356" y="49"/>
                    </a:lnTo>
                    <a:lnTo>
                      <a:pt x="356" y="49"/>
                    </a:lnTo>
                    <a:lnTo>
                      <a:pt x="357" y="50"/>
                    </a:lnTo>
                    <a:lnTo>
                      <a:pt x="356" y="50"/>
                    </a:lnTo>
                    <a:lnTo>
                      <a:pt x="356" y="51"/>
                    </a:lnTo>
                    <a:lnTo>
                      <a:pt x="356" y="50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2"/>
                    </a:lnTo>
                    <a:lnTo>
                      <a:pt x="356" y="52"/>
                    </a:lnTo>
                    <a:lnTo>
                      <a:pt x="357" y="52"/>
                    </a:lnTo>
                    <a:lnTo>
                      <a:pt x="357" y="52"/>
                    </a:lnTo>
                    <a:lnTo>
                      <a:pt x="357" y="52"/>
                    </a:lnTo>
                    <a:lnTo>
                      <a:pt x="357" y="52"/>
                    </a:lnTo>
                    <a:lnTo>
                      <a:pt x="357" y="52"/>
                    </a:lnTo>
                    <a:lnTo>
                      <a:pt x="357" y="53"/>
                    </a:lnTo>
                    <a:lnTo>
                      <a:pt x="357" y="53"/>
                    </a:lnTo>
                    <a:lnTo>
                      <a:pt x="357" y="53"/>
                    </a:lnTo>
                    <a:lnTo>
                      <a:pt x="358" y="53"/>
                    </a:lnTo>
                    <a:lnTo>
                      <a:pt x="358" y="53"/>
                    </a:lnTo>
                    <a:lnTo>
                      <a:pt x="358" y="53"/>
                    </a:lnTo>
                    <a:lnTo>
                      <a:pt x="358" y="53"/>
                    </a:lnTo>
                    <a:lnTo>
                      <a:pt x="358" y="53"/>
                    </a:lnTo>
                    <a:lnTo>
                      <a:pt x="358" y="53"/>
                    </a:lnTo>
                    <a:lnTo>
                      <a:pt x="358" y="53"/>
                    </a:lnTo>
                    <a:lnTo>
                      <a:pt x="358" y="53"/>
                    </a:lnTo>
                    <a:lnTo>
                      <a:pt x="359" y="53"/>
                    </a:lnTo>
                    <a:lnTo>
                      <a:pt x="359" y="53"/>
                    </a:lnTo>
                    <a:lnTo>
                      <a:pt x="359" y="53"/>
                    </a:lnTo>
                    <a:lnTo>
                      <a:pt x="359" y="53"/>
                    </a:lnTo>
                    <a:lnTo>
                      <a:pt x="360" y="53"/>
                    </a:lnTo>
                    <a:lnTo>
                      <a:pt x="360" y="53"/>
                    </a:lnTo>
                    <a:lnTo>
                      <a:pt x="360" y="53"/>
                    </a:lnTo>
                    <a:lnTo>
                      <a:pt x="360" y="53"/>
                    </a:lnTo>
                    <a:lnTo>
                      <a:pt x="360" y="53"/>
                    </a:lnTo>
                    <a:lnTo>
                      <a:pt x="361" y="53"/>
                    </a:lnTo>
                    <a:lnTo>
                      <a:pt x="361" y="53"/>
                    </a:lnTo>
                    <a:lnTo>
                      <a:pt x="361" y="53"/>
                    </a:lnTo>
                    <a:lnTo>
                      <a:pt x="361" y="53"/>
                    </a:lnTo>
                    <a:lnTo>
                      <a:pt x="361" y="53"/>
                    </a:lnTo>
                    <a:lnTo>
                      <a:pt x="362" y="54"/>
                    </a:lnTo>
                    <a:lnTo>
                      <a:pt x="362" y="54"/>
                    </a:lnTo>
                    <a:lnTo>
                      <a:pt x="362" y="54"/>
                    </a:lnTo>
                    <a:lnTo>
                      <a:pt x="362" y="54"/>
                    </a:lnTo>
                    <a:lnTo>
                      <a:pt x="362" y="54"/>
                    </a:lnTo>
                    <a:lnTo>
                      <a:pt x="363" y="54"/>
                    </a:lnTo>
                    <a:lnTo>
                      <a:pt x="363" y="54"/>
                    </a:lnTo>
                    <a:lnTo>
                      <a:pt x="363" y="54"/>
                    </a:lnTo>
                    <a:lnTo>
                      <a:pt x="363" y="54"/>
                    </a:lnTo>
                    <a:lnTo>
                      <a:pt x="363" y="54"/>
                    </a:lnTo>
                    <a:lnTo>
                      <a:pt x="363" y="54"/>
                    </a:lnTo>
                    <a:lnTo>
                      <a:pt x="363" y="54"/>
                    </a:lnTo>
                    <a:lnTo>
                      <a:pt x="363" y="54"/>
                    </a:lnTo>
                    <a:lnTo>
                      <a:pt x="363" y="55"/>
                    </a:lnTo>
                    <a:lnTo>
                      <a:pt x="363" y="55"/>
                    </a:lnTo>
                    <a:lnTo>
                      <a:pt x="363" y="55"/>
                    </a:lnTo>
                    <a:lnTo>
                      <a:pt x="363" y="55"/>
                    </a:lnTo>
                    <a:lnTo>
                      <a:pt x="363" y="55"/>
                    </a:lnTo>
                    <a:lnTo>
                      <a:pt x="363" y="55"/>
                    </a:lnTo>
                    <a:lnTo>
                      <a:pt x="363" y="56"/>
                    </a:lnTo>
                    <a:lnTo>
                      <a:pt x="363" y="56"/>
                    </a:lnTo>
                    <a:lnTo>
                      <a:pt x="363" y="56"/>
                    </a:lnTo>
                    <a:lnTo>
                      <a:pt x="364" y="56"/>
                    </a:lnTo>
                    <a:lnTo>
                      <a:pt x="364" y="57"/>
                    </a:lnTo>
                    <a:lnTo>
                      <a:pt x="364" y="57"/>
                    </a:lnTo>
                    <a:lnTo>
                      <a:pt x="364" y="57"/>
                    </a:lnTo>
                    <a:lnTo>
                      <a:pt x="364" y="57"/>
                    </a:lnTo>
                    <a:lnTo>
                      <a:pt x="364" y="57"/>
                    </a:lnTo>
                    <a:lnTo>
                      <a:pt x="364" y="57"/>
                    </a:lnTo>
                    <a:lnTo>
                      <a:pt x="364" y="58"/>
                    </a:lnTo>
                    <a:lnTo>
                      <a:pt x="364" y="57"/>
                    </a:lnTo>
                    <a:lnTo>
                      <a:pt x="365" y="57"/>
                    </a:lnTo>
                    <a:lnTo>
                      <a:pt x="365" y="58"/>
                    </a:lnTo>
                    <a:lnTo>
                      <a:pt x="365" y="58"/>
                    </a:lnTo>
                    <a:lnTo>
                      <a:pt x="366" y="58"/>
                    </a:lnTo>
                    <a:lnTo>
                      <a:pt x="366" y="58"/>
                    </a:lnTo>
                    <a:lnTo>
                      <a:pt x="366" y="58"/>
                    </a:lnTo>
                    <a:lnTo>
                      <a:pt x="366" y="59"/>
                    </a:lnTo>
                    <a:lnTo>
                      <a:pt x="366" y="59"/>
                    </a:lnTo>
                    <a:lnTo>
                      <a:pt x="366" y="59"/>
                    </a:lnTo>
                    <a:lnTo>
                      <a:pt x="366" y="59"/>
                    </a:lnTo>
                    <a:lnTo>
                      <a:pt x="366" y="59"/>
                    </a:lnTo>
                    <a:lnTo>
                      <a:pt x="366" y="59"/>
                    </a:lnTo>
                    <a:lnTo>
                      <a:pt x="366" y="59"/>
                    </a:lnTo>
                    <a:lnTo>
                      <a:pt x="366" y="60"/>
                    </a:lnTo>
                    <a:lnTo>
                      <a:pt x="366" y="60"/>
                    </a:lnTo>
                    <a:lnTo>
                      <a:pt x="366" y="59"/>
                    </a:lnTo>
                    <a:lnTo>
                      <a:pt x="366" y="59"/>
                    </a:lnTo>
                    <a:lnTo>
                      <a:pt x="366" y="60"/>
                    </a:lnTo>
                    <a:lnTo>
                      <a:pt x="366" y="60"/>
                    </a:lnTo>
                    <a:lnTo>
                      <a:pt x="366" y="60"/>
                    </a:lnTo>
                    <a:lnTo>
                      <a:pt x="367" y="61"/>
                    </a:lnTo>
                    <a:lnTo>
                      <a:pt x="367" y="61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6" y="62"/>
                    </a:lnTo>
                    <a:lnTo>
                      <a:pt x="366" y="62"/>
                    </a:lnTo>
                    <a:lnTo>
                      <a:pt x="366" y="62"/>
                    </a:lnTo>
                    <a:lnTo>
                      <a:pt x="367" y="62"/>
                    </a:lnTo>
                    <a:lnTo>
                      <a:pt x="367" y="62"/>
                    </a:lnTo>
                    <a:lnTo>
                      <a:pt x="367" y="62"/>
                    </a:lnTo>
                    <a:lnTo>
                      <a:pt x="367" y="62"/>
                    </a:lnTo>
                    <a:lnTo>
                      <a:pt x="367" y="62"/>
                    </a:lnTo>
                    <a:lnTo>
                      <a:pt x="367" y="63"/>
                    </a:lnTo>
                    <a:lnTo>
                      <a:pt x="367" y="63"/>
                    </a:lnTo>
                    <a:lnTo>
                      <a:pt x="368" y="63"/>
                    </a:lnTo>
                    <a:lnTo>
                      <a:pt x="368" y="64"/>
                    </a:lnTo>
                    <a:lnTo>
                      <a:pt x="367" y="64"/>
                    </a:lnTo>
                    <a:lnTo>
                      <a:pt x="367" y="64"/>
                    </a:lnTo>
                    <a:lnTo>
                      <a:pt x="367" y="64"/>
                    </a:lnTo>
                    <a:lnTo>
                      <a:pt x="367" y="65"/>
                    </a:lnTo>
                    <a:lnTo>
                      <a:pt x="367" y="65"/>
                    </a:lnTo>
                    <a:lnTo>
                      <a:pt x="367" y="65"/>
                    </a:lnTo>
                    <a:lnTo>
                      <a:pt x="366" y="65"/>
                    </a:lnTo>
                    <a:lnTo>
                      <a:pt x="366" y="65"/>
                    </a:lnTo>
                    <a:lnTo>
                      <a:pt x="366" y="65"/>
                    </a:lnTo>
                    <a:lnTo>
                      <a:pt x="366" y="66"/>
                    </a:lnTo>
                    <a:lnTo>
                      <a:pt x="366" y="66"/>
                    </a:lnTo>
                    <a:lnTo>
                      <a:pt x="366" y="66"/>
                    </a:lnTo>
                    <a:lnTo>
                      <a:pt x="367" y="66"/>
                    </a:lnTo>
                    <a:lnTo>
                      <a:pt x="367" y="66"/>
                    </a:lnTo>
                    <a:lnTo>
                      <a:pt x="367" y="66"/>
                    </a:lnTo>
                    <a:lnTo>
                      <a:pt x="367" y="66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8"/>
                    </a:lnTo>
                    <a:lnTo>
                      <a:pt x="367" y="68"/>
                    </a:lnTo>
                    <a:lnTo>
                      <a:pt x="367" y="68"/>
                    </a:lnTo>
                    <a:lnTo>
                      <a:pt x="367" y="68"/>
                    </a:lnTo>
                    <a:lnTo>
                      <a:pt x="367" y="69"/>
                    </a:lnTo>
                    <a:lnTo>
                      <a:pt x="367" y="69"/>
                    </a:lnTo>
                    <a:lnTo>
                      <a:pt x="367" y="69"/>
                    </a:lnTo>
                    <a:lnTo>
                      <a:pt x="367" y="70"/>
                    </a:lnTo>
                    <a:lnTo>
                      <a:pt x="367" y="70"/>
                    </a:lnTo>
                    <a:lnTo>
                      <a:pt x="367" y="70"/>
                    </a:lnTo>
                    <a:lnTo>
                      <a:pt x="367" y="71"/>
                    </a:lnTo>
                    <a:lnTo>
                      <a:pt x="367" y="71"/>
                    </a:lnTo>
                    <a:lnTo>
                      <a:pt x="366" y="71"/>
                    </a:lnTo>
                    <a:lnTo>
                      <a:pt x="366" y="72"/>
                    </a:lnTo>
                    <a:lnTo>
                      <a:pt x="366" y="72"/>
                    </a:lnTo>
                    <a:lnTo>
                      <a:pt x="366" y="71"/>
                    </a:lnTo>
                    <a:lnTo>
                      <a:pt x="366" y="72"/>
                    </a:lnTo>
                    <a:lnTo>
                      <a:pt x="366" y="72"/>
                    </a:lnTo>
                    <a:lnTo>
                      <a:pt x="366" y="72"/>
                    </a:lnTo>
                    <a:lnTo>
                      <a:pt x="366" y="72"/>
                    </a:lnTo>
                    <a:lnTo>
                      <a:pt x="366" y="73"/>
                    </a:lnTo>
                    <a:lnTo>
                      <a:pt x="366" y="73"/>
                    </a:lnTo>
                    <a:lnTo>
                      <a:pt x="366" y="73"/>
                    </a:lnTo>
                    <a:lnTo>
                      <a:pt x="366" y="73"/>
                    </a:lnTo>
                    <a:lnTo>
                      <a:pt x="366" y="73"/>
                    </a:lnTo>
                    <a:lnTo>
                      <a:pt x="366" y="74"/>
                    </a:lnTo>
                    <a:lnTo>
                      <a:pt x="366" y="74"/>
                    </a:lnTo>
                    <a:lnTo>
                      <a:pt x="366" y="74"/>
                    </a:lnTo>
                    <a:lnTo>
                      <a:pt x="366" y="75"/>
                    </a:lnTo>
                    <a:lnTo>
                      <a:pt x="366" y="75"/>
                    </a:lnTo>
                    <a:lnTo>
                      <a:pt x="366" y="75"/>
                    </a:lnTo>
                    <a:lnTo>
                      <a:pt x="366" y="75"/>
                    </a:lnTo>
                    <a:lnTo>
                      <a:pt x="365" y="76"/>
                    </a:lnTo>
                    <a:lnTo>
                      <a:pt x="365" y="77"/>
                    </a:lnTo>
                    <a:lnTo>
                      <a:pt x="365" y="77"/>
                    </a:lnTo>
                    <a:lnTo>
                      <a:pt x="366" y="77"/>
                    </a:lnTo>
                    <a:lnTo>
                      <a:pt x="366" y="78"/>
                    </a:lnTo>
                    <a:lnTo>
                      <a:pt x="366" y="78"/>
                    </a:lnTo>
                    <a:lnTo>
                      <a:pt x="367" y="78"/>
                    </a:lnTo>
                    <a:lnTo>
                      <a:pt x="367" y="78"/>
                    </a:lnTo>
                    <a:lnTo>
                      <a:pt x="368" y="78"/>
                    </a:lnTo>
                    <a:lnTo>
                      <a:pt x="368" y="78"/>
                    </a:lnTo>
                    <a:lnTo>
                      <a:pt x="369" y="77"/>
                    </a:lnTo>
                    <a:lnTo>
                      <a:pt x="369" y="77"/>
                    </a:lnTo>
                    <a:lnTo>
                      <a:pt x="369" y="76"/>
                    </a:lnTo>
                    <a:lnTo>
                      <a:pt x="369" y="76"/>
                    </a:lnTo>
                    <a:lnTo>
                      <a:pt x="369" y="75"/>
                    </a:lnTo>
                    <a:lnTo>
                      <a:pt x="368" y="75"/>
                    </a:lnTo>
                    <a:lnTo>
                      <a:pt x="368" y="75"/>
                    </a:lnTo>
                    <a:lnTo>
                      <a:pt x="368" y="75"/>
                    </a:lnTo>
                    <a:lnTo>
                      <a:pt x="369" y="74"/>
                    </a:lnTo>
                    <a:lnTo>
                      <a:pt x="369" y="74"/>
                    </a:lnTo>
                    <a:lnTo>
                      <a:pt x="369" y="74"/>
                    </a:lnTo>
                    <a:lnTo>
                      <a:pt x="369" y="74"/>
                    </a:lnTo>
                    <a:lnTo>
                      <a:pt x="369" y="73"/>
                    </a:lnTo>
                    <a:lnTo>
                      <a:pt x="369" y="73"/>
                    </a:lnTo>
                    <a:lnTo>
                      <a:pt x="369" y="73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69" y="71"/>
                    </a:lnTo>
                    <a:lnTo>
                      <a:pt x="369" y="70"/>
                    </a:lnTo>
                    <a:lnTo>
                      <a:pt x="369" y="70"/>
                    </a:lnTo>
                    <a:lnTo>
                      <a:pt x="369" y="70"/>
                    </a:lnTo>
                    <a:lnTo>
                      <a:pt x="369" y="69"/>
                    </a:lnTo>
                    <a:lnTo>
                      <a:pt x="369" y="69"/>
                    </a:lnTo>
                    <a:lnTo>
                      <a:pt x="370" y="69"/>
                    </a:lnTo>
                    <a:lnTo>
                      <a:pt x="370" y="69"/>
                    </a:lnTo>
                    <a:lnTo>
                      <a:pt x="371" y="69"/>
                    </a:lnTo>
                    <a:lnTo>
                      <a:pt x="371" y="69"/>
                    </a:lnTo>
                    <a:lnTo>
                      <a:pt x="371" y="68"/>
                    </a:lnTo>
                    <a:lnTo>
                      <a:pt x="371" y="68"/>
                    </a:lnTo>
                    <a:lnTo>
                      <a:pt x="372" y="67"/>
                    </a:lnTo>
                    <a:lnTo>
                      <a:pt x="372" y="67"/>
                    </a:lnTo>
                    <a:lnTo>
                      <a:pt x="372" y="66"/>
                    </a:lnTo>
                    <a:lnTo>
                      <a:pt x="372" y="66"/>
                    </a:lnTo>
                    <a:lnTo>
                      <a:pt x="372" y="65"/>
                    </a:lnTo>
                    <a:lnTo>
                      <a:pt x="372" y="65"/>
                    </a:lnTo>
                    <a:lnTo>
                      <a:pt x="372" y="65"/>
                    </a:lnTo>
                    <a:lnTo>
                      <a:pt x="372" y="64"/>
                    </a:lnTo>
                    <a:lnTo>
                      <a:pt x="372" y="64"/>
                    </a:lnTo>
                    <a:lnTo>
                      <a:pt x="373" y="64"/>
                    </a:lnTo>
                    <a:lnTo>
                      <a:pt x="373" y="64"/>
                    </a:lnTo>
                    <a:lnTo>
                      <a:pt x="373" y="64"/>
                    </a:lnTo>
                    <a:lnTo>
                      <a:pt x="373" y="64"/>
                    </a:lnTo>
                    <a:lnTo>
                      <a:pt x="373" y="64"/>
                    </a:lnTo>
                    <a:lnTo>
                      <a:pt x="373" y="64"/>
                    </a:lnTo>
                    <a:lnTo>
                      <a:pt x="374" y="65"/>
                    </a:lnTo>
                    <a:lnTo>
                      <a:pt x="374" y="65"/>
                    </a:lnTo>
                    <a:lnTo>
                      <a:pt x="375" y="65"/>
                    </a:lnTo>
                    <a:lnTo>
                      <a:pt x="375" y="64"/>
                    </a:lnTo>
                    <a:lnTo>
                      <a:pt x="375" y="64"/>
                    </a:lnTo>
                    <a:lnTo>
                      <a:pt x="376" y="65"/>
                    </a:lnTo>
                    <a:lnTo>
                      <a:pt x="376" y="66"/>
                    </a:lnTo>
                    <a:lnTo>
                      <a:pt x="376" y="67"/>
                    </a:lnTo>
                    <a:lnTo>
                      <a:pt x="376" y="67"/>
                    </a:lnTo>
                    <a:lnTo>
                      <a:pt x="376" y="67"/>
                    </a:lnTo>
                    <a:lnTo>
                      <a:pt x="376" y="67"/>
                    </a:lnTo>
                    <a:lnTo>
                      <a:pt x="376" y="68"/>
                    </a:lnTo>
                    <a:lnTo>
                      <a:pt x="375" y="68"/>
                    </a:lnTo>
                    <a:lnTo>
                      <a:pt x="375" y="68"/>
                    </a:lnTo>
                    <a:lnTo>
                      <a:pt x="375" y="69"/>
                    </a:lnTo>
                    <a:lnTo>
                      <a:pt x="375" y="69"/>
                    </a:lnTo>
                    <a:lnTo>
                      <a:pt x="375" y="69"/>
                    </a:lnTo>
                    <a:lnTo>
                      <a:pt x="375" y="69"/>
                    </a:lnTo>
                    <a:lnTo>
                      <a:pt x="375" y="69"/>
                    </a:lnTo>
                    <a:lnTo>
                      <a:pt x="375" y="70"/>
                    </a:lnTo>
                    <a:lnTo>
                      <a:pt x="375" y="69"/>
                    </a:lnTo>
                    <a:lnTo>
                      <a:pt x="375" y="70"/>
                    </a:lnTo>
                    <a:lnTo>
                      <a:pt x="375" y="70"/>
                    </a:lnTo>
                    <a:lnTo>
                      <a:pt x="375" y="70"/>
                    </a:lnTo>
                    <a:lnTo>
                      <a:pt x="375" y="70"/>
                    </a:lnTo>
                    <a:lnTo>
                      <a:pt x="375" y="70"/>
                    </a:lnTo>
                    <a:lnTo>
                      <a:pt x="375" y="71"/>
                    </a:lnTo>
                    <a:lnTo>
                      <a:pt x="375" y="71"/>
                    </a:lnTo>
                    <a:lnTo>
                      <a:pt x="375" y="71"/>
                    </a:lnTo>
                    <a:lnTo>
                      <a:pt x="375" y="72"/>
                    </a:lnTo>
                    <a:lnTo>
                      <a:pt x="375" y="72"/>
                    </a:lnTo>
                    <a:lnTo>
                      <a:pt x="375" y="72"/>
                    </a:lnTo>
                    <a:lnTo>
                      <a:pt x="375" y="72"/>
                    </a:lnTo>
                    <a:lnTo>
                      <a:pt x="375" y="72"/>
                    </a:lnTo>
                    <a:lnTo>
                      <a:pt x="375" y="72"/>
                    </a:lnTo>
                    <a:lnTo>
                      <a:pt x="375" y="72"/>
                    </a:lnTo>
                    <a:lnTo>
                      <a:pt x="375" y="73"/>
                    </a:lnTo>
                    <a:lnTo>
                      <a:pt x="375" y="73"/>
                    </a:lnTo>
                    <a:lnTo>
                      <a:pt x="375" y="73"/>
                    </a:lnTo>
                    <a:lnTo>
                      <a:pt x="376" y="73"/>
                    </a:lnTo>
                    <a:lnTo>
                      <a:pt x="375" y="73"/>
                    </a:lnTo>
                    <a:lnTo>
                      <a:pt x="376" y="73"/>
                    </a:lnTo>
                    <a:lnTo>
                      <a:pt x="376" y="73"/>
                    </a:lnTo>
                    <a:lnTo>
                      <a:pt x="376" y="74"/>
                    </a:lnTo>
                    <a:lnTo>
                      <a:pt x="376" y="74"/>
                    </a:lnTo>
                    <a:lnTo>
                      <a:pt x="376" y="74"/>
                    </a:lnTo>
                    <a:lnTo>
                      <a:pt x="376" y="74"/>
                    </a:lnTo>
                    <a:lnTo>
                      <a:pt x="376" y="74"/>
                    </a:lnTo>
                    <a:lnTo>
                      <a:pt x="376" y="74"/>
                    </a:lnTo>
                    <a:lnTo>
                      <a:pt x="376" y="75"/>
                    </a:lnTo>
                    <a:lnTo>
                      <a:pt x="376" y="74"/>
                    </a:lnTo>
                    <a:lnTo>
                      <a:pt x="376" y="74"/>
                    </a:lnTo>
                    <a:lnTo>
                      <a:pt x="376" y="75"/>
                    </a:lnTo>
                    <a:lnTo>
                      <a:pt x="376" y="75"/>
                    </a:lnTo>
                    <a:lnTo>
                      <a:pt x="376" y="75"/>
                    </a:lnTo>
                    <a:lnTo>
                      <a:pt x="376" y="76"/>
                    </a:lnTo>
                    <a:lnTo>
                      <a:pt x="376" y="76"/>
                    </a:lnTo>
                    <a:lnTo>
                      <a:pt x="376" y="76"/>
                    </a:lnTo>
                    <a:lnTo>
                      <a:pt x="376" y="76"/>
                    </a:lnTo>
                    <a:lnTo>
                      <a:pt x="376" y="76"/>
                    </a:lnTo>
                    <a:lnTo>
                      <a:pt x="376" y="76"/>
                    </a:lnTo>
                    <a:lnTo>
                      <a:pt x="377" y="76"/>
                    </a:lnTo>
                    <a:lnTo>
                      <a:pt x="377" y="76"/>
                    </a:lnTo>
                    <a:lnTo>
                      <a:pt x="377" y="77"/>
                    </a:lnTo>
                    <a:lnTo>
                      <a:pt x="377" y="77"/>
                    </a:lnTo>
                    <a:lnTo>
                      <a:pt x="377" y="77"/>
                    </a:lnTo>
                    <a:lnTo>
                      <a:pt x="378" y="77"/>
                    </a:lnTo>
                    <a:lnTo>
                      <a:pt x="378" y="77"/>
                    </a:lnTo>
                    <a:lnTo>
                      <a:pt x="378" y="77"/>
                    </a:lnTo>
                    <a:lnTo>
                      <a:pt x="378" y="76"/>
                    </a:lnTo>
                    <a:lnTo>
                      <a:pt x="378" y="76"/>
                    </a:lnTo>
                    <a:lnTo>
                      <a:pt x="378" y="76"/>
                    </a:lnTo>
                    <a:lnTo>
                      <a:pt x="378" y="76"/>
                    </a:lnTo>
                    <a:lnTo>
                      <a:pt x="378" y="75"/>
                    </a:lnTo>
                    <a:lnTo>
                      <a:pt x="379" y="75"/>
                    </a:lnTo>
                    <a:lnTo>
                      <a:pt x="379" y="76"/>
                    </a:lnTo>
                    <a:lnTo>
                      <a:pt x="379" y="76"/>
                    </a:lnTo>
                    <a:lnTo>
                      <a:pt x="379" y="76"/>
                    </a:lnTo>
                    <a:lnTo>
                      <a:pt x="379" y="76"/>
                    </a:lnTo>
                    <a:lnTo>
                      <a:pt x="380" y="75"/>
                    </a:lnTo>
                    <a:lnTo>
                      <a:pt x="380" y="75"/>
                    </a:lnTo>
                    <a:lnTo>
                      <a:pt x="380" y="75"/>
                    </a:lnTo>
                    <a:lnTo>
                      <a:pt x="380" y="75"/>
                    </a:lnTo>
                    <a:lnTo>
                      <a:pt x="380" y="76"/>
                    </a:lnTo>
                    <a:lnTo>
                      <a:pt x="381" y="76"/>
                    </a:lnTo>
                    <a:lnTo>
                      <a:pt x="381" y="75"/>
                    </a:lnTo>
                    <a:lnTo>
                      <a:pt x="381" y="75"/>
                    </a:lnTo>
                    <a:lnTo>
                      <a:pt x="381" y="75"/>
                    </a:lnTo>
                    <a:lnTo>
                      <a:pt x="381" y="75"/>
                    </a:lnTo>
                    <a:lnTo>
                      <a:pt x="382" y="75"/>
                    </a:lnTo>
                    <a:lnTo>
                      <a:pt x="382" y="75"/>
                    </a:lnTo>
                    <a:lnTo>
                      <a:pt x="382" y="74"/>
                    </a:lnTo>
                    <a:lnTo>
                      <a:pt x="382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4" y="74"/>
                    </a:lnTo>
                    <a:lnTo>
                      <a:pt x="384" y="74"/>
                    </a:lnTo>
                    <a:lnTo>
                      <a:pt x="384" y="74"/>
                    </a:lnTo>
                    <a:lnTo>
                      <a:pt x="384" y="74"/>
                    </a:lnTo>
                    <a:lnTo>
                      <a:pt x="385" y="74"/>
                    </a:lnTo>
                    <a:lnTo>
                      <a:pt x="384" y="74"/>
                    </a:lnTo>
                    <a:lnTo>
                      <a:pt x="385" y="74"/>
                    </a:lnTo>
                    <a:lnTo>
                      <a:pt x="385" y="74"/>
                    </a:lnTo>
                    <a:lnTo>
                      <a:pt x="385" y="74"/>
                    </a:lnTo>
                    <a:lnTo>
                      <a:pt x="385" y="74"/>
                    </a:lnTo>
                    <a:lnTo>
                      <a:pt x="385" y="74"/>
                    </a:lnTo>
                    <a:lnTo>
                      <a:pt x="386" y="74"/>
                    </a:lnTo>
                    <a:lnTo>
                      <a:pt x="385" y="74"/>
                    </a:lnTo>
                    <a:lnTo>
                      <a:pt x="385" y="74"/>
                    </a:lnTo>
                    <a:lnTo>
                      <a:pt x="385" y="74"/>
                    </a:lnTo>
                    <a:lnTo>
                      <a:pt x="385" y="74"/>
                    </a:lnTo>
                    <a:lnTo>
                      <a:pt x="385" y="73"/>
                    </a:lnTo>
                    <a:lnTo>
                      <a:pt x="385" y="73"/>
                    </a:lnTo>
                    <a:lnTo>
                      <a:pt x="385" y="72"/>
                    </a:lnTo>
                    <a:lnTo>
                      <a:pt x="386" y="73"/>
                    </a:lnTo>
                    <a:lnTo>
                      <a:pt x="386" y="73"/>
                    </a:lnTo>
                    <a:lnTo>
                      <a:pt x="386" y="73"/>
                    </a:lnTo>
                    <a:lnTo>
                      <a:pt x="386" y="73"/>
                    </a:lnTo>
                    <a:lnTo>
                      <a:pt x="386" y="73"/>
                    </a:lnTo>
                    <a:lnTo>
                      <a:pt x="387" y="73"/>
                    </a:lnTo>
                    <a:lnTo>
                      <a:pt x="387" y="73"/>
                    </a:lnTo>
                    <a:lnTo>
                      <a:pt x="387" y="73"/>
                    </a:lnTo>
                    <a:lnTo>
                      <a:pt x="388" y="73"/>
                    </a:lnTo>
                    <a:lnTo>
                      <a:pt x="388" y="73"/>
                    </a:lnTo>
                    <a:lnTo>
                      <a:pt x="388" y="73"/>
                    </a:lnTo>
                    <a:lnTo>
                      <a:pt x="388" y="73"/>
                    </a:lnTo>
                    <a:lnTo>
                      <a:pt x="388" y="73"/>
                    </a:lnTo>
                    <a:lnTo>
                      <a:pt x="388" y="73"/>
                    </a:lnTo>
                    <a:lnTo>
                      <a:pt x="388" y="72"/>
                    </a:lnTo>
                    <a:lnTo>
                      <a:pt x="389" y="72"/>
                    </a:lnTo>
                    <a:lnTo>
                      <a:pt x="389" y="72"/>
                    </a:lnTo>
                    <a:lnTo>
                      <a:pt x="389" y="72"/>
                    </a:lnTo>
                    <a:lnTo>
                      <a:pt x="389" y="72"/>
                    </a:lnTo>
                    <a:lnTo>
                      <a:pt x="389" y="72"/>
                    </a:lnTo>
                    <a:lnTo>
                      <a:pt x="389" y="71"/>
                    </a:lnTo>
                    <a:lnTo>
                      <a:pt x="389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1" y="71"/>
                    </a:lnTo>
                    <a:lnTo>
                      <a:pt x="391" y="71"/>
                    </a:lnTo>
                    <a:lnTo>
                      <a:pt x="391" y="71"/>
                    </a:lnTo>
                    <a:lnTo>
                      <a:pt x="391" y="71"/>
                    </a:lnTo>
                    <a:lnTo>
                      <a:pt x="391" y="70"/>
                    </a:lnTo>
                    <a:lnTo>
                      <a:pt x="391" y="71"/>
                    </a:lnTo>
                    <a:lnTo>
                      <a:pt x="392" y="70"/>
                    </a:lnTo>
                    <a:lnTo>
                      <a:pt x="392" y="71"/>
                    </a:lnTo>
                    <a:lnTo>
                      <a:pt x="392" y="70"/>
                    </a:lnTo>
                    <a:lnTo>
                      <a:pt x="392" y="70"/>
                    </a:lnTo>
                    <a:lnTo>
                      <a:pt x="393" y="70"/>
                    </a:lnTo>
                    <a:lnTo>
                      <a:pt x="393" y="70"/>
                    </a:lnTo>
                    <a:lnTo>
                      <a:pt x="393" y="70"/>
                    </a:lnTo>
                    <a:lnTo>
                      <a:pt x="393" y="69"/>
                    </a:lnTo>
                    <a:lnTo>
                      <a:pt x="393" y="69"/>
                    </a:lnTo>
                    <a:lnTo>
                      <a:pt x="393" y="69"/>
                    </a:lnTo>
                    <a:lnTo>
                      <a:pt x="393" y="69"/>
                    </a:lnTo>
                    <a:lnTo>
                      <a:pt x="394" y="69"/>
                    </a:lnTo>
                    <a:lnTo>
                      <a:pt x="394" y="68"/>
                    </a:lnTo>
                    <a:lnTo>
                      <a:pt x="394" y="68"/>
                    </a:lnTo>
                    <a:lnTo>
                      <a:pt x="394" y="69"/>
                    </a:lnTo>
                    <a:lnTo>
                      <a:pt x="394" y="69"/>
                    </a:lnTo>
                    <a:lnTo>
                      <a:pt x="394" y="69"/>
                    </a:lnTo>
                    <a:lnTo>
                      <a:pt x="394" y="69"/>
                    </a:lnTo>
                    <a:lnTo>
                      <a:pt x="395" y="69"/>
                    </a:lnTo>
                    <a:lnTo>
                      <a:pt x="395" y="69"/>
                    </a:lnTo>
                    <a:lnTo>
                      <a:pt x="395" y="69"/>
                    </a:lnTo>
                    <a:lnTo>
                      <a:pt x="395" y="69"/>
                    </a:lnTo>
                    <a:lnTo>
                      <a:pt x="395" y="69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7" y="69"/>
                    </a:lnTo>
                    <a:lnTo>
                      <a:pt x="397" y="69"/>
                    </a:lnTo>
                    <a:lnTo>
                      <a:pt x="396" y="68"/>
                    </a:lnTo>
                    <a:lnTo>
                      <a:pt x="397" y="68"/>
                    </a:lnTo>
                    <a:lnTo>
                      <a:pt x="397" y="68"/>
                    </a:lnTo>
                    <a:lnTo>
                      <a:pt x="397" y="68"/>
                    </a:lnTo>
                    <a:lnTo>
                      <a:pt x="397" y="68"/>
                    </a:lnTo>
                    <a:lnTo>
                      <a:pt x="397" y="67"/>
                    </a:lnTo>
                    <a:lnTo>
                      <a:pt x="397" y="67"/>
                    </a:lnTo>
                    <a:lnTo>
                      <a:pt x="397" y="67"/>
                    </a:lnTo>
                    <a:lnTo>
                      <a:pt x="398" y="68"/>
                    </a:lnTo>
                    <a:lnTo>
                      <a:pt x="398" y="67"/>
                    </a:lnTo>
                    <a:lnTo>
                      <a:pt x="398" y="67"/>
                    </a:lnTo>
                    <a:lnTo>
                      <a:pt x="398" y="67"/>
                    </a:lnTo>
                    <a:lnTo>
                      <a:pt x="398" y="67"/>
                    </a:lnTo>
                    <a:lnTo>
                      <a:pt x="398" y="67"/>
                    </a:lnTo>
                    <a:lnTo>
                      <a:pt x="398" y="67"/>
                    </a:lnTo>
                    <a:lnTo>
                      <a:pt x="398" y="67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8"/>
                    </a:lnTo>
                    <a:lnTo>
                      <a:pt x="400" y="68"/>
                    </a:lnTo>
                    <a:lnTo>
                      <a:pt x="400" y="67"/>
                    </a:lnTo>
                    <a:lnTo>
                      <a:pt x="400" y="68"/>
                    </a:lnTo>
                    <a:lnTo>
                      <a:pt x="400" y="68"/>
                    </a:lnTo>
                    <a:lnTo>
                      <a:pt x="400" y="69"/>
                    </a:lnTo>
                    <a:lnTo>
                      <a:pt x="400" y="69"/>
                    </a:lnTo>
                    <a:lnTo>
                      <a:pt x="399" y="70"/>
                    </a:lnTo>
                    <a:lnTo>
                      <a:pt x="399" y="70"/>
                    </a:lnTo>
                    <a:lnTo>
                      <a:pt x="399" y="71"/>
                    </a:lnTo>
                    <a:lnTo>
                      <a:pt x="399" y="71"/>
                    </a:lnTo>
                    <a:lnTo>
                      <a:pt x="399" y="72"/>
                    </a:lnTo>
                    <a:lnTo>
                      <a:pt x="399" y="72"/>
                    </a:lnTo>
                    <a:lnTo>
                      <a:pt x="399" y="72"/>
                    </a:lnTo>
                    <a:lnTo>
                      <a:pt x="400" y="73"/>
                    </a:lnTo>
                    <a:lnTo>
                      <a:pt x="398" y="74"/>
                    </a:lnTo>
                    <a:lnTo>
                      <a:pt x="398" y="74"/>
                    </a:lnTo>
                    <a:lnTo>
                      <a:pt x="398" y="74"/>
                    </a:lnTo>
                    <a:lnTo>
                      <a:pt x="398" y="75"/>
                    </a:lnTo>
                    <a:lnTo>
                      <a:pt x="399" y="75"/>
                    </a:lnTo>
                    <a:lnTo>
                      <a:pt x="399" y="75"/>
                    </a:lnTo>
                    <a:lnTo>
                      <a:pt x="399" y="75"/>
                    </a:lnTo>
                    <a:lnTo>
                      <a:pt x="399" y="76"/>
                    </a:lnTo>
                    <a:lnTo>
                      <a:pt x="399" y="76"/>
                    </a:lnTo>
                    <a:lnTo>
                      <a:pt x="399" y="77"/>
                    </a:lnTo>
                    <a:lnTo>
                      <a:pt x="399" y="78"/>
                    </a:lnTo>
                    <a:lnTo>
                      <a:pt x="399" y="78"/>
                    </a:lnTo>
                    <a:lnTo>
                      <a:pt x="398" y="78"/>
                    </a:lnTo>
                    <a:lnTo>
                      <a:pt x="398" y="79"/>
                    </a:lnTo>
                    <a:lnTo>
                      <a:pt x="398" y="79"/>
                    </a:lnTo>
                    <a:lnTo>
                      <a:pt x="398" y="79"/>
                    </a:lnTo>
                    <a:lnTo>
                      <a:pt x="398" y="79"/>
                    </a:lnTo>
                    <a:lnTo>
                      <a:pt x="398" y="79"/>
                    </a:lnTo>
                    <a:lnTo>
                      <a:pt x="398" y="79"/>
                    </a:lnTo>
                    <a:lnTo>
                      <a:pt x="399" y="79"/>
                    </a:lnTo>
                    <a:lnTo>
                      <a:pt x="399" y="79"/>
                    </a:lnTo>
                    <a:lnTo>
                      <a:pt x="399" y="80"/>
                    </a:lnTo>
                    <a:lnTo>
                      <a:pt x="399" y="80"/>
                    </a:lnTo>
                    <a:lnTo>
                      <a:pt x="399" y="79"/>
                    </a:lnTo>
                    <a:lnTo>
                      <a:pt x="399" y="79"/>
                    </a:lnTo>
                    <a:lnTo>
                      <a:pt x="399" y="80"/>
                    </a:lnTo>
                    <a:lnTo>
                      <a:pt x="399" y="79"/>
                    </a:lnTo>
                    <a:lnTo>
                      <a:pt x="400" y="79"/>
                    </a:lnTo>
                    <a:lnTo>
                      <a:pt x="400" y="79"/>
                    </a:lnTo>
                    <a:lnTo>
                      <a:pt x="400" y="79"/>
                    </a:lnTo>
                    <a:lnTo>
                      <a:pt x="400" y="79"/>
                    </a:lnTo>
                    <a:lnTo>
                      <a:pt x="402" y="79"/>
                    </a:lnTo>
                    <a:lnTo>
                      <a:pt x="402" y="79"/>
                    </a:lnTo>
                    <a:lnTo>
                      <a:pt x="402" y="79"/>
                    </a:lnTo>
                    <a:lnTo>
                      <a:pt x="402" y="79"/>
                    </a:lnTo>
                    <a:lnTo>
                      <a:pt x="402" y="79"/>
                    </a:lnTo>
                    <a:lnTo>
                      <a:pt x="403" y="79"/>
                    </a:lnTo>
                    <a:lnTo>
                      <a:pt x="403" y="78"/>
                    </a:lnTo>
                    <a:lnTo>
                      <a:pt x="403" y="78"/>
                    </a:lnTo>
                    <a:lnTo>
                      <a:pt x="403" y="79"/>
                    </a:lnTo>
                    <a:lnTo>
                      <a:pt x="403" y="79"/>
                    </a:lnTo>
                    <a:lnTo>
                      <a:pt x="404" y="79"/>
                    </a:lnTo>
                    <a:lnTo>
                      <a:pt x="403" y="78"/>
                    </a:lnTo>
                    <a:lnTo>
                      <a:pt x="404" y="78"/>
                    </a:lnTo>
                    <a:lnTo>
                      <a:pt x="404" y="79"/>
                    </a:lnTo>
                    <a:lnTo>
                      <a:pt x="404" y="78"/>
                    </a:lnTo>
                    <a:lnTo>
                      <a:pt x="405" y="79"/>
                    </a:lnTo>
                    <a:lnTo>
                      <a:pt x="405" y="78"/>
                    </a:lnTo>
                    <a:lnTo>
                      <a:pt x="405" y="78"/>
                    </a:lnTo>
                    <a:lnTo>
                      <a:pt x="405" y="78"/>
                    </a:lnTo>
                    <a:lnTo>
                      <a:pt x="405" y="78"/>
                    </a:lnTo>
                    <a:lnTo>
                      <a:pt x="405" y="78"/>
                    </a:lnTo>
                    <a:lnTo>
                      <a:pt x="405" y="77"/>
                    </a:lnTo>
                    <a:lnTo>
                      <a:pt x="405" y="77"/>
                    </a:lnTo>
                    <a:lnTo>
                      <a:pt x="405" y="77"/>
                    </a:lnTo>
                    <a:lnTo>
                      <a:pt x="405" y="77"/>
                    </a:lnTo>
                    <a:lnTo>
                      <a:pt x="405" y="76"/>
                    </a:lnTo>
                    <a:lnTo>
                      <a:pt x="405" y="76"/>
                    </a:lnTo>
                    <a:lnTo>
                      <a:pt x="405" y="76"/>
                    </a:lnTo>
                    <a:lnTo>
                      <a:pt x="405" y="75"/>
                    </a:lnTo>
                    <a:lnTo>
                      <a:pt x="405" y="75"/>
                    </a:lnTo>
                    <a:lnTo>
                      <a:pt x="405" y="75"/>
                    </a:lnTo>
                    <a:lnTo>
                      <a:pt x="405" y="75"/>
                    </a:lnTo>
                    <a:lnTo>
                      <a:pt x="405" y="75"/>
                    </a:lnTo>
                    <a:lnTo>
                      <a:pt x="405" y="75"/>
                    </a:lnTo>
                    <a:lnTo>
                      <a:pt x="406" y="75"/>
                    </a:lnTo>
                    <a:lnTo>
                      <a:pt x="406" y="74"/>
                    </a:lnTo>
                    <a:lnTo>
                      <a:pt x="406" y="75"/>
                    </a:lnTo>
                    <a:lnTo>
                      <a:pt x="407" y="75"/>
                    </a:lnTo>
                    <a:lnTo>
                      <a:pt x="407" y="75"/>
                    </a:lnTo>
                    <a:lnTo>
                      <a:pt x="407" y="75"/>
                    </a:lnTo>
                    <a:lnTo>
                      <a:pt x="407" y="75"/>
                    </a:lnTo>
                    <a:lnTo>
                      <a:pt x="407" y="76"/>
                    </a:lnTo>
                    <a:lnTo>
                      <a:pt x="407" y="76"/>
                    </a:lnTo>
                    <a:lnTo>
                      <a:pt x="407" y="76"/>
                    </a:lnTo>
                    <a:lnTo>
                      <a:pt x="407" y="76"/>
                    </a:lnTo>
                    <a:lnTo>
                      <a:pt x="408" y="76"/>
                    </a:lnTo>
                    <a:lnTo>
                      <a:pt x="408" y="76"/>
                    </a:lnTo>
                    <a:lnTo>
                      <a:pt x="409" y="76"/>
                    </a:lnTo>
                    <a:lnTo>
                      <a:pt x="409" y="77"/>
                    </a:lnTo>
                    <a:lnTo>
                      <a:pt x="409" y="77"/>
                    </a:lnTo>
                    <a:lnTo>
                      <a:pt x="408" y="77"/>
                    </a:lnTo>
                    <a:lnTo>
                      <a:pt x="408" y="77"/>
                    </a:lnTo>
                    <a:lnTo>
                      <a:pt x="408" y="78"/>
                    </a:lnTo>
                    <a:lnTo>
                      <a:pt x="409" y="78"/>
                    </a:lnTo>
                    <a:lnTo>
                      <a:pt x="409" y="77"/>
                    </a:lnTo>
                    <a:lnTo>
                      <a:pt x="409" y="78"/>
                    </a:lnTo>
                    <a:lnTo>
                      <a:pt x="409" y="78"/>
                    </a:lnTo>
                    <a:lnTo>
                      <a:pt x="409" y="78"/>
                    </a:lnTo>
                    <a:lnTo>
                      <a:pt x="409" y="78"/>
                    </a:lnTo>
                    <a:lnTo>
                      <a:pt x="409" y="78"/>
                    </a:lnTo>
                    <a:lnTo>
                      <a:pt x="409" y="78"/>
                    </a:lnTo>
                    <a:lnTo>
                      <a:pt x="410" y="78"/>
                    </a:lnTo>
                    <a:lnTo>
                      <a:pt x="411" y="78"/>
                    </a:lnTo>
                    <a:lnTo>
                      <a:pt x="411" y="78"/>
                    </a:lnTo>
                    <a:lnTo>
                      <a:pt x="412" y="78"/>
                    </a:lnTo>
                    <a:lnTo>
                      <a:pt x="412" y="78"/>
                    </a:lnTo>
                    <a:lnTo>
                      <a:pt x="412" y="78"/>
                    </a:lnTo>
                    <a:lnTo>
                      <a:pt x="412" y="79"/>
                    </a:lnTo>
                    <a:lnTo>
                      <a:pt x="412" y="79"/>
                    </a:lnTo>
                    <a:lnTo>
                      <a:pt x="412" y="79"/>
                    </a:lnTo>
                    <a:lnTo>
                      <a:pt x="413" y="80"/>
                    </a:lnTo>
                    <a:lnTo>
                      <a:pt x="413" y="80"/>
                    </a:lnTo>
                    <a:lnTo>
                      <a:pt x="413" y="81"/>
                    </a:lnTo>
                    <a:lnTo>
                      <a:pt x="413" y="81"/>
                    </a:lnTo>
                    <a:lnTo>
                      <a:pt x="413" y="81"/>
                    </a:lnTo>
                    <a:lnTo>
                      <a:pt x="413" y="81"/>
                    </a:lnTo>
                    <a:lnTo>
                      <a:pt x="414" y="81"/>
                    </a:lnTo>
                    <a:lnTo>
                      <a:pt x="414" y="81"/>
                    </a:lnTo>
                    <a:lnTo>
                      <a:pt x="414" y="81"/>
                    </a:lnTo>
                    <a:lnTo>
                      <a:pt x="415" y="81"/>
                    </a:lnTo>
                    <a:lnTo>
                      <a:pt x="415" y="80"/>
                    </a:lnTo>
                    <a:lnTo>
                      <a:pt x="415" y="81"/>
                    </a:lnTo>
                    <a:lnTo>
                      <a:pt x="415" y="81"/>
                    </a:lnTo>
                    <a:lnTo>
                      <a:pt x="415" y="80"/>
                    </a:lnTo>
                    <a:lnTo>
                      <a:pt x="415" y="80"/>
                    </a:lnTo>
                    <a:lnTo>
                      <a:pt x="415" y="80"/>
                    </a:lnTo>
                    <a:lnTo>
                      <a:pt x="415" y="80"/>
                    </a:lnTo>
                    <a:lnTo>
                      <a:pt x="415" y="79"/>
                    </a:lnTo>
                    <a:lnTo>
                      <a:pt x="416" y="79"/>
                    </a:lnTo>
                    <a:lnTo>
                      <a:pt x="416" y="80"/>
                    </a:lnTo>
                    <a:lnTo>
                      <a:pt x="416" y="79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7" y="80"/>
                    </a:lnTo>
                    <a:lnTo>
                      <a:pt x="417" y="80"/>
                    </a:lnTo>
                    <a:lnTo>
                      <a:pt x="417" y="80"/>
                    </a:lnTo>
                    <a:lnTo>
                      <a:pt x="417" y="80"/>
                    </a:lnTo>
                    <a:lnTo>
                      <a:pt x="417" y="80"/>
                    </a:lnTo>
                    <a:lnTo>
                      <a:pt x="418" y="80"/>
                    </a:lnTo>
                    <a:lnTo>
                      <a:pt x="418" y="80"/>
                    </a:lnTo>
                    <a:lnTo>
                      <a:pt x="418" y="80"/>
                    </a:lnTo>
                    <a:lnTo>
                      <a:pt x="418" y="81"/>
                    </a:lnTo>
                    <a:lnTo>
                      <a:pt x="418" y="81"/>
                    </a:lnTo>
                    <a:lnTo>
                      <a:pt x="418" y="81"/>
                    </a:lnTo>
                    <a:lnTo>
                      <a:pt x="418" y="81"/>
                    </a:lnTo>
                    <a:lnTo>
                      <a:pt x="419" y="81"/>
                    </a:lnTo>
                    <a:lnTo>
                      <a:pt x="419" y="81"/>
                    </a:lnTo>
                    <a:lnTo>
                      <a:pt x="419" y="81"/>
                    </a:lnTo>
                    <a:lnTo>
                      <a:pt x="419" y="81"/>
                    </a:lnTo>
                    <a:lnTo>
                      <a:pt x="419" y="82"/>
                    </a:lnTo>
                    <a:lnTo>
                      <a:pt x="419" y="82"/>
                    </a:lnTo>
                    <a:lnTo>
                      <a:pt x="420" y="82"/>
                    </a:lnTo>
                    <a:lnTo>
                      <a:pt x="420" y="82"/>
                    </a:lnTo>
                    <a:lnTo>
                      <a:pt x="420" y="82"/>
                    </a:lnTo>
                    <a:lnTo>
                      <a:pt x="420" y="82"/>
                    </a:lnTo>
                    <a:lnTo>
                      <a:pt x="420" y="82"/>
                    </a:lnTo>
                    <a:lnTo>
                      <a:pt x="420" y="82"/>
                    </a:lnTo>
                    <a:lnTo>
                      <a:pt x="421" y="82"/>
                    </a:lnTo>
                    <a:lnTo>
                      <a:pt x="421" y="82"/>
                    </a:lnTo>
                    <a:lnTo>
                      <a:pt x="421" y="82"/>
                    </a:lnTo>
                    <a:lnTo>
                      <a:pt x="422" y="82"/>
                    </a:lnTo>
                    <a:lnTo>
                      <a:pt x="423" y="82"/>
                    </a:lnTo>
                    <a:lnTo>
                      <a:pt x="424" y="82"/>
                    </a:lnTo>
                    <a:lnTo>
                      <a:pt x="424" y="82"/>
                    </a:lnTo>
                    <a:lnTo>
                      <a:pt x="424" y="82"/>
                    </a:lnTo>
                    <a:lnTo>
                      <a:pt x="425" y="82"/>
                    </a:lnTo>
                    <a:lnTo>
                      <a:pt x="425" y="82"/>
                    </a:lnTo>
                    <a:lnTo>
                      <a:pt x="425" y="82"/>
                    </a:lnTo>
                    <a:lnTo>
                      <a:pt x="425" y="83"/>
                    </a:lnTo>
                    <a:lnTo>
                      <a:pt x="426" y="83"/>
                    </a:lnTo>
                    <a:lnTo>
                      <a:pt x="426" y="83"/>
                    </a:lnTo>
                    <a:lnTo>
                      <a:pt x="426" y="84"/>
                    </a:lnTo>
                    <a:lnTo>
                      <a:pt x="434" y="94"/>
                    </a:lnTo>
                    <a:lnTo>
                      <a:pt x="435" y="94"/>
                    </a:lnTo>
                    <a:lnTo>
                      <a:pt x="435" y="93"/>
                    </a:lnTo>
                    <a:lnTo>
                      <a:pt x="435" y="93"/>
                    </a:lnTo>
                    <a:lnTo>
                      <a:pt x="435" y="92"/>
                    </a:lnTo>
                    <a:lnTo>
                      <a:pt x="436" y="92"/>
                    </a:lnTo>
                    <a:lnTo>
                      <a:pt x="436" y="92"/>
                    </a:lnTo>
                    <a:lnTo>
                      <a:pt x="436" y="92"/>
                    </a:lnTo>
                    <a:lnTo>
                      <a:pt x="436" y="91"/>
                    </a:lnTo>
                    <a:lnTo>
                      <a:pt x="436" y="91"/>
                    </a:lnTo>
                    <a:lnTo>
                      <a:pt x="436" y="91"/>
                    </a:lnTo>
                    <a:lnTo>
                      <a:pt x="437" y="91"/>
                    </a:lnTo>
                    <a:lnTo>
                      <a:pt x="437" y="90"/>
                    </a:lnTo>
                    <a:lnTo>
                      <a:pt x="437" y="90"/>
                    </a:lnTo>
                    <a:lnTo>
                      <a:pt x="437" y="90"/>
                    </a:lnTo>
                    <a:lnTo>
                      <a:pt x="437" y="90"/>
                    </a:lnTo>
                    <a:lnTo>
                      <a:pt x="437" y="89"/>
                    </a:lnTo>
                    <a:lnTo>
                      <a:pt x="438" y="89"/>
                    </a:lnTo>
                    <a:lnTo>
                      <a:pt x="438" y="89"/>
                    </a:lnTo>
                    <a:lnTo>
                      <a:pt x="438" y="89"/>
                    </a:lnTo>
                    <a:lnTo>
                      <a:pt x="438" y="89"/>
                    </a:lnTo>
                    <a:lnTo>
                      <a:pt x="438" y="89"/>
                    </a:lnTo>
                    <a:lnTo>
                      <a:pt x="439" y="88"/>
                    </a:lnTo>
                    <a:lnTo>
                      <a:pt x="439" y="88"/>
                    </a:lnTo>
                    <a:lnTo>
                      <a:pt x="439" y="88"/>
                    </a:lnTo>
                    <a:lnTo>
                      <a:pt x="439" y="87"/>
                    </a:lnTo>
                    <a:lnTo>
                      <a:pt x="439" y="87"/>
                    </a:lnTo>
                    <a:lnTo>
                      <a:pt x="439" y="87"/>
                    </a:lnTo>
                    <a:lnTo>
                      <a:pt x="439" y="87"/>
                    </a:lnTo>
                    <a:lnTo>
                      <a:pt x="439" y="87"/>
                    </a:lnTo>
                    <a:lnTo>
                      <a:pt x="438" y="87"/>
                    </a:lnTo>
                    <a:lnTo>
                      <a:pt x="438" y="87"/>
                    </a:lnTo>
                    <a:lnTo>
                      <a:pt x="438" y="87"/>
                    </a:lnTo>
                    <a:lnTo>
                      <a:pt x="437" y="86"/>
                    </a:lnTo>
                    <a:lnTo>
                      <a:pt x="437" y="86"/>
                    </a:lnTo>
                    <a:lnTo>
                      <a:pt x="437" y="86"/>
                    </a:lnTo>
                    <a:lnTo>
                      <a:pt x="437" y="85"/>
                    </a:lnTo>
                    <a:lnTo>
                      <a:pt x="437" y="84"/>
                    </a:lnTo>
                    <a:lnTo>
                      <a:pt x="437" y="84"/>
                    </a:lnTo>
                    <a:lnTo>
                      <a:pt x="437" y="83"/>
                    </a:lnTo>
                    <a:lnTo>
                      <a:pt x="437" y="83"/>
                    </a:lnTo>
                    <a:lnTo>
                      <a:pt x="437" y="83"/>
                    </a:lnTo>
                    <a:lnTo>
                      <a:pt x="437" y="82"/>
                    </a:lnTo>
                    <a:lnTo>
                      <a:pt x="436" y="82"/>
                    </a:lnTo>
                    <a:lnTo>
                      <a:pt x="437" y="82"/>
                    </a:lnTo>
                    <a:lnTo>
                      <a:pt x="437" y="82"/>
                    </a:lnTo>
                    <a:lnTo>
                      <a:pt x="437" y="81"/>
                    </a:lnTo>
                    <a:lnTo>
                      <a:pt x="437" y="80"/>
                    </a:lnTo>
                    <a:lnTo>
                      <a:pt x="437" y="80"/>
                    </a:lnTo>
                    <a:lnTo>
                      <a:pt x="437" y="80"/>
                    </a:lnTo>
                    <a:lnTo>
                      <a:pt x="437" y="79"/>
                    </a:lnTo>
                    <a:lnTo>
                      <a:pt x="438" y="79"/>
                    </a:lnTo>
                    <a:lnTo>
                      <a:pt x="438" y="79"/>
                    </a:lnTo>
                    <a:lnTo>
                      <a:pt x="438" y="79"/>
                    </a:lnTo>
                    <a:lnTo>
                      <a:pt x="438" y="79"/>
                    </a:lnTo>
                    <a:lnTo>
                      <a:pt x="438" y="78"/>
                    </a:lnTo>
                    <a:lnTo>
                      <a:pt x="438" y="78"/>
                    </a:lnTo>
                    <a:lnTo>
                      <a:pt x="438" y="77"/>
                    </a:lnTo>
                    <a:lnTo>
                      <a:pt x="438" y="77"/>
                    </a:lnTo>
                    <a:lnTo>
                      <a:pt x="437" y="77"/>
                    </a:lnTo>
                    <a:lnTo>
                      <a:pt x="437" y="77"/>
                    </a:lnTo>
                    <a:lnTo>
                      <a:pt x="437" y="76"/>
                    </a:lnTo>
                    <a:lnTo>
                      <a:pt x="437" y="76"/>
                    </a:lnTo>
                    <a:lnTo>
                      <a:pt x="437" y="76"/>
                    </a:lnTo>
                    <a:lnTo>
                      <a:pt x="437" y="75"/>
                    </a:lnTo>
                    <a:lnTo>
                      <a:pt x="437" y="75"/>
                    </a:lnTo>
                    <a:lnTo>
                      <a:pt x="437" y="75"/>
                    </a:lnTo>
                    <a:lnTo>
                      <a:pt x="437" y="75"/>
                    </a:lnTo>
                    <a:lnTo>
                      <a:pt x="436" y="75"/>
                    </a:lnTo>
                    <a:lnTo>
                      <a:pt x="437" y="75"/>
                    </a:lnTo>
                    <a:lnTo>
                      <a:pt x="436" y="75"/>
                    </a:lnTo>
                    <a:lnTo>
                      <a:pt x="436" y="74"/>
                    </a:lnTo>
                    <a:lnTo>
                      <a:pt x="436" y="74"/>
                    </a:lnTo>
                    <a:lnTo>
                      <a:pt x="437" y="74"/>
                    </a:lnTo>
                    <a:lnTo>
                      <a:pt x="437" y="74"/>
                    </a:lnTo>
                    <a:lnTo>
                      <a:pt x="437" y="74"/>
                    </a:lnTo>
                    <a:lnTo>
                      <a:pt x="437" y="74"/>
                    </a:lnTo>
                    <a:lnTo>
                      <a:pt x="437" y="74"/>
                    </a:lnTo>
                    <a:lnTo>
                      <a:pt x="437" y="74"/>
                    </a:lnTo>
                    <a:lnTo>
                      <a:pt x="437" y="73"/>
                    </a:lnTo>
                    <a:lnTo>
                      <a:pt x="437" y="73"/>
                    </a:lnTo>
                    <a:lnTo>
                      <a:pt x="437" y="73"/>
                    </a:lnTo>
                    <a:lnTo>
                      <a:pt x="437" y="73"/>
                    </a:lnTo>
                    <a:lnTo>
                      <a:pt x="437" y="73"/>
                    </a:lnTo>
                    <a:lnTo>
                      <a:pt x="437" y="73"/>
                    </a:lnTo>
                    <a:lnTo>
                      <a:pt x="437" y="73"/>
                    </a:lnTo>
                    <a:lnTo>
                      <a:pt x="437" y="72"/>
                    </a:lnTo>
                    <a:lnTo>
                      <a:pt x="437" y="72"/>
                    </a:lnTo>
                    <a:lnTo>
                      <a:pt x="437" y="72"/>
                    </a:lnTo>
                    <a:lnTo>
                      <a:pt x="437" y="72"/>
                    </a:lnTo>
                    <a:lnTo>
                      <a:pt x="437" y="72"/>
                    </a:lnTo>
                    <a:lnTo>
                      <a:pt x="437" y="72"/>
                    </a:lnTo>
                    <a:lnTo>
                      <a:pt x="437" y="72"/>
                    </a:lnTo>
                    <a:lnTo>
                      <a:pt x="437" y="72"/>
                    </a:lnTo>
                    <a:lnTo>
                      <a:pt x="437" y="71"/>
                    </a:lnTo>
                    <a:lnTo>
                      <a:pt x="436" y="71"/>
                    </a:lnTo>
                    <a:lnTo>
                      <a:pt x="437" y="71"/>
                    </a:lnTo>
                    <a:lnTo>
                      <a:pt x="437" y="71"/>
                    </a:lnTo>
                    <a:lnTo>
                      <a:pt x="438" y="71"/>
                    </a:lnTo>
                    <a:lnTo>
                      <a:pt x="438" y="70"/>
                    </a:lnTo>
                    <a:lnTo>
                      <a:pt x="438" y="70"/>
                    </a:lnTo>
                    <a:lnTo>
                      <a:pt x="438" y="70"/>
                    </a:lnTo>
                    <a:lnTo>
                      <a:pt x="438" y="70"/>
                    </a:lnTo>
                    <a:lnTo>
                      <a:pt x="438" y="69"/>
                    </a:lnTo>
                    <a:lnTo>
                      <a:pt x="438" y="69"/>
                    </a:lnTo>
                    <a:lnTo>
                      <a:pt x="438" y="69"/>
                    </a:lnTo>
                    <a:lnTo>
                      <a:pt x="438" y="69"/>
                    </a:lnTo>
                    <a:lnTo>
                      <a:pt x="438" y="69"/>
                    </a:lnTo>
                    <a:lnTo>
                      <a:pt x="438" y="69"/>
                    </a:lnTo>
                    <a:lnTo>
                      <a:pt x="438" y="68"/>
                    </a:lnTo>
                    <a:lnTo>
                      <a:pt x="438" y="68"/>
                    </a:lnTo>
                    <a:lnTo>
                      <a:pt x="438" y="68"/>
                    </a:lnTo>
                    <a:lnTo>
                      <a:pt x="439" y="67"/>
                    </a:lnTo>
                    <a:lnTo>
                      <a:pt x="439" y="67"/>
                    </a:lnTo>
                    <a:lnTo>
                      <a:pt x="439" y="67"/>
                    </a:lnTo>
                    <a:lnTo>
                      <a:pt x="439" y="67"/>
                    </a:lnTo>
                    <a:lnTo>
                      <a:pt x="439" y="66"/>
                    </a:lnTo>
                    <a:lnTo>
                      <a:pt x="440" y="67"/>
                    </a:lnTo>
                    <a:lnTo>
                      <a:pt x="440" y="67"/>
                    </a:lnTo>
                    <a:lnTo>
                      <a:pt x="440" y="67"/>
                    </a:lnTo>
                    <a:lnTo>
                      <a:pt x="441" y="67"/>
                    </a:lnTo>
                    <a:lnTo>
                      <a:pt x="441" y="67"/>
                    </a:lnTo>
                    <a:lnTo>
                      <a:pt x="441" y="67"/>
                    </a:lnTo>
                    <a:lnTo>
                      <a:pt x="442" y="67"/>
                    </a:lnTo>
                    <a:lnTo>
                      <a:pt x="442" y="68"/>
                    </a:lnTo>
                    <a:lnTo>
                      <a:pt x="443" y="68"/>
                    </a:lnTo>
                    <a:lnTo>
                      <a:pt x="444" y="68"/>
                    </a:lnTo>
                    <a:lnTo>
                      <a:pt x="444" y="68"/>
                    </a:lnTo>
                    <a:lnTo>
                      <a:pt x="445" y="68"/>
                    </a:lnTo>
                    <a:lnTo>
                      <a:pt x="445" y="68"/>
                    </a:lnTo>
                    <a:lnTo>
                      <a:pt x="445" y="69"/>
                    </a:lnTo>
                    <a:lnTo>
                      <a:pt x="444" y="69"/>
                    </a:lnTo>
                    <a:lnTo>
                      <a:pt x="444" y="70"/>
                    </a:lnTo>
                    <a:lnTo>
                      <a:pt x="444" y="71"/>
                    </a:lnTo>
                    <a:lnTo>
                      <a:pt x="445" y="71"/>
                    </a:lnTo>
                    <a:lnTo>
                      <a:pt x="444" y="72"/>
                    </a:lnTo>
                    <a:lnTo>
                      <a:pt x="444" y="73"/>
                    </a:lnTo>
                    <a:lnTo>
                      <a:pt x="445" y="73"/>
                    </a:lnTo>
                    <a:lnTo>
                      <a:pt x="446" y="74"/>
                    </a:lnTo>
                    <a:lnTo>
                      <a:pt x="446" y="74"/>
                    </a:lnTo>
                    <a:lnTo>
                      <a:pt x="447" y="73"/>
                    </a:lnTo>
                    <a:lnTo>
                      <a:pt x="447" y="73"/>
                    </a:lnTo>
                    <a:lnTo>
                      <a:pt x="448" y="73"/>
                    </a:lnTo>
                    <a:lnTo>
                      <a:pt x="448" y="74"/>
                    </a:lnTo>
                    <a:lnTo>
                      <a:pt x="448" y="74"/>
                    </a:lnTo>
                    <a:lnTo>
                      <a:pt x="449" y="74"/>
                    </a:lnTo>
                    <a:lnTo>
                      <a:pt x="450" y="73"/>
                    </a:lnTo>
                    <a:lnTo>
                      <a:pt x="450" y="73"/>
                    </a:lnTo>
                    <a:lnTo>
                      <a:pt x="450" y="73"/>
                    </a:lnTo>
                    <a:lnTo>
                      <a:pt x="451" y="74"/>
                    </a:lnTo>
                    <a:lnTo>
                      <a:pt x="451" y="74"/>
                    </a:lnTo>
                    <a:lnTo>
                      <a:pt x="451" y="74"/>
                    </a:lnTo>
                    <a:lnTo>
                      <a:pt x="450" y="74"/>
                    </a:lnTo>
                    <a:lnTo>
                      <a:pt x="450" y="75"/>
                    </a:lnTo>
                    <a:lnTo>
                      <a:pt x="450" y="76"/>
                    </a:lnTo>
                    <a:lnTo>
                      <a:pt x="450" y="76"/>
                    </a:lnTo>
                    <a:lnTo>
                      <a:pt x="451" y="77"/>
                    </a:lnTo>
                    <a:lnTo>
                      <a:pt x="452" y="77"/>
                    </a:lnTo>
                    <a:lnTo>
                      <a:pt x="452" y="77"/>
                    </a:lnTo>
                    <a:lnTo>
                      <a:pt x="453" y="77"/>
                    </a:lnTo>
                    <a:lnTo>
                      <a:pt x="453" y="77"/>
                    </a:lnTo>
                    <a:lnTo>
                      <a:pt x="454" y="77"/>
                    </a:lnTo>
                    <a:lnTo>
                      <a:pt x="454" y="77"/>
                    </a:lnTo>
                    <a:lnTo>
                      <a:pt x="454" y="78"/>
                    </a:lnTo>
                    <a:lnTo>
                      <a:pt x="453" y="78"/>
                    </a:lnTo>
                    <a:lnTo>
                      <a:pt x="452" y="78"/>
                    </a:lnTo>
                    <a:lnTo>
                      <a:pt x="452" y="79"/>
                    </a:lnTo>
                    <a:lnTo>
                      <a:pt x="452" y="79"/>
                    </a:lnTo>
                    <a:lnTo>
                      <a:pt x="453" y="79"/>
                    </a:lnTo>
                    <a:lnTo>
                      <a:pt x="454" y="80"/>
                    </a:lnTo>
                    <a:lnTo>
                      <a:pt x="454" y="81"/>
                    </a:lnTo>
                    <a:lnTo>
                      <a:pt x="454" y="81"/>
                    </a:lnTo>
                    <a:lnTo>
                      <a:pt x="454" y="82"/>
                    </a:lnTo>
                    <a:lnTo>
                      <a:pt x="454" y="82"/>
                    </a:lnTo>
                    <a:lnTo>
                      <a:pt x="454" y="82"/>
                    </a:lnTo>
                    <a:lnTo>
                      <a:pt x="454" y="82"/>
                    </a:lnTo>
                    <a:lnTo>
                      <a:pt x="455" y="82"/>
                    </a:lnTo>
                    <a:lnTo>
                      <a:pt x="455" y="82"/>
                    </a:lnTo>
                    <a:lnTo>
                      <a:pt x="455" y="81"/>
                    </a:lnTo>
                    <a:lnTo>
                      <a:pt x="455" y="81"/>
                    </a:lnTo>
                    <a:lnTo>
                      <a:pt x="457" y="80"/>
                    </a:lnTo>
                    <a:lnTo>
                      <a:pt x="457" y="80"/>
                    </a:lnTo>
                    <a:lnTo>
                      <a:pt x="457" y="80"/>
                    </a:lnTo>
                    <a:lnTo>
                      <a:pt x="457" y="79"/>
                    </a:lnTo>
                    <a:lnTo>
                      <a:pt x="457" y="79"/>
                    </a:lnTo>
                    <a:lnTo>
                      <a:pt x="457" y="78"/>
                    </a:lnTo>
                    <a:lnTo>
                      <a:pt x="457" y="78"/>
                    </a:lnTo>
                    <a:lnTo>
                      <a:pt x="458" y="78"/>
                    </a:lnTo>
                    <a:lnTo>
                      <a:pt x="458" y="78"/>
                    </a:lnTo>
                    <a:lnTo>
                      <a:pt x="458" y="77"/>
                    </a:lnTo>
                    <a:lnTo>
                      <a:pt x="459" y="77"/>
                    </a:lnTo>
                    <a:lnTo>
                      <a:pt x="459" y="78"/>
                    </a:lnTo>
                    <a:lnTo>
                      <a:pt x="460" y="79"/>
                    </a:lnTo>
                    <a:lnTo>
                      <a:pt x="460" y="79"/>
                    </a:lnTo>
                    <a:lnTo>
                      <a:pt x="461" y="79"/>
                    </a:lnTo>
                    <a:lnTo>
                      <a:pt x="461" y="79"/>
                    </a:lnTo>
                    <a:lnTo>
                      <a:pt x="462" y="79"/>
                    </a:lnTo>
                    <a:lnTo>
                      <a:pt x="462" y="79"/>
                    </a:lnTo>
                    <a:lnTo>
                      <a:pt x="462" y="80"/>
                    </a:lnTo>
                    <a:lnTo>
                      <a:pt x="463" y="80"/>
                    </a:lnTo>
                    <a:lnTo>
                      <a:pt x="463" y="79"/>
                    </a:lnTo>
                    <a:lnTo>
                      <a:pt x="464" y="79"/>
                    </a:lnTo>
                    <a:lnTo>
                      <a:pt x="464" y="79"/>
                    </a:lnTo>
                    <a:lnTo>
                      <a:pt x="465" y="79"/>
                    </a:lnTo>
                    <a:lnTo>
                      <a:pt x="465" y="80"/>
                    </a:lnTo>
                    <a:lnTo>
                      <a:pt x="465" y="80"/>
                    </a:lnTo>
                    <a:lnTo>
                      <a:pt x="465" y="80"/>
                    </a:lnTo>
                    <a:lnTo>
                      <a:pt x="465" y="80"/>
                    </a:lnTo>
                    <a:lnTo>
                      <a:pt x="465" y="80"/>
                    </a:lnTo>
                    <a:lnTo>
                      <a:pt x="465" y="81"/>
                    </a:lnTo>
                    <a:lnTo>
                      <a:pt x="465" y="81"/>
                    </a:lnTo>
                    <a:lnTo>
                      <a:pt x="465" y="81"/>
                    </a:lnTo>
                    <a:lnTo>
                      <a:pt x="466" y="81"/>
                    </a:lnTo>
                    <a:lnTo>
                      <a:pt x="466" y="80"/>
                    </a:lnTo>
                    <a:lnTo>
                      <a:pt x="466" y="80"/>
                    </a:lnTo>
                    <a:lnTo>
                      <a:pt x="466" y="80"/>
                    </a:lnTo>
                    <a:lnTo>
                      <a:pt x="467" y="79"/>
                    </a:lnTo>
                    <a:lnTo>
                      <a:pt x="467" y="79"/>
                    </a:lnTo>
                    <a:lnTo>
                      <a:pt x="467" y="79"/>
                    </a:lnTo>
                    <a:lnTo>
                      <a:pt x="467" y="79"/>
                    </a:lnTo>
                    <a:lnTo>
                      <a:pt x="468" y="79"/>
                    </a:lnTo>
                    <a:lnTo>
                      <a:pt x="468" y="78"/>
                    </a:lnTo>
                    <a:lnTo>
                      <a:pt x="468" y="78"/>
                    </a:lnTo>
                    <a:lnTo>
                      <a:pt x="468" y="78"/>
                    </a:lnTo>
                    <a:lnTo>
                      <a:pt x="468" y="77"/>
                    </a:lnTo>
                    <a:lnTo>
                      <a:pt x="468" y="77"/>
                    </a:lnTo>
                    <a:lnTo>
                      <a:pt x="468" y="77"/>
                    </a:lnTo>
                    <a:lnTo>
                      <a:pt x="469" y="77"/>
                    </a:lnTo>
                    <a:lnTo>
                      <a:pt x="469" y="77"/>
                    </a:lnTo>
                    <a:lnTo>
                      <a:pt x="469" y="77"/>
                    </a:lnTo>
                    <a:lnTo>
                      <a:pt x="470" y="76"/>
                    </a:lnTo>
                    <a:lnTo>
                      <a:pt x="470" y="76"/>
                    </a:lnTo>
                    <a:lnTo>
                      <a:pt x="470" y="76"/>
                    </a:lnTo>
                    <a:lnTo>
                      <a:pt x="470" y="76"/>
                    </a:lnTo>
                    <a:lnTo>
                      <a:pt x="470" y="76"/>
                    </a:lnTo>
                    <a:lnTo>
                      <a:pt x="470" y="76"/>
                    </a:lnTo>
                    <a:lnTo>
                      <a:pt x="470" y="76"/>
                    </a:lnTo>
                    <a:lnTo>
                      <a:pt x="471" y="76"/>
                    </a:lnTo>
                    <a:lnTo>
                      <a:pt x="471" y="76"/>
                    </a:lnTo>
                    <a:lnTo>
                      <a:pt x="471" y="76"/>
                    </a:lnTo>
                    <a:lnTo>
                      <a:pt x="472" y="76"/>
                    </a:lnTo>
                    <a:lnTo>
                      <a:pt x="472" y="75"/>
                    </a:lnTo>
                    <a:lnTo>
                      <a:pt x="473" y="75"/>
                    </a:lnTo>
                    <a:lnTo>
                      <a:pt x="473" y="76"/>
                    </a:lnTo>
                    <a:lnTo>
                      <a:pt x="474" y="76"/>
                    </a:lnTo>
                    <a:lnTo>
                      <a:pt x="474" y="76"/>
                    </a:lnTo>
                    <a:lnTo>
                      <a:pt x="474" y="76"/>
                    </a:lnTo>
                    <a:lnTo>
                      <a:pt x="473" y="77"/>
                    </a:lnTo>
                    <a:lnTo>
                      <a:pt x="473" y="77"/>
                    </a:lnTo>
                    <a:lnTo>
                      <a:pt x="474" y="77"/>
                    </a:lnTo>
                    <a:lnTo>
                      <a:pt x="474" y="77"/>
                    </a:lnTo>
                    <a:lnTo>
                      <a:pt x="474" y="77"/>
                    </a:lnTo>
                    <a:lnTo>
                      <a:pt x="474" y="77"/>
                    </a:lnTo>
                    <a:lnTo>
                      <a:pt x="475" y="77"/>
                    </a:lnTo>
                    <a:lnTo>
                      <a:pt x="475" y="77"/>
                    </a:lnTo>
                    <a:lnTo>
                      <a:pt x="475" y="77"/>
                    </a:lnTo>
                    <a:lnTo>
                      <a:pt x="475" y="77"/>
                    </a:lnTo>
                    <a:lnTo>
                      <a:pt x="475" y="77"/>
                    </a:lnTo>
                    <a:lnTo>
                      <a:pt x="476" y="77"/>
                    </a:lnTo>
                    <a:lnTo>
                      <a:pt x="477" y="77"/>
                    </a:lnTo>
                    <a:lnTo>
                      <a:pt x="477" y="77"/>
                    </a:lnTo>
                    <a:lnTo>
                      <a:pt x="477" y="76"/>
                    </a:lnTo>
                    <a:lnTo>
                      <a:pt x="477" y="76"/>
                    </a:lnTo>
                    <a:lnTo>
                      <a:pt x="477" y="76"/>
                    </a:lnTo>
                    <a:lnTo>
                      <a:pt x="477" y="76"/>
                    </a:lnTo>
                    <a:lnTo>
                      <a:pt x="477" y="75"/>
                    </a:lnTo>
                    <a:lnTo>
                      <a:pt x="477" y="75"/>
                    </a:lnTo>
                    <a:lnTo>
                      <a:pt x="477" y="75"/>
                    </a:lnTo>
                    <a:lnTo>
                      <a:pt x="478" y="75"/>
                    </a:lnTo>
                    <a:lnTo>
                      <a:pt x="478" y="75"/>
                    </a:lnTo>
                    <a:lnTo>
                      <a:pt x="479" y="74"/>
                    </a:lnTo>
                    <a:lnTo>
                      <a:pt x="479" y="75"/>
                    </a:lnTo>
                    <a:lnTo>
                      <a:pt x="479" y="75"/>
                    </a:lnTo>
                    <a:lnTo>
                      <a:pt x="479" y="75"/>
                    </a:lnTo>
                    <a:lnTo>
                      <a:pt x="480" y="75"/>
                    </a:lnTo>
                    <a:lnTo>
                      <a:pt x="480" y="74"/>
                    </a:lnTo>
                    <a:lnTo>
                      <a:pt x="480" y="75"/>
                    </a:lnTo>
                    <a:lnTo>
                      <a:pt x="480" y="75"/>
                    </a:lnTo>
                    <a:lnTo>
                      <a:pt x="480" y="75"/>
                    </a:lnTo>
                    <a:lnTo>
                      <a:pt x="481" y="75"/>
                    </a:lnTo>
                    <a:lnTo>
                      <a:pt x="481" y="75"/>
                    </a:lnTo>
                    <a:lnTo>
                      <a:pt x="481" y="75"/>
                    </a:lnTo>
                    <a:lnTo>
                      <a:pt x="481" y="75"/>
                    </a:lnTo>
                    <a:lnTo>
                      <a:pt x="481" y="74"/>
                    </a:lnTo>
                    <a:lnTo>
                      <a:pt x="481" y="74"/>
                    </a:lnTo>
                    <a:lnTo>
                      <a:pt x="481" y="74"/>
                    </a:lnTo>
                    <a:lnTo>
                      <a:pt x="481" y="74"/>
                    </a:lnTo>
                    <a:lnTo>
                      <a:pt x="482" y="74"/>
                    </a:lnTo>
                    <a:lnTo>
                      <a:pt x="482" y="73"/>
                    </a:lnTo>
                    <a:lnTo>
                      <a:pt x="482" y="74"/>
                    </a:lnTo>
                    <a:lnTo>
                      <a:pt x="482" y="74"/>
                    </a:lnTo>
                    <a:lnTo>
                      <a:pt x="483" y="74"/>
                    </a:lnTo>
                    <a:lnTo>
                      <a:pt x="483" y="74"/>
                    </a:lnTo>
                    <a:lnTo>
                      <a:pt x="483" y="74"/>
                    </a:lnTo>
                    <a:lnTo>
                      <a:pt x="483" y="74"/>
                    </a:lnTo>
                    <a:lnTo>
                      <a:pt x="484" y="74"/>
                    </a:lnTo>
                    <a:lnTo>
                      <a:pt x="484" y="73"/>
                    </a:lnTo>
                    <a:lnTo>
                      <a:pt x="484" y="73"/>
                    </a:lnTo>
                    <a:lnTo>
                      <a:pt x="484" y="73"/>
                    </a:lnTo>
                    <a:lnTo>
                      <a:pt x="484" y="73"/>
                    </a:lnTo>
                    <a:lnTo>
                      <a:pt x="485" y="73"/>
                    </a:lnTo>
                    <a:lnTo>
                      <a:pt x="485" y="73"/>
                    </a:lnTo>
                    <a:lnTo>
                      <a:pt x="485" y="73"/>
                    </a:lnTo>
                    <a:lnTo>
                      <a:pt x="485" y="73"/>
                    </a:lnTo>
                    <a:lnTo>
                      <a:pt x="485" y="73"/>
                    </a:lnTo>
                    <a:lnTo>
                      <a:pt x="486" y="73"/>
                    </a:lnTo>
                    <a:lnTo>
                      <a:pt x="486" y="73"/>
                    </a:lnTo>
                    <a:lnTo>
                      <a:pt x="486" y="73"/>
                    </a:lnTo>
                    <a:lnTo>
                      <a:pt x="487" y="73"/>
                    </a:lnTo>
                    <a:lnTo>
                      <a:pt x="487" y="72"/>
                    </a:lnTo>
                    <a:lnTo>
                      <a:pt x="487" y="72"/>
                    </a:lnTo>
                    <a:lnTo>
                      <a:pt x="487" y="72"/>
                    </a:lnTo>
                    <a:lnTo>
                      <a:pt x="487" y="71"/>
                    </a:lnTo>
                    <a:lnTo>
                      <a:pt x="487" y="71"/>
                    </a:lnTo>
                    <a:lnTo>
                      <a:pt x="487" y="71"/>
                    </a:lnTo>
                    <a:lnTo>
                      <a:pt x="487" y="71"/>
                    </a:lnTo>
                    <a:lnTo>
                      <a:pt x="488" y="71"/>
                    </a:lnTo>
                    <a:lnTo>
                      <a:pt x="488" y="71"/>
                    </a:lnTo>
                    <a:lnTo>
                      <a:pt x="488" y="71"/>
                    </a:lnTo>
                    <a:lnTo>
                      <a:pt x="488" y="72"/>
                    </a:lnTo>
                    <a:lnTo>
                      <a:pt x="489" y="72"/>
                    </a:lnTo>
                    <a:lnTo>
                      <a:pt x="489" y="72"/>
                    </a:lnTo>
                    <a:lnTo>
                      <a:pt x="489" y="71"/>
                    </a:lnTo>
                    <a:lnTo>
                      <a:pt x="490" y="71"/>
                    </a:lnTo>
                    <a:lnTo>
                      <a:pt x="490" y="71"/>
                    </a:lnTo>
                    <a:lnTo>
                      <a:pt x="490" y="71"/>
                    </a:lnTo>
                    <a:lnTo>
                      <a:pt x="490" y="71"/>
                    </a:lnTo>
                    <a:lnTo>
                      <a:pt x="491" y="71"/>
                    </a:lnTo>
                    <a:lnTo>
                      <a:pt x="491" y="71"/>
                    </a:lnTo>
                    <a:lnTo>
                      <a:pt x="491" y="70"/>
                    </a:lnTo>
                    <a:lnTo>
                      <a:pt x="491" y="70"/>
                    </a:lnTo>
                    <a:lnTo>
                      <a:pt x="492" y="70"/>
                    </a:lnTo>
                    <a:lnTo>
                      <a:pt x="492" y="69"/>
                    </a:lnTo>
                    <a:lnTo>
                      <a:pt x="493" y="69"/>
                    </a:lnTo>
                    <a:lnTo>
                      <a:pt x="493" y="69"/>
                    </a:lnTo>
                    <a:lnTo>
                      <a:pt x="493" y="69"/>
                    </a:lnTo>
                    <a:lnTo>
                      <a:pt x="493" y="69"/>
                    </a:lnTo>
                    <a:lnTo>
                      <a:pt x="493" y="69"/>
                    </a:lnTo>
                    <a:lnTo>
                      <a:pt x="494" y="68"/>
                    </a:lnTo>
                    <a:lnTo>
                      <a:pt x="494" y="68"/>
                    </a:lnTo>
                    <a:lnTo>
                      <a:pt x="494" y="67"/>
                    </a:lnTo>
                    <a:lnTo>
                      <a:pt x="495" y="67"/>
                    </a:lnTo>
                    <a:lnTo>
                      <a:pt x="495" y="67"/>
                    </a:lnTo>
                    <a:lnTo>
                      <a:pt x="495" y="67"/>
                    </a:lnTo>
                    <a:lnTo>
                      <a:pt x="495" y="67"/>
                    </a:lnTo>
                    <a:lnTo>
                      <a:pt x="496" y="67"/>
                    </a:lnTo>
                    <a:lnTo>
                      <a:pt x="496" y="66"/>
                    </a:lnTo>
                    <a:lnTo>
                      <a:pt x="496" y="66"/>
                    </a:lnTo>
                    <a:lnTo>
                      <a:pt x="497" y="66"/>
                    </a:lnTo>
                    <a:lnTo>
                      <a:pt x="497" y="66"/>
                    </a:lnTo>
                    <a:lnTo>
                      <a:pt x="497" y="66"/>
                    </a:lnTo>
                    <a:lnTo>
                      <a:pt x="497" y="66"/>
                    </a:lnTo>
                    <a:lnTo>
                      <a:pt x="497" y="67"/>
                    </a:lnTo>
                    <a:lnTo>
                      <a:pt x="497" y="67"/>
                    </a:lnTo>
                    <a:lnTo>
                      <a:pt x="497" y="67"/>
                    </a:lnTo>
                    <a:lnTo>
                      <a:pt x="497" y="67"/>
                    </a:lnTo>
                    <a:lnTo>
                      <a:pt x="497" y="67"/>
                    </a:lnTo>
                    <a:lnTo>
                      <a:pt x="498" y="68"/>
                    </a:lnTo>
                    <a:lnTo>
                      <a:pt x="499" y="68"/>
                    </a:lnTo>
                    <a:lnTo>
                      <a:pt x="499" y="67"/>
                    </a:lnTo>
                    <a:lnTo>
                      <a:pt x="499" y="67"/>
                    </a:lnTo>
                    <a:lnTo>
                      <a:pt x="499" y="67"/>
                    </a:lnTo>
                    <a:lnTo>
                      <a:pt x="499" y="67"/>
                    </a:lnTo>
                    <a:lnTo>
                      <a:pt x="499" y="67"/>
                    </a:lnTo>
                    <a:lnTo>
                      <a:pt x="499" y="66"/>
                    </a:lnTo>
                    <a:lnTo>
                      <a:pt x="499" y="66"/>
                    </a:lnTo>
                    <a:lnTo>
                      <a:pt x="500" y="66"/>
                    </a:lnTo>
                    <a:lnTo>
                      <a:pt x="500" y="66"/>
                    </a:lnTo>
                    <a:lnTo>
                      <a:pt x="500" y="65"/>
                    </a:lnTo>
                    <a:lnTo>
                      <a:pt x="500" y="65"/>
                    </a:lnTo>
                    <a:lnTo>
                      <a:pt x="500" y="65"/>
                    </a:lnTo>
                    <a:lnTo>
                      <a:pt x="500" y="65"/>
                    </a:lnTo>
                    <a:lnTo>
                      <a:pt x="501" y="64"/>
                    </a:lnTo>
                    <a:lnTo>
                      <a:pt x="501" y="64"/>
                    </a:lnTo>
                    <a:lnTo>
                      <a:pt x="501" y="64"/>
                    </a:lnTo>
                    <a:lnTo>
                      <a:pt x="501" y="64"/>
                    </a:lnTo>
                    <a:lnTo>
                      <a:pt x="501" y="64"/>
                    </a:lnTo>
                    <a:lnTo>
                      <a:pt x="502" y="64"/>
                    </a:lnTo>
                    <a:lnTo>
                      <a:pt x="502" y="64"/>
                    </a:lnTo>
                    <a:lnTo>
                      <a:pt x="502" y="63"/>
                    </a:lnTo>
                    <a:lnTo>
                      <a:pt x="501" y="63"/>
                    </a:lnTo>
                    <a:lnTo>
                      <a:pt x="502" y="63"/>
                    </a:lnTo>
                    <a:lnTo>
                      <a:pt x="502" y="63"/>
                    </a:lnTo>
                    <a:lnTo>
                      <a:pt x="502" y="63"/>
                    </a:lnTo>
                    <a:lnTo>
                      <a:pt x="518" y="60"/>
                    </a:lnTo>
                    <a:lnTo>
                      <a:pt x="519" y="60"/>
                    </a:lnTo>
                    <a:lnTo>
                      <a:pt x="529" y="61"/>
                    </a:lnTo>
                    <a:lnTo>
                      <a:pt x="529" y="59"/>
                    </a:lnTo>
                    <a:lnTo>
                      <a:pt x="533" y="51"/>
                    </a:lnTo>
                    <a:lnTo>
                      <a:pt x="533" y="51"/>
                    </a:lnTo>
                    <a:lnTo>
                      <a:pt x="534" y="52"/>
                    </a:lnTo>
                    <a:lnTo>
                      <a:pt x="533" y="52"/>
                    </a:lnTo>
                    <a:lnTo>
                      <a:pt x="534" y="52"/>
                    </a:lnTo>
                    <a:lnTo>
                      <a:pt x="534" y="52"/>
                    </a:lnTo>
                    <a:lnTo>
                      <a:pt x="534" y="52"/>
                    </a:lnTo>
                    <a:lnTo>
                      <a:pt x="534" y="53"/>
                    </a:lnTo>
                    <a:lnTo>
                      <a:pt x="534" y="53"/>
                    </a:lnTo>
                    <a:lnTo>
                      <a:pt x="534" y="53"/>
                    </a:lnTo>
                    <a:lnTo>
                      <a:pt x="534" y="53"/>
                    </a:lnTo>
                    <a:lnTo>
                      <a:pt x="534" y="53"/>
                    </a:lnTo>
                    <a:lnTo>
                      <a:pt x="535" y="53"/>
                    </a:lnTo>
                    <a:lnTo>
                      <a:pt x="535" y="53"/>
                    </a:lnTo>
                    <a:lnTo>
                      <a:pt x="536" y="53"/>
                    </a:lnTo>
                    <a:lnTo>
                      <a:pt x="536" y="54"/>
                    </a:lnTo>
                    <a:lnTo>
                      <a:pt x="536" y="53"/>
                    </a:lnTo>
                    <a:lnTo>
                      <a:pt x="536" y="54"/>
                    </a:lnTo>
                    <a:lnTo>
                      <a:pt x="536" y="54"/>
                    </a:lnTo>
                    <a:lnTo>
                      <a:pt x="536" y="54"/>
                    </a:lnTo>
                    <a:lnTo>
                      <a:pt x="536" y="54"/>
                    </a:lnTo>
                    <a:lnTo>
                      <a:pt x="536" y="54"/>
                    </a:lnTo>
                    <a:lnTo>
                      <a:pt x="537" y="54"/>
                    </a:lnTo>
                    <a:lnTo>
                      <a:pt x="537" y="55"/>
                    </a:lnTo>
                    <a:lnTo>
                      <a:pt x="536" y="55"/>
                    </a:lnTo>
                    <a:lnTo>
                      <a:pt x="536" y="56"/>
                    </a:lnTo>
                    <a:lnTo>
                      <a:pt x="537" y="56"/>
                    </a:lnTo>
                    <a:lnTo>
                      <a:pt x="537" y="56"/>
                    </a:lnTo>
                    <a:lnTo>
                      <a:pt x="536" y="56"/>
                    </a:lnTo>
                    <a:lnTo>
                      <a:pt x="537" y="57"/>
                    </a:lnTo>
                    <a:lnTo>
                      <a:pt x="537" y="57"/>
                    </a:lnTo>
                    <a:lnTo>
                      <a:pt x="537" y="57"/>
                    </a:lnTo>
                    <a:lnTo>
                      <a:pt x="536" y="57"/>
                    </a:lnTo>
                    <a:lnTo>
                      <a:pt x="537" y="57"/>
                    </a:lnTo>
                    <a:lnTo>
                      <a:pt x="537" y="57"/>
                    </a:lnTo>
                    <a:lnTo>
                      <a:pt x="536" y="57"/>
                    </a:lnTo>
                    <a:lnTo>
                      <a:pt x="537" y="58"/>
                    </a:lnTo>
                    <a:lnTo>
                      <a:pt x="536" y="58"/>
                    </a:lnTo>
                    <a:lnTo>
                      <a:pt x="536" y="59"/>
                    </a:lnTo>
                    <a:lnTo>
                      <a:pt x="537" y="59"/>
                    </a:lnTo>
                    <a:lnTo>
                      <a:pt x="536" y="59"/>
                    </a:lnTo>
                    <a:lnTo>
                      <a:pt x="536" y="59"/>
                    </a:lnTo>
                    <a:lnTo>
                      <a:pt x="536" y="60"/>
                    </a:lnTo>
                    <a:lnTo>
                      <a:pt x="536" y="60"/>
                    </a:lnTo>
                    <a:lnTo>
                      <a:pt x="536" y="60"/>
                    </a:lnTo>
                    <a:lnTo>
                      <a:pt x="536" y="60"/>
                    </a:lnTo>
                    <a:lnTo>
                      <a:pt x="536" y="61"/>
                    </a:lnTo>
                    <a:lnTo>
                      <a:pt x="536" y="61"/>
                    </a:lnTo>
                    <a:lnTo>
                      <a:pt x="536" y="61"/>
                    </a:lnTo>
                    <a:lnTo>
                      <a:pt x="536" y="61"/>
                    </a:lnTo>
                    <a:lnTo>
                      <a:pt x="536" y="62"/>
                    </a:lnTo>
                    <a:lnTo>
                      <a:pt x="536" y="62"/>
                    </a:lnTo>
                    <a:lnTo>
                      <a:pt x="536" y="62"/>
                    </a:lnTo>
                    <a:lnTo>
                      <a:pt x="536" y="62"/>
                    </a:lnTo>
                    <a:lnTo>
                      <a:pt x="535" y="62"/>
                    </a:lnTo>
                    <a:lnTo>
                      <a:pt x="536" y="62"/>
                    </a:lnTo>
                    <a:lnTo>
                      <a:pt x="536" y="63"/>
                    </a:lnTo>
                    <a:lnTo>
                      <a:pt x="536" y="63"/>
                    </a:lnTo>
                    <a:lnTo>
                      <a:pt x="536" y="63"/>
                    </a:lnTo>
                    <a:lnTo>
                      <a:pt x="536" y="63"/>
                    </a:lnTo>
                    <a:lnTo>
                      <a:pt x="536" y="64"/>
                    </a:lnTo>
                    <a:lnTo>
                      <a:pt x="536" y="64"/>
                    </a:lnTo>
                    <a:lnTo>
                      <a:pt x="536" y="64"/>
                    </a:lnTo>
                    <a:lnTo>
                      <a:pt x="536" y="64"/>
                    </a:lnTo>
                    <a:lnTo>
                      <a:pt x="536" y="64"/>
                    </a:lnTo>
                    <a:lnTo>
                      <a:pt x="536" y="64"/>
                    </a:lnTo>
                    <a:lnTo>
                      <a:pt x="537" y="64"/>
                    </a:lnTo>
                    <a:lnTo>
                      <a:pt x="537" y="64"/>
                    </a:lnTo>
                    <a:lnTo>
                      <a:pt x="537" y="64"/>
                    </a:lnTo>
                    <a:lnTo>
                      <a:pt x="538" y="64"/>
                    </a:lnTo>
                    <a:lnTo>
                      <a:pt x="538" y="64"/>
                    </a:lnTo>
                    <a:lnTo>
                      <a:pt x="538" y="64"/>
                    </a:lnTo>
                    <a:lnTo>
                      <a:pt x="538" y="64"/>
                    </a:lnTo>
                    <a:lnTo>
                      <a:pt x="539" y="64"/>
                    </a:lnTo>
                    <a:lnTo>
                      <a:pt x="539" y="64"/>
                    </a:lnTo>
                    <a:lnTo>
                      <a:pt x="539" y="64"/>
                    </a:lnTo>
                    <a:lnTo>
                      <a:pt x="539" y="64"/>
                    </a:lnTo>
                    <a:lnTo>
                      <a:pt x="540" y="64"/>
                    </a:lnTo>
                    <a:lnTo>
                      <a:pt x="540" y="64"/>
                    </a:lnTo>
                    <a:lnTo>
                      <a:pt x="540" y="64"/>
                    </a:lnTo>
                    <a:lnTo>
                      <a:pt x="540" y="64"/>
                    </a:lnTo>
                    <a:lnTo>
                      <a:pt x="540" y="64"/>
                    </a:lnTo>
                    <a:lnTo>
                      <a:pt x="540" y="64"/>
                    </a:lnTo>
                    <a:lnTo>
                      <a:pt x="540" y="64"/>
                    </a:lnTo>
                    <a:lnTo>
                      <a:pt x="541" y="64"/>
                    </a:lnTo>
                    <a:lnTo>
                      <a:pt x="541" y="64"/>
                    </a:lnTo>
                    <a:lnTo>
                      <a:pt x="541" y="64"/>
                    </a:lnTo>
                    <a:lnTo>
                      <a:pt x="542" y="64"/>
                    </a:lnTo>
                    <a:lnTo>
                      <a:pt x="542" y="63"/>
                    </a:lnTo>
                    <a:lnTo>
                      <a:pt x="542" y="64"/>
                    </a:lnTo>
                    <a:lnTo>
                      <a:pt x="542" y="63"/>
                    </a:lnTo>
                    <a:lnTo>
                      <a:pt x="543" y="63"/>
                    </a:lnTo>
                    <a:lnTo>
                      <a:pt x="543" y="63"/>
                    </a:lnTo>
                    <a:lnTo>
                      <a:pt x="543" y="63"/>
                    </a:lnTo>
                    <a:lnTo>
                      <a:pt x="543" y="63"/>
                    </a:lnTo>
                    <a:lnTo>
                      <a:pt x="543" y="63"/>
                    </a:lnTo>
                    <a:lnTo>
                      <a:pt x="543" y="63"/>
                    </a:lnTo>
                    <a:lnTo>
                      <a:pt x="544" y="63"/>
                    </a:lnTo>
                    <a:lnTo>
                      <a:pt x="544" y="63"/>
                    </a:lnTo>
                    <a:lnTo>
                      <a:pt x="544" y="63"/>
                    </a:lnTo>
                    <a:lnTo>
                      <a:pt x="544" y="63"/>
                    </a:lnTo>
                    <a:lnTo>
                      <a:pt x="545" y="63"/>
                    </a:lnTo>
                    <a:lnTo>
                      <a:pt x="546" y="63"/>
                    </a:lnTo>
                    <a:lnTo>
                      <a:pt x="546" y="63"/>
                    </a:lnTo>
                    <a:lnTo>
                      <a:pt x="546" y="63"/>
                    </a:lnTo>
                    <a:lnTo>
                      <a:pt x="546" y="63"/>
                    </a:lnTo>
                    <a:lnTo>
                      <a:pt x="547" y="63"/>
                    </a:lnTo>
                    <a:lnTo>
                      <a:pt x="547" y="63"/>
                    </a:lnTo>
                    <a:lnTo>
                      <a:pt x="548" y="63"/>
                    </a:lnTo>
                    <a:lnTo>
                      <a:pt x="549" y="63"/>
                    </a:lnTo>
                    <a:lnTo>
                      <a:pt x="550" y="62"/>
                    </a:lnTo>
                    <a:lnTo>
                      <a:pt x="550" y="62"/>
                    </a:lnTo>
                    <a:lnTo>
                      <a:pt x="551" y="62"/>
                    </a:lnTo>
                    <a:lnTo>
                      <a:pt x="551" y="62"/>
                    </a:lnTo>
                    <a:lnTo>
                      <a:pt x="551" y="62"/>
                    </a:lnTo>
                    <a:lnTo>
                      <a:pt x="551" y="62"/>
                    </a:lnTo>
                    <a:lnTo>
                      <a:pt x="551" y="61"/>
                    </a:lnTo>
                    <a:lnTo>
                      <a:pt x="552" y="61"/>
                    </a:lnTo>
                    <a:lnTo>
                      <a:pt x="552" y="61"/>
                    </a:lnTo>
                    <a:lnTo>
                      <a:pt x="552" y="61"/>
                    </a:lnTo>
                    <a:lnTo>
                      <a:pt x="553" y="62"/>
                    </a:lnTo>
                    <a:lnTo>
                      <a:pt x="553" y="61"/>
                    </a:lnTo>
                    <a:lnTo>
                      <a:pt x="554" y="61"/>
                    </a:lnTo>
                    <a:lnTo>
                      <a:pt x="554" y="61"/>
                    </a:lnTo>
                    <a:lnTo>
                      <a:pt x="554" y="61"/>
                    </a:lnTo>
                    <a:lnTo>
                      <a:pt x="555" y="61"/>
                    </a:lnTo>
                    <a:lnTo>
                      <a:pt x="555" y="61"/>
                    </a:lnTo>
                    <a:lnTo>
                      <a:pt x="556" y="60"/>
                    </a:lnTo>
                    <a:lnTo>
                      <a:pt x="556" y="61"/>
                    </a:lnTo>
                    <a:lnTo>
                      <a:pt x="556" y="61"/>
                    </a:lnTo>
                    <a:lnTo>
                      <a:pt x="555" y="62"/>
                    </a:lnTo>
                    <a:lnTo>
                      <a:pt x="555" y="62"/>
                    </a:lnTo>
                    <a:lnTo>
                      <a:pt x="555" y="63"/>
                    </a:lnTo>
                    <a:lnTo>
                      <a:pt x="555" y="63"/>
                    </a:lnTo>
                    <a:lnTo>
                      <a:pt x="554" y="64"/>
                    </a:lnTo>
                    <a:lnTo>
                      <a:pt x="554" y="64"/>
                    </a:lnTo>
                    <a:lnTo>
                      <a:pt x="553" y="64"/>
                    </a:lnTo>
                    <a:lnTo>
                      <a:pt x="552" y="64"/>
                    </a:lnTo>
                    <a:lnTo>
                      <a:pt x="551" y="64"/>
                    </a:lnTo>
                    <a:lnTo>
                      <a:pt x="551" y="65"/>
                    </a:lnTo>
                    <a:lnTo>
                      <a:pt x="549" y="65"/>
                    </a:lnTo>
                    <a:lnTo>
                      <a:pt x="549" y="65"/>
                    </a:lnTo>
                    <a:lnTo>
                      <a:pt x="549" y="66"/>
                    </a:lnTo>
                    <a:lnTo>
                      <a:pt x="548" y="66"/>
                    </a:lnTo>
                    <a:lnTo>
                      <a:pt x="548" y="66"/>
                    </a:lnTo>
                    <a:lnTo>
                      <a:pt x="548" y="66"/>
                    </a:lnTo>
                    <a:lnTo>
                      <a:pt x="547" y="66"/>
                    </a:lnTo>
                    <a:lnTo>
                      <a:pt x="547" y="66"/>
                    </a:lnTo>
                    <a:lnTo>
                      <a:pt x="546" y="66"/>
                    </a:lnTo>
                    <a:lnTo>
                      <a:pt x="546" y="66"/>
                    </a:lnTo>
                    <a:lnTo>
                      <a:pt x="546" y="66"/>
                    </a:lnTo>
                    <a:lnTo>
                      <a:pt x="546" y="66"/>
                    </a:lnTo>
                    <a:lnTo>
                      <a:pt x="545" y="66"/>
                    </a:lnTo>
                    <a:lnTo>
                      <a:pt x="545" y="66"/>
                    </a:lnTo>
                    <a:lnTo>
                      <a:pt x="545" y="66"/>
                    </a:lnTo>
                    <a:lnTo>
                      <a:pt x="545" y="66"/>
                    </a:lnTo>
                    <a:lnTo>
                      <a:pt x="544" y="67"/>
                    </a:lnTo>
                    <a:lnTo>
                      <a:pt x="543" y="67"/>
                    </a:lnTo>
                    <a:lnTo>
                      <a:pt x="543" y="67"/>
                    </a:lnTo>
                    <a:lnTo>
                      <a:pt x="543" y="68"/>
                    </a:lnTo>
                    <a:lnTo>
                      <a:pt x="543" y="68"/>
                    </a:lnTo>
                    <a:lnTo>
                      <a:pt x="543" y="68"/>
                    </a:lnTo>
                    <a:lnTo>
                      <a:pt x="542" y="68"/>
                    </a:lnTo>
                    <a:lnTo>
                      <a:pt x="543" y="69"/>
                    </a:lnTo>
                    <a:lnTo>
                      <a:pt x="542" y="69"/>
                    </a:lnTo>
                    <a:lnTo>
                      <a:pt x="542" y="69"/>
                    </a:lnTo>
                    <a:lnTo>
                      <a:pt x="541" y="70"/>
                    </a:lnTo>
                    <a:lnTo>
                      <a:pt x="541" y="70"/>
                    </a:lnTo>
                    <a:lnTo>
                      <a:pt x="541" y="71"/>
                    </a:lnTo>
                    <a:lnTo>
                      <a:pt x="541" y="71"/>
                    </a:lnTo>
                    <a:lnTo>
                      <a:pt x="541" y="72"/>
                    </a:lnTo>
                    <a:lnTo>
                      <a:pt x="540" y="72"/>
                    </a:lnTo>
                    <a:lnTo>
                      <a:pt x="540" y="73"/>
                    </a:lnTo>
                    <a:lnTo>
                      <a:pt x="539" y="73"/>
                    </a:lnTo>
                    <a:lnTo>
                      <a:pt x="539" y="73"/>
                    </a:lnTo>
                    <a:lnTo>
                      <a:pt x="539" y="73"/>
                    </a:lnTo>
                    <a:lnTo>
                      <a:pt x="540" y="74"/>
                    </a:lnTo>
                    <a:lnTo>
                      <a:pt x="540" y="75"/>
                    </a:lnTo>
                    <a:lnTo>
                      <a:pt x="540" y="75"/>
                    </a:lnTo>
                    <a:lnTo>
                      <a:pt x="540" y="75"/>
                    </a:lnTo>
                    <a:lnTo>
                      <a:pt x="541" y="75"/>
                    </a:lnTo>
                    <a:lnTo>
                      <a:pt x="541" y="76"/>
                    </a:lnTo>
                    <a:lnTo>
                      <a:pt x="541" y="76"/>
                    </a:lnTo>
                    <a:lnTo>
                      <a:pt x="541" y="77"/>
                    </a:lnTo>
                    <a:lnTo>
                      <a:pt x="541" y="77"/>
                    </a:lnTo>
                    <a:lnTo>
                      <a:pt x="540" y="77"/>
                    </a:lnTo>
                    <a:lnTo>
                      <a:pt x="540" y="78"/>
                    </a:lnTo>
                    <a:lnTo>
                      <a:pt x="540" y="78"/>
                    </a:lnTo>
                    <a:lnTo>
                      <a:pt x="540" y="78"/>
                    </a:lnTo>
                    <a:lnTo>
                      <a:pt x="540" y="78"/>
                    </a:lnTo>
                    <a:lnTo>
                      <a:pt x="540" y="79"/>
                    </a:lnTo>
                    <a:lnTo>
                      <a:pt x="540" y="79"/>
                    </a:lnTo>
                    <a:lnTo>
                      <a:pt x="539" y="79"/>
                    </a:lnTo>
                    <a:lnTo>
                      <a:pt x="539" y="79"/>
                    </a:lnTo>
                    <a:lnTo>
                      <a:pt x="539" y="80"/>
                    </a:lnTo>
                    <a:lnTo>
                      <a:pt x="540" y="80"/>
                    </a:lnTo>
                    <a:lnTo>
                      <a:pt x="540" y="80"/>
                    </a:lnTo>
                    <a:lnTo>
                      <a:pt x="540" y="80"/>
                    </a:lnTo>
                    <a:lnTo>
                      <a:pt x="540" y="81"/>
                    </a:lnTo>
                    <a:lnTo>
                      <a:pt x="540" y="81"/>
                    </a:lnTo>
                    <a:lnTo>
                      <a:pt x="540" y="81"/>
                    </a:lnTo>
                    <a:lnTo>
                      <a:pt x="540" y="82"/>
                    </a:lnTo>
                    <a:lnTo>
                      <a:pt x="539" y="82"/>
                    </a:lnTo>
                    <a:lnTo>
                      <a:pt x="539" y="82"/>
                    </a:lnTo>
                    <a:lnTo>
                      <a:pt x="539" y="83"/>
                    </a:lnTo>
                    <a:lnTo>
                      <a:pt x="539" y="83"/>
                    </a:lnTo>
                    <a:lnTo>
                      <a:pt x="539" y="84"/>
                    </a:lnTo>
                    <a:lnTo>
                      <a:pt x="538" y="84"/>
                    </a:lnTo>
                    <a:lnTo>
                      <a:pt x="538" y="84"/>
                    </a:lnTo>
                    <a:lnTo>
                      <a:pt x="538" y="84"/>
                    </a:lnTo>
                    <a:lnTo>
                      <a:pt x="538" y="85"/>
                    </a:lnTo>
                    <a:lnTo>
                      <a:pt x="538" y="85"/>
                    </a:lnTo>
                    <a:lnTo>
                      <a:pt x="538" y="85"/>
                    </a:lnTo>
                    <a:lnTo>
                      <a:pt x="538" y="85"/>
                    </a:lnTo>
                    <a:lnTo>
                      <a:pt x="539" y="85"/>
                    </a:lnTo>
                    <a:lnTo>
                      <a:pt x="539" y="85"/>
                    </a:lnTo>
                    <a:lnTo>
                      <a:pt x="540" y="85"/>
                    </a:lnTo>
                    <a:lnTo>
                      <a:pt x="540" y="86"/>
                    </a:lnTo>
                    <a:lnTo>
                      <a:pt x="540" y="86"/>
                    </a:lnTo>
                    <a:lnTo>
                      <a:pt x="540" y="86"/>
                    </a:lnTo>
                    <a:lnTo>
                      <a:pt x="540" y="87"/>
                    </a:lnTo>
                    <a:lnTo>
                      <a:pt x="540" y="88"/>
                    </a:lnTo>
                    <a:lnTo>
                      <a:pt x="539" y="89"/>
                    </a:lnTo>
                    <a:lnTo>
                      <a:pt x="539" y="89"/>
                    </a:lnTo>
                    <a:lnTo>
                      <a:pt x="539" y="89"/>
                    </a:lnTo>
                    <a:lnTo>
                      <a:pt x="539" y="89"/>
                    </a:lnTo>
                    <a:lnTo>
                      <a:pt x="539" y="90"/>
                    </a:lnTo>
                    <a:lnTo>
                      <a:pt x="540" y="90"/>
                    </a:lnTo>
                    <a:lnTo>
                      <a:pt x="541" y="90"/>
                    </a:lnTo>
                    <a:lnTo>
                      <a:pt x="541" y="90"/>
                    </a:lnTo>
                    <a:lnTo>
                      <a:pt x="541" y="91"/>
                    </a:lnTo>
                    <a:lnTo>
                      <a:pt x="541" y="91"/>
                    </a:lnTo>
                    <a:lnTo>
                      <a:pt x="541" y="92"/>
                    </a:lnTo>
                    <a:lnTo>
                      <a:pt x="541" y="92"/>
                    </a:lnTo>
                    <a:lnTo>
                      <a:pt x="541" y="93"/>
                    </a:lnTo>
                    <a:lnTo>
                      <a:pt x="541" y="93"/>
                    </a:lnTo>
                    <a:lnTo>
                      <a:pt x="542" y="93"/>
                    </a:lnTo>
                    <a:lnTo>
                      <a:pt x="542" y="93"/>
                    </a:lnTo>
                    <a:lnTo>
                      <a:pt x="542" y="93"/>
                    </a:lnTo>
                    <a:lnTo>
                      <a:pt x="543" y="93"/>
                    </a:lnTo>
                    <a:lnTo>
                      <a:pt x="544" y="92"/>
                    </a:lnTo>
                    <a:lnTo>
                      <a:pt x="544" y="92"/>
                    </a:lnTo>
                    <a:lnTo>
                      <a:pt x="545" y="91"/>
                    </a:lnTo>
                    <a:lnTo>
                      <a:pt x="546" y="91"/>
                    </a:lnTo>
                    <a:lnTo>
                      <a:pt x="546" y="91"/>
                    </a:lnTo>
                    <a:lnTo>
                      <a:pt x="547" y="91"/>
                    </a:lnTo>
                    <a:lnTo>
                      <a:pt x="547" y="91"/>
                    </a:lnTo>
                    <a:lnTo>
                      <a:pt x="548" y="91"/>
                    </a:lnTo>
                    <a:lnTo>
                      <a:pt x="549" y="91"/>
                    </a:lnTo>
                    <a:lnTo>
                      <a:pt x="551" y="90"/>
                    </a:lnTo>
                    <a:lnTo>
                      <a:pt x="551" y="90"/>
                    </a:lnTo>
                    <a:lnTo>
                      <a:pt x="552" y="89"/>
                    </a:lnTo>
                    <a:lnTo>
                      <a:pt x="553" y="89"/>
                    </a:lnTo>
                    <a:lnTo>
                      <a:pt x="553" y="89"/>
                    </a:lnTo>
                    <a:lnTo>
                      <a:pt x="554" y="89"/>
                    </a:lnTo>
                    <a:lnTo>
                      <a:pt x="554" y="89"/>
                    </a:lnTo>
                    <a:lnTo>
                      <a:pt x="555" y="89"/>
                    </a:lnTo>
                    <a:lnTo>
                      <a:pt x="555" y="88"/>
                    </a:lnTo>
                    <a:lnTo>
                      <a:pt x="556" y="88"/>
                    </a:lnTo>
                    <a:lnTo>
                      <a:pt x="556" y="88"/>
                    </a:lnTo>
                    <a:lnTo>
                      <a:pt x="556" y="88"/>
                    </a:lnTo>
                    <a:lnTo>
                      <a:pt x="557" y="87"/>
                    </a:lnTo>
                    <a:lnTo>
                      <a:pt x="558" y="87"/>
                    </a:lnTo>
                    <a:lnTo>
                      <a:pt x="558" y="87"/>
                    </a:lnTo>
                    <a:lnTo>
                      <a:pt x="559" y="88"/>
                    </a:lnTo>
                    <a:lnTo>
                      <a:pt x="559" y="88"/>
                    </a:lnTo>
                    <a:lnTo>
                      <a:pt x="559" y="88"/>
                    </a:lnTo>
                    <a:lnTo>
                      <a:pt x="559" y="88"/>
                    </a:lnTo>
                    <a:lnTo>
                      <a:pt x="559" y="89"/>
                    </a:lnTo>
                    <a:lnTo>
                      <a:pt x="559" y="89"/>
                    </a:lnTo>
                    <a:lnTo>
                      <a:pt x="559" y="89"/>
                    </a:lnTo>
                    <a:lnTo>
                      <a:pt x="559" y="90"/>
                    </a:lnTo>
                    <a:lnTo>
                      <a:pt x="559" y="91"/>
                    </a:lnTo>
                    <a:lnTo>
                      <a:pt x="559" y="91"/>
                    </a:lnTo>
                    <a:lnTo>
                      <a:pt x="558" y="92"/>
                    </a:lnTo>
                    <a:lnTo>
                      <a:pt x="558" y="92"/>
                    </a:lnTo>
                    <a:lnTo>
                      <a:pt x="557" y="92"/>
                    </a:lnTo>
                    <a:lnTo>
                      <a:pt x="556" y="92"/>
                    </a:lnTo>
                    <a:lnTo>
                      <a:pt x="556" y="93"/>
                    </a:lnTo>
                    <a:lnTo>
                      <a:pt x="556" y="93"/>
                    </a:lnTo>
                    <a:lnTo>
                      <a:pt x="555" y="93"/>
                    </a:lnTo>
                    <a:lnTo>
                      <a:pt x="555" y="93"/>
                    </a:lnTo>
                    <a:lnTo>
                      <a:pt x="554" y="94"/>
                    </a:lnTo>
                    <a:lnTo>
                      <a:pt x="554" y="95"/>
                    </a:lnTo>
                    <a:lnTo>
                      <a:pt x="553" y="95"/>
                    </a:lnTo>
                    <a:lnTo>
                      <a:pt x="552" y="95"/>
                    </a:lnTo>
                    <a:lnTo>
                      <a:pt x="552" y="96"/>
                    </a:lnTo>
                    <a:lnTo>
                      <a:pt x="551" y="96"/>
                    </a:lnTo>
                    <a:lnTo>
                      <a:pt x="551" y="96"/>
                    </a:lnTo>
                    <a:lnTo>
                      <a:pt x="550" y="96"/>
                    </a:lnTo>
                    <a:lnTo>
                      <a:pt x="549" y="96"/>
                    </a:lnTo>
                    <a:lnTo>
                      <a:pt x="548" y="97"/>
                    </a:lnTo>
                    <a:lnTo>
                      <a:pt x="547" y="97"/>
                    </a:lnTo>
                    <a:lnTo>
                      <a:pt x="546" y="97"/>
                    </a:lnTo>
                    <a:lnTo>
                      <a:pt x="546" y="97"/>
                    </a:lnTo>
                    <a:lnTo>
                      <a:pt x="546" y="98"/>
                    </a:lnTo>
                    <a:lnTo>
                      <a:pt x="545" y="98"/>
                    </a:lnTo>
                    <a:lnTo>
                      <a:pt x="545" y="99"/>
                    </a:lnTo>
                    <a:lnTo>
                      <a:pt x="544" y="99"/>
                    </a:lnTo>
                    <a:lnTo>
                      <a:pt x="544" y="99"/>
                    </a:lnTo>
                    <a:lnTo>
                      <a:pt x="544" y="99"/>
                    </a:lnTo>
                    <a:lnTo>
                      <a:pt x="543" y="99"/>
                    </a:lnTo>
                    <a:lnTo>
                      <a:pt x="543" y="100"/>
                    </a:lnTo>
                    <a:lnTo>
                      <a:pt x="543" y="100"/>
                    </a:lnTo>
                    <a:lnTo>
                      <a:pt x="544" y="100"/>
                    </a:lnTo>
                    <a:lnTo>
                      <a:pt x="545" y="100"/>
                    </a:lnTo>
                    <a:lnTo>
                      <a:pt x="545" y="100"/>
                    </a:lnTo>
                    <a:lnTo>
                      <a:pt x="545" y="101"/>
                    </a:lnTo>
                    <a:lnTo>
                      <a:pt x="545" y="101"/>
                    </a:lnTo>
                    <a:lnTo>
                      <a:pt x="545" y="101"/>
                    </a:lnTo>
                    <a:lnTo>
                      <a:pt x="545" y="101"/>
                    </a:lnTo>
                    <a:lnTo>
                      <a:pt x="545" y="102"/>
                    </a:lnTo>
                    <a:lnTo>
                      <a:pt x="546" y="102"/>
                    </a:lnTo>
                    <a:lnTo>
                      <a:pt x="546" y="102"/>
                    </a:lnTo>
                    <a:lnTo>
                      <a:pt x="546" y="103"/>
                    </a:lnTo>
                    <a:lnTo>
                      <a:pt x="545" y="103"/>
                    </a:lnTo>
                    <a:lnTo>
                      <a:pt x="544" y="103"/>
                    </a:lnTo>
                    <a:lnTo>
                      <a:pt x="544" y="103"/>
                    </a:lnTo>
                    <a:lnTo>
                      <a:pt x="544" y="104"/>
                    </a:lnTo>
                    <a:lnTo>
                      <a:pt x="544" y="104"/>
                    </a:lnTo>
                    <a:lnTo>
                      <a:pt x="545" y="104"/>
                    </a:lnTo>
                    <a:lnTo>
                      <a:pt x="545" y="104"/>
                    </a:lnTo>
                    <a:lnTo>
                      <a:pt x="545" y="104"/>
                    </a:lnTo>
                    <a:lnTo>
                      <a:pt x="545" y="105"/>
                    </a:lnTo>
                    <a:lnTo>
                      <a:pt x="545" y="105"/>
                    </a:lnTo>
                    <a:lnTo>
                      <a:pt x="545" y="105"/>
                    </a:lnTo>
                    <a:lnTo>
                      <a:pt x="545" y="105"/>
                    </a:lnTo>
                    <a:lnTo>
                      <a:pt x="544" y="106"/>
                    </a:lnTo>
                    <a:lnTo>
                      <a:pt x="543" y="107"/>
                    </a:lnTo>
                    <a:lnTo>
                      <a:pt x="543" y="107"/>
                    </a:lnTo>
                    <a:lnTo>
                      <a:pt x="543" y="107"/>
                    </a:lnTo>
                    <a:lnTo>
                      <a:pt x="544" y="108"/>
                    </a:lnTo>
                    <a:lnTo>
                      <a:pt x="543" y="109"/>
                    </a:lnTo>
                    <a:lnTo>
                      <a:pt x="543" y="110"/>
                    </a:lnTo>
                    <a:lnTo>
                      <a:pt x="544" y="110"/>
                    </a:lnTo>
                    <a:lnTo>
                      <a:pt x="544" y="110"/>
                    </a:lnTo>
                    <a:lnTo>
                      <a:pt x="544" y="110"/>
                    </a:lnTo>
                    <a:lnTo>
                      <a:pt x="545" y="111"/>
                    </a:lnTo>
                    <a:lnTo>
                      <a:pt x="545" y="111"/>
                    </a:lnTo>
                    <a:lnTo>
                      <a:pt x="546" y="111"/>
                    </a:lnTo>
                    <a:lnTo>
                      <a:pt x="547" y="111"/>
                    </a:lnTo>
                    <a:lnTo>
                      <a:pt x="548" y="111"/>
                    </a:lnTo>
                    <a:lnTo>
                      <a:pt x="549" y="112"/>
                    </a:lnTo>
                    <a:lnTo>
                      <a:pt x="549" y="112"/>
                    </a:lnTo>
                    <a:lnTo>
                      <a:pt x="549" y="113"/>
                    </a:lnTo>
                    <a:lnTo>
                      <a:pt x="548" y="114"/>
                    </a:lnTo>
                    <a:lnTo>
                      <a:pt x="547" y="114"/>
                    </a:lnTo>
                    <a:lnTo>
                      <a:pt x="547" y="114"/>
                    </a:lnTo>
                    <a:lnTo>
                      <a:pt x="546" y="115"/>
                    </a:lnTo>
                    <a:lnTo>
                      <a:pt x="545" y="115"/>
                    </a:lnTo>
                    <a:lnTo>
                      <a:pt x="544" y="115"/>
                    </a:lnTo>
                    <a:lnTo>
                      <a:pt x="544" y="116"/>
                    </a:lnTo>
                    <a:lnTo>
                      <a:pt x="544" y="116"/>
                    </a:lnTo>
                    <a:lnTo>
                      <a:pt x="542" y="117"/>
                    </a:lnTo>
                    <a:lnTo>
                      <a:pt x="542" y="117"/>
                    </a:lnTo>
                    <a:lnTo>
                      <a:pt x="542" y="118"/>
                    </a:lnTo>
                    <a:lnTo>
                      <a:pt x="541" y="119"/>
                    </a:lnTo>
                    <a:lnTo>
                      <a:pt x="541" y="119"/>
                    </a:lnTo>
                    <a:lnTo>
                      <a:pt x="541" y="119"/>
                    </a:lnTo>
                    <a:lnTo>
                      <a:pt x="541" y="120"/>
                    </a:lnTo>
                    <a:lnTo>
                      <a:pt x="541" y="120"/>
                    </a:lnTo>
                    <a:lnTo>
                      <a:pt x="542" y="120"/>
                    </a:lnTo>
                    <a:lnTo>
                      <a:pt x="542" y="121"/>
                    </a:lnTo>
                    <a:lnTo>
                      <a:pt x="543" y="121"/>
                    </a:lnTo>
                    <a:lnTo>
                      <a:pt x="543" y="121"/>
                    </a:lnTo>
                    <a:lnTo>
                      <a:pt x="542" y="122"/>
                    </a:lnTo>
                    <a:lnTo>
                      <a:pt x="542" y="122"/>
                    </a:lnTo>
                    <a:lnTo>
                      <a:pt x="541" y="122"/>
                    </a:lnTo>
                    <a:lnTo>
                      <a:pt x="540" y="123"/>
                    </a:lnTo>
                    <a:lnTo>
                      <a:pt x="540" y="123"/>
                    </a:lnTo>
                    <a:lnTo>
                      <a:pt x="540" y="124"/>
                    </a:lnTo>
                    <a:lnTo>
                      <a:pt x="541" y="124"/>
                    </a:lnTo>
                    <a:lnTo>
                      <a:pt x="541" y="124"/>
                    </a:lnTo>
                    <a:lnTo>
                      <a:pt x="542" y="124"/>
                    </a:lnTo>
                    <a:lnTo>
                      <a:pt x="542" y="124"/>
                    </a:lnTo>
                    <a:lnTo>
                      <a:pt x="542" y="124"/>
                    </a:lnTo>
                    <a:lnTo>
                      <a:pt x="543" y="125"/>
                    </a:lnTo>
                    <a:lnTo>
                      <a:pt x="543" y="126"/>
                    </a:lnTo>
                    <a:lnTo>
                      <a:pt x="543" y="126"/>
                    </a:lnTo>
                    <a:lnTo>
                      <a:pt x="543" y="127"/>
                    </a:lnTo>
                    <a:lnTo>
                      <a:pt x="542" y="127"/>
                    </a:lnTo>
                    <a:lnTo>
                      <a:pt x="541" y="127"/>
                    </a:lnTo>
                    <a:lnTo>
                      <a:pt x="540" y="127"/>
                    </a:lnTo>
                    <a:lnTo>
                      <a:pt x="539" y="127"/>
                    </a:lnTo>
                    <a:lnTo>
                      <a:pt x="539" y="127"/>
                    </a:lnTo>
                    <a:lnTo>
                      <a:pt x="539" y="128"/>
                    </a:lnTo>
                    <a:lnTo>
                      <a:pt x="539" y="128"/>
                    </a:lnTo>
                    <a:lnTo>
                      <a:pt x="540" y="128"/>
                    </a:lnTo>
                    <a:lnTo>
                      <a:pt x="540" y="129"/>
                    </a:lnTo>
                    <a:lnTo>
                      <a:pt x="540" y="129"/>
                    </a:lnTo>
                    <a:lnTo>
                      <a:pt x="540" y="129"/>
                    </a:lnTo>
                    <a:lnTo>
                      <a:pt x="539" y="130"/>
                    </a:lnTo>
                    <a:lnTo>
                      <a:pt x="539" y="130"/>
                    </a:lnTo>
                    <a:lnTo>
                      <a:pt x="539" y="130"/>
                    </a:lnTo>
                    <a:lnTo>
                      <a:pt x="539" y="131"/>
                    </a:lnTo>
                    <a:lnTo>
                      <a:pt x="541" y="131"/>
                    </a:lnTo>
                    <a:lnTo>
                      <a:pt x="541" y="131"/>
                    </a:lnTo>
                    <a:lnTo>
                      <a:pt x="541" y="131"/>
                    </a:lnTo>
                    <a:lnTo>
                      <a:pt x="541" y="132"/>
                    </a:lnTo>
                    <a:lnTo>
                      <a:pt x="542" y="132"/>
                    </a:lnTo>
                    <a:lnTo>
                      <a:pt x="542" y="132"/>
                    </a:lnTo>
                    <a:lnTo>
                      <a:pt x="542" y="132"/>
                    </a:lnTo>
                    <a:lnTo>
                      <a:pt x="542" y="132"/>
                    </a:lnTo>
                    <a:lnTo>
                      <a:pt x="542" y="133"/>
                    </a:lnTo>
                    <a:lnTo>
                      <a:pt x="541" y="134"/>
                    </a:lnTo>
                    <a:lnTo>
                      <a:pt x="541" y="135"/>
                    </a:lnTo>
                    <a:lnTo>
                      <a:pt x="540" y="135"/>
                    </a:lnTo>
                    <a:lnTo>
                      <a:pt x="540" y="136"/>
                    </a:lnTo>
                    <a:lnTo>
                      <a:pt x="539" y="138"/>
                    </a:lnTo>
                    <a:lnTo>
                      <a:pt x="539" y="139"/>
                    </a:lnTo>
                    <a:lnTo>
                      <a:pt x="539" y="139"/>
                    </a:lnTo>
                    <a:lnTo>
                      <a:pt x="539" y="140"/>
                    </a:lnTo>
                    <a:lnTo>
                      <a:pt x="540" y="140"/>
                    </a:lnTo>
                    <a:lnTo>
                      <a:pt x="541" y="141"/>
                    </a:lnTo>
                    <a:lnTo>
                      <a:pt x="542" y="142"/>
                    </a:lnTo>
                    <a:lnTo>
                      <a:pt x="542" y="142"/>
                    </a:lnTo>
                    <a:lnTo>
                      <a:pt x="543" y="142"/>
                    </a:lnTo>
                    <a:lnTo>
                      <a:pt x="543" y="143"/>
                    </a:lnTo>
                    <a:lnTo>
                      <a:pt x="543" y="144"/>
                    </a:lnTo>
                    <a:lnTo>
                      <a:pt x="542" y="144"/>
                    </a:lnTo>
                    <a:lnTo>
                      <a:pt x="542" y="144"/>
                    </a:lnTo>
                    <a:lnTo>
                      <a:pt x="542" y="145"/>
                    </a:lnTo>
                    <a:lnTo>
                      <a:pt x="543" y="145"/>
                    </a:lnTo>
                    <a:lnTo>
                      <a:pt x="543" y="146"/>
                    </a:lnTo>
                    <a:lnTo>
                      <a:pt x="543" y="146"/>
                    </a:lnTo>
                    <a:lnTo>
                      <a:pt x="542" y="147"/>
                    </a:lnTo>
                    <a:lnTo>
                      <a:pt x="541" y="148"/>
                    </a:lnTo>
                    <a:lnTo>
                      <a:pt x="540" y="148"/>
                    </a:lnTo>
                    <a:lnTo>
                      <a:pt x="540" y="149"/>
                    </a:lnTo>
                    <a:lnTo>
                      <a:pt x="540" y="149"/>
                    </a:lnTo>
                    <a:lnTo>
                      <a:pt x="541" y="149"/>
                    </a:lnTo>
                    <a:lnTo>
                      <a:pt x="541" y="149"/>
                    </a:lnTo>
                    <a:lnTo>
                      <a:pt x="541" y="149"/>
                    </a:lnTo>
                    <a:lnTo>
                      <a:pt x="541" y="149"/>
                    </a:lnTo>
                    <a:lnTo>
                      <a:pt x="541" y="149"/>
                    </a:lnTo>
                    <a:lnTo>
                      <a:pt x="541" y="150"/>
                    </a:lnTo>
                    <a:lnTo>
                      <a:pt x="541" y="150"/>
                    </a:lnTo>
                    <a:lnTo>
                      <a:pt x="541" y="151"/>
                    </a:lnTo>
                    <a:lnTo>
                      <a:pt x="540" y="151"/>
                    </a:lnTo>
                    <a:lnTo>
                      <a:pt x="540" y="151"/>
                    </a:lnTo>
                    <a:lnTo>
                      <a:pt x="540" y="151"/>
                    </a:lnTo>
                    <a:lnTo>
                      <a:pt x="539" y="151"/>
                    </a:lnTo>
                    <a:lnTo>
                      <a:pt x="539" y="151"/>
                    </a:lnTo>
                    <a:lnTo>
                      <a:pt x="538" y="151"/>
                    </a:lnTo>
                    <a:lnTo>
                      <a:pt x="539" y="152"/>
                    </a:lnTo>
                    <a:lnTo>
                      <a:pt x="539" y="152"/>
                    </a:lnTo>
                    <a:lnTo>
                      <a:pt x="541" y="152"/>
                    </a:lnTo>
                    <a:lnTo>
                      <a:pt x="541" y="153"/>
                    </a:lnTo>
                    <a:lnTo>
                      <a:pt x="542" y="154"/>
                    </a:lnTo>
                    <a:lnTo>
                      <a:pt x="542" y="154"/>
                    </a:lnTo>
                    <a:lnTo>
                      <a:pt x="543" y="154"/>
                    </a:lnTo>
                    <a:lnTo>
                      <a:pt x="543" y="154"/>
                    </a:lnTo>
                    <a:lnTo>
                      <a:pt x="543" y="154"/>
                    </a:lnTo>
                    <a:lnTo>
                      <a:pt x="543" y="154"/>
                    </a:lnTo>
                    <a:lnTo>
                      <a:pt x="543" y="155"/>
                    </a:lnTo>
                    <a:lnTo>
                      <a:pt x="543" y="156"/>
                    </a:lnTo>
                    <a:lnTo>
                      <a:pt x="544" y="156"/>
                    </a:lnTo>
                    <a:lnTo>
                      <a:pt x="544" y="156"/>
                    </a:lnTo>
                    <a:lnTo>
                      <a:pt x="547" y="157"/>
                    </a:lnTo>
                    <a:lnTo>
                      <a:pt x="547" y="157"/>
                    </a:lnTo>
                    <a:lnTo>
                      <a:pt x="548" y="157"/>
                    </a:lnTo>
                    <a:lnTo>
                      <a:pt x="548" y="157"/>
                    </a:lnTo>
                    <a:lnTo>
                      <a:pt x="548" y="157"/>
                    </a:lnTo>
                    <a:lnTo>
                      <a:pt x="548" y="157"/>
                    </a:lnTo>
                    <a:lnTo>
                      <a:pt x="549" y="157"/>
                    </a:lnTo>
                    <a:lnTo>
                      <a:pt x="549" y="158"/>
                    </a:lnTo>
                    <a:lnTo>
                      <a:pt x="549" y="158"/>
                    </a:lnTo>
                    <a:lnTo>
                      <a:pt x="549" y="159"/>
                    </a:lnTo>
                    <a:lnTo>
                      <a:pt x="549" y="159"/>
                    </a:lnTo>
                    <a:lnTo>
                      <a:pt x="549" y="159"/>
                    </a:lnTo>
                    <a:lnTo>
                      <a:pt x="549" y="159"/>
                    </a:lnTo>
                    <a:lnTo>
                      <a:pt x="549" y="160"/>
                    </a:lnTo>
                    <a:lnTo>
                      <a:pt x="549" y="160"/>
                    </a:lnTo>
                    <a:lnTo>
                      <a:pt x="550" y="160"/>
                    </a:lnTo>
                    <a:lnTo>
                      <a:pt x="550" y="160"/>
                    </a:lnTo>
                    <a:lnTo>
                      <a:pt x="550" y="161"/>
                    </a:lnTo>
                    <a:lnTo>
                      <a:pt x="551" y="161"/>
                    </a:lnTo>
                    <a:lnTo>
                      <a:pt x="551" y="161"/>
                    </a:lnTo>
                    <a:lnTo>
                      <a:pt x="552" y="160"/>
                    </a:lnTo>
                    <a:lnTo>
                      <a:pt x="553" y="160"/>
                    </a:lnTo>
                    <a:lnTo>
                      <a:pt x="554" y="160"/>
                    </a:lnTo>
                    <a:lnTo>
                      <a:pt x="554" y="161"/>
                    </a:lnTo>
                    <a:lnTo>
                      <a:pt x="554" y="161"/>
                    </a:lnTo>
                    <a:lnTo>
                      <a:pt x="554" y="162"/>
                    </a:lnTo>
                    <a:lnTo>
                      <a:pt x="554" y="163"/>
                    </a:lnTo>
                    <a:lnTo>
                      <a:pt x="553" y="163"/>
                    </a:lnTo>
                    <a:lnTo>
                      <a:pt x="553" y="163"/>
                    </a:lnTo>
                    <a:lnTo>
                      <a:pt x="554" y="164"/>
                    </a:lnTo>
                    <a:lnTo>
                      <a:pt x="554" y="164"/>
                    </a:lnTo>
                    <a:lnTo>
                      <a:pt x="554" y="164"/>
                    </a:lnTo>
                    <a:lnTo>
                      <a:pt x="555" y="164"/>
                    </a:lnTo>
                    <a:lnTo>
                      <a:pt x="555" y="164"/>
                    </a:lnTo>
                    <a:lnTo>
                      <a:pt x="556" y="165"/>
                    </a:lnTo>
                    <a:lnTo>
                      <a:pt x="556" y="165"/>
                    </a:lnTo>
                    <a:lnTo>
                      <a:pt x="556" y="166"/>
                    </a:lnTo>
                    <a:lnTo>
                      <a:pt x="556" y="166"/>
                    </a:lnTo>
                    <a:lnTo>
                      <a:pt x="556" y="166"/>
                    </a:lnTo>
                    <a:lnTo>
                      <a:pt x="556" y="166"/>
                    </a:lnTo>
                    <a:lnTo>
                      <a:pt x="557" y="165"/>
                    </a:lnTo>
                    <a:lnTo>
                      <a:pt x="557" y="165"/>
                    </a:lnTo>
                    <a:lnTo>
                      <a:pt x="558" y="166"/>
                    </a:lnTo>
                    <a:lnTo>
                      <a:pt x="558" y="166"/>
                    </a:lnTo>
                    <a:lnTo>
                      <a:pt x="558" y="166"/>
                    </a:lnTo>
                    <a:lnTo>
                      <a:pt x="558" y="167"/>
                    </a:lnTo>
                    <a:lnTo>
                      <a:pt x="558" y="167"/>
                    </a:lnTo>
                    <a:lnTo>
                      <a:pt x="558" y="167"/>
                    </a:lnTo>
                    <a:lnTo>
                      <a:pt x="559" y="167"/>
                    </a:lnTo>
                    <a:lnTo>
                      <a:pt x="559" y="167"/>
                    </a:lnTo>
                    <a:lnTo>
                      <a:pt x="560" y="168"/>
                    </a:lnTo>
                    <a:lnTo>
                      <a:pt x="560" y="168"/>
                    </a:lnTo>
                    <a:lnTo>
                      <a:pt x="560" y="168"/>
                    </a:lnTo>
                    <a:lnTo>
                      <a:pt x="560" y="168"/>
                    </a:lnTo>
                    <a:lnTo>
                      <a:pt x="560" y="169"/>
                    </a:lnTo>
                    <a:lnTo>
                      <a:pt x="560" y="169"/>
                    </a:lnTo>
                    <a:lnTo>
                      <a:pt x="561" y="170"/>
                    </a:lnTo>
                    <a:lnTo>
                      <a:pt x="561" y="171"/>
                    </a:lnTo>
                    <a:lnTo>
                      <a:pt x="561" y="171"/>
                    </a:lnTo>
                    <a:lnTo>
                      <a:pt x="561" y="171"/>
                    </a:lnTo>
                    <a:lnTo>
                      <a:pt x="561" y="172"/>
                    </a:lnTo>
                    <a:lnTo>
                      <a:pt x="561" y="173"/>
                    </a:lnTo>
                    <a:lnTo>
                      <a:pt x="562" y="173"/>
                    </a:lnTo>
                    <a:lnTo>
                      <a:pt x="562" y="173"/>
                    </a:lnTo>
                    <a:lnTo>
                      <a:pt x="564" y="173"/>
                    </a:lnTo>
                    <a:lnTo>
                      <a:pt x="564" y="173"/>
                    </a:lnTo>
                    <a:lnTo>
                      <a:pt x="564" y="174"/>
                    </a:lnTo>
                    <a:lnTo>
                      <a:pt x="564" y="174"/>
                    </a:lnTo>
                    <a:lnTo>
                      <a:pt x="564" y="175"/>
                    </a:lnTo>
                    <a:lnTo>
                      <a:pt x="564" y="175"/>
                    </a:lnTo>
                    <a:lnTo>
                      <a:pt x="564" y="175"/>
                    </a:lnTo>
                    <a:lnTo>
                      <a:pt x="563" y="176"/>
                    </a:lnTo>
                    <a:lnTo>
                      <a:pt x="563" y="176"/>
                    </a:lnTo>
                    <a:lnTo>
                      <a:pt x="562" y="176"/>
                    </a:lnTo>
                    <a:lnTo>
                      <a:pt x="562" y="177"/>
                    </a:lnTo>
                    <a:lnTo>
                      <a:pt x="562" y="178"/>
                    </a:lnTo>
                    <a:lnTo>
                      <a:pt x="562" y="178"/>
                    </a:lnTo>
                    <a:lnTo>
                      <a:pt x="562" y="178"/>
                    </a:lnTo>
                    <a:lnTo>
                      <a:pt x="561" y="178"/>
                    </a:lnTo>
                    <a:lnTo>
                      <a:pt x="560" y="179"/>
                    </a:lnTo>
                    <a:lnTo>
                      <a:pt x="560" y="179"/>
                    </a:lnTo>
                    <a:lnTo>
                      <a:pt x="560" y="179"/>
                    </a:lnTo>
                    <a:lnTo>
                      <a:pt x="559" y="179"/>
                    </a:lnTo>
                    <a:lnTo>
                      <a:pt x="558" y="179"/>
                    </a:lnTo>
                    <a:lnTo>
                      <a:pt x="558" y="179"/>
                    </a:lnTo>
                    <a:lnTo>
                      <a:pt x="557" y="179"/>
                    </a:lnTo>
                    <a:lnTo>
                      <a:pt x="557" y="179"/>
                    </a:lnTo>
                    <a:lnTo>
                      <a:pt x="557" y="179"/>
                    </a:lnTo>
                    <a:lnTo>
                      <a:pt x="556" y="179"/>
                    </a:lnTo>
                    <a:lnTo>
                      <a:pt x="556" y="178"/>
                    </a:lnTo>
                    <a:lnTo>
                      <a:pt x="556" y="177"/>
                    </a:lnTo>
                    <a:lnTo>
                      <a:pt x="556" y="177"/>
                    </a:lnTo>
                    <a:lnTo>
                      <a:pt x="556" y="177"/>
                    </a:lnTo>
                    <a:lnTo>
                      <a:pt x="556" y="178"/>
                    </a:lnTo>
                    <a:lnTo>
                      <a:pt x="555" y="178"/>
                    </a:lnTo>
                    <a:lnTo>
                      <a:pt x="555" y="178"/>
                    </a:lnTo>
                    <a:lnTo>
                      <a:pt x="556" y="178"/>
                    </a:lnTo>
                    <a:lnTo>
                      <a:pt x="556" y="179"/>
                    </a:lnTo>
                    <a:lnTo>
                      <a:pt x="556" y="179"/>
                    </a:lnTo>
                    <a:lnTo>
                      <a:pt x="557" y="179"/>
                    </a:lnTo>
                    <a:lnTo>
                      <a:pt x="556" y="181"/>
                    </a:lnTo>
                    <a:lnTo>
                      <a:pt x="556" y="181"/>
                    </a:lnTo>
                    <a:lnTo>
                      <a:pt x="556" y="181"/>
                    </a:lnTo>
                    <a:lnTo>
                      <a:pt x="555" y="181"/>
                    </a:lnTo>
                    <a:lnTo>
                      <a:pt x="555" y="182"/>
                    </a:lnTo>
                    <a:lnTo>
                      <a:pt x="556" y="183"/>
                    </a:lnTo>
                    <a:lnTo>
                      <a:pt x="556" y="183"/>
                    </a:lnTo>
                    <a:lnTo>
                      <a:pt x="556" y="184"/>
                    </a:lnTo>
                    <a:lnTo>
                      <a:pt x="557" y="184"/>
                    </a:lnTo>
                    <a:lnTo>
                      <a:pt x="557" y="184"/>
                    </a:lnTo>
                    <a:lnTo>
                      <a:pt x="557" y="185"/>
                    </a:lnTo>
                    <a:lnTo>
                      <a:pt x="556" y="185"/>
                    </a:lnTo>
                    <a:lnTo>
                      <a:pt x="556" y="185"/>
                    </a:lnTo>
                    <a:lnTo>
                      <a:pt x="556" y="186"/>
                    </a:lnTo>
                    <a:lnTo>
                      <a:pt x="556" y="186"/>
                    </a:lnTo>
                    <a:lnTo>
                      <a:pt x="556" y="186"/>
                    </a:lnTo>
                    <a:lnTo>
                      <a:pt x="557" y="187"/>
                    </a:lnTo>
                    <a:lnTo>
                      <a:pt x="557" y="187"/>
                    </a:lnTo>
                    <a:lnTo>
                      <a:pt x="558" y="187"/>
                    </a:lnTo>
                    <a:lnTo>
                      <a:pt x="558" y="187"/>
                    </a:lnTo>
                    <a:lnTo>
                      <a:pt x="558" y="188"/>
                    </a:lnTo>
                    <a:lnTo>
                      <a:pt x="558" y="188"/>
                    </a:lnTo>
                    <a:lnTo>
                      <a:pt x="558" y="188"/>
                    </a:lnTo>
                    <a:lnTo>
                      <a:pt x="557" y="188"/>
                    </a:lnTo>
                    <a:lnTo>
                      <a:pt x="557" y="188"/>
                    </a:lnTo>
                    <a:lnTo>
                      <a:pt x="557" y="188"/>
                    </a:lnTo>
                    <a:lnTo>
                      <a:pt x="556" y="188"/>
                    </a:lnTo>
                    <a:lnTo>
                      <a:pt x="556" y="188"/>
                    </a:lnTo>
                    <a:lnTo>
                      <a:pt x="556" y="188"/>
                    </a:lnTo>
                    <a:lnTo>
                      <a:pt x="557" y="189"/>
                    </a:lnTo>
                    <a:lnTo>
                      <a:pt x="556" y="189"/>
                    </a:lnTo>
                    <a:lnTo>
                      <a:pt x="557" y="189"/>
                    </a:lnTo>
                    <a:lnTo>
                      <a:pt x="557" y="190"/>
                    </a:lnTo>
                    <a:lnTo>
                      <a:pt x="556" y="190"/>
                    </a:lnTo>
                    <a:lnTo>
                      <a:pt x="556" y="190"/>
                    </a:lnTo>
                    <a:lnTo>
                      <a:pt x="557" y="190"/>
                    </a:lnTo>
                    <a:lnTo>
                      <a:pt x="557" y="190"/>
                    </a:lnTo>
                    <a:lnTo>
                      <a:pt x="557" y="190"/>
                    </a:lnTo>
                    <a:lnTo>
                      <a:pt x="557" y="190"/>
                    </a:lnTo>
                    <a:lnTo>
                      <a:pt x="557" y="191"/>
                    </a:lnTo>
                    <a:lnTo>
                      <a:pt x="557" y="192"/>
                    </a:lnTo>
                    <a:lnTo>
                      <a:pt x="556" y="192"/>
                    </a:lnTo>
                    <a:lnTo>
                      <a:pt x="556" y="192"/>
                    </a:lnTo>
                    <a:lnTo>
                      <a:pt x="556" y="192"/>
                    </a:lnTo>
                    <a:lnTo>
                      <a:pt x="556" y="192"/>
                    </a:lnTo>
                    <a:lnTo>
                      <a:pt x="556" y="193"/>
                    </a:lnTo>
                    <a:lnTo>
                      <a:pt x="556" y="193"/>
                    </a:lnTo>
                    <a:lnTo>
                      <a:pt x="556" y="193"/>
                    </a:lnTo>
                    <a:lnTo>
                      <a:pt x="556" y="193"/>
                    </a:lnTo>
                    <a:lnTo>
                      <a:pt x="557" y="194"/>
                    </a:lnTo>
                    <a:lnTo>
                      <a:pt x="557" y="194"/>
                    </a:lnTo>
                    <a:lnTo>
                      <a:pt x="557" y="194"/>
                    </a:lnTo>
                    <a:lnTo>
                      <a:pt x="556" y="195"/>
                    </a:lnTo>
                    <a:lnTo>
                      <a:pt x="556" y="195"/>
                    </a:lnTo>
                    <a:lnTo>
                      <a:pt x="556" y="196"/>
                    </a:lnTo>
                    <a:lnTo>
                      <a:pt x="556" y="196"/>
                    </a:lnTo>
                    <a:lnTo>
                      <a:pt x="556" y="196"/>
                    </a:lnTo>
                    <a:lnTo>
                      <a:pt x="556" y="196"/>
                    </a:lnTo>
                    <a:lnTo>
                      <a:pt x="556" y="197"/>
                    </a:lnTo>
                    <a:lnTo>
                      <a:pt x="556" y="197"/>
                    </a:lnTo>
                    <a:lnTo>
                      <a:pt x="555" y="197"/>
                    </a:lnTo>
                    <a:lnTo>
                      <a:pt x="555" y="197"/>
                    </a:lnTo>
                    <a:lnTo>
                      <a:pt x="555" y="197"/>
                    </a:lnTo>
                    <a:lnTo>
                      <a:pt x="554" y="197"/>
                    </a:lnTo>
                    <a:lnTo>
                      <a:pt x="554" y="197"/>
                    </a:lnTo>
                    <a:lnTo>
                      <a:pt x="554" y="197"/>
                    </a:lnTo>
                    <a:lnTo>
                      <a:pt x="554" y="197"/>
                    </a:lnTo>
                    <a:lnTo>
                      <a:pt x="554" y="198"/>
                    </a:lnTo>
                    <a:lnTo>
                      <a:pt x="554" y="198"/>
                    </a:lnTo>
                    <a:lnTo>
                      <a:pt x="553" y="199"/>
                    </a:lnTo>
                    <a:lnTo>
                      <a:pt x="553" y="199"/>
                    </a:lnTo>
                    <a:lnTo>
                      <a:pt x="553" y="199"/>
                    </a:lnTo>
                    <a:lnTo>
                      <a:pt x="554" y="199"/>
                    </a:lnTo>
                    <a:lnTo>
                      <a:pt x="555" y="200"/>
                    </a:lnTo>
                    <a:lnTo>
                      <a:pt x="555" y="201"/>
                    </a:lnTo>
                    <a:lnTo>
                      <a:pt x="555" y="201"/>
                    </a:lnTo>
                    <a:lnTo>
                      <a:pt x="555" y="202"/>
                    </a:lnTo>
                    <a:lnTo>
                      <a:pt x="555" y="202"/>
                    </a:lnTo>
                    <a:lnTo>
                      <a:pt x="555" y="203"/>
                    </a:lnTo>
                    <a:lnTo>
                      <a:pt x="554" y="203"/>
                    </a:lnTo>
                    <a:lnTo>
                      <a:pt x="554" y="203"/>
                    </a:lnTo>
                    <a:lnTo>
                      <a:pt x="554" y="203"/>
                    </a:lnTo>
                    <a:lnTo>
                      <a:pt x="554" y="204"/>
                    </a:lnTo>
                    <a:lnTo>
                      <a:pt x="554" y="204"/>
                    </a:lnTo>
                    <a:lnTo>
                      <a:pt x="554" y="204"/>
                    </a:lnTo>
                    <a:lnTo>
                      <a:pt x="554" y="204"/>
                    </a:lnTo>
                    <a:lnTo>
                      <a:pt x="554" y="205"/>
                    </a:lnTo>
                    <a:lnTo>
                      <a:pt x="554" y="205"/>
                    </a:lnTo>
                    <a:lnTo>
                      <a:pt x="554" y="206"/>
                    </a:lnTo>
                    <a:lnTo>
                      <a:pt x="554" y="206"/>
                    </a:lnTo>
                    <a:lnTo>
                      <a:pt x="554" y="206"/>
                    </a:lnTo>
                    <a:lnTo>
                      <a:pt x="554" y="207"/>
                    </a:lnTo>
                    <a:lnTo>
                      <a:pt x="554" y="207"/>
                    </a:lnTo>
                    <a:lnTo>
                      <a:pt x="554" y="208"/>
                    </a:lnTo>
                    <a:lnTo>
                      <a:pt x="553" y="208"/>
                    </a:lnTo>
                    <a:lnTo>
                      <a:pt x="553" y="209"/>
                    </a:lnTo>
                    <a:lnTo>
                      <a:pt x="553" y="209"/>
                    </a:lnTo>
                    <a:lnTo>
                      <a:pt x="553" y="209"/>
                    </a:lnTo>
                    <a:lnTo>
                      <a:pt x="553" y="209"/>
                    </a:lnTo>
                    <a:lnTo>
                      <a:pt x="552" y="209"/>
                    </a:lnTo>
                    <a:lnTo>
                      <a:pt x="551" y="210"/>
                    </a:lnTo>
                    <a:lnTo>
                      <a:pt x="551" y="210"/>
                    </a:lnTo>
                    <a:lnTo>
                      <a:pt x="551" y="210"/>
                    </a:lnTo>
                    <a:lnTo>
                      <a:pt x="551" y="211"/>
                    </a:lnTo>
                    <a:lnTo>
                      <a:pt x="551" y="211"/>
                    </a:lnTo>
                    <a:lnTo>
                      <a:pt x="551" y="211"/>
                    </a:lnTo>
                    <a:lnTo>
                      <a:pt x="551" y="211"/>
                    </a:lnTo>
                    <a:lnTo>
                      <a:pt x="552" y="212"/>
                    </a:lnTo>
                    <a:lnTo>
                      <a:pt x="552" y="213"/>
                    </a:lnTo>
                    <a:lnTo>
                      <a:pt x="552" y="213"/>
                    </a:lnTo>
                    <a:lnTo>
                      <a:pt x="551" y="214"/>
                    </a:lnTo>
                    <a:lnTo>
                      <a:pt x="551" y="213"/>
                    </a:lnTo>
                    <a:lnTo>
                      <a:pt x="551" y="214"/>
                    </a:lnTo>
                    <a:lnTo>
                      <a:pt x="551" y="214"/>
                    </a:lnTo>
                    <a:lnTo>
                      <a:pt x="550" y="214"/>
                    </a:lnTo>
                    <a:lnTo>
                      <a:pt x="550" y="215"/>
                    </a:lnTo>
                    <a:lnTo>
                      <a:pt x="550" y="215"/>
                    </a:lnTo>
                    <a:lnTo>
                      <a:pt x="550" y="216"/>
                    </a:lnTo>
                    <a:lnTo>
                      <a:pt x="549" y="216"/>
                    </a:lnTo>
                    <a:lnTo>
                      <a:pt x="549" y="216"/>
                    </a:lnTo>
                    <a:lnTo>
                      <a:pt x="549" y="216"/>
                    </a:lnTo>
                    <a:lnTo>
                      <a:pt x="548" y="216"/>
                    </a:lnTo>
                    <a:lnTo>
                      <a:pt x="548" y="216"/>
                    </a:lnTo>
                    <a:lnTo>
                      <a:pt x="548" y="218"/>
                    </a:lnTo>
                    <a:lnTo>
                      <a:pt x="547" y="218"/>
                    </a:lnTo>
                    <a:lnTo>
                      <a:pt x="547" y="218"/>
                    </a:lnTo>
                    <a:lnTo>
                      <a:pt x="546" y="218"/>
                    </a:lnTo>
                    <a:lnTo>
                      <a:pt x="546" y="218"/>
                    </a:lnTo>
                    <a:lnTo>
                      <a:pt x="546" y="218"/>
                    </a:lnTo>
                    <a:lnTo>
                      <a:pt x="545" y="218"/>
                    </a:lnTo>
                    <a:lnTo>
                      <a:pt x="545" y="217"/>
                    </a:lnTo>
                    <a:lnTo>
                      <a:pt x="545" y="217"/>
                    </a:lnTo>
                    <a:lnTo>
                      <a:pt x="544" y="217"/>
                    </a:lnTo>
                    <a:lnTo>
                      <a:pt x="544" y="217"/>
                    </a:lnTo>
                    <a:lnTo>
                      <a:pt x="544" y="217"/>
                    </a:lnTo>
                    <a:lnTo>
                      <a:pt x="543" y="217"/>
                    </a:lnTo>
                    <a:lnTo>
                      <a:pt x="543" y="217"/>
                    </a:lnTo>
                    <a:lnTo>
                      <a:pt x="542" y="216"/>
                    </a:lnTo>
                    <a:lnTo>
                      <a:pt x="542" y="216"/>
                    </a:lnTo>
                    <a:lnTo>
                      <a:pt x="542" y="216"/>
                    </a:lnTo>
                    <a:lnTo>
                      <a:pt x="542" y="215"/>
                    </a:lnTo>
                    <a:lnTo>
                      <a:pt x="542" y="216"/>
                    </a:lnTo>
                    <a:lnTo>
                      <a:pt x="542" y="216"/>
                    </a:lnTo>
                    <a:lnTo>
                      <a:pt x="542" y="216"/>
                    </a:lnTo>
                    <a:lnTo>
                      <a:pt x="542" y="217"/>
                    </a:lnTo>
                    <a:lnTo>
                      <a:pt x="542" y="217"/>
                    </a:lnTo>
                    <a:lnTo>
                      <a:pt x="541" y="218"/>
                    </a:lnTo>
                    <a:lnTo>
                      <a:pt x="541" y="219"/>
                    </a:lnTo>
                    <a:lnTo>
                      <a:pt x="541" y="219"/>
                    </a:lnTo>
                    <a:lnTo>
                      <a:pt x="541" y="219"/>
                    </a:lnTo>
                    <a:lnTo>
                      <a:pt x="540" y="218"/>
                    </a:lnTo>
                    <a:lnTo>
                      <a:pt x="539" y="218"/>
                    </a:lnTo>
                    <a:lnTo>
                      <a:pt x="539" y="218"/>
                    </a:lnTo>
                    <a:lnTo>
                      <a:pt x="539" y="218"/>
                    </a:lnTo>
                    <a:lnTo>
                      <a:pt x="538" y="217"/>
                    </a:lnTo>
                    <a:lnTo>
                      <a:pt x="538" y="218"/>
                    </a:lnTo>
                    <a:lnTo>
                      <a:pt x="537" y="218"/>
                    </a:lnTo>
                    <a:lnTo>
                      <a:pt x="537" y="217"/>
                    </a:lnTo>
                    <a:lnTo>
                      <a:pt x="537" y="216"/>
                    </a:lnTo>
                    <a:lnTo>
                      <a:pt x="536" y="216"/>
                    </a:lnTo>
                    <a:lnTo>
                      <a:pt x="536" y="216"/>
                    </a:lnTo>
                    <a:lnTo>
                      <a:pt x="536" y="216"/>
                    </a:lnTo>
                    <a:lnTo>
                      <a:pt x="535" y="216"/>
                    </a:lnTo>
                    <a:lnTo>
                      <a:pt x="534" y="217"/>
                    </a:lnTo>
                    <a:lnTo>
                      <a:pt x="534" y="216"/>
                    </a:lnTo>
                    <a:lnTo>
                      <a:pt x="534" y="216"/>
                    </a:lnTo>
                    <a:lnTo>
                      <a:pt x="534" y="216"/>
                    </a:lnTo>
                    <a:lnTo>
                      <a:pt x="532" y="216"/>
                    </a:lnTo>
                    <a:lnTo>
                      <a:pt x="532" y="216"/>
                    </a:lnTo>
                    <a:lnTo>
                      <a:pt x="532" y="216"/>
                    </a:lnTo>
                    <a:lnTo>
                      <a:pt x="532" y="215"/>
                    </a:lnTo>
                    <a:lnTo>
                      <a:pt x="532" y="215"/>
                    </a:lnTo>
                    <a:lnTo>
                      <a:pt x="532" y="215"/>
                    </a:lnTo>
                    <a:lnTo>
                      <a:pt x="531" y="215"/>
                    </a:lnTo>
                    <a:lnTo>
                      <a:pt x="531" y="214"/>
                    </a:lnTo>
                    <a:lnTo>
                      <a:pt x="531" y="214"/>
                    </a:lnTo>
                    <a:lnTo>
                      <a:pt x="531" y="214"/>
                    </a:lnTo>
                    <a:lnTo>
                      <a:pt x="530" y="214"/>
                    </a:lnTo>
                    <a:lnTo>
                      <a:pt x="530" y="214"/>
                    </a:lnTo>
                    <a:lnTo>
                      <a:pt x="530" y="213"/>
                    </a:lnTo>
                    <a:lnTo>
                      <a:pt x="530" y="213"/>
                    </a:lnTo>
                    <a:lnTo>
                      <a:pt x="531" y="212"/>
                    </a:lnTo>
                    <a:lnTo>
                      <a:pt x="531" y="212"/>
                    </a:lnTo>
                    <a:lnTo>
                      <a:pt x="531" y="212"/>
                    </a:lnTo>
                    <a:lnTo>
                      <a:pt x="532" y="211"/>
                    </a:lnTo>
                    <a:lnTo>
                      <a:pt x="532" y="211"/>
                    </a:lnTo>
                    <a:lnTo>
                      <a:pt x="532" y="211"/>
                    </a:lnTo>
                    <a:lnTo>
                      <a:pt x="532" y="211"/>
                    </a:lnTo>
                    <a:lnTo>
                      <a:pt x="531" y="211"/>
                    </a:lnTo>
                    <a:lnTo>
                      <a:pt x="531" y="210"/>
                    </a:lnTo>
                    <a:lnTo>
                      <a:pt x="531" y="210"/>
                    </a:lnTo>
                    <a:lnTo>
                      <a:pt x="530" y="210"/>
                    </a:lnTo>
                    <a:lnTo>
                      <a:pt x="530" y="210"/>
                    </a:lnTo>
                    <a:lnTo>
                      <a:pt x="530" y="209"/>
                    </a:lnTo>
                    <a:lnTo>
                      <a:pt x="530" y="208"/>
                    </a:lnTo>
                    <a:lnTo>
                      <a:pt x="531" y="208"/>
                    </a:lnTo>
                    <a:lnTo>
                      <a:pt x="530" y="207"/>
                    </a:lnTo>
                    <a:lnTo>
                      <a:pt x="530" y="207"/>
                    </a:lnTo>
                    <a:lnTo>
                      <a:pt x="529" y="207"/>
                    </a:lnTo>
                    <a:lnTo>
                      <a:pt x="529" y="206"/>
                    </a:lnTo>
                    <a:lnTo>
                      <a:pt x="529" y="206"/>
                    </a:lnTo>
                    <a:lnTo>
                      <a:pt x="529" y="206"/>
                    </a:lnTo>
                    <a:lnTo>
                      <a:pt x="528" y="206"/>
                    </a:lnTo>
                    <a:lnTo>
                      <a:pt x="528" y="205"/>
                    </a:lnTo>
                    <a:lnTo>
                      <a:pt x="527" y="206"/>
                    </a:lnTo>
                    <a:lnTo>
                      <a:pt x="527" y="205"/>
                    </a:lnTo>
                    <a:lnTo>
                      <a:pt x="527" y="205"/>
                    </a:lnTo>
                    <a:lnTo>
                      <a:pt x="526" y="204"/>
                    </a:lnTo>
                    <a:lnTo>
                      <a:pt x="526" y="204"/>
                    </a:lnTo>
                    <a:lnTo>
                      <a:pt x="525" y="204"/>
                    </a:lnTo>
                    <a:lnTo>
                      <a:pt x="524" y="203"/>
                    </a:lnTo>
                    <a:lnTo>
                      <a:pt x="523" y="202"/>
                    </a:lnTo>
                    <a:lnTo>
                      <a:pt x="523" y="202"/>
                    </a:lnTo>
                    <a:lnTo>
                      <a:pt x="522" y="201"/>
                    </a:lnTo>
                    <a:lnTo>
                      <a:pt x="522" y="200"/>
                    </a:lnTo>
                    <a:lnTo>
                      <a:pt x="521" y="200"/>
                    </a:lnTo>
                    <a:lnTo>
                      <a:pt x="521" y="200"/>
                    </a:lnTo>
                    <a:lnTo>
                      <a:pt x="520" y="200"/>
                    </a:lnTo>
                    <a:lnTo>
                      <a:pt x="520" y="199"/>
                    </a:lnTo>
                    <a:lnTo>
                      <a:pt x="520" y="199"/>
                    </a:lnTo>
                    <a:lnTo>
                      <a:pt x="520" y="199"/>
                    </a:lnTo>
                    <a:lnTo>
                      <a:pt x="520" y="198"/>
                    </a:lnTo>
                    <a:lnTo>
                      <a:pt x="520" y="198"/>
                    </a:lnTo>
                    <a:lnTo>
                      <a:pt x="519" y="198"/>
                    </a:lnTo>
                    <a:lnTo>
                      <a:pt x="519" y="198"/>
                    </a:lnTo>
                    <a:lnTo>
                      <a:pt x="519" y="198"/>
                    </a:lnTo>
                    <a:lnTo>
                      <a:pt x="518" y="198"/>
                    </a:lnTo>
                    <a:lnTo>
                      <a:pt x="518" y="198"/>
                    </a:lnTo>
                    <a:lnTo>
                      <a:pt x="518" y="198"/>
                    </a:lnTo>
                    <a:lnTo>
                      <a:pt x="517" y="198"/>
                    </a:lnTo>
                    <a:lnTo>
                      <a:pt x="517" y="199"/>
                    </a:lnTo>
                    <a:lnTo>
                      <a:pt x="517" y="199"/>
                    </a:lnTo>
                    <a:lnTo>
                      <a:pt x="517" y="200"/>
                    </a:lnTo>
                    <a:lnTo>
                      <a:pt x="517" y="200"/>
                    </a:lnTo>
                    <a:lnTo>
                      <a:pt x="516" y="201"/>
                    </a:lnTo>
                    <a:lnTo>
                      <a:pt x="515" y="201"/>
                    </a:lnTo>
                    <a:lnTo>
                      <a:pt x="515" y="201"/>
                    </a:lnTo>
                    <a:lnTo>
                      <a:pt x="514" y="201"/>
                    </a:lnTo>
                    <a:lnTo>
                      <a:pt x="514" y="201"/>
                    </a:lnTo>
                    <a:lnTo>
                      <a:pt x="514" y="202"/>
                    </a:lnTo>
                    <a:lnTo>
                      <a:pt x="514" y="203"/>
                    </a:lnTo>
                    <a:lnTo>
                      <a:pt x="512" y="204"/>
                    </a:lnTo>
                    <a:lnTo>
                      <a:pt x="512" y="204"/>
                    </a:lnTo>
                    <a:lnTo>
                      <a:pt x="512" y="204"/>
                    </a:lnTo>
                    <a:lnTo>
                      <a:pt x="512" y="205"/>
                    </a:lnTo>
                    <a:lnTo>
                      <a:pt x="513" y="205"/>
                    </a:lnTo>
                    <a:lnTo>
                      <a:pt x="513" y="206"/>
                    </a:lnTo>
                    <a:lnTo>
                      <a:pt x="512" y="206"/>
                    </a:lnTo>
                    <a:lnTo>
                      <a:pt x="512" y="206"/>
                    </a:lnTo>
                    <a:lnTo>
                      <a:pt x="513" y="206"/>
                    </a:lnTo>
                    <a:lnTo>
                      <a:pt x="514" y="207"/>
                    </a:lnTo>
                    <a:lnTo>
                      <a:pt x="514" y="207"/>
                    </a:lnTo>
                    <a:lnTo>
                      <a:pt x="515" y="207"/>
                    </a:lnTo>
                    <a:lnTo>
                      <a:pt x="515" y="208"/>
                    </a:lnTo>
                    <a:lnTo>
                      <a:pt x="515" y="209"/>
                    </a:lnTo>
                    <a:lnTo>
                      <a:pt x="515" y="209"/>
                    </a:lnTo>
                    <a:lnTo>
                      <a:pt x="515" y="210"/>
                    </a:lnTo>
                    <a:lnTo>
                      <a:pt x="515" y="211"/>
                    </a:lnTo>
                    <a:lnTo>
                      <a:pt x="515" y="211"/>
                    </a:lnTo>
                    <a:lnTo>
                      <a:pt x="514" y="211"/>
                    </a:lnTo>
                    <a:lnTo>
                      <a:pt x="514" y="212"/>
                    </a:lnTo>
                    <a:lnTo>
                      <a:pt x="514" y="212"/>
                    </a:lnTo>
                    <a:lnTo>
                      <a:pt x="514" y="212"/>
                    </a:lnTo>
                    <a:lnTo>
                      <a:pt x="513" y="213"/>
                    </a:lnTo>
                    <a:lnTo>
                      <a:pt x="513" y="214"/>
                    </a:lnTo>
                    <a:lnTo>
                      <a:pt x="513" y="214"/>
                    </a:lnTo>
                    <a:lnTo>
                      <a:pt x="513" y="215"/>
                    </a:lnTo>
                    <a:lnTo>
                      <a:pt x="513" y="215"/>
                    </a:lnTo>
                    <a:lnTo>
                      <a:pt x="513" y="215"/>
                    </a:lnTo>
                    <a:lnTo>
                      <a:pt x="514" y="216"/>
                    </a:lnTo>
                    <a:lnTo>
                      <a:pt x="514" y="216"/>
                    </a:lnTo>
                    <a:lnTo>
                      <a:pt x="513" y="216"/>
                    </a:lnTo>
                    <a:lnTo>
                      <a:pt x="513" y="217"/>
                    </a:lnTo>
                    <a:lnTo>
                      <a:pt x="513" y="217"/>
                    </a:lnTo>
                    <a:lnTo>
                      <a:pt x="514" y="217"/>
                    </a:lnTo>
                    <a:lnTo>
                      <a:pt x="514" y="217"/>
                    </a:lnTo>
                    <a:lnTo>
                      <a:pt x="514" y="218"/>
                    </a:lnTo>
                    <a:lnTo>
                      <a:pt x="515" y="218"/>
                    </a:lnTo>
                    <a:lnTo>
                      <a:pt x="515" y="218"/>
                    </a:lnTo>
                    <a:lnTo>
                      <a:pt x="515" y="219"/>
                    </a:lnTo>
                    <a:lnTo>
                      <a:pt x="515" y="219"/>
                    </a:lnTo>
                    <a:lnTo>
                      <a:pt x="515" y="219"/>
                    </a:lnTo>
                    <a:lnTo>
                      <a:pt x="514" y="219"/>
                    </a:lnTo>
                    <a:lnTo>
                      <a:pt x="514" y="219"/>
                    </a:lnTo>
                    <a:lnTo>
                      <a:pt x="514" y="220"/>
                    </a:lnTo>
                    <a:lnTo>
                      <a:pt x="514" y="220"/>
                    </a:lnTo>
                    <a:lnTo>
                      <a:pt x="514" y="221"/>
                    </a:lnTo>
                    <a:lnTo>
                      <a:pt x="514" y="222"/>
                    </a:lnTo>
                    <a:lnTo>
                      <a:pt x="514" y="222"/>
                    </a:lnTo>
                    <a:lnTo>
                      <a:pt x="515" y="223"/>
                    </a:lnTo>
                    <a:lnTo>
                      <a:pt x="515" y="223"/>
                    </a:lnTo>
                    <a:lnTo>
                      <a:pt x="515" y="223"/>
                    </a:lnTo>
                    <a:lnTo>
                      <a:pt x="515" y="223"/>
                    </a:lnTo>
                    <a:lnTo>
                      <a:pt x="515" y="224"/>
                    </a:lnTo>
                    <a:lnTo>
                      <a:pt x="516" y="224"/>
                    </a:lnTo>
                    <a:lnTo>
                      <a:pt x="516" y="225"/>
                    </a:lnTo>
                    <a:lnTo>
                      <a:pt x="515" y="225"/>
                    </a:lnTo>
                    <a:lnTo>
                      <a:pt x="515" y="225"/>
                    </a:lnTo>
                    <a:lnTo>
                      <a:pt x="515" y="226"/>
                    </a:lnTo>
                    <a:lnTo>
                      <a:pt x="514" y="225"/>
                    </a:lnTo>
                    <a:lnTo>
                      <a:pt x="514" y="225"/>
                    </a:lnTo>
                    <a:lnTo>
                      <a:pt x="514" y="225"/>
                    </a:lnTo>
                    <a:lnTo>
                      <a:pt x="513" y="225"/>
                    </a:lnTo>
                    <a:lnTo>
                      <a:pt x="513" y="225"/>
                    </a:lnTo>
                    <a:lnTo>
                      <a:pt x="513" y="225"/>
                    </a:lnTo>
                    <a:lnTo>
                      <a:pt x="512" y="226"/>
                    </a:lnTo>
                    <a:lnTo>
                      <a:pt x="512" y="226"/>
                    </a:lnTo>
                    <a:lnTo>
                      <a:pt x="511" y="226"/>
                    </a:lnTo>
                    <a:lnTo>
                      <a:pt x="510" y="227"/>
                    </a:lnTo>
                    <a:lnTo>
                      <a:pt x="510" y="227"/>
                    </a:lnTo>
                    <a:lnTo>
                      <a:pt x="509" y="227"/>
                    </a:lnTo>
                    <a:lnTo>
                      <a:pt x="509" y="226"/>
                    </a:lnTo>
                    <a:lnTo>
                      <a:pt x="509" y="227"/>
                    </a:lnTo>
                    <a:lnTo>
                      <a:pt x="508" y="227"/>
                    </a:lnTo>
                    <a:lnTo>
                      <a:pt x="508" y="227"/>
                    </a:lnTo>
                    <a:lnTo>
                      <a:pt x="507" y="227"/>
                    </a:lnTo>
                    <a:lnTo>
                      <a:pt x="506" y="227"/>
                    </a:lnTo>
                    <a:lnTo>
                      <a:pt x="505" y="227"/>
                    </a:lnTo>
                    <a:lnTo>
                      <a:pt x="504" y="226"/>
                    </a:lnTo>
                    <a:lnTo>
                      <a:pt x="504" y="226"/>
                    </a:lnTo>
                    <a:lnTo>
                      <a:pt x="503" y="225"/>
                    </a:lnTo>
                    <a:lnTo>
                      <a:pt x="502" y="224"/>
                    </a:lnTo>
                    <a:lnTo>
                      <a:pt x="501" y="224"/>
                    </a:lnTo>
                    <a:lnTo>
                      <a:pt x="500" y="224"/>
                    </a:lnTo>
                    <a:lnTo>
                      <a:pt x="500" y="223"/>
                    </a:lnTo>
                    <a:lnTo>
                      <a:pt x="499" y="222"/>
                    </a:lnTo>
                    <a:lnTo>
                      <a:pt x="498" y="222"/>
                    </a:lnTo>
                    <a:lnTo>
                      <a:pt x="497" y="222"/>
                    </a:lnTo>
                    <a:lnTo>
                      <a:pt x="496" y="221"/>
                    </a:lnTo>
                    <a:lnTo>
                      <a:pt x="495" y="221"/>
                    </a:lnTo>
                    <a:lnTo>
                      <a:pt x="493" y="220"/>
                    </a:lnTo>
                    <a:lnTo>
                      <a:pt x="493" y="220"/>
                    </a:lnTo>
                    <a:lnTo>
                      <a:pt x="492" y="220"/>
                    </a:lnTo>
                    <a:lnTo>
                      <a:pt x="492" y="220"/>
                    </a:lnTo>
                    <a:lnTo>
                      <a:pt x="490" y="219"/>
                    </a:lnTo>
                    <a:lnTo>
                      <a:pt x="489" y="219"/>
                    </a:lnTo>
                    <a:lnTo>
                      <a:pt x="489" y="220"/>
                    </a:lnTo>
                    <a:lnTo>
                      <a:pt x="489" y="220"/>
                    </a:lnTo>
                    <a:lnTo>
                      <a:pt x="489" y="220"/>
                    </a:lnTo>
                    <a:lnTo>
                      <a:pt x="487" y="221"/>
                    </a:lnTo>
                    <a:lnTo>
                      <a:pt x="486" y="221"/>
                    </a:lnTo>
                    <a:lnTo>
                      <a:pt x="485" y="222"/>
                    </a:lnTo>
                    <a:lnTo>
                      <a:pt x="485" y="222"/>
                    </a:lnTo>
                    <a:lnTo>
                      <a:pt x="484" y="222"/>
                    </a:lnTo>
                    <a:lnTo>
                      <a:pt x="484" y="223"/>
                    </a:lnTo>
                    <a:lnTo>
                      <a:pt x="484" y="224"/>
                    </a:lnTo>
                    <a:lnTo>
                      <a:pt x="484" y="224"/>
                    </a:lnTo>
                    <a:lnTo>
                      <a:pt x="484" y="224"/>
                    </a:lnTo>
                    <a:lnTo>
                      <a:pt x="484" y="225"/>
                    </a:lnTo>
                    <a:lnTo>
                      <a:pt x="485" y="225"/>
                    </a:lnTo>
                    <a:lnTo>
                      <a:pt x="485" y="225"/>
                    </a:lnTo>
                    <a:lnTo>
                      <a:pt x="486" y="226"/>
                    </a:lnTo>
                    <a:lnTo>
                      <a:pt x="486" y="226"/>
                    </a:lnTo>
                    <a:lnTo>
                      <a:pt x="486" y="226"/>
                    </a:lnTo>
                    <a:lnTo>
                      <a:pt x="486" y="227"/>
                    </a:lnTo>
                    <a:lnTo>
                      <a:pt x="486" y="228"/>
                    </a:lnTo>
                    <a:lnTo>
                      <a:pt x="485" y="229"/>
                    </a:lnTo>
                    <a:lnTo>
                      <a:pt x="485" y="229"/>
                    </a:lnTo>
                    <a:lnTo>
                      <a:pt x="485" y="230"/>
                    </a:lnTo>
                    <a:lnTo>
                      <a:pt x="485" y="230"/>
                    </a:lnTo>
                    <a:lnTo>
                      <a:pt x="484" y="231"/>
                    </a:lnTo>
                    <a:lnTo>
                      <a:pt x="484" y="231"/>
                    </a:lnTo>
                    <a:lnTo>
                      <a:pt x="484" y="232"/>
                    </a:lnTo>
                    <a:lnTo>
                      <a:pt x="483" y="233"/>
                    </a:lnTo>
                    <a:lnTo>
                      <a:pt x="482" y="234"/>
                    </a:lnTo>
                    <a:lnTo>
                      <a:pt x="482" y="235"/>
                    </a:lnTo>
                    <a:lnTo>
                      <a:pt x="482" y="235"/>
                    </a:lnTo>
                    <a:lnTo>
                      <a:pt x="482" y="236"/>
                    </a:lnTo>
                    <a:lnTo>
                      <a:pt x="482" y="236"/>
                    </a:lnTo>
                    <a:lnTo>
                      <a:pt x="482" y="236"/>
                    </a:lnTo>
                    <a:lnTo>
                      <a:pt x="482" y="236"/>
                    </a:lnTo>
                    <a:lnTo>
                      <a:pt x="482" y="236"/>
                    </a:lnTo>
                    <a:lnTo>
                      <a:pt x="482" y="237"/>
                    </a:lnTo>
                    <a:lnTo>
                      <a:pt x="482" y="238"/>
                    </a:lnTo>
                    <a:lnTo>
                      <a:pt x="482" y="238"/>
                    </a:lnTo>
                    <a:lnTo>
                      <a:pt x="483" y="238"/>
                    </a:lnTo>
                    <a:lnTo>
                      <a:pt x="483" y="238"/>
                    </a:lnTo>
                    <a:lnTo>
                      <a:pt x="484" y="238"/>
                    </a:lnTo>
                    <a:lnTo>
                      <a:pt x="484" y="238"/>
                    </a:lnTo>
                    <a:lnTo>
                      <a:pt x="484" y="237"/>
                    </a:lnTo>
                    <a:lnTo>
                      <a:pt x="484" y="237"/>
                    </a:lnTo>
                    <a:lnTo>
                      <a:pt x="485" y="237"/>
                    </a:lnTo>
                    <a:lnTo>
                      <a:pt x="485" y="237"/>
                    </a:lnTo>
                    <a:lnTo>
                      <a:pt x="486" y="237"/>
                    </a:lnTo>
                    <a:lnTo>
                      <a:pt x="486" y="238"/>
                    </a:lnTo>
                    <a:lnTo>
                      <a:pt x="486" y="239"/>
                    </a:lnTo>
                    <a:lnTo>
                      <a:pt x="485" y="240"/>
                    </a:lnTo>
                    <a:lnTo>
                      <a:pt x="485" y="240"/>
                    </a:lnTo>
                    <a:lnTo>
                      <a:pt x="485" y="241"/>
                    </a:lnTo>
                    <a:lnTo>
                      <a:pt x="486" y="241"/>
                    </a:lnTo>
                    <a:lnTo>
                      <a:pt x="487" y="241"/>
                    </a:lnTo>
                    <a:lnTo>
                      <a:pt x="488" y="243"/>
                    </a:lnTo>
                    <a:lnTo>
                      <a:pt x="489" y="243"/>
                    </a:lnTo>
                    <a:lnTo>
                      <a:pt x="489" y="244"/>
                    </a:lnTo>
                    <a:lnTo>
                      <a:pt x="489" y="244"/>
                    </a:lnTo>
                    <a:lnTo>
                      <a:pt x="489" y="244"/>
                    </a:lnTo>
                    <a:lnTo>
                      <a:pt x="488" y="246"/>
                    </a:lnTo>
                    <a:lnTo>
                      <a:pt x="487" y="246"/>
                    </a:lnTo>
                    <a:lnTo>
                      <a:pt x="487" y="247"/>
                    </a:lnTo>
                    <a:lnTo>
                      <a:pt x="487" y="247"/>
                    </a:lnTo>
                    <a:lnTo>
                      <a:pt x="487" y="247"/>
                    </a:lnTo>
                    <a:lnTo>
                      <a:pt x="487" y="247"/>
                    </a:lnTo>
                    <a:lnTo>
                      <a:pt x="487" y="247"/>
                    </a:lnTo>
                    <a:lnTo>
                      <a:pt x="488" y="248"/>
                    </a:lnTo>
                    <a:lnTo>
                      <a:pt x="488" y="248"/>
                    </a:lnTo>
                    <a:lnTo>
                      <a:pt x="488" y="248"/>
                    </a:lnTo>
                    <a:lnTo>
                      <a:pt x="487" y="249"/>
                    </a:lnTo>
                    <a:lnTo>
                      <a:pt x="486" y="249"/>
                    </a:lnTo>
                    <a:lnTo>
                      <a:pt x="485" y="249"/>
                    </a:lnTo>
                    <a:lnTo>
                      <a:pt x="485" y="250"/>
                    </a:lnTo>
                    <a:lnTo>
                      <a:pt x="485" y="250"/>
                    </a:lnTo>
                    <a:lnTo>
                      <a:pt x="484" y="250"/>
                    </a:lnTo>
                    <a:lnTo>
                      <a:pt x="483" y="251"/>
                    </a:lnTo>
                    <a:lnTo>
                      <a:pt x="483" y="251"/>
                    </a:lnTo>
                    <a:lnTo>
                      <a:pt x="483" y="251"/>
                    </a:lnTo>
                    <a:lnTo>
                      <a:pt x="482" y="252"/>
                    </a:lnTo>
                    <a:lnTo>
                      <a:pt x="482" y="253"/>
                    </a:lnTo>
                    <a:lnTo>
                      <a:pt x="481" y="254"/>
                    </a:lnTo>
                    <a:lnTo>
                      <a:pt x="481" y="256"/>
                    </a:lnTo>
                    <a:lnTo>
                      <a:pt x="481" y="256"/>
                    </a:lnTo>
                    <a:lnTo>
                      <a:pt x="481" y="257"/>
                    </a:lnTo>
                    <a:lnTo>
                      <a:pt x="481" y="257"/>
                    </a:lnTo>
                    <a:lnTo>
                      <a:pt x="480" y="258"/>
                    </a:lnTo>
                    <a:lnTo>
                      <a:pt x="480" y="259"/>
                    </a:lnTo>
                    <a:lnTo>
                      <a:pt x="480" y="261"/>
                    </a:lnTo>
                    <a:lnTo>
                      <a:pt x="480" y="262"/>
                    </a:lnTo>
                    <a:lnTo>
                      <a:pt x="480" y="262"/>
                    </a:lnTo>
                    <a:lnTo>
                      <a:pt x="481" y="263"/>
                    </a:lnTo>
                    <a:lnTo>
                      <a:pt x="482" y="264"/>
                    </a:lnTo>
                    <a:lnTo>
                      <a:pt x="482" y="264"/>
                    </a:lnTo>
                    <a:lnTo>
                      <a:pt x="483" y="265"/>
                    </a:lnTo>
                    <a:lnTo>
                      <a:pt x="483" y="265"/>
                    </a:lnTo>
                    <a:lnTo>
                      <a:pt x="484" y="266"/>
                    </a:lnTo>
                    <a:lnTo>
                      <a:pt x="484" y="266"/>
                    </a:lnTo>
                    <a:lnTo>
                      <a:pt x="484" y="266"/>
                    </a:lnTo>
                    <a:lnTo>
                      <a:pt x="485" y="267"/>
                    </a:lnTo>
                    <a:lnTo>
                      <a:pt x="486" y="267"/>
                    </a:lnTo>
                    <a:lnTo>
                      <a:pt x="486" y="268"/>
                    </a:lnTo>
                    <a:lnTo>
                      <a:pt x="486" y="268"/>
                    </a:lnTo>
                    <a:lnTo>
                      <a:pt x="486" y="269"/>
                    </a:lnTo>
                    <a:lnTo>
                      <a:pt x="486" y="269"/>
                    </a:lnTo>
                    <a:lnTo>
                      <a:pt x="486" y="269"/>
                    </a:lnTo>
                    <a:lnTo>
                      <a:pt x="486" y="270"/>
                    </a:lnTo>
                    <a:lnTo>
                      <a:pt x="486" y="270"/>
                    </a:lnTo>
                    <a:lnTo>
                      <a:pt x="486" y="271"/>
                    </a:lnTo>
                    <a:lnTo>
                      <a:pt x="486" y="272"/>
                    </a:lnTo>
                    <a:lnTo>
                      <a:pt x="486" y="272"/>
                    </a:lnTo>
                    <a:lnTo>
                      <a:pt x="486" y="273"/>
                    </a:lnTo>
                    <a:lnTo>
                      <a:pt x="487" y="275"/>
                    </a:lnTo>
                    <a:lnTo>
                      <a:pt x="487" y="275"/>
                    </a:lnTo>
                    <a:lnTo>
                      <a:pt x="487" y="275"/>
                    </a:lnTo>
                    <a:lnTo>
                      <a:pt x="488" y="276"/>
                    </a:lnTo>
                    <a:lnTo>
                      <a:pt x="488" y="276"/>
                    </a:lnTo>
                    <a:lnTo>
                      <a:pt x="488" y="277"/>
                    </a:lnTo>
                    <a:lnTo>
                      <a:pt x="488" y="278"/>
                    </a:lnTo>
                    <a:lnTo>
                      <a:pt x="488" y="279"/>
                    </a:lnTo>
                    <a:lnTo>
                      <a:pt x="488" y="280"/>
                    </a:lnTo>
                    <a:lnTo>
                      <a:pt x="489" y="281"/>
                    </a:lnTo>
                    <a:lnTo>
                      <a:pt x="488" y="281"/>
                    </a:lnTo>
                    <a:lnTo>
                      <a:pt x="488" y="281"/>
                    </a:lnTo>
                    <a:lnTo>
                      <a:pt x="488" y="282"/>
                    </a:lnTo>
                    <a:lnTo>
                      <a:pt x="488" y="282"/>
                    </a:lnTo>
                    <a:lnTo>
                      <a:pt x="488" y="282"/>
                    </a:lnTo>
                    <a:lnTo>
                      <a:pt x="488" y="283"/>
                    </a:lnTo>
                    <a:lnTo>
                      <a:pt x="488" y="283"/>
                    </a:lnTo>
                    <a:lnTo>
                      <a:pt x="488" y="283"/>
                    </a:lnTo>
                    <a:lnTo>
                      <a:pt x="488" y="284"/>
                    </a:lnTo>
                    <a:lnTo>
                      <a:pt x="488" y="285"/>
                    </a:lnTo>
                    <a:lnTo>
                      <a:pt x="488" y="285"/>
                    </a:lnTo>
                    <a:lnTo>
                      <a:pt x="489" y="286"/>
                    </a:lnTo>
                    <a:lnTo>
                      <a:pt x="489" y="287"/>
                    </a:lnTo>
                    <a:lnTo>
                      <a:pt x="489" y="287"/>
                    </a:lnTo>
                    <a:lnTo>
                      <a:pt x="488" y="288"/>
                    </a:lnTo>
                    <a:lnTo>
                      <a:pt x="488" y="288"/>
                    </a:lnTo>
                    <a:lnTo>
                      <a:pt x="487" y="288"/>
                    </a:lnTo>
                    <a:lnTo>
                      <a:pt x="487" y="288"/>
                    </a:lnTo>
                    <a:lnTo>
                      <a:pt x="484" y="288"/>
                    </a:lnTo>
                    <a:lnTo>
                      <a:pt x="482" y="288"/>
                    </a:lnTo>
                    <a:lnTo>
                      <a:pt x="480" y="289"/>
                    </a:lnTo>
                    <a:lnTo>
                      <a:pt x="478" y="289"/>
                    </a:lnTo>
                    <a:lnTo>
                      <a:pt x="477" y="290"/>
                    </a:lnTo>
                    <a:lnTo>
                      <a:pt x="473" y="290"/>
                    </a:lnTo>
                    <a:lnTo>
                      <a:pt x="472" y="291"/>
                    </a:lnTo>
                    <a:lnTo>
                      <a:pt x="472" y="291"/>
                    </a:lnTo>
                    <a:lnTo>
                      <a:pt x="471" y="291"/>
                    </a:lnTo>
                    <a:lnTo>
                      <a:pt x="471" y="291"/>
                    </a:lnTo>
                    <a:lnTo>
                      <a:pt x="471" y="291"/>
                    </a:lnTo>
                    <a:lnTo>
                      <a:pt x="470" y="291"/>
                    </a:lnTo>
                    <a:lnTo>
                      <a:pt x="470" y="291"/>
                    </a:lnTo>
                    <a:lnTo>
                      <a:pt x="470" y="291"/>
                    </a:lnTo>
                    <a:lnTo>
                      <a:pt x="469" y="291"/>
                    </a:lnTo>
                    <a:lnTo>
                      <a:pt x="469" y="292"/>
                    </a:lnTo>
                    <a:lnTo>
                      <a:pt x="469" y="292"/>
                    </a:lnTo>
                    <a:lnTo>
                      <a:pt x="468" y="292"/>
                    </a:lnTo>
                    <a:lnTo>
                      <a:pt x="467" y="293"/>
                    </a:lnTo>
                    <a:lnTo>
                      <a:pt x="467" y="293"/>
                    </a:lnTo>
                    <a:lnTo>
                      <a:pt x="467" y="292"/>
                    </a:lnTo>
                    <a:lnTo>
                      <a:pt x="467" y="292"/>
                    </a:lnTo>
                    <a:lnTo>
                      <a:pt x="466" y="292"/>
                    </a:lnTo>
                    <a:lnTo>
                      <a:pt x="466" y="292"/>
                    </a:lnTo>
                    <a:lnTo>
                      <a:pt x="465" y="292"/>
                    </a:lnTo>
                    <a:lnTo>
                      <a:pt x="465" y="292"/>
                    </a:lnTo>
                    <a:lnTo>
                      <a:pt x="465" y="292"/>
                    </a:lnTo>
                    <a:lnTo>
                      <a:pt x="465" y="291"/>
                    </a:lnTo>
                    <a:lnTo>
                      <a:pt x="464" y="291"/>
                    </a:lnTo>
                    <a:lnTo>
                      <a:pt x="464" y="291"/>
                    </a:lnTo>
                    <a:lnTo>
                      <a:pt x="464" y="291"/>
                    </a:lnTo>
                    <a:lnTo>
                      <a:pt x="464" y="291"/>
                    </a:lnTo>
                    <a:lnTo>
                      <a:pt x="464" y="291"/>
                    </a:lnTo>
                    <a:lnTo>
                      <a:pt x="464" y="291"/>
                    </a:lnTo>
                    <a:lnTo>
                      <a:pt x="464" y="290"/>
                    </a:lnTo>
                    <a:lnTo>
                      <a:pt x="464" y="290"/>
                    </a:lnTo>
                    <a:lnTo>
                      <a:pt x="464" y="289"/>
                    </a:lnTo>
                    <a:lnTo>
                      <a:pt x="464" y="290"/>
                    </a:lnTo>
                    <a:lnTo>
                      <a:pt x="463" y="289"/>
                    </a:lnTo>
                    <a:lnTo>
                      <a:pt x="463" y="290"/>
                    </a:lnTo>
                    <a:lnTo>
                      <a:pt x="464" y="290"/>
                    </a:lnTo>
                    <a:lnTo>
                      <a:pt x="463" y="290"/>
                    </a:lnTo>
                    <a:lnTo>
                      <a:pt x="463" y="290"/>
                    </a:lnTo>
                    <a:lnTo>
                      <a:pt x="463" y="290"/>
                    </a:lnTo>
                    <a:lnTo>
                      <a:pt x="463" y="290"/>
                    </a:lnTo>
                    <a:lnTo>
                      <a:pt x="463" y="290"/>
                    </a:lnTo>
                    <a:lnTo>
                      <a:pt x="463" y="290"/>
                    </a:lnTo>
                    <a:lnTo>
                      <a:pt x="462" y="290"/>
                    </a:lnTo>
                    <a:lnTo>
                      <a:pt x="463" y="290"/>
                    </a:lnTo>
                    <a:lnTo>
                      <a:pt x="463" y="291"/>
                    </a:lnTo>
                    <a:lnTo>
                      <a:pt x="462" y="291"/>
                    </a:lnTo>
                    <a:lnTo>
                      <a:pt x="462" y="291"/>
                    </a:lnTo>
                    <a:lnTo>
                      <a:pt x="462" y="291"/>
                    </a:lnTo>
                    <a:lnTo>
                      <a:pt x="462" y="291"/>
                    </a:lnTo>
                    <a:lnTo>
                      <a:pt x="462" y="291"/>
                    </a:lnTo>
                    <a:lnTo>
                      <a:pt x="462" y="291"/>
                    </a:lnTo>
                    <a:lnTo>
                      <a:pt x="462" y="291"/>
                    </a:lnTo>
                    <a:lnTo>
                      <a:pt x="461" y="291"/>
                    </a:lnTo>
                    <a:lnTo>
                      <a:pt x="461" y="291"/>
                    </a:lnTo>
                    <a:lnTo>
                      <a:pt x="461" y="291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4"/>
                    </a:lnTo>
                    <a:lnTo>
                      <a:pt x="460" y="294"/>
                    </a:lnTo>
                    <a:lnTo>
                      <a:pt x="460" y="293"/>
                    </a:lnTo>
                    <a:lnTo>
                      <a:pt x="460" y="294"/>
                    </a:lnTo>
                    <a:lnTo>
                      <a:pt x="460" y="293"/>
                    </a:lnTo>
                    <a:lnTo>
                      <a:pt x="459" y="293"/>
                    </a:lnTo>
                    <a:lnTo>
                      <a:pt x="459" y="293"/>
                    </a:lnTo>
                    <a:lnTo>
                      <a:pt x="459" y="293"/>
                    </a:lnTo>
                    <a:lnTo>
                      <a:pt x="459" y="293"/>
                    </a:lnTo>
                    <a:lnTo>
                      <a:pt x="459" y="294"/>
                    </a:lnTo>
                    <a:lnTo>
                      <a:pt x="459" y="294"/>
                    </a:lnTo>
                    <a:lnTo>
                      <a:pt x="459" y="294"/>
                    </a:lnTo>
                    <a:lnTo>
                      <a:pt x="459" y="294"/>
                    </a:lnTo>
                    <a:lnTo>
                      <a:pt x="459" y="294"/>
                    </a:lnTo>
                    <a:lnTo>
                      <a:pt x="459" y="294"/>
                    </a:lnTo>
                    <a:lnTo>
                      <a:pt x="459" y="294"/>
                    </a:lnTo>
                    <a:lnTo>
                      <a:pt x="458" y="294"/>
                    </a:lnTo>
                    <a:lnTo>
                      <a:pt x="458" y="294"/>
                    </a:lnTo>
                    <a:lnTo>
                      <a:pt x="458" y="294"/>
                    </a:lnTo>
                    <a:lnTo>
                      <a:pt x="458" y="294"/>
                    </a:lnTo>
                    <a:lnTo>
                      <a:pt x="458" y="294"/>
                    </a:lnTo>
                    <a:lnTo>
                      <a:pt x="458" y="294"/>
                    </a:lnTo>
                    <a:lnTo>
                      <a:pt x="458" y="294"/>
                    </a:lnTo>
                    <a:lnTo>
                      <a:pt x="458" y="295"/>
                    </a:lnTo>
                    <a:lnTo>
                      <a:pt x="458" y="295"/>
                    </a:lnTo>
                    <a:lnTo>
                      <a:pt x="458" y="295"/>
                    </a:lnTo>
                    <a:lnTo>
                      <a:pt x="458" y="295"/>
                    </a:lnTo>
                    <a:lnTo>
                      <a:pt x="458" y="295"/>
                    </a:lnTo>
                    <a:lnTo>
                      <a:pt x="458" y="295"/>
                    </a:lnTo>
                    <a:lnTo>
                      <a:pt x="457" y="295"/>
                    </a:lnTo>
                    <a:lnTo>
                      <a:pt x="457" y="296"/>
                    </a:lnTo>
                    <a:lnTo>
                      <a:pt x="457" y="296"/>
                    </a:lnTo>
                    <a:lnTo>
                      <a:pt x="457" y="296"/>
                    </a:lnTo>
                    <a:lnTo>
                      <a:pt x="457" y="296"/>
                    </a:lnTo>
                    <a:lnTo>
                      <a:pt x="457" y="296"/>
                    </a:lnTo>
                    <a:lnTo>
                      <a:pt x="457" y="296"/>
                    </a:lnTo>
                    <a:lnTo>
                      <a:pt x="457" y="296"/>
                    </a:lnTo>
                    <a:lnTo>
                      <a:pt x="456" y="296"/>
                    </a:lnTo>
                    <a:lnTo>
                      <a:pt x="456" y="296"/>
                    </a:lnTo>
                    <a:lnTo>
                      <a:pt x="456" y="296"/>
                    </a:lnTo>
                    <a:lnTo>
                      <a:pt x="456" y="296"/>
                    </a:lnTo>
                    <a:lnTo>
                      <a:pt x="456" y="296"/>
                    </a:lnTo>
                    <a:lnTo>
                      <a:pt x="455" y="296"/>
                    </a:lnTo>
                    <a:lnTo>
                      <a:pt x="455" y="296"/>
                    </a:lnTo>
                    <a:lnTo>
                      <a:pt x="455" y="296"/>
                    </a:lnTo>
                    <a:lnTo>
                      <a:pt x="455" y="296"/>
                    </a:lnTo>
                    <a:lnTo>
                      <a:pt x="455" y="296"/>
                    </a:lnTo>
                    <a:lnTo>
                      <a:pt x="455" y="296"/>
                    </a:lnTo>
                    <a:lnTo>
                      <a:pt x="454" y="296"/>
                    </a:lnTo>
                    <a:lnTo>
                      <a:pt x="454" y="296"/>
                    </a:lnTo>
                    <a:lnTo>
                      <a:pt x="454" y="296"/>
                    </a:lnTo>
                    <a:lnTo>
                      <a:pt x="454" y="296"/>
                    </a:lnTo>
                    <a:lnTo>
                      <a:pt x="454" y="296"/>
                    </a:lnTo>
                    <a:lnTo>
                      <a:pt x="454" y="296"/>
                    </a:lnTo>
                    <a:lnTo>
                      <a:pt x="454" y="296"/>
                    </a:lnTo>
                    <a:lnTo>
                      <a:pt x="454" y="296"/>
                    </a:lnTo>
                    <a:lnTo>
                      <a:pt x="453" y="296"/>
                    </a:lnTo>
                    <a:lnTo>
                      <a:pt x="454" y="296"/>
                    </a:lnTo>
                    <a:lnTo>
                      <a:pt x="453" y="296"/>
                    </a:lnTo>
                    <a:lnTo>
                      <a:pt x="453" y="296"/>
                    </a:lnTo>
                    <a:lnTo>
                      <a:pt x="453" y="296"/>
                    </a:lnTo>
                    <a:lnTo>
                      <a:pt x="453" y="296"/>
                    </a:lnTo>
                    <a:lnTo>
                      <a:pt x="452" y="296"/>
                    </a:lnTo>
                    <a:lnTo>
                      <a:pt x="453" y="295"/>
                    </a:lnTo>
                    <a:lnTo>
                      <a:pt x="453" y="295"/>
                    </a:lnTo>
                    <a:lnTo>
                      <a:pt x="453" y="295"/>
                    </a:lnTo>
                    <a:lnTo>
                      <a:pt x="453" y="295"/>
                    </a:lnTo>
                    <a:lnTo>
                      <a:pt x="453" y="295"/>
                    </a:lnTo>
                    <a:lnTo>
                      <a:pt x="452" y="295"/>
                    </a:lnTo>
                    <a:lnTo>
                      <a:pt x="452" y="296"/>
                    </a:lnTo>
                    <a:lnTo>
                      <a:pt x="452" y="296"/>
                    </a:lnTo>
                    <a:lnTo>
                      <a:pt x="452" y="295"/>
                    </a:lnTo>
                    <a:lnTo>
                      <a:pt x="452" y="295"/>
                    </a:lnTo>
                    <a:lnTo>
                      <a:pt x="452" y="295"/>
                    </a:lnTo>
                    <a:lnTo>
                      <a:pt x="452" y="296"/>
                    </a:lnTo>
                    <a:lnTo>
                      <a:pt x="452" y="296"/>
                    </a:lnTo>
                    <a:lnTo>
                      <a:pt x="452" y="296"/>
                    </a:lnTo>
                    <a:lnTo>
                      <a:pt x="452" y="296"/>
                    </a:lnTo>
                    <a:lnTo>
                      <a:pt x="451" y="296"/>
                    </a:lnTo>
                    <a:lnTo>
                      <a:pt x="451" y="296"/>
                    </a:lnTo>
                    <a:lnTo>
                      <a:pt x="451" y="296"/>
                    </a:lnTo>
                    <a:lnTo>
                      <a:pt x="451" y="296"/>
                    </a:lnTo>
                    <a:lnTo>
                      <a:pt x="451" y="296"/>
                    </a:lnTo>
                    <a:lnTo>
                      <a:pt x="451" y="296"/>
                    </a:lnTo>
                    <a:lnTo>
                      <a:pt x="451" y="296"/>
                    </a:lnTo>
                    <a:lnTo>
                      <a:pt x="451" y="296"/>
                    </a:lnTo>
                    <a:lnTo>
                      <a:pt x="450" y="296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49" y="297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49" y="297"/>
                    </a:lnTo>
                    <a:lnTo>
                      <a:pt x="449" y="296"/>
                    </a:lnTo>
                    <a:lnTo>
                      <a:pt x="449" y="296"/>
                    </a:lnTo>
                    <a:lnTo>
                      <a:pt x="449" y="297"/>
                    </a:lnTo>
                    <a:lnTo>
                      <a:pt x="449" y="296"/>
                    </a:lnTo>
                    <a:lnTo>
                      <a:pt x="449" y="296"/>
                    </a:lnTo>
                    <a:lnTo>
                      <a:pt x="449" y="296"/>
                    </a:lnTo>
                    <a:lnTo>
                      <a:pt x="449" y="296"/>
                    </a:lnTo>
                    <a:lnTo>
                      <a:pt x="448" y="296"/>
                    </a:lnTo>
                    <a:lnTo>
                      <a:pt x="448" y="296"/>
                    </a:lnTo>
                    <a:lnTo>
                      <a:pt x="448" y="296"/>
                    </a:lnTo>
                    <a:lnTo>
                      <a:pt x="448" y="296"/>
                    </a:lnTo>
                    <a:lnTo>
                      <a:pt x="448" y="295"/>
                    </a:lnTo>
                    <a:lnTo>
                      <a:pt x="448" y="295"/>
                    </a:lnTo>
                    <a:lnTo>
                      <a:pt x="448" y="295"/>
                    </a:lnTo>
                    <a:lnTo>
                      <a:pt x="447" y="295"/>
                    </a:lnTo>
                    <a:lnTo>
                      <a:pt x="447" y="295"/>
                    </a:lnTo>
                    <a:lnTo>
                      <a:pt x="447" y="295"/>
                    </a:lnTo>
                    <a:lnTo>
                      <a:pt x="447" y="295"/>
                    </a:lnTo>
                    <a:lnTo>
                      <a:pt x="446" y="295"/>
                    </a:lnTo>
                    <a:lnTo>
                      <a:pt x="446" y="294"/>
                    </a:lnTo>
                    <a:lnTo>
                      <a:pt x="446" y="294"/>
                    </a:lnTo>
                    <a:lnTo>
                      <a:pt x="446" y="294"/>
                    </a:lnTo>
                    <a:lnTo>
                      <a:pt x="446" y="294"/>
                    </a:lnTo>
                    <a:lnTo>
                      <a:pt x="446" y="294"/>
                    </a:lnTo>
                    <a:lnTo>
                      <a:pt x="446" y="294"/>
                    </a:lnTo>
                    <a:lnTo>
                      <a:pt x="446" y="293"/>
                    </a:lnTo>
                    <a:lnTo>
                      <a:pt x="445" y="293"/>
                    </a:lnTo>
                    <a:lnTo>
                      <a:pt x="445" y="293"/>
                    </a:lnTo>
                    <a:lnTo>
                      <a:pt x="445" y="293"/>
                    </a:lnTo>
                    <a:lnTo>
                      <a:pt x="446" y="293"/>
                    </a:lnTo>
                    <a:lnTo>
                      <a:pt x="445" y="292"/>
                    </a:lnTo>
                    <a:lnTo>
                      <a:pt x="445" y="292"/>
                    </a:lnTo>
                    <a:lnTo>
                      <a:pt x="445" y="292"/>
                    </a:lnTo>
                    <a:lnTo>
                      <a:pt x="445" y="292"/>
                    </a:lnTo>
                    <a:lnTo>
                      <a:pt x="445" y="292"/>
                    </a:lnTo>
                    <a:lnTo>
                      <a:pt x="446" y="292"/>
                    </a:lnTo>
                    <a:lnTo>
                      <a:pt x="446" y="291"/>
                    </a:lnTo>
                    <a:lnTo>
                      <a:pt x="446" y="291"/>
                    </a:lnTo>
                    <a:lnTo>
                      <a:pt x="445" y="291"/>
                    </a:lnTo>
                    <a:lnTo>
                      <a:pt x="446" y="291"/>
                    </a:lnTo>
                    <a:lnTo>
                      <a:pt x="446" y="291"/>
                    </a:lnTo>
                    <a:lnTo>
                      <a:pt x="446" y="291"/>
                    </a:lnTo>
                    <a:lnTo>
                      <a:pt x="446" y="291"/>
                    </a:lnTo>
                    <a:lnTo>
                      <a:pt x="446" y="290"/>
                    </a:lnTo>
                    <a:lnTo>
                      <a:pt x="446" y="290"/>
                    </a:lnTo>
                    <a:lnTo>
                      <a:pt x="446" y="290"/>
                    </a:lnTo>
                    <a:lnTo>
                      <a:pt x="446" y="290"/>
                    </a:lnTo>
                    <a:lnTo>
                      <a:pt x="446" y="290"/>
                    </a:lnTo>
                    <a:lnTo>
                      <a:pt x="446" y="290"/>
                    </a:lnTo>
                    <a:lnTo>
                      <a:pt x="446" y="289"/>
                    </a:lnTo>
                    <a:lnTo>
                      <a:pt x="446" y="289"/>
                    </a:lnTo>
                    <a:lnTo>
                      <a:pt x="446" y="289"/>
                    </a:lnTo>
                    <a:lnTo>
                      <a:pt x="446" y="289"/>
                    </a:lnTo>
                    <a:lnTo>
                      <a:pt x="446" y="289"/>
                    </a:lnTo>
                    <a:lnTo>
                      <a:pt x="447" y="289"/>
                    </a:lnTo>
                    <a:lnTo>
                      <a:pt x="447" y="289"/>
                    </a:lnTo>
                    <a:lnTo>
                      <a:pt x="447" y="289"/>
                    </a:lnTo>
                    <a:lnTo>
                      <a:pt x="447" y="288"/>
                    </a:lnTo>
                    <a:lnTo>
                      <a:pt x="447" y="288"/>
                    </a:lnTo>
                    <a:lnTo>
                      <a:pt x="447" y="288"/>
                    </a:lnTo>
                    <a:lnTo>
                      <a:pt x="447" y="288"/>
                    </a:lnTo>
                    <a:lnTo>
                      <a:pt x="446" y="288"/>
                    </a:lnTo>
                    <a:lnTo>
                      <a:pt x="447" y="287"/>
                    </a:lnTo>
                    <a:lnTo>
                      <a:pt x="447" y="287"/>
                    </a:lnTo>
                    <a:lnTo>
                      <a:pt x="447" y="287"/>
                    </a:lnTo>
                    <a:lnTo>
                      <a:pt x="447" y="287"/>
                    </a:lnTo>
                    <a:lnTo>
                      <a:pt x="447" y="287"/>
                    </a:lnTo>
                    <a:lnTo>
                      <a:pt x="446" y="287"/>
                    </a:lnTo>
                    <a:lnTo>
                      <a:pt x="446" y="286"/>
                    </a:lnTo>
                    <a:lnTo>
                      <a:pt x="446" y="286"/>
                    </a:lnTo>
                    <a:lnTo>
                      <a:pt x="446" y="286"/>
                    </a:lnTo>
                    <a:lnTo>
                      <a:pt x="446" y="286"/>
                    </a:lnTo>
                    <a:lnTo>
                      <a:pt x="446" y="285"/>
                    </a:lnTo>
                    <a:lnTo>
                      <a:pt x="446" y="285"/>
                    </a:lnTo>
                    <a:lnTo>
                      <a:pt x="446" y="285"/>
                    </a:lnTo>
                    <a:lnTo>
                      <a:pt x="446" y="285"/>
                    </a:lnTo>
                    <a:lnTo>
                      <a:pt x="446" y="285"/>
                    </a:lnTo>
                    <a:lnTo>
                      <a:pt x="446" y="285"/>
                    </a:lnTo>
                    <a:lnTo>
                      <a:pt x="446" y="285"/>
                    </a:lnTo>
                    <a:lnTo>
                      <a:pt x="446" y="284"/>
                    </a:lnTo>
                    <a:lnTo>
                      <a:pt x="446" y="284"/>
                    </a:lnTo>
                    <a:lnTo>
                      <a:pt x="446" y="284"/>
                    </a:lnTo>
                    <a:lnTo>
                      <a:pt x="446" y="284"/>
                    </a:lnTo>
                    <a:lnTo>
                      <a:pt x="447" y="283"/>
                    </a:lnTo>
                    <a:lnTo>
                      <a:pt x="446" y="283"/>
                    </a:lnTo>
                    <a:lnTo>
                      <a:pt x="447" y="283"/>
                    </a:lnTo>
                    <a:lnTo>
                      <a:pt x="447" y="283"/>
                    </a:lnTo>
                    <a:lnTo>
                      <a:pt x="447" y="283"/>
                    </a:lnTo>
                    <a:lnTo>
                      <a:pt x="447" y="282"/>
                    </a:lnTo>
                    <a:lnTo>
                      <a:pt x="447" y="282"/>
                    </a:lnTo>
                    <a:lnTo>
                      <a:pt x="447" y="282"/>
                    </a:lnTo>
                    <a:lnTo>
                      <a:pt x="447" y="282"/>
                    </a:lnTo>
                    <a:lnTo>
                      <a:pt x="447" y="282"/>
                    </a:lnTo>
                    <a:lnTo>
                      <a:pt x="447" y="282"/>
                    </a:lnTo>
                    <a:lnTo>
                      <a:pt x="447" y="281"/>
                    </a:lnTo>
                    <a:lnTo>
                      <a:pt x="447" y="281"/>
                    </a:lnTo>
                    <a:lnTo>
                      <a:pt x="447" y="281"/>
                    </a:lnTo>
                    <a:lnTo>
                      <a:pt x="447" y="281"/>
                    </a:lnTo>
                    <a:lnTo>
                      <a:pt x="447" y="281"/>
                    </a:lnTo>
                    <a:lnTo>
                      <a:pt x="447" y="281"/>
                    </a:lnTo>
                    <a:lnTo>
                      <a:pt x="447" y="281"/>
                    </a:lnTo>
                    <a:lnTo>
                      <a:pt x="447" y="280"/>
                    </a:lnTo>
                    <a:lnTo>
                      <a:pt x="447" y="280"/>
                    </a:lnTo>
                    <a:lnTo>
                      <a:pt x="447" y="280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79"/>
                    </a:lnTo>
                    <a:lnTo>
                      <a:pt x="448" y="279"/>
                    </a:lnTo>
                    <a:lnTo>
                      <a:pt x="448" y="279"/>
                    </a:lnTo>
                    <a:lnTo>
                      <a:pt x="448" y="279"/>
                    </a:lnTo>
                    <a:lnTo>
                      <a:pt x="449" y="279"/>
                    </a:lnTo>
                    <a:lnTo>
                      <a:pt x="449" y="279"/>
                    </a:lnTo>
                    <a:lnTo>
                      <a:pt x="449" y="278"/>
                    </a:lnTo>
                    <a:lnTo>
                      <a:pt x="449" y="278"/>
                    </a:lnTo>
                    <a:lnTo>
                      <a:pt x="449" y="278"/>
                    </a:lnTo>
                    <a:lnTo>
                      <a:pt x="449" y="278"/>
                    </a:lnTo>
                    <a:lnTo>
                      <a:pt x="449" y="278"/>
                    </a:lnTo>
                    <a:lnTo>
                      <a:pt x="449" y="278"/>
                    </a:lnTo>
                    <a:lnTo>
                      <a:pt x="449" y="278"/>
                    </a:lnTo>
                    <a:lnTo>
                      <a:pt x="450" y="277"/>
                    </a:lnTo>
                    <a:lnTo>
                      <a:pt x="450" y="277"/>
                    </a:lnTo>
                    <a:lnTo>
                      <a:pt x="450" y="277"/>
                    </a:lnTo>
                    <a:lnTo>
                      <a:pt x="450" y="277"/>
                    </a:lnTo>
                    <a:lnTo>
                      <a:pt x="450" y="276"/>
                    </a:lnTo>
                    <a:lnTo>
                      <a:pt x="450" y="276"/>
                    </a:lnTo>
                    <a:lnTo>
                      <a:pt x="450" y="276"/>
                    </a:lnTo>
                    <a:lnTo>
                      <a:pt x="450" y="276"/>
                    </a:lnTo>
                    <a:lnTo>
                      <a:pt x="450" y="276"/>
                    </a:lnTo>
                    <a:lnTo>
                      <a:pt x="451" y="275"/>
                    </a:lnTo>
                    <a:lnTo>
                      <a:pt x="451" y="275"/>
                    </a:lnTo>
                    <a:lnTo>
                      <a:pt x="451" y="275"/>
                    </a:lnTo>
                    <a:lnTo>
                      <a:pt x="451" y="275"/>
                    </a:lnTo>
                    <a:lnTo>
                      <a:pt x="451" y="274"/>
                    </a:lnTo>
                    <a:lnTo>
                      <a:pt x="451" y="275"/>
                    </a:lnTo>
                    <a:lnTo>
                      <a:pt x="451" y="274"/>
                    </a:lnTo>
                    <a:lnTo>
                      <a:pt x="451" y="274"/>
                    </a:lnTo>
                    <a:lnTo>
                      <a:pt x="451" y="274"/>
                    </a:lnTo>
                    <a:lnTo>
                      <a:pt x="451" y="274"/>
                    </a:lnTo>
                    <a:lnTo>
                      <a:pt x="451" y="274"/>
                    </a:lnTo>
                    <a:lnTo>
                      <a:pt x="451" y="273"/>
                    </a:lnTo>
                    <a:lnTo>
                      <a:pt x="451" y="273"/>
                    </a:lnTo>
                    <a:lnTo>
                      <a:pt x="451" y="273"/>
                    </a:lnTo>
                    <a:lnTo>
                      <a:pt x="451" y="273"/>
                    </a:lnTo>
                    <a:lnTo>
                      <a:pt x="451" y="273"/>
                    </a:lnTo>
                    <a:lnTo>
                      <a:pt x="451" y="273"/>
                    </a:lnTo>
                    <a:lnTo>
                      <a:pt x="451" y="273"/>
                    </a:lnTo>
                    <a:lnTo>
                      <a:pt x="451" y="272"/>
                    </a:lnTo>
                    <a:lnTo>
                      <a:pt x="451" y="272"/>
                    </a:lnTo>
                    <a:lnTo>
                      <a:pt x="451" y="272"/>
                    </a:lnTo>
                    <a:lnTo>
                      <a:pt x="451" y="272"/>
                    </a:lnTo>
                    <a:lnTo>
                      <a:pt x="452" y="271"/>
                    </a:lnTo>
                    <a:lnTo>
                      <a:pt x="452" y="271"/>
                    </a:lnTo>
                    <a:lnTo>
                      <a:pt x="452" y="271"/>
                    </a:lnTo>
                    <a:lnTo>
                      <a:pt x="452" y="271"/>
                    </a:lnTo>
                    <a:lnTo>
                      <a:pt x="451" y="271"/>
                    </a:lnTo>
                    <a:lnTo>
                      <a:pt x="451" y="270"/>
                    </a:lnTo>
                    <a:lnTo>
                      <a:pt x="451" y="270"/>
                    </a:lnTo>
                    <a:lnTo>
                      <a:pt x="451" y="270"/>
                    </a:lnTo>
                    <a:lnTo>
                      <a:pt x="451" y="270"/>
                    </a:lnTo>
                    <a:lnTo>
                      <a:pt x="451" y="270"/>
                    </a:lnTo>
                    <a:lnTo>
                      <a:pt x="450" y="270"/>
                    </a:lnTo>
                    <a:lnTo>
                      <a:pt x="450" y="270"/>
                    </a:lnTo>
                    <a:lnTo>
                      <a:pt x="450" y="269"/>
                    </a:lnTo>
                    <a:lnTo>
                      <a:pt x="450" y="269"/>
                    </a:lnTo>
                    <a:lnTo>
                      <a:pt x="451" y="269"/>
                    </a:lnTo>
                    <a:lnTo>
                      <a:pt x="451" y="268"/>
                    </a:lnTo>
                    <a:lnTo>
                      <a:pt x="451" y="268"/>
                    </a:lnTo>
                    <a:lnTo>
                      <a:pt x="451" y="268"/>
                    </a:lnTo>
                    <a:lnTo>
                      <a:pt x="451" y="268"/>
                    </a:lnTo>
                    <a:lnTo>
                      <a:pt x="451" y="268"/>
                    </a:lnTo>
                    <a:lnTo>
                      <a:pt x="451" y="267"/>
                    </a:lnTo>
                    <a:lnTo>
                      <a:pt x="451" y="267"/>
                    </a:lnTo>
                    <a:lnTo>
                      <a:pt x="451" y="267"/>
                    </a:lnTo>
                    <a:lnTo>
                      <a:pt x="451" y="267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51" y="266"/>
                    </a:lnTo>
                    <a:lnTo>
                      <a:pt x="450" y="266"/>
                    </a:lnTo>
                    <a:lnTo>
                      <a:pt x="451" y="266"/>
                    </a:lnTo>
                    <a:lnTo>
                      <a:pt x="450" y="266"/>
                    </a:lnTo>
                    <a:lnTo>
                      <a:pt x="450" y="265"/>
                    </a:lnTo>
                    <a:lnTo>
                      <a:pt x="450" y="265"/>
                    </a:lnTo>
                    <a:lnTo>
                      <a:pt x="451" y="265"/>
                    </a:lnTo>
                    <a:lnTo>
                      <a:pt x="451" y="265"/>
                    </a:lnTo>
                    <a:lnTo>
                      <a:pt x="451" y="264"/>
                    </a:lnTo>
                    <a:lnTo>
                      <a:pt x="451" y="264"/>
                    </a:lnTo>
                    <a:lnTo>
                      <a:pt x="451" y="263"/>
                    </a:lnTo>
                    <a:lnTo>
                      <a:pt x="452" y="263"/>
                    </a:lnTo>
                    <a:lnTo>
                      <a:pt x="452" y="263"/>
                    </a:lnTo>
                    <a:lnTo>
                      <a:pt x="452" y="262"/>
                    </a:lnTo>
                    <a:lnTo>
                      <a:pt x="452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0" y="262"/>
                    </a:lnTo>
                    <a:lnTo>
                      <a:pt x="450" y="261"/>
                    </a:lnTo>
                    <a:lnTo>
                      <a:pt x="449" y="261"/>
                    </a:lnTo>
                    <a:lnTo>
                      <a:pt x="449" y="261"/>
                    </a:lnTo>
                    <a:lnTo>
                      <a:pt x="449" y="261"/>
                    </a:lnTo>
                    <a:lnTo>
                      <a:pt x="449" y="261"/>
                    </a:lnTo>
                    <a:lnTo>
                      <a:pt x="448" y="261"/>
                    </a:lnTo>
                    <a:lnTo>
                      <a:pt x="448" y="261"/>
                    </a:lnTo>
                    <a:lnTo>
                      <a:pt x="447" y="261"/>
                    </a:lnTo>
                    <a:lnTo>
                      <a:pt x="447" y="261"/>
                    </a:lnTo>
                    <a:lnTo>
                      <a:pt x="447" y="260"/>
                    </a:lnTo>
                    <a:lnTo>
                      <a:pt x="447" y="260"/>
                    </a:lnTo>
                    <a:lnTo>
                      <a:pt x="446" y="260"/>
                    </a:lnTo>
                    <a:lnTo>
                      <a:pt x="446" y="260"/>
                    </a:lnTo>
                    <a:lnTo>
                      <a:pt x="446" y="259"/>
                    </a:lnTo>
                    <a:lnTo>
                      <a:pt x="446" y="259"/>
                    </a:lnTo>
                    <a:lnTo>
                      <a:pt x="446" y="259"/>
                    </a:lnTo>
                    <a:lnTo>
                      <a:pt x="446" y="259"/>
                    </a:lnTo>
                    <a:lnTo>
                      <a:pt x="446" y="259"/>
                    </a:lnTo>
                    <a:lnTo>
                      <a:pt x="445" y="258"/>
                    </a:lnTo>
                    <a:lnTo>
                      <a:pt x="445" y="258"/>
                    </a:lnTo>
                    <a:lnTo>
                      <a:pt x="445" y="258"/>
                    </a:lnTo>
                    <a:lnTo>
                      <a:pt x="445" y="258"/>
                    </a:lnTo>
                    <a:lnTo>
                      <a:pt x="445" y="258"/>
                    </a:lnTo>
                    <a:lnTo>
                      <a:pt x="445" y="255"/>
                    </a:lnTo>
                    <a:lnTo>
                      <a:pt x="439" y="254"/>
                    </a:lnTo>
                    <a:lnTo>
                      <a:pt x="397" y="251"/>
                    </a:lnTo>
                    <a:lnTo>
                      <a:pt x="386" y="251"/>
                    </a:lnTo>
                    <a:lnTo>
                      <a:pt x="386" y="259"/>
                    </a:lnTo>
                    <a:lnTo>
                      <a:pt x="385" y="260"/>
                    </a:lnTo>
                    <a:lnTo>
                      <a:pt x="385" y="260"/>
                    </a:lnTo>
                    <a:lnTo>
                      <a:pt x="384" y="260"/>
                    </a:lnTo>
                    <a:lnTo>
                      <a:pt x="383" y="261"/>
                    </a:lnTo>
                    <a:lnTo>
                      <a:pt x="383" y="261"/>
                    </a:lnTo>
                    <a:lnTo>
                      <a:pt x="383" y="261"/>
                    </a:lnTo>
                    <a:lnTo>
                      <a:pt x="383" y="262"/>
                    </a:lnTo>
                    <a:lnTo>
                      <a:pt x="383" y="262"/>
                    </a:lnTo>
                    <a:lnTo>
                      <a:pt x="383" y="263"/>
                    </a:lnTo>
                    <a:lnTo>
                      <a:pt x="383" y="264"/>
                    </a:lnTo>
                    <a:lnTo>
                      <a:pt x="382" y="265"/>
                    </a:lnTo>
                    <a:lnTo>
                      <a:pt x="382" y="266"/>
                    </a:lnTo>
                    <a:lnTo>
                      <a:pt x="382" y="266"/>
                    </a:lnTo>
                    <a:lnTo>
                      <a:pt x="382" y="266"/>
                    </a:lnTo>
                    <a:lnTo>
                      <a:pt x="382" y="267"/>
                    </a:lnTo>
                    <a:lnTo>
                      <a:pt x="383" y="267"/>
                    </a:lnTo>
                    <a:lnTo>
                      <a:pt x="384" y="267"/>
                    </a:lnTo>
                    <a:lnTo>
                      <a:pt x="384" y="267"/>
                    </a:lnTo>
                    <a:lnTo>
                      <a:pt x="384" y="268"/>
                    </a:lnTo>
                    <a:lnTo>
                      <a:pt x="385" y="268"/>
                    </a:lnTo>
                    <a:lnTo>
                      <a:pt x="384" y="269"/>
                    </a:lnTo>
                    <a:lnTo>
                      <a:pt x="384" y="269"/>
                    </a:lnTo>
                    <a:lnTo>
                      <a:pt x="384" y="270"/>
                    </a:lnTo>
                    <a:lnTo>
                      <a:pt x="384" y="270"/>
                    </a:lnTo>
                    <a:lnTo>
                      <a:pt x="384" y="271"/>
                    </a:lnTo>
                    <a:lnTo>
                      <a:pt x="383" y="271"/>
                    </a:lnTo>
                    <a:lnTo>
                      <a:pt x="383" y="272"/>
                    </a:lnTo>
                    <a:lnTo>
                      <a:pt x="383" y="272"/>
                    </a:lnTo>
                    <a:lnTo>
                      <a:pt x="382" y="272"/>
                    </a:lnTo>
                    <a:lnTo>
                      <a:pt x="382" y="273"/>
                    </a:lnTo>
                    <a:lnTo>
                      <a:pt x="382" y="273"/>
                    </a:lnTo>
                    <a:lnTo>
                      <a:pt x="382" y="273"/>
                    </a:lnTo>
                    <a:lnTo>
                      <a:pt x="381" y="273"/>
                    </a:lnTo>
                    <a:lnTo>
                      <a:pt x="381" y="274"/>
                    </a:lnTo>
                    <a:lnTo>
                      <a:pt x="381" y="274"/>
                    </a:lnTo>
                    <a:lnTo>
                      <a:pt x="381" y="274"/>
                    </a:lnTo>
                    <a:lnTo>
                      <a:pt x="381" y="274"/>
                    </a:lnTo>
                    <a:lnTo>
                      <a:pt x="380" y="274"/>
                    </a:lnTo>
                    <a:lnTo>
                      <a:pt x="380" y="274"/>
                    </a:lnTo>
                    <a:lnTo>
                      <a:pt x="380" y="274"/>
                    </a:lnTo>
                    <a:lnTo>
                      <a:pt x="379" y="274"/>
                    </a:lnTo>
                    <a:lnTo>
                      <a:pt x="379" y="275"/>
                    </a:lnTo>
                    <a:lnTo>
                      <a:pt x="379" y="275"/>
                    </a:lnTo>
                    <a:lnTo>
                      <a:pt x="378" y="276"/>
                    </a:lnTo>
                    <a:lnTo>
                      <a:pt x="378" y="276"/>
                    </a:lnTo>
                    <a:lnTo>
                      <a:pt x="378" y="276"/>
                    </a:lnTo>
                    <a:lnTo>
                      <a:pt x="378" y="277"/>
                    </a:lnTo>
                    <a:lnTo>
                      <a:pt x="378" y="277"/>
                    </a:lnTo>
                    <a:lnTo>
                      <a:pt x="378" y="277"/>
                    </a:lnTo>
                    <a:lnTo>
                      <a:pt x="378" y="278"/>
                    </a:lnTo>
                    <a:lnTo>
                      <a:pt x="378" y="278"/>
                    </a:lnTo>
                    <a:lnTo>
                      <a:pt x="378" y="278"/>
                    </a:lnTo>
                    <a:lnTo>
                      <a:pt x="378" y="278"/>
                    </a:lnTo>
                    <a:lnTo>
                      <a:pt x="378" y="278"/>
                    </a:lnTo>
                    <a:lnTo>
                      <a:pt x="378" y="279"/>
                    </a:lnTo>
                    <a:lnTo>
                      <a:pt x="378" y="279"/>
                    </a:lnTo>
                    <a:lnTo>
                      <a:pt x="378" y="279"/>
                    </a:lnTo>
                    <a:lnTo>
                      <a:pt x="378" y="280"/>
                    </a:lnTo>
                    <a:lnTo>
                      <a:pt x="378" y="280"/>
                    </a:lnTo>
                    <a:lnTo>
                      <a:pt x="379" y="280"/>
                    </a:lnTo>
                    <a:lnTo>
                      <a:pt x="379" y="280"/>
                    </a:lnTo>
                    <a:lnTo>
                      <a:pt x="378" y="281"/>
                    </a:lnTo>
                    <a:lnTo>
                      <a:pt x="378" y="281"/>
                    </a:lnTo>
                    <a:lnTo>
                      <a:pt x="378" y="281"/>
                    </a:lnTo>
                    <a:lnTo>
                      <a:pt x="378" y="281"/>
                    </a:lnTo>
                    <a:lnTo>
                      <a:pt x="378" y="282"/>
                    </a:lnTo>
                    <a:lnTo>
                      <a:pt x="378" y="282"/>
                    </a:lnTo>
                    <a:lnTo>
                      <a:pt x="378" y="282"/>
                    </a:lnTo>
                    <a:lnTo>
                      <a:pt x="378" y="282"/>
                    </a:lnTo>
                    <a:lnTo>
                      <a:pt x="379" y="282"/>
                    </a:lnTo>
                    <a:lnTo>
                      <a:pt x="379" y="283"/>
                    </a:lnTo>
                    <a:lnTo>
                      <a:pt x="378" y="283"/>
                    </a:lnTo>
                    <a:lnTo>
                      <a:pt x="378" y="283"/>
                    </a:lnTo>
                    <a:lnTo>
                      <a:pt x="378" y="284"/>
                    </a:lnTo>
                    <a:lnTo>
                      <a:pt x="378" y="284"/>
                    </a:lnTo>
                    <a:lnTo>
                      <a:pt x="379" y="284"/>
                    </a:lnTo>
                    <a:lnTo>
                      <a:pt x="379" y="284"/>
                    </a:lnTo>
                    <a:lnTo>
                      <a:pt x="379" y="284"/>
                    </a:lnTo>
                    <a:lnTo>
                      <a:pt x="379" y="284"/>
                    </a:lnTo>
                    <a:lnTo>
                      <a:pt x="380" y="284"/>
                    </a:lnTo>
                    <a:lnTo>
                      <a:pt x="380" y="284"/>
                    </a:lnTo>
                    <a:lnTo>
                      <a:pt x="380" y="285"/>
                    </a:lnTo>
                    <a:lnTo>
                      <a:pt x="380" y="285"/>
                    </a:lnTo>
                    <a:lnTo>
                      <a:pt x="380" y="285"/>
                    </a:lnTo>
                    <a:lnTo>
                      <a:pt x="380" y="286"/>
                    </a:lnTo>
                    <a:lnTo>
                      <a:pt x="380" y="286"/>
                    </a:lnTo>
                    <a:lnTo>
                      <a:pt x="380" y="286"/>
                    </a:lnTo>
                    <a:lnTo>
                      <a:pt x="380" y="286"/>
                    </a:lnTo>
                    <a:lnTo>
                      <a:pt x="379" y="286"/>
                    </a:lnTo>
                    <a:lnTo>
                      <a:pt x="379" y="287"/>
                    </a:lnTo>
                    <a:lnTo>
                      <a:pt x="379" y="287"/>
                    </a:lnTo>
                    <a:lnTo>
                      <a:pt x="379" y="288"/>
                    </a:lnTo>
                    <a:lnTo>
                      <a:pt x="379" y="288"/>
                    </a:lnTo>
                    <a:lnTo>
                      <a:pt x="379" y="288"/>
                    </a:lnTo>
                    <a:lnTo>
                      <a:pt x="379" y="289"/>
                    </a:lnTo>
                    <a:lnTo>
                      <a:pt x="379" y="289"/>
                    </a:lnTo>
                    <a:lnTo>
                      <a:pt x="379" y="289"/>
                    </a:lnTo>
                    <a:lnTo>
                      <a:pt x="378" y="290"/>
                    </a:lnTo>
                    <a:lnTo>
                      <a:pt x="378" y="290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78" y="292"/>
                    </a:lnTo>
                    <a:lnTo>
                      <a:pt x="378" y="292"/>
                    </a:lnTo>
                    <a:lnTo>
                      <a:pt x="378" y="292"/>
                    </a:lnTo>
                    <a:lnTo>
                      <a:pt x="378" y="292"/>
                    </a:lnTo>
                    <a:lnTo>
                      <a:pt x="378" y="292"/>
                    </a:lnTo>
                    <a:lnTo>
                      <a:pt x="378" y="293"/>
                    </a:lnTo>
                    <a:lnTo>
                      <a:pt x="378" y="293"/>
                    </a:lnTo>
                    <a:lnTo>
                      <a:pt x="392" y="294"/>
                    </a:lnTo>
                    <a:lnTo>
                      <a:pt x="397" y="295"/>
                    </a:lnTo>
                    <a:lnTo>
                      <a:pt x="403" y="295"/>
                    </a:lnTo>
                    <a:lnTo>
                      <a:pt x="422" y="296"/>
                    </a:lnTo>
                    <a:lnTo>
                      <a:pt x="450" y="298"/>
                    </a:lnTo>
                    <a:lnTo>
                      <a:pt x="450" y="299"/>
                    </a:lnTo>
                    <a:lnTo>
                      <a:pt x="450" y="299"/>
                    </a:lnTo>
                    <a:lnTo>
                      <a:pt x="450" y="299"/>
                    </a:lnTo>
                    <a:lnTo>
                      <a:pt x="450" y="300"/>
                    </a:lnTo>
                    <a:lnTo>
                      <a:pt x="450" y="300"/>
                    </a:lnTo>
                    <a:lnTo>
                      <a:pt x="450" y="300"/>
                    </a:lnTo>
                    <a:lnTo>
                      <a:pt x="450" y="300"/>
                    </a:lnTo>
                    <a:lnTo>
                      <a:pt x="450" y="301"/>
                    </a:lnTo>
                    <a:lnTo>
                      <a:pt x="450" y="301"/>
                    </a:lnTo>
                    <a:lnTo>
                      <a:pt x="450" y="301"/>
                    </a:lnTo>
                    <a:lnTo>
                      <a:pt x="450" y="301"/>
                    </a:lnTo>
                    <a:lnTo>
                      <a:pt x="450" y="301"/>
                    </a:lnTo>
                    <a:lnTo>
                      <a:pt x="450" y="301"/>
                    </a:lnTo>
                    <a:lnTo>
                      <a:pt x="450" y="301"/>
                    </a:lnTo>
                    <a:lnTo>
                      <a:pt x="450" y="301"/>
                    </a:lnTo>
                    <a:lnTo>
                      <a:pt x="449" y="301"/>
                    </a:lnTo>
                    <a:lnTo>
                      <a:pt x="449" y="301"/>
                    </a:lnTo>
                    <a:lnTo>
                      <a:pt x="449" y="301"/>
                    </a:lnTo>
                    <a:lnTo>
                      <a:pt x="449" y="301"/>
                    </a:lnTo>
                    <a:lnTo>
                      <a:pt x="449" y="301"/>
                    </a:lnTo>
                    <a:lnTo>
                      <a:pt x="449" y="301"/>
                    </a:lnTo>
                    <a:lnTo>
                      <a:pt x="449" y="301"/>
                    </a:lnTo>
                    <a:lnTo>
                      <a:pt x="449" y="301"/>
                    </a:lnTo>
                    <a:lnTo>
                      <a:pt x="448" y="301"/>
                    </a:lnTo>
                    <a:lnTo>
                      <a:pt x="448" y="301"/>
                    </a:lnTo>
                    <a:lnTo>
                      <a:pt x="448" y="301"/>
                    </a:lnTo>
                    <a:lnTo>
                      <a:pt x="448" y="302"/>
                    </a:lnTo>
                    <a:lnTo>
                      <a:pt x="448" y="302"/>
                    </a:lnTo>
                    <a:lnTo>
                      <a:pt x="448" y="302"/>
                    </a:lnTo>
                    <a:lnTo>
                      <a:pt x="448" y="302"/>
                    </a:lnTo>
                    <a:lnTo>
                      <a:pt x="448" y="302"/>
                    </a:lnTo>
                    <a:lnTo>
                      <a:pt x="448" y="303"/>
                    </a:lnTo>
                    <a:lnTo>
                      <a:pt x="448" y="303"/>
                    </a:lnTo>
                    <a:lnTo>
                      <a:pt x="448" y="303"/>
                    </a:lnTo>
                    <a:lnTo>
                      <a:pt x="448" y="303"/>
                    </a:lnTo>
                    <a:lnTo>
                      <a:pt x="448" y="303"/>
                    </a:lnTo>
                    <a:lnTo>
                      <a:pt x="448" y="303"/>
                    </a:lnTo>
                    <a:lnTo>
                      <a:pt x="447" y="304"/>
                    </a:lnTo>
                    <a:lnTo>
                      <a:pt x="447" y="304"/>
                    </a:lnTo>
                    <a:lnTo>
                      <a:pt x="447" y="304"/>
                    </a:lnTo>
                    <a:lnTo>
                      <a:pt x="447" y="304"/>
                    </a:lnTo>
                    <a:lnTo>
                      <a:pt x="447" y="304"/>
                    </a:lnTo>
                    <a:lnTo>
                      <a:pt x="447" y="304"/>
                    </a:lnTo>
                    <a:lnTo>
                      <a:pt x="447" y="304"/>
                    </a:lnTo>
                    <a:lnTo>
                      <a:pt x="447" y="304"/>
                    </a:lnTo>
                    <a:lnTo>
                      <a:pt x="447" y="305"/>
                    </a:lnTo>
                    <a:lnTo>
                      <a:pt x="446" y="304"/>
                    </a:lnTo>
                    <a:lnTo>
                      <a:pt x="446" y="305"/>
                    </a:lnTo>
                    <a:lnTo>
                      <a:pt x="447" y="305"/>
                    </a:lnTo>
                    <a:lnTo>
                      <a:pt x="447" y="305"/>
                    </a:lnTo>
                    <a:lnTo>
                      <a:pt x="447" y="305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7"/>
                    </a:lnTo>
                    <a:lnTo>
                      <a:pt x="447" y="307"/>
                    </a:lnTo>
                    <a:lnTo>
                      <a:pt x="447" y="307"/>
                    </a:lnTo>
                    <a:lnTo>
                      <a:pt x="447" y="307"/>
                    </a:lnTo>
                    <a:lnTo>
                      <a:pt x="447" y="308"/>
                    </a:lnTo>
                    <a:lnTo>
                      <a:pt x="448" y="308"/>
                    </a:lnTo>
                    <a:lnTo>
                      <a:pt x="448" y="308"/>
                    </a:lnTo>
                    <a:lnTo>
                      <a:pt x="448" y="308"/>
                    </a:lnTo>
                    <a:lnTo>
                      <a:pt x="448" y="308"/>
                    </a:lnTo>
                    <a:lnTo>
                      <a:pt x="447" y="308"/>
                    </a:lnTo>
                    <a:lnTo>
                      <a:pt x="447" y="309"/>
                    </a:lnTo>
                    <a:lnTo>
                      <a:pt x="447" y="309"/>
                    </a:lnTo>
                    <a:lnTo>
                      <a:pt x="447" y="309"/>
                    </a:lnTo>
                    <a:lnTo>
                      <a:pt x="448" y="309"/>
                    </a:lnTo>
                    <a:lnTo>
                      <a:pt x="448" y="309"/>
                    </a:lnTo>
                    <a:lnTo>
                      <a:pt x="448" y="309"/>
                    </a:lnTo>
                    <a:lnTo>
                      <a:pt x="448" y="309"/>
                    </a:lnTo>
                    <a:lnTo>
                      <a:pt x="448" y="309"/>
                    </a:lnTo>
                    <a:lnTo>
                      <a:pt x="448" y="310"/>
                    </a:lnTo>
                    <a:lnTo>
                      <a:pt x="447" y="310"/>
                    </a:lnTo>
                    <a:lnTo>
                      <a:pt x="448" y="310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2"/>
                    </a:lnTo>
                    <a:lnTo>
                      <a:pt x="448" y="312"/>
                    </a:lnTo>
                    <a:lnTo>
                      <a:pt x="448" y="312"/>
                    </a:lnTo>
                    <a:lnTo>
                      <a:pt x="448" y="312"/>
                    </a:lnTo>
                    <a:lnTo>
                      <a:pt x="448" y="313"/>
                    </a:lnTo>
                    <a:lnTo>
                      <a:pt x="448" y="313"/>
                    </a:lnTo>
                    <a:lnTo>
                      <a:pt x="448" y="313"/>
                    </a:lnTo>
                    <a:lnTo>
                      <a:pt x="448" y="313"/>
                    </a:lnTo>
                    <a:lnTo>
                      <a:pt x="448" y="314"/>
                    </a:lnTo>
                    <a:lnTo>
                      <a:pt x="448" y="314"/>
                    </a:lnTo>
                    <a:lnTo>
                      <a:pt x="447" y="314"/>
                    </a:lnTo>
                    <a:lnTo>
                      <a:pt x="447" y="314"/>
                    </a:lnTo>
                    <a:lnTo>
                      <a:pt x="447" y="315"/>
                    </a:lnTo>
                    <a:lnTo>
                      <a:pt x="447" y="315"/>
                    </a:lnTo>
                    <a:lnTo>
                      <a:pt x="447" y="315"/>
                    </a:lnTo>
                    <a:lnTo>
                      <a:pt x="446" y="315"/>
                    </a:lnTo>
                    <a:lnTo>
                      <a:pt x="446" y="315"/>
                    </a:lnTo>
                    <a:lnTo>
                      <a:pt x="446" y="315"/>
                    </a:lnTo>
                    <a:lnTo>
                      <a:pt x="446" y="316"/>
                    </a:lnTo>
                    <a:lnTo>
                      <a:pt x="446" y="316"/>
                    </a:lnTo>
                    <a:lnTo>
                      <a:pt x="446" y="316"/>
                    </a:lnTo>
                    <a:lnTo>
                      <a:pt x="446" y="316"/>
                    </a:lnTo>
                    <a:lnTo>
                      <a:pt x="446" y="317"/>
                    </a:lnTo>
                    <a:lnTo>
                      <a:pt x="445" y="317"/>
                    </a:lnTo>
                    <a:lnTo>
                      <a:pt x="445" y="318"/>
                    </a:lnTo>
                    <a:lnTo>
                      <a:pt x="446" y="318"/>
                    </a:lnTo>
                    <a:lnTo>
                      <a:pt x="446" y="318"/>
                    </a:lnTo>
                    <a:lnTo>
                      <a:pt x="446" y="318"/>
                    </a:lnTo>
                    <a:lnTo>
                      <a:pt x="445" y="318"/>
                    </a:lnTo>
                    <a:lnTo>
                      <a:pt x="445" y="319"/>
                    </a:lnTo>
                    <a:lnTo>
                      <a:pt x="445" y="319"/>
                    </a:lnTo>
                    <a:lnTo>
                      <a:pt x="445" y="320"/>
                    </a:lnTo>
                    <a:lnTo>
                      <a:pt x="445" y="320"/>
                    </a:lnTo>
                    <a:lnTo>
                      <a:pt x="444" y="320"/>
                    </a:lnTo>
                    <a:lnTo>
                      <a:pt x="444" y="320"/>
                    </a:lnTo>
                    <a:lnTo>
                      <a:pt x="443" y="321"/>
                    </a:lnTo>
                    <a:lnTo>
                      <a:pt x="443" y="321"/>
                    </a:lnTo>
                    <a:lnTo>
                      <a:pt x="443" y="322"/>
                    </a:lnTo>
                    <a:lnTo>
                      <a:pt x="443" y="322"/>
                    </a:lnTo>
                    <a:lnTo>
                      <a:pt x="443" y="322"/>
                    </a:lnTo>
                    <a:lnTo>
                      <a:pt x="442" y="323"/>
                    </a:lnTo>
                    <a:lnTo>
                      <a:pt x="442" y="323"/>
                    </a:lnTo>
                    <a:lnTo>
                      <a:pt x="442" y="323"/>
                    </a:lnTo>
                    <a:lnTo>
                      <a:pt x="442" y="323"/>
                    </a:lnTo>
                    <a:lnTo>
                      <a:pt x="441" y="323"/>
                    </a:lnTo>
                    <a:lnTo>
                      <a:pt x="441" y="324"/>
                    </a:lnTo>
                    <a:lnTo>
                      <a:pt x="440" y="324"/>
                    </a:lnTo>
                    <a:lnTo>
                      <a:pt x="440" y="324"/>
                    </a:lnTo>
                    <a:lnTo>
                      <a:pt x="440" y="324"/>
                    </a:lnTo>
                    <a:lnTo>
                      <a:pt x="440" y="324"/>
                    </a:lnTo>
                    <a:lnTo>
                      <a:pt x="440" y="324"/>
                    </a:lnTo>
                    <a:lnTo>
                      <a:pt x="440" y="325"/>
                    </a:lnTo>
                    <a:lnTo>
                      <a:pt x="440" y="325"/>
                    </a:lnTo>
                    <a:lnTo>
                      <a:pt x="440" y="325"/>
                    </a:lnTo>
                    <a:lnTo>
                      <a:pt x="440" y="325"/>
                    </a:lnTo>
                    <a:lnTo>
                      <a:pt x="440" y="325"/>
                    </a:lnTo>
                    <a:lnTo>
                      <a:pt x="440" y="326"/>
                    </a:lnTo>
                    <a:lnTo>
                      <a:pt x="440" y="326"/>
                    </a:lnTo>
                    <a:lnTo>
                      <a:pt x="440" y="326"/>
                    </a:lnTo>
                    <a:lnTo>
                      <a:pt x="440" y="326"/>
                    </a:lnTo>
                    <a:lnTo>
                      <a:pt x="440" y="327"/>
                    </a:lnTo>
                    <a:lnTo>
                      <a:pt x="440" y="327"/>
                    </a:lnTo>
                    <a:lnTo>
                      <a:pt x="440" y="327"/>
                    </a:lnTo>
                    <a:lnTo>
                      <a:pt x="439" y="327"/>
                    </a:lnTo>
                    <a:lnTo>
                      <a:pt x="439" y="328"/>
                    </a:lnTo>
                    <a:lnTo>
                      <a:pt x="439" y="328"/>
                    </a:lnTo>
                    <a:lnTo>
                      <a:pt x="439" y="328"/>
                    </a:lnTo>
                    <a:lnTo>
                      <a:pt x="439" y="328"/>
                    </a:lnTo>
                    <a:lnTo>
                      <a:pt x="439" y="328"/>
                    </a:lnTo>
                    <a:lnTo>
                      <a:pt x="439" y="328"/>
                    </a:lnTo>
                    <a:lnTo>
                      <a:pt x="439" y="328"/>
                    </a:lnTo>
                    <a:lnTo>
                      <a:pt x="438" y="329"/>
                    </a:lnTo>
                    <a:lnTo>
                      <a:pt x="438" y="329"/>
                    </a:lnTo>
                    <a:lnTo>
                      <a:pt x="438" y="329"/>
                    </a:lnTo>
                    <a:lnTo>
                      <a:pt x="438" y="329"/>
                    </a:lnTo>
                    <a:lnTo>
                      <a:pt x="438" y="329"/>
                    </a:lnTo>
                    <a:lnTo>
                      <a:pt x="437" y="330"/>
                    </a:lnTo>
                    <a:lnTo>
                      <a:pt x="437" y="330"/>
                    </a:lnTo>
                    <a:lnTo>
                      <a:pt x="437" y="330"/>
                    </a:lnTo>
                    <a:lnTo>
                      <a:pt x="437" y="330"/>
                    </a:lnTo>
                    <a:lnTo>
                      <a:pt x="437" y="330"/>
                    </a:lnTo>
                    <a:lnTo>
                      <a:pt x="437" y="330"/>
                    </a:lnTo>
                    <a:lnTo>
                      <a:pt x="437" y="331"/>
                    </a:lnTo>
                    <a:lnTo>
                      <a:pt x="437" y="331"/>
                    </a:lnTo>
                    <a:lnTo>
                      <a:pt x="437" y="331"/>
                    </a:lnTo>
                    <a:lnTo>
                      <a:pt x="437" y="332"/>
                    </a:lnTo>
                    <a:lnTo>
                      <a:pt x="437" y="332"/>
                    </a:lnTo>
                    <a:lnTo>
                      <a:pt x="437" y="332"/>
                    </a:lnTo>
                    <a:lnTo>
                      <a:pt x="437" y="332"/>
                    </a:lnTo>
                    <a:lnTo>
                      <a:pt x="437" y="332"/>
                    </a:lnTo>
                    <a:lnTo>
                      <a:pt x="437" y="333"/>
                    </a:lnTo>
                    <a:lnTo>
                      <a:pt x="437" y="333"/>
                    </a:lnTo>
                    <a:lnTo>
                      <a:pt x="437" y="333"/>
                    </a:lnTo>
                    <a:lnTo>
                      <a:pt x="437" y="333"/>
                    </a:lnTo>
                    <a:lnTo>
                      <a:pt x="437" y="334"/>
                    </a:lnTo>
                    <a:lnTo>
                      <a:pt x="437" y="334"/>
                    </a:lnTo>
                    <a:lnTo>
                      <a:pt x="437" y="334"/>
                    </a:lnTo>
                    <a:lnTo>
                      <a:pt x="437" y="334"/>
                    </a:lnTo>
                    <a:lnTo>
                      <a:pt x="437" y="335"/>
                    </a:lnTo>
                    <a:lnTo>
                      <a:pt x="437" y="335"/>
                    </a:lnTo>
                    <a:lnTo>
                      <a:pt x="437" y="335"/>
                    </a:lnTo>
                    <a:lnTo>
                      <a:pt x="437" y="335"/>
                    </a:lnTo>
                    <a:lnTo>
                      <a:pt x="438" y="335"/>
                    </a:lnTo>
                    <a:lnTo>
                      <a:pt x="438" y="335"/>
                    </a:lnTo>
                    <a:lnTo>
                      <a:pt x="437" y="335"/>
                    </a:lnTo>
                    <a:lnTo>
                      <a:pt x="437" y="336"/>
                    </a:lnTo>
                    <a:lnTo>
                      <a:pt x="438" y="336"/>
                    </a:lnTo>
                    <a:lnTo>
                      <a:pt x="437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7"/>
                    </a:lnTo>
                    <a:lnTo>
                      <a:pt x="439" y="337"/>
                    </a:lnTo>
                    <a:lnTo>
                      <a:pt x="439" y="337"/>
                    </a:lnTo>
                    <a:lnTo>
                      <a:pt x="439" y="337"/>
                    </a:lnTo>
                    <a:lnTo>
                      <a:pt x="439" y="337"/>
                    </a:lnTo>
                    <a:lnTo>
                      <a:pt x="440" y="337"/>
                    </a:lnTo>
                    <a:lnTo>
                      <a:pt x="440" y="337"/>
                    </a:lnTo>
                    <a:lnTo>
                      <a:pt x="440" y="337"/>
                    </a:lnTo>
                    <a:lnTo>
                      <a:pt x="440" y="337"/>
                    </a:lnTo>
                    <a:lnTo>
                      <a:pt x="440" y="337"/>
                    </a:lnTo>
                    <a:lnTo>
                      <a:pt x="440" y="337"/>
                    </a:lnTo>
                    <a:lnTo>
                      <a:pt x="440" y="338"/>
                    </a:lnTo>
                    <a:lnTo>
                      <a:pt x="440" y="337"/>
                    </a:lnTo>
                    <a:lnTo>
                      <a:pt x="440" y="338"/>
                    </a:lnTo>
                    <a:lnTo>
                      <a:pt x="440" y="338"/>
                    </a:lnTo>
                    <a:lnTo>
                      <a:pt x="440" y="338"/>
                    </a:lnTo>
                    <a:lnTo>
                      <a:pt x="440" y="338"/>
                    </a:lnTo>
                    <a:lnTo>
                      <a:pt x="440" y="338"/>
                    </a:lnTo>
                    <a:lnTo>
                      <a:pt x="440" y="338"/>
                    </a:lnTo>
                    <a:lnTo>
                      <a:pt x="440" y="339"/>
                    </a:lnTo>
                    <a:lnTo>
                      <a:pt x="440" y="339"/>
                    </a:lnTo>
                    <a:lnTo>
                      <a:pt x="440" y="339"/>
                    </a:lnTo>
                    <a:lnTo>
                      <a:pt x="440" y="339"/>
                    </a:lnTo>
                    <a:lnTo>
                      <a:pt x="441" y="339"/>
                    </a:lnTo>
                    <a:lnTo>
                      <a:pt x="441" y="339"/>
                    </a:lnTo>
                    <a:lnTo>
                      <a:pt x="441" y="339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2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2" y="339"/>
                    </a:lnTo>
                    <a:lnTo>
                      <a:pt x="442" y="339"/>
                    </a:lnTo>
                    <a:lnTo>
                      <a:pt x="442" y="339"/>
                    </a:lnTo>
                    <a:lnTo>
                      <a:pt x="442" y="340"/>
                    </a:lnTo>
                    <a:lnTo>
                      <a:pt x="442" y="340"/>
                    </a:lnTo>
                    <a:lnTo>
                      <a:pt x="442" y="340"/>
                    </a:lnTo>
                    <a:lnTo>
                      <a:pt x="442" y="341"/>
                    </a:lnTo>
                    <a:lnTo>
                      <a:pt x="442" y="341"/>
                    </a:lnTo>
                    <a:lnTo>
                      <a:pt x="442" y="341"/>
                    </a:lnTo>
                    <a:lnTo>
                      <a:pt x="443" y="341"/>
                    </a:lnTo>
                    <a:lnTo>
                      <a:pt x="443" y="340"/>
                    </a:lnTo>
                    <a:lnTo>
                      <a:pt x="443" y="340"/>
                    </a:lnTo>
                    <a:lnTo>
                      <a:pt x="444" y="340"/>
                    </a:lnTo>
                    <a:lnTo>
                      <a:pt x="444" y="340"/>
                    </a:lnTo>
                    <a:lnTo>
                      <a:pt x="444" y="340"/>
                    </a:lnTo>
                    <a:lnTo>
                      <a:pt x="444" y="340"/>
                    </a:lnTo>
                    <a:lnTo>
                      <a:pt x="444" y="340"/>
                    </a:lnTo>
                    <a:lnTo>
                      <a:pt x="445" y="340"/>
                    </a:lnTo>
                    <a:lnTo>
                      <a:pt x="445" y="340"/>
                    </a:lnTo>
                    <a:lnTo>
                      <a:pt x="445" y="341"/>
                    </a:lnTo>
                    <a:lnTo>
                      <a:pt x="445" y="341"/>
                    </a:lnTo>
                    <a:lnTo>
                      <a:pt x="445" y="341"/>
                    </a:lnTo>
                    <a:lnTo>
                      <a:pt x="445" y="341"/>
                    </a:lnTo>
                    <a:lnTo>
                      <a:pt x="445" y="341"/>
                    </a:lnTo>
                    <a:lnTo>
                      <a:pt x="445" y="341"/>
                    </a:lnTo>
                    <a:lnTo>
                      <a:pt x="445" y="341"/>
                    </a:lnTo>
                    <a:lnTo>
                      <a:pt x="445" y="342"/>
                    </a:lnTo>
                    <a:lnTo>
                      <a:pt x="445" y="342"/>
                    </a:lnTo>
                    <a:lnTo>
                      <a:pt x="445" y="342"/>
                    </a:lnTo>
                    <a:lnTo>
                      <a:pt x="445" y="342"/>
                    </a:lnTo>
                    <a:lnTo>
                      <a:pt x="445" y="342"/>
                    </a:lnTo>
                    <a:lnTo>
                      <a:pt x="445" y="343"/>
                    </a:lnTo>
                    <a:lnTo>
                      <a:pt x="445" y="343"/>
                    </a:lnTo>
                    <a:lnTo>
                      <a:pt x="446" y="342"/>
                    </a:lnTo>
                    <a:lnTo>
                      <a:pt x="446" y="342"/>
                    </a:lnTo>
                    <a:lnTo>
                      <a:pt x="446" y="342"/>
                    </a:lnTo>
                    <a:lnTo>
                      <a:pt x="446" y="342"/>
                    </a:lnTo>
                    <a:lnTo>
                      <a:pt x="447" y="342"/>
                    </a:lnTo>
                    <a:lnTo>
                      <a:pt x="447" y="342"/>
                    </a:lnTo>
                    <a:lnTo>
                      <a:pt x="447" y="342"/>
                    </a:lnTo>
                    <a:lnTo>
                      <a:pt x="446" y="343"/>
                    </a:lnTo>
                    <a:lnTo>
                      <a:pt x="446" y="343"/>
                    </a:lnTo>
                    <a:lnTo>
                      <a:pt x="447" y="343"/>
                    </a:lnTo>
                    <a:lnTo>
                      <a:pt x="447" y="343"/>
                    </a:lnTo>
                    <a:lnTo>
                      <a:pt x="447" y="343"/>
                    </a:lnTo>
                    <a:lnTo>
                      <a:pt x="447" y="343"/>
                    </a:lnTo>
                    <a:lnTo>
                      <a:pt x="447" y="343"/>
                    </a:lnTo>
                    <a:lnTo>
                      <a:pt x="447" y="343"/>
                    </a:lnTo>
                    <a:lnTo>
                      <a:pt x="447" y="344"/>
                    </a:lnTo>
                    <a:lnTo>
                      <a:pt x="447" y="344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8" y="344"/>
                    </a:lnTo>
                    <a:lnTo>
                      <a:pt x="448" y="344"/>
                    </a:lnTo>
                    <a:lnTo>
                      <a:pt x="449" y="344"/>
                    </a:lnTo>
                    <a:lnTo>
                      <a:pt x="449" y="344"/>
                    </a:lnTo>
                    <a:lnTo>
                      <a:pt x="449" y="344"/>
                    </a:lnTo>
                    <a:lnTo>
                      <a:pt x="449" y="345"/>
                    </a:lnTo>
                    <a:lnTo>
                      <a:pt x="449" y="345"/>
                    </a:lnTo>
                    <a:lnTo>
                      <a:pt x="449" y="345"/>
                    </a:lnTo>
                    <a:lnTo>
                      <a:pt x="449" y="345"/>
                    </a:lnTo>
                    <a:lnTo>
                      <a:pt x="449" y="345"/>
                    </a:lnTo>
                    <a:lnTo>
                      <a:pt x="449" y="345"/>
                    </a:lnTo>
                    <a:lnTo>
                      <a:pt x="449" y="346"/>
                    </a:lnTo>
                    <a:lnTo>
                      <a:pt x="449" y="346"/>
                    </a:lnTo>
                    <a:lnTo>
                      <a:pt x="450" y="346"/>
                    </a:lnTo>
                    <a:lnTo>
                      <a:pt x="450" y="346"/>
                    </a:lnTo>
                    <a:lnTo>
                      <a:pt x="450" y="346"/>
                    </a:lnTo>
                    <a:lnTo>
                      <a:pt x="450" y="346"/>
                    </a:lnTo>
                    <a:lnTo>
                      <a:pt x="450" y="346"/>
                    </a:lnTo>
                    <a:lnTo>
                      <a:pt x="450" y="346"/>
                    </a:lnTo>
                    <a:lnTo>
                      <a:pt x="450" y="346"/>
                    </a:lnTo>
                    <a:lnTo>
                      <a:pt x="451" y="346"/>
                    </a:lnTo>
                    <a:lnTo>
                      <a:pt x="451" y="347"/>
                    </a:lnTo>
                    <a:lnTo>
                      <a:pt x="451" y="347"/>
                    </a:lnTo>
                    <a:lnTo>
                      <a:pt x="451" y="347"/>
                    </a:lnTo>
                    <a:lnTo>
                      <a:pt x="451" y="347"/>
                    </a:lnTo>
                    <a:lnTo>
                      <a:pt x="451" y="347"/>
                    </a:lnTo>
                    <a:lnTo>
                      <a:pt x="451" y="347"/>
                    </a:lnTo>
                    <a:lnTo>
                      <a:pt x="451" y="348"/>
                    </a:lnTo>
                    <a:lnTo>
                      <a:pt x="451" y="348"/>
                    </a:lnTo>
                    <a:lnTo>
                      <a:pt x="451" y="348"/>
                    </a:lnTo>
                    <a:lnTo>
                      <a:pt x="451" y="348"/>
                    </a:lnTo>
                    <a:lnTo>
                      <a:pt x="451" y="348"/>
                    </a:lnTo>
                    <a:lnTo>
                      <a:pt x="451" y="348"/>
                    </a:lnTo>
                    <a:lnTo>
                      <a:pt x="451" y="348"/>
                    </a:lnTo>
                    <a:lnTo>
                      <a:pt x="451" y="348"/>
                    </a:lnTo>
                    <a:lnTo>
                      <a:pt x="452" y="348"/>
                    </a:lnTo>
                    <a:lnTo>
                      <a:pt x="452" y="348"/>
                    </a:lnTo>
                    <a:lnTo>
                      <a:pt x="452" y="350"/>
                    </a:lnTo>
                    <a:lnTo>
                      <a:pt x="451" y="350"/>
                    </a:lnTo>
                    <a:lnTo>
                      <a:pt x="451" y="350"/>
                    </a:lnTo>
                    <a:lnTo>
                      <a:pt x="451" y="350"/>
                    </a:lnTo>
                    <a:lnTo>
                      <a:pt x="452" y="350"/>
                    </a:lnTo>
                    <a:lnTo>
                      <a:pt x="452" y="350"/>
                    </a:lnTo>
                    <a:lnTo>
                      <a:pt x="453" y="351"/>
                    </a:lnTo>
                    <a:lnTo>
                      <a:pt x="453" y="351"/>
                    </a:lnTo>
                    <a:lnTo>
                      <a:pt x="453" y="351"/>
                    </a:lnTo>
                    <a:lnTo>
                      <a:pt x="453" y="352"/>
                    </a:lnTo>
                    <a:lnTo>
                      <a:pt x="453" y="352"/>
                    </a:lnTo>
                    <a:lnTo>
                      <a:pt x="452" y="352"/>
                    </a:lnTo>
                    <a:lnTo>
                      <a:pt x="452" y="352"/>
                    </a:lnTo>
                    <a:lnTo>
                      <a:pt x="453" y="353"/>
                    </a:lnTo>
                    <a:lnTo>
                      <a:pt x="453" y="353"/>
                    </a:lnTo>
                    <a:lnTo>
                      <a:pt x="452" y="353"/>
                    </a:lnTo>
                    <a:lnTo>
                      <a:pt x="452" y="353"/>
                    </a:lnTo>
                    <a:lnTo>
                      <a:pt x="452" y="353"/>
                    </a:lnTo>
                    <a:lnTo>
                      <a:pt x="452" y="353"/>
                    </a:lnTo>
                    <a:lnTo>
                      <a:pt x="452" y="354"/>
                    </a:lnTo>
                    <a:lnTo>
                      <a:pt x="452" y="354"/>
                    </a:lnTo>
                    <a:lnTo>
                      <a:pt x="452" y="355"/>
                    </a:lnTo>
                    <a:lnTo>
                      <a:pt x="453" y="354"/>
                    </a:lnTo>
                    <a:lnTo>
                      <a:pt x="453" y="355"/>
                    </a:lnTo>
                    <a:lnTo>
                      <a:pt x="453" y="355"/>
                    </a:lnTo>
                    <a:lnTo>
                      <a:pt x="452" y="355"/>
                    </a:lnTo>
                    <a:lnTo>
                      <a:pt x="452" y="355"/>
                    </a:lnTo>
                    <a:lnTo>
                      <a:pt x="453" y="356"/>
                    </a:lnTo>
                    <a:lnTo>
                      <a:pt x="453" y="356"/>
                    </a:lnTo>
                    <a:lnTo>
                      <a:pt x="453" y="356"/>
                    </a:lnTo>
                    <a:lnTo>
                      <a:pt x="453" y="356"/>
                    </a:lnTo>
                    <a:lnTo>
                      <a:pt x="453" y="357"/>
                    </a:lnTo>
                    <a:lnTo>
                      <a:pt x="453" y="357"/>
                    </a:lnTo>
                    <a:lnTo>
                      <a:pt x="453" y="357"/>
                    </a:lnTo>
                    <a:lnTo>
                      <a:pt x="453" y="358"/>
                    </a:lnTo>
                    <a:lnTo>
                      <a:pt x="453" y="358"/>
                    </a:lnTo>
                    <a:lnTo>
                      <a:pt x="453" y="358"/>
                    </a:lnTo>
                    <a:lnTo>
                      <a:pt x="453" y="358"/>
                    </a:lnTo>
                    <a:lnTo>
                      <a:pt x="453" y="358"/>
                    </a:lnTo>
                    <a:lnTo>
                      <a:pt x="453" y="358"/>
                    </a:lnTo>
                    <a:lnTo>
                      <a:pt x="453" y="359"/>
                    </a:lnTo>
                    <a:lnTo>
                      <a:pt x="454" y="359"/>
                    </a:lnTo>
                    <a:lnTo>
                      <a:pt x="454" y="359"/>
                    </a:lnTo>
                    <a:lnTo>
                      <a:pt x="453" y="359"/>
                    </a:lnTo>
                    <a:lnTo>
                      <a:pt x="453" y="360"/>
                    </a:lnTo>
                    <a:lnTo>
                      <a:pt x="453" y="360"/>
                    </a:lnTo>
                    <a:lnTo>
                      <a:pt x="454" y="360"/>
                    </a:lnTo>
                    <a:lnTo>
                      <a:pt x="454" y="360"/>
                    </a:lnTo>
                    <a:lnTo>
                      <a:pt x="455" y="360"/>
                    </a:lnTo>
                    <a:lnTo>
                      <a:pt x="455" y="359"/>
                    </a:lnTo>
                    <a:lnTo>
                      <a:pt x="455" y="360"/>
                    </a:lnTo>
                    <a:lnTo>
                      <a:pt x="455" y="360"/>
                    </a:lnTo>
                    <a:lnTo>
                      <a:pt x="454" y="360"/>
                    </a:lnTo>
                    <a:lnTo>
                      <a:pt x="454" y="360"/>
                    </a:lnTo>
                    <a:lnTo>
                      <a:pt x="454" y="360"/>
                    </a:lnTo>
                    <a:lnTo>
                      <a:pt x="454" y="361"/>
                    </a:lnTo>
                    <a:lnTo>
                      <a:pt x="454" y="361"/>
                    </a:lnTo>
                    <a:lnTo>
                      <a:pt x="454" y="362"/>
                    </a:lnTo>
                    <a:lnTo>
                      <a:pt x="454" y="362"/>
                    </a:lnTo>
                    <a:lnTo>
                      <a:pt x="454" y="362"/>
                    </a:lnTo>
                    <a:lnTo>
                      <a:pt x="454" y="362"/>
                    </a:lnTo>
                    <a:lnTo>
                      <a:pt x="454" y="363"/>
                    </a:lnTo>
                    <a:lnTo>
                      <a:pt x="454" y="363"/>
                    </a:lnTo>
                    <a:lnTo>
                      <a:pt x="453" y="363"/>
                    </a:lnTo>
                    <a:lnTo>
                      <a:pt x="453" y="363"/>
                    </a:lnTo>
                    <a:lnTo>
                      <a:pt x="453" y="363"/>
                    </a:lnTo>
                    <a:lnTo>
                      <a:pt x="454" y="363"/>
                    </a:lnTo>
                    <a:lnTo>
                      <a:pt x="454" y="364"/>
                    </a:lnTo>
                    <a:lnTo>
                      <a:pt x="454" y="364"/>
                    </a:lnTo>
                    <a:lnTo>
                      <a:pt x="454" y="364"/>
                    </a:lnTo>
                    <a:lnTo>
                      <a:pt x="454" y="364"/>
                    </a:lnTo>
                    <a:lnTo>
                      <a:pt x="455" y="364"/>
                    </a:lnTo>
                    <a:lnTo>
                      <a:pt x="454" y="364"/>
                    </a:lnTo>
                    <a:lnTo>
                      <a:pt x="454" y="365"/>
                    </a:lnTo>
                    <a:lnTo>
                      <a:pt x="454" y="365"/>
                    </a:lnTo>
                    <a:lnTo>
                      <a:pt x="454" y="365"/>
                    </a:lnTo>
                    <a:lnTo>
                      <a:pt x="454" y="365"/>
                    </a:lnTo>
                    <a:lnTo>
                      <a:pt x="454" y="365"/>
                    </a:lnTo>
                    <a:lnTo>
                      <a:pt x="454" y="365"/>
                    </a:lnTo>
                    <a:lnTo>
                      <a:pt x="454" y="366"/>
                    </a:lnTo>
                    <a:lnTo>
                      <a:pt x="454" y="366"/>
                    </a:lnTo>
                    <a:lnTo>
                      <a:pt x="454" y="366"/>
                    </a:lnTo>
                    <a:lnTo>
                      <a:pt x="455" y="366"/>
                    </a:lnTo>
                    <a:lnTo>
                      <a:pt x="455" y="366"/>
                    </a:lnTo>
                    <a:lnTo>
                      <a:pt x="455" y="366"/>
                    </a:lnTo>
                    <a:lnTo>
                      <a:pt x="455" y="366"/>
                    </a:lnTo>
                    <a:lnTo>
                      <a:pt x="456" y="366"/>
                    </a:lnTo>
                    <a:lnTo>
                      <a:pt x="456" y="367"/>
                    </a:lnTo>
                    <a:lnTo>
                      <a:pt x="456" y="367"/>
                    </a:lnTo>
                    <a:lnTo>
                      <a:pt x="456" y="367"/>
                    </a:lnTo>
                    <a:lnTo>
                      <a:pt x="456" y="367"/>
                    </a:lnTo>
                    <a:lnTo>
                      <a:pt x="456" y="367"/>
                    </a:lnTo>
                    <a:lnTo>
                      <a:pt x="457" y="367"/>
                    </a:lnTo>
                    <a:lnTo>
                      <a:pt x="457" y="367"/>
                    </a:lnTo>
                    <a:lnTo>
                      <a:pt x="456" y="367"/>
                    </a:lnTo>
                    <a:lnTo>
                      <a:pt x="456" y="368"/>
                    </a:lnTo>
                    <a:lnTo>
                      <a:pt x="456" y="368"/>
                    </a:lnTo>
                    <a:lnTo>
                      <a:pt x="456" y="368"/>
                    </a:lnTo>
                    <a:lnTo>
                      <a:pt x="456" y="368"/>
                    </a:lnTo>
                    <a:lnTo>
                      <a:pt x="456" y="369"/>
                    </a:lnTo>
                    <a:lnTo>
                      <a:pt x="456" y="368"/>
                    </a:lnTo>
                    <a:lnTo>
                      <a:pt x="457" y="369"/>
                    </a:lnTo>
                    <a:lnTo>
                      <a:pt x="457" y="369"/>
                    </a:lnTo>
                    <a:lnTo>
                      <a:pt x="457" y="369"/>
                    </a:lnTo>
                    <a:lnTo>
                      <a:pt x="456" y="369"/>
                    </a:lnTo>
                    <a:lnTo>
                      <a:pt x="456" y="369"/>
                    </a:lnTo>
                    <a:lnTo>
                      <a:pt x="456" y="370"/>
                    </a:lnTo>
                    <a:lnTo>
                      <a:pt x="456" y="370"/>
                    </a:lnTo>
                    <a:lnTo>
                      <a:pt x="457" y="370"/>
                    </a:lnTo>
                    <a:lnTo>
                      <a:pt x="457" y="370"/>
                    </a:lnTo>
                    <a:lnTo>
                      <a:pt x="457" y="370"/>
                    </a:lnTo>
                    <a:lnTo>
                      <a:pt x="457" y="370"/>
                    </a:lnTo>
                    <a:lnTo>
                      <a:pt x="457" y="370"/>
                    </a:lnTo>
                    <a:lnTo>
                      <a:pt x="457" y="371"/>
                    </a:lnTo>
                    <a:lnTo>
                      <a:pt x="457" y="371"/>
                    </a:lnTo>
                    <a:lnTo>
                      <a:pt x="458" y="371"/>
                    </a:lnTo>
                    <a:lnTo>
                      <a:pt x="458" y="371"/>
                    </a:lnTo>
                    <a:lnTo>
                      <a:pt x="458" y="371"/>
                    </a:lnTo>
                    <a:lnTo>
                      <a:pt x="458" y="372"/>
                    </a:lnTo>
                    <a:lnTo>
                      <a:pt x="459" y="372"/>
                    </a:lnTo>
                    <a:lnTo>
                      <a:pt x="459" y="372"/>
                    </a:lnTo>
                    <a:lnTo>
                      <a:pt x="459" y="373"/>
                    </a:lnTo>
                    <a:lnTo>
                      <a:pt x="458" y="373"/>
                    </a:lnTo>
                    <a:lnTo>
                      <a:pt x="457" y="373"/>
                    </a:lnTo>
                    <a:lnTo>
                      <a:pt x="457" y="373"/>
                    </a:lnTo>
                    <a:lnTo>
                      <a:pt x="457" y="373"/>
                    </a:lnTo>
                    <a:lnTo>
                      <a:pt x="457" y="373"/>
                    </a:lnTo>
                    <a:lnTo>
                      <a:pt x="457" y="373"/>
                    </a:lnTo>
                    <a:lnTo>
                      <a:pt x="458" y="373"/>
                    </a:lnTo>
                    <a:lnTo>
                      <a:pt x="458" y="374"/>
                    </a:lnTo>
                    <a:lnTo>
                      <a:pt x="457" y="374"/>
                    </a:lnTo>
                    <a:lnTo>
                      <a:pt x="457" y="374"/>
                    </a:lnTo>
                    <a:lnTo>
                      <a:pt x="457" y="374"/>
                    </a:lnTo>
                    <a:lnTo>
                      <a:pt x="457" y="374"/>
                    </a:lnTo>
                    <a:lnTo>
                      <a:pt x="458" y="374"/>
                    </a:lnTo>
                    <a:lnTo>
                      <a:pt x="458" y="374"/>
                    </a:lnTo>
                    <a:lnTo>
                      <a:pt x="458" y="374"/>
                    </a:lnTo>
                    <a:lnTo>
                      <a:pt x="458" y="374"/>
                    </a:lnTo>
                    <a:lnTo>
                      <a:pt x="458" y="374"/>
                    </a:lnTo>
                    <a:lnTo>
                      <a:pt x="458" y="375"/>
                    </a:lnTo>
                    <a:lnTo>
                      <a:pt x="458" y="375"/>
                    </a:lnTo>
                    <a:lnTo>
                      <a:pt x="458" y="375"/>
                    </a:lnTo>
                    <a:lnTo>
                      <a:pt x="457" y="375"/>
                    </a:lnTo>
                    <a:lnTo>
                      <a:pt x="457" y="375"/>
                    </a:lnTo>
                    <a:lnTo>
                      <a:pt x="457" y="375"/>
                    </a:lnTo>
                    <a:lnTo>
                      <a:pt x="457" y="376"/>
                    </a:lnTo>
                    <a:lnTo>
                      <a:pt x="457" y="376"/>
                    </a:lnTo>
                    <a:lnTo>
                      <a:pt x="457" y="376"/>
                    </a:lnTo>
                    <a:lnTo>
                      <a:pt x="457" y="376"/>
                    </a:lnTo>
                    <a:lnTo>
                      <a:pt x="457" y="376"/>
                    </a:lnTo>
                    <a:lnTo>
                      <a:pt x="457" y="375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6" y="377"/>
                    </a:lnTo>
                    <a:lnTo>
                      <a:pt x="456" y="377"/>
                    </a:lnTo>
                    <a:lnTo>
                      <a:pt x="456" y="376"/>
                    </a:lnTo>
                    <a:lnTo>
                      <a:pt x="455" y="376"/>
                    </a:lnTo>
                    <a:lnTo>
                      <a:pt x="455" y="377"/>
                    </a:lnTo>
                    <a:lnTo>
                      <a:pt x="456" y="377"/>
                    </a:lnTo>
                    <a:lnTo>
                      <a:pt x="456" y="377"/>
                    </a:lnTo>
                    <a:lnTo>
                      <a:pt x="455" y="377"/>
                    </a:lnTo>
                    <a:lnTo>
                      <a:pt x="455" y="377"/>
                    </a:lnTo>
                    <a:lnTo>
                      <a:pt x="455" y="377"/>
                    </a:lnTo>
                    <a:lnTo>
                      <a:pt x="455" y="376"/>
                    </a:lnTo>
                    <a:lnTo>
                      <a:pt x="455" y="376"/>
                    </a:lnTo>
                    <a:lnTo>
                      <a:pt x="454" y="376"/>
                    </a:lnTo>
                    <a:lnTo>
                      <a:pt x="454" y="376"/>
                    </a:lnTo>
                    <a:lnTo>
                      <a:pt x="455" y="377"/>
                    </a:lnTo>
                    <a:lnTo>
                      <a:pt x="454" y="378"/>
                    </a:lnTo>
                    <a:lnTo>
                      <a:pt x="455" y="378"/>
                    </a:lnTo>
                    <a:lnTo>
                      <a:pt x="455" y="378"/>
                    </a:lnTo>
                    <a:lnTo>
                      <a:pt x="455" y="378"/>
                    </a:lnTo>
                    <a:lnTo>
                      <a:pt x="455" y="378"/>
                    </a:lnTo>
                    <a:lnTo>
                      <a:pt x="455" y="378"/>
                    </a:lnTo>
                    <a:lnTo>
                      <a:pt x="454" y="378"/>
                    </a:lnTo>
                    <a:lnTo>
                      <a:pt x="454" y="378"/>
                    </a:lnTo>
                    <a:lnTo>
                      <a:pt x="454" y="378"/>
                    </a:lnTo>
                    <a:lnTo>
                      <a:pt x="453" y="378"/>
                    </a:lnTo>
                    <a:lnTo>
                      <a:pt x="453" y="378"/>
                    </a:lnTo>
                    <a:lnTo>
                      <a:pt x="453" y="378"/>
                    </a:lnTo>
                    <a:lnTo>
                      <a:pt x="453" y="378"/>
                    </a:lnTo>
                    <a:lnTo>
                      <a:pt x="453" y="378"/>
                    </a:lnTo>
                    <a:lnTo>
                      <a:pt x="454" y="378"/>
                    </a:lnTo>
                    <a:lnTo>
                      <a:pt x="454" y="379"/>
                    </a:lnTo>
                    <a:lnTo>
                      <a:pt x="453" y="379"/>
                    </a:lnTo>
                    <a:lnTo>
                      <a:pt x="453" y="379"/>
                    </a:lnTo>
                    <a:lnTo>
                      <a:pt x="453" y="379"/>
                    </a:lnTo>
                    <a:lnTo>
                      <a:pt x="452" y="379"/>
                    </a:lnTo>
                    <a:lnTo>
                      <a:pt x="452" y="378"/>
                    </a:lnTo>
                    <a:lnTo>
                      <a:pt x="452" y="378"/>
                    </a:lnTo>
                    <a:lnTo>
                      <a:pt x="452" y="379"/>
                    </a:lnTo>
                    <a:lnTo>
                      <a:pt x="452" y="379"/>
                    </a:lnTo>
                    <a:lnTo>
                      <a:pt x="452" y="379"/>
                    </a:lnTo>
                    <a:lnTo>
                      <a:pt x="452" y="379"/>
                    </a:lnTo>
                    <a:lnTo>
                      <a:pt x="451" y="379"/>
                    </a:lnTo>
                    <a:lnTo>
                      <a:pt x="451" y="379"/>
                    </a:lnTo>
                    <a:lnTo>
                      <a:pt x="451" y="379"/>
                    </a:lnTo>
                    <a:lnTo>
                      <a:pt x="451" y="379"/>
                    </a:lnTo>
                    <a:lnTo>
                      <a:pt x="451" y="380"/>
                    </a:lnTo>
                    <a:lnTo>
                      <a:pt x="451" y="379"/>
                    </a:lnTo>
                    <a:lnTo>
                      <a:pt x="450" y="379"/>
                    </a:lnTo>
                    <a:lnTo>
                      <a:pt x="450" y="380"/>
                    </a:lnTo>
                    <a:lnTo>
                      <a:pt x="450" y="380"/>
                    </a:lnTo>
                    <a:lnTo>
                      <a:pt x="451" y="380"/>
                    </a:lnTo>
                    <a:lnTo>
                      <a:pt x="451" y="380"/>
                    </a:lnTo>
                    <a:lnTo>
                      <a:pt x="451" y="380"/>
                    </a:lnTo>
                    <a:lnTo>
                      <a:pt x="451" y="380"/>
                    </a:lnTo>
                    <a:lnTo>
                      <a:pt x="450" y="380"/>
                    </a:lnTo>
                    <a:lnTo>
                      <a:pt x="450" y="380"/>
                    </a:lnTo>
                    <a:lnTo>
                      <a:pt x="450" y="380"/>
                    </a:lnTo>
                    <a:lnTo>
                      <a:pt x="450" y="380"/>
                    </a:lnTo>
                    <a:lnTo>
                      <a:pt x="450" y="380"/>
                    </a:lnTo>
                    <a:lnTo>
                      <a:pt x="450" y="380"/>
                    </a:lnTo>
                    <a:lnTo>
                      <a:pt x="450" y="380"/>
                    </a:lnTo>
                    <a:lnTo>
                      <a:pt x="450" y="379"/>
                    </a:lnTo>
                    <a:lnTo>
                      <a:pt x="449" y="379"/>
                    </a:lnTo>
                    <a:lnTo>
                      <a:pt x="449" y="381"/>
                    </a:lnTo>
                    <a:lnTo>
                      <a:pt x="449" y="380"/>
                    </a:lnTo>
                    <a:lnTo>
                      <a:pt x="449" y="381"/>
                    </a:lnTo>
                    <a:lnTo>
                      <a:pt x="449" y="380"/>
                    </a:lnTo>
                    <a:lnTo>
                      <a:pt x="449" y="380"/>
                    </a:lnTo>
                    <a:lnTo>
                      <a:pt x="449" y="380"/>
                    </a:lnTo>
                    <a:lnTo>
                      <a:pt x="449" y="380"/>
                    </a:lnTo>
                    <a:lnTo>
                      <a:pt x="448" y="381"/>
                    </a:lnTo>
                    <a:lnTo>
                      <a:pt x="448" y="381"/>
                    </a:lnTo>
                    <a:lnTo>
                      <a:pt x="448" y="380"/>
                    </a:lnTo>
                    <a:lnTo>
                      <a:pt x="448" y="380"/>
                    </a:lnTo>
                    <a:lnTo>
                      <a:pt x="448" y="381"/>
                    </a:lnTo>
                    <a:lnTo>
                      <a:pt x="448" y="381"/>
                    </a:lnTo>
                    <a:lnTo>
                      <a:pt x="448" y="382"/>
                    </a:lnTo>
                    <a:lnTo>
                      <a:pt x="448" y="382"/>
                    </a:lnTo>
                    <a:lnTo>
                      <a:pt x="447" y="381"/>
                    </a:lnTo>
                    <a:lnTo>
                      <a:pt x="447" y="381"/>
                    </a:lnTo>
                    <a:lnTo>
                      <a:pt x="447" y="381"/>
                    </a:lnTo>
                    <a:lnTo>
                      <a:pt x="447" y="382"/>
                    </a:lnTo>
                    <a:lnTo>
                      <a:pt x="447" y="382"/>
                    </a:lnTo>
                    <a:lnTo>
                      <a:pt x="447" y="382"/>
                    </a:lnTo>
                    <a:lnTo>
                      <a:pt x="447" y="382"/>
                    </a:lnTo>
                    <a:lnTo>
                      <a:pt x="447" y="382"/>
                    </a:lnTo>
                    <a:lnTo>
                      <a:pt x="447" y="382"/>
                    </a:lnTo>
                    <a:lnTo>
                      <a:pt x="447" y="383"/>
                    </a:lnTo>
                    <a:lnTo>
                      <a:pt x="447" y="382"/>
                    </a:lnTo>
                    <a:lnTo>
                      <a:pt x="447" y="382"/>
                    </a:lnTo>
                    <a:lnTo>
                      <a:pt x="447" y="383"/>
                    </a:lnTo>
                    <a:lnTo>
                      <a:pt x="447" y="383"/>
                    </a:lnTo>
                    <a:lnTo>
                      <a:pt x="447" y="383"/>
                    </a:lnTo>
                    <a:lnTo>
                      <a:pt x="447" y="383"/>
                    </a:lnTo>
                    <a:lnTo>
                      <a:pt x="446" y="383"/>
                    </a:lnTo>
                    <a:lnTo>
                      <a:pt x="446" y="383"/>
                    </a:lnTo>
                    <a:lnTo>
                      <a:pt x="446" y="384"/>
                    </a:lnTo>
                    <a:lnTo>
                      <a:pt x="447" y="384"/>
                    </a:lnTo>
                    <a:lnTo>
                      <a:pt x="446" y="384"/>
                    </a:lnTo>
                    <a:lnTo>
                      <a:pt x="446" y="384"/>
                    </a:lnTo>
                    <a:lnTo>
                      <a:pt x="446" y="384"/>
                    </a:lnTo>
                    <a:lnTo>
                      <a:pt x="446" y="384"/>
                    </a:lnTo>
                    <a:lnTo>
                      <a:pt x="445" y="383"/>
                    </a:lnTo>
                    <a:lnTo>
                      <a:pt x="445" y="384"/>
                    </a:lnTo>
                    <a:lnTo>
                      <a:pt x="445" y="384"/>
                    </a:lnTo>
                    <a:lnTo>
                      <a:pt x="445" y="384"/>
                    </a:lnTo>
                    <a:lnTo>
                      <a:pt x="445" y="384"/>
                    </a:lnTo>
                    <a:lnTo>
                      <a:pt x="445" y="385"/>
                    </a:lnTo>
                    <a:lnTo>
                      <a:pt x="445" y="385"/>
                    </a:lnTo>
                    <a:lnTo>
                      <a:pt x="444" y="385"/>
                    </a:lnTo>
                    <a:lnTo>
                      <a:pt x="444" y="384"/>
                    </a:lnTo>
                    <a:lnTo>
                      <a:pt x="444" y="384"/>
                    </a:lnTo>
                    <a:lnTo>
                      <a:pt x="444" y="384"/>
                    </a:lnTo>
                    <a:lnTo>
                      <a:pt x="444" y="385"/>
                    </a:lnTo>
                    <a:lnTo>
                      <a:pt x="444" y="384"/>
                    </a:lnTo>
                    <a:lnTo>
                      <a:pt x="443" y="384"/>
                    </a:lnTo>
                    <a:lnTo>
                      <a:pt x="443" y="385"/>
                    </a:lnTo>
                    <a:lnTo>
                      <a:pt x="443" y="385"/>
                    </a:lnTo>
                    <a:lnTo>
                      <a:pt x="443" y="384"/>
                    </a:lnTo>
                    <a:lnTo>
                      <a:pt x="443" y="384"/>
                    </a:lnTo>
                    <a:lnTo>
                      <a:pt x="443" y="385"/>
                    </a:lnTo>
                    <a:lnTo>
                      <a:pt x="443" y="385"/>
                    </a:lnTo>
                    <a:lnTo>
                      <a:pt x="443" y="385"/>
                    </a:lnTo>
                    <a:lnTo>
                      <a:pt x="442" y="385"/>
                    </a:lnTo>
                    <a:lnTo>
                      <a:pt x="442" y="385"/>
                    </a:lnTo>
                    <a:lnTo>
                      <a:pt x="442" y="385"/>
                    </a:lnTo>
                    <a:lnTo>
                      <a:pt x="442" y="385"/>
                    </a:lnTo>
                    <a:lnTo>
                      <a:pt x="441" y="385"/>
                    </a:lnTo>
                    <a:lnTo>
                      <a:pt x="441" y="386"/>
                    </a:lnTo>
                    <a:lnTo>
                      <a:pt x="441" y="386"/>
                    </a:lnTo>
                    <a:lnTo>
                      <a:pt x="441" y="386"/>
                    </a:lnTo>
                    <a:lnTo>
                      <a:pt x="441" y="386"/>
                    </a:lnTo>
                    <a:lnTo>
                      <a:pt x="441" y="387"/>
                    </a:lnTo>
                    <a:lnTo>
                      <a:pt x="442" y="387"/>
                    </a:lnTo>
                    <a:lnTo>
                      <a:pt x="442" y="387"/>
                    </a:lnTo>
                    <a:lnTo>
                      <a:pt x="441" y="387"/>
                    </a:lnTo>
                    <a:lnTo>
                      <a:pt x="441" y="387"/>
                    </a:lnTo>
                    <a:lnTo>
                      <a:pt x="440" y="387"/>
                    </a:lnTo>
                    <a:lnTo>
                      <a:pt x="440" y="387"/>
                    </a:lnTo>
                    <a:lnTo>
                      <a:pt x="440" y="387"/>
                    </a:lnTo>
                    <a:lnTo>
                      <a:pt x="440" y="387"/>
                    </a:lnTo>
                    <a:lnTo>
                      <a:pt x="440" y="388"/>
                    </a:lnTo>
                    <a:lnTo>
                      <a:pt x="441" y="388"/>
                    </a:lnTo>
                    <a:lnTo>
                      <a:pt x="441" y="388"/>
                    </a:lnTo>
                    <a:lnTo>
                      <a:pt x="441" y="388"/>
                    </a:lnTo>
                    <a:lnTo>
                      <a:pt x="441" y="388"/>
                    </a:lnTo>
                    <a:lnTo>
                      <a:pt x="441" y="388"/>
                    </a:lnTo>
                    <a:lnTo>
                      <a:pt x="440" y="388"/>
                    </a:lnTo>
                    <a:lnTo>
                      <a:pt x="440" y="389"/>
                    </a:lnTo>
                    <a:lnTo>
                      <a:pt x="440" y="389"/>
                    </a:lnTo>
                    <a:lnTo>
                      <a:pt x="440" y="389"/>
                    </a:lnTo>
                    <a:lnTo>
                      <a:pt x="440" y="390"/>
                    </a:lnTo>
                    <a:lnTo>
                      <a:pt x="440" y="390"/>
                    </a:lnTo>
                    <a:lnTo>
                      <a:pt x="440" y="390"/>
                    </a:lnTo>
                    <a:lnTo>
                      <a:pt x="440" y="389"/>
                    </a:lnTo>
                    <a:lnTo>
                      <a:pt x="439" y="389"/>
                    </a:lnTo>
                    <a:lnTo>
                      <a:pt x="439" y="389"/>
                    </a:lnTo>
                    <a:lnTo>
                      <a:pt x="439" y="389"/>
                    </a:lnTo>
                    <a:lnTo>
                      <a:pt x="439" y="390"/>
                    </a:lnTo>
                    <a:lnTo>
                      <a:pt x="439" y="389"/>
                    </a:lnTo>
                    <a:lnTo>
                      <a:pt x="439" y="390"/>
                    </a:lnTo>
                    <a:lnTo>
                      <a:pt x="438" y="390"/>
                    </a:lnTo>
                    <a:lnTo>
                      <a:pt x="439" y="390"/>
                    </a:lnTo>
                    <a:lnTo>
                      <a:pt x="439" y="390"/>
                    </a:lnTo>
                    <a:lnTo>
                      <a:pt x="439" y="391"/>
                    </a:lnTo>
                    <a:lnTo>
                      <a:pt x="438" y="391"/>
                    </a:lnTo>
                    <a:lnTo>
                      <a:pt x="438" y="391"/>
                    </a:lnTo>
                    <a:lnTo>
                      <a:pt x="438" y="391"/>
                    </a:lnTo>
                    <a:lnTo>
                      <a:pt x="438" y="392"/>
                    </a:lnTo>
                    <a:lnTo>
                      <a:pt x="438" y="392"/>
                    </a:lnTo>
                    <a:lnTo>
                      <a:pt x="438" y="391"/>
                    </a:lnTo>
                    <a:lnTo>
                      <a:pt x="437" y="391"/>
                    </a:lnTo>
                    <a:lnTo>
                      <a:pt x="437" y="391"/>
                    </a:lnTo>
                    <a:lnTo>
                      <a:pt x="436" y="391"/>
                    </a:lnTo>
                    <a:lnTo>
                      <a:pt x="436" y="392"/>
                    </a:lnTo>
                    <a:lnTo>
                      <a:pt x="436" y="392"/>
                    </a:lnTo>
                    <a:lnTo>
                      <a:pt x="437" y="392"/>
                    </a:lnTo>
                    <a:lnTo>
                      <a:pt x="436" y="392"/>
                    </a:lnTo>
                    <a:lnTo>
                      <a:pt x="436" y="392"/>
                    </a:lnTo>
                    <a:lnTo>
                      <a:pt x="435" y="392"/>
                    </a:lnTo>
                    <a:lnTo>
                      <a:pt x="435" y="392"/>
                    </a:lnTo>
                    <a:lnTo>
                      <a:pt x="435" y="393"/>
                    </a:lnTo>
                    <a:lnTo>
                      <a:pt x="436" y="393"/>
                    </a:lnTo>
                    <a:lnTo>
                      <a:pt x="436" y="393"/>
                    </a:lnTo>
                    <a:lnTo>
                      <a:pt x="436" y="393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3"/>
                    </a:lnTo>
                    <a:lnTo>
                      <a:pt x="435" y="393"/>
                    </a:lnTo>
                    <a:lnTo>
                      <a:pt x="434" y="393"/>
                    </a:lnTo>
                    <a:lnTo>
                      <a:pt x="434" y="394"/>
                    </a:lnTo>
                    <a:lnTo>
                      <a:pt x="435" y="394"/>
                    </a:lnTo>
                    <a:lnTo>
                      <a:pt x="435" y="394"/>
                    </a:lnTo>
                    <a:lnTo>
                      <a:pt x="435" y="394"/>
                    </a:lnTo>
                    <a:lnTo>
                      <a:pt x="435" y="394"/>
                    </a:lnTo>
                    <a:lnTo>
                      <a:pt x="435" y="395"/>
                    </a:lnTo>
                    <a:lnTo>
                      <a:pt x="435" y="395"/>
                    </a:lnTo>
                    <a:lnTo>
                      <a:pt x="435" y="396"/>
                    </a:lnTo>
                    <a:lnTo>
                      <a:pt x="435" y="396"/>
                    </a:lnTo>
                    <a:lnTo>
                      <a:pt x="435" y="396"/>
                    </a:lnTo>
                    <a:lnTo>
                      <a:pt x="435" y="397"/>
                    </a:lnTo>
                    <a:lnTo>
                      <a:pt x="435" y="397"/>
                    </a:lnTo>
                    <a:lnTo>
                      <a:pt x="435" y="397"/>
                    </a:lnTo>
                    <a:lnTo>
                      <a:pt x="435" y="397"/>
                    </a:lnTo>
                    <a:lnTo>
                      <a:pt x="434" y="397"/>
                    </a:lnTo>
                    <a:lnTo>
                      <a:pt x="434" y="397"/>
                    </a:lnTo>
                    <a:lnTo>
                      <a:pt x="434" y="397"/>
                    </a:lnTo>
                    <a:lnTo>
                      <a:pt x="434" y="397"/>
                    </a:lnTo>
                    <a:lnTo>
                      <a:pt x="433" y="397"/>
                    </a:lnTo>
                    <a:lnTo>
                      <a:pt x="433" y="397"/>
                    </a:lnTo>
                    <a:lnTo>
                      <a:pt x="433" y="397"/>
                    </a:lnTo>
                    <a:lnTo>
                      <a:pt x="433" y="397"/>
                    </a:lnTo>
                    <a:lnTo>
                      <a:pt x="433" y="398"/>
                    </a:lnTo>
                    <a:lnTo>
                      <a:pt x="433" y="398"/>
                    </a:lnTo>
                    <a:lnTo>
                      <a:pt x="433" y="398"/>
                    </a:lnTo>
                    <a:lnTo>
                      <a:pt x="433" y="398"/>
                    </a:lnTo>
                    <a:lnTo>
                      <a:pt x="433" y="398"/>
                    </a:lnTo>
                    <a:lnTo>
                      <a:pt x="433" y="398"/>
                    </a:lnTo>
                    <a:lnTo>
                      <a:pt x="433" y="398"/>
                    </a:lnTo>
                    <a:lnTo>
                      <a:pt x="433" y="399"/>
                    </a:lnTo>
                    <a:lnTo>
                      <a:pt x="434" y="399"/>
                    </a:lnTo>
                    <a:lnTo>
                      <a:pt x="433" y="399"/>
                    </a:lnTo>
                    <a:lnTo>
                      <a:pt x="433" y="399"/>
                    </a:lnTo>
                    <a:lnTo>
                      <a:pt x="433" y="399"/>
                    </a:lnTo>
                    <a:lnTo>
                      <a:pt x="433" y="399"/>
                    </a:lnTo>
                    <a:lnTo>
                      <a:pt x="433" y="399"/>
                    </a:lnTo>
                    <a:lnTo>
                      <a:pt x="432" y="399"/>
                    </a:lnTo>
                    <a:lnTo>
                      <a:pt x="432" y="399"/>
                    </a:lnTo>
                    <a:lnTo>
                      <a:pt x="432" y="399"/>
                    </a:lnTo>
                    <a:lnTo>
                      <a:pt x="432" y="399"/>
                    </a:lnTo>
                    <a:lnTo>
                      <a:pt x="432" y="399"/>
                    </a:lnTo>
                    <a:lnTo>
                      <a:pt x="432" y="400"/>
                    </a:lnTo>
                    <a:lnTo>
                      <a:pt x="432" y="400"/>
                    </a:lnTo>
                    <a:lnTo>
                      <a:pt x="432" y="399"/>
                    </a:lnTo>
                    <a:lnTo>
                      <a:pt x="431" y="399"/>
                    </a:lnTo>
                    <a:lnTo>
                      <a:pt x="431" y="399"/>
                    </a:lnTo>
                    <a:lnTo>
                      <a:pt x="431" y="399"/>
                    </a:lnTo>
                    <a:lnTo>
                      <a:pt x="431" y="399"/>
                    </a:lnTo>
                    <a:lnTo>
                      <a:pt x="430" y="399"/>
                    </a:lnTo>
                    <a:lnTo>
                      <a:pt x="430" y="399"/>
                    </a:lnTo>
                    <a:lnTo>
                      <a:pt x="430" y="399"/>
                    </a:lnTo>
                    <a:lnTo>
                      <a:pt x="430" y="399"/>
                    </a:lnTo>
                    <a:lnTo>
                      <a:pt x="430" y="399"/>
                    </a:lnTo>
                    <a:lnTo>
                      <a:pt x="430" y="398"/>
                    </a:lnTo>
                    <a:lnTo>
                      <a:pt x="429" y="398"/>
                    </a:lnTo>
                    <a:lnTo>
                      <a:pt x="429" y="398"/>
                    </a:lnTo>
                    <a:lnTo>
                      <a:pt x="429" y="398"/>
                    </a:lnTo>
                    <a:lnTo>
                      <a:pt x="429" y="398"/>
                    </a:lnTo>
                    <a:lnTo>
                      <a:pt x="428" y="398"/>
                    </a:lnTo>
                    <a:lnTo>
                      <a:pt x="428" y="397"/>
                    </a:lnTo>
                    <a:lnTo>
                      <a:pt x="429" y="397"/>
                    </a:lnTo>
                    <a:lnTo>
                      <a:pt x="428" y="397"/>
                    </a:lnTo>
                    <a:lnTo>
                      <a:pt x="428" y="397"/>
                    </a:lnTo>
                    <a:lnTo>
                      <a:pt x="428" y="398"/>
                    </a:lnTo>
                    <a:lnTo>
                      <a:pt x="429" y="398"/>
                    </a:lnTo>
                    <a:lnTo>
                      <a:pt x="429" y="398"/>
                    </a:lnTo>
                    <a:lnTo>
                      <a:pt x="429" y="398"/>
                    </a:lnTo>
                    <a:lnTo>
                      <a:pt x="428" y="398"/>
                    </a:lnTo>
                    <a:lnTo>
                      <a:pt x="428" y="398"/>
                    </a:lnTo>
                    <a:lnTo>
                      <a:pt x="428" y="399"/>
                    </a:lnTo>
                    <a:lnTo>
                      <a:pt x="428" y="399"/>
                    </a:lnTo>
                    <a:lnTo>
                      <a:pt x="428" y="399"/>
                    </a:lnTo>
                    <a:lnTo>
                      <a:pt x="428" y="399"/>
                    </a:lnTo>
                    <a:lnTo>
                      <a:pt x="428" y="400"/>
                    </a:lnTo>
                    <a:lnTo>
                      <a:pt x="428" y="400"/>
                    </a:lnTo>
                    <a:lnTo>
                      <a:pt x="428" y="401"/>
                    </a:lnTo>
                    <a:lnTo>
                      <a:pt x="428" y="401"/>
                    </a:lnTo>
                    <a:lnTo>
                      <a:pt x="428" y="401"/>
                    </a:lnTo>
                    <a:lnTo>
                      <a:pt x="428" y="401"/>
                    </a:lnTo>
                    <a:lnTo>
                      <a:pt x="428" y="401"/>
                    </a:lnTo>
                    <a:lnTo>
                      <a:pt x="428" y="401"/>
                    </a:lnTo>
                    <a:lnTo>
                      <a:pt x="428" y="401"/>
                    </a:lnTo>
                    <a:lnTo>
                      <a:pt x="427" y="401"/>
                    </a:lnTo>
                    <a:lnTo>
                      <a:pt x="427" y="401"/>
                    </a:lnTo>
                    <a:lnTo>
                      <a:pt x="427" y="401"/>
                    </a:lnTo>
                    <a:lnTo>
                      <a:pt x="427" y="401"/>
                    </a:lnTo>
                    <a:lnTo>
                      <a:pt x="427" y="402"/>
                    </a:lnTo>
                    <a:lnTo>
                      <a:pt x="427" y="402"/>
                    </a:lnTo>
                    <a:lnTo>
                      <a:pt x="426" y="402"/>
                    </a:lnTo>
                    <a:lnTo>
                      <a:pt x="426" y="402"/>
                    </a:lnTo>
                    <a:lnTo>
                      <a:pt x="426" y="402"/>
                    </a:lnTo>
                    <a:lnTo>
                      <a:pt x="426" y="402"/>
                    </a:lnTo>
                    <a:lnTo>
                      <a:pt x="426" y="403"/>
                    </a:lnTo>
                    <a:lnTo>
                      <a:pt x="426" y="403"/>
                    </a:lnTo>
                    <a:lnTo>
                      <a:pt x="427" y="403"/>
                    </a:lnTo>
                    <a:lnTo>
                      <a:pt x="427" y="403"/>
                    </a:lnTo>
                    <a:lnTo>
                      <a:pt x="427" y="404"/>
                    </a:lnTo>
                    <a:lnTo>
                      <a:pt x="427" y="404"/>
                    </a:lnTo>
                    <a:lnTo>
                      <a:pt x="427" y="404"/>
                    </a:lnTo>
                    <a:lnTo>
                      <a:pt x="427" y="403"/>
                    </a:lnTo>
                    <a:lnTo>
                      <a:pt x="426" y="403"/>
                    </a:lnTo>
                    <a:lnTo>
                      <a:pt x="426" y="403"/>
                    </a:lnTo>
                    <a:lnTo>
                      <a:pt x="426" y="404"/>
                    </a:lnTo>
                    <a:lnTo>
                      <a:pt x="427" y="404"/>
                    </a:lnTo>
                    <a:lnTo>
                      <a:pt x="427" y="405"/>
                    </a:lnTo>
                    <a:lnTo>
                      <a:pt x="427" y="405"/>
                    </a:lnTo>
                    <a:lnTo>
                      <a:pt x="427" y="404"/>
                    </a:lnTo>
                    <a:lnTo>
                      <a:pt x="427" y="405"/>
                    </a:lnTo>
                    <a:lnTo>
                      <a:pt x="427" y="405"/>
                    </a:lnTo>
                    <a:lnTo>
                      <a:pt x="427" y="405"/>
                    </a:lnTo>
                    <a:lnTo>
                      <a:pt x="427" y="406"/>
                    </a:lnTo>
                    <a:lnTo>
                      <a:pt x="427" y="406"/>
                    </a:lnTo>
                    <a:lnTo>
                      <a:pt x="426" y="406"/>
                    </a:lnTo>
                    <a:lnTo>
                      <a:pt x="426" y="406"/>
                    </a:lnTo>
                    <a:lnTo>
                      <a:pt x="426" y="406"/>
                    </a:lnTo>
                    <a:lnTo>
                      <a:pt x="426" y="406"/>
                    </a:lnTo>
                    <a:lnTo>
                      <a:pt x="426" y="406"/>
                    </a:lnTo>
                    <a:lnTo>
                      <a:pt x="426" y="407"/>
                    </a:lnTo>
                    <a:lnTo>
                      <a:pt x="425" y="407"/>
                    </a:lnTo>
                    <a:lnTo>
                      <a:pt x="426" y="407"/>
                    </a:lnTo>
                    <a:lnTo>
                      <a:pt x="426" y="407"/>
                    </a:lnTo>
                    <a:lnTo>
                      <a:pt x="426" y="407"/>
                    </a:lnTo>
                    <a:lnTo>
                      <a:pt x="426" y="407"/>
                    </a:lnTo>
                    <a:lnTo>
                      <a:pt x="426" y="407"/>
                    </a:lnTo>
                    <a:lnTo>
                      <a:pt x="427" y="407"/>
                    </a:lnTo>
                    <a:lnTo>
                      <a:pt x="427" y="407"/>
                    </a:lnTo>
                    <a:lnTo>
                      <a:pt x="428" y="407"/>
                    </a:lnTo>
                    <a:lnTo>
                      <a:pt x="428" y="408"/>
                    </a:lnTo>
                    <a:lnTo>
                      <a:pt x="428" y="408"/>
                    </a:lnTo>
                    <a:lnTo>
                      <a:pt x="428" y="408"/>
                    </a:lnTo>
                    <a:lnTo>
                      <a:pt x="428" y="409"/>
                    </a:lnTo>
                    <a:lnTo>
                      <a:pt x="428" y="409"/>
                    </a:lnTo>
                    <a:lnTo>
                      <a:pt x="428" y="410"/>
                    </a:lnTo>
                    <a:lnTo>
                      <a:pt x="428" y="410"/>
                    </a:lnTo>
                    <a:lnTo>
                      <a:pt x="428" y="410"/>
                    </a:lnTo>
                    <a:lnTo>
                      <a:pt x="428" y="411"/>
                    </a:lnTo>
                    <a:lnTo>
                      <a:pt x="428" y="411"/>
                    </a:lnTo>
                    <a:lnTo>
                      <a:pt x="428" y="412"/>
                    </a:lnTo>
                    <a:lnTo>
                      <a:pt x="428" y="412"/>
                    </a:lnTo>
                    <a:lnTo>
                      <a:pt x="428" y="413"/>
                    </a:lnTo>
                    <a:lnTo>
                      <a:pt x="429" y="413"/>
                    </a:lnTo>
                    <a:lnTo>
                      <a:pt x="430" y="412"/>
                    </a:lnTo>
                    <a:lnTo>
                      <a:pt x="430" y="412"/>
                    </a:lnTo>
                    <a:lnTo>
                      <a:pt x="430" y="412"/>
                    </a:lnTo>
                    <a:lnTo>
                      <a:pt x="430" y="412"/>
                    </a:lnTo>
                    <a:lnTo>
                      <a:pt x="430" y="413"/>
                    </a:lnTo>
                    <a:lnTo>
                      <a:pt x="430" y="413"/>
                    </a:lnTo>
                    <a:lnTo>
                      <a:pt x="430" y="413"/>
                    </a:lnTo>
                    <a:lnTo>
                      <a:pt x="431" y="414"/>
                    </a:lnTo>
                    <a:lnTo>
                      <a:pt x="431" y="414"/>
                    </a:lnTo>
                    <a:lnTo>
                      <a:pt x="432" y="414"/>
                    </a:lnTo>
                    <a:lnTo>
                      <a:pt x="432" y="413"/>
                    </a:lnTo>
                    <a:lnTo>
                      <a:pt x="433" y="413"/>
                    </a:lnTo>
                    <a:lnTo>
                      <a:pt x="433" y="413"/>
                    </a:lnTo>
                    <a:lnTo>
                      <a:pt x="433" y="413"/>
                    </a:lnTo>
                    <a:lnTo>
                      <a:pt x="434" y="413"/>
                    </a:lnTo>
                    <a:lnTo>
                      <a:pt x="435" y="413"/>
                    </a:lnTo>
                    <a:lnTo>
                      <a:pt x="435" y="413"/>
                    </a:lnTo>
                    <a:lnTo>
                      <a:pt x="435" y="412"/>
                    </a:lnTo>
                    <a:lnTo>
                      <a:pt x="436" y="412"/>
                    </a:lnTo>
                    <a:lnTo>
                      <a:pt x="436" y="412"/>
                    </a:lnTo>
                    <a:lnTo>
                      <a:pt x="436" y="412"/>
                    </a:lnTo>
                    <a:lnTo>
                      <a:pt x="436" y="412"/>
                    </a:lnTo>
                    <a:lnTo>
                      <a:pt x="437" y="412"/>
                    </a:lnTo>
                    <a:lnTo>
                      <a:pt x="437" y="413"/>
                    </a:lnTo>
                    <a:lnTo>
                      <a:pt x="437" y="413"/>
                    </a:lnTo>
                    <a:lnTo>
                      <a:pt x="437" y="413"/>
                    </a:lnTo>
                    <a:lnTo>
                      <a:pt x="439" y="413"/>
                    </a:lnTo>
                    <a:lnTo>
                      <a:pt x="439" y="414"/>
                    </a:lnTo>
                    <a:lnTo>
                      <a:pt x="440" y="414"/>
                    </a:lnTo>
                    <a:lnTo>
                      <a:pt x="440" y="414"/>
                    </a:lnTo>
                    <a:lnTo>
                      <a:pt x="440" y="413"/>
                    </a:lnTo>
                    <a:lnTo>
                      <a:pt x="441" y="413"/>
                    </a:lnTo>
                    <a:lnTo>
                      <a:pt x="441" y="414"/>
                    </a:lnTo>
                    <a:lnTo>
                      <a:pt x="441" y="414"/>
                    </a:lnTo>
                    <a:lnTo>
                      <a:pt x="442" y="415"/>
                    </a:lnTo>
                    <a:lnTo>
                      <a:pt x="442" y="415"/>
                    </a:lnTo>
                    <a:lnTo>
                      <a:pt x="442" y="415"/>
                    </a:lnTo>
                    <a:lnTo>
                      <a:pt x="442" y="416"/>
                    </a:lnTo>
                    <a:lnTo>
                      <a:pt x="444" y="417"/>
                    </a:lnTo>
                    <a:lnTo>
                      <a:pt x="444" y="418"/>
                    </a:lnTo>
                    <a:lnTo>
                      <a:pt x="444" y="418"/>
                    </a:lnTo>
                    <a:lnTo>
                      <a:pt x="444" y="418"/>
                    </a:lnTo>
                    <a:lnTo>
                      <a:pt x="444" y="419"/>
                    </a:lnTo>
                    <a:lnTo>
                      <a:pt x="445" y="419"/>
                    </a:lnTo>
                    <a:lnTo>
                      <a:pt x="445" y="420"/>
                    </a:lnTo>
                    <a:lnTo>
                      <a:pt x="445" y="420"/>
                    </a:lnTo>
                    <a:lnTo>
                      <a:pt x="445" y="421"/>
                    </a:lnTo>
                    <a:lnTo>
                      <a:pt x="445" y="421"/>
                    </a:lnTo>
                    <a:lnTo>
                      <a:pt x="445" y="421"/>
                    </a:lnTo>
                    <a:lnTo>
                      <a:pt x="445" y="422"/>
                    </a:lnTo>
                    <a:lnTo>
                      <a:pt x="445" y="422"/>
                    </a:lnTo>
                    <a:lnTo>
                      <a:pt x="445" y="423"/>
                    </a:lnTo>
                    <a:lnTo>
                      <a:pt x="445" y="422"/>
                    </a:lnTo>
                    <a:lnTo>
                      <a:pt x="445" y="422"/>
                    </a:lnTo>
                    <a:lnTo>
                      <a:pt x="445" y="423"/>
                    </a:lnTo>
                    <a:lnTo>
                      <a:pt x="444" y="423"/>
                    </a:lnTo>
                    <a:lnTo>
                      <a:pt x="444" y="423"/>
                    </a:lnTo>
                    <a:lnTo>
                      <a:pt x="444" y="423"/>
                    </a:lnTo>
                    <a:lnTo>
                      <a:pt x="444" y="424"/>
                    </a:lnTo>
                    <a:lnTo>
                      <a:pt x="444" y="424"/>
                    </a:lnTo>
                    <a:lnTo>
                      <a:pt x="444" y="424"/>
                    </a:lnTo>
                    <a:lnTo>
                      <a:pt x="444" y="424"/>
                    </a:lnTo>
                    <a:lnTo>
                      <a:pt x="444" y="425"/>
                    </a:lnTo>
                    <a:lnTo>
                      <a:pt x="444" y="425"/>
                    </a:lnTo>
                    <a:lnTo>
                      <a:pt x="444" y="425"/>
                    </a:lnTo>
                    <a:lnTo>
                      <a:pt x="444" y="425"/>
                    </a:lnTo>
                    <a:lnTo>
                      <a:pt x="445" y="425"/>
                    </a:lnTo>
                    <a:lnTo>
                      <a:pt x="445" y="426"/>
                    </a:lnTo>
                    <a:lnTo>
                      <a:pt x="444" y="425"/>
                    </a:lnTo>
                    <a:lnTo>
                      <a:pt x="444" y="426"/>
                    </a:lnTo>
                    <a:lnTo>
                      <a:pt x="444" y="426"/>
                    </a:lnTo>
                    <a:lnTo>
                      <a:pt x="444" y="426"/>
                    </a:lnTo>
                    <a:lnTo>
                      <a:pt x="444" y="426"/>
                    </a:lnTo>
                    <a:lnTo>
                      <a:pt x="444" y="426"/>
                    </a:lnTo>
                    <a:lnTo>
                      <a:pt x="443" y="426"/>
                    </a:lnTo>
                    <a:lnTo>
                      <a:pt x="443" y="426"/>
                    </a:lnTo>
                    <a:lnTo>
                      <a:pt x="443" y="426"/>
                    </a:lnTo>
                    <a:lnTo>
                      <a:pt x="443" y="426"/>
                    </a:lnTo>
                    <a:lnTo>
                      <a:pt x="442" y="426"/>
                    </a:lnTo>
                    <a:lnTo>
                      <a:pt x="442" y="426"/>
                    </a:lnTo>
                    <a:lnTo>
                      <a:pt x="442" y="426"/>
                    </a:lnTo>
                    <a:lnTo>
                      <a:pt x="442" y="427"/>
                    </a:lnTo>
                    <a:lnTo>
                      <a:pt x="442" y="427"/>
                    </a:lnTo>
                    <a:lnTo>
                      <a:pt x="442" y="427"/>
                    </a:lnTo>
                    <a:lnTo>
                      <a:pt x="442" y="427"/>
                    </a:lnTo>
                    <a:lnTo>
                      <a:pt x="441" y="427"/>
                    </a:lnTo>
                    <a:lnTo>
                      <a:pt x="441" y="427"/>
                    </a:lnTo>
                    <a:lnTo>
                      <a:pt x="441" y="427"/>
                    </a:lnTo>
                    <a:lnTo>
                      <a:pt x="441" y="428"/>
                    </a:lnTo>
                    <a:lnTo>
                      <a:pt x="441" y="428"/>
                    </a:lnTo>
                    <a:lnTo>
                      <a:pt x="441" y="428"/>
                    </a:lnTo>
                    <a:lnTo>
                      <a:pt x="441" y="428"/>
                    </a:lnTo>
                    <a:lnTo>
                      <a:pt x="441" y="429"/>
                    </a:lnTo>
                    <a:lnTo>
                      <a:pt x="441" y="429"/>
                    </a:lnTo>
                    <a:lnTo>
                      <a:pt x="441" y="429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39" y="430"/>
                    </a:lnTo>
                    <a:lnTo>
                      <a:pt x="439" y="430"/>
                    </a:lnTo>
                    <a:lnTo>
                      <a:pt x="439" y="430"/>
                    </a:lnTo>
                    <a:lnTo>
                      <a:pt x="439" y="430"/>
                    </a:lnTo>
                    <a:lnTo>
                      <a:pt x="439" y="430"/>
                    </a:lnTo>
                    <a:lnTo>
                      <a:pt x="439" y="431"/>
                    </a:lnTo>
                    <a:lnTo>
                      <a:pt x="439" y="431"/>
                    </a:lnTo>
                    <a:lnTo>
                      <a:pt x="439" y="431"/>
                    </a:lnTo>
                    <a:lnTo>
                      <a:pt x="439" y="431"/>
                    </a:lnTo>
                    <a:lnTo>
                      <a:pt x="439" y="431"/>
                    </a:lnTo>
                    <a:lnTo>
                      <a:pt x="439" y="431"/>
                    </a:lnTo>
                    <a:lnTo>
                      <a:pt x="439" y="431"/>
                    </a:lnTo>
                    <a:lnTo>
                      <a:pt x="439" y="431"/>
                    </a:lnTo>
                    <a:lnTo>
                      <a:pt x="439" y="432"/>
                    </a:lnTo>
                    <a:lnTo>
                      <a:pt x="439" y="432"/>
                    </a:lnTo>
                    <a:lnTo>
                      <a:pt x="439" y="432"/>
                    </a:lnTo>
                    <a:lnTo>
                      <a:pt x="439" y="432"/>
                    </a:lnTo>
                    <a:lnTo>
                      <a:pt x="439" y="432"/>
                    </a:lnTo>
                    <a:lnTo>
                      <a:pt x="439" y="432"/>
                    </a:lnTo>
                    <a:lnTo>
                      <a:pt x="439" y="432"/>
                    </a:lnTo>
                    <a:lnTo>
                      <a:pt x="439" y="433"/>
                    </a:lnTo>
                    <a:lnTo>
                      <a:pt x="439" y="433"/>
                    </a:lnTo>
                    <a:lnTo>
                      <a:pt x="438" y="433"/>
                    </a:lnTo>
                    <a:lnTo>
                      <a:pt x="438" y="433"/>
                    </a:lnTo>
                    <a:lnTo>
                      <a:pt x="439" y="433"/>
                    </a:lnTo>
                    <a:lnTo>
                      <a:pt x="439" y="433"/>
                    </a:lnTo>
                    <a:lnTo>
                      <a:pt x="438" y="433"/>
                    </a:lnTo>
                    <a:lnTo>
                      <a:pt x="438" y="434"/>
                    </a:lnTo>
                    <a:lnTo>
                      <a:pt x="438" y="434"/>
                    </a:lnTo>
                    <a:lnTo>
                      <a:pt x="438" y="434"/>
                    </a:lnTo>
                    <a:lnTo>
                      <a:pt x="438" y="434"/>
                    </a:lnTo>
                    <a:lnTo>
                      <a:pt x="437" y="434"/>
                    </a:lnTo>
                    <a:lnTo>
                      <a:pt x="437" y="434"/>
                    </a:lnTo>
                    <a:lnTo>
                      <a:pt x="438" y="435"/>
                    </a:lnTo>
                    <a:lnTo>
                      <a:pt x="438" y="435"/>
                    </a:lnTo>
                    <a:lnTo>
                      <a:pt x="438" y="435"/>
                    </a:lnTo>
                    <a:lnTo>
                      <a:pt x="438" y="435"/>
                    </a:lnTo>
                    <a:lnTo>
                      <a:pt x="437" y="435"/>
                    </a:lnTo>
                    <a:lnTo>
                      <a:pt x="437" y="435"/>
                    </a:lnTo>
                    <a:lnTo>
                      <a:pt x="437" y="435"/>
                    </a:lnTo>
                    <a:lnTo>
                      <a:pt x="437" y="435"/>
                    </a:lnTo>
                    <a:lnTo>
                      <a:pt x="437" y="436"/>
                    </a:lnTo>
                    <a:lnTo>
                      <a:pt x="438" y="436"/>
                    </a:lnTo>
                    <a:lnTo>
                      <a:pt x="438" y="436"/>
                    </a:lnTo>
                    <a:lnTo>
                      <a:pt x="438" y="436"/>
                    </a:lnTo>
                    <a:lnTo>
                      <a:pt x="437" y="436"/>
                    </a:lnTo>
                    <a:lnTo>
                      <a:pt x="437" y="436"/>
                    </a:lnTo>
                    <a:lnTo>
                      <a:pt x="437" y="436"/>
                    </a:lnTo>
                    <a:lnTo>
                      <a:pt x="437" y="436"/>
                    </a:lnTo>
                    <a:lnTo>
                      <a:pt x="437" y="437"/>
                    </a:lnTo>
                    <a:lnTo>
                      <a:pt x="437" y="437"/>
                    </a:lnTo>
                    <a:lnTo>
                      <a:pt x="436" y="437"/>
                    </a:lnTo>
                    <a:lnTo>
                      <a:pt x="436" y="437"/>
                    </a:lnTo>
                    <a:lnTo>
                      <a:pt x="436" y="437"/>
                    </a:lnTo>
                    <a:lnTo>
                      <a:pt x="436" y="437"/>
                    </a:lnTo>
                    <a:lnTo>
                      <a:pt x="436" y="437"/>
                    </a:lnTo>
                    <a:lnTo>
                      <a:pt x="436" y="437"/>
                    </a:lnTo>
                    <a:lnTo>
                      <a:pt x="436" y="437"/>
                    </a:lnTo>
                    <a:lnTo>
                      <a:pt x="436" y="438"/>
                    </a:lnTo>
                    <a:lnTo>
                      <a:pt x="436" y="437"/>
                    </a:lnTo>
                    <a:lnTo>
                      <a:pt x="436" y="438"/>
                    </a:lnTo>
                    <a:lnTo>
                      <a:pt x="437" y="438"/>
                    </a:lnTo>
                    <a:lnTo>
                      <a:pt x="436" y="438"/>
                    </a:lnTo>
                    <a:lnTo>
                      <a:pt x="437" y="438"/>
                    </a:lnTo>
                    <a:lnTo>
                      <a:pt x="437" y="438"/>
                    </a:lnTo>
                    <a:lnTo>
                      <a:pt x="437" y="439"/>
                    </a:lnTo>
                    <a:lnTo>
                      <a:pt x="437" y="439"/>
                    </a:lnTo>
                    <a:lnTo>
                      <a:pt x="437" y="439"/>
                    </a:lnTo>
                    <a:lnTo>
                      <a:pt x="437" y="439"/>
                    </a:lnTo>
                    <a:lnTo>
                      <a:pt x="437" y="439"/>
                    </a:lnTo>
                    <a:lnTo>
                      <a:pt x="437" y="440"/>
                    </a:lnTo>
                    <a:lnTo>
                      <a:pt x="437" y="440"/>
                    </a:lnTo>
                    <a:lnTo>
                      <a:pt x="437" y="440"/>
                    </a:lnTo>
                    <a:lnTo>
                      <a:pt x="437" y="440"/>
                    </a:lnTo>
                    <a:lnTo>
                      <a:pt x="437" y="440"/>
                    </a:lnTo>
                    <a:lnTo>
                      <a:pt x="437" y="440"/>
                    </a:lnTo>
                    <a:lnTo>
                      <a:pt x="437" y="440"/>
                    </a:lnTo>
                    <a:lnTo>
                      <a:pt x="437" y="441"/>
                    </a:lnTo>
                    <a:lnTo>
                      <a:pt x="437" y="441"/>
                    </a:lnTo>
                    <a:lnTo>
                      <a:pt x="437" y="441"/>
                    </a:lnTo>
                    <a:lnTo>
                      <a:pt x="437" y="441"/>
                    </a:lnTo>
                    <a:lnTo>
                      <a:pt x="437" y="442"/>
                    </a:lnTo>
                    <a:lnTo>
                      <a:pt x="437" y="442"/>
                    </a:lnTo>
                    <a:lnTo>
                      <a:pt x="437" y="442"/>
                    </a:lnTo>
                    <a:lnTo>
                      <a:pt x="437" y="442"/>
                    </a:lnTo>
                    <a:lnTo>
                      <a:pt x="437" y="442"/>
                    </a:lnTo>
                    <a:lnTo>
                      <a:pt x="437" y="442"/>
                    </a:lnTo>
                    <a:lnTo>
                      <a:pt x="437" y="443"/>
                    </a:lnTo>
                    <a:lnTo>
                      <a:pt x="437" y="443"/>
                    </a:lnTo>
                    <a:lnTo>
                      <a:pt x="437" y="442"/>
                    </a:lnTo>
                    <a:lnTo>
                      <a:pt x="437" y="442"/>
                    </a:lnTo>
                    <a:lnTo>
                      <a:pt x="437" y="443"/>
                    </a:lnTo>
                    <a:lnTo>
                      <a:pt x="438" y="443"/>
                    </a:lnTo>
                    <a:lnTo>
                      <a:pt x="438" y="443"/>
                    </a:lnTo>
                    <a:lnTo>
                      <a:pt x="438" y="443"/>
                    </a:lnTo>
                    <a:lnTo>
                      <a:pt x="438" y="443"/>
                    </a:lnTo>
                    <a:lnTo>
                      <a:pt x="438" y="443"/>
                    </a:lnTo>
                    <a:lnTo>
                      <a:pt x="438" y="443"/>
                    </a:lnTo>
                    <a:lnTo>
                      <a:pt x="438" y="444"/>
                    </a:lnTo>
                    <a:lnTo>
                      <a:pt x="438" y="444"/>
                    </a:lnTo>
                    <a:lnTo>
                      <a:pt x="438" y="444"/>
                    </a:lnTo>
                    <a:lnTo>
                      <a:pt x="438" y="444"/>
                    </a:lnTo>
                    <a:lnTo>
                      <a:pt x="438" y="445"/>
                    </a:lnTo>
                    <a:lnTo>
                      <a:pt x="438" y="444"/>
                    </a:lnTo>
                    <a:lnTo>
                      <a:pt x="437" y="444"/>
                    </a:lnTo>
                    <a:lnTo>
                      <a:pt x="437" y="445"/>
                    </a:lnTo>
                    <a:lnTo>
                      <a:pt x="438" y="445"/>
                    </a:lnTo>
                    <a:lnTo>
                      <a:pt x="438" y="445"/>
                    </a:lnTo>
                    <a:lnTo>
                      <a:pt x="438" y="445"/>
                    </a:lnTo>
                    <a:lnTo>
                      <a:pt x="438" y="445"/>
                    </a:lnTo>
                    <a:lnTo>
                      <a:pt x="438" y="445"/>
                    </a:lnTo>
                    <a:lnTo>
                      <a:pt x="438" y="445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7"/>
                    </a:lnTo>
                    <a:lnTo>
                      <a:pt x="438" y="447"/>
                    </a:lnTo>
                    <a:lnTo>
                      <a:pt x="438" y="447"/>
                    </a:lnTo>
                    <a:lnTo>
                      <a:pt x="438" y="447"/>
                    </a:lnTo>
                    <a:lnTo>
                      <a:pt x="438" y="447"/>
                    </a:lnTo>
                    <a:lnTo>
                      <a:pt x="439" y="447"/>
                    </a:lnTo>
                    <a:lnTo>
                      <a:pt x="439" y="447"/>
                    </a:lnTo>
                    <a:lnTo>
                      <a:pt x="439" y="447"/>
                    </a:lnTo>
                    <a:lnTo>
                      <a:pt x="439" y="447"/>
                    </a:lnTo>
                    <a:lnTo>
                      <a:pt x="439" y="447"/>
                    </a:lnTo>
                    <a:lnTo>
                      <a:pt x="439" y="447"/>
                    </a:lnTo>
                    <a:lnTo>
                      <a:pt x="439" y="448"/>
                    </a:lnTo>
                    <a:lnTo>
                      <a:pt x="439" y="447"/>
                    </a:lnTo>
                    <a:lnTo>
                      <a:pt x="439" y="447"/>
                    </a:lnTo>
                    <a:lnTo>
                      <a:pt x="439" y="448"/>
                    </a:lnTo>
                    <a:lnTo>
                      <a:pt x="440" y="448"/>
                    </a:lnTo>
                    <a:lnTo>
                      <a:pt x="440" y="448"/>
                    </a:lnTo>
                    <a:lnTo>
                      <a:pt x="440" y="448"/>
                    </a:lnTo>
                    <a:lnTo>
                      <a:pt x="440" y="449"/>
                    </a:lnTo>
                    <a:lnTo>
                      <a:pt x="440" y="449"/>
                    </a:lnTo>
                    <a:lnTo>
                      <a:pt x="439" y="449"/>
                    </a:lnTo>
                    <a:lnTo>
                      <a:pt x="439" y="449"/>
                    </a:lnTo>
                    <a:lnTo>
                      <a:pt x="439" y="449"/>
                    </a:lnTo>
                    <a:lnTo>
                      <a:pt x="439" y="449"/>
                    </a:lnTo>
                    <a:lnTo>
                      <a:pt x="439" y="449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40" y="451"/>
                    </a:lnTo>
                    <a:lnTo>
                      <a:pt x="440" y="451"/>
                    </a:lnTo>
                    <a:lnTo>
                      <a:pt x="440" y="451"/>
                    </a:lnTo>
                    <a:lnTo>
                      <a:pt x="440" y="451"/>
                    </a:lnTo>
                    <a:lnTo>
                      <a:pt x="440" y="451"/>
                    </a:lnTo>
                    <a:lnTo>
                      <a:pt x="440" y="451"/>
                    </a:lnTo>
                    <a:lnTo>
                      <a:pt x="440" y="452"/>
                    </a:lnTo>
                    <a:lnTo>
                      <a:pt x="441" y="452"/>
                    </a:lnTo>
                    <a:lnTo>
                      <a:pt x="441" y="452"/>
                    </a:lnTo>
                    <a:lnTo>
                      <a:pt x="441" y="452"/>
                    </a:lnTo>
                    <a:lnTo>
                      <a:pt x="441" y="452"/>
                    </a:lnTo>
                    <a:lnTo>
                      <a:pt x="441" y="452"/>
                    </a:lnTo>
                    <a:lnTo>
                      <a:pt x="440" y="452"/>
                    </a:lnTo>
                    <a:lnTo>
                      <a:pt x="440" y="453"/>
                    </a:lnTo>
                    <a:lnTo>
                      <a:pt x="441" y="453"/>
                    </a:lnTo>
                    <a:lnTo>
                      <a:pt x="440" y="453"/>
                    </a:lnTo>
                    <a:lnTo>
                      <a:pt x="441" y="453"/>
                    </a:lnTo>
                    <a:lnTo>
                      <a:pt x="440" y="453"/>
                    </a:lnTo>
                    <a:lnTo>
                      <a:pt x="440" y="453"/>
                    </a:lnTo>
                    <a:lnTo>
                      <a:pt x="440" y="453"/>
                    </a:lnTo>
                    <a:lnTo>
                      <a:pt x="441" y="453"/>
                    </a:lnTo>
                    <a:lnTo>
                      <a:pt x="441" y="454"/>
                    </a:lnTo>
                    <a:lnTo>
                      <a:pt x="441" y="454"/>
                    </a:lnTo>
                    <a:lnTo>
                      <a:pt x="441" y="454"/>
                    </a:lnTo>
                    <a:lnTo>
                      <a:pt x="441" y="454"/>
                    </a:lnTo>
                    <a:lnTo>
                      <a:pt x="442" y="454"/>
                    </a:lnTo>
                    <a:lnTo>
                      <a:pt x="442" y="455"/>
                    </a:lnTo>
                    <a:lnTo>
                      <a:pt x="441" y="455"/>
                    </a:lnTo>
                    <a:lnTo>
                      <a:pt x="441" y="455"/>
                    </a:lnTo>
                    <a:lnTo>
                      <a:pt x="441" y="455"/>
                    </a:lnTo>
                    <a:lnTo>
                      <a:pt x="441" y="455"/>
                    </a:lnTo>
                    <a:lnTo>
                      <a:pt x="441" y="456"/>
                    </a:lnTo>
                    <a:lnTo>
                      <a:pt x="440" y="456"/>
                    </a:lnTo>
                    <a:lnTo>
                      <a:pt x="440" y="456"/>
                    </a:lnTo>
                    <a:lnTo>
                      <a:pt x="440" y="456"/>
                    </a:lnTo>
                    <a:lnTo>
                      <a:pt x="440" y="456"/>
                    </a:lnTo>
                    <a:lnTo>
                      <a:pt x="440" y="457"/>
                    </a:lnTo>
                    <a:lnTo>
                      <a:pt x="440" y="457"/>
                    </a:lnTo>
                    <a:lnTo>
                      <a:pt x="440" y="456"/>
                    </a:lnTo>
                    <a:lnTo>
                      <a:pt x="439" y="456"/>
                    </a:lnTo>
                    <a:lnTo>
                      <a:pt x="438" y="456"/>
                    </a:lnTo>
                    <a:lnTo>
                      <a:pt x="438" y="456"/>
                    </a:lnTo>
                    <a:lnTo>
                      <a:pt x="437" y="457"/>
                    </a:lnTo>
                    <a:lnTo>
                      <a:pt x="437" y="457"/>
                    </a:lnTo>
                    <a:lnTo>
                      <a:pt x="437" y="457"/>
                    </a:lnTo>
                    <a:lnTo>
                      <a:pt x="437" y="457"/>
                    </a:lnTo>
                    <a:lnTo>
                      <a:pt x="437" y="457"/>
                    </a:lnTo>
                    <a:lnTo>
                      <a:pt x="436" y="457"/>
                    </a:lnTo>
                    <a:lnTo>
                      <a:pt x="436" y="457"/>
                    </a:lnTo>
                    <a:lnTo>
                      <a:pt x="436" y="457"/>
                    </a:lnTo>
                    <a:lnTo>
                      <a:pt x="435" y="458"/>
                    </a:lnTo>
                    <a:lnTo>
                      <a:pt x="435" y="458"/>
                    </a:lnTo>
                    <a:lnTo>
                      <a:pt x="436" y="458"/>
                    </a:lnTo>
                    <a:lnTo>
                      <a:pt x="436" y="458"/>
                    </a:lnTo>
                    <a:lnTo>
                      <a:pt x="436" y="458"/>
                    </a:lnTo>
                    <a:lnTo>
                      <a:pt x="436" y="459"/>
                    </a:lnTo>
                    <a:lnTo>
                      <a:pt x="435" y="459"/>
                    </a:lnTo>
                    <a:lnTo>
                      <a:pt x="435" y="459"/>
                    </a:lnTo>
                    <a:lnTo>
                      <a:pt x="435" y="459"/>
                    </a:lnTo>
                    <a:lnTo>
                      <a:pt x="435" y="460"/>
                    </a:lnTo>
                    <a:lnTo>
                      <a:pt x="434" y="460"/>
                    </a:lnTo>
                    <a:lnTo>
                      <a:pt x="434" y="460"/>
                    </a:lnTo>
                    <a:lnTo>
                      <a:pt x="434" y="460"/>
                    </a:lnTo>
                    <a:lnTo>
                      <a:pt x="433" y="460"/>
                    </a:lnTo>
                    <a:lnTo>
                      <a:pt x="433" y="460"/>
                    </a:lnTo>
                    <a:lnTo>
                      <a:pt x="433" y="459"/>
                    </a:lnTo>
                    <a:lnTo>
                      <a:pt x="433" y="460"/>
                    </a:lnTo>
                    <a:lnTo>
                      <a:pt x="433" y="460"/>
                    </a:lnTo>
                    <a:lnTo>
                      <a:pt x="433" y="460"/>
                    </a:lnTo>
                    <a:lnTo>
                      <a:pt x="433" y="460"/>
                    </a:lnTo>
                    <a:lnTo>
                      <a:pt x="432" y="460"/>
                    </a:lnTo>
                    <a:lnTo>
                      <a:pt x="432" y="461"/>
                    </a:lnTo>
                    <a:lnTo>
                      <a:pt x="432" y="461"/>
                    </a:lnTo>
                    <a:lnTo>
                      <a:pt x="432" y="461"/>
                    </a:lnTo>
                    <a:lnTo>
                      <a:pt x="433" y="461"/>
                    </a:lnTo>
                    <a:lnTo>
                      <a:pt x="433" y="461"/>
                    </a:lnTo>
                    <a:lnTo>
                      <a:pt x="433" y="461"/>
                    </a:lnTo>
                    <a:lnTo>
                      <a:pt x="432" y="461"/>
                    </a:lnTo>
                    <a:lnTo>
                      <a:pt x="431" y="462"/>
                    </a:lnTo>
                    <a:lnTo>
                      <a:pt x="431" y="462"/>
                    </a:lnTo>
                    <a:lnTo>
                      <a:pt x="431" y="461"/>
                    </a:lnTo>
                    <a:lnTo>
                      <a:pt x="431" y="461"/>
                    </a:lnTo>
                    <a:lnTo>
                      <a:pt x="430" y="461"/>
                    </a:lnTo>
                    <a:lnTo>
                      <a:pt x="430" y="461"/>
                    </a:lnTo>
                    <a:lnTo>
                      <a:pt x="430" y="462"/>
                    </a:lnTo>
                    <a:lnTo>
                      <a:pt x="430" y="462"/>
                    </a:lnTo>
                    <a:lnTo>
                      <a:pt x="430" y="462"/>
                    </a:lnTo>
                    <a:lnTo>
                      <a:pt x="430" y="463"/>
                    </a:lnTo>
                    <a:lnTo>
                      <a:pt x="430" y="463"/>
                    </a:lnTo>
                    <a:lnTo>
                      <a:pt x="430" y="463"/>
                    </a:lnTo>
                    <a:lnTo>
                      <a:pt x="430" y="463"/>
                    </a:lnTo>
                    <a:lnTo>
                      <a:pt x="429" y="463"/>
                    </a:lnTo>
                    <a:lnTo>
                      <a:pt x="429" y="463"/>
                    </a:lnTo>
                    <a:lnTo>
                      <a:pt x="429" y="462"/>
                    </a:lnTo>
                    <a:lnTo>
                      <a:pt x="428" y="462"/>
                    </a:lnTo>
                    <a:lnTo>
                      <a:pt x="428" y="463"/>
                    </a:lnTo>
                    <a:lnTo>
                      <a:pt x="428" y="464"/>
                    </a:lnTo>
                    <a:lnTo>
                      <a:pt x="427" y="464"/>
                    </a:lnTo>
                    <a:lnTo>
                      <a:pt x="427" y="464"/>
                    </a:lnTo>
                    <a:lnTo>
                      <a:pt x="427" y="464"/>
                    </a:lnTo>
                    <a:lnTo>
                      <a:pt x="426" y="464"/>
                    </a:lnTo>
                    <a:lnTo>
                      <a:pt x="426" y="464"/>
                    </a:lnTo>
                    <a:lnTo>
                      <a:pt x="426" y="464"/>
                    </a:lnTo>
                    <a:lnTo>
                      <a:pt x="425" y="465"/>
                    </a:lnTo>
                    <a:lnTo>
                      <a:pt x="426" y="465"/>
                    </a:lnTo>
                    <a:lnTo>
                      <a:pt x="426" y="465"/>
                    </a:lnTo>
                    <a:lnTo>
                      <a:pt x="425" y="465"/>
                    </a:lnTo>
                    <a:lnTo>
                      <a:pt x="425" y="465"/>
                    </a:lnTo>
                    <a:lnTo>
                      <a:pt x="425" y="465"/>
                    </a:lnTo>
                    <a:lnTo>
                      <a:pt x="425" y="465"/>
                    </a:lnTo>
                    <a:lnTo>
                      <a:pt x="425" y="465"/>
                    </a:lnTo>
                    <a:lnTo>
                      <a:pt x="424" y="465"/>
                    </a:lnTo>
                    <a:lnTo>
                      <a:pt x="424" y="465"/>
                    </a:lnTo>
                    <a:lnTo>
                      <a:pt x="423" y="465"/>
                    </a:lnTo>
                    <a:lnTo>
                      <a:pt x="423" y="465"/>
                    </a:lnTo>
                    <a:lnTo>
                      <a:pt x="423" y="466"/>
                    </a:lnTo>
                    <a:lnTo>
                      <a:pt x="423" y="466"/>
                    </a:lnTo>
                    <a:lnTo>
                      <a:pt x="423" y="466"/>
                    </a:lnTo>
                    <a:lnTo>
                      <a:pt x="422" y="467"/>
                    </a:lnTo>
                    <a:lnTo>
                      <a:pt x="422" y="467"/>
                    </a:lnTo>
                    <a:lnTo>
                      <a:pt x="423" y="467"/>
                    </a:lnTo>
                    <a:lnTo>
                      <a:pt x="422" y="468"/>
                    </a:lnTo>
                    <a:lnTo>
                      <a:pt x="422" y="467"/>
                    </a:lnTo>
                    <a:lnTo>
                      <a:pt x="422" y="467"/>
                    </a:lnTo>
                    <a:lnTo>
                      <a:pt x="422" y="466"/>
                    </a:lnTo>
                    <a:lnTo>
                      <a:pt x="422" y="466"/>
                    </a:lnTo>
                    <a:lnTo>
                      <a:pt x="422" y="466"/>
                    </a:lnTo>
                    <a:lnTo>
                      <a:pt x="422" y="465"/>
                    </a:lnTo>
                    <a:lnTo>
                      <a:pt x="422" y="465"/>
                    </a:lnTo>
                    <a:lnTo>
                      <a:pt x="422" y="465"/>
                    </a:lnTo>
                    <a:lnTo>
                      <a:pt x="422" y="465"/>
                    </a:lnTo>
                    <a:lnTo>
                      <a:pt x="421" y="465"/>
                    </a:lnTo>
                    <a:lnTo>
                      <a:pt x="421" y="465"/>
                    </a:lnTo>
                    <a:lnTo>
                      <a:pt x="421" y="465"/>
                    </a:lnTo>
                    <a:lnTo>
                      <a:pt x="420" y="465"/>
                    </a:lnTo>
                    <a:lnTo>
                      <a:pt x="420" y="466"/>
                    </a:lnTo>
                    <a:lnTo>
                      <a:pt x="420" y="466"/>
                    </a:lnTo>
                    <a:lnTo>
                      <a:pt x="420" y="465"/>
                    </a:lnTo>
                    <a:lnTo>
                      <a:pt x="420" y="465"/>
                    </a:lnTo>
                    <a:lnTo>
                      <a:pt x="420" y="466"/>
                    </a:lnTo>
                    <a:lnTo>
                      <a:pt x="419" y="467"/>
                    </a:lnTo>
                    <a:lnTo>
                      <a:pt x="419" y="467"/>
                    </a:lnTo>
                    <a:lnTo>
                      <a:pt x="419" y="467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8"/>
                    </a:lnTo>
                    <a:lnTo>
                      <a:pt x="418" y="468"/>
                    </a:lnTo>
                    <a:lnTo>
                      <a:pt x="417" y="468"/>
                    </a:lnTo>
                    <a:lnTo>
                      <a:pt x="416" y="468"/>
                    </a:lnTo>
                    <a:lnTo>
                      <a:pt x="416" y="468"/>
                    </a:lnTo>
                    <a:lnTo>
                      <a:pt x="417" y="469"/>
                    </a:lnTo>
                    <a:lnTo>
                      <a:pt x="417" y="469"/>
                    </a:lnTo>
                    <a:lnTo>
                      <a:pt x="417" y="470"/>
                    </a:lnTo>
                    <a:lnTo>
                      <a:pt x="416" y="470"/>
                    </a:lnTo>
                    <a:lnTo>
                      <a:pt x="416" y="470"/>
                    </a:lnTo>
                    <a:lnTo>
                      <a:pt x="416" y="470"/>
                    </a:lnTo>
                    <a:lnTo>
                      <a:pt x="416" y="469"/>
                    </a:lnTo>
                    <a:lnTo>
                      <a:pt x="416" y="469"/>
                    </a:lnTo>
                    <a:lnTo>
                      <a:pt x="415" y="469"/>
                    </a:lnTo>
                    <a:lnTo>
                      <a:pt x="415" y="469"/>
                    </a:lnTo>
                    <a:lnTo>
                      <a:pt x="415" y="469"/>
                    </a:lnTo>
                    <a:lnTo>
                      <a:pt x="415" y="470"/>
                    </a:lnTo>
                    <a:lnTo>
                      <a:pt x="415" y="470"/>
                    </a:lnTo>
                    <a:lnTo>
                      <a:pt x="415" y="470"/>
                    </a:lnTo>
                    <a:lnTo>
                      <a:pt x="415" y="470"/>
                    </a:lnTo>
                    <a:lnTo>
                      <a:pt x="415" y="471"/>
                    </a:lnTo>
                    <a:lnTo>
                      <a:pt x="414" y="471"/>
                    </a:lnTo>
                    <a:lnTo>
                      <a:pt x="414" y="471"/>
                    </a:lnTo>
                    <a:lnTo>
                      <a:pt x="414" y="472"/>
                    </a:lnTo>
                    <a:lnTo>
                      <a:pt x="414" y="472"/>
                    </a:lnTo>
                    <a:lnTo>
                      <a:pt x="415" y="473"/>
                    </a:lnTo>
                    <a:lnTo>
                      <a:pt x="415" y="473"/>
                    </a:lnTo>
                    <a:lnTo>
                      <a:pt x="415" y="473"/>
                    </a:lnTo>
                    <a:lnTo>
                      <a:pt x="415" y="473"/>
                    </a:lnTo>
                    <a:lnTo>
                      <a:pt x="416" y="474"/>
                    </a:lnTo>
                    <a:lnTo>
                      <a:pt x="416" y="474"/>
                    </a:lnTo>
                    <a:lnTo>
                      <a:pt x="415" y="474"/>
                    </a:lnTo>
                    <a:lnTo>
                      <a:pt x="415" y="474"/>
                    </a:lnTo>
                    <a:lnTo>
                      <a:pt x="415" y="474"/>
                    </a:lnTo>
                    <a:lnTo>
                      <a:pt x="415" y="475"/>
                    </a:lnTo>
                    <a:lnTo>
                      <a:pt x="414" y="475"/>
                    </a:lnTo>
                    <a:lnTo>
                      <a:pt x="414" y="475"/>
                    </a:lnTo>
                    <a:lnTo>
                      <a:pt x="413" y="476"/>
                    </a:lnTo>
                    <a:lnTo>
                      <a:pt x="413" y="475"/>
                    </a:lnTo>
                    <a:lnTo>
                      <a:pt x="413" y="475"/>
                    </a:lnTo>
                    <a:lnTo>
                      <a:pt x="413" y="475"/>
                    </a:lnTo>
                    <a:lnTo>
                      <a:pt x="413" y="475"/>
                    </a:lnTo>
                    <a:lnTo>
                      <a:pt x="413" y="475"/>
                    </a:lnTo>
                    <a:lnTo>
                      <a:pt x="412" y="475"/>
                    </a:lnTo>
                    <a:lnTo>
                      <a:pt x="412" y="475"/>
                    </a:lnTo>
                    <a:lnTo>
                      <a:pt x="412" y="476"/>
                    </a:lnTo>
                    <a:lnTo>
                      <a:pt x="411" y="477"/>
                    </a:lnTo>
                    <a:lnTo>
                      <a:pt x="410" y="477"/>
                    </a:lnTo>
                    <a:lnTo>
                      <a:pt x="410" y="477"/>
                    </a:lnTo>
                    <a:lnTo>
                      <a:pt x="410" y="477"/>
                    </a:lnTo>
                    <a:lnTo>
                      <a:pt x="410" y="477"/>
                    </a:lnTo>
                    <a:lnTo>
                      <a:pt x="409" y="478"/>
                    </a:lnTo>
                    <a:lnTo>
                      <a:pt x="409" y="478"/>
                    </a:lnTo>
                    <a:lnTo>
                      <a:pt x="408" y="478"/>
                    </a:lnTo>
                    <a:lnTo>
                      <a:pt x="408" y="478"/>
                    </a:lnTo>
                    <a:lnTo>
                      <a:pt x="408" y="478"/>
                    </a:lnTo>
                    <a:lnTo>
                      <a:pt x="408" y="477"/>
                    </a:lnTo>
                    <a:lnTo>
                      <a:pt x="408" y="477"/>
                    </a:lnTo>
                    <a:lnTo>
                      <a:pt x="408" y="477"/>
                    </a:lnTo>
                    <a:lnTo>
                      <a:pt x="407" y="477"/>
                    </a:lnTo>
                    <a:lnTo>
                      <a:pt x="406" y="477"/>
                    </a:lnTo>
                    <a:lnTo>
                      <a:pt x="406" y="477"/>
                    </a:lnTo>
                    <a:lnTo>
                      <a:pt x="406" y="477"/>
                    </a:lnTo>
                    <a:lnTo>
                      <a:pt x="406" y="477"/>
                    </a:lnTo>
                    <a:lnTo>
                      <a:pt x="406" y="477"/>
                    </a:lnTo>
                    <a:lnTo>
                      <a:pt x="406" y="478"/>
                    </a:lnTo>
                    <a:lnTo>
                      <a:pt x="406" y="478"/>
                    </a:lnTo>
                    <a:lnTo>
                      <a:pt x="406" y="478"/>
                    </a:lnTo>
                    <a:lnTo>
                      <a:pt x="406" y="478"/>
                    </a:lnTo>
                    <a:lnTo>
                      <a:pt x="405" y="478"/>
                    </a:lnTo>
                    <a:lnTo>
                      <a:pt x="405" y="479"/>
                    </a:lnTo>
                    <a:lnTo>
                      <a:pt x="405" y="479"/>
                    </a:lnTo>
                    <a:lnTo>
                      <a:pt x="405" y="479"/>
                    </a:lnTo>
                    <a:lnTo>
                      <a:pt x="405" y="480"/>
                    </a:lnTo>
                    <a:lnTo>
                      <a:pt x="405" y="480"/>
                    </a:lnTo>
                    <a:lnTo>
                      <a:pt x="405" y="480"/>
                    </a:lnTo>
                    <a:lnTo>
                      <a:pt x="405" y="481"/>
                    </a:lnTo>
                    <a:lnTo>
                      <a:pt x="404" y="480"/>
                    </a:lnTo>
                    <a:lnTo>
                      <a:pt x="404" y="481"/>
                    </a:lnTo>
                    <a:lnTo>
                      <a:pt x="403" y="481"/>
                    </a:lnTo>
                    <a:lnTo>
                      <a:pt x="403" y="481"/>
                    </a:lnTo>
                    <a:lnTo>
                      <a:pt x="403" y="481"/>
                    </a:lnTo>
                    <a:lnTo>
                      <a:pt x="403" y="481"/>
                    </a:lnTo>
                    <a:lnTo>
                      <a:pt x="402" y="481"/>
                    </a:lnTo>
                    <a:lnTo>
                      <a:pt x="402" y="481"/>
                    </a:lnTo>
                    <a:lnTo>
                      <a:pt x="401" y="481"/>
                    </a:lnTo>
                    <a:lnTo>
                      <a:pt x="401" y="481"/>
                    </a:lnTo>
                    <a:lnTo>
                      <a:pt x="401" y="480"/>
                    </a:lnTo>
                    <a:lnTo>
                      <a:pt x="401" y="480"/>
                    </a:lnTo>
                    <a:lnTo>
                      <a:pt x="401" y="480"/>
                    </a:lnTo>
                    <a:lnTo>
                      <a:pt x="401" y="480"/>
                    </a:lnTo>
                    <a:lnTo>
                      <a:pt x="401" y="479"/>
                    </a:lnTo>
                    <a:lnTo>
                      <a:pt x="400" y="479"/>
                    </a:lnTo>
                    <a:lnTo>
                      <a:pt x="400" y="480"/>
                    </a:lnTo>
                    <a:lnTo>
                      <a:pt x="400" y="480"/>
                    </a:lnTo>
                    <a:lnTo>
                      <a:pt x="399" y="480"/>
                    </a:lnTo>
                    <a:lnTo>
                      <a:pt x="399" y="480"/>
                    </a:lnTo>
                    <a:lnTo>
                      <a:pt x="399" y="481"/>
                    </a:lnTo>
                    <a:lnTo>
                      <a:pt x="399" y="482"/>
                    </a:lnTo>
                    <a:lnTo>
                      <a:pt x="398" y="482"/>
                    </a:lnTo>
                    <a:lnTo>
                      <a:pt x="398" y="482"/>
                    </a:lnTo>
                    <a:lnTo>
                      <a:pt x="399" y="483"/>
                    </a:lnTo>
                    <a:lnTo>
                      <a:pt x="399" y="483"/>
                    </a:lnTo>
                    <a:lnTo>
                      <a:pt x="399" y="483"/>
                    </a:lnTo>
                    <a:lnTo>
                      <a:pt x="398" y="483"/>
                    </a:lnTo>
                    <a:lnTo>
                      <a:pt x="398" y="483"/>
                    </a:lnTo>
                    <a:lnTo>
                      <a:pt x="398" y="482"/>
                    </a:lnTo>
                    <a:lnTo>
                      <a:pt x="397" y="482"/>
                    </a:lnTo>
                    <a:lnTo>
                      <a:pt x="397" y="482"/>
                    </a:lnTo>
                    <a:lnTo>
                      <a:pt x="396" y="483"/>
                    </a:lnTo>
                    <a:lnTo>
                      <a:pt x="396" y="483"/>
                    </a:lnTo>
                    <a:lnTo>
                      <a:pt x="396" y="483"/>
                    </a:lnTo>
                    <a:lnTo>
                      <a:pt x="396" y="483"/>
                    </a:lnTo>
                    <a:lnTo>
                      <a:pt x="396" y="483"/>
                    </a:lnTo>
                    <a:lnTo>
                      <a:pt x="396" y="483"/>
                    </a:lnTo>
                    <a:lnTo>
                      <a:pt x="395" y="484"/>
                    </a:lnTo>
                    <a:lnTo>
                      <a:pt x="395" y="484"/>
                    </a:lnTo>
                    <a:lnTo>
                      <a:pt x="396" y="484"/>
                    </a:lnTo>
                    <a:lnTo>
                      <a:pt x="396" y="484"/>
                    </a:lnTo>
                    <a:lnTo>
                      <a:pt x="396" y="484"/>
                    </a:lnTo>
                    <a:lnTo>
                      <a:pt x="396" y="485"/>
                    </a:lnTo>
                    <a:lnTo>
                      <a:pt x="396" y="485"/>
                    </a:lnTo>
                    <a:lnTo>
                      <a:pt x="396" y="485"/>
                    </a:lnTo>
                    <a:lnTo>
                      <a:pt x="395" y="485"/>
                    </a:lnTo>
                    <a:lnTo>
                      <a:pt x="395" y="485"/>
                    </a:lnTo>
                    <a:lnTo>
                      <a:pt x="395" y="485"/>
                    </a:lnTo>
                    <a:lnTo>
                      <a:pt x="395" y="484"/>
                    </a:lnTo>
                    <a:lnTo>
                      <a:pt x="395" y="485"/>
                    </a:lnTo>
                    <a:lnTo>
                      <a:pt x="394" y="485"/>
                    </a:lnTo>
                    <a:lnTo>
                      <a:pt x="394" y="485"/>
                    </a:lnTo>
                    <a:lnTo>
                      <a:pt x="393" y="485"/>
                    </a:lnTo>
                    <a:lnTo>
                      <a:pt x="393" y="484"/>
                    </a:lnTo>
                    <a:lnTo>
                      <a:pt x="393" y="484"/>
                    </a:lnTo>
                    <a:lnTo>
                      <a:pt x="393" y="484"/>
                    </a:lnTo>
                    <a:lnTo>
                      <a:pt x="392" y="484"/>
                    </a:lnTo>
                    <a:lnTo>
                      <a:pt x="392" y="484"/>
                    </a:lnTo>
                    <a:lnTo>
                      <a:pt x="392" y="485"/>
                    </a:lnTo>
                    <a:lnTo>
                      <a:pt x="392" y="485"/>
                    </a:lnTo>
                    <a:lnTo>
                      <a:pt x="391" y="485"/>
                    </a:lnTo>
                    <a:lnTo>
                      <a:pt x="391" y="486"/>
                    </a:lnTo>
                    <a:lnTo>
                      <a:pt x="391" y="485"/>
                    </a:lnTo>
                    <a:lnTo>
                      <a:pt x="390" y="486"/>
                    </a:lnTo>
                    <a:lnTo>
                      <a:pt x="390" y="486"/>
                    </a:lnTo>
                    <a:lnTo>
                      <a:pt x="390" y="486"/>
                    </a:lnTo>
                    <a:lnTo>
                      <a:pt x="389" y="486"/>
                    </a:lnTo>
                    <a:lnTo>
                      <a:pt x="389" y="486"/>
                    </a:lnTo>
                    <a:lnTo>
                      <a:pt x="389" y="486"/>
                    </a:lnTo>
                    <a:lnTo>
                      <a:pt x="389" y="486"/>
                    </a:lnTo>
                    <a:lnTo>
                      <a:pt x="389" y="485"/>
                    </a:lnTo>
                    <a:lnTo>
                      <a:pt x="389" y="485"/>
                    </a:lnTo>
                    <a:lnTo>
                      <a:pt x="389" y="485"/>
                    </a:lnTo>
                    <a:lnTo>
                      <a:pt x="388" y="484"/>
                    </a:lnTo>
                    <a:lnTo>
                      <a:pt x="388" y="485"/>
                    </a:lnTo>
                    <a:lnTo>
                      <a:pt x="388" y="485"/>
                    </a:lnTo>
                    <a:lnTo>
                      <a:pt x="388" y="484"/>
                    </a:lnTo>
                    <a:lnTo>
                      <a:pt x="388" y="484"/>
                    </a:lnTo>
                    <a:lnTo>
                      <a:pt x="388" y="484"/>
                    </a:lnTo>
                    <a:lnTo>
                      <a:pt x="388" y="483"/>
                    </a:lnTo>
                    <a:lnTo>
                      <a:pt x="388" y="483"/>
                    </a:lnTo>
                    <a:lnTo>
                      <a:pt x="388" y="482"/>
                    </a:lnTo>
                    <a:lnTo>
                      <a:pt x="388" y="482"/>
                    </a:lnTo>
                    <a:lnTo>
                      <a:pt x="388" y="482"/>
                    </a:lnTo>
                    <a:lnTo>
                      <a:pt x="387" y="482"/>
                    </a:lnTo>
                    <a:lnTo>
                      <a:pt x="387" y="482"/>
                    </a:lnTo>
                    <a:lnTo>
                      <a:pt x="387" y="482"/>
                    </a:lnTo>
                    <a:lnTo>
                      <a:pt x="386" y="483"/>
                    </a:lnTo>
                    <a:lnTo>
                      <a:pt x="386" y="483"/>
                    </a:lnTo>
                    <a:lnTo>
                      <a:pt x="386" y="482"/>
                    </a:lnTo>
                    <a:lnTo>
                      <a:pt x="385" y="482"/>
                    </a:lnTo>
                    <a:lnTo>
                      <a:pt x="385" y="482"/>
                    </a:lnTo>
                    <a:lnTo>
                      <a:pt x="385" y="481"/>
                    </a:lnTo>
                    <a:lnTo>
                      <a:pt x="384" y="481"/>
                    </a:lnTo>
                    <a:lnTo>
                      <a:pt x="384" y="481"/>
                    </a:lnTo>
                    <a:lnTo>
                      <a:pt x="383" y="481"/>
                    </a:lnTo>
                    <a:lnTo>
                      <a:pt x="383" y="480"/>
                    </a:lnTo>
                    <a:lnTo>
                      <a:pt x="383" y="479"/>
                    </a:lnTo>
                    <a:lnTo>
                      <a:pt x="382" y="479"/>
                    </a:lnTo>
                    <a:lnTo>
                      <a:pt x="382" y="479"/>
                    </a:lnTo>
                    <a:lnTo>
                      <a:pt x="382" y="479"/>
                    </a:lnTo>
                    <a:lnTo>
                      <a:pt x="381" y="480"/>
                    </a:lnTo>
                    <a:lnTo>
                      <a:pt x="381" y="480"/>
                    </a:lnTo>
                    <a:lnTo>
                      <a:pt x="381" y="480"/>
                    </a:lnTo>
                    <a:lnTo>
                      <a:pt x="379" y="480"/>
                    </a:lnTo>
                    <a:lnTo>
                      <a:pt x="379" y="480"/>
                    </a:lnTo>
                    <a:lnTo>
                      <a:pt x="379" y="480"/>
                    </a:lnTo>
                    <a:lnTo>
                      <a:pt x="378" y="480"/>
                    </a:lnTo>
                    <a:lnTo>
                      <a:pt x="378" y="480"/>
                    </a:lnTo>
                    <a:lnTo>
                      <a:pt x="378" y="479"/>
                    </a:lnTo>
                    <a:lnTo>
                      <a:pt x="377" y="479"/>
                    </a:lnTo>
                    <a:lnTo>
                      <a:pt x="376" y="478"/>
                    </a:lnTo>
                    <a:lnTo>
                      <a:pt x="376" y="478"/>
                    </a:lnTo>
                    <a:lnTo>
                      <a:pt x="376" y="478"/>
                    </a:lnTo>
                    <a:lnTo>
                      <a:pt x="376" y="477"/>
                    </a:lnTo>
                    <a:lnTo>
                      <a:pt x="375" y="476"/>
                    </a:lnTo>
                    <a:lnTo>
                      <a:pt x="375" y="475"/>
                    </a:lnTo>
                    <a:lnTo>
                      <a:pt x="375" y="475"/>
                    </a:lnTo>
                    <a:lnTo>
                      <a:pt x="375" y="475"/>
                    </a:lnTo>
                    <a:lnTo>
                      <a:pt x="375" y="475"/>
                    </a:lnTo>
                    <a:lnTo>
                      <a:pt x="374" y="475"/>
                    </a:lnTo>
                    <a:lnTo>
                      <a:pt x="374" y="475"/>
                    </a:lnTo>
                    <a:lnTo>
                      <a:pt x="373" y="475"/>
                    </a:lnTo>
                    <a:lnTo>
                      <a:pt x="373" y="474"/>
                    </a:lnTo>
                    <a:lnTo>
                      <a:pt x="372" y="474"/>
                    </a:lnTo>
                    <a:lnTo>
                      <a:pt x="372" y="474"/>
                    </a:lnTo>
                    <a:lnTo>
                      <a:pt x="372" y="474"/>
                    </a:lnTo>
                    <a:lnTo>
                      <a:pt x="371" y="474"/>
                    </a:lnTo>
                    <a:lnTo>
                      <a:pt x="370" y="474"/>
                    </a:lnTo>
                    <a:lnTo>
                      <a:pt x="370" y="474"/>
                    </a:lnTo>
                    <a:lnTo>
                      <a:pt x="370" y="473"/>
                    </a:lnTo>
                    <a:lnTo>
                      <a:pt x="370" y="473"/>
                    </a:lnTo>
                    <a:lnTo>
                      <a:pt x="370" y="473"/>
                    </a:lnTo>
                    <a:lnTo>
                      <a:pt x="368" y="472"/>
                    </a:lnTo>
                    <a:lnTo>
                      <a:pt x="368" y="472"/>
                    </a:lnTo>
                    <a:lnTo>
                      <a:pt x="368" y="472"/>
                    </a:lnTo>
                    <a:lnTo>
                      <a:pt x="368" y="472"/>
                    </a:lnTo>
                    <a:lnTo>
                      <a:pt x="368" y="472"/>
                    </a:lnTo>
                    <a:lnTo>
                      <a:pt x="368" y="472"/>
                    </a:lnTo>
                    <a:lnTo>
                      <a:pt x="367" y="471"/>
                    </a:lnTo>
                    <a:lnTo>
                      <a:pt x="367" y="471"/>
                    </a:lnTo>
                    <a:lnTo>
                      <a:pt x="367" y="471"/>
                    </a:lnTo>
                    <a:lnTo>
                      <a:pt x="366" y="472"/>
                    </a:lnTo>
                    <a:lnTo>
                      <a:pt x="366" y="472"/>
                    </a:lnTo>
                    <a:lnTo>
                      <a:pt x="366" y="472"/>
                    </a:lnTo>
                    <a:lnTo>
                      <a:pt x="365" y="473"/>
                    </a:lnTo>
                    <a:lnTo>
                      <a:pt x="364" y="474"/>
                    </a:lnTo>
                    <a:lnTo>
                      <a:pt x="363" y="474"/>
                    </a:lnTo>
                    <a:lnTo>
                      <a:pt x="363" y="474"/>
                    </a:lnTo>
                    <a:lnTo>
                      <a:pt x="363" y="475"/>
                    </a:lnTo>
                    <a:lnTo>
                      <a:pt x="363" y="475"/>
                    </a:lnTo>
                    <a:lnTo>
                      <a:pt x="364" y="475"/>
                    </a:lnTo>
                    <a:lnTo>
                      <a:pt x="364" y="475"/>
                    </a:lnTo>
                    <a:lnTo>
                      <a:pt x="364" y="475"/>
                    </a:lnTo>
                    <a:lnTo>
                      <a:pt x="364" y="476"/>
                    </a:lnTo>
                    <a:lnTo>
                      <a:pt x="363" y="476"/>
                    </a:lnTo>
                    <a:lnTo>
                      <a:pt x="363" y="475"/>
                    </a:lnTo>
                    <a:lnTo>
                      <a:pt x="363" y="475"/>
                    </a:lnTo>
                    <a:lnTo>
                      <a:pt x="361" y="474"/>
                    </a:lnTo>
                    <a:lnTo>
                      <a:pt x="361" y="474"/>
                    </a:lnTo>
                    <a:lnTo>
                      <a:pt x="361" y="474"/>
                    </a:lnTo>
                    <a:lnTo>
                      <a:pt x="360" y="474"/>
                    </a:lnTo>
                    <a:lnTo>
                      <a:pt x="360" y="474"/>
                    </a:lnTo>
                    <a:lnTo>
                      <a:pt x="358" y="474"/>
                    </a:lnTo>
                    <a:lnTo>
                      <a:pt x="358" y="474"/>
                    </a:lnTo>
                    <a:lnTo>
                      <a:pt x="357" y="474"/>
                    </a:lnTo>
                    <a:lnTo>
                      <a:pt x="357" y="474"/>
                    </a:lnTo>
                    <a:lnTo>
                      <a:pt x="357" y="474"/>
                    </a:lnTo>
                    <a:lnTo>
                      <a:pt x="357" y="473"/>
                    </a:lnTo>
                    <a:lnTo>
                      <a:pt x="357" y="473"/>
                    </a:lnTo>
                    <a:lnTo>
                      <a:pt x="356" y="473"/>
                    </a:lnTo>
                    <a:lnTo>
                      <a:pt x="356" y="473"/>
                    </a:lnTo>
                    <a:lnTo>
                      <a:pt x="356" y="473"/>
                    </a:lnTo>
                    <a:lnTo>
                      <a:pt x="356" y="473"/>
                    </a:lnTo>
                    <a:lnTo>
                      <a:pt x="355" y="473"/>
                    </a:lnTo>
                    <a:lnTo>
                      <a:pt x="354" y="473"/>
                    </a:lnTo>
                    <a:lnTo>
                      <a:pt x="354" y="473"/>
                    </a:lnTo>
                    <a:lnTo>
                      <a:pt x="354" y="473"/>
                    </a:lnTo>
                    <a:lnTo>
                      <a:pt x="354" y="473"/>
                    </a:lnTo>
                    <a:lnTo>
                      <a:pt x="353" y="473"/>
                    </a:lnTo>
                    <a:lnTo>
                      <a:pt x="353" y="473"/>
                    </a:lnTo>
                    <a:lnTo>
                      <a:pt x="352" y="474"/>
                    </a:lnTo>
                    <a:lnTo>
                      <a:pt x="351" y="474"/>
                    </a:lnTo>
                    <a:lnTo>
                      <a:pt x="351" y="475"/>
                    </a:lnTo>
                    <a:lnTo>
                      <a:pt x="351" y="474"/>
                    </a:lnTo>
                    <a:lnTo>
                      <a:pt x="351" y="474"/>
                    </a:lnTo>
                    <a:lnTo>
                      <a:pt x="351" y="474"/>
                    </a:lnTo>
                    <a:lnTo>
                      <a:pt x="351" y="473"/>
                    </a:lnTo>
                    <a:lnTo>
                      <a:pt x="351" y="473"/>
                    </a:lnTo>
                    <a:lnTo>
                      <a:pt x="351" y="472"/>
                    </a:lnTo>
                    <a:lnTo>
                      <a:pt x="351" y="472"/>
                    </a:lnTo>
                    <a:lnTo>
                      <a:pt x="351" y="472"/>
                    </a:lnTo>
                    <a:lnTo>
                      <a:pt x="350" y="472"/>
                    </a:lnTo>
                    <a:lnTo>
                      <a:pt x="349" y="472"/>
                    </a:lnTo>
                    <a:lnTo>
                      <a:pt x="349" y="473"/>
                    </a:lnTo>
                    <a:lnTo>
                      <a:pt x="348" y="473"/>
                    </a:lnTo>
                    <a:lnTo>
                      <a:pt x="348" y="472"/>
                    </a:lnTo>
                    <a:lnTo>
                      <a:pt x="347" y="472"/>
                    </a:lnTo>
                    <a:lnTo>
                      <a:pt x="346" y="471"/>
                    </a:lnTo>
                    <a:lnTo>
                      <a:pt x="346" y="471"/>
                    </a:lnTo>
                    <a:lnTo>
                      <a:pt x="346" y="470"/>
                    </a:lnTo>
                    <a:lnTo>
                      <a:pt x="346" y="469"/>
                    </a:lnTo>
                    <a:lnTo>
                      <a:pt x="344" y="470"/>
                    </a:lnTo>
                    <a:lnTo>
                      <a:pt x="343" y="470"/>
                    </a:lnTo>
                    <a:lnTo>
                      <a:pt x="343" y="470"/>
                    </a:lnTo>
                    <a:lnTo>
                      <a:pt x="342" y="470"/>
                    </a:lnTo>
                    <a:lnTo>
                      <a:pt x="342" y="470"/>
                    </a:lnTo>
                    <a:lnTo>
                      <a:pt x="340" y="469"/>
                    </a:lnTo>
                    <a:lnTo>
                      <a:pt x="340" y="469"/>
                    </a:lnTo>
                    <a:lnTo>
                      <a:pt x="340" y="470"/>
                    </a:lnTo>
                    <a:lnTo>
                      <a:pt x="339" y="470"/>
                    </a:lnTo>
                    <a:lnTo>
                      <a:pt x="339" y="470"/>
                    </a:lnTo>
                    <a:lnTo>
                      <a:pt x="338" y="470"/>
                    </a:lnTo>
                    <a:lnTo>
                      <a:pt x="338" y="471"/>
                    </a:lnTo>
                    <a:lnTo>
                      <a:pt x="338" y="471"/>
                    </a:lnTo>
                    <a:lnTo>
                      <a:pt x="337" y="471"/>
                    </a:lnTo>
                    <a:lnTo>
                      <a:pt x="337" y="470"/>
                    </a:lnTo>
                    <a:lnTo>
                      <a:pt x="336" y="470"/>
                    </a:lnTo>
                    <a:lnTo>
                      <a:pt x="336" y="471"/>
                    </a:lnTo>
                    <a:lnTo>
                      <a:pt x="335" y="471"/>
                    </a:lnTo>
                    <a:lnTo>
                      <a:pt x="334" y="470"/>
                    </a:lnTo>
                    <a:lnTo>
                      <a:pt x="333" y="471"/>
                    </a:lnTo>
                    <a:lnTo>
                      <a:pt x="332" y="471"/>
                    </a:lnTo>
                    <a:lnTo>
                      <a:pt x="331" y="470"/>
                    </a:lnTo>
                    <a:lnTo>
                      <a:pt x="331" y="470"/>
                    </a:lnTo>
                    <a:lnTo>
                      <a:pt x="330" y="471"/>
                    </a:lnTo>
                    <a:lnTo>
                      <a:pt x="329" y="471"/>
                    </a:lnTo>
                    <a:lnTo>
                      <a:pt x="329" y="471"/>
                    </a:lnTo>
                    <a:lnTo>
                      <a:pt x="329" y="471"/>
                    </a:lnTo>
                    <a:lnTo>
                      <a:pt x="328" y="471"/>
                    </a:lnTo>
                    <a:lnTo>
                      <a:pt x="328" y="471"/>
                    </a:lnTo>
                    <a:lnTo>
                      <a:pt x="327" y="472"/>
                    </a:lnTo>
                    <a:lnTo>
                      <a:pt x="327" y="472"/>
                    </a:lnTo>
                    <a:lnTo>
                      <a:pt x="326" y="473"/>
                    </a:lnTo>
                    <a:lnTo>
                      <a:pt x="326" y="473"/>
                    </a:lnTo>
                    <a:lnTo>
                      <a:pt x="326" y="472"/>
                    </a:lnTo>
                    <a:lnTo>
                      <a:pt x="325" y="470"/>
                    </a:lnTo>
                    <a:lnTo>
                      <a:pt x="325" y="470"/>
                    </a:lnTo>
                    <a:lnTo>
                      <a:pt x="325" y="470"/>
                    </a:lnTo>
                    <a:lnTo>
                      <a:pt x="324" y="469"/>
                    </a:lnTo>
                    <a:lnTo>
                      <a:pt x="323" y="469"/>
                    </a:lnTo>
                    <a:lnTo>
                      <a:pt x="323" y="469"/>
                    </a:lnTo>
                    <a:lnTo>
                      <a:pt x="322" y="469"/>
                    </a:lnTo>
                    <a:lnTo>
                      <a:pt x="322" y="468"/>
                    </a:lnTo>
                    <a:lnTo>
                      <a:pt x="322" y="468"/>
                    </a:lnTo>
                    <a:lnTo>
                      <a:pt x="322" y="467"/>
                    </a:lnTo>
                    <a:lnTo>
                      <a:pt x="321" y="467"/>
                    </a:lnTo>
                    <a:lnTo>
                      <a:pt x="320" y="467"/>
                    </a:lnTo>
                    <a:lnTo>
                      <a:pt x="320" y="467"/>
                    </a:lnTo>
                    <a:lnTo>
                      <a:pt x="319" y="467"/>
                    </a:lnTo>
                    <a:lnTo>
                      <a:pt x="319" y="466"/>
                    </a:lnTo>
                    <a:lnTo>
                      <a:pt x="318" y="466"/>
                    </a:lnTo>
                    <a:lnTo>
                      <a:pt x="318" y="466"/>
                    </a:lnTo>
                    <a:lnTo>
                      <a:pt x="317" y="467"/>
                    </a:lnTo>
                    <a:lnTo>
                      <a:pt x="316" y="467"/>
                    </a:lnTo>
                    <a:lnTo>
                      <a:pt x="316" y="467"/>
                    </a:lnTo>
                    <a:lnTo>
                      <a:pt x="316" y="467"/>
                    </a:lnTo>
                    <a:lnTo>
                      <a:pt x="315" y="468"/>
                    </a:lnTo>
                    <a:lnTo>
                      <a:pt x="315" y="468"/>
                    </a:lnTo>
                    <a:lnTo>
                      <a:pt x="315" y="469"/>
                    </a:lnTo>
                    <a:lnTo>
                      <a:pt x="315" y="469"/>
                    </a:lnTo>
                    <a:lnTo>
                      <a:pt x="314" y="469"/>
                    </a:lnTo>
                    <a:lnTo>
                      <a:pt x="314" y="469"/>
                    </a:lnTo>
                    <a:lnTo>
                      <a:pt x="314" y="470"/>
                    </a:lnTo>
                    <a:lnTo>
                      <a:pt x="314" y="470"/>
                    </a:lnTo>
                    <a:lnTo>
                      <a:pt x="314" y="470"/>
                    </a:lnTo>
                    <a:lnTo>
                      <a:pt x="314" y="470"/>
                    </a:lnTo>
                    <a:lnTo>
                      <a:pt x="313" y="470"/>
                    </a:lnTo>
                    <a:lnTo>
                      <a:pt x="313" y="471"/>
                    </a:lnTo>
                    <a:lnTo>
                      <a:pt x="313" y="471"/>
                    </a:lnTo>
                    <a:lnTo>
                      <a:pt x="313" y="471"/>
                    </a:lnTo>
                    <a:lnTo>
                      <a:pt x="313" y="471"/>
                    </a:lnTo>
                    <a:lnTo>
                      <a:pt x="312" y="471"/>
                    </a:lnTo>
                    <a:lnTo>
                      <a:pt x="312" y="471"/>
                    </a:lnTo>
                    <a:lnTo>
                      <a:pt x="311" y="471"/>
                    </a:lnTo>
                    <a:lnTo>
                      <a:pt x="311" y="470"/>
                    </a:lnTo>
                    <a:lnTo>
                      <a:pt x="311" y="470"/>
                    </a:lnTo>
                    <a:lnTo>
                      <a:pt x="311" y="471"/>
                    </a:lnTo>
                    <a:lnTo>
                      <a:pt x="311" y="471"/>
                    </a:lnTo>
                    <a:lnTo>
                      <a:pt x="310" y="471"/>
                    </a:lnTo>
                    <a:lnTo>
                      <a:pt x="309" y="471"/>
                    </a:lnTo>
                    <a:lnTo>
                      <a:pt x="310" y="472"/>
                    </a:lnTo>
                    <a:lnTo>
                      <a:pt x="309" y="472"/>
                    </a:lnTo>
                    <a:lnTo>
                      <a:pt x="309" y="472"/>
                    </a:lnTo>
                    <a:lnTo>
                      <a:pt x="309" y="472"/>
                    </a:lnTo>
                    <a:lnTo>
                      <a:pt x="309" y="472"/>
                    </a:lnTo>
                    <a:lnTo>
                      <a:pt x="309" y="473"/>
                    </a:lnTo>
                    <a:lnTo>
                      <a:pt x="309" y="473"/>
                    </a:lnTo>
                    <a:lnTo>
                      <a:pt x="309" y="473"/>
                    </a:lnTo>
                    <a:lnTo>
                      <a:pt x="308" y="474"/>
                    </a:lnTo>
                    <a:lnTo>
                      <a:pt x="308" y="474"/>
                    </a:lnTo>
                    <a:lnTo>
                      <a:pt x="307" y="474"/>
                    </a:lnTo>
                    <a:lnTo>
                      <a:pt x="307" y="474"/>
                    </a:lnTo>
                    <a:lnTo>
                      <a:pt x="307" y="474"/>
                    </a:lnTo>
                    <a:lnTo>
                      <a:pt x="307" y="474"/>
                    </a:lnTo>
                    <a:lnTo>
                      <a:pt x="306" y="474"/>
                    </a:lnTo>
                    <a:lnTo>
                      <a:pt x="306" y="474"/>
                    </a:lnTo>
                    <a:lnTo>
                      <a:pt x="306" y="474"/>
                    </a:lnTo>
                    <a:lnTo>
                      <a:pt x="306" y="473"/>
                    </a:lnTo>
                    <a:lnTo>
                      <a:pt x="305" y="473"/>
                    </a:lnTo>
                    <a:lnTo>
                      <a:pt x="305" y="473"/>
                    </a:lnTo>
                    <a:lnTo>
                      <a:pt x="304" y="472"/>
                    </a:lnTo>
                    <a:lnTo>
                      <a:pt x="304" y="472"/>
                    </a:lnTo>
                    <a:lnTo>
                      <a:pt x="305" y="472"/>
                    </a:lnTo>
                    <a:lnTo>
                      <a:pt x="305" y="472"/>
                    </a:lnTo>
                    <a:lnTo>
                      <a:pt x="305" y="472"/>
                    </a:lnTo>
                    <a:lnTo>
                      <a:pt x="304" y="472"/>
                    </a:lnTo>
                    <a:lnTo>
                      <a:pt x="303" y="471"/>
                    </a:lnTo>
                    <a:lnTo>
                      <a:pt x="303" y="472"/>
                    </a:lnTo>
                    <a:lnTo>
                      <a:pt x="302" y="472"/>
                    </a:lnTo>
                    <a:lnTo>
                      <a:pt x="302" y="472"/>
                    </a:lnTo>
                    <a:lnTo>
                      <a:pt x="301" y="473"/>
                    </a:lnTo>
                    <a:lnTo>
                      <a:pt x="301" y="474"/>
                    </a:lnTo>
                    <a:lnTo>
                      <a:pt x="301" y="474"/>
                    </a:lnTo>
                    <a:lnTo>
                      <a:pt x="301" y="474"/>
                    </a:lnTo>
                    <a:lnTo>
                      <a:pt x="300" y="474"/>
                    </a:lnTo>
                    <a:lnTo>
                      <a:pt x="299" y="474"/>
                    </a:lnTo>
                    <a:lnTo>
                      <a:pt x="299" y="474"/>
                    </a:lnTo>
                    <a:lnTo>
                      <a:pt x="298" y="474"/>
                    </a:lnTo>
                    <a:lnTo>
                      <a:pt x="298" y="473"/>
                    </a:lnTo>
                    <a:lnTo>
                      <a:pt x="297" y="473"/>
                    </a:lnTo>
                    <a:lnTo>
                      <a:pt x="297" y="473"/>
                    </a:lnTo>
                    <a:lnTo>
                      <a:pt x="297" y="474"/>
                    </a:lnTo>
                    <a:lnTo>
                      <a:pt x="297" y="474"/>
                    </a:lnTo>
                    <a:lnTo>
                      <a:pt x="298" y="475"/>
                    </a:lnTo>
                    <a:lnTo>
                      <a:pt x="298" y="475"/>
                    </a:lnTo>
                    <a:lnTo>
                      <a:pt x="298" y="475"/>
                    </a:lnTo>
                    <a:lnTo>
                      <a:pt x="298" y="476"/>
                    </a:lnTo>
                    <a:lnTo>
                      <a:pt x="298" y="476"/>
                    </a:lnTo>
                    <a:lnTo>
                      <a:pt x="298" y="477"/>
                    </a:lnTo>
                    <a:lnTo>
                      <a:pt x="298" y="477"/>
                    </a:lnTo>
                    <a:lnTo>
                      <a:pt x="297" y="477"/>
                    </a:lnTo>
                    <a:lnTo>
                      <a:pt x="297" y="477"/>
                    </a:lnTo>
                    <a:lnTo>
                      <a:pt x="296" y="478"/>
                    </a:lnTo>
                    <a:lnTo>
                      <a:pt x="296" y="478"/>
                    </a:lnTo>
                    <a:lnTo>
                      <a:pt x="295" y="478"/>
                    </a:lnTo>
                    <a:lnTo>
                      <a:pt x="295" y="479"/>
                    </a:lnTo>
                    <a:lnTo>
                      <a:pt x="295" y="480"/>
                    </a:lnTo>
                    <a:lnTo>
                      <a:pt x="294" y="481"/>
                    </a:lnTo>
                    <a:lnTo>
                      <a:pt x="294" y="481"/>
                    </a:lnTo>
                    <a:lnTo>
                      <a:pt x="294" y="482"/>
                    </a:lnTo>
                    <a:lnTo>
                      <a:pt x="294" y="482"/>
                    </a:lnTo>
                    <a:lnTo>
                      <a:pt x="293" y="482"/>
                    </a:lnTo>
                    <a:lnTo>
                      <a:pt x="292" y="482"/>
                    </a:lnTo>
                    <a:lnTo>
                      <a:pt x="292" y="482"/>
                    </a:lnTo>
                    <a:lnTo>
                      <a:pt x="291" y="482"/>
                    </a:lnTo>
                    <a:lnTo>
                      <a:pt x="291" y="483"/>
                    </a:lnTo>
                    <a:lnTo>
                      <a:pt x="291" y="483"/>
                    </a:lnTo>
                    <a:lnTo>
                      <a:pt x="290" y="485"/>
                    </a:lnTo>
                    <a:lnTo>
                      <a:pt x="290" y="485"/>
                    </a:lnTo>
                    <a:lnTo>
                      <a:pt x="290" y="485"/>
                    </a:lnTo>
                    <a:lnTo>
                      <a:pt x="289" y="485"/>
                    </a:lnTo>
                    <a:lnTo>
                      <a:pt x="289" y="485"/>
                    </a:lnTo>
                    <a:lnTo>
                      <a:pt x="288" y="484"/>
                    </a:lnTo>
                    <a:lnTo>
                      <a:pt x="288" y="485"/>
                    </a:lnTo>
                    <a:lnTo>
                      <a:pt x="287" y="485"/>
                    </a:lnTo>
                    <a:lnTo>
                      <a:pt x="287" y="485"/>
                    </a:lnTo>
                    <a:lnTo>
                      <a:pt x="287" y="486"/>
                    </a:lnTo>
                    <a:lnTo>
                      <a:pt x="286" y="487"/>
                    </a:lnTo>
                    <a:lnTo>
                      <a:pt x="286" y="487"/>
                    </a:lnTo>
                    <a:lnTo>
                      <a:pt x="285" y="488"/>
                    </a:lnTo>
                    <a:lnTo>
                      <a:pt x="285" y="489"/>
                    </a:lnTo>
                    <a:lnTo>
                      <a:pt x="284" y="489"/>
                    </a:lnTo>
                    <a:lnTo>
                      <a:pt x="284" y="490"/>
                    </a:lnTo>
                    <a:lnTo>
                      <a:pt x="284" y="490"/>
                    </a:lnTo>
                    <a:lnTo>
                      <a:pt x="284" y="490"/>
                    </a:lnTo>
                    <a:lnTo>
                      <a:pt x="283" y="491"/>
                    </a:lnTo>
                    <a:lnTo>
                      <a:pt x="282" y="491"/>
                    </a:lnTo>
                    <a:lnTo>
                      <a:pt x="282" y="491"/>
                    </a:lnTo>
                    <a:lnTo>
                      <a:pt x="282" y="491"/>
                    </a:lnTo>
                    <a:lnTo>
                      <a:pt x="281" y="491"/>
                    </a:lnTo>
                    <a:lnTo>
                      <a:pt x="281" y="490"/>
                    </a:lnTo>
                    <a:lnTo>
                      <a:pt x="281" y="490"/>
                    </a:lnTo>
                    <a:lnTo>
                      <a:pt x="280" y="490"/>
                    </a:lnTo>
                    <a:lnTo>
                      <a:pt x="280" y="488"/>
                    </a:lnTo>
                    <a:lnTo>
                      <a:pt x="280" y="487"/>
                    </a:lnTo>
                    <a:lnTo>
                      <a:pt x="279" y="487"/>
                    </a:lnTo>
                    <a:lnTo>
                      <a:pt x="278" y="486"/>
                    </a:lnTo>
                    <a:lnTo>
                      <a:pt x="278" y="485"/>
                    </a:lnTo>
                    <a:lnTo>
                      <a:pt x="276" y="484"/>
                    </a:lnTo>
                    <a:lnTo>
                      <a:pt x="276" y="483"/>
                    </a:lnTo>
                    <a:lnTo>
                      <a:pt x="276" y="481"/>
                    </a:lnTo>
                    <a:lnTo>
                      <a:pt x="276" y="481"/>
                    </a:lnTo>
                    <a:lnTo>
                      <a:pt x="276" y="480"/>
                    </a:lnTo>
                    <a:lnTo>
                      <a:pt x="276" y="480"/>
                    </a:lnTo>
                    <a:lnTo>
                      <a:pt x="276" y="479"/>
                    </a:lnTo>
                    <a:lnTo>
                      <a:pt x="276" y="479"/>
                    </a:lnTo>
                    <a:lnTo>
                      <a:pt x="276" y="479"/>
                    </a:lnTo>
                    <a:lnTo>
                      <a:pt x="276" y="478"/>
                    </a:lnTo>
                    <a:lnTo>
                      <a:pt x="275" y="478"/>
                    </a:lnTo>
                    <a:lnTo>
                      <a:pt x="275" y="478"/>
                    </a:lnTo>
                    <a:lnTo>
                      <a:pt x="274" y="478"/>
                    </a:lnTo>
                    <a:lnTo>
                      <a:pt x="274" y="478"/>
                    </a:lnTo>
                    <a:lnTo>
                      <a:pt x="273" y="478"/>
                    </a:lnTo>
                    <a:lnTo>
                      <a:pt x="272" y="478"/>
                    </a:lnTo>
                    <a:lnTo>
                      <a:pt x="272" y="479"/>
                    </a:lnTo>
                    <a:lnTo>
                      <a:pt x="272" y="479"/>
                    </a:lnTo>
                    <a:lnTo>
                      <a:pt x="272" y="480"/>
                    </a:lnTo>
                    <a:lnTo>
                      <a:pt x="272" y="481"/>
                    </a:lnTo>
                    <a:lnTo>
                      <a:pt x="272" y="481"/>
                    </a:lnTo>
                    <a:lnTo>
                      <a:pt x="272" y="482"/>
                    </a:lnTo>
                    <a:lnTo>
                      <a:pt x="271" y="482"/>
                    </a:lnTo>
                    <a:lnTo>
                      <a:pt x="271" y="482"/>
                    </a:lnTo>
                    <a:lnTo>
                      <a:pt x="271" y="482"/>
                    </a:lnTo>
                    <a:lnTo>
                      <a:pt x="270" y="482"/>
                    </a:lnTo>
                    <a:lnTo>
                      <a:pt x="269" y="482"/>
                    </a:lnTo>
                    <a:lnTo>
                      <a:pt x="268" y="482"/>
                    </a:lnTo>
                    <a:lnTo>
                      <a:pt x="267" y="482"/>
                    </a:lnTo>
                    <a:lnTo>
                      <a:pt x="264" y="482"/>
                    </a:lnTo>
                    <a:lnTo>
                      <a:pt x="264" y="483"/>
                    </a:lnTo>
                    <a:lnTo>
                      <a:pt x="264" y="483"/>
                    </a:lnTo>
                    <a:lnTo>
                      <a:pt x="264" y="483"/>
                    </a:lnTo>
                    <a:lnTo>
                      <a:pt x="264" y="484"/>
                    </a:lnTo>
                    <a:lnTo>
                      <a:pt x="264" y="484"/>
                    </a:lnTo>
                    <a:lnTo>
                      <a:pt x="264" y="484"/>
                    </a:lnTo>
                    <a:lnTo>
                      <a:pt x="264" y="485"/>
                    </a:lnTo>
                    <a:lnTo>
                      <a:pt x="265" y="485"/>
                    </a:lnTo>
                    <a:lnTo>
                      <a:pt x="265" y="485"/>
                    </a:lnTo>
                    <a:lnTo>
                      <a:pt x="265" y="486"/>
                    </a:lnTo>
                    <a:lnTo>
                      <a:pt x="264" y="486"/>
                    </a:lnTo>
                    <a:lnTo>
                      <a:pt x="264" y="486"/>
                    </a:lnTo>
                    <a:lnTo>
                      <a:pt x="264" y="486"/>
                    </a:lnTo>
                    <a:lnTo>
                      <a:pt x="264" y="486"/>
                    </a:lnTo>
                    <a:lnTo>
                      <a:pt x="263" y="486"/>
                    </a:lnTo>
                    <a:lnTo>
                      <a:pt x="262" y="485"/>
                    </a:lnTo>
                    <a:lnTo>
                      <a:pt x="262" y="485"/>
                    </a:lnTo>
                    <a:lnTo>
                      <a:pt x="261" y="485"/>
                    </a:lnTo>
                    <a:lnTo>
                      <a:pt x="260" y="485"/>
                    </a:lnTo>
                    <a:lnTo>
                      <a:pt x="260" y="485"/>
                    </a:lnTo>
                    <a:lnTo>
                      <a:pt x="259" y="486"/>
                    </a:lnTo>
                    <a:lnTo>
                      <a:pt x="258" y="486"/>
                    </a:lnTo>
                    <a:lnTo>
                      <a:pt x="257" y="487"/>
                    </a:lnTo>
                    <a:lnTo>
                      <a:pt x="257" y="487"/>
                    </a:lnTo>
                    <a:lnTo>
                      <a:pt x="257" y="487"/>
                    </a:lnTo>
                    <a:lnTo>
                      <a:pt x="256" y="486"/>
                    </a:lnTo>
                    <a:lnTo>
                      <a:pt x="255" y="486"/>
                    </a:lnTo>
                    <a:lnTo>
                      <a:pt x="254" y="487"/>
                    </a:lnTo>
                    <a:lnTo>
                      <a:pt x="254" y="487"/>
                    </a:lnTo>
                    <a:lnTo>
                      <a:pt x="254" y="487"/>
                    </a:lnTo>
                    <a:lnTo>
                      <a:pt x="254" y="488"/>
                    </a:lnTo>
                    <a:lnTo>
                      <a:pt x="253" y="489"/>
                    </a:lnTo>
                    <a:lnTo>
                      <a:pt x="253" y="489"/>
                    </a:lnTo>
                    <a:lnTo>
                      <a:pt x="252" y="489"/>
                    </a:lnTo>
                    <a:lnTo>
                      <a:pt x="251" y="488"/>
                    </a:lnTo>
                    <a:lnTo>
                      <a:pt x="251" y="488"/>
                    </a:lnTo>
                    <a:lnTo>
                      <a:pt x="250" y="488"/>
                    </a:lnTo>
                    <a:lnTo>
                      <a:pt x="250" y="488"/>
                    </a:lnTo>
                    <a:lnTo>
                      <a:pt x="249" y="487"/>
                    </a:lnTo>
                    <a:lnTo>
                      <a:pt x="248" y="487"/>
                    </a:lnTo>
                    <a:lnTo>
                      <a:pt x="248" y="487"/>
                    </a:lnTo>
                    <a:lnTo>
                      <a:pt x="247" y="487"/>
                    </a:lnTo>
                    <a:lnTo>
                      <a:pt x="247" y="486"/>
                    </a:lnTo>
                    <a:lnTo>
                      <a:pt x="247" y="486"/>
                    </a:lnTo>
                    <a:lnTo>
                      <a:pt x="247" y="486"/>
                    </a:lnTo>
                    <a:lnTo>
                      <a:pt x="246" y="486"/>
                    </a:lnTo>
                    <a:lnTo>
                      <a:pt x="246" y="486"/>
                    </a:lnTo>
                    <a:lnTo>
                      <a:pt x="246" y="486"/>
                    </a:lnTo>
                    <a:lnTo>
                      <a:pt x="245" y="486"/>
                    </a:lnTo>
                    <a:lnTo>
                      <a:pt x="245" y="487"/>
                    </a:lnTo>
                    <a:lnTo>
                      <a:pt x="244" y="486"/>
                    </a:lnTo>
                    <a:lnTo>
                      <a:pt x="243" y="487"/>
                    </a:lnTo>
                    <a:lnTo>
                      <a:pt x="242" y="486"/>
                    </a:lnTo>
                    <a:lnTo>
                      <a:pt x="241" y="486"/>
                    </a:lnTo>
                    <a:lnTo>
                      <a:pt x="240" y="486"/>
                    </a:lnTo>
                    <a:lnTo>
                      <a:pt x="239" y="485"/>
                    </a:lnTo>
                    <a:lnTo>
                      <a:pt x="238" y="485"/>
                    </a:lnTo>
                    <a:lnTo>
                      <a:pt x="238" y="485"/>
                    </a:lnTo>
                    <a:lnTo>
                      <a:pt x="237" y="485"/>
                    </a:lnTo>
                    <a:lnTo>
                      <a:pt x="237" y="484"/>
                    </a:lnTo>
                    <a:lnTo>
                      <a:pt x="236" y="484"/>
                    </a:lnTo>
                    <a:lnTo>
                      <a:pt x="236" y="485"/>
                    </a:lnTo>
                    <a:lnTo>
                      <a:pt x="235" y="485"/>
                    </a:lnTo>
                    <a:lnTo>
                      <a:pt x="235" y="486"/>
                    </a:lnTo>
                    <a:lnTo>
                      <a:pt x="234" y="487"/>
                    </a:lnTo>
                    <a:lnTo>
                      <a:pt x="234" y="488"/>
                    </a:lnTo>
                    <a:lnTo>
                      <a:pt x="234" y="488"/>
                    </a:lnTo>
                    <a:lnTo>
                      <a:pt x="232" y="489"/>
                    </a:lnTo>
                    <a:lnTo>
                      <a:pt x="232" y="490"/>
                    </a:lnTo>
                    <a:lnTo>
                      <a:pt x="230" y="490"/>
                    </a:lnTo>
                    <a:lnTo>
                      <a:pt x="230" y="490"/>
                    </a:lnTo>
                    <a:lnTo>
                      <a:pt x="228" y="489"/>
                    </a:lnTo>
                    <a:lnTo>
                      <a:pt x="226" y="489"/>
                    </a:lnTo>
                    <a:lnTo>
                      <a:pt x="225" y="489"/>
                    </a:lnTo>
                    <a:lnTo>
                      <a:pt x="225" y="489"/>
                    </a:lnTo>
                    <a:lnTo>
                      <a:pt x="224" y="489"/>
                    </a:lnTo>
                    <a:lnTo>
                      <a:pt x="223" y="490"/>
                    </a:lnTo>
                    <a:lnTo>
                      <a:pt x="222" y="490"/>
                    </a:lnTo>
                    <a:lnTo>
                      <a:pt x="222" y="490"/>
                    </a:lnTo>
                    <a:lnTo>
                      <a:pt x="221" y="490"/>
                    </a:lnTo>
                    <a:lnTo>
                      <a:pt x="220" y="490"/>
                    </a:lnTo>
                    <a:lnTo>
                      <a:pt x="219" y="490"/>
                    </a:lnTo>
                    <a:lnTo>
                      <a:pt x="218" y="490"/>
                    </a:lnTo>
                    <a:lnTo>
                      <a:pt x="217" y="490"/>
                    </a:lnTo>
                    <a:lnTo>
                      <a:pt x="217" y="490"/>
                    </a:lnTo>
                    <a:lnTo>
                      <a:pt x="216" y="490"/>
                    </a:lnTo>
                    <a:lnTo>
                      <a:pt x="215" y="490"/>
                    </a:lnTo>
                    <a:lnTo>
                      <a:pt x="215" y="491"/>
                    </a:lnTo>
                    <a:lnTo>
                      <a:pt x="214" y="491"/>
                    </a:lnTo>
                    <a:lnTo>
                      <a:pt x="213" y="492"/>
                    </a:lnTo>
                    <a:lnTo>
                      <a:pt x="213" y="493"/>
                    </a:lnTo>
                    <a:lnTo>
                      <a:pt x="212" y="495"/>
                    </a:lnTo>
                    <a:lnTo>
                      <a:pt x="211" y="495"/>
                    </a:lnTo>
                    <a:lnTo>
                      <a:pt x="210" y="497"/>
                    </a:lnTo>
                    <a:lnTo>
                      <a:pt x="210" y="498"/>
                    </a:lnTo>
                    <a:lnTo>
                      <a:pt x="210" y="499"/>
                    </a:lnTo>
                    <a:lnTo>
                      <a:pt x="209" y="499"/>
                    </a:lnTo>
                    <a:lnTo>
                      <a:pt x="209" y="499"/>
                    </a:lnTo>
                    <a:lnTo>
                      <a:pt x="208" y="500"/>
                    </a:lnTo>
                    <a:lnTo>
                      <a:pt x="208" y="500"/>
                    </a:lnTo>
                    <a:lnTo>
                      <a:pt x="207" y="500"/>
                    </a:lnTo>
                    <a:lnTo>
                      <a:pt x="206" y="500"/>
                    </a:lnTo>
                    <a:lnTo>
                      <a:pt x="205" y="501"/>
                    </a:lnTo>
                    <a:lnTo>
                      <a:pt x="204" y="504"/>
                    </a:lnTo>
                    <a:lnTo>
                      <a:pt x="204" y="505"/>
                    </a:lnTo>
                    <a:lnTo>
                      <a:pt x="203" y="506"/>
                    </a:lnTo>
                    <a:lnTo>
                      <a:pt x="202" y="507"/>
                    </a:lnTo>
                    <a:lnTo>
                      <a:pt x="202" y="507"/>
                    </a:lnTo>
                    <a:lnTo>
                      <a:pt x="201" y="507"/>
                    </a:lnTo>
                    <a:lnTo>
                      <a:pt x="200" y="508"/>
                    </a:lnTo>
                    <a:lnTo>
                      <a:pt x="199" y="508"/>
                    </a:lnTo>
                    <a:lnTo>
                      <a:pt x="199" y="508"/>
                    </a:lnTo>
                    <a:lnTo>
                      <a:pt x="199" y="509"/>
                    </a:lnTo>
                    <a:lnTo>
                      <a:pt x="198" y="509"/>
                    </a:lnTo>
                    <a:lnTo>
                      <a:pt x="198" y="509"/>
                    </a:lnTo>
                    <a:lnTo>
                      <a:pt x="198" y="510"/>
                    </a:lnTo>
                    <a:lnTo>
                      <a:pt x="199" y="511"/>
                    </a:lnTo>
                    <a:lnTo>
                      <a:pt x="199" y="512"/>
                    </a:lnTo>
                    <a:lnTo>
                      <a:pt x="199" y="512"/>
                    </a:lnTo>
                    <a:lnTo>
                      <a:pt x="199" y="512"/>
                    </a:lnTo>
                    <a:lnTo>
                      <a:pt x="199" y="513"/>
                    </a:lnTo>
                    <a:lnTo>
                      <a:pt x="199" y="514"/>
                    </a:lnTo>
                    <a:lnTo>
                      <a:pt x="199" y="514"/>
                    </a:lnTo>
                    <a:lnTo>
                      <a:pt x="199" y="514"/>
                    </a:lnTo>
                    <a:lnTo>
                      <a:pt x="199" y="516"/>
                    </a:lnTo>
                    <a:lnTo>
                      <a:pt x="199" y="516"/>
                    </a:lnTo>
                    <a:lnTo>
                      <a:pt x="198" y="518"/>
                    </a:lnTo>
                    <a:lnTo>
                      <a:pt x="197" y="519"/>
                    </a:lnTo>
                    <a:lnTo>
                      <a:pt x="197" y="519"/>
                    </a:lnTo>
                    <a:lnTo>
                      <a:pt x="196" y="521"/>
                    </a:lnTo>
                    <a:lnTo>
                      <a:pt x="195" y="522"/>
                    </a:lnTo>
                    <a:lnTo>
                      <a:pt x="195" y="522"/>
                    </a:lnTo>
                    <a:lnTo>
                      <a:pt x="193" y="523"/>
                    </a:lnTo>
                    <a:lnTo>
                      <a:pt x="193" y="523"/>
                    </a:lnTo>
                    <a:lnTo>
                      <a:pt x="193" y="523"/>
                    </a:lnTo>
                    <a:lnTo>
                      <a:pt x="192" y="524"/>
                    </a:lnTo>
                    <a:lnTo>
                      <a:pt x="192" y="524"/>
                    </a:lnTo>
                    <a:lnTo>
                      <a:pt x="191" y="524"/>
                    </a:lnTo>
                    <a:lnTo>
                      <a:pt x="190" y="524"/>
                    </a:lnTo>
                    <a:lnTo>
                      <a:pt x="189" y="524"/>
                    </a:lnTo>
                    <a:lnTo>
                      <a:pt x="188" y="523"/>
                    </a:lnTo>
                    <a:lnTo>
                      <a:pt x="187" y="523"/>
                    </a:lnTo>
                    <a:lnTo>
                      <a:pt x="186" y="523"/>
                    </a:lnTo>
                    <a:lnTo>
                      <a:pt x="186" y="524"/>
                    </a:lnTo>
                    <a:lnTo>
                      <a:pt x="185" y="524"/>
                    </a:lnTo>
                    <a:lnTo>
                      <a:pt x="185" y="524"/>
                    </a:lnTo>
                    <a:lnTo>
                      <a:pt x="186" y="526"/>
                    </a:lnTo>
                    <a:lnTo>
                      <a:pt x="185" y="526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3" y="527"/>
                    </a:lnTo>
                    <a:lnTo>
                      <a:pt x="182" y="527"/>
                    </a:lnTo>
                    <a:lnTo>
                      <a:pt x="181" y="527"/>
                    </a:lnTo>
                    <a:lnTo>
                      <a:pt x="180" y="527"/>
                    </a:lnTo>
                    <a:lnTo>
                      <a:pt x="180" y="528"/>
                    </a:lnTo>
                    <a:lnTo>
                      <a:pt x="180" y="528"/>
                    </a:lnTo>
                    <a:lnTo>
                      <a:pt x="180" y="529"/>
                    </a:lnTo>
                    <a:lnTo>
                      <a:pt x="180" y="531"/>
                    </a:lnTo>
                    <a:lnTo>
                      <a:pt x="180" y="531"/>
                    </a:lnTo>
                    <a:lnTo>
                      <a:pt x="179" y="532"/>
                    </a:lnTo>
                    <a:lnTo>
                      <a:pt x="178" y="532"/>
                    </a:lnTo>
                    <a:lnTo>
                      <a:pt x="178" y="533"/>
                    </a:lnTo>
                    <a:lnTo>
                      <a:pt x="178" y="533"/>
                    </a:lnTo>
                    <a:lnTo>
                      <a:pt x="177" y="533"/>
                    </a:lnTo>
                    <a:lnTo>
                      <a:pt x="177" y="533"/>
                    </a:lnTo>
                    <a:lnTo>
                      <a:pt x="177" y="533"/>
                    </a:lnTo>
                    <a:lnTo>
                      <a:pt x="176" y="534"/>
                    </a:lnTo>
                    <a:lnTo>
                      <a:pt x="175" y="534"/>
                    </a:lnTo>
                    <a:lnTo>
                      <a:pt x="174" y="535"/>
                    </a:lnTo>
                    <a:lnTo>
                      <a:pt x="174" y="536"/>
                    </a:lnTo>
                    <a:lnTo>
                      <a:pt x="173" y="537"/>
                    </a:lnTo>
                    <a:lnTo>
                      <a:pt x="173" y="538"/>
                    </a:lnTo>
                    <a:lnTo>
                      <a:pt x="173" y="539"/>
                    </a:lnTo>
                    <a:lnTo>
                      <a:pt x="173" y="540"/>
                    </a:lnTo>
                    <a:lnTo>
                      <a:pt x="172" y="540"/>
                    </a:lnTo>
                    <a:lnTo>
                      <a:pt x="171" y="542"/>
                    </a:lnTo>
                    <a:lnTo>
                      <a:pt x="171" y="543"/>
                    </a:lnTo>
                    <a:lnTo>
                      <a:pt x="170" y="543"/>
                    </a:lnTo>
                    <a:lnTo>
                      <a:pt x="170" y="544"/>
                    </a:lnTo>
                    <a:lnTo>
                      <a:pt x="170" y="544"/>
                    </a:lnTo>
                    <a:lnTo>
                      <a:pt x="170" y="545"/>
                    </a:lnTo>
                    <a:lnTo>
                      <a:pt x="170" y="545"/>
                    </a:lnTo>
                    <a:lnTo>
                      <a:pt x="170" y="546"/>
                    </a:lnTo>
                    <a:lnTo>
                      <a:pt x="170" y="547"/>
                    </a:lnTo>
                    <a:lnTo>
                      <a:pt x="172" y="548"/>
                    </a:lnTo>
                    <a:lnTo>
                      <a:pt x="173" y="549"/>
                    </a:lnTo>
                    <a:lnTo>
                      <a:pt x="173" y="549"/>
                    </a:lnTo>
                    <a:lnTo>
                      <a:pt x="173" y="550"/>
                    </a:lnTo>
                    <a:lnTo>
                      <a:pt x="173" y="550"/>
                    </a:lnTo>
                    <a:lnTo>
                      <a:pt x="172" y="551"/>
                    </a:lnTo>
                    <a:lnTo>
                      <a:pt x="172" y="551"/>
                    </a:lnTo>
                    <a:lnTo>
                      <a:pt x="172" y="551"/>
                    </a:lnTo>
                    <a:lnTo>
                      <a:pt x="171" y="551"/>
                    </a:lnTo>
                    <a:lnTo>
                      <a:pt x="171" y="551"/>
                    </a:lnTo>
                    <a:lnTo>
                      <a:pt x="168" y="549"/>
                    </a:lnTo>
                    <a:lnTo>
                      <a:pt x="167" y="549"/>
                    </a:lnTo>
                    <a:lnTo>
                      <a:pt x="166" y="549"/>
                    </a:lnTo>
                    <a:lnTo>
                      <a:pt x="165" y="548"/>
                    </a:lnTo>
                    <a:lnTo>
                      <a:pt x="165" y="548"/>
                    </a:lnTo>
                    <a:lnTo>
                      <a:pt x="165" y="548"/>
                    </a:lnTo>
                    <a:lnTo>
                      <a:pt x="165" y="547"/>
                    </a:lnTo>
                    <a:lnTo>
                      <a:pt x="165" y="547"/>
                    </a:lnTo>
                    <a:lnTo>
                      <a:pt x="164" y="547"/>
                    </a:lnTo>
                    <a:lnTo>
                      <a:pt x="164" y="547"/>
                    </a:lnTo>
                    <a:lnTo>
                      <a:pt x="164" y="546"/>
                    </a:lnTo>
                    <a:lnTo>
                      <a:pt x="163" y="546"/>
                    </a:lnTo>
                    <a:lnTo>
                      <a:pt x="162" y="545"/>
                    </a:lnTo>
                    <a:lnTo>
                      <a:pt x="161" y="545"/>
                    </a:lnTo>
                    <a:lnTo>
                      <a:pt x="161" y="545"/>
                    </a:lnTo>
                    <a:lnTo>
                      <a:pt x="161" y="544"/>
                    </a:lnTo>
                    <a:lnTo>
                      <a:pt x="162" y="544"/>
                    </a:lnTo>
                    <a:lnTo>
                      <a:pt x="162" y="544"/>
                    </a:lnTo>
                    <a:lnTo>
                      <a:pt x="161" y="544"/>
                    </a:lnTo>
                    <a:lnTo>
                      <a:pt x="161" y="544"/>
                    </a:lnTo>
                    <a:lnTo>
                      <a:pt x="160" y="544"/>
                    </a:lnTo>
                    <a:lnTo>
                      <a:pt x="160" y="544"/>
                    </a:lnTo>
                    <a:lnTo>
                      <a:pt x="160" y="543"/>
                    </a:lnTo>
                    <a:lnTo>
                      <a:pt x="160" y="543"/>
                    </a:lnTo>
                    <a:lnTo>
                      <a:pt x="160" y="543"/>
                    </a:lnTo>
                    <a:lnTo>
                      <a:pt x="159" y="543"/>
                    </a:lnTo>
                    <a:lnTo>
                      <a:pt x="159" y="543"/>
                    </a:lnTo>
                    <a:lnTo>
                      <a:pt x="158" y="543"/>
                    </a:lnTo>
                    <a:lnTo>
                      <a:pt x="158" y="542"/>
                    </a:lnTo>
                    <a:lnTo>
                      <a:pt x="158" y="542"/>
                    </a:lnTo>
                    <a:lnTo>
                      <a:pt x="159" y="542"/>
                    </a:lnTo>
                    <a:lnTo>
                      <a:pt x="159" y="542"/>
                    </a:lnTo>
                    <a:lnTo>
                      <a:pt x="159" y="542"/>
                    </a:lnTo>
                    <a:lnTo>
                      <a:pt x="159" y="541"/>
                    </a:lnTo>
                    <a:lnTo>
                      <a:pt x="159" y="541"/>
                    </a:lnTo>
                    <a:lnTo>
                      <a:pt x="159" y="541"/>
                    </a:lnTo>
                    <a:lnTo>
                      <a:pt x="158" y="541"/>
                    </a:lnTo>
                    <a:lnTo>
                      <a:pt x="158" y="540"/>
                    </a:lnTo>
                    <a:lnTo>
                      <a:pt x="158" y="540"/>
                    </a:lnTo>
                    <a:lnTo>
                      <a:pt x="158" y="540"/>
                    </a:lnTo>
                    <a:lnTo>
                      <a:pt x="158" y="539"/>
                    </a:lnTo>
                    <a:lnTo>
                      <a:pt x="158" y="540"/>
                    </a:lnTo>
                    <a:lnTo>
                      <a:pt x="158" y="539"/>
                    </a:lnTo>
                    <a:lnTo>
                      <a:pt x="158" y="539"/>
                    </a:lnTo>
                    <a:lnTo>
                      <a:pt x="158" y="538"/>
                    </a:lnTo>
                    <a:lnTo>
                      <a:pt x="157" y="538"/>
                    </a:lnTo>
                    <a:lnTo>
                      <a:pt x="157" y="537"/>
                    </a:lnTo>
                    <a:lnTo>
                      <a:pt x="157" y="538"/>
                    </a:lnTo>
                    <a:lnTo>
                      <a:pt x="157" y="537"/>
                    </a:lnTo>
                    <a:lnTo>
                      <a:pt x="157" y="537"/>
                    </a:lnTo>
                    <a:lnTo>
                      <a:pt x="156" y="537"/>
                    </a:lnTo>
                    <a:lnTo>
                      <a:pt x="156" y="537"/>
                    </a:lnTo>
                    <a:lnTo>
                      <a:pt x="156" y="537"/>
                    </a:lnTo>
                    <a:lnTo>
                      <a:pt x="156" y="537"/>
                    </a:lnTo>
                    <a:lnTo>
                      <a:pt x="156" y="537"/>
                    </a:lnTo>
                    <a:lnTo>
                      <a:pt x="155" y="537"/>
                    </a:lnTo>
                    <a:lnTo>
                      <a:pt x="155" y="536"/>
                    </a:lnTo>
                    <a:lnTo>
                      <a:pt x="155" y="536"/>
                    </a:lnTo>
                    <a:lnTo>
                      <a:pt x="155" y="536"/>
                    </a:lnTo>
                    <a:lnTo>
                      <a:pt x="154" y="536"/>
                    </a:lnTo>
                    <a:lnTo>
                      <a:pt x="154" y="535"/>
                    </a:lnTo>
                    <a:lnTo>
                      <a:pt x="154" y="535"/>
                    </a:lnTo>
                    <a:lnTo>
                      <a:pt x="154" y="535"/>
                    </a:lnTo>
                    <a:lnTo>
                      <a:pt x="153" y="535"/>
                    </a:lnTo>
                    <a:lnTo>
                      <a:pt x="153" y="535"/>
                    </a:lnTo>
                    <a:lnTo>
                      <a:pt x="153" y="535"/>
                    </a:lnTo>
                    <a:lnTo>
                      <a:pt x="152" y="535"/>
                    </a:lnTo>
                    <a:lnTo>
                      <a:pt x="152" y="535"/>
                    </a:lnTo>
                    <a:lnTo>
                      <a:pt x="152" y="535"/>
                    </a:lnTo>
                    <a:lnTo>
                      <a:pt x="151" y="534"/>
                    </a:lnTo>
                    <a:lnTo>
                      <a:pt x="151" y="534"/>
                    </a:lnTo>
                    <a:lnTo>
                      <a:pt x="151" y="534"/>
                    </a:lnTo>
                    <a:lnTo>
                      <a:pt x="151" y="534"/>
                    </a:lnTo>
                    <a:lnTo>
                      <a:pt x="150" y="533"/>
                    </a:lnTo>
                    <a:lnTo>
                      <a:pt x="150" y="533"/>
                    </a:lnTo>
                    <a:lnTo>
                      <a:pt x="149" y="533"/>
                    </a:lnTo>
                    <a:lnTo>
                      <a:pt x="149" y="533"/>
                    </a:lnTo>
                    <a:lnTo>
                      <a:pt x="148" y="533"/>
                    </a:lnTo>
                    <a:lnTo>
                      <a:pt x="148" y="533"/>
                    </a:lnTo>
                    <a:lnTo>
                      <a:pt x="148" y="533"/>
                    </a:lnTo>
                    <a:lnTo>
                      <a:pt x="147" y="532"/>
                    </a:lnTo>
                    <a:lnTo>
                      <a:pt x="147" y="532"/>
                    </a:lnTo>
                    <a:lnTo>
                      <a:pt x="147" y="532"/>
                    </a:lnTo>
                    <a:lnTo>
                      <a:pt x="146" y="532"/>
                    </a:lnTo>
                    <a:lnTo>
                      <a:pt x="146" y="531"/>
                    </a:lnTo>
                    <a:lnTo>
                      <a:pt x="146" y="531"/>
                    </a:lnTo>
                    <a:lnTo>
                      <a:pt x="146" y="532"/>
                    </a:lnTo>
                    <a:lnTo>
                      <a:pt x="145" y="531"/>
                    </a:lnTo>
                    <a:lnTo>
                      <a:pt x="145" y="531"/>
                    </a:lnTo>
                    <a:lnTo>
                      <a:pt x="145" y="531"/>
                    </a:lnTo>
                    <a:lnTo>
                      <a:pt x="144" y="531"/>
                    </a:lnTo>
                    <a:lnTo>
                      <a:pt x="144" y="531"/>
                    </a:lnTo>
                    <a:lnTo>
                      <a:pt x="143" y="532"/>
                    </a:lnTo>
                    <a:lnTo>
                      <a:pt x="143" y="532"/>
                    </a:lnTo>
                    <a:lnTo>
                      <a:pt x="143" y="531"/>
                    </a:lnTo>
                    <a:lnTo>
                      <a:pt x="143" y="531"/>
                    </a:lnTo>
                    <a:lnTo>
                      <a:pt x="143" y="532"/>
                    </a:lnTo>
                    <a:lnTo>
                      <a:pt x="142" y="532"/>
                    </a:lnTo>
                    <a:lnTo>
                      <a:pt x="142" y="532"/>
                    </a:lnTo>
                    <a:lnTo>
                      <a:pt x="141" y="531"/>
                    </a:lnTo>
                    <a:lnTo>
                      <a:pt x="140" y="530"/>
                    </a:lnTo>
                    <a:lnTo>
                      <a:pt x="140" y="530"/>
                    </a:lnTo>
                    <a:lnTo>
                      <a:pt x="140" y="530"/>
                    </a:lnTo>
                    <a:lnTo>
                      <a:pt x="140" y="530"/>
                    </a:lnTo>
                    <a:lnTo>
                      <a:pt x="140" y="530"/>
                    </a:lnTo>
                    <a:lnTo>
                      <a:pt x="140" y="529"/>
                    </a:lnTo>
                    <a:lnTo>
                      <a:pt x="139" y="529"/>
                    </a:lnTo>
                    <a:lnTo>
                      <a:pt x="139" y="529"/>
                    </a:lnTo>
                    <a:lnTo>
                      <a:pt x="139" y="529"/>
                    </a:lnTo>
                    <a:lnTo>
                      <a:pt x="139" y="529"/>
                    </a:lnTo>
                    <a:lnTo>
                      <a:pt x="138" y="529"/>
                    </a:lnTo>
                    <a:lnTo>
                      <a:pt x="138" y="529"/>
                    </a:lnTo>
                    <a:lnTo>
                      <a:pt x="139" y="528"/>
                    </a:lnTo>
                    <a:lnTo>
                      <a:pt x="139" y="528"/>
                    </a:lnTo>
                    <a:lnTo>
                      <a:pt x="138" y="527"/>
                    </a:lnTo>
                    <a:lnTo>
                      <a:pt x="138" y="527"/>
                    </a:lnTo>
                    <a:lnTo>
                      <a:pt x="136" y="528"/>
                    </a:lnTo>
                    <a:lnTo>
                      <a:pt x="136" y="527"/>
                    </a:lnTo>
                    <a:lnTo>
                      <a:pt x="136" y="527"/>
                    </a:lnTo>
                    <a:lnTo>
                      <a:pt x="136" y="527"/>
                    </a:lnTo>
                    <a:lnTo>
                      <a:pt x="135" y="527"/>
                    </a:lnTo>
                    <a:lnTo>
                      <a:pt x="134" y="527"/>
                    </a:lnTo>
                    <a:lnTo>
                      <a:pt x="134" y="527"/>
                    </a:lnTo>
                    <a:lnTo>
                      <a:pt x="134" y="527"/>
                    </a:lnTo>
                    <a:lnTo>
                      <a:pt x="134" y="527"/>
                    </a:lnTo>
                    <a:lnTo>
                      <a:pt x="134" y="527"/>
                    </a:lnTo>
                    <a:lnTo>
                      <a:pt x="134" y="526"/>
                    </a:lnTo>
                    <a:lnTo>
                      <a:pt x="134" y="526"/>
                    </a:lnTo>
                    <a:lnTo>
                      <a:pt x="134" y="526"/>
                    </a:lnTo>
                    <a:lnTo>
                      <a:pt x="134" y="526"/>
                    </a:lnTo>
                    <a:lnTo>
                      <a:pt x="134" y="526"/>
                    </a:lnTo>
                    <a:lnTo>
                      <a:pt x="134" y="525"/>
                    </a:lnTo>
                    <a:lnTo>
                      <a:pt x="133" y="525"/>
                    </a:lnTo>
                    <a:lnTo>
                      <a:pt x="132" y="525"/>
                    </a:lnTo>
                    <a:lnTo>
                      <a:pt x="132" y="525"/>
                    </a:lnTo>
                    <a:lnTo>
                      <a:pt x="132" y="525"/>
                    </a:lnTo>
                    <a:lnTo>
                      <a:pt x="132" y="525"/>
                    </a:lnTo>
                    <a:lnTo>
                      <a:pt x="132" y="525"/>
                    </a:lnTo>
                    <a:lnTo>
                      <a:pt x="131" y="524"/>
                    </a:lnTo>
                    <a:lnTo>
                      <a:pt x="131" y="524"/>
                    </a:lnTo>
                    <a:lnTo>
                      <a:pt x="131" y="524"/>
                    </a:lnTo>
                    <a:lnTo>
                      <a:pt x="131" y="524"/>
                    </a:lnTo>
                    <a:lnTo>
                      <a:pt x="131" y="523"/>
                    </a:lnTo>
                    <a:lnTo>
                      <a:pt x="131" y="524"/>
                    </a:lnTo>
                    <a:lnTo>
                      <a:pt x="131" y="523"/>
                    </a:lnTo>
                    <a:lnTo>
                      <a:pt x="131" y="523"/>
                    </a:lnTo>
                    <a:lnTo>
                      <a:pt x="130" y="523"/>
                    </a:lnTo>
                    <a:lnTo>
                      <a:pt x="130" y="523"/>
                    </a:lnTo>
                    <a:lnTo>
                      <a:pt x="130" y="523"/>
                    </a:lnTo>
                    <a:lnTo>
                      <a:pt x="129" y="523"/>
                    </a:lnTo>
                    <a:lnTo>
                      <a:pt x="129" y="523"/>
                    </a:lnTo>
                    <a:lnTo>
                      <a:pt x="129" y="523"/>
                    </a:lnTo>
                    <a:lnTo>
                      <a:pt x="128" y="522"/>
                    </a:lnTo>
                    <a:lnTo>
                      <a:pt x="128" y="522"/>
                    </a:lnTo>
                    <a:lnTo>
                      <a:pt x="128" y="522"/>
                    </a:lnTo>
                    <a:lnTo>
                      <a:pt x="128" y="523"/>
                    </a:lnTo>
                    <a:lnTo>
                      <a:pt x="128" y="523"/>
                    </a:lnTo>
                    <a:lnTo>
                      <a:pt x="127" y="522"/>
                    </a:lnTo>
                    <a:lnTo>
                      <a:pt x="127" y="522"/>
                    </a:lnTo>
                    <a:lnTo>
                      <a:pt x="127" y="522"/>
                    </a:lnTo>
                    <a:lnTo>
                      <a:pt x="126" y="522"/>
                    </a:lnTo>
                    <a:lnTo>
                      <a:pt x="126" y="522"/>
                    </a:lnTo>
                    <a:lnTo>
                      <a:pt x="126" y="522"/>
                    </a:lnTo>
                    <a:lnTo>
                      <a:pt x="126" y="522"/>
                    </a:lnTo>
                    <a:lnTo>
                      <a:pt x="125" y="522"/>
                    </a:lnTo>
                    <a:lnTo>
                      <a:pt x="125" y="522"/>
                    </a:lnTo>
                    <a:lnTo>
                      <a:pt x="125" y="522"/>
                    </a:lnTo>
                    <a:lnTo>
                      <a:pt x="125" y="522"/>
                    </a:lnTo>
                    <a:lnTo>
                      <a:pt x="124" y="522"/>
                    </a:lnTo>
                    <a:lnTo>
                      <a:pt x="125" y="521"/>
                    </a:lnTo>
                    <a:lnTo>
                      <a:pt x="124" y="521"/>
                    </a:lnTo>
                    <a:lnTo>
                      <a:pt x="124" y="521"/>
                    </a:lnTo>
                    <a:lnTo>
                      <a:pt x="124" y="521"/>
                    </a:lnTo>
                    <a:lnTo>
                      <a:pt x="123" y="521"/>
                    </a:lnTo>
                    <a:lnTo>
                      <a:pt x="123" y="521"/>
                    </a:lnTo>
                    <a:lnTo>
                      <a:pt x="123" y="520"/>
                    </a:lnTo>
                    <a:lnTo>
                      <a:pt x="122" y="521"/>
                    </a:lnTo>
                    <a:lnTo>
                      <a:pt x="122" y="521"/>
                    </a:lnTo>
                    <a:lnTo>
                      <a:pt x="121" y="521"/>
                    </a:lnTo>
                    <a:lnTo>
                      <a:pt x="121" y="520"/>
                    </a:lnTo>
                    <a:lnTo>
                      <a:pt x="121" y="520"/>
                    </a:lnTo>
                    <a:lnTo>
                      <a:pt x="120" y="520"/>
                    </a:lnTo>
                    <a:lnTo>
                      <a:pt x="120" y="520"/>
                    </a:lnTo>
                    <a:lnTo>
                      <a:pt x="120" y="520"/>
                    </a:lnTo>
                    <a:lnTo>
                      <a:pt x="119" y="520"/>
                    </a:lnTo>
                    <a:lnTo>
                      <a:pt x="119" y="519"/>
                    </a:lnTo>
                    <a:lnTo>
                      <a:pt x="119" y="519"/>
                    </a:lnTo>
                    <a:lnTo>
                      <a:pt x="119" y="519"/>
                    </a:lnTo>
                    <a:lnTo>
                      <a:pt x="118" y="519"/>
                    </a:lnTo>
                    <a:lnTo>
                      <a:pt x="118" y="519"/>
                    </a:lnTo>
                    <a:lnTo>
                      <a:pt x="118" y="520"/>
                    </a:lnTo>
                    <a:lnTo>
                      <a:pt x="117" y="520"/>
                    </a:lnTo>
                    <a:lnTo>
                      <a:pt x="117" y="520"/>
                    </a:lnTo>
                    <a:lnTo>
                      <a:pt x="116" y="520"/>
                    </a:lnTo>
                    <a:lnTo>
                      <a:pt x="116" y="520"/>
                    </a:lnTo>
                    <a:lnTo>
                      <a:pt x="114" y="519"/>
                    </a:lnTo>
                    <a:lnTo>
                      <a:pt x="114" y="519"/>
                    </a:lnTo>
                    <a:lnTo>
                      <a:pt x="114" y="519"/>
                    </a:lnTo>
                    <a:lnTo>
                      <a:pt x="113" y="520"/>
                    </a:lnTo>
                    <a:lnTo>
                      <a:pt x="113" y="520"/>
                    </a:lnTo>
                    <a:lnTo>
                      <a:pt x="113" y="519"/>
                    </a:lnTo>
                    <a:lnTo>
                      <a:pt x="112" y="519"/>
                    </a:lnTo>
                    <a:lnTo>
                      <a:pt x="112" y="519"/>
                    </a:lnTo>
                    <a:lnTo>
                      <a:pt x="111" y="518"/>
                    </a:lnTo>
                    <a:lnTo>
                      <a:pt x="111" y="518"/>
                    </a:lnTo>
                    <a:lnTo>
                      <a:pt x="111" y="518"/>
                    </a:lnTo>
                    <a:lnTo>
                      <a:pt x="110" y="518"/>
                    </a:lnTo>
                    <a:lnTo>
                      <a:pt x="110" y="518"/>
                    </a:lnTo>
                    <a:lnTo>
                      <a:pt x="109" y="518"/>
                    </a:lnTo>
                    <a:lnTo>
                      <a:pt x="109" y="517"/>
                    </a:lnTo>
                    <a:lnTo>
                      <a:pt x="110" y="517"/>
                    </a:lnTo>
                    <a:lnTo>
                      <a:pt x="110" y="517"/>
                    </a:lnTo>
                    <a:lnTo>
                      <a:pt x="109" y="517"/>
                    </a:lnTo>
                    <a:lnTo>
                      <a:pt x="109" y="517"/>
                    </a:lnTo>
                    <a:lnTo>
                      <a:pt x="109" y="517"/>
                    </a:lnTo>
                    <a:lnTo>
                      <a:pt x="108" y="517"/>
                    </a:lnTo>
                    <a:lnTo>
                      <a:pt x="108" y="517"/>
                    </a:lnTo>
                    <a:lnTo>
                      <a:pt x="107" y="517"/>
                    </a:lnTo>
                    <a:lnTo>
                      <a:pt x="107" y="517"/>
                    </a:lnTo>
                    <a:lnTo>
                      <a:pt x="107" y="516"/>
                    </a:lnTo>
                    <a:lnTo>
                      <a:pt x="106" y="516"/>
                    </a:lnTo>
                    <a:lnTo>
                      <a:pt x="107" y="516"/>
                    </a:lnTo>
                    <a:lnTo>
                      <a:pt x="107" y="516"/>
                    </a:lnTo>
                    <a:lnTo>
                      <a:pt x="107" y="516"/>
                    </a:lnTo>
                    <a:lnTo>
                      <a:pt x="107" y="515"/>
                    </a:lnTo>
                    <a:lnTo>
                      <a:pt x="106" y="515"/>
                    </a:lnTo>
                    <a:lnTo>
                      <a:pt x="106" y="516"/>
                    </a:lnTo>
                    <a:lnTo>
                      <a:pt x="105" y="515"/>
                    </a:lnTo>
                    <a:lnTo>
                      <a:pt x="105" y="515"/>
                    </a:lnTo>
                    <a:lnTo>
                      <a:pt x="105" y="515"/>
                    </a:lnTo>
                    <a:lnTo>
                      <a:pt x="104" y="515"/>
                    </a:lnTo>
                    <a:lnTo>
                      <a:pt x="104" y="515"/>
                    </a:lnTo>
                    <a:lnTo>
                      <a:pt x="104" y="515"/>
                    </a:lnTo>
                    <a:lnTo>
                      <a:pt x="103" y="515"/>
                    </a:lnTo>
                    <a:lnTo>
                      <a:pt x="103" y="514"/>
                    </a:lnTo>
                    <a:lnTo>
                      <a:pt x="103" y="514"/>
                    </a:lnTo>
                    <a:lnTo>
                      <a:pt x="103" y="514"/>
                    </a:lnTo>
                    <a:lnTo>
                      <a:pt x="103" y="514"/>
                    </a:lnTo>
                    <a:lnTo>
                      <a:pt x="102" y="513"/>
                    </a:lnTo>
                    <a:lnTo>
                      <a:pt x="102" y="513"/>
                    </a:lnTo>
                    <a:lnTo>
                      <a:pt x="101" y="513"/>
                    </a:lnTo>
                    <a:lnTo>
                      <a:pt x="101" y="513"/>
                    </a:lnTo>
                    <a:lnTo>
                      <a:pt x="101" y="513"/>
                    </a:lnTo>
                    <a:lnTo>
                      <a:pt x="100" y="513"/>
                    </a:lnTo>
                    <a:lnTo>
                      <a:pt x="100" y="513"/>
                    </a:lnTo>
                    <a:lnTo>
                      <a:pt x="100" y="513"/>
                    </a:lnTo>
                    <a:lnTo>
                      <a:pt x="100" y="513"/>
                    </a:lnTo>
                    <a:lnTo>
                      <a:pt x="100" y="512"/>
                    </a:lnTo>
                    <a:lnTo>
                      <a:pt x="100" y="512"/>
                    </a:lnTo>
                    <a:lnTo>
                      <a:pt x="100" y="512"/>
                    </a:lnTo>
                    <a:lnTo>
                      <a:pt x="100" y="512"/>
                    </a:lnTo>
                    <a:lnTo>
                      <a:pt x="99" y="512"/>
                    </a:lnTo>
                    <a:lnTo>
                      <a:pt x="99" y="512"/>
                    </a:lnTo>
                    <a:lnTo>
                      <a:pt x="99" y="512"/>
                    </a:lnTo>
                    <a:lnTo>
                      <a:pt x="99" y="512"/>
                    </a:lnTo>
                    <a:lnTo>
                      <a:pt x="99" y="512"/>
                    </a:lnTo>
                    <a:lnTo>
                      <a:pt x="98" y="512"/>
                    </a:lnTo>
                    <a:lnTo>
                      <a:pt x="98" y="512"/>
                    </a:lnTo>
                    <a:lnTo>
                      <a:pt x="98" y="512"/>
                    </a:lnTo>
                    <a:lnTo>
                      <a:pt x="98" y="511"/>
                    </a:lnTo>
                    <a:lnTo>
                      <a:pt x="98" y="511"/>
                    </a:lnTo>
                    <a:lnTo>
                      <a:pt x="97" y="511"/>
                    </a:lnTo>
                    <a:lnTo>
                      <a:pt x="97" y="510"/>
                    </a:lnTo>
                    <a:lnTo>
                      <a:pt x="97" y="510"/>
                    </a:lnTo>
                    <a:lnTo>
                      <a:pt x="97" y="510"/>
                    </a:lnTo>
                    <a:lnTo>
                      <a:pt x="96" y="509"/>
                    </a:lnTo>
                    <a:lnTo>
                      <a:pt x="96" y="509"/>
                    </a:lnTo>
                    <a:lnTo>
                      <a:pt x="96" y="509"/>
                    </a:lnTo>
                    <a:lnTo>
                      <a:pt x="96" y="509"/>
                    </a:lnTo>
                    <a:lnTo>
                      <a:pt x="96" y="508"/>
                    </a:lnTo>
                    <a:lnTo>
                      <a:pt x="96" y="508"/>
                    </a:lnTo>
                    <a:lnTo>
                      <a:pt x="96" y="508"/>
                    </a:lnTo>
                    <a:lnTo>
                      <a:pt x="95" y="508"/>
                    </a:lnTo>
                    <a:lnTo>
                      <a:pt x="95" y="507"/>
                    </a:lnTo>
                    <a:lnTo>
                      <a:pt x="95" y="507"/>
                    </a:lnTo>
                    <a:lnTo>
                      <a:pt x="94" y="507"/>
                    </a:lnTo>
                    <a:lnTo>
                      <a:pt x="94" y="507"/>
                    </a:lnTo>
                    <a:lnTo>
                      <a:pt x="94" y="507"/>
                    </a:lnTo>
                    <a:lnTo>
                      <a:pt x="94" y="506"/>
                    </a:lnTo>
                    <a:lnTo>
                      <a:pt x="94" y="506"/>
                    </a:lnTo>
                    <a:lnTo>
                      <a:pt x="93" y="506"/>
                    </a:lnTo>
                    <a:lnTo>
                      <a:pt x="93" y="506"/>
                    </a:lnTo>
                    <a:lnTo>
                      <a:pt x="93" y="506"/>
                    </a:lnTo>
                    <a:lnTo>
                      <a:pt x="93" y="506"/>
                    </a:lnTo>
                    <a:lnTo>
                      <a:pt x="93" y="506"/>
                    </a:lnTo>
                    <a:lnTo>
                      <a:pt x="93" y="506"/>
                    </a:lnTo>
                    <a:lnTo>
                      <a:pt x="92" y="506"/>
                    </a:lnTo>
                    <a:lnTo>
                      <a:pt x="92" y="506"/>
                    </a:lnTo>
                    <a:lnTo>
                      <a:pt x="92" y="506"/>
                    </a:lnTo>
                    <a:lnTo>
                      <a:pt x="92" y="507"/>
                    </a:lnTo>
                    <a:lnTo>
                      <a:pt x="91" y="506"/>
                    </a:lnTo>
                    <a:lnTo>
                      <a:pt x="91" y="505"/>
                    </a:lnTo>
                    <a:lnTo>
                      <a:pt x="91" y="506"/>
                    </a:lnTo>
                    <a:lnTo>
                      <a:pt x="91" y="505"/>
                    </a:lnTo>
                    <a:lnTo>
                      <a:pt x="91" y="506"/>
                    </a:lnTo>
                    <a:lnTo>
                      <a:pt x="91" y="506"/>
                    </a:lnTo>
                    <a:lnTo>
                      <a:pt x="91" y="506"/>
                    </a:lnTo>
                    <a:lnTo>
                      <a:pt x="90" y="506"/>
                    </a:lnTo>
                    <a:lnTo>
                      <a:pt x="90" y="506"/>
                    </a:lnTo>
                    <a:lnTo>
                      <a:pt x="90" y="506"/>
                    </a:lnTo>
                    <a:lnTo>
                      <a:pt x="90" y="506"/>
                    </a:lnTo>
                    <a:lnTo>
                      <a:pt x="90" y="506"/>
                    </a:lnTo>
                    <a:lnTo>
                      <a:pt x="89" y="506"/>
                    </a:lnTo>
                    <a:lnTo>
                      <a:pt x="89" y="506"/>
                    </a:lnTo>
                    <a:lnTo>
                      <a:pt x="88" y="505"/>
                    </a:lnTo>
                    <a:lnTo>
                      <a:pt x="88" y="505"/>
                    </a:lnTo>
                    <a:lnTo>
                      <a:pt x="88" y="506"/>
                    </a:lnTo>
                    <a:lnTo>
                      <a:pt x="87" y="506"/>
                    </a:lnTo>
                    <a:lnTo>
                      <a:pt x="87" y="506"/>
                    </a:lnTo>
                    <a:lnTo>
                      <a:pt x="87" y="507"/>
                    </a:lnTo>
                    <a:lnTo>
                      <a:pt x="87" y="506"/>
                    </a:lnTo>
                    <a:lnTo>
                      <a:pt x="87" y="506"/>
                    </a:lnTo>
                    <a:lnTo>
                      <a:pt x="87" y="506"/>
                    </a:lnTo>
                    <a:lnTo>
                      <a:pt x="87" y="506"/>
                    </a:lnTo>
                    <a:lnTo>
                      <a:pt x="87" y="505"/>
                    </a:lnTo>
                    <a:lnTo>
                      <a:pt x="87" y="505"/>
                    </a:lnTo>
                    <a:lnTo>
                      <a:pt x="87" y="505"/>
                    </a:lnTo>
                    <a:lnTo>
                      <a:pt x="86" y="505"/>
                    </a:lnTo>
                    <a:lnTo>
                      <a:pt x="86" y="505"/>
                    </a:lnTo>
                    <a:lnTo>
                      <a:pt x="86" y="504"/>
                    </a:lnTo>
                    <a:lnTo>
                      <a:pt x="86" y="504"/>
                    </a:lnTo>
                    <a:lnTo>
                      <a:pt x="86" y="505"/>
                    </a:lnTo>
                    <a:lnTo>
                      <a:pt x="86" y="504"/>
                    </a:lnTo>
                    <a:lnTo>
                      <a:pt x="85" y="504"/>
                    </a:lnTo>
                    <a:lnTo>
                      <a:pt x="85" y="504"/>
                    </a:lnTo>
                    <a:lnTo>
                      <a:pt x="85" y="504"/>
                    </a:lnTo>
                    <a:lnTo>
                      <a:pt x="84" y="503"/>
                    </a:lnTo>
                    <a:lnTo>
                      <a:pt x="84" y="504"/>
                    </a:lnTo>
                    <a:lnTo>
                      <a:pt x="84" y="504"/>
                    </a:lnTo>
                    <a:lnTo>
                      <a:pt x="84" y="504"/>
                    </a:lnTo>
                    <a:lnTo>
                      <a:pt x="84" y="504"/>
                    </a:lnTo>
                    <a:lnTo>
                      <a:pt x="83" y="504"/>
                    </a:lnTo>
                    <a:lnTo>
                      <a:pt x="83" y="504"/>
                    </a:lnTo>
                    <a:lnTo>
                      <a:pt x="83" y="504"/>
                    </a:lnTo>
                    <a:lnTo>
                      <a:pt x="82" y="504"/>
                    </a:lnTo>
                    <a:lnTo>
                      <a:pt x="82" y="503"/>
                    </a:lnTo>
                    <a:lnTo>
                      <a:pt x="82" y="503"/>
                    </a:lnTo>
                    <a:lnTo>
                      <a:pt x="82" y="503"/>
                    </a:lnTo>
                    <a:lnTo>
                      <a:pt x="81" y="503"/>
                    </a:lnTo>
                    <a:lnTo>
                      <a:pt x="82" y="503"/>
                    </a:lnTo>
                    <a:lnTo>
                      <a:pt x="82" y="502"/>
                    </a:lnTo>
                    <a:lnTo>
                      <a:pt x="81" y="502"/>
                    </a:lnTo>
                    <a:lnTo>
                      <a:pt x="81" y="502"/>
                    </a:lnTo>
                    <a:lnTo>
                      <a:pt x="81" y="502"/>
                    </a:lnTo>
                    <a:lnTo>
                      <a:pt x="81" y="502"/>
                    </a:lnTo>
                    <a:lnTo>
                      <a:pt x="81" y="502"/>
                    </a:lnTo>
                    <a:lnTo>
                      <a:pt x="81" y="502"/>
                    </a:lnTo>
                    <a:lnTo>
                      <a:pt x="81" y="502"/>
                    </a:lnTo>
                    <a:lnTo>
                      <a:pt x="81" y="501"/>
                    </a:lnTo>
                    <a:lnTo>
                      <a:pt x="81" y="501"/>
                    </a:lnTo>
                    <a:lnTo>
                      <a:pt x="81" y="501"/>
                    </a:lnTo>
                    <a:lnTo>
                      <a:pt x="81" y="501"/>
                    </a:lnTo>
                    <a:lnTo>
                      <a:pt x="81" y="501"/>
                    </a:lnTo>
                    <a:lnTo>
                      <a:pt x="81" y="500"/>
                    </a:lnTo>
                    <a:lnTo>
                      <a:pt x="81" y="500"/>
                    </a:lnTo>
                    <a:lnTo>
                      <a:pt x="81" y="500"/>
                    </a:lnTo>
                    <a:lnTo>
                      <a:pt x="81" y="500"/>
                    </a:lnTo>
                    <a:lnTo>
                      <a:pt x="80" y="499"/>
                    </a:lnTo>
                    <a:lnTo>
                      <a:pt x="80" y="500"/>
                    </a:lnTo>
                    <a:lnTo>
                      <a:pt x="80" y="500"/>
                    </a:lnTo>
                    <a:lnTo>
                      <a:pt x="80" y="499"/>
                    </a:lnTo>
                    <a:lnTo>
                      <a:pt x="80" y="500"/>
                    </a:lnTo>
                    <a:lnTo>
                      <a:pt x="80" y="499"/>
                    </a:lnTo>
                    <a:lnTo>
                      <a:pt x="79" y="499"/>
                    </a:lnTo>
                    <a:lnTo>
                      <a:pt x="79" y="499"/>
                    </a:lnTo>
                    <a:lnTo>
                      <a:pt x="79" y="499"/>
                    </a:lnTo>
                    <a:lnTo>
                      <a:pt x="79" y="499"/>
                    </a:lnTo>
                    <a:lnTo>
                      <a:pt x="79" y="499"/>
                    </a:lnTo>
                    <a:lnTo>
                      <a:pt x="79" y="499"/>
                    </a:lnTo>
                    <a:lnTo>
                      <a:pt x="79" y="499"/>
                    </a:lnTo>
                    <a:lnTo>
                      <a:pt x="78" y="499"/>
                    </a:lnTo>
                    <a:lnTo>
                      <a:pt x="78" y="499"/>
                    </a:lnTo>
                    <a:lnTo>
                      <a:pt x="78" y="499"/>
                    </a:lnTo>
                    <a:lnTo>
                      <a:pt x="77" y="499"/>
                    </a:lnTo>
                    <a:lnTo>
                      <a:pt x="77" y="498"/>
                    </a:lnTo>
                    <a:lnTo>
                      <a:pt x="77" y="498"/>
                    </a:lnTo>
                    <a:lnTo>
                      <a:pt x="77" y="498"/>
                    </a:lnTo>
                    <a:lnTo>
                      <a:pt x="77" y="498"/>
                    </a:lnTo>
                    <a:lnTo>
                      <a:pt x="77" y="498"/>
                    </a:lnTo>
                    <a:lnTo>
                      <a:pt x="77" y="498"/>
                    </a:lnTo>
                    <a:lnTo>
                      <a:pt x="77" y="498"/>
                    </a:lnTo>
                    <a:lnTo>
                      <a:pt x="76" y="498"/>
                    </a:lnTo>
                    <a:lnTo>
                      <a:pt x="76" y="497"/>
                    </a:lnTo>
                    <a:lnTo>
                      <a:pt x="77" y="497"/>
                    </a:lnTo>
                    <a:lnTo>
                      <a:pt x="76" y="497"/>
                    </a:lnTo>
                    <a:lnTo>
                      <a:pt x="76" y="497"/>
                    </a:lnTo>
                    <a:lnTo>
                      <a:pt x="76" y="497"/>
                    </a:lnTo>
                    <a:lnTo>
                      <a:pt x="76" y="497"/>
                    </a:lnTo>
                    <a:lnTo>
                      <a:pt x="76" y="496"/>
                    </a:lnTo>
                    <a:lnTo>
                      <a:pt x="76" y="496"/>
                    </a:lnTo>
                    <a:lnTo>
                      <a:pt x="76" y="496"/>
                    </a:lnTo>
                    <a:lnTo>
                      <a:pt x="75" y="496"/>
                    </a:lnTo>
                    <a:lnTo>
                      <a:pt x="75" y="495"/>
                    </a:lnTo>
                    <a:lnTo>
                      <a:pt x="75" y="495"/>
                    </a:lnTo>
                    <a:lnTo>
                      <a:pt x="75" y="495"/>
                    </a:lnTo>
                    <a:lnTo>
                      <a:pt x="74" y="495"/>
                    </a:lnTo>
                    <a:lnTo>
                      <a:pt x="74" y="495"/>
                    </a:lnTo>
                    <a:lnTo>
                      <a:pt x="74" y="495"/>
                    </a:lnTo>
                    <a:lnTo>
                      <a:pt x="74" y="495"/>
                    </a:lnTo>
                    <a:lnTo>
                      <a:pt x="74" y="495"/>
                    </a:lnTo>
                    <a:lnTo>
                      <a:pt x="74" y="495"/>
                    </a:lnTo>
                    <a:lnTo>
                      <a:pt x="74" y="495"/>
                    </a:lnTo>
                    <a:lnTo>
                      <a:pt x="73" y="495"/>
                    </a:lnTo>
                    <a:lnTo>
                      <a:pt x="73" y="495"/>
                    </a:lnTo>
                    <a:lnTo>
                      <a:pt x="72" y="495"/>
                    </a:lnTo>
                    <a:lnTo>
                      <a:pt x="72" y="495"/>
                    </a:lnTo>
                    <a:lnTo>
                      <a:pt x="71" y="495"/>
                    </a:lnTo>
                    <a:lnTo>
                      <a:pt x="71" y="495"/>
                    </a:lnTo>
                    <a:lnTo>
                      <a:pt x="71" y="494"/>
                    </a:lnTo>
                    <a:lnTo>
                      <a:pt x="71" y="494"/>
                    </a:lnTo>
                    <a:lnTo>
                      <a:pt x="71" y="494"/>
                    </a:lnTo>
                    <a:lnTo>
                      <a:pt x="70" y="494"/>
                    </a:lnTo>
                    <a:lnTo>
                      <a:pt x="70" y="494"/>
                    </a:lnTo>
                    <a:lnTo>
                      <a:pt x="69" y="494"/>
                    </a:lnTo>
                    <a:lnTo>
                      <a:pt x="69" y="494"/>
                    </a:lnTo>
                    <a:lnTo>
                      <a:pt x="69" y="494"/>
                    </a:lnTo>
                    <a:lnTo>
                      <a:pt x="69" y="494"/>
                    </a:lnTo>
                    <a:lnTo>
                      <a:pt x="69" y="494"/>
                    </a:lnTo>
                    <a:lnTo>
                      <a:pt x="69" y="494"/>
                    </a:lnTo>
                    <a:lnTo>
                      <a:pt x="69" y="494"/>
                    </a:lnTo>
                    <a:lnTo>
                      <a:pt x="68" y="494"/>
                    </a:lnTo>
                    <a:lnTo>
                      <a:pt x="68" y="494"/>
                    </a:lnTo>
                    <a:lnTo>
                      <a:pt x="68" y="494"/>
                    </a:lnTo>
                    <a:lnTo>
                      <a:pt x="68" y="493"/>
                    </a:lnTo>
                    <a:lnTo>
                      <a:pt x="68" y="493"/>
                    </a:lnTo>
                    <a:lnTo>
                      <a:pt x="67" y="494"/>
                    </a:lnTo>
                    <a:lnTo>
                      <a:pt x="67" y="494"/>
                    </a:lnTo>
                    <a:lnTo>
                      <a:pt x="67" y="494"/>
                    </a:lnTo>
                    <a:lnTo>
                      <a:pt x="66" y="494"/>
                    </a:lnTo>
                    <a:lnTo>
                      <a:pt x="66" y="494"/>
                    </a:lnTo>
                    <a:lnTo>
                      <a:pt x="66" y="494"/>
                    </a:lnTo>
                    <a:lnTo>
                      <a:pt x="65" y="494"/>
                    </a:lnTo>
                    <a:lnTo>
                      <a:pt x="65" y="494"/>
                    </a:lnTo>
                    <a:lnTo>
                      <a:pt x="65" y="494"/>
                    </a:lnTo>
                    <a:lnTo>
                      <a:pt x="64" y="493"/>
                    </a:lnTo>
                    <a:lnTo>
                      <a:pt x="64" y="493"/>
                    </a:lnTo>
                    <a:lnTo>
                      <a:pt x="64" y="493"/>
                    </a:lnTo>
                    <a:lnTo>
                      <a:pt x="64" y="493"/>
                    </a:lnTo>
                    <a:lnTo>
                      <a:pt x="64" y="493"/>
                    </a:lnTo>
                    <a:lnTo>
                      <a:pt x="64" y="493"/>
                    </a:lnTo>
                    <a:lnTo>
                      <a:pt x="64" y="493"/>
                    </a:lnTo>
                    <a:lnTo>
                      <a:pt x="63" y="493"/>
                    </a:lnTo>
                    <a:lnTo>
                      <a:pt x="64" y="492"/>
                    </a:lnTo>
                    <a:lnTo>
                      <a:pt x="63" y="492"/>
                    </a:lnTo>
                    <a:lnTo>
                      <a:pt x="63" y="492"/>
                    </a:lnTo>
                    <a:lnTo>
                      <a:pt x="63" y="492"/>
                    </a:lnTo>
                    <a:lnTo>
                      <a:pt x="63" y="492"/>
                    </a:lnTo>
                    <a:lnTo>
                      <a:pt x="63" y="492"/>
                    </a:lnTo>
                    <a:lnTo>
                      <a:pt x="63" y="492"/>
                    </a:lnTo>
                    <a:lnTo>
                      <a:pt x="63" y="492"/>
                    </a:lnTo>
                    <a:lnTo>
                      <a:pt x="63" y="491"/>
                    </a:lnTo>
                    <a:lnTo>
                      <a:pt x="63" y="491"/>
                    </a:lnTo>
                    <a:lnTo>
                      <a:pt x="63" y="491"/>
                    </a:lnTo>
                    <a:lnTo>
                      <a:pt x="62" y="491"/>
                    </a:lnTo>
                    <a:lnTo>
                      <a:pt x="62" y="491"/>
                    </a:lnTo>
                    <a:lnTo>
                      <a:pt x="62" y="491"/>
                    </a:lnTo>
                    <a:lnTo>
                      <a:pt x="62" y="491"/>
                    </a:lnTo>
                    <a:lnTo>
                      <a:pt x="62" y="491"/>
                    </a:lnTo>
                    <a:lnTo>
                      <a:pt x="62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89"/>
                    </a:lnTo>
                    <a:lnTo>
                      <a:pt x="60" y="489"/>
                    </a:lnTo>
                    <a:lnTo>
                      <a:pt x="60" y="489"/>
                    </a:lnTo>
                    <a:lnTo>
                      <a:pt x="60" y="489"/>
                    </a:lnTo>
                    <a:lnTo>
                      <a:pt x="60" y="489"/>
                    </a:lnTo>
                    <a:lnTo>
                      <a:pt x="59" y="488"/>
                    </a:lnTo>
                    <a:lnTo>
                      <a:pt x="60" y="488"/>
                    </a:lnTo>
                    <a:lnTo>
                      <a:pt x="59" y="487"/>
                    </a:lnTo>
                    <a:lnTo>
                      <a:pt x="59" y="487"/>
                    </a:lnTo>
                    <a:lnTo>
                      <a:pt x="59" y="487"/>
                    </a:lnTo>
                    <a:lnTo>
                      <a:pt x="59" y="487"/>
                    </a:lnTo>
                    <a:lnTo>
                      <a:pt x="59" y="487"/>
                    </a:lnTo>
                    <a:lnTo>
                      <a:pt x="59" y="486"/>
                    </a:lnTo>
                    <a:lnTo>
                      <a:pt x="58" y="486"/>
                    </a:lnTo>
                    <a:lnTo>
                      <a:pt x="58" y="486"/>
                    </a:lnTo>
                    <a:lnTo>
                      <a:pt x="58" y="485"/>
                    </a:lnTo>
                    <a:lnTo>
                      <a:pt x="57" y="485"/>
                    </a:lnTo>
                    <a:lnTo>
                      <a:pt x="57" y="485"/>
                    </a:lnTo>
                    <a:lnTo>
                      <a:pt x="57" y="484"/>
                    </a:lnTo>
                    <a:lnTo>
                      <a:pt x="57" y="484"/>
                    </a:lnTo>
                    <a:lnTo>
                      <a:pt x="57" y="483"/>
                    </a:lnTo>
                    <a:lnTo>
                      <a:pt x="57" y="483"/>
                    </a:lnTo>
                    <a:lnTo>
                      <a:pt x="56" y="483"/>
                    </a:lnTo>
                    <a:lnTo>
                      <a:pt x="56" y="483"/>
                    </a:lnTo>
                    <a:lnTo>
                      <a:pt x="56" y="483"/>
                    </a:lnTo>
                    <a:lnTo>
                      <a:pt x="56" y="482"/>
                    </a:lnTo>
                    <a:lnTo>
                      <a:pt x="56" y="482"/>
                    </a:lnTo>
                    <a:lnTo>
                      <a:pt x="56" y="482"/>
                    </a:lnTo>
                    <a:lnTo>
                      <a:pt x="55" y="482"/>
                    </a:lnTo>
                    <a:lnTo>
                      <a:pt x="55" y="482"/>
                    </a:lnTo>
                    <a:lnTo>
                      <a:pt x="54" y="482"/>
                    </a:lnTo>
                    <a:lnTo>
                      <a:pt x="54" y="482"/>
                    </a:lnTo>
                    <a:lnTo>
                      <a:pt x="54" y="482"/>
                    </a:lnTo>
                    <a:lnTo>
                      <a:pt x="54" y="481"/>
                    </a:lnTo>
                    <a:lnTo>
                      <a:pt x="53" y="481"/>
                    </a:lnTo>
                    <a:lnTo>
                      <a:pt x="53" y="481"/>
                    </a:lnTo>
                    <a:lnTo>
                      <a:pt x="53" y="481"/>
                    </a:lnTo>
                    <a:lnTo>
                      <a:pt x="52" y="481"/>
                    </a:lnTo>
                    <a:lnTo>
                      <a:pt x="52" y="481"/>
                    </a:lnTo>
                    <a:lnTo>
                      <a:pt x="52" y="481"/>
                    </a:lnTo>
                    <a:lnTo>
                      <a:pt x="51" y="480"/>
                    </a:lnTo>
                    <a:lnTo>
                      <a:pt x="51" y="480"/>
                    </a:lnTo>
                    <a:lnTo>
                      <a:pt x="51" y="480"/>
                    </a:lnTo>
                    <a:lnTo>
                      <a:pt x="51" y="480"/>
                    </a:lnTo>
                    <a:lnTo>
                      <a:pt x="51" y="480"/>
                    </a:lnTo>
                    <a:lnTo>
                      <a:pt x="50" y="480"/>
                    </a:lnTo>
                    <a:lnTo>
                      <a:pt x="50" y="479"/>
                    </a:lnTo>
                    <a:lnTo>
                      <a:pt x="50" y="479"/>
                    </a:lnTo>
                    <a:lnTo>
                      <a:pt x="49" y="480"/>
                    </a:lnTo>
                    <a:lnTo>
                      <a:pt x="49" y="480"/>
                    </a:lnTo>
                    <a:lnTo>
                      <a:pt x="49" y="479"/>
                    </a:lnTo>
                    <a:lnTo>
                      <a:pt x="49" y="479"/>
                    </a:lnTo>
                    <a:lnTo>
                      <a:pt x="49" y="479"/>
                    </a:lnTo>
                    <a:lnTo>
                      <a:pt x="48" y="480"/>
                    </a:lnTo>
                    <a:lnTo>
                      <a:pt x="48" y="480"/>
                    </a:lnTo>
                    <a:lnTo>
                      <a:pt x="48" y="480"/>
                    </a:lnTo>
                    <a:lnTo>
                      <a:pt x="48" y="480"/>
                    </a:lnTo>
                    <a:lnTo>
                      <a:pt x="47" y="480"/>
                    </a:lnTo>
                    <a:lnTo>
                      <a:pt x="47" y="480"/>
                    </a:lnTo>
                    <a:lnTo>
                      <a:pt x="46" y="481"/>
                    </a:lnTo>
                    <a:lnTo>
                      <a:pt x="46" y="481"/>
                    </a:lnTo>
                    <a:lnTo>
                      <a:pt x="46" y="482"/>
                    </a:lnTo>
                    <a:lnTo>
                      <a:pt x="46" y="482"/>
                    </a:lnTo>
                    <a:lnTo>
                      <a:pt x="45" y="482"/>
                    </a:lnTo>
                    <a:lnTo>
                      <a:pt x="45" y="482"/>
                    </a:lnTo>
                    <a:lnTo>
                      <a:pt x="44" y="482"/>
                    </a:lnTo>
                    <a:lnTo>
                      <a:pt x="44" y="482"/>
                    </a:lnTo>
                    <a:lnTo>
                      <a:pt x="44" y="482"/>
                    </a:lnTo>
                    <a:lnTo>
                      <a:pt x="43" y="482"/>
                    </a:lnTo>
                    <a:lnTo>
                      <a:pt x="43" y="482"/>
                    </a:lnTo>
                    <a:lnTo>
                      <a:pt x="43" y="482"/>
                    </a:lnTo>
                    <a:lnTo>
                      <a:pt x="43" y="482"/>
                    </a:lnTo>
                    <a:lnTo>
                      <a:pt x="42" y="482"/>
                    </a:lnTo>
                    <a:lnTo>
                      <a:pt x="42" y="482"/>
                    </a:lnTo>
                    <a:lnTo>
                      <a:pt x="42" y="482"/>
                    </a:lnTo>
                    <a:lnTo>
                      <a:pt x="42" y="482"/>
                    </a:lnTo>
                    <a:lnTo>
                      <a:pt x="42" y="481"/>
                    </a:lnTo>
                    <a:lnTo>
                      <a:pt x="41" y="481"/>
                    </a:lnTo>
                    <a:lnTo>
                      <a:pt x="40" y="481"/>
                    </a:lnTo>
                    <a:lnTo>
                      <a:pt x="39" y="480"/>
                    </a:lnTo>
                    <a:lnTo>
                      <a:pt x="39" y="481"/>
                    </a:lnTo>
                    <a:lnTo>
                      <a:pt x="39" y="480"/>
                    </a:lnTo>
                    <a:lnTo>
                      <a:pt x="38" y="480"/>
                    </a:lnTo>
                    <a:lnTo>
                      <a:pt x="38" y="481"/>
                    </a:lnTo>
                    <a:lnTo>
                      <a:pt x="38" y="481"/>
                    </a:lnTo>
                    <a:lnTo>
                      <a:pt x="38" y="481"/>
                    </a:lnTo>
                    <a:lnTo>
                      <a:pt x="37" y="481"/>
                    </a:lnTo>
                    <a:lnTo>
                      <a:pt x="37" y="481"/>
                    </a:lnTo>
                    <a:lnTo>
                      <a:pt x="36" y="481"/>
                    </a:lnTo>
                    <a:lnTo>
                      <a:pt x="36" y="481"/>
                    </a:lnTo>
                    <a:lnTo>
                      <a:pt x="35" y="481"/>
                    </a:lnTo>
                    <a:lnTo>
                      <a:pt x="35" y="481"/>
                    </a:lnTo>
                    <a:lnTo>
                      <a:pt x="35" y="481"/>
                    </a:lnTo>
                    <a:lnTo>
                      <a:pt x="35" y="481"/>
                    </a:lnTo>
                    <a:lnTo>
                      <a:pt x="34" y="481"/>
                    </a:lnTo>
                    <a:lnTo>
                      <a:pt x="34" y="481"/>
                    </a:lnTo>
                    <a:lnTo>
                      <a:pt x="33" y="480"/>
                    </a:lnTo>
                    <a:lnTo>
                      <a:pt x="32" y="480"/>
                    </a:lnTo>
                    <a:lnTo>
                      <a:pt x="31" y="480"/>
                    </a:lnTo>
                    <a:lnTo>
                      <a:pt x="31" y="480"/>
                    </a:lnTo>
                    <a:lnTo>
                      <a:pt x="31" y="480"/>
                    </a:lnTo>
                    <a:lnTo>
                      <a:pt x="31" y="480"/>
                    </a:lnTo>
                    <a:lnTo>
                      <a:pt x="30" y="480"/>
                    </a:lnTo>
                    <a:lnTo>
                      <a:pt x="29" y="479"/>
                    </a:lnTo>
                    <a:lnTo>
                      <a:pt x="29" y="479"/>
                    </a:lnTo>
                    <a:lnTo>
                      <a:pt x="29" y="479"/>
                    </a:lnTo>
                    <a:lnTo>
                      <a:pt x="29" y="480"/>
                    </a:lnTo>
                    <a:lnTo>
                      <a:pt x="28" y="480"/>
                    </a:lnTo>
                    <a:lnTo>
                      <a:pt x="28" y="479"/>
                    </a:lnTo>
                    <a:lnTo>
                      <a:pt x="27" y="479"/>
                    </a:lnTo>
                    <a:lnTo>
                      <a:pt x="27" y="479"/>
                    </a:lnTo>
                    <a:lnTo>
                      <a:pt x="27" y="479"/>
                    </a:lnTo>
                    <a:lnTo>
                      <a:pt x="26" y="478"/>
                    </a:lnTo>
                    <a:lnTo>
                      <a:pt x="26" y="478"/>
                    </a:lnTo>
                    <a:lnTo>
                      <a:pt x="25" y="477"/>
                    </a:lnTo>
                    <a:lnTo>
                      <a:pt x="24" y="477"/>
                    </a:lnTo>
                    <a:lnTo>
                      <a:pt x="23" y="477"/>
                    </a:lnTo>
                    <a:lnTo>
                      <a:pt x="22" y="477"/>
                    </a:lnTo>
                    <a:lnTo>
                      <a:pt x="22" y="477"/>
                    </a:lnTo>
                    <a:lnTo>
                      <a:pt x="22" y="477"/>
                    </a:lnTo>
                    <a:lnTo>
                      <a:pt x="22" y="476"/>
                    </a:lnTo>
                    <a:lnTo>
                      <a:pt x="22" y="476"/>
                    </a:lnTo>
                    <a:lnTo>
                      <a:pt x="22" y="475"/>
                    </a:lnTo>
                    <a:lnTo>
                      <a:pt x="22" y="475"/>
                    </a:lnTo>
                    <a:lnTo>
                      <a:pt x="21" y="475"/>
                    </a:lnTo>
                    <a:lnTo>
                      <a:pt x="21" y="475"/>
                    </a:lnTo>
                    <a:lnTo>
                      <a:pt x="20" y="475"/>
                    </a:lnTo>
                    <a:lnTo>
                      <a:pt x="20" y="475"/>
                    </a:lnTo>
                    <a:lnTo>
                      <a:pt x="20" y="474"/>
                    </a:lnTo>
                    <a:lnTo>
                      <a:pt x="20" y="473"/>
                    </a:lnTo>
                    <a:lnTo>
                      <a:pt x="20" y="472"/>
                    </a:lnTo>
                    <a:lnTo>
                      <a:pt x="19" y="472"/>
                    </a:lnTo>
                    <a:lnTo>
                      <a:pt x="19" y="472"/>
                    </a:lnTo>
                    <a:lnTo>
                      <a:pt x="19" y="471"/>
                    </a:lnTo>
                    <a:lnTo>
                      <a:pt x="18" y="470"/>
                    </a:lnTo>
                    <a:lnTo>
                      <a:pt x="19" y="469"/>
                    </a:lnTo>
                    <a:lnTo>
                      <a:pt x="19" y="468"/>
                    </a:lnTo>
                    <a:lnTo>
                      <a:pt x="20" y="467"/>
                    </a:lnTo>
                    <a:lnTo>
                      <a:pt x="20" y="467"/>
                    </a:lnTo>
                    <a:lnTo>
                      <a:pt x="22" y="467"/>
                    </a:lnTo>
                    <a:lnTo>
                      <a:pt x="22" y="467"/>
                    </a:lnTo>
                    <a:lnTo>
                      <a:pt x="22" y="466"/>
                    </a:lnTo>
                    <a:lnTo>
                      <a:pt x="23" y="465"/>
                    </a:lnTo>
                    <a:lnTo>
                      <a:pt x="23" y="465"/>
                    </a:lnTo>
                    <a:lnTo>
                      <a:pt x="23" y="464"/>
                    </a:lnTo>
                    <a:lnTo>
                      <a:pt x="24" y="464"/>
                    </a:lnTo>
                    <a:lnTo>
                      <a:pt x="25" y="463"/>
                    </a:lnTo>
                    <a:lnTo>
                      <a:pt x="25" y="462"/>
                    </a:lnTo>
                    <a:lnTo>
                      <a:pt x="25" y="462"/>
                    </a:lnTo>
                    <a:lnTo>
                      <a:pt x="25" y="460"/>
                    </a:lnTo>
                    <a:lnTo>
                      <a:pt x="26" y="460"/>
                    </a:lnTo>
                    <a:lnTo>
                      <a:pt x="26" y="460"/>
                    </a:lnTo>
                    <a:lnTo>
                      <a:pt x="27" y="460"/>
                    </a:lnTo>
                    <a:lnTo>
                      <a:pt x="28" y="460"/>
                    </a:lnTo>
                    <a:lnTo>
                      <a:pt x="29" y="460"/>
                    </a:lnTo>
                    <a:lnTo>
                      <a:pt x="30" y="460"/>
                    </a:lnTo>
                    <a:lnTo>
                      <a:pt x="31" y="460"/>
                    </a:lnTo>
                    <a:lnTo>
                      <a:pt x="31" y="460"/>
                    </a:lnTo>
                    <a:lnTo>
                      <a:pt x="32" y="459"/>
                    </a:lnTo>
                    <a:lnTo>
                      <a:pt x="32" y="458"/>
                    </a:lnTo>
                    <a:lnTo>
                      <a:pt x="32" y="458"/>
                    </a:lnTo>
                    <a:lnTo>
                      <a:pt x="32" y="457"/>
                    </a:lnTo>
                    <a:lnTo>
                      <a:pt x="34" y="457"/>
                    </a:lnTo>
                    <a:lnTo>
                      <a:pt x="34" y="456"/>
                    </a:lnTo>
                    <a:lnTo>
                      <a:pt x="34" y="456"/>
                    </a:lnTo>
                    <a:lnTo>
                      <a:pt x="34" y="455"/>
                    </a:lnTo>
                    <a:lnTo>
                      <a:pt x="34" y="455"/>
                    </a:lnTo>
                    <a:lnTo>
                      <a:pt x="34" y="453"/>
                    </a:lnTo>
                    <a:lnTo>
                      <a:pt x="33" y="453"/>
                    </a:lnTo>
                    <a:lnTo>
                      <a:pt x="32" y="452"/>
                    </a:lnTo>
                    <a:lnTo>
                      <a:pt x="32" y="452"/>
                    </a:lnTo>
                    <a:lnTo>
                      <a:pt x="30" y="451"/>
                    </a:lnTo>
                    <a:lnTo>
                      <a:pt x="30" y="451"/>
                    </a:lnTo>
                    <a:lnTo>
                      <a:pt x="27" y="451"/>
                    </a:lnTo>
                    <a:lnTo>
                      <a:pt x="26" y="452"/>
                    </a:lnTo>
                    <a:lnTo>
                      <a:pt x="23" y="450"/>
                    </a:lnTo>
                    <a:lnTo>
                      <a:pt x="22" y="450"/>
                    </a:lnTo>
                    <a:lnTo>
                      <a:pt x="21" y="450"/>
                    </a:lnTo>
                    <a:lnTo>
                      <a:pt x="20" y="450"/>
                    </a:lnTo>
                    <a:lnTo>
                      <a:pt x="19" y="450"/>
                    </a:lnTo>
                    <a:lnTo>
                      <a:pt x="19" y="450"/>
                    </a:lnTo>
                    <a:lnTo>
                      <a:pt x="18" y="451"/>
                    </a:lnTo>
                    <a:lnTo>
                      <a:pt x="17" y="451"/>
                    </a:lnTo>
                    <a:lnTo>
                      <a:pt x="16" y="452"/>
                    </a:lnTo>
                    <a:lnTo>
                      <a:pt x="15" y="452"/>
                    </a:lnTo>
                    <a:lnTo>
                      <a:pt x="15" y="452"/>
                    </a:lnTo>
                    <a:lnTo>
                      <a:pt x="15" y="453"/>
                    </a:lnTo>
                    <a:lnTo>
                      <a:pt x="15" y="454"/>
                    </a:lnTo>
                    <a:lnTo>
                      <a:pt x="14" y="454"/>
                    </a:lnTo>
                    <a:lnTo>
                      <a:pt x="14" y="454"/>
                    </a:lnTo>
                    <a:lnTo>
                      <a:pt x="13" y="453"/>
                    </a:lnTo>
                    <a:lnTo>
                      <a:pt x="12" y="453"/>
                    </a:lnTo>
                    <a:lnTo>
                      <a:pt x="12" y="453"/>
                    </a:lnTo>
                    <a:lnTo>
                      <a:pt x="11" y="453"/>
                    </a:lnTo>
                    <a:lnTo>
                      <a:pt x="11" y="453"/>
                    </a:lnTo>
                    <a:lnTo>
                      <a:pt x="11" y="452"/>
                    </a:lnTo>
                    <a:lnTo>
                      <a:pt x="10" y="452"/>
                    </a:lnTo>
                    <a:lnTo>
                      <a:pt x="9" y="451"/>
                    </a:lnTo>
                    <a:lnTo>
                      <a:pt x="9" y="450"/>
                    </a:lnTo>
                    <a:lnTo>
                      <a:pt x="9" y="449"/>
                    </a:lnTo>
                    <a:lnTo>
                      <a:pt x="9" y="447"/>
                    </a:lnTo>
                    <a:lnTo>
                      <a:pt x="9" y="446"/>
                    </a:lnTo>
                    <a:lnTo>
                      <a:pt x="8" y="445"/>
                    </a:lnTo>
                    <a:lnTo>
                      <a:pt x="8" y="445"/>
                    </a:lnTo>
                    <a:lnTo>
                      <a:pt x="9" y="444"/>
                    </a:lnTo>
                    <a:lnTo>
                      <a:pt x="9" y="443"/>
                    </a:lnTo>
                    <a:lnTo>
                      <a:pt x="7" y="439"/>
                    </a:lnTo>
                    <a:lnTo>
                      <a:pt x="7" y="438"/>
                    </a:lnTo>
                    <a:lnTo>
                      <a:pt x="7" y="437"/>
                    </a:lnTo>
                    <a:lnTo>
                      <a:pt x="7" y="437"/>
                    </a:lnTo>
                    <a:lnTo>
                      <a:pt x="7" y="435"/>
                    </a:lnTo>
                    <a:lnTo>
                      <a:pt x="7" y="432"/>
                    </a:lnTo>
                    <a:lnTo>
                      <a:pt x="7" y="432"/>
                    </a:lnTo>
                    <a:lnTo>
                      <a:pt x="7" y="432"/>
                    </a:lnTo>
                    <a:lnTo>
                      <a:pt x="7" y="431"/>
                    </a:lnTo>
                    <a:lnTo>
                      <a:pt x="8" y="431"/>
                    </a:lnTo>
                    <a:lnTo>
                      <a:pt x="8" y="431"/>
                    </a:lnTo>
                    <a:lnTo>
                      <a:pt x="9" y="431"/>
                    </a:lnTo>
                    <a:lnTo>
                      <a:pt x="11" y="431"/>
                    </a:lnTo>
                    <a:lnTo>
                      <a:pt x="11" y="430"/>
                    </a:lnTo>
                    <a:lnTo>
                      <a:pt x="12" y="430"/>
                    </a:lnTo>
                    <a:lnTo>
                      <a:pt x="12" y="429"/>
                    </a:lnTo>
                    <a:lnTo>
                      <a:pt x="12" y="428"/>
                    </a:lnTo>
                    <a:lnTo>
                      <a:pt x="12" y="428"/>
                    </a:lnTo>
                    <a:lnTo>
                      <a:pt x="12" y="428"/>
                    </a:lnTo>
                    <a:lnTo>
                      <a:pt x="12" y="427"/>
                    </a:lnTo>
                    <a:lnTo>
                      <a:pt x="12" y="427"/>
                    </a:lnTo>
                    <a:lnTo>
                      <a:pt x="12" y="426"/>
                    </a:lnTo>
                    <a:lnTo>
                      <a:pt x="12" y="425"/>
                    </a:lnTo>
                    <a:lnTo>
                      <a:pt x="12" y="424"/>
                    </a:lnTo>
                    <a:lnTo>
                      <a:pt x="12" y="424"/>
                    </a:lnTo>
                    <a:lnTo>
                      <a:pt x="12" y="424"/>
                    </a:lnTo>
                    <a:lnTo>
                      <a:pt x="11" y="423"/>
                    </a:lnTo>
                    <a:lnTo>
                      <a:pt x="11" y="422"/>
                    </a:lnTo>
                    <a:lnTo>
                      <a:pt x="11" y="422"/>
                    </a:lnTo>
                    <a:lnTo>
                      <a:pt x="10" y="422"/>
                    </a:lnTo>
                    <a:lnTo>
                      <a:pt x="10" y="421"/>
                    </a:lnTo>
                    <a:lnTo>
                      <a:pt x="10" y="421"/>
                    </a:lnTo>
                    <a:lnTo>
                      <a:pt x="9" y="421"/>
                    </a:lnTo>
                    <a:lnTo>
                      <a:pt x="9" y="421"/>
                    </a:lnTo>
                    <a:lnTo>
                      <a:pt x="9" y="420"/>
                    </a:lnTo>
                    <a:lnTo>
                      <a:pt x="8" y="420"/>
                    </a:lnTo>
                    <a:lnTo>
                      <a:pt x="8" y="420"/>
                    </a:lnTo>
                    <a:lnTo>
                      <a:pt x="8" y="420"/>
                    </a:lnTo>
                    <a:lnTo>
                      <a:pt x="8" y="420"/>
                    </a:lnTo>
                    <a:lnTo>
                      <a:pt x="8" y="419"/>
                    </a:lnTo>
                    <a:lnTo>
                      <a:pt x="8" y="419"/>
                    </a:lnTo>
                    <a:lnTo>
                      <a:pt x="8" y="419"/>
                    </a:lnTo>
                    <a:lnTo>
                      <a:pt x="8" y="418"/>
                    </a:lnTo>
                    <a:lnTo>
                      <a:pt x="8" y="418"/>
                    </a:lnTo>
                    <a:lnTo>
                      <a:pt x="8" y="418"/>
                    </a:lnTo>
                    <a:lnTo>
                      <a:pt x="8" y="418"/>
                    </a:lnTo>
                    <a:lnTo>
                      <a:pt x="8" y="418"/>
                    </a:lnTo>
                    <a:lnTo>
                      <a:pt x="8" y="417"/>
                    </a:lnTo>
                    <a:lnTo>
                      <a:pt x="8" y="417"/>
                    </a:lnTo>
                    <a:lnTo>
                      <a:pt x="8" y="417"/>
                    </a:lnTo>
                    <a:lnTo>
                      <a:pt x="7" y="417"/>
                    </a:lnTo>
                    <a:lnTo>
                      <a:pt x="7" y="416"/>
                    </a:lnTo>
                    <a:lnTo>
                      <a:pt x="7" y="416"/>
                    </a:lnTo>
                    <a:lnTo>
                      <a:pt x="7" y="415"/>
                    </a:lnTo>
                    <a:lnTo>
                      <a:pt x="7" y="415"/>
                    </a:lnTo>
                    <a:lnTo>
                      <a:pt x="7" y="415"/>
                    </a:lnTo>
                    <a:lnTo>
                      <a:pt x="7" y="415"/>
                    </a:lnTo>
                    <a:lnTo>
                      <a:pt x="7" y="414"/>
                    </a:lnTo>
                    <a:lnTo>
                      <a:pt x="8" y="414"/>
                    </a:lnTo>
                    <a:lnTo>
                      <a:pt x="8" y="414"/>
                    </a:lnTo>
                    <a:lnTo>
                      <a:pt x="8" y="414"/>
                    </a:lnTo>
                    <a:lnTo>
                      <a:pt x="8" y="413"/>
                    </a:lnTo>
                    <a:lnTo>
                      <a:pt x="8" y="413"/>
                    </a:lnTo>
                    <a:lnTo>
                      <a:pt x="7" y="413"/>
                    </a:lnTo>
                    <a:lnTo>
                      <a:pt x="7" y="413"/>
                    </a:lnTo>
                    <a:lnTo>
                      <a:pt x="7" y="413"/>
                    </a:lnTo>
                    <a:lnTo>
                      <a:pt x="7" y="412"/>
                    </a:lnTo>
                    <a:lnTo>
                      <a:pt x="7" y="412"/>
                    </a:lnTo>
                    <a:lnTo>
                      <a:pt x="7" y="412"/>
                    </a:lnTo>
                    <a:lnTo>
                      <a:pt x="7" y="412"/>
                    </a:lnTo>
                    <a:lnTo>
                      <a:pt x="7" y="412"/>
                    </a:lnTo>
                    <a:lnTo>
                      <a:pt x="7" y="412"/>
                    </a:lnTo>
                    <a:lnTo>
                      <a:pt x="7" y="412"/>
                    </a:lnTo>
                    <a:lnTo>
                      <a:pt x="7" y="412"/>
                    </a:lnTo>
                    <a:lnTo>
                      <a:pt x="7" y="411"/>
                    </a:lnTo>
                    <a:lnTo>
                      <a:pt x="7" y="411"/>
                    </a:lnTo>
                    <a:lnTo>
                      <a:pt x="6" y="411"/>
                    </a:lnTo>
                    <a:lnTo>
                      <a:pt x="6" y="411"/>
                    </a:lnTo>
                    <a:lnTo>
                      <a:pt x="6" y="411"/>
                    </a:lnTo>
                    <a:lnTo>
                      <a:pt x="6" y="411"/>
                    </a:lnTo>
                    <a:lnTo>
                      <a:pt x="6" y="410"/>
                    </a:lnTo>
                    <a:lnTo>
                      <a:pt x="6" y="410"/>
                    </a:lnTo>
                    <a:lnTo>
                      <a:pt x="6" y="410"/>
                    </a:lnTo>
                    <a:lnTo>
                      <a:pt x="6" y="410"/>
                    </a:lnTo>
                    <a:lnTo>
                      <a:pt x="6" y="410"/>
                    </a:lnTo>
                    <a:lnTo>
                      <a:pt x="6" y="410"/>
                    </a:lnTo>
                    <a:lnTo>
                      <a:pt x="6" y="409"/>
                    </a:lnTo>
                    <a:lnTo>
                      <a:pt x="6" y="409"/>
                    </a:lnTo>
                    <a:lnTo>
                      <a:pt x="6" y="409"/>
                    </a:lnTo>
                    <a:lnTo>
                      <a:pt x="6" y="409"/>
                    </a:lnTo>
                    <a:lnTo>
                      <a:pt x="6" y="409"/>
                    </a:lnTo>
                    <a:lnTo>
                      <a:pt x="6" y="409"/>
                    </a:lnTo>
                    <a:lnTo>
                      <a:pt x="6" y="408"/>
                    </a:lnTo>
                    <a:lnTo>
                      <a:pt x="5" y="408"/>
                    </a:lnTo>
                    <a:lnTo>
                      <a:pt x="6" y="408"/>
                    </a:lnTo>
                    <a:lnTo>
                      <a:pt x="6" y="408"/>
                    </a:lnTo>
                    <a:lnTo>
                      <a:pt x="5" y="408"/>
                    </a:lnTo>
                    <a:lnTo>
                      <a:pt x="5" y="407"/>
                    </a:lnTo>
                    <a:lnTo>
                      <a:pt x="5" y="408"/>
                    </a:lnTo>
                    <a:lnTo>
                      <a:pt x="5" y="408"/>
                    </a:lnTo>
                    <a:lnTo>
                      <a:pt x="5" y="407"/>
                    </a:lnTo>
                    <a:lnTo>
                      <a:pt x="5" y="407"/>
                    </a:lnTo>
                    <a:lnTo>
                      <a:pt x="5" y="407"/>
                    </a:lnTo>
                    <a:lnTo>
                      <a:pt x="4" y="407"/>
                    </a:lnTo>
                    <a:lnTo>
                      <a:pt x="4" y="406"/>
                    </a:lnTo>
                    <a:lnTo>
                      <a:pt x="4" y="407"/>
                    </a:lnTo>
                    <a:lnTo>
                      <a:pt x="4" y="406"/>
                    </a:lnTo>
                    <a:lnTo>
                      <a:pt x="4" y="406"/>
                    </a:lnTo>
                    <a:lnTo>
                      <a:pt x="4" y="406"/>
                    </a:lnTo>
                    <a:lnTo>
                      <a:pt x="4" y="406"/>
                    </a:lnTo>
                    <a:lnTo>
                      <a:pt x="4" y="406"/>
                    </a:lnTo>
                    <a:lnTo>
                      <a:pt x="3" y="406"/>
                    </a:lnTo>
                    <a:lnTo>
                      <a:pt x="3" y="405"/>
                    </a:lnTo>
                    <a:lnTo>
                      <a:pt x="4" y="405"/>
                    </a:lnTo>
                    <a:lnTo>
                      <a:pt x="4" y="405"/>
                    </a:lnTo>
                    <a:lnTo>
                      <a:pt x="3" y="405"/>
                    </a:lnTo>
                    <a:lnTo>
                      <a:pt x="3" y="405"/>
                    </a:lnTo>
                    <a:lnTo>
                      <a:pt x="3" y="405"/>
                    </a:lnTo>
                    <a:lnTo>
                      <a:pt x="3" y="405"/>
                    </a:lnTo>
                    <a:lnTo>
                      <a:pt x="3" y="405"/>
                    </a:lnTo>
                    <a:lnTo>
                      <a:pt x="3" y="405"/>
                    </a:lnTo>
                    <a:lnTo>
                      <a:pt x="3" y="405"/>
                    </a:lnTo>
                    <a:lnTo>
                      <a:pt x="2" y="405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1" y="404"/>
                    </a:lnTo>
                    <a:lnTo>
                      <a:pt x="1" y="404"/>
                    </a:lnTo>
                    <a:lnTo>
                      <a:pt x="1" y="404"/>
                    </a:lnTo>
                    <a:lnTo>
                      <a:pt x="1" y="404"/>
                    </a:lnTo>
                    <a:lnTo>
                      <a:pt x="1" y="403"/>
                    </a:lnTo>
                    <a:lnTo>
                      <a:pt x="0" y="403"/>
                    </a:lnTo>
                    <a:lnTo>
                      <a:pt x="1" y="403"/>
                    </a:lnTo>
                    <a:lnTo>
                      <a:pt x="0" y="403"/>
                    </a:lnTo>
                    <a:lnTo>
                      <a:pt x="0" y="403"/>
                    </a:lnTo>
                    <a:lnTo>
                      <a:pt x="0" y="402"/>
                    </a:lnTo>
                    <a:lnTo>
                      <a:pt x="0" y="402"/>
                    </a:lnTo>
                    <a:lnTo>
                      <a:pt x="0" y="402"/>
                    </a:lnTo>
                    <a:lnTo>
                      <a:pt x="0" y="402"/>
                    </a:lnTo>
                    <a:lnTo>
                      <a:pt x="0" y="402"/>
                    </a:lnTo>
                    <a:lnTo>
                      <a:pt x="0" y="402"/>
                    </a:lnTo>
                    <a:lnTo>
                      <a:pt x="0" y="401"/>
                    </a:lnTo>
                    <a:lnTo>
                      <a:pt x="0" y="401"/>
                    </a:lnTo>
                    <a:lnTo>
                      <a:pt x="0" y="401"/>
                    </a:lnTo>
                    <a:lnTo>
                      <a:pt x="0" y="401"/>
                    </a:lnTo>
                    <a:lnTo>
                      <a:pt x="0" y="401"/>
                    </a:lnTo>
                    <a:lnTo>
                      <a:pt x="0" y="401"/>
                    </a:lnTo>
                    <a:lnTo>
                      <a:pt x="0" y="400"/>
                    </a:lnTo>
                    <a:lnTo>
                      <a:pt x="0" y="400"/>
                    </a:lnTo>
                    <a:lnTo>
                      <a:pt x="0" y="400"/>
                    </a:lnTo>
                    <a:lnTo>
                      <a:pt x="0" y="400"/>
                    </a:lnTo>
                    <a:lnTo>
                      <a:pt x="0" y="400"/>
                    </a:lnTo>
                    <a:lnTo>
                      <a:pt x="0" y="400"/>
                    </a:lnTo>
                    <a:lnTo>
                      <a:pt x="0" y="400"/>
                    </a:lnTo>
                    <a:lnTo>
                      <a:pt x="0" y="399"/>
                    </a:lnTo>
                    <a:lnTo>
                      <a:pt x="0" y="399"/>
                    </a:lnTo>
                    <a:lnTo>
                      <a:pt x="0" y="399"/>
                    </a:lnTo>
                    <a:lnTo>
                      <a:pt x="0" y="399"/>
                    </a:lnTo>
                    <a:lnTo>
                      <a:pt x="0" y="399"/>
                    </a:lnTo>
                    <a:lnTo>
                      <a:pt x="0" y="399"/>
                    </a:lnTo>
                    <a:lnTo>
                      <a:pt x="0" y="398"/>
                    </a:lnTo>
                    <a:lnTo>
                      <a:pt x="0" y="398"/>
                    </a:lnTo>
                    <a:lnTo>
                      <a:pt x="0" y="398"/>
                    </a:lnTo>
                    <a:lnTo>
                      <a:pt x="0" y="398"/>
                    </a:lnTo>
                    <a:lnTo>
                      <a:pt x="0" y="398"/>
                    </a:lnTo>
                    <a:lnTo>
                      <a:pt x="0" y="398"/>
                    </a:lnTo>
                    <a:lnTo>
                      <a:pt x="0" y="397"/>
                    </a:lnTo>
                    <a:lnTo>
                      <a:pt x="0" y="397"/>
                    </a:lnTo>
                    <a:lnTo>
                      <a:pt x="0" y="397"/>
                    </a:lnTo>
                    <a:lnTo>
                      <a:pt x="0" y="397"/>
                    </a:lnTo>
                    <a:lnTo>
                      <a:pt x="0" y="397"/>
                    </a:lnTo>
                    <a:lnTo>
                      <a:pt x="0" y="396"/>
                    </a:lnTo>
                    <a:lnTo>
                      <a:pt x="0" y="396"/>
                    </a:lnTo>
                    <a:lnTo>
                      <a:pt x="0" y="396"/>
                    </a:lnTo>
                    <a:lnTo>
                      <a:pt x="0" y="396"/>
                    </a:lnTo>
                    <a:lnTo>
                      <a:pt x="0" y="396"/>
                    </a:lnTo>
                    <a:lnTo>
                      <a:pt x="0" y="396"/>
                    </a:lnTo>
                    <a:lnTo>
                      <a:pt x="0" y="396"/>
                    </a:lnTo>
                    <a:lnTo>
                      <a:pt x="0" y="395"/>
                    </a:lnTo>
                    <a:lnTo>
                      <a:pt x="0" y="395"/>
                    </a:lnTo>
                    <a:lnTo>
                      <a:pt x="0" y="395"/>
                    </a:lnTo>
                    <a:lnTo>
                      <a:pt x="0" y="395"/>
                    </a:lnTo>
                    <a:lnTo>
                      <a:pt x="1" y="394"/>
                    </a:lnTo>
                    <a:lnTo>
                      <a:pt x="0" y="394"/>
                    </a:lnTo>
                    <a:lnTo>
                      <a:pt x="1" y="394"/>
                    </a:lnTo>
                    <a:lnTo>
                      <a:pt x="1" y="394"/>
                    </a:lnTo>
                    <a:lnTo>
                      <a:pt x="1" y="393"/>
                    </a:lnTo>
                    <a:lnTo>
                      <a:pt x="1" y="393"/>
                    </a:lnTo>
                    <a:lnTo>
                      <a:pt x="1" y="393"/>
                    </a:lnTo>
                    <a:lnTo>
                      <a:pt x="1" y="392"/>
                    </a:lnTo>
                    <a:lnTo>
                      <a:pt x="1" y="393"/>
                    </a:lnTo>
                    <a:lnTo>
                      <a:pt x="1" y="392"/>
                    </a:lnTo>
                    <a:lnTo>
                      <a:pt x="0" y="392"/>
                    </a:lnTo>
                    <a:lnTo>
                      <a:pt x="0" y="392"/>
                    </a:lnTo>
                    <a:lnTo>
                      <a:pt x="0" y="392"/>
                    </a:lnTo>
                    <a:lnTo>
                      <a:pt x="0" y="391"/>
                    </a:lnTo>
                    <a:lnTo>
                      <a:pt x="0" y="391"/>
                    </a:lnTo>
                    <a:lnTo>
                      <a:pt x="0" y="391"/>
                    </a:lnTo>
                    <a:lnTo>
                      <a:pt x="1" y="391"/>
                    </a:lnTo>
                    <a:lnTo>
                      <a:pt x="1" y="391"/>
                    </a:lnTo>
                    <a:lnTo>
                      <a:pt x="0" y="391"/>
                    </a:lnTo>
                    <a:lnTo>
                      <a:pt x="1" y="391"/>
                    </a:lnTo>
                    <a:lnTo>
                      <a:pt x="0" y="390"/>
                    </a:lnTo>
                    <a:lnTo>
                      <a:pt x="0" y="390"/>
                    </a:lnTo>
                    <a:lnTo>
                      <a:pt x="0" y="390"/>
                    </a:lnTo>
                    <a:lnTo>
                      <a:pt x="0" y="390"/>
                    </a:lnTo>
                    <a:lnTo>
                      <a:pt x="0" y="390"/>
                    </a:lnTo>
                    <a:lnTo>
                      <a:pt x="1" y="390"/>
                    </a:lnTo>
                    <a:lnTo>
                      <a:pt x="1" y="389"/>
                    </a:lnTo>
                    <a:lnTo>
                      <a:pt x="0" y="389"/>
                    </a:lnTo>
                    <a:lnTo>
                      <a:pt x="0" y="389"/>
                    </a:lnTo>
                    <a:lnTo>
                      <a:pt x="1" y="389"/>
                    </a:lnTo>
                    <a:lnTo>
                      <a:pt x="0" y="389"/>
                    </a:lnTo>
                    <a:lnTo>
                      <a:pt x="0" y="389"/>
                    </a:lnTo>
                    <a:lnTo>
                      <a:pt x="1" y="389"/>
                    </a:lnTo>
                    <a:lnTo>
                      <a:pt x="1" y="388"/>
                    </a:lnTo>
                    <a:lnTo>
                      <a:pt x="1" y="388"/>
                    </a:lnTo>
                    <a:lnTo>
                      <a:pt x="1" y="388"/>
                    </a:lnTo>
                    <a:lnTo>
                      <a:pt x="1" y="388"/>
                    </a:lnTo>
                    <a:lnTo>
                      <a:pt x="1" y="388"/>
                    </a:lnTo>
                    <a:lnTo>
                      <a:pt x="1" y="388"/>
                    </a:lnTo>
                    <a:lnTo>
                      <a:pt x="1" y="388"/>
                    </a:lnTo>
                    <a:lnTo>
                      <a:pt x="1" y="388"/>
                    </a:lnTo>
                    <a:lnTo>
                      <a:pt x="1" y="387"/>
                    </a:lnTo>
                    <a:lnTo>
                      <a:pt x="1" y="387"/>
                    </a:lnTo>
                    <a:lnTo>
                      <a:pt x="1" y="387"/>
                    </a:lnTo>
                    <a:lnTo>
                      <a:pt x="1" y="387"/>
                    </a:lnTo>
                    <a:lnTo>
                      <a:pt x="1" y="387"/>
                    </a:lnTo>
                    <a:lnTo>
                      <a:pt x="1" y="387"/>
                    </a:lnTo>
                    <a:lnTo>
                      <a:pt x="1" y="387"/>
                    </a:lnTo>
                    <a:lnTo>
                      <a:pt x="1" y="386"/>
                    </a:lnTo>
                    <a:lnTo>
                      <a:pt x="1" y="386"/>
                    </a:lnTo>
                    <a:lnTo>
                      <a:pt x="1" y="386"/>
                    </a:lnTo>
                    <a:lnTo>
                      <a:pt x="1" y="386"/>
                    </a:lnTo>
                    <a:lnTo>
                      <a:pt x="1" y="386"/>
                    </a:lnTo>
                    <a:lnTo>
                      <a:pt x="1" y="386"/>
                    </a:lnTo>
                    <a:lnTo>
                      <a:pt x="1" y="386"/>
                    </a:lnTo>
                    <a:lnTo>
                      <a:pt x="1" y="385"/>
                    </a:lnTo>
                    <a:lnTo>
                      <a:pt x="1" y="385"/>
                    </a:lnTo>
                    <a:lnTo>
                      <a:pt x="2" y="385"/>
                    </a:lnTo>
                    <a:lnTo>
                      <a:pt x="1" y="385"/>
                    </a:lnTo>
                    <a:lnTo>
                      <a:pt x="2" y="385"/>
                    </a:lnTo>
                    <a:lnTo>
                      <a:pt x="2" y="385"/>
                    </a:lnTo>
                    <a:lnTo>
                      <a:pt x="2" y="385"/>
                    </a:lnTo>
                    <a:lnTo>
                      <a:pt x="2" y="385"/>
                    </a:lnTo>
                    <a:lnTo>
                      <a:pt x="2" y="385"/>
                    </a:lnTo>
                    <a:lnTo>
                      <a:pt x="2" y="385"/>
                    </a:lnTo>
                    <a:lnTo>
                      <a:pt x="2" y="384"/>
                    </a:lnTo>
                    <a:lnTo>
                      <a:pt x="2" y="384"/>
                    </a:lnTo>
                    <a:lnTo>
                      <a:pt x="2" y="384"/>
                    </a:lnTo>
                    <a:lnTo>
                      <a:pt x="2" y="384"/>
                    </a:lnTo>
                    <a:lnTo>
                      <a:pt x="2" y="384"/>
                    </a:lnTo>
                    <a:lnTo>
                      <a:pt x="2" y="384"/>
                    </a:lnTo>
                    <a:lnTo>
                      <a:pt x="2" y="384"/>
                    </a:lnTo>
                    <a:lnTo>
                      <a:pt x="2" y="383"/>
                    </a:lnTo>
                    <a:lnTo>
                      <a:pt x="2" y="383"/>
                    </a:lnTo>
                    <a:lnTo>
                      <a:pt x="2" y="383"/>
                    </a:lnTo>
                    <a:lnTo>
                      <a:pt x="2" y="383"/>
                    </a:lnTo>
                    <a:lnTo>
                      <a:pt x="2" y="383"/>
                    </a:lnTo>
                    <a:lnTo>
                      <a:pt x="2" y="383"/>
                    </a:lnTo>
                    <a:lnTo>
                      <a:pt x="2" y="383"/>
                    </a:lnTo>
                    <a:lnTo>
                      <a:pt x="2" y="383"/>
                    </a:lnTo>
                    <a:lnTo>
                      <a:pt x="2" y="382"/>
                    </a:lnTo>
                    <a:lnTo>
                      <a:pt x="2" y="382"/>
                    </a:lnTo>
                    <a:lnTo>
                      <a:pt x="2" y="382"/>
                    </a:lnTo>
                    <a:lnTo>
                      <a:pt x="2" y="382"/>
                    </a:lnTo>
                    <a:lnTo>
                      <a:pt x="2" y="382"/>
                    </a:lnTo>
                    <a:lnTo>
                      <a:pt x="2" y="382"/>
                    </a:lnTo>
                    <a:lnTo>
                      <a:pt x="2" y="382"/>
                    </a:lnTo>
                    <a:lnTo>
                      <a:pt x="2" y="381"/>
                    </a:lnTo>
                    <a:lnTo>
                      <a:pt x="2" y="381"/>
                    </a:lnTo>
                    <a:lnTo>
                      <a:pt x="2" y="381"/>
                    </a:lnTo>
                    <a:lnTo>
                      <a:pt x="2" y="381"/>
                    </a:lnTo>
                    <a:lnTo>
                      <a:pt x="2" y="381"/>
                    </a:lnTo>
                    <a:lnTo>
                      <a:pt x="2" y="381"/>
                    </a:lnTo>
                    <a:lnTo>
                      <a:pt x="2" y="381"/>
                    </a:lnTo>
                    <a:lnTo>
                      <a:pt x="2" y="381"/>
                    </a:lnTo>
                    <a:lnTo>
                      <a:pt x="2" y="380"/>
                    </a:lnTo>
                    <a:lnTo>
                      <a:pt x="2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79"/>
                    </a:lnTo>
                    <a:lnTo>
                      <a:pt x="3" y="380"/>
                    </a:lnTo>
                    <a:lnTo>
                      <a:pt x="4" y="379"/>
                    </a:lnTo>
                    <a:lnTo>
                      <a:pt x="4" y="379"/>
                    </a:lnTo>
                    <a:lnTo>
                      <a:pt x="4" y="379"/>
                    </a:lnTo>
                    <a:lnTo>
                      <a:pt x="4" y="379"/>
                    </a:lnTo>
                    <a:lnTo>
                      <a:pt x="4" y="379"/>
                    </a:lnTo>
                    <a:lnTo>
                      <a:pt x="3" y="379"/>
                    </a:lnTo>
                    <a:lnTo>
                      <a:pt x="3" y="379"/>
                    </a:lnTo>
                    <a:lnTo>
                      <a:pt x="3" y="379"/>
                    </a:lnTo>
                    <a:lnTo>
                      <a:pt x="3" y="379"/>
                    </a:lnTo>
                    <a:lnTo>
                      <a:pt x="4" y="378"/>
                    </a:lnTo>
                    <a:lnTo>
                      <a:pt x="4" y="379"/>
                    </a:lnTo>
                    <a:lnTo>
                      <a:pt x="4" y="379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7"/>
                    </a:lnTo>
                    <a:lnTo>
                      <a:pt x="4" y="377"/>
                    </a:lnTo>
                    <a:lnTo>
                      <a:pt x="4" y="377"/>
                    </a:lnTo>
                    <a:lnTo>
                      <a:pt x="4" y="377"/>
                    </a:lnTo>
                    <a:lnTo>
                      <a:pt x="4" y="377"/>
                    </a:lnTo>
                    <a:lnTo>
                      <a:pt x="4" y="377"/>
                    </a:lnTo>
                    <a:lnTo>
                      <a:pt x="5" y="377"/>
                    </a:lnTo>
                    <a:lnTo>
                      <a:pt x="4" y="376"/>
                    </a:lnTo>
                    <a:lnTo>
                      <a:pt x="5" y="376"/>
                    </a:lnTo>
                    <a:lnTo>
                      <a:pt x="5" y="376"/>
                    </a:lnTo>
                    <a:lnTo>
                      <a:pt x="4" y="376"/>
                    </a:lnTo>
                    <a:lnTo>
                      <a:pt x="4" y="376"/>
                    </a:lnTo>
                    <a:lnTo>
                      <a:pt x="4" y="376"/>
                    </a:lnTo>
                    <a:lnTo>
                      <a:pt x="4" y="376"/>
                    </a:lnTo>
                    <a:lnTo>
                      <a:pt x="4" y="376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4"/>
                    </a:lnTo>
                    <a:lnTo>
                      <a:pt x="4" y="374"/>
                    </a:lnTo>
                    <a:lnTo>
                      <a:pt x="4" y="374"/>
                    </a:lnTo>
                    <a:lnTo>
                      <a:pt x="4" y="374"/>
                    </a:lnTo>
                    <a:lnTo>
                      <a:pt x="4" y="373"/>
                    </a:lnTo>
                    <a:lnTo>
                      <a:pt x="3" y="373"/>
                    </a:lnTo>
                    <a:lnTo>
                      <a:pt x="3" y="373"/>
                    </a:lnTo>
                    <a:lnTo>
                      <a:pt x="4" y="373"/>
                    </a:lnTo>
                    <a:lnTo>
                      <a:pt x="3" y="373"/>
                    </a:lnTo>
                    <a:lnTo>
                      <a:pt x="3" y="373"/>
                    </a:lnTo>
                    <a:lnTo>
                      <a:pt x="4" y="373"/>
                    </a:lnTo>
                    <a:lnTo>
                      <a:pt x="4" y="373"/>
                    </a:lnTo>
                    <a:lnTo>
                      <a:pt x="4" y="372"/>
                    </a:lnTo>
                    <a:lnTo>
                      <a:pt x="3" y="372"/>
                    </a:lnTo>
                    <a:lnTo>
                      <a:pt x="3" y="372"/>
                    </a:lnTo>
                    <a:lnTo>
                      <a:pt x="4" y="372"/>
                    </a:lnTo>
                    <a:lnTo>
                      <a:pt x="4" y="372"/>
                    </a:lnTo>
                    <a:lnTo>
                      <a:pt x="4" y="372"/>
                    </a:lnTo>
                    <a:lnTo>
                      <a:pt x="3" y="372"/>
                    </a:lnTo>
                    <a:lnTo>
                      <a:pt x="3" y="372"/>
                    </a:lnTo>
                    <a:lnTo>
                      <a:pt x="3" y="372"/>
                    </a:lnTo>
                    <a:lnTo>
                      <a:pt x="3" y="372"/>
                    </a:lnTo>
                    <a:lnTo>
                      <a:pt x="3" y="372"/>
                    </a:lnTo>
                    <a:lnTo>
                      <a:pt x="3" y="371"/>
                    </a:lnTo>
                    <a:lnTo>
                      <a:pt x="3" y="371"/>
                    </a:lnTo>
                    <a:lnTo>
                      <a:pt x="4" y="371"/>
                    </a:lnTo>
                    <a:lnTo>
                      <a:pt x="4" y="371"/>
                    </a:lnTo>
                    <a:lnTo>
                      <a:pt x="4" y="371"/>
                    </a:lnTo>
                    <a:lnTo>
                      <a:pt x="4" y="370"/>
                    </a:lnTo>
                    <a:lnTo>
                      <a:pt x="4" y="370"/>
                    </a:lnTo>
                    <a:lnTo>
                      <a:pt x="4" y="370"/>
                    </a:lnTo>
                    <a:lnTo>
                      <a:pt x="4" y="370"/>
                    </a:lnTo>
                    <a:lnTo>
                      <a:pt x="4" y="370"/>
                    </a:lnTo>
                    <a:lnTo>
                      <a:pt x="4" y="370"/>
                    </a:lnTo>
                    <a:lnTo>
                      <a:pt x="5" y="370"/>
                    </a:lnTo>
                    <a:lnTo>
                      <a:pt x="5" y="370"/>
                    </a:lnTo>
                    <a:lnTo>
                      <a:pt x="5" y="369"/>
                    </a:lnTo>
                    <a:lnTo>
                      <a:pt x="5" y="369"/>
                    </a:lnTo>
                    <a:lnTo>
                      <a:pt x="5" y="369"/>
                    </a:lnTo>
                    <a:lnTo>
                      <a:pt x="5" y="368"/>
                    </a:lnTo>
                    <a:lnTo>
                      <a:pt x="5" y="368"/>
                    </a:lnTo>
                    <a:lnTo>
                      <a:pt x="5" y="368"/>
                    </a:lnTo>
                    <a:lnTo>
                      <a:pt x="5" y="368"/>
                    </a:lnTo>
                    <a:lnTo>
                      <a:pt x="5" y="368"/>
                    </a:lnTo>
                    <a:lnTo>
                      <a:pt x="6" y="368"/>
                    </a:lnTo>
                    <a:lnTo>
                      <a:pt x="6" y="368"/>
                    </a:lnTo>
                    <a:lnTo>
                      <a:pt x="6" y="368"/>
                    </a:lnTo>
                    <a:lnTo>
                      <a:pt x="6" y="367"/>
                    </a:lnTo>
                    <a:lnTo>
                      <a:pt x="7" y="367"/>
                    </a:lnTo>
                    <a:lnTo>
                      <a:pt x="7" y="366"/>
                    </a:lnTo>
                    <a:lnTo>
                      <a:pt x="7" y="365"/>
                    </a:lnTo>
                    <a:lnTo>
                      <a:pt x="7" y="365"/>
                    </a:lnTo>
                    <a:lnTo>
                      <a:pt x="7" y="365"/>
                    </a:lnTo>
                    <a:lnTo>
                      <a:pt x="7" y="365"/>
                    </a:lnTo>
                    <a:lnTo>
                      <a:pt x="7" y="365"/>
                    </a:lnTo>
                    <a:lnTo>
                      <a:pt x="7" y="364"/>
                    </a:lnTo>
                    <a:lnTo>
                      <a:pt x="8" y="364"/>
                    </a:lnTo>
                    <a:lnTo>
                      <a:pt x="8" y="363"/>
                    </a:lnTo>
                    <a:lnTo>
                      <a:pt x="8" y="363"/>
                    </a:lnTo>
                    <a:lnTo>
                      <a:pt x="8" y="363"/>
                    </a:lnTo>
                    <a:lnTo>
                      <a:pt x="8" y="362"/>
                    </a:lnTo>
                    <a:lnTo>
                      <a:pt x="8" y="361"/>
                    </a:lnTo>
                    <a:lnTo>
                      <a:pt x="8" y="361"/>
                    </a:lnTo>
                    <a:lnTo>
                      <a:pt x="9" y="361"/>
                    </a:lnTo>
                    <a:lnTo>
                      <a:pt x="9" y="361"/>
                    </a:lnTo>
                    <a:lnTo>
                      <a:pt x="9" y="361"/>
                    </a:lnTo>
                    <a:lnTo>
                      <a:pt x="9" y="361"/>
                    </a:lnTo>
                    <a:lnTo>
                      <a:pt x="9" y="361"/>
                    </a:lnTo>
                    <a:lnTo>
                      <a:pt x="9" y="361"/>
                    </a:lnTo>
                    <a:lnTo>
                      <a:pt x="9" y="361"/>
                    </a:lnTo>
                    <a:lnTo>
                      <a:pt x="10" y="361"/>
                    </a:lnTo>
                    <a:lnTo>
                      <a:pt x="10" y="360"/>
                    </a:lnTo>
                    <a:lnTo>
                      <a:pt x="10" y="360"/>
                    </a:lnTo>
                    <a:lnTo>
                      <a:pt x="10" y="360"/>
                    </a:lnTo>
                    <a:lnTo>
                      <a:pt x="10" y="360"/>
                    </a:lnTo>
                    <a:lnTo>
                      <a:pt x="10" y="359"/>
                    </a:lnTo>
                    <a:lnTo>
                      <a:pt x="10" y="359"/>
                    </a:lnTo>
                    <a:lnTo>
                      <a:pt x="10" y="359"/>
                    </a:lnTo>
                    <a:lnTo>
                      <a:pt x="11" y="359"/>
                    </a:lnTo>
                    <a:lnTo>
                      <a:pt x="11" y="359"/>
                    </a:lnTo>
                    <a:lnTo>
                      <a:pt x="11" y="358"/>
                    </a:lnTo>
                    <a:lnTo>
                      <a:pt x="11" y="358"/>
                    </a:lnTo>
                    <a:lnTo>
                      <a:pt x="11" y="358"/>
                    </a:lnTo>
                    <a:lnTo>
                      <a:pt x="11" y="357"/>
                    </a:lnTo>
                    <a:lnTo>
                      <a:pt x="11" y="357"/>
                    </a:lnTo>
                    <a:lnTo>
                      <a:pt x="11" y="357"/>
                    </a:lnTo>
                    <a:lnTo>
                      <a:pt x="12" y="357"/>
                    </a:lnTo>
                    <a:lnTo>
                      <a:pt x="12" y="357"/>
                    </a:lnTo>
                    <a:lnTo>
                      <a:pt x="12" y="357"/>
                    </a:lnTo>
                    <a:lnTo>
                      <a:pt x="12" y="357"/>
                    </a:lnTo>
                    <a:lnTo>
                      <a:pt x="12" y="357"/>
                    </a:lnTo>
                    <a:lnTo>
                      <a:pt x="13" y="357"/>
                    </a:lnTo>
                    <a:lnTo>
                      <a:pt x="13" y="356"/>
                    </a:lnTo>
                    <a:lnTo>
                      <a:pt x="12" y="356"/>
                    </a:lnTo>
                    <a:lnTo>
                      <a:pt x="13" y="356"/>
                    </a:lnTo>
                    <a:lnTo>
                      <a:pt x="13" y="356"/>
                    </a:lnTo>
                    <a:lnTo>
                      <a:pt x="13" y="356"/>
                    </a:lnTo>
                    <a:lnTo>
                      <a:pt x="14" y="356"/>
                    </a:lnTo>
                    <a:lnTo>
                      <a:pt x="13" y="356"/>
                    </a:lnTo>
                    <a:lnTo>
                      <a:pt x="13" y="355"/>
                    </a:lnTo>
                    <a:lnTo>
                      <a:pt x="13" y="355"/>
                    </a:lnTo>
                    <a:lnTo>
                      <a:pt x="14" y="356"/>
                    </a:lnTo>
                    <a:lnTo>
                      <a:pt x="14" y="356"/>
                    </a:lnTo>
                    <a:lnTo>
                      <a:pt x="14" y="355"/>
                    </a:lnTo>
                    <a:lnTo>
                      <a:pt x="14" y="355"/>
                    </a:lnTo>
                    <a:lnTo>
                      <a:pt x="13" y="355"/>
                    </a:lnTo>
                    <a:lnTo>
                      <a:pt x="13" y="355"/>
                    </a:lnTo>
                    <a:lnTo>
                      <a:pt x="14" y="355"/>
                    </a:lnTo>
                    <a:lnTo>
                      <a:pt x="14" y="355"/>
                    </a:lnTo>
                    <a:lnTo>
                      <a:pt x="14" y="355"/>
                    </a:lnTo>
                    <a:lnTo>
                      <a:pt x="14" y="355"/>
                    </a:lnTo>
                    <a:lnTo>
                      <a:pt x="14" y="354"/>
                    </a:lnTo>
                    <a:lnTo>
                      <a:pt x="15" y="355"/>
                    </a:lnTo>
                    <a:lnTo>
                      <a:pt x="15" y="355"/>
                    </a:lnTo>
                    <a:lnTo>
                      <a:pt x="15" y="354"/>
                    </a:lnTo>
                    <a:lnTo>
                      <a:pt x="15" y="354"/>
                    </a:lnTo>
                    <a:lnTo>
                      <a:pt x="15" y="354"/>
                    </a:lnTo>
                    <a:lnTo>
                      <a:pt x="15" y="354"/>
                    </a:lnTo>
                    <a:lnTo>
                      <a:pt x="15" y="354"/>
                    </a:lnTo>
                    <a:lnTo>
                      <a:pt x="16" y="354"/>
                    </a:lnTo>
                    <a:lnTo>
                      <a:pt x="16" y="354"/>
                    </a:lnTo>
                    <a:lnTo>
                      <a:pt x="15" y="354"/>
                    </a:lnTo>
                    <a:lnTo>
                      <a:pt x="15" y="354"/>
                    </a:lnTo>
                    <a:lnTo>
                      <a:pt x="16" y="354"/>
                    </a:lnTo>
                    <a:lnTo>
                      <a:pt x="16" y="354"/>
                    </a:lnTo>
                    <a:lnTo>
                      <a:pt x="16" y="354"/>
                    </a:lnTo>
                    <a:lnTo>
                      <a:pt x="16" y="353"/>
                    </a:lnTo>
                    <a:lnTo>
                      <a:pt x="16" y="353"/>
                    </a:lnTo>
                    <a:lnTo>
                      <a:pt x="16" y="353"/>
                    </a:lnTo>
                    <a:lnTo>
                      <a:pt x="16" y="353"/>
                    </a:lnTo>
                    <a:lnTo>
                      <a:pt x="15" y="353"/>
                    </a:lnTo>
                    <a:lnTo>
                      <a:pt x="15" y="353"/>
                    </a:lnTo>
                    <a:lnTo>
                      <a:pt x="15" y="353"/>
                    </a:lnTo>
                    <a:lnTo>
                      <a:pt x="15" y="352"/>
                    </a:lnTo>
                    <a:lnTo>
                      <a:pt x="16" y="353"/>
                    </a:lnTo>
                    <a:lnTo>
                      <a:pt x="16" y="352"/>
                    </a:lnTo>
                    <a:lnTo>
                      <a:pt x="15" y="352"/>
                    </a:lnTo>
                    <a:lnTo>
                      <a:pt x="15" y="352"/>
                    </a:lnTo>
                    <a:lnTo>
                      <a:pt x="15" y="352"/>
                    </a:lnTo>
                    <a:lnTo>
                      <a:pt x="15" y="352"/>
                    </a:lnTo>
                    <a:lnTo>
                      <a:pt x="15" y="352"/>
                    </a:lnTo>
                    <a:lnTo>
                      <a:pt x="15" y="352"/>
                    </a:lnTo>
                    <a:lnTo>
                      <a:pt x="15" y="351"/>
                    </a:lnTo>
                    <a:lnTo>
                      <a:pt x="15" y="351"/>
                    </a:lnTo>
                    <a:lnTo>
                      <a:pt x="15" y="351"/>
                    </a:lnTo>
                    <a:lnTo>
                      <a:pt x="15" y="351"/>
                    </a:lnTo>
                    <a:lnTo>
                      <a:pt x="15" y="351"/>
                    </a:lnTo>
                    <a:lnTo>
                      <a:pt x="16" y="351"/>
                    </a:lnTo>
                    <a:lnTo>
                      <a:pt x="16" y="350"/>
                    </a:lnTo>
                    <a:lnTo>
                      <a:pt x="16" y="350"/>
                    </a:lnTo>
                    <a:lnTo>
                      <a:pt x="16" y="350"/>
                    </a:lnTo>
                    <a:lnTo>
                      <a:pt x="16" y="350"/>
                    </a:lnTo>
                    <a:lnTo>
                      <a:pt x="16" y="350"/>
                    </a:lnTo>
                    <a:lnTo>
                      <a:pt x="16" y="350"/>
                    </a:lnTo>
                    <a:lnTo>
                      <a:pt x="16" y="349"/>
                    </a:lnTo>
                    <a:lnTo>
                      <a:pt x="16" y="349"/>
                    </a:lnTo>
                    <a:lnTo>
                      <a:pt x="16" y="350"/>
                    </a:lnTo>
                    <a:lnTo>
                      <a:pt x="16" y="349"/>
                    </a:lnTo>
                    <a:lnTo>
                      <a:pt x="16" y="349"/>
                    </a:lnTo>
                    <a:lnTo>
                      <a:pt x="16" y="349"/>
                    </a:lnTo>
                    <a:lnTo>
                      <a:pt x="16" y="349"/>
                    </a:lnTo>
                    <a:lnTo>
                      <a:pt x="16" y="348"/>
                    </a:lnTo>
                    <a:lnTo>
                      <a:pt x="16" y="348"/>
                    </a:lnTo>
                    <a:lnTo>
                      <a:pt x="16" y="348"/>
                    </a:lnTo>
                    <a:lnTo>
                      <a:pt x="16" y="348"/>
                    </a:lnTo>
                    <a:lnTo>
                      <a:pt x="17" y="348"/>
                    </a:lnTo>
                    <a:lnTo>
                      <a:pt x="16" y="347"/>
                    </a:lnTo>
                    <a:lnTo>
                      <a:pt x="17" y="346"/>
                    </a:lnTo>
                    <a:lnTo>
                      <a:pt x="16" y="345"/>
                    </a:lnTo>
                    <a:lnTo>
                      <a:pt x="17" y="345"/>
                    </a:lnTo>
                    <a:lnTo>
                      <a:pt x="17" y="346"/>
                    </a:lnTo>
                    <a:lnTo>
                      <a:pt x="17" y="345"/>
                    </a:lnTo>
                    <a:lnTo>
                      <a:pt x="17" y="345"/>
                    </a:lnTo>
                    <a:lnTo>
                      <a:pt x="17" y="344"/>
                    </a:lnTo>
                    <a:lnTo>
                      <a:pt x="17" y="344"/>
                    </a:lnTo>
                    <a:lnTo>
                      <a:pt x="18" y="344"/>
                    </a:lnTo>
                    <a:lnTo>
                      <a:pt x="18" y="344"/>
                    </a:lnTo>
                    <a:lnTo>
                      <a:pt x="18" y="344"/>
                    </a:lnTo>
                    <a:lnTo>
                      <a:pt x="18" y="343"/>
                    </a:lnTo>
                    <a:lnTo>
                      <a:pt x="18" y="343"/>
                    </a:lnTo>
                    <a:lnTo>
                      <a:pt x="18" y="343"/>
                    </a:lnTo>
                    <a:lnTo>
                      <a:pt x="18" y="342"/>
                    </a:lnTo>
                    <a:lnTo>
                      <a:pt x="18" y="342"/>
                    </a:lnTo>
                    <a:lnTo>
                      <a:pt x="18" y="341"/>
                    </a:lnTo>
                    <a:lnTo>
                      <a:pt x="18" y="341"/>
                    </a:lnTo>
                    <a:lnTo>
                      <a:pt x="18" y="341"/>
                    </a:lnTo>
                    <a:lnTo>
                      <a:pt x="18" y="342"/>
                    </a:lnTo>
                    <a:lnTo>
                      <a:pt x="19" y="341"/>
                    </a:lnTo>
                    <a:lnTo>
                      <a:pt x="18" y="341"/>
                    </a:lnTo>
                    <a:lnTo>
                      <a:pt x="18" y="341"/>
                    </a:lnTo>
                    <a:lnTo>
                      <a:pt x="19" y="341"/>
                    </a:lnTo>
                    <a:lnTo>
                      <a:pt x="19" y="340"/>
                    </a:lnTo>
                    <a:lnTo>
                      <a:pt x="19" y="340"/>
                    </a:lnTo>
                    <a:lnTo>
                      <a:pt x="19" y="339"/>
                    </a:lnTo>
                    <a:lnTo>
                      <a:pt x="20" y="339"/>
                    </a:lnTo>
                    <a:lnTo>
                      <a:pt x="20" y="339"/>
                    </a:lnTo>
                    <a:lnTo>
                      <a:pt x="19" y="339"/>
                    </a:lnTo>
                    <a:lnTo>
                      <a:pt x="20" y="339"/>
                    </a:lnTo>
                    <a:lnTo>
                      <a:pt x="20" y="338"/>
                    </a:lnTo>
                    <a:lnTo>
                      <a:pt x="20" y="338"/>
                    </a:lnTo>
                    <a:lnTo>
                      <a:pt x="20" y="337"/>
                    </a:lnTo>
                    <a:lnTo>
                      <a:pt x="20" y="338"/>
                    </a:lnTo>
                    <a:lnTo>
                      <a:pt x="20" y="338"/>
                    </a:lnTo>
                    <a:lnTo>
                      <a:pt x="21" y="338"/>
                    </a:lnTo>
                    <a:lnTo>
                      <a:pt x="21" y="338"/>
                    </a:lnTo>
                    <a:lnTo>
                      <a:pt x="21" y="338"/>
                    </a:lnTo>
                    <a:lnTo>
                      <a:pt x="21" y="338"/>
                    </a:lnTo>
                    <a:lnTo>
                      <a:pt x="22" y="338"/>
                    </a:lnTo>
                    <a:lnTo>
                      <a:pt x="22" y="338"/>
                    </a:lnTo>
                    <a:lnTo>
                      <a:pt x="22" y="338"/>
                    </a:lnTo>
                    <a:lnTo>
                      <a:pt x="22" y="338"/>
                    </a:lnTo>
                    <a:lnTo>
                      <a:pt x="22" y="338"/>
                    </a:lnTo>
                    <a:lnTo>
                      <a:pt x="23" y="338"/>
                    </a:lnTo>
                    <a:lnTo>
                      <a:pt x="23" y="338"/>
                    </a:lnTo>
                    <a:lnTo>
                      <a:pt x="23" y="338"/>
                    </a:lnTo>
                    <a:lnTo>
                      <a:pt x="24" y="338"/>
                    </a:lnTo>
                    <a:lnTo>
                      <a:pt x="24" y="338"/>
                    </a:lnTo>
                    <a:lnTo>
                      <a:pt x="23" y="338"/>
                    </a:lnTo>
                    <a:lnTo>
                      <a:pt x="23" y="338"/>
                    </a:lnTo>
                    <a:lnTo>
                      <a:pt x="24" y="338"/>
                    </a:lnTo>
                    <a:lnTo>
                      <a:pt x="24" y="338"/>
                    </a:lnTo>
                    <a:lnTo>
                      <a:pt x="24" y="338"/>
                    </a:lnTo>
                    <a:lnTo>
                      <a:pt x="24" y="337"/>
                    </a:lnTo>
                    <a:lnTo>
                      <a:pt x="24" y="337"/>
                    </a:lnTo>
                    <a:lnTo>
                      <a:pt x="24" y="337"/>
                    </a:lnTo>
                    <a:lnTo>
                      <a:pt x="24" y="337"/>
                    </a:lnTo>
                    <a:lnTo>
                      <a:pt x="24" y="337"/>
                    </a:lnTo>
                    <a:lnTo>
                      <a:pt x="24" y="338"/>
                    </a:lnTo>
                    <a:lnTo>
                      <a:pt x="24" y="338"/>
                    </a:lnTo>
                    <a:lnTo>
                      <a:pt x="25" y="338"/>
                    </a:lnTo>
                    <a:lnTo>
                      <a:pt x="25" y="337"/>
                    </a:lnTo>
                    <a:lnTo>
                      <a:pt x="25" y="337"/>
                    </a:lnTo>
                    <a:lnTo>
                      <a:pt x="25" y="337"/>
                    </a:lnTo>
                    <a:lnTo>
                      <a:pt x="24" y="336"/>
                    </a:lnTo>
                    <a:lnTo>
                      <a:pt x="25" y="336"/>
                    </a:lnTo>
                    <a:lnTo>
                      <a:pt x="25" y="336"/>
                    </a:lnTo>
                    <a:lnTo>
                      <a:pt x="25" y="336"/>
                    </a:lnTo>
                    <a:lnTo>
                      <a:pt x="26" y="336"/>
                    </a:lnTo>
                    <a:lnTo>
                      <a:pt x="26" y="336"/>
                    </a:lnTo>
                    <a:lnTo>
                      <a:pt x="26" y="336"/>
                    </a:lnTo>
                    <a:lnTo>
                      <a:pt x="26" y="336"/>
                    </a:lnTo>
                    <a:lnTo>
                      <a:pt x="26" y="336"/>
                    </a:lnTo>
                    <a:lnTo>
                      <a:pt x="26" y="336"/>
                    </a:lnTo>
                    <a:lnTo>
                      <a:pt x="26" y="336"/>
                    </a:lnTo>
                    <a:lnTo>
                      <a:pt x="26" y="335"/>
                    </a:lnTo>
                    <a:lnTo>
                      <a:pt x="26" y="335"/>
                    </a:lnTo>
                    <a:lnTo>
                      <a:pt x="26" y="335"/>
                    </a:lnTo>
                    <a:lnTo>
                      <a:pt x="25" y="334"/>
                    </a:lnTo>
                    <a:lnTo>
                      <a:pt x="25" y="334"/>
                    </a:lnTo>
                    <a:lnTo>
                      <a:pt x="25" y="334"/>
                    </a:lnTo>
                    <a:lnTo>
                      <a:pt x="26" y="334"/>
                    </a:lnTo>
                    <a:lnTo>
                      <a:pt x="26" y="334"/>
                    </a:lnTo>
                    <a:lnTo>
                      <a:pt x="26" y="333"/>
                    </a:lnTo>
                    <a:lnTo>
                      <a:pt x="26" y="333"/>
                    </a:lnTo>
                    <a:lnTo>
                      <a:pt x="27" y="333"/>
                    </a:lnTo>
                    <a:lnTo>
                      <a:pt x="26" y="334"/>
                    </a:lnTo>
                    <a:lnTo>
                      <a:pt x="26" y="334"/>
                    </a:lnTo>
                    <a:lnTo>
                      <a:pt x="26" y="335"/>
                    </a:lnTo>
                    <a:lnTo>
                      <a:pt x="27" y="334"/>
                    </a:lnTo>
                    <a:lnTo>
                      <a:pt x="27" y="334"/>
                    </a:lnTo>
                    <a:lnTo>
                      <a:pt x="28" y="334"/>
                    </a:lnTo>
                    <a:lnTo>
                      <a:pt x="28" y="334"/>
                    </a:lnTo>
                    <a:lnTo>
                      <a:pt x="28" y="333"/>
                    </a:lnTo>
                    <a:lnTo>
                      <a:pt x="28" y="333"/>
                    </a:lnTo>
                    <a:lnTo>
                      <a:pt x="28" y="333"/>
                    </a:lnTo>
                    <a:lnTo>
                      <a:pt x="29" y="333"/>
                    </a:lnTo>
                    <a:lnTo>
                      <a:pt x="29" y="333"/>
                    </a:lnTo>
                    <a:lnTo>
                      <a:pt x="29" y="332"/>
                    </a:lnTo>
                    <a:lnTo>
                      <a:pt x="29" y="332"/>
                    </a:lnTo>
                    <a:lnTo>
                      <a:pt x="29" y="332"/>
                    </a:lnTo>
                    <a:lnTo>
                      <a:pt x="29" y="332"/>
                    </a:lnTo>
                    <a:lnTo>
                      <a:pt x="29" y="332"/>
                    </a:lnTo>
                    <a:lnTo>
                      <a:pt x="29" y="332"/>
                    </a:lnTo>
                    <a:lnTo>
                      <a:pt x="29" y="332"/>
                    </a:lnTo>
                    <a:lnTo>
                      <a:pt x="30" y="331"/>
                    </a:lnTo>
                    <a:lnTo>
                      <a:pt x="30" y="331"/>
                    </a:lnTo>
                    <a:lnTo>
                      <a:pt x="30" y="332"/>
                    </a:lnTo>
                    <a:lnTo>
                      <a:pt x="30" y="332"/>
                    </a:lnTo>
                    <a:lnTo>
                      <a:pt x="31" y="332"/>
                    </a:lnTo>
                    <a:lnTo>
                      <a:pt x="31" y="332"/>
                    </a:lnTo>
                    <a:lnTo>
                      <a:pt x="31" y="331"/>
                    </a:lnTo>
                    <a:lnTo>
                      <a:pt x="31" y="331"/>
                    </a:lnTo>
                    <a:lnTo>
                      <a:pt x="31" y="331"/>
                    </a:lnTo>
                    <a:lnTo>
                      <a:pt x="32" y="331"/>
                    </a:lnTo>
                    <a:lnTo>
                      <a:pt x="32" y="331"/>
                    </a:lnTo>
                    <a:lnTo>
                      <a:pt x="32" y="331"/>
                    </a:lnTo>
                    <a:lnTo>
                      <a:pt x="32" y="331"/>
                    </a:lnTo>
                    <a:lnTo>
                      <a:pt x="32" y="331"/>
                    </a:lnTo>
                    <a:lnTo>
                      <a:pt x="33" y="331"/>
                    </a:lnTo>
                    <a:lnTo>
                      <a:pt x="33" y="331"/>
                    </a:lnTo>
                    <a:lnTo>
                      <a:pt x="34" y="331"/>
                    </a:lnTo>
                    <a:lnTo>
                      <a:pt x="34" y="331"/>
                    </a:lnTo>
                    <a:lnTo>
                      <a:pt x="34" y="331"/>
                    </a:lnTo>
                    <a:lnTo>
                      <a:pt x="34" y="330"/>
                    </a:lnTo>
                    <a:lnTo>
                      <a:pt x="34" y="330"/>
                    </a:lnTo>
                    <a:lnTo>
                      <a:pt x="34" y="330"/>
                    </a:lnTo>
                    <a:lnTo>
                      <a:pt x="35" y="329"/>
                    </a:lnTo>
                    <a:lnTo>
                      <a:pt x="35" y="329"/>
                    </a:lnTo>
                    <a:lnTo>
                      <a:pt x="36" y="329"/>
                    </a:lnTo>
                    <a:lnTo>
                      <a:pt x="36" y="329"/>
                    </a:lnTo>
                    <a:lnTo>
                      <a:pt x="36" y="329"/>
                    </a:lnTo>
                    <a:lnTo>
                      <a:pt x="36" y="329"/>
                    </a:lnTo>
                    <a:lnTo>
                      <a:pt x="36" y="329"/>
                    </a:lnTo>
                    <a:lnTo>
                      <a:pt x="37" y="329"/>
                    </a:lnTo>
                    <a:lnTo>
                      <a:pt x="37" y="329"/>
                    </a:lnTo>
                    <a:lnTo>
                      <a:pt x="37" y="329"/>
                    </a:lnTo>
                    <a:lnTo>
                      <a:pt x="37" y="328"/>
                    </a:lnTo>
                    <a:lnTo>
                      <a:pt x="37" y="327"/>
                    </a:lnTo>
                    <a:lnTo>
                      <a:pt x="37" y="327"/>
                    </a:lnTo>
                    <a:lnTo>
                      <a:pt x="38" y="327"/>
                    </a:lnTo>
                    <a:lnTo>
                      <a:pt x="38" y="326"/>
                    </a:lnTo>
                    <a:lnTo>
                      <a:pt x="39" y="326"/>
                    </a:lnTo>
                    <a:lnTo>
                      <a:pt x="39" y="326"/>
                    </a:lnTo>
                    <a:lnTo>
                      <a:pt x="39" y="326"/>
                    </a:lnTo>
                    <a:lnTo>
                      <a:pt x="39" y="326"/>
                    </a:lnTo>
                    <a:lnTo>
                      <a:pt x="39" y="325"/>
                    </a:lnTo>
                    <a:lnTo>
                      <a:pt x="39" y="324"/>
                    </a:lnTo>
                    <a:lnTo>
                      <a:pt x="39" y="324"/>
                    </a:lnTo>
                    <a:lnTo>
                      <a:pt x="39" y="324"/>
                    </a:lnTo>
                    <a:lnTo>
                      <a:pt x="40" y="324"/>
                    </a:lnTo>
                    <a:lnTo>
                      <a:pt x="39" y="323"/>
                    </a:lnTo>
                    <a:lnTo>
                      <a:pt x="39" y="324"/>
                    </a:lnTo>
                    <a:lnTo>
                      <a:pt x="39" y="324"/>
                    </a:lnTo>
                    <a:lnTo>
                      <a:pt x="39" y="323"/>
                    </a:lnTo>
                    <a:lnTo>
                      <a:pt x="39" y="323"/>
                    </a:lnTo>
                    <a:lnTo>
                      <a:pt x="39" y="323"/>
                    </a:lnTo>
                    <a:lnTo>
                      <a:pt x="40" y="323"/>
                    </a:lnTo>
                    <a:lnTo>
                      <a:pt x="40" y="323"/>
                    </a:lnTo>
                    <a:lnTo>
                      <a:pt x="40" y="323"/>
                    </a:lnTo>
                    <a:lnTo>
                      <a:pt x="40" y="322"/>
                    </a:lnTo>
                    <a:lnTo>
                      <a:pt x="41" y="323"/>
                    </a:lnTo>
                    <a:lnTo>
                      <a:pt x="41" y="323"/>
                    </a:lnTo>
                    <a:lnTo>
                      <a:pt x="41" y="322"/>
                    </a:lnTo>
                    <a:lnTo>
                      <a:pt x="40" y="321"/>
                    </a:lnTo>
                    <a:lnTo>
                      <a:pt x="40" y="321"/>
                    </a:lnTo>
                    <a:lnTo>
                      <a:pt x="40" y="321"/>
                    </a:lnTo>
                    <a:lnTo>
                      <a:pt x="40" y="320"/>
                    </a:lnTo>
                    <a:lnTo>
                      <a:pt x="41" y="320"/>
                    </a:lnTo>
                    <a:lnTo>
                      <a:pt x="41" y="320"/>
                    </a:lnTo>
                    <a:lnTo>
                      <a:pt x="41" y="321"/>
                    </a:lnTo>
                    <a:lnTo>
                      <a:pt x="42" y="321"/>
                    </a:lnTo>
                    <a:lnTo>
                      <a:pt x="42" y="322"/>
                    </a:lnTo>
                    <a:lnTo>
                      <a:pt x="42" y="322"/>
                    </a:lnTo>
                    <a:lnTo>
                      <a:pt x="43" y="321"/>
                    </a:lnTo>
                    <a:lnTo>
                      <a:pt x="43" y="321"/>
                    </a:lnTo>
                    <a:lnTo>
                      <a:pt x="43" y="321"/>
                    </a:lnTo>
                    <a:lnTo>
                      <a:pt x="42" y="320"/>
                    </a:lnTo>
                    <a:lnTo>
                      <a:pt x="42" y="319"/>
                    </a:lnTo>
                    <a:lnTo>
                      <a:pt x="42" y="319"/>
                    </a:lnTo>
                    <a:lnTo>
                      <a:pt x="41" y="319"/>
                    </a:lnTo>
                    <a:lnTo>
                      <a:pt x="41" y="319"/>
                    </a:lnTo>
                    <a:lnTo>
                      <a:pt x="41" y="319"/>
                    </a:lnTo>
                    <a:lnTo>
                      <a:pt x="41" y="318"/>
                    </a:lnTo>
                    <a:lnTo>
                      <a:pt x="41" y="318"/>
                    </a:lnTo>
                    <a:lnTo>
                      <a:pt x="41" y="318"/>
                    </a:lnTo>
                    <a:lnTo>
                      <a:pt x="42" y="318"/>
                    </a:lnTo>
                    <a:lnTo>
                      <a:pt x="42" y="318"/>
                    </a:lnTo>
                    <a:lnTo>
                      <a:pt x="41" y="318"/>
                    </a:lnTo>
                    <a:lnTo>
                      <a:pt x="41" y="317"/>
                    </a:lnTo>
                    <a:lnTo>
                      <a:pt x="41" y="317"/>
                    </a:lnTo>
                    <a:lnTo>
                      <a:pt x="41" y="317"/>
                    </a:lnTo>
                    <a:lnTo>
                      <a:pt x="42" y="317"/>
                    </a:lnTo>
                    <a:lnTo>
                      <a:pt x="42" y="317"/>
                    </a:lnTo>
                    <a:lnTo>
                      <a:pt x="42" y="317"/>
                    </a:lnTo>
                    <a:lnTo>
                      <a:pt x="43" y="318"/>
                    </a:lnTo>
                    <a:lnTo>
                      <a:pt x="43" y="318"/>
                    </a:lnTo>
                    <a:lnTo>
                      <a:pt x="44" y="318"/>
                    </a:lnTo>
                    <a:lnTo>
                      <a:pt x="44" y="318"/>
                    </a:lnTo>
                    <a:lnTo>
                      <a:pt x="44" y="318"/>
                    </a:lnTo>
                    <a:lnTo>
                      <a:pt x="44" y="317"/>
                    </a:lnTo>
                    <a:lnTo>
                      <a:pt x="44" y="317"/>
                    </a:lnTo>
                    <a:lnTo>
                      <a:pt x="44" y="316"/>
                    </a:lnTo>
                    <a:lnTo>
                      <a:pt x="44" y="316"/>
                    </a:lnTo>
                    <a:lnTo>
                      <a:pt x="44" y="316"/>
                    </a:lnTo>
                    <a:lnTo>
                      <a:pt x="44" y="316"/>
                    </a:lnTo>
                    <a:lnTo>
                      <a:pt x="44" y="317"/>
                    </a:lnTo>
                    <a:lnTo>
                      <a:pt x="45" y="317"/>
                    </a:lnTo>
                    <a:lnTo>
                      <a:pt x="46" y="317"/>
                    </a:lnTo>
                    <a:lnTo>
                      <a:pt x="46" y="317"/>
                    </a:lnTo>
                    <a:lnTo>
                      <a:pt x="46" y="317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6" y="316"/>
                    </a:lnTo>
                    <a:lnTo>
                      <a:pt x="46" y="316"/>
                    </a:lnTo>
                    <a:lnTo>
                      <a:pt x="47" y="316"/>
                    </a:lnTo>
                    <a:lnTo>
                      <a:pt x="47" y="316"/>
                    </a:lnTo>
                    <a:lnTo>
                      <a:pt x="47" y="315"/>
                    </a:lnTo>
                    <a:lnTo>
                      <a:pt x="46" y="315"/>
                    </a:lnTo>
                    <a:lnTo>
                      <a:pt x="46" y="314"/>
                    </a:lnTo>
                    <a:lnTo>
                      <a:pt x="47" y="315"/>
                    </a:lnTo>
                    <a:lnTo>
                      <a:pt x="48" y="315"/>
                    </a:lnTo>
                    <a:lnTo>
                      <a:pt x="48" y="315"/>
                    </a:lnTo>
                    <a:lnTo>
                      <a:pt x="48" y="315"/>
                    </a:lnTo>
                    <a:lnTo>
                      <a:pt x="48" y="314"/>
                    </a:lnTo>
                    <a:lnTo>
                      <a:pt x="48" y="314"/>
                    </a:lnTo>
                    <a:lnTo>
                      <a:pt x="48" y="314"/>
                    </a:lnTo>
                    <a:lnTo>
                      <a:pt x="49" y="315"/>
                    </a:lnTo>
                    <a:lnTo>
                      <a:pt x="49" y="315"/>
                    </a:lnTo>
                    <a:lnTo>
                      <a:pt x="49" y="313"/>
                    </a:lnTo>
                    <a:lnTo>
                      <a:pt x="49" y="313"/>
                    </a:lnTo>
                    <a:lnTo>
                      <a:pt x="50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9" y="312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50" y="311"/>
                    </a:lnTo>
                    <a:lnTo>
                      <a:pt x="51" y="311"/>
                    </a:lnTo>
                    <a:lnTo>
                      <a:pt x="51" y="311"/>
                    </a:lnTo>
                    <a:lnTo>
                      <a:pt x="51" y="310"/>
                    </a:lnTo>
                    <a:lnTo>
                      <a:pt x="51" y="310"/>
                    </a:lnTo>
                    <a:lnTo>
                      <a:pt x="51" y="309"/>
                    </a:lnTo>
                    <a:lnTo>
                      <a:pt x="51" y="309"/>
                    </a:lnTo>
                    <a:lnTo>
                      <a:pt x="51" y="309"/>
                    </a:lnTo>
                    <a:lnTo>
                      <a:pt x="51" y="308"/>
                    </a:lnTo>
                    <a:lnTo>
                      <a:pt x="51" y="308"/>
                    </a:lnTo>
                    <a:lnTo>
                      <a:pt x="51" y="308"/>
                    </a:lnTo>
                    <a:lnTo>
                      <a:pt x="51" y="308"/>
                    </a:lnTo>
                    <a:lnTo>
                      <a:pt x="51" y="308"/>
                    </a:lnTo>
                    <a:lnTo>
                      <a:pt x="51" y="307"/>
                    </a:lnTo>
                    <a:lnTo>
                      <a:pt x="51" y="308"/>
                    </a:lnTo>
                    <a:lnTo>
                      <a:pt x="51" y="308"/>
                    </a:lnTo>
                    <a:lnTo>
                      <a:pt x="50" y="308"/>
                    </a:lnTo>
                    <a:lnTo>
                      <a:pt x="50" y="308"/>
                    </a:lnTo>
                    <a:lnTo>
                      <a:pt x="50" y="307"/>
                    </a:lnTo>
                    <a:lnTo>
                      <a:pt x="51" y="307"/>
                    </a:lnTo>
                    <a:lnTo>
                      <a:pt x="51" y="307"/>
                    </a:lnTo>
                    <a:lnTo>
                      <a:pt x="51" y="306"/>
                    </a:lnTo>
                    <a:lnTo>
                      <a:pt x="50" y="306"/>
                    </a:lnTo>
                    <a:lnTo>
                      <a:pt x="50" y="306"/>
                    </a:lnTo>
                    <a:lnTo>
                      <a:pt x="49" y="306"/>
                    </a:lnTo>
                    <a:lnTo>
                      <a:pt x="49" y="305"/>
                    </a:lnTo>
                    <a:lnTo>
                      <a:pt x="49" y="305"/>
                    </a:lnTo>
                    <a:lnTo>
                      <a:pt x="49" y="305"/>
                    </a:lnTo>
                    <a:lnTo>
                      <a:pt x="49" y="304"/>
                    </a:lnTo>
                    <a:lnTo>
                      <a:pt x="49" y="304"/>
                    </a:lnTo>
                    <a:lnTo>
                      <a:pt x="48" y="303"/>
                    </a:lnTo>
                    <a:lnTo>
                      <a:pt x="47" y="304"/>
                    </a:lnTo>
                    <a:lnTo>
                      <a:pt x="46" y="304"/>
                    </a:lnTo>
                    <a:lnTo>
                      <a:pt x="45" y="302"/>
                    </a:lnTo>
                    <a:lnTo>
                      <a:pt x="46" y="302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6" y="301"/>
                    </a:lnTo>
                    <a:lnTo>
                      <a:pt x="46" y="301"/>
                    </a:lnTo>
                    <a:lnTo>
                      <a:pt x="46" y="301"/>
                    </a:lnTo>
                    <a:lnTo>
                      <a:pt x="46" y="301"/>
                    </a:lnTo>
                    <a:lnTo>
                      <a:pt x="45" y="300"/>
                    </a:lnTo>
                    <a:lnTo>
                      <a:pt x="46" y="299"/>
                    </a:lnTo>
                    <a:lnTo>
                      <a:pt x="45" y="299"/>
                    </a:lnTo>
                    <a:lnTo>
                      <a:pt x="45" y="299"/>
                    </a:lnTo>
                    <a:lnTo>
                      <a:pt x="45" y="299"/>
                    </a:lnTo>
                    <a:lnTo>
                      <a:pt x="46" y="298"/>
                    </a:lnTo>
                    <a:lnTo>
                      <a:pt x="46" y="298"/>
                    </a:lnTo>
                    <a:lnTo>
                      <a:pt x="46" y="298"/>
                    </a:lnTo>
                    <a:lnTo>
                      <a:pt x="46" y="297"/>
                    </a:lnTo>
                    <a:lnTo>
                      <a:pt x="46" y="297"/>
                    </a:lnTo>
                    <a:lnTo>
                      <a:pt x="46" y="297"/>
                    </a:lnTo>
                    <a:lnTo>
                      <a:pt x="46" y="296"/>
                    </a:lnTo>
                    <a:lnTo>
                      <a:pt x="46" y="296"/>
                    </a:lnTo>
                    <a:lnTo>
                      <a:pt x="46" y="296"/>
                    </a:lnTo>
                    <a:lnTo>
                      <a:pt x="46" y="295"/>
                    </a:lnTo>
                    <a:lnTo>
                      <a:pt x="47" y="295"/>
                    </a:lnTo>
                    <a:lnTo>
                      <a:pt x="47" y="294"/>
                    </a:lnTo>
                    <a:lnTo>
                      <a:pt x="47" y="294"/>
                    </a:lnTo>
                    <a:lnTo>
                      <a:pt x="48" y="294"/>
                    </a:lnTo>
                    <a:lnTo>
                      <a:pt x="48" y="293"/>
                    </a:lnTo>
                    <a:lnTo>
                      <a:pt x="49" y="293"/>
                    </a:lnTo>
                    <a:lnTo>
                      <a:pt x="49" y="294"/>
                    </a:lnTo>
                    <a:lnTo>
                      <a:pt x="49" y="294"/>
                    </a:lnTo>
                    <a:lnTo>
                      <a:pt x="50" y="294"/>
                    </a:lnTo>
                    <a:lnTo>
                      <a:pt x="50" y="294"/>
                    </a:lnTo>
                    <a:lnTo>
                      <a:pt x="50" y="294"/>
                    </a:lnTo>
                    <a:lnTo>
                      <a:pt x="51" y="294"/>
                    </a:lnTo>
                    <a:lnTo>
                      <a:pt x="51" y="294"/>
                    </a:lnTo>
                    <a:lnTo>
                      <a:pt x="52" y="293"/>
                    </a:lnTo>
                    <a:lnTo>
                      <a:pt x="52" y="293"/>
                    </a:lnTo>
                    <a:lnTo>
                      <a:pt x="54" y="293"/>
                    </a:lnTo>
                    <a:lnTo>
                      <a:pt x="54" y="293"/>
                    </a:lnTo>
                    <a:lnTo>
                      <a:pt x="54" y="292"/>
                    </a:lnTo>
                    <a:lnTo>
                      <a:pt x="54" y="292"/>
                    </a:lnTo>
                    <a:lnTo>
                      <a:pt x="54" y="291"/>
                    </a:lnTo>
                    <a:lnTo>
                      <a:pt x="54" y="291"/>
                    </a:lnTo>
                    <a:lnTo>
                      <a:pt x="55" y="292"/>
                    </a:lnTo>
                    <a:lnTo>
                      <a:pt x="55" y="292"/>
                    </a:lnTo>
                    <a:lnTo>
                      <a:pt x="55" y="293"/>
                    </a:lnTo>
                    <a:lnTo>
                      <a:pt x="56" y="293"/>
                    </a:lnTo>
                    <a:lnTo>
                      <a:pt x="56" y="293"/>
                    </a:lnTo>
                    <a:lnTo>
                      <a:pt x="56" y="292"/>
                    </a:lnTo>
                    <a:lnTo>
                      <a:pt x="57" y="292"/>
                    </a:lnTo>
                    <a:lnTo>
                      <a:pt x="56" y="292"/>
                    </a:lnTo>
                    <a:lnTo>
                      <a:pt x="56" y="292"/>
                    </a:lnTo>
                    <a:lnTo>
                      <a:pt x="56" y="291"/>
                    </a:lnTo>
                    <a:lnTo>
                      <a:pt x="56" y="291"/>
                    </a:lnTo>
                    <a:lnTo>
                      <a:pt x="55" y="290"/>
                    </a:lnTo>
                    <a:lnTo>
                      <a:pt x="55" y="290"/>
                    </a:lnTo>
                    <a:lnTo>
                      <a:pt x="55" y="290"/>
                    </a:lnTo>
                    <a:lnTo>
                      <a:pt x="55" y="289"/>
                    </a:lnTo>
                    <a:lnTo>
                      <a:pt x="55" y="289"/>
                    </a:lnTo>
                    <a:lnTo>
                      <a:pt x="56" y="289"/>
                    </a:lnTo>
                    <a:lnTo>
                      <a:pt x="56" y="289"/>
                    </a:lnTo>
                    <a:lnTo>
                      <a:pt x="57" y="289"/>
                    </a:lnTo>
                    <a:lnTo>
                      <a:pt x="57" y="289"/>
                    </a:lnTo>
                    <a:lnTo>
                      <a:pt x="57" y="289"/>
                    </a:lnTo>
                    <a:lnTo>
                      <a:pt x="56" y="288"/>
                    </a:lnTo>
                    <a:lnTo>
                      <a:pt x="56" y="287"/>
                    </a:lnTo>
                    <a:lnTo>
                      <a:pt x="56" y="287"/>
                    </a:lnTo>
                    <a:lnTo>
                      <a:pt x="56" y="286"/>
                    </a:lnTo>
                    <a:lnTo>
                      <a:pt x="57" y="286"/>
                    </a:lnTo>
                    <a:lnTo>
                      <a:pt x="57" y="286"/>
                    </a:lnTo>
                    <a:lnTo>
                      <a:pt x="57" y="285"/>
                    </a:lnTo>
                    <a:lnTo>
                      <a:pt x="57" y="285"/>
                    </a:lnTo>
                    <a:lnTo>
                      <a:pt x="57" y="285"/>
                    </a:lnTo>
                    <a:lnTo>
                      <a:pt x="58" y="284"/>
                    </a:lnTo>
                    <a:lnTo>
                      <a:pt x="58" y="284"/>
                    </a:lnTo>
                    <a:lnTo>
                      <a:pt x="58" y="284"/>
                    </a:lnTo>
                    <a:lnTo>
                      <a:pt x="59" y="284"/>
                    </a:lnTo>
                    <a:lnTo>
                      <a:pt x="58" y="283"/>
                    </a:lnTo>
                    <a:lnTo>
                      <a:pt x="59" y="283"/>
                    </a:lnTo>
                    <a:lnTo>
                      <a:pt x="59" y="283"/>
                    </a:lnTo>
                    <a:lnTo>
                      <a:pt x="59" y="283"/>
                    </a:lnTo>
                    <a:lnTo>
                      <a:pt x="59" y="283"/>
                    </a:lnTo>
                    <a:lnTo>
                      <a:pt x="59" y="282"/>
                    </a:lnTo>
                    <a:lnTo>
                      <a:pt x="59" y="282"/>
                    </a:lnTo>
                    <a:lnTo>
                      <a:pt x="60" y="283"/>
                    </a:lnTo>
                    <a:lnTo>
                      <a:pt x="60" y="283"/>
                    </a:lnTo>
                    <a:lnTo>
                      <a:pt x="60" y="283"/>
                    </a:lnTo>
                    <a:lnTo>
                      <a:pt x="61" y="283"/>
                    </a:lnTo>
                    <a:lnTo>
                      <a:pt x="61" y="283"/>
                    </a:lnTo>
                    <a:lnTo>
                      <a:pt x="61" y="282"/>
                    </a:lnTo>
                    <a:lnTo>
                      <a:pt x="62" y="282"/>
                    </a:lnTo>
                    <a:lnTo>
                      <a:pt x="62" y="282"/>
                    </a:lnTo>
                    <a:lnTo>
                      <a:pt x="63" y="282"/>
                    </a:lnTo>
                    <a:lnTo>
                      <a:pt x="63" y="282"/>
                    </a:lnTo>
                    <a:lnTo>
                      <a:pt x="64" y="282"/>
                    </a:lnTo>
                    <a:lnTo>
                      <a:pt x="64" y="282"/>
                    </a:lnTo>
                    <a:lnTo>
                      <a:pt x="64" y="281"/>
                    </a:lnTo>
                    <a:lnTo>
                      <a:pt x="65" y="281"/>
                    </a:lnTo>
                    <a:lnTo>
                      <a:pt x="66" y="281"/>
                    </a:lnTo>
                    <a:lnTo>
                      <a:pt x="67" y="280"/>
                    </a:lnTo>
                    <a:lnTo>
                      <a:pt x="67" y="280"/>
                    </a:lnTo>
                    <a:lnTo>
                      <a:pt x="68" y="280"/>
                    </a:lnTo>
                    <a:lnTo>
                      <a:pt x="68" y="280"/>
                    </a:lnTo>
                    <a:lnTo>
                      <a:pt x="69" y="280"/>
                    </a:lnTo>
                    <a:lnTo>
                      <a:pt x="69" y="280"/>
                    </a:lnTo>
                    <a:lnTo>
                      <a:pt x="70" y="280"/>
                    </a:lnTo>
                    <a:lnTo>
                      <a:pt x="70" y="280"/>
                    </a:lnTo>
                    <a:lnTo>
                      <a:pt x="70" y="279"/>
                    </a:lnTo>
                    <a:lnTo>
                      <a:pt x="71" y="279"/>
                    </a:lnTo>
                    <a:lnTo>
                      <a:pt x="71" y="279"/>
                    </a:lnTo>
                    <a:lnTo>
                      <a:pt x="71" y="279"/>
                    </a:lnTo>
                    <a:lnTo>
                      <a:pt x="72" y="279"/>
                    </a:lnTo>
                    <a:lnTo>
                      <a:pt x="72" y="279"/>
                    </a:lnTo>
                    <a:lnTo>
                      <a:pt x="72" y="279"/>
                    </a:lnTo>
                    <a:lnTo>
                      <a:pt x="73" y="278"/>
                    </a:lnTo>
                    <a:lnTo>
                      <a:pt x="74" y="278"/>
                    </a:lnTo>
                    <a:lnTo>
                      <a:pt x="74" y="278"/>
                    </a:lnTo>
                    <a:lnTo>
                      <a:pt x="74" y="276"/>
                    </a:lnTo>
                    <a:lnTo>
                      <a:pt x="74" y="276"/>
                    </a:lnTo>
                    <a:lnTo>
                      <a:pt x="74" y="276"/>
                    </a:lnTo>
                    <a:lnTo>
                      <a:pt x="74" y="276"/>
                    </a:lnTo>
                    <a:lnTo>
                      <a:pt x="74" y="275"/>
                    </a:lnTo>
                    <a:lnTo>
                      <a:pt x="75" y="275"/>
                    </a:lnTo>
                    <a:lnTo>
                      <a:pt x="75" y="274"/>
                    </a:lnTo>
                    <a:lnTo>
                      <a:pt x="75" y="273"/>
                    </a:lnTo>
                    <a:lnTo>
                      <a:pt x="76" y="272"/>
                    </a:lnTo>
                    <a:lnTo>
                      <a:pt x="77" y="271"/>
                    </a:lnTo>
                    <a:lnTo>
                      <a:pt x="77" y="271"/>
                    </a:lnTo>
                    <a:lnTo>
                      <a:pt x="77" y="270"/>
                    </a:lnTo>
                    <a:lnTo>
                      <a:pt x="77" y="270"/>
                    </a:lnTo>
                    <a:lnTo>
                      <a:pt x="78" y="269"/>
                    </a:lnTo>
                    <a:lnTo>
                      <a:pt x="79" y="269"/>
                    </a:lnTo>
                    <a:lnTo>
                      <a:pt x="79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9" y="267"/>
                    </a:lnTo>
                    <a:lnTo>
                      <a:pt x="80" y="266"/>
                    </a:lnTo>
                    <a:lnTo>
                      <a:pt x="80" y="265"/>
                    </a:lnTo>
                    <a:lnTo>
                      <a:pt x="80" y="265"/>
                    </a:lnTo>
                    <a:lnTo>
                      <a:pt x="80" y="264"/>
                    </a:lnTo>
                    <a:lnTo>
                      <a:pt x="80" y="264"/>
                    </a:lnTo>
                    <a:lnTo>
                      <a:pt x="81" y="264"/>
                    </a:lnTo>
                    <a:lnTo>
                      <a:pt x="82" y="264"/>
                    </a:lnTo>
                    <a:lnTo>
                      <a:pt x="83" y="264"/>
                    </a:lnTo>
                    <a:lnTo>
                      <a:pt x="83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5" y="264"/>
                    </a:lnTo>
                    <a:lnTo>
                      <a:pt x="85" y="264"/>
                    </a:lnTo>
                    <a:lnTo>
                      <a:pt x="86" y="264"/>
                    </a:lnTo>
                    <a:lnTo>
                      <a:pt x="87" y="264"/>
                    </a:lnTo>
                    <a:lnTo>
                      <a:pt x="88" y="265"/>
                    </a:lnTo>
                    <a:lnTo>
                      <a:pt x="88" y="265"/>
                    </a:lnTo>
                    <a:lnTo>
                      <a:pt x="89" y="265"/>
                    </a:lnTo>
                    <a:lnTo>
                      <a:pt x="90" y="264"/>
                    </a:lnTo>
                    <a:lnTo>
                      <a:pt x="91" y="264"/>
                    </a:lnTo>
                    <a:lnTo>
                      <a:pt x="91" y="264"/>
                    </a:lnTo>
                    <a:lnTo>
                      <a:pt x="91" y="265"/>
                    </a:lnTo>
                    <a:lnTo>
                      <a:pt x="91" y="265"/>
                    </a:lnTo>
                    <a:lnTo>
                      <a:pt x="92" y="264"/>
                    </a:lnTo>
                    <a:lnTo>
                      <a:pt x="93" y="264"/>
                    </a:lnTo>
                    <a:lnTo>
                      <a:pt x="93" y="264"/>
                    </a:lnTo>
                    <a:lnTo>
                      <a:pt x="94" y="265"/>
                    </a:lnTo>
                    <a:lnTo>
                      <a:pt x="94" y="265"/>
                    </a:lnTo>
                    <a:lnTo>
                      <a:pt x="95" y="265"/>
                    </a:lnTo>
                    <a:lnTo>
                      <a:pt x="96" y="265"/>
                    </a:lnTo>
                    <a:lnTo>
                      <a:pt x="96" y="265"/>
                    </a:lnTo>
                    <a:lnTo>
                      <a:pt x="97" y="265"/>
                    </a:lnTo>
                    <a:lnTo>
                      <a:pt x="98" y="265"/>
                    </a:lnTo>
                    <a:lnTo>
                      <a:pt x="98" y="265"/>
                    </a:lnTo>
                    <a:lnTo>
                      <a:pt x="98" y="264"/>
                    </a:lnTo>
                    <a:lnTo>
                      <a:pt x="99" y="264"/>
                    </a:lnTo>
                    <a:lnTo>
                      <a:pt x="99" y="263"/>
                    </a:lnTo>
                    <a:lnTo>
                      <a:pt x="100" y="263"/>
                    </a:lnTo>
                    <a:lnTo>
                      <a:pt x="100" y="262"/>
                    </a:lnTo>
                    <a:lnTo>
                      <a:pt x="101" y="261"/>
                    </a:lnTo>
                    <a:lnTo>
                      <a:pt x="101" y="261"/>
                    </a:lnTo>
                    <a:lnTo>
                      <a:pt x="101" y="261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2" y="260"/>
                    </a:lnTo>
                    <a:lnTo>
                      <a:pt x="102" y="260"/>
                    </a:lnTo>
                    <a:lnTo>
                      <a:pt x="103" y="259"/>
                    </a:lnTo>
                    <a:lnTo>
                      <a:pt x="103" y="259"/>
                    </a:lnTo>
                    <a:lnTo>
                      <a:pt x="103" y="259"/>
                    </a:lnTo>
                    <a:lnTo>
                      <a:pt x="104" y="259"/>
                    </a:lnTo>
                    <a:lnTo>
                      <a:pt x="106" y="259"/>
                    </a:lnTo>
                    <a:lnTo>
                      <a:pt x="106" y="260"/>
                    </a:lnTo>
                    <a:lnTo>
                      <a:pt x="107" y="261"/>
                    </a:lnTo>
                    <a:lnTo>
                      <a:pt x="107" y="261"/>
                    </a:lnTo>
                    <a:lnTo>
                      <a:pt x="108" y="261"/>
                    </a:lnTo>
                    <a:lnTo>
                      <a:pt x="108" y="261"/>
                    </a:lnTo>
                    <a:lnTo>
                      <a:pt x="108" y="260"/>
                    </a:lnTo>
                    <a:lnTo>
                      <a:pt x="108" y="260"/>
                    </a:lnTo>
                    <a:lnTo>
                      <a:pt x="108" y="259"/>
                    </a:lnTo>
                    <a:lnTo>
                      <a:pt x="109" y="258"/>
                    </a:lnTo>
                    <a:lnTo>
                      <a:pt x="109" y="258"/>
                    </a:lnTo>
                    <a:lnTo>
                      <a:pt x="110" y="258"/>
                    </a:lnTo>
                    <a:lnTo>
                      <a:pt x="111" y="256"/>
                    </a:lnTo>
                    <a:lnTo>
                      <a:pt x="111" y="255"/>
                    </a:lnTo>
                    <a:lnTo>
                      <a:pt x="113" y="253"/>
                    </a:lnTo>
                    <a:lnTo>
                      <a:pt x="113" y="253"/>
                    </a:lnTo>
                    <a:lnTo>
                      <a:pt x="114" y="253"/>
                    </a:lnTo>
                    <a:lnTo>
                      <a:pt x="114" y="253"/>
                    </a:lnTo>
                    <a:lnTo>
                      <a:pt x="114" y="253"/>
                    </a:lnTo>
                    <a:lnTo>
                      <a:pt x="114" y="252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7" y="247"/>
                    </a:lnTo>
                    <a:lnTo>
                      <a:pt x="118" y="246"/>
                    </a:lnTo>
                    <a:lnTo>
                      <a:pt x="118" y="245"/>
                    </a:lnTo>
                    <a:lnTo>
                      <a:pt x="118" y="244"/>
                    </a:lnTo>
                    <a:lnTo>
                      <a:pt x="117" y="240"/>
                    </a:lnTo>
                    <a:lnTo>
                      <a:pt x="116" y="239"/>
                    </a:lnTo>
                    <a:lnTo>
                      <a:pt x="117" y="238"/>
                    </a:lnTo>
                    <a:lnTo>
                      <a:pt x="117" y="238"/>
                    </a:lnTo>
                    <a:lnTo>
                      <a:pt x="118" y="238"/>
                    </a:lnTo>
                    <a:lnTo>
                      <a:pt x="118" y="238"/>
                    </a:lnTo>
                    <a:lnTo>
                      <a:pt x="118" y="238"/>
                    </a:lnTo>
                    <a:lnTo>
                      <a:pt x="118" y="238"/>
                    </a:lnTo>
                    <a:lnTo>
                      <a:pt x="118" y="239"/>
                    </a:lnTo>
                    <a:lnTo>
                      <a:pt x="118" y="239"/>
                    </a:lnTo>
                    <a:lnTo>
                      <a:pt x="118" y="240"/>
                    </a:lnTo>
                    <a:lnTo>
                      <a:pt x="119" y="240"/>
                    </a:lnTo>
                    <a:lnTo>
                      <a:pt x="119" y="240"/>
                    </a:lnTo>
                    <a:lnTo>
                      <a:pt x="120" y="240"/>
                    </a:lnTo>
                    <a:lnTo>
                      <a:pt x="120" y="240"/>
                    </a:lnTo>
                    <a:lnTo>
                      <a:pt x="121" y="239"/>
                    </a:lnTo>
                    <a:lnTo>
                      <a:pt x="121" y="239"/>
                    </a:lnTo>
                    <a:lnTo>
                      <a:pt x="120" y="238"/>
                    </a:lnTo>
                    <a:lnTo>
                      <a:pt x="120" y="237"/>
                    </a:lnTo>
                    <a:lnTo>
                      <a:pt x="120" y="237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1" y="236"/>
                    </a:lnTo>
                    <a:lnTo>
                      <a:pt x="121" y="236"/>
                    </a:lnTo>
                    <a:lnTo>
                      <a:pt x="122" y="236"/>
                    </a:lnTo>
                    <a:lnTo>
                      <a:pt x="122" y="235"/>
                    </a:lnTo>
                    <a:lnTo>
                      <a:pt x="123" y="235"/>
                    </a:lnTo>
                    <a:lnTo>
                      <a:pt x="123" y="235"/>
                    </a:lnTo>
                    <a:lnTo>
                      <a:pt x="123" y="234"/>
                    </a:lnTo>
                    <a:lnTo>
                      <a:pt x="122" y="233"/>
                    </a:lnTo>
                    <a:lnTo>
                      <a:pt x="122" y="232"/>
                    </a:lnTo>
                    <a:lnTo>
                      <a:pt x="123" y="231"/>
                    </a:lnTo>
                    <a:lnTo>
                      <a:pt x="123" y="231"/>
                    </a:lnTo>
                    <a:lnTo>
                      <a:pt x="123" y="230"/>
                    </a:lnTo>
                    <a:lnTo>
                      <a:pt x="123" y="229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4" y="227"/>
                    </a:lnTo>
                    <a:lnTo>
                      <a:pt x="125" y="227"/>
                    </a:lnTo>
                    <a:lnTo>
                      <a:pt x="125" y="226"/>
                    </a:lnTo>
                    <a:lnTo>
                      <a:pt x="125" y="226"/>
                    </a:lnTo>
                    <a:lnTo>
                      <a:pt x="125" y="225"/>
                    </a:lnTo>
                    <a:lnTo>
                      <a:pt x="125" y="225"/>
                    </a:lnTo>
                    <a:lnTo>
                      <a:pt x="125" y="224"/>
                    </a:lnTo>
                    <a:lnTo>
                      <a:pt x="124" y="224"/>
                    </a:lnTo>
                    <a:lnTo>
                      <a:pt x="124" y="223"/>
                    </a:lnTo>
                    <a:lnTo>
                      <a:pt x="124" y="222"/>
                    </a:lnTo>
                    <a:lnTo>
                      <a:pt x="124" y="221"/>
                    </a:lnTo>
                    <a:lnTo>
                      <a:pt x="124" y="220"/>
                    </a:lnTo>
                    <a:lnTo>
                      <a:pt x="124" y="220"/>
                    </a:lnTo>
                    <a:lnTo>
                      <a:pt x="125" y="219"/>
                    </a:lnTo>
                    <a:lnTo>
                      <a:pt x="126" y="219"/>
                    </a:lnTo>
                    <a:lnTo>
                      <a:pt x="126" y="219"/>
                    </a:lnTo>
                    <a:lnTo>
                      <a:pt x="127" y="218"/>
                    </a:lnTo>
                    <a:lnTo>
                      <a:pt x="127" y="218"/>
                    </a:lnTo>
                    <a:lnTo>
                      <a:pt x="127" y="217"/>
                    </a:lnTo>
                    <a:lnTo>
                      <a:pt x="127" y="217"/>
                    </a:lnTo>
                    <a:lnTo>
                      <a:pt x="126" y="217"/>
                    </a:lnTo>
                    <a:lnTo>
                      <a:pt x="126" y="216"/>
                    </a:lnTo>
                    <a:lnTo>
                      <a:pt x="126" y="216"/>
                    </a:lnTo>
                    <a:lnTo>
                      <a:pt x="126" y="215"/>
                    </a:lnTo>
                    <a:lnTo>
                      <a:pt x="126" y="214"/>
                    </a:lnTo>
                    <a:lnTo>
                      <a:pt x="127" y="214"/>
                    </a:lnTo>
                    <a:lnTo>
                      <a:pt x="127" y="213"/>
                    </a:lnTo>
                    <a:lnTo>
                      <a:pt x="127" y="212"/>
                    </a:lnTo>
                    <a:lnTo>
                      <a:pt x="127" y="211"/>
                    </a:lnTo>
                    <a:lnTo>
                      <a:pt x="127" y="211"/>
                    </a:lnTo>
                    <a:lnTo>
                      <a:pt x="128" y="210"/>
                    </a:lnTo>
                    <a:lnTo>
                      <a:pt x="129" y="210"/>
                    </a:lnTo>
                    <a:lnTo>
                      <a:pt x="130" y="210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2" y="209"/>
                    </a:lnTo>
                    <a:lnTo>
                      <a:pt x="132" y="208"/>
                    </a:lnTo>
                    <a:lnTo>
                      <a:pt x="133" y="207"/>
                    </a:lnTo>
                    <a:lnTo>
                      <a:pt x="133" y="206"/>
                    </a:lnTo>
                    <a:lnTo>
                      <a:pt x="133" y="206"/>
                    </a:lnTo>
                    <a:lnTo>
                      <a:pt x="134" y="206"/>
                    </a:lnTo>
                    <a:lnTo>
                      <a:pt x="135" y="206"/>
                    </a:lnTo>
                    <a:lnTo>
                      <a:pt x="135" y="206"/>
                    </a:lnTo>
                    <a:lnTo>
                      <a:pt x="136" y="205"/>
                    </a:lnTo>
                    <a:lnTo>
                      <a:pt x="136" y="204"/>
                    </a:lnTo>
                    <a:lnTo>
                      <a:pt x="136" y="204"/>
                    </a:lnTo>
                    <a:lnTo>
                      <a:pt x="136" y="203"/>
                    </a:lnTo>
                    <a:lnTo>
                      <a:pt x="136" y="203"/>
                    </a:lnTo>
                    <a:lnTo>
                      <a:pt x="137" y="202"/>
                    </a:lnTo>
                    <a:lnTo>
                      <a:pt x="137" y="202"/>
                    </a:lnTo>
                    <a:lnTo>
                      <a:pt x="138" y="202"/>
                    </a:lnTo>
                    <a:lnTo>
                      <a:pt x="138" y="202"/>
                    </a:lnTo>
                    <a:lnTo>
                      <a:pt x="139" y="202"/>
                    </a:lnTo>
                    <a:lnTo>
                      <a:pt x="139" y="202"/>
                    </a:lnTo>
                    <a:lnTo>
                      <a:pt x="140" y="202"/>
                    </a:lnTo>
                    <a:lnTo>
                      <a:pt x="140" y="202"/>
                    </a:lnTo>
                    <a:lnTo>
                      <a:pt x="141" y="202"/>
                    </a:lnTo>
                    <a:lnTo>
                      <a:pt x="141" y="201"/>
                    </a:lnTo>
                    <a:lnTo>
                      <a:pt x="142" y="201"/>
                    </a:lnTo>
                    <a:lnTo>
                      <a:pt x="142" y="201"/>
                    </a:lnTo>
                    <a:lnTo>
                      <a:pt x="143" y="200"/>
                    </a:lnTo>
                    <a:lnTo>
                      <a:pt x="144" y="200"/>
                    </a:lnTo>
                    <a:lnTo>
                      <a:pt x="145" y="199"/>
                    </a:lnTo>
                    <a:lnTo>
                      <a:pt x="145" y="198"/>
                    </a:lnTo>
                    <a:lnTo>
                      <a:pt x="146" y="198"/>
                    </a:lnTo>
                    <a:lnTo>
                      <a:pt x="146" y="198"/>
                    </a:lnTo>
                    <a:lnTo>
                      <a:pt x="147" y="198"/>
                    </a:lnTo>
                    <a:lnTo>
                      <a:pt x="148" y="198"/>
                    </a:lnTo>
                    <a:lnTo>
                      <a:pt x="148" y="199"/>
                    </a:lnTo>
                    <a:lnTo>
                      <a:pt x="149" y="199"/>
                    </a:lnTo>
                    <a:lnTo>
                      <a:pt x="149" y="199"/>
                    </a:lnTo>
                    <a:lnTo>
                      <a:pt x="149" y="199"/>
                    </a:lnTo>
                    <a:lnTo>
                      <a:pt x="150" y="198"/>
                    </a:lnTo>
                    <a:lnTo>
                      <a:pt x="150" y="198"/>
                    </a:lnTo>
                    <a:lnTo>
                      <a:pt x="151" y="197"/>
                    </a:lnTo>
                    <a:lnTo>
                      <a:pt x="152" y="196"/>
                    </a:lnTo>
                    <a:lnTo>
                      <a:pt x="152" y="196"/>
                    </a:lnTo>
                    <a:lnTo>
                      <a:pt x="153" y="196"/>
                    </a:lnTo>
                    <a:lnTo>
                      <a:pt x="153" y="196"/>
                    </a:lnTo>
                    <a:lnTo>
                      <a:pt x="153" y="196"/>
                    </a:lnTo>
                    <a:lnTo>
                      <a:pt x="154" y="196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5" y="198"/>
                    </a:lnTo>
                    <a:lnTo>
                      <a:pt x="154" y="199"/>
                    </a:lnTo>
                    <a:lnTo>
                      <a:pt x="154" y="200"/>
                    </a:lnTo>
                    <a:lnTo>
                      <a:pt x="155" y="201"/>
                    </a:lnTo>
                    <a:lnTo>
                      <a:pt x="155" y="201"/>
                    </a:lnTo>
                    <a:lnTo>
                      <a:pt x="156" y="201"/>
                    </a:lnTo>
                    <a:lnTo>
                      <a:pt x="156" y="201"/>
                    </a:lnTo>
                    <a:lnTo>
                      <a:pt x="158" y="201"/>
                    </a:lnTo>
                    <a:lnTo>
                      <a:pt x="159" y="201"/>
                    </a:lnTo>
                    <a:lnTo>
                      <a:pt x="159" y="201"/>
                    </a:lnTo>
                    <a:lnTo>
                      <a:pt x="159" y="201"/>
                    </a:lnTo>
                    <a:lnTo>
                      <a:pt x="160" y="200"/>
                    </a:lnTo>
                    <a:lnTo>
                      <a:pt x="161" y="199"/>
                    </a:lnTo>
                    <a:lnTo>
                      <a:pt x="162" y="199"/>
                    </a:lnTo>
                    <a:lnTo>
                      <a:pt x="162" y="199"/>
                    </a:lnTo>
                    <a:lnTo>
                      <a:pt x="163" y="199"/>
                    </a:lnTo>
                    <a:lnTo>
                      <a:pt x="163" y="199"/>
                    </a:lnTo>
                    <a:lnTo>
                      <a:pt x="164" y="198"/>
                    </a:lnTo>
                    <a:lnTo>
                      <a:pt x="164" y="198"/>
                    </a:lnTo>
                    <a:lnTo>
                      <a:pt x="165" y="198"/>
                    </a:lnTo>
                    <a:lnTo>
                      <a:pt x="166" y="197"/>
                    </a:lnTo>
                    <a:lnTo>
                      <a:pt x="166" y="197"/>
                    </a:lnTo>
                    <a:lnTo>
                      <a:pt x="166" y="197"/>
                    </a:lnTo>
                    <a:lnTo>
                      <a:pt x="166" y="196"/>
                    </a:lnTo>
                    <a:lnTo>
                      <a:pt x="166" y="196"/>
                    </a:lnTo>
                    <a:lnTo>
                      <a:pt x="166" y="196"/>
                    </a:lnTo>
                    <a:lnTo>
                      <a:pt x="167" y="194"/>
                    </a:lnTo>
                    <a:lnTo>
                      <a:pt x="168" y="194"/>
                    </a:lnTo>
                    <a:lnTo>
                      <a:pt x="168" y="194"/>
                    </a:lnTo>
                    <a:lnTo>
                      <a:pt x="169" y="194"/>
                    </a:lnTo>
                    <a:lnTo>
                      <a:pt x="169" y="194"/>
                    </a:lnTo>
                    <a:lnTo>
                      <a:pt x="170" y="193"/>
                    </a:lnTo>
                    <a:lnTo>
                      <a:pt x="171" y="193"/>
                    </a:lnTo>
                    <a:lnTo>
                      <a:pt x="171" y="192"/>
                    </a:lnTo>
                    <a:lnTo>
                      <a:pt x="171" y="192"/>
                    </a:lnTo>
                    <a:lnTo>
                      <a:pt x="171" y="192"/>
                    </a:lnTo>
                    <a:lnTo>
                      <a:pt x="171" y="191"/>
                    </a:lnTo>
                    <a:lnTo>
                      <a:pt x="170" y="191"/>
                    </a:lnTo>
                    <a:lnTo>
                      <a:pt x="170" y="191"/>
                    </a:lnTo>
                    <a:lnTo>
                      <a:pt x="171" y="189"/>
                    </a:lnTo>
                    <a:lnTo>
                      <a:pt x="171" y="189"/>
                    </a:lnTo>
                    <a:lnTo>
                      <a:pt x="171" y="188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1" y="186"/>
                    </a:lnTo>
                    <a:lnTo>
                      <a:pt x="172" y="185"/>
                    </a:lnTo>
                    <a:lnTo>
                      <a:pt x="172" y="185"/>
                    </a:lnTo>
                    <a:lnTo>
                      <a:pt x="173" y="184"/>
                    </a:lnTo>
                    <a:lnTo>
                      <a:pt x="173" y="184"/>
                    </a:lnTo>
                    <a:lnTo>
                      <a:pt x="174" y="184"/>
                    </a:lnTo>
                    <a:lnTo>
                      <a:pt x="174" y="183"/>
                    </a:lnTo>
                    <a:lnTo>
                      <a:pt x="175" y="183"/>
                    </a:lnTo>
                    <a:lnTo>
                      <a:pt x="175" y="182"/>
                    </a:lnTo>
                    <a:lnTo>
                      <a:pt x="174" y="182"/>
                    </a:lnTo>
                    <a:lnTo>
                      <a:pt x="174" y="181"/>
                    </a:lnTo>
                    <a:lnTo>
                      <a:pt x="174" y="181"/>
                    </a:lnTo>
                    <a:lnTo>
                      <a:pt x="174" y="181"/>
                    </a:lnTo>
                    <a:lnTo>
                      <a:pt x="174" y="180"/>
                    </a:lnTo>
                    <a:lnTo>
                      <a:pt x="174" y="180"/>
                    </a:lnTo>
                    <a:lnTo>
                      <a:pt x="174" y="179"/>
                    </a:lnTo>
                    <a:lnTo>
                      <a:pt x="174" y="179"/>
                    </a:lnTo>
                    <a:lnTo>
                      <a:pt x="175" y="178"/>
                    </a:lnTo>
                    <a:lnTo>
                      <a:pt x="175" y="177"/>
                    </a:lnTo>
                    <a:lnTo>
                      <a:pt x="175" y="177"/>
                    </a:lnTo>
                    <a:lnTo>
                      <a:pt x="176" y="176"/>
                    </a:lnTo>
                    <a:lnTo>
                      <a:pt x="176" y="176"/>
                    </a:lnTo>
                    <a:lnTo>
                      <a:pt x="176" y="176"/>
                    </a:lnTo>
                    <a:lnTo>
                      <a:pt x="176" y="174"/>
                    </a:lnTo>
                    <a:lnTo>
                      <a:pt x="176" y="173"/>
                    </a:lnTo>
                    <a:lnTo>
                      <a:pt x="176" y="173"/>
                    </a:lnTo>
                    <a:lnTo>
                      <a:pt x="177" y="173"/>
                    </a:lnTo>
                    <a:lnTo>
                      <a:pt x="177" y="173"/>
                    </a:lnTo>
                    <a:lnTo>
                      <a:pt x="177" y="172"/>
                    </a:lnTo>
                    <a:lnTo>
                      <a:pt x="177" y="172"/>
                    </a:lnTo>
                    <a:lnTo>
                      <a:pt x="178" y="171"/>
                    </a:lnTo>
                    <a:lnTo>
                      <a:pt x="178" y="170"/>
                    </a:lnTo>
                    <a:lnTo>
                      <a:pt x="179" y="169"/>
                    </a:lnTo>
                    <a:lnTo>
                      <a:pt x="179" y="169"/>
                    </a:lnTo>
                    <a:lnTo>
                      <a:pt x="179" y="169"/>
                    </a:lnTo>
                    <a:lnTo>
                      <a:pt x="179" y="167"/>
                    </a:lnTo>
                    <a:lnTo>
                      <a:pt x="179" y="167"/>
                    </a:lnTo>
                    <a:lnTo>
                      <a:pt x="179" y="167"/>
                    </a:lnTo>
                    <a:lnTo>
                      <a:pt x="179" y="166"/>
                    </a:lnTo>
                    <a:lnTo>
                      <a:pt x="179" y="166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3"/>
                    </a:lnTo>
                    <a:lnTo>
                      <a:pt x="181" y="163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1" y="160"/>
                    </a:lnTo>
                    <a:lnTo>
                      <a:pt x="181" y="160"/>
                    </a:lnTo>
                    <a:lnTo>
                      <a:pt x="181" y="159"/>
                    </a:lnTo>
                    <a:lnTo>
                      <a:pt x="181" y="158"/>
                    </a:lnTo>
                    <a:lnTo>
                      <a:pt x="180" y="157"/>
                    </a:lnTo>
                    <a:lnTo>
                      <a:pt x="180" y="157"/>
                    </a:lnTo>
                    <a:lnTo>
                      <a:pt x="180" y="157"/>
                    </a:lnTo>
                    <a:lnTo>
                      <a:pt x="180" y="156"/>
                    </a:lnTo>
                    <a:lnTo>
                      <a:pt x="180" y="156"/>
                    </a:lnTo>
                    <a:lnTo>
                      <a:pt x="180" y="155"/>
                    </a:lnTo>
                    <a:lnTo>
                      <a:pt x="180" y="155"/>
                    </a:lnTo>
                    <a:lnTo>
                      <a:pt x="179" y="154"/>
                    </a:lnTo>
                    <a:lnTo>
                      <a:pt x="179" y="154"/>
                    </a:lnTo>
                    <a:lnTo>
                      <a:pt x="180" y="153"/>
                    </a:lnTo>
                    <a:lnTo>
                      <a:pt x="180" y="153"/>
                    </a:lnTo>
                    <a:lnTo>
                      <a:pt x="180" y="152"/>
                    </a:lnTo>
                    <a:lnTo>
                      <a:pt x="180" y="152"/>
                    </a:lnTo>
                    <a:lnTo>
                      <a:pt x="180" y="151"/>
                    </a:lnTo>
                    <a:lnTo>
                      <a:pt x="180" y="150"/>
                    </a:lnTo>
                    <a:lnTo>
                      <a:pt x="180" y="150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49"/>
                    </a:lnTo>
                    <a:lnTo>
                      <a:pt x="181" y="148"/>
                    </a:lnTo>
                    <a:lnTo>
                      <a:pt x="182" y="148"/>
                    </a:lnTo>
                    <a:lnTo>
                      <a:pt x="182" y="147"/>
                    </a:lnTo>
                    <a:lnTo>
                      <a:pt x="182" y="147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4"/>
                    </a:lnTo>
                    <a:lnTo>
                      <a:pt x="182" y="143"/>
                    </a:lnTo>
                    <a:lnTo>
                      <a:pt x="182" y="143"/>
                    </a:lnTo>
                    <a:lnTo>
                      <a:pt x="183" y="141"/>
                    </a:lnTo>
                    <a:lnTo>
                      <a:pt x="183" y="141"/>
                    </a:lnTo>
                    <a:lnTo>
                      <a:pt x="183" y="140"/>
                    </a:lnTo>
                    <a:lnTo>
                      <a:pt x="184" y="139"/>
                    </a:lnTo>
                    <a:lnTo>
                      <a:pt x="184" y="138"/>
                    </a:lnTo>
                    <a:lnTo>
                      <a:pt x="185" y="138"/>
                    </a:lnTo>
                    <a:lnTo>
                      <a:pt x="185" y="137"/>
                    </a:lnTo>
                    <a:lnTo>
                      <a:pt x="185" y="137"/>
                    </a:lnTo>
                    <a:lnTo>
                      <a:pt x="185" y="137"/>
                    </a:lnTo>
                    <a:lnTo>
                      <a:pt x="185" y="136"/>
                    </a:lnTo>
                    <a:lnTo>
                      <a:pt x="185" y="136"/>
                    </a:lnTo>
                    <a:lnTo>
                      <a:pt x="186" y="135"/>
                    </a:lnTo>
                    <a:lnTo>
                      <a:pt x="186" y="135"/>
                    </a:lnTo>
                    <a:lnTo>
                      <a:pt x="187" y="134"/>
                    </a:lnTo>
                    <a:lnTo>
                      <a:pt x="187" y="134"/>
                    </a:lnTo>
                    <a:lnTo>
                      <a:pt x="187" y="133"/>
                    </a:lnTo>
                    <a:lnTo>
                      <a:pt x="186" y="132"/>
                    </a:lnTo>
                    <a:lnTo>
                      <a:pt x="186" y="131"/>
                    </a:lnTo>
                    <a:lnTo>
                      <a:pt x="186" y="131"/>
                    </a:lnTo>
                    <a:lnTo>
                      <a:pt x="187" y="130"/>
                    </a:lnTo>
                    <a:lnTo>
                      <a:pt x="187" y="130"/>
                    </a:lnTo>
                    <a:lnTo>
                      <a:pt x="187" y="131"/>
                    </a:lnTo>
                    <a:lnTo>
                      <a:pt x="188" y="131"/>
                    </a:lnTo>
                    <a:lnTo>
                      <a:pt x="188" y="132"/>
                    </a:lnTo>
                    <a:lnTo>
                      <a:pt x="188" y="132"/>
                    </a:lnTo>
                    <a:lnTo>
                      <a:pt x="189" y="132"/>
                    </a:lnTo>
                    <a:lnTo>
                      <a:pt x="190" y="132"/>
                    </a:lnTo>
                    <a:lnTo>
                      <a:pt x="191" y="131"/>
                    </a:lnTo>
                    <a:lnTo>
                      <a:pt x="192" y="130"/>
                    </a:lnTo>
                    <a:lnTo>
                      <a:pt x="193" y="129"/>
                    </a:lnTo>
                    <a:lnTo>
                      <a:pt x="193" y="128"/>
                    </a:lnTo>
                    <a:lnTo>
                      <a:pt x="193" y="128"/>
                    </a:lnTo>
                    <a:lnTo>
                      <a:pt x="193" y="127"/>
                    </a:lnTo>
                    <a:lnTo>
                      <a:pt x="192" y="127"/>
                    </a:lnTo>
                    <a:lnTo>
                      <a:pt x="192" y="126"/>
                    </a:lnTo>
                    <a:lnTo>
                      <a:pt x="192" y="125"/>
                    </a:lnTo>
                    <a:lnTo>
                      <a:pt x="192" y="125"/>
                    </a:lnTo>
                    <a:lnTo>
                      <a:pt x="192" y="124"/>
                    </a:lnTo>
                    <a:lnTo>
                      <a:pt x="192" y="124"/>
                    </a:lnTo>
                    <a:lnTo>
                      <a:pt x="192" y="123"/>
                    </a:lnTo>
                    <a:lnTo>
                      <a:pt x="192" y="123"/>
                    </a:lnTo>
                    <a:lnTo>
                      <a:pt x="192" y="122"/>
                    </a:lnTo>
                    <a:lnTo>
                      <a:pt x="191" y="121"/>
                    </a:lnTo>
                    <a:lnTo>
                      <a:pt x="191" y="121"/>
                    </a:lnTo>
                    <a:lnTo>
                      <a:pt x="191" y="120"/>
                    </a:lnTo>
                    <a:lnTo>
                      <a:pt x="191" y="120"/>
                    </a:lnTo>
                    <a:lnTo>
                      <a:pt x="191" y="119"/>
                    </a:lnTo>
                    <a:lnTo>
                      <a:pt x="191" y="118"/>
                    </a:lnTo>
                    <a:lnTo>
                      <a:pt x="192" y="118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3" y="116"/>
                    </a:lnTo>
                    <a:lnTo>
                      <a:pt x="193" y="115"/>
                    </a:lnTo>
                    <a:lnTo>
                      <a:pt x="192" y="114"/>
                    </a:lnTo>
                    <a:lnTo>
                      <a:pt x="192" y="114"/>
                    </a:lnTo>
                    <a:lnTo>
                      <a:pt x="193" y="113"/>
                    </a:lnTo>
                    <a:lnTo>
                      <a:pt x="193" y="111"/>
                    </a:lnTo>
                    <a:lnTo>
                      <a:pt x="193" y="111"/>
                    </a:lnTo>
                    <a:lnTo>
                      <a:pt x="193" y="110"/>
                    </a:lnTo>
                    <a:lnTo>
                      <a:pt x="192" y="109"/>
                    </a:lnTo>
                    <a:lnTo>
                      <a:pt x="192" y="109"/>
                    </a:lnTo>
                    <a:lnTo>
                      <a:pt x="192" y="108"/>
                    </a:lnTo>
                    <a:lnTo>
                      <a:pt x="192" y="107"/>
                    </a:lnTo>
                    <a:lnTo>
                      <a:pt x="192" y="107"/>
                    </a:lnTo>
                    <a:lnTo>
                      <a:pt x="192" y="107"/>
                    </a:lnTo>
                    <a:lnTo>
                      <a:pt x="192" y="106"/>
                    </a:lnTo>
                    <a:lnTo>
                      <a:pt x="192" y="106"/>
                    </a:lnTo>
                    <a:lnTo>
                      <a:pt x="192" y="105"/>
                    </a:lnTo>
                    <a:lnTo>
                      <a:pt x="192" y="104"/>
                    </a:lnTo>
                    <a:lnTo>
                      <a:pt x="192" y="104"/>
                    </a:lnTo>
                    <a:lnTo>
                      <a:pt x="192" y="103"/>
                    </a:lnTo>
                    <a:lnTo>
                      <a:pt x="192" y="102"/>
                    </a:lnTo>
                    <a:lnTo>
                      <a:pt x="191" y="102"/>
                    </a:lnTo>
                    <a:lnTo>
                      <a:pt x="191" y="101"/>
                    </a:lnTo>
                    <a:lnTo>
                      <a:pt x="191" y="101"/>
                    </a:lnTo>
                    <a:lnTo>
                      <a:pt x="191" y="101"/>
                    </a:lnTo>
                    <a:lnTo>
                      <a:pt x="192" y="100"/>
                    </a:lnTo>
                    <a:lnTo>
                      <a:pt x="192" y="99"/>
                    </a:lnTo>
                    <a:lnTo>
                      <a:pt x="193" y="99"/>
                    </a:lnTo>
                    <a:lnTo>
                      <a:pt x="194" y="99"/>
                    </a:lnTo>
                    <a:lnTo>
                      <a:pt x="195" y="99"/>
                    </a:lnTo>
                    <a:lnTo>
                      <a:pt x="195" y="99"/>
                    </a:lnTo>
                    <a:lnTo>
                      <a:pt x="195" y="99"/>
                    </a:lnTo>
                    <a:lnTo>
                      <a:pt x="196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7" y="97"/>
                    </a:lnTo>
                    <a:lnTo>
                      <a:pt x="197" y="96"/>
                    </a:lnTo>
                    <a:lnTo>
                      <a:pt x="198" y="95"/>
                    </a:lnTo>
                    <a:lnTo>
                      <a:pt x="198" y="92"/>
                    </a:lnTo>
                    <a:lnTo>
                      <a:pt x="199" y="92"/>
                    </a:lnTo>
                    <a:lnTo>
                      <a:pt x="199" y="91"/>
                    </a:lnTo>
                    <a:lnTo>
                      <a:pt x="199" y="91"/>
                    </a:lnTo>
                    <a:lnTo>
                      <a:pt x="199" y="90"/>
                    </a:lnTo>
                    <a:lnTo>
                      <a:pt x="199" y="90"/>
                    </a:lnTo>
                    <a:lnTo>
                      <a:pt x="200" y="89"/>
                    </a:lnTo>
                    <a:lnTo>
                      <a:pt x="200" y="88"/>
                    </a:lnTo>
                    <a:lnTo>
                      <a:pt x="200" y="86"/>
                    </a:lnTo>
                    <a:lnTo>
                      <a:pt x="200" y="85"/>
                    </a:lnTo>
                    <a:lnTo>
                      <a:pt x="200" y="85"/>
                    </a:lnTo>
                    <a:lnTo>
                      <a:pt x="201" y="84"/>
                    </a:lnTo>
                    <a:lnTo>
                      <a:pt x="202" y="84"/>
                    </a:lnTo>
                    <a:lnTo>
                      <a:pt x="202" y="83"/>
                    </a:lnTo>
                    <a:lnTo>
                      <a:pt x="203" y="83"/>
                    </a:lnTo>
                    <a:lnTo>
                      <a:pt x="204" y="83"/>
                    </a:lnTo>
                    <a:lnTo>
                      <a:pt x="205" y="82"/>
                    </a:lnTo>
                    <a:lnTo>
                      <a:pt x="205" y="82"/>
                    </a:lnTo>
                    <a:lnTo>
                      <a:pt x="205" y="81"/>
                    </a:lnTo>
                    <a:lnTo>
                      <a:pt x="206" y="80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7" y="79"/>
                    </a:lnTo>
                    <a:lnTo>
                      <a:pt x="207" y="79"/>
                    </a:lnTo>
                    <a:lnTo>
                      <a:pt x="208" y="79"/>
                    </a:lnTo>
                    <a:lnTo>
                      <a:pt x="208" y="79"/>
                    </a:lnTo>
                    <a:lnTo>
                      <a:pt x="208" y="77"/>
                    </a:lnTo>
                    <a:lnTo>
                      <a:pt x="207" y="76"/>
                    </a:lnTo>
                    <a:lnTo>
                      <a:pt x="208" y="75"/>
                    </a:lnTo>
                    <a:lnTo>
                      <a:pt x="208" y="74"/>
                    </a:lnTo>
                    <a:lnTo>
                      <a:pt x="208" y="74"/>
                    </a:lnTo>
                    <a:lnTo>
                      <a:pt x="208" y="74"/>
                    </a:lnTo>
                    <a:lnTo>
                      <a:pt x="209" y="74"/>
                    </a:lnTo>
                    <a:lnTo>
                      <a:pt x="209" y="73"/>
                    </a:lnTo>
                    <a:lnTo>
                      <a:pt x="210" y="72"/>
                    </a:lnTo>
                    <a:lnTo>
                      <a:pt x="210" y="72"/>
                    </a:lnTo>
                    <a:lnTo>
                      <a:pt x="211" y="71"/>
                    </a:lnTo>
                    <a:lnTo>
                      <a:pt x="211" y="71"/>
                    </a:lnTo>
                    <a:lnTo>
                      <a:pt x="212" y="70"/>
                    </a:lnTo>
                    <a:lnTo>
                      <a:pt x="212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7"/>
                    </a:lnTo>
                    <a:lnTo>
                      <a:pt x="213" y="67"/>
                    </a:lnTo>
                    <a:lnTo>
                      <a:pt x="213" y="66"/>
                    </a:lnTo>
                    <a:lnTo>
                      <a:pt x="214" y="65"/>
                    </a:lnTo>
                    <a:lnTo>
                      <a:pt x="214" y="65"/>
                    </a:lnTo>
                    <a:lnTo>
                      <a:pt x="214" y="64"/>
                    </a:lnTo>
                    <a:lnTo>
                      <a:pt x="214" y="63"/>
                    </a:lnTo>
                    <a:lnTo>
                      <a:pt x="214" y="63"/>
                    </a:lnTo>
                    <a:lnTo>
                      <a:pt x="215" y="62"/>
                    </a:lnTo>
                    <a:lnTo>
                      <a:pt x="215" y="62"/>
                    </a:lnTo>
                    <a:lnTo>
                      <a:pt x="215" y="62"/>
                    </a:lnTo>
                    <a:lnTo>
                      <a:pt x="214" y="61"/>
                    </a:lnTo>
                    <a:lnTo>
                      <a:pt x="213" y="61"/>
                    </a:lnTo>
                    <a:lnTo>
                      <a:pt x="213" y="60"/>
                    </a:lnTo>
                    <a:lnTo>
                      <a:pt x="213" y="60"/>
                    </a:lnTo>
                    <a:lnTo>
                      <a:pt x="213" y="60"/>
                    </a:lnTo>
                    <a:lnTo>
                      <a:pt x="213" y="59"/>
                    </a:lnTo>
                    <a:lnTo>
                      <a:pt x="214" y="58"/>
                    </a:lnTo>
                    <a:lnTo>
                      <a:pt x="214" y="57"/>
                    </a:lnTo>
                    <a:lnTo>
                      <a:pt x="214" y="56"/>
                    </a:lnTo>
                    <a:lnTo>
                      <a:pt x="214" y="56"/>
                    </a:lnTo>
                    <a:lnTo>
                      <a:pt x="214" y="55"/>
                    </a:lnTo>
                    <a:lnTo>
                      <a:pt x="214" y="55"/>
                    </a:lnTo>
                    <a:lnTo>
                      <a:pt x="214" y="54"/>
                    </a:lnTo>
                    <a:lnTo>
                      <a:pt x="215" y="53"/>
                    </a:lnTo>
                    <a:lnTo>
                      <a:pt x="214" y="52"/>
                    </a:lnTo>
                    <a:lnTo>
                      <a:pt x="214" y="52"/>
                    </a:lnTo>
                    <a:lnTo>
                      <a:pt x="214" y="52"/>
                    </a:lnTo>
                    <a:lnTo>
                      <a:pt x="214" y="52"/>
                    </a:lnTo>
                    <a:lnTo>
                      <a:pt x="214" y="51"/>
                    </a:lnTo>
                    <a:lnTo>
                      <a:pt x="213" y="50"/>
                    </a:lnTo>
                    <a:lnTo>
                      <a:pt x="213" y="50"/>
                    </a:lnTo>
                    <a:lnTo>
                      <a:pt x="213" y="50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6" y="48"/>
                    </a:lnTo>
                    <a:lnTo>
                      <a:pt x="216" y="48"/>
                    </a:lnTo>
                    <a:lnTo>
                      <a:pt x="216" y="48"/>
                    </a:lnTo>
                    <a:lnTo>
                      <a:pt x="216" y="47"/>
                    </a:lnTo>
                    <a:lnTo>
                      <a:pt x="216" y="47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45"/>
                    </a:lnTo>
                    <a:lnTo>
                      <a:pt x="215" y="45"/>
                    </a:lnTo>
                    <a:lnTo>
                      <a:pt x="215" y="45"/>
                    </a:lnTo>
                    <a:lnTo>
                      <a:pt x="215" y="45"/>
                    </a:lnTo>
                    <a:lnTo>
                      <a:pt x="216" y="45"/>
                    </a:lnTo>
                    <a:lnTo>
                      <a:pt x="216" y="45"/>
                    </a:lnTo>
                    <a:lnTo>
                      <a:pt x="217" y="45"/>
                    </a:lnTo>
                    <a:lnTo>
                      <a:pt x="217" y="45"/>
                    </a:lnTo>
                    <a:lnTo>
                      <a:pt x="217" y="45"/>
                    </a:lnTo>
                    <a:lnTo>
                      <a:pt x="218" y="45"/>
                    </a:lnTo>
                    <a:lnTo>
                      <a:pt x="218" y="44"/>
                    </a:lnTo>
                    <a:lnTo>
                      <a:pt x="218" y="44"/>
                    </a:lnTo>
                    <a:lnTo>
                      <a:pt x="219" y="44"/>
                    </a:lnTo>
                    <a:lnTo>
                      <a:pt x="219" y="44"/>
                    </a:lnTo>
                    <a:lnTo>
                      <a:pt x="220" y="44"/>
                    </a:lnTo>
                    <a:lnTo>
                      <a:pt x="220" y="43"/>
                    </a:lnTo>
                    <a:lnTo>
                      <a:pt x="220" y="43"/>
                    </a:lnTo>
                    <a:lnTo>
                      <a:pt x="220" y="41"/>
                    </a:lnTo>
                    <a:lnTo>
                      <a:pt x="220" y="40"/>
                    </a:lnTo>
                    <a:lnTo>
                      <a:pt x="220" y="40"/>
                    </a:lnTo>
                    <a:lnTo>
                      <a:pt x="221" y="39"/>
                    </a:lnTo>
                    <a:lnTo>
                      <a:pt x="221" y="38"/>
                    </a:lnTo>
                    <a:lnTo>
                      <a:pt x="221" y="37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2" y="35"/>
                    </a:lnTo>
                    <a:lnTo>
                      <a:pt x="221" y="34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>
                  <a:defRPr/>
                </a:pPr>
                <a:endParaRPr lang="pt-BR">
                  <a:latin typeface="Arial" charset="0"/>
                  <a:cs typeface="+mn-cs"/>
                </a:endParaRPr>
              </a:p>
            </p:txBody>
          </p:sp>
          <p:sp>
            <p:nvSpPr>
              <p:cNvPr id="282" name="Freeform 4033"/>
              <p:cNvSpPr>
                <a:spLocks/>
              </p:cNvSpPr>
              <p:nvPr/>
            </p:nvSpPr>
            <p:spPr bwMode="auto">
              <a:xfrm>
                <a:off x="5513388" y="3616326"/>
                <a:ext cx="117475" cy="74613"/>
              </a:xfrm>
              <a:custGeom>
                <a:avLst/>
                <a:gdLst>
                  <a:gd name="T0" fmla="*/ 72 w 74"/>
                  <a:gd name="T1" fmla="*/ 47 h 47"/>
                  <a:gd name="T2" fmla="*/ 0 w 74"/>
                  <a:gd name="T3" fmla="*/ 42 h 47"/>
                  <a:gd name="T4" fmla="*/ 0 w 74"/>
                  <a:gd name="T5" fmla="*/ 41 h 47"/>
                  <a:gd name="T6" fmla="*/ 1 w 74"/>
                  <a:gd name="T7" fmla="*/ 38 h 47"/>
                  <a:gd name="T8" fmla="*/ 1 w 74"/>
                  <a:gd name="T9" fmla="*/ 36 h 47"/>
                  <a:gd name="T10" fmla="*/ 2 w 74"/>
                  <a:gd name="T11" fmla="*/ 35 h 47"/>
                  <a:gd name="T12" fmla="*/ 1 w 74"/>
                  <a:gd name="T13" fmla="*/ 33 h 47"/>
                  <a:gd name="T14" fmla="*/ 0 w 74"/>
                  <a:gd name="T15" fmla="*/ 32 h 47"/>
                  <a:gd name="T16" fmla="*/ 0 w 74"/>
                  <a:gd name="T17" fmla="*/ 31 h 47"/>
                  <a:gd name="T18" fmla="*/ 1 w 74"/>
                  <a:gd name="T19" fmla="*/ 29 h 47"/>
                  <a:gd name="T20" fmla="*/ 0 w 74"/>
                  <a:gd name="T21" fmla="*/ 28 h 47"/>
                  <a:gd name="T22" fmla="*/ 0 w 74"/>
                  <a:gd name="T23" fmla="*/ 26 h 47"/>
                  <a:gd name="T24" fmla="*/ 1 w 74"/>
                  <a:gd name="T25" fmla="*/ 24 h 47"/>
                  <a:gd name="T26" fmla="*/ 3 w 74"/>
                  <a:gd name="T27" fmla="*/ 23 h 47"/>
                  <a:gd name="T28" fmla="*/ 4 w 74"/>
                  <a:gd name="T29" fmla="*/ 22 h 47"/>
                  <a:gd name="T30" fmla="*/ 6 w 74"/>
                  <a:gd name="T31" fmla="*/ 20 h 47"/>
                  <a:gd name="T32" fmla="*/ 6 w 74"/>
                  <a:gd name="T33" fmla="*/ 17 h 47"/>
                  <a:gd name="T34" fmla="*/ 4 w 74"/>
                  <a:gd name="T35" fmla="*/ 15 h 47"/>
                  <a:gd name="T36" fmla="*/ 5 w 74"/>
                  <a:gd name="T37" fmla="*/ 11 h 47"/>
                  <a:gd name="T38" fmla="*/ 7 w 74"/>
                  <a:gd name="T39" fmla="*/ 9 h 47"/>
                  <a:gd name="T40" fmla="*/ 67 w 74"/>
                  <a:gd name="T41" fmla="*/ 7 h 47"/>
                  <a:gd name="T42" fmla="*/ 68 w 74"/>
                  <a:gd name="T43" fmla="*/ 8 h 47"/>
                  <a:gd name="T44" fmla="*/ 69 w 74"/>
                  <a:gd name="T45" fmla="*/ 9 h 47"/>
                  <a:gd name="T46" fmla="*/ 71 w 74"/>
                  <a:gd name="T47" fmla="*/ 10 h 47"/>
                  <a:gd name="T48" fmla="*/ 73 w 74"/>
                  <a:gd name="T49" fmla="*/ 11 h 47"/>
                  <a:gd name="T50" fmla="*/ 74 w 74"/>
                  <a:gd name="T51" fmla="*/ 12 h 47"/>
                  <a:gd name="T52" fmla="*/ 72 w 74"/>
                  <a:gd name="T53" fmla="*/ 14 h 47"/>
                  <a:gd name="T54" fmla="*/ 72 w 74"/>
                  <a:gd name="T55" fmla="*/ 15 h 47"/>
                  <a:gd name="T56" fmla="*/ 73 w 74"/>
                  <a:gd name="T57" fmla="*/ 17 h 47"/>
                  <a:gd name="T58" fmla="*/ 72 w 74"/>
                  <a:gd name="T59" fmla="*/ 18 h 47"/>
                  <a:gd name="T60" fmla="*/ 73 w 74"/>
                  <a:gd name="T61" fmla="*/ 19 h 47"/>
                  <a:gd name="T62" fmla="*/ 74 w 74"/>
                  <a:gd name="T63" fmla="*/ 20 h 47"/>
                  <a:gd name="T64" fmla="*/ 73 w 74"/>
                  <a:gd name="T65" fmla="*/ 22 h 47"/>
                  <a:gd name="T66" fmla="*/ 73 w 74"/>
                  <a:gd name="T67" fmla="*/ 22 h 47"/>
                  <a:gd name="T68" fmla="*/ 73 w 74"/>
                  <a:gd name="T69" fmla="*/ 24 h 47"/>
                  <a:gd name="T70" fmla="*/ 72 w 74"/>
                  <a:gd name="T71" fmla="*/ 25 h 47"/>
                  <a:gd name="T72" fmla="*/ 72 w 74"/>
                  <a:gd name="T73" fmla="*/ 26 h 47"/>
                  <a:gd name="T74" fmla="*/ 71 w 74"/>
                  <a:gd name="T75" fmla="*/ 27 h 47"/>
                  <a:gd name="T76" fmla="*/ 70 w 74"/>
                  <a:gd name="T77" fmla="*/ 28 h 47"/>
                  <a:gd name="T78" fmla="*/ 70 w 74"/>
                  <a:gd name="T79" fmla="*/ 29 h 47"/>
                  <a:gd name="T80" fmla="*/ 69 w 74"/>
                  <a:gd name="T81" fmla="*/ 29 h 47"/>
                  <a:gd name="T82" fmla="*/ 69 w 74"/>
                  <a:gd name="T83" fmla="*/ 30 h 47"/>
                  <a:gd name="T84" fmla="*/ 69 w 74"/>
                  <a:gd name="T85" fmla="*/ 31 h 47"/>
                  <a:gd name="T86" fmla="*/ 68 w 74"/>
                  <a:gd name="T87" fmla="*/ 32 h 47"/>
                  <a:gd name="T88" fmla="*/ 68 w 74"/>
                  <a:gd name="T89" fmla="*/ 34 h 47"/>
                  <a:gd name="T90" fmla="*/ 68 w 74"/>
                  <a:gd name="T91" fmla="*/ 34 h 47"/>
                  <a:gd name="T92" fmla="*/ 69 w 74"/>
                  <a:gd name="T93" fmla="*/ 36 h 47"/>
                  <a:gd name="T94" fmla="*/ 69 w 74"/>
                  <a:gd name="T95" fmla="*/ 37 h 47"/>
                  <a:gd name="T96" fmla="*/ 69 w 74"/>
                  <a:gd name="T97" fmla="*/ 38 h 47"/>
                  <a:gd name="T98" fmla="*/ 68 w 74"/>
                  <a:gd name="T99" fmla="*/ 39 h 47"/>
                  <a:gd name="T100" fmla="*/ 68 w 74"/>
                  <a:gd name="T101" fmla="*/ 40 h 47"/>
                  <a:gd name="T102" fmla="*/ 68 w 74"/>
                  <a:gd name="T103" fmla="*/ 40 h 47"/>
                  <a:gd name="T104" fmla="*/ 67 w 74"/>
                  <a:gd name="T105" fmla="*/ 41 h 47"/>
                  <a:gd name="T106" fmla="*/ 68 w 74"/>
                  <a:gd name="T107" fmla="*/ 43 h 47"/>
                  <a:gd name="T108" fmla="*/ 68 w 74"/>
                  <a:gd name="T109" fmla="*/ 44 h 47"/>
                  <a:gd name="T110" fmla="*/ 70 w 74"/>
                  <a:gd name="T111" fmla="*/ 44 h 47"/>
                  <a:gd name="T112" fmla="*/ 71 w 74"/>
                  <a:gd name="T113" fmla="*/ 45 h 47"/>
                  <a:gd name="T114" fmla="*/ 71 w 74"/>
                  <a:gd name="T115" fmla="*/ 45 h 47"/>
                  <a:gd name="T116" fmla="*/ 72 w 74"/>
                  <a:gd name="T117" fmla="*/ 4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4" h="47">
                    <a:moveTo>
                      <a:pt x="72" y="46"/>
                    </a:moveTo>
                    <a:lnTo>
                      <a:pt x="72" y="47"/>
                    </a:lnTo>
                    <a:lnTo>
                      <a:pt x="72" y="47"/>
                    </a:lnTo>
                    <a:lnTo>
                      <a:pt x="72" y="47"/>
                    </a:lnTo>
                    <a:lnTo>
                      <a:pt x="72" y="47"/>
                    </a:lnTo>
                    <a:lnTo>
                      <a:pt x="72" y="47"/>
                    </a:lnTo>
                    <a:lnTo>
                      <a:pt x="72" y="47"/>
                    </a:lnTo>
                    <a:lnTo>
                      <a:pt x="44" y="45"/>
                    </a:lnTo>
                    <a:lnTo>
                      <a:pt x="25" y="44"/>
                    </a:lnTo>
                    <a:lnTo>
                      <a:pt x="19" y="44"/>
                    </a:lnTo>
                    <a:lnTo>
                      <a:pt x="14" y="43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1" y="38"/>
                    </a:lnTo>
                    <a:lnTo>
                      <a:pt x="1" y="38"/>
                    </a:lnTo>
                    <a:lnTo>
                      <a:pt x="1" y="38"/>
                    </a:lnTo>
                    <a:lnTo>
                      <a:pt x="1" y="37"/>
                    </a:lnTo>
                    <a:lnTo>
                      <a:pt x="1" y="37"/>
                    </a:lnTo>
                    <a:lnTo>
                      <a:pt x="1" y="37"/>
                    </a:lnTo>
                    <a:lnTo>
                      <a:pt x="1" y="36"/>
                    </a:lnTo>
                    <a:lnTo>
                      <a:pt x="1" y="36"/>
                    </a:lnTo>
                    <a:lnTo>
                      <a:pt x="1" y="35"/>
                    </a:lnTo>
                    <a:lnTo>
                      <a:pt x="2" y="35"/>
                    </a:lnTo>
                    <a:lnTo>
                      <a:pt x="2" y="35"/>
                    </a:lnTo>
                    <a:lnTo>
                      <a:pt x="2" y="35"/>
                    </a:lnTo>
                    <a:lnTo>
                      <a:pt x="2" y="35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3"/>
                    </a:lnTo>
                    <a:lnTo>
                      <a:pt x="1" y="33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1" y="32"/>
                    </a:lnTo>
                    <a:lnTo>
                      <a:pt x="1" y="31"/>
                    </a:lnTo>
                    <a:lnTo>
                      <a:pt x="0" y="31"/>
                    </a:lnTo>
                    <a:lnTo>
                      <a:pt x="0" y="31"/>
                    </a:lnTo>
                    <a:lnTo>
                      <a:pt x="0" y="31"/>
                    </a:lnTo>
                    <a:lnTo>
                      <a:pt x="0" y="31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1" y="29"/>
                    </a:lnTo>
                    <a:lnTo>
                      <a:pt x="1" y="29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3" y="22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4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8" y="8"/>
                    </a:lnTo>
                    <a:lnTo>
                      <a:pt x="8" y="0"/>
                    </a:lnTo>
                    <a:lnTo>
                      <a:pt x="19" y="0"/>
                    </a:lnTo>
                    <a:lnTo>
                      <a:pt x="61" y="3"/>
                    </a:lnTo>
                    <a:lnTo>
                      <a:pt x="67" y="4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8" y="9"/>
                    </a:lnTo>
                    <a:lnTo>
                      <a:pt x="68" y="9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10"/>
                    </a:lnTo>
                    <a:lnTo>
                      <a:pt x="69" y="10"/>
                    </a:lnTo>
                    <a:lnTo>
                      <a:pt x="70" y="10"/>
                    </a:lnTo>
                    <a:lnTo>
                      <a:pt x="70" y="10"/>
                    </a:lnTo>
                    <a:lnTo>
                      <a:pt x="71" y="10"/>
                    </a:lnTo>
                    <a:lnTo>
                      <a:pt x="71" y="10"/>
                    </a:lnTo>
                    <a:lnTo>
                      <a:pt x="71" y="10"/>
                    </a:lnTo>
                    <a:lnTo>
                      <a:pt x="71" y="10"/>
                    </a:lnTo>
                    <a:lnTo>
                      <a:pt x="72" y="10"/>
                    </a:lnTo>
                    <a:lnTo>
                      <a:pt x="72" y="11"/>
                    </a:lnTo>
                    <a:lnTo>
                      <a:pt x="73" y="11"/>
                    </a:lnTo>
                    <a:lnTo>
                      <a:pt x="73" y="11"/>
                    </a:lnTo>
                    <a:lnTo>
                      <a:pt x="73" y="11"/>
                    </a:lnTo>
                    <a:lnTo>
                      <a:pt x="74" y="11"/>
                    </a:lnTo>
                    <a:lnTo>
                      <a:pt x="74" y="11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3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3" y="14"/>
                    </a:lnTo>
                    <a:lnTo>
                      <a:pt x="73" y="14"/>
                    </a:lnTo>
                    <a:lnTo>
                      <a:pt x="72" y="14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73" y="15"/>
                    </a:lnTo>
                    <a:lnTo>
                      <a:pt x="72" y="15"/>
                    </a:lnTo>
                    <a:lnTo>
                      <a:pt x="73" y="15"/>
                    </a:lnTo>
                    <a:lnTo>
                      <a:pt x="72" y="15"/>
                    </a:lnTo>
                    <a:lnTo>
                      <a:pt x="73" y="16"/>
                    </a:lnTo>
                    <a:lnTo>
                      <a:pt x="73" y="16"/>
                    </a:lnTo>
                    <a:lnTo>
                      <a:pt x="73" y="16"/>
                    </a:lnTo>
                    <a:lnTo>
                      <a:pt x="73" y="16"/>
                    </a:lnTo>
                    <a:lnTo>
                      <a:pt x="73" y="16"/>
                    </a:lnTo>
                    <a:lnTo>
                      <a:pt x="73" y="17"/>
                    </a:lnTo>
                    <a:lnTo>
                      <a:pt x="73" y="17"/>
                    </a:lnTo>
                    <a:lnTo>
                      <a:pt x="73" y="17"/>
                    </a:lnTo>
                    <a:lnTo>
                      <a:pt x="73" y="17"/>
                    </a:lnTo>
                    <a:lnTo>
                      <a:pt x="73" y="17"/>
                    </a:lnTo>
                    <a:lnTo>
                      <a:pt x="73" y="18"/>
                    </a:lnTo>
                    <a:lnTo>
                      <a:pt x="72" y="18"/>
                    </a:lnTo>
                    <a:lnTo>
                      <a:pt x="72" y="18"/>
                    </a:lnTo>
                    <a:lnTo>
                      <a:pt x="72" y="19"/>
                    </a:lnTo>
                    <a:lnTo>
                      <a:pt x="72" y="19"/>
                    </a:lnTo>
                    <a:lnTo>
                      <a:pt x="73" y="19"/>
                    </a:lnTo>
                    <a:lnTo>
                      <a:pt x="73" y="19"/>
                    </a:lnTo>
                    <a:lnTo>
                      <a:pt x="73" y="19"/>
                    </a:lnTo>
                    <a:lnTo>
                      <a:pt x="73" y="19"/>
                    </a:lnTo>
                    <a:lnTo>
                      <a:pt x="73" y="19"/>
                    </a:lnTo>
                    <a:lnTo>
                      <a:pt x="73" y="20"/>
                    </a:lnTo>
                    <a:lnTo>
                      <a:pt x="74" y="20"/>
                    </a:lnTo>
                    <a:lnTo>
                      <a:pt x="74" y="20"/>
                    </a:lnTo>
                    <a:lnTo>
                      <a:pt x="74" y="20"/>
                    </a:lnTo>
                    <a:lnTo>
                      <a:pt x="74" y="20"/>
                    </a:lnTo>
                    <a:lnTo>
                      <a:pt x="73" y="21"/>
                    </a:lnTo>
                    <a:lnTo>
                      <a:pt x="73" y="21"/>
                    </a:lnTo>
                    <a:lnTo>
                      <a:pt x="73" y="21"/>
                    </a:lnTo>
                    <a:lnTo>
                      <a:pt x="73" y="21"/>
                    </a:lnTo>
                    <a:lnTo>
                      <a:pt x="73" y="22"/>
                    </a:lnTo>
                    <a:lnTo>
                      <a:pt x="73" y="22"/>
                    </a:lnTo>
                    <a:lnTo>
                      <a:pt x="73" y="22"/>
                    </a:lnTo>
                    <a:lnTo>
                      <a:pt x="73" y="22"/>
                    </a:lnTo>
                    <a:lnTo>
                      <a:pt x="73" y="22"/>
                    </a:lnTo>
                    <a:lnTo>
                      <a:pt x="73" y="22"/>
                    </a:lnTo>
                    <a:lnTo>
                      <a:pt x="73" y="22"/>
                    </a:lnTo>
                    <a:lnTo>
                      <a:pt x="73" y="23"/>
                    </a:lnTo>
                    <a:lnTo>
                      <a:pt x="73" y="23"/>
                    </a:lnTo>
                    <a:lnTo>
                      <a:pt x="73" y="23"/>
                    </a:lnTo>
                    <a:lnTo>
                      <a:pt x="73" y="23"/>
                    </a:lnTo>
                    <a:lnTo>
                      <a:pt x="73" y="23"/>
                    </a:lnTo>
                    <a:lnTo>
                      <a:pt x="73" y="24"/>
                    </a:lnTo>
                    <a:lnTo>
                      <a:pt x="73" y="23"/>
                    </a:lnTo>
                    <a:lnTo>
                      <a:pt x="73" y="24"/>
                    </a:lnTo>
                    <a:lnTo>
                      <a:pt x="73" y="24"/>
                    </a:lnTo>
                    <a:lnTo>
                      <a:pt x="73" y="24"/>
                    </a:lnTo>
                    <a:lnTo>
                      <a:pt x="73" y="24"/>
                    </a:lnTo>
                    <a:lnTo>
                      <a:pt x="72" y="25"/>
                    </a:lnTo>
                    <a:lnTo>
                      <a:pt x="72" y="25"/>
                    </a:lnTo>
                    <a:lnTo>
                      <a:pt x="72" y="25"/>
                    </a:lnTo>
                    <a:lnTo>
                      <a:pt x="72" y="25"/>
                    </a:lnTo>
                    <a:lnTo>
                      <a:pt x="72" y="25"/>
                    </a:lnTo>
                    <a:lnTo>
                      <a:pt x="72" y="26"/>
                    </a:lnTo>
                    <a:lnTo>
                      <a:pt x="72" y="26"/>
                    </a:lnTo>
                    <a:lnTo>
                      <a:pt x="72" y="26"/>
                    </a:lnTo>
                    <a:lnTo>
                      <a:pt x="72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0" y="28"/>
                    </a:lnTo>
                    <a:lnTo>
                      <a:pt x="70" y="28"/>
                    </a:lnTo>
                    <a:lnTo>
                      <a:pt x="70" y="28"/>
                    </a:lnTo>
                    <a:lnTo>
                      <a:pt x="70" y="28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69" y="29"/>
                    </a:lnTo>
                    <a:lnTo>
                      <a:pt x="69" y="29"/>
                    </a:lnTo>
                    <a:lnTo>
                      <a:pt x="69" y="29"/>
                    </a:lnTo>
                    <a:lnTo>
                      <a:pt x="69" y="29"/>
                    </a:lnTo>
                    <a:lnTo>
                      <a:pt x="69" y="30"/>
                    </a:lnTo>
                    <a:lnTo>
                      <a:pt x="69" y="30"/>
                    </a:lnTo>
                    <a:lnTo>
                      <a:pt x="69" y="30"/>
                    </a:lnTo>
                    <a:lnTo>
                      <a:pt x="69" y="30"/>
                    </a:lnTo>
                    <a:lnTo>
                      <a:pt x="69" y="30"/>
                    </a:lnTo>
                    <a:lnTo>
                      <a:pt x="69" y="30"/>
                    </a:lnTo>
                    <a:lnTo>
                      <a:pt x="69" y="30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9" y="32"/>
                    </a:lnTo>
                    <a:lnTo>
                      <a:pt x="69" y="32"/>
                    </a:lnTo>
                    <a:lnTo>
                      <a:pt x="69" y="32"/>
                    </a:lnTo>
                    <a:lnTo>
                      <a:pt x="68" y="32"/>
                    </a:lnTo>
                    <a:lnTo>
                      <a:pt x="69" y="32"/>
                    </a:lnTo>
                    <a:lnTo>
                      <a:pt x="68" y="33"/>
                    </a:lnTo>
                    <a:lnTo>
                      <a:pt x="68" y="33"/>
                    </a:lnTo>
                    <a:lnTo>
                      <a:pt x="68" y="33"/>
                    </a:lnTo>
                    <a:lnTo>
                      <a:pt x="68" y="33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8" y="35"/>
                    </a:lnTo>
                    <a:lnTo>
                      <a:pt x="68" y="35"/>
                    </a:lnTo>
                    <a:lnTo>
                      <a:pt x="68" y="35"/>
                    </a:lnTo>
                    <a:lnTo>
                      <a:pt x="68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69" y="36"/>
                    </a:lnTo>
                    <a:lnTo>
                      <a:pt x="69" y="36"/>
                    </a:lnTo>
                    <a:lnTo>
                      <a:pt x="69" y="36"/>
                    </a:lnTo>
                    <a:lnTo>
                      <a:pt x="69" y="36"/>
                    </a:lnTo>
                    <a:lnTo>
                      <a:pt x="68" y="37"/>
                    </a:lnTo>
                    <a:lnTo>
                      <a:pt x="69" y="37"/>
                    </a:lnTo>
                    <a:lnTo>
                      <a:pt x="69" y="37"/>
                    </a:lnTo>
                    <a:lnTo>
                      <a:pt x="69" y="37"/>
                    </a:lnTo>
                    <a:lnTo>
                      <a:pt x="69" y="37"/>
                    </a:lnTo>
                    <a:lnTo>
                      <a:pt x="69" y="38"/>
                    </a:lnTo>
                    <a:lnTo>
                      <a:pt x="69" y="38"/>
                    </a:lnTo>
                    <a:lnTo>
                      <a:pt x="69" y="38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39"/>
                    </a:lnTo>
                    <a:lnTo>
                      <a:pt x="68" y="39"/>
                    </a:lnTo>
                    <a:lnTo>
                      <a:pt x="68" y="39"/>
                    </a:lnTo>
                    <a:lnTo>
                      <a:pt x="68" y="39"/>
                    </a:lnTo>
                    <a:lnTo>
                      <a:pt x="68" y="39"/>
                    </a:lnTo>
                    <a:lnTo>
                      <a:pt x="68" y="39"/>
                    </a:lnTo>
                    <a:lnTo>
                      <a:pt x="68" y="40"/>
                    </a:lnTo>
                    <a:lnTo>
                      <a:pt x="68" y="40"/>
                    </a:lnTo>
                    <a:lnTo>
                      <a:pt x="68" y="40"/>
                    </a:lnTo>
                    <a:lnTo>
                      <a:pt x="68" y="40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8" y="42"/>
                    </a:lnTo>
                    <a:lnTo>
                      <a:pt x="67" y="42"/>
                    </a:lnTo>
                    <a:lnTo>
                      <a:pt x="67" y="42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8" y="43"/>
                    </a:lnTo>
                    <a:lnTo>
                      <a:pt x="68" y="43"/>
                    </a:lnTo>
                    <a:lnTo>
                      <a:pt x="68" y="43"/>
                    </a:lnTo>
                    <a:lnTo>
                      <a:pt x="68" y="43"/>
                    </a:lnTo>
                    <a:lnTo>
                      <a:pt x="68" y="43"/>
                    </a:lnTo>
                    <a:lnTo>
                      <a:pt x="68" y="43"/>
                    </a:lnTo>
                    <a:lnTo>
                      <a:pt x="68" y="44"/>
                    </a:lnTo>
                    <a:lnTo>
                      <a:pt x="69" y="44"/>
                    </a:lnTo>
                    <a:lnTo>
                      <a:pt x="69" y="44"/>
                    </a:lnTo>
                    <a:lnTo>
                      <a:pt x="69" y="44"/>
                    </a:lnTo>
                    <a:lnTo>
                      <a:pt x="69" y="44"/>
                    </a:lnTo>
                    <a:lnTo>
                      <a:pt x="70" y="44"/>
                    </a:lnTo>
                    <a:lnTo>
                      <a:pt x="70" y="44"/>
                    </a:lnTo>
                    <a:lnTo>
                      <a:pt x="70" y="44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1" y="45"/>
                    </a:lnTo>
                    <a:lnTo>
                      <a:pt x="71" y="45"/>
                    </a:lnTo>
                    <a:lnTo>
                      <a:pt x="71" y="45"/>
                    </a:lnTo>
                    <a:lnTo>
                      <a:pt x="71" y="45"/>
                    </a:lnTo>
                    <a:lnTo>
                      <a:pt x="71" y="46"/>
                    </a:lnTo>
                    <a:lnTo>
                      <a:pt x="71" y="45"/>
                    </a:lnTo>
                    <a:lnTo>
                      <a:pt x="71" y="45"/>
                    </a:lnTo>
                    <a:lnTo>
                      <a:pt x="71" y="46"/>
                    </a:lnTo>
                    <a:lnTo>
                      <a:pt x="72" y="46"/>
                    </a:lnTo>
                    <a:lnTo>
                      <a:pt x="72" y="46"/>
                    </a:lnTo>
                    <a:lnTo>
                      <a:pt x="72" y="46"/>
                    </a:lnTo>
                    <a:lnTo>
                      <a:pt x="71" y="46"/>
                    </a:lnTo>
                    <a:lnTo>
                      <a:pt x="72" y="46"/>
                    </a:lnTo>
                    <a:lnTo>
                      <a:pt x="72" y="46"/>
                    </a:lnTo>
                    <a:lnTo>
                      <a:pt x="72" y="46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>
                  <a:defRPr/>
                </a:pPr>
                <a:endParaRPr lang="pt-BR">
                  <a:latin typeface="Arial" charset="0"/>
                  <a:cs typeface="+mn-cs"/>
                </a:endParaRPr>
              </a:p>
            </p:txBody>
          </p:sp>
        </p:grpSp>
        <p:grpSp>
          <p:nvGrpSpPr>
            <p:cNvPr id="12454" name="Grupo 114"/>
            <p:cNvGrpSpPr>
              <a:grpSpLocks/>
            </p:cNvGrpSpPr>
            <p:nvPr/>
          </p:nvGrpSpPr>
          <p:grpSpPr bwMode="auto">
            <a:xfrm>
              <a:off x="431799" y="1695450"/>
              <a:ext cx="2792413" cy="1858962"/>
              <a:chOff x="557213" y="1023938"/>
              <a:chExt cx="3486149" cy="2320925"/>
            </a:xfrm>
          </p:grpSpPr>
          <p:sp>
            <p:nvSpPr>
              <p:cNvPr id="12476" name="Freeform 4713"/>
              <p:cNvSpPr>
                <a:spLocks/>
              </p:cNvSpPr>
              <p:nvPr/>
            </p:nvSpPr>
            <p:spPr bwMode="auto">
              <a:xfrm>
                <a:off x="557213" y="2593976"/>
                <a:ext cx="917575" cy="461963"/>
              </a:xfrm>
              <a:custGeom>
                <a:avLst/>
                <a:gdLst>
                  <a:gd name="T0" fmla="*/ 2147483646 w 578"/>
                  <a:gd name="T1" fmla="*/ 2147483646 h 291"/>
                  <a:gd name="T2" fmla="*/ 2147483646 w 578"/>
                  <a:gd name="T3" fmla="*/ 2147483646 h 291"/>
                  <a:gd name="T4" fmla="*/ 2147483646 w 578"/>
                  <a:gd name="T5" fmla="*/ 2147483646 h 291"/>
                  <a:gd name="T6" fmla="*/ 2147483646 w 578"/>
                  <a:gd name="T7" fmla="*/ 2147483646 h 291"/>
                  <a:gd name="T8" fmla="*/ 2147483646 w 578"/>
                  <a:gd name="T9" fmla="*/ 2147483646 h 291"/>
                  <a:gd name="T10" fmla="*/ 2147483646 w 578"/>
                  <a:gd name="T11" fmla="*/ 2147483646 h 291"/>
                  <a:gd name="T12" fmla="*/ 2147483646 w 578"/>
                  <a:gd name="T13" fmla="*/ 2147483646 h 291"/>
                  <a:gd name="T14" fmla="*/ 2147483646 w 578"/>
                  <a:gd name="T15" fmla="*/ 2147483646 h 291"/>
                  <a:gd name="T16" fmla="*/ 2147483646 w 578"/>
                  <a:gd name="T17" fmla="*/ 2147483646 h 291"/>
                  <a:gd name="T18" fmla="*/ 2147483646 w 578"/>
                  <a:gd name="T19" fmla="*/ 2147483646 h 291"/>
                  <a:gd name="T20" fmla="*/ 2147483646 w 578"/>
                  <a:gd name="T21" fmla="*/ 2147483646 h 291"/>
                  <a:gd name="T22" fmla="*/ 2147483646 w 578"/>
                  <a:gd name="T23" fmla="*/ 2147483646 h 291"/>
                  <a:gd name="T24" fmla="*/ 2147483646 w 578"/>
                  <a:gd name="T25" fmla="*/ 2147483646 h 291"/>
                  <a:gd name="T26" fmla="*/ 2147483646 w 578"/>
                  <a:gd name="T27" fmla="*/ 2147483646 h 291"/>
                  <a:gd name="T28" fmla="*/ 2147483646 w 578"/>
                  <a:gd name="T29" fmla="*/ 2147483646 h 291"/>
                  <a:gd name="T30" fmla="*/ 2147483646 w 578"/>
                  <a:gd name="T31" fmla="*/ 2147483646 h 291"/>
                  <a:gd name="T32" fmla="*/ 2147483646 w 578"/>
                  <a:gd name="T33" fmla="*/ 2147483646 h 291"/>
                  <a:gd name="T34" fmla="*/ 2147483646 w 578"/>
                  <a:gd name="T35" fmla="*/ 2147483646 h 291"/>
                  <a:gd name="T36" fmla="*/ 2147483646 w 578"/>
                  <a:gd name="T37" fmla="*/ 2147483646 h 291"/>
                  <a:gd name="T38" fmla="*/ 2147483646 w 578"/>
                  <a:gd name="T39" fmla="*/ 2147483646 h 291"/>
                  <a:gd name="T40" fmla="*/ 2147483646 w 578"/>
                  <a:gd name="T41" fmla="*/ 2147483646 h 291"/>
                  <a:gd name="T42" fmla="*/ 2147483646 w 578"/>
                  <a:gd name="T43" fmla="*/ 2147483646 h 291"/>
                  <a:gd name="T44" fmla="*/ 2147483646 w 578"/>
                  <a:gd name="T45" fmla="*/ 2147483646 h 291"/>
                  <a:gd name="T46" fmla="*/ 2147483646 w 578"/>
                  <a:gd name="T47" fmla="*/ 2147483646 h 291"/>
                  <a:gd name="T48" fmla="*/ 2147483646 w 578"/>
                  <a:gd name="T49" fmla="*/ 2147483646 h 291"/>
                  <a:gd name="T50" fmla="*/ 2147483646 w 578"/>
                  <a:gd name="T51" fmla="*/ 2147483646 h 291"/>
                  <a:gd name="T52" fmla="*/ 2147483646 w 578"/>
                  <a:gd name="T53" fmla="*/ 2147483646 h 291"/>
                  <a:gd name="T54" fmla="*/ 2147483646 w 578"/>
                  <a:gd name="T55" fmla="*/ 2147483646 h 291"/>
                  <a:gd name="T56" fmla="*/ 2147483646 w 578"/>
                  <a:gd name="T57" fmla="*/ 2147483646 h 291"/>
                  <a:gd name="T58" fmla="*/ 2147483646 w 578"/>
                  <a:gd name="T59" fmla="*/ 2147483646 h 291"/>
                  <a:gd name="T60" fmla="*/ 2147483646 w 578"/>
                  <a:gd name="T61" fmla="*/ 2147483646 h 291"/>
                  <a:gd name="T62" fmla="*/ 2147483646 w 578"/>
                  <a:gd name="T63" fmla="*/ 2147483646 h 291"/>
                  <a:gd name="T64" fmla="*/ 2147483646 w 578"/>
                  <a:gd name="T65" fmla="*/ 2147483646 h 291"/>
                  <a:gd name="T66" fmla="*/ 2147483646 w 578"/>
                  <a:gd name="T67" fmla="*/ 2147483646 h 291"/>
                  <a:gd name="T68" fmla="*/ 2147483646 w 578"/>
                  <a:gd name="T69" fmla="*/ 2147483646 h 291"/>
                  <a:gd name="T70" fmla="*/ 2147483646 w 578"/>
                  <a:gd name="T71" fmla="*/ 2147483646 h 291"/>
                  <a:gd name="T72" fmla="*/ 2147483646 w 578"/>
                  <a:gd name="T73" fmla="*/ 2147483646 h 291"/>
                  <a:gd name="T74" fmla="*/ 2147483646 w 578"/>
                  <a:gd name="T75" fmla="*/ 2147483646 h 291"/>
                  <a:gd name="T76" fmla="*/ 2147483646 w 578"/>
                  <a:gd name="T77" fmla="*/ 2147483646 h 291"/>
                  <a:gd name="T78" fmla="*/ 2147483646 w 578"/>
                  <a:gd name="T79" fmla="*/ 2147483646 h 291"/>
                  <a:gd name="T80" fmla="*/ 2147483646 w 578"/>
                  <a:gd name="T81" fmla="*/ 2147483646 h 291"/>
                  <a:gd name="T82" fmla="*/ 2147483646 w 578"/>
                  <a:gd name="T83" fmla="*/ 2147483646 h 291"/>
                  <a:gd name="T84" fmla="*/ 2147483646 w 578"/>
                  <a:gd name="T85" fmla="*/ 2147483646 h 291"/>
                  <a:gd name="T86" fmla="*/ 2147483646 w 578"/>
                  <a:gd name="T87" fmla="*/ 2147483646 h 291"/>
                  <a:gd name="T88" fmla="*/ 2147483646 w 578"/>
                  <a:gd name="T89" fmla="*/ 2147483646 h 291"/>
                  <a:gd name="T90" fmla="*/ 2147483646 w 578"/>
                  <a:gd name="T91" fmla="*/ 2147483646 h 291"/>
                  <a:gd name="T92" fmla="*/ 2147483646 w 578"/>
                  <a:gd name="T93" fmla="*/ 2147483646 h 291"/>
                  <a:gd name="T94" fmla="*/ 2147483646 w 578"/>
                  <a:gd name="T95" fmla="*/ 2147483646 h 291"/>
                  <a:gd name="T96" fmla="*/ 2147483646 w 578"/>
                  <a:gd name="T97" fmla="*/ 2147483646 h 291"/>
                  <a:gd name="T98" fmla="*/ 2147483646 w 578"/>
                  <a:gd name="T99" fmla="*/ 2147483646 h 291"/>
                  <a:gd name="T100" fmla="*/ 2147483646 w 578"/>
                  <a:gd name="T101" fmla="*/ 2147483646 h 291"/>
                  <a:gd name="T102" fmla="*/ 2147483646 w 578"/>
                  <a:gd name="T103" fmla="*/ 2147483646 h 291"/>
                  <a:gd name="T104" fmla="*/ 2147483646 w 578"/>
                  <a:gd name="T105" fmla="*/ 2147483646 h 291"/>
                  <a:gd name="T106" fmla="*/ 2147483646 w 578"/>
                  <a:gd name="T107" fmla="*/ 2147483646 h 291"/>
                  <a:gd name="T108" fmla="*/ 2147483646 w 578"/>
                  <a:gd name="T109" fmla="*/ 2147483646 h 291"/>
                  <a:gd name="T110" fmla="*/ 2147483646 w 578"/>
                  <a:gd name="T111" fmla="*/ 2147483646 h 291"/>
                  <a:gd name="T112" fmla="*/ 2147483646 w 578"/>
                  <a:gd name="T113" fmla="*/ 2147483646 h 291"/>
                  <a:gd name="T114" fmla="*/ 2147483646 w 578"/>
                  <a:gd name="T115" fmla="*/ 2147483646 h 291"/>
                  <a:gd name="T116" fmla="*/ 2147483646 w 578"/>
                  <a:gd name="T117" fmla="*/ 2147483646 h 291"/>
                  <a:gd name="T118" fmla="*/ 2147483646 w 578"/>
                  <a:gd name="T119" fmla="*/ 2147483646 h 291"/>
                  <a:gd name="T120" fmla="*/ 2147483646 w 578"/>
                  <a:gd name="T121" fmla="*/ 2147483646 h 291"/>
                  <a:gd name="T122" fmla="*/ 2147483646 w 578"/>
                  <a:gd name="T123" fmla="*/ 2147483646 h 291"/>
                  <a:gd name="T124" fmla="*/ 2147483646 w 578"/>
                  <a:gd name="T125" fmla="*/ 2147483646 h 291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78"/>
                  <a:gd name="T190" fmla="*/ 0 h 291"/>
                  <a:gd name="T191" fmla="*/ 578 w 578"/>
                  <a:gd name="T192" fmla="*/ 291 h 291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78" h="291">
                    <a:moveTo>
                      <a:pt x="13" y="0"/>
                    </a:moveTo>
                    <a:lnTo>
                      <a:pt x="18" y="2"/>
                    </a:lnTo>
                    <a:lnTo>
                      <a:pt x="87" y="27"/>
                    </a:lnTo>
                    <a:lnTo>
                      <a:pt x="104" y="34"/>
                    </a:lnTo>
                    <a:lnTo>
                      <a:pt x="142" y="40"/>
                    </a:lnTo>
                    <a:lnTo>
                      <a:pt x="155" y="42"/>
                    </a:lnTo>
                    <a:lnTo>
                      <a:pt x="194" y="48"/>
                    </a:lnTo>
                    <a:lnTo>
                      <a:pt x="195" y="49"/>
                    </a:lnTo>
                    <a:lnTo>
                      <a:pt x="215" y="52"/>
                    </a:lnTo>
                    <a:lnTo>
                      <a:pt x="232" y="55"/>
                    </a:lnTo>
                    <a:lnTo>
                      <a:pt x="267" y="61"/>
                    </a:lnTo>
                    <a:lnTo>
                      <a:pt x="273" y="62"/>
                    </a:lnTo>
                    <a:lnTo>
                      <a:pt x="283" y="63"/>
                    </a:lnTo>
                    <a:lnTo>
                      <a:pt x="331" y="86"/>
                    </a:lnTo>
                    <a:lnTo>
                      <a:pt x="348" y="94"/>
                    </a:lnTo>
                    <a:lnTo>
                      <a:pt x="357" y="99"/>
                    </a:lnTo>
                    <a:lnTo>
                      <a:pt x="391" y="115"/>
                    </a:lnTo>
                    <a:lnTo>
                      <a:pt x="412" y="124"/>
                    </a:lnTo>
                    <a:lnTo>
                      <a:pt x="455" y="140"/>
                    </a:lnTo>
                    <a:lnTo>
                      <a:pt x="475" y="147"/>
                    </a:lnTo>
                    <a:lnTo>
                      <a:pt x="522" y="166"/>
                    </a:lnTo>
                    <a:lnTo>
                      <a:pt x="523" y="166"/>
                    </a:lnTo>
                    <a:lnTo>
                      <a:pt x="538" y="171"/>
                    </a:lnTo>
                    <a:lnTo>
                      <a:pt x="540" y="172"/>
                    </a:lnTo>
                    <a:lnTo>
                      <a:pt x="563" y="181"/>
                    </a:lnTo>
                    <a:lnTo>
                      <a:pt x="578" y="187"/>
                    </a:lnTo>
                    <a:lnTo>
                      <a:pt x="577" y="187"/>
                    </a:lnTo>
                    <a:lnTo>
                      <a:pt x="578" y="188"/>
                    </a:lnTo>
                    <a:lnTo>
                      <a:pt x="577" y="188"/>
                    </a:lnTo>
                    <a:lnTo>
                      <a:pt x="577" y="189"/>
                    </a:lnTo>
                    <a:lnTo>
                      <a:pt x="577" y="190"/>
                    </a:lnTo>
                    <a:lnTo>
                      <a:pt x="577" y="189"/>
                    </a:lnTo>
                    <a:lnTo>
                      <a:pt x="577" y="190"/>
                    </a:lnTo>
                    <a:lnTo>
                      <a:pt x="577" y="191"/>
                    </a:lnTo>
                    <a:lnTo>
                      <a:pt x="576" y="191"/>
                    </a:lnTo>
                    <a:lnTo>
                      <a:pt x="575" y="190"/>
                    </a:lnTo>
                    <a:lnTo>
                      <a:pt x="575" y="191"/>
                    </a:lnTo>
                    <a:lnTo>
                      <a:pt x="575" y="190"/>
                    </a:lnTo>
                    <a:lnTo>
                      <a:pt x="575" y="191"/>
                    </a:lnTo>
                    <a:lnTo>
                      <a:pt x="574" y="191"/>
                    </a:lnTo>
                    <a:lnTo>
                      <a:pt x="575" y="191"/>
                    </a:lnTo>
                    <a:lnTo>
                      <a:pt x="574" y="192"/>
                    </a:lnTo>
                    <a:lnTo>
                      <a:pt x="574" y="193"/>
                    </a:lnTo>
                    <a:lnTo>
                      <a:pt x="573" y="193"/>
                    </a:lnTo>
                    <a:lnTo>
                      <a:pt x="572" y="193"/>
                    </a:lnTo>
                    <a:lnTo>
                      <a:pt x="571" y="194"/>
                    </a:lnTo>
                    <a:lnTo>
                      <a:pt x="570" y="193"/>
                    </a:lnTo>
                    <a:lnTo>
                      <a:pt x="570" y="194"/>
                    </a:lnTo>
                    <a:lnTo>
                      <a:pt x="569" y="194"/>
                    </a:lnTo>
                    <a:lnTo>
                      <a:pt x="569" y="195"/>
                    </a:lnTo>
                    <a:lnTo>
                      <a:pt x="568" y="195"/>
                    </a:lnTo>
                    <a:lnTo>
                      <a:pt x="567" y="196"/>
                    </a:lnTo>
                    <a:lnTo>
                      <a:pt x="567" y="195"/>
                    </a:lnTo>
                    <a:lnTo>
                      <a:pt x="567" y="196"/>
                    </a:lnTo>
                    <a:lnTo>
                      <a:pt x="566" y="196"/>
                    </a:lnTo>
                    <a:lnTo>
                      <a:pt x="566" y="197"/>
                    </a:lnTo>
                    <a:lnTo>
                      <a:pt x="565" y="197"/>
                    </a:lnTo>
                    <a:lnTo>
                      <a:pt x="565" y="198"/>
                    </a:lnTo>
                    <a:lnTo>
                      <a:pt x="564" y="198"/>
                    </a:lnTo>
                    <a:lnTo>
                      <a:pt x="564" y="199"/>
                    </a:lnTo>
                    <a:lnTo>
                      <a:pt x="563" y="200"/>
                    </a:lnTo>
                    <a:lnTo>
                      <a:pt x="562" y="200"/>
                    </a:lnTo>
                    <a:lnTo>
                      <a:pt x="562" y="201"/>
                    </a:lnTo>
                    <a:lnTo>
                      <a:pt x="561" y="201"/>
                    </a:lnTo>
                    <a:lnTo>
                      <a:pt x="561" y="202"/>
                    </a:lnTo>
                    <a:lnTo>
                      <a:pt x="560" y="202"/>
                    </a:lnTo>
                    <a:lnTo>
                      <a:pt x="559" y="202"/>
                    </a:lnTo>
                    <a:lnTo>
                      <a:pt x="559" y="203"/>
                    </a:lnTo>
                    <a:lnTo>
                      <a:pt x="559" y="204"/>
                    </a:lnTo>
                    <a:lnTo>
                      <a:pt x="558" y="203"/>
                    </a:lnTo>
                    <a:lnTo>
                      <a:pt x="558" y="204"/>
                    </a:lnTo>
                    <a:lnTo>
                      <a:pt x="557" y="204"/>
                    </a:lnTo>
                    <a:lnTo>
                      <a:pt x="557" y="205"/>
                    </a:lnTo>
                    <a:lnTo>
                      <a:pt x="557" y="204"/>
                    </a:lnTo>
                    <a:lnTo>
                      <a:pt x="557" y="205"/>
                    </a:lnTo>
                    <a:lnTo>
                      <a:pt x="557" y="206"/>
                    </a:lnTo>
                    <a:lnTo>
                      <a:pt x="556" y="206"/>
                    </a:lnTo>
                    <a:lnTo>
                      <a:pt x="555" y="206"/>
                    </a:lnTo>
                    <a:lnTo>
                      <a:pt x="556" y="206"/>
                    </a:lnTo>
                    <a:lnTo>
                      <a:pt x="556" y="207"/>
                    </a:lnTo>
                    <a:lnTo>
                      <a:pt x="555" y="207"/>
                    </a:lnTo>
                    <a:lnTo>
                      <a:pt x="554" y="207"/>
                    </a:lnTo>
                    <a:lnTo>
                      <a:pt x="554" y="208"/>
                    </a:lnTo>
                    <a:lnTo>
                      <a:pt x="553" y="208"/>
                    </a:lnTo>
                    <a:lnTo>
                      <a:pt x="553" y="209"/>
                    </a:lnTo>
                    <a:lnTo>
                      <a:pt x="553" y="210"/>
                    </a:lnTo>
                    <a:lnTo>
                      <a:pt x="553" y="211"/>
                    </a:lnTo>
                    <a:lnTo>
                      <a:pt x="552" y="211"/>
                    </a:lnTo>
                    <a:lnTo>
                      <a:pt x="552" y="210"/>
                    </a:lnTo>
                    <a:lnTo>
                      <a:pt x="552" y="211"/>
                    </a:lnTo>
                    <a:lnTo>
                      <a:pt x="551" y="211"/>
                    </a:lnTo>
                    <a:lnTo>
                      <a:pt x="550" y="211"/>
                    </a:lnTo>
                    <a:lnTo>
                      <a:pt x="550" y="212"/>
                    </a:lnTo>
                    <a:lnTo>
                      <a:pt x="549" y="212"/>
                    </a:lnTo>
                    <a:lnTo>
                      <a:pt x="550" y="212"/>
                    </a:lnTo>
                    <a:lnTo>
                      <a:pt x="549" y="213"/>
                    </a:lnTo>
                    <a:lnTo>
                      <a:pt x="550" y="213"/>
                    </a:lnTo>
                    <a:lnTo>
                      <a:pt x="550" y="214"/>
                    </a:lnTo>
                    <a:lnTo>
                      <a:pt x="549" y="214"/>
                    </a:lnTo>
                    <a:lnTo>
                      <a:pt x="549" y="215"/>
                    </a:lnTo>
                    <a:lnTo>
                      <a:pt x="548" y="216"/>
                    </a:lnTo>
                    <a:lnTo>
                      <a:pt x="547" y="216"/>
                    </a:lnTo>
                    <a:lnTo>
                      <a:pt x="547" y="217"/>
                    </a:lnTo>
                    <a:lnTo>
                      <a:pt x="546" y="217"/>
                    </a:lnTo>
                    <a:lnTo>
                      <a:pt x="545" y="217"/>
                    </a:lnTo>
                    <a:lnTo>
                      <a:pt x="545" y="218"/>
                    </a:lnTo>
                    <a:lnTo>
                      <a:pt x="546" y="218"/>
                    </a:lnTo>
                    <a:lnTo>
                      <a:pt x="545" y="218"/>
                    </a:lnTo>
                    <a:lnTo>
                      <a:pt x="544" y="218"/>
                    </a:lnTo>
                    <a:lnTo>
                      <a:pt x="544" y="219"/>
                    </a:lnTo>
                    <a:lnTo>
                      <a:pt x="543" y="219"/>
                    </a:lnTo>
                    <a:lnTo>
                      <a:pt x="542" y="219"/>
                    </a:lnTo>
                    <a:lnTo>
                      <a:pt x="542" y="218"/>
                    </a:lnTo>
                    <a:lnTo>
                      <a:pt x="542" y="219"/>
                    </a:lnTo>
                    <a:lnTo>
                      <a:pt x="541" y="219"/>
                    </a:lnTo>
                    <a:lnTo>
                      <a:pt x="540" y="219"/>
                    </a:lnTo>
                    <a:lnTo>
                      <a:pt x="539" y="219"/>
                    </a:lnTo>
                    <a:lnTo>
                      <a:pt x="539" y="220"/>
                    </a:lnTo>
                    <a:lnTo>
                      <a:pt x="539" y="221"/>
                    </a:lnTo>
                    <a:lnTo>
                      <a:pt x="540" y="221"/>
                    </a:lnTo>
                    <a:lnTo>
                      <a:pt x="539" y="221"/>
                    </a:lnTo>
                    <a:lnTo>
                      <a:pt x="538" y="222"/>
                    </a:lnTo>
                    <a:lnTo>
                      <a:pt x="537" y="222"/>
                    </a:lnTo>
                    <a:lnTo>
                      <a:pt x="537" y="223"/>
                    </a:lnTo>
                    <a:lnTo>
                      <a:pt x="536" y="223"/>
                    </a:lnTo>
                    <a:lnTo>
                      <a:pt x="535" y="223"/>
                    </a:lnTo>
                    <a:lnTo>
                      <a:pt x="535" y="222"/>
                    </a:lnTo>
                    <a:lnTo>
                      <a:pt x="534" y="222"/>
                    </a:lnTo>
                    <a:lnTo>
                      <a:pt x="533" y="222"/>
                    </a:lnTo>
                    <a:lnTo>
                      <a:pt x="532" y="222"/>
                    </a:lnTo>
                    <a:lnTo>
                      <a:pt x="532" y="221"/>
                    </a:lnTo>
                    <a:lnTo>
                      <a:pt x="531" y="221"/>
                    </a:lnTo>
                    <a:lnTo>
                      <a:pt x="531" y="222"/>
                    </a:lnTo>
                    <a:lnTo>
                      <a:pt x="530" y="222"/>
                    </a:lnTo>
                    <a:lnTo>
                      <a:pt x="530" y="223"/>
                    </a:lnTo>
                    <a:lnTo>
                      <a:pt x="529" y="223"/>
                    </a:lnTo>
                    <a:lnTo>
                      <a:pt x="529" y="222"/>
                    </a:lnTo>
                    <a:lnTo>
                      <a:pt x="528" y="222"/>
                    </a:lnTo>
                    <a:lnTo>
                      <a:pt x="527" y="222"/>
                    </a:lnTo>
                    <a:lnTo>
                      <a:pt x="526" y="222"/>
                    </a:lnTo>
                    <a:lnTo>
                      <a:pt x="525" y="222"/>
                    </a:lnTo>
                    <a:lnTo>
                      <a:pt x="524" y="222"/>
                    </a:lnTo>
                    <a:lnTo>
                      <a:pt x="524" y="223"/>
                    </a:lnTo>
                    <a:lnTo>
                      <a:pt x="524" y="224"/>
                    </a:lnTo>
                    <a:lnTo>
                      <a:pt x="525" y="224"/>
                    </a:lnTo>
                    <a:lnTo>
                      <a:pt x="525" y="225"/>
                    </a:lnTo>
                    <a:lnTo>
                      <a:pt x="525" y="226"/>
                    </a:lnTo>
                    <a:lnTo>
                      <a:pt x="525" y="227"/>
                    </a:lnTo>
                    <a:lnTo>
                      <a:pt x="524" y="227"/>
                    </a:lnTo>
                    <a:lnTo>
                      <a:pt x="523" y="227"/>
                    </a:lnTo>
                    <a:lnTo>
                      <a:pt x="523" y="226"/>
                    </a:lnTo>
                    <a:lnTo>
                      <a:pt x="523" y="227"/>
                    </a:lnTo>
                    <a:lnTo>
                      <a:pt x="522" y="227"/>
                    </a:lnTo>
                    <a:lnTo>
                      <a:pt x="522" y="228"/>
                    </a:lnTo>
                    <a:lnTo>
                      <a:pt x="522" y="227"/>
                    </a:lnTo>
                    <a:lnTo>
                      <a:pt x="521" y="227"/>
                    </a:lnTo>
                    <a:lnTo>
                      <a:pt x="521" y="226"/>
                    </a:lnTo>
                    <a:lnTo>
                      <a:pt x="521" y="227"/>
                    </a:lnTo>
                    <a:lnTo>
                      <a:pt x="520" y="227"/>
                    </a:lnTo>
                    <a:lnTo>
                      <a:pt x="519" y="227"/>
                    </a:lnTo>
                    <a:lnTo>
                      <a:pt x="519" y="226"/>
                    </a:lnTo>
                    <a:lnTo>
                      <a:pt x="519" y="227"/>
                    </a:lnTo>
                    <a:lnTo>
                      <a:pt x="519" y="226"/>
                    </a:lnTo>
                    <a:lnTo>
                      <a:pt x="518" y="226"/>
                    </a:lnTo>
                    <a:lnTo>
                      <a:pt x="518" y="227"/>
                    </a:lnTo>
                    <a:lnTo>
                      <a:pt x="517" y="228"/>
                    </a:lnTo>
                    <a:lnTo>
                      <a:pt x="518" y="229"/>
                    </a:lnTo>
                    <a:lnTo>
                      <a:pt x="518" y="230"/>
                    </a:lnTo>
                    <a:lnTo>
                      <a:pt x="518" y="231"/>
                    </a:lnTo>
                    <a:lnTo>
                      <a:pt x="517" y="231"/>
                    </a:lnTo>
                    <a:lnTo>
                      <a:pt x="516" y="231"/>
                    </a:lnTo>
                    <a:lnTo>
                      <a:pt x="516" y="232"/>
                    </a:lnTo>
                    <a:lnTo>
                      <a:pt x="515" y="233"/>
                    </a:lnTo>
                    <a:lnTo>
                      <a:pt x="514" y="233"/>
                    </a:lnTo>
                    <a:lnTo>
                      <a:pt x="513" y="233"/>
                    </a:lnTo>
                    <a:lnTo>
                      <a:pt x="513" y="234"/>
                    </a:lnTo>
                    <a:lnTo>
                      <a:pt x="512" y="234"/>
                    </a:lnTo>
                    <a:lnTo>
                      <a:pt x="511" y="234"/>
                    </a:lnTo>
                    <a:lnTo>
                      <a:pt x="510" y="235"/>
                    </a:lnTo>
                    <a:lnTo>
                      <a:pt x="510" y="236"/>
                    </a:lnTo>
                    <a:lnTo>
                      <a:pt x="509" y="236"/>
                    </a:lnTo>
                    <a:lnTo>
                      <a:pt x="508" y="236"/>
                    </a:lnTo>
                    <a:lnTo>
                      <a:pt x="507" y="236"/>
                    </a:lnTo>
                    <a:lnTo>
                      <a:pt x="506" y="236"/>
                    </a:lnTo>
                    <a:lnTo>
                      <a:pt x="506" y="237"/>
                    </a:lnTo>
                    <a:lnTo>
                      <a:pt x="505" y="237"/>
                    </a:lnTo>
                    <a:lnTo>
                      <a:pt x="504" y="238"/>
                    </a:lnTo>
                    <a:lnTo>
                      <a:pt x="504" y="239"/>
                    </a:lnTo>
                    <a:lnTo>
                      <a:pt x="503" y="240"/>
                    </a:lnTo>
                    <a:lnTo>
                      <a:pt x="503" y="241"/>
                    </a:lnTo>
                    <a:lnTo>
                      <a:pt x="503" y="242"/>
                    </a:lnTo>
                    <a:lnTo>
                      <a:pt x="502" y="242"/>
                    </a:lnTo>
                    <a:lnTo>
                      <a:pt x="501" y="243"/>
                    </a:lnTo>
                    <a:lnTo>
                      <a:pt x="501" y="244"/>
                    </a:lnTo>
                    <a:lnTo>
                      <a:pt x="500" y="245"/>
                    </a:lnTo>
                    <a:lnTo>
                      <a:pt x="500" y="246"/>
                    </a:lnTo>
                    <a:lnTo>
                      <a:pt x="499" y="246"/>
                    </a:lnTo>
                    <a:lnTo>
                      <a:pt x="498" y="246"/>
                    </a:lnTo>
                    <a:lnTo>
                      <a:pt x="498" y="245"/>
                    </a:lnTo>
                    <a:lnTo>
                      <a:pt x="495" y="253"/>
                    </a:lnTo>
                    <a:lnTo>
                      <a:pt x="496" y="254"/>
                    </a:lnTo>
                    <a:lnTo>
                      <a:pt x="495" y="253"/>
                    </a:lnTo>
                    <a:lnTo>
                      <a:pt x="495" y="254"/>
                    </a:lnTo>
                    <a:lnTo>
                      <a:pt x="495" y="253"/>
                    </a:lnTo>
                    <a:lnTo>
                      <a:pt x="495" y="254"/>
                    </a:lnTo>
                    <a:lnTo>
                      <a:pt x="494" y="253"/>
                    </a:lnTo>
                    <a:lnTo>
                      <a:pt x="494" y="254"/>
                    </a:lnTo>
                    <a:lnTo>
                      <a:pt x="493" y="254"/>
                    </a:lnTo>
                    <a:lnTo>
                      <a:pt x="493" y="253"/>
                    </a:lnTo>
                    <a:lnTo>
                      <a:pt x="492" y="253"/>
                    </a:lnTo>
                    <a:lnTo>
                      <a:pt x="492" y="252"/>
                    </a:lnTo>
                    <a:lnTo>
                      <a:pt x="491" y="252"/>
                    </a:lnTo>
                    <a:lnTo>
                      <a:pt x="490" y="252"/>
                    </a:lnTo>
                    <a:lnTo>
                      <a:pt x="490" y="251"/>
                    </a:lnTo>
                    <a:lnTo>
                      <a:pt x="489" y="251"/>
                    </a:lnTo>
                    <a:lnTo>
                      <a:pt x="490" y="251"/>
                    </a:lnTo>
                    <a:lnTo>
                      <a:pt x="489" y="251"/>
                    </a:lnTo>
                    <a:lnTo>
                      <a:pt x="488" y="251"/>
                    </a:lnTo>
                    <a:lnTo>
                      <a:pt x="488" y="250"/>
                    </a:lnTo>
                    <a:lnTo>
                      <a:pt x="487" y="250"/>
                    </a:lnTo>
                    <a:lnTo>
                      <a:pt x="487" y="249"/>
                    </a:lnTo>
                    <a:lnTo>
                      <a:pt x="486" y="249"/>
                    </a:lnTo>
                    <a:lnTo>
                      <a:pt x="485" y="249"/>
                    </a:lnTo>
                    <a:lnTo>
                      <a:pt x="484" y="249"/>
                    </a:lnTo>
                    <a:lnTo>
                      <a:pt x="483" y="249"/>
                    </a:lnTo>
                    <a:lnTo>
                      <a:pt x="482" y="249"/>
                    </a:lnTo>
                    <a:lnTo>
                      <a:pt x="481" y="249"/>
                    </a:lnTo>
                    <a:lnTo>
                      <a:pt x="480" y="249"/>
                    </a:lnTo>
                    <a:lnTo>
                      <a:pt x="479" y="249"/>
                    </a:lnTo>
                    <a:lnTo>
                      <a:pt x="479" y="250"/>
                    </a:lnTo>
                    <a:lnTo>
                      <a:pt x="478" y="250"/>
                    </a:lnTo>
                    <a:lnTo>
                      <a:pt x="477" y="250"/>
                    </a:lnTo>
                    <a:lnTo>
                      <a:pt x="476" y="250"/>
                    </a:lnTo>
                    <a:lnTo>
                      <a:pt x="475" y="250"/>
                    </a:lnTo>
                    <a:lnTo>
                      <a:pt x="476" y="250"/>
                    </a:lnTo>
                    <a:lnTo>
                      <a:pt x="475" y="250"/>
                    </a:lnTo>
                    <a:lnTo>
                      <a:pt x="475" y="251"/>
                    </a:lnTo>
                    <a:lnTo>
                      <a:pt x="474" y="250"/>
                    </a:lnTo>
                    <a:lnTo>
                      <a:pt x="473" y="250"/>
                    </a:lnTo>
                    <a:lnTo>
                      <a:pt x="474" y="250"/>
                    </a:lnTo>
                    <a:lnTo>
                      <a:pt x="473" y="250"/>
                    </a:lnTo>
                    <a:lnTo>
                      <a:pt x="472" y="250"/>
                    </a:lnTo>
                    <a:lnTo>
                      <a:pt x="471" y="250"/>
                    </a:lnTo>
                    <a:lnTo>
                      <a:pt x="470" y="250"/>
                    </a:lnTo>
                    <a:lnTo>
                      <a:pt x="470" y="251"/>
                    </a:lnTo>
                    <a:lnTo>
                      <a:pt x="471" y="251"/>
                    </a:lnTo>
                    <a:lnTo>
                      <a:pt x="470" y="251"/>
                    </a:lnTo>
                    <a:lnTo>
                      <a:pt x="469" y="251"/>
                    </a:lnTo>
                    <a:lnTo>
                      <a:pt x="468" y="252"/>
                    </a:lnTo>
                    <a:lnTo>
                      <a:pt x="468" y="253"/>
                    </a:lnTo>
                    <a:lnTo>
                      <a:pt x="467" y="253"/>
                    </a:lnTo>
                    <a:lnTo>
                      <a:pt x="467" y="254"/>
                    </a:lnTo>
                    <a:lnTo>
                      <a:pt x="466" y="254"/>
                    </a:lnTo>
                    <a:lnTo>
                      <a:pt x="466" y="255"/>
                    </a:lnTo>
                    <a:lnTo>
                      <a:pt x="465" y="255"/>
                    </a:lnTo>
                    <a:lnTo>
                      <a:pt x="465" y="256"/>
                    </a:lnTo>
                    <a:lnTo>
                      <a:pt x="465" y="257"/>
                    </a:lnTo>
                    <a:lnTo>
                      <a:pt x="465" y="258"/>
                    </a:lnTo>
                    <a:lnTo>
                      <a:pt x="466" y="258"/>
                    </a:lnTo>
                    <a:lnTo>
                      <a:pt x="465" y="258"/>
                    </a:lnTo>
                    <a:lnTo>
                      <a:pt x="466" y="258"/>
                    </a:lnTo>
                    <a:lnTo>
                      <a:pt x="465" y="258"/>
                    </a:lnTo>
                    <a:lnTo>
                      <a:pt x="465" y="259"/>
                    </a:lnTo>
                    <a:lnTo>
                      <a:pt x="465" y="260"/>
                    </a:lnTo>
                    <a:lnTo>
                      <a:pt x="465" y="261"/>
                    </a:lnTo>
                    <a:lnTo>
                      <a:pt x="464" y="260"/>
                    </a:lnTo>
                    <a:lnTo>
                      <a:pt x="464" y="261"/>
                    </a:lnTo>
                    <a:lnTo>
                      <a:pt x="463" y="262"/>
                    </a:lnTo>
                    <a:lnTo>
                      <a:pt x="463" y="263"/>
                    </a:lnTo>
                    <a:lnTo>
                      <a:pt x="462" y="263"/>
                    </a:lnTo>
                    <a:lnTo>
                      <a:pt x="462" y="264"/>
                    </a:lnTo>
                    <a:lnTo>
                      <a:pt x="461" y="264"/>
                    </a:lnTo>
                    <a:lnTo>
                      <a:pt x="461" y="265"/>
                    </a:lnTo>
                    <a:lnTo>
                      <a:pt x="460" y="265"/>
                    </a:lnTo>
                    <a:lnTo>
                      <a:pt x="460" y="266"/>
                    </a:lnTo>
                    <a:lnTo>
                      <a:pt x="459" y="266"/>
                    </a:lnTo>
                    <a:lnTo>
                      <a:pt x="458" y="267"/>
                    </a:lnTo>
                    <a:lnTo>
                      <a:pt x="458" y="268"/>
                    </a:lnTo>
                    <a:lnTo>
                      <a:pt x="458" y="269"/>
                    </a:lnTo>
                    <a:lnTo>
                      <a:pt x="458" y="270"/>
                    </a:lnTo>
                    <a:lnTo>
                      <a:pt x="457" y="270"/>
                    </a:lnTo>
                    <a:lnTo>
                      <a:pt x="457" y="271"/>
                    </a:lnTo>
                    <a:lnTo>
                      <a:pt x="456" y="271"/>
                    </a:lnTo>
                    <a:lnTo>
                      <a:pt x="456" y="272"/>
                    </a:lnTo>
                    <a:lnTo>
                      <a:pt x="456" y="273"/>
                    </a:lnTo>
                    <a:lnTo>
                      <a:pt x="456" y="274"/>
                    </a:lnTo>
                    <a:lnTo>
                      <a:pt x="455" y="274"/>
                    </a:lnTo>
                    <a:lnTo>
                      <a:pt x="455" y="275"/>
                    </a:lnTo>
                    <a:lnTo>
                      <a:pt x="454" y="276"/>
                    </a:lnTo>
                    <a:lnTo>
                      <a:pt x="453" y="276"/>
                    </a:lnTo>
                    <a:lnTo>
                      <a:pt x="453" y="277"/>
                    </a:lnTo>
                    <a:lnTo>
                      <a:pt x="452" y="277"/>
                    </a:lnTo>
                    <a:lnTo>
                      <a:pt x="451" y="277"/>
                    </a:lnTo>
                    <a:lnTo>
                      <a:pt x="450" y="277"/>
                    </a:lnTo>
                    <a:lnTo>
                      <a:pt x="450" y="278"/>
                    </a:lnTo>
                    <a:lnTo>
                      <a:pt x="449" y="278"/>
                    </a:lnTo>
                    <a:lnTo>
                      <a:pt x="449" y="279"/>
                    </a:lnTo>
                    <a:lnTo>
                      <a:pt x="448" y="279"/>
                    </a:lnTo>
                    <a:lnTo>
                      <a:pt x="448" y="278"/>
                    </a:lnTo>
                    <a:lnTo>
                      <a:pt x="447" y="279"/>
                    </a:lnTo>
                    <a:lnTo>
                      <a:pt x="447" y="278"/>
                    </a:lnTo>
                    <a:lnTo>
                      <a:pt x="446" y="279"/>
                    </a:lnTo>
                    <a:lnTo>
                      <a:pt x="445" y="279"/>
                    </a:lnTo>
                    <a:lnTo>
                      <a:pt x="444" y="280"/>
                    </a:lnTo>
                    <a:lnTo>
                      <a:pt x="444" y="281"/>
                    </a:lnTo>
                    <a:lnTo>
                      <a:pt x="444" y="282"/>
                    </a:lnTo>
                    <a:lnTo>
                      <a:pt x="443" y="282"/>
                    </a:lnTo>
                    <a:lnTo>
                      <a:pt x="443" y="283"/>
                    </a:lnTo>
                    <a:lnTo>
                      <a:pt x="443" y="282"/>
                    </a:lnTo>
                    <a:lnTo>
                      <a:pt x="442" y="282"/>
                    </a:lnTo>
                    <a:lnTo>
                      <a:pt x="442" y="281"/>
                    </a:lnTo>
                    <a:lnTo>
                      <a:pt x="441" y="282"/>
                    </a:lnTo>
                    <a:lnTo>
                      <a:pt x="441" y="281"/>
                    </a:lnTo>
                    <a:lnTo>
                      <a:pt x="440" y="281"/>
                    </a:lnTo>
                    <a:lnTo>
                      <a:pt x="440" y="282"/>
                    </a:lnTo>
                    <a:lnTo>
                      <a:pt x="439" y="282"/>
                    </a:lnTo>
                    <a:lnTo>
                      <a:pt x="438" y="282"/>
                    </a:lnTo>
                    <a:lnTo>
                      <a:pt x="437" y="283"/>
                    </a:lnTo>
                    <a:lnTo>
                      <a:pt x="437" y="282"/>
                    </a:lnTo>
                    <a:lnTo>
                      <a:pt x="437" y="283"/>
                    </a:lnTo>
                    <a:lnTo>
                      <a:pt x="436" y="283"/>
                    </a:lnTo>
                    <a:lnTo>
                      <a:pt x="435" y="284"/>
                    </a:lnTo>
                    <a:lnTo>
                      <a:pt x="435" y="285"/>
                    </a:lnTo>
                    <a:lnTo>
                      <a:pt x="434" y="285"/>
                    </a:lnTo>
                    <a:lnTo>
                      <a:pt x="434" y="286"/>
                    </a:lnTo>
                    <a:lnTo>
                      <a:pt x="433" y="286"/>
                    </a:lnTo>
                    <a:lnTo>
                      <a:pt x="432" y="286"/>
                    </a:lnTo>
                    <a:lnTo>
                      <a:pt x="432" y="287"/>
                    </a:lnTo>
                    <a:lnTo>
                      <a:pt x="419" y="291"/>
                    </a:lnTo>
                    <a:lnTo>
                      <a:pt x="419" y="290"/>
                    </a:lnTo>
                    <a:lnTo>
                      <a:pt x="419" y="289"/>
                    </a:lnTo>
                    <a:lnTo>
                      <a:pt x="418" y="288"/>
                    </a:lnTo>
                    <a:lnTo>
                      <a:pt x="418" y="287"/>
                    </a:lnTo>
                    <a:lnTo>
                      <a:pt x="417" y="287"/>
                    </a:lnTo>
                    <a:lnTo>
                      <a:pt x="416" y="287"/>
                    </a:lnTo>
                    <a:lnTo>
                      <a:pt x="416" y="286"/>
                    </a:lnTo>
                    <a:lnTo>
                      <a:pt x="415" y="285"/>
                    </a:lnTo>
                    <a:lnTo>
                      <a:pt x="415" y="284"/>
                    </a:lnTo>
                    <a:lnTo>
                      <a:pt x="416" y="284"/>
                    </a:lnTo>
                    <a:lnTo>
                      <a:pt x="415" y="284"/>
                    </a:lnTo>
                    <a:lnTo>
                      <a:pt x="415" y="283"/>
                    </a:lnTo>
                    <a:lnTo>
                      <a:pt x="416" y="283"/>
                    </a:lnTo>
                    <a:lnTo>
                      <a:pt x="416" y="282"/>
                    </a:lnTo>
                    <a:lnTo>
                      <a:pt x="416" y="281"/>
                    </a:lnTo>
                    <a:lnTo>
                      <a:pt x="416" y="280"/>
                    </a:lnTo>
                    <a:lnTo>
                      <a:pt x="416" y="281"/>
                    </a:lnTo>
                    <a:lnTo>
                      <a:pt x="415" y="281"/>
                    </a:lnTo>
                    <a:lnTo>
                      <a:pt x="416" y="280"/>
                    </a:lnTo>
                    <a:lnTo>
                      <a:pt x="415" y="280"/>
                    </a:lnTo>
                    <a:lnTo>
                      <a:pt x="416" y="280"/>
                    </a:lnTo>
                    <a:lnTo>
                      <a:pt x="415" y="280"/>
                    </a:lnTo>
                    <a:lnTo>
                      <a:pt x="414" y="280"/>
                    </a:lnTo>
                    <a:lnTo>
                      <a:pt x="413" y="280"/>
                    </a:lnTo>
                    <a:lnTo>
                      <a:pt x="413" y="281"/>
                    </a:lnTo>
                    <a:lnTo>
                      <a:pt x="413" y="280"/>
                    </a:lnTo>
                    <a:lnTo>
                      <a:pt x="412" y="280"/>
                    </a:lnTo>
                    <a:lnTo>
                      <a:pt x="412" y="279"/>
                    </a:lnTo>
                    <a:lnTo>
                      <a:pt x="413" y="279"/>
                    </a:lnTo>
                    <a:lnTo>
                      <a:pt x="412" y="279"/>
                    </a:lnTo>
                    <a:lnTo>
                      <a:pt x="411" y="279"/>
                    </a:lnTo>
                    <a:lnTo>
                      <a:pt x="411" y="280"/>
                    </a:lnTo>
                    <a:lnTo>
                      <a:pt x="412" y="280"/>
                    </a:lnTo>
                    <a:lnTo>
                      <a:pt x="411" y="280"/>
                    </a:lnTo>
                    <a:lnTo>
                      <a:pt x="410" y="281"/>
                    </a:lnTo>
                    <a:lnTo>
                      <a:pt x="410" y="280"/>
                    </a:lnTo>
                    <a:lnTo>
                      <a:pt x="410" y="279"/>
                    </a:lnTo>
                    <a:lnTo>
                      <a:pt x="409" y="280"/>
                    </a:lnTo>
                    <a:lnTo>
                      <a:pt x="409" y="279"/>
                    </a:lnTo>
                    <a:lnTo>
                      <a:pt x="408" y="279"/>
                    </a:lnTo>
                    <a:lnTo>
                      <a:pt x="408" y="280"/>
                    </a:lnTo>
                    <a:lnTo>
                      <a:pt x="408" y="281"/>
                    </a:lnTo>
                    <a:lnTo>
                      <a:pt x="407" y="281"/>
                    </a:lnTo>
                    <a:lnTo>
                      <a:pt x="406" y="281"/>
                    </a:lnTo>
                    <a:lnTo>
                      <a:pt x="406" y="282"/>
                    </a:lnTo>
                    <a:lnTo>
                      <a:pt x="406" y="281"/>
                    </a:lnTo>
                    <a:lnTo>
                      <a:pt x="405" y="281"/>
                    </a:lnTo>
                    <a:lnTo>
                      <a:pt x="404" y="281"/>
                    </a:lnTo>
                    <a:lnTo>
                      <a:pt x="404" y="282"/>
                    </a:lnTo>
                    <a:lnTo>
                      <a:pt x="403" y="282"/>
                    </a:lnTo>
                    <a:lnTo>
                      <a:pt x="403" y="281"/>
                    </a:lnTo>
                    <a:lnTo>
                      <a:pt x="403" y="282"/>
                    </a:lnTo>
                    <a:lnTo>
                      <a:pt x="403" y="281"/>
                    </a:lnTo>
                    <a:lnTo>
                      <a:pt x="402" y="281"/>
                    </a:lnTo>
                    <a:lnTo>
                      <a:pt x="401" y="281"/>
                    </a:lnTo>
                    <a:lnTo>
                      <a:pt x="400" y="281"/>
                    </a:lnTo>
                    <a:lnTo>
                      <a:pt x="401" y="280"/>
                    </a:lnTo>
                    <a:lnTo>
                      <a:pt x="401" y="279"/>
                    </a:lnTo>
                    <a:lnTo>
                      <a:pt x="400" y="280"/>
                    </a:lnTo>
                    <a:lnTo>
                      <a:pt x="399" y="279"/>
                    </a:lnTo>
                    <a:lnTo>
                      <a:pt x="399" y="280"/>
                    </a:lnTo>
                    <a:lnTo>
                      <a:pt x="398" y="280"/>
                    </a:lnTo>
                    <a:lnTo>
                      <a:pt x="398" y="281"/>
                    </a:lnTo>
                    <a:lnTo>
                      <a:pt x="397" y="281"/>
                    </a:lnTo>
                    <a:lnTo>
                      <a:pt x="396" y="281"/>
                    </a:lnTo>
                    <a:lnTo>
                      <a:pt x="396" y="280"/>
                    </a:lnTo>
                    <a:lnTo>
                      <a:pt x="395" y="280"/>
                    </a:lnTo>
                    <a:lnTo>
                      <a:pt x="395" y="279"/>
                    </a:lnTo>
                    <a:lnTo>
                      <a:pt x="394" y="279"/>
                    </a:lnTo>
                    <a:lnTo>
                      <a:pt x="393" y="279"/>
                    </a:lnTo>
                    <a:lnTo>
                      <a:pt x="392" y="279"/>
                    </a:lnTo>
                    <a:lnTo>
                      <a:pt x="391" y="279"/>
                    </a:lnTo>
                    <a:lnTo>
                      <a:pt x="391" y="278"/>
                    </a:lnTo>
                    <a:lnTo>
                      <a:pt x="391" y="279"/>
                    </a:lnTo>
                    <a:lnTo>
                      <a:pt x="390" y="278"/>
                    </a:lnTo>
                    <a:lnTo>
                      <a:pt x="389" y="279"/>
                    </a:lnTo>
                    <a:lnTo>
                      <a:pt x="388" y="279"/>
                    </a:lnTo>
                    <a:lnTo>
                      <a:pt x="387" y="279"/>
                    </a:lnTo>
                    <a:lnTo>
                      <a:pt x="388" y="278"/>
                    </a:lnTo>
                    <a:lnTo>
                      <a:pt x="387" y="278"/>
                    </a:lnTo>
                    <a:lnTo>
                      <a:pt x="386" y="279"/>
                    </a:lnTo>
                    <a:lnTo>
                      <a:pt x="386" y="278"/>
                    </a:lnTo>
                    <a:lnTo>
                      <a:pt x="386" y="279"/>
                    </a:lnTo>
                    <a:lnTo>
                      <a:pt x="385" y="279"/>
                    </a:lnTo>
                    <a:lnTo>
                      <a:pt x="385" y="278"/>
                    </a:lnTo>
                    <a:lnTo>
                      <a:pt x="386" y="278"/>
                    </a:lnTo>
                    <a:lnTo>
                      <a:pt x="385" y="278"/>
                    </a:lnTo>
                    <a:lnTo>
                      <a:pt x="384" y="278"/>
                    </a:lnTo>
                    <a:lnTo>
                      <a:pt x="383" y="278"/>
                    </a:lnTo>
                    <a:lnTo>
                      <a:pt x="383" y="277"/>
                    </a:lnTo>
                    <a:lnTo>
                      <a:pt x="382" y="277"/>
                    </a:lnTo>
                    <a:lnTo>
                      <a:pt x="381" y="277"/>
                    </a:lnTo>
                    <a:lnTo>
                      <a:pt x="380" y="278"/>
                    </a:lnTo>
                    <a:lnTo>
                      <a:pt x="380" y="277"/>
                    </a:lnTo>
                    <a:lnTo>
                      <a:pt x="379" y="277"/>
                    </a:lnTo>
                    <a:lnTo>
                      <a:pt x="378" y="277"/>
                    </a:lnTo>
                    <a:lnTo>
                      <a:pt x="378" y="278"/>
                    </a:lnTo>
                    <a:lnTo>
                      <a:pt x="377" y="277"/>
                    </a:lnTo>
                    <a:lnTo>
                      <a:pt x="376" y="277"/>
                    </a:lnTo>
                    <a:lnTo>
                      <a:pt x="376" y="278"/>
                    </a:lnTo>
                    <a:lnTo>
                      <a:pt x="375" y="277"/>
                    </a:lnTo>
                    <a:lnTo>
                      <a:pt x="375" y="278"/>
                    </a:lnTo>
                    <a:lnTo>
                      <a:pt x="374" y="278"/>
                    </a:lnTo>
                    <a:lnTo>
                      <a:pt x="374" y="277"/>
                    </a:lnTo>
                    <a:lnTo>
                      <a:pt x="374" y="278"/>
                    </a:lnTo>
                    <a:lnTo>
                      <a:pt x="373" y="278"/>
                    </a:lnTo>
                    <a:lnTo>
                      <a:pt x="373" y="277"/>
                    </a:lnTo>
                    <a:lnTo>
                      <a:pt x="372" y="277"/>
                    </a:lnTo>
                    <a:lnTo>
                      <a:pt x="371" y="277"/>
                    </a:lnTo>
                    <a:lnTo>
                      <a:pt x="371" y="278"/>
                    </a:lnTo>
                    <a:lnTo>
                      <a:pt x="371" y="277"/>
                    </a:lnTo>
                    <a:lnTo>
                      <a:pt x="370" y="278"/>
                    </a:lnTo>
                    <a:lnTo>
                      <a:pt x="370" y="277"/>
                    </a:lnTo>
                    <a:lnTo>
                      <a:pt x="369" y="277"/>
                    </a:lnTo>
                    <a:lnTo>
                      <a:pt x="369" y="278"/>
                    </a:lnTo>
                    <a:lnTo>
                      <a:pt x="369" y="277"/>
                    </a:lnTo>
                    <a:lnTo>
                      <a:pt x="368" y="277"/>
                    </a:lnTo>
                    <a:lnTo>
                      <a:pt x="368" y="278"/>
                    </a:lnTo>
                    <a:lnTo>
                      <a:pt x="368" y="277"/>
                    </a:lnTo>
                    <a:lnTo>
                      <a:pt x="367" y="277"/>
                    </a:lnTo>
                    <a:lnTo>
                      <a:pt x="366" y="277"/>
                    </a:lnTo>
                    <a:lnTo>
                      <a:pt x="366" y="278"/>
                    </a:lnTo>
                    <a:lnTo>
                      <a:pt x="366" y="277"/>
                    </a:lnTo>
                    <a:lnTo>
                      <a:pt x="366" y="276"/>
                    </a:lnTo>
                    <a:lnTo>
                      <a:pt x="365" y="276"/>
                    </a:lnTo>
                    <a:lnTo>
                      <a:pt x="365" y="277"/>
                    </a:lnTo>
                    <a:lnTo>
                      <a:pt x="365" y="276"/>
                    </a:lnTo>
                    <a:lnTo>
                      <a:pt x="364" y="276"/>
                    </a:lnTo>
                    <a:lnTo>
                      <a:pt x="364" y="277"/>
                    </a:lnTo>
                    <a:lnTo>
                      <a:pt x="363" y="277"/>
                    </a:lnTo>
                    <a:lnTo>
                      <a:pt x="362" y="277"/>
                    </a:lnTo>
                    <a:lnTo>
                      <a:pt x="362" y="278"/>
                    </a:lnTo>
                    <a:lnTo>
                      <a:pt x="361" y="278"/>
                    </a:lnTo>
                    <a:lnTo>
                      <a:pt x="360" y="278"/>
                    </a:lnTo>
                    <a:lnTo>
                      <a:pt x="360" y="279"/>
                    </a:lnTo>
                    <a:lnTo>
                      <a:pt x="359" y="278"/>
                    </a:lnTo>
                    <a:lnTo>
                      <a:pt x="358" y="278"/>
                    </a:lnTo>
                    <a:lnTo>
                      <a:pt x="358" y="277"/>
                    </a:lnTo>
                    <a:lnTo>
                      <a:pt x="358" y="278"/>
                    </a:lnTo>
                    <a:lnTo>
                      <a:pt x="357" y="278"/>
                    </a:lnTo>
                    <a:lnTo>
                      <a:pt x="357" y="277"/>
                    </a:lnTo>
                    <a:lnTo>
                      <a:pt x="356" y="278"/>
                    </a:lnTo>
                    <a:lnTo>
                      <a:pt x="356" y="277"/>
                    </a:lnTo>
                    <a:lnTo>
                      <a:pt x="356" y="278"/>
                    </a:lnTo>
                    <a:lnTo>
                      <a:pt x="355" y="278"/>
                    </a:lnTo>
                    <a:lnTo>
                      <a:pt x="355" y="279"/>
                    </a:lnTo>
                    <a:lnTo>
                      <a:pt x="354" y="279"/>
                    </a:lnTo>
                    <a:lnTo>
                      <a:pt x="354" y="278"/>
                    </a:lnTo>
                    <a:lnTo>
                      <a:pt x="353" y="278"/>
                    </a:lnTo>
                    <a:lnTo>
                      <a:pt x="352" y="278"/>
                    </a:lnTo>
                    <a:lnTo>
                      <a:pt x="351" y="278"/>
                    </a:lnTo>
                    <a:lnTo>
                      <a:pt x="352" y="278"/>
                    </a:lnTo>
                    <a:lnTo>
                      <a:pt x="351" y="279"/>
                    </a:lnTo>
                    <a:lnTo>
                      <a:pt x="351" y="278"/>
                    </a:lnTo>
                    <a:lnTo>
                      <a:pt x="350" y="278"/>
                    </a:lnTo>
                    <a:lnTo>
                      <a:pt x="350" y="279"/>
                    </a:lnTo>
                    <a:lnTo>
                      <a:pt x="349" y="279"/>
                    </a:lnTo>
                    <a:lnTo>
                      <a:pt x="348" y="279"/>
                    </a:lnTo>
                    <a:lnTo>
                      <a:pt x="348" y="280"/>
                    </a:lnTo>
                    <a:lnTo>
                      <a:pt x="346" y="279"/>
                    </a:lnTo>
                    <a:lnTo>
                      <a:pt x="345" y="280"/>
                    </a:lnTo>
                    <a:lnTo>
                      <a:pt x="344" y="280"/>
                    </a:lnTo>
                    <a:lnTo>
                      <a:pt x="343" y="281"/>
                    </a:lnTo>
                    <a:lnTo>
                      <a:pt x="342" y="281"/>
                    </a:lnTo>
                    <a:lnTo>
                      <a:pt x="341" y="281"/>
                    </a:lnTo>
                    <a:lnTo>
                      <a:pt x="340" y="281"/>
                    </a:lnTo>
                    <a:lnTo>
                      <a:pt x="339" y="280"/>
                    </a:lnTo>
                    <a:lnTo>
                      <a:pt x="339" y="279"/>
                    </a:lnTo>
                    <a:lnTo>
                      <a:pt x="338" y="279"/>
                    </a:lnTo>
                    <a:lnTo>
                      <a:pt x="337" y="279"/>
                    </a:lnTo>
                    <a:lnTo>
                      <a:pt x="337" y="278"/>
                    </a:lnTo>
                    <a:lnTo>
                      <a:pt x="338" y="278"/>
                    </a:lnTo>
                    <a:lnTo>
                      <a:pt x="337" y="278"/>
                    </a:lnTo>
                    <a:lnTo>
                      <a:pt x="336" y="278"/>
                    </a:lnTo>
                    <a:lnTo>
                      <a:pt x="335" y="278"/>
                    </a:lnTo>
                    <a:lnTo>
                      <a:pt x="334" y="278"/>
                    </a:lnTo>
                    <a:lnTo>
                      <a:pt x="333" y="278"/>
                    </a:lnTo>
                    <a:lnTo>
                      <a:pt x="332" y="278"/>
                    </a:lnTo>
                    <a:lnTo>
                      <a:pt x="331" y="278"/>
                    </a:lnTo>
                    <a:lnTo>
                      <a:pt x="330" y="278"/>
                    </a:lnTo>
                    <a:lnTo>
                      <a:pt x="329" y="278"/>
                    </a:lnTo>
                    <a:lnTo>
                      <a:pt x="327" y="278"/>
                    </a:lnTo>
                    <a:lnTo>
                      <a:pt x="326" y="278"/>
                    </a:lnTo>
                    <a:lnTo>
                      <a:pt x="326" y="279"/>
                    </a:lnTo>
                    <a:lnTo>
                      <a:pt x="326" y="278"/>
                    </a:lnTo>
                    <a:lnTo>
                      <a:pt x="325" y="278"/>
                    </a:lnTo>
                    <a:lnTo>
                      <a:pt x="324" y="278"/>
                    </a:lnTo>
                    <a:lnTo>
                      <a:pt x="323" y="278"/>
                    </a:lnTo>
                    <a:lnTo>
                      <a:pt x="323" y="279"/>
                    </a:lnTo>
                    <a:lnTo>
                      <a:pt x="322" y="280"/>
                    </a:lnTo>
                    <a:lnTo>
                      <a:pt x="321" y="280"/>
                    </a:lnTo>
                    <a:lnTo>
                      <a:pt x="321" y="281"/>
                    </a:lnTo>
                    <a:lnTo>
                      <a:pt x="320" y="281"/>
                    </a:lnTo>
                    <a:lnTo>
                      <a:pt x="319" y="281"/>
                    </a:lnTo>
                    <a:lnTo>
                      <a:pt x="319" y="282"/>
                    </a:lnTo>
                    <a:lnTo>
                      <a:pt x="319" y="281"/>
                    </a:lnTo>
                    <a:lnTo>
                      <a:pt x="319" y="282"/>
                    </a:lnTo>
                    <a:lnTo>
                      <a:pt x="318" y="282"/>
                    </a:lnTo>
                    <a:lnTo>
                      <a:pt x="318" y="283"/>
                    </a:lnTo>
                    <a:lnTo>
                      <a:pt x="317" y="282"/>
                    </a:lnTo>
                    <a:lnTo>
                      <a:pt x="317" y="283"/>
                    </a:lnTo>
                    <a:lnTo>
                      <a:pt x="316" y="283"/>
                    </a:lnTo>
                    <a:lnTo>
                      <a:pt x="315" y="284"/>
                    </a:lnTo>
                    <a:lnTo>
                      <a:pt x="315" y="283"/>
                    </a:lnTo>
                    <a:lnTo>
                      <a:pt x="315" y="284"/>
                    </a:lnTo>
                    <a:lnTo>
                      <a:pt x="314" y="284"/>
                    </a:lnTo>
                    <a:lnTo>
                      <a:pt x="314" y="283"/>
                    </a:lnTo>
                    <a:lnTo>
                      <a:pt x="313" y="284"/>
                    </a:lnTo>
                    <a:lnTo>
                      <a:pt x="312" y="285"/>
                    </a:lnTo>
                    <a:lnTo>
                      <a:pt x="312" y="284"/>
                    </a:lnTo>
                    <a:lnTo>
                      <a:pt x="312" y="285"/>
                    </a:lnTo>
                    <a:lnTo>
                      <a:pt x="311" y="285"/>
                    </a:lnTo>
                    <a:lnTo>
                      <a:pt x="311" y="286"/>
                    </a:lnTo>
                    <a:lnTo>
                      <a:pt x="310" y="286"/>
                    </a:lnTo>
                    <a:lnTo>
                      <a:pt x="310" y="287"/>
                    </a:lnTo>
                    <a:lnTo>
                      <a:pt x="309" y="287"/>
                    </a:lnTo>
                    <a:lnTo>
                      <a:pt x="308" y="288"/>
                    </a:lnTo>
                    <a:lnTo>
                      <a:pt x="307" y="288"/>
                    </a:lnTo>
                    <a:lnTo>
                      <a:pt x="306" y="288"/>
                    </a:lnTo>
                    <a:lnTo>
                      <a:pt x="305" y="289"/>
                    </a:lnTo>
                    <a:lnTo>
                      <a:pt x="306" y="289"/>
                    </a:lnTo>
                    <a:lnTo>
                      <a:pt x="305" y="289"/>
                    </a:lnTo>
                    <a:lnTo>
                      <a:pt x="304" y="289"/>
                    </a:lnTo>
                    <a:lnTo>
                      <a:pt x="303" y="289"/>
                    </a:lnTo>
                    <a:lnTo>
                      <a:pt x="302" y="289"/>
                    </a:lnTo>
                    <a:lnTo>
                      <a:pt x="301" y="289"/>
                    </a:lnTo>
                    <a:lnTo>
                      <a:pt x="300" y="289"/>
                    </a:lnTo>
                    <a:lnTo>
                      <a:pt x="300" y="290"/>
                    </a:lnTo>
                    <a:lnTo>
                      <a:pt x="300" y="289"/>
                    </a:lnTo>
                    <a:lnTo>
                      <a:pt x="300" y="290"/>
                    </a:lnTo>
                    <a:lnTo>
                      <a:pt x="299" y="290"/>
                    </a:lnTo>
                    <a:lnTo>
                      <a:pt x="298" y="290"/>
                    </a:lnTo>
                    <a:lnTo>
                      <a:pt x="298" y="291"/>
                    </a:lnTo>
                    <a:lnTo>
                      <a:pt x="297" y="291"/>
                    </a:lnTo>
                    <a:lnTo>
                      <a:pt x="296" y="291"/>
                    </a:lnTo>
                    <a:lnTo>
                      <a:pt x="295" y="291"/>
                    </a:lnTo>
                    <a:lnTo>
                      <a:pt x="294" y="291"/>
                    </a:lnTo>
                    <a:lnTo>
                      <a:pt x="293" y="291"/>
                    </a:lnTo>
                    <a:lnTo>
                      <a:pt x="293" y="290"/>
                    </a:lnTo>
                    <a:lnTo>
                      <a:pt x="293" y="291"/>
                    </a:lnTo>
                    <a:lnTo>
                      <a:pt x="292" y="291"/>
                    </a:lnTo>
                    <a:lnTo>
                      <a:pt x="291" y="291"/>
                    </a:lnTo>
                    <a:lnTo>
                      <a:pt x="291" y="290"/>
                    </a:lnTo>
                    <a:lnTo>
                      <a:pt x="290" y="290"/>
                    </a:lnTo>
                    <a:lnTo>
                      <a:pt x="289" y="290"/>
                    </a:lnTo>
                    <a:lnTo>
                      <a:pt x="289" y="289"/>
                    </a:lnTo>
                    <a:lnTo>
                      <a:pt x="289" y="290"/>
                    </a:lnTo>
                    <a:lnTo>
                      <a:pt x="289" y="289"/>
                    </a:lnTo>
                    <a:lnTo>
                      <a:pt x="288" y="289"/>
                    </a:lnTo>
                    <a:lnTo>
                      <a:pt x="287" y="289"/>
                    </a:lnTo>
                    <a:lnTo>
                      <a:pt x="286" y="289"/>
                    </a:lnTo>
                    <a:lnTo>
                      <a:pt x="286" y="288"/>
                    </a:lnTo>
                    <a:lnTo>
                      <a:pt x="287" y="288"/>
                    </a:lnTo>
                    <a:lnTo>
                      <a:pt x="286" y="288"/>
                    </a:lnTo>
                    <a:lnTo>
                      <a:pt x="286" y="287"/>
                    </a:lnTo>
                    <a:lnTo>
                      <a:pt x="285" y="286"/>
                    </a:lnTo>
                    <a:lnTo>
                      <a:pt x="284" y="285"/>
                    </a:lnTo>
                    <a:lnTo>
                      <a:pt x="284" y="286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2" y="283"/>
                    </a:lnTo>
                    <a:lnTo>
                      <a:pt x="281" y="283"/>
                    </a:lnTo>
                    <a:lnTo>
                      <a:pt x="280" y="283"/>
                    </a:lnTo>
                    <a:lnTo>
                      <a:pt x="280" y="282"/>
                    </a:lnTo>
                    <a:lnTo>
                      <a:pt x="279" y="282"/>
                    </a:lnTo>
                    <a:lnTo>
                      <a:pt x="279" y="281"/>
                    </a:lnTo>
                    <a:lnTo>
                      <a:pt x="272" y="287"/>
                    </a:lnTo>
                    <a:lnTo>
                      <a:pt x="271" y="264"/>
                    </a:lnTo>
                    <a:lnTo>
                      <a:pt x="270" y="237"/>
                    </a:lnTo>
                    <a:lnTo>
                      <a:pt x="269" y="216"/>
                    </a:lnTo>
                    <a:lnTo>
                      <a:pt x="268" y="195"/>
                    </a:lnTo>
                    <a:lnTo>
                      <a:pt x="269" y="194"/>
                    </a:lnTo>
                    <a:lnTo>
                      <a:pt x="270" y="193"/>
                    </a:lnTo>
                    <a:lnTo>
                      <a:pt x="270" y="194"/>
                    </a:lnTo>
                    <a:lnTo>
                      <a:pt x="271" y="194"/>
                    </a:lnTo>
                    <a:lnTo>
                      <a:pt x="271" y="193"/>
                    </a:lnTo>
                    <a:lnTo>
                      <a:pt x="271" y="192"/>
                    </a:lnTo>
                    <a:lnTo>
                      <a:pt x="272" y="192"/>
                    </a:lnTo>
                    <a:lnTo>
                      <a:pt x="273" y="192"/>
                    </a:lnTo>
                    <a:lnTo>
                      <a:pt x="274" y="192"/>
                    </a:lnTo>
                    <a:lnTo>
                      <a:pt x="274" y="191"/>
                    </a:lnTo>
                    <a:lnTo>
                      <a:pt x="274" y="190"/>
                    </a:lnTo>
                    <a:lnTo>
                      <a:pt x="274" y="189"/>
                    </a:lnTo>
                    <a:lnTo>
                      <a:pt x="275" y="189"/>
                    </a:lnTo>
                    <a:lnTo>
                      <a:pt x="275" y="188"/>
                    </a:lnTo>
                    <a:lnTo>
                      <a:pt x="275" y="187"/>
                    </a:lnTo>
                    <a:lnTo>
                      <a:pt x="275" y="186"/>
                    </a:lnTo>
                    <a:lnTo>
                      <a:pt x="274" y="184"/>
                    </a:lnTo>
                    <a:lnTo>
                      <a:pt x="273" y="183"/>
                    </a:lnTo>
                    <a:lnTo>
                      <a:pt x="272" y="183"/>
                    </a:lnTo>
                    <a:lnTo>
                      <a:pt x="272" y="182"/>
                    </a:lnTo>
                    <a:lnTo>
                      <a:pt x="271" y="182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71" y="181"/>
                    </a:lnTo>
                    <a:lnTo>
                      <a:pt x="270" y="180"/>
                    </a:lnTo>
                    <a:lnTo>
                      <a:pt x="270" y="179"/>
                    </a:lnTo>
                    <a:lnTo>
                      <a:pt x="269" y="179"/>
                    </a:lnTo>
                    <a:lnTo>
                      <a:pt x="269" y="178"/>
                    </a:lnTo>
                    <a:lnTo>
                      <a:pt x="270" y="178"/>
                    </a:lnTo>
                    <a:lnTo>
                      <a:pt x="270" y="177"/>
                    </a:lnTo>
                    <a:lnTo>
                      <a:pt x="270" y="176"/>
                    </a:lnTo>
                    <a:lnTo>
                      <a:pt x="270" y="175"/>
                    </a:lnTo>
                    <a:lnTo>
                      <a:pt x="269" y="175"/>
                    </a:lnTo>
                    <a:lnTo>
                      <a:pt x="269" y="174"/>
                    </a:lnTo>
                    <a:lnTo>
                      <a:pt x="270" y="174"/>
                    </a:lnTo>
                    <a:lnTo>
                      <a:pt x="270" y="175"/>
                    </a:lnTo>
                    <a:lnTo>
                      <a:pt x="271" y="175"/>
                    </a:lnTo>
                    <a:lnTo>
                      <a:pt x="272" y="175"/>
                    </a:lnTo>
                    <a:lnTo>
                      <a:pt x="272" y="176"/>
                    </a:lnTo>
                    <a:lnTo>
                      <a:pt x="273" y="175"/>
                    </a:lnTo>
                    <a:lnTo>
                      <a:pt x="272" y="175"/>
                    </a:lnTo>
                    <a:lnTo>
                      <a:pt x="272" y="174"/>
                    </a:lnTo>
                    <a:lnTo>
                      <a:pt x="272" y="173"/>
                    </a:lnTo>
                    <a:lnTo>
                      <a:pt x="272" y="172"/>
                    </a:lnTo>
                    <a:lnTo>
                      <a:pt x="272" y="173"/>
                    </a:lnTo>
                    <a:lnTo>
                      <a:pt x="273" y="173"/>
                    </a:lnTo>
                    <a:lnTo>
                      <a:pt x="274" y="173"/>
                    </a:lnTo>
                    <a:lnTo>
                      <a:pt x="274" y="172"/>
                    </a:lnTo>
                    <a:lnTo>
                      <a:pt x="273" y="172"/>
                    </a:lnTo>
                    <a:lnTo>
                      <a:pt x="273" y="171"/>
                    </a:lnTo>
                    <a:lnTo>
                      <a:pt x="274" y="171"/>
                    </a:lnTo>
                    <a:lnTo>
                      <a:pt x="274" y="170"/>
                    </a:lnTo>
                    <a:lnTo>
                      <a:pt x="275" y="170"/>
                    </a:lnTo>
                    <a:lnTo>
                      <a:pt x="275" y="169"/>
                    </a:lnTo>
                    <a:lnTo>
                      <a:pt x="276" y="169"/>
                    </a:lnTo>
                    <a:lnTo>
                      <a:pt x="276" y="170"/>
                    </a:lnTo>
                    <a:lnTo>
                      <a:pt x="277" y="170"/>
                    </a:lnTo>
                    <a:lnTo>
                      <a:pt x="276" y="169"/>
                    </a:lnTo>
                    <a:lnTo>
                      <a:pt x="275" y="168"/>
                    </a:lnTo>
                    <a:lnTo>
                      <a:pt x="275" y="167"/>
                    </a:lnTo>
                    <a:lnTo>
                      <a:pt x="275" y="168"/>
                    </a:lnTo>
                    <a:lnTo>
                      <a:pt x="274" y="167"/>
                    </a:lnTo>
                    <a:lnTo>
                      <a:pt x="275" y="167"/>
                    </a:lnTo>
                    <a:lnTo>
                      <a:pt x="276" y="167"/>
                    </a:lnTo>
                    <a:lnTo>
                      <a:pt x="276" y="166"/>
                    </a:lnTo>
                    <a:lnTo>
                      <a:pt x="276" y="165"/>
                    </a:lnTo>
                    <a:lnTo>
                      <a:pt x="277" y="165"/>
                    </a:lnTo>
                    <a:lnTo>
                      <a:pt x="277" y="164"/>
                    </a:lnTo>
                    <a:lnTo>
                      <a:pt x="276" y="164"/>
                    </a:lnTo>
                    <a:lnTo>
                      <a:pt x="275" y="164"/>
                    </a:lnTo>
                    <a:lnTo>
                      <a:pt x="275" y="165"/>
                    </a:lnTo>
                    <a:lnTo>
                      <a:pt x="274" y="165"/>
                    </a:lnTo>
                    <a:lnTo>
                      <a:pt x="274" y="164"/>
                    </a:lnTo>
                    <a:lnTo>
                      <a:pt x="274" y="165"/>
                    </a:lnTo>
                    <a:lnTo>
                      <a:pt x="273" y="165"/>
                    </a:lnTo>
                    <a:lnTo>
                      <a:pt x="274" y="165"/>
                    </a:lnTo>
                    <a:lnTo>
                      <a:pt x="273" y="164"/>
                    </a:lnTo>
                    <a:lnTo>
                      <a:pt x="272" y="165"/>
                    </a:lnTo>
                    <a:lnTo>
                      <a:pt x="272" y="164"/>
                    </a:lnTo>
                    <a:lnTo>
                      <a:pt x="272" y="165"/>
                    </a:lnTo>
                    <a:lnTo>
                      <a:pt x="271" y="165"/>
                    </a:lnTo>
                    <a:lnTo>
                      <a:pt x="271" y="164"/>
                    </a:lnTo>
                    <a:lnTo>
                      <a:pt x="271" y="165"/>
                    </a:lnTo>
                    <a:lnTo>
                      <a:pt x="270" y="165"/>
                    </a:lnTo>
                    <a:lnTo>
                      <a:pt x="270" y="166"/>
                    </a:lnTo>
                    <a:lnTo>
                      <a:pt x="269" y="166"/>
                    </a:lnTo>
                    <a:lnTo>
                      <a:pt x="269" y="165"/>
                    </a:lnTo>
                    <a:lnTo>
                      <a:pt x="269" y="166"/>
                    </a:lnTo>
                    <a:lnTo>
                      <a:pt x="269" y="167"/>
                    </a:lnTo>
                    <a:lnTo>
                      <a:pt x="268" y="167"/>
                    </a:lnTo>
                    <a:lnTo>
                      <a:pt x="268" y="168"/>
                    </a:lnTo>
                    <a:lnTo>
                      <a:pt x="267" y="168"/>
                    </a:lnTo>
                    <a:lnTo>
                      <a:pt x="267" y="169"/>
                    </a:lnTo>
                    <a:lnTo>
                      <a:pt x="266" y="169"/>
                    </a:lnTo>
                    <a:lnTo>
                      <a:pt x="266" y="170"/>
                    </a:lnTo>
                    <a:lnTo>
                      <a:pt x="267" y="170"/>
                    </a:lnTo>
                    <a:lnTo>
                      <a:pt x="266" y="170"/>
                    </a:lnTo>
                    <a:lnTo>
                      <a:pt x="265" y="170"/>
                    </a:lnTo>
                    <a:lnTo>
                      <a:pt x="265" y="171"/>
                    </a:lnTo>
                    <a:lnTo>
                      <a:pt x="265" y="172"/>
                    </a:lnTo>
                    <a:lnTo>
                      <a:pt x="264" y="172"/>
                    </a:lnTo>
                    <a:lnTo>
                      <a:pt x="264" y="173"/>
                    </a:lnTo>
                    <a:lnTo>
                      <a:pt x="263" y="173"/>
                    </a:lnTo>
                    <a:lnTo>
                      <a:pt x="262" y="173"/>
                    </a:lnTo>
                    <a:lnTo>
                      <a:pt x="261" y="174"/>
                    </a:lnTo>
                    <a:lnTo>
                      <a:pt x="260" y="174"/>
                    </a:lnTo>
                    <a:lnTo>
                      <a:pt x="260" y="175"/>
                    </a:lnTo>
                    <a:lnTo>
                      <a:pt x="259" y="176"/>
                    </a:lnTo>
                    <a:lnTo>
                      <a:pt x="259" y="175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7" y="176"/>
                    </a:lnTo>
                    <a:lnTo>
                      <a:pt x="258" y="176"/>
                    </a:lnTo>
                    <a:lnTo>
                      <a:pt x="257" y="176"/>
                    </a:lnTo>
                    <a:lnTo>
                      <a:pt x="257" y="177"/>
                    </a:lnTo>
                    <a:lnTo>
                      <a:pt x="257" y="178"/>
                    </a:lnTo>
                    <a:lnTo>
                      <a:pt x="257" y="179"/>
                    </a:lnTo>
                    <a:lnTo>
                      <a:pt x="256" y="179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4" y="181"/>
                    </a:lnTo>
                    <a:lnTo>
                      <a:pt x="255" y="181"/>
                    </a:lnTo>
                    <a:lnTo>
                      <a:pt x="254" y="181"/>
                    </a:lnTo>
                    <a:lnTo>
                      <a:pt x="254" y="182"/>
                    </a:lnTo>
                    <a:lnTo>
                      <a:pt x="253" y="182"/>
                    </a:lnTo>
                    <a:lnTo>
                      <a:pt x="252" y="182"/>
                    </a:lnTo>
                    <a:lnTo>
                      <a:pt x="251" y="182"/>
                    </a:lnTo>
                    <a:lnTo>
                      <a:pt x="251" y="183"/>
                    </a:lnTo>
                    <a:lnTo>
                      <a:pt x="250" y="183"/>
                    </a:lnTo>
                    <a:lnTo>
                      <a:pt x="249" y="184"/>
                    </a:lnTo>
                    <a:lnTo>
                      <a:pt x="248" y="184"/>
                    </a:lnTo>
                    <a:lnTo>
                      <a:pt x="248" y="185"/>
                    </a:lnTo>
                    <a:lnTo>
                      <a:pt x="248" y="186"/>
                    </a:lnTo>
                    <a:lnTo>
                      <a:pt x="247" y="186"/>
                    </a:lnTo>
                    <a:lnTo>
                      <a:pt x="247" y="187"/>
                    </a:lnTo>
                    <a:lnTo>
                      <a:pt x="246" y="188"/>
                    </a:lnTo>
                    <a:lnTo>
                      <a:pt x="246" y="189"/>
                    </a:lnTo>
                    <a:lnTo>
                      <a:pt x="245" y="189"/>
                    </a:lnTo>
                    <a:lnTo>
                      <a:pt x="245" y="190"/>
                    </a:lnTo>
                    <a:lnTo>
                      <a:pt x="244" y="190"/>
                    </a:lnTo>
                    <a:lnTo>
                      <a:pt x="243" y="190"/>
                    </a:lnTo>
                    <a:lnTo>
                      <a:pt x="242" y="191"/>
                    </a:lnTo>
                    <a:lnTo>
                      <a:pt x="241" y="191"/>
                    </a:lnTo>
                    <a:lnTo>
                      <a:pt x="240" y="194"/>
                    </a:lnTo>
                    <a:lnTo>
                      <a:pt x="240" y="195"/>
                    </a:lnTo>
                    <a:lnTo>
                      <a:pt x="239" y="195"/>
                    </a:lnTo>
                    <a:lnTo>
                      <a:pt x="240" y="195"/>
                    </a:lnTo>
                    <a:lnTo>
                      <a:pt x="239" y="196"/>
                    </a:lnTo>
                    <a:lnTo>
                      <a:pt x="238" y="196"/>
                    </a:lnTo>
                    <a:lnTo>
                      <a:pt x="237" y="196"/>
                    </a:lnTo>
                    <a:lnTo>
                      <a:pt x="236" y="196"/>
                    </a:lnTo>
                    <a:lnTo>
                      <a:pt x="235" y="196"/>
                    </a:lnTo>
                    <a:lnTo>
                      <a:pt x="235" y="197"/>
                    </a:lnTo>
                    <a:lnTo>
                      <a:pt x="234" y="197"/>
                    </a:lnTo>
                    <a:lnTo>
                      <a:pt x="233" y="198"/>
                    </a:lnTo>
                    <a:lnTo>
                      <a:pt x="231" y="198"/>
                    </a:lnTo>
                    <a:lnTo>
                      <a:pt x="230" y="198"/>
                    </a:lnTo>
                    <a:lnTo>
                      <a:pt x="230" y="199"/>
                    </a:lnTo>
                    <a:lnTo>
                      <a:pt x="229" y="199"/>
                    </a:lnTo>
                    <a:lnTo>
                      <a:pt x="229" y="200"/>
                    </a:lnTo>
                    <a:lnTo>
                      <a:pt x="227" y="202"/>
                    </a:lnTo>
                    <a:lnTo>
                      <a:pt x="226" y="203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5" y="207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2" y="209"/>
                    </a:lnTo>
                    <a:lnTo>
                      <a:pt x="221" y="209"/>
                    </a:lnTo>
                    <a:lnTo>
                      <a:pt x="220" y="209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1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3" y="210"/>
                    </a:lnTo>
                    <a:lnTo>
                      <a:pt x="212" y="211"/>
                    </a:lnTo>
                    <a:lnTo>
                      <a:pt x="211" y="212"/>
                    </a:lnTo>
                    <a:lnTo>
                      <a:pt x="211" y="213"/>
                    </a:lnTo>
                    <a:lnTo>
                      <a:pt x="177" y="215"/>
                    </a:lnTo>
                    <a:lnTo>
                      <a:pt x="163" y="215"/>
                    </a:lnTo>
                    <a:lnTo>
                      <a:pt x="149" y="216"/>
                    </a:lnTo>
                    <a:lnTo>
                      <a:pt x="149" y="215"/>
                    </a:lnTo>
                    <a:lnTo>
                      <a:pt x="150" y="215"/>
                    </a:lnTo>
                    <a:lnTo>
                      <a:pt x="150" y="214"/>
                    </a:lnTo>
                    <a:lnTo>
                      <a:pt x="150" y="213"/>
                    </a:lnTo>
                    <a:lnTo>
                      <a:pt x="150" y="211"/>
                    </a:lnTo>
                    <a:lnTo>
                      <a:pt x="149" y="211"/>
                    </a:lnTo>
                    <a:lnTo>
                      <a:pt x="149" y="210"/>
                    </a:lnTo>
                    <a:lnTo>
                      <a:pt x="150" y="210"/>
                    </a:lnTo>
                    <a:lnTo>
                      <a:pt x="150" y="209"/>
                    </a:lnTo>
                    <a:lnTo>
                      <a:pt x="150" y="208"/>
                    </a:lnTo>
                    <a:lnTo>
                      <a:pt x="151" y="207"/>
                    </a:lnTo>
                    <a:lnTo>
                      <a:pt x="151" y="206"/>
                    </a:lnTo>
                    <a:lnTo>
                      <a:pt x="150" y="206"/>
                    </a:lnTo>
                    <a:lnTo>
                      <a:pt x="150" y="205"/>
                    </a:lnTo>
                    <a:lnTo>
                      <a:pt x="150" y="204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50" y="202"/>
                    </a:lnTo>
                    <a:lnTo>
                      <a:pt x="150" y="201"/>
                    </a:lnTo>
                    <a:lnTo>
                      <a:pt x="150" y="200"/>
                    </a:lnTo>
                    <a:lnTo>
                      <a:pt x="148" y="199"/>
                    </a:lnTo>
                    <a:lnTo>
                      <a:pt x="146" y="199"/>
                    </a:lnTo>
                    <a:lnTo>
                      <a:pt x="145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1" y="196"/>
                    </a:lnTo>
                    <a:lnTo>
                      <a:pt x="142" y="195"/>
                    </a:lnTo>
                    <a:lnTo>
                      <a:pt x="141" y="195"/>
                    </a:lnTo>
                    <a:lnTo>
                      <a:pt x="141" y="194"/>
                    </a:lnTo>
                    <a:lnTo>
                      <a:pt x="142" y="194"/>
                    </a:lnTo>
                    <a:lnTo>
                      <a:pt x="142" y="193"/>
                    </a:lnTo>
                    <a:lnTo>
                      <a:pt x="142" y="192"/>
                    </a:lnTo>
                    <a:lnTo>
                      <a:pt x="142" y="191"/>
                    </a:lnTo>
                    <a:lnTo>
                      <a:pt x="143" y="190"/>
                    </a:lnTo>
                    <a:lnTo>
                      <a:pt x="142" y="190"/>
                    </a:lnTo>
                    <a:lnTo>
                      <a:pt x="142" y="189"/>
                    </a:lnTo>
                    <a:lnTo>
                      <a:pt x="141" y="189"/>
                    </a:lnTo>
                    <a:lnTo>
                      <a:pt x="141" y="188"/>
                    </a:lnTo>
                    <a:lnTo>
                      <a:pt x="142" y="188"/>
                    </a:lnTo>
                    <a:lnTo>
                      <a:pt x="142" y="186"/>
                    </a:lnTo>
                    <a:lnTo>
                      <a:pt x="141" y="186"/>
                    </a:lnTo>
                    <a:lnTo>
                      <a:pt x="141" y="187"/>
                    </a:lnTo>
                    <a:lnTo>
                      <a:pt x="140" y="187"/>
                    </a:lnTo>
                    <a:lnTo>
                      <a:pt x="140" y="186"/>
                    </a:lnTo>
                    <a:lnTo>
                      <a:pt x="139" y="186"/>
                    </a:lnTo>
                    <a:lnTo>
                      <a:pt x="139" y="185"/>
                    </a:lnTo>
                    <a:lnTo>
                      <a:pt x="139" y="184"/>
                    </a:lnTo>
                    <a:lnTo>
                      <a:pt x="139" y="183"/>
                    </a:lnTo>
                    <a:lnTo>
                      <a:pt x="139" y="182"/>
                    </a:lnTo>
                    <a:lnTo>
                      <a:pt x="139" y="181"/>
                    </a:lnTo>
                    <a:lnTo>
                      <a:pt x="138" y="181"/>
                    </a:lnTo>
                    <a:lnTo>
                      <a:pt x="137" y="181"/>
                    </a:lnTo>
                    <a:lnTo>
                      <a:pt x="136" y="181"/>
                    </a:lnTo>
                    <a:lnTo>
                      <a:pt x="135" y="180"/>
                    </a:lnTo>
                    <a:lnTo>
                      <a:pt x="135" y="179"/>
                    </a:lnTo>
                    <a:lnTo>
                      <a:pt x="134" y="178"/>
                    </a:lnTo>
                    <a:lnTo>
                      <a:pt x="133" y="178"/>
                    </a:lnTo>
                    <a:lnTo>
                      <a:pt x="133" y="177"/>
                    </a:lnTo>
                    <a:lnTo>
                      <a:pt x="132" y="178"/>
                    </a:lnTo>
                    <a:lnTo>
                      <a:pt x="131" y="178"/>
                    </a:lnTo>
                    <a:lnTo>
                      <a:pt x="131" y="177"/>
                    </a:lnTo>
                    <a:lnTo>
                      <a:pt x="130" y="177"/>
                    </a:lnTo>
                    <a:lnTo>
                      <a:pt x="129" y="177"/>
                    </a:lnTo>
                    <a:lnTo>
                      <a:pt x="128" y="177"/>
                    </a:lnTo>
                    <a:lnTo>
                      <a:pt x="127" y="177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5" y="178"/>
                    </a:lnTo>
                    <a:lnTo>
                      <a:pt x="125" y="177"/>
                    </a:lnTo>
                    <a:lnTo>
                      <a:pt x="125" y="178"/>
                    </a:lnTo>
                    <a:lnTo>
                      <a:pt x="124" y="177"/>
                    </a:lnTo>
                    <a:lnTo>
                      <a:pt x="124" y="178"/>
                    </a:lnTo>
                    <a:lnTo>
                      <a:pt x="123" y="177"/>
                    </a:lnTo>
                    <a:lnTo>
                      <a:pt x="123" y="178"/>
                    </a:lnTo>
                    <a:lnTo>
                      <a:pt x="122" y="178"/>
                    </a:lnTo>
                    <a:lnTo>
                      <a:pt x="121" y="178"/>
                    </a:lnTo>
                    <a:lnTo>
                      <a:pt x="120" y="178"/>
                    </a:lnTo>
                    <a:lnTo>
                      <a:pt x="120" y="177"/>
                    </a:lnTo>
                    <a:lnTo>
                      <a:pt x="119" y="177"/>
                    </a:lnTo>
                    <a:lnTo>
                      <a:pt x="119" y="176"/>
                    </a:lnTo>
                    <a:lnTo>
                      <a:pt x="119" y="177"/>
                    </a:lnTo>
                    <a:lnTo>
                      <a:pt x="118" y="176"/>
                    </a:lnTo>
                    <a:lnTo>
                      <a:pt x="118" y="177"/>
                    </a:lnTo>
                    <a:lnTo>
                      <a:pt x="118" y="176"/>
                    </a:lnTo>
                    <a:lnTo>
                      <a:pt x="118" y="177"/>
                    </a:lnTo>
                    <a:lnTo>
                      <a:pt x="118" y="176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6"/>
                    </a:lnTo>
                    <a:lnTo>
                      <a:pt x="113" y="176"/>
                    </a:lnTo>
                    <a:lnTo>
                      <a:pt x="113" y="175"/>
                    </a:lnTo>
                    <a:lnTo>
                      <a:pt x="113" y="176"/>
                    </a:lnTo>
                    <a:lnTo>
                      <a:pt x="113" y="175"/>
                    </a:lnTo>
                    <a:lnTo>
                      <a:pt x="112" y="175"/>
                    </a:lnTo>
                    <a:lnTo>
                      <a:pt x="111" y="175"/>
                    </a:lnTo>
                    <a:lnTo>
                      <a:pt x="111" y="176"/>
                    </a:lnTo>
                    <a:lnTo>
                      <a:pt x="110" y="176"/>
                    </a:lnTo>
                    <a:lnTo>
                      <a:pt x="109" y="175"/>
                    </a:lnTo>
                    <a:lnTo>
                      <a:pt x="108" y="175"/>
                    </a:lnTo>
                    <a:lnTo>
                      <a:pt x="107" y="175"/>
                    </a:lnTo>
                    <a:lnTo>
                      <a:pt x="107" y="174"/>
                    </a:lnTo>
                    <a:lnTo>
                      <a:pt x="106" y="175"/>
                    </a:lnTo>
                    <a:lnTo>
                      <a:pt x="106" y="174"/>
                    </a:lnTo>
                    <a:lnTo>
                      <a:pt x="105" y="174"/>
                    </a:lnTo>
                    <a:lnTo>
                      <a:pt x="105" y="173"/>
                    </a:lnTo>
                    <a:lnTo>
                      <a:pt x="67" y="176"/>
                    </a:lnTo>
                    <a:lnTo>
                      <a:pt x="67" y="175"/>
                    </a:lnTo>
                    <a:lnTo>
                      <a:pt x="68" y="175"/>
                    </a:lnTo>
                    <a:lnTo>
                      <a:pt x="68" y="174"/>
                    </a:lnTo>
                    <a:lnTo>
                      <a:pt x="69" y="172"/>
                    </a:lnTo>
                    <a:lnTo>
                      <a:pt x="71" y="171"/>
                    </a:lnTo>
                    <a:lnTo>
                      <a:pt x="72" y="169"/>
                    </a:lnTo>
                    <a:lnTo>
                      <a:pt x="73" y="169"/>
                    </a:lnTo>
                    <a:lnTo>
                      <a:pt x="73" y="168"/>
                    </a:lnTo>
                    <a:lnTo>
                      <a:pt x="74" y="167"/>
                    </a:lnTo>
                    <a:lnTo>
                      <a:pt x="75" y="167"/>
                    </a:lnTo>
                    <a:lnTo>
                      <a:pt x="75" y="166"/>
                    </a:lnTo>
                    <a:lnTo>
                      <a:pt x="74" y="165"/>
                    </a:lnTo>
                    <a:lnTo>
                      <a:pt x="75" y="165"/>
                    </a:lnTo>
                    <a:lnTo>
                      <a:pt x="76" y="164"/>
                    </a:lnTo>
                    <a:lnTo>
                      <a:pt x="76" y="163"/>
                    </a:lnTo>
                    <a:lnTo>
                      <a:pt x="76" y="162"/>
                    </a:lnTo>
                    <a:lnTo>
                      <a:pt x="77" y="162"/>
                    </a:lnTo>
                    <a:lnTo>
                      <a:pt x="78" y="161"/>
                    </a:lnTo>
                    <a:lnTo>
                      <a:pt x="78" y="160"/>
                    </a:lnTo>
                    <a:lnTo>
                      <a:pt x="79" y="160"/>
                    </a:lnTo>
                    <a:lnTo>
                      <a:pt x="79" y="161"/>
                    </a:lnTo>
                    <a:lnTo>
                      <a:pt x="80" y="161"/>
                    </a:lnTo>
                    <a:lnTo>
                      <a:pt x="81" y="161"/>
                    </a:lnTo>
                    <a:lnTo>
                      <a:pt x="81" y="160"/>
                    </a:lnTo>
                    <a:lnTo>
                      <a:pt x="82" y="159"/>
                    </a:lnTo>
                    <a:lnTo>
                      <a:pt x="82" y="158"/>
                    </a:lnTo>
                    <a:lnTo>
                      <a:pt x="83" y="158"/>
                    </a:lnTo>
                    <a:lnTo>
                      <a:pt x="83" y="157"/>
                    </a:lnTo>
                    <a:lnTo>
                      <a:pt x="82" y="157"/>
                    </a:lnTo>
                    <a:lnTo>
                      <a:pt x="81" y="157"/>
                    </a:lnTo>
                    <a:lnTo>
                      <a:pt x="82" y="155"/>
                    </a:lnTo>
                    <a:lnTo>
                      <a:pt x="84" y="155"/>
                    </a:lnTo>
                    <a:lnTo>
                      <a:pt x="84" y="154"/>
                    </a:lnTo>
                    <a:lnTo>
                      <a:pt x="85" y="154"/>
                    </a:lnTo>
                    <a:lnTo>
                      <a:pt x="86" y="152"/>
                    </a:lnTo>
                    <a:lnTo>
                      <a:pt x="86" y="151"/>
                    </a:lnTo>
                    <a:lnTo>
                      <a:pt x="87" y="150"/>
                    </a:lnTo>
                    <a:lnTo>
                      <a:pt x="87" y="149"/>
                    </a:lnTo>
                    <a:lnTo>
                      <a:pt x="86" y="149"/>
                    </a:lnTo>
                    <a:lnTo>
                      <a:pt x="86" y="148"/>
                    </a:lnTo>
                    <a:lnTo>
                      <a:pt x="87" y="148"/>
                    </a:lnTo>
                    <a:lnTo>
                      <a:pt x="87" y="147"/>
                    </a:lnTo>
                    <a:lnTo>
                      <a:pt x="86" y="146"/>
                    </a:lnTo>
                    <a:lnTo>
                      <a:pt x="86" y="145"/>
                    </a:lnTo>
                    <a:lnTo>
                      <a:pt x="86" y="144"/>
                    </a:lnTo>
                    <a:lnTo>
                      <a:pt x="85" y="143"/>
                    </a:lnTo>
                    <a:lnTo>
                      <a:pt x="86" y="143"/>
                    </a:lnTo>
                    <a:lnTo>
                      <a:pt x="87" y="142"/>
                    </a:lnTo>
                    <a:lnTo>
                      <a:pt x="87" y="141"/>
                    </a:lnTo>
                    <a:lnTo>
                      <a:pt x="86" y="141"/>
                    </a:lnTo>
                    <a:lnTo>
                      <a:pt x="85" y="141"/>
                    </a:lnTo>
                    <a:lnTo>
                      <a:pt x="84" y="141"/>
                    </a:lnTo>
                    <a:lnTo>
                      <a:pt x="84" y="140"/>
                    </a:lnTo>
                    <a:lnTo>
                      <a:pt x="83" y="139"/>
                    </a:lnTo>
                    <a:lnTo>
                      <a:pt x="83" y="138"/>
                    </a:lnTo>
                    <a:lnTo>
                      <a:pt x="83" y="137"/>
                    </a:lnTo>
                    <a:lnTo>
                      <a:pt x="82" y="137"/>
                    </a:lnTo>
                    <a:lnTo>
                      <a:pt x="82" y="136"/>
                    </a:lnTo>
                    <a:lnTo>
                      <a:pt x="81" y="136"/>
                    </a:lnTo>
                    <a:lnTo>
                      <a:pt x="80" y="136"/>
                    </a:lnTo>
                    <a:lnTo>
                      <a:pt x="78" y="136"/>
                    </a:lnTo>
                    <a:lnTo>
                      <a:pt x="77" y="136"/>
                    </a:lnTo>
                    <a:lnTo>
                      <a:pt x="77" y="135"/>
                    </a:lnTo>
                    <a:lnTo>
                      <a:pt x="76" y="133"/>
                    </a:lnTo>
                    <a:lnTo>
                      <a:pt x="76" y="132"/>
                    </a:lnTo>
                    <a:lnTo>
                      <a:pt x="75" y="131"/>
                    </a:lnTo>
                    <a:lnTo>
                      <a:pt x="74" y="130"/>
                    </a:lnTo>
                    <a:lnTo>
                      <a:pt x="73" y="129"/>
                    </a:lnTo>
                    <a:lnTo>
                      <a:pt x="73" y="127"/>
                    </a:lnTo>
                    <a:lnTo>
                      <a:pt x="72" y="127"/>
                    </a:lnTo>
                    <a:lnTo>
                      <a:pt x="72" y="126"/>
                    </a:lnTo>
                    <a:lnTo>
                      <a:pt x="71" y="125"/>
                    </a:lnTo>
                    <a:lnTo>
                      <a:pt x="70" y="124"/>
                    </a:lnTo>
                    <a:lnTo>
                      <a:pt x="70" y="123"/>
                    </a:lnTo>
                    <a:lnTo>
                      <a:pt x="70" y="122"/>
                    </a:lnTo>
                    <a:lnTo>
                      <a:pt x="69" y="121"/>
                    </a:lnTo>
                    <a:lnTo>
                      <a:pt x="68" y="120"/>
                    </a:lnTo>
                    <a:lnTo>
                      <a:pt x="67" y="119"/>
                    </a:lnTo>
                    <a:lnTo>
                      <a:pt x="66" y="119"/>
                    </a:lnTo>
                    <a:lnTo>
                      <a:pt x="65" y="119"/>
                    </a:lnTo>
                    <a:lnTo>
                      <a:pt x="64" y="119"/>
                    </a:lnTo>
                    <a:lnTo>
                      <a:pt x="63" y="119"/>
                    </a:lnTo>
                    <a:lnTo>
                      <a:pt x="62" y="119"/>
                    </a:lnTo>
                    <a:lnTo>
                      <a:pt x="61" y="119"/>
                    </a:lnTo>
                    <a:lnTo>
                      <a:pt x="60" y="119"/>
                    </a:lnTo>
                    <a:lnTo>
                      <a:pt x="60" y="118"/>
                    </a:lnTo>
                    <a:lnTo>
                      <a:pt x="59" y="118"/>
                    </a:lnTo>
                    <a:lnTo>
                      <a:pt x="58" y="118"/>
                    </a:lnTo>
                    <a:lnTo>
                      <a:pt x="58" y="117"/>
                    </a:lnTo>
                    <a:lnTo>
                      <a:pt x="58" y="116"/>
                    </a:lnTo>
                    <a:lnTo>
                      <a:pt x="57" y="115"/>
                    </a:lnTo>
                    <a:lnTo>
                      <a:pt x="57" y="116"/>
                    </a:lnTo>
                    <a:lnTo>
                      <a:pt x="56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4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4" y="111"/>
                    </a:lnTo>
                    <a:lnTo>
                      <a:pt x="54" y="109"/>
                    </a:lnTo>
                    <a:lnTo>
                      <a:pt x="55" y="107"/>
                    </a:lnTo>
                    <a:lnTo>
                      <a:pt x="55" y="106"/>
                    </a:lnTo>
                    <a:lnTo>
                      <a:pt x="55" y="104"/>
                    </a:lnTo>
                    <a:lnTo>
                      <a:pt x="54" y="103"/>
                    </a:lnTo>
                    <a:lnTo>
                      <a:pt x="53" y="103"/>
                    </a:lnTo>
                    <a:lnTo>
                      <a:pt x="52" y="103"/>
                    </a:lnTo>
                    <a:lnTo>
                      <a:pt x="51" y="103"/>
                    </a:lnTo>
                    <a:lnTo>
                      <a:pt x="50" y="103"/>
                    </a:lnTo>
                    <a:lnTo>
                      <a:pt x="49" y="102"/>
                    </a:lnTo>
                    <a:lnTo>
                      <a:pt x="48" y="101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6" y="99"/>
                    </a:lnTo>
                    <a:lnTo>
                      <a:pt x="45" y="99"/>
                    </a:lnTo>
                    <a:lnTo>
                      <a:pt x="45" y="98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2" y="97"/>
                    </a:lnTo>
                    <a:lnTo>
                      <a:pt x="41" y="97"/>
                    </a:lnTo>
                    <a:lnTo>
                      <a:pt x="40" y="96"/>
                    </a:lnTo>
                    <a:lnTo>
                      <a:pt x="39" y="95"/>
                    </a:lnTo>
                    <a:lnTo>
                      <a:pt x="38" y="94"/>
                    </a:lnTo>
                    <a:lnTo>
                      <a:pt x="38" y="93"/>
                    </a:lnTo>
                    <a:lnTo>
                      <a:pt x="38" y="92"/>
                    </a:lnTo>
                    <a:lnTo>
                      <a:pt x="38" y="91"/>
                    </a:lnTo>
                    <a:lnTo>
                      <a:pt x="38" y="90"/>
                    </a:lnTo>
                    <a:lnTo>
                      <a:pt x="38" y="89"/>
                    </a:lnTo>
                    <a:lnTo>
                      <a:pt x="38" y="88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4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4" y="82"/>
                    </a:lnTo>
                    <a:lnTo>
                      <a:pt x="34" y="81"/>
                    </a:lnTo>
                    <a:lnTo>
                      <a:pt x="33" y="80"/>
                    </a:lnTo>
                    <a:lnTo>
                      <a:pt x="33" y="79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4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30" y="71"/>
                    </a:lnTo>
                    <a:lnTo>
                      <a:pt x="30" y="70"/>
                    </a:lnTo>
                    <a:lnTo>
                      <a:pt x="29" y="69"/>
                    </a:lnTo>
                    <a:lnTo>
                      <a:pt x="29" y="68"/>
                    </a:lnTo>
                    <a:lnTo>
                      <a:pt x="28" y="68"/>
                    </a:lnTo>
                    <a:lnTo>
                      <a:pt x="27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5" y="67"/>
                    </a:lnTo>
                    <a:lnTo>
                      <a:pt x="25" y="66"/>
                    </a:lnTo>
                    <a:lnTo>
                      <a:pt x="25" y="65"/>
                    </a:lnTo>
                    <a:lnTo>
                      <a:pt x="24" y="65"/>
                    </a:lnTo>
                    <a:lnTo>
                      <a:pt x="23" y="65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5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20" y="60"/>
                    </a:lnTo>
                    <a:lnTo>
                      <a:pt x="19" y="59"/>
                    </a:lnTo>
                    <a:lnTo>
                      <a:pt x="19" y="58"/>
                    </a:lnTo>
                    <a:lnTo>
                      <a:pt x="19" y="57"/>
                    </a:lnTo>
                    <a:lnTo>
                      <a:pt x="19" y="58"/>
                    </a:lnTo>
                    <a:lnTo>
                      <a:pt x="20" y="58"/>
                    </a:lnTo>
                    <a:lnTo>
                      <a:pt x="20" y="59"/>
                    </a:lnTo>
                    <a:lnTo>
                      <a:pt x="21" y="59"/>
                    </a:lnTo>
                    <a:lnTo>
                      <a:pt x="23" y="59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5" y="52"/>
                    </a:lnTo>
                    <a:lnTo>
                      <a:pt x="25" y="51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49"/>
                    </a:lnTo>
                    <a:lnTo>
                      <a:pt x="21" y="48"/>
                    </a:lnTo>
                    <a:lnTo>
                      <a:pt x="20" y="48"/>
                    </a:lnTo>
                    <a:lnTo>
                      <a:pt x="19" y="48"/>
                    </a:lnTo>
                    <a:lnTo>
                      <a:pt x="16" y="47"/>
                    </a:lnTo>
                    <a:lnTo>
                      <a:pt x="15" y="47"/>
                    </a:lnTo>
                    <a:lnTo>
                      <a:pt x="14" y="47"/>
                    </a:lnTo>
                    <a:lnTo>
                      <a:pt x="13" y="47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1" y="44"/>
                    </a:lnTo>
                    <a:lnTo>
                      <a:pt x="9" y="43"/>
                    </a:lnTo>
                    <a:lnTo>
                      <a:pt x="9" y="42"/>
                    </a:lnTo>
                    <a:lnTo>
                      <a:pt x="9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7" y="40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3" y="37"/>
                    </a:lnTo>
                    <a:lnTo>
                      <a:pt x="2" y="36"/>
                    </a:lnTo>
                    <a:lnTo>
                      <a:pt x="1" y="36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1" y="33"/>
                    </a:lnTo>
                    <a:lnTo>
                      <a:pt x="2" y="33"/>
                    </a:lnTo>
                    <a:lnTo>
                      <a:pt x="3" y="33"/>
                    </a:lnTo>
                    <a:lnTo>
                      <a:pt x="4" y="32"/>
                    </a:lnTo>
                    <a:lnTo>
                      <a:pt x="4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5" y="27"/>
                    </a:lnTo>
                    <a:lnTo>
                      <a:pt x="4" y="25"/>
                    </a:lnTo>
                    <a:lnTo>
                      <a:pt x="3" y="23"/>
                    </a:lnTo>
                    <a:lnTo>
                      <a:pt x="3" y="22"/>
                    </a:lnTo>
                    <a:lnTo>
                      <a:pt x="2" y="21"/>
                    </a:lnTo>
                    <a:lnTo>
                      <a:pt x="1" y="20"/>
                    </a:lnTo>
                    <a:lnTo>
                      <a:pt x="1" y="19"/>
                    </a:lnTo>
                    <a:lnTo>
                      <a:pt x="2" y="19"/>
                    </a:lnTo>
                    <a:lnTo>
                      <a:pt x="3" y="20"/>
                    </a:lnTo>
                    <a:lnTo>
                      <a:pt x="4" y="19"/>
                    </a:lnTo>
                    <a:lnTo>
                      <a:pt x="5" y="20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1"/>
                    </a:lnTo>
                    <a:lnTo>
                      <a:pt x="8" y="21"/>
                    </a:lnTo>
                    <a:lnTo>
                      <a:pt x="9" y="21"/>
                    </a:lnTo>
                    <a:lnTo>
                      <a:pt x="9" y="20"/>
                    </a:lnTo>
                    <a:lnTo>
                      <a:pt x="10" y="20"/>
                    </a:lnTo>
                    <a:lnTo>
                      <a:pt x="10" y="19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4" y="17"/>
                    </a:lnTo>
                    <a:lnTo>
                      <a:pt x="15" y="18"/>
                    </a:lnTo>
                    <a:lnTo>
                      <a:pt x="15" y="17"/>
                    </a:lnTo>
                    <a:lnTo>
                      <a:pt x="16" y="17"/>
                    </a:lnTo>
                    <a:lnTo>
                      <a:pt x="17" y="17"/>
                    </a:lnTo>
                    <a:lnTo>
                      <a:pt x="17" y="18"/>
                    </a:lnTo>
                    <a:lnTo>
                      <a:pt x="18" y="18"/>
                    </a:lnTo>
                    <a:lnTo>
                      <a:pt x="18" y="17"/>
                    </a:lnTo>
                    <a:lnTo>
                      <a:pt x="20" y="17"/>
                    </a:lnTo>
                    <a:lnTo>
                      <a:pt x="21" y="16"/>
                    </a:lnTo>
                    <a:lnTo>
                      <a:pt x="21" y="15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1"/>
                    </a:lnTo>
                    <a:lnTo>
                      <a:pt x="21" y="10"/>
                    </a:lnTo>
                    <a:lnTo>
                      <a:pt x="21" y="9"/>
                    </a:lnTo>
                    <a:lnTo>
                      <a:pt x="20" y="8"/>
                    </a:lnTo>
                    <a:lnTo>
                      <a:pt x="19" y="7"/>
                    </a:lnTo>
                    <a:lnTo>
                      <a:pt x="18" y="7"/>
                    </a:lnTo>
                    <a:lnTo>
                      <a:pt x="17" y="6"/>
                    </a:lnTo>
                    <a:lnTo>
                      <a:pt x="17" y="4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5" y="2"/>
                    </a:lnTo>
                    <a:lnTo>
                      <a:pt x="14" y="1"/>
                    </a:lnTo>
                    <a:lnTo>
                      <a:pt x="14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7" name="Freeform 4715"/>
              <p:cNvSpPr>
                <a:spLocks/>
              </p:cNvSpPr>
              <p:nvPr/>
            </p:nvSpPr>
            <p:spPr bwMode="auto">
              <a:xfrm>
                <a:off x="1450976" y="2643188"/>
                <a:ext cx="865188" cy="701675"/>
              </a:xfrm>
              <a:custGeom>
                <a:avLst/>
                <a:gdLst>
                  <a:gd name="T0" fmla="*/ 2147483646 w 545"/>
                  <a:gd name="T1" fmla="*/ 2147483646 h 442"/>
                  <a:gd name="T2" fmla="*/ 2147483646 w 545"/>
                  <a:gd name="T3" fmla="*/ 2147483646 h 442"/>
                  <a:gd name="T4" fmla="*/ 2147483646 w 545"/>
                  <a:gd name="T5" fmla="*/ 2147483646 h 442"/>
                  <a:gd name="T6" fmla="*/ 2147483646 w 545"/>
                  <a:gd name="T7" fmla="*/ 2147483646 h 442"/>
                  <a:gd name="T8" fmla="*/ 2147483646 w 545"/>
                  <a:gd name="T9" fmla="*/ 2147483646 h 442"/>
                  <a:gd name="T10" fmla="*/ 2147483646 w 545"/>
                  <a:gd name="T11" fmla="*/ 2147483646 h 442"/>
                  <a:gd name="T12" fmla="*/ 2147483646 w 545"/>
                  <a:gd name="T13" fmla="*/ 2147483646 h 442"/>
                  <a:gd name="T14" fmla="*/ 2147483646 w 545"/>
                  <a:gd name="T15" fmla="*/ 2147483646 h 442"/>
                  <a:gd name="T16" fmla="*/ 2147483646 w 545"/>
                  <a:gd name="T17" fmla="*/ 2147483646 h 442"/>
                  <a:gd name="T18" fmla="*/ 2147483646 w 545"/>
                  <a:gd name="T19" fmla="*/ 2147483646 h 442"/>
                  <a:gd name="T20" fmla="*/ 2147483646 w 545"/>
                  <a:gd name="T21" fmla="*/ 2147483646 h 442"/>
                  <a:gd name="T22" fmla="*/ 2147483646 w 545"/>
                  <a:gd name="T23" fmla="*/ 2147483646 h 442"/>
                  <a:gd name="T24" fmla="*/ 2147483646 w 545"/>
                  <a:gd name="T25" fmla="*/ 2147483646 h 442"/>
                  <a:gd name="T26" fmla="*/ 2147483646 w 545"/>
                  <a:gd name="T27" fmla="*/ 2147483646 h 442"/>
                  <a:gd name="T28" fmla="*/ 2147483646 w 545"/>
                  <a:gd name="T29" fmla="*/ 2147483646 h 442"/>
                  <a:gd name="T30" fmla="*/ 2147483646 w 545"/>
                  <a:gd name="T31" fmla="*/ 2147483646 h 442"/>
                  <a:gd name="T32" fmla="*/ 2147483646 w 545"/>
                  <a:gd name="T33" fmla="*/ 2147483646 h 442"/>
                  <a:gd name="T34" fmla="*/ 2147483646 w 545"/>
                  <a:gd name="T35" fmla="*/ 2147483646 h 442"/>
                  <a:gd name="T36" fmla="*/ 2147483646 w 545"/>
                  <a:gd name="T37" fmla="*/ 2147483646 h 442"/>
                  <a:gd name="T38" fmla="*/ 2147483646 w 545"/>
                  <a:gd name="T39" fmla="*/ 2147483646 h 442"/>
                  <a:gd name="T40" fmla="*/ 2147483646 w 545"/>
                  <a:gd name="T41" fmla="*/ 2147483646 h 442"/>
                  <a:gd name="T42" fmla="*/ 2147483646 w 545"/>
                  <a:gd name="T43" fmla="*/ 2147483646 h 442"/>
                  <a:gd name="T44" fmla="*/ 2147483646 w 545"/>
                  <a:gd name="T45" fmla="*/ 2147483646 h 442"/>
                  <a:gd name="T46" fmla="*/ 2147483646 w 545"/>
                  <a:gd name="T47" fmla="*/ 2147483646 h 442"/>
                  <a:gd name="T48" fmla="*/ 2147483646 w 545"/>
                  <a:gd name="T49" fmla="*/ 2147483646 h 442"/>
                  <a:gd name="T50" fmla="*/ 2147483646 w 545"/>
                  <a:gd name="T51" fmla="*/ 2147483646 h 442"/>
                  <a:gd name="T52" fmla="*/ 2147483646 w 545"/>
                  <a:gd name="T53" fmla="*/ 2147483646 h 442"/>
                  <a:gd name="T54" fmla="*/ 2147483646 w 545"/>
                  <a:gd name="T55" fmla="*/ 2147483646 h 442"/>
                  <a:gd name="T56" fmla="*/ 2147483646 w 545"/>
                  <a:gd name="T57" fmla="*/ 2147483646 h 442"/>
                  <a:gd name="T58" fmla="*/ 2147483646 w 545"/>
                  <a:gd name="T59" fmla="*/ 2147483646 h 442"/>
                  <a:gd name="T60" fmla="*/ 2147483646 w 545"/>
                  <a:gd name="T61" fmla="*/ 2147483646 h 442"/>
                  <a:gd name="T62" fmla="*/ 2147483646 w 545"/>
                  <a:gd name="T63" fmla="*/ 2147483646 h 442"/>
                  <a:gd name="T64" fmla="*/ 2147483646 w 545"/>
                  <a:gd name="T65" fmla="*/ 2147483646 h 442"/>
                  <a:gd name="T66" fmla="*/ 2147483646 w 545"/>
                  <a:gd name="T67" fmla="*/ 2147483646 h 442"/>
                  <a:gd name="T68" fmla="*/ 2147483646 w 545"/>
                  <a:gd name="T69" fmla="*/ 2147483646 h 442"/>
                  <a:gd name="T70" fmla="*/ 2147483646 w 545"/>
                  <a:gd name="T71" fmla="*/ 2147483646 h 442"/>
                  <a:gd name="T72" fmla="*/ 2147483646 w 545"/>
                  <a:gd name="T73" fmla="*/ 2147483646 h 442"/>
                  <a:gd name="T74" fmla="*/ 2147483646 w 545"/>
                  <a:gd name="T75" fmla="*/ 2147483646 h 442"/>
                  <a:gd name="T76" fmla="*/ 2147483646 w 545"/>
                  <a:gd name="T77" fmla="*/ 2147483646 h 442"/>
                  <a:gd name="T78" fmla="*/ 2147483646 w 545"/>
                  <a:gd name="T79" fmla="*/ 2147483646 h 442"/>
                  <a:gd name="T80" fmla="*/ 2147483646 w 545"/>
                  <a:gd name="T81" fmla="*/ 2147483646 h 442"/>
                  <a:gd name="T82" fmla="*/ 2147483646 w 545"/>
                  <a:gd name="T83" fmla="*/ 2147483646 h 442"/>
                  <a:gd name="T84" fmla="*/ 2147483646 w 545"/>
                  <a:gd name="T85" fmla="*/ 2147483646 h 442"/>
                  <a:gd name="T86" fmla="*/ 2147483646 w 545"/>
                  <a:gd name="T87" fmla="*/ 2147483646 h 442"/>
                  <a:gd name="T88" fmla="*/ 2147483646 w 545"/>
                  <a:gd name="T89" fmla="*/ 2147483646 h 442"/>
                  <a:gd name="T90" fmla="*/ 2147483646 w 545"/>
                  <a:gd name="T91" fmla="*/ 2147483646 h 442"/>
                  <a:gd name="T92" fmla="*/ 2147483646 w 545"/>
                  <a:gd name="T93" fmla="*/ 2147483646 h 442"/>
                  <a:gd name="T94" fmla="*/ 2147483646 w 545"/>
                  <a:gd name="T95" fmla="*/ 2147483646 h 442"/>
                  <a:gd name="T96" fmla="*/ 2147483646 w 545"/>
                  <a:gd name="T97" fmla="*/ 2147483646 h 442"/>
                  <a:gd name="T98" fmla="*/ 2147483646 w 545"/>
                  <a:gd name="T99" fmla="*/ 2147483646 h 442"/>
                  <a:gd name="T100" fmla="*/ 2147483646 w 545"/>
                  <a:gd name="T101" fmla="*/ 2147483646 h 442"/>
                  <a:gd name="T102" fmla="*/ 2147483646 w 545"/>
                  <a:gd name="T103" fmla="*/ 2147483646 h 442"/>
                  <a:gd name="T104" fmla="*/ 2147483646 w 545"/>
                  <a:gd name="T105" fmla="*/ 2147483646 h 442"/>
                  <a:gd name="T106" fmla="*/ 2147483646 w 545"/>
                  <a:gd name="T107" fmla="*/ 2147483646 h 442"/>
                  <a:gd name="T108" fmla="*/ 2147483646 w 545"/>
                  <a:gd name="T109" fmla="*/ 2147483646 h 442"/>
                  <a:gd name="T110" fmla="*/ 2147483646 w 545"/>
                  <a:gd name="T111" fmla="*/ 2147483646 h 442"/>
                  <a:gd name="T112" fmla="*/ 2147483646 w 545"/>
                  <a:gd name="T113" fmla="*/ 2147483646 h 442"/>
                  <a:gd name="T114" fmla="*/ 2147483646 w 545"/>
                  <a:gd name="T115" fmla="*/ 2147483646 h 442"/>
                  <a:gd name="T116" fmla="*/ 2147483646 w 545"/>
                  <a:gd name="T117" fmla="*/ 2147483646 h 442"/>
                  <a:gd name="T118" fmla="*/ 2147483646 w 545"/>
                  <a:gd name="T119" fmla="*/ 2147483646 h 442"/>
                  <a:gd name="T120" fmla="*/ 2147483646 w 545"/>
                  <a:gd name="T121" fmla="*/ 2147483646 h 442"/>
                  <a:gd name="T122" fmla="*/ 2147483646 w 545"/>
                  <a:gd name="T123" fmla="*/ 2147483646 h 442"/>
                  <a:gd name="T124" fmla="*/ 2147483646 w 545"/>
                  <a:gd name="T125" fmla="*/ 2147483646 h 44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45"/>
                  <a:gd name="T190" fmla="*/ 0 h 442"/>
                  <a:gd name="T191" fmla="*/ 545 w 545"/>
                  <a:gd name="T192" fmla="*/ 442 h 44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45" h="442">
                    <a:moveTo>
                      <a:pt x="0" y="150"/>
                    </a:moveTo>
                    <a:lnTo>
                      <a:pt x="1" y="149"/>
                    </a:lnTo>
                    <a:lnTo>
                      <a:pt x="2" y="149"/>
                    </a:lnTo>
                    <a:lnTo>
                      <a:pt x="2" y="148"/>
                    </a:lnTo>
                    <a:lnTo>
                      <a:pt x="2" y="147"/>
                    </a:lnTo>
                    <a:lnTo>
                      <a:pt x="2" y="146"/>
                    </a:lnTo>
                    <a:lnTo>
                      <a:pt x="3" y="145"/>
                    </a:lnTo>
                    <a:lnTo>
                      <a:pt x="3" y="146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7" y="145"/>
                    </a:lnTo>
                    <a:lnTo>
                      <a:pt x="8" y="145"/>
                    </a:lnTo>
                    <a:lnTo>
                      <a:pt x="8" y="144"/>
                    </a:lnTo>
                    <a:lnTo>
                      <a:pt x="9" y="144"/>
                    </a:lnTo>
                    <a:lnTo>
                      <a:pt x="9" y="143"/>
                    </a:lnTo>
                    <a:lnTo>
                      <a:pt x="9" y="142"/>
                    </a:lnTo>
                    <a:lnTo>
                      <a:pt x="10" y="142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4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6" y="138"/>
                    </a:lnTo>
                    <a:lnTo>
                      <a:pt x="17" y="138"/>
                    </a:lnTo>
                    <a:lnTo>
                      <a:pt x="17" y="139"/>
                    </a:lnTo>
                    <a:lnTo>
                      <a:pt x="18" y="138"/>
                    </a:lnTo>
                    <a:lnTo>
                      <a:pt x="19" y="138"/>
                    </a:lnTo>
                    <a:lnTo>
                      <a:pt x="20" y="137"/>
                    </a:lnTo>
                    <a:lnTo>
                      <a:pt x="21" y="136"/>
                    </a:lnTo>
                    <a:lnTo>
                      <a:pt x="22" y="136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24" y="133"/>
                    </a:lnTo>
                    <a:lnTo>
                      <a:pt x="25" y="132"/>
                    </a:lnTo>
                    <a:lnTo>
                      <a:pt x="26" y="131"/>
                    </a:lnTo>
                    <a:lnTo>
                      <a:pt x="27" y="130"/>
                    </a:lnTo>
                    <a:lnTo>
                      <a:pt x="28" y="129"/>
                    </a:lnTo>
                    <a:lnTo>
                      <a:pt x="29" y="128"/>
                    </a:lnTo>
                    <a:lnTo>
                      <a:pt x="29" y="127"/>
                    </a:lnTo>
                    <a:lnTo>
                      <a:pt x="30" y="126"/>
                    </a:lnTo>
                    <a:lnTo>
                      <a:pt x="31" y="126"/>
                    </a:lnTo>
                    <a:lnTo>
                      <a:pt x="32" y="125"/>
                    </a:lnTo>
                    <a:lnTo>
                      <a:pt x="32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0"/>
                    </a:lnTo>
                    <a:lnTo>
                      <a:pt x="31" y="119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31" y="118"/>
                    </a:lnTo>
                    <a:lnTo>
                      <a:pt x="33" y="118"/>
                    </a:lnTo>
                    <a:lnTo>
                      <a:pt x="33" y="119"/>
                    </a:lnTo>
                    <a:lnTo>
                      <a:pt x="34" y="119"/>
                    </a:lnTo>
                    <a:lnTo>
                      <a:pt x="34" y="118"/>
                    </a:lnTo>
                    <a:lnTo>
                      <a:pt x="35" y="118"/>
                    </a:lnTo>
                    <a:lnTo>
                      <a:pt x="36" y="119"/>
                    </a:lnTo>
                    <a:lnTo>
                      <a:pt x="37" y="118"/>
                    </a:lnTo>
                    <a:lnTo>
                      <a:pt x="38" y="119"/>
                    </a:lnTo>
                    <a:lnTo>
                      <a:pt x="38" y="120"/>
                    </a:lnTo>
                    <a:lnTo>
                      <a:pt x="39" y="119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41" y="117"/>
                    </a:lnTo>
                    <a:lnTo>
                      <a:pt x="42" y="117"/>
                    </a:lnTo>
                    <a:lnTo>
                      <a:pt x="43" y="119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5" y="118"/>
                    </a:lnTo>
                    <a:lnTo>
                      <a:pt x="46" y="118"/>
                    </a:lnTo>
                    <a:lnTo>
                      <a:pt x="47" y="118"/>
                    </a:lnTo>
                    <a:lnTo>
                      <a:pt x="48" y="119"/>
                    </a:lnTo>
                    <a:lnTo>
                      <a:pt x="49" y="119"/>
                    </a:lnTo>
                    <a:lnTo>
                      <a:pt x="50" y="118"/>
                    </a:lnTo>
                    <a:lnTo>
                      <a:pt x="52" y="117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5" y="117"/>
                    </a:lnTo>
                    <a:lnTo>
                      <a:pt x="57" y="117"/>
                    </a:lnTo>
                    <a:lnTo>
                      <a:pt x="58" y="117"/>
                    </a:lnTo>
                    <a:lnTo>
                      <a:pt x="59" y="117"/>
                    </a:lnTo>
                    <a:lnTo>
                      <a:pt x="59" y="116"/>
                    </a:lnTo>
                    <a:lnTo>
                      <a:pt x="60" y="116"/>
                    </a:lnTo>
                    <a:lnTo>
                      <a:pt x="62" y="116"/>
                    </a:lnTo>
                    <a:lnTo>
                      <a:pt x="63" y="116"/>
                    </a:lnTo>
                    <a:lnTo>
                      <a:pt x="63" y="117"/>
                    </a:lnTo>
                    <a:lnTo>
                      <a:pt x="64" y="117"/>
                    </a:lnTo>
                    <a:lnTo>
                      <a:pt x="65" y="117"/>
                    </a:lnTo>
                    <a:lnTo>
                      <a:pt x="65" y="118"/>
                    </a:lnTo>
                    <a:lnTo>
                      <a:pt x="66" y="118"/>
                    </a:lnTo>
                    <a:lnTo>
                      <a:pt x="67" y="119"/>
                    </a:lnTo>
                    <a:lnTo>
                      <a:pt x="68" y="120"/>
                    </a:lnTo>
                    <a:lnTo>
                      <a:pt x="68" y="121"/>
                    </a:lnTo>
                    <a:lnTo>
                      <a:pt x="69" y="122"/>
                    </a:lnTo>
                    <a:lnTo>
                      <a:pt x="69" y="123"/>
                    </a:lnTo>
                    <a:lnTo>
                      <a:pt x="70" y="123"/>
                    </a:lnTo>
                    <a:lnTo>
                      <a:pt x="71" y="122"/>
                    </a:lnTo>
                    <a:lnTo>
                      <a:pt x="72" y="123"/>
                    </a:lnTo>
                    <a:lnTo>
                      <a:pt x="73" y="124"/>
                    </a:lnTo>
                    <a:lnTo>
                      <a:pt x="74" y="124"/>
                    </a:lnTo>
                    <a:lnTo>
                      <a:pt x="74" y="125"/>
                    </a:lnTo>
                    <a:lnTo>
                      <a:pt x="74" y="126"/>
                    </a:lnTo>
                    <a:lnTo>
                      <a:pt x="75" y="126"/>
                    </a:lnTo>
                    <a:lnTo>
                      <a:pt x="76" y="126"/>
                    </a:lnTo>
                    <a:lnTo>
                      <a:pt x="76" y="127"/>
                    </a:lnTo>
                    <a:lnTo>
                      <a:pt x="76" y="128"/>
                    </a:lnTo>
                    <a:lnTo>
                      <a:pt x="77" y="128"/>
                    </a:lnTo>
                    <a:lnTo>
                      <a:pt x="77" y="129"/>
                    </a:lnTo>
                    <a:lnTo>
                      <a:pt x="78" y="129"/>
                    </a:lnTo>
                    <a:lnTo>
                      <a:pt x="78" y="130"/>
                    </a:lnTo>
                    <a:lnTo>
                      <a:pt x="79" y="130"/>
                    </a:lnTo>
                    <a:lnTo>
                      <a:pt x="80" y="129"/>
                    </a:lnTo>
                    <a:lnTo>
                      <a:pt x="80" y="128"/>
                    </a:lnTo>
                    <a:lnTo>
                      <a:pt x="81" y="128"/>
                    </a:lnTo>
                    <a:lnTo>
                      <a:pt x="82" y="127"/>
                    </a:lnTo>
                    <a:lnTo>
                      <a:pt x="83" y="128"/>
                    </a:lnTo>
                    <a:lnTo>
                      <a:pt x="84" y="128"/>
                    </a:lnTo>
                    <a:lnTo>
                      <a:pt x="84" y="126"/>
                    </a:lnTo>
                    <a:lnTo>
                      <a:pt x="85" y="125"/>
                    </a:lnTo>
                    <a:lnTo>
                      <a:pt x="86" y="123"/>
                    </a:lnTo>
                    <a:lnTo>
                      <a:pt x="87" y="123"/>
                    </a:lnTo>
                    <a:lnTo>
                      <a:pt x="87" y="120"/>
                    </a:lnTo>
                    <a:lnTo>
                      <a:pt x="87" y="119"/>
                    </a:lnTo>
                    <a:lnTo>
                      <a:pt x="88" y="119"/>
                    </a:lnTo>
                    <a:lnTo>
                      <a:pt x="89" y="119"/>
                    </a:lnTo>
                    <a:lnTo>
                      <a:pt x="90" y="118"/>
                    </a:lnTo>
                    <a:lnTo>
                      <a:pt x="90" y="117"/>
                    </a:lnTo>
                    <a:lnTo>
                      <a:pt x="91" y="117"/>
                    </a:lnTo>
                    <a:lnTo>
                      <a:pt x="92" y="117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6"/>
                    </a:lnTo>
                    <a:lnTo>
                      <a:pt x="96" y="117"/>
                    </a:lnTo>
                    <a:lnTo>
                      <a:pt x="97" y="117"/>
                    </a:lnTo>
                    <a:lnTo>
                      <a:pt x="98" y="118"/>
                    </a:lnTo>
                    <a:lnTo>
                      <a:pt x="99" y="118"/>
                    </a:lnTo>
                    <a:lnTo>
                      <a:pt x="100" y="119"/>
                    </a:lnTo>
                    <a:lnTo>
                      <a:pt x="100" y="118"/>
                    </a:lnTo>
                    <a:lnTo>
                      <a:pt x="101" y="119"/>
                    </a:lnTo>
                    <a:lnTo>
                      <a:pt x="101" y="120"/>
                    </a:lnTo>
                    <a:lnTo>
                      <a:pt x="101" y="121"/>
                    </a:lnTo>
                    <a:lnTo>
                      <a:pt x="102" y="121"/>
                    </a:lnTo>
                    <a:lnTo>
                      <a:pt x="103" y="120"/>
                    </a:lnTo>
                    <a:lnTo>
                      <a:pt x="103" y="119"/>
                    </a:lnTo>
                    <a:lnTo>
                      <a:pt x="104" y="120"/>
                    </a:lnTo>
                    <a:lnTo>
                      <a:pt x="105" y="120"/>
                    </a:lnTo>
                    <a:lnTo>
                      <a:pt x="106" y="120"/>
                    </a:lnTo>
                    <a:lnTo>
                      <a:pt x="106" y="119"/>
                    </a:lnTo>
                    <a:lnTo>
                      <a:pt x="106" y="118"/>
                    </a:lnTo>
                    <a:lnTo>
                      <a:pt x="106" y="117"/>
                    </a:lnTo>
                    <a:lnTo>
                      <a:pt x="105" y="116"/>
                    </a:lnTo>
                    <a:lnTo>
                      <a:pt x="104" y="115"/>
                    </a:lnTo>
                    <a:lnTo>
                      <a:pt x="105" y="114"/>
                    </a:lnTo>
                    <a:lnTo>
                      <a:pt x="105" y="113"/>
                    </a:lnTo>
                    <a:lnTo>
                      <a:pt x="105" y="112"/>
                    </a:lnTo>
                    <a:lnTo>
                      <a:pt x="105" y="110"/>
                    </a:lnTo>
                    <a:lnTo>
                      <a:pt x="105" y="109"/>
                    </a:lnTo>
                    <a:lnTo>
                      <a:pt x="105" y="108"/>
                    </a:lnTo>
                    <a:lnTo>
                      <a:pt x="106" y="108"/>
                    </a:lnTo>
                    <a:lnTo>
                      <a:pt x="107" y="108"/>
                    </a:lnTo>
                    <a:lnTo>
                      <a:pt x="108" y="108"/>
                    </a:lnTo>
                    <a:lnTo>
                      <a:pt x="108" y="109"/>
                    </a:lnTo>
                    <a:lnTo>
                      <a:pt x="109" y="110"/>
                    </a:lnTo>
                    <a:lnTo>
                      <a:pt x="110" y="110"/>
                    </a:lnTo>
                    <a:lnTo>
                      <a:pt x="110" y="109"/>
                    </a:lnTo>
                    <a:lnTo>
                      <a:pt x="110" y="108"/>
                    </a:lnTo>
                    <a:lnTo>
                      <a:pt x="112" y="108"/>
                    </a:lnTo>
                    <a:lnTo>
                      <a:pt x="113" y="108"/>
                    </a:lnTo>
                    <a:lnTo>
                      <a:pt x="113" y="107"/>
                    </a:lnTo>
                    <a:lnTo>
                      <a:pt x="114" y="107"/>
                    </a:lnTo>
                    <a:lnTo>
                      <a:pt x="115" y="106"/>
                    </a:lnTo>
                    <a:lnTo>
                      <a:pt x="116" y="106"/>
                    </a:lnTo>
                    <a:lnTo>
                      <a:pt x="117" y="105"/>
                    </a:lnTo>
                    <a:lnTo>
                      <a:pt x="117" y="104"/>
                    </a:lnTo>
                    <a:lnTo>
                      <a:pt x="118" y="104"/>
                    </a:lnTo>
                    <a:lnTo>
                      <a:pt x="120" y="103"/>
                    </a:lnTo>
                    <a:lnTo>
                      <a:pt x="121" y="104"/>
                    </a:lnTo>
                    <a:lnTo>
                      <a:pt x="122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3" y="107"/>
                    </a:lnTo>
                    <a:lnTo>
                      <a:pt x="124" y="108"/>
                    </a:lnTo>
                    <a:lnTo>
                      <a:pt x="125" y="109"/>
                    </a:lnTo>
                    <a:lnTo>
                      <a:pt x="125" y="110"/>
                    </a:lnTo>
                    <a:lnTo>
                      <a:pt x="125" y="111"/>
                    </a:lnTo>
                    <a:lnTo>
                      <a:pt x="124" y="111"/>
                    </a:lnTo>
                    <a:lnTo>
                      <a:pt x="124" y="112"/>
                    </a:lnTo>
                    <a:lnTo>
                      <a:pt x="126" y="113"/>
                    </a:lnTo>
                    <a:lnTo>
                      <a:pt x="125" y="115"/>
                    </a:lnTo>
                    <a:lnTo>
                      <a:pt x="125" y="116"/>
                    </a:lnTo>
                    <a:lnTo>
                      <a:pt x="126" y="116"/>
                    </a:lnTo>
                    <a:lnTo>
                      <a:pt x="128" y="117"/>
                    </a:lnTo>
                    <a:lnTo>
                      <a:pt x="129" y="118"/>
                    </a:lnTo>
                    <a:lnTo>
                      <a:pt x="130" y="117"/>
                    </a:lnTo>
                    <a:lnTo>
                      <a:pt x="131" y="116"/>
                    </a:lnTo>
                    <a:lnTo>
                      <a:pt x="132" y="116"/>
                    </a:lnTo>
                    <a:lnTo>
                      <a:pt x="133" y="116"/>
                    </a:lnTo>
                    <a:lnTo>
                      <a:pt x="133" y="115"/>
                    </a:lnTo>
                    <a:lnTo>
                      <a:pt x="133" y="114"/>
                    </a:lnTo>
                    <a:lnTo>
                      <a:pt x="134" y="114"/>
                    </a:lnTo>
                    <a:lnTo>
                      <a:pt x="136" y="114"/>
                    </a:lnTo>
                    <a:lnTo>
                      <a:pt x="136" y="113"/>
                    </a:lnTo>
                    <a:lnTo>
                      <a:pt x="136" y="112"/>
                    </a:lnTo>
                    <a:lnTo>
                      <a:pt x="137" y="112"/>
                    </a:lnTo>
                    <a:lnTo>
                      <a:pt x="136" y="111"/>
                    </a:lnTo>
                    <a:lnTo>
                      <a:pt x="137" y="111"/>
                    </a:lnTo>
                    <a:lnTo>
                      <a:pt x="138" y="110"/>
                    </a:lnTo>
                    <a:lnTo>
                      <a:pt x="138" y="109"/>
                    </a:lnTo>
                    <a:lnTo>
                      <a:pt x="139" y="109"/>
                    </a:lnTo>
                    <a:lnTo>
                      <a:pt x="138" y="108"/>
                    </a:lnTo>
                    <a:lnTo>
                      <a:pt x="139" y="108"/>
                    </a:lnTo>
                    <a:lnTo>
                      <a:pt x="139" y="107"/>
                    </a:lnTo>
                    <a:lnTo>
                      <a:pt x="139" y="106"/>
                    </a:lnTo>
                    <a:lnTo>
                      <a:pt x="140" y="106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3" y="105"/>
                    </a:lnTo>
                    <a:lnTo>
                      <a:pt x="143" y="104"/>
                    </a:lnTo>
                    <a:lnTo>
                      <a:pt x="143" y="103"/>
                    </a:lnTo>
                    <a:lnTo>
                      <a:pt x="144" y="103"/>
                    </a:lnTo>
                    <a:lnTo>
                      <a:pt x="144" y="102"/>
                    </a:lnTo>
                    <a:lnTo>
                      <a:pt x="145" y="101"/>
                    </a:lnTo>
                    <a:lnTo>
                      <a:pt x="146" y="100"/>
                    </a:lnTo>
                    <a:lnTo>
                      <a:pt x="145" y="98"/>
                    </a:lnTo>
                    <a:lnTo>
                      <a:pt x="145" y="97"/>
                    </a:lnTo>
                    <a:lnTo>
                      <a:pt x="145" y="96"/>
                    </a:lnTo>
                    <a:lnTo>
                      <a:pt x="144" y="95"/>
                    </a:lnTo>
                    <a:lnTo>
                      <a:pt x="144" y="94"/>
                    </a:lnTo>
                    <a:lnTo>
                      <a:pt x="144" y="93"/>
                    </a:lnTo>
                    <a:lnTo>
                      <a:pt x="144" y="92"/>
                    </a:lnTo>
                    <a:lnTo>
                      <a:pt x="145" y="91"/>
                    </a:lnTo>
                    <a:lnTo>
                      <a:pt x="145" y="90"/>
                    </a:lnTo>
                    <a:lnTo>
                      <a:pt x="146" y="89"/>
                    </a:lnTo>
                    <a:lnTo>
                      <a:pt x="146" y="88"/>
                    </a:lnTo>
                    <a:lnTo>
                      <a:pt x="146" y="87"/>
                    </a:lnTo>
                    <a:lnTo>
                      <a:pt x="146" y="86"/>
                    </a:lnTo>
                    <a:lnTo>
                      <a:pt x="147" y="86"/>
                    </a:lnTo>
                    <a:lnTo>
                      <a:pt x="148" y="85"/>
                    </a:lnTo>
                    <a:lnTo>
                      <a:pt x="148" y="84"/>
                    </a:lnTo>
                    <a:lnTo>
                      <a:pt x="149" y="83"/>
                    </a:lnTo>
                    <a:lnTo>
                      <a:pt x="150" y="83"/>
                    </a:lnTo>
                    <a:lnTo>
                      <a:pt x="151" y="82"/>
                    </a:lnTo>
                    <a:lnTo>
                      <a:pt x="152" y="82"/>
                    </a:lnTo>
                    <a:lnTo>
                      <a:pt x="153" y="81"/>
                    </a:lnTo>
                    <a:lnTo>
                      <a:pt x="155" y="81"/>
                    </a:lnTo>
                    <a:lnTo>
                      <a:pt x="156" y="81"/>
                    </a:lnTo>
                    <a:lnTo>
                      <a:pt x="156" y="82"/>
                    </a:lnTo>
                    <a:lnTo>
                      <a:pt x="157" y="82"/>
                    </a:lnTo>
                    <a:lnTo>
                      <a:pt x="158" y="84"/>
                    </a:lnTo>
                    <a:lnTo>
                      <a:pt x="159" y="83"/>
                    </a:lnTo>
                    <a:lnTo>
                      <a:pt x="160" y="83"/>
                    </a:lnTo>
                    <a:lnTo>
                      <a:pt x="161" y="82"/>
                    </a:lnTo>
                    <a:lnTo>
                      <a:pt x="162" y="81"/>
                    </a:lnTo>
                    <a:lnTo>
                      <a:pt x="163" y="81"/>
                    </a:lnTo>
                    <a:lnTo>
                      <a:pt x="164" y="81"/>
                    </a:lnTo>
                    <a:lnTo>
                      <a:pt x="164" y="82"/>
                    </a:lnTo>
                    <a:lnTo>
                      <a:pt x="164" y="83"/>
                    </a:lnTo>
                    <a:lnTo>
                      <a:pt x="165" y="83"/>
                    </a:lnTo>
                    <a:lnTo>
                      <a:pt x="166" y="83"/>
                    </a:lnTo>
                    <a:lnTo>
                      <a:pt x="167" y="82"/>
                    </a:lnTo>
                    <a:lnTo>
                      <a:pt x="169" y="83"/>
                    </a:lnTo>
                    <a:lnTo>
                      <a:pt x="170" y="83"/>
                    </a:lnTo>
                    <a:lnTo>
                      <a:pt x="171" y="83"/>
                    </a:lnTo>
                    <a:lnTo>
                      <a:pt x="172" y="82"/>
                    </a:lnTo>
                    <a:lnTo>
                      <a:pt x="172" y="81"/>
                    </a:lnTo>
                    <a:lnTo>
                      <a:pt x="173" y="81"/>
                    </a:lnTo>
                    <a:lnTo>
                      <a:pt x="173" y="80"/>
                    </a:lnTo>
                    <a:lnTo>
                      <a:pt x="174" y="80"/>
                    </a:lnTo>
                    <a:lnTo>
                      <a:pt x="175" y="80"/>
                    </a:lnTo>
                    <a:lnTo>
                      <a:pt x="177" y="80"/>
                    </a:lnTo>
                    <a:lnTo>
                      <a:pt x="178" y="80"/>
                    </a:lnTo>
                    <a:lnTo>
                      <a:pt x="179" y="80"/>
                    </a:lnTo>
                    <a:lnTo>
                      <a:pt x="180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5" y="78"/>
                    </a:lnTo>
                    <a:lnTo>
                      <a:pt x="187" y="77"/>
                    </a:lnTo>
                    <a:lnTo>
                      <a:pt x="188" y="77"/>
                    </a:lnTo>
                    <a:lnTo>
                      <a:pt x="191" y="76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3" y="78"/>
                    </a:lnTo>
                    <a:lnTo>
                      <a:pt x="191" y="80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3" y="81"/>
                    </a:lnTo>
                    <a:lnTo>
                      <a:pt x="194" y="81"/>
                    </a:lnTo>
                    <a:lnTo>
                      <a:pt x="195" y="81"/>
                    </a:lnTo>
                    <a:lnTo>
                      <a:pt x="196" y="80"/>
                    </a:lnTo>
                    <a:lnTo>
                      <a:pt x="198" y="80"/>
                    </a:lnTo>
                    <a:lnTo>
                      <a:pt x="199" y="81"/>
                    </a:lnTo>
                    <a:lnTo>
                      <a:pt x="200" y="80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5" y="78"/>
                    </a:lnTo>
                    <a:lnTo>
                      <a:pt x="206" y="77"/>
                    </a:lnTo>
                    <a:lnTo>
                      <a:pt x="206" y="76"/>
                    </a:lnTo>
                    <a:lnTo>
                      <a:pt x="205" y="76"/>
                    </a:lnTo>
                    <a:lnTo>
                      <a:pt x="205" y="74"/>
                    </a:lnTo>
                    <a:lnTo>
                      <a:pt x="205" y="73"/>
                    </a:lnTo>
                    <a:lnTo>
                      <a:pt x="205" y="72"/>
                    </a:lnTo>
                    <a:lnTo>
                      <a:pt x="205" y="71"/>
                    </a:lnTo>
                    <a:lnTo>
                      <a:pt x="205" y="70"/>
                    </a:lnTo>
                    <a:lnTo>
                      <a:pt x="205" y="69"/>
                    </a:lnTo>
                    <a:lnTo>
                      <a:pt x="204" y="69"/>
                    </a:lnTo>
                    <a:lnTo>
                      <a:pt x="205" y="68"/>
                    </a:lnTo>
                    <a:lnTo>
                      <a:pt x="206" y="67"/>
                    </a:lnTo>
                    <a:lnTo>
                      <a:pt x="206" y="66"/>
                    </a:lnTo>
                    <a:lnTo>
                      <a:pt x="207" y="66"/>
                    </a:lnTo>
                    <a:lnTo>
                      <a:pt x="206" y="65"/>
                    </a:lnTo>
                    <a:lnTo>
                      <a:pt x="205" y="64"/>
                    </a:lnTo>
                    <a:lnTo>
                      <a:pt x="205" y="62"/>
                    </a:lnTo>
                    <a:lnTo>
                      <a:pt x="205" y="61"/>
                    </a:lnTo>
                    <a:lnTo>
                      <a:pt x="206" y="60"/>
                    </a:lnTo>
                    <a:lnTo>
                      <a:pt x="206" y="59"/>
                    </a:lnTo>
                    <a:lnTo>
                      <a:pt x="207" y="59"/>
                    </a:lnTo>
                    <a:lnTo>
                      <a:pt x="208" y="60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9"/>
                    </a:lnTo>
                    <a:lnTo>
                      <a:pt x="211" y="59"/>
                    </a:lnTo>
                    <a:lnTo>
                      <a:pt x="211" y="58"/>
                    </a:lnTo>
                    <a:lnTo>
                      <a:pt x="212" y="58"/>
                    </a:lnTo>
                    <a:lnTo>
                      <a:pt x="213" y="58"/>
                    </a:lnTo>
                    <a:lnTo>
                      <a:pt x="214" y="59"/>
                    </a:lnTo>
                    <a:lnTo>
                      <a:pt x="214" y="58"/>
                    </a:lnTo>
                    <a:lnTo>
                      <a:pt x="214" y="57"/>
                    </a:lnTo>
                    <a:lnTo>
                      <a:pt x="214" y="56"/>
                    </a:lnTo>
                    <a:lnTo>
                      <a:pt x="215" y="56"/>
                    </a:lnTo>
                    <a:lnTo>
                      <a:pt x="215" y="55"/>
                    </a:lnTo>
                    <a:lnTo>
                      <a:pt x="215" y="54"/>
                    </a:lnTo>
                    <a:lnTo>
                      <a:pt x="216" y="53"/>
                    </a:lnTo>
                    <a:lnTo>
                      <a:pt x="216" y="52"/>
                    </a:lnTo>
                    <a:lnTo>
                      <a:pt x="217" y="51"/>
                    </a:lnTo>
                    <a:lnTo>
                      <a:pt x="218" y="49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1" y="50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2" y="48"/>
                    </a:lnTo>
                    <a:lnTo>
                      <a:pt x="222" y="47"/>
                    </a:lnTo>
                    <a:lnTo>
                      <a:pt x="222" y="46"/>
                    </a:lnTo>
                    <a:lnTo>
                      <a:pt x="221" y="46"/>
                    </a:lnTo>
                    <a:lnTo>
                      <a:pt x="220" y="46"/>
                    </a:lnTo>
                    <a:lnTo>
                      <a:pt x="220" y="45"/>
                    </a:lnTo>
                    <a:lnTo>
                      <a:pt x="221" y="45"/>
                    </a:lnTo>
                    <a:lnTo>
                      <a:pt x="221" y="44"/>
                    </a:lnTo>
                    <a:lnTo>
                      <a:pt x="219" y="43"/>
                    </a:lnTo>
                    <a:lnTo>
                      <a:pt x="219" y="42"/>
                    </a:lnTo>
                    <a:lnTo>
                      <a:pt x="218" y="42"/>
                    </a:lnTo>
                    <a:lnTo>
                      <a:pt x="218" y="41"/>
                    </a:lnTo>
                    <a:lnTo>
                      <a:pt x="218" y="40"/>
                    </a:lnTo>
                    <a:lnTo>
                      <a:pt x="219" y="40"/>
                    </a:lnTo>
                    <a:lnTo>
                      <a:pt x="221" y="38"/>
                    </a:lnTo>
                    <a:lnTo>
                      <a:pt x="221" y="37"/>
                    </a:lnTo>
                    <a:lnTo>
                      <a:pt x="220" y="37"/>
                    </a:lnTo>
                    <a:lnTo>
                      <a:pt x="220" y="36"/>
                    </a:lnTo>
                    <a:lnTo>
                      <a:pt x="219" y="36"/>
                    </a:lnTo>
                    <a:lnTo>
                      <a:pt x="218" y="36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4"/>
                    </a:lnTo>
                    <a:lnTo>
                      <a:pt x="220" y="33"/>
                    </a:lnTo>
                    <a:lnTo>
                      <a:pt x="220" y="32"/>
                    </a:lnTo>
                    <a:lnTo>
                      <a:pt x="220" y="31"/>
                    </a:lnTo>
                    <a:lnTo>
                      <a:pt x="220" y="30"/>
                    </a:lnTo>
                    <a:lnTo>
                      <a:pt x="220" y="29"/>
                    </a:lnTo>
                    <a:lnTo>
                      <a:pt x="221" y="28"/>
                    </a:lnTo>
                    <a:lnTo>
                      <a:pt x="223" y="29"/>
                    </a:lnTo>
                    <a:lnTo>
                      <a:pt x="224" y="28"/>
                    </a:lnTo>
                    <a:lnTo>
                      <a:pt x="224" y="27"/>
                    </a:lnTo>
                    <a:lnTo>
                      <a:pt x="224" y="26"/>
                    </a:lnTo>
                    <a:lnTo>
                      <a:pt x="225" y="26"/>
                    </a:lnTo>
                    <a:lnTo>
                      <a:pt x="226" y="25"/>
                    </a:lnTo>
                    <a:lnTo>
                      <a:pt x="227" y="26"/>
                    </a:lnTo>
                    <a:lnTo>
                      <a:pt x="228" y="26"/>
                    </a:lnTo>
                    <a:lnTo>
                      <a:pt x="230" y="27"/>
                    </a:lnTo>
                    <a:lnTo>
                      <a:pt x="231" y="28"/>
                    </a:lnTo>
                    <a:lnTo>
                      <a:pt x="232" y="28"/>
                    </a:lnTo>
                    <a:lnTo>
                      <a:pt x="232" y="29"/>
                    </a:lnTo>
                    <a:lnTo>
                      <a:pt x="233" y="29"/>
                    </a:lnTo>
                    <a:lnTo>
                      <a:pt x="234" y="28"/>
                    </a:lnTo>
                    <a:lnTo>
                      <a:pt x="234" y="27"/>
                    </a:lnTo>
                    <a:lnTo>
                      <a:pt x="235" y="26"/>
                    </a:lnTo>
                    <a:lnTo>
                      <a:pt x="235" y="25"/>
                    </a:lnTo>
                    <a:lnTo>
                      <a:pt x="236" y="24"/>
                    </a:lnTo>
                    <a:lnTo>
                      <a:pt x="238" y="22"/>
                    </a:lnTo>
                    <a:lnTo>
                      <a:pt x="237" y="21"/>
                    </a:lnTo>
                    <a:lnTo>
                      <a:pt x="236" y="20"/>
                    </a:lnTo>
                    <a:lnTo>
                      <a:pt x="235" y="19"/>
                    </a:lnTo>
                    <a:lnTo>
                      <a:pt x="236" y="18"/>
                    </a:lnTo>
                    <a:lnTo>
                      <a:pt x="237" y="17"/>
                    </a:lnTo>
                    <a:lnTo>
                      <a:pt x="238" y="16"/>
                    </a:lnTo>
                    <a:lnTo>
                      <a:pt x="240" y="15"/>
                    </a:lnTo>
                    <a:lnTo>
                      <a:pt x="240" y="14"/>
                    </a:lnTo>
                    <a:lnTo>
                      <a:pt x="241" y="13"/>
                    </a:lnTo>
                    <a:lnTo>
                      <a:pt x="242" y="12"/>
                    </a:lnTo>
                    <a:lnTo>
                      <a:pt x="242" y="11"/>
                    </a:lnTo>
                    <a:lnTo>
                      <a:pt x="242" y="10"/>
                    </a:lnTo>
                    <a:lnTo>
                      <a:pt x="242" y="9"/>
                    </a:lnTo>
                    <a:lnTo>
                      <a:pt x="243" y="8"/>
                    </a:lnTo>
                    <a:lnTo>
                      <a:pt x="244" y="7"/>
                    </a:lnTo>
                    <a:lnTo>
                      <a:pt x="244" y="6"/>
                    </a:lnTo>
                    <a:lnTo>
                      <a:pt x="245" y="6"/>
                    </a:lnTo>
                    <a:lnTo>
                      <a:pt x="245" y="5"/>
                    </a:lnTo>
                    <a:lnTo>
                      <a:pt x="245" y="4"/>
                    </a:lnTo>
                    <a:lnTo>
                      <a:pt x="245" y="3"/>
                    </a:lnTo>
                    <a:lnTo>
                      <a:pt x="245" y="2"/>
                    </a:lnTo>
                    <a:lnTo>
                      <a:pt x="245" y="1"/>
                    </a:lnTo>
                    <a:lnTo>
                      <a:pt x="245" y="0"/>
                    </a:lnTo>
                    <a:lnTo>
                      <a:pt x="255" y="1"/>
                    </a:lnTo>
                    <a:lnTo>
                      <a:pt x="285" y="0"/>
                    </a:lnTo>
                    <a:lnTo>
                      <a:pt x="304" y="0"/>
                    </a:lnTo>
                    <a:lnTo>
                      <a:pt x="305" y="0"/>
                    </a:lnTo>
                    <a:lnTo>
                      <a:pt x="305" y="1"/>
                    </a:lnTo>
                    <a:lnTo>
                      <a:pt x="306" y="1"/>
                    </a:lnTo>
                    <a:lnTo>
                      <a:pt x="307" y="1"/>
                    </a:lnTo>
                    <a:lnTo>
                      <a:pt x="308" y="3"/>
                    </a:lnTo>
                    <a:lnTo>
                      <a:pt x="309" y="4"/>
                    </a:lnTo>
                    <a:lnTo>
                      <a:pt x="310" y="4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5"/>
                    </a:lnTo>
                    <a:lnTo>
                      <a:pt x="315" y="6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8"/>
                    </a:lnTo>
                    <a:lnTo>
                      <a:pt x="318" y="9"/>
                    </a:lnTo>
                    <a:lnTo>
                      <a:pt x="319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3"/>
                    </a:lnTo>
                    <a:lnTo>
                      <a:pt x="319" y="14"/>
                    </a:lnTo>
                    <a:lnTo>
                      <a:pt x="318" y="14"/>
                    </a:lnTo>
                    <a:lnTo>
                      <a:pt x="318" y="15"/>
                    </a:lnTo>
                    <a:lnTo>
                      <a:pt x="319" y="16"/>
                    </a:lnTo>
                    <a:lnTo>
                      <a:pt x="320" y="17"/>
                    </a:lnTo>
                    <a:lnTo>
                      <a:pt x="321" y="19"/>
                    </a:lnTo>
                    <a:lnTo>
                      <a:pt x="321" y="20"/>
                    </a:lnTo>
                    <a:lnTo>
                      <a:pt x="322" y="20"/>
                    </a:lnTo>
                    <a:lnTo>
                      <a:pt x="323" y="21"/>
                    </a:lnTo>
                    <a:lnTo>
                      <a:pt x="324" y="21"/>
                    </a:lnTo>
                    <a:lnTo>
                      <a:pt x="325" y="22"/>
                    </a:lnTo>
                    <a:lnTo>
                      <a:pt x="325" y="23"/>
                    </a:lnTo>
                    <a:lnTo>
                      <a:pt x="326" y="23"/>
                    </a:lnTo>
                    <a:lnTo>
                      <a:pt x="326" y="22"/>
                    </a:lnTo>
                    <a:lnTo>
                      <a:pt x="327" y="23"/>
                    </a:lnTo>
                    <a:lnTo>
                      <a:pt x="328" y="24"/>
                    </a:lnTo>
                    <a:lnTo>
                      <a:pt x="328" y="23"/>
                    </a:lnTo>
                    <a:lnTo>
                      <a:pt x="329" y="24"/>
                    </a:lnTo>
                    <a:lnTo>
                      <a:pt x="329" y="25"/>
                    </a:lnTo>
                    <a:lnTo>
                      <a:pt x="328" y="26"/>
                    </a:lnTo>
                    <a:lnTo>
                      <a:pt x="329" y="26"/>
                    </a:lnTo>
                    <a:lnTo>
                      <a:pt x="329" y="27"/>
                    </a:lnTo>
                    <a:lnTo>
                      <a:pt x="329" y="28"/>
                    </a:lnTo>
                    <a:lnTo>
                      <a:pt x="329" y="29"/>
                    </a:lnTo>
                    <a:lnTo>
                      <a:pt x="330" y="29"/>
                    </a:lnTo>
                    <a:lnTo>
                      <a:pt x="331" y="30"/>
                    </a:lnTo>
                    <a:lnTo>
                      <a:pt x="331" y="31"/>
                    </a:lnTo>
                    <a:lnTo>
                      <a:pt x="332" y="31"/>
                    </a:lnTo>
                    <a:lnTo>
                      <a:pt x="332" y="30"/>
                    </a:lnTo>
                    <a:lnTo>
                      <a:pt x="333" y="30"/>
                    </a:lnTo>
                    <a:lnTo>
                      <a:pt x="334" y="29"/>
                    </a:lnTo>
                    <a:lnTo>
                      <a:pt x="335" y="28"/>
                    </a:lnTo>
                    <a:lnTo>
                      <a:pt x="336" y="28"/>
                    </a:lnTo>
                    <a:lnTo>
                      <a:pt x="337" y="28"/>
                    </a:lnTo>
                    <a:lnTo>
                      <a:pt x="337" y="29"/>
                    </a:lnTo>
                    <a:lnTo>
                      <a:pt x="338" y="30"/>
                    </a:lnTo>
                    <a:lnTo>
                      <a:pt x="339" y="30"/>
                    </a:lnTo>
                    <a:lnTo>
                      <a:pt x="340" y="31"/>
                    </a:lnTo>
                    <a:lnTo>
                      <a:pt x="341" y="30"/>
                    </a:lnTo>
                    <a:lnTo>
                      <a:pt x="342" y="30"/>
                    </a:lnTo>
                    <a:lnTo>
                      <a:pt x="342" y="31"/>
                    </a:lnTo>
                    <a:lnTo>
                      <a:pt x="343" y="31"/>
                    </a:lnTo>
                    <a:lnTo>
                      <a:pt x="344" y="31"/>
                    </a:lnTo>
                    <a:lnTo>
                      <a:pt x="344" y="32"/>
                    </a:lnTo>
                    <a:lnTo>
                      <a:pt x="344" y="33"/>
                    </a:lnTo>
                    <a:lnTo>
                      <a:pt x="344" y="34"/>
                    </a:lnTo>
                    <a:lnTo>
                      <a:pt x="343" y="35"/>
                    </a:lnTo>
                    <a:lnTo>
                      <a:pt x="343" y="36"/>
                    </a:lnTo>
                    <a:lnTo>
                      <a:pt x="344" y="38"/>
                    </a:lnTo>
                    <a:lnTo>
                      <a:pt x="344" y="39"/>
                    </a:lnTo>
                    <a:lnTo>
                      <a:pt x="344" y="40"/>
                    </a:lnTo>
                    <a:lnTo>
                      <a:pt x="344" y="41"/>
                    </a:lnTo>
                    <a:lnTo>
                      <a:pt x="345" y="41"/>
                    </a:lnTo>
                    <a:lnTo>
                      <a:pt x="346" y="41"/>
                    </a:lnTo>
                    <a:lnTo>
                      <a:pt x="346" y="42"/>
                    </a:lnTo>
                    <a:lnTo>
                      <a:pt x="346" y="43"/>
                    </a:lnTo>
                    <a:lnTo>
                      <a:pt x="346" y="44"/>
                    </a:lnTo>
                    <a:lnTo>
                      <a:pt x="347" y="45"/>
                    </a:lnTo>
                    <a:lnTo>
                      <a:pt x="347" y="46"/>
                    </a:lnTo>
                    <a:lnTo>
                      <a:pt x="346" y="46"/>
                    </a:lnTo>
                    <a:lnTo>
                      <a:pt x="346" y="47"/>
                    </a:lnTo>
                    <a:lnTo>
                      <a:pt x="346" y="48"/>
                    </a:lnTo>
                    <a:lnTo>
                      <a:pt x="346" y="49"/>
                    </a:lnTo>
                    <a:lnTo>
                      <a:pt x="347" y="49"/>
                    </a:lnTo>
                    <a:lnTo>
                      <a:pt x="348" y="49"/>
                    </a:lnTo>
                    <a:lnTo>
                      <a:pt x="350" y="51"/>
                    </a:lnTo>
                    <a:lnTo>
                      <a:pt x="350" y="50"/>
                    </a:lnTo>
                    <a:lnTo>
                      <a:pt x="350" y="49"/>
                    </a:lnTo>
                    <a:lnTo>
                      <a:pt x="349" y="48"/>
                    </a:lnTo>
                    <a:lnTo>
                      <a:pt x="349" y="47"/>
                    </a:lnTo>
                    <a:lnTo>
                      <a:pt x="350" y="47"/>
                    </a:lnTo>
                    <a:lnTo>
                      <a:pt x="350" y="46"/>
                    </a:lnTo>
                    <a:lnTo>
                      <a:pt x="351" y="46"/>
                    </a:lnTo>
                    <a:lnTo>
                      <a:pt x="353" y="46"/>
                    </a:lnTo>
                    <a:lnTo>
                      <a:pt x="354" y="46"/>
                    </a:lnTo>
                    <a:lnTo>
                      <a:pt x="354" y="47"/>
                    </a:lnTo>
                    <a:lnTo>
                      <a:pt x="356" y="47"/>
                    </a:lnTo>
                    <a:lnTo>
                      <a:pt x="357" y="47"/>
                    </a:lnTo>
                    <a:lnTo>
                      <a:pt x="358" y="47"/>
                    </a:lnTo>
                    <a:lnTo>
                      <a:pt x="359" y="50"/>
                    </a:lnTo>
                    <a:lnTo>
                      <a:pt x="358" y="50"/>
                    </a:lnTo>
                    <a:lnTo>
                      <a:pt x="357" y="50"/>
                    </a:lnTo>
                    <a:lnTo>
                      <a:pt x="357" y="51"/>
                    </a:lnTo>
                    <a:lnTo>
                      <a:pt x="358" y="52"/>
                    </a:lnTo>
                    <a:lnTo>
                      <a:pt x="359" y="53"/>
                    </a:lnTo>
                    <a:lnTo>
                      <a:pt x="359" y="54"/>
                    </a:lnTo>
                    <a:lnTo>
                      <a:pt x="359" y="55"/>
                    </a:lnTo>
                    <a:lnTo>
                      <a:pt x="359" y="56"/>
                    </a:lnTo>
                    <a:lnTo>
                      <a:pt x="360" y="56"/>
                    </a:lnTo>
                    <a:lnTo>
                      <a:pt x="361" y="57"/>
                    </a:lnTo>
                    <a:lnTo>
                      <a:pt x="360" y="58"/>
                    </a:lnTo>
                    <a:lnTo>
                      <a:pt x="362" y="63"/>
                    </a:lnTo>
                    <a:lnTo>
                      <a:pt x="363" y="63"/>
                    </a:lnTo>
                    <a:lnTo>
                      <a:pt x="364" y="63"/>
                    </a:lnTo>
                    <a:lnTo>
                      <a:pt x="365" y="64"/>
                    </a:lnTo>
                    <a:lnTo>
                      <a:pt x="365" y="63"/>
                    </a:lnTo>
                    <a:lnTo>
                      <a:pt x="366" y="63"/>
                    </a:lnTo>
                    <a:lnTo>
                      <a:pt x="367" y="63"/>
                    </a:lnTo>
                    <a:lnTo>
                      <a:pt x="368" y="63"/>
                    </a:lnTo>
                    <a:lnTo>
                      <a:pt x="369" y="63"/>
                    </a:lnTo>
                    <a:lnTo>
                      <a:pt x="370" y="63"/>
                    </a:lnTo>
                    <a:lnTo>
                      <a:pt x="371" y="65"/>
                    </a:lnTo>
                    <a:lnTo>
                      <a:pt x="372" y="65"/>
                    </a:lnTo>
                    <a:lnTo>
                      <a:pt x="372" y="66"/>
                    </a:lnTo>
                    <a:lnTo>
                      <a:pt x="373" y="68"/>
                    </a:lnTo>
                    <a:lnTo>
                      <a:pt x="374" y="69"/>
                    </a:lnTo>
                    <a:lnTo>
                      <a:pt x="374" y="68"/>
                    </a:lnTo>
                    <a:lnTo>
                      <a:pt x="374" y="69"/>
                    </a:lnTo>
                    <a:lnTo>
                      <a:pt x="376" y="69"/>
                    </a:lnTo>
                    <a:lnTo>
                      <a:pt x="377" y="69"/>
                    </a:lnTo>
                    <a:lnTo>
                      <a:pt x="378" y="69"/>
                    </a:lnTo>
                    <a:lnTo>
                      <a:pt x="379" y="69"/>
                    </a:lnTo>
                    <a:lnTo>
                      <a:pt x="380" y="68"/>
                    </a:lnTo>
                    <a:lnTo>
                      <a:pt x="382" y="68"/>
                    </a:lnTo>
                    <a:lnTo>
                      <a:pt x="382" y="67"/>
                    </a:lnTo>
                    <a:lnTo>
                      <a:pt x="383" y="67"/>
                    </a:lnTo>
                    <a:lnTo>
                      <a:pt x="383" y="65"/>
                    </a:lnTo>
                    <a:lnTo>
                      <a:pt x="383" y="64"/>
                    </a:lnTo>
                    <a:lnTo>
                      <a:pt x="383" y="63"/>
                    </a:lnTo>
                    <a:lnTo>
                      <a:pt x="384" y="62"/>
                    </a:lnTo>
                    <a:lnTo>
                      <a:pt x="384" y="61"/>
                    </a:lnTo>
                    <a:lnTo>
                      <a:pt x="384" y="59"/>
                    </a:lnTo>
                    <a:lnTo>
                      <a:pt x="385" y="58"/>
                    </a:lnTo>
                    <a:lnTo>
                      <a:pt x="386" y="58"/>
                    </a:lnTo>
                    <a:lnTo>
                      <a:pt x="387" y="58"/>
                    </a:lnTo>
                    <a:lnTo>
                      <a:pt x="387" y="59"/>
                    </a:lnTo>
                    <a:lnTo>
                      <a:pt x="389" y="58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8"/>
                    </a:lnTo>
                    <a:lnTo>
                      <a:pt x="391" y="58"/>
                    </a:lnTo>
                    <a:lnTo>
                      <a:pt x="391" y="57"/>
                    </a:lnTo>
                    <a:lnTo>
                      <a:pt x="392" y="57"/>
                    </a:lnTo>
                    <a:lnTo>
                      <a:pt x="392" y="56"/>
                    </a:lnTo>
                    <a:lnTo>
                      <a:pt x="392" y="55"/>
                    </a:lnTo>
                    <a:lnTo>
                      <a:pt x="393" y="54"/>
                    </a:lnTo>
                    <a:lnTo>
                      <a:pt x="394" y="54"/>
                    </a:lnTo>
                    <a:lnTo>
                      <a:pt x="395" y="55"/>
                    </a:lnTo>
                    <a:lnTo>
                      <a:pt x="395" y="56"/>
                    </a:lnTo>
                    <a:lnTo>
                      <a:pt x="396" y="56"/>
                    </a:lnTo>
                    <a:lnTo>
                      <a:pt x="398" y="55"/>
                    </a:lnTo>
                    <a:lnTo>
                      <a:pt x="399" y="56"/>
                    </a:lnTo>
                    <a:lnTo>
                      <a:pt x="400" y="56"/>
                    </a:lnTo>
                    <a:lnTo>
                      <a:pt x="401" y="56"/>
                    </a:lnTo>
                    <a:lnTo>
                      <a:pt x="401" y="57"/>
                    </a:lnTo>
                    <a:lnTo>
                      <a:pt x="401" y="59"/>
                    </a:lnTo>
                    <a:lnTo>
                      <a:pt x="402" y="61"/>
                    </a:lnTo>
                    <a:lnTo>
                      <a:pt x="403" y="62"/>
                    </a:lnTo>
                    <a:lnTo>
                      <a:pt x="404" y="62"/>
                    </a:lnTo>
                    <a:lnTo>
                      <a:pt x="405" y="63"/>
                    </a:lnTo>
                    <a:lnTo>
                      <a:pt x="406" y="63"/>
                    </a:lnTo>
                    <a:lnTo>
                      <a:pt x="407" y="63"/>
                    </a:lnTo>
                    <a:lnTo>
                      <a:pt x="408" y="64"/>
                    </a:lnTo>
                    <a:lnTo>
                      <a:pt x="409" y="64"/>
                    </a:lnTo>
                    <a:lnTo>
                      <a:pt x="410" y="64"/>
                    </a:lnTo>
                    <a:lnTo>
                      <a:pt x="410" y="65"/>
                    </a:lnTo>
                    <a:lnTo>
                      <a:pt x="410" y="66"/>
                    </a:lnTo>
                    <a:lnTo>
                      <a:pt x="410" y="67"/>
                    </a:lnTo>
                    <a:lnTo>
                      <a:pt x="410" y="68"/>
                    </a:lnTo>
                    <a:lnTo>
                      <a:pt x="411" y="68"/>
                    </a:lnTo>
                    <a:lnTo>
                      <a:pt x="412" y="69"/>
                    </a:lnTo>
                    <a:lnTo>
                      <a:pt x="412" y="70"/>
                    </a:lnTo>
                    <a:lnTo>
                      <a:pt x="412" y="71"/>
                    </a:lnTo>
                    <a:lnTo>
                      <a:pt x="413" y="71"/>
                    </a:lnTo>
                    <a:lnTo>
                      <a:pt x="414" y="72"/>
                    </a:lnTo>
                    <a:lnTo>
                      <a:pt x="413" y="73"/>
                    </a:lnTo>
                    <a:lnTo>
                      <a:pt x="412" y="73"/>
                    </a:lnTo>
                    <a:lnTo>
                      <a:pt x="411" y="74"/>
                    </a:lnTo>
                    <a:lnTo>
                      <a:pt x="411" y="75"/>
                    </a:lnTo>
                    <a:lnTo>
                      <a:pt x="411" y="76"/>
                    </a:lnTo>
                    <a:lnTo>
                      <a:pt x="410" y="76"/>
                    </a:lnTo>
                    <a:lnTo>
                      <a:pt x="410" y="77"/>
                    </a:lnTo>
                    <a:lnTo>
                      <a:pt x="410" y="78"/>
                    </a:lnTo>
                    <a:lnTo>
                      <a:pt x="409" y="79"/>
                    </a:lnTo>
                    <a:lnTo>
                      <a:pt x="409" y="80"/>
                    </a:lnTo>
                    <a:lnTo>
                      <a:pt x="409" y="81"/>
                    </a:lnTo>
                    <a:lnTo>
                      <a:pt x="408" y="82"/>
                    </a:lnTo>
                    <a:lnTo>
                      <a:pt x="408" y="83"/>
                    </a:lnTo>
                    <a:lnTo>
                      <a:pt x="407" y="84"/>
                    </a:lnTo>
                    <a:lnTo>
                      <a:pt x="407" y="85"/>
                    </a:lnTo>
                    <a:lnTo>
                      <a:pt x="407" y="86"/>
                    </a:lnTo>
                    <a:lnTo>
                      <a:pt x="407" y="87"/>
                    </a:lnTo>
                    <a:lnTo>
                      <a:pt x="407" y="88"/>
                    </a:lnTo>
                    <a:lnTo>
                      <a:pt x="407" y="89"/>
                    </a:lnTo>
                    <a:lnTo>
                      <a:pt x="408" y="89"/>
                    </a:lnTo>
                    <a:lnTo>
                      <a:pt x="408" y="90"/>
                    </a:lnTo>
                    <a:lnTo>
                      <a:pt x="409" y="91"/>
                    </a:lnTo>
                    <a:lnTo>
                      <a:pt x="409" y="92"/>
                    </a:lnTo>
                    <a:lnTo>
                      <a:pt x="410" y="93"/>
                    </a:lnTo>
                    <a:lnTo>
                      <a:pt x="410" y="95"/>
                    </a:lnTo>
                    <a:lnTo>
                      <a:pt x="409" y="96"/>
                    </a:lnTo>
                    <a:lnTo>
                      <a:pt x="409" y="97"/>
                    </a:lnTo>
                    <a:lnTo>
                      <a:pt x="408" y="97"/>
                    </a:lnTo>
                    <a:lnTo>
                      <a:pt x="407" y="97"/>
                    </a:lnTo>
                    <a:lnTo>
                      <a:pt x="406" y="97"/>
                    </a:lnTo>
                    <a:lnTo>
                      <a:pt x="406" y="96"/>
                    </a:lnTo>
                    <a:lnTo>
                      <a:pt x="405" y="97"/>
                    </a:lnTo>
                    <a:lnTo>
                      <a:pt x="404" y="97"/>
                    </a:lnTo>
                    <a:lnTo>
                      <a:pt x="404" y="98"/>
                    </a:lnTo>
                    <a:lnTo>
                      <a:pt x="403" y="98"/>
                    </a:lnTo>
                    <a:lnTo>
                      <a:pt x="402" y="98"/>
                    </a:lnTo>
                    <a:lnTo>
                      <a:pt x="401" y="98"/>
                    </a:lnTo>
                    <a:lnTo>
                      <a:pt x="401" y="99"/>
                    </a:lnTo>
                    <a:lnTo>
                      <a:pt x="401" y="100"/>
                    </a:lnTo>
                    <a:lnTo>
                      <a:pt x="402" y="100"/>
                    </a:lnTo>
                    <a:lnTo>
                      <a:pt x="403" y="100"/>
                    </a:lnTo>
                    <a:lnTo>
                      <a:pt x="403" y="101"/>
                    </a:lnTo>
                    <a:lnTo>
                      <a:pt x="402" y="102"/>
                    </a:lnTo>
                    <a:lnTo>
                      <a:pt x="403" y="103"/>
                    </a:lnTo>
                    <a:lnTo>
                      <a:pt x="402" y="103"/>
                    </a:lnTo>
                    <a:lnTo>
                      <a:pt x="402" y="104"/>
                    </a:lnTo>
                    <a:lnTo>
                      <a:pt x="401" y="105"/>
                    </a:lnTo>
                    <a:lnTo>
                      <a:pt x="401" y="106"/>
                    </a:lnTo>
                    <a:lnTo>
                      <a:pt x="402" y="106"/>
                    </a:lnTo>
                    <a:lnTo>
                      <a:pt x="403" y="106"/>
                    </a:lnTo>
                    <a:lnTo>
                      <a:pt x="404" y="107"/>
                    </a:lnTo>
                    <a:lnTo>
                      <a:pt x="405" y="107"/>
                    </a:lnTo>
                    <a:lnTo>
                      <a:pt x="406" y="107"/>
                    </a:lnTo>
                    <a:lnTo>
                      <a:pt x="407" y="108"/>
                    </a:lnTo>
                    <a:lnTo>
                      <a:pt x="407" y="109"/>
                    </a:lnTo>
                    <a:lnTo>
                      <a:pt x="407" y="110"/>
                    </a:lnTo>
                    <a:lnTo>
                      <a:pt x="408" y="110"/>
                    </a:lnTo>
                    <a:lnTo>
                      <a:pt x="408" y="111"/>
                    </a:lnTo>
                    <a:lnTo>
                      <a:pt x="407" y="111"/>
                    </a:lnTo>
                    <a:lnTo>
                      <a:pt x="407" y="112"/>
                    </a:lnTo>
                    <a:lnTo>
                      <a:pt x="406" y="112"/>
                    </a:lnTo>
                    <a:lnTo>
                      <a:pt x="406" y="113"/>
                    </a:lnTo>
                    <a:lnTo>
                      <a:pt x="405" y="114"/>
                    </a:lnTo>
                    <a:lnTo>
                      <a:pt x="406" y="114"/>
                    </a:lnTo>
                    <a:lnTo>
                      <a:pt x="405" y="115"/>
                    </a:lnTo>
                    <a:lnTo>
                      <a:pt x="406" y="115"/>
                    </a:lnTo>
                    <a:lnTo>
                      <a:pt x="406" y="116"/>
                    </a:lnTo>
                    <a:lnTo>
                      <a:pt x="407" y="116"/>
                    </a:lnTo>
                    <a:lnTo>
                      <a:pt x="408" y="116"/>
                    </a:lnTo>
                    <a:lnTo>
                      <a:pt x="409" y="117"/>
                    </a:lnTo>
                    <a:lnTo>
                      <a:pt x="408" y="118"/>
                    </a:lnTo>
                    <a:lnTo>
                      <a:pt x="409" y="119"/>
                    </a:lnTo>
                    <a:lnTo>
                      <a:pt x="410" y="119"/>
                    </a:lnTo>
                    <a:lnTo>
                      <a:pt x="410" y="120"/>
                    </a:lnTo>
                    <a:lnTo>
                      <a:pt x="411" y="120"/>
                    </a:lnTo>
                    <a:lnTo>
                      <a:pt x="411" y="121"/>
                    </a:lnTo>
                    <a:lnTo>
                      <a:pt x="411" y="122"/>
                    </a:lnTo>
                    <a:lnTo>
                      <a:pt x="411" y="123"/>
                    </a:lnTo>
                    <a:lnTo>
                      <a:pt x="412" y="123"/>
                    </a:lnTo>
                    <a:lnTo>
                      <a:pt x="412" y="125"/>
                    </a:lnTo>
                    <a:lnTo>
                      <a:pt x="411" y="125"/>
                    </a:lnTo>
                    <a:lnTo>
                      <a:pt x="411" y="126"/>
                    </a:lnTo>
                    <a:lnTo>
                      <a:pt x="412" y="126"/>
                    </a:lnTo>
                    <a:lnTo>
                      <a:pt x="412" y="127"/>
                    </a:lnTo>
                    <a:lnTo>
                      <a:pt x="413" y="127"/>
                    </a:lnTo>
                    <a:lnTo>
                      <a:pt x="413" y="126"/>
                    </a:lnTo>
                    <a:lnTo>
                      <a:pt x="413" y="127"/>
                    </a:lnTo>
                    <a:lnTo>
                      <a:pt x="413" y="128"/>
                    </a:lnTo>
                    <a:lnTo>
                      <a:pt x="412" y="128"/>
                    </a:lnTo>
                    <a:lnTo>
                      <a:pt x="412" y="129"/>
                    </a:lnTo>
                    <a:lnTo>
                      <a:pt x="411" y="129"/>
                    </a:lnTo>
                    <a:lnTo>
                      <a:pt x="411" y="130"/>
                    </a:lnTo>
                    <a:lnTo>
                      <a:pt x="411" y="131"/>
                    </a:lnTo>
                    <a:lnTo>
                      <a:pt x="411" y="132"/>
                    </a:lnTo>
                    <a:lnTo>
                      <a:pt x="410" y="132"/>
                    </a:lnTo>
                    <a:lnTo>
                      <a:pt x="410" y="133"/>
                    </a:lnTo>
                    <a:lnTo>
                      <a:pt x="409" y="133"/>
                    </a:lnTo>
                    <a:lnTo>
                      <a:pt x="408" y="134"/>
                    </a:lnTo>
                    <a:lnTo>
                      <a:pt x="408" y="133"/>
                    </a:lnTo>
                    <a:lnTo>
                      <a:pt x="407" y="133"/>
                    </a:lnTo>
                    <a:lnTo>
                      <a:pt x="406" y="134"/>
                    </a:lnTo>
                    <a:lnTo>
                      <a:pt x="406" y="135"/>
                    </a:lnTo>
                    <a:lnTo>
                      <a:pt x="407" y="135"/>
                    </a:lnTo>
                    <a:lnTo>
                      <a:pt x="409" y="135"/>
                    </a:lnTo>
                    <a:lnTo>
                      <a:pt x="409" y="136"/>
                    </a:lnTo>
                    <a:lnTo>
                      <a:pt x="409" y="137"/>
                    </a:lnTo>
                    <a:lnTo>
                      <a:pt x="409" y="138"/>
                    </a:lnTo>
                    <a:lnTo>
                      <a:pt x="408" y="139"/>
                    </a:lnTo>
                    <a:lnTo>
                      <a:pt x="409" y="140"/>
                    </a:lnTo>
                    <a:lnTo>
                      <a:pt x="410" y="140"/>
                    </a:lnTo>
                    <a:lnTo>
                      <a:pt x="410" y="141"/>
                    </a:lnTo>
                    <a:lnTo>
                      <a:pt x="409" y="141"/>
                    </a:lnTo>
                    <a:lnTo>
                      <a:pt x="409" y="142"/>
                    </a:lnTo>
                    <a:lnTo>
                      <a:pt x="410" y="142"/>
                    </a:lnTo>
                    <a:lnTo>
                      <a:pt x="410" y="143"/>
                    </a:lnTo>
                    <a:lnTo>
                      <a:pt x="411" y="144"/>
                    </a:lnTo>
                    <a:lnTo>
                      <a:pt x="411" y="145"/>
                    </a:lnTo>
                    <a:lnTo>
                      <a:pt x="411" y="146"/>
                    </a:lnTo>
                    <a:lnTo>
                      <a:pt x="411" y="147"/>
                    </a:lnTo>
                    <a:lnTo>
                      <a:pt x="411" y="148"/>
                    </a:lnTo>
                    <a:lnTo>
                      <a:pt x="410" y="148"/>
                    </a:lnTo>
                    <a:lnTo>
                      <a:pt x="410" y="149"/>
                    </a:lnTo>
                    <a:lnTo>
                      <a:pt x="410" y="150"/>
                    </a:lnTo>
                    <a:lnTo>
                      <a:pt x="409" y="150"/>
                    </a:lnTo>
                    <a:lnTo>
                      <a:pt x="409" y="151"/>
                    </a:lnTo>
                    <a:lnTo>
                      <a:pt x="410" y="151"/>
                    </a:lnTo>
                    <a:lnTo>
                      <a:pt x="410" y="152"/>
                    </a:lnTo>
                    <a:lnTo>
                      <a:pt x="409" y="152"/>
                    </a:lnTo>
                    <a:lnTo>
                      <a:pt x="409" y="153"/>
                    </a:lnTo>
                    <a:lnTo>
                      <a:pt x="409" y="154"/>
                    </a:lnTo>
                    <a:lnTo>
                      <a:pt x="409" y="155"/>
                    </a:lnTo>
                    <a:lnTo>
                      <a:pt x="409" y="156"/>
                    </a:lnTo>
                    <a:lnTo>
                      <a:pt x="408" y="157"/>
                    </a:lnTo>
                    <a:lnTo>
                      <a:pt x="408" y="158"/>
                    </a:lnTo>
                    <a:lnTo>
                      <a:pt x="407" y="159"/>
                    </a:lnTo>
                    <a:lnTo>
                      <a:pt x="406" y="159"/>
                    </a:lnTo>
                    <a:lnTo>
                      <a:pt x="406" y="160"/>
                    </a:lnTo>
                    <a:lnTo>
                      <a:pt x="405" y="160"/>
                    </a:lnTo>
                    <a:lnTo>
                      <a:pt x="406" y="161"/>
                    </a:lnTo>
                    <a:lnTo>
                      <a:pt x="406" y="162"/>
                    </a:lnTo>
                    <a:lnTo>
                      <a:pt x="405" y="162"/>
                    </a:lnTo>
                    <a:lnTo>
                      <a:pt x="405" y="163"/>
                    </a:lnTo>
                    <a:lnTo>
                      <a:pt x="405" y="164"/>
                    </a:lnTo>
                    <a:lnTo>
                      <a:pt x="405" y="165"/>
                    </a:lnTo>
                    <a:lnTo>
                      <a:pt x="405" y="166"/>
                    </a:lnTo>
                    <a:lnTo>
                      <a:pt x="404" y="166"/>
                    </a:lnTo>
                    <a:lnTo>
                      <a:pt x="404" y="167"/>
                    </a:lnTo>
                    <a:lnTo>
                      <a:pt x="404" y="168"/>
                    </a:lnTo>
                    <a:lnTo>
                      <a:pt x="405" y="168"/>
                    </a:lnTo>
                    <a:lnTo>
                      <a:pt x="406" y="168"/>
                    </a:lnTo>
                    <a:lnTo>
                      <a:pt x="406" y="169"/>
                    </a:lnTo>
                    <a:lnTo>
                      <a:pt x="407" y="169"/>
                    </a:lnTo>
                    <a:lnTo>
                      <a:pt x="407" y="170"/>
                    </a:lnTo>
                    <a:lnTo>
                      <a:pt x="407" y="171"/>
                    </a:lnTo>
                    <a:lnTo>
                      <a:pt x="408" y="171"/>
                    </a:lnTo>
                    <a:lnTo>
                      <a:pt x="407" y="171"/>
                    </a:lnTo>
                    <a:lnTo>
                      <a:pt x="406" y="172"/>
                    </a:lnTo>
                    <a:lnTo>
                      <a:pt x="406" y="173"/>
                    </a:lnTo>
                    <a:lnTo>
                      <a:pt x="406" y="174"/>
                    </a:lnTo>
                    <a:lnTo>
                      <a:pt x="406" y="175"/>
                    </a:lnTo>
                    <a:lnTo>
                      <a:pt x="406" y="176"/>
                    </a:lnTo>
                    <a:lnTo>
                      <a:pt x="407" y="177"/>
                    </a:lnTo>
                    <a:lnTo>
                      <a:pt x="408" y="177"/>
                    </a:lnTo>
                    <a:lnTo>
                      <a:pt x="408" y="178"/>
                    </a:lnTo>
                    <a:lnTo>
                      <a:pt x="409" y="179"/>
                    </a:lnTo>
                    <a:lnTo>
                      <a:pt x="408" y="179"/>
                    </a:lnTo>
                    <a:lnTo>
                      <a:pt x="408" y="180"/>
                    </a:lnTo>
                    <a:lnTo>
                      <a:pt x="409" y="180"/>
                    </a:lnTo>
                    <a:lnTo>
                      <a:pt x="409" y="181"/>
                    </a:lnTo>
                    <a:lnTo>
                      <a:pt x="409" y="182"/>
                    </a:lnTo>
                    <a:lnTo>
                      <a:pt x="410" y="181"/>
                    </a:lnTo>
                    <a:lnTo>
                      <a:pt x="411" y="182"/>
                    </a:lnTo>
                    <a:lnTo>
                      <a:pt x="411" y="183"/>
                    </a:lnTo>
                    <a:lnTo>
                      <a:pt x="412" y="183"/>
                    </a:lnTo>
                    <a:lnTo>
                      <a:pt x="412" y="184"/>
                    </a:lnTo>
                    <a:lnTo>
                      <a:pt x="412" y="185"/>
                    </a:lnTo>
                    <a:lnTo>
                      <a:pt x="412" y="186"/>
                    </a:lnTo>
                    <a:lnTo>
                      <a:pt x="413" y="186"/>
                    </a:lnTo>
                    <a:lnTo>
                      <a:pt x="413" y="187"/>
                    </a:lnTo>
                    <a:lnTo>
                      <a:pt x="414" y="187"/>
                    </a:lnTo>
                    <a:lnTo>
                      <a:pt x="414" y="188"/>
                    </a:lnTo>
                    <a:lnTo>
                      <a:pt x="415" y="188"/>
                    </a:lnTo>
                    <a:lnTo>
                      <a:pt x="415" y="189"/>
                    </a:lnTo>
                    <a:lnTo>
                      <a:pt x="414" y="189"/>
                    </a:lnTo>
                    <a:lnTo>
                      <a:pt x="415" y="190"/>
                    </a:lnTo>
                    <a:lnTo>
                      <a:pt x="414" y="190"/>
                    </a:lnTo>
                    <a:lnTo>
                      <a:pt x="414" y="191"/>
                    </a:lnTo>
                    <a:lnTo>
                      <a:pt x="414" y="192"/>
                    </a:lnTo>
                    <a:lnTo>
                      <a:pt x="414" y="193"/>
                    </a:lnTo>
                    <a:lnTo>
                      <a:pt x="413" y="193"/>
                    </a:lnTo>
                    <a:lnTo>
                      <a:pt x="414" y="194"/>
                    </a:lnTo>
                    <a:lnTo>
                      <a:pt x="414" y="195"/>
                    </a:lnTo>
                    <a:lnTo>
                      <a:pt x="413" y="196"/>
                    </a:lnTo>
                    <a:lnTo>
                      <a:pt x="414" y="197"/>
                    </a:lnTo>
                    <a:lnTo>
                      <a:pt x="415" y="198"/>
                    </a:lnTo>
                    <a:lnTo>
                      <a:pt x="414" y="198"/>
                    </a:lnTo>
                    <a:lnTo>
                      <a:pt x="414" y="199"/>
                    </a:lnTo>
                    <a:lnTo>
                      <a:pt x="414" y="200"/>
                    </a:lnTo>
                    <a:lnTo>
                      <a:pt x="414" y="201"/>
                    </a:lnTo>
                    <a:lnTo>
                      <a:pt x="414" y="202"/>
                    </a:lnTo>
                    <a:lnTo>
                      <a:pt x="413" y="202"/>
                    </a:lnTo>
                    <a:lnTo>
                      <a:pt x="414" y="203"/>
                    </a:lnTo>
                    <a:lnTo>
                      <a:pt x="414" y="204"/>
                    </a:lnTo>
                    <a:lnTo>
                      <a:pt x="413" y="204"/>
                    </a:lnTo>
                    <a:lnTo>
                      <a:pt x="413" y="205"/>
                    </a:lnTo>
                    <a:lnTo>
                      <a:pt x="414" y="206"/>
                    </a:lnTo>
                    <a:lnTo>
                      <a:pt x="413" y="206"/>
                    </a:lnTo>
                    <a:lnTo>
                      <a:pt x="414" y="207"/>
                    </a:lnTo>
                    <a:lnTo>
                      <a:pt x="414" y="208"/>
                    </a:lnTo>
                    <a:lnTo>
                      <a:pt x="413" y="208"/>
                    </a:lnTo>
                    <a:lnTo>
                      <a:pt x="412" y="208"/>
                    </a:lnTo>
                    <a:lnTo>
                      <a:pt x="412" y="209"/>
                    </a:lnTo>
                    <a:lnTo>
                      <a:pt x="412" y="210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2"/>
                    </a:lnTo>
                    <a:lnTo>
                      <a:pt x="413" y="212"/>
                    </a:lnTo>
                    <a:lnTo>
                      <a:pt x="413" y="213"/>
                    </a:lnTo>
                    <a:lnTo>
                      <a:pt x="414" y="213"/>
                    </a:lnTo>
                    <a:lnTo>
                      <a:pt x="414" y="214"/>
                    </a:lnTo>
                    <a:lnTo>
                      <a:pt x="414" y="215"/>
                    </a:lnTo>
                    <a:lnTo>
                      <a:pt x="414" y="216"/>
                    </a:lnTo>
                    <a:lnTo>
                      <a:pt x="414" y="217"/>
                    </a:lnTo>
                    <a:lnTo>
                      <a:pt x="414" y="218"/>
                    </a:lnTo>
                    <a:lnTo>
                      <a:pt x="413" y="218"/>
                    </a:lnTo>
                    <a:lnTo>
                      <a:pt x="413" y="217"/>
                    </a:lnTo>
                    <a:lnTo>
                      <a:pt x="412" y="216"/>
                    </a:lnTo>
                    <a:lnTo>
                      <a:pt x="412" y="217"/>
                    </a:lnTo>
                    <a:lnTo>
                      <a:pt x="411" y="217"/>
                    </a:lnTo>
                    <a:lnTo>
                      <a:pt x="411" y="218"/>
                    </a:lnTo>
                    <a:lnTo>
                      <a:pt x="412" y="218"/>
                    </a:lnTo>
                    <a:lnTo>
                      <a:pt x="411" y="219"/>
                    </a:lnTo>
                    <a:lnTo>
                      <a:pt x="411" y="220"/>
                    </a:lnTo>
                    <a:lnTo>
                      <a:pt x="411" y="221"/>
                    </a:lnTo>
                    <a:lnTo>
                      <a:pt x="410" y="221"/>
                    </a:lnTo>
                    <a:lnTo>
                      <a:pt x="410" y="222"/>
                    </a:lnTo>
                    <a:lnTo>
                      <a:pt x="410" y="224"/>
                    </a:lnTo>
                    <a:lnTo>
                      <a:pt x="410" y="225"/>
                    </a:lnTo>
                    <a:lnTo>
                      <a:pt x="411" y="225"/>
                    </a:lnTo>
                    <a:lnTo>
                      <a:pt x="410" y="226"/>
                    </a:lnTo>
                    <a:lnTo>
                      <a:pt x="411" y="226"/>
                    </a:lnTo>
                    <a:lnTo>
                      <a:pt x="411" y="227"/>
                    </a:lnTo>
                    <a:lnTo>
                      <a:pt x="411" y="228"/>
                    </a:lnTo>
                    <a:lnTo>
                      <a:pt x="410" y="228"/>
                    </a:lnTo>
                    <a:lnTo>
                      <a:pt x="411" y="228"/>
                    </a:lnTo>
                    <a:lnTo>
                      <a:pt x="410" y="229"/>
                    </a:lnTo>
                    <a:lnTo>
                      <a:pt x="411" y="229"/>
                    </a:lnTo>
                    <a:lnTo>
                      <a:pt x="411" y="230"/>
                    </a:lnTo>
                    <a:lnTo>
                      <a:pt x="410" y="230"/>
                    </a:lnTo>
                    <a:lnTo>
                      <a:pt x="410" y="231"/>
                    </a:lnTo>
                    <a:lnTo>
                      <a:pt x="410" y="232"/>
                    </a:lnTo>
                    <a:lnTo>
                      <a:pt x="409" y="232"/>
                    </a:lnTo>
                    <a:lnTo>
                      <a:pt x="408" y="232"/>
                    </a:lnTo>
                    <a:lnTo>
                      <a:pt x="418" y="232"/>
                    </a:lnTo>
                    <a:lnTo>
                      <a:pt x="451" y="232"/>
                    </a:lnTo>
                    <a:lnTo>
                      <a:pt x="493" y="232"/>
                    </a:lnTo>
                    <a:lnTo>
                      <a:pt x="493" y="233"/>
                    </a:lnTo>
                    <a:lnTo>
                      <a:pt x="493" y="234"/>
                    </a:lnTo>
                    <a:lnTo>
                      <a:pt x="494" y="234"/>
                    </a:lnTo>
                    <a:lnTo>
                      <a:pt x="494" y="235"/>
                    </a:lnTo>
                    <a:lnTo>
                      <a:pt x="493" y="236"/>
                    </a:lnTo>
                    <a:lnTo>
                      <a:pt x="494" y="236"/>
                    </a:lnTo>
                    <a:lnTo>
                      <a:pt x="495" y="236"/>
                    </a:lnTo>
                    <a:lnTo>
                      <a:pt x="496" y="236"/>
                    </a:lnTo>
                    <a:lnTo>
                      <a:pt x="496" y="237"/>
                    </a:lnTo>
                    <a:lnTo>
                      <a:pt x="496" y="238"/>
                    </a:lnTo>
                    <a:lnTo>
                      <a:pt x="497" y="238"/>
                    </a:lnTo>
                    <a:lnTo>
                      <a:pt x="497" y="239"/>
                    </a:lnTo>
                    <a:lnTo>
                      <a:pt x="497" y="240"/>
                    </a:lnTo>
                    <a:lnTo>
                      <a:pt x="498" y="240"/>
                    </a:lnTo>
                    <a:lnTo>
                      <a:pt x="499" y="240"/>
                    </a:lnTo>
                    <a:lnTo>
                      <a:pt x="499" y="241"/>
                    </a:lnTo>
                    <a:lnTo>
                      <a:pt x="500" y="241"/>
                    </a:lnTo>
                    <a:lnTo>
                      <a:pt x="501" y="241"/>
                    </a:lnTo>
                    <a:lnTo>
                      <a:pt x="501" y="240"/>
                    </a:lnTo>
                    <a:lnTo>
                      <a:pt x="502" y="239"/>
                    </a:lnTo>
                    <a:lnTo>
                      <a:pt x="501" y="239"/>
                    </a:lnTo>
                    <a:lnTo>
                      <a:pt x="502" y="239"/>
                    </a:lnTo>
                    <a:lnTo>
                      <a:pt x="503" y="239"/>
                    </a:lnTo>
                    <a:lnTo>
                      <a:pt x="503" y="238"/>
                    </a:lnTo>
                    <a:lnTo>
                      <a:pt x="504" y="238"/>
                    </a:lnTo>
                    <a:lnTo>
                      <a:pt x="505" y="237"/>
                    </a:lnTo>
                    <a:lnTo>
                      <a:pt x="505" y="238"/>
                    </a:lnTo>
                    <a:lnTo>
                      <a:pt x="506" y="238"/>
                    </a:lnTo>
                    <a:lnTo>
                      <a:pt x="506" y="239"/>
                    </a:lnTo>
                    <a:lnTo>
                      <a:pt x="506" y="240"/>
                    </a:lnTo>
                    <a:lnTo>
                      <a:pt x="507" y="241"/>
                    </a:lnTo>
                    <a:lnTo>
                      <a:pt x="508" y="240"/>
                    </a:lnTo>
                    <a:lnTo>
                      <a:pt x="509" y="240"/>
                    </a:lnTo>
                    <a:lnTo>
                      <a:pt x="510" y="240"/>
                    </a:lnTo>
                    <a:lnTo>
                      <a:pt x="510" y="241"/>
                    </a:lnTo>
                    <a:lnTo>
                      <a:pt x="511" y="241"/>
                    </a:lnTo>
                    <a:lnTo>
                      <a:pt x="512" y="241"/>
                    </a:lnTo>
                    <a:lnTo>
                      <a:pt x="512" y="242"/>
                    </a:lnTo>
                    <a:lnTo>
                      <a:pt x="513" y="242"/>
                    </a:lnTo>
                    <a:lnTo>
                      <a:pt x="513" y="241"/>
                    </a:lnTo>
                    <a:lnTo>
                      <a:pt x="514" y="241"/>
                    </a:lnTo>
                    <a:lnTo>
                      <a:pt x="515" y="241"/>
                    </a:lnTo>
                    <a:lnTo>
                      <a:pt x="516" y="240"/>
                    </a:lnTo>
                    <a:lnTo>
                      <a:pt x="516" y="241"/>
                    </a:lnTo>
                    <a:lnTo>
                      <a:pt x="517" y="241"/>
                    </a:lnTo>
                    <a:lnTo>
                      <a:pt x="518" y="241"/>
                    </a:lnTo>
                    <a:lnTo>
                      <a:pt x="519" y="241"/>
                    </a:lnTo>
                    <a:lnTo>
                      <a:pt x="520" y="241"/>
                    </a:lnTo>
                    <a:lnTo>
                      <a:pt x="520" y="242"/>
                    </a:lnTo>
                    <a:lnTo>
                      <a:pt x="521" y="241"/>
                    </a:lnTo>
                    <a:lnTo>
                      <a:pt x="521" y="240"/>
                    </a:lnTo>
                    <a:lnTo>
                      <a:pt x="522" y="241"/>
                    </a:lnTo>
                    <a:lnTo>
                      <a:pt x="523" y="242"/>
                    </a:lnTo>
                    <a:lnTo>
                      <a:pt x="523" y="243"/>
                    </a:lnTo>
                    <a:lnTo>
                      <a:pt x="524" y="243"/>
                    </a:lnTo>
                    <a:lnTo>
                      <a:pt x="524" y="242"/>
                    </a:lnTo>
                    <a:lnTo>
                      <a:pt x="525" y="242"/>
                    </a:lnTo>
                    <a:lnTo>
                      <a:pt x="525" y="243"/>
                    </a:lnTo>
                    <a:lnTo>
                      <a:pt x="526" y="243"/>
                    </a:lnTo>
                    <a:lnTo>
                      <a:pt x="527" y="242"/>
                    </a:lnTo>
                    <a:lnTo>
                      <a:pt x="528" y="242"/>
                    </a:lnTo>
                    <a:lnTo>
                      <a:pt x="528" y="243"/>
                    </a:lnTo>
                    <a:lnTo>
                      <a:pt x="529" y="242"/>
                    </a:lnTo>
                    <a:lnTo>
                      <a:pt x="530" y="242"/>
                    </a:lnTo>
                    <a:lnTo>
                      <a:pt x="530" y="243"/>
                    </a:lnTo>
                    <a:lnTo>
                      <a:pt x="530" y="244"/>
                    </a:lnTo>
                    <a:lnTo>
                      <a:pt x="529" y="244"/>
                    </a:lnTo>
                    <a:lnTo>
                      <a:pt x="528" y="244"/>
                    </a:lnTo>
                    <a:lnTo>
                      <a:pt x="528" y="245"/>
                    </a:lnTo>
                    <a:lnTo>
                      <a:pt x="529" y="245"/>
                    </a:lnTo>
                    <a:lnTo>
                      <a:pt x="529" y="246"/>
                    </a:lnTo>
                    <a:lnTo>
                      <a:pt x="529" y="247"/>
                    </a:lnTo>
                    <a:lnTo>
                      <a:pt x="530" y="247"/>
                    </a:lnTo>
                    <a:lnTo>
                      <a:pt x="531" y="247"/>
                    </a:lnTo>
                    <a:lnTo>
                      <a:pt x="531" y="248"/>
                    </a:lnTo>
                    <a:lnTo>
                      <a:pt x="530" y="248"/>
                    </a:lnTo>
                    <a:lnTo>
                      <a:pt x="530" y="249"/>
                    </a:lnTo>
                    <a:lnTo>
                      <a:pt x="529" y="249"/>
                    </a:lnTo>
                    <a:lnTo>
                      <a:pt x="529" y="250"/>
                    </a:lnTo>
                    <a:lnTo>
                      <a:pt x="529" y="251"/>
                    </a:lnTo>
                    <a:lnTo>
                      <a:pt x="530" y="252"/>
                    </a:lnTo>
                    <a:lnTo>
                      <a:pt x="530" y="253"/>
                    </a:lnTo>
                    <a:lnTo>
                      <a:pt x="530" y="254"/>
                    </a:lnTo>
                    <a:lnTo>
                      <a:pt x="531" y="254"/>
                    </a:lnTo>
                    <a:lnTo>
                      <a:pt x="531" y="255"/>
                    </a:lnTo>
                    <a:lnTo>
                      <a:pt x="531" y="256"/>
                    </a:lnTo>
                    <a:lnTo>
                      <a:pt x="532" y="257"/>
                    </a:lnTo>
                    <a:lnTo>
                      <a:pt x="533" y="257"/>
                    </a:lnTo>
                    <a:lnTo>
                      <a:pt x="534" y="257"/>
                    </a:lnTo>
                    <a:lnTo>
                      <a:pt x="534" y="258"/>
                    </a:lnTo>
                    <a:lnTo>
                      <a:pt x="534" y="259"/>
                    </a:lnTo>
                    <a:lnTo>
                      <a:pt x="534" y="260"/>
                    </a:lnTo>
                    <a:lnTo>
                      <a:pt x="534" y="261"/>
                    </a:lnTo>
                    <a:lnTo>
                      <a:pt x="534" y="262"/>
                    </a:lnTo>
                    <a:lnTo>
                      <a:pt x="534" y="263"/>
                    </a:lnTo>
                    <a:lnTo>
                      <a:pt x="534" y="264"/>
                    </a:lnTo>
                    <a:lnTo>
                      <a:pt x="533" y="265"/>
                    </a:lnTo>
                    <a:lnTo>
                      <a:pt x="534" y="265"/>
                    </a:lnTo>
                    <a:lnTo>
                      <a:pt x="533" y="266"/>
                    </a:lnTo>
                    <a:lnTo>
                      <a:pt x="532" y="267"/>
                    </a:lnTo>
                    <a:lnTo>
                      <a:pt x="531" y="267"/>
                    </a:lnTo>
                    <a:lnTo>
                      <a:pt x="530" y="267"/>
                    </a:lnTo>
                    <a:lnTo>
                      <a:pt x="530" y="268"/>
                    </a:lnTo>
                    <a:lnTo>
                      <a:pt x="529" y="268"/>
                    </a:lnTo>
                    <a:lnTo>
                      <a:pt x="529" y="269"/>
                    </a:lnTo>
                    <a:lnTo>
                      <a:pt x="528" y="270"/>
                    </a:lnTo>
                    <a:lnTo>
                      <a:pt x="527" y="271"/>
                    </a:lnTo>
                    <a:lnTo>
                      <a:pt x="526" y="272"/>
                    </a:lnTo>
                    <a:lnTo>
                      <a:pt x="526" y="271"/>
                    </a:lnTo>
                    <a:lnTo>
                      <a:pt x="526" y="272"/>
                    </a:lnTo>
                    <a:lnTo>
                      <a:pt x="526" y="271"/>
                    </a:lnTo>
                    <a:lnTo>
                      <a:pt x="525" y="271"/>
                    </a:lnTo>
                    <a:lnTo>
                      <a:pt x="525" y="272"/>
                    </a:lnTo>
                    <a:lnTo>
                      <a:pt x="526" y="272"/>
                    </a:lnTo>
                    <a:lnTo>
                      <a:pt x="525" y="273"/>
                    </a:lnTo>
                    <a:lnTo>
                      <a:pt x="524" y="274"/>
                    </a:lnTo>
                    <a:lnTo>
                      <a:pt x="524" y="275"/>
                    </a:lnTo>
                    <a:lnTo>
                      <a:pt x="523" y="275"/>
                    </a:lnTo>
                    <a:lnTo>
                      <a:pt x="523" y="276"/>
                    </a:lnTo>
                    <a:lnTo>
                      <a:pt x="522" y="276"/>
                    </a:lnTo>
                    <a:lnTo>
                      <a:pt x="521" y="277"/>
                    </a:lnTo>
                    <a:lnTo>
                      <a:pt x="521" y="276"/>
                    </a:lnTo>
                    <a:lnTo>
                      <a:pt x="521" y="277"/>
                    </a:lnTo>
                    <a:lnTo>
                      <a:pt x="520" y="277"/>
                    </a:lnTo>
                    <a:lnTo>
                      <a:pt x="521" y="277"/>
                    </a:lnTo>
                    <a:lnTo>
                      <a:pt x="521" y="278"/>
                    </a:lnTo>
                    <a:lnTo>
                      <a:pt x="520" y="278"/>
                    </a:lnTo>
                    <a:lnTo>
                      <a:pt x="521" y="278"/>
                    </a:lnTo>
                    <a:lnTo>
                      <a:pt x="520" y="278"/>
                    </a:lnTo>
                    <a:lnTo>
                      <a:pt x="519" y="278"/>
                    </a:lnTo>
                    <a:lnTo>
                      <a:pt x="519" y="279"/>
                    </a:lnTo>
                    <a:lnTo>
                      <a:pt x="519" y="280"/>
                    </a:lnTo>
                    <a:lnTo>
                      <a:pt x="520" y="281"/>
                    </a:lnTo>
                    <a:lnTo>
                      <a:pt x="519" y="281"/>
                    </a:lnTo>
                    <a:lnTo>
                      <a:pt x="519" y="282"/>
                    </a:lnTo>
                    <a:lnTo>
                      <a:pt x="519" y="283"/>
                    </a:lnTo>
                    <a:lnTo>
                      <a:pt x="519" y="284"/>
                    </a:lnTo>
                    <a:lnTo>
                      <a:pt x="519" y="285"/>
                    </a:lnTo>
                    <a:lnTo>
                      <a:pt x="519" y="286"/>
                    </a:lnTo>
                    <a:lnTo>
                      <a:pt x="518" y="286"/>
                    </a:lnTo>
                    <a:lnTo>
                      <a:pt x="519" y="286"/>
                    </a:lnTo>
                    <a:lnTo>
                      <a:pt x="519" y="287"/>
                    </a:lnTo>
                    <a:lnTo>
                      <a:pt x="519" y="288"/>
                    </a:lnTo>
                    <a:lnTo>
                      <a:pt x="519" y="289"/>
                    </a:lnTo>
                    <a:lnTo>
                      <a:pt x="519" y="288"/>
                    </a:lnTo>
                    <a:lnTo>
                      <a:pt x="519" y="289"/>
                    </a:lnTo>
                    <a:lnTo>
                      <a:pt x="519" y="290"/>
                    </a:lnTo>
                    <a:lnTo>
                      <a:pt x="520" y="291"/>
                    </a:lnTo>
                    <a:lnTo>
                      <a:pt x="519" y="291"/>
                    </a:lnTo>
                    <a:lnTo>
                      <a:pt x="520" y="291"/>
                    </a:lnTo>
                    <a:lnTo>
                      <a:pt x="520" y="292"/>
                    </a:lnTo>
                    <a:lnTo>
                      <a:pt x="519" y="292"/>
                    </a:lnTo>
                    <a:lnTo>
                      <a:pt x="520" y="292"/>
                    </a:lnTo>
                    <a:lnTo>
                      <a:pt x="519" y="292"/>
                    </a:lnTo>
                    <a:lnTo>
                      <a:pt x="520" y="292"/>
                    </a:lnTo>
                    <a:lnTo>
                      <a:pt x="520" y="293"/>
                    </a:lnTo>
                    <a:lnTo>
                      <a:pt x="520" y="294"/>
                    </a:lnTo>
                    <a:lnTo>
                      <a:pt x="520" y="293"/>
                    </a:lnTo>
                    <a:lnTo>
                      <a:pt x="520" y="294"/>
                    </a:lnTo>
                    <a:lnTo>
                      <a:pt x="520" y="295"/>
                    </a:lnTo>
                    <a:lnTo>
                      <a:pt x="520" y="296"/>
                    </a:lnTo>
                    <a:lnTo>
                      <a:pt x="521" y="296"/>
                    </a:lnTo>
                    <a:lnTo>
                      <a:pt x="521" y="297"/>
                    </a:lnTo>
                    <a:lnTo>
                      <a:pt x="520" y="297"/>
                    </a:lnTo>
                    <a:lnTo>
                      <a:pt x="520" y="298"/>
                    </a:lnTo>
                    <a:lnTo>
                      <a:pt x="520" y="299"/>
                    </a:lnTo>
                    <a:lnTo>
                      <a:pt x="521" y="299"/>
                    </a:lnTo>
                    <a:lnTo>
                      <a:pt x="520" y="299"/>
                    </a:lnTo>
                    <a:lnTo>
                      <a:pt x="520" y="300"/>
                    </a:lnTo>
                    <a:lnTo>
                      <a:pt x="521" y="300"/>
                    </a:lnTo>
                    <a:lnTo>
                      <a:pt x="521" y="299"/>
                    </a:lnTo>
                    <a:lnTo>
                      <a:pt x="521" y="300"/>
                    </a:lnTo>
                    <a:lnTo>
                      <a:pt x="522" y="300"/>
                    </a:lnTo>
                    <a:lnTo>
                      <a:pt x="521" y="300"/>
                    </a:lnTo>
                    <a:lnTo>
                      <a:pt x="522" y="300"/>
                    </a:lnTo>
                    <a:lnTo>
                      <a:pt x="522" y="301"/>
                    </a:lnTo>
                    <a:lnTo>
                      <a:pt x="522" y="302"/>
                    </a:lnTo>
                    <a:lnTo>
                      <a:pt x="523" y="302"/>
                    </a:lnTo>
                    <a:lnTo>
                      <a:pt x="524" y="302"/>
                    </a:lnTo>
                    <a:lnTo>
                      <a:pt x="524" y="303"/>
                    </a:lnTo>
                    <a:lnTo>
                      <a:pt x="524" y="302"/>
                    </a:lnTo>
                    <a:lnTo>
                      <a:pt x="524" y="303"/>
                    </a:lnTo>
                    <a:lnTo>
                      <a:pt x="525" y="302"/>
                    </a:lnTo>
                    <a:lnTo>
                      <a:pt x="525" y="303"/>
                    </a:lnTo>
                    <a:lnTo>
                      <a:pt x="526" y="303"/>
                    </a:lnTo>
                    <a:lnTo>
                      <a:pt x="526" y="302"/>
                    </a:lnTo>
                    <a:lnTo>
                      <a:pt x="526" y="303"/>
                    </a:lnTo>
                    <a:lnTo>
                      <a:pt x="527" y="302"/>
                    </a:lnTo>
                    <a:lnTo>
                      <a:pt x="528" y="302"/>
                    </a:lnTo>
                    <a:lnTo>
                      <a:pt x="528" y="303"/>
                    </a:lnTo>
                    <a:lnTo>
                      <a:pt x="528" y="304"/>
                    </a:lnTo>
                    <a:lnTo>
                      <a:pt x="529" y="304"/>
                    </a:lnTo>
                    <a:lnTo>
                      <a:pt x="529" y="305"/>
                    </a:lnTo>
                    <a:lnTo>
                      <a:pt x="529" y="304"/>
                    </a:lnTo>
                    <a:lnTo>
                      <a:pt x="529" y="305"/>
                    </a:lnTo>
                    <a:lnTo>
                      <a:pt x="529" y="306"/>
                    </a:lnTo>
                    <a:lnTo>
                      <a:pt x="530" y="306"/>
                    </a:lnTo>
                    <a:lnTo>
                      <a:pt x="530" y="307"/>
                    </a:lnTo>
                    <a:lnTo>
                      <a:pt x="529" y="307"/>
                    </a:lnTo>
                    <a:lnTo>
                      <a:pt x="529" y="308"/>
                    </a:lnTo>
                    <a:lnTo>
                      <a:pt x="530" y="308"/>
                    </a:lnTo>
                    <a:lnTo>
                      <a:pt x="530" y="309"/>
                    </a:lnTo>
                    <a:lnTo>
                      <a:pt x="530" y="310"/>
                    </a:lnTo>
                    <a:lnTo>
                      <a:pt x="530" y="311"/>
                    </a:lnTo>
                    <a:lnTo>
                      <a:pt x="530" y="312"/>
                    </a:lnTo>
                    <a:lnTo>
                      <a:pt x="530" y="313"/>
                    </a:lnTo>
                    <a:lnTo>
                      <a:pt x="530" y="314"/>
                    </a:lnTo>
                    <a:lnTo>
                      <a:pt x="531" y="314"/>
                    </a:lnTo>
                    <a:lnTo>
                      <a:pt x="531" y="315"/>
                    </a:lnTo>
                    <a:lnTo>
                      <a:pt x="532" y="315"/>
                    </a:lnTo>
                    <a:lnTo>
                      <a:pt x="532" y="316"/>
                    </a:lnTo>
                    <a:lnTo>
                      <a:pt x="533" y="316"/>
                    </a:lnTo>
                    <a:lnTo>
                      <a:pt x="533" y="317"/>
                    </a:lnTo>
                    <a:lnTo>
                      <a:pt x="534" y="318"/>
                    </a:lnTo>
                    <a:lnTo>
                      <a:pt x="535" y="318"/>
                    </a:lnTo>
                    <a:lnTo>
                      <a:pt x="535" y="319"/>
                    </a:lnTo>
                    <a:lnTo>
                      <a:pt x="536" y="320"/>
                    </a:lnTo>
                    <a:lnTo>
                      <a:pt x="536" y="322"/>
                    </a:lnTo>
                    <a:lnTo>
                      <a:pt x="535" y="323"/>
                    </a:lnTo>
                    <a:lnTo>
                      <a:pt x="536" y="323"/>
                    </a:lnTo>
                    <a:lnTo>
                      <a:pt x="536" y="324"/>
                    </a:lnTo>
                    <a:lnTo>
                      <a:pt x="535" y="324"/>
                    </a:lnTo>
                    <a:lnTo>
                      <a:pt x="535" y="325"/>
                    </a:lnTo>
                    <a:lnTo>
                      <a:pt x="535" y="327"/>
                    </a:lnTo>
                    <a:lnTo>
                      <a:pt x="535" y="328"/>
                    </a:lnTo>
                    <a:lnTo>
                      <a:pt x="536" y="328"/>
                    </a:lnTo>
                    <a:lnTo>
                      <a:pt x="536" y="329"/>
                    </a:lnTo>
                    <a:lnTo>
                      <a:pt x="536" y="330"/>
                    </a:lnTo>
                    <a:lnTo>
                      <a:pt x="537" y="330"/>
                    </a:lnTo>
                    <a:lnTo>
                      <a:pt x="545" y="337"/>
                    </a:lnTo>
                    <a:lnTo>
                      <a:pt x="544" y="337"/>
                    </a:lnTo>
                    <a:lnTo>
                      <a:pt x="544" y="338"/>
                    </a:lnTo>
                    <a:lnTo>
                      <a:pt x="543" y="338"/>
                    </a:lnTo>
                    <a:lnTo>
                      <a:pt x="543" y="339"/>
                    </a:lnTo>
                    <a:lnTo>
                      <a:pt x="542" y="340"/>
                    </a:lnTo>
                    <a:lnTo>
                      <a:pt x="542" y="341"/>
                    </a:lnTo>
                    <a:lnTo>
                      <a:pt x="541" y="341"/>
                    </a:lnTo>
                    <a:lnTo>
                      <a:pt x="541" y="342"/>
                    </a:lnTo>
                    <a:lnTo>
                      <a:pt x="541" y="343"/>
                    </a:lnTo>
                    <a:lnTo>
                      <a:pt x="540" y="344"/>
                    </a:lnTo>
                    <a:lnTo>
                      <a:pt x="540" y="345"/>
                    </a:lnTo>
                    <a:lnTo>
                      <a:pt x="540" y="346"/>
                    </a:lnTo>
                    <a:lnTo>
                      <a:pt x="540" y="347"/>
                    </a:lnTo>
                    <a:lnTo>
                      <a:pt x="539" y="348"/>
                    </a:lnTo>
                    <a:lnTo>
                      <a:pt x="538" y="348"/>
                    </a:lnTo>
                    <a:lnTo>
                      <a:pt x="537" y="348"/>
                    </a:lnTo>
                    <a:lnTo>
                      <a:pt x="536" y="347"/>
                    </a:lnTo>
                    <a:lnTo>
                      <a:pt x="536" y="348"/>
                    </a:lnTo>
                    <a:lnTo>
                      <a:pt x="536" y="347"/>
                    </a:lnTo>
                    <a:lnTo>
                      <a:pt x="535" y="347"/>
                    </a:lnTo>
                    <a:lnTo>
                      <a:pt x="535" y="348"/>
                    </a:lnTo>
                    <a:lnTo>
                      <a:pt x="534" y="348"/>
                    </a:lnTo>
                    <a:lnTo>
                      <a:pt x="533" y="348"/>
                    </a:lnTo>
                    <a:lnTo>
                      <a:pt x="533" y="349"/>
                    </a:lnTo>
                    <a:lnTo>
                      <a:pt x="532" y="349"/>
                    </a:lnTo>
                    <a:lnTo>
                      <a:pt x="531" y="350"/>
                    </a:lnTo>
                    <a:lnTo>
                      <a:pt x="531" y="351"/>
                    </a:lnTo>
                    <a:lnTo>
                      <a:pt x="530" y="351"/>
                    </a:lnTo>
                    <a:lnTo>
                      <a:pt x="530" y="352"/>
                    </a:lnTo>
                    <a:lnTo>
                      <a:pt x="529" y="352"/>
                    </a:lnTo>
                    <a:lnTo>
                      <a:pt x="528" y="352"/>
                    </a:lnTo>
                    <a:lnTo>
                      <a:pt x="528" y="353"/>
                    </a:lnTo>
                    <a:lnTo>
                      <a:pt x="527" y="353"/>
                    </a:lnTo>
                    <a:lnTo>
                      <a:pt x="526" y="354"/>
                    </a:lnTo>
                    <a:lnTo>
                      <a:pt x="526" y="355"/>
                    </a:lnTo>
                    <a:lnTo>
                      <a:pt x="526" y="356"/>
                    </a:lnTo>
                    <a:lnTo>
                      <a:pt x="525" y="357"/>
                    </a:lnTo>
                    <a:lnTo>
                      <a:pt x="524" y="357"/>
                    </a:lnTo>
                    <a:lnTo>
                      <a:pt x="523" y="358"/>
                    </a:lnTo>
                    <a:lnTo>
                      <a:pt x="523" y="359"/>
                    </a:lnTo>
                    <a:lnTo>
                      <a:pt x="523" y="360"/>
                    </a:lnTo>
                    <a:lnTo>
                      <a:pt x="523" y="361"/>
                    </a:lnTo>
                    <a:lnTo>
                      <a:pt x="522" y="362"/>
                    </a:lnTo>
                    <a:lnTo>
                      <a:pt x="522" y="363"/>
                    </a:lnTo>
                    <a:lnTo>
                      <a:pt x="522" y="364"/>
                    </a:lnTo>
                    <a:lnTo>
                      <a:pt x="522" y="365"/>
                    </a:lnTo>
                    <a:lnTo>
                      <a:pt x="521" y="366"/>
                    </a:lnTo>
                    <a:lnTo>
                      <a:pt x="521" y="367"/>
                    </a:lnTo>
                    <a:lnTo>
                      <a:pt x="521" y="368"/>
                    </a:lnTo>
                    <a:lnTo>
                      <a:pt x="521" y="369"/>
                    </a:lnTo>
                    <a:lnTo>
                      <a:pt x="522" y="370"/>
                    </a:lnTo>
                    <a:lnTo>
                      <a:pt x="522" y="371"/>
                    </a:lnTo>
                    <a:lnTo>
                      <a:pt x="522" y="373"/>
                    </a:lnTo>
                    <a:lnTo>
                      <a:pt x="522" y="374"/>
                    </a:lnTo>
                    <a:lnTo>
                      <a:pt x="522" y="375"/>
                    </a:lnTo>
                    <a:lnTo>
                      <a:pt x="521" y="376"/>
                    </a:lnTo>
                    <a:lnTo>
                      <a:pt x="522" y="379"/>
                    </a:lnTo>
                    <a:lnTo>
                      <a:pt x="522" y="380"/>
                    </a:lnTo>
                    <a:lnTo>
                      <a:pt x="521" y="381"/>
                    </a:lnTo>
                    <a:lnTo>
                      <a:pt x="520" y="382"/>
                    </a:lnTo>
                    <a:lnTo>
                      <a:pt x="520" y="383"/>
                    </a:lnTo>
                    <a:lnTo>
                      <a:pt x="519" y="384"/>
                    </a:lnTo>
                    <a:lnTo>
                      <a:pt x="519" y="385"/>
                    </a:lnTo>
                    <a:lnTo>
                      <a:pt x="518" y="385"/>
                    </a:lnTo>
                    <a:lnTo>
                      <a:pt x="518" y="386"/>
                    </a:lnTo>
                    <a:lnTo>
                      <a:pt x="517" y="386"/>
                    </a:lnTo>
                    <a:lnTo>
                      <a:pt x="516" y="386"/>
                    </a:lnTo>
                    <a:lnTo>
                      <a:pt x="515" y="386"/>
                    </a:lnTo>
                    <a:lnTo>
                      <a:pt x="514" y="386"/>
                    </a:lnTo>
                    <a:lnTo>
                      <a:pt x="513" y="386"/>
                    </a:lnTo>
                    <a:lnTo>
                      <a:pt x="513" y="387"/>
                    </a:lnTo>
                    <a:lnTo>
                      <a:pt x="512" y="389"/>
                    </a:lnTo>
                    <a:lnTo>
                      <a:pt x="511" y="389"/>
                    </a:lnTo>
                    <a:lnTo>
                      <a:pt x="511" y="390"/>
                    </a:lnTo>
                    <a:lnTo>
                      <a:pt x="512" y="390"/>
                    </a:lnTo>
                    <a:lnTo>
                      <a:pt x="511" y="391"/>
                    </a:lnTo>
                    <a:lnTo>
                      <a:pt x="510" y="391"/>
                    </a:lnTo>
                    <a:lnTo>
                      <a:pt x="510" y="392"/>
                    </a:lnTo>
                    <a:lnTo>
                      <a:pt x="509" y="392"/>
                    </a:lnTo>
                    <a:lnTo>
                      <a:pt x="509" y="393"/>
                    </a:lnTo>
                    <a:lnTo>
                      <a:pt x="508" y="393"/>
                    </a:lnTo>
                    <a:lnTo>
                      <a:pt x="508" y="394"/>
                    </a:lnTo>
                    <a:lnTo>
                      <a:pt x="507" y="394"/>
                    </a:lnTo>
                    <a:lnTo>
                      <a:pt x="508" y="394"/>
                    </a:lnTo>
                    <a:lnTo>
                      <a:pt x="507" y="394"/>
                    </a:lnTo>
                    <a:lnTo>
                      <a:pt x="506" y="395"/>
                    </a:lnTo>
                    <a:lnTo>
                      <a:pt x="506" y="396"/>
                    </a:lnTo>
                    <a:lnTo>
                      <a:pt x="507" y="397"/>
                    </a:lnTo>
                    <a:lnTo>
                      <a:pt x="506" y="397"/>
                    </a:lnTo>
                    <a:lnTo>
                      <a:pt x="507" y="397"/>
                    </a:lnTo>
                    <a:lnTo>
                      <a:pt x="506" y="398"/>
                    </a:lnTo>
                    <a:lnTo>
                      <a:pt x="507" y="398"/>
                    </a:lnTo>
                    <a:lnTo>
                      <a:pt x="507" y="399"/>
                    </a:lnTo>
                    <a:lnTo>
                      <a:pt x="506" y="399"/>
                    </a:lnTo>
                    <a:lnTo>
                      <a:pt x="507" y="399"/>
                    </a:lnTo>
                    <a:lnTo>
                      <a:pt x="507" y="400"/>
                    </a:lnTo>
                    <a:lnTo>
                      <a:pt x="507" y="401"/>
                    </a:lnTo>
                    <a:lnTo>
                      <a:pt x="506" y="401"/>
                    </a:lnTo>
                    <a:lnTo>
                      <a:pt x="506" y="402"/>
                    </a:lnTo>
                    <a:lnTo>
                      <a:pt x="505" y="402"/>
                    </a:lnTo>
                    <a:lnTo>
                      <a:pt x="505" y="403"/>
                    </a:lnTo>
                    <a:lnTo>
                      <a:pt x="504" y="403"/>
                    </a:lnTo>
                    <a:lnTo>
                      <a:pt x="504" y="404"/>
                    </a:lnTo>
                    <a:lnTo>
                      <a:pt x="504" y="405"/>
                    </a:lnTo>
                    <a:lnTo>
                      <a:pt x="503" y="405"/>
                    </a:lnTo>
                    <a:lnTo>
                      <a:pt x="503" y="406"/>
                    </a:lnTo>
                    <a:lnTo>
                      <a:pt x="503" y="407"/>
                    </a:lnTo>
                    <a:lnTo>
                      <a:pt x="503" y="408"/>
                    </a:lnTo>
                    <a:lnTo>
                      <a:pt x="503" y="409"/>
                    </a:lnTo>
                    <a:lnTo>
                      <a:pt x="502" y="409"/>
                    </a:lnTo>
                    <a:lnTo>
                      <a:pt x="502" y="410"/>
                    </a:lnTo>
                    <a:lnTo>
                      <a:pt x="502" y="409"/>
                    </a:lnTo>
                    <a:lnTo>
                      <a:pt x="501" y="410"/>
                    </a:lnTo>
                    <a:lnTo>
                      <a:pt x="501" y="411"/>
                    </a:lnTo>
                    <a:lnTo>
                      <a:pt x="501" y="412"/>
                    </a:lnTo>
                    <a:lnTo>
                      <a:pt x="500" y="411"/>
                    </a:lnTo>
                    <a:lnTo>
                      <a:pt x="500" y="412"/>
                    </a:lnTo>
                    <a:lnTo>
                      <a:pt x="500" y="413"/>
                    </a:lnTo>
                    <a:lnTo>
                      <a:pt x="499" y="414"/>
                    </a:lnTo>
                    <a:lnTo>
                      <a:pt x="500" y="414"/>
                    </a:lnTo>
                    <a:lnTo>
                      <a:pt x="500" y="415"/>
                    </a:lnTo>
                    <a:lnTo>
                      <a:pt x="500" y="416"/>
                    </a:lnTo>
                    <a:lnTo>
                      <a:pt x="500" y="417"/>
                    </a:lnTo>
                    <a:lnTo>
                      <a:pt x="499" y="417"/>
                    </a:lnTo>
                    <a:lnTo>
                      <a:pt x="499" y="418"/>
                    </a:lnTo>
                    <a:lnTo>
                      <a:pt x="499" y="419"/>
                    </a:lnTo>
                    <a:lnTo>
                      <a:pt x="499" y="420"/>
                    </a:lnTo>
                    <a:lnTo>
                      <a:pt x="500" y="420"/>
                    </a:lnTo>
                    <a:lnTo>
                      <a:pt x="499" y="420"/>
                    </a:lnTo>
                    <a:lnTo>
                      <a:pt x="500" y="420"/>
                    </a:lnTo>
                    <a:lnTo>
                      <a:pt x="499" y="420"/>
                    </a:lnTo>
                    <a:lnTo>
                      <a:pt x="499" y="421"/>
                    </a:lnTo>
                    <a:lnTo>
                      <a:pt x="499" y="422"/>
                    </a:lnTo>
                    <a:lnTo>
                      <a:pt x="499" y="423"/>
                    </a:lnTo>
                    <a:lnTo>
                      <a:pt x="498" y="423"/>
                    </a:lnTo>
                    <a:lnTo>
                      <a:pt x="499" y="423"/>
                    </a:lnTo>
                    <a:lnTo>
                      <a:pt x="498" y="424"/>
                    </a:lnTo>
                    <a:lnTo>
                      <a:pt x="497" y="424"/>
                    </a:lnTo>
                    <a:lnTo>
                      <a:pt x="496" y="425"/>
                    </a:lnTo>
                    <a:lnTo>
                      <a:pt x="496" y="426"/>
                    </a:lnTo>
                    <a:lnTo>
                      <a:pt x="495" y="426"/>
                    </a:lnTo>
                    <a:lnTo>
                      <a:pt x="494" y="426"/>
                    </a:lnTo>
                    <a:lnTo>
                      <a:pt x="493" y="427"/>
                    </a:lnTo>
                    <a:lnTo>
                      <a:pt x="492" y="426"/>
                    </a:lnTo>
                    <a:lnTo>
                      <a:pt x="492" y="427"/>
                    </a:lnTo>
                    <a:lnTo>
                      <a:pt x="491" y="427"/>
                    </a:lnTo>
                    <a:lnTo>
                      <a:pt x="490" y="427"/>
                    </a:lnTo>
                    <a:lnTo>
                      <a:pt x="489" y="427"/>
                    </a:lnTo>
                    <a:lnTo>
                      <a:pt x="489" y="428"/>
                    </a:lnTo>
                    <a:lnTo>
                      <a:pt x="488" y="428"/>
                    </a:lnTo>
                    <a:lnTo>
                      <a:pt x="488" y="429"/>
                    </a:lnTo>
                    <a:lnTo>
                      <a:pt x="488" y="428"/>
                    </a:lnTo>
                    <a:lnTo>
                      <a:pt x="487" y="429"/>
                    </a:lnTo>
                    <a:lnTo>
                      <a:pt x="488" y="429"/>
                    </a:lnTo>
                    <a:lnTo>
                      <a:pt x="487" y="430"/>
                    </a:lnTo>
                    <a:lnTo>
                      <a:pt x="486" y="430"/>
                    </a:lnTo>
                    <a:lnTo>
                      <a:pt x="486" y="431"/>
                    </a:lnTo>
                    <a:lnTo>
                      <a:pt x="485" y="432"/>
                    </a:lnTo>
                    <a:lnTo>
                      <a:pt x="484" y="432"/>
                    </a:lnTo>
                    <a:lnTo>
                      <a:pt x="483" y="433"/>
                    </a:lnTo>
                    <a:lnTo>
                      <a:pt x="483" y="432"/>
                    </a:lnTo>
                    <a:lnTo>
                      <a:pt x="483" y="433"/>
                    </a:lnTo>
                    <a:lnTo>
                      <a:pt x="482" y="433"/>
                    </a:lnTo>
                    <a:lnTo>
                      <a:pt x="481" y="433"/>
                    </a:lnTo>
                    <a:lnTo>
                      <a:pt x="480" y="433"/>
                    </a:lnTo>
                    <a:lnTo>
                      <a:pt x="479" y="434"/>
                    </a:lnTo>
                    <a:lnTo>
                      <a:pt x="480" y="434"/>
                    </a:lnTo>
                    <a:lnTo>
                      <a:pt x="479" y="434"/>
                    </a:lnTo>
                    <a:lnTo>
                      <a:pt x="479" y="435"/>
                    </a:lnTo>
                    <a:lnTo>
                      <a:pt x="478" y="435"/>
                    </a:lnTo>
                    <a:lnTo>
                      <a:pt x="477" y="436"/>
                    </a:lnTo>
                    <a:lnTo>
                      <a:pt x="476" y="436"/>
                    </a:lnTo>
                    <a:lnTo>
                      <a:pt x="476" y="437"/>
                    </a:lnTo>
                    <a:lnTo>
                      <a:pt x="476" y="438"/>
                    </a:lnTo>
                    <a:lnTo>
                      <a:pt x="475" y="438"/>
                    </a:lnTo>
                    <a:lnTo>
                      <a:pt x="476" y="438"/>
                    </a:lnTo>
                    <a:lnTo>
                      <a:pt x="475" y="439"/>
                    </a:lnTo>
                    <a:lnTo>
                      <a:pt x="475" y="440"/>
                    </a:lnTo>
                    <a:lnTo>
                      <a:pt x="474" y="440"/>
                    </a:lnTo>
                    <a:lnTo>
                      <a:pt x="475" y="440"/>
                    </a:lnTo>
                    <a:lnTo>
                      <a:pt x="475" y="441"/>
                    </a:lnTo>
                    <a:lnTo>
                      <a:pt x="474" y="441"/>
                    </a:lnTo>
                    <a:lnTo>
                      <a:pt x="473" y="441"/>
                    </a:lnTo>
                    <a:lnTo>
                      <a:pt x="473" y="442"/>
                    </a:lnTo>
                    <a:lnTo>
                      <a:pt x="474" y="442"/>
                    </a:lnTo>
                    <a:lnTo>
                      <a:pt x="473" y="442"/>
                    </a:lnTo>
                    <a:lnTo>
                      <a:pt x="472" y="442"/>
                    </a:lnTo>
                    <a:lnTo>
                      <a:pt x="471" y="442"/>
                    </a:lnTo>
                    <a:lnTo>
                      <a:pt x="470" y="442"/>
                    </a:lnTo>
                    <a:lnTo>
                      <a:pt x="469" y="442"/>
                    </a:lnTo>
                    <a:lnTo>
                      <a:pt x="469" y="441"/>
                    </a:lnTo>
                    <a:lnTo>
                      <a:pt x="469" y="440"/>
                    </a:lnTo>
                    <a:lnTo>
                      <a:pt x="468" y="440"/>
                    </a:lnTo>
                    <a:lnTo>
                      <a:pt x="467" y="440"/>
                    </a:lnTo>
                    <a:lnTo>
                      <a:pt x="466" y="439"/>
                    </a:lnTo>
                    <a:lnTo>
                      <a:pt x="466" y="438"/>
                    </a:lnTo>
                    <a:lnTo>
                      <a:pt x="465" y="438"/>
                    </a:lnTo>
                    <a:lnTo>
                      <a:pt x="464" y="437"/>
                    </a:lnTo>
                    <a:lnTo>
                      <a:pt x="463" y="438"/>
                    </a:lnTo>
                    <a:lnTo>
                      <a:pt x="462" y="437"/>
                    </a:lnTo>
                    <a:lnTo>
                      <a:pt x="461" y="437"/>
                    </a:lnTo>
                    <a:lnTo>
                      <a:pt x="461" y="436"/>
                    </a:lnTo>
                    <a:lnTo>
                      <a:pt x="460" y="435"/>
                    </a:lnTo>
                    <a:lnTo>
                      <a:pt x="459" y="434"/>
                    </a:lnTo>
                    <a:lnTo>
                      <a:pt x="458" y="434"/>
                    </a:lnTo>
                    <a:lnTo>
                      <a:pt x="458" y="433"/>
                    </a:lnTo>
                    <a:lnTo>
                      <a:pt x="457" y="432"/>
                    </a:lnTo>
                    <a:lnTo>
                      <a:pt x="458" y="431"/>
                    </a:lnTo>
                    <a:lnTo>
                      <a:pt x="457" y="431"/>
                    </a:lnTo>
                    <a:lnTo>
                      <a:pt x="456" y="431"/>
                    </a:lnTo>
                    <a:lnTo>
                      <a:pt x="455" y="431"/>
                    </a:lnTo>
                    <a:lnTo>
                      <a:pt x="454" y="431"/>
                    </a:lnTo>
                    <a:lnTo>
                      <a:pt x="454" y="430"/>
                    </a:lnTo>
                    <a:lnTo>
                      <a:pt x="453" y="431"/>
                    </a:lnTo>
                    <a:lnTo>
                      <a:pt x="452" y="431"/>
                    </a:lnTo>
                    <a:lnTo>
                      <a:pt x="451" y="431"/>
                    </a:lnTo>
                    <a:lnTo>
                      <a:pt x="451" y="430"/>
                    </a:lnTo>
                    <a:lnTo>
                      <a:pt x="451" y="429"/>
                    </a:lnTo>
                    <a:lnTo>
                      <a:pt x="451" y="430"/>
                    </a:lnTo>
                    <a:lnTo>
                      <a:pt x="452" y="430"/>
                    </a:lnTo>
                    <a:lnTo>
                      <a:pt x="452" y="429"/>
                    </a:lnTo>
                    <a:lnTo>
                      <a:pt x="451" y="429"/>
                    </a:lnTo>
                    <a:lnTo>
                      <a:pt x="451" y="428"/>
                    </a:lnTo>
                    <a:lnTo>
                      <a:pt x="452" y="428"/>
                    </a:lnTo>
                    <a:lnTo>
                      <a:pt x="453" y="428"/>
                    </a:lnTo>
                    <a:lnTo>
                      <a:pt x="452" y="427"/>
                    </a:lnTo>
                    <a:lnTo>
                      <a:pt x="451" y="427"/>
                    </a:lnTo>
                    <a:lnTo>
                      <a:pt x="451" y="426"/>
                    </a:lnTo>
                    <a:lnTo>
                      <a:pt x="450" y="427"/>
                    </a:lnTo>
                    <a:lnTo>
                      <a:pt x="449" y="427"/>
                    </a:lnTo>
                    <a:lnTo>
                      <a:pt x="448" y="426"/>
                    </a:lnTo>
                    <a:lnTo>
                      <a:pt x="448" y="427"/>
                    </a:lnTo>
                    <a:lnTo>
                      <a:pt x="449" y="427"/>
                    </a:lnTo>
                    <a:lnTo>
                      <a:pt x="449" y="428"/>
                    </a:lnTo>
                    <a:lnTo>
                      <a:pt x="448" y="428"/>
                    </a:lnTo>
                    <a:lnTo>
                      <a:pt x="447" y="429"/>
                    </a:lnTo>
                    <a:lnTo>
                      <a:pt x="447" y="428"/>
                    </a:lnTo>
                    <a:lnTo>
                      <a:pt x="446" y="428"/>
                    </a:lnTo>
                    <a:lnTo>
                      <a:pt x="445" y="427"/>
                    </a:lnTo>
                    <a:lnTo>
                      <a:pt x="444" y="427"/>
                    </a:lnTo>
                    <a:lnTo>
                      <a:pt x="444" y="428"/>
                    </a:lnTo>
                    <a:lnTo>
                      <a:pt x="444" y="429"/>
                    </a:lnTo>
                    <a:lnTo>
                      <a:pt x="444" y="430"/>
                    </a:lnTo>
                    <a:lnTo>
                      <a:pt x="443" y="430"/>
                    </a:lnTo>
                    <a:lnTo>
                      <a:pt x="442" y="429"/>
                    </a:lnTo>
                    <a:lnTo>
                      <a:pt x="441" y="429"/>
                    </a:lnTo>
                    <a:lnTo>
                      <a:pt x="441" y="430"/>
                    </a:lnTo>
                    <a:lnTo>
                      <a:pt x="441" y="429"/>
                    </a:lnTo>
                    <a:lnTo>
                      <a:pt x="440" y="429"/>
                    </a:lnTo>
                    <a:lnTo>
                      <a:pt x="441" y="430"/>
                    </a:lnTo>
                    <a:lnTo>
                      <a:pt x="440" y="430"/>
                    </a:lnTo>
                    <a:lnTo>
                      <a:pt x="440" y="429"/>
                    </a:lnTo>
                    <a:lnTo>
                      <a:pt x="439" y="429"/>
                    </a:lnTo>
                    <a:lnTo>
                      <a:pt x="438" y="429"/>
                    </a:lnTo>
                    <a:lnTo>
                      <a:pt x="438" y="428"/>
                    </a:lnTo>
                    <a:lnTo>
                      <a:pt x="437" y="429"/>
                    </a:lnTo>
                    <a:lnTo>
                      <a:pt x="438" y="429"/>
                    </a:lnTo>
                    <a:lnTo>
                      <a:pt x="438" y="430"/>
                    </a:lnTo>
                    <a:lnTo>
                      <a:pt x="437" y="430"/>
                    </a:lnTo>
                    <a:lnTo>
                      <a:pt x="436" y="430"/>
                    </a:lnTo>
                    <a:lnTo>
                      <a:pt x="435" y="430"/>
                    </a:lnTo>
                    <a:lnTo>
                      <a:pt x="434" y="430"/>
                    </a:lnTo>
                    <a:lnTo>
                      <a:pt x="434" y="429"/>
                    </a:lnTo>
                    <a:lnTo>
                      <a:pt x="433" y="429"/>
                    </a:lnTo>
                    <a:lnTo>
                      <a:pt x="433" y="428"/>
                    </a:lnTo>
                    <a:lnTo>
                      <a:pt x="433" y="427"/>
                    </a:lnTo>
                    <a:lnTo>
                      <a:pt x="431" y="427"/>
                    </a:lnTo>
                    <a:lnTo>
                      <a:pt x="431" y="428"/>
                    </a:lnTo>
                    <a:lnTo>
                      <a:pt x="430" y="428"/>
                    </a:lnTo>
                    <a:lnTo>
                      <a:pt x="430" y="427"/>
                    </a:lnTo>
                    <a:lnTo>
                      <a:pt x="430" y="426"/>
                    </a:lnTo>
                    <a:lnTo>
                      <a:pt x="429" y="426"/>
                    </a:lnTo>
                    <a:lnTo>
                      <a:pt x="428" y="426"/>
                    </a:lnTo>
                    <a:lnTo>
                      <a:pt x="428" y="427"/>
                    </a:lnTo>
                    <a:lnTo>
                      <a:pt x="429" y="427"/>
                    </a:lnTo>
                    <a:lnTo>
                      <a:pt x="429" y="428"/>
                    </a:lnTo>
                    <a:lnTo>
                      <a:pt x="428" y="428"/>
                    </a:lnTo>
                    <a:lnTo>
                      <a:pt x="426" y="428"/>
                    </a:lnTo>
                    <a:lnTo>
                      <a:pt x="426" y="429"/>
                    </a:lnTo>
                    <a:lnTo>
                      <a:pt x="425" y="429"/>
                    </a:lnTo>
                    <a:lnTo>
                      <a:pt x="423" y="429"/>
                    </a:lnTo>
                    <a:lnTo>
                      <a:pt x="422" y="429"/>
                    </a:lnTo>
                    <a:lnTo>
                      <a:pt x="421" y="430"/>
                    </a:lnTo>
                    <a:lnTo>
                      <a:pt x="421" y="431"/>
                    </a:lnTo>
                    <a:lnTo>
                      <a:pt x="420" y="431"/>
                    </a:lnTo>
                    <a:lnTo>
                      <a:pt x="419" y="431"/>
                    </a:lnTo>
                    <a:lnTo>
                      <a:pt x="417" y="432"/>
                    </a:lnTo>
                    <a:lnTo>
                      <a:pt x="416" y="432"/>
                    </a:lnTo>
                    <a:lnTo>
                      <a:pt x="415" y="432"/>
                    </a:lnTo>
                    <a:lnTo>
                      <a:pt x="414" y="431"/>
                    </a:lnTo>
                    <a:lnTo>
                      <a:pt x="413" y="431"/>
                    </a:lnTo>
                    <a:lnTo>
                      <a:pt x="412" y="431"/>
                    </a:lnTo>
                    <a:lnTo>
                      <a:pt x="411" y="431"/>
                    </a:lnTo>
                    <a:lnTo>
                      <a:pt x="411" y="430"/>
                    </a:lnTo>
                    <a:lnTo>
                      <a:pt x="410" y="430"/>
                    </a:lnTo>
                    <a:lnTo>
                      <a:pt x="409" y="429"/>
                    </a:lnTo>
                    <a:lnTo>
                      <a:pt x="408" y="429"/>
                    </a:lnTo>
                    <a:lnTo>
                      <a:pt x="407" y="429"/>
                    </a:lnTo>
                    <a:lnTo>
                      <a:pt x="407" y="428"/>
                    </a:lnTo>
                    <a:lnTo>
                      <a:pt x="408" y="427"/>
                    </a:lnTo>
                    <a:lnTo>
                      <a:pt x="407" y="427"/>
                    </a:lnTo>
                    <a:lnTo>
                      <a:pt x="407" y="428"/>
                    </a:lnTo>
                    <a:lnTo>
                      <a:pt x="406" y="428"/>
                    </a:lnTo>
                    <a:lnTo>
                      <a:pt x="405" y="428"/>
                    </a:lnTo>
                    <a:lnTo>
                      <a:pt x="405" y="429"/>
                    </a:lnTo>
                    <a:lnTo>
                      <a:pt x="404" y="428"/>
                    </a:lnTo>
                    <a:lnTo>
                      <a:pt x="404" y="429"/>
                    </a:lnTo>
                    <a:lnTo>
                      <a:pt x="403" y="429"/>
                    </a:lnTo>
                    <a:lnTo>
                      <a:pt x="402" y="428"/>
                    </a:lnTo>
                    <a:lnTo>
                      <a:pt x="402" y="429"/>
                    </a:lnTo>
                    <a:lnTo>
                      <a:pt x="401" y="429"/>
                    </a:lnTo>
                    <a:lnTo>
                      <a:pt x="401" y="428"/>
                    </a:lnTo>
                    <a:lnTo>
                      <a:pt x="400" y="429"/>
                    </a:lnTo>
                    <a:lnTo>
                      <a:pt x="399" y="429"/>
                    </a:lnTo>
                    <a:lnTo>
                      <a:pt x="399" y="428"/>
                    </a:lnTo>
                    <a:lnTo>
                      <a:pt x="399" y="429"/>
                    </a:lnTo>
                    <a:lnTo>
                      <a:pt x="398" y="429"/>
                    </a:lnTo>
                    <a:lnTo>
                      <a:pt x="397" y="429"/>
                    </a:lnTo>
                    <a:lnTo>
                      <a:pt x="396" y="430"/>
                    </a:lnTo>
                    <a:lnTo>
                      <a:pt x="396" y="429"/>
                    </a:lnTo>
                    <a:lnTo>
                      <a:pt x="396" y="430"/>
                    </a:lnTo>
                    <a:lnTo>
                      <a:pt x="395" y="430"/>
                    </a:lnTo>
                    <a:lnTo>
                      <a:pt x="394" y="430"/>
                    </a:lnTo>
                    <a:lnTo>
                      <a:pt x="394" y="429"/>
                    </a:lnTo>
                    <a:lnTo>
                      <a:pt x="394" y="430"/>
                    </a:lnTo>
                    <a:lnTo>
                      <a:pt x="394" y="431"/>
                    </a:lnTo>
                    <a:lnTo>
                      <a:pt x="393" y="431"/>
                    </a:lnTo>
                    <a:lnTo>
                      <a:pt x="393" y="430"/>
                    </a:lnTo>
                    <a:lnTo>
                      <a:pt x="393" y="429"/>
                    </a:lnTo>
                    <a:lnTo>
                      <a:pt x="392" y="429"/>
                    </a:lnTo>
                    <a:lnTo>
                      <a:pt x="392" y="430"/>
                    </a:lnTo>
                    <a:lnTo>
                      <a:pt x="392" y="431"/>
                    </a:lnTo>
                    <a:lnTo>
                      <a:pt x="391" y="431"/>
                    </a:lnTo>
                    <a:lnTo>
                      <a:pt x="390" y="430"/>
                    </a:lnTo>
                    <a:lnTo>
                      <a:pt x="389" y="430"/>
                    </a:lnTo>
                    <a:lnTo>
                      <a:pt x="389" y="431"/>
                    </a:lnTo>
                    <a:lnTo>
                      <a:pt x="390" y="431"/>
                    </a:lnTo>
                    <a:lnTo>
                      <a:pt x="389" y="431"/>
                    </a:lnTo>
                    <a:lnTo>
                      <a:pt x="388" y="431"/>
                    </a:lnTo>
                    <a:lnTo>
                      <a:pt x="387" y="432"/>
                    </a:lnTo>
                    <a:lnTo>
                      <a:pt x="387" y="431"/>
                    </a:lnTo>
                    <a:lnTo>
                      <a:pt x="388" y="431"/>
                    </a:lnTo>
                    <a:lnTo>
                      <a:pt x="387" y="430"/>
                    </a:lnTo>
                    <a:lnTo>
                      <a:pt x="387" y="431"/>
                    </a:lnTo>
                    <a:lnTo>
                      <a:pt x="386" y="431"/>
                    </a:lnTo>
                    <a:lnTo>
                      <a:pt x="385" y="431"/>
                    </a:lnTo>
                    <a:lnTo>
                      <a:pt x="385" y="430"/>
                    </a:lnTo>
                    <a:lnTo>
                      <a:pt x="385" y="429"/>
                    </a:lnTo>
                    <a:lnTo>
                      <a:pt x="384" y="428"/>
                    </a:lnTo>
                    <a:lnTo>
                      <a:pt x="384" y="427"/>
                    </a:lnTo>
                    <a:lnTo>
                      <a:pt x="384" y="426"/>
                    </a:lnTo>
                    <a:lnTo>
                      <a:pt x="384" y="425"/>
                    </a:lnTo>
                    <a:lnTo>
                      <a:pt x="384" y="424"/>
                    </a:lnTo>
                    <a:lnTo>
                      <a:pt x="383" y="423"/>
                    </a:lnTo>
                    <a:lnTo>
                      <a:pt x="383" y="422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1" y="422"/>
                    </a:lnTo>
                    <a:lnTo>
                      <a:pt x="380" y="422"/>
                    </a:lnTo>
                    <a:lnTo>
                      <a:pt x="380" y="421"/>
                    </a:lnTo>
                    <a:lnTo>
                      <a:pt x="379" y="421"/>
                    </a:lnTo>
                    <a:lnTo>
                      <a:pt x="378" y="421"/>
                    </a:lnTo>
                    <a:lnTo>
                      <a:pt x="377" y="421"/>
                    </a:lnTo>
                    <a:lnTo>
                      <a:pt x="378" y="420"/>
                    </a:lnTo>
                    <a:lnTo>
                      <a:pt x="378" y="419"/>
                    </a:lnTo>
                    <a:lnTo>
                      <a:pt x="377" y="419"/>
                    </a:lnTo>
                    <a:lnTo>
                      <a:pt x="377" y="418"/>
                    </a:lnTo>
                    <a:lnTo>
                      <a:pt x="376" y="418"/>
                    </a:lnTo>
                    <a:lnTo>
                      <a:pt x="375" y="417"/>
                    </a:lnTo>
                    <a:lnTo>
                      <a:pt x="375" y="418"/>
                    </a:lnTo>
                    <a:lnTo>
                      <a:pt x="376" y="418"/>
                    </a:lnTo>
                    <a:lnTo>
                      <a:pt x="375" y="418"/>
                    </a:lnTo>
                    <a:lnTo>
                      <a:pt x="374" y="417"/>
                    </a:lnTo>
                    <a:lnTo>
                      <a:pt x="374" y="416"/>
                    </a:lnTo>
                    <a:lnTo>
                      <a:pt x="374" y="415"/>
                    </a:lnTo>
                    <a:lnTo>
                      <a:pt x="373" y="415"/>
                    </a:lnTo>
                    <a:lnTo>
                      <a:pt x="372" y="415"/>
                    </a:lnTo>
                    <a:lnTo>
                      <a:pt x="372" y="414"/>
                    </a:lnTo>
                    <a:lnTo>
                      <a:pt x="371" y="414"/>
                    </a:lnTo>
                    <a:lnTo>
                      <a:pt x="371" y="413"/>
                    </a:lnTo>
                    <a:lnTo>
                      <a:pt x="371" y="412"/>
                    </a:lnTo>
                    <a:lnTo>
                      <a:pt x="370" y="412"/>
                    </a:lnTo>
                    <a:lnTo>
                      <a:pt x="369" y="412"/>
                    </a:lnTo>
                    <a:lnTo>
                      <a:pt x="369" y="411"/>
                    </a:lnTo>
                    <a:lnTo>
                      <a:pt x="368" y="411"/>
                    </a:lnTo>
                    <a:lnTo>
                      <a:pt x="367" y="410"/>
                    </a:lnTo>
                    <a:lnTo>
                      <a:pt x="366" y="410"/>
                    </a:lnTo>
                    <a:lnTo>
                      <a:pt x="366" y="409"/>
                    </a:lnTo>
                    <a:lnTo>
                      <a:pt x="367" y="409"/>
                    </a:lnTo>
                    <a:lnTo>
                      <a:pt x="367" y="408"/>
                    </a:lnTo>
                    <a:lnTo>
                      <a:pt x="367" y="407"/>
                    </a:lnTo>
                    <a:lnTo>
                      <a:pt x="367" y="406"/>
                    </a:lnTo>
                    <a:lnTo>
                      <a:pt x="366" y="406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6" y="403"/>
                    </a:lnTo>
                    <a:lnTo>
                      <a:pt x="366" y="402"/>
                    </a:lnTo>
                    <a:lnTo>
                      <a:pt x="366" y="401"/>
                    </a:lnTo>
                    <a:lnTo>
                      <a:pt x="365" y="401"/>
                    </a:lnTo>
                    <a:lnTo>
                      <a:pt x="364" y="402"/>
                    </a:lnTo>
                    <a:lnTo>
                      <a:pt x="363" y="402"/>
                    </a:lnTo>
                    <a:lnTo>
                      <a:pt x="363" y="401"/>
                    </a:lnTo>
                    <a:lnTo>
                      <a:pt x="362" y="400"/>
                    </a:lnTo>
                    <a:lnTo>
                      <a:pt x="362" y="399"/>
                    </a:lnTo>
                    <a:lnTo>
                      <a:pt x="362" y="398"/>
                    </a:lnTo>
                    <a:lnTo>
                      <a:pt x="361" y="398"/>
                    </a:lnTo>
                    <a:lnTo>
                      <a:pt x="361" y="399"/>
                    </a:lnTo>
                    <a:lnTo>
                      <a:pt x="361" y="400"/>
                    </a:lnTo>
                    <a:lnTo>
                      <a:pt x="361" y="401"/>
                    </a:lnTo>
                    <a:lnTo>
                      <a:pt x="360" y="401"/>
                    </a:lnTo>
                    <a:lnTo>
                      <a:pt x="360" y="402"/>
                    </a:lnTo>
                    <a:lnTo>
                      <a:pt x="360" y="401"/>
                    </a:lnTo>
                    <a:lnTo>
                      <a:pt x="359" y="400"/>
                    </a:lnTo>
                    <a:lnTo>
                      <a:pt x="360" y="400"/>
                    </a:lnTo>
                    <a:lnTo>
                      <a:pt x="359" y="399"/>
                    </a:lnTo>
                    <a:lnTo>
                      <a:pt x="359" y="398"/>
                    </a:lnTo>
                    <a:lnTo>
                      <a:pt x="358" y="398"/>
                    </a:lnTo>
                    <a:lnTo>
                      <a:pt x="358" y="399"/>
                    </a:lnTo>
                    <a:lnTo>
                      <a:pt x="357" y="399"/>
                    </a:lnTo>
                    <a:lnTo>
                      <a:pt x="356" y="399"/>
                    </a:lnTo>
                    <a:lnTo>
                      <a:pt x="356" y="400"/>
                    </a:lnTo>
                    <a:lnTo>
                      <a:pt x="356" y="401"/>
                    </a:lnTo>
                    <a:lnTo>
                      <a:pt x="355" y="401"/>
                    </a:lnTo>
                    <a:lnTo>
                      <a:pt x="355" y="402"/>
                    </a:lnTo>
                    <a:lnTo>
                      <a:pt x="354" y="401"/>
                    </a:lnTo>
                    <a:lnTo>
                      <a:pt x="354" y="402"/>
                    </a:lnTo>
                    <a:lnTo>
                      <a:pt x="353" y="401"/>
                    </a:lnTo>
                    <a:lnTo>
                      <a:pt x="353" y="400"/>
                    </a:lnTo>
                    <a:lnTo>
                      <a:pt x="353" y="401"/>
                    </a:lnTo>
                    <a:lnTo>
                      <a:pt x="352" y="401"/>
                    </a:lnTo>
                    <a:lnTo>
                      <a:pt x="352" y="400"/>
                    </a:lnTo>
                    <a:lnTo>
                      <a:pt x="351" y="400"/>
                    </a:lnTo>
                    <a:lnTo>
                      <a:pt x="351" y="401"/>
                    </a:lnTo>
                    <a:lnTo>
                      <a:pt x="350" y="401"/>
                    </a:lnTo>
                    <a:lnTo>
                      <a:pt x="350" y="400"/>
                    </a:lnTo>
                    <a:lnTo>
                      <a:pt x="349" y="401"/>
                    </a:lnTo>
                    <a:lnTo>
                      <a:pt x="349" y="400"/>
                    </a:lnTo>
                    <a:lnTo>
                      <a:pt x="348" y="400"/>
                    </a:lnTo>
                    <a:lnTo>
                      <a:pt x="348" y="401"/>
                    </a:lnTo>
                    <a:lnTo>
                      <a:pt x="347" y="400"/>
                    </a:lnTo>
                    <a:lnTo>
                      <a:pt x="347" y="401"/>
                    </a:lnTo>
                    <a:lnTo>
                      <a:pt x="346" y="400"/>
                    </a:lnTo>
                    <a:lnTo>
                      <a:pt x="345" y="400"/>
                    </a:lnTo>
                    <a:lnTo>
                      <a:pt x="344" y="400"/>
                    </a:lnTo>
                    <a:lnTo>
                      <a:pt x="345" y="399"/>
                    </a:lnTo>
                    <a:lnTo>
                      <a:pt x="344" y="398"/>
                    </a:lnTo>
                    <a:lnTo>
                      <a:pt x="344" y="399"/>
                    </a:lnTo>
                    <a:lnTo>
                      <a:pt x="343" y="400"/>
                    </a:lnTo>
                    <a:lnTo>
                      <a:pt x="343" y="399"/>
                    </a:lnTo>
                    <a:lnTo>
                      <a:pt x="342" y="398"/>
                    </a:lnTo>
                    <a:lnTo>
                      <a:pt x="342" y="397"/>
                    </a:lnTo>
                    <a:lnTo>
                      <a:pt x="342" y="396"/>
                    </a:lnTo>
                    <a:lnTo>
                      <a:pt x="341" y="396"/>
                    </a:lnTo>
                    <a:lnTo>
                      <a:pt x="340" y="397"/>
                    </a:lnTo>
                    <a:lnTo>
                      <a:pt x="340" y="396"/>
                    </a:lnTo>
                    <a:lnTo>
                      <a:pt x="340" y="395"/>
                    </a:lnTo>
                    <a:lnTo>
                      <a:pt x="339" y="395"/>
                    </a:lnTo>
                    <a:lnTo>
                      <a:pt x="339" y="396"/>
                    </a:lnTo>
                    <a:lnTo>
                      <a:pt x="339" y="395"/>
                    </a:lnTo>
                    <a:lnTo>
                      <a:pt x="339" y="394"/>
                    </a:lnTo>
                    <a:lnTo>
                      <a:pt x="338" y="394"/>
                    </a:lnTo>
                    <a:lnTo>
                      <a:pt x="338" y="395"/>
                    </a:lnTo>
                    <a:lnTo>
                      <a:pt x="338" y="396"/>
                    </a:lnTo>
                    <a:lnTo>
                      <a:pt x="337" y="396"/>
                    </a:lnTo>
                    <a:lnTo>
                      <a:pt x="336" y="396"/>
                    </a:lnTo>
                    <a:lnTo>
                      <a:pt x="335" y="395"/>
                    </a:lnTo>
                    <a:lnTo>
                      <a:pt x="334" y="395"/>
                    </a:lnTo>
                    <a:lnTo>
                      <a:pt x="334" y="396"/>
                    </a:lnTo>
                    <a:lnTo>
                      <a:pt x="333" y="396"/>
                    </a:lnTo>
                    <a:lnTo>
                      <a:pt x="332" y="395"/>
                    </a:lnTo>
                    <a:lnTo>
                      <a:pt x="330" y="394"/>
                    </a:lnTo>
                    <a:lnTo>
                      <a:pt x="329" y="394"/>
                    </a:lnTo>
                    <a:lnTo>
                      <a:pt x="328" y="393"/>
                    </a:lnTo>
                    <a:lnTo>
                      <a:pt x="328" y="392"/>
                    </a:lnTo>
                    <a:lnTo>
                      <a:pt x="329" y="391"/>
                    </a:lnTo>
                    <a:lnTo>
                      <a:pt x="328" y="391"/>
                    </a:lnTo>
                    <a:lnTo>
                      <a:pt x="327" y="391"/>
                    </a:lnTo>
                    <a:lnTo>
                      <a:pt x="327" y="389"/>
                    </a:lnTo>
                    <a:lnTo>
                      <a:pt x="326" y="389"/>
                    </a:lnTo>
                    <a:lnTo>
                      <a:pt x="325" y="389"/>
                    </a:lnTo>
                    <a:lnTo>
                      <a:pt x="325" y="388"/>
                    </a:lnTo>
                    <a:lnTo>
                      <a:pt x="325" y="387"/>
                    </a:lnTo>
                    <a:lnTo>
                      <a:pt x="324" y="387"/>
                    </a:lnTo>
                    <a:lnTo>
                      <a:pt x="324" y="388"/>
                    </a:lnTo>
                    <a:lnTo>
                      <a:pt x="324" y="389"/>
                    </a:lnTo>
                    <a:lnTo>
                      <a:pt x="323" y="389"/>
                    </a:lnTo>
                    <a:lnTo>
                      <a:pt x="322" y="389"/>
                    </a:lnTo>
                    <a:lnTo>
                      <a:pt x="321" y="390"/>
                    </a:lnTo>
                    <a:lnTo>
                      <a:pt x="320" y="390"/>
                    </a:lnTo>
                    <a:lnTo>
                      <a:pt x="319" y="390"/>
                    </a:lnTo>
                    <a:lnTo>
                      <a:pt x="319" y="391"/>
                    </a:lnTo>
                    <a:lnTo>
                      <a:pt x="319" y="392"/>
                    </a:lnTo>
                    <a:lnTo>
                      <a:pt x="318" y="391"/>
                    </a:lnTo>
                    <a:lnTo>
                      <a:pt x="318" y="390"/>
                    </a:lnTo>
                    <a:lnTo>
                      <a:pt x="317" y="390"/>
                    </a:lnTo>
                    <a:lnTo>
                      <a:pt x="317" y="391"/>
                    </a:lnTo>
                    <a:lnTo>
                      <a:pt x="317" y="392"/>
                    </a:lnTo>
                    <a:lnTo>
                      <a:pt x="316" y="391"/>
                    </a:lnTo>
                    <a:lnTo>
                      <a:pt x="315" y="391"/>
                    </a:lnTo>
                    <a:lnTo>
                      <a:pt x="314" y="390"/>
                    </a:lnTo>
                    <a:lnTo>
                      <a:pt x="314" y="389"/>
                    </a:lnTo>
                    <a:lnTo>
                      <a:pt x="313" y="388"/>
                    </a:lnTo>
                    <a:lnTo>
                      <a:pt x="313" y="387"/>
                    </a:lnTo>
                    <a:lnTo>
                      <a:pt x="313" y="386"/>
                    </a:lnTo>
                    <a:lnTo>
                      <a:pt x="313" y="385"/>
                    </a:lnTo>
                    <a:lnTo>
                      <a:pt x="312" y="385"/>
                    </a:lnTo>
                    <a:lnTo>
                      <a:pt x="311" y="385"/>
                    </a:lnTo>
                    <a:lnTo>
                      <a:pt x="311" y="386"/>
                    </a:lnTo>
                    <a:lnTo>
                      <a:pt x="310" y="386"/>
                    </a:lnTo>
                    <a:lnTo>
                      <a:pt x="310" y="385"/>
                    </a:lnTo>
                    <a:lnTo>
                      <a:pt x="310" y="384"/>
                    </a:lnTo>
                    <a:lnTo>
                      <a:pt x="309" y="384"/>
                    </a:lnTo>
                    <a:lnTo>
                      <a:pt x="309" y="383"/>
                    </a:lnTo>
                    <a:lnTo>
                      <a:pt x="308" y="383"/>
                    </a:lnTo>
                    <a:lnTo>
                      <a:pt x="308" y="382"/>
                    </a:lnTo>
                    <a:lnTo>
                      <a:pt x="307" y="381"/>
                    </a:lnTo>
                    <a:lnTo>
                      <a:pt x="306" y="381"/>
                    </a:lnTo>
                    <a:lnTo>
                      <a:pt x="306" y="380"/>
                    </a:lnTo>
                    <a:lnTo>
                      <a:pt x="307" y="380"/>
                    </a:lnTo>
                    <a:lnTo>
                      <a:pt x="307" y="379"/>
                    </a:lnTo>
                    <a:lnTo>
                      <a:pt x="306" y="379"/>
                    </a:lnTo>
                    <a:lnTo>
                      <a:pt x="305" y="379"/>
                    </a:lnTo>
                    <a:lnTo>
                      <a:pt x="305" y="378"/>
                    </a:lnTo>
                    <a:lnTo>
                      <a:pt x="304" y="378"/>
                    </a:lnTo>
                    <a:lnTo>
                      <a:pt x="303" y="378"/>
                    </a:lnTo>
                    <a:lnTo>
                      <a:pt x="302" y="379"/>
                    </a:lnTo>
                    <a:lnTo>
                      <a:pt x="302" y="378"/>
                    </a:lnTo>
                    <a:lnTo>
                      <a:pt x="301" y="378"/>
                    </a:lnTo>
                    <a:lnTo>
                      <a:pt x="300" y="379"/>
                    </a:lnTo>
                    <a:lnTo>
                      <a:pt x="300" y="378"/>
                    </a:lnTo>
                    <a:lnTo>
                      <a:pt x="299" y="378"/>
                    </a:lnTo>
                    <a:lnTo>
                      <a:pt x="298" y="378"/>
                    </a:lnTo>
                    <a:lnTo>
                      <a:pt x="297" y="377"/>
                    </a:lnTo>
                    <a:lnTo>
                      <a:pt x="297" y="376"/>
                    </a:lnTo>
                    <a:lnTo>
                      <a:pt x="297" y="375"/>
                    </a:lnTo>
                    <a:lnTo>
                      <a:pt x="297" y="374"/>
                    </a:lnTo>
                    <a:lnTo>
                      <a:pt x="295" y="373"/>
                    </a:lnTo>
                    <a:lnTo>
                      <a:pt x="295" y="372"/>
                    </a:lnTo>
                    <a:lnTo>
                      <a:pt x="295" y="371"/>
                    </a:lnTo>
                    <a:lnTo>
                      <a:pt x="295" y="370"/>
                    </a:lnTo>
                    <a:lnTo>
                      <a:pt x="294" y="369"/>
                    </a:lnTo>
                    <a:lnTo>
                      <a:pt x="293" y="369"/>
                    </a:lnTo>
                    <a:lnTo>
                      <a:pt x="292" y="369"/>
                    </a:lnTo>
                    <a:lnTo>
                      <a:pt x="292" y="368"/>
                    </a:lnTo>
                    <a:lnTo>
                      <a:pt x="292" y="367"/>
                    </a:lnTo>
                    <a:lnTo>
                      <a:pt x="293" y="367"/>
                    </a:lnTo>
                    <a:lnTo>
                      <a:pt x="293" y="366"/>
                    </a:lnTo>
                    <a:lnTo>
                      <a:pt x="292" y="366"/>
                    </a:lnTo>
                    <a:lnTo>
                      <a:pt x="291" y="366"/>
                    </a:lnTo>
                    <a:lnTo>
                      <a:pt x="290" y="366"/>
                    </a:lnTo>
                    <a:lnTo>
                      <a:pt x="290" y="365"/>
                    </a:lnTo>
                    <a:lnTo>
                      <a:pt x="291" y="365"/>
                    </a:lnTo>
                    <a:lnTo>
                      <a:pt x="291" y="364"/>
                    </a:lnTo>
                    <a:lnTo>
                      <a:pt x="290" y="364"/>
                    </a:lnTo>
                    <a:lnTo>
                      <a:pt x="289" y="364"/>
                    </a:lnTo>
                    <a:lnTo>
                      <a:pt x="288" y="363"/>
                    </a:lnTo>
                    <a:lnTo>
                      <a:pt x="287" y="363"/>
                    </a:lnTo>
                    <a:lnTo>
                      <a:pt x="287" y="362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0"/>
                    </a:lnTo>
                    <a:lnTo>
                      <a:pt x="285" y="361"/>
                    </a:lnTo>
                    <a:lnTo>
                      <a:pt x="285" y="362"/>
                    </a:lnTo>
                    <a:lnTo>
                      <a:pt x="286" y="362"/>
                    </a:lnTo>
                    <a:lnTo>
                      <a:pt x="285" y="362"/>
                    </a:lnTo>
                    <a:lnTo>
                      <a:pt x="285" y="363"/>
                    </a:lnTo>
                    <a:lnTo>
                      <a:pt x="284" y="362"/>
                    </a:lnTo>
                    <a:lnTo>
                      <a:pt x="284" y="361"/>
                    </a:lnTo>
                    <a:lnTo>
                      <a:pt x="283" y="361"/>
                    </a:lnTo>
                    <a:lnTo>
                      <a:pt x="283" y="362"/>
                    </a:lnTo>
                    <a:lnTo>
                      <a:pt x="283" y="363"/>
                    </a:lnTo>
                    <a:lnTo>
                      <a:pt x="283" y="364"/>
                    </a:lnTo>
                    <a:lnTo>
                      <a:pt x="282" y="364"/>
                    </a:lnTo>
                    <a:lnTo>
                      <a:pt x="281" y="364"/>
                    </a:lnTo>
                    <a:lnTo>
                      <a:pt x="280" y="364"/>
                    </a:lnTo>
                    <a:lnTo>
                      <a:pt x="279" y="364"/>
                    </a:lnTo>
                    <a:lnTo>
                      <a:pt x="279" y="365"/>
                    </a:lnTo>
                    <a:lnTo>
                      <a:pt x="280" y="365"/>
                    </a:lnTo>
                    <a:lnTo>
                      <a:pt x="280" y="366"/>
                    </a:lnTo>
                    <a:lnTo>
                      <a:pt x="280" y="367"/>
                    </a:lnTo>
                    <a:lnTo>
                      <a:pt x="279" y="367"/>
                    </a:lnTo>
                    <a:lnTo>
                      <a:pt x="278" y="366"/>
                    </a:lnTo>
                    <a:lnTo>
                      <a:pt x="277" y="366"/>
                    </a:lnTo>
                    <a:lnTo>
                      <a:pt x="275" y="366"/>
                    </a:lnTo>
                    <a:lnTo>
                      <a:pt x="273" y="365"/>
                    </a:lnTo>
                    <a:lnTo>
                      <a:pt x="272" y="365"/>
                    </a:lnTo>
                    <a:lnTo>
                      <a:pt x="272" y="364"/>
                    </a:lnTo>
                    <a:lnTo>
                      <a:pt x="271" y="364"/>
                    </a:lnTo>
                    <a:lnTo>
                      <a:pt x="270" y="364"/>
                    </a:lnTo>
                    <a:lnTo>
                      <a:pt x="269" y="364"/>
                    </a:lnTo>
                    <a:lnTo>
                      <a:pt x="268" y="364"/>
                    </a:lnTo>
                    <a:lnTo>
                      <a:pt x="267" y="362"/>
                    </a:lnTo>
                    <a:lnTo>
                      <a:pt x="267" y="361"/>
                    </a:lnTo>
                    <a:lnTo>
                      <a:pt x="266" y="360"/>
                    </a:lnTo>
                    <a:lnTo>
                      <a:pt x="265" y="360"/>
                    </a:lnTo>
                    <a:lnTo>
                      <a:pt x="264" y="360"/>
                    </a:lnTo>
                    <a:lnTo>
                      <a:pt x="265" y="359"/>
                    </a:lnTo>
                    <a:lnTo>
                      <a:pt x="264" y="359"/>
                    </a:lnTo>
                    <a:lnTo>
                      <a:pt x="264" y="358"/>
                    </a:lnTo>
                    <a:lnTo>
                      <a:pt x="265" y="357"/>
                    </a:lnTo>
                    <a:lnTo>
                      <a:pt x="264" y="357"/>
                    </a:lnTo>
                    <a:lnTo>
                      <a:pt x="263" y="357"/>
                    </a:lnTo>
                    <a:lnTo>
                      <a:pt x="262" y="357"/>
                    </a:lnTo>
                    <a:lnTo>
                      <a:pt x="260" y="357"/>
                    </a:lnTo>
                    <a:lnTo>
                      <a:pt x="259" y="357"/>
                    </a:lnTo>
                    <a:lnTo>
                      <a:pt x="258" y="356"/>
                    </a:lnTo>
                    <a:lnTo>
                      <a:pt x="257" y="356"/>
                    </a:lnTo>
                    <a:lnTo>
                      <a:pt x="257" y="355"/>
                    </a:lnTo>
                    <a:lnTo>
                      <a:pt x="256" y="353"/>
                    </a:lnTo>
                    <a:lnTo>
                      <a:pt x="255" y="353"/>
                    </a:lnTo>
                    <a:lnTo>
                      <a:pt x="255" y="352"/>
                    </a:lnTo>
                    <a:lnTo>
                      <a:pt x="254" y="352"/>
                    </a:lnTo>
                    <a:lnTo>
                      <a:pt x="253" y="352"/>
                    </a:lnTo>
                    <a:lnTo>
                      <a:pt x="252" y="351"/>
                    </a:lnTo>
                    <a:lnTo>
                      <a:pt x="251" y="351"/>
                    </a:lnTo>
                    <a:lnTo>
                      <a:pt x="250" y="351"/>
                    </a:lnTo>
                    <a:lnTo>
                      <a:pt x="250" y="350"/>
                    </a:lnTo>
                    <a:lnTo>
                      <a:pt x="249" y="350"/>
                    </a:lnTo>
                    <a:lnTo>
                      <a:pt x="247" y="349"/>
                    </a:lnTo>
                    <a:lnTo>
                      <a:pt x="246" y="349"/>
                    </a:lnTo>
                    <a:lnTo>
                      <a:pt x="245" y="349"/>
                    </a:lnTo>
                    <a:lnTo>
                      <a:pt x="245" y="348"/>
                    </a:lnTo>
                    <a:lnTo>
                      <a:pt x="244" y="348"/>
                    </a:lnTo>
                    <a:lnTo>
                      <a:pt x="241" y="348"/>
                    </a:lnTo>
                    <a:lnTo>
                      <a:pt x="240" y="348"/>
                    </a:lnTo>
                    <a:lnTo>
                      <a:pt x="239" y="348"/>
                    </a:lnTo>
                    <a:lnTo>
                      <a:pt x="238" y="347"/>
                    </a:lnTo>
                    <a:lnTo>
                      <a:pt x="237" y="347"/>
                    </a:lnTo>
                    <a:lnTo>
                      <a:pt x="237" y="348"/>
                    </a:lnTo>
                    <a:lnTo>
                      <a:pt x="236" y="348"/>
                    </a:lnTo>
                    <a:lnTo>
                      <a:pt x="235" y="349"/>
                    </a:lnTo>
                    <a:lnTo>
                      <a:pt x="235" y="348"/>
                    </a:lnTo>
                    <a:lnTo>
                      <a:pt x="235" y="349"/>
                    </a:lnTo>
                    <a:lnTo>
                      <a:pt x="234" y="349"/>
                    </a:lnTo>
                    <a:lnTo>
                      <a:pt x="234" y="350"/>
                    </a:lnTo>
                    <a:lnTo>
                      <a:pt x="233" y="350"/>
                    </a:lnTo>
                    <a:lnTo>
                      <a:pt x="233" y="349"/>
                    </a:lnTo>
                    <a:lnTo>
                      <a:pt x="231" y="349"/>
                    </a:lnTo>
                    <a:lnTo>
                      <a:pt x="230" y="348"/>
                    </a:lnTo>
                    <a:lnTo>
                      <a:pt x="230" y="349"/>
                    </a:lnTo>
                    <a:lnTo>
                      <a:pt x="230" y="350"/>
                    </a:lnTo>
                    <a:lnTo>
                      <a:pt x="229" y="351"/>
                    </a:lnTo>
                    <a:lnTo>
                      <a:pt x="229" y="352"/>
                    </a:lnTo>
                    <a:lnTo>
                      <a:pt x="229" y="353"/>
                    </a:lnTo>
                    <a:lnTo>
                      <a:pt x="228" y="354"/>
                    </a:lnTo>
                    <a:lnTo>
                      <a:pt x="227" y="354"/>
                    </a:lnTo>
                    <a:lnTo>
                      <a:pt x="226" y="355"/>
                    </a:lnTo>
                    <a:lnTo>
                      <a:pt x="225" y="355"/>
                    </a:lnTo>
                    <a:lnTo>
                      <a:pt x="224" y="355"/>
                    </a:lnTo>
                    <a:lnTo>
                      <a:pt x="223" y="355"/>
                    </a:lnTo>
                    <a:lnTo>
                      <a:pt x="223" y="354"/>
                    </a:lnTo>
                    <a:lnTo>
                      <a:pt x="222" y="353"/>
                    </a:lnTo>
                    <a:lnTo>
                      <a:pt x="221" y="353"/>
                    </a:lnTo>
                    <a:lnTo>
                      <a:pt x="221" y="354"/>
                    </a:lnTo>
                    <a:lnTo>
                      <a:pt x="220" y="354"/>
                    </a:lnTo>
                    <a:lnTo>
                      <a:pt x="219" y="354"/>
                    </a:lnTo>
                    <a:lnTo>
                      <a:pt x="218" y="354"/>
                    </a:lnTo>
                    <a:lnTo>
                      <a:pt x="218" y="353"/>
                    </a:lnTo>
                    <a:lnTo>
                      <a:pt x="217" y="353"/>
                    </a:lnTo>
                    <a:lnTo>
                      <a:pt x="217" y="352"/>
                    </a:lnTo>
                    <a:lnTo>
                      <a:pt x="216" y="352"/>
                    </a:lnTo>
                    <a:lnTo>
                      <a:pt x="215" y="353"/>
                    </a:lnTo>
                    <a:lnTo>
                      <a:pt x="214" y="353"/>
                    </a:lnTo>
                    <a:lnTo>
                      <a:pt x="214" y="352"/>
                    </a:lnTo>
                    <a:lnTo>
                      <a:pt x="213" y="352"/>
                    </a:lnTo>
                    <a:lnTo>
                      <a:pt x="213" y="353"/>
                    </a:lnTo>
                    <a:lnTo>
                      <a:pt x="212" y="353"/>
                    </a:lnTo>
                    <a:lnTo>
                      <a:pt x="212" y="354"/>
                    </a:lnTo>
                    <a:lnTo>
                      <a:pt x="212" y="353"/>
                    </a:lnTo>
                    <a:lnTo>
                      <a:pt x="212" y="352"/>
                    </a:lnTo>
                    <a:lnTo>
                      <a:pt x="211" y="351"/>
                    </a:lnTo>
                    <a:lnTo>
                      <a:pt x="210" y="351"/>
                    </a:lnTo>
                    <a:lnTo>
                      <a:pt x="210" y="352"/>
                    </a:lnTo>
                    <a:lnTo>
                      <a:pt x="210" y="353"/>
                    </a:lnTo>
                    <a:lnTo>
                      <a:pt x="209" y="354"/>
                    </a:lnTo>
                    <a:lnTo>
                      <a:pt x="208" y="354"/>
                    </a:lnTo>
                    <a:lnTo>
                      <a:pt x="208" y="353"/>
                    </a:lnTo>
                    <a:lnTo>
                      <a:pt x="208" y="352"/>
                    </a:lnTo>
                    <a:lnTo>
                      <a:pt x="208" y="351"/>
                    </a:lnTo>
                    <a:lnTo>
                      <a:pt x="208" y="350"/>
                    </a:lnTo>
                    <a:lnTo>
                      <a:pt x="207" y="350"/>
                    </a:lnTo>
                    <a:lnTo>
                      <a:pt x="207" y="351"/>
                    </a:lnTo>
                    <a:lnTo>
                      <a:pt x="206" y="351"/>
                    </a:lnTo>
                    <a:lnTo>
                      <a:pt x="205" y="350"/>
                    </a:lnTo>
                    <a:lnTo>
                      <a:pt x="204" y="350"/>
                    </a:lnTo>
                    <a:lnTo>
                      <a:pt x="203" y="350"/>
                    </a:lnTo>
                    <a:lnTo>
                      <a:pt x="202" y="351"/>
                    </a:lnTo>
                    <a:lnTo>
                      <a:pt x="202" y="352"/>
                    </a:lnTo>
                    <a:lnTo>
                      <a:pt x="201" y="352"/>
                    </a:lnTo>
                    <a:lnTo>
                      <a:pt x="200" y="352"/>
                    </a:lnTo>
                    <a:lnTo>
                      <a:pt x="200" y="353"/>
                    </a:lnTo>
                    <a:lnTo>
                      <a:pt x="199" y="354"/>
                    </a:lnTo>
                    <a:lnTo>
                      <a:pt x="199" y="353"/>
                    </a:lnTo>
                    <a:lnTo>
                      <a:pt x="198" y="353"/>
                    </a:lnTo>
                    <a:lnTo>
                      <a:pt x="198" y="352"/>
                    </a:lnTo>
                    <a:lnTo>
                      <a:pt x="199" y="351"/>
                    </a:lnTo>
                    <a:lnTo>
                      <a:pt x="199" y="350"/>
                    </a:lnTo>
                    <a:lnTo>
                      <a:pt x="198" y="350"/>
                    </a:lnTo>
                    <a:lnTo>
                      <a:pt x="196" y="350"/>
                    </a:lnTo>
                    <a:lnTo>
                      <a:pt x="194" y="350"/>
                    </a:lnTo>
                    <a:lnTo>
                      <a:pt x="193" y="350"/>
                    </a:lnTo>
                    <a:lnTo>
                      <a:pt x="192" y="350"/>
                    </a:lnTo>
                    <a:lnTo>
                      <a:pt x="191" y="349"/>
                    </a:lnTo>
                    <a:lnTo>
                      <a:pt x="190" y="349"/>
                    </a:lnTo>
                    <a:lnTo>
                      <a:pt x="189" y="349"/>
                    </a:lnTo>
                    <a:lnTo>
                      <a:pt x="188" y="348"/>
                    </a:lnTo>
                    <a:lnTo>
                      <a:pt x="188" y="347"/>
                    </a:lnTo>
                    <a:lnTo>
                      <a:pt x="187" y="347"/>
                    </a:lnTo>
                    <a:lnTo>
                      <a:pt x="186" y="346"/>
                    </a:lnTo>
                    <a:lnTo>
                      <a:pt x="186" y="345"/>
                    </a:lnTo>
                    <a:lnTo>
                      <a:pt x="185" y="345"/>
                    </a:lnTo>
                    <a:lnTo>
                      <a:pt x="184" y="344"/>
                    </a:lnTo>
                    <a:lnTo>
                      <a:pt x="183" y="344"/>
                    </a:lnTo>
                    <a:lnTo>
                      <a:pt x="183" y="343"/>
                    </a:lnTo>
                    <a:lnTo>
                      <a:pt x="182" y="342"/>
                    </a:lnTo>
                    <a:lnTo>
                      <a:pt x="182" y="341"/>
                    </a:lnTo>
                    <a:lnTo>
                      <a:pt x="183" y="340"/>
                    </a:lnTo>
                    <a:lnTo>
                      <a:pt x="183" y="339"/>
                    </a:lnTo>
                    <a:lnTo>
                      <a:pt x="183" y="338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3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79" y="334"/>
                    </a:lnTo>
                    <a:lnTo>
                      <a:pt x="178" y="334"/>
                    </a:lnTo>
                    <a:lnTo>
                      <a:pt x="178" y="333"/>
                    </a:lnTo>
                    <a:lnTo>
                      <a:pt x="177" y="332"/>
                    </a:lnTo>
                    <a:lnTo>
                      <a:pt x="176" y="332"/>
                    </a:lnTo>
                    <a:lnTo>
                      <a:pt x="175" y="332"/>
                    </a:lnTo>
                    <a:lnTo>
                      <a:pt x="174" y="332"/>
                    </a:lnTo>
                    <a:lnTo>
                      <a:pt x="173" y="332"/>
                    </a:lnTo>
                    <a:lnTo>
                      <a:pt x="172" y="331"/>
                    </a:lnTo>
                    <a:lnTo>
                      <a:pt x="171" y="331"/>
                    </a:lnTo>
                    <a:lnTo>
                      <a:pt x="170" y="331"/>
                    </a:lnTo>
                    <a:lnTo>
                      <a:pt x="169" y="330"/>
                    </a:lnTo>
                    <a:lnTo>
                      <a:pt x="168" y="330"/>
                    </a:lnTo>
                    <a:lnTo>
                      <a:pt x="167" y="330"/>
                    </a:lnTo>
                    <a:lnTo>
                      <a:pt x="167" y="329"/>
                    </a:lnTo>
                    <a:lnTo>
                      <a:pt x="166" y="329"/>
                    </a:lnTo>
                    <a:lnTo>
                      <a:pt x="166" y="328"/>
                    </a:lnTo>
                    <a:lnTo>
                      <a:pt x="166" y="327"/>
                    </a:lnTo>
                    <a:lnTo>
                      <a:pt x="166" y="326"/>
                    </a:lnTo>
                    <a:lnTo>
                      <a:pt x="166" y="325"/>
                    </a:lnTo>
                    <a:lnTo>
                      <a:pt x="166" y="324"/>
                    </a:lnTo>
                    <a:lnTo>
                      <a:pt x="167" y="323"/>
                    </a:lnTo>
                    <a:lnTo>
                      <a:pt x="167" y="322"/>
                    </a:lnTo>
                    <a:lnTo>
                      <a:pt x="166" y="322"/>
                    </a:lnTo>
                    <a:lnTo>
                      <a:pt x="165" y="322"/>
                    </a:lnTo>
                    <a:lnTo>
                      <a:pt x="164" y="322"/>
                    </a:lnTo>
                    <a:lnTo>
                      <a:pt x="164" y="323"/>
                    </a:lnTo>
                    <a:lnTo>
                      <a:pt x="164" y="324"/>
                    </a:lnTo>
                    <a:lnTo>
                      <a:pt x="164" y="326"/>
                    </a:lnTo>
                    <a:lnTo>
                      <a:pt x="164" y="327"/>
                    </a:lnTo>
                    <a:lnTo>
                      <a:pt x="163" y="327"/>
                    </a:lnTo>
                    <a:lnTo>
                      <a:pt x="163" y="328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4"/>
                    </a:lnTo>
                    <a:lnTo>
                      <a:pt x="163" y="324"/>
                    </a:lnTo>
                    <a:lnTo>
                      <a:pt x="162" y="324"/>
                    </a:lnTo>
                    <a:lnTo>
                      <a:pt x="162" y="323"/>
                    </a:lnTo>
                    <a:lnTo>
                      <a:pt x="160" y="322"/>
                    </a:lnTo>
                    <a:lnTo>
                      <a:pt x="159" y="322"/>
                    </a:lnTo>
                    <a:lnTo>
                      <a:pt x="158" y="323"/>
                    </a:lnTo>
                    <a:lnTo>
                      <a:pt x="158" y="324"/>
                    </a:lnTo>
                    <a:lnTo>
                      <a:pt x="158" y="325"/>
                    </a:lnTo>
                    <a:lnTo>
                      <a:pt x="157" y="325"/>
                    </a:lnTo>
                    <a:lnTo>
                      <a:pt x="156" y="324"/>
                    </a:lnTo>
                    <a:lnTo>
                      <a:pt x="156" y="323"/>
                    </a:lnTo>
                    <a:lnTo>
                      <a:pt x="156" y="322"/>
                    </a:lnTo>
                    <a:lnTo>
                      <a:pt x="157" y="322"/>
                    </a:lnTo>
                    <a:lnTo>
                      <a:pt x="158" y="321"/>
                    </a:lnTo>
                    <a:lnTo>
                      <a:pt x="158" y="320"/>
                    </a:lnTo>
                    <a:lnTo>
                      <a:pt x="158" y="319"/>
                    </a:lnTo>
                    <a:lnTo>
                      <a:pt x="157" y="318"/>
                    </a:lnTo>
                    <a:lnTo>
                      <a:pt x="157" y="317"/>
                    </a:lnTo>
                    <a:lnTo>
                      <a:pt x="156" y="316"/>
                    </a:lnTo>
                    <a:lnTo>
                      <a:pt x="155" y="316"/>
                    </a:lnTo>
                    <a:lnTo>
                      <a:pt x="155" y="317"/>
                    </a:lnTo>
                    <a:lnTo>
                      <a:pt x="153" y="317"/>
                    </a:lnTo>
                    <a:lnTo>
                      <a:pt x="152" y="317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9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7" y="315"/>
                    </a:lnTo>
                    <a:lnTo>
                      <a:pt x="146" y="316"/>
                    </a:lnTo>
                    <a:lnTo>
                      <a:pt x="146" y="317"/>
                    </a:lnTo>
                    <a:lnTo>
                      <a:pt x="145" y="317"/>
                    </a:lnTo>
                    <a:lnTo>
                      <a:pt x="144" y="316"/>
                    </a:lnTo>
                    <a:lnTo>
                      <a:pt x="143" y="315"/>
                    </a:lnTo>
                    <a:lnTo>
                      <a:pt x="142" y="316"/>
                    </a:lnTo>
                    <a:lnTo>
                      <a:pt x="141" y="316"/>
                    </a:lnTo>
                    <a:lnTo>
                      <a:pt x="141" y="315"/>
                    </a:lnTo>
                    <a:lnTo>
                      <a:pt x="141" y="314"/>
                    </a:lnTo>
                    <a:lnTo>
                      <a:pt x="142" y="314"/>
                    </a:lnTo>
                    <a:lnTo>
                      <a:pt x="142" y="313"/>
                    </a:lnTo>
                    <a:lnTo>
                      <a:pt x="141" y="313"/>
                    </a:lnTo>
                    <a:lnTo>
                      <a:pt x="141" y="314"/>
                    </a:lnTo>
                    <a:lnTo>
                      <a:pt x="141" y="313"/>
                    </a:lnTo>
                    <a:lnTo>
                      <a:pt x="140" y="313"/>
                    </a:lnTo>
                    <a:lnTo>
                      <a:pt x="141" y="313"/>
                    </a:lnTo>
                    <a:lnTo>
                      <a:pt x="141" y="312"/>
                    </a:lnTo>
                    <a:lnTo>
                      <a:pt x="142" y="311"/>
                    </a:lnTo>
                    <a:lnTo>
                      <a:pt x="142" y="310"/>
                    </a:lnTo>
                    <a:lnTo>
                      <a:pt x="142" y="308"/>
                    </a:lnTo>
                    <a:lnTo>
                      <a:pt x="142" y="307"/>
                    </a:lnTo>
                    <a:lnTo>
                      <a:pt x="141" y="307"/>
                    </a:lnTo>
                    <a:lnTo>
                      <a:pt x="139" y="307"/>
                    </a:lnTo>
                    <a:lnTo>
                      <a:pt x="138" y="306"/>
                    </a:lnTo>
                    <a:lnTo>
                      <a:pt x="138" y="305"/>
                    </a:lnTo>
                    <a:lnTo>
                      <a:pt x="139" y="302"/>
                    </a:lnTo>
                    <a:lnTo>
                      <a:pt x="139" y="301"/>
                    </a:lnTo>
                    <a:lnTo>
                      <a:pt x="139" y="300"/>
                    </a:lnTo>
                    <a:lnTo>
                      <a:pt x="139" y="299"/>
                    </a:lnTo>
                    <a:lnTo>
                      <a:pt x="138" y="298"/>
                    </a:lnTo>
                    <a:lnTo>
                      <a:pt x="138" y="297"/>
                    </a:lnTo>
                    <a:lnTo>
                      <a:pt x="137" y="295"/>
                    </a:lnTo>
                    <a:lnTo>
                      <a:pt x="137" y="294"/>
                    </a:lnTo>
                    <a:lnTo>
                      <a:pt x="136" y="293"/>
                    </a:lnTo>
                    <a:lnTo>
                      <a:pt x="135" y="293"/>
                    </a:lnTo>
                    <a:lnTo>
                      <a:pt x="134" y="294"/>
                    </a:lnTo>
                    <a:lnTo>
                      <a:pt x="133" y="294"/>
                    </a:lnTo>
                    <a:lnTo>
                      <a:pt x="129" y="295"/>
                    </a:lnTo>
                    <a:lnTo>
                      <a:pt x="130" y="296"/>
                    </a:lnTo>
                    <a:lnTo>
                      <a:pt x="130" y="297"/>
                    </a:lnTo>
                    <a:lnTo>
                      <a:pt x="129" y="297"/>
                    </a:lnTo>
                    <a:lnTo>
                      <a:pt x="128" y="297"/>
                    </a:lnTo>
                    <a:lnTo>
                      <a:pt x="127" y="296"/>
                    </a:lnTo>
                    <a:lnTo>
                      <a:pt x="124" y="295"/>
                    </a:lnTo>
                    <a:lnTo>
                      <a:pt x="123" y="294"/>
                    </a:lnTo>
                    <a:lnTo>
                      <a:pt x="123" y="293"/>
                    </a:lnTo>
                    <a:lnTo>
                      <a:pt x="124" y="292"/>
                    </a:lnTo>
                    <a:lnTo>
                      <a:pt x="125" y="291"/>
                    </a:lnTo>
                    <a:lnTo>
                      <a:pt x="126" y="290"/>
                    </a:lnTo>
                    <a:lnTo>
                      <a:pt x="126" y="289"/>
                    </a:lnTo>
                    <a:lnTo>
                      <a:pt x="126" y="288"/>
                    </a:lnTo>
                    <a:lnTo>
                      <a:pt x="125" y="287"/>
                    </a:lnTo>
                    <a:lnTo>
                      <a:pt x="125" y="286"/>
                    </a:lnTo>
                    <a:lnTo>
                      <a:pt x="126" y="285"/>
                    </a:lnTo>
                    <a:lnTo>
                      <a:pt x="125" y="284"/>
                    </a:lnTo>
                    <a:lnTo>
                      <a:pt x="125" y="283"/>
                    </a:lnTo>
                    <a:lnTo>
                      <a:pt x="125" y="282"/>
                    </a:lnTo>
                    <a:lnTo>
                      <a:pt x="126" y="282"/>
                    </a:lnTo>
                    <a:lnTo>
                      <a:pt x="126" y="281"/>
                    </a:lnTo>
                    <a:lnTo>
                      <a:pt x="127" y="281"/>
                    </a:lnTo>
                    <a:lnTo>
                      <a:pt x="127" y="280"/>
                    </a:lnTo>
                    <a:lnTo>
                      <a:pt x="126" y="279"/>
                    </a:lnTo>
                    <a:lnTo>
                      <a:pt x="123" y="279"/>
                    </a:lnTo>
                    <a:lnTo>
                      <a:pt x="122" y="278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9" y="278"/>
                    </a:lnTo>
                    <a:lnTo>
                      <a:pt x="119" y="277"/>
                    </a:lnTo>
                    <a:lnTo>
                      <a:pt x="119" y="276"/>
                    </a:lnTo>
                    <a:lnTo>
                      <a:pt x="118" y="273"/>
                    </a:lnTo>
                    <a:lnTo>
                      <a:pt x="118" y="270"/>
                    </a:lnTo>
                    <a:lnTo>
                      <a:pt x="118" y="269"/>
                    </a:lnTo>
                    <a:lnTo>
                      <a:pt x="117" y="267"/>
                    </a:lnTo>
                    <a:lnTo>
                      <a:pt x="117" y="266"/>
                    </a:lnTo>
                    <a:lnTo>
                      <a:pt x="117" y="265"/>
                    </a:lnTo>
                    <a:lnTo>
                      <a:pt x="118" y="265"/>
                    </a:lnTo>
                    <a:lnTo>
                      <a:pt x="120" y="265"/>
                    </a:lnTo>
                    <a:lnTo>
                      <a:pt x="120" y="264"/>
                    </a:lnTo>
                    <a:lnTo>
                      <a:pt x="120" y="263"/>
                    </a:lnTo>
                    <a:lnTo>
                      <a:pt x="117" y="263"/>
                    </a:lnTo>
                    <a:lnTo>
                      <a:pt x="116" y="263"/>
                    </a:lnTo>
                    <a:lnTo>
                      <a:pt x="116" y="262"/>
                    </a:lnTo>
                    <a:lnTo>
                      <a:pt x="115" y="258"/>
                    </a:lnTo>
                    <a:lnTo>
                      <a:pt x="115" y="257"/>
                    </a:lnTo>
                    <a:lnTo>
                      <a:pt x="115" y="256"/>
                    </a:lnTo>
                    <a:lnTo>
                      <a:pt x="115" y="255"/>
                    </a:lnTo>
                    <a:lnTo>
                      <a:pt x="116" y="255"/>
                    </a:lnTo>
                    <a:lnTo>
                      <a:pt x="117" y="255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8" y="253"/>
                    </a:lnTo>
                    <a:lnTo>
                      <a:pt x="117" y="253"/>
                    </a:lnTo>
                    <a:lnTo>
                      <a:pt x="116" y="254"/>
                    </a:lnTo>
                    <a:lnTo>
                      <a:pt x="116" y="253"/>
                    </a:lnTo>
                    <a:lnTo>
                      <a:pt x="115" y="253"/>
                    </a:lnTo>
                    <a:lnTo>
                      <a:pt x="115" y="252"/>
                    </a:lnTo>
                    <a:lnTo>
                      <a:pt x="114" y="250"/>
                    </a:lnTo>
                    <a:lnTo>
                      <a:pt x="114" y="249"/>
                    </a:lnTo>
                    <a:lnTo>
                      <a:pt x="115" y="249"/>
                    </a:lnTo>
                    <a:lnTo>
                      <a:pt x="115" y="248"/>
                    </a:lnTo>
                    <a:lnTo>
                      <a:pt x="116" y="247"/>
                    </a:lnTo>
                    <a:lnTo>
                      <a:pt x="117" y="247"/>
                    </a:lnTo>
                    <a:lnTo>
                      <a:pt x="118" y="247"/>
                    </a:lnTo>
                    <a:lnTo>
                      <a:pt x="120" y="246"/>
                    </a:lnTo>
                    <a:lnTo>
                      <a:pt x="120" y="245"/>
                    </a:lnTo>
                    <a:lnTo>
                      <a:pt x="121" y="245"/>
                    </a:lnTo>
                    <a:lnTo>
                      <a:pt x="121" y="244"/>
                    </a:lnTo>
                    <a:lnTo>
                      <a:pt x="120" y="243"/>
                    </a:lnTo>
                    <a:lnTo>
                      <a:pt x="119" y="242"/>
                    </a:lnTo>
                    <a:lnTo>
                      <a:pt x="119" y="241"/>
                    </a:lnTo>
                    <a:lnTo>
                      <a:pt x="121" y="239"/>
                    </a:lnTo>
                    <a:lnTo>
                      <a:pt x="122" y="238"/>
                    </a:lnTo>
                    <a:lnTo>
                      <a:pt x="123" y="238"/>
                    </a:lnTo>
                    <a:lnTo>
                      <a:pt x="123" y="237"/>
                    </a:lnTo>
                    <a:lnTo>
                      <a:pt x="122" y="237"/>
                    </a:lnTo>
                    <a:lnTo>
                      <a:pt x="121" y="236"/>
                    </a:lnTo>
                    <a:lnTo>
                      <a:pt x="121" y="235"/>
                    </a:lnTo>
                    <a:lnTo>
                      <a:pt x="121" y="234"/>
                    </a:lnTo>
                    <a:lnTo>
                      <a:pt x="120" y="234"/>
                    </a:lnTo>
                    <a:lnTo>
                      <a:pt x="120" y="233"/>
                    </a:lnTo>
                    <a:lnTo>
                      <a:pt x="120" y="232"/>
                    </a:lnTo>
                    <a:lnTo>
                      <a:pt x="121" y="232"/>
                    </a:lnTo>
                    <a:lnTo>
                      <a:pt x="121" y="230"/>
                    </a:lnTo>
                    <a:lnTo>
                      <a:pt x="121" y="229"/>
                    </a:lnTo>
                    <a:lnTo>
                      <a:pt x="121" y="228"/>
                    </a:lnTo>
                    <a:lnTo>
                      <a:pt x="119" y="227"/>
                    </a:lnTo>
                    <a:lnTo>
                      <a:pt x="118" y="226"/>
                    </a:lnTo>
                    <a:lnTo>
                      <a:pt x="117" y="225"/>
                    </a:lnTo>
                    <a:lnTo>
                      <a:pt x="116" y="224"/>
                    </a:lnTo>
                    <a:lnTo>
                      <a:pt x="115" y="224"/>
                    </a:lnTo>
                    <a:lnTo>
                      <a:pt x="114" y="224"/>
                    </a:lnTo>
                    <a:lnTo>
                      <a:pt x="114" y="223"/>
                    </a:lnTo>
                    <a:lnTo>
                      <a:pt x="113" y="223"/>
                    </a:lnTo>
                    <a:lnTo>
                      <a:pt x="113" y="222"/>
                    </a:lnTo>
                    <a:lnTo>
                      <a:pt x="114" y="222"/>
                    </a:lnTo>
                    <a:lnTo>
                      <a:pt x="115" y="222"/>
                    </a:lnTo>
                    <a:lnTo>
                      <a:pt x="115" y="221"/>
                    </a:lnTo>
                    <a:lnTo>
                      <a:pt x="115" y="220"/>
                    </a:lnTo>
                    <a:lnTo>
                      <a:pt x="115" y="219"/>
                    </a:lnTo>
                    <a:lnTo>
                      <a:pt x="115" y="217"/>
                    </a:lnTo>
                    <a:lnTo>
                      <a:pt x="115" y="215"/>
                    </a:lnTo>
                    <a:lnTo>
                      <a:pt x="115" y="214"/>
                    </a:lnTo>
                    <a:lnTo>
                      <a:pt x="115" y="213"/>
                    </a:lnTo>
                    <a:lnTo>
                      <a:pt x="114" y="213"/>
                    </a:lnTo>
                    <a:lnTo>
                      <a:pt x="114" y="212"/>
                    </a:lnTo>
                    <a:lnTo>
                      <a:pt x="113" y="212"/>
                    </a:lnTo>
                    <a:lnTo>
                      <a:pt x="112" y="211"/>
                    </a:lnTo>
                    <a:lnTo>
                      <a:pt x="111" y="211"/>
                    </a:lnTo>
                    <a:lnTo>
                      <a:pt x="110" y="211"/>
                    </a:lnTo>
                    <a:lnTo>
                      <a:pt x="110" y="210"/>
                    </a:lnTo>
                    <a:lnTo>
                      <a:pt x="109" y="210"/>
                    </a:lnTo>
                    <a:lnTo>
                      <a:pt x="109" y="209"/>
                    </a:lnTo>
                    <a:lnTo>
                      <a:pt x="110" y="209"/>
                    </a:lnTo>
                    <a:lnTo>
                      <a:pt x="110" y="208"/>
                    </a:lnTo>
                    <a:lnTo>
                      <a:pt x="111" y="207"/>
                    </a:lnTo>
                    <a:lnTo>
                      <a:pt x="111" y="206"/>
                    </a:lnTo>
                    <a:lnTo>
                      <a:pt x="110" y="205"/>
                    </a:lnTo>
                    <a:lnTo>
                      <a:pt x="110" y="204"/>
                    </a:lnTo>
                    <a:lnTo>
                      <a:pt x="109" y="203"/>
                    </a:lnTo>
                    <a:lnTo>
                      <a:pt x="109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8" y="199"/>
                    </a:lnTo>
                    <a:lnTo>
                      <a:pt x="108" y="198"/>
                    </a:lnTo>
                    <a:lnTo>
                      <a:pt x="108" y="197"/>
                    </a:lnTo>
                    <a:lnTo>
                      <a:pt x="109" y="197"/>
                    </a:lnTo>
                    <a:lnTo>
                      <a:pt x="110" y="197"/>
                    </a:lnTo>
                    <a:lnTo>
                      <a:pt x="111" y="196"/>
                    </a:lnTo>
                    <a:lnTo>
                      <a:pt x="112" y="194"/>
                    </a:lnTo>
                    <a:lnTo>
                      <a:pt x="112" y="193"/>
                    </a:lnTo>
                    <a:lnTo>
                      <a:pt x="112" y="192"/>
                    </a:lnTo>
                    <a:lnTo>
                      <a:pt x="111" y="192"/>
                    </a:lnTo>
                    <a:lnTo>
                      <a:pt x="111" y="191"/>
                    </a:lnTo>
                    <a:lnTo>
                      <a:pt x="111" y="190"/>
                    </a:lnTo>
                    <a:lnTo>
                      <a:pt x="112" y="188"/>
                    </a:lnTo>
                    <a:lnTo>
                      <a:pt x="113" y="188"/>
                    </a:lnTo>
                    <a:lnTo>
                      <a:pt x="114" y="186"/>
                    </a:lnTo>
                    <a:lnTo>
                      <a:pt x="115" y="185"/>
                    </a:lnTo>
                    <a:lnTo>
                      <a:pt x="116" y="185"/>
                    </a:lnTo>
                    <a:lnTo>
                      <a:pt x="116" y="184"/>
                    </a:lnTo>
                    <a:lnTo>
                      <a:pt x="116" y="183"/>
                    </a:lnTo>
                    <a:lnTo>
                      <a:pt x="117" y="181"/>
                    </a:lnTo>
                    <a:lnTo>
                      <a:pt x="117" y="180"/>
                    </a:lnTo>
                    <a:lnTo>
                      <a:pt x="118" y="180"/>
                    </a:lnTo>
                    <a:lnTo>
                      <a:pt x="118" y="179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7" y="175"/>
                    </a:lnTo>
                    <a:lnTo>
                      <a:pt x="117" y="174"/>
                    </a:lnTo>
                    <a:lnTo>
                      <a:pt x="117" y="173"/>
                    </a:lnTo>
                    <a:lnTo>
                      <a:pt x="117" y="172"/>
                    </a:lnTo>
                    <a:lnTo>
                      <a:pt x="118" y="172"/>
                    </a:lnTo>
                    <a:lnTo>
                      <a:pt x="117" y="170"/>
                    </a:lnTo>
                    <a:lnTo>
                      <a:pt x="117" y="169"/>
                    </a:lnTo>
                    <a:lnTo>
                      <a:pt x="117" y="168"/>
                    </a:lnTo>
                    <a:lnTo>
                      <a:pt x="116" y="168"/>
                    </a:lnTo>
                    <a:lnTo>
                      <a:pt x="116" y="167"/>
                    </a:lnTo>
                    <a:lnTo>
                      <a:pt x="115" y="166"/>
                    </a:lnTo>
                    <a:lnTo>
                      <a:pt x="115" y="165"/>
                    </a:lnTo>
                    <a:lnTo>
                      <a:pt x="115" y="164"/>
                    </a:lnTo>
                    <a:lnTo>
                      <a:pt x="116" y="161"/>
                    </a:lnTo>
                    <a:lnTo>
                      <a:pt x="116" y="160"/>
                    </a:lnTo>
                    <a:lnTo>
                      <a:pt x="116" y="159"/>
                    </a:lnTo>
                    <a:lnTo>
                      <a:pt x="115" y="159"/>
                    </a:lnTo>
                    <a:lnTo>
                      <a:pt x="115" y="158"/>
                    </a:lnTo>
                    <a:lnTo>
                      <a:pt x="115" y="157"/>
                    </a:lnTo>
                    <a:lnTo>
                      <a:pt x="115" y="156"/>
                    </a:lnTo>
                    <a:lnTo>
                      <a:pt x="115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7" y="151"/>
                    </a:lnTo>
                    <a:lnTo>
                      <a:pt x="118" y="151"/>
                    </a:lnTo>
                    <a:lnTo>
                      <a:pt x="118" y="150"/>
                    </a:lnTo>
                    <a:lnTo>
                      <a:pt x="118" y="149"/>
                    </a:lnTo>
                    <a:lnTo>
                      <a:pt x="118" y="148"/>
                    </a:lnTo>
                    <a:lnTo>
                      <a:pt x="116" y="147"/>
                    </a:lnTo>
                    <a:lnTo>
                      <a:pt x="115" y="147"/>
                    </a:lnTo>
                    <a:lnTo>
                      <a:pt x="115" y="146"/>
                    </a:lnTo>
                    <a:lnTo>
                      <a:pt x="115" y="144"/>
                    </a:lnTo>
                    <a:lnTo>
                      <a:pt x="113" y="142"/>
                    </a:lnTo>
                    <a:lnTo>
                      <a:pt x="113" y="141"/>
                    </a:lnTo>
                    <a:lnTo>
                      <a:pt x="113" y="140"/>
                    </a:lnTo>
                    <a:lnTo>
                      <a:pt x="112" y="139"/>
                    </a:lnTo>
                    <a:lnTo>
                      <a:pt x="111" y="138"/>
                    </a:lnTo>
                    <a:lnTo>
                      <a:pt x="109" y="137"/>
                    </a:lnTo>
                    <a:lnTo>
                      <a:pt x="108" y="136"/>
                    </a:lnTo>
                    <a:lnTo>
                      <a:pt x="107" y="136"/>
                    </a:lnTo>
                    <a:lnTo>
                      <a:pt x="106" y="136"/>
                    </a:lnTo>
                    <a:lnTo>
                      <a:pt x="105" y="136"/>
                    </a:lnTo>
                    <a:lnTo>
                      <a:pt x="106" y="136"/>
                    </a:lnTo>
                    <a:lnTo>
                      <a:pt x="106" y="137"/>
                    </a:lnTo>
                    <a:lnTo>
                      <a:pt x="105" y="138"/>
                    </a:lnTo>
                    <a:lnTo>
                      <a:pt x="103" y="139"/>
                    </a:lnTo>
                    <a:lnTo>
                      <a:pt x="102" y="139"/>
                    </a:lnTo>
                    <a:lnTo>
                      <a:pt x="102" y="140"/>
                    </a:lnTo>
                    <a:lnTo>
                      <a:pt x="103" y="140"/>
                    </a:lnTo>
                    <a:lnTo>
                      <a:pt x="102" y="140"/>
                    </a:lnTo>
                    <a:lnTo>
                      <a:pt x="101" y="140"/>
                    </a:lnTo>
                    <a:lnTo>
                      <a:pt x="101" y="141"/>
                    </a:lnTo>
                    <a:lnTo>
                      <a:pt x="101" y="142"/>
                    </a:lnTo>
                    <a:lnTo>
                      <a:pt x="101" y="143"/>
                    </a:lnTo>
                    <a:lnTo>
                      <a:pt x="101" y="144"/>
                    </a:lnTo>
                    <a:lnTo>
                      <a:pt x="102" y="144"/>
                    </a:lnTo>
                    <a:lnTo>
                      <a:pt x="101" y="144"/>
                    </a:lnTo>
                    <a:lnTo>
                      <a:pt x="101" y="145"/>
                    </a:lnTo>
                    <a:lnTo>
                      <a:pt x="100" y="145"/>
                    </a:lnTo>
                    <a:lnTo>
                      <a:pt x="99" y="145"/>
                    </a:lnTo>
                    <a:lnTo>
                      <a:pt x="99" y="144"/>
                    </a:lnTo>
                    <a:lnTo>
                      <a:pt x="99" y="145"/>
                    </a:lnTo>
                    <a:lnTo>
                      <a:pt x="99" y="146"/>
                    </a:lnTo>
                    <a:lnTo>
                      <a:pt x="98" y="146"/>
                    </a:lnTo>
                    <a:lnTo>
                      <a:pt x="97" y="146"/>
                    </a:lnTo>
                    <a:lnTo>
                      <a:pt x="97" y="147"/>
                    </a:lnTo>
                    <a:lnTo>
                      <a:pt x="96" y="147"/>
                    </a:lnTo>
                    <a:lnTo>
                      <a:pt x="96" y="148"/>
                    </a:lnTo>
                    <a:lnTo>
                      <a:pt x="97" y="148"/>
                    </a:lnTo>
                    <a:lnTo>
                      <a:pt x="97" y="149"/>
                    </a:lnTo>
                    <a:lnTo>
                      <a:pt x="96" y="149"/>
                    </a:lnTo>
                    <a:lnTo>
                      <a:pt x="94" y="149"/>
                    </a:lnTo>
                    <a:lnTo>
                      <a:pt x="94" y="148"/>
                    </a:lnTo>
                    <a:lnTo>
                      <a:pt x="93" y="148"/>
                    </a:lnTo>
                    <a:lnTo>
                      <a:pt x="92" y="149"/>
                    </a:lnTo>
                    <a:lnTo>
                      <a:pt x="91" y="149"/>
                    </a:lnTo>
                    <a:lnTo>
                      <a:pt x="91" y="148"/>
                    </a:lnTo>
                    <a:lnTo>
                      <a:pt x="91" y="147"/>
                    </a:lnTo>
                    <a:lnTo>
                      <a:pt x="91" y="146"/>
                    </a:lnTo>
                    <a:lnTo>
                      <a:pt x="91" y="147"/>
                    </a:lnTo>
                    <a:lnTo>
                      <a:pt x="90" y="147"/>
                    </a:lnTo>
                    <a:lnTo>
                      <a:pt x="90" y="146"/>
                    </a:lnTo>
                    <a:lnTo>
                      <a:pt x="90" y="145"/>
                    </a:lnTo>
                    <a:lnTo>
                      <a:pt x="89" y="146"/>
                    </a:lnTo>
                    <a:lnTo>
                      <a:pt x="89" y="145"/>
                    </a:lnTo>
                    <a:lnTo>
                      <a:pt x="88" y="145"/>
                    </a:lnTo>
                    <a:lnTo>
                      <a:pt x="87" y="146"/>
                    </a:lnTo>
                    <a:lnTo>
                      <a:pt x="87" y="147"/>
                    </a:lnTo>
                    <a:lnTo>
                      <a:pt x="86" y="147"/>
                    </a:lnTo>
                    <a:lnTo>
                      <a:pt x="85" y="147"/>
                    </a:lnTo>
                    <a:lnTo>
                      <a:pt x="86" y="146"/>
                    </a:lnTo>
                    <a:lnTo>
                      <a:pt x="86" y="145"/>
                    </a:lnTo>
                    <a:lnTo>
                      <a:pt x="85" y="144"/>
                    </a:lnTo>
                    <a:lnTo>
                      <a:pt x="86" y="143"/>
                    </a:lnTo>
                    <a:lnTo>
                      <a:pt x="87" y="144"/>
                    </a:lnTo>
                    <a:lnTo>
                      <a:pt x="88" y="143"/>
                    </a:lnTo>
                    <a:lnTo>
                      <a:pt x="87" y="143"/>
                    </a:lnTo>
                    <a:lnTo>
                      <a:pt x="87" y="142"/>
                    </a:lnTo>
                    <a:lnTo>
                      <a:pt x="86" y="142"/>
                    </a:lnTo>
                    <a:lnTo>
                      <a:pt x="86" y="143"/>
                    </a:lnTo>
                    <a:lnTo>
                      <a:pt x="84" y="143"/>
                    </a:lnTo>
                    <a:lnTo>
                      <a:pt x="83" y="143"/>
                    </a:lnTo>
                    <a:lnTo>
                      <a:pt x="83" y="144"/>
                    </a:lnTo>
                    <a:lnTo>
                      <a:pt x="83" y="145"/>
                    </a:lnTo>
                    <a:lnTo>
                      <a:pt x="82" y="145"/>
                    </a:lnTo>
                    <a:lnTo>
                      <a:pt x="81" y="144"/>
                    </a:lnTo>
                    <a:lnTo>
                      <a:pt x="81" y="143"/>
                    </a:lnTo>
                    <a:lnTo>
                      <a:pt x="80" y="143"/>
                    </a:lnTo>
                    <a:lnTo>
                      <a:pt x="81" y="142"/>
                    </a:lnTo>
                    <a:lnTo>
                      <a:pt x="81" y="141"/>
                    </a:lnTo>
                    <a:lnTo>
                      <a:pt x="80" y="141"/>
                    </a:lnTo>
                    <a:lnTo>
                      <a:pt x="80" y="142"/>
                    </a:lnTo>
                    <a:lnTo>
                      <a:pt x="80" y="143"/>
                    </a:lnTo>
                    <a:lnTo>
                      <a:pt x="80" y="144"/>
                    </a:lnTo>
                    <a:lnTo>
                      <a:pt x="80" y="145"/>
                    </a:lnTo>
                    <a:lnTo>
                      <a:pt x="79" y="145"/>
                    </a:lnTo>
                    <a:lnTo>
                      <a:pt x="79" y="146"/>
                    </a:lnTo>
                    <a:lnTo>
                      <a:pt x="79" y="145"/>
                    </a:lnTo>
                    <a:lnTo>
                      <a:pt x="78" y="145"/>
                    </a:lnTo>
                    <a:lnTo>
                      <a:pt x="78" y="146"/>
                    </a:lnTo>
                    <a:lnTo>
                      <a:pt x="78" y="145"/>
                    </a:lnTo>
                    <a:lnTo>
                      <a:pt x="77" y="144"/>
                    </a:lnTo>
                    <a:lnTo>
                      <a:pt x="78" y="144"/>
                    </a:lnTo>
                    <a:lnTo>
                      <a:pt x="78" y="143"/>
                    </a:lnTo>
                    <a:lnTo>
                      <a:pt x="77" y="143"/>
                    </a:lnTo>
                    <a:lnTo>
                      <a:pt x="77" y="144"/>
                    </a:lnTo>
                    <a:lnTo>
                      <a:pt x="76" y="144"/>
                    </a:lnTo>
                    <a:lnTo>
                      <a:pt x="76" y="145"/>
                    </a:lnTo>
                    <a:lnTo>
                      <a:pt x="75" y="145"/>
                    </a:lnTo>
                    <a:lnTo>
                      <a:pt x="75" y="146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3" y="145"/>
                    </a:lnTo>
                    <a:lnTo>
                      <a:pt x="73" y="144"/>
                    </a:lnTo>
                    <a:lnTo>
                      <a:pt x="73" y="143"/>
                    </a:lnTo>
                    <a:lnTo>
                      <a:pt x="72" y="143"/>
                    </a:lnTo>
                    <a:lnTo>
                      <a:pt x="71" y="143"/>
                    </a:lnTo>
                    <a:lnTo>
                      <a:pt x="71" y="144"/>
                    </a:lnTo>
                    <a:lnTo>
                      <a:pt x="70" y="144"/>
                    </a:lnTo>
                    <a:lnTo>
                      <a:pt x="69" y="144"/>
                    </a:lnTo>
                    <a:lnTo>
                      <a:pt x="69" y="143"/>
                    </a:lnTo>
                    <a:lnTo>
                      <a:pt x="69" y="144"/>
                    </a:lnTo>
                    <a:lnTo>
                      <a:pt x="68" y="144"/>
                    </a:lnTo>
                    <a:lnTo>
                      <a:pt x="67" y="144"/>
                    </a:lnTo>
                    <a:lnTo>
                      <a:pt x="66" y="144"/>
                    </a:lnTo>
                    <a:lnTo>
                      <a:pt x="66" y="145"/>
                    </a:lnTo>
                    <a:lnTo>
                      <a:pt x="65" y="145"/>
                    </a:lnTo>
                    <a:lnTo>
                      <a:pt x="65" y="146"/>
                    </a:lnTo>
                    <a:lnTo>
                      <a:pt x="65" y="147"/>
                    </a:lnTo>
                    <a:lnTo>
                      <a:pt x="66" y="147"/>
                    </a:lnTo>
                    <a:lnTo>
                      <a:pt x="65" y="147"/>
                    </a:lnTo>
                    <a:lnTo>
                      <a:pt x="64" y="147"/>
                    </a:lnTo>
                    <a:lnTo>
                      <a:pt x="64" y="148"/>
                    </a:lnTo>
                    <a:lnTo>
                      <a:pt x="64" y="147"/>
                    </a:lnTo>
                    <a:lnTo>
                      <a:pt x="63" y="147"/>
                    </a:lnTo>
                    <a:lnTo>
                      <a:pt x="63" y="146"/>
                    </a:lnTo>
                    <a:lnTo>
                      <a:pt x="63" y="147"/>
                    </a:lnTo>
                    <a:lnTo>
                      <a:pt x="62" y="147"/>
                    </a:lnTo>
                    <a:lnTo>
                      <a:pt x="61" y="148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7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8"/>
                    </a:lnTo>
                    <a:lnTo>
                      <a:pt x="55" y="148"/>
                    </a:lnTo>
                    <a:lnTo>
                      <a:pt x="55" y="147"/>
                    </a:lnTo>
                    <a:lnTo>
                      <a:pt x="55" y="146"/>
                    </a:lnTo>
                    <a:lnTo>
                      <a:pt x="54" y="146"/>
                    </a:lnTo>
                    <a:lnTo>
                      <a:pt x="53" y="147"/>
                    </a:lnTo>
                    <a:lnTo>
                      <a:pt x="53" y="146"/>
                    </a:lnTo>
                    <a:lnTo>
                      <a:pt x="52" y="146"/>
                    </a:lnTo>
                    <a:lnTo>
                      <a:pt x="51" y="147"/>
                    </a:lnTo>
                    <a:lnTo>
                      <a:pt x="51" y="146"/>
                    </a:lnTo>
                    <a:lnTo>
                      <a:pt x="50" y="146"/>
                    </a:lnTo>
                    <a:lnTo>
                      <a:pt x="50" y="147"/>
                    </a:lnTo>
                    <a:lnTo>
                      <a:pt x="49" y="147"/>
                    </a:lnTo>
                    <a:lnTo>
                      <a:pt x="49" y="148"/>
                    </a:lnTo>
                    <a:lnTo>
                      <a:pt x="48" y="148"/>
                    </a:lnTo>
                    <a:lnTo>
                      <a:pt x="48" y="149"/>
                    </a:lnTo>
                    <a:lnTo>
                      <a:pt x="47" y="149"/>
                    </a:lnTo>
                    <a:lnTo>
                      <a:pt x="48" y="150"/>
                    </a:lnTo>
                    <a:lnTo>
                      <a:pt x="47" y="150"/>
                    </a:lnTo>
                    <a:lnTo>
                      <a:pt x="46" y="150"/>
                    </a:lnTo>
                    <a:lnTo>
                      <a:pt x="45" y="149"/>
                    </a:lnTo>
                    <a:lnTo>
                      <a:pt x="44" y="149"/>
                    </a:lnTo>
                    <a:lnTo>
                      <a:pt x="44" y="150"/>
                    </a:lnTo>
                    <a:lnTo>
                      <a:pt x="44" y="149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50"/>
                    </a:lnTo>
                    <a:lnTo>
                      <a:pt x="41" y="150"/>
                    </a:lnTo>
                    <a:lnTo>
                      <a:pt x="41" y="151"/>
                    </a:lnTo>
                    <a:lnTo>
                      <a:pt x="40" y="151"/>
                    </a:lnTo>
                    <a:lnTo>
                      <a:pt x="39" y="150"/>
                    </a:lnTo>
                    <a:lnTo>
                      <a:pt x="39" y="151"/>
                    </a:lnTo>
                    <a:lnTo>
                      <a:pt x="39" y="150"/>
                    </a:lnTo>
                    <a:lnTo>
                      <a:pt x="38" y="150"/>
                    </a:lnTo>
                    <a:lnTo>
                      <a:pt x="38" y="151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5" y="152"/>
                    </a:lnTo>
                    <a:lnTo>
                      <a:pt x="35" y="153"/>
                    </a:lnTo>
                    <a:lnTo>
                      <a:pt x="33" y="153"/>
                    </a:lnTo>
                    <a:lnTo>
                      <a:pt x="32" y="153"/>
                    </a:lnTo>
                    <a:lnTo>
                      <a:pt x="31" y="153"/>
                    </a:lnTo>
                    <a:lnTo>
                      <a:pt x="32" y="153"/>
                    </a:lnTo>
                    <a:lnTo>
                      <a:pt x="31" y="153"/>
                    </a:lnTo>
                    <a:lnTo>
                      <a:pt x="31" y="154"/>
                    </a:lnTo>
                    <a:lnTo>
                      <a:pt x="30" y="155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29" y="155"/>
                    </a:lnTo>
                    <a:lnTo>
                      <a:pt x="30" y="154"/>
                    </a:lnTo>
                    <a:lnTo>
                      <a:pt x="30" y="153"/>
                    </a:lnTo>
                    <a:lnTo>
                      <a:pt x="29" y="153"/>
                    </a:lnTo>
                    <a:lnTo>
                      <a:pt x="28" y="154"/>
                    </a:lnTo>
                    <a:lnTo>
                      <a:pt x="27" y="154"/>
                    </a:lnTo>
                    <a:lnTo>
                      <a:pt x="28" y="154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6" y="153"/>
                    </a:lnTo>
                    <a:lnTo>
                      <a:pt x="25" y="154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4"/>
                    </a:lnTo>
                    <a:lnTo>
                      <a:pt x="23" y="154"/>
                    </a:lnTo>
                    <a:lnTo>
                      <a:pt x="23" y="155"/>
                    </a:lnTo>
                    <a:lnTo>
                      <a:pt x="22" y="155"/>
                    </a:lnTo>
                    <a:lnTo>
                      <a:pt x="21" y="154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9" y="156"/>
                    </a:lnTo>
                    <a:lnTo>
                      <a:pt x="18" y="155"/>
                    </a:lnTo>
                    <a:lnTo>
                      <a:pt x="18" y="156"/>
                    </a:lnTo>
                    <a:lnTo>
                      <a:pt x="18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0" y="15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8" name="Freeform 4717"/>
              <p:cNvSpPr>
                <a:spLocks/>
              </p:cNvSpPr>
              <p:nvPr/>
            </p:nvSpPr>
            <p:spPr bwMode="auto">
              <a:xfrm>
                <a:off x="577851" y="1395413"/>
                <a:ext cx="2203450" cy="1485900"/>
              </a:xfrm>
              <a:custGeom>
                <a:avLst/>
                <a:gdLst>
                  <a:gd name="T0" fmla="*/ 2147483646 w 1388"/>
                  <a:gd name="T1" fmla="*/ 2147483646 h 936"/>
                  <a:gd name="T2" fmla="*/ 2147483646 w 1388"/>
                  <a:gd name="T3" fmla="*/ 2147483646 h 936"/>
                  <a:gd name="T4" fmla="*/ 2147483646 w 1388"/>
                  <a:gd name="T5" fmla="*/ 2147483646 h 936"/>
                  <a:gd name="T6" fmla="*/ 2147483646 w 1388"/>
                  <a:gd name="T7" fmla="*/ 2147483646 h 936"/>
                  <a:gd name="T8" fmla="*/ 2147483646 w 1388"/>
                  <a:gd name="T9" fmla="*/ 2147483646 h 936"/>
                  <a:gd name="T10" fmla="*/ 2147483646 w 1388"/>
                  <a:gd name="T11" fmla="*/ 2147483646 h 936"/>
                  <a:gd name="T12" fmla="*/ 2147483646 w 1388"/>
                  <a:gd name="T13" fmla="*/ 2147483646 h 936"/>
                  <a:gd name="T14" fmla="*/ 2147483646 w 1388"/>
                  <a:gd name="T15" fmla="*/ 2147483646 h 936"/>
                  <a:gd name="T16" fmla="*/ 2147483646 w 1388"/>
                  <a:gd name="T17" fmla="*/ 2147483646 h 936"/>
                  <a:gd name="T18" fmla="*/ 2147483646 w 1388"/>
                  <a:gd name="T19" fmla="*/ 2147483646 h 936"/>
                  <a:gd name="T20" fmla="*/ 2147483646 w 1388"/>
                  <a:gd name="T21" fmla="*/ 2147483646 h 936"/>
                  <a:gd name="T22" fmla="*/ 2147483646 w 1388"/>
                  <a:gd name="T23" fmla="*/ 2147483646 h 936"/>
                  <a:gd name="T24" fmla="*/ 2147483646 w 1388"/>
                  <a:gd name="T25" fmla="*/ 2147483646 h 936"/>
                  <a:gd name="T26" fmla="*/ 2147483646 w 1388"/>
                  <a:gd name="T27" fmla="*/ 2147483646 h 936"/>
                  <a:gd name="T28" fmla="*/ 2147483646 w 1388"/>
                  <a:gd name="T29" fmla="*/ 2147483646 h 936"/>
                  <a:gd name="T30" fmla="*/ 2147483646 w 1388"/>
                  <a:gd name="T31" fmla="*/ 2147483646 h 936"/>
                  <a:gd name="T32" fmla="*/ 2147483646 w 1388"/>
                  <a:gd name="T33" fmla="*/ 2147483646 h 936"/>
                  <a:gd name="T34" fmla="*/ 2147483646 w 1388"/>
                  <a:gd name="T35" fmla="*/ 2147483646 h 936"/>
                  <a:gd name="T36" fmla="*/ 2147483646 w 1388"/>
                  <a:gd name="T37" fmla="*/ 2147483646 h 936"/>
                  <a:gd name="T38" fmla="*/ 2147483646 w 1388"/>
                  <a:gd name="T39" fmla="*/ 2147483646 h 936"/>
                  <a:gd name="T40" fmla="*/ 2147483646 w 1388"/>
                  <a:gd name="T41" fmla="*/ 2147483646 h 936"/>
                  <a:gd name="T42" fmla="*/ 2147483646 w 1388"/>
                  <a:gd name="T43" fmla="*/ 2147483646 h 936"/>
                  <a:gd name="T44" fmla="*/ 2147483646 w 1388"/>
                  <a:gd name="T45" fmla="*/ 2147483646 h 936"/>
                  <a:gd name="T46" fmla="*/ 2147483646 w 1388"/>
                  <a:gd name="T47" fmla="*/ 2147483646 h 936"/>
                  <a:gd name="T48" fmla="*/ 2147483646 w 1388"/>
                  <a:gd name="T49" fmla="*/ 2147483646 h 936"/>
                  <a:gd name="T50" fmla="*/ 2147483646 w 1388"/>
                  <a:gd name="T51" fmla="*/ 2147483646 h 936"/>
                  <a:gd name="T52" fmla="*/ 2147483646 w 1388"/>
                  <a:gd name="T53" fmla="*/ 2147483646 h 936"/>
                  <a:gd name="T54" fmla="*/ 2147483646 w 1388"/>
                  <a:gd name="T55" fmla="*/ 2147483646 h 936"/>
                  <a:gd name="T56" fmla="*/ 2147483646 w 1388"/>
                  <a:gd name="T57" fmla="*/ 2147483646 h 936"/>
                  <a:gd name="T58" fmla="*/ 2147483646 w 1388"/>
                  <a:gd name="T59" fmla="*/ 2147483646 h 936"/>
                  <a:gd name="T60" fmla="*/ 2147483646 w 1388"/>
                  <a:gd name="T61" fmla="*/ 2147483646 h 936"/>
                  <a:gd name="T62" fmla="*/ 2147483646 w 1388"/>
                  <a:gd name="T63" fmla="*/ 2147483646 h 936"/>
                  <a:gd name="T64" fmla="*/ 2147483646 w 1388"/>
                  <a:gd name="T65" fmla="*/ 2147483646 h 936"/>
                  <a:gd name="T66" fmla="*/ 2147483646 w 1388"/>
                  <a:gd name="T67" fmla="*/ 2147483646 h 936"/>
                  <a:gd name="T68" fmla="*/ 2147483646 w 1388"/>
                  <a:gd name="T69" fmla="*/ 2147483646 h 936"/>
                  <a:gd name="T70" fmla="*/ 2147483646 w 1388"/>
                  <a:gd name="T71" fmla="*/ 2147483646 h 936"/>
                  <a:gd name="T72" fmla="*/ 2147483646 w 1388"/>
                  <a:gd name="T73" fmla="*/ 2147483646 h 936"/>
                  <a:gd name="T74" fmla="*/ 2147483646 w 1388"/>
                  <a:gd name="T75" fmla="*/ 2147483646 h 936"/>
                  <a:gd name="T76" fmla="*/ 2147483646 w 1388"/>
                  <a:gd name="T77" fmla="*/ 2147483646 h 936"/>
                  <a:gd name="T78" fmla="*/ 2147483646 w 1388"/>
                  <a:gd name="T79" fmla="*/ 2147483646 h 936"/>
                  <a:gd name="T80" fmla="*/ 2147483646 w 1388"/>
                  <a:gd name="T81" fmla="*/ 2147483646 h 936"/>
                  <a:gd name="T82" fmla="*/ 2147483646 w 1388"/>
                  <a:gd name="T83" fmla="*/ 2147483646 h 936"/>
                  <a:gd name="T84" fmla="*/ 2147483646 w 1388"/>
                  <a:gd name="T85" fmla="*/ 2147483646 h 936"/>
                  <a:gd name="T86" fmla="*/ 2147483646 w 1388"/>
                  <a:gd name="T87" fmla="*/ 2147483646 h 936"/>
                  <a:gd name="T88" fmla="*/ 2147483646 w 1388"/>
                  <a:gd name="T89" fmla="*/ 2147483646 h 936"/>
                  <a:gd name="T90" fmla="*/ 2147483646 w 1388"/>
                  <a:gd name="T91" fmla="*/ 2147483646 h 936"/>
                  <a:gd name="T92" fmla="*/ 2147483646 w 1388"/>
                  <a:gd name="T93" fmla="*/ 2147483646 h 936"/>
                  <a:gd name="T94" fmla="*/ 2147483646 w 1388"/>
                  <a:gd name="T95" fmla="*/ 2147483646 h 936"/>
                  <a:gd name="T96" fmla="*/ 2147483646 w 1388"/>
                  <a:gd name="T97" fmla="*/ 2147483646 h 936"/>
                  <a:gd name="T98" fmla="*/ 2147483646 w 1388"/>
                  <a:gd name="T99" fmla="*/ 2147483646 h 936"/>
                  <a:gd name="T100" fmla="*/ 2147483646 w 1388"/>
                  <a:gd name="T101" fmla="*/ 2147483646 h 936"/>
                  <a:gd name="T102" fmla="*/ 2147483646 w 1388"/>
                  <a:gd name="T103" fmla="*/ 2147483646 h 936"/>
                  <a:gd name="T104" fmla="*/ 2147483646 w 1388"/>
                  <a:gd name="T105" fmla="*/ 2147483646 h 936"/>
                  <a:gd name="T106" fmla="*/ 2147483646 w 1388"/>
                  <a:gd name="T107" fmla="*/ 2147483646 h 936"/>
                  <a:gd name="T108" fmla="*/ 2147483646 w 1388"/>
                  <a:gd name="T109" fmla="*/ 2147483646 h 936"/>
                  <a:gd name="T110" fmla="*/ 2147483646 w 1388"/>
                  <a:gd name="T111" fmla="*/ 2147483646 h 936"/>
                  <a:gd name="T112" fmla="*/ 2147483646 w 1388"/>
                  <a:gd name="T113" fmla="*/ 2147483646 h 936"/>
                  <a:gd name="T114" fmla="*/ 2147483646 w 1388"/>
                  <a:gd name="T115" fmla="*/ 2147483646 h 936"/>
                  <a:gd name="T116" fmla="*/ 2147483646 w 1388"/>
                  <a:gd name="T117" fmla="*/ 2147483646 h 936"/>
                  <a:gd name="T118" fmla="*/ 2147483646 w 1388"/>
                  <a:gd name="T119" fmla="*/ 2147483646 h 936"/>
                  <a:gd name="T120" fmla="*/ 2147483646 w 1388"/>
                  <a:gd name="T121" fmla="*/ 2147483646 h 936"/>
                  <a:gd name="T122" fmla="*/ 2147483646 w 1388"/>
                  <a:gd name="T123" fmla="*/ 2147483646 h 936"/>
                  <a:gd name="T124" fmla="*/ 2147483646 w 1388"/>
                  <a:gd name="T125" fmla="*/ 2147483646 h 9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388"/>
                  <a:gd name="T190" fmla="*/ 0 h 936"/>
                  <a:gd name="T191" fmla="*/ 1388 w 1388"/>
                  <a:gd name="T192" fmla="*/ 936 h 9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388" h="936">
                    <a:moveTo>
                      <a:pt x="1166" y="149"/>
                    </a:moveTo>
                    <a:lnTo>
                      <a:pt x="1166" y="170"/>
                    </a:lnTo>
                    <a:lnTo>
                      <a:pt x="1166" y="171"/>
                    </a:lnTo>
                    <a:lnTo>
                      <a:pt x="1167" y="172"/>
                    </a:lnTo>
                    <a:lnTo>
                      <a:pt x="1167" y="173"/>
                    </a:lnTo>
                    <a:lnTo>
                      <a:pt x="1167" y="174"/>
                    </a:lnTo>
                    <a:lnTo>
                      <a:pt x="1168" y="174"/>
                    </a:lnTo>
                    <a:lnTo>
                      <a:pt x="1168" y="175"/>
                    </a:lnTo>
                    <a:lnTo>
                      <a:pt x="1168" y="176"/>
                    </a:lnTo>
                    <a:lnTo>
                      <a:pt x="1168" y="177"/>
                    </a:lnTo>
                    <a:lnTo>
                      <a:pt x="1168" y="180"/>
                    </a:lnTo>
                    <a:lnTo>
                      <a:pt x="1168" y="181"/>
                    </a:lnTo>
                    <a:lnTo>
                      <a:pt x="1168" y="182"/>
                    </a:lnTo>
                    <a:lnTo>
                      <a:pt x="1167" y="183"/>
                    </a:lnTo>
                    <a:lnTo>
                      <a:pt x="1167" y="184"/>
                    </a:lnTo>
                    <a:lnTo>
                      <a:pt x="1167" y="187"/>
                    </a:lnTo>
                    <a:lnTo>
                      <a:pt x="1168" y="188"/>
                    </a:lnTo>
                    <a:lnTo>
                      <a:pt x="1168" y="189"/>
                    </a:lnTo>
                    <a:lnTo>
                      <a:pt x="1168" y="190"/>
                    </a:lnTo>
                    <a:lnTo>
                      <a:pt x="1168" y="191"/>
                    </a:lnTo>
                    <a:lnTo>
                      <a:pt x="1167" y="192"/>
                    </a:lnTo>
                    <a:lnTo>
                      <a:pt x="1167" y="193"/>
                    </a:lnTo>
                    <a:lnTo>
                      <a:pt x="1168" y="193"/>
                    </a:lnTo>
                    <a:lnTo>
                      <a:pt x="1168" y="194"/>
                    </a:lnTo>
                    <a:lnTo>
                      <a:pt x="1167" y="195"/>
                    </a:lnTo>
                    <a:lnTo>
                      <a:pt x="1168" y="195"/>
                    </a:lnTo>
                    <a:lnTo>
                      <a:pt x="1168" y="196"/>
                    </a:lnTo>
                    <a:lnTo>
                      <a:pt x="1170" y="197"/>
                    </a:lnTo>
                    <a:lnTo>
                      <a:pt x="1172" y="198"/>
                    </a:lnTo>
                    <a:lnTo>
                      <a:pt x="1173" y="198"/>
                    </a:lnTo>
                    <a:lnTo>
                      <a:pt x="1174" y="199"/>
                    </a:lnTo>
                    <a:lnTo>
                      <a:pt x="1175" y="199"/>
                    </a:lnTo>
                    <a:lnTo>
                      <a:pt x="1176" y="200"/>
                    </a:lnTo>
                    <a:lnTo>
                      <a:pt x="1176" y="201"/>
                    </a:lnTo>
                    <a:lnTo>
                      <a:pt x="1177" y="201"/>
                    </a:lnTo>
                    <a:lnTo>
                      <a:pt x="1178" y="201"/>
                    </a:lnTo>
                    <a:lnTo>
                      <a:pt x="1178" y="202"/>
                    </a:lnTo>
                    <a:lnTo>
                      <a:pt x="1179" y="203"/>
                    </a:lnTo>
                    <a:lnTo>
                      <a:pt x="1179" y="204"/>
                    </a:lnTo>
                    <a:lnTo>
                      <a:pt x="1179" y="205"/>
                    </a:lnTo>
                    <a:lnTo>
                      <a:pt x="1179" y="206"/>
                    </a:lnTo>
                    <a:lnTo>
                      <a:pt x="1180" y="208"/>
                    </a:lnTo>
                    <a:lnTo>
                      <a:pt x="1180" y="209"/>
                    </a:lnTo>
                    <a:lnTo>
                      <a:pt x="1181" y="211"/>
                    </a:lnTo>
                    <a:lnTo>
                      <a:pt x="1180" y="211"/>
                    </a:lnTo>
                    <a:lnTo>
                      <a:pt x="1180" y="212"/>
                    </a:lnTo>
                    <a:lnTo>
                      <a:pt x="1179" y="212"/>
                    </a:lnTo>
                    <a:lnTo>
                      <a:pt x="1179" y="213"/>
                    </a:lnTo>
                    <a:lnTo>
                      <a:pt x="1179" y="214"/>
                    </a:lnTo>
                    <a:lnTo>
                      <a:pt x="1179" y="215"/>
                    </a:lnTo>
                    <a:lnTo>
                      <a:pt x="1179" y="216"/>
                    </a:lnTo>
                    <a:lnTo>
                      <a:pt x="1179" y="217"/>
                    </a:lnTo>
                    <a:lnTo>
                      <a:pt x="1180" y="218"/>
                    </a:lnTo>
                    <a:lnTo>
                      <a:pt x="1180" y="219"/>
                    </a:lnTo>
                    <a:lnTo>
                      <a:pt x="1181" y="219"/>
                    </a:lnTo>
                    <a:lnTo>
                      <a:pt x="1181" y="220"/>
                    </a:lnTo>
                    <a:lnTo>
                      <a:pt x="1181" y="221"/>
                    </a:lnTo>
                    <a:lnTo>
                      <a:pt x="1182" y="221"/>
                    </a:lnTo>
                    <a:lnTo>
                      <a:pt x="1182" y="222"/>
                    </a:lnTo>
                    <a:lnTo>
                      <a:pt x="1183" y="222"/>
                    </a:lnTo>
                    <a:lnTo>
                      <a:pt x="1184" y="223"/>
                    </a:lnTo>
                    <a:lnTo>
                      <a:pt x="1184" y="224"/>
                    </a:lnTo>
                    <a:lnTo>
                      <a:pt x="1185" y="224"/>
                    </a:lnTo>
                    <a:lnTo>
                      <a:pt x="1186" y="224"/>
                    </a:lnTo>
                    <a:lnTo>
                      <a:pt x="1187" y="224"/>
                    </a:lnTo>
                    <a:lnTo>
                      <a:pt x="1188" y="227"/>
                    </a:lnTo>
                    <a:lnTo>
                      <a:pt x="1189" y="228"/>
                    </a:lnTo>
                    <a:lnTo>
                      <a:pt x="1190" y="228"/>
                    </a:lnTo>
                    <a:lnTo>
                      <a:pt x="1190" y="229"/>
                    </a:lnTo>
                    <a:lnTo>
                      <a:pt x="1191" y="229"/>
                    </a:lnTo>
                    <a:lnTo>
                      <a:pt x="1192" y="230"/>
                    </a:lnTo>
                    <a:lnTo>
                      <a:pt x="1192" y="231"/>
                    </a:lnTo>
                    <a:lnTo>
                      <a:pt x="1193" y="231"/>
                    </a:lnTo>
                    <a:lnTo>
                      <a:pt x="1193" y="232"/>
                    </a:lnTo>
                    <a:lnTo>
                      <a:pt x="1194" y="232"/>
                    </a:lnTo>
                    <a:lnTo>
                      <a:pt x="1195" y="232"/>
                    </a:lnTo>
                    <a:lnTo>
                      <a:pt x="1195" y="233"/>
                    </a:lnTo>
                    <a:lnTo>
                      <a:pt x="1196" y="233"/>
                    </a:lnTo>
                    <a:lnTo>
                      <a:pt x="1196" y="234"/>
                    </a:lnTo>
                    <a:lnTo>
                      <a:pt x="1197" y="233"/>
                    </a:lnTo>
                    <a:lnTo>
                      <a:pt x="1198" y="233"/>
                    </a:lnTo>
                    <a:lnTo>
                      <a:pt x="1198" y="234"/>
                    </a:lnTo>
                    <a:lnTo>
                      <a:pt x="1198" y="235"/>
                    </a:lnTo>
                    <a:lnTo>
                      <a:pt x="1199" y="235"/>
                    </a:lnTo>
                    <a:lnTo>
                      <a:pt x="1199" y="236"/>
                    </a:lnTo>
                    <a:lnTo>
                      <a:pt x="1200" y="236"/>
                    </a:lnTo>
                    <a:lnTo>
                      <a:pt x="1200" y="235"/>
                    </a:lnTo>
                    <a:lnTo>
                      <a:pt x="1202" y="237"/>
                    </a:lnTo>
                    <a:lnTo>
                      <a:pt x="1202" y="238"/>
                    </a:lnTo>
                    <a:lnTo>
                      <a:pt x="1201" y="238"/>
                    </a:lnTo>
                    <a:lnTo>
                      <a:pt x="1201" y="239"/>
                    </a:lnTo>
                    <a:lnTo>
                      <a:pt x="1201" y="240"/>
                    </a:lnTo>
                    <a:lnTo>
                      <a:pt x="1202" y="241"/>
                    </a:lnTo>
                    <a:lnTo>
                      <a:pt x="1203" y="242"/>
                    </a:lnTo>
                    <a:lnTo>
                      <a:pt x="1203" y="243"/>
                    </a:lnTo>
                    <a:lnTo>
                      <a:pt x="1204" y="243"/>
                    </a:lnTo>
                    <a:lnTo>
                      <a:pt x="1204" y="244"/>
                    </a:lnTo>
                    <a:lnTo>
                      <a:pt x="1204" y="245"/>
                    </a:lnTo>
                    <a:lnTo>
                      <a:pt x="1203" y="245"/>
                    </a:lnTo>
                    <a:lnTo>
                      <a:pt x="1203" y="246"/>
                    </a:lnTo>
                    <a:lnTo>
                      <a:pt x="1204" y="247"/>
                    </a:lnTo>
                    <a:lnTo>
                      <a:pt x="1203" y="247"/>
                    </a:lnTo>
                    <a:lnTo>
                      <a:pt x="1203" y="248"/>
                    </a:lnTo>
                    <a:lnTo>
                      <a:pt x="1203" y="249"/>
                    </a:lnTo>
                    <a:lnTo>
                      <a:pt x="1204" y="250"/>
                    </a:lnTo>
                    <a:lnTo>
                      <a:pt x="1205" y="249"/>
                    </a:lnTo>
                    <a:lnTo>
                      <a:pt x="1206" y="249"/>
                    </a:lnTo>
                    <a:lnTo>
                      <a:pt x="1206" y="250"/>
                    </a:lnTo>
                    <a:lnTo>
                      <a:pt x="1208" y="251"/>
                    </a:lnTo>
                    <a:lnTo>
                      <a:pt x="1208" y="252"/>
                    </a:lnTo>
                    <a:lnTo>
                      <a:pt x="1208" y="253"/>
                    </a:lnTo>
                    <a:lnTo>
                      <a:pt x="1209" y="253"/>
                    </a:lnTo>
                    <a:lnTo>
                      <a:pt x="1208" y="254"/>
                    </a:lnTo>
                    <a:lnTo>
                      <a:pt x="1209" y="255"/>
                    </a:lnTo>
                    <a:lnTo>
                      <a:pt x="1209" y="254"/>
                    </a:lnTo>
                    <a:lnTo>
                      <a:pt x="1210" y="256"/>
                    </a:lnTo>
                    <a:lnTo>
                      <a:pt x="1211" y="256"/>
                    </a:lnTo>
                    <a:lnTo>
                      <a:pt x="1212" y="256"/>
                    </a:lnTo>
                    <a:lnTo>
                      <a:pt x="1211" y="257"/>
                    </a:lnTo>
                    <a:lnTo>
                      <a:pt x="1212" y="257"/>
                    </a:lnTo>
                    <a:lnTo>
                      <a:pt x="1213" y="257"/>
                    </a:lnTo>
                    <a:lnTo>
                      <a:pt x="1215" y="257"/>
                    </a:lnTo>
                    <a:lnTo>
                      <a:pt x="1216" y="256"/>
                    </a:lnTo>
                    <a:lnTo>
                      <a:pt x="1217" y="256"/>
                    </a:lnTo>
                    <a:lnTo>
                      <a:pt x="1217" y="258"/>
                    </a:lnTo>
                    <a:lnTo>
                      <a:pt x="1218" y="258"/>
                    </a:lnTo>
                    <a:lnTo>
                      <a:pt x="1220" y="259"/>
                    </a:lnTo>
                    <a:lnTo>
                      <a:pt x="1220" y="260"/>
                    </a:lnTo>
                    <a:lnTo>
                      <a:pt x="1221" y="260"/>
                    </a:lnTo>
                    <a:lnTo>
                      <a:pt x="1222" y="262"/>
                    </a:lnTo>
                    <a:lnTo>
                      <a:pt x="1224" y="264"/>
                    </a:lnTo>
                    <a:lnTo>
                      <a:pt x="1227" y="261"/>
                    </a:lnTo>
                    <a:lnTo>
                      <a:pt x="1227" y="260"/>
                    </a:lnTo>
                    <a:lnTo>
                      <a:pt x="1227" y="259"/>
                    </a:lnTo>
                    <a:lnTo>
                      <a:pt x="1228" y="259"/>
                    </a:lnTo>
                    <a:lnTo>
                      <a:pt x="1229" y="259"/>
                    </a:lnTo>
                    <a:lnTo>
                      <a:pt x="1230" y="258"/>
                    </a:lnTo>
                    <a:lnTo>
                      <a:pt x="1230" y="257"/>
                    </a:lnTo>
                    <a:lnTo>
                      <a:pt x="1230" y="256"/>
                    </a:lnTo>
                    <a:lnTo>
                      <a:pt x="1234" y="254"/>
                    </a:lnTo>
                    <a:lnTo>
                      <a:pt x="1236" y="255"/>
                    </a:lnTo>
                    <a:lnTo>
                      <a:pt x="1236" y="256"/>
                    </a:lnTo>
                    <a:lnTo>
                      <a:pt x="1236" y="257"/>
                    </a:lnTo>
                    <a:lnTo>
                      <a:pt x="1236" y="258"/>
                    </a:lnTo>
                    <a:lnTo>
                      <a:pt x="1237" y="258"/>
                    </a:lnTo>
                    <a:lnTo>
                      <a:pt x="1239" y="258"/>
                    </a:lnTo>
                    <a:lnTo>
                      <a:pt x="1239" y="259"/>
                    </a:lnTo>
                    <a:lnTo>
                      <a:pt x="1239" y="260"/>
                    </a:lnTo>
                    <a:lnTo>
                      <a:pt x="1239" y="261"/>
                    </a:lnTo>
                    <a:lnTo>
                      <a:pt x="1240" y="262"/>
                    </a:lnTo>
                    <a:lnTo>
                      <a:pt x="1239" y="263"/>
                    </a:lnTo>
                    <a:lnTo>
                      <a:pt x="1240" y="263"/>
                    </a:lnTo>
                    <a:lnTo>
                      <a:pt x="1239" y="264"/>
                    </a:lnTo>
                    <a:lnTo>
                      <a:pt x="1239" y="265"/>
                    </a:lnTo>
                    <a:lnTo>
                      <a:pt x="1238" y="266"/>
                    </a:lnTo>
                    <a:lnTo>
                      <a:pt x="1238" y="268"/>
                    </a:lnTo>
                    <a:lnTo>
                      <a:pt x="1238" y="269"/>
                    </a:lnTo>
                    <a:lnTo>
                      <a:pt x="1238" y="270"/>
                    </a:lnTo>
                    <a:lnTo>
                      <a:pt x="1237" y="271"/>
                    </a:lnTo>
                    <a:lnTo>
                      <a:pt x="1237" y="272"/>
                    </a:lnTo>
                    <a:lnTo>
                      <a:pt x="1237" y="273"/>
                    </a:lnTo>
                    <a:lnTo>
                      <a:pt x="1238" y="274"/>
                    </a:lnTo>
                    <a:lnTo>
                      <a:pt x="1239" y="274"/>
                    </a:lnTo>
                    <a:lnTo>
                      <a:pt x="1239" y="275"/>
                    </a:lnTo>
                    <a:lnTo>
                      <a:pt x="1240" y="276"/>
                    </a:lnTo>
                    <a:lnTo>
                      <a:pt x="1240" y="277"/>
                    </a:lnTo>
                    <a:lnTo>
                      <a:pt x="1241" y="278"/>
                    </a:lnTo>
                    <a:lnTo>
                      <a:pt x="1242" y="277"/>
                    </a:lnTo>
                    <a:lnTo>
                      <a:pt x="1243" y="277"/>
                    </a:lnTo>
                    <a:lnTo>
                      <a:pt x="1244" y="278"/>
                    </a:lnTo>
                    <a:lnTo>
                      <a:pt x="1243" y="279"/>
                    </a:lnTo>
                    <a:lnTo>
                      <a:pt x="1244" y="279"/>
                    </a:lnTo>
                    <a:lnTo>
                      <a:pt x="1245" y="280"/>
                    </a:lnTo>
                    <a:lnTo>
                      <a:pt x="1246" y="279"/>
                    </a:lnTo>
                    <a:lnTo>
                      <a:pt x="1248" y="279"/>
                    </a:lnTo>
                    <a:lnTo>
                      <a:pt x="1249" y="280"/>
                    </a:lnTo>
                    <a:lnTo>
                      <a:pt x="1251" y="280"/>
                    </a:lnTo>
                    <a:lnTo>
                      <a:pt x="1251" y="281"/>
                    </a:lnTo>
                    <a:lnTo>
                      <a:pt x="1252" y="281"/>
                    </a:lnTo>
                    <a:lnTo>
                      <a:pt x="1252" y="283"/>
                    </a:lnTo>
                    <a:lnTo>
                      <a:pt x="1253" y="283"/>
                    </a:lnTo>
                    <a:lnTo>
                      <a:pt x="1253" y="284"/>
                    </a:lnTo>
                    <a:lnTo>
                      <a:pt x="1254" y="284"/>
                    </a:lnTo>
                    <a:lnTo>
                      <a:pt x="1254" y="285"/>
                    </a:lnTo>
                    <a:lnTo>
                      <a:pt x="1255" y="286"/>
                    </a:lnTo>
                    <a:lnTo>
                      <a:pt x="1256" y="285"/>
                    </a:lnTo>
                    <a:lnTo>
                      <a:pt x="1257" y="285"/>
                    </a:lnTo>
                    <a:lnTo>
                      <a:pt x="1258" y="286"/>
                    </a:lnTo>
                    <a:lnTo>
                      <a:pt x="1259" y="285"/>
                    </a:lnTo>
                    <a:lnTo>
                      <a:pt x="1259" y="286"/>
                    </a:lnTo>
                    <a:lnTo>
                      <a:pt x="1260" y="287"/>
                    </a:lnTo>
                    <a:lnTo>
                      <a:pt x="1260" y="288"/>
                    </a:lnTo>
                    <a:lnTo>
                      <a:pt x="1260" y="289"/>
                    </a:lnTo>
                    <a:lnTo>
                      <a:pt x="1260" y="290"/>
                    </a:lnTo>
                    <a:lnTo>
                      <a:pt x="1260" y="291"/>
                    </a:lnTo>
                    <a:lnTo>
                      <a:pt x="1261" y="291"/>
                    </a:lnTo>
                    <a:lnTo>
                      <a:pt x="1262" y="292"/>
                    </a:lnTo>
                    <a:lnTo>
                      <a:pt x="1264" y="292"/>
                    </a:lnTo>
                    <a:lnTo>
                      <a:pt x="1264" y="291"/>
                    </a:lnTo>
                    <a:lnTo>
                      <a:pt x="1264" y="292"/>
                    </a:lnTo>
                    <a:lnTo>
                      <a:pt x="1265" y="292"/>
                    </a:lnTo>
                    <a:lnTo>
                      <a:pt x="1266" y="292"/>
                    </a:lnTo>
                    <a:lnTo>
                      <a:pt x="1267" y="292"/>
                    </a:lnTo>
                    <a:lnTo>
                      <a:pt x="1268" y="291"/>
                    </a:lnTo>
                    <a:lnTo>
                      <a:pt x="1268" y="290"/>
                    </a:lnTo>
                    <a:lnTo>
                      <a:pt x="1269" y="291"/>
                    </a:lnTo>
                    <a:lnTo>
                      <a:pt x="1269" y="292"/>
                    </a:lnTo>
                    <a:lnTo>
                      <a:pt x="1269" y="293"/>
                    </a:lnTo>
                    <a:lnTo>
                      <a:pt x="1270" y="293"/>
                    </a:lnTo>
                    <a:lnTo>
                      <a:pt x="1271" y="293"/>
                    </a:lnTo>
                    <a:lnTo>
                      <a:pt x="1272" y="293"/>
                    </a:lnTo>
                    <a:lnTo>
                      <a:pt x="1273" y="294"/>
                    </a:lnTo>
                    <a:lnTo>
                      <a:pt x="1273" y="295"/>
                    </a:lnTo>
                    <a:lnTo>
                      <a:pt x="1274" y="295"/>
                    </a:lnTo>
                    <a:lnTo>
                      <a:pt x="1274" y="296"/>
                    </a:lnTo>
                    <a:lnTo>
                      <a:pt x="1274" y="297"/>
                    </a:lnTo>
                    <a:lnTo>
                      <a:pt x="1276" y="296"/>
                    </a:lnTo>
                    <a:lnTo>
                      <a:pt x="1276" y="297"/>
                    </a:lnTo>
                    <a:lnTo>
                      <a:pt x="1277" y="297"/>
                    </a:lnTo>
                    <a:lnTo>
                      <a:pt x="1278" y="297"/>
                    </a:lnTo>
                    <a:lnTo>
                      <a:pt x="1278" y="298"/>
                    </a:lnTo>
                    <a:lnTo>
                      <a:pt x="1278" y="299"/>
                    </a:lnTo>
                    <a:lnTo>
                      <a:pt x="1279" y="299"/>
                    </a:lnTo>
                    <a:lnTo>
                      <a:pt x="1280" y="298"/>
                    </a:lnTo>
                    <a:lnTo>
                      <a:pt x="1281" y="298"/>
                    </a:lnTo>
                    <a:lnTo>
                      <a:pt x="1281" y="299"/>
                    </a:lnTo>
                    <a:lnTo>
                      <a:pt x="1281" y="300"/>
                    </a:lnTo>
                    <a:lnTo>
                      <a:pt x="1282" y="300"/>
                    </a:lnTo>
                    <a:lnTo>
                      <a:pt x="1283" y="299"/>
                    </a:lnTo>
                    <a:lnTo>
                      <a:pt x="1284" y="299"/>
                    </a:lnTo>
                    <a:lnTo>
                      <a:pt x="1284" y="300"/>
                    </a:lnTo>
                    <a:lnTo>
                      <a:pt x="1285" y="300"/>
                    </a:lnTo>
                    <a:lnTo>
                      <a:pt x="1285" y="301"/>
                    </a:lnTo>
                    <a:lnTo>
                      <a:pt x="1284" y="302"/>
                    </a:lnTo>
                    <a:lnTo>
                      <a:pt x="1285" y="302"/>
                    </a:lnTo>
                    <a:lnTo>
                      <a:pt x="1286" y="302"/>
                    </a:lnTo>
                    <a:lnTo>
                      <a:pt x="1288" y="303"/>
                    </a:lnTo>
                    <a:lnTo>
                      <a:pt x="1289" y="302"/>
                    </a:lnTo>
                    <a:lnTo>
                      <a:pt x="1290" y="302"/>
                    </a:lnTo>
                    <a:lnTo>
                      <a:pt x="1291" y="303"/>
                    </a:lnTo>
                    <a:lnTo>
                      <a:pt x="1292" y="303"/>
                    </a:lnTo>
                    <a:lnTo>
                      <a:pt x="1292" y="302"/>
                    </a:lnTo>
                    <a:lnTo>
                      <a:pt x="1293" y="302"/>
                    </a:lnTo>
                    <a:lnTo>
                      <a:pt x="1294" y="302"/>
                    </a:lnTo>
                    <a:lnTo>
                      <a:pt x="1295" y="302"/>
                    </a:lnTo>
                    <a:lnTo>
                      <a:pt x="1296" y="301"/>
                    </a:lnTo>
                    <a:lnTo>
                      <a:pt x="1295" y="301"/>
                    </a:lnTo>
                    <a:lnTo>
                      <a:pt x="1296" y="300"/>
                    </a:lnTo>
                    <a:lnTo>
                      <a:pt x="1297" y="301"/>
                    </a:lnTo>
                    <a:lnTo>
                      <a:pt x="1296" y="302"/>
                    </a:lnTo>
                    <a:lnTo>
                      <a:pt x="1297" y="302"/>
                    </a:lnTo>
                    <a:lnTo>
                      <a:pt x="1298" y="303"/>
                    </a:lnTo>
                    <a:lnTo>
                      <a:pt x="1299" y="303"/>
                    </a:lnTo>
                    <a:lnTo>
                      <a:pt x="1299" y="302"/>
                    </a:lnTo>
                    <a:lnTo>
                      <a:pt x="1300" y="302"/>
                    </a:lnTo>
                    <a:lnTo>
                      <a:pt x="1300" y="303"/>
                    </a:lnTo>
                    <a:lnTo>
                      <a:pt x="1301" y="303"/>
                    </a:lnTo>
                    <a:lnTo>
                      <a:pt x="1301" y="302"/>
                    </a:lnTo>
                    <a:lnTo>
                      <a:pt x="1302" y="303"/>
                    </a:lnTo>
                    <a:lnTo>
                      <a:pt x="1303" y="302"/>
                    </a:lnTo>
                    <a:lnTo>
                      <a:pt x="1303" y="303"/>
                    </a:lnTo>
                    <a:lnTo>
                      <a:pt x="1303" y="304"/>
                    </a:lnTo>
                    <a:lnTo>
                      <a:pt x="1302" y="305"/>
                    </a:lnTo>
                    <a:lnTo>
                      <a:pt x="1303" y="305"/>
                    </a:lnTo>
                    <a:lnTo>
                      <a:pt x="1303" y="306"/>
                    </a:lnTo>
                    <a:lnTo>
                      <a:pt x="1304" y="306"/>
                    </a:lnTo>
                    <a:lnTo>
                      <a:pt x="1306" y="306"/>
                    </a:lnTo>
                    <a:lnTo>
                      <a:pt x="1307" y="308"/>
                    </a:lnTo>
                    <a:lnTo>
                      <a:pt x="1308" y="307"/>
                    </a:lnTo>
                    <a:lnTo>
                      <a:pt x="1309" y="307"/>
                    </a:lnTo>
                    <a:lnTo>
                      <a:pt x="1309" y="308"/>
                    </a:lnTo>
                    <a:lnTo>
                      <a:pt x="1310" y="309"/>
                    </a:lnTo>
                    <a:lnTo>
                      <a:pt x="1311" y="309"/>
                    </a:lnTo>
                    <a:lnTo>
                      <a:pt x="1311" y="310"/>
                    </a:lnTo>
                    <a:lnTo>
                      <a:pt x="1310" y="311"/>
                    </a:lnTo>
                    <a:lnTo>
                      <a:pt x="1311" y="313"/>
                    </a:lnTo>
                    <a:lnTo>
                      <a:pt x="1311" y="314"/>
                    </a:lnTo>
                    <a:lnTo>
                      <a:pt x="1312" y="315"/>
                    </a:lnTo>
                    <a:lnTo>
                      <a:pt x="1313" y="316"/>
                    </a:lnTo>
                    <a:lnTo>
                      <a:pt x="1313" y="317"/>
                    </a:lnTo>
                    <a:lnTo>
                      <a:pt x="1314" y="318"/>
                    </a:lnTo>
                    <a:lnTo>
                      <a:pt x="1315" y="317"/>
                    </a:lnTo>
                    <a:lnTo>
                      <a:pt x="1317" y="317"/>
                    </a:lnTo>
                    <a:lnTo>
                      <a:pt x="1318" y="318"/>
                    </a:lnTo>
                    <a:lnTo>
                      <a:pt x="1318" y="319"/>
                    </a:lnTo>
                    <a:lnTo>
                      <a:pt x="1319" y="319"/>
                    </a:lnTo>
                    <a:lnTo>
                      <a:pt x="1319" y="320"/>
                    </a:lnTo>
                    <a:lnTo>
                      <a:pt x="1319" y="321"/>
                    </a:lnTo>
                    <a:lnTo>
                      <a:pt x="1320" y="321"/>
                    </a:lnTo>
                    <a:lnTo>
                      <a:pt x="1321" y="321"/>
                    </a:lnTo>
                    <a:lnTo>
                      <a:pt x="1322" y="322"/>
                    </a:lnTo>
                    <a:lnTo>
                      <a:pt x="1323" y="322"/>
                    </a:lnTo>
                    <a:lnTo>
                      <a:pt x="1324" y="322"/>
                    </a:lnTo>
                    <a:lnTo>
                      <a:pt x="1325" y="323"/>
                    </a:lnTo>
                    <a:lnTo>
                      <a:pt x="1326" y="324"/>
                    </a:lnTo>
                    <a:lnTo>
                      <a:pt x="1326" y="325"/>
                    </a:lnTo>
                    <a:lnTo>
                      <a:pt x="1327" y="326"/>
                    </a:lnTo>
                    <a:lnTo>
                      <a:pt x="1328" y="326"/>
                    </a:lnTo>
                    <a:lnTo>
                      <a:pt x="1329" y="326"/>
                    </a:lnTo>
                    <a:lnTo>
                      <a:pt x="1331" y="326"/>
                    </a:lnTo>
                    <a:lnTo>
                      <a:pt x="1332" y="326"/>
                    </a:lnTo>
                    <a:lnTo>
                      <a:pt x="1334" y="325"/>
                    </a:lnTo>
                    <a:lnTo>
                      <a:pt x="1335" y="325"/>
                    </a:lnTo>
                    <a:lnTo>
                      <a:pt x="1336" y="325"/>
                    </a:lnTo>
                    <a:lnTo>
                      <a:pt x="1337" y="326"/>
                    </a:lnTo>
                    <a:lnTo>
                      <a:pt x="1338" y="327"/>
                    </a:lnTo>
                    <a:lnTo>
                      <a:pt x="1338" y="328"/>
                    </a:lnTo>
                    <a:lnTo>
                      <a:pt x="1338" y="329"/>
                    </a:lnTo>
                    <a:lnTo>
                      <a:pt x="1338" y="331"/>
                    </a:lnTo>
                    <a:lnTo>
                      <a:pt x="1337" y="332"/>
                    </a:lnTo>
                    <a:lnTo>
                      <a:pt x="1336" y="333"/>
                    </a:lnTo>
                    <a:lnTo>
                      <a:pt x="1334" y="335"/>
                    </a:lnTo>
                    <a:lnTo>
                      <a:pt x="1334" y="336"/>
                    </a:lnTo>
                    <a:lnTo>
                      <a:pt x="1334" y="337"/>
                    </a:lnTo>
                    <a:lnTo>
                      <a:pt x="1335" y="338"/>
                    </a:lnTo>
                    <a:lnTo>
                      <a:pt x="1336" y="338"/>
                    </a:lnTo>
                    <a:lnTo>
                      <a:pt x="1337" y="338"/>
                    </a:lnTo>
                    <a:lnTo>
                      <a:pt x="1338" y="338"/>
                    </a:lnTo>
                    <a:lnTo>
                      <a:pt x="1339" y="339"/>
                    </a:lnTo>
                    <a:lnTo>
                      <a:pt x="1339" y="340"/>
                    </a:lnTo>
                    <a:lnTo>
                      <a:pt x="1341" y="341"/>
                    </a:lnTo>
                    <a:lnTo>
                      <a:pt x="1342" y="341"/>
                    </a:lnTo>
                    <a:lnTo>
                      <a:pt x="1343" y="341"/>
                    </a:lnTo>
                    <a:lnTo>
                      <a:pt x="1345" y="340"/>
                    </a:lnTo>
                    <a:lnTo>
                      <a:pt x="1346" y="340"/>
                    </a:lnTo>
                    <a:lnTo>
                      <a:pt x="1346" y="341"/>
                    </a:lnTo>
                    <a:lnTo>
                      <a:pt x="1347" y="340"/>
                    </a:lnTo>
                    <a:lnTo>
                      <a:pt x="1347" y="339"/>
                    </a:lnTo>
                    <a:lnTo>
                      <a:pt x="1348" y="338"/>
                    </a:lnTo>
                    <a:lnTo>
                      <a:pt x="1349" y="338"/>
                    </a:lnTo>
                    <a:lnTo>
                      <a:pt x="1350" y="338"/>
                    </a:lnTo>
                    <a:lnTo>
                      <a:pt x="1351" y="337"/>
                    </a:lnTo>
                    <a:lnTo>
                      <a:pt x="1352" y="337"/>
                    </a:lnTo>
                    <a:lnTo>
                      <a:pt x="1353" y="336"/>
                    </a:lnTo>
                    <a:lnTo>
                      <a:pt x="1353" y="335"/>
                    </a:lnTo>
                    <a:lnTo>
                      <a:pt x="1354" y="335"/>
                    </a:lnTo>
                    <a:lnTo>
                      <a:pt x="1355" y="336"/>
                    </a:lnTo>
                    <a:lnTo>
                      <a:pt x="1356" y="337"/>
                    </a:lnTo>
                    <a:lnTo>
                      <a:pt x="1357" y="338"/>
                    </a:lnTo>
                    <a:lnTo>
                      <a:pt x="1358" y="337"/>
                    </a:lnTo>
                    <a:lnTo>
                      <a:pt x="1359" y="337"/>
                    </a:lnTo>
                    <a:lnTo>
                      <a:pt x="1360" y="337"/>
                    </a:lnTo>
                    <a:lnTo>
                      <a:pt x="1361" y="337"/>
                    </a:lnTo>
                    <a:lnTo>
                      <a:pt x="1361" y="338"/>
                    </a:lnTo>
                    <a:lnTo>
                      <a:pt x="1362" y="338"/>
                    </a:lnTo>
                    <a:lnTo>
                      <a:pt x="1364" y="337"/>
                    </a:lnTo>
                    <a:lnTo>
                      <a:pt x="1365" y="336"/>
                    </a:lnTo>
                    <a:lnTo>
                      <a:pt x="1366" y="335"/>
                    </a:lnTo>
                    <a:lnTo>
                      <a:pt x="1367" y="336"/>
                    </a:lnTo>
                    <a:lnTo>
                      <a:pt x="1368" y="337"/>
                    </a:lnTo>
                    <a:lnTo>
                      <a:pt x="1368" y="336"/>
                    </a:lnTo>
                    <a:lnTo>
                      <a:pt x="1369" y="336"/>
                    </a:lnTo>
                    <a:lnTo>
                      <a:pt x="1370" y="336"/>
                    </a:lnTo>
                    <a:lnTo>
                      <a:pt x="1371" y="335"/>
                    </a:lnTo>
                    <a:lnTo>
                      <a:pt x="1371" y="334"/>
                    </a:lnTo>
                    <a:lnTo>
                      <a:pt x="1371" y="333"/>
                    </a:lnTo>
                    <a:lnTo>
                      <a:pt x="1372" y="333"/>
                    </a:lnTo>
                    <a:lnTo>
                      <a:pt x="1373" y="332"/>
                    </a:lnTo>
                    <a:lnTo>
                      <a:pt x="1375" y="332"/>
                    </a:lnTo>
                    <a:lnTo>
                      <a:pt x="1375" y="331"/>
                    </a:lnTo>
                    <a:lnTo>
                      <a:pt x="1376" y="330"/>
                    </a:lnTo>
                    <a:lnTo>
                      <a:pt x="1377" y="330"/>
                    </a:lnTo>
                    <a:lnTo>
                      <a:pt x="1378" y="330"/>
                    </a:lnTo>
                    <a:lnTo>
                      <a:pt x="1379" y="330"/>
                    </a:lnTo>
                    <a:lnTo>
                      <a:pt x="1380" y="330"/>
                    </a:lnTo>
                    <a:lnTo>
                      <a:pt x="1380" y="329"/>
                    </a:lnTo>
                    <a:lnTo>
                      <a:pt x="1381" y="328"/>
                    </a:lnTo>
                    <a:lnTo>
                      <a:pt x="1382" y="328"/>
                    </a:lnTo>
                    <a:lnTo>
                      <a:pt x="1384" y="328"/>
                    </a:lnTo>
                    <a:lnTo>
                      <a:pt x="1387" y="327"/>
                    </a:lnTo>
                    <a:lnTo>
                      <a:pt x="1388" y="328"/>
                    </a:lnTo>
                    <a:lnTo>
                      <a:pt x="1387" y="329"/>
                    </a:lnTo>
                    <a:lnTo>
                      <a:pt x="1386" y="331"/>
                    </a:lnTo>
                    <a:lnTo>
                      <a:pt x="1385" y="331"/>
                    </a:lnTo>
                    <a:lnTo>
                      <a:pt x="1384" y="333"/>
                    </a:lnTo>
                    <a:lnTo>
                      <a:pt x="1382" y="336"/>
                    </a:lnTo>
                    <a:lnTo>
                      <a:pt x="1381" y="337"/>
                    </a:lnTo>
                    <a:lnTo>
                      <a:pt x="1379" y="339"/>
                    </a:lnTo>
                    <a:lnTo>
                      <a:pt x="1378" y="340"/>
                    </a:lnTo>
                    <a:lnTo>
                      <a:pt x="1376" y="341"/>
                    </a:lnTo>
                    <a:lnTo>
                      <a:pt x="1374" y="342"/>
                    </a:lnTo>
                    <a:lnTo>
                      <a:pt x="1371" y="344"/>
                    </a:lnTo>
                    <a:lnTo>
                      <a:pt x="1369" y="344"/>
                    </a:lnTo>
                    <a:lnTo>
                      <a:pt x="1368" y="345"/>
                    </a:lnTo>
                    <a:lnTo>
                      <a:pt x="1366" y="345"/>
                    </a:lnTo>
                    <a:lnTo>
                      <a:pt x="1365" y="345"/>
                    </a:lnTo>
                    <a:lnTo>
                      <a:pt x="1365" y="346"/>
                    </a:lnTo>
                    <a:lnTo>
                      <a:pt x="1364" y="346"/>
                    </a:lnTo>
                    <a:lnTo>
                      <a:pt x="1362" y="350"/>
                    </a:lnTo>
                    <a:lnTo>
                      <a:pt x="1362" y="351"/>
                    </a:lnTo>
                    <a:lnTo>
                      <a:pt x="1362" y="352"/>
                    </a:lnTo>
                    <a:lnTo>
                      <a:pt x="1361" y="353"/>
                    </a:lnTo>
                    <a:lnTo>
                      <a:pt x="1358" y="357"/>
                    </a:lnTo>
                    <a:lnTo>
                      <a:pt x="1358" y="358"/>
                    </a:lnTo>
                    <a:lnTo>
                      <a:pt x="1359" y="358"/>
                    </a:lnTo>
                    <a:lnTo>
                      <a:pt x="1360" y="359"/>
                    </a:lnTo>
                    <a:lnTo>
                      <a:pt x="1361" y="359"/>
                    </a:lnTo>
                    <a:lnTo>
                      <a:pt x="1361" y="360"/>
                    </a:lnTo>
                    <a:lnTo>
                      <a:pt x="1362" y="359"/>
                    </a:lnTo>
                    <a:lnTo>
                      <a:pt x="1363" y="360"/>
                    </a:lnTo>
                    <a:lnTo>
                      <a:pt x="1361" y="363"/>
                    </a:lnTo>
                    <a:lnTo>
                      <a:pt x="1355" y="376"/>
                    </a:lnTo>
                    <a:lnTo>
                      <a:pt x="1346" y="394"/>
                    </a:lnTo>
                    <a:lnTo>
                      <a:pt x="1343" y="402"/>
                    </a:lnTo>
                    <a:lnTo>
                      <a:pt x="1334" y="420"/>
                    </a:lnTo>
                    <a:lnTo>
                      <a:pt x="1330" y="427"/>
                    </a:lnTo>
                    <a:lnTo>
                      <a:pt x="1324" y="440"/>
                    </a:lnTo>
                    <a:lnTo>
                      <a:pt x="1322" y="445"/>
                    </a:lnTo>
                    <a:lnTo>
                      <a:pt x="1319" y="452"/>
                    </a:lnTo>
                    <a:lnTo>
                      <a:pt x="1315" y="460"/>
                    </a:lnTo>
                    <a:lnTo>
                      <a:pt x="1268" y="555"/>
                    </a:lnTo>
                    <a:lnTo>
                      <a:pt x="1246" y="601"/>
                    </a:lnTo>
                    <a:lnTo>
                      <a:pt x="1232" y="632"/>
                    </a:lnTo>
                    <a:lnTo>
                      <a:pt x="1214" y="668"/>
                    </a:lnTo>
                    <a:lnTo>
                      <a:pt x="1214" y="669"/>
                    </a:lnTo>
                    <a:lnTo>
                      <a:pt x="1212" y="670"/>
                    </a:lnTo>
                    <a:lnTo>
                      <a:pt x="1211" y="670"/>
                    </a:lnTo>
                    <a:lnTo>
                      <a:pt x="1210" y="670"/>
                    </a:lnTo>
                    <a:lnTo>
                      <a:pt x="1209" y="670"/>
                    </a:lnTo>
                    <a:lnTo>
                      <a:pt x="1209" y="672"/>
                    </a:lnTo>
                    <a:lnTo>
                      <a:pt x="1209" y="673"/>
                    </a:lnTo>
                    <a:lnTo>
                      <a:pt x="1208" y="674"/>
                    </a:lnTo>
                    <a:lnTo>
                      <a:pt x="1208" y="675"/>
                    </a:lnTo>
                    <a:lnTo>
                      <a:pt x="1207" y="675"/>
                    </a:lnTo>
                    <a:lnTo>
                      <a:pt x="1207" y="676"/>
                    </a:lnTo>
                    <a:lnTo>
                      <a:pt x="1206" y="676"/>
                    </a:lnTo>
                    <a:lnTo>
                      <a:pt x="1205" y="677"/>
                    </a:lnTo>
                    <a:lnTo>
                      <a:pt x="1204" y="678"/>
                    </a:lnTo>
                    <a:lnTo>
                      <a:pt x="1202" y="678"/>
                    </a:lnTo>
                    <a:lnTo>
                      <a:pt x="1202" y="679"/>
                    </a:lnTo>
                    <a:lnTo>
                      <a:pt x="1201" y="679"/>
                    </a:lnTo>
                    <a:lnTo>
                      <a:pt x="1200" y="682"/>
                    </a:lnTo>
                    <a:lnTo>
                      <a:pt x="1198" y="683"/>
                    </a:lnTo>
                    <a:lnTo>
                      <a:pt x="1198" y="684"/>
                    </a:lnTo>
                    <a:lnTo>
                      <a:pt x="1198" y="685"/>
                    </a:lnTo>
                    <a:lnTo>
                      <a:pt x="1197" y="686"/>
                    </a:lnTo>
                    <a:lnTo>
                      <a:pt x="1197" y="688"/>
                    </a:lnTo>
                    <a:lnTo>
                      <a:pt x="1197" y="690"/>
                    </a:lnTo>
                    <a:lnTo>
                      <a:pt x="1197" y="691"/>
                    </a:lnTo>
                    <a:lnTo>
                      <a:pt x="1197" y="692"/>
                    </a:lnTo>
                    <a:lnTo>
                      <a:pt x="1198" y="694"/>
                    </a:lnTo>
                    <a:lnTo>
                      <a:pt x="1198" y="696"/>
                    </a:lnTo>
                    <a:lnTo>
                      <a:pt x="1200" y="700"/>
                    </a:lnTo>
                    <a:lnTo>
                      <a:pt x="1201" y="702"/>
                    </a:lnTo>
                    <a:lnTo>
                      <a:pt x="1202" y="703"/>
                    </a:lnTo>
                    <a:lnTo>
                      <a:pt x="1203" y="705"/>
                    </a:lnTo>
                    <a:lnTo>
                      <a:pt x="1204" y="705"/>
                    </a:lnTo>
                    <a:lnTo>
                      <a:pt x="1204" y="706"/>
                    </a:lnTo>
                    <a:lnTo>
                      <a:pt x="1205" y="707"/>
                    </a:lnTo>
                    <a:lnTo>
                      <a:pt x="1207" y="707"/>
                    </a:lnTo>
                    <a:lnTo>
                      <a:pt x="1208" y="708"/>
                    </a:lnTo>
                    <a:lnTo>
                      <a:pt x="1209" y="709"/>
                    </a:lnTo>
                    <a:lnTo>
                      <a:pt x="1210" y="711"/>
                    </a:lnTo>
                    <a:lnTo>
                      <a:pt x="1211" y="712"/>
                    </a:lnTo>
                    <a:lnTo>
                      <a:pt x="1212" y="714"/>
                    </a:lnTo>
                    <a:lnTo>
                      <a:pt x="1213" y="715"/>
                    </a:lnTo>
                    <a:lnTo>
                      <a:pt x="1214" y="715"/>
                    </a:lnTo>
                    <a:lnTo>
                      <a:pt x="1215" y="716"/>
                    </a:lnTo>
                    <a:lnTo>
                      <a:pt x="1216" y="717"/>
                    </a:lnTo>
                    <a:lnTo>
                      <a:pt x="1217" y="718"/>
                    </a:lnTo>
                    <a:lnTo>
                      <a:pt x="1217" y="719"/>
                    </a:lnTo>
                    <a:lnTo>
                      <a:pt x="1218" y="719"/>
                    </a:lnTo>
                    <a:lnTo>
                      <a:pt x="1218" y="720"/>
                    </a:lnTo>
                    <a:lnTo>
                      <a:pt x="1219" y="721"/>
                    </a:lnTo>
                    <a:lnTo>
                      <a:pt x="1220" y="723"/>
                    </a:lnTo>
                    <a:lnTo>
                      <a:pt x="1221" y="724"/>
                    </a:lnTo>
                    <a:lnTo>
                      <a:pt x="1221" y="727"/>
                    </a:lnTo>
                    <a:lnTo>
                      <a:pt x="1221" y="728"/>
                    </a:lnTo>
                    <a:lnTo>
                      <a:pt x="1221" y="730"/>
                    </a:lnTo>
                    <a:lnTo>
                      <a:pt x="1221" y="733"/>
                    </a:lnTo>
                    <a:lnTo>
                      <a:pt x="1222" y="735"/>
                    </a:lnTo>
                    <a:lnTo>
                      <a:pt x="1223" y="736"/>
                    </a:lnTo>
                    <a:lnTo>
                      <a:pt x="1224" y="737"/>
                    </a:lnTo>
                    <a:lnTo>
                      <a:pt x="1223" y="738"/>
                    </a:lnTo>
                    <a:lnTo>
                      <a:pt x="1222" y="739"/>
                    </a:lnTo>
                    <a:lnTo>
                      <a:pt x="1221" y="740"/>
                    </a:lnTo>
                    <a:lnTo>
                      <a:pt x="1219" y="743"/>
                    </a:lnTo>
                    <a:lnTo>
                      <a:pt x="1218" y="745"/>
                    </a:lnTo>
                    <a:lnTo>
                      <a:pt x="1218" y="747"/>
                    </a:lnTo>
                    <a:lnTo>
                      <a:pt x="1218" y="748"/>
                    </a:lnTo>
                    <a:lnTo>
                      <a:pt x="1217" y="750"/>
                    </a:lnTo>
                    <a:lnTo>
                      <a:pt x="1217" y="751"/>
                    </a:lnTo>
                    <a:lnTo>
                      <a:pt x="1217" y="752"/>
                    </a:lnTo>
                    <a:lnTo>
                      <a:pt x="1218" y="755"/>
                    </a:lnTo>
                    <a:lnTo>
                      <a:pt x="1219" y="755"/>
                    </a:lnTo>
                    <a:lnTo>
                      <a:pt x="1219" y="757"/>
                    </a:lnTo>
                    <a:lnTo>
                      <a:pt x="1218" y="758"/>
                    </a:lnTo>
                    <a:lnTo>
                      <a:pt x="1216" y="760"/>
                    </a:lnTo>
                    <a:lnTo>
                      <a:pt x="1215" y="762"/>
                    </a:lnTo>
                    <a:lnTo>
                      <a:pt x="1213" y="763"/>
                    </a:lnTo>
                    <a:lnTo>
                      <a:pt x="1212" y="764"/>
                    </a:lnTo>
                    <a:lnTo>
                      <a:pt x="1212" y="765"/>
                    </a:lnTo>
                    <a:lnTo>
                      <a:pt x="1212" y="767"/>
                    </a:lnTo>
                    <a:lnTo>
                      <a:pt x="1212" y="768"/>
                    </a:lnTo>
                    <a:lnTo>
                      <a:pt x="1211" y="769"/>
                    </a:lnTo>
                    <a:lnTo>
                      <a:pt x="1210" y="770"/>
                    </a:lnTo>
                    <a:lnTo>
                      <a:pt x="1208" y="771"/>
                    </a:lnTo>
                    <a:lnTo>
                      <a:pt x="1208" y="772"/>
                    </a:lnTo>
                    <a:lnTo>
                      <a:pt x="1206" y="772"/>
                    </a:lnTo>
                    <a:lnTo>
                      <a:pt x="1205" y="773"/>
                    </a:lnTo>
                    <a:lnTo>
                      <a:pt x="1204" y="774"/>
                    </a:lnTo>
                    <a:lnTo>
                      <a:pt x="1204" y="775"/>
                    </a:lnTo>
                    <a:lnTo>
                      <a:pt x="1205" y="776"/>
                    </a:lnTo>
                    <a:lnTo>
                      <a:pt x="1205" y="777"/>
                    </a:lnTo>
                    <a:lnTo>
                      <a:pt x="1205" y="779"/>
                    </a:lnTo>
                    <a:lnTo>
                      <a:pt x="1206" y="780"/>
                    </a:lnTo>
                    <a:lnTo>
                      <a:pt x="1206" y="782"/>
                    </a:lnTo>
                    <a:lnTo>
                      <a:pt x="1207" y="783"/>
                    </a:lnTo>
                    <a:lnTo>
                      <a:pt x="1208" y="784"/>
                    </a:lnTo>
                    <a:lnTo>
                      <a:pt x="1209" y="785"/>
                    </a:lnTo>
                    <a:lnTo>
                      <a:pt x="1209" y="786"/>
                    </a:lnTo>
                    <a:lnTo>
                      <a:pt x="1209" y="787"/>
                    </a:lnTo>
                    <a:lnTo>
                      <a:pt x="1209" y="789"/>
                    </a:lnTo>
                    <a:lnTo>
                      <a:pt x="1212" y="793"/>
                    </a:lnTo>
                    <a:lnTo>
                      <a:pt x="1212" y="794"/>
                    </a:lnTo>
                    <a:lnTo>
                      <a:pt x="1211" y="795"/>
                    </a:lnTo>
                    <a:lnTo>
                      <a:pt x="1212" y="796"/>
                    </a:lnTo>
                    <a:lnTo>
                      <a:pt x="1212" y="797"/>
                    </a:lnTo>
                    <a:lnTo>
                      <a:pt x="1211" y="797"/>
                    </a:lnTo>
                    <a:lnTo>
                      <a:pt x="1210" y="798"/>
                    </a:lnTo>
                    <a:lnTo>
                      <a:pt x="1209" y="799"/>
                    </a:lnTo>
                    <a:lnTo>
                      <a:pt x="1209" y="800"/>
                    </a:lnTo>
                    <a:lnTo>
                      <a:pt x="1209" y="801"/>
                    </a:lnTo>
                    <a:lnTo>
                      <a:pt x="1209" y="802"/>
                    </a:lnTo>
                    <a:lnTo>
                      <a:pt x="1210" y="803"/>
                    </a:lnTo>
                    <a:lnTo>
                      <a:pt x="1209" y="803"/>
                    </a:lnTo>
                    <a:lnTo>
                      <a:pt x="1209" y="804"/>
                    </a:lnTo>
                    <a:lnTo>
                      <a:pt x="1209" y="805"/>
                    </a:lnTo>
                    <a:lnTo>
                      <a:pt x="1209" y="806"/>
                    </a:lnTo>
                    <a:lnTo>
                      <a:pt x="1209" y="808"/>
                    </a:lnTo>
                    <a:lnTo>
                      <a:pt x="1208" y="809"/>
                    </a:lnTo>
                    <a:lnTo>
                      <a:pt x="1209" y="810"/>
                    </a:lnTo>
                    <a:lnTo>
                      <a:pt x="1209" y="811"/>
                    </a:lnTo>
                    <a:lnTo>
                      <a:pt x="1209" y="812"/>
                    </a:lnTo>
                    <a:lnTo>
                      <a:pt x="1208" y="813"/>
                    </a:lnTo>
                    <a:lnTo>
                      <a:pt x="1207" y="813"/>
                    </a:lnTo>
                    <a:lnTo>
                      <a:pt x="1207" y="814"/>
                    </a:lnTo>
                    <a:lnTo>
                      <a:pt x="1207" y="815"/>
                    </a:lnTo>
                    <a:lnTo>
                      <a:pt x="1207" y="816"/>
                    </a:lnTo>
                    <a:lnTo>
                      <a:pt x="1206" y="816"/>
                    </a:lnTo>
                    <a:lnTo>
                      <a:pt x="1206" y="817"/>
                    </a:lnTo>
                    <a:lnTo>
                      <a:pt x="1206" y="818"/>
                    </a:lnTo>
                    <a:lnTo>
                      <a:pt x="1205" y="819"/>
                    </a:lnTo>
                    <a:lnTo>
                      <a:pt x="1205" y="820"/>
                    </a:lnTo>
                    <a:lnTo>
                      <a:pt x="1204" y="820"/>
                    </a:lnTo>
                    <a:lnTo>
                      <a:pt x="1204" y="821"/>
                    </a:lnTo>
                    <a:lnTo>
                      <a:pt x="1203" y="821"/>
                    </a:lnTo>
                    <a:lnTo>
                      <a:pt x="1203" y="822"/>
                    </a:lnTo>
                    <a:lnTo>
                      <a:pt x="1202" y="823"/>
                    </a:lnTo>
                    <a:lnTo>
                      <a:pt x="1201" y="825"/>
                    </a:lnTo>
                    <a:lnTo>
                      <a:pt x="1201" y="826"/>
                    </a:lnTo>
                    <a:lnTo>
                      <a:pt x="1202" y="827"/>
                    </a:lnTo>
                    <a:lnTo>
                      <a:pt x="1202" y="828"/>
                    </a:lnTo>
                    <a:lnTo>
                      <a:pt x="1202" y="829"/>
                    </a:lnTo>
                    <a:lnTo>
                      <a:pt x="1202" y="830"/>
                    </a:lnTo>
                    <a:lnTo>
                      <a:pt x="1202" y="831"/>
                    </a:lnTo>
                    <a:lnTo>
                      <a:pt x="1203" y="832"/>
                    </a:lnTo>
                    <a:lnTo>
                      <a:pt x="1203" y="833"/>
                    </a:lnTo>
                    <a:lnTo>
                      <a:pt x="1203" y="834"/>
                    </a:lnTo>
                    <a:lnTo>
                      <a:pt x="1202" y="834"/>
                    </a:lnTo>
                    <a:lnTo>
                      <a:pt x="1202" y="835"/>
                    </a:lnTo>
                    <a:lnTo>
                      <a:pt x="1202" y="837"/>
                    </a:lnTo>
                    <a:lnTo>
                      <a:pt x="1201" y="839"/>
                    </a:lnTo>
                    <a:lnTo>
                      <a:pt x="1200" y="840"/>
                    </a:lnTo>
                    <a:lnTo>
                      <a:pt x="1200" y="841"/>
                    </a:lnTo>
                    <a:lnTo>
                      <a:pt x="1200" y="842"/>
                    </a:lnTo>
                    <a:lnTo>
                      <a:pt x="1202" y="842"/>
                    </a:lnTo>
                    <a:lnTo>
                      <a:pt x="1203" y="842"/>
                    </a:lnTo>
                    <a:lnTo>
                      <a:pt x="1204" y="841"/>
                    </a:lnTo>
                    <a:lnTo>
                      <a:pt x="1205" y="841"/>
                    </a:lnTo>
                    <a:lnTo>
                      <a:pt x="1206" y="841"/>
                    </a:lnTo>
                    <a:lnTo>
                      <a:pt x="1208" y="842"/>
                    </a:lnTo>
                    <a:lnTo>
                      <a:pt x="1208" y="843"/>
                    </a:lnTo>
                    <a:lnTo>
                      <a:pt x="1207" y="843"/>
                    </a:lnTo>
                    <a:lnTo>
                      <a:pt x="1206" y="844"/>
                    </a:lnTo>
                    <a:lnTo>
                      <a:pt x="1205" y="845"/>
                    </a:lnTo>
                    <a:lnTo>
                      <a:pt x="1204" y="846"/>
                    </a:lnTo>
                    <a:lnTo>
                      <a:pt x="1204" y="847"/>
                    </a:lnTo>
                    <a:lnTo>
                      <a:pt x="1203" y="847"/>
                    </a:lnTo>
                    <a:lnTo>
                      <a:pt x="1201" y="848"/>
                    </a:lnTo>
                    <a:lnTo>
                      <a:pt x="1200" y="848"/>
                    </a:lnTo>
                    <a:lnTo>
                      <a:pt x="1199" y="849"/>
                    </a:lnTo>
                    <a:lnTo>
                      <a:pt x="1195" y="849"/>
                    </a:lnTo>
                    <a:lnTo>
                      <a:pt x="1146" y="849"/>
                    </a:lnTo>
                    <a:lnTo>
                      <a:pt x="1117" y="848"/>
                    </a:lnTo>
                    <a:lnTo>
                      <a:pt x="1078" y="848"/>
                    </a:lnTo>
                    <a:lnTo>
                      <a:pt x="1045" y="848"/>
                    </a:lnTo>
                    <a:lnTo>
                      <a:pt x="961" y="849"/>
                    </a:lnTo>
                    <a:lnTo>
                      <a:pt x="955" y="849"/>
                    </a:lnTo>
                    <a:lnTo>
                      <a:pt x="954" y="848"/>
                    </a:lnTo>
                    <a:lnTo>
                      <a:pt x="953" y="848"/>
                    </a:lnTo>
                    <a:lnTo>
                      <a:pt x="952" y="847"/>
                    </a:lnTo>
                    <a:lnTo>
                      <a:pt x="951" y="845"/>
                    </a:lnTo>
                    <a:lnTo>
                      <a:pt x="951" y="843"/>
                    </a:lnTo>
                    <a:lnTo>
                      <a:pt x="951" y="842"/>
                    </a:lnTo>
                    <a:lnTo>
                      <a:pt x="950" y="842"/>
                    </a:lnTo>
                    <a:lnTo>
                      <a:pt x="949" y="842"/>
                    </a:lnTo>
                    <a:lnTo>
                      <a:pt x="948" y="841"/>
                    </a:lnTo>
                    <a:lnTo>
                      <a:pt x="946" y="842"/>
                    </a:lnTo>
                    <a:lnTo>
                      <a:pt x="945" y="842"/>
                    </a:lnTo>
                    <a:lnTo>
                      <a:pt x="945" y="841"/>
                    </a:lnTo>
                    <a:lnTo>
                      <a:pt x="944" y="840"/>
                    </a:lnTo>
                    <a:lnTo>
                      <a:pt x="943" y="840"/>
                    </a:lnTo>
                    <a:lnTo>
                      <a:pt x="942" y="841"/>
                    </a:lnTo>
                    <a:lnTo>
                      <a:pt x="942" y="842"/>
                    </a:lnTo>
                    <a:lnTo>
                      <a:pt x="942" y="843"/>
                    </a:lnTo>
                    <a:lnTo>
                      <a:pt x="941" y="843"/>
                    </a:lnTo>
                    <a:lnTo>
                      <a:pt x="941" y="844"/>
                    </a:lnTo>
                    <a:lnTo>
                      <a:pt x="940" y="844"/>
                    </a:lnTo>
                    <a:lnTo>
                      <a:pt x="940" y="845"/>
                    </a:lnTo>
                    <a:lnTo>
                      <a:pt x="939" y="845"/>
                    </a:lnTo>
                    <a:lnTo>
                      <a:pt x="939" y="844"/>
                    </a:lnTo>
                    <a:lnTo>
                      <a:pt x="937" y="845"/>
                    </a:lnTo>
                    <a:lnTo>
                      <a:pt x="937" y="844"/>
                    </a:lnTo>
                    <a:lnTo>
                      <a:pt x="936" y="844"/>
                    </a:lnTo>
                    <a:lnTo>
                      <a:pt x="935" y="844"/>
                    </a:lnTo>
                    <a:lnTo>
                      <a:pt x="934" y="845"/>
                    </a:lnTo>
                    <a:lnTo>
                      <a:pt x="934" y="847"/>
                    </a:lnTo>
                    <a:lnTo>
                      <a:pt x="934" y="848"/>
                    </a:lnTo>
                    <a:lnTo>
                      <a:pt x="933" y="849"/>
                    </a:lnTo>
                    <a:lnTo>
                      <a:pt x="933" y="850"/>
                    </a:lnTo>
                    <a:lnTo>
                      <a:pt x="933" y="851"/>
                    </a:lnTo>
                    <a:lnTo>
                      <a:pt x="933" y="853"/>
                    </a:lnTo>
                    <a:lnTo>
                      <a:pt x="932" y="853"/>
                    </a:lnTo>
                    <a:lnTo>
                      <a:pt x="932" y="854"/>
                    </a:lnTo>
                    <a:lnTo>
                      <a:pt x="930" y="854"/>
                    </a:lnTo>
                    <a:lnTo>
                      <a:pt x="929" y="855"/>
                    </a:lnTo>
                    <a:lnTo>
                      <a:pt x="928" y="855"/>
                    </a:lnTo>
                    <a:lnTo>
                      <a:pt x="927" y="855"/>
                    </a:lnTo>
                    <a:lnTo>
                      <a:pt x="926" y="855"/>
                    </a:lnTo>
                    <a:lnTo>
                      <a:pt x="924" y="855"/>
                    </a:lnTo>
                    <a:lnTo>
                      <a:pt x="924" y="854"/>
                    </a:lnTo>
                    <a:lnTo>
                      <a:pt x="924" y="855"/>
                    </a:lnTo>
                    <a:lnTo>
                      <a:pt x="923" y="854"/>
                    </a:lnTo>
                    <a:lnTo>
                      <a:pt x="922" y="852"/>
                    </a:lnTo>
                    <a:lnTo>
                      <a:pt x="922" y="851"/>
                    </a:lnTo>
                    <a:lnTo>
                      <a:pt x="921" y="851"/>
                    </a:lnTo>
                    <a:lnTo>
                      <a:pt x="920" y="849"/>
                    </a:lnTo>
                    <a:lnTo>
                      <a:pt x="919" y="849"/>
                    </a:lnTo>
                    <a:lnTo>
                      <a:pt x="918" y="849"/>
                    </a:lnTo>
                    <a:lnTo>
                      <a:pt x="917" y="849"/>
                    </a:lnTo>
                    <a:lnTo>
                      <a:pt x="916" y="849"/>
                    </a:lnTo>
                    <a:lnTo>
                      <a:pt x="915" y="849"/>
                    </a:lnTo>
                    <a:lnTo>
                      <a:pt x="915" y="850"/>
                    </a:lnTo>
                    <a:lnTo>
                      <a:pt x="914" y="849"/>
                    </a:lnTo>
                    <a:lnTo>
                      <a:pt x="913" y="849"/>
                    </a:lnTo>
                    <a:lnTo>
                      <a:pt x="912" y="849"/>
                    </a:lnTo>
                    <a:lnTo>
                      <a:pt x="910" y="844"/>
                    </a:lnTo>
                    <a:lnTo>
                      <a:pt x="911" y="843"/>
                    </a:lnTo>
                    <a:lnTo>
                      <a:pt x="910" y="842"/>
                    </a:lnTo>
                    <a:lnTo>
                      <a:pt x="909" y="842"/>
                    </a:lnTo>
                    <a:lnTo>
                      <a:pt x="909" y="841"/>
                    </a:lnTo>
                    <a:lnTo>
                      <a:pt x="909" y="840"/>
                    </a:lnTo>
                    <a:lnTo>
                      <a:pt x="909" y="839"/>
                    </a:lnTo>
                    <a:lnTo>
                      <a:pt x="908" y="838"/>
                    </a:lnTo>
                    <a:lnTo>
                      <a:pt x="907" y="837"/>
                    </a:lnTo>
                    <a:lnTo>
                      <a:pt x="907" y="836"/>
                    </a:lnTo>
                    <a:lnTo>
                      <a:pt x="908" y="836"/>
                    </a:lnTo>
                    <a:lnTo>
                      <a:pt x="909" y="836"/>
                    </a:lnTo>
                    <a:lnTo>
                      <a:pt x="908" y="833"/>
                    </a:lnTo>
                    <a:lnTo>
                      <a:pt x="907" y="833"/>
                    </a:lnTo>
                    <a:lnTo>
                      <a:pt x="906" y="833"/>
                    </a:lnTo>
                    <a:lnTo>
                      <a:pt x="904" y="833"/>
                    </a:lnTo>
                    <a:lnTo>
                      <a:pt x="904" y="832"/>
                    </a:lnTo>
                    <a:lnTo>
                      <a:pt x="903" y="832"/>
                    </a:lnTo>
                    <a:lnTo>
                      <a:pt x="901" y="832"/>
                    </a:lnTo>
                    <a:lnTo>
                      <a:pt x="900" y="832"/>
                    </a:lnTo>
                    <a:lnTo>
                      <a:pt x="900" y="833"/>
                    </a:lnTo>
                    <a:lnTo>
                      <a:pt x="899" y="833"/>
                    </a:lnTo>
                    <a:lnTo>
                      <a:pt x="899" y="834"/>
                    </a:lnTo>
                    <a:lnTo>
                      <a:pt x="900" y="835"/>
                    </a:lnTo>
                    <a:lnTo>
                      <a:pt x="900" y="836"/>
                    </a:lnTo>
                    <a:lnTo>
                      <a:pt x="900" y="837"/>
                    </a:lnTo>
                    <a:lnTo>
                      <a:pt x="898" y="835"/>
                    </a:lnTo>
                    <a:lnTo>
                      <a:pt x="897" y="835"/>
                    </a:lnTo>
                    <a:lnTo>
                      <a:pt x="896" y="835"/>
                    </a:lnTo>
                    <a:lnTo>
                      <a:pt x="896" y="834"/>
                    </a:lnTo>
                    <a:lnTo>
                      <a:pt x="896" y="833"/>
                    </a:lnTo>
                    <a:lnTo>
                      <a:pt x="896" y="832"/>
                    </a:lnTo>
                    <a:lnTo>
                      <a:pt x="897" y="832"/>
                    </a:lnTo>
                    <a:lnTo>
                      <a:pt x="897" y="831"/>
                    </a:lnTo>
                    <a:lnTo>
                      <a:pt x="896" y="830"/>
                    </a:lnTo>
                    <a:lnTo>
                      <a:pt x="896" y="829"/>
                    </a:lnTo>
                    <a:lnTo>
                      <a:pt x="896" y="828"/>
                    </a:lnTo>
                    <a:lnTo>
                      <a:pt x="896" y="827"/>
                    </a:lnTo>
                    <a:lnTo>
                      <a:pt x="895" y="827"/>
                    </a:lnTo>
                    <a:lnTo>
                      <a:pt x="894" y="827"/>
                    </a:lnTo>
                    <a:lnTo>
                      <a:pt x="894" y="826"/>
                    </a:lnTo>
                    <a:lnTo>
                      <a:pt x="894" y="825"/>
                    </a:lnTo>
                    <a:lnTo>
                      <a:pt x="894" y="824"/>
                    </a:lnTo>
                    <a:lnTo>
                      <a:pt x="893" y="822"/>
                    </a:lnTo>
                    <a:lnTo>
                      <a:pt x="893" y="821"/>
                    </a:lnTo>
                    <a:lnTo>
                      <a:pt x="894" y="820"/>
                    </a:lnTo>
                    <a:lnTo>
                      <a:pt x="894" y="819"/>
                    </a:lnTo>
                    <a:lnTo>
                      <a:pt x="894" y="818"/>
                    </a:lnTo>
                    <a:lnTo>
                      <a:pt x="894" y="817"/>
                    </a:lnTo>
                    <a:lnTo>
                      <a:pt x="893" y="817"/>
                    </a:lnTo>
                    <a:lnTo>
                      <a:pt x="892" y="817"/>
                    </a:lnTo>
                    <a:lnTo>
                      <a:pt x="892" y="816"/>
                    </a:lnTo>
                    <a:lnTo>
                      <a:pt x="891" y="816"/>
                    </a:lnTo>
                    <a:lnTo>
                      <a:pt x="890" y="817"/>
                    </a:lnTo>
                    <a:lnTo>
                      <a:pt x="889" y="816"/>
                    </a:lnTo>
                    <a:lnTo>
                      <a:pt x="888" y="816"/>
                    </a:lnTo>
                    <a:lnTo>
                      <a:pt x="887" y="815"/>
                    </a:lnTo>
                    <a:lnTo>
                      <a:pt x="887" y="814"/>
                    </a:lnTo>
                    <a:lnTo>
                      <a:pt x="886" y="814"/>
                    </a:lnTo>
                    <a:lnTo>
                      <a:pt x="885" y="814"/>
                    </a:lnTo>
                    <a:lnTo>
                      <a:pt x="884" y="815"/>
                    </a:lnTo>
                    <a:lnTo>
                      <a:pt x="883" y="816"/>
                    </a:lnTo>
                    <a:lnTo>
                      <a:pt x="882" y="816"/>
                    </a:lnTo>
                    <a:lnTo>
                      <a:pt x="882" y="817"/>
                    </a:lnTo>
                    <a:lnTo>
                      <a:pt x="881" y="817"/>
                    </a:lnTo>
                    <a:lnTo>
                      <a:pt x="881" y="816"/>
                    </a:lnTo>
                    <a:lnTo>
                      <a:pt x="880" y="815"/>
                    </a:lnTo>
                    <a:lnTo>
                      <a:pt x="879" y="815"/>
                    </a:lnTo>
                    <a:lnTo>
                      <a:pt x="879" y="814"/>
                    </a:lnTo>
                    <a:lnTo>
                      <a:pt x="879" y="813"/>
                    </a:lnTo>
                    <a:lnTo>
                      <a:pt x="879" y="812"/>
                    </a:lnTo>
                    <a:lnTo>
                      <a:pt x="878" y="812"/>
                    </a:lnTo>
                    <a:lnTo>
                      <a:pt x="879" y="811"/>
                    </a:lnTo>
                    <a:lnTo>
                      <a:pt x="879" y="810"/>
                    </a:lnTo>
                    <a:lnTo>
                      <a:pt x="878" y="809"/>
                    </a:lnTo>
                    <a:lnTo>
                      <a:pt x="878" y="810"/>
                    </a:lnTo>
                    <a:lnTo>
                      <a:pt x="877" y="809"/>
                    </a:lnTo>
                    <a:lnTo>
                      <a:pt x="876" y="808"/>
                    </a:lnTo>
                    <a:lnTo>
                      <a:pt x="876" y="809"/>
                    </a:lnTo>
                    <a:lnTo>
                      <a:pt x="875" y="809"/>
                    </a:lnTo>
                    <a:lnTo>
                      <a:pt x="875" y="808"/>
                    </a:lnTo>
                    <a:lnTo>
                      <a:pt x="874" y="807"/>
                    </a:lnTo>
                    <a:lnTo>
                      <a:pt x="873" y="807"/>
                    </a:lnTo>
                    <a:lnTo>
                      <a:pt x="872" y="806"/>
                    </a:lnTo>
                    <a:lnTo>
                      <a:pt x="871" y="806"/>
                    </a:lnTo>
                    <a:lnTo>
                      <a:pt x="871" y="805"/>
                    </a:lnTo>
                    <a:lnTo>
                      <a:pt x="870" y="803"/>
                    </a:lnTo>
                    <a:lnTo>
                      <a:pt x="869" y="802"/>
                    </a:lnTo>
                    <a:lnTo>
                      <a:pt x="868" y="801"/>
                    </a:lnTo>
                    <a:lnTo>
                      <a:pt x="868" y="800"/>
                    </a:lnTo>
                    <a:lnTo>
                      <a:pt x="869" y="800"/>
                    </a:lnTo>
                    <a:lnTo>
                      <a:pt x="869" y="799"/>
                    </a:lnTo>
                    <a:lnTo>
                      <a:pt x="869" y="798"/>
                    </a:lnTo>
                    <a:lnTo>
                      <a:pt x="869" y="797"/>
                    </a:lnTo>
                    <a:lnTo>
                      <a:pt x="868" y="797"/>
                    </a:lnTo>
                    <a:lnTo>
                      <a:pt x="869" y="796"/>
                    </a:lnTo>
                    <a:lnTo>
                      <a:pt x="868" y="795"/>
                    </a:lnTo>
                    <a:lnTo>
                      <a:pt x="867" y="794"/>
                    </a:lnTo>
                    <a:lnTo>
                      <a:pt x="866" y="794"/>
                    </a:lnTo>
                    <a:lnTo>
                      <a:pt x="866" y="793"/>
                    </a:lnTo>
                    <a:lnTo>
                      <a:pt x="865" y="793"/>
                    </a:lnTo>
                    <a:lnTo>
                      <a:pt x="865" y="792"/>
                    </a:lnTo>
                    <a:lnTo>
                      <a:pt x="864" y="791"/>
                    </a:lnTo>
                    <a:lnTo>
                      <a:pt x="863" y="791"/>
                    </a:lnTo>
                    <a:lnTo>
                      <a:pt x="863" y="790"/>
                    </a:lnTo>
                    <a:lnTo>
                      <a:pt x="862" y="790"/>
                    </a:lnTo>
                    <a:lnTo>
                      <a:pt x="861" y="790"/>
                    </a:lnTo>
                    <a:lnTo>
                      <a:pt x="860" y="790"/>
                    </a:lnTo>
                    <a:lnTo>
                      <a:pt x="859" y="790"/>
                    </a:lnTo>
                    <a:lnTo>
                      <a:pt x="858" y="789"/>
                    </a:lnTo>
                    <a:lnTo>
                      <a:pt x="857" y="787"/>
                    </a:lnTo>
                    <a:lnTo>
                      <a:pt x="856" y="787"/>
                    </a:lnTo>
                    <a:lnTo>
                      <a:pt x="855" y="787"/>
                    </a:lnTo>
                    <a:lnTo>
                      <a:pt x="855" y="786"/>
                    </a:lnTo>
                    <a:lnTo>
                      <a:pt x="854" y="786"/>
                    </a:lnTo>
                    <a:lnTo>
                      <a:pt x="835" y="786"/>
                    </a:lnTo>
                    <a:lnTo>
                      <a:pt x="805" y="787"/>
                    </a:lnTo>
                    <a:lnTo>
                      <a:pt x="795" y="786"/>
                    </a:lnTo>
                    <a:lnTo>
                      <a:pt x="795" y="787"/>
                    </a:lnTo>
                    <a:lnTo>
                      <a:pt x="795" y="788"/>
                    </a:lnTo>
                    <a:lnTo>
                      <a:pt x="795" y="789"/>
                    </a:lnTo>
                    <a:lnTo>
                      <a:pt x="795" y="790"/>
                    </a:lnTo>
                    <a:lnTo>
                      <a:pt x="795" y="791"/>
                    </a:lnTo>
                    <a:lnTo>
                      <a:pt x="795" y="792"/>
                    </a:lnTo>
                    <a:lnTo>
                      <a:pt x="794" y="792"/>
                    </a:lnTo>
                    <a:lnTo>
                      <a:pt x="794" y="793"/>
                    </a:lnTo>
                    <a:lnTo>
                      <a:pt x="793" y="794"/>
                    </a:lnTo>
                    <a:lnTo>
                      <a:pt x="792" y="795"/>
                    </a:lnTo>
                    <a:lnTo>
                      <a:pt x="792" y="796"/>
                    </a:lnTo>
                    <a:lnTo>
                      <a:pt x="792" y="797"/>
                    </a:lnTo>
                    <a:lnTo>
                      <a:pt x="792" y="798"/>
                    </a:lnTo>
                    <a:lnTo>
                      <a:pt x="791" y="799"/>
                    </a:lnTo>
                    <a:lnTo>
                      <a:pt x="790" y="800"/>
                    </a:lnTo>
                    <a:lnTo>
                      <a:pt x="790" y="801"/>
                    </a:lnTo>
                    <a:lnTo>
                      <a:pt x="788" y="802"/>
                    </a:lnTo>
                    <a:lnTo>
                      <a:pt x="787" y="803"/>
                    </a:lnTo>
                    <a:lnTo>
                      <a:pt x="786" y="804"/>
                    </a:lnTo>
                    <a:lnTo>
                      <a:pt x="785" y="805"/>
                    </a:lnTo>
                    <a:lnTo>
                      <a:pt x="786" y="806"/>
                    </a:lnTo>
                    <a:lnTo>
                      <a:pt x="787" y="807"/>
                    </a:lnTo>
                    <a:lnTo>
                      <a:pt x="788" y="808"/>
                    </a:lnTo>
                    <a:lnTo>
                      <a:pt x="786" y="810"/>
                    </a:lnTo>
                    <a:lnTo>
                      <a:pt x="785" y="811"/>
                    </a:lnTo>
                    <a:lnTo>
                      <a:pt x="785" y="812"/>
                    </a:lnTo>
                    <a:lnTo>
                      <a:pt x="784" y="813"/>
                    </a:lnTo>
                    <a:lnTo>
                      <a:pt x="784" y="814"/>
                    </a:lnTo>
                    <a:lnTo>
                      <a:pt x="783" y="815"/>
                    </a:lnTo>
                    <a:lnTo>
                      <a:pt x="782" y="815"/>
                    </a:lnTo>
                    <a:lnTo>
                      <a:pt x="782" y="814"/>
                    </a:lnTo>
                    <a:lnTo>
                      <a:pt x="781" y="814"/>
                    </a:lnTo>
                    <a:lnTo>
                      <a:pt x="780" y="813"/>
                    </a:lnTo>
                    <a:lnTo>
                      <a:pt x="778" y="812"/>
                    </a:lnTo>
                    <a:lnTo>
                      <a:pt x="777" y="812"/>
                    </a:lnTo>
                    <a:lnTo>
                      <a:pt x="776" y="811"/>
                    </a:lnTo>
                    <a:lnTo>
                      <a:pt x="775" y="812"/>
                    </a:lnTo>
                    <a:lnTo>
                      <a:pt x="774" y="812"/>
                    </a:lnTo>
                    <a:lnTo>
                      <a:pt x="774" y="813"/>
                    </a:lnTo>
                    <a:lnTo>
                      <a:pt x="774" y="814"/>
                    </a:lnTo>
                    <a:lnTo>
                      <a:pt x="773" y="815"/>
                    </a:lnTo>
                    <a:lnTo>
                      <a:pt x="771" y="814"/>
                    </a:lnTo>
                    <a:lnTo>
                      <a:pt x="770" y="815"/>
                    </a:lnTo>
                    <a:lnTo>
                      <a:pt x="770" y="816"/>
                    </a:lnTo>
                    <a:lnTo>
                      <a:pt x="770" y="817"/>
                    </a:lnTo>
                    <a:lnTo>
                      <a:pt x="770" y="818"/>
                    </a:lnTo>
                    <a:lnTo>
                      <a:pt x="770" y="819"/>
                    </a:lnTo>
                    <a:lnTo>
                      <a:pt x="770" y="820"/>
                    </a:lnTo>
                    <a:lnTo>
                      <a:pt x="769" y="820"/>
                    </a:lnTo>
                    <a:lnTo>
                      <a:pt x="768" y="821"/>
                    </a:lnTo>
                    <a:lnTo>
                      <a:pt x="768" y="822"/>
                    </a:lnTo>
                    <a:lnTo>
                      <a:pt x="769" y="822"/>
                    </a:lnTo>
                    <a:lnTo>
                      <a:pt x="770" y="822"/>
                    </a:lnTo>
                    <a:lnTo>
                      <a:pt x="770" y="823"/>
                    </a:lnTo>
                    <a:lnTo>
                      <a:pt x="771" y="823"/>
                    </a:lnTo>
                    <a:lnTo>
                      <a:pt x="771" y="824"/>
                    </a:lnTo>
                    <a:lnTo>
                      <a:pt x="769" y="826"/>
                    </a:lnTo>
                    <a:lnTo>
                      <a:pt x="768" y="826"/>
                    </a:lnTo>
                    <a:lnTo>
                      <a:pt x="768" y="827"/>
                    </a:lnTo>
                    <a:lnTo>
                      <a:pt x="768" y="828"/>
                    </a:lnTo>
                    <a:lnTo>
                      <a:pt x="769" y="828"/>
                    </a:lnTo>
                    <a:lnTo>
                      <a:pt x="769" y="829"/>
                    </a:lnTo>
                    <a:lnTo>
                      <a:pt x="771" y="830"/>
                    </a:lnTo>
                    <a:lnTo>
                      <a:pt x="771" y="831"/>
                    </a:lnTo>
                    <a:lnTo>
                      <a:pt x="770" y="831"/>
                    </a:lnTo>
                    <a:lnTo>
                      <a:pt x="770" y="832"/>
                    </a:lnTo>
                    <a:lnTo>
                      <a:pt x="771" y="832"/>
                    </a:lnTo>
                    <a:lnTo>
                      <a:pt x="772" y="832"/>
                    </a:lnTo>
                    <a:lnTo>
                      <a:pt x="772" y="833"/>
                    </a:lnTo>
                    <a:lnTo>
                      <a:pt x="772" y="834"/>
                    </a:lnTo>
                    <a:lnTo>
                      <a:pt x="772" y="835"/>
                    </a:lnTo>
                    <a:lnTo>
                      <a:pt x="771" y="835"/>
                    </a:lnTo>
                    <a:lnTo>
                      <a:pt x="771" y="836"/>
                    </a:lnTo>
                    <a:lnTo>
                      <a:pt x="770" y="836"/>
                    </a:lnTo>
                    <a:lnTo>
                      <a:pt x="769" y="835"/>
                    </a:lnTo>
                    <a:lnTo>
                      <a:pt x="768" y="834"/>
                    </a:lnTo>
                    <a:lnTo>
                      <a:pt x="768" y="835"/>
                    </a:lnTo>
                    <a:lnTo>
                      <a:pt x="767" y="837"/>
                    </a:lnTo>
                    <a:lnTo>
                      <a:pt x="766" y="838"/>
                    </a:lnTo>
                    <a:lnTo>
                      <a:pt x="766" y="839"/>
                    </a:lnTo>
                    <a:lnTo>
                      <a:pt x="765" y="840"/>
                    </a:lnTo>
                    <a:lnTo>
                      <a:pt x="765" y="841"/>
                    </a:lnTo>
                    <a:lnTo>
                      <a:pt x="765" y="842"/>
                    </a:lnTo>
                    <a:lnTo>
                      <a:pt x="764" y="842"/>
                    </a:lnTo>
                    <a:lnTo>
                      <a:pt x="764" y="843"/>
                    </a:lnTo>
                    <a:lnTo>
                      <a:pt x="764" y="844"/>
                    </a:lnTo>
                    <a:lnTo>
                      <a:pt x="764" y="845"/>
                    </a:lnTo>
                    <a:lnTo>
                      <a:pt x="763" y="844"/>
                    </a:lnTo>
                    <a:lnTo>
                      <a:pt x="762" y="844"/>
                    </a:lnTo>
                    <a:lnTo>
                      <a:pt x="761" y="844"/>
                    </a:lnTo>
                    <a:lnTo>
                      <a:pt x="761" y="845"/>
                    </a:lnTo>
                    <a:lnTo>
                      <a:pt x="760" y="845"/>
                    </a:lnTo>
                    <a:lnTo>
                      <a:pt x="760" y="846"/>
                    </a:lnTo>
                    <a:lnTo>
                      <a:pt x="759" y="846"/>
                    </a:lnTo>
                    <a:lnTo>
                      <a:pt x="758" y="846"/>
                    </a:lnTo>
                    <a:lnTo>
                      <a:pt x="757" y="845"/>
                    </a:lnTo>
                    <a:lnTo>
                      <a:pt x="756" y="845"/>
                    </a:lnTo>
                    <a:lnTo>
                      <a:pt x="756" y="846"/>
                    </a:lnTo>
                    <a:lnTo>
                      <a:pt x="755" y="847"/>
                    </a:lnTo>
                    <a:lnTo>
                      <a:pt x="755" y="848"/>
                    </a:lnTo>
                    <a:lnTo>
                      <a:pt x="755" y="850"/>
                    </a:lnTo>
                    <a:lnTo>
                      <a:pt x="756" y="851"/>
                    </a:lnTo>
                    <a:lnTo>
                      <a:pt x="757" y="852"/>
                    </a:lnTo>
                    <a:lnTo>
                      <a:pt x="756" y="852"/>
                    </a:lnTo>
                    <a:lnTo>
                      <a:pt x="756" y="853"/>
                    </a:lnTo>
                    <a:lnTo>
                      <a:pt x="755" y="854"/>
                    </a:lnTo>
                    <a:lnTo>
                      <a:pt x="754" y="855"/>
                    </a:lnTo>
                    <a:lnTo>
                      <a:pt x="755" y="855"/>
                    </a:lnTo>
                    <a:lnTo>
                      <a:pt x="755" y="856"/>
                    </a:lnTo>
                    <a:lnTo>
                      <a:pt x="755" y="857"/>
                    </a:lnTo>
                    <a:lnTo>
                      <a:pt x="755" y="858"/>
                    </a:lnTo>
                    <a:lnTo>
                      <a:pt x="755" y="859"/>
                    </a:lnTo>
                    <a:lnTo>
                      <a:pt x="755" y="860"/>
                    </a:lnTo>
                    <a:lnTo>
                      <a:pt x="755" y="862"/>
                    </a:lnTo>
                    <a:lnTo>
                      <a:pt x="756" y="862"/>
                    </a:lnTo>
                    <a:lnTo>
                      <a:pt x="756" y="863"/>
                    </a:lnTo>
                    <a:lnTo>
                      <a:pt x="755" y="864"/>
                    </a:lnTo>
                    <a:lnTo>
                      <a:pt x="754" y="864"/>
                    </a:lnTo>
                    <a:lnTo>
                      <a:pt x="753" y="864"/>
                    </a:lnTo>
                    <a:lnTo>
                      <a:pt x="750" y="866"/>
                    </a:lnTo>
                    <a:lnTo>
                      <a:pt x="749" y="867"/>
                    </a:lnTo>
                    <a:lnTo>
                      <a:pt x="748" y="866"/>
                    </a:lnTo>
                    <a:lnTo>
                      <a:pt x="746" y="866"/>
                    </a:lnTo>
                    <a:lnTo>
                      <a:pt x="745" y="867"/>
                    </a:lnTo>
                    <a:lnTo>
                      <a:pt x="744" y="867"/>
                    </a:lnTo>
                    <a:lnTo>
                      <a:pt x="743" y="867"/>
                    </a:lnTo>
                    <a:lnTo>
                      <a:pt x="742" y="867"/>
                    </a:lnTo>
                    <a:lnTo>
                      <a:pt x="742" y="866"/>
                    </a:lnTo>
                    <a:lnTo>
                      <a:pt x="741" y="866"/>
                    </a:lnTo>
                    <a:lnTo>
                      <a:pt x="743" y="864"/>
                    </a:lnTo>
                    <a:lnTo>
                      <a:pt x="743" y="862"/>
                    </a:lnTo>
                    <a:lnTo>
                      <a:pt x="742" y="862"/>
                    </a:lnTo>
                    <a:lnTo>
                      <a:pt x="741" y="862"/>
                    </a:lnTo>
                    <a:lnTo>
                      <a:pt x="738" y="863"/>
                    </a:lnTo>
                    <a:lnTo>
                      <a:pt x="737" y="863"/>
                    </a:lnTo>
                    <a:lnTo>
                      <a:pt x="735" y="864"/>
                    </a:lnTo>
                    <a:lnTo>
                      <a:pt x="733" y="865"/>
                    </a:lnTo>
                    <a:lnTo>
                      <a:pt x="732" y="866"/>
                    </a:lnTo>
                    <a:lnTo>
                      <a:pt x="731" y="866"/>
                    </a:lnTo>
                    <a:lnTo>
                      <a:pt x="730" y="866"/>
                    </a:lnTo>
                    <a:lnTo>
                      <a:pt x="729" y="866"/>
                    </a:lnTo>
                    <a:lnTo>
                      <a:pt x="728" y="866"/>
                    </a:lnTo>
                    <a:lnTo>
                      <a:pt x="727" y="866"/>
                    </a:lnTo>
                    <a:lnTo>
                      <a:pt x="725" y="866"/>
                    </a:lnTo>
                    <a:lnTo>
                      <a:pt x="724" y="866"/>
                    </a:lnTo>
                    <a:lnTo>
                      <a:pt x="723" y="866"/>
                    </a:lnTo>
                    <a:lnTo>
                      <a:pt x="723" y="867"/>
                    </a:lnTo>
                    <a:lnTo>
                      <a:pt x="722" y="867"/>
                    </a:lnTo>
                    <a:lnTo>
                      <a:pt x="722" y="868"/>
                    </a:lnTo>
                    <a:lnTo>
                      <a:pt x="721" y="869"/>
                    </a:lnTo>
                    <a:lnTo>
                      <a:pt x="720" y="869"/>
                    </a:lnTo>
                    <a:lnTo>
                      <a:pt x="719" y="869"/>
                    </a:lnTo>
                    <a:lnTo>
                      <a:pt x="717" y="868"/>
                    </a:lnTo>
                    <a:lnTo>
                      <a:pt x="716" y="869"/>
                    </a:lnTo>
                    <a:lnTo>
                      <a:pt x="715" y="869"/>
                    </a:lnTo>
                    <a:lnTo>
                      <a:pt x="714" y="869"/>
                    </a:lnTo>
                    <a:lnTo>
                      <a:pt x="714" y="868"/>
                    </a:lnTo>
                    <a:lnTo>
                      <a:pt x="714" y="867"/>
                    </a:lnTo>
                    <a:lnTo>
                      <a:pt x="713" y="867"/>
                    </a:lnTo>
                    <a:lnTo>
                      <a:pt x="712" y="867"/>
                    </a:lnTo>
                    <a:lnTo>
                      <a:pt x="711" y="868"/>
                    </a:lnTo>
                    <a:lnTo>
                      <a:pt x="710" y="869"/>
                    </a:lnTo>
                    <a:lnTo>
                      <a:pt x="709" y="869"/>
                    </a:lnTo>
                    <a:lnTo>
                      <a:pt x="708" y="870"/>
                    </a:lnTo>
                    <a:lnTo>
                      <a:pt x="707" y="868"/>
                    </a:lnTo>
                    <a:lnTo>
                      <a:pt x="706" y="868"/>
                    </a:lnTo>
                    <a:lnTo>
                      <a:pt x="706" y="867"/>
                    </a:lnTo>
                    <a:lnTo>
                      <a:pt x="705" y="867"/>
                    </a:lnTo>
                    <a:lnTo>
                      <a:pt x="703" y="867"/>
                    </a:lnTo>
                    <a:lnTo>
                      <a:pt x="702" y="868"/>
                    </a:lnTo>
                    <a:lnTo>
                      <a:pt x="701" y="868"/>
                    </a:lnTo>
                    <a:lnTo>
                      <a:pt x="700" y="869"/>
                    </a:lnTo>
                    <a:lnTo>
                      <a:pt x="699" y="869"/>
                    </a:lnTo>
                    <a:lnTo>
                      <a:pt x="698" y="870"/>
                    </a:lnTo>
                    <a:lnTo>
                      <a:pt x="698" y="871"/>
                    </a:lnTo>
                    <a:lnTo>
                      <a:pt x="697" y="872"/>
                    </a:lnTo>
                    <a:lnTo>
                      <a:pt x="696" y="872"/>
                    </a:lnTo>
                    <a:lnTo>
                      <a:pt x="696" y="873"/>
                    </a:lnTo>
                    <a:lnTo>
                      <a:pt x="696" y="874"/>
                    </a:lnTo>
                    <a:lnTo>
                      <a:pt x="696" y="875"/>
                    </a:lnTo>
                    <a:lnTo>
                      <a:pt x="695" y="876"/>
                    </a:lnTo>
                    <a:lnTo>
                      <a:pt x="695" y="877"/>
                    </a:lnTo>
                    <a:lnTo>
                      <a:pt x="694" y="878"/>
                    </a:lnTo>
                    <a:lnTo>
                      <a:pt x="694" y="879"/>
                    </a:lnTo>
                    <a:lnTo>
                      <a:pt x="694" y="880"/>
                    </a:lnTo>
                    <a:lnTo>
                      <a:pt x="694" y="881"/>
                    </a:lnTo>
                    <a:lnTo>
                      <a:pt x="695" y="882"/>
                    </a:lnTo>
                    <a:lnTo>
                      <a:pt x="695" y="883"/>
                    </a:lnTo>
                    <a:lnTo>
                      <a:pt x="695" y="884"/>
                    </a:lnTo>
                    <a:lnTo>
                      <a:pt x="696" y="886"/>
                    </a:lnTo>
                    <a:lnTo>
                      <a:pt x="695" y="887"/>
                    </a:lnTo>
                    <a:lnTo>
                      <a:pt x="694" y="888"/>
                    </a:lnTo>
                    <a:lnTo>
                      <a:pt x="694" y="889"/>
                    </a:lnTo>
                    <a:lnTo>
                      <a:pt x="693" y="889"/>
                    </a:lnTo>
                    <a:lnTo>
                      <a:pt x="693" y="890"/>
                    </a:lnTo>
                    <a:lnTo>
                      <a:pt x="693" y="891"/>
                    </a:lnTo>
                    <a:lnTo>
                      <a:pt x="692" y="891"/>
                    </a:lnTo>
                    <a:lnTo>
                      <a:pt x="691" y="891"/>
                    </a:lnTo>
                    <a:lnTo>
                      <a:pt x="690" y="892"/>
                    </a:lnTo>
                    <a:lnTo>
                      <a:pt x="689" y="892"/>
                    </a:lnTo>
                    <a:lnTo>
                      <a:pt x="689" y="893"/>
                    </a:lnTo>
                    <a:lnTo>
                      <a:pt x="689" y="894"/>
                    </a:lnTo>
                    <a:lnTo>
                      <a:pt x="688" y="894"/>
                    </a:lnTo>
                    <a:lnTo>
                      <a:pt x="689" y="895"/>
                    </a:lnTo>
                    <a:lnTo>
                      <a:pt x="688" y="895"/>
                    </a:lnTo>
                    <a:lnTo>
                      <a:pt x="688" y="896"/>
                    </a:lnTo>
                    <a:lnTo>
                      <a:pt x="687" y="897"/>
                    </a:lnTo>
                    <a:lnTo>
                      <a:pt x="686" y="897"/>
                    </a:lnTo>
                    <a:lnTo>
                      <a:pt x="687" y="898"/>
                    </a:lnTo>
                    <a:lnTo>
                      <a:pt x="686" y="898"/>
                    </a:lnTo>
                    <a:lnTo>
                      <a:pt x="686" y="899"/>
                    </a:lnTo>
                    <a:lnTo>
                      <a:pt x="686" y="900"/>
                    </a:lnTo>
                    <a:lnTo>
                      <a:pt x="684" y="900"/>
                    </a:lnTo>
                    <a:lnTo>
                      <a:pt x="683" y="900"/>
                    </a:lnTo>
                    <a:lnTo>
                      <a:pt x="683" y="901"/>
                    </a:lnTo>
                    <a:lnTo>
                      <a:pt x="683" y="902"/>
                    </a:lnTo>
                    <a:lnTo>
                      <a:pt x="682" y="902"/>
                    </a:lnTo>
                    <a:lnTo>
                      <a:pt x="681" y="902"/>
                    </a:lnTo>
                    <a:lnTo>
                      <a:pt x="680" y="903"/>
                    </a:lnTo>
                    <a:lnTo>
                      <a:pt x="679" y="904"/>
                    </a:lnTo>
                    <a:lnTo>
                      <a:pt x="678" y="903"/>
                    </a:lnTo>
                    <a:lnTo>
                      <a:pt x="676" y="902"/>
                    </a:lnTo>
                    <a:lnTo>
                      <a:pt x="675" y="902"/>
                    </a:lnTo>
                    <a:lnTo>
                      <a:pt x="675" y="901"/>
                    </a:lnTo>
                    <a:lnTo>
                      <a:pt x="676" y="899"/>
                    </a:lnTo>
                    <a:lnTo>
                      <a:pt x="674" y="898"/>
                    </a:lnTo>
                    <a:lnTo>
                      <a:pt x="674" y="897"/>
                    </a:lnTo>
                    <a:lnTo>
                      <a:pt x="675" y="897"/>
                    </a:lnTo>
                    <a:lnTo>
                      <a:pt x="675" y="896"/>
                    </a:lnTo>
                    <a:lnTo>
                      <a:pt x="675" y="895"/>
                    </a:lnTo>
                    <a:lnTo>
                      <a:pt x="674" y="894"/>
                    </a:lnTo>
                    <a:lnTo>
                      <a:pt x="673" y="893"/>
                    </a:lnTo>
                    <a:lnTo>
                      <a:pt x="673" y="892"/>
                    </a:lnTo>
                    <a:lnTo>
                      <a:pt x="673" y="891"/>
                    </a:lnTo>
                    <a:lnTo>
                      <a:pt x="672" y="890"/>
                    </a:lnTo>
                    <a:lnTo>
                      <a:pt x="671" y="890"/>
                    </a:lnTo>
                    <a:lnTo>
                      <a:pt x="670" y="889"/>
                    </a:lnTo>
                    <a:lnTo>
                      <a:pt x="668" y="890"/>
                    </a:lnTo>
                    <a:lnTo>
                      <a:pt x="667" y="890"/>
                    </a:lnTo>
                    <a:lnTo>
                      <a:pt x="667" y="891"/>
                    </a:lnTo>
                    <a:lnTo>
                      <a:pt x="666" y="892"/>
                    </a:lnTo>
                    <a:lnTo>
                      <a:pt x="665" y="892"/>
                    </a:lnTo>
                    <a:lnTo>
                      <a:pt x="664" y="893"/>
                    </a:lnTo>
                    <a:lnTo>
                      <a:pt x="663" y="893"/>
                    </a:lnTo>
                    <a:lnTo>
                      <a:pt x="663" y="894"/>
                    </a:lnTo>
                    <a:lnTo>
                      <a:pt x="662" y="894"/>
                    </a:lnTo>
                    <a:lnTo>
                      <a:pt x="660" y="894"/>
                    </a:lnTo>
                    <a:lnTo>
                      <a:pt x="660" y="895"/>
                    </a:lnTo>
                    <a:lnTo>
                      <a:pt x="660" y="896"/>
                    </a:lnTo>
                    <a:lnTo>
                      <a:pt x="659" y="896"/>
                    </a:lnTo>
                    <a:lnTo>
                      <a:pt x="658" y="895"/>
                    </a:lnTo>
                    <a:lnTo>
                      <a:pt x="658" y="894"/>
                    </a:lnTo>
                    <a:lnTo>
                      <a:pt x="657" y="894"/>
                    </a:lnTo>
                    <a:lnTo>
                      <a:pt x="656" y="894"/>
                    </a:lnTo>
                    <a:lnTo>
                      <a:pt x="655" y="894"/>
                    </a:lnTo>
                    <a:lnTo>
                      <a:pt x="655" y="895"/>
                    </a:lnTo>
                    <a:lnTo>
                      <a:pt x="655" y="896"/>
                    </a:lnTo>
                    <a:lnTo>
                      <a:pt x="655" y="898"/>
                    </a:lnTo>
                    <a:lnTo>
                      <a:pt x="655" y="899"/>
                    </a:lnTo>
                    <a:lnTo>
                      <a:pt x="655" y="900"/>
                    </a:lnTo>
                    <a:lnTo>
                      <a:pt x="654" y="901"/>
                    </a:lnTo>
                    <a:lnTo>
                      <a:pt x="655" y="902"/>
                    </a:lnTo>
                    <a:lnTo>
                      <a:pt x="656" y="903"/>
                    </a:lnTo>
                    <a:lnTo>
                      <a:pt x="656" y="904"/>
                    </a:lnTo>
                    <a:lnTo>
                      <a:pt x="656" y="905"/>
                    </a:lnTo>
                    <a:lnTo>
                      <a:pt x="656" y="906"/>
                    </a:lnTo>
                    <a:lnTo>
                      <a:pt x="655" y="906"/>
                    </a:lnTo>
                    <a:lnTo>
                      <a:pt x="654" y="906"/>
                    </a:lnTo>
                    <a:lnTo>
                      <a:pt x="653" y="905"/>
                    </a:lnTo>
                    <a:lnTo>
                      <a:pt x="653" y="906"/>
                    </a:lnTo>
                    <a:lnTo>
                      <a:pt x="652" y="907"/>
                    </a:lnTo>
                    <a:lnTo>
                      <a:pt x="651" y="907"/>
                    </a:lnTo>
                    <a:lnTo>
                      <a:pt x="651" y="906"/>
                    </a:lnTo>
                    <a:lnTo>
                      <a:pt x="651" y="905"/>
                    </a:lnTo>
                    <a:lnTo>
                      <a:pt x="650" y="904"/>
                    </a:lnTo>
                    <a:lnTo>
                      <a:pt x="650" y="905"/>
                    </a:lnTo>
                    <a:lnTo>
                      <a:pt x="649" y="904"/>
                    </a:lnTo>
                    <a:lnTo>
                      <a:pt x="648" y="904"/>
                    </a:lnTo>
                    <a:lnTo>
                      <a:pt x="647" y="903"/>
                    </a:lnTo>
                    <a:lnTo>
                      <a:pt x="646" y="903"/>
                    </a:lnTo>
                    <a:lnTo>
                      <a:pt x="645" y="902"/>
                    </a:lnTo>
                    <a:lnTo>
                      <a:pt x="644" y="902"/>
                    </a:lnTo>
                    <a:lnTo>
                      <a:pt x="643" y="902"/>
                    </a:lnTo>
                    <a:lnTo>
                      <a:pt x="642" y="903"/>
                    </a:lnTo>
                    <a:lnTo>
                      <a:pt x="641" y="903"/>
                    </a:lnTo>
                    <a:lnTo>
                      <a:pt x="640" y="903"/>
                    </a:lnTo>
                    <a:lnTo>
                      <a:pt x="640" y="904"/>
                    </a:lnTo>
                    <a:lnTo>
                      <a:pt x="639" y="905"/>
                    </a:lnTo>
                    <a:lnTo>
                      <a:pt x="638" y="905"/>
                    </a:lnTo>
                    <a:lnTo>
                      <a:pt x="637" y="905"/>
                    </a:lnTo>
                    <a:lnTo>
                      <a:pt x="637" y="906"/>
                    </a:lnTo>
                    <a:lnTo>
                      <a:pt x="637" y="909"/>
                    </a:lnTo>
                    <a:lnTo>
                      <a:pt x="636" y="909"/>
                    </a:lnTo>
                    <a:lnTo>
                      <a:pt x="635" y="911"/>
                    </a:lnTo>
                    <a:lnTo>
                      <a:pt x="634" y="912"/>
                    </a:lnTo>
                    <a:lnTo>
                      <a:pt x="634" y="914"/>
                    </a:lnTo>
                    <a:lnTo>
                      <a:pt x="633" y="914"/>
                    </a:lnTo>
                    <a:lnTo>
                      <a:pt x="632" y="913"/>
                    </a:lnTo>
                    <a:lnTo>
                      <a:pt x="631" y="914"/>
                    </a:lnTo>
                    <a:lnTo>
                      <a:pt x="630" y="914"/>
                    </a:lnTo>
                    <a:lnTo>
                      <a:pt x="630" y="915"/>
                    </a:lnTo>
                    <a:lnTo>
                      <a:pt x="629" y="916"/>
                    </a:lnTo>
                    <a:lnTo>
                      <a:pt x="628" y="916"/>
                    </a:lnTo>
                    <a:lnTo>
                      <a:pt x="628" y="915"/>
                    </a:lnTo>
                    <a:lnTo>
                      <a:pt x="627" y="915"/>
                    </a:lnTo>
                    <a:lnTo>
                      <a:pt x="627" y="914"/>
                    </a:lnTo>
                    <a:lnTo>
                      <a:pt x="626" y="914"/>
                    </a:lnTo>
                    <a:lnTo>
                      <a:pt x="626" y="913"/>
                    </a:lnTo>
                    <a:lnTo>
                      <a:pt x="626" y="912"/>
                    </a:lnTo>
                    <a:lnTo>
                      <a:pt x="625" y="912"/>
                    </a:lnTo>
                    <a:lnTo>
                      <a:pt x="624" y="912"/>
                    </a:lnTo>
                    <a:lnTo>
                      <a:pt x="624" y="911"/>
                    </a:lnTo>
                    <a:lnTo>
                      <a:pt x="624" y="910"/>
                    </a:lnTo>
                    <a:lnTo>
                      <a:pt x="623" y="910"/>
                    </a:lnTo>
                    <a:lnTo>
                      <a:pt x="622" y="909"/>
                    </a:lnTo>
                    <a:lnTo>
                      <a:pt x="621" y="908"/>
                    </a:lnTo>
                    <a:lnTo>
                      <a:pt x="620" y="909"/>
                    </a:lnTo>
                    <a:lnTo>
                      <a:pt x="619" y="909"/>
                    </a:lnTo>
                    <a:lnTo>
                      <a:pt x="619" y="908"/>
                    </a:lnTo>
                    <a:lnTo>
                      <a:pt x="618" y="907"/>
                    </a:lnTo>
                    <a:lnTo>
                      <a:pt x="618" y="906"/>
                    </a:lnTo>
                    <a:lnTo>
                      <a:pt x="617" y="905"/>
                    </a:lnTo>
                    <a:lnTo>
                      <a:pt x="616" y="904"/>
                    </a:lnTo>
                    <a:lnTo>
                      <a:pt x="615" y="904"/>
                    </a:lnTo>
                    <a:lnTo>
                      <a:pt x="615" y="903"/>
                    </a:lnTo>
                    <a:lnTo>
                      <a:pt x="614" y="903"/>
                    </a:lnTo>
                    <a:lnTo>
                      <a:pt x="613" y="903"/>
                    </a:lnTo>
                    <a:lnTo>
                      <a:pt x="613" y="902"/>
                    </a:lnTo>
                    <a:lnTo>
                      <a:pt x="612" y="902"/>
                    </a:lnTo>
                    <a:lnTo>
                      <a:pt x="610" y="902"/>
                    </a:lnTo>
                    <a:lnTo>
                      <a:pt x="609" y="902"/>
                    </a:lnTo>
                    <a:lnTo>
                      <a:pt x="609" y="903"/>
                    </a:lnTo>
                    <a:lnTo>
                      <a:pt x="608" y="903"/>
                    </a:lnTo>
                    <a:lnTo>
                      <a:pt x="607" y="903"/>
                    </a:lnTo>
                    <a:lnTo>
                      <a:pt x="605" y="903"/>
                    </a:lnTo>
                    <a:lnTo>
                      <a:pt x="604" y="903"/>
                    </a:lnTo>
                    <a:lnTo>
                      <a:pt x="603" y="903"/>
                    </a:lnTo>
                    <a:lnTo>
                      <a:pt x="602" y="903"/>
                    </a:lnTo>
                    <a:lnTo>
                      <a:pt x="600" y="904"/>
                    </a:lnTo>
                    <a:lnTo>
                      <a:pt x="599" y="905"/>
                    </a:lnTo>
                    <a:lnTo>
                      <a:pt x="598" y="905"/>
                    </a:lnTo>
                    <a:lnTo>
                      <a:pt x="597" y="904"/>
                    </a:lnTo>
                    <a:lnTo>
                      <a:pt x="596" y="904"/>
                    </a:lnTo>
                    <a:lnTo>
                      <a:pt x="595" y="904"/>
                    </a:lnTo>
                    <a:lnTo>
                      <a:pt x="594" y="904"/>
                    </a:lnTo>
                    <a:lnTo>
                      <a:pt x="594" y="905"/>
                    </a:lnTo>
                    <a:lnTo>
                      <a:pt x="593" y="905"/>
                    </a:lnTo>
                    <a:lnTo>
                      <a:pt x="592" y="903"/>
                    </a:lnTo>
                    <a:lnTo>
                      <a:pt x="591" y="903"/>
                    </a:lnTo>
                    <a:lnTo>
                      <a:pt x="589" y="904"/>
                    </a:lnTo>
                    <a:lnTo>
                      <a:pt x="590" y="904"/>
                    </a:lnTo>
                    <a:lnTo>
                      <a:pt x="590" y="905"/>
                    </a:lnTo>
                    <a:lnTo>
                      <a:pt x="589" y="905"/>
                    </a:lnTo>
                    <a:lnTo>
                      <a:pt x="588" y="906"/>
                    </a:lnTo>
                    <a:lnTo>
                      <a:pt x="588" y="905"/>
                    </a:lnTo>
                    <a:lnTo>
                      <a:pt x="587" y="904"/>
                    </a:lnTo>
                    <a:lnTo>
                      <a:pt x="586" y="905"/>
                    </a:lnTo>
                    <a:lnTo>
                      <a:pt x="585" y="904"/>
                    </a:lnTo>
                    <a:lnTo>
                      <a:pt x="584" y="904"/>
                    </a:lnTo>
                    <a:lnTo>
                      <a:pt x="584" y="905"/>
                    </a:lnTo>
                    <a:lnTo>
                      <a:pt x="583" y="905"/>
                    </a:lnTo>
                    <a:lnTo>
                      <a:pt x="583" y="904"/>
                    </a:lnTo>
                    <a:lnTo>
                      <a:pt x="581" y="904"/>
                    </a:lnTo>
                    <a:lnTo>
                      <a:pt x="580" y="903"/>
                    </a:lnTo>
                    <a:lnTo>
                      <a:pt x="580" y="904"/>
                    </a:lnTo>
                    <a:lnTo>
                      <a:pt x="580" y="905"/>
                    </a:lnTo>
                    <a:lnTo>
                      <a:pt x="581" y="905"/>
                    </a:lnTo>
                    <a:lnTo>
                      <a:pt x="581" y="906"/>
                    </a:lnTo>
                    <a:lnTo>
                      <a:pt x="582" y="907"/>
                    </a:lnTo>
                    <a:lnTo>
                      <a:pt x="582" y="908"/>
                    </a:lnTo>
                    <a:lnTo>
                      <a:pt x="582" y="909"/>
                    </a:lnTo>
                    <a:lnTo>
                      <a:pt x="582" y="911"/>
                    </a:lnTo>
                    <a:lnTo>
                      <a:pt x="581" y="912"/>
                    </a:lnTo>
                    <a:lnTo>
                      <a:pt x="580" y="912"/>
                    </a:lnTo>
                    <a:lnTo>
                      <a:pt x="579" y="913"/>
                    </a:lnTo>
                    <a:lnTo>
                      <a:pt x="579" y="914"/>
                    </a:lnTo>
                    <a:lnTo>
                      <a:pt x="578" y="915"/>
                    </a:lnTo>
                    <a:lnTo>
                      <a:pt x="577" y="916"/>
                    </a:lnTo>
                    <a:lnTo>
                      <a:pt x="576" y="917"/>
                    </a:lnTo>
                    <a:lnTo>
                      <a:pt x="575" y="918"/>
                    </a:lnTo>
                    <a:lnTo>
                      <a:pt x="574" y="919"/>
                    </a:lnTo>
                    <a:lnTo>
                      <a:pt x="574" y="920"/>
                    </a:lnTo>
                    <a:lnTo>
                      <a:pt x="574" y="921"/>
                    </a:lnTo>
                    <a:lnTo>
                      <a:pt x="572" y="922"/>
                    </a:lnTo>
                    <a:lnTo>
                      <a:pt x="571" y="922"/>
                    </a:lnTo>
                    <a:lnTo>
                      <a:pt x="570" y="923"/>
                    </a:lnTo>
                    <a:lnTo>
                      <a:pt x="569" y="924"/>
                    </a:lnTo>
                    <a:lnTo>
                      <a:pt x="568" y="924"/>
                    </a:lnTo>
                    <a:lnTo>
                      <a:pt x="567" y="925"/>
                    </a:lnTo>
                    <a:lnTo>
                      <a:pt x="567" y="924"/>
                    </a:lnTo>
                    <a:lnTo>
                      <a:pt x="566" y="924"/>
                    </a:lnTo>
                    <a:lnTo>
                      <a:pt x="565" y="924"/>
                    </a:lnTo>
                    <a:lnTo>
                      <a:pt x="565" y="925"/>
                    </a:lnTo>
                    <a:lnTo>
                      <a:pt x="564" y="925"/>
                    </a:lnTo>
                    <a:lnTo>
                      <a:pt x="562" y="927"/>
                    </a:lnTo>
                    <a:lnTo>
                      <a:pt x="561" y="927"/>
                    </a:lnTo>
                    <a:lnTo>
                      <a:pt x="560" y="928"/>
                    </a:lnTo>
                    <a:lnTo>
                      <a:pt x="559" y="928"/>
                    </a:lnTo>
                    <a:lnTo>
                      <a:pt x="559" y="929"/>
                    </a:lnTo>
                    <a:lnTo>
                      <a:pt x="559" y="930"/>
                    </a:lnTo>
                    <a:lnTo>
                      <a:pt x="558" y="930"/>
                    </a:lnTo>
                    <a:lnTo>
                      <a:pt x="558" y="931"/>
                    </a:lnTo>
                    <a:lnTo>
                      <a:pt x="557" y="931"/>
                    </a:lnTo>
                    <a:lnTo>
                      <a:pt x="556" y="931"/>
                    </a:lnTo>
                    <a:lnTo>
                      <a:pt x="555" y="932"/>
                    </a:lnTo>
                    <a:lnTo>
                      <a:pt x="554" y="932"/>
                    </a:lnTo>
                    <a:lnTo>
                      <a:pt x="553" y="932"/>
                    </a:lnTo>
                    <a:lnTo>
                      <a:pt x="553" y="931"/>
                    </a:lnTo>
                    <a:lnTo>
                      <a:pt x="552" y="932"/>
                    </a:lnTo>
                    <a:lnTo>
                      <a:pt x="552" y="933"/>
                    </a:lnTo>
                    <a:lnTo>
                      <a:pt x="552" y="934"/>
                    </a:lnTo>
                    <a:lnTo>
                      <a:pt x="552" y="935"/>
                    </a:lnTo>
                    <a:lnTo>
                      <a:pt x="551" y="935"/>
                    </a:lnTo>
                    <a:lnTo>
                      <a:pt x="550" y="936"/>
                    </a:lnTo>
                    <a:lnTo>
                      <a:pt x="527" y="927"/>
                    </a:lnTo>
                    <a:lnTo>
                      <a:pt x="525" y="926"/>
                    </a:lnTo>
                    <a:lnTo>
                      <a:pt x="510" y="921"/>
                    </a:lnTo>
                    <a:lnTo>
                      <a:pt x="509" y="921"/>
                    </a:lnTo>
                    <a:lnTo>
                      <a:pt x="462" y="902"/>
                    </a:lnTo>
                    <a:lnTo>
                      <a:pt x="442" y="895"/>
                    </a:lnTo>
                    <a:lnTo>
                      <a:pt x="399" y="879"/>
                    </a:lnTo>
                    <a:lnTo>
                      <a:pt x="378" y="870"/>
                    </a:lnTo>
                    <a:lnTo>
                      <a:pt x="344" y="854"/>
                    </a:lnTo>
                    <a:lnTo>
                      <a:pt x="335" y="849"/>
                    </a:lnTo>
                    <a:lnTo>
                      <a:pt x="318" y="841"/>
                    </a:lnTo>
                    <a:lnTo>
                      <a:pt x="270" y="818"/>
                    </a:lnTo>
                    <a:lnTo>
                      <a:pt x="260" y="817"/>
                    </a:lnTo>
                    <a:lnTo>
                      <a:pt x="254" y="816"/>
                    </a:lnTo>
                    <a:lnTo>
                      <a:pt x="219" y="810"/>
                    </a:lnTo>
                    <a:lnTo>
                      <a:pt x="202" y="807"/>
                    </a:lnTo>
                    <a:lnTo>
                      <a:pt x="182" y="804"/>
                    </a:lnTo>
                    <a:lnTo>
                      <a:pt x="181" y="803"/>
                    </a:lnTo>
                    <a:lnTo>
                      <a:pt x="142" y="797"/>
                    </a:lnTo>
                    <a:lnTo>
                      <a:pt x="129" y="795"/>
                    </a:lnTo>
                    <a:lnTo>
                      <a:pt x="91" y="789"/>
                    </a:lnTo>
                    <a:lnTo>
                      <a:pt x="74" y="782"/>
                    </a:lnTo>
                    <a:lnTo>
                      <a:pt x="5" y="757"/>
                    </a:lnTo>
                    <a:lnTo>
                      <a:pt x="0" y="755"/>
                    </a:lnTo>
                    <a:lnTo>
                      <a:pt x="1" y="754"/>
                    </a:lnTo>
                    <a:lnTo>
                      <a:pt x="2" y="753"/>
                    </a:lnTo>
                    <a:lnTo>
                      <a:pt x="2" y="752"/>
                    </a:lnTo>
                    <a:lnTo>
                      <a:pt x="3" y="752"/>
                    </a:lnTo>
                    <a:lnTo>
                      <a:pt x="4" y="750"/>
                    </a:lnTo>
                    <a:lnTo>
                      <a:pt x="5" y="749"/>
                    </a:lnTo>
                    <a:lnTo>
                      <a:pt x="6" y="747"/>
                    </a:lnTo>
                    <a:lnTo>
                      <a:pt x="6" y="746"/>
                    </a:lnTo>
                    <a:lnTo>
                      <a:pt x="5" y="746"/>
                    </a:lnTo>
                    <a:lnTo>
                      <a:pt x="5" y="745"/>
                    </a:lnTo>
                    <a:lnTo>
                      <a:pt x="5" y="744"/>
                    </a:lnTo>
                    <a:lnTo>
                      <a:pt x="4" y="743"/>
                    </a:lnTo>
                    <a:lnTo>
                      <a:pt x="3" y="741"/>
                    </a:lnTo>
                    <a:lnTo>
                      <a:pt x="3" y="740"/>
                    </a:lnTo>
                    <a:lnTo>
                      <a:pt x="4" y="740"/>
                    </a:lnTo>
                    <a:lnTo>
                      <a:pt x="4" y="739"/>
                    </a:lnTo>
                    <a:lnTo>
                      <a:pt x="5" y="738"/>
                    </a:lnTo>
                    <a:lnTo>
                      <a:pt x="6" y="737"/>
                    </a:lnTo>
                    <a:lnTo>
                      <a:pt x="6" y="735"/>
                    </a:lnTo>
                    <a:lnTo>
                      <a:pt x="6" y="734"/>
                    </a:lnTo>
                    <a:lnTo>
                      <a:pt x="7" y="733"/>
                    </a:lnTo>
                    <a:lnTo>
                      <a:pt x="8" y="733"/>
                    </a:lnTo>
                    <a:lnTo>
                      <a:pt x="8" y="732"/>
                    </a:lnTo>
                    <a:lnTo>
                      <a:pt x="9" y="731"/>
                    </a:lnTo>
                    <a:lnTo>
                      <a:pt x="9" y="730"/>
                    </a:lnTo>
                    <a:lnTo>
                      <a:pt x="10" y="730"/>
                    </a:lnTo>
                    <a:lnTo>
                      <a:pt x="11" y="728"/>
                    </a:lnTo>
                    <a:lnTo>
                      <a:pt x="11" y="727"/>
                    </a:lnTo>
                    <a:lnTo>
                      <a:pt x="13" y="726"/>
                    </a:lnTo>
                    <a:lnTo>
                      <a:pt x="13" y="725"/>
                    </a:lnTo>
                    <a:lnTo>
                      <a:pt x="14" y="725"/>
                    </a:lnTo>
                    <a:lnTo>
                      <a:pt x="15" y="724"/>
                    </a:lnTo>
                    <a:lnTo>
                      <a:pt x="16" y="723"/>
                    </a:lnTo>
                    <a:lnTo>
                      <a:pt x="18" y="723"/>
                    </a:lnTo>
                    <a:lnTo>
                      <a:pt x="18" y="722"/>
                    </a:lnTo>
                    <a:lnTo>
                      <a:pt x="19" y="721"/>
                    </a:lnTo>
                    <a:lnTo>
                      <a:pt x="20" y="721"/>
                    </a:lnTo>
                    <a:lnTo>
                      <a:pt x="20" y="720"/>
                    </a:lnTo>
                    <a:lnTo>
                      <a:pt x="21" y="720"/>
                    </a:lnTo>
                    <a:lnTo>
                      <a:pt x="21" y="719"/>
                    </a:lnTo>
                    <a:lnTo>
                      <a:pt x="22" y="719"/>
                    </a:lnTo>
                    <a:lnTo>
                      <a:pt x="23" y="719"/>
                    </a:lnTo>
                    <a:lnTo>
                      <a:pt x="24" y="719"/>
                    </a:lnTo>
                    <a:lnTo>
                      <a:pt x="24" y="718"/>
                    </a:lnTo>
                    <a:lnTo>
                      <a:pt x="25" y="718"/>
                    </a:lnTo>
                    <a:lnTo>
                      <a:pt x="27" y="717"/>
                    </a:lnTo>
                    <a:lnTo>
                      <a:pt x="28" y="717"/>
                    </a:lnTo>
                    <a:lnTo>
                      <a:pt x="28" y="716"/>
                    </a:lnTo>
                    <a:lnTo>
                      <a:pt x="29" y="716"/>
                    </a:lnTo>
                    <a:lnTo>
                      <a:pt x="30" y="716"/>
                    </a:lnTo>
                    <a:lnTo>
                      <a:pt x="31" y="715"/>
                    </a:lnTo>
                    <a:lnTo>
                      <a:pt x="31" y="714"/>
                    </a:lnTo>
                    <a:lnTo>
                      <a:pt x="32" y="713"/>
                    </a:lnTo>
                    <a:lnTo>
                      <a:pt x="33" y="713"/>
                    </a:lnTo>
                    <a:lnTo>
                      <a:pt x="33" y="712"/>
                    </a:lnTo>
                    <a:lnTo>
                      <a:pt x="34" y="712"/>
                    </a:lnTo>
                    <a:lnTo>
                      <a:pt x="35" y="712"/>
                    </a:lnTo>
                    <a:lnTo>
                      <a:pt x="36" y="712"/>
                    </a:lnTo>
                    <a:lnTo>
                      <a:pt x="37" y="712"/>
                    </a:lnTo>
                    <a:lnTo>
                      <a:pt x="38" y="712"/>
                    </a:lnTo>
                    <a:lnTo>
                      <a:pt x="38" y="711"/>
                    </a:lnTo>
                    <a:lnTo>
                      <a:pt x="39" y="711"/>
                    </a:lnTo>
                    <a:lnTo>
                      <a:pt x="40" y="711"/>
                    </a:lnTo>
                    <a:lnTo>
                      <a:pt x="41" y="711"/>
                    </a:lnTo>
                    <a:lnTo>
                      <a:pt x="42" y="711"/>
                    </a:lnTo>
                    <a:lnTo>
                      <a:pt x="43" y="710"/>
                    </a:lnTo>
                    <a:lnTo>
                      <a:pt x="43" y="709"/>
                    </a:lnTo>
                    <a:lnTo>
                      <a:pt x="44" y="710"/>
                    </a:lnTo>
                    <a:lnTo>
                      <a:pt x="45" y="710"/>
                    </a:lnTo>
                    <a:lnTo>
                      <a:pt x="45" y="709"/>
                    </a:lnTo>
                    <a:lnTo>
                      <a:pt x="45" y="708"/>
                    </a:lnTo>
                    <a:lnTo>
                      <a:pt x="45" y="707"/>
                    </a:lnTo>
                    <a:lnTo>
                      <a:pt x="46" y="707"/>
                    </a:lnTo>
                    <a:lnTo>
                      <a:pt x="47" y="707"/>
                    </a:lnTo>
                    <a:lnTo>
                      <a:pt x="46" y="706"/>
                    </a:lnTo>
                    <a:lnTo>
                      <a:pt x="47" y="705"/>
                    </a:lnTo>
                    <a:lnTo>
                      <a:pt x="48" y="706"/>
                    </a:lnTo>
                    <a:lnTo>
                      <a:pt x="48" y="705"/>
                    </a:lnTo>
                    <a:lnTo>
                      <a:pt x="49" y="705"/>
                    </a:lnTo>
                    <a:lnTo>
                      <a:pt x="50" y="704"/>
                    </a:lnTo>
                    <a:lnTo>
                      <a:pt x="50" y="703"/>
                    </a:lnTo>
                    <a:lnTo>
                      <a:pt x="50" y="702"/>
                    </a:lnTo>
                    <a:lnTo>
                      <a:pt x="50" y="701"/>
                    </a:lnTo>
                    <a:lnTo>
                      <a:pt x="51" y="701"/>
                    </a:lnTo>
                    <a:lnTo>
                      <a:pt x="51" y="700"/>
                    </a:lnTo>
                    <a:lnTo>
                      <a:pt x="51" y="699"/>
                    </a:lnTo>
                    <a:lnTo>
                      <a:pt x="51" y="698"/>
                    </a:lnTo>
                    <a:lnTo>
                      <a:pt x="52" y="697"/>
                    </a:lnTo>
                    <a:lnTo>
                      <a:pt x="52" y="696"/>
                    </a:lnTo>
                    <a:lnTo>
                      <a:pt x="51" y="695"/>
                    </a:lnTo>
                    <a:lnTo>
                      <a:pt x="50" y="695"/>
                    </a:lnTo>
                    <a:lnTo>
                      <a:pt x="50" y="694"/>
                    </a:lnTo>
                    <a:lnTo>
                      <a:pt x="49" y="693"/>
                    </a:lnTo>
                    <a:lnTo>
                      <a:pt x="49" y="692"/>
                    </a:lnTo>
                    <a:lnTo>
                      <a:pt x="49" y="691"/>
                    </a:lnTo>
                    <a:lnTo>
                      <a:pt x="49" y="690"/>
                    </a:lnTo>
                    <a:lnTo>
                      <a:pt x="48" y="690"/>
                    </a:lnTo>
                    <a:lnTo>
                      <a:pt x="48" y="689"/>
                    </a:lnTo>
                    <a:lnTo>
                      <a:pt x="48" y="688"/>
                    </a:lnTo>
                    <a:lnTo>
                      <a:pt x="47" y="687"/>
                    </a:lnTo>
                    <a:lnTo>
                      <a:pt x="47" y="686"/>
                    </a:lnTo>
                    <a:lnTo>
                      <a:pt x="46" y="686"/>
                    </a:lnTo>
                    <a:lnTo>
                      <a:pt x="46" y="685"/>
                    </a:lnTo>
                    <a:lnTo>
                      <a:pt x="45" y="685"/>
                    </a:lnTo>
                    <a:lnTo>
                      <a:pt x="45" y="684"/>
                    </a:lnTo>
                    <a:lnTo>
                      <a:pt x="44" y="684"/>
                    </a:lnTo>
                    <a:lnTo>
                      <a:pt x="44" y="683"/>
                    </a:lnTo>
                    <a:lnTo>
                      <a:pt x="43" y="683"/>
                    </a:lnTo>
                    <a:lnTo>
                      <a:pt x="43" y="682"/>
                    </a:lnTo>
                    <a:lnTo>
                      <a:pt x="43" y="681"/>
                    </a:lnTo>
                    <a:lnTo>
                      <a:pt x="43" y="680"/>
                    </a:lnTo>
                    <a:lnTo>
                      <a:pt x="43" y="679"/>
                    </a:lnTo>
                    <a:lnTo>
                      <a:pt x="41" y="678"/>
                    </a:lnTo>
                    <a:lnTo>
                      <a:pt x="40" y="677"/>
                    </a:lnTo>
                    <a:lnTo>
                      <a:pt x="40" y="676"/>
                    </a:lnTo>
                    <a:lnTo>
                      <a:pt x="40" y="675"/>
                    </a:lnTo>
                    <a:lnTo>
                      <a:pt x="40" y="674"/>
                    </a:lnTo>
                    <a:lnTo>
                      <a:pt x="40" y="673"/>
                    </a:lnTo>
                    <a:lnTo>
                      <a:pt x="41" y="672"/>
                    </a:lnTo>
                    <a:lnTo>
                      <a:pt x="41" y="671"/>
                    </a:lnTo>
                    <a:lnTo>
                      <a:pt x="41" y="669"/>
                    </a:lnTo>
                    <a:lnTo>
                      <a:pt x="41" y="668"/>
                    </a:lnTo>
                    <a:lnTo>
                      <a:pt x="42" y="667"/>
                    </a:lnTo>
                    <a:lnTo>
                      <a:pt x="42" y="666"/>
                    </a:lnTo>
                    <a:lnTo>
                      <a:pt x="43" y="665"/>
                    </a:lnTo>
                    <a:lnTo>
                      <a:pt x="44" y="665"/>
                    </a:lnTo>
                    <a:lnTo>
                      <a:pt x="44" y="664"/>
                    </a:lnTo>
                    <a:lnTo>
                      <a:pt x="45" y="663"/>
                    </a:lnTo>
                    <a:lnTo>
                      <a:pt x="45" y="662"/>
                    </a:lnTo>
                    <a:lnTo>
                      <a:pt x="44" y="661"/>
                    </a:lnTo>
                    <a:lnTo>
                      <a:pt x="45" y="661"/>
                    </a:lnTo>
                    <a:lnTo>
                      <a:pt x="44" y="660"/>
                    </a:lnTo>
                    <a:lnTo>
                      <a:pt x="45" y="660"/>
                    </a:lnTo>
                    <a:lnTo>
                      <a:pt x="45" y="659"/>
                    </a:lnTo>
                    <a:lnTo>
                      <a:pt x="45" y="658"/>
                    </a:lnTo>
                    <a:lnTo>
                      <a:pt x="46" y="658"/>
                    </a:lnTo>
                    <a:lnTo>
                      <a:pt x="45" y="657"/>
                    </a:lnTo>
                    <a:lnTo>
                      <a:pt x="45" y="656"/>
                    </a:lnTo>
                    <a:lnTo>
                      <a:pt x="47" y="656"/>
                    </a:lnTo>
                    <a:lnTo>
                      <a:pt x="46" y="655"/>
                    </a:lnTo>
                    <a:lnTo>
                      <a:pt x="47" y="654"/>
                    </a:lnTo>
                    <a:lnTo>
                      <a:pt x="48" y="654"/>
                    </a:lnTo>
                    <a:lnTo>
                      <a:pt x="49" y="653"/>
                    </a:lnTo>
                    <a:lnTo>
                      <a:pt x="50" y="653"/>
                    </a:lnTo>
                    <a:lnTo>
                      <a:pt x="50" y="652"/>
                    </a:lnTo>
                    <a:lnTo>
                      <a:pt x="50" y="651"/>
                    </a:lnTo>
                    <a:lnTo>
                      <a:pt x="51" y="651"/>
                    </a:lnTo>
                    <a:lnTo>
                      <a:pt x="51" y="650"/>
                    </a:lnTo>
                    <a:lnTo>
                      <a:pt x="52" y="649"/>
                    </a:lnTo>
                    <a:lnTo>
                      <a:pt x="53" y="648"/>
                    </a:lnTo>
                    <a:lnTo>
                      <a:pt x="54" y="648"/>
                    </a:lnTo>
                    <a:lnTo>
                      <a:pt x="54" y="647"/>
                    </a:lnTo>
                    <a:lnTo>
                      <a:pt x="54" y="646"/>
                    </a:lnTo>
                    <a:lnTo>
                      <a:pt x="55" y="646"/>
                    </a:lnTo>
                    <a:lnTo>
                      <a:pt x="55" y="645"/>
                    </a:lnTo>
                    <a:lnTo>
                      <a:pt x="56" y="645"/>
                    </a:lnTo>
                    <a:lnTo>
                      <a:pt x="56" y="644"/>
                    </a:lnTo>
                    <a:lnTo>
                      <a:pt x="57" y="644"/>
                    </a:lnTo>
                    <a:lnTo>
                      <a:pt x="57" y="643"/>
                    </a:lnTo>
                    <a:lnTo>
                      <a:pt x="58" y="643"/>
                    </a:lnTo>
                    <a:lnTo>
                      <a:pt x="58" y="642"/>
                    </a:lnTo>
                    <a:lnTo>
                      <a:pt x="58" y="641"/>
                    </a:lnTo>
                    <a:lnTo>
                      <a:pt x="59" y="641"/>
                    </a:lnTo>
                    <a:lnTo>
                      <a:pt x="59" y="640"/>
                    </a:lnTo>
                    <a:lnTo>
                      <a:pt x="59" y="639"/>
                    </a:lnTo>
                    <a:lnTo>
                      <a:pt x="59" y="638"/>
                    </a:lnTo>
                    <a:lnTo>
                      <a:pt x="60" y="638"/>
                    </a:lnTo>
                    <a:lnTo>
                      <a:pt x="60" y="637"/>
                    </a:lnTo>
                    <a:lnTo>
                      <a:pt x="61" y="638"/>
                    </a:lnTo>
                    <a:lnTo>
                      <a:pt x="61" y="637"/>
                    </a:lnTo>
                    <a:lnTo>
                      <a:pt x="61" y="636"/>
                    </a:lnTo>
                    <a:lnTo>
                      <a:pt x="61" y="635"/>
                    </a:lnTo>
                    <a:lnTo>
                      <a:pt x="60" y="635"/>
                    </a:lnTo>
                    <a:lnTo>
                      <a:pt x="60" y="633"/>
                    </a:lnTo>
                    <a:lnTo>
                      <a:pt x="60" y="632"/>
                    </a:lnTo>
                    <a:lnTo>
                      <a:pt x="62" y="631"/>
                    </a:lnTo>
                    <a:lnTo>
                      <a:pt x="61" y="631"/>
                    </a:lnTo>
                    <a:lnTo>
                      <a:pt x="62" y="630"/>
                    </a:lnTo>
                    <a:lnTo>
                      <a:pt x="61" y="629"/>
                    </a:lnTo>
                    <a:lnTo>
                      <a:pt x="61" y="628"/>
                    </a:lnTo>
                    <a:lnTo>
                      <a:pt x="61" y="627"/>
                    </a:lnTo>
                    <a:lnTo>
                      <a:pt x="61" y="626"/>
                    </a:lnTo>
                    <a:lnTo>
                      <a:pt x="60" y="625"/>
                    </a:lnTo>
                    <a:lnTo>
                      <a:pt x="61" y="624"/>
                    </a:lnTo>
                    <a:lnTo>
                      <a:pt x="61" y="623"/>
                    </a:lnTo>
                    <a:lnTo>
                      <a:pt x="61" y="622"/>
                    </a:lnTo>
                    <a:lnTo>
                      <a:pt x="62" y="621"/>
                    </a:lnTo>
                    <a:lnTo>
                      <a:pt x="61" y="621"/>
                    </a:lnTo>
                    <a:lnTo>
                      <a:pt x="62" y="620"/>
                    </a:lnTo>
                    <a:lnTo>
                      <a:pt x="63" y="619"/>
                    </a:lnTo>
                    <a:lnTo>
                      <a:pt x="63" y="618"/>
                    </a:lnTo>
                    <a:lnTo>
                      <a:pt x="63" y="617"/>
                    </a:lnTo>
                    <a:lnTo>
                      <a:pt x="64" y="616"/>
                    </a:lnTo>
                    <a:lnTo>
                      <a:pt x="63" y="616"/>
                    </a:lnTo>
                    <a:lnTo>
                      <a:pt x="64" y="615"/>
                    </a:lnTo>
                    <a:lnTo>
                      <a:pt x="65" y="615"/>
                    </a:lnTo>
                    <a:lnTo>
                      <a:pt x="64" y="614"/>
                    </a:lnTo>
                    <a:lnTo>
                      <a:pt x="65" y="613"/>
                    </a:lnTo>
                    <a:lnTo>
                      <a:pt x="65" y="612"/>
                    </a:lnTo>
                    <a:lnTo>
                      <a:pt x="66" y="611"/>
                    </a:lnTo>
                    <a:lnTo>
                      <a:pt x="66" y="610"/>
                    </a:lnTo>
                    <a:lnTo>
                      <a:pt x="67" y="610"/>
                    </a:lnTo>
                    <a:lnTo>
                      <a:pt x="67" y="609"/>
                    </a:lnTo>
                    <a:lnTo>
                      <a:pt x="67" y="608"/>
                    </a:lnTo>
                    <a:lnTo>
                      <a:pt x="68" y="607"/>
                    </a:lnTo>
                    <a:lnTo>
                      <a:pt x="67" y="606"/>
                    </a:lnTo>
                    <a:lnTo>
                      <a:pt x="67" y="605"/>
                    </a:lnTo>
                    <a:lnTo>
                      <a:pt x="68" y="604"/>
                    </a:lnTo>
                    <a:lnTo>
                      <a:pt x="67" y="604"/>
                    </a:lnTo>
                    <a:lnTo>
                      <a:pt x="68" y="602"/>
                    </a:lnTo>
                    <a:lnTo>
                      <a:pt x="67" y="602"/>
                    </a:lnTo>
                    <a:lnTo>
                      <a:pt x="67" y="601"/>
                    </a:lnTo>
                    <a:lnTo>
                      <a:pt x="66" y="600"/>
                    </a:lnTo>
                    <a:lnTo>
                      <a:pt x="66" y="599"/>
                    </a:lnTo>
                    <a:lnTo>
                      <a:pt x="66" y="598"/>
                    </a:lnTo>
                    <a:lnTo>
                      <a:pt x="67" y="598"/>
                    </a:lnTo>
                    <a:lnTo>
                      <a:pt x="68" y="597"/>
                    </a:lnTo>
                    <a:lnTo>
                      <a:pt x="69" y="597"/>
                    </a:lnTo>
                    <a:lnTo>
                      <a:pt x="70" y="597"/>
                    </a:lnTo>
                    <a:lnTo>
                      <a:pt x="71" y="596"/>
                    </a:lnTo>
                    <a:lnTo>
                      <a:pt x="71" y="594"/>
                    </a:lnTo>
                    <a:lnTo>
                      <a:pt x="72" y="594"/>
                    </a:lnTo>
                    <a:lnTo>
                      <a:pt x="73" y="594"/>
                    </a:lnTo>
                    <a:lnTo>
                      <a:pt x="74" y="594"/>
                    </a:lnTo>
                    <a:lnTo>
                      <a:pt x="74" y="593"/>
                    </a:lnTo>
                    <a:lnTo>
                      <a:pt x="75" y="593"/>
                    </a:lnTo>
                    <a:lnTo>
                      <a:pt x="75" y="592"/>
                    </a:lnTo>
                    <a:lnTo>
                      <a:pt x="76" y="591"/>
                    </a:lnTo>
                    <a:lnTo>
                      <a:pt x="77" y="592"/>
                    </a:lnTo>
                    <a:lnTo>
                      <a:pt x="77" y="591"/>
                    </a:lnTo>
                    <a:lnTo>
                      <a:pt x="78" y="591"/>
                    </a:lnTo>
                    <a:lnTo>
                      <a:pt x="77" y="591"/>
                    </a:lnTo>
                    <a:lnTo>
                      <a:pt x="77" y="590"/>
                    </a:lnTo>
                    <a:lnTo>
                      <a:pt x="78" y="590"/>
                    </a:lnTo>
                    <a:lnTo>
                      <a:pt x="78" y="589"/>
                    </a:lnTo>
                    <a:lnTo>
                      <a:pt x="79" y="589"/>
                    </a:lnTo>
                    <a:lnTo>
                      <a:pt x="80" y="589"/>
                    </a:lnTo>
                    <a:lnTo>
                      <a:pt x="80" y="590"/>
                    </a:lnTo>
                    <a:lnTo>
                      <a:pt x="82" y="589"/>
                    </a:lnTo>
                    <a:lnTo>
                      <a:pt x="83" y="589"/>
                    </a:lnTo>
                    <a:lnTo>
                      <a:pt x="84" y="589"/>
                    </a:lnTo>
                    <a:lnTo>
                      <a:pt x="85" y="588"/>
                    </a:lnTo>
                    <a:lnTo>
                      <a:pt x="85" y="589"/>
                    </a:lnTo>
                    <a:lnTo>
                      <a:pt x="85" y="588"/>
                    </a:lnTo>
                    <a:lnTo>
                      <a:pt x="87" y="587"/>
                    </a:lnTo>
                    <a:lnTo>
                      <a:pt x="87" y="586"/>
                    </a:lnTo>
                    <a:lnTo>
                      <a:pt x="87" y="585"/>
                    </a:lnTo>
                    <a:lnTo>
                      <a:pt x="88" y="585"/>
                    </a:lnTo>
                    <a:lnTo>
                      <a:pt x="87" y="584"/>
                    </a:lnTo>
                    <a:lnTo>
                      <a:pt x="88" y="584"/>
                    </a:lnTo>
                    <a:lnTo>
                      <a:pt x="89" y="583"/>
                    </a:lnTo>
                    <a:lnTo>
                      <a:pt x="90" y="583"/>
                    </a:lnTo>
                    <a:lnTo>
                      <a:pt x="90" y="582"/>
                    </a:lnTo>
                    <a:lnTo>
                      <a:pt x="91" y="582"/>
                    </a:lnTo>
                    <a:lnTo>
                      <a:pt x="91" y="581"/>
                    </a:lnTo>
                    <a:lnTo>
                      <a:pt x="92" y="581"/>
                    </a:lnTo>
                    <a:lnTo>
                      <a:pt x="93" y="581"/>
                    </a:lnTo>
                    <a:lnTo>
                      <a:pt x="93" y="580"/>
                    </a:lnTo>
                    <a:lnTo>
                      <a:pt x="93" y="579"/>
                    </a:lnTo>
                    <a:lnTo>
                      <a:pt x="94" y="579"/>
                    </a:lnTo>
                    <a:lnTo>
                      <a:pt x="95" y="579"/>
                    </a:lnTo>
                    <a:lnTo>
                      <a:pt x="95" y="580"/>
                    </a:lnTo>
                    <a:lnTo>
                      <a:pt x="96" y="579"/>
                    </a:lnTo>
                    <a:lnTo>
                      <a:pt x="96" y="580"/>
                    </a:lnTo>
                    <a:lnTo>
                      <a:pt x="97" y="580"/>
                    </a:lnTo>
                    <a:lnTo>
                      <a:pt x="97" y="579"/>
                    </a:lnTo>
                    <a:lnTo>
                      <a:pt x="97" y="578"/>
                    </a:lnTo>
                    <a:lnTo>
                      <a:pt x="98" y="578"/>
                    </a:lnTo>
                    <a:lnTo>
                      <a:pt x="98" y="577"/>
                    </a:lnTo>
                    <a:lnTo>
                      <a:pt x="97" y="576"/>
                    </a:lnTo>
                    <a:lnTo>
                      <a:pt x="98" y="576"/>
                    </a:lnTo>
                    <a:lnTo>
                      <a:pt x="99" y="576"/>
                    </a:lnTo>
                    <a:lnTo>
                      <a:pt x="100" y="576"/>
                    </a:lnTo>
                    <a:lnTo>
                      <a:pt x="100" y="577"/>
                    </a:lnTo>
                    <a:lnTo>
                      <a:pt x="101" y="576"/>
                    </a:lnTo>
                    <a:lnTo>
                      <a:pt x="101" y="575"/>
                    </a:lnTo>
                    <a:lnTo>
                      <a:pt x="101" y="574"/>
                    </a:lnTo>
                    <a:lnTo>
                      <a:pt x="102" y="574"/>
                    </a:lnTo>
                    <a:lnTo>
                      <a:pt x="103" y="574"/>
                    </a:lnTo>
                    <a:lnTo>
                      <a:pt x="104" y="573"/>
                    </a:lnTo>
                    <a:lnTo>
                      <a:pt x="104" y="572"/>
                    </a:lnTo>
                    <a:lnTo>
                      <a:pt x="104" y="571"/>
                    </a:lnTo>
                    <a:lnTo>
                      <a:pt x="104" y="570"/>
                    </a:lnTo>
                    <a:lnTo>
                      <a:pt x="105" y="570"/>
                    </a:lnTo>
                    <a:lnTo>
                      <a:pt x="105" y="568"/>
                    </a:lnTo>
                    <a:lnTo>
                      <a:pt x="106" y="568"/>
                    </a:lnTo>
                    <a:lnTo>
                      <a:pt x="107" y="568"/>
                    </a:lnTo>
                    <a:lnTo>
                      <a:pt x="108" y="567"/>
                    </a:lnTo>
                    <a:lnTo>
                      <a:pt x="109" y="567"/>
                    </a:lnTo>
                    <a:lnTo>
                      <a:pt x="109" y="566"/>
                    </a:lnTo>
                    <a:lnTo>
                      <a:pt x="108" y="566"/>
                    </a:lnTo>
                    <a:lnTo>
                      <a:pt x="109" y="566"/>
                    </a:lnTo>
                    <a:lnTo>
                      <a:pt x="110" y="566"/>
                    </a:lnTo>
                    <a:lnTo>
                      <a:pt x="112" y="566"/>
                    </a:lnTo>
                    <a:lnTo>
                      <a:pt x="112" y="567"/>
                    </a:lnTo>
                    <a:lnTo>
                      <a:pt x="113" y="567"/>
                    </a:lnTo>
                    <a:lnTo>
                      <a:pt x="113" y="566"/>
                    </a:lnTo>
                    <a:lnTo>
                      <a:pt x="114" y="565"/>
                    </a:lnTo>
                    <a:lnTo>
                      <a:pt x="114" y="564"/>
                    </a:lnTo>
                    <a:lnTo>
                      <a:pt x="115" y="565"/>
                    </a:lnTo>
                    <a:lnTo>
                      <a:pt x="115" y="566"/>
                    </a:lnTo>
                    <a:lnTo>
                      <a:pt x="116" y="565"/>
                    </a:lnTo>
                    <a:lnTo>
                      <a:pt x="117" y="564"/>
                    </a:lnTo>
                    <a:lnTo>
                      <a:pt x="118" y="563"/>
                    </a:lnTo>
                    <a:lnTo>
                      <a:pt x="118" y="564"/>
                    </a:lnTo>
                    <a:lnTo>
                      <a:pt x="119" y="564"/>
                    </a:lnTo>
                    <a:lnTo>
                      <a:pt x="119" y="563"/>
                    </a:lnTo>
                    <a:lnTo>
                      <a:pt x="120" y="562"/>
                    </a:lnTo>
                    <a:lnTo>
                      <a:pt x="121" y="562"/>
                    </a:lnTo>
                    <a:lnTo>
                      <a:pt x="121" y="561"/>
                    </a:lnTo>
                    <a:lnTo>
                      <a:pt x="122" y="561"/>
                    </a:lnTo>
                    <a:lnTo>
                      <a:pt x="123" y="560"/>
                    </a:lnTo>
                    <a:lnTo>
                      <a:pt x="124" y="561"/>
                    </a:lnTo>
                    <a:lnTo>
                      <a:pt x="125" y="559"/>
                    </a:lnTo>
                    <a:lnTo>
                      <a:pt x="126" y="559"/>
                    </a:lnTo>
                    <a:lnTo>
                      <a:pt x="126" y="558"/>
                    </a:lnTo>
                    <a:lnTo>
                      <a:pt x="127" y="558"/>
                    </a:lnTo>
                    <a:lnTo>
                      <a:pt x="128" y="557"/>
                    </a:lnTo>
                    <a:lnTo>
                      <a:pt x="127" y="556"/>
                    </a:lnTo>
                    <a:lnTo>
                      <a:pt x="129" y="555"/>
                    </a:lnTo>
                    <a:lnTo>
                      <a:pt x="130" y="555"/>
                    </a:lnTo>
                    <a:lnTo>
                      <a:pt x="130" y="554"/>
                    </a:lnTo>
                    <a:lnTo>
                      <a:pt x="131" y="554"/>
                    </a:lnTo>
                    <a:lnTo>
                      <a:pt x="130" y="552"/>
                    </a:lnTo>
                    <a:lnTo>
                      <a:pt x="132" y="553"/>
                    </a:lnTo>
                    <a:lnTo>
                      <a:pt x="132" y="554"/>
                    </a:lnTo>
                    <a:lnTo>
                      <a:pt x="133" y="554"/>
                    </a:lnTo>
                    <a:lnTo>
                      <a:pt x="133" y="553"/>
                    </a:lnTo>
                    <a:lnTo>
                      <a:pt x="134" y="552"/>
                    </a:lnTo>
                    <a:lnTo>
                      <a:pt x="135" y="552"/>
                    </a:lnTo>
                    <a:lnTo>
                      <a:pt x="135" y="551"/>
                    </a:lnTo>
                    <a:lnTo>
                      <a:pt x="136" y="551"/>
                    </a:lnTo>
                    <a:lnTo>
                      <a:pt x="137" y="551"/>
                    </a:lnTo>
                    <a:lnTo>
                      <a:pt x="138" y="551"/>
                    </a:lnTo>
                    <a:lnTo>
                      <a:pt x="137" y="550"/>
                    </a:lnTo>
                    <a:lnTo>
                      <a:pt x="138" y="550"/>
                    </a:lnTo>
                    <a:lnTo>
                      <a:pt x="138" y="549"/>
                    </a:lnTo>
                    <a:lnTo>
                      <a:pt x="138" y="548"/>
                    </a:lnTo>
                    <a:lnTo>
                      <a:pt x="139" y="548"/>
                    </a:lnTo>
                    <a:lnTo>
                      <a:pt x="139" y="547"/>
                    </a:lnTo>
                    <a:lnTo>
                      <a:pt x="140" y="547"/>
                    </a:lnTo>
                    <a:lnTo>
                      <a:pt x="139" y="546"/>
                    </a:lnTo>
                    <a:lnTo>
                      <a:pt x="140" y="546"/>
                    </a:lnTo>
                    <a:lnTo>
                      <a:pt x="140" y="545"/>
                    </a:lnTo>
                    <a:lnTo>
                      <a:pt x="140" y="546"/>
                    </a:lnTo>
                    <a:lnTo>
                      <a:pt x="141" y="546"/>
                    </a:lnTo>
                    <a:lnTo>
                      <a:pt x="141" y="544"/>
                    </a:lnTo>
                    <a:lnTo>
                      <a:pt x="142" y="545"/>
                    </a:lnTo>
                    <a:lnTo>
                      <a:pt x="142" y="544"/>
                    </a:lnTo>
                    <a:lnTo>
                      <a:pt x="143" y="544"/>
                    </a:lnTo>
                    <a:lnTo>
                      <a:pt x="144" y="544"/>
                    </a:lnTo>
                    <a:lnTo>
                      <a:pt x="145" y="543"/>
                    </a:lnTo>
                    <a:lnTo>
                      <a:pt x="147" y="542"/>
                    </a:lnTo>
                    <a:lnTo>
                      <a:pt x="148" y="542"/>
                    </a:lnTo>
                    <a:lnTo>
                      <a:pt x="149" y="541"/>
                    </a:lnTo>
                    <a:lnTo>
                      <a:pt x="150" y="541"/>
                    </a:lnTo>
                    <a:lnTo>
                      <a:pt x="151" y="541"/>
                    </a:lnTo>
                    <a:lnTo>
                      <a:pt x="151" y="542"/>
                    </a:lnTo>
                    <a:lnTo>
                      <a:pt x="152" y="542"/>
                    </a:lnTo>
                    <a:lnTo>
                      <a:pt x="153" y="541"/>
                    </a:lnTo>
                    <a:lnTo>
                      <a:pt x="152" y="540"/>
                    </a:lnTo>
                    <a:lnTo>
                      <a:pt x="153" y="539"/>
                    </a:lnTo>
                    <a:lnTo>
                      <a:pt x="154" y="540"/>
                    </a:lnTo>
                    <a:lnTo>
                      <a:pt x="154" y="541"/>
                    </a:lnTo>
                    <a:lnTo>
                      <a:pt x="155" y="541"/>
                    </a:lnTo>
                    <a:lnTo>
                      <a:pt x="155" y="542"/>
                    </a:lnTo>
                    <a:lnTo>
                      <a:pt x="156" y="542"/>
                    </a:lnTo>
                    <a:lnTo>
                      <a:pt x="157" y="542"/>
                    </a:lnTo>
                    <a:lnTo>
                      <a:pt x="158" y="541"/>
                    </a:lnTo>
                    <a:lnTo>
                      <a:pt x="159" y="542"/>
                    </a:lnTo>
                    <a:lnTo>
                      <a:pt x="160" y="541"/>
                    </a:lnTo>
                    <a:lnTo>
                      <a:pt x="160" y="542"/>
                    </a:lnTo>
                    <a:lnTo>
                      <a:pt x="161" y="541"/>
                    </a:lnTo>
                    <a:lnTo>
                      <a:pt x="162" y="541"/>
                    </a:lnTo>
                    <a:lnTo>
                      <a:pt x="162" y="540"/>
                    </a:lnTo>
                    <a:lnTo>
                      <a:pt x="162" y="539"/>
                    </a:lnTo>
                    <a:lnTo>
                      <a:pt x="163" y="539"/>
                    </a:lnTo>
                    <a:lnTo>
                      <a:pt x="164" y="539"/>
                    </a:lnTo>
                    <a:lnTo>
                      <a:pt x="163" y="540"/>
                    </a:lnTo>
                    <a:lnTo>
                      <a:pt x="163" y="541"/>
                    </a:lnTo>
                    <a:lnTo>
                      <a:pt x="162" y="542"/>
                    </a:lnTo>
                    <a:lnTo>
                      <a:pt x="162" y="543"/>
                    </a:lnTo>
                    <a:lnTo>
                      <a:pt x="163" y="543"/>
                    </a:lnTo>
                    <a:lnTo>
                      <a:pt x="164" y="544"/>
                    </a:lnTo>
                    <a:lnTo>
                      <a:pt x="165" y="543"/>
                    </a:lnTo>
                    <a:lnTo>
                      <a:pt x="166" y="542"/>
                    </a:lnTo>
                    <a:lnTo>
                      <a:pt x="167" y="541"/>
                    </a:lnTo>
                    <a:lnTo>
                      <a:pt x="167" y="540"/>
                    </a:lnTo>
                    <a:lnTo>
                      <a:pt x="168" y="539"/>
                    </a:lnTo>
                    <a:lnTo>
                      <a:pt x="169" y="539"/>
                    </a:lnTo>
                    <a:lnTo>
                      <a:pt x="169" y="538"/>
                    </a:lnTo>
                    <a:lnTo>
                      <a:pt x="171" y="538"/>
                    </a:lnTo>
                    <a:lnTo>
                      <a:pt x="172" y="539"/>
                    </a:lnTo>
                    <a:lnTo>
                      <a:pt x="173" y="539"/>
                    </a:lnTo>
                    <a:lnTo>
                      <a:pt x="172" y="538"/>
                    </a:lnTo>
                    <a:lnTo>
                      <a:pt x="172" y="537"/>
                    </a:lnTo>
                    <a:lnTo>
                      <a:pt x="172" y="536"/>
                    </a:lnTo>
                    <a:lnTo>
                      <a:pt x="173" y="537"/>
                    </a:lnTo>
                    <a:lnTo>
                      <a:pt x="174" y="537"/>
                    </a:lnTo>
                    <a:lnTo>
                      <a:pt x="174" y="536"/>
                    </a:lnTo>
                    <a:lnTo>
                      <a:pt x="175" y="536"/>
                    </a:lnTo>
                    <a:lnTo>
                      <a:pt x="176" y="536"/>
                    </a:lnTo>
                    <a:lnTo>
                      <a:pt x="177" y="536"/>
                    </a:lnTo>
                    <a:lnTo>
                      <a:pt x="177" y="537"/>
                    </a:lnTo>
                    <a:lnTo>
                      <a:pt x="178" y="538"/>
                    </a:lnTo>
                    <a:lnTo>
                      <a:pt x="179" y="537"/>
                    </a:lnTo>
                    <a:lnTo>
                      <a:pt x="180" y="536"/>
                    </a:lnTo>
                    <a:lnTo>
                      <a:pt x="180" y="535"/>
                    </a:lnTo>
                    <a:lnTo>
                      <a:pt x="181" y="534"/>
                    </a:lnTo>
                    <a:lnTo>
                      <a:pt x="182" y="535"/>
                    </a:lnTo>
                    <a:lnTo>
                      <a:pt x="183" y="535"/>
                    </a:lnTo>
                    <a:lnTo>
                      <a:pt x="184" y="534"/>
                    </a:lnTo>
                    <a:lnTo>
                      <a:pt x="184" y="535"/>
                    </a:lnTo>
                    <a:lnTo>
                      <a:pt x="184" y="536"/>
                    </a:lnTo>
                    <a:lnTo>
                      <a:pt x="185" y="535"/>
                    </a:lnTo>
                    <a:lnTo>
                      <a:pt x="186" y="535"/>
                    </a:lnTo>
                    <a:lnTo>
                      <a:pt x="187" y="535"/>
                    </a:lnTo>
                    <a:lnTo>
                      <a:pt x="187" y="536"/>
                    </a:lnTo>
                    <a:lnTo>
                      <a:pt x="188" y="536"/>
                    </a:lnTo>
                    <a:lnTo>
                      <a:pt x="187" y="535"/>
                    </a:lnTo>
                    <a:lnTo>
                      <a:pt x="187" y="534"/>
                    </a:lnTo>
                    <a:lnTo>
                      <a:pt x="186" y="534"/>
                    </a:lnTo>
                    <a:lnTo>
                      <a:pt x="187" y="533"/>
                    </a:lnTo>
                    <a:lnTo>
                      <a:pt x="188" y="535"/>
                    </a:lnTo>
                    <a:lnTo>
                      <a:pt x="189" y="535"/>
                    </a:lnTo>
                    <a:lnTo>
                      <a:pt x="190" y="534"/>
                    </a:lnTo>
                    <a:lnTo>
                      <a:pt x="191" y="534"/>
                    </a:lnTo>
                    <a:lnTo>
                      <a:pt x="190" y="533"/>
                    </a:lnTo>
                    <a:lnTo>
                      <a:pt x="190" y="531"/>
                    </a:lnTo>
                    <a:lnTo>
                      <a:pt x="191" y="531"/>
                    </a:lnTo>
                    <a:lnTo>
                      <a:pt x="192" y="531"/>
                    </a:lnTo>
                    <a:lnTo>
                      <a:pt x="193" y="531"/>
                    </a:lnTo>
                    <a:lnTo>
                      <a:pt x="194" y="531"/>
                    </a:lnTo>
                    <a:lnTo>
                      <a:pt x="193" y="532"/>
                    </a:lnTo>
                    <a:lnTo>
                      <a:pt x="194" y="532"/>
                    </a:lnTo>
                    <a:lnTo>
                      <a:pt x="194" y="531"/>
                    </a:lnTo>
                    <a:lnTo>
                      <a:pt x="194" y="530"/>
                    </a:lnTo>
                    <a:lnTo>
                      <a:pt x="195" y="530"/>
                    </a:lnTo>
                    <a:lnTo>
                      <a:pt x="196" y="531"/>
                    </a:lnTo>
                    <a:lnTo>
                      <a:pt x="195" y="531"/>
                    </a:lnTo>
                    <a:lnTo>
                      <a:pt x="196" y="534"/>
                    </a:lnTo>
                    <a:lnTo>
                      <a:pt x="196" y="533"/>
                    </a:lnTo>
                    <a:lnTo>
                      <a:pt x="197" y="532"/>
                    </a:lnTo>
                    <a:lnTo>
                      <a:pt x="197" y="531"/>
                    </a:lnTo>
                    <a:lnTo>
                      <a:pt x="198" y="531"/>
                    </a:lnTo>
                    <a:lnTo>
                      <a:pt x="199" y="531"/>
                    </a:lnTo>
                    <a:lnTo>
                      <a:pt x="199" y="532"/>
                    </a:lnTo>
                    <a:lnTo>
                      <a:pt x="200" y="531"/>
                    </a:lnTo>
                    <a:lnTo>
                      <a:pt x="199" y="531"/>
                    </a:lnTo>
                    <a:lnTo>
                      <a:pt x="199" y="530"/>
                    </a:lnTo>
                    <a:lnTo>
                      <a:pt x="201" y="530"/>
                    </a:lnTo>
                    <a:lnTo>
                      <a:pt x="201" y="531"/>
                    </a:lnTo>
                    <a:lnTo>
                      <a:pt x="202" y="531"/>
                    </a:lnTo>
                    <a:lnTo>
                      <a:pt x="202" y="532"/>
                    </a:lnTo>
                    <a:lnTo>
                      <a:pt x="203" y="531"/>
                    </a:lnTo>
                    <a:lnTo>
                      <a:pt x="203" y="530"/>
                    </a:lnTo>
                    <a:lnTo>
                      <a:pt x="204" y="529"/>
                    </a:lnTo>
                    <a:lnTo>
                      <a:pt x="205" y="529"/>
                    </a:lnTo>
                    <a:lnTo>
                      <a:pt x="205" y="530"/>
                    </a:lnTo>
                    <a:lnTo>
                      <a:pt x="205" y="531"/>
                    </a:lnTo>
                    <a:lnTo>
                      <a:pt x="207" y="530"/>
                    </a:lnTo>
                    <a:lnTo>
                      <a:pt x="207" y="529"/>
                    </a:lnTo>
                    <a:lnTo>
                      <a:pt x="208" y="529"/>
                    </a:lnTo>
                    <a:lnTo>
                      <a:pt x="208" y="530"/>
                    </a:lnTo>
                    <a:lnTo>
                      <a:pt x="208" y="531"/>
                    </a:lnTo>
                    <a:lnTo>
                      <a:pt x="209" y="530"/>
                    </a:lnTo>
                    <a:lnTo>
                      <a:pt x="210" y="529"/>
                    </a:lnTo>
                    <a:lnTo>
                      <a:pt x="211" y="530"/>
                    </a:lnTo>
                    <a:lnTo>
                      <a:pt x="212" y="529"/>
                    </a:lnTo>
                    <a:lnTo>
                      <a:pt x="212" y="528"/>
                    </a:lnTo>
                    <a:lnTo>
                      <a:pt x="212" y="527"/>
                    </a:lnTo>
                    <a:lnTo>
                      <a:pt x="212" y="526"/>
                    </a:lnTo>
                    <a:lnTo>
                      <a:pt x="213" y="527"/>
                    </a:lnTo>
                    <a:lnTo>
                      <a:pt x="213" y="528"/>
                    </a:lnTo>
                    <a:lnTo>
                      <a:pt x="214" y="529"/>
                    </a:lnTo>
                    <a:lnTo>
                      <a:pt x="215" y="529"/>
                    </a:lnTo>
                    <a:lnTo>
                      <a:pt x="216" y="529"/>
                    </a:lnTo>
                    <a:lnTo>
                      <a:pt x="217" y="528"/>
                    </a:lnTo>
                    <a:lnTo>
                      <a:pt x="216" y="527"/>
                    </a:lnTo>
                    <a:lnTo>
                      <a:pt x="217" y="527"/>
                    </a:lnTo>
                    <a:lnTo>
                      <a:pt x="218" y="527"/>
                    </a:lnTo>
                    <a:lnTo>
                      <a:pt x="219" y="525"/>
                    </a:lnTo>
                    <a:lnTo>
                      <a:pt x="219" y="524"/>
                    </a:lnTo>
                    <a:lnTo>
                      <a:pt x="220" y="524"/>
                    </a:lnTo>
                    <a:lnTo>
                      <a:pt x="221" y="524"/>
                    </a:lnTo>
                    <a:lnTo>
                      <a:pt x="221" y="523"/>
                    </a:lnTo>
                    <a:lnTo>
                      <a:pt x="220" y="522"/>
                    </a:lnTo>
                    <a:lnTo>
                      <a:pt x="221" y="522"/>
                    </a:lnTo>
                    <a:lnTo>
                      <a:pt x="222" y="521"/>
                    </a:lnTo>
                    <a:lnTo>
                      <a:pt x="223" y="521"/>
                    </a:lnTo>
                    <a:lnTo>
                      <a:pt x="222" y="520"/>
                    </a:lnTo>
                    <a:lnTo>
                      <a:pt x="222" y="519"/>
                    </a:lnTo>
                    <a:lnTo>
                      <a:pt x="222" y="518"/>
                    </a:lnTo>
                    <a:lnTo>
                      <a:pt x="223" y="519"/>
                    </a:lnTo>
                    <a:lnTo>
                      <a:pt x="224" y="518"/>
                    </a:lnTo>
                    <a:lnTo>
                      <a:pt x="224" y="517"/>
                    </a:lnTo>
                    <a:lnTo>
                      <a:pt x="225" y="517"/>
                    </a:lnTo>
                    <a:lnTo>
                      <a:pt x="224" y="516"/>
                    </a:lnTo>
                    <a:lnTo>
                      <a:pt x="225" y="515"/>
                    </a:lnTo>
                    <a:lnTo>
                      <a:pt x="226" y="514"/>
                    </a:lnTo>
                    <a:lnTo>
                      <a:pt x="226" y="513"/>
                    </a:lnTo>
                    <a:lnTo>
                      <a:pt x="227" y="513"/>
                    </a:lnTo>
                    <a:lnTo>
                      <a:pt x="229" y="511"/>
                    </a:lnTo>
                    <a:lnTo>
                      <a:pt x="230" y="511"/>
                    </a:lnTo>
                    <a:lnTo>
                      <a:pt x="231" y="511"/>
                    </a:lnTo>
                    <a:lnTo>
                      <a:pt x="232" y="512"/>
                    </a:lnTo>
                    <a:lnTo>
                      <a:pt x="232" y="513"/>
                    </a:lnTo>
                    <a:lnTo>
                      <a:pt x="233" y="513"/>
                    </a:lnTo>
                    <a:lnTo>
                      <a:pt x="234" y="513"/>
                    </a:lnTo>
                    <a:lnTo>
                      <a:pt x="235" y="514"/>
                    </a:lnTo>
                    <a:lnTo>
                      <a:pt x="236" y="514"/>
                    </a:lnTo>
                    <a:lnTo>
                      <a:pt x="236" y="513"/>
                    </a:lnTo>
                    <a:lnTo>
                      <a:pt x="237" y="511"/>
                    </a:lnTo>
                    <a:lnTo>
                      <a:pt x="236" y="509"/>
                    </a:lnTo>
                    <a:lnTo>
                      <a:pt x="237" y="509"/>
                    </a:lnTo>
                    <a:lnTo>
                      <a:pt x="237" y="511"/>
                    </a:lnTo>
                    <a:lnTo>
                      <a:pt x="238" y="511"/>
                    </a:lnTo>
                    <a:lnTo>
                      <a:pt x="238" y="510"/>
                    </a:lnTo>
                    <a:lnTo>
                      <a:pt x="238" y="509"/>
                    </a:lnTo>
                    <a:lnTo>
                      <a:pt x="238" y="508"/>
                    </a:lnTo>
                    <a:lnTo>
                      <a:pt x="239" y="508"/>
                    </a:lnTo>
                    <a:lnTo>
                      <a:pt x="240" y="508"/>
                    </a:lnTo>
                    <a:lnTo>
                      <a:pt x="241" y="508"/>
                    </a:lnTo>
                    <a:lnTo>
                      <a:pt x="240" y="509"/>
                    </a:lnTo>
                    <a:lnTo>
                      <a:pt x="239" y="511"/>
                    </a:lnTo>
                    <a:lnTo>
                      <a:pt x="239" y="512"/>
                    </a:lnTo>
                    <a:lnTo>
                      <a:pt x="240" y="513"/>
                    </a:lnTo>
                    <a:lnTo>
                      <a:pt x="241" y="513"/>
                    </a:lnTo>
                    <a:lnTo>
                      <a:pt x="242" y="512"/>
                    </a:lnTo>
                    <a:lnTo>
                      <a:pt x="244" y="512"/>
                    </a:lnTo>
                    <a:lnTo>
                      <a:pt x="244" y="511"/>
                    </a:lnTo>
                    <a:lnTo>
                      <a:pt x="245" y="511"/>
                    </a:lnTo>
                    <a:lnTo>
                      <a:pt x="245" y="510"/>
                    </a:lnTo>
                    <a:lnTo>
                      <a:pt x="246" y="510"/>
                    </a:lnTo>
                    <a:lnTo>
                      <a:pt x="247" y="509"/>
                    </a:lnTo>
                    <a:lnTo>
                      <a:pt x="246" y="508"/>
                    </a:lnTo>
                    <a:lnTo>
                      <a:pt x="247" y="509"/>
                    </a:lnTo>
                    <a:lnTo>
                      <a:pt x="249" y="509"/>
                    </a:lnTo>
                    <a:lnTo>
                      <a:pt x="249" y="510"/>
                    </a:lnTo>
                    <a:lnTo>
                      <a:pt x="249" y="511"/>
                    </a:lnTo>
                    <a:lnTo>
                      <a:pt x="249" y="512"/>
                    </a:lnTo>
                    <a:lnTo>
                      <a:pt x="249" y="513"/>
                    </a:lnTo>
                    <a:lnTo>
                      <a:pt x="250" y="513"/>
                    </a:lnTo>
                    <a:lnTo>
                      <a:pt x="251" y="510"/>
                    </a:lnTo>
                    <a:lnTo>
                      <a:pt x="252" y="511"/>
                    </a:lnTo>
                    <a:lnTo>
                      <a:pt x="253" y="511"/>
                    </a:lnTo>
                    <a:lnTo>
                      <a:pt x="253" y="510"/>
                    </a:lnTo>
                    <a:lnTo>
                      <a:pt x="254" y="510"/>
                    </a:lnTo>
                    <a:lnTo>
                      <a:pt x="255" y="510"/>
                    </a:lnTo>
                    <a:lnTo>
                      <a:pt x="255" y="509"/>
                    </a:lnTo>
                    <a:lnTo>
                      <a:pt x="254" y="508"/>
                    </a:lnTo>
                    <a:lnTo>
                      <a:pt x="255" y="508"/>
                    </a:lnTo>
                    <a:lnTo>
                      <a:pt x="256" y="508"/>
                    </a:lnTo>
                    <a:lnTo>
                      <a:pt x="258" y="508"/>
                    </a:lnTo>
                    <a:lnTo>
                      <a:pt x="259" y="508"/>
                    </a:lnTo>
                    <a:lnTo>
                      <a:pt x="260" y="508"/>
                    </a:lnTo>
                    <a:lnTo>
                      <a:pt x="261" y="509"/>
                    </a:lnTo>
                    <a:lnTo>
                      <a:pt x="261" y="510"/>
                    </a:lnTo>
                    <a:lnTo>
                      <a:pt x="262" y="511"/>
                    </a:lnTo>
                    <a:lnTo>
                      <a:pt x="263" y="511"/>
                    </a:lnTo>
                    <a:lnTo>
                      <a:pt x="264" y="511"/>
                    </a:lnTo>
                    <a:lnTo>
                      <a:pt x="264" y="510"/>
                    </a:lnTo>
                    <a:lnTo>
                      <a:pt x="264" y="509"/>
                    </a:lnTo>
                    <a:lnTo>
                      <a:pt x="264" y="508"/>
                    </a:lnTo>
                    <a:lnTo>
                      <a:pt x="264" y="509"/>
                    </a:lnTo>
                    <a:lnTo>
                      <a:pt x="265" y="509"/>
                    </a:lnTo>
                    <a:lnTo>
                      <a:pt x="266" y="510"/>
                    </a:lnTo>
                    <a:lnTo>
                      <a:pt x="267" y="510"/>
                    </a:lnTo>
                    <a:lnTo>
                      <a:pt x="267" y="511"/>
                    </a:lnTo>
                    <a:lnTo>
                      <a:pt x="266" y="512"/>
                    </a:lnTo>
                    <a:lnTo>
                      <a:pt x="267" y="515"/>
                    </a:lnTo>
                    <a:lnTo>
                      <a:pt x="266" y="516"/>
                    </a:lnTo>
                    <a:lnTo>
                      <a:pt x="265" y="516"/>
                    </a:lnTo>
                    <a:lnTo>
                      <a:pt x="265" y="517"/>
                    </a:lnTo>
                    <a:lnTo>
                      <a:pt x="266" y="518"/>
                    </a:lnTo>
                    <a:lnTo>
                      <a:pt x="267" y="519"/>
                    </a:lnTo>
                    <a:lnTo>
                      <a:pt x="266" y="519"/>
                    </a:lnTo>
                    <a:lnTo>
                      <a:pt x="267" y="520"/>
                    </a:lnTo>
                    <a:lnTo>
                      <a:pt x="268" y="519"/>
                    </a:lnTo>
                    <a:lnTo>
                      <a:pt x="270" y="518"/>
                    </a:lnTo>
                    <a:lnTo>
                      <a:pt x="270" y="519"/>
                    </a:lnTo>
                    <a:lnTo>
                      <a:pt x="269" y="520"/>
                    </a:lnTo>
                    <a:lnTo>
                      <a:pt x="269" y="521"/>
                    </a:lnTo>
                    <a:lnTo>
                      <a:pt x="270" y="521"/>
                    </a:lnTo>
                    <a:lnTo>
                      <a:pt x="271" y="521"/>
                    </a:lnTo>
                    <a:lnTo>
                      <a:pt x="272" y="521"/>
                    </a:lnTo>
                    <a:lnTo>
                      <a:pt x="273" y="521"/>
                    </a:lnTo>
                    <a:lnTo>
                      <a:pt x="274" y="522"/>
                    </a:lnTo>
                    <a:lnTo>
                      <a:pt x="274" y="523"/>
                    </a:lnTo>
                    <a:lnTo>
                      <a:pt x="274" y="524"/>
                    </a:lnTo>
                    <a:lnTo>
                      <a:pt x="274" y="525"/>
                    </a:lnTo>
                    <a:lnTo>
                      <a:pt x="275" y="525"/>
                    </a:lnTo>
                    <a:lnTo>
                      <a:pt x="276" y="524"/>
                    </a:lnTo>
                    <a:lnTo>
                      <a:pt x="276" y="523"/>
                    </a:lnTo>
                    <a:lnTo>
                      <a:pt x="277" y="523"/>
                    </a:lnTo>
                    <a:lnTo>
                      <a:pt x="278" y="522"/>
                    </a:lnTo>
                    <a:lnTo>
                      <a:pt x="278" y="521"/>
                    </a:lnTo>
                    <a:lnTo>
                      <a:pt x="277" y="521"/>
                    </a:lnTo>
                    <a:lnTo>
                      <a:pt x="277" y="520"/>
                    </a:lnTo>
                    <a:lnTo>
                      <a:pt x="277" y="519"/>
                    </a:lnTo>
                    <a:lnTo>
                      <a:pt x="277" y="518"/>
                    </a:lnTo>
                    <a:lnTo>
                      <a:pt x="278" y="518"/>
                    </a:lnTo>
                    <a:lnTo>
                      <a:pt x="279" y="518"/>
                    </a:lnTo>
                    <a:lnTo>
                      <a:pt x="280" y="519"/>
                    </a:lnTo>
                    <a:lnTo>
                      <a:pt x="281" y="518"/>
                    </a:lnTo>
                    <a:lnTo>
                      <a:pt x="281" y="517"/>
                    </a:lnTo>
                    <a:lnTo>
                      <a:pt x="281" y="516"/>
                    </a:lnTo>
                    <a:lnTo>
                      <a:pt x="282" y="517"/>
                    </a:lnTo>
                    <a:lnTo>
                      <a:pt x="282" y="518"/>
                    </a:lnTo>
                    <a:lnTo>
                      <a:pt x="282" y="519"/>
                    </a:lnTo>
                    <a:lnTo>
                      <a:pt x="284" y="519"/>
                    </a:lnTo>
                    <a:lnTo>
                      <a:pt x="284" y="520"/>
                    </a:lnTo>
                    <a:lnTo>
                      <a:pt x="284" y="521"/>
                    </a:lnTo>
                    <a:lnTo>
                      <a:pt x="285" y="521"/>
                    </a:lnTo>
                    <a:lnTo>
                      <a:pt x="286" y="522"/>
                    </a:lnTo>
                    <a:lnTo>
                      <a:pt x="286" y="523"/>
                    </a:lnTo>
                    <a:lnTo>
                      <a:pt x="287" y="523"/>
                    </a:lnTo>
                    <a:lnTo>
                      <a:pt x="289" y="522"/>
                    </a:lnTo>
                    <a:lnTo>
                      <a:pt x="290" y="521"/>
                    </a:lnTo>
                    <a:lnTo>
                      <a:pt x="291" y="521"/>
                    </a:lnTo>
                    <a:lnTo>
                      <a:pt x="292" y="520"/>
                    </a:lnTo>
                    <a:lnTo>
                      <a:pt x="292" y="519"/>
                    </a:lnTo>
                    <a:lnTo>
                      <a:pt x="293" y="519"/>
                    </a:lnTo>
                    <a:lnTo>
                      <a:pt x="293" y="517"/>
                    </a:lnTo>
                    <a:lnTo>
                      <a:pt x="293" y="516"/>
                    </a:lnTo>
                    <a:lnTo>
                      <a:pt x="294" y="513"/>
                    </a:lnTo>
                    <a:lnTo>
                      <a:pt x="294" y="512"/>
                    </a:lnTo>
                    <a:lnTo>
                      <a:pt x="295" y="512"/>
                    </a:lnTo>
                    <a:lnTo>
                      <a:pt x="298" y="495"/>
                    </a:lnTo>
                    <a:lnTo>
                      <a:pt x="301" y="471"/>
                    </a:lnTo>
                    <a:lnTo>
                      <a:pt x="310" y="417"/>
                    </a:lnTo>
                    <a:lnTo>
                      <a:pt x="317" y="374"/>
                    </a:lnTo>
                    <a:lnTo>
                      <a:pt x="323" y="339"/>
                    </a:lnTo>
                    <a:lnTo>
                      <a:pt x="328" y="303"/>
                    </a:lnTo>
                    <a:lnTo>
                      <a:pt x="328" y="302"/>
                    </a:lnTo>
                    <a:lnTo>
                      <a:pt x="328" y="301"/>
                    </a:lnTo>
                    <a:lnTo>
                      <a:pt x="328" y="300"/>
                    </a:lnTo>
                    <a:lnTo>
                      <a:pt x="328" y="299"/>
                    </a:lnTo>
                    <a:lnTo>
                      <a:pt x="329" y="298"/>
                    </a:lnTo>
                    <a:lnTo>
                      <a:pt x="330" y="297"/>
                    </a:lnTo>
                    <a:lnTo>
                      <a:pt x="330" y="296"/>
                    </a:lnTo>
                    <a:lnTo>
                      <a:pt x="329" y="294"/>
                    </a:lnTo>
                    <a:lnTo>
                      <a:pt x="330" y="293"/>
                    </a:lnTo>
                    <a:lnTo>
                      <a:pt x="330" y="292"/>
                    </a:lnTo>
                    <a:lnTo>
                      <a:pt x="331" y="291"/>
                    </a:lnTo>
                    <a:lnTo>
                      <a:pt x="331" y="290"/>
                    </a:lnTo>
                    <a:lnTo>
                      <a:pt x="332" y="290"/>
                    </a:lnTo>
                    <a:lnTo>
                      <a:pt x="332" y="289"/>
                    </a:lnTo>
                    <a:lnTo>
                      <a:pt x="331" y="288"/>
                    </a:lnTo>
                    <a:lnTo>
                      <a:pt x="331" y="284"/>
                    </a:lnTo>
                    <a:lnTo>
                      <a:pt x="331" y="283"/>
                    </a:lnTo>
                    <a:lnTo>
                      <a:pt x="331" y="282"/>
                    </a:lnTo>
                    <a:lnTo>
                      <a:pt x="330" y="282"/>
                    </a:lnTo>
                    <a:lnTo>
                      <a:pt x="330" y="280"/>
                    </a:lnTo>
                    <a:lnTo>
                      <a:pt x="330" y="279"/>
                    </a:lnTo>
                    <a:lnTo>
                      <a:pt x="330" y="278"/>
                    </a:lnTo>
                    <a:lnTo>
                      <a:pt x="331" y="277"/>
                    </a:lnTo>
                    <a:lnTo>
                      <a:pt x="331" y="276"/>
                    </a:lnTo>
                    <a:lnTo>
                      <a:pt x="331" y="275"/>
                    </a:lnTo>
                    <a:lnTo>
                      <a:pt x="331" y="274"/>
                    </a:lnTo>
                    <a:lnTo>
                      <a:pt x="331" y="273"/>
                    </a:lnTo>
                    <a:lnTo>
                      <a:pt x="332" y="273"/>
                    </a:lnTo>
                    <a:lnTo>
                      <a:pt x="332" y="272"/>
                    </a:lnTo>
                    <a:lnTo>
                      <a:pt x="332" y="271"/>
                    </a:lnTo>
                    <a:lnTo>
                      <a:pt x="332" y="270"/>
                    </a:lnTo>
                    <a:lnTo>
                      <a:pt x="330" y="268"/>
                    </a:lnTo>
                    <a:lnTo>
                      <a:pt x="330" y="267"/>
                    </a:lnTo>
                    <a:lnTo>
                      <a:pt x="330" y="266"/>
                    </a:lnTo>
                    <a:lnTo>
                      <a:pt x="330" y="265"/>
                    </a:lnTo>
                    <a:lnTo>
                      <a:pt x="329" y="265"/>
                    </a:lnTo>
                    <a:lnTo>
                      <a:pt x="328" y="265"/>
                    </a:lnTo>
                    <a:lnTo>
                      <a:pt x="328" y="264"/>
                    </a:lnTo>
                    <a:lnTo>
                      <a:pt x="329" y="264"/>
                    </a:lnTo>
                    <a:lnTo>
                      <a:pt x="330" y="263"/>
                    </a:lnTo>
                    <a:lnTo>
                      <a:pt x="330" y="262"/>
                    </a:lnTo>
                    <a:lnTo>
                      <a:pt x="328" y="261"/>
                    </a:lnTo>
                    <a:lnTo>
                      <a:pt x="328" y="262"/>
                    </a:lnTo>
                    <a:lnTo>
                      <a:pt x="327" y="261"/>
                    </a:lnTo>
                    <a:lnTo>
                      <a:pt x="327" y="260"/>
                    </a:lnTo>
                    <a:lnTo>
                      <a:pt x="327" y="259"/>
                    </a:lnTo>
                    <a:lnTo>
                      <a:pt x="326" y="259"/>
                    </a:lnTo>
                    <a:lnTo>
                      <a:pt x="325" y="258"/>
                    </a:lnTo>
                    <a:lnTo>
                      <a:pt x="324" y="258"/>
                    </a:lnTo>
                    <a:lnTo>
                      <a:pt x="323" y="257"/>
                    </a:lnTo>
                    <a:lnTo>
                      <a:pt x="322" y="257"/>
                    </a:lnTo>
                    <a:lnTo>
                      <a:pt x="322" y="256"/>
                    </a:lnTo>
                    <a:lnTo>
                      <a:pt x="322" y="253"/>
                    </a:lnTo>
                    <a:lnTo>
                      <a:pt x="321" y="253"/>
                    </a:lnTo>
                    <a:lnTo>
                      <a:pt x="321" y="252"/>
                    </a:lnTo>
                    <a:lnTo>
                      <a:pt x="321" y="251"/>
                    </a:lnTo>
                    <a:lnTo>
                      <a:pt x="320" y="251"/>
                    </a:lnTo>
                    <a:lnTo>
                      <a:pt x="319" y="250"/>
                    </a:lnTo>
                    <a:lnTo>
                      <a:pt x="318" y="250"/>
                    </a:lnTo>
                    <a:lnTo>
                      <a:pt x="318" y="249"/>
                    </a:lnTo>
                    <a:lnTo>
                      <a:pt x="319" y="249"/>
                    </a:lnTo>
                    <a:lnTo>
                      <a:pt x="319" y="248"/>
                    </a:lnTo>
                    <a:lnTo>
                      <a:pt x="318" y="247"/>
                    </a:lnTo>
                    <a:lnTo>
                      <a:pt x="317" y="247"/>
                    </a:lnTo>
                    <a:lnTo>
                      <a:pt x="317" y="246"/>
                    </a:lnTo>
                    <a:lnTo>
                      <a:pt x="316" y="246"/>
                    </a:lnTo>
                    <a:lnTo>
                      <a:pt x="315" y="245"/>
                    </a:lnTo>
                    <a:lnTo>
                      <a:pt x="315" y="244"/>
                    </a:lnTo>
                    <a:lnTo>
                      <a:pt x="314" y="244"/>
                    </a:lnTo>
                    <a:lnTo>
                      <a:pt x="314" y="243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2"/>
                    </a:lnTo>
                    <a:lnTo>
                      <a:pt x="315" y="241"/>
                    </a:lnTo>
                    <a:lnTo>
                      <a:pt x="315" y="240"/>
                    </a:lnTo>
                    <a:lnTo>
                      <a:pt x="316" y="239"/>
                    </a:lnTo>
                    <a:lnTo>
                      <a:pt x="317" y="238"/>
                    </a:lnTo>
                    <a:lnTo>
                      <a:pt x="317" y="237"/>
                    </a:lnTo>
                    <a:lnTo>
                      <a:pt x="317" y="236"/>
                    </a:lnTo>
                    <a:lnTo>
                      <a:pt x="318" y="235"/>
                    </a:lnTo>
                    <a:lnTo>
                      <a:pt x="318" y="234"/>
                    </a:lnTo>
                    <a:lnTo>
                      <a:pt x="317" y="234"/>
                    </a:lnTo>
                    <a:lnTo>
                      <a:pt x="318" y="233"/>
                    </a:lnTo>
                    <a:lnTo>
                      <a:pt x="317" y="233"/>
                    </a:lnTo>
                    <a:lnTo>
                      <a:pt x="316" y="233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6" y="231"/>
                    </a:lnTo>
                    <a:lnTo>
                      <a:pt x="316" y="230"/>
                    </a:lnTo>
                    <a:lnTo>
                      <a:pt x="316" y="229"/>
                    </a:lnTo>
                    <a:lnTo>
                      <a:pt x="316" y="228"/>
                    </a:lnTo>
                    <a:lnTo>
                      <a:pt x="315" y="228"/>
                    </a:lnTo>
                    <a:lnTo>
                      <a:pt x="315" y="227"/>
                    </a:lnTo>
                    <a:lnTo>
                      <a:pt x="314" y="227"/>
                    </a:lnTo>
                    <a:lnTo>
                      <a:pt x="314" y="226"/>
                    </a:lnTo>
                    <a:lnTo>
                      <a:pt x="314" y="225"/>
                    </a:lnTo>
                    <a:lnTo>
                      <a:pt x="314" y="224"/>
                    </a:lnTo>
                    <a:lnTo>
                      <a:pt x="313" y="224"/>
                    </a:lnTo>
                    <a:lnTo>
                      <a:pt x="312" y="224"/>
                    </a:lnTo>
                    <a:lnTo>
                      <a:pt x="312" y="223"/>
                    </a:lnTo>
                    <a:lnTo>
                      <a:pt x="311" y="223"/>
                    </a:lnTo>
                    <a:lnTo>
                      <a:pt x="310" y="222"/>
                    </a:lnTo>
                    <a:lnTo>
                      <a:pt x="309" y="222"/>
                    </a:lnTo>
                    <a:lnTo>
                      <a:pt x="308" y="222"/>
                    </a:lnTo>
                    <a:lnTo>
                      <a:pt x="308" y="221"/>
                    </a:lnTo>
                    <a:lnTo>
                      <a:pt x="307" y="221"/>
                    </a:lnTo>
                    <a:lnTo>
                      <a:pt x="306" y="221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3" y="219"/>
                    </a:lnTo>
                    <a:lnTo>
                      <a:pt x="303" y="218"/>
                    </a:lnTo>
                    <a:lnTo>
                      <a:pt x="302" y="218"/>
                    </a:lnTo>
                    <a:lnTo>
                      <a:pt x="302" y="217"/>
                    </a:lnTo>
                    <a:lnTo>
                      <a:pt x="301" y="217"/>
                    </a:lnTo>
                    <a:lnTo>
                      <a:pt x="300" y="217"/>
                    </a:lnTo>
                    <a:lnTo>
                      <a:pt x="300" y="216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7" y="215"/>
                    </a:lnTo>
                    <a:lnTo>
                      <a:pt x="296" y="214"/>
                    </a:lnTo>
                    <a:lnTo>
                      <a:pt x="296" y="213"/>
                    </a:lnTo>
                    <a:lnTo>
                      <a:pt x="295" y="213"/>
                    </a:lnTo>
                    <a:lnTo>
                      <a:pt x="294" y="213"/>
                    </a:lnTo>
                    <a:lnTo>
                      <a:pt x="293" y="213"/>
                    </a:lnTo>
                    <a:lnTo>
                      <a:pt x="292" y="213"/>
                    </a:lnTo>
                    <a:lnTo>
                      <a:pt x="291" y="213"/>
                    </a:lnTo>
                    <a:lnTo>
                      <a:pt x="290" y="212"/>
                    </a:lnTo>
                    <a:lnTo>
                      <a:pt x="289" y="212"/>
                    </a:lnTo>
                    <a:lnTo>
                      <a:pt x="289" y="211"/>
                    </a:lnTo>
                    <a:lnTo>
                      <a:pt x="288" y="210"/>
                    </a:lnTo>
                    <a:lnTo>
                      <a:pt x="287" y="210"/>
                    </a:lnTo>
                    <a:lnTo>
                      <a:pt x="287" y="209"/>
                    </a:lnTo>
                    <a:lnTo>
                      <a:pt x="286" y="208"/>
                    </a:lnTo>
                    <a:lnTo>
                      <a:pt x="285" y="207"/>
                    </a:lnTo>
                    <a:lnTo>
                      <a:pt x="284" y="206"/>
                    </a:lnTo>
                    <a:lnTo>
                      <a:pt x="284" y="205"/>
                    </a:lnTo>
                    <a:lnTo>
                      <a:pt x="283" y="204"/>
                    </a:lnTo>
                    <a:lnTo>
                      <a:pt x="282" y="204"/>
                    </a:lnTo>
                    <a:lnTo>
                      <a:pt x="281" y="203"/>
                    </a:lnTo>
                    <a:lnTo>
                      <a:pt x="280" y="203"/>
                    </a:lnTo>
                    <a:lnTo>
                      <a:pt x="280" y="202"/>
                    </a:lnTo>
                    <a:lnTo>
                      <a:pt x="279" y="202"/>
                    </a:lnTo>
                    <a:lnTo>
                      <a:pt x="279" y="201"/>
                    </a:lnTo>
                    <a:lnTo>
                      <a:pt x="279" y="199"/>
                    </a:lnTo>
                    <a:lnTo>
                      <a:pt x="279" y="198"/>
                    </a:lnTo>
                    <a:lnTo>
                      <a:pt x="280" y="196"/>
                    </a:lnTo>
                    <a:lnTo>
                      <a:pt x="280" y="195"/>
                    </a:lnTo>
                    <a:lnTo>
                      <a:pt x="279" y="189"/>
                    </a:lnTo>
                    <a:lnTo>
                      <a:pt x="279" y="188"/>
                    </a:lnTo>
                    <a:lnTo>
                      <a:pt x="279" y="182"/>
                    </a:lnTo>
                    <a:lnTo>
                      <a:pt x="279" y="144"/>
                    </a:lnTo>
                    <a:lnTo>
                      <a:pt x="280" y="144"/>
                    </a:lnTo>
                    <a:lnTo>
                      <a:pt x="281" y="145"/>
                    </a:lnTo>
                    <a:lnTo>
                      <a:pt x="282" y="145"/>
                    </a:lnTo>
                    <a:lnTo>
                      <a:pt x="283" y="145"/>
                    </a:lnTo>
                    <a:lnTo>
                      <a:pt x="283" y="143"/>
                    </a:lnTo>
                    <a:lnTo>
                      <a:pt x="282" y="143"/>
                    </a:lnTo>
                    <a:lnTo>
                      <a:pt x="283" y="143"/>
                    </a:lnTo>
                    <a:lnTo>
                      <a:pt x="285" y="143"/>
                    </a:lnTo>
                    <a:lnTo>
                      <a:pt x="286" y="144"/>
                    </a:lnTo>
                    <a:lnTo>
                      <a:pt x="287" y="144"/>
                    </a:lnTo>
                    <a:lnTo>
                      <a:pt x="288" y="143"/>
                    </a:lnTo>
                    <a:lnTo>
                      <a:pt x="289" y="141"/>
                    </a:lnTo>
                    <a:lnTo>
                      <a:pt x="290" y="142"/>
                    </a:lnTo>
                    <a:lnTo>
                      <a:pt x="291" y="141"/>
                    </a:lnTo>
                    <a:lnTo>
                      <a:pt x="291" y="142"/>
                    </a:lnTo>
                    <a:lnTo>
                      <a:pt x="293" y="142"/>
                    </a:lnTo>
                    <a:lnTo>
                      <a:pt x="294" y="141"/>
                    </a:lnTo>
                    <a:lnTo>
                      <a:pt x="295" y="141"/>
                    </a:lnTo>
                    <a:lnTo>
                      <a:pt x="296" y="141"/>
                    </a:lnTo>
                    <a:lnTo>
                      <a:pt x="297" y="141"/>
                    </a:lnTo>
                    <a:lnTo>
                      <a:pt x="297" y="142"/>
                    </a:lnTo>
                    <a:lnTo>
                      <a:pt x="298" y="141"/>
                    </a:lnTo>
                    <a:lnTo>
                      <a:pt x="299" y="141"/>
                    </a:lnTo>
                    <a:lnTo>
                      <a:pt x="299" y="140"/>
                    </a:lnTo>
                    <a:lnTo>
                      <a:pt x="300" y="140"/>
                    </a:lnTo>
                    <a:lnTo>
                      <a:pt x="301" y="139"/>
                    </a:lnTo>
                    <a:lnTo>
                      <a:pt x="302" y="138"/>
                    </a:lnTo>
                    <a:lnTo>
                      <a:pt x="303" y="138"/>
                    </a:lnTo>
                    <a:lnTo>
                      <a:pt x="304" y="138"/>
                    </a:lnTo>
                    <a:lnTo>
                      <a:pt x="305" y="136"/>
                    </a:lnTo>
                    <a:lnTo>
                      <a:pt x="306" y="135"/>
                    </a:lnTo>
                    <a:lnTo>
                      <a:pt x="307" y="135"/>
                    </a:lnTo>
                    <a:lnTo>
                      <a:pt x="307" y="134"/>
                    </a:lnTo>
                    <a:lnTo>
                      <a:pt x="308" y="134"/>
                    </a:lnTo>
                    <a:lnTo>
                      <a:pt x="309" y="134"/>
                    </a:lnTo>
                    <a:lnTo>
                      <a:pt x="310" y="135"/>
                    </a:lnTo>
                    <a:lnTo>
                      <a:pt x="311" y="136"/>
                    </a:lnTo>
                    <a:lnTo>
                      <a:pt x="312" y="136"/>
                    </a:lnTo>
                    <a:lnTo>
                      <a:pt x="313" y="137"/>
                    </a:lnTo>
                    <a:lnTo>
                      <a:pt x="313" y="136"/>
                    </a:lnTo>
                    <a:lnTo>
                      <a:pt x="314" y="136"/>
                    </a:lnTo>
                    <a:lnTo>
                      <a:pt x="315" y="135"/>
                    </a:lnTo>
                    <a:lnTo>
                      <a:pt x="316" y="134"/>
                    </a:lnTo>
                    <a:lnTo>
                      <a:pt x="317" y="133"/>
                    </a:lnTo>
                    <a:lnTo>
                      <a:pt x="318" y="133"/>
                    </a:lnTo>
                    <a:lnTo>
                      <a:pt x="319" y="132"/>
                    </a:lnTo>
                    <a:lnTo>
                      <a:pt x="319" y="131"/>
                    </a:lnTo>
                    <a:lnTo>
                      <a:pt x="320" y="131"/>
                    </a:lnTo>
                    <a:lnTo>
                      <a:pt x="320" y="130"/>
                    </a:lnTo>
                    <a:lnTo>
                      <a:pt x="321" y="130"/>
                    </a:lnTo>
                    <a:lnTo>
                      <a:pt x="321" y="129"/>
                    </a:lnTo>
                    <a:lnTo>
                      <a:pt x="322" y="129"/>
                    </a:lnTo>
                    <a:lnTo>
                      <a:pt x="323" y="128"/>
                    </a:lnTo>
                    <a:lnTo>
                      <a:pt x="324" y="128"/>
                    </a:lnTo>
                    <a:lnTo>
                      <a:pt x="325" y="129"/>
                    </a:lnTo>
                    <a:lnTo>
                      <a:pt x="325" y="130"/>
                    </a:lnTo>
                    <a:lnTo>
                      <a:pt x="326" y="130"/>
                    </a:lnTo>
                    <a:lnTo>
                      <a:pt x="327" y="130"/>
                    </a:lnTo>
                    <a:lnTo>
                      <a:pt x="327" y="131"/>
                    </a:lnTo>
                    <a:lnTo>
                      <a:pt x="328" y="131"/>
                    </a:lnTo>
                    <a:lnTo>
                      <a:pt x="328" y="132"/>
                    </a:lnTo>
                    <a:lnTo>
                      <a:pt x="329" y="133"/>
                    </a:lnTo>
                    <a:lnTo>
                      <a:pt x="329" y="134"/>
                    </a:lnTo>
                    <a:lnTo>
                      <a:pt x="330" y="134"/>
                    </a:lnTo>
                    <a:lnTo>
                      <a:pt x="331" y="136"/>
                    </a:lnTo>
                    <a:lnTo>
                      <a:pt x="332" y="136"/>
                    </a:lnTo>
                    <a:lnTo>
                      <a:pt x="333" y="137"/>
                    </a:lnTo>
                    <a:lnTo>
                      <a:pt x="334" y="137"/>
                    </a:lnTo>
                    <a:lnTo>
                      <a:pt x="335" y="136"/>
                    </a:lnTo>
                    <a:lnTo>
                      <a:pt x="335" y="135"/>
                    </a:lnTo>
                    <a:lnTo>
                      <a:pt x="336" y="136"/>
                    </a:lnTo>
                    <a:lnTo>
                      <a:pt x="337" y="135"/>
                    </a:lnTo>
                    <a:lnTo>
                      <a:pt x="338" y="134"/>
                    </a:lnTo>
                    <a:lnTo>
                      <a:pt x="339" y="134"/>
                    </a:lnTo>
                    <a:lnTo>
                      <a:pt x="338" y="135"/>
                    </a:lnTo>
                    <a:lnTo>
                      <a:pt x="339" y="137"/>
                    </a:lnTo>
                    <a:lnTo>
                      <a:pt x="338" y="137"/>
                    </a:lnTo>
                    <a:lnTo>
                      <a:pt x="338" y="138"/>
                    </a:lnTo>
                    <a:lnTo>
                      <a:pt x="339" y="138"/>
                    </a:lnTo>
                    <a:lnTo>
                      <a:pt x="340" y="138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2" y="137"/>
                    </a:lnTo>
                    <a:lnTo>
                      <a:pt x="343" y="138"/>
                    </a:lnTo>
                    <a:lnTo>
                      <a:pt x="345" y="137"/>
                    </a:lnTo>
                    <a:lnTo>
                      <a:pt x="346" y="137"/>
                    </a:lnTo>
                    <a:lnTo>
                      <a:pt x="346" y="136"/>
                    </a:lnTo>
                    <a:lnTo>
                      <a:pt x="346" y="135"/>
                    </a:lnTo>
                    <a:lnTo>
                      <a:pt x="346" y="134"/>
                    </a:lnTo>
                    <a:lnTo>
                      <a:pt x="347" y="133"/>
                    </a:lnTo>
                    <a:lnTo>
                      <a:pt x="348" y="134"/>
                    </a:lnTo>
                    <a:lnTo>
                      <a:pt x="349" y="134"/>
                    </a:lnTo>
                    <a:lnTo>
                      <a:pt x="350" y="134"/>
                    </a:lnTo>
                    <a:lnTo>
                      <a:pt x="351" y="134"/>
                    </a:lnTo>
                    <a:lnTo>
                      <a:pt x="352" y="135"/>
                    </a:lnTo>
                    <a:lnTo>
                      <a:pt x="353" y="134"/>
                    </a:lnTo>
                    <a:lnTo>
                      <a:pt x="352" y="133"/>
                    </a:lnTo>
                    <a:lnTo>
                      <a:pt x="351" y="132"/>
                    </a:lnTo>
                    <a:lnTo>
                      <a:pt x="350" y="130"/>
                    </a:lnTo>
                    <a:lnTo>
                      <a:pt x="349" y="129"/>
                    </a:lnTo>
                    <a:lnTo>
                      <a:pt x="348" y="128"/>
                    </a:lnTo>
                    <a:lnTo>
                      <a:pt x="347" y="128"/>
                    </a:lnTo>
                    <a:lnTo>
                      <a:pt x="347" y="126"/>
                    </a:lnTo>
                    <a:lnTo>
                      <a:pt x="348" y="125"/>
                    </a:lnTo>
                    <a:lnTo>
                      <a:pt x="349" y="125"/>
                    </a:lnTo>
                    <a:lnTo>
                      <a:pt x="350" y="123"/>
                    </a:lnTo>
                    <a:lnTo>
                      <a:pt x="349" y="122"/>
                    </a:lnTo>
                    <a:lnTo>
                      <a:pt x="349" y="121"/>
                    </a:lnTo>
                    <a:lnTo>
                      <a:pt x="348" y="120"/>
                    </a:lnTo>
                    <a:lnTo>
                      <a:pt x="348" y="119"/>
                    </a:lnTo>
                    <a:lnTo>
                      <a:pt x="348" y="118"/>
                    </a:lnTo>
                    <a:lnTo>
                      <a:pt x="349" y="118"/>
                    </a:lnTo>
                    <a:lnTo>
                      <a:pt x="350" y="118"/>
                    </a:lnTo>
                    <a:lnTo>
                      <a:pt x="351" y="117"/>
                    </a:lnTo>
                    <a:lnTo>
                      <a:pt x="351" y="116"/>
                    </a:lnTo>
                    <a:lnTo>
                      <a:pt x="350" y="116"/>
                    </a:lnTo>
                    <a:lnTo>
                      <a:pt x="349" y="116"/>
                    </a:lnTo>
                    <a:lnTo>
                      <a:pt x="348" y="115"/>
                    </a:lnTo>
                    <a:lnTo>
                      <a:pt x="348" y="114"/>
                    </a:lnTo>
                    <a:lnTo>
                      <a:pt x="347" y="114"/>
                    </a:lnTo>
                    <a:lnTo>
                      <a:pt x="346" y="113"/>
                    </a:lnTo>
                    <a:lnTo>
                      <a:pt x="346" y="112"/>
                    </a:lnTo>
                    <a:lnTo>
                      <a:pt x="347" y="112"/>
                    </a:lnTo>
                    <a:lnTo>
                      <a:pt x="348" y="111"/>
                    </a:lnTo>
                    <a:lnTo>
                      <a:pt x="348" y="110"/>
                    </a:lnTo>
                    <a:lnTo>
                      <a:pt x="347" y="110"/>
                    </a:lnTo>
                    <a:lnTo>
                      <a:pt x="345" y="109"/>
                    </a:lnTo>
                    <a:lnTo>
                      <a:pt x="344" y="109"/>
                    </a:lnTo>
                    <a:lnTo>
                      <a:pt x="344" y="108"/>
                    </a:lnTo>
                    <a:lnTo>
                      <a:pt x="345" y="107"/>
                    </a:lnTo>
                    <a:lnTo>
                      <a:pt x="345" y="106"/>
                    </a:lnTo>
                    <a:lnTo>
                      <a:pt x="344" y="106"/>
                    </a:lnTo>
                    <a:lnTo>
                      <a:pt x="343" y="105"/>
                    </a:lnTo>
                    <a:lnTo>
                      <a:pt x="342" y="104"/>
                    </a:lnTo>
                    <a:lnTo>
                      <a:pt x="341" y="103"/>
                    </a:lnTo>
                    <a:lnTo>
                      <a:pt x="340" y="102"/>
                    </a:lnTo>
                    <a:lnTo>
                      <a:pt x="339" y="102"/>
                    </a:lnTo>
                    <a:lnTo>
                      <a:pt x="338" y="103"/>
                    </a:lnTo>
                    <a:lnTo>
                      <a:pt x="338" y="102"/>
                    </a:lnTo>
                    <a:lnTo>
                      <a:pt x="337" y="102"/>
                    </a:lnTo>
                    <a:lnTo>
                      <a:pt x="337" y="101"/>
                    </a:lnTo>
                    <a:lnTo>
                      <a:pt x="336" y="100"/>
                    </a:lnTo>
                    <a:lnTo>
                      <a:pt x="335" y="100"/>
                    </a:lnTo>
                    <a:lnTo>
                      <a:pt x="333" y="100"/>
                    </a:lnTo>
                    <a:lnTo>
                      <a:pt x="333" y="101"/>
                    </a:lnTo>
                    <a:lnTo>
                      <a:pt x="332" y="101"/>
                    </a:lnTo>
                    <a:lnTo>
                      <a:pt x="331" y="100"/>
                    </a:lnTo>
                    <a:lnTo>
                      <a:pt x="331" y="101"/>
                    </a:lnTo>
                    <a:lnTo>
                      <a:pt x="330" y="102"/>
                    </a:lnTo>
                    <a:lnTo>
                      <a:pt x="329" y="103"/>
                    </a:lnTo>
                    <a:lnTo>
                      <a:pt x="328" y="104"/>
                    </a:lnTo>
                    <a:lnTo>
                      <a:pt x="327" y="103"/>
                    </a:lnTo>
                    <a:lnTo>
                      <a:pt x="326" y="102"/>
                    </a:lnTo>
                    <a:lnTo>
                      <a:pt x="326" y="101"/>
                    </a:lnTo>
                    <a:lnTo>
                      <a:pt x="325" y="102"/>
                    </a:lnTo>
                    <a:lnTo>
                      <a:pt x="324" y="101"/>
                    </a:lnTo>
                    <a:lnTo>
                      <a:pt x="323" y="101"/>
                    </a:lnTo>
                    <a:lnTo>
                      <a:pt x="322" y="101"/>
                    </a:lnTo>
                    <a:lnTo>
                      <a:pt x="321" y="102"/>
                    </a:lnTo>
                    <a:lnTo>
                      <a:pt x="320" y="102"/>
                    </a:lnTo>
                    <a:lnTo>
                      <a:pt x="319" y="102"/>
                    </a:lnTo>
                    <a:lnTo>
                      <a:pt x="318" y="102"/>
                    </a:lnTo>
                    <a:lnTo>
                      <a:pt x="317" y="102"/>
                    </a:lnTo>
                    <a:lnTo>
                      <a:pt x="316" y="102"/>
                    </a:lnTo>
                    <a:lnTo>
                      <a:pt x="315" y="101"/>
                    </a:lnTo>
                    <a:lnTo>
                      <a:pt x="314" y="101"/>
                    </a:lnTo>
                    <a:lnTo>
                      <a:pt x="313" y="100"/>
                    </a:lnTo>
                    <a:lnTo>
                      <a:pt x="312" y="101"/>
                    </a:lnTo>
                    <a:lnTo>
                      <a:pt x="311" y="101"/>
                    </a:lnTo>
                    <a:lnTo>
                      <a:pt x="310" y="101"/>
                    </a:lnTo>
                    <a:lnTo>
                      <a:pt x="309" y="102"/>
                    </a:lnTo>
                    <a:lnTo>
                      <a:pt x="308" y="102"/>
                    </a:lnTo>
                    <a:lnTo>
                      <a:pt x="307" y="103"/>
                    </a:lnTo>
                    <a:lnTo>
                      <a:pt x="306" y="102"/>
                    </a:lnTo>
                    <a:lnTo>
                      <a:pt x="305" y="102"/>
                    </a:lnTo>
                    <a:lnTo>
                      <a:pt x="305" y="100"/>
                    </a:lnTo>
                    <a:lnTo>
                      <a:pt x="305" y="99"/>
                    </a:lnTo>
                    <a:lnTo>
                      <a:pt x="304" y="100"/>
                    </a:lnTo>
                    <a:lnTo>
                      <a:pt x="303" y="100"/>
                    </a:lnTo>
                    <a:lnTo>
                      <a:pt x="302" y="100"/>
                    </a:lnTo>
                    <a:lnTo>
                      <a:pt x="301" y="100"/>
                    </a:lnTo>
                    <a:lnTo>
                      <a:pt x="300" y="100"/>
                    </a:lnTo>
                    <a:lnTo>
                      <a:pt x="299" y="101"/>
                    </a:lnTo>
                    <a:lnTo>
                      <a:pt x="298" y="102"/>
                    </a:lnTo>
                    <a:lnTo>
                      <a:pt x="298" y="104"/>
                    </a:lnTo>
                    <a:lnTo>
                      <a:pt x="297" y="104"/>
                    </a:lnTo>
                    <a:lnTo>
                      <a:pt x="295" y="104"/>
                    </a:lnTo>
                    <a:lnTo>
                      <a:pt x="295" y="103"/>
                    </a:lnTo>
                    <a:lnTo>
                      <a:pt x="294" y="103"/>
                    </a:lnTo>
                    <a:lnTo>
                      <a:pt x="294" y="71"/>
                    </a:lnTo>
                    <a:lnTo>
                      <a:pt x="294" y="54"/>
                    </a:lnTo>
                    <a:lnTo>
                      <a:pt x="295" y="54"/>
                    </a:lnTo>
                    <a:lnTo>
                      <a:pt x="295" y="55"/>
                    </a:lnTo>
                    <a:lnTo>
                      <a:pt x="297" y="54"/>
                    </a:lnTo>
                    <a:lnTo>
                      <a:pt x="298" y="55"/>
                    </a:lnTo>
                    <a:lnTo>
                      <a:pt x="298" y="54"/>
                    </a:lnTo>
                    <a:lnTo>
                      <a:pt x="299" y="53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1"/>
                    </a:lnTo>
                    <a:lnTo>
                      <a:pt x="304" y="52"/>
                    </a:lnTo>
                    <a:lnTo>
                      <a:pt x="304" y="51"/>
                    </a:lnTo>
                    <a:lnTo>
                      <a:pt x="305" y="51"/>
                    </a:lnTo>
                    <a:lnTo>
                      <a:pt x="306" y="51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8" y="52"/>
                    </a:lnTo>
                    <a:lnTo>
                      <a:pt x="309" y="51"/>
                    </a:lnTo>
                    <a:lnTo>
                      <a:pt x="310" y="52"/>
                    </a:lnTo>
                    <a:lnTo>
                      <a:pt x="311" y="51"/>
                    </a:lnTo>
                    <a:lnTo>
                      <a:pt x="313" y="50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6" y="49"/>
                    </a:lnTo>
                    <a:lnTo>
                      <a:pt x="316" y="48"/>
                    </a:lnTo>
                    <a:lnTo>
                      <a:pt x="317" y="47"/>
                    </a:lnTo>
                    <a:lnTo>
                      <a:pt x="319" y="48"/>
                    </a:lnTo>
                    <a:lnTo>
                      <a:pt x="320" y="49"/>
                    </a:lnTo>
                    <a:lnTo>
                      <a:pt x="321" y="49"/>
                    </a:lnTo>
                    <a:lnTo>
                      <a:pt x="322" y="49"/>
                    </a:lnTo>
                    <a:lnTo>
                      <a:pt x="323" y="50"/>
                    </a:lnTo>
                    <a:lnTo>
                      <a:pt x="323" y="49"/>
                    </a:lnTo>
                    <a:lnTo>
                      <a:pt x="324" y="50"/>
                    </a:lnTo>
                    <a:lnTo>
                      <a:pt x="325" y="49"/>
                    </a:lnTo>
                    <a:lnTo>
                      <a:pt x="326" y="49"/>
                    </a:lnTo>
                    <a:lnTo>
                      <a:pt x="327" y="50"/>
                    </a:lnTo>
                    <a:lnTo>
                      <a:pt x="328" y="50"/>
                    </a:lnTo>
                    <a:lnTo>
                      <a:pt x="329" y="51"/>
                    </a:lnTo>
                    <a:lnTo>
                      <a:pt x="329" y="52"/>
                    </a:lnTo>
                    <a:lnTo>
                      <a:pt x="330" y="51"/>
                    </a:lnTo>
                    <a:lnTo>
                      <a:pt x="346" y="51"/>
                    </a:lnTo>
                    <a:lnTo>
                      <a:pt x="361" y="50"/>
                    </a:lnTo>
                    <a:lnTo>
                      <a:pt x="428" y="48"/>
                    </a:lnTo>
                    <a:lnTo>
                      <a:pt x="428" y="47"/>
                    </a:lnTo>
                    <a:lnTo>
                      <a:pt x="428" y="46"/>
                    </a:lnTo>
                    <a:lnTo>
                      <a:pt x="426" y="46"/>
                    </a:lnTo>
                    <a:lnTo>
                      <a:pt x="427" y="45"/>
                    </a:lnTo>
                    <a:lnTo>
                      <a:pt x="426" y="44"/>
                    </a:lnTo>
                    <a:lnTo>
                      <a:pt x="425" y="44"/>
                    </a:lnTo>
                    <a:lnTo>
                      <a:pt x="424" y="44"/>
                    </a:lnTo>
                    <a:lnTo>
                      <a:pt x="423" y="44"/>
                    </a:lnTo>
                    <a:lnTo>
                      <a:pt x="423" y="45"/>
                    </a:lnTo>
                    <a:lnTo>
                      <a:pt x="421" y="45"/>
                    </a:lnTo>
                    <a:lnTo>
                      <a:pt x="421" y="44"/>
                    </a:lnTo>
                    <a:lnTo>
                      <a:pt x="421" y="43"/>
                    </a:lnTo>
                    <a:lnTo>
                      <a:pt x="421" y="42"/>
                    </a:lnTo>
                    <a:lnTo>
                      <a:pt x="421" y="41"/>
                    </a:lnTo>
                    <a:lnTo>
                      <a:pt x="422" y="40"/>
                    </a:lnTo>
                    <a:lnTo>
                      <a:pt x="421" y="40"/>
                    </a:lnTo>
                    <a:lnTo>
                      <a:pt x="419" y="41"/>
                    </a:lnTo>
                    <a:lnTo>
                      <a:pt x="419" y="39"/>
                    </a:lnTo>
                    <a:lnTo>
                      <a:pt x="419" y="38"/>
                    </a:lnTo>
                    <a:lnTo>
                      <a:pt x="420" y="37"/>
                    </a:lnTo>
                    <a:lnTo>
                      <a:pt x="421" y="33"/>
                    </a:lnTo>
                    <a:lnTo>
                      <a:pt x="421" y="32"/>
                    </a:lnTo>
                    <a:lnTo>
                      <a:pt x="422" y="32"/>
                    </a:lnTo>
                    <a:lnTo>
                      <a:pt x="423" y="31"/>
                    </a:lnTo>
                    <a:lnTo>
                      <a:pt x="423" y="30"/>
                    </a:lnTo>
                    <a:lnTo>
                      <a:pt x="424" y="30"/>
                    </a:lnTo>
                    <a:lnTo>
                      <a:pt x="425" y="29"/>
                    </a:lnTo>
                    <a:lnTo>
                      <a:pt x="427" y="28"/>
                    </a:lnTo>
                    <a:lnTo>
                      <a:pt x="427" y="29"/>
                    </a:lnTo>
                    <a:lnTo>
                      <a:pt x="429" y="28"/>
                    </a:lnTo>
                    <a:lnTo>
                      <a:pt x="429" y="29"/>
                    </a:lnTo>
                    <a:lnTo>
                      <a:pt x="430" y="29"/>
                    </a:lnTo>
                    <a:lnTo>
                      <a:pt x="430" y="30"/>
                    </a:lnTo>
                    <a:lnTo>
                      <a:pt x="431" y="31"/>
                    </a:lnTo>
                    <a:lnTo>
                      <a:pt x="432" y="32"/>
                    </a:lnTo>
                    <a:lnTo>
                      <a:pt x="433" y="34"/>
                    </a:lnTo>
                    <a:lnTo>
                      <a:pt x="434" y="34"/>
                    </a:lnTo>
                    <a:lnTo>
                      <a:pt x="435" y="35"/>
                    </a:lnTo>
                    <a:lnTo>
                      <a:pt x="437" y="34"/>
                    </a:lnTo>
                    <a:lnTo>
                      <a:pt x="438" y="36"/>
                    </a:lnTo>
                    <a:lnTo>
                      <a:pt x="440" y="37"/>
                    </a:lnTo>
                    <a:lnTo>
                      <a:pt x="442" y="39"/>
                    </a:lnTo>
                    <a:lnTo>
                      <a:pt x="443" y="39"/>
                    </a:lnTo>
                    <a:lnTo>
                      <a:pt x="445" y="39"/>
                    </a:lnTo>
                    <a:lnTo>
                      <a:pt x="446" y="39"/>
                    </a:lnTo>
                    <a:lnTo>
                      <a:pt x="446" y="38"/>
                    </a:lnTo>
                    <a:lnTo>
                      <a:pt x="447" y="37"/>
                    </a:lnTo>
                    <a:lnTo>
                      <a:pt x="447" y="36"/>
                    </a:lnTo>
                    <a:lnTo>
                      <a:pt x="447" y="34"/>
                    </a:lnTo>
                    <a:lnTo>
                      <a:pt x="448" y="34"/>
                    </a:lnTo>
                    <a:lnTo>
                      <a:pt x="449" y="34"/>
                    </a:lnTo>
                    <a:lnTo>
                      <a:pt x="451" y="32"/>
                    </a:lnTo>
                    <a:lnTo>
                      <a:pt x="452" y="32"/>
                    </a:lnTo>
                    <a:lnTo>
                      <a:pt x="453" y="30"/>
                    </a:lnTo>
                    <a:lnTo>
                      <a:pt x="453" y="29"/>
                    </a:lnTo>
                    <a:lnTo>
                      <a:pt x="455" y="29"/>
                    </a:lnTo>
                    <a:lnTo>
                      <a:pt x="455" y="27"/>
                    </a:lnTo>
                    <a:lnTo>
                      <a:pt x="456" y="26"/>
                    </a:lnTo>
                    <a:lnTo>
                      <a:pt x="457" y="24"/>
                    </a:lnTo>
                    <a:lnTo>
                      <a:pt x="458" y="23"/>
                    </a:lnTo>
                    <a:lnTo>
                      <a:pt x="460" y="23"/>
                    </a:lnTo>
                    <a:lnTo>
                      <a:pt x="462" y="23"/>
                    </a:lnTo>
                    <a:lnTo>
                      <a:pt x="464" y="24"/>
                    </a:lnTo>
                    <a:lnTo>
                      <a:pt x="466" y="24"/>
                    </a:lnTo>
                    <a:lnTo>
                      <a:pt x="468" y="24"/>
                    </a:lnTo>
                    <a:lnTo>
                      <a:pt x="470" y="24"/>
                    </a:lnTo>
                    <a:lnTo>
                      <a:pt x="471" y="23"/>
                    </a:lnTo>
                    <a:lnTo>
                      <a:pt x="472" y="21"/>
                    </a:lnTo>
                    <a:lnTo>
                      <a:pt x="473" y="19"/>
                    </a:lnTo>
                    <a:lnTo>
                      <a:pt x="474" y="18"/>
                    </a:lnTo>
                    <a:lnTo>
                      <a:pt x="475" y="17"/>
                    </a:lnTo>
                    <a:lnTo>
                      <a:pt x="475" y="16"/>
                    </a:lnTo>
                    <a:lnTo>
                      <a:pt x="476" y="15"/>
                    </a:lnTo>
                    <a:lnTo>
                      <a:pt x="477" y="14"/>
                    </a:lnTo>
                    <a:lnTo>
                      <a:pt x="478" y="12"/>
                    </a:lnTo>
                    <a:lnTo>
                      <a:pt x="480" y="12"/>
                    </a:lnTo>
                    <a:lnTo>
                      <a:pt x="481" y="11"/>
                    </a:lnTo>
                    <a:lnTo>
                      <a:pt x="483" y="10"/>
                    </a:lnTo>
                    <a:lnTo>
                      <a:pt x="484" y="9"/>
                    </a:lnTo>
                    <a:lnTo>
                      <a:pt x="484" y="8"/>
                    </a:lnTo>
                    <a:lnTo>
                      <a:pt x="485" y="7"/>
                    </a:lnTo>
                    <a:lnTo>
                      <a:pt x="487" y="6"/>
                    </a:lnTo>
                    <a:lnTo>
                      <a:pt x="488" y="6"/>
                    </a:lnTo>
                    <a:lnTo>
                      <a:pt x="490" y="7"/>
                    </a:lnTo>
                    <a:lnTo>
                      <a:pt x="492" y="9"/>
                    </a:lnTo>
                    <a:lnTo>
                      <a:pt x="492" y="11"/>
                    </a:lnTo>
                    <a:lnTo>
                      <a:pt x="492" y="13"/>
                    </a:lnTo>
                    <a:lnTo>
                      <a:pt x="493" y="16"/>
                    </a:lnTo>
                    <a:lnTo>
                      <a:pt x="493" y="17"/>
                    </a:lnTo>
                    <a:lnTo>
                      <a:pt x="493" y="19"/>
                    </a:lnTo>
                    <a:lnTo>
                      <a:pt x="493" y="20"/>
                    </a:lnTo>
                    <a:lnTo>
                      <a:pt x="494" y="23"/>
                    </a:lnTo>
                    <a:lnTo>
                      <a:pt x="494" y="25"/>
                    </a:lnTo>
                    <a:lnTo>
                      <a:pt x="495" y="27"/>
                    </a:lnTo>
                    <a:lnTo>
                      <a:pt x="496" y="30"/>
                    </a:lnTo>
                    <a:lnTo>
                      <a:pt x="497" y="32"/>
                    </a:lnTo>
                    <a:lnTo>
                      <a:pt x="497" y="33"/>
                    </a:lnTo>
                    <a:lnTo>
                      <a:pt x="497" y="34"/>
                    </a:lnTo>
                    <a:lnTo>
                      <a:pt x="499" y="35"/>
                    </a:lnTo>
                    <a:lnTo>
                      <a:pt x="500" y="36"/>
                    </a:lnTo>
                    <a:lnTo>
                      <a:pt x="502" y="35"/>
                    </a:lnTo>
                    <a:lnTo>
                      <a:pt x="503" y="35"/>
                    </a:lnTo>
                    <a:lnTo>
                      <a:pt x="506" y="35"/>
                    </a:lnTo>
                    <a:lnTo>
                      <a:pt x="507" y="36"/>
                    </a:lnTo>
                    <a:lnTo>
                      <a:pt x="509" y="38"/>
                    </a:lnTo>
                    <a:lnTo>
                      <a:pt x="510" y="40"/>
                    </a:lnTo>
                    <a:lnTo>
                      <a:pt x="511" y="42"/>
                    </a:lnTo>
                    <a:lnTo>
                      <a:pt x="512" y="45"/>
                    </a:lnTo>
                    <a:lnTo>
                      <a:pt x="512" y="47"/>
                    </a:lnTo>
                    <a:lnTo>
                      <a:pt x="512" y="49"/>
                    </a:lnTo>
                    <a:lnTo>
                      <a:pt x="513" y="51"/>
                    </a:lnTo>
                    <a:lnTo>
                      <a:pt x="513" y="52"/>
                    </a:lnTo>
                    <a:lnTo>
                      <a:pt x="513" y="54"/>
                    </a:lnTo>
                    <a:lnTo>
                      <a:pt x="514" y="56"/>
                    </a:lnTo>
                    <a:lnTo>
                      <a:pt x="514" y="59"/>
                    </a:lnTo>
                    <a:lnTo>
                      <a:pt x="514" y="63"/>
                    </a:lnTo>
                    <a:lnTo>
                      <a:pt x="514" y="65"/>
                    </a:lnTo>
                    <a:lnTo>
                      <a:pt x="514" y="67"/>
                    </a:lnTo>
                    <a:lnTo>
                      <a:pt x="514" y="70"/>
                    </a:lnTo>
                    <a:lnTo>
                      <a:pt x="513" y="73"/>
                    </a:lnTo>
                    <a:lnTo>
                      <a:pt x="513" y="76"/>
                    </a:lnTo>
                    <a:lnTo>
                      <a:pt x="513" y="79"/>
                    </a:lnTo>
                    <a:lnTo>
                      <a:pt x="513" y="81"/>
                    </a:lnTo>
                    <a:lnTo>
                      <a:pt x="513" y="83"/>
                    </a:lnTo>
                    <a:lnTo>
                      <a:pt x="514" y="85"/>
                    </a:lnTo>
                    <a:lnTo>
                      <a:pt x="513" y="87"/>
                    </a:lnTo>
                    <a:lnTo>
                      <a:pt x="513" y="88"/>
                    </a:lnTo>
                    <a:lnTo>
                      <a:pt x="532" y="83"/>
                    </a:lnTo>
                    <a:lnTo>
                      <a:pt x="552" y="100"/>
                    </a:lnTo>
                    <a:lnTo>
                      <a:pt x="575" y="118"/>
                    </a:lnTo>
                    <a:lnTo>
                      <a:pt x="583" y="116"/>
                    </a:lnTo>
                    <a:lnTo>
                      <a:pt x="584" y="116"/>
                    </a:lnTo>
                    <a:lnTo>
                      <a:pt x="585" y="116"/>
                    </a:lnTo>
                    <a:lnTo>
                      <a:pt x="586" y="117"/>
                    </a:lnTo>
                    <a:lnTo>
                      <a:pt x="587" y="118"/>
                    </a:lnTo>
                    <a:lnTo>
                      <a:pt x="588" y="119"/>
                    </a:lnTo>
                    <a:lnTo>
                      <a:pt x="589" y="118"/>
                    </a:lnTo>
                    <a:lnTo>
                      <a:pt x="590" y="118"/>
                    </a:lnTo>
                    <a:lnTo>
                      <a:pt x="591" y="117"/>
                    </a:lnTo>
                    <a:lnTo>
                      <a:pt x="592" y="117"/>
                    </a:lnTo>
                    <a:lnTo>
                      <a:pt x="593" y="117"/>
                    </a:lnTo>
                    <a:lnTo>
                      <a:pt x="594" y="116"/>
                    </a:lnTo>
                    <a:lnTo>
                      <a:pt x="594" y="115"/>
                    </a:lnTo>
                    <a:lnTo>
                      <a:pt x="594" y="114"/>
                    </a:lnTo>
                    <a:lnTo>
                      <a:pt x="596" y="114"/>
                    </a:lnTo>
                    <a:lnTo>
                      <a:pt x="597" y="113"/>
                    </a:lnTo>
                    <a:lnTo>
                      <a:pt x="599" y="114"/>
                    </a:lnTo>
                    <a:lnTo>
                      <a:pt x="600" y="114"/>
                    </a:lnTo>
                    <a:lnTo>
                      <a:pt x="601" y="113"/>
                    </a:lnTo>
                    <a:lnTo>
                      <a:pt x="602" y="113"/>
                    </a:lnTo>
                    <a:lnTo>
                      <a:pt x="603" y="113"/>
                    </a:lnTo>
                    <a:lnTo>
                      <a:pt x="603" y="112"/>
                    </a:lnTo>
                    <a:lnTo>
                      <a:pt x="604" y="111"/>
                    </a:lnTo>
                    <a:lnTo>
                      <a:pt x="604" y="110"/>
                    </a:lnTo>
                    <a:lnTo>
                      <a:pt x="605" y="109"/>
                    </a:lnTo>
                    <a:lnTo>
                      <a:pt x="605" y="108"/>
                    </a:lnTo>
                    <a:lnTo>
                      <a:pt x="605" y="107"/>
                    </a:lnTo>
                    <a:lnTo>
                      <a:pt x="606" y="107"/>
                    </a:lnTo>
                    <a:lnTo>
                      <a:pt x="607" y="107"/>
                    </a:lnTo>
                    <a:lnTo>
                      <a:pt x="608" y="107"/>
                    </a:lnTo>
                    <a:lnTo>
                      <a:pt x="608" y="106"/>
                    </a:lnTo>
                    <a:lnTo>
                      <a:pt x="609" y="106"/>
                    </a:lnTo>
                    <a:lnTo>
                      <a:pt x="609" y="105"/>
                    </a:lnTo>
                    <a:lnTo>
                      <a:pt x="610" y="104"/>
                    </a:lnTo>
                    <a:lnTo>
                      <a:pt x="609" y="103"/>
                    </a:lnTo>
                    <a:lnTo>
                      <a:pt x="611" y="104"/>
                    </a:lnTo>
                    <a:lnTo>
                      <a:pt x="612" y="103"/>
                    </a:lnTo>
                    <a:lnTo>
                      <a:pt x="613" y="103"/>
                    </a:lnTo>
                    <a:lnTo>
                      <a:pt x="614" y="102"/>
                    </a:lnTo>
                    <a:lnTo>
                      <a:pt x="615" y="102"/>
                    </a:lnTo>
                    <a:lnTo>
                      <a:pt x="616" y="102"/>
                    </a:lnTo>
                    <a:lnTo>
                      <a:pt x="616" y="101"/>
                    </a:lnTo>
                    <a:lnTo>
                      <a:pt x="617" y="101"/>
                    </a:lnTo>
                    <a:lnTo>
                      <a:pt x="618" y="101"/>
                    </a:lnTo>
                    <a:lnTo>
                      <a:pt x="619" y="101"/>
                    </a:lnTo>
                    <a:lnTo>
                      <a:pt x="619" y="100"/>
                    </a:lnTo>
                    <a:lnTo>
                      <a:pt x="619" y="99"/>
                    </a:lnTo>
                    <a:lnTo>
                      <a:pt x="620" y="99"/>
                    </a:lnTo>
                    <a:lnTo>
                      <a:pt x="621" y="98"/>
                    </a:lnTo>
                    <a:lnTo>
                      <a:pt x="622" y="98"/>
                    </a:lnTo>
                    <a:lnTo>
                      <a:pt x="623" y="98"/>
                    </a:lnTo>
                    <a:lnTo>
                      <a:pt x="624" y="98"/>
                    </a:lnTo>
                    <a:lnTo>
                      <a:pt x="625" y="98"/>
                    </a:lnTo>
                    <a:lnTo>
                      <a:pt x="625" y="99"/>
                    </a:lnTo>
                    <a:lnTo>
                      <a:pt x="626" y="99"/>
                    </a:lnTo>
                    <a:lnTo>
                      <a:pt x="626" y="98"/>
                    </a:lnTo>
                    <a:lnTo>
                      <a:pt x="627" y="97"/>
                    </a:lnTo>
                    <a:lnTo>
                      <a:pt x="628" y="97"/>
                    </a:lnTo>
                    <a:lnTo>
                      <a:pt x="629" y="98"/>
                    </a:lnTo>
                    <a:lnTo>
                      <a:pt x="630" y="99"/>
                    </a:lnTo>
                    <a:lnTo>
                      <a:pt x="630" y="98"/>
                    </a:lnTo>
                    <a:lnTo>
                      <a:pt x="630" y="97"/>
                    </a:lnTo>
                    <a:lnTo>
                      <a:pt x="631" y="96"/>
                    </a:lnTo>
                    <a:lnTo>
                      <a:pt x="631" y="97"/>
                    </a:lnTo>
                    <a:lnTo>
                      <a:pt x="632" y="97"/>
                    </a:lnTo>
                    <a:lnTo>
                      <a:pt x="633" y="97"/>
                    </a:lnTo>
                    <a:lnTo>
                      <a:pt x="633" y="98"/>
                    </a:lnTo>
                    <a:lnTo>
                      <a:pt x="634" y="99"/>
                    </a:lnTo>
                    <a:lnTo>
                      <a:pt x="634" y="98"/>
                    </a:lnTo>
                    <a:lnTo>
                      <a:pt x="635" y="98"/>
                    </a:lnTo>
                    <a:lnTo>
                      <a:pt x="635" y="99"/>
                    </a:lnTo>
                    <a:lnTo>
                      <a:pt x="636" y="99"/>
                    </a:lnTo>
                    <a:lnTo>
                      <a:pt x="637" y="101"/>
                    </a:lnTo>
                    <a:lnTo>
                      <a:pt x="638" y="102"/>
                    </a:lnTo>
                    <a:lnTo>
                      <a:pt x="638" y="103"/>
                    </a:lnTo>
                    <a:lnTo>
                      <a:pt x="639" y="104"/>
                    </a:lnTo>
                    <a:lnTo>
                      <a:pt x="639" y="105"/>
                    </a:lnTo>
                    <a:lnTo>
                      <a:pt x="639" y="106"/>
                    </a:lnTo>
                    <a:lnTo>
                      <a:pt x="640" y="106"/>
                    </a:lnTo>
                    <a:lnTo>
                      <a:pt x="639" y="108"/>
                    </a:lnTo>
                    <a:lnTo>
                      <a:pt x="639" y="109"/>
                    </a:lnTo>
                    <a:lnTo>
                      <a:pt x="640" y="110"/>
                    </a:lnTo>
                    <a:lnTo>
                      <a:pt x="639" y="109"/>
                    </a:lnTo>
                    <a:lnTo>
                      <a:pt x="639" y="110"/>
                    </a:lnTo>
                    <a:lnTo>
                      <a:pt x="638" y="110"/>
                    </a:lnTo>
                    <a:lnTo>
                      <a:pt x="638" y="111"/>
                    </a:lnTo>
                    <a:lnTo>
                      <a:pt x="637" y="112"/>
                    </a:lnTo>
                    <a:lnTo>
                      <a:pt x="636" y="112"/>
                    </a:lnTo>
                    <a:lnTo>
                      <a:pt x="637" y="113"/>
                    </a:lnTo>
                    <a:lnTo>
                      <a:pt x="636" y="114"/>
                    </a:lnTo>
                    <a:lnTo>
                      <a:pt x="636" y="115"/>
                    </a:lnTo>
                    <a:lnTo>
                      <a:pt x="635" y="115"/>
                    </a:lnTo>
                    <a:lnTo>
                      <a:pt x="634" y="116"/>
                    </a:lnTo>
                    <a:lnTo>
                      <a:pt x="634" y="117"/>
                    </a:lnTo>
                    <a:lnTo>
                      <a:pt x="633" y="118"/>
                    </a:lnTo>
                    <a:lnTo>
                      <a:pt x="633" y="119"/>
                    </a:lnTo>
                    <a:lnTo>
                      <a:pt x="634" y="120"/>
                    </a:lnTo>
                    <a:lnTo>
                      <a:pt x="634" y="121"/>
                    </a:lnTo>
                    <a:lnTo>
                      <a:pt x="634" y="122"/>
                    </a:lnTo>
                    <a:lnTo>
                      <a:pt x="635" y="122"/>
                    </a:lnTo>
                    <a:lnTo>
                      <a:pt x="635" y="123"/>
                    </a:lnTo>
                    <a:lnTo>
                      <a:pt x="636" y="124"/>
                    </a:lnTo>
                    <a:lnTo>
                      <a:pt x="637" y="124"/>
                    </a:lnTo>
                    <a:lnTo>
                      <a:pt x="637" y="123"/>
                    </a:lnTo>
                    <a:lnTo>
                      <a:pt x="638" y="123"/>
                    </a:lnTo>
                    <a:lnTo>
                      <a:pt x="639" y="123"/>
                    </a:lnTo>
                    <a:lnTo>
                      <a:pt x="640" y="123"/>
                    </a:lnTo>
                    <a:lnTo>
                      <a:pt x="640" y="122"/>
                    </a:lnTo>
                    <a:lnTo>
                      <a:pt x="641" y="122"/>
                    </a:lnTo>
                    <a:lnTo>
                      <a:pt x="641" y="121"/>
                    </a:lnTo>
                    <a:lnTo>
                      <a:pt x="642" y="122"/>
                    </a:lnTo>
                    <a:lnTo>
                      <a:pt x="644" y="121"/>
                    </a:lnTo>
                    <a:lnTo>
                      <a:pt x="645" y="120"/>
                    </a:lnTo>
                    <a:lnTo>
                      <a:pt x="646" y="120"/>
                    </a:lnTo>
                    <a:lnTo>
                      <a:pt x="646" y="118"/>
                    </a:lnTo>
                    <a:lnTo>
                      <a:pt x="647" y="117"/>
                    </a:lnTo>
                    <a:lnTo>
                      <a:pt x="646" y="117"/>
                    </a:lnTo>
                    <a:lnTo>
                      <a:pt x="647" y="116"/>
                    </a:lnTo>
                    <a:lnTo>
                      <a:pt x="648" y="116"/>
                    </a:lnTo>
                    <a:lnTo>
                      <a:pt x="648" y="115"/>
                    </a:lnTo>
                    <a:lnTo>
                      <a:pt x="648" y="114"/>
                    </a:lnTo>
                    <a:lnTo>
                      <a:pt x="648" y="113"/>
                    </a:lnTo>
                    <a:lnTo>
                      <a:pt x="647" y="112"/>
                    </a:lnTo>
                    <a:lnTo>
                      <a:pt x="647" y="111"/>
                    </a:lnTo>
                    <a:lnTo>
                      <a:pt x="648" y="111"/>
                    </a:lnTo>
                    <a:lnTo>
                      <a:pt x="648" y="110"/>
                    </a:lnTo>
                    <a:lnTo>
                      <a:pt x="649" y="109"/>
                    </a:lnTo>
                    <a:lnTo>
                      <a:pt x="650" y="109"/>
                    </a:lnTo>
                    <a:lnTo>
                      <a:pt x="650" y="108"/>
                    </a:lnTo>
                    <a:lnTo>
                      <a:pt x="651" y="107"/>
                    </a:lnTo>
                    <a:lnTo>
                      <a:pt x="651" y="106"/>
                    </a:lnTo>
                    <a:lnTo>
                      <a:pt x="652" y="106"/>
                    </a:lnTo>
                    <a:lnTo>
                      <a:pt x="652" y="105"/>
                    </a:lnTo>
                    <a:lnTo>
                      <a:pt x="653" y="105"/>
                    </a:lnTo>
                    <a:lnTo>
                      <a:pt x="653" y="104"/>
                    </a:lnTo>
                    <a:lnTo>
                      <a:pt x="653" y="102"/>
                    </a:lnTo>
                    <a:lnTo>
                      <a:pt x="654" y="103"/>
                    </a:lnTo>
                    <a:lnTo>
                      <a:pt x="655" y="101"/>
                    </a:lnTo>
                    <a:lnTo>
                      <a:pt x="657" y="102"/>
                    </a:lnTo>
                    <a:lnTo>
                      <a:pt x="658" y="101"/>
                    </a:lnTo>
                    <a:lnTo>
                      <a:pt x="658" y="102"/>
                    </a:lnTo>
                    <a:lnTo>
                      <a:pt x="658" y="103"/>
                    </a:lnTo>
                    <a:lnTo>
                      <a:pt x="659" y="103"/>
                    </a:lnTo>
                    <a:lnTo>
                      <a:pt x="660" y="103"/>
                    </a:lnTo>
                    <a:lnTo>
                      <a:pt x="661" y="103"/>
                    </a:lnTo>
                    <a:lnTo>
                      <a:pt x="663" y="102"/>
                    </a:lnTo>
                    <a:lnTo>
                      <a:pt x="663" y="103"/>
                    </a:lnTo>
                    <a:lnTo>
                      <a:pt x="663" y="104"/>
                    </a:lnTo>
                    <a:lnTo>
                      <a:pt x="664" y="104"/>
                    </a:lnTo>
                    <a:lnTo>
                      <a:pt x="665" y="103"/>
                    </a:lnTo>
                    <a:lnTo>
                      <a:pt x="665" y="102"/>
                    </a:lnTo>
                    <a:lnTo>
                      <a:pt x="666" y="101"/>
                    </a:lnTo>
                    <a:lnTo>
                      <a:pt x="666" y="99"/>
                    </a:lnTo>
                    <a:lnTo>
                      <a:pt x="667" y="99"/>
                    </a:lnTo>
                    <a:lnTo>
                      <a:pt x="667" y="98"/>
                    </a:lnTo>
                    <a:lnTo>
                      <a:pt x="668" y="97"/>
                    </a:lnTo>
                    <a:lnTo>
                      <a:pt x="668" y="96"/>
                    </a:lnTo>
                    <a:lnTo>
                      <a:pt x="667" y="96"/>
                    </a:lnTo>
                    <a:lnTo>
                      <a:pt x="666" y="96"/>
                    </a:lnTo>
                    <a:lnTo>
                      <a:pt x="666" y="95"/>
                    </a:lnTo>
                    <a:lnTo>
                      <a:pt x="667" y="94"/>
                    </a:lnTo>
                    <a:lnTo>
                      <a:pt x="667" y="93"/>
                    </a:lnTo>
                    <a:lnTo>
                      <a:pt x="667" y="92"/>
                    </a:lnTo>
                    <a:lnTo>
                      <a:pt x="667" y="91"/>
                    </a:lnTo>
                    <a:lnTo>
                      <a:pt x="667" y="90"/>
                    </a:lnTo>
                    <a:lnTo>
                      <a:pt x="667" y="89"/>
                    </a:lnTo>
                    <a:lnTo>
                      <a:pt x="667" y="88"/>
                    </a:lnTo>
                    <a:lnTo>
                      <a:pt x="667" y="87"/>
                    </a:lnTo>
                    <a:lnTo>
                      <a:pt x="668" y="87"/>
                    </a:lnTo>
                    <a:lnTo>
                      <a:pt x="669" y="87"/>
                    </a:lnTo>
                    <a:lnTo>
                      <a:pt x="670" y="86"/>
                    </a:lnTo>
                    <a:lnTo>
                      <a:pt x="671" y="85"/>
                    </a:lnTo>
                    <a:lnTo>
                      <a:pt x="672" y="86"/>
                    </a:lnTo>
                    <a:lnTo>
                      <a:pt x="673" y="85"/>
                    </a:lnTo>
                    <a:lnTo>
                      <a:pt x="674" y="85"/>
                    </a:lnTo>
                    <a:lnTo>
                      <a:pt x="675" y="86"/>
                    </a:lnTo>
                    <a:lnTo>
                      <a:pt x="674" y="87"/>
                    </a:lnTo>
                    <a:lnTo>
                      <a:pt x="674" y="88"/>
                    </a:lnTo>
                    <a:lnTo>
                      <a:pt x="675" y="88"/>
                    </a:lnTo>
                    <a:lnTo>
                      <a:pt x="676" y="88"/>
                    </a:lnTo>
                    <a:lnTo>
                      <a:pt x="678" y="88"/>
                    </a:lnTo>
                    <a:lnTo>
                      <a:pt x="678" y="87"/>
                    </a:lnTo>
                    <a:lnTo>
                      <a:pt x="679" y="87"/>
                    </a:lnTo>
                    <a:lnTo>
                      <a:pt x="680" y="85"/>
                    </a:lnTo>
                    <a:lnTo>
                      <a:pt x="682" y="83"/>
                    </a:lnTo>
                    <a:lnTo>
                      <a:pt x="683" y="82"/>
                    </a:lnTo>
                    <a:lnTo>
                      <a:pt x="683" y="81"/>
                    </a:lnTo>
                    <a:lnTo>
                      <a:pt x="682" y="81"/>
                    </a:lnTo>
                    <a:lnTo>
                      <a:pt x="682" y="80"/>
                    </a:lnTo>
                    <a:lnTo>
                      <a:pt x="682" y="79"/>
                    </a:lnTo>
                    <a:lnTo>
                      <a:pt x="683" y="79"/>
                    </a:lnTo>
                    <a:lnTo>
                      <a:pt x="684" y="79"/>
                    </a:lnTo>
                    <a:lnTo>
                      <a:pt x="684" y="80"/>
                    </a:lnTo>
                    <a:lnTo>
                      <a:pt x="685" y="80"/>
                    </a:lnTo>
                    <a:lnTo>
                      <a:pt x="686" y="79"/>
                    </a:lnTo>
                    <a:lnTo>
                      <a:pt x="686" y="78"/>
                    </a:lnTo>
                    <a:lnTo>
                      <a:pt x="687" y="78"/>
                    </a:lnTo>
                    <a:lnTo>
                      <a:pt x="687" y="77"/>
                    </a:lnTo>
                    <a:lnTo>
                      <a:pt x="688" y="77"/>
                    </a:lnTo>
                    <a:lnTo>
                      <a:pt x="688" y="78"/>
                    </a:lnTo>
                    <a:lnTo>
                      <a:pt x="688" y="79"/>
                    </a:lnTo>
                    <a:lnTo>
                      <a:pt x="689" y="79"/>
                    </a:lnTo>
                    <a:lnTo>
                      <a:pt x="690" y="79"/>
                    </a:lnTo>
                    <a:lnTo>
                      <a:pt x="690" y="78"/>
                    </a:lnTo>
                    <a:lnTo>
                      <a:pt x="691" y="76"/>
                    </a:lnTo>
                    <a:lnTo>
                      <a:pt x="690" y="76"/>
                    </a:lnTo>
                    <a:lnTo>
                      <a:pt x="691" y="75"/>
                    </a:lnTo>
                    <a:lnTo>
                      <a:pt x="692" y="75"/>
                    </a:lnTo>
                    <a:lnTo>
                      <a:pt x="692" y="74"/>
                    </a:lnTo>
                    <a:lnTo>
                      <a:pt x="693" y="74"/>
                    </a:lnTo>
                    <a:lnTo>
                      <a:pt x="694" y="73"/>
                    </a:lnTo>
                    <a:lnTo>
                      <a:pt x="694" y="72"/>
                    </a:lnTo>
                    <a:lnTo>
                      <a:pt x="695" y="72"/>
                    </a:lnTo>
                    <a:lnTo>
                      <a:pt x="696" y="74"/>
                    </a:lnTo>
                    <a:lnTo>
                      <a:pt x="696" y="75"/>
                    </a:lnTo>
                    <a:lnTo>
                      <a:pt x="696" y="76"/>
                    </a:lnTo>
                    <a:lnTo>
                      <a:pt x="697" y="76"/>
                    </a:lnTo>
                    <a:lnTo>
                      <a:pt x="698" y="77"/>
                    </a:lnTo>
                    <a:lnTo>
                      <a:pt x="698" y="79"/>
                    </a:lnTo>
                    <a:lnTo>
                      <a:pt x="699" y="79"/>
                    </a:lnTo>
                    <a:lnTo>
                      <a:pt x="700" y="79"/>
                    </a:lnTo>
                    <a:lnTo>
                      <a:pt x="700" y="78"/>
                    </a:lnTo>
                    <a:lnTo>
                      <a:pt x="701" y="78"/>
                    </a:lnTo>
                    <a:lnTo>
                      <a:pt x="702" y="77"/>
                    </a:lnTo>
                    <a:lnTo>
                      <a:pt x="703" y="75"/>
                    </a:lnTo>
                    <a:lnTo>
                      <a:pt x="703" y="74"/>
                    </a:lnTo>
                    <a:lnTo>
                      <a:pt x="704" y="74"/>
                    </a:lnTo>
                    <a:lnTo>
                      <a:pt x="705" y="74"/>
                    </a:lnTo>
                    <a:lnTo>
                      <a:pt x="706" y="74"/>
                    </a:lnTo>
                    <a:lnTo>
                      <a:pt x="707" y="73"/>
                    </a:lnTo>
                    <a:lnTo>
                      <a:pt x="708" y="73"/>
                    </a:lnTo>
                    <a:lnTo>
                      <a:pt x="708" y="71"/>
                    </a:lnTo>
                    <a:lnTo>
                      <a:pt x="709" y="71"/>
                    </a:lnTo>
                    <a:lnTo>
                      <a:pt x="710" y="70"/>
                    </a:lnTo>
                    <a:lnTo>
                      <a:pt x="711" y="70"/>
                    </a:lnTo>
                    <a:lnTo>
                      <a:pt x="712" y="70"/>
                    </a:lnTo>
                    <a:lnTo>
                      <a:pt x="713" y="69"/>
                    </a:lnTo>
                    <a:lnTo>
                      <a:pt x="713" y="68"/>
                    </a:lnTo>
                    <a:lnTo>
                      <a:pt x="713" y="67"/>
                    </a:lnTo>
                    <a:lnTo>
                      <a:pt x="713" y="66"/>
                    </a:lnTo>
                    <a:lnTo>
                      <a:pt x="714" y="66"/>
                    </a:lnTo>
                    <a:lnTo>
                      <a:pt x="714" y="65"/>
                    </a:lnTo>
                    <a:lnTo>
                      <a:pt x="714" y="64"/>
                    </a:lnTo>
                    <a:lnTo>
                      <a:pt x="715" y="64"/>
                    </a:lnTo>
                    <a:lnTo>
                      <a:pt x="716" y="64"/>
                    </a:lnTo>
                    <a:lnTo>
                      <a:pt x="717" y="63"/>
                    </a:lnTo>
                    <a:lnTo>
                      <a:pt x="717" y="62"/>
                    </a:lnTo>
                    <a:lnTo>
                      <a:pt x="718" y="62"/>
                    </a:lnTo>
                    <a:lnTo>
                      <a:pt x="719" y="62"/>
                    </a:lnTo>
                    <a:lnTo>
                      <a:pt x="720" y="61"/>
                    </a:lnTo>
                    <a:lnTo>
                      <a:pt x="720" y="60"/>
                    </a:lnTo>
                    <a:lnTo>
                      <a:pt x="721" y="60"/>
                    </a:lnTo>
                    <a:lnTo>
                      <a:pt x="723" y="59"/>
                    </a:lnTo>
                    <a:lnTo>
                      <a:pt x="724" y="59"/>
                    </a:lnTo>
                    <a:lnTo>
                      <a:pt x="725" y="59"/>
                    </a:lnTo>
                    <a:lnTo>
                      <a:pt x="725" y="58"/>
                    </a:lnTo>
                    <a:lnTo>
                      <a:pt x="726" y="57"/>
                    </a:lnTo>
                    <a:lnTo>
                      <a:pt x="726" y="56"/>
                    </a:lnTo>
                    <a:lnTo>
                      <a:pt x="727" y="56"/>
                    </a:lnTo>
                    <a:lnTo>
                      <a:pt x="727" y="55"/>
                    </a:lnTo>
                    <a:lnTo>
                      <a:pt x="728" y="56"/>
                    </a:lnTo>
                    <a:lnTo>
                      <a:pt x="729" y="55"/>
                    </a:lnTo>
                    <a:lnTo>
                      <a:pt x="730" y="56"/>
                    </a:lnTo>
                    <a:lnTo>
                      <a:pt x="731" y="56"/>
                    </a:lnTo>
                    <a:lnTo>
                      <a:pt x="731" y="57"/>
                    </a:lnTo>
                    <a:lnTo>
                      <a:pt x="731" y="58"/>
                    </a:lnTo>
                    <a:lnTo>
                      <a:pt x="730" y="58"/>
                    </a:lnTo>
                    <a:lnTo>
                      <a:pt x="729" y="59"/>
                    </a:lnTo>
                    <a:lnTo>
                      <a:pt x="729" y="60"/>
                    </a:lnTo>
                    <a:lnTo>
                      <a:pt x="729" y="61"/>
                    </a:lnTo>
                    <a:lnTo>
                      <a:pt x="728" y="61"/>
                    </a:lnTo>
                    <a:lnTo>
                      <a:pt x="728" y="62"/>
                    </a:lnTo>
                    <a:lnTo>
                      <a:pt x="728" y="63"/>
                    </a:lnTo>
                    <a:lnTo>
                      <a:pt x="727" y="63"/>
                    </a:lnTo>
                    <a:lnTo>
                      <a:pt x="728" y="64"/>
                    </a:lnTo>
                    <a:lnTo>
                      <a:pt x="727" y="65"/>
                    </a:lnTo>
                    <a:lnTo>
                      <a:pt x="728" y="66"/>
                    </a:lnTo>
                    <a:lnTo>
                      <a:pt x="729" y="66"/>
                    </a:lnTo>
                    <a:lnTo>
                      <a:pt x="730" y="66"/>
                    </a:lnTo>
                    <a:lnTo>
                      <a:pt x="731" y="67"/>
                    </a:lnTo>
                    <a:lnTo>
                      <a:pt x="732" y="68"/>
                    </a:lnTo>
                    <a:lnTo>
                      <a:pt x="732" y="67"/>
                    </a:lnTo>
                    <a:lnTo>
                      <a:pt x="732" y="66"/>
                    </a:lnTo>
                    <a:lnTo>
                      <a:pt x="732" y="65"/>
                    </a:lnTo>
                    <a:lnTo>
                      <a:pt x="733" y="65"/>
                    </a:lnTo>
                    <a:lnTo>
                      <a:pt x="733" y="64"/>
                    </a:lnTo>
                    <a:lnTo>
                      <a:pt x="733" y="63"/>
                    </a:lnTo>
                    <a:lnTo>
                      <a:pt x="733" y="62"/>
                    </a:lnTo>
                    <a:lnTo>
                      <a:pt x="734" y="62"/>
                    </a:lnTo>
                    <a:lnTo>
                      <a:pt x="734" y="61"/>
                    </a:lnTo>
                    <a:lnTo>
                      <a:pt x="734" y="60"/>
                    </a:lnTo>
                    <a:lnTo>
                      <a:pt x="735" y="60"/>
                    </a:lnTo>
                    <a:lnTo>
                      <a:pt x="735" y="59"/>
                    </a:lnTo>
                    <a:lnTo>
                      <a:pt x="736" y="59"/>
                    </a:lnTo>
                    <a:lnTo>
                      <a:pt x="737" y="59"/>
                    </a:lnTo>
                    <a:lnTo>
                      <a:pt x="737" y="58"/>
                    </a:lnTo>
                    <a:lnTo>
                      <a:pt x="738" y="58"/>
                    </a:lnTo>
                    <a:lnTo>
                      <a:pt x="738" y="57"/>
                    </a:lnTo>
                    <a:lnTo>
                      <a:pt x="739" y="56"/>
                    </a:lnTo>
                    <a:lnTo>
                      <a:pt x="740" y="56"/>
                    </a:lnTo>
                    <a:lnTo>
                      <a:pt x="741" y="56"/>
                    </a:lnTo>
                    <a:lnTo>
                      <a:pt x="742" y="56"/>
                    </a:lnTo>
                    <a:lnTo>
                      <a:pt x="743" y="56"/>
                    </a:lnTo>
                    <a:lnTo>
                      <a:pt x="743" y="55"/>
                    </a:lnTo>
                    <a:lnTo>
                      <a:pt x="743" y="54"/>
                    </a:lnTo>
                    <a:lnTo>
                      <a:pt x="744" y="53"/>
                    </a:lnTo>
                    <a:lnTo>
                      <a:pt x="745" y="53"/>
                    </a:lnTo>
                    <a:lnTo>
                      <a:pt x="745" y="52"/>
                    </a:lnTo>
                    <a:lnTo>
                      <a:pt x="745" y="51"/>
                    </a:lnTo>
                    <a:lnTo>
                      <a:pt x="746" y="51"/>
                    </a:lnTo>
                    <a:lnTo>
                      <a:pt x="747" y="51"/>
                    </a:lnTo>
                    <a:lnTo>
                      <a:pt x="748" y="51"/>
                    </a:lnTo>
                    <a:lnTo>
                      <a:pt x="749" y="51"/>
                    </a:lnTo>
                    <a:lnTo>
                      <a:pt x="749" y="50"/>
                    </a:lnTo>
                    <a:lnTo>
                      <a:pt x="750" y="50"/>
                    </a:lnTo>
                    <a:lnTo>
                      <a:pt x="750" y="49"/>
                    </a:lnTo>
                    <a:lnTo>
                      <a:pt x="751" y="48"/>
                    </a:lnTo>
                    <a:lnTo>
                      <a:pt x="752" y="46"/>
                    </a:lnTo>
                    <a:lnTo>
                      <a:pt x="753" y="45"/>
                    </a:lnTo>
                    <a:lnTo>
                      <a:pt x="754" y="43"/>
                    </a:lnTo>
                    <a:lnTo>
                      <a:pt x="754" y="42"/>
                    </a:lnTo>
                    <a:lnTo>
                      <a:pt x="754" y="41"/>
                    </a:lnTo>
                    <a:lnTo>
                      <a:pt x="753" y="41"/>
                    </a:lnTo>
                    <a:lnTo>
                      <a:pt x="753" y="40"/>
                    </a:lnTo>
                    <a:lnTo>
                      <a:pt x="753" y="39"/>
                    </a:lnTo>
                    <a:lnTo>
                      <a:pt x="754" y="39"/>
                    </a:lnTo>
                    <a:lnTo>
                      <a:pt x="754" y="38"/>
                    </a:lnTo>
                    <a:lnTo>
                      <a:pt x="753" y="38"/>
                    </a:lnTo>
                    <a:lnTo>
                      <a:pt x="753" y="37"/>
                    </a:lnTo>
                    <a:lnTo>
                      <a:pt x="753" y="36"/>
                    </a:lnTo>
                    <a:lnTo>
                      <a:pt x="754" y="34"/>
                    </a:lnTo>
                    <a:lnTo>
                      <a:pt x="754" y="33"/>
                    </a:lnTo>
                    <a:lnTo>
                      <a:pt x="754" y="32"/>
                    </a:lnTo>
                    <a:lnTo>
                      <a:pt x="755" y="31"/>
                    </a:lnTo>
                    <a:lnTo>
                      <a:pt x="754" y="31"/>
                    </a:lnTo>
                    <a:lnTo>
                      <a:pt x="754" y="30"/>
                    </a:lnTo>
                    <a:lnTo>
                      <a:pt x="753" y="30"/>
                    </a:lnTo>
                    <a:lnTo>
                      <a:pt x="753" y="29"/>
                    </a:lnTo>
                    <a:lnTo>
                      <a:pt x="754" y="27"/>
                    </a:lnTo>
                    <a:lnTo>
                      <a:pt x="754" y="26"/>
                    </a:lnTo>
                    <a:lnTo>
                      <a:pt x="754" y="25"/>
                    </a:lnTo>
                    <a:lnTo>
                      <a:pt x="754" y="24"/>
                    </a:lnTo>
                    <a:lnTo>
                      <a:pt x="755" y="24"/>
                    </a:lnTo>
                    <a:lnTo>
                      <a:pt x="755" y="23"/>
                    </a:lnTo>
                    <a:lnTo>
                      <a:pt x="756" y="23"/>
                    </a:lnTo>
                    <a:lnTo>
                      <a:pt x="757" y="22"/>
                    </a:lnTo>
                    <a:lnTo>
                      <a:pt x="758" y="21"/>
                    </a:lnTo>
                    <a:lnTo>
                      <a:pt x="759" y="20"/>
                    </a:lnTo>
                    <a:lnTo>
                      <a:pt x="760" y="20"/>
                    </a:lnTo>
                    <a:lnTo>
                      <a:pt x="761" y="19"/>
                    </a:lnTo>
                    <a:lnTo>
                      <a:pt x="762" y="19"/>
                    </a:lnTo>
                    <a:lnTo>
                      <a:pt x="763" y="19"/>
                    </a:lnTo>
                    <a:lnTo>
                      <a:pt x="764" y="19"/>
                    </a:lnTo>
                    <a:lnTo>
                      <a:pt x="765" y="19"/>
                    </a:lnTo>
                    <a:lnTo>
                      <a:pt x="766" y="19"/>
                    </a:lnTo>
                    <a:lnTo>
                      <a:pt x="767" y="19"/>
                    </a:lnTo>
                    <a:lnTo>
                      <a:pt x="768" y="19"/>
                    </a:lnTo>
                    <a:lnTo>
                      <a:pt x="768" y="20"/>
                    </a:lnTo>
                    <a:lnTo>
                      <a:pt x="769" y="20"/>
                    </a:lnTo>
                    <a:lnTo>
                      <a:pt x="770" y="20"/>
                    </a:lnTo>
                    <a:lnTo>
                      <a:pt x="771" y="20"/>
                    </a:lnTo>
                    <a:lnTo>
                      <a:pt x="771" y="21"/>
                    </a:lnTo>
                    <a:lnTo>
                      <a:pt x="772" y="21"/>
                    </a:lnTo>
                    <a:lnTo>
                      <a:pt x="773" y="19"/>
                    </a:lnTo>
                    <a:lnTo>
                      <a:pt x="774" y="19"/>
                    </a:lnTo>
                    <a:lnTo>
                      <a:pt x="775" y="19"/>
                    </a:lnTo>
                    <a:lnTo>
                      <a:pt x="776" y="19"/>
                    </a:lnTo>
                    <a:lnTo>
                      <a:pt x="777" y="19"/>
                    </a:lnTo>
                    <a:lnTo>
                      <a:pt x="777" y="18"/>
                    </a:lnTo>
                    <a:lnTo>
                      <a:pt x="778" y="18"/>
                    </a:lnTo>
                    <a:lnTo>
                      <a:pt x="779" y="18"/>
                    </a:lnTo>
                    <a:lnTo>
                      <a:pt x="780" y="18"/>
                    </a:lnTo>
                    <a:lnTo>
                      <a:pt x="779" y="17"/>
                    </a:lnTo>
                    <a:lnTo>
                      <a:pt x="780" y="17"/>
                    </a:lnTo>
                    <a:lnTo>
                      <a:pt x="780" y="16"/>
                    </a:lnTo>
                    <a:lnTo>
                      <a:pt x="781" y="15"/>
                    </a:lnTo>
                    <a:lnTo>
                      <a:pt x="783" y="14"/>
                    </a:lnTo>
                    <a:lnTo>
                      <a:pt x="783" y="15"/>
                    </a:lnTo>
                    <a:lnTo>
                      <a:pt x="784" y="16"/>
                    </a:lnTo>
                    <a:lnTo>
                      <a:pt x="783" y="16"/>
                    </a:lnTo>
                    <a:lnTo>
                      <a:pt x="785" y="16"/>
                    </a:lnTo>
                    <a:lnTo>
                      <a:pt x="785" y="17"/>
                    </a:lnTo>
                    <a:lnTo>
                      <a:pt x="786" y="16"/>
                    </a:lnTo>
                    <a:lnTo>
                      <a:pt x="786" y="15"/>
                    </a:lnTo>
                    <a:lnTo>
                      <a:pt x="785" y="14"/>
                    </a:lnTo>
                    <a:lnTo>
                      <a:pt x="786" y="13"/>
                    </a:lnTo>
                    <a:lnTo>
                      <a:pt x="787" y="13"/>
                    </a:lnTo>
                    <a:lnTo>
                      <a:pt x="788" y="13"/>
                    </a:lnTo>
                    <a:lnTo>
                      <a:pt x="788" y="12"/>
                    </a:lnTo>
                    <a:lnTo>
                      <a:pt x="788" y="11"/>
                    </a:lnTo>
                    <a:lnTo>
                      <a:pt x="789" y="11"/>
                    </a:lnTo>
                    <a:lnTo>
                      <a:pt x="789" y="10"/>
                    </a:lnTo>
                    <a:lnTo>
                      <a:pt x="790" y="10"/>
                    </a:lnTo>
                    <a:lnTo>
                      <a:pt x="790" y="9"/>
                    </a:lnTo>
                    <a:lnTo>
                      <a:pt x="791" y="9"/>
                    </a:lnTo>
                    <a:lnTo>
                      <a:pt x="792" y="9"/>
                    </a:lnTo>
                    <a:lnTo>
                      <a:pt x="793" y="8"/>
                    </a:lnTo>
                    <a:lnTo>
                      <a:pt x="794" y="8"/>
                    </a:lnTo>
                    <a:lnTo>
                      <a:pt x="795" y="8"/>
                    </a:lnTo>
                    <a:lnTo>
                      <a:pt x="796" y="8"/>
                    </a:lnTo>
                    <a:lnTo>
                      <a:pt x="797" y="8"/>
                    </a:lnTo>
                    <a:lnTo>
                      <a:pt x="798" y="9"/>
                    </a:lnTo>
                    <a:lnTo>
                      <a:pt x="799" y="9"/>
                    </a:lnTo>
                    <a:lnTo>
                      <a:pt x="800" y="8"/>
                    </a:lnTo>
                    <a:lnTo>
                      <a:pt x="801" y="8"/>
                    </a:lnTo>
                    <a:lnTo>
                      <a:pt x="801" y="7"/>
                    </a:lnTo>
                    <a:lnTo>
                      <a:pt x="802" y="7"/>
                    </a:lnTo>
                    <a:lnTo>
                      <a:pt x="802" y="8"/>
                    </a:lnTo>
                    <a:lnTo>
                      <a:pt x="803" y="8"/>
                    </a:lnTo>
                    <a:lnTo>
                      <a:pt x="804" y="8"/>
                    </a:lnTo>
                    <a:lnTo>
                      <a:pt x="804" y="7"/>
                    </a:lnTo>
                    <a:lnTo>
                      <a:pt x="805" y="7"/>
                    </a:lnTo>
                    <a:lnTo>
                      <a:pt x="806" y="7"/>
                    </a:lnTo>
                    <a:lnTo>
                      <a:pt x="807" y="6"/>
                    </a:lnTo>
                    <a:lnTo>
                      <a:pt x="807" y="5"/>
                    </a:lnTo>
                    <a:lnTo>
                      <a:pt x="807" y="4"/>
                    </a:lnTo>
                    <a:lnTo>
                      <a:pt x="807" y="3"/>
                    </a:lnTo>
                    <a:lnTo>
                      <a:pt x="807" y="2"/>
                    </a:lnTo>
                    <a:lnTo>
                      <a:pt x="808" y="2"/>
                    </a:lnTo>
                    <a:lnTo>
                      <a:pt x="809" y="1"/>
                    </a:lnTo>
                    <a:lnTo>
                      <a:pt x="808" y="1"/>
                    </a:lnTo>
                    <a:lnTo>
                      <a:pt x="808" y="0"/>
                    </a:lnTo>
                    <a:lnTo>
                      <a:pt x="809" y="0"/>
                    </a:lnTo>
                    <a:lnTo>
                      <a:pt x="810" y="2"/>
                    </a:lnTo>
                    <a:lnTo>
                      <a:pt x="812" y="3"/>
                    </a:lnTo>
                    <a:lnTo>
                      <a:pt x="812" y="4"/>
                    </a:lnTo>
                    <a:lnTo>
                      <a:pt x="813" y="4"/>
                    </a:lnTo>
                    <a:lnTo>
                      <a:pt x="815" y="5"/>
                    </a:lnTo>
                    <a:lnTo>
                      <a:pt x="816" y="5"/>
                    </a:lnTo>
                    <a:lnTo>
                      <a:pt x="817" y="6"/>
                    </a:lnTo>
                    <a:lnTo>
                      <a:pt x="818" y="6"/>
                    </a:lnTo>
                    <a:lnTo>
                      <a:pt x="819" y="6"/>
                    </a:lnTo>
                    <a:lnTo>
                      <a:pt x="822" y="5"/>
                    </a:lnTo>
                    <a:lnTo>
                      <a:pt x="824" y="4"/>
                    </a:lnTo>
                    <a:lnTo>
                      <a:pt x="825" y="4"/>
                    </a:lnTo>
                    <a:lnTo>
                      <a:pt x="826" y="4"/>
                    </a:lnTo>
                    <a:lnTo>
                      <a:pt x="827" y="4"/>
                    </a:lnTo>
                    <a:lnTo>
                      <a:pt x="828" y="4"/>
                    </a:lnTo>
                    <a:lnTo>
                      <a:pt x="829" y="4"/>
                    </a:lnTo>
                    <a:lnTo>
                      <a:pt x="830" y="5"/>
                    </a:lnTo>
                    <a:lnTo>
                      <a:pt x="830" y="6"/>
                    </a:lnTo>
                    <a:lnTo>
                      <a:pt x="829" y="7"/>
                    </a:lnTo>
                    <a:lnTo>
                      <a:pt x="830" y="8"/>
                    </a:lnTo>
                    <a:lnTo>
                      <a:pt x="830" y="9"/>
                    </a:lnTo>
                    <a:lnTo>
                      <a:pt x="830" y="10"/>
                    </a:lnTo>
                    <a:lnTo>
                      <a:pt x="831" y="11"/>
                    </a:lnTo>
                    <a:lnTo>
                      <a:pt x="832" y="12"/>
                    </a:lnTo>
                    <a:lnTo>
                      <a:pt x="833" y="13"/>
                    </a:lnTo>
                    <a:lnTo>
                      <a:pt x="834" y="14"/>
                    </a:lnTo>
                    <a:lnTo>
                      <a:pt x="835" y="15"/>
                    </a:lnTo>
                    <a:lnTo>
                      <a:pt x="837" y="16"/>
                    </a:lnTo>
                    <a:lnTo>
                      <a:pt x="838" y="16"/>
                    </a:lnTo>
                    <a:lnTo>
                      <a:pt x="839" y="17"/>
                    </a:lnTo>
                    <a:lnTo>
                      <a:pt x="840" y="16"/>
                    </a:lnTo>
                    <a:lnTo>
                      <a:pt x="841" y="16"/>
                    </a:lnTo>
                    <a:lnTo>
                      <a:pt x="842" y="16"/>
                    </a:lnTo>
                    <a:lnTo>
                      <a:pt x="843" y="15"/>
                    </a:lnTo>
                    <a:lnTo>
                      <a:pt x="845" y="15"/>
                    </a:lnTo>
                    <a:lnTo>
                      <a:pt x="846" y="15"/>
                    </a:lnTo>
                    <a:lnTo>
                      <a:pt x="847" y="16"/>
                    </a:lnTo>
                    <a:lnTo>
                      <a:pt x="850" y="16"/>
                    </a:lnTo>
                    <a:lnTo>
                      <a:pt x="851" y="16"/>
                    </a:lnTo>
                    <a:lnTo>
                      <a:pt x="853" y="16"/>
                    </a:lnTo>
                    <a:lnTo>
                      <a:pt x="854" y="17"/>
                    </a:lnTo>
                    <a:lnTo>
                      <a:pt x="855" y="18"/>
                    </a:lnTo>
                    <a:lnTo>
                      <a:pt x="856" y="18"/>
                    </a:lnTo>
                    <a:lnTo>
                      <a:pt x="857" y="18"/>
                    </a:lnTo>
                    <a:lnTo>
                      <a:pt x="857" y="19"/>
                    </a:lnTo>
                    <a:lnTo>
                      <a:pt x="859" y="19"/>
                    </a:lnTo>
                    <a:lnTo>
                      <a:pt x="861" y="20"/>
                    </a:lnTo>
                    <a:lnTo>
                      <a:pt x="862" y="20"/>
                    </a:lnTo>
                    <a:lnTo>
                      <a:pt x="862" y="21"/>
                    </a:lnTo>
                    <a:lnTo>
                      <a:pt x="863" y="21"/>
                    </a:lnTo>
                    <a:lnTo>
                      <a:pt x="864" y="22"/>
                    </a:lnTo>
                    <a:lnTo>
                      <a:pt x="864" y="23"/>
                    </a:lnTo>
                    <a:lnTo>
                      <a:pt x="864" y="24"/>
                    </a:lnTo>
                    <a:lnTo>
                      <a:pt x="864" y="25"/>
                    </a:lnTo>
                    <a:lnTo>
                      <a:pt x="863" y="26"/>
                    </a:lnTo>
                    <a:lnTo>
                      <a:pt x="863" y="28"/>
                    </a:lnTo>
                    <a:lnTo>
                      <a:pt x="862" y="29"/>
                    </a:lnTo>
                    <a:lnTo>
                      <a:pt x="862" y="31"/>
                    </a:lnTo>
                    <a:lnTo>
                      <a:pt x="861" y="31"/>
                    </a:lnTo>
                    <a:lnTo>
                      <a:pt x="861" y="32"/>
                    </a:lnTo>
                    <a:lnTo>
                      <a:pt x="861" y="33"/>
                    </a:lnTo>
                    <a:lnTo>
                      <a:pt x="862" y="35"/>
                    </a:lnTo>
                    <a:lnTo>
                      <a:pt x="862" y="36"/>
                    </a:lnTo>
                    <a:lnTo>
                      <a:pt x="862" y="39"/>
                    </a:lnTo>
                    <a:lnTo>
                      <a:pt x="862" y="40"/>
                    </a:lnTo>
                    <a:lnTo>
                      <a:pt x="861" y="40"/>
                    </a:lnTo>
                    <a:lnTo>
                      <a:pt x="860" y="41"/>
                    </a:lnTo>
                    <a:lnTo>
                      <a:pt x="859" y="42"/>
                    </a:lnTo>
                    <a:lnTo>
                      <a:pt x="858" y="43"/>
                    </a:lnTo>
                    <a:lnTo>
                      <a:pt x="857" y="44"/>
                    </a:lnTo>
                    <a:lnTo>
                      <a:pt x="856" y="45"/>
                    </a:lnTo>
                    <a:lnTo>
                      <a:pt x="856" y="46"/>
                    </a:lnTo>
                    <a:lnTo>
                      <a:pt x="855" y="47"/>
                    </a:lnTo>
                    <a:lnTo>
                      <a:pt x="855" y="48"/>
                    </a:lnTo>
                    <a:lnTo>
                      <a:pt x="855" y="49"/>
                    </a:lnTo>
                    <a:lnTo>
                      <a:pt x="856" y="49"/>
                    </a:lnTo>
                    <a:lnTo>
                      <a:pt x="857" y="49"/>
                    </a:lnTo>
                    <a:lnTo>
                      <a:pt x="857" y="50"/>
                    </a:lnTo>
                    <a:lnTo>
                      <a:pt x="859" y="52"/>
                    </a:lnTo>
                    <a:lnTo>
                      <a:pt x="860" y="53"/>
                    </a:lnTo>
                    <a:lnTo>
                      <a:pt x="860" y="54"/>
                    </a:lnTo>
                    <a:lnTo>
                      <a:pt x="860" y="55"/>
                    </a:lnTo>
                    <a:lnTo>
                      <a:pt x="861" y="56"/>
                    </a:lnTo>
                    <a:lnTo>
                      <a:pt x="862" y="56"/>
                    </a:lnTo>
                    <a:lnTo>
                      <a:pt x="863" y="57"/>
                    </a:lnTo>
                    <a:lnTo>
                      <a:pt x="864" y="58"/>
                    </a:lnTo>
                    <a:lnTo>
                      <a:pt x="864" y="59"/>
                    </a:lnTo>
                    <a:lnTo>
                      <a:pt x="866" y="59"/>
                    </a:lnTo>
                    <a:lnTo>
                      <a:pt x="867" y="59"/>
                    </a:lnTo>
                    <a:lnTo>
                      <a:pt x="867" y="60"/>
                    </a:lnTo>
                    <a:lnTo>
                      <a:pt x="868" y="60"/>
                    </a:lnTo>
                    <a:lnTo>
                      <a:pt x="868" y="62"/>
                    </a:lnTo>
                    <a:lnTo>
                      <a:pt x="869" y="62"/>
                    </a:lnTo>
                    <a:lnTo>
                      <a:pt x="869" y="63"/>
                    </a:lnTo>
                    <a:lnTo>
                      <a:pt x="869" y="64"/>
                    </a:lnTo>
                    <a:lnTo>
                      <a:pt x="869" y="66"/>
                    </a:lnTo>
                    <a:lnTo>
                      <a:pt x="870" y="66"/>
                    </a:lnTo>
                    <a:lnTo>
                      <a:pt x="870" y="67"/>
                    </a:lnTo>
                    <a:lnTo>
                      <a:pt x="870" y="68"/>
                    </a:lnTo>
                    <a:lnTo>
                      <a:pt x="871" y="69"/>
                    </a:lnTo>
                    <a:lnTo>
                      <a:pt x="871" y="70"/>
                    </a:lnTo>
                    <a:lnTo>
                      <a:pt x="871" y="71"/>
                    </a:lnTo>
                    <a:lnTo>
                      <a:pt x="871" y="72"/>
                    </a:lnTo>
                    <a:lnTo>
                      <a:pt x="872" y="76"/>
                    </a:lnTo>
                    <a:lnTo>
                      <a:pt x="874" y="79"/>
                    </a:lnTo>
                    <a:lnTo>
                      <a:pt x="874" y="80"/>
                    </a:lnTo>
                    <a:lnTo>
                      <a:pt x="875" y="82"/>
                    </a:lnTo>
                    <a:lnTo>
                      <a:pt x="875" y="84"/>
                    </a:lnTo>
                    <a:lnTo>
                      <a:pt x="876" y="86"/>
                    </a:lnTo>
                    <a:lnTo>
                      <a:pt x="877" y="87"/>
                    </a:lnTo>
                    <a:lnTo>
                      <a:pt x="879" y="87"/>
                    </a:lnTo>
                    <a:lnTo>
                      <a:pt x="880" y="86"/>
                    </a:lnTo>
                    <a:lnTo>
                      <a:pt x="881" y="86"/>
                    </a:lnTo>
                    <a:lnTo>
                      <a:pt x="881" y="87"/>
                    </a:lnTo>
                    <a:lnTo>
                      <a:pt x="881" y="88"/>
                    </a:lnTo>
                    <a:lnTo>
                      <a:pt x="880" y="89"/>
                    </a:lnTo>
                    <a:lnTo>
                      <a:pt x="881" y="90"/>
                    </a:lnTo>
                    <a:lnTo>
                      <a:pt x="880" y="91"/>
                    </a:lnTo>
                    <a:lnTo>
                      <a:pt x="881" y="92"/>
                    </a:lnTo>
                    <a:lnTo>
                      <a:pt x="882" y="93"/>
                    </a:lnTo>
                    <a:lnTo>
                      <a:pt x="882" y="94"/>
                    </a:lnTo>
                    <a:lnTo>
                      <a:pt x="883" y="94"/>
                    </a:lnTo>
                    <a:lnTo>
                      <a:pt x="883" y="95"/>
                    </a:lnTo>
                    <a:lnTo>
                      <a:pt x="883" y="96"/>
                    </a:lnTo>
                    <a:lnTo>
                      <a:pt x="883" y="97"/>
                    </a:lnTo>
                    <a:lnTo>
                      <a:pt x="883" y="98"/>
                    </a:lnTo>
                    <a:lnTo>
                      <a:pt x="882" y="98"/>
                    </a:lnTo>
                    <a:lnTo>
                      <a:pt x="881" y="99"/>
                    </a:lnTo>
                    <a:lnTo>
                      <a:pt x="881" y="100"/>
                    </a:lnTo>
                    <a:lnTo>
                      <a:pt x="881" y="101"/>
                    </a:lnTo>
                    <a:lnTo>
                      <a:pt x="880" y="103"/>
                    </a:lnTo>
                    <a:lnTo>
                      <a:pt x="880" y="104"/>
                    </a:lnTo>
                    <a:lnTo>
                      <a:pt x="880" y="105"/>
                    </a:lnTo>
                    <a:lnTo>
                      <a:pt x="882" y="106"/>
                    </a:lnTo>
                    <a:lnTo>
                      <a:pt x="882" y="107"/>
                    </a:lnTo>
                    <a:lnTo>
                      <a:pt x="882" y="109"/>
                    </a:lnTo>
                    <a:lnTo>
                      <a:pt x="882" y="110"/>
                    </a:lnTo>
                    <a:lnTo>
                      <a:pt x="880" y="111"/>
                    </a:lnTo>
                    <a:lnTo>
                      <a:pt x="879" y="113"/>
                    </a:lnTo>
                    <a:lnTo>
                      <a:pt x="878" y="114"/>
                    </a:lnTo>
                    <a:lnTo>
                      <a:pt x="877" y="115"/>
                    </a:lnTo>
                    <a:lnTo>
                      <a:pt x="877" y="116"/>
                    </a:lnTo>
                    <a:lnTo>
                      <a:pt x="876" y="116"/>
                    </a:lnTo>
                    <a:lnTo>
                      <a:pt x="876" y="117"/>
                    </a:lnTo>
                    <a:lnTo>
                      <a:pt x="876" y="118"/>
                    </a:lnTo>
                    <a:lnTo>
                      <a:pt x="876" y="120"/>
                    </a:lnTo>
                    <a:lnTo>
                      <a:pt x="877" y="122"/>
                    </a:lnTo>
                    <a:lnTo>
                      <a:pt x="877" y="123"/>
                    </a:lnTo>
                    <a:lnTo>
                      <a:pt x="877" y="124"/>
                    </a:lnTo>
                    <a:lnTo>
                      <a:pt x="877" y="125"/>
                    </a:lnTo>
                    <a:lnTo>
                      <a:pt x="877" y="126"/>
                    </a:lnTo>
                    <a:lnTo>
                      <a:pt x="877" y="127"/>
                    </a:lnTo>
                    <a:lnTo>
                      <a:pt x="877" y="128"/>
                    </a:lnTo>
                    <a:lnTo>
                      <a:pt x="877" y="129"/>
                    </a:lnTo>
                    <a:lnTo>
                      <a:pt x="876" y="130"/>
                    </a:lnTo>
                    <a:lnTo>
                      <a:pt x="876" y="131"/>
                    </a:lnTo>
                    <a:lnTo>
                      <a:pt x="877" y="132"/>
                    </a:lnTo>
                    <a:lnTo>
                      <a:pt x="877" y="133"/>
                    </a:lnTo>
                    <a:lnTo>
                      <a:pt x="877" y="134"/>
                    </a:lnTo>
                    <a:lnTo>
                      <a:pt x="877" y="135"/>
                    </a:lnTo>
                    <a:lnTo>
                      <a:pt x="877" y="136"/>
                    </a:lnTo>
                    <a:lnTo>
                      <a:pt x="878" y="136"/>
                    </a:lnTo>
                    <a:lnTo>
                      <a:pt x="879" y="136"/>
                    </a:lnTo>
                    <a:lnTo>
                      <a:pt x="879" y="135"/>
                    </a:lnTo>
                    <a:lnTo>
                      <a:pt x="880" y="135"/>
                    </a:lnTo>
                    <a:lnTo>
                      <a:pt x="881" y="137"/>
                    </a:lnTo>
                    <a:lnTo>
                      <a:pt x="882" y="138"/>
                    </a:lnTo>
                    <a:lnTo>
                      <a:pt x="882" y="139"/>
                    </a:lnTo>
                    <a:lnTo>
                      <a:pt x="882" y="140"/>
                    </a:lnTo>
                    <a:lnTo>
                      <a:pt x="883" y="140"/>
                    </a:lnTo>
                    <a:lnTo>
                      <a:pt x="883" y="141"/>
                    </a:lnTo>
                    <a:lnTo>
                      <a:pt x="883" y="142"/>
                    </a:lnTo>
                    <a:lnTo>
                      <a:pt x="882" y="142"/>
                    </a:lnTo>
                    <a:lnTo>
                      <a:pt x="882" y="143"/>
                    </a:lnTo>
                    <a:lnTo>
                      <a:pt x="882" y="144"/>
                    </a:lnTo>
                    <a:lnTo>
                      <a:pt x="882" y="146"/>
                    </a:lnTo>
                    <a:lnTo>
                      <a:pt x="882" y="148"/>
                    </a:lnTo>
                    <a:lnTo>
                      <a:pt x="881" y="149"/>
                    </a:lnTo>
                    <a:lnTo>
                      <a:pt x="882" y="149"/>
                    </a:lnTo>
                    <a:lnTo>
                      <a:pt x="882" y="150"/>
                    </a:lnTo>
                    <a:lnTo>
                      <a:pt x="882" y="151"/>
                    </a:lnTo>
                    <a:lnTo>
                      <a:pt x="882" y="153"/>
                    </a:lnTo>
                    <a:lnTo>
                      <a:pt x="883" y="154"/>
                    </a:lnTo>
                    <a:lnTo>
                      <a:pt x="884" y="155"/>
                    </a:lnTo>
                    <a:lnTo>
                      <a:pt x="884" y="156"/>
                    </a:lnTo>
                    <a:lnTo>
                      <a:pt x="885" y="156"/>
                    </a:lnTo>
                    <a:lnTo>
                      <a:pt x="885" y="158"/>
                    </a:lnTo>
                    <a:lnTo>
                      <a:pt x="885" y="159"/>
                    </a:lnTo>
                    <a:lnTo>
                      <a:pt x="885" y="160"/>
                    </a:lnTo>
                    <a:lnTo>
                      <a:pt x="885" y="161"/>
                    </a:lnTo>
                    <a:lnTo>
                      <a:pt x="885" y="162"/>
                    </a:lnTo>
                    <a:lnTo>
                      <a:pt x="885" y="163"/>
                    </a:lnTo>
                    <a:lnTo>
                      <a:pt x="886" y="164"/>
                    </a:lnTo>
                    <a:lnTo>
                      <a:pt x="887" y="165"/>
                    </a:lnTo>
                    <a:lnTo>
                      <a:pt x="888" y="165"/>
                    </a:lnTo>
                    <a:lnTo>
                      <a:pt x="889" y="166"/>
                    </a:lnTo>
                    <a:lnTo>
                      <a:pt x="890" y="166"/>
                    </a:lnTo>
                    <a:lnTo>
                      <a:pt x="890" y="167"/>
                    </a:lnTo>
                    <a:lnTo>
                      <a:pt x="891" y="167"/>
                    </a:lnTo>
                    <a:lnTo>
                      <a:pt x="891" y="168"/>
                    </a:lnTo>
                    <a:lnTo>
                      <a:pt x="892" y="169"/>
                    </a:lnTo>
                    <a:lnTo>
                      <a:pt x="892" y="170"/>
                    </a:lnTo>
                    <a:lnTo>
                      <a:pt x="893" y="170"/>
                    </a:lnTo>
                    <a:lnTo>
                      <a:pt x="893" y="171"/>
                    </a:lnTo>
                    <a:lnTo>
                      <a:pt x="893" y="172"/>
                    </a:lnTo>
                    <a:lnTo>
                      <a:pt x="893" y="173"/>
                    </a:lnTo>
                    <a:lnTo>
                      <a:pt x="893" y="175"/>
                    </a:lnTo>
                    <a:lnTo>
                      <a:pt x="892" y="174"/>
                    </a:lnTo>
                    <a:lnTo>
                      <a:pt x="892" y="175"/>
                    </a:lnTo>
                    <a:lnTo>
                      <a:pt x="893" y="175"/>
                    </a:lnTo>
                    <a:lnTo>
                      <a:pt x="894" y="176"/>
                    </a:lnTo>
                    <a:lnTo>
                      <a:pt x="893" y="178"/>
                    </a:lnTo>
                    <a:lnTo>
                      <a:pt x="894" y="178"/>
                    </a:lnTo>
                    <a:lnTo>
                      <a:pt x="894" y="179"/>
                    </a:lnTo>
                    <a:lnTo>
                      <a:pt x="895" y="179"/>
                    </a:lnTo>
                    <a:lnTo>
                      <a:pt x="895" y="180"/>
                    </a:lnTo>
                    <a:lnTo>
                      <a:pt x="896" y="181"/>
                    </a:lnTo>
                    <a:lnTo>
                      <a:pt x="897" y="181"/>
                    </a:lnTo>
                    <a:lnTo>
                      <a:pt x="897" y="182"/>
                    </a:lnTo>
                    <a:lnTo>
                      <a:pt x="898" y="182"/>
                    </a:lnTo>
                    <a:lnTo>
                      <a:pt x="899" y="183"/>
                    </a:lnTo>
                    <a:lnTo>
                      <a:pt x="899" y="184"/>
                    </a:lnTo>
                    <a:lnTo>
                      <a:pt x="899" y="186"/>
                    </a:lnTo>
                    <a:lnTo>
                      <a:pt x="899" y="187"/>
                    </a:lnTo>
                    <a:lnTo>
                      <a:pt x="899" y="188"/>
                    </a:lnTo>
                    <a:lnTo>
                      <a:pt x="899" y="189"/>
                    </a:lnTo>
                    <a:lnTo>
                      <a:pt x="900" y="189"/>
                    </a:lnTo>
                    <a:lnTo>
                      <a:pt x="900" y="190"/>
                    </a:lnTo>
                    <a:lnTo>
                      <a:pt x="899" y="191"/>
                    </a:lnTo>
                    <a:lnTo>
                      <a:pt x="899" y="192"/>
                    </a:lnTo>
                    <a:lnTo>
                      <a:pt x="899" y="193"/>
                    </a:lnTo>
                    <a:lnTo>
                      <a:pt x="900" y="193"/>
                    </a:lnTo>
                    <a:lnTo>
                      <a:pt x="900" y="194"/>
                    </a:lnTo>
                    <a:lnTo>
                      <a:pt x="901" y="194"/>
                    </a:lnTo>
                    <a:lnTo>
                      <a:pt x="901" y="193"/>
                    </a:lnTo>
                    <a:lnTo>
                      <a:pt x="902" y="194"/>
                    </a:lnTo>
                    <a:lnTo>
                      <a:pt x="903" y="194"/>
                    </a:lnTo>
                    <a:lnTo>
                      <a:pt x="904" y="195"/>
                    </a:lnTo>
                    <a:lnTo>
                      <a:pt x="903" y="196"/>
                    </a:lnTo>
                    <a:lnTo>
                      <a:pt x="903" y="197"/>
                    </a:lnTo>
                    <a:lnTo>
                      <a:pt x="903" y="198"/>
                    </a:lnTo>
                    <a:lnTo>
                      <a:pt x="902" y="199"/>
                    </a:lnTo>
                    <a:lnTo>
                      <a:pt x="903" y="199"/>
                    </a:lnTo>
                    <a:lnTo>
                      <a:pt x="903" y="200"/>
                    </a:lnTo>
                    <a:lnTo>
                      <a:pt x="902" y="200"/>
                    </a:lnTo>
                    <a:lnTo>
                      <a:pt x="902" y="201"/>
                    </a:lnTo>
                    <a:lnTo>
                      <a:pt x="901" y="201"/>
                    </a:lnTo>
                    <a:lnTo>
                      <a:pt x="901" y="202"/>
                    </a:lnTo>
                    <a:lnTo>
                      <a:pt x="900" y="203"/>
                    </a:lnTo>
                    <a:lnTo>
                      <a:pt x="899" y="203"/>
                    </a:lnTo>
                    <a:lnTo>
                      <a:pt x="898" y="204"/>
                    </a:lnTo>
                    <a:lnTo>
                      <a:pt x="897" y="205"/>
                    </a:lnTo>
                    <a:lnTo>
                      <a:pt x="897" y="206"/>
                    </a:lnTo>
                    <a:lnTo>
                      <a:pt x="896" y="206"/>
                    </a:lnTo>
                    <a:lnTo>
                      <a:pt x="896" y="207"/>
                    </a:lnTo>
                    <a:lnTo>
                      <a:pt x="896" y="208"/>
                    </a:lnTo>
                    <a:lnTo>
                      <a:pt x="895" y="209"/>
                    </a:lnTo>
                    <a:lnTo>
                      <a:pt x="894" y="209"/>
                    </a:lnTo>
                    <a:lnTo>
                      <a:pt x="895" y="211"/>
                    </a:lnTo>
                    <a:lnTo>
                      <a:pt x="894" y="211"/>
                    </a:lnTo>
                    <a:lnTo>
                      <a:pt x="894" y="212"/>
                    </a:lnTo>
                    <a:lnTo>
                      <a:pt x="894" y="213"/>
                    </a:lnTo>
                    <a:lnTo>
                      <a:pt x="894" y="214"/>
                    </a:lnTo>
                    <a:lnTo>
                      <a:pt x="894" y="215"/>
                    </a:lnTo>
                    <a:lnTo>
                      <a:pt x="895" y="215"/>
                    </a:lnTo>
                    <a:lnTo>
                      <a:pt x="896" y="216"/>
                    </a:lnTo>
                    <a:lnTo>
                      <a:pt x="896" y="217"/>
                    </a:lnTo>
                    <a:lnTo>
                      <a:pt x="895" y="217"/>
                    </a:lnTo>
                    <a:lnTo>
                      <a:pt x="896" y="218"/>
                    </a:lnTo>
                    <a:lnTo>
                      <a:pt x="896" y="219"/>
                    </a:lnTo>
                    <a:lnTo>
                      <a:pt x="895" y="220"/>
                    </a:lnTo>
                    <a:lnTo>
                      <a:pt x="894" y="220"/>
                    </a:lnTo>
                    <a:lnTo>
                      <a:pt x="893" y="220"/>
                    </a:lnTo>
                    <a:lnTo>
                      <a:pt x="892" y="221"/>
                    </a:lnTo>
                    <a:lnTo>
                      <a:pt x="892" y="222"/>
                    </a:lnTo>
                    <a:lnTo>
                      <a:pt x="891" y="221"/>
                    </a:lnTo>
                    <a:lnTo>
                      <a:pt x="891" y="222"/>
                    </a:lnTo>
                    <a:lnTo>
                      <a:pt x="890" y="222"/>
                    </a:lnTo>
                    <a:lnTo>
                      <a:pt x="889" y="222"/>
                    </a:lnTo>
                    <a:lnTo>
                      <a:pt x="889" y="223"/>
                    </a:lnTo>
                    <a:lnTo>
                      <a:pt x="890" y="223"/>
                    </a:lnTo>
                    <a:lnTo>
                      <a:pt x="890" y="224"/>
                    </a:lnTo>
                    <a:lnTo>
                      <a:pt x="889" y="224"/>
                    </a:lnTo>
                    <a:lnTo>
                      <a:pt x="888" y="224"/>
                    </a:lnTo>
                    <a:lnTo>
                      <a:pt x="888" y="225"/>
                    </a:lnTo>
                    <a:lnTo>
                      <a:pt x="887" y="226"/>
                    </a:lnTo>
                    <a:lnTo>
                      <a:pt x="886" y="224"/>
                    </a:lnTo>
                    <a:lnTo>
                      <a:pt x="885" y="224"/>
                    </a:lnTo>
                    <a:lnTo>
                      <a:pt x="885" y="223"/>
                    </a:lnTo>
                    <a:lnTo>
                      <a:pt x="884" y="223"/>
                    </a:lnTo>
                    <a:lnTo>
                      <a:pt x="883" y="223"/>
                    </a:lnTo>
                    <a:lnTo>
                      <a:pt x="882" y="223"/>
                    </a:lnTo>
                    <a:lnTo>
                      <a:pt x="881" y="223"/>
                    </a:lnTo>
                    <a:lnTo>
                      <a:pt x="880" y="222"/>
                    </a:lnTo>
                    <a:lnTo>
                      <a:pt x="880" y="223"/>
                    </a:lnTo>
                    <a:lnTo>
                      <a:pt x="879" y="224"/>
                    </a:lnTo>
                    <a:lnTo>
                      <a:pt x="879" y="225"/>
                    </a:lnTo>
                    <a:lnTo>
                      <a:pt x="879" y="226"/>
                    </a:lnTo>
                    <a:lnTo>
                      <a:pt x="879" y="227"/>
                    </a:lnTo>
                    <a:lnTo>
                      <a:pt x="880" y="228"/>
                    </a:lnTo>
                    <a:lnTo>
                      <a:pt x="879" y="228"/>
                    </a:lnTo>
                    <a:lnTo>
                      <a:pt x="878" y="228"/>
                    </a:lnTo>
                    <a:lnTo>
                      <a:pt x="879" y="229"/>
                    </a:lnTo>
                    <a:lnTo>
                      <a:pt x="879" y="230"/>
                    </a:lnTo>
                    <a:lnTo>
                      <a:pt x="880" y="230"/>
                    </a:lnTo>
                    <a:lnTo>
                      <a:pt x="881" y="231"/>
                    </a:lnTo>
                    <a:lnTo>
                      <a:pt x="882" y="230"/>
                    </a:lnTo>
                    <a:lnTo>
                      <a:pt x="882" y="231"/>
                    </a:lnTo>
                    <a:lnTo>
                      <a:pt x="883" y="232"/>
                    </a:lnTo>
                    <a:lnTo>
                      <a:pt x="884" y="231"/>
                    </a:lnTo>
                    <a:lnTo>
                      <a:pt x="884" y="232"/>
                    </a:lnTo>
                    <a:lnTo>
                      <a:pt x="885" y="232"/>
                    </a:lnTo>
                    <a:lnTo>
                      <a:pt x="886" y="232"/>
                    </a:lnTo>
                    <a:lnTo>
                      <a:pt x="887" y="233"/>
                    </a:lnTo>
                    <a:lnTo>
                      <a:pt x="888" y="233"/>
                    </a:lnTo>
                    <a:lnTo>
                      <a:pt x="888" y="234"/>
                    </a:lnTo>
                    <a:lnTo>
                      <a:pt x="889" y="234"/>
                    </a:lnTo>
                    <a:lnTo>
                      <a:pt x="889" y="235"/>
                    </a:lnTo>
                    <a:lnTo>
                      <a:pt x="889" y="236"/>
                    </a:lnTo>
                    <a:lnTo>
                      <a:pt x="890" y="237"/>
                    </a:lnTo>
                    <a:lnTo>
                      <a:pt x="891" y="237"/>
                    </a:lnTo>
                    <a:lnTo>
                      <a:pt x="891" y="238"/>
                    </a:lnTo>
                    <a:lnTo>
                      <a:pt x="892" y="239"/>
                    </a:lnTo>
                    <a:lnTo>
                      <a:pt x="892" y="240"/>
                    </a:lnTo>
                    <a:lnTo>
                      <a:pt x="893" y="240"/>
                    </a:lnTo>
                    <a:lnTo>
                      <a:pt x="894" y="240"/>
                    </a:lnTo>
                    <a:lnTo>
                      <a:pt x="894" y="241"/>
                    </a:lnTo>
                    <a:lnTo>
                      <a:pt x="895" y="242"/>
                    </a:lnTo>
                    <a:lnTo>
                      <a:pt x="896" y="243"/>
                    </a:lnTo>
                    <a:lnTo>
                      <a:pt x="896" y="242"/>
                    </a:lnTo>
                    <a:lnTo>
                      <a:pt x="897" y="243"/>
                    </a:lnTo>
                    <a:lnTo>
                      <a:pt x="898" y="243"/>
                    </a:lnTo>
                    <a:lnTo>
                      <a:pt x="898" y="244"/>
                    </a:lnTo>
                    <a:lnTo>
                      <a:pt x="898" y="245"/>
                    </a:lnTo>
                    <a:lnTo>
                      <a:pt x="900" y="245"/>
                    </a:lnTo>
                    <a:lnTo>
                      <a:pt x="901" y="244"/>
                    </a:lnTo>
                    <a:lnTo>
                      <a:pt x="902" y="245"/>
                    </a:lnTo>
                    <a:lnTo>
                      <a:pt x="903" y="245"/>
                    </a:lnTo>
                    <a:lnTo>
                      <a:pt x="903" y="247"/>
                    </a:lnTo>
                    <a:lnTo>
                      <a:pt x="905" y="247"/>
                    </a:lnTo>
                    <a:lnTo>
                      <a:pt x="906" y="248"/>
                    </a:lnTo>
                    <a:lnTo>
                      <a:pt x="907" y="248"/>
                    </a:lnTo>
                    <a:lnTo>
                      <a:pt x="907" y="249"/>
                    </a:lnTo>
                    <a:lnTo>
                      <a:pt x="908" y="249"/>
                    </a:lnTo>
                    <a:lnTo>
                      <a:pt x="909" y="249"/>
                    </a:lnTo>
                    <a:lnTo>
                      <a:pt x="909" y="250"/>
                    </a:lnTo>
                    <a:lnTo>
                      <a:pt x="910" y="251"/>
                    </a:lnTo>
                    <a:lnTo>
                      <a:pt x="910" y="252"/>
                    </a:lnTo>
                    <a:lnTo>
                      <a:pt x="910" y="253"/>
                    </a:lnTo>
                    <a:lnTo>
                      <a:pt x="911" y="253"/>
                    </a:lnTo>
                    <a:lnTo>
                      <a:pt x="911" y="254"/>
                    </a:lnTo>
                    <a:lnTo>
                      <a:pt x="912" y="254"/>
                    </a:lnTo>
                    <a:lnTo>
                      <a:pt x="913" y="254"/>
                    </a:lnTo>
                    <a:lnTo>
                      <a:pt x="914" y="254"/>
                    </a:lnTo>
                    <a:lnTo>
                      <a:pt x="915" y="254"/>
                    </a:lnTo>
                    <a:lnTo>
                      <a:pt x="915" y="255"/>
                    </a:lnTo>
                    <a:lnTo>
                      <a:pt x="916" y="255"/>
                    </a:lnTo>
                    <a:lnTo>
                      <a:pt x="918" y="257"/>
                    </a:lnTo>
                    <a:lnTo>
                      <a:pt x="918" y="258"/>
                    </a:lnTo>
                    <a:lnTo>
                      <a:pt x="920" y="262"/>
                    </a:lnTo>
                    <a:lnTo>
                      <a:pt x="920" y="263"/>
                    </a:lnTo>
                    <a:lnTo>
                      <a:pt x="922" y="265"/>
                    </a:lnTo>
                    <a:lnTo>
                      <a:pt x="923" y="267"/>
                    </a:lnTo>
                    <a:lnTo>
                      <a:pt x="923" y="268"/>
                    </a:lnTo>
                    <a:lnTo>
                      <a:pt x="923" y="269"/>
                    </a:lnTo>
                    <a:lnTo>
                      <a:pt x="924" y="270"/>
                    </a:lnTo>
                    <a:lnTo>
                      <a:pt x="925" y="271"/>
                    </a:lnTo>
                    <a:lnTo>
                      <a:pt x="926" y="272"/>
                    </a:lnTo>
                    <a:lnTo>
                      <a:pt x="926" y="273"/>
                    </a:lnTo>
                    <a:lnTo>
                      <a:pt x="927" y="274"/>
                    </a:lnTo>
                    <a:lnTo>
                      <a:pt x="927" y="275"/>
                    </a:lnTo>
                    <a:lnTo>
                      <a:pt x="927" y="276"/>
                    </a:lnTo>
                    <a:lnTo>
                      <a:pt x="927" y="277"/>
                    </a:lnTo>
                    <a:lnTo>
                      <a:pt x="929" y="277"/>
                    </a:lnTo>
                    <a:lnTo>
                      <a:pt x="931" y="277"/>
                    </a:lnTo>
                    <a:lnTo>
                      <a:pt x="932" y="277"/>
                    </a:lnTo>
                    <a:lnTo>
                      <a:pt x="933" y="277"/>
                    </a:lnTo>
                    <a:lnTo>
                      <a:pt x="934" y="277"/>
                    </a:lnTo>
                    <a:lnTo>
                      <a:pt x="935" y="275"/>
                    </a:lnTo>
                    <a:lnTo>
                      <a:pt x="936" y="275"/>
                    </a:lnTo>
                    <a:lnTo>
                      <a:pt x="937" y="276"/>
                    </a:lnTo>
                    <a:lnTo>
                      <a:pt x="938" y="276"/>
                    </a:lnTo>
                    <a:lnTo>
                      <a:pt x="940" y="276"/>
                    </a:lnTo>
                    <a:lnTo>
                      <a:pt x="941" y="277"/>
                    </a:lnTo>
                    <a:lnTo>
                      <a:pt x="941" y="278"/>
                    </a:lnTo>
                    <a:lnTo>
                      <a:pt x="942" y="278"/>
                    </a:lnTo>
                    <a:lnTo>
                      <a:pt x="943" y="278"/>
                    </a:lnTo>
                    <a:lnTo>
                      <a:pt x="944" y="278"/>
                    </a:lnTo>
                    <a:lnTo>
                      <a:pt x="945" y="279"/>
                    </a:lnTo>
                    <a:lnTo>
                      <a:pt x="946" y="279"/>
                    </a:lnTo>
                    <a:lnTo>
                      <a:pt x="947" y="279"/>
                    </a:lnTo>
                    <a:lnTo>
                      <a:pt x="948" y="280"/>
                    </a:lnTo>
                    <a:lnTo>
                      <a:pt x="951" y="280"/>
                    </a:lnTo>
                    <a:lnTo>
                      <a:pt x="952" y="282"/>
                    </a:lnTo>
                    <a:lnTo>
                      <a:pt x="953" y="283"/>
                    </a:lnTo>
                    <a:lnTo>
                      <a:pt x="954" y="284"/>
                    </a:lnTo>
                    <a:lnTo>
                      <a:pt x="954" y="285"/>
                    </a:lnTo>
                    <a:lnTo>
                      <a:pt x="955" y="286"/>
                    </a:lnTo>
                    <a:lnTo>
                      <a:pt x="958" y="288"/>
                    </a:lnTo>
                    <a:lnTo>
                      <a:pt x="958" y="289"/>
                    </a:lnTo>
                    <a:lnTo>
                      <a:pt x="959" y="290"/>
                    </a:lnTo>
                    <a:lnTo>
                      <a:pt x="960" y="290"/>
                    </a:lnTo>
                    <a:lnTo>
                      <a:pt x="960" y="291"/>
                    </a:lnTo>
                    <a:lnTo>
                      <a:pt x="961" y="290"/>
                    </a:lnTo>
                    <a:lnTo>
                      <a:pt x="961" y="289"/>
                    </a:lnTo>
                    <a:lnTo>
                      <a:pt x="961" y="288"/>
                    </a:lnTo>
                    <a:lnTo>
                      <a:pt x="961" y="287"/>
                    </a:lnTo>
                    <a:lnTo>
                      <a:pt x="960" y="286"/>
                    </a:lnTo>
                    <a:lnTo>
                      <a:pt x="959" y="285"/>
                    </a:lnTo>
                    <a:lnTo>
                      <a:pt x="958" y="285"/>
                    </a:lnTo>
                    <a:lnTo>
                      <a:pt x="957" y="284"/>
                    </a:lnTo>
                    <a:lnTo>
                      <a:pt x="957" y="283"/>
                    </a:lnTo>
                    <a:lnTo>
                      <a:pt x="956" y="282"/>
                    </a:lnTo>
                    <a:lnTo>
                      <a:pt x="956" y="281"/>
                    </a:lnTo>
                    <a:lnTo>
                      <a:pt x="956" y="280"/>
                    </a:lnTo>
                    <a:lnTo>
                      <a:pt x="956" y="279"/>
                    </a:lnTo>
                    <a:lnTo>
                      <a:pt x="955" y="279"/>
                    </a:lnTo>
                    <a:lnTo>
                      <a:pt x="953" y="279"/>
                    </a:lnTo>
                    <a:lnTo>
                      <a:pt x="953" y="278"/>
                    </a:lnTo>
                    <a:lnTo>
                      <a:pt x="952" y="278"/>
                    </a:lnTo>
                    <a:lnTo>
                      <a:pt x="951" y="277"/>
                    </a:lnTo>
                    <a:lnTo>
                      <a:pt x="950" y="277"/>
                    </a:lnTo>
                    <a:lnTo>
                      <a:pt x="949" y="276"/>
                    </a:lnTo>
                    <a:lnTo>
                      <a:pt x="950" y="276"/>
                    </a:lnTo>
                    <a:lnTo>
                      <a:pt x="951" y="274"/>
                    </a:lnTo>
                    <a:lnTo>
                      <a:pt x="952" y="274"/>
                    </a:lnTo>
                    <a:lnTo>
                      <a:pt x="952" y="273"/>
                    </a:lnTo>
                    <a:lnTo>
                      <a:pt x="952" y="272"/>
                    </a:lnTo>
                    <a:lnTo>
                      <a:pt x="951" y="271"/>
                    </a:lnTo>
                    <a:lnTo>
                      <a:pt x="950" y="270"/>
                    </a:lnTo>
                    <a:lnTo>
                      <a:pt x="949" y="270"/>
                    </a:lnTo>
                    <a:lnTo>
                      <a:pt x="949" y="269"/>
                    </a:lnTo>
                    <a:lnTo>
                      <a:pt x="950" y="268"/>
                    </a:lnTo>
                    <a:lnTo>
                      <a:pt x="950" y="266"/>
                    </a:lnTo>
                    <a:lnTo>
                      <a:pt x="950" y="265"/>
                    </a:lnTo>
                    <a:lnTo>
                      <a:pt x="951" y="263"/>
                    </a:lnTo>
                    <a:lnTo>
                      <a:pt x="951" y="262"/>
                    </a:lnTo>
                    <a:lnTo>
                      <a:pt x="952" y="261"/>
                    </a:lnTo>
                    <a:lnTo>
                      <a:pt x="953" y="260"/>
                    </a:lnTo>
                    <a:lnTo>
                      <a:pt x="952" y="259"/>
                    </a:lnTo>
                    <a:lnTo>
                      <a:pt x="953" y="258"/>
                    </a:lnTo>
                    <a:lnTo>
                      <a:pt x="953" y="257"/>
                    </a:lnTo>
                    <a:lnTo>
                      <a:pt x="954" y="256"/>
                    </a:lnTo>
                    <a:lnTo>
                      <a:pt x="953" y="255"/>
                    </a:lnTo>
                    <a:lnTo>
                      <a:pt x="953" y="254"/>
                    </a:lnTo>
                    <a:lnTo>
                      <a:pt x="954" y="254"/>
                    </a:lnTo>
                    <a:lnTo>
                      <a:pt x="953" y="253"/>
                    </a:lnTo>
                    <a:lnTo>
                      <a:pt x="953" y="252"/>
                    </a:lnTo>
                    <a:lnTo>
                      <a:pt x="954" y="252"/>
                    </a:lnTo>
                    <a:lnTo>
                      <a:pt x="955" y="252"/>
                    </a:lnTo>
                    <a:lnTo>
                      <a:pt x="955" y="251"/>
                    </a:lnTo>
                    <a:lnTo>
                      <a:pt x="955" y="249"/>
                    </a:lnTo>
                    <a:lnTo>
                      <a:pt x="955" y="248"/>
                    </a:lnTo>
                    <a:lnTo>
                      <a:pt x="954" y="247"/>
                    </a:lnTo>
                    <a:lnTo>
                      <a:pt x="954" y="246"/>
                    </a:lnTo>
                    <a:lnTo>
                      <a:pt x="954" y="245"/>
                    </a:lnTo>
                    <a:lnTo>
                      <a:pt x="953" y="245"/>
                    </a:lnTo>
                    <a:lnTo>
                      <a:pt x="952" y="245"/>
                    </a:lnTo>
                    <a:lnTo>
                      <a:pt x="952" y="244"/>
                    </a:lnTo>
                    <a:lnTo>
                      <a:pt x="952" y="243"/>
                    </a:lnTo>
                    <a:lnTo>
                      <a:pt x="952" y="242"/>
                    </a:lnTo>
                    <a:lnTo>
                      <a:pt x="952" y="241"/>
                    </a:lnTo>
                    <a:lnTo>
                      <a:pt x="952" y="240"/>
                    </a:lnTo>
                    <a:lnTo>
                      <a:pt x="952" y="239"/>
                    </a:lnTo>
                    <a:lnTo>
                      <a:pt x="953" y="239"/>
                    </a:lnTo>
                    <a:lnTo>
                      <a:pt x="954" y="238"/>
                    </a:lnTo>
                    <a:lnTo>
                      <a:pt x="954" y="237"/>
                    </a:lnTo>
                    <a:lnTo>
                      <a:pt x="954" y="236"/>
                    </a:lnTo>
                    <a:lnTo>
                      <a:pt x="954" y="235"/>
                    </a:lnTo>
                    <a:lnTo>
                      <a:pt x="955" y="235"/>
                    </a:lnTo>
                    <a:lnTo>
                      <a:pt x="955" y="234"/>
                    </a:lnTo>
                    <a:lnTo>
                      <a:pt x="955" y="232"/>
                    </a:lnTo>
                    <a:lnTo>
                      <a:pt x="954" y="231"/>
                    </a:lnTo>
                    <a:lnTo>
                      <a:pt x="955" y="231"/>
                    </a:lnTo>
                    <a:lnTo>
                      <a:pt x="955" y="229"/>
                    </a:lnTo>
                    <a:lnTo>
                      <a:pt x="955" y="228"/>
                    </a:lnTo>
                    <a:lnTo>
                      <a:pt x="956" y="227"/>
                    </a:lnTo>
                    <a:lnTo>
                      <a:pt x="957" y="226"/>
                    </a:lnTo>
                    <a:lnTo>
                      <a:pt x="958" y="226"/>
                    </a:lnTo>
                    <a:lnTo>
                      <a:pt x="959" y="225"/>
                    </a:lnTo>
                    <a:lnTo>
                      <a:pt x="960" y="224"/>
                    </a:lnTo>
                    <a:lnTo>
                      <a:pt x="961" y="223"/>
                    </a:lnTo>
                    <a:lnTo>
                      <a:pt x="961" y="222"/>
                    </a:lnTo>
                    <a:lnTo>
                      <a:pt x="961" y="220"/>
                    </a:lnTo>
                    <a:lnTo>
                      <a:pt x="962" y="220"/>
                    </a:lnTo>
                    <a:lnTo>
                      <a:pt x="963" y="220"/>
                    </a:lnTo>
                    <a:lnTo>
                      <a:pt x="964" y="220"/>
                    </a:lnTo>
                    <a:lnTo>
                      <a:pt x="964" y="219"/>
                    </a:lnTo>
                    <a:lnTo>
                      <a:pt x="964" y="218"/>
                    </a:lnTo>
                    <a:lnTo>
                      <a:pt x="966" y="218"/>
                    </a:lnTo>
                    <a:lnTo>
                      <a:pt x="967" y="217"/>
                    </a:lnTo>
                    <a:lnTo>
                      <a:pt x="969" y="216"/>
                    </a:lnTo>
                    <a:lnTo>
                      <a:pt x="970" y="215"/>
                    </a:lnTo>
                    <a:lnTo>
                      <a:pt x="971" y="215"/>
                    </a:lnTo>
                    <a:lnTo>
                      <a:pt x="972" y="215"/>
                    </a:lnTo>
                    <a:lnTo>
                      <a:pt x="973" y="215"/>
                    </a:lnTo>
                    <a:lnTo>
                      <a:pt x="974" y="215"/>
                    </a:lnTo>
                    <a:lnTo>
                      <a:pt x="974" y="214"/>
                    </a:lnTo>
                    <a:lnTo>
                      <a:pt x="975" y="213"/>
                    </a:lnTo>
                    <a:lnTo>
                      <a:pt x="976" y="213"/>
                    </a:lnTo>
                    <a:lnTo>
                      <a:pt x="978" y="213"/>
                    </a:lnTo>
                    <a:lnTo>
                      <a:pt x="979" y="213"/>
                    </a:lnTo>
                    <a:lnTo>
                      <a:pt x="980" y="212"/>
                    </a:lnTo>
                    <a:lnTo>
                      <a:pt x="981" y="212"/>
                    </a:lnTo>
                    <a:lnTo>
                      <a:pt x="981" y="211"/>
                    </a:lnTo>
                    <a:lnTo>
                      <a:pt x="981" y="210"/>
                    </a:lnTo>
                    <a:lnTo>
                      <a:pt x="981" y="209"/>
                    </a:lnTo>
                    <a:lnTo>
                      <a:pt x="981" y="208"/>
                    </a:lnTo>
                    <a:lnTo>
                      <a:pt x="982" y="207"/>
                    </a:lnTo>
                    <a:lnTo>
                      <a:pt x="983" y="208"/>
                    </a:lnTo>
                    <a:lnTo>
                      <a:pt x="984" y="208"/>
                    </a:lnTo>
                    <a:lnTo>
                      <a:pt x="985" y="208"/>
                    </a:lnTo>
                    <a:lnTo>
                      <a:pt x="986" y="209"/>
                    </a:lnTo>
                    <a:lnTo>
                      <a:pt x="986" y="208"/>
                    </a:lnTo>
                    <a:lnTo>
                      <a:pt x="987" y="207"/>
                    </a:lnTo>
                    <a:lnTo>
                      <a:pt x="988" y="207"/>
                    </a:lnTo>
                    <a:lnTo>
                      <a:pt x="989" y="207"/>
                    </a:lnTo>
                    <a:lnTo>
                      <a:pt x="989" y="208"/>
                    </a:lnTo>
                    <a:lnTo>
                      <a:pt x="990" y="208"/>
                    </a:lnTo>
                    <a:lnTo>
                      <a:pt x="991" y="207"/>
                    </a:lnTo>
                    <a:lnTo>
                      <a:pt x="992" y="208"/>
                    </a:lnTo>
                    <a:lnTo>
                      <a:pt x="993" y="208"/>
                    </a:lnTo>
                    <a:lnTo>
                      <a:pt x="994" y="209"/>
                    </a:lnTo>
                    <a:lnTo>
                      <a:pt x="994" y="210"/>
                    </a:lnTo>
                    <a:lnTo>
                      <a:pt x="995" y="211"/>
                    </a:lnTo>
                    <a:lnTo>
                      <a:pt x="996" y="211"/>
                    </a:lnTo>
                    <a:lnTo>
                      <a:pt x="997" y="211"/>
                    </a:lnTo>
                    <a:lnTo>
                      <a:pt x="998" y="211"/>
                    </a:lnTo>
                    <a:lnTo>
                      <a:pt x="998" y="212"/>
                    </a:lnTo>
                    <a:lnTo>
                      <a:pt x="1000" y="212"/>
                    </a:lnTo>
                    <a:lnTo>
                      <a:pt x="1002" y="212"/>
                    </a:lnTo>
                    <a:lnTo>
                      <a:pt x="1003" y="212"/>
                    </a:lnTo>
                    <a:lnTo>
                      <a:pt x="1004" y="212"/>
                    </a:lnTo>
                    <a:lnTo>
                      <a:pt x="1005" y="212"/>
                    </a:lnTo>
                    <a:lnTo>
                      <a:pt x="1005" y="213"/>
                    </a:lnTo>
                    <a:lnTo>
                      <a:pt x="1005" y="214"/>
                    </a:lnTo>
                    <a:lnTo>
                      <a:pt x="1005" y="216"/>
                    </a:lnTo>
                    <a:lnTo>
                      <a:pt x="1006" y="216"/>
                    </a:lnTo>
                    <a:lnTo>
                      <a:pt x="1006" y="217"/>
                    </a:lnTo>
                    <a:lnTo>
                      <a:pt x="1007" y="218"/>
                    </a:lnTo>
                    <a:lnTo>
                      <a:pt x="1008" y="219"/>
                    </a:lnTo>
                    <a:lnTo>
                      <a:pt x="1009" y="218"/>
                    </a:lnTo>
                    <a:lnTo>
                      <a:pt x="1010" y="219"/>
                    </a:lnTo>
                    <a:lnTo>
                      <a:pt x="1011" y="219"/>
                    </a:lnTo>
                    <a:lnTo>
                      <a:pt x="1011" y="220"/>
                    </a:lnTo>
                    <a:lnTo>
                      <a:pt x="1010" y="221"/>
                    </a:lnTo>
                    <a:lnTo>
                      <a:pt x="1011" y="222"/>
                    </a:lnTo>
                    <a:lnTo>
                      <a:pt x="1012" y="222"/>
                    </a:lnTo>
                    <a:lnTo>
                      <a:pt x="1013" y="222"/>
                    </a:lnTo>
                    <a:lnTo>
                      <a:pt x="1015" y="223"/>
                    </a:lnTo>
                    <a:lnTo>
                      <a:pt x="1015" y="224"/>
                    </a:lnTo>
                    <a:lnTo>
                      <a:pt x="1015" y="225"/>
                    </a:lnTo>
                    <a:lnTo>
                      <a:pt x="1014" y="225"/>
                    </a:lnTo>
                    <a:lnTo>
                      <a:pt x="1015" y="226"/>
                    </a:lnTo>
                    <a:lnTo>
                      <a:pt x="1016" y="226"/>
                    </a:lnTo>
                    <a:lnTo>
                      <a:pt x="1016" y="227"/>
                    </a:lnTo>
                    <a:lnTo>
                      <a:pt x="1017" y="227"/>
                    </a:lnTo>
                    <a:lnTo>
                      <a:pt x="1018" y="227"/>
                    </a:lnTo>
                    <a:lnTo>
                      <a:pt x="1017" y="228"/>
                    </a:lnTo>
                    <a:lnTo>
                      <a:pt x="1017" y="229"/>
                    </a:lnTo>
                    <a:lnTo>
                      <a:pt x="1016" y="229"/>
                    </a:lnTo>
                    <a:lnTo>
                      <a:pt x="1016" y="230"/>
                    </a:lnTo>
                    <a:lnTo>
                      <a:pt x="1017" y="230"/>
                    </a:lnTo>
                    <a:lnTo>
                      <a:pt x="1018" y="230"/>
                    </a:lnTo>
                    <a:lnTo>
                      <a:pt x="1018" y="231"/>
                    </a:lnTo>
                    <a:lnTo>
                      <a:pt x="1018" y="232"/>
                    </a:lnTo>
                    <a:lnTo>
                      <a:pt x="1018" y="233"/>
                    </a:lnTo>
                    <a:lnTo>
                      <a:pt x="1018" y="234"/>
                    </a:lnTo>
                    <a:lnTo>
                      <a:pt x="1018" y="235"/>
                    </a:lnTo>
                    <a:lnTo>
                      <a:pt x="1019" y="235"/>
                    </a:lnTo>
                    <a:lnTo>
                      <a:pt x="1020" y="235"/>
                    </a:lnTo>
                    <a:lnTo>
                      <a:pt x="1021" y="236"/>
                    </a:lnTo>
                    <a:lnTo>
                      <a:pt x="1022" y="235"/>
                    </a:lnTo>
                    <a:lnTo>
                      <a:pt x="1023" y="236"/>
                    </a:lnTo>
                    <a:lnTo>
                      <a:pt x="1024" y="236"/>
                    </a:lnTo>
                    <a:lnTo>
                      <a:pt x="1025" y="236"/>
                    </a:lnTo>
                    <a:lnTo>
                      <a:pt x="1025" y="237"/>
                    </a:lnTo>
                    <a:lnTo>
                      <a:pt x="1025" y="238"/>
                    </a:lnTo>
                    <a:lnTo>
                      <a:pt x="1025" y="237"/>
                    </a:lnTo>
                    <a:lnTo>
                      <a:pt x="1026" y="237"/>
                    </a:lnTo>
                    <a:lnTo>
                      <a:pt x="1027" y="236"/>
                    </a:lnTo>
                    <a:lnTo>
                      <a:pt x="1028" y="235"/>
                    </a:lnTo>
                    <a:lnTo>
                      <a:pt x="1028" y="236"/>
                    </a:lnTo>
                    <a:lnTo>
                      <a:pt x="1029" y="235"/>
                    </a:lnTo>
                    <a:lnTo>
                      <a:pt x="1030" y="235"/>
                    </a:lnTo>
                    <a:lnTo>
                      <a:pt x="1031" y="236"/>
                    </a:lnTo>
                    <a:lnTo>
                      <a:pt x="1031" y="235"/>
                    </a:lnTo>
                    <a:lnTo>
                      <a:pt x="1031" y="234"/>
                    </a:lnTo>
                    <a:lnTo>
                      <a:pt x="1032" y="235"/>
                    </a:lnTo>
                    <a:lnTo>
                      <a:pt x="1033" y="235"/>
                    </a:lnTo>
                    <a:lnTo>
                      <a:pt x="1034" y="235"/>
                    </a:lnTo>
                    <a:lnTo>
                      <a:pt x="1034" y="236"/>
                    </a:lnTo>
                    <a:lnTo>
                      <a:pt x="1034" y="235"/>
                    </a:lnTo>
                    <a:lnTo>
                      <a:pt x="1035" y="236"/>
                    </a:lnTo>
                    <a:lnTo>
                      <a:pt x="1036" y="236"/>
                    </a:lnTo>
                    <a:lnTo>
                      <a:pt x="1036" y="235"/>
                    </a:lnTo>
                    <a:lnTo>
                      <a:pt x="1037" y="235"/>
                    </a:lnTo>
                    <a:lnTo>
                      <a:pt x="1038" y="234"/>
                    </a:lnTo>
                    <a:lnTo>
                      <a:pt x="1038" y="233"/>
                    </a:lnTo>
                    <a:lnTo>
                      <a:pt x="1037" y="233"/>
                    </a:lnTo>
                    <a:lnTo>
                      <a:pt x="1038" y="232"/>
                    </a:lnTo>
                    <a:lnTo>
                      <a:pt x="1039" y="231"/>
                    </a:lnTo>
                    <a:lnTo>
                      <a:pt x="1038" y="230"/>
                    </a:lnTo>
                    <a:lnTo>
                      <a:pt x="1039" y="230"/>
                    </a:lnTo>
                    <a:lnTo>
                      <a:pt x="1038" y="230"/>
                    </a:lnTo>
                    <a:lnTo>
                      <a:pt x="1039" y="229"/>
                    </a:lnTo>
                    <a:lnTo>
                      <a:pt x="1040" y="228"/>
                    </a:lnTo>
                    <a:lnTo>
                      <a:pt x="1041" y="228"/>
                    </a:lnTo>
                    <a:lnTo>
                      <a:pt x="1042" y="228"/>
                    </a:lnTo>
                    <a:lnTo>
                      <a:pt x="1043" y="228"/>
                    </a:lnTo>
                    <a:lnTo>
                      <a:pt x="1044" y="229"/>
                    </a:lnTo>
                    <a:lnTo>
                      <a:pt x="1044" y="228"/>
                    </a:lnTo>
                    <a:lnTo>
                      <a:pt x="1045" y="228"/>
                    </a:lnTo>
                    <a:lnTo>
                      <a:pt x="1046" y="227"/>
                    </a:lnTo>
                    <a:lnTo>
                      <a:pt x="1047" y="227"/>
                    </a:lnTo>
                    <a:lnTo>
                      <a:pt x="1048" y="227"/>
                    </a:lnTo>
                    <a:lnTo>
                      <a:pt x="1048" y="226"/>
                    </a:lnTo>
                    <a:lnTo>
                      <a:pt x="1050" y="226"/>
                    </a:lnTo>
                    <a:lnTo>
                      <a:pt x="1051" y="226"/>
                    </a:lnTo>
                    <a:lnTo>
                      <a:pt x="1051" y="225"/>
                    </a:lnTo>
                    <a:lnTo>
                      <a:pt x="1053" y="224"/>
                    </a:lnTo>
                    <a:lnTo>
                      <a:pt x="1054" y="223"/>
                    </a:lnTo>
                    <a:lnTo>
                      <a:pt x="1054" y="222"/>
                    </a:lnTo>
                    <a:lnTo>
                      <a:pt x="1053" y="222"/>
                    </a:lnTo>
                    <a:lnTo>
                      <a:pt x="1053" y="221"/>
                    </a:lnTo>
                    <a:lnTo>
                      <a:pt x="1054" y="220"/>
                    </a:lnTo>
                    <a:lnTo>
                      <a:pt x="1053" y="220"/>
                    </a:lnTo>
                    <a:lnTo>
                      <a:pt x="1053" y="219"/>
                    </a:lnTo>
                    <a:lnTo>
                      <a:pt x="1053" y="218"/>
                    </a:lnTo>
                    <a:lnTo>
                      <a:pt x="1052" y="218"/>
                    </a:lnTo>
                    <a:lnTo>
                      <a:pt x="1051" y="217"/>
                    </a:lnTo>
                    <a:lnTo>
                      <a:pt x="1050" y="217"/>
                    </a:lnTo>
                    <a:lnTo>
                      <a:pt x="1050" y="215"/>
                    </a:lnTo>
                    <a:lnTo>
                      <a:pt x="1049" y="215"/>
                    </a:lnTo>
                    <a:lnTo>
                      <a:pt x="1049" y="214"/>
                    </a:lnTo>
                    <a:lnTo>
                      <a:pt x="1048" y="214"/>
                    </a:lnTo>
                    <a:lnTo>
                      <a:pt x="1047" y="213"/>
                    </a:lnTo>
                    <a:lnTo>
                      <a:pt x="1048" y="213"/>
                    </a:lnTo>
                    <a:lnTo>
                      <a:pt x="1048" y="212"/>
                    </a:lnTo>
                    <a:lnTo>
                      <a:pt x="1047" y="211"/>
                    </a:lnTo>
                    <a:lnTo>
                      <a:pt x="1046" y="211"/>
                    </a:lnTo>
                    <a:lnTo>
                      <a:pt x="1046" y="210"/>
                    </a:lnTo>
                    <a:lnTo>
                      <a:pt x="1046" y="209"/>
                    </a:lnTo>
                    <a:lnTo>
                      <a:pt x="1046" y="208"/>
                    </a:lnTo>
                    <a:lnTo>
                      <a:pt x="1047" y="208"/>
                    </a:lnTo>
                    <a:lnTo>
                      <a:pt x="1047" y="207"/>
                    </a:lnTo>
                    <a:lnTo>
                      <a:pt x="1047" y="206"/>
                    </a:lnTo>
                    <a:lnTo>
                      <a:pt x="1048" y="206"/>
                    </a:lnTo>
                    <a:lnTo>
                      <a:pt x="1048" y="205"/>
                    </a:lnTo>
                    <a:lnTo>
                      <a:pt x="1048" y="204"/>
                    </a:lnTo>
                    <a:lnTo>
                      <a:pt x="1049" y="204"/>
                    </a:lnTo>
                    <a:lnTo>
                      <a:pt x="1050" y="203"/>
                    </a:lnTo>
                    <a:lnTo>
                      <a:pt x="1051" y="203"/>
                    </a:lnTo>
                    <a:lnTo>
                      <a:pt x="1051" y="202"/>
                    </a:lnTo>
                    <a:lnTo>
                      <a:pt x="1051" y="201"/>
                    </a:lnTo>
                    <a:lnTo>
                      <a:pt x="1050" y="200"/>
                    </a:lnTo>
                    <a:lnTo>
                      <a:pt x="1051" y="200"/>
                    </a:lnTo>
                    <a:lnTo>
                      <a:pt x="1051" y="199"/>
                    </a:lnTo>
                    <a:lnTo>
                      <a:pt x="1051" y="198"/>
                    </a:lnTo>
                    <a:lnTo>
                      <a:pt x="1052" y="198"/>
                    </a:lnTo>
                    <a:lnTo>
                      <a:pt x="1052" y="197"/>
                    </a:lnTo>
                    <a:lnTo>
                      <a:pt x="1053" y="196"/>
                    </a:lnTo>
                    <a:lnTo>
                      <a:pt x="1052" y="195"/>
                    </a:lnTo>
                    <a:lnTo>
                      <a:pt x="1053" y="194"/>
                    </a:lnTo>
                    <a:lnTo>
                      <a:pt x="1054" y="194"/>
                    </a:lnTo>
                    <a:lnTo>
                      <a:pt x="1054" y="193"/>
                    </a:lnTo>
                    <a:lnTo>
                      <a:pt x="1054" y="192"/>
                    </a:lnTo>
                    <a:lnTo>
                      <a:pt x="1055" y="191"/>
                    </a:lnTo>
                    <a:lnTo>
                      <a:pt x="1054" y="191"/>
                    </a:lnTo>
                    <a:lnTo>
                      <a:pt x="1054" y="190"/>
                    </a:lnTo>
                    <a:lnTo>
                      <a:pt x="1054" y="189"/>
                    </a:lnTo>
                    <a:lnTo>
                      <a:pt x="1054" y="188"/>
                    </a:lnTo>
                    <a:lnTo>
                      <a:pt x="1055" y="186"/>
                    </a:lnTo>
                    <a:lnTo>
                      <a:pt x="1054" y="185"/>
                    </a:lnTo>
                    <a:lnTo>
                      <a:pt x="1055" y="185"/>
                    </a:lnTo>
                    <a:lnTo>
                      <a:pt x="1056" y="184"/>
                    </a:lnTo>
                    <a:lnTo>
                      <a:pt x="1057" y="183"/>
                    </a:lnTo>
                    <a:lnTo>
                      <a:pt x="1057" y="182"/>
                    </a:lnTo>
                    <a:lnTo>
                      <a:pt x="1058" y="182"/>
                    </a:lnTo>
                    <a:lnTo>
                      <a:pt x="1059" y="180"/>
                    </a:lnTo>
                    <a:lnTo>
                      <a:pt x="1060" y="180"/>
                    </a:lnTo>
                    <a:lnTo>
                      <a:pt x="1061" y="179"/>
                    </a:lnTo>
                    <a:lnTo>
                      <a:pt x="1060" y="179"/>
                    </a:lnTo>
                    <a:lnTo>
                      <a:pt x="1060" y="178"/>
                    </a:lnTo>
                    <a:lnTo>
                      <a:pt x="1060" y="177"/>
                    </a:lnTo>
                    <a:lnTo>
                      <a:pt x="1060" y="176"/>
                    </a:lnTo>
                    <a:lnTo>
                      <a:pt x="1060" y="175"/>
                    </a:lnTo>
                    <a:lnTo>
                      <a:pt x="1061" y="175"/>
                    </a:lnTo>
                    <a:lnTo>
                      <a:pt x="1061" y="174"/>
                    </a:lnTo>
                    <a:lnTo>
                      <a:pt x="1062" y="173"/>
                    </a:lnTo>
                    <a:lnTo>
                      <a:pt x="1062" y="171"/>
                    </a:lnTo>
                    <a:lnTo>
                      <a:pt x="1063" y="171"/>
                    </a:lnTo>
                    <a:lnTo>
                      <a:pt x="1063" y="170"/>
                    </a:lnTo>
                    <a:lnTo>
                      <a:pt x="1063" y="169"/>
                    </a:lnTo>
                    <a:lnTo>
                      <a:pt x="1064" y="169"/>
                    </a:lnTo>
                    <a:lnTo>
                      <a:pt x="1065" y="168"/>
                    </a:lnTo>
                    <a:lnTo>
                      <a:pt x="1066" y="167"/>
                    </a:lnTo>
                    <a:lnTo>
                      <a:pt x="1067" y="167"/>
                    </a:lnTo>
                    <a:lnTo>
                      <a:pt x="1067" y="166"/>
                    </a:lnTo>
                    <a:lnTo>
                      <a:pt x="1067" y="165"/>
                    </a:lnTo>
                    <a:lnTo>
                      <a:pt x="1067" y="164"/>
                    </a:lnTo>
                    <a:lnTo>
                      <a:pt x="1068" y="163"/>
                    </a:lnTo>
                    <a:lnTo>
                      <a:pt x="1068" y="162"/>
                    </a:lnTo>
                    <a:lnTo>
                      <a:pt x="1067" y="162"/>
                    </a:lnTo>
                    <a:lnTo>
                      <a:pt x="1067" y="161"/>
                    </a:lnTo>
                    <a:lnTo>
                      <a:pt x="1068" y="159"/>
                    </a:lnTo>
                    <a:lnTo>
                      <a:pt x="1069" y="158"/>
                    </a:lnTo>
                    <a:lnTo>
                      <a:pt x="1070" y="158"/>
                    </a:lnTo>
                    <a:lnTo>
                      <a:pt x="1071" y="158"/>
                    </a:lnTo>
                    <a:lnTo>
                      <a:pt x="1072" y="158"/>
                    </a:lnTo>
                    <a:lnTo>
                      <a:pt x="1072" y="157"/>
                    </a:lnTo>
                    <a:lnTo>
                      <a:pt x="1073" y="156"/>
                    </a:lnTo>
                    <a:lnTo>
                      <a:pt x="1074" y="155"/>
                    </a:lnTo>
                    <a:lnTo>
                      <a:pt x="1074" y="152"/>
                    </a:lnTo>
                    <a:lnTo>
                      <a:pt x="1074" y="151"/>
                    </a:lnTo>
                    <a:lnTo>
                      <a:pt x="1075" y="149"/>
                    </a:lnTo>
                    <a:lnTo>
                      <a:pt x="1075" y="148"/>
                    </a:lnTo>
                    <a:lnTo>
                      <a:pt x="1123" y="149"/>
                    </a:lnTo>
                    <a:lnTo>
                      <a:pt x="1142" y="149"/>
                    </a:lnTo>
                    <a:lnTo>
                      <a:pt x="1166" y="14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9" name="Freeform 4756"/>
              <p:cNvSpPr>
                <a:spLocks/>
              </p:cNvSpPr>
              <p:nvPr/>
            </p:nvSpPr>
            <p:spPr bwMode="auto">
              <a:xfrm>
                <a:off x="1676400" y="1023938"/>
                <a:ext cx="754062" cy="833438"/>
              </a:xfrm>
              <a:custGeom>
                <a:avLst/>
                <a:gdLst>
                  <a:gd name="T0" fmla="*/ 2147483646 w 475"/>
                  <a:gd name="T1" fmla="*/ 2147483646 h 525"/>
                  <a:gd name="T2" fmla="*/ 2147483646 w 475"/>
                  <a:gd name="T3" fmla="*/ 2147483646 h 525"/>
                  <a:gd name="T4" fmla="*/ 2147483646 w 475"/>
                  <a:gd name="T5" fmla="*/ 2147483646 h 525"/>
                  <a:gd name="T6" fmla="*/ 2147483646 w 475"/>
                  <a:gd name="T7" fmla="*/ 2147483646 h 525"/>
                  <a:gd name="T8" fmla="*/ 2147483646 w 475"/>
                  <a:gd name="T9" fmla="*/ 2147483646 h 525"/>
                  <a:gd name="T10" fmla="*/ 2147483646 w 475"/>
                  <a:gd name="T11" fmla="*/ 2147483646 h 525"/>
                  <a:gd name="T12" fmla="*/ 2147483646 w 475"/>
                  <a:gd name="T13" fmla="*/ 2147483646 h 525"/>
                  <a:gd name="T14" fmla="*/ 2147483646 w 475"/>
                  <a:gd name="T15" fmla="*/ 2147483646 h 525"/>
                  <a:gd name="T16" fmla="*/ 2147483646 w 475"/>
                  <a:gd name="T17" fmla="*/ 2147483646 h 525"/>
                  <a:gd name="T18" fmla="*/ 2147483646 w 475"/>
                  <a:gd name="T19" fmla="*/ 2147483646 h 525"/>
                  <a:gd name="T20" fmla="*/ 2147483646 w 475"/>
                  <a:gd name="T21" fmla="*/ 2147483646 h 525"/>
                  <a:gd name="T22" fmla="*/ 2147483646 w 475"/>
                  <a:gd name="T23" fmla="*/ 2147483646 h 525"/>
                  <a:gd name="T24" fmla="*/ 2147483646 w 475"/>
                  <a:gd name="T25" fmla="*/ 2147483646 h 525"/>
                  <a:gd name="T26" fmla="*/ 2147483646 w 475"/>
                  <a:gd name="T27" fmla="*/ 2147483646 h 525"/>
                  <a:gd name="T28" fmla="*/ 2147483646 w 475"/>
                  <a:gd name="T29" fmla="*/ 2147483646 h 525"/>
                  <a:gd name="T30" fmla="*/ 2147483646 w 475"/>
                  <a:gd name="T31" fmla="*/ 2147483646 h 525"/>
                  <a:gd name="T32" fmla="*/ 2147483646 w 475"/>
                  <a:gd name="T33" fmla="*/ 2147483646 h 525"/>
                  <a:gd name="T34" fmla="*/ 2147483646 w 475"/>
                  <a:gd name="T35" fmla="*/ 2147483646 h 525"/>
                  <a:gd name="T36" fmla="*/ 2147483646 w 475"/>
                  <a:gd name="T37" fmla="*/ 2147483646 h 525"/>
                  <a:gd name="T38" fmla="*/ 2147483646 w 475"/>
                  <a:gd name="T39" fmla="*/ 2147483646 h 525"/>
                  <a:gd name="T40" fmla="*/ 2147483646 w 475"/>
                  <a:gd name="T41" fmla="*/ 2147483646 h 525"/>
                  <a:gd name="T42" fmla="*/ 2147483646 w 475"/>
                  <a:gd name="T43" fmla="*/ 2147483646 h 525"/>
                  <a:gd name="T44" fmla="*/ 2147483646 w 475"/>
                  <a:gd name="T45" fmla="*/ 2147483646 h 525"/>
                  <a:gd name="T46" fmla="*/ 2147483646 w 475"/>
                  <a:gd name="T47" fmla="*/ 2147483646 h 525"/>
                  <a:gd name="T48" fmla="*/ 2147483646 w 475"/>
                  <a:gd name="T49" fmla="*/ 2147483646 h 525"/>
                  <a:gd name="T50" fmla="*/ 2147483646 w 475"/>
                  <a:gd name="T51" fmla="*/ 2147483646 h 525"/>
                  <a:gd name="T52" fmla="*/ 2147483646 w 475"/>
                  <a:gd name="T53" fmla="*/ 2147483646 h 525"/>
                  <a:gd name="T54" fmla="*/ 2147483646 w 475"/>
                  <a:gd name="T55" fmla="*/ 2147483646 h 525"/>
                  <a:gd name="T56" fmla="*/ 2147483646 w 475"/>
                  <a:gd name="T57" fmla="*/ 2147483646 h 525"/>
                  <a:gd name="T58" fmla="*/ 2147483646 w 475"/>
                  <a:gd name="T59" fmla="*/ 2147483646 h 525"/>
                  <a:gd name="T60" fmla="*/ 2147483646 w 475"/>
                  <a:gd name="T61" fmla="*/ 2147483646 h 525"/>
                  <a:gd name="T62" fmla="*/ 2147483646 w 475"/>
                  <a:gd name="T63" fmla="*/ 2147483646 h 525"/>
                  <a:gd name="T64" fmla="*/ 2147483646 w 475"/>
                  <a:gd name="T65" fmla="*/ 2147483646 h 525"/>
                  <a:gd name="T66" fmla="*/ 2147483646 w 475"/>
                  <a:gd name="T67" fmla="*/ 2147483646 h 525"/>
                  <a:gd name="T68" fmla="*/ 2147483646 w 475"/>
                  <a:gd name="T69" fmla="*/ 2147483646 h 525"/>
                  <a:gd name="T70" fmla="*/ 2147483646 w 475"/>
                  <a:gd name="T71" fmla="*/ 2147483646 h 525"/>
                  <a:gd name="T72" fmla="*/ 2147483646 w 475"/>
                  <a:gd name="T73" fmla="*/ 2147483646 h 525"/>
                  <a:gd name="T74" fmla="*/ 2147483646 w 475"/>
                  <a:gd name="T75" fmla="*/ 2147483646 h 525"/>
                  <a:gd name="T76" fmla="*/ 2147483646 w 475"/>
                  <a:gd name="T77" fmla="*/ 2147483646 h 525"/>
                  <a:gd name="T78" fmla="*/ 2147483646 w 475"/>
                  <a:gd name="T79" fmla="*/ 2147483646 h 525"/>
                  <a:gd name="T80" fmla="*/ 2147483646 w 475"/>
                  <a:gd name="T81" fmla="*/ 2147483646 h 525"/>
                  <a:gd name="T82" fmla="*/ 2147483646 w 475"/>
                  <a:gd name="T83" fmla="*/ 2147483646 h 525"/>
                  <a:gd name="T84" fmla="*/ 2147483646 w 475"/>
                  <a:gd name="T85" fmla="*/ 2147483646 h 525"/>
                  <a:gd name="T86" fmla="*/ 2147483646 w 475"/>
                  <a:gd name="T87" fmla="*/ 2147483646 h 525"/>
                  <a:gd name="T88" fmla="*/ 2147483646 w 475"/>
                  <a:gd name="T89" fmla="*/ 2147483646 h 525"/>
                  <a:gd name="T90" fmla="*/ 2147483646 w 475"/>
                  <a:gd name="T91" fmla="*/ 2147483646 h 525"/>
                  <a:gd name="T92" fmla="*/ 2147483646 w 475"/>
                  <a:gd name="T93" fmla="*/ 2147483646 h 525"/>
                  <a:gd name="T94" fmla="*/ 2147483646 w 475"/>
                  <a:gd name="T95" fmla="*/ 2147483646 h 525"/>
                  <a:gd name="T96" fmla="*/ 2147483646 w 475"/>
                  <a:gd name="T97" fmla="*/ 2147483646 h 525"/>
                  <a:gd name="T98" fmla="*/ 2147483646 w 475"/>
                  <a:gd name="T99" fmla="*/ 2147483646 h 525"/>
                  <a:gd name="T100" fmla="*/ 2147483646 w 475"/>
                  <a:gd name="T101" fmla="*/ 2147483646 h 525"/>
                  <a:gd name="T102" fmla="*/ 2147483646 w 475"/>
                  <a:gd name="T103" fmla="*/ 2147483646 h 525"/>
                  <a:gd name="T104" fmla="*/ 2147483646 w 475"/>
                  <a:gd name="T105" fmla="*/ 2147483646 h 525"/>
                  <a:gd name="T106" fmla="*/ 2147483646 w 475"/>
                  <a:gd name="T107" fmla="*/ 2147483646 h 525"/>
                  <a:gd name="T108" fmla="*/ 2147483646 w 475"/>
                  <a:gd name="T109" fmla="*/ 2147483646 h 525"/>
                  <a:gd name="T110" fmla="*/ 2147483646 w 475"/>
                  <a:gd name="T111" fmla="*/ 2147483646 h 525"/>
                  <a:gd name="T112" fmla="*/ 2147483646 w 475"/>
                  <a:gd name="T113" fmla="*/ 2147483646 h 525"/>
                  <a:gd name="T114" fmla="*/ 2147483646 w 475"/>
                  <a:gd name="T115" fmla="*/ 2147483646 h 525"/>
                  <a:gd name="T116" fmla="*/ 2147483646 w 475"/>
                  <a:gd name="T117" fmla="*/ 2147483646 h 525"/>
                  <a:gd name="T118" fmla="*/ 2147483646 w 475"/>
                  <a:gd name="T119" fmla="*/ 2147483646 h 525"/>
                  <a:gd name="T120" fmla="*/ 2147483646 w 475"/>
                  <a:gd name="T121" fmla="*/ 2147483646 h 525"/>
                  <a:gd name="T122" fmla="*/ 2147483646 w 475"/>
                  <a:gd name="T123" fmla="*/ 2147483646 h 525"/>
                  <a:gd name="T124" fmla="*/ 2147483646 w 475"/>
                  <a:gd name="T125" fmla="*/ 2147483646 h 52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75"/>
                  <a:gd name="T190" fmla="*/ 0 h 525"/>
                  <a:gd name="T191" fmla="*/ 475 w 475"/>
                  <a:gd name="T192" fmla="*/ 525 h 52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75" h="525">
                    <a:moveTo>
                      <a:pt x="474" y="383"/>
                    </a:moveTo>
                    <a:lnTo>
                      <a:pt x="450" y="383"/>
                    </a:lnTo>
                    <a:lnTo>
                      <a:pt x="431" y="383"/>
                    </a:lnTo>
                    <a:lnTo>
                      <a:pt x="383" y="382"/>
                    </a:lnTo>
                    <a:lnTo>
                      <a:pt x="383" y="383"/>
                    </a:lnTo>
                    <a:lnTo>
                      <a:pt x="382" y="385"/>
                    </a:lnTo>
                    <a:lnTo>
                      <a:pt x="382" y="386"/>
                    </a:lnTo>
                    <a:lnTo>
                      <a:pt x="382" y="389"/>
                    </a:lnTo>
                    <a:lnTo>
                      <a:pt x="381" y="390"/>
                    </a:lnTo>
                    <a:lnTo>
                      <a:pt x="380" y="391"/>
                    </a:lnTo>
                    <a:lnTo>
                      <a:pt x="380" y="392"/>
                    </a:lnTo>
                    <a:lnTo>
                      <a:pt x="379" y="392"/>
                    </a:lnTo>
                    <a:lnTo>
                      <a:pt x="378" y="392"/>
                    </a:lnTo>
                    <a:lnTo>
                      <a:pt x="377" y="392"/>
                    </a:lnTo>
                    <a:lnTo>
                      <a:pt x="376" y="393"/>
                    </a:lnTo>
                    <a:lnTo>
                      <a:pt x="375" y="395"/>
                    </a:lnTo>
                    <a:lnTo>
                      <a:pt x="375" y="396"/>
                    </a:lnTo>
                    <a:lnTo>
                      <a:pt x="376" y="396"/>
                    </a:lnTo>
                    <a:lnTo>
                      <a:pt x="376" y="397"/>
                    </a:lnTo>
                    <a:lnTo>
                      <a:pt x="375" y="398"/>
                    </a:lnTo>
                    <a:lnTo>
                      <a:pt x="375" y="399"/>
                    </a:lnTo>
                    <a:lnTo>
                      <a:pt x="375" y="400"/>
                    </a:lnTo>
                    <a:lnTo>
                      <a:pt x="375" y="401"/>
                    </a:lnTo>
                    <a:lnTo>
                      <a:pt x="374" y="401"/>
                    </a:lnTo>
                    <a:lnTo>
                      <a:pt x="373" y="402"/>
                    </a:lnTo>
                    <a:lnTo>
                      <a:pt x="372" y="403"/>
                    </a:lnTo>
                    <a:lnTo>
                      <a:pt x="371" y="403"/>
                    </a:lnTo>
                    <a:lnTo>
                      <a:pt x="371" y="404"/>
                    </a:lnTo>
                    <a:lnTo>
                      <a:pt x="371" y="405"/>
                    </a:lnTo>
                    <a:lnTo>
                      <a:pt x="370" y="405"/>
                    </a:lnTo>
                    <a:lnTo>
                      <a:pt x="370" y="407"/>
                    </a:lnTo>
                    <a:lnTo>
                      <a:pt x="369" y="408"/>
                    </a:lnTo>
                    <a:lnTo>
                      <a:pt x="369" y="409"/>
                    </a:lnTo>
                    <a:lnTo>
                      <a:pt x="368" y="409"/>
                    </a:lnTo>
                    <a:lnTo>
                      <a:pt x="368" y="410"/>
                    </a:lnTo>
                    <a:lnTo>
                      <a:pt x="368" y="411"/>
                    </a:lnTo>
                    <a:lnTo>
                      <a:pt x="368" y="412"/>
                    </a:lnTo>
                    <a:lnTo>
                      <a:pt x="368" y="413"/>
                    </a:lnTo>
                    <a:lnTo>
                      <a:pt x="369" y="413"/>
                    </a:lnTo>
                    <a:lnTo>
                      <a:pt x="368" y="414"/>
                    </a:lnTo>
                    <a:lnTo>
                      <a:pt x="367" y="414"/>
                    </a:lnTo>
                    <a:lnTo>
                      <a:pt x="366" y="416"/>
                    </a:lnTo>
                    <a:lnTo>
                      <a:pt x="365" y="416"/>
                    </a:lnTo>
                    <a:lnTo>
                      <a:pt x="365" y="417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9"/>
                    </a:lnTo>
                    <a:lnTo>
                      <a:pt x="363" y="420"/>
                    </a:lnTo>
                    <a:lnTo>
                      <a:pt x="362" y="422"/>
                    </a:lnTo>
                    <a:lnTo>
                      <a:pt x="362" y="423"/>
                    </a:lnTo>
                    <a:lnTo>
                      <a:pt x="362" y="424"/>
                    </a:lnTo>
                    <a:lnTo>
                      <a:pt x="362" y="425"/>
                    </a:lnTo>
                    <a:lnTo>
                      <a:pt x="363" y="425"/>
                    </a:lnTo>
                    <a:lnTo>
                      <a:pt x="362" y="426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1" y="428"/>
                    </a:lnTo>
                    <a:lnTo>
                      <a:pt x="360" y="429"/>
                    </a:lnTo>
                    <a:lnTo>
                      <a:pt x="361" y="430"/>
                    </a:lnTo>
                    <a:lnTo>
                      <a:pt x="360" y="431"/>
                    </a:lnTo>
                    <a:lnTo>
                      <a:pt x="360" y="432"/>
                    </a:lnTo>
                    <a:lnTo>
                      <a:pt x="359" y="432"/>
                    </a:lnTo>
                    <a:lnTo>
                      <a:pt x="359" y="433"/>
                    </a:lnTo>
                    <a:lnTo>
                      <a:pt x="359" y="434"/>
                    </a:lnTo>
                    <a:lnTo>
                      <a:pt x="358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7"/>
                    </a:lnTo>
                    <a:lnTo>
                      <a:pt x="357" y="438"/>
                    </a:lnTo>
                    <a:lnTo>
                      <a:pt x="356" y="438"/>
                    </a:lnTo>
                    <a:lnTo>
                      <a:pt x="356" y="439"/>
                    </a:lnTo>
                    <a:lnTo>
                      <a:pt x="356" y="440"/>
                    </a:lnTo>
                    <a:lnTo>
                      <a:pt x="355" y="440"/>
                    </a:lnTo>
                    <a:lnTo>
                      <a:pt x="355" y="441"/>
                    </a:lnTo>
                    <a:lnTo>
                      <a:pt x="355" y="442"/>
                    </a:lnTo>
                    <a:lnTo>
                      <a:pt x="354" y="442"/>
                    </a:lnTo>
                    <a:lnTo>
                      <a:pt x="354" y="443"/>
                    </a:lnTo>
                    <a:lnTo>
                      <a:pt x="354" y="444"/>
                    </a:lnTo>
                    <a:lnTo>
                      <a:pt x="354" y="445"/>
                    </a:lnTo>
                    <a:lnTo>
                      <a:pt x="355" y="445"/>
                    </a:lnTo>
                    <a:lnTo>
                      <a:pt x="356" y="446"/>
                    </a:lnTo>
                    <a:lnTo>
                      <a:pt x="356" y="447"/>
                    </a:lnTo>
                    <a:lnTo>
                      <a:pt x="355" y="447"/>
                    </a:lnTo>
                    <a:lnTo>
                      <a:pt x="356" y="448"/>
                    </a:lnTo>
                    <a:lnTo>
                      <a:pt x="357" y="448"/>
                    </a:lnTo>
                    <a:lnTo>
                      <a:pt x="357" y="449"/>
                    </a:lnTo>
                    <a:lnTo>
                      <a:pt x="358" y="449"/>
                    </a:lnTo>
                    <a:lnTo>
                      <a:pt x="358" y="451"/>
                    </a:lnTo>
                    <a:lnTo>
                      <a:pt x="359" y="451"/>
                    </a:lnTo>
                    <a:lnTo>
                      <a:pt x="360" y="452"/>
                    </a:lnTo>
                    <a:lnTo>
                      <a:pt x="361" y="452"/>
                    </a:lnTo>
                    <a:lnTo>
                      <a:pt x="361" y="453"/>
                    </a:lnTo>
                    <a:lnTo>
                      <a:pt x="361" y="454"/>
                    </a:lnTo>
                    <a:lnTo>
                      <a:pt x="362" y="454"/>
                    </a:lnTo>
                    <a:lnTo>
                      <a:pt x="361" y="455"/>
                    </a:lnTo>
                    <a:lnTo>
                      <a:pt x="361" y="456"/>
                    </a:lnTo>
                    <a:lnTo>
                      <a:pt x="362" y="456"/>
                    </a:lnTo>
                    <a:lnTo>
                      <a:pt x="362" y="457"/>
                    </a:lnTo>
                    <a:lnTo>
                      <a:pt x="361" y="458"/>
                    </a:lnTo>
                    <a:lnTo>
                      <a:pt x="359" y="459"/>
                    </a:lnTo>
                    <a:lnTo>
                      <a:pt x="359" y="460"/>
                    </a:lnTo>
                    <a:lnTo>
                      <a:pt x="358" y="460"/>
                    </a:lnTo>
                    <a:lnTo>
                      <a:pt x="356" y="460"/>
                    </a:lnTo>
                    <a:lnTo>
                      <a:pt x="356" y="461"/>
                    </a:lnTo>
                    <a:lnTo>
                      <a:pt x="355" y="461"/>
                    </a:lnTo>
                    <a:lnTo>
                      <a:pt x="354" y="461"/>
                    </a:lnTo>
                    <a:lnTo>
                      <a:pt x="353" y="462"/>
                    </a:lnTo>
                    <a:lnTo>
                      <a:pt x="352" y="462"/>
                    </a:lnTo>
                    <a:lnTo>
                      <a:pt x="352" y="463"/>
                    </a:lnTo>
                    <a:lnTo>
                      <a:pt x="351" y="462"/>
                    </a:lnTo>
                    <a:lnTo>
                      <a:pt x="350" y="462"/>
                    </a:lnTo>
                    <a:lnTo>
                      <a:pt x="349" y="462"/>
                    </a:lnTo>
                    <a:lnTo>
                      <a:pt x="348" y="462"/>
                    </a:lnTo>
                    <a:lnTo>
                      <a:pt x="347" y="463"/>
                    </a:lnTo>
                    <a:lnTo>
                      <a:pt x="346" y="464"/>
                    </a:lnTo>
                    <a:lnTo>
                      <a:pt x="347" y="464"/>
                    </a:lnTo>
                    <a:lnTo>
                      <a:pt x="346" y="464"/>
                    </a:lnTo>
                    <a:lnTo>
                      <a:pt x="347" y="465"/>
                    </a:lnTo>
                    <a:lnTo>
                      <a:pt x="346" y="466"/>
                    </a:lnTo>
                    <a:lnTo>
                      <a:pt x="345" y="467"/>
                    </a:lnTo>
                    <a:lnTo>
                      <a:pt x="346" y="467"/>
                    </a:lnTo>
                    <a:lnTo>
                      <a:pt x="346" y="468"/>
                    </a:lnTo>
                    <a:lnTo>
                      <a:pt x="345" y="469"/>
                    </a:lnTo>
                    <a:lnTo>
                      <a:pt x="344" y="469"/>
                    </a:lnTo>
                    <a:lnTo>
                      <a:pt x="344" y="470"/>
                    </a:lnTo>
                    <a:lnTo>
                      <a:pt x="343" y="470"/>
                    </a:lnTo>
                    <a:lnTo>
                      <a:pt x="342" y="469"/>
                    </a:lnTo>
                    <a:lnTo>
                      <a:pt x="342" y="470"/>
                    </a:lnTo>
                    <a:lnTo>
                      <a:pt x="342" y="469"/>
                    </a:lnTo>
                    <a:lnTo>
                      <a:pt x="341" y="469"/>
                    </a:lnTo>
                    <a:lnTo>
                      <a:pt x="340" y="469"/>
                    </a:lnTo>
                    <a:lnTo>
                      <a:pt x="339" y="468"/>
                    </a:lnTo>
                    <a:lnTo>
                      <a:pt x="339" y="469"/>
                    </a:lnTo>
                    <a:lnTo>
                      <a:pt x="339" y="470"/>
                    </a:lnTo>
                    <a:lnTo>
                      <a:pt x="338" y="469"/>
                    </a:lnTo>
                    <a:lnTo>
                      <a:pt x="337" y="469"/>
                    </a:lnTo>
                    <a:lnTo>
                      <a:pt x="336" y="470"/>
                    </a:lnTo>
                    <a:lnTo>
                      <a:pt x="336" y="469"/>
                    </a:lnTo>
                    <a:lnTo>
                      <a:pt x="335" y="470"/>
                    </a:lnTo>
                    <a:lnTo>
                      <a:pt x="334" y="471"/>
                    </a:lnTo>
                    <a:lnTo>
                      <a:pt x="333" y="471"/>
                    </a:lnTo>
                    <a:lnTo>
                      <a:pt x="333" y="472"/>
                    </a:lnTo>
                    <a:lnTo>
                      <a:pt x="333" y="471"/>
                    </a:lnTo>
                    <a:lnTo>
                      <a:pt x="333" y="470"/>
                    </a:lnTo>
                    <a:lnTo>
                      <a:pt x="332" y="470"/>
                    </a:lnTo>
                    <a:lnTo>
                      <a:pt x="331" y="470"/>
                    </a:lnTo>
                    <a:lnTo>
                      <a:pt x="330" y="469"/>
                    </a:lnTo>
                    <a:lnTo>
                      <a:pt x="329" y="470"/>
                    </a:lnTo>
                    <a:lnTo>
                      <a:pt x="328" y="469"/>
                    </a:lnTo>
                    <a:lnTo>
                      <a:pt x="327" y="469"/>
                    </a:lnTo>
                    <a:lnTo>
                      <a:pt x="326" y="469"/>
                    </a:lnTo>
                    <a:lnTo>
                      <a:pt x="326" y="468"/>
                    </a:lnTo>
                    <a:lnTo>
                      <a:pt x="326" y="467"/>
                    </a:lnTo>
                    <a:lnTo>
                      <a:pt x="326" y="466"/>
                    </a:lnTo>
                    <a:lnTo>
                      <a:pt x="326" y="465"/>
                    </a:lnTo>
                    <a:lnTo>
                      <a:pt x="326" y="464"/>
                    </a:lnTo>
                    <a:lnTo>
                      <a:pt x="325" y="464"/>
                    </a:lnTo>
                    <a:lnTo>
                      <a:pt x="324" y="464"/>
                    </a:lnTo>
                    <a:lnTo>
                      <a:pt x="324" y="463"/>
                    </a:lnTo>
                    <a:lnTo>
                      <a:pt x="325" y="463"/>
                    </a:lnTo>
                    <a:lnTo>
                      <a:pt x="325" y="462"/>
                    </a:lnTo>
                    <a:lnTo>
                      <a:pt x="326" y="461"/>
                    </a:lnTo>
                    <a:lnTo>
                      <a:pt x="325" y="461"/>
                    </a:lnTo>
                    <a:lnTo>
                      <a:pt x="324" y="461"/>
                    </a:lnTo>
                    <a:lnTo>
                      <a:pt x="324" y="460"/>
                    </a:lnTo>
                    <a:lnTo>
                      <a:pt x="323" y="460"/>
                    </a:lnTo>
                    <a:lnTo>
                      <a:pt x="322" y="459"/>
                    </a:lnTo>
                    <a:lnTo>
                      <a:pt x="323" y="459"/>
                    </a:lnTo>
                    <a:lnTo>
                      <a:pt x="323" y="458"/>
                    </a:lnTo>
                    <a:lnTo>
                      <a:pt x="323" y="457"/>
                    </a:lnTo>
                    <a:lnTo>
                      <a:pt x="321" y="456"/>
                    </a:lnTo>
                    <a:lnTo>
                      <a:pt x="320" y="456"/>
                    </a:lnTo>
                    <a:lnTo>
                      <a:pt x="319" y="456"/>
                    </a:lnTo>
                    <a:lnTo>
                      <a:pt x="318" y="455"/>
                    </a:lnTo>
                    <a:lnTo>
                      <a:pt x="319" y="454"/>
                    </a:lnTo>
                    <a:lnTo>
                      <a:pt x="319" y="453"/>
                    </a:lnTo>
                    <a:lnTo>
                      <a:pt x="318" y="453"/>
                    </a:lnTo>
                    <a:lnTo>
                      <a:pt x="317" y="452"/>
                    </a:lnTo>
                    <a:lnTo>
                      <a:pt x="316" y="453"/>
                    </a:lnTo>
                    <a:lnTo>
                      <a:pt x="315" y="452"/>
                    </a:lnTo>
                    <a:lnTo>
                      <a:pt x="314" y="451"/>
                    </a:lnTo>
                    <a:lnTo>
                      <a:pt x="314" y="450"/>
                    </a:lnTo>
                    <a:lnTo>
                      <a:pt x="313" y="450"/>
                    </a:lnTo>
                    <a:lnTo>
                      <a:pt x="313" y="448"/>
                    </a:lnTo>
                    <a:lnTo>
                      <a:pt x="313" y="447"/>
                    </a:lnTo>
                    <a:lnTo>
                      <a:pt x="313" y="446"/>
                    </a:lnTo>
                    <a:lnTo>
                      <a:pt x="312" y="446"/>
                    </a:lnTo>
                    <a:lnTo>
                      <a:pt x="311" y="446"/>
                    </a:lnTo>
                    <a:lnTo>
                      <a:pt x="310" y="446"/>
                    </a:lnTo>
                    <a:lnTo>
                      <a:pt x="308" y="446"/>
                    </a:lnTo>
                    <a:lnTo>
                      <a:pt x="306" y="446"/>
                    </a:lnTo>
                    <a:lnTo>
                      <a:pt x="306" y="445"/>
                    </a:lnTo>
                    <a:lnTo>
                      <a:pt x="305" y="445"/>
                    </a:lnTo>
                    <a:lnTo>
                      <a:pt x="304" y="445"/>
                    </a:lnTo>
                    <a:lnTo>
                      <a:pt x="303" y="445"/>
                    </a:lnTo>
                    <a:lnTo>
                      <a:pt x="302" y="444"/>
                    </a:lnTo>
                    <a:lnTo>
                      <a:pt x="302" y="443"/>
                    </a:lnTo>
                    <a:lnTo>
                      <a:pt x="301" y="442"/>
                    </a:lnTo>
                    <a:lnTo>
                      <a:pt x="300" y="442"/>
                    </a:lnTo>
                    <a:lnTo>
                      <a:pt x="299" y="441"/>
                    </a:lnTo>
                    <a:lnTo>
                      <a:pt x="298" y="442"/>
                    </a:lnTo>
                    <a:lnTo>
                      <a:pt x="297" y="442"/>
                    </a:lnTo>
                    <a:lnTo>
                      <a:pt x="297" y="441"/>
                    </a:lnTo>
                    <a:lnTo>
                      <a:pt x="296" y="441"/>
                    </a:lnTo>
                    <a:lnTo>
                      <a:pt x="295" y="441"/>
                    </a:lnTo>
                    <a:lnTo>
                      <a:pt x="294" y="442"/>
                    </a:lnTo>
                    <a:lnTo>
                      <a:pt x="294" y="443"/>
                    </a:lnTo>
                    <a:lnTo>
                      <a:pt x="293" y="442"/>
                    </a:lnTo>
                    <a:lnTo>
                      <a:pt x="292" y="442"/>
                    </a:lnTo>
                    <a:lnTo>
                      <a:pt x="291" y="442"/>
                    </a:lnTo>
                    <a:lnTo>
                      <a:pt x="290" y="441"/>
                    </a:lnTo>
                    <a:lnTo>
                      <a:pt x="289" y="442"/>
                    </a:lnTo>
                    <a:lnTo>
                      <a:pt x="289" y="443"/>
                    </a:lnTo>
                    <a:lnTo>
                      <a:pt x="289" y="444"/>
                    </a:lnTo>
                    <a:lnTo>
                      <a:pt x="289" y="445"/>
                    </a:lnTo>
                    <a:lnTo>
                      <a:pt x="289" y="446"/>
                    </a:lnTo>
                    <a:lnTo>
                      <a:pt x="288" y="446"/>
                    </a:lnTo>
                    <a:lnTo>
                      <a:pt x="287" y="447"/>
                    </a:lnTo>
                    <a:lnTo>
                      <a:pt x="286" y="447"/>
                    </a:lnTo>
                    <a:lnTo>
                      <a:pt x="284" y="447"/>
                    </a:lnTo>
                    <a:lnTo>
                      <a:pt x="283" y="447"/>
                    </a:lnTo>
                    <a:lnTo>
                      <a:pt x="282" y="448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79" y="449"/>
                    </a:lnTo>
                    <a:lnTo>
                      <a:pt x="278" y="449"/>
                    </a:lnTo>
                    <a:lnTo>
                      <a:pt x="277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2" y="452"/>
                    </a:lnTo>
                    <a:lnTo>
                      <a:pt x="272" y="453"/>
                    </a:lnTo>
                    <a:lnTo>
                      <a:pt x="272" y="454"/>
                    </a:lnTo>
                    <a:lnTo>
                      <a:pt x="271" y="454"/>
                    </a:lnTo>
                    <a:lnTo>
                      <a:pt x="270" y="454"/>
                    </a:lnTo>
                    <a:lnTo>
                      <a:pt x="269" y="454"/>
                    </a:lnTo>
                    <a:lnTo>
                      <a:pt x="269" y="456"/>
                    </a:lnTo>
                    <a:lnTo>
                      <a:pt x="269" y="457"/>
                    </a:lnTo>
                    <a:lnTo>
                      <a:pt x="268" y="458"/>
                    </a:lnTo>
                    <a:lnTo>
                      <a:pt x="267" y="459"/>
                    </a:lnTo>
                    <a:lnTo>
                      <a:pt x="266" y="460"/>
                    </a:lnTo>
                    <a:lnTo>
                      <a:pt x="265" y="460"/>
                    </a:lnTo>
                    <a:lnTo>
                      <a:pt x="264" y="461"/>
                    </a:lnTo>
                    <a:lnTo>
                      <a:pt x="263" y="462"/>
                    </a:lnTo>
                    <a:lnTo>
                      <a:pt x="263" y="463"/>
                    </a:lnTo>
                    <a:lnTo>
                      <a:pt x="263" y="465"/>
                    </a:lnTo>
                    <a:lnTo>
                      <a:pt x="262" y="465"/>
                    </a:lnTo>
                    <a:lnTo>
                      <a:pt x="263" y="466"/>
                    </a:lnTo>
                    <a:lnTo>
                      <a:pt x="263" y="468"/>
                    </a:lnTo>
                    <a:lnTo>
                      <a:pt x="263" y="469"/>
                    </a:lnTo>
                    <a:lnTo>
                      <a:pt x="262" y="469"/>
                    </a:lnTo>
                    <a:lnTo>
                      <a:pt x="262" y="470"/>
                    </a:lnTo>
                    <a:lnTo>
                      <a:pt x="262" y="471"/>
                    </a:lnTo>
                    <a:lnTo>
                      <a:pt x="262" y="472"/>
                    </a:lnTo>
                    <a:lnTo>
                      <a:pt x="261" y="473"/>
                    </a:lnTo>
                    <a:lnTo>
                      <a:pt x="260" y="473"/>
                    </a:lnTo>
                    <a:lnTo>
                      <a:pt x="260" y="474"/>
                    </a:lnTo>
                    <a:lnTo>
                      <a:pt x="260" y="475"/>
                    </a:lnTo>
                    <a:lnTo>
                      <a:pt x="260" y="476"/>
                    </a:lnTo>
                    <a:lnTo>
                      <a:pt x="260" y="477"/>
                    </a:lnTo>
                    <a:lnTo>
                      <a:pt x="260" y="478"/>
                    </a:lnTo>
                    <a:lnTo>
                      <a:pt x="260" y="479"/>
                    </a:lnTo>
                    <a:lnTo>
                      <a:pt x="261" y="479"/>
                    </a:lnTo>
                    <a:lnTo>
                      <a:pt x="262" y="479"/>
                    </a:lnTo>
                    <a:lnTo>
                      <a:pt x="262" y="480"/>
                    </a:lnTo>
                    <a:lnTo>
                      <a:pt x="262" y="481"/>
                    </a:lnTo>
                    <a:lnTo>
                      <a:pt x="263" y="482"/>
                    </a:lnTo>
                    <a:lnTo>
                      <a:pt x="263" y="483"/>
                    </a:lnTo>
                    <a:lnTo>
                      <a:pt x="263" y="485"/>
                    </a:lnTo>
                    <a:lnTo>
                      <a:pt x="263" y="486"/>
                    </a:lnTo>
                    <a:lnTo>
                      <a:pt x="262" y="486"/>
                    </a:lnTo>
                    <a:lnTo>
                      <a:pt x="261" y="486"/>
                    </a:lnTo>
                    <a:lnTo>
                      <a:pt x="261" y="487"/>
                    </a:lnTo>
                    <a:lnTo>
                      <a:pt x="262" y="488"/>
                    </a:lnTo>
                    <a:lnTo>
                      <a:pt x="261" y="488"/>
                    </a:lnTo>
                    <a:lnTo>
                      <a:pt x="261" y="489"/>
                    </a:lnTo>
                    <a:lnTo>
                      <a:pt x="262" y="490"/>
                    </a:lnTo>
                    <a:lnTo>
                      <a:pt x="261" y="491"/>
                    </a:lnTo>
                    <a:lnTo>
                      <a:pt x="261" y="492"/>
                    </a:lnTo>
                    <a:lnTo>
                      <a:pt x="260" y="493"/>
                    </a:lnTo>
                    <a:lnTo>
                      <a:pt x="261" y="494"/>
                    </a:lnTo>
                    <a:lnTo>
                      <a:pt x="260" y="495"/>
                    </a:lnTo>
                    <a:lnTo>
                      <a:pt x="259" y="496"/>
                    </a:lnTo>
                    <a:lnTo>
                      <a:pt x="259" y="497"/>
                    </a:lnTo>
                    <a:lnTo>
                      <a:pt x="258" y="499"/>
                    </a:lnTo>
                    <a:lnTo>
                      <a:pt x="258" y="500"/>
                    </a:lnTo>
                    <a:lnTo>
                      <a:pt x="258" y="502"/>
                    </a:lnTo>
                    <a:lnTo>
                      <a:pt x="257" y="503"/>
                    </a:lnTo>
                    <a:lnTo>
                      <a:pt x="257" y="504"/>
                    </a:lnTo>
                    <a:lnTo>
                      <a:pt x="258" y="504"/>
                    </a:lnTo>
                    <a:lnTo>
                      <a:pt x="259" y="505"/>
                    </a:lnTo>
                    <a:lnTo>
                      <a:pt x="260" y="506"/>
                    </a:lnTo>
                    <a:lnTo>
                      <a:pt x="260" y="507"/>
                    </a:lnTo>
                    <a:lnTo>
                      <a:pt x="260" y="508"/>
                    </a:lnTo>
                    <a:lnTo>
                      <a:pt x="259" y="508"/>
                    </a:lnTo>
                    <a:lnTo>
                      <a:pt x="258" y="510"/>
                    </a:lnTo>
                    <a:lnTo>
                      <a:pt x="257" y="510"/>
                    </a:lnTo>
                    <a:lnTo>
                      <a:pt x="258" y="511"/>
                    </a:lnTo>
                    <a:lnTo>
                      <a:pt x="259" y="511"/>
                    </a:lnTo>
                    <a:lnTo>
                      <a:pt x="260" y="512"/>
                    </a:lnTo>
                    <a:lnTo>
                      <a:pt x="261" y="512"/>
                    </a:lnTo>
                    <a:lnTo>
                      <a:pt x="261" y="513"/>
                    </a:lnTo>
                    <a:lnTo>
                      <a:pt x="263" y="513"/>
                    </a:lnTo>
                    <a:lnTo>
                      <a:pt x="264" y="513"/>
                    </a:lnTo>
                    <a:lnTo>
                      <a:pt x="264" y="514"/>
                    </a:lnTo>
                    <a:lnTo>
                      <a:pt x="264" y="515"/>
                    </a:lnTo>
                    <a:lnTo>
                      <a:pt x="264" y="516"/>
                    </a:lnTo>
                    <a:lnTo>
                      <a:pt x="265" y="517"/>
                    </a:lnTo>
                    <a:lnTo>
                      <a:pt x="265" y="518"/>
                    </a:lnTo>
                    <a:lnTo>
                      <a:pt x="266" y="519"/>
                    </a:lnTo>
                    <a:lnTo>
                      <a:pt x="267" y="519"/>
                    </a:lnTo>
                    <a:lnTo>
                      <a:pt x="268" y="520"/>
                    </a:lnTo>
                    <a:lnTo>
                      <a:pt x="269" y="521"/>
                    </a:lnTo>
                    <a:lnTo>
                      <a:pt x="269" y="522"/>
                    </a:lnTo>
                    <a:lnTo>
                      <a:pt x="269" y="523"/>
                    </a:lnTo>
                    <a:lnTo>
                      <a:pt x="269" y="524"/>
                    </a:lnTo>
                    <a:lnTo>
                      <a:pt x="268" y="525"/>
                    </a:lnTo>
                    <a:lnTo>
                      <a:pt x="268" y="524"/>
                    </a:lnTo>
                    <a:lnTo>
                      <a:pt x="267" y="524"/>
                    </a:lnTo>
                    <a:lnTo>
                      <a:pt x="266" y="523"/>
                    </a:lnTo>
                    <a:lnTo>
                      <a:pt x="266" y="522"/>
                    </a:lnTo>
                    <a:lnTo>
                      <a:pt x="263" y="520"/>
                    </a:lnTo>
                    <a:lnTo>
                      <a:pt x="262" y="519"/>
                    </a:lnTo>
                    <a:lnTo>
                      <a:pt x="262" y="518"/>
                    </a:lnTo>
                    <a:lnTo>
                      <a:pt x="261" y="517"/>
                    </a:lnTo>
                    <a:lnTo>
                      <a:pt x="260" y="516"/>
                    </a:lnTo>
                    <a:lnTo>
                      <a:pt x="259" y="514"/>
                    </a:lnTo>
                    <a:lnTo>
                      <a:pt x="256" y="514"/>
                    </a:lnTo>
                    <a:lnTo>
                      <a:pt x="255" y="513"/>
                    </a:lnTo>
                    <a:lnTo>
                      <a:pt x="254" y="513"/>
                    </a:lnTo>
                    <a:lnTo>
                      <a:pt x="253" y="513"/>
                    </a:lnTo>
                    <a:lnTo>
                      <a:pt x="252" y="512"/>
                    </a:lnTo>
                    <a:lnTo>
                      <a:pt x="251" y="512"/>
                    </a:lnTo>
                    <a:lnTo>
                      <a:pt x="250" y="512"/>
                    </a:lnTo>
                    <a:lnTo>
                      <a:pt x="249" y="512"/>
                    </a:lnTo>
                    <a:lnTo>
                      <a:pt x="249" y="511"/>
                    </a:lnTo>
                    <a:lnTo>
                      <a:pt x="248" y="510"/>
                    </a:lnTo>
                    <a:lnTo>
                      <a:pt x="246" y="510"/>
                    </a:lnTo>
                    <a:lnTo>
                      <a:pt x="245" y="510"/>
                    </a:lnTo>
                    <a:lnTo>
                      <a:pt x="244" y="509"/>
                    </a:lnTo>
                    <a:lnTo>
                      <a:pt x="243" y="509"/>
                    </a:lnTo>
                    <a:lnTo>
                      <a:pt x="242" y="511"/>
                    </a:lnTo>
                    <a:lnTo>
                      <a:pt x="241" y="511"/>
                    </a:lnTo>
                    <a:lnTo>
                      <a:pt x="240" y="511"/>
                    </a:lnTo>
                    <a:lnTo>
                      <a:pt x="239" y="511"/>
                    </a:lnTo>
                    <a:lnTo>
                      <a:pt x="237" y="511"/>
                    </a:lnTo>
                    <a:lnTo>
                      <a:pt x="235" y="511"/>
                    </a:lnTo>
                    <a:lnTo>
                      <a:pt x="235" y="510"/>
                    </a:lnTo>
                    <a:lnTo>
                      <a:pt x="235" y="509"/>
                    </a:lnTo>
                    <a:lnTo>
                      <a:pt x="235" y="508"/>
                    </a:lnTo>
                    <a:lnTo>
                      <a:pt x="234" y="507"/>
                    </a:lnTo>
                    <a:lnTo>
                      <a:pt x="234" y="506"/>
                    </a:lnTo>
                    <a:lnTo>
                      <a:pt x="233" y="505"/>
                    </a:lnTo>
                    <a:lnTo>
                      <a:pt x="232" y="504"/>
                    </a:lnTo>
                    <a:lnTo>
                      <a:pt x="231" y="503"/>
                    </a:lnTo>
                    <a:lnTo>
                      <a:pt x="231" y="502"/>
                    </a:lnTo>
                    <a:lnTo>
                      <a:pt x="231" y="501"/>
                    </a:lnTo>
                    <a:lnTo>
                      <a:pt x="230" y="499"/>
                    </a:lnTo>
                    <a:lnTo>
                      <a:pt x="228" y="497"/>
                    </a:lnTo>
                    <a:lnTo>
                      <a:pt x="228" y="496"/>
                    </a:lnTo>
                    <a:lnTo>
                      <a:pt x="226" y="492"/>
                    </a:lnTo>
                    <a:lnTo>
                      <a:pt x="226" y="491"/>
                    </a:lnTo>
                    <a:lnTo>
                      <a:pt x="224" y="489"/>
                    </a:lnTo>
                    <a:lnTo>
                      <a:pt x="223" y="489"/>
                    </a:lnTo>
                    <a:lnTo>
                      <a:pt x="223" y="488"/>
                    </a:lnTo>
                    <a:lnTo>
                      <a:pt x="222" y="488"/>
                    </a:lnTo>
                    <a:lnTo>
                      <a:pt x="221" y="488"/>
                    </a:lnTo>
                    <a:lnTo>
                      <a:pt x="220" y="488"/>
                    </a:lnTo>
                    <a:lnTo>
                      <a:pt x="219" y="488"/>
                    </a:lnTo>
                    <a:lnTo>
                      <a:pt x="219" y="487"/>
                    </a:lnTo>
                    <a:lnTo>
                      <a:pt x="218" y="487"/>
                    </a:lnTo>
                    <a:lnTo>
                      <a:pt x="218" y="486"/>
                    </a:lnTo>
                    <a:lnTo>
                      <a:pt x="218" y="485"/>
                    </a:lnTo>
                    <a:lnTo>
                      <a:pt x="217" y="484"/>
                    </a:lnTo>
                    <a:lnTo>
                      <a:pt x="217" y="483"/>
                    </a:lnTo>
                    <a:lnTo>
                      <a:pt x="216" y="483"/>
                    </a:lnTo>
                    <a:lnTo>
                      <a:pt x="215" y="483"/>
                    </a:lnTo>
                    <a:lnTo>
                      <a:pt x="215" y="482"/>
                    </a:lnTo>
                    <a:lnTo>
                      <a:pt x="214" y="482"/>
                    </a:lnTo>
                    <a:lnTo>
                      <a:pt x="213" y="481"/>
                    </a:lnTo>
                    <a:lnTo>
                      <a:pt x="211" y="481"/>
                    </a:lnTo>
                    <a:lnTo>
                      <a:pt x="211" y="479"/>
                    </a:lnTo>
                    <a:lnTo>
                      <a:pt x="210" y="479"/>
                    </a:lnTo>
                    <a:lnTo>
                      <a:pt x="209" y="478"/>
                    </a:lnTo>
                    <a:lnTo>
                      <a:pt x="208" y="479"/>
                    </a:lnTo>
                    <a:lnTo>
                      <a:pt x="206" y="479"/>
                    </a:lnTo>
                    <a:lnTo>
                      <a:pt x="206" y="478"/>
                    </a:lnTo>
                    <a:lnTo>
                      <a:pt x="206" y="477"/>
                    </a:lnTo>
                    <a:lnTo>
                      <a:pt x="205" y="477"/>
                    </a:lnTo>
                    <a:lnTo>
                      <a:pt x="204" y="476"/>
                    </a:lnTo>
                    <a:lnTo>
                      <a:pt x="204" y="477"/>
                    </a:lnTo>
                    <a:lnTo>
                      <a:pt x="203" y="476"/>
                    </a:lnTo>
                    <a:lnTo>
                      <a:pt x="202" y="475"/>
                    </a:lnTo>
                    <a:lnTo>
                      <a:pt x="202" y="474"/>
                    </a:lnTo>
                    <a:lnTo>
                      <a:pt x="201" y="474"/>
                    </a:lnTo>
                    <a:lnTo>
                      <a:pt x="200" y="474"/>
                    </a:lnTo>
                    <a:lnTo>
                      <a:pt x="200" y="473"/>
                    </a:lnTo>
                    <a:lnTo>
                      <a:pt x="199" y="472"/>
                    </a:lnTo>
                    <a:lnTo>
                      <a:pt x="199" y="471"/>
                    </a:lnTo>
                    <a:lnTo>
                      <a:pt x="198" y="471"/>
                    </a:lnTo>
                    <a:lnTo>
                      <a:pt x="197" y="470"/>
                    </a:lnTo>
                    <a:lnTo>
                      <a:pt x="197" y="469"/>
                    </a:lnTo>
                    <a:lnTo>
                      <a:pt x="197" y="468"/>
                    </a:lnTo>
                    <a:lnTo>
                      <a:pt x="196" y="468"/>
                    </a:lnTo>
                    <a:lnTo>
                      <a:pt x="196" y="467"/>
                    </a:lnTo>
                    <a:lnTo>
                      <a:pt x="195" y="467"/>
                    </a:lnTo>
                    <a:lnTo>
                      <a:pt x="194" y="466"/>
                    </a:lnTo>
                    <a:lnTo>
                      <a:pt x="193" y="466"/>
                    </a:lnTo>
                    <a:lnTo>
                      <a:pt x="192" y="466"/>
                    </a:lnTo>
                    <a:lnTo>
                      <a:pt x="192" y="465"/>
                    </a:lnTo>
                    <a:lnTo>
                      <a:pt x="191" y="466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89" y="465"/>
                    </a:lnTo>
                    <a:lnTo>
                      <a:pt x="188" y="464"/>
                    </a:lnTo>
                    <a:lnTo>
                      <a:pt x="187" y="464"/>
                    </a:lnTo>
                    <a:lnTo>
                      <a:pt x="187" y="463"/>
                    </a:lnTo>
                    <a:lnTo>
                      <a:pt x="186" y="462"/>
                    </a:lnTo>
                    <a:lnTo>
                      <a:pt x="187" y="462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7" y="459"/>
                    </a:lnTo>
                    <a:lnTo>
                      <a:pt x="187" y="458"/>
                    </a:lnTo>
                    <a:lnTo>
                      <a:pt x="188" y="457"/>
                    </a:lnTo>
                    <a:lnTo>
                      <a:pt x="188" y="456"/>
                    </a:lnTo>
                    <a:lnTo>
                      <a:pt x="189" y="457"/>
                    </a:lnTo>
                    <a:lnTo>
                      <a:pt x="190" y="457"/>
                    </a:lnTo>
                    <a:lnTo>
                      <a:pt x="191" y="457"/>
                    </a:lnTo>
                    <a:lnTo>
                      <a:pt x="192" y="457"/>
                    </a:lnTo>
                    <a:lnTo>
                      <a:pt x="193" y="457"/>
                    </a:lnTo>
                    <a:lnTo>
                      <a:pt x="193" y="458"/>
                    </a:lnTo>
                    <a:lnTo>
                      <a:pt x="194" y="458"/>
                    </a:lnTo>
                    <a:lnTo>
                      <a:pt x="195" y="460"/>
                    </a:lnTo>
                    <a:lnTo>
                      <a:pt x="196" y="459"/>
                    </a:lnTo>
                    <a:lnTo>
                      <a:pt x="196" y="458"/>
                    </a:lnTo>
                    <a:lnTo>
                      <a:pt x="197" y="458"/>
                    </a:lnTo>
                    <a:lnTo>
                      <a:pt x="198" y="458"/>
                    </a:lnTo>
                    <a:lnTo>
                      <a:pt x="198" y="457"/>
                    </a:lnTo>
                    <a:lnTo>
                      <a:pt x="197" y="457"/>
                    </a:lnTo>
                    <a:lnTo>
                      <a:pt x="197" y="456"/>
                    </a:lnTo>
                    <a:lnTo>
                      <a:pt x="198" y="456"/>
                    </a:lnTo>
                    <a:lnTo>
                      <a:pt x="199" y="456"/>
                    </a:lnTo>
                    <a:lnTo>
                      <a:pt x="199" y="455"/>
                    </a:lnTo>
                    <a:lnTo>
                      <a:pt x="200" y="456"/>
                    </a:lnTo>
                    <a:lnTo>
                      <a:pt x="200" y="455"/>
                    </a:lnTo>
                    <a:lnTo>
                      <a:pt x="201" y="454"/>
                    </a:lnTo>
                    <a:lnTo>
                      <a:pt x="202" y="454"/>
                    </a:lnTo>
                    <a:lnTo>
                      <a:pt x="203" y="454"/>
                    </a:lnTo>
                    <a:lnTo>
                      <a:pt x="204" y="453"/>
                    </a:lnTo>
                    <a:lnTo>
                      <a:pt x="204" y="452"/>
                    </a:lnTo>
                    <a:lnTo>
                      <a:pt x="203" y="451"/>
                    </a:lnTo>
                    <a:lnTo>
                      <a:pt x="204" y="451"/>
                    </a:lnTo>
                    <a:lnTo>
                      <a:pt x="204" y="450"/>
                    </a:lnTo>
                    <a:lnTo>
                      <a:pt x="203" y="449"/>
                    </a:lnTo>
                    <a:lnTo>
                      <a:pt x="202" y="449"/>
                    </a:lnTo>
                    <a:lnTo>
                      <a:pt x="202" y="448"/>
                    </a:lnTo>
                    <a:lnTo>
                      <a:pt x="202" y="447"/>
                    </a:lnTo>
                    <a:lnTo>
                      <a:pt x="202" y="446"/>
                    </a:lnTo>
                    <a:lnTo>
                      <a:pt x="202" y="445"/>
                    </a:lnTo>
                    <a:lnTo>
                      <a:pt x="203" y="445"/>
                    </a:lnTo>
                    <a:lnTo>
                      <a:pt x="202" y="443"/>
                    </a:lnTo>
                    <a:lnTo>
                      <a:pt x="203" y="443"/>
                    </a:lnTo>
                    <a:lnTo>
                      <a:pt x="204" y="442"/>
                    </a:lnTo>
                    <a:lnTo>
                      <a:pt x="204" y="441"/>
                    </a:lnTo>
                    <a:lnTo>
                      <a:pt x="204" y="440"/>
                    </a:lnTo>
                    <a:lnTo>
                      <a:pt x="205" y="440"/>
                    </a:lnTo>
                    <a:lnTo>
                      <a:pt x="205" y="439"/>
                    </a:lnTo>
                    <a:lnTo>
                      <a:pt x="206" y="438"/>
                    </a:lnTo>
                    <a:lnTo>
                      <a:pt x="207" y="437"/>
                    </a:lnTo>
                    <a:lnTo>
                      <a:pt x="208" y="437"/>
                    </a:lnTo>
                    <a:lnTo>
                      <a:pt x="209" y="436"/>
                    </a:lnTo>
                    <a:lnTo>
                      <a:pt x="209" y="435"/>
                    </a:lnTo>
                    <a:lnTo>
                      <a:pt x="210" y="435"/>
                    </a:lnTo>
                    <a:lnTo>
                      <a:pt x="210" y="434"/>
                    </a:lnTo>
                    <a:lnTo>
                      <a:pt x="211" y="434"/>
                    </a:lnTo>
                    <a:lnTo>
                      <a:pt x="211" y="433"/>
                    </a:lnTo>
                    <a:lnTo>
                      <a:pt x="210" y="433"/>
                    </a:lnTo>
                    <a:lnTo>
                      <a:pt x="211" y="432"/>
                    </a:lnTo>
                    <a:lnTo>
                      <a:pt x="211" y="431"/>
                    </a:lnTo>
                    <a:lnTo>
                      <a:pt x="211" y="430"/>
                    </a:lnTo>
                    <a:lnTo>
                      <a:pt x="212" y="429"/>
                    </a:lnTo>
                    <a:lnTo>
                      <a:pt x="211" y="428"/>
                    </a:lnTo>
                    <a:lnTo>
                      <a:pt x="210" y="428"/>
                    </a:lnTo>
                    <a:lnTo>
                      <a:pt x="209" y="427"/>
                    </a:lnTo>
                    <a:lnTo>
                      <a:pt x="209" y="428"/>
                    </a:lnTo>
                    <a:lnTo>
                      <a:pt x="208" y="428"/>
                    </a:lnTo>
                    <a:lnTo>
                      <a:pt x="208" y="427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8" y="424"/>
                    </a:lnTo>
                    <a:lnTo>
                      <a:pt x="208" y="423"/>
                    </a:lnTo>
                    <a:lnTo>
                      <a:pt x="207" y="423"/>
                    </a:lnTo>
                    <a:lnTo>
                      <a:pt x="207" y="422"/>
                    </a:lnTo>
                    <a:lnTo>
                      <a:pt x="207" y="421"/>
                    </a:lnTo>
                    <a:lnTo>
                      <a:pt x="207" y="420"/>
                    </a:lnTo>
                    <a:lnTo>
                      <a:pt x="207" y="418"/>
                    </a:lnTo>
                    <a:lnTo>
                      <a:pt x="207" y="417"/>
                    </a:lnTo>
                    <a:lnTo>
                      <a:pt x="206" y="416"/>
                    </a:lnTo>
                    <a:lnTo>
                      <a:pt x="205" y="416"/>
                    </a:lnTo>
                    <a:lnTo>
                      <a:pt x="205" y="415"/>
                    </a:lnTo>
                    <a:lnTo>
                      <a:pt x="204" y="415"/>
                    </a:lnTo>
                    <a:lnTo>
                      <a:pt x="203" y="414"/>
                    </a:lnTo>
                    <a:lnTo>
                      <a:pt x="203" y="413"/>
                    </a:lnTo>
                    <a:lnTo>
                      <a:pt x="202" y="413"/>
                    </a:lnTo>
                    <a:lnTo>
                      <a:pt x="202" y="412"/>
                    </a:lnTo>
                    <a:lnTo>
                      <a:pt x="201" y="412"/>
                    </a:lnTo>
                    <a:lnTo>
                      <a:pt x="202" y="410"/>
                    </a:lnTo>
                    <a:lnTo>
                      <a:pt x="201" y="409"/>
                    </a:lnTo>
                    <a:lnTo>
                      <a:pt x="200" y="409"/>
                    </a:lnTo>
                    <a:lnTo>
                      <a:pt x="200" y="408"/>
                    </a:lnTo>
                    <a:lnTo>
                      <a:pt x="201" y="409"/>
                    </a:lnTo>
                    <a:lnTo>
                      <a:pt x="201" y="407"/>
                    </a:lnTo>
                    <a:lnTo>
                      <a:pt x="201" y="406"/>
                    </a:lnTo>
                    <a:lnTo>
                      <a:pt x="201" y="405"/>
                    </a:lnTo>
                    <a:lnTo>
                      <a:pt x="201" y="404"/>
                    </a:lnTo>
                    <a:lnTo>
                      <a:pt x="200" y="404"/>
                    </a:lnTo>
                    <a:lnTo>
                      <a:pt x="200" y="403"/>
                    </a:lnTo>
                    <a:lnTo>
                      <a:pt x="199" y="402"/>
                    </a:lnTo>
                    <a:lnTo>
                      <a:pt x="199" y="401"/>
                    </a:lnTo>
                    <a:lnTo>
                      <a:pt x="198" y="401"/>
                    </a:lnTo>
                    <a:lnTo>
                      <a:pt x="198" y="400"/>
                    </a:lnTo>
                    <a:lnTo>
                      <a:pt x="197" y="400"/>
                    </a:lnTo>
                    <a:lnTo>
                      <a:pt x="196" y="399"/>
                    </a:lnTo>
                    <a:lnTo>
                      <a:pt x="195" y="399"/>
                    </a:lnTo>
                    <a:lnTo>
                      <a:pt x="194" y="398"/>
                    </a:lnTo>
                    <a:lnTo>
                      <a:pt x="193" y="397"/>
                    </a:lnTo>
                    <a:lnTo>
                      <a:pt x="193" y="396"/>
                    </a:lnTo>
                    <a:lnTo>
                      <a:pt x="193" y="395"/>
                    </a:lnTo>
                    <a:lnTo>
                      <a:pt x="193" y="394"/>
                    </a:lnTo>
                    <a:lnTo>
                      <a:pt x="193" y="393"/>
                    </a:lnTo>
                    <a:lnTo>
                      <a:pt x="193" y="392"/>
                    </a:lnTo>
                    <a:lnTo>
                      <a:pt x="193" y="390"/>
                    </a:lnTo>
                    <a:lnTo>
                      <a:pt x="192" y="390"/>
                    </a:lnTo>
                    <a:lnTo>
                      <a:pt x="192" y="389"/>
                    </a:lnTo>
                    <a:lnTo>
                      <a:pt x="191" y="388"/>
                    </a:lnTo>
                    <a:lnTo>
                      <a:pt x="190" y="387"/>
                    </a:lnTo>
                    <a:lnTo>
                      <a:pt x="190" y="385"/>
                    </a:lnTo>
                    <a:lnTo>
                      <a:pt x="190" y="384"/>
                    </a:lnTo>
                    <a:lnTo>
                      <a:pt x="190" y="383"/>
                    </a:lnTo>
                    <a:lnTo>
                      <a:pt x="189" y="383"/>
                    </a:lnTo>
                    <a:lnTo>
                      <a:pt x="190" y="382"/>
                    </a:lnTo>
                    <a:lnTo>
                      <a:pt x="190" y="380"/>
                    </a:lnTo>
                    <a:lnTo>
                      <a:pt x="190" y="378"/>
                    </a:lnTo>
                    <a:lnTo>
                      <a:pt x="190" y="377"/>
                    </a:lnTo>
                    <a:lnTo>
                      <a:pt x="190" y="376"/>
                    </a:lnTo>
                    <a:lnTo>
                      <a:pt x="191" y="376"/>
                    </a:lnTo>
                    <a:lnTo>
                      <a:pt x="191" y="375"/>
                    </a:lnTo>
                    <a:lnTo>
                      <a:pt x="191" y="374"/>
                    </a:lnTo>
                    <a:lnTo>
                      <a:pt x="190" y="374"/>
                    </a:lnTo>
                    <a:lnTo>
                      <a:pt x="190" y="373"/>
                    </a:lnTo>
                    <a:lnTo>
                      <a:pt x="190" y="372"/>
                    </a:lnTo>
                    <a:lnTo>
                      <a:pt x="189" y="371"/>
                    </a:lnTo>
                    <a:lnTo>
                      <a:pt x="188" y="369"/>
                    </a:lnTo>
                    <a:lnTo>
                      <a:pt x="187" y="369"/>
                    </a:lnTo>
                    <a:lnTo>
                      <a:pt x="187" y="370"/>
                    </a:lnTo>
                    <a:lnTo>
                      <a:pt x="186" y="370"/>
                    </a:lnTo>
                    <a:lnTo>
                      <a:pt x="185" y="370"/>
                    </a:lnTo>
                    <a:lnTo>
                      <a:pt x="185" y="369"/>
                    </a:lnTo>
                    <a:lnTo>
                      <a:pt x="185" y="368"/>
                    </a:lnTo>
                    <a:lnTo>
                      <a:pt x="185" y="367"/>
                    </a:lnTo>
                    <a:lnTo>
                      <a:pt x="185" y="366"/>
                    </a:lnTo>
                    <a:lnTo>
                      <a:pt x="184" y="365"/>
                    </a:lnTo>
                    <a:lnTo>
                      <a:pt x="184" y="364"/>
                    </a:lnTo>
                    <a:lnTo>
                      <a:pt x="185" y="363"/>
                    </a:lnTo>
                    <a:lnTo>
                      <a:pt x="185" y="362"/>
                    </a:lnTo>
                    <a:lnTo>
                      <a:pt x="185" y="361"/>
                    </a:lnTo>
                    <a:lnTo>
                      <a:pt x="185" y="360"/>
                    </a:lnTo>
                    <a:lnTo>
                      <a:pt x="185" y="359"/>
                    </a:lnTo>
                    <a:lnTo>
                      <a:pt x="185" y="358"/>
                    </a:lnTo>
                    <a:lnTo>
                      <a:pt x="185" y="357"/>
                    </a:lnTo>
                    <a:lnTo>
                      <a:pt x="185" y="356"/>
                    </a:lnTo>
                    <a:lnTo>
                      <a:pt x="184" y="354"/>
                    </a:lnTo>
                    <a:lnTo>
                      <a:pt x="184" y="352"/>
                    </a:lnTo>
                    <a:lnTo>
                      <a:pt x="184" y="351"/>
                    </a:lnTo>
                    <a:lnTo>
                      <a:pt x="184" y="350"/>
                    </a:lnTo>
                    <a:lnTo>
                      <a:pt x="185" y="350"/>
                    </a:lnTo>
                    <a:lnTo>
                      <a:pt x="185" y="349"/>
                    </a:lnTo>
                    <a:lnTo>
                      <a:pt x="186" y="348"/>
                    </a:lnTo>
                    <a:lnTo>
                      <a:pt x="187" y="347"/>
                    </a:lnTo>
                    <a:lnTo>
                      <a:pt x="188" y="345"/>
                    </a:lnTo>
                    <a:lnTo>
                      <a:pt x="190" y="344"/>
                    </a:lnTo>
                    <a:lnTo>
                      <a:pt x="190" y="343"/>
                    </a:lnTo>
                    <a:lnTo>
                      <a:pt x="190" y="341"/>
                    </a:lnTo>
                    <a:lnTo>
                      <a:pt x="190" y="340"/>
                    </a:lnTo>
                    <a:lnTo>
                      <a:pt x="188" y="339"/>
                    </a:lnTo>
                    <a:lnTo>
                      <a:pt x="188" y="338"/>
                    </a:lnTo>
                    <a:lnTo>
                      <a:pt x="188" y="337"/>
                    </a:lnTo>
                    <a:lnTo>
                      <a:pt x="189" y="335"/>
                    </a:lnTo>
                    <a:lnTo>
                      <a:pt x="189" y="334"/>
                    </a:lnTo>
                    <a:lnTo>
                      <a:pt x="189" y="333"/>
                    </a:lnTo>
                    <a:lnTo>
                      <a:pt x="190" y="332"/>
                    </a:lnTo>
                    <a:lnTo>
                      <a:pt x="191" y="332"/>
                    </a:lnTo>
                    <a:lnTo>
                      <a:pt x="191" y="331"/>
                    </a:lnTo>
                    <a:lnTo>
                      <a:pt x="191" y="330"/>
                    </a:lnTo>
                    <a:lnTo>
                      <a:pt x="191" y="329"/>
                    </a:lnTo>
                    <a:lnTo>
                      <a:pt x="191" y="328"/>
                    </a:lnTo>
                    <a:lnTo>
                      <a:pt x="190" y="328"/>
                    </a:lnTo>
                    <a:lnTo>
                      <a:pt x="190" y="327"/>
                    </a:lnTo>
                    <a:lnTo>
                      <a:pt x="189" y="326"/>
                    </a:lnTo>
                    <a:lnTo>
                      <a:pt x="188" y="325"/>
                    </a:lnTo>
                    <a:lnTo>
                      <a:pt x="189" y="324"/>
                    </a:lnTo>
                    <a:lnTo>
                      <a:pt x="188" y="323"/>
                    </a:lnTo>
                    <a:lnTo>
                      <a:pt x="189" y="322"/>
                    </a:lnTo>
                    <a:lnTo>
                      <a:pt x="189" y="321"/>
                    </a:lnTo>
                    <a:lnTo>
                      <a:pt x="189" y="320"/>
                    </a:lnTo>
                    <a:lnTo>
                      <a:pt x="188" y="320"/>
                    </a:lnTo>
                    <a:lnTo>
                      <a:pt x="187" y="321"/>
                    </a:lnTo>
                    <a:lnTo>
                      <a:pt x="185" y="321"/>
                    </a:lnTo>
                    <a:lnTo>
                      <a:pt x="184" y="320"/>
                    </a:lnTo>
                    <a:lnTo>
                      <a:pt x="183" y="318"/>
                    </a:lnTo>
                    <a:lnTo>
                      <a:pt x="183" y="316"/>
                    </a:lnTo>
                    <a:lnTo>
                      <a:pt x="182" y="314"/>
                    </a:lnTo>
                    <a:lnTo>
                      <a:pt x="182" y="313"/>
                    </a:lnTo>
                    <a:lnTo>
                      <a:pt x="180" y="310"/>
                    </a:lnTo>
                    <a:lnTo>
                      <a:pt x="179" y="306"/>
                    </a:lnTo>
                    <a:lnTo>
                      <a:pt x="179" y="305"/>
                    </a:lnTo>
                    <a:lnTo>
                      <a:pt x="179" y="304"/>
                    </a:lnTo>
                    <a:lnTo>
                      <a:pt x="179" y="303"/>
                    </a:lnTo>
                    <a:lnTo>
                      <a:pt x="178" y="302"/>
                    </a:lnTo>
                    <a:lnTo>
                      <a:pt x="178" y="301"/>
                    </a:lnTo>
                    <a:lnTo>
                      <a:pt x="178" y="300"/>
                    </a:lnTo>
                    <a:lnTo>
                      <a:pt x="177" y="300"/>
                    </a:lnTo>
                    <a:lnTo>
                      <a:pt x="177" y="298"/>
                    </a:lnTo>
                    <a:lnTo>
                      <a:pt x="177" y="297"/>
                    </a:lnTo>
                    <a:lnTo>
                      <a:pt x="177" y="296"/>
                    </a:lnTo>
                    <a:lnTo>
                      <a:pt x="176" y="296"/>
                    </a:lnTo>
                    <a:lnTo>
                      <a:pt x="176" y="294"/>
                    </a:lnTo>
                    <a:lnTo>
                      <a:pt x="175" y="294"/>
                    </a:lnTo>
                    <a:lnTo>
                      <a:pt x="175" y="293"/>
                    </a:lnTo>
                    <a:lnTo>
                      <a:pt x="174" y="293"/>
                    </a:lnTo>
                    <a:lnTo>
                      <a:pt x="172" y="293"/>
                    </a:lnTo>
                    <a:lnTo>
                      <a:pt x="172" y="292"/>
                    </a:lnTo>
                    <a:lnTo>
                      <a:pt x="171" y="291"/>
                    </a:lnTo>
                    <a:lnTo>
                      <a:pt x="170" y="290"/>
                    </a:lnTo>
                    <a:lnTo>
                      <a:pt x="169" y="290"/>
                    </a:lnTo>
                    <a:lnTo>
                      <a:pt x="168" y="289"/>
                    </a:lnTo>
                    <a:lnTo>
                      <a:pt x="168" y="288"/>
                    </a:lnTo>
                    <a:lnTo>
                      <a:pt x="168" y="287"/>
                    </a:lnTo>
                    <a:lnTo>
                      <a:pt x="167" y="286"/>
                    </a:lnTo>
                    <a:lnTo>
                      <a:pt x="165" y="284"/>
                    </a:lnTo>
                    <a:lnTo>
                      <a:pt x="165" y="283"/>
                    </a:lnTo>
                    <a:lnTo>
                      <a:pt x="164" y="283"/>
                    </a:lnTo>
                    <a:lnTo>
                      <a:pt x="163" y="283"/>
                    </a:lnTo>
                    <a:lnTo>
                      <a:pt x="163" y="282"/>
                    </a:lnTo>
                    <a:lnTo>
                      <a:pt x="163" y="281"/>
                    </a:lnTo>
                    <a:lnTo>
                      <a:pt x="164" y="280"/>
                    </a:lnTo>
                    <a:lnTo>
                      <a:pt x="164" y="279"/>
                    </a:lnTo>
                    <a:lnTo>
                      <a:pt x="165" y="278"/>
                    </a:lnTo>
                    <a:lnTo>
                      <a:pt x="166" y="277"/>
                    </a:lnTo>
                    <a:lnTo>
                      <a:pt x="167" y="276"/>
                    </a:lnTo>
                    <a:lnTo>
                      <a:pt x="168" y="275"/>
                    </a:lnTo>
                    <a:lnTo>
                      <a:pt x="169" y="274"/>
                    </a:lnTo>
                    <a:lnTo>
                      <a:pt x="170" y="274"/>
                    </a:lnTo>
                    <a:lnTo>
                      <a:pt x="170" y="273"/>
                    </a:lnTo>
                    <a:lnTo>
                      <a:pt x="170" y="270"/>
                    </a:lnTo>
                    <a:lnTo>
                      <a:pt x="170" y="269"/>
                    </a:lnTo>
                    <a:lnTo>
                      <a:pt x="169" y="267"/>
                    </a:lnTo>
                    <a:lnTo>
                      <a:pt x="169" y="266"/>
                    </a:lnTo>
                    <a:lnTo>
                      <a:pt x="169" y="265"/>
                    </a:lnTo>
                    <a:lnTo>
                      <a:pt x="170" y="265"/>
                    </a:lnTo>
                    <a:lnTo>
                      <a:pt x="170" y="263"/>
                    </a:lnTo>
                    <a:lnTo>
                      <a:pt x="171" y="262"/>
                    </a:lnTo>
                    <a:lnTo>
                      <a:pt x="171" y="260"/>
                    </a:lnTo>
                    <a:lnTo>
                      <a:pt x="172" y="259"/>
                    </a:lnTo>
                    <a:lnTo>
                      <a:pt x="172" y="258"/>
                    </a:lnTo>
                    <a:lnTo>
                      <a:pt x="172" y="257"/>
                    </a:lnTo>
                    <a:lnTo>
                      <a:pt x="172" y="256"/>
                    </a:lnTo>
                    <a:lnTo>
                      <a:pt x="171" y="255"/>
                    </a:lnTo>
                    <a:lnTo>
                      <a:pt x="170" y="255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7" y="253"/>
                    </a:lnTo>
                    <a:lnTo>
                      <a:pt x="165" y="253"/>
                    </a:lnTo>
                    <a:lnTo>
                      <a:pt x="165" y="252"/>
                    </a:lnTo>
                    <a:lnTo>
                      <a:pt x="164" y="252"/>
                    </a:lnTo>
                    <a:lnTo>
                      <a:pt x="163" y="252"/>
                    </a:lnTo>
                    <a:lnTo>
                      <a:pt x="162" y="251"/>
                    </a:lnTo>
                    <a:lnTo>
                      <a:pt x="161" y="250"/>
                    </a:lnTo>
                    <a:lnTo>
                      <a:pt x="159" y="250"/>
                    </a:lnTo>
                    <a:lnTo>
                      <a:pt x="158" y="250"/>
                    </a:lnTo>
                    <a:lnTo>
                      <a:pt x="155" y="250"/>
                    </a:lnTo>
                    <a:lnTo>
                      <a:pt x="154" y="249"/>
                    </a:lnTo>
                    <a:lnTo>
                      <a:pt x="153" y="249"/>
                    </a:lnTo>
                    <a:lnTo>
                      <a:pt x="151" y="249"/>
                    </a:lnTo>
                    <a:lnTo>
                      <a:pt x="150" y="250"/>
                    </a:lnTo>
                    <a:lnTo>
                      <a:pt x="149" y="250"/>
                    </a:lnTo>
                    <a:lnTo>
                      <a:pt x="148" y="250"/>
                    </a:lnTo>
                    <a:lnTo>
                      <a:pt x="147" y="251"/>
                    </a:lnTo>
                    <a:lnTo>
                      <a:pt x="146" y="250"/>
                    </a:lnTo>
                    <a:lnTo>
                      <a:pt x="145" y="250"/>
                    </a:lnTo>
                    <a:lnTo>
                      <a:pt x="143" y="249"/>
                    </a:lnTo>
                    <a:lnTo>
                      <a:pt x="142" y="248"/>
                    </a:lnTo>
                    <a:lnTo>
                      <a:pt x="141" y="247"/>
                    </a:lnTo>
                    <a:lnTo>
                      <a:pt x="140" y="246"/>
                    </a:lnTo>
                    <a:lnTo>
                      <a:pt x="139" y="245"/>
                    </a:lnTo>
                    <a:lnTo>
                      <a:pt x="138" y="244"/>
                    </a:lnTo>
                    <a:lnTo>
                      <a:pt x="138" y="243"/>
                    </a:lnTo>
                    <a:lnTo>
                      <a:pt x="138" y="242"/>
                    </a:lnTo>
                    <a:lnTo>
                      <a:pt x="137" y="241"/>
                    </a:lnTo>
                    <a:lnTo>
                      <a:pt x="138" y="240"/>
                    </a:lnTo>
                    <a:lnTo>
                      <a:pt x="138" y="239"/>
                    </a:lnTo>
                    <a:lnTo>
                      <a:pt x="137" y="238"/>
                    </a:lnTo>
                    <a:lnTo>
                      <a:pt x="136" y="238"/>
                    </a:lnTo>
                    <a:lnTo>
                      <a:pt x="135" y="238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8"/>
                    </a:lnTo>
                    <a:lnTo>
                      <a:pt x="130" y="239"/>
                    </a:lnTo>
                    <a:lnTo>
                      <a:pt x="127" y="240"/>
                    </a:lnTo>
                    <a:lnTo>
                      <a:pt x="126" y="240"/>
                    </a:lnTo>
                    <a:lnTo>
                      <a:pt x="125" y="240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1" y="238"/>
                    </a:lnTo>
                    <a:lnTo>
                      <a:pt x="120" y="238"/>
                    </a:lnTo>
                    <a:lnTo>
                      <a:pt x="120" y="237"/>
                    </a:lnTo>
                    <a:lnTo>
                      <a:pt x="118" y="236"/>
                    </a:lnTo>
                    <a:lnTo>
                      <a:pt x="117" y="234"/>
                    </a:lnTo>
                    <a:lnTo>
                      <a:pt x="116" y="234"/>
                    </a:lnTo>
                    <a:lnTo>
                      <a:pt x="116" y="233"/>
                    </a:lnTo>
                    <a:lnTo>
                      <a:pt x="117" y="232"/>
                    </a:lnTo>
                    <a:lnTo>
                      <a:pt x="117" y="231"/>
                    </a:lnTo>
                    <a:lnTo>
                      <a:pt x="118" y="230"/>
                    </a:lnTo>
                    <a:lnTo>
                      <a:pt x="118" y="228"/>
                    </a:lnTo>
                    <a:lnTo>
                      <a:pt x="118" y="227"/>
                    </a:lnTo>
                    <a:lnTo>
                      <a:pt x="118" y="226"/>
                    </a:lnTo>
                    <a:lnTo>
                      <a:pt x="117" y="226"/>
                    </a:lnTo>
                    <a:lnTo>
                      <a:pt x="117" y="225"/>
                    </a:lnTo>
                    <a:lnTo>
                      <a:pt x="117" y="224"/>
                    </a:lnTo>
                    <a:lnTo>
                      <a:pt x="118" y="222"/>
                    </a:lnTo>
                    <a:lnTo>
                      <a:pt x="118" y="221"/>
                    </a:lnTo>
                    <a:lnTo>
                      <a:pt x="117" y="220"/>
                    </a:lnTo>
                    <a:lnTo>
                      <a:pt x="116" y="219"/>
                    </a:lnTo>
                    <a:lnTo>
                      <a:pt x="116" y="218"/>
                    </a:lnTo>
                    <a:lnTo>
                      <a:pt x="115" y="218"/>
                    </a:lnTo>
                    <a:lnTo>
                      <a:pt x="113" y="218"/>
                    </a:lnTo>
                    <a:lnTo>
                      <a:pt x="112" y="218"/>
                    </a:lnTo>
                    <a:lnTo>
                      <a:pt x="109" y="218"/>
                    </a:lnTo>
                    <a:lnTo>
                      <a:pt x="107" y="219"/>
                    </a:lnTo>
                    <a:lnTo>
                      <a:pt x="105" y="219"/>
                    </a:lnTo>
                    <a:lnTo>
                      <a:pt x="103" y="220"/>
                    </a:lnTo>
                    <a:lnTo>
                      <a:pt x="101" y="220"/>
                    </a:lnTo>
                    <a:lnTo>
                      <a:pt x="100" y="221"/>
                    </a:lnTo>
                    <a:lnTo>
                      <a:pt x="98" y="221"/>
                    </a:lnTo>
                    <a:lnTo>
                      <a:pt x="95" y="222"/>
                    </a:lnTo>
                    <a:lnTo>
                      <a:pt x="92" y="223"/>
                    </a:lnTo>
                    <a:lnTo>
                      <a:pt x="90" y="223"/>
                    </a:lnTo>
                    <a:lnTo>
                      <a:pt x="88" y="223"/>
                    </a:lnTo>
                    <a:lnTo>
                      <a:pt x="87" y="223"/>
                    </a:lnTo>
                    <a:lnTo>
                      <a:pt x="85" y="222"/>
                    </a:lnTo>
                    <a:lnTo>
                      <a:pt x="84" y="222"/>
                    </a:lnTo>
                    <a:lnTo>
                      <a:pt x="81" y="221"/>
                    </a:lnTo>
                    <a:lnTo>
                      <a:pt x="79" y="220"/>
                    </a:lnTo>
                    <a:lnTo>
                      <a:pt x="77" y="219"/>
                    </a:lnTo>
                    <a:lnTo>
                      <a:pt x="75" y="219"/>
                    </a:lnTo>
                    <a:lnTo>
                      <a:pt x="73" y="218"/>
                    </a:lnTo>
                    <a:lnTo>
                      <a:pt x="72" y="217"/>
                    </a:lnTo>
                    <a:lnTo>
                      <a:pt x="71" y="217"/>
                    </a:lnTo>
                    <a:lnTo>
                      <a:pt x="70" y="217"/>
                    </a:lnTo>
                    <a:lnTo>
                      <a:pt x="70" y="216"/>
                    </a:lnTo>
                    <a:lnTo>
                      <a:pt x="69" y="216"/>
                    </a:lnTo>
                    <a:lnTo>
                      <a:pt x="68" y="217"/>
                    </a:lnTo>
                    <a:lnTo>
                      <a:pt x="68" y="216"/>
                    </a:lnTo>
                    <a:lnTo>
                      <a:pt x="67" y="216"/>
                    </a:lnTo>
                    <a:lnTo>
                      <a:pt x="66" y="216"/>
                    </a:lnTo>
                    <a:lnTo>
                      <a:pt x="65" y="216"/>
                    </a:lnTo>
                    <a:lnTo>
                      <a:pt x="65" y="217"/>
                    </a:lnTo>
                    <a:lnTo>
                      <a:pt x="65" y="216"/>
                    </a:lnTo>
                    <a:lnTo>
                      <a:pt x="64" y="216"/>
                    </a:lnTo>
                    <a:lnTo>
                      <a:pt x="64" y="215"/>
                    </a:lnTo>
                    <a:lnTo>
                      <a:pt x="63" y="215"/>
                    </a:lnTo>
                    <a:lnTo>
                      <a:pt x="63" y="214"/>
                    </a:lnTo>
                    <a:lnTo>
                      <a:pt x="62" y="214"/>
                    </a:lnTo>
                    <a:lnTo>
                      <a:pt x="62" y="213"/>
                    </a:lnTo>
                    <a:lnTo>
                      <a:pt x="63" y="212"/>
                    </a:lnTo>
                    <a:lnTo>
                      <a:pt x="63" y="211"/>
                    </a:lnTo>
                    <a:lnTo>
                      <a:pt x="63" y="210"/>
                    </a:lnTo>
                    <a:lnTo>
                      <a:pt x="63" y="209"/>
                    </a:lnTo>
                    <a:lnTo>
                      <a:pt x="63" y="208"/>
                    </a:lnTo>
                    <a:lnTo>
                      <a:pt x="64" y="208"/>
                    </a:lnTo>
                    <a:lnTo>
                      <a:pt x="65" y="207"/>
                    </a:lnTo>
                    <a:lnTo>
                      <a:pt x="66" y="206"/>
                    </a:lnTo>
                    <a:lnTo>
                      <a:pt x="66" y="205"/>
                    </a:lnTo>
                    <a:lnTo>
                      <a:pt x="66" y="204"/>
                    </a:lnTo>
                    <a:lnTo>
                      <a:pt x="67" y="204"/>
                    </a:lnTo>
                    <a:lnTo>
                      <a:pt x="68" y="203"/>
                    </a:lnTo>
                    <a:lnTo>
                      <a:pt x="68" y="202"/>
                    </a:lnTo>
                    <a:lnTo>
                      <a:pt x="68" y="201"/>
                    </a:lnTo>
                    <a:lnTo>
                      <a:pt x="67" y="201"/>
                    </a:lnTo>
                    <a:lnTo>
                      <a:pt x="68" y="201"/>
                    </a:lnTo>
                    <a:lnTo>
                      <a:pt x="68" y="200"/>
                    </a:lnTo>
                    <a:lnTo>
                      <a:pt x="67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8" y="198"/>
                    </a:lnTo>
                    <a:lnTo>
                      <a:pt x="68" y="197"/>
                    </a:lnTo>
                    <a:lnTo>
                      <a:pt x="68" y="196"/>
                    </a:lnTo>
                    <a:lnTo>
                      <a:pt x="67" y="196"/>
                    </a:lnTo>
                    <a:lnTo>
                      <a:pt x="67" y="194"/>
                    </a:lnTo>
                    <a:lnTo>
                      <a:pt x="67" y="193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5" y="191"/>
                    </a:lnTo>
                    <a:lnTo>
                      <a:pt x="66" y="191"/>
                    </a:lnTo>
                    <a:lnTo>
                      <a:pt x="65" y="191"/>
                    </a:lnTo>
                    <a:lnTo>
                      <a:pt x="66" y="191"/>
                    </a:lnTo>
                    <a:lnTo>
                      <a:pt x="66" y="190"/>
                    </a:lnTo>
                    <a:lnTo>
                      <a:pt x="65" y="189"/>
                    </a:lnTo>
                    <a:lnTo>
                      <a:pt x="64" y="189"/>
                    </a:lnTo>
                    <a:lnTo>
                      <a:pt x="63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2" y="187"/>
                    </a:lnTo>
                    <a:lnTo>
                      <a:pt x="61" y="186"/>
                    </a:lnTo>
                    <a:lnTo>
                      <a:pt x="61" y="185"/>
                    </a:lnTo>
                    <a:lnTo>
                      <a:pt x="61" y="182"/>
                    </a:lnTo>
                    <a:lnTo>
                      <a:pt x="61" y="181"/>
                    </a:lnTo>
                    <a:lnTo>
                      <a:pt x="59" y="180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6" y="178"/>
                    </a:lnTo>
                    <a:lnTo>
                      <a:pt x="56" y="176"/>
                    </a:lnTo>
                    <a:lnTo>
                      <a:pt x="56" y="175"/>
                    </a:lnTo>
                    <a:lnTo>
                      <a:pt x="55" y="175"/>
                    </a:lnTo>
                    <a:lnTo>
                      <a:pt x="54" y="174"/>
                    </a:lnTo>
                    <a:lnTo>
                      <a:pt x="53" y="172"/>
                    </a:lnTo>
                    <a:lnTo>
                      <a:pt x="52" y="171"/>
                    </a:lnTo>
                    <a:lnTo>
                      <a:pt x="51" y="171"/>
                    </a:lnTo>
                    <a:lnTo>
                      <a:pt x="51" y="170"/>
                    </a:lnTo>
                    <a:lnTo>
                      <a:pt x="50" y="169"/>
                    </a:lnTo>
                    <a:lnTo>
                      <a:pt x="49" y="169"/>
                    </a:lnTo>
                    <a:lnTo>
                      <a:pt x="48" y="168"/>
                    </a:lnTo>
                    <a:lnTo>
                      <a:pt x="48" y="167"/>
                    </a:lnTo>
                    <a:lnTo>
                      <a:pt x="48" y="166"/>
                    </a:lnTo>
                    <a:lnTo>
                      <a:pt x="48" y="165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50" y="163"/>
                    </a:lnTo>
                    <a:lnTo>
                      <a:pt x="50" y="162"/>
                    </a:lnTo>
                    <a:lnTo>
                      <a:pt x="50" y="161"/>
                    </a:lnTo>
                    <a:lnTo>
                      <a:pt x="49" y="159"/>
                    </a:lnTo>
                    <a:lnTo>
                      <a:pt x="49" y="158"/>
                    </a:lnTo>
                    <a:lnTo>
                      <a:pt x="49" y="157"/>
                    </a:lnTo>
                    <a:lnTo>
                      <a:pt x="47" y="153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8" y="147"/>
                    </a:lnTo>
                    <a:lnTo>
                      <a:pt x="46" y="146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7" y="142"/>
                    </a:lnTo>
                    <a:lnTo>
                      <a:pt x="50" y="140"/>
                    </a:lnTo>
                    <a:lnTo>
                      <a:pt x="51" y="139"/>
                    </a:lnTo>
                    <a:lnTo>
                      <a:pt x="51" y="138"/>
                    </a:lnTo>
                    <a:lnTo>
                      <a:pt x="52" y="137"/>
                    </a:lnTo>
                    <a:lnTo>
                      <a:pt x="51" y="136"/>
                    </a:lnTo>
                    <a:lnTo>
                      <a:pt x="52" y="135"/>
                    </a:lnTo>
                    <a:lnTo>
                      <a:pt x="52" y="134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0" y="131"/>
                    </a:lnTo>
                    <a:lnTo>
                      <a:pt x="47" y="129"/>
                    </a:lnTo>
                    <a:lnTo>
                      <a:pt x="47" y="128"/>
                    </a:lnTo>
                    <a:lnTo>
                      <a:pt x="46" y="128"/>
                    </a:lnTo>
                    <a:lnTo>
                      <a:pt x="46" y="127"/>
                    </a:lnTo>
                    <a:lnTo>
                      <a:pt x="44" y="126"/>
                    </a:lnTo>
                    <a:lnTo>
                      <a:pt x="44" y="125"/>
                    </a:lnTo>
                    <a:lnTo>
                      <a:pt x="43" y="124"/>
                    </a:lnTo>
                    <a:lnTo>
                      <a:pt x="43" y="123"/>
                    </a:lnTo>
                    <a:lnTo>
                      <a:pt x="41" y="121"/>
                    </a:lnTo>
                    <a:lnTo>
                      <a:pt x="40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38" y="120"/>
                    </a:lnTo>
                    <a:lnTo>
                      <a:pt x="37" y="119"/>
                    </a:lnTo>
                    <a:lnTo>
                      <a:pt x="36" y="119"/>
                    </a:lnTo>
                    <a:lnTo>
                      <a:pt x="35" y="118"/>
                    </a:lnTo>
                    <a:lnTo>
                      <a:pt x="33" y="118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7"/>
                    </a:lnTo>
                    <a:lnTo>
                      <a:pt x="28" y="117"/>
                    </a:lnTo>
                    <a:lnTo>
                      <a:pt x="28" y="116"/>
                    </a:lnTo>
                    <a:lnTo>
                      <a:pt x="27" y="116"/>
                    </a:lnTo>
                    <a:lnTo>
                      <a:pt x="26" y="115"/>
                    </a:lnTo>
                    <a:lnTo>
                      <a:pt x="26" y="114"/>
                    </a:lnTo>
                    <a:lnTo>
                      <a:pt x="24" y="112"/>
                    </a:lnTo>
                    <a:lnTo>
                      <a:pt x="22" y="111"/>
                    </a:lnTo>
                    <a:lnTo>
                      <a:pt x="22" y="110"/>
                    </a:lnTo>
                    <a:lnTo>
                      <a:pt x="21" y="109"/>
                    </a:lnTo>
                    <a:lnTo>
                      <a:pt x="20" y="106"/>
                    </a:lnTo>
                    <a:lnTo>
                      <a:pt x="19" y="105"/>
                    </a:lnTo>
                    <a:lnTo>
                      <a:pt x="18" y="105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5" y="101"/>
                    </a:lnTo>
                    <a:lnTo>
                      <a:pt x="14" y="101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7"/>
                    </a:lnTo>
                    <a:lnTo>
                      <a:pt x="11" y="97"/>
                    </a:lnTo>
                    <a:lnTo>
                      <a:pt x="11" y="96"/>
                    </a:lnTo>
                    <a:lnTo>
                      <a:pt x="10" y="95"/>
                    </a:lnTo>
                    <a:lnTo>
                      <a:pt x="9" y="95"/>
                    </a:lnTo>
                    <a:lnTo>
                      <a:pt x="9" y="94"/>
                    </a:lnTo>
                    <a:lnTo>
                      <a:pt x="9" y="93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4" y="89"/>
                    </a:lnTo>
                    <a:lnTo>
                      <a:pt x="2" y="88"/>
                    </a:lnTo>
                    <a:lnTo>
                      <a:pt x="1" y="87"/>
                    </a:lnTo>
                    <a:lnTo>
                      <a:pt x="1" y="84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4" y="79"/>
                    </a:lnTo>
                    <a:lnTo>
                      <a:pt x="5" y="79"/>
                    </a:lnTo>
                    <a:lnTo>
                      <a:pt x="6" y="80"/>
                    </a:lnTo>
                    <a:lnTo>
                      <a:pt x="8" y="81"/>
                    </a:lnTo>
                    <a:lnTo>
                      <a:pt x="10" y="82"/>
                    </a:lnTo>
                    <a:lnTo>
                      <a:pt x="11" y="82"/>
                    </a:lnTo>
                    <a:lnTo>
                      <a:pt x="14" y="84"/>
                    </a:lnTo>
                    <a:lnTo>
                      <a:pt x="14" y="85"/>
                    </a:lnTo>
                    <a:lnTo>
                      <a:pt x="15" y="88"/>
                    </a:lnTo>
                    <a:lnTo>
                      <a:pt x="16" y="89"/>
                    </a:lnTo>
                    <a:lnTo>
                      <a:pt x="16" y="90"/>
                    </a:lnTo>
                    <a:lnTo>
                      <a:pt x="18" y="91"/>
                    </a:lnTo>
                    <a:lnTo>
                      <a:pt x="19" y="92"/>
                    </a:lnTo>
                    <a:lnTo>
                      <a:pt x="21" y="93"/>
                    </a:lnTo>
                    <a:lnTo>
                      <a:pt x="22" y="92"/>
                    </a:lnTo>
                    <a:lnTo>
                      <a:pt x="23" y="91"/>
                    </a:lnTo>
                    <a:lnTo>
                      <a:pt x="24" y="91"/>
                    </a:lnTo>
                    <a:lnTo>
                      <a:pt x="25" y="91"/>
                    </a:lnTo>
                    <a:lnTo>
                      <a:pt x="26" y="92"/>
                    </a:lnTo>
                    <a:lnTo>
                      <a:pt x="29" y="91"/>
                    </a:lnTo>
                    <a:lnTo>
                      <a:pt x="30" y="91"/>
                    </a:lnTo>
                    <a:lnTo>
                      <a:pt x="31" y="90"/>
                    </a:lnTo>
                    <a:lnTo>
                      <a:pt x="32" y="90"/>
                    </a:lnTo>
                    <a:lnTo>
                      <a:pt x="34" y="90"/>
                    </a:lnTo>
                    <a:lnTo>
                      <a:pt x="35" y="90"/>
                    </a:lnTo>
                    <a:lnTo>
                      <a:pt x="39" y="90"/>
                    </a:lnTo>
                    <a:lnTo>
                      <a:pt x="41" y="90"/>
                    </a:lnTo>
                    <a:lnTo>
                      <a:pt x="42" y="90"/>
                    </a:lnTo>
                    <a:lnTo>
                      <a:pt x="43" y="89"/>
                    </a:lnTo>
                    <a:lnTo>
                      <a:pt x="44" y="89"/>
                    </a:lnTo>
                    <a:lnTo>
                      <a:pt x="44" y="90"/>
                    </a:lnTo>
                    <a:lnTo>
                      <a:pt x="45" y="90"/>
                    </a:lnTo>
                    <a:lnTo>
                      <a:pt x="46" y="90"/>
                    </a:lnTo>
                    <a:lnTo>
                      <a:pt x="47" y="90"/>
                    </a:lnTo>
                    <a:lnTo>
                      <a:pt x="48" y="90"/>
                    </a:lnTo>
                    <a:lnTo>
                      <a:pt x="48" y="91"/>
                    </a:lnTo>
                    <a:lnTo>
                      <a:pt x="49" y="91"/>
                    </a:lnTo>
                    <a:lnTo>
                      <a:pt x="51" y="91"/>
                    </a:lnTo>
                    <a:lnTo>
                      <a:pt x="52" y="90"/>
                    </a:lnTo>
                    <a:lnTo>
                      <a:pt x="53" y="90"/>
                    </a:lnTo>
                    <a:lnTo>
                      <a:pt x="53" y="91"/>
                    </a:lnTo>
                    <a:lnTo>
                      <a:pt x="54" y="91"/>
                    </a:lnTo>
                    <a:lnTo>
                      <a:pt x="55" y="91"/>
                    </a:lnTo>
                    <a:lnTo>
                      <a:pt x="56" y="91"/>
                    </a:lnTo>
                    <a:lnTo>
                      <a:pt x="57" y="92"/>
                    </a:lnTo>
                    <a:lnTo>
                      <a:pt x="57" y="93"/>
                    </a:lnTo>
                    <a:lnTo>
                      <a:pt x="58" y="93"/>
                    </a:lnTo>
                    <a:lnTo>
                      <a:pt x="58" y="94"/>
                    </a:lnTo>
                    <a:lnTo>
                      <a:pt x="58" y="95"/>
                    </a:lnTo>
                    <a:lnTo>
                      <a:pt x="58" y="96"/>
                    </a:lnTo>
                    <a:lnTo>
                      <a:pt x="59" y="96"/>
                    </a:lnTo>
                    <a:lnTo>
                      <a:pt x="58" y="97"/>
                    </a:lnTo>
                    <a:lnTo>
                      <a:pt x="58" y="98"/>
                    </a:lnTo>
                    <a:lnTo>
                      <a:pt x="59" y="98"/>
                    </a:lnTo>
                    <a:lnTo>
                      <a:pt x="60" y="100"/>
                    </a:lnTo>
                    <a:lnTo>
                      <a:pt x="61" y="101"/>
                    </a:lnTo>
                    <a:lnTo>
                      <a:pt x="62" y="103"/>
                    </a:lnTo>
                    <a:lnTo>
                      <a:pt x="63" y="104"/>
                    </a:lnTo>
                    <a:lnTo>
                      <a:pt x="66" y="105"/>
                    </a:lnTo>
                    <a:lnTo>
                      <a:pt x="66" y="106"/>
                    </a:lnTo>
                    <a:lnTo>
                      <a:pt x="66" y="107"/>
                    </a:lnTo>
                    <a:lnTo>
                      <a:pt x="67" y="107"/>
                    </a:lnTo>
                    <a:lnTo>
                      <a:pt x="68" y="107"/>
                    </a:lnTo>
                    <a:lnTo>
                      <a:pt x="68" y="108"/>
                    </a:lnTo>
                    <a:lnTo>
                      <a:pt x="69" y="109"/>
                    </a:lnTo>
                    <a:lnTo>
                      <a:pt x="70" y="109"/>
                    </a:lnTo>
                    <a:lnTo>
                      <a:pt x="70" y="108"/>
                    </a:lnTo>
                    <a:lnTo>
                      <a:pt x="71" y="108"/>
                    </a:lnTo>
                    <a:lnTo>
                      <a:pt x="71" y="107"/>
                    </a:lnTo>
                    <a:lnTo>
                      <a:pt x="71" y="106"/>
                    </a:lnTo>
                    <a:lnTo>
                      <a:pt x="72" y="105"/>
                    </a:lnTo>
                    <a:lnTo>
                      <a:pt x="73" y="105"/>
                    </a:lnTo>
                    <a:lnTo>
                      <a:pt x="74" y="105"/>
                    </a:lnTo>
                    <a:lnTo>
                      <a:pt x="74" y="104"/>
                    </a:lnTo>
                    <a:lnTo>
                      <a:pt x="75" y="105"/>
                    </a:lnTo>
                    <a:lnTo>
                      <a:pt x="75" y="104"/>
                    </a:lnTo>
                    <a:lnTo>
                      <a:pt x="76" y="104"/>
                    </a:lnTo>
                    <a:lnTo>
                      <a:pt x="77" y="104"/>
                    </a:lnTo>
                    <a:lnTo>
                      <a:pt x="77" y="103"/>
                    </a:lnTo>
                    <a:lnTo>
                      <a:pt x="78" y="103"/>
                    </a:lnTo>
                    <a:lnTo>
                      <a:pt x="78" y="104"/>
                    </a:lnTo>
                    <a:lnTo>
                      <a:pt x="78" y="103"/>
                    </a:lnTo>
                    <a:lnTo>
                      <a:pt x="79" y="103"/>
                    </a:lnTo>
                    <a:lnTo>
                      <a:pt x="79" y="104"/>
                    </a:lnTo>
                    <a:lnTo>
                      <a:pt x="80" y="104"/>
                    </a:lnTo>
                    <a:lnTo>
                      <a:pt x="81" y="104"/>
                    </a:lnTo>
                    <a:lnTo>
                      <a:pt x="82" y="104"/>
                    </a:lnTo>
                    <a:lnTo>
                      <a:pt x="83" y="104"/>
                    </a:lnTo>
                    <a:lnTo>
                      <a:pt x="84" y="104"/>
                    </a:lnTo>
                    <a:lnTo>
                      <a:pt x="85" y="104"/>
                    </a:lnTo>
                    <a:lnTo>
                      <a:pt x="86" y="104"/>
                    </a:lnTo>
                    <a:lnTo>
                      <a:pt x="87" y="104"/>
                    </a:lnTo>
                    <a:lnTo>
                      <a:pt x="87" y="105"/>
                    </a:lnTo>
                    <a:lnTo>
                      <a:pt x="87" y="106"/>
                    </a:lnTo>
                    <a:lnTo>
                      <a:pt x="88" y="106"/>
                    </a:lnTo>
                    <a:lnTo>
                      <a:pt x="89" y="106"/>
                    </a:lnTo>
                    <a:lnTo>
                      <a:pt x="90" y="106"/>
                    </a:lnTo>
                    <a:lnTo>
                      <a:pt x="91" y="106"/>
                    </a:lnTo>
                    <a:lnTo>
                      <a:pt x="92" y="106"/>
                    </a:lnTo>
                    <a:lnTo>
                      <a:pt x="93" y="106"/>
                    </a:lnTo>
                    <a:lnTo>
                      <a:pt x="93" y="105"/>
                    </a:lnTo>
                    <a:lnTo>
                      <a:pt x="92" y="105"/>
                    </a:lnTo>
                    <a:lnTo>
                      <a:pt x="92" y="104"/>
                    </a:lnTo>
                    <a:lnTo>
                      <a:pt x="91" y="104"/>
                    </a:lnTo>
                    <a:lnTo>
                      <a:pt x="90" y="103"/>
                    </a:lnTo>
                    <a:lnTo>
                      <a:pt x="91" y="102"/>
                    </a:lnTo>
                    <a:lnTo>
                      <a:pt x="91" y="101"/>
                    </a:lnTo>
                    <a:lnTo>
                      <a:pt x="91" y="100"/>
                    </a:lnTo>
                    <a:lnTo>
                      <a:pt x="91" y="99"/>
                    </a:lnTo>
                    <a:lnTo>
                      <a:pt x="91" y="98"/>
                    </a:lnTo>
                    <a:lnTo>
                      <a:pt x="92" y="98"/>
                    </a:lnTo>
                    <a:lnTo>
                      <a:pt x="93" y="98"/>
                    </a:lnTo>
                    <a:lnTo>
                      <a:pt x="94" y="99"/>
                    </a:lnTo>
                    <a:lnTo>
                      <a:pt x="95" y="101"/>
                    </a:lnTo>
                    <a:lnTo>
                      <a:pt x="97" y="102"/>
                    </a:lnTo>
                    <a:lnTo>
                      <a:pt x="98" y="103"/>
                    </a:lnTo>
                    <a:lnTo>
                      <a:pt x="98" y="104"/>
                    </a:lnTo>
                    <a:lnTo>
                      <a:pt x="99" y="104"/>
                    </a:lnTo>
                    <a:lnTo>
                      <a:pt x="99" y="105"/>
                    </a:lnTo>
                    <a:lnTo>
                      <a:pt x="99" y="106"/>
                    </a:lnTo>
                    <a:lnTo>
                      <a:pt x="99" y="107"/>
                    </a:lnTo>
                    <a:lnTo>
                      <a:pt x="99" y="108"/>
                    </a:lnTo>
                    <a:lnTo>
                      <a:pt x="100" y="108"/>
                    </a:lnTo>
                    <a:lnTo>
                      <a:pt x="101" y="108"/>
                    </a:lnTo>
                    <a:lnTo>
                      <a:pt x="102" y="107"/>
                    </a:lnTo>
                    <a:lnTo>
                      <a:pt x="102" y="108"/>
                    </a:lnTo>
                    <a:lnTo>
                      <a:pt x="102" y="109"/>
                    </a:lnTo>
                    <a:lnTo>
                      <a:pt x="103" y="109"/>
                    </a:lnTo>
                    <a:lnTo>
                      <a:pt x="103" y="110"/>
                    </a:lnTo>
                    <a:lnTo>
                      <a:pt x="104" y="110"/>
                    </a:lnTo>
                    <a:lnTo>
                      <a:pt x="105" y="110"/>
                    </a:lnTo>
                    <a:lnTo>
                      <a:pt x="105" y="111"/>
                    </a:lnTo>
                    <a:lnTo>
                      <a:pt x="106" y="110"/>
                    </a:lnTo>
                    <a:lnTo>
                      <a:pt x="106" y="111"/>
                    </a:lnTo>
                    <a:lnTo>
                      <a:pt x="107" y="110"/>
                    </a:lnTo>
                    <a:lnTo>
                      <a:pt x="106" y="110"/>
                    </a:lnTo>
                    <a:lnTo>
                      <a:pt x="106" y="109"/>
                    </a:lnTo>
                    <a:lnTo>
                      <a:pt x="107" y="109"/>
                    </a:lnTo>
                    <a:lnTo>
                      <a:pt x="108" y="109"/>
                    </a:lnTo>
                    <a:lnTo>
                      <a:pt x="109" y="109"/>
                    </a:lnTo>
                    <a:lnTo>
                      <a:pt x="110" y="109"/>
                    </a:lnTo>
                    <a:lnTo>
                      <a:pt x="110" y="110"/>
                    </a:lnTo>
                    <a:lnTo>
                      <a:pt x="110" y="109"/>
                    </a:lnTo>
                    <a:lnTo>
                      <a:pt x="111" y="109"/>
                    </a:lnTo>
                    <a:lnTo>
                      <a:pt x="111" y="108"/>
                    </a:lnTo>
                    <a:lnTo>
                      <a:pt x="112" y="107"/>
                    </a:lnTo>
                    <a:lnTo>
                      <a:pt x="113" y="106"/>
                    </a:lnTo>
                    <a:lnTo>
                      <a:pt x="113" y="105"/>
                    </a:lnTo>
                    <a:lnTo>
                      <a:pt x="113" y="104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1" y="103"/>
                    </a:lnTo>
                    <a:lnTo>
                      <a:pt x="110" y="103"/>
                    </a:lnTo>
                    <a:lnTo>
                      <a:pt x="110" y="102"/>
                    </a:lnTo>
                    <a:lnTo>
                      <a:pt x="111" y="101"/>
                    </a:lnTo>
                    <a:lnTo>
                      <a:pt x="112" y="101"/>
                    </a:lnTo>
                    <a:lnTo>
                      <a:pt x="113" y="101"/>
                    </a:lnTo>
                    <a:lnTo>
                      <a:pt x="114" y="100"/>
                    </a:lnTo>
                    <a:lnTo>
                      <a:pt x="115" y="100"/>
                    </a:lnTo>
                    <a:lnTo>
                      <a:pt x="116" y="101"/>
                    </a:lnTo>
                    <a:lnTo>
                      <a:pt x="117" y="101"/>
                    </a:lnTo>
                    <a:lnTo>
                      <a:pt x="118" y="102"/>
                    </a:lnTo>
                    <a:lnTo>
                      <a:pt x="119" y="102"/>
                    </a:lnTo>
                    <a:lnTo>
                      <a:pt x="120" y="101"/>
                    </a:lnTo>
                    <a:lnTo>
                      <a:pt x="121" y="101"/>
                    </a:lnTo>
                    <a:lnTo>
                      <a:pt x="121" y="102"/>
                    </a:lnTo>
                    <a:lnTo>
                      <a:pt x="121" y="101"/>
                    </a:lnTo>
                    <a:lnTo>
                      <a:pt x="121" y="100"/>
                    </a:lnTo>
                    <a:lnTo>
                      <a:pt x="122" y="100"/>
                    </a:lnTo>
                    <a:lnTo>
                      <a:pt x="123" y="101"/>
                    </a:lnTo>
                    <a:lnTo>
                      <a:pt x="124" y="101"/>
                    </a:lnTo>
                    <a:lnTo>
                      <a:pt x="123" y="102"/>
                    </a:lnTo>
                    <a:lnTo>
                      <a:pt x="124" y="102"/>
                    </a:lnTo>
                    <a:lnTo>
                      <a:pt x="125" y="102"/>
                    </a:lnTo>
                    <a:lnTo>
                      <a:pt x="125" y="101"/>
                    </a:lnTo>
                    <a:lnTo>
                      <a:pt x="126" y="101"/>
                    </a:lnTo>
                    <a:lnTo>
                      <a:pt x="126" y="102"/>
                    </a:lnTo>
                    <a:lnTo>
                      <a:pt x="127" y="102"/>
                    </a:lnTo>
                    <a:lnTo>
                      <a:pt x="128" y="102"/>
                    </a:lnTo>
                    <a:lnTo>
                      <a:pt x="129" y="102"/>
                    </a:lnTo>
                    <a:lnTo>
                      <a:pt x="130" y="102"/>
                    </a:lnTo>
                    <a:lnTo>
                      <a:pt x="130" y="103"/>
                    </a:lnTo>
                    <a:lnTo>
                      <a:pt x="129" y="104"/>
                    </a:lnTo>
                    <a:lnTo>
                      <a:pt x="128" y="106"/>
                    </a:lnTo>
                    <a:lnTo>
                      <a:pt x="128" y="107"/>
                    </a:lnTo>
                    <a:lnTo>
                      <a:pt x="128" y="108"/>
                    </a:lnTo>
                    <a:lnTo>
                      <a:pt x="128" y="109"/>
                    </a:lnTo>
                    <a:lnTo>
                      <a:pt x="128" y="110"/>
                    </a:lnTo>
                    <a:lnTo>
                      <a:pt x="128" y="111"/>
                    </a:lnTo>
                    <a:lnTo>
                      <a:pt x="129" y="112"/>
                    </a:lnTo>
                    <a:lnTo>
                      <a:pt x="130" y="113"/>
                    </a:lnTo>
                    <a:lnTo>
                      <a:pt x="131" y="113"/>
                    </a:lnTo>
                    <a:lnTo>
                      <a:pt x="132" y="113"/>
                    </a:lnTo>
                    <a:lnTo>
                      <a:pt x="133" y="113"/>
                    </a:lnTo>
                    <a:lnTo>
                      <a:pt x="134" y="113"/>
                    </a:lnTo>
                    <a:lnTo>
                      <a:pt x="135" y="113"/>
                    </a:lnTo>
                    <a:lnTo>
                      <a:pt x="135" y="114"/>
                    </a:lnTo>
                    <a:lnTo>
                      <a:pt x="136" y="114"/>
                    </a:lnTo>
                    <a:lnTo>
                      <a:pt x="136" y="113"/>
                    </a:lnTo>
                    <a:lnTo>
                      <a:pt x="137" y="114"/>
                    </a:lnTo>
                    <a:lnTo>
                      <a:pt x="138" y="114"/>
                    </a:lnTo>
                    <a:lnTo>
                      <a:pt x="139" y="115"/>
                    </a:lnTo>
                    <a:lnTo>
                      <a:pt x="140" y="116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9"/>
                    </a:lnTo>
                    <a:lnTo>
                      <a:pt x="141" y="121"/>
                    </a:lnTo>
                    <a:lnTo>
                      <a:pt x="140" y="121"/>
                    </a:lnTo>
                    <a:lnTo>
                      <a:pt x="140" y="122"/>
                    </a:lnTo>
                    <a:lnTo>
                      <a:pt x="141" y="123"/>
                    </a:lnTo>
                    <a:lnTo>
                      <a:pt x="142" y="123"/>
                    </a:lnTo>
                    <a:lnTo>
                      <a:pt x="143" y="124"/>
                    </a:lnTo>
                    <a:lnTo>
                      <a:pt x="144" y="124"/>
                    </a:lnTo>
                    <a:lnTo>
                      <a:pt x="144" y="125"/>
                    </a:lnTo>
                    <a:lnTo>
                      <a:pt x="145" y="125"/>
                    </a:lnTo>
                    <a:lnTo>
                      <a:pt x="145" y="126"/>
                    </a:lnTo>
                    <a:lnTo>
                      <a:pt x="146" y="127"/>
                    </a:lnTo>
                    <a:lnTo>
                      <a:pt x="147" y="128"/>
                    </a:lnTo>
                    <a:lnTo>
                      <a:pt x="148" y="128"/>
                    </a:lnTo>
                    <a:lnTo>
                      <a:pt x="149" y="128"/>
                    </a:lnTo>
                    <a:lnTo>
                      <a:pt x="150" y="128"/>
                    </a:lnTo>
                    <a:lnTo>
                      <a:pt x="150" y="127"/>
                    </a:lnTo>
                    <a:lnTo>
                      <a:pt x="151" y="127"/>
                    </a:lnTo>
                    <a:lnTo>
                      <a:pt x="152" y="126"/>
                    </a:lnTo>
                    <a:lnTo>
                      <a:pt x="152" y="125"/>
                    </a:lnTo>
                    <a:lnTo>
                      <a:pt x="153" y="125"/>
                    </a:lnTo>
                    <a:lnTo>
                      <a:pt x="153" y="124"/>
                    </a:lnTo>
                    <a:lnTo>
                      <a:pt x="153" y="123"/>
                    </a:lnTo>
                    <a:lnTo>
                      <a:pt x="154" y="123"/>
                    </a:lnTo>
                    <a:lnTo>
                      <a:pt x="155" y="123"/>
                    </a:lnTo>
                    <a:lnTo>
                      <a:pt x="155" y="122"/>
                    </a:lnTo>
                    <a:lnTo>
                      <a:pt x="156" y="121"/>
                    </a:lnTo>
                    <a:lnTo>
                      <a:pt x="158" y="120"/>
                    </a:lnTo>
                    <a:lnTo>
                      <a:pt x="158" y="119"/>
                    </a:lnTo>
                    <a:lnTo>
                      <a:pt x="159" y="119"/>
                    </a:lnTo>
                    <a:lnTo>
                      <a:pt x="159" y="118"/>
                    </a:lnTo>
                    <a:lnTo>
                      <a:pt x="160" y="118"/>
                    </a:lnTo>
                    <a:lnTo>
                      <a:pt x="160" y="119"/>
                    </a:lnTo>
                    <a:lnTo>
                      <a:pt x="161" y="119"/>
                    </a:lnTo>
                    <a:lnTo>
                      <a:pt x="162" y="119"/>
                    </a:lnTo>
                    <a:lnTo>
                      <a:pt x="163" y="120"/>
                    </a:lnTo>
                    <a:lnTo>
                      <a:pt x="163" y="121"/>
                    </a:lnTo>
                    <a:lnTo>
                      <a:pt x="164" y="121"/>
                    </a:lnTo>
                    <a:lnTo>
                      <a:pt x="165" y="122"/>
                    </a:lnTo>
                    <a:lnTo>
                      <a:pt x="166" y="123"/>
                    </a:lnTo>
                    <a:lnTo>
                      <a:pt x="167" y="123"/>
                    </a:lnTo>
                    <a:lnTo>
                      <a:pt x="167" y="122"/>
                    </a:lnTo>
                    <a:lnTo>
                      <a:pt x="167" y="121"/>
                    </a:lnTo>
                    <a:lnTo>
                      <a:pt x="168" y="120"/>
                    </a:lnTo>
                    <a:lnTo>
                      <a:pt x="167" y="119"/>
                    </a:lnTo>
                    <a:lnTo>
                      <a:pt x="167" y="118"/>
                    </a:lnTo>
                    <a:lnTo>
                      <a:pt x="167" y="117"/>
                    </a:lnTo>
                    <a:lnTo>
                      <a:pt x="167" y="116"/>
                    </a:lnTo>
                    <a:lnTo>
                      <a:pt x="167" y="115"/>
                    </a:lnTo>
                    <a:lnTo>
                      <a:pt x="167" y="114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0"/>
                    </a:lnTo>
                    <a:lnTo>
                      <a:pt x="165" y="110"/>
                    </a:lnTo>
                    <a:lnTo>
                      <a:pt x="166" y="109"/>
                    </a:lnTo>
                    <a:lnTo>
                      <a:pt x="165" y="109"/>
                    </a:lnTo>
                    <a:lnTo>
                      <a:pt x="166" y="109"/>
                    </a:lnTo>
                    <a:lnTo>
                      <a:pt x="165" y="109"/>
                    </a:lnTo>
                    <a:lnTo>
                      <a:pt x="165" y="108"/>
                    </a:lnTo>
                    <a:lnTo>
                      <a:pt x="164" y="108"/>
                    </a:lnTo>
                    <a:lnTo>
                      <a:pt x="164" y="107"/>
                    </a:lnTo>
                    <a:lnTo>
                      <a:pt x="163" y="106"/>
                    </a:lnTo>
                    <a:lnTo>
                      <a:pt x="163" y="105"/>
                    </a:lnTo>
                    <a:lnTo>
                      <a:pt x="163" y="104"/>
                    </a:lnTo>
                    <a:lnTo>
                      <a:pt x="163" y="103"/>
                    </a:lnTo>
                    <a:lnTo>
                      <a:pt x="164" y="103"/>
                    </a:lnTo>
                    <a:lnTo>
                      <a:pt x="165" y="103"/>
                    </a:lnTo>
                    <a:lnTo>
                      <a:pt x="165" y="102"/>
                    </a:lnTo>
                    <a:lnTo>
                      <a:pt x="166" y="101"/>
                    </a:lnTo>
                    <a:lnTo>
                      <a:pt x="166" y="100"/>
                    </a:lnTo>
                    <a:lnTo>
                      <a:pt x="167" y="100"/>
                    </a:lnTo>
                    <a:lnTo>
                      <a:pt x="166" y="100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7"/>
                    </a:lnTo>
                    <a:lnTo>
                      <a:pt x="166" y="96"/>
                    </a:lnTo>
                    <a:lnTo>
                      <a:pt x="166" y="95"/>
                    </a:lnTo>
                    <a:lnTo>
                      <a:pt x="167" y="95"/>
                    </a:lnTo>
                    <a:lnTo>
                      <a:pt x="168" y="95"/>
                    </a:lnTo>
                    <a:lnTo>
                      <a:pt x="169" y="95"/>
                    </a:lnTo>
                    <a:lnTo>
                      <a:pt x="170" y="96"/>
                    </a:lnTo>
                    <a:lnTo>
                      <a:pt x="171" y="96"/>
                    </a:lnTo>
                    <a:lnTo>
                      <a:pt x="172" y="95"/>
                    </a:lnTo>
                    <a:lnTo>
                      <a:pt x="173" y="95"/>
                    </a:lnTo>
                    <a:lnTo>
                      <a:pt x="174" y="95"/>
                    </a:lnTo>
                    <a:lnTo>
                      <a:pt x="174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9" y="95"/>
                    </a:lnTo>
                    <a:lnTo>
                      <a:pt x="179" y="96"/>
                    </a:lnTo>
                    <a:lnTo>
                      <a:pt x="180" y="96"/>
                    </a:lnTo>
                    <a:lnTo>
                      <a:pt x="180" y="97"/>
                    </a:lnTo>
                    <a:lnTo>
                      <a:pt x="181" y="97"/>
                    </a:lnTo>
                    <a:lnTo>
                      <a:pt x="182" y="96"/>
                    </a:lnTo>
                    <a:lnTo>
                      <a:pt x="181" y="96"/>
                    </a:lnTo>
                    <a:lnTo>
                      <a:pt x="181" y="95"/>
                    </a:lnTo>
                    <a:lnTo>
                      <a:pt x="182" y="95"/>
                    </a:lnTo>
                    <a:lnTo>
                      <a:pt x="182" y="94"/>
                    </a:lnTo>
                    <a:lnTo>
                      <a:pt x="183" y="95"/>
                    </a:lnTo>
                    <a:lnTo>
                      <a:pt x="183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3" y="93"/>
                    </a:lnTo>
                    <a:lnTo>
                      <a:pt x="183" y="92"/>
                    </a:lnTo>
                    <a:lnTo>
                      <a:pt x="182" y="92"/>
                    </a:lnTo>
                    <a:lnTo>
                      <a:pt x="181" y="92"/>
                    </a:lnTo>
                    <a:lnTo>
                      <a:pt x="182" y="92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3" y="89"/>
                    </a:lnTo>
                    <a:lnTo>
                      <a:pt x="184" y="89"/>
                    </a:lnTo>
                    <a:lnTo>
                      <a:pt x="184" y="88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5" y="88"/>
                    </a:lnTo>
                    <a:lnTo>
                      <a:pt x="186" y="88"/>
                    </a:lnTo>
                    <a:lnTo>
                      <a:pt x="185" y="87"/>
                    </a:lnTo>
                    <a:lnTo>
                      <a:pt x="186" y="87"/>
                    </a:lnTo>
                    <a:lnTo>
                      <a:pt x="187" y="87"/>
                    </a:lnTo>
                    <a:lnTo>
                      <a:pt x="187" y="88"/>
                    </a:lnTo>
                    <a:lnTo>
                      <a:pt x="188" y="88"/>
                    </a:lnTo>
                    <a:lnTo>
                      <a:pt x="188" y="87"/>
                    </a:lnTo>
                    <a:lnTo>
                      <a:pt x="189" y="87"/>
                    </a:lnTo>
                    <a:lnTo>
                      <a:pt x="189" y="86"/>
                    </a:lnTo>
                    <a:lnTo>
                      <a:pt x="190" y="86"/>
                    </a:lnTo>
                    <a:lnTo>
                      <a:pt x="189" y="85"/>
                    </a:lnTo>
                    <a:lnTo>
                      <a:pt x="188" y="85"/>
                    </a:lnTo>
                    <a:lnTo>
                      <a:pt x="189" y="85"/>
                    </a:lnTo>
                    <a:lnTo>
                      <a:pt x="189" y="84"/>
                    </a:lnTo>
                    <a:lnTo>
                      <a:pt x="190" y="84"/>
                    </a:lnTo>
                    <a:lnTo>
                      <a:pt x="190" y="85"/>
                    </a:lnTo>
                    <a:lnTo>
                      <a:pt x="190" y="84"/>
                    </a:lnTo>
                    <a:lnTo>
                      <a:pt x="191" y="84"/>
                    </a:lnTo>
                    <a:lnTo>
                      <a:pt x="192" y="84"/>
                    </a:lnTo>
                    <a:lnTo>
                      <a:pt x="193" y="84"/>
                    </a:lnTo>
                    <a:lnTo>
                      <a:pt x="194" y="84"/>
                    </a:lnTo>
                    <a:lnTo>
                      <a:pt x="195" y="84"/>
                    </a:lnTo>
                    <a:lnTo>
                      <a:pt x="195" y="85"/>
                    </a:lnTo>
                    <a:lnTo>
                      <a:pt x="196" y="85"/>
                    </a:lnTo>
                    <a:lnTo>
                      <a:pt x="197" y="85"/>
                    </a:lnTo>
                    <a:lnTo>
                      <a:pt x="198" y="85"/>
                    </a:lnTo>
                    <a:lnTo>
                      <a:pt x="198" y="86"/>
                    </a:lnTo>
                    <a:lnTo>
                      <a:pt x="199" y="87"/>
                    </a:lnTo>
                    <a:lnTo>
                      <a:pt x="200" y="87"/>
                    </a:lnTo>
                    <a:lnTo>
                      <a:pt x="201" y="87"/>
                    </a:lnTo>
                    <a:lnTo>
                      <a:pt x="202" y="87"/>
                    </a:lnTo>
                    <a:lnTo>
                      <a:pt x="203" y="87"/>
                    </a:lnTo>
                    <a:lnTo>
                      <a:pt x="204" y="88"/>
                    </a:lnTo>
                    <a:lnTo>
                      <a:pt x="205" y="88"/>
                    </a:lnTo>
                    <a:lnTo>
                      <a:pt x="206" y="88"/>
                    </a:lnTo>
                    <a:lnTo>
                      <a:pt x="206" y="89"/>
                    </a:lnTo>
                    <a:lnTo>
                      <a:pt x="207" y="89"/>
                    </a:lnTo>
                    <a:lnTo>
                      <a:pt x="208" y="89"/>
                    </a:lnTo>
                    <a:lnTo>
                      <a:pt x="209" y="89"/>
                    </a:lnTo>
                    <a:lnTo>
                      <a:pt x="210" y="89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3" y="91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5" y="92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1"/>
                    </a:lnTo>
                    <a:lnTo>
                      <a:pt x="217" y="90"/>
                    </a:lnTo>
                    <a:lnTo>
                      <a:pt x="217" y="89"/>
                    </a:lnTo>
                    <a:lnTo>
                      <a:pt x="218" y="89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0" y="88"/>
                    </a:lnTo>
                    <a:lnTo>
                      <a:pt x="220" y="87"/>
                    </a:lnTo>
                    <a:lnTo>
                      <a:pt x="220" y="86"/>
                    </a:lnTo>
                    <a:lnTo>
                      <a:pt x="221" y="86"/>
                    </a:lnTo>
                    <a:lnTo>
                      <a:pt x="221" y="85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4" y="86"/>
                    </a:lnTo>
                    <a:lnTo>
                      <a:pt x="225" y="86"/>
                    </a:lnTo>
                    <a:lnTo>
                      <a:pt x="225" y="85"/>
                    </a:lnTo>
                    <a:lnTo>
                      <a:pt x="226" y="85"/>
                    </a:lnTo>
                    <a:lnTo>
                      <a:pt x="227" y="84"/>
                    </a:lnTo>
                    <a:lnTo>
                      <a:pt x="228" y="84"/>
                    </a:lnTo>
                    <a:lnTo>
                      <a:pt x="227" y="84"/>
                    </a:lnTo>
                    <a:lnTo>
                      <a:pt x="228" y="85"/>
                    </a:lnTo>
                    <a:lnTo>
                      <a:pt x="228" y="86"/>
                    </a:lnTo>
                    <a:lnTo>
                      <a:pt x="229" y="87"/>
                    </a:lnTo>
                    <a:lnTo>
                      <a:pt x="230" y="88"/>
                    </a:lnTo>
                    <a:lnTo>
                      <a:pt x="230" y="89"/>
                    </a:lnTo>
                    <a:lnTo>
                      <a:pt x="231" y="89"/>
                    </a:lnTo>
                    <a:lnTo>
                      <a:pt x="232" y="89"/>
                    </a:lnTo>
                    <a:lnTo>
                      <a:pt x="232" y="88"/>
                    </a:lnTo>
                    <a:lnTo>
                      <a:pt x="232" y="87"/>
                    </a:lnTo>
                    <a:lnTo>
                      <a:pt x="232" y="86"/>
                    </a:lnTo>
                    <a:lnTo>
                      <a:pt x="233" y="86"/>
                    </a:lnTo>
                    <a:lnTo>
                      <a:pt x="233" y="85"/>
                    </a:lnTo>
                    <a:lnTo>
                      <a:pt x="234" y="86"/>
                    </a:lnTo>
                    <a:lnTo>
                      <a:pt x="234" y="85"/>
                    </a:lnTo>
                    <a:lnTo>
                      <a:pt x="235" y="86"/>
                    </a:lnTo>
                    <a:lnTo>
                      <a:pt x="236" y="86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6" y="85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8" y="84"/>
                    </a:lnTo>
                    <a:lnTo>
                      <a:pt x="238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1" y="84"/>
                    </a:lnTo>
                    <a:lnTo>
                      <a:pt x="241" y="83"/>
                    </a:lnTo>
                    <a:lnTo>
                      <a:pt x="240" y="82"/>
                    </a:lnTo>
                    <a:lnTo>
                      <a:pt x="241" y="82"/>
                    </a:lnTo>
                    <a:lnTo>
                      <a:pt x="242" y="81"/>
                    </a:lnTo>
                    <a:lnTo>
                      <a:pt x="241" y="81"/>
                    </a:lnTo>
                    <a:lnTo>
                      <a:pt x="242" y="81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4" y="80"/>
                    </a:lnTo>
                    <a:lnTo>
                      <a:pt x="245" y="80"/>
                    </a:lnTo>
                    <a:lnTo>
                      <a:pt x="245" y="79"/>
                    </a:lnTo>
                    <a:lnTo>
                      <a:pt x="244" y="79"/>
                    </a:lnTo>
                    <a:lnTo>
                      <a:pt x="244" y="78"/>
                    </a:lnTo>
                    <a:lnTo>
                      <a:pt x="245" y="78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7" y="77"/>
                    </a:lnTo>
                    <a:lnTo>
                      <a:pt x="248" y="77"/>
                    </a:lnTo>
                    <a:lnTo>
                      <a:pt x="248" y="78"/>
                    </a:lnTo>
                    <a:lnTo>
                      <a:pt x="247" y="78"/>
                    </a:lnTo>
                    <a:lnTo>
                      <a:pt x="248" y="78"/>
                    </a:lnTo>
                    <a:lnTo>
                      <a:pt x="248" y="79"/>
                    </a:lnTo>
                    <a:lnTo>
                      <a:pt x="249" y="79"/>
                    </a:lnTo>
                    <a:lnTo>
                      <a:pt x="249" y="78"/>
                    </a:lnTo>
                    <a:lnTo>
                      <a:pt x="250" y="78"/>
                    </a:lnTo>
                    <a:lnTo>
                      <a:pt x="251" y="78"/>
                    </a:lnTo>
                    <a:lnTo>
                      <a:pt x="252" y="78"/>
                    </a:lnTo>
                    <a:lnTo>
                      <a:pt x="252" y="77"/>
                    </a:lnTo>
                    <a:lnTo>
                      <a:pt x="253" y="77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79"/>
                    </a:lnTo>
                    <a:lnTo>
                      <a:pt x="255" y="79"/>
                    </a:lnTo>
                    <a:lnTo>
                      <a:pt x="256" y="78"/>
                    </a:lnTo>
                    <a:lnTo>
                      <a:pt x="257" y="78"/>
                    </a:lnTo>
                    <a:lnTo>
                      <a:pt x="257" y="77"/>
                    </a:lnTo>
                    <a:lnTo>
                      <a:pt x="258" y="78"/>
                    </a:lnTo>
                    <a:lnTo>
                      <a:pt x="259" y="79"/>
                    </a:lnTo>
                    <a:lnTo>
                      <a:pt x="259" y="78"/>
                    </a:lnTo>
                    <a:lnTo>
                      <a:pt x="260" y="79"/>
                    </a:lnTo>
                    <a:lnTo>
                      <a:pt x="260" y="78"/>
                    </a:lnTo>
                    <a:lnTo>
                      <a:pt x="261" y="78"/>
                    </a:lnTo>
                    <a:lnTo>
                      <a:pt x="262" y="78"/>
                    </a:lnTo>
                    <a:lnTo>
                      <a:pt x="262" y="77"/>
                    </a:lnTo>
                    <a:lnTo>
                      <a:pt x="263" y="77"/>
                    </a:lnTo>
                    <a:lnTo>
                      <a:pt x="263" y="76"/>
                    </a:lnTo>
                    <a:lnTo>
                      <a:pt x="264" y="75"/>
                    </a:lnTo>
                    <a:lnTo>
                      <a:pt x="264" y="74"/>
                    </a:lnTo>
                    <a:lnTo>
                      <a:pt x="265" y="74"/>
                    </a:lnTo>
                    <a:lnTo>
                      <a:pt x="265" y="73"/>
                    </a:lnTo>
                    <a:lnTo>
                      <a:pt x="264" y="72"/>
                    </a:lnTo>
                    <a:lnTo>
                      <a:pt x="264" y="71"/>
                    </a:lnTo>
                    <a:lnTo>
                      <a:pt x="265" y="71"/>
                    </a:lnTo>
                    <a:lnTo>
                      <a:pt x="265" y="70"/>
                    </a:lnTo>
                    <a:lnTo>
                      <a:pt x="264" y="70"/>
                    </a:lnTo>
                    <a:lnTo>
                      <a:pt x="264" y="69"/>
                    </a:lnTo>
                    <a:lnTo>
                      <a:pt x="264" y="68"/>
                    </a:lnTo>
                    <a:lnTo>
                      <a:pt x="265" y="67"/>
                    </a:lnTo>
                    <a:lnTo>
                      <a:pt x="264" y="67"/>
                    </a:lnTo>
                    <a:lnTo>
                      <a:pt x="265" y="67"/>
                    </a:lnTo>
                    <a:lnTo>
                      <a:pt x="265" y="66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7" y="65"/>
                    </a:lnTo>
                    <a:lnTo>
                      <a:pt x="268" y="65"/>
                    </a:lnTo>
                    <a:lnTo>
                      <a:pt x="269" y="65"/>
                    </a:lnTo>
                    <a:lnTo>
                      <a:pt x="269" y="64"/>
                    </a:lnTo>
                    <a:lnTo>
                      <a:pt x="270" y="64"/>
                    </a:lnTo>
                    <a:lnTo>
                      <a:pt x="271" y="64"/>
                    </a:lnTo>
                    <a:lnTo>
                      <a:pt x="271" y="65"/>
                    </a:lnTo>
                    <a:lnTo>
                      <a:pt x="272" y="65"/>
                    </a:lnTo>
                    <a:lnTo>
                      <a:pt x="272" y="64"/>
                    </a:lnTo>
                    <a:lnTo>
                      <a:pt x="273" y="64"/>
                    </a:lnTo>
                    <a:lnTo>
                      <a:pt x="274" y="65"/>
                    </a:lnTo>
                    <a:lnTo>
                      <a:pt x="275" y="65"/>
                    </a:lnTo>
                    <a:lnTo>
                      <a:pt x="276" y="65"/>
                    </a:lnTo>
                    <a:lnTo>
                      <a:pt x="276" y="64"/>
                    </a:lnTo>
                    <a:lnTo>
                      <a:pt x="276" y="65"/>
                    </a:lnTo>
                    <a:lnTo>
                      <a:pt x="277" y="65"/>
                    </a:lnTo>
                    <a:lnTo>
                      <a:pt x="278" y="65"/>
                    </a:lnTo>
                    <a:lnTo>
                      <a:pt x="279" y="65"/>
                    </a:lnTo>
                    <a:lnTo>
                      <a:pt x="279" y="64"/>
                    </a:lnTo>
                    <a:lnTo>
                      <a:pt x="280" y="64"/>
                    </a:lnTo>
                    <a:lnTo>
                      <a:pt x="280" y="63"/>
                    </a:lnTo>
                    <a:lnTo>
                      <a:pt x="281" y="63"/>
                    </a:lnTo>
                    <a:lnTo>
                      <a:pt x="281" y="62"/>
                    </a:lnTo>
                    <a:lnTo>
                      <a:pt x="282" y="62"/>
                    </a:lnTo>
                    <a:lnTo>
                      <a:pt x="283" y="62"/>
                    </a:lnTo>
                    <a:lnTo>
                      <a:pt x="284" y="62"/>
                    </a:lnTo>
                    <a:lnTo>
                      <a:pt x="284" y="61"/>
                    </a:lnTo>
                    <a:lnTo>
                      <a:pt x="283" y="61"/>
                    </a:lnTo>
                    <a:lnTo>
                      <a:pt x="282" y="60"/>
                    </a:lnTo>
                    <a:lnTo>
                      <a:pt x="282" y="59"/>
                    </a:lnTo>
                    <a:lnTo>
                      <a:pt x="281" y="59"/>
                    </a:lnTo>
                    <a:lnTo>
                      <a:pt x="280" y="59"/>
                    </a:lnTo>
                    <a:lnTo>
                      <a:pt x="280" y="58"/>
                    </a:lnTo>
                    <a:lnTo>
                      <a:pt x="280" y="57"/>
                    </a:lnTo>
                    <a:lnTo>
                      <a:pt x="280" y="56"/>
                    </a:lnTo>
                    <a:lnTo>
                      <a:pt x="281" y="56"/>
                    </a:lnTo>
                    <a:lnTo>
                      <a:pt x="282" y="56"/>
                    </a:lnTo>
                    <a:lnTo>
                      <a:pt x="283" y="56"/>
                    </a:lnTo>
                    <a:lnTo>
                      <a:pt x="284" y="57"/>
                    </a:lnTo>
                    <a:lnTo>
                      <a:pt x="284" y="56"/>
                    </a:lnTo>
                    <a:lnTo>
                      <a:pt x="285" y="56"/>
                    </a:lnTo>
                    <a:lnTo>
                      <a:pt x="286" y="57"/>
                    </a:lnTo>
                    <a:lnTo>
                      <a:pt x="287" y="57"/>
                    </a:lnTo>
                    <a:lnTo>
                      <a:pt x="288" y="57"/>
                    </a:lnTo>
                    <a:lnTo>
                      <a:pt x="289" y="57"/>
                    </a:lnTo>
                    <a:lnTo>
                      <a:pt x="288" y="57"/>
                    </a:lnTo>
                    <a:lnTo>
                      <a:pt x="288" y="56"/>
                    </a:lnTo>
                    <a:lnTo>
                      <a:pt x="289" y="56"/>
                    </a:lnTo>
                    <a:lnTo>
                      <a:pt x="289" y="57"/>
                    </a:lnTo>
                    <a:lnTo>
                      <a:pt x="290" y="58"/>
                    </a:lnTo>
                    <a:lnTo>
                      <a:pt x="290" y="57"/>
                    </a:lnTo>
                    <a:lnTo>
                      <a:pt x="291" y="57"/>
                    </a:lnTo>
                    <a:lnTo>
                      <a:pt x="291" y="58"/>
                    </a:lnTo>
                    <a:lnTo>
                      <a:pt x="292" y="58"/>
                    </a:lnTo>
                    <a:lnTo>
                      <a:pt x="292" y="59"/>
                    </a:lnTo>
                    <a:lnTo>
                      <a:pt x="293" y="59"/>
                    </a:lnTo>
                    <a:lnTo>
                      <a:pt x="294" y="59"/>
                    </a:lnTo>
                    <a:lnTo>
                      <a:pt x="294" y="60"/>
                    </a:lnTo>
                    <a:lnTo>
                      <a:pt x="295" y="60"/>
                    </a:lnTo>
                    <a:lnTo>
                      <a:pt x="295" y="59"/>
                    </a:lnTo>
                    <a:lnTo>
                      <a:pt x="296" y="59"/>
                    </a:lnTo>
                    <a:lnTo>
                      <a:pt x="297" y="59"/>
                    </a:lnTo>
                    <a:lnTo>
                      <a:pt x="297" y="58"/>
                    </a:lnTo>
                    <a:lnTo>
                      <a:pt x="298" y="58"/>
                    </a:lnTo>
                    <a:lnTo>
                      <a:pt x="298" y="57"/>
                    </a:lnTo>
                    <a:lnTo>
                      <a:pt x="299" y="57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3" y="57"/>
                    </a:lnTo>
                    <a:lnTo>
                      <a:pt x="304" y="57"/>
                    </a:lnTo>
                    <a:lnTo>
                      <a:pt x="305" y="58"/>
                    </a:lnTo>
                    <a:lnTo>
                      <a:pt x="305" y="57"/>
                    </a:lnTo>
                    <a:lnTo>
                      <a:pt x="306" y="57"/>
                    </a:lnTo>
                    <a:lnTo>
                      <a:pt x="306" y="58"/>
                    </a:lnTo>
                    <a:lnTo>
                      <a:pt x="306" y="57"/>
                    </a:lnTo>
                    <a:lnTo>
                      <a:pt x="307" y="57"/>
                    </a:lnTo>
                    <a:lnTo>
                      <a:pt x="307" y="56"/>
                    </a:lnTo>
                    <a:lnTo>
                      <a:pt x="309" y="56"/>
                    </a:lnTo>
                    <a:lnTo>
                      <a:pt x="309" y="55"/>
                    </a:lnTo>
                    <a:lnTo>
                      <a:pt x="310" y="54"/>
                    </a:lnTo>
                    <a:lnTo>
                      <a:pt x="310" y="53"/>
                    </a:lnTo>
                    <a:lnTo>
                      <a:pt x="309" y="53"/>
                    </a:lnTo>
                    <a:lnTo>
                      <a:pt x="309" y="52"/>
                    </a:lnTo>
                    <a:lnTo>
                      <a:pt x="310" y="53"/>
                    </a:lnTo>
                    <a:lnTo>
                      <a:pt x="311" y="53"/>
                    </a:lnTo>
                    <a:lnTo>
                      <a:pt x="311" y="52"/>
                    </a:lnTo>
                    <a:lnTo>
                      <a:pt x="311" y="51"/>
                    </a:lnTo>
                    <a:lnTo>
                      <a:pt x="311" y="50"/>
                    </a:lnTo>
                    <a:lnTo>
                      <a:pt x="311" y="49"/>
                    </a:lnTo>
                    <a:lnTo>
                      <a:pt x="310" y="48"/>
                    </a:lnTo>
                    <a:lnTo>
                      <a:pt x="310" y="47"/>
                    </a:lnTo>
                    <a:lnTo>
                      <a:pt x="311" y="47"/>
                    </a:lnTo>
                    <a:lnTo>
                      <a:pt x="312" y="47"/>
                    </a:lnTo>
                    <a:lnTo>
                      <a:pt x="312" y="46"/>
                    </a:lnTo>
                    <a:lnTo>
                      <a:pt x="313" y="46"/>
                    </a:lnTo>
                    <a:lnTo>
                      <a:pt x="313" y="45"/>
                    </a:lnTo>
                    <a:lnTo>
                      <a:pt x="313" y="44"/>
                    </a:lnTo>
                    <a:lnTo>
                      <a:pt x="313" y="43"/>
                    </a:lnTo>
                    <a:lnTo>
                      <a:pt x="314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6" y="43"/>
                    </a:lnTo>
                    <a:lnTo>
                      <a:pt x="317" y="43"/>
                    </a:lnTo>
                    <a:lnTo>
                      <a:pt x="318" y="43"/>
                    </a:lnTo>
                    <a:lnTo>
                      <a:pt x="319" y="42"/>
                    </a:lnTo>
                    <a:lnTo>
                      <a:pt x="320" y="42"/>
                    </a:lnTo>
                    <a:lnTo>
                      <a:pt x="321" y="41"/>
                    </a:lnTo>
                    <a:lnTo>
                      <a:pt x="321" y="40"/>
                    </a:lnTo>
                    <a:lnTo>
                      <a:pt x="322" y="40"/>
                    </a:lnTo>
                    <a:lnTo>
                      <a:pt x="323" y="40"/>
                    </a:lnTo>
                    <a:lnTo>
                      <a:pt x="323" y="39"/>
                    </a:lnTo>
                    <a:lnTo>
                      <a:pt x="324" y="39"/>
                    </a:lnTo>
                    <a:lnTo>
                      <a:pt x="325" y="39"/>
                    </a:lnTo>
                    <a:lnTo>
                      <a:pt x="326" y="39"/>
                    </a:lnTo>
                    <a:lnTo>
                      <a:pt x="327" y="38"/>
                    </a:lnTo>
                    <a:lnTo>
                      <a:pt x="328" y="38"/>
                    </a:lnTo>
                    <a:lnTo>
                      <a:pt x="328" y="37"/>
                    </a:lnTo>
                    <a:lnTo>
                      <a:pt x="329" y="36"/>
                    </a:lnTo>
                    <a:lnTo>
                      <a:pt x="330" y="35"/>
                    </a:lnTo>
                    <a:lnTo>
                      <a:pt x="331" y="34"/>
                    </a:lnTo>
                    <a:lnTo>
                      <a:pt x="332" y="34"/>
                    </a:lnTo>
                    <a:lnTo>
                      <a:pt x="332" y="33"/>
                    </a:lnTo>
                    <a:lnTo>
                      <a:pt x="333" y="33"/>
                    </a:lnTo>
                    <a:lnTo>
                      <a:pt x="333" y="32"/>
                    </a:lnTo>
                    <a:lnTo>
                      <a:pt x="334" y="31"/>
                    </a:lnTo>
                    <a:lnTo>
                      <a:pt x="334" y="30"/>
                    </a:lnTo>
                    <a:lnTo>
                      <a:pt x="334" y="29"/>
                    </a:lnTo>
                    <a:lnTo>
                      <a:pt x="335" y="29"/>
                    </a:lnTo>
                    <a:lnTo>
                      <a:pt x="336" y="29"/>
                    </a:lnTo>
                    <a:lnTo>
                      <a:pt x="336" y="28"/>
                    </a:lnTo>
                    <a:lnTo>
                      <a:pt x="337" y="27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5"/>
                    </a:lnTo>
                    <a:lnTo>
                      <a:pt x="339" y="24"/>
                    </a:lnTo>
                    <a:lnTo>
                      <a:pt x="339" y="23"/>
                    </a:lnTo>
                    <a:lnTo>
                      <a:pt x="339" y="22"/>
                    </a:lnTo>
                    <a:lnTo>
                      <a:pt x="338" y="21"/>
                    </a:lnTo>
                    <a:lnTo>
                      <a:pt x="338" y="20"/>
                    </a:lnTo>
                    <a:lnTo>
                      <a:pt x="337" y="20"/>
                    </a:lnTo>
                    <a:lnTo>
                      <a:pt x="337" y="19"/>
                    </a:lnTo>
                    <a:lnTo>
                      <a:pt x="336" y="19"/>
                    </a:lnTo>
                    <a:lnTo>
                      <a:pt x="336" y="18"/>
                    </a:lnTo>
                    <a:lnTo>
                      <a:pt x="336" y="17"/>
                    </a:lnTo>
                    <a:lnTo>
                      <a:pt x="335" y="17"/>
                    </a:lnTo>
                    <a:lnTo>
                      <a:pt x="334" y="16"/>
                    </a:lnTo>
                    <a:lnTo>
                      <a:pt x="335" y="15"/>
                    </a:lnTo>
                    <a:lnTo>
                      <a:pt x="334" y="15"/>
                    </a:lnTo>
                    <a:lnTo>
                      <a:pt x="335" y="14"/>
                    </a:lnTo>
                    <a:lnTo>
                      <a:pt x="334" y="14"/>
                    </a:lnTo>
                    <a:lnTo>
                      <a:pt x="334" y="13"/>
                    </a:lnTo>
                    <a:lnTo>
                      <a:pt x="335" y="12"/>
                    </a:lnTo>
                    <a:lnTo>
                      <a:pt x="334" y="12"/>
                    </a:lnTo>
                    <a:lnTo>
                      <a:pt x="334" y="11"/>
                    </a:lnTo>
                    <a:lnTo>
                      <a:pt x="333" y="11"/>
                    </a:lnTo>
                    <a:lnTo>
                      <a:pt x="334" y="10"/>
                    </a:lnTo>
                    <a:lnTo>
                      <a:pt x="334" y="9"/>
                    </a:lnTo>
                    <a:lnTo>
                      <a:pt x="333" y="8"/>
                    </a:lnTo>
                    <a:lnTo>
                      <a:pt x="332" y="8"/>
                    </a:lnTo>
                    <a:lnTo>
                      <a:pt x="333" y="8"/>
                    </a:lnTo>
                    <a:lnTo>
                      <a:pt x="332" y="7"/>
                    </a:lnTo>
                    <a:lnTo>
                      <a:pt x="331" y="7"/>
                    </a:lnTo>
                    <a:lnTo>
                      <a:pt x="331" y="6"/>
                    </a:lnTo>
                    <a:lnTo>
                      <a:pt x="330" y="6"/>
                    </a:lnTo>
                    <a:lnTo>
                      <a:pt x="329" y="6"/>
                    </a:lnTo>
                    <a:lnTo>
                      <a:pt x="328" y="6"/>
                    </a:lnTo>
                    <a:lnTo>
                      <a:pt x="328" y="5"/>
                    </a:lnTo>
                    <a:lnTo>
                      <a:pt x="327" y="6"/>
                    </a:lnTo>
                    <a:lnTo>
                      <a:pt x="327" y="5"/>
                    </a:lnTo>
                    <a:lnTo>
                      <a:pt x="328" y="5"/>
                    </a:lnTo>
                    <a:lnTo>
                      <a:pt x="328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30" y="3"/>
                    </a:lnTo>
                    <a:lnTo>
                      <a:pt x="332" y="3"/>
                    </a:lnTo>
                    <a:lnTo>
                      <a:pt x="333" y="3"/>
                    </a:lnTo>
                    <a:lnTo>
                      <a:pt x="334" y="3"/>
                    </a:lnTo>
                    <a:lnTo>
                      <a:pt x="335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4"/>
                    </a:lnTo>
                    <a:lnTo>
                      <a:pt x="339" y="4"/>
                    </a:lnTo>
                    <a:lnTo>
                      <a:pt x="339" y="5"/>
                    </a:lnTo>
                    <a:lnTo>
                      <a:pt x="340" y="6"/>
                    </a:lnTo>
                    <a:lnTo>
                      <a:pt x="341" y="6"/>
                    </a:lnTo>
                    <a:lnTo>
                      <a:pt x="342" y="6"/>
                    </a:lnTo>
                    <a:lnTo>
                      <a:pt x="343" y="5"/>
                    </a:lnTo>
                    <a:lnTo>
                      <a:pt x="344" y="5"/>
                    </a:lnTo>
                    <a:lnTo>
                      <a:pt x="345" y="5"/>
                    </a:lnTo>
                    <a:lnTo>
                      <a:pt x="346" y="5"/>
                    </a:lnTo>
                    <a:lnTo>
                      <a:pt x="348" y="5"/>
                    </a:lnTo>
                    <a:lnTo>
                      <a:pt x="349" y="5"/>
                    </a:lnTo>
                    <a:lnTo>
                      <a:pt x="349" y="6"/>
                    </a:lnTo>
                    <a:lnTo>
                      <a:pt x="350" y="5"/>
                    </a:lnTo>
                    <a:lnTo>
                      <a:pt x="350" y="6"/>
                    </a:lnTo>
                    <a:lnTo>
                      <a:pt x="350" y="7"/>
                    </a:lnTo>
                    <a:lnTo>
                      <a:pt x="351" y="7"/>
                    </a:lnTo>
                    <a:lnTo>
                      <a:pt x="352" y="6"/>
                    </a:lnTo>
                    <a:lnTo>
                      <a:pt x="353" y="6"/>
                    </a:lnTo>
                    <a:lnTo>
                      <a:pt x="353" y="5"/>
                    </a:lnTo>
                    <a:lnTo>
                      <a:pt x="353" y="4"/>
                    </a:lnTo>
                    <a:lnTo>
                      <a:pt x="354" y="5"/>
                    </a:lnTo>
                    <a:lnTo>
                      <a:pt x="354" y="4"/>
                    </a:lnTo>
                    <a:lnTo>
                      <a:pt x="355" y="4"/>
                    </a:lnTo>
                    <a:lnTo>
                      <a:pt x="356" y="4"/>
                    </a:lnTo>
                    <a:lnTo>
                      <a:pt x="356" y="5"/>
                    </a:lnTo>
                    <a:lnTo>
                      <a:pt x="357" y="5"/>
                    </a:lnTo>
                    <a:lnTo>
                      <a:pt x="358" y="5"/>
                    </a:lnTo>
                    <a:lnTo>
                      <a:pt x="359" y="5"/>
                    </a:lnTo>
                    <a:lnTo>
                      <a:pt x="360" y="5"/>
                    </a:lnTo>
                    <a:lnTo>
                      <a:pt x="361" y="5"/>
                    </a:lnTo>
                    <a:lnTo>
                      <a:pt x="361" y="4"/>
                    </a:lnTo>
                    <a:lnTo>
                      <a:pt x="362" y="3"/>
                    </a:lnTo>
                    <a:lnTo>
                      <a:pt x="363" y="3"/>
                    </a:lnTo>
                    <a:lnTo>
                      <a:pt x="364" y="3"/>
                    </a:lnTo>
                    <a:lnTo>
                      <a:pt x="364" y="2"/>
                    </a:lnTo>
                    <a:lnTo>
                      <a:pt x="365" y="2"/>
                    </a:lnTo>
                    <a:lnTo>
                      <a:pt x="366" y="2"/>
                    </a:lnTo>
                    <a:lnTo>
                      <a:pt x="367" y="1"/>
                    </a:lnTo>
                    <a:lnTo>
                      <a:pt x="368" y="1"/>
                    </a:lnTo>
                    <a:lnTo>
                      <a:pt x="368" y="0"/>
                    </a:lnTo>
                    <a:lnTo>
                      <a:pt x="369" y="0"/>
                    </a:lnTo>
                    <a:lnTo>
                      <a:pt x="370" y="0"/>
                    </a:lnTo>
                    <a:lnTo>
                      <a:pt x="370" y="1"/>
                    </a:lnTo>
                    <a:lnTo>
                      <a:pt x="371" y="1"/>
                    </a:lnTo>
                    <a:lnTo>
                      <a:pt x="371" y="2"/>
                    </a:lnTo>
                    <a:lnTo>
                      <a:pt x="370" y="2"/>
                    </a:lnTo>
                    <a:lnTo>
                      <a:pt x="371" y="3"/>
                    </a:lnTo>
                    <a:lnTo>
                      <a:pt x="372" y="3"/>
                    </a:lnTo>
                    <a:lnTo>
                      <a:pt x="373" y="3"/>
                    </a:lnTo>
                    <a:lnTo>
                      <a:pt x="375" y="2"/>
                    </a:lnTo>
                    <a:lnTo>
                      <a:pt x="375" y="3"/>
                    </a:lnTo>
                    <a:lnTo>
                      <a:pt x="375" y="4"/>
                    </a:lnTo>
                    <a:lnTo>
                      <a:pt x="376" y="4"/>
                    </a:lnTo>
                    <a:lnTo>
                      <a:pt x="376" y="5"/>
                    </a:lnTo>
                    <a:lnTo>
                      <a:pt x="377" y="5"/>
                    </a:lnTo>
                    <a:lnTo>
                      <a:pt x="377" y="6"/>
                    </a:lnTo>
                    <a:lnTo>
                      <a:pt x="378" y="7"/>
                    </a:lnTo>
                    <a:lnTo>
                      <a:pt x="378" y="8"/>
                    </a:lnTo>
                    <a:lnTo>
                      <a:pt x="378" y="9"/>
                    </a:lnTo>
                    <a:lnTo>
                      <a:pt x="378" y="10"/>
                    </a:lnTo>
                    <a:lnTo>
                      <a:pt x="379" y="10"/>
                    </a:lnTo>
                    <a:lnTo>
                      <a:pt x="380" y="10"/>
                    </a:lnTo>
                    <a:lnTo>
                      <a:pt x="381" y="10"/>
                    </a:lnTo>
                    <a:lnTo>
                      <a:pt x="381" y="11"/>
                    </a:lnTo>
                    <a:lnTo>
                      <a:pt x="381" y="12"/>
                    </a:lnTo>
                    <a:lnTo>
                      <a:pt x="382" y="12"/>
                    </a:lnTo>
                    <a:lnTo>
                      <a:pt x="384" y="13"/>
                    </a:lnTo>
                    <a:lnTo>
                      <a:pt x="384" y="14"/>
                    </a:lnTo>
                    <a:lnTo>
                      <a:pt x="385" y="14"/>
                    </a:lnTo>
                    <a:lnTo>
                      <a:pt x="386" y="14"/>
                    </a:lnTo>
                    <a:lnTo>
                      <a:pt x="386" y="15"/>
                    </a:lnTo>
                    <a:lnTo>
                      <a:pt x="386" y="16"/>
                    </a:lnTo>
                    <a:lnTo>
                      <a:pt x="385" y="16"/>
                    </a:lnTo>
                    <a:lnTo>
                      <a:pt x="386" y="17"/>
                    </a:lnTo>
                    <a:lnTo>
                      <a:pt x="386" y="18"/>
                    </a:lnTo>
                    <a:lnTo>
                      <a:pt x="386" y="19"/>
                    </a:lnTo>
                    <a:lnTo>
                      <a:pt x="386" y="20"/>
                    </a:lnTo>
                    <a:lnTo>
                      <a:pt x="387" y="22"/>
                    </a:lnTo>
                    <a:lnTo>
                      <a:pt x="387" y="23"/>
                    </a:lnTo>
                    <a:lnTo>
                      <a:pt x="386" y="24"/>
                    </a:lnTo>
                    <a:lnTo>
                      <a:pt x="387" y="25"/>
                    </a:lnTo>
                    <a:lnTo>
                      <a:pt x="386" y="25"/>
                    </a:lnTo>
                    <a:lnTo>
                      <a:pt x="386" y="26"/>
                    </a:lnTo>
                    <a:lnTo>
                      <a:pt x="386" y="27"/>
                    </a:lnTo>
                    <a:lnTo>
                      <a:pt x="385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5" y="30"/>
                    </a:lnTo>
                    <a:lnTo>
                      <a:pt x="385" y="31"/>
                    </a:lnTo>
                    <a:lnTo>
                      <a:pt x="385" y="32"/>
                    </a:lnTo>
                    <a:lnTo>
                      <a:pt x="385" y="33"/>
                    </a:lnTo>
                    <a:lnTo>
                      <a:pt x="384" y="33"/>
                    </a:lnTo>
                    <a:lnTo>
                      <a:pt x="383" y="34"/>
                    </a:lnTo>
                    <a:lnTo>
                      <a:pt x="383" y="35"/>
                    </a:lnTo>
                    <a:lnTo>
                      <a:pt x="384" y="35"/>
                    </a:lnTo>
                    <a:lnTo>
                      <a:pt x="383" y="36"/>
                    </a:lnTo>
                    <a:lnTo>
                      <a:pt x="383" y="37"/>
                    </a:lnTo>
                    <a:lnTo>
                      <a:pt x="384" y="38"/>
                    </a:lnTo>
                    <a:lnTo>
                      <a:pt x="383" y="39"/>
                    </a:lnTo>
                    <a:lnTo>
                      <a:pt x="384" y="39"/>
                    </a:lnTo>
                    <a:lnTo>
                      <a:pt x="383" y="40"/>
                    </a:lnTo>
                    <a:lnTo>
                      <a:pt x="384" y="41"/>
                    </a:lnTo>
                    <a:lnTo>
                      <a:pt x="383" y="41"/>
                    </a:lnTo>
                    <a:lnTo>
                      <a:pt x="383" y="42"/>
                    </a:lnTo>
                    <a:lnTo>
                      <a:pt x="383" y="43"/>
                    </a:lnTo>
                    <a:lnTo>
                      <a:pt x="383" y="44"/>
                    </a:lnTo>
                    <a:lnTo>
                      <a:pt x="381" y="45"/>
                    </a:lnTo>
                    <a:lnTo>
                      <a:pt x="381" y="46"/>
                    </a:lnTo>
                    <a:lnTo>
                      <a:pt x="380" y="47"/>
                    </a:lnTo>
                    <a:lnTo>
                      <a:pt x="380" y="48"/>
                    </a:lnTo>
                    <a:lnTo>
                      <a:pt x="380" y="49"/>
                    </a:lnTo>
                    <a:lnTo>
                      <a:pt x="380" y="50"/>
                    </a:lnTo>
                    <a:lnTo>
                      <a:pt x="380" y="51"/>
                    </a:lnTo>
                    <a:lnTo>
                      <a:pt x="379" y="51"/>
                    </a:lnTo>
                    <a:lnTo>
                      <a:pt x="378" y="51"/>
                    </a:lnTo>
                    <a:lnTo>
                      <a:pt x="378" y="52"/>
                    </a:lnTo>
                    <a:lnTo>
                      <a:pt x="377" y="51"/>
                    </a:lnTo>
                    <a:lnTo>
                      <a:pt x="377" y="52"/>
                    </a:lnTo>
                    <a:lnTo>
                      <a:pt x="376" y="51"/>
                    </a:lnTo>
                    <a:lnTo>
                      <a:pt x="376" y="52"/>
                    </a:lnTo>
                    <a:lnTo>
                      <a:pt x="375" y="52"/>
                    </a:lnTo>
                    <a:lnTo>
                      <a:pt x="375" y="53"/>
                    </a:lnTo>
                    <a:lnTo>
                      <a:pt x="376" y="53"/>
                    </a:lnTo>
                    <a:lnTo>
                      <a:pt x="376" y="54"/>
                    </a:lnTo>
                    <a:lnTo>
                      <a:pt x="375" y="53"/>
                    </a:lnTo>
                    <a:lnTo>
                      <a:pt x="374" y="54"/>
                    </a:lnTo>
                    <a:lnTo>
                      <a:pt x="375" y="54"/>
                    </a:lnTo>
                    <a:lnTo>
                      <a:pt x="374" y="54"/>
                    </a:lnTo>
                    <a:lnTo>
                      <a:pt x="373" y="54"/>
                    </a:lnTo>
                    <a:lnTo>
                      <a:pt x="373" y="55"/>
                    </a:lnTo>
                    <a:lnTo>
                      <a:pt x="373" y="56"/>
                    </a:lnTo>
                    <a:lnTo>
                      <a:pt x="373" y="57"/>
                    </a:lnTo>
                    <a:lnTo>
                      <a:pt x="373" y="58"/>
                    </a:lnTo>
                    <a:lnTo>
                      <a:pt x="374" y="59"/>
                    </a:lnTo>
                    <a:lnTo>
                      <a:pt x="375" y="58"/>
                    </a:lnTo>
                    <a:lnTo>
                      <a:pt x="375" y="59"/>
                    </a:lnTo>
                    <a:lnTo>
                      <a:pt x="378" y="59"/>
                    </a:lnTo>
                    <a:lnTo>
                      <a:pt x="378" y="58"/>
                    </a:lnTo>
                    <a:lnTo>
                      <a:pt x="377" y="57"/>
                    </a:lnTo>
                    <a:lnTo>
                      <a:pt x="378" y="57"/>
                    </a:lnTo>
                    <a:lnTo>
                      <a:pt x="379" y="57"/>
                    </a:lnTo>
                    <a:lnTo>
                      <a:pt x="379" y="58"/>
                    </a:lnTo>
                    <a:lnTo>
                      <a:pt x="380" y="57"/>
                    </a:lnTo>
                    <a:lnTo>
                      <a:pt x="381" y="58"/>
                    </a:lnTo>
                    <a:lnTo>
                      <a:pt x="380" y="58"/>
                    </a:lnTo>
                    <a:lnTo>
                      <a:pt x="380" y="59"/>
                    </a:lnTo>
                    <a:lnTo>
                      <a:pt x="381" y="59"/>
                    </a:lnTo>
                    <a:lnTo>
                      <a:pt x="382" y="59"/>
                    </a:lnTo>
                    <a:lnTo>
                      <a:pt x="383" y="59"/>
                    </a:lnTo>
                    <a:lnTo>
                      <a:pt x="384" y="59"/>
                    </a:lnTo>
                    <a:lnTo>
                      <a:pt x="385" y="59"/>
                    </a:lnTo>
                    <a:lnTo>
                      <a:pt x="386" y="59"/>
                    </a:lnTo>
                    <a:lnTo>
                      <a:pt x="387" y="60"/>
                    </a:lnTo>
                    <a:lnTo>
                      <a:pt x="388" y="60"/>
                    </a:lnTo>
                    <a:lnTo>
                      <a:pt x="388" y="61"/>
                    </a:lnTo>
                    <a:lnTo>
                      <a:pt x="388" y="60"/>
                    </a:lnTo>
                    <a:lnTo>
                      <a:pt x="388" y="59"/>
                    </a:lnTo>
                    <a:lnTo>
                      <a:pt x="389" y="59"/>
                    </a:lnTo>
                    <a:lnTo>
                      <a:pt x="389" y="58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60"/>
                    </a:lnTo>
                    <a:lnTo>
                      <a:pt x="392" y="60"/>
                    </a:lnTo>
                    <a:lnTo>
                      <a:pt x="392" y="61"/>
                    </a:lnTo>
                    <a:lnTo>
                      <a:pt x="393" y="61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4" y="61"/>
                    </a:lnTo>
                    <a:lnTo>
                      <a:pt x="395" y="61"/>
                    </a:lnTo>
                    <a:lnTo>
                      <a:pt x="396" y="61"/>
                    </a:lnTo>
                    <a:lnTo>
                      <a:pt x="396" y="60"/>
                    </a:lnTo>
                    <a:lnTo>
                      <a:pt x="396" y="61"/>
                    </a:lnTo>
                    <a:lnTo>
                      <a:pt x="397" y="61"/>
                    </a:lnTo>
                    <a:lnTo>
                      <a:pt x="397" y="62"/>
                    </a:lnTo>
                    <a:lnTo>
                      <a:pt x="396" y="62"/>
                    </a:lnTo>
                    <a:lnTo>
                      <a:pt x="397" y="62"/>
                    </a:lnTo>
                    <a:lnTo>
                      <a:pt x="397" y="63"/>
                    </a:lnTo>
                    <a:lnTo>
                      <a:pt x="398" y="62"/>
                    </a:lnTo>
                    <a:lnTo>
                      <a:pt x="398" y="63"/>
                    </a:lnTo>
                    <a:lnTo>
                      <a:pt x="399" y="63"/>
                    </a:lnTo>
                    <a:lnTo>
                      <a:pt x="399" y="62"/>
                    </a:lnTo>
                    <a:lnTo>
                      <a:pt x="400" y="62"/>
                    </a:lnTo>
                    <a:lnTo>
                      <a:pt x="400" y="63"/>
                    </a:lnTo>
                    <a:lnTo>
                      <a:pt x="401" y="63"/>
                    </a:lnTo>
                    <a:lnTo>
                      <a:pt x="402" y="62"/>
                    </a:lnTo>
                    <a:lnTo>
                      <a:pt x="402" y="61"/>
                    </a:lnTo>
                    <a:lnTo>
                      <a:pt x="402" y="62"/>
                    </a:lnTo>
                    <a:lnTo>
                      <a:pt x="403" y="62"/>
                    </a:lnTo>
                    <a:lnTo>
                      <a:pt x="402" y="62"/>
                    </a:lnTo>
                    <a:lnTo>
                      <a:pt x="402" y="63"/>
                    </a:lnTo>
                    <a:lnTo>
                      <a:pt x="403" y="63"/>
                    </a:lnTo>
                    <a:lnTo>
                      <a:pt x="404" y="63"/>
                    </a:lnTo>
                    <a:lnTo>
                      <a:pt x="403" y="63"/>
                    </a:lnTo>
                    <a:lnTo>
                      <a:pt x="404" y="63"/>
                    </a:lnTo>
                    <a:lnTo>
                      <a:pt x="405" y="64"/>
                    </a:lnTo>
                    <a:lnTo>
                      <a:pt x="406" y="65"/>
                    </a:lnTo>
                    <a:lnTo>
                      <a:pt x="407" y="65"/>
                    </a:lnTo>
                    <a:lnTo>
                      <a:pt x="408" y="65"/>
                    </a:lnTo>
                    <a:lnTo>
                      <a:pt x="408" y="66"/>
                    </a:lnTo>
                    <a:lnTo>
                      <a:pt x="408" y="67"/>
                    </a:lnTo>
                    <a:lnTo>
                      <a:pt x="409" y="67"/>
                    </a:lnTo>
                    <a:lnTo>
                      <a:pt x="410" y="67"/>
                    </a:lnTo>
                    <a:lnTo>
                      <a:pt x="410" y="68"/>
                    </a:lnTo>
                    <a:lnTo>
                      <a:pt x="411" y="68"/>
                    </a:lnTo>
                    <a:lnTo>
                      <a:pt x="412" y="68"/>
                    </a:lnTo>
                    <a:lnTo>
                      <a:pt x="412" y="69"/>
                    </a:lnTo>
                    <a:lnTo>
                      <a:pt x="411" y="69"/>
                    </a:lnTo>
                    <a:lnTo>
                      <a:pt x="412" y="70"/>
                    </a:lnTo>
                    <a:lnTo>
                      <a:pt x="412" y="71"/>
                    </a:lnTo>
                    <a:lnTo>
                      <a:pt x="411" y="71"/>
                    </a:lnTo>
                    <a:lnTo>
                      <a:pt x="410" y="72"/>
                    </a:lnTo>
                    <a:lnTo>
                      <a:pt x="410" y="73"/>
                    </a:lnTo>
                    <a:lnTo>
                      <a:pt x="410" y="74"/>
                    </a:lnTo>
                    <a:lnTo>
                      <a:pt x="409" y="74"/>
                    </a:lnTo>
                    <a:lnTo>
                      <a:pt x="408" y="74"/>
                    </a:lnTo>
                    <a:lnTo>
                      <a:pt x="408" y="75"/>
                    </a:lnTo>
                    <a:lnTo>
                      <a:pt x="407" y="75"/>
                    </a:lnTo>
                    <a:lnTo>
                      <a:pt x="408" y="75"/>
                    </a:lnTo>
                    <a:lnTo>
                      <a:pt x="408" y="76"/>
                    </a:lnTo>
                    <a:lnTo>
                      <a:pt x="409" y="76"/>
                    </a:lnTo>
                    <a:lnTo>
                      <a:pt x="409" y="77"/>
                    </a:lnTo>
                    <a:lnTo>
                      <a:pt x="407" y="79"/>
                    </a:lnTo>
                    <a:lnTo>
                      <a:pt x="407" y="80"/>
                    </a:lnTo>
                    <a:lnTo>
                      <a:pt x="407" y="81"/>
                    </a:lnTo>
                    <a:lnTo>
                      <a:pt x="408" y="82"/>
                    </a:lnTo>
                    <a:lnTo>
                      <a:pt x="408" y="83"/>
                    </a:lnTo>
                    <a:lnTo>
                      <a:pt x="409" y="84"/>
                    </a:lnTo>
                    <a:lnTo>
                      <a:pt x="410" y="85"/>
                    </a:lnTo>
                    <a:lnTo>
                      <a:pt x="411" y="85"/>
                    </a:lnTo>
                    <a:lnTo>
                      <a:pt x="411" y="86"/>
                    </a:lnTo>
                    <a:lnTo>
                      <a:pt x="413" y="86"/>
                    </a:lnTo>
                    <a:lnTo>
                      <a:pt x="415" y="86"/>
                    </a:lnTo>
                    <a:lnTo>
                      <a:pt x="416" y="86"/>
                    </a:lnTo>
                    <a:lnTo>
                      <a:pt x="416" y="87"/>
                    </a:lnTo>
                    <a:lnTo>
                      <a:pt x="417" y="87"/>
                    </a:lnTo>
                    <a:lnTo>
                      <a:pt x="416" y="87"/>
                    </a:lnTo>
                    <a:lnTo>
                      <a:pt x="416" y="88"/>
                    </a:lnTo>
                    <a:lnTo>
                      <a:pt x="415" y="89"/>
                    </a:lnTo>
                    <a:lnTo>
                      <a:pt x="415" y="90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5" y="92"/>
                    </a:lnTo>
                    <a:lnTo>
                      <a:pt x="416" y="92"/>
                    </a:lnTo>
                    <a:lnTo>
                      <a:pt x="416" y="93"/>
                    </a:lnTo>
                    <a:lnTo>
                      <a:pt x="417" y="93"/>
                    </a:lnTo>
                    <a:lnTo>
                      <a:pt x="417" y="94"/>
                    </a:lnTo>
                    <a:lnTo>
                      <a:pt x="418" y="94"/>
                    </a:lnTo>
                    <a:lnTo>
                      <a:pt x="418" y="95"/>
                    </a:lnTo>
                    <a:lnTo>
                      <a:pt x="418" y="96"/>
                    </a:lnTo>
                    <a:lnTo>
                      <a:pt x="418" y="95"/>
                    </a:lnTo>
                    <a:lnTo>
                      <a:pt x="417" y="95"/>
                    </a:lnTo>
                    <a:lnTo>
                      <a:pt x="417" y="96"/>
                    </a:lnTo>
                    <a:lnTo>
                      <a:pt x="418" y="96"/>
                    </a:lnTo>
                    <a:lnTo>
                      <a:pt x="418" y="95"/>
                    </a:lnTo>
                    <a:lnTo>
                      <a:pt x="419" y="95"/>
                    </a:lnTo>
                    <a:lnTo>
                      <a:pt x="419" y="96"/>
                    </a:lnTo>
                    <a:lnTo>
                      <a:pt x="418" y="97"/>
                    </a:lnTo>
                    <a:lnTo>
                      <a:pt x="419" y="97"/>
                    </a:lnTo>
                    <a:lnTo>
                      <a:pt x="420" y="96"/>
                    </a:lnTo>
                    <a:lnTo>
                      <a:pt x="420" y="97"/>
                    </a:lnTo>
                    <a:lnTo>
                      <a:pt x="420" y="98"/>
                    </a:lnTo>
                    <a:lnTo>
                      <a:pt x="419" y="98"/>
                    </a:lnTo>
                    <a:lnTo>
                      <a:pt x="419" y="99"/>
                    </a:lnTo>
                    <a:lnTo>
                      <a:pt x="420" y="99"/>
                    </a:lnTo>
                    <a:lnTo>
                      <a:pt x="421" y="99"/>
                    </a:lnTo>
                    <a:lnTo>
                      <a:pt x="422" y="98"/>
                    </a:lnTo>
                    <a:lnTo>
                      <a:pt x="422" y="99"/>
                    </a:lnTo>
                    <a:lnTo>
                      <a:pt x="423" y="99"/>
                    </a:lnTo>
                    <a:lnTo>
                      <a:pt x="424" y="99"/>
                    </a:lnTo>
                    <a:lnTo>
                      <a:pt x="424" y="100"/>
                    </a:lnTo>
                    <a:lnTo>
                      <a:pt x="424" y="101"/>
                    </a:lnTo>
                    <a:lnTo>
                      <a:pt x="425" y="101"/>
                    </a:lnTo>
                    <a:lnTo>
                      <a:pt x="424" y="101"/>
                    </a:lnTo>
                    <a:lnTo>
                      <a:pt x="424" y="102"/>
                    </a:lnTo>
                    <a:lnTo>
                      <a:pt x="424" y="103"/>
                    </a:lnTo>
                    <a:lnTo>
                      <a:pt x="423" y="102"/>
                    </a:lnTo>
                    <a:lnTo>
                      <a:pt x="423" y="103"/>
                    </a:lnTo>
                    <a:lnTo>
                      <a:pt x="422" y="103"/>
                    </a:lnTo>
                    <a:lnTo>
                      <a:pt x="421" y="103"/>
                    </a:lnTo>
                    <a:lnTo>
                      <a:pt x="421" y="104"/>
                    </a:lnTo>
                    <a:lnTo>
                      <a:pt x="421" y="105"/>
                    </a:lnTo>
                    <a:lnTo>
                      <a:pt x="420" y="105"/>
                    </a:lnTo>
                    <a:lnTo>
                      <a:pt x="420" y="104"/>
                    </a:lnTo>
                    <a:lnTo>
                      <a:pt x="420" y="105"/>
                    </a:lnTo>
                    <a:lnTo>
                      <a:pt x="419" y="105"/>
                    </a:lnTo>
                    <a:lnTo>
                      <a:pt x="418" y="105"/>
                    </a:lnTo>
                    <a:lnTo>
                      <a:pt x="418" y="106"/>
                    </a:lnTo>
                    <a:lnTo>
                      <a:pt x="419" y="107"/>
                    </a:lnTo>
                    <a:lnTo>
                      <a:pt x="418" y="107"/>
                    </a:lnTo>
                    <a:lnTo>
                      <a:pt x="418" y="108"/>
                    </a:lnTo>
                    <a:lnTo>
                      <a:pt x="419" y="108"/>
                    </a:lnTo>
                    <a:lnTo>
                      <a:pt x="419" y="109"/>
                    </a:lnTo>
                    <a:lnTo>
                      <a:pt x="420" y="110"/>
                    </a:lnTo>
                    <a:lnTo>
                      <a:pt x="420" y="111"/>
                    </a:lnTo>
                    <a:lnTo>
                      <a:pt x="419" y="111"/>
                    </a:lnTo>
                    <a:lnTo>
                      <a:pt x="419" y="110"/>
                    </a:lnTo>
                    <a:lnTo>
                      <a:pt x="419" y="111"/>
                    </a:lnTo>
                    <a:lnTo>
                      <a:pt x="418" y="111"/>
                    </a:lnTo>
                    <a:lnTo>
                      <a:pt x="418" y="112"/>
                    </a:lnTo>
                    <a:lnTo>
                      <a:pt x="418" y="113"/>
                    </a:lnTo>
                    <a:lnTo>
                      <a:pt x="418" y="112"/>
                    </a:lnTo>
                    <a:lnTo>
                      <a:pt x="417" y="112"/>
                    </a:lnTo>
                    <a:lnTo>
                      <a:pt x="417" y="113"/>
                    </a:lnTo>
                    <a:lnTo>
                      <a:pt x="416" y="113"/>
                    </a:lnTo>
                    <a:lnTo>
                      <a:pt x="415" y="113"/>
                    </a:lnTo>
                    <a:lnTo>
                      <a:pt x="416" y="113"/>
                    </a:lnTo>
                    <a:lnTo>
                      <a:pt x="416" y="112"/>
                    </a:lnTo>
                    <a:lnTo>
                      <a:pt x="415" y="112"/>
                    </a:lnTo>
                    <a:lnTo>
                      <a:pt x="415" y="113"/>
                    </a:lnTo>
                    <a:lnTo>
                      <a:pt x="414" y="113"/>
                    </a:lnTo>
                    <a:lnTo>
                      <a:pt x="413" y="113"/>
                    </a:lnTo>
                    <a:lnTo>
                      <a:pt x="413" y="114"/>
                    </a:lnTo>
                    <a:lnTo>
                      <a:pt x="412" y="114"/>
                    </a:lnTo>
                    <a:lnTo>
                      <a:pt x="412" y="115"/>
                    </a:lnTo>
                    <a:lnTo>
                      <a:pt x="411" y="115"/>
                    </a:lnTo>
                    <a:lnTo>
                      <a:pt x="412" y="116"/>
                    </a:lnTo>
                    <a:lnTo>
                      <a:pt x="413" y="117"/>
                    </a:lnTo>
                    <a:lnTo>
                      <a:pt x="412" y="118"/>
                    </a:lnTo>
                    <a:lnTo>
                      <a:pt x="413" y="118"/>
                    </a:lnTo>
                    <a:lnTo>
                      <a:pt x="413" y="119"/>
                    </a:lnTo>
                    <a:lnTo>
                      <a:pt x="412" y="120"/>
                    </a:lnTo>
                    <a:lnTo>
                      <a:pt x="411" y="120"/>
                    </a:lnTo>
                    <a:lnTo>
                      <a:pt x="411" y="121"/>
                    </a:lnTo>
                    <a:lnTo>
                      <a:pt x="410" y="121"/>
                    </a:lnTo>
                    <a:lnTo>
                      <a:pt x="409" y="121"/>
                    </a:lnTo>
                    <a:lnTo>
                      <a:pt x="408" y="122"/>
                    </a:lnTo>
                    <a:lnTo>
                      <a:pt x="408" y="123"/>
                    </a:lnTo>
                    <a:lnTo>
                      <a:pt x="408" y="122"/>
                    </a:lnTo>
                    <a:lnTo>
                      <a:pt x="408" y="123"/>
                    </a:lnTo>
                    <a:lnTo>
                      <a:pt x="407" y="123"/>
                    </a:lnTo>
                    <a:lnTo>
                      <a:pt x="406" y="123"/>
                    </a:lnTo>
                    <a:lnTo>
                      <a:pt x="406" y="124"/>
                    </a:lnTo>
                    <a:lnTo>
                      <a:pt x="405" y="124"/>
                    </a:lnTo>
                    <a:lnTo>
                      <a:pt x="405" y="125"/>
                    </a:lnTo>
                    <a:lnTo>
                      <a:pt x="404" y="125"/>
                    </a:lnTo>
                    <a:lnTo>
                      <a:pt x="405" y="125"/>
                    </a:lnTo>
                    <a:lnTo>
                      <a:pt x="404" y="125"/>
                    </a:lnTo>
                    <a:lnTo>
                      <a:pt x="403" y="126"/>
                    </a:lnTo>
                    <a:lnTo>
                      <a:pt x="402" y="126"/>
                    </a:lnTo>
                    <a:lnTo>
                      <a:pt x="401" y="126"/>
                    </a:lnTo>
                    <a:lnTo>
                      <a:pt x="400" y="126"/>
                    </a:lnTo>
                    <a:lnTo>
                      <a:pt x="399" y="127"/>
                    </a:lnTo>
                    <a:lnTo>
                      <a:pt x="398" y="127"/>
                    </a:lnTo>
                    <a:lnTo>
                      <a:pt x="398" y="128"/>
                    </a:lnTo>
                    <a:lnTo>
                      <a:pt x="397" y="128"/>
                    </a:lnTo>
                    <a:lnTo>
                      <a:pt x="397" y="129"/>
                    </a:lnTo>
                    <a:lnTo>
                      <a:pt x="397" y="130"/>
                    </a:lnTo>
                    <a:lnTo>
                      <a:pt x="396" y="130"/>
                    </a:lnTo>
                    <a:lnTo>
                      <a:pt x="397" y="131"/>
                    </a:lnTo>
                    <a:lnTo>
                      <a:pt x="398" y="131"/>
                    </a:lnTo>
                    <a:lnTo>
                      <a:pt x="399" y="131"/>
                    </a:lnTo>
                    <a:lnTo>
                      <a:pt x="398" y="131"/>
                    </a:lnTo>
                    <a:lnTo>
                      <a:pt x="398" y="132"/>
                    </a:lnTo>
                    <a:lnTo>
                      <a:pt x="399" y="133"/>
                    </a:lnTo>
                    <a:lnTo>
                      <a:pt x="400" y="133"/>
                    </a:lnTo>
                    <a:lnTo>
                      <a:pt x="401" y="133"/>
                    </a:lnTo>
                    <a:lnTo>
                      <a:pt x="401" y="134"/>
                    </a:lnTo>
                    <a:lnTo>
                      <a:pt x="402" y="134"/>
                    </a:lnTo>
                    <a:lnTo>
                      <a:pt x="402" y="135"/>
                    </a:lnTo>
                    <a:lnTo>
                      <a:pt x="402" y="136"/>
                    </a:lnTo>
                    <a:lnTo>
                      <a:pt x="401" y="136"/>
                    </a:lnTo>
                    <a:lnTo>
                      <a:pt x="400" y="136"/>
                    </a:lnTo>
                    <a:lnTo>
                      <a:pt x="400" y="137"/>
                    </a:lnTo>
                    <a:lnTo>
                      <a:pt x="401" y="136"/>
                    </a:lnTo>
                    <a:lnTo>
                      <a:pt x="401" y="137"/>
                    </a:lnTo>
                    <a:lnTo>
                      <a:pt x="400" y="137"/>
                    </a:lnTo>
                    <a:lnTo>
                      <a:pt x="400" y="138"/>
                    </a:lnTo>
                    <a:lnTo>
                      <a:pt x="399" y="139"/>
                    </a:lnTo>
                    <a:lnTo>
                      <a:pt x="399" y="141"/>
                    </a:lnTo>
                    <a:lnTo>
                      <a:pt x="400" y="141"/>
                    </a:lnTo>
                    <a:lnTo>
                      <a:pt x="400" y="140"/>
                    </a:lnTo>
                    <a:lnTo>
                      <a:pt x="401" y="140"/>
                    </a:lnTo>
                    <a:lnTo>
                      <a:pt x="401" y="141"/>
                    </a:lnTo>
                    <a:lnTo>
                      <a:pt x="400" y="142"/>
                    </a:lnTo>
                    <a:lnTo>
                      <a:pt x="401" y="143"/>
                    </a:lnTo>
                    <a:lnTo>
                      <a:pt x="401" y="144"/>
                    </a:lnTo>
                    <a:lnTo>
                      <a:pt x="402" y="145"/>
                    </a:lnTo>
                    <a:lnTo>
                      <a:pt x="402" y="146"/>
                    </a:lnTo>
                    <a:lnTo>
                      <a:pt x="401" y="146"/>
                    </a:lnTo>
                    <a:lnTo>
                      <a:pt x="400" y="146"/>
                    </a:lnTo>
                    <a:lnTo>
                      <a:pt x="399" y="146"/>
                    </a:lnTo>
                    <a:lnTo>
                      <a:pt x="400" y="148"/>
                    </a:lnTo>
                    <a:lnTo>
                      <a:pt x="399" y="148"/>
                    </a:lnTo>
                    <a:lnTo>
                      <a:pt x="399" y="149"/>
                    </a:lnTo>
                    <a:lnTo>
                      <a:pt x="398" y="149"/>
                    </a:lnTo>
                    <a:lnTo>
                      <a:pt x="399" y="149"/>
                    </a:lnTo>
                    <a:lnTo>
                      <a:pt x="398" y="150"/>
                    </a:lnTo>
                    <a:lnTo>
                      <a:pt x="398" y="151"/>
                    </a:lnTo>
                    <a:lnTo>
                      <a:pt x="397" y="152"/>
                    </a:lnTo>
                    <a:lnTo>
                      <a:pt x="396" y="152"/>
                    </a:lnTo>
                    <a:lnTo>
                      <a:pt x="396" y="153"/>
                    </a:lnTo>
                    <a:lnTo>
                      <a:pt x="396" y="154"/>
                    </a:lnTo>
                    <a:lnTo>
                      <a:pt x="395" y="155"/>
                    </a:lnTo>
                    <a:lnTo>
                      <a:pt x="396" y="156"/>
                    </a:lnTo>
                    <a:lnTo>
                      <a:pt x="395" y="156"/>
                    </a:lnTo>
                    <a:lnTo>
                      <a:pt x="395" y="157"/>
                    </a:lnTo>
                    <a:lnTo>
                      <a:pt x="394" y="157"/>
                    </a:lnTo>
                    <a:lnTo>
                      <a:pt x="393" y="157"/>
                    </a:lnTo>
                    <a:lnTo>
                      <a:pt x="393" y="158"/>
                    </a:lnTo>
                    <a:lnTo>
                      <a:pt x="393" y="159"/>
                    </a:lnTo>
                    <a:lnTo>
                      <a:pt x="393" y="161"/>
                    </a:lnTo>
                    <a:lnTo>
                      <a:pt x="394" y="161"/>
                    </a:lnTo>
                    <a:lnTo>
                      <a:pt x="394" y="162"/>
                    </a:lnTo>
                    <a:lnTo>
                      <a:pt x="393" y="162"/>
                    </a:lnTo>
                    <a:lnTo>
                      <a:pt x="392" y="162"/>
                    </a:lnTo>
                    <a:lnTo>
                      <a:pt x="393" y="162"/>
                    </a:lnTo>
                    <a:lnTo>
                      <a:pt x="393" y="163"/>
                    </a:lnTo>
                    <a:lnTo>
                      <a:pt x="392" y="163"/>
                    </a:lnTo>
                    <a:lnTo>
                      <a:pt x="393" y="164"/>
                    </a:lnTo>
                    <a:lnTo>
                      <a:pt x="393" y="165"/>
                    </a:lnTo>
                    <a:lnTo>
                      <a:pt x="393" y="164"/>
                    </a:lnTo>
                    <a:lnTo>
                      <a:pt x="392" y="164"/>
                    </a:lnTo>
                    <a:lnTo>
                      <a:pt x="392" y="165"/>
                    </a:lnTo>
                    <a:lnTo>
                      <a:pt x="391" y="165"/>
                    </a:lnTo>
                    <a:lnTo>
                      <a:pt x="391" y="166"/>
                    </a:lnTo>
                    <a:lnTo>
                      <a:pt x="390" y="167"/>
                    </a:lnTo>
                    <a:lnTo>
                      <a:pt x="389" y="167"/>
                    </a:lnTo>
                    <a:lnTo>
                      <a:pt x="390" y="168"/>
                    </a:lnTo>
                    <a:lnTo>
                      <a:pt x="390" y="169"/>
                    </a:lnTo>
                    <a:lnTo>
                      <a:pt x="390" y="170"/>
                    </a:lnTo>
                    <a:lnTo>
                      <a:pt x="389" y="171"/>
                    </a:lnTo>
                    <a:lnTo>
                      <a:pt x="389" y="172"/>
                    </a:lnTo>
                    <a:lnTo>
                      <a:pt x="390" y="173"/>
                    </a:lnTo>
                    <a:lnTo>
                      <a:pt x="390" y="174"/>
                    </a:lnTo>
                    <a:lnTo>
                      <a:pt x="389" y="174"/>
                    </a:lnTo>
                    <a:lnTo>
                      <a:pt x="389" y="175"/>
                    </a:lnTo>
                    <a:lnTo>
                      <a:pt x="389" y="176"/>
                    </a:lnTo>
                    <a:lnTo>
                      <a:pt x="389" y="177"/>
                    </a:lnTo>
                    <a:lnTo>
                      <a:pt x="388" y="178"/>
                    </a:lnTo>
                    <a:lnTo>
                      <a:pt x="387" y="178"/>
                    </a:lnTo>
                    <a:lnTo>
                      <a:pt x="387" y="179"/>
                    </a:lnTo>
                    <a:lnTo>
                      <a:pt x="387" y="180"/>
                    </a:lnTo>
                    <a:lnTo>
                      <a:pt x="388" y="181"/>
                    </a:lnTo>
                    <a:lnTo>
                      <a:pt x="387" y="182"/>
                    </a:lnTo>
                    <a:lnTo>
                      <a:pt x="387" y="183"/>
                    </a:lnTo>
                    <a:lnTo>
                      <a:pt x="388" y="183"/>
                    </a:lnTo>
                    <a:lnTo>
                      <a:pt x="387" y="183"/>
                    </a:lnTo>
                    <a:lnTo>
                      <a:pt x="387" y="184"/>
                    </a:lnTo>
                    <a:lnTo>
                      <a:pt x="387" y="185"/>
                    </a:lnTo>
                    <a:lnTo>
                      <a:pt x="387" y="188"/>
                    </a:lnTo>
                    <a:lnTo>
                      <a:pt x="387" y="189"/>
                    </a:lnTo>
                    <a:lnTo>
                      <a:pt x="387" y="190"/>
                    </a:lnTo>
                    <a:lnTo>
                      <a:pt x="387" y="191"/>
                    </a:lnTo>
                    <a:lnTo>
                      <a:pt x="387" y="192"/>
                    </a:lnTo>
                    <a:lnTo>
                      <a:pt x="387" y="193"/>
                    </a:lnTo>
                    <a:lnTo>
                      <a:pt x="387" y="194"/>
                    </a:lnTo>
                    <a:lnTo>
                      <a:pt x="387" y="195"/>
                    </a:lnTo>
                    <a:lnTo>
                      <a:pt x="387" y="196"/>
                    </a:lnTo>
                    <a:lnTo>
                      <a:pt x="387" y="197"/>
                    </a:lnTo>
                    <a:lnTo>
                      <a:pt x="387" y="198"/>
                    </a:lnTo>
                    <a:lnTo>
                      <a:pt x="388" y="198"/>
                    </a:lnTo>
                    <a:lnTo>
                      <a:pt x="388" y="199"/>
                    </a:lnTo>
                    <a:lnTo>
                      <a:pt x="388" y="200"/>
                    </a:lnTo>
                    <a:lnTo>
                      <a:pt x="388" y="201"/>
                    </a:lnTo>
                    <a:lnTo>
                      <a:pt x="389" y="202"/>
                    </a:lnTo>
                    <a:lnTo>
                      <a:pt x="389" y="203"/>
                    </a:lnTo>
                    <a:lnTo>
                      <a:pt x="388" y="204"/>
                    </a:lnTo>
                    <a:lnTo>
                      <a:pt x="389" y="204"/>
                    </a:lnTo>
                    <a:lnTo>
                      <a:pt x="390" y="205"/>
                    </a:lnTo>
                    <a:lnTo>
                      <a:pt x="391" y="205"/>
                    </a:lnTo>
                    <a:lnTo>
                      <a:pt x="391" y="206"/>
                    </a:lnTo>
                    <a:lnTo>
                      <a:pt x="392" y="206"/>
                    </a:lnTo>
                    <a:lnTo>
                      <a:pt x="391" y="207"/>
                    </a:lnTo>
                    <a:lnTo>
                      <a:pt x="391" y="208"/>
                    </a:lnTo>
                    <a:lnTo>
                      <a:pt x="392" y="208"/>
                    </a:lnTo>
                    <a:lnTo>
                      <a:pt x="392" y="209"/>
                    </a:lnTo>
                    <a:lnTo>
                      <a:pt x="393" y="209"/>
                    </a:lnTo>
                    <a:lnTo>
                      <a:pt x="392" y="210"/>
                    </a:lnTo>
                    <a:lnTo>
                      <a:pt x="393" y="210"/>
                    </a:lnTo>
                    <a:lnTo>
                      <a:pt x="393" y="211"/>
                    </a:lnTo>
                    <a:lnTo>
                      <a:pt x="393" y="212"/>
                    </a:lnTo>
                    <a:lnTo>
                      <a:pt x="394" y="212"/>
                    </a:lnTo>
                    <a:lnTo>
                      <a:pt x="394" y="213"/>
                    </a:lnTo>
                    <a:lnTo>
                      <a:pt x="395" y="214"/>
                    </a:lnTo>
                    <a:lnTo>
                      <a:pt x="395" y="215"/>
                    </a:lnTo>
                    <a:lnTo>
                      <a:pt x="394" y="215"/>
                    </a:lnTo>
                    <a:lnTo>
                      <a:pt x="394" y="216"/>
                    </a:lnTo>
                    <a:lnTo>
                      <a:pt x="395" y="217"/>
                    </a:lnTo>
                    <a:lnTo>
                      <a:pt x="394" y="217"/>
                    </a:lnTo>
                    <a:lnTo>
                      <a:pt x="394" y="218"/>
                    </a:lnTo>
                    <a:lnTo>
                      <a:pt x="394" y="219"/>
                    </a:lnTo>
                    <a:lnTo>
                      <a:pt x="393" y="219"/>
                    </a:lnTo>
                    <a:lnTo>
                      <a:pt x="393" y="220"/>
                    </a:lnTo>
                    <a:lnTo>
                      <a:pt x="394" y="220"/>
                    </a:lnTo>
                    <a:lnTo>
                      <a:pt x="394" y="221"/>
                    </a:lnTo>
                    <a:lnTo>
                      <a:pt x="394" y="222"/>
                    </a:lnTo>
                    <a:lnTo>
                      <a:pt x="395" y="222"/>
                    </a:lnTo>
                    <a:lnTo>
                      <a:pt x="396" y="223"/>
                    </a:lnTo>
                    <a:lnTo>
                      <a:pt x="396" y="222"/>
                    </a:lnTo>
                    <a:lnTo>
                      <a:pt x="397" y="223"/>
                    </a:lnTo>
                    <a:lnTo>
                      <a:pt x="398" y="224"/>
                    </a:lnTo>
                    <a:lnTo>
                      <a:pt x="399" y="225"/>
                    </a:lnTo>
                    <a:lnTo>
                      <a:pt x="398" y="225"/>
                    </a:lnTo>
                    <a:lnTo>
                      <a:pt x="399" y="225"/>
                    </a:lnTo>
                    <a:lnTo>
                      <a:pt x="400" y="224"/>
                    </a:lnTo>
                    <a:lnTo>
                      <a:pt x="400" y="225"/>
                    </a:lnTo>
                    <a:lnTo>
                      <a:pt x="401" y="225"/>
                    </a:lnTo>
                    <a:lnTo>
                      <a:pt x="401" y="226"/>
                    </a:lnTo>
                    <a:lnTo>
                      <a:pt x="402" y="226"/>
                    </a:lnTo>
                    <a:lnTo>
                      <a:pt x="402" y="227"/>
                    </a:lnTo>
                    <a:lnTo>
                      <a:pt x="403" y="227"/>
                    </a:lnTo>
                    <a:lnTo>
                      <a:pt x="403" y="228"/>
                    </a:lnTo>
                    <a:lnTo>
                      <a:pt x="404" y="228"/>
                    </a:lnTo>
                    <a:lnTo>
                      <a:pt x="404" y="227"/>
                    </a:lnTo>
                    <a:lnTo>
                      <a:pt x="405" y="227"/>
                    </a:lnTo>
                    <a:lnTo>
                      <a:pt x="405" y="228"/>
                    </a:lnTo>
                    <a:lnTo>
                      <a:pt x="406" y="227"/>
                    </a:lnTo>
                    <a:lnTo>
                      <a:pt x="406" y="228"/>
                    </a:lnTo>
                    <a:lnTo>
                      <a:pt x="406" y="227"/>
                    </a:lnTo>
                    <a:lnTo>
                      <a:pt x="407" y="227"/>
                    </a:lnTo>
                    <a:lnTo>
                      <a:pt x="407" y="228"/>
                    </a:lnTo>
                    <a:lnTo>
                      <a:pt x="408" y="228"/>
                    </a:lnTo>
                    <a:lnTo>
                      <a:pt x="408" y="229"/>
                    </a:lnTo>
                    <a:lnTo>
                      <a:pt x="408" y="230"/>
                    </a:lnTo>
                    <a:lnTo>
                      <a:pt x="408" y="231"/>
                    </a:lnTo>
                    <a:lnTo>
                      <a:pt x="408" y="232"/>
                    </a:lnTo>
                    <a:lnTo>
                      <a:pt x="408" y="233"/>
                    </a:lnTo>
                    <a:lnTo>
                      <a:pt x="408" y="234"/>
                    </a:lnTo>
                    <a:lnTo>
                      <a:pt x="407" y="234"/>
                    </a:lnTo>
                    <a:lnTo>
                      <a:pt x="408" y="234"/>
                    </a:lnTo>
                    <a:lnTo>
                      <a:pt x="408" y="235"/>
                    </a:lnTo>
                    <a:lnTo>
                      <a:pt x="407" y="235"/>
                    </a:lnTo>
                    <a:lnTo>
                      <a:pt x="407" y="236"/>
                    </a:lnTo>
                    <a:lnTo>
                      <a:pt x="407" y="237"/>
                    </a:lnTo>
                    <a:lnTo>
                      <a:pt x="407" y="238"/>
                    </a:lnTo>
                    <a:lnTo>
                      <a:pt x="407" y="239"/>
                    </a:lnTo>
                    <a:lnTo>
                      <a:pt x="408" y="239"/>
                    </a:lnTo>
                    <a:lnTo>
                      <a:pt x="408" y="240"/>
                    </a:lnTo>
                    <a:lnTo>
                      <a:pt x="408" y="241"/>
                    </a:lnTo>
                    <a:lnTo>
                      <a:pt x="408" y="242"/>
                    </a:lnTo>
                    <a:lnTo>
                      <a:pt x="407" y="243"/>
                    </a:lnTo>
                    <a:lnTo>
                      <a:pt x="407" y="244"/>
                    </a:lnTo>
                    <a:lnTo>
                      <a:pt x="407" y="245"/>
                    </a:lnTo>
                    <a:lnTo>
                      <a:pt x="407" y="246"/>
                    </a:lnTo>
                    <a:lnTo>
                      <a:pt x="408" y="246"/>
                    </a:lnTo>
                    <a:lnTo>
                      <a:pt x="407" y="247"/>
                    </a:lnTo>
                    <a:lnTo>
                      <a:pt x="408" y="247"/>
                    </a:lnTo>
                    <a:lnTo>
                      <a:pt x="408" y="248"/>
                    </a:lnTo>
                    <a:lnTo>
                      <a:pt x="407" y="248"/>
                    </a:lnTo>
                    <a:lnTo>
                      <a:pt x="407" y="249"/>
                    </a:lnTo>
                    <a:lnTo>
                      <a:pt x="408" y="249"/>
                    </a:lnTo>
                    <a:lnTo>
                      <a:pt x="407" y="249"/>
                    </a:lnTo>
                    <a:lnTo>
                      <a:pt x="407" y="250"/>
                    </a:lnTo>
                    <a:lnTo>
                      <a:pt x="407" y="251"/>
                    </a:lnTo>
                    <a:lnTo>
                      <a:pt x="407" y="252"/>
                    </a:lnTo>
                    <a:lnTo>
                      <a:pt x="407" y="253"/>
                    </a:lnTo>
                    <a:lnTo>
                      <a:pt x="406" y="254"/>
                    </a:lnTo>
                    <a:lnTo>
                      <a:pt x="406" y="255"/>
                    </a:lnTo>
                    <a:lnTo>
                      <a:pt x="406" y="256"/>
                    </a:lnTo>
                    <a:lnTo>
                      <a:pt x="405" y="256"/>
                    </a:lnTo>
                    <a:lnTo>
                      <a:pt x="406" y="256"/>
                    </a:lnTo>
                    <a:lnTo>
                      <a:pt x="405" y="256"/>
                    </a:lnTo>
                    <a:lnTo>
                      <a:pt x="405" y="257"/>
                    </a:lnTo>
                    <a:lnTo>
                      <a:pt x="406" y="257"/>
                    </a:lnTo>
                    <a:lnTo>
                      <a:pt x="405" y="257"/>
                    </a:lnTo>
                    <a:lnTo>
                      <a:pt x="406" y="258"/>
                    </a:lnTo>
                    <a:lnTo>
                      <a:pt x="406" y="259"/>
                    </a:lnTo>
                    <a:lnTo>
                      <a:pt x="406" y="260"/>
                    </a:lnTo>
                    <a:lnTo>
                      <a:pt x="406" y="261"/>
                    </a:lnTo>
                    <a:lnTo>
                      <a:pt x="407" y="261"/>
                    </a:lnTo>
                    <a:lnTo>
                      <a:pt x="408" y="261"/>
                    </a:lnTo>
                    <a:lnTo>
                      <a:pt x="409" y="261"/>
                    </a:lnTo>
                    <a:lnTo>
                      <a:pt x="411" y="261"/>
                    </a:lnTo>
                    <a:lnTo>
                      <a:pt x="411" y="262"/>
                    </a:lnTo>
                    <a:lnTo>
                      <a:pt x="412" y="262"/>
                    </a:lnTo>
                    <a:lnTo>
                      <a:pt x="412" y="261"/>
                    </a:lnTo>
                    <a:lnTo>
                      <a:pt x="413" y="261"/>
                    </a:lnTo>
                    <a:lnTo>
                      <a:pt x="412" y="261"/>
                    </a:lnTo>
                    <a:lnTo>
                      <a:pt x="412" y="260"/>
                    </a:lnTo>
                    <a:lnTo>
                      <a:pt x="413" y="260"/>
                    </a:lnTo>
                    <a:lnTo>
                      <a:pt x="413" y="259"/>
                    </a:lnTo>
                    <a:lnTo>
                      <a:pt x="413" y="260"/>
                    </a:lnTo>
                    <a:lnTo>
                      <a:pt x="413" y="261"/>
                    </a:lnTo>
                    <a:lnTo>
                      <a:pt x="414" y="261"/>
                    </a:lnTo>
                    <a:lnTo>
                      <a:pt x="414" y="262"/>
                    </a:lnTo>
                    <a:lnTo>
                      <a:pt x="413" y="263"/>
                    </a:lnTo>
                    <a:lnTo>
                      <a:pt x="413" y="264"/>
                    </a:lnTo>
                    <a:lnTo>
                      <a:pt x="412" y="264"/>
                    </a:lnTo>
                    <a:lnTo>
                      <a:pt x="411" y="265"/>
                    </a:lnTo>
                    <a:lnTo>
                      <a:pt x="412" y="266"/>
                    </a:lnTo>
                    <a:lnTo>
                      <a:pt x="411" y="266"/>
                    </a:lnTo>
                    <a:lnTo>
                      <a:pt x="411" y="267"/>
                    </a:lnTo>
                    <a:lnTo>
                      <a:pt x="411" y="268"/>
                    </a:lnTo>
                    <a:lnTo>
                      <a:pt x="412" y="268"/>
                    </a:lnTo>
                    <a:lnTo>
                      <a:pt x="413" y="268"/>
                    </a:lnTo>
                    <a:lnTo>
                      <a:pt x="413" y="269"/>
                    </a:lnTo>
                    <a:lnTo>
                      <a:pt x="413" y="270"/>
                    </a:lnTo>
                    <a:lnTo>
                      <a:pt x="413" y="269"/>
                    </a:lnTo>
                    <a:lnTo>
                      <a:pt x="414" y="269"/>
                    </a:lnTo>
                    <a:lnTo>
                      <a:pt x="415" y="269"/>
                    </a:lnTo>
                    <a:lnTo>
                      <a:pt x="415" y="270"/>
                    </a:lnTo>
                    <a:lnTo>
                      <a:pt x="416" y="270"/>
                    </a:lnTo>
                    <a:lnTo>
                      <a:pt x="416" y="271"/>
                    </a:lnTo>
                    <a:lnTo>
                      <a:pt x="417" y="271"/>
                    </a:lnTo>
                    <a:lnTo>
                      <a:pt x="418" y="271"/>
                    </a:lnTo>
                    <a:lnTo>
                      <a:pt x="418" y="270"/>
                    </a:lnTo>
                    <a:lnTo>
                      <a:pt x="419" y="270"/>
                    </a:lnTo>
                    <a:lnTo>
                      <a:pt x="420" y="270"/>
                    </a:lnTo>
                    <a:lnTo>
                      <a:pt x="421" y="270"/>
                    </a:lnTo>
                    <a:lnTo>
                      <a:pt x="421" y="271"/>
                    </a:lnTo>
                    <a:lnTo>
                      <a:pt x="422" y="270"/>
                    </a:lnTo>
                    <a:lnTo>
                      <a:pt x="422" y="271"/>
                    </a:lnTo>
                    <a:lnTo>
                      <a:pt x="423" y="271"/>
                    </a:lnTo>
                    <a:lnTo>
                      <a:pt x="423" y="272"/>
                    </a:lnTo>
                    <a:lnTo>
                      <a:pt x="424" y="272"/>
                    </a:lnTo>
                    <a:lnTo>
                      <a:pt x="424" y="273"/>
                    </a:lnTo>
                    <a:lnTo>
                      <a:pt x="424" y="274"/>
                    </a:lnTo>
                    <a:lnTo>
                      <a:pt x="425" y="274"/>
                    </a:lnTo>
                    <a:lnTo>
                      <a:pt x="425" y="275"/>
                    </a:lnTo>
                    <a:lnTo>
                      <a:pt x="426" y="275"/>
                    </a:lnTo>
                    <a:lnTo>
                      <a:pt x="426" y="274"/>
                    </a:lnTo>
                    <a:lnTo>
                      <a:pt x="426" y="275"/>
                    </a:lnTo>
                    <a:lnTo>
                      <a:pt x="426" y="276"/>
                    </a:lnTo>
                    <a:lnTo>
                      <a:pt x="426" y="277"/>
                    </a:lnTo>
                    <a:lnTo>
                      <a:pt x="427" y="277"/>
                    </a:lnTo>
                    <a:lnTo>
                      <a:pt x="427" y="278"/>
                    </a:lnTo>
                    <a:lnTo>
                      <a:pt x="428" y="278"/>
                    </a:lnTo>
                    <a:lnTo>
                      <a:pt x="428" y="279"/>
                    </a:lnTo>
                    <a:lnTo>
                      <a:pt x="429" y="279"/>
                    </a:lnTo>
                    <a:lnTo>
                      <a:pt x="430" y="279"/>
                    </a:lnTo>
                    <a:lnTo>
                      <a:pt x="431" y="280"/>
                    </a:lnTo>
                    <a:lnTo>
                      <a:pt x="431" y="281"/>
                    </a:lnTo>
                    <a:lnTo>
                      <a:pt x="432" y="281"/>
                    </a:lnTo>
                    <a:lnTo>
                      <a:pt x="432" y="282"/>
                    </a:lnTo>
                    <a:lnTo>
                      <a:pt x="431" y="282"/>
                    </a:lnTo>
                    <a:lnTo>
                      <a:pt x="431" y="283"/>
                    </a:lnTo>
                    <a:lnTo>
                      <a:pt x="432" y="284"/>
                    </a:lnTo>
                    <a:lnTo>
                      <a:pt x="433" y="284"/>
                    </a:lnTo>
                    <a:lnTo>
                      <a:pt x="434" y="283"/>
                    </a:lnTo>
                    <a:lnTo>
                      <a:pt x="434" y="284"/>
                    </a:lnTo>
                    <a:lnTo>
                      <a:pt x="434" y="285"/>
                    </a:lnTo>
                    <a:lnTo>
                      <a:pt x="435" y="286"/>
                    </a:lnTo>
                    <a:lnTo>
                      <a:pt x="436" y="286"/>
                    </a:lnTo>
                    <a:lnTo>
                      <a:pt x="436" y="287"/>
                    </a:lnTo>
                    <a:lnTo>
                      <a:pt x="435" y="287"/>
                    </a:lnTo>
                    <a:lnTo>
                      <a:pt x="436" y="287"/>
                    </a:lnTo>
                    <a:lnTo>
                      <a:pt x="437" y="287"/>
                    </a:lnTo>
                    <a:lnTo>
                      <a:pt x="437" y="288"/>
                    </a:lnTo>
                    <a:lnTo>
                      <a:pt x="437" y="287"/>
                    </a:lnTo>
                    <a:lnTo>
                      <a:pt x="437" y="286"/>
                    </a:lnTo>
                    <a:lnTo>
                      <a:pt x="438" y="287"/>
                    </a:lnTo>
                    <a:lnTo>
                      <a:pt x="439" y="286"/>
                    </a:lnTo>
                    <a:lnTo>
                      <a:pt x="439" y="287"/>
                    </a:lnTo>
                    <a:lnTo>
                      <a:pt x="439" y="288"/>
                    </a:lnTo>
                    <a:lnTo>
                      <a:pt x="440" y="289"/>
                    </a:lnTo>
                    <a:lnTo>
                      <a:pt x="440" y="290"/>
                    </a:lnTo>
                    <a:lnTo>
                      <a:pt x="440" y="291"/>
                    </a:lnTo>
                    <a:lnTo>
                      <a:pt x="441" y="291"/>
                    </a:lnTo>
                    <a:lnTo>
                      <a:pt x="441" y="290"/>
                    </a:lnTo>
                    <a:lnTo>
                      <a:pt x="442" y="290"/>
                    </a:lnTo>
                    <a:lnTo>
                      <a:pt x="442" y="291"/>
                    </a:lnTo>
                    <a:lnTo>
                      <a:pt x="443" y="291"/>
                    </a:lnTo>
                    <a:lnTo>
                      <a:pt x="443" y="292"/>
                    </a:lnTo>
                    <a:lnTo>
                      <a:pt x="443" y="293"/>
                    </a:lnTo>
                    <a:lnTo>
                      <a:pt x="444" y="294"/>
                    </a:lnTo>
                    <a:lnTo>
                      <a:pt x="443" y="295"/>
                    </a:lnTo>
                    <a:lnTo>
                      <a:pt x="444" y="295"/>
                    </a:lnTo>
                    <a:lnTo>
                      <a:pt x="445" y="296"/>
                    </a:lnTo>
                    <a:lnTo>
                      <a:pt x="446" y="297"/>
                    </a:lnTo>
                    <a:lnTo>
                      <a:pt x="447" y="297"/>
                    </a:lnTo>
                    <a:lnTo>
                      <a:pt x="448" y="297"/>
                    </a:lnTo>
                    <a:lnTo>
                      <a:pt x="449" y="298"/>
                    </a:lnTo>
                    <a:lnTo>
                      <a:pt x="449" y="297"/>
                    </a:lnTo>
                    <a:lnTo>
                      <a:pt x="450" y="297"/>
                    </a:lnTo>
                    <a:lnTo>
                      <a:pt x="451" y="298"/>
                    </a:lnTo>
                    <a:lnTo>
                      <a:pt x="452" y="299"/>
                    </a:lnTo>
                    <a:lnTo>
                      <a:pt x="453" y="299"/>
                    </a:lnTo>
                    <a:lnTo>
                      <a:pt x="454" y="300"/>
                    </a:lnTo>
                    <a:lnTo>
                      <a:pt x="455" y="299"/>
                    </a:lnTo>
                    <a:lnTo>
                      <a:pt x="456" y="299"/>
                    </a:lnTo>
                    <a:lnTo>
                      <a:pt x="456" y="300"/>
                    </a:lnTo>
                    <a:lnTo>
                      <a:pt x="457" y="300"/>
                    </a:lnTo>
                    <a:lnTo>
                      <a:pt x="458" y="300"/>
                    </a:lnTo>
                    <a:lnTo>
                      <a:pt x="459" y="300"/>
                    </a:lnTo>
                    <a:lnTo>
                      <a:pt x="460" y="301"/>
                    </a:lnTo>
                    <a:lnTo>
                      <a:pt x="460" y="300"/>
                    </a:lnTo>
                    <a:lnTo>
                      <a:pt x="461" y="301"/>
                    </a:lnTo>
                    <a:lnTo>
                      <a:pt x="462" y="301"/>
                    </a:lnTo>
                    <a:lnTo>
                      <a:pt x="462" y="302"/>
                    </a:lnTo>
                    <a:lnTo>
                      <a:pt x="463" y="301"/>
                    </a:lnTo>
                    <a:lnTo>
                      <a:pt x="464" y="301"/>
                    </a:lnTo>
                    <a:lnTo>
                      <a:pt x="465" y="301"/>
                    </a:lnTo>
                    <a:lnTo>
                      <a:pt x="466" y="301"/>
                    </a:lnTo>
                    <a:lnTo>
                      <a:pt x="467" y="301"/>
                    </a:lnTo>
                    <a:lnTo>
                      <a:pt x="467" y="302"/>
                    </a:lnTo>
                    <a:lnTo>
                      <a:pt x="467" y="303"/>
                    </a:lnTo>
                    <a:lnTo>
                      <a:pt x="468" y="303"/>
                    </a:lnTo>
                    <a:lnTo>
                      <a:pt x="468" y="302"/>
                    </a:lnTo>
                    <a:lnTo>
                      <a:pt x="469" y="302"/>
                    </a:lnTo>
                    <a:lnTo>
                      <a:pt x="470" y="302"/>
                    </a:lnTo>
                    <a:lnTo>
                      <a:pt x="471" y="302"/>
                    </a:lnTo>
                    <a:lnTo>
                      <a:pt x="472" y="302"/>
                    </a:lnTo>
                    <a:lnTo>
                      <a:pt x="473" y="302"/>
                    </a:lnTo>
                    <a:lnTo>
                      <a:pt x="472" y="303"/>
                    </a:lnTo>
                    <a:lnTo>
                      <a:pt x="473" y="303"/>
                    </a:lnTo>
                    <a:lnTo>
                      <a:pt x="472" y="303"/>
                    </a:lnTo>
                    <a:lnTo>
                      <a:pt x="472" y="304"/>
                    </a:lnTo>
                    <a:lnTo>
                      <a:pt x="472" y="305"/>
                    </a:lnTo>
                    <a:lnTo>
                      <a:pt x="474" y="305"/>
                    </a:lnTo>
                    <a:lnTo>
                      <a:pt x="474" y="306"/>
                    </a:lnTo>
                    <a:lnTo>
                      <a:pt x="475" y="306"/>
                    </a:lnTo>
                    <a:lnTo>
                      <a:pt x="474" y="307"/>
                    </a:lnTo>
                    <a:lnTo>
                      <a:pt x="473" y="307"/>
                    </a:lnTo>
                    <a:lnTo>
                      <a:pt x="473" y="308"/>
                    </a:lnTo>
                    <a:lnTo>
                      <a:pt x="474" y="309"/>
                    </a:lnTo>
                    <a:lnTo>
                      <a:pt x="474" y="38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0" name="Freeform 4758"/>
              <p:cNvSpPr>
                <a:spLocks noEditPoints="1"/>
              </p:cNvSpPr>
              <p:nvPr/>
            </p:nvSpPr>
            <p:spPr bwMode="auto">
              <a:xfrm>
                <a:off x="2428875" y="1355726"/>
                <a:ext cx="1614487" cy="1544638"/>
              </a:xfrm>
              <a:custGeom>
                <a:avLst/>
                <a:gdLst>
                  <a:gd name="T0" fmla="*/ 2147483646 w 1017"/>
                  <a:gd name="T1" fmla="*/ 2147483646 h 973"/>
                  <a:gd name="T2" fmla="*/ 2147483646 w 1017"/>
                  <a:gd name="T3" fmla="*/ 2147483646 h 973"/>
                  <a:gd name="T4" fmla="*/ 2147483646 w 1017"/>
                  <a:gd name="T5" fmla="*/ 2147483646 h 973"/>
                  <a:gd name="T6" fmla="*/ 2147483646 w 1017"/>
                  <a:gd name="T7" fmla="*/ 2147483646 h 973"/>
                  <a:gd name="T8" fmla="*/ 2147483646 w 1017"/>
                  <a:gd name="T9" fmla="*/ 2147483646 h 973"/>
                  <a:gd name="T10" fmla="*/ 2147483646 w 1017"/>
                  <a:gd name="T11" fmla="*/ 2147483646 h 973"/>
                  <a:gd name="T12" fmla="*/ 2147483646 w 1017"/>
                  <a:gd name="T13" fmla="*/ 2147483646 h 973"/>
                  <a:gd name="T14" fmla="*/ 2147483646 w 1017"/>
                  <a:gd name="T15" fmla="*/ 2147483646 h 973"/>
                  <a:gd name="T16" fmla="*/ 2147483646 w 1017"/>
                  <a:gd name="T17" fmla="*/ 2147483646 h 973"/>
                  <a:gd name="T18" fmla="*/ 2147483646 w 1017"/>
                  <a:gd name="T19" fmla="*/ 2147483646 h 973"/>
                  <a:gd name="T20" fmla="*/ 2147483646 w 1017"/>
                  <a:gd name="T21" fmla="*/ 2147483646 h 973"/>
                  <a:gd name="T22" fmla="*/ 2147483646 w 1017"/>
                  <a:gd name="T23" fmla="*/ 2147483646 h 973"/>
                  <a:gd name="T24" fmla="*/ 2147483646 w 1017"/>
                  <a:gd name="T25" fmla="*/ 2147483646 h 973"/>
                  <a:gd name="T26" fmla="*/ 2147483646 w 1017"/>
                  <a:gd name="T27" fmla="*/ 2147483646 h 973"/>
                  <a:gd name="T28" fmla="*/ 2147483646 w 1017"/>
                  <a:gd name="T29" fmla="*/ 2147483646 h 973"/>
                  <a:gd name="T30" fmla="*/ 2147483646 w 1017"/>
                  <a:gd name="T31" fmla="*/ 2147483646 h 973"/>
                  <a:gd name="T32" fmla="*/ 2147483646 w 1017"/>
                  <a:gd name="T33" fmla="*/ 2147483646 h 973"/>
                  <a:gd name="T34" fmla="*/ 2147483646 w 1017"/>
                  <a:gd name="T35" fmla="*/ 2147483646 h 973"/>
                  <a:gd name="T36" fmla="*/ 2147483646 w 1017"/>
                  <a:gd name="T37" fmla="*/ 2147483646 h 973"/>
                  <a:gd name="T38" fmla="*/ 2147483646 w 1017"/>
                  <a:gd name="T39" fmla="*/ 2147483646 h 973"/>
                  <a:gd name="T40" fmla="*/ 2147483646 w 1017"/>
                  <a:gd name="T41" fmla="*/ 2147483646 h 973"/>
                  <a:gd name="T42" fmla="*/ 2147483646 w 1017"/>
                  <a:gd name="T43" fmla="*/ 2147483646 h 973"/>
                  <a:gd name="T44" fmla="*/ 2147483646 w 1017"/>
                  <a:gd name="T45" fmla="*/ 2147483646 h 973"/>
                  <a:gd name="T46" fmla="*/ 2147483646 w 1017"/>
                  <a:gd name="T47" fmla="*/ 2147483646 h 973"/>
                  <a:gd name="T48" fmla="*/ 2147483646 w 1017"/>
                  <a:gd name="T49" fmla="*/ 2147483646 h 973"/>
                  <a:gd name="T50" fmla="*/ 2147483646 w 1017"/>
                  <a:gd name="T51" fmla="*/ 2147483646 h 973"/>
                  <a:gd name="T52" fmla="*/ 2147483646 w 1017"/>
                  <a:gd name="T53" fmla="*/ 2147483646 h 973"/>
                  <a:gd name="T54" fmla="*/ 2147483646 w 1017"/>
                  <a:gd name="T55" fmla="*/ 2147483646 h 973"/>
                  <a:gd name="T56" fmla="*/ 2147483646 w 1017"/>
                  <a:gd name="T57" fmla="*/ 2147483646 h 973"/>
                  <a:gd name="T58" fmla="*/ 2147483646 w 1017"/>
                  <a:gd name="T59" fmla="*/ 2147483646 h 973"/>
                  <a:gd name="T60" fmla="*/ 2147483646 w 1017"/>
                  <a:gd name="T61" fmla="*/ 2147483646 h 973"/>
                  <a:gd name="T62" fmla="*/ 2147483646 w 1017"/>
                  <a:gd name="T63" fmla="*/ 2147483646 h 973"/>
                  <a:gd name="T64" fmla="*/ 2147483646 w 1017"/>
                  <a:gd name="T65" fmla="*/ 2147483646 h 973"/>
                  <a:gd name="T66" fmla="*/ 2147483646 w 1017"/>
                  <a:gd name="T67" fmla="*/ 2147483646 h 973"/>
                  <a:gd name="T68" fmla="*/ 2147483646 w 1017"/>
                  <a:gd name="T69" fmla="*/ 2147483646 h 973"/>
                  <a:gd name="T70" fmla="*/ 2147483646 w 1017"/>
                  <a:gd name="T71" fmla="*/ 2147483646 h 973"/>
                  <a:gd name="T72" fmla="*/ 2147483646 w 1017"/>
                  <a:gd name="T73" fmla="*/ 2147483646 h 973"/>
                  <a:gd name="T74" fmla="*/ 2147483646 w 1017"/>
                  <a:gd name="T75" fmla="*/ 2147483646 h 973"/>
                  <a:gd name="T76" fmla="*/ 2147483646 w 1017"/>
                  <a:gd name="T77" fmla="*/ 2147483646 h 973"/>
                  <a:gd name="T78" fmla="*/ 2147483646 w 1017"/>
                  <a:gd name="T79" fmla="*/ 2147483646 h 973"/>
                  <a:gd name="T80" fmla="*/ 2147483646 w 1017"/>
                  <a:gd name="T81" fmla="*/ 2147483646 h 973"/>
                  <a:gd name="T82" fmla="*/ 2147483646 w 1017"/>
                  <a:gd name="T83" fmla="*/ 2147483646 h 973"/>
                  <a:gd name="T84" fmla="*/ 2147483646 w 1017"/>
                  <a:gd name="T85" fmla="*/ 2147483646 h 973"/>
                  <a:gd name="T86" fmla="*/ 2147483646 w 1017"/>
                  <a:gd name="T87" fmla="*/ 2147483646 h 973"/>
                  <a:gd name="T88" fmla="*/ 2147483646 w 1017"/>
                  <a:gd name="T89" fmla="*/ 2147483646 h 973"/>
                  <a:gd name="T90" fmla="*/ 2147483646 w 1017"/>
                  <a:gd name="T91" fmla="*/ 2147483646 h 973"/>
                  <a:gd name="T92" fmla="*/ 2147483646 w 1017"/>
                  <a:gd name="T93" fmla="*/ 2147483646 h 973"/>
                  <a:gd name="T94" fmla="*/ 2147483646 w 1017"/>
                  <a:gd name="T95" fmla="*/ 2147483646 h 973"/>
                  <a:gd name="T96" fmla="*/ 2147483646 w 1017"/>
                  <a:gd name="T97" fmla="*/ 2147483646 h 973"/>
                  <a:gd name="T98" fmla="*/ 2147483646 w 1017"/>
                  <a:gd name="T99" fmla="*/ 2147483646 h 973"/>
                  <a:gd name="T100" fmla="*/ 2147483646 w 1017"/>
                  <a:gd name="T101" fmla="*/ 2147483646 h 973"/>
                  <a:gd name="T102" fmla="*/ 2147483646 w 1017"/>
                  <a:gd name="T103" fmla="*/ 2147483646 h 973"/>
                  <a:gd name="T104" fmla="*/ 2147483646 w 1017"/>
                  <a:gd name="T105" fmla="*/ 2147483646 h 973"/>
                  <a:gd name="T106" fmla="*/ 2147483646 w 1017"/>
                  <a:gd name="T107" fmla="*/ 2147483646 h 973"/>
                  <a:gd name="T108" fmla="*/ 2147483646 w 1017"/>
                  <a:gd name="T109" fmla="*/ 2147483646 h 973"/>
                  <a:gd name="T110" fmla="*/ 2147483646 w 1017"/>
                  <a:gd name="T111" fmla="*/ 2147483646 h 973"/>
                  <a:gd name="T112" fmla="*/ 2147483646 w 1017"/>
                  <a:gd name="T113" fmla="*/ 2147483646 h 973"/>
                  <a:gd name="T114" fmla="*/ 2147483646 w 1017"/>
                  <a:gd name="T115" fmla="*/ 2147483646 h 973"/>
                  <a:gd name="T116" fmla="*/ 2147483646 w 1017"/>
                  <a:gd name="T117" fmla="*/ 2147483646 h 973"/>
                  <a:gd name="T118" fmla="*/ 2147483646 w 1017"/>
                  <a:gd name="T119" fmla="*/ 2147483646 h 973"/>
                  <a:gd name="T120" fmla="*/ 2147483646 w 1017"/>
                  <a:gd name="T121" fmla="*/ 2147483646 h 973"/>
                  <a:gd name="T122" fmla="*/ 2147483646 w 1017"/>
                  <a:gd name="T123" fmla="*/ 2147483646 h 973"/>
                  <a:gd name="T124" fmla="*/ 2147483646 w 1017"/>
                  <a:gd name="T125" fmla="*/ 2147483646 h 97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017"/>
                  <a:gd name="T190" fmla="*/ 0 h 973"/>
                  <a:gd name="T191" fmla="*/ 1017 w 1017"/>
                  <a:gd name="T192" fmla="*/ 973 h 97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017" h="973">
                    <a:moveTo>
                      <a:pt x="58" y="762"/>
                    </a:moveTo>
                    <a:lnTo>
                      <a:pt x="57" y="761"/>
                    </a:lnTo>
                    <a:lnTo>
                      <a:pt x="56" y="760"/>
                    </a:lnTo>
                    <a:lnTo>
                      <a:pt x="55" y="758"/>
                    </a:lnTo>
                    <a:lnTo>
                      <a:pt x="55" y="755"/>
                    </a:lnTo>
                    <a:lnTo>
                      <a:pt x="55" y="753"/>
                    </a:lnTo>
                    <a:lnTo>
                      <a:pt x="55" y="752"/>
                    </a:lnTo>
                    <a:lnTo>
                      <a:pt x="55" y="749"/>
                    </a:lnTo>
                    <a:lnTo>
                      <a:pt x="54" y="748"/>
                    </a:lnTo>
                    <a:lnTo>
                      <a:pt x="53" y="746"/>
                    </a:lnTo>
                    <a:lnTo>
                      <a:pt x="52" y="745"/>
                    </a:lnTo>
                    <a:lnTo>
                      <a:pt x="52" y="744"/>
                    </a:lnTo>
                    <a:lnTo>
                      <a:pt x="51" y="744"/>
                    </a:lnTo>
                    <a:lnTo>
                      <a:pt x="51" y="743"/>
                    </a:lnTo>
                    <a:lnTo>
                      <a:pt x="50" y="742"/>
                    </a:lnTo>
                    <a:lnTo>
                      <a:pt x="49" y="741"/>
                    </a:lnTo>
                    <a:lnTo>
                      <a:pt x="48" y="740"/>
                    </a:lnTo>
                    <a:lnTo>
                      <a:pt x="47" y="740"/>
                    </a:lnTo>
                    <a:lnTo>
                      <a:pt x="46" y="739"/>
                    </a:lnTo>
                    <a:lnTo>
                      <a:pt x="45" y="737"/>
                    </a:lnTo>
                    <a:lnTo>
                      <a:pt x="44" y="736"/>
                    </a:lnTo>
                    <a:lnTo>
                      <a:pt x="43" y="734"/>
                    </a:lnTo>
                    <a:lnTo>
                      <a:pt x="42" y="733"/>
                    </a:lnTo>
                    <a:lnTo>
                      <a:pt x="41" y="732"/>
                    </a:lnTo>
                    <a:lnTo>
                      <a:pt x="39" y="732"/>
                    </a:lnTo>
                    <a:lnTo>
                      <a:pt x="38" y="731"/>
                    </a:lnTo>
                    <a:lnTo>
                      <a:pt x="38" y="730"/>
                    </a:lnTo>
                    <a:lnTo>
                      <a:pt x="37" y="730"/>
                    </a:lnTo>
                    <a:lnTo>
                      <a:pt x="36" y="728"/>
                    </a:lnTo>
                    <a:lnTo>
                      <a:pt x="35" y="727"/>
                    </a:lnTo>
                    <a:lnTo>
                      <a:pt x="34" y="725"/>
                    </a:lnTo>
                    <a:lnTo>
                      <a:pt x="32" y="721"/>
                    </a:lnTo>
                    <a:lnTo>
                      <a:pt x="32" y="719"/>
                    </a:lnTo>
                    <a:lnTo>
                      <a:pt x="31" y="717"/>
                    </a:lnTo>
                    <a:lnTo>
                      <a:pt x="31" y="716"/>
                    </a:lnTo>
                    <a:lnTo>
                      <a:pt x="31" y="715"/>
                    </a:lnTo>
                    <a:lnTo>
                      <a:pt x="31" y="713"/>
                    </a:lnTo>
                    <a:lnTo>
                      <a:pt x="31" y="711"/>
                    </a:lnTo>
                    <a:lnTo>
                      <a:pt x="32" y="710"/>
                    </a:lnTo>
                    <a:lnTo>
                      <a:pt x="32" y="709"/>
                    </a:lnTo>
                    <a:lnTo>
                      <a:pt x="32" y="708"/>
                    </a:lnTo>
                    <a:lnTo>
                      <a:pt x="34" y="707"/>
                    </a:lnTo>
                    <a:lnTo>
                      <a:pt x="35" y="704"/>
                    </a:lnTo>
                    <a:lnTo>
                      <a:pt x="36" y="704"/>
                    </a:lnTo>
                    <a:lnTo>
                      <a:pt x="36" y="703"/>
                    </a:lnTo>
                    <a:lnTo>
                      <a:pt x="38" y="703"/>
                    </a:lnTo>
                    <a:lnTo>
                      <a:pt x="39" y="702"/>
                    </a:lnTo>
                    <a:lnTo>
                      <a:pt x="40" y="701"/>
                    </a:lnTo>
                    <a:lnTo>
                      <a:pt x="41" y="701"/>
                    </a:lnTo>
                    <a:lnTo>
                      <a:pt x="41" y="700"/>
                    </a:lnTo>
                    <a:lnTo>
                      <a:pt x="42" y="700"/>
                    </a:lnTo>
                    <a:lnTo>
                      <a:pt x="42" y="699"/>
                    </a:lnTo>
                    <a:lnTo>
                      <a:pt x="43" y="698"/>
                    </a:lnTo>
                    <a:lnTo>
                      <a:pt x="43" y="697"/>
                    </a:lnTo>
                    <a:lnTo>
                      <a:pt x="43" y="695"/>
                    </a:lnTo>
                    <a:lnTo>
                      <a:pt x="44" y="695"/>
                    </a:lnTo>
                    <a:lnTo>
                      <a:pt x="45" y="695"/>
                    </a:lnTo>
                    <a:lnTo>
                      <a:pt x="46" y="695"/>
                    </a:lnTo>
                    <a:lnTo>
                      <a:pt x="48" y="694"/>
                    </a:lnTo>
                    <a:lnTo>
                      <a:pt x="48" y="693"/>
                    </a:lnTo>
                    <a:lnTo>
                      <a:pt x="66" y="657"/>
                    </a:lnTo>
                    <a:lnTo>
                      <a:pt x="80" y="626"/>
                    </a:lnTo>
                    <a:lnTo>
                      <a:pt x="102" y="580"/>
                    </a:lnTo>
                    <a:lnTo>
                      <a:pt x="149" y="485"/>
                    </a:lnTo>
                    <a:lnTo>
                      <a:pt x="153" y="477"/>
                    </a:lnTo>
                    <a:lnTo>
                      <a:pt x="156" y="470"/>
                    </a:lnTo>
                    <a:lnTo>
                      <a:pt x="158" y="465"/>
                    </a:lnTo>
                    <a:lnTo>
                      <a:pt x="164" y="452"/>
                    </a:lnTo>
                    <a:lnTo>
                      <a:pt x="168" y="445"/>
                    </a:lnTo>
                    <a:lnTo>
                      <a:pt x="177" y="427"/>
                    </a:lnTo>
                    <a:lnTo>
                      <a:pt x="180" y="419"/>
                    </a:lnTo>
                    <a:lnTo>
                      <a:pt x="189" y="401"/>
                    </a:lnTo>
                    <a:lnTo>
                      <a:pt x="195" y="388"/>
                    </a:lnTo>
                    <a:lnTo>
                      <a:pt x="197" y="385"/>
                    </a:lnTo>
                    <a:lnTo>
                      <a:pt x="196" y="384"/>
                    </a:lnTo>
                    <a:lnTo>
                      <a:pt x="195" y="385"/>
                    </a:lnTo>
                    <a:lnTo>
                      <a:pt x="195" y="384"/>
                    </a:lnTo>
                    <a:lnTo>
                      <a:pt x="194" y="384"/>
                    </a:lnTo>
                    <a:lnTo>
                      <a:pt x="193" y="383"/>
                    </a:lnTo>
                    <a:lnTo>
                      <a:pt x="192" y="383"/>
                    </a:lnTo>
                    <a:lnTo>
                      <a:pt x="192" y="382"/>
                    </a:lnTo>
                    <a:lnTo>
                      <a:pt x="195" y="378"/>
                    </a:lnTo>
                    <a:lnTo>
                      <a:pt x="196" y="377"/>
                    </a:lnTo>
                    <a:lnTo>
                      <a:pt x="196" y="376"/>
                    </a:lnTo>
                    <a:lnTo>
                      <a:pt x="196" y="375"/>
                    </a:lnTo>
                    <a:lnTo>
                      <a:pt x="198" y="371"/>
                    </a:lnTo>
                    <a:lnTo>
                      <a:pt x="199" y="371"/>
                    </a:lnTo>
                    <a:lnTo>
                      <a:pt x="199" y="370"/>
                    </a:lnTo>
                    <a:lnTo>
                      <a:pt x="200" y="370"/>
                    </a:lnTo>
                    <a:lnTo>
                      <a:pt x="202" y="370"/>
                    </a:lnTo>
                    <a:lnTo>
                      <a:pt x="203" y="369"/>
                    </a:lnTo>
                    <a:lnTo>
                      <a:pt x="205" y="369"/>
                    </a:lnTo>
                    <a:lnTo>
                      <a:pt x="208" y="367"/>
                    </a:lnTo>
                    <a:lnTo>
                      <a:pt x="210" y="366"/>
                    </a:lnTo>
                    <a:lnTo>
                      <a:pt x="212" y="365"/>
                    </a:lnTo>
                    <a:lnTo>
                      <a:pt x="213" y="364"/>
                    </a:lnTo>
                    <a:lnTo>
                      <a:pt x="215" y="362"/>
                    </a:lnTo>
                    <a:lnTo>
                      <a:pt x="216" y="361"/>
                    </a:lnTo>
                    <a:lnTo>
                      <a:pt x="218" y="358"/>
                    </a:lnTo>
                    <a:lnTo>
                      <a:pt x="219" y="356"/>
                    </a:lnTo>
                    <a:lnTo>
                      <a:pt x="220" y="356"/>
                    </a:lnTo>
                    <a:lnTo>
                      <a:pt x="221" y="354"/>
                    </a:lnTo>
                    <a:lnTo>
                      <a:pt x="222" y="353"/>
                    </a:lnTo>
                    <a:lnTo>
                      <a:pt x="221" y="352"/>
                    </a:lnTo>
                    <a:lnTo>
                      <a:pt x="218" y="353"/>
                    </a:lnTo>
                    <a:lnTo>
                      <a:pt x="216" y="353"/>
                    </a:lnTo>
                    <a:lnTo>
                      <a:pt x="215" y="353"/>
                    </a:lnTo>
                    <a:lnTo>
                      <a:pt x="214" y="354"/>
                    </a:lnTo>
                    <a:lnTo>
                      <a:pt x="214" y="355"/>
                    </a:lnTo>
                    <a:lnTo>
                      <a:pt x="213" y="355"/>
                    </a:lnTo>
                    <a:lnTo>
                      <a:pt x="212" y="355"/>
                    </a:lnTo>
                    <a:lnTo>
                      <a:pt x="211" y="355"/>
                    </a:lnTo>
                    <a:lnTo>
                      <a:pt x="210" y="355"/>
                    </a:lnTo>
                    <a:lnTo>
                      <a:pt x="209" y="356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6" y="358"/>
                    </a:lnTo>
                    <a:lnTo>
                      <a:pt x="205" y="358"/>
                    </a:lnTo>
                    <a:lnTo>
                      <a:pt x="205" y="359"/>
                    </a:lnTo>
                    <a:lnTo>
                      <a:pt x="205" y="360"/>
                    </a:lnTo>
                    <a:lnTo>
                      <a:pt x="204" y="361"/>
                    </a:lnTo>
                    <a:lnTo>
                      <a:pt x="203" y="361"/>
                    </a:lnTo>
                    <a:lnTo>
                      <a:pt x="202" y="361"/>
                    </a:lnTo>
                    <a:lnTo>
                      <a:pt x="202" y="362"/>
                    </a:lnTo>
                    <a:lnTo>
                      <a:pt x="201" y="361"/>
                    </a:lnTo>
                    <a:lnTo>
                      <a:pt x="200" y="360"/>
                    </a:lnTo>
                    <a:lnTo>
                      <a:pt x="199" y="361"/>
                    </a:lnTo>
                    <a:lnTo>
                      <a:pt x="198" y="362"/>
                    </a:lnTo>
                    <a:lnTo>
                      <a:pt x="196" y="363"/>
                    </a:lnTo>
                    <a:lnTo>
                      <a:pt x="195" y="363"/>
                    </a:lnTo>
                    <a:lnTo>
                      <a:pt x="195" y="362"/>
                    </a:lnTo>
                    <a:lnTo>
                      <a:pt x="194" y="362"/>
                    </a:lnTo>
                    <a:lnTo>
                      <a:pt x="193" y="362"/>
                    </a:lnTo>
                    <a:lnTo>
                      <a:pt x="192" y="362"/>
                    </a:lnTo>
                    <a:lnTo>
                      <a:pt x="191" y="363"/>
                    </a:lnTo>
                    <a:lnTo>
                      <a:pt x="190" y="362"/>
                    </a:lnTo>
                    <a:lnTo>
                      <a:pt x="189" y="361"/>
                    </a:lnTo>
                    <a:lnTo>
                      <a:pt x="188" y="360"/>
                    </a:lnTo>
                    <a:lnTo>
                      <a:pt x="187" y="360"/>
                    </a:lnTo>
                    <a:lnTo>
                      <a:pt x="187" y="361"/>
                    </a:lnTo>
                    <a:lnTo>
                      <a:pt x="186" y="362"/>
                    </a:lnTo>
                    <a:lnTo>
                      <a:pt x="185" y="362"/>
                    </a:lnTo>
                    <a:lnTo>
                      <a:pt x="184" y="363"/>
                    </a:lnTo>
                    <a:lnTo>
                      <a:pt x="183" y="363"/>
                    </a:lnTo>
                    <a:lnTo>
                      <a:pt x="182" y="363"/>
                    </a:lnTo>
                    <a:lnTo>
                      <a:pt x="181" y="364"/>
                    </a:lnTo>
                    <a:lnTo>
                      <a:pt x="181" y="365"/>
                    </a:lnTo>
                    <a:lnTo>
                      <a:pt x="180" y="366"/>
                    </a:lnTo>
                    <a:lnTo>
                      <a:pt x="180" y="365"/>
                    </a:lnTo>
                    <a:lnTo>
                      <a:pt x="179" y="365"/>
                    </a:lnTo>
                    <a:lnTo>
                      <a:pt x="177" y="366"/>
                    </a:lnTo>
                    <a:lnTo>
                      <a:pt x="176" y="366"/>
                    </a:lnTo>
                    <a:lnTo>
                      <a:pt x="175" y="366"/>
                    </a:lnTo>
                    <a:lnTo>
                      <a:pt x="173" y="365"/>
                    </a:lnTo>
                    <a:lnTo>
                      <a:pt x="173" y="364"/>
                    </a:lnTo>
                    <a:lnTo>
                      <a:pt x="172" y="363"/>
                    </a:lnTo>
                    <a:lnTo>
                      <a:pt x="171" y="363"/>
                    </a:lnTo>
                    <a:lnTo>
                      <a:pt x="170" y="363"/>
                    </a:lnTo>
                    <a:lnTo>
                      <a:pt x="169" y="363"/>
                    </a:lnTo>
                    <a:lnTo>
                      <a:pt x="168" y="362"/>
                    </a:lnTo>
                    <a:lnTo>
                      <a:pt x="168" y="361"/>
                    </a:lnTo>
                    <a:lnTo>
                      <a:pt x="168" y="360"/>
                    </a:lnTo>
                    <a:lnTo>
                      <a:pt x="170" y="358"/>
                    </a:lnTo>
                    <a:lnTo>
                      <a:pt x="171" y="357"/>
                    </a:lnTo>
                    <a:lnTo>
                      <a:pt x="172" y="356"/>
                    </a:lnTo>
                    <a:lnTo>
                      <a:pt x="172" y="354"/>
                    </a:lnTo>
                    <a:lnTo>
                      <a:pt x="172" y="353"/>
                    </a:lnTo>
                    <a:lnTo>
                      <a:pt x="172" y="352"/>
                    </a:lnTo>
                    <a:lnTo>
                      <a:pt x="171" y="351"/>
                    </a:lnTo>
                    <a:lnTo>
                      <a:pt x="170" y="350"/>
                    </a:lnTo>
                    <a:lnTo>
                      <a:pt x="169" y="350"/>
                    </a:lnTo>
                    <a:lnTo>
                      <a:pt x="168" y="350"/>
                    </a:lnTo>
                    <a:lnTo>
                      <a:pt x="166" y="351"/>
                    </a:lnTo>
                    <a:lnTo>
                      <a:pt x="165" y="351"/>
                    </a:lnTo>
                    <a:lnTo>
                      <a:pt x="163" y="351"/>
                    </a:lnTo>
                    <a:lnTo>
                      <a:pt x="162" y="351"/>
                    </a:lnTo>
                    <a:lnTo>
                      <a:pt x="161" y="351"/>
                    </a:lnTo>
                    <a:lnTo>
                      <a:pt x="160" y="350"/>
                    </a:lnTo>
                    <a:lnTo>
                      <a:pt x="160" y="349"/>
                    </a:lnTo>
                    <a:lnTo>
                      <a:pt x="159" y="348"/>
                    </a:lnTo>
                    <a:lnTo>
                      <a:pt x="158" y="347"/>
                    </a:lnTo>
                    <a:lnTo>
                      <a:pt x="157" y="347"/>
                    </a:lnTo>
                    <a:lnTo>
                      <a:pt x="156" y="347"/>
                    </a:lnTo>
                    <a:lnTo>
                      <a:pt x="155" y="346"/>
                    </a:lnTo>
                    <a:lnTo>
                      <a:pt x="154" y="346"/>
                    </a:lnTo>
                    <a:lnTo>
                      <a:pt x="153" y="346"/>
                    </a:lnTo>
                    <a:lnTo>
                      <a:pt x="153" y="345"/>
                    </a:lnTo>
                    <a:lnTo>
                      <a:pt x="153" y="344"/>
                    </a:lnTo>
                    <a:lnTo>
                      <a:pt x="152" y="344"/>
                    </a:lnTo>
                    <a:lnTo>
                      <a:pt x="152" y="343"/>
                    </a:lnTo>
                    <a:lnTo>
                      <a:pt x="151" y="342"/>
                    </a:lnTo>
                    <a:lnTo>
                      <a:pt x="149" y="342"/>
                    </a:lnTo>
                    <a:lnTo>
                      <a:pt x="148" y="343"/>
                    </a:lnTo>
                    <a:lnTo>
                      <a:pt x="147" y="342"/>
                    </a:lnTo>
                    <a:lnTo>
                      <a:pt x="147" y="341"/>
                    </a:lnTo>
                    <a:lnTo>
                      <a:pt x="146" y="340"/>
                    </a:lnTo>
                    <a:lnTo>
                      <a:pt x="145" y="339"/>
                    </a:lnTo>
                    <a:lnTo>
                      <a:pt x="145" y="338"/>
                    </a:lnTo>
                    <a:lnTo>
                      <a:pt x="144" y="336"/>
                    </a:lnTo>
                    <a:lnTo>
                      <a:pt x="145" y="335"/>
                    </a:lnTo>
                    <a:lnTo>
                      <a:pt x="145" y="334"/>
                    </a:lnTo>
                    <a:lnTo>
                      <a:pt x="144" y="334"/>
                    </a:lnTo>
                    <a:lnTo>
                      <a:pt x="143" y="333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1" y="333"/>
                    </a:lnTo>
                    <a:lnTo>
                      <a:pt x="140" y="331"/>
                    </a:lnTo>
                    <a:lnTo>
                      <a:pt x="138" y="331"/>
                    </a:lnTo>
                    <a:lnTo>
                      <a:pt x="137" y="331"/>
                    </a:lnTo>
                    <a:lnTo>
                      <a:pt x="137" y="330"/>
                    </a:lnTo>
                    <a:lnTo>
                      <a:pt x="136" y="330"/>
                    </a:lnTo>
                    <a:lnTo>
                      <a:pt x="137" y="329"/>
                    </a:lnTo>
                    <a:lnTo>
                      <a:pt x="137" y="328"/>
                    </a:lnTo>
                    <a:lnTo>
                      <a:pt x="137" y="327"/>
                    </a:lnTo>
                    <a:lnTo>
                      <a:pt x="136" y="328"/>
                    </a:lnTo>
                    <a:lnTo>
                      <a:pt x="135" y="327"/>
                    </a:lnTo>
                    <a:lnTo>
                      <a:pt x="135" y="328"/>
                    </a:lnTo>
                    <a:lnTo>
                      <a:pt x="134" y="328"/>
                    </a:lnTo>
                    <a:lnTo>
                      <a:pt x="134" y="327"/>
                    </a:lnTo>
                    <a:lnTo>
                      <a:pt x="133" y="327"/>
                    </a:lnTo>
                    <a:lnTo>
                      <a:pt x="133" y="328"/>
                    </a:lnTo>
                    <a:lnTo>
                      <a:pt x="132" y="328"/>
                    </a:lnTo>
                    <a:lnTo>
                      <a:pt x="131" y="327"/>
                    </a:lnTo>
                    <a:lnTo>
                      <a:pt x="130" y="327"/>
                    </a:lnTo>
                    <a:lnTo>
                      <a:pt x="131" y="326"/>
                    </a:lnTo>
                    <a:lnTo>
                      <a:pt x="130" y="325"/>
                    </a:lnTo>
                    <a:lnTo>
                      <a:pt x="129" y="326"/>
                    </a:lnTo>
                    <a:lnTo>
                      <a:pt x="130" y="326"/>
                    </a:lnTo>
                    <a:lnTo>
                      <a:pt x="129" y="327"/>
                    </a:lnTo>
                    <a:lnTo>
                      <a:pt x="128" y="327"/>
                    </a:lnTo>
                    <a:lnTo>
                      <a:pt x="127" y="327"/>
                    </a:lnTo>
                    <a:lnTo>
                      <a:pt x="126" y="327"/>
                    </a:lnTo>
                    <a:lnTo>
                      <a:pt x="126" y="328"/>
                    </a:lnTo>
                    <a:lnTo>
                      <a:pt x="125" y="328"/>
                    </a:lnTo>
                    <a:lnTo>
                      <a:pt x="124" y="327"/>
                    </a:lnTo>
                    <a:lnTo>
                      <a:pt x="123" y="327"/>
                    </a:lnTo>
                    <a:lnTo>
                      <a:pt x="122" y="328"/>
                    </a:lnTo>
                    <a:lnTo>
                      <a:pt x="120" y="327"/>
                    </a:lnTo>
                    <a:lnTo>
                      <a:pt x="119" y="327"/>
                    </a:lnTo>
                    <a:lnTo>
                      <a:pt x="118" y="327"/>
                    </a:lnTo>
                    <a:lnTo>
                      <a:pt x="119" y="326"/>
                    </a:lnTo>
                    <a:lnTo>
                      <a:pt x="119" y="325"/>
                    </a:lnTo>
                    <a:lnTo>
                      <a:pt x="118" y="325"/>
                    </a:lnTo>
                    <a:lnTo>
                      <a:pt x="118" y="324"/>
                    </a:lnTo>
                    <a:lnTo>
                      <a:pt x="117" y="324"/>
                    </a:lnTo>
                    <a:lnTo>
                      <a:pt x="116" y="325"/>
                    </a:lnTo>
                    <a:lnTo>
                      <a:pt x="115" y="325"/>
                    </a:lnTo>
                    <a:lnTo>
                      <a:pt x="115" y="324"/>
                    </a:lnTo>
                    <a:lnTo>
                      <a:pt x="115" y="323"/>
                    </a:lnTo>
                    <a:lnTo>
                      <a:pt x="114" y="323"/>
                    </a:lnTo>
                    <a:lnTo>
                      <a:pt x="113" y="324"/>
                    </a:lnTo>
                    <a:lnTo>
                      <a:pt x="112" y="324"/>
                    </a:lnTo>
                    <a:lnTo>
                      <a:pt x="112" y="323"/>
                    </a:lnTo>
                    <a:lnTo>
                      <a:pt x="112" y="322"/>
                    </a:lnTo>
                    <a:lnTo>
                      <a:pt x="111" y="322"/>
                    </a:lnTo>
                    <a:lnTo>
                      <a:pt x="110" y="322"/>
                    </a:lnTo>
                    <a:lnTo>
                      <a:pt x="110" y="321"/>
                    </a:lnTo>
                    <a:lnTo>
                      <a:pt x="108" y="322"/>
                    </a:lnTo>
                    <a:lnTo>
                      <a:pt x="108" y="321"/>
                    </a:lnTo>
                    <a:lnTo>
                      <a:pt x="108" y="320"/>
                    </a:lnTo>
                    <a:lnTo>
                      <a:pt x="107" y="320"/>
                    </a:lnTo>
                    <a:lnTo>
                      <a:pt x="107" y="319"/>
                    </a:lnTo>
                    <a:lnTo>
                      <a:pt x="106" y="318"/>
                    </a:lnTo>
                    <a:lnTo>
                      <a:pt x="105" y="318"/>
                    </a:lnTo>
                    <a:lnTo>
                      <a:pt x="104" y="318"/>
                    </a:lnTo>
                    <a:lnTo>
                      <a:pt x="103" y="318"/>
                    </a:lnTo>
                    <a:lnTo>
                      <a:pt x="103" y="317"/>
                    </a:lnTo>
                    <a:lnTo>
                      <a:pt x="103" y="316"/>
                    </a:lnTo>
                    <a:lnTo>
                      <a:pt x="102" y="315"/>
                    </a:lnTo>
                    <a:lnTo>
                      <a:pt x="102" y="316"/>
                    </a:lnTo>
                    <a:lnTo>
                      <a:pt x="101" y="317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8" y="317"/>
                    </a:lnTo>
                    <a:lnTo>
                      <a:pt x="98" y="316"/>
                    </a:lnTo>
                    <a:lnTo>
                      <a:pt x="98" y="317"/>
                    </a:lnTo>
                    <a:lnTo>
                      <a:pt x="96" y="317"/>
                    </a:lnTo>
                    <a:lnTo>
                      <a:pt x="95" y="316"/>
                    </a:lnTo>
                    <a:lnTo>
                      <a:pt x="94" y="316"/>
                    </a:lnTo>
                    <a:lnTo>
                      <a:pt x="94" y="315"/>
                    </a:lnTo>
                    <a:lnTo>
                      <a:pt x="94" y="314"/>
                    </a:lnTo>
                    <a:lnTo>
                      <a:pt x="94" y="313"/>
                    </a:lnTo>
                    <a:lnTo>
                      <a:pt x="94" y="312"/>
                    </a:lnTo>
                    <a:lnTo>
                      <a:pt x="93" y="311"/>
                    </a:lnTo>
                    <a:lnTo>
                      <a:pt x="93" y="310"/>
                    </a:lnTo>
                    <a:lnTo>
                      <a:pt x="92" y="311"/>
                    </a:lnTo>
                    <a:lnTo>
                      <a:pt x="91" y="310"/>
                    </a:lnTo>
                    <a:lnTo>
                      <a:pt x="90" y="310"/>
                    </a:lnTo>
                    <a:lnTo>
                      <a:pt x="89" y="311"/>
                    </a:lnTo>
                    <a:lnTo>
                      <a:pt x="88" y="310"/>
                    </a:lnTo>
                    <a:lnTo>
                      <a:pt x="88" y="309"/>
                    </a:lnTo>
                    <a:lnTo>
                      <a:pt x="87" y="309"/>
                    </a:lnTo>
                    <a:lnTo>
                      <a:pt x="87" y="308"/>
                    </a:lnTo>
                    <a:lnTo>
                      <a:pt x="86" y="308"/>
                    </a:lnTo>
                    <a:lnTo>
                      <a:pt x="86" y="306"/>
                    </a:lnTo>
                    <a:lnTo>
                      <a:pt x="85" y="306"/>
                    </a:lnTo>
                    <a:lnTo>
                      <a:pt x="85" y="305"/>
                    </a:lnTo>
                    <a:lnTo>
                      <a:pt x="83" y="305"/>
                    </a:lnTo>
                    <a:lnTo>
                      <a:pt x="82" y="304"/>
                    </a:lnTo>
                    <a:lnTo>
                      <a:pt x="80" y="304"/>
                    </a:lnTo>
                    <a:lnTo>
                      <a:pt x="79" y="305"/>
                    </a:lnTo>
                    <a:lnTo>
                      <a:pt x="78" y="304"/>
                    </a:lnTo>
                    <a:lnTo>
                      <a:pt x="77" y="304"/>
                    </a:lnTo>
                    <a:lnTo>
                      <a:pt x="78" y="303"/>
                    </a:lnTo>
                    <a:lnTo>
                      <a:pt x="77" y="302"/>
                    </a:lnTo>
                    <a:lnTo>
                      <a:pt x="76" y="302"/>
                    </a:lnTo>
                    <a:lnTo>
                      <a:pt x="75" y="303"/>
                    </a:lnTo>
                    <a:lnTo>
                      <a:pt x="74" y="302"/>
                    </a:lnTo>
                    <a:lnTo>
                      <a:pt x="74" y="301"/>
                    </a:lnTo>
                    <a:lnTo>
                      <a:pt x="73" y="300"/>
                    </a:lnTo>
                    <a:lnTo>
                      <a:pt x="73" y="299"/>
                    </a:lnTo>
                    <a:lnTo>
                      <a:pt x="72" y="299"/>
                    </a:lnTo>
                    <a:lnTo>
                      <a:pt x="71" y="298"/>
                    </a:lnTo>
                    <a:lnTo>
                      <a:pt x="71" y="297"/>
                    </a:lnTo>
                    <a:lnTo>
                      <a:pt x="71" y="296"/>
                    </a:lnTo>
                    <a:lnTo>
                      <a:pt x="72" y="295"/>
                    </a:lnTo>
                    <a:lnTo>
                      <a:pt x="72" y="294"/>
                    </a:lnTo>
                    <a:lnTo>
                      <a:pt x="72" y="293"/>
                    </a:lnTo>
                    <a:lnTo>
                      <a:pt x="72" y="291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4" y="288"/>
                    </a:lnTo>
                    <a:lnTo>
                      <a:pt x="73" y="288"/>
                    </a:lnTo>
                    <a:lnTo>
                      <a:pt x="74" y="287"/>
                    </a:lnTo>
                    <a:lnTo>
                      <a:pt x="73" y="286"/>
                    </a:lnTo>
                    <a:lnTo>
                      <a:pt x="73" y="285"/>
                    </a:lnTo>
                    <a:lnTo>
                      <a:pt x="73" y="284"/>
                    </a:lnTo>
                    <a:lnTo>
                      <a:pt x="73" y="283"/>
                    </a:lnTo>
                    <a:lnTo>
                      <a:pt x="71" y="283"/>
                    </a:lnTo>
                    <a:lnTo>
                      <a:pt x="70" y="283"/>
                    </a:lnTo>
                    <a:lnTo>
                      <a:pt x="70" y="282"/>
                    </a:lnTo>
                    <a:lnTo>
                      <a:pt x="70" y="281"/>
                    </a:lnTo>
                    <a:lnTo>
                      <a:pt x="70" y="280"/>
                    </a:lnTo>
                    <a:lnTo>
                      <a:pt x="68" y="279"/>
                    </a:lnTo>
                    <a:lnTo>
                      <a:pt x="64" y="281"/>
                    </a:lnTo>
                    <a:lnTo>
                      <a:pt x="64" y="282"/>
                    </a:lnTo>
                    <a:lnTo>
                      <a:pt x="64" y="283"/>
                    </a:lnTo>
                    <a:lnTo>
                      <a:pt x="63" y="284"/>
                    </a:lnTo>
                    <a:lnTo>
                      <a:pt x="62" y="284"/>
                    </a:lnTo>
                    <a:lnTo>
                      <a:pt x="61" y="284"/>
                    </a:lnTo>
                    <a:lnTo>
                      <a:pt x="61" y="285"/>
                    </a:lnTo>
                    <a:lnTo>
                      <a:pt x="61" y="286"/>
                    </a:lnTo>
                    <a:lnTo>
                      <a:pt x="58" y="289"/>
                    </a:lnTo>
                    <a:lnTo>
                      <a:pt x="56" y="287"/>
                    </a:lnTo>
                    <a:lnTo>
                      <a:pt x="55" y="285"/>
                    </a:lnTo>
                    <a:lnTo>
                      <a:pt x="54" y="285"/>
                    </a:lnTo>
                    <a:lnTo>
                      <a:pt x="54" y="284"/>
                    </a:lnTo>
                    <a:lnTo>
                      <a:pt x="52" y="283"/>
                    </a:lnTo>
                    <a:lnTo>
                      <a:pt x="51" y="283"/>
                    </a:lnTo>
                    <a:lnTo>
                      <a:pt x="51" y="281"/>
                    </a:lnTo>
                    <a:lnTo>
                      <a:pt x="50" y="281"/>
                    </a:lnTo>
                    <a:lnTo>
                      <a:pt x="49" y="282"/>
                    </a:lnTo>
                    <a:lnTo>
                      <a:pt x="47" y="282"/>
                    </a:lnTo>
                    <a:lnTo>
                      <a:pt x="46" y="282"/>
                    </a:lnTo>
                    <a:lnTo>
                      <a:pt x="45" y="282"/>
                    </a:lnTo>
                    <a:lnTo>
                      <a:pt x="46" y="281"/>
                    </a:lnTo>
                    <a:lnTo>
                      <a:pt x="45" y="281"/>
                    </a:lnTo>
                    <a:lnTo>
                      <a:pt x="44" y="281"/>
                    </a:lnTo>
                    <a:lnTo>
                      <a:pt x="43" y="279"/>
                    </a:lnTo>
                    <a:lnTo>
                      <a:pt x="43" y="280"/>
                    </a:lnTo>
                    <a:lnTo>
                      <a:pt x="42" y="279"/>
                    </a:lnTo>
                    <a:lnTo>
                      <a:pt x="43" y="278"/>
                    </a:lnTo>
                    <a:lnTo>
                      <a:pt x="42" y="278"/>
                    </a:lnTo>
                    <a:lnTo>
                      <a:pt x="42" y="277"/>
                    </a:lnTo>
                    <a:lnTo>
                      <a:pt x="42" y="276"/>
                    </a:lnTo>
                    <a:lnTo>
                      <a:pt x="40" y="275"/>
                    </a:lnTo>
                    <a:lnTo>
                      <a:pt x="40" y="274"/>
                    </a:lnTo>
                    <a:lnTo>
                      <a:pt x="39" y="274"/>
                    </a:lnTo>
                    <a:lnTo>
                      <a:pt x="38" y="275"/>
                    </a:lnTo>
                    <a:lnTo>
                      <a:pt x="37" y="274"/>
                    </a:lnTo>
                    <a:lnTo>
                      <a:pt x="37" y="273"/>
                    </a:lnTo>
                    <a:lnTo>
                      <a:pt x="37" y="272"/>
                    </a:lnTo>
                    <a:lnTo>
                      <a:pt x="38" y="272"/>
                    </a:lnTo>
                    <a:lnTo>
                      <a:pt x="37" y="271"/>
                    </a:lnTo>
                    <a:lnTo>
                      <a:pt x="37" y="270"/>
                    </a:lnTo>
                    <a:lnTo>
                      <a:pt x="38" y="270"/>
                    </a:lnTo>
                    <a:lnTo>
                      <a:pt x="38" y="269"/>
                    </a:lnTo>
                    <a:lnTo>
                      <a:pt x="38" y="268"/>
                    </a:lnTo>
                    <a:lnTo>
                      <a:pt x="37" y="268"/>
                    </a:lnTo>
                    <a:lnTo>
                      <a:pt x="37" y="267"/>
                    </a:lnTo>
                    <a:lnTo>
                      <a:pt x="36" y="266"/>
                    </a:lnTo>
                    <a:lnTo>
                      <a:pt x="35" y="265"/>
                    </a:lnTo>
                    <a:lnTo>
                      <a:pt x="35" y="264"/>
                    </a:lnTo>
                    <a:lnTo>
                      <a:pt x="35" y="263"/>
                    </a:lnTo>
                    <a:lnTo>
                      <a:pt x="36" y="263"/>
                    </a:lnTo>
                    <a:lnTo>
                      <a:pt x="36" y="262"/>
                    </a:lnTo>
                    <a:lnTo>
                      <a:pt x="34" y="260"/>
                    </a:lnTo>
                    <a:lnTo>
                      <a:pt x="34" y="261"/>
                    </a:lnTo>
                    <a:lnTo>
                      <a:pt x="33" y="261"/>
                    </a:lnTo>
                    <a:lnTo>
                      <a:pt x="33" y="260"/>
                    </a:lnTo>
                    <a:lnTo>
                      <a:pt x="32" y="260"/>
                    </a:lnTo>
                    <a:lnTo>
                      <a:pt x="32" y="259"/>
                    </a:lnTo>
                    <a:lnTo>
                      <a:pt x="32" y="258"/>
                    </a:lnTo>
                    <a:lnTo>
                      <a:pt x="31" y="258"/>
                    </a:lnTo>
                    <a:lnTo>
                      <a:pt x="30" y="259"/>
                    </a:lnTo>
                    <a:lnTo>
                      <a:pt x="30" y="258"/>
                    </a:lnTo>
                    <a:lnTo>
                      <a:pt x="29" y="258"/>
                    </a:lnTo>
                    <a:lnTo>
                      <a:pt x="29" y="257"/>
                    </a:lnTo>
                    <a:lnTo>
                      <a:pt x="28" y="257"/>
                    </a:lnTo>
                    <a:lnTo>
                      <a:pt x="27" y="257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6" y="255"/>
                    </a:lnTo>
                    <a:lnTo>
                      <a:pt x="25" y="254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2" y="252"/>
                    </a:lnTo>
                    <a:lnTo>
                      <a:pt x="21" y="249"/>
                    </a:lnTo>
                    <a:lnTo>
                      <a:pt x="20" y="249"/>
                    </a:lnTo>
                    <a:lnTo>
                      <a:pt x="19" y="249"/>
                    </a:lnTo>
                    <a:lnTo>
                      <a:pt x="18" y="249"/>
                    </a:lnTo>
                    <a:lnTo>
                      <a:pt x="18" y="248"/>
                    </a:lnTo>
                    <a:lnTo>
                      <a:pt x="17" y="247"/>
                    </a:lnTo>
                    <a:lnTo>
                      <a:pt x="16" y="247"/>
                    </a:lnTo>
                    <a:lnTo>
                      <a:pt x="16" y="246"/>
                    </a:lnTo>
                    <a:lnTo>
                      <a:pt x="15" y="246"/>
                    </a:lnTo>
                    <a:lnTo>
                      <a:pt x="15" y="245"/>
                    </a:lnTo>
                    <a:lnTo>
                      <a:pt x="15" y="244"/>
                    </a:lnTo>
                    <a:lnTo>
                      <a:pt x="14" y="244"/>
                    </a:lnTo>
                    <a:lnTo>
                      <a:pt x="14" y="243"/>
                    </a:lnTo>
                    <a:lnTo>
                      <a:pt x="13" y="242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3" y="237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6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3" y="231"/>
                    </a:lnTo>
                    <a:lnTo>
                      <a:pt x="13" y="230"/>
                    </a:lnTo>
                    <a:lnTo>
                      <a:pt x="13" y="229"/>
                    </a:lnTo>
                    <a:lnTo>
                      <a:pt x="13" y="228"/>
                    </a:lnTo>
                    <a:lnTo>
                      <a:pt x="12" y="227"/>
                    </a:lnTo>
                    <a:lnTo>
                      <a:pt x="12" y="226"/>
                    </a:lnTo>
                    <a:lnTo>
                      <a:pt x="11" y="226"/>
                    </a:lnTo>
                    <a:lnTo>
                      <a:pt x="10" y="226"/>
                    </a:lnTo>
                    <a:lnTo>
                      <a:pt x="10" y="225"/>
                    </a:lnTo>
                    <a:lnTo>
                      <a:pt x="9" y="224"/>
                    </a:lnTo>
                    <a:lnTo>
                      <a:pt x="8" y="224"/>
                    </a:lnTo>
                    <a:lnTo>
                      <a:pt x="7" y="223"/>
                    </a:lnTo>
                    <a:lnTo>
                      <a:pt x="6" y="223"/>
                    </a:lnTo>
                    <a:lnTo>
                      <a:pt x="4" y="222"/>
                    </a:lnTo>
                    <a:lnTo>
                      <a:pt x="2" y="221"/>
                    </a:lnTo>
                    <a:lnTo>
                      <a:pt x="2" y="220"/>
                    </a:lnTo>
                    <a:lnTo>
                      <a:pt x="1" y="220"/>
                    </a:lnTo>
                    <a:lnTo>
                      <a:pt x="2" y="219"/>
                    </a:lnTo>
                    <a:lnTo>
                      <a:pt x="2" y="218"/>
                    </a:lnTo>
                    <a:lnTo>
                      <a:pt x="1" y="218"/>
                    </a:lnTo>
                    <a:lnTo>
                      <a:pt x="1" y="217"/>
                    </a:lnTo>
                    <a:lnTo>
                      <a:pt x="2" y="216"/>
                    </a:lnTo>
                    <a:lnTo>
                      <a:pt x="2" y="215"/>
                    </a:lnTo>
                    <a:lnTo>
                      <a:pt x="2" y="214"/>
                    </a:lnTo>
                    <a:lnTo>
                      <a:pt x="2" y="213"/>
                    </a:lnTo>
                    <a:lnTo>
                      <a:pt x="1" y="212"/>
                    </a:lnTo>
                    <a:lnTo>
                      <a:pt x="1" y="209"/>
                    </a:lnTo>
                    <a:lnTo>
                      <a:pt x="1" y="208"/>
                    </a:lnTo>
                    <a:lnTo>
                      <a:pt x="2" y="207"/>
                    </a:lnTo>
                    <a:lnTo>
                      <a:pt x="2" y="206"/>
                    </a:lnTo>
                    <a:lnTo>
                      <a:pt x="2" y="205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1" y="199"/>
                    </a:lnTo>
                    <a:lnTo>
                      <a:pt x="1" y="198"/>
                    </a:lnTo>
                    <a:lnTo>
                      <a:pt x="1" y="197"/>
                    </a:lnTo>
                    <a:lnTo>
                      <a:pt x="0" y="196"/>
                    </a:lnTo>
                    <a:lnTo>
                      <a:pt x="0" y="195"/>
                    </a:lnTo>
                    <a:lnTo>
                      <a:pt x="0" y="174"/>
                    </a:lnTo>
                    <a:lnTo>
                      <a:pt x="0" y="100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2" y="101"/>
                    </a:lnTo>
                    <a:lnTo>
                      <a:pt x="2" y="102"/>
                    </a:lnTo>
                    <a:lnTo>
                      <a:pt x="3" y="102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4"/>
                    </a:lnTo>
                    <a:lnTo>
                      <a:pt x="5" y="103"/>
                    </a:lnTo>
                    <a:lnTo>
                      <a:pt x="6" y="103"/>
                    </a:lnTo>
                    <a:lnTo>
                      <a:pt x="6" y="104"/>
                    </a:lnTo>
                    <a:lnTo>
                      <a:pt x="7" y="104"/>
                    </a:lnTo>
                    <a:lnTo>
                      <a:pt x="8" y="104"/>
                    </a:lnTo>
                    <a:lnTo>
                      <a:pt x="8" y="103"/>
                    </a:lnTo>
                    <a:lnTo>
                      <a:pt x="9" y="103"/>
                    </a:lnTo>
                    <a:lnTo>
                      <a:pt x="10" y="103"/>
                    </a:lnTo>
                    <a:lnTo>
                      <a:pt x="11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2" y="102"/>
                    </a:lnTo>
                    <a:lnTo>
                      <a:pt x="13" y="101"/>
                    </a:lnTo>
                    <a:lnTo>
                      <a:pt x="14" y="101"/>
                    </a:lnTo>
                    <a:lnTo>
                      <a:pt x="14" y="99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5" y="96"/>
                    </a:lnTo>
                    <a:lnTo>
                      <a:pt x="15" y="95"/>
                    </a:lnTo>
                    <a:lnTo>
                      <a:pt x="16" y="95"/>
                    </a:lnTo>
                    <a:lnTo>
                      <a:pt x="17" y="95"/>
                    </a:lnTo>
                    <a:lnTo>
                      <a:pt x="18" y="96"/>
                    </a:lnTo>
                    <a:lnTo>
                      <a:pt x="19" y="96"/>
                    </a:lnTo>
                    <a:lnTo>
                      <a:pt x="19" y="95"/>
                    </a:lnTo>
                    <a:lnTo>
                      <a:pt x="20" y="96"/>
                    </a:lnTo>
                    <a:lnTo>
                      <a:pt x="21" y="96"/>
                    </a:lnTo>
                    <a:lnTo>
                      <a:pt x="21" y="95"/>
                    </a:lnTo>
                    <a:lnTo>
                      <a:pt x="22" y="96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4" y="97"/>
                    </a:lnTo>
                    <a:lnTo>
                      <a:pt x="25" y="97"/>
                    </a:lnTo>
                    <a:lnTo>
                      <a:pt x="25" y="96"/>
                    </a:lnTo>
                    <a:lnTo>
                      <a:pt x="26" y="96"/>
                    </a:lnTo>
                    <a:lnTo>
                      <a:pt x="26" y="95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6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30" y="98"/>
                    </a:lnTo>
                    <a:lnTo>
                      <a:pt x="30" y="97"/>
                    </a:lnTo>
                    <a:lnTo>
                      <a:pt x="31" y="96"/>
                    </a:lnTo>
                    <a:lnTo>
                      <a:pt x="31" y="97"/>
                    </a:lnTo>
                    <a:lnTo>
                      <a:pt x="32" y="97"/>
                    </a:lnTo>
                    <a:lnTo>
                      <a:pt x="32" y="96"/>
                    </a:lnTo>
                    <a:lnTo>
                      <a:pt x="32" y="95"/>
                    </a:lnTo>
                    <a:lnTo>
                      <a:pt x="33" y="94"/>
                    </a:lnTo>
                    <a:lnTo>
                      <a:pt x="34" y="94"/>
                    </a:lnTo>
                    <a:lnTo>
                      <a:pt x="34" y="93"/>
                    </a:lnTo>
                    <a:lnTo>
                      <a:pt x="34" y="92"/>
                    </a:lnTo>
                    <a:lnTo>
                      <a:pt x="34" y="91"/>
                    </a:lnTo>
                    <a:lnTo>
                      <a:pt x="34" y="90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3" y="89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2" y="87"/>
                    </a:lnTo>
                    <a:lnTo>
                      <a:pt x="31" y="87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3" y="82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6" y="83"/>
                    </a:lnTo>
                    <a:lnTo>
                      <a:pt x="36" y="82"/>
                    </a:lnTo>
                    <a:lnTo>
                      <a:pt x="37" y="82"/>
                    </a:lnTo>
                    <a:lnTo>
                      <a:pt x="38" y="82"/>
                    </a:lnTo>
                    <a:lnTo>
                      <a:pt x="38" y="81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1" y="81"/>
                    </a:lnTo>
                    <a:lnTo>
                      <a:pt x="42" y="81"/>
                    </a:lnTo>
                    <a:lnTo>
                      <a:pt x="41" y="80"/>
                    </a:lnTo>
                    <a:lnTo>
                      <a:pt x="40" y="79"/>
                    </a:lnTo>
                    <a:lnTo>
                      <a:pt x="41" y="79"/>
                    </a:lnTo>
                    <a:lnTo>
                      <a:pt x="41" y="78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1" y="76"/>
                    </a:lnTo>
                    <a:lnTo>
                      <a:pt x="42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5" y="73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6" y="73"/>
                    </a:lnTo>
                    <a:lnTo>
                      <a:pt x="46" y="74"/>
                    </a:lnTo>
                    <a:lnTo>
                      <a:pt x="47" y="74"/>
                    </a:lnTo>
                    <a:lnTo>
                      <a:pt x="48" y="74"/>
                    </a:lnTo>
                    <a:lnTo>
                      <a:pt x="49" y="74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2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4" y="75"/>
                    </a:lnTo>
                    <a:lnTo>
                      <a:pt x="55" y="74"/>
                    </a:lnTo>
                    <a:lnTo>
                      <a:pt x="56" y="74"/>
                    </a:lnTo>
                    <a:lnTo>
                      <a:pt x="57" y="74"/>
                    </a:lnTo>
                    <a:lnTo>
                      <a:pt x="59" y="75"/>
                    </a:lnTo>
                    <a:lnTo>
                      <a:pt x="59" y="76"/>
                    </a:lnTo>
                    <a:lnTo>
                      <a:pt x="59" y="77"/>
                    </a:lnTo>
                    <a:lnTo>
                      <a:pt x="60" y="78"/>
                    </a:lnTo>
                    <a:lnTo>
                      <a:pt x="60" y="79"/>
                    </a:lnTo>
                    <a:lnTo>
                      <a:pt x="61" y="79"/>
                    </a:lnTo>
                    <a:lnTo>
                      <a:pt x="62" y="79"/>
                    </a:lnTo>
                    <a:lnTo>
                      <a:pt x="63" y="79"/>
                    </a:lnTo>
                    <a:lnTo>
                      <a:pt x="64" y="78"/>
                    </a:lnTo>
                    <a:lnTo>
                      <a:pt x="65" y="78"/>
                    </a:lnTo>
                    <a:lnTo>
                      <a:pt x="65" y="79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7" y="78"/>
                    </a:lnTo>
                    <a:lnTo>
                      <a:pt x="68" y="78"/>
                    </a:lnTo>
                    <a:lnTo>
                      <a:pt x="69" y="79"/>
                    </a:lnTo>
                    <a:lnTo>
                      <a:pt x="70" y="79"/>
                    </a:lnTo>
                    <a:lnTo>
                      <a:pt x="71" y="79"/>
                    </a:lnTo>
                    <a:lnTo>
                      <a:pt x="71" y="78"/>
                    </a:lnTo>
                    <a:lnTo>
                      <a:pt x="71" y="77"/>
                    </a:lnTo>
                    <a:lnTo>
                      <a:pt x="72" y="77"/>
                    </a:lnTo>
                    <a:lnTo>
                      <a:pt x="72" y="76"/>
                    </a:lnTo>
                    <a:lnTo>
                      <a:pt x="72" y="75"/>
                    </a:lnTo>
                    <a:lnTo>
                      <a:pt x="72" y="74"/>
                    </a:lnTo>
                    <a:lnTo>
                      <a:pt x="73" y="74"/>
                    </a:lnTo>
                    <a:lnTo>
                      <a:pt x="73" y="73"/>
                    </a:lnTo>
                    <a:lnTo>
                      <a:pt x="73" y="72"/>
                    </a:lnTo>
                    <a:lnTo>
                      <a:pt x="73" y="71"/>
                    </a:lnTo>
                    <a:lnTo>
                      <a:pt x="73" y="70"/>
                    </a:lnTo>
                    <a:lnTo>
                      <a:pt x="73" y="69"/>
                    </a:lnTo>
                    <a:lnTo>
                      <a:pt x="72" y="69"/>
                    </a:lnTo>
                    <a:lnTo>
                      <a:pt x="71" y="68"/>
                    </a:lnTo>
                    <a:lnTo>
                      <a:pt x="72" y="68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7" y="69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80" y="66"/>
                    </a:lnTo>
                    <a:lnTo>
                      <a:pt x="81" y="66"/>
                    </a:lnTo>
                    <a:lnTo>
                      <a:pt x="82" y="66"/>
                    </a:lnTo>
                    <a:lnTo>
                      <a:pt x="83" y="66"/>
                    </a:lnTo>
                    <a:lnTo>
                      <a:pt x="83" y="67"/>
                    </a:lnTo>
                    <a:lnTo>
                      <a:pt x="83" y="66"/>
                    </a:lnTo>
                    <a:lnTo>
                      <a:pt x="84" y="66"/>
                    </a:lnTo>
                    <a:lnTo>
                      <a:pt x="84" y="65"/>
                    </a:lnTo>
                    <a:lnTo>
                      <a:pt x="84" y="66"/>
                    </a:lnTo>
                    <a:lnTo>
                      <a:pt x="85" y="65"/>
                    </a:lnTo>
                    <a:lnTo>
                      <a:pt x="85" y="66"/>
                    </a:lnTo>
                    <a:lnTo>
                      <a:pt x="86" y="65"/>
                    </a:lnTo>
                    <a:lnTo>
                      <a:pt x="86" y="66"/>
                    </a:lnTo>
                    <a:lnTo>
                      <a:pt x="87" y="65"/>
                    </a:lnTo>
                    <a:lnTo>
                      <a:pt x="87" y="66"/>
                    </a:lnTo>
                    <a:lnTo>
                      <a:pt x="88" y="66"/>
                    </a:lnTo>
                    <a:lnTo>
                      <a:pt x="88" y="65"/>
                    </a:lnTo>
                    <a:lnTo>
                      <a:pt x="87" y="64"/>
                    </a:lnTo>
                    <a:lnTo>
                      <a:pt x="88" y="64"/>
                    </a:lnTo>
                    <a:lnTo>
                      <a:pt x="88" y="63"/>
                    </a:lnTo>
                    <a:lnTo>
                      <a:pt x="88" y="62"/>
                    </a:lnTo>
                    <a:lnTo>
                      <a:pt x="89" y="62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90" y="62"/>
                    </a:lnTo>
                    <a:lnTo>
                      <a:pt x="90" y="63"/>
                    </a:lnTo>
                    <a:lnTo>
                      <a:pt x="91" y="63"/>
                    </a:lnTo>
                    <a:lnTo>
                      <a:pt x="92" y="63"/>
                    </a:lnTo>
                    <a:lnTo>
                      <a:pt x="93" y="63"/>
                    </a:lnTo>
                    <a:lnTo>
                      <a:pt x="94" y="63"/>
                    </a:lnTo>
                    <a:lnTo>
                      <a:pt x="95" y="63"/>
                    </a:lnTo>
                    <a:lnTo>
                      <a:pt x="95" y="62"/>
                    </a:lnTo>
                    <a:lnTo>
                      <a:pt x="96" y="63"/>
                    </a:lnTo>
                    <a:lnTo>
                      <a:pt x="96" y="64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5"/>
                    </a:lnTo>
                    <a:lnTo>
                      <a:pt x="99" y="65"/>
                    </a:lnTo>
                    <a:lnTo>
                      <a:pt x="99" y="66"/>
                    </a:lnTo>
                    <a:lnTo>
                      <a:pt x="100" y="66"/>
                    </a:lnTo>
                    <a:lnTo>
                      <a:pt x="101" y="65"/>
                    </a:lnTo>
                    <a:lnTo>
                      <a:pt x="102" y="64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4"/>
                    </a:lnTo>
                    <a:lnTo>
                      <a:pt x="105" y="64"/>
                    </a:lnTo>
                    <a:lnTo>
                      <a:pt x="105" y="65"/>
                    </a:lnTo>
                    <a:lnTo>
                      <a:pt x="106" y="65"/>
                    </a:lnTo>
                    <a:lnTo>
                      <a:pt x="107" y="65"/>
                    </a:lnTo>
                    <a:lnTo>
                      <a:pt x="107" y="64"/>
                    </a:lnTo>
                    <a:lnTo>
                      <a:pt x="108" y="65"/>
                    </a:lnTo>
                    <a:lnTo>
                      <a:pt x="108" y="64"/>
                    </a:lnTo>
                    <a:lnTo>
                      <a:pt x="109" y="64"/>
                    </a:lnTo>
                    <a:lnTo>
                      <a:pt x="108" y="64"/>
                    </a:lnTo>
                    <a:lnTo>
                      <a:pt x="108" y="63"/>
                    </a:lnTo>
                    <a:lnTo>
                      <a:pt x="109" y="63"/>
                    </a:lnTo>
                    <a:lnTo>
                      <a:pt x="109" y="62"/>
                    </a:lnTo>
                    <a:lnTo>
                      <a:pt x="110" y="63"/>
                    </a:lnTo>
                    <a:lnTo>
                      <a:pt x="110" y="62"/>
                    </a:lnTo>
                    <a:lnTo>
                      <a:pt x="110" y="61"/>
                    </a:lnTo>
                    <a:lnTo>
                      <a:pt x="111" y="60"/>
                    </a:lnTo>
                    <a:lnTo>
                      <a:pt x="112" y="59"/>
                    </a:lnTo>
                    <a:lnTo>
                      <a:pt x="111" y="58"/>
                    </a:lnTo>
                    <a:lnTo>
                      <a:pt x="112" y="57"/>
                    </a:lnTo>
                    <a:lnTo>
                      <a:pt x="112" y="58"/>
                    </a:lnTo>
                    <a:lnTo>
                      <a:pt x="113" y="57"/>
                    </a:lnTo>
                    <a:lnTo>
                      <a:pt x="114" y="57"/>
                    </a:lnTo>
                    <a:lnTo>
                      <a:pt x="115" y="57"/>
                    </a:lnTo>
                    <a:lnTo>
                      <a:pt x="115" y="56"/>
                    </a:lnTo>
                    <a:lnTo>
                      <a:pt x="116" y="55"/>
                    </a:lnTo>
                    <a:lnTo>
                      <a:pt x="116" y="54"/>
                    </a:lnTo>
                    <a:lnTo>
                      <a:pt x="116" y="53"/>
                    </a:lnTo>
                    <a:lnTo>
                      <a:pt x="117" y="53"/>
                    </a:lnTo>
                    <a:lnTo>
                      <a:pt x="117" y="52"/>
                    </a:lnTo>
                    <a:lnTo>
                      <a:pt x="117" y="51"/>
                    </a:lnTo>
                    <a:lnTo>
                      <a:pt x="117" y="50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lnTo>
                      <a:pt x="119" y="48"/>
                    </a:lnTo>
                    <a:lnTo>
                      <a:pt x="120" y="48"/>
                    </a:lnTo>
                    <a:lnTo>
                      <a:pt x="120" y="47"/>
                    </a:lnTo>
                    <a:lnTo>
                      <a:pt x="121" y="47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2" y="47"/>
                    </a:lnTo>
                    <a:lnTo>
                      <a:pt x="123" y="47"/>
                    </a:lnTo>
                    <a:lnTo>
                      <a:pt x="123" y="46"/>
                    </a:lnTo>
                    <a:lnTo>
                      <a:pt x="122" y="45"/>
                    </a:lnTo>
                    <a:lnTo>
                      <a:pt x="123" y="45"/>
                    </a:lnTo>
                    <a:lnTo>
                      <a:pt x="123" y="44"/>
                    </a:lnTo>
                    <a:lnTo>
                      <a:pt x="124" y="43"/>
                    </a:lnTo>
                    <a:lnTo>
                      <a:pt x="124" y="44"/>
                    </a:lnTo>
                    <a:lnTo>
                      <a:pt x="125" y="44"/>
                    </a:lnTo>
                    <a:lnTo>
                      <a:pt x="125" y="43"/>
                    </a:lnTo>
                    <a:lnTo>
                      <a:pt x="125" y="44"/>
                    </a:lnTo>
                    <a:lnTo>
                      <a:pt x="126" y="44"/>
                    </a:lnTo>
                    <a:lnTo>
                      <a:pt x="126" y="43"/>
                    </a:lnTo>
                    <a:lnTo>
                      <a:pt x="127" y="42"/>
                    </a:lnTo>
                    <a:lnTo>
                      <a:pt x="129" y="43"/>
                    </a:lnTo>
                    <a:lnTo>
                      <a:pt x="130" y="43"/>
                    </a:lnTo>
                    <a:lnTo>
                      <a:pt x="130" y="44"/>
                    </a:lnTo>
                    <a:lnTo>
                      <a:pt x="130" y="45"/>
                    </a:lnTo>
                    <a:lnTo>
                      <a:pt x="131" y="45"/>
                    </a:lnTo>
                    <a:lnTo>
                      <a:pt x="131" y="46"/>
                    </a:lnTo>
                    <a:lnTo>
                      <a:pt x="132" y="46"/>
                    </a:lnTo>
                    <a:lnTo>
                      <a:pt x="133" y="46"/>
                    </a:lnTo>
                    <a:lnTo>
                      <a:pt x="133" y="47"/>
                    </a:lnTo>
                    <a:lnTo>
                      <a:pt x="133" y="46"/>
                    </a:lnTo>
                    <a:lnTo>
                      <a:pt x="133" y="45"/>
                    </a:lnTo>
                    <a:lnTo>
                      <a:pt x="134" y="45"/>
                    </a:lnTo>
                    <a:lnTo>
                      <a:pt x="135" y="44"/>
                    </a:lnTo>
                    <a:lnTo>
                      <a:pt x="136" y="44"/>
                    </a:lnTo>
                    <a:lnTo>
                      <a:pt x="137" y="44"/>
                    </a:lnTo>
                    <a:lnTo>
                      <a:pt x="137" y="43"/>
                    </a:lnTo>
                    <a:lnTo>
                      <a:pt x="138" y="42"/>
                    </a:lnTo>
                    <a:lnTo>
                      <a:pt x="139" y="43"/>
                    </a:lnTo>
                    <a:lnTo>
                      <a:pt x="139" y="42"/>
                    </a:lnTo>
                    <a:lnTo>
                      <a:pt x="140" y="43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1"/>
                    </a:lnTo>
                    <a:lnTo>
                      <a:pt x="142" y="40"/>
                    </a:lnTo>
                    <a:lnTo>
                      <a:pt x="143" y="40"/>
                    </a:lnTo>
                    <a:lnTo>
                      <a:pt x="143" y="41"/>
                    </a:lnTo>
                    <a:lnTo>
                      <a:pt x="144" y="41"/>
                    </a:lnTo>
                    <a:lnTo>
                      <a:pt x="144" y="40"/>
                    </a:lnTo>
                    <a:lnTo>
                      <a:pt x="145" y="40"/>
                    </a:lnTo>
                    <a:lnTo>
                      <a:pt x="145" y="41"/>
                    </a:lnTo>
                    <a:lnTo>
                      <a:pt x="145" y="42"/>
                    </a:lnTo>
                    <a:lnTo>
                      <a:pt x="146" y="42"/>
                    </a:lnTo>
                    <a:lnTo>
                      <a:pt x="146" y="43"/>
                    </a:lnTo>
                    <a:lnTo>
                      <a:pt x="146" y="44"/>
                    </a:lnTo>
                    <a:lnTo>
                      <a:pt x="146" y="45"/>
                    </a:lnTo>
                    <a:lnTo>
                      <a:pt x="147" y="45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9" y="46"/>
                    </a:lnTo>
                    <a:lnTo>
                      <a:pt x="149" y="47"/>
                    </a:lnTo>
                    <a:lnTo>
                      <a:pt x="150" y="47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0" y="49"/>
                    </a:lnTo>
                    <a:lnTo>
                      <a:pt x="151" y="49"/>
                    </a:lnTo>
                    <a:lnTo>
                      <a:pt x="152" y="49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5" y="48"/>
                    </a:lnTo>
                    <a:lnTo>
                      <a:pt x="156" y="48"/>
                    </a:lnTo>
                    <a:lnTo>
                      <a:pt x="157" y="48"/>
                    </a:lnTo>
                    <a:lnTo>
                      <a:pt x="158" y="48"/>
                    </a:lnTo>
                    <a:lnTo>
                      <a:pt x="158" y="47"/>
                    </a:lnTo>
                    <a:lnTo>
                      <a:pt x="158" y="48"/>
                    </a:lnTo>
                    <a:lnTo>
                      <a:pt x="159" y="49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3" y="51"/>
                    </a:lnTo>
                    <a:lnTo>
                      <a:pt x="164" y="50"/>
                    </a:lnTo>
                    <a:lnTo>
                      <a:pt x="164" y="51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6" y="52"/>
                    </a:lnTo>
                    <a:lnTo>
                      <a:pt x="167" y="52"/>
                    </a:lnTo>
                    <a:lnTo>
                      <a:pt x="168" y="52"/>
                    </a:lnTo>
                    <a:lnTo>
                      <a:pt x="167" y="53"/>
                    </a:lnTo>
                    <a:lnTo>
                      <a:pt x="168" y="53"/>
                    </a:lnTo>
                    <a:lnTo>
                      <a:pt x="168" y="54"/>
                    </a:lnTo>
                    <a:lnTo>
                      <a:pt x="168" y="53"/>
                    </a:lnTo>
                    <a:lnTo>
                      <a:pt x="169" y="53"/>
                    </a:lnTo>
                    <a:lnTo>
                      <a:pt x="169" y="52"/>
                    </a:lnTo>
                    <a:lnTo>
                      <a:pt x="170" y="52"/>
                    </a:lnTo>
                    <a:lnTo>
                      <a:pt x="170" y="51"/>
                    </a:lnTo>
                    <a:lnTo>
                      <a:pt x="171" y="51"/>
                    </a:lnTo>
                    <a:lnTo>
                      <a:pt x="171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3" y="49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8"/>
                    </a:lnTo>
                    <a:lnTo>
                      <a:pt x="175" y="49"/>
                    </a:lnTo>
                    <a:lnTo>
                      <a:pt x="176" y="49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0" y="47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8"/>
                    </a:lnTo>
                    <a:lnTo>
                      <a:pt x="183" y="47"/>
                    </a:lnTo>
                    <a:lnTo>
                      <a:pt x="184" y="48"/>
                    </a:lnTo>
                    <a:lnTo>
                      <a:pt x="184" y="49"/>
                    </a:lnTo>
                    <a:lnTo>
                      <a:pt x="185" y="50"/>
                    </a:lnTo>
                    <a:lnTo>
                      <a:pt x="186" y="49"/>
                    </a:lnTo>
                    <a:lnTo>
                      <a:pt x="187" y="49"/>
                    </a:lnTo>
                    <a:lnTo>
                      <a:pt x="188" y="49"/>
                    </a:lnTo>
                    <a:lnTo>
                      <a:pt x="189" y="49"/>
                    </a:lnTo>
                    <a:lnTo>
                      <a:pt x="189" y="48"/>
                    </a:lnTo>
                    <a:lnTo>
                      <a:pt x="190" y="48"/>
                    </a:lnTo>
                    <a:lnTo>
                      <a:pt x="191" y="48"/>
                    </a:lnTo>
                    <a:lnTo>
                      <a:pt x="191" y="47"/>
                    </a:lnTo>
                    <a:lnTo>
                      <a:pt x="192" y="47"/>
                    </a:lnTo>
                    <a:lnTo>
                      <a:pt x="192" y="46"/>
                    </a:lnTo>
                    <a:lnTo>
                      <a:pt x="193" y="46"/>
                    </a:lnTo>
                    <a:lnTo>
                      <a:pt x="193" y="47"/>
                    </a:lnTo>
                    <a:lnTo>
                      <a:pt x="194" y="47"/>
                    </a:lnTo>
                    <a:lnTo>
                      <a:pt x="195" y="46"/>
                    </a:lnTo>
                    <a:lnTo>
                      <a:pt x="196" y="47"/>
                    </a:lnTo>
                    <a:lnTo>
                      <a:pt x="197" y="47"/>
                    </a:lnTo>
                    <a:lnTo>
                      <a:pt x="198" y="47"/>
                    </a:lnTo>
                    <a:lnTo>
                      <a:pt x="198" y="48"/>
                    </a:lnTo>
                    <a:lnTo>
                      <a:pt x="199" y="48"/>
                    </a:lnTo>
                    <a:lnTo>
                      <a:pt x="200" y="49"/>
                    </a:lnTo>
                    <a:lnTo>
                      <a:pt x="200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2" y="47"/>
                    </a:lnTo>
                    <a:lnTo>
                      <a:pt x="203" y="48"/>
                    </a:lnTo>
                    <a:lnTo>
                      <a:pt x="203" y="47"/>
                    </a:lnTo>
                    <a:lnTo>
                      <a:pt x="204" y="48"/>
                    </a:lnTo>
                    <a:lnTo>
                      <a:pt x="205" y="48"/>
                    </a:lnTo>
                    <a:lnTo>
                      <a:pt x="205" y="49"/>
                    </a:lnTo>
                    <a:lnTo>
                      <a:pt x="206" y="49"/>
                    </a:lnTo>
                    <a:lnTo>
                      <a:pt x="207" y="49"/>
                    </a:lnTo>
                    <a:lnTo>
                      <a:pt x="207" y="50"/>
                    </a:lnTo>
                    <a:lnTo>
                      <a:pt x="208" y="50"/>
                    </a:lnTo>
                    <a:lnTo>
                      <a:pt x="209" y="50"/>
                    </a:lnTo>
                    <a:lnTo>
                      <a:pt x="209" y="51"/>
                    </a:lnTo>
                    <a:lnTo>
                      <a:pt x="210" y="51"/>
                    </a:lnTo>
                    <a:lnTo>
                      <a:pt x="210" y="52"/>
                    </a:lnTo>
                    <a:lnTo>
                      <a:pt x="211" y="52"/>
                    </a:lnTo>
                    <a:lnTo>
                      <a:pt x="212" y="52"/>
                    </a:lnTo>
                    <a:lnTo>
                      <a:pt x="212" y="51"/>
                    </a:lnTo>
                    <a:lnTo>
                      <a:pt x="214" y="51"/>
                    </a:lnTo>
                    <a:lnTo>
                      <a:pt x="215" y="51"/>
                    </a:lnTo>
                    <a:lnTo>
                      <a:pt x="216" y="51"/>
                    </a:lnTo>
                    <a:lnTo>
                      <a:pt x="217" y="51"/>
                    </a:lnTo>
                    <a:lnTo>
                      <a:pt x="218" y="51"/>
                    </a:lnTo>
                    <a:lnTo>
                      <a:pt x="217" y="52"/>
                    </a:lnTo>
                    <a:lnTo>
                      <a:pt x="218" y="52"/>
                    </a:lnTo>
                    <a:lnTo>
                      <a:pt x="219" y="52"/>
                    </a:lnTo>
                    <a:lnTo>
                      <a:pt x="220" y="52"/>
                    </a:lnTo>
                    <a:lnTo>
                      <a:pt x="220" y="53"/>
                    </a:lnTo>
                    <a:lnTo>
                      <a:pt x="221" y="53"/>
                    </a:lnTo>
                    <a:lnTo>
                      <a:pt x="221" y="54"/>
                    </a:lnTo>
                    <a:lnTo>
                      <a:pt x="222" y="54"/>
                    </a:lnTo>
                    <a:lnTo>
                      <a:pt x="223" y="55"/>
                    </a:lnTo>
                    <a:lnTo>
                      <a:pt x="224" y="54"/>
                    </a:lnTo>
                    <a:lnTo>
                      <a:pt x="225" y="55"/>
                    </a:lnTo>
                    <a:lnTo>
                      <a:pt x="226" y="54"/>
                    </a:lnTo>
                    <a:lnTo>
                      <a:pt x="226" y="55"/>
                    </a:lnTo>
                    <a:lnTo>
                      <a:pt x="227" y="55"/>
                    </a:lnTo>
                    <a:lnTo>
                      <a:pt x="228" y="55"/>
                    </a:lnTo>
                    <a:lnTo>
                      <a:pt x="229" y="55"/>
                    </a:lnTo>
                    <a:lnTo>
                      <a:pt x="230" y="56"/>
                    </a:lnTo>
                    <a:lnTo>
                      <a:pt x="231" y="56"/>
                    </a:lnTo>
                    <a:lnTo>
                      <a:pt x="232" y="56"/>
                    </a:lnTo>
                    <a:lnTo>
                      <a:pt x="233" y="55"/>
                    </a:lnTo>
                    <a:lnTo>
                      <a:pt x="233" y="56"/>
                    </a:lnTo>
                    <a:lnTo>
                      <a:pt x="233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4"/>
                    </a:lnTo>
                    <a:lnTo>
                      <a:pt x="236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1"/>
                    </a:lnTo>
                    <a:lnTo>
                      <a:pt x="238" y="50"/>
                    </a:lnTo>
                    <a:lnTo>
                      <a:pt x="237" y="50"/>
                    </a:lnTo>
                    <a:lnTo>
                      <a:pt x="237" y="49"/>
                    </a:lnTo>
                    <a:lnTo>
                      <a:pt x="237" y="48"/>
                    </a:lnTo>
                    <a:lnTo>
                      <a:pt x="237" y="47"/>
                    </a:lnTo>
                    <a:lnTo>
                      <a:pt x="237" y="46"/>
                    </a:lnTo>
                    <a:lnTo>
                      <a:pt x="236" y="45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8" y="44"/>
                    </a:lnTo>
                    <a:lnTo>
                      <a:pt x="239" y="43"/>
                    </a:lnTo>
                    <a:lnTo>
                      <a:pt x="238" y="43"/>
                    </a:lnTo>
                    <a:lnTo>
                      <a:pt x="239" y="43"/>
                    </a:lnTo>
                    <a:lnTo>
                      <a:pt x="239" y="42"/>
                    </a:lnTo>
                    <a:lnTo>
                      <a:pt x="238" y="42"/>
                    </a:lnTo>
                    <a:lnTo>
                      <a:pt x="239" y="42"/>
                    </a:lnTo>
                    <a:lnTo>
                      <a:pt x="239" y="41"/>
                    </a:lnTo>
                    <a:lnTo>
                      <a:pt x="239" y="40"/>
                    </a:lnTo>
                    <a:lnTo>
                      <a:pt x="238" y="40"/>
                    </a:lnTo>
                    <a:lnTo>
                      <a:pt x="237" y="39"/>
                    </a:lnTo>
                    <a:lnTo>
                      <a:pt x="237" y="38"/>
                    </a:lnTo>
                    <a:lnTo>
                      <a:pt x="237" y="37"/>
                    </a:lnTo>
                    <a:lnTo>
                      <a:pt x="236" y="37"/>
                    </a:lnTo>
                    <a:lnTo>
                      <a:pt x="235" y="36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5"/>
                    </a:lnTo>
                    <a:lnTo>
                      <a:pt x="234" y="35"/>
                    </a:lnTo>
                    <a:lnTo>
                      <a:pt x="233" y="34"/>
                    </a:lnTo>
                    <a:lnTo>
                      <a:pt x="233" y="33"/>
                    </a:lnTo>
                    <a:lnTo>
                      <a:pt x="232" y="33"/>
                    </a:lnTo>
                    <a:lnTo>
                      <a:pt x="232" y="32"/>
                    </a:lnTo>
                    <a:lnTo>
                      <a:pt x="232" y="31"/>
                    </a:lnTo>
                    <a:lnTo>
                      <a:pt x="231" y="30"/>
                    </a:lnTo>
                    <a:lnTo>
                      <a:pt x="230" y="31"/>
                    </a:lnTo>
                    <a:lnTo>
                      <a:pt x="229" y="30"/>
                    </a:lnTo>
                    <a:lnTo>
                      <a:pt x="228" y="30"/>
                    </a:lnTo>
                    <a:lnTo>
                      <a:pt x="227" y="29"/>
                    </a:lnTo>
                    <a:lnTo>
                      <a:pt x="227" y="28"/>
                    </a:lnTo>
                    <a:lnTo>
                      <a:pt x="228" y="28"/>
                    </a:lnTo>
                    <a:lnTo>
                      <a:pt x="228" y="27"/>
                    </a:lnTo>
                    <a:lnTo>
                      <a:pt x="228" y="26"/>
                    </a:lnTo>
                    <a:lnTo>
                      <a:pt x="227" y="25"/>
                    </a:lnTo>
                    <a:lnTo>
                      <a:pt x="226" y="25"/>
                    </a:lnTo>
                    <a:lnTo>
                      <a:pt x="225" y="25"/>
                    </a:lnTo>
                    <a:lnTo>
                      <a:pt x="224" y="24"/>
                    </a:lnTo>
                    <a:lnTo>
                      <a:pt x="224" y="25"/>
                    </a:lnTo>
                    <a:lnTo>
                      <a:pt x="223" y="24"/>
                    </a:lnTo>
                    <a:lnTo>
                      <a:pt x="222" y="24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3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1" y="21"/>
                    </a:lnTo>
                    <a:lnTo>
                      <a:pt x="222" y="20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4" y="16"/>
                    </a:lnTo>
                    <a:lnTo>
                      <a:pt x="224" y="15"/>
                    </a:lnTo>
                    <a:lnTo>
                      <a:pt x="225" y="15"/>
                    </a:lnTo>
                    <a:lnTo>
                      <a:pt x="225" y="14"/>
                    </a:lnTo>
                    <a:lnTo>
                      <a:pt x="225" y="15"/>
                    </a:lnTo>
                    <a:lnTo>
                      <a:pt x="226" y="15"/>
                    </a:lnTo>
                    <a:lnTo>
                      <a:pt x="226" y="16"/>
                    </a:lnTo>
                    <a:lnTo>
                      <a:pt x="227" y="16"/>
                    </a:lnTo>
                    <a:lnTo>
                      <a:pt x="227" y="17"/>
                    </a:lnTo>
                    <a:lnTo>
                      <a:pt x="227" y="18"/>
                    </a:lnTo>
                    <a:lnTo>
                      <a:pt x="228" y="18"/>
                    </a:lnTo>
                    <a:lnTo>
                      <a:pt x="229" y="18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29" y="17"/>
                    </a:lnTo>
                    <a:lnTo>
                      <a:pt x="229" y="16"/>
                    </a:lnTo>
                    <a:lnTo>
                      <a:pt x="229" y="15"/>
                    </a:lnTo>
                    <a:lnTo>
                      <a:pt x="228" y="15"/>
                    </a:lnTo>
                    <a:lnTo>
                      <a:pt x="229" y="15"/>
                    </a:lnTo>
                    <a:lnTo>
                      <a:pt x="229" y="14"/>
                    </a:lnTo>
                    <a:lnTo>
                      <a:pt x="230" y="13"/>
                    </a:lnTo>
                    <a:lnTo>
                      <a:pt x="231" y="13"/>
                    </a:lnTo>
                    <a:lnTo>
                      <a:pt x="231" y="12"/>
                    </a:lnTo>
                    <a:lnTo>
                      <a:pt x="232" y="12"/>
                    </a:lnTo>
                    <a:lnTo>
                      <a:pt x="232" y="11"/>
                    </a:lnTo>
                    <a:lnTo>
                      <a:pt x="232" y="10"/>
                    </a:lnTo>
                    <a:lnTo>
                      <a:pt x="232" y="9"/>
                    </a:lnTo>
                    <a:lnTo>
                      <a:pt x="231" y="9"/>
                    </a:lnTo>
                    <a:lnTo>
                      <a:pt x="230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2" y="8"/>
                    </a:lnTo>
                    <a:lnTo>
                      <a:pt x="232" y="7"/>
                    </a:lnTo>
                    <a:lnTo>
                      <a:pt x="233" y="6"/>
                    </a:lnTo>
                    <a:lnTo>
                      <a:pt x="233" y="5"/>
                    </a:lnTo>
                    <a:lnTo>
                      <a:pt x="232" y="5"/>
                    </a:lnTo>
                    <a:lnTo>
                      <a:pt x="232" y="4"/>
                    </a:lnTo>
                    <a:lnTo>
                      <a:pt x="233" y="4"/>
                    </a:lnTo>
                    <a:lnTo>
                      <a:pt x="233" y="3"/>
                    </a:lnTo>
                    <a:lnTo>
                      <a:pt x="234" y="3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7" y="4"/>
                    </a:lnTo>
                    <a:lnTo>
                      <a:pt x="238" y="4"/>
                    </a:lnTo>
                    <a:lnTo>
                      <a:pt x="239" y="4"/>
                    </a:lnTo>
                    <a:lnTo>
                      <a:pt x="240" y="5"/>
                    </a:lnTo>
                    <a:lnTo>
                      <a:pt x="241" y="5"/>
                    </a:lnTo>
                    <a:lnTo>
                      <a:pt x="241" y="6"/>
                    </a:lnTo>
                    <a:lnTo>
                      <a:pt x="242" y="7"/>
                    </a:lnTo>
                    <a:lnTo>
                      <a:pt x="243" y="7"/>
                    </a:lnTo>
                    <a:lnTo>
                      <a:pt x="243" y="8"/>
                    </a:lnTo>
                    <a:lnTo>
                      <a:pt x="244" y="8"/>
                    </a:lnTo>
                    <a:lnTo>
                      <a:pt x="245" y="8"/>
                    </a:lnTo>
                    <a:lnTo>
                      <a:pt x="246" y="9"/>
                    </a:lnTo>
                    <a:lnTo>
                      <a:pt x="247" y="9"/>
                    </a:lnTo>
                    <a:lnTo>
                      <a:pt x="247" y="8"/>
                    </a:lnTo>
                    <a:lnTo>
                      <a:pt x="247" y="9"/>
                    </a:lnTo>
                    <a:lnTo>
                      <a:pt x="248" y="9"/>
                    </a:lnTo>
                    <a:lnTo>
                      <a:pt x="249" y="9"/>
                    </a:lnTo>
                    <a:lnTo>
                      <a:pt x="249" y="8"/>
                    </a:lnTo>
                    <a:lnTo>
                      <a:pt x="250" y="9"/>
                    </a:lnTo>
                    <a:lnTo>
                      <a:pt x="250" y="10"/>
                    </a:lnTo>
                    <a:lnTo>
                      <a:pt x="250" y="11"/>
                    </a:lnTo>
                    <a:lnTo>
                      <a:pt x="251" y="11"/>
                    </a:lnTo>
                    <a:lnTo>
                      <a:pt x="251" y="12"/>
                    </a:lnTo>
                    <a:lnTo>
                      <a:pt x="252" y="12"/>
                    </a:lnTo>
                    <a:lnTo>
                      <a:pt x="252" y="13"/>
                    </a:lnTo>
                    <a:lnTo>
                      <a:pt x="253" y="13"/>
                    </a:lnTo>
                    <a:lnTo>
                      <a:pt x="254" y="13"/>
                    </a:lnTo>
                    <a:lnTo>
                      <a:pt x="255" y="13"/>
                    </a:lnTo>
                    <a:lnTo>
                      <a:pt x="255" y="12"/>
                    </a:lnTo>
                    <a:lnTo>
                      <a:pt x="256" y="12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2"/>
                    </a:lnTo>
                    <a:lnTo>
                      <a:pt x="260" y="12"/>
                    </a:lnTo>
                    <a:lnTo>
                      <a:pt x="261" y="12"/>
                    </a:lnTo>
                    <a:lnTo>
                      <a:pt x="262" y="12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1"/>
                    </a:lnTo>
                    <a:lnTo>
                      <a:pt x="265" y="11"/>
                    </a:lnTo>
                    <a:lnTo>
                      <a:pt x="265" y="10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7" y="11"/>
                    </a:lnTo>
                    <a:lnTo>
                      <a:pt x="269" y="11"/>
                    </a:lnTo>
                    <a:lnTo>
                      <a:pt x="270" y="11"/>
                    </a:lnTo>
                    <a:lnTo>
                      <a:pt x="270" y="10"/>
                    </a:lnTo>
                    <a:lnTo>
                      <a:pt x="271" y="11"/>
                    </a:lnTo>
                    <a:lnTo>
                      <a:pt x="271" y="10"/>
                    </a:lnTo>
                    <a:lnTo>
                      <a:pt x="273" y="11"/>
                    </a:lnTo>
                    <a:lnTo>
                      <a:pt x="277" y="11"/>
                    </a:lnTo>
                    <a:lnTo>
                      <a:pt x="280" y="12"/>
                    </a:lnTo>
                    <a:lnTo>
                      <a:pt x="284" y="10"/>
                    </a:lnTo>
                    <a:lnTo>
                      <a:pt x="283" y="8"/>
                    </a:lnTo>
                    <a:lnTo>
                      <a:pt x="286" y="5"/>
                    </a:lnTo>
                    <a:lnTo>
                      <a:pt x="289" y="5"/>
                    </a:lnTo>
                    <a:lnTo>
                      <a:pt x="292" y="6"/>
                    </a:lnTo>
                    <a:lnTo>
                      <a:pt x="295" y="4"/>
                    </a:lnTo>
                    <a:lnTo>
                      <a:pt x="297" y="2"/>
                    </a:lnTo>
                    <a:lnTo>
                      <a:pt x="301" y="1"/>
                    </a:lnTo>
                    <a:lnTo>
                      <a:pt x="303" y="4"/>
                    </a:lnTo>
                    <a:lnTo>
                      <a:pt x="307" y="2"/>
                    </a:lnTo>
                    <a:lnTo>
                      <a:pt x="311" y="0"/>
                    </a:lnTo>
                    <a:lnTo>
                      <a:pt x="315" y="0"/>
                    </a:lnTo>
                    <a:lnTo>
                      <a:pt x="316" y="5"/>
                    </a:lnTo>
                    <a:lnTo>
                      <a:pt x="318" y="8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2" y="15"/>
                    </a:lnTo>
                    <a:lnTo>
                      <a:pt x="324" y="16"/>
                    </a:lnTo>
                    <a:lnTo>
                      <a:pt x="326" y="18"/>
                    </a:lnTo>
                    <a:lnTo>
                      <a:pt x="326" y="19"/>
                    </a:lnTo>
                    <a:lnTo>
                      <a:pt x="327" y="20"/>
                    </a:lnTo>
                    <a:lnTo>
                      <a:pt x="327" y="21"/>
                    </a:lnTo>
                    <a:lnTo>
                      <a:pt x="327" y="22"/>
                    </a:lnTo>
                    <a:lnTo>
                      <a:pt x="326" y="22"/>
                    </a:lnTo>
                    <a:lnTo>
                      <a:pt x="326" y="23"/>
                    </a:lnTo>
                    <a:lnTo>
                      <a:pt x="327" y="23"/>
                    </a:lnTo>
                    <a:lnTo>
                      <a:pt x="326" y="23"/>
                    </a:lnTo>
                    <a:lnTo>
                      <a:pt x="326" y="24"/>
                    </a:lnTo>
                    <a:lnTo>
                      <a:pt x="326" y="25"/>
                    </a:lnTo>
                    <a:lnTo>
                      <a:pt x="327" y="26"/>
                    </a:lnTo>
                    <a:lnTo>
                      <a:pt x="327" y="27"/>
                    </a:lnTo>
                    <a:lnTo>
                      <a:pt x="328" y="27"/>
                    </a:lnTo>
                    <a:lnTo>
                      <a:pt x="329" y="28"/>
                    </a:lnTo>
                    <a:lnTo>
                      <a:pt x="329" y="29"/>
                    </a:lnTo>
                    <a:lnTo>
                      <a:pt x="330" y="30"/>
                    </a:lnTo>
                    <a:lnTo>
                      <a:pt x="330" y="31"/>
                    </a:lnTo>
                    <a:lnTo>
                      <a:pt x="329" y="31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8" y="34"/>
                    </a:lnTo>
                    <a:lnTo>
                      <a:pt x="327" y="34"/>
                    </a:lnTo>
                    <a:lnTo>
                      <a:pt x="326" y="35"/>
                    </a:lnTo>
                    <a:lnTo>
                      <a:pt x="327" y="35"/>
                    </a:lnTo>
                    <a:lnTo>
                      <a:pt x="326" y="35"/>
                    </a:lnTo>
                    <a:lnTo>
                      <a:pt x="326" y="36"/>
                    </a:lnTo>
                    <a:lnTo>
                      <a:pt x="326" y="37"/>
                    </a:lnTo>
                    <a:lnTo>
                      <a:pt x="326" y="38"/>
                    </a:lnTo>
                    <a:lnTo>
                      <a:pt x="326" y="39"/>
                    </a:lnTo>
                    <a:lnTo>
                      <a:pt x="326" y="40"/>
                    </a:lnTo>
                    <a:lnTo>
                      <a:pt x="326" y="41"/>
                    </a:lnTo>
                    <a:lnTo>
                      <a:pt x="326" y="42"/>
                    </a:lnTo>
                    <a:lnTo>
                      <a:pt x="326" y="43"/>
                    </a:lnTo>
                    <a:lnTo>
                      <a:pt x="327" y="44"/>
                    </a:lnTo>
                    <a:lnTo>
                      <a:pt x="328" y="45"/>
                    </a:lnTo>
                    <a:lnTo>
                      <a:pt x="329" y="46"/>
                    </a:lnTo>
                    <a:lnTo>
                      <a:pt x="329" y="47"/>
                    </a:lnTo>
                    <a:lnTo>
                      <a:pt x="330" y="47"/>
                    </a:lnTo>
                    <a:lnTo>
                      <a:pt x="331" y="48"/>
                    </a:lnTo>
                    <a:lnTo>
                      <a:pt x="330" y="48"/>
                    </a:lnTo>
                    <a:lnTo>
                      <a:pt x="330" y="49"/>
                    </a:lnTo>
                    <a:lnTo>
                      <a:pt x="330" y="50"/>
                    </a:lnTo>
                    <a:lnTo>
                      <a:pt x="329" y="50"/>
                    </a:lnTo>
                    <a:lnTo>
                      <a:pt x="329" y="51"/>
                    </a:lnTo>
                    <a:lnTo>
                      <a:pt x="330" y="52"/>
                    </a:lnTo>
                    <a:lnTo>
                      <a:pt x="329" y="52"/>
                    </a:lnTo>
                    <a:lnTo>
                      <a:pt x="330" y="52"/>
                    </a:lnTo>
                    <a:lnTo>
                      <a:pt x="330" y="53"/>
                    </a:lnTo>
                    <a:lnTo>
                      <a:pt x="330" y="54"/>
                    </a:lnTo>
                    <a:lnTo>
                      <a:pt x="331" y="54"/>
                    </a:lnTo>
                    <a:lnTo>
                      <a:pt x="331" y="55"/>
                    </a:lnTo>
                    <a:lnTo>
                      <a:pt x="331" y="56"/>
                    </a:lnTo>
                    <a:lnTo>
                      <a:pt x="331" y="57"/>
                    </a:lnTo>
                    <a:lnTo>
                      <a:pt x="331" y="58"/>
                    </a:lnTo>
                    <a:lnTo>
                      <a:pt x="332" y="58"/>
                    </a:lnTo>
                    <a:lnTo>
                      <a:pt x="331" y="58"/>
                    </a:lnTo>
                    <a:lnTo>
                      <a:pt x="332" y="58"/>
                    </a:lnTo>
                    <a:lnTo>
                      <a:pt x="332" y="59"/>
                    </a:lnTo>
                    <a:lnTo>
                      <a:pt x="331" y="59"/>
                    </a:lnTo>
                    <a:lnTo>
                      <a:pt x="331" y="60"/>
                    </a:lnTo>
                    <a:lnTo>
                      <a:pt x="331" y="61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2" y="63"/>
                    </a:lnTo>
                    <a:lnTo>
                      <a:pt x="333" y="63"/>
                    </a:lnTo>
                    <a:lnTo>
                      <a:pt x="334" y="63"/>
                    </a:lnTo>
                    <a:lnTo>
                      <a:pt x="335" y="63"/>
                    </a:lnTo>
                    <a:lnTo>
                      <a:pt x="336" y="63"/>
                    </a:lnTo>
                    <a:lnTo>
                      <a:pt x="337" y="63"/>
                    </a:lnTo>
                    <a:lnTo>
                      <a:pt x="339" y="63"/>
                    </a:lnTo>
                    <a:lnTo>
                      <a:pt x="340" y="63"/>
                    </a:lnTo>
                    <a:lnTo>
                      <a:pt x="341" y="63"/>
                    </a:lnTo>
                    <a:lnTo>
                      <a:pt x="341" y="62"/>
                    </a:lnTo>
                    <a:lnTo>
                      <a:pt x="342" y="62"/>
                    </a:lnTo>
                    <a:lnTo>
                      <a:pt x="343" y="62"/>
                    </a:lnTo>
                    <a:lnTo>
                      <a:pt x="344" y="62"/>
                    </a:lnTo>
                    <a:lnTo>
                      <a:pt x="344" y="63"/>
                    </a:lnTo>
                    <a:lnTo>
                      <a:pt x="345" y="62"/>
                    </a:lnTo>
                    <a:lnTo>
                      <a:pt x="345" y="63"/>
                    </a:lnTo>
                    <a:lnTo>
                      <a:pt x="346" y="63"/>
                    </a:lnTo>
                    <a:lnTo>
                      <a:pt x="347" y="63"/>
                    </a:lnTo>
                    <a:lnTo>
                      <a:pt x="348" y="63"/>
                    </a:lnTo>
                    <a:lnTo>
                      <a:pt x="348" y="64"/>
                    </a:lnTo>
                    <a:lnTo>
                      <a:pt x="349" y="64"/>
                    </a:lnTo>
                    <a:lnTo>
                      <a:pt x="349" y="65"/>
                    </a:lnTo>
                    <a:lnTo>
                      <a:pt x="350" y="65"/>
                    </a:lnTo>
                    <a:lnTo>
                      <a:pt x="351" y="65"/>
                    </a:lnTo>
                    <a:lnTo>
                      <a:pt x="352" y="65"/>
                    </a:lnTo>
                    <a:lnTo>
                      <a:pt x="352" y="64"/>
                    </a:lnTo>
                    <a:lnTo>
                      <a:pt x="352" y="65"/>
                    </a:lnTo>
                    <a:lnTo>
                      <a:pt x="353" y="65"/>
                    </a:lnTo>
                    <a:lnTo>
                      <a:pt x="353" y="64"/>
                    </a:lnTo>
                    <a:lnTo>
                      <a:pt x="354" y="64"/>
                    </a:lnTo>
                    <a:lnTo>
                      <a:pt x="355" y="64"/>
                    </a:lnTo>
                    <a:lnTo>
                      <a:pt x="356" y="65"/>
                    </a:lnTo>
                    <a:lnTo>
                      <a:pt x="356" y="64"/>
                    </a:lnTo>
                    <a:lnTo>
                      <a:pt x="357" y="64"/>
                    </a:lnTo>
                    <a:lnTo>
                      <a:pt x="357" y="65"/>
                    </a:lnTo>
                    <a:lnTo>
                      <a:pt x="358" y="64"/>
                    </a:lnTo>
                    <a:lnTo>
                      <a:pt x="359" y="65"/>
                    </a:lnTo>
                    <a:lnTo>
                      <a:pt x="360" y="66"/>
                    </a:lnTo>
                    <a:lnTo>
                      <a:pt x="360" y="65"/>
                    </a:lnTo>
                    <a:lnTo>
                      <a:pt x="360" y="64"/>
                    </a:lnTo>
                    <a:lnTo>
                      <a:pt x="361" y="64"/>
                    </a:lnTo>
                    <a:lnTo>
                      <a:pt x="362" y="65"/>
                    </a:lnTo>
                    <a:lnTo>
                      <a:pt x="363" y="65"/>
                    </a:lnTo>
                    <a:lnTo>
                      <a:pt x="363" y="66"/>
                    </a:lnTo>
                    <a:lnTo>
                      <a:pt x="364" y="66"/>
                    </a:lnTo>
                    <a:lnTo>
                      <a:pt x="365" y="66"/>
                    </a:lnTo>
                    <a:lnTo>
                      <a:pt x="366" y="66"/>
                    </a:lnTo>
                    <a:lnTo>
                      <a:pt x="366" y="67"/>
                    </a:lnTo>
                    <a:lnTo>
                      <a:pt x="367" y="67"/>
                    </a:lnTo>
                    <a:lnTo>
                      <a:pt x="367" y="68"/>
                    </a:lnTo>
                    <a:lnTo>
                      <a:pt x="368" y="68"/>
                    </a:lnTo>
                    <a:lnTo>
                      <a:pt x="368" y="67"/>
                    </a:lnTo>
                    <a:lnTo>
                      <a:pt x="368" y="68"/>
                    </a:lnTo>
                    <a:lnTo>
                      <a:pt x="367" y="68"/>
                    </a:lnTo>
                    <a:lnTo>
                      <a:pt x="367" y="69"/>
                    </a:lnTo>
                    <a:lnTo>
                      <a:pt x="368" y="69"/>
                    </a:lnTo>
                    <a:lnTo>
                      <a:pt x="369" y="68"/>
                    </a:lnTo>
                    <a:lnTo>
                      <a:pt x="369" y="69"/>
                    </a:lnTo>
                    <a:lnTo>
                      <a:pt x="369" y="70"/>
                    </a:lnTo>
                    <a:lnTo>
                      <a:pt x="370" y="70"/>
                    </a:lnTo>
                    <a:lnTo>
                      <a:pt x="369" y="71"/>
                    </a:lnTo>
                    <a:lnTo>
                      <a:pt x="370" y="71"/>
                    </a:lnTo>
                    <a:lnTo>
                      <a:pt x="371" y="71"/>
                    </a:lnTo>
                    <a:lnTo>
                      <a:pt x="372" y="71"/>
                    </a:lnTo>
                    <a:lnTo>
                      <a:pt x="372" y="72"/>
                    </a:lnTo>
                    <a:lnTo>
                      <a:pt x="373" y="72"/>
                    </a:lnTo>
                    <a:lnTo>
                      <a:pt x="373" y="73"/>
                    </a:lnTo>
                    <a:lnTo>
                      <a:pt x="374" y="73"/>
                    </a:lnTo>
                    <a:lnTo>
                      <a:pt x="374" y="74"/>
                    </a:lnTo>
                    <a:lnTo>
                      <a:pt x="375" y="75"/>
                    </a:lnTo>
                    <a:lnTo>
                      <a:pt x="376" y="75"/>
                    </a:lnTo>
                    <a:lnTo>
                      <a:pt x="376" y="74"/>
                    </a:lnTo>
                    <a:lnTo>
                      <a:pt x="376" y="73"/>
                    </a:lnTo>
                    <a:lnTo>
                      <a:pt x="377" y="74"/>
                    </a:lnTo>
                    <a:lnTo>
                      <a:pt x="378" y="74"/>
                    </a:lnTo>
                    <a:lnTo>
                      <a:pt x="379" y="74"/>
                    </a:lnTo>
                    <a:lnTo>
                      <a:pt x="379" y="75"/>
                    </a:lnTo>
                    <a:lnTo>
                      <a:pt x="380" y="75"/>
                    </a:lnTo>
                    <a:lnTo>
                      <a:pt x="380" y="76"/>
                    </a:lnTo>
                    <a:lnTo>
                      <a:pt x="381" y="77"/>
                    </a:lnTo>
                    <a:lnTo>
                      <a:pt x="380" y="77"/>
                    </a:lnTo>
                    <a:lnTo>
                      <a:pt x="380" y="78"/>
                    </a:lnTo>
                    <a:lnTo>
                      <a:pt x="381" y="78"/>
                    </a:lnTo>
                    <a:lnTo>
                      <a:pt x="381" y="79"/>
                    </a:lnTo>
                    <a:lnTo>
                      <a:pt x="381" y="78"/>
                    </a:lnTo>
                    <a:lnTo>
                      <a:pt x="382" y="78"/>
                    </a:lnTo>
                    <a:lnTo>
                      <a:pt x="382" y="79"/>
                    </a:lnTo>
                    <a:lnTo>
                      <a:pt x="381" y="80"/>
                    </a:lnTo>
                    <a:lnTo>
                      <a:pt x="381" y="81"/>
                    </a:lnTo>
                    <a:lnTo>
                      <a:pt x="382" y="81"/>
                    </a:lnTo>
                    <a:lnTo>
                      <a:pt x="383" y="81"/>
                    </a:lnTo>
                    <a:lnTo>
                      <a:pt x="383" y="82"/>
                    </a:lnTo>
                    <a:lnTo>
                      <a:pt x="384" y="83"/>
                    </a:lnTo>
                    <a:lnTo>
                      <a:pt x="383" y="84"/>
                    </a:lnTo>
                    <a:lnTo>
                      <a:pt x="384" y="84"/>
                    </a:lnTo>
                    <a:lnTo>
                      <a:pt x="384" y="85"/>
                    </a:lnTo>
                    <a:lnTo>
                      <a:pt x="383" y="86"/>
                    </a:lnTo>
                    <a:lnTo>
                      <a:pt x="384" y="86"/>
                    </a:lnTo>
                    <a:lnTo>
                      <a:pt x="384" y="85"/>
                    </a:lnTo>
                    <a:lnTo>
                      <a:pt x="385" y="85"/>
                    </a:lnTo>
                    <a:lnTo>
                      <a:pt x="386" y="86"/>
                    </a:lnTo>
                    <a:lnTo>
                      <a:pt x="386" y="85"/>
                    </a:lnTo>
                    <a:lnTo>
                      <a:pt x="387" y="85"/>
                    </a:lnTo>
                    <a:lnTo>
                      <a:pt x="388" y="85"/>
                    </a:lnTo>
                    <a:lnTo>
                      <a:pt x="389" y="84"/>
                    </a:lnTo>
                    <a:lnTo>
                      <a:pt x="388" y="84"/>
                    </a:lnTo>
                    <a:lnTo>
                      <a:pt x="389" y="84"/>
                    </a:lnTo>
                    <a:lnTo>
                      <a:pt x="390" y="84"/>
                    </a:lnTo>
                    <a:lnTo>
                      <a:pt x="391" y="85"/>
                    </a:lnTo>
                    <a:lnTo>
                      <a:pt x="390" y="86"/>
                    </a:lnTo>
                    <a:lnTo>
                      <a:pt x="390" y="87"/>
                    </a:lnTo>
                    <a:lnTo>
                      <a:pt x="391" y="87"/>
                    </a:lnTo>
                    <a:lnTo>
                      <a:pt x="392" y="87"/>
                    </a:lnTo>
                    <a:lnTo>
                      <a:pt x="393" y="86"/>
                    </a:lnTo>
                    <a:lnTo>
                      <a:pt x="394" y="86"/>
                    </a:lnTo>
                    <a:lnTo>
                      <a:pt x="394" y="87"/>
                    </a:lnTo>
                    <a:lnTo>
                      <a:pt x="394" y="88"/>
                    </a:lnTo>
                    <a:lnTo>
                      <a:pt x="395" y="87"/>
                    </a:lnTo>
                    <a:lnTo>
                      <a:pt x="395" y="88"/>
                    </a:lnTo>
                    <a:lnTo>
                      <a:pt x="396" y="88"/>
                    </a:lnTo>
                    <a:lnTo>
                      <a:pt x="396" y="89"/>
                    </a:lnTo>
                    <a:lnTo>
                      <a:pt x="395" y="89"/>
                    </a:lnTo>
                    <a:lnTo>
                      <a:pt x="395" y="90"/>
                    </a:lnTo>
                    <a:lnTo>
                      <a:pt x="396" y="90"/>
                    </a:lnTo>
                    <a:lnTo>
                      <a:pt x="397" y="89"/>
                    </a:lnTo>
                    <a:lnTo>
                      <a:pt x="398" y="89"/>
                    </a:lnTo>
                    <a:lnTo>
                      <a:pt x="399" y="89"/>
                    </a:lnTo>
                    <a:lnTo>
                      <a:pt x="399" y="90"/>
                    </a:lnTo>
                    <a:lnTo>
                      <a:pt x="400" y="90"/>
                    </a:lnTo>
                    <a:lnTo>
                      <a:pt x="400" y="91"/>
                    </a:lnTo>
                    <a:lnTo>
                      <a:pt x="399" y="92"/>
                    </a:lnTo>
                    <a:lnTo>
                      <a:pt x="399" y="93"/>
                    </a:lnTo>
                    <a:lnTo>
                      <a:pt x="400" y="93"/>
                    </a:lnTo>
                    <a:lnTo>
                      <a:pt x="400" y="92"/>
                    </a:lnTo>
                    <a:lnTo>
                      <a:pt x="401" y="92"/>
                    </a:lnTo>
                    <a:lnTo>
                      <a:pt x="401" y="93"/>
                    </a:lnTo>
                    <a:lnTo>
                      <a:pt x="402" y="93"/>
                    </a:lnTo>
                    <a:lnTo>
                      <a:pt x="403" y="93"/>
                    </a:lnTo>
                    <a:lnTo>
                      <a:pt x="402" y="93"/>
                    </a:lnTo>
                    <a:lnTo>
                      <a:pt x="402" y="94"/>
                    </a:lnTo>
                    <a:lnTo>
                      <a:pt x="403" y="94"/>
                    </a:lnTo>
                    <a:lnTo>
                      <a:pt x="404" y="94"/>
                    </a:lnTo>
                    <a:lnTo>
                      <a:pt x="405" y="94"/>
                    </a:lnTo>
                    <a:lnTo>
                      <a:pt x="406" y="94"/>
                    </a:lnTo>
                    <a:lnTo>
                      <a:pt x="406" y="93"/>
                    </a:lnTo>
                    <a:lnTo>
                      <a:pt x="405" y="93"/>
                    </a:lnTo>
                    <a:lnTo>
                      <a:pt x="404" y="92"/>
                    </a:lnTo>
                    <a:lnTo>
                      <a:pt x="405" y="92"/>
                    </a:lnTo>
                    <a:lnTo>
                      <a:pt x="405" y="91"/>
                    </a:lnTo>
                    <a:lnTo>
                      <a:pt x="406" y="91"/>
                    </a:lnTo>
                    <a:lnTo>
                      <a:pt x="406" y="92"/>
                    </a:lnTo>
                    <a:lnTo>
                      <a:pt x="407" y="92"/>
                    </a:lnTo>
                    <a:lnTo>
                      <a:pt x="407" y="93"/>
                    </a:lnTo>
                    <a:lnTo>
                      <a:pt x="408" y="93"/>
                    </a:lnTo>
                    <a:lnTo>
                      <a:pt x="408" y="94"/>
                    </a:lnTo>
                    <a:lnTo>
                      <a:pt x="409" y="94"/>
                    </a:lnTo>
                    <a:lnTo>
                      <a:pt x="409" y="93"/>
                    </a:lnTo>
                    <a:lnTo>
                      <a:pt x="410" y="94"/>
                    </a:lnTo>
                    <a:lnTo>
                      <a:pt x="411" y="94"/>
                    </a:lnTo>
                    <a:lnTo>
                      <a:pt x="412" y="94"/>
                    </a:lnTo>
                    <a:lnTo>
                      <a:pt x="413" y="93"/>
                    </a:lnTo>
                    <a:lnTo>
                      <a:pt x="413" y="92"/>
                    </a:lnTo>
                    <a:lnTo>
                      <a:pt x="413" y="91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4" y="92"/>
                    </a:lnTo>
                    <a:lnTo>
                      <a:pt x="415" y="92"/>
                    </a:lnTo>
                    <a:lnTo>
                      <a:pt x="414" y="92"/>
                    </a:lnTo>
                    <a:lnTo>
                      <a:pt x="414" y="93"/>
                    </a:lnTo>
                    <a:lnTo>
                      <a:pt x="413" y="93"/>
                    </a:lnTo>
                    <a:lnTo>
                      <a:pt x="413" y="94"/>
                    </a:lnTo>
                    <a:lnTo>
                      <a:pt x="413" y="95"/>
                    </a:lnTo>
                    <a:lnTo>
                      <a:pt x="414" y="95"/>
                    </a:lnTo>
                    <a:lnTo>
                      <a:pt x="415" y="94"/>
                    </a:lnTo>
                    <a:lnTo>
                      <a:pt x="416" y="95"/>
                    </a:lnTo>
                    <a:lnTo>
                      <a:pt x="416" y="96"/>
                    </a:lnTo>
                    <a:lnTo>
                      <a:pt x="417" y="96"/>
                    </a:lnTo>
                    <a:lnTo>
                      <a:pt x="417" y="95"/>
                    </a:lnTo>
                    <a:lnTo>
                      <a:pt x="417" y="94"/>
                    </a:lnTo>
                    <a:lnTo>
                      <a:pt x="418" y="93"/>
                    </a:lnTo>
                    <a:lnTo>
                      <a:pt x="419" y="93"/>
                    </a:lnTo>
                    <a:lnTo>
                      <a:pt x="419" y="94"/>
                    </a:lnTo>
                    <a:lnTo>
                      <a:pt x="419" y="95"/>
                    </a:lnTo>
                    <a:lnTo>
                      <a:pt x="418" y="95"/>
                    </a:lnTo>
                    <a:lnTo>
                      <a:pt x="419" y="95"/>
                    </a:lnTo>
                    <a:lnTo>
                      <a:pt x="419" y="96"/>
                    </a:lnTo>
                    <a:lnTo>
                      <a:pt x="418" y="97"/>
                    </a:lnTo>
                    <a:lnTo>
                      <a:pt x="417" y="97"/>
                    </a:lnTo>
                    <a:lnTo>
                      <a:pt x="417" y="98"/>
                    </a:lnTo>
                    <a:lnTo>
                      <a:pt x="418" y="99"/>
                    </a:lnTo>
                    <a:lnTo>
                      <a:pt x="419" y="99"/>
                    </a:lnTo>
                    <a:lnTo>
                      <a:pt x="419" y="98"/>
                    </a:lnTo>
                    <a:lnTo>
                      <a:pt x="420" y="98"/>
                    </a:lnTo>
                    <a:lnTo>
                      <a:pt x="421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8"/>
                    </a:lnTo>
                    <a:lnTo>
                      <a:pt x="424" y="99"/>
                    </a:lnTo>
                    <a:lnTo>
                      <a:pt x="425" y="99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7" y="98"/>
                    </a:lnTo>
                    <a:lnTo>
                      <a:pt x="427" y="99"/>
                    </a:lnTo>
                    <a:lnTo>
                      <a:pt x="428" y="99"/>
                    </a:lnTo>
                    <a:lnTo>
                      <a:pt x="427" y="100"/>
                    </a:lnTo>
                    <a:lnTo>
                      <a:pt x="426" y="100"/>
                    </a:lnTo>
                    <a:lnTo>
                      <a:pt x="425" y="101"/>
                    </a:lnTo>
                    <a:lnTo>
                      <a:pt x="425" y="102"/>
                    </a:lnTo>
                    <a:lnTo>
                      <a:pt x="426" y="103"/>
                    </a:lnTo>
                    <a:lnTo>
                      <a:pt x="427" y="103"/>
                    </a:lnTo>
                    <a:lnTo>
                      <a:pt x="428" y="104"/>
                    </a:lnTo>
                    <a:lnTo>
                      <a:pt x="428" y="105"/>
                    </a:lnTo>
                    <a:lnTo>
                      <a:pt x="428" y="106"/>
                    </a:lnTo>
                    <a:lnTo>
                      <a:pt x="427" y="106"/>
                    </a:lnTo>
                    <a:lnTo>
                      <a:pt x="426" y="107"/>
                    </a:lnTo>
                    <a:lnTo>
                      <a:pt x="427" y="108"/>
                    </a:lnTo>
                    <a:lnTo>
                      <a:pt x="428" y="108"/>
                    </a:lnTo>
                    <a:lnTo>
                      <a:pt x="430" y="107"/>
                    </a:lnTo>
                    <a:lnTo>
                      <a:pt x="431" y="107"/>
                    </a:lnTo>
                    <a:lnTo>
                      <a:pt x="432" y="106"/>
                    </a:lnTo>
                    <a:lnTo>
                      <a:pt x="433" y="106"/>
                    </a:lnTo>
                    <a:lnTo>
                      <a:pt x="434" y="107"/>
                    </a:lnTo>
                    <a:lnTo>
                      <a:pt x="435" y="107"/>
                    </a:lnTo>
                    <a:lnTo>
                      <a:pt x="436" y="106"/>
                    </a:lnTo>
                    <a:lnTo>
                      <a:pt x="436" y="107"/>
                    </a:lnTo>
                    <a:lnTo>
                      <a:pt x="436" y="108"/>
                    </a:lnTo>
                    <a:lnTo>
                      <a:pt x="436" y="109"/>
                    </a:lnTo>
                    <a:lnTo>
                      <a:pt x="437" y="109"/>
                    </a:lnTo>
                    <a:lnTo>
                      <a:pt x="438" y="110"/>
                    </a:lnTo>
                    <a:lnTo>
                      <a:pt x="438" y="111"/>
                    </a:lnTo>
                    <a:lnTo>
                      <a:pt x="438" y="113"/>
                    </a:lnTo>
                    <a:lnTo>
                      <a:pt x="437" y="113"/>
                    </a:lnTo>
                    <a:lnTo>
                      <a:pt x="437" y="114"/>
                    </a:lnTo>
                    <a:lnTo>
                      <a:pt x="436" y="114"/>
                    </a:lnTo>
                    <a:lnTo>
                      <a:pt x="435" y="113"/>
                    </a:lnTo>
                    <a:lnTo>
                      <a:pt x="434" y="113"/>
                    </a:lnTo>
                    <a:lnTo>
                      <a:pt x="434" y="114"/>
                    </a:lnTo>
                    <a:lnTo>
                      <a:pt x="433" y="114"/>
                    </a:lnTo>
                    <a:lnTo>
                      <a:pt x="433" y="115"/>
                    </a:lnTo>
                    <a:lnTo>
                      <a:pt x="433" y="116"/>
                    </a:lnTo>
                    <a:lnTo>
                      <a:pt x="433" y="119"/>
                    </a:lnTo>
                    <a:lnTo>
                      <a:pt x="434" y="119"/>
                    </a:lnTo>
                    <a:lnTo>
                      <a:pt x="434" y="120"/>
                    </a:lnTo>
                    <a:lnTo>
                      <a:pt x="435" y="120"/>
                    </a:lnTo>
                    <a:lnTo>
                      <a:pt x="435" y="121"/>
                    </a:lnTo>
                    <a:lnTo>
                      <a:pt x="436" y="121"/>
                    </a:lnTo>
                    <a:lnTo>
                      <a:pt x="436" y="122"/>
                    </a:lnTo>
                    <a:lnTo>
                      <a:pt x="436" y="123"/>
                    </a:lnTo>
                    <a:lnTo>
                      <a:pt x="436" y="124"/>
                    </a:lnTo>
                    <a:lnTo>
                      <a:pt x="436" y="125"/>
                    </a:lnTo>
                    <a:lnTo>
                      <a:pt x="436" y="126"/>
                    </a:lnTo>
                    <a:lnTo>
                      <a:pt x="437" y="126"/>
                    </a:lnTo>
                    <a:lnTo>
                      <a:pt x="437" y="127"/>
                    </a:lnTo>
                    <a:lnTo>
                      <a:pt x="437" y="128"/>
                    </a:lnTo>
                    <a:lnTo>
                      <a:pt x="437" y="129"/>
                    </a:lnTo>
                    <a:lnTo>
                      <a:pt x="437" y="130"/>
                    </a:lnTo>
                    <a:lnTo>
                      <a:pt x="438" y="131"/>
                    </a:lnTo>
                    <a:lnTo>
                      <a:pt x="439" y="132"/>
                    </a:lnTo>
                    <a:lnTo>
                      <a:pt x="440" y="132"/>
                    </a:lnTo>
                    <a:lnTo>
                      <a:pt x="440" y="133"/>
                    </a:lnTo>
                    <a:lnTo>
                      <a:pt x="441" y="133"/>
                    </a:lnTo>
                    <a:lnTo>
                      <a:pt x="441" y="134"/>
                    </a:lnTo>
                    <a:lnTo>
                      <a:pt x="444" y="135"/>
                    </a:lnTo>
                    <a:lnTo>
                      <a:pt x="445" y="135"/>
                    </a:lnTo>
                    <a:lnTo>
                      <a:pt x="446" y="136"/>
                    </a:lnTo>
                    <a:lnTo>
                      <a:pt x="447" y="137"/>
                    </a:lnTo>
                    <a:lnTo>
                      <a:pt x="447" y="138"/>
                    </a:lnTo>
                    <a:lnTo>
                      <a:pt x="448" y="139"/>
                    </a:lnTo>
                    <a:lnTo>
                      <a:pt x="449" y="140"/>
                    </a:lnTo>
                    <a:lnTo>
                      <a:pt x="450" y="141"/>
                    </a:lnTo>
                    <a:lnTo>
                      <a:pt x="451" y="141"/>
                    </a:lnTo>
                    <a:lnTo>
                      <a:pt x="452" y="141"/>
                    </a:lnTo>
                    <a:lnTo>
                      <a:pt x="453" y="142"/>
                    </a:lnTo>
                    <a:lnTo>
                      <a:pt x="453" y="143"/>
                    </a:lnTo>
                    <a:lnTo>
                      <a:pt x="453" y="142"/>
                    </a:lnTo>
                    <a:lnTo>
                      <a:pt x="454" y="143"/>
                    </a:lnTo>
                    <a:lnTo>
                      <a:pt x="455" y="143"/>
                    </a:lnTo>
                    <a:lnTo>
                      <a:pt x="454" y="144"/>
                    </a:lnTo>
                    <a:lnTo>
                      <a:pt x="455" y="144"/>
                    </a:lnTo>
                    <a:lnTo>
                      <a:pt x="455" y="145"/>
                    </a:lnTo>
                    <a:lnTo>
                      <a:pt x="456" y="146"/>
                    </a:lnTo>
                    <a:lnTo>
                      <a:pt x="457" y="146"/>
                    </a:lnTo>
                    <a:lnTo>
                      <a:pt x="458" y="147"/>
                    </a:lnTo>
                    <a:lnTo>
                      <a:pt x="458" y="148"/>
                    </a:lnTo>
                    <a:lnTo>
                      <a:pt x="458" y="149"/>
                    </a:lnTo>
                    <a:lnTo>
                      <a:pt x="459" y="149"/>
                    </a:lnTo>
                    <a:lnTo>
                      <a:pt x="460" y="149"/>
                    </a:lnTo>
                    <a:lnTo>
                      <a:pt x="460" y="150"/>
                    </a:lnTo>
                    <a:lnTo>
                      <a:pt x="461" y="150"/>
                    </a:lnTo>
                    <a:lnTo>
                      <a:pt x="461" y="151"/>
                    </a:lnTo>
                    <a:lnTo>
                      <a:pt x="460" y="151"/>
                    </a:lnTo>
                    <a:lnTo>
                      <a:pt x="460" y="152"/>
                    </a:lnTo>
                    <a:lnTo>
                      <a:pt x="460" y="153"/>
                    </a:lnTo>
                    <a:lnTo>
                      <a:pt x="460" y="154"/>
                    </a:lnTo>
                    <a:lnTo>
                      <a:pt x="459" y="154"/>
                    </a:lnTo>
                    <a:lnTo>
                      <a:pt x="459" y="155"/>
                    </a:lnTo>
                    <a:lnTo>
                      <a:pt x="458" y="156"/>
                    </a:lnTo>
                    <a:lnTo>
                      <a:pt x="457" y="157"/>
                    </a:lnTo>
                    <a:lnTo>
                      <a:pt x="457" y="158"/>
                    </a:lnTo>
                    <a:lnTo>
                      <a:pt x="457" y="159"/>
                    </a:lnTo>
                    <a:lnTo>
                      <a:pt x="458" y="160"/>
                    </a:lnTo>
                    <a:lnTo>
                      <a:pt x="458" y="161"/>
                    </a:lnTo>
                    <a:lnTo>
                      <a:pt x="457" y="161"/>
                    </a:lnTo>
                    <a:lnTo>
                      <a:pt x="456" y="162"/>
                    </a:lnTo>
                    <a:lnTo>
                      <a:pt x="457" y="162"/>
                    </a:lnTo>
                    <a:lnTo>
                      <a:pt x="457" y="163"/>
                    </a:lnTo>
                    <a:lnTo>
                      <a:pt x="456" y="164"/>
                    </a:lnTo>
                    <a:lnTo>
                      <a:pt x="457" y="165"/>
                    </a:lnTo>
                    <a:lnTo>
                      <a:pt x="456" y="167"/>
                    </a:lnTo>
                    <a:lnTo>
                      <a:pt x="456" y="168"/>
                    </a:lnTo>
                    <a:lnTo>
                      <a:pt x="456" y="169"/>
                    </a:lnTo>
                    <a:lnTo>
                      <a:pt x="457" y="170"/>
                    </a:lnTo>
                    <a:lnTo>
                      <a:pt x="457" y="171"/>
                    </a:lnTo>
                    <a:lnTo>
                      <a:pt x="456" y="171"/>
                    </a:lnTo>
                    <a:lnTo>
                      <a:pt x="455" y="173"/>
                    </a:lnTo>
                    <a:lnTo>
                      <a:pt x="456" y="174"/>
                    </a:lnTo>
                    <a:lnTo>
                      <a:pt x="456" y="175"/>
                    </a:lnTo>
                    <a:lnTo>
                      <a:pt x="457" y="175"/>
                    </a:lnTo>
                    <a:lnTo>
                      <a:pt x="457" y="176"/>
                    </a:lnTo>
                    <a:lnTo>
                      <a:pt x="458" y="176"/>
                    </a:lnTo>
                    <a:lnTo>
                      <a:pt x="458" y="177"/>
                    </a:lnTo>
                    <a:lnTo>
                      <a:pt x="458" y="178"/>
                    </a:lnTo>
                    <a:lnTo>
                      <a:pt x="458" y="179"/>
                    </a:lnTo>
                    <a:lnTo>
                      <a:pt x="459" y="179"/>
                    </a:lnTo>
                    <a:lnTo>
                      <a:pt x="459" y="180"/>
                    </a:lnTo>
                    <a:lnTo>
                      <a:pt x="460" y="180"/>
                    </a:lnTo>
                    <a:lnTo>
                      <a:pt x="460" y="181"/>
                    </a:lnTo>
                    <a:lnTo>
                      <a:pt x="462" y="182"/>
                    </a:lnTo>
                    <a:lnTo>
                      <a:pt x="461" y="184"/>
                    </a:lnTo>
                    <a:lnTo>
                      <a:pt x="461" y="185"/>
                    </a:lnTo>
                    <a:lnTo>
                      <a:pt x="461" y="186"/>
                    </a:lnTo>
                    <a:lnTo>
                      <a:pt x="462" y="187"/>
                    </a:lnTo>
                    <a:lnTo>
                      <a:pt x="462" y="188"/>
                    </a:lnTo>
                    <a:lnTo>
                      <a:pt x="463" y="188"/>
                    </a:lnTo>
                    <a:lnTo>
                      <a:pt x="463" y="189"/>
                    </a:lnTo>
                    <a:lnTo>
                      <a:pt x="464" y="190"/>
                    </a:lnTo>
                    <a:lnTo>
                      <a:pt x="465" y="190"/>
                    </a:lnTo>
                    <a:lnTo>
                      <a:pt x="465" y="191"/>
                    </a:lnTo>
                    <a:lnTo>
                      <a:pt x="465" y="192"/>
                    </a:lnTo>
                    <a:lnTo>
                      <a:pt x="466" y="192"/>
                    </a:lnTo>
                    <a:lnTo>
                      <a:pt x="466" y="193"/>
                    </a:lnTo>
                    <a:lnTo>
                      <a:pt x="466" y="194"/>
                    </a:lnTo>
                    <a:lnTo>
                      <a:pt x="467" y="194"/>
                    </a:lnTo>
                    <a:lnTo>
                      <a:pt x="467" y="195"/>
                    </a:lnTo>
                    <a:lnTo>
                      <a:pt x="468" y="195"/>
                    </a:lnTo>
                    <a:lnTo>
                      <a:pt x="468" y="196"/>
                    </a:lnTo>
                    <a:lnTo>
                      <a:pt x="468" y="198"/>
                    </a:lnTo>
                    <a:lnTo>
                      <a:pt x="469" y="199"/>
                    </a:lnTo>
                    <a:lnTo>
                      <a:pt x="470" y="200"/>
                    </a:lnTo>
                    <a:lnTo>
                      <a:pt x="470" y="201"/>
                    </a:lnTo>
                    <a:lnTo>
                      <a:pt x="471" y="201"/>
                    </a:lnTo>
                    <a:lnTo>
                      <a:pt x="471" y="202"/>
                    </a:lnTo>
                    <a:lnTo>
                      <a:pt x="471" y="203"/>
                    </a:lnTo>
                    <a:lnTo>
                      <a:pt x="471" y="204"/>
                    </a:lnTo>
                    <a:lnTo>
                      <a:pt x="471" y="206"/>
                    </a:lnTo>
                    <a:lnTo>
                      <a:pt x="472" y="207"/>
                    </a:lnTo>
                    <a:lnTo>
                      <a:pt x="472" y="208"/>
                    </a:lnTo>
                    <a:lnTo>
                      <a:pt x="473" y="210"/>
                    </a:lnTo>
                    <a:lnTo>
                      <a:pt x="473" y="211"/>
                    </a:lnTo>
                    <a:lnTo>
                      <a:pt x="474" y="212"/>
                    </a:lnTo>
                    <a:lnTo>
                      <a:pt x="474" y="214"/>
                    </a:lnTo>
                    <a:lnTo>
                      <a:pt x="475" y="214"/>
                    </a:lnTo>
                    <a:lnTo>
                      <a:pt x="476" y="214"/>
                    </a:lnTo>
                    <a:lnTo>
                      <a:pt x="476" y="215"/>
                    </a:lnTo>
                    <a:lnTo>
                      <a:pt x="477" y="215"/>
                    </a:lnTo>
                    <a:lnTo>
                      <a:pt x="477" y="214"/>
                    </a:lnTo>
                    <a:lnTo>
                      <a:pt x="478" y="214"/>
                    </a:lnTo>
                    <a:lnTo>
                      <a:pt x="479" y="214"/>
                    </a:lnTo>
                    <a:lnTo>
                      <a:pt x="480" y="214"/>
                    </a:lnTo>
                    <a:lnTo>
                      <a:pt x="480" y="215"/>
                    </a:lnTo>
                    <a:lnTo>
                      <a:pt x="481" y="215"/>
                    </a:lnTo>
                    <a:lnTo>
                      <a:pt x="481" y="216"/>
                    </a:lnTo>
                    <a:lnTo>
                      <a:pt x="482" y="217"/>
                    </a:lnTo>
                    <a:lnTo>
                      <a:pt x="483" y="218"/>
                    </a:lnTo>
                    <a:lnTo>
                      <a:pt x="488" y="221"/>
                    </a:lnTo>
                    <a:lnTo>
                      <a:pt x="488" y="222"/>
                    </a:lnTo>
                    <a:lnTo>
                      <a:pt x="488" y="223"/>
                    </a:lnTo>
                    <a:lnTo>
                      <a:pt x="489" y="225"/>
                    </a:lnTo>
                    <a:lnTo>
                      <a:pt x="491" y="226"/>
                    </a:lnTo>
                    <a:lnTo>
                      <a:pt x="492" y="226"/>
                    </a:lnTo>
                    <a:lnTo>
                      <a:pt x="493" y="226"/>
                    </a:lnTo>
                    <a:lnTo>
                      <a:pt x="493" y="227"/>
                    </a:lnTo>
                    <a:lnTo>
                      <a:pt x="494" y="228"/>
                    </a:lnTo>
                    <a:lnTo>
                      <a:pt x="494" y="229"/>
                    </a:lnTo>
                    <a:lnTo>
                      <a:pt x="494" y="230"/>
                    </a:lnTo>
                    <a:lnTo>
                      <a:pt x="494" y="231"/>
                    </a:lnTo>
                    <a:lnTo>
                      <a:pt x="493" y="231"/>
                    </a:lnTo>
                    <a:lnTo>
                      <a:pt x="493" y="232"/>
                    </a:lnTo>
                    <a:lnTo>
                      <a:pt x="493" y="233"/>
                    </a:lnTo>
                    <a:lnTo>
                      <a:pt x="494" y="235"/>
                    </a:lnTo>
                    <a:lnTo>
                      <a:pt x="494" y="236"/>
                    </a:lnTo>
                    <a:lnTo>
                      <a:pt x="493" y="237"/>
                    </a:lnTo>
                    <a:lnTo>
                      <a:pt x="492" y="238"/>
                    </a:lnTo>
                    <a:lnTo>
                      <a:pt x="492" y="239"/>
                    </a:lnTo>
                    <a:lnTo>
                      <a:pt x="493" y="239"/>
                    </a:lnTo>
                    <a:lnTo>
                      <a:pt x="493" y="240"/>
                    </a:lnTo>
                    <a:lnTo>
                      <a:pt x="493" y="241"/>
                    </a:lnTo>
                    <a:lnTo>
                      <a:pt x="493" y="242"/>
                    </a:lnTo>
                    <a:lnTo>
                      <a:pt x="494" y="243"/>
                    </a:lnTo>
                    <a:lnTo>
                      <a:pt x="495" y="244"/>
                    </a:lnTo>
                    <a:lnTo>
                      <a:pt x="495" y="245"/>
                    </a:lnTo>
                    <a:lnTo>
                      <a:pt x="495" y="246"/>
                    </a:lnTo>
                    <a:lnTo>
                      <a:pt x="497" y="248"/>
                    </a:lnTo>
                    <a:lnTo>
                      <a:pt x="498" y="249"/>
                    </a:lnTo>
                    <a:lnTo>
                      <a:pt x="499" y="249"/>
                    </a:lnTo>
                    <a:lnTo>
                      <a:pt x="501" y="248"/>
                    </a:lnTo>
                    <a:lnTo>
                      <a:pt x="502" y="248"/>
                    </a:lnTo>
                    <a:lnTo>
                      <a:pt x="504" y="248"/>
                    </a:lnTo>
                    <a:lnTo>
                      <a:pt x="505" y="248"/>
                    </a:lnTo>
                    <a:lnTo>
                      <a:pt x="506" y="248"/>
                    </a:lnTo>
                    <a:lnTo>
                      <a:pt x="506" y="249"/>
                    </a:lnTo>
                    <a:lnTo>
                      <a:pt x="507" y="250"/>
                    </a:lnTo>
                    <a:lnTo>
                      <a:pt x="507" y="251"/>
                    </a:lnTo>
                    <a:lnTo>
                      <a:pt x="507" y="252"/>
                    </a:lnTo>
                    <a:lnTo>
                      <a:pt x="507" y="254"/>
                    </a:lnTo>
                    <a:lnTo>
                      <a:pt x="507" y="255"/>
                    </a:lnTo>
                    <a:lnTo>
                      <a:pt x="507" y="256"/>
                    </a:lnTo>
                    <a:lnTo>
                      <a:pt x="508" y="257"/>
                    </a:lnTo>
                    <a:lnTo>
                      <a:pt x="508" y="259"/>
                    </a:lnTo>
                    <a:lnTo>
                      <a:pt x="508" y="260"/>
                    </a:lnTo>
                    <a:lnTo>
                      <a:pt x="508" y="261"/>
                    </a:lnTo>
                    <a:lnTo>
                      <a:pt x="507" y="263"/>
                    </a:lnTo>
                    <a:lnTo>
                      <a:pt x="506" y="263"/>
                    </a:lnTo>
                    <a:lnTo>
                      <a:pt x="506" y="264"/>
                    </a:lnTo>
                    <a:lnTo>
                      <a:pt x="506" y="265"/>
                    </a:lnTo>
                    <a:lnTo>
                      <a:pt x="507" y="266"/>
                    </a:lnTo>
                    <a:lnTo>
                      <a:pt x="507" y="267"/>
                    </a:lnTo>
                    <a:lnTo>
                      <a:pt x="506" y="267"/>
                    </a:lnTo>
                    <a:lnTo>
                      <a:pt x="505" y="268"/>
                    </a:lnTo>
                    <a:lnTo>
                      <a:pt x="505" y="269"/>
                    </a:lnTo>
                    <a:lnTo>
                      <a:pt x="505" y="270"/>
                    </a:lnTo>
                    <a:lnTo>
                      <a:pt x="506" y="270"/>
                    </a:lnTo>
                    <a:lnTo>
                      <a:pt x="507" y="270"/>
                    </a:lnTo>
                    <a:lnTo>
                      <a:pt x="508" y="269"/>
                    </a:lnTo>
                    <a:lnTo>
                      <a:pt x="509" y="269"/>
                    </a:lnTo>
                    <a:lnTo>
                      <a:pt x="510" y="269"/>
                    </a:lnTo>
                    <a:lnTo>
                      <a:pt x="511" y="268"/>
                    </a:lnTo>
                    <a:lnTo>
                      <a:pt x="512" y="268"/>
                    </a:lnTo>
                    <a:lnTo>
                      <a:pt x="513" y="268"/>
                    </a:lnTo>
                    <a:lnTo>
                      <a:pt x="513" y="269"/>
                    </a:lnTo>
                    <a:lnTo>
                      <a:pt x="514" y="270"/>
                    </a:lnTo>
                    <a:lnTo>
                      <a:pt x="515" y="271"/>
                    </a:lnTo>
                    <a:lnTo>
                      <a:pt x="515" y="272"/>
                    </a:lnTo>
                    <a:lnTo>
                      <a:pt x="516" y="272"/>
                    </a:lnTo>
                    <a:lnTo>
                      <a:pt x="515" y="273"/>
                    </a:lnTo>
                    <a:lnTo>
                      <a:pt x="515" y="274"/>
                    </a:lnTo>
                    <a:lnTo>
                      <a:pt x="515" y="275"/>
                    </a:lnTo>
                    <a:lnTo>
                      <a:pt x="514" y="275"/>
                    </a:lnTo>
                    <a:lnTo>
                      <a:pt x="513" y="275"/>
                    </a:lnTo>
                    <a:lnTo>
                      <a:pt x="513" y="276"/>
                    </a:lnTo>
                    <a:lnTo>
                      <a:pt x="513" y="277"/>
                    </a:lnTo>
                    <a:lnTo>
                      <a:pt x="514" y="278"/>
                    </a:lnTo>
                    <a:lnTo>
                      <a:pt x="514" y="279"/>
                    </a:lnTo>
                    <a:lnTo>
                      <a:pt x="514" y="281"/>
                    </a:lnTo>
                    <a:lnTo>
                      <a:pt x="514" y="282"/>
                    </a:lnTo>
                    <a:lnTo>
                      <a:pt x="514" y="283"/>
                    </a:lnTo>
                    <a:lnTo>
                      <a:pt x="513" y="284"/>
                    </a:lnTo>
                    <a:lnTo>
                      <a:pt x="513" y="285"/>
                    </a:lnTo>
                    <a:lnTo>
                      <a:pt x="514" y="285"/>
                    </a:lnTo>
                    <a:lnTo>
                      <a:pt x="515" y="285"/>
                    </a:lnTo>
                    <a:lnTo>
                      <a:pt x="516" y="285"/>
                    </a:lnTo>
                    <a:lnTo>
                      <a:pt x="517" y="285"/>
                    </a:lnTo>
                    <a:lnTo>
                      <a:pt x="518" y="286"/>
                    </a:lnTo>
                    <a:lnTo>
                      <a:pt x="519" y="286"/>
                    </a:lnTo>
                    <a:lnTo>
                      <a:pt x="519" y="287"/>
                    </a:lnTo>
                    <a:lnTo>
                      <a:pt x="520" y="289"/>
                    </a:lnTo>
                    <a:lnTo>
                      <a:pt x="521" y="290"/>
                    </a:lnTo>
                    <a:lnTo>
                      <a:pt x="522" y="290"/>
                    </a:lnTo>
                    <a:lnTo>
                      <a:pt x="523" y="290"/>
                    </a:lnTo>
                    <a:lnTo>
                      <a:pt x="524" y="290"/>
                    </a:lnTo>
                    <a:lnTo>
                      <a:pt x="525" y="291"/>
                    </a:lnTo>
                    <a:lnTo>
                      <a:pt x="526" y="291"/>
                    </a:lnTo>
                    <a:lnTo>
                      <a:pt x="528" y="291"/>
                    </a:lnTo>
                    <a:lnTo>
                      <a:pt x="529" y="292"/>
                    </a:lnTo>
                    <a:lnTo>
                      <a:pt x="530" y="292"/>
                    </a:lnTo>
                    <a:lnTo>
                      <a:pt x="531" y="292"/>
                    </a:lnTo>
                    <a:lnTo>
                      <a:pt x="532" y="292"/>
                    </a:lnTo>
                    <a:lnTo>
                      <a:pt x="533" y="292"/>
                    </a:lnTo>
                    <a:lnTo>
                      <a:pt x="534" y="292"/>
                    </a:lnTo>
                    <a:lnTo>
                      <a:pt x="535" y="293"/>
                    </a:lnTo>
                    <a:lnTo>
                      <a:pt x="536" y="293"/>
                    </a:lnTo>
                    <a:lnTo>
                      <a:pt x="537" y="293"/>
                    </a:lnTo>
                    <a:lnTo>
                      <a:pt x="538" y="293"/>
                    </a:lnTo>
                    <a:lnTo>
                      <a:pt x="538" y="294"/>
                    </a:lnTo>
                    <a:lnTo>
                      <a:pt x="538" y="295"/>
                    </a:lnTo>
                    <a:lnTo>
                      <a:pt x="539" y="296"/>
                    </a:lnTo>
                    <a:lnTo>
                      <a:pt x="538" y="297"/>
                    </a:lnTo>
                    <a:lnTo>
                      <a:pt x="538" y="298"/>
                    </a:lnTo>
                    <a:lnTo>
                      <a:pt x="538" y="299"/>
                    </a:lnTo>
                    <a:lnTo>
                      <a:pt x="539" y="300"/>
                    </a:lnTo>
                    <a:lnTo>
                      <a:pt x="540" y="300"/>
                    </a:lnTo>
                    <a:lnTo>
                      <a:pt x="541" y="300"/>
                    </a:lnTo>
                    <a:lnTo>
                      <a:pt x="542" y="300"/>
                    </a:lnTo>
                    <a:lnTo>
                      <a:pt x="543" y="300"/>
                    </a:lnTo>
                    <a:lnTo>
                      <a:pt x="543" y="299"/>
                    </a:lnTo>
                    <a:lnTo>
                      <a:pt x="543" y="298"/>
                    </a:lnTo>
                    <a:lnTo>
                      <a:pt x="542" y="297"/>
                    </a:lnTo>
                    <a:lnTo>
                      <a:pt x="542" y="296"/>
                    </a:lnTo>
                    <a:lnTo>
                      <a:pt x="543" y="296"/>
                    </a:lnTo>
                    <a:lnTo>
                      <a:pt x="544" y="295"/>
                    </a:lnTo>
                    <a:lnTo>
                      <a:pt x="545" y="295"/>
                    </a:lnTo>
                    <a:lnTo>
                      <a:pt x="546" y="295"/>
                    </a:lnTo>
                    <a:lnTo>
                      <a:pt x="547" y="295"/>
                    </a:lnTo>
                    <a:lnTo>
                      <a:pt x="548" y="295"/>
                    </a:lnTo>
                    <a:lnTo>
                      <a:pt x="548" y="294"/>
                    </a:lnTo>
                    <a:lnTo>
                      <a:pt x="547" y="293"/>
                    </a:lnTo>
                    <a:lnTo>
                      <a:pt x="548" y="292"/>
                    </a:lnTo>
                    <a:lnTo>
                      <a:pt x="549" y="292"/>
                    </a:lnTo>
                    <a:lnTo>
                      <a:pt x="550" y="292"/>
                    </a:lnTo>
                    <a:lnTo>
                      <a:pt x="550" y="293"/>
                    </a:lnTo>
                    <a:lnTo>
                      <a:pt x="550" y="294"/>
                    </a:lnTo>
                    <a:lnTo>
                      <a:pt x="550" y="295"/>
                    </a:lnTo>
                    <a:lnTo>
                      <a:pt x="551" y="295"/>
                    </a:lnTo>
                    <a:lnTo>
                      <a:pt x="552" y="295"/>
                    </a:lnTo>
                    <a:lnTo>
                      <a:pt x="552" y="294"/>
                    </a:lnTo>
                    <a:lnTo>
                      <a:pt x="552" y="293"/>
                    </a:lnTo>
                    <a:lnTo>
                      <a:pt x="553" y="293"/>
                    </a:lnTo>
                    <a:lnTo>
                      <a:pt x="554" y="293"/>
                    </a:lnTo>
                    <a:lnTo>
                      <a:pt x="554" y="294"/>
                    </a:lnTo>
                    <a:lnTo>
                      <a:pt x="555" y="295"/>
                    </a:lnTo>
                    <a:lnTo>
                      <a:pt x="556" y="295"/>
                    </a:lnTo>
                    <a:lnTo>
                      <a:pt x="560" y="295"/>
                    </a:lnTo>
                    <a:lnTo>
                      <a:pt x="562" y="295"/>
                    </a:lnTo>
                    <a:lnTo>
                      <a:pt x="564" y="294"/>
                    </a:lnTo>
                    <a:lnTo>
                      <a:pt x="565" y="294"/>
                    </a:lnTo>
                    <a:lnTo>
                      <a:pt x="565" y="293"/>
                    </a:lnTo>
                    <a:lnTo>
                      <a:pt x="567" y="292"/>
                    </a:lnTo>
                    <a:lnTo>
                      <a:pt x="569" y="290"/>
                    </a:lnTo>
                    <a:lnTo>
                      <a:pt x="571" y="288"/>
                    </a:lnTo>
                    <a:lnTo>
                      <a:pt x="572" y="286"/>
                    </a:lnTo>
                    <a:lnTo>
                      <a:pt x="572" y="284"/>
                    </a:lnTo>
                    <a:lnTo>
                      <a:pt x="572" y="283"/>
                    </a:lnTo>
                    <a:lnTo>
                      <a:pt x="572" y="281"/>
                    </a:lnTo>
                    <a:lnTo>
                      <a:pt x="572" y="277"/>
                    </a:lnTo>
                    <a:lnTo>
                      <a:pt x="572" y="276"/>
                    </a:lnTo>
                    <a:lnTo>
                      <a:pt x="572" y="275"/>
                    </a:lnTo>
                    <a:lnTo>
                      <a:pt x="572" y="274"/>
                    </a:lnTo>
                    <a:lnTo>
                      <a:pt x="572" y="273"/>
                    </a:lnTo>
                    <a:lnTo>
                      <a:pt x="572" y="272"/>
                    </a:lnTo>
                    <a:lnTo>
                      <a:pt x="572" y="271"/>
                    </a:lnTo>
                    <a:lnTo>
                      <a:pt x="572" y="270"/>
                    </a:lnTo>
                    <a:lnTo>
                      <a:pt x="572" y="269"/>
                    </a:lnTo>
                    <a:lnTo>
                      <a:pt x="572" y="268"/>
                    </a:lnTo>
                    <a:lnTo>
                      <a:pt x="573" y="267"/>
                    </a:lnTo>
                    <a:lnTo>
                      <a:pt x="574" y="266"/>
                    </a:lnTo>
                    <a:lnTo>
                      <a:pt x="574" y="265"/>
                    </a:lnTo>
                    <a:lnTo>
                      <a:pt x="575" y="264"/>
                    </a:lnTo>
                    <a:lnTo>
                      <a:pt x="577" y="261"/>
                    </a:lnTo>
                    <a:lnTo>
                      <a:pt x="578" y="260"/>
                    </a:lnTo>
                    <a:lnTo>
                      <a:pt x="578" y="258"/>
                    </a:lnTo>
                    <a:lnTo>
                      <a:pt x="580" y="256"/>
                    </a:lnTo>
                    <a:lnTo>
                      <a:pt x="582" y="255"/>
                    </a:lnTo>
                    <a:lnTo>
                      <a:pt x="585" y="251"/>
                    </a:lnTo>
                    <a:lnTo>
                      <a:pt x="586" y="250"/>
                    </a:lnTo>
                    <a:lnTo>
                      <a:pt x="587" y="250"/>
                    </a:lnTo>
                    <a:lnTo>
                      <a:pt x="587" y="249"/>
                    </a:lnTo>
                    <a:lnTo>
                      <a:pt x="588" y="249"/>
                    </a:lnTo>
                    <a:lnTo>
                      <a:pt x="589" y="249"/>
                    </a:lnTo>
                    <a:lnTo>
                      <a:pt x="589" y="248"/>
                    </a:lnTo>
                    <a:lnTo>
                      <a:pt x="590" y="247"/>
                    </a:lnTo>
                    <a:lnTo>
                      <a:pt x="591" y="246"/>
                    </a:lnTo>
                    <a:lnTo>
                      <a:pt x="593" y="243"/>
                    </a:lnTo>
                    <a:lnTo>
                      <a:pt x="594" y="240"/>
                    </a:lnTo>
                    <a:lnTo>
                      <a:pt x="595" y="239"/>
                    </a:lnTo>
                    <a:lnTo>
                      <a:pt x="596" y="238"/>
                    </a:lnTo>
                    <a:lnTo>
                      <a:pt x="598" y="236"/>
                    </a:lnTo>
                    <a:lnTo>
                      <a:pt x="599" y="236"/>
                    </a:lnTo>
                    <a:lnTo>
                      <a:pt x="599" y="235"/>
                    </a:lnTo>
                    <a:lnTo>
                      <a:pt x="599" y="232"/>
                    </a:lnTo>
                    <a:lnTo>
                      <a:pt x="600" y="230"/>
                    </a:lnTo>
                    <a:lnTo>
                      <a:pt x="600" y="229"/>
                    </a:lnTo>
                    <a:lnTo>
                      <a:pt x="601" y="228"/>
                    </a:lnTo>
                    <a:lnTo>
                      <a:pt x="602" y="228"/>
                    </a:lnTo>
                    <a:lnTo>
                      <a:pt x="602" y="227"/>
                    </a:lnTo>
                    <a:lnTo>
                      <a:pt x="603" y="227"/>
                    </a:lnTo>
                    <a:lnTo>
                      <a:pt x="604" y="226"/>
                    </a:lnTo>
                    <a:lnTo>
                      <a:pt x="604" y="225"/>
                    </a:lnTo>
                    <a:lnTo>
                      <a:pt x="607" y="223"/>
                    </a:lnTo>
                    <a:lnTo>
                      <a:pt x="607" y="222"/>
                    </a:lnTo>
                    <a:lnTo>
                      <a:pt x="607" y="221"/>
                    </a:lnTo>
                    <a:lnTo>
                      <a:pt x="608" y="220"/>
                    </a:lnTo>
                    <a:lnTo>
                      <a:pt x="609" y="219"/>
                    </a:lnTo>
                    <a:lnTo>
                      <a:pt x="610" y="217"/>
                    </a:lnTo>
                    <a:lnTo>
                      <a:pt x="611" y="217"/>
                    </a:lnTo>
                    <a:lnTo>
                      <a:pt x="612" y="216"/>
                    </a:lnTo>
                    <a:lnTo>
                      <a:pt x="613" y="216"/>
                    </a:lnTo>
                    <a:lnTo>
                      <a:pt x="614" y="216"/>
                    </a:lnTo>
                    <a:lnTo>
                      <a:pt x="616" y="216"/>
                    </a:lnTo>
                    <a:lnTo>
                      <a:pt x="617" y="216"/>
                    </a:lnTo>
                    <a:lnTo>
                      <a:pt x="619" y="215"/>
                    </a:lnTo>
                    <a:lnTo>
                      <a:pt x="620" y="215"/>
                    </a:lnTo>
                    <a:lnTo>
                      <a:pt x="621" y="215"/>
                    </a:lnTo>
                    <a:lnTo>
                      <a:pt x="622" y="214"/>
                    </a:lnTo>
                    <a:lnTo>
                      <a:pt x="623" y="213"/>
                    </a:lnTo>
                    <a:lnTo>
                      <a:pt x="624" y="211"/>
                    </a:lnTo>
                    <a:lnTo>
                      <a:pt x="626" y="209"/>
                    </a:lnTo>
                    <a:lnTo>
                      <a:pt x="627" y="208"/>
                    </a:lnTo>
                    <a:lnTo>
                      <a:pt x="628" y="208"/>
                    </a:lnTo>
                    <a:lnTo>
                      <a:pt x="629" y="206"/>
                    </a:lnTo>
                    <a:lnTo>
                      <a:pt x="630" y="205"/>
                    </a:lnTo>
                    <a:lnTo>
                      <a:pt x="631" y="204"/>
                    </a:lnTo>
                    <a:lnTo>
                      <a:pt x="633" y="203"/>
                    </a:lnTo>
                    <a:lnTo>
                      <a:pt x="634" y="203"/>
                    </a:lnTo>
                    <a:lnTo>
                      <a:pt x="644" y="201"/>
                    </a:lnTo>
                    <a:lnTo>
                      <a:pt x="647" y="200"/>
                    </a:lnTo>
                    <a:lnTo>
                      <a:pt x="648" y="199"/>
                    </a:lnTo>
                    <a:lnTo>
                      <a:pt x="650" y="198"/>
                    </a:lnTo>
                    <a:lnTo>
                      <a:pt x="652" y="197"/>
                    </a:lnTo>
                    <a:lnTo>
                      <a:pt x="654" y="196"/>
                    </a:lnTo>
                    <a:lnTo>
                      <a:pt x="654" y="195"/>
                    </a:lnTo>
                    <a:lnTo>
                      <a:pt x="656" y="194"/>
                    </a:lnTo>
                    <a:lnTo>
                      <a:pt x="657" y="193"/>
                    </a:lnTo>
                    <a:lnTo>
                      <a:pt x="658" y="192"/>
                    </a:lnTo>
                    <a:lnTo>
                      <a:pt x="659" y="191"/>
                    </a:lnTo>
                    <a:lnTo>
                      <a:pt x="660" y="191"/>
                    </a:lnTo>
                    <a:lnTo>
                      <a:pt x="660" y="190"/>
                    </a:lnTo>
                    <a:lnTo>
                      <a:pt x="661" y="189"/>
                    </a:lnTo>
                    <a:lnTo>
                      <a:pt x="663" y="186"/>
                    </a:lnTo>
                    <a:lnTo>
                      <a:pt x="664" y="184"/>
                    </a:lnTo>
                    <a:lnTo>
                      <a:pt x="665" y="183"/>
                    </a:lnTo>
                    <a:lnTo>
                      <a:pt x="666" y="181"/>
                    </a:lnTo>
                    <a:lnTo>
                      <a:pt x="666" y="180"/>
                    </a:lnTo>
                    <a:lnTo>
                      <a:pt x="667" y="178"/>
                    </a:lnTo>
                    <a:lnTo>
                      <a:pt x="668" y="176"/>
                    </a:lnTo>
                    <a:lnTo>
                      <a:pt x="669" y="175"/>
                    </a:lnTo>
                    <a:lnTo>
                      <a:pt x="670" y="173"/>
                    </a:lnTo>
                    <a:lnTo>
                      <a:pt x="670" y="172"/>
                    </a:lnTo>
                    <a:lnTo>
                      <a:pt x="670" y="171"/>
                    </a:lnTo>
                    <a:lnTo>
                      <a:pt x="671" y="169"/>
                    </a:lnTo>
                    <a:lnTo>
                      <a:pt x="671" y="168"/>
                    </a:lnTo>
                    <a:lnTo>
                      <a:pt x="672" y="166"/>
                    </a:lnTo>
                    <a:lnTo>
                      <a:pt x="673" y="164"/>
                    </a:lnTo>
                    <a:lnTo>
                      <a:pt x="674" y="163"/>
                    </a:lnTo>
                    <a:lnTo>
                      <a:pt x="675" y="162"/>
                    </a:lnTo>
                    <a:lnTo>
                      <a:pt x="676" y="161"/>
                    </a:lnTo>
                    <a:lnTo>
                      <a:pt x="677" y="161"/>
                    </a:lnTo>
                    <a:lnTo>
                      <a:pt x="680" y="159"/>
                    </a:lnTo>
                    <a:lnTo>
                      <a:pt x="681" y="159"/>
                    </a:lnTo>
                    <a:lnTo>
                      <a:pt x="682" y="158"/>
                    </a:lnTo>
                    <a:lnTo>
                      <a:pt x="686" y="158"/>
                    </a:lnTo>
                    <a:lnTo>
                      <a:pt x="692" y="157"/>
                    </a:lnTo>
                    <a:lnTo>
                      <a:pt x="693" y="157"/>
                    </a:lnTo>
                    <a:lnTo>
                      <a:pt x="695" y="157"/>
                    </a:lnTo>
                    <a:lnTo>
                      <a:pt x="697" y="157"/>
                    </a:lnTo>
                    <a:lnTo>
                      <a:pt x="698" y="157"/>
                    </a:lnTo>
                    <a:lnTo>
                      <a:pt x="700" y="157"/>
                    </a:lnTo>
                    <a:lnTo>
                      <a:pt x="700" y="162"/>
                    </a:lnTo>
                    <a:lnTo>
                      <a:pt x="702" y="163"/>
                    </a:lnTo>
                    <a:lnTo>
                      <a:pt x="703" y="164"/>
                    </a:lnTo>
                    <a:lnTo>
                      <a:pt x="703" y="165"/>
                    </a:lnTo>
                    <a:lnTo>
                      <a:pt x="704" y="166"/>
                    </a:lnTo>
                    <a:lnTo>
                      <a:pt x="704" y="167"/>
                    </a:lnTo>
                    <a:lnTo>
                      <a:pt x="705" y="170"/>
                    </a:lnTo>
                    <a:lnTo>
                      <a:pt x="705" y="171"/>
                    </a:lnTo>
                    <a:lnTo>
                      <a:pt x="705" y="172"/>
                    </a:lnTo>
                    <a:lnTo>
                      <a:pt x="704" y="174"/>
                    </a:lnTo>
                    <a:lnTo>
                      <a:pt x="703" y="183"/>
                    </a:lnTo>
                    <a:lnTo>
                      <a:pt x="703" y="184"/>
                    </a:lnTo>
                    <a:lnTo>
                      <a:pt x="703" y="186"/>
                    </a:lnTo>
                    <a:lnTo>
                      <a:pt x="704" y="186"/>
                    </a:lnTo>
                    <a:lnTo>
                      <a:pt x="705" y="186"/>
                    </a:lnTo>
                    <a:lnTo>
                      <a:pt x="706" y="186"/>
                    </a:lnTo>
                    <a:lnTo>
                      <a:pt x="707" y="186"/>
                    </a:lnTo>
                    <a:lnTo>
                      <a:pt x="708" y="187"/>
                    </a:lnTo>
                    <a:lnTo>
                      <a:pt x="709" y="187"/>
                    </a:lnTo>
                    <a:lnTo>
                      <a:pt x="710" y="187"/>
                    </a:lnTo>
                    <a:lnTo>
                      <a:pt x="711" y="186"/>
                    </a:lnTo>
                    <a:lnTo>
                      <a:pt x="712" y="187"/>
                    </a:lnTo>
                    <a:lnTo>
                      <a:pt x="713" y="187"/>
                    </a:lnTo>
                    <a:lnTo>
                      <a:pt x="713" y="188"/>
                    </a:lnTo>
                    <a:lnTo>
                      <a:pt x="714" y="188"/>
                    </a:lnTo>
                    <a:lnTo>
                      <a:pt x="715" y="188"/>
                    </a:lnTo>
                    <a:lnTo>
                      <a:pt x="716" y="188"/>
                    </a:lnTo>
                    <a:lnTo>
                      <a:pt x="717" y="187"/>
                    </a:lnTo>
                    <a:lnTo>
                      <a:pt x="718" y="187"/>
                    </a:lnTo>
                    <a:lnTo>
                      <a:pt x="719" y="186"/>
                    </a:lnTo>
                    <a:lnTo>
                      <a:pt x="720" y="186"/>
                    </a:lnTo>
                    <a:lnTo>
                      <a:pt x="721" y="186"/>
                    </a:lnTo>
                    <a:lnTo>
                      <a:pt x="721" y="187"/>
                    </a:lnTo>
                    <a:lnTo>
                      <a:pt x="722" y="187"/>
                    </a:lnTo>
                    <a:lnTo>
                      <a:pt x="723" y="187"/>
                    </a:lnTo>
                    <a:lnTo>
                      <a:pt x="723" y="186"/>
                    </a:lnTo>
                    <a:lnTo>
                      <a:pt x="724" y="186"/>
                    </a:lnTo>
                    <a:lnTo>
                      <a:pt x="724" y="187"/>
                    </a:lnTo>
                    <a:lnTo>
                      <a:pt x="725" y="187"/>
                    </a:lnTo>
                    <a:lnTo>
                      <a:pt x="725" y="186"/>
                    </a:lnTo>
                    <a:lnTo>
                      <a:pt x="726" y="186"/>
                    </a:lnTo>
                    <a:lnTo>
                      <a:pt x="727" y="186"/>
                    </a:lnTo>
                    <a:lnTo>
                      <a:pt x="727" y="187"/>
                    </a:lnTo>
                    <a:lnTo>
                      <a:pt x="728" y="187"/>
                    </a:lnTo>
                    <a:lnTo>
                      <a:pt x="728" y="188"/>
                    </a:lnTo>
                    <a:lnTo>
                      <a:pt x="729" y="188"/>
                    </a:lnTo>
                    <a:lnTo>
                      <a:pt x="729" y="187"/>
                    </a:lnTo>
                    <a:lnTo>
                      <a:pt x="728" y="187"/>
                    </a:lnTo>
                    <a:lnTo>
                      <a:pt x="728" y="186"/>
                    </a:lnTo>
                    <a:lnTo>
                      <a:pt x="729" y="186"/>
                    </a:lnTo>
                    <a:lnTo>
                      <a:pt x="729" y="185"/>
                    </a:lnTo>
                    <a:lnTo>
                      <a:pt x="730" y="185"/>
                    </a:lnTo>
                    <a:lnTo>
                      <a:pt x="730" y="186"/>
                    </a:lnTo>
                    <a:lnTo>
                      <a:pt x="731" y="185"/>
                    </a:lnTo>
                    <a:lnTo>
                      <a:pt x="732" y="185"/>
                    </a:lnTo>
                    <a:lnTo>
                      <a:pt x="733" y="185"/>
                    </a:lnTo>
                    <a:lnTo>
                      <a:pt x="734" y="185"/>
                    </a:lnTo>
                    <a:lnTo>
                      <a:pt x="734" y="186"/>
                    </a:lnTo>
                    <a:lnTo>
                      <a:pt x="735" y="186"/>
                    </a:lnTo>
                    <a:lnTo>
                      <a:pt x="735" y="187"/>
                    </a:lnTo>
                    <a:lnTo>
                      <a:pt x="736" y="187"/>
                    </a:lnTo>
                    <a:lnTo>
                      <a:pt x="736" y="188"/>
                    </a:lnTo>
                    <a:lnTo>
                      <a:pt x="737" y="188"/>
                    </a:lnTo>
                    <a:lnTo>
                      <a:pt x="737" y="189"/>
                    </a:lnTo>
                    <a:lnTo>
                      <a:pt x="738" y="189"/>
                    </a:lnTo>
                    <a:lnTo>
                      <a:pt x="738" y="191"/>
                    </a:lnTo>
                    <a:lnTo>
                      <a:pt x="739" y="192"/>
                    </a:lnTo>
                    <a:lnTo>
                      <a:pt x="739" y="193"/>
                    </a:lnTo>
                    <a:lnTo>
                      <a:pt x="740" y="193"/>
                    </a:lnTo>
                    <a:lnTo>
                      <a:pt x="740" y="195"/>
                    </a:lnTo>
                    <a:lnTo>
                      <a:pt x="742" y="198"/>
                    </a:lnTo>
                    <a:lnTo>
                      <a:pt x="743" y="199"/>
                    </a:lnTo>
                    <a:lnTo>
                      <a:pt x="744" y="200"/>
                    </a:lnTo>
                    <a:lnTo>
                      <a:pt x="746" y="203"/>
                    </a:lnTo>
                    <a:lnTo>
                      <a:pt x="747" y="204"/>
                    </a:lnTo>
                    <a:lnTo>
                      <a:pt x="748" y="206"/>
                    </a:lnTo>
                    <a:lnTo>
                      <a:pt x="748" y="207"/>
                    </a:lnTo>
                    <a:lnTo>
                      <a:pt x="749" y="208"/>
                    </a:lnTo>
                    <a:lnTo>
                      <a:pt x="750" y="208"/>
                    </a:lnTo>
                    <a:lnTo>
                      <a:pt x="750" y="209"/>
                    </a:lnTo>
                    <a:lnTo>
                      <a:pt x="751" y="209"/>
                    </a:lnTo>
                    <a:lnTo>
                      <a:pt x="751" y="208"/>
                    </a:lnTo>
                    <a:lnTo>
                      <a:pt x="752" y="208"/>
                    </a:lnTo>
                    <a:lnTo>
                      <a:pt x="752" y="209"/>
                    </a:lnTo>
                    <a:lnTo>
                      <a:pt x="753" y="209"/>
                    </a:lnTo>
                    <a:lnTo>
                      <a:pt x="753" y="210"/>
                    </a:lnTo>
                    <a:lnTo>
                      <a:pt x="754" y="210"/>
                    </a:lnTo>
                    <a:lnTo>
                      <a:pt x="755" y="210"/>
                    </a:lnTo>
                    <a:lnTo>
                      <a:pt x="755" y="211"/>
                    </a:lnTo>
                    <a:lnTo>
                      <a:pt x="756" y="211"/>
                    </a:lnTo>
                    <a:lnTo>
                      <a:pt x="756" y="212"/>
                    </a:lnTo>
                    <a:lnTo>
                      <a:pt x="755" y="212"/>
                    </a:lnTo>
                    <a:lnTo>
                      <a:pt x="755" y="213"/>
                    </a:lnTo>
                    <a:lnTo>
                      <a:pt x="756" y="213"/>
                    </a:lnTo>
                    <a:lnTo>
                      <a:pt x="757" y="213"/>
                    </a:lnTo>
                    <a:lnTo>
                      <a:pt x="757" y="214"/>
                    </a:lnTo>
                    <a:lnTo>
                      <a:pt x="785" y="228"/>
                    </a:lnTo>
                    <a:lnTo>
                      <a:pt x="786" y="228"/>
                    </a:lnTo>
                    <a:lnTo>
                      <a:pt x="786" y="229"/>
                    </a:lnTo>
                    <a:lnTo>
                      <a:pt x="786" y="230"/>
                    </a:lnTo>
                    <a:lnTo>
                      <a:pt x="787" y="230"/>
                    </a:lnTo>
                    <a:lnTo>
                      <a:pt x="788" y="231"/>
                    </a:lnTo>
                    <a:lnTo>
                      <a:pt x="789" y="231"/>
                    </a:lnTo>
                    <a:lnTo>
                      <a:pt x="790" y="232"/>
                    </a:lnTo>
                    <a:lnTo>
                      <a:pt x="791" y="233"/>
                    </a:lnTo>
                    <a:lnTo>
                      <a:pt x="792" y="233"/>
                    </a:lnTo>
                    <a:lnTo>
                      <a:pt x="793" y="234"/>
                    </a:lnTo>
                    <a:lnTo>
                      <a:pt x="793" y="233"/>
                    </a:lnTo>
                    <a:lnTo>
                      <a:pt x="794" y="234"/>
                    </a:lnTo>
                    <a:lnTo>
                      <a:pt x="794" y="233"/>
                    </a:lnTo>
                    <a:lnTo>
                      <a:pt x="795" y="233"/>
                    </a:lnTo>
                    <a:lnTo>
                      <a:pt x="796" y="233"/>
                    </a:lnTo>
                    <a:lnTo>
                      <a:pt x="797" y="233"/>
                    </a:lnTo>
                    <a:lnTo>
                      <a:pt x="798" y="233"/>
                    </a:lnTo>
                    <a:lnTo>
                      <a:pt x="799" y="233"/>
                    </a:lnTo>
                    <a:lnTo>
                      <a:pt x="800" y="233"/>
                    </a:lnTo>
                    <a:lnTo>
                      <a:pt x="801" y="233"/>
                    </a:lnTo>
                    <a:lnTo>
                      <a:pt x="802" y="233"/>
                    </a:lnTo>
                    <a:lnTo>
                      <a:pt x="803" y="233"/>
                    </a:lnTo>
                    <a:lnTo>
                      <a:pt x="804" y="235"/>
                    </a:lnTo>
                    <a:lnTo>
                      <a:pt x="805" y="235"/>
                    </a:lnTo>
                    <a:lnTo>
                      <a:pt x="806" y="236"/>
                    </a:lnTo>
                    <a:lnTo>
                      <a:pt x="807" y="236"/>
                    </a:lnTo>
                    <a:lnTo>
                      <a:pt x="808" y="236"/>
                    </a:lnTo>
                    <a:lnTo>
                      <a:pt x="809" y="236"/>
                    </a:lnTo>
                    <a:lnTo>
                      <a:pt x="810" y="236"/>
                    </a:lnTo>
                    <a:lnTo>
                      <a:pt x="811" y="236"/>
                    </a:lnTo>
                    <a:lnTo>
                      <a:pt x="812" y="236"/>
                    </a:lnTo>
                    <a:lnTo>
                      <a:pt x="814" y="235"/>
                    </a:lnTo>
                    <a:lnTo>
                      <a:pt x="815" y="235"/>
                    </a:lnTo>
                    <a:lnTo>
                      <a:pt x="816" y="235"/>
                    </a:lnTo>
                    <a:lnTo>
                      <a:pt x="817" y="235"/>
                    </a:lnTo>
                    <a:lnTo>
                      <a:pt x="818" y="235"/>
                    </a:lnTo>
                    <a:lnTo>
                      <a:pt x="819" y="235"/>
                    </a:lnTo>
                    <a:lnTo>
                      <a:pt x="820" y="236"/>
                    </a:lnTo>
                    <a:lnTo>
                      <a:pt x="821" y="236"/>
                    </a:lnTo>
                    <a:lnTo>
                      <a:pt x="823" y="236"/>
                    </a:lnTo>
                    <a:lnTo>
                      <a:pt x="824" y="236"/>
                    </a:lnTo>
                    <a:lnTo>
                      <a:pt x="825" y="236"/>
                    </a:lnTo>
                    <a:lnTo>
                      <a:pt x="826" y="236"/>
                    </a:lnTo>
                    <a:lnTo>
                      <a:pt x="827" y="236"/>
                    </a:lnTo>
                    <a:lnTo>
                      <a:pt x="828" y="236"/>
                    </a:lnTo>
                    <a:lnTo>
                      <a:pt x="829" y="236"/>
                    </a:lnTo>
                    <a:lnTo>
                      <a:pt x="830" y="237"/>
                    </a:lnTo>
                    <a:lnTo>
                      <a:pt x="831" y="237"/>
                    </a:lnTo>
                    <a:lnTo>
                      <a:pt x="831" y="238"/>
                    </a:lnTo>
                    <a:lnTo>
                      <a:pt x="832" y="238"/>
                    </a:lnTo>
                    <a:lnTo>
                      <a:pt x="833" y="238"/>
                    </a:lnTo>
                    <a:lnTo>
                      <a:pt x="833" y="239"/>
                    </a:lnTo>
                    <a:lnTo>
                      <a:pt x="834" y="239"/>
                    </a:lnTo>
                    <a:lnTo>
                      <a:pt x="834" y="240"/>
                    </a:lnTo>
                    <a:lnTo>
                      <a:pt x="835" y="241"/>
                    </a:lnTo>
                    <a:lnTo>
                      <a:pt x="834" y="243"/>
                    </a:lnTo>
                    <a:lnTo>
                      <a:pt x="834" y="244"/>
                    </a:lnTo>
                    <a:lnTo>
                      <a:pt x="834" y="245"/>
                    </a:lnTo>
                    <a:lnTo>
                      <a:pt x="834" y="246"/>
                    </a:lnTo>
                    <a:lnTo>
                      <a:pt x="834" y="247"/>
                    </a:lnTo>
                    <a:lnTo>
                      <a:pt x="833" y="247"/>
                    </a:lnTo>
                    <a:lnTo>
                      <a:pt x="832" y="248"/>
                    </a:lnTo>
                    <a:lnTo>
                      <a:pt x="831" y="248"/>
                    </a:lnTo>
                    <a:lnTo>
                      <a:pt x="830" y="249"/>
                    </a:lnTo>
                    <a:lnTo>
                      <a:pt x="830" y="250"/>
                    </a:lnTo>
                    <a:lnTo>
                      <a:pt x="829" y="251"/>
                    </a:lnTo>
                    <a:lnTo>
                      <a:pt x="829" y="253"/>
                    </a:lnTo>
                    <a:lnTo>
                      <a:pt x="828" y="254"/>
                    </a:lnTo>
                    <a:lnTo>
                      <a:pt x="827" y="256"/>
                    </a:lnTo>
                    <a:lnTo>
                      <a:pt x="846" y="263"/>
                    </a:lnTo>
                    <a:lnTo>
                      <a:pt x="864" y="271"/>
                    </a:lnTo>
                    <a:lnTo>
                      <a:pt x="865" y="272"/>
                    </a:lnTo>
                    <a:lnTo>
                      <a:pt x="865" y="273"/>
                    </a:lnTo>
                    <a:lnTo>
                      <a:pt x="864" y="273"/>
                    </a:lnTo>
                    <a:lnTo>
                      <a:pt x="865" y="274"/>
                    </a:lnTo>
                    <a:lnTo>
                      <a:pt x="866" y="273"/>
                    </a:lnTo>
                    <a:lnTo>
                      <a:pt x="866" y="272"/>
                    </a:lnTo>
                    <a:lnTo>
                      <a:pt x="867" y="271"/>
                    </a:lnTo>
                    <a:lnTo>
                      <a:pt x="867" y="270"/>
                    </a:lnTo>
                    <a:lnTo>
                      <a:pt x="867" y="269"/>
                    </a:lnTo>
                    <a:lnTo>
                      <a:pt x="868" y="269"/>
                    </a:lnTo>
                    <a:lnTo>
                      <a:pt x="868" y="268"/>
                    </a:lnTo>
                    <a:lnTo>
                      <a:pt x="869" y="268"/>
                    </a:lnTo>
                    <a:lnTo>
                      <a:pt x="869" y="269"/>
                    </a:lnTo>
                    <a:lnTo>
                      <a:pt x="870" y="268"/>
                    </a:lnTo>
                    <a:lnTo>
                      <a:pt x="871" y="268"/>
                    </a:lnTo>
                    <a:lnTo>
                      <a:pt x="872" y="267"/>
                    </a:lnTo>
                    <a:lnTo>
                      <a:pt x="871" y="267"/>
                    </a:lnTo>
                    <a:lnTo>
                      <a:pt x="871" y="266"/>
                    </a:lnTo>
                    <a:lnTo>
                      <a:pt x="872" y="266"/>
                    </a:lnTo>
                    <a:lnTo>
                      <a:pt x="872" y="267"/>
                    </a:lnTo>
                    <a:lnTo>
                      <a:pt x="872" y="266"/>
                    </a:lnTo>
                    <a:lnTo>
                      <a:pt x="872" y="265"/>
                    </a:lnTo>
                    <a:lnTo>
                      <a:pt x="873" y="264"/>
                    </a:lnTo>
                    <a:lnTo>
                      <a:pt x="872" y="264"/>
                    </a:lnTo>
                    <a:lnTo>
                      <a:pt x="872" y="263"/>
                    </a:lnTo>
                    <a:lnTo>
                      <a:pt x="873" y="263"/>
                    </a:lnTo>
                    <a:lnTo>
                      <a:pt x="874" y="263"/>
                    </a:lnTo>
                    <a:lnTo>
                      <a:pt x="875" y="263"/>
                    </a:lnTo>
                    <a:lnTo>
                      <a:pt x="876" y="264"/>
                    </a:lnTo>
                    <a:lnTo>
                      <a:pt x="876" y="265"/>
                    </a:lnTo>
                    <a:lnTo>
                      <a:pt x="877" y="265"/>
                    </a:lnTo>
                    <a:lnTo>
                      <a:pt x="877" y="266"/>
                    </a:lnTo>
                    <a:lnTo>
                      <a:pt x="877" y="267"/>
                    </a:lnTo>
                    <a:lnTo>
                      <a:pt x="877" y="268"/>
                    </a:lnTo>
                    <a:lnTo>
                      <a:pt x="876" y="269"/>
                    </a:lnTo>
                    <a:lnTo>
                      <a:pt x="876" y="270"/>
                    </a:lnTo>
                    <a:lnTo>
                      <a:pt x="875" y="271"/>
                    </a:lnTo>
                    <a:lnTo>
                      <a:pt x="875" y="272"/>
                    </a:lnTo>
                    <a:lnTo>
                      <a:pt x="875" y="273"/>
                    </a:lnTo>
                    <a:lnTo>
                      <a:pt x="876" y="272"/>
                    </a:lnTo>
                    <a:lnTo>
                      <a:pt x="877" y="272"/>
                    </a:lnTo>
                    <a:lnTo>
                      <a:pt x="877" y="273"/>
                    </a:lnTo>
                    <a:lnTo>
                      <a:pt x="878" y="272"/>
                    </a:lnTo>
                    <a:lnTo>
                      <a:pt x="878" y="271"/>
                    </a:lnTo>
                    <a:lnTo>
                      <a:pt x="878" y="270"/>
                    </a:lnTo>
                    <a:lnTo>
                      <a:pt x="879" y="270"/>
                    </a:lnTo>
                    <a:lnTo>
                      <a:pt x="879" y="269"/>
                    </a:lnTo>
                    <a:lnTo>
                      <a:pt x="878" y="268"/>
                    </a:lnTo>
                    <a:lnTo>
                      <a:pt x="878" y="267"/>
                    </a:lnTo>
                    <a:lnTo>
                      <a:pt x="879" y="267"/>
                    </a:lnTo>
                    <a:lnTo>
                      <a:pt x="880" y="266"/>
                    </a:lnTo>
                    <a:lnTo>
                      <a:pt x="879" y="266"/>
                    </a:lnTo>
                    <a:lnTo>
                      <a:pt x="880" y="265"/>
                    </a:lnTo>
                    <a:lnTo>
                      <a:pt x="880" y="264"/>
                    </a:lnTo>
                    <a:lnTo>
                      <a:pt x="879" y="264"/>
                    </a:lnTo>
                    <a:lnTo>
                      <a:pt x="880" y="263"/>
                    </a:lnTo>
                    <a:lnTo>
                      <a:pt x="881" y="263"/>
                    </a:lnTo>
                    <a:lnTo>
                      <a:pt x="881" y="264"/>
                    </a:lnTo>
                    <a:lnTo>
                      <a:pt x="881" y="265"/>
                    </a:lnTo>
                    <a:lnTo>
                      <a:pt x="880" y="265"/>
                    </a:lnTo>
                    <a:lnTo>
                      <a:pt x="880" y="266"/>
                    </a:lnTo>
                    <a:lnTo>
                      <a:pt x="881" y="265"/>
                    </a:lnTo>
                    <a:lnTo>
                      <a:pt x="882" y="265"/>
                    </a:lnTo>
                    <a:lnTo>
                      <a:pt x="883" y="266"/>
                    </a:lnTo>
                    <a:lnTo>
                      <a:pt x="882" y="266"/>
                    </a:lnTo>
                    <a:lnTo>
                      <a:pt x="883" y="267"/>
                    </a:lnTo>
                    <a:lnTo>
                      <a:pt x="883" y="268"/>
                    </a:lnTo>
                    <a:lnTo>
                      <a:pt x="883" y="269"/>
                    </a:lnTo>
                    <a:lnTo>
                      <a:pt x="883" y="270"/>
                    </a:lnTo>
                    <a:lnTo>
                      <a:pt x="883" y="269"/>
                    </a:lnTo>
                    <a:lnTo>
                      <a:pt x="884" y="269"/>
                    </a:lnTo>
                    <a:lnTo>
                      <a:pt x="884" y="268"/>
                    </a:lnTo>
                    <a:lnTo>
                      <a:pt x="884" y="267"/>
                    </a:lnTo>
                    <a:lnTo>
                      <a:pt x="884" y="266"/>
                    </a:lnTo>
                    <a:lnTo>
                      <a:pt x="883" y="265"/>
                    </a:lnTo>
                    <a:lnTo>
                      <a:pt x="883" y="264"/>
                    </a:lnTo>
                    <a:lnTo>
                      <a:pt x="885" y="264"/>
                    </a:lnTo>
                    <a:lnTo>
                      <a:pt x="886" y="263"/>
                    </a:lnTo>
                    <a:lnTo>
                      <a:pt x="887" y="263"/>
                    </a:lnTo>
                    <a:lnTo>
                      <a:pt x="887" y="262"/>
                    </a:lnTo>
                    <a:lnTo>
                      <a:pt x="888" y="262"/>
                    </a:lnTo>
                    <a:lnTo>
                      <a:pt x="889" y="263"/>
                    </a:lnTo>
                    <a:lnTo>
                      <a:pt x="888" y="263"/>
                    </a:lnTo>
                    <a:lnTo>
                      <a:pt x="889" y="263"/>
                    </a:lnTo>
                    <a:lnTo>
                      <a:pt x="889" y="264"/>
                    </a:lnTo>
                    <a:lnTo>
                      <a:pt x="889" y="265"/>
                    </a:lnTo>
                    <a:lnTo>
                      <a:pt x="888" y="266"/>
                    </a:lnTo>
                    <a:lnTo>
                      <a:pt x="889" y="266"/>
                    </a:lnTo>
                    <a:lnTo>
                      <a:pt x="888" y="267"/>
                    </a:lnTo>
                    <a:lnTo>
                      <a:pt x="889" y="267"/>
                    </a:lnTo>
                    <a:lnTo>
                      <a:pt x="890" y="267"/>
                    </a:lnTo>
                    <a:lnTo>
                      <a:pt x="890" y="266"/>
                    </a:lnTo>
                    <a:lnTo>
                      <a:pt x="891" y="266"/>
                    </a:lnTo>
                    <a:lnTo>
                      <a:pt x="892" y="266"/>
                    </a:lnTo>
                    <a:lnTo>
                      <a:pt x="893" y="267"/>
                    </a:lnTo>
                    <a:lnTo>
                      <a:pt x="893" y="268"/>
                    </a:lnTo>
                    <a:lnTo>
                      <a:pt x="893" y="269"/>
                    </a:lnTo>
                    <a:lnTo>
                      <a:pt x="894" y="270"/>
                    </a:lnTo>
                    <a:lnTo>
                      <a:pt x="893" y="270"/>
                    </a:lnTo>
                    <a:lnTo>
                      <a:pt x="894" y="270"/>
                    </a:lnTo>
                    <a:lnTo>
                      <a:pt x="893" y="271"/>
                    </a:lnTo>
                    <a:lnTo>
                      <a:pt x="893" y="272"/>
                    </a:lnTo>
                    <a:lnTo>
                      <a:pt x="894" y="272"/>
                    </a:lnTo>
                    <a:lnTo>
                      <a:pt x="894" y="273"/>
                    </a:lnTo>
                    <a:lnTo>
                      <a:pt x="893" y="273"/>
                    </a:lnTo>
                    <a:lnTo>
                      <a:pt x="893" y="274"/>
                    </a:lnTo>
                    <a:lnTo>
                      <a:pt x="894" y="274"/>
                    </a:lnTo>
                    <a:lnTo>
                      <a:pt x="894" y="275"/>
                    </a:lnTo>
                    <a:lnTo>
                      <a:pt x="894" y="276"/>
                    </a:lnTo>
                    <a:lnTo>
                      <a:pt x="895" y="275"/>
                    </a:lnTo>
                    <a:lnTo>
                      <a:pt x="896" y="274"/>
                    </a:lnTo>
                    <a:lnTo>
                      <a:pt x="896" y="273"/>
                    </a:lnTo>
                    <a:lnTo>
                      <a:pt x="897" y="272"/>
                    </a:lnTo>
                    <a:lnTo>
                      <a:pt x="897" y="271"/>
                    </a:lnTo>
                    <a:lnTo>
                      <a:pt x="898" y="270"/>
                    </a:lnTo>
                    <a:lnTo>
                      <a:pt x="897" y="270"/>
                    </a:lnTo>
                    <a:lnTo>
                      <a:pt x="897" y="269"/>
                    </a:lnTo>
                    <a:lnTo>
                      <a:pt x="898" y="269"/>
                    </a:lnTo>
                    <a:lnTo>
                      <a:pt x="898" y="268"/>
                    </a:lnTo>
                    <a:lnTo>
                      <a:pt x="897" y="267"/>
                    </a:lnTo>
                    <a:lnTo>
                      <a:pt x="898" y="267"/>
                    </a:lnTo>
                    <a:lnTo>
                      <a:pt x="898" y="266"/>
                    </a:lnTo>
                    <a:lnTo>
                      <a:pt x="899" y="267"/>
                    </a:lnTo>
                    <a:lnTo>
                      <a:pt x="900" y="267"/>
                    </a:lnTo>
                    <a:lnTo>
                      <a:pt x="899" y="268"/>
                    </a:lnTo>
                    <a:lnTo>
                      <a:pt x="900" y="268"/>
                    </a:lnTo>
                    <a:lnTo>
                      <a:pt x="901" y="268"/>
                    </a:lnTo>
                    <a:lnTo>
                      <a:pt x="901" y="269"/>
                    </a:lnTo>
                    <a:lnTo>
                      <a:pt x="902" y="270"/>
                    </a:lnTo>
                    <a:lnTo>
                      <a:pt x="901" y="270"/>
                    </a:lnTo>
                    <a:lnTo>
                      <a:pt x="901" y="271"/>
                    </a:lnTo>
                    <a:lnTo>
                      <a:pt x="901" y="272"/>
                    </a:lnTo>
                    <a:lnTo>
                      <a:pt x="902" y="272"/>
                    </a:lnTo>
                    <a:lnTo>
                      <a:pt x="902" y="273"/>
                    </a:lnTo>
                    <a:lnTo>
                      <a:pt x="902" y="274"/>
                    </a:lnTo>
                    <a:lnTo>
                      <a:pt x="903" y="274"/>
                    </a:lnTo>
                    <a:lnTo>
                      <a:pt x="903" y="275"/>
                    </a:lnTo>
                    <a:lnTo>
                      <a:pt x="903" y="276"/>
                    </a:lnTo>
                    <a:lnTo>
                      <a:pt x="904" y="277"/>
                    </a:lnTo>
                    <a:lnTo>
                      <a:pt x="905" y="278"/>
                    </a:lnTo>
                    <a:lnTo>
                      <a:pt x="905" y="279"/>
                    </a:lnTo>
                    <a:lnTo>
                      <a:pt x="905" y="280"/>
                    </a:lnTo>
                    <a:lnTo>
                      <a:pt x="905" y="281"/>
                    </a:lnTo>
                    <a:lnTo>
                      <a:pt x="906" y="281"/>
                    </a:lnTo>
                    <a:lnTo>
                      <a:pt x="906" y="280"/>
                    </a:lnTo>
                    <a:lnTo>
                      <a:pt x="906" y="279"/>
                    </a:lnTo>
                    <a:lnTo>
                      <a:pt x="906" y="278"/>
                    </a:lnTo>
                    <a:lnTo>
                      <a:pt x="907" y="276"/>
                    </a:lnTo>
                    <a:lnTo>
                      <a:pt x="906" y="275"/>
                    </a:lnTo>
                    <a:lnTo>
                      <a:pt x="906" y="273"/>
                    </a:lnTo>
                    <a:lnTo>
                      <a:pt x="906" y="272"/>
                    </a:lnTo>
                    <a:lnTo>
                      <a:pt x="906" y="271"/>
                    </a:lnTo>
                    <a:lnTo>
                      <a:pt x="906" y="270"/>
                    </a:lnTo>
                    <a:lnTo>
                      <a:pt x="905" y="270"/>
                    </a:lnTo>
                    <a:lnTo>
                      <a:pt x="906" y="269"/>
                    </a:lnTo>
                    <a:lnTo>
                      <a:pt x="907" y="268"/>
                    </a:lnTo>
                    <a:lnTo>
                      <a:pt x="906" y="268"/>
                    </a:lnTo>
                    <a:lnTo>
                      <a:pt x="907" y="268"/>
                    </a:lnTo>
                    <a:lnTo>
                      <a:pt x="908" y="268"/>
                    </a:lnTo>
                    <a:lnTo>
                      <a:pt x="909" y="268"/>
                    </a:lnTo>
                    <a:lnTo>
                      <a:pt x="910" y="268"/>
                    </a:lnTo>
                    <a:lnTo>
                      <a:pt x="911" y="268"/>
                    </a:lnTo>
                    <a:lnTo>
                      <a:pt x="911" y="269"/>
                    </a:lnTo>
                    <a:lnTo>
                      <a:pt x="910" y="269"/>
                    </a:lnTo>
                    <a:lnTo>
                      <a:pt x="910" y="270"/>
                    </a:lnTo>
                    <a:lnTo>
                      <a:pt x="910" y="271"/>
                    </a:lnTo>
                    <a:lnTo>
                      <a:pt x="910" y="272"/>
                    </a:lnTo>
                    <a:lnTo>
                      <a:pt x="910" y="273"/>
                    </a:lnTo>
                    <a:lnTo>
                      <a:pt x="910" y="272"/>
                    </a:lnTo>
                    <a:lnTo>
                      <a:pt x="911" y="272"/>
                    </a:lnTo>
                    <a:lnTo>
                      <a:pt x="911" y="273"/>
                    </a:lnTo>
                    <a:lnTo>
                      <a:pt x="912" y="273"/>
                    </a:lnTo>
                    <a:lnTo>
                      <a:pt x="912" y="272"/>
                    </a:lnTo>
                    <a:lnTo>
                      <a:pt x="913" y="272"/>
                    </a:lnTo>
                    <a:lnTo>
                      <a:pt x="913" y="271"/>
                    </a:lnTo>
                    <a:lnTo>
                      <a:pt x="914" y="271"/>
                    </a:lnTo>
                    <a:lnTo>
                      <a:pt x="915" y="271"/>
                    </a:lnTo>
                    <a:lnTo>
                      <a:pt x="914" y="270"/>
                    </a:lnTo>
                    <a:lnTo>
                      <a:pt x="913" y="270"/>
                    </a:lnTo>
                    <a:lnTo>
                      <a:pt x="913" y="269"/>
                    </a:lnTo>
                    <a:lnTo>
                      <a:pt x="914" y="269"/>
                    </a:lnTo>
                    <a:lnTo>
                      <a:pt x="915" y="269"/>
                    </a:lnTo>
                    <a:lnTo>
                      <a:pt x="916" y="270"/>
                    </a:lnTo>
                    <a:lnTo>
                      <a:pt x="916" y="269"/>
                    </a:lnTo>
                    <a:lnTo>
                      <a:pt x="917" y="269"/>
                    </a:lnTo>
                    <a:lnTo>
                      <a:pt x="918" y="268"/>
                    </a:lnTo>
                    <a:lnTo>
                      <a:pt x="920" y="269"/>
                    </a:lnTo>
                    <a:lnTo>
                      <a:pt x="921" y="269"/>
                    </a:lnTo>
                    <a:lnTo>
                      <a:pt x="921" y="270"/>
                    </a:lnTo>
                    <a:lnTo>
                      <a:pt x="920" y="270"/>
                    </a:lnTo>
                    <a:lnTo>
                      <a:pt x="921" y="271"/>
                    </a:lnTo>
                    <a:lnTo>
                      <a:pt x="921" y="272"/>
                    </a:lnTo>
                    <a:lnTo>
                      <a:pt x="920" y="272"/>
                    </a:lnTo>
                    <a:lnTo>
                      <a:pt x="920" y="273"/>
                    </a:lnTo>
                    <a:lnTo>
                      <a:pt x="921" y="273"/>
                    </a:lnTo>
                    <a:lnTo>
                      <a:pt x="921" y="272"/>
                    </a:lnTo>
                    <a:lnTo>
                      <a:pt x="922" y="273"/>
                    </a:lnTo>
                    <a:lnTo>
                      <a:pt x="923" y="273"/>
                    </a:lnTo>
                    <a:lnTo>
                      <a:pt x="924" y="273"/>
                    </a:lnTo>
                    <a:lnTo>
                      <a:pt x="923" y="272"/>
                    </a:lnTo>
                    <a:lnTo>
                      <a:pt x="922" y="271"/>
                    </a:lnTo>
                    <a:lnTo>
                      <a:pt x="923" y="271"/>
                    </a:lnTo>
                    <a:lnTo>
                      <a:pt x="924" y="272"/>
                    </a:lnTo>
                    <a:lnTo>
                      <a:pt x="924" y="271"/>
                    </a:lnTo>
                    <a:lnTo>
                      <a:pt x="925" y="271"/>
                    </a:lnTo>
                    <a:lnTo>
                      <a:pt x="926" y="272"/>
                    </a:lnTo>
                    <a:lnTo>
                      <a:pt x="927" y="272"/>
                    </a:lnTo>
                    <a:lnTo>
                      <a:pt x="927" y="273"/>
                    </a:lnTo>
                    <a:lnTo>
                      <a:pt x="927" y="274"/>
                    </a:lnTo>
                    <a:lnTo>
                      <a:pt x="928" y="275"/>
                    </a:lnTo>
                    <a:lnTo>
                      <a:pt x="927" y="276"/>
                    </a:lnTo>
                    <a:lnTo>
                      <a:pt x="926" y="276"/>
                    </a:lnTo>
                    <a:lnTo>
                      <a:pt x="925" y="275"/>
                    </a:lnTo>
                    <a:lnTo>
                      <a:pt x="924" y="276"/>
                    </a:lnTo>
                    <a:lnTo>
                      <a:pt x="924" y="277"/>
                    </a:lnTo>
                    <a:lnTo>
                      <a:pt x="924" y="278"/>
                    </a:lnTo>
                    <a:lnTo>
                      <a:pt x="925" y="277"/>
                    </a:lnTo>
                    <a:lnTo>
                      <a:pt x="925" y="278"/>
                    </a:lnTo>
                    <a:lnTo>
                      <a:pt x="926" y="277"/>
                    </a:lnTo>
                    <a:lnTo>
                      <a:pt x="927" y="276"/>
                    </a:lnTo>
                    <a:lnTo>
                      <a:pt x="928" y="277"/>
                    </a:lnTo>
                    <a:lnTo>
                      <a:pt x="928" y="276"/>
                    </a:lnTo>
                    <a:lnTo>
                      <a:pt x="929" y="275"/>
                    </a:lnTo>
                    <a:lnTo>
                      <a:pt x="929" y="274"/>
                    </a:lnTo>
                    <a:lnTo>
                      <a:pt x="929" y="275"/>
                    </a:lnTo>
                    <a:lnTo>
                      <a:pt x="930" y="275"/>
                    </a:lnTo>
                    <a:lnTo>
                      <a:pt x="931" y="275"/>
                    </a:lnTo>
                    <a:lnTo>
                      <a:pt x="930" y="276"/>
                    </a:lnTo>
                    <a:lnTo>
                      <a:pt x="930" y="277"/>
                    </a:lnTo>
                    <a:lnTo>
                      <a:pt x="930" y="278"/>
                    </a:lnTo>
                    <a:lnTo>
                      <a:pt x="930" y="280"/>
                    </a:lnTo>
                    <a:lnTo>
                      <a:pt x="929" y="281"/>
                    </a:lnTo>
                    <a:lnTo>
                      <a:pt x="930" y="282"/>
                    </a:lnTo>
                    <a:lnTo>
                      <a:pt x="930" y="283"/>
                    </a:lnTo>
                    <a:lnTo>
                      <a:pt x="930" y="282"/>
                    </a:lnTo>
                    <a:lnTo>
                      <a:pt x="930" y="283"/>
                    </a:lnTo>
                    <a:lnTo>
                      <a:pt x="931" y="283"/>
                    </a:lnTo>
                    <a:lnTo>
                      <a:pt x="931" y="282"/>
                    </a:lnTo>
                    <a:lnTo>
                      <a:pt x="930" y="281"/>
                    </a:lnTo>
                    <a:lnTo>
                      <a:pt x="931" y="279"/>
                    </a:lnTo>
                    <a:lnTo>
                      <a:pt x="932" y="279"/>
                    </a:lnTo>
                    <a:lnTo>
                      <a:pt x="932" y="280"/>
                    </a:lnTo>
                    <a:lnTo>
                      <a:pt x="932" y="279"/>
                    </a:lnTo>
                    <a:lnTo>
                      <a:pt x="932" y="278"/>
                    </a:lnTo>
                    <a:lnTo>
                      <a:pt x="933" y="278"/>
                    </a:lnTo>
                    <a:lnTo>
                      <a:pt x="932" y="278"/>
                    </a:lnTo>
                    <a:lnTo>
                      <a:pt x="932" y="277"/>
                    </a:lnTo>
                    <a:lnTo>
                      <a:pt x="933" y="276"/>
                    </a:lnTo>
                    <a:lnTo>
                      <a:pt x="933" y="277"/>
                    </a:lnTo>
                    <a:lnTo>
                      <a:pt x="933" y="276"/>
                    </a:lnTo>
                    <a:lnTo>
                      <a:pt x="934" y="276"/>
                    </a:lnTo>
                    <a:lnTo>
                      <a:pt x="935" y="276"/>
                    </a:lnTo>
                    <a:lnTo>
                      <a:pt x="935" y="275"/>
                    </a:lnTo>
                    <a:lnTo>
                      <a:pt x="936" y="275"/>
                    </a:lnTo>
                    <a:lnTo>
                      <a:pt x="937" y="276"/>
                    </a:lnTo>
                    <a:lnTo>
                      <a:pt x="937" y="277"/>
                    </a:lnTo>
                    <a:lnTo>
                      <a:pt x="937" y="278"/>
                    </a:lnTo>
                    <a:lnTo>
                      <a:pt x="938" y="278"/>
                    </a:lnTo>
                    <a:lnTo>
                      <a:pt x="937" y="279"/>
                    </a:lnTo>
                    <a:lnTo>
                      <a:pt x="936" y="279"/>
                    </a:lnTo>
                    <a:lnTo>
                      <a:pt x="937" y="279"/>
                    </a:lnTo>
                    <a:lnTo>
                      <a:pt x="937" y="280"/>
                    </a:lnTo>
                    <a:lnTo>
                      <a:pt x="938" y="280"/>
                    </a:lnTo>
                    <a:lnTo>
                      <a:pt x="937" y="280"/>
                    </a:lnTo>
                    <a:lnTo>
                      <a:pt x="938" y="281"/>
                    </a:lnTo>
                    <a:lnTo>
                      <a:pt x="937" y="281"/>
                    </a:lnTo>
                    <a:lnTo>
                      <a:pt x="936" y="282"/>
                    </a:lnTo>
                    <a:lnTo>
                      <a:pt x="937" y="281"/>
                    </a:lnTo>
                    <a:lnTo>
                      <a:pt x="938" y="282"/>
                    </a:lnTo>
                    <a:lnTo>
                      <a:pt x="937" y="282"/>
                    </a:lnTo>
                    <a:lnTo>
                      <a:pt x="937" y="283"/>
                    </a:lnTo>
                    <a:lnTo>
                      <a:pt x="938" y="284"/>
                    </a:lnTo>
                    <a:lnTo>
                      <a:pt x="938" y="283"/>
                    </a:lnTo>
                    <a:lnTo>
                      <a:pt x="938" y="282"/>
                    </a:lnTo>
                    <a:lnTo>
                      <a:pt x="939" y="280"/>
                    </a:lnTo>
                    <a:lnTo>
                      <a:pt x="939" y="279"/>
                    </a:lnTo>
                    <a:lnTo>
                      <a:pt x="939" y="278"/>
                    </a:lnTo>
                    <a:lnTo>
                      <a:pt x="939" y="279"/>
                    </a:lnTo>
                    <a:lnTo>
                      <a:pt x="940" y="279"/>
                    </a:lnTo>
                    <a:lnTo>
                      <a:pt x="939" y="280"/>
                    </a:lnTo>
                    <a:lnTo>
                      <a:pt x="939" y="281"/>
                    </a:lnTo>
                    <a:lnTo>
                      <a:pt x="939" y="283"/>
                    </a:lnTo>
                    <a:lnTo>
                      <a:pt x="939" y="284"/>
                    </a:lnTo>
                    <a:lnTo>
                      <a:pt x="939" y="285"/>
                    </a:lnTo>
                    <a:lnTo>
                      <a:pt x="938" y="286"/>
                    </a:lnTo>
                    <a:lnTo>
                      <a:pt x="939" y="286"/>
                    </a:lnTo>
                    <a:lnTo>
                      <a:pt x="939" y="285"/>
                    </a:lnTo>
                    <a:lnTo>
                      <a:pt x="940" y="285"/>
                    </a:lnTo>
                    <a:lnTo>
                      <a:pt x="940" y="286"/>
                    </a:lnTo>
                    <a:lnTo>
                      <a:pt x="941" y="286"/>
                    </a:lnTo>
                    <a:lnTo>
                      <a:pt x="940" y="285"/>
                    </a:lnTo>
                    <a:lnTo>
                      <a:pt x="939" y="284"/>
                    </a:lnTo>
                    <a:lnTo>
                      <a:pt x="940" y="284"/>
                    </a:lnTo>
                    <a:lnTo>
                      <a:pt x="940" y="283"/>
                    </a:lnTo>
                    <a:lnTo>
                      <a:pt x="940" y="281"/>
                    </a:lnTo>
                    <a:lnTo>
                      <a:pt x="940" y="280"/>
                    </a:lnTo>
                    <a:lnTo>
                      <a:pt x="940" y="281"/>
                    </a:lnTo>
                    <a:lnTo>
                      <a:pt x="941" y="281"/>
                    </a:lnTo>
                    <a:lnTo>
                      <a:pt x="942" y="280"/>
                    </a:lnTo>
                    <a:lnTo>
                      <a:pt x="943" y="280"/>
                    </a:lnTo>
                    <a:lnTo>
                      <a:pt x="943" y="279"/>
                    </a:lnTo>
                    <a:lnTo>
                      <a:pt x="944" y="279"/>
                    </a:lnTo>
                    <a:lnTo>
                      <a:pt x="945" y="279"/>
                    </a:lnTo>
                    <a:lnTo>
                      <a:pt x="946" y="279"/>
                    </a:lnTo>
                    <a:lnTo>
                      <a:pt x="947" y="279"/>
                    </a:lnTo>
                    <a:lnTo>
                      <a:pt x="947" y="280"/>
                    </a:lnTo>
                    <a:lnTo>
                      <a:pt x="947" y="281"/>
                    </a:lnTo>
                    <a:lnTo>
                      <a:pt x="947" y="282"/>
                    </a:lnTo>
                    <a:lnTo>
                      <a:pt x="947" y="281"/>
                    </a:lnTo>
                    <a:lnTo>
                      <a:pt x="947" y="282"/>
                    </a:lnTo>
                    <a:lnTo>
                      <a:pt x="946" y="282"/>
                    </a:lnTo>
                    <a:lnTo>
                      <a:pt x="946" y="283"/>
                    </a:lnTo>
                    <a:lnTo>
                      <a:pt x="946" y="282"/>
                    </a:lnTo>
                    <a:lnTo>
                      <a:pt x="946" y="283"/>
                    </a:lnTo>
                    <a:lnTo>
                      <a:pt x="946" y="284"/>
                    </a:lnTo>
                    <a:lnTo>
                      <a:pt x="945" y="284"/>
                    </a:lnTo>
                    <a:lnTo>
                      <a:pt x="945" y="285"/>
                    </a:lnTo>
                    <a:lnTo>
                      <a:pt x="946" y="284"/>
                    </a:lnTo>
                    <a:lnTo>
                      <a:pt x="946" y="285"/>
                    </a:lnTo>
                    <a:lnTo>
                      <a:pt x="947" y="285"/>
                    </a:lnTo>
                    <a:lnTo>
                      <a:pt x="947" y="286"/>
                    </a:lnTo>
                    <a:lnTo>
                      <a:pt x="947" y="287"/>
                    </a:lnTo>
                    <a:lnTo>
                      <a:pt x="947" y="288"/>
                    </a:lnTo>
                    <a:lnTo>
                      <a:pt x="948" y="289"/>
                    </a:lnTo>
                    <a:lnTo>
                      <a:pt x="948" y="290"/>
                    </a:lnTo>
                    <a:lnTo>
                      <a:pt x="948" y="291"/>
                    </a:lnTo>
                    <a:lnTo>
                      <a:pt x="947" y="290"/>
                    </a:lnTo>
                    <a:lnTo>
                      <a:pt x="947" y="291"/>
                    </a:lnTo>
                    <a:lnTo>
                      <a:pt x="947" y="292"/>
                    </a:lnTo>
                    <a:lnTo>
                      <a:pt x="948" y="292"/>
                    </a:lnTo>
                    <a:lnTo>
                      <a:pt x="949" y="292"/>
                    </a:lnTo>
                    <a:lnTo>
                      <a:pt x="949" y="291"/>
                    </a:lnTo>
                    <a:lnTo>
                      <a:pt x="950" y="291"/>
                    </a:lnTo>
                    <a:lnTo>
                      <a:pt x="950" y="290"/>
                    </a:lnTo>
                    <a:lnTo>
                      <a:pt x="950" y="289"/>
                    </a:lnTo>
                    <a:lnTo>
                      <a:pt x="950" y="288"/>
                    </a:lnTo>
                    <a:lnTo>
                      <a:pt x="950" y="287"/>
                    </a:lnTo>
                    <a:lnTo>
                      <a:pt x="951" y="287"/>
                    </a:lnTo>
                    <a:lnTo>
                      <a:pt x="952" y="287"/>
                    </a:lnTo>
                    <a:lnTo>
                      <a:pt x="952" y="288"/>
                    </a:lnTo>
                    <a:lnTo>
                      <a:pt x="953" y="287"/>
                    </a:lnTo>
                    <a:lnTo>
                      <a:pt x="952" y="287"/>
                    </a:lnTo>
                    <a:lnTo>
                      <a:pt x="952" y="286"/>
                    </a:lnTo>
                    <a:lnTo>
                      <a:pt x="953" y="286"/>
                    </a:lnTo>
                    <a:lnTo>
                      <a:pt x="952" y="286"/>
                    </a:lnTo>
                    <a:lnTo>
                      <a:pt x="952" y="285"/>
                    </a:lnTo>
                    <a:lnTo>
                      <a:pt x="952" y="284"/>
                    </a:lnTo>
                    <a:lnTo>
                      <a:pt x="953" y="283"/>
                    </a:lnTo>
                    <a:lnTo>
                      <a:pt x="954" y="283"/>
                    </a:lnTo>
                    <a:lnTo>
                      <a:pt x="954" y="284"/>
                    </a:lnTo>
                    <a:lnTo>
                      <a:pt x="954" y="283"/>
                    </a:lnTo>
                    <a:lnTo>
                      <a:pt x="955" y="283"/>
                    </a:lnTo>
                    <a:lnTo>
                      <a:pt x="955" y="282"/>
                    </a:lnTo>
                    <a:lnTo>
                      <a:pt x="954" y="282"/>
                    </a:lnTo>
                    <a:lnTo>
                      <a:pt x="955" y="282"/>
                    </a:lnTo>
                    <a:lnTo>
                      <a:pt x="956" y="282"/>
                    </a:lnTo>
                    <a:lnTo>
                      <a:pt x="957" y="283"/>
                    </a:lnTo>
                    <a:lnTo>
                      <a:pt x="956" y="283"/>
                    </a:lnTo>
                    <a:lnTo>
                      <a:pt x="956" y="284"/>
                    </a:lnTo>
                    <a:lnTo>
                      <a:pt x="957" y="285"/>
                    </a:lnTo>
                    <a:lnTo>
                      <a:pt x="956" y="285"/>
                    </a:lnTo>
                    <a:lnTo>
                      <a:pt x="957" y="285"/>
                    </a:lnTo>
                    <a:lnTo>
                      <a:pt x="957" y="286"/>
                    </a:lnTo>
                    <a:lnTo>
                      <a:pt x="956" y="286"/>
                    </a:lnTo>
                    <a:lnTo>
                      <a:pt x="955" y="286"/>
                    </a:lnTo>
                    <a:lnTo>
                      <a:pt x="954" y="286"/>
                    </a:lnTo>
                    <a:lnTo>
                      <a:pt x="955" y="286"/>
                    </a:lnTo>
                    <a:lnTo>
                      <a:pt x="956" y="286"/>
                    </a:lnTo>
                    <a:lnTo>
                      <a:pt x="956" y="287"/>
                    </a:lnTo>
                    <a:lnTo>
                      <a:pt x="956" y="288"/>
                    </a:lnTo>
                    <a:lnTo>
                      <a:pt x="955" y="288"/>
                    </a:lnTo>
                    <a:lnTo>
                      <a:pt x="954" y="289"/>
                    </a:lnTo>
                    <a:lnTo>
                      <a:pt x="955" y="289"/>
                    </a:lnTo>
                    <a:lnTo>
                      <a:pt x="956" y="289"/>
                    </a:lnTo>
                    <a:lnTo>
                      <a:pt x="956" y="290"/>
                    </a:lnTo>
                    <a:lnTo>
                      <a:pt x="955" y="290"/>
                    </a:lnTo>
                    <a:lnTo>
                      <a:pt x="955" y="291"/>
                    </a:lnTo>
                    <a:lnTo>
                      <a:pt x="955" y="292"/>
                    </a:lnTo>
                    <a:lnTo>
                      <a:pt x="955" y="291"/>
                    </a:lnTo>
                    <a:lnTo>
                      <a:pt x="955" y="290"/>
                    </a:lnTo>
                    <a:lnTo>
                      <a:pt x="956" y="290"/>
                    </a:lnTo>
                    <a:lnTo>
                      <a:pt x="957" y="290"/>
                    </a:lnTo>
                    <a:lnTo>
                      <a:pt x="957" y="289"/>
                    </a:lnTo>
                    <a:lnTo>
                      <a:pt x="958" y="289"/>
                    </a:lnTo>
                    <a:lnTo>
                      <a:pt x="958" y="290"/>
                    </a:lnTo>
                    <a:lnTo>
                      <a:pt x="958" y="291"/>
                    </a:lnTo>
                    <a:lnTo>
                      <a:pt x="958" y="292"/>
                    </a:lnTo>
                    <a:lnTo>
                      <a:pt x="957" y="293"/>
                    </a:lnTo>
                    <a:lnTo>
                      <a:pt x="957" y="294"/>
                    </a:lnTo>
                    <a:lnTo>
                      <a:pt x="957" y="295"/>
                    </a:lnTo>
                    <a:lnTo>
                      <a:pt x="957" y="294"/>
                    </a:lnTo>
                    <a:lnTo>
                      <a:pt x="957" y="293"/>
                    </a:lnTo>
                    <a:lnTo>
                      <a:pt x="958" y="293"/>
                    </a:lnTo>
                    <a:lnTo>
                      <a:pt x="959" y="292"/>
                    </a:lnTo>
                    <a:lnTo>
                      <a:pt x="959" y="293"/>
                    </a:lnTo>
                    <a:lnTo>
                      <a:pt x="960" y="293"/>
                    </a:lnTo>
                    <a:lnTo>
                      <a:pt x="959" y="294"/>
                    </a:lnTo>
                    <a:lnTo>
                      <a:pt x="960" y="295"/>
                    </a:lnTo>
                    <a:lnTo>
                      <a:pt x="959" y="294"/>
                    </a:lnTo>
                    <a:lnTo>
                      <a:pt x="960" y="294"/>
                    </a:lnTo>
                    <a:lnTo>
                      <a:pt x="960" y="293"/>
                    </a:lnTo>
                    <a:lnTo>
                      <a:pt x="960" y="292"/>
                    </a:lnTo>
                    <a:lnTo>
                      <a:pt x="959" y="292"/>
                    </a:lnTo>
                    <a:lnTo>
                      <a:pt x="959" y="291"/>
                    </a:lnTo>
                    <a:lnTo>
                      <a:pt x="959" y="290"/>
                    </a:lnTo>
                    <a:lnTo>
                      <a:pt x="960" y="290"/>
                    </a:lnTo>
                    <a:lnTo>
                      <a:pt x="961" y="290"/>
                    </a:lnTo>
                    <a:lnTo>
                      <a:pt x="961" y="291"/>
                    </a:lnTo>
                    <a:lnTo>
                      <a:pt x="962" y="291"/>
                    </a:lnTo>
                    <a:lnTo>
                      <a:pt x="962" y="290"/>
                    </a:lnTo>
                    <a:lnTo>
                      <a:pt x="961" y="289"/>
                    </a:lnTo>
                    <a:lnTo>
                      <a:pt x="962" y="289"/>
                    </a:lnTo>
                    <a:lnTo>
                      <a:pt x="962" y="288"/>
                    </a:lnTo>
                    <a:lnTo>
                      <a:pt x="962" y="289"/>
                    </a:lnTo>
                    <a:lnTo>
                      <a:pt x="963" y="289"/>
                    </a:lnTo>
                    <a:lnTo>
                      <a:pt x="963" y="290"/>
                    </a:lnTo>
                    <a:lnTo>
                      <a:pt x="963" y="291"/>
                    </a:lnTo>
                    <a:lnTo>
                      <a:pt x="963" y="292"/>
                    </a:lnTo>
                    <a:lnTo>
                      <a:pt x="964" y="292"/>
                    </a:lnTo>
                    <a:lnTo>
                      <a:pt x="963" y="292"/>
                    </a:lnTo>
                    <a:lnTo>
                      <a:pt x="964" y="293"/>
                    </a:lnTo>
                    <a:lnTo>
                      <a:pt x="964" y="294"/>
                    </a:lnTo>
                    <a:lnTo>
                      <a:pt x="964" y="295"/>
                    </a:lnTo>
                    <a:lnTo>
                      <a:pt x="963" y="295"/>
                    </a:lnTo>
                    <a:lnTo>
                      <a:pt x="963" y="296"/>
                    </a:lnTo>
                    <a:lnTo>
                      <a:pt x="964" y="295"/>
                    </a:lnTo>
                    <a:lnTo>
                      <a:pt x="965" y="295"/>
                    </a:lnTo>
                    <a:lnTo>
                      <a:pt x="965" y="294"/>
                    </a:lnTo>
                    <a:lnTo>
                      <a:pt x="964" y="292"/>
                    </a:lnTo>
                    <a:lnTo>
                      <a:pt x="965" y="290"/>
                    </a:lnTo>
                    <a:lnTo>
                      <a:pt x="965" y="289"/>
                    </a:lnTo>
                    <a:lnTo>
                      <a:pt x="966" y="289"/>
                    </a:lnTo>
                    <a:lnTo>
                      <a:pt x="967" y="289"/>
                    </a:lnTo>
                    <a:lnTo>
                      <a:pt x="967" y="290"/>
                    </a:lnTo>
                    <a:lnTo>
                      <a:pt x="968" y="291"/>
                    </a:lnTo>
                    <a:lnTo>
                      <a:pt x="969" y="292"/>
                    </a:lnTo>
                    <a:lnTo>
                      <a:pt x="968" y="292"/>
                    </a:lnTo>
                    <a:lnTo>
                      <a:pt x="969" y="292"/>
                    </a:lnTo>
                    <a:lnTo>
                      <a:pt x="969" y="291"/>
                    </a:lnTo>
                    <a:lnTo>
                      <a:pt x="969" y="292"/>
                    </a:lnTo>
                    <a:lnTo>
                      <a:pt x="969" y="291"/>
                    </a:lnTo>
                    <a:lnTo>
                      <a:pt x="968" y="291"/>
                    </a:lnTo>
                    <a:lnTo>
                      <a:pt x="969" y="290"/>
                    </a:lnTo>
                    <a:lnTo>
                      <a:pt x="968" y="290"/>
                    </a:lnTo>
                    <a:lnTo>
                      <a:pt x="968" y="289"/>
                    </a:lnTo>
                    <a:lnTo>
                      <a:pt x="968" y="288"/>
                    </a:lnTo>
                    <a:lnTo>
                      <a:pt x="969" y="288"/>
                    </a:lnTo>
                    <a:lnTo>
                      <a:pt x="969" y="289"/>
                    </a:lnTo>
                    <a:lnTo>
                      <a:pt x="970" y="289"/>
                    </a:lnTo>
                    <a:lnTo>
                      <a:pt x="970" y="288"/>
                    </a:lnTo>
                    <a:lnTo>
                      <a:pt x="969" y="288"/>
                    </a:lnTo>
                    <a:lnTo>
                      <a:pt x="969" y="287"/>
                    </a:lnTo>
                    <a:lnTo>
                      <a:pt x="970" y="287"/>
                    </a:lnTo>
                    <a:lnTo>
                      <a:pt x="970" y="286"/>
                    </a:lnTo>
                    <a:lnTo>
                      <a:pt x="971" y="286"/>
                    </a:lnTo>
                    <a:lnTo>
                      <a:pt x="972" y="287"/>
                    </a:lnTo>
                    <a:lnTo>
                      <a:pt x="971" y="288"/>
                    </a:lnTo>
                    <a:lnTo>
                      <a:pt x="971" y="287"/>
                    </a:lnTo>
                    <a:lnTo>
                      <a:pt x="971" y="288"/>
                    </a:lnTo>
                    <a:lnTo>
                      <a:pt x="972" y="288"/>
                    </a:lnTo>
                    <a:lnTo>
                      <a:pt x="973" y="289"/>
                    </a:lnTo>
                    <a:lnTo>
                      <a:pt x="974" y="290"/>
                    </a:lnTo>
                    <a:lnTo>
                      <a:pt x="973" y="290"/>
                    </a:lnTo>
                    <a:lnTo>
                      <a:pt x="974" y="290"/>
                    </a:lnTo>
                    <a:lnTo>
                      <a:pt x="974" y="291"/>
                    </a:lnTo>
                    <a:lnTo>
                      <a:pt x="974" y="292"/>
                    </a:lnTo>
                    <a:lnTo>
                      <a:pt x="973" y="292"/>
                    </a:lnTo>
                    <a:lnTo>
                      <a:pt x="973" y="291"/>
                    </a:lnTo>
                    <a:lnTo>
                      <a:pt x="972" y="291"/>
                    </a:lnTo>
                    <a:lnTo>
                      <a:pt x="972" y="292"/>
                    </a:lnTo>
                    <a:lnTo>
                      <a:pt x="973" y="292"/>
                    </a:lnTo>
                    <a:lnTo>
                      <a:pt x="972" y="293"/>
                    </a:lnTo>
                    <a:lnTo>
                      <a:pt x="973" y="293"/>
                    </a:lnTo>
                    <a:lnTo>
                      <a:pt x="972" y="293"/>
                    </a:lnTo>
                    <a:lnTo>
                      <a:pt x="971" y="293"/>
                    </a:lnTo>
                    <a:lnTo>
                      <a:pt x="972" y="293"/>
                    </a:lnTo>
                    <a:lnTo>
                      <a:pt x="972" y="294"/>
                    </a:lnTo>
                    <a:lnTo>
                      <a:pt x="972" y="295"/>
                    </a:lnTo>
                    <a:lnTo>
                      <a:pt x="971" y="295"/>
                    </a:lnTo>
                    <a:lnTo>
                      <a:pt x="970" y="295"/>
                    </a:lnTo>
                    <a:lnTo>
                      <a:pt x="971" y="295"/>
                    </a:lnTo>
                    <a:lnTo>
                      <a:pt x="971" y="296"/>
                    </a:lnTo>
                    <a:lnTo>
                      <a:pt x="972" y="296"/>
                    </a:lnTo>
                    <a:lnTo>
                      <a:pt x="972" y="297"/>
                    </a:lnTo>
                    <a:lnTo>
                      <a:pt x="972" y="298"/>
                    </a:lnTo>
                    <a:lnTo>
                      <a:pt x="971" y="298"/>
                    </a:lnTo>
                    <a:lnTo>
                      <a:pt x="971" y="299"/>
                    </a:lnTo>
                    <a:lnTo>
                      <a:pt x="970" y="299"/>
                    </a:lnTo>
                    <a:lnTo>
                      <a:pt x="969" y="298"/>
                    </a:lnTo>
                    <a:lnTo>
                      <a:pt x="969" y="299"/>
                    </a:lnTo>
                    <a:lnTo>
                      <a:pt x="968" y="299"/>
                    </a:lnTo>
                    <a:lnTo>
                      <a:pt x="968" y="300"/>
                    </a:lnTo>
                    <a:lnTo>
                      <a:pt x="967" y="300"/>
                    </a:lnTo>
                    <a:lnTo>
                      <a:pt x="969" y="301"/>
                    </a:lnTo>
                    <a:lnTo>
                      <a:pt x="969" y="300"/>
                    </a:lnTo>
                    <a:lnTo>
                      <a:pt x="969" y="301"/>
                    </a:lnTo>
                    <a:lnTo>
                      <a:pt x="970" y="300"/>
                    </a:lnTo>
                    <a:lnTo>
                      <a:pt x="971" y="300"/>
                    </a:lnTo>
                    <a:lnTo>
                      <a:pt x="970" y="300"/>
                    </a:lnTo>
                    <a:lnTo>
                      <a:pt x="970" y="301"/>
                    </a:lnTo>
                    <a:lnTo>
                      <a:pt x="971" y="301"/>
                    </a:lnTo>
                    <a:lnTo>
                      <a:pt x="972" y="300"/>
                    </a:lnTo>
                    <a:lnTo>
                      <a:pt x="973" y="300"/>
                    </a:lnTo>
                    <a:lnTo>
                      <a:pt x="974" y="300"/>
                    </a:lnTo>
                    <a:lnTo>
                      <a:pt x="975" y="301"/>
                    </a:lnTo>
                    <a:lnTo>
                      <a:pt x="976" y="302"/>
                    </a:lnTo>
                    <a:lnTo>
                      <a:pt x="976" y="301"/>
                    </a:lnTo>
                    <a:lnTo>
                      <a:pt x="977" y="300"/>
                    </a:lnTo>
                    <a:lnTo>
                      <a:pt x="977" y="299"/>
                    </a:lnTo>
                    <a:lnTo>
                      <a:pt x="978" y="298"/>
                    </a:lnTo>
                    <a:lnTo>
                      <a:pt x="978" y="297"/>
                    </a:lnTo>
                    <a:lnTo>
                      <a:pt x="977" y="297"/>
                    </a:lnTo>
                    <a:lnTo>
                      <a:pt x="978" y="296"/>
                    </a:lnTo>
                    <a:lnTo>
                      <a:pt x="979" y="296"/>
                    </a:lnTo>
                    <a:lnTo>
                      <a:pt x="979" y="297"/>
                    </a:lnTo>
                    <a:lnTo>
                      <a:pt x="979" y="298"/>
                    </a:lnTo>
                    <a:lnTo>
                      <a:pt x="979" y="299"/>
                    </a:lnTo>
                    <a:lnTo>
                      <a:pt x="979" y="300"/>
                    </a:lnTo>
                    <a:lnTo>
                      <a:pt x="979" y="301"/>
                    </a:lnTo>
                    <a:lnTo>
                      <a:pt x="979" y="302"/>
                    </a:lnTo>
                    <a:lnTo>
                      <a:pt x="979" y="301"/>
                    </a:lnTo>
                    <a:lnTo>
                      <a:pt x="980" y="300"/>
                    </a:lnTo>
                    <a:lnTo>
                      <a:pt x="979" y="300"/>
                    </a:lnTo>
                    <a:lnTo>
                      <a:pt x="980" y="300"/>
                    </a:lnTo>
                    <a:lnTo>
                      <a:pt x="981" y="299"/>
                    </a:lnTo>
                    <a:lnTo>
                      <a:pt x="980" y="299"/>
                    </a:lnTo>
                    <a:lnTo>
                      <a:pt x="980" y="298"/>
                    </a:lnTo>
                    <a:lnTo>
                      <a:pt x="981" y="297"/>
                    </a:lnTo>
                    <a:lnTo>
                      <a:pt x="981" y="298"/>
                    </a:lnTo>
                    <a:lnTo>
                      <a:pt x="981" y="297"/>
                    </a:lnTo>
                    <a:lnTo>
                      <a:pt x="981" y="296"/>
                    </a:lnTo>
                    <a:lnTo>
                      <a:pt x="982" y="296"/>
                    </a:lnTo>
                    <a:lnTo>
                      <a:pt x="982" y="295"/>
                    </a:lnTo>
                    <a:lnTo>
                      <a:pt x="982" y="294"/>
                    </a:lnTo>
                    <a:lnTo>
                      <a:pt x="983" y="294"/>
                    </a:lnTo>
                    <a:lnTo>
                      <a:pt x="984" y="294"/>
                    </a:lnTo>
                    <a:lnTo>
                      <a:pt x="984" y="295"/>
                    </a:lnTo>
                    <a:lnTo>
                      <a:pt x="985" y="295"/>
                    </a:lnTo>
                    <a:lnTo>
                      <a:pt x="985" y="296"/>
                    </a:lnTo>
                    <a:lnTo>
                      <a:pt x="985" y="295"/>
                    </a:lnTo>
                    <a:lnTo>
                      <a:pt x="986" y="295"/>
                    </a:lnTo>
                    <a:lnTo>
                      <a:pt x="986" y="294"/>
                    </a:lnTo>
                    <a:lnTo>
                      <a:pt x="987" y="294"/>
                    </a:lnTo>
                    <a:lnTo>
                      <a:pt x="987" y="293"/>
                    </a:lnTo>
                    <a:lnTo>
                      <a:pt x="988" y="293"/>
                    </a:lnTo>
                    <a:lnTo>
                      <a:pt x="989" y="294"/>
                    </a:lnTo>
                    <a:lnTo>
                      <a:pt x="989" y="295"/>
                    </a:lnTo>
                    <a:lnTo>
                      <a:pt x="989" y="296"/>
                    </a:lnTo>
                    <a:lnTo>
                      <a:pt x="988" y="296"/>
                    </a:lnTo>
                    <a:lnTo>
                      <a:pt x="987" y="297"/>
                    </a:lnTo>
                    <a:lnTo>
                      <a:pt x="986" y="296"/>
                    </a:lnTo>
                    <a:lnTo>
                      <a:pt x="987" y="296"/>
                    </a:lnTo>
                    <a:lnTo>
                      <a:pt x="986" y="296"/>
                    </a:lnTo>
                    <a:lnTo>
                      <a:pt x="985" y="297"/>
                    </a:lnTo>
                    <a:lnTo>
                      <a:pt x="985" y="298"/>
                    </a:lnTo>
                    <a:lnTo>
                      <a:pt x="984" y="298"/>
                    </a:lnTo>
                    <a:lnTo>
                      <a:pt x="984" y="299"/>
                    </a:lnTo>
                    <a:lnTo>
                      <a:pt x="984" y="298"/>
                    </a:lnTo>
                    <a:lnTo>
                      <a:pt x="985" y="299"/>
                    </a:lnTo>
                    <a:lnTo>
                      <a:pt x="984" y="299"/>
                    </a:lnTo>
                    <a:lnTo>
                      <a:pt x="985" y="299"/>
                    </a:lnTo>
                    <a:lnTo>
                      <a:pt x="985" y="300"/>
                    </a:lnTo>
                    <a:lnTo>
                      <a:pt x="984" y="300"/>
                    </a:lnTo>
                    <a:lnTo>
                      <a:pt x="984" y="301"/>
                    </a:lnTo>
                    <a:lnTo>
                      <a:pt x="983" y="301"/>
                    </a:lnTo>
                    <a:lnTo>
                      <a:pt x="982" y="302"/>
                    </a:lnTo>
                    <a:lnTo>
                      <a:pt x="983" y="302"/>
                    </a:lnTo>
                    <a:lnTo>
                      <a:pt x="985" y="302"/>
                    </a:lnTo>
                    <a:lnTo>
                      <a:pt x="985" y="303"/>
                    </a:lnTo>
                    <a:lnTo>
                      <a:pt x="985" y="304"/>
                    </a:lnTo>
                    <a:lnTo>
                      <a:pt x="984" y="304"/>
                    </a:lnTo>
                    <a:lnTo>
                      <a:pt x="983" y="304"/>
                    </a:lnTo>
                    <a:lnTo>
                      <a:pt x="984" y="305"/>
                    </a:lnTo>
                    <a:lnTo>
                      <a:pt x="984" y="306"/>
                    </a:lnTo>
                    <a:lnTo>
                      <a:pt x="984" y="307"/>
                    </a:lnTo>
                    <a:lnTo>
                      <a:pt x="984" y="308"/>
                    </a:lnTo>
                    <a:lnTo>
                      <a:pt x="985" y="308"/>
                    </a:lnTo>
                    <a:lnTo>
                      <a:pt x="984" y="307"/>
                    </a:lnTo>
                    <a:lnTo>
                      <a:pt x="985" y="307"/>
                    </a:lnTo>
                    <a:lnTo>
                      <a:pt x="985" y="306"/>
                    </a:lnTo>
                    <a:lnTo>
                      <a:pt x="986" y="306"/>
                    </a:lnTo>
                    <a:lnTo>
                      <a:pt x="985" y="306"/>
                    </a:lnTo>
                    <a:lnTo>
                      <a:pt x="985" y="305"/>
                    </a:lnTo>
                    <a:lnTo>
                      <a:pt x="986" y="305"/>
                    </a:lnTo>
                    <a:lnTo>
                      <a:pt x="987" y="306"/>
                    </a:lnTo>
                    <a:lnTo>
                      <a:pt x="987" y="305"/>
                    </a:lnTo>
                    <a:lnTo>
                      <a:pt x="988" y="305"/>
                    </a:lnTo>
                    <a:lnTo>
                      <a:pt x="989" y="306"/>
                    </a:lnTo>
                    <a:lnTo>
                      <a:pt x="989" y="307"/>
                    </a:lnTo>
                    <a:lnTo>
                      <a:pt x="989" y="308"/>
                    </a:lnTo>
                    <a:lnTo>
                      <a:pt x="988" y="308"/>
                    </a:lnTo>
                    <a:lnTo>
                      <a:pt x="988" y="309"/>
                    </a:lnTo>
                    <a:lnTo>
                      <a:pt x="988" y="308"/>
                    </a:lnTo>
                    <a:lnTo>
                      <a:pt x="989" y="309"/>
                    </a:lnTo>
                    <a:lnTo>
                      <a:pt x="989" y="308"/>
                    </a:lnTo>
                    <a:lnTo>
                      <a:pt x="989" y="307"/>
                    </a:lnTo>
                    <a:lnTo>
                      <a:pt x="989" y="306"/>
                    </a:lnTo>
                    <a:lnTo>
                      <a:pt x="989" y="305"/>
                    </a:lnTo>
                    <a:lnTo>
                      <a:pt x="988" y="305"/>
                    </a:lnTo>
                    <a:lnTo>
                      <a:pt x="989" y="305"/>
                    </a:lnTo>
                    <a:lnTo>
                      <a:pt x="989" y="304"/>
                    </a:lnTo>
                    <a:lnTo>
                      <a:pt x="990" y="303"/>
                    </a:lnTo>
                    <a:lnTo>
                      <a:pt x="990" y="304"/>
                    </a:lnTo>
                    <a:lnTo>
                      <a:pt x="991" y="303"/>
                    </a:lnTo>
                    <a:lnTo>
                      <a:pt x="991" y="306"/>
                    </a:lnTo>
                    <a:lnTo>
                      <a:pt x="991" y="307"/>
                    </a:lnTo>
                    <a:lnTo>
                      <a:pt x="992" y="307"/>
                    </a:lnTo>
                    <a:lnTo>
                      <a:pt x="992" y="308"/>
                    </a:lnTo>
                    <a:lnTo>
                      <a:pt x="992" y="307"/>
                    </a:lnTo>
                    <a:lnTo>
                      <a:pt x="992" y="306"/>
                    </a:lnTo>
                    <a:lnTo>
                      <a:pt x="993" y="305"/>
                    </a:lnTo>
                    <a:lnTo>
                      <a:pt x="994" y="304"/>
                    </a:lnTo>
                    <a:lnTo>
                      <a:pt x="994" y="305"/>
                    </a:lnTo>
                    <a:lnTo>
                      <a:pt x="995" y="305"/>
                    </a:lnTo>
                    <a:lnTo>
                      <a:pt x="995" y="306"/>
                    </a:lnTo>
                    <a:lnTo>
                      <a:pt x="995" y="308"/>
                    </a:lnTo>
                    <a:lnTo>
                      <a:pt x="994" y="309"/>
                    </a:lnTo>
                    <a:lnTo>
                      <a:pt x="994" y="310"/>
                    </a:lnTo>
                    <a:lnTo>
                      <a:pt x="995" y="310"/>
                    </a:lnTo>
                    <a:lnTo>
                      <a:pt x="996" y="310"/>
                    </a:lnTo>
                    <a:lnTo>
                      <a:pt x="997" y="310"/>
                    </a:lnTo>
                    <a:lnTo>
                      <a:pt x="997" y="311"/>
                    </a:lnTo>
                    <a:lnTo>
                      <a:pt x="998" y="311"/>
                    </a:lnTo>
                    <a:lnTo>
                      <a:pt x="997" y="311"/>
                    </a:lnTo>
                    <a:lnTo>
                      <a:pt x="997" y="310"/>
                    </a:lnTo>
                    <a:lnTo>
                      <a:pt x="996" y="310"/>
                    </a:lnTo>
                    <a:lnTo>
                      <a:pt x="995" y="310"/>
                    </a:lnTo>
                    <a:lnTo>
                      <a:pt x="995" y="309"/>
                    </a:lnTo>
                    <a:lnTo>
                      <a:pt x="996" y="309"/>
                    </a:lnTo>
                    <a:lnTo>
                      <a:pt x="996" y="308"/>
                    </a:lnTo>
                    <a:lnTo>
                      <a:pt x="996" y="306"/>
                    </a:lnTo>
                    <a:lnTo>
                      <a:pt x="997" y="306"/>
                    </a:lnTo>
                    <a:lnTo>
                      <a:pt x="998" y="306"/>
                    </a:lnTo>
                    <a:lnTo>
                      <a:pt x="998" y="307"/>
                    </a:lnTo>
                    <a:lnTo>
                      <a:pt x="998" y="308"/>
                    </a:lnTo>
                    <a:lnTo>
                      <a:pt x="998" y="309"/>
                    </a:lnTo>
                    <a:lnTo>
                      <a:pt x="999" y="308"/>
                    </a:lnTo>
                    <a:lnTo>
                      <a:pt x="998" y="308"/>
                    </a:lnTo>
                    <a:lnTo>
                      <a:pt x="999" y="308"/>
                    </a:lnTo>
                    <a:lnTo>
                      <a:pt x="999" y="307"/>
                    </a:lnTo>
                    <a:lnTo>
                      <a:pt x="998" y="306"/>
                    </a:lnTo>
                    <a:lnTo>
                      <a:pt x="997" y="305"/>
                    </a:lnTo>
                    <a:lnTo>
                      <a:pt x="998" y="305"/>
                    </a:lnTo>
                    <a:lnTo>
                      <a:pt x="998" y="304"/>
                    </a:lnTo>
                    <a:lnTo>
                      <a:pt x="999" y="305"/>
                    </a:lnTo>
                    <a:lnTo>
                      <a:pt x="1000" y="304"/>
                    </a:lnTo>
                    <a:lnTo>
                      <a:pt x="1001" y="305"/>
                    </a:lnTo>
                    <a:lnTo>
                      <a:pt x="1001" y="304"/>
                    </a:lnTo>
                    <a:lnTo>
                      <a:pt x="1000" y="304"/>
                    </a:lnTo>
                    <a:lnTo>
                      <a:pt x="999" y="303"/>
                    </a:lnTo>
                    <a:lnTo>
                      <a:pt x="1000" y="302"/>
                    </a:lnTo>
                    <a:lnTo>
                      <a:pt x="1001" y="301"/>
                    </a:lnTo>
                    <a:lnTo>
                      <a:pt x="1001" y="300"/>
                    </a:lnTo>
                    <a:lnTo>
                      <a:pt x="1001" y="301"/>
                    </a:lnTo>
                    <a:lnTo>
                      <a:pt x="1001" y="300"/>
                    </a:lnTo>
                    <a:lnTo>
                      <a:pt x="1002" y="301"/>
                    </a:lnTo>
                    <a:lnTo>
                      <a:pt x="1002" y="300"/>
                    </a:lnTo>
                    <a:lnTo>
                      <a:pt x="1003" y="300"/>
                    </a:lnTo>
                    <a:lnTo>
                      <a:pt x="1002" y="299"/>
                    </a:lnTo>
                    <a:lnTo>
                      <a:pt x="1002" y="300"/>
                    </a:lnTo>
                    <a:lnTo>
                      <a:pt x="1001" y="300"/>
                    </a:lnTo>
                    <a:lnTo>
                      <a:pt x="1001" y="299"/>
                    </a:lnTo>
                    <a:lnTo>
                      <a:pt x="1002" y="298"/>
                    </a:lnTo>
                    <a:lnTo>
                      <a:pt x="1003" y="298"/>
                    </a:lnTo>
                    <a:lnTo>
                      <a:pt x="1004" y="298"/>
                    </a:lnTo>
                    <a:lnTo>
                      <a:pt x="1005" y="297"/>
                    </a:lnTo>
                    <a:lnTo>
                      <a:pt x="1005" y="296"/>
                    </a:lnTo>
                    <a:lnTo>
                      <a:pt x="1006" y="296"/>
                    </a:lnTo>
                    <a:lnTo>
                      <a:pt x="1007" y="297"/>
                    </a:lnTo>
                    <a:lnTo>
                      <a:pt x="1007" y="298"/>
                    </a:lnTo>
                    <a:lnTo>
                      <a:pt x="1007" y="299"/>
                    </a:lnTo>
                    <a:lnTo>
                      <a:pt x="1007" y="300"/>
                    </a:lnTo>
                    <a:lnTo>
                      <a:pt x="1006" y="300"/>
                    </a:lnTo>
                    <a:lnTo>
                      <a:pt x="1005" y="300"/>
                    </a:lnTo>
                    <a:lnTo>
                      <a:pt x="1005" y="301"/>
                    </a:lnTo>
                    <a:lnTo>
                      <a:pt x="1004" y="301"/>
                    </a:lnTo>
                    <a:lnTo>
                      <a:pt x="1005" y="302"/>
                    </a:lnTo>
                    <a:lnTo>
                      <a:pt x="1005" y="301"/>
                    </a:lnTo>
                    <a:lnTo>
                      <a:pt x="1006" y="301"/>
                    </a:lnTo>
                    <a:lnTo>
                      <a:pt x="1006" y="302"/>
                    </a:lnTo>
                    <a:lnTo>
                      <a:pt x="1006" y="303"/>
                    </a:lnTo>
                    <a:lnTo>
                      <a:pt x="1005" y="303"/>
                    </a:lnTo>
                    <a:lnTo>
                      <a:pt x="1004" y="303"/>
                    </a:lnTo>
                    <a:lnTo>
                      <a:pt x="1004" y="304"/>
                    </a:lnTo>
                    <a:lnTo>
                      <a:pt x="1003" y="304"/>
                    </a:lnTo>
                    <a:lnTo>
                      <a:pt x="1002" y="305"/>
                    </a:lnTo>
                    <a:lnTo>
                      <a:pt x="1003" y="305"/>
                    </a:lnTo>
                    <a:lnTo>
                      <a:pt x="1004" y="304"/>
                    </a:lnTo>
                    <a:lnTo>
                      <a:pt x="1005" y="304"/>
                    </a:lnTo>
                    <a:lnTo>
                      <a:pt x="1004" y="305"/>
                    </a:lnTo>
                    <a:lnTo>
                      <a:pt x="1005" y="306"/>
                    </a:lnTo>
                    <a:lnTo>
                      <a:pt x="1004" y="307"/>
                    </a:lnTo>
                    <a:lnTo>
                      <a:pt x="1005" y="307"/>
                    </a:lnTo>
                    <a:lnTo>
                      <a:pt x="1005" y="308"/>
                    </a:lnTo>
                    <a:lnTo>
                      <a:pt x="1005" y="309"/>
                    </a:lnTo>
                    <a:lnTo>
                      <a:pt x="1005" y="310"/>
                    </a:lnTo>
                    <a:lnTo>
                      <a:pt x="1004" y="310"/>
                    </a:lnTo>
                    <a:lnTo>
                      <a:pt x="1003" y="312"/>
                    </a:lnTo>
                    <a:lnTo>
                      <a:pt x="1002" y="313"/>
                    </a:lnTo>
                    <a:lnTo>
                      <a:pt x="1001" y="315"/>
                    </a:lnTo>
                    <a:lnTo>
                      <a:pt x="1001" y="316"/>
                    </a:lnTo>
                    <a:lnTo>
                      <a:pt x="1000" y="316"/>
                    </a:lnTo>
                    <a:lnTo>
                      <a:pt x="1000" y="317"/>
                    </a:lnTo>
                    <a:lnTo>
                      <a:pt x="999" y="318"/>
                    </a:lnTo>
                    <a:lnTo>
                      <a:pt x="1000" y="318"/>
                    </a:lnTo>
                    <a:lnTo>
                      <a:pt x="1000" y="317"/>
                    </a:lnTo>
                    <a:lnTo>
                      <a:pt x="1002" y="317"/>
                    </a:lnTo>
                    <a:lnTo>
                      <a:pt x="1002" y="316"/>
                    </a:lnTo>
                    <a:lnTo>
                      <a:pt x="1002" y="315"/>
                    </a:lnTo>
                    <a:lnTo>
                      <a:pt x="1002" y="314"/>
                    </a:lnTo>
                    <a:lnTo>
                      <a:pt x="1003" y="313"/>
                    </a:lnTo>
                    <a:lnTo>
                      <a:pt x="1004" y="312"/>
                    </a:lnTo>
                    <a:lnTo>
                      <a:pt x="1005" y="311"/>
                    </a:lnTo>
                    <a:lnTo>
                      <a:pt x="1006" y="311"/>
                    </a:lnTo>
                    <a:lnTo>
                      <a:pt x="1006" y="310"/>
                    </a:lnTo>
                    <a:lnTo>
                      <a:pt x="1007" y="310"/>
                    </a:lnTo>
                    <a:lnTo>
                      <a:pt x="1007" y="309"/>
                    </a:lnTo>
                    <a:lnTo>
                      <a:pt x="1007" y="307"/>
                    </a:lnTo>
                    <a:lnTo>
                      <a:pt x="1007" y="305"/>
                    </a:lnTo>
                    <a:lnTo>
                      <a:pt x="1008" y="305"/>
                    </a:lnTo>
                    <a:lnTo>
                      <a:pt x="1009" y="305"/>
                    </a:lnTo>
                    <a:lnTo>
                      <a:pt x="1009" y="306"/>
                    </a:lnTo>
                    <a:lnTo>
                      <a:pt x="1009" y="307"/>
                    </a:lnTo>
                    <a:lnTo>
                      <a:pt x="1009" y="309"/>
                    </a:lnTo>
                    <a:lnTo>
                      <a:pt x="1009" y="310"/>
                    </a:lnTo>
                    <a:lnTo>
                      <a:pt x="1008" y="311"/>
                    </a:lnTo>
                    <a:lnTo>
                      <a:pt x="1008" y="312"/>
                    </a:lnTo>
                    <a:lnTo>
                      <a:pt x="1007" y="313"/>
                    </a:lnTo>
                    <a:lnTo>
                      <a:pt x="1007" y="314"/>
                    </a:lnTo>
                    <a:lnTo>
                      <a:pt x="1006" y="315"/>
                    </a:lnTo>
                    <a:lnTo>
                      <a:pt x="1005" y="315"/>
                    </a:lnTo>
                    <a:lnTo>
                      <a:pt x="1006" y="316"/>
                    </a:lnTo>
                    <a:lnTo>
                      <a:pt x="1006" y="315"/>
                    </a:lnTo>
                    <a:lnTo>
                      <a:pt x="1007" y="315"/>
                    </a:lnTo>
                    <a:lnTo>
                      <a:pt x="1008" y="317"/>
                    </a:lnTo>
                    <a:lnTo>
                      <a:pt x="1008" y="318"/>
                    </a:lnTo>
                    <a:lnTo>
                      <a:pt x="1008" y="317"/>
                    </a:lnTo>
                    <a:lnTo>
                      <a:pt x="1007" y="315"/>
                    </a:lnTo>
                    <a:lnTo>
                      <a:pt x="1007" y="314"/>
                    </a:lnTo>
                    <a:lnTo>
                      <a:pt x="1008" y="314"/>
                    </a:lnTo>
                    <a:lnTo>
                      <a:pt x="1008" y="313"/>
                    </a:lnTo>
                    <a:lnTo>
                      <a:pt x="1008" y="312"/>
                    </a:lnTo>
                    <a:lnTo>
                      <a:pt x="1009" y="312"/>
                    </a:lnTo>
                    <a:lnTo>
                      <a:pt x="1009" y="313"/>
                    </a:lnTo>
                    <a:lnTo>
                      <a:pt x="1010" y="315"/>
                    </a:lnTo>
                    <a:lnTo>
                      <a:pt x="1009" y="316"/>
                    </a:lnTo>
                    <a:lnTo>
                      <a:pt x="1010" y="316"/>
                    </a:lnTo>
                    <a:lnTo>
                      <a:pt x="1010" y="315"/>
                    </a:lnTo>
                    <a:lnTo>
                      <a:pt x="1010" y="314"/>
                    </a:lnTo>
                    <a:lnTo>
                      <a:pt x="1010" y="313"/>
                    </a:lnTo>
                    <a:lnTo>
                      <a:pt x="1010" y="312"/>
                    </a:lnTo>
                    <a:lnTo>
                      <a:pt x="1009" y="312"/>
                    </a:lnTo>
                    <a:lnTo>
                      <a:pt x="1010" y="311"/>
                    </a:lnTo>
                    <a:lnTo>
                      <a:pt x="1010" y="310"/>
                    </a:lnTo>
                    <a:lnTo>
                      <a:pt x="1011" y="310"/>
                    </a:lnTo>
                    <a:lnTo>
                      <a:pt x="1013" y="309"/>
                    </a:lnTo>
                    <a:lnTo>
                      <a:pt x="1014" y="309"/>
                    </a:lnTo>
                    <a:lnTo>
                      <a:pt x="1014" y="308"/>
                    </a:lnTo>
                    <a:lnTo>
                      <a:pt x="1015" y="307"/>
                    </a:lnTo>
                    <a:lnTo>
                      <a:pt x="1016" y="307"/>
                    </a:lnTo>
                    <a:lnTo>
                      <a:pt x="1016" y="308"/>
                    </a:lnTo>
                    <a:lnTo>
                      <a:pt x="1016" y="309"/>
                    </a:lnTo>
                    <a:lnTo>
                      <a:pt x="1015" y="309"/>
                    </a:lnTo>
                    <a:lnTo>
                      <a:pt x="1014" y="309"/>
                    </a:lnTo>
                    <a:lnTo>
                      <a:pt x="1014" y="310"/>
                    </a:lnTo>
                    <a:lnTo>
                      <a:pt x="1014" y="311"/>
                    </a:lnTo>
                    <a:lnTo>
                      <a:pt x="1014" y="312"/>
                    </a:lnTo>
                    <a:lnTo>
                      <a:pt x="1014" y="313"/>
                    </a:lnTo>
                    <a:lnTo>
                      <a:pt x="1015" y="313"/>
                    </a:lnTo>
                    <a:lnTo>
                      <a:pt x="1016" y="314"/>
                    </a:lnTo>
                    <a:lnTo>
                      <a:pt x="1016" y="315"/>
                    </a:lnTo>
                    <a:lnTo>
                      <a:pt x="1014" y="317"/>
                    </a:lnTo>
                    <a:lnTo>
                      <a:pt x="1014" y="318"/>
                    </a:lnTo>
                    <a:lnTo>
                      <a:pt x="1014" y="319"/>
                    </a:lnTo>
                    <a:lnTo>
                      <a:pt x="1013" y="320"/>
                    </a:lnTo>
                    <a:lnTo>
                      <a:pt x="1013" y="321"/>
                    </a:lnTo>
                    <a:lnTo>
                      <a:pt x="1011" y="321"/>
                    </a:lnTo>
                    <a:lnTo>
                      <a:pt x="1010" y="322"/>
                    </a:lnTo>
                    <a:lnTo>
                      <a:pt x="1010" y="323"/>
                    </a:lnTo>
                    <a:lnTo>
                      <a:pt x="1010" y="324"/>
                    </a:lnTo>
                    <a:lnTo>
                      <a:pt x="1010" y="325"/>
                    </a:lnTo>
                    <a:lnTo>
                      <a:pt x="1009" y="325"/>
                    </a:lnTo>
                    <a:lnTo>
                      <a:pt x="1009" y="326"/>
                    </a:lnTo>
                    <a:lnTo>
                      <a:pt x="1009" y="328"/>
                    </a:lnTo>
                    <a:lnTo>
                      <a:pt x="1010" y="328"/>
                    </a:lnTo>
                    <a:lnTo>
                      <a:pt x="1011" y="329"/>
                    </a:lnTo>
                    <a:lnTo>
                      <a:pt x="1011" y="330"/>
                    </a:lnTo>
                    <a:lnTo>
                      <a:pt x="1012" y="331"/>
                    </a:lnTo>
                    <a:lnTo>
                      <a:pt x="1012" y="330"/>
                    </a:lnTo>
                    <a:lnTo>
                      <a:pt x="1013" y="331"/>
                    </a:lnTo>
                    <a:lnTo>
                      <a:pt x="1012" y="332"/>
                    </a:lnTo>
                    <a:lnTo>
                      <a:pt x="1012" y="333"/>
                    </a:lnTo>
                    <a:lnTo>
                      <a:pt x="1012" y="334"/>
                    </a:lnTo>
                    <a:lnTo>
                      <a:pt x="1011" y="334"/>
                    </a:lnTo>
                    <a:lnTo>
                      <a:pt x="1011" y="335"/>
                    </a:lnTo>
                    <a:lnTo>
                      <a:pt x="1011" y="336"/>
                    </a:lnTo>
                    <a:lnTo>
                      <a:pt x="1010" y="337"/>
                    </a:lnTo>
                    <a:lnTo>
                      <a:pt x="1009" y="337"/>
                    </a:lnTo>
                    <a:lnTo>
                      <a:pt x="1009" y="338"/>
                    </a:lnTo>
                    <a:lnTo>
                      <a:pt x="1010" y="339"/>
                    </a:lnTo>
                    <a:lnTo>
                      <a:pt x="1009" y="340"/>
                    </a:lnTo>
                    <a:lnTo>
                      <a:pt x="1007" y="341"/>
                    </a:lnTo>
                    <a:lnTo>
                      <a:pt x="1007" y="342"/>
                    </a:lnTo>
                    <a:lnTo>
                      <a:pt x="1008" y="342"/>
                    </a:lnTo>
                    <a:lnTo>
                      <a:pt x="1008" y="343"/>
                    </a:lnTo>
                    <a:lnTo>
                      <a:pt x="1009" y="344"/>
                    </a:lnTo>
                    <a:lnTo>
                      <a:pt x="1009" y="345"/>
                    </a:lnTo>
                    <a:lnTo>
                      <a:pt x="1010" y="346"/>
                    </a:lnTo>
                    <a:lnTo>
                      <a:pt x="1010" y="347"/>
                    </a:lnTo>
                    <a:lnTo>
                      <a:pt x="1010" y="349"/>
                    </a:lnTo>
                    <a:lnTo>
                      <a:pt x="1010" y="350"/>
                    </a:lnTo>
                    <a:lnTo>
                      <a:pt x="1009" y="351"/>
                    </a:lnTo>
                    <a:lnTo>
                      <a:pt x="1008" y="351"/>
                    </a:lnTo>
                    <a:lnTo>
                      <a:pt x="1009" y="351"/>
                    </a:lnTo>
                    <a:lnTo>
                      <a:pt x="1009" y="352"/>
                    </a:lnTo>
                    <a:lnTo>
                      <a:pt x="1008" y="353"/>
                    </a:lnTo>
                    <a:lnTo>
                      <a:pt x="1008" y="355"/>
                    </a:lnTo>
                    <a:lnTo>
                      <a:pt x="1008" y="356"/>
                    </a:lnTo>
                    <a:lnTo>
                      <a:pt x="1008" y="357"/>
                    </a:lnTo>
                    <a:lnTo>
                      <a:pt x="1007" y="358"/>
                    </a:lnTo>
                    <a:lnTo>
                      <a:pt x="1007" y="359"/>
                    </a:lnTo>
                    <a:lnTo>
                      <a:pt x="1006" y="359"/>
                    </a:lnTo>
                    <a:lnTo>
                      <a:pt x="1005" y="359"/>
                    </a:lnTo>
                    <a:lnTo>
                      <a:pt x="1004" y="359"/>
                    </a:lnTo>
                    <a:lnTo>
                      <a:pt x="1004" y="360"/>
                    </a:lnTo>
                    <a:lnTo>
                      <a:pt x="1004" y="361"/>
                    </a:lnTo>
                    <a:lnTo>
                      <a:pt x="1003" y="361"/>
                    </a:lnTo>
                    <a:lnTo>
                      <a:pt x="1001" y="360"/>
                    </a:lnTo>
                    <a:lnTo>
                      <a:pt x="999" y="361"/>
                    </a:lnTo>
                    <a:lnTo>
                      <a:pt x="997" y="360"/>
                    </a:lnTo>
                    <a:lnTo>
                      <a:pt x="996" y="361"/>
                    </a:lnTo>
                    <a:lnTo>
                      <a:pt x="995" y="363"/>
                    </a:lnTo>
                    <a:lnTo>
                      <a:pt x="995" y="364"/>
                    </a:lnTo>
                    <a:lnTo>
                      <a:pt x="995" y="365"/>
                    </a:lnTo>
                    <a:lnTo>
                      <a:pt x="996" y="367"/>
                    </a:lnTo>
                    <a:lnTo>
                      <a:pt x="997" y="366"/>
                    </a:lnTo>
                    <a:lnTo>
                      <a:pt x="998" y="366"/>
                    </a:lnTo>
                    <a:lnTo>
                      <a:pt x="999" y="366"/>
                    </a:lnTo>
                    <a:lnTo>
                      <a:pt x="1000" y="366"/>
                    </a:lnTo>
                    <a:lnTo>
                      <a:pt x="1001" y="367"/>
                    </a:lnTo>
                    <a:lnTo>
                      <a:pt x="1002" y="367"/>
                    </a:lnTo>
                    <a:lnTo>
                      <a:pt x="1003" y="368"/>
                    </a:lnTo>
                    <a:lnTo>
                      <a:pt x="1004" y="369"/>
                    </a:lnTo>
                    <a:lnTo>
                      <a:pt x="1003" y="370"/>
                    </a:lnTo>
                    <a:lnTo>
                      <a:pt x="1001" y="372"/>
                    </a:lnTo>
                    <a:lnTo>
                      <a:pt x="1001" y="373"/>
                    </a:lnTo>
                    <a:lnTo>
                      <a:pt x="1002" y="373"/>
                    </a:lnTo>
                    <a:lnTo>
                      <a:pt x="1002" y="375"/>
                    </a:lnTo>
                    <a:lnTo>
                      <a:pt x="1003" y="376"/>
                    </a:lnTo>
                    <a:lnTo>
                      <a:pt x="1002" y="378"/>
                    </a:lnTo>
                    <a:lnTo>
                      <a:pt x="1002" y="379"/>
                    </a:lnTo>
                    <a:lnTo>
                      <a:pt x="1001" y="380"/>
                    </a:lnTo>
                    <a:lnTo>
                      <a:pt x="1000" y="382"/>
                    </a:lnTo>
                    <a:lnTo>
                      <a:pt x="1000" y="383"/>
                    </a:lnTo>
                    <a:lnTo>
                      <a:pt x="1000" y="384"/>
                    </a:lnTo>
                    <a:lnTo>
                      <a:pt x="999" y="385"/>
                    </a:lnTo>
                    <a:lnTo>
                      <a:pt x="999" y="386"/>
                    </a:lnTo>
                    <a:lnTo>
                      <a:pt x="998" y="386"/>
                    </a:lnTo>
                    <a:lnTo>
                      <a:pt x="998" y="387"/>
                    </a:lnTo>
                    <a:lnTo>
                      <a:pt x="998" y="388"/>
                    </a:lnTo>
                    <a:lnTo>
                      <a:pt x="998" y="389"/>
                    </a:lnTo>
                    <a:lnTo>
                      <a:pt x="998" y="390"/>
                    </a:lnTo>
                    <a:lnTo>
                      <a:pt x="998" y="391"/>
                    </a:lnTo>
                    <a:lnTo>
                      <a:pt x="998" y="392"/>
                    </a:lnTo>
                    <a:lnTo>
                      <a:pt x="997" y="392"/>
                    </a:lnTo>
                    <a:lnTo>
                      <a:pt x="997" y="393"/>
                    </a:lnTo>
                    <a:lnTo>
                      <a:pt x="996" y="393"/>
                    </a:lnTo>
                    <a:lnTo>
                      <a:pt x="996" y="394"/>
                    </a:lnTo>
                    <a:lnTo>
                      <a:pt x="997" y="394"/>
                    </a:lnTo>
                    <a:lnTo>
                      <a:pt x="997" y="395"/>
                    </a:lnTo>
                    <a:lnTo>
                      <a:pt x="995" y="395"/>
                    </a:lnTo>
                    <a:lnTo>
                      <a:pt x="994" y="396"/>
                    </a:lnTo>
                    <a:lnTo>
                      <a:pt x="993" y="397"/>
                    </a:lnTo>
                    <a:lnTo>
                      <a:pt x="992" y="398"/>
                    </a:lnTo>
                    <a:lnTo>
                      <a:pt x="992" y="399"/>
                    </a:lnTo>
                    <a:lnTo>
                      <a:pt x="991" y="399"/>
                    </a:lnTo>
                    <a:lnTo>
                      <a:pt x="990" y="400"/>
                    </a:lnTo>
                    <a:lnTo>
                      <a:pt x="989" y="401"/>
                    </a:lnTo>
                    <a:lnTo>
                      <a:pt x="988" y="401"/>
                    </a:lnTo>
                    <a:lnTo>
                      <a:pt x="987" y="401"/>
                    </a:lnTo>
                    <a:lnTo>
                      <a:pt x="987" y="400"/>
                    </a:lnTo>
                    <a:lnTo>
                      <a:pt x="986" y="400"/>
                    </a:lnTo>
                    <a:lnTo>
                      <a:pt x="985" y="400"/>
                    </a:lnTo>
                    <a:lnTo>
                      <a:pt x="985" y="401"/>
                    </a:lnTo>
                    <a:lnTo>
                      <a:pt x="986" y="402"/>
                    </a:lnTo>
                    <a:lnTo>
                      <a:pt x="986" y="403"/>
                    </a:lnTo>
                    <a:lnTo>
                      <a:pt x="986" y="404"/>
                    </a:lnTo>
                    <a:lnTo>
                      <a:pt x="985" y="404"/>
                    </a:lnTo>
                    <a:lnTo>
                      <a:pt x="985" y="405"/>
                    </a:lnTo>
                    <a:lnTo>
                      <a:pt x="985" y="406"/>
                    </a:lnTo>
                    <a:lnTo>
                      <a:pt x="985" y="407"/>
                    </a:lnTo>
                    <a:lnTo>
                      <a:pt x="984" y="408"/>
                    </a:lnTo>
                    <a:lnTo>
                      <a:pt x="982" y="409"/>
                    </a:lnTo>
                    <a:lnTo>
                      <a:pt x="982" y="410"/>
                    </a:lnTo>
                    <a:lnTo>
                      <a:pt x="982" y="411"/>
                    </a:lnTo>
                    <a:lnTo>
                      <a:pt x="983" y="411"/>
                    </a:lnTo>
                    <a:lnTo>
                      <a:pt x="984" y="411"/>
                    </a:lnTo>
                    <a:lnTo>
                      <a:pt x="984" y="410"/>
                    </a:lnTo>
                    <a:lnTo>
                      <a:pt x="985" y="410"/>
                    </a:lnTo>
                    <a:lnTo>
                      <a:pt x="985" y="409"/>
                    </a:lnTo>
                    <a:lnTo>
                      <a:pt x="986" y="410"/>
                    </a:lnTo>
                    <a:lnTo>
                      <a:pt x="987" y="410"/>
                    </a:lnTo>
                    <a:lnTo>
                      <a:pt x="986" y="411"/>
                    </a:lnTo>
                    <a:lnTo>
                      <a:pt x="985" y="411"/>
                    </a:lnTo>
                    <a:lnTo>
                      <a:pt x="985" y="412"/>
                    </a:lnTo>
                    <a:lnTo>
                      <a:pt x="984" y="413"/>
                    </a:lnTo>
                    <a:lnTo>
                      <a:pt x="984" y="415"/>
                    </a:lnTo>
                    <a:lnTo>
                      <a:pt x="984" y="416"/>
                    </a:lnTo>
                    <a:lnTo>
                      <a:pt x="984" y="417"/>
                    </a:lnTo>
                    <a:lnTo>
                      <a:pt x="985" y="417"/>
                    </a:lnTo>
                    <a:lnTo>
                      <a:pt x="984" y="417"/>
                    </a:lnTo>
                    <a:lnTo>
                      <a:pt x="984" y="418"/>
                    </a:lnTo>
                    <a:lnTo>
                      <a:pt x="984" y="419"/>
                    </a:lnTo>
                    <a:lnTo>
                      <a:pt x="985" y="420"/>
                    </a:lnTo>
                    <a:lnTo>
                      <a:pt x="984" y="420"/>
                    </a:lnTo>
                    <a:lnTo>
                      <a:pt x="984" y="421"/>
                    </a:lnTo>
                    <a:lnTo>
                      <a:pt x="985" y="422"/>
                    </a:lnTo>
                    <a:lnTo>
                      <a:pt x="986" y="422"/>
                    </a:lnTo>
                    <a:lnTo>
                      <a:pt x="985" y="423"/>
                    </a:lnTo>
                    <a:lnTo>
                      <a:pt x="984" y="423"/>
                    </a:lnTo>
                    <a:lnTo>
                      <a:pt x="983" y="423"/>
                    </a:lnTo>
                    <a:lnTo>
                      <a:pt x="982" y="423"/>
                    </a:lnTo>
                    <a:lnTo>
                      <a:pt x="981" y="423"/>
                    </a:lnTo>
                    <a:lnTo>
                      <a:pt x="980" y="423"/>
                    </a:lnTo>
                    <a:lnTo>
                      <a:pt x="980" y="422"/>
                    </a:lnTo>
                    <a:lnTo>
                      <a:pt x="980" y="423"/>
                    </a:lnTo>
                    <a:lnTo>
                      <a:pt x="979" y="423"/>
                    </a:lnTo>
                    <a:lnTo>
                      <a:pt x="979" y="424"/>
                    </a:lnTo>
                    <a:lnTo>
                      <a:pt x="980" y="425"/>
                    </a:lnTo>
                    <a:lnTo>
                      <a:pt x="980" y="426"/>
                    </a:lnTo>
                    <a:lnTo>
                      <a:pt x="979" y="426"/>
                    </a:lnTo>
                    <a:lnTo>
                      <a:pt x="978" y="427"/>
                    </a:lnTo>
                    <a:lnTo>
                      <a:pt x="978" y="428"/>
                    </a:lnTo>
                    <a:lnTo>
                      <a:pt x="979" y="429"/>
                    </a:lnTo>
                    <a:lnTo>
                      <a:pt x="978" y="429"/>
                    </a:lnTo>
                    <a:lnTo>
                      <a:pt x="977" y="429"/>
                    </a:lnTo>
                    <a:lnTo>
                      <a:pt x="976" y="429"/>
                    </a:lnTo>
                    <a:lnTo>
                      <a:pt x="975" y="429"/>
                    </a:lnTo>
                    <a:lnTo>
                      <a:pt x="974" y="430"/>
                    </a:lnTo>
                    <a:lnTo>
                      <a:pt x="974" y="429"/>
                    </a:lnTo>
                    <a:lnTo>
                      <a:pt x="973" y="429"/>
                    </a:lnTo>
                    <a:lnTo>
                      <a:pt x="972" y="430"/>
                    </a:lnTo>
                    <a:lnTo>
                      <a:pt x="972" y="432"/>
                    </a:lnTo>
                    <a:lnTo>
                      <a:pt x="971" y="432"/>
                    </a:lnTo>
                    <a:lnTo>
                      <a:pt x="971" y="431"/>
                    </a:lnTo>
                    <a:lnTo>
                      <a:pt x="970" y="430"/>
                    </a:lnTo>
                    <a:lnTo>
                      <a:pt x="969" y="430"/>
                    </a:lnTo>
                    <a:lnTo>
                      <a:pt x="969" y="431"/>
                    </a:lnTo>
                    <a:lnTo>
                      <a:pt x="969" y="432"/>
                    </a:lnTo>
                    <a:lnTo>
                      <a:pt x="968" y="432"/>
                    </a:lnTo>
                    <a:lnTo>
                      <a:pt x="968" y="433"/>
                    </a:lnTo>
                    <a:lnTo>
                      <a:pt x="968" y="434"/>
                    </a:lnTo>
                    <a:lnTo>
                      <a:pt x="968" y="433"/>
                    </a:lnTo>
                    <a:lnTo>
                      <a:pt x="967" y="433"/>
                    </a:lnTo>
                    <a:lnTo>
                      <a:pt x="967" y="434"/>
                    </a:lnTo>
                    <a:lnTo>
                      <a:pt x="966" y="434"/>
                    </a:lnTo>
                    <a:lnTo>
                      <a:pt x="966" y="435"/>
                    </a:lnTo>
                    <a:lnTo>
                      <a:pt x="965" y="435"/>
                    </a:lnTo>
                    <a:lnTo>
                      <a:pt x="965" y="436"/>
                    </a:lnTo>
                    <a:lnTo>
                      <a:pt x="966" y="437"/>
                    </a:lnTo>
                    <a:lnTo>
                      <a:pt x="965" y="437"/>
                    </a:lnTo>
                    <a:lnTo>
                      <a:pt x="967" y="437"/>
                    </a:lnTo>
                    <a:lnTo>
                      <a:pt x="966" y="438"/>
                    </a:lnTo>
                    <a:lnTo>
                      <a:pt x="967" y="438"/>
                    </a:lnTo>
                    <a:lnTo>
                      <a:pt x="967" y="439"/>
                    </a:lnTo>
                    <a:lnTo>
                      <a:pt x="968" y="439"/>
                    </a:lnTo>
                    <a:lnTo>
                      <a:pt x="968" y="440"/>
                    </a:lnTo>
                    <a:lnTo>
                      <a:pt x="968" y="441"/>
                    </a:lnTo>
                    <a:lnTo>
                      <a:pt x="968" y="442"/>
                    </a:lnTo>
                    <a:lnTo>
                      <a:pt x="968" y="443"/>
                    </a:lnTo>
                    <a:lnTo>
                      <a:pt x="969" y="443"/>
                    </a:lnTo>
                    <a:lnTo>
                      <a:pt x="970" y="442"/>
                    </a:lnTo>
                    <a:lnTo>
                      <a:pt x="971" y="442"/>
                    </a:lnTo>
                    <a:lnTo>
                      <a:pt x="971" y="443"/>
                    </a:lnTo>
                    <a:lnTo>
                      <a:pt x="971" y="444"/>
                    </a:lnTo>
                    <a:lnTo>
                      <a:pt x="971" y="445"/>
                    </a:lnTo>
                    <a:lnTo>
                      <a:pt x="972" y="445"/>
                    </a:lnTo>
                    <a:lnTo>
                      <a:pt x="972" y="446"/>
                    </a:lnTo>
                    <a:lnTo>
                      <a:pt x="971" y="446"/>
                    </a:lnTo>
                    <a:lnTo>
                      <a:pt x="970" y="445"/>
                    </a:lnTo>
                    <a:lnTo>
                      <a:pt x="969" y="445"/>
                    </a:lnTo>
                    <a:lnTo>
                      <a:pt x="969" y="446"/>
                    </a:lnTo>
                    <a:lnTo>
                      <a:pt x="970" y="446"/>
                    </a:lnTo>
                    <a:lnTo>
                      <a:pt x="969" y="447"/>
                    </a:lnTo>
                    <a:lnTo>
                      <a:pt x="970" y="447"/>
                    </a:lnTo>
                    <a:lnTo>
                      <a:pt x="969" y="447"/>
                    </a:lnTo>
                    <a:lnTo>
                      <a:pt x="968" y="446"/>
                    </a:lnTo>
                    <a:lnTo>
                      <a:pt x="967" y="447"/>
                    </a:lnTo>
                    <a:lnTo>
                      <a:pt x="968" y="447"/>
                    </a:lnTo>
                    <a:lnTo>
                      <a:pt x="967" y="447"/>
                    </a:lnTo>
                    <a:lnTo>
                      <a:pt x="967" y="448"/>
                    </a:lnTo>
                    <a:lnTo>
                      <a:pt x="968" y="448"/>
                    </a:lnTo>
                    <a:lnTo>
                      <a:pt x="967" y="448"/>
                    </a:lnTo>
                    <a:lnTo>
                      <a:pt x="967" y="449"/>
                    </a:lnTo>
                    <a:lnTo>
                      <a:pt x="966" y="448"/>
                    </a:lnTo>
                    <a:lnTo>
                      <a:pt x="965" y="448"/>
                    </a:lnTo>
                    <a:lnTo>
                      <a:pt x="964" y="449"/>
                    </a:lnTo>
                    <a:lnTo>
                      <a:pt x="965" y="449"/>
                    </a:lnTo>
                    <a:lnTo>
                      <a:pt x="965" y="450"/>
                    </a:lnTo>
                    <a:lnTo>
                      <a:pt x="965" y="451"/>
                    </a:lnTo>
                    <a:lnTo>
                      <a:pt x="966" y="452"/>
                    </a:lnTo>
                    <a:lnTo>
                      <a:pt x="965" y="453"/>
                    </a:lnTo>
                    <a:lnTo>
                      <a:pt x="965" y="454"/>
                    </a:lnTo>
                    <a:lnTo>
                      <a:pt x="966" y="454"/>
                    </a:lnTo>
                    <a:lnTo>
                      <a:pt x="967" y="455"/>
                    </a:lnTo>
                    <a:lnTo>
                      <a:pt x="967" y="456"/>
                    </a:lnTo>
                    <a:lnTo>
                      <a:pt x="966" y="456"/>
                    </a:lnTo>
                    <a:lnTo>
                      <a:pt x="965" y="456"/>
                    </a:lnTo>
                    <a:lnTo>
                      <a:pt x="966" y="456"/>
                    </a:lnTo>
                    <a:lnTo>
                      <a:pt x="966" y="457"/>
                    </a:lnTo>
                    <a:lnTo>
                      <a:pt x="966" y="458"/>
                    </a:lnTo>
                    <a:lnTo>
                      <a:pt x="965" y="457"/>
                    </a:lnTo>
                    <a:lnTo>
                      <a:pt x="964" y="457"/>
                    </a:lnTo>
                    <a:lnTo>
                      <a:pt x="964" y="458"/>
                    </a:lnTo>
                    <a:lnTo>
                      <a:pt x="965" y="459"/>
                    </a:lnTo>
                    <a:lnTo>
                      <a:pt x="964" y="459"/>
                    </a:lnTo>
                    <a:lnTo>
                      <a:pt x="965" y="460"/>
                    </a:lnTo>
                    <a:lnTo>
                      <a:pt x="964" y="460"/>
                    </a:lnTo>
                    <a:lnTo>
                      <a:pt x="964" y="461"/>
                    </a:lnTo>
                    <a:lnTo>
                      <a:pt x="964" y="462"/>
                    </a:lnTo>
                    <a:lnTo>
                      <a:pt x="964" y="463"/>
                    </a:lnTo>
                    <a:lnTo>
                      <a:pt x="963" y="463"/>
                    </a:lnTo>
                    <a:lnTo>
                      <a:pt x="963" y="464"/>
                    </a:lnTo>
                    <a:lnTo>
                      <a:pt x="964" y="464"/>
                    </a:lnTo>
                    <a:lnTo>
                      <a:pt x="964" y="465"/>
                    </a:lnTo>
                    <a:lnTo>
                      <a:pt x="963" y="465"/>
                    </a:lnTo>
                    <a:lnTo>
                      <a:pt x="962" y="465"/>
                    </a:lnTo>
                    <a:lnTo>
                      <a:pt x="961" y="465"/>
                    </a:lnTo>
                    <a:lnTo>
                      <a:pt x="962" y="467"/>
                    </a:lnTo>
                    <a:lnTo>
                      <a:pt x="961" y="467"/>
                    </a:lnTo>
                    <a:lnTo>
                      <a:pt x="961" y="466"/>
                    </a:lnTo>
                    <a:lnTo>
                      <a:pt x="960" y="466"/>
                    </a:lnTo>
                    <a:lnTo>
                      <a:pt x="960" y="467"/>
                    </a:lnTo>
                    <a:lnTo>
                      <a:pt x="959" y="467"/>
                    </a:lnTo>
                    <a:lnTo>
                      <a:pt x="958" y="467"/>
                    </a:lnTo>
                    <a:lnTo>
                      <a:pt x="958" y="468"/>
                    </a:lnTo>
                    <a:lnTo>
                      <a:pt x="959" y="468"/>
                    </a:lnTo>
                    <a:lnTo>
                      <a:pt x="959" y="467"/>
                    </a:lnTo>
                    <a:lnTo>
                      <a:pt x="959" y="468"/>
                    </a:lnTo>
                    <a:lnTo>
                      <a:pt x="960" y="469"/>
                    </a:lnTo>
                    <a:lnTo>
                      <a:pt x="960" y="470"/>
                    </a:lnTo>
                    <a:lnTo>
                      <a:pt x="959" y="470"/>
                    </a:lnTo>
                    <a:lnTo>
                      <a:pt x="958" y="470"/>
                    </a:lnTo>
                    <a:lnTo>
                      <a:pt x="958" y="471"/>
                    </a:lnTo>
                    <a:lnTo>
                      <a:pt x="958" y="472"/>
                    </a:lnTo>
                    <a:lnTo>
                      <a:pt x="957" y="472"/>
                    </a:lnTo>
                    <a:lnTo>
                      <a:pt x="957" y="471"/>
                    </a:lnTo>
                    <a:lnTo>
                      <a:pt x="956" y="471"/>
                    </a:lnTo>
                    <a:lnTo>
                      <a:pt x="957" y="471"/>
                    </a:lnTo>
                    <a:lnTo>
                      <a:pt x="957" y="472"/>
                    </a:lnTo>
                    <a:lnTo>
                      <a:pt x="956" y="472"/>
                    </a:lnTo>
                    <a:lnTo>
                      <a:pt x="956" y="473"/>
                    </a:lnTo>
                    <a:lnTo>
                      <a:pt x="957" y="474"/>
                    </a:lnTo>
                    <a:lnTo>
                      <a:pt x="956" y="474"/>
                    </a:lnTo>
                    <a:lnTo>
                      <a:pt x="955" y="474"/>
                    </a:lnTo>
                    <a:lnTo>
                      <a:pt x="956" y="475"/>
                    </a:lnTo>
                    <a:lnTo>
                      <a:pt x="955" y="476"/>
                    </a:lnTo>
                    <a:lnTo>
                      <a:pt x="954" y="475"/>
                    </a:lnTo>
                    <a:lnTo>
                      <a:pt x="953" y="476"/>
                    </a:lnTo>
                    <a:lnTo>
                      <a:pt x="953" y="477"/>
                    </a:lnTo>
                    <a:lnTo>
                      <a:pt x="954" y="477"/>
                    </a:lnTo>
                    <a:lnTo>
                      <a:pt x="953" y="478"/>
                    </a:lnTo>
                    <a:lnTo>
                      <a:pt x="952" y="477"/>
                    </a:lnTo>
                    <a:lnTo>
                      <a:pt x="952" y="478"/>
                    </a:lnTo>
                    <a:lnTo>
                      <a:pt x="953" y="478"/>
                    </a:lnTo>
                    <a:lnTo>
                      <a:pt x="953" y="479"/>
                    </a:lnTo>
                    <a:lnTo>
                      <a:pt x="952" y="479"/>
                    </a:lnTo>
                    <a:lnTo>
                      <a:pt x="952" y="480"/>
                    </a:lnTo>
                    <a:lnTo>
                      <a:pt x="953" y="480"/>
                    </a:lnTo>
                    <a:lnTo>
                      <a:pt x="953" y="481"/>
                    </a:lnTo>
                    <a:lnTo>
                      <a:pt x="952" y="481"/>
                    </a:lnTo>
                    <a:lnTo>
                      <a:pt x="951" y="481"/>
                    </a:lnTo>
                    <a:lnTo>
                      <a:pt x="950" y="482"/>
                    </a:lnTo>
                    <a:lnTo>
                      <a:pt x="950" y="481"/>
                    </a:lnTo>
                    <a:lnTo>
                      <a:pt x="949" y="481"/>
                    </a:lnTo>
                    <a:lnTo>
                      <a:pt x="949" y="482"/>
                    </a:lnTo>
                    <a:lnTo>
                      <a:pt x="949" y="483"/>
                    </a:lnTo>
                    <a:lnTo>
                      <a:pt x="949" y="482"/>
                    </a:lnTo>
                    <a:lnTo>
                      <a:pt x="948" y="482"/>
                    </a:lnTo>
                    <a:lnTo>
                      <a:pt x="948" y="483"/>
                    </a:lnTo>
                    <a:lnTo>
                      <a:pt x="947" y="484"/>
                    </a:lnTo>
                    <a:lnTo>
                      <a:pt x="947" y="483"/>
                    </a:lnTo>
                    <a:lnTo>
                      <a:pt x="946" y="483"/>
                    </a:lnTo>
                    <a:lnTo>
                      <a:pt x="946" y="484"/>
                    </a:lnTo>
                    <a:lnTo>
                      <a:pt x="945" y="484"/>
                    </a:lnTo>
                    <a:lnTo>
                      <a:pt x="946" y="484"/>
                    </a:lnTo>
                    <a:lnTo>
                      <a:pt x="945" y="484"/>
                    </a:lnTo>
                    <a:lnTo>
                      <a:pt x="945" y="485"/>
                    </a:lnTo>
                    <a:lnTo>
                      <a:pt x="945" y="484"/>
                    </a:lnTo>
                    <a:lnTo>
                      <a:pt x="944" y="485"/>
                    </a:lnTo>
                    <a:lnTo>
                      <a:pt x="944" y="486"/>
                    </a:lnTo>
                    <a:lnTo>
                      <a:pt x="943" y="486"/>
                    </a:lnTo>
                    <a:lnTo>
                      <a:pt x="943" y="485"/>
                    </a:lnTo>
                    <a:lnTo>
                      <a:pt x="942" y="486"/>
                    </a:lnTo>
                    <a:lnTo>
                      <a:pt x="943" y="486"/>
                    </a:lnTo>
                    <a:lnTo>
                      <a:pt x="943" y="487"/>
                    </a:lnTo>
                    <a:lnTo>
                      <a:pt x="942" y="487"/>
                    </a:lnTo>
                    <a:lnTo>
                      <a:pt x="942" y="488"/>
                    </a:lnTo>
                    <a:lnTo>
                      <a:pt x="942" y="489"/>
                    </a:lnTo>
                    <a:lnTo>
                      <a:pt x="941" y="489"/>
                    </a:lnTo>
                    <a:lnTo>
                      <a:pt x="942" y="490"/>
                    </a:lnTo>
                    <a:lnTo>
                      <a:pt x="942" y="491"/>
                    </a:lnTo>
                    <a:lnTo>
                      <a:pt x="942" y="492"/>
                    </a:lnTo>
                    <a:lnTo>
                      <a:pt x="941" y="492"/>
                    </a:lnTo>
                    <a:lnTo>
                      <a:pt x="942" y="492"/>
                    </a:lnTo>
                    <a:lnTo>
                      <a:pt x="942" y="493"/>
                    </a:lnTo>
                    <a:lnTo>
                      <a:pt x="941" y="493"/>
                    </a:lnTo>
                    <a:lnTo>
                      <a:pt x="940" y="493"/>
                    </a:lnTo>
                    <a:lnTo>
                      <a:pt x="940" y="494"/>
                    </a:lnTo>
                    <a:lnTo>
                      <a:pt x="941" y="494"/>
                    </a:lnTo>
                    <a:lnTo>
                      <a:pt x="941" y="495"/>
                    </a:lnTo>
                    <a:lnTo>
                      <a:pt x="940" y="494"/>
                    </a:lnTo>
                    <a:lnTo>
                      <a:pt x="939" y="494"/>
                    </a:lnTo>
                    <a:lnTo>
                      <a:pt x="939" y="495"/>
                    </a:lnTo>
                    <a:lnTo>
                      <a:pt x="940" y="495"/>
                    </a:lnTo>
                    <a:lnTo>
                      <a:pt x="940" y="496"/>
                    </a:lnTo>
                    <a:lnTo>
                      <a:pt x="939" y="496"/>
                    </a:lnTo>
                    <a:lnTo>
                      <a:pt x="939" y="497"/>
                    </a:lnTo>
                    <a:lnTo>
                      <a:pt x="938" y="497"/>
                    </a:lnTo>
                    <a:lnTo>
                      <a:pt x="938" y="498"/>
                    </a:lnTo>
                    <a:lnTo>
                      <a:pt x="937" y="497"/>
                    </a:lnTo>
                    <a:lnTo>
                      <a:pt x="937" y="498"/>
                    </a:lnTo>
                    <a:lnTo>
                      <a:pt x="937" y="499"/>
                    </a:lnTo>
                    <a:lnTo>
                      <a:pt x="936" y="498"/>
                    </a:lnTo>
                    <a:lnTo>
                      <a:pt x="936" y="499"/>
                    </a:lnTo>
                    <a:lnTo>
                      <a:pt x="936" y="500"/>
                    </a:lnTo>
                    <a:lnTo>
                      <a:pt x="935" y="499"/>
                    </a:lnTo>
                    <a:lnTo>
                      <a:pt x="934" y="499"/>
                    </a:lnTo>
                    <a:lnTo>
                      <a:pt x="935" y="500"/>
                    </a:lnTo>
                    <a:lnTo>
                      <a:pt x="934" y="500"/>
                    </a:lnTo>
                    <a:lnTo>
                      <a:pt x="934" y="501"/>
                    </a:lnTo>
                    <a:lnTo>
                      <a:pt x="935" y="501"/>
                    </a:lnTo>
                    <a:lnTo>
                      <a:pt x="935" y="502"/>
                    </a:lnTo>
                    <a:lnTo>
                      <a:pt x="935" y="503"/>
                    </a:lnTo>
                    <a:lnTo>
                      <a:pt x="934" y="503"/>
                    </a:lnTo>
                    <a:lnTo>
                      <a:pt x="934" y="504"/>
                    </a:lnTo>
                    <a:lnTo>
                      <a:pt x="933" y="505"/>
                    </a:lnTo>
                    <a:lnTo>
                      <a:pt x="934" y="505"/>
                    </a:lnTo>
                    <a:lnTo>
                      <a:pt x="934" y="506"/>
                    </a:lnTo>
                    <a:lnTo>
                      <a:pt x="933" y="506"/>
                    </a:lnTo>
                    <a:lnTo>
                      <a:pt x="933" y="507"/>
                    </a:lnTo>
                    <a:lnTo>
                      <a:pt x="933" y="508"/>
                    </a:lnTo>
                    <a:lnTo>
                      <a:pt x="934" y="507"/>
                    </a:lnTo>
                    <a:lnTo>
                      <a:pt x="934" y="508"/>
                    </a:lnTo>
                    <a:lnTo>
                      <a:pt x="933" y="508"/>
                    </a:lnTo>
                    <a:lnTo>
                      <a:pt x="933" y="509"/>
                    </a:lnTo>
                    <a:lnTo>
                      <a:pt x="933" y="510"/>
                    </a:lnTo>
                    <a:lnTo>
                      <a:pt x="933" y="511"/>
                    </a:lnTo>
                    <a:lnTo>
                      <a:pt x="932" y="512"/>
                    </a:lnTo>
                    <a:lnTo>
                      <a:pt x="933" y="513"/>
                    </a:lnTo>
                    <a:lnTo>
                      <a:pt x="932" y="514"/>
                    </a:lnTo>
                    <a:lnTo>
                      <a:pt x="933" y="514"/>
                    </a:lnTo>
                    <a:lnTo>
                      <a:pt x="932" y="514"/>
                    </a:lnTo>
                    <a:lnTo>
                      <a:pt x="932" y="515"/>
                    </a:lnTo>
                    <a:lnTo>
                      <a:pt x="932" y="516"/>
                    </a:lnTo>
                    <a:lnTo>
                      <a:pt x="932" y="517"/>
                    </a:lnTo>
                    <a:lnTo>
                      <a:pt x="932" y="518"/>
                    </a:lnTo>
                    <a:lnTo>
                      <a:pt x="931" y="518"/>
                    </a:lnTo>
                    <a:lnTo>
                      <a:pt x="931" y="519"/>
                    </a:lnTo>
                    <a:lnTo>
                      <a:pt x="930" y="519"/>
                    </a:lnTo>
                    <a:lnTo>
                      <a:pt x="930" y="520"/>
                    </a:lnTo>
                    <a:lnTo>
                      <a:pt x="930" y="521"/>
                    </a:lnTo>
                    <a:lnTo>
                      <a:pt x="930" y="522"/>
                    </a:lnTo>
                    <a:lnTo>
                      <a:pt x="929" y="522"/>
                    </a:lnTo>
                    <a:lnTo>
                      <a:pt x="928" y="523"/>
                    </a:lnTo>
                    <a:lnTo>
                      <a:pt x="928" y="524"/>
                    </a:lnTo>
                    <a:lnTo>
                      <a:pt x="927" y="524"/>
                    </a:lnTo>
                    <a:lnTo>
                      <a:pt x="926" y="524"/>
                    </a:lnTo>
                    <a:lnTo>
                      <a:pt x="926" y="525"/>
                    </a:lnTo>
                    <a:lnTo>
                      <a:pt x="925" y="525"/>
                    </a:lnTo>
                    <a:lnTo>
                      <a:pt x="924" y="526"/>
                    </a:lnTo>
                    <a:lnTo>
                      <a:pt x="923" y="527"/>
                    </a:lnTo>
                    <a:lnTo>
                      <a:pt x="923" y="528"/>
                    </a:lnTo>
                    <a:lnTo>
                      <a:pt x="923" y="529"/>
                    </a:lnTo>
                    <a:lnTo>
                      <a:pt x="922" y="528"/>
                    </a:lnTo>
                    <a:lnTo>
                      <a:pt x="922" y="529"/>
                    </a:lnTo>
                    <a:lnTo>
                      <a:pt x="922" y="530"/>
                    </a:lnTo>
                    <a:lnTo>
                      <a:pt x="921" y="531"/>
                    </a:lnTo>
                    <a:lnTo>
                      <a:pt x="921" y="530"/>
                    </a:lnTo>
                    <a:lnTo>
                      <a:pt x="921" y="531"/>
                    </a:lnTo>
                    <a:lnTo>
                      <a:pt x="920" y="532"/>
                    </a:lnTo>
                    <a:lnTo>
                      <a:pt x="920" y="531"/>
                    </a:lnTo>
                    <a:lnTo>
                      <a:pt x="920" y="532"/>
                    </a:lnTo>
                    <a:lnTo>
                      <a:pt x="919" y="532"/>
                    </a:lnTo>
                    <a:lnTo>
                      <a:pt x="918" y="532"/>
                    </a:lnTo>
                    <a:lnTo>
                      <a:pt x="917" y="532"/>
                    </a:lnTo>
                    <a:lnTo>
                      <a:pt x="917" y="533"/>
                    </a:lnTo>
                    <a:lnTo>
                      <a:pt x="917" y="534"/>
                    </a:lnTo>
                    <a:lnTo>
                      <a:pt x="916" y="534"/>
                    </a:lnTo>
                    <a:lnTo>
                      <a:pt x="915" y="534"/>
                    </a:lnTo>
                    <a:lnTo>
                      <a:pt x="915" y="535"/>
                    </a:lnTo>
                    <a:lnTo>
                      <a:pt x="914" y="535"/>
                    </a:lnTo>
                    <a:lnTo>
                      <a:pt x="914" y="536"/>
                    </a:lnTo>
                    <a:lnTo>
                      <a:pt x="913" y="536"/>
                    </a:lnTo>
                    <a:lnTo>
                      <a:pt x="912" y="536"/>
                    </a:lnTo>
                    <a:lnTo>
                      <a:pt x="912" y="537"/>
                    </a:lnTo>
                    <a:lnTo>
                      <a:pt x="912" y="536"/>
                    </a:lnTo>
                    <a:lnTo>
                      <a:pt x="911" y="536"/>
                    </a:lnTo>
                    <a:lnTo>
                      <a:pt x="911" y="537"/>
                    </a:lnTo>
                    <a:lnTo>
                      <a:pt x="910" y="538"/>
                    </a:lnTo>
                    <a:lnTo>
                      <a:pt x="910" y="539"/>
                    </a:lnTo>
                    <a:lnTo>
                      <a:pt x="909" y="539"/>
                    </a:lnTo>
                    <a:lnTo>
                      <a:pt x="909" y="540"/>
                    </a:lnTo>
                    <a:lnTo>
                      <a:pt x="909" y="541"/>
                    </a:lnTo>
                    <a:lnTo>
                      <a:pt x="909" y="542"/>
                    </a:lnTo>
                    <a:lnTo>
                      <a:pt x="908" y="543"/>
                    </a:lnTo>
                    <a:lnTo>
                      <a:pt x="909" y="544"/>
                    </a:lnTo>
                    <a:lnTo>
                      <a:pt x="909" y="545"/>
                    </a:lnTo>
                    <a:lnTo>
                      <a:pt x="909" y="546"/>
                    </a:lnTo>
                    <a:lnTo>
                      <a:pt x="908" y="546"/>
                    </a:lnTo>
                    <a:lnTo>
                      <a:pt x="907" y="546"/>
                    </a:lnTo>
                    <a:lnTo>
                      <a:pt x="907" y="547"/>
                    </a:lnTo>
                    <a:lnTo>
                      <a:pt x="907" y="548"/>
                    </a:lnTo>
                    <a:lnTo>
                      <a:pt x="907" y="549"/>
                    </a:lnTo>
                    <a:lnTo>
                      <a:pt x="906" y="549"/>
                    </a:lnTo>
                    <a:lnTo>
                      <a:pt x="906" y="550"/>
                    </a:lnTo>
                    <a:lnTo>
                      <a:pt x="907" y="551"/>
                    </a:lnTo>
                    <a:lnTo>
                      <a:pt x="906" y="551"/>
                    </a:lnTo>
                    <a:lnTo>
                      <a:pt x="905" y="551"/>
                    </a:lnTo>
                    <a:lnTo>
                      <a:pt x="905" y="552"/>
                    </a:lnTo>
                    <a:lnTo>
                      <a:pt x="904" y="553"/>
                    </a:lnTo>
                    <a:lnTo>
                      <a:pt x="903" y="553"/>
                    </a:lnTo>
                    <a:lnTo>
                      <a:pt x="902" y="553"/>
                    </a:lnTo>
                    <a:lnTo>
                      <a:pt x="902" y="554"/>
                    </a:lnTo>
                    <a:lnTo>
                      <a:pt x="901" y="554"/>
                    </a:lnTo>
                    <a:lnTo>
                      <a:pt x="900" y="554"/>
                    </a:lnTo>
                    <a:lnTo>
                      <a:pt x="900" y="555"/>
                    </a:lnTo>
                    <a:lnTo>
                      <a:pt x="899" y="555"/>
                    </a:lnTo>
                    <a:lnTo>
                      <a:pt x="899" y="556"/>
                    </a:lnTo>
                    <a:lnTo>
                      <a:pt x="898" y="556"/>
                    </a:lnTo>
                    <a:lnTo>
                      <a:pt x="899" y="556"/>
                    </a:lnTo>
                    <a:lnTo>
                      <a:pt x="898" y="556"/>
                    </a:lnTo>
                    <a:lnTo>
                      <a:pt x="898" y="557"/>
                    </a:lnTo>
                    <a:lnTo>
                      <a:pt x="898" y="558"/>
                    </a:lnTo>
                    <a:lnTo>
                      <a:pt x="898" y="559"/>
                    </a:lnTo>
                    <a:lnTo>
                      <a:pt x="897" y="560"/>
                    </a:lnTo>
                    <a:lnTo>
                      <a:pt x="897" y="561"/>
                    </a:lnTo>
                    <a:lnTo>
                      <a:pt x="896" y="561"/>
                    </a:lnTo>
                    <a:lnTo>
                      <a:pt x="896" y="562"/>
                    </a:lnTo>
                    <a:lnTo>
                      <a:pt x="896" y="563"/>
                    </a:lnTo>
                    <a:lnTo>
                      <a:pt x="895" y="563"/>
                    </a:lnTo>
                    <a:lnTo>
                      <a:pt x="895" y="564"/>
                    </a:lnTo>
                    <a:lnTo>
                      <a:pt x="893" y="566"/>
                    </a:lnTo>
                    <a:lnTo>
                      <a:pt x="892" y="567"/>
                    </a:lnTo>
                    <a:lnTo>
                      <a:pt x="891" y="568"/>
                    </a:lnTo>
                    <a:lnTo>
                      <a:pt x="891" y="569"/>
                    </a:lnTo>
                    <a:lnTo>
                      <a:pt x="890" y="570"/>
                    </a:lnTo>
                    <a:lnTo>
                      <a:pt x="890" y="571"/>
                    </a:lnTo>
                    <a:lnTo>
                      <a:pt x="889" y="571"/>
                    </a:lnTo>
                    <a:lnTo>
                      <a:pt x="889" y="572"/>
                    </a:lnTo>
                    <a:lnTo>
                      <a:pt x="887" y="573"/>
                    </a:lnTo>
                    <a:lnTo>
                      <a:pt x="887" y="574"/>
                    </a:lnTo>
                    <a:lnTo>
                      <a:pt x="886" y="574"/>
                    </a:lnTo>
                    <a:lnTo>
                      <a:pt x="886" y="575"/>
                    </a:lnTo>
                    <a:lnTo>
                      <a:pt x="885" y="575"/>
                    </a:lnTo>
                    <a:lnTo>
                      <a:pt x="884" y="576"/>
                    </a:lnTo>
                    <a:lnTo>
                      <a:pt x="883" y="576"/>
                    </a:lnTo>
                    <a:lnTo>
                      <a:pt x="883" y="577"/>
                    </a:lnTo>
                    <a:lnTo>
                      <a:pt x="882" y="577"/>
                    </a:lnTo>
                    <a:lnTo>
                      <a:pt x="882" y="578"/>
                    </a:lnTo>
                    <a:lnTo>
                      <a:pt x="881" y="577"/>
                    </a:lnTo>
                    <a:lnTo>
                      <a:pt x="880" y="577"/>
                    </a:lnTo>
                    <a:lnTo>
                      <a:pt x="879" y="577"/>
                    </a:lnTo>
                    <a:lnTo>
                      <a:pt x="878" y="577"/>
                    </a:lnTo>
                    <a:lnTo>
                      <a:pt x="877" y="577"/>
                    </a:lnTo>
                    <a:lnTo>
                      <a:pt x="877" y="576"/>
                    </a:lnTo>
                    <a:lnTo>
                      <a:pt x="876" y="576"/>
                    </a:lnTo>
                    <a:lnTo>
                      <a:pt x="876" y="577"/>
                    </a:lnTo>
                    <a:lnTo>
                      <a:pt x="876" y="576"/>
                    </a:lnTo>
                    <a:lnTo>
                      <a:pt x="875" y="576"/>
                    </a:lnTo>
                    <a:lnTo>
                      <a:pt x="874" y="576"/>
                    </a:lnTo>
                    <a:lnTo>
                      <a:pt x="873" y="576"/>
                    </a:lnTo>
                    <a:lnTo>
                      <a:pt x="873" y="575"/>
                    </a:lnTo>
                    <a:lnTo>
                      <a:pt x="872" y="576"/>
                    </a:lnTo>
                    <a:lnTo>
                      <a:pt x="871" y="577"/>
                    </a:lnTo>
                    <a:lnTo>
                      <a:pt x="856" y="588"/>
                    </a:lnTo>
                    <a:lnTo>
                      <a:pt x="854" y="589"/>
                    </a:lnTo>
                    <a:lnTo>
                      <a:pt x="851" y="591"/>
                    </a:lnTo>
                    <a:lnTo>
                      <a:pt x="840" y="599"/>
                    </a:lnTo>
                    <a:lnTo>
                      <a:pt x="839" y="600"/>
                    </a:lnTo>
                    <a:lnTo>
                      <a:pt x="831" y="606"/>
                    </a:lnTo>
                    <a:lnTo>
                      <a:pt x="826" y="609"/>
                    </a:lnTo>
                    <a:lnTo>
                      <a:pt x="825" y="609"/>
                    </a:lnTo>
                    <a:lnTo>
                      <a:pt x="824" y="610"/>
                    </a:lnTo>
                    <a:lnTo>
                      <a:pt x="822" y="611"/>
                    </a:lnTo>
                    <a:lnTo>
                      <a:pt x="822" y="610"/>
                    </a:lnTo>
                    <a:lnTo>
                      <a:pt x="821" y="610"/>
                    </a:lnTo>
                    <a:lnTo>
                      <a:pt x="821" y="611"/>
                    </a:lnTo>
                    <a:lnTo>
                      <a:pt x="821" y="612"/>
                    </a:lnTo>
                    <a:lnTo>
                      <a:pt x="820" y="613"/>
                    </a:lnTo>
                    <a:lnTo>
                      <a:pt x="819" y="613"/>
                    </a:lnTo>
                    <a:lnTo>
                      <a:pt x="819" y="614"/>
                    </a:lnTo>
                    <a:lnTo>
                      <a:pt x="817" y="616"/>
                    </a:lnTo>
                    <a:lnTo>
                      <a:pt x="796" y="630"/>
                    </a:lnTo>
                    <a:lnTo>
                      <a:pt x="795" y="631"/>
                    </a:lnTo>
                    <a:lnTo>
                      <a:pt x="796" y="631"/>
                    </a:lnTo>
                    <a:lnTo>
                      <a:pt x="796" y="632"/>
                    </a:lnTo>
                    <a:lnTo>
                      <a:pt x="797" y="632"/>
                    </a:lnTo>
                    <a:lnTo>
                      <a:pt x="798" y="632"/>
                    </a:lnTo>
                    <a:lnTo>
                      <a:pt x="798" y="633"/>
                    </a:lnTo>
                    <a:lnTo>
                      <a:pt x="799" y="633"/>
                    </a:lnTo>
                    <a:lnTo>
                      <a:pt x="801" y="633"/>
                    </a:lnTo>
                    <a:lnTo>
                      <a:pt x="803" y="633"/>
                    </a:lnTo>
                    <a:lnTo>
                      <a:pt x="804" y="634"/>
                    </a:lnTo>
                    <a:lnTo>
                      <a:pt x="805" y="636"/>
                    </a:lnTo>
                    <a:lnTo>
                      <a:pt x="806" y="636"/>
                    </a:lnTo>
                    <a:lnTo>
                      <a:pt x="807" y="636"/>
                    </a:lnTo>
                    <a:lnTo>
                      <a:pt x="808" y="637"/>
                    </a:lnTo>
                    <a:lnTo>
                      <a:pt x="809" y="637"/>
                    </a:lnTo>
                    <a:lnTo>
                      <a:pt x="815" y="636"/>
                    </a:lnTo>
                    <a:lnTo>
                      <a:pt x="818" y="635"/>
                    </a:lnTo>
                    <a:lnTo>
                      <a:pt x="819" y="635"/>
                    </a:lnTo>
                    <a:lnTo>
                      <a:pt x="820" y="635"/>
                    </a:lnTo>
                    <a:lnTo>
                      <a:pt x="820" y="636"/>
                    </a:lnTo>
                    <a:lnTo>
                      <a:pt x="821" y="637"/>
                    </a:lnTo>
                    <a:lnTo>
                      <a:pt x="823" y="637"/>
                    </a:lnTo>
                    <a:lnTo>
                      <a:pt x="824" y="637"/>
                    </a:lnTo>
                    <a:lnTo>
                      <a:pt x="825" y="637"/>
                    </a:lnTo>
                    <a:lnTo>
                      <a:pt x="826" y="638"/>
                    </a:lnTo>
                    <a:lnTo>
                      <a:pt x="827" y="638"/>
                    </a:lnTo>
                    <a:lnTo>
                      <a:pt x="827" y="639"/>
                    </a:lnTo>
                    <a:lnTo>
                      <a:pt x="828" y="639"/>
                    </a:lnTo>
                    <a:lnTo>
                      <a:pt x="828" y="641"/>
                    </a:lnTo>
                    <a:lnTo>
                      <a:pt x="828" y="642"/>
                    </a:lnTo>
                    <a:lnTo>
                      <a:pt x="829" y="643"/>
                    </a:lnTo>
                    <a:lnTo>
                      <a:pt x="830" y="643"/>
                    </a:lnTo>
                    <a:lnTo>
                      <a:pt x="829" y="644"/>
                    </a:lnTo>
                    <a:lnTo>
                      <a:pt x="828" y="644"/>
                    </a:lnTo>
                    <a:lnTo>
                      <a:pt x="830" y="646"/>
                    </a:lnTo>
                    <a:lnTo>
                      <a:pt x="831" y="647"/>
                    </a:lnTo>
                    <a:lnTo>
                      <a:pt x="832" y="648"/>
                    </a:lnTo>
                    <a:lnTo>
                      <a:pt x="833" y="648"/>
                    </a:lnTo>
                    <a:lnTo>
                      <a:pt x="835" y="648"/>
                    </a:lnTo>
                    <a:lnTo>
                      <a:pt x="836" y="648"/>
                    </a:lnTo>
                    <a:lnTo>
                      <a:pt x="836" y="649"/>
                    </a:lnTo>
                    <a:lnTo>
                      <a:pt x="838" y="650"/>
                    </a:lnTo>
                    <a:lnTo>
                      <a:pt x="840" y="652"/>
                    </a:lnTo>
                    <a:lnTo>
                      <a:pt x="841" y="652"/>
                    </a:lnTo>
                    <a:lnTo>
                      <a:pt x="841" y="653"/>
                    </a:lnTo>
                    <a:lnTo>
                      <a:pt x="843" y="654"/>
                    </a:lnTo>
                    <a:lnTo>
                      <a:pt x="843" y="655"/>
                    </a:lnTo>
                    <a:lnTo>
                      <a:pt x="843" y="656"/>
                    </a:lnTo>
                    <a:lnTo>
                      <a:pt x="843" y="657"/>
                    </a:lnTo>
                    <a:lnTo>
                      <a:pt x="842" y="658"/>
                    </a:lnTo>
                    <a:lnTo>
                      <a:pt x="841" y="660"/>
                    </a:lnTo>
                    <a:lnTo>
                      <a:pt x="840" y="661"/>
                    </a:lnTo>
                    <a:lnTo>
                      <a:pt x="838" y="662"/>
                    </a:lnTo>
                    <a:lnTo>
                      <a:pt x="836" y="662"/>
                    </a:lnTo>
                    <a:lnTo>
                      <a:pt x="835" y="662"/>
                    </a:lnTo>
                    <a:lnTo>
                      <a:pt x="834" y="662"/>
                    </a:lnTo>
                    <a:lnTo>
                      <a:pt x="833" y="662"/>
                    </a:lnTo>
                    <a:lnTo>
                      <a:pt x="832" y="662"/>
                    </a:lnTo>
                    <a:lnTo>
                      <a:pt x="831" y="662"/>
                    </a:lnTo>
                    <a:lnTo>
                      <a:pt x="831" y="663"/>
                    </a:lnTo>
                    <a:lnTo>
                      <a:pt x="830" y="663"/>
                    </a:lnTo>
                    <a:lnTo>
                      <a:pt x="830" y="665"/>
                    </a:lnTo>
                    <a:lnTo>
                      <a:pt x="830" y="666"/>
                    </a:lnTo>
                    <a:lnTo>
                      <a:pt x="830" y="667"/>
                    </a:lnTo>
                    <a:lnTo>
                      <a:pt x="830" y="668"/>
                    </a:lnTo>
                    <a:lnTo>
                      <a:pt x="830" y="670"/>
                    </a:lnTo>
                    <a:lnTo>
                      <a:pt x="831" y="671"/>
                    </a:lnTo>
                    <a:lnTo>
                      <a:pt x="831" y="672"/>
                    </a:lnTo>
                    <a:lnTo>
                      <a:pt x="832" y="673"/>
                    </a:lnTo>
                    <a:lnTo>
                      <a:pt x="833" y="674"/>
                    </a:lnTo>
                    <a:lnTo>
                      <a:pt x="834" y="675"/>
                    </a:lnTo>
                    <a:lnTo>
                      <a:pt x="834" y="676"/>
                    </a:lnTo>
                    <a:lnTo>
                      <a:pt x="835" y="676"/>
                    </a:lnTo>
                    <a:lnTo>
                      <a:pt x="835" y="677"/>
                    </a:lnTo>
                    <a:lnTo>
                      <a:pt x="835" y="678"/>
                    </a:lnTo>
                    <a:lnTo>
                      <a:pt x="835" y="679"/>
                    </a:lnTo>
                    <a:lnTo>
                      <a:pt x="834" y="680"/>
                    </a:lnTo>
                    <a:lnTo>
                      <a:pt x="833" y="680"/>
                    </a:lnTo>
                    <a:lnTo>
                      <a:pt x="830" y="680"/>
                    </a:lnTo>
                    <a:lnTo>
                      <a:pt x="830" y="681"/>
                    </a:lnTo>
                    <a:lnTo>
                      <a:pt x="829" y="681"/>
                    </a:lnTo>
                    <a:lnTo>
                      <a:pt x="828" y="681"/>
                    </a:lnTo>
                    <a:lnTo>
                      <a:pt x="827" y="683"/>
                    </a:lnTo>
                    <a:lnTo>
                      <a:pt x="826" y="684"/>
                    </a:lnTo>
                    <a:lnTo>
                      <a:pt x="826" y="685"/>
                    </a:lnTo>
                    <a:lnTo>
                      <a:pt x="827" y="685"/>
                    </a:lnTo>
                    <a:lnTo>
                      <a:pt x="827" y="686"/>
                    </a:lnTo>
                    <a:lnTo>
                      <a:pt x="828" y="686"/>
                    </a:lnTo>
                    <a:lnTo>
                      <a:pt x="829" y="686"/>
                    </a:lnTo>
                    <a:lnTo>
                      <a:pt x="830" y="687"/>
                    </a:lnTo>
                    <a:lnTo>
                      <a:pt x="830" y="688"/>
                    </a:lnTo>
                    <a:lnTo>
                      <a:pt x="830" y="689"/>
                    </a:lnTo>
                    <a:lnTo>
                      <a:pt x="830" y="690"/>
                    </a:lnTo>
                    <a:lnTo>
                      <a:pt x="830" y="691"/>
                    </a:lnTo>
                    <a:lnTo>
                      <a:pt x="829" y="692"/>
                    </a:lnTo>
                    <a:lnTo>
                      <a:pt x="828" y="692"/>
                    </a:lnTo>
                    <a:lnTo>
                      <a:pt x="827" y="693"/>
                    </a:lnTo>
                    <a:lnTo>
                      <a:pt x="826" y="693"/>
                    </a:lnTo>
                    <a:lnTo>
                      <a:pt x="824" y="694"/>
                    </a:lnTo>
                    <a:lnTo>
                      <a:pt x="823" y="694"/>
                    </a:lnTo>
                    <a:lnTo>
                      <a:pt x="822" y="694"/>
                    </a:lnTo>
                    <a:lnTo>
                      <a:pt x="821" y="694"/>
                    </a:lnTo>
                    <a:lnTo>
                      <a:pt x="820" y="694"/>
                    </a:lnTo>
                    <a:lnTo>
                      <a:pt x="820" y="695"/>
                    </a:lnTo>
                    <a:lnTo>
                      <a:pt x="819" y="695"/>
                    </a:lnTo>
                    <a:lnTo>
                      <a:pt x="818" y="696"/>
                    </a:lnTo>
                    <a:lnTo>
                      <a:pt x="818" y="697"/>
                    </a:lnTo>
                    <a:lnTo>
                      <a:pt x="818" y="698"/>
                    </a:lnTo>
                    <a:lnTo>
                      <a:pt x="819" y="699"/>
                    </a:lnTo>
                    <a:lnTo>
                      <a:pt x="819" y="700"/>
                    </a:lnTo>
                    <a:lnTo>
                      <a:pt x="819" y="701"/>
                    </a:lnTo>
                    <a:lnTo>
                      <a:pt x="819" y="703"/>
                    </a:lnTo>
                    <a:lnTo>
                      <a:pt x="820" y="704"/>
                    </a:lnTo>
                    <a:lnTo>
                      <a:pt x="819" y="705"/>
                    </a:lnTo>
                    <a:lnTo>
                      <a:pt x="820" y="706"/>
                    </a:lnTo>
                    <a:lnTo>
                      <a:pt x="821" y="707"/>
                    </a:lnTo>
                    <a:lnTo>
                      <a:pt x="822" y="707"/>
                    </a:lnTo>
                    <a:lnTo>
                      <a:pt x="822" y="708"/>
                    </a:lnTo>
                    <a:lnTo>
                      <a:pt x="823" y="709"/>
                    </a:lnTo>
                    <a:lnTo>
                      <a:pt x="823" y="710"/>
                    </a:lnTo>
                    <a:lnTo>
                      <a:pt x="822" y="711"/>
                    </a:lnTo>
                    <a:lnTo>
                      <a:pt x="822" y="712"/>
                    </a:lnTo>
                    <a:lnTo>
                      <a:pt x="821" y="711"/>
                    </a:lnTo>
                    <a:lnTo>
                      <a:pt x="819" y="710"/>
                    </a:lnTo>
                    <a:lnTo>
                      <a:pt x="818" y="710"/>
                    </a:lnTo>
                    <a:lnTo>
                      <a:pt x="817" y="709"/>
                    </a:lnTo>
                    <a:lnTo>
                      <a:pt x="815" y="709"/>
                    </a:lnTo>
                    <a:lnTo>
                      <a:pt x="813" y="709"/>
                    </a:lnTo>
                    <a:lnTo>
                      <a:pt x="812" y="709"/>
                    </a:lnTo>
                    <a:lnTo>
                      <a:pt x="812" y="710"/>
                    </a:lnTo>
                    <a:lnTo>
                      <a:pt x="811" y="710"/>
                    </a:lnTo>
                    <a:lnTo>
                      <a:pt x="811" y="711"/>
                    </a:lnTo>
                    <a:lnTo>
                      <a:pt x="810" y="711"/>
                    </a:lnTo>
                    <a:lnTo>
                      <a:pt x="810" y="712"/>
                    </a:lnTo>
                    <a:lnTo>
                      <a:pt x="810" y="713"/>
                    </a:lnTo>
                    <a:lnTo>
                      <a:pt x="809" y="713"/>
                    </a:lnTo>
                    <a:lnTo>
                      <a:pt x="808" y="714"/>
                    </a:lnTo>
                    <a:lnTo>
                      <a:pt x="807" y="714"/>
                    </a:lnTo>
                    <a:lnTo>
                      <a:pt x="806" y="715"/>
                    </a:lnTo>
                    <a:lnTo>
                      <a:pt x="804" y="716"/>
                    </a:lnTo>
                    <a:lnTo>
                      <a:pt x="804" y="717"/>
                    </a:lnTo>
                    <a:lnTo>
                      <a:pt x="803" y="717"/>
                    </a:lnTo>
                    <a:lnTo>
                      <a:pt x="803" y="718"/>
                    </a:lnTo>
                    <a:lnTo>
                      <a:pt x="802" y="719"/>
                    </a:lnTo>
                    <a:lnTo>
                      <a:pt x="802" y="720"/>
                    </a:lnTo>
                    <a:lnTo>
                      <a:pt x="801" y="720"/>
                    </a:lnTo>
                    <a:lnTo>
                      <a:pt x="801" y="721"/>
                    </a:lnTo>
                    <a:lnTo>
                      <a:pt x="801" y="722"/>
                    </a:lnTo>
                    <a:lnTo>
                      <a:pt x="800" y="723"/>
                    </a:lnTo>
                    <a:lnTo>
                      <a:pt x="800" y="724"/>
                    </a:lnTo>
                    <a:lnTo>
                      <a:pt x="799" y="725"/>
                    </a:lnTo>
                    <a:lnTo>
                      <a:pt x="800" y="726"/>
                    </a:lnTo>
                    <a:lnTo>
                      <a:pt x="800" y="728"/>
                    </a:lnTo>
                    <a:lnTo>
                      <a:pt x="800" y="729"/>
                    </a:lnTo>
                    <a:lnTo>
                      <a:pt x="800" y="731"/>
                    </a:lnTo>
                    <a:lnTo>
                      <a:pt x="800" y="732"/>
                    </a:lnTo>
                    <a:lnTo>
                      <a:pt x="799" y="733"/>
                    </a:lnTo>
                    <a:lnTo>
                      <a:pt x="798" y="733"/>
                    </a:lnTo>
                    <a:lnTo>
                      <a:pt x="797" y="734"/>
                    </a:lnTo>
                    <a:lnTo>
                      <a:pt x="796" y="734"/>
                    </a:lnTo>
                    <a:lnTo>
                      <a:pt x="794" y="734"/>
                    </a:lnTo>
                    <a:lnTo>
                      <a:pt x="793" y="735"/>
                    </a:lnTo>
                    <a:lnTo>
                      <a:pt x="792" y="736"/>
                    </a:lnTo>
                    <a:lnTo>
                      <a:pt x="791" y="738"/>
                    </a:lnTo>
                    <a:lnTo>
                      <a:pt x="790" y="738"/>
                    </a:lnTo>
                    <a:lnTo>
                      <a:pt x="789" y="738"/>
                    </a:lnTo>
                    <a:lnTo>
                      <a:pt x="787" y="739"/>
                    </a:lnTo>
                    <a:lnTo>
                      <a:pt x="786" y="739"/>
                    </a:lnTo>
                    <a:lnTo>
                      <a:pt x="785" y="739"/>
                    </a:lnTo>
                    <a:lnTo>
                      <a:pt x="785" y="738"/>
                    </a:lnTo>
                    <a:lnTo>
                      <a:pt x="784" y="738"/>
                    </a:lnTo>
                    <a:lnTo>
                      <a:pt x="781" y="739"/>
                    </a:lnTo>
                    <a:lnTo>
                      <a:pt x="780" y="739"/>
                    </a:lnTo>
                    <a:lnTo>
                      <a:pt x="779" y="739"/>
                    </a:lnTo>
                    <a:lnTo>
                      <a:pt x="778" y="740"/>
                    </a:lnTo>
                    <a:lnTo>
                      <a:pt x="777" y="740"/>
                    </a:lnTo>
                    <a:lnTo>
                      <a:pt x="776" y="740"/>
                    </a:lnTo>
                    <a:lnTo>
                      <a:pt x="774" y="740"/>
                    </a:lnTo>
                    <a:lnTo>
                      <a:pt x="773" y="740"/>
                    </a:lnTo>
                    <a:lnTo>
                      <a:pt x="772" y="740"/>
                    </a:lnTo>
                    <a:lnTo>
                      <a:pt x="771" y="740"/>
                    </a:lnTo>
                    <a:lnTo>
                      <a:pt x="771" y="741"/>
                    </a:lnTo>
                    <a:lnTo>
                      <a:pt x="770" y="742"/>
                    </a:lnTo>
                    <a:lnTo>
                      <a:pt x="769" y="743"/>
                    </a:lnTo>
                    <a:lnTo>
                      <a:pt x="767" y="744"/>
                    </a:lnTo>
                    <a:lnTo>
                      <a:pt x="766" y="745"/>
                    </a:lnTo>
                    <a:lnTo>
                      <a:pt x="764" y="746"/>
                    </a:lnTo>
                    <a:lnTo>
                      <a:pt x="763" y="747"/>
                    </a:lnTo>
                    <a:lnTo>
                      <a:pt x="761" y="748"/>
                    </a:lnTo>
                    <a:lnTo>
                      <a:pt x="760" y="748"/>
                    </a:lnTo>
                    <a:lnTo>
                      <a:pt x="759" y="748"/>
                    </a:lnTo>
                    <a:lnTo>
                      <a:pt x="758" y="749"/>
                    </a:lnTo>
                    <a:lnTo>
                      <a:pt x="758" y="750"/>
                    </a:lnTo>
                    <a:lnTo>
                      <a:pt x="757" y="750"/>
                    </a:lnTo>
                    <a:lnTo>
                      <a:pt x="756" y="751"/>
                    </a:lnTo>
                    <a:lnTo>
                      <a:pt x="756" y="752"/>
                    </a:lnTo>
                    <a:lnTo>
                      <a:pt x="755" y="753"/>
                    </a:lnTo>
                    <a:lnTo>
                      <a:pt x="755" y="755"/>
                    </a:lnTo>
                    <a:lnTo>
                      <a:pt x="756" y="755"/>
                    </a:lnTo>
                    <a:lnTo>
                      <a:pt x="756" y="757"/>
                    </a:lnTo>
                    <a:lnTo>
                      <a:pt x="757" y="758"/>
                    </a:lnTo>
                    <a:lnTo>
                      <a:pt x="757" y="760"/>
                    </a:lnTo>
                    <a:lnTo>
                      <a:pt x="757" y="761"/>
                    </a:lnTo>
                    <a:lnTo>
                      <a:pt x="757" y="762"/>
                    </a:lnTo>
                    <a:lnTo>
                      <a:pt x="757" y="764"/>
                    </a:lnTo>
                    <a:lnTo>
                      <a:pt x="757" y="767"/>
                    </a:lnTo>
                    <a:lnTo>
                      <a:pt x="757" y="771"/>
                    </a:lnTo>
                    <a:lnTo>
                      <a:pt x="757" y="773"/>
                    </a:lnTo>
                    <a:lnTo>
                      <a:pt x="757" y="774"/>
                    </a:lnTo>
                    <a:lnTo>
                      <a:pt x="757" y="775"/>
                    </a:lnTo>
                    <a:lnTo>
                      <a:pt x="757" y="776"/>
                    </a:lnTo>
                    <a:lnTo>
                      <a:pt x="755" y="777"/>
                    </a:lnTo>
                    <a:lnTo>
                      <a:pt x="755" y="778"/>
                    </a:lnTo>
                    <a:lnTo>
                      <a:pt x="755" y="779"/>
                    </a:lnTo>
                    <a:lnTo>
                      <a:pt x="754" y="780"/>
                    </a:lnTo>
                    <a:lnTo>
                      <a:pt x="753" y="781"/>
                    </a:lnTo>
                    <a:lnTo>
                      <a:pt x="753" y="782"/>
                    </a:lnTo>
                    <a:lnTo>
                      <a:pt x="751" y="783"/>
                    </a:lnTo>
                    <a:lnTo>
                      <a:pt x="750" y="785"/>
                    </a:lnTo>
                    <a:lnTo>
                      <a:pt x="749" y="786"/>
                    </a:lnTo>
                    <a:lnTo>
                      <a:pt x="748" y="787"/>
                    </a:lnTo>
                    <a:lnTo>
                      <a:pt x="748" y="788"/>
                    </a:lnTo>
                    <a:lnTo>
                      <a:pt x="747" y="789"/>
                    </a:lnTo>
                    <a:lnTo>
                      <a:pt x="746" y="789"/>
                    </a:lnTo>
                    <a:lnTo>
                      <a:pt x="746" y="790"/>
                    </a:lnTo>
                    <a:lnTo>
                      <a:pt x="745" y="790"/>
                    </a:lnTo>
                    <a:lnTo>
                      <a:pt x="741" y="794"/>
                    </a:lnTo>
                    <a:lnTo>
                      <a:pt x="741" y="795"/>
                    </a:lnTo>
                    <a:lnTo>
                      <a:pt x="741" y="798"/>
                    </a:lnTo>
                    <a:lnTo>
                      <a:pt x="741" y="799"/>
                    </a:lnTo>
                    <a:lnTo>
                      <a:pt x="741" y="800"/>
                    </a:lnTo>
                    <a:lnTo>
                      <a:pt x="741" y="801"/>
                    </a:lnTo>
                    <a:lnTo>
                      <a:pt x="742" y="804"/>
                    </a:lnTo>
                    <a:lnTo>
                      <a:pt x="743" y="805"/>
                    </a:lnTo>
                    <a:lnTo>
                      <a:pt x="743" y="806"/>
                    </a:lnTo>
                    <a:lnTo>
                      <a:pt x="743" y="807"/>
                    </a:lnTo>
                    <a:lnTo>
                      <a:pt x="744" y="807"/>
                    </a:lnTo>
                    <a:lnTo>
                      <a:pt x="744" y="808"/>
                    </a:lnTo>
                    <a:lnTo>
                      <a:pt x="745" y="809"/>
                    </a:lnTo>
                    <a:lnTo>
                      <a:pt x="747" y="810"/>
                    </a:lnTo>
                    <a:lnTo>
                      <a:pt x="748" y="811"/>
                    </a:lnTo>
                    <a:lnTo>
                      <a:pt x="749" y="812"/>
                    </a:lnTo>
                    <a:lnTo>
                      <a:pt x="751" y="814"/>
                    </a:lnTo>
                    <a:lnTo>
                      <a:pt x="752" y="814"/>
                    </a:lnTo>
                    <a:lnTo>
                      <a:pt x="752" y="815"/>
                    </a:lnTo>
                    <a:lnTo>
                      <a:pt x="753" y="816"/>
                    </a:lnTo>
                    <a:lnTo>
                      <a:pt x="754" y="817"/>
                    </a:lnTo>
                    <a:lnTo>
                      <a:pt x="756" y="817"/>
                    </a:lnTo>
                    <a:lnTo>
                      <a:pt x="757" y="818"/>
                    </a:lnTo>
                    <a:lnTo>
                      <a:pt x="758" y="819"/>
                    </a:lnTo>
                    <a:lnTo>
                      <a:pt x="758" y="820"/>
                    </a:lnTo>
                    <a:lnTo>
                      <a:pt x="757" y="821"/>
                    </a:lnTo>
                    <a:lnTo>
                      <a:pt x="757" y="823"/>
                    </a:lnTo>
                    <a:lnTo>
                      <a:pt x="757" y="824"/>
                    </a:lnTo>
                    <a:lnTo>
                      <a:pt x="757" y="825"/>
                    </a:lnTo>
                    <a:lnTo>
                      <a:pt x="757" y="827"/>
                    </a:lnTo>
                    <a:lnTo>
                      <a:pt x="757" y="828"/>
                    </a:lnTo>
                    <a:lnTo>
                      <a:pt x="756" y="830"/>
                    </a:lnTo>
                    <a:lnTo>
                      <a:pt x="756" y="831"/>
                    </a:lnTo>
                    <a:lnTo>
                      <a:pt x="756" y="832"/>
                    </a:lnTo>
                    <a:lnTo>
                      <a:pt x="755" y="832"/>
                    </a:lnTo>
                    <a:lnTo>
                      <a:pt x="755" y="833"/>
                    </a:lnTo>
                    <a:lnTo>
                      <a:pt x="756" y="835"/>
                    </a:lnTo>
                    <a:lnTo>
                      <a:pt x="756" y="836"/>
                    </a:lnTo>
                    <a:lnTo>
                      <a:pt x="756" y="837"/>
                    </a:lnTo>
                    <a:lnTo>
                      <a:pt x="756" y="838"/>
                    </a:lnTo>
                    <a:lnTo>
                      <a:pt x="755" y="839"/>
                    </a:lnTo>
                    <a:lnTo>
                      <a:pt x="755" y="840"/>
                    </a:lnTo>
                    <a:lnTo>
                      <a:pt x="754" y="840"/>
                    </a:lnTo>
                    <a:lnTo>
                      <a:pt x="753" y="841"/>
                    </a:lnTo>
                    <a:lnTo>
                      <a:pt x="753" y="842"/>
                    </a:lnTo>
                    <a:lnTo>
                      <a:pt x="753" y="844"/>
                    </a:lnTo>
                    <a:lnTo>
                      <a:pt x="753" y="845"/>
                    </a:lnTo>
                    <a:lnTo>
                      <a:pt x="753" y="848"/>
                    </a:lnTo>
                    <a:lnTo>
                      <a:pt x="752" y="849"/>
                    </a:lnTo>
                    <a:lnTo>
                      <a:pt x="751" y="850"/>
                    </a:lnTo>
                    <a:lnTo>
                      <a:pt x="751" y="851"/>
                    </a:lnTo>
                    <a:lnTo>
                      <a:pt x="750" y="852"/>
                    </a:lnTo>
                    <a:lnTo>
                      <a:pt x="749" y="854"/>
                    </a:lnTo>
                    <a:lnTo>
                      <a:pt x="749" y="855"/>
                    </a:lnTo>
                    <a:lnTo>
                      <a:pt x="749" y="856"/>
                    </a:lnTo>
                    <a:lnTo>
                      <a:pt x="748" y="857"/>
                    </a:lnTo>
                    <a:lnTo>
                      <a:pt x="748" y="860"/>
                    </a:lnTo>
                    <a:lnTo>
                      <a:pt x="747" y="862"/>
                    </a:lnTo>
                    <a:lnTo>
                      <a:pt x="746" y="863"/>
                    </a:lnTo>
                    <a:lnTo>
                      <a:pt x="746" y="864"/>
                    </a:lnTo>
                    <a:lnTo>
                      <a:pt x="745" y="864"/>
                    </a:lnTo>
                    <a:lnTo>
                      <a:pt x="744" y="865"/>
                    </a:lnTo>
                    <a:lnTo>
                      <a:pt x="742" y="866"/>
                    </a:lnTo>
                    <a:lnTo>
                      <a:pt x="741" y="866"/>
                    </a:lnTo>
                    <a:lnTo>
                      <a:pt x="739" y="869"/>
                    </a:lnTo>
                    <a:lnTo>
                      <a:pt x="738" y="869"/>
                    </a:lnTo>
                    <a:lnTo>
                      <a:pt x="738" y="871"/>
                    </a:lnTo>
                    <a:lnTo>
                      <a:pt x="738" y="872"/>
                    </a:lnTo>
                    <a:lnTo>
                      <a:pt x="737" y="873"/>
                    </a:lnTo>
                    <a:lnTo>
                      <a:pt x="737" y="874"/>
                    </a:lnTo>
                    <a:lnTo>
                      <a:pt x="737" y="876"/>
                    </a:lnTo>
                    <a:lnTo>
                      <a:pt x="737" y="877"/>
                    </a:lnTo>
                    <a:lnTo>
                      <a:pt x="736" y="878"/>
                    </a:lnTo>
                    <a:lnTo>
                      <a:pt x="735" y="879"/>
                    </a:lnTo>
                    <a:lnTo>
                      <a:pt x="734" y="880"/>
                    </a:lnTo>
                    <a:lnTo>
                      <a:pt x="732" y="881"/>
                    </a:lnTo>
                    <a:lnTo>
                      <a:pt x="732" y="882"/>
                    </a:lnTo>
                    <a:lnTo>
                      <a:pt x="731" y="883"/>
                    </a:lnTo>
                    <a:lnTo>
                      <a:pt x="730" y="885"/>
                    </a:lnTo>
                    <a:lnTo>
                      <a:pt x="730" y="886"/>
                    </a:lnTo>
                    <a:lnTo>
                      <a:pt x="729" y="887"/>
                    </a:lnTo>
                    <a:lnTo>
                      <a:pt x="729" y="888"/>
                    </a:lnTo>
                    <a:lnTo>
                      <a:pt x="727" y="889"/>
                    </a:lnTo>
                    <a:lnTo>
                      <a:pt x="726" y="891"/>
                    </a:lnTo>
                    <a:lnTo>
                      <a:pt x="726" y="892"/>
                    </a:lnTo>
                    <a:lnTo>
                      <a:pt x="725" y="892"/>
                    </a:lnTo>
                    <a:lnTo>
                      <a:pt x="725" y="893"/>
                    </a:lnTo>
                    <a:lnTo>
                      <a:pt x="724" y="893"/>
                    </a:lnTo>
                    <a:lnTo>
                      <a:pt x="724" y="895"/>
                    </a:lnTo>
                    <a:lnTo>
                      <a:pt x="722" y="896"/>
                    </a:lnTo>
                    <a:lnTo>
                      <a:pt x="722" y="897"/>
                    </a:lnTo>
                    <a:lnTo>
                      <a:pt x="721" y="898"/>
                    </a:lnTo>
                    <a:lnTo>
                      <a:pt x="720" y="898"/>
                    </a:lnTo>
                    <a:lnTo>
                      <a:pt x="719" y="898"/>
                    </a:lnTo>
                    <a:lnTo>
                      <a:pt x="718" y="898"/>
                    </a:lnTo>
                    <a:lnTo>
                      <a:pt x="717" y="898"/>
                    </a:lnTo>
                    <a:lnTo>
                      <a:pt x="714" y="899"/>
                    </a:lnTo>
                    <a:lnTo>
                      <a:pt x="713" y="900"/>
                    </a:lnTo>
                    <a:lnTo>
                      <a:pt x="712" y="900"/>
                    </a:lnTo>
                    <a:lnTo>
                      <a:pt x="711" y="901"/>
                    </a:lnTo>
                    <a:lnTo>
                      <a:pt x="710" y="902"/>
                    </a:lnTo>
                    <a:lnTo>
                      <a:pt x="709" y="902"/>
                    </a:lnTo>
                    <a:lnTo>
                      <a:pt x="709" y="903"/>
                    </a:lnTo>
                    <a:lnTo>
                      <a:pt x="708" y="903"/>
                    </a:lnTo>
                    <a:lnTo>
                      <a:pt x="708" y="904"/>
                    </a:lnTo>
                    <a:lnTo>
                      <a:pt x="707" y="904"/>
                    </a:lnTo>
                    <a:lnTo>
                      <a:pt x="707" y="905"/>
                    </a:lnTo>
                    <a:lnTo>
                      <a:pt x="706" y="907"/>
                    </a:lnTo>
                    <a:lnTo>
                      <a:pt x="705" y="908"/>
                    </a:lnTo>
                    <a:lnTo>
                      <a:pt x="704" y="908"/>
                    </a:lnTo>
                    <a:lnTo>
                      <a:pt x="704" y="909"/>
                    </a:lnTo>
                    <a:lnTo>
                      <a:pt x="703" y="909"/>
                    </a:lnTo>
                    <a:lnTo>
                      <a:pt x="703" y="910"/>
                    </a:lnTo>
                    <a:lnTo>
                      <a:pt x="702" y="911"/>
                    </a:lnTo>
                    <a:lnTo>
                      <a:pt x="701" y="912"/>
                    </a:lnTo>
                    <a:lnTo>
                      <a:pt x="700" y="913"/>
                    </a:lnTo>
                    <a:lnTo>
                      <a:pt x="700" y="914"/>
                    </a:lnTo>
                    <a:lnTo>
                      <a:pt x="699" y="916"/>
                    </a:lnTo>
                    <a:lnTo>
                      <a:pt x="699" y="917"/>
                    </a:lnTo>
                    <a:lnTo>
                      <a:pt x="697" y="919"/>
                    </a:lnTo>
                    <a:lnTo>
                      <a:pt x="696" y="920"/>
                    </a:lnTo>
                    <a:lnTo>
                      <a:pt x="696" y="921"/>
                    </a:lnTo>
                    <a:lnTo>
                      <a:pt x="695" y="921"/>
                    </a:lnTo>
                    <a:lnTo>
                      <a:pt x="696" y="922"/>
                    </a:lnTo>
                    <a:lnTo>
                      <a:pt x="696" y="923"/>
                    </a:lnTo>
                    <a:lnTo>
                      <a:pt x="695" y="923"/>
                    </a:lnTo>
                    <a:lnTo>
                      <a:pt x="694" y="923"/>
                    </a:lnTo>
                    <a:lnTo>
                      <a:pt x="694" y="924"/>
                    </a:lnTo>
                    <a:lnTo>
                      <a:pt x="693" y="924"/>
                    </a:lnTo>
                    <a:lnTo>
                      <a:pt x="693" y="925"/>
                    </a:lnTo>
                    <a:lnTo>
                      <a:pt x="692" y="926"/>
                    </a:lnTo>
                    <a:lnTo>
                      <a:pt x="691" y="926"/>
                    </a:lnTo>
                    <a:lnTo>
                      <a:pt x="691" y="927"/>
                    </a:lnTo>
                    <a:lnTo>
                      <a:pt x="690" y="927"/>
                    </a:lnTo>
                    <a:lnTo>
                      <a:pt x="689" y="927"/>
                    </a:lnTo>
                    <a:lnTo>
                      <a:pt x="688" y="927"/>
                    </a:lnTo>
                    <a:lnTo>
                      <a:pt x="688" y="929"/>
                    </a:lnTo>
                    <a:lnTo>
                      <a:pt x="687" y="930"/>
                    </a:lnTo>
                    <a:lnTo>
                      <a:pt x="686" y="931"/>
                    </a:lnTo>
                    <a:lnTo>
                      <a:pt x="685" y="931"/>
                    </a:lnTo>
                    <a:lnTo>
                      <a:pt x="685" y="932"/>
                    </a:lnTo>
                    <a:lnTo>
                      <a:pt x="684" y="932"/>
                    </a:lnTo>
                    <a:lnTo>
                      <a:pt x="684" y="933"/>
                    </a:lnTo>
                    <a:lnTo>
                      <a:pt x="684" y="934"/>
                    </a:lnTo>
                    <a:lnTo>
                      <a:pt x="684" y="935"/>
                    </a:lnTo>
                    <a:lnTo>
                      <a:pt x="684" y="936"/>
                    </a:lnTo>
                    <a:lnTo>
                      <a:pt x="684" y="937"/>
                    </a:lnTo>
                    <a:lnTo>
                      <a:pt x="683" y="938"/>
                    </a:lnTo>
                    <a:lnTo>
                      <a:pt x="683" y="939"/>
                    </a:lnTo>
                    <a:lnTo>
                      <a:pt x="682" y="940"/>
                    </a:lnTo>
                    <a:lnTo>
                      <a:pt x="681" y="941"/>
                    </a:lnTo>
                    <a:lnTo>
                      <a:pt x="681" y="942"/>
                    </a:lnTo>
                    <a:lnTo>
                      <a:pt x="680" y="943"/>
                    </a:lnTo>
                    <a:lnTo>
                      <a:pt x="680" y="944"/>
                    </a:lnTo>
                    <a:lnTo>
                      <a:pt x="679" y="945"/>
                    </a:lnTo>
                    <a:lnTo>
                      <a:pt x="679" y="946"/>
                    </a:lnTo>
                    <a:lnTo>
                      <a:pt x="680" y="947"/>
                    </a:lnTo>
                    <a:lnTo>
                      <a:pt x="679" y="947"/>
                    </a:lnTo>
                    <a:lnTo>
                      <a:pt x="679" y="948"/>
                    </a:lnTo>
                    <a:lnTo>
                      <a:pt x="680" y="949"/>
                    </a:lnTo>
                    <a:lnTo>
                      <a:pt x="680" y="950"/>
                    </a:lnTo>
                    <a:lnTo>
                      <a:pt x="680" y="951"/>
                    </a:lnTo>
                    <a:lnTo>
                      <a:pt x="679" y="952"/>
                    </a:lnTo>
                    <a:lnTo>
                      <a:pt x="679" y="953"/>
                    </a:lnTo>
                    <a:lnTo>
                      <a:pt x="679" y="954"/>
                    </a:lnTo>
                    <a:lnTo>
                      <a:pt x="679" y="955"/>
                    </a:lnTo>
                    <a:lnTo>
                      <a:pt x="678" y="955"/>
                    </a:lnTo>
                    <a:lnTo>
                      <a:pt x="678" y="956"/>
                    </a:lnTo>
                    <a:lnTo>
                      <a:pt x="677" y="956"/>
                    </a:lnTo>
                    <a:lnTo>
                      <a:pt x="676" y="957"/>
                    </a:lnTo>
                    <a:lnTo>
                      <a:pt x="676" y="958"/>
                    </a:lnTo>
                    <a:lnTo>
                      <a:pt x="676" y="959"/>
                    </a:lnTo>
                    <a:lnTo>
                      <a:pt x="676" y="960"/>
                    </a:lnTo>
                    <a:lnTo>
                      <a:pt x="675" y="961"/>
                    </a:lnTo>
                    <a:lnTo>
                      <a:pt x="675" y="962"/>
                    </a:lnTo>
                    <a:lnTo>
                      <a:pt x="675" y="963"/>
                    </a:lnTo>
                    <a:lnTo>
                      <a:pt x="674" y="964"/>
                    </a:lnTo>
                    <a:lnTo>
                      <a:pt x="673" y="965"/>
                    </a:lnTo>
                    <a:lnTo>
                      <a:pt x="672" y="966"/>
                    </a:lnTo>
                    <a:lnTo>
                      <a:pt x="672" y="967"/>
                    </a:lnTo>
                    <a:lnTo>
                      <a:pt x="671" y="967"/>
                    </a:lnTo>
                    <a:lnTo>
                      <a:pt x="671" y="969"/>
                    </a:lnTo>
                    <a:lnTo>
                      <a:pt x="671" y="970"/>
                    </a:lnTo>
                    <a:lnTo>
                      <a:pt x="670" y="971"/>
                    </a:lnTo>
                    <a:lnTo>
                      <a:pt x="670" y="972"/>
                    </a:lnTo>
                    <a:lnTo>
                      <a:pt x="670" y="973"/>
                    </a:lnTo>
                    <a:lnTo>
                      <a:pt x="669" y="973"/>
                    </a:lnTo>
                    <a:lnTo>
                      <a:pt x="648" y="971"/>
                    </a:lnTo>
                    <a:lnTo>
                      <a:pt x="622" y="968"/>
                    </a:lnTo>
                    <a:lnTo>
                      <a:pt x="586" y="964"/>
                    </a:lnTo>
                    <a:lnTo>
                      <a:pt x="532" y="958"/>
                    </a:lnTo>
                    <a:lnTo>
                      <a:pt x="513" y="956"/>
                    </a:lnTo>
                    <a:lnTo>
                      <a:pt x="484" y="952"/>
                    </a:lnTo>
                    <a:lnTo>
                      <a:pt x="445" y="948"/>
                    </a:lnTo>
                    <a:lnTo>
                      <a:pt x="409" y="944"/>
                    </a:lnTo>
                    <a:lnTo>
                      <a:pt x="369" y="940"/>
                    </a:lnTo>
                    <a:lnTo>
                      <a:pt x="330" y="936"/>
                    </a:lnTo>
                    <a:lnTo>
                      <a:pt x="301" y="933"/>
                    </a:lnTo>
                    <a:lnTo>
                      <a:pt x="239" y="926"/>
                    </a:lnTo>
                    <a:lnTo>
                      <a:pt x="210" y="923"/>
                    </a:lnTo>
                    <a:lnTo>
                      <a:pt x="201" y="922"/>
                    </a:lnTo>
                    <a:lnTo>
                      <a:pt x="170" y="919"/>
                    </a:lnTo>
                    <a:lnTo>
                      <a:pt x="170" y="920"/>
                    </a:lnTo>
                    <a:lnTo>
                      <a:pt x="169" y="920"/>
                    </a:lnTo>
                    <a:lnTo>
                      <a:pt x="168" y="920"/>
                    </a:lnTo>
                    <a:lnTo>
                      <a:pt x="167" y="920"/>
                    </a:lnTo>
                    <a:lnTo>
                      <a:pt x="167" y="921"/>
                    </a:lnTo>
                    <a:lnTo>
                      <a:pt x="166" y="921"/>
                    </a:lnTo>
                    <a:lnTo>
                      <a:pt x="165" y="922"/>
                    </a:lnTo>
                    <a:lnTo>
                      <a:pt x="164" y="922"/>
                    </a:lnTo>
                    <a:lnTo>
                      <a:pt x="163" y="922"/>
                    </a:lnTo>
                    <a:lnTo>
                      <a:pt x="163" y="921"/>
                    </a:lnTo>
                    <a:lnTo>
                      <a:pt x="163" y="920"/>
                    </a:lnTo>
                    <a:lnTo>
                      <a:pt x="163" y="919"/>
                    </a:lnTo>
                    <a:lnTo>
                      <a:pt x="163" y="918"/>
                    </a:lnTo>
                    <a:lnTo>
                      <a:pt x="163" y="917"/>
                    </a:lnTo>
                    <a:lnTo>
                      <a:pt x="163" y="916"/>
                    </a:lnTo>
                    <a:lnTo>
                      <a:pt x="162" y="915"/>
                    </a:lnTo>
                    <a:lnTo>
                      <a:pt x="161" y="914"/>
                    </a:lnTo>
                    <a:lnTo>
                      <a:pt x="161" y="913"/>
                    </a:lnTo>
                    <a:lnTo>
                      <a:pt x="161" y="912"/>
                    </a:lnTo>
                    <a:lnTo>
                      <a:pt x="160" y="911"/>
                    </a:lnTo>
                    <a:lnTo>
                      <a:pt x="160" y="910"/>
                    </a:lnTo>
                    <a:lnTo>
                      <a:pt x="159" y="910"/>
                    </a:lnTo>
                    <a:lnTo>
                      <a:pt x="158" y="909"/>
                    </a:lnTo>
                    <a:lnTo>
                      <a:pt x="157" y="909"/>
                    </a:lnTo>
                    <a:lnTo>
                      <a:pt x="156" y="909"/>
                    </a:lnTo>
                    <a:lnTo>
                      <a:pt x="155" y="909"/>
                    </a:lnTo>
                    <a:lnTo>
                      <a:pt x="154" y="909"/>
                    </a:lnTo>
                    <a:lnTo>
                      <a:pt x="153" y="909"/>
                    </a:lnTo>
                    <a:lnTo>
                      <a:pt x="152" y="909"/>
                    </a:lnTo>
                    <a:lnTo>
                      <a:pt x="151" y="909"/>
                    </a:lnTo>
                    <a:lnTo>
                      <a:pt x="150" y="908"/>
                    </a:lnTo>
                    <a:lnTo>
                      <a:pt x="149" y="908"/>
                    </a:lnTo>
                    <a:lnTo>
                      <a:pt x="148" y="908"/>
                    </a:lnTo>
                    <a:lnTo>
                      <a:pt x="147" y="908"/>
                    </a:lnTo>
                    <a:lnTo>
                      <a:pt x="146" y="908"/>
                    </a:lnTo>
                    <a:lnTo>
                      <a:pt x="146" y="909"/>
                    </a:lnTo>
                    <a:lnTo>
                      <a:pt x="145" y="909"/>
                    </a:lnTo>
                    <a:lnTo>
                      <a:pt x="145" y="908"/>
                    </a:lnTo>
                    <a:lnTo>
                      <a:pt x="143" y="907"/>
                    </a:lnTo>
                    <a:lnTo>
                      <a:pt x="142" y="906"/>
                    </a:lnTo>
                    <a:lnTo>
                      <a:pt x="142" y="905"/>
                    </a:lnTo>
                    <a:lnTo>
                      <a:pt x="141" y="905"/>
                    </a:lnTo>
                    <a:lnTo>
                      <a:pt x="140" y="904"/>
                    </a:lnTo>
                    <a:lnTo>
                      <a:pt x="141" y="904"/>
                    </a:lnTo>
                    <a:lnTo>
                      <a:pt x="141" y="903"/>
                    </a:lnTo>
                    <a:lnTo>
                      <a:pt x="141" y="902"/>
                    </a:lnTo>
                    <a:lnTo>
                      <a:pt x="141" y="901"/>
                    </a:lnTo>
                    <a:lnTo>
                      <a:pt x="140" y="901"/>
                    </a:lnTo>
                    <a:lnTo>
                      <a:pt x="141" y="900"/>
                    </a:lnTo>
                    <a:lnTo>
                      <a:pt x="142" y="900"/>
                    </a:lnTo>
                    <a:lnTo>
                      <a:pt x="142" y="899"/>
                    </a:lnTo>
                    <a:lnTo>
                      <a:pt x="142" y="898"/>
                    </a:lnTo>
                    <a:lnTo>
                      <a:pt x="142" y="897"/>
                    </a:lnTo>
                    <a:lnTo>
                      <a:pt x="141" y="897"/>
                    </a:lnTo>
                    <a:lnTo>
                      <a:pt x="140" y="897"/>
                    </a:lnTo>
                    <a:lnTo>
                      <a:pt x="141" y="895"/>
                    </a:lnTo>
                    <a:lnTo>
                      <a:pt x="140" y="895"/>
                    </a:lnTo>
                    <a:lnTo>
                      <a:pt x="139" y="894"/>
                    </a:lnTo>
                    <a:lnTo>
                      <a:pt x="138" y="893"/>
                    </a:lnTo>
                    <a:lnTo>
                      <a:pt x="138" y="892"/>
                    </a:lnTo>
                    <a:lnTo>
                      <a:pt x="137" y="891"/>
                    </a:lnTo>
                    <a:lnTo>
                      <a:pt x="135" y="890"/>
                    </a:lnTo>
                    <a:lnTo>
                      <a:pt x="134" y="889"/>
                    </a:lnTo>
                    <a:lnTo>
                      <a:pt x="133" y="888"/>
                    </a:lnTo>
                    <a:lnTo>
                      <a:pt x="131" y="886"/>
                    </a:lnTo>
                    <a:lnTo>
                      <a:pt x="130" y="884"/>
                    </a:lnTo>
                    <a:lnTo>
                      <a:pt x="129" y="884"/>
                    </a:lnTo>
                    <a:lnTo>
                      <a:pt x="128" y="883"/>
                    </a:lnTo>
                    <a:lnTo>
                      <a:pt x="127" y="883"/>
                    </a:lnTo>
                    <a:lnTo>
                      <a:pt x="126" y="883"/>
                    </a:lnTo>
                    <a:lnTo>
                      <a:pt x="125" y="883"/>
                    </a:lnTo>
                    <a:lnTo>
                      <a:pt x="123" y="884"/>
                    </a:lnTo>
                    <a:lnTo>
                      <a:pt x="122" y="883"/>
                    </a:lnTo>
                    <a:lnTo>
                      <a:pt x="121" y="882"/>
                    </a:lnTo>
                    <a:lnTo>
                      <a:pt x="121" y="881"/>
                    </a:lnTo>
                    <a:lnTo>
                      <a:pt x="118" y="881"/>
                    </a:lnTo>
                    <a:lnTo>
                      <a:pt x="117" y="881"/>
                    </a:lnTo>
                    <a:lnTo>
                      <a:pt x="116" y="881"/>
                    </a:lnTo>
                    <a:lnTo>
                      <a:pt x="115" y="881"/>
                    </a:lnTo>
                    <a:lnTo>
                      <a:pt x="114" y="879"/>
                    </a:lnTo>
                    <a:lnTo>
                      <a:pt x="113" y="879"/>
                    </a:lnTo>
                    <a:lnTo>
                      <a:pt x="113" y="878"/>
                    </a:lnTo>
                    <a:lnTo>
                      <a:pt x="113" y="877"/>
                    </a:lnTo>
                    <a:lnTo>
                      <a:pt x="113" y="875"/>
                    </a:lnTo>
                    <a:lnTo>
                      <a:pt x="113" y="874"/>
                    </a:lnTo>
                    <a:lnTo>
                      <a:pt x="113" y="873"/>
                    </a:lnTo>
                    <a:lnTo>
                      <a:pt x="112" y="873"/>
                    </a:lnTo>
                    <a:lnTo>
                      <a:pt x="111" y="873"/>
                    </a:lnTo>
                    <a:lnTo>
                      <a:pt x="110" y="873"/>
                    </a:lnTo>
                    <a:lnTo>
                      <a:pt x="109" y="873"/>
                    </a:lnTo>
                    <a:lnTo>
                      <a:pt x="108" y="872"/>
                    </a:lnTo>
                    <a:lnTo>
                      <a:pt x="106" y="871"/>
                    </a:lnTo>
                    <a:lnTo>
                      <a:pt x="105" y="870"/>
                    </a:lnTo>
                    <a:lnTo>
                      <a:pt x="104" y="870"/>
                    </a:lnTo>
                    <a:lnTo>
                      <a:pt x="103" y="871"/>
                    </a:lnTo>
                    <a:lnTo>
                      <a:pt x="102" y="871"/>
                    </a:lnTo>
                    <a:lnTo>
                      <a:pt x="101" y="871"/>
                    </a:lnTo>
                    <a:lnTo>
                      <a:pt x="100" y="871"/>
                    </a:lnTo>
                    <a:lnTo>
                      <a:pt x="99" y="871"/>
                    </a:lnTo>
                    <a:lnTo>
                      <a:pt x="99" y="870"/>
                    </a:lnTo>
                    <a:lnTo>
                      <a:pt x="99" y="868"/>
                    </a:lnTo>
                    <a:lnTo>
                      <a:pt x="99" y="867"/>
                    </a:lnTo>
                    <a:lnTo>
                      <a:pt x="99" y="866"/>
                    </a:lnTo>
                    <a:lnTo>
                      <a:pt x="99" y="865"/>
                    </a:lnTo>
                    <a:lnTo>
                      <a:pt x="99" y="864"/>
                    </a:lnTo>
                    <a:lnTo>
                      <a:pt x="98" y="864"/>
                    </a:lnTo>
                    <a:lnTo>
                      <a:pt x="98" y="863"/>
                    </a:lnTo>
                    <a:lnTo>
                      <a:pt x="97" y="862"/>
                    </a:lnTo>
                    <a:lnTo>
                      <a:pt x="97" y="860"/>
                    </a:lnTo>
                    <a:lnTo>
                      <a:pt x="97" y="859"/>
                    </a:lnTo>
                    <a:lnTo>
                      <a:pt x="97" y="858"/>
                    </a:lnTo>
                    <a:lnTo>
                      <a:pt x="97" y="857"/>
                    </a:lnTo>
                    <a:lnTo>
                      <a:pt x="96" y="857"/>
                    </a:lnTo>
                    <a:lnTo>
                      <a:pt x="95" y="857"/>
                    </a:lnTo>
                    <a:lnTo>
                      <a:pt x="95" y="856"/>
                    </a:lnTo>
                    <a:lnTo>
                      <a:pt x="95" y="855"/>
                    </a:lnTo>
                    <a:lnTo>
                      <a:pt x="96" y="855"/>
                    </a:lnTo>
                    <a:lnTo>
                      <a:pt x="96" y="854"/>
                    </a:lnTo>
                    <a:lnTo>
                      <a:pt x="96" y="853"/>
                    </a:lnTo>
                    <a:lnTo>
                      <a:pt x="96" y="852"/>
                    </a:lnTo>
                    <a:lnTo>
                      <a:pt x="95" y="851"/>
                    </a:lnTo>
                    <a:lnTo>
                      <a:pt x="94" y="851"/>
                    </a:lnTo>
                    <a:lnTo>
                      <a:pt x="94" y="850"/>
                    </a:lnTo>
                    <a:lnTo>
                      <a:pt x="95" y="850"/>
                    </a:lnTo>
                    <a:lnTo>
                      <a:pt x="95" y="849"/>
                    </a:lnTo>
                    <a:lnTo>
                      <a:pt x="95" y="848"/>
                    </a:lnTo>
                    <a:lnTo>
                      <a:pt x="94" y="847"/>
                    </a:lnTo>
                    <a:lnTo>
                      <a:pt x="93" y="846"/>
                    </a:lnTo>
                    <a:lnTo>
                      <a:pt x="93" y="845"/>
                    </a:lnTo>
                    <a:lnTo>
                      <a:pt x="92" y="844"/>
                    </a:lnTo>
                    <a:lnTo>
                      <a:pt x="93" y="843"/>
                    </a:lnTo>
                    <a:lnTo>
                      <a:pt x="94" y="842"/>
                    </a:lnTo>
                    <a:lnTo>
                      <a:pt x="94" y="841"/>
                    </a:lnTo>
                    <a:lnTo>
                      <a:pt x="94" y="840"/>
                    </a:lnTo>
                    <a:lnTo>
                      <a:pt x="93" y="839"/>
                    </a:lnTo>
                    <a:lnTo>
                      <a:pt x="93" y="838"/>
                    </a:lnTo>
                    <a:lnTo>
                      <a:pt x="93" y="837"/>
                    </a:lnTo>
                    <a:lnTo>
                      <a:pt x="93" y="836"/>
                    </a:lnTo>
                    <a:lnTo>
                      <a:pt x="94" y="835"/>
                    </a:lnTo>
                    <a:lnTo>
                      <a:pt x="94" y="834"/>
                    </a:lnTo>
                    <a:lnTo>
                      <a:pt x="94" y="833"/>
                    </a:lnTo>
                    <a:lnTo>
                      <a:pt x="95" y="832"/>
                    </a:lnTo>
                    <a:lnTo>
                      <a:pt x="96" y="830"/>
                    </a:lnTo>
                    <a:lnTo>
                      <a:pt x="96" y="829"/>
                    </a:lnTo>
                    <a:lnTo>
                      <a:pt x="96" y="828"/>
                    </a:lnTo>
                    <a:lnTo>
                      <a:pt x="95" y="827"/>
                    </a:lnTo>
                    <a:lnTo>
                      <a:pt x="94" y="826"/>
                    </a:lnTo>
                    <a:lnTo>
                      <a:pt x="93" y="825"/>
                    </a:lnTo>
                    <a:lnTo>
                      <a:pt x="92" y="825"/>
                    </a:lnTo>
                    <a:lnTo>
                      <a:pt x="91" y="825"/>
                    </a:lnTo>
                    <a:lnTo>
                      <a:pt x="90" y="824"/>
                    </a:lnTo>
                    <a:lnTo>
                      <a:pt x="90" y="823"/>
                    </a:lnTo>
                    <a:lnTo>
                      <a:pt x="90" y="822"/>
                    </a:lnTo>
                    <a:lnTo>
                      <a:pt x="89" y="821"/>
                    </a:lnTo>
                    <a:lnTo>
                      <a:pt x="89" y="820"/>
                    </a:lnTo>
                    <a:lnTo>
                      <a:pt x="89" y="819"/>
                    </a:lnTo>
                    <a:lnTo>
                      <a:pt x="88" y="818"/>
                    </a:lnTo>
                    <a:lnTo>
                      <a:pt x="86" y="816"/>
                    </a:lnTo>
                    <a:lnTo>
                      <a:pt x="84" y="814"/>
                    </a:lnTo>
                    <a:lnTo>
                      <a:pt x="84" y="812"/>
                    </a:lnTo>
                    <a:lnTo>
                      <a:pt x="83" y="812"/>
                    </a:lnTo>
                    <a:lnTo>
                      <a:pt x="82" y="811"/>
                    </a:lnTo>
                    <a:lnTo>
                      <a:pt x="81" y="810"/>
                    </a:lnTo>
                    <a:lnTo>
                      <a:pt x="81" y="809"/>
                    </a:lnTo>
                    <a:lnTo>
                      <a:pt x="81" y="808"/>
                    </a:lnTo>
                    <a:lnTo>
                      <a:pt x="81" y="807"/>
                    </a:lnTo>
                    <a:lnTo>
                      <a:pt x="81" y="805"/>
                    </a:lnTo>
                    <a:lnTo>
                      <a:pt x="81" y="804"/>
                    </a:lnTo>
                    <a:lnTo>
                      <a:pt x="81" y="803"/>
                    </a:lnTo>
                    <a:lnTo>
                      <a:pt x="81" y="801"/>
                    </a:lnTo>
                    <a:lnTo>
                      <a:pt x="80" y="799"/>
                    </a:lnTo>
                    <a:lnTo>
                      <a:pt x="78" y="797"/>
                    </a:lnTo>
                    <a:lnTo>
                      <a:pt x="78" y="795"/>
                    </a:lnTo>
                    <a:lnTo>
                      <a:pt x="77" y="792"/>
                    </a:lnTo>
                    <a:lnTo>
                      <a:pt x="77" y="791"/>
                    </a:lnTo>
                    <a:lnTo>
                      <a:pt x="77" y="789"/>
                    </a:lnTo>
                    <a:lnTo>
                      <a:pt x="76" y="787"/>
                    </a:lnTo>
                    <a:lnTo>
                      <a:pt x="76" y="786"/>
                    </a:lnTo>
                    <a:lnTo>
                      <a:pt x="75" y="786"/>
                    </a:lnTo>
                    <a:lnTo>
                      <a:pt x="75" y="785"/>
                    </a:lnTo>
                    <a:lnTo>
                      <a:pt x="74" y="785"/>
                    </a:lnTo>
                    <a:lnTo>
                      <a:pt x="73" y="785"/>
                    </a:lnTo>
                    <a:lnTo>
                      <a:pt x="73" y="784"/>
                    </a:lnTo>
                    <a:lnTo>
                      <a:pt x="73" y="782"/>
                    </a:lnTo>
                    <a:lnTo>
                      <a:pt x="73" y="781"/>
                    </a:lnTo>
                    <a:lnTo>
                      <a:pt x="72" y="779"/>
                    </a:lnTo>
                    <a:lnTo>
                      <a:pt x="71" y="777"/>
                    </a:lnTo>
                    <a:lnTo>
                      <a:pt x="71" y="776"/>
                    </a:lnTo>
                    <a:lnTo>
                      <a:pt x="70" y="775"/>
                    </a:lnTo>
                    <a:lnTo>
                      <a:pt x="69" y="774"/>
                    </a:lnTo>
                    <a:lnTo>
                      <a:pt x="69" y="773"/>
                    </a:lnTo>
                    <a:lnTo>
                      <a:pt x="68" y="772"/>
                    </a:lnTo>
                    <a:lnTo>
                      <a:pt x="67" y="771"/>
                    </a:lnTo>
                    <a:lnTo>
                      <a:pt x="66" y="770"/>
                    </a:lnTo>
                    <a:lnTo>
                      <a:pt x="65" y="769"/>
                    </a:lnTo>
                    <a:lnTo>
                      <a:pt x="65" y="767"/>
                    </a:lnTo>
                    <a:lnTo>
                      <a:pt x="64" y="765"/>
                    </a:lnTo>
                    <a:lnTo>
                      <a:pt x="63" y="764"/>
                    </a:lnTo>
                    <a:lnTo>
                      <a:pt x="61" y="763"/>
                    </a:lnTo>
                    <a:lnTo>
                      <a:pt x="59" y="762"/>
                    </a:lnTo>
                    <a:lnTo>
                      <a:pt x="58" y="761"/>
                    </a:lnTo>
                    <a:lnTo>
                      <a:pt x="58" y="762"/>
                    </a:lnTo>
                    <a:close/>
                    <a:moveTo>
                      <a:pt x="1001" y="300"/>
                    </a:moveTo>
                    <a:lnTo>
                      <a:pt x="1000" y="300"/>
                    </a:lnTo>
                    <a:lnTo>
                      <a:pt x="1001" y="300"/>
                    </a:lnTo>
                    <a:close/>
                    <a:moveTo>
                      <a:pt x="1006" y="301"/>
                    </a:moveTo>
                    <a:lnTo>
                      <a:pt x="1006" y="300"/>
                    </a:lnTo>
                    <a:lnTo>
                      <a:pt x="1006" y="301"/>
                    </a:lnTo>
                    <a:close/>
                    <a:moveTo>
                      <a:pt x="997" y="305"/>
                    </a:moveTo>
                    <a:lnTo>
                      <a:pt x="997" y="304"/>
                    </a:lnTo>
                    <a:lnTo>
                      <a:pt x="996" y="303"/>
                    </a:lnTo>
                    <a:lnTo>
                      <a:pt x="996" y="302"/>
                    </a:lnTo>
                    <a:lnTo>
                      <a:pt x="996" y="301"/>
                    </a:lnTo>
                    <a:lnTo>
                      <a:pt x="995" y="301"/>
                    </a:lnTo>
                    <a:lnTo>
                      <a:pt x="995" y="300"/>
                    </a:lnTo>
                    <a:lnTo>
                      <a:pt x="996" y="300"/>
                    </a:lnTo>
                    <a:lnTo>
                      <a:pt x="997" y="300"/>
                    </a:lnTo>
                    <a:lnTo>
                      <a:pt x="997" y="301"/>
                    </a:lnTo>
                    <a:lnTo>
                      <a:pt x="996" y="301"/>
                    </a:lnTo>
                    <a:lnTo>
                      <a:pt x="997" y="301"/>
                    </a:lnTo>
                    <a:lnTo>
                      <a:pt x="997" y="302"/>
                    </a:lnTo>
                    <a:lnTo>
                      <a:pt x="997" y="303"/>
                    </a:lnTo>
                    <a:lnTo>
                      <a:pt x="997" y="304"/>
                    </a:lnTo>
                    <a:lnTo>
                      <a:pt x="998" y="304"/>
                    </a:lnTo>
                    <a:lnTo>
                      <a:pt x="997" y="305"/>
                    </a:lnTo>
                    <a:close/>
                    <a:moveTo>
                      <a:pt x="1016" y="314"/>
                    </a:moveTo>
                    <a:lnTo>
                      <a:pt x="1016" y="313"/>
                    </a:lnTo>
                    <a:lnTo>
                      <a:pt x="1015" y="312"/>
                    </a:lnTo>
                    <a:lnTo>
                      <a:pt x="1014" y="311"/>
                    </a:lnTo>
                    <a:lnTo>
                      <a:pt x="1015" y="310"/>
                    </a:lnTo>
                    <a:lnTo>
                      <a:pt x="1016" y="310"/>
                    </a:lnTo>
                    <a:lnTo>
                      <a:pt x="1016" y="311"/>
                    </a:lnTo>
                    <a:lnTo>
                      <a:pt x="1017" y="313"/>
                    </a:lnTo>
                    <a:lnTo>
                      <a:pt x="1016" y="314"/>
                    </a:lnTo>
                    <a:close/>
                    <a:moveTo>
                      <a:pt x="928" y="273"/>
                    </a:moveTo>
                    <a:lnTo>
                      <a:pt x="928" y="273"/>
                    </a:lnTo>
                    <a:lnTo>
                      <a:pt x="928" y="272"/>
                    </a:lnTo>
                    <a:lnTo>
                      <a:pt x="928" y="273"/>
                    </a:lnTo>
                    <a:close/>
                    <a:moveTo>
                      <a:pt x="929" y="274"/>
                    </a:moveTo>
                    <a:lnTo>
                      <a:pt x="928" y="274"/>
                    </a:lnTo>
                    <a:lnTo>
                      <a:pt x="928" y="273"/>
                    </a:lnTo>
                    <a:lnTo>
                      <a:pt x="929" y="273"/>
                    </a:lnTo>
                    <a:lnTo>
                      <a:pt x="929" y="274"/>
                    </a:lnTo>
                    <a:close/>
                    <a:moveTo>
                      <a:pt x="932" y="274"/>
                    </a:moveTo>
                    <a:lnTo>
                      <a:pt x="932" y="274"/>
                    </a:lnTo>
                    <a:lnTo>
                      <a:pt x="932" y="275"/>
                    </a:lnTo>
                    <a:lnTo>
                      <a:pt x="931" y="274"/>
                    </a:lnTo>
                    <a:lnTo>
                      <a:pt x="932" y="274"/>
                    </a:lnTo>
                    <a:close/>
                    <a:moveTo>
                      <a:pt x="933" y="275"/>
                    </a:moveTo>
                    <a:lnTo>
                      <a:pt x="933" y="275"/>
                    </a:lnTo>
                    <a:lnTo>
                      <a:pt x="934" y="274"/>
                    </a:lnTo>
                    <a:lnTo>
                      <a:pt x="934" y="275"/>
                    </a:lnTo>
                    <a:lnTo>
                      <a:pt x="935" y="275"/>
                    </a:lnTo>
                    <a:lnTo>
                      <a:pt x="933" y="275"/>
                    </a:lnTo>
                    <a:close/>
                    <a:moveTo>
                      <a:pt x="939" y="276"/>
                    </a:moveTo>
                    <a:lnTo>
                      <a:pt x="938" y="275"/>
                    </a:lnTo>
                    <a:lnTo>
                      <a:pt x="939" y="275"/>
                    </a:lnTo>
                    <a:lnTo>
                      <a:pt x="939" y="276"/>
                    </a:lnTo>
                    <a:close/>
                    <a:moveTo>
                      <a:pt x="939" y="276"/>
                    </a:moveTo>
                    <a:lnTo>
                      <a:pt x="940" y="277"/>
                    </a:lnTo>
                    <a:lnTo>
                      <a:pt x="939" y="277"/>
                    </a:lnTo>
                    <a:lnTo>
                      <a:pt x="939" y="276"/>
                    </a:lnTo>
                    <a:close/>
                    <a:moveTo>
                      <a:pt x="987" y="303"/>
                    </a:moveTo>
                    <a:lnTo>
                      <a:pt x="987" y="303"/>
                    </a:lnTo>
                    <a:lnTo>
                      <a:pt x="988" y="302"/>
                    </a:lnTo>
                    <a:lnTo>
                      <a:pt x="988" y="301"/>
                    </a:lnTo>
                    <a:lnTo>
                      <a:pt x="989" y="300"/>
                    </a:lnTo>
                    <a:lnTo>
                      <a:pt x="989" y="299"/>
                    </a:lnTo>
                    <a:lnTo>
                      <a:pt x="990" y="299"/>
                    </a:lnTo>
                    <a:lnTo>
                      <a:pt x="990" y="300"/>
                    </a:lnTo>
                    <a:lnTo>
                      <a:pt x="991" y="300"/>
                    </a:lnTo>
                    <a:lnTo>
                      <a:pt x="990" y="300"/>
                    </a:lnTo>
                    <a:lnTo>
                      <a:pt x="990" y="301"/>
                    </a:lnTo>
                    <a:lnTo>
                      <a:pt x="989" y="301"/>
                    </a:lnTo>
                    <a:lnTo>
                      <a:pt x="989" y="302"/>
                    </a:lnTo>
                    <a:lnTo>
                      <a:pt x="987" y="303"/>
                    </a:lnTo>
                    <a:close/>
                    <a:moveTo>
                      <a:pt x="984" y="301"/>
                    </a:moveTo>
                    <a:lnTo>
                      <a:pt x="985" y="301"/>
                    </a:lnTo>
                    <a:lnTo>
                      <a:pt x="984" y="301"/>
                    </a:lnTo>
                    <a:close/>
                    <a:moveTo>
                      <a:pt x="991" y="304"/>
                    </a:moveTo>
                    <a:lnTo>
                      <a:pt x="992" y="304"/>
                    </a:lnTo>
                    <a:lnTo>
                      <a:pt x="992" y="303"/>
                    </a:lnTo>
                    <a:lnTo>
                      <a:pt x="992" y="304"/>
                    </a:lnTo>
                    <a:lnTo>
                      <a:pt x="992" y="305"/>
                    </a:lnTo>
                    <a:lnTo>
                      <a:pt x="991" y="305"/>
                    </a:lnTo>
                    <a:lnTo>
                      <a:pt x="991" y="304"/>
                    </a:lnTo>
                    <a:close/>
                    <a:moveTo>
                      <a:pt x="987" y="305"/>
                    </a:moveTo>
                    <a:lnTo>
                      <a:pt x="986" y="305"/>
                    </a:lnTo>
                    <a:lnTo>
                      <a:pt x="987" y="305"/>
                    </a:lnTo>
                    <a:lnTo>
                      <a:pt x="987" y="304"/>
                    </a:lnTo>
                    <a:lnTo>
                      <a:pt x="987" y="305"/>
                    </a:lnTo>
                    <a:close/>
                    <a:moveTo>
                      <a:pt x="877" y="272"/>
                    </a:moveTo>
                    <a:lnTo>
                      <a:pt x="877" y="272"/>
                    </a:lnTo>
                    <a:lnTo>
                      <a:pt x="877" y="271"/>
                    </a:lnTo>
                    <a:lnTo>
                      <a:pt x="878" y="271"/>
                    </a:lnTo>
                    <a:lnTo>
                      <a:pt x="877" y="271"/>
                    </a:lnTo>
                    <a:lnTo>
                      <a:pt x="877" y="272"/>
                    </a:lnTo>
                    <a:close/>
                    <a:moveTo>
                      <a:pt x="942" y="277"/>
                    </a:moveTo>
                    <a:lnTo>
                      <a:pt x="942" y="278"/>
                    </a:lnTo>
                    <a:lnTo>
                      <a:pt x="943" y="278"/>
                    </a:lnTo>
                    <a:lnTo>
                      <a:pt x="942" y="278"/>
                    </a:lnTo>
                    <a:lnTo>
                      <a:pt x="941" y="279"/>
                    </a:lnTo>
                    <a:lnTo>
                      <a:pt x="941" y="278"/>
                    </a:lnTo>
                    <a:lnTo>
                      <a:pt x="941" y="277"/>
                    </a:lnTo>
                    <a:lnTo>
                      <a:pt x="941" y="278"/>
                    </a:lnTo>
                    <a:lnTo>
                      <a:pt x="942" y="277"/>
                    </a:lnTo>
                    <a:close/>
                    <a:moveTo>
                      <a:pt x="942" y="279"/>
                    </a:moveTo>
                    <a:lnTo>
                      <a:pt x="942" y="279"/>
                    </a:lnTo>
                    <a:close/>
                    <a:moveTo>
                      <a:pt x="940" y="280"/>
                    </a:moveTo>
                    <a:lnTo>
                      <a:pt x="940" y="279"/>
                    </a:lnTo>
                    <a:lnTo>
                      <a:pt x="941" y="279"/>
                    </a:lnTo>
                    <a:lnTo>
                      <a:pt x="941" y="280"/>
                    </a:lnTo>
                    <a:lnTo>
                      <a:pt x="940" y="280"/>
                    </a:lnTo>
                    <a:lnTo>
                      <a:pt x="940" y="279"/>
                    </a:lnTo>
                    <a:lnTo>
                      <a:pt x="940" y="28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1" name="Freeform 4778"/>
              <p:cNvSpPr>
                <a:spLocks/>
              </p:cNvSpPr>
              <p:nvPr/>
            </p:nvSpPr>
            <p:spPr bwMode="auto">
              <a:xfrm>
                <a:off x="2938462" y="1144588"/>
                <a:ext cx="631825" cy="687388"/>
              </a:xfrm>
              <a:custGeom>
                <a:avLst/>
                <a:gdLst>
                  <a:gd name="T0" fmla="*/ 2147483646 w 398"/>
                  <a:gd name="T1" fmla="*/ 2147483646 h 433"/>
                  <a:gd name="T2" fmla="*/ 2147483646 w 398"/>
                  <a:gd name="T3" fmla="*/ 2147483646 h 433"/>
                  <a:gd name="T4" fmla="*/ 2147483646 w 398"/>
                  <a:gd name="T5" fmla="*/ 2147483646 h 433"/>
                  <a:gd name="T6" fmla="*/ 2147483646 w 398"/>
                  <a:gd name="T7" fmla="*/ 2147483646 h 433"/>
                  <a:gd name="T8" fmla="*/ 2147483646 w 398"/>
                  <a:gd name="T9" fmla="*/ 2147483646 h 433"/>
                  <a:gd name="T10" fmla="*/ 2147483646 w 398"/>
                  <a:gd name="T11" fmla="*/ 2147483646 h 433"/>
                  <a:gd name="T12" fmla="*/ 2147483646 w 398"/>
                  <a:gd name="T13" fmla="*/ 2147483646 h 433"/>
                  <a:gd name="T14" fmla="*/ 2147483646 w 398"/>
                  <a:gd name="T15" fmla="*/ 2147483646 h 433"/>
                  <a:gd name="T16" fmla="*/ 2147483646 w 398"/>
                  <a:gd name="T17" fmla="*/ 2147483646 h 433"/>
                  <a:gd name="T18" fmla="*/ 2147483646 w 398"/>
                  <a:gd name="T19" fmla="*/ 2147483646 h 433"/>
                  <a:gd name="T20" fmla="*/ 2147483646 w 398"/>
                  <a:gd name="T21" fmla="*/ 2147483646 h 433"/>
                  <a:gd name="T22" fmla="*/ 2147483646 w 398"/>
                  <a:gd name="T23" fmla="*/ 2147483646 h 433"/>
                  <a:gd name="T24" fmla="*/ 2147483646 w 398"/>
                  <a:gd name="T25" fmla="*/ 2147483646 h 433"/>
                  <a:gd name="T26" fmla="*/ 2147483646 w 398"/>
                  <a:gd name="T27" fmla="*/ 2147483646 h 433"/>
                  <a:gd name="T28" fmla="*/ 2147483646 w 398"/>
                  <a:gd name="T29" fmla="*/ 2147483646 h 433"/>
                  <a:gd name="T30" fmla="*/ 2147483646 w 398"/>
                  <a:gd name="T31" fmla="*/ 2147483646 h 433"/>
                  <a:gd name="T32" fmla="*/ 2147483646 w 398"/>
                  <a:gd name="T33" fmla="*/ 2147483646 h 433"/>
                  <a:gd name="T34" fmla="*/ 2147483646 w 398"/>
                  <a:gd name="T35" fmla="*/ 2147483646 h 433"/>
                  <a:gd name="T36" fmla="*/ 2147483646 w 398"/>
                  <a:gd name="T37" fmla="*/ 2147483646 h 433"/>
                  <a:gd name="T38" fmla="*/ 2147483646 w 398"/>
                  <a:gd name="T39" fmla="*/ 2147483646 h 433"/>
                  <a:gd name="T40" fmla="*/ 2147483646 w 398"/>
                  <a:gd name="T41" fmla="*/ 2147483646 h 433"/>
                  <a:gd name="T42" fmla="*/ 2147483646 w 398"/>
                  <a:gd name="T43" fmla="*/ 2147483646 h 433"/>
                  <a:gd name="T44" fmla="*/ 2147483646 w 398"/>
                  <a:gd name="T45" fmla="*/ 2147483646 h 433"/>
                  <a:gd name="T46" fmla="*/ 2147483646 w 398"/>
                  <a:gd name="T47" fmla="*/ 2147483646 h 433"/>
                  <a:gd name="T48" fmla="*/ 2147483646 w 398"/>
                  <a:gd name="T49" fmla="*/ 2147483646 h 433"/>
                  <a:gd name="T50" fmla="*/ 2147483646 w 398"/>
                  <a:gd name="T51" fmla="*/ 2147483646 h 433"/>
                  <a:gd name="T52" fmla="*/ 2147483646 w 398"/>
                  <a:gd name="T53" fmla="*/ 2147483646 h 433"/>
                  <a:gd name="T54" fmla="*/ 2147483646 w 398"/>
                  <a:gd name="T55" fmla="*/ 2147483646 h 433"/>
                  <a:gd name="T56" fmla="*/ 2147483646 w 398"/>
                  <a:gd name="T57" fmla="*/ 2147483646 h 433"/>
                  <a:gd name="T58" fmla="*/ 2147483646 w 398"/>
                  <a:gd name="T59" fmla="*/ 2147483646 h 433"/>
                  <a:gd name="T60" fmla="*/ 2147483646 w 398"/>
                  <a:gd name="T61" fmla="*/ 2147483646 h 433"/>
                  <a:gd name="T62" fmla="*/ 2147483646 w 398"/>
                  <a:gd name="T63" fmla="*/ 2147483646 h 433"/>
                  <a:gd name="T64" fmla="*/ 2147483646 w 398"/>
                  <a:gd name="T65" fmla="*/ 2147483646 h 433"/>
                  <a:gd name="T66" fmla="*/ 2147483646 w 398"/>
                  <a:gd name="T67" fmla="*/ 2147483646 h 433"/>
                  <a:gd name="T68" fmla="*/ 2147483646 w 398"/>
                  <a:gd name="T69" fmla="*/ 2147483646 h 433"/>
                  <a:gd name="T70" fmla="*/ 2147483646 w 398"/>
                  <a:gd name="T71" fmla="*/ 2147483646 h 433"/>
                  <a:gd name="T72" fmla="*/ 2147483646 w 398"/>
                  <a:gd name="T73" fmla="*/ 2147483646 h 433"/>
                  <a:gd name="T74" fmla="*/ 2147483646 w 398"/>
                  <a:gd name="T75" fmla="*/ 2147483646 h 433"/>
                  <a:gd name="T76" fmla="*/ 2147483646 w 398"/>
                  <a:gd name="T77" fmla="*/ 2147483646 h 433"/>
                  <a:gd name="T78" fmla="*/ 2147483646 w 398"/>
                  <a:gd name="T79" fmla="*/ 2147483646 h 433"/>
                  <a:gd name="T80" fmla="*/ 2147483646 w 398"/>
                  <a:gd name="T81" fmla="*/ 2147483646 h 433"/>
                  <a:gd name="T82" fmla="*/ 2147483646 w 398"/>
                  <a:gd name="T83" fmla="*/ 2147483646 h 433"/>
                  <a:gd name="T84" fmla="*/ 2147483646 w 398"/>
                  <a:gd name="T85" fmla="*/ 2147483646 h 433"/>
                  <a:gd name="T86" fmla="*/ 2147483646 w 398"/>
                  <a:gd name="T87" fmla="*/ 2147483646 h 433"/>
                  <a:gd name="T88" fmla="*/ 2147483646 w 398"/>
                  <a:gd name="T89" fmla="*/ 2147483646 h 433"/>
                  <a:gd name="T90" fmla="*/ 2147483646 w 398"/>
                  <a:gd name="T91" fmla="*/ 2147483646 h 433"/>
                  <a:gd name="T92" fmla="*/ 2147483646 w 398"/>
                  <a:gd name="T93" fmla="*/ 2147483646 h 433"/>
                  <a:gd name="T94" fmla="*/ 2147483646 w 398"/>
                  <a:gd name="T95" fmla="*/ 2147483646 h 433"/>
                  <a:gd name="T96" fmla="*/ 2147483646 w 398"/>
                  <a:gd name="T97" fmla="*/ 0 h 433"/>
                  <a:gd name="T98" fmla="*/ 2147483646 w 398"/>
                  <a:gd name="T99" fmla="*/ 2147483646 h 433"/>
                  <a:gd name="T100" fmla="*/ 2147483646 w 398"/>
                  <a:gd name="T101" fmla="*/ 2147483646 h 433"/>
                  <a:gd name="T102" fmla="*/ 2147483646 w 398"/>
                  <a:gd name="T103" fmla="*/ 2147483646 h 433"/>
                  <a:gd name="T104" fmla="*/ 2147483646 w 398"/>
                  <a:gd name="T105" fmla="*/ 2147483646 h 433"/>
                  <a:gd name="T106" fmla="*/ 2147483646 w 398"/>
                  <a:gd name="T107" fmla="*/ 2147483646 h 433"/>
                  <a:gd name="T108" fmla="*/ 2147483646 w 398"/>
                  <a:gd name="T109" fmla="*/ 2147483646 h 433"/>
                  <a:gd name="T110" fmla="*/ 2147483646 w 398"/>
                  <a:gd name="T111" fmla="*/ 2147483646 h 433"/>
                  <a:gd name="T112" fmla="*/ 2147483646 w 398"/>
                  <a:gd name="T113" fmla="*/ 2147483646 h 433"/>
                  <a:gd name="T114" fmla="*/ 2147483646 w 398"/>
                  <a:gd name="T115" fmla="*/ 2147483646 h 433"/>
                  <a:gd name="T116" fmla="*/ 2147483646 w 398"/>
                  <a:gd name="T117" fmla="*/ 2147483646 h 433"/>
                  <a:gd name="T118" fmla="*/ 2147483646 w 398"/>
                  <a:gd name="T119" fmla="*/ 2147483646 h 433"/>
                  <a:gd name="T120" fmla="*/ 2147483646 w 398"/>
                  <a:gd name="T121" fmla="*/ 2147483646 h 433"/>
                  <a:gd name="T122" fmla="*/ 2147483646 w 398"/>
                  <a:gd name="T123" fmla="*/ 2147483646 h 433"/>
                  <a:gd name="T124" fmla="*/ 2147483646 w 398"/>
                  <a:gd name="T125" fmla="*/ 2147483646 h 43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398"/>
                  <a:gd name="T190" fmla="*/ 0 h 433"/>
                  <a:gd name="T191" fmla="*/ 398 w 398"/>
                  <a:gd name="T192" fmla="*/ 433 h 43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398" h="433">
                    <a:moveTo>
                      <a:pt x="379" y="290"/>
                    </a:moveTo>
                    <a:lnTo>
                      <a:pt x="379" y="290"/>
                    </a:lnTo>
                    <a:lnTo>
                      <a:pt x="377" y="290"/>
                    </a:lnTo>
                    <a:lnTo>
                      <a:pt x="376" y="290"/>
                    </a:lnTo>
                    <a:lnTo>
                      <a:pt x="374" y="290"/>
                    </a:lnTo>
                    <a:lnTo>
                      <a:pt x="372" y="290"/>
                    </a:lnTo>
                    <a:lnTo>
                      <a:pt x="371" y="290"/>
                    </a:lnTo>
                    <a:lnTo>
                      <a:pt x="365" y="291"/>
                    </a:lnTo>
                    <a:lnTo>
                      <a:pt x="361" y="291"/>
                    </a:lnTo>
                    <a:lnTo>
                      <a:pt x="360" y="292"/>
                    </a:lnTo>
                    <a:lnTo>
                      <a:pt x="359" y="292"/>
                    </a:lnTo>
                    <a:lnTo>
                      <a:pt x="356" y="294"/>
                    </a:lnTo>
                    <a:lnTo>
                      <a:pt x="355" y="294"/>
                    </a:lnTo>
                    <a:lnTo>
                      <a:pt x="354" y="295"/>
                    </a:lnTo>
                    <a:lnTo>
                      <a:pt x="353" y="296"/>
                    </a:lnTo>
                    <a:lnTo>
                      <a:pt x="352" y="297"/>
                    </a:lnTo>
                    <a:lnTo>
                      <a:pt x="351" y="299"/>
                    </a:lnTo>
                    <a:lnTo>
                      <a:pt x="350" y="301"/>
                    </a:lnTo>
                    <a:lnTo>
                      <a:pt x="350" y="302"/>
                    </a:lnTo>
                    <a:lnTo>
                      <a:pt x="349" y="304"/>
                    </a:lnTo>
                    <a:lnTo>
                      <a:pt x="349" y="305"/>
                    </a:lnTo>
                    <a:lnTo>
                      <a:pt x="349" y="306"/>
                    </a:lnTo>
                    <a:lnTo>
                      <a:pt x="348" y="308"/>
                    </a:lnTo>
                    <a:lnTo>
                      <a:pt x="347" y="309"/>
                    </a:lnTo>
                    <a:lnTo>
                      <a:pt x="346" y="311"/>
                    </a:lnTo>
                    <a:lnTo>
                      <a:pt x="345" y="313"/>
                    </a:lnTo>
                    <a:lnTo>
                      <a:pt x="345" y="314"/>
                    </a:lnTo>
                    <a:lnTo>
                      <a:pt x="344" y="316"/>
                    </a:lnTo>
                    <a:lnTo>
                      <a:pt x="343" y="317"/>
                    </a:lnTo>
                    <a:lnTo>
                      <a:pt x="342" y="319"/>
                    </a:lnTo>
                    <a:lnTo>
                      <a:pt x="340" y="322"/>
                    </a:lnTo>
                    <a:lnTo>
                      <a:pt x="339" y="323"/>
                    </a:lnTo>
                    <a:lnTo>
                      <a:pt x="339" y="324"/>
                    </a:lnTo>
                    <a:lnTo>
                      <a:pt x="338" y="324"/>
                    </a:lnTo>
                    <a:lnTo>
                      <a:pt x="337" y="325"/>
                    </a:lnTo>
                    <a:lnTo>
                      <a:pt x="336" y="326"/>
                    </a:lnTo>
                    <a:lnTo>
                      <a:pt x="335" y="327"/>
                    </a:lnTo>
                    <a:lnTo>
                      <a:pt x="333" y="328"/>
                    </a:lnTo>
                    <a:lnTo>
                      <a:pt x="333" y="329"/>
                    </a:lnTo>
                    <a:lnTo>
                      <a:pt x="331" y="330"/>
                    </a:lnTo>
                    <a:lnTo>
                      <a:pt x="329" y="331"/>
                    </a:lnTo>
                    <a:lnTo>
                      <a:pt x="327" y="332"/>
                    </a:lnTo>
                    <a:lnTo>
                      <a:pt x="326" y="333"/>
                    </a:lnTo>
                    <a:lnTo>
                      <a:pt x="323" y="334"/>
                    </a:lnTo>
                    <a:lnTo>
                      <a:pt x="313" y="336"/>
                    </a:lnTo>
                    <a:lnTo>
                      <a:pt x="312" y="336"/>
                    </a:lnTo>
                    <a:lnTo>
                      <a:pt x="310" y="337"/>
                    </a:lnTo>
                    <a:lnTo>
                      <a:pt x="309" y="338"/>
                    </a:lnTo>
                    <a:lnTo>
                      <a:pt x="308" y="339"/>
                    </a:lnTo>
                    <a:lnTo>
                      <a:pt x="307" y="341"/>
                    </a:lnTo>
                    <a:lnTo>
                      <a:pt x="306" y="341"/>
                    </a:lnTo>
                    <a:lnTo>
                      <a:pt x="305" y="342"/>
                    </a:lnTo>
                    <a:lnTo>
                      <a:pt x="303" y="344"/>
                    </a:lnTo>
                    <a:lnTo>
                      <a:pt x="302" y="346"/>
                    </a:lnTo>
                    <a:lnTo>
                      <a:pt x="301" y="347"/>
                    </a:lnTo>
                    <a:lnTo>
                      <a:pt x="300" y="348"/>
                    </a:lnTo>
                    <a:lnTo>
                      <a:pt x="299" y="348"/>
                    </a:lnTo>
                    <a:lnTo>
                      <a:pt x="298" y="348"/>
                    </a:lnTo>
                    <a:lnTo>
                      <a:pt x="296" y="349"/>
                    </a:lnTo>
                    <a:lnTo>
                      <a:pt x="295" y="349"/>
                    </a:lnTo>
                    <a:lnTo>
                      <a:pt x="293" y="349"/>
                    </a:lnTo>
                    <a:lnTo>
                      <a:pt x="292" y="349"/>
                    </a:lnTo>
                    <a:lnTo>
                      <a:pt x="291" y="349"/>
                    </a:lnTo>
                    <a:lnTo>
                      <a:pt x="290" y="350"/>
                    </a:lnTo>
                    <a:lnTo>
                      <a:pt x="289" y="350"/>
                    </a:lnTo>
                    <a:lnTo>
                      <a:pt x="288" y="352"/>
                    </a:lnTo>
                    <a:lnTo>
                      <a:pt x="287" y="353"/>
                    </a:lnTo>
                    <a:lnTo>
                      <a:pt x="286" y="354"/>
                    </a:lnTo>
                    <a:lnTo>
                      <a:pt x="286" y="355"/>
                    </a:lnTo>
                    <a:lnTo>
                      <a:pt x="286" y="356"/>
                    </a:lnTo>
                    <a:lnTo>
                      <a:pt x="283" y="358"/>
                    </a:lnTo>
                    <a:lnTo>
                      <a:pt x="283" y="359"/>
                    </a:lnTo>
                    <a:lnTo>
                      <a:pt x="282" y="360"/>
                    </a:lnTo>
                    <a:lnTo>
                      <a:pt x="281" y="360"/>
                    </a:lnTo>
                    <a:lnTo>
                      <a:pt x="281" y="361"/>
                    </a:lnTo>
                    <a:lnTo>
                      <a:pt x="280" y="361"/>
                    </a:lnTo>
                    <a:lnTo>
                      <a:pt x="279" y="362"/>
                    </a:lnTo>
                    <a:lnTo>
                      <a:pt x="279" y="363"/>
                    </a:lnTo>
                    <a:lnTo>
                      <a:pt x="278" y="365"/>
                    </a:lnTo>
                    <a:lnTo>
                      <a:pt x="278" y="368"/>
                    </a:lnTo>
                    <a:lnTo>
                      <a:pt x="278" y="369"/>
                    </a:lnTo>
                    <a:lnTo>
                      <a:pt x="277" y="369"/>
                    </a:lnTo>
                    <a:lnTo>
                      <a:pt x="275" y="371"/>
                    </a:lnTo>
                    <a:lnTo>
                      <a:pt x="274" y="372"/>
                    </a:lnTo>
                    <a:lnTo>
                      <a:pt x="273" y="373"/>
                    </a:lnTo>
                    <a:lnTo>
                      <a:pt x="272" y="376"/>
                    </a:lnTo>
                    <a:lnTo>
                      <a:pt x="270" y="379"/>
                    </a:lnTo>
                    <a:lnTo>
                      <a:pt x="269" y="380"/>
                    </a:lnTo>
                    <a:lnTo>
                      <a:pt x="268" y="381"/>
                    </a:lnTo>
                    <a:lnTo>
                      <a:pt x="268" y="382"/>
                    </a:lnTo>
                    <a:lnTo>
                      <a:pt x="267" y="382"/>
                    </a:lnTo>
                    <a:lnTo>
                      <a:pt x="266" y="382"/>
                    </a:lnTo>
                    <a:lnTo>
                      <a:pt x="266" y="383"/>
                    </a:lnTo>
                    <a:lnTo>
                      <a:pt x="265" y="383"/>
                    </a:lnTo>
                    <a:lnTo>
                      <a:pt x="264" y="384"/>
                    </a:lnTo>
                    <a:lnTo>
                      <a:pt x="261" y="388"/>
                    </a:lnTo>
                    <a:lnTo>
                      <a:pt x="259" y="389"/>
                    </a:lnTo>
                    <a:lnTo>
                      <a:pt x="257" y="391"/>
                    </a:lnTo>
                    <a:lnTo>
                      <a:pt x="257" y="393"/>
                    </a:lnTo>
                    <a:lnTo>
                      <a:pt x="256" y="394"/>
                    </a:lnTo>
                    <a:lnTo>
                      <a:pt x="254" y="397"/>
                    </a:lnTo>
                    <a:lnTo>
                      <a:pt x="253" y="398"/>
                    </a:lnTo>
                    <a:lnTo>
                      <a:pt x="253" y="399"/>
                    </a:lnTo>
                    <a:lnTo>
                      <a:pt x="252" y="400"/>
                    </a:lnTo>
                    <a:lnTo>
                      <a:pt x="251" y="401"/>
                    </a:lnTo>
                    <a:lnTo>
                      <a:pt x="251" y="402"/>
                    </a:lnTo>
                    <a:lnTo>
                      <a:pt x="251" y="403"/>
                    </a:lnTo>
                    <a:lnTo>
                      <a:pt x="251" y="404"/>
                    </a:lnTo>
                    <a:lnTo>
                      <a:pt x="251" y="405"/>
                    </a:lnTo>
                    <a:lnTo>
                      <a:pt x="251" y="406"/>
                    </a:lnTo>
                    <a:lnTo>
                      <a:pt x="251" y="407"/>
                    </a:lnTo>
                    <a:lnTo>
                      <a:pt x="251" y="408"/>
                    </a:lnTo>
                    <a:lnTo>
                      <a:pt x="251" y="409"/>
                    </a:lnTo>
                    <a:lnTo>
                      <a:pt x="251" y="410"/>
                    </a:lnTo>
                    <a:lnTo>
                      <a:pt x="251" y="414"/>
                    </a:lnTo>
                    <a:lnTo>
                      <a:pt x="251" y="416"/>
                    </a:lnTo>
                    <a:lnTo>
                      <a:pt x="251" y="417"/>
                    </a:lnTo>
                    <a:lnTo>
                      <a:pt x="251" y="419"/>
                    </a:lnTo>
                    <a:lnTo>
                      <a:pt x="250" y="421"/>
                    </a:lnTo>
                    <a:lnTo>
                      <a:pt x="248" y="423"/>
                    </a:lnTo>
                    <a:lnTo>
                      <a:pt x="246" y="425"/>
                    </a:lnTo>
                    <a:lnTo>
                      <a:pt x="244" y="426"/>
                    </a:lnTo>
                    <a:lnTo>
                      <a:pt x="244" y="427"/>
                    </a:lnTo>
                    <a:lnTo>
                      <a:pt x="243" y="427"/>
                    </a:lnTo>
                    <a:lnTo>
                      <a:pt x="241" y="428"/>
                    </a:lnTo>
                    <a:lnTo>
                      <a:pt x="239" y="428"/>
                    </a:lnTo>
                    <a:lnTo>
                      <a:pt x="235" y="428"/>
                    </a:lnTo>
                    <a:lnTo>
                      <a:pt x="234" y="428"/>
                    </a:lnTo>
                    <a:lnTo>
                      <a:pt x="233" y="427"/>
                    </a:lnTo>
                    <a:lnTo>
                      <a:pt x="233" y="426"/>
                    </a:lnTo>
                    <a:lnTo>
                      <a:pt x="232" y="426"/>
                    </a:lnTo>
                    <a:lnTo>
                      <a:pt x="231" y="426"/>
                    </a:lnTo>
                    <a:lnTo>
                      <a:pt x="231" y="427"/>
                    </a:lnTo>
                    <a:lnTo>
                      <a:pt x="231" y="428"/>
                    </a:lnTo>
                    <a:lnTo>
                      <a:pt x="230" y="428"/>
                    </a:lnTo>
                    <a:lnTo>
                      <a:pt x="229" y="428"/>
                    </a:lnTo>
                    <a:lnTo>
                      <a:pt x="229" y="427"/>
                    </a:lnTo>
                    <a:lnTo>
                      <a:pt x="229" y="426"/>
                    </a:lnTo>
                    <a:lnTo>
                      <a:pt x="229" y="425"/>
                    </a:lnTo>
                    <a:lnTo>
                      <a:pt x="228" y="425"/>
                    </a:lnTo>
                    <a:lnTo>
                      <a:pt x="227" y="425"/>
                    </a:lnTo>
                    <a:lnTo>
                      <a:pt x="226" y="426"/>
                    </a:lnTo>
                    <a:lnTo>
                      <a:pt x="227" y="427"/>
                    </a:lnTo>
                    <a:lnTo>
                      <a:pt x="227" y="428"/>
                    </a:lnTo>
                    <a:lnTo>
                      <a:pt x="226" y="428"/>
                    </a:lnTo>
                    <a:lnTo>
                      <a:pt x="225" y="428"/>
                    </a:lnTo>
                    <a:lnTo>
                      <a:pt x="224" y="428"/>
                    </a:lnTo>
                    <a:lnTo>
                      <a:pt x="223" y="428"/>
                    </a:lnTo>
                    <a:lnTo>
                      <a:pt x="222" y="429"/>
                    </a:lnTo>
                    <a:lnTo>
                      <a:pt x="221" y="429"/>
                    </a:lnTo>
                    <a:lnTo>
                      <a:pt x="221" y="430"/>
                    </a:lnTo>
                    <a:lnTo>
                      <a:pt x="222" y="431"/>
                    </a:lnTo>
                    <a:lnTo>
                      <a:pt x="222" y="432"/>
                    </a:lnTo>
                    <a:lnTo>
                      <a:pt x="222" y="433"/>
                    </a:lnTo>
                    <a:lnTo>
                      <a:pt x="221" y="433"/>
                    </a:lnTo>
                    <a:lnTo>
                      <a:pt x="220" y="433"/>
                    </a:lnTo>
                    <a:lnTo>
                      <a:pt x="219" y="433"/>
                    </a:lnTo>
                    <a:lnTo>
                      <a:pt x="218" y="433"/>
                    </a:lnTo>
                    <a:lnTo>
                      <a:pt x="217" y="432"/>
                    </a:lnTo>
                    <a:lnTo>
                      <a:pt x="217" y="431"/>
                    </a:lnTo>
                    <a:lnTo>
                      <a:pt x="217" y="430"/>
                    </a:lnTo>
                    <a:lnTo>
                      <a:pt x="218" y="429"/>
                    </a:lnTo>
                    <a:lnTo>
                      <a:pt x="217" y="428"/>
                    </a:lnTo>
                    <a:lnTo>
                      <a:pt x="217" y="427"/>
                    </a:lnTo>
                    <a:lnTo>
                      <a:pt x="217" y="426"/>
                    </a:lnTo>
                    <a:lnTo>
                      <a:pt x="216" y="426"/>
                    </a:lnTo>
                    <a:lnTo>
                      <a:pt x="215" y="426"/>
                    </a:lnTo>
                    <a:lnTo>
                      <a:pt x="214" y="426"/>
                    </a:lnTo>
                    <a:lnTo>
                      <a:pt x="213" y="425"/>
                    </a:lnTo>
                    <a:lnTo>
                      <a:pt x="212" y="425"/>
                    </a:lnTo>
                    <a:lnTo>
                      <a:pt x="211" y="425"/>
                    </a:lnTo>
                    <a:lnTo>
                      <a:pt x="210" y="425"/>
                    </a:lnTo>
                    <a:lnTo>
                      <a:pt x="209" y="425"/>
                    </a:lnTo>
                    <a:lnTo>
                      <a:pt x="208" y="425"/>
                    </a:lnTo>
                    <a:lnTo>
                      <a:pt x="207" y="424"/>
                    </a:lnTo>
                    <a:lnTo>
                      <a:pt x="205" y="424"/>
                    </a:lnTo>
                    <a:lnTo>
                      <a:pt x="204" y="424"/>
                    </a:lnTo>
                    <a:lnTo>
                      <a:pt x="203" y="423"/>
                    </a:lnTo>
                    <a:lnTo>
                      <a:pt x="202" y="423"/>
                    </a:lnTo>
                    <a:lnTo>
                      <a:pt x="201" y="423"/>
                    </a:lnTo>
                    <a:lnTo>
                      <a:pt x="200" y="423"/>
                    </a:lnTo>
                    <a:lnTo>
                      <a:pt x="199" y="422"/>
                    </a:lnTo>
                    <a:lnTo>
                      <a:pt x="198" y="420"/>
                    </a:lnTo>
                    <a:lnTo>
                      <a:pt x="198" y="419"/>
                    </a:lnTo>
                    <a:lnTo>
                      <a:pt x="197" y="419"/>
                    </a:lnTo>
                    <a:lnTo>
                      <a:pt x="196" y="418"/>
                    </a:lnTo>
                    <a:lnTo>
                      <a:pt x="195" y="418"/>
                    </a:lnTo>
                    <a:lnTo>
                      <a:pt x="194" y="418"/>
                    </a:lnTo>
                    <a:lnTo>
                      <a:pt x="193" y="418"/>
                    </a:lnTo>
                    <a:lnTo>
                      <a:pt x="192" y="418"/>
                    </a:lnTo>
                    <a:lnTo>
                      <a:pt x="192" y="417"/>
                    </a:lnTo>
                    <a:lnTo>
                      <a:pt x="193" y="416"/>
                    </a:lnTo>
                    <a:lnTo>
                      <a:pt x="193" y="415"/>
                    </a:lnTo>
                    <a:lnTo>
                      <a:pt x="193" y="414"/>
                    </a:lnTo>
                    <a:lnTo>
                      <a:pt x="193" y="412"/>
                    </a:lnTo>
                    <a:lnTo>
                      <a:pt x="193" y="411"/>
                    </a:lnTo>
                    <a:lnTo>
                      <a:pt x="192" y="410"/>
                    </a:lnTo>
                    <a:lnTo>
                      <a:pt x="192" y="409"/>
                    </a:lnTo>
                    <a:lnTo>
                      <a:pt x="192" y="408"/>
                    </a:lnTo>
                    <a:lnTo>
                      <a:pt x="193" y="408"/>
                    </a:lnTo>
                    <a:lnTo>
                      <a:pt x="194" y="408"/>
                    </a:lnTo>
                    <a:lnTo>
                      <a:pt x="194" y="407"/>
                    </a:lnTo>
                    <a:lnTo>
                      <a:pt x="194" y="406"/>
                    </a:lnTo>
                    <a:lnTo>
                      <a:pt x="195" y="405"/>
                    </a:lnTo>
                    <a:lnTo>
                      <a:pt x="194" y="405"/>
                    </a:lnTo>
                    <a:lnTo>
                      <a:pt x="194" y="404"/>
                    </a:lnTo>
                    <a:lnTo>
                      <a:pt x="193" y="403"/>
                    </a:lnTo>
                    <a:lnTo>
                      <a:pt x="192" y="402"/>
                    </a:lnTo>
                    <a:lnTo>
                      <a:pt x="192" y="401"/>
                    </a:lnTo>
                    <a:lnTo>
                      <a:pt x="191" y="401"/>
                    </a:lnTo>
                    <a:lnTo>
                      <a:pt x="190" y="401"/>
                    </a:lnTo>
                    <a:lnTo>
                      <a:pt x="189" y="402"/>
                    </a:lnTo>
                    <a:lnTo>
                      <a:pt x="188" y="402"/>
                    </a:lnTo>
                    <a:lnTo>
                      <a:pt x="187" y="402"/>
                    </a:lnTo>
                    <a:lnTo>
                      <a:pt x="186" y="403"/>
                    </a:lnTo>
                    <a:lnTo>
                      <a:pt x="185" y="403"/>
                    </a:lnTo>
                    <a:lnTo>
                      <a:pt x="184" y="403"/>
                    </a:lnTo>
                    <a:lnTo>
                      <a:pt x="184" y="402"/>
                    </a:lnTo>
                    <a:lnTo>
                      <a:pt x="184" y="401"/>
                    </a:lnTo>
                    <a:lnTo>
                      <a:pt x="185" y="400"/>
                    </a:lnTo>
                    <a:lnTo>
                      <a:pt x="186" y="400"/>
                    </a:lnTo>
                    <a:lnTo>
                      <a:pt x="186" y="399"/>
                    </a:lnTo>
                    <a:lnTo>
                      <a:pt x="185" y="398"/>
                    </a:lnTo>
                    <a:lnTo>
                      <a:pt x="185" y="397"/>
                    </a:lnTo>
                    <a:lnTo>
                      <a:pt x="185" y="396"/>
                    </a:lnTo>
                    <a:lnTo>
                      <a:pt x="186" y="396"/>
                    </a:lnTo>
                    <a:lnTo>
                      <a:pt x="187" y="394"/>
                    </a:lnTo>
                    <a:lnTo>
                      <a:pt x="187" y="393"/>
                    </a:lnTo>
                    <a:lnTo>
                      <a:pt x="187" y="392"/>
                    </a:lnTo>
                    <a:lnTo>
                      <a:pt x="187" y="390"/>
                    </a:lnTo>
                    <a:lnTo>
                      <a:pt x="186" y="389"/>
                    </a:lnTo>
                    <a:lnTo>
                      <a:pt x="186" y="388"/>
                    </a:lnTo>
                    <a:lnTo>
                      <a:pt x="186" y="387"/>
                    </a:lnTo>
                    <a:lnTo>
                      <a:pt x="186" y="385"/>
                    </a:lnTo>
                    <a:lnTo>
                      <a:pt x="186" y="384"/>
                    </a:lnTo>
                    <a:lnTo>
                      <a:pt x="186" y="383"/>
                    </a:lnTo>
                    <a:lnTo>
                      <a:pt x="185" y="382"/>
                    </a:lnTo>
                    <a:lnTo>
                      <a:pt x="185" y="381"/>
                    </a:lnTo>
                    <a:lnTo>
                      <a:pt x="184" y="381"/>
                    </a:lnTo>
                    <a:lnTo>
                      <a:pt x="183" y="381"/>
                    </a:lnTo>
                    <a:lnTo>
                      <a:pt x="181" y="381"/>
                    </a:lnTo>
                    <a:lnTo>
                      <a:pt x="180" y="381"/>
                    </a:lnTo>
                    <a:lnTo>
                      <a:pt x="178" y="382"/>
                    </a:lnTo>
                    <a:lnTo>
                      <a:pt x="177" y="382"/>
                    </a:lnTo>
                    <a:lnTo>
                      <a:pt x="176" y="381"/>
                    </a:lnTo>
                    <a:lnTo>
                      <a:pt x="174" y="379"/>
                    </a:lnTo>
                    <a:lnTo>
                      <a:pt x="174" y="378"/>
                    </a:lnTo>
                    <a:lnTo>
                      <a:pt x="174" y="377"/>
                    </a:lnTo>
                    <a:lnTo>
                      <a:pt x="173" y="376"/>
                    </a:lnTo>
                    <a:lnTo>
                      <a:pt x="172" y="375"/>
                    </a:lnTo>
                    <a:lnTo>
                      <a:pt x="172" y="374"/>
                    </a:lnTo>
                    <a:lnTo>
                      <a:pt x="172" y="373"/>
                    </a:lnTo>
                    <a:lnTo>
                      <a:pt x="172" y="372"/>
                    </a:lnTo>
                    <a:lnTo>
                      <a:pt x="171" y="372"/>
                    </a:lnTo>
                    <a:lnTo>
                      <a:pt x="171" y="371"/>
                    </a:lnTo>
                    <a:lnTo>
                      <a:pt x="172" y="370"/>
                    </a:lnTo>
                    <a:lnTo>
                      <a:pt x="173" y="369"/>
                    </a:lnTo>
                    <a:lnTo>
                      <a:pt x="173" y="368"/>
                    </a:lnTo>
                    <a:lnTo>
                      <a:pt x="172" y="366"/>
                    </a:lnTo>
                    <a:lnTo>
                      <a:pt x="172" y="365"/>
                    </a:lnTo>
                    <a:lnTo>
                      <a:pt x="172" y="364"/>
                    </a:lnTo>
                    <a:lnTo>
                      <a:pt x="173" y="364"/>
                    </a:lnTo>
                    <a:lnTo>
                      <a:pt x="173" y="363"/>
                    </a:lnTo>
                    <a:lnTo>
                      <a:pt x="173" y="362"/>
                    </a:lnTo>
                    <a:lnTo>
                      <a:pt x="173" y="361"/>
                    </a:lnTo>
                    <a:lnTo>
                      <a:pt x="172" y="360"/>
                    </a:lnTo>
                    <a:lnTo>
                      <a:pt x="172" y="359"/>
                    </a:lnTo>
                    <a:lnTo>
                      <a:pt x="171" y="359"/>
                    </a:lnTo>
                    <a:lnTo>
                      <a:pt x="170" y="359"/>
                    </a:lnTo>
                    <a:lnTo>
                      <a:pt x="168" y="358"/>
                    </a:lnTo>
                    <a:lnTo>
                      <a:pt x="167" y="356"/>
                    </a:lnTo>
                    <a:lnTo>
                      <a:pt x="167" y="355"/>
                    </a:lnTo>
                    <a:lnTo>
                      <a:pt x="167" y="354"/>
                    </a:lnTo>
                    <a:lnTo>
                      <a:pt x="162" y="351"/>
                    </a:lnTo>
                    <a:lnTo>
                      <a:pt x="161" y="350"/>
                    </a:lnTo>
                    <a:lnTo>
                      <a:pt x="160" y="349"/>
                    </a:lnTo>
                    <a:lnTo>
                      <a:pt x="160" y="348"/>
                    </a:lnTo>
                    <a:lnTo>
                      <a:pt x="159" y="348"/>
                    </a:lnTo>
                    <a:lnTo>
                      <a:pt x="159" y="347"/>
                    </a:lnTo>
                    <a:lnTo>
                      <a:pt x="158" y="347"/>
                    </a:lnTo>
                    <a:lnTo>
                      <a:pt x="157" y="347"/>
                    </a:lnTo>
                    <a:lnTo>
                      <a:pt x="156" y="347"/>
                    </a:lnTo>
                    <a:lnTo>
                      <a:pt x="156" y="348"/>
                    </a:lnTo>
                    <a:lnTo>
                      <a:pt x="155" y="348"/>
                    </a:lnTo>
                    <a:lnTo>
                      <a:pt x="155" y="347"/>
                    </a:lnTo>
                    <a:lnTo>
                      <a:pt x="154" y="347"/>
                    </a:lnTo>
                    <a:lnTo>
                      <a:pt x="153" y="347"/>
                    </a:lnTo>
                    <a:lnTo>
                      <a:pt x="153" y="345"/>
                    </a:lnTo>
                    <a:lnTo>
                      <a:pt x="152" y="344"/>
                    </a:lnTo>
                    <a:lnTo>
                      <a:pt x="152" y="343"/>
                    </a:lnTo>
                    <a:lnTo>
                      <a:pt x="151" y="341"/>
                    </a:lnTo>
                    <a:lnTo>
                      <a:pt x="151" y="340"/>
                    </a:lnTo>
                    <a:lnTo>
                      <a:pt x="150" y="339"/>
                    </a:lnTo>
                    <a:lnTo>
                      <a:pt x="150" y="337"/>
                    </a:lnTo>
                    <a:lnTo>
                      <a:pt x="150" y="336"/>
                    </a:lnTo>
                    <a:lnTo>
                      <a:pt x="150" y="335"/>
                    </a:lnTo>
                    <a:lnTo>
                      <a:pt x="150" y="334"/>
                    </a:lnTo>
                    <a:lnTo>
                      <a:pt x="149" y="334"/>
                    </a:lnTo>
                    <a:lnTo>
                      <a:pt x="149" y="333"/>
                    </a:lnTo>
                    <a:lnTo>
                      <a:pt x="148" y="332"/>
                    </a:lnTo>
                    <a:lnTo>
                      <a:pt x="147" y="331"/>
                    </a:lnTo>
                    <a:lnTo>
                      <a:pt x="147" y="329"/>
                    </a:lnTo>
                    <a:lnTo>
                      <a:pt x="147" y="328"/>
                    </a:lnTo>
                    <a:lnTo>
                      <a:pt x="146" y="328"/>
                    </a:lnTo>
                    <a:lnTo>
                      <a:pt x="146" y="327"/>
                    </a:lnTo>
                    <a:lnTo>
                      <a:pt x="145" y="327"/>
                    </a:lnTo>
                    <a:lnTo>
                      <a:pt x="145" y="326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4"/>
                    </a:lnTo>
                    <a:lnTo>
                      <a:pt x="144" y="323"/>
                    </a:lnTo>
                    <a:lnTo>
                      <a:pt x="143" y="323"/>
                    </a:lnTo>
                    <a:lnTo>
                      <a:pt x="142" y="322"/>
                    </a:lnTo>
                    <a:lnTo>
                      <a:pt x="142" y="321"/>
                    </a:lnTo>
                    <a:lnTo>
                      <a:pt x="141" y="321"/>
                    </a:lnTo>
                    <a:lnTo>
                      <a:pt x="141" y="320"/>
                    </a:lnTo>
                    <a:lnTo>
                      <a:pt x="140" y="319"/>
                    </a:lnTo>
                    <a:lnTo>
                      <a:pt x="140" y="318"/>
                    </a:lnTo>
                    <a:lnTo>
                      <a:pt x="140" y="317"/>
                    </a:lnTo>
                    <a:lnTo>
                      <a:pt x="141" y="315"/>
                    </a:lnTo>
                    <a:lnTo>
                      <a:pt x="139" y="314"/>
                    </a:lnTo>
                    <a:lnTo>
                      <a:pt x="139" y="313"/>
                    </a:lnTo>
                    <a:lnTo>
                      <a:pt x="138" y="313"/>
                    </a:lnTo>
                    <a:lnTo>
                      <a:pt x="138" y="312"/>
                    </a:lnTo>
                    <a:lnTo>
                      <a:pt x="137" y="312"/>
                    </a:lnTo>
                    <a:lnTo>
                      <a:pt x="137" y="311"/>
                    </a:lnTo>
                    <a:lnTo>
                      <a:pt x="137" y="310"/>
                    </a:lnTo>
                    <a:lnTo>
                      <a:pt x="137" y="309"/>
                    </a:lnTo>
                    <a:lnTo>
                      <a:pt x="136" y="309"/>
                    </a:lnTo>
                    <a:lnTo>
                      <a:pt x="136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4" y="306"/>
                    </a:lnTo>
                    <a:lnTo>
                      <a:pt x="135" y="304"/>
                    </a:lnTo>
                    <a:lnTo>
                      <a:pt x="136" y="304"/>
                    </a:lnTo>
                    <a:lnTo>
                      <a:pt x="136" y="303"/>
                    </a:lnTo>
                    <a:lnTo>
                      <a:pt x="135" y="302"/>
                    </a:lnTo>
                    <a:lnTo>
                      <a:pt x="135" y="301"/>
                    </a:lnTo>
                    <a:lnTo>
                      <a:pt x="135" y="300"/>
                    </a:lnTo>
                    <a:lnTo>
                      <a:pt x="136" y="298"/>
                    </a:lnTo>
                    <a:lnTo>
                      <a:pt x="135" y="297"/>
                    </a:lnTo>
                    <a:lnTo>
                      <a:pt x="136" y="296"/>
                    </a:lnTo>
                    <a:lnTo>
                      <a:pt x="136" y="295"/>
                    </a:lnTo>
                    <a:lnTo>
                      <a:pt x="135" y="295"/>
                    </a:lnTo>
                    <a:lnTo>
                      <a:pt x="136" y="294"/>
                    </a:lnTo>
                    <a:lnTo>
                      <a:pt x="137" y="294"/>
                    </a:lnTo>
                    <a:lnTo>
                      <a:pt x="137" y="293"/>
                    </a:lnTo>
                    <a:lnTo>
                      <a:pt x="136" y="292"/>
                    </a:lnTo>
                    <a:lnTo>
                      <a:pt x="136" y="291"/>
                    </a:lnTo>
                    <a:lnTo>
                      <a:pt x="136" y="290"/>
                    </a:lnTo>
                    <a:lnTo>
                      <a:pt x="137" y="289"/>
                    </a:lnTo>
                    <a:lnTo>
                      <a:pt x="138" y="288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6"/>
                    </a:lnTo>
                    <a:lnTo>
                      <a:pt x="139" y="285"/>
                    </a:lnTo>
                    <a:lnTo>
                      <a:pt x="139" y="284"/>
                    </a:lnTo>
                    <a:lnTo>
                      <a:pt x="140" y="284"/>
                    </a:lnTo>
                    <a:lnTo>
                      <a:pt x="140" y="283"/>
                    </a:lnTo>
                    <a:lnTo>
                      <a:pt x="139" y="283"/>
                    </a:lnTo>
                    <a:lnTo>
                      <a:pt x="139" y="282"/>
                    </a:lnTo>
                    <a:lnTo>
                      <a:pt x="138" y="282"/>
                    </a:lnTo>
                    <a:lnTo>
                      <a:pt x="137" y="282"/>
                    </a:lnTo>
                    <a:lnTo>
                      <a:pt x="137" y="281"/>
                    </a:lnTo>
                    <a:lnTo>
                      <a:pt x="137" y="280"/>
                    </a:lnTo>
                    <a:lnTo>
                      <a:pt x="136" y="279"/>
                    </a:lnTo>
                    <a:lnTo>
                      <a:pt x="135" y="279"/>
                    </a:lnTo>
                    <a:lnTo>
                      <a:pt x="134" y="278"/>
                    </a:lnTo>
                    <a:lnTo>
                      <a:pt x="134" y="277"/>
                    </a:lnTo>
                    <a:lnTo>
                      <a:pt x="133" y="277"/>
                    </a:lnTo>
                    <a:lnTo>
                      <a:pt x="134" y="276"/>
                    </a:lnTo>
                    <a:lnTo>
                      <a:pt x="133" y="276"/>
                    </a:lnTo>
                    <a:lnTo>
                      <a:pt x="132" y="275"/>
                    </a:lnTo>
                    <a:lnTo>
                      <a:pt x="132" y="276"/>
                    </a:lnTo>
                    <a:lnTo>
                      <a:pt x="132" y="275"/>
                    </a:lnTo>
                    <a:lnTo>
                      <a:pt x="131" y="274"/>
                    </a:lnTo>
                    <a:lnTo>
                      <a:pt x="130" y="274"/>
                    </a:lnTo>
                    <a:lnTo>
                      <a:pt x="129" y="274"/>
                    </a:lnTo>
                    <a:lnTo>
                      <a:pt x="128" y="273"/>
                    </a:lnTo>
                    <a:lnTo>
                      <a:pt x="127" y="272"/>
                    </a:lnTo>
                    <a:lnTo>
                      <a:pt x="126" y="271"/>
                    </a:lnTo>
                    <a:lnTo>
                      <a:pt x="126" y="270"/>
                    </a:lnTo>
                    <a:lnTo>
                      <a:pt x="125" y="269"/>
                    </a:lnTo>
                    <a:lnTo>
                      <a:pt x="124" y="268"/>
                    </a:lnTo>
                    <a:lnTo>
                      <a:pt x="123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9" y="266"/>
                    </a:lnTo>
                    <a:lnTo>
                      <a:pt x="119" y="265"/>
                    </a:lnTo>
                    <a:lnTo>
                      <a:pt x="118" y="265"/>
                    </a:lnTo>
                    <a:lnTo>
                      <a:pt x="117" y="264"/>
                    </a:lnTo>
                    <a:lnTo>
                      <a:pt x="116" y="263"/>
                    </a:lnTo>
                    <a:lnTo>
                      <a:pt x="116" y="262"/>
                    </a:lnTo>
                    <a:lnTo>
                      <a:pt x="116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5" y="259"/>
                    </a:lnTo>
                    <a:lnTo>
                      <a:pt x="115" y="258"/>
                    </a:lnTo>
                    <a:lnTo>
                      <a:pt x="115" y="257"/>
                    </a:lnTo>
                    <a:lnTo>
                      <a:pt x="115" y="256"/>
                    </a:lnTo>
                    <a:lnTo>
                      <a:pt x="115" y="255"/>
                    </a:lnTo>
                    <a:lnTo>
                      <a:pt x="115" y="254"/>
                    </a:lnTo>
                    <a:lnTo>
                      <a:pt x="114" y="254"/>
                    </a:lnTo>
                    <a:lnTo>
                      <a:pt x="114" y="253"/>
                    </a:lnTo>
                    <a:lnTo>
                      <a:pt x="113" y="253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49"/>
                    </a:lnTo>
                    <a:lnTo>
                      <a:pt x="112" y="248"/>
                    </a:lnTo>
                    <a:lnTo>
                      <a:pt x="112" y="247"/>
                    </a:lnTo>
                    <a:lnTo>
                      <a:pt x="113" y="247"/>
                    </a:lnTo>
                    <a:lnTo>
                      <a:pt x="113" y="246"/>
                    </a:lnTo>
                    <a:lnTo>
                      <a:pt x="114" y="246"/>
                    </a:lnTo>
                    <a:lnTo>
                      <a:pt x="115" y="247"/>
                    </a:lnTo>
                    <a:lnTo>
                      <a:pt x="116" y="247"/>
                    </a:lnTo>
                    <a:lnTo>
                      <a:pt x="116" y="246"/>
                    </a:lnTo>
                    <a:lnTo>
                      <a:pt x="117" y="246"/>
                    </a:lnTo>
                    <a:lnTo>
                      <a:pt x="117" y="244"/>
                    </a:lnTo>
                    <a:lnTo>
                      <a:pt x="117" y="243"/>
                    </a:lnTo>
                    <a:lnTo>
                      <a:pt x="116" y="242"/>
                    </a:lnTo>
                    <a:lnTo>
                      <a:pt x="115" y="242"/>
                    </a:lnTo>
                    <a:lnTo>
                      <a:pt x="115" y="241"/>
                    </a:lnTo>
                    <a:lnTo>
                      <a:pt x="115" y="240"/>
                    </a:lnTo>
                    <a:lnTo>
                      <a:pt x="115" y="239"/>
                    </a:lnTo>
                    <a:lnTo>
                      <a:pt x="114" y="240"/>
                    </a:lnTo>
                    <a:lnTo>
                      <a:pt x="113" y="240"/>
                    </a:lnTo>
                    <a:lnTo>
                      <a:pt x="112" y="239"/>
                    </a:lnTo>
                    <a:lnTo>
                      <a:pt x="111" y="239"/>
                    </a:lnTo>
                    <a:lnTo>
                      <a:pt x="110" y="240"/>
                    </a:lnTo>
                    <a:lnTo>
                      <a:pt x="109" y="240"/>
                    </a:lnTo>
                    <a:lnTo>
                      <a:pt x="107" y="241"/>
                    </a:lnTo>
                    <a:lnTo>
                      <a:pt x="106" y="241"/>
                    </a:lnTo>
                    <a:lnTo>
                      <a:pt x="105" y="240"/>
                    </a:lnTo>
                    <a:lnTo>
                      <a:pt x="106" y="239"/>
                    </a:lnTo>
                    <a:lnTo>
                      <a:pt x="107" y="239"/>
                    </a:lnTo>
                    <a:lnTo>
                      <a:pt x="107" y="238"/>
                    </a:lnTo>
                    <a:lnTo>
                      <a:pt x="107" y="237"/>
                    </a:lnTo>
                    <a:lnTo>
                      <a:pt x="106" y="236"/>
                    </a:lnTo>
                    <a:lnTo>
                      <a:pt x="105" y="236"/>
                    </a:lnTo>
                    <a:lnTo>
                      <a:pt x="104" y="235"/>
                    </a:lnTo>
                    <a:lnTo>
                      <a:pt x="104" y="234"/>
                    </a:lnTo>
                    <a:lnTo>
                      <a:pt x="105" y="233"/>
                    </a:lnTo>
                    <a:lnTo>
                      <a:pt x="106" y="233"/>
                    </a:lnTo>
                    <a:lnTo>
                      <a:pt x="107" y="232"/>
                    </a:lnTo>
                    <a:lnTo>
                      <a:pt x="106" y="232"/>
                    </a:lnTo>
                    <a:lnTo>
                      <a:pt x="106" y="231"/>
                    </a:lnTo>
                    <a:lnTo>
                      <a:pt x="105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3" y="232"/>
                    </a:lnTo>
                    <a:lnTo>
                      <a:pt x="102" y="231"/>
                    </a:lnTo>
                    <a:lnTo>
                      <a:pt x="102" y="230"/>
                    </a:lnTo>
                    <a:lnTo>
                      <a:pt x="101" y="230"/>
                    </a:lnTo>
                    <a:lnTo>
                      <a:pt x="100" y="230"/>
                    </a:lnTo>
                    <a:lnTo>
                      <a:pt x="99" y="231"/>
                    </a:lnTo>
                    <a:lnTo>
                      <a:pt x="98" y="231"/>
                    </a:lnTo>
                    <a:lnTo>
                      <a:pt x="98" y="232"/>
                    </a:lnTo>
                    <a:lnTo>
                      <a:pt x="97" y="232"/>
                    </a:lnTo>
                    <a:lnTo>
                      <a:pt x="96" y="231"/>
                    </a:lnTo>
                    <a:lnTo>
                      <a:pt x="96" y="230"/>
                    </a:lnTo>
                    <a:lnTo>
                      <a:pt x="97" y="230"/>
                    </a:lnTo>
                    <a:lnTo>
                      <a:pt x="98" y="229"/>
                    </a:lnTo>
                    <a:lnTo>
                      <a:pt x="98" y="228"/>
                    </a:lnTo>
                    <a:lnTo>
                      <a:pt x="97" y="228"/>
                    </a:lnTo>
                    <a:lnTo>
                      <a:pt x="98" y="228"/>
                    </a:lnTo>
                    <a:lnTo>
                      <a:pt x="98" y="227"/>
                    </a:lnTo>
                    <a:lnTo>
                      <a:pt x="98" y="226"/>
                    </a:lnTo>
                    <a:lnTo>
                      <a:pt x="97" y="226"/>
                    </a:lnTo>
                    <a:lnTo>
                      <a:pt x="96" y="227"/>
                    </a:lnTo>
                    <a:lnTo>
                      <a:pt x="96" y="228"/>
                    </a:lnTo>
                    <a:lnTo>
                      <a:pt x="96" y="229"/>
                    </a:lnTo>
                    <a:lnTo>
                      <a:pt x="95" y="229"/>
                    </a:lnTo>
                    <a:lnTo>
                      <a:pt x="95" y="228"/>
                    </a:lnTo>
                    <a:lnTo>
                      <a:pt x="94" y="227"/>
                    </a:lnTo>
                    <a:lnTo>
                      <a:pt x="93" y="228"/>
                    </a:lnTo>
                    <a:lnTo>
                      <a:pt x="92" y="228"/>
                    </a:lnTo>
                    <a:lnTo>
                      <a:pt x="92" y="227"/>
                    </a:lnTo>
                    <a:lnTo>
                      <a:pt x="92" y="226"/>
                    </a:lnTo>
                    <a:lnTo>
                      <a:pt x="93" y="226"/>
                    </a:lnTo>
                    <a:lnTo>
                      <a:pt x="93" y="225"/>
                    </a:lnTo>
                    <a:lnTo>
                      <a:pt x="94" y="225"/>
                    </a:lnTo>
                    <a:lnTo>
                      <a:pt x="93" y="225"/>
                    </a:lnTo>
                    <a:lnTo>
                      <a:pt x="93" y="224"/>
                    </a:lnTo>
                    <a:lnTo>
                      <a:pt x="92" y="224"/>
                    </a:lnTo>
                    <a:lnTo>
                      <a:pt x="91" y="224"/>
                    </a:lnTo>
                    <a:lnTo>
                      <a:pt x="92" y="224"/>
                    </a:lnTo>
                    <a:lnTo>
                      <a:pt x="92" y="225"/>
                    </a:lnTo>
                    <a:lnTo>
                      <a:pt x="92" y="226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9" y="227"/>
                    </a:lnTo>
                    <a:lnTo>
                      <a:pt x="88" y="226"/>
                    </a:lnTo>
                    <a:lnTo>
                      <a:pt x="88" y="227"/>
                    </a:lnTo>
                    <a:lnTo>
                      <a:pt x="87" y="227"/>
                    </a:lnTo>
                    <a:lnTo>
                      <a:pt x="87" y="226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4" y="225"/>
                    </a:lnTo>
                    <a:lnTo>
                      <a:pt x="83" y="225"/>
                    </a:lnTo>
                    <a:lnTo>
                      <a:pt x="84" y="226"/>
                    </a:lnTo>
                    <a:lnTo>
                      <a:pt x="85" y="226"/>
                    </a:lnTo>
                    <a:lnTo>
                      <a:pt x="85" y="227"/>
                    </a:lnTo>
                    <a:lnTo>
                      <a:pt x="84" y="227"/>
                    </a:lnTo>
                    <a:lnTo>
                      <a:pt x="83" y="227"/>
                    </a:lnTo>
                    <a:lnTo>
                      <a:pt x="82" y="227"/>
                    </a:lnTo>
                    <a:lnTo>
                      <a:pt x="81" y="227"/>
                    </a:lnTo>
                    <a:lnTo>
                      <a:pt x="81" y="226"/>
                    </a:lnTo>
                    <a:lnTo>
                      <a:pt x="82" y="226"/>
                    </a:lnTo>
                    <a:lnTo>
                      <a:pt x="81" y="226"/>
                    </a:lnTo>
                    <a:lnTo>
                      <a:pt x="80" y="226"/>
                    </a:lnTo>
                    <a:lnTo>
                      <a:pt x="80" y="225"/>
                    </a:lnTo>
                    <a:lnTo>
                      <a:pt x="79" y="225"/>
                    </a:lnTo>
                    <a:lnTo>
                      <a:pt x="79" y="226"/>
                    </a:lnTo>
                    <a:lnTo>
                      <a:pt x="78" y="226"/>
                    </a:lnTo>
                    <a:lnTo>
                      <a:pt x="78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3"/>
                    </a:lnTo>
                    <a:lnTo>
                      <a:pt x="78" y="222"/>
                    </a:lnTo>
                    <a:lnTo>
                      <a:pt x="77" y="222"/>
                    </a:lnTo>
                    <a:lnTo>
                      <a:pt x="76" y="222"/>
                    </a:lnTo>
                    <a:lnTo>
                      <a:pt x="75" y="223"/>
                    </a:lnTo>
                    <a:lnTo>
                      <a:pt x="74" y="223"/>
                    </a:lnTo>
                    <a:lnTo>
                      <a:pt x="74" y="222"/>
                    </a:lnTo>
                    <a:lnTo>
                      <a:pt x="75" y="222"/>
                    </a:lnTo>
                    <a:lnTo>
                      <a:pt x="75" y="221"/>
                    </a:lnTo>
                    <a:lnTo>
                      <a:pt x="74" y="221"/>
                    </a:lnTo>
                    <a:lnTo>
                      <a:pt x="74" y="220"/>
                    </a:lnTo>
                    <a:lnTo>
                      <a:pt x="73" y="221"/>
                    </a:lnTo>
                    <a:lnTo>
                      <a:pt x="73" y="220"/>
                    </a:lnTo>
                    <a:lnTo>
                      <a:pt x="73" y="219"/>
                    </a:lnTo>
                    <a:lnTo>
                      <a:pt x="72" y="219"/>
                    </a:lnTo>
                    <a:lnTo>
                      <a:pt x="71" y="220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70" y="218"/>
                    </a:lnTo>
                    <a:lnTo>
                      <a:pt x="69" y="217"/>
                    </a:lnTo>
                    <a:lnTo>
                      <a:pt x="68" y="217"/>
                    </a:lnTo>
                    <a:lnTo>
                      <a:pt x="67" y="217"/>
                    </a:lnTo>
                    <a:lnTo>
                      <a:pt x="68" y="217"/>
                    </a:lnTo>
                    <a:lnTo>
                      <a:pt x="67" y="218"/>
                    </a:lnTo>
                    <a:lnTo>
                      <a:pt x="66" y="218"/>
                    </a:lnTo>
                    <a:lnTo>
                      <a:pt x="65" y="218"/>
                    </a:lnTo>
                    <a:lnTo>
                      <a:pt x="65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3" y="218"/>
                    </a:lnTo>
                    <a:lnTo>
                      <a:pt x="63" y="217"/>
                    </a:lnTo>
                    <a:lnTo>
                      <a:pt x="62" y="217"/>
                    </a:lnTo>
                    <a:lnTo>
                      <a:pt x="63" y="216"/>
                    </a:lnTo>
                    <a:lnTo>
                      <a:pt x="62" y="215"/>
                    </a:lnTo>
                    <a:lnTo>
                      <a:pt x="62" y="214"/>
                    </a:lnTo>
                    <a:lnTo>
                      <a:pt x="61" y="214"/>
                    </a:lnTo>
                    <a:lnTo>
                      <a:pt x="60" y="214"/>
                    </a:lnTo>
                    <a:lnTo>
                      <a:pt x="60" y="213"/>
                    </a:lnTo>
                    <a:lnTo>
                      <a:pt x="61" y="212"/>
                    </a:lnTo>
                    <a:lnTo>
                      <a:pt x="61" y="211"/>
                    </a:lnTo>
                    <a:lnTo>
                      <a:pt x="60" y="211"/>
                    </a:lnTo>
                    <a:lnTo>
                      <a:pt x="60" y="212"/>
                    </a:lnTo>
                    <a:lnTo>
                      <a:pt x="60" y="211"/>
                    </a:lnTo>
                    <a:lnTo>
                      <a:pt x="59" y="211"/>
                    </a:lnTo>
                    <a:lnTo>
                      <a:pt x="59" y="210"/>
                    </a:lnTo>
                    <a:lnTo>
                      <a:pt x="60" y="210"/>
                    </a:lnTo>
                    <a:lnTo>
                      <a:pt x="59" y="209"/>
                    </a:lnTo>
                    <a:lnTo>
                      <a:pt x="59" y="208"/>
                    </a:lnTo>
                    <a:lnTo>
                      <a:pt x="58" y="208"/>
                    </a:lnTo>
                    <a:lnTo>
                      <a:pt x="58" y="207"/>
                    </a:lnTo>
                    <a:lnTo>
                      <a:pt x="57" y="207"/>
                    </a:lnTo>
                    <a:lnTo>
                      <a:pt x="56" y="207"/>
                    </a:lnTo>
                    <a:lnTo>
                      <a:pt x="55" y="206"/>
                    </a:lnTo>
                    <a:lnTo>
                      <a:pt x="55" y="207"/>
                    </a:lnTo>
                    <a:lnTo>
                      <a:pt x="55" y="208"/>
                    </a:lnTo>
                    <a:lnTo>
                      <a:pt x="54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2" y="206"/>
                    </a:lnTo>
                    <a:lnTo>
                      <a:pt x="52" y="205"/>
                    </a:lnTo>
                    <a:lnTo>
                      <a:pt x="51" y="205"/>
                    </a:lnTo>
                    <a:lnTo>
                      <a:pt x="51" y="204"/>
                    </a:lnTo>
                    <a:lnTo>
                      <a:pt x="50" y="204"/>
                    </a:lnTo>
                    <a:lnTo>
                      <a:pt x="49" y="204"/>
                    </a:lnTo>
                    <a:lnTo>
                      <a:pt x="48" y="204"/>
                    </a:lnTo>
                    <a:lnTo>
                      <a:pt x="49" y="203"/>
                    </a:lnTo>
                    <a:lnTo>
                      <a:pt x="48" y="203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7" y="202"/>
                    </a:lnTo>
                    <a:lnTo>
                      <a:pt x="46" y="202"/>
                    </a:lnTo>
                    <a:lnTo>
                      <a:pt x="46" y="201"/>
                    </a:lnTo>
                    <a:lnTo>
                      <a:pt x="47" y="201"/>
                    </a:lnTo>
                    <a:lnTo>
                      <a:pt x="47" y="200"/>
                    </a:lnTo>
                    <a:lnTo>
                      <a:pt x="47" y="201"/>
                    </a:lnTo>
                    <a:lnTo>
                      <a:pt x="46" y="201"/>
                    </a:lnTo>
                    <a:lnTo>
                      <a:pt x="46" y="200"/>
                    </a:lnTo>
                    <a:lnTo>
                      <a:pt x="45" y="200"/>
                    </a:lnTo>
                    <a:lnTo>
                      <a:pt x="45" y="199"/>
                    </a:lnTo>
                    <a:lnTo>
                      <a:pt x="44" y="199"/>
                    </a:lnTo>
                    <a:lnTo>
                      <a:pt x="43" y="199"/>
                    </a:lnTo>
                    <a:lnTo>
                      <a:pt x="42" y="199"/>
                    </a:lnTo>
                    <a:lnTo>
                      <a:pt x="42" y="198"/>
                    </a:lnTo>
                    <a:lnTo>
                      <a:pt x="41" y="198"/>
                    </a:lnTo>
                    <a:lnTo>
                      <a:pt x="40" y="197"/>
                    </a:lnTo>
                    <a:lnTo>
                      <a:pt x="39" y="197"/>
                    </a:lnTo>
                    <a:lnTo>
                      <a:pt x="39" y="198"/>
                    </a:lnTo>
                    <a:lnTo>
                      <a:pt x="39" y="199"/>
                    </a:lnTo>
                    <a:lnTo>
                      <a:pt x="38" y="198"/>
                    </a:lnTo>
                    <a:lnTo>
                      <a:pt x="37" y="197"/>
                    </a:lnTo>
                    <a:lnTo>
                      <a:pt x="36" y="198"/>
                    </a:lnTo>
                    <a:lnTo>
                      <a:pt x="36" y="197"/>
                    </a:lnTo>
                    <a:lnTo>
                      <a:pt x="35" y="197"/>
                    </a:lnTo>
                    <a:lnTo>
                      <a:pt x="35" y="198"/>
                    </a:lnTo>
                    <a:lnTo>
                      <a:pt x="34" y="197"/>
                    </a:lnTo>
                    <a:lnTo>
                      <a:pt x="33" y="197"/>
                    </a:lnTo>
                    <a:lnTo>
                      <a:pt x="32" y="197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1" y="198"/>
                    </a:lnTo>
                    <a:lnTo>
                      <a:pt x="30" y="198"/>
                    </a:lnTo>
                    <a:lnTo>
                      <a:pt x="29" y="198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7"/>
                    </a:lnTo>
                    <a:lnTo>
                      <a:pt x="27" y="196"/>
                    </a:lnTo>
                    <a:lnTo>
                      <a:pt x="26" y="196"/>
                    </a:lnTo>
                    <a:lnTo>
                      <a:pt x="25" y="196"/>
                    </a:lnTo>
                    <a:lnTo>
                      <a:pt x="24" y="196"/>
                    </a:lnTo>
                    <a:lnTo>
                      <a:pt x="24" y="195"/>
                    </a:lnTo>
                    <a:lnTo>
                      <a:pt x="23" y="196"/>
                    </a:lnTo>
                    <a:lnTo>
                      <a:pt x="23" y="195"/>
                    </a:lnTo>
                    <a:lnTo>
                      <a:pt x="22" y="195"/>
                    </a:lnTo>
                    <a:lnTo>
                      <a:pt x="21" y="195"/>
                    </a:lnTo>
                    <a:lnTo>
                      <a:pt x="20" y="195"/>
                    </a:lnTo>
                    <a:lnTo>
                      <a:pt x="20" y="196"/>
                    </a:lnTo>
                    <a:lnTo>
                      <a:pt x="19" y="196"/>
                    </a:lnTo>
                    <a:lnTo>
                      <a:pt x="18" y="196"/>
                    </a:lnTo>
                    <a:lnTo>
                      <a:pt x="16" y="196"/>
                    </a:lnTo>
                    <a:lnTo>
                      <a:pt x="15" y="196"/>
                    </a:lnTo>
                    <a:lnTo>
                      <a:pt x="14" y="196"/>
                    </a:lnTo>
                    <a:lnTo>
                      <a:pt x="13" y="196"/>
                    </a:lnTo>
                    <a:lnTo>
                      <a:pt x="12" y="196"/>
                    </a:lnTo>
                    <a:lnTo>
                      <a:pt x="11" y="196"/>
                    </a:lnTo>
                    <a:lnTo>
                      <a:pt x="11" y="195"/>
                    </a:lnTo>
                    <a:lnTo>
                      <a:pt x="10" y="195"/>
                    </a:lnTo>
                    <a:lnTo>
                      <a:pt x="10" y="194"/>
                    </a:lnTo>
                    <a:lnTo>
                      <a:pt x="9" y="194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1" y="192"/>
                    </a:lnTo>
                    <a:lnTo>
                      <a:pt x="11" y="191"/>
                    </a:lnTo>
                    <a:lnTo>
                      <a:pt x="10" y="191"/>
                    </a:lnTo>
                    <a:lnTo>
                      <a:pt x="11" y="191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9" y="187"/>
                    </a:lnTo>
                    <a:lnTo>
                      <a:pt x="9" y="186"/>
                    </a:lnTo>
                    <a:lnTo>
                      <a:pt x="9" y="185"/>
                    </a:lnTo>
                    <a:lnTo>
                      <a:pt x="8" y="185"/>
                    </a:lnTo>
                    <a:lnTo>
                      <a:pt x="9" y="185"/>
                    </a:lnTo>
                    <a:lnTo>
                      <a:pt x="8" y="184"/>
                    </a:lnTo>
                    <a:lnTo>
                      <a:pt x="8" y="183"/>
                    </a:lnTo>
                    <a:lnTo>
                      <a:pt x="9" y="183"/>
                    </a:lnTo>
                    <a:lnTo>
                      <a:pt x="9" y="182"/>
                    </a:lnTo>
                    <a:lnTo>
                      <a:pt x="9" y="181"/>
                    </a:lnTo>
                    <a:lnTo>
                      <a:pt x="10" y="181"/>
                    </a:lnTo>
                    <a:lnTo>
                      <a:pt x="9" y="180"/>
                    </a:lnTo>
                    <a:lnTo>
                      <a:pt x="8" y="180"/>
                    </a:lnTo>
                    <a:lnTo>
                      <a:pt x="8" y="179"/>
                    </a:lnTo>
                    <a:lnTo>
                      <a:pt x="7" y="178"/>
                    </a:lnTo>
                    <a:lnTo>
                      <a:pt x="6" y="177"/>
                    </a:lnTo>
                    <a:lnTo>
                      <a:pt x="5" y="176"/>
                    </a:lnTo>
                    <a:lnTo>
                      <a:pt x="5" y="175"/>
                    </a:lnTo>
                    <a:lnTo>
                      <a:pt x="5" y="174"/>
                    </a:lnTo>
                    <a:lnTo>
                      <a:pt x="5" y="173"/>
                    </a:lnTo>
                    <a:lnTo>
                      <a:pt x="5" y="172"/>
                    </a:lnTo>
                    <a:lnTo>
                      <a:pt x="5" y="171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8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6" y="167"/>
                    </a:lnTo>
                    <a:lnTo>
                      <a:pt x="7" y="167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8" y="165"/>
                    </a:lnTo>
                    <a:lnTo>
                      <a:pt x="7" y="165"/>
                    </a:lnTo>
                    <a:lnTo>
                      <a:pt x="8" y="165"/>
                    </a:lnTo>
                    <a:lnTo>
                      <a:pt x="8" y="164"/>
                    </a:lnTo>
                    <a:lnTo>
                      <a:pt x="9" y="164"/>
                    </a:lnTo>
                    <a:lnTo>
                      <a:pt x="9" y="163"/>
                    </a:lnTo>
                    <a:lnTo>
                      <a:pt x="8" y="162"/>
                    </a:lnTo>
                    <a:lnTo>
                      <a:pt x="8" y="161"/>
                    </a:lnTo>
                    <a:lnTo>
                      <a:pt x="7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6" y="156"/>
                    </a:lnTo>
                    <a:lnTo>
                      <a:pt x="5" y="156"/>
                    </a:lnTo>
                    <a:lnTo>
                      <a:pt x="5" y="155"/>
                    </a:lnTo>
                    <a:lnTo>
                      <a:pt x="6" y="155"/>
                    </a:lnTo>
                    <a:lnTo>
                      <a:pt x="6" y="154"/>
                    </a:lnTo>
                    <a:lnTo>
                      <a:pt x="6" y="153"/>
                    </a:lnTo>
                    <a:lnTo>
                      <a:pt x="5" y="152"/>
                    </a:lnTo>
                    <a:lnTo>
                      <a:pt x="5" y="151"/>
                    </a:lnTo>
                    <a:lnTo>
                      <a:pt x="3" y="149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6"/>
                    </a:lnTo>
                    <a:lnTo>
                      <a:pt x="0" y="145"/>
                    </a:lnTo>
                    <a:lnTo>
                      <a:pt x="6" y="145"/>
                    </a:lnTo>
                    <a:lnTo>
                      <a:pt x="10" y="142"/>
                    </a:lnTo>
                    <a:lnTo>
                      <a:pt x="15" y="144"/>
                    </a:lnTo>
                    <a:lnTo>
                      <a:pt x="15" y="147"/>
                    </a:lnTo>
                    <a:lnTo>
                      <a:pt x="15" y="151"/>
                    </a:lnTo>
                    <a:lnTo>
                      <a:pt x="17" y="153"/>
                    </a:lnTo>
                    <a:lnTo>
                      <a:pt x="22" y="153"/>
                    </a:lnTo>
                    <a:lnTo>
                      <a:pt x="35" y="163"/>
                    </a:lnTo>
                    <a:lnTo>
                      <a:pt x="55" y="166"/>
                    </a:lnTo>
                    <a:lnTo>
                      <a:pt x="70" y="162"/>
                    </a:lnTo>
                    <a:lnTo>
                      <a:pt x="71" y="162"/>
                    </a:lnTo>
                    <a:lnTo>
                      <a:pt x="72" y="162"/>
                    </a:lnTo>
                    <a:lnTo>
                      <a:pt x="72" y="161"/>
                    </a:lnTo>
                    <a:lnTo>
                      <a:pt x="73" y="161"/>
                    </a:lnTo>
                    <a:lnTo>
                      <a:pt x="74" y="161"/>
                    </a:lnTo>
                    <a:lnTo>
                      <a:pt x="74" y="162"/>
                    </a:lnTo>
                    <a:lnTo>
                      <a:pt x="74" y="161"/>
                    </a:lnTo>
                    <a:lnTo>
                      <a:pt x="75" y="160"/>
                    </a:lnTo>
                    <a:lnTo>
                      <a:pt x="75" y="159"/>
                    </a:lnTo>
                    <a:lnTo>
                      <a:pt x="74" y="159"/>
                    </a:lnTo>
                    <a:lnTo>
                      <a:pt x="75" y="158"/>
                    </a:lnTo>
                    <a:lnTo>
                      <a:pt x="75" y="157"/>
                    </a:lnTo>
                    <a:lnTo>
                      <a:pt x="75" y="158"/>
                    </a:lnTo>
                    <a:lnTo>
                      <a:pt x="76" y="158"/>
                    </a:lnTo>
                    <a:lnTo>
                      <a:pt x="76" y="157"/>
                    </a:lnTo>
                    <a:lnTo>
                      <a:pt x="77" y="158"/>
                    </a:lnTo>
                    <a:lnTo>
                      <a:pt x="76" y="158"/>
                    </a:lnTo>
                    <a:lnTo>
                      <a:pt x="76" y="159"/>
                    </a:lnTo>
                    <a:lnTo>
                      <a:pt x="77" y="159"/>
                    </a:lnTo>
                    <a:lnTo>
                      <a:pt x="78" y="158"/>
                    </a:lnTo>
                    <a:lnTo>
                      <a:pt x="79" y="158"/>
                    </a:lnTo>
                    <a:lnTo>
                      <a:pt x="78" y="158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6"/>
                    </a:lnTo>
                    <a:lnTo>
                      <a:pt x="81" y="156"/>
                    </a:lnTo>
                    <a:lnTo>
                      <a:pt x="82" y="156"/>
                    </a:lnTo>
                    <a:lnTo>
                      <a:pt x="82" y="157"/>
                    </a:lnTo>
                    <a:lnTo>
                      <a:pt x="82" y="156"/>
                    </a:lnTo>
                    <a:lnTo>
                      <a:pt x="83" y="156"/>
                    </a:lnTo>
                    <a:lnTo>
                      <a:pt x="84" y="156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3" y="155"/>
                    </a:lnTo>
                    <a:lnTo>
                      <a:pt x="83" y="154"/>
                    </a:lnTo>
                    <a:lnTo>
                      <a:pt x="84" y="154"/>
                    </a:lnTo>
                    <a:lnTo>
                      <a:pt x="85" y="154"/>
                    </a:lnTo>
                    <a:lnTo>
                      <a:pt x="85" y="153"/>
                    </a:lnTo>
                    <a:lnTo>
                      <a:pt x="86" y="152"/>
                    </a:lnTo>
                    <a:lnTo>
                      <a:pt x="87" y="152"/>
                    </a:lnTo>
                    <a:lnTo>
                      <a:pt x="88" y="152"/>
                    </a:lnTo>
                    <a:lnTo>
                      <a:pt x="88" y="151"/>
                    </a:lnTo>
                    <a:lnTo>
                      <a:pt x="89" y="151"/>
                    </a:lnTo>
                    <a:lnTo>
                      <a:pt x="89" y="152"/>
                    </a:lnTo>
                    <a:lnTo>
                      <a:pt x="90" y="152"/>
                    </a:lnTo>
                    <a:lnTo>
                      <a:pt x="91" y="152"/>
                    </a:lnTo>
                    <a:lnTo>
                      <a:pt x="90" y="152"/>
                    </a:lnTo>
                    <a:lnTo>
                      <a:pt x="90" y="153"/>
                    </a:lnTo>
                    <a:lnTo>
                      <a:pt x="91" y="153"/>
                    </a:lnTo>
                    <a:lnTo>
                      <a:pt x="92" y="153"/>
                    </a:lnTo>
                    <a:lnTo>
                      <a:pt x="92" y="154"/>
                    </a:lnTo>
                    <a:lnTo>
                      <a:pt x="91" y="154"/>
                    </a:lnTo>
                    <a:lnTo>
                      <a:pt x="91" y="155"/>
                    </a:lnTo>
                    <a:lnTo>
                      <a:pt x="91" y="156"/>
                    </a:lnTo>
                    <a:lnTo>
                      <a:pt x="90" y="155"/>
                    </a:lnTo>
                    <a:lnTo>
                      <a:pt x="90" y="156"/>
                    </a:lnTo>
                    <a:lnTo>
                      <a:pt x="91" y="157"/>
                    </a:lnTo>
                    <a:lnTo>
                      <a:pt x="91" y="156"/>
                    </a:lnTo>
                    <a:lnTo>
                      <a:pt x="92" y="156"/>
                    </a:lnTo>
                    <a:lnTo>
                      <a:pt x="92" y="157"/>
                    </a:lnTo>
                    <a:lnTo>
                      <a:pt x="93" y="157"/>
                    </a:lnTo>
                    <a:lnTo>
                      <a:pt x="94" y="157"/>
                    </a:lnTo>
                    <a:lnTo>
                      <a:pt x="95" y="157"/>
                    </a:lnTo>
                    <a:lnTo>
                      <a:pt x="95" y="158"/>
                    </a:lnTo>
                    <a:lnTo>
                      <a:pt x="95" y="157"/>
                    </a:lnTo>
                    <a:lnTo>
                      <a:pt x="96" y="157"/>
                    </a:lnTo>
                    <a:lnTo>
                      <a:pt x="97" y="157"/>
                    </a:lnTo>
                    <a:lnTo>
                      <a:pt x="97" y="158"/>
                    </a:lnTo>
                    <a:lnTo>
                      <a:pt x="97" y="159"/>
                    </a:lnTo>
                    <a:lnTo>
                      <a:pt x="98" y="159"/>
                    </a:lnTo>
                    <a:lnTo>
                      <a:pt x="99" y="159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2" y="159"/>
                    </a:lnTo>
                    <a:lnTo>
                      <a:pt x="103" y="160"/>
                    </a:lnTo>
                    <a:lnTo>
                      <a:pt x="104" y="160"/>
                    </a:lnTo>
                    <a:lnTo>
                      <a:pt x="105" y="160"/>
                    </a:lnTo>
                    <a:lnTo>
                      <a:pt x="105" y="161"/>
                    </a:lnTo>
                    <a:lnTo>
                      <a:pt x="106" y="161"/>
                    </a:lnTo>
                    <a:lnTo>
                      <a:pt x="107" y="161"/>
                    </a:lnTo>
                    <a:lnTo>
                      <a:pt x="108" y="161"/>
                    </a:lnTo>
                    <a:lnTo>
                      <a:pt x="108" y="160"/>
                    </a:lnTo>
                    <a:lnTo>
                      <a:pt x="109" y="161"/>
                    </a:lnTo>
                    <a:lnTo>
                      <a:pt x="110" y="161"/>
                    </a:lnTo>
                    <a:lnTo>
                      <a:pt x="111" y="161"/>
                    </a:lnTo>
                    <a:lnTo>
                      <a:pt x="112" y="161"/>
                    </a:lnTo>
                    <a:lnTo>
                      <a:pt x="113" y="161"/>
                    </a:lnTo>
                    <a:lnTo>
                      <a:pt x="113" y="160"/>
                    </a:lnTo>
                    <a:lnTo>
                      <a:pt x="112" y="160"/>
                    </a:lnTo>
                    <a:lnTo>
                      <a:pt x="112" y="159"/>
                    </a:lnTo>
                    <a:lnTo>
                      <a:pt x="113" y="159"/>
                    </a:lnTo>
                    <a:lnTo>
                      <a:pt x="114" y="159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59"/>
                    </a:lnTo>
                    <a:lnTo>
                      <a:pt x="116" y="159"/>
                    </a:lnTo>
                    <a:lnTo>
                      <a:pt x="116" y="158"/>
                    </a:lnTo>
                    <a:lnTo>
                      <a:pt x="117" y="158"/>
                    </a:lnTo>
                    <a:lnTo>
                      <a:pt x="118" y="157"/>
                    </a:lnTo>
                    <a:lnTo>
                      <a:pt x="119" y="157"/>
                    </a:lnTo>
                    <a:lnTo>
                      <a:pt x="120" y="157"/>
                    </a:lnTo>
                    <a:lnTo>
                      <a:pt x="121" y="156"/>
                    </a:lnTo>
                    <a:lnTo>
                      <a:pt x="121" y="155"/>
                    </a:lnTo>
                    <a:lnTo>
                      <a:pt x="121" y="154"/>
                    </a:lnTo>
                    <a:lnTo>
                      <a:pt x="122" y="154"/>
                    </a:lnTo>
                    <a:lnTo>
                      <a:pt x="123" y="154"/>
                    </a:lnTo>
                    <a:lnTo>
                      <a:pt x="123" y="155"/>
                    </a:lnTo>
                    <a:lnTo>
                      <a:pt x="124" y="155"/>
                    </a:lnTo>
                    <a:lnTo>
                      <a:pt x="124" y="156"/>
                    </a:lnTo>
                    <a:lnTo>
                      <a:pt x="125" y="156"/>
                    </a:lnTo>
                    <a:lnTo>
                      <a:pt x="125" y="157"/>
                    </a:lnTo>
                    <a:lnTo>
                      <a:pt x="126" y="158"/>
                    </a:lnTo>
                    <a:lnTo>
                      <a:pt x="126" y="157"/>
                    </a:lnTo>
                    <a:lnTo>
                      <a:pt x="127" y="158"/>
                    </a:lnTo>
                    <a:lnTo>
                      <a:pt x="128" y="159"/>
                    </a:lnTo>
                    <a:lnTo>
                      <a:pt x="129" y="159"/>
                    </a:lnTo>
                    <a:lnTo>
                      <a:pt x="129" y="160"/>
                    </a:lnTo>
                    <a:lnTo>
                      <a:pt x="130" y="161"/>
                    </a:lnTo>
                    <a:lnTo>
                      <a:pt x="131" y="160"/>
                    </a:lnTo>
                    <a:lnTo>
                      <a:pt x="131" y="161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9" y="162"/>
                    </a:lnTo>
                    <a:lnTo>
                      <a:pt x="129" y="163"/>
                    </a:lnTo>
                    <a:lnTo>
                      <a:pt x="129" y="164"/>
                    </a:lnTo>
                    <a:lnTo>
                      <a:pt x="128" y="164"/>
                    </a:lnTo>
                    <a:lnTo>
                      <a:pt x="127" y="164"/>
                    </a:lnTo>
                    <a:lnTo>
                      <a:pt x="127" y="165"/>
                    </a:lnTo>
                    <a:lnTo>
                      <a:pt x="127" y="166"/>
                    </a:lnTo>
                    <a:lnTo>
                      <a:pt x="127" y="167"/>
                    </a:lnTo>
                    <a:lnTo>
                      <a:pt x="128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30" y="166"/>
                    </a:lnTo>
                    <a:lnTo>
                      <a:pt x="131" y="166"/>
                    </a:lnTo>
                    <a:lnTo>
                      <a:pt x="132" y="166"/>
                    </a:lnTo>
                    <a:lnTo>
                      <a:pt x="132" y="167"/>
                    </a:lnTo>
                    <a:lnTo>
                      <a:pt x="133" y="167"/>
                    </a:lnTo>
                    <a:lnTo>
                      <a:pt x="133" y="166"/>
                    </a:lnTo>
                    <a:lnTo>
                      <a:pt x="134" y="166"/>
                    </a:lnTo>
                    <a:lnTo>
                      <a:pt x="135" y="166"/>
                    </a:lnTo>
                    <a:lnTo>
                      <a:pt x="136" y="166"/>
                    </a:lnTo>
                    <a:lnTo>
                      <a:pt x="137" y="166"/>
                    </a:lnTo>
                    <a:lnTo>
                      <a:pt x="138" y="166"/>
                    </a:lnTo>
                    <a:lnTo>
                      <a:pt x="138" y="165"/>
                    </a:lnTo>
                    <a:lnTo>
                      <a:pt x="140" y="166"/>
                    </a:lnTo>
                    <a:lnTo>
                      <a:pt x="142" y="165"/>
                    </a:lnTo>
                    <a:lnTo>
                      <a:pt x="143" y="166"/>
                    </a:lnTo>
                    <a:lnTo>
                      <a:pt x="144" y="167"/>
                    </a:lnTo>
                    <a:lnTo>
                      <a:pt x="145" y="167"/>
                    </a:lnTo>
                    <a:lnTo>
                      <a:pt x="145" y="168"/>
                    </a:lnTo>
                    <a:lnTo>
                      <a:pt x="146" y="168"/>
                    </a:lnTo>
                    <a:lnTo>
                      <a:pt x="146" y="169"/>
                    </a:lnTo>
                    <a:lnTo>
                      <a:pt x="147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0" y="170"/>
                    </a:lnTo>
                    <a:lnTo>
                      <a:pt x="151" y="170"/>
                    </a:lnTo>
                    <a:lnTo>
                      <a:pt x="152" y="170"/>
                    </a:lnTo>
                    <a:lnTo>
                      <a:pt x="153" y="170"/>
                    </a:lnTo>
                    <a:lnTo>
                      <a:pt x="153" y="169"/>
                    </a:lnTo>
                    <a:lnTo>
                      <a:pt x="154" y="169"/>
                    </a:lnTo>
                    <a:lnTo>
                      <a:pt x="154" y="168"/>
                    </a:lnTo>
                    <a:lnTo>
                      <a:pt x="154" y="167"/>
                    </a:lnTo>
                    <a:lnTo>
                      <a:pt x="155" y="167"/>
                    </a:lnTo>
                    <a:lnTo>
                      <a:pt x="155" y="168"/>
                    </a:lnTo>
                    <a:lnTo>
                      <a:pt x="155" y="167"/>
                    </a:lnTo>
                    <a:lnTo>
                      <a:pt x="156" y="168"/>
                    </a:lnTo>
                    <a:lnTo>
                      <a:pt x="157" y="168"/>
                    </a:lnTo>
                    <a:lnTo>
                      <a:pt x="157" y="167"/>
                    </a:lnTo>
                    <a:lnTo>
                      <a:pt x="158" y="167"/>
                    </a:lnTo>
                    <a:lnTo>
                      <a:pt x="158" y="166"/>
                    </a:lnTo>
                    <a:lnTo>
                      <a:pt x="159" y="166"/>
                    </a:lnTo>
                    <a:lnTo>
                      <a:pt x="158" y="165"/>
                    </a:lnTo>
                    <a:lnTo>
                      <a:pt x="159" y="165"/>
                    </a:lnTo>
                    <a:lnTo>
                      <a:pt x="158" y="164"/>
                    </a:lnTo>
                    <a:lnTo>
                      <a:pt x="159" y="164"/>
                    </a:lnTo>
                    <a:lnTo>
                      <a:pt x="160" y="164"/>
                    </a:lnTo>
                    <a:lnTo>
                      <a:pt x="160" y="163"/>
                    </a:lnTo>
                    <a:lnTo>
                      <a:pt x="161" y="163"/>
                    </a:lnTo>
                    <a:lnTo>
                      <a:pt x="161" y="162"/>
                    </a:lnTo>
                    <a:lnTo>
                      <a:pt x="161" y="161"/>
                    </a:lnTo>
                    <a:lnTo>
                      <a:pt x="162" y="161"/>
                    </a:lnTo>
                    <a:lnTo>
                      <a:pt x="162" y="160"/>
                    </a:lnTo>
                    <a:lnTo>
                      <a:pt x="163" y="160"/>
                    </a:lnTo>
                    <a:lnTo>
                      <a:pt x="164" y="160"/>
                    </a:lnTo>
                    <a:lnTo>
                      <a:pt x="165" y="160"/>
                    </a:lnTo>
                    <a:lnTo>
                      <a:pt x="166" y="159"/>
                    </a:lnTo>
                    <a:lnTo>
                      <a:pt x="166" y="160"/>
                    </a:lnTo>
                    <a:lnTo>
                      <a:pt x="166" y="159"/>
                    </a:lnTo>
                    <a:lnTo>
                      <a:pt x="167" y="159"/>
                    </a:lnTo>
                    <a:lnTo>
                      <a:pt x="168" y="159"/>
                    </a:lnTo>
                    <a:lnTo>
                      <a:pt x="168" y="158"/>
                    </a:lnTo>
                    <a:lnTo>
                      <a:pt x="169" y="158"/>
                    </a:lnTo>
                    <a:lnTo>
                      <a:pt x="170" y="158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7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5" y="155"/>
                    </a:lnTo>
                    <a:lnTo>
                      <a:pt x="176" y="154"/>
                    </a:lnTo>
                    <a:lnTo>
                      <a:pt x="177" y="154"/>
                    </a:lnTo>
                    <a:lnTo>
                      <a:pt x="176" y="153"/>
                    </a:lnTo>
                    <a:lnTo>
                      <a:pt x="177" y="153"/>
                    </a:lnTo>
                    <a:lnTo>
                      <a:pt x="177" y="152"/>
                    </a:lnTo>
                    <a:lnTo>
                      <a:pt x="178" y="151"/>
                    </a:lnTo>
                    <a:lnTo>
                      <a:pt x="178" y="150"/>
                    </a:lnTo>
                    <a:lnTo>
                      <a:pt x="178" y="149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80" y="147"/>
                    </a:lnTo>
                    <a:lnTo>
                      <a:pt x="181" y="147"/>
                    </a:lnTo>
                    <a:lnTo>
                      <a:pt x="182" y="147"/>
                    </a:lnTo>
                    <a:lnTo>
                      <a:pt x="183" y="147"/>
                    </a:lnTo>
                    <a:lnTo>
                      <a:pt x="183" y="146"/>
                    </a:lnTo>
                    <a:lnTo>
                      <a:pt x="183" y="145"/>
                    </a:lnTo>
                    <a:lnTo>
                      <a:pt x="184" y="144"/>
                    </a:lnTo>
                    <a:lnTo>
                      <a:pt x="185" y="144"/>
                    </a:lnTo>
                    <a:lnTo>
                      <a:pt x="185" y="143"/>
                    </a:lnTo>
                    <a:lnTo>
                      <a:pt x="185" y="142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5" y="141"/>
                    </a:lnTo>
                    <a:lnTo>
                      <a:pt x="185" y="140"/>
                    </a:lnTo>
                    <a:lnTo>
                      <a:pt x="186" y="140"/>
                    </a:lnTo>
                    <a:lnTo>
                      <a:pt x="186" y="141"/>
                    </a:lnTo>
                    <a:lnTo>
                      <a:pt x="186" y="140"/>
                    </a:lnTo>
                    <a:lnTo>
                      <a:pt x="187" y="140"/>
                    </a:lnTo>
                    <a:lnTo>
                      <a:pt x="187" y="139"/>
                    </a:lnTo>
                    <a:lnTo>
                      <a:pt x="187" y="138"/>
                    </a:lnTo>
                    <a:lnTo>
                      <a:pt x="186" y="137"/>
                    </a:lnTo>
                    <a:lnTo>
                      <a:pt x="185" y="137"/>
                    </a:lnTo>
                    <a:lnTo>
                      <a:pt x="186" y="136"/>
                    </a:lnTo>
                    <a:lnTo>
                      <a:pt x="185" y="135"/>
                    </a:lnTo>
                    <a:lnTo>
                      <a:pt x="185" y="134"/>
                    </a:lnTo>
                    <a:lnTo>
                      <a:pt x="186" y="133"/>
                    </a:lnTo>
                    <a:lnTo>
                      <a:pt x="187" y="134"/>
                    </a:lnTo>
                    <a:lnTo>
                      <a:pt x="187" y="133"/>
                    </a:lnTo>
                    <a:lnTo>
                      <a:pt x="188" y="132"/>
                    </a:lnTo>
                    <a:lnTo>
                      <a:pt x="188" y="131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89" y="129"/>
                    </a:lnTo>
                    <a:lnTo>
                      <a:pt x="189" y="128"/>
                    </a:lnTo>
                    <a:lnTo>
                      <a:pt x="190" y="128"/>
                    </a:lnTo>
                    <a:lnTo>
                      <a:pt x="190" y="127"/>
                    </a:lnTo>
                    <a:lnTo>
                      <a:pt x="191" y="126"/>
                    </a:lnTo>
                    <a:lnTo>
                      <a:pt x="191" y="125"/>
                    </a:lnTo>
                    <a:lnTo>
                      <a:pt x="191" y="124"/>
                    </a:lnTo>
                    <a:lnTo>
                      <a:pt x="191" y="123"/>
                    </a:lnTo>
                    <a:lnTo>
                      <a:pt x="192" y="122"/>
                    </a:lnTo>
                    <a:lnTo>
                      <a:pt x="193" y="121"/>
                    </a:lnTo>
                    <a:lnTo>
                      <a:pt x="193" y="120"/>
                    </a:lnTo>
                    <a:lnTo>
                      <a:pt x="194" y="119"/>
                    </a:lnTo>
                    <a:lnTo>
                      <a:pt x="194" y="118"/>
                    </a:lnTo>
                    <a:lnTo>
                      <a:pt x="194" y="117"/>
                    </a:lnTo>
                    <a:lnTo>
                      <a:pt x="196" y="116"/>
                    </a:lnTo>
                    <a:lnTo>
                      <a:pt x="196" y="115"/>
                    </a:lnTo>
                    <a:lnTo>
                      <a:pt x="197" y="115"/>
                    </a:lnTo>
                    <a:lnTo>
                      <a:pt x="198" y="115"/>
                    </a:lnTo>
                    <a:lnTo>
                      <a:pt x="199" y="114"/>
                    </a:lnTo>
                    <a:lnTo>
                      <a:pt x="199" y="113"/>
                    </a:lnTo>
                    <a:lnTo>
                      <a:pt x="198" y="114"/>
                    </a:lnTo>
                    <a:lnTo>
                      <a:pt x="198" y="113"/>
                    </a:lnTo>
                    <a:lnTo>
                      <a:pt x="198" y="112"/>
                    </a:lnTo>
                    <a:lnTo>
                      <a:pt x="198" y="111"/>
                    </a:lnTo>
                    <a:lnTo>
                      <a:pt x="199" y="110"/>
                    </a:lnTo>
                    <a:lnTo>
                      <a:pt x="199" y="109"/>
                    </a:lnTo>
                    <a:lnTo>
                      <a:pt x="200" y="108"/>
                    </a:lnTo>
                    <a:lnTo>
                      <a:pt x="200" y="107"/>
                    </a:lnTo>
                    <a:lnTo>
                      <a:pt x="200" y="106"/>
                    </a:lnTo>
                    <a:lnTo>
                      <a:pt x="201" y="105"/>
                    </a:lnTo>
                    <a:lnTo>
                      <a:pt x="202" y="104"/>
                    </a:lnTo>
                    <a:lnTo>
                      <a:pt x="202" y="103"/>
                    </a:lnTo>
                    <a:lnTo>
                      <a:pt x="203" y="102"/>
                    </a:lnTo>
                    <a:lnTo>
                      <a:pt x="203" y="101"/>
                    </a:lnTo>
                    <a:lnTo>
                      <a:pt x="202" y="100"/>
                    </a:lnTo>
                    <a:lnTo>
                      <a:pt x="202" y="99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2" y="98"/>
                    </a:lnTo>
                    <a:lnTo>
                      <a:pt x="202" y="97"/>
                    </a:lnTo>
                    <a:lnTo>
                      <a:pt x="203" y="96"/>
                    </a:lnTo>
                    <a:lnTo>
                      <a:pt x="202" y="96"/>
                    </a:lnTo>
                    <a:lnTo>
                      <a:pt x="203" y="95"/>
                    </a:lnTo>
                    <a:lnTo>
                      <a:pt x="203" y="94"/>
                    </a:lnTo>
                    <a:lnTo>
                      <a:pt x="204" y="94"/>
                    </a:lnTo>
                    <a:lnTo>
                      <a:pt x="205" y="94"/>
                    </a:lnTo>
                    <a:lnTo>
                      <a:pt x="205" y="93"/>
                    </a:lnTo>
                    <a:lnTo>
                      <a:pt x="205" y="92"/>
                    </a:lnTo>
                    <a:lnTo>
                      <a:pt x="206" y="91"/>
                    </a:lnTo>
                    <a:lnTo>
                      <a:pt x="206" y="90"/>
                    </a:lnTo>
                    <a:lnTo>
                      <a:pt x="206" y="89"/>
                    </a:lnTo>
                    <a:lnTo>
                      <a:pt x="207" y="89"/>
                    </a:lnTo>
                    <a:lnTo>
                      <a:pt x="208" y="89"/>
                    </a:lnTo>
                    <a:lnTo>
                      <a:pt x="209" y="88"/>
                    </a:lnTo>
                    <a:lnTo>
                      <a:pt x="210" y="88"/>
                    </a:lnTo>
                    <a:lnTo>
                      <a:pt x="210" y="89"/>
                    </a:lnTo>
                    <a:lnTo>
                      <a:pt x="211" y="89"/>
                    </a:lnTo>
                    <a:lnTo>
                      <a:pt x="211" y="88"/>
                    </a:lnTo>
                    <a:lnTo>
                      <a:pt x="212" y="87"/>
                    </a:lnTo>
                    <a:lnTo>
                      <a:pt x="213" y="86"/>
                    </a:lnTo>
                    <a:lnTo>
                      <a:pt x="214" y="85"/>
                    </a:lnTo>
                    <a:lnTo>
                      <a:pt x="214" y="84"/>
                    </a:lnTo>
                    <a:lnTo>
                      <a:pt x="214" y="83"/>
                    </a:lnTo>
                    <a:lnTo>
                      <a:pt x="215" y="83"/>
                    </a:lnTo>
                    <a:lnTo>
                      <a:pt x="216" y="82"/>
                    </a:lnTo>
                    <a:lnTo>
                      <a:pt x="216" y="81"/>
                    </a:lnTo>
                    <a:lnTo>
                      <a:pt x="217" y="80"/>
                    </a:lnTo>
                    <a:lnTo>
                      <a:pt x="218" y="78"/>
                    </a:lnTo>
                    <a:lnTo>
                      <a:pt x="219" y="76"/>
                    </a:lnTo>
                    <a:lnTo>
                      <a:pt x="220" y="74"/>
                    </a:lnTo>
                    <a:lnTo>
                      <a:pt x="221" y="73"/>
                    </a:lnTo>
                    <a:lnTo>
                      <a:pt x="222" y="72"/>
                    </a:lnTo>
                    <a:lnTo>
                      <a:pt x="222" y="71"/>
                    </a:lnTo>
                    <a:lnTo>
                      <a:pt x="222" y="70"/>
                    </a:lnTo>
                    <a:lnTo>
                      <a:pt x="223" y="70"/>
                    </a:lnTo>
                    <a:lnTo>
                      <a:pt x="224" y="69"/>
                    </a:lnTo>
                    <a:lnTo>
                      <a:pt x="224" y="68"/>
                    </a:lnTo>
                    <a:lnTo>
                      <a:pt x="225" y="68"/>
                    </a:lnTo>
                    <a:lnTo>
                      <a:pt x="226" y="66"/>
                    </a:lnTo>
                    <a:lnTo>
                      <a:pt x="226" y="65"/>
                    </a:lnTo>
                    <a:lnTo>
                      <a:pt x="227" y="65"/>
                    </a:lnTo>
                    <a:lnTo>
                      <a:pt x="227" y="64"/>
                    </a:lnTo>
                    <a:lnTo>
                      <a:pt x="228" y="63"/>
                    </a:lnTo>
                    <a:lnTo>
                      <a:pt x="230" y="61"/>
                    </a:lnTo>
                    <a:lnTo>
                      <a:pt x="230" y="60"/>
                    </a:lnTo>
                    <a:lnTo>
                      <a:pt x="231" y="58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5"/>
                    </a:lnTo>
                    <a:lnTo>
                      <a:pt x="232" y="53"/>
                    </a:lnTo>
                    <a:lnTo>
                      <a:pt x="233" y="53"/>
                    </a:lnTo>
                    <a:lnTo>
                      <a:pt x="233" y="52"/>
                    </a:lnTo>
                    <a:lnTo>
                      <a:pt x="234" y="52"/>
                    </a:lnTo>
                    <a:lnTo>
                      <a:pt x="234" y="53"/>
                    </a:lnTo>
                    <a:lnTo>
                      <a:pt x="235" y="53"/>
                    </a:lnTo>
                    <a:lnTo>
                      <a:pt x="236" y="53"/>
                    </a:lnTo>
                    <a:lnTo>
                      <a:pt x="236" y="52"/>
                    </a:lnTo>
                    <a:lnTo>
                      <a:pt x="236" y="51"/>
                    </a:lnTo>
                    <a:lnTo>
                      <a:pt x="236" y="49"/>
                    </a:lnTo>
                    <a:lnTo>
                      <a:pt x="236" y="48"/>
                    </a:lnTo>
                    <a:lnTo>
                      <a:pt x="237" y="48"/>
                    </a:lnTo>
                    <a:lnTo>
                      <a:pt x="238" y="47"/>
                    </a:lnTo>
                    <a:lnTo>
                      <a:pt x="239" y="47"/>
                    </a:lnTo>
                    <a:lnTo>
                      <a:pt x="240" y="47"/>
                    </a:lnTo>
                    <a:lnTo>
                      <a:pt x="241" y="45"/>
                    </a:lnTo>
                    <a:lnTo>
                      <a:pt x="242" y="44"/>
                    </a:lnTo>
                    <a:lnTo>
                      <a:pt x="243" y="43"/>
                    </a:lnTo>
                    <a:lnTo>
                      <a:pt x="244" y="43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6" y="41"/>
                    </a:lnTo>
                    <a:lnTo>
                      <a:pt x="246" y="40"/>
                    </a:lnTo>
                    <a:lnTo>
                      <a:pt x="247" y="39"/>
                    </a:lnTo>
                    <a:lnTo>
                      <a:pt x="248" y="38"/>
                    </a:lnTo>
                    <a:lnTo>
                      <a:pt x="248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9" y="34"/>
                    </a:lnTo>
                    <a:lnTo>
                      <a:pt x="250" y="33"/>
                    </a:lnTo>
                    <a:lnTo>
                      <a:pt x="251" y="33"/>
                    </a:lnTo>
                    <a:lnTo>
                      <a:pt x="251" y="32"/>
                    </a:lnTo>
                    <a:lnTo>
                      <a:pt x="253" y="33"/>
                    </a:lnTo>
                    <a:lnTo>
                      <a:pt x="253" y="32"/>
                    </a:lnTo>
                    <a:lnTo>
                      <a:pt x="254" y="32"/>
                    </a:lnTo>
                    <a:lnTo>
                      <a:pt x="255" y="31"/>
                    </a:lnTo>
                    <a:lnTo>
                      <a:pt x="255" y="30"/>
                    </a:lnTo>
                    <a:lnTo>
                      <a:pt x="257" y="30"/>
                    </a:lnTo>
                    <a:lnTo>
                      <a:pt x="258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59" y="28"/>
                    </a:lnTo>
                    <a:lnTo>
                      <a:pt x="259" y="27"/>
                    </a:lnTo>
                    <a:lnTo>
                      <a:pt x="259" y="26"/>
                    </a:lnTo>
                    <a:lnTo>
                      <a:pt x="260" y="23"/>
                    </a:lnTo>
                    <a:lnTo>
                      <a:pt x="261" y="22"/>
                    </a:lnTo>
                    <a:lnTo>
                      <a:pt x="261" y="21"/>
                    </a:lnTo>
                    <a:lnTo>
                      <a:pt x="262" y="20"/>
                    </a:lnTo>
                    <a:lnTo>
                      <a:pt x="262" y="19"/>
                    </a:lnTo>
                    <a:lnTo>
                      <a:pt x="262" y="18"/>
                    </a:lnTo>
                    <a:lnTo>
                      <a:pt x="262" y="16"/>
                    </a:lnTo>
                    <a:lnTo>
                      <a:pt x="262" y="15"/>
                    </a:lnTo>
                    <a:lnTo>
                      <a:pt x="263" y="15"/>
                    </a:lnTo>
                    <a:lnTo>
                      <a:pt x="263" y="13"/>
                    </a:lnTo>
                    <a:lnTo>
                      <a:pt x="264" y="12"/>
                    </a:lnTo>
                    <a:lnTo>
                      <a:pt x="264" y="11"/>
                    </a:lnTo>
                    <a:lnTo>
                      <a:pt x="264" y="9"/>
                    </a:lnTo>
                    <a:lnTo>
                      <a:pt x="264" y="7"/>
                    </a:lnTo>
                    <a:lnTo>
                      <a:pt x="264" y="6"/>
                    </a:lnTo>
                    <a:lnTo>
                      <a:pt x="265" y="4"/>
                    </a:lnTo>
                    <a:lnTo>
                      <a:pt x="266" y="2"/>
                    </a:lnTo>
                    <a:lnTo>
                      <a:pt x="266" y="1"/>
                    </a:lnTo>
                    <a:lnTo>
                      <a:pt x="266" y="0"/>
                    </a:lnTo>
                    <a:lnTo>
                      <a:pt x="267" y="0"/>
                    </a:lnTo>
                    <a:lnTo>
                      <a:pt x="268" y="0"/>
                    </a:lnTo>
                    <a:lnTo>
                      <a:pt x="269" y="0"/>
                    </a:lnTo>
                    <a:lnTo>
                      <a:pt x="270" y="0"/>
                    </a:lnTo>
                    <a:lnTo>
                      <a:pt x="271" y="1"/>
                    </a:lnTo>
                    <a:lnTo>
                      <a:pt x="274" y="3"/>
                    </a:lnTo>
                    <a:lnTo>
                      <a:pt x="276" y="5"/>
                    </a:lnTo>
                    <a:lnTo>
                      <a:pt x="278" y="7"/>
                    </a:lnTo>
                    <a:lnTo>
                      <a:pt x="280" y="8"/>
                    </a:lnTo>
                    <a:lnTo>
                      <a:pt x="282" y="11"/>
                    </a:lnTo>
                    <a:lnTo>
                      <a:pt x="284" y="13"/>
                    </a:lnTo>
                    <a:lnTo>
                      <a:pt x="286" y="15"/>
                    </a:lnTo>
                    <a:lnTo>
                      <a:pt x="287" y="16"/>
                    </a:lnTo>
                    <a:lnTo>
                      <a:pt x="288" y="17"/>
                    </a:lnTo>
                    <a:lnTo>
                      <a:pt x="288" y="18"/>
                    </a:lnTo>
                    <a:lnTo>
                      <a:pt x="290" y="19"/>
                    </a:lnTo>
                    <a:lnTo>
                      <a:pt x="290" y="20"/>
                    </a:lnTo>
                    <a:lnTo>
                      <a:pt x="291" y="20"/>
                    </a:lnTo>
                    <a:lnTo>
                      <a:pt x="291" y="22"/>
                    </a:lnTo>
                    <a:lnTo>
                      <a:pt x="292" y="23"/>
                    </a:lnTo>
                    <a:lnTo>
                      <a:pt x="293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4" y="28"/>
                    </a:lnTo>
                    <a:lnTo>
                      <a:pt x="295" y="29"/>
                    </a:lnTo>
                    <a:lnTo>
                      <a:pt x="295" y="30"/>
                    </a:lnTo>
                    <a:lnTo>
                      <a:pt x="295" y="31"/>
                    </a:lnTo>
                    <a:lnTo>
                      <a:pt x="295" y="33"/>
                    </a:lnTo>
                    <a:lnTo>
                      <a:pt x="296" y="34"/>
                    </a:lnTo>
                    <a:lnTo>
                      <a:pt x="296" y="35"/>
                    </a:lnTo>
                    <a:lnTo>
                      <a:pt x="296" y="36"/>
                    </a:lnTo>
                    <a:lnTo>
                      <a:pt x="296" y="37"/>
                    </a:lnTo>
                    <a:lnTo>
                      <a:pt x="296" y="38"/>
                    </a:lnTo>
                    <a:lnTo>
                      <a:pt x="296" y="39"/>
                    </a:lnTo>
                    <a:lnTo>
                      <a:pt x="298" y="40"/>
                    </a:lnTo>
                    <a:lnTo>
                      <a:pt x="300" y="41"/>
                    </a:lnTo>
                    <a:lnTo>
                      <a:pt x="301" y="41"/>
                    </a:lnTo>
                    <a:lnTo>
                      <a:pt x="302" y="41"/>
                    </a:lnTo>
                    <a:lnTo>
                      <a:pt x="303" y="41"/>
                    </a:lnTo>
                    <a:lnTo>
                      <a:pt x="303" y="42"/>
                    </a:lnTo>
                    <a:lnTo>
                      <a:pt x="304" y="43"/>
                    </a:lnTo>
                    <a:lnTo>
                      <a:pt x="304" y="44"/>
                    </a:lnTo>
                    <a:lnTo>
                      <a:pt x="304" y="45"/>
                    </a:lnTo>
                    <a:lnTo>
                      <a:pt x="304" y="46"/>
                    </a:lnTo>
                    <a:lnTo>
                      <a:pt x="303" y="46"/>
                    </a:lnTo>
                    <a:lnTo>
                      <a:pt x="304" y="47"/>
                    </a:lnTo>
                    <a:lnTo>
                      <a:pt x="303" y="47"/>
                    </a:lnTo>
                    <a:lnTo>
                      <a:pt x="303" y="48"/>
                    </a:lnTo>
                    <a:lnTo>
                      <a:pt x="303" y="49"/>
                    </a:lnTo>
                    <a:lnTo>
                      <a:pt x="303" y="50"/>
                    </a:lnTo>
                    <a:lnTo>
                      <a:pt x="303" y="51"/>
                    </a:lnTo>
                    <a:lnTo>
                      <a:pt x="303" y="52"/>
                    </a:lnTo>
                    <a:lnTo>
                      <a:pt x="303" y="53"/>
                    </a:lnTo>
                    <a:lnTo>
                      <a:pt x="303" y="54"/>
                    </a:lnTo>
                    <a:lnTo>
                      <a:pt x="303" y="55"/>
                    </a:lnTo>
                    <a:lnTo>
                      <a:pt x="302" y="57"/>
                    </a:lnTo>
                    <a:lnTo>
                      <a:pt x="303" y="58"/>
                    </a:lnTo>
                    <a:lnTo>
                      <a:pt x="302" y="59"/>
                    </a:lnTo>
                    <a:lnTo>
                      <a:pt x="303" y="61"/>
                    </a:lnTo>
                    <a:lnTo>
                      <a:pt x="303" y="63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70"/>
                    </a:lnTo>
                    <a:lnTo>
                      <a:pt x="304" y="72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3" y="76"/>
                    </a:lnTo>
                    <a:lnTo>
                      <a:pt x="302" y="76"/>
                    </a:lnTo>
                    <a:lnTo>
                      <a:pt x="302" y="77"/>
                    </a:lnTo>
                    <a:lnTo>
                      <a:pt x="302" y="78"/>
                    </a:lnTo>
                    <a:lnTo>
                      <a:pt x="303" y="78"/>
                    </a:lnTo>
                    <a:lnTo>
                      <a:pt x="302" y="79"/>
                    </a:lnTo>
                    <a:lnTo>
                      <a:pt x="303" y="81"/>
                    </a:lnTo>
                    <a:lnTo>
                      <a:pt x="303" y="82"/>
                    </a:lnTo>
                    <a:lnTo>
                      <a:pt x="303" y="83"/>
                    </a:lnTo>
                    <a:lnTo>
                      <a:pt x="304" y="85"/>
                    </a:lnTo>
                    <a:lnTo>
                      <a:pt x="304" y="87"/>
                    </a:lnTo>
                    <a:lnTo>
                      <a:pt x="305" y="87"/>
                    </a:lnTo>
                    <a:lnTo>
                      <a:pt x="305" y="88"/>
                    </a:lnTo>
                    <a:lnTo>
                      <a:pt x="306" y="90"/>
                    </a:lnTo>
                    <a:lnTo>
                      <a:pt x="306" y="91"/>
                    </a:lnTo>
                    <a:lnTo>
                      <a:pt x="306" y="92"/>
                    </a:lnTo>
                    <a:lnTo>
                      <a:pt x="307" y="92"/>
                    </a:lnTo>
                    <a:lnTo>
                      <a:pt x="307" y="93"/>
                    </a:lnTo>
                    <a:lnTo>
                      <a:pt x="307" y="94"/>
                    </a:lnTo>
                    <a:lnTo>
                      <a:pt x="308" y="95"/>
                    </a:lnTo>
                    <a:lnTo>
                      <a:pt x="307" y="96"/>
                    </a:lnTo>
                    <a:lnTo>
                      <a:pt x="307" y="97"/>
                    </a:lnTo>
                    <a:lnTo>
                      <a:pt x="307" y="98"/>
                    </a:lnTo>
                    <a:lnTo>
                      <a:pt x="307" y="99"/>
                    </a:lnTo>
                    <a:lnTo>
                      <a:pt x="307" y="100"/>
                    </a:lnTo>
                    <a:lnTo>
                      <a:pt x="306" y="100"/>
                    </a:lnTo>
                    <a:lnTo>
                      <a:pt x="307" y="102"/>
                    </a:lnTo>
                    <a:lnTo>
                      <a:pt x="308" y="102"/>
                    </a:lnTo>
                    <a:lnTo>
                      <a:pt x="309" y="104"/>
                    </a:lnTo>
                    <a:lnTo>
                      <a:pt x="309" y="105"/>
                    </a:lnTo>
                    <a:lnTo>
                      <a:pt x="308" y="106"/>
                    </a:lnTo>
                    <a:lnTo>
                      <a:pt x="308" y="107"/>
                    </a:lnTo>
                    <a:lnTo>
                      <a:pt x="308" y="108"/>
                    </a:lnTo>
                    <a:lnTo>
                      <a:pt x="309" y="108"/>
                    </a:lnTo>
                    <a:lnTo>
                      <a:pt x="309" y="109"/>
                    </a:lnTo>
                    <a:lnTo>
                      <a:pt x="309" y="110"/>
                    </a:lnTo>
                    <a:lnTo>
                      <a:pt x="310" y="111"/>
                    </a:lnTo>
                    <a:lnTo>
                      <a:pt x="310" y="112"/>
                    </a:lnTo>
                    <a:lnTo>
                      <a:pt x="311" y="113"/>
                    </a:lnTo>
                    <a:lnTo>
                      <a:pt x="310" y="113"/>
                    </a:lnTo>
                    <a:lnTo>
                      <a:pt x="310" y="114"/>
                    </a:lnTo>
                    <a:lnTo>
                      <a:pt x="311" y="115"/>
                    </a:lnTo>
                    <a:lnTo>
                      <a:pt x="311" y="116"/>
                    </a:lnTo>
                    <a:lnTo>
                      <a:pt x="311" y="117"/>
                    </a:lnTo>
                    <a:lnTo>
                      <a:pt x="312" y="118"/>
                    </a:lnTo>
                    <a:lnTo>
                      <a:pt x="314" y="120"/>
                    </a:lnTo>
                    <a:lnTo>
                      <a:pt x="314" y="121"/>
                    </a:lnTo>
                    <a:lnTo>
                      <a:pt x="314" y="122"/>
                    </a:lnTo>
                    <a:lnTo>
                      <a:pt x="313" y="123"/>
                    </a:lnTo>
                    <a:lnTo>
                      <a:pt x="313" y="124"/>
                    </a:lnTo>
                    <a:lnTo>
                      <a:pt x="314" y="124"/>
                    </a:lnTo>
                    <a:lnTo>
                      <a:pt x="314" y="125"/>
                    </a:lnTo>
                    <a:lnTo>
                      <a:pt x="314" y="126"/>
                    </a:lnTo>
                    <a:lnTo>
                      <a:pt x="315" y="126"/>
                    </a:lnTo>
                    <a:lnTo>
                      <a:pt x="316" y="127"/>
                    </a:lnTo>
                    <a:lnTo>
                      <a:pt x="317" y="127"/>
                    </a:lnTo>
                    <a:lnTo>
                      <a:pt x="317" y="128"/>
                    </a:lnTo>
                    <a:lnTo>
                      <a:pt x="317" y="129"/>
                    </a:lnTo>
                    <a:lnTo>
                      <a:pt x="317" y="130"/>
                    </a:lnTo>
                    <a:lnTo>
                      <a:pt x="318" y="130"/>
                    </a:lnTo>
                    <a:lnTo>
                      <a:pt x="318" y="131"/>
                    </a:lnTo>
                    <a:lnTo>
                      <a:pt x="319" y="132"/>
                    </a:lnTo>
                    <a:lnTo>
                      <a:pt x="318" y="134"/>
                    </a:lnTo>
                    <a:lnTo>
                      <a:pt x="318" y="135"/>
                    </a:lnTo>
                    <a:lnTo>
                      <a:pt x="319" y="135"/>
                    </a:lnTo>
                    <a:lnTo>
                      <a:pt x="319" y="136"/>
                    </a:lnTo>
                    <a:lnTo>
                      <a:pt x="320" y="136"/>
                    </a:lnTo>
                    <a:lnTo>
                      <a:pt x="320" y="137"/>
                    </a:lnTo>
                    <a:lnTo>
                      <a:pt x="321" y="137"/>
                    </a:lnTo>
                    <a:lnTo>
                      <a:pt x="321" y="138"/>
                    </a:lnTo>
                    <a:lnTo>
                      <a:pt x="321" y="139"/>
                    </a:lnTo>
                    <a:lnTo>
                      <a:pt x="322" y="139"/>
                    </a:lnTo>
                    <a:lnTo>
                      <a:pt x="322" y="140"/>
                    </a:lnTo>
                    <a:lnTo>
                      <a:pt x="322" y="141"/>
                    </a:lnTo>
                    <a:lnTo>
                      <a:pt x="322" y="142"/>
                    </a:lnTo>
                    <a:lnTo>
                      <a:pt x="321" y="142"/>
                    </a:lnTo>
                    <a:lnTo>
                      <a:pt x="321" y="143"/>
                    </a:lnTo>
                    <a:lnTo>
                      <a:pt x="322" y="143"/>
                    </a:lnTo>
                    <a:lnTo>
                      <a:pt x="322" y="144"/>
                    </a:lnTo>
                    <a:lnTo>
                      <a:pt x="322" y="145"/>
                    </a:lnTo>
                    <a:lnTo>
                      <a:pt x="322" y="146"/>
                    </a:lnTo>
                    <a:lnTo>
                      <a:pt x="322" y="147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1" y="149"/>
                    </a:lnTo>
                    <a:lnTo>
                      <a:pt x="321" y="150"/>
                    </a:lnTo>
                    <a:lnTo>
                      <a:pt x="321" y="151"/>
                    </a:lnTo>
                    <a:lnTo>
                      <a:pt x="321" y="150"/>
                    </a:lnTo>
                    <a:lnTo>
                      <a:pt x="322" y="150"/>
                    </a:lnTo>
                    <a:lnTo>
                      <a:pt x="323" y="150"/>
                    </a:lnTo>
                    <a:lnTo>
                      <a:pt x="324" y="149"/>
                    </a:lnTo>
                    <a:lnTo>
                      <a:pt x="325" y="149"/>
                    </a:lnTo>
                    <a:lnTo>
                      <a:pt x="325" y="150"/>
                    </a:lnTo>
                    <a:lnTo>
                      <a:pt x="326" y="150"/>
                    </a:lnTo>
                    <a:lnTo>
                      <a:pt x="326" y="151"/>
                    </a:lnTo>
                    <a:lnTo>
                      <a:pt x="326" y="152"/>
                    </a:lnTo>
                    <a:lnTo>
                      <a:pt x="327" y="152"/>
                    </a:lnTo>
                    <a:lnTo>
                      <a:pt x="327" y="153"/>
                    </a:lnTo>
                    <a:lnTo>
                      <a:pt x="327" y="154"/>
                    </a:lnTo>
                    <a:lnTo>
                      <a:pt x="328" y="154"/>
                    </a:lnTo>
                    <a:lnTo>
                      <a:pt x="328" y="155"/>
                    </a:lnTo>
                    <a:lnTo>
                      <a:pt x="328" y="156"/>
                    </a:lnTo>
                    <a:lnTo>
                      <a:pt x="327" y="156"/>
                    </a:lnTo>
                    <a:lnTo>
                      <a:pt x="327" y="157"/>
                    </a:lnTo>
                    <a:lnTo>
                      <a:pt x="328" y="158"/>
                    </a:lnTo>
                    <a:lnTo>
                      <a:pt x="328" y="159"/>
                    </a:lnTo>
                    <a:lnTo>
                      <a:pt x="328" y="160"/>
                    </a:lnTo>
                    <a:lnTo>
                      <a:pt x="329" y="161"/>
                    </a:lnTo>
                    <a:lnTo>
                      <a:pt x="329" y="162"/>
                    </a:lnTo>
                    <a:lnTo>
                      <a:pt x="329" y="163"/>
                    </a:lnTo>
                    <a:lnTo>
                      <a:pt x="329" y="164"/>
                    </a:lnTo>
                    <a:lnTo>
                      <a:pt x="329" y="165"/>
                    </a:lnTo>
                    <a:lnTo>
                      <a:pt x="330" y="165"/>
                    </a:lnTo>
                    <a:lnTo>
                      <a:pt x="330" y="166"/>
                    </a:lnTo>
                    <a:lnTo>
                      <a:pt x="331" y="167"/>
                    </a:lnTo>
                    <a:lnTo>
                      <a:pt x="331" y="168"/>
                    </a:lnTo>
                    <a:lnTo>
                      <a:pt x="331" y="169"/>
                    </a:lnTo>
                    <a:lnTo>
                      <a:pt x="331" y="170"/>
                    </a:lnTo>
                    <a:lnTo>
                      <a:pt x="332" y="171"/>
                    </a:lnTo>
                    <a:lnTo>
                      <a:pt x="332" y="172"/>
                    </a:lnTo>
                    <a:lnTo>
                      <a:pt x="333" y="173"/>
                    </a:lnTo>
                    <a:lnTo>
                      <a:pt x="333" y="174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4" y="177"/>
                    </a:lnTo>
                    <a:lnTo>
                      <a:pt x="333" y="177"/>
                    </a:lnTo>
                    <a:lnTo>
                      <a:pt x="332" y="177"/>
                    </a:lnTo>
                    <a:lnTo>
                      <a:pt x="332" y="178"/>
                    </a:lnTo>
                    <a:lnTo>
                      <a:pt x="333" y="178"/>
                    </a:lnTo>
                    <a:lnTo>
                      <a:pt x="335" y="177"/>
                    </a:lnTo>
                    <a:lnTo>
                      <a:pt x="337" y="176"/>
                    </a:lnTo>
                    <a:lnTo>
                      <a:pt x="342" y="175"/>
                    </a:lnTo>
                    <a:lnTo>
                      <a:pt x="343" y="175"/>
                    </a:lnTo>
                    <a:lnTo>
                      <a:pt x="346" y="173"/>
                    </a:lnTo>
                    <a:lnTo>
                      <a:pt x="347" y="173"/>
                    </a:lnTo>
                    <a:lnTo>
                      <a:pt x="348" y="173"/>
                    </a:lnTo>
                    <a:lnTo>
                      <a:pt x="349" y="173"/>
                    </a:lnTo>
                    <a:lnTo>
                      <a:pt x="349" y="174"/>
                    </a:lnTo>
                    <a:lnTo>
                      <a:pt x="350" y="174"/>
                    </a:lnTo>
                    <a:lnTo>
                      <a:pt x="351" y="174"/>
                    </a:lnTo>
                    <a:lnTo>
                      <a:pt x="352" y="174"/>
                    </a:lnTo>
                    <a:lnTo>
                      <a:pt x="353" y="174"/>
                    </a:lnTo>
                    <a:lnTo>
                      <a:pt x="353" y="175"/>
                    </a:lnTo>
                    <a:lnTo>
                      <a:pt x="354" y="175"/>
                    </a:lnTo>
                    <a:lnTo>
                      <a:pt x="355" y="176"/>
                    </a:lnTo>
                    <a:lnTo>
                      <a:pt x="355" y="177"/>
                    </a:lnTo>
                    <a:lnTo>
                      <a:pt x="356" y="178"/>
                    </a:lnTo>
                    <a:lnTo>
                      <a:pt x="358" y="180"/>
                    </a:lnTo>
                    <a:lnTo>
                      <a:pt x="358" y="181"/>
                    </a:lnTo>
                    <a:lnTo>
                      <a:pt x="358" y="182"/>
                    </a:lnTo>
                    <a:lnTo>
                      <a:pt x="359" y="182"/>
                    </a:lnTo>
                    <a:lnTo>
                      <a:pt x="360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1" y="186"/>
                    </a:lnTo>
                    <a:lnTo>
                      <a:pt x="360" y="186"/>
                    </a:lnTo>
                    <a:lnTo>
                      <a:pt x="361" y="186"/>
                    </a:lnTo>
                    <a:lnTo>
                      <a:pt x="361" y="187"/>
                    </a:lnTo>
                    <a:lnTo>
                      <a:pt x="361" y="188"/>
                    </a:lnTo>
                    <a:lnTo>
                      <a:pt x="362" y="188"/>
                    </a:lnTo>
                    <a:lnTo>
                      <a:pt x="362" y="189"/>
                    </a:lnTo>
                    <a:lnTo>
                      <a:pt x="363" y="189"/>
                    </a:lnTo>
                    <a:lnTo>
                      <a:pt x="363" y="190"/>
                    </a:lnTo>
                    <a:lnTo>
                      <a:pt x="363" y="191"/>
                    </a:lnTo>
                    <a:lnTo>
                      <a:pt x="363" y="192"/>
                    </a:lnTo>
                    <a:lnTo>
                      <a:pt x="364" y="192"/>
                    </a:lnTo>
                    <a:lnTo>
                      <a:pt x="364" y="193"/>
                    </a:lnTo>
                    <a:lnTo>
                      <a:pt x="364" y="194"/>
                    </a:lnTo>
                    <a:lnTo>
                      <a:pt x="369" y="205"/>
                    </a:lnTo>
                    <a:lnTo>
                      <a:pt x="370" y="205"/>
                    </a:lnTo>
                    <a:lnTo>
                      <a:pt x="371" y="205"/>
                    </a:lnTo>
                    <a:lnTo>
                      <a:pt x="373" y="205"/>
                    </a:lnTo>
                    <a:lnTo>
                      <a:pt x="374" y="204"/>
                    </a:lnTo>
                    <a:lnTo>
                      <a:pt x="375" y="205"/>
                    </a:lnTo>
                    <a:lnTo>
                      <a:pt x="377" y="206"/>
                    </a:lnTo>
                    <a:lnTo>
                      <a:pt x="378" y="206"/>
                    </a:lnTo>
                    <a:lnTo>
                      <a:pt x="380" y="207"/>
                    </a:lnTo>
                    <a:lnTo>
                      <a:pt x="381" y="207"/>
                    </a:lnTo>
                    <a:lnTo>
                      <a:pt x="382" y="207"/>
                    </a:lnTo>
                    <a:lnTo>
                      <a:pt x="383" y="207"/>
                    </a:lnTo>
                    <a:lnTo>
                      <a:pt x="383" y="208"/>
                    </a:lnTo>
                    <a:lnTo>
                      <a:pt x="385" y="208"/>
                    </a:lnTo>
                    <a:lnTo>
                      <a:pt x="386" y="209"/>
                    </a:lnTo>
                    <a:lnTo>
                      <a:pt x="387" y="209"/>
                    </a:lnTo>
                    <a:lnTo>
                      <a:pt x="388" y="210"/>
                    </a:lnTo>
                    <a:lnTo>
                      <a:pt x="389" y="210"/>
                    </a:lnTo>
                    <a:lnTo>
                      <a:pt x="391" y="212"/>
                    </a:lnTo>
                    <a:lnTo>
                      <a:pt x="394" y="214"/>
                    </a:lnTo>
                    <a:lnTo>
                      <a:pt x="395" y="214"/>
                    </a:lnTo>
                    <a:lnTo>
                      <a:pt x="395" y="215"/>
                    </a:lnTo>
                    <a:lnTo>
                      <a:pt x="394" y="216"/>
                    </a:lnTo>
                    <a:lnTo>
                      <a:pt x="395" y="217"/>
                    </a:lnTo>
                    <a:lnTo>
                      <a:pt x="395" y="218"/>
                    </a:lnTo>
                    <a:lnTo>
                      <a:pt x="396" y="220"/>
                    </a:lnTo>
                    <a:lnTo>
                      <a:pt x="396" y="222"/>
                    </a:lnTo>
                    <a:lnTo>
                      <a:pt x="396" y="224"/>
                    </a:lnTo>
                    <a:lnTo>
                      <a:pt x="397" y="226"/>
                    </a:lnTo>
                    <a:lnTo>
                      <a:pt x="396" y="227"/>
                    </a:lnTo>
                    <a:lnTo>
                      <a:pt x="397" y="227"/>
                    </a:lnTo>
                    <a:lnTo>
                      <a:pt x="397" y="230"/>
                    </a:lnTo>
                    <a:lnTo>
                      <a:pt x="397" y="231"/>
                    </a:lnTo>
                    <a:lnTo>
                      <a:pt x="398" y="231"/>
                    </a:lnTo>
                    <a:lnTo>
                      <a:pt x="398" y="232"/>
                    </a:lnTo>
                    <a:lnTo>
                      <a:pt x="397" y="232"/>
                    </a:lnTo>
                    <a:lnTo>
                      <a:pt x="398" y="232"/>
                    </a:lnTo>
                    <a:lnTo>
                      <a:pt x="397" y="232"/>
                    </a:lnTo>
                    <a:lnTo>
                      <a:pt x="397" y="233"/>
                    </a:lnTo>
                    <a:lnTo>
                      <a:pt x="397" y="234"/>
                    </a:lnTo>
                    <a:lnTo>
                      <a:pt x="397" y="235"/>
                    </a:lnTo>
                    <a:lnTo>
                      <a:pt x="397" y="236"/>
                    </a:lnTo>
                    <a:lnTo>
                      <a:pt x="397" y="237"/>
                    </a:lnTo>
                    <a:lnTo>
                      <a:pt x="397" y="238"/>
                    </a:lnTo>
                    <a:lnTo>
                      <a:pt x="397" y="239"/>
                    </a:lnTo>
                    <a:lnTo>
                      <a:pt x="396" y="240"/>
                    </a:lnTo>
                    <a:lnTo>
                      <a:pt x="396" y="241"/>
                    </a:lnTo>
                    <a:lnTo>
                      <a:pt x="396" y="242"/>
                    </a:lnTo>
                    <a:lnTo>
                      <a:pt x="396" y="243"/>
                    </a:lnTo>
                    <a:lnTo>
                      <a:pt x="395" y="244"/>
                    </a:lnTo>
                    <a:lnTo>
                      <a:pt x="395" y="245"/>
                    </a:lnTo>
                    <a:lnTo>
                      <a:pt x="395" y="247"/>
                    </a:lnTo>
                    <a:lnTo>
                      <a:pt x="395" y="249"/>
                    </a:lnTo>
                    <a:lnTo>
                      <a:pt x="395" y="250"/>
                    </a:lnTo>
                    <a:lnTo>
                      <a:pt x="395" y="251"/>
                    </a:lnTo>
                    <a:lnTo>
                      <a:pt x="396" y="251"/>
                    </a:lnTo>
                    <a:lnTo>
                      <a:pt x="396" y="252"/>
                    </a:lnTo>
                    <a:lnTo>
                      <a:pt x="396" y="253"/>
                    </a:lnTo>
                    <a:lnTo>
                      <a:pt x="396" y="254"/>
                    </a:lnTo>
                    <a:lnTo>
                      <a:pt x="395" y="254"/>
                    </a:lnTo>
                    <a:lnTo>
                      <a:pt x="395" y="255"/>
                    </a:lnTo>
                    <a:lnTo>
                      <a:pt x="395" y="256"/>
                    </a:lnTo>
                    <a:lnTo>
                      <a:pt x="394" y="256"/>
                    </a:lnTo>
                    <a:lnTo>
                      <a:pt x="394" y="257"/>
                    </a:lnTo>
                    <a:lnTo>
                      <a:pt x="393" y="258"/>
                    </a:lnTo>
                    <a:lnTo>
                      <a:pt x="393" y="259"/>
                    </a:lnTo>
                    <a:lnTo>
                      <a:pt x="392" y="259"/>
                    </a:lnTo>
                    <a:lnTo>
                      <a:pt x="392" y="260"/>
                    </a:lnTo>
                    <a:lnTo>
                      <a:pt x="391" y="265"/>
                    </a:lnTo>
                    <a:lnTo>
                      <a:pt x="392" y="265"/>
                    </a:lnTo>
                    <a:lnTo>
                      <a:pt x="392" y="266"/>
                    </a:lnTo>
                    <a:lnTo>
                      <a:pt x="392" y="267"/>
                    </a:lnTo>
                    <a:lnTo>
                      <a:pt x="392" y="269"/>
                    </a:lnTo>
                    <a:lnTo>
                      <a:pt x="391" y="269"/>
                    </a:lnTo>
                    <a:lnTo>
                      <a:pt x="390" y="270"/>
                    </a:lnTo>
                    <a:lnTo>
                      <a:pt x="390" y="271"/>
                    </a:lnTo>
                    <a:lnTo>
                      <a:pt x="389" y="271"/>
                    </a:lnTo>
                    <a:lnTo>
                      <a:pt x="388" y="272"/>
                    </a:lnTo>
                    <a:lnTo>
                      <a:pt x="388" y="273"/>
                    </a:lnTo>
                    <a:lnTo>
                      <a:pt x="387" y="275"/>
                    </a:lnTo>
                    <a:lnTo>
                      <a:pt x="386" y="276"/>
                    </a:lnTo>
                    <a:lnTo>
                      <a:pt x="386" y="277"/>
                    </a:lnTo>
                    <a:lnTo>
                      <a:pt x="385" y="278"/>
                    </a:lnTo>
                    <a:lnTo>
                      <a:pt x="384" y="278"/>
                    </a:lnTo>
                    <a:lnTo>
                      <a:pt x="384" y="279"/>
                    </a:lnTo>
                    <a:lnTo>
                      <a:pt x="383" y="279"/>
                    </a:lnTo>
                    <a:lnTo>
                      <a:pt x="383" y="280"/>
                    </a:lnTo>
                    <a:lnTo>
                      <a:pt x="382" y="280"/>
                    </a:lnTo>
                    <a:lnTo>
                      <a:pt x="383" y="280"/>
                    </a:lnTo>
                    <a:lnTo>
                      <a:pt x="382" y="281"/>
                    </a:lnTo>
                    <a:lnTo>
                      <a:pt x="383" y="281"/>
                    </a:lnTo>
                    <a:lnTo>
                      <a:pt x="383" y="282"/>
                    </a:lnTo>
                    <a:lnTo>
                      <a:pt x="382" y="283"/>
                    </a:lnTo>
                    <a:lnTo>
                      <a:pt x="382" y="282"/>
                    </a:lnTo>
                    <a:lnTo>
                      <a:pt x="382" y="283"/>
                    </a:lnTo>
                    <a:lnTo>
                      <a:pt x="381" y="283"/>
                    </a:lnTo>
                    <a:lnTo>
                      <a:pt x="382" y="283"/>
                    </a:lnTo>
                    <a:lnTo>
                      <a:pt x="381" y="284"/>
                    </a:lnTo>
                    <a:lnTo>
                      <a:pt x="380" y="284"/>
                    </a:lnTo>
                    <a:lnTo>
                      <a:pt x="379" y="285"/>
                    </a:lnTo>
                    <a:lnTo>
                      <a:pt x="379" y="29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455" name="Grupo 121"/>
            <p:cNvGrpSpPr>
              <a:grpSpLocks/>
            </p:cNvGrpSpPr>
            <p:nvPr/>
          </p:nvGrpSpPr>
          <p:grpSpPr bwMode="auto">
            <a:xfrm>
              <a:off x="2022474" y="4446588"/>
              <a:ext cx="876300" cy="1108075"/>
              <a:chOff x="2543176" y="4459288"/>
              <a:chExt cx="1093788" cy="1382713"/>
            </a:xfrm>
          </p:grpSpPr>
          <p:sp>
            <p:nvSpPr>
              <p:cNvPr id="12473" name="Freeform 4654"/>
              <p:cNvSpPr>
                <a:spLocks/>
              </p:cNvSpPr>
              <p:nvPr/>
            </p:nvSpPr>
            <p:spPr bwMode="auto">
              <a:xfrm>
                <a:off x="2543176" y="5019676"/>
                <a:ext cx="874713" cy="822325"/>
              </a:xfrm>
              <a:custGeom>
                <a:avLst/>
                <a:gdLst>
                  <a:gd name="T0" fmla="*/ 2147483646 w 551"/>
                  <a:gd name="T1" fmla="*/ 2147483646 h 518"/>
                  <a:gd name="T2" fmla="*/ 2147483646 w 551"/>
                  <a:gd name="T3" fmla="*/ 2147483646 h 518"/>
                  <a:gd name="T4" fmla="*/ 2147483646 w 551"/>
                  <a:gd name="T5" fmla="*/ 2147483646 h 518"/>
                  <a:gd name="T6" fmla="*/ 2147483646 w 551"/>
                  <a:gd name="T7" fmla="*/ 2147483646 h 518"/>
                  <a:gd name="T8" fmla="*/ 2147483646 w 551"/>
                  <a:gd name="T9" fmla="*/ 2147483646 h 518"/>
                  <a:gd name="T10" fmla="*/ 2147483646 w 551"/>
                  <a:gd name="T11" fmla="*/ 2147483646 h 518"/>
                  <a:gd name="T12" fmla="*/ 2147483646 w 551"/>
                  <a:gd name="T13" fmla="*/ 2147483646 h 518"/>
                  <a:gd name="T14" fmla="*/ 2147483646 w 551"/>
                  <a:gd name="T15" fmla="*/ 2147483646 h 518"/>
                  <a:gd name="T16" fmla="*/ 2147483646 w 551"/>
                  <a:gd name="T17" fmla="*/ 2147483646 h 518"/>
                  <a:gd name="T18" fmla="*/ 2147483646 w 551"/>
                  <a:gd name="T19" fmla="*/ 2147483646 h 518"/>
                  <a:gd name="T20" fmla="*/ 2147483646 w 551"/>
                  <a:gd name="T21" fmla="*/ 2147483646 h 518"/>
                  <a:gd name="T22" fmla="*/ 2147483646 w 551"/>
                  <a:gd name="T23" fmla="*/ 2147483646 h 518"/>
                  <a:gd name="T24" fmla="*/ 2147483646 w 551"/>
                  <a:gd name="T25" fmla="*/ 2147483646 h 518"/>
                  <a:gd name="T26" fmla="*/ 2147483646 w 551"/>
                  <a:gd name="T27" fmla="*/ 2147483646 h 518"/>
                  <a:gd name="T28" fmla="*/ 2147483646 w 551"/>
                  <a:gd name="T29" fmla="*/ 2147483646 h 518"/>
                  <a:gd name="T30" fmla="*/ 2147483646 w 551"/>
                  <a:gd name="T31" fmla="*/ 2147483646 h 518"/>
                  <a:gd name="T32" fmla="*/ 2147483646 w 551"/>
                  <a:gd name="T33" fmla="*/ 2147483646 h 518"/>
                  <a:gd name="T34" fmla="*/ 2147483646 w 551"/>
                  <a:gd name="T35" fmla="*/ 2147483646 h 518"/>
                  <a:gd name="T36" fmla="*/ 2147483646 w 551"/>
                  <a:gd name="T37" fmla="*/ 2147483646 h 518"/>
                  <a:gd name="T38" fmla="*/ 2147483646 w 551"/>
                  <a:gd name="T39" fmla="*/ 2147483646 h 518"/>
                  <a:gd name="T40" fmla="*/ 2147483646 w 551"/>
                  <a:gd name="T41" fmla="*/ 2147483646 h 518"/>
                  <a:gd name="T42" fmla="*/ 2147483646 w 551"/>
                  <a:gd name="T43" fmla="*/ 2147483646 h 518"/>
                  <a:gd name="T44" fmla="*/ 2147483646 w 551"/>
                  <a:gd name="T45" fmla="*/ 2147483646 h 518"/>
                  <a:gd name="T46" fmla="*/ 2147483646 w 551"/>
                  <a:gd name="T47" fmla="*/ 2147483646 h 518"/>
                  <a:gd name="T48" fmla="*/ 2147483646 w 551"/>
                  <a:gd name="T49" fmla="*/ 2147483646 h 518"/>
                  <a:gd name="T50" fmla="*/ 2147483646 w 551"/>
                  <a:gd name="T51" fmla="*/ 2147483646 h 518"/>
                  <a:gd name="T52" fmla="*/ 2147483646 w 551"/>
                  <a:gd name="T53" fmla="*/ 2147483646 h 518"/>
                  <a:gd name="T54" fmla="*/ 2147483646 w 551"/>
                  <a:gd name="T55" fmla="*/ 2147483646 h 518"/>
                  <a:gd name="T56" fmla="*/ 2147483646 w 551"/>
                  <a:gd name="T57" fmla="*/ 2147483646 h 518"/>
                  <a:gd name="T58" fmla="*/ 2147483646 w 551"/>
                  <a:gd name="T59" fmla="*/ 2147483646 h 518"/>
                  <a:gd name="T60" fmla="*/ 2147483646 w 551"/>
                  <a:gd name="T61" fmla="*/ 2147483646 h 518"/>
                  <a:gd name="T62" fmla="*/ 2147483646 w 551"/>
                  <a:gd name="T63" fmla="*/ 2147483646 h 518"/>
                  <a:gd name="T64" fmla="*/ 2147483646 w 551"/>
                  <a:gd name="T65" fmla="*/ 2147483646 h 518"/>
                  <a:gd name="T66" fmla="*/ 2147483646 w 551"/>
                  <a:gd name="T67" fmla="*/ 2147483646 h 518"/>
                  <a:gd name="T68" fmla="*/ 2147483646 w 551"/>
                  <a:gd name="T69" fmla="*/ 2147483646 h 518"/>
                  <a:gd name="T70" fmla="*/ 2147483646 w 551"/>
                  <a:gd name="T71" fmla="*/ 2147483646 h 518"/>
                  <a:gd name="T72" fmla="*/ 2147483646 w 551"/>
                  <a:gd name="T73" fmla="*/ 2147483646 h 518"/>
                  <a:gd name="T74" fmla="*/ 2147483646 w 551"/>
                  <a:gd name="T75" fmla="*/ 2147483646 h 518"/>
                  <a:gd name="T76" fmla="*/ 2147483646 w 551"/>
                  <a:gd name="T77" fmla="*/ 2147483646 h 518"/>
                  <a:gd name="T78" fmla="*/ 2147483646 w 551"/>
                  <a:gd name="T79" fmla="*/ 2147483646 h 518"/>
                  <a:gd name="T80" fmla="*/ 2147483646 w 551"/>
                  <a:gd name="T81" fmla="*/ 2147483646 h 518"/>
                  <a:gd name="T82" fmla="*/ 2147483646 w 551"/>
                  <a:gd name="T83" fmla="*/ 2147483646 h 518"/>
                  <a:gd name="T84" fmla="*/ 2147483646 w 551"/>
                  <a:gd name="T85" fmla="*/ 2147483646 h 518"/>
                  <a:gd name="T86" fmla="*/ 2147483646 w 551"/>
                  <a:gd name="T87" fmla="*/ 2147483646 h 518"/>
                  <a:gd name="T88" fmla="*/ 2147483646 w 551"/>
                  <a:gd name="T89" fmla="*/ 2147483646 h 518"/>
                  <a:gd name="T90" fmla="*/ 2147483646 w 551"/>
                  <a:gd name="T91" fmla="*/ 2147483646 h 518"/>
                  <a:gd name="T92" fmla="*/ 2147483646 w 551"/>
                  <a:gd name="T93" fmla="*/ 2147483646 h 518"/>
                  <a:gd name="T94" fmla="*/ 2147483646 w 551"/>
                  <a:gd name="T95" fmla="*/ 2147483646 h 518"/>
                  <a:gd name="T96" fmla="*/ 2147483646 w 551"/>
                  <a:gd name="T97" fmla="*/ 2147483646 h 518"/>
                  <a:gd name="T98" fmla="*/ 2147483646 w 551"/>
                  <a:gd name="T99" fmla="*/ 2147483646 h 518"/>
                  <a:gd name="T100" fmla="*/ 2147483646 w 551"/>
                  <a:gd name="T101" fmla="*/ 2147483646 h 518"/>
                  <a:gd name="T102" fmla="*/ 2147483646 w 551"/>
                  <a:gd name="T103" fmla="*/ 2147483646 h 518"/>
                  <a:gd name="T104" fmla="*/ 2147483646 w 551"/>
                  <a:gd name="T105" fmla="*/ 2147483646 h 518"/>
                  <a:gd name="T106" fmla="*/ 2147483646 w 551"/>
                  <a:gd name="T107" fmla="*/ 2147483646 h 518"/>
                  <a:gd name="T108" fmla="*/ 2147483646 w 551"/>
                  <a:gd name="T109" fmla="*/ 2147483646 h 518"/>
                  <a:gd name="T110" fmla="*/ 2147483646 w 551"/>
                  <a:gd name="T111" fmla="*/ 2147483646 h 518"/>
                  <a:gd name="T112" fmla="*/ 2147483646 w 551"/>
                  <a:gd name="T113" fmla="*/ 2147483646 h 518"/>
                  <a:gd name="T114" fmla="*/ 2147483646 w 551"/>
                  <a:gd name="T115" fmla="*/ 2147483646 h 518"/>
                  <a:gd name="T116" fmla="*/ 2147483646 w 551"/>
                  <a:gd name="T117" fmla="*/ 2147483646 h 518"/>
                  <a:gd name="T118" fmla="*/ 2147483646 w 551"/>
                  <a:gd name="T119" fmla="*/ 2147483646 h 518"/>
                  <a:gd name="T120" fmla="*/ 2147483646 w 551"/>
                  <a:gd name="T121" fmla="*/ 2147483646 h 518"/>
                  <a:gd name="T122" fmla="*/ 2147483646 w 551"/>
                  <a:gd name="T123" fmla="*/ 2147483646 h 518"/>
                  <a:gd name="T124" fmla="*/ 2147483646 w 551"/>
                  <a:gd name="T125" fmla="*/ 2147483646 h 51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51"/>
                  <a:gd name="T190" fmla="*/ 0 h 518"/>
                  <a:gd name="T191" fmla="*/ 551 w 551"/>
                  <a:gd name="T192" fmla="*/ 518 h 518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51" h="518">
                    <a:moveTo>
                      <a:pt x="266" y="506"/>
                    </a:moveTo>
                    <a:lnTo>
                      <a:pt x="266" y="505"/>
                    </a:lnTo>
                    <a:lnTo>
                      <a:pt x="267" y="500"/>
                    </a:lnTo>
                    <a:lnTo>
                      <a:pt x="267" y="498"/>
                    </a:lnTo>
                    <a:lnTo>
                      <a:pt x="268" y="495"/>
                    </a:lnTo>
                    <a:lnTo>
                      <a:pt x="268" y="486"/>
                    </a:lnTo>
                    <a:lnTo>
                      <a:pt x="268" y="480"/>
                    </a:lnTo>
                    <a:lnTo>
                      <a:pt x="268" y="478"/>
                    </a:lnTo>
                    <a:lnTo>
                      <a:pt x="268" y="471"/>
                    </a:lnTo>
                    <a:lnTo>
                      <a:pt x="270" y="469"/>
                    </a:lnTo>
                    <a:lnTo>
                      <a:pt x="274" y="463"/>
                    </a:lnTo>
                    <a:lnTo>
                      <a:pt x="280" y="460"/>
                    </a:lnTo>
                    <a:lnTo>
                      <a:pt x="283" y="460"/>
                    </a:lnTo>
                    <a:lnTo>
                      <a:pt x="287" y="455"/>
                    </a:lnTo>
                    <a:lnTo>
                      <a:pt x="288" y="455"/>
                    </a:lnTo>
                    <a:lnTo>
                      <a:pt x="286" y="454"/>
                    </a:lnTo>
                    <a:lnTo>
                      <a:pt x="283" y="453"/>
                    </a:lnTo>
                    <a:lnTo>
                      <a:pt x="285" y="452"/>
                    </a:lnTo>
                    <a:lnTo>
                      <a:pt x="285" y="453"/>
                    </a:lnTo>
                    <a:lnTo>
                      <a:pt x="286" y="453"/>
                    </a:lnTo>
                    <a:lnTo>
                      <a:pt x="285" y="453"/>
                    </a:lnTo>
                    <a:lnTo>
                      <a:pt x="286" y="453"/>
                    </a:lnTo>
                    <a:lnTo>
                      <a:pt x="286" y="452"/>
                    </a:lnTo>
                    <a:lnTo>
                      <a:pt x="285" y="453"/>
                    </a:lnTo>
                    <a:lnTo>
                      <a:pt x="285" y="452"/>
                    </a:lnTo>
                    <a:lnTo>
                      <a:pt x="292" y="448"/>
                    </a:lnTo>
                    <a:lnTo>
                      <a:pt x="293" y="447"/>
                    </a:lnTo>
                    <a:lnTo>
                      <a:pt x="294" y="446"/>
                    </a:lnTo>
                    <a:lnTo>
                      <a:pt x="294" y="445"/>
                    </a:lnTo>
                    <a:lnTo>
                      <a:pt x="295" y="444"/>
                    </a:lnTo>
                    <a:lnTo>
                      <a:pt x="296" y="443"/>
                    </a:lnTo>
                    <a:lnTo>
                      <a:pt x="297" y="443"/>
                    </a:lnTo>
                    <a:lnTo>
                      <a:pt x="298" y="443"/>
                    </a:lnTo>
                    <a:lnTo>
                      <a:pt x="299" y="443"/>
                    </a:lnTo>
                    <a:lnTo>
                      <a:pt x="299" y="441"/>
                    </a:lnTo>
                    <a:lnTo>
                      <a:pt x="300" y="440"/>
                    </a:lnTo>
                    <a:lnTo>
                      <a:pt x="294" y="433"/>
                    </a:lnTo>
                    <a:lnTo>
                      <a:pt x="293" y="433"/>
                    </a:lnTo>
                    <a:lnTo>
                      <a:pt x="293" y="432"/>
                    </a:lnTo>
                    <a:lnTo>
                      <a:pt x="292" y="432"/>
                    </a:lnTo>
                    <a:lnTo>
                      <a:pt x="291" y="432"/>
                    </a:lnTo>
                    <a:lnTo>
                      <a:pt x="289" y="431"/>
                    </a:lnTo>
                    <a:lnTo>
                      <a:pt x="289" y="430"/>
                    </a:lnTo>
                    <a:lnTo>
                      <a:pt x="289" y="429"/>
                    </a:lnTo>
                    <a:lnTo>
                      <a:pt x="288" y="429"/>
                    </a:lnTo>
                    <a:lnTo>
                      <a:pt x="287" y="429"/>
                    </a:lnTo>
                    <a:lnTo>
                      <a:pt x="287" y="430"/>
                    </a:lnTo>
                    <a:lnTo>
                      <a:pt x="286" y="430"/>
                    </a:lnTo>
                    <a:lnTo>
                      <a:pt x="285" y="429"/>
                    </a:lnTo>
                    <a:lnTo>
                      <a:pt x="284" y="428"/>
                    </a:lnTo>
                    <a:lnTo>
                      <a:pt x="283" y="428"/>
                    </a:lnTo>
                    <a:lnTo>
                      <a:pt x="283" y="427"/>
                    </a:lnTo>
                    <a:lnTo>
                      <a:pt x="282" y="428"/>
                    </a:lnTo>
                    <a:lnTo>
                      <a:pt x="282" y="427"/>
                    </a:lnTo>
                    <a:lnTo>
                      <a:pt x="281" y="426"/>
                    </a:lnTo>
                    <a:lnTo>
                      <a:pt x="280" y="426"/>
                    </a:lnTo>
                    <a:lnTo>
                      <a:pt x="280" y="427"/>
                    </a:lnTo>
                    <a:lnTo>
                      <a:pt x="279" y="427"/>
                    </a:lnTo>
                    <a:lnTo>
                      <a:pt x="278" y="426"/>
                    </a:lnTo>
                    <a:lnTo>
                      <a:pt x="278" y="425"/>
                    </a:lnTo>
                    <a:lnTo>
                      <a:pt x="277" y="425"/>
                    </a:lnTo>
                    <a:lnTo>
                      <a:pt x="277" y="426"/>
                    </a:lnTo>
                    <a:lnTo>
                      <a:pt x="277" y="425"/>
                    </a:lnTo>
                    <a:lnTo>
                      <a:pt x="276" y="424"/>
                    </a:lnTo>
                    <a:lnTo>
                      <a:pt x="276" y="423"/>
                    </a:lnTo>
                    <a:lnTo>
                      <a:pt x="276" y="422"/>
                    </a:lnTo>
                    <a:lnTo>
                      <a:pt x="275" y="422"/>
                    </a:lnTo>
                    <a:lnTo>
                      <a:pt x="275" y="421"/>
                    </a:lnTo>
                    <a:lnTo>
                      <a:pt x="275" y="420"/>
                    </a:lnTo>
                    <a:lnTo>
                      <a:pt x="275" y="419"/>
                    </a:lnTo>
                    <a:lnTo>
                      <a:pt x="274" y="419"/>
                    </a:lnTo>
                    <a:lnTo>
                      <a:pt x="273" y="419"/>
                    </a:lnTo>
                    <a:lnTo>
                      <a:pt x="272" y="419"/>
                    </a:lnTo>
                    <a:lnTo>
                      <a:pt x="271" y="419"/>
                    </a:lnTo>
                    <a:lnTo>
                      <a:pt x="272" y="419"/>
                    </a:lnTo>
                    <a:lnTo>
                      <a:pt x="271" y="419"/>
                    </a:lnTo>
                    <a:lnTo>
                      <a:pt x="270" y="419"/>
                    </a:lnTo>
                    <a:lnTo>
                      <a:pt x="270" y="418"/>
                    </a:lnTo>
                    <a:lnTo>
                      <a:pt x="269" y="418"/>
                    </a:lnTo>
                    <a:lnTo>
                      <a:pt x="268" y="417"/>
                    </a:lnTo>
                    <a:lnTo>
                      <a:pt x="267" y="416"/>
                    </a:lnTo>
                    <a:lnTo>
                      <a:pt x="267" y="415"/>
                    </a:lnTo>
                    <a:lnTo>
                      <a:pt x="266" y="415"/>
                    </a:lnTo>
                    <a:lnTo>
                      <a:pt x="266" y="414"/>
                    </a:lnTo>
                    <a:lnTo>
                      <a:pt x="265" y="414"/>
                    </a:lnTo>
                    <a:lnTo>
                      <a:pt x="266" y="412"/>
                    </a:lnTo>
                    <a:lnTo>
                      <a:pt x="265" y="412"/>
                    </a:lnTo>
                    <a:lnTo>
                      <a:pt x="265" y="411"/>
                    </a:lnTo>
                    <a:lnTo>
                      <a:pt x="264" y="411"/>
                    </a:lnTo>
                    <a:lnTo>
                      <a:pt x="264" y="410"/>
                    </a:lnTo>
                    <a:lnTo>
                      <a:pt x="264" y="409"/>
                    </a:lnTo>
                    <a:lnTo>
                      <a:pt x="264" y="408"/>
                    </a:lnTo>
                    <a:lnTo>
                      <a:pt x="264" y="407"/>
                    </a:lnTo>
                    <a:lnTo>
                      <a:pt x="264" y="406"/>
                    </a:lnTo>
                    <a:lnTo>
                      <a:pt x="263" y="406"/>
                    </a:lnTo>
                    <a:lnTo>
                      <a:pt x="263" y="405"/>
                    </a:lnTo>
                    <a:lnTo>
                      <a:pt x="264" y="405"/>
                    </a:lnTo>
                    <a:lnTo>
                      <a:pt x="264" y="404"/>
                    </a:lnTo>
                    <a:lnTo>
                      <a:pt x="263" y="404"/>
                    </a:lnTo>
                    <a:lnTo>
                      <a:pt x="263" y="403"/>
                    </a:lnTo>
                    <a:lnTo>
                      <a:pt x="263" y="402"/>
                    </a:lnTo>
                    <a:lnTo>
                      <a:pt x="262" y="402"/>
                    </a:lnTo>
                    <a:lnTo>
                      <a:pt x="262" y="401"/>
                    </a:lnTo>
                    <a:lnTo>
                      <a:pt x="262" y="400"/>
                    </a:lnTo>
                    <a:lnTo>
                      <a:pt x="262" y="399"/>
                    </a:lnTo>
                    <a:lnTo>
                      <a:pt x="262" y="398"/>
                    </a:lnTo>
                    <a:lnTo>
                      <a:pt x="261" y="397"/>
                    </a:lnTo>
                    <a:lnTo>
                      <a:pt x="260" y="397"/>
                    </a:lnTo>
                    <a:lnTo>
                      <a:pt x="260" y="396"/>
                    </a:lnTo>
                    <a:lnTo>
                      <a:pt x="260" y="395"/>
                    </a:lnTo>
                    <a:lnTo>
                      <a:pt x="260" y="394"/>
                    </a:lnTo>
                    <a:lnTo>
                      <a:pt x="259" y="394"/>
                    </a:lnTo>
                    <a:lnTo>
                      <a:pt x="259" y="393"/>
                    </a:lnTo>
                    <a:lnTo>
                      <a:pt x="258" y="393"/>
                    </a:lnTo>
                    <a:lnTo>
                      <a:pt x="259" y="392"/>
                    </a:lnTo>
                    <a:lnTo>
                      <a:pt x="259" y="391"/>
                    </a:lnTo>
                    <a:lnTo>
                      <a:pt x="258" y="391"/>
                    </a:lnTo>
                    <a:lnTo>
                      <a:pt x="258" y="390"/>
                    </a:lnTo>
                    <a:lnTo>
                      <a:pt x="258" y="389"/>
                    </a:lnTo>
                    <a:lnTo>
                      <a:pt x="259" y="389"/>
                    </a:lnTo>
                    <a:lnTo>
                      <a:pt x="259" y="388"/>
                    </a:lnTo>
                    <a:lnTo>
                      <a:pt x="258" y="388"/>
                    </a:lnTo>
                    <a:lnTo>
                      <a:pt x="258" y="387"/>
                    </a:lnTo>
                    <a:lnTo>
                      <a:pt x="257" y="387"/>
                    </a:lnTo>
                    <a:lnTo>
                      <a:pt x="257" y="386"/>
                    </a:lnTo>
                    <a:lnTo>
                      <a:pt x="256" y="386"/>
                    </a:lnTo>
                    <a:lnTo>
                      <a:pt x="255" y="386"/>
                    </a:lnTo>
                    <a:lnTo>
                      <a:pt x="254" y="386"/>
                    </a:lnTo>
                    <a:lnTo>
                      <a:pt x="254" y="385"/>
                    </a:lnTo>
                    <a:lnTo>
                      <a:pt x="253" y="385"/>
                    </a:lnTo>
                    <a:lnTo>
                      <a:pt x="252" y="385"/>
                    </a:lnTo>
                    <a:lnTo>
                      <a:pt x="252" y="384"/>
                    </a:lnTo>
                    <a:lnTo>
                      <a:pt x="252" y="383"/>
                    </a:lnTo>
                    <a:lnTo>
                      <a:pt x="251" y="383"/>
                    </a:lnTo>
                    <a:lnTo>
                      <a:pt x="251" y="382"/>
                    </a:lnTo>
                    <a:lnTo>
                      <a:pt x="251" y="381"/>
                    </a:lnTo>
                    <a:lnTo>
                      <a:pt x="251" y="380"/>
                    </a:lnTo>
                    <a:lnTo>
                      <a:pt x="250" y="380"/>
                    </a:lnTo>
                    <a:lnTo>
                      <a:pt x="249" y="380"/>
                    </a:lnTo>
                    <a:lnTo>
                      <a:pt x="248" y="379"/>
                    </a:lnTo>
                    <a:lnTo>
                      <a:pt x="247" y="378"/>
                    </a:lnTo>
                    <a:lnTo>
                      <a:pt x="248" y="378"/>
                    </a:lnTo>
                    <a:lnTo>
                      <a:pt x="247" y="378"/>
                    </a:lnTo>
                    <a:lnTo>
                      <a:pt x="247" y="377"/>
                    </a:lnTo>
                    <a:lnTo>
                      <a:pt x="247" y="378"/>
                    </a:lnTo>
                    <a:lnTo>
                      <a:pt x="247" y="377"/>
                    </a:lnTo>
                    <a:lnTo>
                      <a:pt x="246" y="377"/>
                    </a:lnTo>
                    <a:lnTo>
                      <a:pt x="245" y="377"/>
                    </a:lnTo>
                    <a:lnTo>
                      <a:pt x="244" y="377"/>
                    </a:lnTo>
                    <a:lnTo>
                      <a:pt x="244" y="376"/>
                    </a:lnTo>
                    <a:lnTo>
                      <a:pt x="243" y="376"/>
                    </a:lnTo>
                    <a:lnTo>
                      <a:pt x="244" y="375"/>
                    </a:lnTo>
                    <a:lnTo>
                      <a:pt x="244" y="374"/>
                    </a:lnTo>
                    <a:lnTo>
                      <a:pt x="243" y="374"/>
                    </a:lnTo>
                    <a:lnTo>
                      <a:pt x="242" y="374"/>
                    </a:lnTo>
                    <a:lnTo>
                      <a:pt x="242" y="373"/>
                    </a:lnTo>
                    <a:lnTo>
                      <a:pt x="242" y="374"/>
                    </a:lnTo>
                    <a:lnTo>
                      <a:pt x="241" y="374"/>
                    </a:lnTo>
                    <a:lnTo>
                      <a:pt x="241" y="373"/>
                    </a:lnTo>
                    <a:lnTo>
                      <a:pt x="240" y="372"/>
                    </a:lnTo>
                    <a:lnTo>
                      <a:pt x="239" y="372"/>
                    </a:lnTo>
                    <a:lnTo>
                      <a:pt x="239" y="373"/>
                    </a:lnTo>
                    <a:lnTo>
                      <a:pt x="238" y="373"/>
                    </a:lnTo>
                    <a:lnTo>
                      <a:pt x="237" y="374"/>
                    </a:lnTo>
                    <a:lnTo>
                      <a:pt x="236" y="374"/>
                    </a:lnTo>
                    <a:lnTo>
                      <a:pt x="236" y="375"/>
                    </a:lnTo>
                    <a:lnTo>
                      <a:pt x="236" y="374"/>
                    </a:lnTo>
                    <a:lnTo>
                      <a:pt x="235" y="374"/>
                    </a:lnTo>
                    <a:lnTo>
                      <a:pt x="235" y="373"/>
                    </a:lnTo>
                    <a:lnTo>
                      <a:pt x="234" y="373"/>
                    </a:lnTo>
                    <a:lnTo>
                      <a:pt x="234" y="372"/>
                    </a:lnTo>
                    <a:lnTo>
                      <a:pt x="233" y="372"/>
                    </a:lnTo>
                    <a:lnTo>
                      <a:pt x="232" y="371"/>
                    </a:lnTo>
                    <a:lnTo>
                      <a:pt x="232" y="370"/>
                    </a:lnTo>
                    <a:lnTo>
                      <a:pt x="231" y="370"/>
                    </a:lnTo>
                    <a:lnTo>
                      <a:pt x="212" y="352"/>
                    </a:lnTo>
                    <a:lnTo>
                      <a:pt x="212" y="351"/>
                    </a:lnTo>
                    <a:lnTo>
                      <a:pt x="212" y="350"/>
                    </a:lnTo>
                    <a:lnTo>
                      <a:pt x="212" y="349"/>
                    </a:lnTo>
                    <a:lnTo>
                      <a:pt x="212" y="348"/>
                    </a:lnTo>
                    <a:lnTo>
                      <a:pt x="212" y="347"/>
                    </a:lnTo>
                    <a:lnTo>
                      <a:pt x="212" y="346"/>
                    </a:lnTo>
                    <a:lnTo>
                      <a:pt x="211" y="346"/>
                    </a:lnTo>
                    <a:lnTo>
                      <a:pt x="211" y="345"/>
                    </a:lnTo>
                    <a:lnTo>
                      <a:pt x="210" y="345"/>
                    </a:lnTo>
                    <a:lnTo>
                      <a:pt x="210" y="344"/>
                    </a:lnTo>
                    <a:lnTo>
                      <a:pt x="210" y="343"/>
                    </a:lnTo>
                    <a:lnTo>
                      <a:pt x="210" y="342"/>
                    </a:lnTo>
                    <a:lnTo>
                      <a:pt x="209" y="341"/>
                    </a:lnTo>
                    <a:lnTo>
                      <a:pt x="208" y="341"/>
                    </a:lnTo>
                    <a:lnTo>
                      <a:pt x="208" y="340"/>
                    </a:lnTo>
                    <a:lnTo>
                      <a:pt x="207" y="340"/>
                    </a:lnTo>
                    <a:lnTo>
                      <a:pt x="207" y="339"/>
                    </a:lnTo>
                    <a:lnTo>
                      <a:pt x="207" y="340"/>
                    </a:lnTo>
                    <a:lnTo>
                      <a:pt x="207" y="339"/>
                    </a:lnTo>
                    <a:lnTo>
                      <a:pt x="207" y="340"/>
                    </a:lnTo>
                    <a:lnTo>
                      <a:pt x="207" y="339"/>
                    </a:lnTo>
                    <a:lnTo>
                      <a:pt x="206" y="339"/>
                    </a:lnTo>
                    <a:lnTo>
                      <a:pt x="205" y="339"/>
                    </a:lnTo>
                    <a:lnTo>
                      <a:pt x="205" y="338"/>
                    </a:lnTo>
                    <a:lnTo>
                      <a:pt x="205" y="337"/>
                    </a:lnTo>
                    <a:lnTo>
                      <a:pt x="204" y="337"/>
                    </a:lnTo>
                    <a:lnTo>
                      <a:pt x="199" y="336"/>
                    </a:lnTo>
                    <a:lnTo>
                      <a:pt x="198" y="336"/>
                    </a:lnTo>
                    <a:lnTo>
                      <a:pt x="198" y="335"/>
                    </a:lnTo>
                    <a:lnTo>
                      <a:pt x="197" y="335"/>
                    </a:lnTo>
                    <a:lnTo>
                      <a:pt x="196" y="335"/>
                    </a:lnTo>
                    <a:lnTo>
                      <a:pt x="195" y="335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3" y="334"/>
                    </a:lnTo>
                    <a:lnTo>
                      <a:pt x="193" y="333"/>
                    </a:lnTo>
                    <a:lnTo>
                      <a:pt x="193" y="334"/>
                    </a:lnTo>
                    <a:lnTo>
                      <a:pt x="193" y="333"/>
                    </a:lnTo>
                    <a:lnTo>
                      <a:pt x="192" y="334"/>
                    </a:lnTo>
                    <a:lnTo>
                      <a:pt x="192" y="333"/>
                    </a:lnTo>
                    <a:lnTo>
                      <a:pt x="192" y="334"/>
                    </a:lnTo>
                    <a:lnTo>
                      <a:pt x="191" y="334"/>
                    </a:lnTo>
                    <a:lnTo>
                      <a:pt x="190" y="334"/>
                    </a:lnTo>
                    <a:lnTo>
                      <a:pt x="189" y="334"/>
                    </a:lnTo>
                    <a:lnTo>
                      <a:pt x="188" y="334"/>
                    </a:lnTo>
                    <a:lnTo>
                      <a:pt x="187" y="334"/>
                    </a:lnTo>
                    <a:lnTo>
                      <a:pt x="187" y="333"/>
                    </a:lnTo>
                    <a:lnTo>
                      <a:pt x="186" y="333"/>
                    </a:lnTo>
                    <a:lnTo>
                      <a:pt x="186" y="332"/>
                    </a:lnTo>
                    <a:lnTo>
                      <a:pt x="185" y="332"/>
                    </a:lnTo>
                    <a:lnTo>
                      <a:pt x="185" y="331"/>
                    </a:lnTo>
                    <a:lnTo>
                      <a:pt x="184" y="330"/>
                    </a:lnTo>
                    <a:lnTo>
                      <a:pt x="184" y="329"/>
                    </a:lnTo>
                    <a:lnTo>
                      <a:pt x="183" y="329"/>
                    </a:lnTo>
                    <a:lnTo>
                      <a:pt x="183" y="330"/>
                    </a:lnTo>
                    <a:lnTo>
                      <a:pt x="182" y="329"/>
                    </a:lnTo>
                    <a:lnTo>
                      <a:pt x="182" y="330"/>
                    </a:lnTo>
                    <a:lnTo>
                      <a:pt x="182" y="329"/>
                    </a:lnTo>
                    <a:lnTo>
                      <a:pt x="181" y="330"/>
                    </a:lnTo>
                    <a:lnTo>
                      <a:pt x="181" y="329"/>
                    </a:lnTo>
                    <a:lnTo>
                      <a:pt x="181" y="328"/>
                    </a:lnTo>
                    <a:lnTo>
                      <a:pt x="181" y="327"/>
                    </a:lnTo>
                    <a:lnTo>
                      <a:pt x="180" y="327"/>
                    </a:lnTo>
                    <a:lnTo>
                      <a:pt x="179" y="327"/>
                    </a:lnTo>
                    <a:lnTo>
                      <a:pt x="180" y="326"/>
                    </a:lnTo>
                    <a:lnTo>
                      <a:pt x="180" y="325"/>
                    </a:lnTo>
                    <a:lnTo>
                      <a:pt x="179" y="325"/>
                    </a:lnTo>
                    <a:lnTo>
                      <a:pt x="178" y="324"/>
                    </a:lnTo>
                    <a:lnTo>
                      <a:pt x="178" y="323"/>
                    </a:lnTo>
                    <a:lnTo>
                      <a:pt x="178" y="322"/>
                    </a:lnTo>
                    <a:lnTo>
                      <a:pt x="177" y="322"/>
                    </a:lnTo>
                    <a:lnTo>
                      <a:pt x="177" y="321"/>
                    </a:lnTo>
                    <a:lnTo>
                      <a:pt x="176" y="321"/>
                    </a:lnTo>
                    <a:lnTo>
                      <a:pt x="175" y="321"/>
                    </a:lnTo>
                    <a:lnTo>
                      <a:pt x="175" y="322"/>
                    </a:lnTo>
                    <a:lnTo>
                      <a:pt x="174" y="323"/>
                    </a:lnTo>
                    <a:lnTo>
                      <a:pt x="174" y="324"/>
                    </a:lnTo>
                    <a:lnTo>
                      <a:pt x="173" y="324"/>
                    </a:lnTo>
                    <a:lnTo>
                      <a:pt x="173" y="325"/>
                    </a:lnTo>
                    <a:lnTo>
                      <a:pt x="172" y="325"/>
                    </a:lnTo>
                    <a:lnTo>
                      <a:pt x="171" y="325"/>
                    </a:lnTo>
                    <a:lnTo>
                      <a:pt x="171" y="324"/>
                    </a:lnTo>
                    <a:lnTo>
                      <a:pt x="170" y="324"/>
                    </a:lnTo>
                    <a:lnTo>
                      <a:pt x="169" y="324"/>
                    </a:lnTo>
                    <a:lnTo>
                      <a:pt x="169" y="323"/>
                    </a:lnTo>
                    <a:lnTo>
                      <a:pt x="168" y="323"/>
                    </a:lnTo>
                    <a:lnTo>
                      <a:pt x="167" y="323"/>
                    </a:lnTo>
                    <a:lnTo>
                      <a:pt x="167" y="322"/>
                    </a:lnTo>
                    <a:lnTo>
                      <a:pt x="166" y="322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6" y="320"/>
                    </a:lnTo>
                    <a:lnTo>
                      <a:pt x="165" y="320"/>
                    </a:lnTo>
                    <a:lnTo>
                      <a:pt x="164" y="320"/>
                    </a:lnTo>
                    <a:lnTo>
                      <a:pt x="163" y="320"/>
                    </a:lnTo>
                    <a:lnTo>
                      <a:pt x="161" y="319"/>
                    </a:lnTo>
                    <a:lnTo>
                      <a:pt x="161" y="320"/>
                    </a:lnTo>
                    <a:lnTo>
                      <a:pt x="161" y="319"/>
                    </a:lnTo>
                    <a:lnTo>
                      <a:pt x="160" y="319"/>
                    </a:lnTo>
                    <a:lnTo>
                      <a:pt x="160" y="318"/>
                    </a:lnTo>
                    <a:lnTo>
                      <a:pt x="160" y="317"/>
                    </a:lnTo>
                    <a:lnTo>
                      <a:pt x="160" y="316"/>
                    </a:lnTo>
                    <a:lnTo>
                      <a:pt x="160" y="315"/>
                    </a:lnTo>
                    <a:lnTo>
                      <a:pt x="160" y="314"/>
                    </a:lnTo>
                    <a:lnTo>
                      <a:pt x="159" y="314"/>
                    </a:lnTo>
                    <a:lnTo>
                      <a:pt x="158" y="314"/>
                    </a:lnTo>
                    <a:lnTo>
                      <a:pt x="158" y="313"/>
                    </a:lnTo>
                    <a:lnTo>
                      <a:pt x="159" y="313"/>
                    </a:lnTo>
                    <a:lnTo>
                      <a:pt x="159" y="312"/>
                    </a:lnTo>
                    <a:lnTo>
                      <a:pt x="158" y="312"/>
                    </a:lnTo>
                    <a:lnTo>
                      <a:pt x="158" y="311"/>
                    </a:lnTo>
                    <a:lnTo>
                      <a:pt x="158" y="310"/>
                    </a:lnTo>
                    <a:lnTo>
                      <a:pt x="157" y="310"/>
                    </a:lnTo>
                    <a:lnTo>
                      <a:pt x="156" y="310"/>
                    </a:lnTo>
                    <a:lnTo>
                      <a:pt x="156" y="311"/>
                    </a:lnTo>
                    <a:lnTo>
                      <a:pt x="156" y="310"/>
                    </a:lnTo>
                    <a:lnTo>
                      <a:pt x="155" y="310"/>
                    </a:lnTo>
                    <a:lnTo>
                      <a:pt x="155" y="309"/>
                    </a:lnTo>
                    <a:lnTo>
                      <a:pt x="155" y="308"/>
                    </a:lnTo>
                    <a:lnTo>
                      <a:pt x="155" y="307"/>
                    </a:lnTo>
                    <a:lnTo>
                      <a:pt x="155" y="306"/>
                    </a:lnTo>
                    <a:lnTo>
                      <a:pt x="154" y="305"/>
                    </a:lnTo>
                    <a:lnTo>
                      <a:pt x="154" y="304"/>
                    </a:lnTo>
                    <a:lnTo>
                      <a:pt x="153" y="304"/>
                    </a:lnTo>
                    <a:lnTo>
                      <a:pt x="154" y="304"/>
                    </a:lnTo>
                    <a:lnTo>
                      <a:pt x="154" y="303"/>
                    </a:lnTo>
                    <a:lnTo>
                      <a:pt x="154" y="302"/>
                    </a:lnTo>
                    <a:lnTo>
                      <a:pt x="153" y="302"/>
                    </a:lnTo>
                    <a:lnTo>
                      <a:pt x="153" y="301"/>
                    </a:lnTo>
                    <a:lnTo>
                      <a:pt x="153" y="300"/>
                    </a:lnTo>
                    <a:lnTo>
                      <a:pt x="152" y="301"/>
                    </a:lnTo>
                    <a:lnTo>
                      <a:pt x="151" y="301"/>
                    </a:lnTo>
                    <a:lnTo>
                      <a:pt x="150" y="301"/>
                    </a:lnTo>
                    <a:lnTo>
                      <a:pt x="150" y="300"/>
                    </a:lnTo>
                    <a:lnTo>
                      <a:pt x="149" y="300"/>
                    </a:lnTo>
                    <a:lnTo>
                      <a:pt x="149" y="299"/>
                    </a:lnTo>
                    <a:lnTo>
                      <a:pt x="148" y="299"/>
                    </a:lnTo>
                    <a:lnTo>
                      <a:pt x="148" y="298"/>
                    </a:lnTo>
                    <a:lnTo>
                      <a:pt x="149" y="298"/>
                    </a:lnTo>
                    <a:lnTo>
                      <a:pt x="149" y="297"/>
                    </a:lnTo>
                    <a:lnTo>
                      <a:pt x="148" y="297"/>
                    </a:lnTo>
                    <a:lnTo>
                      <a:pt x="148" y="296"/>
                    </a:lnTo>
                    <a:lnTo>
                      <a:pt x="148" y="295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5"/>
                    </a:lnTo>
                    <a:lnTo>
                      <a:pt x="145" y="294"/>
                    </a:lnTo>
                    <a:lnTo>
                      <a:pt x="145" y="293"/>
                    </a:lnTo>
                    <a:lnTo>
                      <a:pt x="144" y="293"/>
                    </a:lnTo>
                    <a:lnTo>
                      <a:pt x="144" y="292"/>
                    </a:lnTo>
                    <a:lnTo>
                      <a:pt x="144" y="291"/>
                    </a:lnTo>
                    <a:lnTo>
                      <a:pt x="143" y="291"/>
                    </a:lnTo>
                    <a:lnTo>
                      <a:pt x="142" y="291"/>
                    </a:lnTo>
                    <a:lnTo>
                      <a:pt x="141" y="290"/>
                    </a:lnTo>
                    <a:lnTo>
                      <a:pt x="141" y="289"/>
                    </a:lnTo>
                    <a:lnTo>
                      <a:pt x="140" y="288"/>
                    </a:lnTo>
                    <a:lnTo>
                      <a:pt x="140" y="287"/>
                    </a:lnTo>
                    <a:lnTo>
                      <a:pt x="139" y="286"/>
                    </a:lnTo>
                    <a:lnTo>
                      <a:pt x="138" y="286"/>
                    </a:lnTo>
                    <a:lnTo>
                      <a:pt x="138" y="287"/>
                    </a:lnTo>
                    <a:lnTo>
                      <a:pt x="137" y="287"/>
                    </a:lnTo>
                    <a:lnTo>
                      <a:pt x="137" y="286"/>
                    </a:lnTo>
                    <a:lnTo>
                      <a:pt x="136" y="286"/>
                    </a:lnTo>
                    <a:lnTo>
                      <a:pt x="136" y="287"/>
                    </a:lnTo>
                    <a:lnTo>
                      <a:pt x="135" y="287"/>
                    </a:lnTo>
                    <a:lnTo>
                      <a:pt x="135" y="288"/>
                    </a:lnTo>
                    <a:lnTo>
                      <a:pt x="134" y="288"/>
                    </a:lnTo>
                    <a:lnTo>
                      <a:pt x="134" y="289"/>
                    </a:lnTo>
                    <a:lnTo>
                      <a:pt x="134" y="290"/>
                    </a:lnTo>
                    <a:lnTo>
                      <a:pt x="134" y="291"/>
                    </a:lnTo>
                    <a:lnTo>
                      <a:pt x="135" y="292"/>
                    </a:lnTo>
                    <a:lnTo>
                      <a:pt x="134" y="292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4"/>
                    </a:lnTo>
                    <a:lnTo>
                      <a:pt x="133" y="295"/>
                    </a:lnTo>
                    <a:lnTo>
                      <a:pt x="132" y="295"/>
                    </a:lnTo>
                    <a:lnTo>
                      <a:pt x="131" y="294"/>
                    </a:lnTo>
                    <a:lnTo>
                      <a:pt x="130" y="295"/>
                    </a:lnTo>
                    <a:lnTo>
                      <a:pt x="130" y="294"/>
                    </a:lnTo>
                    <a:lnTo>
                      <a:pt x="129" y="294"/>
                    </a:lnTo>
                    <a:lnTo>
                      <a:pt x="129" y="295"/>
                    </a:lnTo>
                    <a:lnTo>
                      <a:pt x="129" y="296"/>
                    </a:lnTo>
                    <a:lnTo>
                      <a:pt x="129" y="297"/>
                    </a:lnTo>
                    <a:lnTo>
                      <a:pt x="128" y="297"/>
                    </a:lnTo>
                    <a:lnTo>
                      <a:pt x="127" y="298"/>
                    </a:lnTo>
                    <a:lnTo>
                      <a:pt x="126" y="298"/>
                    </a:lnTo>
                    <a:lnTo>
                      <a:pt x="125" y="298"/>
                    </a:lnTo>
                    <a:lnTo>
                      <a:pt x="126" y="299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299"/>
                    </a:lnTo>
                    <a:lnTo>
                      <a:pt x="123" y="300"/>
                    </a:lnTo>
                    <a:lnTo>
                      <a:pt x="122" y="301"/>
                    </a:lnTo>
                    <a:lnTo>
                      <a:pt x="122" y="302"/>
                    </a:lnTo>
                    <a:lnTo>
                      <a:pt x="121" y="301"/>
                    </a:lnTo>
                    <a:lnTo>
                      <a:pt x="120" y="301"/>
                    </a:lnTo>
                    <a:lnTo>
                      <a:pt x="120" y="302"/>
                    </a:lnTo>
                    <a:lnTo>
                      <a:pt x="119" y="303"/>
                    </a:lnTo>
                    <a:lnTo>
                      <a:pt x="119" y="304"/>
                    </a:lnTo>
                    <a:lnTo>
                      <a:pt x="118" y="304"/>
                    </a:lnTo>
                    <a:lnTo>
                      <a:pt x="117" y="304"/>
                    </a:lnTo>
                    <a:lnTo>
                      <a:pt x="117" y="303"/>
                    </a:lnTo>
                    <a:lnTo>
                      <a:pt x="116" y="304"/>
                    </a:lnTo>
                    <a:lnTo>
                      <a:pt x="115" y="304"/>
                    </a:lnTo>
                    <a:lnTo>
                      <a:pt x="115" y="305"/>
                    </a:lnTo>
                    <a:lnTo>
                      <a:pt x="114" y="304"/>
                    </a:lnTo>
                    <a:lnTo>
                      <a:pt x="113" y="304"/>
                    </a:lnTo>
                    <a:lnTo>
                      <a:pt x="112" y="304"/>
                    </a:lnTo>
                    <a:lnTo>
                      <a:pt x="111" y="304"/>
                    </a:lnTo>
                    <a:lnTo>
                      <a:pt x="109" y="304"/>
                    </a:lnTo>
                    <a:lnTo>
                      <a:pt x="110" y="304"/>
                    </a:lnTo>
                    <a:lnTo>
                      <a:pt x="110" y="303"/>
                    </a:lnTo>
                    <a:lnTo>
                      <a:pt x="109" y="303"/>
                    </a:lnTo>
                    <a:lnTo>
                      <a:pt x="109" y="302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9" y="299"/>
                    </a:lnTo>
                    <a:lnTo>
                      <a:pt x="109" y="298"/>
                    </a:lnTo>
                    <a:lnTo>
                      <a:pt x="109" y="297"/>
                    </a:lnTo>
                    <a:lnTo>
                      <a:pt x="110" y="297"/>
                    </a:lnTo>
                    <a:lnTo>
                      <a:pt x="110" y="296"/>
                    </a:lnTo>
                    <a:lnTo>
                      <a:pt x="110" y="295"/>
                    </a:lnTo>
                    <a:lnTo>
                      <a:pt x="110" y="294"/>
                    </a:lnTo>
                    <a:lnTo>
                      <a:pt x="109" y="293"/>
                    </a:lnTo>
                    <a:lnTo>
                      <a:pt x="110" y="293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10" y="290"/>
                    </a:lnTo>
                    <a:lnTo>
                      <a:pt x="110" y="289"/>
                    </a:lnTo>
                    <a:lnTo>
                      <a:pt x="111" y="288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0" y="285"/>
                    </a:lnTo>
                    <a:lnTo>
                      <a:pt x="110" y="284"/>
                    </a:lnTo>
                    <a:lnTo>
                      <a:pt x="110" y="283"/>
                    </a:lnTo>
                    <a:lnTo>
                      <a:pt x="110" y="282"/>
                    </a:lnTo>
                    <a:lnTo>
                      <a:pt x="109" y="282"/>
                    </a:lnTo>
                    <a:lnTo>
                      <a:pt x="109" y="281"/>
                    </a:lnTo>
                    <a:lnTo>
                      <a:pt x="108" y="281"/>
                    </a:lnTo>
                    <a:lnTo>
                      <a:pt x="108" y="280"/>
                    </a:lnTo>
                    <a:lnTo>
                      <a:pt x="107" y="280"/>
                    </a:lnTo>
                    <a:lnTo>
                      <a:pt x="106" y="280"/>
                    </a:lnTo>
                    <a:lnTo>
                      <a:pt x="106" y="279"/>
                    </a:lnTo>
                    <a:lnTo>
                      <a:pt x="107" y="279"/>
                    </a:lnTo>
                    <a:lnTo>
                      <a:pt x="106" y="279"/>
                    </a:lnTo>
                    <a:lnTo>
                      <a:pt x="107" y="278"/>
                    </a:lnTo>
                    <a:lnTo>
                      <a:pt x="106" y="278"/>
                    </a:lnTo>
                    <a:lnTo>
                      <a:pt x="105" y="279"/>
                    </a:lnTo>
                    <a:lnTo>
                      <a:pt x="104" y="279"/>
                    </a:lnTo>
                    <a:lnTo>
                      <a:pt x="104" y="278"/>
                    </a:lnTo>
                    <a:lnTo>
                      <a:pt x="104" y="277"/>
                    </a:lnTo>
                    <a:lnTo>
                      <a:pt x="103" y="277"/>
                    </a:lnTo>
                    <a:lnTo>
                      <a:pt x="102" y="277"/>
                    </a:lnTo>
                    <a:lnTo>
                      <a:pt x="102" y="276"/>
                    </a:lnTo>
                    <a:lnTo>
                      <a:pt x="102" y="275"/>
                    </a:lnTo>
                    <a:lnTo>
                      <a:pt x="101" y="275"/>
                    </a:lnTo>
                    <a:lnTo>
                      <a:pt x="101" y="274"/>
                    </a:lnTo>
                    <a:lnTo>
                      <a:pt x="101" y="273"/>
                    </a:lnTo>
                    <a:lnTo>
                      <a:pt x="102" y="273"/>
                    </a:lnTo>
                    <a:lnTo>
                      <a:pt x="101" y="273"/>
                    </a:lnTo>
                    <a:lnTo>
                      <a:pt x="100" y="272"/>
                    </a:lnTo>
                    <a:lnTo>
                      <a:pt x="100" y="271"/>
                    </a:lnTo>
                    <a:lnTo>
                      <a:pt x="100" y="270"/>
                    </a:lnTo>
                    <a:lnTo>
                      <a:pt x="99" y="269"/>
                    </a:lnTo>
                    <a:lnTo>
                      <a:pt x="99" y="268"/>
                    </a:lnTo>
                    <a:lnTo>
                      <a:pt x="100" y="268"/>
                    </a:lnTo>
                    <a:lnTo>
                      <a:pt x="100" y="267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7"/>
                    </a:lnTo>
                    <a:lnTo>
                      <a:pt x="96" y="267"/>
                    </a:lnTo>
                    <a:lnTo>
                      <a:pt x="96" y="266"/>
                    </a:lnTo>
                    <a:lnTo>
                      <a:pt x="96" y="265"/>
                    </a:lnTo>
                    <a:lnTo>
                      <a:pt x="96" y="264"/>
                    </a:lnTo>
                    <a:lnTo>
                      <a:pt x="95" y="264"/>
                    </a:lnTo>
                    <a:lnTo>
                      <a:pt x="94" y="264"/>
                    </a:lnTo>
                    <a:lnTo>
                      <a:pt x="94" y="265"/>
                    </a:lnTo>
                    <a:lnTo>
                      <a:pt x="93" y="265"/>
                    </a:lnTo>
                    <a:lnTo>
                      <a:pt x="94" y="265"/>
                    </a:lnTo>
                    <a:lnTo>
                      <a:pt x="94" y="264"/>
                    </a:lnTo>
                    <a:lnTo>
                      <a:pt x="94" y="263"/>
                    </a:lnTo>
                    <a:lnTo>
                      <a:pt x="93" y="263"/>
                    </a:lnTo>
                    <a:lnTo>
                      <a:pt x="92" y="263"/>
                    </a:lnTo>
                    <a:lnTo>
                      <a:pt x="93" y="262"/>
                    </a:lnTo>
                    <a:lnTo>
                      <a:pt x="92" y="262"/>
                    </a:lnTo>
                    <a:lnTo>
                      <a:pt x="92" y="261"/>
                    </a:lnTo>
                    <a:lnTo>
                      <a:pt x="92" y="260"/>
                    </a:lnTo>
                    <a:lnTo>
                      <a:pt x="91" y="260"/>
                    </a:lnTo>
                    <a:lnTo>
                      <a:pt x="91" y="261"/>
                    </a:lnTo>
                    <a:lnTo>
                      <a:pt x="90" y="261"/>
                    </a:lnTo>
                    <a:lnTo>
                      <a:pt x="89" y="260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8" y="259"/>
                    </a:lnTo>
                    <a:lnTo>
                      <a:pt x="88" y="258"/>
                    </a:lnTo>
                    <a:lnTo>
                      <a:pt x="87" y="258"/>
                    </a:lnTo>
                    <a:lnTo>
                      <a:pt x="86" y="258"/>
                    </a:lnTo>
                    <a:lnTo>
                      <a:pt x="85" y="258"/>
                    </a:lnTo>
                    <a:lnTo>
                      <a:pt x="86" y="258"/>
                    </a:lnTo>
                    <a:lnTo>
                      <a:pt x="85" y="257"/>
                    </a:lnTo>
                    <a:lnTo>
                      <a:pt x="86" y="257"/>
                    </a:lnTo>
                    <a:lnTo>
                      <a:pt x="85" y="257"/>
                    </a:lnTo>
                    <a:lnTo>
                      <a:pt x="85" y="256"/>
                    </a:lnTo>
                    <a:lnTo>
                      <a:pt x="84" y="256"/>
                    </a:lnTo>
                    <a:lnTo>
                      <a:pt x="84" y="255"/>
                    </a:lnTo>
                    <a:lnTo>
                      <a:pt x="85" y="254"/>
                    </a:lnTo>
                    <a:lnTo>
                      <a:pt x="84" y="254"/>
                    </a:lnTo>
                    <a:lnTo>
                      <a:pt x="84" y="253"/>
                    </a:lnTo>
                    <a:lnTo>
                      <a:pt x="83" y="253"/>
                    </a:lnTo>
                    <a:lnTo>
                      <a:pt x="82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1" y="250"/>
                    </a:lnTo>
                    <a:lnTo>
                      <a:pt x="81" y="249"/>
                    </a:lnTo>
                    <a:lnTo>
                      <a:pt x="80" y="249"/>
                    </a:lnTo>
                    <a:lnTo>
                      <a:pt x="80" y="250"/>
                    </a:lnTo>
                    <a:lnTo>
                      <a:pt x="79" y="250"/>
                    </a:lnTo>
                    <a:lnTo>
                      <a:pt x="78" y="250"/>
                    </a:lnTo>
                    <a:lnTo>
                      <a:pt x="78" y="249"/>
                    </a:lnTo>
                    <a:lnTo>
                      <a:pt x="78" y="248"/>
                    </a:lnTo>
                    <a:lnTo>
                      <a:pt x="77" y="247"/>
                    </a:lnTo>
                    <a:lnTo>
                      <a:pt x="76" y="247"/>
                    </a:lnTo>
                    <a:lnTo>
                      <a:pt x="75" y="247"/>
                    </a:lnTo>
                    <a:lnTo>
                      <a:pt x="75" y="246"/>
                    </a:lnTo>
                    <a:lnTo>
                      <a:pt x="75" y="245"/>
                    </a:lnTo>
                    <a:lnTo>
                      <a:pt x="76" y="245"/>
                    </a:lnTo>
                    <a:lnTo>
                      <a:pt x="75" y="245"/>
                    </a:lnTo>
                    <a:lnTo>
                      <a:pt x="75" y="244"/>
                    </a:lnTo>
                    <a:lnTo>
                      <a:pt x="75" y="243"/>
                    </a:lnTo>
                    <a:lnTo>
                      <a:pt x="74" y="244"/>
                    </a:lnTo>
                    <a:lnTo>
                      <a:pt x="74" y="243"/>
                    </a:lnTo>
                    <a:lnTo>
                      <a:pt x="73" y="243"/>
                    </a:lnTo>
                    <a:lnTo>
                      <a:pt x="73" y="242"/>
                    </a:lnTo>
                    <a:lnTo>
                      <a:pt x="72" y="242"/>
                    </a:lnTo>
                    <a:lnTo>
                      <a:pt x="71" y="242"/>
                    </a:lnTo>
                    <a:lnTo>
                      <a:pt x="70" y="242"/>
                    </a:lnTo>
                    <a:lnTo>
                      <a:pt x="71" y="242"/>
                    </a:lnTo>
                    <a:lnTo>
                      <a:pt x="71" y="241"/>
                    </a:lnTo>
                    <a:lnTo>
                      <a:pt x="71" y="240"/>
                    </a:lnTo>
                    <a:lnTo>
                      <a:pt x="71" y="239"/>
                    </a:lnTo>
                    <a:lnTo>
                      <a:pt x="70" y="239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70" y="238"/>
                    </a:lnTo>
                    <a:lnTo>
                      <a:pt x="69" y="237"/>
                    </a:lnTo>
                    <a:lnTo>
                      <a:pt x="68" y="236"/>
                    </a:lnTo>
                    <a:lnTo>
                      <a:pt x="67" y="236"/>
                    </a:lnTo>
                    <a:lnTo>
                      <a:pt x="68" y="235"/>
                    </a:lnTo>
                    <a:lnTo>
                      <a:pt x="67" y="234"/>
                    </a:lnTo>
                    <a:lnTo>
                      <a:pt x="66" y="235"/>
                    </a:lnTo>
                    <a:lnTo>
                      <a:pt x="66" y="234"/>
                    </a:lnTo>
                    <a:lnTo>
                      <a:pt x="65" y="235"/>
                    </a:lnTo>
                    <a:lnTo>
                      <a:pt x="65" y="234"/>
                    </a:lnTo>
                    <a:lnTo>
                      <a:pt x="64" y="234"/>
                    </a:lnTo>
                    <a:lnTo>
                      <a:pt x="64" y="233"/>
                    </a:lnTo>
                    <a:lnTo>
                      <a:pt x="64" y="232"/>
                    </a:lnTo>
                    <a:lnTo>
                      <a:pt x="63" y="233"/>
                    </a:lnTo>
                    <a:lnTo>
                      <a:pt x="63" y="232"/>
                    </a:lnTo>
                    <a:lnTo>
                      <a:pt x="62" y="232"/>
                    </a:lnTo>
                    <a:lnTo>
                      <a:pt x="61" y="232"/>
                    </a:lnTo>
                    <a:lnTo>
                      <a:pt x="61" y="231"/>
                    </a:lnTo>
                    <a:lnTo>
                      <a:pt x="60" y="232"/>
                    </a:lnTo>
                    <a:lnTo>
                      <a:pt x="59" y="231"/>
                    </a:lnTo>
                    <a:lnTo>
                      <a:pt x="59" y="230"/>
                    </a:lnTo>
                    <a:lnTo>
                      <a:pt x="60" y="229"/>
                    </a:lnTo>
                    <a:lnTo>
                      <a:pt x="59" y="229"/>
                    </a:lnTo>
                    <a:lnTo>
                      <a:pt x="59" y="228"/>
                    </a:lnTo>
                    <a:lnTo>
                      <a:pt x="58" y="228"/>
                    </a:lnTo>
                    <a:lnTo>
                      <a:pt x="58" y="227"/>
                    </a:lnTo>
                    <a:lnTo>
                      <a:pt x="57" y="227"/>
                    </a:lnTo>
                    <a:lnTo>
                      <a:pt x="57" y="226"/>
                    </a:lnTo>
                    <a:lnTo>
                      <a:pt x="56" y="226"/>
                    </a:lnTo>
                    <a:lnTo>
                      <a:pt x="55" y="226"/>
                    </a:lnTo>
                    <a:lnTo>
                      <a:pt x="54" y="226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5"/>
                    </a:lnTo>
                    <a:lnTo>
                      <a:pt x="52" y="226"/>
                    </a:lnTo>
                    <a:lnTo>
                      <a:pt x="52" y="227"/>
                    </a:lnTo>
                    <a:lnTo>
                      <a:pt x="51" y="227"/>
                    </a:lnTo>
                    <a:lnTo>
                      <a:pt x="50" y="227"/>
                    </a:lnTo>
                    <a:lnTo>
                      <a:pt x="51" y="227"/>
                    </a:lnTo>
                    <a:lnTo>
                      <a:pt x="51" y="226"/>
                    </a:lnTo>
                    <a:lnTo>
                      <a:pt x="50" y="226"/>
                    </a:lnTo>
                    <a:lnTo>
                      <a:pt x="49" y="226"/>
                    </a:lnTo>
                    <a:lnTo>
                      <a:pt x="48" y="226"/>
                    </a:lnTo>
                    <a:lnTo>
                      <a:pt x="47" y="226"/>
                    </a:lnTo>
                    <a:lnTo>
                      <a:pt x="46" y="226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3" y="225"/>
                    </a:lnTo>
                    <a:lnTo>
                      <a:pt x="43" y="226"/>
                    </a:lnTo>
                    <a:lnTo>
                      <a:pt x="42" y="226"/>
                    </a:lnTo>
                    <a:lnTo>
                      <a:pt x="42" y="227"/>
                    </a:lnTo>
                    <a:lnTo>
                      <a:pt x="41" y="227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40" y="225"/>
                    </a:lnTo>
                    <a:lnTo>
                      <a:pt x="39" y="225"/>
                    </a:lnTo>
                    <a:lnTo>
                      <a:pt x="39" y="226"/>
                    </a:lnTo>
                    <a:lnTo>
                      <a:pt x="38" y="227"/>
                    </a:lnTo>
                    <a:lnTo>
                      <a:pt x="39" y="227"/>
                    </a:lnTo>
                    <a:lnTo>
                      <a:pt x="38" y="228"/>
                    </a:lnTo>
                    <a:lnTo>
                      <a:pt x="38" y="227"/>
                    </a:lnTo>
                    <a:lnTo>
                      <a:pt x="37" y="227"/>
                    </a:lnTo>
                    <a:lnTo>
                      <a:pt x="36" y="227"/>
                    </a:lnTo>
                    <a:lnTo>
                      <a:pt x="37" y="228"/>
                    </a:lnTo>
                    <a:lnTo>
                      <a:pt x="37" y="229"/>
                    </a:lnTo>
                    <a:lnTo>
                      <a:pt x="37" y="230"/>
                    </a:lnTo>
                    <a:lnTo>
                      <a:pt x="36" y="230"/>
                    </a:lnTo>
                    <a:lnTo>
                      <a:pt x="36" y="229"/>
                    </a:lnTo>
                    <a:lnTo>
                      <a:pt x="35" y="230"/>
                    </a:lnTo>
                    <a:lnTo>
                      <a:pt x="35" y="231"/>
                    </a:lnTo>
                    <a:lnTo>
                      <a:pt x="35" y="232"/>
                    </a:lnTo>
                    <a:lnTo>
                      <a:pt x="34" y="232"/>
                    </a:lnTo>
                    <a:lnTo>
                      <a:pt x="34" y="233"/>
                    </a:lnTo>
                    <a:lnTo>
                      <a:pt x="33" y="233"/>
                    </a:lnTo>
                    <a:lnTo>
                      <a:pt x="33" y="234"/>
                    </a:lnTo>
                    <a:lnTo>
                      <a:pt x="33" y="235"/>
                    </a:lnTo>
                    <a:lnTo>
                      <a:pt x="33" y="236"/>
                    </a:lnTo>
                    <a:lnTo>
                      <a:pt x="34" y="236"/>
                    </a:lnTo>
                    <a:lnTo>
                      <a:pt x="34" y="237"/>
                    </a:lnTo>
                    <a:lnTo>
                      <a:pt x="33" y="237"/>
                    </a:lnTo>
                    <a:lnTo>
                      <a:pt x="33" y="238"/>
                    </a:lnTo>
                    <a:lnTo>
                      <a:pt x="32" y="238"/>
                    </a:lnTo>
                    <a:lnTo>
                      <a:pt x="31" y="239"/>
                    </a:lnTo>
                    <a:lnTo>
                      <a:pt x="31" y="240"/>
                    </a:lnTo>
                    <a:lnTo>
                      <a:pt x="30" y="240"/>
                    </a:lnTo>
                    <a:lnTo>
                      <a:pt x="30" y="241"/>
                    </a:lnTo>
                    <a:lnTo>
                      <a:pt x="29" y="241"/>
                    </a:lnTo>
                    <a:lnTo>
                      <a:pt x="28" y="241"/>
                    </a:lnTo>
                    <a:lnTo>
                      <a:pt x="27" y="241"/>
                    </a:lnTo>
                    <a:lnTo>
                      <a:pt x="27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40"/>
                    </a:lnTo>
                    <a:lnTo>
                      <a:pt x="25" y="241"/>
                    </a:lnTo>
                    <a:lnTo>
                      <a:pt x="24" y="240"/>
                    </a:lnTo>
                    <a:lnTo>
                      <a:pt x="24" y="239"/>
                    </a:lnTo>
                    <a:lnTo>
                      <a:pt x="23" y="238"/>
                    </a:lnTo>
                    <a:lnTo>
                      <a:pt x="23" y="239"/>
                    </a:lnTo>
                    <a:lnTo>
                      <a:pt x="22" y="239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20" y="239"/>
                    </a:lnTo>
                    <a:lnTo>
                      <a:pt x="19" y="239"/>
                    </a:lnTo>
                    <a:lnTo>
                      <a:pt x="18" y="240"/>
                    </a:lnTo>
                    <a:lnTo>
                      <a:pt x="18" y="241"/>
                    </a:lnTo>
                    <a:lnTo>
                      <a:pt x="18" y="242"/>
                    </a:lnTo>
                    <a:lnTo>
                      <a:pt x="17" y="242"/>
                    </a:lnTo>
                    <a:lnTo>
                      <a:pt x="17" y="241"/>
                    </a:lnTo>
                    <a:lnTo>
                      <a:pt x="16" y="241"/>
                    </a:lnTo>
                    <a:lnTo>
                      <a:pt x="16" y="242"/>
                    </a:lnTo>
                    <a:lnTo>
                      <a:pt x="16" y="240"/>
                    </a:lnTo>
                    <a:lnTo>
                      <a:pt x="15" y="239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9"/>
                    </a:lnTo>
                    <a:lnTo>
                      <a:pt x="11" y="239"/>
                    </a:lnTo>
                    <a:lnTo>
                      <a:pt x="10" y="240"/>
                    </a:lnTo>
                    <a:lnTo>
                      <a:pt x="9" y="240"/>
                    </a:lnTo>
                    <a:lnTo>
                      <a:pt x="8" y="240"/>
                    </a:lnTo>
                    <a:lnTo>
                      <a:pt x="7" y="239"/>
                    </a:lnTo>
                    <a:lnTo>
                      <a:pt x="6" y="238"/>
                    </a:lnTo>
                    <a:lnTo>
                      <a:pt x="6" y="237"/>
                    </a:lnTo>
                    <a:lnTo>
                      <a:pt x="6" y="236"/>
                    </a:lnTo>
                    <a:lnTo>
                      <a:pt x="6" y="235"/>
                    </a:lnTo>
                    <a:lnTo>
                      <a:pt x="6" y="234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1" y="233"/>
                    </a:lnTo>
                    <a:lnTo>
                      <a:pt x="0" y="232"/>
                    </a:lnTo>
                    <a:lnTo>
                      <a:pt x="1" y="232"/>
                    </a:lnTo>
                    <a:lnTo>
                      <a:pt x="1" y="231"/>
                    </a:lnTo>
                    <a:lnTo>
                      <a:pt x="2" y="231"/>
                    </a:lnTo>
                    <a:lnTo>
                      <a:pt x="3" y="232"/>
                    </a:lnTo>
                    <a:lnTo>
                      <a:pt x="4" y="232"/>
                    </a:lnTo>
                    <a:lnTo>
                      <a:pt x="5" y="231"/>
                    </a:lnTo>
                    <a:lnTo>
                      <a:pt x="6" y="231"/>
                    </a:lnTo>
                    <a:lnTo>
                      <a:pt x="7" y="230"/>
                    </a:lnTo>
                    <a:lnTo>
                      <a:pt x="8" y="230"/>
                    </a:lnTo>
                    <a:lnTo>
                      <a:pt x="11" y="228"/>
                    </a:lnTo>
                    <a:lnTo>
                      <a:pt x="11" y="227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7" y="220"/>
                    </a:lnTo>
                    <a:lnTo>
                      <a:pt x="19" y="219"/>
                    </a:lnTo>
                    <a:lnTo>
                      <a:pt x="20" y="219"/>
                    </a:lnTo>
                    <a:lnTo>
                      <a:pt x="21" y="218"/>
                    </a:lnTo>
                    <a:lnTo>
                      <a:pt x="22" y="217"/>
                    </a:lnTo>
                    <a:lnTo>
                      <a:pt x="22" y="216"/>
                    </a:lnTo>
                    <a:lnTo>
                      <a:pt x="22" y="215"/>
                    </a:lnTo>
                    <a:lnTo>
                      <a:pt x="23" y="213"/>
                    </a:lnTo>
                    <a:lnTo>
                      <a:pt x="23" y="212"/>
                    </a:lnTo>
                    <a:lnTo>
                      <a:pt x="23" y="211"/>
                    </a:lnTo>
                    <a:lnTo>
                      <a:pt x="22" y="210"/>
                    </a:lnTo>
                    <a:lnTo>
                      <a:pt x="22" y="209"/>
                    </a:lnTo>
                    <a:lnTo>
                      <a:pt x="23" y="208"/>
                    </a:lnTo>
                    <a:lnTo>
                      <a:pt x="25" y="205"/>
                    </a:lnTo>
                    <a:lnTo>
                      <a:pt x="26" y="204"/>
                    </a:lnTo>
                    <a:lnTo>
                      <a:pt x="27" y="203"/>
                    </a:lnTo>
                    <a:lnTo>
                      <a:pt x="28" y="202"/>
                    </a:lnTo>
                    <a:lnTo>
                      <a:pt x="29" y="201"/>
                    </a:lnTo>
                    <a:lnTo>
                      <a:pt x="30" y="201"/>
                    </a:lnTo>
                    <a:lnTo>
                      <a:pt x="31" y="201"/>
                    </a:lnTo>
                    <a:lnTo>
                      <a:pt x="34" y="201"/>
                    </a:lnTo>
                    <a:lnTo>
                      <a:pt x="36" y="200"/>
                    </a:lnTo>
                    <a:lnTo>
                      <a:pt x="38" y="199"/>
                    </a:lnTo>
                    <a:lnTo>
                      <a:pt x="42" y="195"/>
                    </a:lnTo>
                    <a:lnTo>
                      <a:pt x="43" y="195"/>
                    </a:lnTo>
                    <a:lnTo>
                      <a:pt x="43" y="194"/>
                    </a:lnTo>
                    <a:lnTo>
                      <a:pt x="44" y="194"/>
                    </a:lnTo>
                    <a:lnTo>
                      <a:pt x="44" y="192"/>
                    </a:lnTo>
                    <a:lnTo>
                      <a:pt x="45" y="192"/>
                    </a:lnTo>
                    <a:lnTo>
                      <a:pt x="46" y="191"/>
                    </a:lnTo>
                    <a:lnTo>
                      <a:pt x="47" y="191"/>
                    </a:lnTo>
                    <a:lnTo>
                      <a:pt x="48" y="190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9" y="186"/>
                    </a:lnTo>
                    <a:lnTo>
                      <a:pt x="50" y="185"/>
                    </a:lnTo>
                    <a:lnTo>
                      <a:pt x="51" y="184"/>
                    </a:lnTo>
                    <a:lnTo>
                      <a:pt x="52" y="183"/>
                    </a:lnTo>
                    <a:lnTo>
                      <a:pt x="52" y="182"/>
                    </a:lnTo>
                    <a:lnTo>
                      <a:pt x="53" y="182"/>
                    </a:lnTo>
                    <a:lnTo>
                      <a:pt x="54" y="181"/>
                    </a:lnTo>
                    <a:lnTo>
                      <a:pt x="55" y="180"/>
                    </a:lnTo>
                    <a:lnTo>
                      <a:pt x="56" y="180"/>
                    </a:lnTo>
                    <a:lnTo>
                      <a:pt x="58" y="179"/>
                    </a:lnTo>
                    <a:lnTo>
                      <a:pt x="58" y="178"/>
                    </a:lnTo>
                    <a:lnTo>
                      <a:pt x="59" y="177"/>
                    </a:lnTo>
                    <a:lnTo>
                      <a:pt x="59" y="176"/>
                    </a:lnTo>
                    <a:lnTo>
                      <a:pt x="60" y="176"/>
                    </a:lnTo>
                    <a:lnTo>
                      <a:pt x="61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1" y="171"/>
                    </a:lnTo>
                    <a:lnTo>
                      <a:pt x="62" y="170"/>
                    </a:lnTo>
                    <a:lnTo>
                      <a:pt x="63" y="170"/>
                    </a:lnTo>
                    <a:lnTo>
                      <a:pt x="66" y="170"/>
                    </a:lnTo>
                    <a:lnTo>
                      <a:pt x="66" y="169"/>
                    </a:lnTo>
                    <a:lnTo>
                      <a:pt x="67" y="168"/>
                    </a:lnTo>
                    <a:lnTo>
                      <a:pt x="68" y="167"/>
                    </a:lnTo>
                    <a:lnTo>
                      <a:pt x="68" y="165"/>
                    </a:lnTo>
                    <a:lnTo>
                      <a:pt x="69" y="165"/>
                    </a:lnTo>
                    <a:lnTo>
                      <a:pt x="70" y="163"/>
                    </a:lnTo>
                    <a:lnTo>
                      <a:pt x="70" y="161"/>
                    </a:lnTo>
                    <a:lnTo>
                      <a:pt x="70" y="160"/>
                    </a:lnTo>
                    <a:lnTo>
                      <a:pt x="70" y="159"/>
                    </a:lnTo>
                    <a:lnTo>
                      <a:pt x="70" y="158"/>
                    </a:lnTo>
                    <a:lnTo>
                      <a:pt x="71" y="156"/>
                    </a:lnTo>
                    <a:lnTo>
                      <a:pt x="72" y="155"/>
                    </a:lnTo>
                    <a:lnTo>
                      <a:pt x="73" y="153"/>
                    </a:lnTo>
                    <a:lnTo>
                      <a:pt x="74" y="152"/>
                    </a:lnTo>
                    <a:lnTo>
                      <a:pt x="74" y="151"/>
                    </a:lnTo>
                    <a:lnTo>
                      <a:pt x="75" y="151"/>
                    </a:lnTo>
                    <a:lnTo>
                      <a:pt x="75" y="150"/>
                    </a:lnTo>
                    <a:lnTo>
                      <a:pt x="76" y="150"/>
                    </a:lnTo>
                    <a:lnTo>
                      <a:pt x="77" y="150"/>
                    </a:lnTo>
                    <a:lnTo>
                      <a:pt x="78" y="150"/>
                    </a:lnTo>
                    <a:lnTo>
                      <a:pt x="80" y="149"/>
                    </a:lnTo>
                    <a:lnTo>
                      <a:pt x="80" y="148"/>
                    </a:lnTo>
                    <a:lnTo>
                      <a:pt x="85" y="148"/>
                    </a:lnTo>
                    <a:lnTo>
                      <a:pt x="86" y="148"/>
                    </a:lnTo>
                    <a:lnTo>
                      <a:pt x="86" y="147"/>
                    </a:lnTo>
                    <a:lnTo>
                      <a:pt x="87" y="147"/>
                    </a:lnTo>
                    <a:lnTo>
                      <a:pt x="87" y="146"/>
                    </a:lnTo>
                    <a:lnTo>
                      <a:pt x="87" y="145"/>
                    </a:lnTo>
                    <a:lnTo>
                      <a:pt x="88" y="143"/>
                    </a:lnTo>
                    <a:lnTo>
                      <a:pt x="87" y="142"/>
                    </a:lnTo>
                    <a:lnTo>
                      <a:pt x="87" y="141"/>
                    </a:lnTo>
                    <a:lnTo>
                      <a:pt x="87" y="140"/>
                    </a:lnTo>
                    <a:lnTo>
                      <a:pt x="88" y="139"/>
                    </a:lnTo>
                    <a:lnTo>
                      <a:pt x="89" y="138"/>
                    </a:lnTo>
                    <a:lnTo>
                      <a:pt x="90" y="137"/>
                    </a:lnTo>
                    <a:lnTo>
                      <a:pt x="91" y="137"/>
                    </a:lnTo>
                    <a:lnTo>
                      <a:pt x="92" y="137"/>
                    </a:lnTo>
                    <a:lnTo>
                      <a:pt x="93" y="136"/>
                    </a:lnTo>
                    <a:lnTo>
                      <a:pt x="93" y="135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3"/>
                    </a:lnTo>
                    <a:lnTo>
                      <a:pt x="95" y="132"/>
                    </a:lnTo>
                    <a:lnTo>
                      <a:pt x="95" y="131"/>
                    </a:lnTo>
                    <a:lnTo>
                      <a:pt x="95" y="129"/>
                    </a:lnTo>
                    <a:lnTo>
                      <a:pt x="95" y="128"/>
                    </a:lnTo>
                    <a:lnTo>
                      <a:pt x="95" y="127"/>
                    </a:lnTo>
                    <a:lnTo>
                      <a:pt x="96" y="126"/>
                    </a:lnTo>
                    <a:lnTo>
                      <a:pt x="96" y="125"/>
                    </a:lnTo>
                    <a:lnTo>
                      <a:pt x="98" y="124"/>
                    </a:lnTo>
                    <a:lnTo>
                      <a:pt x="99" y="124"/>
                    </a:lnTo>
                    <a:lnTo>
                      <a:pt x="100" y="124"/>
                    </a:lnTo>
                    <a:lnTo>
                      <a:pt x="102" y="124"/>
                    </a:lnTo>
                    <a:lnTo>
                      <a:pt x="103" y="124"/>
                    </a:lnTo>
                    <a:lnTo>
                      <a:pt x="104" y="123"/>
                    </a:lnTo>
                    <a:lnTo>
                      <a:pt x="105" y="122"/>
                    </a:lnTo>
                    <a:lnTo>
                      <a:pt x="105" y="121"/>
                    </a:lnTo>
                    <a:lnTo>
                      <a:pt x="106" y="120"/>
                    </a:lnTo>
                    <a:lnTo>
                      <a:pt x="106" y="119"/>
                    </a:lnTo>
                    <a:lnTo>
                      <a:pt x="107" y="119"/>
                    </a:lnTo>
                    <a:lnTo>
                      <a:pt x="108" y="118"/>
                    </a:lnTo>
                    <a:lnTo>
                      <a:pt x="108" y="117"/>
                    </a:lnTo>
                    <a:lnTo>
                      <a:pt x="109" y="117"/>
                    </a:lnTo>
                    <a:lnTo>
                      <a:pt x="111" y="115"/>
                    </a:lnTo>
                    <a:lnTo>
                      <a:pt x="112" y="114"/>
                    </a:lnTo>
                    <a:lnTo>
                      <a:pt x="112" y="113"/>
                    </a:lnTo>
                    <a:lnTo>
                      <a:pt x="113" y="113"/>
                    </a:lnTo>
                    <a:lnTo>
                      <a:pt x="115" y="112"/>
                    </a:lnTo>
                    <a:lnTo>
                      <a:pt x="116" y="111"/>
                    </a:lnTo>
                    <a:lnTo>
                      <a:pt x="116" y="110"/>
                    </a:lnTo>
                    <a:lnTo>
                      <a:pt x="116" y="109"/>
                    </a:lnTo>
                    <a:lnTo>
                      <a:pt x="115" y="108"/>
                    </a:lnTo>
                    <a:lnTo>
                      <a:pt x="115" y="106"/>
                    </a:lnTo>
                    <a:lnTo>
                      <a:pt x="115" y="105"/>
                    </a:lnTo>
                    <a:lnTo>
                      <a:pt x="115" y="104"/>
                    </a:lnTo>
                    <a:lnTo>
                      <a:pt x="116" y="103"/>
                    </a:lnTo>
                    <a:lnTo>
                      <a:pt x="117" y="103"/>
                    </a:lnTo>
                    <a:lnTo>
                      <a:pt x="118" y="103"/>
                    </a:lnTo>
                    <a:lnTo>
                      <a:pt x="120" y="103"/>
                    </a:lnTo>
                    <a:lnTo>
                      <a:pt x="121" y="103"/>
                    </a:lnTo>
                    <a:lnTo>
                      <a:pt x="122" y="102"/>
                    </a:lnTo>
                    <a:lnTo>
                      <a:pt x="123" y="102"/>
                    </a:lnTo>
                    <a:lnTo>
                      <a:pt x="124" y="102"/>
                    </a:lnTo>
                    <a:lnTo>
                      <a:pt x="125" y="102"/>
                    </a:lnTo>
                    <a:lnTo>
                      <a:pt x="125" y="101"/>
                    </a:lnTo>
                    <a:lnTo>
                      <a:pt x="125" y="100"/>
                    </a:lnTo>
                    <a:lnTo>
                      <a:pt x="124" y="98"/>
                    </a:lnTo>
                    <a:lnTo>
                      <a:pt x="124" y="97"/>
                    </a:lnTo>
                    <a:lnTo>
                      <a:pt x="123" y="97"/>
                    </a:lnTo>
                    <a:lnTo>
                      <a:pt x="124" y="95"/>
                    </a:lnTo>
                    <a:lnTo>
                      <a:pt x="124" y="94"/>
                    </a:lnTo>
                    <a:lnTo>
                      <a:pt x="125" y="93"/>
                    </a:lnTo>
                    <a:lnTo>
                      <a:pt x="126" y="92"/>
                    </a:lnTo>
                    <a:lnTo>
                      <a:pt x="127" y="92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30" y="93"/>
                    </a:lnTo>
                    <a:lnTo>
                      <a:pt x="133" y="93"/>
                    </a:lnTo>
                    <a:lnTo>
                      <a:pt x="134" y="93"/>
                    </a:lnTo>
                    <a:lnTo>
                      <a:pt x="134" y="94"/>
                    </a:lnTo>
                    <a:lnTo>
                      <a:pt x="135" y="94"/>
                    </a:lnTo>
                    <a:lnTo>
                      <a:pt x="135" y="95"/>
                    </a:lnTo>
                    <a:lnTo>
                      <a:pt x="136" y="95"/>
                    </a:lnTo>
                    <a:lnTo>
                      <a:pt x="136" y="97"/>
                    </a:lnTo>
                    <a:lnTo>
                      <a:pt x="136" y="98"/>
                    </a:lnTo>
                    <a:lnTo>
                      <a:pt x="137" y="98"/>
                    </a:lnTo>
                    <a:lnTo>
                      <a:pt x="138" y="98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5"/>
                    </a:lnTo>
                    <a:lnTo>
                      <a:pt x="139" y="93"/>
                    </a:lnTo>
                    <a:lnTo>
                      <a:pt x="140" y="92"/>
                    </a:lnTo>
                    <a:lnTo>
                      <a:pt x="140" y="91"/>
                    </a:lnTo>
                    <a:lnTo>
                      <a:pt x="140" y="90"/>
                    </a:lnTo>
                    <a:lnTo>
                      <a:pt x="139" y="90"/>
                    </a:lnTo>
                    <a:lnTo>
                      <a:pt x="138" y="89"/>
                    </a:lnTo>
                    <a:lnTo>
                      <a:pt x="137" y="88"/>
                    </a:lnTo>
                    <a:lnTo>
                      <a:pt x="136" y="87"/>
                    </a:lnTo>
                    <a:lnTo>
                      <a:pt x="135" y="87"/>
                    </a:lnTo>
                    <a:lnTo>
                      <a:pt x="134" y="87"/>
                    </a:lnTo>
                    <a:lnTo>
                      <a:pt x="133" y="86"/>
                    </a:lnTo>
                    <a:lnTo>
                      <a:pt x="132" y="85"/>
                    </a:lnTo>
                    <a:lnTo>
                      <a:pt x="132" y="84"/>
                    </a:lnTo>
                    <a:lnTo>
                      <a:pt x="133" y="84"/>
                    </a:lnTo>
                    <a:lnTo>
                      <a:pt x="135" y="83"/>
                    </a:lnTo>
                    <a:lnTo>
                      <a:pt x="136" y="83"/>
                    </a:lnTo>
                    <a:lnTo>
                      <a:pt x="137" y="83"/>
                    </a:lnTo>
                    <a:lnTo>
                      <a:pt x="138" y="82"/>
                    </a:lnTo>
                    <a:lnTo>
                      <a:pt x="139" y="82"/>
                    </a:lnTo>
                    <a:lnTo>
                      <a:pt x="139" y="81"/>
                    </a:lnTo>
                    <a:lnTo>
                      <a:pt x="140" y="80"/>
                    </a:lnTo>
                    <a:lnTo>
                      <a:pt x="141" y="79"/>
                    </a:lnTo>
                    <a:lnTo>
                      <a:pt x="142" y="79"/>
                    </a:lnTo>
                    <a:lnTo>
                      <a:pt x="143" y="79"/>
                    </a:lnTo>
                    <a:lnTo>
                      <a:pt x="143" y="78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4" y="76"/>
                    </a:lnTo>
                    <a:lnTo>
                      <a:pt x="144" y="75"/>
                    </a:lnTo>
                    <a:lnTo>
                      <a:pt x="145" y="74"/>
                    </a:lnTo>
                    <a:lnTo>
                      <a:pt x="146" y="74"/>
                    </a:lnTo>
                    <a:lnTo>
                      <a:pt x="146" y="75"/>
                    </a:lnTo>
                    <a:lnTo>
                      <a:pt x="146" y="76"/>
                    </a:lnTo>
                    <a:lnTo>
                      <a:pt x="147" y="77"/>
                    </a:lnTo>
                    <a:lnTo>
                      <a:pt x="148" y="78"/>
                    </a:lnTo>
                    <a:lnTo>
                      <a:pt x="149" y="77"/>
                    </a:lnTo>
                    <a:lnTo>
                      <a:pt x="149" y="75"/>
                    </a:lnTo>
                    <a:lnTo>
                      <a:pt x="150" y="74"/>
                    </a:lnTo>
                    <a:lnTo>
                      <a:pt x="151" y="74"/>
                    </a:lnTo>
                    <a:lnTo>
                      <a:pt x="152" y="73"/>
                    </a:lnTo>
                    <a:lnTo>
                      <a:pt x="152" y="72"/>
                    </a:lnTo>
                    <a:lnTo>
                      <a:pt x="153" y="71"/>
                    </a:lnTo>
                    <a:lnTo>
                      <a:pt x="154" y="72"/>
                    </a:lnTo>
                    <a:lnTo>
                      <a:pt x="155" y="73"/>
                    </a:lnTo>
                    <a:lnTo>
                      <a:pt x="156" y="73"/>
                    </a:lnTo>
                    <a:lnTo>
                      <a:pt x="157" y="72"/>
                    </a:lnTo>
                    <a:lnTo>
                      <a:pt x="157" y="71"/>
                    </a:lnTo>
                    <a:lnTo>
                      <a:pt x="158" y="70"/>
                    </a:lnTo>
                    <a:lnTo>
                      <a:pt x="159" y="69"/>
                    </a:lnTo>
                    <a:lnTo>
                      <a:pt x="161" y="69"/>
                    </a:lnTo>
                    <a:lnTo>
                      <a:pt x="161" y="68"/>
                    </a:lnTo>
                    <a:lnTo>
                      <a:pt x="162" y="67"/>
                    </a:lnTo>
                    <a:lnTo>
                      <a:pt x="161" y="66"/>
                    </a:lnTo>
                    <a:lnTo>
                      <a:pt x="161" y="65"/>
                    </a:lnTo>
                    <a:lnTo>
                      <a:pt x="160" y="65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3" y="63"/>
                    </a:lnTo>
                    <a:lnTo>
                      <a:pt x="164" y="63"/>
                    </a:lnTo>
                    <a:lnTo>
                      <a:pt x="164" y="62"/>
                    </a:lnTo>
                    <a:lnTo>
                      <a:pt x="164" y="61"/>
                    </a:lnTo>
                    <a:lnTo>
                      <a:pt x="165" y="60"/>
                    </a:lnTo>
                    <a:lnTo>
                      <a:pt x="166" y="60"/>
                    </a:lnTo>
                    <a:lnTo>
                      <a:pt x="167" y="60"/>
                    </a:lnTo>
                    <a:lnTo>
                      <a:pt x="168" y="61"/>
                    </a:lnTo>
                    <a:lnTo>
                      <a:pt x="169" y="60"/>
                    </a:lnTo>
                    <a:lnTo>
                      <a:pt x="170" y="59"/>
                    </a:lnTo>
                    <a:lnTo>
                      <a:pt x="170" y="58"/>
                    </a:lnTo>
                    <a:lnTo>
                      <a:pt x="171" y="57"/>
                    </a:lnTo>
                    <a:lnTo>
                      <a:pt x="172" y="57"/>
                    </a:lnTo>
                    <a:lnTo>
                      <a:pt x="172" y="56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4" y="55"/>
                    </a:lnTo>
                    <a:lnTo>
                      <a:pt x="175" y="55"/>
                    </a:lnTo>
                    <a:lnTo>
                      <a:pt x="176" y="55"/>
                    </a:lnTo>
                    <a:lnTo>
                      <a:pt x="176" y="56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79" y="57"/>
                    </a:lnTo>
                    <a:lnTo>
                      <a:pt x="179" y="56"/>
                    </a:lnTo>
                    <a:lnTo>
                      <a:pt x="179" y="55"/>
                    </a:lnTo>
                    <a:lnTo>
                      <a:pt x="180" y="54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2"/>
                    </a:lnTo>
                    <a:lnTo>
                      <a:pt x="183" y="51"/>
                    </a:lnTo>
                    <a:lnTo>
                      <a:pt x="182" y="50"/>
                    </a:lnTo>
                    <a:lnTo>
                      <a:pt x="182" y="49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5" y="49"/>
                    </a:lnTo>
                    <a:lnTo>
                      <a:pt x="186" y="50"/>
                    </a:lnTo>
                    <a:lnTo>
                      <a:pt x="186" y="51"/>
                    </a:lnTo>
                    <a:lnTo>
                      <a:pt x="187" y="51"/>
                    </a:lnTo>
                    <a:lnTo>
                      <a:pt x="188" y="50"/>
                    </a:lnTo>
                    <a:lnTo>
                      <a:pt x="188" y="49"/>
                    </a:lnTo>
                    <a:lnTo>
                      <a:pt x="189" y="48"/>
                    </a:lnTo>
                    <a:lnTo>
                      <a:pt x="190" y="49"/>
                    </a:lnTo>
                    <a:lnTo>
                      <a:pt x="191" y="49"/>
                    </a:lnTo>
                    <a:lnTo>
                      <a:pt x="192" y="49"/>
                    </a:lnTo>
                    <a:lnTo>
                      <a:pt x="192" y="48"/>
                    </a:lnTo>
                    <a:lnTo>
                      <a:pt x="193" y="48"/>
                    </a:lnTo>
                    <a:lnTo>
                      <a:pt x="193" y="47"/>
                    </a:lnTo>
                    <a:lnTo>
                      <a:pt x="195" y="46"/>
                    </a:lnTo>
                    <a:lnTo>
                      <a:pt x="195" y="45"/>
                    </a:lnTo>
                    <a:lnTo>
                      <a:pt x="195" y="43"/>
                    </a:lnTo>
                    <a:lnTo>
                      <a:pt x="195" y="42"/>
                    </a:lnTo>
                    <a:lnTo>
                      <a:pt x="195" y="40"/>
                    </a:lnTo>
                    <a:lnTo>
                      <a:pt x="195" y="39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7"/>
                    </a:lnTo>
                    <a:lnTo>
                      <a:pt x="199" y="36"/>
                    </a:lnTo>
                    <a:lnTo>
                      <a:pt x="200" y="36"/>
                    </a:lnTo>
                    <a:lnTo>
                      <a:pt x="200" y="35"/>
                    </a:lnTo>
                    <a:lnTo>
                      <a:pt x="200" y="32"/>
                    </a:lnTo>
                    <a:lnTo>
                      <a:pt x="201" y="31"/>
                    </a:lnTo>
                    <a:lnTo>
                      <a:pt x="202" y="30"/>
                    </a:lnTo>
                    <a:lnTo>
                      <a:pt x="203" y="30"/>
                    </a:lnTo>
                    <a:lnTo>
                      <a:pt x="203" y="31"/>
                    </a:lnTo>
                    <a:lnTo>
                      <a:pt x="203" y="32"/>
                    </a:lnTo>
                    <a:lnTo>
                      <a:pt x="203" y="33"/>
                    </a:lnTo>
                    <a:lnTo>
                      <a:pt x="204" y="34"/>
                    </a:lnTo>
                    <a:lnTo>
                      <a:pt x="205" y="35"/>
                    </a:lnTo>
                    <a:lnTo>
                      <a:pt x="205" y="34"/>
                    </a:lnTo>
                    <a:lnTo>
                      <a:pt x="206" y="34"/>
                    </a:lnTo>
                    <a:lnTo>
                      <a:pt x="206" y="33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9" y="33"/>
                    </a:lnTo>
                    <a:lnTo>
                      <a:pt x="210" y="33"/>
                    </a:lnTo>
                    <a:lnTo>
                      <a:pt x="210" y="34"/>
                    </a:lnTo>
                    <a:lnTo>
                      <a:pt x="211" y="34"/>
                    </a:lnTo>
                    <a:lnTo>
                      <a:pt x="211" y="33"/>
                    </a:lnTo>
                    <a:lnTo>
                      <a:pt x="211" y="32"/>
                    </a:lnTo>
                    <a:lnTo>
                      <a:pt x="211" y="30"/>
                    </a:lnTo>
                    <a:lnTo>
                      <a:pt x="211" y="29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1"/>
                    </a:lnTo>
                    <a:lnTo>
                      <a:pt x="214" y="32"/>
                    </a:lnTo>
                    <a:lnTo>
                      <a:pt x="215" y="31"/>
                    </a:lnTo>
                    <a:lnTo>
                      <a:pt x="216" y="29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7" y="27"/>
                    </a:lnTo>
                    <a:lnTo>
                      <a:pt x="217" y="26"/>
                    </a:lnTo>
                    <a:lnTo>
                      <a:pt x="217" y="25"/>
                    </a:lnTo>
                    <a:lnTo>
                      <a:pt x="218" y="25"/>
                    </a:lnTo>
                    <a:lnTo>
                      <a:pt x="219" y="25"/>
                    </a:lnTo>
                    <a:lnTo>
                      <a:pt x="219" y="26"/>
                    </a:lnTo>
                    <a:lnTo>
                      <a:pt x="220" y="27"/>
                    </a:lnTo>
                    <a:lnTo>
                      <a:pt x="221" y="29"/>
                    </a:lnTo>
                    <a:lnTo>
                      <a:pt x="222" y="29"/>
                    </a:lnTo>
                    <a:lnTo>
                      <a:pt x="222" y="28"/>
                    </a:lnTo>
                    <a:lnTo>
                      <a:pt x="223" y="28"/>
                    </a:lnTo>
                    <a:lnTo>
                      <a:pt x="223" y="27"/>
                    </a:lnTo>
                    <a:lnTo>
                      <a:pt x="224" y="27"/>
                    </a:lnTo>
                    <a:lnTo>
                      <a:pt x="225" y="27"/>
                    </a:lnTo>
                    <a:lnTo>
                      <a:pt x="226" y="27"/>
                    </a:lnTo>
                    <a:lnTo>
                      <a:pt x="227" y="27"/>
                    </a:lnTo>
                    <a:lnTo>
                      <a:pt x="228" y="26"/>
                    </a:lnTo>
                    <a:lnTo>
                      <a:pt x="227" y="25"/>
                    </a:lnTo>
                    <a:lnTo>
                      <a:pt x="226" y="24"/>
                    </a:lnTo>
                    <a:lnTo>
                      <a:pt x="226" y="23"/>
                    </a:lnTo>
                    <a:lnTo>
                      <a:pt x="227" y="23"/>
                    </a:lnTo>
                    <a:lnTo>
                      <a:pt x="228" y="23"/>
                    </a:lnTo>
                    <a:lnTo>
                      <a:pt x="229" y="23"/>
                    </a:lnTo>
                    <a:lnTo>
                      <a:pt x="230" y="22"/>
                    </a:lnTo>
                    <a:lnTo>
                      <a:pt x="230" y="21"/>
                    </a:lnTo>
                    <a:lnTo>
                      <a:pt x="231" y="22"/>
                    </a:lnTo>
                    <a:lnTo>
                      <a:pt x="232" y="23"/>
                    </a:lnTo>
                    <a:lnTo>
                      <a:pt x="232" y="24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6"/>
                    </a:lnTo>
                    <a:lnTo>
                      <a:pt x="235" y="25"/>
                    </a:lnTo>
                    <a:lnTo>
                      <a:pt x="235" y="24"/>
                    </a:lnTo>
                    <a:lnTo>
                      <a:pt x="235" y="23"/>
                    </a:lnTo>
                    <a:lnTo>
                      <a:pt x="235" y="22"/>
                    </a:lnTo>
                    <a:lnTo>
                      <a:pt x="235" y="21"/>
                    </a:lnTo>
                    <a:lnTo>
                      <a:pt x="236" y="21"/>
                    </a:lnTo>
                    <a:lnTo>
                      <a:pt x="236" y="22"/>
                    </a:lnTo>
                    <a:lnTo>
                      <a:pt x="237" y="23"/>
                    </a:lnTo>
                    <a:lnTo>
                      <a:pt x="238" y="24"/>
                    </a:lnTo>
                    <a:lnTo>
                      <a:pt x="238" y="25"/>
                    </a:lnTo>
                    <a:lnTo>
                      <a:pt x="239" y="25"/>
                    </a:lnTo>
                    <a:lnTo>
                      <a:pt x="240" y="24"/>
                    </a:lnTo>
                    <a:lnTo>
                      <a:pt x="240" y="23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4" y="20"/>
                    </a:lnTo>
                    <a:lnTo>
                      <a:pt x="244" y="18"/>
                    </a:lnTo>
                    <a:lnTo>
                      <a:pt x="244" y="17"/>
                    </a:lnTo>
                    <a:lnTo>
                      <a:pt x="245" y="16"/>
                    </a:lnTo>
                    <a:lnTo>
                      <a:pt x="246" y="14"/>
                    </a:lnTo>
                    <a:lnTo>
                      <a:pt x="246" y="13"/>
                    </a:lnTo>
                    <a:lnTo>
                      <a:pt x="246" y="11"/>
                    </a:lnTo>
                    <a:lnTo>
                      <a:pt x="247" y="10"/>
                    </a:lnTo>
                    <a:lnTo>
                      <a:pt x="248" y="10"/>
                    </a:lnTo>
                    <a:lnTo>
                      <a:pt x="248" y="11"/>
                    </a:lnTo>
                    <a:lnTo>
                      <a:pt x="248" y="12"/>
                    </a:lnTo>
                    <a:lnTo>
                      <a:pt x="248" y="13"/>
                    </a:lnTo>
                    <a:lnTo>
                      <a:pt x="248" y="14"/>
                    </a:lnTo>
                    <a:lnTo>
                      <a:pt x="250" y="14"/>
                    </a:lnTo>
                    <a:lnTo>
                      <a:pt x="251" y="14"/>
                    </a:lnTo>
                    <a:lnTo>
                      <a:pt x="252" y="14"/>
                    </a:lnTo>
                    <a:lnTo>
                      <a:pt x="253" y="14"/>
                    </a:lnTo>
                    <a:lnTo>
                      <a:pt x="254" y="14"/>
                    </a:lnTo>
                    <a:lnTo>
                      <a:pt x="254" y="13"/>
                    </a:lnTo>
                    <a:lnTo>
                      <a:pt x="255" y="12"/>
                    </a:lnTo>
                    <a:lnTo>
                      <a:pt x="255" y="11"/>
                    </a:lnTo>
                    <a:lnTo>
                      <a:pt x="256" y="11"/>
                    </a:lnTo>
                    <a:lnTo>
                      <a:pt x="257" y="11"/>
                    </a:lnTo>
                    <a:lnTo>
                      <a:pt x="257" y="10"/>
                    </a:lnTo>
                    <a:lnTo>
                      <a:pt x="258" y="9"/>
                    </a:lnTo>
                    <a:lnTo>
                      <a:pt x="258" y="7"/>
                    </a:lnTo>
                    <a:lnTo>
                      <a:pt x="259" y="6"/>
                    </a:lnTo>
                    <a:lnTo>
                      <a:pt x="260" y="6"/>
                    </a:lnTo>
                    <a:lnTo>
                      <a:pt x="261" y="6"/>
                    </a:lnTo>
                    <a:lnTo>
                      <a:pt x="262" y="6"/>
                    </a:lnTo>
                    <a:lnTo>
                      <a:pt x="262" y="5"/>
                    </a:lnTo>
                    <a:lnTo>
                      <a:pt x="262" y="4"/>
                    </a:lnTo>
                    <a:lnTo>
                      <a:pt x="263" y="3"/>
                    </a:lnTo>
                    <a:lnTo>
                      <a:pt x="264" y="3"/>
                    </a:lnTo>
                    <a:lnTo>
                      <a:pt x="265" y="4"/>
                    </a:lnTo>
                    <a:lnTo>
                      <a:pt x="265" y="5"/>
                    </a:lnTo>
                    <a:lnTo>
                      <a:pt x="266" y="5"/>
                    </a:lnTo>
                    <a:lnTo>
                      <a:pt x="267" y="4"/>
                    </a:lnTo>
                    <a:lnTo>
                      <a:pt x="267" y="3"/>
                    </a:lnTo>
                    <a:lnTo>
                      <a:pt x="268" y="2"/>
                    </a:lnTo>
                    <a:lnTo>
                      <a:pt x="268" y="1"/>
                    </a:lnTo>
                    <a:lnTo>
                      <a:pt x="269" y="1"/>
                    </a:lnTo>
                    <a:lnTo>
                      <a:pt x="269" y="2"/>
                    </a:lnTo>
                    <a:lnTo>
                      <a:pt x="270" y="3"/>
                    </a:lnTo>
                    <a:lnTo>
                      <a:pt x="270" y="4"/>
                    </a:lnTo>
                    <a:lnTo>
                      <a:pt x="271" y="4"/>
                    </a:lnTo>
                    <a:lnTo>
                      <a:pt x="271" y="5"/>
                    </a:lnTo>
                    <a:lnTo>
                      <a:pt x="272" y="5"/>
                    </a:lnTo>
                    <a:lnTo>
                      <a:pt x="273" y="5"/>
                    </a:lnTo>
                    <a:lnTo>
                      <a:pt x="275" y="3"/>
                    </a:lnTo>
                    <a:lnTo>
                      <a:pt x="276" y="3"/>
                    </a:lnTo>
                    <a:lnTo>
                      <a:pt x="276" y="4"/>
                    </a:lnTo>
                    <a:lnTo>
                      <a:pt x="277" y="6"/>
                    </a:lnTo>
                    <a:lnTo>
                      <a:pt x="277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5"/>
                    </a:lnTo>
                    <a:lnTo>
                      <a:pt x="281" y="5"/>
                    </a:lnTo>
                    <a:lnTo>
                      <a:pt x="282" y="4"/>
                    </a:lnTo>
                    <a:lnTo>
                      <a:pt x="283" y="4"/>
                    </a:lnTo>
                    <a:lnTo>
                      <a:pt x="283" y="5"/>
                    </a:lnTo>
                    <a:lnTo>
                      <a:pt x="284" y="6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4" y="9"/>
                    </a:lnTo>
                    <a:lnTo>
                      <a:pt x="285" y="9"/>
                    </a:lnTo>
                    <a:lnTo>
                      <a:pt x="285" y="8"/>
                    </a:lnTo>
                    <a:lnTo>
                      <a:pt x="286" y="8"/>
                    </a:lnTo>
                    <a:lnTo>
                      <a:pt x="286" y="7"/>
                    </a:lnTo>
                    <a:lnTo>
                      <a:pt x="286" y="6"/>
                    </a:lnTo>
                    <a:lnTo>
                      <a:pt x="287" y="6"/>
                    </a:lnTo>
                    <a:lnTo>
                      <a:pt x="287" y="7"/>
                    </a:lnTo>
                    <a:lnTo>
                      <a:pt x="288" y="7"/>
                    </a:lnTo>
                    <a:lnTo>
                      <a:pt x="288" y="6"/>
                    </a:lnTo>
                    <a:lnTo>
                      <a:pt x="289" y="6"/>
                    </a:lnTo>
                    <a:lnTo>
                      <a:pt x="290" y="6"/>
                    </a:lnTo>
                    <a:lnTo>
                      <a:pt x="291" y="6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4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5" y="6"/>
                    </a:lnTo>
                    <a:lnTo>
                      <a:pt x="294" y="5"/>
                    </a:lnTo>
                    <a:lnTo>
                      <a:pt x="294" y="4"/>
                    </a:lnTo>
                    <a:lnTo>
                      <a:pt x="294" y="3"/>
                    </a:lnTo>
                    <a:lnTo>
                      <a:pt x="295" y="3"/>
                    </a:lnTo>
                    <a:lnTo>
                      <a:pt x="296" y="3"/>
                    </a:lnTo>
                    <a:lnTo>
                      <a:pt x="297" y="4"/>
                    </a:lnTo>
                    <a:lnTo>
                      <a:pt x="297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3"/>
                    </a:lnTo>
                    <a:lnTo>
                      <a:pt x="302" y="3"/>
                    </a:lnTo>
                    <a:lnTo>
                      <a:pt x="302" y="1"/>
                    </a:lnTo>
                    <a:lnTo>
                      <a:pt x="303" y="0"/>
                    </a:lnTo>
                    <a:lnTo>
                      <a:pt x="304" y="0"/>
                    </a:lnTo>
                    <a:lnTo>
                      <a:pt x="305" y="1"/>
                    </a:lnTo>
                    <a:lnTo>
                      <a:pt x="305" y="2"/>
                    </a:lnTo>
                    <a:lnTo>
                      <a:pt x="306" y="2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3"/>
                    </a:lnTo>
                    <a:lnTo>
                      <a:pt x="309" y="4"/>
                    </a:lnTo>
                    <a:lnTo>
                      <a:pt x="308" y="7"/>
                    </a:lnTo>
                    <a:lnTo>
                      <a:pt x="307" y="8"/>
                    </a:lnTo>
                    <a:lnTo>
                      <a:pt x="307" y="9"/>
                    </a:lnTo>
                    <a:lnTo>
                      <a:pt x="307" y="10"/>
                    </a:lnTo>
                    <a:lnTo>
                      <a:pt x="308" y="10"/>
                    </a:lnTo>
                    <a:lnTo>
                      <a:pt x="309" y="8"/>
                    </a:lnTo>
                    <a:lnTo>
                      <a:pt x="310" y="8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7" y="7"/>
                    </a:lnTo>
                    <a:lnTo>
                      <a:pt x="317" y="6"/>
                    </a:lnTo>
                    <a:lnTo>
                      <a:pt x="317" y="5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19" y="5"/>
                    </a:lnTo>
                    <a:lnTo>
                      <a:pt x="319" y="7"/>
                    </a:lnTo>
                    <a:lnTo>
                      <a:pt x="320" y="7"/>
                    </a:lnTo>
                    <a:lnTo>
                      <a:pt x="322" y="7"/>
                    </a:lnTo>
                    <a:lnTo>
                      <a:pt x="324" y="6"/>
                    </a:lnTo>
                    <a:lnTo>
                      <a:pt x="324" y="5"/>
                    </a:lnTo>
                    <a:lnTo>
                      <a:pt x="324" y="4"/>
                    </a:lnTo>
                    <a:lnTo>
                      <a:pt x="324" y="3"/>
                    </a:lnTo>
                    <a:lnTo>
                      <a:pt x="324" y="2"/>
                    </a:lnTo>
                    <a:lnTo>
                      <a:pt x="325" y="1"/>
                    </a:lnTo>
                    <a:lnTo>
                      <a:pt x="326" y="0"/>
                    </a:lnTo>
                    <a:lnTo>
                      <a:pt x="327" y="0"/>
                    </a:lnTo>
                    <a:lnTo>
                      <a:pt x="328" y="0"/>
                    </a:lnTo>
                    <a:lnTo>
                      <a:pt x="328" y="1"/>
                    </a:lnTo>
                    <a:lnTo>
                      <a:pt x="328" y="2"/>
                    </a:lnTo>
                    <a:lnTo>
                      <a:pt x="327" y="3"/>
                    </a:lnTo>
                    <a:lnTo>
                      <a:pt x="326" y="3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7" y="6"/>
                    </a:lnTo>
                    <a:lnTo>
                      <a:pt x="328" y="6"/>
                    </a:lnTo>
                    <a:lnTo>
                      <a:pt x="329" y="5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30" y="5"/>
                    </a:lnTo>
                    <a:lnTo>
                      <a:pt x="330" y="6"/>
                    </a:lnTo>
                    <a:lnTo>
                      <a:pt x="331" y="6"/>
                    </a:lnTo>
                    <a:lnTo>
                      <a:pt x="330" y="7"/>
                    </a:lnTo>
                    <a:lnTo>
                      <a:pt x="329" y="8"/>
                    </a:lnTo>
                    <a:lnTo>
                      <a:pt x="329" y="9"/>
                    </a:lnTo>
                    <a:lnTo>
                      <a:pt x="329" y="10"/>
                    </a:lnTo>
                    <a:lnTo>
                      <a:pt x="329" y="11"/>
                    </a:lnTo>
                    <a:lnTo>
                      <a:pt x="330" y="11"/>
                    </a:lnTo>
                    <a:lnTo>
                      <a:pt x="331" y="11"/>
                    </a:lnTo>
                    <a:lnTo>
                      <a:pt x="331" y="10"/>
                    </a:lnTo>
                    <a:lnTo>
                      <a:pt x="331" y="9"/>
                    </a:lnTo>
                    <a:lnTo>
                      <a:pt x="332" y="8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4" y="7"/>
                    </a:lnTo>
                    <a:lnTo>
                      <a:pt x="334" y="8"/>
                    </a:lnTo>
                    <a:lnTo>
                      <a:pt x="334" y="9"/>
                    </a:lnTo>
                    <a:lnTo>
                      <a:pt x="334" y="10"/>
                    </a:lnTo>
                    <a:lnTo>
                      <a:pt x="335" y="10"/>
                    </a:lnTo>
                    <a:lnTo>
                      <a:pt x="336" y="10"/>
                    </a:lnTo>
                    <a:lnTo>
                      <a:pt x="336" y="9"/>
                    </a:lnTo>
                    <a:lnTo>
                      <a:pt x="337" y="8"/>
                    </a:lnTo>
                    <a:lnTo>
                      <a:pt x="338" y="8"/>
                    </a:lnTo>
                    <a:lnTo>
                      <a:pt x="339" y="7"/>
                    </a:lnTo>
                    <a:lnTo>
                      <a:pt x="340" y="7"/>
                    </a:lnTo>
                    <a:lnTo>
                      <a:pt x="340" y="8"/>
                    </a:lnTo>
                    <a:lnTo>
                      <a:pt x="340" y="9"/>
                    </a:lnTo>
                    <a:lnTo>
                      <a:pt x="340" y="10"/>
                    </a:lnTo>
                    <a:lnTo>
                      <a:pt x="340" y="11"/>
                    </a:lnTo>
                    <a:lnTo>
                      <a:pt x="341" y="11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11"/>
                    </a:lnTo>
                    <a:lnTo>
                      <a:pt x="345" y="11"/>
                    </a:lnTo>
                    <a:lnTo>
                      <a:pt x="346" y="11"/>
                    </a:lnTo>
                    <a:lnTo>
                      <a:pt x="346" y="12"/>
                    </a:lnTo>
                    <a:lnTo>
                      <a:pt x="346" y="13"/>
                    </a:lnTo>
                    <a:lnTo>
                      <a:pt x="345" y="14"/>
                    </a:lnTo>
                    <a:lnTo>
                      <a:pt x="346" y="14"/>
                    </a:lnTo>
                    <a:lnTo>
                      <a:pt x="346" y="15"/>
                    </a:lnTo>
                    <a:lnTo>
                      <a:pt x="347" y="15"/>
                    </a:lnTo>
                    <a:lnTo>
                      <a:pt x="347" y="14"/>
                    </a:lnTo>
                    <a:lnTo>
                      <a:pt x="348" y="13"/>
                    </a:lnTo>
                    <a:lnTo>
                      <a:pt x="349" y="13"/>
                    </a:lnTo>
                    <a:lnTo>
                      <a:pt x="349" y="15"/>
                    </a:lnTo>
                    <a:lnTo>
                      <a:pt x="349" y="16"/>
                    </a:lnTo>
                    <a:lnTo>
                      <a:pt x="350" y="17"/>
                    </a:lnTo>
                    <a:lnTo>
                      <a:pt x="351" y="17"/>
                    </a:lnTo>
                    <a:lnTo>
                      <a:pt x="351" y="16"/>
                    </a:lnTo>
                    <a:lnTo>
                      <a:pt x="351" y="15"/>
                    </a:lnTo>
                    <a:lnTo>
                      <a:pt x="351" y="14"/>
                    </a:lnTo>
                    <a:lnTo>
                      <a:pt x="352" y="14"/>
                    </a:lnTo>
                    <a:lnTo>
                      <a:pt x="352" y="13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5"/>
                    </a:lnTo>
                    <a:lnTo>
                      <a:pt x="354" y="16"/>
                    </a:lnTo>
                    <a:lnTo>
                      <a:pt x="355" y="16"/>
                    </a:lnTo>
                    <a:lnTo>
                      <a:pt x="356" y="16"/>
                    </a:lnTo>
                    <a:lnTo>
                      <a:pt x="357" y="15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0" y="14"/>
                    </a:lnTo>
                    <a:lnTo>
                      <a:pt x="361" y="14"/>
                    </a:lnTo>
                    <a:lnTo>
                      <a:pt x="361" y="15"/>
                    </a:lnTo>
                    <a:lnTo>
                      <a:pt x="361" y="16"/>
                    </a:lnTo>
                    <a:lnTo>
                      <a:pt x="362" y="16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5" y="15"/>
                    </a:lnTo>
                    <a:lnTo>
                      <a:pt x="365" y="14"/>
                    </a:lnTo>
                    <a:lnTo>
                      <a:pt x="366" y="14"/>
                    </a:lnTo>
                    <a:lnTo>
                      <a:pt x="366" y="13"/>
                    </a:lnTo>
                    <a:lnTo>
                      <a:pt x="367" y="13"/>
                    </a:lnTo>
                    <a:lnTo>
                      <a:pt x="368" y="13"/>
                    </a:lnTo>
                    <a:lnTo>
                      <a:pt x="369" y="13"/>
                    </a:lnTo>
                    <a:lnTo>
                      <a:pt x="369" y="14"/>
                    </a:lnTo>
                    <a:lnTo>
                      <a:pt x="368" y="14"/>
                    </a:lnTo>
                    <a:lnTo>
                      <a:pt x="368" y="15"/>
                    </a:lnTo>
                    <a:lnTo>
                      <a:pt x="368" y="16"/>
                    </a:lnTo>
                    <a:lnTo>
                      <a:pt x="369" y="18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1" y="16"/>
                    </a:lnTo>
                    <a:lnTo>
                      <a:pt x="372" y="16"/>
                    </a:lnTo>
                    <a:lnTo>
                      <a:pt x="372" y="18"/>
                    </a:lnTo>
                    <a:lnTo>
                      <a:pt x="372" y="19"/>
                    </a:lnTo>
                    <a:lnTo>
                      <a:pt x="372" y="20"/>
                    </a:lnTo>
                    <a:lnTo>
                      <a:pt x="373" y="20"/>
                    </a:lnTo>
                    <a:lnTo>
                      <a:pt x="373" y="19"/>
                    </a:lnTo>
                    <a:lnTo>
                      <a:pt x="374" y="19"/>
                    </a:lnTo>
                    <a:lnTo>
                      <a:pt x="374" y="18"/>
                    </a:lnTo>
                    <a:lnTo>
                      <a:pt x="375" y="19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7" y="21"/>
                    </a:lnTo>
                    <a:lnTo>
                      <a:pt x="378" y="21"/>
                    </a:lnTo>
                    <a:lnTo>
                      <a:pt x="378" y="20"/>
                    </a:lnTo>
                    <a:lnTo>
                      <a:pt x="377" y="18"/>
                    </a:lnTo>
                    <a:lnTo>
                      <a:pt x="377" y="17"/>
                    </a:lnTo>
                    <a:lnTo>
                      <a:pt x="377" y="16"/>
                    </a:lnTo>
                    <a:lnTo>
                      <a:pt x="378" y="16"/>
                    </a:lnTo>
                    <a:lnTo>
                      <a:pt x="379" y="16"/>
                    </a:lnTo>
                    <a:lnTo>
                      <a:pt x="379" y="17"/>
                    </a:lnTo>
                    <a:lnTo>
                      <a:pt x="380" y="16"/>
                    </a:lnTo>
                    <a:lnTo>
                      <a:pt x="381" y="16"/>
                    </a:lnTo>
                    <a:lnTo>
                      <a:pt x="382" y="17"/>
                    </a:lnTo>
                    <a:lnTo>
                      <a:pt x="382" y="18"/>
                    </a:lnTo>
                    <a:lnTo>
                      <a:pt x="381" y="18"/>
                    </a:lnTo>
                    <a:lnTo>
                      <a:pt x="380" y="18"/>
                    </a:lnTo>
                    <a:lnTo>
                      <a:pt x="379" y="19"/>
                    </a:lnTo>
                    <a:lnTo>
                      <a:pt x="379" y="20"/>
                    </a:lnTo>
                    <a:lnTo>
                      <a:pt x="381" y="20"/>
                    </a:lnTo>
                    <a:lnTo>
                      <a:pt x="382" y="21"/>
                    </a:lnTo>
                    <a:lnTo>
                      <a:pt x="382" y="22"/>
                    </a:lnTo>
                    <a:lnTo>
                      <a:pt x="383" y="22"/>
                    </a:lnTo>
                    <a:lnTo>
                      <a:pt x="384" y="22"/>
                    </a:lnTo>
                    <a:lnTo>
                      <a:pt x="385" y="19"/>
                    </a:lnTo>
                    <a:lnTo>
                      <a:pt x="386" y="18"/>
                    </a:lnTo>
                    <a:lnTo>
                      <a:pt x="387" y="18"/>
                    </a:lnTo>
                    <a:lnTo>
                      <a:pt x="387" y="19"/>
                    </a:lnTo>
                    <a:lnTo>
                      <a:pt x="387" y="20"/>
                    </a:lnTo>
                    <a:lnTo>
                      <a:pt x="387" y="21"/>
                    </a:lnTo>
                    <a:lnTo>
                      <a:pt x="388" y="21"/>
                    </a:lnTo>
                    <a:lnTo>
                      <a:pt x="389" y="21"/>
                    </a:lnTo>
                    <a:lnTo>
                      <a:pt x="390" y="20"/>
                    </a:lnTo>
                    <a:lnTo>
                      <a:pt x="390" y="21"/>
                    </a:lnTo>
                    <a:lnTo>
                      <a:pt x="391" y="21"/>
                    </a:lnTo>
                    <a:lnTo>
                      <a:pt x="391" y="22"/>
                    </a:lnTo>
                    <a:lnTo>
                      <a:pt x="391" y="23"/>
                    </a:lnTo>
                    <a:lnTo>
                      <a:pt x="391" y="24"/>
                    </a:lnTo>
                    <a:lnTo>
                      <a:pt x="392" y="24"/>
                    </a:lnTo>
                    <a:lnTo>
                      <a:pt x="392" y="23"/>
                    </a:lnTo>
                    <a:lnTo>
                      <a:pt x="393" y="23"/>
                    </a:lnTo>
                    <a:lnTo>
                      <a:pt x="394" y="23"/>
                    </a:lnTo>
                    <a:lnTo>
                      <a:pt x="395" y="24"/>
                    </a:lnTo>
                    <a:lnTo>
                      <a:pt x="396" y="24"/>
                    </a:lnTo>
                    <a:lnTo>
                      <a:pt x="397" y="23"/>
                    </a:lnTo>
                    <a:lnTo>
                      <a:pt x="398" y="23"/>
                    </a:lnTo>
                    <a:lnTo>
                      <a:pt x="398" y="24"/>
                    </a:lnTo>
                    <a:lnTo>
                      <a:pt x="397" y="24"/>
                    </a:lnTo>
                    <a:lnTo>
                      <a:pt x="397" y="25"/>
                    </a:lnTo>
                    <a:lnTo>
                      <a:pt x="396" y="25"/>
                    </a:lnTo>
                    <a:lnTo>
                      <a:pt x="397" y="25"/>
                    </a:lnTo>
                    <a:lnTo>
                      <a:pt x="397" y="26"/>
                    </a:lnTo>
                    <a:lnTo>
                      <a:pt x="398" y="27"/>
                    </a:lnTo>
                    <a:lnTo>
                      <a:pt x="399" y="27"/>
                    </a:lnTo>
                    <a:lnTo>
                      <a:pt x="399" y="26"/>
                    </a:lnTo>
                    <a:lnTo>
                      <a:pt x="400" y="26"/>
                    </a:lnTo>
                    <a:lnTo>
                      <a:pt x="401" y="26"/>
                    </a:lnTo>
                    <a:lnTo>
                      <a:pt x="401" y="27"/>
                    </a:lnTo>
                    <a:lnTo>
                      <a:pt x="401" y="28"/>
                    </a:lnTo>
                    <a:lnTo>
                      <a:pt x="400" y="28"/>
                    </a:lnTo>
                    <a:lnTo>
                      <a:pt x="399" y="28"/>
                    </a:lnTo>
                    <a:lnTo>
                      <a:pt x="398" y="28"/>
                    </a:lnTo>
                    <a:lnTo>
                      <a:pt x="397" y="28"/>
                    </a:lnTo>
                    <a:lnTo>
                      <a:pt x="398" y="29"/>
                    </a:lnTo>
                    <a:lnTo>
                      <a:pt x="400" y="29"/>
                    </a:lnTo>
                    <a:lnTo>
                      <a:pt x="401" y="30"/>
                    </a:lnTo>
                    <a:lnTo>
                      <a:pt x="402" y="31"/>
                    </a:lnTo>
                    <a:lnTo>
                      <a:pt x="402" y="32"/>
                    </a:lnTo>
                    <a:lnTo>
                      <a:pt x="401" y="33"/>
                    </a:lnTo>
                    <a:lnTo>
                      <a:pt x="400" y="33"/>
                    </a:lnTo>
                    <a:lnTo>
                      <a:pt x="400" y="34"/>
                    </a:lnTo>
                    <a:lnTo>
                      <a:pt x="401" y="34"/>
                    </a:lnTo>
                    <a:lnTo>
                      <a:pt x="402" y="34"/>
                    </a:lnTo>
                    <a:lnTo>
                      <a:pt x="403" y="33"/>
                    </a:lnTo>
                    <a:lnTo>
                      <a:pt x="404" y="33"/>
                    </a:lnTo>
                    <a:lnTo>
                      <a:pt x="404" y="34"/>
                    </a:lnTo>
                    <a:lnTo>
                      <a:pt x="405" y="34"/>
                    </a:lnTo>
                    <a:lnTo>
                      <a:pt x="404" y="35"/>
                    </a:lnTo>
                    <a:lnTo>
                      <a:pt x="404" y="36"/>
                    </a:lnTo>
                    <a:lnTo>
                      <a:pt x="405" y="38"/>
                    </a:lnTo>
                    <a:lnTo>
                      <a:pt x="406" y="38"/>
                    </a:lnTo>
                    <a:lnTo>
                      <a:pt x="406" y="37"/>
                    </a:lnTo>
                    <a:lnTo>
                      <a:pt x="406" y="36"/>
                    </a:lnTo>
                    <a:lnTo>
                      <a:pt x="406" y="35"/>
                    </a:lnTo>
                    <a:lnTo>
                      <a:pt x="407" y="35"/>
                    </a:lnTo>
                    <a:lnTo>
                      <a:pt x="408" y="35"/>
                    </a:lnTo>
                    <a:lnTo>
                      <a:pt x="408" y="36"/>
                    </a:lnTo>
                    <a:lnTo>
                      <a:pt x="408" y="37"/>
                    </a:lnTo>
                    <a:lnTo>
                      <a:pt x="408" y="38"/>
                    </a:lnTo>
                    <a:lnTo>
                      <a:pt x="408" y="39"/>
                    </a:lnTo>
                    <a:lnTo>
                      <a:pt x="409" y="38"/>
                    </a:lnTo>
                    <a:lnTo>
                      <a:pt x="410" y="38"/>
                    </a:lnTo>
                    <a:lnTo>
                      <a:pt x="411" y="39"/>
                    </a:lnTo>
                    <a:lnTo>
                      <a:pt x="412" y="39"/>
                    </a:lnTo>
                    <a:lnTo>
                      <a:pt x="412" y="38"/>
                    </a:lnTo>
                    <a:lnTo>
                      <a:pt x="411" y="38"/>
                    </a:lnTo>
                    <a:lnTo>
                      <a:pt x="411" y="37"/>
                    </a:lnTo>
                    <a:lnTo>
                      <a:pt x="411" y="36"/>
                    </a:lnTo>
                    <a:lnTo>
                      <a:pt x="413" y="36"/>
                    </a:lnTo>
                    <a:lnTo>
                      <a:pt x="414" y="36"/>
                    </a:lnTo>
                    <a:lnTo>
                      <a:pt x="415" y="36"/>
                    </a:lnTo>
                    <a:lnTo>
                      <a:pt x="415" y="37"/>
                    </a:lnTo>
                    <a:lnTo>
                      <a:pt x="416" y="38"/>
                    </a:lnTo>
                    <a:lnTo>
                      <a:pt x="417" y="38"/>
                    </a:lnTo>
                    <a:lnTo>
                      <a:pt x="417" y="37"/>
                    </a:lnTo>
                    <a:lnTo>
                      <a:pt x="418" y="36"/>
                    </a:lnTo>
                    <a:lnTo>
                      <a:pt x="419" y="36"/>
                    </a:lnTo>
                    <a:lnTo>
                      <a:pt x="420" y="36"/>
                    </a:lnTo>
                    <a:lnTo>
                      <a:pt x="420" y="37"/>
                    </a:lnTo>
                    <a:lnTo>
                      <a:pt x="420" y="38"/>
                    </a:lnTo>
                    <a:lnTo>
                      <a:pt x="421" y="39"/>
                    </a:lnTo>
                    <a:lnTo>
                      <a:pt x="422" y="39"/>
                    </a:lnTo>
                    <a:lnTo>
                      <a:pt x="422" y="38"/>
                    </a:lnTo>
                    <a:lnTo>
                      <a:pt x="422" y="37"/>
                    </a:lnTo>
                    <a:lnTo>
                      <a:pt x="423" y="37"/>
                    </a:lnTo>
                    <a:lnTo>
                      <a:pt x="424" y="37"/>
                    </a:lnTo>
                    <a:lnTo>
                      <a:pt x="424" y="38"/>
                    </a:lnTo>
                    <a:lnTo>
                      <a:pt x="423" y="39"/>
                    </a:lnTo>
                    <a:lnTo>
                      <a:pt x="423" y="40"/>
                    </a:lnTo>
                    <a:lnTo>
                      <a:pt x="423" y="41"/>
                    </a:lnTo>
                    <a:lnTo>
                      <a:pt x="424" y="41"/>
                    </a:lnTo>
                    <a:lnTo>
                      <a:pt x="425" y="41"/>
                    </a:lnTo>
                    <a:lnTo>
                      <a:pt x="425" y="40"/>
                    </a:lnTo>
                    <a:lnTo>
                      <a:pt x="426" y="40"/>
                    </a:lnTo>
                    <a:lnTo>
                      <a:pt x="426" y="39"/>
                    </a:lnTo>
                    <a:lnTo>
                      <a:pt x="426" y="40"/>
                    </a:lnTo>
                    <a:lnTo>
                      <a:pt x="427" y="40"/>
                    </a:lnTo>
                    <a:lnTo>
                      <a:pt x="426" y="41"/>
                    </a:lnTo>
                    <a:lnTo>
                      <a:pt x="426" y="43"/>
                    </a:lnTo>
                    <a:lnTo>
                      <a:pt x="426" y="44"/>
                    </a:lnTo>
                    <a:lnTo>
                      <a:pt x="427" y="44"/>
                    </a:lnTo>
                    <a:lnTo>
                      <a:pt x="428" y="44"/>
                    </a:lnTo>
                    <a:lnTo>
                      <a:pt x="428" y="43"/>
                    </a:lnTo>
                    <a:lnTo>
                      <a:pt x="429" y="43"/>
                    </a:lnTo>
                    <a:lnTo>
                      <a:pt x="430" y="43"/>
                    </a:lnTo>
                    <a:lnTo>
                      <a:pt x="431" y="42"/>
                    </a:lnTo>
                    <a:lnTo>
                      <a:pt x="432" y="42"/>
                    </a:lnTo>
                    <a:lnTo>
                      <a:pt x="432" y="43"/>
                    </a:lnTo>
                    <a:lnTo>
                      <a:pt x="433" y="43"/>
                    </a:lnTo>
                    <a:lnTo>
                      <a:pt x="433" y="44"/>
                    </a:lnTo>
                    <a:lnTo>
                      <a:pt x="433" y="45"/>
                    </a:lnTo>
                    <a:lnTo>
                      <a:pt x="433" y="46"/>
                    </a:lnTo>
                    <a:lnTo>
                      <a:pt x="434" y="46"/>
                    </a:lnTo>
                    <a:lnTo>
                      <a:pt x="435" y="47"/>
                    </a:lnTo>
                    <a:lnTo>
                      <a:pt x="436" y="48"/>
                    </a:lnTo>
                    <a:lnTo>
                      <a:pt x="436" y="49"/>
                    </a:lnTo>
                    <a:lnTo>
                      <a:pt x="436" y="50"/>
                    </a:lnTo>
                    <a:lnTo>
                      <a:pt x="436" y="51"/>
                    </a:lnTo>
                    <a:lnTo>
                      <a:pt x="437" y="51"/>
                    </a:lnTo>
                    <a:lnTo>
                      <a:pt x="437" y="50"/>
                    </a:lnTo>
                    <a:lnTo>
                      <a:pt x="438" y="50"/>
                    </a:lnTo>
                    <a:lnTo>
                      <a:pt x="438" y="49"/>
                    </a:lnTo>
                    <a:lnTo>
                      <a:pt x="439" y="48"/>
                    </a:lnTo>
                    <a:lnTo>
                      <a:pt x="440" y="48"/>
                    </a:lnTo>
                    <a:lnTo>
                      <a:pt x="441" y="49"/>
                    </a:lnTo>
                    <a:lnTo>
                      <a:pt x="441" y="50"/>
                    </a:lnTo>
                    <a:lnTo>
                      <a:pt x="440" y="51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2" y="52"/>
                    </a:lnTo>
                    <a:lnTo>
                      <a:pt x="443" y="52"/>
                    </a:lnTo>
                    <a:lnTo>
                      <a:pt x="444" y="52"/>
                    </a:lnTo>
                    <a:lnTo>
                      <a:pt x="444" y="53"/>
                    </a:lnTo>
                    <a:lnTo>
                      <a:pt x="444" y="54"/>
                    </a:lnTo>
                    <a:lnTo>
                      <a:pt x="445" y="54"/>
                    </a:lnTo>
                    <a:lnTo>
                      <a:pt x="445" y="55"/>
                    </a:lnTo>
                    <a:lnTo>
                      <a:pt x="444" y="56"/>
                    </a:lnTo>
                    <a:lnTo>
                      <a:pt x="445" y="56"/>
                    </a:lnTo>
                    <a:lnTo>
                      <a:pt x="446" y="56"/>
                    </a:lnTo>
                    <a:lnTo>
                      <a:pt x="447" y="56"/>
                    </a:lnTo>
                    <a:lnTo>
                      <a:pt x="447" y="57"/>
                    </a:lnTo>
                    <a:lnTo>
                      <a:pt x="447" y="58"/>
                    </a:lnTo>
                    <a:lnTo>
                      <a:pt x="447" y="59"/>
                    </a:lnTo>
                    <a:lnTo>
                      <a:pt x="448" y="59"/>
                    </a:lnTo>
                    <a:lnTo>
                      <a:pt x="448" y="60"/>
                    </a:lnTo>
                    <a:lnTo>
                      <a:pt x="449" y="61"/>
                    </a:lnTo>
                    <a:lnTo>
                      <a:pt x="450" y="60"/>
                    </a:lnTo>
                    <a:lnTo>
                      <a:pt x="451" y="61"/>
                    </a:lnTo>
                    <a:lnTo>
                      <a:pt x="452" y="61"/>
                    </a:lnTo>
                    <a:lnTo>
                      <a:pt x="453" y="61"/>
                    </a:lnTo>
                    <a:lnTo>
                      <a:pt x="454" y="63"/>
                    </a:lnTo>
                    <a:lnTo>
                      <a:pt x="455" y="63"/>
                    </a:lnTo>
                    <a:lnTo>
                      <a:pt x="456" y="63"/>
                    </a:lnTo>
                    <a:lnTo>
                      <a:pt x="456" y="64"/>
                    </a:lnTo>
                    <a:lnTo>
                      <a:pt x="456" y="65"/>
                    </a:lnTo>
                    <a:lnTo>
                      <a:pt x="456" y="66"/>
                    </a:lnTo>
                    <a:lnTo>
                      <a:pt x="457" y="66"/>
                    </a:lnTo>
                    <a:lnTo>
                      <a:pt x="458" y="65"/>
                    </a:lnTo>
                    <a:lnTo>
                      <a:pt x="459" y="66"/>
                    </a:lnTo>
                    <a:lnTo>
                      <a:pt x="460" y="66"/>
                    </a:lnTo>
                    <a:lnTo>
                      <a:pt x="460" y="67"/>
                    </a:lnTo>
                    <a:lnTo>
                      <a:pt x="459" y="68"/>
                    </a:lnTo>
                    <a:lnTo>
                      <a:pt x="460" y="68"/>
                    </a:lnTo>
                    <a:lnTo>
                      <a:pt x="461" y="68"/>
                    </a:lnTo>
                    <a:lnTo>
                      <a:pt x="461" y="69"/>
                    </a:lnTo>
                    <a:lnTo>
                      <a:pt x="461" y="71"/>
                    </a:lnTo>
                    <a:lnTo>
                      <a:pt x="461" y="72"/>
                    </a:lnTo>
                    <a:lnTo>
                      <a:pt x="462" y="72"/>
                    </a:lnTo>
                    <a:lnTo>
                      <a:pt x="463" y="73"/>
                    </a:lnTo>
                    <a:lnTo>
                      <a:pt x="463" y="74"/>
                    </a:lnTo>
                    <a:lnTo>
                      <a:pt x="463" y="75"/>
                    </a:lnTo>
                    <a:lnTo>
                      <a:pt x="464" y="76"/>
                    </a:lnTo>
                    <a:lnTo>
                      <a:pt x="465" y="76"/>
                    </a:lnTo>
                    <a:lnTo>
                      <a:pt x="465" y="75"/>
                    </a:lnTo>
                    <a:lnTo>
                      <a:pt x="466" y="75"/>
                    </a:lnTo>
                    <a:lnTo>
                      <a:pt x="467" y="76"/>
                    </a:lnTo>
                    <a:lnTo>
                      <a:pt x="468" y="77"/>
                    </a:lnTo>
                    <a:lnTo>
                      <a:pt x="469" y="77"/>
                    </a:lnTo>
                    <a:lnTo>
                      <a:pt x="470" y="77"/>
                    </a:lnTo>
                    <a:lnTo>
                      <a:pt x="470" y="78"/>
                    </a:lnTo>
                    <a:lnTo>
                      <a:pt x="469" y="78"/>
                    </a:lnTo>
                    <a:lnTo>
                      <a:pt x="469" y="79"/>
                    </a:lnTo>
                    <a:lnTo>
                      <a:pt x="470" y="79"/>
                    </a:lnTo>
                    <a:lnTo>
                      <a:pt x="470" y="80"/>
                    </a:lnTo>
                    <a:lnTo>
                      <a:pt x="471" y="80"/>
                    </a:lnTo>
                    <a:lnTo>
                      <a:pt x="472" y="81"/>
                    </a:lnTo>
                    <a:lnTo>
                      <a:pt x="473" y="83"/>
                    </a:lnTo>
                    <a:lnTo>
                      <a:pt x="473" y="84"/>
                    </a:lnTo>
                    <a:lnTo>
                      <a:pt x="472" y="85"/>
                    </a:lnTo>
                    <a:lnTo>
                      <a:pt x="471" y="85"/>
                    </a:lnTo>
                    <a:lnTo>
                      <a:pt x="470" y="86"/>
                    </a:lnTo>
                    <a:lnTo>
                      <a:pt x="471" y="86"/>
                    </a:lnTo>
                    <a:lnTo>
                      <a:pt x="472" y="86"/>
                    </a:lnTo>
                    <a:lnTo>
                      <a:pt x="472" y="87"/>
                    </a:lnTo>
                    <a:lnTo>
                      <a:pt x="473" y="88"/>
                    </a:lnTo>
                    <a:lnTo>
                      <a:pt x="473" y="89"/>
                    </a:lnTo>
                    <a:lnTo>
                      <a:pt x="472" y="89"/>
                    </a:lnTo>
                    <a:lnTo>
                      <a:pt x="472" y="90"/>
                    </a:lnTo>
                    <a:lnTo>
                      <a:pt x="473" y="90"/>
                    </a:lnTo>
                    <a:lnTo>
                      <a:pt x="474" y="90"/>
                    </a:lnTo>
                    <a:lnTo>
                      <a:pt x="475" y="89"/>
                    </a:lnTo>
                    <a:lnTo>
                      <a:pt x="476" y="90"/>
                    </a:lnTo>
                    <a:lnTo>
                      <a:pt x="476" y="91"/>
                    </a:lnTo>
                    <a:lnTo>
                      <a:pt x="478" y="90"/>
                    </a:lnTo>
                    <a:lnTo>
                      <a:pt x="478" y="91"/>
                    </a:lnTo>
                    <a:lnTo>
                      <a:pt x="478" y="92"/>
                    </a:lnTo>
                    <a:lnTo>
                      <a:pt x="478" y="93"/>
                    </a:lnTo>
                    <a:lnTo>
                      <a:pt x="478" y="94"/>
                    </a:lnTo>
                    <a:lnTo>
                      <a:pt x="478" y="95"/>
                    </a:lnTo>
                    <a:lnTo>
                      <a:pt x="479" y="95"/>
                    </a:lnTo>
                    <a:lnTo>
                      <a:pt x="480" y="95"/>
                    </a:lnTo>
                    <a:lnTo>
                      <a:pt x="480" y="96"/>
                    </a:lnTo>
                    <a:lnTo>
                      <a:pt x="480" y="97"/>
                    </a:lnTo>
                    <a:lnTo>
                      <a:pt x="480" y="98"/>
                    </a:lnTo>
                    <a:lnTo>
                      <a:pt x="480" y="99"/>
                    </a:lnTo>
                    <a:lnTo>
                      <a:pt x="481" y="100"/>
                    </a:lnTo>
                    <a:lnTo>
                      <a:pt x="483" y="101"/>
                    </a:lnTo>
                    <a:lnTo>
                      <a:pt x="484" y="101"/>
                    </a:lnTo>
                    <a:lnTo>
                      <a:pt x="484" y="102"/>
                    </a:lnTo>
                    <a:lnTo>
                      <a:pt x="484" y="103"/>
                    </a:lnTo>
                    <a:lnTo>
                      <a:pt x="485" y="104"/>
                    </a:lnTo>
                    <a:lnTo>
                      <a:pt x="486" y="105"/>
                    </a:lnTo>
                    <a:lnTo>
                      <a:pt x="486" y="106"/>
                    </a:lnTo>
                    <a:lnTo>
                      <a:pt x="485" y="106"/>
                    </a:lnTo>
                    <a:lnTo>
                      <a:pt x="485" y="107"/>
                    </a:lnTo>
                    <a:lnTo>
                      <a:pt x="486" y="107"/>
                    </a:lnTo>
                    <a:lnTo>
                      <a:pt x="487" y="108"/>
                    </a:lnTo>
                    <a:lnTo>
                      <a:pt x="488" y="109"/>
                    </a:lnTo>
                    <a:lnTo>
                      <a:pt x="488" y="110"/>
                    </a:lnTo>
                    <a:lnTo>
                      <a:pt x="488" y="111"/>
                    </a:lnTo>
                    <a:lnTo>
                      <a:pt x="489" y="111"/>
                    </a:lnTo>
                    <a:lnTo>
                      <a:pt x="490" y="111"/>
                    </a:lnTo>
                    <a:lnTo>
                      <a:pt x="490" y="110"/>
                    </a:lnTo>
                    <a:lnTo>
                      <a:pt x="491" y="111"/>
                    </a:lnTo>
                    <a:lnTo>
                      <a:pt x="491" y="112"/>
                    </a:lnTo>
                    <a:lnTo>
                      <a:pt x="492" y="112"/>
                    </a:lnTo>
                    <a:lnTo>
                      <a:pt x="492" y="113"/>
                    </a:lnTo>
                    <a:lnTo>
                      <a:pt x="493" y="114"/>
                    </a:lnTo>
                    <a:lnTo>
                      <a:pt x="494" y="114"/>
                    </a:lnTo>
                    <a:lnTo>
                      <a:pt x="495" y="114"/>
                    </a:lnTo>
                    <a:lnTo>
                      <a:pt x="495" y="113"/>
                    </a:lnTo>
                    <a:lnTo>
                      <a:pt x="494" y="113"/>
                    </a:lnTo>
                    <a:lnTo>
                      <a:pt x="495" y="113"/>
                    </a:lnTo>
                    <a:lnTo>
                      <a:pt x="495" y="112"/>
                    </a:lnTo>
                    <a:lnTo>
                      <a:pt x="496" y="113"/>
                    </a:lnTo>
                    <a:lnTo>
                      <a:pt x="497" y="113"/>
                    </a:lnTo>
                    <a:lnTo>
                      <a:pt x="498" y="113"/>
                    </a:lnTo>
                    <a:lnTo>
                      <a:pt x="500" y="113"/>
                    </a:lnTo>
                    <a:lnTo>
                      <a:pt x="500" y="114"/>
                    </a:lnTo>
                    <a:lnTo>
                      <a:pt x="501" y="115"/>
                    </a:lnTo>
                    <a:lnTo>
                      <a:pt x="502" y="115"/>
                    </a:lnTo>
                    <a:lnTo>
                      <a:pt x="503" y="115"/>
                    </a:lnTo>
                    <a:lnTo>
                      <a:pt x="504" y="115"/>
                    </a:lnTo>
                    <a:lnTo>
                      <a:pt x="504" y="116"/>
                    </a:lnTo>
                    <a:lnTo>
                      <a:pt x="505" y="116"/>
                    </a:lnTo>
                    <a:lnTo>
                      <a:pt x="505" y="115"/>
                    </a:lnTo>
                    <a:lnTo>
                      <a:pt x="506" y="115"/>
                    </a:lnTo>
                    <a:lnTo>
                      <a:pt x="506" y="114"/>
                    </a:lnTo>
                    <a:lnTo>
                      <a:pt x="506" y="115"/>
                    </a:lnTo>
                    <a:lnTo>
                      <a:pt x="507" y="115"/>
                    </a:lnTo>
                    <a:lnTo>
                      <a:pt x="507" y="116"/>
                    </a:lnTo>
                    <a:lnTo>
                      <a:pt x="507" y="117"/>
                    </a:lnTo>
                    <a:lnTo>
                      <a:pt x="506" y="117"/>
                    </a:lnTo>
                    <a:lnTo>
                      <a:pt x="506" y="118"/>
                    </a:lnTo>
                    <a:lnTo>
                      <a:pt x="507" y="118"/>
                    </a:lnTo>
                    <a:lnTo>
                      <a:pt x="508" y="118"/>
                    </a:lnTo>
                    <a:lnTo>
                      <a:pt x="508" y="117"/>
                    </a:lnTo>
                    <a:lnTo>
                      <a:pt x="507" y="116"/>
                    </a:lnTo>
                    <a:lnTo>
                      <a:pt x="508" y="116"/>
                    </a:lnTo>
                    <a:lnTo>
                      <a:pt x="509" y="116"/>
                    </a:lnTo>
                    <a:lnTo>
                      <a:pt x="510" y="116"/>
                    </a:lnTo>
                    <a:lnTo>
                      <a:pt x="510" y="117"/>
                    </a:lnTo>
                    <a:lnTo>
                      <a:pt x="512" y="118"/>
                    </a:lnTo>
                    <a:lnTo>
                      <a:pt x="513" y="117"/>
                    </a:lnTo>
                    <a:lnTo>
                      <a:pt x="513" y="116"/>
                    </a:lnTo>
                    <a:lnTo>
                      <a:pt x="514" y="115"/>
                    </a:lnTo>
                    <a:lnTo>
                      <a:pt x="514" y="116"/>
                    </a:lnTo>
                    <a:lnTo>
                      <a:pt x="514" y="117"/>
                    </a:lnTo>
                    <a:lnTo>
                      <a:pt x="514" y="118"/>
                    </a:lnTo>
                    <a:lnTo>
                      <a:pt x="515" y="118"/>
                    </a:lnTo>
                    <a:lnTo>
                      <a:pt x="516" y="118"/>
                    </a:lnTo>
                    <a:lnTo>
                      <a:pt x="517" y="117"/>
                    </a:lnTo>
                    <a:lnTo>
                      <a:pt x="518" y="118"/>
                    </a:lnTo>
                    <a:lnTo>
                      <a:pt x="519" y="119"/>
                    </a:lnTo>
                    <a:lnTo>
                      <a:pt x="519" y="120"/>
                    </a:lnTo>
                    <a:lnTo>
                      <a:pt x="519" y="121"/>
                    </a:lnTo>
                    <a:lnTo>
                      <a:pt x="520" y="121"/>
                    </a:lnTo>
                    <a:lnTo>
                      <a:pt x="521" y="121"/>
                    </a:lnTo>
                    <a:lnTo>
                      <a:pt x="520" y="120"/>
                    </a:lnTo>
                    <a:lnTo>
                      <a:pt x="520" y="119"/>
                    </a:lnTo>
                    <a:lnTo>
                      <a:pt x="520" y="118"/>
                    </a:lnTo>
                    <a:lnTo>
                      <a:pt x="521" y="118"/>
                    </a:lnTo>
                    <a:lnTo>
                      <a:pt x="521" y="117"/>
                    </a:lnTo>
                    <a:lnTo>
                      <a:pt x="522" y="117"/>
                    </a:lnTo>
                    <a:lnTo>
                      <a:pt x="522" y="116"/>
                    </a:lnTo>
                    <a:lnTo>
                      <a:pt x="523" y="117"/>
                    </a:lnTo>
                    <a:lnTo>
                      <a:pt x="523" y="118"/>
                    </a:lnTo>
                    <a:lnTo>
                      <a:pt x="522" y="118"/>
                    </a:lnTo>
                    <a:lnTo>
                      <a:pt x="522" y="119"/>
                    </a:lnTo>
                    <a:lnTo>
                      <a:pt x="522" y="120"/>
                    </a:lnTo>
                    <a:lnTo>
                      <a:pt x="523" y="120"/>
                    </a:lnTo>
                    <a:lnTo>
                      <a:pt x="523" y="121"/>
                    </a:lnTo>
                    <a:lnTo>
                      <a:pt x="524" y="121"/>
                    </a:lnTo>
                    <a:lnTo>
                      <a:pt x="524" y="120"/>
                    </a:lnTo>
                    <a:lnTo>
                      <a:pt x="525" y="120"/>
                    </a:lnTo>
                    <a:lnTo>
                      <a:pt x="526" y="120"/>
                    </a:lnTo>
                    <a:lnTo>
                      <a:pt x="527" y="120"/>
                    </a:lnTo>
                    <a:lnTo>
                      <a:pt x="528" y="120"/>
                    </a:lnTo>
                    <a:lnTo>
                      <a:pt x="529" y="120"/>
                    </a:lnTo>
                    <a:lnTo>
                      <a:pt x="529" y="119"/>
                    </a:lnTo>
                    <a:lnTo>
                      <a:pt x="529" y="118"/>
                    </a:lnTo>
                    <a:lnTo>
                      <a:pt x="530" y="118"/>
                    </a:lnTo>
                    <a:lnTo>
                      <a:pt x="530" y="119"/>
                    </a:lnTo>
                    <a:lnTo>
                      <a:pt x="532" y="119"/>
                    </a:lnTo>
                    <a:lnTo>
                      <a:pt x="531" y="118"/>
                    </a:lnTo>
                    <a:lnTo>
                      <a:pt x="532" y="118"/>
                    </a:lnTo>
                    <a:lnTo>
                      <a:pt x="533" y="118"/>
                    </a:lnTo>
                    <a:lnTo>
                      <a:pt x="533" y="119"/>
                    </a:lnTo>
                    <a:lnTo>
                      <a:pt x="534" y="118"/>
                    </a:lnTo>
                    <a:lnTo>
                      <a:pt x="534" y="119"/>
                    </a:lnTo>
                    <a:lnTo>
                      <a:pt x="534" y="120"/>
                    </a:lnTo>
                    <a:lnTo>
                      <a:pt x="534" y="121"/>
                    </a:lnTo>
                    <a:lnTo>
                      <a:pt x="535" y="121"/>
                    </a:lnTo>
                    <a:lnTo>
                      <a:pt x="535" y="120"/>
                    </a:lnTo>
                    <a:lnTo>
                      <a:pt x="535" y="119"/>
                    </a:lnTo>
                    <a:lnTo>
                      <a:pt x="536" y="119"/>
                    </a:lnTo>
                    <a:lnTo>
                      <a:pt x="537" y="120"/>
                    </a:lnTo>
                    <a:lnTo>
                      <a:pt x="538" y="120"/>
                    </a:lnTo>
                    <a:lnTo>
                      <a:pt x="538" y="119"/>
                    </a:lnTo>
                    <a:lnTo>
                      <a:pt x="538" y="118"/>
                    </a:lnTo>
                    <a:lnTo>
                      <a:pt x="539" y="118"/>
                    </a:lnTo>
                    <a:lnTo>
                      <a:pt x="539" y="119"/>
                    </a:lnTo>
                    <a:lnTo>
                      <a:pt x="539" y="118"/>
                    </a:lnTo>
                    <a:lnTo>
                      <a:pt x="540" y="118"/>
                    </a:lnTo>
                    <a:lnTo>
                      <a:pt x="541" y="119"/>
                    </a:lnTo>
                    <a:lnTo>
                      <a:pt x="540" y="119"/>
                    </a:lnTo>
                    <a:lnTo>
                      <a:pt x="539" y="119"/>
                    </a:lnTo>
                    <a:lnTo>
                      <a:pt x="539" y="120"/>
                    </a:lnTo>
                    <a:lnTo>
                      <a:pt x="540" y="120"/>
                    </a:lnTo>
                    <a:lnTo>
                      <a:pt x="540" y="121"/>
                    </a:lnTo>
                    <a:lnTo>
                      <a:pt x="540" y="122"/>
                    </a:lnTo>
                    <a:lnTo>
                      <a:pt x="541" y="122"/>
                    </a:lnTo>
                    <a:lnTo>
                      <a:pt x="542" y="122"/>
                    </a:lnTo>
                    <a:lnTo>
                      <a:pt x="541" y="122"/>
                    </a:lnTo>
                    <a:lnTo>
                      <a:pt x="541" y="123"/>
                    </a:lnTo>
                    <a:lnTo>
                      <a:pt x="542" y="123"/>
                    </a:lnTo>
                    <a:lnTo>
                      <a:pt x="542" y="122"/>
                    </a:lnTo>
                    <a:lnTo>
                      <a:pt x="542" y="121"/>
                    </a:lnTo>
                    <a:lnTo>
                      <a:pt x="543" y="122"/>
                    </a:lnTo>
                    <a:lnTo>
                      <a:pt x="543" y="121"/>
                    </a:lnTo>
                    <a:lnTo>
                      <a:pt x="544" y="120"/>
                    </a:lnTo>
                    <a:lnTo>
                      <a:pt x="544" y="121"/>
                    </a:lnTo>
                    <a:lnTo>
                      <a:pt x="544" y="122"/>
                    </a:lnTo>
                    <a:lnTo>
                      <a:pt x="545" y="122"/>
                    </a:lnTo>
                    <a:lnTo>
                      <a:pt x="545" y="123"/>
                    </a:lnTo>
                    <a:lnTo>
                      <a:pt x="545" y="122"/>
                    </a:lnTo>
                    <a:lnTo>
                      <a:pt x="546" y="121"/>
                    </a:lnTo>
                    <a:lnTo>
                      <a:pt x="545" y="121"/>
                    </a:lnTo>
                    <a:lnTo>
                      <a:pt x="546" y="121"/>
                    </a:lnTo>
                    <a:lnTo>
                      <a:pt x="546" y="120"/>
                    </a:lnTo>
                    <a:lnTo>
                      <a:pt x="547" y="120"/>
                    </a:lnTo>
                    <a:lnTo>
                      <a:pt x="547" y="121"/>
                    </a:lnTo>
                    <a:lnTo>
                      <a:pt x="547" y="122"/>
                    </a:lnTo>
                    <a:lnTo>
                      <a:pt x="546" y="122"/>
                    </a:lnTo>
                    <a:lnTo>
                      <a:pt x="546" y="123"/>
                    </a:lnTo>
                    <a:lnTo>
                      <a:pt x="547" y="124"/>
                    </a:lnTo>
                    <a:lnTo>
                      <a:pt x="547" y="123"/>
                    </a:lnTo>
                    <a:lnTo>
                      <a:pt x="548" y="123"/>
                    </a:lnTo>
                    <a:lnTo>
                      <a:pt x="548" y="124"/>
                    </a:lnTo>
                    <a:lnTo>
                      <a:pt x="548" y="125"/>
                    </a:lnTo>
                    <a:lnTo>
                      <a:pt x="549" y="125"/>
                    </a:lnTo>
                    <a:lnTo>
                      <a:pt x="548" y="125"/>
                    </a:lnTo>
                    <a:lnTo>
                      <a:pt x="547" y="126"/>
                    </a:lnTo>
                    <a:lnTo>
                      <a:pt x="547" y="127"/>
                    </a:lnTo>
                    <a:lnTo>
                      <a:pt x="548" y="127"/>
                    </a:lnTo>
                    <a:lnTo>
                      <a:pt x="549" y="128"/>
                    </a:lnTo>
                    <a:lnTo>
                      <a:pt x="549" y="129"/>
                    </a:lnTo>
                    <a:lnTo>
                      <a:pt x="549" y="130"/>
                    </a:lnTo>
                    <a:lnTo>
                      <a:pt x="550" y="129"/>
                    </a:lnTo>
                    <a:lnTo>
                      <a:pt x="550" y="130"/>
                    </a:lnTo>
                    <a:lnTo>
                      <a:pt x="550" y="131"/>
                    </a:lnTo>
                    <a:lnTo>
                      <a:pt x="550" y="132"/>
                    </a:lnTo>
                    <a:lnTo>
                      <a:pt x="550" y="133"/>
                    </a:lnTo>
                    <a:lnTo>
                      <a:pt x="551" y="133"/>
                    </a:lnTo>
                    <a:lnTo>
                      <a:pt x="550" y="134"/>
                    </a:lnTo>
                    <a:lnTo>
                      <a:pt x="550" y="133"/>
                    </a:lnTo>
                    <a:lnTo>
                      <a:pt x="549" y="133"/>
                    </a:lnTo>
                    <a:lnTo>
                      <a:pt x="548" y="133"/>
                    </a:lnTo>
                    <a:lnTo>
                      <a:pt x="547" y="133"/>
                    </a:lnTo>
                    <a:lnTo>
                      <a:pt x="546" y="133"/>
                    </a:lnTo>
                    <a:lnTo>
                      <a:pt x="546" y="132"/>
                    </a:lnTo>
                    <a:lnTo>
                      <a:pt x="546" y="133"/>
                    </a:lnTo>
                    <a:lnTo>
                      <a:pt x="545" y="133"/>
                    </a:lnTo>
                    <a:lnTo>
                      <a:pt x="546" y="133"/>
                    </a:lnTo>
                    <a:lnTo>
                      <a:pt x="545" y="133"/>
                    </a:lnTo>
                    <a:lnTo>
                      <a:pt x="544" y="133"/>
                    </a:lnTo>
                    <a:lnTo>
                      <a:pt x="545" y="133"/>
                    </a:lnTo>
                    <a:lnTo>
                      <a:pt x="544" y="133"/>
                    </a:lnTo>
                    <a:lnTo>
                      <a:pt x="545" y="132"/>
                    </a:lnTo>
                    <a:lnTo>
                      <a:pt x="544" y="132"/>
                    </a:lnTo>
                    <a:lnTo>
                      <a:pt x="543" y="133"/>
                    </a:lnTo>
                    <a:lnTo>
                      <a:pt x="542" y="134"/>
                    </a:lnTo>
                    <a:lnTo>
                      <a:pt x="542" y="135"/>
                    </a:lnTo>
                    <a:lnTo>
                      <a:pt x="541" y="135"/>
                    </a:lnTo>
                    <a:lnTo>
                      <a:pt x="541" y="136"/>
                    </a:lnTo>
                    <a:lnTo>
                      <a:pt x="540" y="136"/>
                    </a:lnTo>
                    <a:lnTo>
                      <a:pt x="540" y="137"/>
                    </a:lnTo>
                    <a:lnTo>
                      <a:pt x="540" y="138"/>
                    </a:lnTo>
                    <a:lnTo>
                      <a:pt x="540" y="137"/>
                    </a:lnTo>
                    <a:lnTo>
                      <a:pt x="540" y="138"/>
                    </a:lnTo>
                    <a:lnTo>
                      <a:pt x="541" y="138"/>
                    </a:lnTo>
                    <a:lnTo>
                      <a:pt x="542" y="138"/>
                    </a:lnTo>
                    <a:lnTo>
                      <a:pt x="541" y="138"/>
                    </a:lnTo>
                    <a:lnTo>
                      <a:pt x="540" y="138"/>
                    </a:lnTo>
                    <a:lnTo>
                      <a:pt x="540" y="139"/>
                    </a:lnTo>
                    <a:lnTo>
                      <a:pt x="540" y="138"/>
                    </a:lnTo>
                    <a:lnTo>
                      <a:pt x="540" y="139"/>
                    </a:lnTo>
                    <a:lnTo>
                      <a:pt x="540" y="140"/>
                    </a:lnTo>
                    <a:lnTo>
                      <a:pt x="540" y="139"/>
                    </a:lnTo>
                    <a:lnTo>
                      <a:pt x="539" y="139"/>
                    </a:lnTo>
                    <a:lnTo>
                      <a:pt x="538" y="139"/>
                    </a:lnTo>
                    <a:lnTo>
                      <a:pt x="538" y="138"/>
                    </a:lnTo>
                    <a:lnTo>
                      <a:pt x="538" y="139"/>
                    </a:lnTo>
                    <a:lnTo>
                      <a:pt x="538" y="140"/>
                    </a:lnTo>
                    <a:lnTo>
                      <a:pt x="537" y="140"/>
                    </a:lnTo>
                    <a:lnTo>
                      <a:pt x="537" y="141"/>
                    </a:lnTo>
                    <a:lnTo>
                      <a:pt x="537" y="142"/>
                    </a:lnTo>
                    <a:lnTo>
                      <a:pt x="536" y="142"/>
                    </a:lnTo>
                    <a:lnTo>
                      <a:pt x="537" y="141"/>
                    </a:lnTo>
                    <a:lnTo>
                      <a:pt x="536" y="141"/>
                    </a:lnTo>
                    <a:lnTo>
                      <a:pt x="537" y="141"/>
                    </a:lnTo>
                    <a:lnTo>
                      <a:pt x="537" y="140"/>
                    </a:lnTo>
                    <a:lnTo>
                      <a:pt x="536" y="140"/>
                    </a:lnTo>
                    <a:lnTo>
                      <a:pt x="535" y="140"/>
                    </a:lnTo>
                    <a:lnTo>
                      <a:pt x="535" y="139"/>
                    </a:lnTo>
                    <a:lnTo>
                      <a:pt x="534" y="140"/>
                    </a:lnTo>
                    <a:lnTo>
                      <a:pt x="533" y="140"/>
                    </a:lnTo>
                    <a:lnTo>
                      <a:pt x="534" y="140"/>
                    </a:lnTo>
                    <a:lnTo>
                      <a:pt x="534" y="141"/>
                    </a:lnTo>
                    <a:lnTo>
                      <a:pt x="534" y="142"/>
                    </a:lnTo>
                    <a:lnTo>
                      <a:pt x="533" y="142"/>
                    </a:lnTo>
                    <a:lnTo>
                      <a:pt x="532" y="142"/>
                    </a:lnTo>
                    <a:lnTo>
                      <a:pt x="532" y="143"/>
                    </a:lnTo>
                    <a:lnTo>
                      <a:pt x="531" y="144"/>
                    </a:lnTo>
                    <a:lnTo>
                      <a:pt x="532" y="144"/>
                    </a:lnTo>
                    <a:lnTo>
                      <a:pt x="531" y="144"/>
                    </a:lnTo>
                    <a:lnTo>
                      <a:pt x="532" y="144"/>
                    </a:lnTo>
                    <a:lnTo>
                      <a:pt x="532" y="145"/>
                    </a:lnTo>
                    <a:lnTo>
                      <a:pt x="531" y="145"/>
                    </a:lnTo>
                    <a:lnTo>
                      <a:pt x="532" y="146"/>
                    </a:lnTo>
                    <a:lnTo>
                      <a:pt x="531" y="145"/>
                    </a:lnTo>
                    <a:lnTo>
                      <a:pt x="531" y="146"/>
                    </a:lnTo>
                    <a:lnTo>
                      <a:pt x="531" y="147"/>
                    </a:lnTo>
                    <a:lnTo>
                      <a:pt x="531" y="148"/>
                    </a:lnTo>
                    <a:lnTo>
                      <a:pt x="531" y="149"/>
                    </a:lnTo>
                    <a:lnTo>
                      <a:pt x="531" y="150"/>
                    </a:lnTo>
                    <a:lnTo>
                      <a:pt x="532" y="150"/>
                    </a:lnTo>
                    <a:lnTo>
                      <a:pt x="531" y="150"/>
                    </a:lnTo>
                    <a:lnTo>
                      <a:pt x="530" y="151"/>
                    </a:lnTo>
                    <a:lnTo>
                      <a:pt x="530" y="152"/>
                    </a:lnTo>
                    <a:lnTo>
                      <a:pt x="530" y="151"/>
                    </a:lnTo>
                    <a:lnTo>
                      <a:pt x="531" y="151"/>
                    </a:lnTo>
                    <a:lnTo>
                      <a:pt x="531" y="152"/>
                    </a:lnTo>
                    <a:lnTo>
                      <a:pt x="532" y="152"/>
                    </a:lnTo>
                    <a:lnTo>
                      <a:pt x="531" y="152"/>
                    </a:lnTo>
                    <a:lnTo>
                      <a:pt x="532" y="152"/>
                    </a:lnTo>
                    <a:lnTo>
                      <a:pt x="532" y="151"/>
                    </a:lnTo>
                    <a:lnTo>
                      <a:pt x="533" y="151"/>
                    </a:lnTo>
                    <a:lnTo>
                      <a:pt x="533" y="152"/>
                    </a:lnTo>
                    <a:lnTo>
                      <a:pt x="532" y="152"/>
                    </a:lnTo>
                    <a:lnTo>
                      <a:pt x="532" y="153"/>
                    </a:lnTo>
                    <a:lnTo>
                      <a:pt x="531" y="153"/>
                    </a:lnTo>
                    <a:lnTo>
                      <a:pt x="531" y="154"/>
                    </a:lnTo>
                    <a:lnTo>
                      <a:pt x="530" y="154"/>
                    </a:lnTo>
                    <a:lnTo>
                      <a:pt x="530" y="155"/>
                    </a:lnTo>
                    <a:lnTo>
                      <a:pt x="531" y="156"/>
                    </a:lnTo>
                    <a:lnTo>
                      <a:pt x="531" y="155"/>
                    </a:lnTo>
                    <a:lnTo>
                      <a:pt x="531" y="156"/>
                    </a:lnTo>
                    <a:lnTo>
                      <a:pt x="530" y="157"/>
                    </a:lnTo>
                    <a:lnTo>
                      <a:pt x="531" y="158"/>
                    </a:lnTo>
                    <a:lnTo>
                      <a:pt x="530" y="158"/>
                    </a:lnTo>
                    <a:lnTo>
                      <a:pt x="531" y="158"/>
                    </a:lnTo>
                    <a:lnTo>
                      <a:pt x="532" y="158"/>
                    </a:lnTo>
                    <a:lnTo>
                      <a:pt x="532" y="159"/>
                    </a:lnTo>
                    <a:lnTo>
                      <a:pt x="532" y="158"/>
                    </a:lnTo>
                    <a:lnTo>
                      <a:pt x="532" y="159"/>
                    </a:lnTo>
                    <a:lnTo>
                      <a:pt x="532" y="160"/>
                    </a:lnTo>
                    <a:lnTo>
                      <a:pt x="533" y="160"/>
                    </a:lnTo>
                    <a:lnTo>
                      <a:pt x="532" y="160"/>
                    </a:lnTo>
                    <a:lnTo>
                      <a:pt x="531" y="160"/>
                    </a:lnTo>
                    <a:lnTo>
                      <a:pt x="531" y="161"/>
                    </a:lnTo>
                    <a:lnTo>
                      <a:pt x="530" y="161"/>
                    </a:lnTo>
                    <a:lnTo>
                      <a:pt x="530" y="162"/>
                    </a:lnTo>
                    <a:lnTo>
                      <a:pt x="530" y="163"/>
                    </a:lnTo>
                    <a:lnTo>
                      <a:pt x="529" y="163"/>
                    </a:lnTo>
                    <a:lnTo>
                      <a:pt x="530" y="163"/>
                    </a:lnTo>
                    <a:lnTo>
                      <a:pt x="531" y="163"/>
                    </a:lnTo>
                    <a:lnTo>
                      <a:pt x="531" y="164"/>
                    </a:lnTo>
                    <a:lnTo>
                      <a:pt x="530" y="164"/>
                    </a:lnTo>
                    <a:lnTo>
                      <a:pt x="530" y="165"/>
                    </a:lnTo>
                    <a:lnTo>
                      <a:pt x="529" y="165"/>
                    </a:lnTo>
                    <a:lnTo>
                      <a:pt x="529" y="166"/>
                    </a:lnTo>
                    <a:lnTo>
                      <a:pt x="528" y="166"/>
                    </a:lnTo>
                    <a:lnTo>
                      <a:pt x="527" y="166"/>
                    </a:lnTo>
                    <a:lnTo>
                      <a:pt x="527" y="167"/>
                    </a:lnTo>
                    <a:lnTo>
                      <a:pt x="526" y="167"/>
                    </a:lnTo>
                    <a:lnTo>
                      <a:pt x="527" y="167"/>
                    </a:lnTo>
                    <a:lnTo>
                      <a:pt x="528" y="167"/>
                    </a:lnTo>
                    <a:lnTo>
                      <a:pt x="529" y="166"/>
                    </a:lnTo>
                    <a:lnTo>
                      <a:pt x="529" y="167"/>
                    </a:lnTo>
                    <a:lnTo>
                      <a:pt x="530" y="167"/>
                    </a:lnTo>
                    <a:lnTo>
                      <a:pt x="530" y="166"/>
                    </a:lnTo>
                    <a:lnTo>
                      <a:pt x="531" y="166"/>
                    </a:lnTo>
                    <a:lnTo>
                      <a:pt x="530" y="166"/>
                    </a:lnTo>
                    <a:lnTo>
                      <a:pt x="530" y="167"/>
                    </a:lnTo>
                    <a:lnTo>
                      <a:pt x="530" y="168"/>
                    </a:lnTo>
                    <a:lnTo>
                      <a:pt x="529" y="168"/>
                    </a:lnTo>
                    <a:lnTo>
                      <a:pt x="529" y="169"/>
                    </a:lnTo>
                    <a:lnTo>
                      <a:pt x="529" y="170"/>
                    </a:lnTo>
                    <a:lnTo>
                      <a:pt x="529" y="171"/>
                    </a:lnTo>
                    <a:lnTo>
                      <a:pt x="529" y="170"/>
                    </a:lnTo>
                    <a:lnTo>
                      <a:pt x="528" y="170"/>
                    </a:lnTo>
                    <a:lnTo>
                      <a:pt x="527" y="170"/>
                    </a:lnTo>
                    <a:lnTo>
                      <a:pt x="527" y="171"/>
                    </a:lnTo>
                    <a:lnTo>
                      <a:pt x="527" y="172"/>
                    </a:lnTo>
                    <a:lnTo>
                      <a:pt x="527" y="171"/>
                    </a:lnTo>
                    <a:lnTo>
                      <a:pt x="527" y="172"/>
                    </a:lnTo>
                    <a:lnTo>
                      <a:pt x="527" y="171"/>
                    </a:lnTo>
                    <a:lnTo>
                      <a:pt x="526" y="171"/>
                    </a:lnTo>
                    <a:lnTo>
                      <a:pt x="525" y="171"/>
                    </a:lnTo>
                    <a:lnTo>
                      <a:pt x="526" y="171"/>
                    </a:lnTo>
                    <a:lnTo>
                      <a:pt x="526" y="172"/>
                    </a:lnTo>
                    <a:lnTo>
                      <a:pt x="526" y="173"/>
                    </a:lnTo>
                    <a:lnTo>
                      <a:pt x="525" y="173"/>
                    </a:lnTo>
                    <a:lnTo>
                      <a:pt x="525" y="174"/>
                    </a:lnTo>
                    <a:lnTo>
                      <a:pt x="524" y="174"/>
                    </a:lnTo>
                    <a:lnTo>
                      <a:pt x="525" y="174"/>
                    </a:lnTo>
                    <a:lnTo>
                      <a:pt x="524" y="174"/>
                    </a:lnTo>
                    <a:lnTo>
                      <a:pt x="525" y="175"/>
                    </a:lnTo>
                    <a:lnTo>
                      <a:pt x="524" y="175"/>
                    </a:lnTo>
                    <a:lnTo>
                      <a:pt x="523" y="175"/>
                    </a:lnTo>
                    <a:lnTo>
                      <a:pt x="522" y="175"/>
                    </a:lnTo>
                    <a:lnTo>
                      <a:pt x="521" y="175"/>
                    </a:lnTo>
                    <a:lnTo>
                      <a:pt x="520" y="175"/>
                    </a:lnTo>
                    <a:lnTo>
                      <a:pt x="521" y="175"/>
                    </a:lnTo>
                    <a:lnTo>
                      <a:pt x="520" y="175"/>
                    </a:lnTo>
                    <a:lnTo>
                      <a:pt x="520" y="174"/>
                    </a:lnTo>
                    <a:lnTo>
                      <a:pt x="520" y="173"/>
                    </a:lnTo>
                    <a:lnTo>
                      <a:pt x="521" y="173"/>
                    </a:lnTo>
                    <a:lnTo>
                      <a:pt x="520" y="173"/>
                    </a:lnTo>
                    <a:lnTo>
                      <a:pt x="520" y="174"/>
                    </a:lnTo>
                    <a:lnTo>
                      <a:pt x="520" y="175"/>
                    </a:lnTo>
                    <a:lnTo>
                      <a:pt x="519" y="175"/>
                    </a:lnTo>
                    <a:lnTo>
                      <a:pt x="520" y="175"/>
                    </a:lnTo>
                    <a:lnTo>
                      <a:pt x="520" y="176"/>
                    </a:lnTo>
                    <a:lnTo>
                      <a:pt x="520" y="177"/>
                    </a:lnTo>
                    <a:lnTo>
                      <a:pt x="520" y="178"/>
                    </a:lnTo>
                    <a:lnTo>
                      <a:pt x="520" y="179"/>
                    </a:lnTo>
                    <a:lnTo>
                      <a:pt x="519" y="179"/>
                    </a:lnTo>
                    <a:lnTo>
                      <a:pt x="520" y="178"/>
                    </a:lnTo>
                    <a:lnTo>
                      <a:pt x="519" y="178"/>
                    </a:lnTo>
                    <a:lnTo>
                      <a:pt x="519" y="179"/>
                    </a:lnTo>
                    <a:lnTo>
                      <a:pt x="518" y="179"/>
                    </a:lnTo>
                    <a:lnTo>
                      <a:pt x="518" y="178"/>
                    </a:lnTo>
                    <a:lnTo>
                      <a:pt x="519" y="178"/>
                    </a:lnTo>
                    <a:lnTo>
                      <a:pt x="520" y="177"/>
                    </a:lnTo>
                    <a:lnTo>
                      <a:pt x="519" y="177"/>
                    </a:lnTo>
                    <a:lnTo>
                      <a:pt x="518" y="177"/>
                    </a:lnTo>
                    <a:lnTo>
                      <a:pt x="518" y="176"/>
                    </a:lnTo>
                    <a:lnTo>
                      <a:pt x="517" y="176"/>
                    </a:lnTo>
                    <a:lnTo>
                      <a:pt x="517" y="175"/>
                    </a:lnTo>
                    <a:lnTo>
                      <a:pt x="517" y="176"/>
                    </a:lnTo>
                    <a:lnTo>
                      <a:pt x="516" y="176"/>
                    </a:lnTo>
                    <a:lnTo>
                      <a:pt x="515" y="176"/>
                    </a:lnTo>
                    <a:lnTo>
                      <a:pt x="516" y="176"/>
                    </a:lnTo>
                    <a:lnTo>
                      <a:pt x="516" y="177"/>
                    </a:lnTo>
                    <a:lnTo>
                      <a:pt x="517" y="177"/>
                    </a:lnTo>
                    <a:lnTo>
                      <a:pt x="516" y="177"/>
                    </a:lnTo>
                    <a:lnTo>
                      <a:pt x="516" y="178"/>
                    </a:lnTo>
                    <a:lnTo>
                      <a:pt x="516" y="179"/>
                    </a:lnTo>
                    <a:lnTo>
                      <a:pt x="515" y="180"/>
                    </a:lnTo>
                    <a:lnTo>
                      <a:pt x="514" y="180"/>
                    </a:lnTo>
                    <a:lnTo>
                      <a:pt x="515" y="180"/>
                    </a:lnTo>
                    <a:lnTo>
                      <a:pt x="515" y="181"/>
                    </a:lnTo>
                    <a:lnTo>
                      <a:pt x="516" y="180"/>
                    </a:lnTo>
                    <a:lnTo>
                      <a:pt x="516" y="181"/>
                    </a:lnTo>
                    <a:lnTo>
                      <a:pt x="515" y="181"/>
                    </a:lnTo>
                    <a:lnTo>
                      <a:pt x="516" y="181"/>
                    </a:lnTo>
                    <a:lnTo>
                      <a:pt x="516" y="182"/>
                    </a:lnTo>
                    <a:lnTo>
                      <a:pt x="515" y="182"/>
                    </a:lnTo>
                    <a:lnTo>
                      <a:pt x="515" y="183"/>
                    </a:lnTo>
                    <a:lnTo>
                      <a:pt x="516" y="183"/>
                    </a:lnTo>
                    <a:lnTo>
                      <a:pt x="515" y="183"/>
                    </a:lnTo>
                    <a:lnTo>
                      <a:pt x="516" y="183"/>
                    </a:lnTo>
                    <a:lnTo>
                      <a:pt x="516" y="184"/>
                    </a:lnTo>
                    <a:lnTo>
                      <a:pt x="517" y="184"/>
                    </a:lnTo>
                    <a:lnTo>
                      <a:pt x="517" y="183"/>
                    </a:lnTo>
                    <a:lnTo>
                      <a:pt x="517" y="182"/>
                    </a:lnTo>
                    <a:lnTo>
                      <a:pt x="517" y="183"/>
                    </a:lnTo>
                    <a:lnTo>
                      <a:pt x="518" y="183"/>
                    </a:lnTo>
                    <a:lnTo>
                      <a:pt x="517" y="184"/>
                    </a:lnTo>
                    <a:lnTo>
                      <a:pt x="518" y="184"/>
                    </a:lnTo>
                    <a:lnTo>
                      <a:pt x="518" y="185"/>
                    </a:lnTo>
                    <a:lnTo>
                      <a:pt x="519" y="185"/>
                    </a:lnTo>
                    <a:lnTo>
                      <a:pt x="520" y="185"/>
                    </a:lnTo>
                    <a:lnTo>
                      <a:pt x="519" y="186"/>
                    </a:lnTo>
                    <a:lnTo>
                      <a:pt x="520" y="186"/>
                    </a:lnTo>
                    <a:lnTo>
                      <a:pt x="521" y="186"/>
                    </a:lnTo>
                    <a:lnTo>
                      <a:pt x="520" y="186"/>
                    </a:lnTo>
                    <a:lnTo>
                      <a:pt x="521" y="186"/>
                    </a:lnTo>
                    <a:lnTo>
                      <a:pt x="521" y="187"/>
                    </a:lnTo>
                    <a:lnTo>
                      <a:pt x="522" y="187"/>
                    </a:lnTo>
                    <a:lnTo>
                      <a:pt x="522" y="188"/>
                    </a:lnTo>
                    <a:lnTo>
                      <a:pt x="523" y="188"/>
                    </a:lnTo>
                    <a:lnTo>
                      <a:pt x="522" y="187"/>
                    </a:lnTo>
                    <a:lnTo>
                      <a:pt x="522" y="186"/>
                    </a:lnTo>
                    <a:lnTo>
                      <a:pt x="521" y="186"/>
                    </a:lnTo>
                    <a:lnTo>
                      <a:pt x="521" y="185"/>
                    </a:lnTo>
                    <a:lnTo>
                      <a:pt x="520" y="185"/>
                    </a:lnTo>
                    <a:lnTo>
                      <a:pt x="520" y="184"/>
                    </a:lnTo>
                    <a:lnTo>
                      <a:pt x="519" y="184"/>
                    </a:lnTo>
                    <a:lnTo>
                      <a:pt x="519" y="183"/>
                    </a:lnTo>
                    <a:lnTo>
                      <a:pt x="518" y="182"/>
                    </a:lnTo>
                    <a:lnTo>
                      <a:pt x="518" y="181"/>
                    </a:lnTo>
                    <a:lnTo>
                      <a:pt x="518" y="180"/>
                    </a:lnTo>
                    <a:lnTo>
                      <a:pt x="519" y="181"/>
                    </a:lnTo>
                    <a:lnTo>
                      <a:pt x="519" y="180"/>
                    </a:lnTo>
                    <a:lnTo>
                      <a:pt x="520" y="181"/>
                    </a:lnTo>
                    <a:lnTo>
                      <a:pt x="520" y="180"/>
                    </a:lnTo>
                    <a:lnTo>
                      <a:pt x="521" y="180"/>
                    </a:lnTo>
                    <a:lnTo>
                      <a:pt x="522" y="180"/>
                    </a:lnTo>
                    <a:lnTo>
                      <a:pt x="523" y="180"/>
                    </a:lnTo>
                    <a:lnTo>
                      <a:pt x="523" y="179"/>
                    </a:lnTo>
                    <a:lnTo>
                      <a:pt x="524" y="179"/>
                    </a:lnTo>
                    <a:lnTo>
                      <a:pt x="525" y="179"/>
                    </a:lnTo>
                    <a:lnTo>
                      <a:pt x="526" y="179"/>
                    </a:lnTo>
                    <a:lnTo>
                      <a:pt x="527" y="178"/>
                    </a:lnTo>
                    <a:lnTo>
                      <a:pt x="528" y="178"/>
                    </a:lnTo>
                    <a:lnTo>
                      <a:pt x="528" y="177"/>
                    </a:lnTo>
                    <a:lnTo>
                      <a:pt x="529" y="177"/>
                    </a:lnTo>
                    <a:lnTo>
                      <a:pt x="530" y="177"/>
                    </a:lnTo>
                    <a:lnTo>
                      <a:pt x="530" y="178"/>
                    </a:lnTo>
                    <a:lnTo>
                      <a:pt x="531" y="178"/>
                    </a:lnTo>
                    <a:lnTo>
                      <a:pt x="532" y="178"/>
                    </a:lnTo>
                    <a:lnTo>
                      <a:pt x="533" y="178"/>
                    </a:lnTo>
                    <a:lnTo>
                      <a:pt x="533" y="179"/>
                    </a:lnTo>
                    <a:lnTo>
                      <a:pt x="534" y="179"/>
                    </a:lnTo>
                    <a:lnTo>
                      <a:pt x="535" y="179"/>
                    </a:lnTo>
                    <a:lnTo>
                      <a:pt x="535" y="180"/>
                    </a:lnTo>
                    <a:lnTo>
                      <a:pt x="536" y="180"/>
                    </a:lnTo>
                    <a:lnTo>
                      <a:pt x="535" y="180"/>
                    </a:lnTo>
                    <a:lnTo>
                      <a:pt x="536" y="180"/>
                    </a:lnTo>
                    <a:lnTo>
                      <a:pt x="535" y="181"/>
                    </a:lnTo>
                    <a:lnTo>
                      <a:pt x="536" y="181"/>
                    </a:lnTo>
                    <a:lnTo>
                      <a:pt x="536" y="182"/>
                    </a:lnTo>
                    <a:lnTo>
                      <a:pt x="537" y="182"/>
                    </a:lnTo>
                    <a:lnTo>
                      <a:pt x="536" y="183"/>
                    </a:lnTo>
                    <a:lnTo>
                      <a:pt x="536" y="184"/>
                    </a:lnTo>
                    <a:lnTo>
                      <a:pt x="536" y="183"/>
                    </a:lnTo>
                    <a:lnTo>
                      <a:pt x="537" y="184"/>
                    </a:lnTo>
                    <a:lnTo>
                      <a:pt x="537" y="183"/>
                    </a:lnTo>
                    <a:lnTo>
                      <a:pt x="537" y="184"/>
                    </a:lnTo>
                    <a:lnTo>
                      <a:pt x="538" y="184"/>
                    </a:lnTo>
                    <a:lnTo>
                      <a:pt x="539" y="185"/>
                    </a:lnTo>
                    <a:lnTo>
                      <a:pt x="540" y="185"/>
                    </a:lnTo>
                    <a:lnTo>
                      <a:pt x="540" y="184"/>
                    </a:lnTo>
                    <a:lnTo>
                      <a:pt x="540" y="185"/>
                    </a:lnTo>
                    <a:lnTo>
                      <a:pt x="541" y="185"/>
                    </a:lnTo>
                    <a:lnTo>
                      <a:pt x="541" y="186"/>
                    </a:lnTo>
                    <a:lnTo>
                      <a:pt x="542" y="186"/>
                    </a:lnTo>
                    <a:lnTo>
                      <a:pt x="543" y="185"/>
                    </a:lnTo>
                    <a:lnTo>
                      <a:pt x="543" y="186"/>
                    </a:lnTo>
                    <a:lnTo>
                      <a:pt x="543" y="187"/>
                    </a:lnTo>
                    <a:lnTo>
                      <a:pt x="544" y="187"/>
                    </a:lnTo>
                    <a:lnTo>
                      <a:pt x="543" y="187"/>
                    </a:lnTo>
                    <a:lnTo>
                      <a:pt x="542" y="188"/>
                    </a:lnTo>
                    <a:lnTo>
                      <a:pt x="543" y="188"/>
                    </a:lnTo>
                    <a:lnTo>
                      <a:pt x="544" y="188"/>
                    </a:lnTo>
                    <a:lnTo>
                      <a:pt x="545" y="188"/>
                    </a:lnTo>
                    <a:lnTo>
                      <a:pt x="544" y="190"/>
                    </a:lnTo>
                    <a:lnTo>
                      <a:pt x="543" y="190"/>
                    </a:lnTo>
                    <a:lnTo>
                      <a:pt x="544" y="190"/>
                    </a:lnTo>
                    <a:lnTo>
                      <a:pt x="543" y="190"/>
                    </a:lnTo>
                    <a:lnTo>
                      <a:pt x="542" y="192"/>
                    </a:lnTo>
                    <a:lnTo>
                      <a:pt x="541" y="193"/>
                    </a:lnTo>
                    <a:lnTo>
                      <a:pt x="539" y="195"/>
                    </a:lnTo>
                    <a:lnTo>
                      <a:pt x="538" y="197"/>
                    </a:lnTo>
                    <a:lnTo>
                      <a:pt x="535" y="201"/>
                    </a:lnTo>
                    <a:lnTo>
                      <a:pt x="532" y="204"/>
                    </a:lnTo>
                    <a:lnTo>
                      <a:pt x="531" y="206"/>
                    </a:lnTo>
                    <a:lnTo>
                      <a:pt x="530" y="207"/>
                    </a:lnTo>
                    <a:lnTo>
                      <a:pt x="528" y="210"/>
                    </a:lnTo>
                    <a:lnTo>
                      <a:pt x="525" y="215"/>
                    </a:lnTo>
                    <a:lnTo>
                      <a:pt x="523" y="218"/>
                    </a:lnTo>
                    <a:lnTo>
                      <a:pt x="523" y="219"/>
                    </a:lnTo>
                    <a:lnTo>
                      <a:pt x="522" y="220"/>
                    </a:lnTo>
                    <a:lnTo>
                      <a:pt x="521" y="221"/>
                    </a:lnTo>
                    <a:lnTo>
                      <a:pt x="520" y="224"/>
                    </a:lnTo>
                    <a:lnTo>
                      <a:pt x="519" y="225"/>
                    </a:lnTo>
                    <a:lnTo>
                      <a:pt x="518" y="227"/>
                    </a:lnTo>
                    <a:lnTo>
                      <a:pt x="518" y="228"/>
                    </a:lnTo>
                    <a:lnTo>
                      <a:pt x="517" y="230"/>
                    </a:lnTo>
                    <a:lnTo>
                      <a:pt x="515" y="233"/>
                    </a:lnTo>
                    <a:lnTo>
                      <a:pt x="514" y="235"/>
                    </a:lnTo>
                    <a:lnTo>
                      <a:pt x="513" y="237"/>
                    </a:lnTo>
                    <a:lnTo>
                      <a:pt x="513" y="239"/>
                    </a:lnTo>
                    <a:lnTo>
                      <a:pt x="511" y="241"/>
                    </a:lnTo>
                    <a:lnTo>
                      <a:pt x="509" y="246"/>
                    </a:lnTo>
                    <a:lnTo>
                      <a:pt x="507" y="250"/>
                    </a:lnTo>
                    <a:lnTo>
                      <a:pt x="505" y="254"/>
                    </a:lnTo>
                    <a:lnTo>
                      <a:pt x="505" y="256"/>
                    </a:lnTo>
                    <a:lnTo>
                      <a:pt x="504" y="257"/>
                    </a:lnTo>
                    <a:lnTo>
                      <a:pt x="503" y="259"/>
                    </a:lnTo>
                    <a:lnTo>
                      <a:pt x="503" y="261"/>
                    </a:lnTo>
                    <a:lnTo>
                      <a:pt x="502" y="262"/>
                    </a:lnTo>
                    <a:lnTo>
                      <a:pt x="500" y="267"/>
                    </a:lnTo>
                    <a:lnTo>
                      <a:pt x="499" y="269"/>
                    </a:lnTo>
                    <a:lnTo>
                      <a:pt x="499" y="270"/>
                    </a:lnTo>
                    <a:lnTo>
                      <a:pt x="498" y="272"/>
                    </a:lnTo>
                    <a:lnTo>
                      <a:pt x="497" y="274"/>
                    </a:lnTo>
                    <a:lnTo>
                      <a:pt x="495" y="277"/>
                    </a:lnTo>
                    <a:lnTo>
                      <a:pt x="493" y="279"/>
                    </a:lnTo>
                    <a:lnTo>
                      <a:pt x="493" y="280"/>
                    </a:lnTo>
                    <a:lnTo>
                      <a:pt x="493" y="281"/>
                    </a:lnTo>
                    <a:lnTo>
                      <a:pt x="492" y="282"/>
                    </a:lnTo>
                    <a:lnTo>
                      <a:pt x="491" y="282"/>
                    </a:lnTo>
                    <a:lnTo>
                      <a:pt x="490" y="284"/>
                    </a:lnTo>
                    <a:lnTo>
                      <a:pt x="486" y="289"/>
                    </a:lnTo>
                    <a:lnTo>
                      <a:pt x="484" y="291"/>
                    </a:lnTo>
                    <a:lnTo>
                      <a:pt x="483" y="293"/>
                    </a:lnTo>
                    <a:lnTo>
                      <a:pt x="478" y="300"/>
                    </a:lnTo>
                    <a:lnTo>
                      <a:pt x="476" y="304"/>
                    </a:lnTo>
                    <a:lnTo>
                      <a:pt x="473" y="307"/>
                    </a:lnTo>
                    <a:lnTo>
                      <a:pt x="472" y="308"/>
                    </a:lnTo>
                    <a:lnTo>
                      <a:pt x="470" y="311"/>
                    </a:lnTo>
                    <a:lnTo>
                      <a:pt x="468" y="313"/>
                    </a:lnTo>
                    <a:lnTo>
                      <a:pt x="467" y="315"/>
                    </a:lnTo>
                    <a:lnTo>
                      <a:pt x="466" y="316"/>
                    </a:lnTo>
                    <a:lnTo>
                      <a:pt x="463" y="321"/>
                    </a:lnTo>
                    <a:lnTo>
                      <a:pt x="461" y="324"/>
                    </a:lnTo>
                    <a:lnTo>
                      <a:pt x="460" y="325"/>
                    </a:lnTo>
                    <a:lnTo>
                      <a:pt x="459" y="325"/>
                    </a:lnTo>
                    <a:lnTo>
                      <a:pt x="459" y="326"/>
                    </a:lnTo>
                    <a:lnTo>
                      <a:pt x="458" y="327"/>
                    </a:lnTo>
                    <a:lnTo>
                      <a:pt x="452" y="333"/>
                    </a:lnTo>
                    <a:lnTo>
                      <a:pt x="451" y="334"/>
                    </a:lnTo>
                    <a:lnTo>
                      <a:pt x="450" y="334"/>
                    </a:lnTo>
                    <a:lnTo>
                      <a:pt x="449" y="335"/>
                    </a:lnTo>
                    <a:lnTo>
                      <a:pt x="448" y="336"/>
                    </a:lnTo>
                    <a:lnTo>
                      <a:pt x="446" y="338"/>
                    </a:lnTo>
                    <a:lnTo>
                      <a:pt x="444" y="339"/>
                    </a:lnTo>
                    <a:lnTo>
                      <a:pt x="442" y="341"/>
                    </a:lnTo>
                    <a:lnTo>
                      <a:pt x="439" y="344"/>
                    </a:lnTo>
                    <a:lnTo>
                      <a:pt x="437" y="346"/>
                    </a:lnTo>
                    <a:lnTo>
                      <a:pt x="436" y="347"/>
                    </a:lnTo>
                    <a:lnTo>
                      <a:pt x="434" y="349"/>
                    </a:lnTo>
                    <a:lnTo>
                      <a:pt x="433" y="350"/>
                    </a:lnTo>
                    <a:lnTo>
                      <a:pt x="432" y="351"/>
                    </a:lnTo>
                    <a:lnTo>
                      <a:pt x="431" y="353"/>
                    </a:lnTo>
                    <a:lnTo>
                      <a:pt x="429" y="354"/>
                    </a:lnTo>
                    <a:lnTo>
                      <a:pt x="428" y="355"/>
                    </a:lnTo>
                    <a:lnTo>
                      <a:pt x="427" y="356"/>
                    </a:lnTo>
                    <a:lnTo>
                      <a:pt x="420" y="361"/>
                    </a:lnTo>
                    <a:lnTo>
                      <a:pt x="418" y="363"/>
                    </a:lnTo>
                    <a:lnTo>
                      <a:pt x="417" y="363"/>
                    </a:lnTo>
                    <a:lnTo>
                      <a:pt x="416" y="364"/>
                    </a:lnTo>
                    <a:lnTo>
                      <a:pt x="415" y="365"/>
                    </a:lnTo>
                    <a:lnTo>
                      <a:pt x="414" y="366"/>
                    </a:lnTo>
                    <a:lnTo>
                      <a:pt x="412" y="367"/>
                    </a:lnTo>
                    <a:lnTo>
                      <a:pt x="411" y="367"/>
                    </a:lnTo>
                    <a:lnTo>
                      <a:pt x="411" y="368"/>
                    </a:lnTo>
                    <a:lnTo>
                      <a:pt x="410" y="368"/>
                    </a:lnTo>
                    <a:lnTo>
                      <a:pt x="409" y="369"/>
                    </a:lnTo>
                    <a:lnTo>
                      <a:pt x="408" y="369"/>
                    </a:lnTo>
                    <a:lnTo>
                      <a:pt x="407" y="370"/>
                    </a:lnTo>
                    <a:lnTo>
                      <a:pt x="406" y="370"/>
                    </a:lnTo>
                    <a:lnTo>
                      <a:pt x="404" y="371"/>
                    </a:lnTo>
                    <a:lnTo>
                      <a:pt x="403" y="372"/>
                    </a:lnTo>
                    <a:lnTo>
                      <a:pt x="402" y="373"/>
                    </a:lnTo>
                    <a:lnTo>
                      <a:pt x="401" y="373"/>
                    </a:lnTo>
                    <a:lnTo>
                      <a:pt x="398" y="374"/>
                    </a:lnTo>
                    <a:lnTo>
                      <a:pt x="398" y="375"/>
                    </a:lnTo>
                    <a:lnTo>
                      <a:pt x="397" y="375"/>
                    </a:lnTo>
                    <a:lnTo>
                      <a:pt x="391" y="378"/>
                    </a:lnTo>
                    <a:lnTo>
                      <a:pt x="387" y="380"/>
                    </a:lnTo>
                    <a:lnTo>
                      <a:pt x="384" y="383"/>
                    </a:lnTo>
                    <a:lnTo>
                      <a:pt x="382" y="384"/>
                    </a:lnTo>
                    <a:lnTo>
                      <a:pt x="379" y="387"/>
                    </a:lnTo>
                    <a:lnTo>
                      <a:pt x="378" y="388"/>
                    </a:lnTo>
                    <a:lnTo>
                      <a:pt x="376" y="390"/>
                    </a:lnTo>
                    <a:lnTo>
                      <a:pt x="374" y="392"/>
                    </a:lnTo>
                    <a:lnTo>
                      <a:pt x="373" y="393"/>
                    </a:lnTo>
                    <a:lnTo>
                      <a:pt x="372" y="394"/>
                    </a:lnTo>
                    <a:lnTo>
                      <a:pt x="371" y="395"/>
                    </a:lnTo>
                    <a:lnTo>
                      <a:pt x="369" y="397"/>
                    </a:lnTo>
                    <a:lnTo>
                      <a:pt x="369" y="398"/>
                    </a:lnTo>
                    <a:lnTo>
                      <a:pt x="369" y="399"/>
                    </a:lnTo>
                    <a:lnTo>
                      <a:pt x="369" y="400"/>
                    </a:lnTo>
                    <a:lnTo>
                      <a:pt x="369" y="401"/>
                    </a:lnTo>
                    <a:lnTo>
                      <a:pt x="368" y="400"/>
                    </a:lnTo>
                    <a:lnTo>
                      <a:pt x="367" y="399"/>
                    </a:lnTo>
                    <a:lnTo>
                      <a:pt x="366" y="399"/>
                    </a:lnTo>
                    <a:lnTo>
                      <a:pt x="365" y="400"/>
                    </a:lnTo>
                    <a:lnTo>
                      <a:pt x="364" y="400"/>
                    </a:lnTo>
                    <a:lnTo>
                      <a:pt x="362" y="402"/>
                    </a:lnTo>
                    <a:lnTo>
                      <a:pt x="361" y="403"/>
                    </a:lnTo>
                    <a:lnTo>
                      <a:pt x="359" y="404"/>
                    </a:lnTo>
                    <a:lnTo>
                      <a:pt x="359" y="405"/>
                    </a:lnTo>
                    <a:lnTo>
                      <a:pt x="357" y="407"/>
                    </a:lnTo>
                    <a:lnTo>
                      <a:pt x="356" y="409"/>
                    </a:lnTo>
                    <a:lnTo>
                      <a:pt x="354" y="412"/>
                    </a:lnTo>
                    <a:lnTo>
                      <a:pt x="351" y="416"/>
                    </a:lnTo>
                    <a:lnTo>
                      <a:pt x="351" y="417"/>
                    </a:lnTo>
                    <a:lnTo>
                      <a:pt x="350" y="418"/>
                    </a:lnTo>
                    <a:lnTo>
                      <a:pt x="349" y="421"/>
                    </a:lnTo>
                    <a:lnTo>
                      <a:pt x="348" y="422"/>
                    </a:lnTo>
                    <a:lnTo>
                      <a:pt x="347" y="424"/>
                    </a:lnTo>
                    <a:lnTo>
                      <a:pt x="346" y="426"/>
                    </a:lnTo>
                    <a:lnTo>
                      <a:pt x="346" y="427"/>
                    </a:lnTo>
                    <a:lnTo>
                      <a:pt x="345" y="429"/>
                    </a:lnTo>
                    <a:lnTo>
                      <a:pt x="344" y="432"/>
                    </a:lnTo>
                    <a:lnTo>
                      <a:pt x="343" y="434"/>
                    </a:lnTo>
                    <a:lnTo>
                      <a:pt x="342" y="440"/>
                    </a:lnTo>
                    <a:lnTo>
                      <a:pt x="341" y="442"/>
                    </a:lnTo>
                    <a:lnTo>
                      <a:pt x="341" y="444"/>
                    </a:lnTo>
                    <a:lnTo>
                      <a:pt x="340" y="445"/>
                    </a:lnTo>
                    <a:lnTo>
                      <a:pt x="340" y="446"/>
                    </a:lnTo>
                    <a:lnTo>
                      <a:pt x="339" y="447"/>
                    </a:lnTo>
                    <a:lnTo>
                      <a:pt x="339" y="448"/>
                    </a:lnTo>
                    <a:lnTo>
                      <a:pt x="338" y="450"/>
                    </a:lnTo>
                    <a:lnTo>
                      <a:pt x="338" y="451"/>
                    </a:lnTo>
                    <a:lnTo>
                      <a:pt x="337" y="453"/>
                    </a:lnTo>
                    <a:lnTo>
                      <a:pt x="336" y="454"/>
                    </a:lnTo>
                    <a:lnTo>
                      <a:pt x="336" y="456"/>
                    </a:lnTo>
                    <a:lnTo>
                      <a:pt x="334" y="458"/>
                    </a:lnTo>
                    <a:lnTo>
                      <a:pt x="331" y="464"/>
                    </a:lnTo>
                    <a:lnTo>
                      <a:pt x="330" y="467"/>
                    </a:lnTo>
                    <a:lnTo>
                      <a:pt x="329" y="468"/>
                    </a:lnTo>
                    <a:lnTo>
                      <a:pt x="329" y="469"/>
                    </a:lnTo>
                    <a:lnTo>
                      <a:pt x="328" y="469"/>
                    </a:lnTo>
                    <a:lnTo>
                      <a:pt x="328" y="470"/>
                    </a:lnTo>
                    <a:lnTo>
                      <a:pt x="326" y="473"/>
                    </a:lnTo>
                    <a:lnTo>
                      <a:pt x="325" y="474"/>
                    </a:lnTo>
                    <a:lnTo>
                      <a:pt x="324" y="475"/>
                    </a:lnTo>
                    <a:lnTo>
                      <a:pt x="324" y="476"/>
                    </a:lnTo>
                    <a:lnTo>
                      <a:pt x="323" y="477"/>
                    </a:lnTo>
                    <a:lnTo>
                      <a:pt x="322" y="478"/>
                    </a:lnTo>
                    <a:lnTo>
                      <a:pt x="321" y="479"/>
                    </a:lnTo>
                    <a:lnTo>
                      <a:pt x="320" y="480"/>
                    </a:lnTo>
                    <a:lnTo>
                      <a:pt x="320" y="481"/>
                    </a:lnTo>
                    <a:lnTo>
                      <a:pt x="319" y="481"/>
                    </a:lnTo>
                    <a:lnTo>
                      <a:pt x="318" y="483"/>
                    </a:lnTo>
                    <a:lnTo>
                      <a:pt x="316" y="484"/>
                    </a:lnTo>
                    <a:lnTo>
                      <a:pt x="314" y="486"/>
                    </a:lnTo>
                    <a:lnTo>
                      <a:pt x="313" y="487"/>
                    </a:lnTo>
                    <a:lnTo>
                      <a:pt x="309" y="490"/>
                    </a:lnTo>
                    <a:lnTo>
                      <a:pt x="305" y="493"/>
                    </a:lnTo>
                    <a:lnTo>
                      <a:pt x="305" y="494"/>
                    </a:lnTo>
                    <a:lnTo>
                      <a:pt x="299" y="498"/>
                    </a:lnTo>
                    <a:lnTo>
                      <a:pt x="299" y="499"/>
                    </a:lnTo>
                    <a:lnTo>
                      <a:pt x="298" y="499"/>
                    </a:lnTo>
                    <a:lnTo>
                      <a:pt x="297" y="500"/>
                    </a:lnTo>
                    <a:lnTo>
                      <a:pt x="293" y="503"/>
                    </a:lnTo>
                    <a:lnTo>
                      <a:pt x="291" y="505"/>
                    </a:lnTo>
                    <a:lnTo>
                      <a:pt x="291" y="506"/>
                    </a:lnTo>
                    <a:lnTo>
                      <a:pt x="289" y="508"/>
                    </a:lnTo>
                    <a:lnTo>
                      <a:pt x="288" y="508"/>
                    </a:lnTo>
                    <a:lnTo>
                      <a:pt x="287" y="508"/>
                    </a:lnTo>
                    <a:lnTo>
                      <a:pt x="284" y="511"/>
                    </a:lnTo>
                    <a:lnTo>
                      <a:pt x="283" y="512"/>
                    </a:lnTo>
                    <a:lnTo>
                      <a:pt x="281" y="513"/>
                    </a:lnTo>
                    <a:lnTo>
                      <a:pt x="280" y="513"/>
                    </a:lnTo>
                    <a:lnTo>
                      <a:pt x="278" y="515"/>
                    </a:lnTo>
                    <a:lnTo>
                      <a:pt x="277" y="516"/>
                    </a:lnTo>
                    <a:lnTo>
                      <a:pt x="275" y="517"/>
                    </a:lnTo>
                    <a:lnTo>
                      <a:pt x="275" y="518"/>
                    </a:lnTo>
                    <a:lnTo>
                      <a:pt x="274" y="517"/>
                    </a:lnTo>
                    <a:lnTo>
                      <a:pt x="274" y="518"/>
                    </a:lnTo>
                    <a:lnTo>
                      <a:pt x="273" y="518"/>
                    </a:lnTo>
                    <a:lnTo>
                      <a:pt x="272" y="518"/>
                    </a:lnTo>
                    <a:lnTo>
                      <a:pt x="272" y="517"/>
                    </a:lnTo>
                    <a:lnTo>
                      <a:pt x="272" y="516"/>
                    </a:lnTo>
                    <a:lnTo>
                      <a:pt x="271" y="516"/>
                    </a:lnTo>
                    <a:lnTo>
                      <a:pt x="272" y="515"/>
                    </a:lnTo>
                    <a:lnTo>
                      <a:pt x="271" y="515"/>
                    </a:lnTo>
                    <a:lnTo>
                      <a:pt x="271" y="514"/>
                    </a:lnTo>
                    <a:lnTo>
                      <a:pt x="271" y="513"/>
                    </a:lnTo>
                    <a:lnTo>
                      <a:pt x="271" y="514"/>
                    </a:lnTo>
                    <a:lnTo>
                      <a:pt x="271" y="513"/>
                    </a:lnTo>
                    <a:lnTo>
                      <a:pt x="266" y="513"/>
                    </a:lnTo>
                    <a:lnTo>
                      <a:pt x="265" y="513"/>
                    </a:lnTo>
                    <a:lnTo>
                      <a:pt x="265" y="512"/>
                    </a:lnTo>
                    <a:lnTo>
                      <a:pt x="266" y="511"/>
                    </a:lnTo>
                    <a:lnTo>
                      <a:pt x="265" y="511"/>
                    </a:lnTo>
                    <a:lnTo>
                      <a:pt x="265" y="510"/>
                    </a:lnTo>
                    <a:lnTo>
                      <a:pt x="265" y="509"/>
                    </a:lnTo>
                    <a:lnTo>
                      <a:pt x="266" y="509"/>
                    </a:lnTo>
                    <a:lnTo>
                      <a:pt x="265" y="509"/>
                    </a:lnTo>
                    <a:lnTo>
                      <a:pt x="266" y="509"/>
                    </a:lnTo>
                    <a:lnTo>
                      <a:pt x="266" y="508"/>
                    </a:lnTo>
                    <a:lnTo>
                      <a:pt x="266" y="507"/>
                    </a:lnTo>
                    <a:lnTo>
                      <a:pt x="265" y="507"/>
                    </a:lnTo>
                    <a:lnTo>
                      <a:pt x="265" y="506"/>
                    </a:lnTo>
                    <a:lnTo>
                      <a:pt x="266" y="50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4" name="Freeform 4708"/>
              <p:cNvSpPr>
                <a:spLocks noEditPoints="1"/>
              </p:cNvSpPr>
              <p:nvPr/>
            </p:nvSpPr>
            <p:spPr bwMode="auto">
              <a:xfrm>
                <a:off x="2895601" y="4459288"/>
                <a:ext cx="741363" cy="523875"/>
              </a:xfrm>
              <a:custGeom>
                <a:avLst/>
                <a:gdLst>
                  <a:gd name="T0" fmla="*/ 2147483646 w 467"/>
                  <a:gd name="T1" fmla="*/ 2147483646 h 330"/>
                  <a:gd name="T2" fmla="*/ 2147483646 w 467"/>
                  <a:gd name="T3" fmla="*/ 2147483646 h 330"/>
                  <a:gd name="T4" fmla="*/ 2147483646 w 467"/>
                  <a:gd name="T5" fmla="*/ 2147483646 h 330"/>
                  <a:gd name="T6" fmla="*/ 2147483646 w 467"/>
                  <a:gd name="T7" fmla="*/ 2147483646 h 330"/>
                  <a:gd name="T8" fmla="*/ 2147483646 w 467"/>
                  <a:gd name="T9" fmla="*/ 2147483646 h 330"/>
                  <a:gd name="T10" fmla="*/ 2147483646 w 467"/>
                  <a:gd name="T11" fmla="*/ 2147483646 h 330"/>
                  <a:gd name="T12" fmla="*/ 2147483646 w 467"/>
                  <a:gd name="T13" fmla="*/ 2147483646 h 330"/>
                  <a:gd name="T14" fmla="*/ 2147483646 w 467"/>
                  <a:gd name="T15" fmla="*/ 2147483646 h 330"/>
                  <a:gd name="T16" fmla="*/ 2147483646 w 467"/>
                  <a:gd name="T17" fmla="*/ 2147483646 h 330"/>
                  <a:gd name="T18" fmla="*/ 2147483646 w 467"/>
                  <a:gd name="T19" fmla="*/ 2147483646 h 330"/>
                  <a:gd name="T20" fmla="*/ 2147483646 w 467"/>
                  <a:gd name="T21" fmla="*/ 2147483646 h 330"/>
                  <a:gd name="T22" fmla="*/ 2147483646 w 467"/>
                  <a:gd name="T23" fmla="*/ 2147483646 h 330"/>
                  <a:gd name="T24" fmla="*/ 2147483646 w 467"/>
                  <a:gd name="T25" fmla="*/ 2147483646 h 330"/>
                  <a:gd name="T26" fmla="*/ 2147483646 w 467"/>
                  <a:gd name="T27" fmla="*/ 2147483646 h 330"/>
                  <a:gd name="T28" fmla="*/ 2147483646 w 467"/>
                  <a:gd name="T29" fmla="*/ 2147483646 h 330"/>
                  <a:gd name="T30" fmla="*/ 2147483646 w 467"/>
                  <a:gd name="T31" fmla="*/ 2147483646 h 330"/>
                  <a:gd name="T32" fmla="*/ 2147483646 w 467"/>
                  <a:gd name="T33" fmla="*/ 2147483646 h 330"/>
                  <a:gd name="T34" fmla="*/ 2147483646 w 467"/>
                  <a:gd name="T35" fmla="*/ 2147483646 h 330"/>
                  <a:gd name="T36" fmla="*/ 2147483646 w 467"/>
                  <a:gd name="T37" fmla="*/ 2147483646 h 330"/>
                  <a:gd name="T38" fmla="*/ 2147483646 w 467"/>
                  <a:gd name="T39" fmla="*/ 2147483646 h 330"/>
                  <a:gd name="T40" fmla="*/ 2147483646 w 467"/>
                  <a:gd name="T41" fmla="*/ 2147483646 h 330"/>
                  <a:gd name="T42" fmla="*/ 2147483646 w 467"/>
                  <a:gd name="T43" fmla="*/ 2147483646 h 330"/>
                  <a:gd name="T44" fmla="*/ 2147483646 w 467"/>
                  <a:gd name="T45" fmla="*/ 2147483646 h 330"/>
                  <a:gd name="T46" fmla="*/ 2147483646 w 467"/>
                  <a:gd name="T47" fmla="*/ 2147483646 h 330"/>
                  <a:gd name="T48" fmla="*/ 2147483646 w 467"/>
                  <a:gd name="T49" fmla="*/ 2147483646 h 330"/>
                  <a:gd name="T50" fmla="*/ 2147483646 w 467"/>
                  <a:gd name="T51" fmla="*/ 2147483646 h 330"/>
                  <a:gd name="T52" fmla="*/ 2147483646 w 467"/>
                  <a:gd name="T53" fmla="*/ 2147483646 h 330"/>
                  <a:gd name="T54" fmla="*/ 2147483646 w 467"/>
                  <a:gd name="T55" fmla="*/ 2147483646 h 330"/>
                  <a:gd name="T56" fmla="*/ 2147483646 w 467"/>
                  <a:gd name="T57" fmla="*/ 2147483646 h 330"/>
                  <a:gd name="T58" fmla="*/ 2147483646 w 467"/>
                  <a:gd name="T59" fmla="*/ 2147483646 h 330"/>
                  <a:gd name="T60" fmla="*/ 2147483646 w 467"/>
                  <a:gd name="T61" fmla="*/ 2147483646 h 330"/>
                  <a:gd name="T62" fmla="*/ 2147483646 w 467"/>
                  <a:gd name="T63" fmla="*/ 2147483646 h 330"/>
                  <a:gd name="T64" fmla="*/ 2147483646 w 467"/>
                  <a:gd name="T65" fmla="*/ 2147483646 h 330"/>
                  <a:gd name="T66" fmla="*/ 2147483646 w 467"/>
                  <a:gd name="T67" fmla="*/ 2147483646 h 330"/>
                  <a:gd name="T68" fmla="*/ 2147483646 w 467"/>
                  <a:gd name="T69" fmla="*/ 2147483646 h 330"/>
                  <a:gd name="T70" fmla="*/ 2147483646 w 467"/>
                  <a:gd name="T71" fmla="*/ 2147483646 h 330"/>
                  <a:gd name="T72" fmla="*/ 2147483646 w 467"/>
                  <a:gd name="T73" fmla="*/ 2147483646 h 330"/>
                  <a:gd name="T74" fmla="*/ 2147483646 w 467"/>
                  <a:gd name="T75" fmla="*/ 2147483646 h 330"/>
                  <a:gd name="T76" fmla="*/ 2147483646 w 467"/>
                  <a:gd name="T77" fmla="*/ 2147483646 h 330"/>
                  <a:gd name="T78" fmla="*/ 2147483646 w 467"/>
                  <a:gd name="T79" fmla="*/ 2147483646 h 330"/>
                  <a:gd name="T80" fmla="*/ 2147483646 w 467"/>
                  <a:gd name="T81" fmla="*/ 2147483646 h 330"/>
                  <a:gd name="T82" fmla="*/ 2147483646 w 467"/>
                  <a:gd name="T83" fmla="*/ 2147483646 h 330"/>
                  <a:gd name="T84" fmla="*/ 2147483646 w 467"/>
                  <a:gd name="T85" fmla="*/ 2147483646 h 330"/>
                  <a:gd name="T86" fmla="*/ 2147483646 w 467"/>
                  <a:gd name="T87" fmla="*/ 2147483646 h 330"/>
                  <a:gd name="T88" fmla="*/ 2147483646 w 467"/>
                  <a:gd name="T89" fmla="*/ 2147483646 h 330"/>
                  <a:gd name="T90" fmla="*/ 2147483646 w 467"/>
                  <a:gd name="T91" fmla="*/ 2147483646 h 330"/>
                  <a:gd name="T92" fmla="*/ 2147483646 w 467"/>
                  <a:gd name="T93" fmla="*/ 2147483646 h 330"/>
                  <a:gd name="T94" fmla="*/ 2147483646 w 467"/>
                  <a:gd name="T95" fmla="*/ 2147483646 h 330"/>
                  <a:gd name="T96" fmla="*/ 2147483646 w 467"/>
                  <a:gd name="T97" fmla="*/ 2147483646 h 330"/>
                  <a:gd name="T98" fmla="*/ 2147483646 w 467"/>
                  <a:gd name="T99" fmla="*/ 2147483646 h 330"/>
                  <a:gd name="T100" fmla="*/ 2147483646 w 467"/>
                  <a:gd name="T101" fmla="*/ 2147483646 h 330"/>
                  <a:gd name="T102" fmla="*/ 2147483646 w 467"/>
                  <a:gd name="T103" fmla="*/ 2147483646 h 330"/>
                  <a:gd name="T104" fmla="*/ 2147483646 w 467"/>
                  <a:gd name="T105" fmla="*/ 2147483646 h 330"/>
                  <a:gd name="T106" fmla="*/ 2147483646 w 467"/>
                  <a:gd name="T107" fmla="*/ 2147483646 h 330"/>
                  <a:gd name="T108" fmla="*/ 2147483646 w 467"/>
                  <a:gd name="T109" fmla="*/ 2147483646 h 330"/>
                  <a:gd name="T110" fmla="*/ 2147483646 w 467"/>
                  <a:gd name="T111" fmla="*/ 2147483646 h 330"/>
                  <a:gd name="T112" fmla="*/ 2147483646 w 467"/>
                  <a:gd name="T113" fmla="*/ 2147483646 h 330"/>
                  <a:gd name="T114" fmla="*/ 2147483646 w 467"/>
                  <a:gd name="T115" fmla="*/ 2147483646 h 330"/>
                  <a:gd name="T116" fmla="*/ 2147483646 w 467"/>
                  <a:gd name="T117" fmla="*/ 2147483646 h 330"/>
                  <a:gd name="T118" fmla="*/ 2147483646 w 467"/>
                  <a:gd name="T119" fmla="*/ 2147483646 h 330"/>
                  <a:gd name="T120" fmla="*/ 2147483646 w 467"/>
                  <a:gd name="T121" fmla="*/ 2147483646 h 330"/>
                  <a:gd name="T122" fmla="*/ 2147483646 w 467"/>
                  <a:gd name="T123" fmla="*/ 2147483646 h 330"/>
                  <a:gd name="T124" fmla="*/ 2147483646 w 467"/>
                  <a:gd name="T125" fmla="*/ 2147483646 h 33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67"/>
                  <a:gd name="T190" fmla="*/ 0 h 330"/>
                  <a:gd name="T191" fmla="*/ 467 w 467"/>
                  <a:gd name="T192" fmla="*/ 330 h 330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67" h="330">
                    <a:moveTo>
                      <a:pt x="117" y="5"/>
                    </a:moveTo>
                    <a:lnTo>
                      <a:pt x="117" y="5"/>
                    </a:lnTo>
                    <a:lnTo>
                      <a:pt x="118" y="6"/>
                    </a:lnTo>
                    <a:lnTo>
                      <a:pt x="118" y="7"/>
                    </a:lnTo>
                    <a:lnTo>
                      <a:pt x="118" y="8"/>
                    </a:lnTo>
                    <a:lnTo>
                      <a:pt x="119" y="8"/>
                    </a:lnTo>
                    <a:lnTo>
                      <a:pt x="119" y="7"/>
                    </a:lnTo>
                    <a:lnTo>
                      <a:pt x="120" y="6"/>
                    </a:lnTo>
                    <a:lnTo>
                      <a:pt x="121" y="6"/>
                    </a:lnTo>
                    <a:lnTo>
                      <a:pt x="121" y="5"/>
                    </a:lnTo>
                    <a:lnTo>
                      <a:pt x="122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2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30" y="1"/>
                    </a:lnTo>
                    <a:lnTo>
                      <a:pt x="131" y="1"/>
                    </a:lnTo>
                    <a:lnTo>
                      <a:pt x="132" y="2"/>
                    </a:lnTo>
                    <a:lnTo>
                      <a:pt x="133" y="3"/>
                    </a:lnTo>
                    <a:lnTo>
                      <a:pt x="134" y="4"/>
                    </a:lnTo>
                    <a:lnTo>
                      <a:pt x="135" y="5"/>
                    </a:lnTo>
                    <a:lnTo>
                      <a:pt x="136" y="5"/>
                    </a:lnTo>
                    <a:lnTo>
                      <a:pt x="137" y="4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2" y="5"/>
                    </a:lnTo>
                    <a:lnTo>
                      <a:pt x="143" y="5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7"/>
                    </a:lnTo>
                    <a:lnTo>
                      <a:pt x="147" y="6"/>
                    </a:lnTo>
                    <a:lnTo>
                      <a:pt x="149" y="6"/>
                    </a:lnTo>
                    <a:lnTo>
                      <a:pt x="150" y="5"/>
                    </a:lnTo>
                    <a:lnTo>
                      <a:pt x="152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3"/>
                    </a:lnTo>
                    <a:lnTo>
                      <a:pt x="154" y="2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6" y="4"/>
                    </a:lnTo>
                    <a:lnTo>
                      <a:pt x="157" y="5"/>
                    </a:lnTo>
                    <a:lnTo>
                      <a:pt x="158" y="6"/>
                    </a:lnTo>
                    <a:lnTo>
                      <a:pt x="159" y="6"/>
                    </a:lnTo>
                    <a:lnTo>
                      <a:pt x="159" y="7"/>
                    </a:lnTo>
                    <a:lnTo>
                      <a:pt x="160" y="8"/>
                    </a:lnTo>
                    <a:lnTo>
                      <a:pt x="161" y="8"/>
                    </a:lnTo>
                    <a:lnTo>
                      <a:pt x="162" y="8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5" y="6"/>
                    </a:lnTo>
                    <a:lnTo>
                      <a:pt x="166" y="6"/>
                    </a:lnTo>
                    <a:lnTo>
                      <a:pt x="167" y="6"/>
                    </a:lnTo>
                    <a:lnTo>
                      <a:pt x="168" y="7"/>
                    </a:lnTo>
                    <a:lnTo>
                      <a:pt x="169" y="8"/>
                    </a:lnTo>
                    <a:lnTo>
                      <a:pt x="170" y="8"/>
                    </a:lnTo>
                    <a:lnTo>
                      <a:pt x="171" y="8"/>
                    </a:lnTo>
                    <a:lnTo>
                      <a:pt x="172" y="8"/>
                    </a:lnTo>
                    <a:lnTo>
                      <a:pt x="173" y="8"/>
                    </a:lnTo>
                    <a:lnTo>
                      <a:pt x="174" y="9"/>
                    </a:lnTo>
                    <a:lnTo>
                      <a:pt x="175" y="9"/>
                    </a:lnTo>
                    <a:lnTo>
                      <a:pt x="176" y="8"/>
                    </a:lnTo>
                    <a:lnTo>
                      <a:pt x="177" y="8"/>
                    </a:lnTo>
                    <a:lnTo>
                      <a:pt x="178" y="7"/>
                    </a:lnTo>
                    <a:lnTo>
                      <a:pt x="179" y="7"/>
                    </a:lnTo>
                    <a:lnTo>
                      <a:pt x="180" y="8"/>
                    </a:lnTo>
                    <a:lnTo>
                      <a:pt x="180" y="9"/>
                    </a:lnTo>
                    <a:lnTo>
                      <a:pt x="180" y="10"/>
                    </a:lnTo>
                    <a:lnTo>
                      <a:pt x="180" y="11"/>
                    </a:lnTo>
                    <a:lnTo>
                      <a:pt x="180" y="12"/>
                    </a:lnTo>
                    <a:lnTo>
                      <a:pt x="181" y="12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6" y="8"/>
                    </a:lnTo>
                    <a:lnTo>
                      <a:pt x="185" y="8"/>
                    </a:lnTo>
                    <a:lnTo>
                      <a:pt x="185" y="7"/>
                    </a:lnTo>
                    <a:lnTo>
                      <a:pt x="185" y="6"/>
                    </a:lnTo>
                    <a:lnTo>
                      <a:pt x="185" y="5"/>
                    </a:lnTo>
                    <a:lnTo>
                      <a:pt x="186" y="5"/>
                    </a:lnTo>
                    <a:lnTo>
                      <a:pt x="186" y="4"/>
                    </a:lnTo>
                    <a:lnTo>
                      <a:pt x="186" y="2"/>
                    </a:lnTo>
                    <a:lnTo>
                      <a:pt x="187" y="2"/>
                    </a:lnTo>
                    <a:lnTo>
                      <a:pt x="187" y="1"/>
                    </a:lnTo>
                    <a:lnTo>
                      <a:pt x="188" y="0"/>
                    </a:lnTo>
                    <a:lnTo>
                      <a:pt x="189" y="0"/>
                    </a:lnTo>
                    <a:lnTo>
                      <a:pt x="190" y="0"/>
                    </a:lnTo>
                    <a:lnTo>
                      <a:pt x="191" y="1"/>
                    </a:lnTo>
                    <a:lnTo>
                      <a:pt x="192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6" y="2"/>
                    </a:lnTo>
                    <a:lnTo>
                      <a:pt x="197" y="3"/>
                    </a:lnTo>
                    <a:lnTo>
                      <a:pt x="198" y="3"/>
                    </a:lnTo>
                    <a:lnTo>
                      <a:pt x="200" y="4"/>
                    </a:lnTo>
                    <a:lnTo>
                      <a:pt x="201" y="5"/>
                    </a:lnTo>
                    <a:lnTo>
                      <a:pt x="202" y="5"/>
                    </a:lnTo>
                    <a:lnTo>
                      <a:pt x="202" y="6"/>
                    </a:lnTo>
                    <a:lnTo>
                      <a:pt x="203" y="6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9"/>
                    </a:lnTo>
                    <a:lnTo>
                      <a:pt x="206" y="10"/>
                    </a:lnTo>
                    <a:lnTo>
                      <a:pt x="207" y="10"/>
                    </a:lnTo>
                    <a:lnTo>
                      <a:pt x="208" y="10"/>
                    </a:lnTo>
                    <a:lnTo>
                      <a:pt x="209" y="10"/>
                    </a:lnTo>
                    <a:lnTo>
                      <a:pt x="210" y="9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4" y="9"/>
                    </a:lnTo>
                    <a:lnTo>
                      <a:pt x="215" y="9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6" y="13"/>
                    </a:lnTo>
                    <a:lnTo>
                      <a:pt x="217" y="13"/>
                    </a:lnTo>
                    <a:lnTo>
                      <a:pt x="218" y="13"/>
                    </a:lnTo>
                    <a:lnTo>
                      <a:pt x="219" y="13"/>
                    </a:lnTo>
                    <a:lnTo>
                      <a:pt x="220" y="13"/>
                    </a:lnTo>
                    <a:lnTo>
                      <a:pt x="221" y="13"/>
                    </a:lnTo>
                    <a:lnTo>
                      <a:pt x="222" y="13"/>
                    </a:lnTo>
                    <a:lnTo>
                      <a:pt x="224" y="13"/>
                    </a:lnTo>
                    <a:lnTo>
                      <a:pt x="226" y="14"/>
                    </a:lnTo>
                    <a:lnTo>
                      <a:pt x="226" y="15"/>
                    </a:lnTo>
                    <a:lnTo>
                      <a:pt x="227" y="15"/>
                    </a:lnTo>
                    <a:lnTo>
                      <a:pt x="227" y="16"/>
                    </a:lnTo>
                    <a:lnTo>
                      <a:pt x="228" y="16"/>
                    </a:lnTo>
                    <a:lnTo>
                      <a:pt x="229" y="16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8" y="13"/>
                    </a:lnTo>
                    <a:lnTo>
                      <a:pt x="239" y="13"/>
                    </a:lnTo>
                    <a:lnTo>
                      <a:pt x="239" y="14"/>
                    </a:lnTo>
                    <a:lnTo>
                      <a:pt x="240" y="14"/>
                    </a:lnTo>
                    <a:lnTo>
                      <a:pt x="241" y="14"/>
                    </a:lnTo>
                    <a:lnTo>
                      <a:pt x="242" y="14"/>
                    </a:lnTo>
                    <a:lnTo>
                      <a:pt x="243" y="14"/>
                    </a:lnTo>
                    <a:lnTo>
                      <a:pt x="244" y="14"/>
                    </a:lnTo>
                    <a:lnTo>
                      <a:pt x="245" y="15"/>
                    </a:lnTo>
                    <a:lnTo>
                      <a:pt x="247" y="15"/>
                    </a:lnTo>
                    <a:lnTo>
                      <a:pt x="248" y="15"/>
                    </a:lnTo>
                    <a:lnTo>
                      <a:pt x="249" y="15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6"/>
                    </a:lnTo>
                    <a:lnTo>
                      <a:pt x="251" y="17"/>
                    </a:lnTo>
                    <a:lnTo>
                      <a:pt x="251" y="18"/>
                    </a:lnTo>
                    <a:lnTo>
                      <a:pt x="252" y="18"/>
                    </a:lnTo>
                    <a:lnTo>
                      <a:pt x="252" y="19"/>
                    </a:lnTo>
                    <a:lnTo>
                      <a:pt x="253" y="20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6" y="21"/>
                    </a:lnTo>
                    <a:lnTo>
                      <a:pt x="256" y="22"/>
                    </a:lnTo>
                    <a:lnTo>
                      <a:pt x="257" y="22"/>
                    </a:lnTo>
                    <a:lnTo>
                      <a:pt x="258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1" y="23"/>
                    </a:lnTo>
                    <a:lnTo>
                      <a:pt x="262" y="23"/>
                    </a:lnTo>
                    <a:lnTo>
                      <a:pt x="263" y="23"/>
                    </a:lnTo>
                    <a:lnTo>
                      <a:pt x="264" y="23"/>
                    </a:lnTo>
                    <a:lnTo>
                      <a:pt x="265" y="23"/>
                    </a:lnTo>
                    <a:lnTo>
                      <a:pt x="265" y="24"/>
                    </a:lnTo>
                    <a:lnTo>
                      <a:pt x="268" y="26"/>
                    </a:lnTo>
                    <a:lnTo>
                      <a:pt x="269" y="26"/>
                    </a:lnTo>
                    <a:lnTo>
                      <a:pt x="269" y="25"/>
                    </a:lnTo>
                    <a:lnTo>
                      <a:pt x="270" y="25"/>
                    </a:lnTo>
                    <a:lnTo>
                      <a:pt x="271" y="25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7"/>
                    </a:lnTo>
                    <a:lnTo>
                      <a:pt x="273" y="27"/>
                    </a:lnTo>
                    <a:lnTo>
                      <a:pt x="273" y="26"/>
                    </a:lnTo>
                    <a:lnTo>
                      <a:pt x="274" y="26"/>
                    </a:lnTo>
                    <a:lnTo>
                      <a:pt x="276" y="26"/>
                    </a:lnTo>
                    <a:lnTo>
                      <a:pt x="276" y="27"/>
                    </a:lnTo>
                    <a:lnTo>
                      <a:pt x="277" y="27"/>
                    </a:lnTo>
                    <a:lnTo>
                      <a:pt x="278" y="28"/>
                    </a:lnTo>
                    <a:lnTo>
                      <a:pt x="279" y="28"/>
                    </a:lnTo>
                    <a:lnTo>
                      <a:pt x="279" y="29"/>
                    </a:lnTo>
                    <a:lnTo>
                      <a:pt x="280" y="31"/>
                    </a:lnTo>
                    <a:lnTo>
                      <a:pt x="280" y="32"/>
                    </a:lnTo>
                    <a:lnTo>
                      <a:pt x="281" y="32"/>
                    </a:lnTo>
                    <a:lnTo>
                      <a:pt x="281" y="33"/>
                    </a:lnTo>
                    <a:lnTo>
                      <a:pt x="282" y="34"/>
                    </a:lnTo>
                    <a:lnTo>
                      <a:pt x="283" y="34"/>
                    </a:lnTo>
                    <a:lnTo>
                      <a:pt x="283" y="35"/>
                    </a:lnTo>
                    <a:lnTo>
                      <a:pt x="282" y="36"/>
                    </a:lnTo>
                    <a:lnTo>
                      <a:pt x="282" y="37"/>
                    </a:lnTo>
                    <a:lnTo>
                      <a:pt x="282" y="38"/>
                    </a:lnTo>
                    <a:lnTo>
                      <a:pt x="282" y="39"/>
                    </a:lnTo>
                    <a:lnTo>
                      <a:pt x="283" y="39"/>
                    </a:lnTo>
                    <a:lnTo>
                      <a:pt x="284" y="39"/>
                    </a:lnTo>
                    <a:lnTo>
                      <a:pt x="285" y="39"/>
                    </a:lnTo>
                    <a:lnTo>
                      <a:pt x="286" y="39"/>
                    </a:lnTo>
                    <a:lnTo>
                      <a:pt x="286" y="40"/>
                    </a:lnTo>
                    <a:lnTo>
                      <a:pt x="287" y="40"/>
                    </a:lnTo>
                    <a:lnTo>
                      <a:pt x="288" y="40"/>
                    </a:lnTo>
                    <a:lnTo>
                      <a:pt x="288" y="39"/>
                    </a:lnTo>
                    <a:lnTo>
                      <a:pt x="289" y="39"/>
                    </a:lnTo>
                    <a:lnTo>
                      <a:pt x="290" y="37"/>
                    </a:lnTo>
                    <a:lnTo>
                      <a:pt x="291" y="36"/>
                    </a:lnTo>
                    <a:lnTo>
                      <a:pt x="291" y="35"/>
                    </a:lnTo>
                    <a:lnTo>
                      <a:pt x="292" y="35"/>
                    </a:lnTo>
                    <a:lnTo>
                      <a:pt x="293" y="35"/>
                    </a:lnTo>
                    <a:lnTo>
                      <a:pt x="293" y="36"/>
                    </a:lnTo>
                    <a:lnTo>
                      <a:pt x="294" y="36"/>
                    </a:lnTo>
                    <a:lnTo>
                      <a:pt x="295" y="37"/>
                    </a:lnTo>
                    <a:lnTo>
                      <a:pt x="296" y="38"/>
                    </a:lnTo>
                    <a:lnTo>
                      <a:pt x="298" y="36"/>
                    </a:lnTo>
                    <a:lnTo>
                      <a:pt x="299" y="36"/>
                    </a:lnTo>
                    <a:lnTo>
                      <a:pt x="300" y="37"/>
                    </a:lnTo>
                    <a:lnTo>
                      <a:pt x="301" y="37"/>
                    </a:lnTo>
                    <a:lnTo>
                      <a:pt x="301" y="38"/>
                    </a:lnTo>
                    <a:lnTo>
                      <a:pt x="302" y="38"/>
                    </a:lnTo>
                    <a:lnTo>
                      <a:pt x="302" y="39"/>
                    </a:lnTo>
                    <a:lnTo>
                      <a:pt x="303" y="40"/>
                    </a:lnTo>
                    <a:lnTo>
                      <a:pt x="304" y="40"/>
                    </a:lnTo>
                    <a:lnTo>
                      <a:pt x="304" y="39"/>
                    </a:lnTo>
                    <a:lnTo>
                      <a:pt x="305" y="39"/>
                    </a:lnTo>
                    <a:lnTo>
                      <a:pt x="306" y="40"/>
                    </a:lnTo>
                    <a:lnTo>
                      <a:pt x="307" y="40"/>
                    </a:lnTo>
                    <a:lnTo>
                      <a:pt x="308" y="40"/>
                    </a:lnTo>
                    <a:lnTo>
                      <a:pt x="309" y="40"/>
                    </a:lnTo>
                    <a:lnTo>
                      <a:pt x="309" y="39"/>
                    </a:lnTo>
                    <a:lnTo>
                      <a:pt x="310" y="39"/>
                    </a:lnTo>
                    <a:lnTo>
                      <a:pt x="309" y="38"/>
                    </a:lnTo>
                    <a:lnTo>
                      <a:pt x="310" y="38"/>
                    </a:lnTo>
                    <a:lnTo>
                      <a:pt x="311" y="37"/>
                    </a:lnTo>
                    <a:lnTo>
                      <a:pt x="312" y="37"/>
                    </a:lnTo>
                    <a:lnTo>
                      <a:pt x="313" y="37"/>
                    </a:lnTo>
                    <a:lnTo>
                      <a:pt x="314" y="38"/>
                    </a:lnTo>
                    <a:lnTo>
                      <a:pt x="315" y="40"/>
                    </a:lnTo>
                    <a:lnTo>
                      <a:pt x="315" y="41"/>
                    </a:lnTo>
                    <a:lnTo>
                      <a:pt x="316" y="41"/>
                    </a:lnTo>
                    <a:lnTo>
                      <a:pt x="317" y="41"/>
                    </a:lnTo>
                    <a:lnTo>
                      <a:pt x="318" y="41"/>
                    </a:lnTo>
                    <a:lnTo>
                      <a:pt x="318" y="40"/>
                    </a:lnTo>
                    <a:lnTo>
                      <a:pt x="319" y="40"/>
                    </a:lnTo>
                    <a:lnTo>
                      <a:pt x="320" y="40"/>
                    </a:lnTo>
                    <a:lnTo>
                      <a:pt x="321" y="40"/>
                    </a:lnTo>
                    <a:lnTo>
                      <a:pt x="322" y="40"/>
                    </a:lnTo>
                    <a:lnTo>
                      <a:pt x="322" y="41"/>
                    </a:lnTo>
                    <a:lnTo>
                      <a:pt x="323" y="42"/>
                    </a:lnTo>
                    <a:lnTo>
                      <a:pt x="323" y="41"/>
                    </a:lnTo>
                    <a:lnTo>
                      <a:pt x="324" y="41"/>
                    </a:lnTo>
                    <a:lnTo>
                      <a:pt x="325" y="42"/>
                    </a:lnTo>
                    <a:lnTo>
                      <a:pt x="325" y="41"/>
                    </a:lnTo>
                    <a:lnTo>
                      <a:pt x="326" y="42"/>
                    </a:lnTo>
                    <a:lnTo>
                      <a:pt x="327" y="41"/>
                    </a:lnTo>
                    <a:lnTo>
                      <a:pt x="328" y="41"/>
                    </a:lnTo>
                    <a:lnTo>
                      <a:pt x="329" y="41"/>
                    </a:lnTo>
                    <a:lnTo>
                      <a:pt x="330" y="41"/>
                    </a:lnTo>
                    <a:lnTo>
                      <a:pt x="331" y="41"/>
                    </a:lnTo>
                    <a:lnTo>
                      <a:pt x="332" y="41"/>
                    </a:lnTo>
                    <a:lnTo>
                      <a:pt x="332" y="40"/>
                    </a:lnTo>
                    <a:lnTo>
                      <a:pt x="333" y="40"/>
                    </a:lnTo>
                    <a:lnTo>
                      <a:pt x="334" y="40"/>
                    </a:lnTo>
                    <a:lnTo>
                      <a:pt x="335" y="40"/>
                    </a:lnTo>
                    <a:lnTo>
                      <a:pt x="336" y="38"/>
                    </a:lnTo>
                    <a:lnTo>
                      <a:pt x="337" y="39"/>
                    </a:lnTo>
                    <a:lnTo>
                      <a:pt x="338" y="39"/>
                    </a:lnTo>
                    <a:lnTo>
                      <a:pt x="339" y="39"/>
                    </a:lnTo>
                    <a:lnTo>
                      <a:pt x="339" y="40"/>
                    </a:lnTo>
                    <a:lnTo>
                      <a:pt x="339" y="41"/>
                    </a:lnTo>
                    <a:lnTo>
                      <a:pt x="340" y="41"/>
                    </a:lnTo>
                    <a:lnTo>
                      <a:pt x="340" y="40"/>
                    </a:lnTo>
                    <a:lnTo>
                      <a:pt x="340" y="39"/>
                    </a:lnTo>
                    <a:lnTo>
                      <a:pt x="340" y="38"/>
                    </a:lnTo>
                    <a:lnTo>
                      <a:pt x="341" y="38"/>
                    </a:lnTo>
                    <a:lnTo>
                      <a:pt x="342" y="39"/>
                    </a:lnTo>
                    <a:lnTo>
                      <a:pt x="342" y="40"/>
                    </a:lnTo>
                    <a:lnTo>
                      <a:pt x="342" y="41"/>
                    </a:lnTo>
                    <a:lnTo>
                      <a:pt x="342" y="42"/>
                    </a:lnTo>
                    <a:lnTo>
                      <a:pt x="341" y="43"/>
                    </a:lnTo>
                    <a:lnTo>
                      <a:pt x="342" y="43"/>
                    </a:lnTo>
                    <a:lnTo>
                      <a:pt x="342" y="44"/>
                    </a:lnTo>
                    <a:lnTo>
                      <a:pt x="343" y="45"/>
                    </a:lnTo>
                    <a:lnTo>
                      <a:pt x="344" y="45"/>
                    </a:lnTo>
                    <a:lnTo>
                      <a:pt x="345" y="45"/>
                    </a:lnTo>
                    <a:lnTo>
                      <a:pt x="345" y="46"/>
                    </a:lnTo>
                    <a:lnTo>
                      <a:pt x="346" y="46"/>
                    </a:lnTo>
                    <a:lnTo>
                      <a:pt x="346" y="47"/>
                    </a:lnTo>
                    <a:lnTo>
                      <a:pt x="346" y="48"/>
                    </a:lnTo>
                    <a:lnTo>
                      <a:pt x="345" y="48"/>
                    </a:lnTo>
                    <a:lnTo>
                      <a:pt x="345" y="49"/>
                    </a:lnTo>
                    <a:lnTo>
                      <a:pt x="345" y="51"/>
                    </a:lnTo>
                    <a:lnTo>
                      <a:pt x="346" y="51"/>
                    </a:lnTo>
                    <a:lnTo>
                      <a:pt x="347" y="51"/>
                    </a:lnTo>
                    <a:lnTo>
                      <a:pt x="347" y="52"/>
                    </a:lnTo>
                    <a:lnTo>
                      <a:pt x="348" y="51"/>
                    </a:lnTo>
                    <a:lnTo>
                      <a:pt x="348" y="52"/>
                    </a:lnTo>
                    <a:lnTo>
                      <a:pt x="349" y="52"/>
                    </a:lnTo>
                    <a:lnTo>
                      <a:pt x="350" y="53"/>
                    </a:lnTo>
                    <a:lnTo>
                      <a:pt x="350" y="52"/>
                    </a:lnTo>
                    <a:lnTo>
                      <a:pt x="351" y="52"/>
                    </a:lnTo>
                    <a:lnTo>
                      <a:pt x="351" y="53"/>
                    </a:lnTo>
                    <a:lnTo>
                      <a:pt x="352" y="53"/>
                    </a:lnTo>
                    <a:lnTo>
                      <a:pt x="353" y="54"/>
                    </a:lnTo>
                    <a:lnTo>
                      <a:pt x="353" y="55"/>
                    </a:lnTo>
                    <a:lnTo>
                      <a:pt x="354" y="55"/>
                    </a:lnTo>
                    <a:lnTo>
                      <a:pt x="355" y="55"/>
                    </a:lnTo>
                    <a:lnTo>
                      <a:pt x="356" y="55"/>
                    </a:lnTo>
                    <a:lnTo>
                      <a:pt x="357" y="55"/>
                    </a:lnTo>
                    <a:lnTo>
                      <a:pt x="358" y="55"/>
                    </a:lnTo>
                    <a:lnTo>
                      <a:pt x="358" y="56"/>
                    </a:lnTo>
                    <a:lnTo>
                      <a:pt x="358" y="57"/>
                    </a:lnTo>
                    <a:lnTo>
                      <a:pt x="358" y="58"/>
                    </a:lnTo>
                    <a:lnTo>
                      <a:pt x="358" y="59"/>
                    </a:lnTo>
                    <a:lnTo>
                      <a:pt x="359" y="59"/>
                    </a:lnTo>
                    <a:lnTo>
                      <a:pt x="359" y="60"/>
                    </a:lnTo>
                    <a:lnTo>
                      <a:pt x="360" y="60"/>
                    </a:lnTo>
                    <a:lnTo>
                      <a:pt x="360" y="59"/>
                    </a:lnTo>
                    <a:lnTo>
                      <a:pt x="360" y="60"/>
                    </a:lnTo>
                    <a:lnTo>
                      <a:pt x="360" y="61"/>
                    </a:lnTo>
                    <a:lnTo>
                      <a:pt x="361" y="61"/>
                    </a:lnTo>
                    <a:lnTo>
                      <a:pt x="361" y="60"/>
                    </a:lnTo>
                    <a:lnTo>
                      <a:pt x="361" y="61"/>
                    </a:lnTo>
                    <a:lnTo>
                      <a:pt x="362" y="61"/>
                    </a:lnTo>
                    <a:lnTo>
                      <a:pt x="362" y="62"/>
                    </a:lnTo>
                    <a:lnTo>
                      <a:pt x="363" y="63"/>
                    </a:lnTo>
                    <a:lnTo>
                      <a:pt x="363" y="64"/>
                    </a:lnTo>
                    <a:lnTo>
                      <a:pt x="363" y="65"/>
                    </a:lnTo>
                    <a:lnTo>
                      <a:pt x="363" y="66"/>
                    </a:lnTo>
                    <a:lnTo>
                      <a:pt x="363" y="67"/>
                    </a:lnTo>
                    <a:lnTo>
                      <a:pt x="364" y="68"/>
                    </a:lnTo>
                    <a:lnTo>
                      <a:pt x="364" y="69"/>
                    </a:lnTo>
                    <a:lnTo>
                      <a:pt x="365" y="70"/>
                    </a:lnTo>
                    <a:lnTo>
                      <a:pt x="364" y="71"/>
                    </a:lnTo>
                    <a:lnTo>
                      <a:pt x="364" y="72"/>
                    </a:lnTo>
                    <a:lnTo>
                      <a:pt x="365" y="73"/>
                    </a:lnTo>
                    <a:lnTo>
                      <a:pt x="365" y="74"/>
                    </a:lnTo>
                    <a:lnTo>
                      <a:pt x="364" y="75"/>
                    </a:lnTo>
                    <a:lnTo>
                      <a:pt x="364" y="74"/>
                    </a:lnTo>
                    <a:lnTo>
                      <a:pt x="363" y="75"/>
                    </a:lnTo>
                    <a:lnTo>
                      <a:pt x="364" y="75"/>
                    </a:lnTo>
                    <a:lnTo>
                      <a:pt x="364" y="76"/>
                    </a:lnTo>
                    <a:lnTo>
                      <a:pt x="365" y="76"/>
                    </a:lnTo>
                    <a:lnTo>
                      <a:pt x="365" y="75"/>
                    </a:lnTo>
                    <a:lnTo>
                      <a:pt x="366" y="76"/>
                    </a:lnTo>
                    <a:lnTo>
                      <a:pt x="366" y="77"/>
                    </a:lnTo>
                    <a:lnTo>
                      <a:pt x="367" y="78"/>
                    </a:lnTo>
                    <a:lnTo>
                      <a:pt x="366" y="78"/>
                    </a:lnTo>
                    <a:lnTo>
                      <a:pt x="365" y="78"/>
                    </a:lnTo>
                    <a:lnTo>
                      <a:pt x="364" y="78"/>
                    </a:lnTo>
                    <a:lnTo>
                      <a:pt x="364" y="79"/>
                    </a:lnTo>
                    <a:lnTo>
                      <a:pt x="365" y="79"/>
                    </a:lnTo>
                    <a:lnTo>
                      <a:pt x="366" y="79"/>
                    </a:lnTo>
                    <a:lnTo>
                      <a:pt x="365" y="79"/>
                    </a:lnTo>
                    <a:lnTo>
                      <a:pt x="365" y="80"/>
                    </a:lnTo>
                    <a:lnTo>
                      <a:pt x="366" y="80"/>
                    </a:lnTo>
                    <a:lnTo>
                      <a:pt x="367" y="80"/>
                    </a:lnTo>
                    <a:lnTo>
                      <a:pt x="367" y="81"/>
                    </a:lnTo>
                    <a:lnTo>
                      <a:pt x="367" y="82"/>
                    </a:lnTo>
                    <a:lnTo>
                      <a:pt x="368" y="82"/>
                    </a:lnTo>
                    <a:lnTo>
                      <a:pt x="368" y="81"/>
                    </a:lnTo>
                    <a:lnTo>
                      <a:pt x="368" y="82"/>
                    </a:lnTo>
                    <a:lnTo>
                      <a:pt x="368" y="83"/>
                    </a:lnTo>
                    <a:lnTo>
                      <a:pt x="367" y="83"/>
                    </a:lnTo>
                    <a:lnTo>
                      <a:pt x="367" y="82"/>
                    </a:lnTo>
                    <a:lnTo>
                      <a:pt x="366" y="82"/>
                    </a:lnTo>
                    <a:lnTo>
                      <a:pt x="366" y="83"/>
                    </a:lnTo>
                    <a:lnTo>
                      <a:pt x="365" y="83"/>
                    </a:lnTo>
                    <a:lnTo>
                      <a:pt x="366" y="84"/>
                    </a:lnTo>
                    <a:lnTo>
                      <a:pt x="365" y="84"/>
                    </a:lnTo>
                    <a:lnTo>
                      <a:pt x="365" y="85"/>
                    </a:lnTo>
                    <a:lnTo>
                      <a:pt x="364" y="85"/>
                    </a:lnTo>
                    <a:lnTo>
                      <a:pt x="365" y="85"/>
                    </a:lnTo>
                    <a:lnTo>
                      <a:pt x="364" y="86"/>
                    </a:lnTo>
                    <a:lnTo>
                      <a:pt x="364" y="87"/>
                    </a:lnTo>
                    <a:lnTo>
                      <a:pt x="364" y="88"/>
                    </a:lnTo>
                    <a:lnTo>
                      <a:pt x="364" y="87"/>
                    </a:lnTo>
                    <a:lnTo>
                      <a:pt x="363" y="88"/>
                    </a:lnTo>
                    <a:lnTo>
                      <a:pt x="363" y="89"/>
                    </a:lnTo>
                    <a:lnTo>
                      <a:pt x="364" y="89"/>
                    </a:lnTo>
                    <a:lnTo>
                      <a:pt x="365" y="90"/>
                    </a:lnTo>
                    <a:lnTo>
                      <a:pt x="365" y="91"/>
                    </a:lnTo>
                    <a:lnTo>
                      <a:pt x="365" y="92"/>
                    </a:lnTo>
                    <a:lnTo>
                      <a:pt x="364" y="92"/>
                    </a:lnTo>
                    <a:lnTo>
                      <a:pt x="365" y="93"/>
                    </a:lnTo>
                    <a:lnTo>
                      <a:pt x="364" y="94"/>
                    </a:lnTo>
                    <a:lnTo>
                      <a:pt x="363" y="94"/>
                    </a:lnTo>
                    <a:lnTo>
                      <a:pt x="363" y="95"/>
                    </a:lnTo>
                    <a:lnTo>
                      <a:pt x="363" y="96"/>
                    </a:lnTo>
                    <a:lnTo>
                      <a:pt x="364" y="96"/>
                    </a:lnTo>
                    <a:lnTo>
                      <a:pt x="363" y="96"/>
                    </a:lnTo>
                    <a:lnTo>
                      <a:pt x="364" y="96"/>
                    </a:lnTo>
                    <a:lnTo>
                      <a:pt x="364" y="97"/>
                    </a:lnTo>
                    <a:lnTo>
                      <a:pt x="364" y="98"/>
                    </a:lnTo>
                    <a:lnTo>
                      <a:pt x="363" y="98"/>
                    </a:lnTo>
                    <a:lnTo>
                      <a:pt x="364" y="98"/>
                    </a:lnTo>
                    <a:lnTo>
                      <a:pt x="364" y="99"/>
                    </a:lnTo>
                    <a:lnTo>
                      <a:pt x="365" y="99"/>
                    </a:lnTo>
                    <a:lnTo>
                      <a:pt x="365" y="100"/>
                    </a:lnTo>
                    <a:lnTo>
                      <a:pt x="366" y="100"/>
                    </a:lnTo>
                    <a:lnTo>
                      <a:pt x="365" y="100"/>
                    </a:lnTo>
                    <a:lnTo>
                      <a:pt x="366" y="100"/>
                    </a:lnTo>
                    <a:lnTo>
                      <a:pt x="366" y="101"/>
                    </a:lnTo>
                    <a:lnTo>
                      <a:pt x="366" y="102"/>
                    </a:lnTo>
                    <a:lnTo>
                      <a:pt x="367" y="102"/>
                    </a:lnTo>
                    <a:lnTo>
                      <a:pt x="368" y="103"/>
                    </a:lnTo>
                    <a:lnTo>
                      <a:pt x="367" y="103"/>
                    </a:lnTo>
                    <a:lnTo>
                      <a:pt x="368" y="103"/>
                    </a:lnTo>
                    <a:lnTo>
                      <a:pt x="368" y="104"/>
                    </a:lnTo>
                    <a:lnTo>
                      <a:pt x="367" y="105"/>
                    </a:lnTo>
                    <a:lnTo>
                      <a:pt x="368" y="105"/>
                    </a:lnTo>
                    <a:lnTo>
                      <a:pt x="368" y="106"/>
                    </a:lnTo>
                    <a:lnTo>
                      <a:pt x="367" y="106"/>
                    </a:lnTo>
                    <a:lnTo>
                      <a:pt x="367" y="105"/>
                    </a:lnTo>
                    <a:lnTo>
                      <a:pt x="366" y="106"/>
                    </a:lnTo>
                    <a:lnTo>
                      <a:pt x="367" y="107"/>
                    </a:lnTo>
                    <a:lnTo>
                      <a:pt x="366" y="107"/>
                    </a:lnTo>
                    <a:lnTo>
                      <a:pt x="367" y="108"/>
                    </a:lnTo>
                    <a:lnTo>
                      <a:pt x="366" y="108"/>
                    </a:lnTo>
                    <a:lnTo>
                      <a:pt x="367" y="108"/>
                    </a:lnTo>
                    <a:lnTo>
                      <a:pt x="366" y="108"/>
                    </a:lnTo>
                    <a:lnTo>
                      <a:pt x="366" y="109"/>
                    </a:lnTo>
                    <a:lnTo>
                      <a:pt x="367" y="110"/>
                    </a:lnTo>
                    <a:lnTo>
                      <a:pt x="366" y="110"/>
                    </a:lnTo>
                    <a:lnTo>
                      <a:pt x="366" y="111"/>
                    </a:lnTo>
                    <a:lnTo>
                      <a:pt x="366" y="112"/>
                    </a:lnTo>
                    <a:lnTo>
                      <a:pt x="365" y="113"/>
                    </a:lnTo>
                    <a:lnTo>
                      <a:pt x="364" y="113"/>
                    </a:lnTo>
                    <a:lnTo>
                      <a:pt x="364" y="114"/>
                    </a:lnTo>
                    <a:lnTo>
                      <a:pt x="363" y="113"/>
                    </a:lnTo>
                    <a:lnTo>
                      <a:pt x="363" y="114"/>
                    </a:lnTo>
                    <a:lnTo>
                      <a:pt x="364" y="114"/>
                    </a:lnTo>
                    <a:lnTo>
                      <a:pt x="363" y="114"/>
                    </a:lnTo>
                    <a:lnTo>
                      <a:pt x="363" y="115"/>
                    </a:lnTo>
                    <a:lnTo>
                      <a:pt x="363" y="116"/>
                    </a:lnTo>
                    <a:lnTo>
                      <a:pt x="364" y="116"/>
                    </a:lnTo>
                    <a:lnTo>
                      <a:pt x="364" y="117"/>
                    </a:lnTo>
                    <a:lnTo>
                      <a:pt x="364" y="118"/>
                    </a:lnTo>
                    <a:lnTo>
                      <a:pt x="365" y="117"/>
                    </a:lnTo>
                    <a:lnTo>
                      <a:pt x="365" y="118"/>
                    </a:lnTo>
                    <a:lnTo>
                      <a:pt x="365" y="119"/>
                    </a:lnTo>
                    <a:lnTo>
                      <a:pt x="366" y="119"/>
                    </a:lnTo>
                    <a:lnTo>
                      <a:pt x="366" y="120"/>
                    </a:lnTo>
                    <a:lnTo>
                      <a:pt x="367" y="120"/>
                    </a:lnTo>
                    <a:lnTo>
                      <a:pt x="367" y="121"/>
                    </a:lnTo>
                    <a:lnTo>
                      <a:pt x="368" y="121"/>
                    </a:lnTo>
                    <a:lnTo>
                      <a:pt x="368" y="120"/>
                    </a:lnTo>
                    <a:lnTo>
                      <a:pt x="369" y="120"/>
                    </a:lnTo>
                    <a:lnTo>
                      <a:pt x="369" y="121"/>
                    </a:lnTo>
                    <a:lnTo>
                      <a:pt x="370" y="121"/>
                    </a:lnTo>
                    <a:lnTo>
                      <a:pt x="369" y="121"/>
                    </a:lnTo>
                    <a:lnTo>
                      <a:pt x="369" y="122"/>
                    </a:lnTo>
                    <a:lnTo>
                      <a:pt x="369" y="121"/>
                    </a:lnTo>
                    <a:lnTo>
                      <a:pt x="368" y="121"/>
                    </a:lnTo>
                    <a:lnTo>
                      <a:pt x="368" y="122"/>
                    </a:lnTo>
                    <a:lnTo>
                      <a:pt x="369" y="122"/>
                    </a:lnTo>
                    <a:lnTo>
                      <a:pt x="369" y="123"/>
                    </a:lnTo>
                    <a:lnTo>
                      <a:pt x="370" y="122"/>
                    </a:lnTo>
                    <a:lnTo>
                      <a:pt x="370" y="123"/>
                    </a:lnTo>
                    <a:lnTo>
                      <a:pt x="369" y="124"/>
                    </a:lnTo>
                    <a:lnTo>
                      <a:pt x="370" y="124"/>
                    </a:lnTo>
                    <a:lnTo>
                      <a:pt x="370" y="125"/>
                    </a:lnTo>
                    <a:lnTo>
                      <a:pt x="370" y="126"/>
                    </a:lnTo>
                    <a:lnTo>
                      <a:pt x="370" y="127"/>
                    </a:lnTo>
                    <a:lnTo>
                      <a:pt x="371" y="127"/>
                    </a:lnTo>
                    <a:lnTo>
                      <a:pt x="370" y="127"/>
                    </a:lnTo>
                    <a:lnTo>
                      <a:pt x="371" y="127"/>
                    </a:lnTo>
                    <a:lnTo>
                      <a:pt x="371" y="128"/>
                    </a:lnTo>
                    <a:lnTo>
                      <a:pt x="370" y="128"/>
                    </a:lnTo>
                    <a:lnTo>
                      <a:pt x="371" y="128"/>
                    </a:lnTo>
                    <a:lnTo>
                      <a:pt x="371" y="129"/>
                    </a:lnTo>
                    <a:lnTo>
                      <a:pt x="372" y="129"/>
                    </a:lnTo>
                    <a:lnTo>
                      <a:pt x="372" y="130"/>
                    </a:lnTo>
                    <a:lnTo>
                      <a:pt x="373" y="130"/>
                    </a:lnTo>
                    <a:lnTo>
                      <a:pt x="373" y="131"/>
                    </a:lnTo>
                    <a:lnTo>
                      <a:pt x="374" y="131"/>
                    </a:lnTo>
                    <a:lnTo>
                      <a:pt x="374" y="132"/>
                    </a:lnTo>
                    <a:lnTo>
                      <a:pt x="374" y="133"/>
                    </a:lnTo>
                    <a:lnTo>
                      <a:pt x="374" y="134"/>
                    </a:lnTo>
                    <a:lnTo>
                      <a:pt x="375" y="134"/>
                    </a:lnTo>
                    <a:lnTo>
                      <a:pt x="376" y="134"/>
                    </a:lnTo>
                    <a:lnTo>
                      <a:pt x="376" y="135"/>
                    </a:lnTo>
                    <a:lnTo>
                      <a:pt x="375" y="135"/>
                    </a:lnTo>
                    <a:lnTo>
                      <a:pt x="376" y="135"/>
                    </a:lnTo>
                    <a:lnTo>
                      <a:pt x="376" y="136"/>
                    </a:lnTo>
                    <a:lnTo>
                      <a:pt x="377" y="136"/>
                    </a:lnTo>
                    <a:lnTo>
                      <a:pt x="378" y="136"/>
                    </a:lnTo>
                    <a:lnTo>
                      <a:pt x="379" y="136"/>
                    </a:lnTo>
                    <a:lnTo>
                      <a:pt x="379" y="137"/>
                    </a:lnTo>
                    <a:lnTo>
                      <a:pt x="379" y="138"/>
                    </a:lnTo>
                    <a:lnTo>
                      <a:pt x="380" y="138"/>
                    </a:lnTo>
                    <a:lnTo>
                      <a:pt x="380" y="139"/>
                    </a:lnTo>
                    <a:lnTo>
                      <a:pt x="381" y="139"/>
                    </a:lnTo>
                    <a:lnTo>
                      <a:pt x="380" y="139"/>
                    </a:lnTo>
                    <a:lnTo>
                      <a:pt x="380" y="140"/>
                    </a:lnTo>
                    <a:lnTo>
                      <a:pt x="380" y="141"/>
                    </a:lnTo>
                    <a:lnTo>
                      <a:pt x="380" y="142"/>
                    </a:lnTo>
                    <a:lnTo>
                      <a:pt x="380" y="143"/>
                    </a:lnTo>
                    <a:lnTo>
                      <a:pt x="379" y="143"/>
                    </a:lnTo>
                    <a:lnTo>
                      <a:pt x="379" y="144"/>
                    </a:lnTo>
                    <a:lnTo>
                      <a:pt x="379" y="145"/>
                    </a:lnTo>
                    <a:lnTo>
                      <a:pt x="380" y="145"/>
                    </a:lnTo>
                    <a:lnTo>
                      <a:pt x="380" y="146"/>
                    </a:lnTo>
                    <a:lnTo>
                      <a:pt x="381" y="146"/>
                    </a:lnTo>
                    <a:lnTo>
                      <a:pt x="382" y="146"/>
                    </a:lnTo>
                    <a:lnTo>
                      <a:pt x="382" y="147"/>
                    </a:lnTo>
                    <a:lnTo>
                      <a:pt x="382" y="148"/>
                    </a:lnTo>
                    <a:lnTo>
                      <a:pt x="382" y="149"/>
                    </a:lnTo>
                    <a:lnTo>
                      <a:pt x="382" y="150"/>
                    </a:lnTo>
                    <a:lnTo>
                      <a:pt x="383" y="150"/>
                    </a:lnTo>
                    <a:lnTo>
                      <a:pt x="382" y="150"/>
                    </a:lnTo>
                    <a:lnTo>
                      <a:pt x="383" y="150"/>
                    </a:lnTo>
                    <a:lnTo>
                      <a:pt x="383" y="151"/>
                    </a:lnTo>
                    <a:lnTo>
                      <a:pt x="383" y="152"/>
                    </a:lnTo>
                    <a:lnTo>
                      <a:pt x="384" y="152"/>
                    </a:lnTo>
                    <a:lnTo>
                      <a:pt x="384" y="151"/>
                    </a:lnTo>
                    <a:lnTo>
                      <a:pt x="384" y="152"/>
                    </a:lnTo>
                    <a:lnTo>
                      <a:pt x="385" y="152"/>
                    </a:lnTo>
                    <a:lnTo>
                      <a:pt x="385" y="153"/>
                    </a:lnTo>
                    <a:lnTo>
                      <a:pt x="386" y="153"/>
                    </a:lnTo>
                    <a:lnTo>
                      <a:pt x="385" y="153"/>
                    </a:lnTo>
                    <a:lnTo>
                      <a:pt x="386" y="153"/>
                    </a:lnTo>
                    <a:lnTo>
                      <a:pt x="386" y="154"/>
                    </a:lnTo>
                    <a:lnTo>
                      <a:pt x="387" y="153"/>
                    </a:lnTo>
                    <a:lnTo>
                      <a:pt x="387" y="154"/>
                    </a:lnTo>
                    <a:lnTo>
                      <a:pt x="388" y="154"/>
                    </a:lnTo>
                    <a:lnTo>
                      <a:pt x="389" y="154"/>
                    </a:lnTo>
                    <a:lnTo>
                      <a:pt x="389" y="155"/>
                    </a:lnTo>
                    <a:lnTo>
                      <a:pt x="388" y="155"/>
                    </a:lnTo>
                    <a:lnTo>
                      <a:pt x="388" y="156"/>
                    </a:lnTo>
                    <a:lnTo>
                      <a:pt x="387" y="156"/>
                    </a:lnTo>
                    <a:lnTo>
                      <a:pt x="387" y="157"/>
                    </a:lnTo>
                    <a:lnTo>
                      <a:pt x="386" y="157"/>
                    </a:lnTo>
                    <a:lnTo>
                      <a:pt x="386" y="158"/>
                    </a:lnTo>
                    <a:lnTo>
                      <a:pt x="385" y="158"/>
                    </a:lnTo>
                    <a:lnTo>
                      <a:pt x="385" y="159"/>
                    </a:lnTo>
                    <a:lnTo>
                      <a:pt x="385" y="160"/>
                    </a:lnTo>
                    <a:lnTo>
                      <a:pt x="386" y="159"/>
                    </a:lnTo>
                    <a:lnTo>
                      <a:pt x="386" y="160"/>
                    </a:lnTo>
                    <a:lnTo>
                      <a:pt x="386" y="161"/>
                    </a:lnTo>
                    <a:lnTo>
                      <a:pt x="385" y="161"/>
                    </a:lnTo>
                    <a:lnTo>
                      <a:pt x="385" y="162"/>
                    </a:lnTo>
                    <a:lnTo>
                      <a:pt x="385" y="163"/>
                    </a:lnTo>
                    <a:lnTo>
                      <a:pt x="385" y="164"/>
                    </a:lnTo>
                    <a:lnTo>
                      <a:pt x="385" y="165"/>
                    </a:lnTo>
                    <a:lnTo>
                      <a:pt x="385" y="164"/>
                    </a:lnTo>
                    <a:lnTo>
                      <a:pt x="385" y="165"/>
                    </a:lnTo>
                    <a:lnTo>
                      <a:pt x="384" y="165"/>
                    </a:lnTo>
                    <a:lnTo>
                      <a:pt x="383" y="165"/>
                    </a:lnTo>
                    <a:lnTo>
                      <a:pt x="383" y="166"/>
                    </a:lnTo>
                    <a:lnTo>
                      <a:pt x="382" y="166"/>
                    </a:lnTo>
                    <a:lnTo>
                      <a:pt x="382" y="167"/>
                    </a:lnTo>
                    <a:lnTo>
                      <a:pt x="381" y="167"/>
                    </a:lnTo>
                    <a:lnTo>
                      <a:pt x="382" y="167"/>
                    </a:lnTo>
                    <a:lnTo>
                      <a:pt x="382" y="168"/>
                    </a:lnTo>
                    <a:lnTo>
                      <a:pt x="382" y="169"/>
                    </a:lnTo>
                    <a:lnTo>
                      <a:pt x="382" y="170"/>
                    </a:lnTo>
                    <a:lnTo>
                      <a:pt x="381" y="170"/>
                    </a:lnTo>
                    <a:lnTo>
                      <a:pt x="381" y="171"/>
                    </a:lnTo>
                    <a:lnTo>
                      <a:pt x="381" y="170"/>
                    </a:lnTo>
                    <a:lnTo>
                      <a:pt x="380" y="170"/>
                    </a:lnTo>
                    <a:lnTo>
                      <a:pt x="380" y="171"/>
                    </a:lnTo>
                    <a:lnTo>
                      <a:pt x="379" y="171"/>
                    </a:lnTo>
                    <a:lnTo>
                      <a:pt x="379" y="172"/>
                    </a:lnTo>
                    <a:lnTo>
                      <a:pt x="380" y="172"/>
                    </a:lnTo>
                    <a:lnTo>
                      <a:pt x="380" y="173"/>
                    </a:lnTo>
                    <a:lnTo>
                      <a:pt x="379" y="173"/>
                    </a:lnTo>
                    <a:lnTo>
                      <a:pt x="380" y="173"/>
                    </a:lnTo>
                    <a:lnTo>
                      <a:pt x="380" y="174"/>
                    </a:lnTo>
                    <a:lnTo>
                      <a:pt x="380" y="175"/>
                    </a:lnTo>
                    <a:lnTo>
                      <a:pt x="379" y="175"/>
                    </a:lnTo>
                    <a:lnTo>
                      <a:pt x="380" y="176"/>
                    </a:lnTo>
                    <a:lnTo>
                      <a:pt x="380" y="177"/>
                    </a:lnTo>
                    <a:lnTo>
                      <a:pt x="379" y="177"/>
                    </a:lnTo>
                    <a:lnTo>
                      <a:pt x="380" y="177"/>
                    </a:lnTo>
                    <a:lnTo>
                      <a:pt x="380" y="178"/>
                    </a:lnTo>
                    <a:lnTo>
                      <a:pt x="380" y="179"/>
                    </a:lnTo>
                    <a:lnTo>
                      <a:pt x="379" y="179"/>
                    </a:lnTo>
                    <a:lnTo>
                      <a:pt x="380" y="179"/>
                    </a:lnTo>
                    <a:lnTo>
                      <a:pt x="380" y="180"/>
                    </a:lnTo>
                    <a:lnTo>
                      <a:pt x="381" y="180"/>
                    </a:lnTo>
                    <a:lnTo>
                      <a:pt x="381" y="181"/>
                    </a:lnTo>
                    <a:lnTo>
                      <a:pt x="382" y="182"/>
                    </a:lnTo>
                    <a:lnTo>
                      <a:pt x="383" y="182"/>
                    </a:lnTo>
                    <a:lnTo>
                      <a:pt x="384" y="182"/>
                    </a:lnTo>
                    <a:lnTo>
                      <a:pt x="385" y="182"/>
                    </a:lnTo>
                    <a:lnTo>
                      <a:pt x="386" y="183"/>
                    </a:lnTo>
                    <a:lnTo>
                      <a:pt x="387" y="182"/>
                    </a:lnTo>
                    <a:lnTo>
                      <a:pt x="387" y="181"/>
                    </a:lnTo>
                    <a:lnTo>
                      <a:pt x="388" y="181"/>
                    </a:lnTo>
                    <a:lnTo>
                      <a:pt x="388" y="180"/>
                    </a:lnTo>
                    <a:lnTo>
                      <a:pt x="389" y="180"/>
                    </a:lnTo>
                    <a:lnTo>
                      <a:pt x="389" y="181"/>
                    </a:lnTo>
                    <a:lnTo>
                      <a:pt x="390" y="180"/>
                    </a:lnTo>
                    <a:lnTo>
                      <a:pt x="390" y="181"/>
                    </a:lnTo>
                    <a:lnTo>
                      <a:pt x="391" y="181"/>
                    </a:lnTo>
                    <a:lnTo>
                      <a:pt x="392" y="181"/>
                    </a:lnTo>
                    <a:lnTo>
                      <a:pt x="392" y="182"/>
                    </a:lnTo>
                    <a:lnTo>
                      <a:pt x="393" y="182"/>
                    </a:lnTo>
                    <a:lnTo>
                      <a:pt x="394" y="182"/>
                    </a:lnTo>
                    <a:lnTo>
                      <a:pt x="394" y="181"/>
                    </a:lnTo>
                    <a:lnTo>
                      <a:pt x="394" y="182"/>
                    </a:lnTo>
                    <a:lnTo>
                      <a:pt x="395" y="182"/>
                    </a:lnTo>
                    <a:lnTo>
                      <a:pt x="395" y="181"/>
                    </a:lnTo>
                    <a:lnTo>
                      <a:pt x="396" y="181"/>
                    </a:lnTo>
                    <a:lnTo>
                      <a:pt x="396" y="182"/>
                    </a:lnTo>
                    <a:lnTo>
                      <a:pt x="397" y="182"/>
                    </a:lnTo>
                    <a:lnTo>
                      <a:pt x="398" y="181"/>
                    </a:lnTo>
                    <a:lnTo>
                      <a:pt x="399" y="180"/>
                    </a:lnTo>
                    <a:lnTo>
                      <a:pt x="399" y="179"/>
                    </a:lnTo>
                    <a:lnTo>
                      <a:pt x="399" y="178"/>
                    </a:lnTo>
                    <a:lnTo>
                      <a:pt x="400" y="178"/>
                    </a:lnTo>
                    <a:lnTo>
                      <a:pt x="400" y="179"/>
                    </a:lnTo>
                    <a:lnTo>
                      <a:pt x="401" y="179"/>
                    </a:lnTo>
                    <a:lnTo>
                      <a:pt x="401" y="178"/>
                    </a:lnTo>
                    <a:lnTo>
                      <a:pt x="402" y="179"/>
                    </a:lnTo>
                    <a:lnTo>
                      <a:pt x="401" y="179"/>
                    </a:lnTo>
                    <a:lnTo>
                      <a:pt x="401" y="180"/>
                    </a:lnTo>
                    <a:lnTo>
                      <a:pt x="402" y="180"/>
                    </a:lnTo>
                    <a:lnTo>
                      <a:pt x="402" y="181"/>
                    </a:lnTo>
                    <a:lnTo>
                      <a:pt x="403" y="181"/>
                    </a:lnTo>
                    <a:lnTo>
                      <a:pt x="403" y="182"/>
                    </a:lnTo>
                    <a:lnTo>
                      <a:pt x="404" y="182"/>
                    </a:lnTo>
                    <a:lnTo>
                      <a:pt x="404" y="183"/>
                    </a:lnTo>
                    <a:lnTo>
                      <a:pt x="405" y="182"/>
                    </a:lnTo>
                    <a:lnTo>
                      <a:pt x="406" y="182"/>
                    </a:lnTo>
                    <a:lnTo>
                      <a:pt x="407" y="182"/>
                    </a:lnTo>
                    <a:lnTo>
                      <a:pt x="407" y="183"/>
                    </a:lnTo>
                    <a:lnTo>
                      <a:pt x="408" y="182"/>
                    </a:lnTo>
                    <a:lnTo>
                      <a:pt x="407" y="182"/>
                    </a:lnTo>
                    <a:lnTo>
                      <a:pt x="408" y="182"/>
                    </a:lnTo>
                    <a:lnTo>
                      <a:pt x="409" y="182"/>
                    </a:lnTo>
                    <a:lnTo>
                      <a:pt x="410" y="182"/>
                    </a:lnTo>
                    <a:lnTo>
                      <a:pt x="411" y="182"/>
                    </a:lnTo>
                    <a:lnTo>
                      <a:pt x="412" y="182"/>
                    </a:lnTo>
                    <a:lnTo>
                      <a:pt x="411" y="181"/>
                    </a:lnTo>
                    <a:lnTo>
                      <a:pt x="412" y="181"/>
                    </a:lnTo>
                    <a:lnTo>
                      <a:pt x="412" y="182"/>
                    </a:lnTo>
                    <a:lnTo>
                      <a:pt x="413" y="182"/>
                    </a:lnTo>
                    <a:lnTo>
                      <a:pt x="413" y="181"/>
                    </a:lnTo>
                    <a:lnTo>
                      <a:pt x="414" y="181"/>
                    </a:lnTo>
                    <a:lnTo>
                      <a:pt x="414" y="182"/>
                    </a:lnTo>
                    <a:lnTo>
                      <a:pt x="415" y="182"/>
                    </a:lnTo>
                    <a:lnTo>
                      <a:pt x="415" y="183"/>
                    </a:lnTo>
                    <a:lnTo>
                      <a:pt x="416" y="183"/>
                    </a:lnTo>
                    <a:lnTo>
                      <a:pt x="417" y="183"/>
                    </a:lnTo>
                    <a:lnTo>
                      <a:pt x="417" y="184"/>
                    </a:lnTo>
                    <a:lnTo>
                      <a:pt x="417" y="185"/>
                    </a:lnTo>
                    <a:lnTo>
                      <a:pt x="417" y="184"/>
                    </a:lnTo>
                    <a:lnTo>
                      <a:pt x="418" y="184"/>
                    </a:lnTo>
                    <a:lnTo>
                      <a:pt x="418" y="183"/>
                    </a:lnTo>
                    <a:lnTo>
                      <a:pt x="419" y="183"/>
                    </a:lnTo>
                    <a:lnTo>
                      <a:pt x="419" y="184"/>
                    </a:lnTo>
                    <a:lnTo>
                      <a:pt x="419" y="185"/>
                    </a:lnTo>
                    <a:lnTo>
                      <a:pt x="419" y="184"/>
                    </a:lnTo>
                    <a:lnTo>
                      <a:pt x="420" y="184"/>
                    </a:lnTo>
                    <a:lnTo>
                      <a:pt x="421" y="184"/>
                    </a:lnTo>
                    <a:lnTo>
                      <a:pt x="422" y="184"/>
                    </a:lnTo>
                    <a:lnTo>
                      <a:pt x="423" y="185"/>
                    </a:lnTo>
                    <a:lnTo>
                      <a:pt x="423" y="184"/>
                    </a:lnTo>
                    <a:lnTo>
                      <a:pt x="423" y="183"/>
                    </a:lnTo>
                    <a:lnTo>
                      <a:pt x="424" y="183"/>
                    </a:lnTo>
                    <a:lnTo>
                      <a:pt x="425" y="184"/>
                    </a:lnTo>
                    <a:lnTo>
                      <a:pt x="424" y="184"/>
                    </a:lnTo>
                    <a:lnTo>
                      <a:pt x="425" y="184"/>
                    </a:lnTo>
                    <a:lnTo>
                      <a:pt x="424" y="185"/>
                    </a:lnTo>
                    <a:lnTo>
                      <a:pt x="425" y="185"/>
                    </a:lnTo>
                    <a:lnTo>
                      <a:pt x="424" y="185"/>
                    </a:lnTo>
                    <a:lnTo>
                      <a:pt x="425" y="185"/>
                    </a:lnTo>
                    <a:lnTo>
                      <a:pt x="425" y="186"/>
                    </a:lnTo>
                    <a:lnTo>
                      <a:pt x="425" y="185"/>
                    </a:lnTo>
                    <a:lnTo>
                      <a:pt x="427" y="185"/>
                    </a:lnTo>
                    <a:lnTo>
                      <a:pt x="427" y="184"/>
                    </a:lnTo>
                    <a:lnTo>
                      <a:pt x="426" y="184"/>
                    </a:lnTo>
                    <a:lnTo>
                      <a:pt x="427" y="184"/>
                    </a:lnTo>
                    <a:lnTo>
                      <a:pt x="428" y="184"/>
                    </a:lnTo>
                    <a:lnTo>
                      <a:pt x="428" y="183"/>
                    </a:lnTo>
                    <a:lnTo>
                      <a:pt x="429" y="183"/>
                    </a:lnTo>
                    <a:lnTo>
                      <a:pt x="430" y="183"/>
                    </a:lnTo>
                    <a:lnTo>
                      <a:pt x="430" y="184"/>
                    </a:lnTo>
                    <a:lnTo>
                      <a:pt x="431" y="184"/>
                    </a:lnTo>
                    <a:lnTo>
                      <a:pt x="431" y="183"/>
                    </a:lnTo>
                    <a:lnTo>
                      <a:pt x="431" y="185"/>
                    </a:lnTo>
                    <a:lnTo>
                      <a:pt x="432" y="185"/>
                    </a:lnTo>
                    <a:lnTo>
                      <a:pt x="432" y="186"/>
                    </a:lnTo>
                    <a:lnTo>
                      <a:pt x="432" y="187"/>
                    </a:lnTo>
                    <a:lnTo>
                      <a:pt x="433" y="187"/>
                    </a:lnTo>
                    <a:lnTo>
                      <a:pt x="433" y="188"/>
                    </a:lnTo>
                    <a:lnTo>
                      <a:pt x="434" y="188"/>
                    </a:lnTo>
                    <a:lnTo>
                      <a:pt x="434" y="189"/>
                    </a:lnTo>
                    <a:lnTo>
                      <a:pt x="435" y="189"/>
                    </a:lnTo>
                    <a:lnTo>
                      <a:pt x="436" y="189"/>
                    </a:lnTo>
                    <a:lnTo>
                      <a:pt x="436" y="190"/>
                    </a:lnTo>
                    <a:lnTo>
                      <a:pt x="436" y="191"/>
                    </a:lnTo>
                    <a:lnTo>
                      <a:pt x="435" y="191"/>
                    </a:lnTo>
                    <a:lnTo>
                      <a:pt x="435" y="192"/>
                    </a:lnTo>
                    <a:lnTo>
                      <a:pt x="434" y="192"/>
                    </a:lnTo>
                    <a:lnTo>
                      <a:pt x="434" y="193"/>
                    </a:lnTo>
                    <a:lnTo>
                      <a:pt x="433" y="193"/>
                    </a:lnTo>
                    <a:lnTo>
                      <a:pt x="432" y="193"/>
                    </a:lnTo>
                    <a:lnTo>
                      <a:pt x="432" y="194"/>
                    </a:lnTo>
                    <a:lnTo>
                      <a:pt x="432" y="195"/>
                    </a:lnTo>
                    <a:lnTo>
                      <a:pt x="432" y="196"/>
                    </a:lnTo>
                    <a:lnTo>
                      <a:pt x="431" y="196"/>
                    </a:lnTo>
                    <a:lnTo>
                      <a:pt x="431" y="197"/>
                    </a:lnTo>
                    <a:lnTo>
                      <a:pt x="431" y="198"/>
                    </a:lnTo>
                    <a:lnTo>
                      <a:pt x="431" y="199"/>
                    </a:lnTo>
                    <a:lnTo>
                      <a:pt x="432" y="199"/>
                    </a:lnTo>
                    <a:lnTo>
                      <a:pt x="432" y="200"/>
                    </a:lnTo>
                    <a:lnTo>
                      <a:pt x="431" y="200"/>
                    </a:lnTo>
                    <a:lnTo>
                      <a:pt x="431" y="201"/>
                    </a:lnTo>
                    <a:lnTo>
                      <a:pt x="431" y="202"/>
                    </a:lnTo>
                    <a:lnTo>
                      <a:pt x="431" y="201"/>
                    </a:lnTo>
                    <a:lnTo>
                      <a:pt x="430" y="201"/>
                    </a:lnTo>
                    <a:lnTo>
                      <a:pt x="430" y="202"/>
                    </a:lnTo>
                    <a:lnTo>
                      <a:pt x="431" y="202"/>
                    </a:lnTo>
                    <a:lnTo>
                      <a:pt x="430" y="202"/>
                    </a:lnTo>
                    <a:lnTo>
                      <a:pt x="430" y="203"/>
                    </a:lnTo>
                    <a:lnTo>
                      <a:pt x="431" y="203"/>
                    </a:lnTo>
                    <a:lnTo>
                      <a:pt x="430" y="203"/>
                    </a:lnTo>
                    <a:lnTo>
                      <a:pt x="430" y="204"/>
                    </a:lnTo>
                    <a:lnTo>
                      <a:pt x="431" y="205"/>
                    </a:lnTo>
                    <a:lnTo>
                      <a:pt x="430" y="205"/>
                    </a:lnTo>
                    <a:lnTo>
                      <a:pt x="431" y="205"/>
                    </a:lnTo>
                    <a:lnTo>
                      <a:pt x="430" y="205"/>
                    </a:lnTo>
                    <a:lnTo>
                      <a:pt x="430" y="206"/>
                    </a:lnTo>
                    <a:lnTo>
                      <a:pt x="430" y="207"/>
                    </a:lnTo>
                    <a:lnTo>
                      <a:pt x="430" y="208"/>
                    </a:lnTo>
                    <a:lnTo>
                      <a:pt x="429" y="208"/>
                    </a:lnTo>
                    <a:lnTo>
                      <a:pt x="428" y="208"/>
                    </a:lnTo>
                    <a:lnTo>
                      <a:pt x="428" y="209"/>
                    </a:lnTo>
                    <a:lnTo>
                      <a:pt x="427" y="210"/>
                    </a:lnTo>
                    <a:lnTo>
                      <a:pt x="428" y="210"/>
                    </a:lnTo>
                    <a:lnTo>
                      <a:pt x="427" y="210"/>
                    </a:lnTo>
                    <a:lnTo>
                      <a:pt x="428" y="211"/>
                    </a:lnTo>
                    <a:lnTo>
                      <a:pt x="428" y="210"/>
                    </a:lnTo>
                    <a:lnTo>
                      <a:pt x="428" y="211"/>
                    </a:lnTo>
                    <a:lnTo>
                      <a:pt x="429" y="212"/>
                    </a:lnTo>
                    <a:lnTo>
                      <a:pt x="429" y="213"/>
                    </a:lnTo>
                    <a:lnTo>
                      <a:pt x="430" y="213"/>
                    </a:lnTo>
                    <a:lnTo>
                      <a:pt x="430" y="214"/>
                    </a:lnTo>
                    <a:lnTo>
                      <a:pt x="430" y="215"/>
                    </a:lnTo>
                    <a:lnTo>
                      <a:pt x="430" y="216"/>
                    </a:lnTo>
                    <a:lnTo>
                      <a:pt x="431" y="217"/>
                    </a:lnTo>
                    <a:lnTo>
                      <a:pt x="432" y="217"/>
                    </a:lnTo>
                    <a:lnTo>
                      <a:pt x="432" y="216"/>
                    </a:lnTo>
                    <a:lnTo>
                      <a:pt x="433" y="216"/>
                    </a:lnTo>
                    <a:lnTo>
                      <a:pt x="433" y="215"/>
                    </a:lnTo>
                    <a:lnTo>
                      <a:pt x="434" y="215"/>
                    </a:lnTo>
                    <a:lnTo>
                      <a:pt x="434" y="214"/>
                    </a:lnTo>
                    <a:lnTo>
                      <a:pt x="435" y="214"/>
                    </a:lnTo>
                    <a:lnTo>
                      <a:pt x="436" y="214"/>
                    </a:lnTo>
                    <a:lnTo>
                      <a:pt x="435" y="213"/>
                    </a:lnTo>
                    <a:lnTo>
                      <a:pt x="436" y="213"/>
                    </a:lnTo>
                    <a:lnTo>
                      <a:pt x="436" y="212"/>
                    </a:lnTo>
                    <a:lnTo>
                      <a:pt x="436" y="211"/>
                    </a:lnTo>
                    <a:lnTo>
                      <a:pt x="437" y="211"/>
                    </a:lnTo>
                    <a:lnTo>
                      <a:pt x="437" y="210"/>
                    </a:lnTo>
                    <a:lnTo>
                      <a:pt x="438" y="210"/>
                    </a:lnTo>
                    <a:lnTo>
                      <a:pt x="439" y="210"/>
                    </a:lnTo>
                    <a:lnTo>
                      <a:pt x="439" y="209"/>
                    </a:lnTo>
                    <a:lnTo>
                      <a:pt x="440" y="209"/>
                    </a:lnTo>
                    <a:lnTo>
                      <a:pt x="441" y="209"/>
                    </a:lnTo>
                    <a:lnTo>
                      <a:pt x="441" y="208"/>
                    </a:lnTo>
                    <a:lnTo>
                      <a:pt x="442" y="209"/>
                    </a:lnTo>
                    <a:lnTo>
                      <a:pt x="442" y="210"/>
                    </a:lnTo>
                    <a:lnTo>
                      <a:pt x="443" y="210"/>
                    </a:lnTo>
                    <a:lnTo>
                      <a:pt x="444" y="210"/>
                    </a:lnTo>
                    <a:lnTo>
                      <a:pt x="444" y="211"/>
                    </a:lnTo>
                    <a:lnTo>
                      <a:pt x="445" y="212"/>
                    </a:lnTo>
                    <a:lnTo>
                      <a:pt x="445" y="213"/>
                    </a:lnTo>
                    <a:lnTo>
                      <a:pt x="446" y="213"/>
                    </a:lnTo>
                    <a:lnTo>
                      <a:pt x="447" y="213"/>
                    </a:lnTo>
                    <a:lnTo>
                      <a:pt x="447" y="214"/>
                    </a:lnTo>
                    <a:lnTo>
                      <a:pt x="447" y="215"/>
                    </a:lnTo>
                    <a:lnTo>
                      <a:pt x="447" y="214"/>
                    </a:lnTo>
                    <a:lnTo>
                      <a:pt x="448" y="214"/>
                    </a:lnTo>
                    <a:lnTo>
                      <a:pt x="448" y="213"/>
                    </a:lnTo>
                    <a:lnTo>
                      <a:pt x="449" y="213"/>
                    </a:lnTo>
                    <a:lnTo>
                      <a:pt x="449" y="212"/>
                    </a:lnTo>
                    <a:lnTo>
                      <a:pt x="449" y="213"/>
                    </a:lnTo>
                    <a:lnTo>
                      <a:pt x="449" y="214"/>
                    </a:lnTo>
                    <a:lnTo>
                      <a:pt x="450" y="214"/>
                    </a:lnTo>
                    <a:lnTo>
                      <a:pt x="450" y="213"/>
                    </a:lnTo>
                    <a:lnTo>
                      <a:pt x="450" y="212"/>
                    </a:lnTo>
                    <a:lnTo>
                      <a:pt x="451" y="212"/>
                    </a:lnTo>
                    <a:lnTo>
                      <a:pt x="451" y="211"/>
                    </a:lnTo>
                    <a:lnTo>
                      <a:pt x="451" y="210"/>
                    </a:lnTo>
                    <a:lnTo>
                      <a:pt x="452" y="210"/>
                    </a:lnTo>
                    <a:lnTo>
                      <a:pt x="452" y="211"/>
                    </a:lnTo>
                    <a:lnTo>
                      <a:pt x="452" y="210"/>
                    </a:lnTo>
                    <a:lnTo>
                      <a:pt x="452" y="209"/>
                    </a:lnTo>
                    <a:lnTo>
                      <a:pt x="452" y="210"/>
                    </a:lnTo>
                    <a:lnTo>
                      <a:pt x="453" y="210"/>
                    </a:lnTo>
                    <a:lnTo>
                      <a:pt x="453" y="211"/>
                    </a:lnTo>
                    <a:lnTo>
                      <a:pt x="454" y="211"/>
                    </a:lnTo>
                    <a:lnTo>
                      <a:pt x="453" y="211"/>
                    </a:lnTo>
                    <a:lnTo>
                      <a:pt x="454" y="212"/>
                    </a:lnTo>
                    <a:lnTo>
                      <a:pt x="453" y="212"/>
                    </a:lnTo>
                    <a:lnTo>
                      <a:pt x="454" y="212"/>
                    </a:lnTo>
                    <a:lnTo>
                      <a:pt x="454" y="213"/>
                    </a:lnTo>
                    <a:lnTo>
                      <a:pt x="455" y="213"/>
                    </a:lnTo>
                    <a:lnTo>
                      <a:pt x="455" y="214"/>
                    </a:lnTo>
                    <a:lnTo>
                      <a:pt x="454" y="214"/>
                    </a:lnTo>
                    <a:lnTo>
                      <a:pt x="454" y="215"/>
                    </a:lnTo>
                    <a:lnTo>
                      <a:pt x="455" y="216"/>
                    </a:lnTo>
                    <a:lnTo>
                      <a:pt x="454" y="216"/>
                    </a:lnTo>
                    <a:lnTo>
                      <a:pt x="454" y="217"/>
                    </a:lnTo>
                    <a:lnTo>
                      <a:pt x="455" y="217"/>
                    </a:lnTo>
                    <a:lnTo>
                      <a:pt x="454" y="217"/>
                    </a:lnTo>
                    <a:lnTo>
                      <a:pt x="454" y="218"/>
                    </a:lnTo>
                    <a:lnTo>
                      <a:pt x="455" y="218"/>
                    </a:lnTo>
                    <a:lnTo>
                      <a:pt x="455" y="219"/>
                    </a:lnTo>
                    <a:lnTo>
                      <a:pt x="456" y="220"/>
                    </a:lnTo>
                    <a:lnTo>
                      <a:pt x="456" y="221"/>
                    </a:lnTo>
                    <a:lnTo>
                      <a:pt x="456" y="222"/>
                    </a:lnTo>
                    <a:lnTo>
                      <a:pt x="457" y="222"/>
                    </a:lnTo>
                    <a:lnTo>
                      <a:pt x="457" y="223"/>
                    </a:lnTo>
                    <a:lnTo>
                      <a:pt x="458" y="223"/>
                    </a:lnTo>
                    <a:lnTo>
                      <a:pt x="457" y="223"/>
                    </a:lnTo>
                    <a:lnTo>
                      <a:pt x="457" y="224"/>
                    </a:lnTo>
                    <a:lnTo>
                      <a:pt x="457" y="225"/>
                    </a:lnTo>
                    <a:lnTo>
                      <a:pt x="456" y="225"/>
                    </a:lnTo>
                    <a:lnTo>
                      <a:pt x="456" y="226"/>
                    </a:lnTo>
                    <a:lnTo>
                      <a:pt x="455" y="226"/>
                    </a:lnTo>
                    <a:lnTo>
                      <a:pt x="455" y="227"/>
                    </a:lnTo>
                    <a:lnTo>
                      <a:pt x="456" y="227"/>
                    </a:lnTo>
                    <a:lnTo>
                      <a:pt x="455" y="227"/>
                    </a:lnTo>
                    <a:lnTo>
                      <a:pt x="456" y="228"/>
                    </a:lnTo>
                    <a:lnTo>
                      <a:pt x="456" y="227"/>
                    </a:lnTo>
                    <a:lnTo>
                      <a:pt x="457" y="228"/>
                    </a:lnTo>
                    <a:lnTo>
                      <a:pt x="457" y="227"/>
                    </a:lnTo>
                    <a:lnTo>
                      <a:pt x="457" y="228"/>
                    </a:lnTo>
                    <a:lnTo>
                      <a:pt x="458" y="229"/>
                    </a:lnTo>
                    <a:lnTo>
                      <a:pt x="458" y="230"/>
                    </a:lnTo>
                    <a:lnTo>
                      <a:pt x="459" y="230"/>
                    </a:lnTo>
                    <a:lnTo>
                      <a:pt x="460" y="231"/>
                    </a:lnTo>
                    <a:lnTo>
                      <a:pt x="461" y="231"/>
                    </a:lnTo>
                    <a:lnTo>
                      <a:pt x="462" y="230"/>
                    </a:lnTo>
                    <a:lnTo>
                      <a:pt x="462" y="231"/>
                    </a:lnTo>
                    <a:lnTo>
                      <a:pt x="462" y="230"/>
                    </a:lnTo>
                    <a:lnTo>
                      <a:pt x="462" y="231"/>
                    </a:lnTo>
                    <a:lnTo>
                      <a:pt x="463" y="231"/>
                    </a:lnTo>
                    <a:lnTo>
                      <a:pt x="464" y="231"/>
                    </a:lnTo>
                    <a:lnTo>
                      <a:pt x="464" y="230"/>
                    </a:lnTo>
                    <a:lnTo>
                      <a:pt x="464" y="229"/>
                    </a:lnTo>
                    <a:lnTo>
                      <a:pt x="465" y="229"/>
                    </a:lnTo>
                    <a:lnTo>
                      <a:pt x="465" y="230"/>
                    </a:lnTo>
                    <a:lnTo>
                      <a:pt x="465" y="229"/>
                    </a:lnTo>
                    <a:lnTo>
                      <a:pt x="466" y="229"/>
                    </a:lnTo>
                    <a:lnTo>
                      <a:pt x="467" y="229"/>
                    </a:lnTo>
                    <a:lnTo>
                      <a:pt x="467" y="230"/>
                    </a:lnTo>
                    <a:lnTo>
                      <a:pt x="466" y="230"/>
                    </a:lnTo>
                    <a:lnTo>
                      <a:pt x="467" y="230"/>
                    </a:lnTo>
                    <a:lnTo>
                      <a:pt x="466" y="231"/>
                    </a:lnTo>
                    <a:lnTo>
                      <a:pt x="465" y="232"/>
                    </a:lnTo>
                    <a:lnTo>
                      <a:pt x="464" y="232"/>
                    </a:lnTo>
                    <a:lnTo>
                      <a:pt x="463" y="233"/>
                    </a:lnTo>
                    <a:lnTo>
                      <a:pt x="462" y="234"/>
                    </a:lnTo>
                    <a:lnTo>
                      <a:pt x="461" y="235"/>
                    </a:lnTo>
                    <a:lnTo>
                      <a:pt x="461" y="236"/>
                    </a:lnTo>
                    <a:lnTo>
                      <a:pt x="461" y="237"/>
                    </a:lnTo>
                    <a:lnTo>
                      <a:pt x="461" y="236"/>
                    </a:lnTo>
                    <a:lnTo>
                      <a:pt x="460" y="237"/>
                    </a:lnTo>
                    <a:lnTo>
                      <a:pt x="458" y="238"/>
                    </a:lnTo>
                    <a:lnTo>
                      <a:pt x="456" y="241"/>
                    </a:lnTo>
                    <a:lnTo>
                      <a:pt x="455" y="242"/>
                    </a:lnTo>
                    <a:lnTo>
                      <a:pt x="454" y="242"/>
                    </a:lnTo>
                    <a:lnTo>
                      <a:pt x="454" y="244"/>
                    </a:lnTo>
                    <a:lnTo>
                      <a:pt x="453" y="245"/>
                    </a:lnTo>
                    <a:lnTo>
                      <a:pt x="453" y="246"/>
                    </a:lnTo>
                    <a:lnTo>
                      <a:pt x="452" y="247"/>
                    </a:lnTo>
                    <a:lnTo>
                      <a:pt x="452" y="248"/>
                    </a:lnTo>
                    <a:lnTo>
                      <a:pt x="449" y="248"/>
                    </a:lnTo>
                    <a:lnTo>
                      <a:pt x="448" y="248"/>
                    </a:lnTo>
                    <a:lnTo>
                      <a:pt x="447" y="249"/>
                    </a:lnTo>
                    <a:lnTo>
                      <a:pt x="445" y="249"/>
                    </a:lnTo>
                    <a:lnTo>
                      <a:pt x="444" y="249"/>
                    </a:lnTo>
                    <a:lnTo>
                      <a:pt x="444" y="250"/>
                    </a:lnTo>
                    <a:lnTo>
                      <a:pt x="445" y="250"/>
                    </a:lnTo>
                    <a:lnTo>
                      <a:pt x="445" y="252"/>
                    </a:lnTo>
                    <a:lnTo>
                      <a:pt x="445" y="253"/>
                    </a:lnTo>
                    <a:lnTo>
                      <a:pt x="446" y="253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4" y="255"/>
                    </a:lnTo>
                    <a:lnTo>
                      <a:pt x="442" y="255"/>
                    </a:lnTo>
                    <a:lnTo>
                      <a:pt x="442" y="256"/>
                    </a:lnTo>
                    <a:lnTo>
                      <a:pt x="441" y="256"/>
                    </a:lnTo>
                    <a:lnTo>
                      <a:pt x="440" y="256"/>
                    </a:lnTo>
                    <a:lnTo>
                      <a:pt x="439" y="257"/>
                    </a:lnTo>
                    <a:lnTo>
                      <a:pt x="438" y="258"/>
                    </a:lnTo>
                    <a:lnTo>
                      <a:pt x="437" y="259"/>
                    </a:lnTo>
                    <a:lnTo>
                      <a:pt x="435" y="260"/>
                    </a:lnTo>
                    <a:lnTo>
                      <a:pt x="435" y="261"/>
                    </a:lnTo>
                    <a:lnTo>
                      <a:pt x="434" y="262"/>
                    </a:lnTo>
                    <a:lnTo>
                      <a:pt x="433" y="264"/>
                    </a:lnTo>
                    <a:lnTo>
                      <a:pt x="432" y="265"/>
                    </a:lnTo>
                    <a:lnTo>
                      <a:pt x="429" y="270"/>
                    </a:lnTo>
                    <a:lnTo>
                      <a:pt x="428" y="272"/>
                    </a:lnTo>
                    <a:lnTo>
                      <a:pt x="427" y="273"/>
                    </a:lnTo>
                    <a:lnTo>
                      <a:pt x="427" y="274"/>
                    </a:lnTo>
                    <a:lnTo>
                      <a:pt x="427" y="275"/>
                    </a:lnTo>
                    <a:lnTo>
                      <a:pt x="427" y="276"/>
                    </a:lnTo>
                    <a:lnTo>
                      <a:pt x="426" y="275"/>
                    </a:lnTo>
                    <a:lnTo>
                      <a:pt x="426" y="276"/>
                    </a:lnTo>
                    <a:lnTo>
                      <a:pt x="425" y="276"/>
                    </a:lnTo>
                    <a:lnTo>
                      <a:pt x="425" y="277"/>
                    </a:lnTo>
                    <a:lnTo>
                      <a:pt x="424" y="278"/>
                    </a:lnTo>
                    <a:lnTo>
                      <a:pt x="425" y="279"/>
                    </a:lnTo>
                    <a:lnTo>
                      <a:pt x="424" y="280"/>
                    </a:lnTo>
                    <a:lnTo>
                      <a:pt x="423" y="282"/>
                    </a:lnTo>
                    <a:lnTo>
                      <a:pt x="422" y="284"/>
                    </a:lnTo>
                    <a:lnTo>
                      <a:pt x="422" y="285"/>
                    </a:lnTo>
                    <a:lnTo>
                      <a:pt x="421" y="286"/>
                    </a:lnTo>
                    <a:lnTo>
                      <a:pt x="421" y="285"/>
                    </a:lnTo>
                    <a:lnTo>
                      <a:pt x="421" y="286"/>
                    </a:lnTo>
                    <a:lnTo>
                      <a:pt x="420" y="286"/>
                    </a:lnTo>
                    <a:lnTo>
                      <a:pt x="420" y="285"/>
                    </a:lnTo>
                    <a:lnTo>
                      <a:pt x="419" y="285"/>
                    </a:lnTo>
                    <a:lnTo>
                      <a:pt x="419" y="284"/>
                    </a:lnTo>
                    <a:lnTo>
                      <a:pt x="418" y="283"/>
                    </a:lnTo>
                    <a:lnTo>
                      <a:pt x="418" y="284"/>
                    </a:lnTo>
                    <a:lnTo>
                      <a:pt x="417" y="284"/>
                    </a:lnTo>
                    <a:lnTo>
                      <a:pt x="417" y="285"/>
                    </a:lnTo>
                    <a:lnTo>
                      <a:pt x="416" y="285"/>
                    </a:lnTo>
                    <a:lnTo>
                      <a:pt x="412" y="285"/>
                    </a:lnTo>
                    <a:lnTo>
                      <a:pt x="396" y="284"/>
                    </a:lnTo>
                    <a:lnTo>
                      <a:pt x="397" y="284"/>
                    </a:lnTo>
                    <a:lnTo>
                      <a:pt x="396" y="285"/>
                    </a:lnTo>
                    <a:lnTo>
                      <a:pt x="396" y="284"/>
                    </a:lnTo>
                    <a:lnTo>
                      <a:pt x="395" y="284"/>
                    </a:lnTo>
                    <a:lnTo>
                      <a:pt x="395" y="285"/>
                    </a:lnTo>
                    <a:lnTo>
                      <a:pt x="394" y="285"/>
                    </a:lnTo>
                    <a:lnTo>
                      <a:pt x="394" y="286"/>
                    </a:lnTo>
                    <a:lnTo>
                      <a:pt x="393" y="286"/>
                    </a:lnTo>
                    <a:lnTo>
                      <a:pt x="392" y="286"/>
                    </a:lnTo>
                    <a:lnTo>
                      <a:pt x="391" y="286"/>
                    </a:lnTo>
                    <a:lnTo>
                      <a:pt x="391" y="285"/>
                    </a:lnTo>
                    <a:lnTo>
                      <a:pt x="390" y="285"/>
                    </a:lnTo>
                    <a:lnTo>
                      <a:pt x="390" y="286"/>
                    </a:lnTo>
                    <a:lnTo>
                      <a:pt x="389" y="286"/>
                    </a:lnTo>
                    <a:lnTo>
                      <a:pt x="388" y="286"/>
                    </a:lnTo>
                    <a:lnTo>
                      <a:pt x="388" y="285"/>
                    </a:lnTo>
                    <a:lnTo>
                      <a:pt x="387" y="285"/>
                    </a:lnTo>
                    <a:lnTo>
                      <a:pt x="386" y="285"/>
                    </a:lnTo>
                    <a:lnTo>
                      <a:pt x="386" y="284"/>
                    </a:lnTo>
                    <a:lnTo>
                      <a:pt x="385" y="285"/>
                    </a:lnTo>
                    <a:lnTo>
                      <a:pt x="385" y="284"/>
                    </a:lnTo>
                    <a:lnTo>
                      <a:pt x="384" y="284"/>
                    </a:lnTo>
                    <a:lnTo>
                      <a:pt x="384" y="285"/>
                    </a:lnTo>
                    <a:lnTo>
                      <a:pt x="383" y="285"/>
                    </a:lnTo>
                    <a:lnTo>
                      <a:pt x="383" y="286"/>
                    </a:lnTo>
                    <a:lnTo>
                      <a:pt x="383" y="285"/>
                    </a:lnTo>
                    <a:lnTo>
                      <a:pt x="382" y="285"/>
                    </a:lnTo>
                    <a:lnTo>
                      <a:pt x="382" y="284"/>
                    </a:lnTo>
                    <a:lnTo>
                      <a:pt x="381" y="284"/>
                    </a:lnTo>
                    <a:lnTo>
                      <a:pt x="380" y="284"/>
                    </a:lnTo>
                    <a:lnTo>
                      <a:pt x="381" y="284"/>
                    </a:lnTo>
                    <a:lnTo>
                      <a:pt x="381" y="285"/>
                    </a:lnTo>
                    <a:lnTo>
                      <a:pt x="380" y="285"/>
                    </a:lnTo>
                    <a:lnTo>
                      <a:pt x="379" y="285"/>
                    </a:lnTo>
                    <a:lnTo>
                      <a:pt x="378" y="285"/>
                    </a:lnTo>
                    <a:lnTo>
                      <a:pt x="378" y="286"/>
                    </a:lnTo>
                    <a:lnTo>
                      <a:pt x="377" y="286"/>
                    </a:lnTo>
                    <a:lnTo>
                      <a:pt x="376" y="286"/>
                    </a:lnTo>
                    <a:lnTo>
                      <a:pt x="376" y="287"/>
                    </a:lnTo>
                    <a:lnTo>
                      <a:pt x="375" y="287"/>
                    </a:lnTo>
                    <a:lnTo>
                      <a:pt x="375" y="288"/>
                    </a:lnTo>
                    <a:lnTo>
                      <a:pt x="375" y="289"/>
                    </a:lnTo>
                    <a:lnTo>
                      <a:pt x="374" y="289"/>
                    </a:lnTo>
                    <a:lnTo>
                      <a:pt x="374" y="290"/>
                    </a:lnTo>
                    <a:lnTo>
                      <a:pt x="373" y="290"/>
                    </a:lnTo>
                    <a:lnTo>
                      <a:pt x="372" y="290"/>
                    </a:lnTo>
                    <a:lnTo>
                      <a:pt x="372" y="291"/>
                    </a:lnTo>
                    <a:lnTo>
                      <a:pt x="372" y="292"/>
                    </a:lnTo>
                    <a:lnTo>
                      <a:pt x="371" y="292"/>
                    </a:lnTo>
                    <a:lnTo>
                      <a:pt x="370" y="292"/>
                    </a:lnTo>
                    <a:lnTo>
                      <a:pt x="370" y="293"/>
                    </a:lnTo>
                    <a:lnTo>
                      <a:pt x="370" y="292"/>
                    </a:lnTo>
                    <a:lnTo>
                      <a:pt x="369" y="293"/>
                    </a:lnTo>
                    <a:lnTo>
                      <a:pt x="368" y="294"/>
                    </a:lnTo>
                    <a:lnTo>
                      <a:pt x="368" y="293"/>
                    </a:lnTo>
                    <a:lnTo>
                      <a:pt x="368" y="294"/>
                    </a:lnTo>
                    <a:lnTo>
                      <a:pt x="367" y="294"/>
                    </a:lnTo>
                    <a:lnTo>
                      <a:pt x="367" y="295"/>
                    </a:lnTo>
                    <a:lnTo>
                      <a:pt x="366" y="295"/>
                    </a:lnTo>
                    <a:lnTo>
                      <a:pt x="365" y="295"/>
                    </a:lnTo>
                    <a:lnTo>
                      <a:pt x="365" y="296"/>
                    </a:lnTo>
                    <a:lnTo>
                      <a:pt x="365" y="295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5"/>
                    </a:lnTo>
                    <a:lnTo>
                      <a:pt x="363" y="295"/>
                    </a:lnTo>
                    <a:lnTo>
                      <a:pt x="363" y="296"/>
                    </a:lnTo>
                    <a:lnTo>
                      <a:pt x="362" y="296"/>
                    </a:lnTo>
                    <a:lnTo>
                      <a:pt x="361" y="296"/>
                    </a:lnTo>
                    <a:lnTo>
                      <a:pt x="360" y="296"/>
                    </a:lnTo>
                    <a:lnTo>
                      <a:pt x="359" y="296"/>
                    </a:lnTo>
                    <a:lnTo>
                      <a:pt x="359" y="297"/>
                    </a:lnTo>
                    <a:lnTo>
                      <a:pt x="358" y="297"/>
                    </a:lnTo>
                    <a:lnTo>
                      <a:pt x="358" y="298"/>
                    </a:lnTo>
                    <a:lnTo>
                      <a:pt x="357" y="299"/>
                    </a:lnTo>
                    <a:lnTo>
                      <a:pt x="357" y="298"/>
                    </a:lnTo>
                    <a:lnTo>
                      <a:pt x="357" y="299"/>
                    </a:lnTo>
                    <a:lnTo>
                      <a:pt x="358" y="299"/>
                    </a:lnTo>
                    <a:lnTo>
                      <a:pt x="357" y="300"/>
                    </a:lnTo>
                    <a:lnTo>
                      <a:pt x="356" y="300"/>
                    </a:lnTo>
                    <a:lnTo>
                      <a:pt x="355" y="300"/>
                    </a:lnTo>
                    <a:lnTo>
                      <a:pt x="355" y="299"/>
                    </a:lnTo>
                    <a:lnTo>
                      <a:pt x="355" y="300"/>
                    </a:lnTo>
                    <a:lnTo>
                      <a:pt x="355" y="299"/>
                    </a:lnTo>
                    <a:lnTo>
                      <a:pt x="354" y="299"/>
                    </a:lnTo>
                    <a:lnTo>
                      <a:pt x="354" y="300"/>
                    </a:lnTo>
                    <a:lnTo>
                      <a:pt x="353" y="300"/>
                    </a:lnTo>
                    <a:lnTo>
                      <a:pt x="353" y="301"/>
                    </a:lnTo>
                    <a:lnTo>
                      <a:pt x="352" y="301"/>
                    </a:lnTo>
                    <a:lnTo>
                      <a:pt x="352" y="300"/>
                    </a:lnTo>
                    <a:lnTo>
                      <a:pt x="351" y="299"/>
                    </a:lnTo>
                    <a:lnTo>
                      <a:pt x="351" y="300"/>
                    </a:lnTo>
                    <a:lnTo>
                      <a:pt x="350" y="300"/>
                    </a:lnTo>
                    <a:lnTo>
                      <a:pt x="351" y="300"/>
                    </a:lnTo>
                    <a:lnTo>
                      <a:pt x="351" y="299"/>
                    </a:lnTo>
                    <a:lnTo>
                      <a:pt x="350" y="299"/>
                    </a:lnTo>
                    <a:lnTo>
                      <a:pt x="350" y="300"/>
                    </a:lnTo>
                    <a:lnTo>
                      <a:pt x="350" y="299"/>
                    </a:lnTo>
                    <a:lnTo>
                      <a:pt x="349" y="299"/>
                    </a:lnTo>
                    <a:lnTo>
                      <a:pt x="349" y="298"/>
                    </a:lnTo>
                    <a:lnTo>
                      <a:pt x="349" y="299"/>
                    </a:lnTo>
                    <a:lnTo>
                      <a:pt x="348" y="299"/>
                    </a:lnTo>
                    <a:lnTo>
                      <a:pt x="347" y="298"/>
                    </a:lnTo>
                    <a:lnTo>
                      <a:pt x="348" y="298"/>
                    </a:lnTo>
                    <a:lnTo>
                      <a:pt x="348" y="297"/>
                    </a:lnTo>
                    <a:lnTo>
                      <a:pt x="347" y="297"/>
                    </a:lnTo>
                    <a:lnTo>
                      <a:pt x="348" y="297"/>
                    </a:lnTo>
                    <a:lnTo>
                      <a:pt x="347" y="297"/>
                    </a:lnTo>
                    <a:lnTo>
                      <a:pt x="348" y="298"/>
                    </a:lnTo>
                    <a:lnTo>
                      <a:pt x="347" y="298"/>
                    </a:lnTo>
                    <a:lnTo>
                      <a:pt x="346" y="298"/>
                    </a:lnTo>
                    <a:lnTo>
                      <a:pt x="346" y="297"/>
                    </a:lnTo>
                    <a:lnTo>
                      <a:pt x="347" y="297"/>
                    </a:lnTo>
                    <a:lnTo>
                      <a:pt x="346" y="297"/>
                    </a:lnTo>
                    <a:lnTo>
                      <a:pt x="345" y="297"/>
                    </a:lnTo>
                    <a:lnTo>
                      <a:pt x="345" y="296"/>
                    </a:lnTo>
                    <a:lnTo>
                      <a:pt x="345" y="297"/>
                    </a:lnTo>
                    <a:lnTo>
                      <a:pt x="344" y="296"/>
                    </a:lnTo>
                    <a:lnTo>
                      <a:pt x="344" y="297"/>
                    </a:lnTo>
                    <a:lnTo>
                      <a:pt x="344" y="296"/>
                    </a:lnTo>
                    <a:lnTo>
                      <a:pt x="345" y="296"/>
                    </a:lnTo>
                    <a:lnTo>
                      <a:pt x="344" y="296"/>
                    </a:lnTo>
                    <a:lnTo>
                      <a:pt x="344" y="295"/>
                    </a:lnTo>
                    <a:lnTo>
                      <a:pt x="343" y="295"/>
                    </a:lnTo>
                    <a:lnTo>
                      <a:pt x="343" y="294"/>
                    </a:lnTo>
                    <a:lnTo>
                      <a:pt x="342" y="294"/>
                    </a:lnTo>
                    <a:lnTo>
                      <a:pt x="341" y="295"/>
                    </a:lnTo>
                    <a:lnTo>
                      <a:pt x="341" y="294"/>
                    </a:lnTo>
                    <a:lnTo>
                      <a:pt x="340" y="294"/>
                    </a:lnTo>
                    <a:lnTo>
                      <a:pt x="341" y="293"/>
                    </a:lnTo>
                    <a:lnTo>
                      <a:pt x="340" y="292"/>
                    </a:lnTo>
                    <a:lnTo>
                      <a:pt x="340" y="291"/>
                    </a:lnTo>
                    <a:lnTo>
                      <a:pt x="339" y="291"/>
                    </a:lnTo>
                    <a:lnTo>
                      <a:pt x="339" y="290"/>
                    </a:lnTo>
                    <a:lnTo>
                      <a:pt x="339" y="289"/>
                    </a:lnTo>
                    <a:lnTo>
                      <a:pt x="338" y="289"/>
                    </a:lnTo>
                    <a:lnTo>
                      <a:pt x="338" y="290"/>
                    </a:lnTo>
                    <a:lnTo>
                      <a:pt x="339" y="290"/>
                    </a:lnTo>
                    <a:lnTo>
                      <a:pt x="338" y="291"/>
                    </a:lnTo>
                    <a:lnTo>
                      <a:pt x="338" y="290"/>
                    </a:lnTo>
                    <a:lnTo>
                      <a:pt x="337" y="289"/>
                    </a:lnTo>
                    <a:lnTo>
                      <a:pt x="337" y="290"/>
                    </a:lnTo>
                    <a:lnTo>
                      <a:pt x="336" y="290"/>
                    </a:lnTo>
                    <a:lnTo>
                      <a:pt x="336" y="289"/>
                    </a:lnTo>
                    <a:lnTo>
                      <a:pt x="336" y="288"/>
                    </a:lnTo>
                    <a:lnTo>
                      <a:pt x="335" y="288"/>
                    </a:lnTo>
                    <a:lnTo>
                      <a:pt x="335" y="289"/>
                    </a:lnTo>
                    <a:lnTo>
                      <a:pt x="335" y="288"/>
                    </a:lnTo>
                    <a:lnTo>
                      <a:pt x="334" y="288"/>
                    </a:lnTo>
                    <a:lnTo>
                      <a:pt x="335" y="287"/>
                    </a:lnTo>
                    <a:lnTo>
                      <a:pt x="334" y="287"/>
                    </a:lnTo>
                    <a:lnTo>
                      <a:pt x="334" y="286"/>
                    </a:lnTo>
                    <a:lnTo>
                      <a:pt x="335" y="286"/>
                    </a:lnTo>
                    <a:lnTo>
                      <a:pt x="335" y="285"/>
                    </a:lnTo>
                    <a:lnTo>
                      <a:pt x="334" y="285"/>
                    </a:lnTo>
                    <a:lnTo>
                      <a:pt x="334" y="286"/>
                    </a:lnTo>
                    <a:lnTo>
                      <a:pt x="333" y="286"/>
                    </a:lnTo>
                    <a:lnTo>
                      <a:pt x="332" y="285"/>
                    </a:lnTo>
                    <a:lnTo>
                      <a:pt x="332" y="284"/>
                    </a:lnTo>
                    <a:lnTo>
                      <a:pt x="330" y="283"/>
                    </a:lnTo>
                    <a:lnTo>
                      <a:pt x="330" y="284"/>
                    </a:lnTo>
                    <a:lnTo>
                      <a:pt x="330" y="283"/>
                    </a:lnTo>
                    <a:lnTo>
                      <a:pt x="329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7" y="282"/>
                    </a:lnTo>
                    <a:lnTo>
                      <a:pt x="328" y="282"/>
                    </a:lnTo>
                    <a:lnTo>
                      <a:pt x="327" y="282"/>
                    </a:lnTo>
                    <a:lnTo>
                      <a:pt x="327" y="281"/>
                    </a:lnTo>
                    <a:lnTo>
                      <a:pt x="327" y="282"/>
                    </a:lnTo>
                    <a:lnTo>
                      <a:pt x="326" y="282"/>
                    </a:lnTo>
                    <a:lnTo>
                      <a:pt x="326" y="283"/>
                    </a:lnTo>
                    <a:lnTo>
                      <a:pt x="326" y="284"/>
                    </a:lnTo>
                    <a:lnTo>
                      <a:pt x="325" y="284"/>
                    </a:lnTo>
                    <a:lnTo>
                      <a:pt x="325" y="285"/>
                    </a:lnTo>
                    <a:lnTo>
                      <a:pt x="324" y="285"/>
                    </a:lnTo>
                    <a:lnTo>
                      <a:pt x="324" y="284"/>
                    </a:lnTo>
                    <a:lnTo>
                      <a:pt x="325" y="284"/>
                    </a:lnTo>
                    <a:lnTo>
                      <a:pt x="325" y="283"/>
                    </a:lnTo>
                    <a:lnTo>
                      <a:pt x="325" y="282"/>
                    </a:lnTo>
                    <a:lnTo>
                      <a:pt x="324" y="282"/>
                    </a:lnTo>
                    <a:lnTo>
                      <a:pt x="323" y="281"/>
                    </a:lnTo>
                    <a:lnTo>
                      <a:pt x="323" y="282"/>
                    </a:lnTo>
                    <a:lnTo>
                      <a:pt x="322" y="281"/>
                    </a:lnTo>
                    <a:lnTo>
                      <a:pt x="322" y="282"/>
                    </a:lnTo>
                    <a:lnTo>
                      <a:pt x="323" y="283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3"/>
                    </a:lnTo>
                    <a:lnTo>
                      <a:pt x="320" y="282"/>
                    </a:lnTo>
                    <a:lnTo>
                      <a:pt x="320" y="283"/>
                    </a:lnTo>
                    <a:lnTo>
                      <a:pt x="319" y="283"/>
                    </a:lnTo>
                    <a:lnTo>
                      <a:pt x="318" y="283"/>
                    </a:lnTo>
                    <a:lnTo>
                      <a:pt x="317" y="284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3"/>
                    </a:lnTo>
                    <a:lnTo>
                      <a:pt x="316" y="283"/>
                    </a:lnTo>
                    <a:lnTo>
                      <a:pt x="316" y="284"/>
                    </a:lnTo>
                    <a:lnTo>
                      <a:pt x="315" y="284"/>
                    </a:lnTo>
                    <a:lnTo>
                      <a:pt x="314" y="284"/>
                    </a:lnTo>
                    <a:lnTo>
                      <a:pt x="314" y="285"/>
                    </a:lnTo>
                    <a:lnTo>
                      <a:pt x="314" y="284"/>
                    </a:lnTo>
                    <a:lnTo>
                      <a:pt x="313" y="283"/>
                    </a:lnTo>
                    <a:lnTo>
                      <a:pt x="313" y="284"/>
                    </a:lnTo>
                    <a:lnTo>
                      <a:pt x="312" y="284"/>
                    </a:lnTo>
                    <a:lnTo>
                      <a:pt x="313" y="282"/>
                    </a:lnTo>
                    <a:lnTo>
                      <a:pt x="312" y="282"/>
                    </a:lnTo>
                    <a:lnTo>
                      <a:pt x="311" y="282"/>
                    </a:lnTo>
                    <a:lnTo>
                      <a:pt x="310" y="282"/>
                    </a:lnTo>
                    <a:lnTo>
                      <a:pt x="311" y="282"/>
                    </a:lnTo>
                    <a:lnTo>
                      <a:pt x="311" y="283"/>
                    </a:lnTo>
                    <a:lnTo>
                      <a:pt x="311" y="282"/>
                    </a:lnTo>
                    <a:lnTo>
                      <a:pt x="312" y="282"/>
                    </a:lnTo>
                    <a:lnTo>
                      <a:pt x="312" y="283"/>
                    </a:lnTo>
                    <a:lnTo>
                      <a:pt x="311" y="284"/>
                    </a:lnTo>
                    <a:lnTo>
                      <a:pt x="311" y="285"/>
                    </a:lnTo>
                    <a:lnTo>
                      <a:pt x="310" y="284"/>
                    </a:lnTo>
                    <a:lnTo>
                      <a:pt x="310" y="285"/>
                    </a:lnTo>
                    <a:lnTo>
                      <a:pt x="310" y="286"/>
                    </a:lnTo>
                    <a:lnTo>
                      <a:pt x="309" y="285"/>
                    </a:lnTo>
                    <a:lnTo>
                      <a:pt x="309" y="284"/>
                    </a:lnTo>
                    <a:lnTo>
                      <a:pt x="308" y="284"/>
                    </a:lnTo>
                    <a:lnTo>
                      <a:pt x="307" y="284"/>
                    </a:lnTo>
                    <a:lnTo>
                      <a:pt x="307" y="283"/>
                    </a:lnTo>
                    <a:lnTo>
                      <a:pt x="306" y="283"/>
                    </a:lnTo>
                    <a:lnTo>
                      <a:pt x="306" y="282"/>
                    </a:lnTo>
                    <a:lnTo>
                      <a:pt x="305" y="282"/>
                    </a:lnTo>
                    <a:lnTo>
                      <a:pt x="305" y="283"/>
                    </a:lnTo>
                    <a:lnTo>
                      <a:pt x="304" y="283"/>
                    </a:lnTo>
                    <a:lnTo>
                      <a:pt x="304" y="282"/>
                    </a:lnTo>
                    <a:lnTo>
                      <a:pt x="304" y="283"/>
                    </a:lnTo>
                    <a:lnTo>
                      <a:pt x="303" y="283"/>
                    </a:lnTo>
                    <a:lnTo>
                      <a:pt x="302" y="283"/>
                    </a:lnTo>
                    <a:lnTo>
                      <a:pt x="301" y="284"/>
                    </a:lnTo>
                    <a:lnTo>
                      <a:pt x="300" y="284"/>
                    </a:lnTo>
                    <a:lnTo>
                      <a:pt x="300" y="285"/>
                    </a:lnTo>
                    <a:lnTo>
                      <a:pt x="299" y="285"/>
                    </a:lnTo>
                    <a:lnTo>
                      <a:pt x="299" y="286"/>
                    </a:lnTo>
                    <a:lnTo>
                      <a:pt x="300" y="287"/>
                    </a:lnTo>
                    <a:lnTo>
                      <a:pt x="299" y="287"/>
                    </a:lnTo>
                    <a:lnTo>
                      <a:pt x="299" y="288"/>
                    </a:lnTo>
                    <a:lnTo>
                      <a:pt x="299" y="289"/>
                    </a:lnTo>
                    <a:lnTo>
                      <a:pt x="299" y="288"/>
                    </a:lnTo>
                    <a:lnTo>
                      <a:pt x="299" y="289"/>
                    </a:lnTo>
                    <a:lnTo>
                      <a:pt x="300" y="289"/>
                    </a:lnTo>
                    <a:lnTo>
                      <a:pt x="299" y="289"/>
                    </a:lnTo>
                    <a:lnTo>
                      <a:pt x="298" y="289"/>
                    </a:lnTo>
                    <a:lnTo>
                      <a:pt x="298" y="288"/>
                    </a:lnTo>
                    <a:lnTo>
                      <a:pt x="297" y="288"/>
                    </a:lnTo>
                    <a:lnTo>
                      <a:pt x="297" y="287"/>
                    </a:lnTo>
                    <a:lnTo>
                      <a:pt x="296" y="287"/>
                    </a:lnTo>
                    <a:lnTo>
                      <a:pt x="297" y="287"/>
                    </a:lnTo>
                    <a:lnTo>
                      <a:pt x="297" y="286"/>
                    </a:lnTo>
                    <a:lnTo>
                      <a:pt x="297" y="285"/>
                    </a:lnTo>
                    <a:lnTo>
                      <a:pt x="296" y="285"/>
                    </a:lnTo>
                    <a:lnTo>
                      <a:pt x="296" y="284"/>
                    </a:lnTo>
                    <a:lnTo>
                      <a:pt x="295" y="283"/>
                    </a:lnTo>
                    <a:lnTo>
                      <a:pt x="294" y="283"/>
                    </a:lnTo>
                    <a:lnTo>
                      <a:pt x="294" y="284"/>
                    </a:lnTo>
                    <a:lnTo>
                      <a:pt x="293" y="283"/>
                    </a:lnTo>
                    <a:lnTo>
                      <a:pt x="292" y="283"/>
                    </a:lnTo>
                    <a:lnTo>
                      <a:pt x="292" y="282"/>
                    </a:lnTo>
                    <a:lnTo>
                      <a:pt x="291" y="282"/>
                    </a:lnTo>
                    <a:lnTo>
                      <a:pt x="291" y="281"/>
                    </a:lnTo>
                    <a:lnTo>
                      <a:pt x="292" y="281"/>
                    </a:lnTo>
                    <a:lnTo>
                      <a:pt x="291" y="281"/>
                    </a:lnTo>
                    <a:lnTo>
                      <a:pt x="291" y="280"/>
                    </a:lnTo>
                    <a:lnTo>
                      <a:pt x="290" y="280"/>
                    </a:lnTo>
                    <a:lnTo>
                      <a:pt x="289" y="280"/>
                    </a:lnTo>
                    <a:lnTo>
                      <a:pt x="289" y="281"/>
                    </a:lnTo>
                    <a:lnTo>
                      <a:pt x="289" y="280"/>
                    </a:lnTo>
                    <a:lnTo>
                      <a:pt x="288" y="280"/>
                    </a:lnTo>
                    <a:lnTo>
                      <a:pt x="287" y="281"/>
                    </a:lnTo>
                    <a:lnTo>
                      <a:pt x="287" y="280"/>
                    </a:lnTo>
                    <a:lnTo>
                      <a:pt x="286" y="281"/>
                    </a:lnTo>
                    <a:lnTo>
                      <a:pt x="285" y="281"/>
                    </a:lnTo>
                    <a:lnTo>
                      <a:pt x="284" y="281"/>
                    </a:lnTo>
                    <a:lnTo>
                      <a:pt x="284" y="280"/>
                    </a:lnTo>
                    <a:lnTo>
                      <a:pt x="284" y="279"/>
                    </a:lnTo>
                    <a:lnTo>
                      <a:pt x="283" y="279"/>
                    </a:lnTo>
                    <a:lnTo>
                      <a:pt x="283" y="278"/>
                    </a:lnTo>
                    <a:lnTo>
                      <a:pt x="282" y="278"/>
                    </a:lnTo>
                    <a:lnTo>
                      <a:pt x="281" y="279"/>
                    </a:lnTo>
                    <a:lnTo>
                      <a:pt x="281" y="280"/>
                    </a:lnTo>
                    <a:lnTo>
                      <a:pt x="281" y="281"/>
                    </a:lnTo>
                    <a:lnTo>
                      <a:pt x="281" y="282"/>
                    </a:lnTo>
                    <a:lnTo>
                      <a:pt x="282" y="282"/>
                    </a:lnTo>
                    <a:lnTo>
                      <a:pt x="283" y="281"/>
                    </a:lnTo>
                    <a:lnTo>
                      <a:pt x="284" y="281"/>
                    </a:lnTo>
                    <a:lnTo>
                      <a:pt x="284" y="282"/>
                    </a:lnTo>
                    <a:lnTo>
                      <a:pt x="283" y="283"/>
                    </a:lnTo>
                    <a:lnTo>
                      <a:pt x="281" y="283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8" y="282"/>
                    </a:lnTo>
                    <a:lnTo>
                      <a:pt x="278" y="283"/>
                    </a:lnTo>
                    <a:lnTo>
                      <a:pt x="278" y="284"/>
                    </a:lnTo>
                    <a:lnTo>
                      <a:pt x="277" y="284"/>
                    </a:lnTo>
                    <a:lnTo>
                      <a:pt x="277" y="285"/>
                    </a:lnTo>
                    <a:lnTo>
                      <a:pt x="276" y="285"/>
                    </a:lnTo>
                    <a:lnTo>
                      <a:pt x="276" y="286"/>
                    </a:lnTo>
                    <a:lnTo>
                      <a:pt x="277" y="287"/>
                    </a:lnTo>
                    <a:lnTo>
                      <a:pt x="277" y="288"/>
                    </a:lnTo>
                    <a:lnTo>
                      <a:pt x="276" y="288"/>
                    </a:lnTo>
                    <a:lnTo>
                      <a:pt x="275" y="289"/>
                    </a:lnTo>
                    <a:lnTo>
                      <a:pt x="274" y="289"/>
                    </a:lnTo>
                    <a:lnTo>
                      <a:pt x="273" y="291"/>
                    </a:lnTo>
                    <a:lnTo>
                      <a:pt x="273" y="292"/>
                    </a:lnTo>
                    <a:lnTo>
                      <a:pt x="272" y="292"/>
                    </a:lnTo>
                    <a:lnTo>
                      <a:pt x="271" y="293"/>
                    </a:lnTo>
                    <a:lnTo>
                      <a:pt x="271" y="294"/>
                    </a:lnTo>
                    <a:lnTo>
                      <a:pt x="271" y="295"/>
                    </a:lnTo>
                    <a:lnTo>
                      <a:pt x="271" y="296"/>
                    </a:lnTo>
                    <a:lnTo>
                      <a:pt x="270" y="297"/>
                    </a:lnTo>
                    <a:lnTo>
                      <a:pt x="269" y="297"/>
                    </a:lnTo>
                    <a:lnTo>
                      <a:pt x="269" y="296"/>
                    </a:lnTo>
                    <a:lnTo>
                      <a:pt x="269" y="295"/>
                    </a:lnTo>
                    <a:lnTo>
                      <a:pt x="269" y="294"/>
                    </a:lnTo>
                    <a:lnTo>
                      <a:pt x="268" y="294"/>
                    </a:lnTo>
                    <a:lnTo>
                      <a:pt x="267" y="294"/>
                    </a:lnTo>
                    <a:lnTo>
                      <a:pt x="266" y="295"/>
                    </a:lnTo>
                    <a:lnTo>
                      <a:pt x="265" y="295"/>
                    </a:lnTo>
                    <a:lnTo>
                      <a:pt x="264" y="296"/>
                    </a:lnTo>
                    <a:lnTo>
                      <a:pt x="263" y="296"/>
                    </a:lnTo>
                    <a:lnTo>
                      <a:pt x="263" y="298"/>
                    </a:lnTo>
                    <a:lnTo>
                      <a:pt x="262" y="297"/>
                    </a:lnTo>
                    <a:lnTo>
                      <a:pt x="261" y="296"/>
                    </a:lnTo>
                    <a:lnTo>
                      <a:pt x="261" y="295"/>
                    </a:lnTo>
                    <a:lnTo>
                      <a:pt x="260" y="297"/>
                    </a:lnTo>
                    <a:lnTo>
                      <a:pt x="260" y="298"/>
                    </a:lnTo>
                    <a:lnTo>
                      <a:pt x="259" y="299"/>
                    </a:lnTo>
                    <a:lnTo>
                      <a:pt x="258" y="299"/>
                    </a:lnTo>
                    <a:lnTo>
                      <a:pt x="258" y="297"/>
                    </a:lnTo>
                    <a:lnTo>
                      <a:pt x="258" y="296"/>
                    </a:lnTo>
                    <a:lnTo>
                      <a:pt x="256" y="295"/>
                    </a:lnTo>
                    <a:lnTo>
                      <a:pt x="256" y="294"/>
                    </a:lnTo>
                    <a:lnTo>
                      <a:pt x="256" y="295"/>
                    </a:lnTo>
                    <a:lnTo>
                      <a:pt x="256" y="296"/>
                    </a:lnTo>
                    <a:lnTo>
                      <a:pt x="256" y="297"/>
                    </a:lnTo>
                    <a:lnTo>
                      <a:pt x="256" y="298"/>
                    </a:lnTo>
                    <a:lnTo>
                      <a:pt x="255" y="298"/>
                    </a:lnTo>
                    <a:lnTo>
                      <a:pt x="255" y="297"/>
                    </a:lnTo>
                    <a:lnTo>
                      <a:pt x="254" y="297"/>
                    </a:lnTo>
                    <a:lnTo>
                      <a:pt x="253" y="297"/>
                    </a:lnTo>
                    <a:lnTo>
                      <a:pt x="253" y="296"/>
                    </a:lnTo>
                    <a:lnTo>
                      <a:pt x="253" y="295"/>
                    </a:lnTo>
                    <a:lnTo>
                      <a:pt x="252" y="294"/>
                    </a:lnTo>
                    <a:lnTo>
                      <a:pt x="251" y="294"/>
                    </a:lnTo>
                    <a:lnTo>
                      <a:pt x="248" y="295"/>
                    </a:lnTo>
                    <a:lnTo>
                      <a:pt x="247" y="295"/>
                    </a:lnTo>
                    <a:lnTo>
                      <a:pt x="247" y="294"/>
                    </a:lnTo>
                    <a:lnTo>
                      <a:pt x="246" y="294"/>
                    </a:lnTo>
                    <a:lnTo>
                      <a:pt x="245" y="294"/>
                    </a:lnTo>
                    <a:lnTo>
                      <a:pt x="245" y="295"/>
                    </a:lnTo>
                    <a:lnTo>
                      <a:pt x="245" y="296"/>
                    </a:lnTo>
                    <a:lnTo>
                      <a:pt x="244" y="296"/>
                    </a:lnTo>
                    <a:lnTo>
                      <a:pt x="244" y="297"/>
                    </a:lnTo>
                    <a:lnTo>
                      <a:pt x="243" y="297"/>
                    </a:lnTo>
                    <a:lnTo>
                      <a:pt x="242" y="297"/>
                    </a:lnTo>
                    <a:lnTo>
                      <a:pt x="242" y="298"/>
                    </a:lnTo>
                    <a:lnTo>
                      <a:pt x="241" y="298"/>
                    </a:lnTo>
                    <a:lnTo>
                      <a:pt x="241" y="297"/>
                    </a:lnTo>
                    <a:lnTo>
                      <a:pt x="240" y="297"/>
                    </a:lnTo>
                    <a:lnTo>
                      <a:pt x="240" y="298"/>
                    </a:lnTo>
                    <a:lnTo>
                      <a:pt x="239" y="298"/>
                    </a:lnTo>
                    <a:lnTo>
                      <a:pt x="239" y="299"/>
                    </a:lnTo>
                    <a:lnTo>
                      <a:pt x="238" y="299"/>
                    </a:lnTo>
                    <a:lnTo>
                      <a:pt x="237" y="299"/>
                    </a:lnTo>
                    <a:lnTo>
                      <a:pt x="237" y="298"/>
                    </a:lnTo>
                    <a:lnTo>
                      <a:pt x="236" y="299"/>
                    </a:lnTo>
                    <a:lnTo>
                      <a:pt x="236" y="300"/>
                    </a:lnTo>
                    <a:lnTo>
                      <a:pt x="235" y="300"/>
                    </a:lnTo>
                    <a:lnTo>
                      <a:pt x="234" y="300"/>
                    </a:lnTo>
                    <a:lnTo>
                      <a:pt x="234" y="301"/>
                    </a:lnTo>
                    <a:lnTo>
                      <a:pt x="233" y="301"/>
                    </a:lnTo>
                    <a:lnTo>
                      <a:pt x="233" y="302"/>
                    </a:lnTo>
                    <a:lnTo>
                      <a:pt x="233" y="303"/>
                    </a:lnTo>
                    <a:lnTo>
                      <a:pt x="233" y="304"/>
                    </a:lnTo>
                    <a:lnTo>
                      <a:pt x="232" y="305"/>
                    </a:lnTo>
                    <a:lnTo>
                      <a:pt x="231" y="305"/>
                    </a:lnTo>
                    <a:lnTo>
                      <a:pt x="231" y="306"/>
                    </a:lnTo>
                    <a:lnTo>
                      <a:pt x="230" y="306"/>
                    </a:lnTo>
                    <a:lnTo>
                      <a:pt x="230" y="307"/>
                    </a:lnTo>
                    <a:lnTo>
                      <a:pt x="230" y="308"/>
                    </a:lnTo>
                    <a:lnTo>
                      <a:pt x="230" y="309"/>
                    </a:lnTo>
                    <a:lnTo>
                      <a:pt x="231" y="309"/>
                    </a:lnTo>
                    <a:lnTo>
                      <a:pt x="231" y="310"/>
                    </a:lnTo>
                    <a:lnTo>
                      <a:pt x="231" y="311"/>
                    </a:lnTo>
                    <a:lnTo>
                      <a:pt x="232" y="311"/>
                    </a:lnTo>
                    <a:lnTo>
                      <a:pt x="233" y="311"/>
                    </a:lnTo>
                    <a:lnTo>
                      <a:pt x="232" y="312"/>
                    </a:lnTo>
                    <a:lnTo>
                      <a:pt x="233" y="312"/>
                    </a:lnTo>
                    <a:lnTo>
                      <a:pt x="232" y="312"/>
                    </a:lnTo>
                    <a:lnTo>
                      <a:pt x="231" y="313"/>
                    </a:lnTo>
                    <a:lnTo>
                      <a:pt x="232" y="313"/>
                    </a:lnTo>
                    <a:lnTo>
                      <a:pt x="231" y="313"/>
                    </a:lnTo>
                    <a:lnTo>
                      <a:pt x="231" y="314"/>
                    </a:lnTo>
                    <a:lnTo>
                      <a:pt x="232" y="314"/>
                    </a:lnTo>
                    <a:lnTo>
                      <a:pt x="232" y="315"/>
                    </a:lnTo>
                    <a:lnTo>
                      <a:pt x="231" y="315"/>
                    </a:lnTo>
                    <a:lnTo>
                      <a:pt x="232" y="315"/>
                    </a:lnTo>
                    <a:lnTo>
                      <a:pt x="232" y="316"/>
                    </a:lnTo>
                    <a:lnTo>
                      <a:pt x="233" y="316"/>
                    </a:lnTo>
                    <a:lnTo>
                      <a:pt x="233" y="317"/>
                    </a:lnTo>
                    <a:lnTo>
                      <a:pt x="233" y="318"/>
                    </a:lnTo>
                    <a:lnTo>
                      <a:pt x="234" y="318"/>
                    </a:lnTo>
                    <a:lnTo>
                      <a:pt x="234" y="319"/>
                    </a:lnTo>
                    <a:lnTo>
                      <a:pt x="235" y="319"/>
                    </a:lnTo>
                    <a:lnTo>
                      <a:pt x="235" y="320"/>
                    </a:lnTo>
                    <a:lnTo>
                      <a:pt x="234" y="320"/>
                    </a:lnTo>
                    <a:lnTo>
                      <a:pt x="234" y="321"/>
                    </a:lnTo>
                    <a:lnTo>
                      <a:pt x="234" y="322"/>
                    </a:lnTo>
                    <a:lnTo>
                      <a:pt x="233" y="322"/>
                    </a:lnTo>
                    <a:lnTo>
                      <a:pt x="234" y="323"/>
                    </a:lnTo>
                    <a:lnTo>
                      <a:pt x="233" y="323"/>
                    </a:lnTo>
                    <a:lnTo>
                      <a:pt x="233" y="324"/>
                    </a:lnTo>
                    <a:lnTo>
                      <a:pt x="232" y="324"/>
                    </a:lnTo>
                    <a:lnTo>
                      <a:pt x="231" y="324"/>
                    </a:lnTo>
                    <a:lnTo>
                      <a:pt x="231" y="325"/>
                    </a:lnTo>
                    <a:lnTo>
                      <a:pt x="230" y="324"/>
                    </a:lnTo>
                    <a:lnTo>
                      <a:pt x="230" y="325"/>
                    </a:lnTo>
                    <a:lnTo>
                      <a:pt x="230" y="326"/>
                    </a:lnTo>
                    <a:lnTo>
                      <a:pt x="229" y="326"/>
                    </a:lnTo>
                    <a:lnTo>
                      <a:pt x="228" y="326"/>
                    </a:lnTo>
                    <a:lnTo>
                      <a:pt x="227" y="326"/>
                    </a:lnTo>
                    <a:lnTo>
                      <a:pt x="226" y="326"/>
                    </a:lnTo>
                    <a:lnTo>
                      <a:pt x="226" y="325"/>
                    </a:lnTo>
                    <a:lnTo>
                      <a:pt x="225" y="325"/>
                    </a:lnTo>
                    <a:lnTo>
                      <a:pt x="225" y="326"/>
                    </a:lnTo>
                    <a:lnTo>
                      <a:pt x="224" y="326"/>
                    </a:lnTo>
                    <a:lnTo>
                      <a:pt x="223" y="326"/>
                    </a:lnTo>
                    <a:lnTo>
                      <a:pt x="222" y="326"/>
                    </a:lnTo>
                    <a:lnTo>
                      <a:pt x="222" y="327"/>
                    </a:lnTo>
                    <a:lnTo>
                      <a:pt x="221" y="327"/>
                    </a:lnTo>
                    <a:lnTo>
                      <a:pt x="222" y="328"/>
                    </a:lnTo>
                    <a:lnTo>
                      <a:pt x="222" y="329"/>
                    </a:lnTo>
                    <a:lnTo>
                      <a:pt x="221" y="329"/>
                    </a:lnTo>
                    <a:lnTo>
                      <a:pt x="221" y="330"/>
                    </a:lnTo>
                    <a:lnTo>
                      <a:pt x="220" y="330"/>
                    </a:lnTo>
                    <a:lnTo>
                      <a:pt x="221" y="330"/>
                    </a:lnTo>
                    <a:lnTo>
                      <a:pt x="221" y="329"/>
                    </a:lnTo>
                    <a:lnTo>
                      <a:pt x="220" y="329"/>
                    </a:lnTo>
                    <a:lnTo>
                      <a:pt x="219" y="329"/>
                    </a:lnTo>
                    <a:lnTo>
                      <a:pt x="219" y="328"/>
                    </a:lnTo>
                    <a:lnTo>
                      <a:pt x="219" y="327"/>
                    </a:lnTo>
                    <a:lnTo>
                      <a:pt x="219" y="326"/>
                    </a:lnTo>
                    <a:lnTo>
                      <a:pt x="218" y="326"/>
                    </a:lnTo>
                    <a:lnTo>
                      <a:pt x="218" y="325"/>
                    </a:lnTo>
                    <a:lnTo>
                      <a:pt x="217" y="325"/>
                    </a:lnTo>
                    <a:lnTo>
                      <a:pt x="218" y="324"/>
                    </a:lnTo>
                    <a:lnTo>
                      <a:pt x="217" y="324"/>
                    </a:lnTo>
                    <a:lnTo>
                      <a:pt x="217" y="323"/>
                    </a:lnTo>
                    <a:lnTo>
                      <a:pt x="216" y="323"/>
                    </a:lnTo>
                    <a:lnTo>
                      <a:pt x="215" y="323"/>
                    </a:lnTo>
                    <a:lnTo>
                      <a:pt x="215" y="322"/>
                    </a:lnTo>
                    <a:lnTo>
                      <a:pt x="215" y="321"/>
                    </a:lnTo>
                    <a:lnTo>
                      <a:pt x="215" y="320"/>
                    </a:lnTo>
                    <a:lnTo>
                      <a:pt x="214" y="319"/>
                    </a:lnTo>
                    <a:lnTo>
                      <a:pt x="213" y="320"/>
                    </a:lnTo>
                    <a:lnTo>
                      <a:pt x="212" y="320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20"/>
                    </a:lnTo>
                    <a:lnTo>
                      <a:pt x="208" y="320"/>
                    </a:lnTo>
                    <a:lnTo>
                      <a:pt x="208" y="319"/>
                    </a:lnTo>
                    <a:lnTo>
                      <a:pt x="207" y="319"/>
                    </a:lnTo>
                    <a:lnTo>
                      <a:pt x="207" y="320"/>
                    </a:lnTo>
                    <a:lnTo>
                      <a:pt x="206" y="319"/>
                    </a:lnTo>
                    <a:lnTo>
                      <a:pt x="206" y="320"/>
                    </a:lnTo>
                    <a:lnTo>
                      <a:pt x="205" y="320"/>
                    </a:lnTo>
                    <a:lnTo>
                      <a:pt x="205" y="319"/>
                    </a:lnTo>
                    <a:lnTo>
                      <a:pt x="205" y="318"/>
                    </a:lnTo>
                    <a:lnTo>
                      <a:pt x="204" y="318"/>
                    </a:lnTo>
                    <a:lnTo>
                      <a:pt x="204" y="317"/>
                    </a:lnTo>
                    <a:lnTo>
                      <a:pt x="203" y="317"/>
                    </a:lnTo>
                    <a:lnTo>
                      <a:pt x="203" y="318"/>
                    </a:lnTo>
                    <a:lnTo>
                      <a:pt x="202" y="318"/>
                    </a:lnTo>
                    <a:lnTo>
                      <a:pt x="201" y="319"/>
                    </a:lnTo>
                    <a:lnTo>
                      <a:pt x="200" y="319"/>
                    </a:lnTo>
                    <a:lnTo>
                      <a:pt x="200" y="318"/>
                    </a:lnTo>
                    <a:lnTo>
                      <a:pt x="199" y="318"/>
                    </a:lnTo>
                    <a:lnTo>
                      <a:pt x="198" y="318"/>
                    </a:lnTo>
                    <a:lnTo>
                      <a:pt x="198" y="319"/>
                    </a:lnTo>
                    <a:lnTo>
                      <a:pt x="197" y="319"/>
                    </a:lnTo>
                    <a:lnTo>
                      <a:pt x="196" y="319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9"/>
                    </a:lnTo>
                    <a:lnTo>
                      <a:pt x="190" y="319"/>
                    </a:lnTo>
                    <a:lnTo>
                      <a:pt x="189" y="319"/>
                    </a:lnTo>
                    <a:lnTo>
                      <a:pt x="188" y="319"/>
                    </a:lnTo>
                    <a:lnTo>
                      <a:pt x="188" y="318"/>
                    </a:lnTo>
                    <a:lnTo>
                      <a:pt x="187" y="318"/>
                    </a:lnTo>
                    <a:lnTo>
                      <a:pt x="186" y="318"/>
                    </a:lnTo>
                    <a:lnTo>
                      <a:pt x="185" y="318"/>
                    </a:lnTo>
                    <a:lnTo>
                      <a:pt x="184" y="318"/>
                    </a:lnTo>
                    <a:lnTo>
                      <a:pt x="184" y="317"/>
                    </a:lnTo>
                    <a:lnTo>
                      <a:pt x="183" y="317"/>
                    </a:lnTo>
                    <a:lnTo>
                      <a:pt x="182" y="317"/>
                    </a:lnTo>
                    <a:lnTo>
                      <a:pt x="181" y="317"/>
                    </a:lnTo>
                    <a:lnTo>
                      <a:pt x="180" y="317"/>
                    </a:lnTo>
                    <a:lnTo>
                      <a:pt x="179" y="316"/>
                    </a:lnTo>
                    <a:lnTo>
                      <a:pt x="178" y="315"/>
                    </a:lnTo>
                    <a:lnTo>
                      <a:pt x="178" y="314"/>
                    </a:lnTo>
                    <a:lnTo>
                      <a:pt x="177" y="314"/>
                    </a:lnTo>
                    <a:lnTo>
                      <a:pt x="176" y="314"/>
                    </a:lnTo>
                    <a:lnTo>
                      <a:pt x="176" y="313"/>
                    </a:lnTo>
                    <a:lnTo>
                      <a:pt x="175" y="313"/>
                    </a:lnTo>
                    <a:lnTo>
                      <a:pt x="174" y="313"/>
                    </a:lnTo>
                    <a:lnTo>
                      <a:pt x="174" y="312"/>
                    </a:lnTo>
                    <a:lnTo>
                      <a:pt x="173" y="311"/>
                    </a:lnTo>
                    <a:lnTo>
                      <a:pt x="173" y="310"/>
                    </a:lnTo>
                    <a:lnTo>
                      <a:pt x="173" y="309"/>
                    </a:lnTo>
                    <a:lnTo>
                      <a:pt x="172" y="309"/>
                    </a:lnTo>
                    <a:lnTo>
                      <a:pt x="171" y="309"/>
                    </a:lnTo>
                    <a:lnTo>
                      <a:pt x="170" y="309"/>
                    </a:lnTo>
                    <a:lnTo>
                      <a:pt x="169" y="308"/>
                    </a:lnTo>
                    <a:lnTo>
                      <a:pt x="168" y="307"/>
                    </a:lnTo>
                    <a:lnTo>
                      <a:pt x="168" y="306"/>
                    </a:lnTo>
                    <a:lnTo>
                      <a:pt x="167" y="306"/>
                    </a:lnTo>
                    <a:lnTo>
                      <a:pt x="166" y="307"/>
                    </a:lnTo>
                    <a:lnTo>
                      <a:pt x="165" y="308"/>
                    </a:lnTo>
                    <a:lnTo>
                      <a:pt x="164" y="308"/>
                    </a:lnTo>
                    <a:lnTo>
                      <a:pt x="163" y="308"/>
                    </a:lnTo>
                    <a:lnTo>
                      <a:pt x="163" y="307"/>
                    </a:lnTo>
                    <a:lnTo>
                      <a:pt x="162" y="307"/>
                    </a:lnTo>
                    <a:lnTo>
                      <a:pt x="161" y="307"/>
                    </a:lnTo>
                    <a:lnTo>
                      <a:pt x="160" y="307"/>
                    </a:lnTo>
                    <a:lnTo>
                      <a:pt x="159" y="306"/>
                    </a:lnTo>
                    <a:lnTo>
                      <a:pt x="159" y="305"/>
                    </a:lnTo>
                    <a:lnTo>
                      <a:pt x="159" y="306"/>
                    </a:lnTo>
                    <a:lnTo>
                      <a:pt x="158" y="305"/>
                    </a:lnTo>
                    <a:lnTo>
                      <a:pt x="158" y="306"/>
                    </a:lnTo>
                    <a:lnTo>
                      <a:pt x="157" y="306"/>
                    </a:lnTo>
                    <a:lnTo>
                      <a:pt x="157" y="305"/>
                    </a:lnTo>
                    <a:lnTo>
                      <a:pt x="156" y="305"/>
                    </a:lnTo>
                    <a:lnTo>
                      <a:pt x="155" y="305"/>
                    </a:lnTo>
                    <a:lnTo>
                      <a:pt x="154" y="305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2" y="304"/>
                    </a:lnTo>
                    <a:lnTo>
                      <a:pt x="151" y="305"/>
                    </a:lnTo>
                    <a:lnTo>
                      <a:pt x="150" y="305"/>
                    </a:lnTo>
                    <a:lnTo>
                      <a:pt x="149" y="305"/>
                    </a:lnTo>
                    <a:lnTo>
                      <a:pt x="148" y="305"/>
                    </a:lnTo>
                    <a:lnTo>
                      <a:pt x="147" y="304"/>
                    </a:lnTo>
                    <a:lnTo>
                      <a:pt x="147" y="303"/>
                    </a:lnTo>
                    <a:lnTo>
                      <a:pt x="146" y="303"/>
                    </a:lnTo>
                    <a:lnTo>
                      <a:pt x="145" y="303"/>
                    </a:lnTo>
                    <a:lnTo>
                      <a:pt x="145" y="302"/>
                    </a:lnTo>
                    <a:lnTo>
                      <a:pt x="144" y="302"/>
                    </a:lnTo>
                    <a:lnTo>
                      <a:pt x="143" y="302"/>
                    </a:lnTo>
                    <a:lnTo>
                      <a:pt x="142" y="302"/>
                    </a:lnTo>
                    <a:lnTo>
                      <a:pt x="141" y="302"/>
                    </a:lnTo>
                    <a:lnTo>
                      <a:pt x="140" y="302"/>
                    </a:lnTo>
                    <a:lnTo>
                      <a:pt x="139" y="302"/>
                    </a:lnTo>
                    <a:lnTo>
                      <a:pt x="139" y="303"/>
                    </a:lnTo>
                    <a:lnTo>
                      <a:pt x="138" y="302"/>
                    </a:lnTo>
                    <a:lnTo>
                      <a:pt x="137" y="302"/>
                    </a:lnTo>
                    <a:lnTo>
                      <a:pt x="137" y="301"/>
                    </a:lnTo>
                    <a:lnTo>
                      <a:pt x="136" y="301"/>
                    </a:lnTo>
                    <a:lnTo>
                      <a:pt x="136" y="300"/>
                    </a:lnTo>
                    <a:lnTo>
                      <a:pt x="135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3" y="297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8"/>
                    </a:lnTo>
                    <a:lnTo>
                      <a:pt x="131" y="297"/>
                    </a:lnTo>
                    <a:lnTo>
                      <a:pt x="131" y="298"/>
                    </a:lnTo>
                    <a:lnTo>
                      <a:pt x="130" y="298"/>
                    </a:lnTo>
                    <a:lnTo>
                      <a:pt x="130" y="297"/>
                    </a:lnTo>
                    <a:lnTo>
                      <a:pt x="129" y="297"/>
                    </a:lnTo>
                    <a:lnTo>
                      <a:pt x="129" y="296"/>
                    </a:lnTo>
                    <a:lnTo>
                      <a:pt x="129" y="297"/>
                    </a:lnTo>
                    <a:lnTo>
                      <a:pt x="128" y="297"/>
                    </a:lnTo>
                    <a:lnTo>
                      <a:pt x="127" y="297"/>
                    </a:lnTo>
                    <a:lnTo>
                      <a:pt x="126" y="297"/>
                    </a:lnTo>
                    <a:lnTo>
                      <a:pt x="125" y="297"/>
                    </a:lnTo>
                    <a:lnTo>
                      <a:pt x="124" y="297"/>
                    </a:lnTo>
                    <a:lnTo>
                      <a:pt x="124" y="296"/>
                    </a:lnTo>
                    <a:lnTo>
                      <a:pt x="123" y="296"/>
                    </a:lnTo>
                    <a:lnTo>
                      <a:pt x="122" y="296"/>
                    </a:lnTo>
                    <a:lnTo>
                      <a:pt x="122" y="297"/>
                    </a:lnTo>
                    <a:lnTo>
                      <a:pt x="122" y="296"/>
                    </a:lnTo>
                    <a:lnTo>
                      <a:pt x="122" y="297"/>
                    </a:lnTo>
                    <a:lnTo>
                      <a:pt x="122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7"/>
                    </a:lnTo>
                    <a:lnTo>
                      <a:pt x="118" y="297"/>
                    </a:lnTo>
                    <a:lnTo>
                      <a:pt x="117" y="297"/>
                    </a:lnTo>
                    <a:lnTo>
                      <a:pt x="116" y="297"/>
                    </a:lnTo>
                    <a:lnTo>
                      <a:pt x="115" y="297"/>
                    </a:lnTo>
                    <a:lnTo>
                      <a:pt x="114" y="297"/>
                    </a:lnTo>
                    <a:lnTo>
                      <a:pt x="114" y="298"/>
                    </a:lnTo>
                    <a:lnTo>
                      <a:pt x="114" y="297"/>
                    </a:lnTo>
                    <a:lnTo>
                      <a:pt x="113" y="297"/>
                    </a:lnTo>
                    <a:lnTo>
                      <a:pt x="112" y="297"/>
                    </a:lnTo>
                    <a:lnTo>
                      <a:pt x="112" y="296"/>
                    </a:lnTo>
                    <a:lnTo>
                      <a:pt x="111" y="296"/>
                    </a:lnTo>
                    <a:lnTo>
                      <a:pt x="110" y="297"/>
                    </a:lnTo>
                    <a:lnTo>
                      <a:pt x="109" y="297"/>
                    </a:lnTo>
                    <a:lnTo>
                      <a:pt x="109" y="298"/>
                    </a:lnTo>
                    <a:lnTo>
                      <a:pt x="108" y="298"/>
                    </a:lnTo>
                    <a:lnTo>
                      <a:pt x="107" y="298"/>
                    </a:lnTo>
                    <a:lnTo>
                      <a:pt x="107" y="299"/>
                    </a:lnTo>
                    <a:lnTo>
                      <a:pt x="106" y="299"/>
                    </a:lnTo>
                    <a:lnTo>
                      <a:pt x="105" y="299"/>
                    </a:lnTo>
                    <a:lnTo>
                      <a:pt x="104" y="299"/>
                    </a:lnTo>
                    <a:lnTo>
                      <a:pt x="104" y="298"/>
                    </a:lnTo>
                    <a:lnTo>
                      <a:pt x="103" y="298"/>
                    </a:lnTo>
                    <a:lnTo>
                      <a:pt x="102" y="298"/>
                    </a:lnTo>
                    <a:lnTo>
                      <a:pt x="102" y="297"/>
                    </a:lnTo>
                    <a:lnTo>
                      <a:pt x="101" y="297"/>
                    </a:lnTo>
                    <a:lnTo>
                      <a:pt x="101" y="296"/>
                    </a:lnTo>
                    <a:lnTo>
                      <a:pt x="100" y="296"/>
                    </a:lnTo>
                    <a:lnTo>
                      <a:pt x="100" y="295"/>
                    </a:lnTo>
                    <a:lnTo>
                      <a:pt x="99" y="295"/>
                    </a:lnTo>
                    <a:lnTo>
                      <a:pt x="99" y="296"/>
                    </a:lnTo>
                    <a:lnTo>
                      <a:pt x="99" y="295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7" y="294"/>
                    </a:lnTo>
                    <a:lnTo>
                      <a:pt x="96" y="294"/>
                    </a:lnTo>
                    <a:lnTo>
                      <a:pt x="95" y="293"/>
                    </a:lnTo>
                    <a:lnTo>
                      <a:pt x="94" y="293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2"/>
                    </a:lnTo>
                    <a:lnTo>
                      <a:pt x="94" y="291"/>
                    </a:lnTo>
                    <a:lnTo>
                      <a:pt x="93" y="291"/>
                    </a:lnTo>
                    <a:lnTo>
                      <a:pt x="93" y="290"/>
                    </a:lnTo>
                    <a:lnTo>
                      <a:pt x="93" y="291"/>
                    </a:lnTo>
                    <a:lnTo>
                      <a:pt x="92" y="291"/>
                    </a:lnTo>
                    <a:lnTo>
                      <a:pt x="92" y="290"/>
                    </a:lnTo>
                    <a:lnTo>
                      <a:pt x="92" y="289"/>
                    </a:lnTo>
                    <a:lnTo>
                      <a:pt x="92" y="288"/>
                    </a:lnTo>
                    <a:lnTo>
                      <a:pt x="91" y="288"/>
                    </a:lnTo>
                    <a:lnTo>
                      <a:pt x="91" y="287"/>
                    </a:lnTo>
                    <a:lnTo>
                      <a:pt x="91" y="288"/>
                    </a:lnTo>
                    <a:lnTo>
                      <a:pt x="90" y="287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8" y="288"/>
                    </a:lnTo>
                    <a:lnTo>
                      <a:pt x="87" y="288"/>
                    </a:lnTo>
                    <a:lnTo>
                      <a:pt x="87" y="287"/>
                    </a:lnTo>
                    <a:lnTo>
                      <a:pt x="86" y="288"/>
                    </a:lnTo>
                    <a:lnTo>
                      <a:pt x="86" y="287"/>
                    </a:lnTo>
                    <a:lnTo>
                      <a:pt x="85" y="287"/>
                    </a:lnTo>
                    <a:lnTo>
                      <a:pt x="84" y="287"/>
                    </a:lnTo>
                    <a:lnTo>
                      <a:pt x="83" y="287"/>
                    </a:lnTo>
                    <a:lnTo>
                      <a:pt x="83" y="288"/>
                    </a:lnTo>
                    <a:lnTo>
                      <a:pt x="82" y="288"/>
                    </a:lnTo>
                    <a:lnTo>
                      <a:pt x="83" y="288"/>
                    </a:lnTo>
                    <a:lnTo>
                      <a:pt x="82" y="288"/>
                    </a:lnTo>
                    <a:lnTo>
                      <a:pt x="82" y="289"/>
                    </a:lnTo>
                    <a:lnTo>
                      <a:pt x="81" y="289"/>
                    </a:lnTo>
                    <a:lnTo>
                      <a:pt x="81" y="290"/>
                    </a:lnTo>
                    <a:lnTo>
                      <a:pt x="80" y="290"/>
                    </a:lnTo>
                    <a:lnTo>
                      <a:pt x="80" y="289"/>
                    </a:lnTo>
                    <a:lnTo>
                      <a:pt x="80" y="290"/>
                    </a:lnTo>
                    <a:lnTo>
                      <a:pt x="80" y="289"/>
                    </a:lnTo>
                    <a:lnTo>
                      <a:pt x="79" y="290"/>
                    </a:lnTo>
                    <a:lnTo>
                      <a:pt x="78" y="291"/>
                    </a:lnTo>
                    <a:lnTo>
                      <a:pt x="78" y="290"/>
                    </a:lnTo>
                    <a:lnTo>
                      <a:pt x="77" y="290"/>
                    </a:lnTo>
                    <a:lnTo>
                      <a:pt x="77" y="291"/>
                    </a:lnTo>
                    <a:lnTo>
                      <a:pt x="76" y="291"/>
                    </a:lnTo>
                    <a:lnTo>
                      <a:pt x="75" y="291"/>
                    </a:lnTo>
                    <a:lnTo>
                      <a:pt x="75" y="290"/>
                    </a:lnTo>
                    <a:lnTo>
                      <a:pt x="74" y="290"/>
                    </a:lnTo>
                    <a:lnTo>
                      <a:pt x="73" y="290"/>
                    </a:lnTo>
                    <a:lnTo>
                      <a:pt x="72" y="290"/>
                    </a:lnTo>
                    <a:lnTo>
                      <a:pt x="72" y="289"/>
                    </a:lnTo>
                    <a:lnTo>
                      <a:pt x="71" y="289"/>
                    </a:lnTo>
                    <a:lnTo>
                      <a:pt x="70" y="289"/>
                    </a:lnTo>
                    <a:lnTo>
                      <a:pt x="70" y="288"/>
                    </a:lnTo>
                    <a:lnTo>
                      <a:pt x="70" y="287"/>
                    </a:lnTo>
                    <a:lnTo>
                      <a:pt x="69" y="287"/>
                    </a:lnTo>
                    <a:lnTo>
                      <a:pt x="68" y="287"/>
                    </a:lnTo>
                    <a:lnTo>
                      <a:pt x="67" y="287"/>
                    </a:lnTo>
                    <a:lnTo>
                      <a:pt x="66" y="287"/>
                    </a:lnTo>
                    <a:lnTo>
                      <a:pt x="66" y="286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4"/>
                    </a:lnTo>
                    <a:lnTo>
                      <a:pt x="66" y="283"/>
                    </a:lnTo>
                    <a:lnTo>
                      <a:pt x="65" y="283"/>
                    </a:lnTo>
                    <a:lnTo>
                      <a:pt x="65" y="282"/>
                    </a:lnTo>
                    <a:lnTo>
                      <a:pt x="65" y="281"/>
                    </a:lnTo>
                    <a:lnTo>
                      <a:pt x="64" y="281"/>
                    </a:lnTo>
                    <a:lnTo>
                      <a:pt x="64" y="280"/>
                    </a:lnTo>
                    <a:lnTo>
                      <a:pt x="63" y="279"/>
                    </a:lnTo>
                    <a:lnTo>
                      <a:pt x="62" y="279"/>
                    </a:lnTo>
                    <a:lnTo>
                      <a:pt x="62" y="278"/>
                    </a:lnTo>
                    <a:lnTo>
                      <a:pt x="62" y="277"/>
                    </a:lnTo>
                    <a:lnTo>
                      <a:pt x="61" y="277"/>
                    </a:lnTo>
                    <a:lnTo>
                      <a:pt x="60" y="277"/>
                    </a:lnTo>
                    <a:lnTo>
                      <a:pt x="60" y="276"/>
                    </a:lnTo>
                    <a:lnTo>
                      <a:pt x="59" y="276"/>
                    </a:lnTo>
                    <a:lnTo>
                      <a:pt x="59" y="275"/>
                    </a:lnTo>
                    <a:lnTo>
                      <a:pt x="60" y="274"/>
                    </a:lnTo>
                    <a:lnTo>
                      <a:pt x="60" y="273"/>
                    </a:lnTo>
                    <a:lnTo>
                      <a:pt x="60" y="272"/>
                    </a:lnTo>
                    <a:lnTo>
                      <a:pt x="61" y="272"/>
                    </a:lnTo>
                    <a:lnTo>
                      <a:pt x="60" y="272"/>
                    </a:lnTo>
                    <a:lnTo>
                      <a:pt x="60" y="271"/>
                    </a:lnTo>
                    <a:lnTo>
                      <a:pt x="60" y="270"/>
                    </a:lnTo>
                    <a:lnTo>
                      <a:pt x="59" y="270"/>
                    </a:lnTo>
                    <a:lnTo>
                      <a:pt x="60" y="270"/>
                    </a:lnTo>
                    <a:lnTo>
                      <a:pt x="59" y="270"/>
                    </a:lnTo>
                    <a:lnTo>
                      <a:pt x="59" y="269"/>
                    </a:lnTo>
                    <a:lnTo>
                      <a:pt x="59" y="270"/>
                    </a:lnTo>
                    <a:lnTo>
                      <a:pt x="58" y="270"/>
                    </a:lnTo>
                    <a:lnTo>
                      <a:pt x="59" y="269"/>
                    </a:lnTo>
                    <a:lnTo>
                      <a:pt x="58" y="269"/>
                    </a:lnTo>
                    <a:lnTo>
                      <a:pt x="57" y="269"/>
                    </a:lnTo>
                    <a:lnTo>
                      <a:pt x="57" y="268"/>
                    </a:lnTo>
                    <a:lnTo>
                      <a:pt x="57" y="267"/>
                    </a:lnTo>
                    <a:lnTo>
                      <a:pt x="56" y="267"/>
                    </a:lnTo>
                    <a:lnTo>
                      <a:pt x="55" y="266"/>
                    </a:lnTo>
                    <a:lnTo>
                      <a:pt x="56" y="266"/>
                    </a:lnTo>
                    <a:lnTo>
                      <a:pt x="55" y="265"/>
                    </a:lnTo>
                    <a:lnTo>
                      <a:pt x="55" y="266"/>
                    </a:lnTo>
                    <a:lnTo>
                      <a:pt x="54" y="266"/>
                    </a:lnTo>
                    <a:lnTo>
                      <a:pt x="54" y="265"/>
                    </a:lnTo>
                    <a:lnTo>
                      <a:pt x="55" y="265"/>
                    </a:lnTo>
                    <a:lnTo>
                      <a:pt x="54" y="264"/>
                    </a:lnTo>
                    <a:lnTo>
                      <a:pt x="53" y="264"/>
                    </a:lnTo>
                    <a:lnTo>
                      <a:pt x="54" y="264"/>
                    </a:lnTo>
                    <a:lnTo>
                      <a:pt x="54" y="263"/>
                    </a:lnTo>
                    <a:lnTo>
                      <a:pt x="53" y="263"/>
                    </a:lnTo>
                    <a:lnTo>
                      <a:pt x="53" y="262"/>
                    </a:lnTo>
                    <a:lnTo>
                      <a:pt x="53" y="261"/>
                    </a:lnTo>
                    <a:lnTo>
                      <a:pt x="54" y="261"/>
                    </a:lnTo>
                    <a:lnTo>
                      <a:pt x="53" y="261"/>
                    </a:lnTo>
                    <a:lnTo>
                      <a:pt x="53" y="260"/>
                    </a:lnTo>
                    <a:lnTo>
                      <a:pt x="54" y="260"/>
                    </a:lnTo>
                    <a:lnTo>
                      <a:pt x="54" y="261"/>
                    </a:lnTo>
                    <a:lnTo>
                      <a:pt x="55" y="261"/>
                    </a:lnTo>
                    <a:lnTo>
                      <a:pt x="55" y="260"/>
                    </a:lnTo>
                    <a:lnTo>
                      <a:pt x="54" y="260"/>
                    </a:lnTo>
                    <a:lnTo>
                      <a:pt x="55" y="260"/>
                    </a:lnTo>
                    <a:lnTo>
                      <a:pt x="55" y="259"/>
                    </a:lnTo>
                    <a:lnTo>
                      <a:pt x="54" y="259"/>
                    </a:lnTo>
                    <a:lnTo>
                      <a:pt x="54" y="260"/>
                    </a:lnTo>
                    <a:lnTo>
                      <a:pt x="53" y="260"/>
                    </a:lnTo>
                    <a:lnTo>
                      <a:pt x="53" y="259"/>
                    </a:lnTo>
                    <a:lnTo>
                      <a:pt x="54" y="259"/>
                    </a:lnTo>
                    <a:lnTo>
                      <a:pt x="55" y="259"/>
                    </a:lnTo>
                    <a:lnTo>
                      <a:pt x="55" y="258"/>
                    </a:lnTo>
                    <a:lnTo>
                      <a:pt x="54" y="258"/>
                    </a:lnTo>
                    <a:lnTo>
                      <a:pt x="53" y="258"/>
                    </a:lnTo>
                    <a:lnTo>
                      <a:pt x="54" y="258"/>
                    </a:lnTo>
                    <a:lnTo>
                      <a:pt x="53" y="258"/>
                    </a:lnTo>
                    <a:lnTo>
                      <a:pt x="52" y="257"/>
                    </a:lnTo>
                    <a:lnTo>
                      <a:pt x="53" y="257"/>
                    </a:lnTo>
                    <a:lnTo>
                      <a:pt x="54" y="257"/>
                    </a:lnTo>
                    <a:lnTo>
                      <a:pt x="54" y="256"/>
                    </a:lnTo>
                    <a:lnTo>
                      <a:pt x="54" y="255"/>
                    </a:lnTo>
                    <a:lnTo>
                      <a:pt x="53" y="256"/>
                    </a:lnTo>
                    <a:lnTo>
                      <a:pt x="53" y="255"/>
                    </a:lnTo>
                    <a:lnTo>
                      <a:pt x="54" y="255"/>
                    </a:lnTo>
                    <a:lnTo>
                      <a:pt x="53" y="254"/>
                    </a:lnTo>
                    <a:lnTo>
                      <a:pt x="53" y="253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5" y="252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5" y="251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4" y="250"/>
                    </a:lnTo>
                    <a:lnTo>
                      <a:pt x="54" y="249"/>
                    </a:lnTo>
                    <a:lnTo>
                      <a:pt x="53" y="249"/>
                    </a:lnTo>
                    <a:lnTo>
                      <a:pt x="53" y="248"/>
                    </a:lnTo>
                    <a:lnTo>
                      <a:pt x="52" y="248"/>
                    </a:lnTo>
                    <a:lnTo>
                      <a:pt x="53" y="248"/>
                    </a:lnTo>
                    <a:lnTo>
                      <a:pt x="53" y="247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4" y="247"/>
                    </a:lnTo>
                    <a:lnTo>
                      <a:pt x="53" y="247"/>
                    </a:lnTo>
                    <a:lnTo>
                      <a:pt x="53" y="246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5"/>
                    </a:lnTo>
                    <a:lnTo>
                      <a:pt x="52" y="244"/>
                    </a:lnTo>
                    <a:lnTo>
                      <a:pt x="52" y="245"/>
                    </a:lnTo>
                    <a:lnTo>
                      <a:pt x="52" y="244"/>
                    </a:lnTo>
                    <a:lnTo>
                      <a:pt x="51" y="244"/>
                    </a:lnTo>
                    <a:lnTo>
                      <a:pt x="52" y="243"/>
                    </a:lnTo>
                    <a:lnTo>
                      <a:pt x="52" y="242"/>
                    </a:lnTo>
                    <a:lnTo>
                      <a:pt x="52" y="243"/>
                    </a:lnTo>
                    <a:lnTo>
                      <a:pt x="53" y="244"/>
                    </a:lnTo>
                    <a:lnTo>
                      <a:pt x="53" y="243"/>
                    </a:lnTo>
                    <a:lnTo>
                      <a:pt x="53" y="242"/>
                    </a:lnTo>
                    <a:lnTo>
                      <a:pt x="54" y="242"/>
                    </a:lnTo>
                    <a:lnTo>
                      <a:pt x="53" y="242"/>
                    </a:lnTo>
                    <a:lnTo>
                      <a:pt x="52" y="241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2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51" y="239"/>
                    </a:lnTo>
                    <a:lnTo>
                      <a:pt x="52" y="239"/>
                    </a:lnTo>
                    <a:lnTo>
                      <a:pt x="51" y="238"/>
                    </a:lnTo>
                    <a:lnTo>
                      <a:pt x="51" y="239"/>
                    </a:lnTo>
                    <a:lnTo>
                      <a:pt x="50" y="238"/>
                    </a:lnTo>
                    <a:lnTo>
                      <a:pt x="50" y="237"/>
                    </a:lnTo>
                    <a:lnTo>
                      <a:pt x="51" y="237"/>
                    </a:lnTo>
                    <a:lnTo>
                      <a:pt x="50" y="237"/>
                    </a:lnTo>
                    <a:lnTo>
                      <a:pt x="49" y="237"/>
                    </a:lnTo>
                    <a:lnTo>
                      <a:pt x="49" y="238"/>
                    </a:lnTo>
                    <a:lnTo>
                      <a:pt x="49" y="237"/>
                    </a:lnTo>
                    <a:lnTo>
                      <a:pt x="48" y="237"/>
                    </a:lnTo>
                    <a:lnTo>
                      <a:pt x="49" y="237"/>
                    </a:lnTo>
                    <a:lnTo>
                      <a:pt x="49" y="236"/>
                    </a:lnTo>
                    <a:lnTo>
                      <a:pt x="48" y="236"/>
                    </a:lnTo>
                    <a:lnTo>
                      <a:pt x="48" y="237"/>
                    </a:lnTo>
                    <a:lnTo>
                      <a:pt x="47" y="237"/>
                    </a:lnTo>
                    <a:lnTo>
                      <a:pt x="47" y="236"/>
                    </a:lnTo>
                    <a:lnTo>
                      <a:pt x="46" y="236"/>
                    </a:lnTo>
                    <a:lnTo>
                      <a:pt x="46" y="237"/>
                    </a:lnTo>
                    <a:lnTo>
                      <a:pt x="47" y="237"/>
                    </a:lnTo>
                    <a:lnTo>
                      <a:pt x="47" y="238"/>
                    </a:lnTo>
                    <a:lnTo>
                      <a:pt x="46" y="238"/>
                    </a:lnTo>
                    <a:lnTo>
                      <a:pt x="46" y="239"/>
                    </a:lnTo>
                    <a:lnTo>
                      <a:pt x="46" y="238"/>
                    </a:lnTo>
                    <a:lnTo>
                      <a:pt x="45" y="238"/>
                    </a:lnTo>
                    <a:lnTo>
                      <a:pt x="46" y="237"/>
                    </a:lnTo>
                    <a:lnTo>
                      <a:pt x="45" y="237"/>
                    </a:lnTo>
                    <a:lnTo>
                      <a:pt x="45" y="236"/>
                    </a:lnTo>
                    <a:lnTo>
                      <a:pt x="45" y="235"/>
                    </a:lnTo>
                    <a:lnTo>
                      <a:pt x="44" y="234"/>
                    </a:lnTo>
                    <a:lnTo>
                      <a:pt x="43" y="233"/>
                    </a:lnTo>
                    <a:lnTo>
                      <a:pt x="42" y="232"/>
                    </a:lnTo>
                    <a:lnTo>
                      <a:pt x="41" y="232"/>
                    </a:lnTo>
                    <a:lnTo>
                      <a:pt x="40" y="233"/>
                    </a:lnTo>
                    <a:lnTo>
                      <a:pt x="39" y="233"/>
                    </a:lnTo>
                    <a:lnTo>
                      <a:pt x="39" y="232"/>
                    </a:lnTo>
                    <a:lnTo>
                      <a:pt x="38" y="232"/>
                    </a:lnTo>
                    <a:lnTo>
                      <a:pt x="38" y="231"/>
                    </a:lnTo>
                    <a:lnTo>
                      <a:pt x="37" y="231"/>
                    </a:lnTo>
                    <a:lnTo>
                      <a:pt x="37" y="232"/>
                    </a:lnTo>
                    <a:lnTo>
                      <a:pt x="37" y="233"/>
                    </a:lnTo>
                    <a:lnTo>
                      <a:pt x="37" y="235"/>
                    </a:lnTo>
                    <a:lnTo>
                      <a:pt x="36" y="236"/>
                    </a:lnTo>
                    <a:lnTo>
                      <a:pt x="35" y="235"/>
                    </a:lnTo>
                    <a:lnTo>
                      <a:pt x="35" y="233"/>
                    </a:lnTo>
                    <a:lnTo>
                      <a:pt x="34" y="232"/>
                    </a:lnTo>
                    <a:lnTo>
                      <a:pt x="34" y="231"/>
                    </a:lnTo>
                    <a:lnTo>
                      <a:pt x="35" y="231"/>
                    </a:lnTo>
                    <a:lnTo>
                      <a:pt x="36" y="230"/>
                    </a:lnTo>
                    <a:lnTo>
                      <a:pt x="36" y="228"/>
                    </a:lnTo>
                    <a:lnTo>
                      <a:pt x="37" y="227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4" y="227"/>
                    </a:lnTo>
                    <a:lnTo>
                      <a:pt x="33" y="228"/>
                    </a:lnTo>
                    <a:lnTo>
                      <a:pt x="32" y="229"/>
                    </a:lnTo>
                    <a:lnTo>
                      <a:pt x="32" y="230"/>
                    </a:lnTo>
                    <a:lnTo>
                      <a:pt x="31" y="230"/>
                    </a:lnTo>
                    <a:lnTo>
                      <a:pt x="30" y="229"/>
                    </a:lnTo>
                    <a:lnTo>
                      <a:pt x="29" y="229"/>
                    </a:lnTo>
                    <a:lnTo>
                      <a:pt x="28" y="230"/>
                    </a:lnTo>
                    <a:lnTo>
                      <a:pt x="28" y="231"/>
                    </a:lnTo>
                    <a:lnTo>
                      <a:pt x="29" y="231"/>
                    </a:lnTo>
                    <a:lnTo>
                      <a:pt x="30" y="231"/>
                    </a:lnTo>
                    <a:lnTo>
                      <a:pt x="30" y="232"/>
                    </a:lnTo>
                    <a:lnTo>
                      <a:pt x="31" y="232"/>
                    </a:lnTo>
                    <a:lnTo>
                      <a:pt x="31" y="233"/>
                    </a:lnTo>
                    <a:lnTo>
                      <a:pt x="30" y="233"/>
                    </a:lnTo>
                    <a:lnTo>
                      <a:pt x="29" y="233"/>
                    </a:lnTo>
                    <a:lnTo>
                      <a:pt x="28" y="232"/>
                    </a:lnTo>
                    <a:lnTo>
                      <a:pt x="27" y="231"/>
                    </a:lnTo>
                    <a:lnTo>
                      <a:pt x="26" y="231"/>
                    </a:lnTo>
                    <a:lnTo>
                      <a:pt x="26" y="232"/>
                    </a:lnTo>
                    <a:lnTo>
                      <a:pt x="26" y="233"/>
                    </a:lnTo>
                    <a:lnTo>
                      <a:pt x="26" y="234"/>
                    </a:lnTo>
                    <a:lnTo>
                      <a:pt x="25" y="234"/>
                    </a:lnTo>
                    <a:lnTo>
                      <a:pt x="25" y="233"/>
                    </a:lnTo>
                    <a:lnTo>
                      <a:pt x="24" y="233"/>
                    </a:lnTo>
                    <a:lnTo>
                      <a:pt x="23" y="231"/>
                    </a:lnTo>
                    <a:lnTo>
                      <a:pt x="22" y="231"/>
                    </a:lnTo>
                    <a:lnTo>
                      <a:pt x="21" y="231"/>
                    </a:lnTo>
                    <a:lnTo>
                      <a:pt x="20" y="231"/>
                    </a:lnTo>
                    <a:lnTo>
                      <a:pt x="20" y="232"/>
                    </a:lnTo>
                    <a:lnTo>
                      <a:pt x="19" y="233"/>
                    </a:lnTo>
                    <a:lnTo>
                      <a:pt x="19" y="234"/>
                    </a:lnTo>
                    <a:lnTo>
                      <a:pt x="18" y="235"/>
                    </a:lnTo>
                    <a:lnTo>
                      <a:pt x="18" y="234"/>
                    </a:lnTo>
                    <a:lnTo>
                      <a:pt x="17" y="234"/>
                    </a:lnTo>
                    <a:lnTo>
                      <a:pt x="17" y="233"/>
                    </a:lnTo>
                    <a:lnTo>
                      <a:pt x="16" y="233"/>
                    </a:lnTo>
                    <a:lnTo>
                      <a:pt x="15" y="234"/>
                    </a:lnTo>
                    <a:lnTo>
                      <a:pt x="15" y="235"/>
                    </a:lnTo>
                    <a:lnTo>
                      <a:pt x="15" y="236"/>
                    </a:lnTo>
                    <a:lnTo>
                      <a:pt x="15" y="237"/>
                    </a:lnTo>
                    <a:lnTo>
                      <a:pt x="13" y="238"/>
                    </a:lnTo>
                    <a:lnTo>
                      <a:pt x="13" y="239"/>
                    </a:lnTo>
                    <a:lnTo>
                      <a:pt x="13" y="240"/>
                    </a:lnTo>
                    <a:lnTo>
                      <a:pt x="13" y="241"/>
                    </a:lnTo>
                    <a:lnTo>
                      <a:pt x="12" y="241"/>
                    </a:lnTo>
                    <a:lnTo>
                      <a:pt x="11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0" y="237"/>
                    </a:lnTo>
                    <a:lnTo>
                      <a:pt x="10" y="236"/>
                    </a:lnTo>
                    <a:lnTo>
                      <a:pt x="9" y="235"/>
                    </a:lnTo>
                    <a:lnTo>
                      <a:pt x="8" y="235"/>
                    </a:lnTo>
                    <a:lnTo>
                      <a:pt x="7" y="235"/>
                    </a:lnTo>
                    <a:lnTo>
                      <a:pt x="6" y="235"/>
                    </a:lnTo>
                    <a:lnTo>
                      <a:pt x="6" y="236"/>
                    </a:lnTo>
                    <a:lnTo>
                      <a:pt x="5" y="236"/>
                    </a:lnTo>
                    <a:lnTo>
                      <a:pt x="5" y="235"/>
                    </a:lnTo>
                    <a:lnTo>
                      <a:pt x="5" y="234"/>
                    </a:lnTo>
                    <a:lnTo>
                      <a:pt x="5" y="233"/>
                    </a:lnTo>
                    <a:lnTo>
                      <a:pt x="4" y="232"/>
                    </a:lnTo>
                    <a:lnTo>
                      <a:pt x="3" y="233"/>
                    </a:lnTo>
                    <a:lnTo>
                      <a:pt x="2" y="232"/>
                    </a:lnTo>
                    <a:lnTo>
                      <a:pt x="2" y="233"/>
                    </a:lnTo>
                    <a:lnTo>
                      <a:pt x="1" y="233"/>
                    </a:lnTo>
                    <a:lnTo>
                      <a:pt x="1" y="232"/>
                    </a:lnTo>
                    <a:lnTo>
                      <a:pt x="1" y="230"/>
                    </a:lnTo>
                    <a:lnTo>
                      <a:pt x="1" y="229"/>
                    </a:lnTo>
                    <a:lnTo>
                      <a:pt x="1" y="228"/>
                    </a:lnTo>
                    <a:lnTo>
                      <a:pt x="1" y="227"/>
                    </a:lnTo>
                    <a:lnTo>
                      <a:pt x="1" y="226"/>
                    </a:lnTo>
                    <a:lnTo>
                      <a:pt x="0" y="225"/>
                    </a:lnTo>
                    <a:lnTo>
                      <a:pt x="1" y="224"/>
                    </a:lnTo>
                    <a:lnTo>
                      <a:pt x="0" y="224"/>
                    </a:lnTo>
                    <a:lnTo>
                      <a:pt x="0" y="223"/>
                    </a:lnTo>
                    <a:lnTo>
                      <a:pt x="0" y="222"/>
                    </a:lnTo>
                    <a:lnTo>
                      <a:pt x="0" y="221"/>
                    </a:lnTo>
                    <a:lnTo>
                      <a:pt x="1" y="221"/>
                    </a:lnTo>
                    <a:lnTo>
                      <a:pt x="1" y="220"/>
                    </a:lnTo>
                    <a:lnTo>
                      <a:pt x="2" y="219"/>
                    </a:lnTo>
                    <a:lnTo>
                      <a:pt x="2" y="218"/>
                    </a:lnTo>
                    <a:lnTo>
                      <a:pt x="2" y="217"/>
                    </a:lnTo>
                    <a:lnTo>
                      <a:pt x="3" y="217"/>
                    </a:lnTo>
                    <a:lnTo>
                      <a:pt x="3" y="216"/>
                    </a:lnTo>
                    <a:lnTo>
                      <a:pt x="4" y="215"/>
                    </a:lnTo>
                    <a:lnTo>
                      <a:pt x="5" y="215"/>
                    </a:lnTo>
                    <a:lnTo>
                      <a:pt x="5" y="214"/>
                    </a:lnTo>
                    <a:lnTo>
                      <a:pt x="6" y="213"/>
                    </a:lnTo>
                    <a:lnTo>
                      <a:pt x="7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8" y="210"/>
                    </a:lnTo>
                    <a:lnTo>
                      <a:pt x="9" y="208"/>
                    </a:lnTo>
                    <a:lnTo>
                      <a:pt x="9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1" y="203"/>
                    </a:lnTo>
                    <a:lnTo>
                      <a:pt x="11" y="202"/>
                    </a:lnTo>
                    <a:lnTo>
                      <a:pt x="12" y="201"/>
                    </a:lnTo>
                    <a:lnTo>
                      <a:pt x="13" y="200"/>
                    </a:lnTo>
                    <a:lnTo>
                      <a:pt x="14" y="199"/>
                    </a:lnTo>
                    <a:lnTo>
                      <a:pt x="14" y="197"/>
                    </a:lnTo>
                    <a:lnTo>
                      <a:pt x="13" y="196"/>
                    </a:lnTo>
                    <a:lnTo>
                      <a:pt x="12" y="195"/>
                    </a:lnTo>
                    <a:lnTo>
                      <a:pt x="12" y="194"/>
                    </a:lnTo>
                    <a:lnTo>
                      <a:pt x="12" y="193"/>
                    </a:lnTo>
                    <a:lnTo>
                      <a:pt x="12" y="192"/>
                    </a:lnTo>
                    <a:lnTo>
                      <a:pt x="12" y="190"/>
                    </a:lnTo>
                    <a:lnTo>
                      <a:pt x="13" y="189"/>
                    </a:lnTo>
                    <a:lnTo>
                      <a:pt x="13" y="188"/>
                    </a:lnTo>
                    <a:lnTo>
                      <a:pt x="13" y="186"/>
                    </a:lnTo>
                    <a:lnTo>
                      <a:pt x="14" y="184"/>
                    </a:lnTo>
                    <a:lnTo>
                      <a:pt x="14" y="183"/>
                    </a:lnTo>
                    <a:lnTo>
                      <a:pt x="14" y="181"/>
                    </a:lnTo>
                    <a:lnTo>
                      <a:pt x="15" y="181"/>
                    </a:lnTo>
                    <a:lnTo>
                      <a:pt x="15" y="179"/>
                    </a:lnTo>
                    <a:lnTo>
                      <a:pt x="16" y="178"/>
                    </a:lnTo>
                    <a:lnTo>
                      <a:pt x="16" y="177"/>
                    </a:lnTo>
                    <a:lnTo>
                      <a:pt x="16" y="175"/>
                    </a:lnTo>
                    <a:lnTo>
                      <a:pt x="17" y="173"/>
                    </a:lnTo>
                    <a:lnTo>
                      <a:pt x="17" y="172"/>
                    </a:lnTo>
                    <a:lnTo>
                      <a:pt x="18" y="171"/>
                    </a:lnTo>
                    <a:lnTo>
                      <a:pt x="18" y="170"/>
                    </a:lnTo>
                    <a:lnTo>
                      <a:pt x="18" y="169"/>
                    </a:lnTo>
                    <a:lnTo>
                      <a:pt x="19" y="168"/>
                    </a:lnTo>
                    <a:lnTo>
                      <a:pt x="20" y="167"/>
                    </a:lnTo>
                    <a:lnTo>
                      <a:pt x="21" y="165"/>
                    </a:lnTo>
                    <a:lnTo>
                      <a:pt x="22" y="164"/>
                    </a:lnTo>
                    <a:lnTo>
                      <a:pt x="22" y="163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7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50"/>
                    </a:lnTo>
                    <a:lnTo>
                      <a:pt x="23" y="148"/>
                    </a:lnTo>
                    <a:lnTo>
                      <a:pt x="23" y="147"/>
                    </a:lnTo>
                    <a:lnTo>
                      <a:pt x="23" y="146"/>
                    </a:lnTo>
                    <a:lnTo>
                      <a:pt x="24" y="145"/>
                    </a:lnTo>
                    <a:lnTo>
                      <a:pt x="25" y="143"/>
                    </a:lnTo>
                    <a:lnTo>
                      <a:pt x="26" y="142"/>
                    </a:lnTo>
                    <a:lnTo>
                      <a:pt x="26" y="141"/>
                    </a:lnTo>
                    <a:lnTo>
                      <a:pt x="27" y="140"/>
                    </a:lnTo>
                    <a:lnTo>
                      <a:pt x="27" y="139"/>
                    </a:lnTo>
                    <a:lnTo>
                      <a:pt x="28" y="138"/>
                    </a:lnTo>
                    <a:lnTo>
                      <a:pt x="28" y="137"/>
                    </a:lnTo>
                    <a:lnTo>
                      <a:pt x="28" y="136"/>
                    </a:lnTo>
                    <a:lnTo>
                      <a:pt x="28" y="135"/>
                    </a:lnTo>
                    <a:lnTo>
                      <a:pt x="28" y="133"/>
                    </a:lnTo>
                    <a:lnTo>
                      <a:pt x="27" y="132"/>
                    </a:lnTo>
                    <a:lnTo>
                      <a:pt x="27" y="131"/>
                    </a:lnTo>
                    <a:lnTo>
                      <a:pt x="26" y="130"/>
                    </a:lnTo>
                    <a:lnTo>
                      <a:pt x="25" y="129"/>
                    </a:lnTo>
                    <a:lnTo>
                      <a:pt x="24" y="128"/>
                    </a:lnTo>
                    <a:lnTo>
                      <a:pt x="24" y="126"/>
                    </a:lnTo>
                    <a:lnTo>
                      <a:pt x="24" y="125"/>
                    </a:lnTo>
                    <a:lnTo>
                      <a:pt x="24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4" y="118"/>
                    </a:lnTo>
                    <a:lnTo>
                      <a:pt x="25" y="117"/>
                    </a:lnTo>
                    <a:lnTo>
                      <a:pt x="26" y="117"/>
                    </a:lnTo>
                    <a:lnTo>
                      <a:pt x="26" y="116"/>
                    </a:lnTo>
                    <a:lnTo>
                      <a:pt x="27" y="115"/>
                    </a:lnTo>
                    <a:lnTo>
                      <a:pt x="28" y="114"/>
                    </a:lnTo>
                    <a:lnTo>
                      <a:pt x="29" y="114"/>
                    </a:lnTo>
                    <a:lnTo>
                      <a:pt x="30" y="114"/>
                    </a:lnTo>
                    <a:lnTo>
                      <a:pt x="30" y="113"/>
                    </a:lnTo>
                    <a:lnTo>
                      <a:pt x="31" y="113"/>
                    </a:lnTo>
                    <a:lnTo>
                      <a:pt x="32" y="112"/>
                    </a:lnTo>
                    <a:lnTo>
                      <a:pt x="33" y="112"/>
                    </a:lnTo>
                    <a:lnTo>
                      <a:pt x="34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09"/>
                    </a:lnTo>
                    <a:lnTo>
                      <a:pt x="39" y="108"/>
                    </a:lnTo>
                    <a:lnTo>
                      <a:pt x="40" y="107"/>
                    </a:lnTo>
                    <a:lnTo>
                      <a:pt x="41" y="106"/>
                    </a:lnTo>
                    <a:lnTo>
                      <a:pt x="42" y="103"/>
                    </a:lnTo>
                    <a:lnTo>
                      <a:pt x="43" y="101"/>
                    </a:lnTo>
                    <a:lnTo>
                      <a:pt x="43" y="100"/>
                    </a:lnTo>
                    <a:lnTo>
                      <a:pt x="42" y="99"/>
                    </a:lnTo>
                    <a:lnTo>
                      <a:pt x="42" y="98"/>
                    </a:lnTo>
                    <a:lnTo>
                      <a:pt x="42" y="97"/>
                    </a:lnTo>
                    <a:lnTo>
                      <a:pt x="43" y="97"/>
                    </a:lnTo>
                    <a:lnTo>
                      <a:pt x="43" y="96"/>
                    </a:lnTo>
                    <a:lnTo>
                      <a:pt x="42" y="96"/>
                    </a:lnTo>
                    <a:lnTo>
                      <a:pt x="43" y="94"/>
                    </a:lnTo>
                    <a:lnTo>
                      <a:pt x="43" y="93"/>
                    </a:lnTo>
                    <a:lnTo>
                      <a:pt x="43" y="91"/>
                    </a:lnTo>
                    <a:lnTo>
                      <a:pt x="44" y="91"/>
                    </a:lnTo>
                    <a:lnTo>
                      <a:pt x="44" y="90"/>
                    </a:lnTo>
                    <a:lnTo>
                      <a:pt x="45" y="90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5"/>
                    </a:lnTo>
                    <a:lnTo>
                      <a:pt x="45" y="84"/>
                    </a:lnTo>
                    <a:lnTo>
                      <a:pt x="46" y="83"/>
                    </a:lnTo>
                    <a:lnTo>
                      <a:pt x="47" y="83"/>
                    </a:lnTo>
                    <a:lnTo>
                      <a:pt x="47" y="81"/>
                    </a:lnTo>
                    <a:lnTo>
                      <a:pt x="47" y="80"/>
                    </a:lnTo>
                    <a:lnTo>
                      <a:pt x="48" y="78"/>
                    </a:lnTo>
                    <a:lnTo>
                      <a:pt x="48" y="77"/>
                    </a:lnTo>
                    <a:lnTo>
                      <a:pt x="49" y="76"/>
                    </a:lnTo>
                    <a:lnTo>
                      <a:pt x="49" y="75"/>
                    </a:lnTo>
                    <a:lnTo>
                      <a:pt x="49" y="73"/>
                    </a:lnTo>
                    <a:lnTo>
                      <a:pt x="49" y="72"/>
                    </a:lnTo>
                    <a:lnTo>
                      <a:pt x="50" y="71"/>
                    </a:lnTo>
                    <a:lnTo>
                      <a:pt x="50" y="70"/>
                    </a:lnTo>
                    <a:lnTo>
                      <a:pt x="51" y="68"/>
                    </a:lnTo>
                    <a:lnTo>
                      <a:pt x="52" y="67"/>
                    </a:lnTo>
                    <a:lnTo>
                      <a:pt x="53" y="67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6" y="66"/>
                    </a:lnTo>
                    <a:lnTo>
                      <a:pt x="57" y="66"/>
                    </a:lnTo>
                    <a:lnTo>
                      <a:pt x="59" y="65"/>
                    </a:lnTo>
                    <a:lnTo>
                      <a:pt x="60" y="64"/>
                    </a:lnTo>
                    <a:lnTo>
                      <a:pt x="63" y="63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2"/>
                    </a:lnTo>
                    <a:lnTo>
                      <a:pt x="67" y="61"/>
                    </a:lnTo>
                    <a:lnTo>
                      <a:pt x="67" y="60"/>
                    </a:lnTo>
                    <a:lnTo>
                      <a:pt x="68" y="60"/>
                    </a:lnTo>
                    <a:lnTo>
                      <a:pt x="69" y="58"/>
                    </a:lnTo>
                    <a:lnTo>
                      <a:pt x="71" y="55"/>
                    </a:lnTo>
                    <a:lnTo>
                      <a:pt x="72" y="54"/>
                    </a:lnTo>
                    <a:lnTo>
                      <a:pt x="72" y="52"/>
                    </a:lnTo>
                    <a:lnTo>
                      <a:pt x="72" y="50"/>
                    </a:lnTo>
                    <a:lnTo>
                      <a:pt x="73" y="49"/>
                    </a:lnTo>
                    <a:lnTo>
                      <a:pt x="74" y="48"/>
                    </a:lnTo>
                    <a:lnTo>
                      <a:pt x="74" y="47"/>
                    </a:lnTo>
                    <a:lnTo>
                      <a:pt x="75" y="47"/>
                    </a:lnTo>
                    <a:lnTo>
                      <a:pt x="75" y="46"/>
                    </a:lnTo>
                    <a:lnTo>
                      <a:pt x="75" y="45"/>
                    </a:lnTo>
                    <a:lnTo>
                      <a:pt x="76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39"/>
                    </a:lnTo>
                    <a:lnTo>
                      <a:pt x="77" y="38"/>
                    </a:lnTo>
                    <a:lnTo>
                      <a:pt x="78" y="36"/>
                    </a:lnTo>
                    <a:lnTo>
                      <a:pt x="78" y="35"/>
                    </a:lnTo>
                    <a:lnTo>
                      <a:pt x="78" y="34"/>
                    </a:lnTo>
                    <a:lnTo>
                      <a:pt x="78" y="33"/>
                    </a:lnTo>
                    <a:lnTo>
                      <a:pt x="80" y="30"/>
                    </a:lnTo>
                    <a:lnTo>
                      <a:pt x="81" y="29"/>
                    </a:lnTo>
                    <a:lnTo>
                      <a:pt x="82" y="28"/>
                    </a:lnTo>
                    <a:lnTo>
                      <a:pt x="83" y="27"/>
                    </a:lnTo>
                    <a:lnTo>
                      <a:pt x="84" y="26"/>
                    </a:lnTo>
                    <a:lnTo>
                      <a:pt x="85" y="26"/>
                    </a:lnTo>
                    <a:lnTo>
                      <a:pt x="85" y="25"/>
                    </a:lnTo>
                    <a:lnTo>
                      <a:pt x="86" y="24"/>
                    </a:lnTo>
                    <a:lnTo>
                      <a:pt x="87" y="23"/>
                    </a:lnTo>
                    <a:lnTo>
                      <a:pt x="88" y="23"/>
                    </a:lnTo>
                    <a:lnTo>
                      <a:pt x="89" y="23"/>
                    </a:lnTo>
                    <a:lnTo>
                      <a:pt x="90" y="22"/>
                    </a:lnTo>
                    <a:lnTo>
                      <a:pt x="91" y="22"/>
                    </a:lnTo>
                    <a:lnTo>
                      <a:pt x="92" y="22"/>
                    </a:lnTo>
                    <a:lnTo>
                      <a:pt x="93" y="21"/>
                    </a:lnTo>
                    <a:lnTo>
                      <a:pt x="94" y="20"/>
                    </a:lnTo>
                    <a:lnTo>
                      <a:pt x="94" y="19"/>
                    </a:lnTo>
                    <a:lnTo>
                      <a:pt x="95" y="19"/>
                    </a:lnTo>
                    <a:lnTo>
                      <a:pt x="95" y="18"/>
                    </a:lnTo>
                    <a:lnTo>
                      <a:pt x="97" y="18"/>
                    </a:lnTo>
                    <a:lnTo>
                      <a:pt x="98" y="16"/>
                    </a:lnTo>
                    <a:lnTo>
                      <a:pt x="99" y="16"/>
                    </a:lnTo>
                    <a:lnTo>
                      <a:pt x="100" y="16"/>
                    </a:lnTo>
                    <a:lnTo>
                      <a:pt x="101" y="16"/>
                    </a:lnTo>
                    <a:lnTo>
                      <a:pt x="103" y="14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2"/>
                    </a:lnTo>
                    <a:lnTo>
                      <a:pt x="112" y="10"/>
                    </a:lnTo>
                    <a:lnTo>
                      <a:pt x="113" y="10"/>
                    </a:lnTo>
                    <a:lnTo>
                      <a:pt x="114" y="9"/>
                    </a:lnTo>
                    <a:lnTo>
                      <a:pt x="115" y="8"/>
                    </a:lnTo>
                    <a:lnTo>
                      <a:pt x="116" y="6"/>
                    </a:lnTo>
                    <a:lnTo>
                      <a:pt x="117" y="5"/>
                    </a:lnTo>
                    <a:close/>
                    <a:moveTo>
                      <a:pt x="447" y="251"/>
                    </a:moveTo>
                    <a:lnTo>
                      <a:pt x="447" y="251"/>
                    </a:lnTo>
                    <a:close/>
                    <a:moveTo>
                      <a:pt x="443" y="256"/>
                    </a:moveTo>
                    <a:lnTo>
                      <a:pt x="443" y="256"/>
                    </a:lnTo>
                    <a:lnTo>
                      <a:pt x="444" y="256"/>
                    </a:lnTo>
                    <a:lnTo>
                      <a:pt x="443" y="256"/>
                    </a:lnTo>
                    <a:close/>
                    <a:moveTo>
                      <a:pt x="422" y="285"/>
                    </a:moveTo>
                    <a:lnTo>
                      <a:pt x="422" y="28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5" name="Freeform 4656"/>
              <p:cNvSpPr>
                <a:spLocks noEditPoints="1"/>
              </p:cNvSpPr>
              <p:nvPr/>
            </p:nvSpPr>
            <p:spPr bwMode="auto">
              <a:xfrm>
                <a:off x="2973388" y="4900613"/>
                <a:ext cx="608013" cy="417513"/>
              </a:xfrm>
              <a:custGeom>
                <a:avLst/>
                <a:gdLst>
                  <a:gd name="T0" fmla="*/ 2147483646 w 383"/>
                  <a:gd name="T1" fmla="*/ 2147483646 h 263"/>
                  <a:gd name="T2" fmla="*/ 2147483646 w 383"/>
                  <a:gd name="T3" fmla="*/ 2147483646 h 263"/>
                  <a:gd name="T4" fmla="*/ 2147483646 w 383"/>
                  <a:gd name="T5" fmla="*/ 2147483646 h 263"/>
                  <a:gd name="T6" fmla="*/ 2147483646 w 383"/>
                  <a:gd name="T7" fmla="*/ 2147483646 h 263"/>
                  <a:gd name="T8" fmla="*/ 2147483646 w 383"/>
                  <a:gd name="T9" fmla="*/ 2147483646 h 263"/>
                  <a:gd name="T10" fmla="*/ 2147483646 w 383"/>
                  <a:gd name="T11" fmla="*/ 2147483646 h 263"/>
                  <a:gd name="T12" fmla="*/ 2147483646 w 383"/>
                  <a:gd name="T13" fmla="*/ 2147483646 h 263"/>
                  <a:gd name="T14" fmla="*/ 2147483646 w 383"/>
                  <a:gd name="T15" fmla="*/ 2147483646 h 263"/>
                  <a:gd name="T16" fmla="*/ 2147483646 w 383"/>
                  <a:gd name="T17" fmla="*/ 2147483646 h 263"/>
                  <a:gd name="T18" fmla="*/ 2147483646 w 383"/>
                  <a:gd name="T19" fmla="*/ 2147483646 h 263"/>
                  <a:gd name="T20" fmla="*/ 2147483646 w 383"/>
                  <a:gd name="T21" fmla="*/ 2147483646 h 263"/>
                  <a:gd name="T22" fmla="*/ 2147483646 w 383"/>
                  <a:gd name="T23" fmla="*/ 2147483646 h 263"/>
                  <a:gd name="T24" fmla="*/ 2147483646 w 383"/>
                  <a:gd name="T25" fmla="*/ 2147483646 h 263"/>
                  <a:gd name="T26" fmla="*/ 2147483646 w 383"/>
                  <a:gd name="T27" fmla="*/ 2147483646 h 263"/>
                  <a:gd name="T28" fmla="*/ 2147483646 w 383"/>
                  <a:gd name="T29" fmla="*/ 2147483646 h 263"/>
                  <a:gd name="T30" fmla="*/ 2147483646 w 383"/>
                  <a:gd name="T31" fmla="*/ 2147483646 h 263"/>
                  <a:gd name="T32" fmla="*/ 2147483646 w 383"/>
                  <a:gd name="T33" fmla="*/ 2147483646 h 263"/>
                  <a:gd name="T34" fmla="*/ 2147483646 w 383"/>
                  <a:gd name="T35" fmla="*/ 2147483646 h 263"/>
                  <a:gd name="T36" fmla="*/ 2147483646 w 383"/>
                  <a:gd name="T37" fmla="*/ 2147483646 h 263"/>
                  <a:gd name="T38" fmla="*/ 2147483646 w 383"/>
                  <a:gd name="T39" fmla="*/ 2147483646 h 263"/>
                  <a:gd name="T40" fmla="*/ 2147483646 w 383"/>
                  <a:gd name="T41" fmla="*/ 2147483646 h 263"/>
                  <a:gd name="T42" fmla="*/ 2147483646 w 383"/>
                  <a:gd name="T43" fmla="*/ 2147483646 h 263"/>
                  <a:gd name="T44" fmla="*/ 2147483646 w 383"/>
                  <a:gd name="T45" fmla="*/ 2147483646 h 263"/>
                  <a:gd name="T46" fmla="*/ 2147483646 w 383"/>
                  <a:gd name="T47" fmla="*/ 2147483646 h 263"/>
                  <a:gd name="T48" fmla="*/ 2147483646 w 383"/>
                  <a:gd name="T49" fmla="*/ 2147483646 h 263"/>
                  <a:gd name="T50" fmla="*/ 2147483646 w 383"/>
                  <a:gd name="T51" fmla="*/ 2147483646 h 263"/>
                  <a:gd name="T52" fmla="*/ 2147483646 w 383"/>
                  <a:gd name="T53" fmla="*/ 2147483646 h 263"/>
                  <a:gd name="T54" fmla="*/ 2147483646 w 383"/>
                  <a:gd name="T55" fmla="*/ 2147483646 h 263"/>
                  <a:gd name="T56" fmla="*/ 2147483646 w 383"/>
                  <a:gd name="T57" fmla="*/ 2147483646 h 263"/>
                  <a:gd name="T58" fmla="*/ 2147483646 w 383"/>
                  <a:gd name="T59" fmla="*/ 2147483646 h 263"/>
                  <a:gd name="T60" fmla="*/ 2147483646 w 383"/>
                  <a:gd name="T61" fmla="*/ 2147483646 h 263"/>
                  <a:gd name="T62" fmla="*/ 2147483646 w 383"/>
                  <a:gd name="T63" fmla="*/ 2147483646 h 263"/>
                  <a:gd name="T64" fmla="*/ 2147483646 w 383"/>
                  <a:gd name="T65" fmla="*/ 2147483646 h 263"/>
                  <a:gd name="T66" fmla="*/ 2147483646 w 383"/>
                  <a:gd name="T67" fmla="*/ 2147483646 h 263"/>
                  <a:gd name="T68" fmla="*/ 2147483646 w 383"/>
                  <a:gd name="T69" fmla="*/ 2147483646 h 263"/>
                  <a:gd name="T70" fmla="*/ 2147483646 w 383"/>
                  <a:gd name="T71" fmla="*/ 2147483646 h 263"/>
                  <a:gd name="T72" fmla="*/ 2147483646 w 383"/>
                  <a:gd name="T73" fmla="*/ 2147483646 h 263"/>
                  <a:gd name="T74" fmla="*/ 2147483646 w 383"/>
                  <a:gd name="T75" fmla="*/ 2147483646 h 263"/>
                  <a:gd name="T76" fmla="*/ 2147483646 w 383"/>
                  <a:gd name="T77" fmla="*/ 2147483646 h 263"/>
                  <a:gd name="T78" fmla="*/ 2147483646 w 383"/>
                  <a:gd name="T79" fmla="*/ 2147483646 h 263"/>
                  <a:gd name="T80" fmla="*/ 2147483646 w 383"/>
                  <a:gd name="T81" fmla="*/ 2147483646 h 263"/>
                  <a:gd name="T82" fmla="*/ 2147483646 w 383"/>
                  <a:gd name="T83" fmla="*/ 2147483646 h 263"/>
                  <a:gd name="T84" fmla="*/ 2147483646 w 383"/>
                  <a:gd name="T85" fmla="*/ 2147483646 h 263"/>
                  <a:gd name="T86" fmla="*/ 2147483646 w 383"/>
                  <a:gd name="T87" fmla="*/ 2147483646 h 263"/>
                  <a:gd name="T88" fmla="*/ 2147483646 w 383"/>
                  <a:gd name="T89" fmla="*/ 2147483646 h 263"/>
                  <a:gd name="T90" fmla="*/ 2147483646 w 383"/>
                  <a:gd name="T91" fmla="*/ 2147483646 h 263"/>
                  <a:gd name="T92" fmla="*/ 2147483646 w 383"/>
                  <a:gd name="T93" fmla="*/ 2147483646 h 263"/>
                  <a:gd name="T94" fmla="*/ 2147483646 w 383"/>
                  <a:gd name="T95" fmla="*/ 2147483646 h 263"/>
                  <a:gd name="T96" fmla="*/ 2147483646 w 383"/>
                  <a:gd name="T97" fmla="*/ 2147483646 h 263"/>
                  <a:gd name="T98" fmla="*/ 2147483646 w 383"/>
                  <a:gd name="T99" fmla="*/ 2147483646 h 263"/>
                  <a:gd name="T100" fmla="*/ 2147483646 w 383"/>
                  <a:gd name="T101" fmla="*/ 2147483646 h 263"/>
                  <a:gd name="T102" fmla="*/ 2147483646 w 383"/>
                  <a:gd name="T103" fmla="*/ 2147483646 h 263"/>
                  <a:gd name="T104" fmla="*/ 2147483646 w 383"/>
                  <a:gd name="T105" fmla="*/ 2147483646 h 263"/>
                  <a:gd name="T106" fmla="*/ 2147483646 w 383"/>
                  <a:gd name="T107" fmla="*/ 2147483646 h 263"/>
                  <a:gd name="T108" fmla="*/ 2147483646 w 383"/>
                  <a:gd name="T109" fmla="*/ 2147483646 h 263"/>
                  <a:gd name="T110" fmla="*/ 2147483646 w 383"/>
                  <a:gd name="T111" fmla="*/ 2147483646 h 263"/>
                  <a:gd name="T112" fmla="*/ 2147483646 w 383"/>
                  <a:gd name="T113" fmla="*/ 2147483646 h 263"/>
                  <a:gd name="T114" fmla="*/ 2147483646 w 383"/>
                  <a:gd name="T115" fmla="*/ 2147483646 h 263"/>
                  <a:gd name="T116" fmla="*/ 2147483646 w 383"/>
                  <a:gd name="T117" fmla="*/ 2147483646 h 263"/>
                  <a:gd name="T118" fmla="*/ 2147483646 w 383"/>
                  <a:gd name="T119" fmla="*/ 2147483646 h 263"/>
                  <a:gd name="T120" fmla="*/ 2147483646 w 383"/>
                  <a:gd name="T121" fmla="*/ 2147483646 h 263"/>
                  <a:gd name="T122" fmla="*/ 2147483646 w 383"/>
                  <a:gd name="T123" fmla="*/ 2147483646 h 263"/>
                  <a:gd name="T124" fmla="*/ 2147483646 w 383"/>
                  <a:gd name="T125" fmla="*/ 2147483646 h 26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383"/>
                  <a:gd name="T190" fmla="*/ 0 h 263"/>
                  <a:gd name="T191" fmla="*/ 383 w 383"/>
                  <a:gd name="T192" fmla="*/ 263 h 26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383" h="263">
                    <a:moveTo>
                      <a:pt x="274" y="263"/>
                    </a:moveTo>
                    <a:lnTo>
                      <a:pt x="273" y="263"/>
                    </a:lnTo>
                    <a:lnTo>
                      <a:pt x="272" y="263"/>
                    </a:lnTo>
                    <a:lnTo>
                      <a:pt x="271" y="263"/>
                    </a:lnTo>
                    <a:lnTo>
                      <a:pt x="272" y="262"/>
                    </a:lnTo>
                    <a:lnTo>
                      <a:pt x="273" y="262"/>
                    </a:lnTo>
                    <a:lnTo>
                      <a:pt x="272" y="262"/>
                    </a:lnTo>
                    <a:lnTo>
                      <a:pt x="272" y="261"/>
                    </a:lnTo>
                    <a:lnTo>
                      <a:pt x="272" y="260"/>
                    </a:lnTo>
                    <a:lnTo>
                      <a:pt x="271" y="261"/>
                    </a:lnTo>
                    <a:lnTo>
                      <a:pt x="270" y="261"/>
                    </a:lnTo>
                    <a:lnTo>
                      <a:pt x="270" y="260"/>
                    </a:lnTo>
                    <a:lnTo>
                      <a:pt x="269" y="260"/>
                    </a:lnTo>
                    <a:lnTo>
                      <a:pt x="269" y="259"/>
                    </a:lnTo>
                    <a:lnTo>
                      <a:pt x="269" y="260"/>
                    </a:lnTo>
                    <a:lnTo>
                      <a:pt x="268" y="260"/>
                    </a:lnTo>
                    <a:lnTo>
                      <a:pt x="267" y="259"/>
                    </a:lnTo>
                    <a:lnTo>
                      <a:pt x="266" y="259"/>
                    </a:lnTo>
                    <a:lnTo>
                      <a:pt x="266" y="258"/>
                    </a:lnTo>
                    <a:lnTo>
                      <a:pt x="266" y="259"/>
                    </a:lnTo>
                    <a:lnTo>
                      <a:pt x="265" y="258"/>
                    </a:lnTo>
                    <a:lnTo>
                      <a:pt x="265" y="259"/>
                    </a:lnTo>
                    <a:lnTo>
                      <a:pt x="265" y="258"/>
                    </a:lnTo>
                    <a:lnTo>
                      <a:pt x="266" y="257"/>
                    </a:lnTo>
                    <a:lnTo>
                      <a:pt x="265" y="257"/>
                    </a:lnTo>
                    <a:lnTo>
                      <a:pt x="265" y="256"/>
                    </a:lnTo>
                    <a:lnTo>
                      <a:pt x="264" y="256"/>
                    </a:lnTo>
                    <a:lnTo>
                      <a:pt x="265" y="255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4" y="255"/>
                    </a:lnTo>
                    <a:lnTo>
                      <a:pt x="264" y="254"/>
                    </a:lnTo>
                    <a:lnTo>
                      <a:pt x="263" y="254"/>
                    </a:lnTo>
                    <a:lnTo>
                      <a:pt x="262" y="254"/>
                    </a:lnTo>
                    <a:lnTo>
                      <a:pt x="262" y="253"/>
                    </a:lnTo>
                    <a:lnTo>
                      <a:pt x="261" y="253"/>
                    </a:lnTo>
                    <a:lnTo>
                      <a:pt x="260" y="253"/>
                    </a:lnTo>
                    <a:lnTo>
                      <a:pt x="259" y="253"/>
                    </a:lnTo>
                    <a:lnTo>
                      <a:pt x="259" y="252"/>
                    </a:lnTo>
                    <a:lnTo>
                      <a:pt x="258" y="252"/>
                    </a:lnTo>
                    <a:lnTo>
                      <a:pt x="257" y="252"/>
                    </a:lnTo>
                    <a:lnTo>
                      <a:pt x="257" y="253"/>
                    </a:lnTo>
                    <a:lnTo>
                      <a:pt x="256" y="253"/>
                    </a:lnTo>
                    <a:lnTo>
                      <a:pt x="255" y="254"/>
                    </a:lnTo>
                    <a:lnTo>
                      <a:pt x="254" y="254"/>
                    </a:lnTo>
                    <a:lnTo>
                      <a:pt x="253" y="254"/>
                    </a:lnTo>
                    <a:lnTo>
                      <a:pt x="252" y="254"/>
                    </a:lnTo>
                    <a:lnTo>
                      <a:pt x="252" y="255"/>
                    </a:lnTo>
                    <a:lnTo>
                      <a:pt x="251" y="255"/>
                    </a:lnTo>
                    <a:lnTo>
                      <a:pt x="250" y="255"/>
                    </a:lnTo>
                    <a:lnTo>
                      <a:pt x="249" y="255"/>
                    </a:lnTo>
                    <a:lnTo>
                      <a:pt x="249" y="256"/>
                    </a:lnTo>
                    <a:lnTo>
                      <a:pt x="248" y="255"/>
                    </a:lnTo>
                    <a:lnTo>
                      <a:pt x="248" y="256"/>
                    </a:lnTo>
                    <a:lnTo>
                      <a:pt x="247" y="255"/>
                    </a:lnTo>
                    <a:lnTo>
                      <a:pt x="247" y="256"/>
                    </a:lnTo>
                    <a:lnTo>
                      <a:pt x="247" y="257"/>
                    </a:lnTo>
                    <a:lnTo>
                      <a:pt x="248" y="258"/>
                    </a:lnTo>
                    <a:lnTo>
                      <a:pt x="248" y="259"/>
                    </a:lnTo>
                    <a:lnTo>
                      <a:pt x="249" y="259"/>
                    </a:lnTo>
                    <a:lnTo>
                      <a:pt x="249" y="260"/>
                    </a:lnTo>
                    <a:lnTo>
                      <a:pt x="250" y="260"/>
                    </a:lnTo>
                    <a:lnTo>
                      <a:pt x="250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2" y="263"/>
                    </a:lnTo>
                    <a:lnTo>
                      <a:pt x="251" y="263"/>
                    </a:lnTo>
                    <a:lnTo>
                      <a:pt x="251" y="262"/>
                    </a:lnTo>
                    <a:lnTo>
                      <a:pt x="250" y="262"/>
                    </a:lnTo>
                    <a:lnTo>
                      <a:pt x="250" y="261"/>
                    </a:lnTo>
                    <a:lnTo>
                      <a:pt x="249" y="261"/>
                    </a:lnTo>
                    <a:lnTo>
                      <a:pt x="250" y="261"/>
                    </a:lnTo>
                    <a:lnTo>
                      <a:pt x="249" y="261"/>
                    </a:lnTo>
                    <a:lnTo>
                      <a:pt x="248" y="261"/>
                    </a:lnTo>
                    <a:lnTo>
                      <a:pt x="249" y="260"/>
                    </a:lnTo>
                    <a:lnTo>
                      <a:pt x="248" y="260"/>
                    </a:lnTo>
                    <a:lnTo>
                      <a:pt x="247" y="260"/>
                    </a:lnTo>
                    <a:lnTo>
                      <a:pt x="247" y="259"/>
                    </a:lnTo>
                    <a:lnTo>
                      <a:pt x="246" y="259"/>
                    </a:lnTo>
                    <a:lnTo>
                      <a:pt x="247" y="258"/>
                    </a:lnTo>
                    <a:lnTo>
                      <a:pt x="246" y="258"/>
                    </a:lnTo>
                    <a:lnTo>
                      <a:pt x="246" y="257"/>
                    </a:lnTo>
                    <a:lnTo>
                      <a:pt x="246" y="258"/>
                    </a:lnTo>
                    <a:lnTo>
                      <a:pt x="246" y="259"/>
                    </a:lnTo>
                    <a:lnTo>
                      <a:pt x="245" y="259"/>
                    </a:lnTo>
                    <a:lnTo>
                      <a:pt x="245" y="258"/>
                    </a:lnTo>
                    <a:lnTo>
                      <a:pt x="244" y="258"/>
                    </a:lnTo>
                    <a:lnTo>
                      <a:pt x="245" y="258"/>
                    </a:lnTo>
                    <a:lnTo>
                      <a:pt x="244" y="258"/>
                    </a:lnTo>
                    <a:lnTo>
                      <a:pt x="244" y="257"/>
                    </a:lnTo>
                    <a:lnTo>
                      <a:pt x="245" y="257"/>
                    </a:lnTo>
                    <a:lnTo>
                      <a:pt x="245" y="256"/>
                    </a:lnTo>
                    <a:lnTo>
                      <a:pt x="244" y="256"/>
                    </a:lnTo>
                    <a:lnTo>
                      <a:pt x="245" y="256"/>
                    </a:lnTo>
                    <a:lnTo>
                      <a:pt x="245" y="255"/>
                    </a:lnTo>
                    <a:lnTo>
                      <a:pt x="244" y="256"/>
                    </a:lnTo>
                    <a:lnTo>
                      <a:pt x="244" y="255"/>
                    </a:lnTo>
                    <a:lnTo>
                      <a:pt x="243" y="255"/>
                    </a:lnTo>
                    <a:lnTo>
                      <a:pt x="244" y="255"/>
                    </a:lnTo>
                    <a:lnTo>
                      <a:pt x="245" y="254"/>
                    </a:lnTo>
                    <a:lnTo>
                      <a:pt x="245" y="253"/>
                    </a:lnTo>
                    <a:lnTo>
                      <a:pt x="245" y="252"/>
                    </a:lnTo>
                    <a:lnTo>
                      <a:pt x="246" y="252"/>
                    </a:lnTo>
                    <a:lnTo>
                      <a:pt x="245" y="252"/>
                    </a:lnTo>
                    <a:lnTo>
                      <a:pt x="245" y="251"/>
                    </a:lnTo>
                    <a:lnTo>
                      <a:pt x="244" y="251"/>
                    </a:lnTo>
                    <a:lnTo>
                      <a:pt x="245" y="251"/>
                    </a:lnTo>
                    <a:lnTo>
                      <a:pt x="246" y="251"/>
                    </a:lnTo>
                    <a:lnTo>
                      <a:pt x="246" y="250"/>
                    </a:lnTo>
                    <a:lnTo>
                      <a:pt x="246" y="251"/>
                    </a:lnTo>
                    <a:lnTo>
                      <a:pt x="247" y="251"/>
                    </a:lnTo>
                    <a:lnTo>
                      <a:pt x="247" y="252"/>
                    </a:lnTo>
                    <a:lnTo>
                      <a:pt x="248" y="252"/>
                    </a:lnTo>
                    <a:lnTo>
                      <a:pt x="249" y="252"/>
                    </a:lnTo>
                    <a:lnTo>
                      <a:pt x="248" y="253"/>
                    </a:lnTo>
                    <a:lnTo>
                      <a:pt x="247" y="253"/>
                    </a:lnTo>
                    <a:lnTo>
                      <a:pt x="247" y="254"/>
                    </a:lnTo>
                    <a:lnTo>
                      <a:pt x="248" y="254"/>
                    </a:lnTo>
                    <a:lnTo>
                      <a:pt x="248" y="253"/>
                    </a:lnTo>
                    <a:lnTo>
                      <a:pt x="249" y="253"/>
                    </a:lnTo>
                    <a:lnTo>
                      <a:pt x="248" y="254"/>
                    </a:lnTo>
                    <a:lnTo>
                      <a:pt x="249" y="254"/>
                    </a:lnTo>
                    <a:lnTo>
                      <a:pt x="249" y="253"/>
                    </a:lnTo>
                    <a:lnTo>
                      <a:pt x="249" y="252"/>
                    </a:lnTo>
                    <a:lnTo>
                      <a:pt x="249" y="251"/>
                    </a:lnTo>
                    <a:lnTo>
                      <a:pt x="249" y="250"/>
                    </a:lnTo>
                    <a:lnTo>
                      <a:pt x="248" y="250"/>
                    </a:lnTo>
                    <a:lnTo>
                      <a:pt x="249" y="250"/>
                    </a:lnTo>
                    <a:lnTo>
                      <a:pt x="249" y="249"/>
                    </a:lnTo>
                    <a:lnTo>
                      <a:pt x="249" y="248"/>
                    </a:lnTo>
                    <a:lnTo>
                      <a:pt x="250" y="248"/>
                    </a:lnTo>
                    <a:lnTo>
                      <a:pt x="249" y="248"/>
                    </a:lnTo>
                    <a:lnTo>
                      <a:pt x="249" y="249"/>
                    </a:lnTo>
                    <a:lnTo>
                      <a:pt x="249" y="250"/>
                    </a:lnTo>
                    <a:lnTo>
                      <a:pt x="250" y="250"/>
                    </a:lnTo>
                    <a:lnTo>
                      <a:pt x="249" y="250"/>
                    </a:lnTo>
                    <a:lnTo>
                      <a:pt x="250" y="250"/>
                    </a:lnTo>
                    <a:lnTo>
                      <a:pt x="251" y="250"/>
                    </a:lnTo>
                    <a:lnTo>
                      <a:pt x="252" y="250"/>
                    </a:lnTo>
                    <a:lnTo>
                      <a:pt x="253" y="250"/>
                    </a:lnTo>
                    <a:lnTo>
                      <a:pt x="254" y="250"/>
                    </a:lnTo>
                    <a:lnTo>
                      <a:pt x="253" y="249"/>
                    </a:lnTo>
                    <a:lnTo>
                      <a:pt x="254" y="249"/>
                    </a:lnTo>
                    <a:lnTo>
                      <a:pt x="253" y="249"/>
                    </a:lnTo>
                    <a:lnTo>
                      <a:pt x="254" y="249"/>
                    </a:lnTo>
                    <a:lnTo>
                      <a:pt x="254" y="248"/>
                    </a:lnTo>
                    <a:lnTo>
                      <a:pt x="255" y="248"/>
                    </a:lnTo>
                    <a:lnTo>
                      <a:pt x="255" y="247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6" y="246"/>
                    </a:lnTo>
                    <a:lnTo>
                      <a:pt x="256" y="247"/>
                    </a:lnTo>
                    <a:lnTo>
                      <a:pt x="256" y="246"/>
                    </a:lnTo>
                    <a:lnTo>
                      <a:pt x="256" y="247"/>
                    </a:lnTo>
                    <a:lnTo>
                      <a:pt x="256" y="246"/>
                    </a:lnTo>
                    <a:lnTo>
                      <a:pt x="256" y="245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58" y="246"/>
                    </a:lnTo>
                    <a:lnTo>
                      <a:pt x="258" y="245"/>
                    </a:lnTo>
                    <a:lnTo>
                      <a:pt x="258" y="244"/>
                    </a:lnTo>
                    <a:lnTo>
                      <a:pt x="258" y="243"/>
                    </a:lnTo>
                    <a:lnTo>
                      <a:pt x="259" y="243"/>
                    </a:lnTo>
                    <a:lnTo>
                      <a:pt x="259" y="242"/>
                    </a:lnTo>
                    <a:lnTo>
                      <a:pt x="259" y="241"/>
                    </a:lnTo>
                    <a:lnTo>
                      <a:pt x="260" y="241"/>
                    </a:lnTo>
                    <a:lnTo>
                      <a:pt x="259" y="241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1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6" y="242"/>
                    </a:lnTo>
                    <a:lnTo>
                      <a:pt x="256" y="241"/>
                    </a:lnTo>
                    <a:lnTo>
                      <a:pt x="257" y="241"/>
                    </a:lnTo>
                    <a:lnTo>
                      <a:pt x="258" y="241"/>
                    </a:lnTo>
                    <a:lnTo>
                      <a:pt x="258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60" y="239"/>
                    </a:lnTo>
                    <a:lnTo>
                      <a:pt x="260" y="238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9" y="238"/>
                    </a:lnTo>
                    <a:lnTo>
                      <a:pt x="259" y="237"/>
                    </a:lnTo>
                    <a:lnTo>
                      <a:pt x="259" y="236"/>
                    </a:lnTo>
                    <a:lnTo>
                      <a:pt x="260" y="236"/>
                    </a:lnTo>
                    <a:lnTo>
                      <a:pt x="260" y="235"/>
                    </a:lnTo>
                    <a:lnTo>
                      <a:pt x="261" y="235"/>
                    </a:lnTo>
                    <a:lnTo>
                      <a:pt x="262" y="235"/>
                    </a:lnTo>
                    <a:lnTo>
                      <a:pt x="261" y="235"/>
                    </a:lnTo>
                    <a:lnTo>
                      <a:pt x="261" y="234"/>
                    </a:lnTo>
                    <a:lnTo>
                      <a:pt x="261" y="233"/>
                    </a:lnTo>
                    <a:lnTo>
                      <a:pt x="261" y="234"/>
                    </a:lnTo>
                    <a:lnTo>
                      <a:pt x="261" y="233"/>
                    </a:lnTo>
                    <a:lnTo>
                      <a:pt x="260" y="233"/>
                    </a:lnTo>
                    <a:lnTo>
                      <a:pt x="259" y="233"/>
                    </a:lnTo>
                    <a:lnTo>
                      <a:pt x="260" y="233"/>
                    </a:lnTo>
                    <a:lnTo>
                      <a:pt x="259" y="232"/>
                    </a:lnTo>
                    <a:lnTo>
                      <a:pt x="260" y="231"/>
                    </a:lnTo>
                    <a:lnTo>
                      <a:pt x="260" y="230"/>
                    </a:lnTo>
                    <a:lnTo>
                      <a:pt x="260" y="231"/>
                    </a:lnTo>
                    <a:lnTo>
                      <a:pt x="259" y="230"/>
                    </a:lnTo>
                    <a:lnTo>
                      <a:pt x="259" y="229"/>
                    </a:lnTo>
                    <a:lnTo>
                      <a:pt x="260" y="229"/>
                    </a:lnTo>
                    <a:lnTo>
                      <a:pt x="260" y="228"/>
                    </a:lnTo>
                    <a:lnTo>
                      <a:pt x="261" y="228"/>
                    </a:lnTo>
                    <a:lnTo>
                      <a:pt x="261" y="227"/>
                    </a:lnTo>
                    <a:lnTo>
                      <a:pt x="262" y="227"/>
                    </a:lnTo>
                    <a:lnTo>
                      <a:pt x="262" y="226"/>
                    </a:lnTo>
                    <a:lnTo>
                      <a:pt x="261" y="226"/>
                    </a:lnTo>
                    <a:lnTo>
                      <a:pt x="261" y="227"/>
                    </a:lnTo>
                    <a:lnTo>
                      <a:pt x="260" y="227"/>
                    </a:lnTo>
                    <a:lnTo>
                      <a:pt x="261" y="227"/>
                    </a:lnTo>
                    <a:lnTo>
                      <a:pt x="260" y="227"/>
                    </a:lnTo>
                    <a:lnTo>
                      <a:pt x="260" y="226"/>
                    </a:lnTo>
                    <a:lnTo>
                      <a:pt x="259" y="226"/>
                    </a:lnTo>
                    <a:lnTo>
                      <a:pt x="259" y="227"/>
                    </a:lnTo>
                    <a:lnTo>
                      <a:pt x="259" y="226"/>
                    </a:lnTo>
                    <a:lnTo>
                      <a:pt x="260" y="225"/>
                    </a:lnTo>
                    <a:lnTo>
                      <a:pt x="261" y="225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60" y="223"/>
                    </a:lnTo>
                    <a:lnTo>
                      <a:pt x="260" y="222"/>
                    </a:lnTo>
                    <a:lnTo>
                      <a:pt x="260" y="221"/>
                    </a:lnTo>
                    <a:lnTo>
                      <a:pt x="260" y="220"/>
                    </a:lnTo>
                    <a:lnTo>
                      <a:pt x="261" y="221"/>
                    </a:lnTo>
                    <a:lnTo>
                      <a:pt x="260" y="220"/>
                    </a:lnTo>
                    <a:lnTo>
                      <a:pt x="261" y="220"/>
                    </a:lnTo>
                    <a:lnTo>
                      <a:pt x="261" y="219"/>
                    </a:lnTo>
                    <a:lnTo>
                      <a:pt x="260" y="219"/>
                    </a:lnTo>
                    <a:lnTo>
                      <a:pt x="261" y="219"/>
                    </a:lnTo>
                    <a:lnTo>
                      <a:pt x="260" y="219"/>
                    </a:lnTo>
                    <a:lnTo>
                      <a:pt x="261" y="218"/>
                    </a:lnTo>
                    <a:lnTo>
                      <a:pt x="261" y="217"/>
                    </a:lnTo>
                    <a:lnTo>
                      <a:pt x="262" y="217"/>
                    </a:lnTo>
                    <a:lnTo>
                      <a:pt x="263" y="217"/>
                    </a:lnTo>
                    <a:lnTo>
                      <a:pt x="263" y="216"/>
                    </a:lnTo>
                    <a:lnTo>
                      <a:pt x="263" y="215"/>
                    </a:lnTo>
                    <a:lnTo>
                      <a:pt x="262" y="215"/>
                    </a:lnTo>
                    <a:lnTo>
                      <a:pt x="263" y="215"/>
                    </a:lnTo>
                    <a:lnTo>
                      <a:pt x="264" y="214"/>
                    </a:lnTo>
                    <a:lnTo>
                      <a:pt x="264" y="215"/>
                    </a:lnTo>
                    <a:lnTo>
                      <a:pt x="265" y="215"/>
                    </a:lnTo>
                    <a:lnTo>
                      <a:pt x="266" y="215"/>
                    </a:lnTo>
                    <a:lnTo>
                      <a:pt x="266" y="216"/>
                    </a:lnTo>
                    <a:lnTo>
                      <a:pt x="265" y="216"/>
                    </a:lnTo>
                    <a:lnTo>
                      <a:pt x="266" y="216"/>
                    </a:lnTo>
                    <a:lnTo>
                      <a:pt x="265" y="217"/>
                    </a:lnTo>
                    <a:lnTo>
                      <a:pt x="266" y="217"/>
                    </a:lnTo>
                    <a:lnTo>
                      <a:pt x="266" y="216"/>
                    </a:lnTo>
                    <a:lnTo>
                      <a:pt x="266" y="215"/>
                    </a:lnTo>
                    <a:lnTo>
                      <a:pt x="267" y="215"/>
                    </a:lnTo>
                    <a:lnTo>
                      <a:pt x="267" y="214"/>
                    </a:lnTo>
                    <a:lnTo>
                      <a:pt x="267" y="213"/>
                    </a:lnTo>
                    <a:lnTo>
                      <a:pt x="267" y="214"/>
                    </a:lnTo>
                    <a:lnTo>
                      <a:pt x="268" y="214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4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3"/>
                    </a:lnTo>
                    <a:lnTo>
                      <a:pt x="270" y="213"/>
                    </a:lnTo>
                    <a:lnTo>
                      <a:pt x="271" y="213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2"/>
                    </a:lnTo>
                    <a:lnTo>
                      <a:pt x="269" y="213"/>
                    </a:lnTo>
                    <a:lnTo>
                      <a:pt x="269" y="212"/>
                    </a:lnTo>
                    <a:lnTo>
                      <a:pt x="269" y="211"/>
                    </a:lnTo>
                    <a:lnTo>
                      <a:pt x="270" y="211"/>
                    </a:lnTo>
                    <a:lnTo>
                      <a:pt x="270" y="210"/>
                    </a:lnTo>
                    <a:lnTo>
                      <a:pt x="271" y="210"/>
                    </a:lnTo>
                    <a:lnTo>
                      <a:pt x="271" y="209"/>
                    </a:lnTo>
                    <a:lnTo>
                      <a:pt x="272" y="208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3" y="208"/>
                    </a:lnTo>
                    <a:lnTo>
                      <a:pt x="274" y="208"/>
                    </a:lnTo>
                    <a:lnTo>
                      <a:pt x="273" y="208"/>
                    </a:lnTo>
                    <a:lnTo>
                      <a:pt x="274" y="208"/>
                    </a:lnTo>
                    <a:lnTo>
                      <a:pt x="275" y="208"/>
                    </a:lnTo>
                    <a:lnTo>
                      <a:pt x="274" y="208"/>
                    </a:lnTo>
                    <a:lnTo>
                      <a:pt x="275" y="208"/>
                    </a:lnTo>
                    <a:lnTo>
                      <a:pt x="275" y="207"/>
                    </a:lnTo>
                    <a:lnTo>
                      <a:pt x="275" y="208"/>
                    </a:lnTo>
                    <a:lnTo>
                      <a:pt x="276" y="208"/>
                    </a:lnTo>
                    <a:lnTo>
                      <a:pt x="277" y="208"/>
                    </a:lnTo>
                    <a:lnTo>
                      <a:pt x="278" y="208"/>
                    </a:lnTo>
                    <a:lnTo>
                      <a:pt x="279" y="208"/>
                    </a:lnTo>
                    <a:lnTo>
                      <a:pt x="279" y="209"/>
                    </a:lnTo>
                    <a:lnTo>
                      <a:pt x="280" y="208"/>
                    </a:lnTo>
                    <a:lnTo>
                      <a:pt x="279" y="208"/>
                    </a:lnTo>
                    <a:lnTo>
                      <a:pt x="279" y="207"/>
                    </a:lnTo>
                    <a:lnTo>
                      <a:pt x="279" y="206"/>
                    </a:lnTo>
                    <a:lnTo>
                      <a:pt x="279" y="205"/>
                    </a:lnTo>
                    <a:lnTo>
                      <a:pt x="279" y="204"/>
                    </a:lnTo>
                    <a:lnTo>
                      <a:pt x="278" y="205"/>
                    </a:lnTo>
                    <a:lnTo>
                      <a:pt x="278" y="204"/>
                    </a:lnTo>
                    <a:lnTo>
                      <a:pt x="278" y="203"/>
                    </a:lnTo>
                    <a:lnTo>
                      <a:pt x="277" y="202"/>
                    </a:lnTo>
                    <a:lnTo>
                      <a:pt x="276" y="202"/>
                    </a:lnTo>
                    <a:lnTo>
                      <a:pt x="276" y="201"/>
                    </a:lnTo>
                    <a:lnTo>
                      <a:pt x="277" y="200"/>
                    </a:lnTo>
                    <a:lnTo>
                      <a:pt x="278" y="200"/>
                    </a:lnTo>
                    <a:lnTo>
                      <a:pt x="277" y="200"/>
                    </a:lnTo>
                    <a:lnTo>
                      <a:pt x="277" y="199"/>
                    </a:lnTo>
                    <a:lnTo>
                      <a:pt x="277" y="198"/>
                    </a:lnTo>
                    <a:lnTo>
                      <a:pt x="276" y="198"/>
                    </a:lnTo>
                    <a:lnTo>
                      <a:pt x="276" y="199"/>
                    </a:lnTo>
                    <a:lnTo>
                      <a:pt x="275" y="198"/>
                    </a:lnTo>
                    <a:lnTo>
                      <a:pt x="275" y="197"/>
                    </a:lnTo>
                    <a:lnTo>
                      <a:pt x="276" y="197"/>
                    </a:lnTo>
                    <a:lnTo>
                      <a:pt x="276" y="196"/>
                    </a:lnTo>
                    <a:lnTo>
                      <a:pt x="276" y="195"/>
                    </a:lnTo>
                    <a:lnTo>
                      <a:pt x="275" y="195"/>
                    </a:lnTo>
                    <a:lnTo>
                      <a:pt x="275" y="196"/>
                    </a:lnTo>
                    <a:lnTo>
                      <a:pt x="274" y="196"/>
                    </a:lnTo>
                    <a:lnTo>
                      <a:pt x="275" y="196"/>
                    </a:lnTo>
                    <a:lnTo>
                      <a:pt x="274" y="197"/>
                    </a:lnTo>
                    <a:lnTo>
                      <a:pt x="274" y="198"/>
                    </a:lnTo>
                    <a:lnTo>
                      <a:pt x="274" y="197"/>
                    </a:lnTo>
                    <a:lnTo>
                      <a:pt x="273" y="197"/>
                    </a:lnTo>
                    <a:lnTo>
                      <a:pt x="273" y="196"/>
                    </a:lnTo>
                    <a:lnTo>
                      <a:pt x="273" y="195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1" y="196"/>
                    </a:lnTo>
                    <a:lnTo>
                      <a:pt x="271" y="197"/>
                    </a:lnTo>
                    <a:lnTo>
                      <a:pt x="271" y="198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71" y="197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9" y="196"/>
                    </a:lnTo>
                    <a:lnTo>
                      <a:pt x="269" y="195"/>
                    </a:lnTo>
                    <a:lnTo>
                      <a:pt x="268" y="195"/>
                    </a:lnTo>
                    <a:lnTo>
                      <a:pt x="268" y="194"/>
                    </a:lnTo>
                    <a:lnTo>
                      <a:pt x="269" y="194"/>
                    </a:lnTo>
                    <a:lnTo>
                      <a:pt x="270" y="194"/>
                    </a:lnTo>
                    <a:lnTo>
                      <a:pt x="269" y="193"/>
                    </a:lnTo>
                    <a:lnTo>
                      <a:pt x="268" y="193"/>
                    </a:lnTo>
                    <a:lnTo>
                      <a:pt x="268" y="194"/>
                    </a:lnTo>
                    <a:lnTo>
                      <a:pt x="268" y="193"/>
                    </a:lnTo>
                    <a:lnTo>
                      <a:pt x="267" y="193"/>
                    </a:lnTo>
                    <a:lnTo>
                      <a:pt x="267" y="194"/>
                    </a:lnTo>
                    <a:lnTo>
                      <a:pt x="267" y="195"/>
                    </a:lnTo>
                    <a:lnTo>
                      <a:pt x="266" y="195"/>
                    </a:lnTo>
                    <a:lnTo>
                      <a:pt x="265" y="194"/>
                    </a:lnTo>
                    <a:lnTo>
                      <a:pt x="264" y="194"/>
                    </a:lnTo>
                    <a:lnTo>
                      <a:pt x="264" y="195"/>
                    </a:lnTo>
                    <a:lnTo>
                      <a:pt x="264" y="196"/>
                    </a:lnTo>
                    <a:lnTo>
                      <a:pt x="263" y="196"/>
                    </a:lnTo>
                    <a:lnTo>
                      <a:pt x="263" y="195"/>
                    </a:lnTo>
                    <a:lnTo>
                      <a:pt x="263" y="194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2" y="193"/>
                    </a:lnTo>
                    <a:lnTo>
                      <a:pt x="261" y="193"/>
                    </a:lnTo>
                    <a:lnTo>
                      <a:pt x="260" y="193"/>
                    </a:lnTo>
                    <a:lnTo>
                      <a:pt x="261" y="194"/>
                    </a:lnTo>
                    <a:lnTo>
                      <a:pt x="259" y="194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6" y="195"/>
                    </a:lnTo>
                    <a:lnTo>
                      <a:pt x="255" y="195"/>
                    </a:lnTo>
                    <a:lnTo>
                      <a:pt x="254" y="195"/>
                    </a:lnTo>
                    <a:lnTo>
                      <a:pt x="253" y="195"/>
                    </a:lnTo>
                    <a:lnTo>
                      <a:pt x="253" y="196"/>
                    </a:lnTo>
                    <a:lnTo>
                      <a:pt x="252" y="196"/>
                    </a:lnTo>
                    <a:lnTo>
                      <a:pt x="252" y="195"/>
                    </a:lnTo>
                    <a:lnTo>
                      <a:pt x="251" y="195"/>
                    </a:lnTo>
                    <a:lnTo>
                      <a:pt x="251" y="194"/>
                    </a:lnTo>
                    <a:lnTo>
                      <a:pt x="251" y="193"/>
                    </a:lnTo>
                    <a:lnTo>
                      <a:pt x="252" y="193"/>
                    </a:lnTo>
                    <a:lnTo>
                      <a:pt x="252" y="192"/>
                    </a:lnTo>
                    <a:lnTo>
                      <a:pt x="251" y="191"/>
                    </a:lnTo>
                    <a:lnTo>
                      <a:pt x="251" y="192"/>
                    </a:lnTo>
                    <a:lnTo>
                      <a:pt x="250" y="192"/>
                    </a:lnTo>
                    <a:lnTo>
                      <a:pt x="250" y="193"/>
                    </a:lnTo>
                    <a:lnTo>
                      <a:pt x="249" y="193"/>
                    </a:lnTo>
                    <a:lnTo>
                      <a:pt x="249" y="194"/>
                    </a:lnTo>
                    <a:lnTo>
                      <a:pt x="249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8" y="196"/>
                    </a:lnTo>
                    <a:lnTo>
                      <a:pt x="248" y="195"/>
                    </a:lnTo>
                    <a:lnTo>
                      <a:pt x="248" y="194"/>
                    </a:lnTo>
                    <a:lnTo>
                      <a:pt x="247" y="193"/>
                    </a:lnTo>
                    <a:lnTo>
                      <a:pt x="246" y="192"/>
                    </a:lnTo>
                    <a:lnTo>
                      <a:pt x="245" y="193"/>
                    </a:lnTo>
                    <a:lnTo>
                      <a:pt x="244" y="193"/>
                    </a:lnTo>
                    <a:lnTo>
                      <a:pt x="243" y="193"/>
                    </a:lnTo>
                    <a:lnTo>
                      <a:pt x="243" y="192"/>
                    </a:lnTo>
                    <a:lnTo>
                      <a:pt x="243" y="191"/>
                    </a:lnTo>
                    <a:lnTo>
                      <a:pt x="243" y="190"/>
                    </a:lnTo>
                    <a:lnTo>
                      <a:pt x="242" y="191"/>
                    </a:lnTo>
                    <a:lnTo>
                      <a:pt x="242" y="192"/>
                    </a:lnTo>
                    <a:lnTo>
                      <a:pt x="241" y="193"/>
                    </a:lnTo>
                    <a:lnTo>
                      <a:pt x="239" y="192"/>
                    </a:lnTo>
                    <a:lnTo>
                      <a:pt x="239" y="191"/>
                    </a:lnTo>
                    <a:lnTo>
                      <a:pt x="238" y="191"/>
                    </a:lnTo>
                    <a:lnTo>
                      <a:pt x="237" y="191"/>
                    </a:lnTo>
                    <a:lnTo>
                      <a:pt x="236" y="191"/>
                    </a:lnTo>
                    <a:lnTo>
                      <a:pt x="237" y="192"/>
                    </a:lnTo>
                    <a:lnTo>
                      <a:pt x="237" y="193"/>
                    </a:lnTo>
                    <a:lnTo>
                      <a:pt x="236" y="193"/>
                    </a:lnTo>
                    <a:lnTo>
                      <a:pt x="235" y="193"/>
                    </a:lnTo>
                    <a:lnTo>
                      <a:pt x="235" y="192"/>
                    </a:lnTo>
                    <a:lnTo>
                      <a:pt x="236" y="192"/>
                    </a:lnTo>
                    <a:lnTo>
                      <a:pt x="236" y="191"/>
                    </a:lnTo>
                    <a:lnTo>
                      <a:pt x="236" y="190"/>
                    </a:lnTo>
                    <a:lnTo>
                      <a:pt x="235" y="190"/>
                    </a:lnTo>
                    <a:lnTo>
                      <a:pt x="235" y="189"/>
                    </a:lnTo>
                    <a:lnTo>
                      <a:pt x="235" y="190"/>
                    </a:lnTo>
                    <a:lnTo>
                      <a:pt x="234" y="190"/>
                    </a:lnTo>
                    <a:lnTo>
                      <a:pt x="234" y="191"/>
                    </a:lnTo>
                    <a:lnTo>
                      <a:pt x="233" y="191"/>
                    </a:lnTo>
                    <a:lnTo>
                      <a:pt x="233" y="190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0" y="190"/>
                    </a:lnTo>
                    <a:lnTo>
                      <a:pt x="229" y="189"/>
                    </a:lnTo>
                    <a:lnTo>
                      <a:pt x="229" y="188"/>
                    </a:lnTo>
                    <a:lnTo>
                      <a:pt x="227" y="188"/>
                    </a:lnTo>
                    <a:lnTo>
                      <a:pt x="226" y="188"/>
                    </a:lnTo>
                    <a:lnTo>
                      <a:pt x="225" y="188"/>
                    </a:lnTo>
                    <a:lnTo>
                      <a:pt x="224" y="187"/>
                    </a:lnTo>
                    <a:lnTo>
                      <a:pt x="224" y="188"/>
                    </a:lnTo>
                    <a:lnTo>
                      <a:pt x="223" y="188"/>
                    </a:lnTo>
                    <a:lnTo>
                      <a:pt x="224" y="188"/>
                    </a:lnTo>
                    <a:lnTo>
                      <a:pt x="224" y="189"/>
                    </a:lnTo>
                    <a:lnTo>
                      <a:pt x="223" y="189"/>
                    </a:lnTo>
                    <a:lnTo>
                      <a:pt x="222" y="189"/>
                    </a:lnTo>
                    <a:lnTo>
                      <a:pt x="221" y="188"/>
                    </a:lnTo>
                    <a:lnTo>
                      <a:pt x="221" y="187"/>
                    </a:lnTo>
                    <a:lnTo>
                      <a:pt x="220" y="187"/>
                    </a:lnTo>
                    <a:lnTo>
                      <a:pt x="220" y="186"/>
                    </a:lnTo>
                    <a:lnTo>
                      <a:pt x="219" y="185"/>
                    </a:lnTo>
                    <a:lnTo>
                      <a:pt x="219" y="186"/>
                    </a:lnTo>
                    <a:lnTo>
                      <a:pt x="218" y="186"/>
                    </a:lnTo>
                    <a:lnTo>
                      <a:pt x="217" y="186"/>
                    </a:lnTo>
                    <a:lnTo>
                      <a:pt x="217" y="185"/>
                    </a:lnTo>
                    <a:lnTo>
                      <a:pt x="217" y="184"/>
                    </a:lnTo>
                    <a:lnTo>
                      <a:pt x="216" y="183"/>
                    </a:lnTo>
                    <a:lnTo>
                      <a:pt x="215" y="182"/>
                    </a:lnTo>
                    <a:lnTo>
                      <a:pt x="214" y="182"/>
                    </a:lnTo>
                    <a:lnTo>
                      <a:pt x="214" y="181"/>
                    </a:lnTo>
                    <a:lnTo>
                      <a:pt x="215" y="181"/>
                    </a:lnTo>
                    <a:lnTo>
                      <a:pt x="215" y="180"/>
                    </a:lnTo>
                    <a:lnTo>
                      <a:pt x="214" y="179"/>
                    </a:lnTo>
                    <a:lnTo>
                      <a:pt x="213" y="178"/>
                    </a:lnTo>
                    <a:lnTo>
                      <a:pt x="213" y="177"/>
                    </a:lnTo>
                    <a:lnTo>
                      <a:pt x="213" y="176"/>
                    </a:lnTo>
                    <a:lnTo>
                      <a:pt x="212" y="176"/>
                    </a:lnTo>
                    <a:lnTo>
                      <a:pt x="210" y="175"/>
                    </a:lnTo>
                    <a:lnTo>
                      <a:pt x="209" y="174"/>
                    </a:lnTo>
                    <a:lnTo>
                      <a:pt x="209" y="173"/>
                    </a:lnTo>
                    <a:lnTo>
                      <a:pt x="209" y="172"/>
                    </a:lnTo>
                    <a:lnTo>
                      <a:pt x="209" y="171"/>
                    </a:lnTo>
                    <a:lnTo>
                      <a:pt x="209" y="170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7" y="169"/>
                    </a:lnTo>
                    <a:lnTo>
                      <a:pt x="207" y="168"/>
                    </a:lnTo>
                    <a:lnTo>
                      <a:pt x="207" y="167"/>
                    </a:lnTo>
                    <a:lnTo>
                      <a:pt x="207" y="166"/>
                    </a:lnTo>
                    <a:lnTo>
                      <a:pt x="207" y="165"/>
                    </a:lnTo>
                    <a:lnTo>
                      <a:pt x="205" y="166"/>
                    </a:lnTo>
                    <a:lnTo>
                      <a:pt x="205" y="165"/>
                    </a:lnTo>
                    <a:lnTo>
                      <a:pt x="204" y="164"/>
                    </a:lnTo>
                    <a:lnTo>
                      <a:pt x="203" y="165"/>
                    </a:lnTo>
                    <a:lnTo>
                      <a:pt x="202" y="165"/>
                    </a:lnTo>
                    <a:lnTo>
                      <a:pt x="201" y="165"/>
                    </a:lnTo>
                    <a:lnTo>
                      <a:pt x="201" y="164"/>
                    </a:lnTo>
                    <a:lnTo>
                      <a:pt x="202" y="164"/>
                    </a:lnTo>
                    <a:lnTo>
                      <a:pt x="202" y="163"/>
                    </a:lnTo>
                    <a:lnTo>
                      <a:pt x="201" y="162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199" y="161"/>
                    </a:lnTo>
                    <a:lnTo>
                      <a:pt x="200" y="160"/>
                    </a:lnTo>
                    <a:lnTo>
                      <a:pt x="201" y="160"/>
                    </a:lnTo>
                    <a:lnTo>
                      <a:pt x="202" y="159"/>
                    </a:lnTo>
                    <a:lnTo>
                      <a:pt x="202" y="158"/>
                    </a:lnTo>
                    <a:lnTo>
                      <a:pt x="201" y="156"/>
                    </a:lnTo>
                    <a:lnTo>
                      <a:pt x="200" y="155"/>
                    </a:lnTo>
                    <a:lnTo>
                      <a:pt x="199" y="155"/>
                    </a:lnTo>
                    <a:lnTo>
                      <a:pt x="199" y="154"/>
                    </a:lnTo>
                    <a:lnTo>
                      <a:pt x="198" y="154"/>
                    </a:lnTo>
                    <a:lnTo>
                      <a:pt x="198" y="153"/>
                    </a:lnTo>
                    <a:lnTo>
                      <a:pt x="199" y="153"/>
                    </a:lnTo>
                    <a:lnTo>
                      <a:pt x="199" y="152"/>
                    </a:lnTo>
                    <a:lnTo>
                      <a:pt x="198" y="152"/>
                    </a:lnTo>
                    <a:lnTo>
                      <a:pt x="197" y="152"/>
                    </a:lnTo>
                    <a:lnTo>
                      <a:pt x="196" y="151"/>
                    </a:lnTo>
                    <a:lnTo>
                      <a:pt x="195" y="150"/>
                    </a:lnTo>
                    <a:lnTo>
                      <a:pt x="194" y="150"/>
                    </a:lnTo>
                    <a:lnTo>
                      <a:pt x="194" y="151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90" y="146"/>
                    </a:lnTo>
                    <a:lnTo>
                      <a:pt x="190" y="144"/>
                    </a:lnTo>
                    <a:lnTo>
                      <a:pt x="190" y="143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9" y="142"/>
                    </a:lnTo>
                    <a:lnTo>
                      <a:pt x="189" y="141"/>
                    </a:lnTo>
                    <a:lnTo>
                      <a:pt x="188" y="141"/>
                    </a:lnTo>
                    <a:lnTo>
                      <a:pt x="187" y="140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5" y="140"/>
                    </a:lnTo>
                    <a:lnTo>
                      <a:pt x="185" y="139"/>
                    </a:lnTo>
                    <a:lnTo>
                      <a:pt x="185" y="138"/>
                    </a:lnTo>
                    <a:lnTo>
                      <a:pt x="184" y="138"/>
                    </a:lnTo>
                    <a:lnTo>
                      <a:pt x="183" y="138"/>
                    </a:lnTo>
                    <a:lnTo>
                      <a:pt x="182" y="136"/>
                    </a:lnTo>
                    <a:lnTo>
                      <a:pt x="181" y="136"/>
                    </a:lnTo>
                    <a:lnTo>
                      <a:pt x="180" y="136"/>
                    </a:lnTo>
                    <a:lnTo>
                      <a:pt x="179" y="135"/>
                    </a:lnTo>
                    <a:lnTo>
                      <a:pt x="178" y="136"/>
                    </a:lnTo>
                    <a:lnTo>
                      <a:pt x="177" y="135"/>
                    </a:lnTo>
                    <a:lnTo>
                      <a:pt x="177" y="134"/>
                    </a:lnTo>
                    <a:lnTo>
                      <a:pt x="176" y="134"/>
                    </a:lnTo>
                    <a:lnTo>
                      <a:pt x="176" y="133"/>
                    </a:lnTo>
                    <a:lnTo>
                      <a:pt x="176" y="132"/>
                    </a:lnTo>
                    <a:lnTo>
                      <a:pt x="176" y="131"/>
                    </a:lnTo>
                    <a:lnTo>
                      <a:pt x="175" y="131"/>
                    </a:lnTo>
                    <a:lnTo>
                      <a:pt x="174" y="131"/>
                    </a:lnTo>
                    <a:lnTo>
                      <a:pt x="173" y="131"/>
                    </a:lnTo>
                    <a:lnTo>
                      <a:pt x="174" y="130"/>
                    </a:lnTo>
                    <a:lnTo>
                      <a:pt x="174" y="129"/>
                    </a:lnTo>
                    <a:lnTo>
                      <a:pt x="173" y="129"/>
                    </a:lnTo>
                    <a:lnTo>
                      <a:pt x="173" y="128"/>
                    </a:lnTo>
                    <a:lnTo>
                      <a:pt x="173" y="127"/>
                    </a:lnTo>
                    <a:lnTo>
                      <a:pt x="172" y="127"/>
                    </a:lnTo>
                    <a:lnTo>
                      <a:pt x="171" y="127"/>
                    </a:lnTo>
                    <a:lnTo>
                      <a:pt x="171" y="128"/>
                    </a:lnTo>
                    <a:lnTo>
                      <a:pt x="170" y="128"/>
                    </a:lnTo>
                    <a:lnTo>
                      <a:pt x="170" y="127"/>
                    </a:lnTo>
                    <a:lnTo>
                      <a:pt x="169" y="126"/>
                    </a:lnTo>
                    <a:lnTo>
                      <a:pt x="170" y="125"/>
                    </a:lnTo>
                    <a:lnTo>
                      <a:pt x="170" y="124"/>
                    </a:lnTo>
                    <a:lnTo>
                      <a:pt x="169" y="123"/>
                    </a:lnTo>
                    <a:lnTo>
                      <a:pt x="168" y="123"/>
                    </a:lnTo>
                    <a:lnTo>
                      <a:pt x="167" y="124"/>
                    </a:lnTo>
                    <a:lnTo>
                      <a:pt x="167" y="125"/>
                    </a:lnTo>
                    <a:lnTo>
                      <a:pt x="166" y="125"/>
                    </a:lnTo>
                    <a:lnTo>
                      <a:pt x="166" y="126"/>
                    </a:lnTo>
                    <a:lnTo>
                      <a:pt x="165" y="126"/>
                    </a:lnTo>
                    <a:lnTo>
                      <a:pt x="165" y="125"/>
                    </a:lnTo>
                    <a:lnTo>
                      <a:pt x="165" y="124"/>
                    </a:lnTo>
                    <a:lnTo>
                      <a:pt x="165" y="123"/>
                    </a:lnTo>
                    <a:lnTo>
                      <a:pt x="164" y="122"/>
                    </a:lnTo>
                    <a:lnTo>
                      <a:pt x="163" y="121"/>
                    </a:lnTo>
                    <a:lnTo>
                      <a:pt x="162" y="121"/>
                    </a:lnTo>
                    <a:lnTo>
                      <a:pt x="162" y="120"/>
                    </a:lnTo>
                    <a:lnTo>
                      <a:pt x="162" y="119"/>
                    </a:lnTo>
                    <a:lnTo>
                      <a:pt x="162" y="118"/>
                    </a:lnTo>
                    <a:lnTo>
                      <a:pt x="161" y="118"/>
                    </a:lnTo>
                    <a:lnTo>
                      <a:pt x="161" y="117"/>
                    </a:lnTo>
                    <a:lnTo>
                      <a:pt x="160" y="117"/>
                    </a:lnTo>
                    <a:lnTo>
                      <a:pt x="159" y="118"/>
                    </a:lnTo>
                    <a:lnTo>
                      <a:pt x="158" y="118"/>
                    </a:lnTo>
                    <a:lnTo>
                      <a:pt x="157" y="118"/>
                    </a:lnTo>
                    <a:lnTo>
                      <a:pt x="157" y="119"/>
                    </a:lnTo>
                    <a:lnTo>
                      <a:pt x="156" y="119"/>
                    </a:lnTo>
                    <a:lnTo>
                      <a:pt x="155" y="119"/>
                    </a:lnTo>
                    <a:lnTo>
                      <a:pt x="155" y="118"/>
                    </a:lnTo>
                    <a:lnTo>
                      <a:pt x="155" y="116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4"/>
                    </a:lnTo>
                    <a:lnTo>
                      <a:pt x="155" y="115"/>
                    </a:lnTo>
                    <a:lnTo>
                      <a:pt x="154" y="115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2" y="116"/>
                    </a:lnTo>
                    <a:lnTo>
                      <a:pt x="152" y="115"/>
                    </a:lnTo>
                    <a:lnTo>
                      <a:pt x="152" y="114"/>
                    </a:lnTo>
                    <a:lnTo>
                      <a:pt x="153" y="113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1" y="112"/>
                    </a:lnTo>
                    <a:lnTo>
                      <a:pt x="151" y="113"/>
                    </a:lnTo>
                    <a:lnTo>
                      <a:pt x="151" y="114"/>
                    </a:lnTo>
                    <a:lnTo>
                      <a:pt x="150" y="114"/>
                    </a:lnTo>
                    <a:lnTo>
                      <a:pt x="149" y="113"/>
                    </a:lnTo>
                    <a:lnTo>
                      <a:pt x="149" y="112"/>
                    </a:lnTo>
                    <a:lnTo>
                      <a:pt x="149" y="111"/>
                    </a:lnTo>
                    <a:lnTo>
                      <a:pt x="148" y="111"/>
                    </a:lnTo>
                    <a:lnTo>
                      <a:pt x="147" y="111"/>
                    </a:lnTo>
                    <a:lnTo>
                      <a:pt x="146" y="112"/>
                    </a:lnTo>
                    <a:lnTo>
                      <a:pt x="146" y="113"/>
                    </a:lnTo>
                    <a:lnTo>
                      <a:pt x="145" y="113"/>
                    </a:lnTo>
                    <a:lnTo>
                      <a:pt x="144" y="112"/>
                    </a:lnTo>
                    <a:lnTo>
                      <a:pt x="144" y="111"/>
                    </a:lnTo>
                    <a:lnTo>
                      <a:pt x="143" y="111"/>
                    </a:lnTo>
                    <a:lnTo>
                      <a:pt x="142" y="111"/>
                    </a:lnTo>
                    <a:lnTo>
                      <a:pt x="140" y="111"/>
                    </a:lnTo>
                    <a:lnTo>
                      <a:pt x="140" y="112"/>
                    </a:lnTo>
                    <a:lnTo>
                      <a:pt x="140" y="113"/>
                    </a:lnTo>
                    <a:lnTo>
                      <a:pt x="141" y="113"/>
                    </a:lnTo>
                    <a:lnTo>
                      <a:pt x="141" y="114"/>
                    </a:lnTo>
                    <a:lnTo>
                      <a:pt x="140" y="114"/>
                    </a:lnTo>
                    <a:lnTo>
                      <a:pt x="139" y="113"/>
                    </a:lnTo>
                    <a:lnTo>
                      <a:pt x="138" y="113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7" y="112"/>
                    </a:lnTo>
                    <a:lnTo>
                      <a:pt x="137" y="111"/>
                    </a:lnTo>
                    <a:lnTo>
                      <a:pt x="137" y="110"/>
                    </a:lnTo>
                    <a:lnTo>
                      <a:pt x="136" y="110"/>
                    </a:lnTo>
                    <a:lnTo>
                      <a:pt x="135" y="110"/>
                    </a:lnTo>
                    <a:lnTo>
                      <a:pt x="135" y="111"/>
                    </a:lnTo>
                    <a:lnTo>
                      <a:pt x="135" y="112"/>
                    </a:lnTo>
                    <a:lnTo>
                      <a:pt x="135" y="113"/>
                    </a:lnTo>
                    <a:lnTo>
                      <a:pt x="134" y="113"/>
                    </a:lnTo>
                    <a:lnTo>
                      <a:pt x="133" y="111"/>
                    </a:lnTo>
                    <a:lnTo>
                      <a:pt x="133" y="110"/>
                    </a:lnTo>
                    <a:lnTo>
                      <a:pt x="134" y="109"/>
                    </a:lnTo>
                    <a:lnTo>
                      <a:pt x="133" y="109"/>
                    </a:lnTo>
                    <a:lnTo>
                      <a:pt x="133" y="108"/>
                    </a:lnTo>
                    <a:lnTo>
                      <a:pt x="132" y="108"/>
                    </a:lnTo>
                    <a:lnTo>
                      <a:pt x="131" y="109"/>
                    </a:lnTo>
                    <a:lnTo>
                      <a:pt x="130" y="109"/>
                    </a:lnTo>
                    <a:lnTo>
                      <a:pt x="129" y="109"/>
                    </a:lnTo>
                    <a:lnTo>
                      <a:pt x="129" y="108"/>
                    </a:lnTo>
                    <a:lnTo>
                      <a:pt x="130" y="108"/>
                    </a:lnTo>
                    <a:lnTo>
                      <a:pt x="131" y="107"/>
                    </a:lnTo>
                    <a:lnTo>
                      <a:pt x="131" y="106"/>
                    </a:lnTo>
                    <a:lnTo>
                      <a:pt x="130" y="105"/>
                    </a:lnTo>
                    <a:lnTo>
                      <a:pt x="129" y="104"/>
                    </a:lnTo>
                    <a:lnTo>
                      <a:pt x="127" y="104"/>
                    </a:lnTo>
                    <a:lnTo>
                      <a:pt x="126" y="103"/>
                    </a:lnTo>
                    <a:lnTo>
                      <a:pt x="127" y="103"/>
                    </a:lnTo>
                    <a:lnTo>
                      <a:pt x="128" y="103"/>
                    </a:lnTo>
                    <a:lnTo>
                      <a:pt x="129" y="103"/>
                    </a:lnTo>
                    <a:lnTo>
                      <a:pt x="130" y="103"/>
                    </a:lnTo>
                    <a:lnTo>
                      <a:pt x="130" y="102"/>
                    </a:lnTo>
                    <a:lnTo>
                      <a:pt x="130" y="101"/>
                    </a:lnTo>
                    <a:lnTo>
                      <a:pt x="129" y="101"/>
                    </a:lnTo>
                    <a:lnTo>
                      <a:pt x="128" y="101"/>
                    </a:lnTo>
                    <a:lnTo>
                      <a:pt x="128" y="102"/>
                    </a:lnTo>
                    <a:lnTo>
                      <a:pt x="127" y="102"/>
                    </a:lnTo>
                    <a:lnTo>
                      <a:pt x="126" y="101"/>
                    </a:lnTo>
                    <a:lnTo>
                      <a:pt x="126" y="100"/>
                    </a:lnTo>
                    <a:lnTo>
                      <a:pt x="125" y="100"/>
                    </a:lnTo>
                    <a:lnTo>
                      <a:pt x="126" y="100"/>
                    </a:lnTo>
                    <a:lnTo>
                      <a:pt x="126" y="99"/>
                    </a:lnTo>
                    <a:lnTo>
                      <a:pt x="127" y="99"/>
                    </a:lnTo>
                    <a:lnTo>
                      <a:pt x="127" y="98"/>
                    </a:lnTo>
                    <a:lnTo>
                      <a:pt x="126" y="98"/>
                    </a:lnTo>
                    <a:lnTo>
                      <a:pt x="125" y="99"/>
                    </a:lnTo>
                    <a:lnTo>
                      <a:pt x="124" y="99"/>
                    </a:lnTo>
                    <a:lnTo>
                      <a:pt x="123" y="98"/>
                    </a:lnTo>
                    <a:lnTo>
                      <a:pt x="122" y="98"/>
                    </a:lnTo>
                    <a:lnTo>
                      <a:pt x="121" y="98"/>
                    </a:lnTo>
                    <a:lnTo>
                      <a:pt x="121" y="99"/>
                    </a:lnTo>
                    <a:lnTo>
                      <a:pt x="120" y="99"/>
                    </a:lnTo>
                    <a:lnTo>
                      <a:pt x="120" y="98"/>
                    </a:lnTo>
                    <a:lnTo>
                      <a:pt x="120" y="97"/>
                    </a:lnTo>
                    <a:lnTo>
                      <a:pt x="120" y="96"/>
                    </a:lnTo>
                    <a:lnTo>
                      <a:pt x="119" y="96"/>
                    </a:lnTo>
                    <a:lnTo>
                      <a:pt x="119" y="95"/>
                    </a:lnTo>
                    <a:lnTo>
                      <a:pt x="118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5"/>
                    </a:lnTo>
                    <a:lnTo>
                      <a:pt x="116" y="94"/>
                    </a:lnTo>
                    <a:lnTo>
                      <a:pt x="116" y="93"/>
                    </a:lnTo>
                    <a:lnTo>
                      <a:pt x="115" y="93"/>
                    </a:lnTo>
                    <a:lnTo>
                      <a:pt x="114" y="94"/>
                    </a:lnTo>
                    <a:lnTo>
                      <a:pt x="113" y="97"/>
                    </a:lnTo>
                    <a:lnTo>
                      <a:pt x="112" y="97"/>
                    </a:lnTo>
                    <a:lnTo>
                      <a:pt x="111" y="97"/>
                    </a:lnTo>
                    <a:lnTo>
                      <a:pt x="111" y="96"/>
                    </a:lnTo>
                    <a:lnTo>
                      <a:pt x="110" y="95"/>
                    </a:lnTo>
                    <a:lnTo>
                      <a:pt x="108" y="95"/>
                    </a:lnTo>
                    <a:lnTo>
                      <a:pt x="108" y="94"/>
                    </a:lnTo>
                    <a:lnTo>
                      <a:pt x="109" y="93"/>
                    </a:lnTo>
                    <a:lnTo>
                      <a:pt x="110" y="93"/>
                    </a:lnTo>
                    <a:lnTo>
                      <a:pt x="111" y="93"/>
                    </a:lnTo>
                    <a:lnTo>
                      <a:pt x="111" y="92"/>
                    </a:lnTo>
                    <a:lnTo>
                      <a:pt x="110" y="91"/>
                    </a:lnTo>
                    <a:lnTo>
                      <a:pt x="109" y="91"/>
                    </a:lnTo>
                    <a:lnTo>
                      <a:pt x="108" y="92"/>
                    </a:lnTo>
                    <a:lnTo>
                      <a:pt x="108" y="91"/>
                    </a:lnTo>
                    <a:lnTo>
                      <a:pt x="107" y="91"/>
                    </a:lnTo>
                    <a:lnTo>
                      <a:pt x="106" y="91"/>
                    </a:lnTo>
                    <a:lnTo>
                      <a:pt x="106" y="92"/>
                    </a:lnTo>
                    <a:lnTo>
                      <a:pt x="106" y="93"/>
                    </a:lnTo>
                    <a:lnTo>
                      <a:pt x="107" y="95"/>
                    </a:lnTo>
                    <a:lnTo>
                      <a:pt x="107" y="96"/>
                    </a:lnTo>
                    <a:lnTo>
                      <a:pt x="106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4" y="94"/>
                    </a:lnTo>
                    <a:lnTo>
                      <a:pt x="103" y="93"/>
                    </a:lnTo>
                    <a:lnTo>
                      <a:pt x="103" y="94"/>
                    </a:lnTo>
                    <a:lnTo>
                      <a:pt x="102" y="94"/>
                    </a:lnTo>
                    <a:lnTo>
                      <a:pt x="102" y="95"/>
                    </a:lnTo>
                    <a:lnTo>
                      <a:pt x="101" y="95"/>
                    </a:lnTo>
                    <a:lnTo>
                      <a:pt x="101" y="94"/>
                    </a:lnTo>
                    <a:lnTo>
                      <a:pt x="101" y="93"/>
                    </a:lnTo>
                    <a:lnTo>
                      <a:pt x="101" y="91"/>
                    </a:lnTo>
                    <a:lnTo>
                      <a:pt x="100" y="91"/>
                    </a:lnTo>
                    <a:lnTo>
                      <a:pt x="100" y="93"/>
                    </a:lnTo>
                    <a:lnTo>
                      <a:pt x="99" y="93"/>
                    </a:lnTo>
                    <a:lnTo>
                      <a:pt x="98" y="93"/>
                    </a:lnTo>
                    <a:lnTo>
                      <a:pt x="97" y="91"/>
                    </a:lnTo>
                    <a:lnTo>
                      <a:pt x="97" y="90"/>
                    </a:lnTo>
                    <a:lnTo>
                      <a:pt x="97" y="89"/>
                    </a:lnTo>
                    <a:lnTo>
                      <a:pt x="98" y="89"/>
                    </a:lnTo>
                    <a:lnTo>
                      <a:pt x="98" y="88"/>
                    </a:lnTo>
                    <a:lnTo>
                      <a:pt x="97" y="88"/>
                    </a:lnTo>
                    <a:lnTo>
                      <a:pt x="96" y="88"/>
                    </a:lnTo>
                    <a:lnTo>
                      <a:pt x="95" y="88"/>
                    </a:lnTo>
                    <a:lnTo>
                      <a:pt x="95" y="89"/>
                    </a:lnTo>
                    <a:lnTo>
                      <a:pt x="94" y="89"/>
                    </a:lnTo>
                    <a:lnTo>
                      <a:pt x="94" y="90"/>
                    </a:lnTo>
                    <a:lnTo>
                      <a:pt x="94" y="91"/>
                    </a:lnTo>
                    <a:lnTo>
                      <a:pt x="93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0" y="91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90"/>
                    </a:lnTo>
                    <a:lnTo>
                      <a:pt x="87" y="89"/>
                    </a:lnTo>
                    <a:lnTo>
                      <a:pt x="86" y="90"/>
                    </a:lnTo>
                    <a:lnTo>
                      <a:pt x="85" y="91"/>
                    </a:lnTo>
                    <a:lnTo>
                      <a:pt x="84" y="91"/>
                    </a:lnTo>
                    <a:lnTo>
                      <a:pt x="83" y="91"/>
                    </a:lnTo>
                    <a:lnTo>
                      <a:pt x="83" y="90"/>
                    </a:lnTo>
                    <a:lnTo>
                      <a:pt x="82" y="89"/>
                    </a:lnTo>
                    <a:lnTo>
                      <a:pt x="82" y="88"/>
                    </a:lnTo>
                    <a:lnTo>
                      <a:pt x="81" y="88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0" y="92"/>
                    </a:lnTo>
                    <a:lnTo>
                      <a:pt x="79" y="92"/>
                    </a:lnTo>
                    <a:lnTo>
                      <a:pt x="78" y="91"/>
                    </a:lnTo>
                    <a:lnTo>
                      <a:pt x="78" y="90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6" y="89"/>
                    </a:lnTo>
                    <a:lnTo>
                      <a:pt x="76" y="90"/>
                    </a:lnTo>
                    <a:lnTo>
                      <a:pt x="75" y="90"/>
                    </a:lnTo>
                    <a:lnTo>
                      <a:pt x="75" y="89"/>
                    </a:lnTo>
                    <a:lnTo>
                      <a:pt x="74" y="89"/>
                    </a:lnTo>
                    <a:lnTo>
                      <a:pt x="75" y="88"/>
                    </a:lnTo>
                    <a:lnTo>
                      <a:pt x="75" y="87"/>
                    </a:lnTo>
                    <a:lnTo>
                      <a:pt x="75" y="86"/>
                    </a:lnTo>
                    <a:lnTo>
                      <a:pt x="74" y="86"/>
                    </a:lnTo>
                    <a:lnTo>
                      <a:pt x="73" y="86"/>
                    </a:lnTo>
                    <a:lnTo>
                      <a:pt x="72" y="85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70" y="86"/>
                    </a:lnTo>
                    <a:lnTo>
                      <a:pt x="69" y="86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9" y="83"/>
                    </a:lnTo>
                    <a:lnTo>
                      <a:pt x="69" y="82"/>
                    </a:lnTo>
                    <a:lnTo>
                      <a:pt x="68" y="82"/>
                    </a:lnTo>
                    <a:lnTo>
                      <a:pt x="67" y="83"/>
                    </a:lnTo>
                    <a:lnTo>
                      <a:pt x="66" y="83"/>
                    </a:lnTo>
                    <a:lnTo>
                      <a:pt x="65" y="84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3" y="84"/>
                    </a:lnTo>
                    <a:lnTo>
                      <a:pt x="63" y="83"/>
                    </a:lnTo>
                    <a:lnTo>
                      <a:pt x="63" y="82"/>
                    </a:lnTo>
                    <a:lnTo>
                      <a:pt x="62" y="82"/>
                    </a:lnTo>
                    <a:lnTo>
                      <a:pt x="61" y="82"/>
                    </a:lnTo>
                    <a:lnTo>
                      <a:pt x="61" y="83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60" y="86"/>
                    </a:lnTo>
                    <a:lnTo>
                      <a:pt x="59" y="86"/>
                    </a:lnTo>
                    <a:lnTo>
                      <a:pt x="58" y="86"/>
                    </a:lnTo>
                    <a:lnTo>
                      <a:pt x="58" y="85"/>
                    </a:lnTo>
                    <a:lnTo>
                      <a:pt x="58" y="84"/>
                    </a:lnTo>
                    <a:lnTo>
                      <a:pt x="58" y="83"/>
                    </a:lnTo>
                    <a:lnTo>
                      <a:pt x="59" y="82"/>
                    </a:lnTo>
                    <a:lnTo>
                      <a:pt x="60" y="81"/>
                    </a:lnTo>
                    <a:lnTo>
                      <a:pt x="59" y="81"/>
                    </a:lnTo>
                    <a:lnTo>
                      <a:pt x="59" y="80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8" y="80"/>
                    </a:lnTo>
                    <a:lnTo>
                      <a:pt x="57" y="81"/>
                    </a:lnTo>
                    <a:lnTo>
                      <a:pt x="56" y="81"/>
                    </a:lnTo>
                    <a:lnTo>
                      <a:pt x="55" y="80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7" y="75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6"/>
                    </a:lnTo>
                    <a:lnTo>
                      <a:pt x="53" y="77"/>
                    </a:lnTo>
                    <a:lnTo>
                      <a:pt x="53" y="78"/>
                    </a:lnTo>
                    <a:lnTo>
                      <a:pt x="53" y="79"/>
                    </a:lnTo>
                    <a:lnTo>
                      <a:pt x="53" y="80"/>
                    </a:lnTo>
                    <a:lnTo>
                      <a:pt x="53" y="81"/>
                    </a:lnTo>
                    <a:lnTo>
                      <a:pt x="51" y="82"/>
                    </a:lnTo>
                    <a:lnTo>
                      <a:pt x="49" y="82"/>
                    </a:lnTo>
                    <a:lnTo>
                      <a:pt x="48" y="82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6" y="80"/>
                    </a:lnTo>
                    <a:lnTo>
                      <a:pt x="46" y="81"/>
                    </a:lnTo>
                    <a:lnTo>
                      <a:pt x="46" y="82"/>
                    </a:lnTo>
                    <a:lnTo>
                      <a:pt x="45" y="83"/>
                    </a:lnTo>
                    <a:lnTo>
                      <a:pt x="44" y="83"/>
                    </a:lnTo>
                    <a:lnTo>
                      <a:pt x="42" y="81"/>
                    </a:lnTo>
                    <a:lnTo>
                      <a:pt x="41" y="81"/>
                    </a:lnTo>
                    <a:lnTo>
                      <a:pt x="41" y="82"/>
                    </a:lnTo>
                    <a:lnTo>
                      <a:pt x="40" y="82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7" y="85"/>
                    </a:lnTo>
                    <a:lnTo>
                      <a:pt x="36" y="85"/>
                    </a:lnTo>
                    <a:lnTo>
                      <a:pt x="36" y="84"/>
                    </a:lnTo>
                    <a:lnTo>
                      <a:pt x="36" y="83"/>
                    </a:lnTo>
                    <a:lnTo>
                      <a:pt x="37" y="82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77"/>
                    </a:lnTo>
                    <a:lnTo>
                      <a:pt x="36" y="77"/>
                    </a:lnTo>
                    <a:lnTo>
                      <a:pt x="35" y="77"/>
                    </a:lnTo>
                    <a:lnTo>
                      <a:pt x="34" y="77"/>
                    </a:lnTo>
                    <a:lnTo>
                      <a:pt x="34" y="76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6"/>
                    </a:lnTo>
                    <a:lnTo>
                      <a:pt x="31" y="78"/>
                    </a:lnTo>
                    <a:lnTo>
                      <a:pt x="30" y="78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8"/>
                    </a:lnTo>
                    <a:lnTo>
                      <a:pt x="24" y="78"/>
                    </a:lnTo>
                    <a:lnTo>
                      <a:pt x="23" y="78"/>
                    </a:lnTo>
                    <a:lnTo>
                      <a:pt x="23" y="79"/>
                    </a:lnTo>
                    <a:lnTo>
                      <a:pt x="23" y="80"/>
                    </a:lnTo>
                    <a:lnTo>
                      <a:pt x="24" y="81"/>
                    </a:lnTo>
                    <a:lnTo>
                      <a:pt x="24" y="82"/>
                    </a:lnTo>
                    <a:lnTo>
                      <a:pt x="24" y="83"/>
                    </a:lnTo>
                    <a:lnTo>
                      <a:pt x="23" y="83"/>
                    </a:lnTo>
                    <a:lnTo>
                      <a:pt x="22" y="83"/>
                    </a:lnTo>
                    <a:lnTo>
                      <a:pt x="21" y="83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6" y="81"/>
                    </a:lnTo>
                    <a:lnTo>
                      <a:pt x="15" y="81"/>
                    </a:lnTo>
                    <a:lnTo>
                      <a:pt x="15" y="82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4"/>
                    </a:lnTo>
                    <a:lnTo>
                      <a:pt x="13" y="84"/>
                    </a:lnTo>
                    <a:lnTo>
                      <a:pt x="13" y="83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2" y="80"/>
                    </a:lnTo>
                    <a:lnTo>
                      <a:pt x="12" y="79"/>
                    </a:lnTo>
                    <a:lnTo>
                      <a:pt x="11" y="79"/>
                    </a:lnTo>
                    <a:lnTo>
                      <a:pt x="10" y="80"/>
                    </a:lnTo>
                    <a:lnTo>
                      <a:pt x="9" y="80"/>
                    </a:lnTo>
                    <a:lnTo>
                      <a:pt x="8" y="81"/>
                    </a:lnTo>
                    <a:lnTo>
                      <a:pt x="7" y="82"/>
                    </a:lnTo>
                    <a:lnTo>
                      <a:pt x="6" y="82"/>
                    </a:lnTo>
                    <a:lnTo>
                      <a:pt x="6" y="81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4" y="78"/>
                    </a:lnTo>
                    <a:lnTo>
                      <a:pt x="2" y="80"/>
                    </a:lnTo>
                    <a:lnTo>
                      <a:pt x="1" y="80"/>
                    </a:lnTo>
                    <a:lnTo>
                      <a:pt x="0" y="80"/>
                    </a:lnTo>
                    <a:lnTo>
                      <a:pt x="0" y="79"/>
                    </a:lnTo>
                    <a:lnTo>
                      <a:pt x="0" y="78"/>
                    </a:lnTo>
                    <a:lnTo>
                      <a:pt x="1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2" y="76"/>
                    </a:lnTo>
                    <a:lnTo>
                      <a:pt x="2" y="75"/>
                    </a:lnTo>
                    <a:lnTo>
                      <a:pt x="1" y="74"/>
                    </a:lnTo>
                    <a:lnTo>
                      <a:pt x="2" y="74"/>
                    </a:lnTo>
                    <a:lnTo>
                      <a:pt x="2" y="75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4" y="74"/>
                    </a:lnTo>
                    <a:lnTo>
                      <a:pt x="3" y="73"/>
                    </a:lnTo>
                    <a:lnTo>
                      <a:pt x="2" y="73"/>
                    </a:lnTo>
                    <a:lnTo>
                      <a:pt x="3" y="72"/>
                    </a:lnTo>
                    <a:lnTo>
                      <a:pt x="4" y="72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4" y="72"/>
                    </a:lnTo>
                    <a:lnTo>
                      <a:pt x="3" y="71"/>
                    </a:lnTo>
                    <a:lnTo>
                      <a:pt x="3" y="70"/>
                    </a:lnTo>
                    <a:lnTo>
                      <a:pt x="4" y="71"/>
                    </a:lnTo>
                    <a:lnTo>
                      <a:pt x="5" y="72"/>
                    </a:lnTo>
                    <a:lnTo>
                      <a:pt x="6" y="71"/>
                    </a:lnTo>
                    <a:lnTo>
                      <a:pt x="5" y="71"/>
                    </a:lnTo>
                    <a:lnTo>
                      <a:pt x="5" y="70"/>
                    </a:lnTo>
                    <a:lnTo>
                      <a:pt x="4" y="69"/>
                    </a:lnTo>
                    <a:lnTo>
                      <a:pt x="4" y="68"/>
                    </a:lnTo>
                    <a:lnTo>
                      <a:pt x="5" y="69"/>
                    </a:lnTo>
                    <a:lnTo>
                      <a:pt x="5" y="70"/>
                    </a:lnTo>
                    <a:lnTo>
                      <a:pt x="6" y="70"/>
                    </a:lnTo>
                    <a:lnTo>
                      <a:pt x="6" y="69"/>
                    </a:lnTo>
                    <a:lnTo>
                      <a:pt x="7" y="69"/>
                    </a:lnTo>
                    <a:lnTo>
                      <a:pt x="6" y="68"/>
                    </a:lnTo>
                    <a:lnTo>
                      <a:pt x="6" y="67"/>
                    </a:lnTo>
                    <a:lnTo>
                      <a:pt x="7" y="68"/>
                    </a:lnTo>
                    <a:lnTo>
                      <a:pt x="8" y="67"/>
                    </a:lnTo>
                    <a:lnTo>
                      <a:pt x="7" y="67"/>
                    </a:lnTo>
                    <a:lnTo>
                      <a:pt x="7" y="66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8" y="65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4"/>
                    </a:lnTo>
                    <a:lnTo>
                      <a:pt x="10" y="63"/>
                    </a:lnTo>
                    <a:lnTo>
                      <a:pt x="10" y="62"/>
                    </a:lnTo>
                    <a:lnTo>
                      <a:pt x="10" y="61"/>
                    </a:lnTo>
                    <a:lnTo>
                      <a:pt x="11" y="62"/>
                    </a:lnTo>
                    <a:lnTo>
                      <a:pt x="12" y="62"/>
                    </a:lnTo>
                    <a:lnTo>
                      <a:pt x="12" y="63"/>
                    </a:lnTo>
                    <a:lnTo>
                      <a:pt x="12" y="62"/>
                    </a:lnTo>
                    <a:lnTo>
                      <a:pt x="11" y="62"/>
                    </a:lnTo>
                    <a:lnTo>
                      <a:pt x="11" y="61"/>
                    </a:lnTo>
                    <a:lnTo>
                      <a:pt x="12" y="60"/>
                    </a:lnTo>
                    <a:lnTo>
                      <a:pt x="12" y="59"/>
                    </a:lnTo>
                    <a:lnTo>
                      <a:pt x="13" y="59"/>
                    </a:lnTo>
                    <a:lnTo>
                      <a:pt x="12" y="59"/>
                    </a:lnTo>
                    <a:lnTo>
                      <a:pt x="11" y="58"/>
                    </a:lnTo>
                    <a:lnTo>
                      <a:pt x="11" y="57"/>
                    </a:lnTo>
                    <a:lnTo>
                      <a:pt x="12" y="57"/>
                    </a:lnTo>
                    <a:lnTo>
                      <a:pt x="12" y="56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1" y="55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1" y="52"/>
                    </a:lnTo>
                    <a:lnTo>
                      <a:pt x="11" y="51"/>
                    </a:lnTo>
                    <a:lnTo>
                      <a:pt x="10" y="51"/>
                    </a:lnTo>
                    <a:lnTo>
                      <a:pt x="10" y="50"/>
                    </a:lnTo>
                    <a:lnTo>
                      <a:pt x="10" y="49"/>
                    </a:lnTo>
                    <a:lnTo>
                      <a:pt x="11" y="49"/>
                    </a:lnTo>
                    <a:lnTo>
                      <a:pt x="10" y="49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8"/>
                    </a:lnTo>
                    <a:lnTo>
                      <a:pt x="9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9" y="47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8" y="45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5"/>
                    </a:lnTo>
                    <a:lnTo>
                      <a:pt x="9" y="44"/>
                    </a:lnTo>
                    <a:lnTo>
                      <a:pt x="9" y="43"/>
                    </a:lnTo>
                    <a:lnTo>
                      <a:pt x="8" y="42"/>
                    </a:lnTo>
                    <a:lnTo>
                      <a:pt x="9" y="42"/>
                    </a:lnTo>
                    <a:lnTo>
                      <a:pt x="9" y="43"/>
                    </a:lnTo>
                    <a:lnTo>
                      <a:pt x="10" y="42"/>
                    </a:lnTo>
                    <a:lnTo>
                      <a:pt x="9" y="42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0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8" y="39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8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10" y="35"/>
                    </a:lnTo>
                    <a:lnTo>
                      <a:pt x="9" y="34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0" y="32"/>
                    </a:lnTo>
                    <a:lnTo>
                      <a:pt x="10" y="33"/>
                    </a:lnTo>
                    <a:lnTo>
                      <a:pt x="9" y="33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1"/>
                    </a:lnTo>
                    <a:lnTo>
                      <a:pt x="10" y="31"/>
                    </a:lnTo>
                    <a:lnTo>
                      <a:pt x="10" y="30"/>
                    </a:lnTo>
                    <a:lnTo>
                      <a:pt x="11" y="30"/>
                    </a:lnTo>
                    <a:lnTo>
                      <a:pt x="10" y="30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11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2" y="27"/>
                    </a:lnTo>
                    <a:lnTo>
                      <a:pt x="12" y="26"/>
                    </a:lnTo>
                    <a:lnTo>
                      <a:pt x="11" y="26"/>
                    </a:lnTo>
                    <a:lnTo>
                      <a:pt x="11" y="25"/>
                    </a:lnTo>
                    <a:lnTo>
                      <a:pt x="12" y="25"/>
                    </a:lnTo>
                    <a:lnTo>
                      <a:pt x="12" y="24"/>
                    </a:lnTo>
                    <a:lnTo>
                      <a:pt x="12" y="23"/>
                    </a:lnTo>
                    <a:lnTo>
                      <a:pt x="12" y="24"/>
                    </a:lnTo>
                    <a:lnTo>
                      <a:pt x="13" y="23"/>
                    </a:lnTo>
                    <a:lnTo>
                      <a:pt x="13" y="22"/>
                    </a:lnTo>
                    <a:lnTo>
                      <a:pt x="12" y="22"/>
                    </a:lnTo>
                    <a:lnTo>
                      <a:pt x="12" y="21"/>
                    </a:lnTo>
                    <a:lnTo>
                      <a:pt x="12" y="20"/>
                    </a:lnTo>
                    <a:lnTo>
                      <a:pt x="13" y="20"/>
                    </a:lnTo>
                    <a:lnTo>
                      <a:pt x="12" y="20"/>
                    </a:lnTo>
                    <a:lnTo>
                      <a:pt x="12" y="19"/>
                    </a:lnTo>
                    <a:lnTo>
                      <a:pt x="13" y="18"/>
                    </a:lnTo>
                    <a:lnTo>
                      <a:pt x="12" y="18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6"/>
                    </a:lnTo>
                    <a:lnTo>
                      <a:pt x="13" y="15"/>
                    </a:lnTo>
                    <a:lnTo>
                      <a:pt x="14" y="15"/>
                    </a:lnTo>
                    <a:lnTo>
                      <a:pt x="15" y="15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5" y="13"/>
                    </a:lnTo>
                    <a:lnTo>
                      <a:pt x="16" y="13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7" y="10"/>
                    </a:lnTo>
                    <a:lnTo>
                      <a:pt x="17" y="9"/>
                    </a:lnTo>
                    <a:lnTo>
                      <a:pt x="17" y="8"/>
                    </a:lnTo>
                    <a:lnTo>
                      <a:pt x="17" y="9"/>
                    </a:lnTo>
                    <a:lnTo>
                      <a:pt x="18" y="9"/>
                    </a:lnTo>
                    <a:lnTo>
                      <a:pt x="19" y="9"/>
                    </a:lnTo>
                    <a:lnTo>
                      <a:pt x="20" y="9"/>
                    </a:lnTo>
                    <a:lnTo>
                      <a:pt x="21" y="9"/>
                    </a:lnTo>
                    <a:lnTo>
                      <a:pt x="21" y="10"/>
                    </a:lnTo>
                    <a:lnTo>
                      <a:pt x="21" y="11"/>
                    </a:lnTo>
                    <a:lnTo>
                      <a:pt x="22" y="11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4" y="12"/>
                    </a:lnTo>
                    <a:lnTo>
                      <a:pt x="25" y="12"/>
                    </a:lnTo>
                    <a:lnTo>
                      <a:pt x="26" y="12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8" y="12"/>
                    </a:lnTo>
                    <a:lnTo>
                      <a:pt x="29" y="12"/>
                    </a:lnTo>
                    <a:lnTo>
                      <a:pt x="29" y="13"/>
                    </a:lnTo>
                    <a:lnTo>
                      <a:pt x="30" y="12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2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3" y="10"/>
                    </a:lnTo>
                    <a:lnTo>
                      <a:pt x="34" y="10"/>
                    </a:lnTo>
                    <a:lnTo>
                      <a:pt x="33" y="10"/>
                    </a:lnTo>
                    <a:lnTo>
                      <a:pt x="34" y="10"/>
                    </a:lnTo>
                    <a:lnTo>
                      <a:pt x="34" y="9"/>
                    </a:lnTo>
                    <a:lnTo>
                      <a:pt x="35" y="9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7" y="10"/>
                    </a:lnTo>
                    <a:lnTo>
                      <a:pt x="38" y="9"/>
                    </a:lnTo>
                    <a:lnTo>
                      <a:pt x="38" y="10"/>
                    </a:lnTo>
                    <a:lnTo>
                      <a:pt x="39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3" y="11"/>
                    </a:lnTo>
                    <a:lnTo>
                      <a:pt x="43" y="12"/>
                    </a:lnTo>
                    <a:lnTo>
                      <a:pt x="43" y="13"/>
                    </a:lnTo>
                    <a:lnTo>
                      <a:pt x="44" y="13"/>
                    </a:lnTo>
                    <a:lnTo>
                      <a:pt x="44" y="12"/>
                    </a:lnTo>
                    <a:lnTo>
                      <a:pt x="44" y="13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5" y="15"/>
                    </a:lnTo>
                    <a:lnTo>
                      <a:pt x="45" y="14"/>
                    </a:lnTo>
                    <a:lnTo>
                      <a:pt x="45" y="15"/>
                    </a:lnTo>
                    <a:lnTo>
                      <a:pt x="46" y="15"/>
                    </a:lnTo>
                    <a:lnTo>
                      <a:pt x="47" y="16"/>
                    </a:lnTo>
                    <a:lnTo>
                      <a:pt x="48" y="16"/>
                    </a:lnTo>
                    <a:lnTo>
                      <a:pt x="48" y="17"/>
                    </a:lnTo>
                    <a:lnTo>
                      <a:pt x="49" y="17"/>
                    </a:lnTo>
                    <a:lnTo>
                      <a:pt x="50" y="17"/>
                    </a:lnTo>
                    <a:lnTo>
                      <a:pt x="50" y="18"/>
                    </a:lnTo>
                    <a:lnTo>
                      <a:pt x="50" y="17"/>
                    </a:lnTo>
                    <a:lnTo>
                      <a:pt x="51" y="17"/>
                    </a:lnTo>
                    <a:lnTo>
                      <a:pt x="51" y="18"/>
                    </a:lnTo>
                    <a:lnTo>
                      <a:pt x="52" y="18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5" y="20"/>
                    </a:lnTo>
                    <a:lnTo>
                      <a:pt x="55" y="21"/>
                    </a:lnTo>
                    <a:lnTo>
                      <a:pt x="56" y="21"/>
                    </a:lnTo>
                    <a:lnTo>
                      <a:pt x="57" y="21"/>
                    </a:lnTo>
                    <a:lnTo>
                      <a:pt x="58" y="21"/>
                    </a:lnTo>
                    <a:lnTo>
                      <a:pt x="58" y="20"/>
                    </a:lnTo>
                    <a:lnTo>
                      <a:pt x="59" y="20"/>
                    </a:lnTo>
                    <a:lnTo>
                      <a:pt x="60" y="20"/>
                    </a:lnTo>
                    <a:lnTo>
                      <a:pt x="60" y="19"/>
                    </a:lnTo>
                    <a:lnTo>
                      <a:pt x="61" y="19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4" y="19"/>
                    </a:lnTo>
                    <a:lnTo>
                      <a:pt x="65" y="19"/>
                    </a:lnTo>
                    <a:lnTo>
                      <a:pt x="65" y="20"/>
                    </a:lnTo>
                    <a:lnTo>
                      <a:pt x="65" y="19"/>
                    </a:lnTo>
                    <a:lnTo>
                      <a:pt x="66" y="19"/>
                    </a:lnTo>
                    <a:lnTo>
                      <a:pt x="67" y="19"/>
                    </a:lnTo>
                    <a:lnTo>
                      <a:pt x="68" y="19"/>
                    </a:lnTo>
                    <a:lnTo>
                      <a:pt x="69" y="19"/>
                    </a:lnTo>
                    <a:lnTo>
                      <a:pt x="70" y="19"/>
                    </a:lnTo>
                    <a:lnTo>
                      <a:pt x="71" y="19"/>
                    </a:lnTo>
                    <a:lnTo>
                      <a:pt x="72" y="18"/>
                    </a:lnTo>
                    <a:lnTo>
                      <a:pt x="73" y="18"/>
                    </a:lnTo>
                    <a:lnTo>
                      <a:pt x="73" y="19"/>
                    </a:lnTo>
                    <a:lnTo>
                      <a:pt x="73" y="18"/>
                    </a:lnTo>
                    <a:lnTo>
                      <a:pt x="73" y="19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8" y="19"/>
                    </a:lnTo>
                    <a:lnTo>
                      <a:pt x="79" y="19"/>
                    </a:lnTo>
                    <a:lnTo>
                      <a:pt x="80" y="19"/>
                    </a:lnTo>
                    <a:lnTo>
                      <a:pt x="80" y="18"/>
                    </a:lnTo>
                    <a:lnTo>
                      <a:pt x="80" y="19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2" y="20"/>
                    </a:lnTo>
                    <a:lnTo>
                      <a:pt x="82" y="19"/>
                    </a:lnTo>
                    <a:lnTo>
                      <a:pt x="83" y="20"/>
                    </a:lnTo>
                    <a:lnTo>
                      <a:pt x="83" y="19"/>
                    </a:lnTo>
                    <a:lnTo>
                      <a:pt x="84" y="20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2"/>
                    </a:lnTo>
                    <a:lnTo>
                      <a:pt x="87" y="23"/>
                    </a:lnTo>
                    <a:lnTo>
                      <a:pt x="88" y="23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90" y="25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6" y="25"/>
                    </a:lnTo>
                    <a:lnTo>
                      <a:pt x="97" y="25"/>
                    </a:lnTo>
                    <a:lnTo>
                      <a:pt x="98" y="25"/>
                    </a:lnTo>
                    <a:lnTo>
                      <a:pt x="98" y="26"/>
                    </a:lnTo>
                    <a:lnTo>
                      <a:pt x="99" y="27"/>
                    </a:lnTo>
                    <a:lnTo>
                      <a:pt x="100" y="27"/>
                    </a:lnTo>
                    <a:lnTo>
                      <a:pt x="101" y="27"/>
                    </a:lnTo>
                    <a:lnTo>
                      <a:pt x="102" y="27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4" y="27"/>
                    </a:lnTo>
                    <a:lnTo>
                      <a:pt x="105" y="27"/>
                    </a:lnTo>
                    <a:lnTo>
                      <a:pt x="106" y="27"/>
                    </a:lnTo>
                    <a:lnTo>
                      <a:pt x="107" y="27"/>
                    </a:lnTo>
                    <a:lnTo>
                      <a:pt x="108" y="27"/>
                    </a:lnTo>
                    <a:lnTo>
                      <a:pt x="108" y="28"/>
                    </a:lnTo>
                    <a:lnTo>
                      <a:pt x="109" y="28"/>
                    </a:lnTo>
                    <a:lnTo>
                      <a:pt x="109" y="27"/>
                    </a:lnTo>
                    <a:lnTo>
                      <a:pt x="110" y="28"/>
                    </a:lnTo>
                    <a:lnTo>
                      <a:pt x="110" y="27"/>
                    </a:lnTo>
                    <a:lnTo>
                      <a:pt x="110" y="28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4" y="29"/>
                    </a:lnTo>
                    <a:lnTo>
                      <a:pt x="114" y="30"/>
                    </a:lnTo>
                    <a:lnTo>
                      <a:pt x="115" y="30"/>
                    </a:lnTo>
                    <a:lnTo>
                      <a:pt x="116" y="30"/>
                    </a:lnTo>
                    <a:lnTo>
                      <a:pt x="117" y="29"/>
                    </a:lnTo>
                    <a:lnTo>
                      <a:pt x="118" y="28"/>
                    </a:lnTo>
                    <a:lnTo>
                      <a:pt x="119" y="28"/>
                    </a:lnTo>
                    <a:lnTo>
                      <a:pt x="119" y="29"/>
                    </a:lnTo>
                    <a:lnTo>
                      <a:pt x="120" y="30"/>
                    </a:lnTo>
                    <a:lnTo>
                      <a:pt x="121" y="31"/>
                    </a:lnTo>
                    <a:lnTo>
                      <a:pt x="122" y="31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2"/>
                    </a:lnTo>
                    <a:lnTo>
                      <a:pt x="124" y="33"/>
                    </a:lnTo>
                    <a:lnTo>
                      <a:pt x="125" y="34"/>
                    </a:lnTo>
                    <a:lnTo>
                      <a:pt x="125" y="35"/>
                    </a:lnTo>
                    <a:lnTo>
                      <a:pt x="126" y="35"/>
                    </a:lnTo>
                    <a:lnTo>
                      <a:pt x="127" y="35"/>
                    </a:lnTo>
                    <a:lnTo>
                      <a:pt x="127" y="36"/>
                    </a:lnTo>
                    <a:lnTo>
                      <a:pt x="128" y="36"/>
                    </a:lnTo>
                    <a:lnTo>
                      <a:pt x="129" y="36"/>
                    </a:lnTo>
                    <a:lnTo>
                      <a:pt x="129" y="37"/>
                    </a:lnTo>
                    <a:lnTo>
                      <a:pt x="130" y="38"/>
                    </a:lnTo>
                    <a:lnTo>
                      <a:pt x="131" y="39"/>
                    </a:lnTo>
                    <a:lnTo>
                      <a:pt x="132" y="39"/>
                    </a:lnTo>
                    <a:lnTo>
                      <a:pt x="133" y="39"/>
                    </a:lnTo>
                    <a:lnTo>
                      <a:pt x="134" y="39"/>
                    </a:lnTo>
                    <a:lnTo>
                      <a:pt x="135" y="39"/>
                    </a:lnTo>
                    <a:lnTo>
                      <a:pt x="135" y="40"/>
                    </a:lnTo>
                    <a:lnTo>
                      <a:pt x="136" y="40"/>
                    </a:lnTo>
                    <a:lnTo>
                      <a:pt x="137" y="40"/>
                    </a:lnTo>
                    <a:lnTo>
                      <a:pt x="138" y="40"/>
                    </a:lnTo>
                    <a:lnTo>
                      <a:pt x="139" y="40"/>
                    </a:lnTo>
                    <a:lnTo>
                      <a:pt x="139" y="41"/>
                    </a:lnTo>
                    <a:lnTo>
                      <a:pt x="140" y="41"/>
                    </a:lnTo>
                    <a:lnTo>
                      <a:pt x="141" y="41"/>
                    </a:lnTo>
                    <a:lnTo>
                      <a:pt x="142" y="41"/>
                    </a:lnTo>
                    <a:lnTo>
                      <a:pt x="143" y="40"/>
                    </a:lnTo>
                    <a:lnTo>
                      <a:pt x="144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lnTo>
                      <a:pt x="148" y="41"/>
                    </a:lnTo>
                    <a:lnTo>
                      <a:pt x="149" y="41"/>
                    </a:lnTo>
                    <a:lnTo>
                      <a:pt x="149" y="40"/>
                    </a:lnTo>
                    <a:lnTo>
                      <a:pt x="150" y="40"/>
                    </a:lnTo>
                    <a:lnTo>
                      <a:pt x="151" y="40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3" y="40"/>
                    </a:lnTo>
                    <a:lnTo>
                      <a:pt x="154" y="40"/>
                    </a:lnTo>
                    <a:lnTo>
                      <a:pt x="154" y="39"/>
                    </a:lnTo>
                    <a:lnTo>
                      <a:pt x="155" y="39"/>
                    </a:lnTo>
                    <a:lnTo>
                      <a:pt x="155" y="40"/>
                    </a:lnTo>
                    <a:lnTo>
                      <a:pt x="156" y="40"/>
                    </a:lnTo>
                    <a:lnTo>
                      <a:pt x="156" y="41"/>
                    </a:lnTo>
                    <a:lnTo>
                      <a:pt x="156" y="42"/>
                    </a:lnTo>
                    <a:lnTo>
                      <a:pt x="157" y="42"/>
                    </a:lnTo>
                    <a:lnTo>
                      <a:pt x="157" y="41"/>
                    </a:lnTo>
                    <a:lnTo>
                      <a:pt x="158" y="42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59" y="42"/>
                    </a:lnTo>
                    <a:lnTo>
                      <a:pt x="160" y="42"/>
                    </a:lnTo>
                    <a:lnTo>
                      <a:pt x="161" y="42"/>
                    </a:lnTo>
                    <a:lnTo>
                      <a:pt x="162" y="42"/>
                    </a:lnTo>
                    <a:lnTo>
                      <a:pt x="163" y="42"/>
                    </a:lnTo>
                    <a:lnTo>
                      <a:pt x="164" y="42"/>
                    </a:lnTo>
                    <a:lnTo>
                      <a:pt x="165" y="41"/>
                    </a:lnTo>
                    <a:lnTo>
                      <a:pt x="166" y="42"/>
                    </a:lnTo>
                    <a:lnTo>
                      <a:pt x="166" y="43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69" y="48"/>
                    </a:lnTo>
                    <a:lnTo>
                      <a:pt x="170" y="48"/>
                    </a:lnTo>
                    <a:lnTo>
                      <a:pt x="170" y="49"/>
                    </a:lnTo>
                    <a:lnTo>
                      <a:pt x="170" y="50"/>
                    </a:lnTo>
                    <a:lnTo>
                      <a:pt x="170" y="51"/>
                    </a:lnTo>
                    <a:lnTo>
                      <a:pt x="171" y="51"/>
                    </a:lnTo>
                    <a:lnTo>
                      <a:pt x="172" y="51"/>
                    </a:lnTo>
                    <a:lnTo>
                      <a:pt x="172" y="52"/>
                    </a:lnTo>
                    <a:lnTo>
                      <a:pt x="171" y="52"/>
                    </a:lnTo>
                    <a:lnTo>
                      <a:pt x="172" y="52"/>
                    </a:lnTo>
                    <a:lnTo>
                      <a:pt x="172" y="51"/>
                    </a:lnTo>
                    <a:lnTo>
                      <a:pt x="173" y="51"/>
                    </a:lnTo>
                    <a:lnTo>
                      <a:pt x="173" y="50"/>
                    </a:lnTo>
                    <a:lnTo>
                      <a:pt x="172" y="49"/>
                    </a:lnTo>
                    <a:lnTo>
                      <a:pt x="173" y="49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8"/>
                    </a:lnTo>
                    <a:lnTo>
                      <a:pt x="176" y="48"/>
                    </a:lnTo>
                    <a:lnTo>
                      <a:pt x="176" y="47"/>
                    </a:lnTo>
                    <a:lnTo>
                      <a:pt x="177" y="47"/>
                    </a:lnTo>
                    <a:lnTo>
                      <a:pt x="177" y="48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8"/>
                    </a:lnTo>
                    <a:lnTo>
                      <a:pt x="181" y="47"/>
                    </a:lnTo>
                    <a:lnTo>
                      <a:pt x="181" y="46"/>
                    </a:lnTo>
                    <a:lnTo>
                      <a:pt x="182" y="47"/>
                    </a:lnTo>
                    <a:lnTo>
                      <a:pt x="182" y="46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4" y="45"/>
                    </a:lnTo>
                    <a:lnTo>
                      <a:pt x="185" y="45"/>
                    </a:lnTo>
                    <a:lnTo>
                      <a:pt x="184" y="44"/>
                    </a:lnTo>
                    <a:lnTo>
                      <a:pt x="185" y="44"/>
                    </a:lnTo>
                    <a:lnTo>
                      <a:pt x="185" y="43"/>
                    </a:lnTo>
                    <a:lnTo>
                      <a:pt x="185" y="42"/>
                    </a:lnTo>
                    <a:lnTo>
                      <a:pt x="186" y="42"/>
                    </a:lnTo>
                    <a:lnTo>
                      <a:pt x="186" y="41"/>
                    </a:lnTo>
                    <a:lnTo>
                      <a:pt x="185" y="41"/>
                    </a:lnTo>
                    <a:lnTo>
                      <a:pt x="185" y="40"/>
                    </a:lnTo>
                    <a:lnTo>
                      <a:pt x="184" y="40"/>
                    </a:lnTo>
                    <a:lnTo>
                      <a:pt x="184" y="39"/>
                    </a:lnTo>
                    <a:lnTo>
                      <a:pt x="184" y="38"/>
                    </a:lnTo>
                    <a:lnTo>
                      <a:pt x="183" y="38"/>
                    </a:lnTo>
                    <a:lnTo>
                      <a:pt x="183" y="37"/>
                    </a:lnTo>
                    <a:lnTo>
                      <a:pt x="182" y="37"/>
                    </a:lnTo>
                    <a:lnTo>
                      <a:pt x="183" y="37"/>
                    </a:lnTo>
                    <a:lnTo>
                      <a:pt x="183" y="36"/>
                    </a:lnTo>
                    <a:lnTo>
                      <a:pt x="182" y="36"/>
                    </a:lnTo>
                    <a:lnTo>
                      <a:pt x="182" y="35"/>
                    </a:lnTo>
                    <a:lnTo>
                      <a:pt x="183" y="35"/>
                    </a:lnTo>
                    <a:lnTo>
                      <a:pt x="182" y="35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3" y="34"/>
                    </a:lnTo>
                    <a:lnTo>
                      <a:pt x="184" y="33"/>
                    </a:lnTo>
                    <a:lnTo>
                      <a:pt x="183" y="33"/>
                    </a:lnTo>
                    <a:lnTo>
                      <a:pt x="182" y="33"/>
                    </a:lnTo>
                    <a:lnTo>
                      <a:pt x="182" y="32"/>
                    </a:lnTo>
                    <a:lnTo>
                      <a:pt x="182" y="31"/>
                    </a:lnTo>
                    <a:lnTo>
                      <a:pt x="181" y="31"/>
                    </a:lnTo>
                    <a:lnTo>
                      <a:pt x="181" y="30"/>
                    </a:lnTo>
                    <a:lnTo>
                      <a:pt x="181" y="29"/>
                    </a:lnTo>
                    <a:lnTo>
                      <a:pt x="181" y="28"/>
                    </a:lnTo>
                    <a:lnTo>
                      <a:pt x="182" y="28"/>
                    </a:lnTo>
                    <a:lnTo>
                      <a:pt x="182" y="27"/>
                    </a:lnTo>
                    <a:lnTo>
                      <a:pt x="183" y="27"/>
                    </a:lnTo>
                    <a:lnTo>
                      <a:pt x="184" y="26"/>
                    </a:lnTo>
                    <a:lnTo>
                      <a:pt x="184" y="25"/>
                    </a:lnTo>
                    <a:lnTo>
                      <a:pt x="184" y="24"/>
                    </a:lnTo>
                    <a:lnTo>
                      <a:pt x="184" y="23"/>
                    </a:lnTo>
                    <a:lnTo>
                      <a:pt x="185" y="23"/>
                    </a:lnTo>
                    <a:lnTo>
                      <a:pt x="185" y="22"/>
                    </a:lnTo>
                    <a:lnTo>
                      <a:pt x="186" y="22"/>
                    </a:lnTo>
                    <a:lnTo>
                      <a:pt x="187" y="22"/>
                    </a:lnTo>
                    <a:lnTo>
                      <a:pt x="187" y="21"/>
                    </a:lnTo>
                    <a:lnTo>
                      <a:pt x="188" y="20"/>
                    </a:lnTo>
                    <a:lnTo>
                      <a:pt x="188" y="21"/>
                    </a:lnTo>
                    <a:lnTo>
                      <a:pt x="189" y="21"/>
                    </a:lnTo>
                    <a:lnTo>
                      <a:pt x="190" y="21"/>
                    </a:lnTo>
                    <a:lnTo>
                      <a:pt x="190" y="20"/>
                    </a:lnTo>
                    <a:lnTo>
                      <a:pt x="191" y="20"/>
                    </a:lnTo>
                    <a:lnTo>
                      <a:pt x="191" y="19"/>
                    </a:lnTo>
                    <a:lnTo>
                      <a:pt x="192" y="19"/>
                    </a:lnTo>
                    <a:lnTo>
                      <a:pt x="192" y="20"/>
                    </a:lnTo>
                    <a:lnTo>
                      <a:pt x="193" y="20"/>
                    </a:lnTo>
                    <a:lnTo>
                      <a:pt x="193" y="19"/>
                    </a:lnTo>
                    <a:lnTo>
                      <a:pt x="194" y="19"/>
                    </a:lnTo>
                    <a:lnTo>
                      <a:pt x="195" y="19"/>
                    </a:lnTo>
                    <a:lnTo>
                      <a:pt x="195" y="18"/>
                    </a:lnTo>
                    <a:lnTo>
                      <a:pt x="196" y="18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198" y="16"/>
                    </a:lnTo>
                    <a:lnTo>
                      <a:pt x="198" y="17"/>
                    </a:lnTo>
                    <a:lnTo>
                      <a:pt x="199" y="17"/>
                    </a:lnTo>
                    <a:lnTo>
                      <a:pt x="202" y="16"/>
                    </a:lnTo>
                    <a:lnTo>
                      <a:pt x="203" y="16"/>
                    </a:lnTo>
                    <a:lnTo>
                      <a:pt x="204" y="17"/>
                    </a:lnTo>
                    <a:lnTo>
                      <a:pt x="204" y="18"/>
                    </a:lnTo>
                    <a:lnTo>
                      <a:pt x="204" y="19"/>
                    </a:lnTo>
                    <a:lnTo>
                      <a:pt x="205" y="19"/>
                    </a:lnTo>
                    <a:lnTo>
                      <a:pt x="206" y="19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7" y="17"/>
                    </a:lnTo>
                    <a:lnTo>
                      <a:pt x="207" y="16"/>
                    </a:lnTo>
                    <a:lnTo>
                      <a:pt x="207" y="17"/>
                    </a:lnTo>
                    <a:lnTo>
                      <a:pt x="209" y="18"/>
                    </a:lnTo>
                    <a:lnTo>
                      <a:pt x="209" y="19"/>
                    </a:lnTo>
                    <a:lnTo>
                      <a:pt x="209" y="21"/>
                    </a:lnTo>
                    <a:lnTo>
                      <a:pt x="210" y="21"/>
                    </a:lnTo>
                    <a:lnTo>
                      <a:pt x="211" y="20"/>
                    </a:lnTo>
                    <a:lnTo>
                      <a:pt x="211" y="19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4" y="18"/>
                    </a:lnTo>
                    <a:lnTo>
                      <a:pt x="215" y="18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8" y="16"/>
                    </a:lnTo>
                    <a:lnTo>
                      <a:pt x="219" y="16"/>
                    </a:lnTo>
                    <a:lnTo>
                      <a:pt x="220" y="16"/>
                    </a:lnTo>
                    <a:lnTo>
                      <a:pt x="220" y="17"/>
                    </a:lnTo>
                    <a:lnTo>
                      <a:pt x="220" y="18"/>
                    </a:lnTo>
                    <a:lnTo>
                      <a:pt x="220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7"/>
                    </a:lnTo>
                    <a:lnTo>
                      <a:pt x="222" y="16"/>
                    </a:lnTo>
                    <a:lnTo>
                      <a:pt x="222" y="15"/>
                    </a:lnTo>
                    <a:lnTo>
                      <a:pt x="223" y="14"/>
                    </a:lnTo>
                    <a:lnTo>
                      <a:pt x="224" y="14"/>
                    </a:lnTo>
                    <a:lnTo>
                      <a:pt x="224" y="13"/>
                    </a:lnTo>
                    <a:lnTo>
                      <a:pt x="225" y="11"/>
                    </a:lnTo>
                    <a:lnTo>
                      <a:pt x="226" y="11"/>
                    </a:lnTo>
                    <a:lnTo>
                      <a:pt x="227" y="10"/>
                    </a:lnTo>
                    <a:lnTo>
                      <a:pt x="228" y="10"/>
                    </a:lnTo>
                    <a:lnTo>
                      <a:pt x="228" y="9"/>
                    </a:lnTo>
                    <a:lnTo>
                      <a:pt x="227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28" y="6"/>
                    </a:lnTo>
                    <a:lnTo>
                      <a:pt x="229" y="6"/>
                    </a:lnTo>
                    <a:lnTo>
                      <a:pt x="229" y="5"/>
                    </a:lnTo>
                    <a:lnTo>
                      <a:pt x="229" y="4"/>
                    </a:lnTo>
                    <a:lnTo>
                      <a:pt x="230" y="4"/>
                    </a:lnTo>
                    <a:lnTo>
                      <a:pt x="230" y="5"/>
                    </a:lnTo>
                    <a:lnTo>
                      <a:pt x="232" y="5"/>
                    </a:lnTo>
                    <a:lnTo>
                      <a:pt x="234" y="5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4" y="3"/>
                    </a:lnTo>
                    <a:lnTo>
                      <a:pt x="233" y="4"/>
                    </a:lnTo>
                    <a:lnTo>
                      <a:pt x="232" y="4"/>
                    </a:lnTo>
                    <a:lnTo>
                      <a:pt x="232" y="3"/>
                    </a:lnTo>
                    <a:lnTo>
                      <a:pt x="232" y="2"/>
                    </a:lnTo>
                    <a:lnTo>
                      <a:pt x="232" y="1"/>
                    </a:lnTo>
                    <a:lnTo>
                      <a:pt x="233" y="0"/>
                    </a:lnTo>
                    <a:lnTo>
                      <a:pt x="234" y="0"/>
                    </a:lnTo>
                    <a:lnTo>
                      <a:pt x="234" y="1"/>
                    </a:lnTo>
                    <a:lnTo>
                      <a:pt x="235" y="1"/>
                    </a:lnTo>
                    <a:lnTo>
                      <a:pt x="235" y="2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2"/>
                    </a:lnTo>
                    <a:lnTo>
                      <a:pt x="238" y="3"/>
                    </a:lnTo>
                    <a:lnTo>
                      <a:pt x="239" y="2"/>
                    </a:lnTo>
                    <a:lnTo>
                      <a:pt x="240" y="2"/>
                    </a:lnTo>
                    <a:lnTo>
                      <a:pt x="240" y="3"/>
                    </a:lnTo>
                    <a:lnTo>
                      <a:pt x="240" y="2"/>
                    </a:lnTo>
                    <a:lnTo>
                      <a:pt x="241" y="2"/>
                    </a:lnTo>
                    <a:lnTo>
                      <a:pt x="242" y="2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2" y="3"/>
                    </a:lnTo>
                    <a:lnTo>
                      <a:pt x="242" y="4"/>
                    </a:lnTo>
                    <a:lnTo>
                      <a:pt x="243" y="4"/>
                    </a:lnTo>
                    <a:lnTo>
                      <a:pt x="243" y="5"/>
                    </a:lnTo>
                    <a:lnTo>
                      <a:pt x="244" y="5"/>
                    </a:lnTo>
                    <a:lnTo>
                      <a:pt x="245" y="6"/>
                    </a:lnTo>
                    <a:lnTo>
                      <a:pt x="245" y="5"/>
                    </a:lnTo>
                    <a:lnTo>
                      <a:pt x="246" y="5"/>
                    </a:lnTo>
                    <a:lnTo>
                      <a:pt x="247" y="6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8"/>
                    </a:lnTo>
                    <a:lnTo>
                      <a:pt x="248" y="9"/>
                    </a:lnTo>
                    <a:lnTo>
                      <a:pt x="247" y="9"/>
                    </a:lnTo>
                    <a:lnTo>
                      <a:pt x="248" y="9"/>
                    </a:lnTo>
                    <a:lnTo>
                      <a:pt x="248" y="10"/>
                    </a:lnTo>
                    <a:lnTo>
                      <a:pt x="249" y="10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1" y="11"/>
                    </a:lnTo>
                    <a:lnTo>
                      <a:pt x="250" y="11"/>
                    </a:lnTo>
                    <a:lnTo>
                      <a:pt x="250" y="10"/>
                    </a:lnTo>
                    <a:lnTo>
                      <a:pt x="250" y="11"/>
                    </a:lnTo>
                    <a:lnTo>
                      <a:pt x="250" y="10"/>
                    </a:lnTo>
                    <a:lnTo>
                      <a:pt x="250" y="9"/>
                    </a:lnTo>
                    <a:lnTo>
                      <a:pt x="251" y="9"/>
                    </a:lnTo>
                    <a:lnTo>
                      <a:pt x="250" y="8"/>
                    </a:lnTo>
                    <a:lnTo>
                      <a:pt x="250" y="7"/>
                    </a:lnTo>
                    <a:lnTo>
                      <a:pt x="251" y="7"/>
                    </a:lnTo>
                    <a:lnTo>
                      <a:pt x="251" y="6"/>
                    </a:lnTo>
                    <a:lnTo>
                      <a:pt x="252" y="6"/>
                    </a:lnTo>
                    <a:lnTo>
                      <a:pt x="253" y="5"/>
                    </a:lnTo>
                    <a:lnTo>
                      <a:pt x="254" y="5"/>
                    </a:lnTo>
                    <a:lnTo>
                      <a:pt x="255" y="5"/>
                    </a:lnTo>
                    <a:lnTo>
                      <a:pt x="255" y="4"/>
                    </a:lnTo>
                    <a:lnTo>
                      <a:pt x="255" y="5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5"/>
                    </a:lnTo>
                    <a:lnTo>
                      <a:pt x="258" y="6"/>
                    </a:lnTo>
                    <a:lnTo>
                      <a:pt x="259" y="6"/>
                    </a:lnTo>
                    <a:lnTo>
                      <a:pt x="260" y="6"/>
                    </a:lnTo>
                    <a:lnTo>
                      <a:pt x="260" y="7"/>
                    </a:lnTo>
                    <a:lnTo>
                      <a:pt x="261" y="8"/>
                    </a:lnTo>
                    <a:lnTo>
                      <a:pt x="261" y="7"/>
                    </a:lnTo>
                    <a:lnTo>
                      <a:pt x="261" y="6"/>
                    </a:lnTo>
                    <a:lnTo>
                      <a:pt x="262" y="7"/>
                    </a:lnTo>
                    <a:lnTo>
                      <a:pt x="262" y="6"/>
                    </a:lnTo>
                    <a:lnTo>
                      <a:pt x="263" y="5"/>
                    </a:lnTo>
                    <a:lnTo>
                      <a:pt x="263" y="4"/>
                    </a:lnTo>
                    <a:lnTo>
                      <a:pt x="262" y="4"/>
                    </a:lnTo>
                    <a:lnTo>
                      <a:pt x="262" y="5"/>
                    </a:lnTo>
                    <a:lnTo>
                      <a:pt x="262" y="4"/>
                    </a:lnTo>
                    <a:lnTo>
                      <a:pt x="261" y="4"/>
                    </a:lnTo>
                    <a:lnTo>
                      <a:pt x="262" y="4"/>
                    </a:lnTo>
                    <a:lnTo>
                      <a:pt x="263" y="4"/>
                    </a:lnTo>
                    <a:lnTo>
                      <a:pt x="264" y="4"/>
                    </a:lnTo>
                    <a:lnTo>
                      <a:pt x="263" y="6"/>
                    </a:lnTo>
                    <a:lnTo>
                      <a:pt x="264" y="6"/>
                    </a:lnTo>
                    <a:lnTo>
                      <a:pt x="264" y="5"/>
                    </a:lnTo>
                    <a:lnTo>
                      <a:pt x="265" y="6"/>
                    </a:lnTo>
                    <a:lnTo>
                      <a:pt x="265" y="7"/>
                    </a:lnTo>
                    <a:lnTo>
                      <a:pt x="265" y="6"/>
                    </a:lnTo>
                    <a:lnTo>
                      <a:pt x="266" y="6"/>
                    </a:lnTo>
                    <a:lnTo>
                      <a:pt x="267" y="6"/>
                    </a:lnTo>
                    <a:lnTo>
                      <a:pt x="267" y="5"/>
                    </a:lnTo>
                    <a:lnTo>
                      <a:pt x="268" y="5"/>
                    </a:lnTo>
                    <a:lnTo>
                      <a:pt x="268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1" y="4"/>
                    </a:lnTo>
                    <a:lnTo>
                      <a:pt x="272" y="5"/>
                    </a:lnTo>
                    <a:lnTo>
                      <a:pt x="273" y="6"/>
                    </a:lnTo>
                    <a:lnTo>
                      <a:pt x="274" y="6"/>
                    </a:lnTo>
                    <a:lnTo>
                      <a:pt x="274" y="5"/>
                    </a:lnTo>
                    <a:lnTo>
                      <a:pt x="273" y="4"/>
                    </a:lnTo>
                    <a:lnTo>
                      <a:pt x="273" y="3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4"/>
                    </a:lnTo>
                    <a:lnTo>
                      <a:pt x="276" y="4"/>
                    </a:lnTo>
                    <a:lnTo>
                      <a:pt x="276" y="5"/>
                    </a:lnTo>
                    <a:lnTo>
                      <a:pt x="276" y="6"/>
                    </a:lnTo>
                    <a:lnTo>
                      <a:pt x="275" y="6"/>
                    </a:lnTo>
                    <a:lnTo>
                      <a:pt x="275" y="7"/>
                    </a:lnTo>
                    <a:lnTo>
                      <a:pt x="276" y="7"/>
                    </a:lnTo>
                    <a:lnTo>
                      <a:pt x="276" y="6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3"/>
                    </a:lnTo>
                    <a:lnTo>
                      <a:pt x="278" y="4"/>
                    </a:lnTo>
                    <a:lnTo>
                      <a:pt x="279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80" y="5"/>
                    </a:lnTo>
                    <a:lnTo>
                      <a:pt x="281" y="5"/>
                    </a:lnTo>
                    <a:lnTo>
                      <a:pt x="281" y="6"/>
                    </a:lnTo>
                    <a:lnTo>
                      <a:pt x="281" y="5"/>
                    </a:lnTo>
                    <a:lnTo>
                      <a:pt x="283" y="6"/>
                    </a:lnTo>
                    <a:lnTo>
                      <a:pt x="283" y="7"/>
                    </a:lnTo>
                    <a:lnTo>
                      <a:pt x="284" y="8"/>
                    </a:lnTo>
                    <a:lnTo>
                      <a:pt x="285" y="8"/>
                    </a:lnTo>
                    <a:lnTo>
                      <a:pt x="285" y="7"/>
                    </a:lnTo>
                    <a:lnTo>
                      <a:pt x="286" y="7"/>
                    </a:lnTo>
                    <a:lnTo>
                      <a:pt x="286" y="8"/>
                    </a:lnTo>
                    <a:lnTo>
                      <a:pt x="285" y="8"/>
                    </a:lnTo>
                    <a:lnTo>
                      <a:pt x="285" y="9"/>
                    </a:lnTo>
                    <a:lnTo>
                      <a:pt x="286" y="9"/>
                    </a:lnTo>
                    <a:lnTo>
                      <a:pt x="285" y="10"/>
                    </a:lnTo>
                    <a:lnTo>
                      <a:pt x="286" y="10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7" y="10"/>
                    </a:lnTo>
                    <a:lnTo>
                      <a:pt x="287" y="11"/>
                    </a:lnTo>
                    <a:lnTo>
                      <a:pt x="287" y="12"/>
                    </a:lnTo>
                    <a:lnTo>
                      <a:pt x="288" y="12"/>
                    </a:lnTo>
                    <a:lnTo>
                      <a:pt x="288" y="11"/>
                    </a:lnTo>
                    <a:lnTo>
                      <a:pt x="289" y="12"/>
                    </a:lnTo>
                    <a:lnTo>
                      <a:pt x="289" y="13"/>
                    </a:lnTo>
                    <a:lnTo>
                      <a:pt x="290" y="12"/>
                    </a:lnTo>
                    <a:lnTo>
                      <a:pt x="289" y="12"/>
                    </a:lnTo>
                    <a:lnTo>
                      <a:pt x="289" y="11"/>
                    </a:lnTo>
                    <a:lnTo>
                      <a:pt x="290" y="11"/>
                    </a:lnTo>
                    <a:lnTo>
                      <a:pt x="290" y="12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1" y="14"/>
                    </a:lnTo>
                    <a:lnTo>
                      <a:pt x="292" y="15"/>
                    </a:lnTo>
                    <a:lnTo>
                      <a:pt x="291" y="16"/>
                    </a:lnTo>
                    <a:lnTo>
                      <a:pt x="292" y="16"/>
                    </a:lnTo>
                    <a:lnTo>
                      <a:pt x="292" y="17"/>
                    </a:lnTo>
                    <a:lnTo>
                      <a:pt x="293" y="16"/>
                    </a:lnTo>
                    <a:lnTo>
                      <a:pt x="294" y="16"/>
                    </a:lnTo>
                    <a:lnTo>
                      <a:pt x="294" y="17"/>
                    </a:lnTo>
                    <a:lnTo>
                      <a:pt x="295" y="17"/>
                    </a:lnTo>
                    <a:lnTo>
                      <a:pt x="295" y="18"/>
                    </a:lnTo>
                    <a:lnTo>
                      <a:pt x="296" y="18"/>
                    </a:lnTo>
                    <a:lnTo>
                      <a:pt x="295" y="18"/>
                    </a:lnTo>
                    <a:lnTo>
                      <a:pt x="295" y="19"/>
                    </a:lnTo>
                    <a:lnTo>
                      <a:pt x="295" y="18"/>
                    </a:lnTo>
                    <a:lnTo>
                      <a:pt x="296" y="19"/>
                    </a:lnTo>
                    <a:lnTo>
                      <a:pt x="296" y="18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19"/>
                    </a:lnTo>
                    <a:lnTo>
                      <a:pt x="297" y="19"/>
                    </a:lnTo>
                    <a:lnTo>
                      <a:pt x="297" y="20"/>
                    </a:lnTo>
                    <a:lnTo>
                      <a:pt x="298" y="20"/>
                    </a:lnTo>
                    <a:lnTo>
                      <a:pt x="299" y="20"/>
                    </a:lnTo>
                    <a:lnTo>
                      <a:pt x="298" y="19"/>
                    </a:lnTo>
                    <a:lnTo>
                      <a:pt x="299" y="19"/>
                    </a:lnTo>
                    <a:lnTo>
                      <a:pt x="298" y="19"/>
                    </a:lnTo>
                    <a:lnTo>
                      <a:pt x="299" y="19"/>
                    </a:lnTo>
                    <a:lnTo>
                      <a:pt x="299" y="20"/>
                    </a:lnTo>
                    <a:lnTo>
                      <a:pt x="298" y="20"/>
                    </a:lnTo>
                    <a:lnTo>
                      <a:pt x="299" y="21"/>
                    </a:lnTo>
                    <a:lnTo>
                      <a:pt x="300" y="21"/>
                    </a:lnTo>
                    <a:lnTo>
                      <a:pt x="300" y="20"/>
                    </a:lnTo>
                    <a:lnTo>
                      <a:pt x="300" y="21"/>
                    </a:lnTo>
                    <a:lnTo>
                      <a:pt x="301" y="21"/>
                    </a:lnTo>
                    <a:lnTo>
                      <a:pt x="301" y="22"/>
                    </a:lnTo>
                    <a:lnTo>
                      <a:pt x="301" y="21"/>
                    </a:lnTo>
                    <a:lnTo>
                      <a:pt x="302" y="21"/>
                    </a:lnTo>
                    <a:lnTo>
                      <a:pt x="302" y="22"/>
                    </a:lnTo>
                    <a:lnTo>
                      <a:pt x="301" y="22"/>
                    </a:lnTo>
                    <a:lnTo>
                      <a:pt x="302" y="22"/>
                    </a:lnTo>
                    <a:lnTo>
                      <a:pt x="302" y="21"/>
                    </a:lnTo>
                    <a:lnTo>
                      <a:pt x="303" y="22"/>
                    </a:lnTo>
                    <a:lnTo>
                      <a:pt x="303" y="23"/>
                    </a:lnTo>
                    <a:lnTo>
                      <a:pt x="304" y="23"/>
                    </a:lnTo>
                    <a:lnTo>
                      <a:pt x="304" y="22"/>
                    </a:lnTo>
                    <a:lnTo>
                      <a:pt x="305" y="22"/>
                    </a:lnTo>
                    <a:lnTo>
                      <a:pt x="305" y="21"/>
                    </a:lnTo>
                    <a:lnTo>
                      <a:pt x="306" y="21"/>
                    </a:lnTo>
                    <a:lnTo>
                      <a:pt x="306" y="22"/>
                    </a:lnTo>
                    <a:lnTo>
                      <a:pt x="306" y="21"/>
                    </a:lnTo>
                    <a:lnTo>
                      <a:pt x="306" y="22"/>
                    </a:lnTo>
                    <a:lnTo>
                      <a:pt x="307" y="22"/>
                    </a:lnTo>
                    <a:lnTo>
                      <a:pt x="308" y="22"/>
                    </a:lnTo>
                    <a:lnTo>
                      <a:pt x="309" y="21"/>
                    </a:lnTo>
                    <a:lnTo>
                      <a:pt x="308" y="21"/>
                    </a:lnTo>
                    <a:lnTo>
                      <a:pt x="308" y="20"/>
                    </a:lnTo>
                    <a:lnTo>
                      <a:pt x="308" y="21"/>
                    </a:lnTo>
                    <a:lnTo>
                      <a:pt x="309" y="20"/>
                    </a:lnTo>
                    <a:lnTo>
                      <a:pt x="309" y="19"/>
                    </a:lnTo>
                    <a:lnTo>
                      <a:pt x="310" y="19"/>
                    </a:lnTo>
                    <a:lnTo>
                      <a:pt x="310" y="18"/>
                    </a:lnTo>
                    <a:lnTo>
                      <a:pt x="311" y="18"/>
                    </a:lnTo>
                    <a:lnTo>
                      <a:pt x="312" y="18"/>
                    </a:lnTo>
                    <a:lnTo>
                      <a:pt x="313" y="18"/>
                    </a:lnTo>
                    <a:lnTo>
                      <a:pt x="314" y="18"/>
                    </a:lnTo>
                    <a:lnTo>
                      <a:pt x="314" y="17"/>
                    </a:lnTo>
                    <a:lnTo>
                      <a:pt x="315" y="17"/>
                    </a:lnTo>
                    <a:lnTo>
                      <a:pt x="315" y="18"/>
                    </a:lnTo>
                    <a:lnTo>
                      <a:pt x="315" y="17"/>
                    </a:lnTo>
                    <a:lnTo>
                      <a:pt x="316" y="17"/>
                    </a:lnTo>
                    <a:lnTo>
                      <a:pt x="316" y="18"/>
                    </a:lnTo>
                    <a:lnTo>
                      <a:pt x="316" y="17"/>
                    </a:lnTo>
                    <a:lnTo>
                      <a:pt x="317" y="17"/>
                    </a:lnTo>
                    <a:lnTo>
                      <a:pt x="318" y="17"/>
                    </a:lnTo>
                    <a:lnTo>
                      <a:pt x="318" y="16"/>
                    </a:lnTo>
                    <a:lnTo>
                      <a:pt x="319" y="16"/>
                    </a:lnTo>
                    <a:lnTo>
                      <a:pt x="319" y="15"/>
                    </a:lnTo>
                    <a:lnTo>
                      <a:pt x="319" y="16"/>
                    </a:lnTo>
                    <a:lnTo>
                      <a:pt x="320" y="15"/>
                    </a:lnTo>
                    <a:lnTo>
                      <a:pt x="321" y="14"/>
                    </a:lnTo>
                    <a:lnTo>
                      <a:pt x="321" y="15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3"/>
                    </a:lnTo>
                    <a:lnTo>
                      <a:pt x="323" y="12"/>
                    </a:lnTo>
                    <a:lnTo>
                      <a:pt x="324" y="12"/>
                    </a:lnTo>
                    <a:lnTo>
                      <a:pt x="325" y="12"/>
                    </a:lnTo>
                    <a:lnTo>
                      <a:pt x="325" y="11"/>
                    </a:lnTo>
                    <a:lnTo>
                      <a:pt x="326" y="11"/>
                    </a:lnTo>
                    <a:lnTo>
                      <a:pt x="326" y="10"/>
                    </a:lnTo>
                    <a:lnTo>
                      <a:pt x="326" y="9"/>
                    </a:lnTo>
                    <a:lnTo>
                      <a:pt x="327" y="9"/>
                    </a:lnTo>
                    <a:lnTo>
                      <a:pt x="327" y="8"/>
                    </a:lnTo>
                    <a:lnTo>
                      <a:pt x="328" y="8"/>
                    </a:lnTo>
                    <a:lnTo>
                      <a:pt x="329" y="8"/>
                    </a:lnTo>
                    <a:lnTo>
                      <a:pt x="329" y="7"/>
                    </a:lnTo>
                    <a:lnTo>
                      <a:pt x="330" y="7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2" y="6"/>
                    </a:lnTo>
                    <a:lnTo>
                      <a:pt x="331" y="6"/>
                    </a:lnTo>
                    <a:lnTo>
                      <a:pt x="332" y="6"/>
                    </a:lnTo>
                    <a:lnTo>
                      <a:pt x="333" y="6"/>
                    </a:lnTo>
                    <a:lnTo>
                      <a:pt x="333" y="7"/>
                    </a:lnTo>
                    <a:lnTo>
                      <a:pt x="334" y="7"/>
                    </a:lnTo>
                    <a:lnTo>
                      <a:pt x="334" y="8"/>
                    </a:lnTo>
                    <a:lnTo>
                      <a:pt x="334" y="7"/>
                    </a:lnTo>
                    <a:lnTo>
                      <a:pt x="335" y="7"/>
                    </a:lnTo>
                    <a:lnTo>
                      <a:pt x="335" y="6"/>
                    </a:lnTo>
                    <a:lnTo>
                      <a:pt x="336" y="6"/>
                    </a:lnTo>
                    <a:lnTo>
                      <a:pt x="336" y="7"/>
                    </a:lnTo>
                    <a:lnTo>
                      <a:pt x="337" y="6"/>
                    </a:lnTo>
                    <a:lnTo>
                      <a:pt x="337" y="7"/>
                    </a:lnTo>
                    <a:lnTo>
                      <a:pt x="338" y="7"/>
                    </a:lnTo>
                    <a:lnTo>
                      <a:pt x="339" y="7"/>
                    </a:lnTo>
                    <a:lnTo>
                      <a:pt x="339" y="8"/>
                    </a:lnTo>
                    <a:lnTo>
                      <a:pt x="340" y="8"/>
                    </a:lnTo>
                    <a:lnTo>
                      <a:pt x="341" y="8"/>
                    </a:lnTo>
                    <a:lnTo>
                      <a:pt x="341" y="7"/>
                    </a:lnTo>
                    <a:lnTo>
                      <a:pt x="342" y="7"/>
                    </a:lnTo>
                    <a:lnTo>
                      <a:pt x="342" y="8"/>
                    </a:lnTo>
                    <a:lnTo>
                      <a:pt x="343" y="8"/>
                    </a:lnTo>
                    <a:lnTo>
                      <a:pt x="344" y="8"/>
                    </a:lnTo>
                    <a:lnTo>
                      <a:pt x="345" y="8"/>
                    </a:lnTo>
                    <a:lnTo>
                      <a:pt x="345" y="7"/>
                    </a:lnTo>
                    <a:lnTo>
                      <a:pt x="346" y="7"/>
                    </a:lnTo>
                    <a:lnTo>
                      <a:pt x="346" y="6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8" y="6"/>
                    </a:lnTo>
                    <a:lnTo>
                      <a:pt x="347" y="6"/>
                    </a:lnTo>
                    <a:lnTo>
                      <a:pt x="363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8" y="6"/>
                    </a:lnTo>
                    <a:lnTo>
                      <a:pt x="369" y="6"/>
                    </a:lnTo>
                    <a:lnTo>
                      <a:pt x="369" y="5"/>
                    </a:lnTo>
                    <a:lnTo>
                      <a:pt x="370" y="6"/>
                    </a:lnTo>
                    <a:lnTo>
                      <a:pt x="370" y="7"/>
                    </a:lnTo>
                    <a:lnTo>
                      <a:pt x="371" y="7"/>
                    </a:lnTo>
                    <a:lnTo>
                      <a:pt x="371" y="8"/>
                    </a:lnTo>
                    <a:lnTo>
                      <a:pt x="372" y="8"/>
                    </a:lnTo>
                    <a:lnTo>
                      <a:pt x="372" y="7"/>
                    </a:lnTo>
                    <a:lnTo>
                      <a:pt x="372" y="8"/>
                    </a:lnTo>
                    <a:lnTo>
                      <a:pt x="373" y="7"/>
                    </a:lnTo>
                    <a:lnTo>
                      <a:pt x="373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1" y="13"/>
                    </a:lnTo>
                    <a:lnTo>
                      <a:pt x="371" y="14"/>
                    </a:lnTo>
                    <a:lnTo>
                      <a:pt x="372" y="15"/>
                    </a:lnTo>
                    <a:lnTo>
                      <a:pt x="371" y="17"/>
                    </a:lnTo>
                    <a:lnTo>
                      <a:pt x="371" y="19"/>
                    </a:lnTo>
                    <a:lnTo>
                      <a:pt x="372" y="19"/>
                    </a:lnTo>
                    <a:lnTo>
                      <a:pt x="372" y="21"/>
                    </a:lnTo>
                    <a:lnTo>
                      <a:pt x="373" y="22"/>
                    </a:lnTo>
                    <a:lnTo>
                      <a:pt x="372" y="22"/>
                    </a:lnTo>
                    <a:lnTo>
                      <a:pt x="373" y="23"/>
                    </a:lnTo>
                    <a:lnTo>
                      <a:pt x="373" y="24"/>
                    </a:lnTo>
                    <a:lnTo>
                      <a:pt x="374" y="23"/>
                    </a:lnTo>
                    <a:lnTo>
                      <a:pt x="375" y="23"/>
                    </a:lnTo>
                    <a:lnTo>
                      <a:pt x="376" y="23"/>
                    </a:lnTo>
                    <a:lnTo>
                      <a:pt x="376" y="22"/>
                    </a:lnTo>
                    <a:lnTo>
                      <a:pt x="376" y="23"/>
                    </a:lnTo>
                    <a:lnTo>
                      <a:pt x="376" y="24"/>
                    </a:lnTo>
                    <a:lnTo>
                      <a:pt x="376" y="25"/>
                    </a:lnTo>
                    <a:lnTo>
                      <a:pt x="376" y="26"/>
                    </a:lnTo>
                    <a:lnTo>
                      <a:pt x="377" y="27"/>
                    </a:lnTo>
                    <a:lnTo>
                      <a:pt x="378" y="27"/>
                    </a:lnTo>
                    <a:lnTo>
                      <a:pt x="378" y="26"/>
                    </a:lnTo>
                    <a:lnTo>
                      <a:pt x="378" y="27"/>
                    </a:lnTo>
                    <a:lnTo>
                      <a:pt x="378" y="28"/>
                    </a:lnTo>
                    <a:lnTo>
                      <a:pt x="377" y="28"/>
                    </a:lnTo>
                    <a:lnTo>
                      <a:pt x="376" y="31"/>
                    </a:lnTo>
                    <a:lnTo>
                      <a:pt x="374" y="33"/>
                    </a:lnTo>
                    <a:lnTo>
                      <a:pt x="373" y="35"/>
                    </a:lnTo>
                    <a:lnTo>
                      <a:pt x="373" y="36"/>
                    </a:lnTo>
                    <a:lnTo>
                      <a:pt x="372" y="37"/>
                    </a:lnTo>
                    <a:lnTo>
                      <a:pt x="371" y="40"/>
                    </a:lnTo>
                    <a:lnTo>
                      <a:pt x="370" y="41"/>
                    </a:lnTo>
                    <a:lnTo>
                      <a:pt x="370" y="42"/>
                    </a:lnTo>
                    <a:lnTo>
                      <a:pt x="370" y="43"/>
                    </a:lnTo>
                    <a:lnTo>
                      <a:pt x="370" y="44"/>
                    </a:lnTo>
                    <a:lnTo>
                      <a:pt x="369" y="46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5" y="51"/>
                    </a:lnTo>
                    <a:lnTo>
                      <a:pt x="365" y="52"/>
                    </a:lnTo>
                    <a:lnTo>
                      <a:pt x="364" y="53"/>
                    </a:lnTo>
                    <a:lnTo>
                      <a:pt x="364" y="54"/>
                    </a:lnTo>
                    <a:lnTo>
                      <a:pt x="363" y="55"/>
                    </a:lnTo>
                    <a:lnTo>
                      <a:pt x="363" y="56"/>
                    </a:lnTo>
                    <a:lnTo>
                      <a:pt x="363" y="57"/>
                    </a:lnTo>
                    <a:lnTo>
                      <a:pt x="363" y="58"/>
                    </a:lnTo>
                    <a:lnTo>
                      <a:pt x="362" y="59"/>
                    </a:lnTo>
                    <a:lnTo>
                      <a:pt x="362" y="61"/>
                    </a:lnTo>
                    <a:lnTo>
                      <a:pt x="362" y="62"/>
                    </a:lnTo>
                    <a:lnTo>
                      <a:pt x="362" y="63"/>
                    </a:lnTo>
                    <a:lnTo>
                      <a:pt x="362" y="64"/>
                    </a:lnTo>
                    <a:lnTo>
                      <a:pt x="362" y="65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8"/>
                    </a:lnTo>
                    <a:lnTo>
                      <a:pt x="363" y="68"/>
                    </a:lnTo>
                    <a:lnTo>
                      <a:pt x="363" y="69"/>
                    </a:lnTo>
                    <a:lnTo>
                      <a:pt x="364" y="68"/>
                    </a:lnTo>
                    <a:lnTo>
                      <a:pt x="365" y="69"/>
                    </a:lnTo>
                    <a:lnTo>
                      <a:pt x="365" y="70"/>
                    </a:lnTo>
                    <a:lnTo>
                      <a:pt x="366" y="70"/>
                    </a:lnTo>
                    <a:lnTo>
                      <a:pt x="366" y="71"/>
                    </a:lnTo>
                    <a:lnTo>
                      <a:pt x="367" y="70"/>
                    </a:lnTo>
                    <a:lnTo>
                      <a:pt x="367" y="69"/>
                    </a:lnTo>
                    <a:lnTo>
                      <a:pt x="368" y="69"/>
                    </a:lnTo>
                    <a:lnTo>
                      <a:pt x="367" y="69"/>
                    </a:lnTo>
                    <a:lnTo>
                      <a:pt x="368" y="70"/>
                    </a:lnTo>
                    <a:lnTo>
                      <a:pt x="368" y="71"/>
                    </a:lnTo>
                    <a:lnTo>
                      <a:pt x="367" y="71"/>
                    </a:lnTo>
                    <a:lnTo>
                      <a:pt x="367" y="72"/>
                    </a:lnTo>
                    <a:lnTo>
                      <a:pt x="367" y="73"/>
                    </a:lnTo>
                    <a:lnTo>
                      <a:pt x="366" y="73"/>
                    </a:lnTo>
                    <a:lnTo>
                      <a:pt x="365" y="73"/>
                    </a:lnTo>
                    <a:lnTo>
                      <a:pt x="365" y="74"/>
                    </a:lnTo>
                    <a:lnTo>
                      <a:pt x="365" y="75"/>
                    </a:lnTo>
                    <a:lnTo>
                      <a:pt x="364" y="76"/>
                    </a:lnTo>
                    <a:lnTo>
                      <a:pt x="363" y="78"/>
                    </a:lnTo>
                    <a:lnTo>
                      <a:pt x="363" y="79"/>
                    </a:lnTo>
                    <a:lnTo>
                      <a:pt x="363" y="80"/>
                    </a:lnTo>
                    <a:lnTo>
                      <a:pt x="363" y="81"/>
                    </a:lnTo>
                    <a:lnTo>
                      <a:pt x="364" y="81"/>
                    </a:lnTo>
                    <a:lnTo>
                      <a:pt x="365" y="81"/>
                    </a:lnTo>
                    <a:lnTo>
                      <a:pt x="364" y="81"/>
                    </a:lnTo>
                    <a:lnTo>
                      <a:pt x="364" y="82"/>
                    </a:lnTo>
                    <a:lnTo>
                      <a:pt x="364" y="83"/>
                    </a:lnTo>
                    <a:lnTo>
                      <a:pt x="364" y="84"/>
                    </a:lnTo>
                    <a:lnTo>
                      <a:pt x="364" y="85"/>
                    </a:lnTo>
                    <a:lnTo>
                      <a:pt x="363" y="85"/>
                    </a:lnTo>
                    <a:lnTo>
                      <a:pt x="363" y="86"/>
                    </a:lnTo>
                    <a:lnTo>
                      <a:pt x="364" y="86"/>
                    </a:lnTo>
                    <a:lnTo>
                      <a:pt x="364" y="87"/>
                    </a:lnTo>
                    <a:lnTo>
                      <a:pt x="365" y="87"/>
                    </a:lnTo>
                    <a:lnTo>
                      <a:pt x="366" y="87"/>
                    </a:lnTo>
                    <a:lnTo>
                      <a:pt x="366" y="86"/>
                    </a:lnTo>
                    <a:lnTo>
                      <a:pt x="366" y="87"/>
                    </a:lnTo>
                    <a:lnTo>
                      <a:pt x="367" y="86"/>
                    </a:lnTo>
                    <a:lnTo>
                      <a:pt x="367" y="87"/>
                    </a:lnTo>
                    <a:lnTo>
                      <a:pt x="367" y="88"/>
                    </a:lnTo>
                    <a:lnTo>
                      <a:pt x="368" y="88"/>
                    </a:lnTo>
                    <a:lnTo>
                      <a:pt x="367" y="88"/>
                    </a:lnTo>
                    <a:lnTo>
                      <a:pt x="367" y="89"/>
                    </a:lnTo>
                    <a:lnTo>
                      <a:pt x="368" y="89"/>
                    </a:lnTo>
                    <a:lnTo>
                      <a:pt x="367" y="89"/>
                    </a:lnTo>
                    <a:lnTo>
                      <a:pt x="367" y="90"/>
                    </a:lnTo>
                    <a:lnTo>
                      <a:pt x="367" y="91"/>
                    </a:lnTo>
                    <a:lnTo>
                      <a:pt x="366" y="91"/>
                    </a:lnTo>
                    <a:lnTo>
                      <a:pt x="366" y="92"/>
                    </a:lnTo>
                    <a:lnTo>
                      <a:pt x="366" y="93"/>
                    </a:lnTo>
                    <a:lnTo>
                      <a:pt x="366" y="94"/>
                    </a:lnTo>
                    <a:lnTo>
                      <a:pt x="365" y="94"/>
                    </a:lnTo>
                    <a:lnTo>
                      <a:pt x="364" y="94"/>
                    </a:lnTo>
                    <a:lnTo>
                      <a:pt x="364" y="95"/>
                    </a:lnTo>
                    <a:lnTo>
                      <a:pt x="364" y="96"/>
                    </a:lnTo>
                    <a:lnTo>
                      <a:pt x="365" y="97"/>
                    </a:lnTo>
                    <a:lnTo>
                      <a:pt x="365" y="98"/>
                    </a:lnTo>
                    <a:lnTo>
                      <a:pt x="366" y="98"/>
                    </a:lnTo>
                    <a:lnTo>
                      <a:pt x="366" y="99"/>
                    </a:lnTo>
                    <a:lnTo>
                      <a:pt x="367" y="99"/>
                    </a:lnTo>
                    <a:lnTo>
                      <a:pt x="368" y="99"/>
                    </a:lnTo>
                    <a:lnTo>
                      <a:pt x="368" y="100"/>
                    </a:lnTo>
                    <a:lnTo>
                      <a:pt x="368" y="99"/>
                    </a:lnTo>
                    <a:lnTo>
                      <a:pt x="369" y="99"/>
                    </a:lnTo>
                    <a:lnTo>
                      <a:pt x="369" y="98"/>
                    </a:lnTo>
                    <a:lnTo>
                      <a:pt x="370" y="98"/>
                    </a:lnTo>
                    <a:lnTo>
                      <a:pt x="370" y="97"/>
                    </a:lnTo>
                    <a:lnTo>
                      <a:pt x="371" y="97"/>
                    </a:lnTo>
                    <a:lnTo>
                      <a:pt x="371" y="96"/>
                    </a:lnTo>
                    <a:lnTo>
                      <a:pt x="372" y="96"/>
                    </a:lnTo>
                    <a:lnTo>
                      <a:pt x="371" y="97"/>
                    </a:lnTo>
                    <a:lnTo>
                      <a:pt x="371" y="98"/>
                    </a:lnTo>
                    <a:lnTo>
                      <a:pt x="372" y="99"/>
                    </a:lnTo>
                    <a:lnTo>
                      <a:pt x="373" y="99"/>
                    </a:lnTo>
                    <a:lnTo>
                      <a:pt x="373" y="98"/>
                    </a:lnTo>
                    <a:lnTo>
                      <a:pt x="373" y="99"/>
                    </a:lnTo>
                    <a:lnTo>
                      <a:pt x="374" y="99"/>
                    </a:lnTo>
                    <a:lnTo>
                      <a:pt x="373" y="100"/>
                    </a:lnTo>
                    <a:lnTo>
                      <a:pt x="373" y="101"/>
                    </a:lnTo>
                    <a:lnTo>
                      <a:pt x="372" y="101"/>
                    </a:lnTo>
                    <a:lnTo>
                      <a:pt x="371" y="102"/>
                    </a:lnTo>
                    <a:lnTo>
                      <a:pt x="372" y="103"/>
                    </a:lnTo>
                    <a:lnTo>
                      <a:pt x="373" y="103"/>
                    </a:lnTo>
                    <a:lnTo>
                      <a:pt x="373" y="104"/>
                    </a:lnTo>
                    <a:lnTo>
                      <a:pt x="372" y="104"/>
                    </a:lnTo>
                    <a:lnTo>
                      <a:pt x="371" y="105"/>
                    </a:lnTo>
                    <a:lnTo>
                      <a:pt x="371" y="104"/>
                    </a:lnTo>
                    <a:lnTo>
                      <a:pt x="371" y="105"/>
                    </a:lnTo>
                    <a:lnTo>
                      <a:pt x="371" y="104"/>
                    </a:lnTo>
                    <a:lnTo>
                      <a:pt x="370" y="105"/>
                    </a:lnTo>
                    <a:lnTo>
                      <a:pt x="370" y="104"/>
                    </a:lnTo>
                    <a:lnTo>
                      <a:pt x="371" y="104"/>
                    </a:lnTo>
                    <a:lnTo>
                      <a:pt x="371" y="103"/>
                    </a:lnTo>
                    <a:lnTo>
                      <a:pt x="371" y="102"/>
                    </a:lnTo>
                    <a:lnTo>
                      <a:pt x="370" y="102"/>
                    </a:lnTo>
                    <a:lnTo>
                      <a:pt x="369" y="101"/>
                    </a:lnTo>
                    <a:lnTo>
                      <a:pt x="369" y="102"/>
                    </a:lnTo>
                    <a:lnTo>
                      <a:pt x="368" y="102"/>
                    </a:lnTo>
                    <a:lnTo>
                      <a:pt x="368" y="103"/>
                    </a:lnTo>
                    <a:lnTo>
                      <a:pt x="367" y="103"/>
                    </a:lnTo>
                    <a:lnTo>
                      <a:pt x="366" y="103"/>
                    </a:lnTo>
                    <a:lnTo>
                      <a:pt x="366" y="104"/>
                    </a:lnTo>
                    <a:lnTo>
                      <a:pt x="366" y="103"/>
                    </a:lnTo>
                    <a:lnTo>
                      <a:pt x="365" y="104"/>
                    </a:lnTo>
                    <a:lnTo>
                      <a:pt x="364" y="104"/>
                    </a:lnTo>
                    <a:lnTo>
                      <a:pt x="363" y="105"/>
                    </a:lnTo>
                    <a:lnTo>
                      <a:pt x="363" y="106"/>
                    </a:lnTo>
                    <a:lnTo>
                      <a:pt x="363" y="107"/>
                    </a:lnTo>
                    <a:lnTo>
                      <a:pt x="363" y="108"/>
                    </a:lnTo>
                    <a:lnTo>
                      <a:pt x="363" y="109"/>
                    </a:lnTo>
                    <a:lnTo>
                      <a:pt x="363" y="110"/>
                    </a:lnTo>
                    <a:lnTo>
                      <a:pt x="363" y="111"/>
                    </a:lnTo>
                    <a:lnTo>
                      <a:pt x="364" y="112"/>
                    </a:lnTo>
                    <a:lnTo>
                      <a:pt x="365" y="112"/>
                    </a:lnTo>
                    <a:lnTo>
                      <a:pt x="365" y="111"/>
                    </a:lnTo>
                    <a:lnTo>
                      <a:pt x="365" y="112"/>
                    </a:lnTo>
                    <a:lnTo>
                      <a:pt x="366" y="112"/>
                    </a:lnTo>
                    <a:lnTo>
                      <a:pt x="366" y="111"/>
                    </a:lnTo>
                    <a:lnTo>
                      <a:pt x="366" y="112"/>
                    </a:lnTo>
                    <a:lnTo>
                      <a:pt x="367" y="112"/>
                    </a:lnTo>
                    <a:lnTo>
                      <a:pt x="367" y="111"/>
                    </a:lnTo>
                    <a:lnTo>
                      <a:pt x="368" y="111"/>
                    </a:lnTo>
                    <a:lnTo>
                      <a:pt x="368" y="112"/>
                    </a:lnTo>
                    <a:lnTo>
                      <a:pt x="368" y="113"/>
                    </a:lnTo>
                    <a:lnTo>
                      <a:pt x="369" y="113"/>
                    </a:lnTo>
                    <a:lnTo>
                      <a:pt x="368" y="114"/>
                    </a:lnTo>
                    <a:lnTo>
                      <a:pt x="368" y="115"/>
                    </a:lnTo>
                    <a:lnTo>
                      <a:pt x="368" y="116"/>
                    </a:lnTo>
                    <a:lnTo>
                      <a:pt x="368" y="117"/>
                    </a:lnTo>
                    <a:lnTo>
                      <a:pt x="367" y="116"/>
                    </a:lnTo>
                    <a:lnTo>
                      <a:pt x="366" y="116"/>
                    </a:lnTo>
                    <a:lnTo>
                      <a:pt x="366" y="117"/>
                    </a:lnTo>
                    <a:lnTo>
                      <a:pt x="366" y="118"/>
                    </a:lnTo>
                    <a:lnTo>
                      <a:pt x="366" y="119"/>
                    </a:lnTo>
                    <a:lnTo>
                      <a:pt x="365" y="119"/>
                    </a:lnTo>
                    <a:lnTo>
                      <a:pt x="365" y="120"/>
                    </a:lnTo>
                    <a:lnTo>
                      <a:pt x="366" y="120"/>
                    </a:lnTo>
                    <a:lnTo>
                      <a:pt x="365" y="120"/>
                    </a:lnTo>
                    <a:lnTo>
                      <a:pt x="365" y="121"/>
                    </a:lnTo>
                    <a:lnTo>
                      <a:pt x="364" y="121"/>
                    </a:lnTo>
                    <a:lnTo>
                      <a:pt x="363" y="121"/>
                    </a:lnTo>
                    <a:lnTo>
                      <a:pt x="363" y="120"/>
                    </a:lnTo>
                    <a:lnTo>
                      <a:pt x="362" y="120"/>
                    </a:lnTo>
                    <a:lnTo>
                      <a:pt x="361" y="120"/>
                    </a:lnTo>
                    <a:lnTo>
                      <a:pt x="361" y="121"/>
                    </a:lnTo>
                    <a:lnTo>
                      <a:pt x="361" y="122"/>
                    </a:lnTo>
                    <a:lnTo>
                      <a:pt x="360" y="122"/>
                    </a:lnTo>
                    <a:lnTo>
                      <a:pt x="360" y="123"/>
                    </a:lnTo>
                    <a:lnTo>
                      <a:pt x="360" y="124"/>
                    </a:lnTo>
                    <a:lnTo>
                      <a:pt x="359" y="124"/>
                    </a:lnTo>
                    <a:lnTo>
                      <a:pt x="359" y="125"/>
                    </a:lnTo>
                    <a:lnTo>
                      <a:pt x="360" y="125"/>
                    </a:lnTo>
                    <a:lnTo>
                      <a:pt x="360" y="126"/>
                    </a:lnTo>
                    <a:lnTo>
                      <a:pt x="360" y="127"/>
                    </a:lnTo>
                    <a:lnTo>
                      <a:pt x="360" y="128"/>
                    </a:lnTo>
                    <a:lnTo>
                      <a:pt x="360" y="129"/>
                    </a:lnTo>
                    <a:lnTo>
                      <a:pt x="361" y="129"/>
                    </a:lnTo>
                    <a:lnTo>
                      <a:pt x="361" y="130"/>
                    </a:lnTo>
                    <a:lnTo>
                      <a:pt x="361" y="131"/>
                    </a:lnTo>
                    <a:lnTo>
                      <a:pt x="361" y="132"/>
                    </a:lnTo>
                    <a:lnTo>
                      <a:pt x="362" y="132"/>
                    </a:lnTo>
                    <a:lnTo>
                      <a:pt x="363" y="132"/>
                    </a:lnTo>
                    <a:lnTo>
                      <a:pt x="363" y="133"/>
                    </a:lnTo>
                    <a:lnTo>
                      <a:pt x="364" y="134"/>
                    </a:lnTo>
                    <a:lnTo>
                      <a:pt x="363" y="134"/>
                    </a:lnTo>
                    <a:lnTo>
                      <a:pt x="363" y="135"/>
                    </a:lnTo>
                    <a:lnTo>
                      <a:pt x="362" y="136"/>
                    </a:lnTo>
                    <a:lnTo>
                      <a:pt x="362" y="135"/>
                    </a:lnTo>
                    <a:lnTo>
                      <a:pt x="362" y="134"/>
                    </a:lnTo>
                    <a:lnTo>
                      <a:pt x="361" y="134"/>
                    </a:lnTo>
                    <a:lnTo>
                      <a:pt x="360" y="134"/>
                    </a:lnTo>
                    <a:lnTo>
                      <a:pt x="360" y="135"/>
                    </a:lnTo>
                    <a:lnTo>
                      <a:pt x="359" y="136"/>
                    </a:lnTo>
                    <a:lnTo>
                      <a:pt x="360" y="136"/>
                    </a:lnTo>
                    <a:lnTo>
                      <a:pt x="360" y="137"/>
                    </a:lnTo>
                    <a:lnTo>
                      <a:pt x="359" y="137"/>
                    </a:lnTo>
                    <a:lnTo>
                      <a:pt x="359" y="136"/>
                    </a:lnTo>
                    <a:lnTo>
                      <a:pt x="358" y="137"/>
                    </a:lnTo>
                    <a:lnTo>
                      <a:pt x="357" y="137"/>
                    </a:lnTo>
                    <a:lnTo>
                      <a:pt x="357" y="138"/>
                    </a:lnTo>
                    <a:lnTo>
                      <a:pt x="358" y="138"/>
                    </a:lnTo>
                    <a:lnTo>
                      <a:pt x="358" y="139"/>
                    </a:lnTo>
                    <a:lnTo>
                      <a:pt x="359" y="139"/>
                    </a:lnTo>
                    <a:lnTo>
                      <a:pt x="359" y="140"/>
                    </a:lnTo>
                    <a:lnTo>
                      <a:pt x="358" y="140"/>
                    </a:lnTo>
                    <a:lnTo>
                      <a:pt x="358" y="141"/>
                    </a:lnTo>
                    <a:lnTo>
                      <a:pt x="359" y="140"/>
                    </a:lnTo>
                    <a:lnTo>
                      <a:pt x="359" y="141"/>
                    </a:lnTo>
                    <a:lnTo>
                      <a:pt x="358" y="141"/>
                    </a:lnTo>
                    <a:lnTo>
                      <a:pt x="358" y="142"/>
                    </a:lnTo>
                    <a:lnTo>
                      <a:pt x="358" y="143"/>
                    </a:lnTo>
                    <a:lnTo>
                      <a:pt x="358" y="144"/>
                    </a:lnTo>
                    <a:lnTo>
                      <a:pt x="358" y="145"/>
                    </a:lnTo>
                    <a:lnTo>
                      <a:pt x="359" y="145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9" y="147"/>
                    </a:lnTo>
                    <a:lnTo>
                      <a:pt x="358" y="147"/>
                    </a:lnTo>
                    <a:lnTo>
                      <a:pt x="358" y="148"/>
                    </a:lnTo>
                    <a:lnTo>
                      <a:pt x="358" y="149"/>
                    </a:lnTo>
                    <a:lnTo>
                      <a:pt x="359" y="149"/>
                    </a:lnTo>
                    <a:lnTo>
                      <a:pt x="359" y="148"/>
                    </a:lnTo>
                    <a:lnTo>
                      <a:pt x="359" y="149"/>
                    </a:lnTo>
                    <a:lnTo>
                      <a:pt x="359" y="150"/>
                    </a:lnTo>
                    <a:lnTo>
                      <a:pt x="359" y="151"/>
                    </a:lnTo>
                    <a:lnTo>
                      <a:pt x="361" y="151"/>
                    </a:lnTo>
                    <a:lnTo>
                      <a:pt x="361" y="152"/>
                    </a:lnTo>
                    <a:lnTo>
                      <a:pt x="361" y="153"/>
                    </a:lnTo>
                    <a:lnTo>
                      <a:pt x="362" y="153"/>
                    </a:lnTo>
                    <a:lnTo>
                      <a:pt x="361" y="154"/>
                    </a:lnTo>
                    <a:lnTo>
                      <a:pt x="361" y="153"/>
                    </a:lnTo>
                    <a:lnTo>
                      <a:pt x="360" y="154"/>
                    </a:lnTo>
                    <a:lnTo>
                      <a:pt x="360" y="155"/>
                    </a:lnTo>
                    <a:lnTo>
                      <a:pt x="360" y="156"/>
                    </a:lnTo>
                    <a:lnTo>
                      <a:pt x="361" y="156"/>
                    </a:lnTo>
                    <a:lnTo>
                      <a:pt x="362" y="156"/>
                    </a:lnTo>
                    <a:lnTo>
                      <a:pt x="361" y="156"/>
                    </a:lnTo>
                    <a:lnTo>
                      <a:pt x="362" y="156"/>
                    </a:lnTo>
                    <a:lnTo>
                      <a:pt x="361" y="157"/>
                    </a:lnTo>
                    <a:lnTo>
                      <a:pt x="361" y="158"/>
                    </a:lnTo>
                    <a:lnTo>
                      <a:pt x="360" y="158"/>
                    </a:lnTo>
                    <a:lnTo>
                      <a:pt x="359" y="159"/>
                    </a:lnTo>
                    <a:lnTo>
                      <a:pt x="358" y="160"/>
                    </a:lnTo>
                    <a:lnTo>
                      <a:pt x="358" y="161"/>
                    </a:lnTo>
                    <a:lnTo>
                      <a:pt x="358" y="162"/>
                    </a:lnTo>
                    <a:lnTo>
                      <a:pt x="357" y="163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6"/>
                    </a:lnTo>
                    <a:lnTo>
                      <a:pt x="358" y="167"/>
                    </a:lnTo>
                    <a:lnTo>
                      <a:pt x="359" y="167"/>
                    </a:lnTo>
                    <a:lnTo>
                      <a:pt x="359" y="168"/>
                    </a:lnTo>
                    <a:lnTo>
                      <a:pt x="358" y="168"/>
                    </a:lnTo>
                    <a:lnTo>
                      <a:pt x="358" y="169"/>
                    </a:lnTo>
                    <a:lnTo>
                      <a:pt x="358" y="170"/>
                    </a:lnTo>
                    <a:lnTo>
                      <a:pt x="357" y="170"/>
                    </a:lnTo>
                    <a:lnTo>
                      <a:pt x="357" y="171"/>
                    </a:lnTo>
                    <a:lnTo>
                      <a:pt x="356" y="171"/>
                    </a:lnTo>
                    <a:lnTo>
                      <a:pt x="356" y="172"/>
                    </a:lnTo>
                    <a:lnTo>
                      <a:pt x="356" y="173"/>
                    </a:lnTo>
                    <a:lnTo>
                      <a:pt x="356" y="174"/>
                    </a:lnTo>
                    <a:lnTo>
                      <a:pt x="356" y="175"/>
                    </a:lnTo>
                    <a:lnTo>
                      <a:pt x="356" y="174"/>
                    </a:lnTo>
                    <a:lnTo>
                      <a:pt x="355" y="175"/>
                    </a:lnTo>
                    <a:lnTo>
                      <a:pt x="355" y="176"/>
                    </a:lnTo>
                    <a:lnTo>
                      <a:pt x="356" y="176"/>
                    </a:lnTo>
                    <a:lnTo>
                      <a:pt x="355" y="176"/>
                    </a:lnTo>
                    <a:lnTo>
                      <a:pt x="355" y="177"/>
                    </a:lnTo>
                    <a:lnTo>
                      <a:pt x="354" y="177"/>
                    </a:lnTo>
                    <a:lnTo>
                      <a:pt x="353" y="179"/>
                    </a:lnTo>
                    <a:lnTo>
                      <a:pt x="353" y="180"/>
                    </a:lnTo>
                    <a:lnTo>
                      <a:pt x="354" y="180"/>
                    </a:lnTo>
                    <a:lnTo>
                      <a:pt x="353" y="180"/>
                    </a:lnTo>
                    <a:lnTo>
                      <a:pt x="353" y="181"/>
                    </a:lnTo>
                    <a:lnTo>
                      <a:pt x="353" y="182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3" y="183"/>
                    </a:lnTo>
                    <a:lnTo>
                      <a:pt x="353" y="184"/>
                    </a:lnTo>
                    <a:lnTo>
                      <a:pt x="352" y="184"/>
                    </a:lnTo>
                    <a:lnTo>
                      <a:pt x="352" y="185"/>
                    </a:lnTo>
                    <a:lnTo>
                      <a:pt x="351" y="186"/>
                    </a:lnTo>
                    <a:lnTo>
                      <a:pt x="350" y="188"/>
                    </a:lnTo>
                    <a:lnTo>
                      <a:pt x="349" y="190"/>
                    </a:lnTo>
                    <a:lnTo>
                      <a:pt x="349" y="191"/>
                    </a:lnTo>
                    <a:lnTo>
                      <a:pt x="350" y="191"/>
                    </a:lnTo>
                    <a:lnTo>
                      <a:pt x="349" y="191"/>
                    </a:lnTo>
                    <a:lnTo>
                      <a:pt x="348" y="193"/>
                    </a:lnTo>
                    <a:lnTo>
                      <a:pt x="347" y="195"/>
                    </a:lnTo>
                    <a:lnTo>
                      <a:pt x="346" y="196"/>
                    </a:lnTo>
                    <a:lnTo>
                      <a:pt x="346" y="197"/>
                    </a:lnTo>
                    <a:lnTo>
                      <a:pt x="346" y="198"/>
                    </a:lnTo>
                    <a:lnTo>
                      <a:pt x="345" y="199"/>
                    </a:lnTo>
                    <a:lnTo>
                      <a:pt x="344" y="200"/>
                    </a:lnTo>
                    <a:lnTo>
                      <a:pt x="344" y="201"/>
                    </a:lnTo>
                    <a:lnTo>
                      <a:pt x="344" y="203"/>
                    </a:lnTo>
                    <a:lnTo>
                      <a:pt x="345" y="203"/>
                    </a:lnTo>
                    <a:lnTo>
                      <a:pt x="346" y="203"/>
                    </a:lnTo>
                    <a:lnTo>
                      <a:pt x="345" y="203"/>
                    </a:lnTo>
                    <a:lnTo>
                      <a:pt x="346" y="203"/>
                    </a:lnTo>
                    <a:lnTo>
                      <a:pt x="345" y="203"/>
                    </a:lnTo>
                    <a:lnTo>
                      <a:pt x="345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8"/>
                    </a:lnTo>
                    <a:lnTo>
                      <a:pt x="341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39" y="211"/>
                    </a:lnTo>
                    <a:lnTo>
                      <a:pt x="338" y="212"/>
                    </a:lnTo>
                    <a:lnTo>
                      <a:pt x="338" y="211"/>
                    </a:lnTo>
                    <a:lnTo>
                      <a:pt x="337" y="212"/>
                    </a:lnTo>
                    <a:lnTo>
                      <a:pt x="333" y="213"/>
                    </a:lnTo>
                    <a:lnTo>
                      <a:pt x="328" y="216"/>
                    </a:lnTo>
                    <a:lnTo>
                      <a:pt x="319" y="221"/>
                    </a:lnTo>
                    <a:lnTo>
                      <a:pt x="316" y="223"/>
                    </a:lnTo>
                    <a:lnTo>
                      <a:pt x="314" y="225"/>
                    </a:lnTo>
                    <a:lnTo>
                      <a:pt x="313" y="225"/>
                    </a:lnTo>
                    <a:lnTo>
                      <a:pt x="311" y="226"/>
                    </a:lnTo>
                    <a:lnTo>
                      <a:pt x="309" y="228"/>
                    </a:lnTo>
                    <a:lnTo>
                      <a:pt x="306" y="230"/>
                    </a:lnTo>
                    <a:lnTo>
                      <a:pt x="304" y="232"/>
                    </a:lnTo>
                    <a:lnTo>
                      <a:pt x="303" y="233"/>
                    </a:lnTo>
                    <a:lnTo>
                      <a:pt x="302" y="233"/>
                    </a:lnTo>
                    <a:lnTo>
                      <a:pt x="301" y="234"/>
                    </a:lnTo>
                    <a:lnTo>
                      <a:pt x="299" y="236"/>
                    </a:lnTo>
                    <a:lnTo>
                      <a:pt x="296" y="239"/>
                    </a:lnTo>
                    <a:lnTo>
                      <a:pt x="294" y="241"/>
                    </a:lnTo>
                    <a:lnTo>
                      <a:pt x="291" y="244"/>
                    </a:lnTo>
                    <a:lnTo>
                      <a:pt x="290" y="245"/>
                    </a:lnTo>
                    <a:lnTo>
                      <a:pt x="289" y="246"/>
                    </a:lnTo>
                    <a:lnTo>
                      <a:pt x="288" y="247"/>
                    </a:lnTo>
                    <a:lnTo>
                      <a:pt x="287" y="248"/>
                    </a:lnTo>
                    <a:lnTo>
                      <a:pt x="286" y="249"/>
                    </a:lnTo>
                    <a:lnTo>
                      <a:pt x="285" y="250"/>
                    </a:lnTo>
                    <a:lnTo>
                      <a:pt x="283" y="252"/>
                    </a:lnTo>
                    <a:lnTo>
                      <a:pt x="278" y="257"/>
                    </a:lnTo>
                    <a:lnTo>
                      <a:pt x="274" y="262"/>
                    </a:lnTo>
                    <a:lnTo>
                      <a:pt x="274" y="263"/>
                    </a:lnTo>
                    <a:close/>
                    <a:moveTo>
                      <a:pt x="355" y="177"/>
                    </a:moveTo>
                    <a:lnTo>
                      <a:pt x="355" y="177"/>
                    </a:lnTo>
                    <a:close/>
                    <a:moveTo>
                      <a:pt x="354" y="184"/>
                    </a:moveTo>
                    <a:lnTo>
                      <a:pt x="354" y="183"/>
                    </a:lnTo>
                    <a:lnTo>
                      <a:pt x="354" y="184"/>
                    </a:lnTo>
                    <a:close/>
                    <a:moveTo>
                      <a:pt x="353" y="184"/>
                    </a:moveTo>
                    <a:lnTo>
                      <a:pt x="353" y="184"/>
                    </a:lnTo>
                    <a:lnTo>
                      <a:pt x="354" y="184"/>
                    </a:lnTo>
                    <a:lnTo>
                      <a:pt x="353" y="184"/>
                    </a:lnTo>
                    <a:close/>
                    <a:moveTo>
                      <a:pt x="353" y="190"/>
                    </a:moveTo>
                    <a:lnTo>
                      <a:pt x="353" y="190"/>
                    </a:lnTo>
                    <a:close/>
                    <a:moveTo>
                      <a:pt x="348" y="200"/>
                    </a:moveTo>
                    <a:lnTo>
                      <a:pt x="348" y="199"/>
                    </a:lnTo>
                    <a:lnTo>
                      <a:pt x="348" y="200"/>
                    </a:lnTo>
                    <a:close/>
                    <a:moveTo>
                      <a:pt x="344" y="206"/>
                    </a:moveTo>
                    <a:lnTo>
                      <a:pt x="344" y="206"/>
                    </a:lnTo>
                    <a:close/>
                    <a:moveTo>
                      <a:pt x="370" y="122"/>
                    </a:moveTo>
                    <a:lnTo>
                      <a:pt x="370" y="122"/>
                    </a:lnTo>
                    <a:lnTo>
                      <a:pt x="371" y="122"/>
                    </a:lnTo>
                    <a:lnTo>
                      <a:pt x="371" y="121"/>
                    </a:lnTo>
                    <a:lnTo>
                      <a:pt x="372" y="121"/>
                    </a:lnTo>
                    <a:lnTo>
                      <a:pt x="373" y="121"/>
                    </a:lnTo>
                    <a:lnTo>
                      <a:pt x="374" y="121"/>
                    </a:lnTo>
                    <a:lnTo>
                      <a:pt x="375" y="121"/>
                    </a:lnTo>
                    <a:lnTo>
                      <a:pt x="375" y="120"/>
                    </a:lnTo>
                    <a:lnTo>
                      <a:pt x="375" y="119"/>
                    </a:lnTo>
                    <a:lnTo>
                      <a:pt x="375" y="120"/>
                    </a:lnTo>
                    <a:lnTo>
                      <a:pt x="375" y="119"/>
                    </a:lnTo>
                    <a:lnTo>
                      <a:pt x="374" y="119"/>
                    </a:lnTo>
                    <a:lnTo>
                      <a:pt x="375" y="118"/>
                    </a:lnTo>
                    <a:lnTo>
                      <a:pt x="376" y="118"/>
                    </a:lnTo>
                    <a:lnTo>
                      <a:pt x="376" y="119"/>
                    </a:lnTo>
                    <a:lnTo>
                      <a:pt x="376" y="120"/>
                    </a:lnTo>
                    <a:lnTo>
                      <a:pt x="377" y="120"/>
                    </a:lnTo>
                    <a:lnTo>
                      <a:pt x="377" y="121"/>
                    </a:lnTo>
                    <a:lnTo>
                      <a:pt x="377" y="122"/>
                    </a:lnTo>
                    <a:lnTo>
                      <a:pt x="378" y="123"/>
                    </a:lnTo>
                    <a:lnTo>
                      <a:pt x="379" y="123"/>
                    </a:lnTo>
                    <a:lnTo>
                      <a:pt x="379" y="122"/>
                    </a:lnTo>
                    <a:lnTo>
                      <a:pt x="379" y="123"/>
                    </a:lnTo>
                    <a:lnTo>
                      <a:pt x="378" y="124"/>
                    </a:lnTo>
                    <a:lnTo>
                      <a:pt x="378" y="125"/>
                    </a:lnTo>
                    <a:lnTo>
                      <a:pt x="378" y="126"/>
                    </a:lnTo>
                    <a:lnTo>
                      <a:pt x="377" y="126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6" y="128"/>
                    </a:lnTo>
                    <a:lnTo>
                      <a:pt x="375" y="129"/>
                    </a:lnTo>
                    <a:lnTo>
                      <a:pt x="374" y="130"/>
                    </a:lnTo>
                    <a:lnTo>
                      <a:pt x="374" y="131"/>
                    </a:lnTo>
                    <a:lnTo>
                      <a:pt x="374" y="132"/>
                    </a:lnTo>
                    <a:lnTo>
                      <a:pt x="374" y="133"/>
                    </a:lnTo>
                    <a:lnTo>
                      <a:pt x="375" y="133"/>
                    </a:lnTo>
                    <a:lnTo>
                      <a:pt x="374" y="133"/>
                    </a:lnTo>
                    <a:lnTo>
                      <a:pt x="374" y="134"/>
                    </a:lnTo>
                    <a:lnTo>
                      <a:pt x="373" y="135"/>
                    </a:lnTo>
                    <a:lnTo>
                      <a:pt x="373" y="136"/>
                    </a:lnTo>
                    <a:lnTo>
                      <a:pt x="372" y="136"/>
                    </a:lnTo>
                    <a:lnTo>
                      <a:pt x="372" y="137"/>
                    </a:lnTo>
                    <a:lnTo>
                      <a:pt x="371" y="138"/>
                    </a:lnTo>
                    <a:lnTo>
                      <a:pt x="370" y="140"/>
                    </a:lnTo>
                    <a:lnTo>
                      <a:pt x="369" y="142"/>
                    </a:lnTo>
                    <a:lnTo>
                      <a:pt x="368" y="142"/>
                    </a:lnTo>
                    <a:lnTo>
                      <a:pt x="368" y="143"/>
                    </a:lnTo>
                    <a:lnTo>
                      <a:pt x="368" y="144"/>
                    </a:lnTo>
                    <a:lnTo>
                      <a:pt x="367" y="144"/>
                    </a:lnTo>
                    <a:lnTo>
                      <a:pt x="367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8" y="147"/>
                    </a:lnTo>
                    <a:lnTo>
                      <a:pt x="369" y="147"/>
                    </a:lnTo>
                    <a:lnTo>
                      <a:pt x="369" y="148"/>
                    </a:lnTo>
                    <a:lnTo>
                      <a:pt x="368" y="148"/>
                    </a:lnTo>
                    <a:lnTo>
                      <a:pt x="368" y="149"/>
                    </a:lnTo>
                    <a:lnTo>
                      <a:pt x="368" y="150"/>
                    </a:lnTo>
                    <a:lnTo>
                      <a:pt x="367" y="150"/>
                    </a:lnTo>
                    <a:lnTo>
                      <a:pt x="367" y="149"/>
                    </a:lnTo>
                    <a:lnTo>
                      <a:pt x="367" y="148"/>
                    </a:lnTo>
                    <a:lnTo>
                      <a:pt x="366" y="148"/>
                    </a:lnTo>
                    <a:lnTo>
                      <a:pt x="366" y="149"/>
                    </a:lnTo>
                    <a:lnTo>
                      <a:pt x="365" y="149"/>
                    </a:lnTo>
                    <a:lnTo>
                      <a:pt x="365" y="150"/>
                    </a:lnTo>
                    <a:lnTo>
                      <a:pt x="365" y="151"/>
                    </a:lnTo>
                    <a:lnTo>
                      <a:pt x="364" y="151"/>
                    </a:lnTo>
                    <a:lnTo>
                      <a:pt x="364" y="152"/>
                    </a:lnTo>
                    <a:lnTo>
                      <a:pt x="363" y="153"/>
                    </a:lnTo>
                    <a:lnTo>
                      <a:pt x="363" y="152"/>
                    </a:lnTo>
                    <a:lnTo>
                      <a:pt x="362" y="153"/>
                    </a:lnTo>
                    <a:lnTo>
                      <a:pt x="362" y="152"/>
                    </a:lnTo>
                    <a:lnTo>
                      <a:pt x="363" y="151"/>
                    </a:lnTo>
                    <a:lnTo>
                      <a:pt x="363" y="150"/>
                    </a:lnTo>
                    <a:lnTo>
                      <a:pt x="363" y="149"/>
                    </a:lnTo>
                    <a:lnTo>
                      <a:pt x="363" y="148"/>
                    </a:lnTo>
                    <a:lnTo>
                      <a:pt x="362" y="148"/>
                    </a:lnTo>
                    <a:lnTo>
                      <a:pt x="362" y="147"/>
                    </a:lnTo>
                    <a:lnTo>
                      <a:pt x="363" y="146"/>
                    </a:lnTo>
                    <a:lnTo>
                      <a:pt x="364" y="145"/>
                    </a:lnTo>
                    <a:lnTo>
                      <a:pt x="363" y="145"/>
                    </a:lnTo>
                    <a:lnTo>
                      <a:pt x="363" y="144"/>
                    </a:lnTo>
                    <a:lnTo>
                      <a:pt x="363" y="143"/>
                    </a:lnTo>
                    <a:lnTo>
                      <a:pt x="364" y="143"/>
                    </a:lnTo>
                    <a:lnTo>
                      <a:pt x="364" y="142"/>
                    </a:lnTo>
                    <a:lnTo>
                      <a:pt x="364" y="141"/>
                    </a:lnTo>
                    <a:lnTo>
                      <a:pt x="363" y="142"/>
                    </a:lnTo>
                    <a:lnTo>
                      <a:pt x="363" y="141"/>
                    </a:lnTo>
                    <a:lnTo>
                      <a:pt x="363" y="140"/>
                    </a:lnTo>
                    <a:lnTo>
                      <a:pt x="364" y="139"/>
                    </a:lnTo>
                    <a:lnTo>
                      <a:pt x="364" y="138"/>
                    </a:lnTo>
                    <a:lnTo>
                      <a:pt x="365" y="138"/>
                    </a:lnTo>
                    <a:lnTo>
                      <a:pt x="366" y="138"/>
                    </a:lnTo>
                    <a:lnTo>
                      <a:pt x="367" y="138"/>
                    </a:lnTo>
                    <a:lnTo>
                      <a:pt x="367" y="137"/>
                    </a:lnTo>
                    <a:lnTo>
                      <a:pt x="367" y="136"/>
                    </a:lnTo>
                    <a:lnTo>
                      <a:pt x="366" y="135"/>
                    </a:lnTo>
                    <a:lnTo>
                      <a:pt x="365" y="136"/>
                    </a:lnTo>
                    <a:lnTo>
                      <a:pt x="365" y="135"/>
                    </a:lnTo>
                    <a:lnTo>
                      <a:pt x="365" y="134"/>
                    </a:lnTo>
                    <a:lnTo>
                      <a:pt x="364" y="134"/>
                    </a:lnTo>
                    <a:lnTo>
                      <a:pt x="364" y="133"/>
                    </a:lnTo>
                    <a:lnTo>
                      <a:pt x="366" y="133"/>
                    </a:lnTo>
                    <a:lnTo>
                      <a:pt x="366" y="132"/>
                    </a:lnTo>
                    <a:lnTo>
                      <a:pt x="367" y="132"/>
                    </a:lnTo>
                    <a:lnTo>
                      <a:pt x="368" y="132"/>
                    </a:lnTo>
                    <a:lnTo>
                      <a:pt x="367" y="132"/>
                    </a:lnTo>
                    <a:lnTo>
                      <a:pt x="367" y="131"/>
                    </a:lnTo>
                    <a:lnTo>
                      <a:pt x="368" y="131"/>
                    </a:lnTo>
                    <a:lnTo>
                      <a:pt x="368" y="130"/>
                    </a:lnTo>
                    <a:lnTo>
                      <a:pt x="367" y="130"/>
                    </a:lnTo>
                    <a:lnTo>
                      <a:pt x="367" y="129"/>
                    </a:lnTo>
                    <a:lnTo>
                      <a:pt x="367" y="128"/>
                    </a:lnTo>
                    <a:lnTo>
                      <a:pt x="368" y="128"/>
                    </a:lnTo>
                    <a:lnTo>
                      <a:pt x="368" y="127"/>
                    </a:lnTo>
                    <a:lnTo>
                      <a:pt x="368" y="126"/>
                    </a:lnTo>
                    <a:lnTo>
                      <a:pt x="367" y="126"/>
                    </a:lnTo>
                    <a:lnTo>
                      <a:pt x="367" y="125"/>
                    </a:lnTo>
                    <a:lnTo>
                      <a:pt x="367" y="124"/>
                    </a:lnTo>
                    <a:lnTo>
                      <a:pt x="368" y="124"/>
                    </a:lnTo>
                    <a:lnTo>
                      <a:pt x="368" y="123"/>
                    </a:lnTo>
                    <a:lnTo>
                      <a:pt x="367" y="123"/>
                    </a:lnTo>
                    <a:lnTo>
                      <a:pt x="366" y="123"/>
                    </a:lnTo>
                    <a:lnTo>
                      <a:pt x="367" y="123"/>
                    </a:lnTo>
                    <a:lnTo>
                      <a:pt x="367" y="122"/>
                    </a:lnTo>
                    <a:lnTo>
                      <a:pt x="368" y="122"/>
                    </a:lnTo>
                    <a:lnTo>
                      <a:pt x="368" y="121"/>
                    </a:lnTo>
                    <a:lnTo>
                      <a:pt x="369" y="121"/>
                    </a:lnTo>
                    <a:lnTo>
                      <a:pt x="370" y="122"/>
                    </a:lnTo>
                    <a:close/>
                    <a:moveTo>
                      <a:pt x="371" y="120"/>
                    </a:moveTo>
                    <a:lnTo>
                      <a:pt x="371" y="120"/>
                    </a:lnTo>
                    <a:lnTo>
                      <a:pt x="372" y="120"/>
                    </a:lnTo>
                    <a:lnTo>
                      <a:pt x="371" y="120"/>
                    </a:lnTo>
                    <a:close/>
                    <a:moveTo>
                      <a:pt x="379" y="122"/>
                    </a:moveTo>
                    <a:lnTo>
                      <a:pt x="379" y="121"/>
                    </a:lnTo>
                    <a:lnTo>
                      <a:pt x="379" y="122"/>
                    </a:lnTo>
                    <a:close/>
                    <a:moveTo>
                      <a:pt x="380" y="123"/>
                    </a:moveTo>
                    <a:lnTo>
                      <a:pt x="380" y="123"/>
                    </a:lnTo>
                    <a:close/>
                    <a:moveTo>
                      <a:pt x="365" y="125"/>
                    </a:moveTo>
                    <a:lnTo>
                      <a:pt x="365" y="125"/>
                    </a:lnTo>
                    <a:lnTo>
                      <a:pt x="365" y="124"/>
                    </a:lnTo>
                    <a:lnTo>
                      <a:pt x="365" y="125"/>
                    </a:lnTo>
                    <a:close/>
                    <a:moveTo>
                      <a:pt x="379" y="126"/>
                    </a:moveTo>
                    <a:lnTo>
                      <a:pt x="379" y="126"/>
                    </a:lnTo>
                    <a:lnTo>
                      <a:pt x="379" y="127"/>
                    </a:lnTo>
                    <a:lnTo>
                      <a:pt x="379" y="126"/>
                    </a:lnTo>
                    <a:close/>
                    <a:moveTo>
                      <a:pt x="379" y="126"/>
                    </a:moveTo>
                    <a:lnTo>
                      <a:pt x="379" y="127"/>
                    </a:lnTo>
                    <a:lnTo>
                      <a:pt x="379" y="126"/>
                    </a:lnTo>
                    <a:close/>
                    <a:moveTo>
                      <a:pt x="365" y="126"/>
                    </a:moveTo>
                    <a:lnTo>
                      <a:pt x="365" y="126"/>
                    </a:lnTo>
                    <a:close/>
                    <a:moveTo>
                      <a:pt x="366" y="131"/>
                    </a:moveTo>
                    <a:lnTo>
                      <a:pt x="365" y="131"/>
                    </a:lnTo>
                    <a:lnTo>
                      <a:pt x="366" y="131"/>
                    </a:lnTo>
                    <a:close/>
                    <a:moveTo>
                      <a:pt x="376" y="136"/>
                    </a:moveTo>
                    <a:lnTo>
                      <a:pt x="377" y="136"/>
                    </a:lnTo>
                    <a:lnTo>
                      <a:pt x="376" y="136"/>
                    </a:lnTo>
                    <a:close/>
                    <a:moveTo>
                      <a:pt x="370" y="142"/>
                    </a:moveTo>
                    <a:lnTo>
                      <a:pt x="370" y="142"/>
                    </a:lnTo>
                    <a:lnTo>
                      <a:pt x="371" y="142"/>
                    </a:lnTo>
                    <a:lnTo>
                      <a:pt x="370" y="143"/>
                    </a:lnTo>
                    <a:lnTo>
                      <a:pt x="370" y="142"/>
                    </a:lnTo>
                    <a:close/>
                    <a:moveTo>
                      <a:pt x="363" y="142"/>
                    </a:moveTo>
                    <a:lnTo>
                      <a:pt x="363" y="142"/>
                    </a:lnTo>
                    <a:close/>
                    <a:moveTo>
                      <a:pt x="365" y="153"/>
                    </a:moveTo>
                    <a:lnTo>
                      <a:pt x="365" y="152"/>
                    </a:lnTo>
                    <a:lnTo>
                      <a:pt x="365" y="153"/>
                    </a:lnTo>
                    <a:close/>
                    <a:moveTo>
                      <a:pt x="365" y="153"/>
                    </a:moveTo>
                    <a:lnTo>
                      <a:pt x="365" y="153"/>
                    </a:lnTo>
                    <a:lnTo>
                      <a:pt x="366" y="153"/>
                    </a:lnTo>
                    <a:lnTo>
                      <a:pt x="365" y="153"/>
                    </a:lnTo>
                    <a:close/>
                    <a:moveTo>
                      <a:pt x="367" y="153"/>
                    </a:moveTo>
                    <a:lnTo>
                      <a:pt x="366" y="153"/>
                    </a:lnTo>
                    <a:lnTo>
                      <a:pt x="367" y="153"/>
                    </a:lnTo>
                    <a:close/>
                    <a:moveTo>
                      <a:pt x="372" y="154"/>
                    </a:moveTo>
                    <a:lnTo>
                      <a:pt x="372" y="153"/>
                    </a:lnTo>
                    <a:lnTo>
                      <a:pt x="372" y="154"/>
                    </a:lnTo>
                    <a:close/>
                    <a:moveTo>
                      <a:pt x="372" y="154"/>
                    </a:moveTo>
                    <a:lnTo>
                      <a:pt x="372" y="154"/>
                    </a:lnTo>
                    <a:lnTo>
                      <a:pt x="371" y="154"/>
                    </a:lnTo>
                    <a:lnTo>
                      <a:pt x="372" y="154"/>
                    </a:lnTo>
                    <a:close/>
                    <a:moveTo>
                      <a:pt x="359" y="137"/>
                    </a:moveTo>
                    <a:lnTo>
                      <a:pt x="359" y="137"/>
                    </a:lnTo>
                    <a:close/>
                    <a:moveTo>
                      <a:pt x="361" y="154"/>
                    </a:moveTo>
                    <a:lnTo>
                      <a:pt x="361" y="154"/>
                    </a:lnTo>
                    <a:lnTo>
                      <a:pt x="362" y="154"/>
                    </a:lnTo>
                    <a:lnTo>
                      <a:pt x="361" y="154"/>
                    </a:lnTo>
                    <a:close/>
                    <a:moveTo>
                      <a:pt x="363" y="161"/>
                    </a:moveTo>
                    <a:lnTo>
                      <a:pt x="363" y="161"/>
                    </a:lnTo>
                    <a:lnTo>
                      <a:pt x="363" y="160"/>
                    </a:lnTo>
                    <a:lnTo>
                      <a:pt x="363" y="161"/>
                    </a:lnTo>
                    <a:close/>
                    <a:moveTo>
                      <a:pt x="358" y="164"/>
                    </a:moveTo>
                    <a:lnTo>
                      <a:pt x="358" y="164"/>
                    </a:lnTo>
                    <a:close/>
                    <a:moveTo>
                      <a:pt x="382" y="110"/>
                    </a:moveTo>
                    <a:lnTo>
                      <a:pt x="382" y="110"/>
                    </a:lnTo>
                    <a:lnTo>
                      <a:pt x="383" y="110"/>
                    </a:lnTo>
                    <a:lnTo>
                      <a:pt x="382" y="110"/>
                    </a:lnTo>
                    <a:close/>
                    <a:moveTo>
                      <a:pt x="381" y="112"/>
                    </a:moveTo>
                    <a:lnTo>
                      <a:pt x="380" y="111"/>
                    </a:lnTo>
                    <a:lnTo>
                      <a:pt x="379" y="111"/>
                    </a:lnTo>
                    <a:lnTo>
                      <a:pt x="379" y="110"/>
                    </a:lnTo>
                    <a:lnTo>
                      <a:pt x="380" y="109"/>
                    </a:lnTo>
                    <a:lnTo>
                      <a:pt x="380" y="110"/>
                    </a:lnTo>
                    <a:lnTo>
                      <a:pt x="381" y="110"/>
                    </a:lnTo>
                    <a:lnTo>
                      <a:pt x="381" y="111"/>
                    </a:lnTo>
                    <a:lnTo>
                      <a:pt x="381" y="112"/>
                    </a:lnTo>
                    <a:close/>
                    <a:moveTo>
                      <a:pt x="368" y="111"/>
                    </a:moveTo>
                    <a:lnTo>
                      <a:pt x="368" y="111"/>
                    </a:lnTo>
                    <a:lnTo>
                      <a:pt x="369" y="111"/>
                    </a:lnTo>
                    <a:lnTo>
                      <a:pt x="368" y="111"/>
                    </a:lnTo>
                    <a:close/>
                    <a:moveTo>
                      <a:pt x="365" y="121"/>
                    </a:moveTo>
                    <a:lnTo>
                      <a:pt x="365" y="121"/>
                    </a:lnTo>
                    <a:close/>
                    <a:moveTo>
                      <a:pt x="379" y="23"/>
                    </a:moveTo>
                    <a:lnTo>
                      <a:pt x="379" y="22"/>
                    </a:lnTo>
                    <a:lnTo>
                      <a:pt x="379" y="23"/>
                    </a:lnTo>
                    <a:close/>
                    <a:moveTo>
                      <a:pt x="379" y="23"/>
                    </a:moveTo>
                    <a:lnTo>
                      <a:pt x="379" y="23"/>
                    </a:lnTo>
                    <a:lnTo>
                      <a:pt x="380" y="23"/>
                    </a:lnTo>
                    <a:lnTo>
                      <a:pt x="379" y="23"/>
                    </a:lnTo>
                    <a:close/>
                    <a:moveTo>
                      <a:pt x="379" y="24"/>
                    </a:moveTo>
                    <a:lnTo>
                      <a:pt x="379" y="24"/>
                    </a:lnTo>
                    <a:lnTo>
                      <a:pt x="379" y="23"/>
                    </a:lnTo>
                    <a:lnTo>
                      <a:pt x="379" y="24"/>
                    </a:lnTo>
                    <a:close/>
                    <a:moveTo>
                      <a:pt x="379" y="24"/>
                    </a:moveTo>
                    <a:lnTo>
                      <a:pt x="379" y="24"/>
                    </a:lnTo>
                    <a:close/>
                    <a:moveTo>
                      <a:pt x="378" y="25"/>
                    </a:moveTo>
                    <a:lnTo>
                      <a:pt x="379" y="26"/>
                    </a:lnTo>
                    <a:lnTo>
                      <a:pt x="378" y="26"/>
                    </a:lnTo>
                    <a:lnTo>
                      <a:pt x="378" y="25"/>
                    </a:lnTo>
                    <a:close/>
                    <a:moveTo>
                      <a:pt x="375" y="38"/>
                    </a:moveTo>
                    <a:lnTo>
                      <a:pt x="375" y="38"/>
                    </a:lnTo>
                    <a:close/>
                    <a:moveTo>
                      <a:pt x="375" y="39"/>
                    </a:moveTo>
                    <a:lnTo>
                      <a:pt x="375" y="39"/>
                    </a:lnTo>
                    <a:lnTo>
                      <a:pt x="375" y="38"/>
                    </a:lnTo>
                    <a:lnTo>
                      <a:pt x="376" y="39"/>
                    </a:lnTo>
                    <a:lnTo>
                      <a:pt x="375" y="39"/>
                    </a:lnTo>
                    <a:close/>
                    <a:moveTo>
                      <a:pt x="375" y="39"/>
                    </a:moveTo>
                    <a:lnTo>
                      <a:pt x="375" y="39"/>
                    </a:lnTo>
                    <a:close/>
                    <a:moveTo>
                      <a:pt x="375" y="40"/>
                    </a:moveTo>
                    <a:lnTo>
                      <a:pt x="375" y="40"/>
                    </a:lnTo>
                    <a:lnTo>
                      <a:pt x="375" y="39"/>
                    </a:lnTo>
                    <a:lnTo>
                      <a:pt x="375" y="40"/>
                    </a:lnTo>
                    <a:close/>
                    <a:moveTo>
                      <a:pt x="371" y="45"/>
                    </a:moveTo>
                    <a:lnTo>
                      <a:pt x="371" y="45"/>
                    </a:lnTo>
                    <a:close/>
                    <a:moveTo>
                      <a:pt x="372" y="45"/>
                    </a:moveTo>
                    <a:lnTo>
                      <a:pt x="372" y="45"/>
                    </a:lnTo>
                    <a:lnTo>
                      <a:pt x="371" y="45"/>
                    </a:lnTo>
                    <a:lnTo>
                      <a:pt x="372" y="45"/>
                    </a:lnTo>
                    <a:close/>
                    <a:moveTo>
                      <a:pt x="371" y="46"/>
                    </a:moveTo>
                    <a:lnTo>
                      <a:pt x="371" y="46"/>
                    </a:lnTo>
                    <a:close/>
                    <a:moveTo>
                      <a:pt x="363" y="63"/>
                    </a:moveTo>
                    <a:lnTo>
                      <a:pt x="362" y="63"/>
                    </a:lnTo>
                    <a:lnTo>
                      <a:pt x="363" y="63"/>
                    </a:lnTo>
                    <a:close/>
                    <a:moveTo>
                      <a:pt x="378" y="102"/>
                    </a:moveTo>
                    <a:lnTo>
                      <a:pt x="378" y="102"/>
                    </a:lnTo>
                    <a:lnTo>
                      <a:pt x="378" y="103"/>
                    </a:lnTo>
                    <a:lnTo>
                      <a:pt x="378" y="102"/>
                    </a:lnTo>
                    <a:close/>
                    <a:moveTo>
                      <a:pt x="378" y="102"/>
                    </a:moveTo>
                    <a:lnTo>
                      <a:pt x="378" y="102"/>
                    </a:lnTo>
                    <a:close/>
                    <a:moveTo>
                      <a:pt x="378" y="102"/>
                    </a:moveTo>
                    <a:lnTo>
                      <a:pt x="378" y="102"/>
                    </a:lnTo>
                    <a:close/>
                    <a:moveTo>
                      <a:pt x="373" y="104"/>
                    </a:moveTo>
                    <a:lnTo>
                      <a:pt x="373" y="104"/>
                    </a:lnTo>
                    <a:lnTo>
                      <a:pt x="373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3" y="104"/>
                    </a:lnTo>
                    <a:close/>
                    <a:moveTo>
                      <a:pt x="368" y="99"/>
                    </a:moveTo>
                    <a:lnTo>
                      <a:pt x="368" y="99"/>
                    </a:lnTo>
                    <a:lnTo>
                      <a:pt x="368" y="98"/>
                    </a:lnTo>
                    <a:lnTo>
                      <a:pt x="369" y="98"/>
                    </a:lnTo>
                    <a:lnTo>
                      <a:pt x="368" y="99"/>
                    </a:lnTo>
                    <a:close/>
                    <a:moveTo>
                      <a:pt x="365" y="67"/>
                    </a:moveTo>
                    <a:lnTo>
                      <a:pt x="365" y="6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456" name="Grupo 125"/>
            <p:cNvGrpSpPr>
              <a:grpSpLocks/>
            </p:cNvGrpSpPr>
            <p:nvPr/>
          </p:nvGrpSpPr>
          <p:grpSpPr bwMode="auto">
            <a:xfrm>
              <a:off x="2454275" y="3675063"/>
              <a:ext cx="1284288" cy="1073150"/>
              <a:chOff x="3081600" y="3495676"/>
              <a:chExt cx="1603112" cy="1338374"/>
            </a:xfrm>
          </p:grpSpPr>
          <p:sp>
            <p:nvSpPr>
              <p:cNvPr id="12469" name="Freeform 4953"/>
              <p:cNvSpPr>
                <a:spLocks/>
              </p:cNvSpPr>
              <p:nvPr/>
            </p:nvSpPr>
            <p:spPr bwMode="auto">
              <a:xfrm>
                <a:off x="3336925" y="3495676"/>
                <a:ext cx="1347787" cy="1060450"/>
              </a:xfrm>
              <a:custGeom>
                <a:avLst/>
                <a:gdLst>
                  <a:gd name="T0" fmla="*/ 2147483646 w 849"/>
                  <a:gd name="T1" fmla="*/ 2147483646 h 668"/>
                  <a:gd name="T2" fmla="*/ 2147483646 w 849"/>
                  <a:gd name="T3" fmla="*/ 2147483646 h 668"/>
                  <a:gd name="T4" fmla="*/ 2147483646 w 849"/>
                  <a:gd name="T5" fmla="*/ 2147483646 h 668"/>
                  <a:gd name="T6" fmla="*/ 2147483646 w 849"/>
                  <a:gd name="T7" fmla="*/ 2147483646 h 668"/>
                  <a:gd name="T8" fmla="*/ 2147483646 w 849"/>
                  <a:gd name="T9" fmla="*/ 2147483646 h 668"/>
                  <a:gd name="T10" fmla="*/ 2147483646 w 849"/>
                  <a:gd name="T11" fmla="*/ 2147483646 h 668"/>
                  <a:gd name="T12" fmla="*/ 2147483646 w 849"/>
                  <a:gd name="T13" fmla="*/ 2147483646 h 668"/>
                  <a:gd name="T14" fmla="*/ 2147483646 w 849"/>
                  <a:gd name="T15" fmla="*/ 2147483646 h 668"/>
                  <a:gd name="T16" fmla="*/ 2147483646 w 849"/>
                  <a:gd name="T17" fmla="*/ 2147483646 h 668"/>
                  <a:gd name="T18" fmla="*/ 2147483646 w 849"/>
                  <a:gd name="T19" fmla="*/ 2147483646 h 668"/>
                  <a:gd name="T20" fmla="*/ 2147483646 w 849"/>
                  <a:gd name="T21" fmla="*/ 2147483646 h 668"/>
                  <a:gd name="T22" fmla="*/ 2147483646 w 849"/>
                  <a:gd name="T23" fmla="*/ 2147483646 h 668"/>
                  <a:gd name="T24" fmla="*/ 2147483646 w 849"/>
                  <a:gd name="T25" fmla="*/ 2147483646 h 668"/>
                  <a:gd name="T26" fmla="*/ 2147483646 w 849"/>
                  <a:gd name="T27" fmla="*/ 2147483646 h 668"/>
                  <a:gd name="T28" fmla="*/ 2147483646 w 849"/>
                  <a:gd name="T29" fmla="*/ 2147483646 h 668"/>
                  <a:gd name="T30" fmla="*/ 2147483646 w 849"/>
                  <a:gd name="T31" fmla="*/ 2147483646 h 668"/>
                  <a:gd name="T32" fmla="*/ 2147483646 w 849"/>
                  <a:gd name="T33" fmla="*/ 2147483646 h 668"/>
                  <a:gd name="T34" fmla="*/ 2147483646 w 849"/>
                  <a:gd name="T35" fmla="*/ 2147483646 h 668"/>
                  <a:gd name="T36" fmla="*/ 2147483646 w 849"/>
                  <a:gd name="T37" fmla="*/ 2147483646 h 668"/>
                  <a:gd name="T38" fmla="*/ 2147483646 w 849"/>
                  <a:gd name="T39" fmla="*/ 2147483646 h 668"/>
                  <a:gd name="T40" fmla="*/ 2147483646 w 849"/>
                  <a:gd name="T41" fmla="*/ 2147483646 h 668"/>
                  <a:gd name="T42" fmla="*/ 2147483646 w 849"/>
                  <a:gd name="T43" fmla="*/ 2147483646 h 668"/>
                  <a:gd name="T44" fmla="*/ 2147483646 w 849"/>
                  <a:gd name="T45" fmla="*/ 2147483646 h 668"/>
                  <a:gd name="T46" fmla="*/ 2147483646 w 849"/>
                  <a:gd name="T47" fmla="*/ 2147483646 h 668"/>
                  <a:gd name="T48" fmla="*/ 2147483646 w 849"/>
                  <a:gd name="T49" fmla="*/ 2147483646 h 668"/>
                  <a:gd name="T50" fmla="*/ 2147483646 w 849"/>
                  <a:gd name="T51" fmla="*/ 2147483646 h 668"/>
                  <a:gd name="T52" fmla="*/ 2147483646 w 849"/>
                  <a:gd name="T53" fmla="*/ 2147483646 h 668"/>
                  <a:gd name="T54" fmla="*/ 2147483646 w 849"/>
                  <a:gd name="T55" fmla="*/ 2147483646 h 668"/>
                  <a:gd name="T56" fmla="*/ 2147483646 w 849"/>
                  <a:gd name="T57" fmla="*/ 2147483646 h 668"/>
                  <a:gd name="T58" fmla="*/ 2147483646 w 849"/>
                  <a:gd name="T59" fmla="*/ 2147483646 h 668"/>
                  <a:gd name="T60" fmla="*/ 2147483646 w 849"/>
                  <a:gd name="T61" fmla="*/ 2147483646 h 668"/>
                  <a:gd name="T62" fmla="*/ 2147483646 w 849"/>
                  <a:gd name="T63" fmla="*/ 2147483646 h 668"/>
                  <a:gd name="T64" fmla="*/ 2147483646 w 849"/>
                  <a:gd name="T65" fmla="*/ 2147483646 h 668"/>
                  <a:gd name="T66" fmla="*/ 2147483646 w 849"/>
                  <a:gd name="T67" fmla="*/ 2147483646 h 668"/>
                  <a:gd name="T68" fmla="*/ 2147483646 w 849"/>
                  <a:gd name="T69" fmla="*/ 2147483646 h 668"/>
                  <a:gd name="T70" fmla="*/ 2147483646 w 849"/>
                  <a:gd name="T71" fmla="*/ 2147483646 h 668"/>
                  <a:gd name="T72" fmla="*/ 2147483646 w 849"/>
                  <a:gd name="T73" fmla="*/ 2147483646 h 668"/>
                  <a:gd name="T74" fmla="*/ 2147483646 w 849"/>
                  <a:gd name="T75" fmla="*/ 2147483646 h 668"/>
                  <a:gd name="T76" fmla="*/ 2147483646 w 849"/>
                  <a:gd name="T77" fmla="*/ 2147483646 h 668"/>
                  <a:gd name="T78" fmla="*/ 2147483646 w 849"/>
                  <a:gd name="T79" fmla="*/ 2147483646 h 668"/>
                  <a:gd name="T80" fmla="*/ 2147483646 w 849"/>
                  <a:gd name="T81" fmla="*/ 2147483646 h 668"/>
                  <a:gd name="T82" fmla="*/ 2147483646 w 849"/>
                  <a:gd name="T83" fmla="*/ 2147483646 h 668"/>
                  <a:gd name="T84" fmla="*/ 2147483646 w 849"/>
                  <a:gd name="T85" fmla="*/ 2147483646 h 668"/>
                  <a:gd name="T86" fmla="*/ 2147483646 w 849"/>
                  <a:gd name="T87" fmla="*/ 2147483646 h 668"/>
                  <a:gd name="T88" fmla="*/ 2147483646 w 849"/>
                  <a:gd name="T89" fmla="*/ 2147483646 h 668"/>
                  <a:gd name="T90" fmla="*/ 2147483646 w 849"/>
                  <a:gd name="T91" fmla="*/ 2147483646 h 668"/>
                  <a:gd name="T92" fmla="*/ 2147483646 w 849"/>
                  <a:gd name="T93" fmla="*/ 2147483646 h 668"/>
                  <a:gd name="T94" fmla="*/ 2147483646 w 849"/>
                  <a:gd name="T95" fmla="*/ 2147483646 h 668"/>
                  <a:gd name="T96" fmla="*/ 2147483646 w 849"/>
                  <a:gd name="T97" fmla="*/ 2147483646 h 668"/>
                  <a:gd name="T98" fmla="*/ 2147483646 w 849"/>
                  <a:gd name="T99" fmla="*/ 2147483646 h 668"/>
                  <a:gd name="T100" fmla="*/ 2147483646 w 849"/>
                  <a:gd name="T101" fmla="*/ 2147483646 h 668"/>
                  <a:gd name="T102" fmla="*/ 2147483646 w 849"/>
                  <a:gd name="T103" fmla="*/ 2147483646 h 668"/>
                  <a:gd name="T104" fmla="*/ 2147483646 w 849"/>
                  <a:gd name="T105" fmla="*/ 2147483646 h 668"/>
                  <a:gd name="T106" fmla="*/ 2147483646 w 849"/>
                  <a:gd name="T107" fmla="*/ 2147483646 h 668"/>
                  <a:gd name="T108" fmla="*/ 2147483646 w 849"/>
                  <a:gd name="T109" fmla="*/ 2147483646 h 668"/>
                  <a:gd name="T110" fmla="*/ 2147483646 w 849"/>
                  <a:gd name="T111" fmla="*/ 2147483646 h 668"/>
                  <a:gd name="T112" fmla="*/ 2147483646 w 849"/>
                  <a:gd name="T113" fmla="*/ 2147483646 h 668"/>
                  <a:gd name="T114" fmla="*/ 2147483646 w 849"/>
                  <a:gd name="T115" fmla="*/ 2147483646 h 668"/>
                  <a:gd name="T116" fmla="*/ 2147483646 w 849"/>
                  <a:gd name="T117" fmla="*/ 2147483646 h 668"/>
                  <a:gd name="T118" fmla="*/ 2147483646 w 849"/>
                  <a:gd name="T119" fmla="*/ 2147483646 h 668"/>
                  <a:gd name="T120" fmla="*/ 2147483646 w 849"/>
                  <a:gd name="T121" fmla="*/ 2147483646 h 668"/>
                  <a:gd name="T122" fmla="*/ 2147483646 w 849"/>
                  <a:gd name="T123" fmla="*/ 2147483646 h 668"/>
                  <a:gd name="T124" fmla="*/ 2147483646 w 849"/>
                  <a:gd name="T125" fmla="*/ 2147483646 h 66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849"/>
                  <a:gd name="T190" fmla="*/ 0 h 668"/>
                  <a:gd name="T191" fmla="*/ 849 w 849"/>
                  <a:gd name="T192" fmla="*/ 668 h 668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849" h="668">
                    <a:moveTo>
                      <a:pt x="396" y="39"/>
                    </a:moveTo>
                    <a:lnTo>
                      <a:pt x="396" y="39"/>
                    </a:lnTo>
                    <a:lnTo>
                      <a:pt x="397" y="39"/>
                    </a:lnTo>
                    <a:lnTo>
                      <a:pt x="398" y="40"/>
                    </a:lnTo>
                    <a:lnTo>
                      <a:pt x="398" y="41"/>
                    </a:lnTo>
                    <a:lnTo>
                      <a:pt x="399" y="41"/>
                    </a:lnTo>
                    <a:lnTo>
                      <a:pt x="398" y="42"/>
                    </a:lnTo>
                    <a:lnTo>
                      <a:pt x="398" y="43"/>
                    </a:lnTo>
                    <a:lnTo>
                      <a:pt x="399" y="43"/>
                    </a:lnTo>
                    <a:lnTo>
                      <a:pt x="399" y="44"/>
                    </a:lnTo>
                    <a:lnTo>
                      <a:pt x="400" y="44"/>
                    </a:lnTo>
                    <a:lnTo>
                      <a:pt x="400" y="45"/>
                    </a:lnTo>
                    <a:lnTo>
                      <a:pt x="401" y="45"/>
                    </a:lnTo>
                    <a:lnTo>
                      <a:pt x="401" y="46"/>
                    </a:lnTo>
                    <a:lnTo>
                      <a:pt x="401" y="47"/>
                    </a:lnTo>
                    <a:lnTo>
                      <a:pt x="401" y="48"/>
                    </a:lnTo>
                    <a:lnTo>
                      <a:pt x="400" y="48"/>
                    </a:lnTo>
                    <a:lnTo>
                      <a:pt x="400" y="49"/>
                    </a:lnTo>
                    <a:lnTo>
                      <a:pt x="400" y="51"/>
                    </a:lnTo>
                    <a:lnTo>
                      <a:pt x="400" y="52"/>
                    </a:lnTo>
                    <a:lnTo>
                      <a:pt x="399" y="52"/>
                    </a:lnTo>
                    <a:lnTo>
                      <a:pt x="399" y="53"/>
                    </a:lnTo>
                    <a:lnTo>
                      <a:pt x="398" y="53"/>
                    </a:lnTo>
                    <a:lnTo>
                      <a:pt x="397" y="54"/>
                    </a:lnTo>
                    <a:lnTo>
                      <a:pt x="397" y="55"/>
                    </a:lnTo>
                    <a:lnTo>
                      <a:pt x="396" y="56"/>
                    </a:lnTo>
                    <a:lnTo>
                      <a:pt x="396" y="57"/>
                    </a:lnTo>
                    <a:lnTo>
                      <a:pt x="395" y="58"/>
                    </a:lnTo>
                    <a:lnTo>
                      <a:pt x="394" y="58"/>
                    </a:lnTo>
                    <a:lnTo>
                      <a:pt x="394" y="59"/>
                    </a:lnTo>
                    <a:lnTo>
                      <a:pt x="394" y="60"/>
                    </a:lnTo>
                    <a:lnTo>
                      <a:pt x="394" y="61"/>
                    </a:lnTo>
                    <a:lnTo>
                      <a:pt x="393" y="62"/>
                    </a:lnTo>
                    <a:lnTo>
                      <a:pt x="392" y="62"/>
                    </a:lnTo>
                    <a:lnTo>
                      <a:pt x="391" y="62"/>
                    </a:lnTo>
                    <a:lnTo>
                      <a:pt x="390" y="63"/>
                    </a:lnTo>
                    <a:lnTo>
                      <a:pt x="389" y="63"/>
                    </a:lnTo>
                    <a:lnTo>
                      <a:pt x="388" y="63"/>
                    </a:lnTo>
                    <a:lnTo>
                      <a:pt x="388" y="64"/>
                    </a:lnTo>
                    <a:lnTo>
                      <a:pt x="389" y="64"/>
                    </a:lnTo>
                    <a:lnTo>
                      <a:pt x="390" y="65"/>
                    </a:lnTo>
                    <a:lnTo>
                      <a:pt x="390" y="66"/>
                    </a:lnTo>
                    <a:lnTo>
                      <a:pt x="390" y="67"/>
                    </a:lnTo>
                    <a:lnTo>
                      <a:pt x="390" y="68"/>
                    </a:lnTo>
                    <a:lnTo>
                      <a:pt x="391" y="67"/>
                    </a:lnTo>
                    <a:lnTo>
                      <a:pt x="391" y="68"/>
                    </a:lnTo>
                    <a:lnTo>
                      <a:pt x="391" y="69"/>
                    </a:lnTo>
                    <a:lnTo>
                      <a:pt x="392" y="69"/>
                    </a:lnTo>
                    <a:lnTo>
                      <a:pt x="393" y="69"/>
                    </a:lnTo>
                    <a:lnTo>
                      <a:pt x="393" y="68"/>
                    </a:lnTo>
                    <a:lnTo>
                      <a:pt x="393" y="67"/>
                    </a:lnTo>
                    <a:lnTo>
                      <a:pt x="394" y="67"/>
                    </a:lnTo>
                    <a:lnTo>
                      <a:pt x="394" y="66"/>
                    </a:lnTo>
                    <a:lnTo>
                      <a:pt x="394" y="65"/>
                    </a:lnTo>
                    <a:lnTo>
                      <a:pt x="395" y="65"/>
                    </a:lnTo>
                    <a:lnTo>
                      <a:pt x="395" y="64"/>
                    </a:lnTo>
                    <a:lnTo>
                      <a:pt x="396" y="64"/>
                    </a:lnTo>
                    <a:lnTo>
                      <a:pt x="397" y="64"/>
                    </a:lnTo>
                    <a:lnTo>
                      <a:pt x="398" y="64"/>
                    </a:lnTo>
                    <a:lnTo>
                      <a:pt x="399" y="63"/>
                    </a:lnTo>
                    <a:lnTo>
                      <a:pt x="399" y="62"/>
                    </a:lnTo>
                    <a:lnTo>
                      <a:pt x="400" y="62"/>
                    </a:lnTo>
                    <a:lnTo>
                      <a:pt x="400" y="61"/>
                    </a:lnTo>
                    <a:lnTo>
                      <a:pt x="400" y="60"/>
                    </a:lnTo>
                    <a:lnTo>
                      <a:pt x="401" y="60"/>
                    </a:lnTo>
                    <a:lnTo>
                      <a:pt x="402" y="60"/>
                    </a:lnTo>
                    <a:lnTo>
                      <a:pt x="403" y="60"/>
                    </a:lnTo>
                    <a:lnTo>
                      <a:pt x="404" y="60"/>
                    </a:lnTo>
                    <a:lnTo>
                      <a:pt x="405" y="60"/>
                    </a:lnTo>
                    <a:lnTo>
                      <a:pt x="405" y="61"/>
                    </a:lnTo>
                    <a:lnTo>
                      <a:pt x="406" y="61"/>
                    </a:lnTo>
                    <a:lnTo>
                      <a:pt x="407" y="62"/>
                    </a:lnTo>
                    <a:lnTo>
                      <a:pt x="407" y="61"/>
                    </a:lnTo>
                    <a:lnTo>
                      <a:pt x="408" y="61"/>
                    </a:lnTo>
                    <a:lnTo>
                      <a:pt x="409" y="61"/>
                    </a:lnTo>
                    <a:lnTo>
                      <a:pt x="410" y="61"/>
                    </a:lnTo>
                    <a:lnTo>
                      <a:pt x="410" y="60"/>
                    </a:lnTo>
                    <a:lnTo>
                      <a:pt x="410" y="59"/>
                    </a:lnTo>
                    <a:lnTo>
                      <a:pt x="411" y="59"/>
                    </a:lnTo>
                    <a:lnTo>
                      <a:pt x="410" y="59"/>
                    </a:lnTo>
                    <a:lnTo>
                      <a:pt x="411" y="59"/>
                    </a:lnTo>
                    <a:lnTo>
                      <a:pt x="412" y="59"/>
                    </a:lnTo>
                    <a:lnTo>
                      <a:pt x="412" y="58"/>
                    </a:lnTo>
                    <a:lnTo>
                      <a:pt x="412" y="59"/>
                    </a:lnTo>
                    <a:lnTo>
                      <a:pt x="413" y="59"/>
                    </a:lnTo>
                    <a:lnTo>
                      <a:pt x="414" y="59"/>
                    </a:lnTo>
                    <a:lnTo>
                      <a:pt x="415" y="59"/>
                    </a:lnTo>
                    <a:lnTo>
                      <a:pt x="416" y="59"/>
                    </a:lnTo>
                    <a:lnTo>
                      <a:pt x="416" y="60"/>
                    </a:lnTo>
                    <a:lnTo>
                      <a:pt x="416" y="59"/>
                    </a:lnTo>
                    <a:lnTo>
                      <a:pt x="417" y="60"/>
                    </a:lnTo>
                    <a:lnTo>
                      <a:pt x="417" y="59"/>
                    </a:lnTo>
                    <a:lnTo>
                      <a:pt x="417" y="60"/>
                    </a:lnTo>
                    <a:lnTo>
                      <a:pt x="417" y="59"/>
                    </a:lnTo>
                    <a:lnTo>
                      <a:pt x="418" y="59"/>
                    </a:lnTo>
                    <a:lnTo>
                      <a:pt x="419" y="59"/>
                    </a:lnTo>
                    <a:lnTo>
                      <a:pt x="418" y="58"/>
                    </a:lnTo>
                    <a:lnTo>
                      <a:pt x="419" y="58"/>
                    </a:lnTo>
                    <a:lnTo>
                      <a:pt x="420" y="58"/>
                    </a:lnTo>
                    <a:lnTo>
                      <a:pt x="421" y="58"/>
                    </a:lnTo>
                    <a:lnTo>
                      <a:pt x="421" y="57"/>
                    </a:lnTo>
                    <a:lnTo>
                      <a:pt x="422" y="57"/>
                    </a:lnTo>
                    <a:lnTo>
                      <a:pt x="423" y="56"/>
                    </a:lnTo>
                    <a:lnTo>
                      <a:pt x="423" y="55"/>
                    </a:lnTo>
                    <a:lnTo>
                      <a:pt x="424" y="55"/>
                    </a:lnTo>
                    <a:lnTo>
                      <a:pt x="424" y="54"/>
                    </a:lnTo>
                    <a:lnTo>
                      <a:pt x="424" y="53"/>
                    </a:lnTo>
                    <a:lnTo>
                      <a:pt x="425" y="53"/>
                    </a:lnTo>
                    <a:lnTo>
                      <a:pt x="425" y="52"/>
                    </a:lnTo>
                    <a:lnTo>
                      <a:pt x="425" y="53"/>
                    </a:lnTo>
                    <a:lnTo>
                      <a:pt x="426" y="53"/>
                    </a:lnTo>
                    <a:lnTo>
                      <a:pt x="426" y="52"/>
                    </a:lnTo>
                    <a:lnTo>
                      <a:pt x="426" y="53"/>
                    </a:lnTo>
                    <a:lnTo>
                      <a:pt x="427" y="52"/>
                    </a:lnTo>
                    <a:lnTo>
                      <a:pt x="428" y="51"/>
                    </a:lnTo>
                    <a:lnTo>
                      <a:pt x="429" y="51"/>
                    </a:lnTo>
                    <a:lnTo>
                      <a:pt x="428" y="50"/>
                    </a:lnTo>
                    <a:lnTo>
                      <a:pt x="429" y="50"/>
                    </a:lnTo>
                    <a:lnTo>
                      <a:pt x="429" y="49"/>
                    </a:lnTo>
                    <a:lnTo>
                      <a:pt x="430" y="49"/>
                    </a:lnTo>
                    <a:lnTo>
                      <a:pt x="431" y="48"/>
                    </a:lnTo>
                    <a:lnTo>
                      <a:pt x="431" y="47"/>
                    </a:lnTo>
                    <a:lnTo>
                      <a:pt x="432" y="47"/>
                    </a:lnTo>
                    <a:lnTo>
                      <a:pt x="433" y="46"/>
                    </a:lnTo>
                    <a:lnTo>
                      <a:pt x="433" y="47"/>
                    </a:lnTo>
                    <a:lnTo>
                      <a:pt x="434" y="46"/>
                    </a:lnTo>
                    <a:lnTo>
                      <a:pt x="434" y="47"/>
                    </a:lnTo>
                    <a:lnTo>
                      <a:pt x="435" y="47"/>
                    </a:lnTo>
                    <a:lnTo>
                      <a:pt x="435" y="48"/>
                    </a:lnTo>
                    <a:lnTo>
                      <a:pt x="436" y="48"/>
                    </a:lnTo>
                    <a:lnTo>
                      <a:pt x="436" y="47"/>
                    </a:lnTo>
                    <a:lnTo>
                      <a:pt x="437" y="48"/>
                    </a:lnTo>
                    <a:lnTo>
                      <a:pt x="437" y="49"/>
                    </a:lnTo>
                    <a:lnTo>
                      <a:pt x="437" y="48"/>
                    </a:lnTo>
                    <a:lnTo>
                      <a:pt x="438" y="48"/>
                    </a:lnTo>
                    <a:lnTo>
                      <a:pt x="439" y="48"/>
                    </a:lnTo>
                    <a:lnTo>
                      <a:pt x="440" y="48"/>
                    </a:lnTo>
                    <a:lnTo>
                      <a:pt x="440" y="47"/>
                    </a:lnTo>
                    <a:lnTo>
                      <a:pt x="441" y="47"/>
                    </a:lnTo>
                    <a:lnTo>
                      <a:pt x="441" y="46"/>
                    </a:lnTo>
                    <a:lnTo>
                      <a:pt x="442" y="46"/>
                    </a:lnTo>
                    <a:lnTo>
                      <a:pt x="443" y="46"/>
                    </a:lnTo>
                    <a:lnTo>
                      <a:pt x="444" y="46"/>
                    </a:lnTo>
                    <a:lnTo>
                      <a:pt x="444" y="45"/>
                    </a:lnTo>
                    <a:lnTo>
                      <a:pt x="445" y="45"/>
                    </a:lnTo>
                    <a:lnTo>
                      <a:pt x="445" y="44"/>
                    </a:lnTo>
                    <a:lnTo>
                      <a:pt x="446" y="44"/>
                    </a:lnTo>
                    <a:lnTo>
                      <a:pt x="446" y="43"/>
                    </a:lnTo>
                    <a:lnTo>
                      <a:pt x="447" y="43"/>
                    </a:lnTo>
                    <a:lnTo>
                      <a:pt x="447" y="42"/>
                    </a:lnTo>
                    <a:lnTo>
                      <a:pt x="447" y="43"/>
                    </a:lnTo>
                    <a:lnTo>
                      <a:pt x="448" y="43"/>
                    </a:lnTo>
                    <a:lnTo>
                      <a:pt x="448" y="42"/>
                    </a:lnTo>
                    <a:lnTo>
                      <a:pt x="449" y="42"/>
                    </a:lnTo>
                    <a:lnTo>
                      <a:pt x="450" y="41"/>
                    </a:lnTo>
                    <a:lnTo>
                      <a:pt x="451" y="41"/>
                    </a:lnTo>
                    <a:lnTo>
                      <a:pt x="451" y="40"/>
                    </a:lnTo>
                    <a:lnTo>
                      <a:pt x="452" y="39"/>
                    </a:lnTo>
                    <a:lnTo>
                      <a:pt x="453" y="40"/>
                    </a:lnTo>
                    <a:lnTo>
                      <a:pt x="453" y="39"/>
                    </a:lnTo>
                    <a:lnTo>
                      <a:pt x="454" y="38"/>
                    </a:lnTo>
                    <a:lnTo>
                      <a:pt x="454" y="37"/>
                    </a:lnTo>
                    <a:lnTo>
                      <a:pt x="454" y="38"/>
                    </a:lnTo>
                    <a:lnTo>
                      <a:pt x="455" y="38"/>
                    </a:lnTo>
                    <a:lnTo>
                      <a:pt x="455" y="37"/>
                    </a:lnTo>
                    <a:lnTo>
                      <a:pt x="456" y="36"/>
                    </a:lnTo>
                    <a:lnTo>
                      <a:pt x="457" y="36"/>
                    </a:lnTo>
                    <a:lnTo>
                      <a:pt x="457" y="35"/>
                    </a:lnTo>
                    <a:lnTo>
                      <a:pt x="458" y="35"/>
                    </a:lnTo>
                    <a:lnTo>
                      <a:pt x="459" y="34"/>
                    </a:lnTo>
                    <a:lnTo>
                      <a:pt x="458" y="34"/>
                    </a:lnTo>
                    <a:lnTo>
                      <a:pt x="459" y="34"/>
                    </a:lnTo>
                    <a:lnTo>
                      <a:pt x="460" y="34"/>
                    </a:lnTo>
                    <a:lnTo>
                      <a:pt x="461" y="34"/>
                    </a:lnTo>
                    <a:lnTo>
                      <a:pt x="462" y="33"/>
                    </a:lnTo>
                    <a:lnTo>
                      <a:pt x="462" y="34"/>
                    </a:lnTo>
                    <a:lnTo>
                      <a:pt x="462" y="33"/>
                    </a:lnTo>
                    <a:lnTo>
                      <a:pt x="463" y="33"/>
                    </a:lnTo>
                    <a:lnTo>
                      <a:pt x="462" y="33"/>
                    </a:lnTo>
                    <a:lnTo>
                      <a:pt x="463" y="33"/>
                    </a:lnTo>
                    <a:lnTo>
                      <a:pt x="463" y="34"/>
                    </a:lnTo>
                    <a:lnTo>
                      <a:pt x="464" y="34"/>
                    </a:lnTo>
                    <a:lnTo>
                      <a:pt x="465" y="34"/>
                    </a:lnTo>
                    <a:lnTo>
                      <a:pt x="466" y="34"/>
                    </a:lnTo>
                    <a:lnTo>
                      <a:pt x="467" y="35"/>
                    </a:lnTo>
                    <a:lnTo>
                      <a:pt x="468" y="35"/>
                    </a:lnTo>
                    <a:lnTo>
                      <a:pt x="469" y="35"/>
                    </a:lnTo>
                    <a:lnTo>
                      <a:pt x="469" y="34"/>
                    </a:lnTo>
                    <a:lnTo>
                      <a:pt x="470" y="33"/>
                    </a:lnTo>
                    <a:lnTo>
                      <a:pt x="471" y="32"/>
                    </a:lnTo>
                    <a:lnTo>
                      <a:pt x="471" y="31"/>
                    </a:lnTo>
                    <a:lnTo>
                      <a:pt x="472" y="31"/>
                    </a:lnTo>
                    <a:lnTo>
                      <a:pt x="472" y="30"/>
                    </a:lnTo>
                    <a:lnTo>
                      <a:pt x="472" y="31"/>
                    </a:lnTo>
                    <a:lnTo>
                      <a:pt x="472" y="30"/>
                    </a:lnTo>
                    <a:lnTo>
                      <a:pt x="472" y="29"/>
                    </a:lnTo>
                    <a:lnTo>
                      <a:pt x="473" y="29"/>
                    </a:lnTo>
                    <a:lnTo>
                      <a:pt x="475" y="29"/>
                    </a:lnTo>
                    <a:lnTo>
                      <a:pt x="476" y="29"/>
                    </a:lnTo>
                    <a:lnTo>
                      <a:pt x="475" y="28"/>
                    </a:lnTo>
                    <a:lnTo>
                      <a:pt x="476" y="28"/>
                    </a:lnTo>
                    <a:lnTo>
                      <a:pt x="476" y="29"/>
                    </a:lnTo>
                    <a:lnTo>
                      <a:pt x="477" y="28"/>
                    </a:lnTo>
                    <a:lnTo>
                      <a:pt x="477" y="27"/>
                    </a:lnTo>
                    <a:lnTo>
                      <a:pt x="478" y="27"/>
                    </a:lnTo>
                    <a:lnTo>
                      <a:pt x="478" y="26"/>
                    </a:lnTo>
                    <a:lnTo>
                      <a:pt x="479" y="26"/>
                    </a:lnTo>
                    <a:lnTo>
                      <a:pt x="479" y="27"/>
                    </a:lnTo>
                    <a:lnTo>
                      <a:pt x="479" y="26"/>
                    </a:lnTo>
                    <a:lnTo>
                      <a:pt x="480" y="26"/>
                    </a:lnTo>
                    <a:lnTo>
                      <a:pt x="479" y="26"/>
                    </a:lnTo>
                    <a:lnTo>
                      <a:pt x="480" y="26"/>
                    </a:lnTo>
                    <a:lnTo>
                      <a:pt x="481" y="26"/>
                    </a:lnTo>
                    <a:lnTo>
                      <a:pt x="482" y="26"/>
                    </a:lnTo>
                    <a:lnTo>
                      <a:pt x="482" y="25"/>
                    </a:lnTo>
                    <a:lnTo>
                      <a:pt x="483" y="25"/>
                    </a:lnTo>
                    <a:lnTo>
                      <a:pt x="482" y="24"/>
                    </a:lnTo>
                    <a:lnTo>
                      <a:pt x="483" y="24"/>
                    </a:lnTo>
                    <a:lnTo>
                      <a:pt x="483" y="25"/>
                    </a:lnTo>
                    <a:lnTo>
                      <a:pt x="484" y="24"/>
                    </a:lnTo>
                    <a:lnTo>
                      <a:pt x="485" y="24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6" y="24"/>
                    </a:lnTo>
                    <a:lnTo>
                      <a:pt x="486" y="23"/>
                    </a:lnTo>
                    <a:lnTo>
                      <a:pt x="487" y="23"/>
                    </a:lnTo>
                    <a:lnTo>
                      <a:pt x="488" y="22"/>
                    </a:lnTo>
                    <a:lnTo>
                      <a:pt x="487" y="22"/>
                    </a:lnTo>
                    <a:lnTo>
                      <a:pt x="487" y="23"/>
                    </a:lnTo>
                    <a:lnTo>
                      <a:pt x="487" y="22"/>
                    </a:lnTo>
                    <a:lnTo>
                      <a:pt x="487" y="21"/>
                    </a:lnTo>
                    <a:lnTo>
                      <a:pt x="487" y="20"/>
                    </a:lnTo>
                    <a:lnTo>
                      <a:pt x="488" y="20"/>
                    </a:lnTo>
                    <a:lnTo>
                      <a:pt x="489" y="20"/>
                    </a:lnTo>
                    <a:lnTo>
                      <a:pt x="489" y="19"/>
                    </a:lnTo>
                    <a:lnTo>
                      <a:pt x="489" y="20"/>
                    </a:lnTo>
                    <a:lnTo>
                      <a:pt x="488" y="19"/>
                    </a:lnTo>
                    <a:lnTo>
                      <a:pt x="489" y="19"/>
                    </a:lnTo>
                    <a:lnTo>
                      <a:pt x="488" y="18"/>
                    </a:lnTo>
                    <a:lnTo>
                      <a:pt x="489" y="18"/>
                    </a:lnTo>
                    <a:lnTo>
                      <a:pt x="489" y="17"/>
                    </a:lnTo>
                    <a:lnTo>
                      <a:pt x="490" y="17"/>
                    </a:lnTo>
                    <a:lnTo>
                      <a:pt x="491" y="17"/>
                    </a:lnTo>
                    <a:lnTo>
                      <a:pt x="490" y="16"/>
                    </a:lnTo>
                    <a:lnTo>
                      <a:pt x="491" y="16"/>
                    </a:lnTo>
                    <a:lnTo>
                      <a:pt x="491" y="17"/>
                    </a:lnTo>
                    <a:lnTo>
                      <a:pt x="492" y="17"/>
                    </a:lnTo>
                    <a:lnTo>
                      <a:pt x="492" y="16"/>
                    </a:lnTo>
                    <a:lnTo>
                      <a:pt x="493" y="16"/>
                    </a:lnTo>
                    <a:lnTo>
                      <a:pt x="494" y="15"/>
                    </a:lnTo>
                    <a:lnTo>
                      <a:pt x="494" y="16"/>
                    </a:lnTo>
                    <a:lnTo>
                      <a:pt x="494" y="15"/>
                    </a:lnTo>
                    <a:lnTo>
                      <a:pt x="495" y="16"/>
                    </a:lnTo>
                    <a:lnTo>
                      <a:pt x="495" y="15"/>
                    </a:lnTo>
                    <a:lnTo>
                      <a:pt x="495" y="14"/>
                    </a:lnTo>
                    <a:lnTo>
                      <a:pt x="496" y="15"/>
                    </a:lnTo>
                    <a:lnTo>
                      <a:pt x="496" y="14"/>
                    </a:lnTo>
                    <a:lnTo>
                      <a:pt x="497" y="14"/>
                    </a:lnTo>
                    <a:lnTo>
                      <a:pt x="498" y="14"/>
                    </a:lnTo>
                    <a:lnTo>
                      <a:pt x="498" y="13"/>
                    </a:lnTo>
                    <a:lnTo>
                      <a:pt x="498" y="14"/>
                    </a:lnTo>
                    <a:lnTo>
                      <a:pt x="499" y="13"/>
                    </a:lnTo>
                    <a:lnTo>
                      <a:pt x="499" y="14"/>
                    </a:lnTo>
                    <a:lnTo>
                      <a:pt x="499" y="13"/>
                    </a:lnTo>
                    <a:lnTo>
                      <a:pt x="499" y="12"/>
                    </a:lnTo>
                    <a:lnTo>
                      <a:pt x="500" y="12"/>
                    </a:lnTo>
                    <a:lnTo>
                      <a:pt x="500" y="11"/>
                    </a:lnTo>
                    <a:lnTo>
                      <a:pt x="500" y="12"/>
                    </a:lnTo>
                    <a:lnTo>
                      <a:pt x="500" y="11"/>
                    </a:lnTo>
                    <a:lnTo>
                      <a:pt x="501" y="12"/>
                    </a:lnTo>
                    <a:lnTo>
                      <a:pt x="502" y="11"/>
                    </a:lnTo>
                    <a:lnTo>
                      <a:pt x="502" y="12"/>
                    </a:lnTo>
                    <a:lnTo>
                      <a:pt x="502" y="11"/>
                    </a:lnTo>
                    <a:lnTo>
                      <a:pt x="502" y="10"/>
                    </a:lnTo>
                    <a:lnTo>
                      <a:pt x="503" y="10"/>
                    </a:lnTo>
                    <a:lnTo>
                      <a:pt x="504" y="10"/>
                    </a:lnTo>
                    <a:lnTo>
                      <a:pt x="504" y="9"/>
                    </a:lnTo>
                    <a:lnTo>
                      <a:pt x="504" y="10"/>
                    </a:lnTo>
                    <a:lnTo>
                      <a:pt x="504" y="9"/>
                    </a:lnTo>
                    <a:lnTo>
                      <a:pt x="505" y="9"/>
                    </a:lnTo>
                    <a:lnTo>
                      <a:pt x="505" y="8"/>
                    </a:lnTo>
                    <a:lnTo>
                      <a:pt x="506" y="9"/>
                    </a:lnTo>
                    <a:lnTo>
                      <a:pt x="506" y="8"/>
                    </a:lnTo>
                    <a:lnTo>
                      <a:pt x="507" y="8"/>
                    </a:lnTo>
                    <a:lnTo>
                      <a:pt x="508" y="7"/>
                    </a:lnTo>
                    <a:lnTo>
                      <a:pt x="509" y="7"/>
                    </a:lnTo>
                    <a:lnTo>
                      <a:pt x="509" y="6"/>
                    </a:lnTo>
                    <a:lnTo>
                      <a:pt x="510" y="7"/>
                    </a:lnTo>
                    <a:lnTo>
                      <a:pt x="510" y="6"/>
                    </a:lnTo>
                    <a:lnTo>
                      <a:pt x="511" y="6"/>
                    </a:lnTo>
                    <a:lnTo>
                      <a:pt x="512" y="6"/>
                    </a:lnTo>
                    <a:lnTo>
                      <a:pt x="512" y="5"/>
                    </a:lnTo>
                    <a:lnTo>
                      <a:pt x="513" y="5"/>
                    </a:lnTo>
                    <a:lnTo>
                      <a:pt x="513" y="6"/>
                    </a:lnTo>
                    <a:lnTo>
                      <a:pt x="514" y="5"/>
                    </a:lnTo>
                    <a:lnTo>
                      <a:pt x="515" y="5"/>
                    </a:lnTo>
                    <a:lnTo>
                      <a:pt x="516" y="6"/>
                    </a:lnTo>
                    <a:lnTo>
                      <a:pt x="516" y="5"/>
                    </a:lnTo>
                    <a:lnTo>
                      <a:pt x="517" y="5"/>
                    </a:lnTo>
                    <a:lnTo>
                      <a:pt x="517" y="4"/>
                    </a:lnTo>
                    <a:lnTo>
                      <a:pt x="517" y="5"/>
                    </a:lnTo>
                    <a:lnTo>
                      <a:pt x="517" y="4"/>
                    </a:lnTo>
                    <a:lnTo>
                      <a:pt x="518" y="4"/>
                    </a:lnTo>
                    <a:lnTo>
                      <a:pt x="518" y="5"/>
                    </a:lnTo>
                    <a:lnTo>
                      <a:pt x="518" y="4"/>
                    </a:lnTo>
                    <a:lnTo>
                      <a:pt x="519" y="4"/>
                    </a:lnTo>
                    <a:lnTo>
                      <a:pt x="520" y="3"/>
                    </a:lnTo>
                    <a:lnTo>
                      <a:pt x="522" y="2"/>
                    </a:lnTo>
                    <a:lnTo>
                      <a:pt x="523" y="2"/>
                    </a:lnTo>
                    <a:lnTo>
                      <a:pt x="524" y="2"/>
                    </a:lnTo>
                    <a:lnTo>
                      <a:pt x="525" y="2"/>
                    </a:lnTo>
                    <a:lnTo>
                      <a:pt x="526" y="2"/>
                    </a:lnTo>
                    <a:lnTo>
                      <a:pt x="526" y="1"/>
                    </a:lnTo>
                    <a:lnTo>
                      <a:pt x="527" y="1"/>
                    </a:lnTo>
                    <a:lnTo>
                      <a:pt x="526" y="1"/>
                    </a:lnTo>
                    <a:lnTo>
                      <a:pt x="527" y="1"/>
                    </a:lnTo>
                    <a:lnTo>
                      <a:pt x="527" y="0"/>
                    </a:lnTo>
                    <a:lnTo>
                      <a:pt x="529" y="0"/>
                    </a:lnTo>
                    <a:lnTo>
                      <a:pt x="530" y="1"/>
                    </a:lnTo>
                    <a:lnTo>
                      <a:pt x="531" y="1"/>
                    </a:lnTo>
                    <a:lnTo>
                      <a:pt x="532" y="1"/>
                    </a:lnTo>
                    <a:lnTo>
                      <a:pt x="533" y="1"/>
                    </a:lnTo>
                    <a:lnTo>
                      <a:pt x="534" y="1"/>
                    </a:lnTo>
                    <a:lnTo>
                      <a:pt x="534" y="2"/>
                    </a:lnTo>
                    <a:lnTo>
                      <a:pt x="534" y="1"/>
                    </a:lnTo>
                    <a:lnTo>
                      <a:pt x="535" y="1"/>
                    </a:lnTo>
                    <a:lnTo>
                      <a:pt x="535" y="2"/>
                    </a:lnTo>
                    <a:lnTo>
                      <a:pt x="535" y="1"/>
                    </a:lnTo>
                    <a:lnTo>
                      <a:pt x="535" y="0"/>
                    </a:lnTo>
                    <a:lnTo>
                      <a:pt x="536" y="1"/>
                    </a:lnTo>
                    <a:lnTo>
                      <a:pt x="537" y="1"/>
                    </a:lnTo>
                    <a:lnTo>
                      <a:pt x="536" y="0"/>
                    </a:lnTo>
                    <a:lnTo>
                      <a:pt x="537" y="0"/>
                    </a:lnTo>
                    <a:lnTo>
                      <a:pt x="537" y="1"/>
                    </a:lnTo>
                    <a:lnTo>
                      <a:pt x="538" y="1"/>
                    </a:lnTo>
                    <a:lnTo>
                      <a:pt x="538" y="2"/>
                    </a:lnTo>
                    <a:lnTo>
                      <a:pt x="539" y="2"/>
                    </a:lnTo>
                    <a:lnTo>
                      <a:pt x="540" y="3"/>
                    </a:lnTo>
                    <a:lnTo>
                      <a:pt x="541" y="3"/>
                    </a:lnTo>
                    <a:lnTo>
                      <a:pt x="541" y="2"/>
                    </a:lnTo>
                    <a:lnTo>
                      <a:pt x="542" y="3"/>
                    </a:lnTo>
                    <a:lnTo>
                      <a:pt x="543" y="3"/>
                    </a:lnTo>
                    <a:lnTo>
                      <a:pt x="543" y="4"/>
                    </a:lnTo>
                    <a:lnTo>
                      <a:pt x="542" y="4"/>
                    </a:lnTo>
                    <a:lnTo>
                      <a:pt x="543" y="4"/>
                    </a:lnTo>
                    <a:lnTo>
                      <a:pt x="544" y="3"/>
                    </a:lnTo>
                    <a:lnTo>
                      <a:pt x="545" y="3"/>
                    </a:lnTo>
                    <a:lnTo>
                      <a:pt x="545" y="4"/>
                    </a:lnTo>
                    <a:lnTo>
                      <a:pt x="546" y="4"/>
                    </a:lnTo>
                    <a:lnTo>
                      <a:pt x="547" y="4"/>
                    </a:lnTo>
                    <a:lnTo>
                      <a:pt x="547" y="5"/>
                    </a:lnTo>
                    <a:lnTo>
                      <a:pt x="548" y="4"/>
                    </a:lnTo>
                    <a:lnTo>
                      <a:pt x="548" y="5"/>
                    </a:lnTo>
                    <a:lnTo>
                      <a:pt x="548" y="4"/>
                    </a:lnTo>
                    <a:lnTo>
                      <a:pt x="549" y="5"/>
                    </a:lnTo>
                    <a:lnTo>
                      <a:pt x="548" y="5"/>
                    </a:lnTo>
                    <a:lnTo>
                      <a:pt x="549" y="5"/>
                    </a:lnTo>
                    <a:lnTo>
                      <a:pt x="550" y="5"/>
                    </a:lnTo>
                    <a:lnTo>
                      <a:pt x="550" y="6"/>
                    </a:lnTo>
                    <a:lnTo>
                      <a:pt x="550" y="5"/>
                    </a:lnTo>
                    <a:lnTo>
                      <a:pt x="551" y="5"/>
                    </a:lnTo>
                    <a:lnTo>
                      <a:pt x="551" y="4"/>
                    </a:lnTo>
                    <a:lnTo>
                      <a:pt x="551" y="5"/>
                    </a:lnTo>
                    <a:lnTo>
                      <a:pt x="551" y="4"/>
                    </a:lnTo>
                    <a:lnTo>
                      <a:pt x="552" y="4"/>
                    </a:lnTo>
                    <a:lnTo>
                      <a:pt x="553" y="4"/>
                    </a:lnTo>
                    <a:lnTo>
                      <a:pt x="554" y="4"/>
                    </a:lnTo>
                    <a:lnTo>
                      <a:pt x="554" y="5"/>
                    </a:lnTo>
                    <a:lnTo>
                      <a:pt x="555" y="5"/>
                    </a:lnTo>
                    <a:lnTo>
                      <a:pt x="555" y="6"/>
                    </a:lnTo>
                    <a:lnTo>
                      <a:pt x="556" y="6"/>
                    </a:lnTo>
                    <a:lnTo>
                      <a:pt x="556" y="7"/>
                    </a:lnTo>
                    <a:lnTo>
                      <a:pt x="556" y="6"/>
                    </a:lnTo>
                    <a:lnTo>
                      <a:pt x="557" y="6"/>
                    </a:lnTo>
                    <a:lnTo>
                      <a:pt x="557" y="7"/>
                    </a:lnTo>
                    <a:lnTo>
                      <a:pt x="558" y="7"/>
                    </a:lnTo>
                    <a:lnTo>
                      <a:pt x="558" y="8"/>
                    </a:lnTo>
                    <a:lnTo>
                      <a:pt x="558" y="7"/>
                    </a:lnTo>
                    <a:lnTo>
                      <a:pt x="559" y="7"/>
                    </a:lnTo>
                    <a:lnTo>
                      <a:pt x="559" y="8"/>
                    </a:lnTo>
                    <a:lnTo>
                      <a:pt x="559" y="7"/>
                    </a:lnTo>
                    <a:lnTo>
                      <a:pt x="560" y="7"/>
                    </a:lnTo>
                    <a:lnTo>
                      <a:pt x="561" y="7"/>
                    </a:lnTo>
                    <a:lnTo>
                      <a:pt x="561" y="8"/>
                    </a:lnTo>
                    <a:lnTo>
                      <a:pt x="562" y="8"/>
                    </a:lnTo>
                    <a:lnTo>
                      <a:pt x="562" y="9"/>
                    </a:lnTo>
                    <a:lnTo>
                      <a:pt x="562" y="8"/>
                    </a:lnTo>
                    <a:lnTo>
                      <a:pt x="562" y="9"/>
                    </a:lnTo>
                    <a:lnTo>
                      <a:pt x="562" y="8"/>
                    </a:lnTo>
                    <a:lnTo>
                      <a:pt x="563" y="9"/>
                    </a:lnTo>
                    <a:lnTo>
                      <a:pt x="563" y="8"/>
                    </a:lnTo>
                    <a:lnTo>
                      <a:pt x="564" y="8"/>
                    </a:lnTo>
                    <a:lnTo>
                      <a:pt x="564" y="9"/>
                    </a:lnTo>
                    <a:lnTo>
                      <a:pt x="563" y="9"/>
                    </a:lnTo>
                    <a:lnTo>
                      <a:pt x="564" y="9"/>
                    </a:lnTo>
                    <a:lnTo>
                      <a:pt x="565" y="9"/>
                    </a:lnTo>
                    <a:lnTo>
                      <a:pt x="566" y="9"/>
                    </a:lnTo>
                    <a:lnTo>
                      <a:pt x="566" y="10"/>
                    </a:lnTo>
                    <a:lnTo>
                      <a:pt x="566" y="9"/>
                    </a:lnTo>
                    <a:lnTo>
                      <a:pt x="566" y="10"/>
                    </a:lnTo>
                    <a:lnTo>
                      <a:pt x="567" y="10"/>
                    </a:lnTo>
                    <a:lnTo>
                      <a:pt x="567" y="11"/>
                    </a:lnTo>
                    <a:lnTo>
                      <a:pt x="568" y="11"/>
                    </a:lnTo>
                    <a:lnTo>
                      <a:pt x="569" y="11"/>
                    </a:lnTo>
                    <a:lnTo>
                      <a:pt x="568" y="11"/>
                    </a:lnTo>
                    <a:lnTo>
                      <a:pt x="568" y="12"/>
                    </a:lnTo>
                    <a:lnTo>
                      <a:pt x="567" y="13"/>
                    </a:lnTo>
                    <a:lnTo>
                      <a:pt x="567" y="14"/>
                    </a:lnTo>
                    <a:lnTo>
                      <a:pt x="566" y="14"/>
                    </a:lnTo>
                    <a:lnTo>
                      <a:pt x="566" y="15"/>
                    </a:lnTo>
                    <a:lnTo>
                      <a:pt x="565" y="18"/>
                    </a:lnTo>
                    <a:lnTo>
                      <a:pt x="564" y="19"/>
                    </a:lnTo>
                    <a:lnTo>
                      <a:pt x="562" y="23"/>
                    </a:lnTo>
                    <a:lnTo>
                      <a:pt x="561" y="24"/>
                    </a:lnTo>
                    <a:lnTo>
                      <a:pt x="561" y="25"/>
                    </a:lnTo>
                    <a:lnTo>
                      <a:pt x="561" y="26"/>
                    </a:lnTo>
                    <a:lnTo>
                      <a:pt x="560" y="27"/>
                    </a:lnTo>
                    <a:lnTo>
                      <a:pt x="560" y="28"/>
                    </a:lnTo>
                    <a:lnTo>
                      <a:pt x="559" y="29"/>
                    </a:lnTo>
                    <a:lnTo>
                      <a:pt x="559" y="30"/>
                    </a:lnTo>
                    <a:lnTo>
                      <a:pt x="560" y="30"/>
                    </a:lnTo>
                    <a:lnTo>
                      <a:pt x="559" y="30"/>
                    </a:lnTo>
                    <a:lnTo>
                      <a:pt x="559" y="31"/>
                    </a:lnTo>
                    <a:lnTo>
                      <a:pt x="560" y="31"/>
                    </a:lnTo>
                    <a:lnTo>
                      <a:pt x="560" y="30"/>
                    </a:lnTo>
                    <a:lnTo>
                      <a:pt x="560" y="31"/>
                    </a:lnTo>
                    <a:lnTo>
                      <a:pt x="560" y="32"/>
                    </a:lnTo>
                    <a:lnTo>
                      <a:pt x="560" y="33"/>
                    </a:lnTo>
                    <a:lnTo>
                      <a:pt x="559" y="33"/>
                    </a:lnTo>
                    <a:lnTo>
                      <a:pt x="560" y="34"/>
                    </a:lnTo>
                    <a:lnTo>
                      <a:pt x="559" y="34"/>
                    </a:lnTo>
                    <a:lnTo>
                      <a:pt x="560" y="34"/>
                    </a:lnTo>
                    <a:lnTo>
                      <a:pt x="559" y="34"/>
                    </a:lnTo>
                    <a:lnTo>
                      <a:pt x="559" y="35"/>
                    </a:lnTo>
                    <a:lnTo>
                      <a:pt x="560" y="35"/>
                    </a:lnTo>
                    <a:lnTo>
                      <a:pt x="560" y="36"/>
                    </a:lnTo>
                    <a:lnTo>
                      <a:pt x="561" y="36"/>
                    </a:lnTo>
                    <a:lnTo>
                      <a:pt x="561" y="37"/>
                    </a:lnTo>
                    <a:lnTo>
                      <a:pt x="562" y="37"/>
                    </a:lnTo>
                    <a:lnTo>
                      <a:pt x="563" y="37"/>
                    </a:lnTo>
                    <a:lnTo>
                      <a:pt x="564" y="37"/>
                    </a:lnTo>
                    <a:lnTo>
                      <a:pt x="564" y="38"/>
                    </a:lnTo>
                    <a:lnTo>
                      <a:pt x="565" y="38"/>
                    </a:lnTo>
                    <a:lnTo>
                      <a:pt x="566" y="38"/>
                    </a:lnTo>
                    <a:lnTo>
                      <a:pt x="566" y="39"/>
                    </a:lnTo>
                    <a:lnTo>
                      <a:pt x="567" y="39"/>
                    </a:lnTo>
                    <a:lnTo>
                      <a:pt x="568" y="39"/>
                    </a:lnTo>
                    <a:lnTo>
                      <a:pt x="569" y="40"/>
                    </a:lnTo>
                    <a:lnTo>
                      <a:pt x="571" y="40"/>
                    </a:lnTo>
                    <a:lnTo>
                      <a:pt x="571" y="41"/>
                    </a:lnTo>
                    <a:lnTo>
                      <a:pt x="572" y="41"/>
                    </a:lnTo>
                    <a:lnTo>
                      <a:pt x="571" y="41"/>
                    </a:lnTo>
                    <a:lnTo>
                      <a:pt x="571" y="42"/>
                    </a:lnTo>
                    <a:lnTo>
                      <a:pt x="572" y="42"/>
                    </a:lnTo>
                    <a:lnTo>
                      <a:pt x="573" y="42"/>
                    </a:lnTo>
                    <a:lnTo>
                      <a:pt x="574" y="42"/>
                    </a:lnTo>
                    <a:lnTo>
                      <a:pt x="573" y="42"/>
                    </a:lnTo>
                    <a:lnTo>
                      <a:pt x="574" y="42"/>
                    </a:lnTo>
                    <a:lnTo>
                      <a:pt x="574" y="43"/>
                    </a:lnTo>
                    <a:lnTo>
                      <a:pt x="574" y="42"/>
                    </a:lnTo>
                    <a:lnTo>
                      <a:pt x="575" y="42"/>
                    </a:lnTo>
                    <a:lnTo>
                      <a:pt x="574" y="43"/>
                    </a:lnTo>
                    <a:lnTo>
                      <a:pt x="575" y="43"/>
                    </a:lnTo>
                    <a:lnTo>
                      <a:pt x="576" y="44"/>
                    </a:lnTo>
                    <a:lnTo>
                      <a:pt x="577" y="44"/>
                    </a:lnTo>
                    <a:lnTo>
                      <a:pt x="578" y="44"/>
                    </a:lnTo>
                    <a:lnTo>
                      <a:pt x="578" y="45"/>
                    </a:lnTo>
                    <a:lnTo>
                      <a:pt x="579" y="45"/>
                    </a:lnTo>
                    <a:lnTo>
                      <a:pt x="580" y="45"/>
                    </a:lnTo>
                    <a:lnTo>
                      <a:pt x="581" y="45"/>
                    </a:lnTo>
                    <a:lnTo>
                      <a:pt x="581" y="46"/>
                    </a:lnTo>
                    <a:lnTo>
                      <a:pt x="582" y="46"/>
                    </a:lnTo>
                    <a:lnTo>
                      <a:pt x="583" y="46"/>
                    </a:lnTo>
                    <a:lnTo>
                      <a:pt x="583" y="47"/>
                    </a:lnTo>
                    <a:lnTo>
                      <a:pt x="584" y="47"/>
                    </a:lnTo>
                    <a:lnTo>
                      <a:pt x="584" y="48"/>
                    </a:lnTo>
                    <a:lnTo>
                      <a:pt x="585" y="48"/>
                    </a:lnTo>
                    <a:lnTo>
                      <a:pt x="584" y="48"/>
                    </a:lnTo>
                    <a:lnTo>
                      <a:pt x="584" y="49"/>
                    </a:lnTo>
                    <a:lnTo>
                      <a:pt x="584" y="50"/>
                    </a:lnTo>
                    <a:lnTo>
                      <a:pt x="585" y="50"/>
                    </a:lnTo>
                    <a:lnTo>
                      <a:pt x="585" y="49"/>
                    </a:lnTo>
                    <a:lnTo>
                      <a:pt x="586" y="49"/>
                    </a:lnTo>
                    <a:lnTo>
                      <a:pt x="586" y="50"/>
                    </a:lnTo>
                    <a:lnTo>
                      <a:pt x="586" y="49"/>
                    </a:lnTo>
                    <a:lnTo>
                      <a:pt x="587" y="49"/>
                    </a:lnTo>
                    <a:lnTo>
                      <a:pt x="588" y="49"/>
                    </a:lnTo>
                    <a:lnTo>
                      <a:pt x="589" y="49"/>
                    </a:lnTo>
                    <a:lnTo>
                      <a:pt x="589" y="48"/>
                    </a:lnTo>
                    <a:lnTo>
                      <a:pt x="590" y="48"/>
                    </a:lnTo>
                    <a:lnTo>
                      <a:pt x="589" y="48"/>
                    </a:lnTo>
                    <a:lnTo>
                      <a:pt x="589" y="47"/>
                    </a:lnTo>
                    <a:lnTo>
                      <a:pt x="589" y="46"/>
                    </a:lnTo>
                    <a:lnTo>
                      <a:pt x="590" y="47"/>
                    </a:lnTo>
                    <a:lnTo>
                      <a:pt x="590" y="46"/>
                    </a:lnTo>
                    <a:lnTo>
                      <a:pt x="591" y="46"/>
                    </a:lnTo>
                    <a:lnTo>
                      <a:pt x="590" y="46"/>
                    </a:lnTo>
                    <a:lnTo>
                      <a:pt x="590" y="45"/>
                    </a:lnTo>
                    <a:lnTo>
                      <a:pt x="591" y="45"/>
                    </a:lnTo>
                    <a:lnTo>
                      <a:pt x="592" y="44"/>
                    </a:lnTo>
                    <a:lnTo>
                      <a:pt x="593" y="44"/>
                    </a:lnTo>
                    <a:lnTo>
                      <a:pt x="594" y="44"/>
                    </a:lnTo>
                    <a:lnTo>
                      <a:pt x="595" y="43"/>
                    </a:lnTo>
                    <a:lnTo>
                      <a:pt x="596" y="43"/>
                    </a:lnTo>
                    <a:lnTo>
                      <a:pt x="597" y="43"/>
                    </a:lnTo>
                    <a:lnTo>
                      <a:pt x="597" y="42"/>
                    </a:lnTo>
                    <a:lnTo>
                      <a:pt x="598" y="42"/>
                    </a:lnTo>
                    <a:lnTo>
                      <a:pt x="599" y="42"/>
                    </a:lnTo>
                    <a:lnTo>
                      <a:pt x="600" y="42"/>
                    </a:lnTo>
                    <a:lnTo>
                      <a:pt x="600" y="41"/>
                    </a:lnTo>
                    <a:lnTo>
                      <a:pt x="601" y="41"/>
                    </a:lnTo>
                    <a:lnTo>
                      <a:pt x="602" y="41"/>
                    </a:lnTo>
                    <a:lnTo>
                      <a:pt x="602" y="40"/>
                    </a:lnTo>
                    <a:lnTo>
                      <a:pt x="602" y="41"/>
                    </a:lnTo>
                    <a:lnTo>
                      <a:pt x="603" y="41"/>
                    </a:lnTo>
                    <a:lnTo>
                      <a:pt x="604" y="41"/>
                    </a:lnTo>
                    <a:lnTo>
                      <a:pt x="604" y="40"/>
                    </a:lnTo>
                    <a:lnTo>
                      <a:pt x="605" y="40"/>
                    </a:lnTo>
                    <a:lnTo>
                      <a:pt x="606" y="40"/>
                    </a:lnTo>
                    <a:lnTo>
                      <a:pt x="607" y="40"/>
                    </a:lnTo>
                    <a:lnTo>
                      <a:pt x="608" y="40"/>
                    </a:lnTo>
                    <a:lnTo>
                      <a:pt x="609" y="40"/>
                    </a:lnTo>
                    <a:lnTo>
                      <a:pt x="610" y="40"/>
                    </a:lnTo>
                    <a:lnTo>
                      <a:pt x="611" y="39"/>
                    </a:lnTo>
                    <a:lnTo>
                      <a:pt x="611" y="40"/>
                    </a:lnTo>
                    <a:lnTo>
                      <a:pt x="612" y="41"/>
                    </a:lnTo>
                    <a:lnTo>
                      <a:pt x="612" y="40"/>
                    </a:lnTo>
                    <a:lnTo>
                      <a:pt x="613" y="40"/>
                    </a:lnTo>
                    <a:lnTo>
                      <a:pt x="613" y="41"/>
                    </a:lnTo>
                    <a:lnTo>
                      <a:pt x="614" y="41"/>
                    </a:lnTo>
                    <a:lnTo>
                      <a:pt x="615" y="41"/>
                    </a:lnTo>
                    <a:lnTo>
                      <a:pt x="616" y="41"/>
                    </a:lnTo>
                    <a:lnTo>
                      <a:pt x="616" y="42"/>
                    </a:lnTo>
                    <a:lnTo>
                      <a:pt x="617" y="42"/>
                    </a:lnTo>
                    <a:lnTo>
                      <a:pt x="618" y="42"/>
                    </a:lnTo>
                    <a:lnTo>
                      <a:pt x="618" y="43"/>
                    </a:lnTo>
                    <a:lnTo>
                      <a:pt x="618" y="44"/>
                    </a:lnTo>
                    <a:lnTo>
                      <a:pt x="619" y="44"/>
                    </a:lnTo>
                    <a:lnTo>
                      <a:pt x="620" y="44"/>
                    </a:lnTo>
                    <a:lnTo>
                      <a:pt x="620" y="43"/>
                    </a:lnTo>
                    <a:lnTo>
                      <a:pt x="621" y="43"/>
                    </a:lnTo>
                    <a:lnTo>
                      <a:pt x="621" y="44"/>
                    </a:lnTo>
                    <a:lnTo>
                      <a:pt x="622" y="43"/>
                    </a:lnTo>
                    <a:lnTo>
                      <a:pt x="623" y="43"/>
                    </a:lnTo>
                    <a:lnTo>
                      <a:pt x="623" y="44"/>
                    </a:lnTo>
                    <a:lnTo>
                      <a:pt x="624" y="44"/>
                    </a:lnTo>
                    <a:lnTo>
                      <a:pt x="624" y="45"/>
                    </a:lnTo>
                    <a:lnTo>
                      <a:pt x="625" y="45"/>
                    </a:lnTo>
                    <a:lnTo>
                      <a:pt x="626" y="45"/>
                    </a:lnTo>
                    <a:lnTo>
                      <a:pt x="627" y="45"/>
                    </a:lnTo>
                    <a:lnTo>
                      <a:pt x="629" y="46"/>
                    </a:lnTo>
                    <a:lnTo>
                      <a:pt x="630" y="46"/>
                    </a:lnTo>
                    <a:lnTo>
                      <a:pt x="630" y="47"/>
                    </a:lnTo>
                    <a:lnTo>
                      <a:pt x="630" y="48"/>
                    </a:lnTo>
                    <a:lnTo>
                      <a:pt x="631" y="48"/>
                    </a:lnTo>
                    <a:lnTo>
                      <a:pt x="631" y="49"/>
                    </a:lnTo>
                    <a:lnTo>
                      <a:pt x="630" y="49"/>
                    </a:lnTo>
                    <a:lnTo>
                      <a:pt x="631" y="49"/>
                    </a:lnTo>
                    <a:lnTo>
                      <a:pt x="632" y="50"/>
                    </a:lnTo>
                    <a:lnTo>
                      <a:pt x="632" y="51"/>
                    </a:lnTo>
                    <a:lnTo>
                      <a:pt x="633" y="51"/>
                    </a:lnTo>
                    <a:lnTo>
                      <a:pt x="634" y="51"/>
                    </a:lnTo>
                    <a:lnTo>
                      <a:pt x="635" y="51"/>
                    </a:lnTo>
                    <a:lnTo>
                      <a:pt x="634" y="51"/>
                    </a:lnTo>
                    <a:lnTo>
                      <a:pt x="634" y="52"/>
                    </a:lnTo>
                    <a:lnTo>
                      <a:pt x="635" y="52"/>
                    </a:lnTo>
                    <a:lnTo>
                      <a:pt x="635" y="53"/>
                    </a:lnTo>
                    <a:lnTo>
                      <a:pt x="636" y="53"/>
                    </a:lnTo>
                    <a:lnTo>
                      <a:pt x="637" y="54"/>
                    </a:lnTo>
                    <a:lnTo>
                      <a:pt x="637" y="55"/>
                    </a:lnTo>
                    <a:lnTo>
                      <a:pt x="638" y="55"/>
                    </a:lnTo>
                    <a:lnTo>
                      <a:pt x="638" y="56"/>
                    </a:lnTo>
                    <a:lnTo>
                      <a:pt x="639" y="56"/>
                    </a:lnTo>
                    <a:lnTo>
                      <a:pt x="640" y="57"/>
                    </a:lnTo>
                    <a:lnTo>
                      <a:pt x="641" y="58"/>
                    </a:lnTo>
                    <a:lnTo>
                      <a:pt x="642" y="58"/>
                    </a:lnTo>
                    <a:lnTo>
                      <a:pt x="643" y="58"/>
                    </a:lnTo>
                    <a:lnTo>
                      <a:pt x="643" y="59"/>
                    </a:lnTo>
                    <a:lnTo>
                      <a:pt x="643" y="60"/>
                    </a:lnTo>
                    <a:lnTo>
                      <a:pt x="644" y="61"/>
                    </a:lnTo>
                    <a:lnTo>
                      <a:pt x="645" y="61"/>
                    </a:lnTo>
                    <a:lnTo>
                      <a:pt x="644" y="61"/>
                    </a:lnTo>
                    <a:lnTo>
                      <a:pt x="645" y="61"/>
                    </a:lnTo>
                    <a:lnTo>
                      <a:pt x="646" y="61"/>
                    </a:lnTo>
                    <a:lnTo>
                      <a:pt x="646" y="62"/>
                    </a:lnTo>
                    <a:lnTo>
                      <a:pt x="647" y="63"/>
                    </a:lnTo>
                    <a:lnTo>
                      <a:pt x="648" y="63"/>
                    </a:lnTo>
                    <a:lnTo>
                      <a:pt x="648" y="64"/>
                    </a:lnTo>
                    <a:lnTo>
                      <a:pt x="649" y="64"/>
                    </a:lnTo>
                    <a:lnTo>
                      <a:pt x="649" y="65"/>
                    </a:lnTo>
                    <a:lnTo>
                      <a:pt x="650" y="65"/>
                    </a:lnTo>
                    <a:lnTo>
                      <a:pt x="649" y="65"/>
                    </a:lnTo>
                    <a:lnTo>
                      <a:pt x="650" y="65"/>
                    </a:lnTo>
                    <a:lnTo>
                      <a:pt x="650" y="66"/>
                    </a:lnTo>
                    <a:lnTo>
                      <a:pt x="651" y="66"/>
                    </a:lnTo>
                    <a:lnTo>
                      <a:pt x="651" y="67"/>
                    </a:lnTo>
                    <a:lnTo>
                      <a:pt x="652" y="67"/>
                    </a:lnTo>
                    <a:lnTo>
                      <a:pt x="652" y="66"/>
                    </a:lnTo>
                    <a:lnTo>
                      <a:pt x="653" y="66"/>
                    </a:lnTo>
                    <a:lnTo>
                      <a:pt x="653" y="65"/>
                    </a:lnTo>
                    <a:lnTo>
                      <a:pt x="654" y="65"/>
                    </a:lnTo>
                    <a:lnTo>
                      <a:pt x="654" y="66"/>
                    </a:lnTo>
                    <a:lnTo>
                      <a:pt x="655" y="66"/>
                    </a:lnTo>
                    <a:lnTo>
                      <a:pt x="655" y="67"/>
                    </a:lnTo>
                    <a:lnTo>
                      <a:pt x="655" y="68"/>
                    </a:lnTo>
                    <a:lnTo>
                      <a:pt x="656" y="68"/>
                    </a:lnTo>
                    <a:lnTo>
                      <a:pt x="656" y="69"/>
                    </a:lnTo>
                    <a:lnTo>
                      <a:pt x="657" y="68"/>
                    </a:lnTo>
                    <a:lnTo>
                      <a:pt x="658" y="69"/>
                    </a:lnTo>
                    <a:lnTo>
                      <a:pt x="658" y="70"/>
                    </a:lnTo>
                    <a:lnTo>
                      <a:pt x="659" y="71"/>
                    </a:lnTo>
                    <a:lnTo>
                      <a:pt x="660" y="71"/>
                    </a:lnTo>
                    <a:lnTo>
                      <a:pt x="660" y="72"/>
                    </a:lnTo>
                    <a:lnTo>
                      <a:pt x="661" y="72"/>
                    </a:lnTo>
                    <a:lnTo>
                      <a:pt x="662" y="73"/>
                    </a:lnTo>
                    <a:lnTo>
                      <a:pt x="663" y="74"/>
                    </a:lnTo>
                    <a:lnTo>
                      <a:pt x="665" y="74"/>
                    </a:lnTo>
                    <a:lnTo>
                      <a:pt x="665" y="75"/>
                    </a:lnTo>
                    <a:lnTo>
                      <a:pt x="664" y="77"/>
                    </a:lnTo>
                    <a:lnTo>
                      <a:pt x="665" y="78"/>
                    </a:lnTo>
                    <a:lnTo>
                      <a:pt x="666" y="78"/>
                    </a:lnTo>
                    <a:lnTo>
                      <a:pt x="667" y="78"/>
                    </a:lnTo>
                    <a:lnTo>
                      <a:pt x="667" y="79"/>
                    </a:lnTo>
                    <a:lnTo>
                      <a:pt x="668" y="79"/>
                    </a:lnTo>
                    <a:lnTo>
                      <a:pt x="669" y="78"/>
                    </a:lnTo>
                    <a:lnTo>
                      <a:pt x="670" y="79"/>
                    </a:lnTo>
                    <a:lnTo>
                      <a:pt x="670" y="80"/>
                    </a:lnTo>
                    <a:lnTo>
                      <a:pt x="670" y="81"/>
                    </a:lnTo>
                    <a:lnTo>
                      <a:pt x="671" y="81"/>
                    </a:lnTo>
                    <a:lnTo>
                      <a:pt x="672" y="80"/>
                    </a:lnTo>
                    <a:lnTo>
                      <a:pt x="672" y="79"/>
                    </a:lnTo>
                    <a:lnTo>
                      <a:pt x="673" y="79"/>
                    </a:lnTo>
                    <a:lnTo>
                      <a:pt x="673" y="80"/>
                    </a:lnTo>
                    <a:lnTo>
                      <a:pt x="673" y="81"/>
                    </a:lnTo>
                    <a:lnTo>
                      <a:pt x="674" y="81"/>
                    </a:lnTo>
                    <a:lnTo>
                      <a:pt x="675" y="82"/>
                    </a:lnTo>
                    <a:lnTo>
                      <a:pt x="676" y="83"/>
                    </a:lnTo>
                    <a:lnTo>
                      <a:pt x="677" y="83"/>
                    </a:lnTo>
                    <a:lnTo>
                      <a:pt x="677" y="84"/>
                    </a:lnTo>
                    <a:lnTo>
                      <a:pt x="678" y="83"/>
                    </a:lnTo>
                    <a:lnTo>
                      <a:pt x="679" y="83"/>
                    </a:lnTo>
                    <a:lnTo>
                      <a:pt x="680" y="82"/>
                    </a:lnTo>
                    <a:lnTo>
                      <a:pt x="681" y="83"/>
                    </a:lnTo>
                    <a:lnTo>
                      <a:pt x="682" y="82"/>
                    </a:lnTo>
                    <a:lnTo>
                      <a:pt x="683" y="82"/>
                    </a:lnTo>
                    <a:lnTo>
                      <a:pt x="684" y="81"/>
                    </a:lnTo>
                    <a:lnTo>
                      <a:pt x="685" y="82"/>
                    </a:lnTo>
                    <a:lnTo>
                      <a:pt x="686" y="82"/>
                    </a:lnTo>
                    <a:lnTo>
                      <a:pt x="686" y="83"/>
                    </a:lnTo>
                    <a:lnTo>
                      <a:pt x="686" y="84"/>
                    </a:lnTo>
                    <a:lnTo>
                      <a:pt x="686" y="85"/>
                    </a:lnTo>
                    <a:lnTo>
                      <a:pt x="687" y="85"/>
                    </a:lnTo>
                    <a:lnTo>
                      <a:pt x="688" y="86"/>
                    </a:lnTo>
                    <a:lnTo>
                      <a:pt x="689" y="87"/>
                    </a:lnTo>
                    <a:lnTo>
                      <a:pt x="689" y="88"/>
                    </a:lnTo>
                    <a:lnTo>
                      <a:pt x="689" y="89"/>
                    </a:lnTo>
                    <a:lnTo>
                      <a:pt x="690" y="90"/>
                    </a:lnTo>
                    <a:lnTo>
                      <a:pt x="690" y="89"/>
                    </a:lnTo>
                    <a:lnTo>
                      <a:pt x="691" y="89"/>
                    </a:lnTo>
                    <a:lnTo>
                      <a:pt x="692" y="89"/>
                    </a:lnTo>
                    <a:lnTo>
                      <a:pt x="694" y="89"/>
                    </a:lnTo>
                    <a:lnTo>
                      <a:pt x="695" y="89"/>
                    </a:lnTo>
                    <a:lnTo>
                      <a:pt x="695" y="88"/>
                    </a:lnTo>
                    <a:lnTo>
                      <a:pt x="696" y="88"/>
                    </a:lnTo>
                    <a:lnTo>
                      <a:pt x="697" y="88"/>
                    </a:lnTo>
                    <a:lnTo>
                      <a:pt x="698" y="89"/>
                    </a:lnTo>
                    <a:lnTo>
                      <a:pt x="699" y="89"/>
                    </a:lnTo>
                    <a:lnTo>
                      <a:pt x="700" y="90"/>
                    </a:lnTo>
                    <a:lnTo>
                      <a:pt x="701" y="90"/>
                    </a:lnTo>
                    <a:lnTo>
                      <a:pt x="702" y="90"/>
                    </a:lnTo>
                    <a:lnTo>
                      <a:pt x="702" y="89"/>
                    </a:lnTo>
                    <a:lnTo>
                      <a:pt x="703" y="89"/>
                    </a:lnTo>
                    <a:lnTo>
                      <a:pt x="705" y="88"/>
                    </a:lnTo>
                    <a:lnTo>
                      <a:pt x="706" y="88"/>
                    </a:lnTo>
                    <a:lnTo>
                      <a:pt x="706" y="87"/>
                    </a:lnTo>
                    <a:lnTo>
                      <a:pt x="706" y="86"/>
                    </a:lnTo>
                    <a:lnTo>
                      <a:pt x="707" y="86"/>
                    </a:lnTo>
                    <a:lnTo>
                      <a:pt x="708" y="86"/>
                    </a:lnTo>
                    <a:lnTo>
                      <a:pt x="709" y="86"/>
                    </a:lnTo>
                    <a:lnTo>
                      <a:pt x="711" y="86"/>
                    </a:lnTo>
                    <a:lnTo>
                      <a:pt x="711" y="85"/>
                    </a:lnTo>
                    <a:lnTo>
                      <a:pt x="712" y="85"/>
                    </a:lnTo>
                    <a:lnTo>
                      <a:pt x="732" y="109"/>
                    </a:lnTo>
                    <a:lnTo>
                      <a:pt x="735" y="112"/>
                    </a:lnTo>
                    <a:lnTo>
                      <a:pt x="737" y="113"/>
                    </a:lnTo>
                    <a:lnTo>
                      <a:pt x="741" y="118"/>
                    </a:lnTo>
                    <a:lnTo>
                      <a:pt x="742" y="120"/>
                    </a:lnTo>
                    <a:lnTo>
                      <a:pt x="742" y="131"/>
                    </a:lnTo>
                    <a:lnTo>
                      <a:pt x="742" y="140"/>
                    </a:lnTo>
                    <a:lnTo>
                      <a:pt x="742" y="139"/>
                    </a:lnTo>
                    <a:lnTo>
                      <a:pt x="743" y="139"/>
                    </a:lnTo>
                    <a:lnTo>
                      <a:pt x="743" y="140"/>
                    </a:lnTo>
                    <a:lnTo>
                      <a:pt x="744" y="140"/>
                    </a:lnTo>
                    <a:lnTo>
                      <a:pt x="745" y="139"/>
                    </a:lnTo>
                    <a:lnTo>
                      <a:pt x="746" y="140"/>
                    </a:lnTo>
                    <a:lnTo>
                      <a:pt x="747" y="140"/>
                    </a:lnTo>
                    <a:lnTo>
                      <a:pt x="748" y="140"/>
                    </a:lnTo>
                    <a:lnTo>
                      <a:pt x="749" y="140"/>
                    </a:lnTo>
                    <a:lnTo>
                      <a:pt x="750" y="140"/>
                    </a:lnTo>
                    <a:lnTo>
                      <a:pt x="751" y="140"/>
                    </a:lnTo>
                    <a:lnTo>
                      <a:pt x="752" y="141"/>
                    </a:lnTo>
                    <a:lnTo>
                      <a:pt x="753" y="141"/>
                    </a:lnTo>
                    <a:lnTo>
                      <a:pt x="754" y="142"/>
                    </a:lnTo>
                    <a:lnTo>
                      <a:pt x="755" y="142"/>
                    </a:lnTo>
                    <a:lnTo>
                      <a:pt x="756" y="143"/>
                    </a:lnTo>
                    <a:lnTo>
                      <a:pt x="757" y="143"/>
                    </a:lnTo>
                    <a:lnTo>
                      <a:pt x="757" y="142"/>
                    </a:lnTo>
                    <a:lnTo>
                      <a:pt x="757" y="141"/>
                    </a:lnTo>
                    <a:lnTo>
                      <a:pt x="758" y="141"/>
                    </a:lnTo>
                    <a:lnTo>
                      <a:pt x="759" y="141"/>
                    </a:lnTo>
                    <a:lnTo>
                      <a:pt x="760" y="141"/>
                    </a:lnTo>
                    <a:lnTo>
                      <a:pt x="760" y="140"/>
                    </a:lnTo>
                    <a:lnTo>
                      <a:pt x="761" y="140"/>
                    </a:lnTo>
                    <a:lnTo>
                      <a:pt x="762" y="140"/>
                    </a:lnTo>
                    <a:lnTo>
                      <a:pt x="763" y="140"/>
                    </a:lnTo>
                    <a:lnTo>
                      <a:pt x="764" y="140"/>
                    </a:lnTo>
                    <a:lnTo>
                      <a:pt x="765" y="139"/>
                    </a:lnTo>
                    <a:lnTo>
                      <a:pt x="766" y="140"/>
                    </a:lnTo>
                    <a:lnTo>
                      <a:pt x="767" y="140"/>
                    </a:lnTo>
                    <a:lnTo>
                      <a:pt x="767" y="139"/>
                    </a:lnTo>
                    <a:lnTo>
                      <a:pt x="768" y="138"/>
                    </a:lnTo>
                    <a:lnTo>
                      <a:pt x="769" y="138"/>
                    </a:lnTo>
                    <a:lnTo>
                      <a:pt x="769" y="137"/>
                    </a:lnTo>
                    <a:lnTo>
                      <a:pt x="770" y="136"/>
                    </a:lnTo>
                    <a:lnTo>
                      <a:pt x="770" y="135"/>
                    </a:lnTo>
                    <a:lnTo>
                      <a:pt x="771" y="135"/>
                    </a:lnTo>
                    <a:lnTo>
                      <a:pt x="771" y="136"/>
                    </a:lnTo>
                    <a:lnTo>
                      <a:pt x="772" y="136"/>
                    </a:lnTo>
                    <a:lnTo>
                      <a:pt x="773" y="136"/>
                    </a:lnTo>
                    <a:lnTo>
                      <a:pt x="774" y="136"/>
                    </a:lnTo>
                    <a:lnTo>
                      <a:pt x="774" y="137"/>
                    </a:lnTo>
                    <a:lnTo>
                      <a:pt x="774" y="138"/>
                    </a:lnTo>
                    <a:lnTo>
                      <a:pt x="775" y="139"/>
                    </a:lnTo>
                    <a:lnTo>
                      <a:pt x="776" y="139"/>
                    </a:lnTo>
                    <a:lnTo>
                      <a:pt x="778" y="139"/>
                    </a:lnTo>
                    <a:lnTo>
                      <a:pt x="778" y="138"/>
                    </a:lnTo>
                    <a:lnTo>
                      <a:pt x="779" y="138"/>
                    </a:lnTo>
                    <a:lnTo>
                      <a:pt x="779" y="139"/>
                    </a:lnTo>
                    <a:lnTo>
                      <a:pt x="779" y="138"/>
                    </a:lnTo>
                    <a:lnTo>
                      <a:pt x="780" y="138"/>
                    </a:lnTo>
                    <a:lnTo>
                      <a:pt x="780" y="136"/>
                    </a:lnTo>
                    <a:lnTo>
                      <a:pt x="781" y="136"/>
                    </a:lnTo>
                    <a:lnTo>
                      <a:pt x="782" y="136"/>
                    </a:lnTo>
                    <a:lnTo>
                      <a:pt x="782" y="137"/>
                    </a:lnTo>
                    <a:lnTo>
                      <a:pt x="783" y="138"/>
                    </a:lnTo>
                    <a:lnTo>
                      <a:pt x="784" y="139"/>
                    </a:lnTo>
                    <a:lnTo>
                      <a:pt x="783" y="140"/>
                    </a:lnTo>
                    <a:lnTo>
                      <a:pt x="783" y="141"/>
                    </a:lnTo>
                    <a:lnTo>
                      <a:pt x="784" y="141"/>
                    </a:lnTo>
                    <a:lnTo>
                      <a:pt x="784" y="142"/>
                    </a:lnTo>
                    <a:lnTo>
                      <a:pt x="785" y="142"/>
                    </a:lnTo>
                    <a:lnTo>
                      <a:pt x="786" y="141"/>
                    </a:lnTo>
                    <a:lnTo>
                      <a:pt x="787" y="141"/>
                    </a:lnTo>
                    <a:lnTo>
                      <a:pt x="787" y="140"/>
                    </a:lnTo>
                    <a:lnTo>
                      <a:pt x="786" y="140"/>
                    </a:lnTo>
                    <a:lnTo>
                      <a:pt x="787" y="139"/>
                    </a:lnTo>
                    <a:lnTo>
                      <a:pt x="788" y="139"/>
                    </a:lnTo>
                    <a:lnTo>
                      <a:pt x="789" y="139"/>
                    </a:lnTo>
                    <a:lnTo>
                      <a:pt x="789" y="138"/>
                    </a:lnTo>
                    <a:lnTo>
                      <a:pt x="790" y="138"/>
                    </a:lnTo>
                    <a:lnTo>
                      <a:pt x="790" y="139"/>
                    </a:lnTo>
                    <a:lnTo>
                      <a:pt x="790" y="140"/>
                    </a:lnTo>
                    <a:lnTo>
                      <a:pt x="791" y="140"/>
                    </a:lnTo>
                    <a:lnTo>
                      <a:pt x="791" y="141"/>
                    </a:lnTo>
                    <a:lnTo>
                      <a:pt x="792" y="141"/>
                    </a:lnTo>
                    <a:lnTo>
                      <a:pt x="792" y="142"/>
                    </a:lnTo>
                    <a:lnTo>
                      <a:pt x="793" y="143"/>
                    </a:lnTo>
                    <a:lnTo>
                      <a:pt x="793" y="144"/>
                    </a:lnTo>
                    <a:lnTo>
                      <a:pt x="794" y="144"/>
                    </a:lnTo>
                    <a:lnTo>
                      <a:pt x="794" y="143"/>
                    </a:lnTo>
                    <a:lnTo>
                      <a:pt x="795" y="143"/>
                    </a:lnTo>
                    <a:lnTo>
                      <a:pt x="796" y="145"/>
                    </a:lnTo>
                    <a:lnTo>
                      <a:pt x="797" y="145"/>
                    </a:lnTo>
                    <a:lnTo>
                      <a:pt x="797" y="146"/>
                    </a:lnTo>
                    <a:lnTo>
                      <a:pt x="796" y="147"/>
                    </a:lnTo>
                    <a:lnTo>
                      <a:pt x="797" y="147"/>
                    </a:lnTo>
                    <a:lnTo>
                      <a:pt x="797" y="148"/>
                    </a:lnTo>
                    <a:lnTo>
                      <a:pt x="798" y="148"/>
                    </a:lnTo>
                    <a:lnTo>
                      <a:pt x="799" y="148"/>
                    </a:lnTo>
                    <a:lnTo>
                      <a:pt x="798" y="149"/>
                    </a:lnTo>
                    <a:lnTo>
                      <a:pt x="799" y="150"/>
                    </a:lnTo>
                    <a:lnTo>
                      <a:pt x="800" y="150"/>
                    </a:lnTo>
                    <a:lnTo>
                      <a:pt x="801" y="150"/>
                    </a:lnTo>
                    <a:lnTo>
                      <a:pt x="802" y="150"/>
                    </a:lnTo>
                    <a:lnTo>
                      <a:pt x="802" y="149"/>
                    </a:lnTo>
                    <a:lnTo>
                      <a:pt x="803" y="148"/>
                    </a:lnTo>
                    <a:lnTo>
                      <a:pt x="804" y="148"/>
                    </a:lnTo>
                    <a:lnTo>
                      <a:pt x="805" y="149"/>
                    </a:lnTo>
                    <a:lnTo>
                      <a:pt x="806" y="149"/>
                    </a:lnTo>
                    <a:lnTo>
                      <a:pt x="806" y="148"/>
                    </a:lnTo>
                    <a:lnTo>
                      <a:pt x="807" y="147"/>
                    </a:lnTo>
                    <a:lnTo>
                      <a:pt x="807" y="148"/>
                    </a:lnTo>
                    <a:lnTo>
                      <a:pt x="808" y="148"/>
                    </a:lnTo>
                    <a:lnTo>
                      <a:pt x="808" y="149"/>
                    </a:lnTo>
                    <a:lnTo>
                      <a:pt x="809" y="150"/>
                    </a:lnTo>
                    <a:lnTo>
                      <a:pt x="809" y="151"/>
                    </a:lnTo>
                    <a:lnTo>
                      <a:pt x="809" y="152"/>
                    </a:lnTo>
                    <a:lnTo>
                      <a:pt x="810" y="152"/>
                    </a:lnTo>
                    <a:lnTo>
                      <a:pt x="811" y="153"/>
                    </a:lnTo>
                    <a:lnTo>
                      <a:pt x="812" y="153"/>
                    </a:lnTo>
                    <a:lnTo>
                      <a:pt x="813" y="153"/>
                    </a:lnTo>
                    <a:lnTo>
                      <a:pt x="814" y="153"/>
                    </a:lnTo>
                    <a:lnTo>
                      <a:pt x="815" y="153"/>
                    </a:lnTo>
                    <a:lnTo>
                      <a:pt x="815" y="154"/>
                    </a:lnTo>
                    <a:lnTo>
                      <a:pt x="816" y="154"/>
                    </a:lnTo>
                    <a:lnTo>
                      <a:pt x="816" y="153"/>
                    </a:lnTo>
                    <a:lnTo>
                      <a:pt x="817" y="154"/>
                    </a:lnTo>
                    <a:lnTo>
                      <a:pt x="817" y="153"/>
                    </a:lnTo>
                    <a:lnTo>
                      <a:pt x="818" y="153"/>
                    </a:lnTo>
                    <a:lnTo>
                      <a:pt x="818" y="154"/>
                    </a:lnTo>
                    <a:lnTo>
                      <a:pt x="819" y="154"/>
                    </a:lnTo>
                    <a:lnTo>
                      <a:pt x="819" y="153"/>
                    </a:lnTo>
                    <a:lnTo>
                      <a:pt x="820" y="153"/>
                    </a:lnTo>
                    <a:lnTo>
                      <a:pt x="820" y="154"/>
                    </a:lnTo>
                    <a:lnTo>
                      <a:pt x="821" y="153"/>
                    </a:lnTo>
                    <a:lnTo>
                      <a:pt x="821" y="154"/>
                    </a:lnTo>
                    <a:lnTo>
                      <a:pt x="821" y="153"/>
                    </a:lnTo>
                    <a:lnTo>
                      <a:pt x="822" y="153"/>
                    </a:lnTo>
                    <a:lnTo>
                      <a:pt x="823" y="153"/>
                    </a:lnTo>
                    <a:lnTo>
                      <a:pt x="824" y="153"/>
                    </a:lnTo>
                    <a:lnTo>
                      <a:pt x="823" y="153"/>
                    </a:lnTo>
                    <a:lnTo>
                      <a:pt x="824" y="154"/>
                    </a:lnTo>
                    <a:lnTo>
                      <a:pt x="824" y="155"/>
                    </a:lnTo>
                    <a:lnTo>
                      <a:pt x="824" y="156"/>
                    </a:lnTo>
                    <a:lnTo>
                      <a:pt x="825" y="156"/>
                    </a:lnTo>
                    <a:lnTo>
                      <a:pt x="825" y="157"/>
                    </a:lnTo>
                    <a:lnTo>
                      <a:pt x="825" y="158"/>
                    </a:lnTo>
                    <a:lnTo>
                      <a:pt x="826" y="158"/>
                    </a:lnTo>
                    <a:lnTo>
                      <a:pt x="827" y="158"/>
                    </a:lnTo>
                    <a:lnTo>
                      <a:pt x="827" y="159"/>
                    </a:lnTo>
                    <a:lnTo>
                      <a:pt x="828" y="159"/>
                    </a:lnTo>
                    <a:lnTo>
                      <a:pt x="828" y="160"/>
                    </a:lnTo>
                    <a:lnTo>
                      <a:pt x="828" y="161"/>
                    </a:lnTo>
                    <a:lnTo>
                      <a:pt x="827" y="161"/>
                    </a:lnTo>
                    <a:lnTo>
                      <a:pt x="827" y="162"/>
                    </a:lnTo>
                    <a:lnTo>
                      <a:pt x="828" y="162"/>
                    </a:lnTo>
                    <a:lnTo>
                      <a:pt x="828" y="161"/>
                    </a:lnTo>
                    <a:lnTo>
                      <a:pt x="829" y="162"/>
                    </a:lnTo>
                    <a:lnTo>
                      <a:pt x="829" y="161"/>
                    </a:lnTo>
                    <a:lnTo>
                      <a:pt x="829" y="162"/>
                    </a:lnTo>
                    <a:lnTo>
                      <a:pt x="830" y="162"/>
                    </a:lnTo>
                    <a:lnTo>
                      <a:pt x="831" y="162"/>
                    </a:lnTo>
                    <a:lnTo>
                      <a:pt x="831" y="163"/>
                    </a:lnTo>
                    <a:lnTo>
                      <a:pt x="832" y="163"/>
                    </a:lnTo>
                    <a:lnTo>
                      <a:pt x="833" y="163"/>
                    </a:lnTo>
                    <a:lnTo>
                      <a:pt x="833" y="162"/>
                    </a:lnTo>
                    <a:lnTo>
                      <a:pt x="834" y="162"/>
                    </a:lnTo>
                    <a:lnTo>
                      <a:pt x="834" y="163"/>
                    </a:lnTo>
                    <a:lnTo>
                      <a:pt x="833" y="163"/>
                    </a:lnTo>
                    <a:lnTo>
                      <a:pt x="833" y="164"/>
                    </a:lnTo>
                    <a:lnTo>
                      <a:pt x="834" y="164"/>
                    </a:lnTo>
                    <a:lnTo>
                      <a:pt x="834" y="163"/>
                    </a:lnTo>
                    <a:lnTo>
                      <a:pt x="835" y="163"/>
                    </a:lnTo>
                    <a:lnTo>
                      <a:pt x="834" y="164"/>
                    </a:lnTo>
                    <a:lnTo>
                      <a:pt x="835" y="164"/>
                    </a:lnTo>
                    <a:lnTo>
                      <a:pt x="834" y="165"/>
                    </a:lnTo>
                    <a:lnTo>
                      <a:pt x="835" y="165"/>
                    </a:lnTo>
                    <a:lnTo>
                      <a:pt x="834" y="165"/>
                    </a:lnTo>
                    <a:lnTo>
                      <a:pt x="835" y="165"/>
                    </a:lnTo>
                    <a:lnTo>
                      <a:pt x="834" y="166"/>
                    </a:lnTo>
                    <a:lnTo>
                      <a:pt x="835" y="166"/>
                    </a:lnTo>
                    <a:lnTo>
                      <a:pt x="834" y="167"/>
                    </a:lnTo>
                    <a:lnTo>
                      <a:pt x="835" y="167"/>
                    </a:lnTo>
                    <a:lnTo>
                      <a:pt x="836" y="167"/>
                    </a:lnTo>
                    <a:lnTo>
                      <a:pt x="836" y="168"/>
                    </a:lnTo>
                    <a:lnTo>
                      <a:pt x="837" y="168"/>
                    </a:lnTo>
                    <a:lnTo>
                      <a:pt x="837" y="169"/>
                    </a:lnTo>
                    <a:lnTo>
                      <a:pt x="837" y="170"/>
                    </a:lnTo>
                    <a:lnTo>
                      <a:pt x="837" y="169"/>
                    </a:lnTo>
                    <a:lnTo>
                      <a:pt x="838" y="169"/>
                    </a:lnTo>
                    <a:lnTo>
                      <a:pt x="839" y="170"/>
                    </a:lnTo>
                    <a:lnTo>
                      <a:pt x="839" y="171"/>
                    </a:lnTo>
                    <a:lnTo>
                      <a:pt x="840" y="170"/>
                    </a:lnTo>
                    <a:lnTo>
                      <a:pt x="841" y="170"/>
                    </a:lnTo>
                    <a:lnTo>
                      <a:pt x="841" y="171"/>
                    </a:lnTo>
                    <a:lnTo>
                      <a:pt x="840" y="171"/>
                    </a:lnTo>
                    <a:lnTo>
                      <a:pt x="841" y="171"/>
                    </a:lnTo>
                    <a:lnTo>
                      <a:pt x="842" y="171"/>
                    </a:lnTo>
                    <a:lnTo>
                      <a:pt x="842" y="170"/>
                    </a:lnTo>
                    <a:lnTo>
                      <a:pt x="843" y="170"/>
                    </a:lnTo>
                    <a:lnTo>
                      <a:pt x="844" y="171"/>
                    </a:lnTo>
                    <a:lnTo>
                      <a:pt x="845" y="171"/>
                    </a:lnTo>
                    <a:lnTo>
                      <a:pt x="845" y="172"/>
                    </a:lnTo>
                    <a:lnTo>
                      <a:pt x="844" y="172"/>
                    </a:lnTo>
                    <a:lnTo>
                      <a:pt x="844" y="173"/>
                    </a:lnTo>
                    <a:lnTo>
                      <a:pt x="845" y="174"/>
                    </a:lnTo>
                    <a:lnTo>
                      <a:pt x="846" y="175"/>
                    </a:lnTo>
                    <a:lnTo>
                      <a:pt x="846" y="176"/>
                    </a:lnTo>
                    <a:lnTo>
                      <a:pt x="847" y="176"/>
                    </a:lnTo>
                    <a:lnTo>
                      <a:pt x="847" y="177"/>
                    </a:lnTo>
                    <a:lnTo>
                      <a:pt x="848" y="178"/>
                    </a:lnTo>
                    <a:lnTo>
                      <a:pt x="847" y="178"/>
                    </a:lnTo>
                    <a:lnTo>
                      <a:pt x="847" y="179"/>
                    </a:lnTo>
                    <a:lnTo>
                      <a:pt x="848" y="179"/>
                    </a:lnTo>
                    <a:lnTo>
                      <a:pt x="848" y="180"/>
                    </a:lnTo>
                    <a:lnTo>
                      <a:pt x="849" y="180"/>
                    </a:lnTo>
                    <a:lnTo>
                      <a:pt x="849" y="181"/>
                    </a:lnTo>
                    <a:lnTo>
                      <a:pt x="848" y="182"/>
                    </a:lnTo>
                    <a:lnTo>
                      <a:pt x="847" y="183"/>
                    </a:lnTo>
                    <a:lnTo>
                      <a:pt x="846" y="183"/>
                    </a:lnTo>
                    <a:lnTo>
                      <a:pt x="846" y="182"/>
                    </a:lnTo>
                    <a:lnTo>
                      <a:pt x="846" y="183"/>
                    </a:lnTo>
                    <a:lnTo>
                      <a:pt x="846" y="184"/>
                    </a:lnTo>
                    <a:lnTo>
                      <a:pt x="846" y="185"/>
                    </a:lnTo>
                    <a:lnTo>
                      <a:pt x="846" y="186"/>
                    </a:lnTo>
                    <a:lnTo>
                      <a:pt x="846" y="187"/>
                    </a:lnTo>
                    <a:lnTo>
                      <a:pt x="845" y="187"/>
                    </a:lnTo>
                    <a:lnTo>
                      <a:pt x="845" y="188"/>
                    </a:lnTo>
                    <a:lnTo>
                      <a:pt x="844" y="188"/>
                    </a:lnTo>
                    <a:lnTo>
                      <a:pt x="843" y="189"/>
                    </a:lnTo>
                    <a:lnTo>
                      <a:pt x="842" y="190"/>
                    </a:lnTo>
                    <a:lnTo>
                      <a:pt x="842" y="191"/>
                    </a:lnTo>
                    <a:lnTo>
                      <a:pt x="843" y="192"/>
                    </a:lnTo>
                    <a:lnTo>
                      <a:pt x="843" y="193"/>
                    </a:lnTo>
                    <a:lnTo>
                      <a:pt x="843" y="194"/>
                    </a:lnTo>
                    <a:lnTo>
                      <a:pt x="842" y="194"/>
                    </a:lnTo>
                    <a:lnTo>
                      <a:pt x="842" y="193"/>
                    </a:lnTo>
                    <a:lnTo>
                      <a:pt x="842" y="194"/>
                    </a:lnTo>
                    <a:lnTo>
                      <a:pt x="841" y="194"/>
                    </a:lnTo>
                    <a:lnTo>
                      <a:pt x="840" y="194"/>
                    </a:lnTo>
                    <a:lnTo>
                      <a:pt x="840" y="195"/>
                    </a:lnTo>
                    <a:lnTo>
                      <a:pt x="840" y="196"/>
                    </a:lnTo>
                    <a:lnTo>
                      <a:pt x="839" y="196"/>
                    </a:lnTo>
                    <a:lnTo>
                      <a:pt x="839" y="197"/>
                    </a:lnTo>
                    <a:lnTo>
                      <a:pt x="839" y="196"/>
                    </a:lnTo>
                    <a:lnTo>
                      <a:pt x="838" y="196"/>
                    </a:lnTo>
                    <a:lnTo>
                      <a:pt x="838" y="195"/>
                    </a:lnTo>
                    <a:lnTo>
                      <a:pt x="837" y="195"/>
                    </a:lnTo>
                    <a:lnTo>
                      <a:pt x="837" y="196"/>
                    </a:lnTo>
                    <a:lnTo>
                      <a:pt x="837" y="197"/>
                    </a:lnTo>
                    <a:lnTo>
                      <a:pt x="836" y="197"/>
                    </a:lnTo>
                    <a:lnTo>
                      <a:pt x="835" y="197"/>
                    </a:lnTo>
                    <a:lnTo>
                      <a:pt x="835" y="198"/>
                    </a:lnTo>
                    <a:lnTo>
                      <a:pt x="834" y="198"/>
                    </a:lnTo>
                    <a:lnTo>
                      <a:pt x="834" y="199"/>
                    </a:lnTo>
                    <a:lnTo>
                      <a:pt x="834" y="201"/>
                    </a:lnTo>
                    <a:lnTo>
                      <a:pt x="833" y="201"/>
                    </a:lnTo>
                    <a:lnTo>
                      <a:pt x="833" y="202"/>
                    </a:lnTo>
                    <a:lnTo>
                      <a:pt x="833" y="203"/>
                    </a:lnTo>
                    <a:lnTo>
                      <a:pt x="832" y="203"/>
                    </a:lnTo>
                    <a:lnTo>
                      <a:pt x="832" y="204"/>
                    </a:lnTo>
                    <a:lnTo>
                      <a:pt x="831" y="204"/>
                    </a:lnTo>
                    <a:lnTo>
                      <a:pt x="831" y="205"/>
                    </a:lnTo>
                    <a:lnTo>
                      <a:pt x="831" y="206"/>
                    </a:lnTo>
                    <a:lnTo>
                      <a:pt x="830" y="206"/>
                    </a:lnTo>
                    <a:lnTo>
                      <a:pt x="829" y="206"/>
                    </a:lnTo>
                    <a:lnTo>
                      <a:pt x="829" y="205"/>
                    </a:lnTo>
                    <a:lnTo>
                      <a:pt x="828" y="205"/>
                    </a:lnTo>
                    <a:lnTo>
                      <a:pt x="829" y="205"/>
                    </a:lnTo>
                    <a:lnTo>
                      <a:pt x="829" y="204"/>
                    </a:lnTo>
                    <a:lnTo>
                      <a:pt x="829" y="203"/>
                    </a:lnTo>
                    <a:lnTo>
                      <a:pt x="828" y="203"/>
                    </a:lnTo>
                    <a:lnTo>
                      <a:pt x="828" y="204"/>
                    </a:lnTo>
                    <a:lnTo>
                      <a:pt x="827" y="205"/>
                    </a:lnTo>
                    <a:lnTo>
                      <a:pt x="827" y="206"/>
                    </a:lnTo>
                    <a:lnTo>
                      <a:pt x="826" y="206"/>
                    </a:lnTo>
                    <a:lnTo>
                      <a:pt x="826" y="207"/>
                    </a:lnTo>
                    <a:lnTo>
                      <a:pt x="825" y="208"/>
                    </a:lnTo>
                    <a:lnTo>
                      <a:pt x="824" y="209"/>
                    </a:lnTo>
                    <a:lnTo>
                      <a:pt x="823" y="210"/>
                    </a:lnTo>
                    <a:lnTo>
                      <a:pt x="822" y="210"/>
                    </a:lnTo>
                    <a:lnTo>
                      <a:pt x="822" y="211"/>
                    </a:lnTo>
                    <a:lnTo>
                      <a:pt x="822" y="212"/>
                    </a:lnTo>
                    <a:lnTo>
                      <a:pt x="823" y="212"/>
                    </a:lnTo>
                    <a:lnTo>
                      <a:pt x="823" y="213"/>
                    </a:lnTo>
                    <a:lnTo>
                      <a:pt x="823" y="214"/>
                    </a:lnTo>
                    <a:lnTo>
                      <a:pt x="822" y="214"/>
                    </a:lnTo>
                    <a:lnTo>
                      <a:pt x="823" y="214"/>
                    </a:lnTo>
                    <a:lnTo>
                      <a:pt x="823" y="215"/>
                    </a:lnTo>
                    <a:lnTo>
                      <a:pt x="822" y="215"/>
                    </a:lnTo>
                    <a:lnTo>
                      <a:pt x="822" y="214"/>
                    </a:lnTo>
                    <a:lnTo>
                      <a:pt x="822" y="215"/>
                    </a:lnTo>
                    <a:lnTo>
                      <a:pt x="821" y="215"/>
                    </a:lnTo>
                    <a:lnTo>
                      <a:pt x="821" y="214"/>
                    </a:lnTo>
                    <a:lnTo>
                      <a:pt x="820" y="214"/>
                    </a:lnTo>
                    <a:lnTo>
                      <a:pt x="819" y="214"/>
                    </a:lnTo>
                    <a:lnTo>
                      <a:pt x="818" y="213"/>
                    </a:lnTo>
                    <a:lnTo>
                      <a:pt x="817" y="213"/>
                    </a:lnTo>
                    <a:lnTo>
                      <a:pt x="817" y="212"/>
                    </a:lnTo>
                    <a:lnTo>
                      <a:pt x="817" y="213"/>
                    </a:lnTo>
                    <a:lnTo>
                      <a:pt x="816" y="213"/>
                    </a:lnTo>
                    <a:lnTo>
                      <a:pt x="815" y="213"/>
                    </a:lnTo>
                    <a:lnTo>
                      <a:pt x="814" y="213"/>
                    </a:lnTo>
                    <a:lnTo>
                      <a:pt x="814" y="214"/>
                    </a:lnTo>
                    <a:lnTo>
                      <a:pt x="813" y="214"/>
                    </a:lnTo>
                    <a:lnTo>
                      <a:pt x="813" y="215"/>
                    </a:lnTo>
                    <a:lnTo>
                      <a:pt x="813" y="216"/>
                    </a:lnTo>
                    <a:lnTo>
                      <a:pt x="812" y="217"/>
                    </a:lnTo>
                    <a:lnTo>
                      <a:pt x="812" y="218"/>
                    </a:lnTo>
                    <a:lnTo>
                      <a:pt x="812" y="219"/>
                    </a:lnTo>
                    <a:lnTo>
                      <a:pt x="811" y="220"/>
                    </a:lnTo>
                    <a:lnTo>
                      <a:pt x="810" y="221"/>
                    </a:lnTo>
                    <a:lnTo>
                      <a:pt x="811" y="222"/>
                    </a:lnTo>
                    <a:lnTo>
                      <a:pt x="810" y="222"/>
                    </a:lnTo>
                    <a:lnTo>
                      <a:pt x="810" y="223"/>
                    </a:lnTo>
                    <a:lnTo>
                      <a:pt x="811" y="223"/>
                    </a:lnTo>
                    <a:lnTo>
                      <a:pt x="811" y="224"/>
                    </a:lnTo>
                    <a:lnTo>
                      <a:pt x="810" y="224"/>
                    </a:lnTo>
                    <a:lnTo>
                      <a:pt x="810" y="225"/>
                    </a:lnTo>
                    <a:lnTo>
                      <a:pt x="810" y="226"/>
                    </a:lnTo>
                    <a:lnTo>
                      <a:pt x="809" y="226"/>
                    </a:lnTo>
                    <a:lnTo>
                      <a:pt x="809" y="227"/>
                    </a:lnTo>
                    <a:lnTo>
                      <a:pt x="809" y="228"/>
                    </a:lnTo>
                    <a:lnTo>
                      <a:pt x="808" y="228"/>
                    </a:lnTo>
                    <a:lnTo>
                      <a:pt x="808" y="229"/>
                    </a:lnTo>
                    <a:lnTo>
                      <a:pt x="807" y="229"/>
                    </a:lnTo>
                    <a:lnTo>
                      <a:pt x="807" y="230"/>
                    </a:lnTo>
                    <a:lnTo>
                      <a:pt x="808" y="230"/>
                    </a:lnTo>
                    <a:lnTo>
                      <a:pt x="809" y="230"/>
                    </a:lnTo>
                    <a:lnTo>
                      <a:pt x="809" y="231"/>
                    </a:lnTo>
                    <a:lnTo>
                      <a:pt x="811" y="231"/>
                    </a:lnTo>
                    <a:lnTo>
                      <a:pt x="812" y="231"/>
                    </a:lnTo>
                    <a:lnTo>
                      <a:pt x="813" y="231"/>
                    </a:lnTo>
                    <a:lnTo>
                      <a:pt x="814" y="232"/>
                    </a:lnTo>
                    <a:lnTo>
                      <a:pt x="813" y="232"/>
                    </a:lnTo>
                    <a:lnTo>
                      <a:pt x="813" y="233"/>
                    </a:lnTo>
                    <a:lnTo>
                      <a:pt x="814" y="233"/>
                    </a:lnTo>
                    <a:lnTo>
                      <a:pt x="814" y="234"/>
                    </a:lnTo>
                    <a:lnTo>
                      <a:pt x="814" y="235"/>
                    </a:lnTo>
                    <a:lnTo>
                      <a:pt x="813" y="236"/>
                    </a:lnTo>
                    <a:lnTo>
                      <a:pt x="812" y="236"/>
                    </a:lnTo>
                    <a:lnTo>
                      <a:pt x="812" y="237"/>
                    </a:lnTo>
                    <a:lnTo>
                      <a:pt x="812" y="238"/>
                    </a:lnTo>
                    <a:lnTo>
                      <a:pt x="811" y="238"/>
                    </a:lnTo>
                    <a:lnTo>
                      <a:pt x="811" y="239"/>
                    </a:lnTo>
                    <a:lnTo>
                      <a:pt x="810" y="239"/>
                    </a:lnTo>
                    <a:lnTo>
                      <a:pt x="810" y="238"/>
                    </a:lnTo>
                    <a:lnTo>
                      <a:pt x="809" y="238"/>
                    </a:lnTo>
                    <a:lnTo>
                      <a:pt x="808" y="239"/>
                    </a:lnTo>
                    <a:lnTo>
                      <a:pt x="807" y="239"/>
                    </a:lnTo>
                    <a:lnTo>
                      <a:pt x="807" y="238"/>
                    </a:lnTo>
                    <a:lnTo>
                      <a:pt x="806" y="238"/>
                    </a:lnTo>
                    <a:lnTo>
                      <a:pt x="806" y="237"/>
                    </a:lnTo>
                    <a:lnTo>
                      <a:pt x="805" y="236"/>
                    </a:lnTo>
                    <a:lnTo>
                      <a:pt x="804" y="236"/>
                    </a:lnTo>
                    <a:lnTo>
                      <a:pt x="804" y="237"/>
                    </a:lnTo>
                    <a:lnTo>
                      <a:pt x="803" y="237"/>
                    </a:lnTo>
                    <a:lnTo>
                      <a:pt x="802" y="237"/>
                    </a:lnTo>
                    <a:lnTo>
                      <a:pt x="802" y="238"/>
                    </a:lnTo>
                    <a:lnTo>
                      <a:pt x="801" y="237"/>
                    </a:lnTo>
                    <a:lnTo>
                      <a:pt x="801" y="238"/>
                    </a:lnTo>
                    <a:lnTo>
                      <a:pt x="801" y="237"/>
                    </a:lnTo>
                    <a:lnTo>
                      <a:pt x="800" y="237"/>
                    </a:lnTo>
                    <a:lnTo>
                      <a:pt x="799" y="237"/>
                    </a:lnTo>
                    <a:lnTo>
                      <a:pt x="798" y="236"/>
                    </a:lnTo>
                    <a:lnTo>
                      <a:pt x="797" y="235"/>
                    </a:lnTo>
                    <a:lnTo>
                      <a:pt x="796" y="235"/>
                    </a:lnTo>
                    <a:lnTo>
                      <a:pt x="796" y="236"/>
                    </a:lnTo>
                    <a:lnTo>
                      <a:pt x="796" y="237"/>
                    </a:lnTo>
                    <a:lnTo>
                      <a:pt x="795" y="237"/>
                    </a:lnTo>
                    <a:lnTo>
                      <a:pt x="795" y="238"/>
                    </a:lnTo>
                    <a:lnTo>
                      <a:pt x="794" y="239"/>
                    </a:lnTo>
                    <a:lnTo>
                      <a:pt x="794" y="241"/>
                    </a:lnTo>
                    <a:lnTo>
                      <a:pt x="793" y="242"/>
                    </a:lnTo>
                    <a:lnTo>
                      <a:pt x="792" y="242"/>
                    </a:lnTo>
                    <a:lnTo>
                      <a:pt x="792" y="243"/>
                    </a:lnTo>
                    <a:lnTo>
                      <a:pt x="791" y="243"/>
                    </a:lnTo>
                    <a:lnTo>
                      <a:pt x="791" y="244"/>
                    </a:lnTo>
                    <a:lnTo>
                      <a:pt x="790" y="245"/>
                    </a:lnTo>
                    <a:lnTo>
                      <a:pt x="790" y="246"/>
                    </a:lnTo>
                    <a:lnTo>
                      <a:pt x="790" y="247"/>
                    </a:lnTo>
                    <a:lnTo>
                      <a:pt x="789" y="248"/>
                    </a:lnTo>
                    <a:lnTo>
                      <a:pt x="789" y="249"/>
                    </a:lnTo>
                    <a:lnTo>
                      <a:pt x="788" y="249"/>
                    </a:lnTo>
                    <a:lnTo>
                      <a:pt x="788" y="250"/>
                    </a:lnTo>
                    <a:lnTo>
                      <a:pt x="788" y="251"/>
                    </a:lnTo>
                    <a:lnTo>
                      <a:pt x="789" y="251"/>
                    </a:lnTo>
                    <a:lnTo>
                      <a:pt x="789" y="252"/>
                    </a:lnTo>
                    <a:lnTo>
                      <a:pt x="789" y="253"/>
                    </a:lnTo>
                    <a:lnTo>
                      <a:pt x="788" y="254"/>
                    </a:lnTo>
                    <a:lnTo>
                      <a:pt x="789" y="254"/>
                    </a:lnTo>
                    <a:lnTo>
                      <a:pt x="788" y="254"/>
                    </a:lnTo>
                    <a:lnTo>
                      <a:pt x="788" y="255"/>
                    </a:lnTo>
                    <a:lnTo>
                      <a:pt x="787" y="255"/>
                    </a:lnTo>
                    <a:lnTo>
                      <a:pt x="787" y="256"/>
                    </a:lnTo>
                    <a:lnTo>
                      <a:pt x="787" y="257"/>
                    </a:lnTo>
                    <a:lnTo>
                      <a:pt x="787" y="258"/>
                    </a:lnTo>
                    <a:lnTo>
                      <a:pt x="787" y="259"/>
                    </a:lnTo>
                    <a:lnTo>
                      <a:pt x="788" y="259"/>
                    </a:lnTo>
                    <a:lnTo>
                      <a:pt x="789" y="259"/>
                    </a:lnTo>
                    <a:lnTo>
                      <a:pt x="788" y="260"/>
                    </a:lnTo>
                    <a:lnTo>
                      <a:pt x="789" y="260"/>
                    </a:lnTo>
                    <a:lnTo>
                      <a:pt x="788" y="260"/>
                    </a:lnTo>
                    <a:lnTo>
                      <a:pt x="788" y="261"/>
                    </a:lnTo>
                    <a:lnTo>
                      <a:pt x="788" y="262"/>
                    </a:lnTo>
                    <a:lnTo>
                      <a:pt x="788" y="263"/>
                    </a:lnTo>
                    <a:lnTo>
                      <a:pt x="787" y="263"/>
                    </a:lnTo>
                    <a:lnTo>
                      <a:pt x="787" y="264"/>
                    </a:lnTo>
                    <a:lnTo>
                      <a:pt x="787" y="265"/>
                    </a:lnTo>
                    <a:lnTo>
                      <a:pt x="787" y="266"/>
                    </a:lnTo>
                    <a:lnTo>
                      <a:pt x="788" y="266"/>
                    </a:lnTo>
                    <a:lnTo>
                      <a:pt x="788" y="267"/>
                    </a:lnTo>
                    <a:lnTo>
                      <a:pt x="787" y="267"/>
                    </a:lnTo>
                    <a:lnTo>
                      <a:pt x="786" y="267"/>
                    </a:lnTo>
                    <a:lnTo>
                      <a:pt x="786" y="268"/>
                    </a:lnTo>
                    <a:lnTo>
                      <a:pt x="785" y="269"/>
                    </a:lnTo>
                    <a:lnTo>
                      <a:pt x="785" y="270"/>
                    </a:lnTo>
                    <a:lnTo>
                      <a:pt x="784" y="270"/>
                    </a:lnTo>
                    <a:lnTo>
                      <a:pt x="784" y="269"/>
                    </a:lnTo>
                    <a:lnTo>
                      <a:pt x="784" y="270"/>
                    </a:lnTo>
                    <a:lnTo>
                      <a:pt x="783" y="270"/>
                    </a:lnTo>
                    <a:lnTo>
                      <a:pt x="784" y="270"/>
                    </a:lnTo>
                    <a:lnTo>
                      <a:pt x="784" y="271"/>
                    </a:lnTo>
                    <a:lnTo>
                      <a:pt x="785" y="271"/>
                    </a:lnTo>
                    <a:lnTo>
                      <a:pt x="783" y="272"/>
                    </a:lnTo>
                    <a:lnTo>
                      <a:pt x="784" y="272"/>
                    </a:lnTo>
                    <a:lnTo>
                      <a:pt x="784" y="273"/>
                    </a:lnTo>
                    <a:lnTo>
                      <a:pt x="784" y="274"/>
                    </a:lnTo>
                    <a:lnTo>
                      <a:pt x="783" y="274"/>
                    </a:lnTo>
                    <a:lnTo>
                      <a:pt x="784" y="275"/>
                    </a:lnTo>
                    <a:lnTo>
                      <a:pt x="783" y="275"/>
                    </a:lnTo>
                    <a:lnTo>
                      <a:pt x="782" y="275"/>
                    </a:lnTo>
                    <a:lnTo>
                      <a:pt x="782" y="276"/>
                    </a:lnTo>
                    <a:lnTo>
                      <a:pt x="783" y="277"/>
                    </a:lnTo>
                    <a:lnTo>
                      <a:pt x="784" y="277"/>
                    </a:lnTo>
                    <a:lnTo>
                      <a:pt x="785" y="277"/>
                    </a:lnTo>
                    <a:lnTo>
                      <a:pt x="786" y="277"/>
                    </a:lnTo>
                    <a:lnTo>
                      <a:pt x="786" y="278"/>
                    </a:lnTo>
                    <a:lnTo>
                      <a:pt x="787" y="279"/>
                    </a:lnTo>
                    <a:lnTo>
                      <a:pt x="788" y="279"/>
                    </a:lnTo>
                    <a:lnTo>
                      <a:pt x="788" y="280"/>
                    </a:lnTo>
                    <a:lnTo>
                      <a:pt x="789" y="280"/>
                    </a:lnTo>
                    <a:lnTo>
                      <a:pt x="789" y="281"/>
                    </a:lnTo>
                    <a:lnTo>
                      <a:pt x="790" y="281"/>
                    </a:lnTo>
                    <a:lnTo>
                      <a:pt x="790" y="282"/>
                    </a:lnTo>
                    <a:lnTo>
                      <a:pt x="790" y="283"/>
                    </a:lnTo>
                    <a:lnTo>
                      <a:pt x="791" y="283"/>
                    </a:lnTo>
                    <a:lnTo>
                      <a:pt x="791" y="284"/>
                    </a:lnTo>
                    <a:lnTo>
                      <a:pt x="791" y="285"/>
                    </a:lnTo>
                    <a:lnTo>
                      <a:pt x="791" y="286"/>
                    </a:lnTo>
                    <a:lnTo>
                      <a:pt x="791" y="287"/>
                    </a:lnTo>
                    <a:lnTo>
                      <a:pt x="792" y="287"/>
                    </a:lnTo>
                    <a:lnTo>
                      <a:pt x="792" y="289"/>
                    </a:lnTo>
                    <a:lnTo>
                      <a:pt x="792" y="290"/>
                    </a:lnTo>
                    <a:lnTo>
                      <a:pt x="793" y="290"/>
                    </a:lnTo>
                    <a:lnTo>
                      <a:pt x="793" y="291"/>
                    </a:lnTo>
                    <a:lnTo>
                      <a:pt x="794" y="291"/>
                    </a:lnTo>
                    <a:lnTo>
                      <a:pt x="794" y="290"/>
                    </a:lnTo>
                    <a:lnTo>
                      <a:pt x="795" y="290"/>
                    </a:lnTo>
                    <a:lnTo>
                      <a:pt x="796" y="290"/>
                    </a:lnTo>
                    <a:lnTo>
                      <a:pt x="796" y="291"/>
                    </a:lnTo>
                    <a:lnTo>
                      <a:pt x="796" y="292"/>
                    </a:lnTo>
                    <a:lnTo>
                      <a:pt x="795" y="292"/>
                    </a:lnTo>
                    <a:lnTo>
                      <a:pt x="795" y="293"/>
                    </a:lnTo>
                    <a:lnTo>
                      <a:pt x="796" y="293"/>
                    </a:lnTo>
                    <a:lnTo>
                      <a:pt x="796" y="294"/>
                    </a:lnTo>
                    <a:lnTo>
                      <a:pt x="797" y="295"/>
                    </a:lnTo>
                    <a:lnTo>
                      <a:pt x="798" y="294"/>
                    </a:lnTo>
                    <a:lnTo>
                      <a:pt x="799" y="295"/>
                    </a:lnTo>
                    <a:lnTo>
                      <a:pt x="799" y="296"/>
                    </a:lnTo>
                    <a:lnTo>
                      <a:pt x="799" y="297"/>
                    </a:lnTo>
                    <a:lnTo>
                      <a:pt x="800" y="296"/>
                    </a:lnTo>
                    <a:lnTo>
                      <a:pt x="800" y="295"/>
                    </a:lnTo>
                    <a:lnTo>
                      <a:pt x="800" y="294"/>
                    </a:lnTo>
                    <a:lnTo>
                      <a:pt x="801" y="295"/>
                    </a:lnTo>
                    <a:lnTo>
                      <a:pt x="801" y="296"/>
                    </a:lnTo>
                    <a:lnTo>
                      <a:pt x="802" y="297"/>
                    </a:lnTo>
                    <a:lnTo>
                      <a:pt x="802" y="298"/>
                    </a:lnTo>
                    <a:lnTo>
                      <a:pt x="802" y="299"/>
                    </a:lnTo>
                    <a:lnTo>
                      <a:pt x="803" y="299"/>
                    </a:lnTo>
                    <a:lnTo>
                      <a:pt x="803" y="300"/>
                    </a:lnTo>
                    <a:lnTo>
                      <a:pt x="803" y="301"/>
                    </a:lnTo>
                    <a:lnTo>
                      <a:pt x="803" y="302"/>
                    </a:lnTo>
                    <a:lnTo>
                      <a:pt x="804" y="302"/>
                    </a:lnTo>
                    <a:lnTo>
                      <a:pt x="804" y="303"/>
                    </a:lnTo>
                    <a:lnTo>
                      <a:pt x="804" y="304"/>
                    </a:lnTo>
                    <a:lnTo>
                      <a:pt x="805" y="304"/>
                    </a:lnTo>
                    <a:lnTo>
                      <a:pt x="806" y="303"/>
                    </a:lnTo>
                    <a:lnTo>
                      <a:pt x="806" y="304"/>
                    </a:lnTo>
                    <a:lnTo>
                      <a:pt x="807" y="304"/>
                    </a:lnTo>
                    <a:lnTo>
                      <a:pt x="807" y="305"/>
                    </a:lnTo>
                    <a:lnTo>
                      <a:pt x="808" y="305"/>
                    </a:lnTo>
                    <a:lnTo>
                      <a:pt x="809" y="305"/>
                    </a:lnTo>
                    <a:lnTo>
                      <a:pt x="809" y="306"/>
                    </a:lnTo>
                    <a:lnTo>
                      <a:pt x="809" y="307"/>
                    </a:lnTo>
                    <a:lnTo>
                      <a:pt x="808" y="307"/>
                    </a:lnTo>
                    <a:lnTo>
                      <a:pt x="808" y="308"/>
                    </a:lnTo>
                    <a:lnTo>
                      <a:pt x="809" y="308"/>
                    </a:lnTo>
                    <a:lnTo>
                      <a:pt x="808" y="309"/>
                    </a:lnTo>
                    <a:lnTo>
                      <a:pt x="808" y="310"/>
                    </a:lnTo>
                    <a:lnTo>
                      <a:pt x="809" y="310"/>
                    </a:lnTo>
                    <a:lnTo>
                      <a:pt x="809" y="311"/>
                    </a:lnTo>
                    <a:lnTo>
                      <a:pt x="809" y="312"/>
                    </a:lnTo>
                    <a:lnTo>
                      <a:pt x="809" y="313"/>
                    </a:lnTo>
                    <a:lnTo>
                      <a:pt x="809" y="312"/>
                    </a:lnTo>
                    <a:lnTo>
                      <a:pt x="810" y="312"/>
                    </a:lnTo>
                    <a:lnTo>
                      <a:pt x="810" y="313"/>
                    </a:lnTo>
                    <a:lnTo>
                      <a:pt x="811" y="314"/>
                    </a:lnTo>
                    <a:lnTo>
                      <a:pt x="811" y="315"/>
                    </a:lnTo>
                    <a:lnTo>
                      <a:pt x="808" y="318"/>
                    </a:lnTo>
                    <a:lnTo>
                      <a:pt x="804" y="319"/>
                    </a:lnTo>
                    <a:lnTo>
                      <a:pt x="804" y="320"/>
                    </a:lnTo>
                    <a:lnTo>
                      <a:pt x="804" y="321"/>
                    </a:lnTo>
                    <a:lnTo>
                      <a:pt x="805" y="322"/>
                    </a:lnTo>
                    <a:lnTo>
                      <a:pt x="806" y="322"/>
                    </a:lnTo>
                    <a:lnTo>
                      <a:pt x="806" y="323"/>
                    </a:lnTo>
                    <a:lnTo>
                      <a:pt x="806" y="324"/>
                    </a:lnTo>
                    <a:lnTo>
                      <a:pt x="805" y="324"/>
                    </a:lnTo>
                    <a:lnTo>
                      <a:pt x="804" y="323"/>
                    </a:lnTo>
                    <a:lnTo>
                      <a:pt x="803" y="322"/>
                    </a:lnTo>
                    <a:lnTo>
                      <a:pt x="802" y="322"/>
                    </a:lnTo>
                    <a:lnTo>
                      <a:pt x="802" y="321"/>
                    </a:lnTo>
                    <a:lnTo>
                      <a:pt x="801" y="321"/>
                    </a:lnTo>
                    <a:lnTo>
                      <a:pt x="800" y="321"/>
                    </a:lnTo>
                    <a:lnTo>
                      <a:pt x="800" y="320"/>
                    </a:lnTo>
                    <a:lnTo>
                      <a:pt x="799" y="320"/>
                    </a:lnTo>
                    <a:lnTo>
                      <a:pt x="799" y="319"/>
                    </a:lnTo>
                    <a:lnTo>
                      <a:pt x="797" y="319"/>
                    </a:lnTo>
                    <a:lnTo>
                      <a:pt x="796" y="318"/>
                    </a:lnTo>
                    <a:lnTo>
                      <a:pt x="795" y="319"/>
                    </a:lnTo>
                    <a:lnTo>
                      <a:pt x="794" y="319"/>
                    </a:lnTo>
                    <a:lnTo>
                      <a:pt x="794" y="318"/>
                    </a:lnTo>
                    <a:lnTo>
                      <a:pt x="793" y="318"/>
                    </a:lnTo>
                    <a:lnTo>
                      <a:pt x="792" y="318"/>
                    </a:lnTo>
                    <a:lnTo>
                      <a:pt x="791" y="318"/>
                    </a:lnTo>
                    <a:lnTo>
                      <a:pt x="790" y="317"/>
                    </a:lnTo>
                    <a:lnTo>
                      <a:pt x="789" y="318"/>
                    </a:lnTo>
                    <a:lnTo>
                      <a:pt x="789" y="317"/>
                    </a:lnTo>
                    <a:lnTo>
                      <a:pt x="788" y="317"/>
                    </a:lnTo>
                    <a:lnTo>
                      <a:pt x="788" y="316"/>
                    </a:lnTo>
                    <a:lnTo>
                      <a:pt x="787" y="316"/>
                    </a:lnTo>
                    <a:lnTo>
                      <a:pt x="786" y="316"/>
                    </a:lnTo>
                    <a:lnTo>
                      <a:pt x="786" y="315"/>
                    </a:lnTo>
                    <a:lnTo>
                      <a:pt x="785" y="315"/>
                    </a:lnTo>
                    <a:lnTo>
                      <a:pt x="784" y="315"/>
                    </a:lnTo>
                    <a:lnTo>
                      <a:pt x="783" y="316"/>
                    </a:lnTo>
                    <a:lnTo>
                      <a:pt x="782" y="316"/>
                    </a:lnTo>
                    <a:lnTo>
                      <a:pt x="780" y="316"/>
                    </a:lnTo>
                    <a:lnTo>
                      <a:pt x="780" y="317"/>
                    </a:lnTo>
                    <a:lnTo>
                      <a:pt x="780" y="318"/>
                    </a:lnTo>
                    <a:lnTo>
                      <a:pt x="779" y="317"/>
                    </a:lnTo>
                    <a:lnTo>
                      <a:pt x="778" y="317"/>
                    </a:lnTo>
                    <a:lnTo>
                      <a:pt x="778" y="318"/>
                    </a:lnTo>
                    <a:lnTo>
                      <a:pt x="777" y="319"/>
                    </a:lnTo>
                    <a:lnTo>
                      <a:pt x="778" y="319"/>
                    </a:lnTo>
                    <a:lnTo>
                      <a:pt x="778" y="320"/>
                    </a:lnTo>
                    <a:lnTo>
                      <a:pt x="777" y="320"/>
                    </a:lnTo>
                    <a:lnTo>
                      <a:pt x="777" y="321"/>
                    </a:lnTo>
                    <a:lnTo>
                      <a:pt x="777" y="322"/>
                    </a:lnTo>
                    <a:lnTo>
                      <a:pt x="776" y="321"/>
                    </a:lnTo>
                    <a:lnTo>
                      <a:pt x="776" y="322"/>
                    </a:lnTo>
                    <a:lnTo>
                      <a:pt x="775" y="322"/>
                    </a:lnTo>
                    <a:lnTo>
                      <a:pt x="775" y="323"/>
                    </a:lnTo>
                    <a:lnTo>
                      <a:pt x="774" y="323"/>
                    </a:lnTo>
                    <a:lnTo>
                      <a:pt x="773" y="323"/>
                    </a:lnTo>
                    <a:lnTo>
                      <a:pt x="772" y="323"/>
                    </a:lnTo>
                    <a:lnTo>
                      <a:pt x="771" y="324"/>
                    </a:lnTo>
                    <a:lnTo>
                      <a:pt x="770" y="323"/>
                    </a:lnTo>
                    <a:lnTo>
                      <a:pt x="771" y="323"/>
                    </a:lnTo>
                    <a:lnTo>
                      <a:pt x="770" y="322"/>
                    </a:lnTo>
                    <a:lnTo>
                      <a:pt x="769" y="322"/>
                    </a:lnTo>
                    <a:lnTo>
                      <a:pt x="768" y="322"/>
                    </a:lnTo>
                    <a:lnTo>
                      <a:pt x="767" y="322"/>
                    </a:lnTo>
                    <a:lnTo>
                      <a:pt x="767" y="321"/>
                    </a:lnTo>
                    <a:lnTo>
                      <a:pt x="767" y="320"/>
                    </a:lnTo>
                    <a:lnTo>
                      <a:pt x="767" y="319"/>
                    </a:lnTo>
                    <a:lnTo>
                      <a:pt x="766" y="320"/>
                    </a:lnTo>
                    <a:lnTo>
                      <a:pt x="766" y="319"/>
                    </a:lnTo>
                    <a:lnTo>
                      <a:pt x="765" y="319"/>
                    </a:lnTo>
                    <a:lnTo>
                      <a:pt x="764" y="318"/>
                    </a:lnTo>
                    <a:lnTo>
                      <a:pt x="764" y="317"/>
                    </a:lnTo>
                    <a:lnTo>
                      <a:pt x="763" y="317"/>
                    </a:lnTo>
                    <a:lnTo>
                      <a:pt x="762" y="318"/>
                    </a:lnTo>
                    <a:lnTo>
                      <a:pt x="762" y="317"/>
                    </a:lnTo>
                    <a:lnTo>
                      <a:pt x="761" y="317"/>
                    </a:lnTo>
                    <a:lnTo>
                      <a:pt x="761" y="318"/>
                    </a:lnTo>
                    <a:lnTo>
                      <a:pt x="760" y="319"/>
                    </a:lnTo>
                    <a:lnTo>
                      <a:pt x="759" y="319"/>
                    </a:lnTo>
                    <a:lnTo>
                      <a:pt x="758" y="319"/>
                    </a:lnTo>
                    <a:lnTo>
                      <a:pt x="758" y="318"/>
                    </a:lnTo>
                    <a:lnTo>
                      <a:pt x="757" y="318"/>
                    </a:lnTo>
                    <a:lnTo>
                      <a:pt x="757" y="319"/>
                    </a:lnTo>
                    <a:lnTo>
                      <a:pt x="756" y="319"/>
                    </a:lnTo>
                    <a:lnTo>
                      <a:pt x="757" y="320"/>
                    </a:lnTo>
                    <a:lnTo>
                      <a:pt x="765" y="329"/>
                    </a:lnTo>
                    <a:lnTo>
                      <a:pt x="765" y="330"/>
                    </a:lnTo>
                    <a:lnTo>
                      <a:pt x="765" y="331"/>
                    </a:lnTo>
                    <a:lnTo>
                      <a:pt x="765" y="332"/>
                    </a:lnTo>
                    <a:lnTo>
                      <a:pt x="765" y="333"/>
                    </a:lnTo>
                    <a:lnTo>
                      <a:pt x="764" y="334"/>
                    </a:lnTo>
                    <a:lnTo>
                      <a:pt x="764" y="333"/>
                    </a:lnTo>
                    <a:lnTo>
                      <a:pt x="763" y="333"/>
                    </a:lnTo>
                    <a:lnTo>
                      <a:pt x="762" y="333"/>
                    </a:lnTo>
                    <a:lnTo>
                      <a:pt x="761" y="332"/>
                    </a:lnTo>
                    <a:lnTo>
                      <a:pt x="760" y="332"/>
                    </a:lnTo>
                    <a:lnTo>
                      <a:pt x="759" y="332"/>
                    </a:lnTo>
                    <a:lnTo>
                      <a:pt x="759" y="331"/>
                    </a:lnTo>
                    <a:lnTo>
                      <a:pt x="758" y="331"/>
                    </a:lnTo>
                    <a:lnTo>
                      <a:pt x="758" y="330"/>
                    </a:lnTo>
                    <a:lnTo>
                      <a:pt x="757" y="330"/>
                    </a:lnTo>
                    <a:lnTo>
                      <a:pt x="757" y="329"/>
                    </a:lnTo>
                    <a:lnTo>
                      <a:pt x="757" y="330"/>
                    </a:lnTo>
                    <a:lnTo>
                      <a:pt x="756" y="330"/>
                    </a:lnTo>
                    <a:lnTo>
                      <a:pt x="756" y="329"/>
                    </a:lnTo>
                    <a:lnTo>
                      <a:pt x="755" y="329"/>
                    </a:lnTo>
                    <a:lnTo>
                      <a:pt x="754" y="330"/>
                    </a:lnTo>
                    <a:lnTo>
                      <a:pt x="753" y="330"/>
                    </a:lnTo>
                    <a:lnTo>
                      <a:pt x="752" y="330"/>
                    </a:lnTo>
                    <a:lnTo>
                      <a:pt x="752" y="331"/>
                    </a:lnTo>
                    <a:lnTo>
                      <a:pt x="751" y="331"/>
                    </a:lnTo>
                    <a:lnTo>
                      <a:pt x="751" y="332"/>
                    </a:lnTo>
                    <a:lnTo>
                      <a:pt x="750" y="331"/>
                    </a:lnTo>
                    <a:lnTo>
                      <a:pt x="750" y="330"/>
                    </a:lnTo>
                    <a:lnTo>
                      <a:pt x="749" y="331"/>
                    </a:lnTo>
                    <a:lnTo>
                      <a:pt x="749" y="332"/>
                    </a:lnTo>
                    <a:lnTo>
                      <a:pt x="749" y="333"/>
                    </a:lnTo>
                    <a:lnTo>
                      <a:pt x="748" y="333"/>
                    </a:lnTo>
                    <a:lnTo>
                      <a:pt x="748" y="332"/>
                    </a:lnTo>
                    <a:lnTo>
                      <a:pt x="747" y="332"/>
                    </a:lnTo>
                    <a:lnTo>
                      <a:pt x="746" y="332"/>
                    </a:lnTo>
                    <a:lnTo>
                      <a:pt x="745" y="332"/>
                    </a:lnTo>
                    <a:lnTo>
                      <a:pt x="744" y="332"/>
                    </a:lnTo>
                    <a:lnTo>
                      <a:pt x="744" y="333"/>
                    </a:lnTo>
                    <a:lnTo>
                      <a:pt x="743" y="333"/>
                    </a:lnTo>
                    <a:lnTo>
                      <a:pt x="742" y="333"/>
                    </a:lnTo>
                    <a:lnTo>
                      <a:pt x="741" y="334"/>
                    </a:lnTo>
                    <a:lnTo>
                      <a:pt x="740" y="335"/>
                    </a:lnTo>
                    <a:lnTo>
                      <a:pt x="740" y="336"/>
                    </a:lnTo>
                    <a:lnTo>
                      <a:pt x="741" y="336"/>
                    </a:lnTo>
                    <a:lnTo>
                      <a:pt x="740" y="337"/>
                    </a:lnTo>
                    <a:lnTo>
                      <a:pt x="740" y="338"/>
                    </a:lnTo>
                    <a:lnTo>
                      <a:pt x="740" y="339"/>
                    </a:lnTo>
                    <a:lnTo>
                      <a:pt x="739" y="339"/>
                    </a:lnTo>
                    <a:lnTo>
                      <a:pt x="738" y="340"/>
                    </a:lnTo>
                    <a:lnTo>
                      <a:pt x="737" y="340"/>
                    </a:lnTo>
                    <a:lnTo>
                      <a:pt x="737" y="341"/>
                    </a:lnTo>
                    <a:lnTo>
                      <a:pt x="736" y="341"/>
                    </a:lnTo>
                    <a:lnTo>
                      <a:pt x="736" y="342"/>
                    </a:lnTo>
                    <a:lnTo>
                      <a:pt x="735" y="342"/>
                    </a:lnTo>
                    <a:lnTo>
                      <a:pt x="735" y="343"/>
                    </a:lnTo>
                    <a:lnTo>
                      <a:pt x="735" y="344"/>
                    </a:lnTo>
                    <a:lnTo>
                      <a:pt x="735" y="345"/>
                    </a:lnTo>
                    <a:lnTo>
                      <a:pt x="735" y="346"/>
                    </a:lnTo>
                    <a:lnTo>
                      <a:pt x="735" y="347"/>
                    </a:lnTo>
                    <a:lnTo>
                      <a:pt x="735" y="348"/>
                    </a:lnTo>
                    <a:lnTo>
                      <a:pt x="734" y="348"/>
                    </a:lnTo>
                    <a:lnTo>
                      <a:pt x="734" y="349"/>
                    </a:lnTo>
                    <a:lnTo>
                      <a:pt x="735" y="350"/>
                    </a:lnTo>
                    <a:lnTo>
                      <a:pt x="734" y="350"/>
                    </a:lnTo>
                    <a:lnTo>
                      <a:pt x="734" y="351"/>
                    </a:lnTo>
                    <a:lnTo>
                      <a:pt x="734" y="350"/>
                    </a:lnTo>
                    <a:lnTo>
                      <a:pt x="733" y="351"/>
                    </a:lnTo>
                    <a:lnTo>
                      <a:pt x="733" y="352"/>
                    </a:lnTo>
                    <a:lnTo>
                      <a:pt x="732" y="352"/>
                    </a:lnTo>
                    <a:lnTo>
                      <a:pt x="733" y="353"/>
                    </a:lnTo>
                    <a:lnTo>
                      <a:pt x="733" y="352"/>
                    </a:lnTo>
                    <a:lnTo>
                      <a:pt x="744" y="355"/>
                    </a:lnTo>
                    <a:lnTo>
                      <a:pt x="744" y="356"/>
                    </a:lnTo>
                    <a:lnTo>
                      <a:pt x="743" y="360"/>
                    </a:lnTo>
                    <a:lnTo>
                      <a:pt x="741" y="366"/>
                    </a:lnTo>
                    <a:lnTo>
                      <a:pt x="742" y="367"/>
                    </a:lnTo>
                    <a:lnTo>
                      <a:pt x="741" y="367"/>
                    </a:lnTo>
                    <a:lnTo>
                      <a:pt x="741" y="368"/>
                    </a:lnTo>
                    <a:lnTo>
                      <a:pt x="740" y="368"/>
                    </a:lnTo>
                    <a:lnTo>
                      <a:pt x="740" y="369"/>
                    </a:lnTo>
                    <a:lnTo>
                      <a:pt x="741" y="369"/>
                    </a:lnTo>
                    <a:lnTo>
                      <a:pt x="740" y="370"/>
                    </a:lnTo>
                    <a:lnTo>
                      <a:pt x="741" y="369"/>
                    </a:lnTo>
                    <a:lnTo>
                      <a:pt x="742" y="370"/>
                    </a:lnTo>
                    <a:lnTo>
                      <a:pt x="741" y="370"/>
                    </a:lnTo>
                    <a:lnTo>
                      <a:pt x="742" y="370"/>
                    </a:lnTo>
                    <a:lnTo>
                      <a:pt x="742" y="371"/>
                    </a:lnTo>
                    <a:lnTo>
                      <a:pt x="743" y="371"/>
                    </a:lnTo>
                    <a:lnTo>
                      <a:pt x="744" y="372"/>
                    </a:lnTo>
                    <a:lnTo>
                      <a:pt x="745" y="372"/>
                    </a:lnTo>
                    <a:lnTo>
                      <a:pt x="745" y="373"/>
                    </a:lnTo>
                    <a:lnTo>
                      <a:pt x="745" y="372"/>
                    </a:lnTo>
                    <a:lnTo>
                      <a:pt x="745" y="373"/>
                    </a:lnTo>
                    <a:lnTo>
                      <a:pt x="746" y="373"/>
                    </a:lnTo>
                    <a:lnTo>
                      <a:pt x="747" y="373"/>
                    </a:lnTo>
                    <a:lnTo>
                      <a:pt x="747" y="374"/>
                    </a:lnTo>
                    <a:lnTo>
                      <a:pt x="748" y="374"/>
                    </a:lnTo>
                    <a:lnTo>
                      <a:pt x="747" y="377"/>
                    </a:lnTo>
                    <a:lnTo>
                      <a:pt x="747" y="380"/>
                    </a:lnTo>
                    <a:lnTo>
                      <a:pt x="747" y="381"/>
                    </a:lnTo>
                    <a:lnTo>
                      <a:pt x="748" y="382"/>
                    </a:lnTo>
                    <a:lnTo>
                      <a:pt x="748" y="383"/>
                    </a:lnTo>
                    <a:lnTo>
                      <a:pt x="748" y="384"/>
                    </a:lnTo>
                    <a:lnTo>
                      <a:pt x="747" y="384"/>
                    </a:lnTo>
                    <a:lnTo>
                      <a:pt x="747" y="385"/>
                    </a:lnTo>
                    <a:lnTo>
                      <a:pt x="746" y="384"/>
                    </a:lnTo>
                    <a:lnTo>
                      <a:pt x="746" y="385"/>
                    </a:lnTo>
                    <a:lnTo>
                      <a:pt x="745" y="385"/>
                    </a:lnTo>
                    <a:lnTo>
                      <a:pt x="740" y="385"/>
                    </a:lnTo>
                    <a:lnTo>
                      <a:pt x="736" y="384"/>
                    </a:lnTo>
                    <a:lnTo>
                      <a:pt x="735" y="384"/>
                    </a:lnTo>
                    <a:lnTo>
                      <a:pt x="734" y="384"/>
                    </a:lnTo>
                    <a:lnTo>
                      <a:pt x="734" y="383"/>
                    </a:lnTo>
                    <a:lnTo>
                      <a:pt x="734" y="382"/>
                    </a:lnTo>
                    <a:lnTo>
                      <a:pt x="733" y="382"/>
                    </a:lnTo>
                    <a:lnTo>
                      <a:pt x="733" y="381"/>
                    </a:lnTo>
                    <a:lnTo>
                      <a:pt x="733" y="380"/>
                    </a:lnTo>
                    <a:lnTo>
                      <a:pt x="732" y="380"/>
                    </a:lnTo>
                    <a:lnTo>
                      <a:pt x="732" y="381"/>
                    </a:lnTo>
                    <a:lnTo>
                      <a:pt x="725" y="380"/>
                    </a:lnTo>
                    <a:lnTo>
                      <a:pt x="725" y="381"/>
                    </a:lnTo>
                    <a:lnTo>
                      <a:pt x="724" y="382"/>
                    </a:lnTo>
                    <a:lnTo>
                      <a:pt x="725" y="382"/>
                    </a:lnTo>
                    <a:lnTo>
                      <a:pt x="725" y="383"/>
                    </a:lnTo>
                    <a:lnTo>
                      <a:pt x="724" y="383"/>
                    </a:lnTo>
                    <a:lnTo>
                      <a:pt x="724" y="384"/>
                    </a:lnTo>
                    <a:lnTo>
                      <a:pt x="725" y="384"/>
                    </a:lnTo>
                    <a:lnTo>
                      <a:pt x="724" y="384"/>
                    </a:lnTo>
                    <a:lnTo>
                      <a:pt x="725" y="384"/>
                    </a:lnTo>
                    <a:lnTo>
                      <a:pt x="725" y="385"/>
                    </a:lnTo>
                    <a:lnTo>
                      <a:pt x="725" y="386"/>
                    </a:lnTo>
                    <a:lnTo>
                      <a:pt x="726" y="386"/>
                    </a:lnTo>
                    <a:lnTo>
                      <a:pt x="727" y="386"/>
                    </a:lnTo>
                    <a:lnTo>
                      <a:pt x="726" y="386"/>
                    </a:lnTo>
                    <a:lnTo>
                      <a:pt x="727" y="385"/>
                    </a:lnTo>
                    <a:lnTo>
                      <a:pt x="727" y="384"/>
                    </a:lnTo>
                    <a:lnTo>
                      <a:pt x="727" y="385"/>
                    </a:lnTo>
                    <a:lnTo>
                      <a:pt x="728" y="385"/>
                    </a:lnTo>
                    <a:lnTo>
                      <a:pt x="729" y="385"/>
                    </a:lnTo>
                    <a:lnTo>
                      <a:pt x="730" y="385"/>
                    </a:lnTo>
                    <a:lnTo>
                      <a:pt x="730" y="386"/>
                    </a:lnTo>
                    <a:lnTo>
                      <a:pt x="730" y="387"/>
                    </a:lnTo>
                    <a:lnTo>
                      <a:pt x="731" y="387"/>
                    </a:lnTo>
                    <a:lnTo>
                      <a:pt x="732" y="388"/>
                    </a:lnTo>
                    <a:lnTo>
                      <a:pt x="733" y="389"/>
                    </a:lnTo>
                    <a:lnTo>
                      <a:pt x="733" y="390"/>
                    </a:lnTo>
                    <a:lnTo>
                      <a:pt x="733" y="391"/>
                    </a:lnTo>
                    <a:lnTo>
                      <a:pt x="734" y="391"/>
                    </a:lnTo>
                    <a:lnTo>
                      <a:pt x="734" y="392"/>
                    </a:lnTo>
                    <a:lnTo>
                      <a:pt x="735" y="392"/>
                    </a:lnTo>
                    <a:lnTo>
                      <a:pt x="735" y="393"/>
                    </a:lnTo>
                    <a:lnTo>
                      <a:pt x="736" y="393"/>
                    </a:lnTo>
                    <a:lnTo>
                      <a:pt x="736" y="392"/>
                    </a:lnTo>
                    <a:lnTo>
                      <a:pt x="736" y="393"/>
                    </a:lnTo>
                    <a:lnTo>
                      <a:pt x="737" y="393"/>
                    </a:lnTo>
                    <a:lnTo>
                      <a:pt x="736" y="393"/>
                    </a:lnTo>
                    <a:lnTo>
                      <a:pt x="736" y="394"/>
                    </a:lnTo>
                    <a:lnTo>
                      <a:pt x="737" y="394"/>
                    </a:lnTo>
                    <a:lnTo>
                      <a:pt x="737" y="395"/>
                    </a:lnTo>
                    <a:lnTo>
                      <a:pt x="737" y="394"/>
                    </a:lnTo>
                    <a:lnTo>
                      <a:pt x="737" y="395"/>
                    </a:lnTo>
                    <a:lnTo>
                      <a:pt x="738" y="395"/>
                    </a:lnTo>
                    <a:lnTo>
                      <a:pt x="738" y="396"/>
                    </a:lnTo>
                    <a:lnTo>
                      <a:pt x="739" y="395"/>
                    </a:lnTo>
                    <a:lnTo>
                      <a:pt x="740" y="395"/>
                    </a:lnTo>
                    <a:lnTo>
                      <a:pt x="740" y="396"/>
                    </a:lnTo>
                    <a:lnTo>
                      <a:pt x="739" y="396"/>
                    </a:lnTo>
                    <a:lnTo>
                      <a:pt x="738" y="397"/>
                    </a:lnTo>
                    <a:lnTo>
                      <a:pt x="737" y="397"/>
                    </a:lnTo>
                    <a:lnTo>
                      <a:pt x="736" y="398"/>
                    </a:lnTo>
                    <a:lnTo>
                      <a:pt x="735" y="399"/>
                    </a:lnTo>
                    <a:lnTo>
                      <a:pt x="735" y="400"/>
                    </a:lnTo>
                    <a:lnTo>
                      <a:pt x="736" y="400"/>
                    </a:lnTo>
                    <a:lnTo>
                      <a:pt x="736" y="401"/>
                    </a:lnTo>
                    <a:lnTo>
                      <a:pt x="735" y="401"/>
                    </a:lnTo>
                    <a:lnTo>
                      <a:pt x="736" y="401"/>
                    </a:lnTo>
                    <a:lnTo>
                      <a:pt x="736" y="402"/>
                    </a:lnTo>
                    <a:lnTo>
                      <a:pt x="736" y="403"/>
                    </a:lnTo>
                    <a:lnTo>
                      <a:pt x="737" y="403"/>
                    </a:lnTo>
                    <a:lnTo>
                      <a:pt x="738" y="403"/>
                    </a:lnTo>
                    <a:lnTo>
                      <a:pt x="738" y="404"/>
                    </a:lnTo>
                    <a:lnTo>
                      <a:pt x="739" y="403"/>
                    </a:lnTo>
                    <a:lnTo>
                      <a:pt x="739" y="404"/>
                    </a:lnTo>
                    <a:lnTo>
                      <a:pt x="739" y="405"/>
                    </a:lnTo>
                    <a:lnTo>
                      <a:pt x="740" y="404"/>
                    </a:lnTo>
                    <a:lnTo>
                      <a:pt x="739" y="405"/>
                    </a:lnTo>
                    <a:lnTo>
                      <a:pt x="740" y="406"/>
                    </a:lnTo>
                    <a:lnTo>
                      <a:pt x="741" y="406"/>
                    </a:lnTo>
                    <a:lnTo>
                      <a:pt x="741" y="407"/>
                    </a:lnTo>
                    <a:lnTo>
                      <a:pt x="742" y="407"/>
                    </a:lnTo>
                    <a:lnTo>
                      <a:pt x="742" y="408"/>
                    </a:lnTo>
                    <a:lnTo>
                      <a:pt x="743" y="408"/>
                    </a:lnTo>
                    <a:lnTo>
                      <a:pt x="742" y="409"/>
                    </a:lnTo>
                    <a:lnTo>
                      <a:pt x="743" y="409"/>
                    </a:lnTo>
                    <a:lnTo>
                      <a:pt x="744" y="409"/>
                    </a:lnTo>
                    <a:lnTo>
                      <a:pt x="744" y="410"/>
                    </a:lnTo>
                    <a:lnTo>
                      <a:pt x="743" y="410"/>
                    </a:lnTo>
                    <a:lnTo>
                      <a:pt x="744" y="411"/>
                    </a:lnTo>
                    <a:lnTo>
                      <a:pt x="744" y="412"/>
                    </a:lnTo>
                    <a:lnTo>
                      <a:pt x="743" y="412"/>
                    </a:lnTo>
                    <a:lnTo>
                      <a:pt x="744" y="413"/>
                    </a:lnTo>
                    <a:lnTo>
                      <a:pt x="744" y="412"/>
                    </a:lnTo>
                    <a:lnTo>
                      <a:pt x="744" y="413"/>
                    </a:lnTo>
                    <a:lnTo>
                      <a:pt x="745" y="413"/>
                    </a:lnTo>
                    <a:lnTo>
                      <a:pt x="744" y="414"/>
                    </a:lnTo>
                    <a:lnTo>
                      <a:pt x="745" y="414"/>
                    </a:lnTo>
                    <a:lnTo>
                      <a:pt x="744" y="415"/>
                    </a:lnTo>
                    <a:lnTo>
                      <a:pt x="744" y="416"/>
                    </a:lnTo>
                    <a:lnTo>
                      <a:pt x="743" y="416"/>
                    </a:lnTo>
                    <a:lnTo>
                      <a:pt x="743" y="417"/>
                    </a:lnTo>
                    <a:lnTo>
                      <a:pt x="744" y="417"/>
                    </a:lnTo>
                    <a:lnTo>
                      <a:pt x="743" y="417"/>
                    </a:lnTo>
                    <a:lnTo>
                      <a:pt x="743" y="418"/>
                    </a:lnTo>
                    <a:lnTo>
                      <a:pt x="744" y="418"/>
                    </a:lnTo>
                    <a:lnTo>
                      <a:pt x="745" y="418"/>
                    </a:lnTo>
                    <a:lnTo>
                      <a:pt x="745" y="419"/>
                    </a:lnTo>
                    <a:lnTo>
                      <a:pt x="744" y="419"/>
                    </a:lnTo>
                    <a:lnTo>
                      <a:pt x="744" y="420"/>
                    </a:lnTo>
                    <a:lnTo>
                      <a:pt x="743" y="419"/>
                    </a:lnTo>
                    <a:lnTo>
                      <a:pt x="742" y="420"/>
                    </a:lnTo>
                    <a:lnTo>
                      <a:pt x="743" y="421"/>
                    </a:lnTo>
                    <a:lnTo>
                      <a:pt x="744" y="421"/>
                    </a:lnTo>
                    <a:lnTo>
                      <a:pt x="743" y="421"/>
                    </a:lnTo>
                    <a:lnTo>
                      <a:pt x="743" y="422"/>
                    </a:lnTo>
                    <a:lnTo>
                      <a:pt x="744" y="422"/>
                    </a:lnTo>
                    <a:lnTo>
                      <a:pt x="745" y="422"/>
                    </a:lnTo>
                    <a:lnTo>
                      <a:pt x="745" y="423"/>
                    </a:lnTo>
                    <a:lnTo>
                      <a:pt x="744" y="423"/>
                    </a:lnTo>
                    <a:lnTo>
                      <a:pt x="744" y="424"/>
                    </a:lnTo>
                    <a:lnTo>
                      <a:pt x="743" y="424"/>
                    </a:lnTo>
                    <a:lnTo>
                      <a:pt x="743" y="425"/>
                    </a:lnTo>
                    <a:lnTo>
                      <a:pt x="742" y="425"/>
                    </a:lnTo>
                    <a:lnTo>
                      <a:pt x="742" y="426"/>
                    </a:lnTo>
                    <a:lnTo>
                      <a:pt x="742" y="427"/>
                    </a:lnTo>
                    <a:lnTo>
                      <a:pt x="743" y="427"/>
                    </a:lnTo>
                    <a:lnTo>
                      <a:pt x="742" y="428"/>
                    </a:lnTo>
                    <a:lnTo>
                      <a:pt x="743" y="428"/>
                    </a:lnTo>
                    <a:lnTo>
                      <a:pt x="742" y="428"/>
                    </a:lnTo>
                    <a:lnTo>
                      <a:pt x="742" y="429"/>
                    </a:lnTo>
                    <a:lnTo>
                      <a:pt x="741" y="429"/>
                    </a:lnTo>
                    <a:lnTo>
                      <a:pt x="740" y="429"/>
                    </a:lnTo>
                    <a:lnTo>
                      <a:pt x="740" y="430"/>
                    </a:lnTo>
                    <a:lnTo>
                      <a:pt x="740" y="431"/>
                    </a:lnTo>
                    <a:lnTo>
                      <a:pt x="739" y="431"/>
                    </a:lnTo>
                    <a:lnTo>
                      <a:pt x="739" y="432"/>
                    </a:lnTo>
                    <a:lnTo>
                      <a:pt x="740" y="432"/>
                    </a:lnTo>
                    <a:lnTo>
                      <a:pt x="740" y="433"/>
                    </a:lnTo>
                    <a:lnTo>
                      <a:pt x="740" y="434"/>
                    </a:lnTo>
                    <a:lnTo>
                      <a:pt x="741" y="434"/>
                    </a:lnTo>
                    <a:lnTo>
                      <a:pt x="740" y="435"/>
                    </a:lnTo>
                    <a:lnTo>
                      <a:pt x="739" y="436"/>
                    </a:lnTo>
                    <a:lnTo>
                      <a:pt x="739" y="437"/>
                    </a:lnTo>
                    <a:lnTo>
                      <a:pt x="738" y="437"/>
                    </a:lnTo>
                    <a:lnTo>
                      <a:pt x="737" y="437"/>
                    </a:lnTo>
                    <a:lnTo>
                      <a:pt x="737" y="438"/>
                    </a:lnTo>
                    <a:lnTo>
                      <a:pt x="736" y="437"/>
                    </a:lnTo>
                    <a:lnTo>
                      <a:pt x="735" y="437"/>
                    </a:lnTo>
                    <a:lnTo>
                      <a:pt x="734" y="436"/>
                    </a:lnTo>
                    <a:lnTo>
                      <a:pt x="733" y="436"/>
                    </a:lnTo>
                    <a:lnTo>
                      <a:pt x="733" y="437"/>
                    </a:lnTo>
                    <a:lnTo>
                      <a:pt x="733" y="438"/>
                    </a:lnTo>
                    <a:lnTo>
                      <a:pt x="733" y="439"/>
                    </a:lnTo>
                    <a:lnTo>
                      <a:pt x="733" y="440"/>
                    </a:lnTo>
                    <a:lnTo>
                      <a:pt x="733" y="441"/>
                    </a:lnTo>
                    <a:lnTo>
                      <a:pt x="733" y="442"/>
                    </a:lnTo>
                    <a:lnTo>
                      <a:pt x="732" y="442"/>
                    </a:lnTo>
                    <a:lnTo>
                      <a:pt x="732" y="443"/>
                    </a:lnTo>
                    <a:lnTo>
                      <a:pt x="730" y="443"/>
                    </a:lnTo>
                    <a:lnTo>
                      <a:pt x="730" y="444"/>
                    </a:lnTo>
                    <a:lnTo>
                      <a:pt x="729" y="444"/>
                    </a:lnTo>
                    <a:lnTo>
                      <a:pt x="728" y="444"/>
                    </a:lnTo>
                    <a:lnTo>
                      <a:pt x="728" y="445"/>
                    </a:lnTo>
                    <a:lnTo>
                      <a:pt x="728" y="446"/>
                    </a:lnTo>
                    <a:lnTo>
                      <a:pt x="727" y="446"/>
                    </a:lnTo>
                    <a:lnTo>
                      <a:pt x="727" y="447"/>
                    </a:lnTo>
                    <a:lnTo>
                      <a:pt x="726" y="447"/>
                    </a:lnTo>
                    <a:lnTo>
                      <a:pt x="725" y="448"/>
                    </a:lnTo>
                    <a:lnTo>
                      <a:pt x="724" y="449"/>
                    </a:lnTo>
                    <a:lnTo>
                      <a:pt x="724" y="448"/>
                    </a:lnTo>
                    <a:lnTo>
                      <a:pt x="723" y="449"/>
                    </a:lnTo>
                    <a:lnTo>
                      <a:pt x="722" y="450"/>
                    </a:lnTo>
                    <a:lnTo>
                      <a:pt x="722" y="451"/>
                    </a:lnTo>
                    <a:lnTo>
                      <a:pt x="722" y="452"/>
                    </a:lnTo>
                    <a:lnTo>
                      <a:pt x="722" y="453"/>
                    </a:lnTo>
                    <a:lnTo>
                      <a:pt x="721" y="454"/>
                    </a:lnTo>
                    <a:lnTo>
                      <a:pt x="721" y="455"/>
                    </a:lnTo>
                    <a:lnTo>
                      <a:pt x="720" y="454"/>
                    </a:lnTo>
                    <a:lnTo>
                      <a:pt x="720" y="455"/>
                    </a:lnTo>
                    <a:lnTo>
                      <a:pt x="720" y="456"/>
                    </a:lnTo>
                    <a:lnTo>
                      <a:pt x="721" y="456"/>
                    </a:lnTo>
                    <a:lnTo>
                      <a:pt x="721" y="457"/>
                    </a:lnTo>
                    <a:lnTo>
                      <a:pt x="722" y="457"/>
                    </a:lnTo>
                    <a:lnTo>
                      <a:pt x="721" y="457"/>
                    </a:lnTo>
                    <a:lnTo>
                      <a:pt x="721" y="458"/>
                    </a:lnTo>
                    <a:lnTo>
                      <a:pt x="722" y="459"/>
                    </a:lnTo>
                    <a:lnTo>
                      <a:pt x="722" y="460"/>
                    </a:lnTo>
                    <a:lnTo>
                      <a:pt x="721" y="460"/>
                    </a:lnTo>
                    <a:lnTo>
                      <a:pt x="721" y="461"/>
                    </a:lnTo>
                    <a:lnTo>
                      <a:pt x="720" y="461"/>
                    </a:lnTo>
                    <a:lnTo>
                      <a:pt x="721" y="462"/>
                    </a:lnTo>
                    <a:lnTo>
                      <a:pt x="720" y="462"/>
                    </a:lnTo>
                    <a:lnTo>
                      <a:pt x="720" y="463"/>
                    </a:lnTo>
                    <a:lnTo>
                      <a:pt x="720" y="464"/>
                    </a:lnTo>
                    <a:lnTo>
                      <a:pt x="720" y="466"/>
                    </a:lnTo>
                    <a:lnTo>
                      <a:pt x="719" y="466"/>
                    </a:lnTo>
                    <a:lnTo>
                      <a:pt x="718" y="467"/>
                    </a:lnTo>
                    <a:lnTo>
                      <a:pt x="718" y="466"/>
                    </a:lnTo>
                    <a:lnTo>
                      <a:pt x="717" y="466"/>
                    </a:lnTo>
                    <a:lnTo>
                      <a:pt x="716" y="467"/>
                    </a:lnTo>
                    <a:lnTo>
                      <a:pt x="716" y="468"/>
                    </a:lnTo>
                    <a:lnTo>
                      <a:pt x="715" y="468"/>
                    </a:lnTo>
                    <a:lnTo>
                      <a:pt x="715" y="469"/>
                    </a:lnTo>
                    <a:lnTo>
                      <a:pt x="714" y="469"/>
                    </a:lnTo>
                    <a:lnTo>
                      <a:pt x="713" y="469"/>
                    </a:lnTo>
                    <a:lnTo>
                      <a:pt x="712" y="469"/>
                    </a:lnTo>
                    <a:lnTo>
                      <a:pt x="711" y="469"/>
                    </a:lnTo>
                    <a:lnTo>
                      <a:pt x="710" y="470"/>
                    </a:lnTo>
                    <a:lnTo>
                      <a:pt x="710" y="471"/>
                    </a:lnTo>
                    <a:lnTo>
                      <a:pt x="709" y="472"/>
                    </a:lnTo>
                    <a:lnTo>
                      <a:pt x="710" y="473"/>
                    </a:lnTo>
                    <a:lnTo>
                      <a:pt x="710" y="474"/>
                    </a:lnTo>
                    <a:lnTo>
                      <a:pt x="710" y="475"/>
                    </a:lnTo>
                    <a:lnTo>
                      <a:pt x="709" y="475"/>
                    </a:lnTo>
                    <a:lnTo>
                      <a:pt x="709" y="476"/>
                    </a:lnTo>
                    <a:lnTo>
                      <a:pt x="709" y="477"/>
                    </a:lnTo>
                    <a:lnTo>
                      <a:pt x="708" y="477"/>
                    </a:lnTo>
                    <a:lnTo>
                      <a:pt x="708" y="478"/>
                    </a:lnTo>
                    <a:lnTo>
                      <a:pt x="707" y="478"/>
                    </a:lnTo>
                    <a:lnTo>
                      <a:pt x="708" y="478"/>
                    </a:lnTo>
                    <a:lnTo>
                      <a:pt x="707" y="478"/>
                    </a:lnTo>
                    <a:lnTo>
                      <a:pt x="707" y="479"/>
                    </a:lnTo>
                    <a:lnTo>
                      <a:pt x="707" y="480"/>
                    </a:lnTo>
                    <a:lnTo>
                      <a:pt x="706" y="480"/>
                    </a:lnTo>
                    <a:lnTo>
                      <a:pt x="706" y="481"/>
                    </a:lnTo>
                    <a:lnTo>
                      <a:pt x="706" y="482"/>
                    </a:lnTo>
                    <a:lnTo>
                      <a:pt x="706" y="483"/>
                    </a:lnTo>
                    <a:lnTo>
                      <a:pt x="705" y="483"/>
                    </a:lnTo>
                    <a:lnTo>
                      <a:pt x="705" y="484"/>
                    </a:lnTo>
                    <a:lnTo>
                      <a:pt x="705" y="485"/>
                    </a:lnTo>
                    <a:lnTo>
                      <a:pt x="704" y="485"/>
                    </a:lnTo>
                    <a:lnTo>
                      <a:pt x="704" y="486"/>
                    </a:lnTo>
                    <a:lnTo>
                      <a:pt x="703" y="486"/>
                    </a:lnTo>
                    <a:lnTo>
                      <a:pt x="703" y="487"/>
                    </a:lnTo>
                    <a:lnTo>
                      <a:pt x="703" y="488"/>
                    </a:lnTo>
                    <a:lnTo>
                      <a:pt x="702" y="488"/>
                    </a:lnTo>
                    <a:lnTo>
                      <a:pt x="701" y="488"/>
                    </a:lnTo>
                    <a:lnTo>
                      <a:pt x="700" y="489"/>
                    </a:lnTo>
                    <a:lnTo>
                      <a:pt x="682" y="487"/>
                    </a:lnTo>
                    <a:lnTo>
                      <a:pt x="675" y="486"/>
                    </a:lnTo>
                    <a:lnTo>
                      <a:pt x="675" y="487"/>
                    </a:lnTo>
                    <a:lnTo>
                      <a:pt x="675" y="488"/>
                    </a:lnTo>
                    <a:lnTo>
                      <a:pt x="674" y="488"/>
                    </a:lnTo>
                    <a:lnTo>
                      <a:pt x="675" y="488"/>
                    </a:lnTo>
                    <a:lnTo>
                      <a:pt x="674" y="489"/>
                    </a:lnTo>
                    <a:lnTo>
                      <a:pt x="674" y="490"/>
                    </a:lnTo>
                    <a:lnTo>
                      <a:pt x="674" y="491"/>
                    </a:lnTo>
                    <a:lnTo>
                      <a:pt x="673" y="491"/>
                    </a:lnTo>
                    <a:lnTo>
                      <a:pt x="673" y="492"/>
                    </a:lnTo>
                    <a:lnTo>
                      <a:pt x="673" y="493"/>
                    </a:lnTo>
                    <a:lnTo>
                      <a:pt x="672" y="493"/>
                    </a:lnTo>
                    <a:lnTo>
                      <a:pt x="671" y="493"/>
                    </a:lnTo>
                    <a:lnTo>
                      <a:pt x="671" y="494"/>
                    </a:lnTo>
                    <a:lnTo>
                      <a:pt x="670" y="494"/>
                    </a:lnTo>
                    <a:lnTo>
                      <a:pt x="669" y="494"/>
                    </a:lnTo>
                    <a:lnTo>
                      <a:pt x="670" y="494"/>
                    </a:lnTo>
                    <a:lnTo>
                      <a:pt x="669" y="495"/>
                    </a:lnTo>
                    <a:lnTo>
                      <a:pt x="668" y="495"/>
                    </a:lnTo>
                    <a:lnTo>
                      <a:pt x="668" y="496"/>
                    </a:lnTo>
                    <a:lnTo>
                      <a:pt x="667" y="496"/>
                    </a:lnTo>
                    <a:lnTo>
                      <a:pt x="667" y="497"/>
                    </a:lnTo>
                    <a:lnTo>
                      <a:pt x="667" y="498"/>
                    </a:lnTo>
                    <a:lnTo>
                      <a:pt x="668" y="499"/>
                    </a:lnTo>
                    <a:lnTo>
                      <a:pt x="668" y="500"/>
                    </a:lnTo>
                    <a:lnTo>
                      <a:pt x="668" y="501"/>
                    </a:lnTo>
                    <a:lnTo>
                      <a:pt x="668" y="502"/>
                    </a:lnTo>
                    <a:lnTo>
                      <a:pt x="669" y="502"/>
                    </a:lnTo>
                    <a:lnTo>
                      <a:pt x="670" y="502"/>
                    </a:lnTo>
                    <a:lnTo>
                      <a:pt x="670" y="503"/>
                    </a:lnTo>
                    <a:lnTo>
                      <a:pt x="670" y="504"/>
                    </a:lnTo>
                    <a:lnTo>
                      <a:pt x="670" y="505"/>
                    </a:lnTo>
                    <a:lnTo>
                      <a:pt x="670" y="506"/>
                    </a:lnTo>
                    <a:lnTo>
                      <a:pt x="670" y="507"/>
                    </a:lnTo>
                    <a:lnTo>
                      <a:pt x="670" y="508"/>
                    </a:lnTo>
                    <a:lnTo>
                      <a:pt x="669" y="508"/>
                    </a:lnTo>
                    <a:lnTo>
                      <a:pt x="669" y="509"/>
                    </a:lnTo>
                    <a:lnTo>
                      <a:pt x="669" y="510"/>
                    </a:lnTo>
                    <a:lnTo>
                      <a:pt x="669" y="511"/>
                    </a:lnTo>
                    <a:lnTo>
                      <a:pt x="669" y="512"/>
                    </a:lnTo>
                    <a:lnTo>
                      <a:pt x="669" y="513"/>
                    </a:lnTo>
                    <a:lnTo>
                      <a:pt x="668" y="513"/>
                    </a:lnTo>
                    <a:lnTo>
                      <a:pt x="667" y="513"/>
                    </a:lnTo>
                    <a:lnTo>
                      <a:pt x="667" y="514"/>
                    </a:lnTo>
                    <a:lnTo>
                      <a:pt x="666" y="515"/>
                    </a:lnTo>
                    <a:lnTo>
                      <a:pt x="666" y="516"/>
                    </a:lnTo>
                    <a:lnTo>
                      <a:pt x="666" y="517"/>
                    </a:lnTo>
                    <a:lnTo>
                      <a:pt x="665" y="517"/>
                    </a:lnTo>
                    <a:lnTo>
                      <a:pt x="665" y="518"/>
                    </a:lnTo>
                    <a:lnTo>
                      <a:pt x="666" y="518"/>
                    </a:lnTo>
                    <a:lnTo>
                      <a:pt x="667" y="518"/>
                    </a:lnTo>
                    <a:lnTo>
                      <a:pt x="668" y="518"/>
                    </a:lnTo>
                    <a:lnTo>
                      <a:pt x="667" y="518"/>
                    </a:lnTo>
                    <a:lnTo>
                      <a:pt x="667" y="519"/>
                    </a:lnTo>
                    <a:lnTo>
                      <a:pt x="668" y="520"/>
                    </a:lnTo>
                    <a:lnTo>
                      <a:pt x="668" y="519"/>
                    </a:lnTo>
                    <a:lnTo>
                      <a:pt x="668" y="520"/>
                    </a:lnTo>
                    <a:lnTo>
                      <a:pt x="667" y="520"/>
                    </a:lnTo>
                    <a:lnTo>
                      <a:pt x="667" y="521"/>
                    </a:lnTo>
                    <a:lnTo>
                      <a:pt x="668" y="521"/>
                    </a:lnTo>
                    <a:lnTo>
                      <a:pt x="667" y="521"/>
                    </a:lnTo>
                    <a:lnTo>
                      <a:pt x="666" y="521"/>
                    </a:lnTo>
                    <a:lnTo>
                      <a:pt x="667" y="521"/>
                    </a:lnTo>
                    <a:lnTo>
                      <a:pt x="666" y="522"/>
                    </a:lnTo>
                    <a:lnTo>
                      <a:pt x="665" y="522"/>
                    </a:lnTo>
                    <a:lnTo>
                      <a:pt x="665" y="523"/>
                    </a:lnTo>
                    <a:lnTo>
                      <a:pt x="664" y="524"/>
                    </a:lnTo>
                    <a:lnTo>
                      <a:pt x="663" y="525"/>
                    </a:lnTo>
                    <a:lnTo>
                      <a:pt x="664" y="525"/>
                    </a:lnTo>
                    <a:lnTo>
                      <a:pt x="664" y="526"/>
                    </a:lnTo>
                    <a:lnTo>
                      <a:pt x="663" y="526"/>
                    </a:lnTo>
                    <a:lnTo>
                      <a:pt x="663" y="527"/>
                    </a:lnTo>
                    <a:lnTo>
                      <a:pt x="664" y="527"/>
                    </a:lnTo>
                    <a:lnTo>
                      <a:pt x="663" y="527"/>
                    </a:lnTo>
                    <a:lnTo>
                      <a:pt x="664" y="527"/>
                    </a:lnTo>
                    <a:lnTo>
                      <a:pt x="664" y="528"/>
                    </a:lnTo>
                    <a:lnTo>
                      <a:pt x="663" y="528"/>
                    </a:lnTo>
                    <a:lnTo>
                      <a:pt x="663" y="527"/>
                    </a:lnTo>
                    <a:lnTo>
                      <a:pt x="662" y="527"/>
                    </a:lnTo>
                    <a:lnTo>
                      <a:pt x="662" y="528"/>
                    </a:lnTo>
                    <a:lnTo>
                      <a:pt x="662" y="529"/>
                    </a:lnTo>
                    <a:lnTo>
                      <a:pt x="663" y="529"/>
                    </a:lnTo>
                    <a:lnTo>
                      <a:pt x="662" y="529"/>
                    </a:lnTo>
                    <a:lnTo>
                      <a:pt x="662" y="530"/>
                    </a:lnTo>
                    <a:lnTo>
                      <a:pt x="661" y="530"/>
                    </a:lnTo>
                    <a:lnTo>
                      <a:pt x="661" y="531"/>
                    </a:lnTo>
                    <a:lnTo>
                      <a:pt x="660" y="531"/>
                    </a:lnTo>
                    <a:lnTo>
                      <a:pt x="659" y="531"/>
                    </a:lnTo>
                    <a:lnTo>
                      <a:pt x="658" y="531"/>
                    </a:lnTo>
                    <a:lnTo>
                      <a:pt x="658" y="532"/>
                    </a:lnTo>
                    <a:lnTo>
                      <a:pt x="658" y="533"/>
                    </a:lnTo>
                    <a:lnTo>
                      <a:pt x="657" y="533"/>
                    </a:lnTo>
                    <a:lnTo>
                      <a:pt x="658" y="534"/>
                    </a:lnTo>
                    <a:lnTo>
                      <a:pt x="658" y="535"/>
                    </a:lnTo>
                    <a:lnTo>
                      <a:pt x="657" y="535"/>
                    </a:lnTo>
                    <a:lnTo>
                      <a:pt x="657" y="536"/>
                    </a:lnTo>
                    <a:lnTo>
                      <a:pt x="656" y="536"/>
                    </a:lnTo>
                    <a:lnTo>
                      <a:pt x="655" y="536"/>
                    </a:lnTo>
                    <a:lnTo>
                      <a:pt x="656" y="537"/>
                    </a:lnTo>
                    <a:lnTo>
                      <a:pt x="655" y="537"/>
                    </a:lnTo>
                    <a:lnTo>
                      <a:pt x="655" y="538"/>
                    </a:lnTo>
                    <a:lnTo>
                      <a:pt x="654" y="538"/>
                    </a:lnTo>
                    <a:lnTo>
                      <a:pt x="654" y="539"/>
                    </a:lnTo>
                    <a:lnTo>
                      <a:pt x="654" y="540"/>
                    </a:lnTo>
                    <a:lnTo>
                      <a:pt x="653" y="540"/>
                    </a:lnTo>
                    <a:lnTo>
                      <a:pt x="653" y="541"/>
                    </a:lnTo>
                    <a:lnTo>
                      <a:pt x="652" y="541"/>
                    </a:lnTo>
                    <a:lnTo>
                      <a:pt x="651" y="541"/>
                    </a:lnTo>
                    <a:lnTo>
                      <a:pt x="650" y="541"/>
                    </a:lnTo>
                    <a:lnTo>
                      <a:pt x="650" y="540"/>
                    </a:lnTo>
                    <a:lnTo>
                      <a:pt x="650" y="541"/>
                    </a:lnTo>
                    <a:lnTo>
                      <a:pt x="649" y="540"/>
                    </a:lnTo>
                    <a:lnTo>
                      <a:pt x="648" y="541"/>
                    </a:lnTo>
                    <a:lnTo>
                      <a:pt x="647" y="541"/>
                    </a:lnTo>
                    <a:lnTo>
                      <a:pt x="646" y="541"/>
                    </a:lnTo>
                    <a:lnTo>
                      <a:pt x="645" y="541"/>
                    </a:lnTo>
                    <a:lnTo>
                      <a:pt x="644" y="541"/>
                    </a:lnTo>
                    <a:lnTo>
                      <a:pt x="643" y="541"/>
                    </a:lnTo>
                    <a:lnTo>
                      <a:pt x="643" y="542"/>
                    </a:lnTo>
                    <a:lnTo>
                      <a:pt x="642" y="542"/>
                    </a:lnTo>
                    <a:lnTo>
                      <a:pt x="641" y="542"/>
                    </a:lnTo>
                    <a:lnTo>
                      <a:pt x="641" y="543"/>
                    </a:lnTo>
                    <a:lnTo>
                      <a:pt x="640" y="543"/>
                    </a:lnTo>
                    <a:lnTo>
                      <a:pt x="641" y="543"/>
                    </a:lnTo>
                    <a:lnTo>
                      <a:pt x="640" y="543"/>
                    </a:lnTo>
                    <a:lnTo>
                      <a:pt x="640" y="544"/>
                    </a:lnTo>
                    <a:lnTo>
                      <a:pt x="641" y="544"/>
                    </a:lnTo>
                    <a:lnTo>
                      <a:pt x="641" y="545"/>
                    </a:lnTo>
                    <a:lnTo>
                      <a:pt x="642" y="545"/>
                    </a:lnTo>
                    <a:lnTo>
                      <a:pt x="642" y="546"/>
                    </a:lnTo>
                    <a:lnTo>
                      <a:pt x="643" y="546"/>
                    </a:lnTo>
                    <a:lnTo>
                      <a:pt x="643" y="547"/>
                    </a:lnTo>
                    <a:lnTo>
                      <a:pt x="644" y="547"/>
                    </a:lnTo>
                    <a:lnTo>
                      <a:pt x="645" y="548"/>
                    </a:lnTo>
                    <a:lnTo>
                      <a:pt x="644" y="548"/>
                    </a:lnTo>
                    <a:lnTo>
                      <a:pt x="643" y="548"/>
                    </a:lnTo>
                    <a:lnTo>
                      <a:pt x="644" y="549"/>
                    </a:lnTo>
                    <a:lnTo>
                      <a:pt x="643" y="549"/>
                    </a:lnTo>
                    <a:lnTo>
                      <a:pt x="643" y="550"/>
                    </a:lnTo>
                    <a:lnTo>
                      <a:pt x="642" y="551"/>
                    </a:lnTo>
                    <a:lnTo>
                      <a:pt x="642" y="552"/>
                    </a:lnTo>
                    <a:lnTo>
                      <a:pt x="641" y="551"/>
                    </a:lnTo>
                    <a:lnTo>
                      <a:pt x="641" y="552"/>
                    </a:lnTo>
                    <a:lnTo>
                      <a:pt x="640" y="553"/>
                    </a:lnTo>
                    <a:lnTo>
                      <a:pt x="639" y="553"/>
                    </a:lnTo>
                    <a:lnTo>
                      <a:pt x="638" y="553"/>
                    </a:lnTo>
                    <a:lnTo>
                      <a:pt x="638" y="554"/>
                    </a:lnTo>
                    <a:lnTo>
                      <a:pt x="638" y="555"/>
                    </a:lnTo>
                    <a:lnTo>
                      <a:pt x="637" y="555"/>
                    </a:lnTo>
                    <a:lnTo>
                      <a:pt x="637" y="556"/>
                    </a:lnTo>
                    <a:lnTo>
                      <a:pt x="636" y="556"/>
                    </a:lnTo>
                    <a:lnTo>
                      <a:pt x="636" y="557"/>
                    </a:lnTo>
                    <a:lnTo>
                      <a:pt x="636" y="558"/>
                    </a:lnTo>
                    <a:lnTo>
                      <a:pt x="635" y="558"/>
                    </a:lnTo>
                    <a:lnTo>
                      <a:pt x="635" y="559"/>
                    </a:lnTo>
                    <a:lnTo>
                      <a:pt x="635" y="560"/>
                    </a:lnTo>
                    <a:lnTo>
                      <a:pt x="635" y="561"/>
                    </a:lnTo>
                    <a:lnTo>
                      <a:pt x="635" y="562"/>
                    </a:lnTo>
                    <a:lnTo>
                      <a:pt x="635" y="563"/>
                    </a:lnTo>
                    <a:lnTo>
                      <a:pt x="635" y="562"/>
                    </a:lnTo>
                    <a:lnTo>
                      <a:pt x="635" y="563"/>
                    </a:lnTo>
                    <a:lnTo>
                      <a:pt x="636" y="563"/>
                    </a:lnTo>
                    <a:lnTo>
                      <a:pt x="635" y="563"/>
                    </a:lnTo>
                    <a:lnTo>
                      <a:pt x="635" y="564"/>
                    </a:lnTo>
                    <a:lnTo>
                      <a:pt x="635" y="565"/>
                    </a:lnTo>
                    <a:lnTo>
                      <a:pt x="634" y="566"/>
                    </a:lnTo>
                    <a:lnTo>
                      <a:pt x="633" y="566"/>
                    </a:lnTo>
                    <a:lnTo>
                      <a:pt x="632" y="566"/>
                    </a:lnTo>
                    <a:lnTo>
                      <a:pt x="632" y="567"/>
                    </a:lnTo>
                    <a:lnTo>
                      <a:pt x="632" y="568"/>
                    </a:lnTo>
                    <a:lnTo>
                      <a:pt x="632" y="569"/>
                    </a:lnTo>
                    <a:lnTo>
                      <a:pt x="631" y="569"/>
                    </a:lnTo>
                    <a:lnTo>
                      <a:pt x="631" y="570"/>
                    </a:lnTo>
                    <a:lnTo>
                      <a:pt x="632" y="570"/>
                    </a:lnTo>
                    <a:lnTo>
                      <a:pt x="632" y="571"/>
                    </a:lnTo>
                    <a:lnTo>
                      <a:pt x="631" y="571"/>
                    </a:lnTo>
                    <a:lnTo>
                      <a:pt x="631" y="572"/>
                    </a:lnTo>
                    <a:lnTo>
                      <a:pt x="631" y="573"/>
                    </a:lnTo>
                    <a:lnTo>
                      <a:pt x="631" y="574"/>
                    </a:lnTo>
                    <a:lnTo>
                      <a:pt x="630" y="574"/>
                    </a:lnTo>
                    <a:lnTo>
                      <a:pt x="631" y="574"/>
                    </a:lnTo>
                    <a:lnTo>
                      <a:pt x="630" y="574"/>
                    </a:lnTo>
                    <a:lnTo>
                      <a:pt x="630" y="575"/>
                    </a:lnTo>
                    <a:lnTo>
                      <a:pt x="631" y="575"/>
                    </a:lnTo>
                    <a:lnTo>
                      <a:pt x="631" y="576"/>
                    </a:lnTo>
                    <a:lnTo>
                      <a:pt x="630" y="576"/>
                    </a:lnTo>
                    <a:lnTo>
                      <a:pt x="629" y="576"/>
                    </a:lnTo>
                    <a:lnTo>
                      <a:pt x="628" y="576"/>
                    </a:lnTo>
                    <a:lnTo>
                      <a:pt x="627" y="576"/>
                    </a:lnTo>
                    <a:lnTo>
                      <a:pt x="627" y="577"/>
                    </a:lnTo>
                    <a:lnTo>
                      <a:pt x="628" y="577"/>
                    </a:lnTo>
                    <a:lnTo>
                      <a:pt x="628" y="578"/>
                    </a:lnTo>
                    <a:lnTo>
                      <a:pt x="627" y="578"/>
                    </a:lnTo>
                    <a:lnTo>
                      <a:pt x="627" y="579"/>
                    </a:lnTo>
                    <a:lnTo>
                      <a:pt x="626" y="579"/>
                    </a:lnTo>
                    <a:lnTo>
                      <a:pt x="626" y="580"/>
                    </a:lnTo>
                    <a:lnTo>
                      <a:pt x="627" y="581"/>
                    </a:lnTo>
                    <a:lnTo>
                      <a:pt x="628" y="581"/>
                    </a:lnTo>
                    <a:lnTo>
                      <a:pt x="627" y="581"/>
                    </a:lnTo>
                    <a:lnTo>
                      <a:pt x="627" y="582"/>
                    </a:lnTo>
                    <a:lnTo>
                      <a:pt x="628" y="582"/>
                    </a:lnTo>
                    <a:lnTo>
                      <a:pt x="629" y="583"/>
                    </a:lnTo>
                    <a:lnTo>
                      <a:pt x="628" y="583"/>
                    </a:lnTo>
                    <a:lnTo>
                      <a:pt x="627" y="584"/>
                    </a:lnTo>
                    <a:lnTo>
                      <a:pt x="626" y="585"/>
                    </a:lnTo>
                    <a:lnTo>
                      <a:pt x="626" y="586"/>
                    </a:lnTo>
                    <a:lnTo>
                      <a:pt x="625" y="585"/>
                    </a:lnTo>
                    <a:lnTo>
                      <a:pt x="625" y="586"/>
                    </a:lnTo>
                    <a:lnTo>
                      <a:pt x="624" y="586"/>
                    </a:lnTo>
                    <a:lnTo>
                      <a:pt x="625" y="586"/>
                    </a:lnTo>
                    <a:lnTo>
                      <a:pt x="624" y="586"/>
                    </a:lnTo>
                    <a:lnTo>
                      <a:pt x="624" y="587"/>
                    </a:lnTo>
                    <a:lnTo>
                      <a:pt x="623" y="588"/>
                    </a:lnTo>
                    <a:lnTo>
                      <a:pt x="622" y="588"/>
                    </a:lnTo>
                    <a:lnTo>
                      <a:pt x="623" y="588"/>
                    </a:lnTo>
                    <a:lnTo>
                      <a:pt x="622" y="589"/>
                    </a:lnTo>
                    <a:lnTo>
                      <a:pt x="621" y="589"/>
                    </a:lnTo>
                    <a:lnTo>
                      <a:pt x="621" y="590"/>
                    </a:lnTo>
                    <a:lnTo>
                      <a:pt x="620" y="590"/>
                    </a:lnTo>
                    <a:lnTo>
                      <a:pt x="620" y="591"/>
                    </a:lnTo>
                    <a:lnTo>
                      <a:pt x="620" y="592"/>
                    </a:lnTo>
                    <a:lnTo>
                      <a:pt x="619" y="592"/>
                    </a:lnTo>
                    <a:lnTo>
                      <a:pt x="620" y="592"/>
                    </a:lnTo>
                    <a:lnTo>
                      <a:pt x="620" y="593"/>
                    </a:lnTo>
                    <a:lnTo>
                      <a:pt x="619" y="593"/>
                    </a:lnTo>
                    <a:lnTo>
                      <a:pt x="619" y="594"/>
                    </a:lnTo>
                    <a:lnTo>
                      <a:pt x="620" y="594"/>
                    </a:lnTo>
                    <a:lnTo>
                      <a:pt x="621" y="594"/>
                    </a:lnTo>
                    <a:lnTo>
                      <a:pt x="621" y="595"/>
                    </a:lnTo>
                    <a:lnTo>
                      <a:pt x="622" y="595"/>
                    </a:lnTo>
                    <a:lnTo>
                      <a:pt x="622" y="596"/>
                    </a:lnTo>
                    <a:lnTo>
                      <a:pt x="622" y="595"/>
                    </a:lnTo>
                    <a:lnTo>
                      <a:pt x="623" y="595"/>
                    </a:lnTo>
                    <a:lnTo>
                      <a:pt x="623" y="596"/>
                    </a:lnTo>
                    <a:lnTo>
                      <a:pt x="623" y="595"/>
                    </a:lnTo>
                    <a:lnTo>
                      <a:pt x="623" y="596"/>
                    </a:lnTo>
                    <a:lnTo>
                      <a:pt x="624" y="595"/>
                    </a:lnTo>
                    <a:lnTo>
                      <a:pt x="624" y="596"/>
                    </a:lnTo>
                    <a:lnTo>
                      <a:pt x="625" y="596"/>
                    </a:lnTo>
                    <a:lnTo>
                      <a:pt x="625" y="597"/>
                    </a:lnTo>
                    <a:lnTo>
                      <a:pt x="625" y="598"/>
                    </a:lnTo>
                    <a:lnTo>
                      <a:pt x="625" y="597"/>
                    </a:lnTo>
                    <a:lnTo>
                      <a:pt x="626" y="598"/>
                    </a:lnTo>
                    <a:lnTo>
                      <a:pt x="626" y="599"/>
                    </a:lnTo>
                    <a:lnTo>
                      <a:pt x="625" y="599"/>
                    </a:lnTo>
                    <a:lnTo>
                      <a:pt x="626" y="600"/>
                    </a:lnTo>
                    <a:lnTo>
                      <a:pt x="625" y="600"/>
                    </a:lnTo>
                    <a:lnTo>
                      <a:pt x="626" y="600"/>
                    </a:lnTo>
                    <a:lnTo>
                      <a:pt x="625" y="600"/>
                    </a:lnTo>
                    <a:lnTo>
                      <a:pt x="624" y="601"/>
                    </a:lnTo>
                    <a:lnTo>
                      <a:pt x="623" y="601"/>
                    </a:lnTo>
                    <a:lnTo>
                      <a:pt x="622" y="602"/>
                    </a:lnTo>
                    <a:lnTo>
                      <a:pt x="621" y="602"/>
                    </a:lnTo>
                    <a:lnTo>
                      <a:pt x="620" y="602"/>
                    </a:lnTo>
                    <a:lnTo>
                      <a:pt x="619" y="602"/>
                    </a:lnTo>
                    <a:lnTo>
                      <a:pt x="618" y="602"/>
                    </a:lnTo>
                    <a:lnTo>
                      <a:pt x="617" y="602"/>
                    </a:lnTo>
                    <a:lnTo>
                      <a:pt x="616" y="603"/>
                    </a:lnTo>
                    <a:lnTo>
                      <a:pt x="614" y="604"/>
                    </a:lnTo>
                    <a:lnTo>
                      <a:pt x="613" y="604"/>
                    </a:lnTo>
                    <a:lnTo>
                      <a:pt x="611" y="604"/>
                    </a:lnTo>
                    <a:lnTo>
                      <a:pt x="609" y="605"/>
                    </a:lnTo>
                    <a:lnTo>
                      <a:pt x="608" y="605"/>
                    </a:lnTo>
                    <a:lnTo>
                      <a:pt x="606" y="606"/>
                    </a:lnTo>
                    <a:lnTo>
                      <a:pt x="602" y="608"/>
                    </a:lnTo>
                    <a:lnTo>
                      <a:pt x="601" y="609"/>
                    </a:lnTo>
                    <a:lnTo>
                      <a:pt x="600" y="609"/>
                    </a:lnTo>
                    <a:lnTo>
                      <a:pt x="600" y="608"/>
                    </a:lnTo>
                    <a:lnTo>
                      <a:pt x="600" y="609"/>
                    </a:lnTo>
                    <a:lnTo>
                      <a:pt x="599" y="609"/>
                    </a:lnTo>
                    <a:lnTo>
                      <a:pt x="598" y="609"/>
                    </a:lnTo>
                    <a:lnTo>
                      <a:pt x="597" y="609"/>
                    </a:lnTo>
                    <a:lnTo>
                      <a:pt x="595" y="610"/>
                    </a:lnTo>
                    <a:lnTo>
                      <a:pt x="593" y="611"/>
                    </a:lnTo>
                    <a:lnTo>
                      <a:pt x="590" y="612"/>
                    </a:lnTo>
                    <a:lnTo>
                      <a:pt x="589" y="612"/>
                    </a:lnTo>
                    <a:lnTo>
                      <a:pt x="588" y="613"/>
                    </a:lnTo>
                    <a:lnTo>
                      <a:pt x="587" y="613"/>
                    </a:lnTo>
                    <a:lnTo>
                      <a:pt x="585" y="613"/>
                    </a:lnTo>
                    <a:lnTo>
                      <a:pt x="583" y="614"/>
                    </a:lnTo>
                    <a:lnTo>
                      <a:pt x="582" y="614"/>
                    </a:lnTo>
                    <a:lnTo>
                      <a:pt x="581" y="614"/>
                    </a:lnTo>
                    <a:lnTo>
                      <a:pt x="579" y="615"/>
                    </a:lnTo>
                    <a:lnTo>
                      <a:pt x="578" y="616"/>
                    </a:lnTo>
                    <a:lnTo>
                      <a:pt x="578" y="617"/>
                    </a:lnTo>
                    <a:lnTo>
                      <a:pt x="577" y="617"/>
                    </a:lnTo>
                    <a:lnTo>
                      <a:pt x="576" y="618"/>
                    </a:lnTo>
                    <a:lnTo>
                      <a:pt x="575" y="618"/>
                    </a:lnTo>
                    <a:lnTo>
                      <a:pt x="574" y="618"/>
                    </a:lnTo>
                    <a:lnTo>
                      <a:pt x="573" y="618"/>
                    </a:lnTo>
                    <a:lnTo>
                      <a:pt x="572" y="619"/>
                    </a:lnTo>
                    <a:lnTo>
                      <a:pt x="571" y="619"/>
                    </a:lnTo>
                    <a:lnTo>
                      <a:pt x="571" y="620"/>
                    </a:lnTo>
                    <a:lnTo>
                      <a:pt x="570" y="620"/>
                    </a:lnTo>
                    <a:lnTo>
                      <a:pt x="570" y="619"/>
                    </a:lnTo>
                    <a:lnTo>
                      <a:pt x="569" y="620"/>
                    </a:lnTo>
                    <a:lnTo>
                      <a:pt x="568" y="620"/>
                    </a:lnTo>
                    <a:lnTo>
                      <a:pt x="567" y="620"/>
                    </a:lnTo>
                    <a:lnTo>
                      <a:pt x="567" y="621"/>
                    </a:lnTo>
                    <a:lnTo>
                      <a:pt x="568" y="621"/>
                    </a:lnTo>
                    <a:lnTo>
                      <a:pt x="568" y="622"/>
                    </a:lnTo>
                    <a:lnTo>
                      <a:pt x="567" y="622"/>
                    </a:lnTo>
                    <a:lnTo>
                      <a:pt x="567" y="623"/>
                    </a:lnTo>
                    <a:lnTo>
                      <a:pt x="566" y="623"/>
                    </a:lnTo>
                    <a:lnTo>
                      <a:pt x="565" y="623"/>
                    </a:lnTo>
                    <a:lnTo>
                      <a:pt x="564" y="624"/>
                    </a:lnTo>
                    <a:lnTo>
                      <a:pt x="564" y="623"/>
                    </a:lnTo>
                    <a:lnTo>
                      <a:pt x="562" y="623"/>
                    </a:lnTo>
                    <a:lnTo>
                      <a:pt x="561" y="623"/>
                    </a:lnTo>
                    <a:lnTo>
                      <a:pt x="561" y="624"/>
                    </a:lnTo>
                    <a:lnTo>
                      <a:pt x="560" y="624"/>
                    </a:lnTo>
                    <a:lnTo>
                      <a:pt x="560" y="625"/>
                    </a:lnTo>
                    <a:lnTo>
                      <a:pt x="560" y="624"/>
                    </a:lnTo>
                    <a:lnTo>
                      <a:pt x="559" y="624"/>
                    </a:lnTo>
                    <a:lnTo>
                      <a:pt x="559" y="623"/>
                    </a:lnTo>
                    <a:lnTo>
                      <a:pt x="559" y="622"/>
                    </a:lnTo>
                    <a:lnTo>
                      <a:pt x="559" y="621"/>
                    </a:lnTo>
                    <a:lnTo>
                      <a:pt x="560" y="621"/>
                    </a:lnTo>
                    <a:lnTo>
                      <a:pt x="561" y="620"/>
                    </a:lnTo>
                    <a:lnTo>
                      <a:pt x="561" y="619"/>
                    </a:lnTo>
                    <a:lnTo>
                      <a:pt x="561" y="618"/>
                    </a:lnTo>
                    <a:lnTo>
                      <a:pt x="560" y="618"/>
                    </a:lnTo>
                    <a:lnTo>
                      <a:pt x="559" y="618"/>
                    </a:lnTo>
                    <a:lnTo>
                      <a:pt x="558" y="618"/>
                    </a:lnTo>
                    <a:lnTo>
                      <a:pt x="557" y="618"/>
                    </a:lnTo>
                    <a:lnTo>
                      <a:pt x="556" y="618"/>
                    </a:lnTo>
                    <a:lnTo>
                      <a:pt x="555" y="618"/>
                    </a:lnTo>
                    <a:lnTo>
                      <a:pt x="554" y="618"/>
                    </a:lnTo>
                    <a:lnTo>
                      <a:pt x="554" y="617"/>
                    </a:lnTo>
                    <a:lnTo>
                      <a:pt x="554" y="616"/>
                    </a:lnTo>
                    <a:lnTo>
                      <a:pt x="553" y="616"/>
                    </a:lnTo>
                    <a:lnTo>
                      <a:pt x="552" y="616"/>
                    </a:lnTo>
                    <a:lnTo>
                      <a:pt x="551" y="616"/>
                    </a:lnTo>
                    <a:lnTo>
                      <a:pt x="550" y="616"/>
                    </a:lnTo>
                    <a:lnTo>
                      <a:pt x="549" y="616"/>
                    </a:lnTo>
                    <a:lnTo>
                      <a:pt x="548" y="616"/>
                    </a:lnTo>
                    <a:lnTo>
                      <a:pt x="548" y="615"/>
                    </a:lnTo>
                    <a:lnTo>
                      <a:pt x="547" y="615"/>
                    </a:lnTo>
                    <a:lnTo>
                      <a:pt x="546" y="615"/>
                    </a:lnTo>
                    <a:lnTo>
                      <a:pt x="545" y="615"/>
                    </a:lnTo>
                    <a:lnTo>
                      <a:pt x="544" y="615"/>
                    </a:lnTo>
                    <a:lnTo>
                      <a:pt x="544" y="616"/>
                    </a:lnTo>
                    <a:lnTo>
                      <a:pt x="542" y="617"/>
                    </a:lnTo>
                    <a:lnTo>
                      <a:pt x="541" y="617"/>
                    </a:lnTo>
                    <a:lnTo>
                      <a:pt x="540" y="618"/>
                    </a:lnTo>
                    <a:lnTo>
                      <a:pt x="539" y="618"/>
                    </a:lnTo>
                    <a:lnTo>
                      <a:pt x="538" y="618"/>
                    </a:lnTo>
                    <a:lnTo>
                      <a:pt x="538" y="619"/>
                    </a:lnTo>
                    <a:lnTo>
                      <a:pt x="537" y="619"/>
                    </a:lnTo>
                    <a:lnTo>
                      <a:pt x="536" y="619"/>
                    </a:lnTo>
                    <a:lnTo>
                      <a:pt x="535" y="619"/>
                    </a:lnTo>
                    <a:lnTo>
                      <a:pt x="534" y="619"/>
                    </a:lnTo>
                    <a:lnTo>
                      <a:pt x="534" y="618"/>
                    </a:lnTo>
                    <a:lnTo>
                      <a:pt x="533" y="618"/>
                    </a:lnTo>
                    <a:lnTo>
                      <a:pt x="532" y="619"/>
                    </a:lnTo>
                    <a:lnTo>
                      <a:pt x="531" y="619"/>
                    </a:lnTo>
                    <a:lnTo>
                      <a:pt x="530" y="619"/>
                    </a:lnTo>
                    <a:lnTo>
                      <a:pt x="530" y="620"/>
                    </a:lnTo>
                    <a:lnTo>
                      <a:pt x="529" y="620"/>
                    </a:lnTo>
                    <a:lnTo>
                      <a:pt x="529" y="619"/>
                    </a:lnTo>
                    <a:lnTo>
                      <a:pt x="528" y="618"/>
                    </a:lnTo>
                    <a:lnTo>
                      <a:pt x="528" y="617"/>
                    </a:lnTo>
                    <a:lnTo>
                      <a:pt x="527" y="617"/>
                    </a:lnTo>
                    <a:lnTo>
                      <a:pt x="527" y="618"/>
                    </a:lnTo>
                    <a:lnTo>
                      <a:pt x="526" y="618"/>
                    </a:lnTo>
                    <a:lnTo>
                      <a:pt x="526" y="619"/>
                    </a:lnTo>
                    <a:lnTo>
                      <a:pt x="525" y="619"/>
                    </a:lnTo>
                    <a:lnTo>
                      <a:pt x="525" y="618"/>
                    </a:lnTo>
                    <a:lnTo>
                      <a:pt x="524" y="618"/>
                    </a:lnTo>
                    <a:lnTo>
                      <a:pt x="524" y="617"/>
                    </a:lnTo>
                    <a:lnTo>
                      <a:pt x="523" y="617"/>
                    </a:lnTo>
                    <a:lnTo>
                      <a:pt x="523" y="618"/>
                    </a:lnTo>
                    <a:lnTo>
                      <a:pt x="522" y="618"/>
                    </a:lnTo>
                    <a:lnTo>
                      <a:pt x="522" y="619"/>
                    </a:lnTo>
                    <a:lnTo>
                      <a:pt x="521" y="619"/>
                    </a:lnTo>
                    <a:lnTo>
                      <a:pt x="521" y="618"/>
                    </a:lnTo>
                    <a:lnTo>
                      <a:pt x="521" y="617"/>
                    </a:lnTo>
                    <a:lnTo>
                      <a:pt x="520" y="617"/>
                    </a:lnTo>
                    <a:lnTo>
                      <a:pt x="520" y="618"/>
                    </a:lnTo>
                    <a:lnTo>
                      <a:pt x="519" y="618"/>
                    </a:lnTo>
                    <a:lnTo>
                      <a:pt x="518" y="618"/>
                    </a:lnTo>
                    <a:lnTo>
                      <a:pt x="518" y="619"/>
                    </a:lnTo>
                    <a:lnTo>
                      <a:pt x="517" y="619"/>
                    </a:lnTo>
                    <a:lnTo>
                      <a:pt x="516" y="619"/>
                    </a:lnTo>
                    <a:lnTo>
                      <a:pt x="516" y="618"/>
                    </a:lnTo>
                    <a:lnTo>
                      <a:pt x="515" y="618"/>
                    </a:lnTo>
                    <a:lnTo>
                      <a:pt x="516" y="617"/>
                    </a:lnTo>
                    <a:lnTo>
                      <a:pt x="515" y="617"/>
                    </a:lnTo>
                    <a:lnTo>
                      <a:pt x="515" y="616"/>
                    </a:lnTo>
                    <a:lnTo>
                      <a:pt x="515" y="617"/>
                    </a:lnTo>
                    <a:lnTo>
                      <a:pt x="514" y="616"/>
                    </a:lnTo>
                    <a:lnTo>
                      <a:pt x="514" y="617"/>
                    </a:lnTo>
                    <a:lnTo>
                      <a:pt x="513" y="617"/>
                    </a:lnTo>
                    <a:lnTo>
                      <a:pt x="513" y="618"/>
                    </a:lnTo>
                    <a:lnTo>
                      <a:pt x="512" y="618"/>
                    </a:lnTo>
                    <a:lnTo>
                      <a:pt x="511" y="618"/>
                    </a:lnTo>
                    <a:lnTo>
                      <a:pt x="510" y="618"/>
                    </a:lnTo>
                    <a:lnTo>
                      <a:pt x="509" y="618"/>
                    </a:lnTo>
                    <a:lnTo>
                      <a:pt x="508" y="618"/>
                    </a:lnTo>
                    <a:lnTo>
                      <a:pt x="507" y="618"/>
                    </a:lnTo>
                    <a:lnTo>
                      <a:pt x="507" y="619"/>
                    </a:lnTo>
                    <a:lnTo>
                      <a:pt x="507" y="618"/>
                    </a:lnTo>
                    <a:lnTo>
                      <a:pt x="507" y="619"/>
                    </a:lnTo>
                    <a:lnTo>
                      <a:pt x="506" y="619"/>
                    </a:lnTo>
                    <a:lnTo>
                      <a:pt x="505" y="620"/>
                    </a:lnTo>
                    <a:lnTo>
                      <a:pt x="504" y="620"/>
                    </a:lnTo>
                    <a:lnTo>
                      <a:pt x="503" y="620"/>
                    </a:lnTo>
                    <a:lnTo>
                      <a:pt x="502" y="620"/>
                    </a:lnTo>
                    <a:lnTo>
                      <a:pt x="502" y="621"/>
                    </a:lnTo>
                    <a:lnTo>
                      <a:pt x="501" y="621"/>
                    </a:lnTo>
                    <a:lnTo>
                      <a:pt x="500" y="621"/>
                    </a:lnTo>
                    <a:lnTo>
                      <a:pt x="499" y="621"/>
                    </a:lnTo>
                    <a:lnTo>
                      <a:pt x="499" y="622"/>
                    </a:lnTo>
                    <a:lnTo>
                      <a:pt x="499" y="621"/>
                    </a:lnTo>
                    <a:lnTo>
                      <a:pt x="498" y="622"/>
                    </a:lnTo>
                    <a:lnTo>
                      <a:pt x="497" y="622"/>
                    </a:lnTo>
                    <a:lnTo>
                      <a:pt x="496" y="622"/>
                    </a:lnTo>
                    <a:lnTo>
                      <a:pt x="496" y="621"/>
                    </a:lnTo>
                    <a:lnTo>
                      <a:pt x="495" y="621"/>
                    </a:lnTo>
                    <a:lnTo>
                      <a:pt x="495" y="622"/>
                    </a:lnTo>
                    <a:lnTo>
                      <a:pt x="494" y="622"/>
                    </a:lnTo>
                    <a:lnTo>
                      <a:pt x="493" y="622"/>
                    </a:lnTo>
                    <a:lnTo>
                      <a:pt x="492" y="622"/>
                    </a:lnTo>
                    <a:lnTo>
                      <a:pt x="492" y="623"/>
                    </a:lnTo>
                    <a:lnTo>
                      <a:pt x="491" y="623"/>
                    </a:lnTo>
                    <a:lnTo>
                      <a:pt x="490" y="623"/>
                    </a:lnTo>
                    <a:lnTo>
                      <a:pt x="489" y="624"/>
                    </a:lnTo>
                    <a:lnTo>
                      <a:pt x="489" y="623"/>
                    </a:lnTo>
                    <a:lnTo>
                      <a:pt x="489" y="624"/>
                    </a:lnTo>
                    <a:lnTo>
                      <a:pt x="488" y="624"/>
                    </a:lnTo>
                    <a:lnTo>
                      <a:pt x="488" y="625"/>
                    </a:lnTo>
                    <a:lnTo>
                      <a:pt x="489" y="625"/>
                    </a:lnTo>
                    <a:lnTo>
                      <a:pt x="488" y="625"/>
                    </a:lnTo>
                    <a:lnTo>
                      <a:pt x="487" y="625"/>
                    </a:lnTo>
                    <a:lnTo>
                      <a:pt x="487" y="626"/>
                    </a:lnTo>
                    <a:lnTo>
                      <a:pt x="487" y="625"/>
                    </a:lnTo>
                    <a:lnTo>
                      <a:pt x="486" y="626"/>
                    </a:lnTo>
                    <a:lnTo>
                      <a:pt x="485" y="626"/>
                    </a:lnTo>
                    <a:lnTo>
                      <a:pt x="485" y="627"/>
                    </a:lnTo>
                    <a:lnTo>
                      <a:pt x="485" y="626"/>
                    </a:lnTo>
                    <a:lnTo>
                      <a:pt x="484" y="626"/>
                    </a:lnTo>
                    <a:lnTo>
                      <a:pt x="484" y="627"/>
                    </a:lnTo>
                    <a:lnTo>
                      <a:pt x="483" y="627"/>
                    </a:lnTo>
                    <a:lnTo>
                      <a:pt x="482" y="628"/>
                    </a:lnTo>
                    <a:lnTo>
                      <a:pt x="482" y="627"/>
                    </a:lnTo>
                    <a:lnTo>
                      <a:pt x="482" y="628"/>
                    </a:lnTo>
                    <a:lnTo>
                      <a:pt x="481" y="628"/>
                    </a:lnTo>
                    <a:lnTo>
                      <a:pt x="480" y="628"/>
                    </a:lnTo>
                    <a:lnTo>
                      <a:pt x="480" y="629"/>
                    </a:lnTo>
                    <a:lnTo>
                      <a:pt x="480" y="628"/>
                    </a:lnTo>
                    <a:lnTo>
                      <a:pt x="479" y="629"/>
                    </a:lnTo>
                    <a:lnTo>
                      <a:pt x="479" y="628"/>
                    </a:lnTo>
                    <a:lnTo>
                      <a:pt x="478" y="629"/>
                    </a:lnTo>
                    <a:lnTo>
                      <a:pt x="478" y="628"/>
                    </a:lnTo>
                    <a:lnTo>
                      <a:pt x="478" y="627"/>
                    </a:lnTo>
                    <a:lnTo>
                      <a:pt x="477" y="627"/>
                    </a:lnTo>
                    <a:lnTo>
                      <a:pt x="476" y="627"/>
                    </a:lnTo>
                    <a:lnTo>
                      <a:pt x="475" y="627"/>
                    </a:lnTo>
                    <a:lnTo>
                      <a:pt x="474" y="627"/>
                    </a:lnTo>
                    <a:lnTo>
                      <a:pt x="474" y="628"/>
                    </a:lnTo>
                    <a:lnTo>
                      <a:pt x="474" y="627"/>
                    </a:lnTo>
                    <a:lnTo>
                      <a:pt x="473" y="628"/>
                    </a:lnTo>
                    <a:lnTo>
                      <a:pt x="472" y="628"/>
                    </a:lnTo>
                    <a:lnTo>
                      <a:pt x="472" y="627"/>
                    </a:lnTo>
                    <a:lnTo>
                      <a:pt x="471" y="627"/>
                    </a:lnTo>
                    <a:lnTo>
                      <a:pt x="470" y="628"/>
                    </a:lnTo>
                    <a:lnTo>
                      <a:pt x="469" y="628"/>
                    </a:lnTo>
                    <a:lnTo>
                      <a:pt x="469" y="627"/>
                    </a:lnTo>
                    <a:lnTo>
                      <a:pt x="468" y="627"/>
                    </a:lnTo>
                    <a:lnTo>
                      <a:pt x="467" y="627"/>
                    </a:lnTo>
                    <a:lnTo>
                      <a:pt x="466" y="627"/>
                    </a:lnTo>
                    <a:lnTo>
                      <a:pt x="466" y="626"/>
                    </a:lnTo>
                    <a:lnTo>
                      <a:pt x="466" y="627"/>
                    </a:lnTo>
                    <a:lnTo>
                      <a:pt x="465" y="627"/>
                    </a:lnTo>
                    <a:lnTo>
                      <a:pt x="465" y="626"/>
                    </a:lnTo>
                    <a:lnTo>
                      <a:pt x="465" y="627"/>
                    </a:lnTo>
                    <a:lnTo>
                      <a:pt x="464" y="627"/>
                    </a:lnTo>
                    <a:lnTo>
                      <a:pt x="464" y="628"/>
                    </a:lnTo>
                    <a:lnTo>
                      <a:pt x="463" y="628"/>
                    </a:lnTo>
                    <a:lnTo>
                      <a:pt x="462" y="629"/>
                    </a:lnTo>
                    <a:lnTo>
                      <a:pt x="461" y="629"/>
                    </a:lnTo>
                    <a:lnTo>
                      <a:pt x="461" y="630"/>
                    </a:lnTo>
                    <a:lnTo>
                      <a:pt x="460" y="630"/>
                    </a:lnTo>
                    <a:lnTo>
                      <a:pt x="459" y="630"/>
                    </a:lnTo>
                    <a:lnTo>
                      <a:pt x="459" y="631"/>
                    </a:lnTo>
                    <a:lnTo>
                      <a:pt x="458" y="631"/>
                    </a:lnTo>
                    <a:lnTo>
                      <a:pt x="458" y="632"/>
                    </a:lnTo>
                    <a:lnTo>
                      <a:pt x="457" y="632"/>
                    </a:lnTo>
                    <a:lnTo>
                      <a:pt x="457" y="631"/>
                    </a:lnTo>
                    <a:lnTo>
                      <a:pt x="457" y="632"/>
                    </a:lnTo>
                    <a:lnTo>
                      <a:pt x="456" y="632"/>
                    </a:lnTo>
                    <a:lnTo>
                      <a:pt x="456" y="631"/>
                    </a:lnTo>
                    <a:lnTo>
                      <a:pt x="455" y="631"/>
                    </a:lnTo>
                    <a:lnTo>
                      <a:pt x="454" y="631"/>
                    </a:lnTo>
                    <a:lnTo>
                      <a:pt x="453" y="631"/>
                    </a:lnTo>
                    <a:lnTo>
                      <a:pt x="452" y="631"/>
                    </a:lnTo>
                    <a:lnTo>
                      <a:pt x="451" y="632"/>
                    </a:lnTo>
                    <a:lnTo>
                      <a:pt x="451" y="633"/>
                    </a:lnTo>
                    <a:lnTo>
                      <a:pt x="450" y="633"/>
                    </a:lnTo>
                    <a:lnTo>
                      <a:pt x="450" y="634"/>
                    </a:lnTo>
                    <a:lnTo>
                      <a:pt x="449" y="634"/>
                    </a:lnTo>
                    <a:lnTo>
                      <a:pt x="449" y="635"/>
                    </a:lnTo>
                    <a:lnTo>
                      <a:pt x="448" y="635"/>
                    </a:lnTo>
                    <a:lnTo>
                      <a:pt x="448" y="634"/>
                    </a:lnTo>
                    <a:lnTo>
                      <a:pt x="447" y="634"/>
                    </a:lnTo>
                    <a:lnTo>
                      <a:pt x="446" y="634"/>
                    </a:lnTo>
                    <a:lnTo>
                      <a:pt x="445" y="634"/>
                    </a:lnTo>
                    <a:lnTo>
                      <a:pt x="445" y="633"/>
                    </a:lnTo>
                    <a:lnTo>
                      <a:pt x="444" y="633"/>
                    </a:lnTo>
                    <a:lnTo>
                      <a:pt x="442" y="634"/>
                    </a:lnTo>
                    <a:lnTo>
                      <a:pt x="441" y="634"/>
                    </a:lnTo>
                    <a:lnTo>
                      <a:pt x="440" y="634"/>
                    </a:lnTo>
                    <a:lnTo>
                      <a:pt x="439" y="635"/>
                    </a:lnTo>
                    <a:lnTo>
                      <a:pt x="439" y="634"/>
                    </a:lnTo>
                    <a:lnTo>
                      <a:pt x="439" y="635"/>
                    </a:lnTo>
                    <a:lnTo>
                      <a:pt x="438" y="635"/>
                    </a:lnTo>
                    <a:lnTo>
                      <a:pt x="438" y="636"/>
                    </a:lnTo>
                    <a:lnTo>
                      <a:pt x="437" y="637"/>
                    </a:lnTo>
                    <a:lnTo>
                      <a:pt x="436" y="637"/>
                    </a:lnTo>
                    <a:lnTo>
                      <a:pt x="436" y="638"/>
                    </a:lnTo>
                    <a:lnTo>
                      <a:pt x="435" y="637"/>
                    </a:lnTo>
                    <a:lnTo>
                      <a:pt x="434" y="637"/>
                    </a:lnTo>
                    <a:lnTo>
                      <a:pt x="433" y="637"/>
                    </a:lnTo>
                    <a:lnTo>
                      <a:pt x="432" y="637"/>
                    </a:lnTo>
                    <a:lnTo>
                      <a:pt x="432" y="638"/>
                    </a:lnTo>
                    <a:lnTo>
                      <a:pt x="431" y="638"/>
                    </a:lnTo>
                    <a:lnTo>
                      <a:pt x="431" y="639"/>
                    </a:lnTo>
                    <a:lnTo>
                      <a:pt x="430" y="639"/>
                    </a:lnTo>
                    <a:lnTo>
                      <a:pt x="429" y="639"/>
                    </a:lnTo>
                    <a:lnTo>
                      <a:pt x="428" y="639"/>
                    </a:lnTo>
                    <a:lnTo>
                      <a:pt x="427" y="639"/>
                    </a:lnTo>
                    <a:lnTo>
                      <a:pt x="426" y="640"/>
                    </a:lnTo>
                    <a:lnTo>
                      <a:pt x="425" y="640"/>
                    </a:lnTo>
                    <a:lnTo>
                      <a:pt x="424" y="640"/>
                    </a:lnTo>
                    <a:lnTo>
                      <a:pt x="424" y="639"/>
                    </a:lnTo>
                    <a:lnTo>
                      <a:pt x="424" y="640"/>
                    </a:lnTo>
                    <a:lnTo>
                      <a:pt x="423" y="639"/>
                    </a:lnTo>
                    <a:lnTo>
                      <a:pt x="422" y="639"/>
                    </a:lnTo>
                    <a:lnTo>
                      <a:pt x="421" y="639"/>
                    </a:lnTo>
                    <a:lnTo>
                      <a:pt x="420" y="639"/>
                    </a:lnTo>
                    <a:lnTo>
                      <a:pt x="419" y="639"/>
                    </a:lnTo>
                    <a:lnTo>
                      <a:pt x="419" y="640"/>
                    </a:lnTo>
                    <a:lnTo>
                      <a:pt x="418" y="640"/>
                    </a:lnTo>
                    <a:lnTo>
                      <a:pt x="417" y="640"/>
                    </a:lnTo>
                    <a:lnTo>
                      <a:pt x="416" y="640"/>
                    </a:lnTo>
                    <a:lnTo>
                      <a:pt x="415" y="641"/>
                    </a:lnTo>
                    <a:lnTo>
                      <a:pt x="415" y="640"/>
                    </a:lnTo>
                    <a:lnTo>
                      <a:pt x="415" y="641"/>
                    </a:lnTo>
                    <a:lnTo>
                      <a:pt x="414" y="641"/>
                    </a:lnTo>
                    <a:lnTo>
                      <a:pt x="413" y="641"/>
                    </a:lnTo>
                    <a:lnTo>
                      <a:pt x="412" y="641"/>
                    </a:lnTo>
                    <a:lnTo>
                      <a:pt x="412" y="642"/>
                    </a:lnTo>
                    <a:lnTo>
                      <a:pt x="412" y="643"/>
                    </a:lnTo>
                    <a:lnTo>
                      <a:pt x="411" y="643"/>
                    </a:lnTo>
                    <a:lnTo>
                      <a:pt x="411" y="644"/>
                    </a:lnTo>
                    <a:lnTo>
                      <a:pt x="410" y="644"/>
                    </a:lnTo>
                    <a:lnTo>
                      <a:pt x="410" y="645"/>
                    </a:lnTo>
                    <a:lnTo>
                      <a:pt x="409" y="645"/>
                    </a:lnTo>
                    <a:lnTo>
                      <a:pt x="408" y="645"/>
                    </a:lnTo>
                    <a:lnTo>
                      <a:pt x="407" y="645"/>
                    </a:lnTo>
                    <a:lnTo>
                      <a:pt x="406" y="646"/>
                    </a:lnTo>
                    <a:lnTo>
                      <a:pt x="405" y="646"/>
                    </a:lnTo>
                    <a:lnTo>
                      <a:pt x="405" y="647"/>
                    </a:lnTo>
                    <a:lnTo>
                      <a:pt x="404" y="647"/>
                    </a:lnTo>
                    <a:lnTo>
                      <a:pt x="404" y="648"/>
                    </a:lnTo>
                    <a:lnTo>
                      <a:pt x="403" y="649"/>
                    </a:lnTo>
                    <a:lnTo>
                      <a:pt x="402" y="649"/>
                    </a:lnTo>
                    <a:lnTo>
                      <a:pt x="401" y="649"/>
                    </a:lnTo>
                    <a:lnTo>
                      <a:pt x="400" y="649"/>
                    </a:lnTo>
                    <a:lnTo>
                      <a:pt x="399" y="649"/>
                    </a:lnTo>
                    <a:lnTo>
                      <a:pt x="398" y="649"/>
                    </a:lnTo>
                    <a:lnTo>
                      <a:pt x="397" y="650"/>
                    </a:lnTo>
                    <a:lnTo>
                      <a:pt x="396" y="650"/>
                    </a:lnTo>
                    <a:lnTo>
                      <a:pt x="395" y="650"/>
                    </a:lnTo>
                    <a:lnTo>
                      <a:pt x="395" y="651"/>
                    </a:lnTo>
                    <a:lnTo>
                      <a:pt x="394" y="651"/>
                    </a:lnTo>
                    <a:lnTo>
                      <a:pt x="393" y="651"/>
                    </a:lnTo>
                    <a:lnTo>
                      <a:pt x="393" y="650"/>
                    </a:lnTo>
                    <a:lnTo>
                      <a:pt x="393" y="649"/>
                    </a:lnTo>
                    <a:lnTo>
                      <a:pt x="392" y="649"/>
                    </a:lnTo>
                    <a:lnTo>
                      <a:pt x="391" y="648"/>
                    </a:lnTo>
                    <a:lnTo>
                      <a:pt x="390" y="648"/>
                    </a:lnTo>
                    <a:lnTo>
                      <a:pt x="390" y="647"/>
                    </a:lnTo>
                    <a:lnTo>
                      <a:pt x="389" y="646"/>
                    </a:lnTo>
                    <a:lnTo>
                      <a:pt x="388" y="646"/>
                    </a:lnTo>
                    <a:lnTo>
                      <a:pt x="389" y="646"/>
                    </a:lnTo>
                    <a:lnTo>
                      <a:pt x="389" y="647"/>
                    </a:lnTo>
                    <a:lnTo>
                      <a:pt x="388" y="647"/>
                    </a:lnTo>
                    <a:lnTo>
                      <a:pt x="388" y="648"/>
                    </a:lnTo>
                    <a:lnTo>
                      <a:pt x="387" y="648"/>
                    </a:lnTo>
                    <a:lnTo>
                      <a:pt x="387" y="649"/>
                    </a:lnTo>
                    <a:lnTo>
                      <a:pt x="387" y="648"/>
                    </a:lnTo>
                    <a:lnTo>
                      <a:pt x="386" y="649"/>
                    </a:lnTo>
                    <a:lnTo>
                      <a:pt x="385" y="649"/>
                    </a:lnTo>
                    <a:lnTo>
                      <a:pt x="385" y="650"/>
                    </a:lnTo>
                    <a:lnTo>
                      <a:pt x="384" y="650"/>
                    </a:lnTo>
                    <a:lnTo>
                      <a:pt x="383" y="650"/>
                    </a:lnTo>
                    <a:lnTo>
                      <a:pt x="382" y="650"/>
                    </a:lnTo>
                    <a:lnTo>
                      <a:pt x="381" y="650"/>
                    </a:lnTo>
                    <a:lnTo>
                      <a:pt x="380" y="650"/>
                    </a:lnTo>
                    <a:lnTo>
                      <a:pt x="380" y="649"/>
                    </a:lnTo>
                    <a:lnTo>
                      <a:pt x="381" y="649"/>
                    </a:lnTo>
                    <a:lnTo>
                      <a:pt x="382" y="649"/>
                    </a:lnTo>
                    <a:lnTo>
                      <a:pt x="382" y="648"/>
                    </a:lnTo>
                    <a:lnTo>
                      <a:pt x="382" y="647"/>
                    </a:lnTo>
                    <a:lnTo>
                      <a:pt x="381" y="647"/>
                    </a:lnTo>
                    <a:lnTo>
                      <a:pt x="381" y="646"/>
                    </a:lnTo>
                    <a:lnTo>
                      <a:pt x="380" y="647"/>
                    </a:lnTo>
                    <a:lnTo>
                      <a:pt x="379" y="647"/>
                    </a:lnTo>
                    <a:lnTo>
                      <a:pt x="379" y="648"/>
                    </a:lnTo>
                    <a:lnTo>
                      <a:pt x="378" y="649"/>
                    </a:lnTo>
                    <a:lnTo>
                      <a:pt x="377" y="649"/>
                    </a:lnTo>
                    <a:lnTo>
                      <a:pt x="376" y="649"/>
                    </a:lnTo>
                    <a:lnTo>
                      <a:pt x="375" y="649"/>
                    </a:lnTo>
                    <a:lnTo>
                      <a:pt x="374" y="649"/>
                    </a:lnTo>
                    <a:lnTo>
                      <a:pt x="374" y="648"/>
                    </a:lnTo>
                    <a:lnTo>
                      <a:pt x="373" y="648"/>
                    </a:lnTo>
                    <a:lnTo>
                      <a:pt x="374" y="648"/>
                    </a:lnTo>
                    <a:lnTo>
                      <a:pt x="374" y="647"/>
                    </a:lnTo>
                    <a:lnTo>
                      <a:pt x="375" y="646"/>
                    </a:lnTo>
                    <a:lnTo>
                      <a:pt x="375" y="645"/>
                    </a:lnTo>
                    <a:lnTo>
                      <a:pt x="375" y="644"/>
                    </a:lnTo>
                    <a:lnTo>
                      <a:pt x="374" y="643"/>
                    </a:lnTo>
                    <a:lnTo>
                      <a:pt x="373" y="644"/>
                    </a:lnTo>
                    <a:lnTo>
                      <a:pt x="372" y="644"/>
                    </a:lnTo>
                    <a:lnTo>
                      <a:pt x="372" y="643"/>
                    </a:lnTo>
                    <a:lnTo>
                      <a:pt x="371" y="643"/>
                    </a:lnTo>
                    <a:lnTo>
                      <a:pt x="371" y="644"/>
                    </a:lnTo>
                    <a:lnTo>
                      <a:pt x="370" y="644"/>
                    </a:lnTo>
                    <a:lnTo>
                      <a:pt x="370" y="645"/>
                    </a:lnTo>
                    <a:lnTo>
                      <a:pt x="370" y="646"/>
                    </a:lnTo>
                    <a:lnTo>
                      <a:pt x="370" y="647"/>
                    </a:lnTo>
                    <a:lnTo>
                      <a:pt x="371" y="647"/>
                    </a:lnTo>
                    <a:lnTo>
                      <a:pt x="371" y="648"/>
                    </a:lnTo>
                    <a:lnTo>
                      <a:pt x="372" y="648"/>
                    </a:lnTo>
                    <a:lnTo>
                      <a:pt x="372" y="649"/>
                    </a:lnTo>
                    <a:lnTo>
                      <a:pt x="373" y="649"/>
                    </a:lnTo>
                    <a:lnTo>
                      <a:pt x="372" y="649"/>
                    </a:lnTo>
                    <a:lnTo>
                      <a:pt x="371" y="650"/>
                    </a:lnTo>
                    <a:lnTo>
                      <a:pt x="370" y="650"/>
                    </a:lnTo>
                    <a:lnTo>
                      <a:pt x="369" y="650"/>
                    </a:lnTo>
                    <a:lnTo>
                      <a:pt x="368" y="650"/>
                    </a:lnTo>
                    <a:lnTo>
                      <a:pt x="368" y="651"/>
                    </a:lnTo>
                    <a:lnTo>
                      <a:pt x="367" y="651"/>
                    </a:lnTo>
                    <a:lnTo>
                      <a:pt x="366" y="651"/>
                    </a:lnTo>
                    <a:lnTo>
                      <a:pt x="366" y="652"/>
                    </a:lnTo>
                    <a:lnTo>
                      <a:pt x="365" y="652"/>
                    </a:lnTo>
                    <a:lnTo>
                      <a:pt x="364" y="652"/>
                    </a:lnTo>
                    <a:lnTo>
                      <a:pt x="363" y="653"/>
                    </a:lnTo>
                    <a:lnTo>
                      <a:pt x="363" y="654"/>
                    </a:lnTo>
                    <a:lnTo>
                      <a:pt x="363" y="655"/>
                    </a:lnTo>
                    <a:lnTo>
                      <a:pt x="364" y="655"/>
                    </a:lnTo>
                    <a:lnTo>
                      <a:pt x="365" y="655"/>
                    </a:lnTo>
                    <a:lnTo>
                      <a:pt x="366" y="655"/>
                    </a:lnTo>
                    <a:lnTo>
                      <a:pt x="367" y="655"/>
                    </a:lnTo>
                    <a:lnTo>
                      <a:pt x="367" y="654"/>
                    </a:lnTo>
                    <a:lnTo>
                      <a:pt x="368" y="654"/>
                    </a:lnTo>
                    <a:lnTo>
                      <a:pt x="368" y="655"/>
                    </a:lnTo>
                    <a:lnTo>
                      <a:pt x="369" y="654"/>
                    </a:lnTo>
                    <a:lnTo>
                      <a:pt x="370" y="655"/>
                    </a:lnTo>
                    <a:lnTo>
                      <a:pt x="369" y="655"/>
                    </a:lnTo>
                    <a:lnTo>
                      <a:pt x="370" y="655"/>
                    </a:lnTo>
                    <a:lnTo>
                      <a:pt x="370" y="656"/>
                    </a:lnTo>
                    <a:lnTo>
                      <a:pt x="370" y="657"/>
                    </a:lnTo>
                    <a:lnTo>
                      <a:pt x="370" y="658"/>
                    </a:lnTo>
                    <a:lnTo>
                      <a:pt x="370" y="659"/>
                    </a:lnTo>
                    <a:lnTo>
                      <a:pt x="369" y="659"/>
                    </a:lnTo>
                    <a:lnTo>
                      <a:pt x="369" y="660"/>
                    </a:lnTo>
                    <a:lnTo>
                      <a:pt x="369" y="661"/>
                    </a:lnTo>
                    <a:lnTo>
                      <a:pt x="370" y="661"/>
                    </a:lnTo>
                    <a:lnTo>
                      <a:pt x="370" y="662"/>
                    </a:lnTo>
                    <a:lnTo>
                      <a:pt x="369" y="662"/>
                    </a:lnTo>
                    <a:lnTo>
                      <a:pt x="369" y="661"/>
                    </a:lnTo>
                    <a:lnTo>
                      <a:pt x="368" y="661"/>
                    </a:lnTo>
                    <a:lnTo>
                      <a:pt x="368" y="660"/>
                    </a:lnTo>
                    <a:lnTo>
                      <a:pt x="367" y="660"/>
                    </a:lnTo>
                    <a:lnTo>
                      <a:pt x="366" y="660"/>
                    </a:lnTo>
                    <a:lnTo>
                      <a:pt x="366" y="661"/>
                    </a:lnTo>
                    <a:lnTo>
                      <a:pt x="366" y="663"/>
                    </a:lnTo>
                    <a:lnTo>
                      <a:pt x="366" y="664"/>
                    </a:lnTo>
                    <a:lnTo>
                      <a:pt x="365" y="664"/>
                    </a:lnTo>
                    <a:lnTo>
                      <a:pt x="365" y="665"/>
                    </a:lnTo>
                    <a:lnTo>
                      <a:pt x="364" y="665"/>
                    </a:lnTo>
                    <a:lnTo>
                      <a:pt x="364" y="664"/>
                    </a:lnTo>
                    <a:lnTo>
                      <a:pt x="363" y="664"/>
                    </a:lnTo>
                    <a:lnTo>
                      <a:pt x="363" y="663"/>
                    </a:lnTo>
                    <a:lnTo>
                      <a:pt x="363" y="662"/>
                    </a:lnTo>
                    <a:lnTo>
                      <a:pt x="363" y="663"/>
                    </a:lnTo>
                    <a:lnTo>
                      <a:pt x="362" y="663"/>
                    </a:lnTo>
                    <a:lnTo>
                      <a:pt x="362" y="662"/>
                    </a:lnTo>
                    <a:lnTo>
                      <a:pt x="362" y="663"/>
                    </a:lnTo>
                    <a:lnTo>
                      <a:pt x="361" y="663"/>
                    </a:lnTo>
                    <a:lnTo>
                      <a:pt x="360" y="663"/>
                    </a:lnTo>
                    <a:lnTo>
                      <a:pt x="360" y="664"/>
                    </a:lnTo>
                    <a:lnTo>
                      <a:pt x="359" y="664"/>
                    </a:lnTo>
                    <a:lnTo>
                      <a:pt x="359" y="665"/>
                    </a:lnTo>
                    <a:lnTo>
                      <a:pt x="358" y="665"/>
                    </a:lnTo>
                    <a:lnTo>
                      <a:pt x="357" y="665"/>
                    </a:lnTo>
                    <a:lnTo>
                      <a:pt x="357" y="664"/>
                    </a:lnTo>
                    <a:lnTo>
                      <a:pt x="357" y="663"/>
                    </a:lnTo>
                    <a:lnTo>
                      <a:pt x="356" y="663"/>
                    </a:lnTo>
                    <a:lnTo>
                      <a:pt x="356" y="662"/>
                    </a:lnTo>
                    <a:lnTo>
                      <a:pt x="356" y="661"/>
                    </a:lnTo>
                    <a:lnTo>
                      <a:pt x="355" y="661"/>
                    </a:lnTo>
                    <a:lnTo>
                      <a:pt x="355" y="662"/>
                    </a:lnTo>
                    <a:lnTo>
                      <a:pt x="354" y="663"/>
                    </a:lnTo>
                    <a:lnTo>
                      <a:pt x="353" y="663"/>
                    </a:lnTo>
                    <a:lnTo>
                      <a:pt x="352" y="663"/>
                    </a:lnTo>
                    <a:lnTo>
                      <a:pt x="352" y="664"/>
                    </a:lnTo>
                    <a:lnTo>
                      <a:pt x="352" y="663"/>
                    </a:lnTo>
                    <a:lnTo>
                      <a:pt x="351" y="664"/>
                    </a:lnTo>
                    <a:lnTo>
                      <a:pt x="350" y="664"/>
                    </a:lnTo>
                    <a:lnTo>
                      <a:pt x="349" y="664"/>
                    </a:lnTo>
                    <a:lnTo>
                      <a:pt x="350" y="665"/>
                    </a:lnTo>
                    <a:lnTo>
                      <a:pt x="349" y="665"/>
                    </a:lnTo>
                    <a:lnTo>
                      <a:pt x="348" y="666"/>
                    </a:lnTo>
                    <a:lnTo>
                      <a:pt x="348" y="665"/>
                    </a:lnTo>
                    <a:lnTo>
                      <a:pt x="348" y="666"/>
                    </a:lnTo>
                    <a:lnTo>
                      <a:pt x="347" y="665"/>
                    </a:lnTo>
                    <a:lnTo>
                      <a:pt x="346" y="665"/>
                    </a:lnTo>
                    <a:lnTo>
                      <a:pt x="345" y="666"/>
                    </a:lnTo>
                    <a:lnTo>
                      <a:pt x="344" y="666"/>
                    </a:lnTo>
                    <a:lnTo>
                      <a:pt x="343" y="666"/>
                    </a:lnTo>
                    <a:lnTo>
                      <a:pt x="343" y="665"/>
                    </a:lnTo>
                    <a:lnTo>
                      <a:pt x="342" y="666"/>
                    </a:lnTo>
                    <a:lnTo>
                      <a:pt x="341" y="666"/>
                    </a:lnTo>
                    <a:lnTo>
                      <a:pt x="340" y="666"/>
                    </a:lnTo>
                    <a:lnTo>
                      <a:pt x="340" y="667"/>
                    </a:lnTo>
                    <a:lnTo>
                      <a:pt x="339" y="667"/>
                    </a:lnTo>
                    <a:lnTo>
                      <a:pt x="339" y="668"/>
                    </a:lnTo>
                    <a:lnTo>
                      <a:pt x="338" y="668"/>
                    </a:lnTo>
                    <a:lnTo>
                      <a:pt x="338" y="667"/>
                    </a:lnTo>
                    <a:lnTo>
                      <a:pt x="338" y="666"/>
                    </a:lnTo>
                    <a:lnTo>
                      <a:pt x="339" y="666"/>
                    </a:lnTo>
                    <a:lnTo>
                      <a:pt x="339" y="665"/>
                    </a:lnTo>
                    <a:lnTo>
                      <a:pt x="339" y="664"/>
                    </a:lnTo>
                    <a:lnTo>
                      <a:pt x="339" y="663"/>
                    </a:lnTo>
                    <a:lnTo>
                      <a:pt x="338" y="663"/>
                    </a:lnTo>
                    <a:lnTo>
                      <a:pt x="337" y="663"/>
                    </a:lnTo>
                    <a:lnTo>
                      <a:pt x="336" y="663"/>
                    </a:lnTo>
                    <a:lnTo>
                      <a:pt x="335" y="663"/>
                    </a:lnTo>
                    <a:lnTo>
                      <a:pt x="334" y="663"/>
                    </a:lnTo>
                    <a:lnTo>
                      <a:pt x="333" y="664"/>
                    </a:lnTo>
                    <a:lnTo>
                      <a:pt x="332" y="664"/>
                    </a:lnTo>
                    <a:lnTo>
                      <a:pt x="332" y="665"/>
                    </a:lnTo>
                    <a:lnTo>
                      <a:pt x="331" y="664"/>
                    </a:lnTo>
                    <a:lnTo>
                      <a:pt x="330" y="664"/>
                    </a:lnTo>
                    <a:lnTo>
                      <a:pt x="330" y="663"/>
                    </a:lnTo>
                    <a:lnTo>
                      <a:pt x="329" y="663"/>
                    </a:lnTo>
                    <a:lnTo>
                      <a:pt x="329" y="664"/>
                    </a:lnTo>
                    <a:lnTo>
                      <a:pt x="328" y="664"/>
                    </a:lnTo>
                    <a:lnTo>
                      <a:pt x="328" y="665"/>
                    </a:lnTo>
                    <a:lnTo>
                      <a:pt x="327" y="664"/>
                    </a:lnTo>
                    <a:lnTo>
                      <a:pt x="326" y="664"/>
                    </a:lnTo>
                    <a:lnTo>
                      <a:pt x="325" y="664"/>
                    </a:lnTo>
                    <a:lnTo>
                      <a:pt x="324" y="665"/>
                    </a:lnTo>
                    <a:lnTo>
                      <a:pt x="323" y="665"/>
                    </a:lnTo>
                    <a:lnTo>
                      <a:pt x="323" y="664"/>
                    </a:lnTo>
                    <a:lnTo>
                      <a:pt x="323" y="663"/>
                    </a:lnTo>
                    <a:lnTo>
                      <a:pt x="322" y="663"/>
                    </a:lnTo>
                    <a:lnTo>
                      <a:pt x="322" y="662"/>
                    </a:lnTo>
                    <a:lnTo>
                      <a:pt x="321" y="662"/>
                    </a:lnTo>
                    <a:lnTo>
                      <a:pt x="322" y="662"/>
                    </a:lnTo>
                    <a:lnTo>
                      <a:pt x="322" y="661"/>
                    </a:lnTo>
                    <a:lnTo>
                      <a:pt x="322" y="660"/>
                    </a:lnTo>
                    <a:lnTo>
                      <a:pt x="323" y="660"/>
                    </a:lnTo>
                    <a:lnTo>
                      <a:pt x="323" y="659"/>
                    </a:lnTo>
                    <a:lnTo>
                      <a:pt x="322" y="659"/>
                    </a:lnTo>
                    <a:lnTo>
                      <a:pt x="323" y="658"/>
                    </a:lnTo>
                    <a:lnTo>
                      <a:pt x="323" y="657"/>
                    </a:lnTo>
                    <a:lnTo>
                      <a:pt x="323" y="656"/>
                    </a:lnTo>
                    <a:lnTo>
                      <a:pt x="324" y="656"/>
                    </a:lnTo>
                    <a:lnTo>
                      <a:pt x="324" y="655"/>
                    </a:lnTo>
                    <a:lnTo>
                      <a:pt x="325" y="655"/>
                    </a:lnTo>
                    <a:lnTo>
                      <a:pt x="325" y="654"/>
                    </a:lnTo>
                    <a:lnTo>
                      <a:pt x="326" y="654"/>
                    </a:lnTo>
                    <a:lnTo>
                      <a:pt x="325" y="654"/>
                    </a:lnTo>
                    <a:lnTo>
                      <a:pt x="324" y="653"/>
                    </a:lnTo>
                    <a:lnTo>
                      <a:pt x="324" y="654"/>
                    </a:lnTo>
                    <a:lnTo>
                      <a:pt x="324" y="653"/>
                    </a:lnTo>
                    <a:lnTo>
                      <a:pt x="323" y="653"/>
                    </a:lnTo>
                    <a:lnTo>
                      <a:pt x="323" y="652"/>
                    </a:lnTo>
                    <a:lnTo>
                      <a:pt x="322" y="652"/>
                    </a:lnTo>
                    <a:lnTo>
                      <a:pt x="321" y="652"/>
                    </a:lnTo>
                    <a:lnTo>
                      <a:pt x="320" y="652"/>
                    </a:lnTo>
                    <a:lnTo>
                      <a:pt x="320" y="651"/>
                    </a:lnTo>
                    <a:lnTo>
                      <a:pt x="319" y="651"/>
                    </a:lnTo>
                    <a:lnTo>
                      <a:pt x="318" y="650"/>
                    </a:lnTo>
                    <a:lnTo>
                      <a:pt x="317" y="650"/>
                    </a:lnTo>
                    <a:lnTo>
                      <a:pt x="317" y="649"/>
                    </a:lnTo>
                    <a:lnTo>
                      <a:pt x="317" y="648"/>
                    </a:lnTo>
                    <a:lnTo>
                      <a:pt x="316" y="649"/>
                    </a:lnTo>
                    <a:lnTo>
                      <a:pt x="316" y="648"/>
                    </a:lnTo>
                    <a:lnTo>
                      <a:pt x="316" y="647"/>
                    </a:lnTo>
                    <a:lnTo>
                      <a:pt x="316" y="646"/>
                    </a:lnTo>
                    <a:lnTo>
                      <a:pt x="317" y="646"/>
                    </a:lnTo>
                    <a:lnTo>
                      <a:pt x="318" y="646"/>
                    </a:lnTo>
                    <a:lnTo>
                      <a:pt x="319" y="646"/>
                    </a:lnTo>
                    <a:lnTo>
                      <a:pt x="320" y="645"/>
                    </a:lnTo>
                    <a:lnTo>
                      <a:pt x="320" y="646"/>
                    </a:lnTo>
                    <a:lnTo>
                      <a:pt x="321" y="645"/>
                    </a:lnTo>
                    <a:lnTo>
                      <a:pt x="321" y="646"/>
                    </a:lnTo>
                    <a:lnTo>
                      <a:pt x="322" y="646"/>
                    </a:lnTo>
                    <a:lnTo>
                      <a:pt x="322" y="645"/>
                    </a:lnTo>
                    <a:lnTo>
                      <a:pt x="322" y="644"/>
                    </a:lnTo>
                    <a:lnTo>
                      <a:pt x="321" y="644"/>
                    </a:lnTo>
                    <a:lnTo>
                      <a:pt x="320" y="644"/>
                    </a:lnTo>
                    <a:lnTo>
                      <a:pt x="320" y="643"/>
                    </a:lnTo>
                    <a:lnTo>
                      <a:pt x="322" y="643"/>
                    </a:lnTo>
                    <a:lnTo>
                      <a:pt x="322" y="642"/>
                    </a:lnTo>
                    <a:lnTo>
                      <a:pt x="321" y="642"/>
                    </a:lnTo>
                    <a:lnTo>
                      <a:pt x="321" y="641"/>
                    </a:lnTo>
                    <a:lnTo>
                      <a:pt x="321" y="640"/>
                    </a:lnTo>
                    <a:lnTo>
                      <a:pt x="320" y="641"/>
                    </a:lnTo>
                    <a:lnTo>
                      <a:pt x="320" y="640"/>
                    </a:lnTo>
                    <a:lnTo>
                      <a:pt x="321" y="640"/>
                    </a:lnTo>
                    <a:lnTo>
                      <a:pt x="321" y="639"/>
                    </a:lnTo>
                    <a:lnTo>
                      <a:pt x="320" y="639"/>
                    </a:lnTo>
                    <a:lnTo>
                      <a:pt x="320" y="638"/>
                    </a:lnTo>
                    <a:lnTo>
                      <a:pt x="321" y="638"/>
                    </a:lnTo>
                    <a:lnTo>
                      <a:pt x="322" y="637"/>
                    </a:lnTo>
                    <a:lnTo>
                      <a:pt x="322" y="636"/>
                    </a:lnTo>
                    <a:lnTo>
                      <a:pt x="321" y="636"/>
                    </a:lnTo>
                    <a:lnTo>
                      <a:pt x="321" y="637"/>
                    </a:lnTo>
                    <a:lnTo>
                      <a:pt x="320" y="636"/>
                    </a:lnTo>
                    <a:lnTo>
                      <a:pt x="320" y="635"/>
                    </a:lnTo>
                    <a:lnTo>
                      <a:pt x="319" y="635"/>
                    </a:lnTo>
                    <a:lnTo>
                      <a:pt x="319" y="634"/>
                    </a:lnTo>
                    <a:lnTo>
                      <a:pt x="318" y="634"/>
                    </a:lnTo>
                    <a:lnTo>
                      <a:pt x="317" y="634"/>
                    </a:lnTo>
                    <a:lnTo>
                      <a:pt x="316" y="634"/>
                    </a:lnTo>
                    <a:lnTo>
                      <a:pt x="316" y="633"/>
                    </a:lnTo>
                    <a:lnTo>
                      <a:pt x="315" y="634"/>
                    </a:lnTo>
                    <a:lnTo>
                      <a:pt x="315" y="633"/>
                    </a:lnTo>
                    <a:lnTo>
                      <a:pt x="313" y="632"/>
                    </a:lnTo>
                    <a:lnTo>
                      <a:pt x="313" y="631"/>
                    </a:lnTo>
                    <a:lnTo>
                      <a:pt x="314" y="630"/>
                    </a:lnTo>
                    <a:lnTo>
                      <a:pt x="313" y="630"/>
                    </a:lnTo>
                    <a:lnTo>
                      <a:pt x="312" y="630"/>
                    </a:lnTo>
                    <a:lnTo>
                      <a:pt x="312" y="629"/>
                    </a:lnTo>
                    <a:lnTo>
                      <a:pt x="313" y="629"/>
                    </a:lnTo>
                    <a:lnTo>
                      <a:pt x="312" y="628"/>
                    </a:lnTo>
                    <a:lnTo>
                      <a:pt x="311" y="628"/>
                    </a:lnTo>
                    <a:lnTo>
                      <a:pt x="310" y="627"/>
                    </a:lnTo>
                    <a:lnTo>
                      <a:pt x="309" y="627"/>
                    </a:lnTo>
                    <a:lnTo>
                      <a:pt x="308" y="627"/>
                    </a:lnTo>
                    <a:lnTo>
                      <a:pt x="307" y="627"/>
                    </a:lnTo>
                    <a:lnTo>
                      <a:pt x="306" y="626"/>
                    </a:lnTo>
                    <a:lnTo>
                      <a:pt x="305" y="626"/>
                    </a:lnTo>
                    <a:lnTo>
                      <a:pt x="305" y="625"/>
                    </a:lnTo>
                    <a:lnTo>
                      <a:pt x="304" y="625"/>
                    </a:lnTo>
                    <a:lnTo>
                      <a:pt x="304" y="624"/>
                    </a:lnTo>
                    <a:lnTo>
                      <a:pt x="305" y="623"/>
                    </a:lnTo>
                    <a:lnTo>
                      <a:pt x="305" y="622"/>
                    </a:lnTo>
                    <a:lnTo>
                      <a:pt x="305" y="621"/>
                    </a:lnTo>
                    <a:lnTo>
                      <a:pt x="304" y="621"/>
                    </a:lnTo>
                    <a:lnTo>
                      <a:pt x="303" y="620"/>
                    </a:lnTo>
                    <a:lnTo>
                      <a:pt x="303" y="619"/>
                    </a:lnTo>
                    <a:lnTo>
                      <a:pt x="303" y="618"/>
                    </a:lnTo>
                    <a:lnTo>
                      <a:pt x="303" y="617"/>
                    </a:lnTo>
                    <a:lnTo>
                      <a:pt x="302" y="617"/>
                    </a:lnTo>
                    <a:lnTo>
                      <a:pt x="302" y="616"/>
                    </a:lnTo>
                    <a:lnTo>
                      <a:pt x="301" y="617"/>
                    </a:lnTo>
                    <a:lnTo>
                      <a:pt x="301" y="616"/>
                    </a:lnTo>
                    <a:lnTo>
                      <a:pt x="302" y="616"/>
                    </a:lnTo>
                    <a:lnTo>
                      <a:pt x="302" y="615"/>
                    </a:lnTo>
                    <a:lnTo>
                      <a:pt x="302" y="614"/>
                    </a:lnTo>
                    <a:lnTo>
                      <a:pt x="303" y="614"/>
                    </a:lnTo>
                    <a:lnTo>
                      <a:pt x="303" y="613"/>
                    </a:lnTo>
                    <a:lnTo>
                      <a:pt x="302" y="613"/>
                    </a:lnTo>
                    <a:lnTo>
                      <a:pt x="303" y="612"/>
                    </a:lnTo>
                    <a:lnTo>
                      <a:pt x="303" y="611"/>
                    </a:lnTo>
                    <a:lnTo>
                      <a:pt x="304" y="612"/>
                    </a:lnTo>
                    <a:lnTo>
                      <a:pt x="304" y="611"/>
                    </a:lnTo>
                    <a:lnTo>
                      <a:pt x="304" y="610"/>
                    </a:lnTo>
                    <a:lnTo>
                      <a:pt x="305" y="610"/>
                    </a:lnTo>
                    <a:lnTo>
                      <a:pt x="305" y="609"/>
                    </a:lnTo>
                    <a:lnTo>
                      <a:pt x="305" y="608"/>
                    </a:lnTo>
                    <a:lnTo>
                      <a:pt x="305" y="607"/>
                    </a:lnTo>
                    <a:lnTo>
                      <a:pt x="305" y="606"/>
                    </a:lnTo>
                    <a:lnTo>
                      <a:pt x="306" y="606"/>
                    </a:lnTo>
                    <a:lnTo>
                      <a:pt x="307" y="606"/>
                    </a:lnTo>
                    <a:lnTo>
                      <a:pt x="307" y="607"/>
                    </a:lnTo>
                    <a:lnTo>
                      <a:pt x="307" y="606"/>
                    </a:lnTo>
                    <a:lnTo>
                      <a:pt x="308" y="606"/>
                    </a:lnTo>
                    <a:lnTo>
                      <a:pt x="308" y="605"/>
                    </a:lnTo>
                    <a:lnTo>
                      <a:pt x="309" y="605"/>
                    </a:lnTo>
                    <a:lnTo>
                      <a:pt x="309" y="604"/>
                    </a:lnTo>
                    <a:lnTo>
                      <a:pt x="310" y="604"/>
                    </a:lnTo>
                    <a:lnTo>
                      <a:pt x="311" y="603"/>
                    </a:lnTo>
                    <a:lnTo>
                      <a:pt x="310" y="603"/>
                    </a:lnTo>
                    <a:lnTo>
                      <a:pt x="310" y="602"/>
                    </a:lnTo>
                    <a:lnTo>
                      <a:pt x="310" y="601"/>
                    </a:lnTo>
                    <a:lnTo>
                      <a:pt x="309" y="601"/>
                    </a:lnTo>
                    <a:lnTo>
                      <a:pt x="309" y="600"/>
                    </a:lnTo>
                    <a:lnTo>
                      <a:pt x="308" y="600"/>
                    </a:lnTo>
                    <a:lnTo>
                      <a:pt x="307" y="600"/>
                    </a:lnTo>
                    <a:lnTo>
                      <a:pt x="306" y="600"/>
                    </a:lnTo>
                    <a:lnTo>
                      <a:pt x="305" y="599"/>
                    </a:lnTo>
                    <a:lnTo>
                      <a:pt x="304" y="599"/>
                    </a:lnTo>
                    <a:lnTo>
                      <a:pt x="304" y="600"/>
                    </a:lnTo>
                    <a:lnTo>
                      <a:pt x="303" y="599"/>
                    </a:lnTo>
                    <a:lnTo>
                      <a:pt x="303" y="598"/>
                    </a:lnTo>
                    <a:lnTo>
                      <a:pt x="304" y="598"/>
                    </a:lnTo>
                    <a:lnTo>
                      <a:pt x="305" y="598"/>
                    </a:lnTo>
                    <a:lnTo>
                      <a:pt x="306" y="598"/>
                    </a:lnTo>
                    <a:lnTo>
                      <a:pt x="307" y="598"/>
                    </a:lnTo>
                    <a:lnTo>
                      <a:pt x="307" y="597"/>
                    </a:lnTo>
                    <a:lnTo>
                      <a:pt x="306" y="597"/>
                    </a:lnTo>
                    <a:lnTo>
                      <a:pt x="306" y="596"/>
                    </a:lnTo>
                    <a:lnTo>
                      <a:pt x="305" y="595"/>
                    </a:lnTo>
                    <a:lnTo>
                      <a:pt x="306" y="595"/>
                    </a:lnTo>
                    <a:lnTo>
                      <a:pt x="306" y="594"/>
                    </a:lnTo>
                    <a:lnTo>
                      <a:pt x="307" y="594"/>
                    </a:lnTo>
                    <a:lnTo>
                      <a:pt x="308" y="594"/>
                    </a:lnTo>
                    <a:lnTo>
                      <a:pt x="308" y="593"/>
                    </a:lnTo>
                    <a:lnTo>
                      <a:pt x="309" y="593"/>
                    </a:lnTo>
                    <a:lnTo>
                      <a:pt x="310" y="594"/>
                    </a:lnTo>
                    <a:lnTo>
                      <a:pt x="311" y="594"/>
                    </a:lnTo>
                    <a:lnTo>
                      <a:pt x="311" y="593"/>
                    </a:lnTo>
                    <a:lnTo>
                      <a:pt x="311" y="592"/>
                    </a:lnTo>
                    <a:lnTo>
                      <a:pt x="310" y="592"/>
                    </a:lnTo>
                    <a:lnTo>
                      <a:pt x="310" y="591"/>
                    </a:lnTo>
                    <a:lnTo>
                      <a:pt x="309" y="591"/>
                    </a:lnTo>
                    <a:lnTo>
                      <a:pt x="309" y="590"/>
                    </a:lnTo>
                    <a:lnTo>
                      <a:pt x="309" y="589"/>
                    </a:lnTo>
                    <a:lnTo>
                      <a:pt x="308" y="589"/>
                    </a:lnTo>
                    <a:lnTo>
                      <a:pt x="308" y="588"/>
                    </a:lnTo>
                    <a:lnTo>
                      <a:pt x="308" y="587"/>
                    </a:lnTo>
                    <a:lnTo>
                      <a:pt x="308" y="586"/>
                    </a:lnTo>
                    <a:lnTo>
                      <a:pt x="307" y="585"/>
                    </a:lnTo>
                    <a:lnTo>
                      <a:pt x="308" y="585"/>
                    </a:lnTo>
                    <a:lnTo>
                      <a:pt x="308" y="584"/>
                    </a:lnTo>
                    <a:lnTo>
                      <a:pt x="309" y="584"/>
                    </a:lnTo>
                    <a:lnTo>
                      <a:pt x="309" y="583"/>
                    </a:lnTo>
                    <a:lnTo>
                      <a:pt x="308" y="583"/>
                    </a:lnTo>
                    <a:lnTo>
                      <a:pt x="309" y="582"/>
                    </a:lnTo>
                    <a:lnTo>
                      <a:pt x="308" y="581"/>
                    </a:lnTo>
                    <a:lnTo>
                      <a:pt x="307" y="581"/>
                    </a:lnTo>
                    <a:lnTo>
                      <a:pt x="307" y="580"/>
                    </a:lnTo>
                    <a:lnTo>
                      <a:pt x="306" y="579"/>
                    </a:lnTo>
                    <a:lnTo>
                      <a:pt x="307" y="579"/>
                    </a:lnTo>
                    <a:lnTo>
                      <a:pt x="307" y="578"/>
                    </a:lnTo>
                    <a:lnTo>
                      <a:pt x="308" y="578"/>
                    </a:lnTo>
                    <a:lnTo>
                      <a:pt x="308" y="577"/>
                    </a:lnTo>
                    <a:lnTo>
                      <a:pt x="310" y="576"/>
                    </a:lnTo>
                    <a:lnTo>
                      <a:pt x="309" y="575"/>
                    </a:lnTo>
                    <a:lnTo>
                      <a:pt x="310" y="575"/>
                    </a:lnTo>
                    <a:lnTo>
                      <a:pt x="310" y="574"/>
                    </a:lnTo>
                    <a:lnTo>
                      <a:pt x="311" y="574"/>
                    </a:lnTo>
                    <a:lnTo>
                      <a:pt x="312" y="574"/>
                    </a:lnTo>
                    <a:lnTo>
                      <a:pt x="311" y="573"/>
                    </a:lnTo>
                    <a:lnTo>
                      <a:pt x="312" y="573"/>
                    </a:lnTo>
                    <a:lnTo>
                      <a:pt x="311" y="572"/>
                    </a:lnTo>
                    <a:lnTo>
                      <a:pt x="312" y="572"/>
                    </a:lnTo>
                    <a:lnTo>
                      <a:pt x="312" y="571"/>
                    </a:lnTo>
                    <a:lnTo>
                      <a:pt x="312" y="570"/>
                    </a:lnTo>
                    <a:lnTo>
                      <a:pt x="312" y="569"/>
                    </a:lnTo>
                    <a:lnTo>
                      <a:pt x="312" y="568"/>
                    </a:lnTo>
                    <a:lnTo>
                      <a:pt x="313" y="567"/>
                    </a:lnTo>
                    <a:lnTo>
                      <a:pt x="314" y="568"/>
                    </a:lnTo>
                    <a:lnTo>
                      <a:pt x="315" y="568"/>
                    </a:lnTo>
                    <a:lnTo>
                      <a:pt x="316" y="568"/>
                    </a:lnTo>
                    <a:lnTo>
                      <a:pt x="317" y="568"/>
                    </a:lnTo>
                    <a:lnTo>
                      <a:pt x="317" y="567"/>
                    </a:lnTo>
                    <a:lnTo>
                      <a:pt x="316" y="567"/>
                    </a:lnTo>
                    <a:lnTo>
                      <a:pt x="317" y="567"/>
                    </a:lnTo>
                    <a:lnTo>
                      <a:pt x="317" y="566"/>
                    </a:lnTo>
                    <a:lnTo>
                      <a:pt x="318" y="566"/>
                    </a:lnTo>
                    <a:lnTo>
                      <a:pt x="318" y="565"/>
                    </a:lnTo>
                    <a:lnTo>
                      <a:pt x="318" y="564"/>
                    </a:lnTo>
                    <a:lnTo>
                      <a:pt x="319" y="564"/>
                    </a:lnTo>
                    <a:lnTo>
                      <a:pt x="319" y="563"/>
                    </a:lnTo>
                    <a:lnTo>
                      <a:pt x="320" y="563"/>
                    </a:lnTo>
                    <a:lnTo>
                      <a:pt x="320" y="562"/>
                    </a:lnTo>
                    <a:lnTo>
                      <a:pt x="320" y="561"/>
                    </a:lnTo>
                    <a:lnTo>
                      <a:pt x="320" y="560"/>
                    </a:lnTo>
                    <a:lnTo>
                      <a:pt x="321" y="560"/>
                    </a:lnTo>
                    <a:lnTo>
                      <a:pt x="321" y="559"/>
                    </a:lnTo>
                    <a:lnTo>
                      <a:pt x="322" y="559"/>
                    </a:lnTo>
                    <a:lnTo>
                      <a:pt x="322" y="558"/>
                    </a:lnTo>
                    <a:lnTo>
                      <a:pt x="321" y="557"/>
                    </a:lnTo>
                    <a:lnTo>
                      <a:pt x="320" y="556"/>
                    </a:lnTo>
                    <a:lnTo>
                      <a:pt x="321" y="556"/>
                    </a:lnTo>
                    <a:lnTo>
                      <a:pt x="321" y="555"/>
                    </a:lnTo>
                    <a:lnTo>
                      <a:pt x="321" y="554"/>
                    </a:lnTo>
                    <a:lnTo>
                      <a:pt x="322" y="553"/>
                    </a:lnTo>
                    <a:lnTo>
                      <a:pt x="322" y="552"/>
                    </a:lnTo>
                    <a:lnTo>
                      <a:pt x="322" y="551"/>
                    </a:lnTo>
                    <a:lnTo>
                      <a:pt x="321" y="551"/>
                    </a:lnTo>
                    <a:lnTo>
                      <a:pt x="321" y="550"/>
                    </a:lnTo>
                    <a:lnTo>
                      <a:pt x="320" y="550"/>
                    </a:lnTo>
                    <a:lnTo>
                      <a:pt x="320" y="549"/>
                    </a:lnTo>
                    <a:lnTo>
                      <a:pt x="319" y="549"/>
                    </a:lnTo>
                    <a:lnTo>
                      <a:pt x="318" y="549"/>
                    </a:lnTo>
                    <a:lnTo>
                      <a:pt x="318" y="548"/>
                    </a:lnTo>
                    <a:lnTo>
                      <a:pt x="317" y="548"/>
                    </a:lnTo>
                    <a:lnTo>
                      <a:pt x="316" y="549"/>
                    </a:lnTo>
                    <a:lnTo>
                      <a:pt x="315" y="549"/>
                    </a:lnTo>
                    <a:lnTo>
                      <a:pt x="314" y="548"/>
                    </a:lnTo>
                    <a:lnTo>
                      <a:pt x="315" y="548"/>
                    </a:lnTo>
                    <a:lnTo>
                      <a:pt x="314" y="548"/>
                    </a:lnTo>
                    <a:lnTo>
                      <a:pt x="314" y="547"/>
                    </a:lnTo>
                    <a:lnTo>
                      <a:pt x="314" y="546"/>
                    </a:lnTo>
                    <a:lnTo>
                      <a:pt x="314" y="547"/>
                    </a:lnTo>
                    <a:lnTo>
                      <a:pt x="313" y="547"/>
                    </a:lnTo>
                    <a:lnTo>
                      <a:pt x="313" y="546"/>
                    </a:lnTo>
                    <a:lnTo>
                      <a:pt x="313" y="545"/>
                    </a:lnTo>
                    <a:lnTo>
                      <a:pt x="312" y="545"/>
                    </a:lnTo>
                    <a:lnTo>
                      <a:pt x="313" y="544"/>
                    </a:lnTo>
                    <a:lnTo>
                      <a:pt x="313" y="543"/>
                    </a:lnTo>
                    <a:lnTo>
                      <a:pt x="312" y="543"/>
                    </a:lnTo>
                    <a:lnTo>
                      <a:pt x="311" y="542"/>
                    </a:lnTo>
                    <a:lnTo>
                      <a:pt x="311" y="543"/>
                    </a:lnTo>
                    <a:lnTo>
                      <a:pt x="310" y="543"/>
                    </a:lnTo>
                    <a:lnTo>
                      <a:pt x="309" y="544"/>
                    </a:lnTo>
                    <a:lnTo>
                      <a:pt x="309" y="545"/>
                    </a:lnTo>
                    <a:lnTo>
                      <a:pt x="308" y="546"/>
                    </a:lnTo>
                    <a:lnTo>
                      <a:pt x="308" y="545"/>
                    </a:lnTo>
                    <a:lnTo>
                      <a:pt x="307" y="544"/>
                    </a:lnTo>
                    <a:lnTo>
                      <a:pt x="306" y="544"/>
                    </a:lnTo>
                    <a:lnTo>
                      <a:pt x="306" y="545"/>
                    </a:lnTo>
                    <a:lnTo>
                      <a:pt x="306" y="544"/>
                    </a:lnTo>
                    <a:lnTo>
                      <a:pt x="305" y="544"/>
                    </a:lnTo>
                    <a:lnTo>
                      <a:pt x="305" y="543"/>
                    </a:lnTo>
                    <a:lnTo>
                      <a:pt x="304" y="543"/>
                    </a:lnTo>
                    <a:lnTo>
                      <a:pt x="305" y="543"/>
                    </a:lnTo>
                    <a:lnTo>
                      <a:pt x="305" y="542"/>
                    </a:lnTo>
                    <a:lnTo>
                      <a:pt x="304" y="542"/>
                    </a:lnTo>
                    <a:lnTo>
                      <a:pt x="303" y="542"/>
                    </a:lnTo>
                    <a:lnTo>
                      <a:pt x="302" y="543"/>
                    </a:lnTo>
                    <a:lnTo>
                      <a:pt x="302" y="542"/>
                    </a:lnTo>
                    <a:lnTo>
                      <a:pt x="301" y="542"/>
                    </a:lnTo>
                    <a:lnTo>
                      <a:pt x="300" y="542"/>
                    </a:lnTo>
                    <a:lnTo>
                      <a:pt x="299" y="542"/>
                    </a:lnTo>
                    <a:lnTo>
                      <a:pt x="299" y="543"/>
                    </a:lnTo>
                    <a:lnTo>
                      <a:pt x="298" y="543"/>
                    </a:lnTo>
                    <a:lnTo>
                      <a:pt x="297" y="543"/>
                    </a:lnTo>
                    <a:lnTo>
                      <a:pt x="297" y="544"/>
                    </a:lnTo>
                    <a:lnTo>
                      <a:pt x="296" y="544"/>
                    </a:lnTo>
                    <a:lnTo>
                      <a:pt x="296" y="545"/>
                    </a:lnTo>
                    <a:lnTo>
                      <a:pt x="296" y="544"/>
                    </a:lnTo>
                    <a:lnTo>
                      <a:pt x="296" y="545"/>
                    </a:lnTo>
                    <a:lnTo>
                      <a:pt x="296" y="544"/>
                    </a:lnTo>
                    <a:lnTo>
                      <a:pt x="295" y="544"/>
                    </a:lnTo>
                    <a:lnTo>
                      <a:pt x="295" y="545"/>
                    </a:lnTo>
                    <a:lnTo>
                      <a:pt x="294" y="545"/>
                    </a:lnTo>
                    <a:lnTo>
                      <a:pt x="294" y="546"/>
                    </a:lnTo>
                    <a:lnTo>
                      <a:pt x="293" y="545"/>
                    </a:lnTo>
                    <a:lnTo>
                      <a:pt x="293" y="546"/>
                    </a:lnTo>
                    <a:lnTo>
                      <a:pt x="292" y="546"/>
                    </a:lnTo>
                    <a:lnTo>
                      <a:pt x="291" y="546"/>
                    </a:lnTo>
                    <a:lnTo>
                      <a:pt x="291" y="545"/>
                    </a:lnTo>
                    <a:lnTo>
                      <a:pt x="291" y="546"/>
                    </a:lnTo>
                    <a:lnTo>
                      <a:pt x="291" y="545"/>
                    </a:lnTo>
                    <a:lnTo>
                      <a:pt x="290" y="546"/>
                    </a:lnTo>
                    <a:lnTo>
                      <a:pt x="290" y="545"/>
                    </a:lnTo>
                    <a:lnTo>
                      <a:pt x="290" y="546"/>
                    </a:lnTo>
                    <a:lnTo>
                      <a:pt x="290" y="545"/>
                    </a:lnTo>
                    <a:lnTo>
                      <a:pt x="289" y="545"/>
                    </a:lnTo>
                    <a:lnTo>
                      <a:pt x="288" y="545"/>
                    </a:lnTo>
                    <a:lnTo>
                      <a:pt x="288" y="546"/>
                    </a:lnTo>
                    <a:lnTo>
                      <a:pt x="288" y="545"/>
                    </a:lnTo>
                    <a:lnTo>
                      <a:pt x="287" y="546"/>
                    </a:lnTo>
                    <a:lnTo>
                      <a:pt x="287" y="545"/>
                    </a:lnTo>
                    <a:lnTo>
                      <a:pt x="286" y="545"/>
                    </a:lnTo>
                    <a:lnTo>
                      <a:pt x="286" y="544"/>
                    </a:lnTo>
                    <a:lnTo>
                      <a:pt x="286" y="543"/>
                    </a:lnTo>
                    <a:lnTo>
                      <a:pt x="287" y="542"/>
                    </a:lnTo>
                    <a:lnTo>
                      <a:pt x="286" y="542"/>
                    </a:lnTo>
                    <a:lnTo>
                      <a:pt x="287" y="541"/>
                    </a:lnTo>
                    <a:lnTo>
                      <a:pt x="286" y="541"/>
                    </a:lnTo>
                    <a:lnTo>
                      <a:pt x="287" y="541"/>
                    </a:lnTo>
                    <a:lnTo>
                      <a:pt x="287" y="540"/>
                    </a:lnTo>
                    <a:lnTo>
                      <a:pt x="288" y="540"/>
                    </a:lnTo>
                    <a:lnTo>
                      <a:pt x="287" y="539"/>
                    </a:lnTo>
                    <a:lnTo>
                      <a:pt x="286" y="539"/>
                    </a:lnTo>
                    <a:lnTo>
                      <a:pt x="286" y="538"/>
                    </a:lnTo>
                    <a:lnTo>
                      <a:pt x="286" y="537"/>
                    </a:lnTo>
                    <a:lnTo>
                      <a:pt x="285" y="536"/>
                    </a:lnTo>
                    <a:lnTo>
                      <a:pt x="285" y="535"/>
                    </a:lnTo>
                    <a:lnTo>
                      <a:pt x="285" y="534"/>
                    </a:lnTo>
                    <a:lnTo>
                      <a:pt x="285" y="533"/>
                    </a:lnTo>
                    <a:lnTo>
                      <a:pt x="284" y="533"/>
                    </a:lnTo>
                    <a:lnTo>
                      <a:pt x="285" y="533"/>
                    </a:lnTo>
                    <a:lnTo>
                      <a:pt x="285" y="532"/>
                    </a:lnTo>
                    <a:lnTo>
                      <a:pt x="284" y="532"/>
                    </a:lnTo>
                    <a:lnTo>
                      <a:pt x="284" y="531"/>
                    </a:lnTo>
                    <a:lnTo>
                      <a:pt x="283" y="531"/>
                    </a:lnTo>
                    <a:lnTo>
                      <a:pt x="282" y="531"/>
                    </a:lnTo>
                    <a:lnTo>
                      <a:pt x="282" y="530"/>
                    </a:lnTo>
                    <a:lnTo>
                      <a:pt x="283" y="529"/>
                    </a:lnTo>
                    <a:lnTo>
                      <a:pt x="283" y="528"/>
                    </a:lnTo>
                    <a:lnTo>
                      <a:pt x="284" y="528"/>
                    </a:lnTo>
                    <a:lnTo>
                      <a:pt x="283" y="528"/>
                    </a:lnTo>
                    <a:lnTo>
                      <a:pt x="282" y="528"/>
                    </a:lnTo>
                    <a:lnTo>
                      <a:pt x="281" y="528"/>
                    </a:lnTo>
                    <a:lnTo>
                      <a:pt x="281" y="527"/>
                    </a:lnTo>
                    <a:lnTo>
                      <a:pt x="280" y="527"/>
                    </a:lnTo>
                    <a:lnTo>
                      <a:pt x="280" y="526"/>
                    </a:lnTo>
                    <a:lnTo>
                      <a:pt x="280" y="525"/>
                    </a:lnTo>
                    <a:lnTo>
                      <a:pt x="279" y="525"/>
                    </a:lnTo>
                    <a:lnTo>
                      <a:pt x="280" y="524"/>
                    </a:lnTo>
                    <a:lnTo>
                      <a:pt x="280" y="523"/>
                    </a:lnTo>
                    <a:lnTo>
                      <a:pt x="279" y="523"/>
                    </a:lnTo>
                    <a:lnTo>
                      <a:pt x="279" y="522"/>
                    </a:lnTo>
                    <a:lnTo>
                      <a:pt x="279" y="521"/>
                    </a:lnTo>
                    <a:lnTo>
                      <a:pt x="280" y="520"/>
                    </a:lnTo>
                    <a:lnTo>
                      <a:pt x="281" y="520"/>
                    </a:lnTo>
                    <a:lnTo>
                      <a:pt x="280" y="520"/>
                    </a:lnTo>
                    <a:lnTo>
                      <a:pt x="280" y="519"/>
                    </a:lnTo>
                    <a:lnTo>
                      <a:pt x="279" y="519"/>
                    </a:lnTo>
                    <a:lnTo>
                      <a:pt x="279" y="518"/>
                    </a:lnTo>
                    <a:lnTo>
                      <a:pt x="278" y="518"/>
                    </a:lnTo>
                    <a:lnTo>
                      <a:pt x="279" y="517"/>
                    </a:lnTo>
                    <a:lnTo>
                      <a:pt x="278" y="516"/>
                    </a:lnTo>
                    <a:lnTo>
                      <a:pt x="278" y="515"/>
                    </a:lnTo>
                    <a:lnTo>
                      <a:pt x="278" y="514"/>
                    </a:lnTo>
                    <a:lnTo>
                      <a:pt x="278" y="513"/>
                    </a:lnTo>
                    <a:lnTo>
                      <a:pt x="278" y="512"/>
                    </a:lnTo>
                    <a:lnTo>
                      <a:pt x="278" y="511"/>
                    </a:lnTo>
                    <a:lnTo>
                      <a:pt x="279" y="511"/>
                    </a:lnTo>
                    <a:lnTo>
                      <a:pt x="279" y="510"/>
                    </a:lnTo>
                    <a:lnTo>
                      <a:pt x="279" y="509"/>
                    </a:lnTo>
                    <a:lnTo>
                      <a:pt x="278" y="509"/>
                    </a:lnTo>
                    <a:lnTo>
                      <a:pt x="278" y="508"/>
                    </a:lnTo>
                    <a:lnTo>
                      <a:pt x="277" y="508"/>
                    </a:lnTo>
                    <a:lnTo>
                      <a:pt x="276" y="507"/>
                    </a:lnTo>
                    <a:lnTo>
                      <a:pt x="276" y="506"/>
                    </a:lnTo>
                    <a:lnTo>
                      <a:pt x="275" y="505"/>
                    </a:lnTo>
                    <a:lnTo>
                      <a:pt x="274" y="504"/>
                    </a:lnTo>
                    <a:lnTo>
                      <a:pt x="273" y="502"/>
                    </a:lnTo>
                    <a:lnTo>
                      <a:pt x="274" y="500"/>
                    </a:lnTo>
                    <a:lnTo>
                      <a:pt x="275" y="497"/>
                    </a:lnTo>
                    <a:lnTo>
                      <a:pt x="275" y="496"/>
                    </a:lnTo>
                    <a:lnTo>
                      <a:pt x="274" y="496"/>
                    </a:lnTo>
                    <a:lnTo>
                      <a:pt x="274" y="495"/>
                    </a:lnTo>
                    <a:lnTo>
                      <a:pt x="275" y="495"/>
                    </a:lnTo>
                    <a:lnTo>
                      <a:pt x="276" y="494"/>
                    </a:lnTo>
                    <a:lnTo>
                      <a:pt x="276" y="493"/>
                    </a:lnTo>
                    <a:lnTo>
                      <a:pt x="277" y="494"/>
                    </a:lnTo>
                    <a:lnTo>
                      <a:pt x="277" y="493"/>
                    </a:lnTo>
                    <a:lnTo>
                      <a:pt x="277" y="492"/>
                    </a:lnTo>
                    <a:lnTo>
                      <a:pt x="278" y="492"/>
                    </a:lnTo>
                    <a:lnTo>
                      <a:pt x="278" y="491"/>
                    </a:lnTo>
                    <a:lnTo>
                      <a:pt x="278" y="490"/>
                    </a:lnTo>
                    <a:lnTo>
                      <a:pt x="279" y="489"/>
                    </a:lnTo>
                    <a:lnTo>
                      <a:pt x="279" y="488"/>
                    </a:lnTo>
                    <a:lnTo>
                      <a:pt x="280" y="488"/>
                    </a:lnTo>
                    <a:lnTo>
                      <a:pt x="281" y="489"/>
                    </a:lnTo>
                    <a:lnTo>
                      <a:pt x="281" y="488"/>
                    </a:lnTo>
                    <a:lnTo>
                      <a:pt x="281" y="489"/>
                    </a:lnTo>
                    <a:lnTo>
                      <a:pt x="282" y="489"/>
                    </a:lnTo>
                    <a:lnTo>
                      <a:pt x="283" y="489"/>
                    </a:lnTo>
                    <a:lnTo>
                      <a:pt x="283" y="488"/>
                    </a:lnTo>
                    <a:lnTo>
                      <a:pt x="284" y="487"/>
                    </a:lnTo>
                    <a:lnTo>
                      <a:pt x="284" y="486"/>
                    </a:lnTo>
                    <a:lnTo>
                      <a:pt x="284" y="485"/>
                    </a:lnTo>
                    <a:lnTo>
                      <a:pt x="285" y="485"/>
                    </a:lnTo>
                    <a:lnTo>
                      <a:pt x="285" y="484"/>
                    </a:lnTo>
                    <a:lnTo>
                      <a:pt x="284" y="484"/>
                    </a:lnTo>
                    <a:lnTo>
                      <a:pt x="285" y="484"/>
                    </a:lnTo>
                    <a:lnTo>
                      <a:pt x="284" y="483"/>
                    </a:lnTo>
                    <a:lnTo>
                      <a:pt x="283" y="483"/>
                    </a:lnTo>
                    <a:lnTo>
                      <a:pt x="284" y="482"/>
                    </a:lnTo>
                    <a:lnTo>
                      <a:pt x="283" y="481"/>
                    </a:lnTo>
                    <a:lnTo>
                      <a:pt x="283" y="480"/>
                    </a:lnTo>
                    <a:lnTo>
                      <a:pt x="283" y="479"/>
                    </a:lnTo>
                    <a:lnTo>
                      <a:pt x="282" y="479"/>
                    </a:lnTo>
                    <a:lnTo>
                      <a:pt x="282" y="478"/>
                    </a:lnTo>
                    <a:lnTo>
                      <a:pt x="282" y="477"/>
                    </a:lnTo>
                    <a:lnTo>
                      <a:pt x="282" y="476"/>
                    </a:lnTo>
                    <a:lnTo>
                      <a:pt x="282" y="475"/>
                    </a:lnTo>
                    <a:lnTo>
                      <a:pt x="281" y="474"/>
                    </a:lnTo>
                    <a:lnTo>
                      <a:pt x="280" y="473"/>
                    </a:lnTo>
                    <a:lnTo>
                      <a:pt x="279" y="473"/>
                    </a:lnTo>
                    <a:lnTo>
                      <a:pt x="278" y="472"/>
                    </a:lnTo>
                    <a:lnTo>
                      <a:pt x="277" y="472"/>
                    </a:lnTo>
                    <a:lnTo>
                      <a:pt x="277" y="471"/>
                    </a:lnTo>
                    <a:lnTo>
                      <a:pt x="276" y="471"/>
                    </a:lnTo>
                    <a:lnTo>
                      <a:pt x="275" y="470"/>
                    </a:lnTo>
                    <a:lnTo>
                      <a:pt x="274" y="470"/>
                    </a:lnTo>
                    <a:lnTo>
                      <a:pt x="274" y="469"/>
                    </a:lnTo>
                    <a:lnTo>
                      <a:pt x="273" y="469"/>
                    </a:lnTo>
                    <a:lnTo>
                      <a:pt x="272" y="468"/>
                    </a:lnTo>
                    <a:lnTo>
                      <a:pt x="273" y="468"/>
                    </a:lnTo>
                    <a:lnTo>
                      <a:pt x="272" y="468"/>
                    </a:lnTo>
                    <a:lnTo>
                      <a:pt x="272" y="467"/>
                    </a:lnTo>
                    <a:lnTo>
                      <a:pt x="271" y="467"/>
                    </a:lnTo>
                    <a:lnTo>
                      <a:pt x="272" y="467"/>
                    </a:lnTo>
                    <a:lnTo>
                      <a:pt x="272" y="466"/>
                    </a:lnTo>
                    <a:lnTo>
                      <a:pt x="271" y="466"/>
                    </a:lnTo>
                    <a:lnTo>
                      <a:pt x="272" y="466"/>
                    </a:lnTo>
                    <a:lnTo>
                      <a:pt x="271" y="466"/>
                    </a:lnTo>
                    <a:lnTo>
                      <a:pt x="272" y="465"/>
                    </a:lnTo>
                    <a:lnTo>
                      <a:pt x="272" y="464"/>
                    </a:lnTo>
                    <a:lnTo>
                      <a:pt x="272" y="463"/>
                    </a:lnTo>
                    <a:lnTo>
                      <a:pt x="272" y="462"/>
                    </a:lnTo>
                    <a:lnTo>
                      <a:pt x="272" y="461"/>
                    </a:lnTo>
                    <a:lnTo>
                      <a:pt x="272" y="460"/>
                    </a:lnTo>
                    <a:lnTo>
                      <a:pt x="272" y="459"/>
                    </a:lnTo>
                    <a:lnTo>
                      <a:pt x="272" y="458"/>
                    </a:lnTo>
                    <a:lnTo>
                      <a:pt x="273" y="458"/>
                    </a:lnTo>
                    <a:lnTo>
                      <a:pt x="273" y="457"/>
                    </a:lnTo>
                    <a:lnTo>
                      <a:pt x="273" y="456"/>
                    </a:lnTo>
                    <a:lnTo>
                      <a:pt x="274" y="455"/>
                    </a:lnTo>
                    <a:lnTo>
                      <a:pt x="274" y="454"/>
                    </a:lnTo>
                    <a:lnTo>
                      <a:pt x="274" y="455"/>
                    </a:lnTo>
                    <a:lnTo>
                      <a:pt x="274" y="454"/>
                    </a:lnTo>
                    <a:lnTo>
                      <a:pt x="275" y="455"/>
                    </a:lnTo>
                    <a:lnTo>
                      <a:pt x="275" y="454"/>
                    </a:lnTo>
                    <a:lnTo>
                      <a:pt x="276" y="453"/>
                    </a:lnTo>
                    <a:lnTo>
                      <a:pt x="276" y="452"/>
                    </a:lnTo>
                    <a:lnTo>
                      <a:pt x="277" y="452"/>
                    </a:lnTo>
                    <a:lnTo>
                      <a:pt x="277" y="451"/>
                    </a:lnTo>
                    <a:lnTo>
                      <a:pt x="277" y="450"/>
                    </a:lnTo>
                    <a:lnTo>
                      <a:pt x="277" y="449"/>
                    </a:lnTo>
                    <a:lnTo>
                      <a:pt x="276" y="448"/>
                    </a:lnTo>
                    <a:lnTo>
                      <a:pt x="276" y="447"/>
                    </a:lnTo>
                    <a:lnTo>
                      <a:pt x="276" y="446"/>
                    </a:lnTo>
                    <a:lnTo>
                      <a:pt x="276" y="445"/>
                    </a:lnTo>
                    <a:lnTo>
                      <a:pt x="274" y="444"/>
                    </a:lnTo>
                    <a:lnTo>
                      <a:pt x="273" y="444"/>
                    </a:lnTo>
                    <a:lnTo>
                      <a:pt x="272" y="443"/>
                    </a:lnTo>
                    <a:lnTo>
                      <a:pt x="272" y="442"/>
                    </a:lnTo>
                    <a:lnTo>
                      <a:pt x="271" y="441"/>
                    </a:lnTo>
                    <a:lnTo>
                      <a:pt x="270" y="441"/>
                    </a:lnTo>
                    <a:lnTo>
                      <a:pt x="270" y="440"/>
                    </a:lnTo>
                    <a:lnTo>
                      <a:pt x="269" y="440"/>
                    </a:lnTo>
                    <a:lnTo>
                      <a:pt x="268" y="440"/>
                    </a:lnTo>
                    <a:lnTo>
                      <a:pt x="268" y="439"/>
                    </a:lnTo>
                    <a:lnTo>
                      <a:pt x="268" y="438"/>
                    </a:lnTo>
                    <a:lnTo>
                      <a:pt x="267" y="438"/>
                    </a:lnTo>
                    <a:lnTo>
                      <a:pt x="266" y="438"/>
                    </a:lnTo>
                    <a:lnTo>
                      <a:pt x="265" y="438"/>
                    </a:lnTo>
                    <a:lnTo>
                      <a:pt x="265" y="437"/>
                    </a:lnTo>
                    <a:lnTo>
                      <a:pt x="264" y="436"/>
                    </a:lnTo>
                    <a:lnTo>
                      <a:pt x="263" y="435"/>
                    </a:lnTo>
                    <a:lnTo>
                      <a:pt x="263" y="434"/>
                    </a:lnTo>
                    <a:lnTo>
                      <a:pt x="264" y="433"/>
                    </a:lnTo>
                    <a:lnTo>
                      <a:pt x="264" y="432"/>
                    </a:lnTo>
                    <a:lnTo>
                      <a:pt x="264" y="431"/>
                    </a:lnTo>
                    <a:lnTo>
                      <a:pt x="263" y="431"/>
                    </a:lnTo>
                    <a:lnTo>
                      <a:pt x="263" y="430"/>
                    </a:lnTo>
                    <a:lnTo>
                      <a:pt x="262" y="429"/>
                    </a:lnTo>
                    <a:lnTo>
                      <a:pt x="262" y="428"/>
                    </a:lnTo>
                    <a:lnTo>
                      <a:pt x="261" y="428"/>
                    </a:lnTo>
                    <a:lnTo>
                      <a:pt x="261" y="429"/>
                    </a:lnTo>
                    <a:lnTo>
                      <a:pt x="260" y="429"/>
                    </a:lnTo>
                    <a:lnTo>
                      <a:pt x="259" y="429"/>
                    </a:lnTo>
                    <a:lnTo>
                      <a:pt x="259" y="430"/>
                    </a:lnTo>
                    <a:lnTo>
                      <a:pt x="258" y="430"/>
                    </a:lnTo>
                    <a:lnTo>
                      <a:pt x="257" y="430"/>
                    </a:lnTo>
                    <a:lnTo>
                      <a:pt x="256" y="430"/>
                    </a:lnTo>
                    <a:lnTo>
                      <a:pt x="255" y="431"/>
                    </a:lnTo>
                    <a:lnTo>
                      <a:pt x="254" y="430"/>
                    </a:lnTo>
                    <a:lnTo>
                      <a:pt x="253" y="430"/>
                    </a:lnTo>
                    <a:lnTo>
                      <a:pt x="253" y="431"/>
                    </a:lnTo>
                    <a:lnTo>
                      <a:pt x="252" y="431"/>
                    </a:lnTo>
                    <a:lnTo>
                      <a:pt x="252" y="432"/>
                    </a:lnTo>
                    <a:lnTo>
                      <a:pt x="252" y="433"/>
                    </a:lnTo>
                    <a:lnTo>
                      <a:pt x="251" y="433"/>
                    </a:lnTo>
                    <a:lnTo>
                      <a:pt x="251" y="434"/>
                    </a:lnTo>
                    <a:lnTo>
                      <a:pt x="250" y="434"/>
                    </a:lnTo>
                    <a:lnTo>
                      <a:pt x="249" y="434"/>
                    </a:lnTo>
                    <a:lnTo>
                      <a:pt x="248" y="434"/>
                    </a:lnTo>
                    <a:lnTo>
                      <a:pt x="248" y="433"/>
                    </a:lnTo>
                    <a:lnTo>
                      <a:pt x="246" y="432"/>
                    </a:lnTo>
                    <a:lnTo>
                      <a:pt x="246" y="431"/>
                    </a:lnTo>
                    <a:lnTo>
                      <a:pt x="246" y="430"/>
                    </a:lnTo>
                    <a:lnTo>
                      <a:pt x="245" y="429"/>
                    </a:lnTo>
                    <a:lnTo>
                      <a:pt x="244" y="429"/>
                    </a:lnTo>
                    <a:lnTo>
                      <a:pt x="244" y="428"/>
                    </a:lnTo>
                    <a:lnTo>
                      <a:pt x="242" y="429"/>
                    </a:lnTo>
                    <a:lnTo>
                      <a:pt x="241" y="429"/>
                    </a:lnTo>
                    <a:lnTo>
                      <a:pt x="240" y="429"/>
                    </a:lnTo>
                    <a:lnTo>
                      <a:pt x="237" y="428"/>
                    </a:lnTo>
                    <a:lnTo>
                      <a:pt x="235" y="429"/>
                    </a:lnTo>
                    <a:lnTo>
                      <a:pt x="234" y="429"/>
                    </a:lnTo>
                    <a:lnTo>
                      <a:pt x="233" y="429"/>
                    </a:lnTo>
                    <a:lnTo>
                      <a:pt x="232" y="430"/>
                    </a:lnTo>
                    <a:lnTo>
                      <a:pt x="231" y="431"/>
                    </a:lnTo>
                    <a:lnTo>
                      <a:pt x="231" y="432"/>
                    </a:lnTo>
                    <a:lnTo>
                      <a:pt x="232" y="432"/>
                    </a:lnTo>
                    <a:lnTo>
                      <a:pt x="232" y="433"/>
                    </a:lnTo>
                    <a:lnTo>
                      <a:pt x="233" y="433"/>
                    </a:lnTo>
                    <a:lnTo>
                      <a:pt x="232" y="434"/>
                    </a:lnTo>
                    <a:lnTo>
                      <a:pt x="231" y="435"/>
                    </a:lnTo>
                    <a:lnTo>
                      <a:pt x="231" y="437"/>
                    </a:lnTo>
                    <a:lnTo>
                      <a:pt x="230" y="438"/>
                    </a:lnTo>
                    <a:lnTo>
                      <a:pt x="230" y="439"/>
                    </a:lnTo>
                    <a:lnTo>
                      <a:pt x="229" y="439"/>
                    </a:lnTo>
                    <a:lnTo>
                      <a:pt x="228" y="438"/>
                    </a:lnTo>
                    <a:lnTo>
                      <a:pt x="227" y="438"/>
                    </a:lnTo>
                    <a:lnTo>
                      <a:pt x="227" y="437"/>
                    </a:lnTo>
                    <a:lnTo>
                      <a:pt x="226" y="436"/>
                    </a:lnTo>
                    <a:lnTo>
                      <a:pt x="226" y="435"/>
                    </a:lnTo>
                    <a:lnTo>
                      <a:pt x="226" y="434"/>
                    </a:lnTo>
                    <a:lnTo>
                      <a:pt x="226" y="433"/>
                    </a:lnTo>
                    <a:lnTo>
                      <a:pt x="225" y="432"/>
                    </a:lnTo>
                    <a:lnTo>
                      <a:pt x="224" y="431"/>
                    </a:lnTo>
                    <a:lnTo>
                      <a:pt x="223" y="431"/>
                    </a:lnTo>
                    <a:lnTo>
                      <a:pt x="223" y="432"/>
                    </a:lnTo>
                    <a:lnTo>
                      <a:pt x="223" y="434"/>
                    </a:lnTo>
                    <a:lnTo>
                      <a:pt x="223" y="435"/>
                    </a:lnTo>
                    <a:lnTo>
                      <a:pt x="222" y="436"/>
                    </a:lnTo>
                    <a:lnTo>
                      <a:pt x="222" y="437"/>
                    </a:lnTo>
                    <a:lnTo>
                      <a:pt x="221" y="437"/>
                    </a:lnTo>
                    <a:lnTo>
                      <a:pt x="220" y="438"/>
                    </a:lnTo>
                    <a:lnTo>
                      <a:pt x="220" y="437"/>
                    </a:lnTo>
                    <a:lnTo>
                      <a:pt x="219" y="437"/>
                    </a:lnTo>
                    <a:lnTo>
                      <a:pt x="218" y="438"/>
                    </a:lnTo>
                    <a:lnTo>
                      <a:pt x="218" y="439"/>
                    </a:lnTo>
                    <a:lnTo>
                      <a:pt x="217" y="439"/>
                    </a:lnTo>
                    <a:lnTo>
                      <a:pt x="216" y="439"/>
                    </a:lnTo>
                    <a:lnTo>
                      <a:pt x="216" y="440"/>
                    </a:lnTo>
                    <a:lnTo>
                      <a:pt x="215" y="439"/>
                    </a:lnTo>
                    <a:lnTo>
                      <a:pt x="214" y="439"/>
                    </a:lnTo>
                    <a:lnTo>
                      <a:pt x="213" y="439"/>
                    </a:lnTo>
                    <a:lnTo>
                      <a:pt x="212" y="438"/>
                    </a:lnTo>
                    <a:lnTo>
                      <a:pt x="211" y="438"/>
                    </a:lnTo>
                    <a:lnTo>
                      <a:pt x="211" y="437"/>
                    </a:lnTo>
                    <a:lnTo>
                      <a:pt x="211" y="436"/>
                    </a:lnTo>
                    <a:lnTo>
                      <a:pt x="210" y="436"/>
                    </a:lnTo>
                    <a:lnTo>
                      <a:pt x="209" y="435"/>
                    </a:lnTo>
                    <a:lnTo>
                      <a:pt x="209" y="434"/>
                    </a:lnTo>
                    <a:lnTo>
                      <a:pt x="209" y="433"/>
                    </a:lnTo>
                    <a:lnTo>
                      <a:pt x="208" y="432"/>
                    </a:lnTo>
                    <a:lnTo>
                      <a:pt x="207" y="431"/>
                    </a:lnTo>
                    <a:lnTo>
                      <a:pt x="207" y="430"/>
                    </a:lnTo>
                    <a:lnTo>
                      <a:pt x="206" y="430"/>
                    </a:lnTo>
                    <a:lnTo>
                      <a:pt x="206" y="429"/>
                    </a:lnTo>
                    <a:lnTo>
                      <a:pt x="205" y="429"/>
                    </a:lnTo>
                    <a:lnTo>
                      <a:pt x="204" y="430"/>
                    </a:lnTo>
                    <a:lnTo>
                      <a:pt x="204" y="431"/>
                    </a:lnTo>
                    <a:lnTo>
                      <a:pt x="204" y="432"/>
                    </a:lnTo>
                    <a:lnTo>
                      <a:pt x="204" y="433"/>
                    </a:lnTo>
                    <a:lnTo>
                      <a:pt x="204" y="434"/>
                    </a:lnTo>
                    <a:lnTo>
                      <a:pt x="205" y="435"/>
                    </a:lnTo>
                    <a:lnTo>
                      <a:pt x="206" y="436"/>
                    </a:lnTo>
                    <a:lnTo>
                      <a:pt x="206" y="437"/>
                    </a:lnTo>
                    <a:lnTo>
                      <a:pt x="205" y="438"/>
                    </a:lnTo>
                    <a:lnTo>
                      <a:pt x="204" y="438"/>
                    </a:lnTo>
                    <a:lnTo>
                      <a:pt x="203" y="438"/>
                    </a:lnTo>
                    <a:lnTo>
                      <a:pt x="202" y="438"/>
                    </a:lnTo>
                    <a:lnTo>
                      <a:pt x="201" y="438"/>
                    </a:lnTo>
                    <a:lnTo>
                      <a:pt x="201" y="437"/>
                    </a:lnTo>
                    <a:lnTo>
                      <a:pt x="200" y="437"/>
                    </a:lnTo>
                    <a:lnTo>
                      <a:pt x="200" y="436"/>
                    </a:lnTo>
                    <a:lnTo>
                      <a:pt x="199" y="436"/>
                    </a:lnTo>
                    <a:lnTo>
                      <a:pt x="198" y="436"/>
                    </a:lnTo>
                    <a:lnTo>
                      <a:pt x="197" y="436"/>
                    </a:lnTo>
                    <a:lnTo>
                      <a:pt x="196" y="436"/>
                    </a:lnTo>
                    <a:lnTo>
                      <a:pt x="195" y="436"/>
                    </a:lnTo>
                    <a:lnTo>
                      <a:pt x="194" y="436"/>
                    </a:lnTo>
                    <a:lnTo>
                      <a:pt x="193" y="436"/>
                    </a:lnTo>
                    <a:lnTo>
                      <a:pt x="193" y="435"/>
                    </a:lnTo>
                    <a:lnTo>
                      <a:pt x="192" y="435"/>
                    </a:lnTo>
                    <a:lnTo>
                      <a:pt x="190" y="436"/>
                    </a:lnTo>
                    <a:lnTo>
                      <a:pt x="189" y="436"/>
                    </a:lnTo>
                    <a:lnTo>
                      <a:pt x="188" y="436"/>
                    </a:lnTo>
                    <a:lnTo>
                      <a:pt x="187" y="436"/>
                    </a:lnTo>
                    <a:lnTo>
                      <a:pt x="186" y="436"/>
                    </a:lnTo>
                    <a:lnTo>
                      <a:pt x="186" y="437"/>
                    </a:lnTo>
                    <a:lnTo>
                      <a:pt x="185" y="437"/>
                    </a:lnTo>
                    <a:lnTo>
                      <a:pt x="184" y="437"/>
                    </a:lnTo>
                    <a:lnTo>
                      <a:pt x="183" y="436"/>
                    </a:lnTo>
                    <a:lnTo>
                      <a:pt x="182" y="436"/>
                    </a:lnTo>
                    <a:lnTo>
                      <a:pt x="181" y="436"/>
                    </a:lnTo>
                    <a:lnTo>
                      <a:pt x="180" y="436"/>
                    </a:lnTo>
                    <a:lnTo>
                      <a:pt x="179" y="436"/>
                    </a:lnTo>
                    <a:lnTo>
                      <a:pt x="178" y="436"/>
                    </a:lnTo>
                    <a:lnTo>
                      <a:pt x="177" y="437"/>
                    </a:lnTo>
                    <a:lnTo>
                      <a:pt x="176" y="438"/>
                    </a:lnTo>
                    <a:lnTo>
                      <a:pt x="175" y="438"/>
                    </a:lnTo>
                    <a:lnTo>
                      <a:pt x="174" y="438"/>
                    </a:lnTo>
                    <a:lnTo>
                      <a:pt x="173" y="438"/>
                    </a:lnTo>
                    <a:lnTo>
                      <a:pt x="172" y="438"/>
                    </a:lnTo>
                    <a:lnTo>
                      <a:pt x="171" y="438"/>
                    </a:lnTo>
                    <a:lnTo>
                      <a:pt x="170" y="437"/>
                    </a:lnTo>
                    <a:lnTo>
                      <a:pt x="169" y="437"/>
                    </a:lnTo>
                    <a:lnTo>
                      <a:pt x="168" y="436"/>
                    </a:lnTo>
                    <a:lnTo>
                      <a:pt x="167" y="436"/>
                    </a:lnTo>
                    <a:lnTo>
                      <a:pt x="166" y="436"/>
                    </a:lnTo>
                    <a:lnTo>
                      <a:pt x="166" y="437"/>
                    </a:lnTo>
                    <a:lnTo>
                      <a:pt x="165" y="437"/>
                    </a:lnTo>
                    <a:lnTo>
                      <a:pt x="164" y="437"/>
                    </a:lnTo>
                    <a:lnTo>
                      <a:pt x="163" y="437"/>
                    </a:lnTo>
                    <a:lnTo>
                      <a:pt x="161" y="437"/>
                    </a:lnTo>
                    <a:lnTo>
                      <a:pt x="160" y="437"/>
                    </a:lnTo>
                    <a:lnTo>
                      <a:pt x="160" y="438"/>
                    </a:lnTo>
                    <a:lnTo>
                      <a:pt x="159" y="438"/>
                    </a:lnTo>
                    <a:lnTo>
                      <a:pt x="159" y="439"/>
                    </a:lnTo>
                    <a:lnTo>
                      <a:pt x="159" y="440"/>
                    </a:lnTo>
                    <a:lnTo>
                      <a:pt x="159" y="441"/>
                    </a:lnTo>
                    <a:lnTo>
                      <a:pt x="158" y="442"/>
                    </a:lnTo>
                    <a:lnTo>
                      <a:pt x="158" y="443"/>
                    </a:lnTo>
                    <a:lnTo>
                      <a:pt x="157" y="443"/>
                    </a:lnTo>
                    <a:lnTo>
                      <a:pt x="157" y="444"/>
                    </a:lnTo>
                    <a:lnTo>
                      <a:pt x="156" y="445"/>
                    </a:lnTo>
                    <a:lnTo>
                      <a:pt x="156" y="446"/>
                    </a:lnTo>
                    <a:lnTo>
                      <a:pt x="156" y="447"/>
                    </a:lnTo>
                    <a:lnTo>
                      <a:pt x="157" y="448"/>
                    </a:lnTo>
                    <a:lnTo>
                      <a:pt x="157" y="449"/>
                    </a:lnTo>
                    <a:lnTo>
                      <a:pt x="156" y="450"/>
                    </a:lnTo>
                    <a:lnTo>
                      <a:pt x="156" y="451"/>
                    </a:lnTo>
                    <a:lnTo>
                      <a:pt x="156" y="452"/>
                    </a:lnTo>
                    <a:lnTo>
                      <a:pt x="157" y="453"/>
                    </a:lnTo>
                    <a:lnTo>
                      <a:pt x="157" y="454"/>
                    </a:lnTo>
                    <a:lnTo>
                      <a:pt x="157" y="455"/>
                    </a:lnTo>
                    <a:lnTo>
                      <a:pt x="157" y="456"/>
                    </a:lnTo>
                    <a:lnTo>
                      <a:pt x="157" y="457"/>
                    </a:lnTo>
                    <a:lnTo>
                      <a:pt x="156" y="458"/>
                    </a:lnTo>
                    <a:lnTo>
                      <a:pt x="155" y="458"/>
                    </a:lnTo>
                    <a:lnTo>
                      <a:pt x="155" y="459"/>
                    </a:lnTo>
                    <a:lnTo>
                      <a:pt x="154" y="459"/>
                    </a:lnTo>
                    <a:lnTo>
                      <a:pt x="154" y="458"/>
                    </a:lnTo>
                    <a:lnTo>
                      <a:pt x="153" y="457"/>
                    </a:lnTo>
                    <a:lnTo>
                      <a:pt x="152" y="457"/>
                    </a:lnTo>
                    <a:lnTo>
                      <a:pt x="151" y="456"/>
                    </a:lnTo>
                    <a:lnTo>
                      <a:pt x="150" y="455"/>
                    </a:lnTo>
                    <a:lnTo>
                      <a:pt x="149" y="454"/>
                    </a:lnTo>
                    <a:lnTo>
                      <a:pt x="150" y="453"/>
                    </a:lnTo>
                    <a:lnTo>
                      <a:pt x="150" y="452"/>
                    </a:lnTo>
                    <a:lnTo>
                      <a:pt x="150" y="451"/>
                    </a:lnTo>
                    <a:lnTo>
                      <a:pt x="150" y="449"/>
                    </a:lnTo>
                    <a:lnTo>
                      <a:pt x="150" y="448"/>
                    </a:lnTo>
                    <a:lnTo>
                      <a:pt x="150" y="447"/>
                    </a:lnTo>
                    <a:lnTo>
                      <a:pt x="150" y="446"/>
                    </a:lnTo>
                    <a:lnTo>
                      <a:pt x="150" y="445"/>
                    </a:lnTo>
                    <a:lnTo>
                      <a:pt x="151" y="445"/>
                    </a:lnTo>
                    <a:lnTo>
                      <a:pt x="151" y="444"/>
                    </a:lnTo>
                    <a:lnTo>
                      <a:pt x="150" y="440"/>
                    </a:lnTo>
                    <a:lnTo>
                      <a:pt x="149" y="437"/>
                    </a:lnTo>
                    <a:lnTo>
                      <a:pt x="149" y="436"/>
                    </a:lnTo>
                    <a:lnTo>
                      <a:pt x="148" y="436"/>
                    </a:lnTo>
                    <a:lnTo>
                      <a:pt x="147" y="435"/>
                    </a:lnTo>
                    <a:lnTo>
                      <a:pt x="146" y="435"/>
                    </a:lnTo>
                    <a:lnTo>
                      <a:pt x="144" y="435"/>
                    </a:lnTo>
                    <a:lnTo>
                      <a:pt x="143" y="436"/>
                    </a:lnTo>
                    <a:lnTo>
                      <a:pt x="143" y="437"/>
                    </a:lnTo>
                    <a:lnTo>
                      <a:pt x="142" y="438"/>
                    </a:lnTo>
                    <a:lnTo>
                      <a:pt x="142" y="439"/>
                    </a:lnTo>
                    <a:lnTo>
                      <a:pt x="141" y="441"/>
                    </a:lnTo>
                    <a:lnTo>
                      <a:pt x="140" y="442"/>
                    </a:lnTo>
                    <a:lnTo>
                      <a:pt x="139" y="443"/>
                    </a:lnTo>
                    <a:lnTo>
                      <a:pt x="139" y="444"/>
                    </a:lnTo>
                    <a:lnTo>
                      <a:pt x="138" y="445"/>
                    </a:lnTo>
                    <a:lnTo>
                      <a:pt x="137" y="446"/>
                    </a:lnTo>
                    <a:lnTo>
                      <a:pt x="136" y="446"/>
                    </a:lnTo>
                    <a:lnTo>
                      <a:pt x="135" y="446"/>
                    </a:lnTo>
                    <a:lnTo>
                      <a:pt x="135" y="447"/>
                    </a:lnTo>
                    <a:lnTo>
                      <a:pt x="134" y="447"/>
                    </a:lnTo>
                    <a:lnTo>
                      <a:pt x="134" y="446"/>
                    </a:lnTo>
                    <a:lnTo>
                      <a:pt x="133" y="446"/>
                    </a:lnTo>
                    <a:lnTo>
                      <a:pt x="133" y="447"/>
                    </a:lnTo>
                    <a:lnTo>
                      <a:pt x="133" y="446"/>
                    </a:lnTo>
                    <a:lnTo>
                      <a:pt x="132" y="446"/>
                    </a:lnTo>
                    <a:lnTo>
                      <a:pt x="131" y="446"/>
                    </a:lnTo>
                    <a:lnTo>
                      <a:pt x="130" y="445"/>
                    </a:lnTo>
                    <a:lnTo>
                      <a:pt x="130" y="444"/>
                    </a:lnTo>
                    <a:lnTo>
                      <a:pt x="129" y="443"/>
                    </a:lnTo>
                    <a:lnTo>
                      <a:pt x="129" y="442"/>
                    </a:lnTo>
                    <a:lnTo>
                      <a:pt x="129" y="441"/>
                    </a:lnTo>
                    <a:lnTo>
                      <a:pt x="129" y="440"/>
                    </a:lnTo>
                    <a:lnTo>
                      <a:pt x="128" y="439"/>
                    </a:lnTo>
                    <a:lnTo>
                      <a:pt x="127" y="438"/>
                    </a:lnTo>
                    <a:lnTo>
                      <a:pt x="127" y="437"/>
                    </a:lnTo>
                    <a:lnTo>
                      <a:pt x="127" y="435"/>
                    </a:lnTo>
                    <a:lnTo>
                      <a:pt x="127" y="433"/>
                    </a:lnTo>
                    <a:lnTo>
                      <a:pt x="126" y="431"/>
                    </a:lnTo>
                    <a:lnTo>
                      <a:pt x="126" y="430"/>
                    </a:lnTo>
                    <a:lnTo>
                      <a:pt x="126" y="428"/>
                    </a:lnTo>
                    <a:lnTo>
                      <a:pt x="127" y="427"/>
                    </a:lnTo>
                    <a:lnTo>
                      <a:pt x="127" y="425"/>
                    </a:lnTo>
                    <a:lnTo>
                      <a:pt x="127" y="423"/>
                    </a:lnTo>
                    <a:lnTo>
                      <a:pt x="128" y="423"/>
                    </a:lnTo>
                    <a:lnTo>
                      <a:pt x="128" y="422"/>
                    </a:lnTo>
                    <a:lnTo>
                      <a:pt x="129" y="422"/>
                    </a:lnTo>
                    <a:lnTo>
                      <a:pt x="130" y="423"/>
                    </a:lnTo>
                    <a:lnTo>
                      <a:pt x="131" y="422"/>
                    </a:lnTo>
                    <a:lnTo>
                      <a:pt x="131" y="421"/>
                    </a:lnTo>
                    <a:lnTo>
                      <a:pt x="131" y="420"/>
                    </a:lnTo>
                    <a:lnTo>
                      <a:pt x="131" y="419"/>
                    </a:lnTo>
                    <a:lnTo>
                      <a:pt x="130" y="419"/>
                    </a:lnTo>
                    <a:lnTo>
                      <a:pt x="129" y="419"/>
                    </a:lnTo>
                    <a:lnTo>
                      <a:pt x="128" y="419"/>
                    </a:lnTo>
                    <a:lnTo>
                      <a:pt x="127" y="419"/>
                    </a:lnTo>
                    <a:lnTo>
                      <a:pt x="125" y="420"/>
                    </a:lnTo>
                    <a:lnTo>
                      <a:pt x="123" y="421"/>
                    </a:lnTo>
                    <a:lnTo>
                      <a:pt x="122" y="421"/>
                    </a:lnTo>
                    <a:lnTo>
                      <a:pt x="120" y="420"/>
                    </a:lnTo>
                    <a:lnTo>
                      <a:pt x="119" y="420"/>
                    </a:lnTo>
                    <a:lnTo>
                      <a:pt x="117" y="420"/>
                    </a:lnTo>
                    <a:lnTo>
                      <a:pt x="116" y="419"/>
                    </a:lnTo>
                    <a:lnTo>
                      <a:pt x="115" y="419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3" y="417"/>
                    </a:lnTo>
                    <a:lnTo>
                      <a:pt x="113" y="415"/>
                    </a:lnTo>
                    <a:lnTo>
                      <a:pt x="112" y="414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7" y="414"/>
                    </a:lnTo>
                    <a:lnTo>
                      <a:pt x="105" y="414"/>
                    </a:lnTo>
                    <a:lnTo>
                      <a:pt x="104" y="414"/>
                    </a:lnTo>
                    <a:lnTo>
                      <a:pt x="104" y="415"/>
                    </a:lnTo>
                    <a:lnTo>
                      <a:pt x="103" y="415"/>
                    </a:lnTo>
                    <a:lnTo>
                      <a:pt x="101" y="415"/>
                    </a:lnTo>
                    <a:lnTo>
                      <a:pt x="100" y="415"/>
                    </a:lnTo>
                    <a:lnTo>
                      <a:pt x="99" y="415"/>
                    </a:lnTo>
                    <a:lnTo>
                      <a:pt x="97" y="415"/>
                    </a:lnTo>
                    <a:lnTo>
                      <a:pt x="96" y="414"/>
                    </a:lnTo>
                    <a:lnTo>
                      <a:pt x="95" y="414"/>
                    </a:lnTo>
                    <a:lnTo>
                      <a:pt x="92" y="414"/>
                    </a:lnTo>
                    <a:lnTo>
                      <a:pt x="91" y="414"/>
                    </a:lnTo>
                    <a:lnTo>
                      <a:pt x="89" y="414"/>
                    </a:lnTo>
                    <a:lnTo>
                      <a:pt x="88" y="414"/>
                    </a:lnTo>
                    <a:lnTo>
                      <a:pt x="87" y="415"/>
                    </a:lnTo>
                    <a:lnTo>
                      <a:pt x="86" y="415"/>
                    </a:lnTo>
                    <a:lnTo>
                      <a:pt x="85" y="415"/>
                    </a:lnTo>
                    <a:lnTo>
                      <a:pt x="83" y="414"/>
                    </a:lnTo>
                    <a:lnTo>
                      <a:pt x="82" y="414"/>
                    </a:lnTo>
                    <a:lnTo>
                      <a:pt x="81" y="414"/>
                    </a:lnTo>
                    <a:lnTo>
                      <a:pt x="80" y="413"/>
                    </a:lnTo>
                    <a:lnTo>
                      <a:pt x="79" y="413"/>
                    </a:lnTo>
                    <a:lnTo>
                      <a:pt x="76" y="413"/>
                    </a:lnTo>
                    <a:lnTo>
                      <a:pt x="75" y="413"/>
                    </a:lnTo>
                    <a:lnTo>
                      <a:pt x="73" y="412"/>
                    </a:lnTo>
                    <a:lnTo>
                      <a:pt x="72" y="411"/>
                    </a:lnTo>
                    <a:lnTo>
                      <a:pt x="71" y="410"/>
                    </a:lnTo>
                    <a:lnTo>
                      <a:pt x="70" y="409"/>
                    </a:lnTo>
                    <a:lnTo>
                      <a:pt x="69" y="409"/>
                    </a:lnTo>
                    <a:lnTo>
                      <a:pt x="68" y="409"/>
                    </a:lnTo>
                    <a:lnTo>
                      <a:pt x="67" y="408"/>
                    </a:lnTo>
                    <a:lnTo>
                      <a:pt x="65" y="409"/>
                    </a:lnTo>
                    <a:lnTo>
                      <a:pt x="64" y="409"/>
                    </a:lnTo>
                    <a:lnTo>
                      <a:pt x="64" y="408"/>
                    </a:lnTo>
                    <a:lnTo>
                      <a:pt x="63" y="408"/>
                    </a:lnTo>
                    <a:lnTo>
                      <a:pt x="62" y="408"/>
                    </a:lnTo>
                    <a:lnTo>
                      <a:pt x="62" y="407"/>
                    </a:lnTo>
                    <a:lnTo>
                      <a:pt x="61" y="407"/>
                    </a:lnTo>
                    <a:lnTo>
                      <a:pt x="59" y="408"/>
                    </a:lnTo>
                    <a:lnTo>
                      <a:pt x="56" y="407"/>
                    </a:lnTo>
                    <a:lnTo>
                      <a:pt x="55" y="407"/>
                    </a:lnTo>
                    <a:lnTo>
                      <a:pt x="54" y="408"/>
                    </a:lnTo>
                    <a:lnTo>
                      <a:pt x="53" y="407"/>
                    </a:lnTo>
                    <a:lnTo>
                      <a:pt x="52" y="407"/>
                    </a:lnTo>
                    <a:lnTo>
                      <a:pt x="51" y="407"/>
                    </a:lnTo>
                    <a:lnTo>
                      <a:pt x="50" y="406"/>
                    </a:lnTo>
                    <a:lnTo>
                      <a:pt x="50" y="405"/>
                    </a:lnTo>
                    <a:lnTo>
                      <a:pt x="49" y="405"/>
                    </a:lnTo>
                    <a:lnTo>
                      <a:pt x="49" y="404"/>
                    </a:lnTo>
                    <a:lnTo>
                      <a:pt x="48" y="404"/>
                    </a:lnTo>
                    <a:lnTo>
                      <a:pt x="48" y="403"/>
                    </a:lnTo>
                    <a:lnTo>
                      <a:pt x="46" y="402"/>
                    </a:lnTo>
                    <a:lnTo>
                      <a:pt x="45" y="401"/>
                    </a:lnTo>
                    <a:lnTo>
                      <a:pt x="44" y="400"/>
                    </a:lnTo>
                    <a:lnTo>
                      <a:pt x="42" y="400"/>
                    </a:lnTo>
                    <a:lnTo>
                      <a:pt x="42" y="399"/>
                    </a:lnTo>
                    <a:lnTo>
                      <a:pt x="42" y="400"/>
                    </a:lnTo>
                    <a:lnTo>
                      <a:pt x="41" y="400"/>
                    </a:lnTo>
                    <a:lnTo>
                      <a:pt x="40" y="401"/>
                    </a:lnTo>
                    <a:lnTo>
                      <a:pt x="39" y="401"/>
                    </a:lnTo>
                    <a:lnTo>
                      <a:pt x="38" y="401"/>
                    </a:lnTo>
                    <a:lnTo>
                      <a:pt x="37" y="402"/>
                    </a:lnTo>
                    <a:lnTo>
                      <a:pt x="35" y="402"/>
                    </a:lnTo>
                    <a:lnTo>
                      <a:pt x="34" y="402"/>
                    </a:lnTo>
                    <a:lnTo>
                      <a:pt x="34" y="403"/>
                    </a:lnTo>
                    <a:lnTo>
                      <a:pt x="33" y="404"/>
                    </a:lnTo>
                    <a:lnTo>
                      <a:pt x="32" y="405"/>
                    </a:lnTo>
                    <a:lnTo>
                      <a:pt x="31" y="405"/>
                    </a:lnTo>
                    <a:lnTo>
                      <a:pt x="30" y="406"/>
                    </a:lnTo>
                    <a:lnTo>
                      <a:pt x="29" y="408"/>
                    </a:lnTo>
                    <a:lnTo>
                      <a:pt x="28" y="409"/>
                    </a:lnTo>
                    <a:lnTo>
                      <a:pt x="27" y="409"/>
                    </a:lnTo>
                    <a:lnTo>
                      <a:pt x="26" y="409"/>
                    </a:lnTo>
                    <a:lnTo>
                      <a:pt x="24" y="410"/>
                    </a:lnTo>
                    <a:lnTo>
                      <a:pt x="22" y="410"/>
                    </a:lnTo>
                    <a:lnTo>
                      <a:pt x="19" y="411"/>
                    </a:lnTo>
                    <a:lnTo>
                      <a:pt x="18" y="411"/>
                    </a:lnTo>
                    <a:lnTo>
                      <a:pt x="17" y="411"/>
                    </a:lnTo>
                    <a:lnTo>
                      <a:pt x="16" y="412"/>
                    </a:lnTo>
                    <a:lnTo>
                      <a:pt x="15" y="413"/>
                    </a:lnTo>
                    <a:lnTo>
                      <a:pt x="14" y="413"/>
                    </a:lnTo>
                    <a:lnTo>
                      <a:pt x="13" y="413"/>
                    </a:lnTo>
                    <a:lnTo>
                      <a:pt x="13" y="414"/>
                    </a:lnTo>
                    <a:lnTo>
                      <a:pt x="12" y="414"/>
                    </a:lnTo>
                    <a:lnTo>
                      <a:pt x="11" y="414"/>
                    </a:lnTo>
                    <a:lnTo>
                      <a:pt x="10" y="414"/>
                    </a:lnTo>
                    <a:lnTo>
                      <a:pt x="9" y="414"/>
                    </a:lnTo>
                    <a:lnTo>
                      <a:pt x="9" y="415"/>
                    </a:lnTo>
                    <a:lnTo>
                      <a:pt x="8" y="416"/>
                    </a:lnTo>
                    <a:lnTo>
                      <a:pt x="7" y="416"/>
                    </a:lnTo>
                    <a:lnTo>
                      <a:pt x="6" y="417"/>
                    </a:lnTo>
                    <a:lnTo>
                      <a:pt x="5" y="417"/>
                    </a:lnTo>
                    <a:lnTo>
                      <a:pt x="5" y="418"/>
                    </a:lnTo>
                    <a:lnTo>
                      <a:pt x="4" y="418"/>
                    </a:lnTo>
                    <a:lnTo>
                      <a:pt x="4" y="419"/>
                    </a:lnTo>
                    <a:lnTo>
                      <a:pt x="3" y="421"/>
                    </a:lnTo>
                    <a:lnTo>
                      <a:pt x="2" y="421"/>
                    </a:lnTo>
                    <a:lnTo>
                      <a:pt x="2" y="420"/>
                    </a:lnTo>
                    <a:lnTo>
                      <a:pt x="1" y="418"/>
                    </a:lnTo>
                    <a:lnTo>
                      <a:pt x="2" y="417"/>
                    </a:lnTo>
                    <a:lnTo>
                      <a:pt x="2" y="416"/>
                    </a:lnTo>
                    <a:lnTo>
                      <a:pt x="2" y="414"/>
                    </a:lnTo>
                    <a:lnTo>
                      <a:pt x="2" y="413"/>
                    </a:lnTo>
                    <a:lnTo>
                      <a:pt x="1" y="413"/>
                    </a:lnTo>
                    <a:lnTo>
                      <a:pt x="1" y="412"/>
                    </a:lnTo>
                    <a:lnTo>
                      <a:pt x="1" y="411"/>
                    </a:lnTo>
                    <a:lnTo>
                      <a:pt x="2" y="411"/>
                    </a:lnTo>
                    <a:lnTo>
                      <a:pt x="2" y="410"/>
                    </a:lnTo>
                    <a:lnTo>
                      <a:pt x="3" y="409"/>
                    </a:lnTo>
                    <a:lnTo>
                      <a:pt x="3" y="408"/>
                    </a:lnTo>
                    <a:lnTo>
                      <a:pt x="3" y="407"/>
                    </a:lnTo>
                    <a:lnTo>
                      <a:pt x="2" y="405"/>
                    </a:lnTo>
                    <a:lnTo>
                      <a:pt x="2" y="404"/>
                    </a:lnTo>
                    <a:lnTo>
                      <a:pt x="2" y="402"/>
                    </a:lnTo>
                    <a:lnTo>
                      <a:pt x="2" y="401"/>
                    </a:lnTo>
                    <a:lnTo>
                      <a:pt x="2" y="400"/>
                    </a:lnTo>
                    <a:lnTo>
                      <a:pt x="1" y="399"/>
                    </a:lnTo>
                    <a:lnTo>
                      <a:pt x="1" y="398"/>
                    </a:lnTo>
                    <a:lnTo>
                      <a:pt x="1" y="397"/>
                    </a:lnTo>
                    <a:lnTo>
                      <a:pt x="1" y="396"/>
                    </a:lnTo>
                    <a:lnTo>
                      <a:pt x="0" y="395"/>
                    </a:lnTo>
                    <a:lnTo>
                      <a:pt x="0" y="394"/>
                    </a:lnTo>
                    <a:lnTo>
                      <a:pt x="1" y="394"/>
                    </a:lnTo>
                    <a:lnTo>
                      <a:pt x="1" y="393"/>
                    </a:lnTo>
                    <a:lnTo>
                      <a:pt x="1" y="392"/>
                    </a:lnTo>
                    <a:lnTo>
                      <a:pt x="2" y="390"/>
                    </a:lnTo>
                    <a:lnTo>
                      <a:pt x="2" y="389"/>
                    </a:lnTo>
                    <a:lnTo>
                      <a:pt x="3" y="389"/>
                    </a:lnTo>
                    <a:lnTo>
                      <a:pt x="4" y="387"/>
                    </a:lnTo>
                    <a:lnTo>
                      <a:pt x="4" y="386"/>
                    </a:lnTo>
                    <a:lnTo>
                      <a:pt x="5" y="384"/>
                    </a:lnTo>
                    <a:lnTo>
                      <a:pt x="5" y="383"/>
                    </a:lnTo>
                    <a:lnTo>
                      <a:pt x="5" y="382"/>
                    </a:lnTo>
                    <a:lnTo>
                      <a:pt x="6" y="382"/>
                    </a:lnTo>
                    <a:lnTo>
                      <a:pt x="7" y="382"/>
                    </a:lnTo>
                    <a:lnTo>
                      <a:pt x="8" y="382"/>
                    </a:lnTo>
                    <a:lnTo>
                      <a:pt x="8" y="383"/>
                    </a:lnTo>
                    <a:lnTo>
                      <a:pt x="9" y="383"/>
                    </a:lnTo>
                    <a:lnTo>
                      <a:pt x="10" y="383"/>
                    </a:lnTo>
                    <a:lnTo>
                      <a:pt x="10" y="382"/>
                    </a:lnTo>
                    <a:lnTo>
                      <a:pt x="10" y="380"/>
                    </a:lnTo>
                    <a:lnTo>
                      <a:pt x="10" y="379"/>
                    </a:lnTo>
                    <a:lnTo>
                      <a:pt x="8" y="378"/>
                    </a:lnTo>
                    <a:lnTo>
                      <a:pt x="7" y="376"/>
                    </a:lnTo>
                    <a:lnTo>
                      <a:pt x="7" y="375"/>
                    </a:lnTo>
                    <a:lnTo>
                      <a:pt x="8" y="374"/>
                    </a:lnTo>
                    <a:lnTo>
                      <a:pt x="9" y="373"/>
                    </a:lnTo>
                    <a:lnTo>
                      <a:pt x="10" y="373"/>
                    </a:lnTo>
                    <a:lnTo>
                      <a:pt x="11" y="374"/>
                    </a:lnTo>
                    <a:lnTo>
                      <a:pt x="12" y="374"/>
                    </a:lnTo>
                    <a:lnTo>
                      <a:pt x="13" y="374"/>
                    </a:lnTo>
                    <a:lnTo>
                      <a:pt x="15" y="376"/>
                    </a:lnTo>
                    <a:lnTo>
                      <a:pt x="16" y="376"/>
                    </a:lnTo>
                    <a:lnTo>
                      <a:pt x="17" y="376"/>
                    </a:lnTo>
                    <a:lnTo>
                      <a:pt x="18" y="375"/>
                    </a:lnTo>
                    <a:lnTo>
                      <a:pt x="18" y="374"/>
                    </a:lnTo>
                    <a:lnTo>
                      <a:pt x="17" y="374"/>
                    </a:lnTo>
                    <a:lnTo>
                      <a:pt x="17" y="373"/>
                    </a:lnTo>
                    <a:lnTo>
                      <a:pt x="15" y="372"/>
                    </a:lnTo>
                    <a:lnTo>
                      <a:pt x="15" y="371"/>
                    </a:lnTo>
                    <a:lnTo>
                      <a:pt x="14" y="370"/>
                    </a:lnTo>
                    <a:lnTo>
                      <a:pt x="14" y="369"/>
                    </a:lnTo>
                    <a:lnTo>
                      <a:pt x="15" y="368"/>
                    </a:lnTo>
                    <a:lnTo>
                      <a:pt x="16" y="367"/>
                    </a:lnTo>
                    <a:lnTo>
                      <a:pt x="17" y="365"/>
                    </a:lnTo>
                    <a:lnTo>
                      <a:pt x="17" y="364"/>
                    </a:lnTo>
                    <a:lnTo>
                      <a:pt x="18" y="363"/>
                    </a:lnTo>
                    <a:lnTo>
                      <a:pt x="18" y="362"/>
                    </a:lnTo>
                    <a:lnTo>
                      <a:pt x="18" y="361"/>
                    </a:lnTo>
                    <a:lnTo>
                      <a:pt x="19" y="360"/>
                    </a:lnTo>
                    <a:lnTo>
                      <a:pt x="19" y="359"/>
                    </a:lnTo>
                    <a:lnTo>
                      <a:pt x="20" y="359"/>
                    </a:lnTo>
                    <a:lnTo>
                      <a:pt x="21" y="358"/>
                    </a:lnTo>
                    <a:lnTo>
                      <a:pt x="22" y="358"/>
                    </a:lnTo>
                    <a:lnTo>
                      <a:pt x="23" y="358"/>
                    </a:lnTo>
                    <a:lnTo>
                      <a:pt x="23" y="357"/>
                    </a:lnTo>
                    <a:lnTo>
                      <a:pt x="24" y="356"/>
                    </a:lnTo>
                    <a:lnTo>
                      <a:pt x="25" y="356"/>
                    </a:lnTo>
                    <a:lnTo>
                      <a:pt x="25" y="354"/>
                    </a:lnTo>
                    <a:lnTo>
                      <a:pt x="25" y="353"/>
                    </a:lnTo>
                    <a:lnTo>
                      <a:pt x="25" y="352"/>
                    </a:lnTo>
                    <a:lnTo>
                      <a:pt x="26" y="352"/>
                    </a:lnTo>
                    <a:lnTo>
                      <a:pt x="27" y="352"/>
                    </a:lnTo>
                    <a:lnTo>
                      <a:pt x="28" y="352"/>
                    </a:lnTo>
                    <a:lnTo>
                      <a:pt x="29" y="352"/>
                    </a:lnTo>
                    <a:lnTo>
                      <a:pt x="30" y="352"/>
                    </a:lnTo>
                    <a:lnTo>
                      <a:pt x="30" y="351"/>
                    </a:lnTo>
                    <a:lnTo>
                      <a:pt x="30" y="349"/>
                    </a:lnTo>
                    <a:lnTo>
                      <a:pt x="31" y="348"/>
                    </a:lnTo>
                    <a:lnTo>
                      <a:pt x="32" y="348"/>
                    </a:lnTo>
                    <a:lnTo>
                      <a:pt x="34" y="349"/>
                    </a:lnTo>
                    <a:lnTo>
                      <a:pt x="35" y="349"/>
                    </a:lnTo>
                    <a:lnTo>
                      <a:pt x="36" y="349"/>
                    </a:lnTo>
                    <a:lnTo>
                      <a:pt x="37" y="349"/>
                    </a:lnTo>
                    <a:lnTo>
                      <a:pt x="37" y="348"/>
                    </a:lnTo>
                    <a:lnTo>
                      <a:pt x="38" y="348"/>
                    </a:lnTo>
                    <a:lnTo>
                      <a:pt x="39" y="347"/>
                    </a:lnTo>
                    <a:lnTo>
                      <a:pt x="40" y="347"/>
                    </a:lnTo>
                    <a:lnTo>
                      <a:pt x="41" y="346"/>
                    </a:lnTo>
                    <a:lnTo>
                      <a:pt x="42" y="344"/>
                    </a:lnTo>
                    <a:lnTo>
                      <a:pt x="43" y="343"/>
                    </a:lnTo>
                    <a:lnTo>
                      <a:pt x="44" y="341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4" y="338"/>
                    </a:lnTo>
                    <a:lnTo>
                      <a:pt x="44" y="337"/>
                    </a:lnTo>
                    <a:lnTo>
                      <a:pt x="43" y="336"/>
                    </a:lnTo>
                    <a:lnTo>
                      <a:pt x="43" y="335"/>
                    </a:lnTo>
                    <a:lnTo>
                      <a:pt x="43" y="334"/>
                    </a:lnTo>
                    <a:lnTo>
                      <a:pt x="44" y="333"/>
                    </a:lnTo>
                    <a:lnTo>
                      <a:pt x="46" y="332"/>
                    </a:lnTo>
                    <a:lnTo>
                      <a:pt x="47" y="332"/>
                    </a:lnTo>
                    <a:lnTo>
                      <a:pt x="48" y="331"/>
                    </a:lnTo>
                    <a:lnTo>
                      <a:pt x="48" y="330"/>
                    </a:lnTo>
                    <a:lnTo>
                      <a:pt x="49" y="329"/>
                    </a:lnTo>
                    <a:lnTo>
                      <a:pt x="50" y="326"/>
                    </a:lnTo>
                    <a:lnTo>
                      <a:pt x="50" y="325"/>
                    </a:lnTo>
                    <a:lnTo>
                      <a:pt x="51" y="325"/>
                    </a:lnTo>
                    <a:lnTo>
                      <a:pt x="52" y="325"/>
                    </a:lnTo>
                    <a:lnTo>
                      <a:pt x="53" y="325"/>
                    </a:lnTo>
                    <a:lnTo>
                      <a:pt x="53" y="324"/>
                    </a:lnTo>
                    <a:lnTo>
                      <a:pt x="54" y="324"/>
                    </a:lnTo>
                    <a:lnTo>
                      <a:pt x="54" y="323"/>
                    </a:lnTo>
                    <a:lnTo>
                      <a:pt x="55" y="322"/>
                    </a:lnTo>
                    <a:lnTo>
                      <a:pt x="55" y="320"/>
                    </a:lnTo>
                    <a:lnTo>
                      <a:pt x="56" y="320"/>
                    </a:lnTo>
                    <a:lnTo>
                      <a:pt x="57" y="318"/>
                    </a:lnTo>
                    <a:lnTo>
                      <a:pt x="58" y="317"/>
                    </a:lnTo>
                    <a:lnTo>
                      <a:pt x="59" y="316"/>
                    </a:lnTo>
                    <a:lnTo>
                      <a:pt x="60" y="315"/>
                    </a:lnTo>
                    <a:lnTo>
                      <a:pt x="62" y="315"/>
                    </a:lnTo>
                    <a:lnTo>
                      <a:pt x="63" y="315"/>
                    </a:lnTo>
                    <a:lnTo>
                      <a:pt x="64" y="315"/>
                    </a:lnTo>
                    <a:lnTo>
                      <a:pt x="65" y="315"/>
                    </a:lnTo>
                    <a:lnTo>
                      <a:pt x="67" y="315"/>
                    </a:lnTo>
                    <a:lnTo>
                      <a:pt x="69" y="314"/>
                    </a:lnTo>
                    <a:lnTo>
                      <a:pt x="70" y="314"/>
                    </a:lnTo>
                    <a:lnTo>
                      <a:pt x="71" y="314"/>
                    </a:lnTo>
                    <a:lnTo>
                      <a:pt x="73" y="314"/>
                    </a:lnTo>
                    <a:lnTo>
                      <a:pt x="74" y="315"/>
                    </a:lnTo>
                    <a:lnTo>
                      <a:pt x="75" y="315"/>
                    </a:lnTo>
                    <a:lnTo>
                      <a:pt x="76" y="315"/>
                    </a:lnTo>
                    <a:lnTo>
                      <a:pt x="77" y="314"/>
                    </a:lnTo>
                    <a:lnTo>
                      <a:pt x="78" y="313"/>
                    </a:lnTo>
                    <a:lnTo>
                      <a:pt x="79" y="312"/>
                    </a:lnTo>
                    <a:lnTo>
                      <a:pt x="79" y="311"/>
                    </a:lnTo>
                    <a:lnTo>
                      <a:pt x="79" y="310"/>
                    </a:lnTo>
                    <a:lnTo>
                      <a:pt x="80" y="310"/>
                    </a:lnTo>
                    <a:lnTo>
                      <a:pt x="81" y="309"/>
                    </a:lnTo>
                    <a:lnTo>
                      <a:pt x="82" y="310"/>
                    </a:lnTo>
                    <a:lnTo>
                      <a:pt x="83" y="310"/>
                    </a:lnTo>
                    <a:lnTo>
                      <a:pt x="84" y="310"/>
                    </a:lnTo>
                    <a:lnTo>
                      <a:pt x="84" y="311"/>
                    </a:lnTo>
                    <a:lnTo>
                      <a:pt x="86" y="311"/>
                    </a:lnTo>
                    <a:lnTo>
                      <a:pt x="87" y="312"/>
                    </a:lnTo>
                    <a:lnTo>
                      <a:pt x="89" y="311"/>
                    </a:lnTo>
                    <a:lnTo>
                      <a:pt x="89" y="312"/>
                    </a:lnTo>
                    <a:lnTo>
                      <a:pt x="90" y="311"/>
                    </a:lnTo>
                    <a:lnTo>
                      <a:pt x="91" y="311"/>
                    </a:lnTo>
                    <a:lnTo>
                      <a:pt x="92" y="311"/>
                    </a:lnTo>
                    <a:lnTo>
                      <a:pt x="92" y="312"/>
                    </a:lnTo>
                    <a:lnTo>
                      <a:pt x="93" y="312"/>
                    </a:lnTo>
                    <a:lnTo>
                      <a:pt x="94" y="313"/>
                    </a:lnTo>
                    <a:lnTo>
                      <a:pt x="95" y="313"/>
                    </a:lnTo>
                    <a:lnTo>
                      <a:pt x="97" y="314"/>
                    </a:lnTo>
                    <a:lnTo>
                      <a:pt x="98" y="314"/>
                    </a:lnTo>
                    <a:lnTo>
                      <a:pt x="98" y="313"/>
                    </a:lnTo>
                    <a:lnTo>
                      <a:pt x="99" y="312"/>
                    </a:lnTo>
                    <a:lnTo>
                      <a:pt x="99" y="311"/>
                    </a:lnTo>
                    <a:lnTo>
                      <a:pt x="100" y="311"/>
                    </a:lnTo>
                    <a:lnTo>
                      <a:pt x="101" y="312"/>
                    </a:lnTo>
                    <a:lnTo>
                      <a:pt x="102" y="312"/>
                    </a:lnTo>
                    <a:lnTo>
                      <a:pt x="103" y="311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5" y="310"/>
                    </a:lnTo>
                    <a:lnTo>
                      <a:pt x="106" y="310"/>
                    </a:lnTo>
                    <a:lnTo>
                      <a:pt x="107" y="310"/>
                    </a:lnTo>
                    <a:lnTo>
                      <a:pt x="108" y="311"/>
                    </a:lnTo>
                    <a:lnTo>
                      <a:pt x="109" y="311"/>
                    </a:lnTo>
                    <a:lnTo>
                      <a:pt x="109" y="310"/>
                    </a:lnTo>
                    <a:lnTo>
                      <a:pt x="108" y="309"/>
                    </a:lnTo>
                    <a:lnTo>
                      <a:pt x="108" y="308"/>
                    </a:lnTo>
                    <a:lnTo>
                      <a:pt x="109" y="308"/>
                    </a:lnTo>
                    <a:lnTo>
                      <a:pt x="109" y="307"/>
                    </a:lnTo>
                    <a:lnTo>
                      <a:pt x="112" y="307"/>
                    </a:lnTo>
                    <a:lnTo>
                      <a:pt x="113" y="307"/>
                    </a:lnTo>
                    <a:lnTo>
                      <a:pt x="114" y="307"/>
                    </a:lnTo>
                    <a:lnTo>
                      <a:pt x="115" y="307"/>
                    </a:lnTo>
                    <a:lnTo>
                      <a:pt x="116" y="307"/>
                    </a:lnTo>
                    <a:lnTo>
                      <a:pt x="116" y="306"/>
                    </a:lnTo>
                    <a:lnTo>
                      <a:pt x="117" y="306"/>
                    </a:lnTo>
                    <a:lnTo>
                      <a:pt x="116" y="305"/>
                    </a:lnTo>
                    <a:lnTo>
                      <a:pt x="116" y="304"/>
                    </a:lnTo>
                    <a:lnTo>
                      <a:pt x="117" y="303"/>
                    </a:lnTo>
                    <a:lnTo>
                      <a:pt x="119" y="303"/>
                    </a:lnTo>
                    <a:lnTo>
                      <a:pt x="120" y="303"/>
                    </a:lnTo>
                    <a:lnTo>
                      <a:pt x="120" y="304"/>
                    </a:lnTo>
                    <a:lnTo>
                      <a:pt x="121" y="304"/>
                    </a:lnTo>
                    <a:lnTo>
                      <a:pt x="121" y="305"/>
                    </a:lnTo>
                    <a:lnTo>
                      <a:pt x="121" y="306"/>
                    </a:lnTo>
                    <a:lnTo>
                      <a:pt x="121" y="308"/>
                    </a:lnTo>
                    <a:lnTo>
                      <a:pt x="121" y="309"/>
                    </a:lnTo>
                    <a:lnTo>
                      <a:pt x="122" y="310"/>
                    </a:lnTo>
                    <a:lnTo>
                      <a:pt x="123" y="311"/>
                    </a:lnTo>
                    <a:lnTo>
                      <a:pt x="123" y="312"/>
                    </a:lnTo>
                    <a:lnTo>
                      <a:pt x="124" y="312"/>
                    </a:lnTo>
                    <a:lnTo>
                      <a:pt x="124" y="313"/>
                    </a:lnTo>
                    <a:lnTo>
                      <a:pt x="125" y="315"/>
                    </a:lnTo>
                    <a:lnTo>
                      <a:pt x="126" y="315"/>
                    </a:lnTo>
                    <a:lnTo>
                      <a:pt x="126" y="316"/>
                    </a:lnTo>
                    <a:lnTo>
                      <a:pt x="127" y="316"/>
                    </a:lnTo>
                    <a:lnTo>
                      <a:pt x="128" y="316"/>
                    </a:lnTo>
                    <a:lnTo>
                      <a:pt x="128" y="315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30" y="313"/>
                    </a:lnTo>
                    <a:lnTo>
                      <a:pt x="131" y="312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3" y="309"/>
                    </a:lnTo>
                    <a:lnTo>
                      <a:pt x="133" y="310"/>
                    </a:lnTo>
                    <a:lnTo>
                      <a:pt x="134" y="310"/>
                    </a:lnTo>
                    <a:lnTo>
                      <a:pt x="135" y="310"/>
                    </a:lnTo>
                    <a:lnTo>
                      <a:pt x="135" y="308"/>
                    </a:lnTo>
                    <a:lnTo>
                      <a:pt x="136" y="308"/>
                    </a:lnTo>
                    <a:lnTo>
                      <a:pt x="136" y="307"/>
                    </a:lnTo>
                    <a:lnTo>
                      <a:pt x="137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9" y="305"/>
                    </a:lnTo>
                    <a:lnTo>
                      <a:pt x="140" y="304"/>
                    </a:lnTo>
                    <a:lnTo>
                      <a:pt x="140" y="303"/>
                    </a:lnTo>
                    <a:lnTo>
                      <a:pt x="141" y="303"/>
                    </a:lnTo>
                    <a:lnTo>
                      <a:pt x="141" y="302"/>
                    </a:lnTo>
                    <a:lnTo>
                      <a:pt x="142" y="302"/>
                    </a:lnTo>
                    <a:lnTo>
                      <a:pt x="143" y="302"/>
                    </a:lnTo>
                    <a:lnTo>
                      <a:pt x="143" y="301"/>
                    </a:lnTo>
                    <a:lnTo>
                      <a:pt x="143" y="300"/>
                    </a:lnTo>
                    <a:lnTo>
                      <a:pt x="142" y="300"/>
                    </a:lnTo>
                    <a:lnTo>
                      <a:pt x="142" y="299"/>
                    </a:lnTo>
                    <a:lnTo>
                      <a:pt x="142" y="298"/>
                    </a:lnTo>
                    <a:lnTo>
                      <a:pt x="143" y="299"/>
                    </a:lnTo>
                    <a:lnTo>
                      <a:pt x="144" y="299"/>
                    </a:lnTo>
                    <a:lnTo>
                      <a:pt x="145" y="299"/>
                    </a:lnTo>
                    <a:lnTo>
                      <a:pt x="146" y="299"/>
                    </a:lnTo>
                    <a:lnTo>
                      <a:pt x="146" y="298"/>
                    </a:lnTo>
                    <a:lnTo>
                      <a:pt x="146" y="297"/>
                    </a:lnTo>
                    <a:lnTo>
                      <a:pt x="147" y="297"/>
                    </a:lnTo>
                    <a:lnTo>
                      <a:pt x="148" y="297"/>
                    </a:lnTo>
                    <a:lnTo>
                      <a:pt x="148" y="296"/>
                    </a:lnTo>
                    <a:lnTo>
                      <a:pt x="148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50" y="298"/>
                    </a:lnTo>
                    <a:lnTo>
                      <a:pt x="150" y="299"/>
                    </a:lnTo>
                    <a:lnTo>
                      <a:pt x="151" y="299"/>
                    </a:lnTo>
                    <a:lnTo>
                      <a:pt x="152" y="299"/>
                    </a:lnTo>
                    <a:lnTo>
                      <a:pt x="153" y="298"/>
                    </a:lnTo>
                    <a:lnTo>
                      <a:pt x="154" y="298"/>
                    </a:lnTo>
                    <a:lnTo>
                      <a:pt x="154" y="297"/>
                    </a:lnTo>
                    <a:lnTo>
                      <a:pt x="154" y="296"/>
                    </a:lnTo>
                    <a:lnTo>
                      <a:pt x="155" y="296"/>
                    </a:lnTo>
                    <a:lnTo>
                      <a:pt x="155" y="295"/>
                    </a:lnTo>
                    <a:lnTo>
                      <a:pt x="156" y="295"/>
                    </a:lnTo>
                    <a:lnTo>
                      <a:pt x="156" y="296"/>
                    </a:lnTo>
                    <a:lnTo>
                      <a:pt x="157" y="296"/>
                    </a:lnTo>
                    <a:lnTo>
                      <a:pt x="158" y="296"/>
                    </a:lnTo>
                    <a:lnTo>
                      <a:pt x="158" y="295"/>
                    </a:lnTo>
                    <a:lnTo>
                      <a:pt x="159" y="295"/>
                    </a:lnTo>
                    <a:lnTo>
                      <a:pt x="159" y="294"/>
                    </a:lnTo>
                    <a:lnTo>
                      <a:pt x="160" y="293"/>
                    </a:lnTo>
                    <a:lnTo>
                      <a:pt x="161" y="292"/>
                    </a:lnTo>
                    <a:lnTo>
                      <a:pt x="162" y="292"/>
                    </a:lnTo>
                    <a:lnTo>
                      <a:pt x="162" y="291"/>
                    </a:lnTo>
                    <a:lnTo>
                      <a:pt x="163" y="291"/>
                    </a:lnTo>
                    <a:lnTo>
                      <a:pt x="164" y="291"/>
                    </a:lnTo>
                    <a:lnTo>
                      <a:pt x="164" y="292"/>
                    </a:lnTo>
                    <a:lnTo>
                      <a:pt x="166" y="292"/>
                    </a:lnTo>
                    <a:lnTo>
                      <a:pt x="166" y="293"/>
                    </a:lnTo>
                    <a:lnTo>
                      <a:pt x="167" y="294"/>
                    </a:lnTo>
                    <a:lnTo>
                      <a:pt x="168" y="294"/>
                    </a:lnTo>
                    <a:lnTo>
                      <a:pt x="169" y="294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7"/>
                    </a:lnTo>
                    <a:lnTo>
                      <a:pt x="171" y="298"/>
                    </a:lnTo>
                    <a:lnTo>
                      <a:pt x="171" y="297"/>
                    </a:lnTo>
                    <a:lnTo>
                      <a:pt x="172" y="297"/>
                    </a:lnTo>
                    <a:lnTo>
                      <a:pt x="172" y="296"/>
                    </a:lnTo>
                    <a:lnTo>
                      <a:pt x="173" y="296"/>
                    </a:lnTo>
                    <a:lnTo>
                      <a:pt x="174" y="296"/>
                    </a:lnTo>
                    <a:lnTo>
                      <a:pt x="175" y="295"/>
                    </a:lnTo>
                    <a:lnTo>
                      <a:pt x="176" y="295"/>
                    </a:lnTo>
                    <a:lnTo>
                      <a:pt x="176" y="296"/>
                    </a:lnTo>
                    <a:lnTo>
                      <a:pt x="177" y="296"/>
                    </a:lnTo>
                    <a:lnTo>
                      <a:pt x="179" y="295"/>
                    </a:lnTo>
                    <a:lnTo>
                      <a:pt x="180" y="296"/>
                    </a:lnTo>
                    <a:lnTo>
                      <a:pt x="181" y="295"/>
                    </a:lnTo>
                    <a:lnTo>
                      <a:pt x="182" y="296"/>
                    </a:lnTo>
                    <a:lnTo>
                      <a:pt x="183" y="296"/>
                    </a:lnTo>
                    <a:lnTo>
                      <a:pt x="183" y="295"/>
                    </a:lnTo>
                    <a:lnTo>
                      <a:pt x="184" y="295"/>
                    </a:lnTo>
                    <a:lnTo>
                      <a:pt x="184" y="294"/>
                    </a:lnTo>
                    <a:lnTo>
                      <a:pt x="185" y="294"/>
                    </a:lnTo>
                    <a:lnTo>
                      <a:pt x="186" y="295"/>
                    </a:lnTo>
                    <a:lnTo>
                      <a:pt x="187" y="295"/>
                    </a:lnTo>
                    <a:lnTo>
                      <a:pt x="188" y="295"/>
                    </a:lnTo>
                    <a:lnTo>
                      <a:pt x="189" y="295"/>
                    </a:lnTo>
                    <a:lnTo>
                      <a:pt x="190" y="294"/>
                    </a:lnTo>
                    <a:lnTo>
                      <a:pt x="191" y="295"/>
                    </a:lnTo>
                    <a:lnTo>
                      <a:pt x="190" y="296"/>
                    </a:lnTo>
                    <a:lnTo>
                      <a:pt x="191" y="296"/>
                    </a:lnTo>
                    <a:lnTo>
                      <a:pt x="192" y="297"/>
                    </a:lnTo>
                    <a:lnTo>
                      <a:pt x="193" y="298"/>
                    </a:lnTo>
                    <a:lnTo>
                      <a:pt x="194" y="298"/>
                    </a:lnTo>
                    <a:lnTo>
                      <a:pt x="194" y="297"/>
                    </a:lnTo>
                    <a:lnTo>
                      <a:pt x="195" y="297"/>
                    </a:lnTo>
                    <a:lnTo>
                      <a:pt x="196" y="297"/>
                    </a:lnTo>
                    <a:lnTo>
                      <a:pt x="196" y="298"/>
                    </a:lnTo>
                    <a:lnTo>
                      <a:pt x="195" y="298"/>
                    </a:lnTo>
                    <a:lnTo>
                      <a:pt x="195" y="299"/>
                    </a:lnTo>
                    <a:lnTo>
                      <a:pt x="196" y="299"/>
                    </a:lnTo>
                    <a:lnTo>
                      <a:pt x="196" y="300"/>
                    </a:lnTo>
                    <a:lnTo>
                      <a:pt x="196" y="299"/>
                    </a:lnTo>
                    <a:lnTo>
                      <a:pt x="197" y="299"/>
                    </a:lnTo>
                    <a:lnTo>
                      <a:pt x="197" y="298"/>
                    </a:lnTo>
                    <a:lnTo>
                      <a:pt x="198" y="298"/>
                    </a:lnTo>
                    <a:lnTo>
                      <a:pt x="199" y="298"/>
                    </a:lnTo>
                    <a:lnTo>
                      <a:pt x="200" y="298"/>
                    </a:lnTo>
                    <a:lnTo>
                      <a:pt x="201" y="298"/>
                    </a:lnTo>
                    <a:lnTo>
                      <a:pt x="201" y="299"/>
                    </a:lnTo>
                    <a:lnTo>
                      <a:pt x="202" y="299"/>
                    </a:lnTo>
                    <a:lnTo>
                      <a:pt x="203" y="299"/>
                    </a:lnTo>
                    <a:lnTo>
                      <a:pt x="204" y="299"/>
                    </a:lnTo>
                    <a:lnTo>
                      <a:pt x="205" y="299"/>
                    </a:lnTo>
                    <a:lnTo>
                      <a:pt x="206" y="299"/>
                    </a:lnTo>
                    <a:lnTo>
                      <a:pt x="207" y="300"/>
                    </a:lnTo>
                    <a:lnTo>
                      <a:pt x="208" y="300"/>
                    </a:lnTo>
                    <a:lnTo>
                      <a:pt x="208" y="301"/>
                    </a:lnTo>
                    <a:lnTo>
                      <a:pt x="209" y="301"/>
                    </a:lnTo>
                    <a:lnTo>
                      <a:pt x="209" y="300"/>
                    </a:lnTo>
                    <a:lnTo>
                      <a:pt x="208" y="300"/>
                    </a:lnTo>
                    <a:lnTo>
                      <a:pt x="208" y="299"/>
                    </a:lnTo>
                    <a:lnTo>
                      <a:pt x="209" y="299"/>
                    </a:lnTo>
                    <a:lnTo>
                      <a:pt x="210" y="298"/>
                    </a:lnTo>
                    <a:lnTo>
                      <a:pt x="210" y="297"/>
                    </a:lnTo>
                    <a:lnTo>
                      <a:pt x="211" y="297"/>
                    </a:lnTo>
                    <a:lnTo>
                      <a:pt x="211" y="296"/>
                    </a:lnTo>
                    <a:lnTo>
                      <a:pt x="212" y="296"/>
                    </a:lnTo>
                    <a:lnTo>
                      <a:pt x="212" y="297"/>
                    </a:lnTo>
                    <a:lnTo>
                      <a:pt x="213" y="297"/>
                    </a:lnTo>
                    <a:lnTo>
                      <a:pt x="212" y="297"/>
                    </a:lnTo>
                    <a:lnTo>
                      <a:pt x="213" y="297"/>
                    </a:lnTo>
                    <a:lnTo>
                      <a:pt x="215" y="298"/>
                    </a:lnTo>
                    <a:lnTo>
                      <a:pt x="215" y="299"/>
                    </a:lnTo>
                    <a:lnTo>
                      <a:pt x="216" y="299"/>
                    </a:lnTo>
                    <a:lnTo>
                      <a:pt x="217" y="299"/>
                    </a:lnTo>
                    <a:lnTo>
                      <a:pt x="218" y="300"/>
                    </a:lnTo>
                    <a:lnTo>
                      <a:pt x="219" y="300"/>
                    </a:lnTo>
                    <a:lnTo>
                      <a:pt x="220" y="300"/>
                    </a:lnTo>
                    <a:lnTo>
                      <a:pt x="219" y="301"/>
                    </a:lnTo>
                    <a:lnTo>
                      <a:pt x="220" y="302"/>
                    </a:lnTo>
                    <a:lnTo>
                      <a:pt x="220" y="303"/>
                    </a:lnTo>
                    <a:lnTo>
                      <a:pt x="221" y="303"/>
                    </a:lnTo>
                    <a:lnTo>
                      <a:pt x="222" y="304"/>
                    </a:lnTo>
                    <a:lnTo>
                      <a:pt x="222" y="305"/>
                    </a:lnTo>
                    <a:lnTo>
                      <a:pt x="223" y="305"/>
                    </a:lnTo>
                    <a:lnTo>
                      <a:pt x="224" y="305"/>
                    </a:lnTo>
                    <a:lnTo>
                      <a:pt x="225" y="305"/>
                    </a:lnTo>
                    <a:lnTo>
                      <a:pt x="226" y="305"/>
                    </a:lnTo>
                    <a:lnTo>
                      <a:pt x="226" y="304"/>
                    </a:lnTo>
                    <a:lnTo>
                      <a:pt x="227" y="304"/>
                    </a:lnTo>
                    <a:lnTo>
                      <a:pt x="228" y="305"/>
                    </a:lnTo>
                    <a:lnTo>
                      <a:pt x="228" y="306"/>
                    </a:lnTo>
                    <a:lnTo>
                      <a:pt x="229" y="306"/>
                    </a:lnTo>
                    <a:lnTo>
                      <a:pt x="230" y="307"/>
                    </a:lnTo>
                    <a:lnTo>
                      <a:pt x="231" y="308"/>
                    </a:lnTo>
                    <a:lnTo>
                      <a:pt x="231" y="307"/>
                    </a:lnTo>
                    <a:lnTo>
                      <a:pt x="232" y="307"/>
                    </a:lnTo>
                    <a:lnTo>
                      <a:pt x="233" y="307"/>
                    </a:lnTo>
                    <a:lnTo>
                      <a:pt x="233" y="308"/>
                    </a:lnTo>
                    <a:lnTo>
                      <a:pt x="232" y="308"/>
                    </a:lnTo>
                    <a:lnTo>
                      <a:pt x="232" y="309"/>
                    </a:lnTo>
                    <a:lnTo>
                      <a:pt x="232" y="310"/>
                    </a:lnTo>
                    <a:lnTo>
                      <a:pt x="233" y="310"/>
                    </a:lnTo>
                    <a:lnTo>
                      <a:pt x="233" y="309"/>
                    </a:lnTo>
                    <a:lnTo>
                      <a:pt x="233" y="310"/>
                    </a:lnTo>
                    <a:lnTo>
                      <a:pt x="234" y="310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5" y="311"/>
                    </a:lnTo>
                    <a:lnTo>
                      <a:pt x="236" y="310"/>
                    </a:lnTo>
                    <a:lnTo>
                      <a:pt x="236" y="311"/>
                    </a:lnTo>
                    <a:lnTo>
                      <a:pt x="236" y="310"/>
                    </a:lnTo>
                    <a:lnTo>
                      <a:pt x="236" y="309"/>
                    </a:lnTo>
                    <a:lnTo>
                      <a:pt x="237" y="309"/>
                    </a:lnTo>
                    <a:lnTo>
                      <a:pt x="238" y="309"/>
                    </a:lnTo>
                    <a:lnTo>
                      <a:pt x="238" y="310"/>
                    </a:lnTo>
                    <a:lnTo>
                      <a:pt x="239" y="310"/>
                    </a:lnTo>
                    <a:lnTo>
                      <a:pt x="239" y="309"/>
                    </a:lnTo>
                    <a:lnTo>
                      <a:pt x="240" y="310"/>
                    </a:lnTo>
                    <a:lnTo>
                      <a:pt x="241" y="310"/>
                    </a:lnTo>
                    <a:lnTo>
                      <a:pt x="241" y="309"/>
                    </a:lnTo>
                    <a:lnTo>
                      <a:pt x="240" y="309"/>
                    </a:lnTo>
                    <a:lnTo>
                      <a:pt x="240" y="308"/>
                    </a:lnTo>
                    <a:lnTo>
                      <a:pt x="241" y="308"/>
                    </a:lnTo>
                    <a:lnTo>
                      <a:pt x="241" y="307"/>
                    </a:lnTo>
                    <a:lnTo>
                      <a:pt x="242" y="307"/>
                    </a:lnTo>
                    <a:lnTo>
                      <a:pt x="243" y="308"/>
                    </a:lnTo>
                    <a:lnTo>
                      <a:pt x="243" y="307"/>
                    </a:lnTo>
                    <a:lnTo>
                      <a:pt x="243" y="306"/>
                    </a:lnTo>
                    <a:lnTo>
                      <a:pt x="243" y="305"/>
                    </a:lnTo>
                    <a:lnTo>
                      <a:pt x="244" y="305"/>
                    </a:lnTo>
                    <a:lnTo>
                      <a:pt x="245" y="305"/>
                    </a:lnTo>
                    <a:lnTo>
                      <a:pt x="245" y="304"/>
                    </a:lnTo>
                    <a:lnTo>
                      <a:pt x="246" y="305"/>
                    </a:lnTo>
                    <a:lnTo>
                      <a:pt x="246" y="306"/>
                    </a:lnTo>
                    <a:lnTo>
                      <a:pt x="247" y="306"/>
                    </a:lnTo>
                    <a:lnTo>
                      <a:pt x="248" y="306"/>
                    </a:lnTo>
                    <a:lnTo>
                      <a:pt x="249" y="306"/>
                    </a:lnTo>
                    <a:lnTo>
                      <a:pt x="249" y="305"/>
                    </a:lnTo>
                    <a:lnTo>
                      <a:pt x="250" y="306"/>
                    </a:lnTo>
                    <a:lnTo>
                      <a:pt x="250" y="305"/>
                    </a:lnTo>
                    <a:lnTo>
                      <a:pt x="249" y="305"/>
                    </a:lnTo>
                    <a:lnTo>
                      <a:pt x="249" y="304"/>
                    </a:lnTo>
                    <a:lnTo>
                      <a:pt x="250" y="304"/>
                    </a:lnTo>
                    <a:lnTo>
                      <a:pt x="250" y="303"/>
                    </a:lnTo>
                    <a:lnTo>
                      <a:pt x="251" y="303"/>
                    </a:lnTo>
                    <a:lnTo>
                      <a:pt x="251" y="302"/>
                    </a:lnTo>
                    <a:lnTo>
                      <a:pt x="252" y="302"/>
                    </a:lnTo>
                    <a:lnTo>
                      <a:pt x="253" y="303"/>
                    </a:lnTo>
                    <a:lnTo>
                      <a:pt x="254" y="303"/>
                    </a:lnTo>
                    <a:lnTo>
                      <a:pt x="255" y="302"/>
                    </a:lnTo>
                    <a:lnTo>
                      <a:pt x="256" y="302"/>
                    </a:lnTo>
                    <a:lnTo>
                      <a:pt x="256" y="301"/>
                    </a:lnTo>
                    <a:lnTo>
                      <a:pt x="256" y="300"/>
                    </a:lnTo>
                    <a:lnTo>
                      <a:pt x="257" y="300"/>
                    </a:lnTo>
                    <a:lnTo>
                      <a:pt x="258" y="300"/>
                    </a:lnTo>
                    <a:lnTo>
                      <a:pt x="257" y="300"/>
                    </a:lnTo>
                    <a:lnTo>
                      <a:pt x="258" y="301"/>
                    </a:lnTo>
                    <a:lnTo>
                      <a:pt x="259" y="300"/>
                    </a:lnTo>
                    <a:lnTo>
                      <a:pt x="259" y="299"/>
                    </a:lnTo>
                    <a:lnTo>
                      <a:pt x="260" y="299"/>
                    </a:lnTo>
                    <a:lnTo>
                      <a:pt x="260" y="298"/>
                    </a:lnTo>
                    <a:lnTo>
                      <a:pt x="259" y="298"/>
                    </a:lnTo>
                    <a:lnTo>
                      <a:pt x="259" y="297"/>
                    </a:lnTo>
                    <a:lnTo>
                      <a:pt x="258" y="297"/>
                    </a:lnTo>
                    <a:lnTo>
                      <a:pt x="258" y="296"/>
                    </a:lnTo>
                    <a:lnTo>
                      <a:pt x="259" y="296"/>
                    </a:lnTo>
                    <a:lnTo>
                      <a:pt x="260" y="295"/>
                    </a:lnTo>
                    <a:lnTo>
                      <a:pt x="260" y="294"/>
                    </a:lnTo>
                    <a:lnTo>
                      <a:pt x="261" y="294"/>
                    </a:lnTo>
                    <a:lnTo>
                      <a:pt x="260" y="295"/>
                    </a:lnTo>
                    <a:lnTo>
                      <a:pt x="261" y="295"/>
                    </a:lnTo>
                    <a:lnTo>
                      <a:pt x="261" y="294"/>
                    </a:lnTo>
                    <a:lnTo>
                      <a:pt x="261" y="293"/>
                    </a:lnTo>
                    <a:lnTo>
                      <a:pt x="262" y="293"/>
                    </a:lnTo>
                    <a:lnTo>
                      <a:pt x="263" y="293"/>
                    </a:lnTo>
                    <a:lnTo>
                      <a:pt x="263" y="292"/>
                    </a:lnTo>
                    <a:lnTo>
                      <a:pt x="264" y="292"/>
                    </a:lnTo>
                    <a:lnTo>
                      <a:pt x="264" y="291"/>
                    </a:lnTo>
                    <a:lnTo>
                      <a:pt x="264" y="290"/>
                    </a:lnTo>
                    <a:lnTo>
                      <a:pt x="265" y="291"/>
                    </a:lnTo>
                    <a:lnTo>
                      <a:pt x="265" y="290"/>
                    </a:lnTo>
                    <a:lnTo>
                      <a:pt x="266" y="290"/>
                    </a:lnTo>
                    <a:lnTo>
                      <a:pt x="267" y="290"/>
                    </a:lnTo>
                    <a:lnTo>
                      <a:pt x="266" y="290"/>
                    </a:lnTo>
                    <a:lnTo>
                      <a:pt x="266" y="291"/>
                    </a:lnTo>
                    <a:lnTo>
                      <a:pt x="266" y="292"/>
                    </a:lnTo>
                    <a:lnTo>
                      <a:pt x="266" y="293"/>
                    </a:lnTo>
                    <a:lnTo>
                      <a:pt x="267" y="292"/>
                    </a:lnTo>
                    <a:lnTo>
                      <a:pt x="268" y="291"/>
                    </a:lnTo>
                    <a:lnTo>
                      <a:pt x="268" y="290"/>
                    </a:lnTo>
                    <a:lnTo>
                      <a:pt x="269" y="290"/>
                    </a:lnTo>
                    <a:lnTo>
                      <a:pt x="270" y="290"/>
                    </a:lnTo>
                    <a:lnTo>
                      <a:pt x="270" y="289"/>
                    </a:lnTo>
                    <a:lnTo>
                      <a:pt x="271" y="289"/>
                    </a:lnTo>
                    <a:lnTo>
                      <a:pt x="272" y="289"/>
                    </a:lnTo>
                    <a:lnTo>
                      <a:pt x="272" y="288"/>
                    </a:lnTo>
                    <a:lnTo>
                      <a:pt x="273" y="287"/>
                    </a:lnTo>
                    <a:lnTo>
                      <a:pt x="274" y="288"/>
                    </a:lnTo>
                    <a:lnTo>
                      <a:pt x="275" y="288"/>
                    </a:lnTo>
                    <a:lnTo>
                      <a:pt x="274" y="287"/>
                    </a:lnTo>
                    <a:lnTo>
                      <a:pt x="275" y="287"/>
                    </a:lnTo>
                    <a:lnTo>
                      <a:pt x="275" y="286"/>
                    </a:lnTo>
                    <a:lnTo>
                      <a:pt x="276" y="286"/>
                    </a:lnTo>
                    <a:lnTo>
                      <a:pt x="276" y="287"/>
                    </a:lnTo>
                    <a:lnTo>
                      <a:pt x="276" y="286"/>
                    </a:lnTo>
                    <a:lnTo>
                      <a:pt x="277" y="286"/>
                    </a:lnTo>
                    <a:lnTo>
                      <a:pt x="276" y="286"/>
                    </a:lnTo>
                    <a:lnTo>
                      <a:pt x="277" y="285"/>
                    </a:lnTo>
                    <a:lnTo>
                      <a:pt x="278" y="284"/>
                    </a:lnTo>
                    <a:lnTo>
                      <a:pt x="278" y="285"/>
                    </a:lnTo>
                    <a:lnTo>
                      <a:pt x="279" y="285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1" y="283"/>
                    </a:lnTo>
                    <a:lnTo>
                      <a:pt x="280" y="283"/>
                    </a:lnTo>
                    <a:lnTo>
                      <a:pt x="280" y="282"/>
                    </a:lnTo>
                    <a:lnTo>
                      <a:pt x="281" y="282"/>
                    </a:lnTo>
                    <a:lnTo>
                      <a:pt x="282" y="282"/>
                    </a:lnTo>
                    <a:lnTo>
                      <a:pt x="282" y="281"/>
                    </a:lnTo>
                    <a:lnTo>
                      <a:pt x="283" y="281"/>
                    </a:lnTo>
                    <a:lnTo>
                      <a:pt x="284" y="281"/>
                    </a:lnTo>
                    <a:lnTo>
                      <a:pt x="284" y="282"/>
                    </a:lnTo>
                    <a:lnTo>
                      <a:pt x="285" y="281"/>
                    </a:lnTo>
                    <a:lnTo>
                      <a:pt x="284" y="281"/>
                    </a:lnTo>
                    <a:lnTo>
                      <a:pt x="285" y="281"/>
                    </a:lnTo>
                    <a:lnTo>
                      <a:pt x="286" y="280"/>
                    </a:lnTo>
                    <a:lnTo>
                      <a:pt x="286" y="279"/>
                    </a:lnTo>
                    <a:lnTo>
                      <a:pt x="286" y="278"/>
                    </a:lnTo>
                    <a:lnTo>
                      <a:pt x="285" y="278"/>
                    </a:lnTo>
                    <a:lnTo>
                      <a:pt x="285" y="277"/>
                    </a:lnTo>
                    <a:lnTo>
                      <a:pt x="286" y="277"/>
                    </a:lnTo>
                    <a:lnTo>
                      <a:pt x="285" y="277"/>
                    </a:lnTo>
                    <a:lnTo>
                      <a:pt x="285" y="276"/>
                    </a:lnTo>
                    <a:lnTo>
                      <a:pt x="284" y="276"/>
                    </a:lnTo>
                    <a:lnTo>
                      <a:pt x="285" y="276"/>
                    </a:lnTo>
                    <a:lnTo>
                      <a:pt x="284" y="276"/>
                    </a:lnTo>
                    <a:lnTo>
                      <a:pt x="284" y="275"/>
                    </a:lnTo>
                    <a:lnTo>
                      <a:pt x="283" y="275"/>
                    </a:lnTo>
                    <a:lnTo>
                      <a:pt x="283" y="274"/>
                    </a:lnTo>
                    <a:lnTo>
                      <a:pt x="284" y="274"/>
                    </a:lnTo>
                    <a:lnTo>
                      <a:pt x="284" y="273"/>
                    </a:lnTo>
                    <a:lnTo>
                      <a:pt x="284" y="272"/>
                    </a:lnTo>
                    <a:lnTo>
                      <a:pt x="284" y="273"/>
                    </a:lnTo>
                    <a:lnTo>
                      <a:pt x="284" y="272"/>
                    </a:lnTo>
                    <a:lnTo>
                      <a:pt x="283" y="272"/>
                    </a:lnTo>
                    <a:lnTo>
                      <a:pt x="283" y="271"/>
                    </a:lnTo>
                    <a:lnTo>
                      <a:pt x="282" y="271"/>
                    </a:lnTo>
                    <a:lnTo>
                      <a:pt x="283" y="271"/>
                    </a:lnTo>
                    <a:lnTo>
                      <a:pt x="282" y="270"/>
                    </a:lnTo>
                    <a:lnTo>
                      <a:pt x="283" y="270"/>
                    </a:lnTo>
                    <a:lnTo>
                      <a:pt x="282" y="270"/>
                    </a:lnTo>
                    <a:lnTo>
                      <a:pt x="283" y="270"/>
                    </a:lnTo>
                    <a:lnTo>
                      <a:pt x="282" y="270"/>
                    </a:lnTo>
                    <a:lnTo>
                      <a:pt x="282" y="269"/>
                    </a:lnTo>
                    <a:lnTo>
                      <a:pt x="282" y="270"/>
                    </a:lnTo>
                    <a:lnTo>
                      <a:pt x="282" y="269"/>
                    </a:lnTo>
                    <a:lnTo>
                      <a:pt x="283" y="269"/>
                    </a:lnTo>
                    <a:lnTo>
                      <a:pt x="282" y="268"/>
                    </a:lnTo>
                    <a:lnTo>
                      <a:pt x="283" y="268"/>
                    </a:lnTo>
                    <a:lnTo>
                      <a:pt x="282" y="268"/>
                    </a:lnTo>
                    <a:lnTo>
                      <a:pt x="282" y="267"/>
                    </a:lnTo>
                    <a:lnTo>
                      <a:pt x="282" y="268"/>
                    </a:lnTo>
                    <a:lnTo>
                      <a:pt x="282" y="267"/>
                    </a:lnTo>
                    <a:lnTo>
                      <a:pt x="281" y="267"/>
                    </a:lnTo>
                    <a:lnTo>
                      <a:pt x="281" y="266"/>
                    </a:lnTo>
                    <a:lnTo>
                      <a:pt x="282" y="266"/>
                    </a:lnTo>
                    <a:lnTo>
                      <a:pt x="282" y="265"/>
                    </a:lnTo>
                    <a:lnTo>
                      <a:pt x="281" y="265"/>
                    </a:lnTo>
                    <a:lnTo>
                      <a:pt x="282" y="265"/>
                    </a:lnTo>
                    <a:lnTo>
                      <a:pt x="282" y="264"/>
                    </a:lnTo>
                    <a:lnTo>
                      <a:pt x="281" y="264"/>
                    </a:lnTo>
                    <a:lnTo>
                      <a:pt x="281" y="263"/>
                    </a:lnTo>
                    <a:lnTo>
                      <a:pt x="281" y="262"/>
                    </a:lnTo>
                    <a:lnTo>
                      <a:pt x="281" y="263"/>
                    </a:lnTo>
                    <a:lnTo>
                      <a:pt x="281" y="262"/>
                    </a:lnTo>
                    <a:lnTo>
                      <a:pt x="281" y="261"/>
                    </a:lnTo>
                    <a:lnTo>
                      <a:pt x="282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2" y="259"/>
                    </a:lnTo>
                    <a:lnTo>
                      <a:pt x="283" y="259"/>
                    </a:lnTo>
                    <a:lnTo>
                      <a:pt x="283" y="258"/>
                    </a:lnTo>
                    <a:lnTo>
                      <a:pt x="284" y="257"/>
                    </a:lnTo>
                    <a:lnTo>
                      <a:pt x="283" y="257"/>
                    </a:lnTo>
                    <a:lnTo>
                      <a:pt x="283" y="256"/>
                    </a:lnTo>
                    <a:lnTo>
                      <a:pt x="283" y="255"/>
                    </a:lnTo>
                    <a:lnTo>
                      <a:pt x="284" y="255"/>
                    </a:lnTo>
                    <a:lnTo>
                      <a:pt x="285" y="255"/>
                    </a:lnTo>
                    <a:lnTo>
                      <a:pt x="285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6" y="252"/>
                    </a:lnTo>
                    <a:lnTo>
                      <a:pt x="287" y="252"/>
                    </a:lnTo>
                    <a:lnTo>
                      <a:pt x="287" y="251"/>
                    </a:lnTo>
                    <a:lnTo>
                      <a:pt x="288" y="251"/>
                    </a:lnTo>
                    <a:lnTo>
                      <a:pt x="289" y="251"/>
                    </a:lnTo>
                    <a:lnTo>
                      <a:pt x="289" y="250"/>
                    </a:lnTo>
                    <a:lnTo>
                      <a:pt x="289" y="251"/>
                    </a:lnTo>
                    <a:lnTo>
                      <a:pt x="289" y="250"/>
                    </a:lnTo>
                    <a:lnTo>
                      <a:pt x="289" y="249"/>
                    </a:lnTo>
                    <a:lnTo>
                      <a:pt x="288" y="249"/>
                    </a:lnTo>
                    <a:lnTo>
                      <a:pt x="289" y="248"/>
                    </a:lnTo>
                    <a:lnTo>
                      <a:pt x="289" y="247"/>
                    </a:lnTo>
                    <a:lnTo>
                      <a:pt x="289" y="248"/>
                    </a:lnTo>
                    <a:lnTo>
                      <a:pt x="290" y="247"/>
                    </a:lnTo>
                    <a:lnTo>
                      <a:pt x="290" y="246"/>
                    </a:lnTo>
                    <a:lnTo>
                      <a:pt x="289" y="245"/>
                    </a:lnTo>
                    <a:lnTo>
                      <a:pt x="289" y="244"/>
                    </a:lnTo>
                    <a:lnTo>
                      <a:pt x="289" y="243"/>
                    </a:lnTo>
                    <a:lnTo>
                      <a:pt x="288" y="243"/>
                    </a:lnTo>
                    <a:lnTo>
                      <a:pt x="288" y="242"/>
                    </a:lnTo>
                    <a:lnTo>
                      <a:pt x="287" y="241"/>
                    </a:lnTo>
                    <a:lnTo>
                      <a:pt x="287" y="240"/>
                    </a:lnTo>
                    <a:lnTo>
                      <a:pt x="286" y="240"/>
                    </a:lnTo>
                    <a:lnTo>
                      <a:pt x="286" y="239"/>
                    </a:lnTo>
                    <a:lnTo>
                      <a:pt x="285" y="238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2" y="238"/>
                    </a:lnTo>
                    <a:lnTo>
                      <a:pt x="281" y="238"/>
                    </a:lnTo>
                    <a:lnTo>
                      <a:pt x="281" y="237"/>
                    </a:lnTo>
                    <a:lnTo>
                      <a:pt x="280" y="237"/>
                    </a:lnTo>
                    <a:lnTo>
                      <a:pt x="279" y="238"/>
                    </a:lnTo>
                    <a:lnTo>
                      <a:pt x="278" y="238"/>
                    </a:lnTo>
                    <a:lnTo>
                      <a:pt x="277" y="238"/>
                    </a:lnTo>
                    <a:lnTo>
                      <a:pt x="276" y="239"/>
                    </a:lnTo>
                    <a:lnTo>
                      <a:pt x="275" y="238"/>
                    </a:lnTo>
                    <a:lnTo>
                      <a:pt x="275" y="237"/>
                    </a:lnTo>
                    <a:lnTo>
                      <a:pt x="274" y="237"/>
                    </a:lnTo>
                    <a:lnTo>
                      <a:pt x="273" y="238"/>
                    </a:lnTo>
                    <a:lnTo>
                      <a:pt x="273" y="237"/>
                    </a:lnTo>
                    <a:lnTo>
                      <a:pt x="273" y="236"/>
                    </a:lnTo>
                    <a:lnTo>
                      <a:pt x="273" y="235"/>
                    </a:lnTo>
                    <a:lnTo>
                      <a:pt x="273" y="234"/>
                    </a:lnTo>
                    <a:lnTo>
                      <a:pt x="272" y="233"/>
                    </a:lnTo>
                    <a:lnTo>
                      <a:pt x="272" y="232"/>
                    </a:lnTo>
                    <a:lnTo>
                      <a:pt x="271" y="232"/>
                    </a:lnTo>
                    <a:lnTo>
                      <a:pt x="270" y="232"/>
                    </a:lnTo>
                    <a:lnTo>
                      <a:pt x="270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2" y="230"/>
                    </a:lnTo>
                    <a:lnTo>
                      <a:pt x="272" y="229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1" y="229"/>
                    </a:lnTo>
                    <a:lnTo>
                      <a:pt x="272" y="229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1" y="227"/>
                    </a:lnTo>
                    <a:lnTo>
                      <a:pt x="271" y="226"/>
                    </a:lnTo>
                    <a:lnTo>
                      <a:pt x="272" y="226"/>
                    </a:lnTo>
                    <a:lnTo>
                      <a:pt x="273" y="226"/>
                    </a:lnTo>
                    <a:lnTo>
                      <a:pt x="272" y="225"/>
                    </a:lnTo>
                    <a:lnTo>
                      <a:pt x="273" y="224"/>
                    </a:lnTo>
                    <a:lnTo>
                      <a:pt x="272" y="224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3" y="223"/>
                    </a:lnTo>
                    <a:lnTo>
                      <a:pt x="274" y="223"/>
                    </a:lnTo>
                    <a:lnTo>
                      <a:pt x="274" y="224"/>
                    </a:lnTo>
                    <a:lnTo>
                      <a:pt x="275" y="224"/>
                    </a:lnTo>
                    <a:lnTo>
                      <a:pt x="276" y="224"/>
                    </a:lnTo>
                    <a:lnTo>
                      <a:pt x="276" y="225"/>
                    </a:lnTo>
                    <a:lnTo>
                      <a:pt x="277" y="224"/>
                    </a:lnTo>
                    <a:lnTo>
                      <a:pt x="278" y="224"/>
                    </a:lnTo>
                    <a:lnTo>
                      <a:pt x="278" y="223"/>
                    </a:lnTo>
                    <a:lnTo>
                      <a:pt x="277" y="223"/>
                    </a:lnTo>
                    <a:lnTo>
                      <a:pt x="278" y="223"/>
                    </a:lnTo>
                    <a:lnTo>
                      <a:pt x="278" y="222"/>
                    </a:lnTo>
                    <a:lnTo>
                      <a:pt x="279" y="222"/>
                    </a:lnTo>
                    <a:lnTo>
                      <a:pt x="280" y="222"/>
                    </a:lnTo>
                    <a:lnTo>
                      <a:pt x="279" y="221"/>
                    </a:lnTo>
                    <a:lnTo>
                      <a:pt x="280" y="221"/>
                    </a:lnTo>
                    <a:lnTo>
                      <a:pt x="280" y="220"/>
                    </a:lnTo>
                    <a:lnTo>
                      <a:pt x="280" y="219"/>
                    </a:lnTo>
                    <a:lnTo>
                      <a:pt x="279" y="219"/>
                    </a:lnTo>
                    <a:lnTo>
                      <a:pt x="279" y="218"/>
                    </a:lnTo>
                    <a:lnTo>
                      <a:pt x="280" y="218"/>
                    </a:lnTo>
                    <a:lnTo>
                      <a:pt x="280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2" y="216"/>
                    </a:lnTo>
                    <a:lnTo>
                      <a:pt x="283" y="216"/>
                    </a:lnTo>
                    <a:lnTo>
                      <a:pt x="283" y="217"/>
                    </a:lnTo>
                    <a:lnTo>
                      <a:pt x="283" y="216"/>
                    </a:lnTo>
                    <a:lnTo>
                      <a:pt x="283" y="215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4" y="214"/>
                    </a:lnTo>
                    <a:lnTo>
                      <a:pt x="284" y="215"/>
                    </a:lnTo>
                    <a:lnTo>
                      <a:pt x="285" y="215"/>
                    </a:lnTo>
                    <a:lnTo>
                      <a:pt x="285" y="214"/>
                    </a:lnTo>
                    <a:lnTo>
                      <a:pt x="285" y="213"/>
                    </a:lnTo>
                    <a:lnTo>
                      <a:pt x="286" y="213"/>
                    </a:lnTo>
                    <a:lnTo>
                      <a:pt x="285" y="213"/>
                    </a:lnTo>
                    <a:lnTo>
                      <a:pt x="285" y="212"/>
                    </a:lnTo>
                    <a:lnTo>
                      <a:pt x="286" y="212"/>
                    </a:lnTo>
                    <a:lnTo>
                      <a:pt x="286" y="211"/>
                    </a:lnTo>
                    <a:lnTo>
                      <a:pt x="286" y="210"/>
                    </a:lnTo>
                    <a:lnTo>
                      <a:pt x="287" y="210"/>
                    </a:lnTo>
                    <a:lnTo>
                      <a:pt x="288" y="209"/>
                    </a:lnTo>
                    <a:lnTo>
                      <a:pt x="288" y="210"/>
                    </a:lnTo>
                    <a:lnTo>
                      <a:pt x="288" y="209"/>
                    </a:lnTo>
                    <a:lnTo>
                      <a:pt x="288" y="210"/>
                    </a:lnTo>
                    <a:lnTo>
                      <a:pt x="289" y="209"/>
                    </a:lnTo>
                    <a:lnTo>
                      <a:pt x="289" y="210"/>
                    </a:lnTo>
                    <a:lnTo>
                      <a:pt x="289" y="209"/>
                    </a:lnTo>
                    <a:lnTo>
                      <a:pt x="290" y="209"/>
                    </a:lnTo>
                    <a:lnTo>
                      <a:pt x="290" y="208"/>
                    </a:lnTo>
                    <a:lnTo>
                      <a:pt x="290" y="209"/>
                    </a:lnTo>
                    <a:lnTo>
                      <a:pt x="291" y="209"/>
                    </a:lnTo>
                    <a:lnTo>
                      <a:pt x="291" y="208"/>
                    </a:lnTo>
                    <a:lnTo>
                      <a:pt x="292" y="208"/>
                    </a:lnTo>
                    <a:lnTo>
                      <a:pt x="291" y="208"/>
                    </a:lnTo>
                    <a:lnTo>
                      <a:pt x="291" y="207"/>
                    </a:lnTo>
                    <a:lnTo>
                      <a:pt x="291" y="208"/>
                    </a:lnTo>
                    <a:lnTo>
                      <a:pt x="292" y="207"/>
                    </a:lnTo>
                    <a:lnTo>
                      <a:pt x="291" y="207"/>
                    </a:lnTo>
                    <a:lnTo>
                      <a:pt x="292" y="206"/>
                    </a:lnTo>
                    <a:lnTo>
                      <a:pt x="292" y="207"/>
                    </a:lnTo>
                    <a:lnTo>
                      <a:pt x="293" y="207"/>
                    </a:lnTo>
                    <a:lnTo>
                      <a:pt x="292" y="206"/>
                    </a:lnTo>
                    <a:lnTo>
                      <a:pt x="293" y="206"/>
                    </a:lnTo>
                    <a:lnTo>
                      <a:pt x="293" y="205"/>
                    </a:lnTo>
                    <a:lnTo>
                      <a:pt x="293" y="206"/>
                    </a:lnTo>
                    <a:lnTo>
                      <a:pt x="293" y="205"/>
                    </a:lnTo>
                    <a:lnTo>
                      <a:pt x="293" y="206"/>
                    </a:lnTo>
                    <a:lnTo>
                      <a:pt x="293" y="205"/>
                    </a:lnTo>
                    <a:lnTo>
                      <a:pt x="294" y="206"/>
                    </a:lnTo>
                    <a:lnTo>
                      <a:pt x="294" y="204"/>
                    </a:lnTo>
                    <a:lnTo>
                      <a:pt x="294" y="205"/>
                    </a:lnTo>
                    <a:lnTo>
                      <a:pt x="295" y="205"/>
                    </a:lnTo>
                    <a:lnTo>
                      <a:pt x="296" y="205"/>
                    </a:lnTo>
                    <a:lnTo>
                      <a:pt x="295" y="205"/>
                    </a:lnTo>
                    <a:lnTo>
                      <a:pt x="295" y="204"/>
                    </a:lnTo>
                    <a:lnTo>
                      <a:pt x="296" y="205"/>
                    </a:lnTo>
                    <a:lnTo>
                      <a:pt x="296" y="204"/>
                    </a:lnTo>
                    <a:lnTo>
                      <a:pt x="297" y="204"/>
                    </a:lnTo>
                    <a:lnTo>
                      <a:pt x="297" y="203"/>
                    </a:lnTo>
                    <a:lnTo>
                      <a:pt x="297" y="204"/>
                    </a:lnTo>
                    <a:lnTo>
                      <a:pt x="298" y="204"/>
                    </a:lnTo>
                    <a:lnTo>
                      <a:pt x="298" y="203"/>
                    </a:lnTo>
                    <a:lnTo>
                      <a:pt x="299" y="203"/>
                    </a:lnTo>
                    <a:lnTo>
                      <a:pt x="299" y="202"/>
                    </a:lnTo>
                    <a:lnTo>
                      <a:pt x="299" y="201"/>
                    </a:lnTo>
                    <a:lnTo>
                      <a:pt x="300" y="202"/>
                    </a:lnTo>
                    <a:lnTo>
                      <a:pt x="300" y="201"/>
                    </a:lnTo>
                    <a:lnTo>
                      <a:pt x="300" y="202"/>
                    </a:lnTo>
                    <a:lnTo>
                      <a:pt x="301" y="202"/>
                    </a:lnTo>
                    <a:lnTo>
                      <a:pt x="301" y="201"/>
                    </a:lnTo>
                    <a:lnTo>
                      <a:pt x="301" y="200"/>
                    </a:lnTo>
                    <a:lnTo>
                      <a:pt x="301" y="201"/>
                    </a:lnTo>
                    <a:lnTo>
                      <a:pt x="302" y="201"/>
                    </a:lnTo>
                    <a:lnTo>
                      <a:pt x="302" y="200"/>
                    </a:lnTo>
                    <a:lnTo>
                      <a:pt x="303" y="200"/>
                    </a:lnTo>
                    <a:lnTo>
                      <a:pt x="303" y="199"/>
                    </a:lnTo>
                    <a:lnTo>
                      <a:pt x="302" y="199"/>
                    </a:lnTo>
                    <a:lnTo>
                      <a:pt x="302" y="198"/>
                    </a:lnTo>
                    <a:lnTo>
                      <a:pt x="303" y="198"/>
                    </a:lnTo>
                    <a:lnTo>
                      <a:pt x="303" y="197"/>
                    </a:lnTo>
                    <a:lnTo>
                      <a:pt x="302" y="196"/>
                    </a:lnTo>
                    <a:lnTo>
                      <a:pt x="301" y="196"/>
                    </a:lnTo>
                    <a:lnTo>
                      <a:pt x="301" y="195"/>
                    </a:lnTo>
                    <a:lnTo>
                      <a:pt x="302" y="195"/>
                    </a:lnTo>
                    <a:lnTo>
                      <a:pt x="301" y="195"/>
                    </a:lnTo>
                    <a:lnTo>
                      <a:pt x="301" y="194"/>
                    </a:lnTo>
                    <a:lnTo>
                      <a:pt x="301" y="193"/>
                    </a:lnTo>
                    <a:lnTo>
                      <a:pt x="301" y="194"/>
                    </a:lnTo>
                    <a:lnTo>
                      <a:pt x="301" y="193"/>
                    </a:lnTo>
                    <a:lnTo>
                      <a:pt x="300" y="193"/>
                    </a:lnTo>
                    <a:lnTo>
                      <a:pt x="301" y="193"/>
                    </a:lnTo>
                    <a:lnTo>
                      <a:pt x="301" y="192"/>
                    </a:lnTo>
                    <a:lnTo>
                      <a:pt x="300" y="192"/>
                    </a:lnTo>
                    <a:lnTo>
                      <a:pt x="300" y="191"/>
                    </a:lnTo>
                    <a:lnTo>
                      <a:pt x="299" y="191"/>
                    </a:lnTo>
                    <a:lnTo>
                      <a:pt x="298" y="191"/>
                    </a:lnTo>
                    <a:lnTo>
                      <a:pt x="299" y="191"/>
                    </a:lnTo>
                    <a:lnTo>
                      <a:pt x="299" y="190"/>
                    </a:lnTo>
                    <a:lnTo>
                      <a:pt x="298" y="190"/>
                    </a:lnTo>
                    <a:lnTo>
                      <a:pt x="299" y="190"/>
                    </a:lnTo>
                    <a:lnTo>
                      <a:pt x="299" y="189"/>
                    </a:lnTo>
                    <a:lnTo>
                      <a:pt x="298" y="189"/>
                    </a:lnTo>
                    <a:lnTo>
                      <a:pt x="298" y="188"/>
                    </a:lnTo>
                    <a:lnTo>
                      <a:pt x="299" y="187"/>
                    </a:lnTo>
                    <a:lnTo>
                      <a:pt x="298" y="187"/>
                    </a:lnTo>
                    <a:lnTo>
                      <a:pt x="298" y="186"/>
                    </a:lnTo>
                    <a:lnTo>
                      <a:pt x="298" y="185"/>
                    </a:lnTo>
                    <a:lnTo>
                      <a:pt x="299" y="185"/>
                    </a:lnTo>
                    <a:lnTo>
                      <a:pt x="299" y="184"/>
                    </a:lnTo>
                    <a:lnTo>
                      <a:pt x="299" y="185"/>
                    </a:lnTo>
                    <a:lnTo>
                      <a:pt x="298" y="185"/>
                    </a:lnTo>
                    <a:lnTo>
                      <a:pt x="298" y="184"/>
                    </a:lnTo>
                    <a:lnTo>
                      <a:pt x="298" y="183"/>
                    </a:lnTo>
                    <a:lnTo>
                      <a:pt x="297" y="183"/>
                    </a:lnTo>
                    <a:lnTo>
                      <a:pt x="298" y="183"/>
                    </a:lnTo>
                    <a:lnTo>
                      <a:pt x="298" y="182"/>
                    </a:lnTo>
                    <a:lnTo>
                      <a:pt x="298" y="181"/>
                    </a:lnTo>
                    <a:lnTo>
                      <a:pt x="297" y="180"/>
                    </a:lnTo>
                    <a:lnTo>
                      <a:pt x="297" y="179"/>
                    </a:lnTo>
                    <a:lnTo>
                      <a:pt x="297" y="180"/>
                    </a:lnTo>
                    <a:lnTo>
                      <a:pt x="297" y="179"/>
                    </a:lnTo>
                    <a:lnTo>
                      <a:pt x="296" y="179"/>
                    </a:lnTo>
                    <a:lnTo>
                      <a:pt x="297" y="178"/>
                    </a:lnTo>
                    <a:lnTo>
                      <a:pt x="297" y="177"/>
                    </a:lnTo>
                    <a:lnTo>
                      <a:pt x="298" y="177"/>
                    </a:lnTo>
                    <a:lnTo>
                      <a:pt x="298" y="176"/>
                    </a:lnTo>
                    <a:lnTo>
                      <a:pt x="297" y="176"/>
                    </a:lnTo>
                    <a:lnTo>
                      <a:pt x="297" y="175"/>
                    </a:lnTo>
                    <a:lnTo>
                      <a:pt x="296" y="175"/>
                    </a:lnTo>
                    <a:lnTo>
                      <a:pt x="296" y="173"/>
                    </a:lnTo>
                    <a:lnTo>
                      <a:pt x="295" y="173"/>
                    </a:lnTo>
                    <a:lnTo>
                      <a:pt x="296" y="173"/>
                    </a:lnTo>
                    <a:lnTo>
                      <a:pt x="296" y="172"/>
                    </a:lnTo>
                    <a:lnTo>
                      <a:pt x="295" y="172"/>
                    </a:lnTo>
                    <a:lnTo>
                      <a:pt x="296" y="172"/>
                    </a:lnTo>
                    <a:lnTo>
                      <a:pt x="295" y="171"/>
                    </a:lnTo>
                    <a:lnTo>
                      <a:pt x="294" y="171"/>
                    </a:lnTo>
                    <a:lnTo>
                      <a:pt x="294" y="170"/>
                    </a:lnTo>
                    <a:lnTo>
                      <a:pt x="293" y="170"/>
                    </a:lnTo>
                    <a:lnTo>
                      <a:pt x="294" y="170"/>
                    </a:lnTo>
                    <a:lnTo>
                      <a:pt x="293" y="169"/>
                    </a:lnTo>
                    <a:lnTo>
                      <a:pt x="293" y="168"/>
                    </a:lnTo>
                    <a:lnTo>
                      <a:pt x="292" y="168"/>
                    </a:lnTo>
                    <a:lnTo>
                      <a:pt x="292" y="169"/>
                    </a:lnTo>
                    <a:lnTo>
                      <a:pt x="292" y="168"/>
                    </a:lnTo>
                    <a:lnTo>
                      <a:pt x="291" y="168"/>
                    </a:lnTo>
                    <a:lnTo>
                      <a:pt x="291" y="167"/>
                    </a:lnTo>
                    <a:lnTo>
                      <a:pt x="290" y="168"/>
                    </a:lnTo>
                    <a:lnTo>
                      <a:pt x="290" y="167"/>
                    </a:lnTo>
                    <a:lnTo>
                      <a:pt x="290" y="166"/>
                    </a:lnTo>
                    <a:lnTo>
                      <a:pt x="289" y="166"/>
                    </a:lnTo>
                    <a:lnTo>
                      <a:pt x="289" y="165"/>
                    </a:lnTo>
                    <a:lnTo>
                      <a:pt x="288" y="165"/>
                    </a:lnTo>
                    <a:lnTo>
                      <a:pt x="288" y="166"/>
                    </a:lnTo>
                    <a:lnTo>
                      <a:pt x="287" y="166"/>
                    </a:lnTo>
                    <a:lnTo>
                      <a:pt x="287" y="165"/>
                    </a:lnTo>
                    <a:lnTo>
                      <a:pt x="287" y="164"/>
                    </a:lnTo>
                    <a:lnTo>
                      <a:pt x="286" y="164"/>
                    </a:lnTo>
                    <a:lnTo>
                      <a:pt x="286" y="165"/>
                    </a:lnTo>
                    <a:lnTo>
                      <a:pt x="286" y="164"/>
                    </a:lnTo>
                    <a:lnTo>
                      <a:pt x="285" y="164"/>
                    </a:lnTo>
                    <a:lnTo>
                      <a:pt x="284" y="164"/>
                    </a:lnTo>
                    <a:lnTo>
                      <a:pt x="285" y="163"/>
                    </a:lnTo>
                    <a:lnTo>
                      <a:pt x="284" y="163"/>
                    </a:lnTo>
                    <a:lnTo>
                      <a:pt x="285" y="163"/>
                    </a:lnTo>
                    <a:lnTo>
                      <a:pt x="284" y="163"/>
                    </a:lnTo>
                    <a:lnTo>
                      <a:pt x="285" y="162"/>
                    </a:lnTo>
                    <a:lnTo>
                      <a:pt x="285" y="163"/>
                    </a:lnTo>
                    <a:lnTo>
                      <a:pt x="285" y="162"/>
                    </a:lnTo>
                    <a:lnTo>
                      <a:pt x="284" y="162"/>
                    </a:lnTo>
                    <a:lnTo>
                      <a:pt x="283" y="162"/>
                    </a:lnTo>
                    <a:lnTo>
                      <a:pt x="283" y="161"/>
                    </a:lnTo>
                    <a:lnTo>
                      <a:pt x="282" y="161"/>
                    </a:lnTo>
                    <a:lnTo>
                      <a:pt x="282" y="160"/>
                    </a:lnTo>
                    <a:lnTo>
                      <a:pt x="282" y="159"/>
                    </a:lnTo>
                    <a:lnTo>
                      <a:pt x="281" y="159"/>
                    </a:lnTo>
                    <a:lnTo>
                      <a:pt x="281" y="158"/>
                    </a:lnTo>
                    <a:lnTo>
                      <a:pt x="281" y="157"/>
                    </a:lnTo>
                    <a:lnTo>
                      <a:pt x="282" y="157"/>
                    </a:lnTo>
                    <a:lnTo>
                      <a:pt x="281" y="157"/>
                    </a:lnTo>
                    <a:lnTo>
                      <a:pt x="282" y="157"/>
                    </a:lnTo>
                    <a:lnTo>
                      <a:pt x="282" y="156"/>
                    </a:lnTo>
                    <a:lnTo>
                      <a:pt x="282" y="155"/>
                    </a:lnTo>
                    <a:lnTo>
                      <a:pt x="283" y="154"/>
                    </a:lnTo>
                    <a:lnTo>
                      <a:pt x="282" y="154"/>
                    </a:lnTo>
                    <a:lnTo>
                      <a:pt x="283" y="154"/>
                    </a:lnTo>
                    <a:lnTo>
                      <a:pt x="283" y="153"/>
                    </a:lnTo>
                    <a:lnTo>
                      <a:pt x="284" y="153"/>
                    </a:lnTo>
                    <a:lnTo>
                      <a:pt x="283" y="153"/>
                    </a:lnTo>
                    <a:lnTo>
                      <a:pt x="284" y="153"/>
                    </a:lnTo>
                    <a:lnTo>
                      <a:pt x="284" y="152"/>
                    </a:lnTo>
                    <a:lnTo>
                      <a:pt x="284" y="151"/>
                    </a:lnTo>
                    <a:lnTo>
                      <a:pt x="284" y="150"/>
                    </a:lnTo>
                    <a:lnTo>
                      <a:pt x="285" y="149"/>
                    </a:lnTo>
                    <a:lnTo>
                      <a:pt x="286" y="149"/>
                    </a:lnTo>
                    <a:lnTo>
                      <a:pt x="286" y="148"/>
                    </a:lnTo>
                    <a:lnTo>
                      <a:pt x="287" y="148"/>
                    </a:lnTo>
                    <a:lnTo>
                      <a:pt x="287" y="147"/>
                    </a:lnTo>
                    <a:lnTo>
                      <a:pt x="288" y="147"/>
                    </a:lnTo>
                    <a:lnTo>
                      <a:pt x="288" y="146"/>
                    </a:lnTo>
                    <a:lnTo>
                      <a:pt x="288" y="145"/>
                    </a:lnTo>
                    <a:lnTo>
                      <a:pt x="289" y="145"/>
                    </a:lnTo>
                    <a:lnTo>
                      <a:pt x="290" y="144"/>
                    </a:lnTo>
                    <a:lnTo>
                      <a:pt x="290" y="143"/>
                    </a:lnTo>
                    <a:lnTo>
                      <a:pt x="290" y="142"/>
                    </a:lnTo>
                    <a:lnTo>
                      <a:pt x="291" y="142"/>
                    </a:lnTo>
                    <a:lnTo>
                      <a:pt x="291" y="141"/>
                    </a:lnTo>
                    <a:lnTo>
                      <a:pt x="291" y="140"/>
                    </a:lnTo>
                    <a:lnTo>
                      <a:pt x="292" y="140"/>
                    </a:lnTo>
                    <a:lnTo>
                      <a:pt x="292" y="139"/>
                    </a:lnTo>
                    <a:lnTo>
                      <a:pt x="293" y="139"/>
                    </a:lnTo>
                    <a:lnTo>
                      <a:pt x="292" y="138"/>
                    </a:lnTo>
                    <a:lnTo>
                      <a:pt x="293" y="138"/>
                    </a:lnTo>
                    <a:lnTo>
                      <a:pt x="293" y="137"/>
                    </a:lnTo>
                    <a:lnTo>
                      <a:pt x="293" y="136"/>
                    </a:lnTo>
                    <a:lnTo>
                      <a:pt x="292" y="136"/>
                    </a:lnTo>
                    <a:lnTo>
                      <a:pt x="293" y="136"/>
                    </a:lnTo>
                    <a:lnTo>
                      <a:pt x="292" y="136"/>
                    </a:lnTo>
                    <a:lnTo>
                      <a:pt x="293" y="136"/>
                    </a:lnTo>
                    <a:lnTo>
                      <a:pt x="293" y="135"/>
                    </a:lnTo>
                    <a:lnTo>
                      <a:pt x="292" y="135"/>
                    </a:lnTo>
                    <a:lnTo>
                      <a:pt x="293" y="135"/>
                    </a:lnTo>
                    <a:lnTo>
                      <a:pt x="292" y="134"/>
                    </a:lnTo>
                    <a:lnTo>
                      <a:pt x="293" y="134"/>
                    </a:lnTo>
                    <a:lnTo>
                      <a:pt x="292" y="134"/>
                    </a:lnTo>
                    <a:lnTo>
                      <a:pt x="292" y="133"/>
                    </a:lnTo>
                    <a:lnTo>
                      <a:pt x="292" y="132"/>
                    </a:lnTo>
                    <a:lnTo>
                      <a:pt x="291" y="132"/>
                    </a:lnTo>
                    <a:lnTo>
                      <a:pt x="292" y="132"/>
                    </a:lnTo>
                    <a:lnTo>
                      <a:pt x="292" y="131"/>
                    </a:lnTo>
                    <a:lnTo>
                      <a:pt x="291" y="131"/>
                    </a:lnTo>
                    <a:lnTo>
                      <a:pt x="292" y="131"/>
                    </a:lnTo>
                    <a:lnTo>
                      <a:pt x="291" y="131"/>
                    </a:lnTo>
                    <a:lnTo>
                      <a:pt x="291" y="130"/>
                    </a:lnTo>
                    <a:lnTo>
                      <a:pt x="291" y="129"/>
                    </a:lnTo>
                    <a:lnTo>
                      <a:pt x="291" y="130"/>
                    </a:lnTo>
                    <a:lnTo>
                      <a:pt x="291" y="129"/>
                    </a:lnTo>
                    <a:lnTo>
                      <a:pt x="292" y="129"/>
                    </a:lnTo>
                    <a:lnTo>
                      <a:pt x="292" y="128"/>
                    </a:lnTo>
                    <a:lnTo>
                      <a:pt x="293" y="128"/>
                    </a:lnTo>
                    <a:lnTo>
                      <a:pt x="293" y="127"/>
                    </a:lnTo>
                    <a:lnTo>
                      <a:pt x="293" y="126"/>
                    </a:lnTo>
                    <a:lnTo>
                      <a:pt x="294" y="126"/>
                    </a:lnTo>
                    <a:lnTo>
                      <a:pt x="295" y="126"/>
                    </a:lnTo>
                    <a:lnTo>
                      <a:pt x="294" y="126"/>
                    </a:lnTo>
                    <a:lnTo>
                      <a:pt x="295" y="126"/>
                    </a:lnTo>
                    <a:lnTo>
                      <a:pt x="294" y="126"/>
                    </a:lnTo>
                    <a:lnTo>
                      <a:pt x="295" y="126"/>
                    </a:lnTo>
                    <a:lnTo>
                      <a:pt x="295" y="125"/>
                    </a:lnTo>
                    <a:lnTo>
                      <a:pt x="294" y="125"/>
                    </a:lnTo>
                    <a:lnTo>
                      <a:pt x="295" y="124"/>
                    </a:lnTo>
                    <a:lnTo>
                      <a:pt x="295" y="123"/>
                    </a:lnTo>
                    <a:lnTo>
                      <a:pt x="295" y="122"/>
                    </a:lnTo>
                    <a:lnTo>
                      <a:pt x="295" y="121"/>
                    </a:lnTo>
                    <a:lnTo>
                      <a:pt x="296" y="121"/>
                    </a:lnTo>
                    <a:lnTo>
                      <a:pt x="296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7" y="120"/>
                    </a:lnTo>
                    <a:lnTo>
                      <a:pt x="298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1"/>
                    </a:lnTo>
                    <a:lnTo>
                      <a:pt x="299" y="121"/>
                    </a:lnTo>
                    <a:lnTo>
                      <a:pt x="298" y="121"/>
                    </a:lnTo>
                    <a:lnTo>
                      <a:pt x="299" y="121"/>
                    </a:lnTo>
                    <a:lnTo>
                      <a:pt x="300" y="121"/>
                    </a:lnTo>
                    <a:lnTo>
                      <a:pt x="301" y="121"/>
                    </a:lnTo>
                    <a:lnTo>
                      <a:pt x="302" y="121"/>
                    </a:lnTo>
                    <a:lnTo>
                      <a:pt x="302" y="120"/>
                    </a:lnTo>
                    <a:lnTo>
                      <a:pt x="303" y="120"/>
                    </a:lnTo>
                    <a:lnTo>
                      <a:pt x="303" y="119"/>
                    </a:lnTo>
                    <a:lnTo>
                      <a:pt x="304" y="119"/>
                    </a:lnTo>
                    <a:lnTo>
                      <a:pt x="304" y="118"/>
                    </a:lnTo>
                    <a:lnTo>
                      <a:pt x="304" y="119"/>
                    </a:lnTo>
                    <a:lnTo>
                      <a:pt x="304" y="118"/>
                    </a:lnTo>
                    <a:lnTo>
                      <a:pt x="304" y="119"/>
                    </a:lnTo>
                    <a:lnTo>
                      <a:pt x="305" y="119"/>
                    </a:lnTo>
                    <a:lnTo>
                      <a:pt x="305" y="118"/>
                    </a:lnTo>
                    <a:lnTo>
                      <a:pt x="304" y="118"/>
                    </a:lnTo>
                    <a:lnTo>
                      <a:pt x="305" y="118"/>
                    </a:lnTo>
                    <a:lnTo>
                      <a:pt x="304" y="118"/>
                    </a:lnTo>
                    <a:lnTo>
                      <a:pt x="305" y="118"/>
                    </a:lnTo>
                    <a:lnTo>
                      <a:pt x="306" y="118"/>
                    </a:lnTo>
                    <a:lnTo>
                      <a:pt x="305" y="118"/>
                    </a:lnTo>
                    <a:lnTo>
                      <a:pt x="306" y="118"/>
                    </a:lnTo>
                    <a:lnTo>
                      <a:pt x="306" y="117"/>
                    </a:lnTo>
                    <a:lnTo>
                      <a:pt x="305" y="117"/>
                    </a:lnTo>
                    <a:lnTo>
                      <a:pt x="306" y="117"/>
                    </a:lnTo>
                    <a:lnTo>
                      <a:pt x="305" y="117"/>
                    </a:lnTo>
                    <a:lnTo>
                      <a:pt x="306" y="117"/>
                    </a:lnTo>
                    <a:lnTo>
                      <a:pt x="305" y="117"/>
                    </a:lnTo>
                    <a:lnTo>
                      <a:pt x="306" y="117"/>
                    </a:lnTo>
                    <a:lnTo>
                      <a:pt x="306" y="116"/>
                    </a:lnTo>
                    <a:lnTo>
                      <a:pt x="307" y="116"/>
                    </a:lnTo>
                    <a:lnTo>
                      <a:pt x="307" y="115"/>
                    </a:lnTo>
                    <a:lnTo>
                      <a:pt x="308" y="115"/>
                    </a:lnTo>
                    <a:lnTo>
                      <a:pt x="308" y="114"/>
                    </a:lnTo>
                    <a:lnTo>
                      <a:pt x="308" y="115"/>
                    </a:lnTo>
                    <a:lnTo>
                      <a:pt x="308" y="114"/>
                    </a:lnTo>
                    <a:lnTo>
                      <a:pt x="308" y="115"/>
                    </a:lnTo>
                    <a:lnTo>
                      <a:pt x="309" y="116"/>
                    </a:lnTo>
                    <a:lnTo>
                      <a:pt x="308" y="116"/>
                    </a:lnTo>
                    <a:lnTo>
                      <a:pt x="309" y="116"/>
                    </a:lnTo>
                    <a:lnTo>
                      <a:pt x="309" y="117"/>
                    </a:lnTo>
                    <a:lnTo>
                      <a:pt x="310" y="117"/>
                    </a:lnTo>
                    <a:lnTo>
                      <a:pt x="311" y="117"/>
                    </a:lnTo>
                    <a:lnTo>
                      <a:pt x="311" y="118"/>
                    </a:lnTo>
                    <a:lnTo>
                      <a:pt x="312" y="118"/>
                    </a:lnTo>
                    <a:lnTo>
                      <a:pt x="313" y="117"/>
                    </a:lnTo>
                    <a:lnTo>
                      <a:pt x="314" y="117"/>
                    </a:lnTo>
                    <a:lnTo>
                      <a:pt x="314" y="116"/>
                    </a:lnTo>
                    <a:lnTo>
                      <a:pt x="315" y="116"/>
                    </a:lnTo>
                    <a:lnTo>
                      <a:pt x="316" y="116"/>
                    </a:lnTo>
                    <a:lnTo>
                      <a:pt x="317" y="116"/>
                    </a:lnTo>
                    <a:lnTo>
                      <a:pt x="318" y="115"/>
                    </a:lnTo>
                    <a:lnTo>
                      <a:pt x="322" y="115"/>
                    </a:lnTo>
                    <a:lnTo>
                      <a:pt x="323" y="114"/>
                    </a:lnTo>
                    <a:lnTo>
                      <a:pt x="324" y="114"/>
                    </a:lnTo>
                    <a:lnTo>
                      <a:pt x="327" y="113"/>
                    </a:lnTo>
                    <a:lnTo>
                      <a:pt x="329" y="113"/>
                    </a:lnTo>
                    <a:lnTo>
                      <a:pt x="331" y="113"/>
                    </a:lnTo>
                    <a:lnTo>
                      <a:pt x="332" y="113"/>
                    </a:lnTo>
                    <a:lnTo>
                      <a:pt x="333" y="113"/>
                    </a:lnTo>
                    <a:lnTo>
                      <a:pt x="333" y="112"/>
                    </a:lnTo>
                    <a:lnTo>
                      <a:pt x="333" y="111"/>
                    </a:lnTo>
                    <a:lnTo>
                      <a:pt x="333" y="110"/>
                    </a:lnTo>
                    <a:lnTo>
                      <a:pt x="333" y="109"/>
                    </a:lnTo>
                    <a:lnTo>
                      <a:pt x="332" y="108"/>
                    </a:lnTo>
                    <a:lnTo>
                      <a:pt x="333" y="108"/>
                    </a:lnTo>
                    <a:lnTo>
                      <a:pt x="332" y="107"/>
                    </a:lnTo>
                    <a:lnTo>
                      <a:pt x="333" y="106"/>
                    </a:lnTo>
                    <a:lnTo>
                      <a:pt x="333" y="105"/>
                    </a:lnTo>
                    <a:lnTo>
                      <a:pt x="333" y="104"/>
                    </a:lnTo>
                    <a:lnTo>
                      <a:pt x="332" y="103"/>
                    </a:lnTo>
                    <a:lnTo>
                      <a:pt x="332" y="102"/>
                    </a:lnTo>
                    <a:lnTo>
                      <a:pt x="332" y="101"/>
                    </a:lnTo>
                    <a:lnTo>
                      <a:pt x="333" y="101"/>
                    </a:lnTo>
                    <a:lnTo>
                      <a:pt x="332" y="100"/>
                    </a:lnTo>
                    <a:lnTo>
                      <a:pt x="331" y="100"/>
                    </a:lnTo>
                    <a:lnTo>
                      <a:pt x="331" y="98"/>
                    </a:lnTo>
                    <a:lnTo>
                      <a:pt x="330" y="97"/>
                    </a:lnTo>
                    <a:lnTo>
                      <a:pt x="331" y="97"/>
                    </a:lnTo>
                    <a:lnTo>
                      <a:pt x="331" y="96"/>
                    </a:lnTo>
                    <a:lnTo>
                      <a:pt x="331" y="95"/>
                    </a:lnTo>
                    <a:lnTo>
                      <a:pt x="331" y="94"/>
                    </a:lnTo>
                    <a:lnTo>
                      <a:pt x="330" y="94"/>
                    </a:lnTo>
                    <a:lnTo>
                      <a:pt x="331" y="93"/>
                    </a:lnTo>
                    <a:lnTo>
                      <a:pt x="331" y="92"/>
                    </a:lnTo>
                    <a:lnTo>
                      <a:pt x="330" y="92"/>
                    </a:lnTo>
                    <a:lnTo>
                      <a:pt x="329" y="91"/>
                    </a:lnTo>
                    <a:lnTo>
                      <a:pt x="328" y="91"/>
                    </a:lnTo>
                    <a:lnTo>
                      <a:pt x="328" y="90"/>
                    </a:lnTo>
                    <a:lnTo>
                      <a:pt x="327" y="90"/>
                    </a:lnTo>
                    <a:lnTo>
                      <a:pt x="326" y="89"/>
                    </a:lnTo>
                    <a:lnTo>
                      <a:pt x="325" y="88"/>
                    </a:lnTo>
                    <a:lnTo>
                      <a:pt x="324" y="87"/>
                    </a:lnTo>
                    <a:lnTo>
                      <a:pt x="324" y="86"/>
                    </a:lnTo>
                    <a:lnTo>
                      <a:pt x="325" y="84"/>
                    </a:lnTo>
                    <a:lnTo>
                      <a:pt x="325" y="83"/>
                    </a:lnTo>
                    <a:lnTo>
                      <a:pt x="325" y="82"/>
                    </a:lnTo>
                    <a:lnTo>
                      <a:pt x="326" y="82"/>
                    </a:lnTo>
                    <a:lnTo>
                      <a:pt x="326" y="81"/>
                    </a:lnTo>
                    <a:lnTo>
                      <a:pt x="326" y="79"/>
                    </a:lnTo>
                    <a:lnTo>
                      <a:pt x="326" y="78"/>
                    </a:lnTo>
                    <a:lnTo>
                      <a:pt x="327" y="77"/>
                    </a:lnTo>
                    <a:lnTo>
                      <a:pt x="327" y="76"/>
                    </a:lnTo>
                    <a:lnTo>
                      <a:pt x="328" y="76"/>
                    </a:lnTo>
                    <a:lnTo>
                      <a:pt x="329" y="75"/>
                    </a:lnTo>
                    <a:lnTo>
                      <a:pt x="330" y="75"/>
                    </a:lnTo>
                    <a:lnTo>
                      <a:pt x="330" y="74"/>
                    </a:lnTo>
                    <a:lnTo>
                      <a:pt x="331" y="74"/>
                    </a:lnTo>
                    <a:lnTo>
                      <a:pt x="333" y="73"/>
                    </a:lnTo>
                    <a:lnTo>
                      <a:pt x="332" y="72"/>
                    </a:lnTo>
                    <a:lnTo>
                      <a:pt x="331" y="72"/>
                    </a:lnTo>
                    <a:lnTo>
                      <a:pt x="332" y="71"/>
                    </a:lnTo>
                    <a:lnTo>
                      <a:pt x="333" y="71"/>
                    </a:lnTo>
                    <a:lnTo>
                      <a:pt x="334" y="69"/>
                    </a:lnTo>
                    <a:lnTo>
                      <a:pt x="333" y="68"/>
                    </a:lnTo>
                    <a:lnTo>
                      <a:pt x="331" y="66"/>
                    </a:lnTo>
                    <a:lnTo>
                      <a:pt x="330" y="66"/>
                    </a:lnTo>
                    <a:lnTo>
                      <a:pt x="330" y="65"/>
                    </a:lnTo>
                    <a:lnTo>
                      <a:pt x="330" y="64"/>
                    </a:lnTo>
                    <a:lnTo>
                      <a:pt x="330" y="63"/>
                    </a:lnTo>
                    <a:lnTo>
                      <a:pt x="330" y="62"/>
                    </a:lnTo>
                    <a:lnTo>
                      <a:pt x="329" y="62"/>
                    </a:lnTo>
                    <a:lnTo>
                      <a:pt x="329" y="63"/>
                    </a:lnTo>
                    <a:lnTo>
                      <a:pt x="328" y="63"/>
                    </a:lnTo>
                    <a:lnTo>
                      <a:pt x="327" y="63"/>
                    </a:lnTo>
                    <a:lnTo>
                      <a:pt x="327" y="62"/>
                    </a:lnTo>
                    <a:lnTo>
                      <a:pt x="326" y="61"/>
                    </a:lnTo>
                    <a:lnTo>
                      <a:pt x="327" y="61"/>
                    </a:lnTo>
                    <a:lnTo>
                      <a:pt x="327" y="60"/>
                    </a:lnTo>
                    <a:lnTo>
                      <a:pt x="327" y="59"/>
                    </a:lnTo>
                    <a:lnTo>
                      <a:pt x="328" y="58"/>
                    </a:lnTo>
                    <a:lnTo>
                      <a:pt x="328" y="57"/>
                    </a:lnTo>
                    <a:lnTo>
                      <a:pt x="329" y="56"/>
                    </a:lnTo>
                    <a:lnTo>
                      <a:pt x="329" y="55"/>
                    </a:lnTo>
                    <a:lnTo>
                      <a:pt x="330" y="55"/>
                    </a:lnTo>
                    <a:lnTo>
                      <a:pt x="330" y="54"/>
                    </a:lnTo>
                    <a:lnTo>
                      <a:pt x="331" y="53"/>
                    </a:lnTo>
                    <a:lnTo>
                      <a:pt x="331" y="52"/>
                    </a:lnTo>
                    <a:lnTo>
                      <a:pt x="330" y="51"/>
                    </a:lnTo>
                    <a:lnTo>
                      <a:pt x="330" y="50"/>
                    </a:lnTo>
                    <a:lnTo>
                      <a:pt x="329" y="50"/>
                    </a:lnTo>
                    <a:lnTo>
                      <a:pt x="329" y="49"/>
                    </a:lnTo>
                    <a:lnTo>
                      <a:pt x="328" y="49"/>
                    </a:lnTo>
                    <a:lnTo>
                      <a:pt x="328" y="48"/>
                    </a:lnTo>
                    <a:lnTo>
                      <a:pt x="329" y="47"/>
                    </a:lnTo>
                    <a:lnTo>
                      <a:pt x="330" y="47"/>
                    </a:lnTo>
                    <a:lnTo>
                      <a:pt x="331" y="46"/>
                    </a:lnTo>
                    <a:lnTo>
                      <a:pt x="332" y="46"/>
                    </a:lnTo>
                    <a:lnTo>
                      <a:pt x="333" y="45"/>
                    </a:lnTo>
                    <a:lnTo>
                      <a:pt x="334" y="45"/>
                    </a:lnTo>
                    <a:lnTo>
                      <a:pt x="334" y="44"/>
                    </a:lnTo>
                    <a:lnTo>
                      <a:pt x="335" y="44"/>
                    </a:lnTo>
                    <a:lnTo>
                      <a:pt x="336" y="45"/>
                    </a:lnTo>
                    <a:lnTo>
                      <a:pt x="337" y="45"/>
                    </a:lnTo>
                    <a:lnTo>
                      <a:pt x="338" y="45"/>
                    </a:lnTo>
                    <a:lnTo>
                      <a:pt x="340" y="46"/>
                    </a:lnTo>
                    <a:lnTo>
                      <a:pt x="342" y="47"/>
                    </a:lnTo>
                    <a:lnTo>
                      <a:pt x="343" y="47"/>
                    </a:lnTo>
                    <a:lnTo>
                      <a:pt x="344" y="48"/>
                    </a:lnTo>
                    <a:lnTo>
                      <a:pt x="345" y="49"/>
                    </a:lnTo>
                    <a:lnTo>
                      <a:pt x="347" y="49"/>
                    </a:lnTo>
                    <a:lnTo>
                      <a:pt x="348" y="50"/>
                    </a:lnTo>
                    <a:lnTo>
                      <a:pt x="349" y="51"/>
                    </a:lnTo>
                    <a:lnTo>
                      <a:pt x="350" y="52"/>
                    </a:lnTo>
                    <a:lnTo>
                      <a:pt x="351" y="52"/>
                    </a:lnTo>
                    <a:lnTo>
                      <a:pt x="352" y="52"/>
                    </a:lnTo>
                    <a:lnTo>
                      <a:pt x="353" y="52"/>
                    </a:lnTo>
                    <a:lnTo>
                      <a:pt x="354" y="51"/>
                    </a:lnTo>
                    <a:lnTo>
                      <a:pt x="354" y="52"/>
                    </a:lnTo>
                    <a:lnTo>
                      <a:pt x="355" y="52"/>
                    </a:lnTo>
                    <a:lnTo>
                      <a:pt x="355" y="51"/>
                    </a:lnTo>
                    <a:lnTo>
                      <a:pt x="357" y="51"/>
                    </a:lnTo>
                    <a:lnTo>
                      <a:pt x="357" y="50"/>
                    </a:lnTo>
                    <a:lnTo>
                      <a:pt x="358" y="50"/>
                    </a:lnTo>
                    <a:lnTo>
                      <a:pt x="359" y="50"/>
                    </a:lnTo>
                    <a:lnTo>
                      <a:pt x="359" y="51"/>
                    </a:lnTo>
                    <a:lnTo>
                      <a:pt x="360" y="50"/>
                    </a:lnTo>
                    <a:lnTo>
                      <a:pt x="360" y="49"/>
                    </a:lnTo>
                    <a:lnTo>
                      <a:pt x="360" y="48"/>
                    </a:lnTo>
                    <a:lnTo>
                      <a:pt x="359" y="48"/>
                    </a:lnTo>
                    <a:lnTo>
                      <a:pt x="359" y="47"/>
                    </a:lnTo>
                    <a:lnTo>
                      <a:pt x="358" y="46"/>
                    </a:lnTo>
                    <a:lnTo>
                      <a:pt x="359" y="45"/>
                    </a:lnTo>
                    <a:lnTo>
                      <a:pt x="359" y="44"/>
                    </a:lnTo>
                    <a:lnTo>
                      <a:pt x="360" y="44"/>
                    </a:lnTo>
                    <a:lnTo>
                      <a:pt x="360" y="43"/>
                    </a:lnTo>
                    <a:lnTo>
                      <a:pt x="359" y="43"/>
                    </a:lnTo>
                    <a:lnTo>
                      <a:pt x="358" y="42"/>
                    </a:lnTo>
                    <a:lnTo>
                      <a:pt x="358" y="41"/>
                    </a:lnTo>
                    <a:lnTo>
                      <a:pt x="358" y="40"/>
                    </a:lnTo>
                    <a:lnTo>
                      <a:pt x="358" y="39"/>
                    </a:lnTo>
                    <a:lnTo>
                      <a:pt x="358" y="38"/>
                    </a:lnTo>
                    <a:lnTo>
                      <a:pt x="358" y="37"/>
                    </a:lnTo>
                    <a:lnTo>
                      <a:pt x="359" y="37"/>
                    </a:lnTo>
                    <a:lnTo>
                      <a:pt x="359" y="36"/>
                    </a:lnTo>
                    <a:lnTo>
                      <a:pt x="360" y="35"/>
                    </a:lnTo>
                    <a:lnTo>
                      <a:pt x="360" y="34"/>
                    </a:lnTo>
                    <a:lnTo>
                      <a:pt x="359" y="33"/>
                    </a:lnTo>
                    <a:lnTo>
                      <a:pt x="359" y="32"/>
                    </a:lnTo>
                    <a:lnTo>
                      <a:pt x="358" y="32"/>
                    </a:lnTo>
                    <a:lnTo>
                      <a:pt x="357" y="31"/>
                    </a:lnTo>
                    <a:lnTo>
                      <a:pt x="358" y="31"/>
                    </a:lnTo>
                    <a:lnTo>
                      <a:pt x="358" y="30"/>
                    </a:lnTo>
                    <a:lnTo>
                      <a:pt x="357" y="30"/>
                    </a:lnTo>
                    <a:lnTo>
                      <a:pt x="357" y="29"/>
                    </a:lnTo>
                    <a:lnTo>
                      <a:pt x="358" y="28"/>
                    </a:lnTo>
                    <a:lnTo>
                      <a:pt x="359" y="27"/>
                    </a:lnTo>
                    <a:lnTo>
                      <a:pt x="359" y="26"/>
                    </a:lnTo>
                    <a:lnTo>
                      <a:pt x="360" y="26"/>
                    </a:lnTo>
                    <a:lnTo>
                      <a:pt x="361" y="25"/>
                    </a:lnTo>
                    <a:lnTo>
                      <a:pt x="362" y="25"/>
                    </a:lnTo>
                    <a:lnTo>
                      <a:pt x="362" y="24"/>
                    </a:lnTo>
                    <a:lnTo>
                      <a:pt x="361" y="24"/>
                    </a:lnTo>
                    <a:lnTo>
                      <a:pt x="362" y="23"/>
                    </a:lnTo>
                    <a:lnTo>
                      <a:pt x="363" y="23"/>
                    </a:lnTo>
                    <a:lnTo>
                      <a:pt x="364" y="23"/>
                    </a:lnTo>
                    <a:lnTo>
                      <a:pt x="365" y="23"/>
                    </a:lnTo>
                    <a:lnTo>
                      <a:pt x="365" y="24"/>
                    </a:lnTo>
                    <a:lnTo>
                      <a:pt x="365" y="25"/>
                    </a:lnTo>
                    <a:lnTo>
                      <a:pt x="366" y="25"/>
                    </a:lnTo>
                    <a:lnTo>
                      <a:pt x="367" y="26"/>
                    </a:lnTo>
                    <a:lnTo>
                      <a:pt x="367" y="27"/>
                    </a:lnTo>
                    <a:lnTo>
                      <a:pt x="368" y="27"/>
                    </a:lnTo>
                    <a:lnTo>
                      <a:pt x="369" y="28"/>
                    </a:lnTo>
                    <a:lnTo>
                      <a:pt x="370" y="29"/>
                    </a:lnTo>
                    <a:lnTo>
                      <a:pt x="371" y="29"/>
                    </a:lnTo>
                    <a:lnTo>
                      <a:pt x="371" y="30"/>
                    </a:lnTo>
                    <a:lnTo>
                      <a:pt x="372" y="30"/>
                    </a:lnTo>
                    <a:lnTo>
                      <a:pt x="372" y="31"/>
                    </a:lnTo>
                    <a:lnTo>
                      <a:pt x="372" y="30"/>
                    </a:lnTo>
                    <a:lnTo>
                      <a:pt x="373" y="31"/>
                    </a:lnTo>
                    <a:lnTo>
                      <a:pt x="374" y="31"/>
                    </a:lnTo>
                    <a:lnTo>
                      <a:pt x="374" y="32"/>
                    </a:lnTo>
                    <a:lnTo>
                      <a:pt x="375" y="32"/>
                    </a:lnTo>
                    <a:lnTo>
                      <a:pt x="375" y="33"/>
                    </a:lnTo>
                    <a:lnTo>
                      <a:pt x="375" y="34"/>
                    </a:lnTo>
                    <a:lnTo>
                      <a:pt x="375" y="35"/>
                    </a:lnTo>
                    <a:lnTo>
                      <a:pt x="376" y="36"/>
                    </a:lnTo>
                    <a:lnTo>
                      <a:pt x="377" y="36"/>
                    </a:lnTo>
                    <a:lnTo>
                      <a:pt x="376" y="36"/>
                    </a:lnTo>
                    <a:lnTo>
                      <a:pt x="376" y="37"/>
                    </a:lnTo>
                    <a:lnTo>
                      <a:pt x="375" y="37"/>
                    </a:lnTo>
                    <a:lnTo>
                      <a:pt x="375" y="38"/>
                    </a:lnTo>
                    <a:lnTo>
                      <a:pt x="375" y="39"/>
                    </a:lnTo>
                    <a:lnTo>
                      <a:pt x="376" y="40"/>
                    </a:lnTo>
                    <a:lnTo>
                      <a:pt x="377" y="40"/>
                    </a:lnTo>
                    <a:lnTo>
                      <a:pt x="377" y="41"/>
                    </a:lnTo>
                    <a:lnTo>
                      <a:pt x="378" y="41"/>
                    </a:lnTo>
                    <a:lnTo>
                      <a:pt x="379" y="41"/>
                    </a:lnTo>
                    <a:lnTo>
                      <a:pt x="379" y="42"/>
                    </a:lnTo>
                    <a:lnTo>
                      <a:pt x="380" y="41"/>
                    </a:lnTo>
                    <a:lnTo>
                      <a:pt x="381" y="41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3" y="42"/>
                    </a:lnTo>
                    <a:lnTo>
                      <a:pt x="383" y="43"/>
                    </a:lnTo>
                    <a:lnTo>
                      <a:pt x="384" y="43"/>
                    </a:lnTo>
                    <a:lnTo>
                      <a:pt x="385" y="44"/>
                    </a:lnTo>
                    <a:lnTo>
                      <a:pt x="386" y="44"/>
                    </a:lnTo>
                    <a:lnTo>
                      <a:pt x="386" y="43"/>
                    </a:lnTo>
                    <a:lnTo>
                      <a:pt x="387" y="42"/>
                    </a:lnTo>
                    <a:lnTo>
                      <a:pt x="386" y="41"/>
                    </a:lnTo>
                    <a:lnTo>
                      <a:pt x="387" y="40"/>
                    </a:lnTo>
                    <a:lnTo>
                      <a:pt x="387" y="41"/>
                    </a:lnTo>
                    <a:lnTo>
                      <a:pt x="387" y="42"/>
                    </a:lnTo>
                    <a:lnTo>
                      <a:pt x="388" y="42"/>
                    </a:lnTo>
                    <a:lnTo>
                      <a:pt x="389" y="42"/>
                    </a:lnTo>
                    <a:lnTo>
                      <a:pt x="390" y="42"/>
                    </a:lnTo>
                    <a:lnTo>
                      <a:pt x="390" y="43"/>
                    </a:lnTo>
                    <a:lnTo>
                      <a:pt x="391" y="43"/>
                    </a:lnTo>
                    <a:lnTo>
                      <a:pt x="392" y="43"/>
                    </a:lnTo>
                    <a:lnTo>
                      <a:pt x="393" y="41"/>
                    </a:lnTo>
                    <a:lnTo>
                      <a:pt x="394" y="41"/>
                    </a:lnTo>
                    <a:lnTo>
                      <a:pt x="395" y="40"/>
                    </a:lnTo>
                    <a:lnTo>
                      <a:pt x="395" y="39"/>
                    </a:lnTo>
                    <a:lnTo>
                      <a:pt x="396" y="39"/>
                    </a:lnTo>
                    <a:lnTo>
                      <a:pt x="396" y="38"/>
                    </a:lnTo>
                    <a:lnTo>
                      <a:pt x="396" y="3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0" name="Freeform 4955"/>
              <p:cNvSpPr>
                <a:spLocks noEditPoints="1"/>
              </p:cNvSpPr>
              <p:nvPr/>
            </p:nvSpPr>
            <p:spPr bwMode="auto">
              <a:xfrm>
                <a:off x="4387850" y="3995738"/>
                <a:ext cx="288925" cy="419100"/>
              </a:xfrm>
              <a:custGeom>
                <a:avLst/>
                <a:gdLst>
                  <a:gd name="T0" fmla="*/ 2147483646 w 182"/>
                  <a:gd name="T1" fmla="*/ 2147483646 h 264"/>
                  <a:gd name="T2" fmla="*/ 2147483646 w 182"/>
                  <a:gd name="T3" fmla="*/ 2147483646 h 264"/>
                  <a:gd name="T4" fmla="*/ 2147483646 w 182"/>
                  <a:gd name="T5" fmla="*/ 2147483646 h 264"/>
                  <a:gd name="T6" fmla="*/ 2147483646 w 182"/>
                  <a:gd name="T7" fmla="*/ 2147483646 h 264"/>
                  <a:gd name="T8" fmla="*/ 2147483646 w 182"/>
                  <a:gd name="T9" fmla="*/ 2147483646 h 264"/>
                  <a:gd name="T10" fmla="*/ 2147483646 w 182"/>
                  <a:gd name="T11" fmla="*/ 2147483646 h 264"/>
                  <a:gd name="T12" fmla="*/ 2147483646 w 182"/>
                  <a:gd name="T13" fmla="*/ 2147483646 h 264"/>
                  <a:gd name="T14" fmla="*/ 2147483646 w 182"/>
                  <a:gd name="T15" fmla="*/ 2147483646 h 264"/>
                  <a:gd name="T16" fmla="*/ 2147483646 w 182"/>
                  <a:gd name="T17" fmla="*/ 2147483646 h 264"/>
                  <a:gd name="T18" fmla="*/ 2147483646 w 182"/>
                  <a:gd name="T19" fmla="*/ 2147483646 h 264"/>
                  <a:gd name="T20" fmla="*/ 2147483646 w 182"/>
                  <a:gd name="T21" fmla="*/ 2147483646 h 264"/>
                  <a:gd name="T22" fmla="*/ 2147483646 w 182"/>
                  <a:gd name="T23" fmla="*/ 2147483646 h 264"/>
                  <a:gd name="T24" fmla="*/ 2147483646 w 182"/>
                  <a:gd name="T25" fmla="*/ 2147483646 h 264"/>
                  <a:gd name="T26" fmla="*/ 2147483646 w 182"/>
                  <a:gd name="T27" fmla="*/ 2147483646 h 264"/>
                  <a:gd name="T28" fmla="*/ 2147483646 w 182"/>
                  <a:gd name="T29" fmla="*/ 2147483646 h 264"/>
                  <a:gd name="T30" fmla="*/ 2147483646 w 182"/>
                  <a:gd name="T31" fmla="*/ 2147483646 h 264"/>
                  <a:gd name="T32" fmla="*/ 2147483646 w 182"/>
                  <a:gd name="T33" fmla="*/ 2147483646 h 264"/>
                  <a:gd name="T34" fmla="*/ 2147483646 w 182"/>
                  <a:gd name="T35" fmla="*/ 2147483646 h 264"/>
                  <a:gd name="T36" fmla="*/ 2147483646 w 182"/>
                  <a:gd name="T37" fmla="*/ 2147483646 h 264"/>
                  <a:gd name="T38" fmla="*/ 2147483646 w 182"/>
                  <a:gd name="T39" fmla="*/ 2147483646 h 264"/>
                  <a:gd name="T40" fmla="*/ 2147483646 w 182"/>
                  <a:gd name="T41" fmla="*/ 2147483646 h 264"/>
                  <a:gd name="T42" fmla="*/ 2147483646 w 182"/>
                  <a:gd name="T43" fmla="*/ 2147483646 h 264"/>
                  <a:gd name="T44" fmla="*/ 2147483646 w 182"/>
                  <a:gd name="T45" fmla="*/ 2147483646 h 264"/>
                  <a:gd name="T46" fmla="*/ 2147483646 w 182"/>
                  <a:gd name="T47" fmla="*/ 2147483646 h 264"/>
                  <a:gd name="T48" fmla="*/ 2147483646 w 182"/>
                  <a:gd name="T49" fmla="*/ 2147483646 h 264"/>
                  <a:gd name="T50" fmla="*/ 2147483646 w 182"/>
                  <a:gd name="T51" fmla="*/ 2147483646 h 264"/>
                  <a:gd name="T52" fmla="*/ 2147483646 w 182"/>
                  <a:gd name="T53" fmla="*/ 2147483646 h 264"/>
                  <a:gd name="T54" fmla="*/ 2147483646 w 182"/>
                  <a:gd name="T55" fmla="*/ 2147483646 h 264"/>
                  <a:gd name="T56" fmla="*/ 2147483646 w 182"/>
                  <a:gd name="T57" fmla="*/ 2147483646 h 264"/>
                  <a:gd name="T58" fmla="*/ 2147483646 w 182"/>
                  <a:gd name="T59" fmla="*/ 2147483646 h 264"/>
                  <a:gd name="T60" fmla="*/ 2147483646 w 182"/>
                  <a:gd name="T61" fmla="*/ 2147483646 h 264"/>
                  <a:gd name="T62" fmla="*/ 2147483646 w 182"/>
                  <a:gd name="T63" fmla="*/ 2147483646 h 264"/>
                  <a:gd name="T64" fmla="*/ 2147483646 w 182"/>
                  <a:gd name="T65" fmla="*/ 2147483646 h 264"/>
                  <a:gd name="T66" fmla="*/ 2147483646 w 182"/>
                  <a:gd name="T67" fmla="*/ 2147483646 h 264"/>
                  <a:gd name="T68" fmla="*/ 2147483646 w 182"/>
                  <a:gd name="T69" fmla="*/ 2147483646 h 264"/>
                  <a:gd name="T70" fmla="*/ 2147483646 w 182"/>
                  <a:gd name="T71" fmla="*/ 2147483646 h 264"/>
                  <a:gd name="T72" fmla="*/ 2147483646 w 182"/>
                  <a:gd name="T73" fmla="*/ 2147483646 h 264"/>
                  <a:gd name="T74" fmla="*/ 2147483646 w 182"/>
                  <a:gd name="T75" fmla="*/ 2147483646 h 264"/>
                  <a:gd name="T76" fmla="*/ 2147483646 w 182"/>
                  <a:gd name="T77" fmla="*/ 2147483646 h 264"/>
                  <a:gd name="T78" fmla="*/ 2147483646 w 182"/>
                  <a:gd name="T79" fmla="*/ 2147483646 h 264"/>
                  <a:gd name="T80" fmla="*/ 2147483646 w 182"/>
                  <a:gd name="T81" fmla="*/ 2147483646 h 264"/>
                  <a:gd name="T82" fmla="*/ 2147483646 w 182"/>
                  <a:gd name="T83" fmla="*/ 2147483646 h 264"/>
                  <a:gd name="T84" fmla="*/ 2147483646 w 182"/>
                  <a:gd name="T85" fmla="*/ 2147483646 h 264"/>
                  <a:gd name="T86" fmla="*/ 2147483646 w 182"/>
                  <a:gd name="T87" fmla="*/ 2147483646 h 264"/>
                  <a:gd name="T88" fmla="*/ 2147483646 w 182"/>
                  <a:gd name="T89" fmla="*/ 2147483646 h 264"/>
                  <a:gd name="T90" fmla="*/ 2147483646 w 182"/>
                  <a:gd name="T91" fmla="*/ 2147483646 h 264"/>
                  <a:gd name="T92" fmla="*/ 2147483646 w 182"/>
                  <a:gd name="T93" fmla="*/ 2147483646 h 264"/>
                  <a:gd name="T94" fmla="*/ 2147483646 w 182"/>
                  <a:gd name="T95" fmla="*/ 2147483646 h 264"/>
                  <a:gd name="T96" fmla="*/ 2147483646 w 182"/>
                  <a:gd name="T97" fmla="*/ 2147483646 h 264"/>
                  <a:gd name="T98" fmla="*/ 2147483646 w 182"/>
                  <a:gd name="T99" fmla="*/ 2147483646 h 264"/>
                  <a:gd name="T100" fmla="*/ 2147483646 w 182"/>
                  <a:gd name="T101" fmla="*/ 2147483646 h 264"/>
                  <a:gd name="T102" fmla="*/ 2147483646 w 182"/>
                  <a:gd name="T103" fmla="*/ 2147483646 h 264"/>
                  <a:gd name="T104" fmla="*/ 2147483646 w 182"/>
                  <a:gd name="T105" fmla="*/ 2147483646 h 264"/>
                  <a:gd name="T106" fmla="*/ 2147483646 w 182"/>
                  <a:gd name="T107" fmla="*/ 2147483646 h 264"/>
                  <a:gd name="T108" fmla="*/ 2147483646 w 182"/>
                  <a:gd name="T109" fmla="*/ 2147483646 h 264"/>
                  <a:gd name="T110" fmla="*/ 2147483646 w 182"/>
                  <a:gd name="T111" fmla="*/ 2147483646 h 264"/>
                  <a:gd name="T112" fmla="*/ 2147483646 w 182"/>
                  <a:gd name="T113" fmla="*/ 2147483646 h 264"/>
                  <a:gd name="T114" fmla="*/ 2147483646 w 182"/>
                  <a:gd name="T115" fmla="*/ 2147483646 h 264"/>
                  <a:gd name="T116" fmla="*/ 2147483646 w 182"/>
                  <a:gd name="T117" fmla="*/ 2147483646 h 264"/>
                  <a:gd name="T118" fmla="*/ 2147483646 w 182"/>
                  <a:gd name="T119" fmla="*/ 2147483646 h 264"/>
                  <a:gd name="T120" fmla="*/ 2147483646 w 182"/>
                  <a:gd name="T121" fmla="*/ 2147483646 h 264"/>
                  <a:gd name="T122" fmla="*/ 2147483646 w 182"/>
                  <a:gd name="T123" fmla="*/ 2147483646 h 264"/>
                  <a:gd name="T124" fmla="*/ 2147483646 w 182"/>
                  <a:gd name="T125" fmla="*/ 2147483646 h 26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82"/>
                  <a:gd name="T190" fmla="*/ 0 h 264"/>
                  <a:gd name="T191" fmla="*/ 182 w 182"/>
                  <a:gd name="T192" fmla="*/ 264 h 264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82" h="264">
                    <a:moveTo>
                      <a:pt x="144" y="9"/>
                    </a:moveTo>
                    <a:lnTo>
                      <a:pt x="170" y="32"/>
                    </a:lnTo>
                    <a:lnTo>
                      <a:pt x="180" y="41"/>
                    </a:lnTo>
                    <a:lnTo>
                      <a:pt x="181" y="41"/>
                    </a:lnTo>
                    <a:lnTo>
                      <a:pt x="182" y="41"/>
                    </a:lnTo>
                    <a:lnTo>
                      <a:pt x="182" y="42"/>
                    </a:lnTo>
                    <a:lnTo>
                      <a:pt x="182" y="43"/>
                    </a:lnTo>
                    <a:lnTo>
                      <a:pt x="181" y="43"/>
                    </a:lnTo>
                    <a:lnTo>
                      <a:pt x="180" y="45"/>
                    </a:lnTo>
                    <a:lnTo>
                      <a:pt x="180" y="46"/>
                    </a:lnTo>
                    <a:lnTo>
                      <a:pt x="179" y="48"/>
                    </a:lnTo>
                    <a:lnTo>
                      <a:pt x="178" y="49"/>
                    </a:lnTo>
                    <a:lnTo>
                      <a:pt x="177" y="52"/>
                    </a:lnTo>
                    <a:lnTo>
                      <a:pt x="177" y="53"/>
                    </a:lnTo>
                    <a:lnTo>
                      <a:pt x="176" y="54"/>
                    </a:lnTo>
                    <a:lnTo>
                      <a:pt x="175" y="56"/>
                    </a:lnTo>
                    <a:lnTo>
                      <a:pt x="175" y="57"/>
                    </a:lnTo>
                    <a:lnTo>
                      <a:pt x="175" y="58"/>
                    </a:lnTo>
                    <a:lnTo>
                      <a:pt x="175" y="59"/>
                    </a:lnTo>
                    <a:lnTo>
                      <a:pt x="175" y="60"/>
                    </a:lnTo>
                    <a:lnTo>
                      <a:pt x="175" y="61"/>
                    </a:lnTo>
                    <a:lnTo>
                      <a:pt x="175" y="62"/>
                    </a:lnTo>
                    <a:lnTo>
                      <a:pt x="175" y="63"/>
                    </a:lnTo>
                    <a:lnTo>
                      <a:pt x="175" y="62"/>
                    </a:lnTo>
                    <a:lnTo>
                      <a:pt x="174" y="63"/>
                    </a:lnTo>
                    <a:lnTo>
                      <a:pt x="175" y="62"/>
                    </a:lnTo>
                    <a:lnTo>
                      <a:pt x="174" y="62"/>
                    </a:lnTo>
                    <a:lnTo>
                      <a:pt x="174" y="61"/>
                    </a:lnTo>
                    <a:lnTo>
                      <a:pt x="174" y="62"/>
                    </a:lnTo>
                    <a:lnTo>
                      <a:pt x="174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3"/>
                    </a:lnTo>
                    <a:lnTo>
                      <a:pt x="175" y="63"/>
                    </a:lnTo>
                    <a:lnTo>
                      <a:pt x="175" y="64"/>
                    </a:lnTo>
                    <a:lnTo>
                      <a:pt x="174" y="65"/>
                    </a:lnTo>
                    <a:lnTo>
                      <a:pt x="173" y="67"/>
                    </a:lnTo>
                    <a:lnTo>
                      <a:pt x="172" y="70"/>
                    </a:lnTo>
                    <a:lnTo>
                      <a:pt x="172" y="72"/>
                    </a:lnTo>
                    <a:lnTo>
                      <a:pt x="172" y="73"/>
                    </a:lnTo>
                    <a:lnTo>
                      <a:pt x="172" y="74"/>
                    </a:lnTo>
                    <a:lnTo>
                      <a:pt x="172" y="77"/>
                    </a:lnTo>
                    <a:lnTo>
                      <a:pt x="172" y="78"/>
                    </a:lnTo>
                    <a:lnTo>
                      <a:pt x="171" y="79"/>
                    </a:lnTo>
                    <a:lnTo>
                      <a:pt x="171" y="80"/>
                    </a:lnTo>
                    <a:lnTo>
                      <a:pt x="171" y="82"/>
                    </a:lnTo>
                    <a:lnTo>
                      <a:pt x="171" y="85"/>
                    </a:lnTo>
                    <a:lnTo>
                      <a:pt x="171" y="88"/>
                    </a:lnTo>
                    <a:lnTo>
                      <a:pt x="171" y="89"/>
                    </a:lnTo>
                    <a:lnTo>
                      <a:pt x="171" y="90"/>
                    </a:lnTo>
                    <a:lnTo>
                      <a:pt x="171" y="91"/>
                    </a:lnTo>
                    <a:lnTo>
                      <a:pt x="171" y="93"/>
                    </a:lnTo>
                    <a:lnTo>
                      <a:pt x="171" y="94"/>
                    </a:lnTo>
                    <a:lnTo>
                      <a:pt x="171" y="96"/>
                    </a:lnTo>
                    <a:lnTo>
                      <a:pt x="171" y="98"/>
                    </a:lnTo>
                    <a:lnTo>
                      <a:pt x="171" y="99"/>
                    </a:lnTo>
                    <a:lnTo>
                      <a:pt x="171" y="101"/>
                    </a:lnTo>
                    <a:lnTo>
                      <a:pt x="171" y="103"/>
                    </a:lnTo>
                    <a:lnTo>
                      <a:pt x="171" y="104"/>
                    </a:lnTo>
                    <a:lnTo>
                      <a:pt x="171" y="105"/>
                    </a:lnTo>
                    <a:lnTo>
                      <a:pt x="171" y="108"/>
                    </a:lnTo>
                    <a:lnTo>
                      <a:pt x="171" y="112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1" y="119"/>
                    </a:lnTo>
                    <a:lnTo>
                      <a:pt x="170" y="122"/>
                    </a:lnTo>
                    <a:lnTo>
                      <a:pt x="170" y="124"/>
                    </a:lnTo>
                    <a:lnTo>
                      <a:pt x="169" y="125"/>
                    </a:lnTo>
                    <a:lnTo>
                      <a:pt x="169" y="126"/>
                    </a:lnTo>
                    <a:lnTo>
                      <a:pt x="168" y="127"/>
                    </a:lnTo>
                    <a:lnTo>
                      <a:pt x="167" y="129"/>
                    </a:lnTo>
                    <a:lnTo>
                      <a:pt x="167" y="130"/>
                    </a:lnTo>
                    <a:lnTo>
                      <a:pt x="166" y="131"/>
                    </a:lnTo>
                    <a:lnTo>
                      <a:pt x="165" y="134"/>
                    </a:lnTo>
                    <a:lnTo>
                      <a:pt x="163" y="138"/>
                    </a:lnTo>
                    <a:lnTo>
                      <a:pt x="161" y="140"/>
                    </a:lnTo>
                    <a:lnTo>
                      <a:pt x="161" y="141"/>
                    </a:lnTo>
                    <a:lnTo>
                      <a:pt x="160" y="142"/>
                    </a:lnTo>
                    <a:lnTo>
                      <a:pt x="160" y="143"/>
                    </a:lnTo>
                    <a:lnTo>
                      <a:pt x="160" y="144"/>
                    </a:lnTo>
                    <a:lnTo>
                      <a:pt x="159" y="144"/>
                    </a:lnTo>
                    <a:lnTo>
                      <a:pt x="159" y="143"/>
                    </a:lnTo>
                    <a:lnTo>
                      <a:pt x="160" y="143"/>
                    </a:lnTo>
                    <a:lnTo>
                      <a:pt x="160" y="142"/>
                    </a:lnTo>
                    <a:lnTo>
                      <a:pt x="160" y="141"/>
                    </a:lnTo>
                    <a:lnTo>
                      <a:pt x="161" y="140"/>
                    </a:lnTo>
                    <a:lnTo>
                      <a:pt x="161" y="139"/>
                    </a:lnTo>
                    <a:lnTo>
                      <a:pt x="160" y="139"/>
                    </a:lnTo>
                    <a:lnTo>
                      <a:pt x="160" y="140"/>
                    </a:lnTo>
                    <a:lnTo>
                      <a:pt x="159" y="141"/>
                    </a:lnTo>
                    <a:lnTo>
                      <a:pt x="159" y="142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8" y="144"/>
                    </a:lnTo>
                    <a:lnTo>
                      <a:pt x="156" y="144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1" y="146"/>
                    </a:lnTo>
                    <a:lnTo>
                      <a:pt x="149" y="147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1"/>
                    </a:lnTo>
                    <a:lnTo>
                      <a:pt x="141" y="154"/>
                    </a:lnTo>
                    <a:lnTo>
                      <a:pt x="140" y="155"/>
                    </a:lnTo>
                    <a:lnTo>
                      <a:pt x="140" y="156"/>
                    </a:lnTo>
                    <a:lnTo>
                      <a:pt x="139" y="157"/>
                    </a:lnTo>
                    <a:lnTo>
                      <a:pt x="139" y="158"/>
                    </a:lnTo>
                    <a:lnTo>
                      <a:pt x="138" y="159"/>
                    </a:lnTo>
                    <a:lnTo>
                      <a:pt x="137" y="159"/>
                    </a:lnTo>
                    <a:lnTo>
                      <a:pt x="137" y="160"/>
                    </a:lnTo>
                    <a:lnTo>
                      <a:pt x="137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5" y="163"/>
                    </a:lnTo>
                    <a:lnTo>
                      <a:pt x="134" y="163"/>
                    </a:lnTo>
                    <a:lnTo>
                      <a:pt x="134" y="164"/>
                    </a:lnTo>
                    <a:lnTo>
                      <a:pt x="134" y="163"/>
                    </a:lnTo>
                    <a:lnTo>
                      <a:pt x="133" y="164"/>
                    </a:lnTo>
                    <a:lnTo>
                      <a:pt x="132" y="164"/>
                    </a:lnTo>
                    <a:lnTo>
                      <a:pt x="131" y="164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30" y="164"/>
                    </a:lnTo>
                    <a:lnTo>
                      <a:pt x="130" y="165"/>
                    </a:lnTo>
                    <a:lnTo>
                      <a:pt x="131" y="165"/>
                    </a:lnTo>
                    <a:lnTo>
                      <a:pt x="132" y="165"/>
                    </a:lnTo>
                    <a:lnTo>
                      <a:pt x="133" y="165"/>
                    </a:lnTo>
                    <a:lnTo>
                      <a:pt x="133" y="166"/>
                    </a:lnTo>
                    <a:lnTo>
                      <a:pt x="132" y="167"/>
                    </a:lnTo>
                    <a:lnTo>
                      <a:pt x="132" y="168"/>
                    </a:lnTo>
                    <a:lnTo>
                      <a:pt x="132" y="169"/>
                    </a:lnTo>
                    <a:lnTo>
                      <a:pt x="131" y="169"/>
                    </a:lnTo>
                    <a:lnTo>
                      <a:pt x="131" y="170"/>
                    </a:lnTo>
                    <a:lnTo>
                      <a:pt x="131" y="171"/>
                    </a:lnTo>
                    <a:lnTo>
                      <a:pt x="130" y="171"/>
                    </a:lnTo>
                    <a:lnTo>
                      <a:pt x="129" y="171"/>
                    </a:lnTo>
                    <a:lnTo>
                      <a:pt x="128" y="171"/>
                    </a:lnTo>
                    <a:lnTo>
                      <a:pt x="128" y="172"/>
                    </a:lnTo>
                    <a:lnTo>
                      <a:pt x="128" y="173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29" y="175"/>
                    </a:lnTo>
                    <a:lnTo>
                      <a:pt x="129" y="176"/>
                    </a:lnTo>
                    <a:lnTo>
                      <a:pt x="129" y="177"/>
                    </a:lnTo>
                    <a:lnTo>
                      <a:pt x="129" y="178"/>
                    </a:lnTo>
                    <a:lnTo>
                      <a:pt x="128" y="179"/>
                    </a:lnTo>
                    <a:lnTo>
                      <a:pt x="128" y="180"/>
                    </a:lnTo>
                    <a:lnTo>
                      <a:pt x="128" y="181"/>
                    </a:lnTo>
                    <a:lnTo>
                      <a:pt x="127" y="181"/>
                    </a:lnTo>
                    <a:lnTo>
                      <a:pt x="127" y="182"/>
                    </a:lnTo>
                    <a:lnTo>
                      <a:pt x="127" y="183"/>
                    </a:lnTo>
                    <a:lnTo>
                      <a:pt x="127" y="184"/>
                    </a:lnTo>
                    <a:lnTo>
                      <a:pt x="126" y="184"/>
                    </a:lnTo>
                    <a:lnTo>
                      <a:pt x="126" y="185"/>
                    </a:lnTo>
                    <a:lnTo>
                      <a:pt x="125" y="186"/>
                    </a:lnTo>
                    <a:lnTo>
                      <a:pt x="125" y="187"/>
                    </a:lnTo>
                    <a:lnTo>
                      <a:pt x="124" y="187"/>
                    </a:lnTo>
                    <a:lnTo>
                      <a:pt x="124" y="188"/>
                    </a:lnTo>
                    <a:lnTo>
                      <a:pt x="123" y="188"/>
                    </a:lnTo>
                    <a:lnTo>
                      <a:pt x="123" y="189"/>
                    </a:lnTo>
                    <a:lnTo>
                      <a:pt x="123" y="190"/>
                    </a:lnTo>
                    <a:lnTo>
                      <a:pt x="122" y="190"/>
                    </a:lnTo>
                    <a:lnTo>
                      <a:pt x="122" y="189"/>
                    </a:lnTo>
                    <a:lnTo>
                      <a:pt x="121" y="189"/>
                    </a:lnTo>
                    <a:lnTo>
                      <a:pt x="121" y="188"/>
                    </a:lnTo>
                    <a:lnTo>
                      <a:pt x="120" y="188"/>
                    </a:lnTo>
                    <a:lnTo>
                      <a:pt x="119" y="189"/>
                    </a:lnTo>
                    <a:lnTo>
                      <a:pt x="119" y="190"/>
                    </a:lnTo>
                    <a:lnTo>
                      <a:pt x="118" y="190"/>
                    </a:lnTo>
                    <a:lnTo>
                      <a:pt x="119" y="190"/>
                    </a:lnTo>
                    <a:lnTo>
                      <a:pt x="119" y="191"/>
                    </a:lnTo>
                    <a:lnTo>
                      <a:pt x="118" y="191"/>
                    </a:lnTo>
                    <a:lnTo>
                      <a:pt x="119" y="191"/>
                    </a:lnTo>
                    <a:lnTo>
                      <a:pt x="119" y="192"/>
                    </a:lnTo>
                    <a:lnTo>
                      <a:pt x="118" y="192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1"/>
                    </a:lnTo>
                    <a:lnTo>
                      <a:pt x="114" y="191"/>
                    </a:lnTo>
                    <a:lnTo>
                      <a:pt x="114" y="189"/>
                    </a:lnTo>
                    <a:lnTo>
                      <a:pt x="115" y="189"/>
                    </a:lnTo>
                    <a:lnTo>
                      <a:pt x="115" y="188"/>
                    </a:lnTo>
                    <a:lnTo>
                      <a:pt x="116" y="188"/>
                    </a:lnTo>
                    <a:lnTo>
                      <a:pt x="117" y="188"/>
                    </a:lnTo>
                    <a:lnTo>
                      <a:pt x="117" y="187"/>
                    </a:lnTo>
                    <a:lnTo>
                      <a:pt x="117" y="186"/>
                    </a:lnTo>
                    <a:lnTo>
                      <a:pt x="118" y="187"/>
                    </a:lnTo>
                    <a:lnTo>
                      <a:pt x="117" y="186"/>
                    </a:lnTo>
                    <a:lnTo>
                      <a:pt x="118" y="186"/>
                    </a:lnTo>
                    <a:lnTo>
                      <a:pt x="117" y="186"/>
                    </a:lnTo>
                    <a:lnTo>
                      <a:pt x="116" y="186"/>
                    </a:lnTo>
                    <a:lnTo>
                      <a:pt x="116" y="185"/>
                    </a:lnTo>
                    <a:lnTo>
                      <a:pt x="115" y="186"/>
                    </a:lnTo>
                    <a:lnTo>
                      <a:pt x="116" y="186"/>
                    </a:lnTo>
                    <a:lnTo>
                      <a:pt x="116" y="187"/>
                    </a:lnTo>
                    <a:lnTo>
                      <a:pt x="115" y="187"/>
                    </a:lnTo>
                    <a:lnTo>
                      <a:pt x="115" y="188"/>
                    </a:lnTo>
                    <a:lnTo>
                      <a:pt x="115" y="187"/>
                    </a:lnTo>
                    <a:lnTo>
                      <a:pt x="115" y="188"/>
                    </a:lnTo>
                    <a:lnTo>
                      <a:pt x="114" y="188"/>
                    </a:lnTo>
                    <a:lnTo>
                      <a:pt x="113" y="188"/>
                    </a:lnTo>
                    <a:lnTo>
                      <a:pt x="112" y="188"/>
                    </a:lnTo>
                    <a:lnTo>
                      <a:pt x="113" y="188"/>
                    </a:lnTo>
                    <a:lnTo>
                      <a:pt x="114" y="188"/>
                    </a:lnTo>
                    <a:lnTo>
                      <a:pt x="114" y="189"/>
                    </a:lnTo>
                    <a:lnTo>
                      <a:pt x="114" y="190"/>
                    </a:lnTo>
                    <a:lnTo>
                      <a:pt x="113" y="190"/>
                    </a:lnTo>
                    <a:lnTo>
                      <a:pt x="113" y="191"/>
                    </a:lnTo>
                    <a:lnTo>
                      <a:pt x="113" y="192"/>
                    </a:lnTo>
                    <a:lnTo>
                      <a:pt x="114" y="192"/>
                    </a:lnTo>
                    <a:lnTo>
                      <a:pt x="115" y="192"/>
                    </a:lnTo>
                    <a:lnTo>
                      <a:pt x="116" y="192"/>
                    </a:lnTo>
                    <a:lnTo>
                      <a:pt x="116" y="193"/>
                    </a:lnTo>
                    <a:lnTo>
                      <a:pt x="116" y="192"/>
                    </a:lnTo>
                    <a:lnTo>
                      <a:pt x="117" y="192"/>
                    </a:lnTo>
                    <a:lnTo>
                      <a:pt x="117" y="193"/>
                    </a:lnTo>
                    <a:lnTo>
                      <a:pt x="118" y="192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20" y="192"/>
                    </a:lnTo>
                    <a:lnTo>
                      <a:pt x="120" y="193"/>
                    </a:lnTo>
                    <a:lnTo>
                      <a:pt x="119" y="193"/>
                    </a:lnTo>
                    <a:lnTo>
                      <a:pt x="120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18" y="195"/>
                    </a:lnTo>
                    <a:lnTo>
                      <a:pt x="118" y="196"/>
                    </a:lnTo>
                    <a:lnTo>
                      <a:pt x="116" y="197"/>
                    </a:lnTo>
                    <a:lnTo>
                      <a:pt x="116" y="198"/>
                    </a:lnTo>
                    <a:lnTo>
                      <a:pt x="115" y="199"/>
                    </a:lnTo>
                    <a:lnTo>
                      <a:pt x="115" y="200"/>
                    </a:lnTo>
                    <a:lnTo>
                      <a:pt x="115" y="201"/>
                    </a:lnTo>
                    <a:lnTo>
                      <a:pt x="114" y="202"/>
                    </a:lnTo>
                    <a:lnTo>
                      <a:pt x="114" y="203"/>
                    </a:lnTo>
                    <a:lnTo>
                      <a:pt x="113" y="204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2" y="206"/>
                    </a:lnTo>
                    <a:lnTo>
                      <a:pt x="112" y="207"/>
                    </a:lnTo>
                    <a:lnTo>
                      <a:pt x="111" y="207"/>
                    </a:lnTo>
                    <a:lnTo>
                      <a:pt x="111" y="208"/>
                    </a:lnTo>
                    <a:lnTo>
                      <a:pt x="110" y="208"/>
                    </a:lnTo>
                    <a:lnTo>
                      <a:pt x="108" y="211"/>
                    </a:lnTo>
                    <a:lnTo>
                      <a:pt x="108" y="212"/>
                    </a:lnTo>
                    <a:lnTo>
                      <a:pt x="108" y="213"/>
                    </a:lnTo>
                    <a:lnTo>
                      <a:pt x="107" y="213"/>
                    </a:lnTo>
                    <a:lnTo>
                      <a:pt x="106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6"/>
                    </a:lnTo>
                    <a:lnTo>
                      <a:pt x="104" y="215"/>
                    </a:lnTo>
                    <a:lnTo>
                      <a:pt x="103" y="215"/>
                    </a:lnTo>
                    <a:lnTo>
                      <a:pt x="103" y="216"/>
                    </a:lnTo>
                    <a:lnTo>
                      <a:pt x="102" y="216"/>
                    </a:lnTo>
                    <a:lnTo>
                      <a:pt x="102" y="217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7"/>
                    </a:lnTo>
                    <a:lnTo>
                      <a:pt x="100" y="217"/>
                    </a:lnTo>
                    <a:lnTo>
                      <a:pt x="100" y="218"/>
                    </a:lnTo>
                    <a:lnTo>
                      <a:pt x="100" y="217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9" y="217"/>
                    </a:lnTo>
                    <a:lnTo>
                      <a:pt x="98" y="217"/>
                    </a:lnTo>
                    <a:lnTo>
                      <a:pt x="98" y="218"/>
                    </a:lnTo>
                    <a:lnTo>
                      <a:pt x="97" y="218"/>
                    </a:lnTo>
                    <a:lnTo>
                      <a:pt x="98" y="218"/>
                    </a:lnTo>
                    <a:lnTo>
                      <a:pt x="97" y="219"/>
                    </a:lnTo>
                    <a:lnTo>
                      <a:pt x="98" y="219"/>
                    </a:lnTo>
                    <a:lnTo>
                      <a:pt x="99" y="219"/>
                    </a:lnTo>
                    <a:lnTo>
                      <a:pt x="98" y="219"/>
                    </a:lnTo>
                    <a:lnTo>
                      <a:pt x="98" y="218"/>
                    </a:lnTo>
                    <a:lnTo>
                      <a:pt x="99" y="217"/>
                    </a:lnTo>
                    <a:lnTo>
                      <a:pt x="99" y="218"/>
                    </a:lnTo>
                    <a:lnTo>
                      <a:pt x="100" y="218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100" y="219"/>
                    </a:lnTo>
                    <a:lnTo>
                      <a:pt x="99" y="219"/>
                    </a:lnTo>
                    <a:lnTo>
                      <a:pt x="99" y="220"/>
                    </a:lnTo>
                    <a:lnTo>
                      <a:pt x="99" y="221"/>
                    </a:lnTo>
                    <a:lnTo>
                      <a:pt x="98" y="222"/>
                    </a:lnTo>
                    <a:lnTo>
                      <a:pt x="97" y="223"/>
                    </a:lnTo>
                    <a:lnTo>
                      <a:pt x="98" y="223"/>
                    </a:lnTo>
                    <a:lnTo>
                      <a:pt x="97" y="223"/>
                    </a:lnTo>
                    <a:lnTo>
                      <a:pt x="96" y="223"/>
                    </a:lnTo>
                    <a:lnTo>
                      <a:pt x="95" y="224"/>
                    </a:lnTo>
                    <a:lnTo>
                      <a:pt x="94" y="225"/>
                    </a:lnTo>
                    <a:lnTo>
                      <a:pt x="93" y="226"/>
                    </a:lnTo>
                    <a:lnTo>
                      <a:pt x="93" y="227"/>
                    </a:lnTo>
                    <a:lnTo>
                      <a:pt x="93" y="228"/>
                    </a:lnTo>
                    <a:lnTo>
                      <a:pt x="92" y="228"/>
                    </a:lnTo>
                    <a:lnTo>
                      <a:pt x="93" y="228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9"/>
                    </a:lnTo>
                    <a:lnTo>
                      <a:pt x="90" y="230"/>
                    </a:lnTo>
                    <a:lnTo>
                      <a:pt x="89" y="230"/>
                    </a:lnTo>
                    <a:lnTo>
                      <a:pt x="89" y="229"/>
                    </a:lnTo>
                    <a:lnTo>
                      <a:pt x="89" y="228"/>
                    </a:lnTo>
                    <a:lnTo>
                      <a:pt x="88" y="227"/>
                    </a:lnTo>
                    <a:lnTo>
                      <a:pt x="88" y="226"/>
                    </a:lnTo>
                    <a:lnTo>
                      <a:pt x="89" y="226"/>
                    </a:lnTo>
                    <a:lnTo>
                      <a:pt x="88" y="226"/>
                    </a:lnTo>
                    <a:lnTo>
                      <a:pt x="88" y="227"/>
                    </a:lnTo>
                    <a:lnTo>
                      <a:pt x="87" y="227"/>
                    </a:lnTo>
                    <a:lnTo>
                      <a:pt x="88" y="227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5" y="229"/>
                    </a:lnTo>
                    <a:lnTo>
                      <a:pt x="84" y="229"/>
                    </a:lnTo>
                    <a:lnTo>
                      <a:pt x="83" y="229"/>
                    </a:lnTo>
                    <a:lnTo>
                      <a:pt x="83" y="230"/>
                    </a:lnTo>
                    <a:lnTo>
                      <a:pt x="83" y="229"/>
                    </a:lnTo>
                    <a:lnTo>
                      <a:pt x="82" y="229"/>
                    </a:lnTo>
                    <a:lnTo>
                      <a:pt x="83" y="229"/>
                    </a:lnTo>
                    <a:lnTo>
                      <a:pt x="82" y="229"/>
                    </a:lnTo>
                    <a:lnTo>
                      <a:pt x="83" y="230"/>
                    </a:lnTo>
                    <a:lnTo>
                      <a:pt x="82" y="230"/>
                    </a:lnTo>
                    <a:lnTo>
                      <a:pt x="82" y="229"/>
                    </a:lnTo>
                    <a:lnTo>
                      <a:pt x="81" y="230"/>
                    </a:lnTo>
                    <a:lnTo>
                      <a:pt x="80" y="230"/>
                    </a:lnTo>
                    <a:lnTo>
                      <a:pt x="80" y="231"/>
                    </a:lnTo>
                    <a:lnTo>
                      <a:pt x="79" y="232"/>
                    </a:lnTo>
                    <a:lnTo>
                      <a:pt x="79" y="233"/>
                    </a:lnTo>
                    <a:lnTo>
                      <a:pt x="78" y="233"/>
                    </a:lnTo>
                    <a:lnTo>
                      <a:pt x="78" y="234"/>
                    </a:lnTo>
                    <a:lnTo>
                      <a:pt x="77" y="235"/>
                    </a:lnTo>
                    <a:lnTo>
                      <a:pt x="76" y="236"/>
                    </a:lnTo>
                    <a:lnTo>
                      <a:pt x="75" y="237"/>
                    </a:lnTo>
                    <a:lnTo>
                      <a:pt x="75" y="238"/>
                    </a:lnTo>
                    <a:lnTo>
                      <a:pt x="75" y="239"/>
                    </a:lnTo>
                    <a:lnTo>
                      <a:pt x="75" y="240"/>
                    </a:lnTo>
                    <a:lnTo>
                      <a:pt x="75" y="241"/>
                    </a:lnTo>
                    <a:lnTo>
                      <a:pt x="75" y="242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3" y="245"/>
                    </a:lnTo>
                    <a:lnTo>
                      <a:pt x="72" y="246"/>
                    </a:lnTo>
                    <a:lnTo>
                      <a:pt x="72" y="248"/>
                    </a:lnTo>
                    <a:lnTo>
                      <a:pt x="70" y="250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8" y="252"/>
                    </a:lnTo>
                    <a:lnTo>
                      <a:pt x="67" y="253"/>
                    </a:lnTo>
                    <a:lnTo>
                      <a:pt x="66" y="253"/>
                    </a:lnTo>
                    <a:lnTo>
                      <a:pt x="65" y="254"/>
                    </a:lnTo>
                    <a:lnTo>
                      <a:pt x="65" y="255"/>
                    </a:lnTo>
                    <a:lnTo>
                      <a:pt x="64" y="256"/>
                    </a:lnTo>
                    <a:lnTo>
                      <a:pt x="62" y="258"/>
                    </a:lnTo>
                    <a:lnTo>
                      <a:pt x="62" y="260"/>
                    </a:lnTo>
                    <a:lnTo>
                      <a:pt x="61" y="261"/>
                    </a:lnTo>
                    <a:lnTo>
                      <a:pt x="61" y="262"/>
                    </a:lnTo>
                    <a:lnTo>
                      <a:pt x="61" y="263"/>
                    </a:lnTo>
                    <a:lnTo>
                      <a:pt x="61" y="264"/>
                    </a:lnTo>
                    <a:lnTo>
                      <a:pt x="61" y="263"/>
                    </a:lnTo>
                    <a:lnTo>
                      <a:pt x="60" y="263"/>
                    </a:lnTo>
                    <a:lnTo>
                      <a:pt x="60" y="262"/>
                    </a:lnTo>
                    <a:lnTo>
                      <a:pt x="60" y="263"/>
                    </a:lnTo>
                    <a:lnTo>
                      <a:pt x="60" y="262"/>
                    </a:lnTo>
                    <a:lnTo>
                      <a:pt x="59" y="262"/>
                    </a:lnTo>
                    <a:lnTo>
                      <a:pt x="58" y="261"/>
                    </a:lnTo>
                    <a:lnTo>
                      <a:pt x="59" y="261"/>
                    </a:lnTo>
                    <a:lnTo>
                      <a:pt x="58" y="260"/>
                    </a:lnTo>
                    <a:lnTo>
                      <a:pt x="58" y="259"/>
                    </a:lnTo>
                    <a:lnTo>
                      <a:pt x="57" y="259"/>
                    </a:lnTo>
                    <a:lnTo>
                      <a:pt x="56" y="259"/>
                    </a:lnTo>
                    <a:lnTo>
                      <a:pt x="55" y="259"/>
                    </a:lnTo>
                    <a:lnTo>
                      <a:pt x="56" y="259"/>
                    </a:lnTo>
                    <a:lnTo>
                      <a:pt x="55" y="259"/>
                    </a:lnTo>
                    <a:lnTo>
                      <a:pt x="55" y="258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3" y="256"/>
                    </a:lnTo>
                    <a:lnTo>
                      <a:pt x="52" y="256"/>
                    </a:lnTo>
                    <a:lnTo>
                      <a:pt x="51" y="256"/>
                    </a:lnTo>
                    <a:lnTo>
                      <a:pt x="51" y="257"/>
                    </a:lnTo>
                    <a:lnTo>
                      <a:pt x="50" y="257"/>
                    </a:lnTo>
                    <a:lnTo>
                      <a:pt x="50" y="256"/>
                    </a:lnTo>
                    <a:lnTo>
                      <a:pt x="49" y="256"/>
                    </a:lnTo>
                    <a:lnTo>
                      <a:pt x="49" y="257"/>
                    </a:lnTo>
                    <a:lnTo>
                      <a:pt x="48" y="257"/>
                    </a:lnTo>
                    <a:lnTo>
                      <a:pt x="48" y="258"/>
                    </a:lnTo>
                    <a:lnTo>
                      <a:pt x="47" y="257"/>
                    </a:lnTo>
                    <a:lnTo>
                      <a:pt x="47" y="258"/>
                    </a:lnTo>
                    <a:lnTo>
                      <a:pt x="47" y="257"/>
                    </a:lnTo>
                    <a:lnTo>
                      <a:pt x="46" y="257"/>
                    </a:lnTo>
                    <a:lnTo>
                      <a:pt x="45" y="257"/>
                    </a:lnTo>
                    <a:lnTo>
                      <a:pt x="46" y="257"/>
                    </a:lnTo>
                    <a:lnTo>
                      <a:pt x="45" y="257"/>
                    </a:lnTo>
                    <a:lnTo>
                      <a:pt x="45" y="258"/>
                    </a:lnTo>
                    <a:lnTo>
                      <a:pt x="45" y="257"/>
                    </a:lnTo>
                    <a:lnTo>
                      <a:pt x="44" y="257"/>
                    </a:lnTo>
                    <a:lnTo>
                      <a:pt x="44" y="256"/>
                    </a:lnTo>
                    <a:lnTo>
                      <a:pt x="43" y="256"/>
                    </a:lnTo>
                    <a:lnTo>
                      <a:pt x="42" y="256"/>
                    </a:lnTo>
                    <a:lnTo>
                      <a:pt x="43" y="256"/>
                    </a:lnTo>
                    <a:lnTo>
                      <a:pt x="43" y="255"/>
                    </a:lnTo>
                    <a:lnTo>
                      <a:pt x="42" y="255"/>
                    </a:lnTo>
                    <a:lnTo>
                      <a:pt x="41" y="255"/>
                    </a:lnTo>
                    <a:lnTo>
                      <a:pt x="40" y="255"/>
                    </a:lnTo>
                    <a:lnTo>
                      <a:pt x="40" y="256"/>
                    </a:lnTo>
                    <a:lnTo>
                      <a:pt x="39" y="256"/>
                    </a:lnTo>
                    <a:lnTo>
                      <a:pt x="38" y="256"/>
                    </a:lnTo>
                    <a:lnTo>
                      <a:pt x="38" y="255"/>
                    </a:lnTo>
                    <a:lnTo>
                      <a:pt x="38" y="256"/>
                    </a:lnTo>
                    <a:lnTo>
                      <a:pt x="38" y="255"/>
                    </a:lnTo>
                    <a:lnTo>
                      <a:pt x="37" y="255"/>
                    </a:lnTo>
                    <a:lnTo>
                      <a:pt x="37" y="254"/>
                    </a:lnTo>
                    <a:lnTo>
                      <a:pt x="36" y="254"/>
                    </a:lnTo>
                    <a:lnTo>
                      <a:pt x="36" y="253"/>
                    </a:lnTo>
                    <a:lnTo>
                      <a:pt x="36" y="254"/>
                    </a:lnTo>
                    <a:lnTo>
                      <a:pt x="35" y="254"/>
                    </a:lnTo>
                    <a:lnTo>
                      <a:pt x="35" y="253"/>
                    </a:lnTo>
                    <a:lnTo>
                      <a:pt x="34" y="253"/>
                    </a:lnTo>
                    <a:lnTo>
                      <a:pt x="33" y="253"/>
                    </a:lnTo>
                    <a:lnTo>
                      <a:pt x="33" y="252"/>
                    </a:lnTo>
                    <a:lnTo>
                      <a:pt x="32" y="253"/>
                    </a:lnTo>
                    <a:lnTo>
                      <a:pt x="32" y="252"/>
                    </a:lnTo>
                    <a:lnTo>
                      <a:pt x="31" y="252"/>
                    </a:lnTo>
                    <a:lnTo>
                      <a:pt x="30" y="252"/>
                    </a:lnTo>
                    <a:lnTo>
                      <a:pt x="29" y="252"/>
                    </a:lnTo>
                    <a:lnTo>
                      <a:pt x="28" y="252"/>
                    </a:lnTo>
                    <a:lnTo>
                      <a:pt x="28" y="253"/>
                    </a:lnTo>
                    <a:lnTo>
                      <a:pt x="27" y="253"/>
                    </a:lnTo>
                    <a:lnTo>
                      <a:pt x="26" y="252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50"/>
                    </a:lnTo>
                    <a:lnTo>
                      <a:pt x="24" y="250"/>
                    </a:lnTo>
                    <a:lnTo>
                      <a:pt x="23" y="250"/>
                    </a:lnTo>
                    <a:lnTo>
                      <a:pt x="23" y="249"/>
                    </a:lnTo>
                    <a:lnTo>
                      <a:pt x="22" y="249"/>
                    </a:lnTo>
                    <a:lnTo>
                      <a:pt x="22" y="250"/>
                    </a:lnTo>
                    <a:lnTo>
                      <a:pt x="21" y="250"/>
                    </a:lnTo>
                    <a:lnTo>
                      <a:pt x="21" y="249"/>
                    </a:lnTo>
                    <a:lnTo>
                      <a:pt x="20" y="249"/>
                    </a:lnTo>
                    <a:lnTo>
                      <a:pt x="19" y="248"/>
                    </a:lnTo>
                    <a:lnTo>
                      <a:pt x="19" y="249"/>
                    </a:lnTo>
                    <a:lnTo>
                      <a:pt x="18" y="249"/>
                    </a:lnTo>
                    <a:lnTo>
                      <a:pt x="18" y="248"/>
                    </a:lnTo>
                    <a:lnTo>
                      <a:pt x="17" y="247"/>
                    </a:lnTo>
                    <a:lnTo>
                      <a:pt x="17" y="246"/>
                    </a:lnTo>
                    <a:lnTo>
                      <a:pt x="16" y="247"/>
                    </a:lnTo>
                    <a:lnTo>
                      <a:pt x="15" y="246"/>
                    </a:lnTo>
                    <a:lnTo>
                      <a:pt x="14" y="246"/>
                    </a:lnTo>
                    <a:lnTo>
                      <a:pt x="13" y="246"/>
                    </a:lnTo>
                    <a:lnTo>
                      <a:pt x="13" y="245"/>
                    </a:lnTo>
                    <a:lnTo>
                      <a:pt x="12" y="245"/>
                    </a:lnTo>
                    <a:lnTo>
                      <a:pt x="12" y="244"/>
                    </a:lnTo>
                    <a:lnTo>
                      <a:pt x="11" y="244"/>
                    </a:lnTo>
                    <a:lnTo>
                      <a:pt x="11" y="243"/>
                    </a:lnTo>
                    <a:lnTo>
                      <a:pt x="10" y="243"/>
                    </a:lnTo>
                    <a:lnTo>
                      <a:pt x="9" y="243"/>
                    </a:lnTo>
                    <a:lnTo>
                      <a:pt x="9" y="244"/>
                    </a:lnTo>
                    <a:lnTo>
                      <a:pt x="9" y="243"/>
                    </a:lnTo>
                    <a:lnTo>
                      <a:pt x="8" y="243"/>
                    </a:lnTo>
                    <a:lnTo>
                      <a:pt x="9" y="243"/>
                    </a:lnTo>
                    <a:lnTo>
                      <a:pt x="9" y="242"/>
                    </a:lnTo>
                    <a:lnTo>
                      <a:pt x="9" y="243"/>
                    </a:lnTo>
                    <a:lnTo>
                      <a:pt x="9" y="242"/>
                    </a:lnTo>
                    <a:lnTo>
                      <a:pt x="8" y="242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8" y="241"/>
                    </a:lnTo>
                    <a:lnTo>
                      <a:pt x="8" y="240"/>
                    </a:lnTo>
                    <a:lnTo>
                      <a:pt x="8" y="239"/>
                    </a:lnTo>
                    <a:lnTo>
                      <a:pt x="8" y="238"/>
                    </a:lnTo>
                    <a:lnTo>
                      <a:pt x="9" y="238"/>
                    </a:lnTo>
                    <a:lnTo>
                      <a:pt x="9" y="237"/>
                    </a:lnTo>
                    <a:lnTo>
                      <a:pt x="8" y="236"/>
                    </a:lnTo>
                    <a:lnTo>
                      <a:pt x="9" y="236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9" y="233"/>
                    </a:lnTo>
                    <a:lnTo>
                      <a:pt x="10" y="233"/>
                    </a:lnTo>
                    <a:lnTo>
                      <a:pt x="10" y="232"/>
                    </a:lnTo>
                    <a:lnTo>
                      <a:pt x="10" y="231"/>
                    </a:lnTo>
                    <a:lnTo>
                      <a:pt x="10" y="230"/>
                    </a:lnTo>
                    <a:lnTo>
                      <a:pt x="9" y="230"/>
                    </a:lnTo>
                    <a:lnTo>
                      <a:pt x="9" y="229"/>
                    </a:lnTo>
                    <a:lnTo>
                      <a:pt x="8" y="228"/>
                    </a:lnTo>
                    <a:lnTo>
                      <a:pt x="9" y="228"/>
                    </a:lnTo>
                    <a:lnTo>
                      <a:pt x="10" y="228"/>
                    </a:lnTo>
                    <a:lnTo>
                      <a:pt x="10" y="226"/>
                    </a:lnTo>
                    <a:lnTo>
                      <a:pt x="10" y="225"/>
                    </a:lnTo>
                    <a:lnTo>
                      <a:pt x="10" y="224"/>
                    </a:lnTo>
                    <a:lnTo>
                      <a:pt x="11" y="224"/>
                    </a:lnTo>
                    <a:lnTo>
                      <a:pt x="11" y="223"/>
                    </a:lnTo>
                    <a:lnTo>
                      <a:pt x="10" y="223"/>
                    </a:lnTo>
                    <a:lnTo>
                      <a:pt x="9" y="223"/>
                    </a:lnTo>
                    <a:lnTo>
                      <a:pt x="9" y="222"/>
                    </a:lnTo>
                    <a:lnTo>
                      <a:pt x="9" y="221"/>
                    </a:lnTo>
                    <a:lnTo>
                      <a:pt x="9" y="220"/>
                    </a:lnTo>
                    <a:lnTo>
                      <a:pt x="9" y="219"/>
                    </a:lnTo>
                    <a:lnTo>
                      <a:pt x="8" y="219"/>
                    </a:lnTo>
                    <a:lnTo>
                      <a:pt x="8" y="218"/>
                    </a:lnTo>
                    <a:lnTo>
                      <a:pt x="7" y="218"/>
                    </a:lnTo>
                    <a:lnTo>
                      <a:pt x="6" y="217"/>
                    </a:lnTo>
                    <a:lnTo>
                      <a:pt x="5" y="218"/>
                    </a:lnTo>
                    <a:lnTo>
                      <a:pt x="4" y="217"/>
                    </a:lnTo>
                    <a:lnTo>
                      <a:pt x="4" y="218"/>
                    </a:lnTo>
                    <a:lnTo>
                      <a:pt x="4" y="217"/>
                    </a:lnTo>
                    <a:lnTo>
                      <a:pt x="5" y="217"/>
                    </a:lnTo>
                    <a:lnTo>
                      <a:pt x="4" y="217"/>
                    </a:lnTo>
                    <a:lnTo>
                      <a:pt x="3" y="217"/>
                    </a:lnTo>
                    <a:lnTo>
                      <a:pt x="3" y="216"/>
                    </a:lnTo>
                    <a:lnTo>
                      <a:pt x="2" y="215"/>
                    </a:lnTo>
                    <a:lnTo>
                      <a:pt x="2" y="214"/>
                    </a:lnTo>
                    <a:lnTo>
                      <a:pt x="1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1" y="212"/>
                    </a:lnTo>
                    <a:lnTo>
                      <a:pt x="1" y="213"/>
                    </a:lnTo>
                    <a:lnTo>
                      <a:pt x="2" y="213"/>
                    </a:lnTo>
                    <a:lnTo>
                      <a:pt x="2" y="212"/>
                    </a:lnTo>
                    <a:lnTo>
                      <a:pt x="1" y="212"/>
                    </a:lnTo>
                    <a:lnTo>
                      <a:pt x="2" y="212"/>
                    </a:lnTo>
                    <a:lnTo>
                      <a:pt x="1" y="212"/>
                    </a:lnTo>
                    <a:lnTo>
                      <a:pt x="1" y="211"/>
                    </a:lnTo>
                    <a:lnTo>
                      <a:pt x="2" y="211"/>
                    </a:lnTo>
                    <a:lnTo>
                      <a:pt x="2" y="210"/>
                    </a:lnTo>
                    <a:lnTo>
                      <a:pt x="1" y="210"/>
                    </a:lnTo>
                    <a:lnTo>
                      <a:pt x="2" y="209"/>
                    </a:lnTo>
                    <a:lnTo>
                      <a:pt x="3" y="208"/>
                    </a:lnTo>
                    <a:lnTo>
                      <a:pt x="3" y="207"/>
                    </a:lnTo>
                    <a:lnTo>
                      <a:pt x="4" y="207"/>
                    </a:lnTo>
                    <a:lnTo>
                      <a:pt x="5" y="206"/>
                    </a:lnTo>
                    <a:lnTo>
                      <a:pt x="4" y="206"/>
                    </a:lnTo>
                    <a:lnTo>
                      <a:pt x="5" y="206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6" y="205"/>
                    </a:lnTo>
                    <a:lnTo>
                      <a:pt x="6" y="204"/>
                    </a:lnTo>
                    <a:lnTo>
                      <a:pt x="6" y="205"/>
                    </a:lnTo>
                    <a:lnTo>
                      <a:pt x="5" y="204"/>
                    </a:lnTo>
                    <a:lnTo>
                      <a:pt x="5" y="203"/>
                    </a:lnTo>
                    <a:lnTo>
                      <a:pt x="6" y="203"/>
                    </a:lnTo>
                    <a:lnTo>
                      <a:pt x="5" y="203"/>
                    </a:lnTo>
                    <a:lnTo>
                      <a:pt x="4" y="203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4" y="202"/>
                    </a:lnTo>
                    <a:lnTo>
                      <a:pt x="4" y="201"/>
                    </a:lnTo>
                    <a:lnTo>
                      <a:pt x="4" y="200"/>
                    </a:lnTo>
                    <a:lnTo>
                      <a:pt x="5" y="199"/>
                    </a:lnTo>
                    <a:lnTo>
                      <a:pt x="5" y="198"/>
                    </a:lnTo>
                    <a:lnTo>
                      <a:pt x="6" y="198"/>
                    </a:lnTo>
                    <a:lnTo>
                      <a:pt x="7" y="198"/>
                    </a:lnTo>
                    <a:lnTo>
                      <a:pt x="7" y="197"/>
                    </a:lnTo>
                    <a:lnTo>
                      <a:pt x="7" y="196"/>
                    </a:lnTo>
                    <a:lnTo>
                      <a:pt x="7" y="195"/>
                    </a:lnTo>
                    <a:lnTo>
                      <a:pt x="7" y="194"/>
                    </a:lnTo>
                    <a:lnTo>
                      <a:pt x="7" y="193"/>
                    </a:lnTo>
                    <a:lnTo>
                      <a:pt x="8" y="193"/>
                    </a:lnTo>
                    <a:lnTo>
                      <a:pt x="8" y="192"/>
                    </a:lnTo>
                    <a:lnTo>
                      <a:pt x="8" y="191"/>
                    </a:lnTo>
                    <a:lnTo>
                      <a:pt x="8" y="190"/>
                    </a:lnTo>
                    <a:lnTo>
                      <a:pt x="8" y="189"/>
                    </a:lnTo>
                    <a:lnTo>
                      <a:pt x="8" y="188"/>
                    </a:lnTo>
                    <a:lnTo>
                      <a:pt x="8" y="187"/>
                    </a:lnTo>
                    <a:lnTo>
                      <a:pt x="7" y="187"/>
                    </a:lnTo>
                    <a:lnTo>
                      <a:pt x="6" y="187"/>
                    </a:lnTo>
                    <a:lnTo>
                      <a:pt x="6" y="186"/>
                    </a:lnTo>
                    <a:lnTo>
                      <a:pt x="6" y="185"/>
                    </a:lnTo>
                    <a:lnTo>
                      <a:pt x="6" y="184"/>
                    </a:lnTo>
                    <a:lnTo>
                      <a:pt x="5" y="183"/>
                    </a:lnTo>
                    <a:lnTo>
                      <a:pt x="5" y="182"/>
                    </a:lnTo>
                    <a:lnTo>
                      <a:pt x="5" y="181"/>
                    </a:lnTo>
                    <a:lnTo>
                      <a:pt x="6" y="181"/>
                    </a:lnTo>
                    <a:lnTo>
                      <a:pt x="6" y="180"/>
                    </a:lnTo>
                    <a:lnTo>
                      <a:pt x="7" y="180"/>
                    </a:lnTo>
                    <a:lnTo>
                      <a:pt x="8" y="179"/>
                    </a:lnTo>
                    <a:lnTo>
                      <a:pt x="7" y="179"/>
                    </a:lnTo>
                    <a:lnTo>
                      <a:pt x="8" y="179"/>
                    </a:lnTo>
                    <a:lnTo>
                      <a:pt x="9" y="179"/>
                    </a:lnTo>
                    <a:lnTo>
                      <a:pt x="9" y="178"/>
                    </a:lnTo>
                    <a:lnTo>
                      <a:pt x="10" y="178"/>
                    </a:lnTo>
                    <a:lnTo>
                      <a:pt x="11" y="178"/>
                    </a:lnTo>
                    <a:lnTo>
                      <a:pt x="11" y="177"/>
                    </a:lnTo>
                    <a:lnTo>
                      <a:pt x="11" y="176"/>
                    </a:lnTo>
                    <a:lnTo>
                      <a:pt x="12" y="176"/>
                    </a:lnTo>
                    <a:lnTo>
                      <a:pt x="12" y="175"/>
                    </a:lnTo>
                    <a:lnTo>
                      <a:pt x="12" y="174"/>
                    </a:lnTo>
                    <a:lnTo>
                      <a:pt x="13" y="173"/>
                    </a:lnTo>
                    <a:lnTo>
                      <a:pt x="12" y="173"/>
                    </a:lnTo>
                    <a:lnTo>
                      <a:pt x="13" y="173"/>
                    </a:lnTo>
                    <a:lnTo>
                      <a:pt x="13" y="172"/>
                    </a:lnTo>
                    <a:lnTo>
                      <a:pt x="13" y="171"/>
                    </a:lnTo>
                    <a:lnTo>
                      <a:pt x="20" y="172"/>
                    </a:lnTo>
                    <a:lnTo>
                      <a:pt x="38" y="174"/>
                    </a:lnTo>
                    <a:lnTo>
                      <a:pt x="39" y="173"/>
                    </a:lnTo>
                    <a:lnTo>
                      <a:pt x="40" y="173"/>
                    </a:lnTo>
                    <a:lnTo>
                      <a:pt x="41" y="173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2" y="171"/>
                    </a:lnTo>
                    <a:lnTo>
                      <a:pt x="42" y="170"/>
                    </a:lnTo>
                    <a:lnTo>
                      <a:pt x="43" y="170"/>
                    </a:lnTo>
                    <a:lnTo>
                      <a:pt x="43" y="169"/>
                    </a:lnTo>
                    <a:lnTo>
                      <a:pt x="43" y="168"/>
                    </a:lnTo>
                    <a:lnTo>
                      <a:pt x="44" y="168"/>
                    </a:lnTo>
                    <a:lnTo>
                      <a:pt x="44" y="167"/>
                    </a:lnTo>
                    <a:lnTo>
                      <a:pt x="44" y="166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6" y="163"/>
                    </a:lnTo>
                    <a:lnTo>
                      <a:pt x="45" y="163"/>
                    </a:lnTo>
                    <a:lnTo>
                      <a:pt x="46" y="163"/>
                    </a:lnTo>
                    <a:lnTo>
                      <a:pt x="46" y="162"/>
                    </a:lnTo>
                    <a:lnTo>
                      <a:pt x="47" y="162"/>
                    </a:lnTo>
                    <a:lnTo>
                      <a:pt x="47" y="161"/>
                    </a:lnTo>
                    <a:lnTo>
                      <a:pt x="47" y="160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8" y="158"/>
                    </a:lnTo>
                    <a:lnTo>
                      <a:pt x="47" y="157"/>
                    </a:lnTo>
                    <a:lnTo>
                      <a:pt x="48" y="156"/>
                    </a:lnTo>
                    <a:lnTo>
                      <a:pt x="48" y="155"/>
                    </a:lnTo>
                    <a:lnTo>
                      <a:pt x="49" y="154"/>
                    </a:lnTo>
                    <a:lnTo>
                      <a:pt x="50" y="154"/>
                    </a:lnTo>
                    <a:lnTo>
                      <a:pt x="51" y="154"/>
                    </a:lnTo>
                    <a:lnTo>
                      <a:pt x="52" y="154"/>
                    </a:lnTo>
                    <a:lnTo>
                      <a:pt x="53" y="154"/>
                    </a:lnTo>
                    <a:lnTo>
                      <a:pt x="53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6" y="151"/>
                    </a:lnTo>
                    <a:lnTo>
                      <a:pt x="56" y="152"/>
                    </a:lnTo>
                    <a:lnTo>
                      <a:pt x="57" y="151"/>
                    </a:lnTo>
                    <a:lnTo>
                      <a:pt x="58" y="151"/>
                    </a:lnTo>
                    <a:lnTo>
                      <a:pt x="58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9" y="147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59" y="143"/>
                    </a:lnTo>
                    <a:lnTo>
                      <a:pt x="59" y="142"/>
                    </a:lnTo>
                    <a:lnTo>
                      <a:pt x="60" y="142"/>
                    </a:lnTo>
                    <a:lnTo>
                      <a:pt x="59" y="142"/>
                    </a:lnTo>
                    <a:lnTo>
                      <a:pt x="59" y="141"/>
                    </a:lnTo>
                    <a:lnTo>
                      <a:pt x="58" y="141"/>
                    </a:lnTo>
                    <a:lnTo>
                      <a:pt x="58" y="140"/>
                    </a:lnTo>
                    <a:lnTo>
                      <a:pt x="58" y="139"/>
                    </a:lnTo>
                    <a:lnTo>
                      <a:pt x="59" y="140"/>
                    </a:lnTo>
                    <a:lnTo>
                      <a:pt x="59" y="139"/>
                    </a:lnTo>
                    <a:lnTo>
                      <a:pt x="60" y="138"/>
                    </a:lnTo>
                    <a:lnTo>
                      <a:pt x="60" y="137"/>
                    </a:lnTo>
                    <a:lnTo>
                      <a:pt x="60" y="136"/>
                    </a:lnTo>
                    <a:lnTo>
                      <a:pt x="60" y="135"/>
                    </a:lnTo>
                    <a:lnTo>
                      <a:pt x="61" y="134"/>
                    </a:lnTo>
                    <a:lnTo>
                      <a:pt x="62" y="133"/>
                    </a:lnTo>
                    <a:lnTo>
                      <a:pt x="62" y="134"/>
                    </a:lnTo>
                    <a:lnTo>
                      <a:pt x="63" y="133"/>
                    </a:lnTo>
                    <a:lnTo>
                      <a:pt x="64" y="132"/>
                    </a:lnTo>
                    <a:lnTo>
                      <a:pt x="65" y="132"/>
                    </a:lnTo>
                    <a:lnTo>
                      <a:pt x="65" y="131"/>
                    </a:lnTo>
                    <a:lnTo>
                      <a:pt x="66" y="131"/>
                    </a:lnTo>
                    <a:lnTo>
                      <a:pt x="66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8" y="129"/>
                    </a:lnTo>
                    <a:lnTo>
                      <a:pt x="68" y="128"/>
                    </a:lnTo>
                    <a:lnTo>
                      <a:pt x="70" y="128"/>
                    </a:lnTo>
                    <a:lnTo>
                      <a:pt x="70" y="127"/>
                    </a:lnTo>
                    <a:lnTo>
                      <a:pt x="71" y="127"/>
                    </a:lnTo>
                    <a:lnTo>
                      <a:pt x="71" y="126"/>
                    </a:lnTo>
                    <a:lnTo>
                      <a:pt x="71" y="125"/>
                    </a:lnTo>
                    <a:lnTo>
                      <a:pt x="71" y="124"/>
                    </a:lnTo>
                    <a:lnTo>
                      <a:pt x="71" y="123"/>
                    </a:lnTo>
                    <a:lnTo>
                      <a:pt x="71" y="122"/>
                    </a:lnTo>
                    <a:lnTo>
                      <a:pt x="71" y="121"/>
                    </a:lnTo>
                    <a:lnTo>
                      <a:pt x="72" y="121"/>
                    </a:lnTo>
                    <a:lnTo>
                      <a:pt x="73" y="122"/>
                    </a:lnTo>
                    <a:lnTo>
                      <a:pt x="74" y="122"/>
                    </a:lnTo>
                    <a:lnTo>
                      <a:pt x="75" y="123"/>
                    </a:lnTo>
                    <a:lnTo>
                      <a:pt x="75" y="122"/>
                    </a:lnTo>
                    <a:lnTo>
                      <a:pt x="76" y="122"/>
                    </a:lnTo>
                    <a:lnTo>
                      <a:pt x="77" y="122"/>
                    </a:lnTo>
                    <a:lnTo>
                      <a:pt x="77" y="121"/>
                    </a:lnTo>
                    <a:lnTo>
                      <a:pt x="78" y="120"/>
                    </a:lnTo>
                    <a:lnTo>
                      <a:pt x="79" y="119"/>
                    </a:lnTo>
                    <a:lnTo>
                      <a:pt x="78" y="119"/>
                    </a:lnTo>
                    <a:lnTo>
                      <a:pt x="78" y="118"/>
                    </a:lnTo>
                    <a:lnTo>
                      <a:pt x="78" y="117"/>
                    </a:lnTo>
                    <a:lnTo>
                      <a:pt x="77" y="117"/>
                    </a:lnTo>
                    <a:lnTo>
                      <a:pt x="77" y="116"/>
                    </a:lnTo>
                    <a:lnTo>
                      <a:pt x="78" y="116"/>
                    </a:lnTo>
                    <a:lnTo>
                      <a:pt x="78" y="115"/>
                    </a:lnTo>
                    <a:lnTo>
                      <a:pt x="78" y="114"/>
                    </a:lnTo>
                    <a:lnTo>
                      <a:pt x="79" y="114"/>
                    </a:lnTo>
                    <a:lnTo>
                      <a:pt x="80" y="114"/>
                    </a:lnTo>
                    <a:lnTo>
                      <a:pt x="80" y="113"/>
                    </a:lnTo>
                    <a:lnTo>
                      <a:pt x="81" y="113"/>
                    </a:lnTo>
                    <a:lnTo>
                      <a:pt x="80" y="113"/>
                    </a:lnTo>
                    <a:lnTo>
                      <a:pt x="81" y="112"/>
                    </a:lnTo>
                    <a:lnTo>
                      <a:pt x="80" y="112"/>
                    </a:lnTo>
                    <a:lnTo>
                      <a:pt x="80" y="111"/>
                    </a:lnTo>
                    <a:lnTo>
                      <a:pt x="80" y="110"/>
                    </a:lnTo>
                    <a:lnTo>
                      <a:pt x="81" y="110"/>
                    </a:lnTo>
                    <a:lnTo>
                      <a:pt x="81" y="109"/>
                    </a:lnTo>
                    <a:lnTo>
                      <a:pt x="82" y="109"/>
                    </a:lnTo>
                    <a:lnTo>
                      <a:pt x="82" y="108"/>
                    </a:lnTo>
                    <a:lnTo>
                      <a:pt x="83" y="108"/>
                    </a:lnTo>
                    <a:lnTo>
                      <a:pt x="83" y="107"/>
                    </a:lnTo>
                    <a:lnTo>
                      <a:pt x="82" y="107"/>
                    </a:lnTo>
                    <a:lnTo>
                      <a:pt x="81" y="107"/>
                    </a:lnTo>
                    <a:lnTo>
                      <a:pt x="81" y="106"/>
                    </a:lnTo>
                    <a:lnTo>
                      <a:pt x="82" y="106"/>
                    </a:lnTo>
                    <a:lnTo>
                      <a:pt x="81" y="106"/>
                    </a:lnTo>
                    <a:lnTo>
                      <a:pt x="80" y="105"/>
                    </a:lnTo>
                    <a:lnTo>
                      <a:pt x="81" y="104"/>
                    </a:lnTo>
                    <a:lnTo>
                      <a:pt x="82" y="105"/>
                    </a:lnTo>
                    <a:lnTo>
                      <a:pt x="82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2" y="102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2" y="101"/>
                    </a:lnTo>
                    <a:lnTo>
                      <a:pt x="82" y="100"/>
                    </a:lnTo>
                    <a:lnTo>
                      <a:pt x="83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2" y="98"/>
                    </a:lnTo>
                    <a:lnTo>
                      <a:pt x="82" y="97"/>
                    </a:lnTo>
                    <a:lnTo>
                      <a:pt x="82" y="98"/>
                    </a:lnTo>
                    <a:lnTo>
                      <a:pt x="81" y="97"/>
                    </a:lnTo>
                    <a:lnTo>
                      <a:pt x="82" y="97"/>
                    </a:lnTo>
                    <a:lnTo>
                      <a:pt x="82" y="96"/>
                    </a:lnTo>
                    <a:lnTo>
                      <a:pt x="81" y="95"/>
                    </a:lnTo>
                    <a:lnTo>
                      <a:pt x="82" y="95"/>
                    </a:lnTo>
                    <a:lnTo>
                      <a:pt x="82" y="94"/>
                    </a:lnTo>
                    <a:lnTo>
                      <a:pt x="81" y="94"/>
                    </a:lnTo>
                    <a:lnTo>
                      <a:pt x="80" y="94"/>
                    </a:lnTo>
                    <a:lnTo>
                      <a:pt x="81" y="93"/>
                    </a:lnTo>
                    <a:lnTo>
                      <a:pt x="80" y="93"/>
                    </a:lnTo>
                    <a:lnTo>
                      <a:pt x="80" y="92"/>
                    </a:lnTo>
                    <a:lnTo>
                      <a:pt x="79" y="92"/>
                    </a:lnTo>
                    <a:lnTo>
                      <a:pt x="79" y="91"/>
                    </a:lnTo>
                    <a:lnTo>
                      <a:pt x="78" y="91"/>
                    </a:lnTo>
                    <a:lnTo>
                      <a:pt x="77" y="90"/>
                    </a:lnTo>
                    <a:lnTo>
                      <a:pt x="78" y="89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7" y="88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7"/>
                    </a:lnTo>
                    <a:lnTo>
                      <a:pt x="74" y="86"/>
                    </a:lnTo>
                    <a:lnTo>
                      <a:pt x="73" y="86"/>
                    </a:lnTo>
                    <a:lnTo>
                      <a:pt x="74" y="86"/>
                    </a:lnTo>
                    <a:lnTo>
                      <a:pt x="74" y="85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4" y="83"/>
                    </a:lnTo>
                    <a:lnTo>
                      <a:pt x="75" y="82"/>
                    </a:lnTo>
                    <a:lnTo>
                      <a:pt x="76" y="82"/>
                    </a:lnTo>
                    <a:lnTo>
                      <a:pt x="77" y="81"/>
                    </a:lnTo>
                    <a:lnTo>
                      <a:pt x="78" y="81"/>
                    </a:lnTo>
                    <a:lnTo>
                      <a:pt x="78" y="80"/>
                    </a:lnTo>
                    <a:lnTo>
                      <a:pt x="77" y="80"/>
                    </a:lnTo>
                    <a:lnTo>
                      <a:pt x="76" y="81"/>
                    </a:lnTo>
                    <a:lnTo>
                      <a:pt x="76" y="80"/>
                    </a:lnTo>
                    <a:lnTo>
                      <a:pt x="75" y="80"/>
                    </a:lnTo>
                    <a:lnTo>
                      <a:pt x="75" y="79"/>
                    </a:lnTo>
                    <a:lnTo>
                      <a:pt x="75" y="80"/>
                    </a:lnTo>
                    <a:lnTo>
                      <a:pt x="75" y="79"/>
                    </a:lnTo>
                    <a:lnTo>
                      <a:pt x="74" y="79"/>
                    </a:lnTo>
                    <a:lnTo>
                      <a:pt x="74" y="78"/>
                    </a:lnTo>
                    <a:lnTo>
                      <a:pt x="75" y="78"/>
                    </a:lnTo>
                    <a:lnTo>
                      <a:pt x="74" y="78"/>
                    </a:lnTo>
                    <a:lnTo>
                      <a:pt x="74" y="77"/>
                    </a:lnTo>
                    <a:lnTo>
                      <a:pt x="74" y="78"/>
                    </a:lnTo>
                    <a:lnTo>
                      <a:pt x="73" y="78"/>
                    </a:lnTo>
                    <a:lnTo>
                      <a:pt x="73" y="77"/>
                    </a:lnTo>
                    <a:lnTo>
                      <a:pt x="72" y="77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1" y="75"/>
                    </a:lnTo>
                    <a:lnTo>
                      <a:pt x="71" y="74"/>
                    </a:lnTo>
                    <a:lnTo>
                      <a:pt x="70" y="73"/>
                    </a:lnTo>
                    <a:lnTo>
                      <a:pt x="69" y="72"/>
                    </a:lnTo>
                    <a:lnTo>
                      <a:pt x="68" y="72"/>
                    </a:lnTo>
                    <a:lnTo>
                      <a:pt x="68" y="71"/>
                    </a:lnTo>
                    <a:lnTo>
                      <a:pt x="68" y="70"/>
                    </a:lnTo>
                    <a:lnTo>
                      <a:pt x="67" y="70"/>
                    </a:lnTo>
                    <a:lnTo>
                      <a:pt x="66" y="70"/>
                    </a:lnTo>
                    <a:lnTo>
                      <a:pt x="65" y="70"/>
                    </a:lnTo>
                    <a:lnTo>
                      <a:pt x="65" y="69"/>
                    </a:lnTo>
                    <a:lnTo>
                      <a:pt x="65" y="70"/>
                    </a:lnTo>
                    <a:lnTo>
                      <a:pt x="64" y="71"/>
                    </a:lnTo>
                    <a:lnTo>
                      <a:pt x="65" y="71"/>
                    </a:lnTo>
                    <a:lnTo>
                      <a:pt x="64" y="71"/>
                    </a:lnTo>
                    <a:lnTo>
                      <a:pt x="63" y="71"/>
                    </a:lnTo>
                    <a:lnTo>
                      <a:pt x="63" y="70"/>
                    </a:lnTo>
                    <a:lnTo>
                      <a:pt x="63" y="69"/>
                    </a:lnTo>
                    <a:lnTo>
                      <a:pt x="62" y="69"/>
                    </a:lnTo>
                    <a:lnTo>
                      <a:pt x="63" y="69"/>
                    </a:lnTo>
                    <a:lnTo>
                      <a:pt x="62" y="69"/>
                    </a:lnTo>
                    <a:lnTo>
                      <a:pt x="62" y="68"/>
                    </a:lnTo>
                    <a:lnTo>
                      <a:pt x="63" y="68"/>
                    </a:lnTo>
                    <a:lnTo>
                      <a:pt x="63" y="67"/>
                    </a:lnTo>
                    <a:lnTo>
                      <a:pt x="62" y="67"/>
                    </a:lnTo>
                    <a:lnTo>
                      <a:pt x="63" y="66"/>
                    </a:lnTo>
                    <a:lnTo>
                      <a:pt x="63" y="65"/>
                    </a:lnTo>
                    <a:lnTo>
                      <a:pt x="70" y="66"/>
                    </a:lnTo>
                    <a:lnTo>
                      <a:pt x="70" y="65"/>
                    </a:lnTo>
                    <a:lnTo>
                      <a:pt x="71" y="65"/>
                    </a:lnTo>
                    <a:lnTo>
                      <a:pt x="71" y="66"/>
                    </a:lnTo>
                    <a:lnTo>
                      <a:pt x="71" y="67"/>
                    </a:lnTo>
                    <a:lnTo>
                      <a:pt x="72" y="67"/>
                    </a:lnTo>
                    <a:lnTo>
                      <a:pt x="72" y="68"/>
                    </a:lnTo>
                    <a:lnTo>
                      <a:pt x="72" y="69"/>
                    </a:lnTo>
                    <a:lnTo>
                      <a:pt x="73" y="69"/>
                    </a:lnTo>
                    <a:lnTo>
                      <a:pt x="74" y="69"/>
                    </a:lnTo>
                    <a:lnTo>
                      <a:pt x="78" y="70"/>
                    </a:lnTo>
                    <a:lnTo>
                      <a:pt x="83" y="70"/>
                    </a:lnTo>
                    <a:lnTo>
                      <a:pt x="84" y="70"/>
                    </a:lnTo>
                    <a:lnTo>
                      <a:pt x="84" y="69"/>
                    </a:lnTo>
                    <a:lnTo>
                      <a:pt x="85" y="70"/>
                    </a:lnTo>
                    <a:lnTo>
                      <a:pt x="85" y="69"/>
                    </a:lnTo>
                    <a:lnTo>
                      <a:pt x="86" y="69"/>
                    </a:lnTo>
                    <a:lnTo>
                      <a:pt x="86" y="68"/>
                    </a:lnTo>
                    <a:lnTo>
                      <a:pt x="86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2"/>
                    </a:lnTo>
                    <a:lnTo>
                      <a:pt x="86" y="59"/>
                    </a:lnTo>
                    <a:lnTo>
                      <a:pt x="85" y="59"/>
                    </a:lnTo>
                    <a:lnTo>
                      <a:pt x="85" y="58"/>
                    </a:lnTo>
                    <a:lnTo>
                      <a:pt x="84" y="58"/>
                    </a:lnTo>
                    <a:lnTo>
                      <a:pt x="83" y="58"/>
                    </a:lnTo>
                    <a:lnTo>
                      <a:pt x="83" y="57"/>
                    </a:lnTo>
                    <a:lnTo>
                      <a:pt x="83" y="58"/>
                    </a:lnTo>
                    <a:lnTo>
                      <a:pt x="83" y="57"/>
                    </a:lnTo>
                    <a:lnTo>
                      <a:pt x="82" y="57"/>
                    </a:lnTo>
                    <a:lnTo>
                      <a:pt x="81" y="56"/>
                    </a:lnTo>
                    <a:lnTo>
                      <a:pt x="80" y="56"/>
                    </a:lnTo>
                    <a:lnTo>
                      <a:pt x="80" y="55"/>
                    </a:lnTo>
                    <a:lnTo>
                      <a:pt x="79" y="55"/>
                    </a:lnTo>
                    <a:lnTo>
                      <a:pt x="80" y="55"/>
                    </a:lnTo>
                    <a:lnTo>
                      <a:pt x="79" y="54"/>
                    </a:lnTo>
                    <a:lnTo>
                      <a:pt x="78" y="55"/>
                    </a:lnTo>
                    <a:lnTo>
                      <a:pt x="79" y="54"/>
                    </a:lnTo>
                    <a:lnTo>
                      <a:pt x="78" y="54"/>
                    </a:lnTo>
                    <a:lnTo>
                      <a:pt x="78" y="53"/>
                    </a:lnTo>
                    <a:lnTo>
                      <a:pt x="79" y="53"/>
                    </a:lnTo>
                    <a:lnTo>
                      <a:pt x="79" y="52"/>
                    </a:lnTo>
                    <a:lnTo>
                      <a:pt x="80" y="52"/>
                    </a:lnTo>
                    <a:lnTo>
                      <a:pt x="79" y="51"/>
                    </a:lnTo>
                    <a:lnTo>
                      <a:pt x="81" y="45"/>
                    </a:lnTo>
                    <a:lnTo>
                      <a:pt x="82" y="41"/>
                    </a:lnTo>
                    <a:lnTo>
                      <a:pt x="82" y="40"/>
                    </a:lnTo>
                    <a:lnTo>
                      <a:pt x="71" y="37"/>
                    </a:lnTo>
                    <a:lnTo>
                      <a:pt x="71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2" y="36"/>
                    </a:lnTo>
                    <a:lnTo>
                      <a:pt x="72" y="35"/>
                    </a:lnTo>
                    <a:lnTo>
                      <a:pt x="73" y="35"/>
                    </a:lnTo>
                    <a:lnTo>
                      <a:pt x="72" y="34"/>
                    </a:lnTo>
                    <a:lnTo>
                      <a:pt x="72" y="33"/>
                    </a:lnTo>
                    <a:lnTo>
                      <a:pt x="73" y="33"/>
                    </a:lnTo>
                    <a:lnTo>
                      <a:pt x="73" y="32"/>
                    </a:lnTo>
                    <a:lnTo>
                      <a:pt x="73" y="31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7"/>
                    </a:lnTo>
                    <a:lnTo>
                      <a:pt x="74" y="27"/>
                    </a:lnTo>
                    <a:lnTo>
                      <a:pt x="74" y="26"/>
                    </a:lnTo>
                    <a:lnTo>
                      <a:pt x="75" y="26"/>
                    </a:lnTo>
                    <a:lnTo>
                      <a:pt x="75" y="25"/>
                    </a:lnTo>
                    <a:lnTo>
                      <a:pt x="76" y="25"/>
                    </a:lnTo>
                    <a:lnTo>
                      <a:pt x="77" y="24"/>
                    </a:lnTo>
                    <a:lnTo>
                      <a:pt x="78" y="24"/>
                    </a:lnTo>
                    <a:lnTo>
                      <a:pt x="78" y="23"/>
                    </a:lnTo>
                    <a:lnTo>
                      <a:pt x="78" y="22"/>
                    </a:lnTo>
                    <a:lnTo>
                      <a:pt x="79" y="21"/>
                    </a:lnTo>
                    <a:lnTo>
                      <a:pt x="78" y="21"/>
                    </a:lnTo>
                    <a:lnTo>
                      <a:pt x="78" y="20"/>
                    </a:lnTo>
                    <a:lnTo>
                      <a:pt x="79" y="19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2" y="18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4" y="17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6" y="18"/>
                    </a:lnTo>
                    <a:lnTo>
                      <a:pt x="87" y="18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6"/>
                    </a:lnTo>
                    <a:lnTo>
                      <a:pt x="90" y="16"/>
                    </a:lnTo>
                    <a:lnTo>
                      <a:pt x="90" y="15"/>
                    </a:lnTo>
                    <a:lnTo>
                      <a:pt x="91" y="15"/>
                    </a:lnTo>
                    <a:lnTo>
                      <a:pt x="92" y="15"/>
                    </a:lnTo>
                    <a:lnTo>
                      <a:pt x="93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5" y="15"/>
                    </a:lnTo>
                    <a:lnTo>
                      <a:pt x="95" y="14"/>
                    </a:lnTo>
                    <a:lnTo>
                      <a:pt x="95" y="15"/>
                    </a:lnTo>
                    <a:lnTo>
                      <a:pt x="96" y="15"/>
                    </a:lnTo>
                    <a:lnTo>
                      <a:pt x="96" y="16"/>
                    </a:lnTo>
                    <a:lnTo>
                      <a:pt x="97" y="16"/>
                    </a:lnTo>
                    <a:lnTo>
                      <a:pt x="97" y="17"/>
                    </a:lnTo>
                    <a:lnTo>
                      <a:pt x="98" y="17"/>
                    </a:lnTo>
                    <a:lnTo>
                      <a:pt x="99" y="17"/>
                    </a:lnTo>
                    <a:lnTo>
                      <a:pt x="100" y="18"/>
                    </a:lnTo>
                    <a:lnTo>
                      <a:pt x="101" y="18"/>
                    </a:lnTo>
                    <a:lnTo>
                      <a:pt x="102" y="18"/>
                    </a:lnTo>
                    <a:lnTo>
                      <a:pt x="102" y="19"/>
                    </a:lnTo>
                    <a:lnTo>
                      <a:pt x="103" y="18"/>
                    </a:lnTo>
                    <a:lnTo>
                      <a:pt x="103" y="17"/>
                    </a:lnTo>
                    <a:lnTo>
                      <a:pt x="103" y="16"/>
                    </a:lnTo>
                    <a:lnTo>
                      <a:pt x="103" y="15"/>
                    </a:lnTo>
                    <a:lnTo>
                      <a:pt x="103" y="14"/>
                    </a:lnTo>
                    <a:lnTo>
                      <a:pt x="95" y="5"/>
                    </a:lnTo>
                    <a:lnTo>
                      <a:pt x="94" y="4"/>
                    </a:lnTo>
                    <a:lnTo>
                      <a:pt x="95" y="4"/>
                    </a:lnTo>
                    <a:lnTo>
                      <a:pt x="95" y="3"/>
                    </a:lnTo>
                    <a:lnTo>
                      <a:pt x="96" y="3"/>
                    </a:lnTo>
                    <a:lnTo>
                      <a:pt x="96" y="4"/>
                    </a:lnTo>
                    <a:lnTo>
                      <a:pt x="97" y="4"/>
                    </a:lnTo>
                    <a:lnTo>
                      <a:pt x="98" y="4"/>
                    </a:lnTo>
                    <a:lnTo>
                      <a:pt x="99" y="3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0" y="3"/>
                    </a:lnTo>
                    <a:lnTo>
                      <a:pt x="101" y="2"/>
                    </a:lnTo>
                    <a:lnTo>
                      <a:pt x="102" y="2"/>
                    </a:lnTo>
                    <a:lnTo>
                      <a:pt x="102" y="3"/>
                    </a:lnTo>
                    <a:lnTo>
                      <a:pt x="103" y="4"/>
                    </a:lnTo>
                    <a:lnTo>
                      <a:pt x="104" y="4"/>
                    </a:lnTo>
                    <a:lnTo>
                      <a:pt x="104" y="5"/>
                    </a:lnTo>
                    <a:lnTo>
                      <a:pt x="105" y="4"/>
                    </a:lnTo>
                    <a:lnTo>
                      <a:pt x="105" y="5"/>
                    </a:lnTo>
                    <a:lnTo>
                      <a:pt x="105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7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4" y="6"/>
                    </a:lnTo>
                    <a:lnTo>
                      <a:pt x="115" y="7"/>
                    </a:lnTo>
                    <a:lnTo>
                      <a:pt x="115" y="6"/>
                    </a:lnTo>
                    <a:lnTo>
                      <a:pt x="115" y="5"/>
                    </a:lnTo>
                    <a:lnTo>
                      <a:pt x="116" y="5"/>
                    </a:lnTo>
                    <a:lnTo>
                      <a:pt x="116" y="4"/>
                    </a:lnTo>
                    <a:lnTo>
                      <a:pt x="115" y="4"/>
                    </a:lnTo>
                    <a:lnTo>
                      <a:pt x="116" y="3"/>
                    </a:lnTo>
                    <a:lnTo>
                      <a:pt x="116" y="2"/>
                    </a:lnTo>
                    <a:lnTo>
                      <a:pt x="117" y="2"/>
                    </a:lnTo>
                    <a:lnTo>
                      <a:pt x="118" y="3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20" y="1"/>
                    </a:lnTo>
                    <a:lnTo>
                      <a:pt x="121" y="1"/>
                    </a:lnTo>
                    <a:lnTo>
                      <a:pt x="122" y="0"/>
                    </a:lnTo>
                    <a:lnTo>
                      <a:pt x="123" y="0"/>
                    </a:lnTo>
                    <a:lnTo>
                      <a:pt x="124" y="0"/>
                    </a:lnTo>
                    <a:lnTo>
                      <a:pt x="124" y="1"/>
                    </a:lnTo>
                    <a:lnTo>
                      <a:pt x="125" y="1"/>
                    </a:lnTo>
                    <a:lnTo>
                      <a:pt x="126" y="1"/>
                    </a:lnTo>
                    <a:lnTo>
                      <a:pt x="126" y="2"/>
                    </a:lnTo>
                    <a:lnTo>
                      <a:pt x="127" y="2"/>
                    </a:lnTo>
                    <a:lnTo>
                      <a:pt x="127" y="3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1" y="3"/>
                    </a:lnTo>
                    <a:lnTo>
                      <a:pt x="132" y="3"/>
                    </a:lnTo>
                    <a:lnTo>
                      <a:pt x="132" y="4"/>
                    </a:lnTo>
                    <a:lnTo>
                      <a:pt x="133" y="4"/>
                    </a:lnTo>
                    <a:lnTo>
                      <a:pt x="134" y="3"/>
                    </a:lnTo>
                    <a:lnTo>
                      <a:pt x="135" y="4"/>
                    </a:lnTo>
                    <a:lnTo>
                      <a:pt x="137" y="4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8" y="6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7"/>
                    </a:lnTo>
                    <a:lnTo>
                      <a:pt x="141" y="7"/>
                    </a:lnTo>
                    <a:lnTo>
                      <a:pt x="142" y="8"/>
                    </a:lnTo>
                    <a:lnTo>
                      <a:pt x="143" y="9"/>
                    </a:lnTo>
                    <a:lnTo>
                      <a:pt x="144" y="9"/>
                    </a:lnTo>
                    <a:close/>
                    <a:moveTo>
                      <a:pt x="79" y="236"/>
                    </a:moveTo>
                    <a:lnTo>
                      <a:pt x="79" y="236"/>
                    </a:lnTo>
                    <a:lnTo>
                      <a:pt x="80" y="236"/>
                    </a:lnTo>
                    <a:lnTo>
                      <a:pt x="79" y="236"/>
                    </a:lnTo>
                    <a:close/>
                    <a:moveTo>
                      <a:pt x="119" y="190"/>
                    </a:moveTo>
                    <a:lnTo>
                      <a:pt x="119" y="190"/>
                    </a:lnTo>
                    <a:close/>
                    <a:moveTo>
                      <a:pt x="119" y="191"/>
                    </a:moveTo>
                    <a:lnTo>
                      <a:pt x="119" y="191"/>
                    </a:lnTo>
                    <a:lnTo>
                      <a:pt x="120" y="191"/>
                    </a:lnTo>
                    <a:lnTo>
                      <a:pt x="119" y="191"/>
                    </a:lnTo>
                    <a:close/>
                    <a:moveTo>
                      <a:pt x="120" y="191"/>
                    </a:moveTo>
                    <a:lnTo>
                      <a:pt x="120" y="191"/>
                    </a:lnTo>
                    <a:close/>
                    <a:moveTo>
                      <a:pt x="120" y="192"/>
                    </a:moveTo>
                    <a:lnTo>
                      <a:pt x="119" y="191"/>
                    </a:lnTo>
                    <a:lnTo>
                      <a:pt x="120" y="191"/>
                    </a:lnTo>
                    <a:lnTo>
                      <a:pt x="120" y="192"/>
                    </a:lnTo>
                    <a:close/>
                    <a:moveTo>
                      <a:pt x="117" y="192"/>
                    </a:moveTo>
                    <a:lnTo>
                      <a:pt x="117" y="192"/>
                    </a:lnTo>
                    <a:close/>
                    <a:moveTo>
                      <a:pt x="117" y="193"/>
                    </a:moveTo>
                    <a:lnTo>
                      <a:pt x="117" y="193"/>
                    </a:lnTo>
                    <a:lnTo>
                      <a:pt x="117" y="192"/>
                    </a:lnTo>
                    <a:lnTo>
                      <a:pt x="117" y="193"/>
                    </a:lnTo>
                    <a:close/>
                    <a:moveTo>
                      <a:pt x="120" y="193"/>
                    </a:moveTo>
                    <a:lnTo>
                      <a:pt x="120" y="192"/>
                    </a:lnTo>
                    <a:lnTo>
                      <a:pt x="120" y="193"/>
                    </a:lnTo>
                    <a:close/>
                    <a:moveTo>
                      <a:pt x="120" y="193"/>
                    </a:moveTo>
                    <a:lnTo>
                      <a:pt x="120" y="192"/>
                    </a:lnTo>
                    <a:lnTo>
                      <a:pt x="120" y="193"/>
                    </a:lnTo>
                    <a:close/>
                    <a:moveTo>
                      <a:pt x="116" y="192"/>
                    </a:moveTo>
                    <a:lnTo>
                      <a:pt x="116" y="192"/>
                    </a:lnTo>
                    <a:close/>
                    <a:moveTo>
                      <a:pt x="120" y="193"/>
                    </a:moveTo>
                    <a:lnTo>
                      <a:pt x="120" y="193"/>
                    </a:lnTo>
                    <a:close/>
                    <a:moveTo>
                      <a:pt x="120" y="194"/>
                    </a:moveTo>
                    <a:lnTo>
                      <a:pt x="120" y="193"/>
                    </a:lnTo>
                    <a:lnTo>
                      <a:pt x="120" y="194"/>
                    </a:lnTo>
                    <a:close/>
                    <a:moveTo>
                      <a:pt x="119" y="195"/>
                    </a:moveTo>
                    <a:lnTo>
                      <a:pt x="119" y="195"/>
                    </a:lnTo>
                    <a:close/>
                    <a:moveTo>
                      <a:pt x="119" y="196"/>
                    </a:moveTo>
                    <a:lnTo>
                      <a:pt x="119" y="196"/>
                    </a:lnTo>
                    <a:close/>
                    <a:moveTo>
                      <a:pt x="119" y="196"/>
                    </a:moveTo>
                    <a:lnTo>
                      <a:pt x="119" y="196"/>
                    </a:lnTo>
                    <a:close/>
                    <a:moveTo>
                      <a:pt x="117" y="197"/>
                    </a:moveTo>
                    <a:lnTo>
                      <a:pt x="117" y="197"/>
                    </a:lnTo>
                    <a:lnTo>
                      <a:pt x="118" y="197"/>
                    </a:lnTo>
                    <a:lnTo>
                      <a:pt x="117" y="197"/>
                    </a:lnTo>
                    <a:close/>
                    <a:moveTo>
                      <a:pt x="116" y="200"/>
                    </a:moveTo>
                    <a:lnTo>
                      <a:pt x="116" y="200"/>
                    </a:lnTo>
                    <a:close/>
                    <a:moveTo>
                      <a:pt x="112" y="208"/>
                    </a:moveTo>
                    <a:lnTo>
                      <a:pt x="112" y="208"/>
                    </a:lnTo>
                    <a:close/>
                    <a:moveTo>
                      <a:pt x="108" y="213"/>
                    </a:moveTo>
                    <a:lnTo>
                      <a:pt x="108" y="213"/>
                    </a:lnTo>
                    <a:lnTo>
                      <a:pt x="109" y="213"/>
                    </a:lnTo>
                    <a:lnTo>
                      <a:pt x="108" y="213"/>
                    </a:lnTo>
                    <a:close/>
                    <a:moveTo>
                      <a:pt x="110" y="214"/>
                    </a:moveTo>
                    <a:lnTo>
                      <a:pt x="110" y="214"/>
                    </a:lnTo>
                    <a:close/>
                    <a:moveTo>
                      <a:pt x="109" y="215"/>
                    </a:moveTo>
                    <a:lnTo>
                      <a:pt x="109" y="214"/>
                    </a:lnTo>
                    <a:lnTo>
                      <a:pt x="109" y="215"/>
                    </a:lnTo>
                    <a:close/>
                    <a:moveTo>
                      <a:pt x="110" y="215"/>
                    </a:moveTo>
                    <a:lnTo>
                      <a:pt x="110" y="214"/>
                    </a:lnTo>
                    <a:lnTo>
                      <a:pt x="110" y="215"/>
                    </a:lnTo>
                    <a:close/>
                    <a:moveTo>
                      <a:pt x="109" y="215"/>
                    </a:moveTo>
                    <a:lnTo>
                      <a:pt x="109" y="215"/>
                    </a:lnTo>
                    <a:close/>
                    <a:moveTo>
                      <a:pt x="109" y="215"/>
                    </a:moveTo>
                    <a:lnTo>
                      <a:pt x="109" y="215"/>
                    </a:lnTo>
                    <a:close/>
                    <a:moveTo>
                      <a:pt x="105" y="216"/>
                    </a:moveTo>
                    <a:lnTo>
                      <a:pt x="105" y="216"/>
                    </a:lnTo>
                    <a:close/>
                    <a:moveTo>
                      <a:pt x="105" y="216"/>
                    </a:moveTo>
                    <a:lnTo>
                      <a:pt x="105" y="216"/>
                    </a:lnTo>
                    <a:close/>
                    <a:moveTo>
                      <a:pt x="102" y="218"/>
                    </a:moveTo>
                    <a:lnTo>
                      <a:pt x="102" y="218"/>
                    </a:lnTo>
                    <a:lnTo>
                      <a:pt x="103" y="218"/>
                    </a:lnTo>
                    <a:lnTo>
                      <a:pt x="102" y="218"/>
                    </a:lnTo>
                    <a:close/>
                    <a:moveTo>
                      <a:pt x="100" y="218"/>
                    </a:moveTo>
                    <a:lnTo>
                      <a:pt x="100" y="218"/>
                    </a:lnTo>
                    <a:close/>
                    <a:moveTo>
                      <a:pt x="88" y="226"/>
                    </a:moveTo>
                    <a:lnTo>
                      <a:pt x="88" y="226"/>
                    </a:lnTo>
                    <a:close/>
                    <a:moveTo>
                      <a:pt x="92" y="228"/>
                    </a:moveTo>
                    <a:lnTo>
                      <a:pt x="91" y="228"/>
                    </a:lnTo>
                    <a:lnTo>
                      <a:pt x="92" y="228"/>
                    </a:lnTo>
                    <a:close/>
                    <a:moveTo>
                      <a:pt x="83" y="229"/>
                    </a:moveTo>
                    <a:lnTo>
                      <a:pt x="82" y="229"/>
                    </a:lnTo>
                    <a:lnTo>
                      <a:pt x="83" y="229"/>
                    </a:lnTo>
                    <a:close/>
                    <a:moveTo>
                      <a:pt x="82" y="230"/>
                    </a:moveTo>
                    <a:lnTo>
                      <a:pt x="82" y="230"/>
                    </a:lnTo>
                    <a:close/>
                    <a:moveTo>
                      <a:pt x="82" y="231"/>
                    </a:moveTo>
                    <a:lnTo>
                      <a:pt x="82" y="230"/>
                    </a:lnTo>
                    <a:lnTo>
                      <a:pt x="82" y="23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1" name="Freeform 4723"/>
              <p:cNvSpPr>
                <a:spLocks noEditPoints="1"/>
              </p:cNvSpPr>
              <p:nvPr/>
            </p:nvSpPr>
            <p:spPr bwMode="auto">
              <a:xfrm>
                <a:off x="3081600" y="4129200"/>
                <a:ext cx="1020763" cy="704850"/>
              </a:xfrm>
              <a:custGeom>
                <a:avLst/>
                <a:gdLst>
                  <a:gd name="T0" fmla="*/ 2147483646 w 643"/>
                  <a:gd name="T1" fmla="*/ 2147483646 h 444"/>
                  <a:gd name="T2" fmla="*/ 2147483646 w 643"/>
                  <a:gd name="T3" fmla="*/ 2147483646 h 444"/>
                  <a:gd name="T4" fmla="*/ 2147483646 w 643"/>
                  <a:gd name="T5" fmla="*/ 2147483646 h 444"/>
                  <a:gd name="T6" fmla="*/ 2147483646 w 643"/>
                  <a:gd name="T7" fmla="*/ 2147483646 h 444"/>
                  <a:gd name="T8" fmla="*/ 2147483646 w 643"/>
                  <a:gd name="T9" fmla="*/ 2147483646 h 444"/>
                  <a:gd name="T10" fmla="*/ 2147483646 w 643"/>
                  <a:gd name="T11" fmla="*/ 2147483646 h 444"/>
                  <a:gd name="T12" fmla="*/ 2147483646 w 643"/>
                  <a:gd name="T13" fmla="*/ 2147483646 h 444"/>
                  <a:gd name="T14" fmla="*/ 2147483646 w 643"/>
                  <a:gd name="T15" fmla="*/ 2147483646 h 444"/>
                  <a:gd name="T16" fmla="*/ 2147483646 w 643"/>
                  <a:gd name="T17" fmla="*/ 2147483646 h 444"/>
                  <a:gd name="T18" fmla="*/ 2147483646 w 643"/>
                  <a:gd name="T19" fmla="*/ 2147483646 h 444"/>
                  <a:gd name="T20" fmla="*/ 2147483646 w 643"/>
                  <a:gd name="T21" fmla="*/ 2147483646 h 444"/>
                  <a:gd name="T22" fmla="*/ 2147483646 w 643"/>
                  <a:gd name="T23" fmla="*/ 2147483646 h 444"/>
                  <a:gd name="T24" fmla="*/ 2147483646 w 643"/>
                  <a:gd name="T25" fmla="*/ 2147483646 h 444"/>
                  <a:gd name="T26" fmla="*/ 2147483646 w 643"/>
                  <a:gd name="T27" fmla="*/ 2147483646 h 444"/>
                  <a:gd name="T28" fmla="*/ 2147483646 w 643"/>
                  <a:gd name="T29" fmla="*/ 2147483646 h 444"/>
                  <a:gd name="T30" fmla="*/ 2147483646 w 643"/>
                  <a:gd name="T31" fmla="*/ 2147483646 h 444"/>
                  <a:gd name="T32" fmla="*/ 2147483646 w 643"/>
                  <a:gd name="T33" fmla="*/ 2147483646 h 444"/>
                  <a:gd name="T34" fmla="*/ 2147483646 w 643"/>
                  <a:gd name="T35" fmla="*/ 2147483646 h 444"/>
                  <a:gd name="T36" fmla="*/ 2147483646 w 643"/>
                  <a:gd name="T37" fmla="*/ 2147483646 h 444"/>
                  <a:gd name="T38" fmla="*/ 2147483646 w 643"/>
                  <a:gd name="T39" fmla="*/ 2147483646 h 444"/>
                  <a:gd name="T40" fmla="*/ 2147483646 w 643"/>
                  <a:gd name="T41" fmla="*/ 2147483646 h 444"/>
                  <a:gd name="T42" fmla="*/ 2147483646 w 643"/>
                  <a:gd name="T43" fmla="*/ 2147483646 h 444"/>
                  <a:gd name="T44" fmla="*/ 2147483646 w 643"/>
                  <a:gd name="T45" fmla="*/ 2147483646 h 444"/>
                  <a:gd name="T46" fmla="*/ 2147483646 w 643"/>
                  <a:gd name="T47" fmla="*/ 2147483646 h 444"/>
                  <a:gd name="T48" fmla="*/ 2147483646 w 643"/>
                  <a:gd name="T49" fmla="*/ 2147483646 h 444"/>
                  <a:gd name="T50" fmla="*/ 2147483646 w 643"/>
                  <a:gd name="T51" fmla="*/ 2147483646 h 444"/>
                  <a:gd name="T52" fmla="*/ 2147483646 w 643"/>
                  <a:gd name="T53" fmla="*/ 2147483646 h 444"/>
                  <a:gd name="T54" fmla="*/ 2147483646 w 643"/>
                  <a:gd name="T55" fmla="*/ 2147483646 h 444"/>
                  <a:gd name="T56" fmla="*/ 2147483646 w 643"/>
                  <a:gd name="T57" fmla="*/ 2147483646 h 444"/>
                  <a:gd name="T58" fmla="*/ 2147483646 w 643"/>
                  <a:gd name="T59" fmla="*/ 2147483646 h 444"/>
                  <a:gd name="T60" fmla="*/ 2147483646 w 643"/>
                  <a:gd name="T61" fmla="*/ 2147483646 h 444"/>
                  <a:gd name="T62" fmla="*/ 2147483646 w 643"/>
                  <a:gd name="T63" fmla="*/ 2147483646 h 444"/>
                  <a:gd name="T64" fmla="*/ 2147483646 w 643"/>
                  <a:gd name="T65" fmla="*/ 2147483646 h 444"/>
                  <a:gd name="T66" fmla="*/ 2147483646 w 643"/>
                  <a:gd name="T67" fmla="*/ 2147483646 h 444"/>
                  <a:gd name="T68" fmla="*/ 2147483646 w 643"/>
                  <a:gd name="T69" fmla="*/ 2147483646 h 444"/>
                  <a:gd name="T70" fmla="*/ 2147483646 w 643"/>
                  <a:gd name="T71" fmla="*/ 2147483646 h 444"/>
                  <a:gd name="T72" fmla="*/ 2147483646 w 643"/>
                  <a:gd name="T73" fmla="*/ 2147483646 h 444"/>
                  <a:gd name="T74" fmla="*/ 2147483646 w 643"/>
                  <a:gd name="T75" fmla="*/ 2147483646 h 444"/>
                  <a:gd name="T76" fmla="*/ 2147483646 w 643"/>
                  <a:gd name="T77" fmla="*/ 2147483646 h 444"/>
                  <a:gd name="T78" fmla="*/ 2147483646 w 643"/>
                  <a:gd name="T79" fmla="*/ 2147483646 h 444"/>
                  <a:gd name="T80" fmla="*/ 2147483646 w 643"/>
                  <a:gd name="T81" fmla="*/ 2147483646 h 444"/>
                  <a:gd name="T82" fmla="*/ 2147483646 w 643"/>
                  <a:gd name="T83" fmla="*/ 2147483646 h 444"/>
                  <a:gd name="T84" fmla="*/ 2147483646 w 643"/>
                  <a:gd name="T85" fmla="*/ 2147483646 h 444"/>
                  <a:gd name="T86" fmla="*/ 2147483646 w 643"/>
                  <a:gd name="T87" fmla="*/ 2147483646 h 444"/>
                  <a:gd name="T88" fmla="*/ 2147483646 w 643"/>
                  <a:gd name="T89" fmla="*/ 2147483646 h 444"/>
                  <a:gd name="T90" fmla="*/ 2147483646 w 643"/>
                  <a:gd name="T91" fmla="*/ 2147483646 h 444"/>
                  <a:gd name="T92" fmla="*/ 2147483646 w 643"/>
                  <a:gd name="T93" fmla="*/ 2147483646 h 444"/>
                  <a:gd name="T94" fmla="*/ 2147483646 w 643"/>
                  <a:gd name="T95" fmla="*/ 2147483646 h 444"/>
                  <a:gd name="T96" fmla="*/ 2147483646 w 643"/>
                  <a:gd name="T97" fmla="*/ 2147483646 h 444"/>
                  <a:gd name="T98" fmla="*/ 2147483646 w 643"/>
                  <a:gd name="T99" fmla="*/ 2147483646 h 444"/>
                  <a:gd name="T100" fmla="*/ 2147483646 w 643"/>
                  <a:gd name="T101" fmla="*/ 2147483646 h 444"/>
                  <a:gd name="T102" fmla="*/ 2147483646 w 643"/>
                  <a:gd name="T103" fmla="*/ 2147483646 h 444"/>
                  <a:gd name="T104" fmla="*/ 2147483646 w 643"/>
                  <a:gd name="T105" fmla="*/ 2147483646 h 444"/>
                  <a:gd name="T106" fmla="*/ 2147483646 w 643"/>
                  <a:gd name="T107" fmla="*/ 2147483646 h 444"/>
                  <a:gd name="T108" fmla="*/ 2147483646 w 643"/>
                  <a:gd name="T109" fmla="*/ 2147483646 h 444"/>
                  <a:gd name="T110" fmla="*/ 2147483646 w 643"/>
                  <a:gd name="T111" fmla="*/ 2147483646 h 444"/>
                  <a:gd name="T112" fmla="*/ 2147483646 w 643"/>
                  <a:gd name="T113" fmla="*/ 2147483646 h 444"/>
                  <a:gd name="T114" fmla="*/ 2147483646 w 643"/>
                  <a:gd name="T115" fmla="*/ 2147483646 h 444"/>
                  <a:gd name="T116" fmla="*/ 2147483646 w 643"/>
                  <a:gd name="T117" fmla="*/ 2147483646 h 444"/>
                  <a:gd name="T118" fmla="*/ 2147483646 w 643"/>
                  <a:gd name="T119" fmla="*/ 2147483646 h 444"/>
                  <a:gd name="T120" fmla="*/ 2147483646 w 643"/>
                  <a:gd name="T121" fmla="*/ 2147483646 h 444"/>
                  <a:gd name="T122" fmla="*/ 2147483646 w 643"/>
                  <a:gd name="T123" fmla="*/ 2147483646 h 444"/>
                  <a:gd name="T124" fmla="*/ 2147483646 w 643"/>
                  <a:gd name="T125" fmla="*/ 2147483646 h 44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643"/>
                  <a:gd name="T190" fmla="*/ 0 h 444"/>
                  <a:gd name="T191" fmla="*/ 643 w 643"/>
                  <a:gd name="T192" fmla="*/ 444 h 444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643" h="444">
                    <a:moveTo>
                      <a:pt x="163" y="22"/>
                    </a:moveTo>
                    <a:lnTo>
                      <a:pt x="164" y="22"/>
                    </a:lnTo>
                    <a:lnTo>
                      <a:pt x="165" y="20"/>
                    </a:lnTo>
                    <a:lnTo>
                      <a:pt x="165" y="19"/>
                    </a:lnTo>
                    <a:lnTo>
                      <a:pt x="166" y="19"/>
                    </a:lnTo>
                    <a:lnTo>
                      <a:pt x="166" y="18"/>
                    </a:lnTo>
                    <a:lnTo>
                      <a:pt x="167" y="18"/>
                    </a:lnTo>
                    <a:lnTo>
                      <a:pt x="168" y="17"/>
                    </a:lnTo>
                    <a:lnTo>
                      <a:pt x="169" y="17"/>
                    </a:lnTo>
                    <a:lnTo>
                      <a:pt x="170" y="16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3" y="15"/>
                    </a:lnTo>
                    <a:lnTo>
                      <a:pt x="174" y="15"/>
                    </a:lnTo>
                    <a:lnTo>
                      <a:pt x="174" y="14"/>
                    </a:lnTo>
                    <a:lnTo>
                      <a:pt x="175" y="14"/>
                    </a:lnTo>
                    <a:lnTo>
                      <a:pt x="176" y="14"/>
                    </a:lnTo>
                    <a:lnTo>
                      <a:pt x="177" y="13"/>
                    </a:lnTo>
                    <a:lnTo>
                      <a:pt x="178" y="12"/>
                    </a:lnTo>
                    <a:lnTo>
                      <a:pt x="179" y="12"/>
                    </a:lnTo>
                    <a:lnTo>
                      <a:pt x="180" y="12"/>
                    </a:lnTo>
                    <a:lnTo>
                      <a:pt x="183" y="11"/>
                    </a:lnTo>
                    <a:lnTo>
                      <a:pt x="185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9"/>
                    </a:lnTo>
                    <a:lnTo>
                      <a:pt x="191" y="7"/>
                    </a:lnTo>
                    <a:lnTo>
                      <a:pt x="192" y="6"/>
                    </a:lnTo>
                    <a:lnTo>
                      <a:pt x="193" y="6"/>
                    </a:lnTo>
                    <a:lnTo>
                      <a:pt x="194" y="5"/>
                    </a:lnTo>
                    <a:lnTo>
                      <a:pt x="195" y="4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8" y="3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1" y="2"/>
                    </a:lnTo>
                    <a:lnTo>
                      <a:pt x="202" y="1"/>
                    </a:lnTo>
                    <a:lnTo>
                      <a:pt x="203" y="1"/>
                    </a:lnTo>
                    <a:lnTo>
                      <a:pt x="203" y="0"/>
                    </a:lnTo>
                    <a:lnTo>
                      <a:pt x="203" y="1"/>
                    </a:lnTo>
                    <a:lnTo>
                      <a:pt x="205" y="1"/>
                    </a:lnTo>
                    <a:lnTo>
                      <a:pt x="206" y="2"/>
                    </a:lnTo>
                    <a:lnTo>
                      <a:pt x="207" y="3"/>
                    </a:lnTo>
                    <a:lnTo>
                      <a:pt x="209" y="4"/>
                    </a:lnTo>
                    <a:lnTo>
                      <a:pt x="209" y="5"/>
                    </a:lnTo>
                    <a:lnTo>
                      <a:pt x="210" y="5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3" y="8"/>
                    </a:lnTo>
                    <a:lnTo>
                      <a:pt x="214" y="8"/>
                    </a:lnTo>
                    <a:lnTo>
                      <a:pt x="215" y="9"/>
                    </a:lnTo>
                    <a:lnTo>
                      <a:pt x="216" y="8"/>
                    </a:lnTo>
                    <a:lnTo>
                      <a:pt x="217" y="8"/>
                    </a:lnTo>
                    <a:lnTo>
                      <a:pt x="220" y="9"/>
                    </a:lnTo>
                    <a:lnTo>
                      <a:pt x="222" y="8"/>
                    </a:lnTo>
                    <a:lnTo>
                      <a:pt x="223" y="8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9"/>
                    </a:lnTo>
                    <a:lnTo>
                      <a:pt x="225" y="10"/>
                    </a:lnTo>
                    <a:lnTo>
                      <a:pt x="226" y="10"/>
                    </a:lnTo>
                    <a:lnTo>
                      <a:pt x="228" y="9"/>
                    </a:lnTo>
                    <a:lnTo>
                      <a:pt x="229" y="10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1"/>
                    </a:lnTo>
                    <a:lnTo>
                      <a:pt x="233" y="12"/>
                    </a:lnTo>
                    <a:lnTo>
                      <a:pt x="234" y="13"/>
                    </a:lnTo>
                    <a:lnTo>
                      <a:pt x="236" y="14"/>
                    </a:lnTo>
                    <a:lnTo>
                      <a:pt x="237" y="14"/>
                    </a:lnTo>
                    <a:lnTo>
                      <a:pt x="240" y="14"/>
                    </a:lnTo>
                    <a:lnTo>
                      <a:pt x="241" y="14"/>
                    </a:lnTo>
                    <a:lnTo>
                      <a:pt x="242" y="15"/>
                    </a:lnTo>
                    <a:lnTo>
                      <a:pt x="243" y="15"/>
                    </a:lnTo>
                    <a:lnTo>
                      <a:pt x="244" y="15"/>
                    </a:lnTo>
                    <a:lnTo>
                      <a:pt x="246" y="16"/>
                    </a:lnTo>
                    <a:lnTo>
                      <a:pt x="247" y="16"/>
                    </a:lnTo>
                    <a:lnTo>
                      <a:pt x="248" y="16"/>
                    </a:lnTo>
                    <a:lnTo>
                      <a:pt x="249" y="15"/>
                    </a:lnTo>
                    <a:lnTo>
                      <a:pt x="250" y="15"/>
                    </a:lnTo>
                    <a:lnTo>
                      <a:pt x="252" y="15"/>
                    </a:lnTo>
                    <a:lnTo>
                      <a:pt x="253" y="15"/>
                    </a:lnTo>
                    <a:lnTo>
                      <a:pt x="256" y="15"/>
                    </a:lnTo>
                    <a:lnTo>
                      <a:pt x="257" y="15"/>
                    </a:lnTo>
                    <a:lnTo>
                      <a:pt x="258" y="16"/>
                    </a:lnTo>
                    <a:lnTo>
                      <a:pt x="260" y="16"/>
                    </a:lnTo>
                    <a:lnTo>
                      <a:pt x="261" y="16"/>
                    </a:lnTo>
                    <a:lnTo>
                      <a:pt x="262" y="16"/>
                    </a:lnTo>
                    <a:lnTo>
                      <a:pt x="264" y="16"/>
                    </a:lnTo>
                    <a:lnTo>
                      <a:pt x="265" y="16"/>
                    </a:lnTo>
                    <a:lnTo>
                      <a:pt x="265" y="15"/>
                    </a:lnTo>
                    <a:lnTo>
                      <a:pt x="266" y="15"/>
                    </a:lnTo>
                    <a:lnTo>
                      <a:pt x="268" y="15"/>
                    </a:lnTo>
                    <a:lnTo>
                      <a:pt x="270" y="15"/>
                    </a:lnTo>
                    <a:lnTo>
                      <a:pt x="271" y="15"/>
                    </a:lnTo>
                    <a:lnTo>
                      <a:pt x="273" y="15"/>
                    </a:lnTo>
                    <a:lnTo>
                      <a:pt x="274" y="16"/>
                    </a:lnTo>
                    <a:lnTo>
                      <a:pt x="274" y="18"/>
                    </a:lnTo>
                    <a:lnTo>
                      <a:pt x="275" y="18"/>
                    </a:lnTo>
                    <a:lnTo>
                      <a:pt x="275" y="19"/>
                    </a:lnTo>
                    <a:lnTo>
                      <a:pt x="276" y="20"/>
                    </a:lnTo>
                    <a:lnTo>
                      <a:pt x="277" y="20"/>
                    </a:lnTo>
                    <a:lnTo>
                      <a:pt x="278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3" y="22"/>
                    </a:lnTo>
                    <a:lnTo>
                      <a:pt x="284" y="22"/>
                    </a:lnTo>
                    <a:lnTo>
                      <a:pt x="286" y="21"/>
                    </a:lnTo>
                    <a:lnTo>
                      <a:pt x="288" y="20"/>
                    </a:lnTo>
                    <a:lnTo>
                      <a:pt x="289" y="20"/>
                    </a:lnTo>
                    <a:lnTo>
                      <a:pt x="290" y="20"/>
                    </a:lnTo>
                    <a:lnTo>
                      <a:pt x="291" y="20"/>
                    </a:lnTo>
                    <a:lnTo>
                      <a:pt x="292" y="20"/>
                    </a:lnTo>
                    <a:lnTo>
                      <a:pt x="292" y="21"/>
                    </a:lnTo>
                    <a:lnTo>
                      <a:pt x="292" y="22"/>
                    </a:lnTo>
                    <a:lnTo>
                      <a:pt x="292" y="23"/>
                    </a:lnTo>
                    <a:lnTo>
                      <a:pt x="291" y="24"/>
                    </a:lnTo>
                    <a:lnTo>
                      <a:pt x="290" y="23"/>
                    </a:lnTo>
                    <a:lnTo>
                      <a:pt x="289" y="23"/>
                    </a:lnTo>
                    <a:lnTo>
                      <a:pt x="289" y="24"/>
                    </a:lnTo>
                    <a:lnTo>
                      <a:pt x="288" y="24"/>
                    </a:lnTo>
                    <a:lnTo>
                      <a:pt x="288" y="26"/>
                    </a:lnTo>
                    <a:lnTo>
                      <a:pt x="288" y="28"/>
                    </a:lnTo>
                    <a:lnTo>
                      <a:pt x="287" y="29"/>
                    </a:lnTo>
                    <a:lnTo>
                      <a:pt x="287" y="31"/>
                    </a:lnTo>
                    <a:lnTo>
                      <a:pt x="287" y="32"/>
                    </a:lnTo>
                    <a:lnTo>
                      <a:pt x="288" y="34"/>
                    </a:lnTo>
                    <a:lnTo>
                      <a:pt x="288" y="36"/>
                    </a:lnTo>
                    <a:lnTo>
                      <a:pt x="288" y="38"/>
                    </a:lnTo>
                    <a:lnTo>
                      <a:pt x="288" y="39"/>
                    </a:lnTo>
                    <a:lnTo>
                      <a:pt x="289" y="40"/>
                    </a:lnTo>
                    <a:lnTo>
                      <a:pt x="290" y="41"/>
                    </a:lnTo>
                    <a:lnTo>
                      <a:pt x="290" y="42"/>
                    </a:lnTo>
                    <a:lnTo>
                      <a:pt x="290" y="43"/>
                    </a:lnTo>
                    <a:lnTo>
                      <a:pt x="290" y="44"/>
                    </a:lnTo>
                    <a:lnTo>
                      <a:pt x="291" y="45"/>
                    </a:lnTo>
                    <a:lnTo>
                      <a:pt x="291" y="46"/>
                    </a:lnTo>
                    <a:lnTo>
                      <a:pt x="292" y="47"/>
                    </a:lnTo>
                    <a:lnTo>
                      <a:pt x="293" y="47"/>
                    </a:lnTo>
                    <a:lnTo>
                      <a:pt x="294" y="47"/>
                    </a:lnTo>
                    <a:lnTo>
                      <a:pt x="294" y="48"/>
                    </a:lnTo>
                    <a:lnTo>
                      <a:pt x="294" y="47"/>
                    </a:lnTo>
                    <a:lnTo>
                      <a:pt x="295" y="47"/>
                    </a:lnTo>
                    <a:lnTo>
                      <a:pt x="295" y="48"/>
                    </a:lnTo>
                    <a:lnTo>
                      <a:pt x="296" y="48"/>
                    </a:lnTo>
                    <a:lnTo>
                      <a:pt x="296" y="47"/>
                    </a:lnTo>
                    <a:lnTo>
                      <a:pt x="297" y="47"/>
                    </a:lnTo>
                    <a:lnTo>
                      <a:pt x="298" y="47"/>
                    </a:lnTo>
                    <a:lnTo>
                      <a:pt x="299" y="46"/>
                    </a:lnTo>
                    <a:lnTo>
                      <a:pt x="300" y="45"/>
                    </a:lnTo>
                    <a:lnTo>
                      <a:pt x="300" y="44"/>
                    </a:lnTo>
                    <a:lnTo>
                      <a:pt x="301" y="43"/>
                    </a:lnTo>
                    <a:lnTo>
                      <a:pt x="302" y="42"/>
                    </a:lnTo>
                    <a:lnTo>
                      <a:pt x="303" y="40"/>
                    </a:lnTo>
                    <a:lnTo>
                      <a:pt x="303" y="39"/>
                    </a:lnTo>
                    <a:lnTo>
                      <a:pt x="304" y="38"/>
                    </a:lnTo>
                    <a:lnTo>
                      <a:pt x="304" y="37"/>
                    </a:lnTo>
                    <a:lnTo>
                      <a:pt x="305" y="36"/>
                    </a:lnTo>
                    <a:lnTo>
                      <a:pt x="307" y="36"/>
                    </a:lnTo>
                    <a:lnTo>
                      <a:pt x="308" y="36"/>
                    </a:lnTo>
                    <a:lnTo>
                      <a:pt x="309" y="37"/>
                    </a:lnTo>
                    <a:lnTo>
                      <a:pt x="310" y="37"/>
                    </a:lnTo>
                    <a:lnTo>
                      <a:pt x="310" y="38"/>
                    </a:lnTo>
                    <a:lnTo>
                      <a:pt x="311" y="41"/>
                    </a:lnTo>
                    <a:lnTo>
                      <a:pt x="312" y="45"/>
                    </a:lnTo>
                    <a:lnTo>
                      <a:pt x="312" y="46"/>
                    </a:lnTo>
                    <a:lnTo>
                      <a:pt x="311" y="46"/>
                    </a:lnTo>
                    <a:lnTo>
                      <a:pt x="311" y="47"/>
                    </a:lnTo>
                    <a:lnTo>
                      <a:pt x="311" y="48"/>
                    </a:lnTo>
                    <a:lnTo>
                      <a:pt x="311" y="49"/>
                    </a:lnTo>
                    <a:lnTo>
                      <a:pt x="311" y="50"/>
                    </a:lnTo>
                    <a:lnTo>
                      <a:pt x="311" y="52"/>
                    </a:lnTo>
                    <a:lnTo>
                      <a:pt x="311" y="53"/>
                    </a:lnTo>
                    <a:lnTo>
                      <a:pt x="311" y="54"/>
                    </a:lnTo>
                    <a:lnTo>
                      <a:pt x="310" y="55"/>
                    </a:lnTo>
                    <a:lnTo>
                      <a:pt x="311" y="56"/>
                    </a:lnTo>
                    <a:lnTo>
                      <a:pt x="312" y="57"/>
                    </a:lnTo>
                    <a:lnTo>
                      <a:pt x="313" y="58"/>
                    </a:lnTo>
                    <a:lnTo>
                      <a:pt x="314" y="58"/>
                    </a:lnTo>
                    <a:lnTo>
                      <a:pt x="315" y="59"/>
                    </a:lnTo>
                    <a:lnTo>
                      <a:pt x="315" y="60"/>
                    </a:lnTo>
                    <a:lnTo>
                      <a:pt x="316" y="60"/>
                    </a:lnTo>
                    <a:lnTo>
                      <a:pt x="316" y="59"/>
                    </a:lnTo>
                    <a:lnTo>
                      <a:pt x="317" y="59"/>
                    </a:lnTo>
                    <a:lnTo>
                      <a:pt x="318" y="58"/>
                    </a:lnTo>
                    <a:lnTo>
                      <a:pt x="318" y="57"/>
                    </a:lnTo>
                    <a:lnTo>
                      <a:pt x="318" y="56"/>
                    </a:lnTo>
                    <a:lnTo>
                      <a:pt x="318" y="55"/>
                    </a:lnTo>
                    <a:lnTo>
                      <a:pt x="318" y="54"/>
                    </a:lnTo>
                    <a:lnTo>
                      <a:pt x="317" y="53"/>
                    </a:lnTo>
                    <a:lnTo>
                      <a:pt x="317" y="52"/>
                    </a:lnTo>
                    <a:lnTo>
                      <a:pt x="317" y="51"/>
                    </a:lnTo>
                    <a:lnTo>
                      <a:pt x="318" y="50"/>
                    </a:lnTo>
                    <a:lnTo>
                      <a:pt x="318" y="49"/>
                    </a:lnTo>
                    <a:lnTo>
                      <a:pt x="317" y="48"/>
                    </a:lnTo>
                    <a:lnTo>
                      <a:pt x="317" y="47"/>
                    </a:lnTo>
                    <a:lnTo>
                      <a:pt x="317" y="46"/>
                    </a:lnTo>
                    <a:lnTo>
                      <a:pt x="318" y="45"/>
                    </a:lnTo>
                    <a:lnTo>
                      <a:pt x="318" y="44"/>
                    </a:lnTo>
                    <a:lnTo>
                      <a:pt x="319" y="44"/>
                    </a:lnTo>
                    <a:lnTo>
                      <a:pt x="319" y="43"/>
                    </a:lnTo>
                    <a:lnTo>
                      <a:pt x="320" y="42"/>
                    </a:lnTo>
                    <a:lnTo>
                      <a:pt x="320" y="41"/>
                    </a:lnTo>
                    <a:lnTo>
                      <a:pt x="320" y="40"/>
                    </a:lnTo>
                    <a:lnTo>
                      <a:pt x="320" y="39"/>
                    </a:lnTo>
                    <a:lnTo>
                      <a:pt x="321" y="39"/>
                    </a:lnTo>
                    <a:lnTo>
                      <a:pt x="321" y="38"/>
                    </a:lnTo>
                    <a:lnTo>
                      <a:pt x="322" y="38"/>
                    </a:lnTo>
                    <a:lnTo>
                      <a:pt x="324" y="38"/>
                    </a:lnTo>
                    <a:lnTo>
                      <a:pt x="325" y="38"/>
                    </a:lnTo>
                    <a:lnTo>
                      <a:pt x="326" y="38"/>
                    </a:lnTo>
                    <a:lnTo>
                      <a:pt x="327" y="38"/>
                    </a:lnTo>
                    <a:lnTo>
                      <a:pt x="327" y="37"/>
                    </a:lnTo>
                    <a:lnTo>
                      <a:pt x="328" y="37"/>
                    </a:lnTo>
                    <a:lnTo>
                      <a:pt x="329" y="37"/>
                    </a:lnTo>
                    <a:lnTo>
                      <a:pt x="330" y="38"/>
                    </a:lnTo>
                    <a:lnTo>
                      <a:pt x="331" y="38"/>
                    </a:lnTo>
                    <a:lnTo>
                      <a:pt x="332" y="39"/>
                    </a:lnTo>
                    <a:lnTo>
                      <a:pt x="333" y="39"/>
                    </a:lnTo>
                    <a:lnTo>
                      <a:pt x="334" y="39"/>
                    </a:lnTo>
                    <a:lnTo>
                      <a:pt x="335" y="39"/>
                    </a:lnTo>
                    <a:lnTo>
                      <a:pt x="336" y="39"/>
                    </a:lnTo>
                    <a:lnTo>
                      <a:pt x="337" y="39"/>
                    </a:lnTo>
                    <a:lnTo>
                      <a:pt x="338" y="38"/>
                    </a:lnTo>
                    <a:lnTo>
                      <a:pt x="339" y="37"/>
                    </a:lnTo>
                    <a:lnTo>
                      <a:pt x="340" y="37"/>
                    </a:lnTo>
                    <a:lnTo>
                      <a:pt x="341" y="37"/>
                    </a:lnTo>
                    <a:lnTo>
                      <a:pt x="342" y="37"/>
                    </a:lnTo>
                    <a:lnTo>
                      <a:pt x="343" y="37"/>
                    </a:lnTo>
                    <a:lnTo>
                      <a:pt x="344" y="37"/>
                    </a:lnTo>
                    <a:lnTo>
                      <a:pt x="345" y="38"/>
                    </a:lnTo>
                    <a:lnTo>
                      <a:pt x="346" y="38"/>
                    </a:lnTo>
                    <a:lnTo>
                      <a:pt x="347" y="38"/>
                    </a:lnTo>
                    <a:lnTo>
                      <a:pt x="347" y="37"/>
                    </a:lnTo>
                    <a:lnTo>
                      <a:pt x="348" y="37"/>
                    </a:lnTo>
                    <a:lnTo>
                      <a:pt x="349" y="37"/>
                    </a:lnTo>
                    <a:lnTo>
                      <a:pt x="350" y="37"/>
                    </a:lnTo>
                    <a:lnTo>
                      <a:pt x="351" y="37"/>
                    </a:lnTo>
                    <a:lnTo>
                      <a:pt x="353" y="36"/>
                    </a:lnTo>
                    <a:lnTo>
                      <a:pt x="354" y="36"/>
                    </a:lnTo>
                    <a:lnTo>
                      <a:pt x="354" y="37"/>
                    </a:lnTo>
                    <a:lnTo>
                      <a:pt x="355" y="37"/>
                    </a:lnTo>
                    <a:lnTo>
                      <a:pt x="356" y="37"/>
                    </a:lnTo>
                    <a:lnTo>
                      <a:pt x="357" y="37"/>
                    </a:lnTo>
                    <a:lnTo>
                      <a:pt x="358" y="37"/>
                    </a:lnTo>
                    <a:lnTo>
                      <a:pt x="359" y="37"/>
                    </a:lnTo>
                    <a:lnTo>
                      <a:pt x="360" y="37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2" y="38"/>
                    </a:lnTo>
                    <a:lnTo>
                      <a:pt x="362" y="39"/>
                    </a:lnTo>
                    <a:lnTo>
                      <a:pt x="363" y="39"/>
                    </a:lnTo>
                    <a:lnTo>
                      <a:pt x="364" y="39"/>
                    </a:lnTo>
                    <a:lnTo>
                      <a:pt x="365" y="39"/>
                    </a:lnTo>
                    <a:lnTo>
                      <a:pt x="366" y="39"/>
                    </a:lnTo>
                    <a:lnTo>
                      <a:pt x="367" y="38"/>
                    </a:lnTo>
                    <a:lnTo>
                      <a:pt x="367" y="37"/>
                    </a:lnTo>
                    <a:lnTo>
                      <a:pt x="366" y="36"/>
                    </a:lnTo>
                    <a:lnTo>
                      <a:pt x="365" y="35"/>
                    </a:lnTo>
                    <a:lnTo>
                      <a:pt x="365" y="34"/>
                    </a:lnTo>
                    <a:lnTo>
                      <a:pt x="365" y="33"/>
                    </a:lnTo>
                    <a:lnTo>
                      <a:pt x="365" y="32"/>
                    </a:lnTo>
                    <a:lnTo>
                      <a:pt x="365" y="31"/>
                    </a:lnTo>
                    <a:lnTo>
                      <a:pt x="366" y="30"/>
                    </a:lnTo>
                    <a:lnTo>
                      <a:pt x="367" y="30"/>
                    </a:lnTo>
                    <a:lnTo>
                      <a:pt x="367" y="31"/>
                    </a:lnTo>
                    <a:lnTo>
                      <a:pt x="368" y="31"/>
                    </a:lnTo>
                    <a:lnTo>
                      <a:pt x="368" y="32"/>
                    </a:lnTo>
                    <a:lnTo>
                      <a:pt x="369" y="33"/>
                    </a:lnTo>
                    <a:lnTo>
                      <a:pt x="370" y="34"/>
                    </a:lnTo>
                    <a:lnTo>
                      <a:pt x="370" y="35"/>
                    </a:lnTo>
                    <a:lnTo>
                      <a:pt x="370" y="36"/>
                    </a:lnTo>
                    <a:lnTo>
                      <a:pt x="371" y="37"/>
                    </a:lnTo>
                    <a:lnTo>
                      <a:pt x="372" y="37"/>
                    </a:lnTo>
                    <a:lnTo>
                      <a:pt x="372" y="38"/>
                    </a:lnTo>
                    <a:lnTo>
                      <a:pt x="372" y="39"/>
                    </a:lnTo>
                    <a:lnTo>
                      <a:pt x="373" y="39"/>
                    </a:lnTo>
                    <a:lnTo>
                      <a:pt x="374" y="40"/>
                    </a:lnTo>
                    <a:lnTo>
                      <a:pt x="375" y="40"/>
                    </a:lnTo>
                    <a:lnTo>
                      <a:pt x="376" y="40"/>
                    </a:lnTo>
                    <a:lnTo>
                      <a:pt x="377" y="41"/>
                    </a:lnTo>
                    <a:lnTo>
                      <a:pt x="377" y="40"/>
                    </a:lnTo>
                    <a:lnTo>
                      <a:pt x="378" y="40"/>
                    </a:lnTo>
                    <a:lnTo>
                      <a:pt x="379" y="40"/>
                    </a:lnTo>
                    <a:lnTo>
                      <a:pt x="379" y="39"/>
                    </a:lnTo>
                    <a:lnTo>
                      <a:pt x="380" y="38"/>
                    </a:lnTo>
                    <a:lnTo>
                      <a:pt x="381" y="38"/>
                    </a:lnTo>
                    <a:lnTo>
                      <a:pt x="381" y="39"/>
                    </a:lnTo>
                    <a:lnTo>
                      <a:pt x="382" y="38"/>
                    </a:lnTo>
                    <a:lnTo>
                      <a:pt x="383" y="38"/>
                    </a:lnTo>
                    <a:lnTo>
                      <a:pt x="383" y="37"/>
                    </a:lnTo>
                    <a:lnTo>
                      <a:pt x="384" y="36"/>
                    </a:lnTo>
                    <a:lnTo>
                      <a:pt x="384" y="35"/>
                    </a:lnTo>
                    <a:lnTo>
                      <a:pt x="384" y="33"/>
                    </a:lnTo>
                    <a:lnTo>
                      <a:pt x="384" y="32"/>
                    </a:lnTo>
                    <a:lnTo>
                      <a:pt x="385" y="32"/>
                    </a:lnTo>
                    <a:lnTo>
                      <a:pt x="386" y="33"/>
                    </a:lnTo>
                    <a:lnTo>
                      <a:pt x="387" y="34"/>
                    </a:lnTo>
                    <a:lnTo>
                      <a:pt x="387" y="35"/>
                    </a:lnTo>
                    <a:lnTo>
                      <a:pt x="387" y="36"/>
                    </a:lnTo>
                    <a:lnTo>
                      <a:pt x="387" y="37"/>
                    </a:lnTo>
                    <a:lnTo>
                      <a:pt x="388" y="38"/>
                    </a:lnTo>
                    <a:lnTo>
                      <a:pt x="388" y="39"/>
                    </a:lnTo>
                    <a:lnTo>
                      <a:pt x="389" y="39"/>
                    </a:lnTo>
                    <a:lnTo>
                      <a:pt x="390" y="40"/>
                    </a:lnTo>
                    <a:lnTo>
                      <a:pt x="391" y="40"/>
                    </a:lnTo>
                    <a:lnTo>
                      <a:pt x="391" y="39"/>
                    </a:lnTo>
                    <a:lnTo>
                      <a:pt x="392" y="38"/>
                    </a:lnTo>
                    <a:lnTo>
                      <a:pt x="392" y="36"/>
                    </a:lnTo>
                    <a:lnTo>
                      <a:pt x="393" y="35"/>
                    </a:lnTo>
                    <a:lnTo>
                      <a:pt x="394" y="34"/>
                    </a:lnTo>
                    <a:lnTo>
                      <a:pt x="393" y="34"/>
                    </a:lnTo>
                    <a:lnTo>
                      <a:pt x="393" y="33"/>
                    </a:lnTo>
                    <a:lnTo>
                      <a:pt x="392" y="33"/>
                    </a:lnTo>
                    <a:lnTo>
                      <a:pt x="392" y="32"/>
                    </a:lnTo>
                    <a:lnTo>
                      <a:pt x="393" y="31"/>
                    </a:lnTo>
                    <a:lnTo>
                      <a:pt x="394" y="30"/>
                    </a:lnTo>
                    <a:lnTo>
                      <a:pt x="395" y="30"/>
                    </a:lnTo>
                    <a:lnTo>
                      <a:pt x="396" y="30"/>
                    </a:lnTo>
                    <a:lnTo>
                      <a:pt x="398" y="29"/>
                    </a:lnTo>
                    <a:lnTo>
                      <a:pt x="401" y="30"/>
                    </a:lnTo>
                    <a:lnTo>
                      <a:pt x="402" y="30"/>
                    </a:lnTo>
                    <a:lnTo>
                      <a:pt x="403" y="30"/>
                    </a:lnTo>
                    <a:lnTo>
                      <a:pt x="405" y="29"/>
                    </a:lnTo>
                    <a:lnTo>
                      <a:pt x="405" y="30"/>
                    </a:lnTo>
                    <a:lnTo>
                      <a:pt x="406" y="30"/>
                    </a:lnTo>
                    <a:lnTo>
                      <a:pt x="407" y="31"/>
                    </a:lnTo>
                    <a:lnTo>
                      <a:pt x="407" y="32"/>
                    </a:lnTo>
                    <a:lnTo>
                      <a:pt x="407" y="33"/>
                    </a:lnTo>
                    <a:lnTo>
                      <a:pt x="409" y="34"/>
                    </a:lnTo>
                    <a:lnTo>
                      <a:pt x="409" y="35"/>
                    </a:lnTo>
                    <a:lnTo>
                      <a:pt x="410" y="35"/>
                    </a:lnTo>
                    <a:lnTo>
                      <a:pt x="411" y="35"/>
                    </a:lnTo>
                    <a:lnTo>
                      <a:pt x="412" y="35"/>
                    </a:lnTo>
                    <a:lnTo>
                      <a:pt x="412" y="34"/>
                    </a:lnTo>
                    <a:lnTo>
                      <a:pt x="413" y="34"/>
                    </a:lnTo>
                    <a:lnTo>
                      <a:pt x="413" y="33"/>
                    </a:lnTo>
                    <a:lnTo>
                      <a:pt x="413" y="32"/>
                    </a:lnTo>
                    <a:lnTo>
                      <a:pt x="414" y="32"/>
                    </a:lnTo>
                    <a:lnTo>
                      <a:pt x="414" y="31"/>
                    </a:lnTo>
                    <a:lnTo>
                      <a:pt x="415" y="31"/>
                    </a:lnTo>
                    <a:lnTo>
                      <a:pt x="416" y="32"/>
                    </a:lnTo>
                    <a:lnTo>
                      <a:pt x="417" y="31"/>
                    </a:lnTo>
                    <a:lnTo>
                      <a:pt x="418" y="31"/>
                    </a:lnTo>
                    <a:lnTo>
                      <a:pt x="419" y="31"/>
                    </a:lnTo>
                    <a:lnTo>
                      <a:pt x="420" y="31"/>
                    </a:lnTo>
                    <a:lnTo>
                      <a:pt x="420" y="30"/>
                    </a:lnTo>
                    <a:lnTo>
                      <a:pt x="421" y="30"/>
                    </a:lnTo>
                    <a:lnTo>
                      <a:pt x="422" y="30"/>
                    </a:lnTo>
                    <a:lnTo>
                      <a:pt x="422" y="29"/>
                    </a:lnTo>
                    <a:lnTo>
                      <a:pt x="423" y="29"/>
                    </a:lnTo>
                    <a:lnTo>
                      <a:pt x="423" y="30"/>
                    </a:lnTo>
                    <a:lnTo>
                      <a:pt x="424" y="31"/>
                    </a:lnTo>
                    <a:lnTo>
                      <a:pt x="424" y="32"/>
                    </a:lnTo>
                    <a:lnTo>
                      <a:pt x="425" y="32"/>
                    </a:lnTo>
                    <a:lnTo>
                      <a:pt x="425" y="33"/>
                    </a:lnTo>
                    <a:lnTo>
                      <a:pt x="425" y="34"/>
                    </a:lnTo>
                    <a:lnTo>
                      <a:pt x="424" y="35"/>
                    </a:lnTo>
                    <a:lnTo>
                      <a:pt x="424" y="36"/>
                    </a:lnTo>
                    <a:lnTo>
                      <a:pt x="425" y="37"/>
                    </a:lnTo>
                    <a:lnTo>
                      <a:pt x="426" y="38"/>
                    </a:lnTo>
                    <a:lnTo>
                      <a:pt x="426" y="39"/>
                    </a:lnTo>
                    <a:lnTo>
                      <a:pt x="427" y="39"/>
                    </a:lnTo>
                    <a:lnTo>
                      <a:pt x="428" y="39"/>
                    </a:lnTo>
                    <a:lnTo>
                      <a:pt x="429" y="39"/>
                    </a:lnTo>
                    <a:lnTo>
                      <a:pt x="429" y="40"/>
                    </a:lnTo>
                    <a:lnTo>
                      <a:pt x="429" y="41"/>
                    </a:lnTo>
                    <a:lnTo>
                      <a:pt x="430" y="41"/>
                    </a:lnTo>
                    <a:lnTo>
                      <a:pt x="431" y="41"/>
                    </a:lnTo>
                    <a:lnTo>
                      <a:pt x="431" y="42"/>
                    </a:lnTo>
                    <a:lnTo>
                      <a:pt x="432" y="42"/>
                    </a:lnTo>
                    <a:lnTo>
                      <a:pt x="433" y="43"/>
                    </a:lnTo>
                    <a:lnTo>
                      <a:pt x="433" y="44"/>
                    </a:lnTo>
                    <a:lnTo>
                      <a:pt x="434" y="45"/>
                    </a:lnTo>
                    <a:lnTo>
                      <a:pt x="435" y="45"/>
                    </a:lnTo>
                    <a:lnTo>
                      <a:pt x="437" y="46"/>
                    </a:lnTo>
                    <a:lnTo>
                      <a:pt x="437" y="47"/>
                    </a:lnTo>
                    <a:lnTo>
                      <a:pt x="437" y="48"/>
                    </a:lnTo>
                    <a:lnTo>
                      <a:pt x="437" y="49"/>
                    </a:lnTo>
                    <a:lnTo>
                      <a:pt x="438" y="50"/>
                    </a:lnTo>
                    <a:lnTo>
                      <a:pt x="438" y="51"/>
                    </a:lnTo>
                    <a:lnTo>
                      <a:pt x="438" y="52"/>
                    </a:lnTo>
                    <a:lnTo>
                      <a:pt x="438" y="53"/>
                    </a:lnTo>
                    <a:lnTo>
                      <a:pt x="437" y="53"/>
                    </a:lnTo>
                    <a:lnTo>
                      <a:pt x="437" y="54"/>
                    </a:lnTo>
                    <a:lnTo>
                      <a:pt x="436" y="55"/>
                    </a:lnTo>
                    <a:lnTo>
                      <a:pt x="436" y="56"/>
                    </a:lnTo>
                    <a:lnTo>
                      <a:pt x="435" y="55"/>
                    </a:lnTo>
                    <a:lnTo>
                      <a:pt x="435" y="56"/>
                    </a:lnTo>
                    <a:lnTo>
                      <a:pt x="435" y="55"/>
                    </a:lnTo>
                    <a:lnTo>
                      <a:pt x="435" y="56"/>
                    </a:lnTo>
                    <a:lnTo>
                      <a:pt x="434" y="57"/>
                    </a:lnTo>
                    <a:lnTo>
                      <a:pt x="434" y="58"/>
                    </a:lnTo>
                    <a:lnTo>
                      <a:pt x="434" y="59"/>
                    </a:lnTo>
                    <a:lnTo>
                      <a:pt x="433" y="59"/>
                    </a:lnTo>
                    <a:lnTo>
                      <a:pt x="433" y="60"/>
                    </a:lnTo>
                    <a:lnTo>
                      <a:pt x="433" y="61"/>
                    </a:lnTo>
                    <a:lnTo>
                      <a:pt x="433" y="62"/>
                    </a:lnTo>
                    <a:lnTo>
                      <a:pt x="433" y="63"/>
                    </a:lnTo>
                    <a:lnTo>
                      <a:pt x="433" y="64"/>
                    </a:lnTo>
                    <a:lnTo>
                      <a:pt x="433" y="65"/>
                    </a:lnTo>
                    <a:lnTo>
                      <a:pt x="433" y="66"/>
                    </a:lnTo>
                    <a:lnTo>
                      <a:pt x="432" y="67"/>
                    </a:lnTo>
                    <a:lnTo>
                      <a:pt x="433" y="67"/>
                    </a:lnTo>
                    <a:lnTo>
                      <a:pt x="432" y="67"/>
                    </a:lnTo>
                    <a:lnTo>
                      <a:pt x="433" y="67"/>
                    </a:lnTo>
                    <a:lnTo>
                      <a:pt x="433" y="68"/>
                    </a:lnTo>
                    <a:lnTo>
                      <a:pt x="432" y="68"/>
                    </a:lnTo>
                    <a:lnTo>
                      <a:pt x="433" y="68"/>
                    </a:lnTo>
                    <a:lnTo>
                      <a:pt x="433" y="69"/>
                    </a:lnTo>
                    <a:lnTo>
                      <a:pt x="434" y="69"/>
                    </a:lnTo>
                    <a:lnTo>
                      <a:pt x="433" y="69"/>
                    </a:lnTo>
                    <a:lnTo>
                      <a:pt x="434" y="70"/>
                    </a:lnTo>
                    <a:lnTo>
                      <a:pt x="435" y="70"/>
                    </a:lnTo>
                    <a:lnTo>
                      <a:pt x="435" y="71"/>
                    </a:lnTo>
                    <a:lnTo>
                      <a:pt x="436" y="71"/>
                    </a:lnTo>
                    <a:lnTo>
                      <a:pt x="437" y="72"/>
                    </a:lnTo>
                    <a:lnTo>
                      <a:pt x="438" y="72"/>
                    </a:lnTo>
                    <a:lnTo>
                      <a:pt x="438" y="73"/>
                    </a:lnTo>
                    <a:lnTo>
                      <a:pt x="439" y="73"/>
                    </a:lnTo>
                    <a:lnTo>
                      <a:pt x="440" y="74"/>
                    </a:lnTo>
                    <a:lnTo>
                      <a:pt x="441" y="74"/>
                    </a:lnTo>
                    <a:lnTo>
                      <a:pt x="442" y="75"/>
                    </a:lnTo>
                    <a:lnTo>
                      <a:pt x="443" y="76"/>
                    </a:lnTo>
                    <a:lnTo>
                      <a:pt x="443" y="77"/>
                    </a:lnTo>
                    <a:lnTo>
                      <a:pt x="443" y="78"/>
                    </a:lnTo>
                    <a:lnTo>
                      <a:pt x="443" y="79"/>
                    </a:lnTo>
                    <a:lnTo>
                      <a:pt x="443" y="80"/>
                    </a:lnTo>
                    <a:lnTo>
                      <a:pt x="444" y="80"/>
                    </a:lnTo>
                    <a:lnTo>
                      <a:pt x="444" y="81"/>
                    </a:lnTo>
                    <a:lnTo>
                      <a:pt x="444" y="82"/>
                    </a:lnTo>
                    <a:lnTo>
                      <a:pt x="445" y="83"/>
                    </a:lnTo>
                    <a:lnTo>
                      <a:pt x="444" y="84"/>
                    </a:lnTo>
                    <a:lnTo>
                      <a:pt x="445" y="84"/>
                    </a:lnTo>
                    <a:lnTo>
                      <a:pt x="446" y="85"/>
                    </a:lnTo>
                    <a:lnTo>
                      <a:pt x="445" y="85"/>
                    </a:lnTo>
                    <a:lnTo>
                      <a:pt x="446" y="85"/>
                    </a:lnTo>
                    <a:lnTo>
                      <a:pt x="446" y="86"/>
                    </a:lnTo>
                    <a:lnTo>
                      <a:pt x="445" y="86"/>
                    </a:lnTo>
                    <a:lnTo>
                      <a:pt x="445" y="87"/>
                    </a:lnTo>
                    <a:lnTo>
                      <a:pt x="445" y="88"/>
                    </a:lnTo>
                    <a:lnTo>
                      <a:pt x="444" y="89"/>
                    </a:lnTo>
                    <a:lnTo>
                      <a:pt x="444" y="90"/>
                    </a:lnTo>
                    <a:lnTo>
                      <a:pt x="443" y="90"/>
                    </a:lnTo>
                    <a:lnTo>
                      <a:pt x="442" y="90"/>
                    </a:lnTo>
                    <a:lnTo>
                      <a:pt x="442" y="89"/>
                    </a:lnTo>
                    <a:lnTo>
                      <a:pt x="442" y="90"/>
                    </a:lnTo>
                    <a:lnTo>
                      <a:pt x="441" y="89"/>
                    </a:lnTo>
                    <a:lnTo>
                      <a:pt x="440" y="89"/>
                    </a:lnTo>
                    <a:lnTo>
                      <a:pt x="440" y="90"/>
                    </a:lnTo>
                    <a:lnTo>
                      <a:pt x="439" y="91"/>
                    </a:lnTo>
                    <a:lnTo>
                      <a:pt x="439" y="92"/>
                    </a:lnTo>
                    <a:lnTo>
                      <a:pt x="439" y="93"/>
                    </a:lnTo>
                    <a:lnTo>
                      <a:pt x="438" y="93"/>
                    </a:lnTo>
                    <a:lnTo>
                      <a:pt x="438" y="94"/>
                    </a:lnTo>
                    <a:lnTo>
                      <a:pt x="438" y="95"/>
                    </a:lnTo>
                    <a:lnTo>
                      <a:pt x="437" y="94"/>
                    </a:lnTo>
                    <a:lnTo>
                      <a:pt x="437" y="95"/>
                    </a:lnTo>
                    <a:lnTo>
                      <a:pt x="436" y="96"/>
                    </a:lnTo>
                    <a:lnTo>
                      <a:pt x="435" y="96"/>
                    </a:lnTo>
                    <a:lnTo>
                      <a:pt x="435" y="97"/>
                    </a:lnTo>
                    <a:lnTo>
                      <a:pt x="436" y="97"/>
                    </a:lnTo>
                    <a:lnTo>
                      <a:pt x="436" y="98"/>
                    </a:lnTo>
                    <a:lnTo>
                      <a:pt x="435" y="101"/>
                    </a:lnTo>
                    <a:lnTo>
                      <a:pt x="434" y="103"/>
                    </a:lnTo>
                    <a:lnTo>
                      <a:pt x="435" y="105"/>
                    </a:lnTo>
                    <a:lnTo>
                      <a:pt x="436" y="106"/>
                    </a:lnTo>
                    <a:lnTo>
                      <a:pt x="437" y="107"/>
                    </a:lnTo>
                    <a:lnTo>
                      <a:pt x="437" y="108"/>
                    </a:lnTo>
                    <a:lnTo>
                      <a:pt x="438" y="109"/>
                    </a:lnTo>
                    <a:lnTo>
                      <a:pt x="439" y="109"/>
                    </a:lnTo>
                    <a:lnTo>
                      <a:pt x="439" y="110"/>
                    </a:lnTo>
                    <a:lnTo>
                      <a:pt x="440" y="110"/>
                    </a:lnTo>
                    <a:lnTo>
                      <a:pt x="440" y="111"/>
                    </a:lnTo>
                    <a:lnTo>
                      <a:pt x="440" y="112"/>
                    </a:lnTo>
                    <a:lnTo>
                      <a:pt x="439" y="112"/>
                    </a:lnTo>
                    <a:lnTo>
                      <a:pt x="439" y="113"/>
                    </a:lnTo>
                    <a:lnTo>
                      <a:pt x="439" y="114"/>
                    </a:lnTo>
                    <a:lnTo>
                      <a:pt x="439" y="115"/>
                    </a:lnTo>
                    <a:lnTo>
                      <a:pt x="439" y="116"/>
                    </a:lnTo>
                    <a:lnTo>
                      <a:pt x="439" y="117"/>
                    </a:lnTo>
                    <a:lnTo>
                      <a:pt x="440" y="118"/>
                    </a:lnTo>
                    <a:lnTo>
                      <a:pt x="439" y="119"/>
                    </a:lnTo>
                    <a:lnTo>
                      <a:pt x="440" y="119"/>
                    </a:lnTo>
                    <a:lnTo>
                      <a:pt x="440" y="120"/>
                    </a:lnTo>
                    <a:lnTo>
                      <a:pt x="441" y="120"/>
                    </a:lnTo>
                    <a:lnTo>
                      <a:pt x="441" y="121"/>
                    </a:lnTo>
                    <a:lnTo>
                      <a:pt x="442" y="121"/>
                    </a:lnTo>
                    <a:lnTo>
                      <a:pt x="441" y="121"/>
                    </a:lnTo>
                    <a:lnTo>
                      <a:pt x="440" y="122"/>
                    </a:lnTo>
                    <a:lnTo>
                      <a:pt x="440" y="123"/>
                    </a:lnTo>
                    <a:lnTo>
                      <a:pt x="440" y="124"/>
                    </a:lnTo>
                    <a:lnTo>
                      <a:pt x="441" y="124"/>
                    </a:lnTo>
                    <a:lnTo>
                      <a:pt x="441" y="125"/>
                    </a:lnTo>
                    <a:lnTo>
                      <a:pt x="440" y="126"/>
                    </a:lnTo>
                    <a:lnTo>
                      <a:pt x="441" y="126"/>
                    </a:lnTo>
                    <a:lnTo>
                      <a:pt x="441" y="127"/>
                    </a:lnTo>
                    <a:lnTo>
                      <a:pt x="441" y="128"/>
                    </a:lnTo>
                    <a:lnTo>
                      <a:pt x="442" y="128"/>
                    </a:lnTo>
                    <a:lnTo>
                      <a:pt x="442" y="129"/>
                    </a:lnTo>
                    <a:lnTo>
                      <a:pt x="443" y="129"/>
                    </a:lnTo>
                    <a:lnTo>
                      <a:pt x="444" y="129"/>
                    </a:lnTo>
                    <a:lnTo>
                      <a:pt x="445" y="129"/>
                    </a:lnTo>
                    <a:lnTo>
                      <a:pt x="444" y="129"/>
                    </a:lnTo>
                    <a:lnTo>
                      <a:pt x="444" y="130"/>
                    </a:lnTo>
                    <a:lnTo>
                      <a:pt x="443" y="131"/>
                    </a:lnTo>
                    <a:lnTo>
                      <a:pt x="443" y="132"/>
                    </a:lnTo>
                    <a:lnTo>
                      <a:pt x="444" y="132"/>
                    </a:lnTo>
                    <a:lnTo>
                      <a:pt x="445" y="132"/>
                    </a:lnTo>
                    <a:lnTo>
                      <a:pt x="445" y="133"/>
                    </a:lnTo>
                    <a:lnTo>
                      <a:pt x="446" y="133"/>
                    </a:lnTo>
                    <a:lnTo>
                      <a:pt x="446" y="134"/>
                    </a:lnTo>
                    <a:lnTo>
                      <a:pt x="445" y="134"/>
                    </a:lnTo>
                    <a:lnTo>
                      <a:pt x="446" y="134"/>
                    </a:lnTo>
                    <a:lnTo>
                      <a:pt x="446" y="135"/>
                    </a:lnTo>
                    <a:lnTo>
                      <a:pt x="446" y="136"/>
                    </a:lnTo>
                    <a:lnTo>
                      <a:pt x="446" y="137"/>
                    </a:lnTo>
                    <a:lnTo>
                      <a:pt x="447" y="138"/>
                    </a:lnTo>
                    <a:lnTo>
                      <a:pt x="447" y="139"/>
                    </a:lnTo>
                    <a:lnTo>
                      <a:pt x="447" y="140"/>
                    </a:lnTo>
                    <a:lnTo>
                      <a:pt x="448" y="140"/>
                    </a:lnTo>
                    <a:lnTo>
                      <a:pt x="449" y="141"/>
                    </a:lnTo>
                    <a:lnTo>
                      <a:pt x="448" y="141"/>
                    </a:lnTo>
                    <a:lnTo>
                      <a:pt x="448" y="142"/>
                    </a:lnTo>
                    <a:lnTo>
                      <a:pt x="447" y="142"/>
                    </a:lnTo>
                    <a:lnTo>
                      <a:pt x="448" y="142"/>
                    </a:lnTo>
                    <a:lnTo>
                      <a:pt x="447" y="143"/>
                    </a:lnTo>
                    <a:lnTo>
                      <a:pt x="448" y="143"/>
                    </a:lnTo>
                    <a:lnTo>
                      <a:pt x="447" y="144"/>
                    </a:lnTo>
                    <a:lnTo>
                      <a:pt x="447" y="145"/>
                    </a:lnTo>
                    <a:lnTo>
                      <a:pt x="447" y="146"/>
                    </a:lnTo>
                    <a:lnTo>
                      <a:pt x="448" y="146"/>
                    </a:lnTo>
                    <a:lnTo>
                      <a:pt x="448" y="147"/>
                    </a:lnTo>
                    <a:lnTo>
                      <a:pt x="449" y="146"/>
                    </a:lnTo>
                    <a:lnTo>
                      <a:pt x="449" y="147"/>
                    </a:lnTo>
                    <a:lnTo>
                      <a:pt x="449" y="146"/>
                    </a:lnTo>
                    <a:lnTo>
                      <a:pt x="450" y="146"/>
                    </a:lnTo>
                    <a:lnTo>
                      <a:pt x="451" y="146"/>
                    </a:lnTo>
                    <a:lnTo>
                      <a:pt x="451" y="147"/>
                    </a:lnTo>
                    <a:lnTo>
                      <a:pt x="451" y="146"/>
                    </a:lnTo>
                    <a:lnTo>
                      <a:pt x="451" y="147"/>
                    </a:lnTo>
                    <a:lnTo>
                      <a:pt x="452" y="146"/>
                    </a:lnTo>
                    <a:lnTo>
                      <a:pt x="452" y="147"/>
                    </a:lnTo>
                    <a:lnTo>
                      <a:pt x="452" y="146"/>
                    </a:lnTo>
                    <a:lnTo>
                      <a:pt x="452" y="147"/>
                    </a:lnTo>
                    <a:lnTo>
                      <a:pt x="453" y="147"/>
                    </a:lnTo>
                    <a:lnTo>
                      <a:pt x="454" y="147"/>
                    </a:lnTo>
                    <a:lnTo>
                      <a:pt x="454" y="146"/>
                    </a:lnTo>
                    <a:lnTo>
                      <a:pt x="455" y="147"/>
                    </a:lnTo>
                    <a:lnTo>
                      <a:pt x="455" y="146"/>
                    </a:lnTo>
                    <a:lnTo>
                      <a:pt x="456" y="146"/>
                    </a:lnTo>
                    <a:lnTo>
                      <a:pt x="456" y="145"/>
                    </a:lnTo>
                    <a:lnTo>
                      <a:pt x="457" y="145"/>
                    </a:lnTo>
                    <a:lnTo>
                      <a:pt x="457" y="146"/>
                    </a:lnTo>
                    <a:lnTo>
                      <a:pt x="457" y="145"/>
                    </a:lnTo>
                    <a:lnTo>
                      <a:pt x="457" y="146"/>
                    </a:lnTo>
                    <a:lnTo>
                      <a:pt x="457" y="145"/>
                    </a:lnTo>
                    <a:lnTo>
                      <a:pt x="458" y="145"/>
                    </a:lnTo>
                    <a:lnTo>
                      <a:pt x="458" y="144"/>
                    </a:lnTo>
                    <a:lnTo>
                      <a:pt x="459" y="144"/>
                    </a:lnTo>
                    <a:lnTo>
                      <a:pt x="460" y="144"/>
                    </a:lnTo>
                    <a:lnTo>
                      <a:pt x="460" y="143"/>
                    </a:lnTo>
                    <a:lnTo>
                      <a:pt x="461" y="143"/>
                    </a:lnTo>
                    <a:lnTo>
                      <a:pt x="462" y="143"/>
                    </a:lnTo>
                    <a:lnTo>
                      <a:pt x="463" y="143"/>
                    </a:lnTo>
                    <a:lnTo>
                      <a:pt x="463" y="144"/>
                    </a:lnTo>
                    <a:lnTo>
                      <a:pt x="464" y="143"/>
                    </a:lnTo>
                    <a:lnTo>
                      <a:pt x="465" y="143"/>
                    </a:lnTo>
                    <a:lnTo>
                      <a:pt x="466" y="143"/>
                    </a:lnTo>
                    <a:lnTo>
                      <a:pt x="466" y="144"/>
                    </a:lnTo>
                    <a:lnTo>
                      <a:pt x="465" y="144"/>
                    </a:lnTo>
                    <a:lnTo>
                      <a:pt x="466" y="144"/>
                    </a:lnTo>
                    <a:lnTo>
                      <a:pt x="466" y="145"/>
                    </a:lnTo>
                    <a:lnTo>
                      <a:pt x="467" y="145"/>
                    </a:lnTo>
                    <a:lnTo>
                      <a:pt x="467" y="146"/>
                    </a:lnTo>
                    <a:lnTo>
                      <a:pt x="467" y="145"/>
                    </a:lnTo>
                    <a:lnTo>
                      <a:pt x="468" y="145"/>
                    </a:lnTo>
                    <a:lnTo>
                      <a:pt x="469" y="146"/>
                    </a:lnTo>
                    <a:lnTo>
                      <a:pt x="469" y="147"/>
                    </a:lnTo>
                    <a:lnTo>
                      <a:pt x="470" y="146"/>
                    </a:lnTo>
                    <a:lnTo>
                      <a:pt x="470" y="145"/>
                    </a:lnTo>
                    <a:lnTo>
                      <a:pt x="471" y="144"/>
                    </a:lnTo>
                    <a:lnTo>
                      <a:pt x="472" y="144"/>
                    </a:lnTo>
                    <a:lnTo>
                      <a:pt x="472" y="143"/>
                    </a:lnTo>
                    <a:lnTo>
                      <a:pt x="473" y="144"/>
                    </a:lnTo>
                    <a:lnTo>
                      <a:pt x="474" y="144"/>
                    </a:lnTo>
                    <a:lnTo>
                      <a:pt x="474" y="145"/>
                    </a:lnTo>
                    <a:lnTo>
                      <a:pt x="473" y="146"/>
                    </a:lnTo>
                    <a:lnTo>
                      <a:pt x="474" y="146"/>
                    </a:lnTo>
                    <a:lnTo>
                      <a:pt x="474" y="147"/>
                    </a:lnTo>
                    <a:lnTo>
                      <a:pt x="474" y="148"/>
                    </a:lnTo>
                    <a:lnTo>
                      <a:pt x="475" y="148"/>
                    </a:lnTo>
                    <a:lnTo>
                      <a:pt x="475" y="147"/>
                    </a:lnTo>
                    <a:lnTo>
                      <a:pt x="475" y="148"/>
                    </a:lnTo>
                    <a:lnTo>
                      <a:pt x="475" y="149"/>
                    </a:lnTo>
                    <a:lnTo>
                      <a:pt x="476" y="149"/>
                    </a:lnTo>
                    <a:lnTo>
                      <a:pt x="475" y="149"/>
                    </a:lnTo>
                    <a:lnTo>
                      <a:pt x="476" y="150"/>
                    </a:lnTo>
                    <a:lnTo>
                      <a:pt x="477" y="150"/>
                    </a:lnTo>
                    <a:lnTo>
                      <a:pt x="478" y="149"/>
                    </a:lnTo>
                    <a:lnTo>
                      <a:pt x="479" y="149"/>
                    </a:lnTo>
                    <a:lnTo>
                      <a:pt x="479" y="150"/>
                    </a:lnTo>
                    <a:lnTo>
                      <a:pt x="480" y="150"/>
                    </a:lnTo>
                    <a:lnTo>
                      <a:pt x="481" y="150"/>
                    </a:lnTo>
                    <a:lnTo>
                      <a:pt x="481" y="151"/>
                    </a:lnTo>
                    <a:lnTo>
                      <a:pt x="482" y="151"/>
                    </a:lnTo>
                    <a:lnTo>
                      <a:pt x="482" y="152"/>
                    </a:lnTo>
                    <a:lnTo>
                      <a:pt x="483" y="152"/>
                    </a:lnTo>
                    <a:lnTo>
                      <a:pt x="483" y="153"/>
                    </a:lnTo>
                    <a:lnTo>
                      <a:pt x="483" y="154"/>
                    </a:lnTo>
                    <a:lnTo>
                      <a:pt x="482" y="155"/>
                    </a:lnTo>
                    <a:lnTo>
                      <a:pt x="482" y="156"/>
                    </a:lnTo>
                    <a:lnTo>
                      <a:pt x="482" y="157"/>
                    </a:lnTo>
                    <a:lnTo>
                      <a:pt x="481" y="157"/>
                    </a:lnTo>
                    <a:lnTo>
                      <a:pt x="482" y="158"/>
                    </a:lnTo>
                    <a:lnTo>
                      <a:pt x="483" y="159"/>
                    </a:lnTo>
                    <a:lnTo>
                      <a:pt x="483" y="160"/>
                    </a:lnTo>
                    <a:lnTo>
                      <a:pt x="482" y="160"/>
                    </a:lnTo>
                    <a:lnTo>
                      <a:pt x="482" y="161"/>
                    </a:lnTo>
                    <a:lnTo>
                      <a:pt x="481" y="161"/>
                    </a:lnTo>
                    <a:lnTo>
                      <a:pt x="481" y="162"/>
                    </a:lnTo>
                    <a:lnTo>
                      <a:pt x="481" y="163"/>
                    </a:lnTo>
                    <a:lnTo>
                      <a:pt x="481" y="164"/>
                    </a:lnTo>
                    <a:lnTo>
                      <a:pt x="480" y="164"/>
                    </a:lnTo>
                    <a:lnTo>
                      <a:pt x="480" y="165"/>
                    </a:lnTo>
                    <a:lnTo>
                      <a:pt x="479" y="165"/>
                    </a:lnTo>
                    <a:lnTo>
                      <a:pt x="479" y="166"/>
                    </a:lnTo>
                    <a:lnTo>
                      <a:pt x="479" y="167"/>
                    </a:lnTo>
                    <a:lnTo>
                      <a:pt x="478" y="167"/>
                    </a:lnTo>
                    <a:lnTo>
                      <a:pt x="478" y="168"/>
                    </a:lnTo>
                    <a:lnTo>
                      <a:pt x="477" y="168"/>
                    </a:lnTo>
                    <a:lnTo>
                      <a:pt x="478" y="168"/>
                    </a:lnTo>
                    <a:lnTo>
                      <a:pt x="478" y="169"/>
                    </a:lnTo>
                    <a:lnTo>
                      <a:pt x="477" y="169"/>
                    </a:lnTo>
                    <a:lnTo>
                      <a:pt x="476" y="169"/>
                    </a:lnTo>
                    <a:lnTo>
                      <a:pt x="475" y="169"/>
                    </a:lnTo>
                    <a:lnTo>
                      <a:pt x="474" y="168"/>
                    </a:lnTo>
                    <a:lnTo>
                      <a:pt x="473" y="169"/>
                    </a:lnTo>
                    <a:lnTo>
                      <a:pt x="473" y="170"/>
                    </a:lnTo>
                    <a:lnTo>
                      <a:pt x="473" y="171"/>
                    </a:lnTo>
                    <a:lnTo>
                      <a:pt x="473" y="172"/>
                    </a:lnTo>
                    <a:lnTo>
                      <a:pt x="473" y="173"/>
                    </a:lnTo>
                    <a:lnTo>
                      <a:pt x="472" y="173"/>
                    </a:lnTo>
                    <a:lnTo>
                      <a:pt x="473" y="174"/>
                    </a:lnTo>
                    <a:lnTo>
                      <a:pt x="472" y="174"/>
                    </a:lnTo>
                    <a:lnTo>
                      <a:pt x="473" y="175"/>
                    </a:lnTo>
                    <a:lnTo>
                      <a:pt x="472" y="175"/>
                    </a:lnTo>
                    <a:lnTo>
                      <a:pt x="471" y="175"/>
                    </a:lnTo>
                    <a:lnTo>
                      <a:pt x="471" y="176"/>
                    </a:lnTo>
                    <a:lnTo>
                      <a:pt x="470" y="176"/>
                    </a:lnTo>
                    <a:lnTo>
                      <a:pt x="471" y="177"/>
                    </a:lnTo>
                    <a:lnTo>
                      <a:pt x="469" y="178"/>
                    </a:lnTo>
                    <a:lnTo>
                      <a:pt x="469" y="179"/>
                    </a:lnTo>
                    <a:lnTo>
                      <a:pt x="468" y="179"/>
                    </a:lnTo>
                    <a:lnTo>
                      <a:pt x="468" y="180"/>
                    </a:lnTo>
                    <a:lnTo>
                      <a:pt x="467" y="180"/>
                    </a:lnTo>
                    <a:lnTo>
                      <a:pt x="468" y="181"/>
                    </a:lnTo>
                    <a:lnTo>
                      <a:pt x="468" y="182"/>
                    </a:lnTo>
                    <a:lnTo>
                      <a:pt x="469" y="182"/>
                    </a:lnTo>
                    <a:lnTo>
                      <a:pt x="470" y="183"/>
                    </a:lnTo>
                    <a:lnTo>
                      <a:pt x="469" y="184"/>
                    </a:lnTo>
                    <a:lnTo>
                      <a:pt x="470" y="184"/>
                    </a:lnTo>
                    <a:lnTo>
                      <a:pt x="470" y="185"/>
                    </a:lnTo>
                    <a:lnTo>
                      <a:pt x="469" y="185"/>
                    </a:lnTo>
                    <a:lnTo>
                      <a:pt x="469" y="186"/>
                    </a:lnTo>
                    <a:lnTo>
                      <a:pt x="468" y="186"/>
                    </a:lnTo>
                    <a:lnTo>
                      <a:pt x="469" y="187"/>
                    </a:lnTo>
                    <a:lnTo>
                      <a:pt x="469" y="188"/>
                    </a:lnTo>
                    <a:lnTo>
                      <a:pt x="469" y="189"/>
                    </a:lnTo>
                    <a:lnTo>
                      <a:pt x="469" y="190"/>
                    </a:lnTo>
                    <a:lnTo>
                      <a:pt x="470" y="190"/>
                    </a:lnTo>
                    <a:lnTo>
                      <a:pt x="470" y="191"/>
                    </a:lnTo>
                    <a:lnTo>
                      <a:pt x="470" y="192"/>
                    </a:lnTo>
                    <a:lnTo>
                      <a:pt x="471" y="192"/>
                    </a:lnTo>
                    <a:lnTo>
                      <a:pt x="471" y="193"/>
                    </a:lnTo>
                    <a:lnTo>
                      <a:pt x="472" y="193"/>
                    </a:lnTo>
                    <a:lnTo>
                      <a:pt x="472" y="194"/>
                    </a:lnTo>
                    <a:lnTo>
                      <a:pt x="472" y="195"/>
                    </a:lnTo>
                    <a:lnTo>
                      <a:pt x="471" y="195"/>
                    </a:lnTo>
                    <a:lnTo>
                      <a:pt x="470" y="194"/>
                    </a:lnTo>
                    <a:lnTo>
                      <a:pt x="469" y="194"/>
                    </a:lnTo>
                    <a:lnTo>
                      <a:pt x="469" y="195"/>
                    </a:lnTo>
                    <a:lnTo>
                      <a:pt x="468" y="195"/>
                    </a:lnTo>
                    <a:lnTo>
                      <a:pt x="467" y="195"/>
                    </a:lnTo>
                    <a:lnTo>
                      <a:pt x="467" y="196"/>
                    </a:lnTo>
                    <a:lnTo>
                      <a:pt x="466" y="196"/>
                    </a:lnTo>
                    <a:lnTo>
                      <a:pt x="467" y="197"/>
                    </a:lnTo>
                    <a:lnTo>
                      <a:pt x="467" y="198"/>
                    </a:lnTo>
                    <a:lnTo>
                      <a:pt x="468" y="198"/>
                    </a:lnTo>
                    <a:lnTo>
                      <a:pt x="468" y="199"/>
                    </a:lnTo>
                    <a:lnTo>
                      <a:pt x="467" y="199"/>
                    </a:lnTo>
                    <a:lnTo>
                      <a:pt x="466" y="199"/>
                    </a:lnTo>
                    <a:lnTo>
                      <a:pt x="465" y="199"/>
                    </a:lnTo>
                    <a:lnTo>
                      <a:pt x="464" y="199"/>
                    </a:lnTo>
                    <a:lnTo>
                      <a:pt x="464" y="200"/>
                    </a:lnTo>
                    <a:lnTo>
                      <a:pt x="465" y="201"/>
                    </a:lnTo>
                    <a:lnTo>
                      <a:pt x="465" y="200"/>
                    </a:lnTo>
                    <a:lnTo>
                      <a:pt x="466" y="200"/>
                    </a:lnTo>
                    <a:lnTo>
                      <a:pt x="467" y="201"/>
                    </a:lnTo>
                    <a:lnTo>
                      <a:pt x="468" y="201"/>
                    </a:lnTo>
                    <a:lnTo>
                      <a:pt x="469" y="201"/>
                    </a:lnTo>
                    <a:lnTo>
                      <a:pt x="470" y="201"/>
                    </a:lnTo>
                    <a:lnTo>
                      <a:pt x="470" y="202"/>
                    </a:lnTo>
                    <a:lnTo>
                      <a:pt x="471" y="202"/>
                    </a:lnTo>
                    <a:lnTo>
                      <a:pt x="471" y="203"/>
                    </a:lnTo>
                    <a:lnTo>
                      <a:pt x="471" y="204"/>
                    </a:lnTo>
                    <a:lnTo>
                      <a:pt x="472" y="204"/>
                    </a:lnTo>
                    <a:lnTo>
                      <a:pt x="471" y="205"/>
                    </a:lnTo>
                    <a:lnTo>
                      <a:pt x="470" y="205"/>
                    </a:lnTo>
                    <a:lnTo>
                      <a:pt x="470" y="206"/>
                    </a:lnTo>
                    <a:lnTo>
                      <a:pt x="469" y="206"/>
                    </a:lnTo>
                    <a:lnTo>
                      <a:pt x="469" y="207"/>
                    </a:lnTo>
                    <a:lnTo>
                      <a:pt x="468" y="207"/>
                    </a:lnTo>
                    <a:lnTo>
                      <a:pt x="468" y="208"/>
                    </a:lnTo>
                    <a:lnTo>
                      <a:pt x="468" y="207"/>
                    </a:lnTo>
                    <a:lnTo>
                      <a:pt x="467" y="207"/>
                    </a:lnTo>
                    <a:lnTo>
                      <a:pt x="466" y="207"/>
                    </a:lnTo>
                    <a:lnTo>
                      <a:pt x="466" y="208"/>
                    </a:lnTo>
                    <a:lnTo>
                      <a:pt x="466" y="209"/>
                    </a:lnTo>
                    <a:lnTo>
                      <a:pt x="466" y="210"/>
                    </a:lnTo>
                    <a:lnTo>
                      <a:pt x="466" y="211"/>
                    </a:lnTo>
                    <a:lnTo>
                      <a:pt x="465" y="211"/>
                    </a:lnTo>
                    <a:lnTo>
                      <a:pt x="465" y="212"/>
                    </a:lnTo>
                    <a:lnTo>
                      <a:pt x="465" y="213"/>
                    </a:lnTo>
                    <a:lnTo>
                      <a:pt x="464" y="212"/>
                    </a:lnTo>
                    <a:lnTo>
                      <a:pt x="464" y="213"/>
                    </a:lnTo>
                    <a:lnTo>
                      <a:pt x="463" y="214"/>
                    </a:lnTo>
                    <a:lnTo>
                      <a:pt x="464" y="214"/>
                    </a:lnTo>
                    <a:lnTo>
                      <a:pt x="464" y="215"/>
                    </a:lnTo>
                    <a:lnTo>
                      <a:pt x="463" y="215"/>
                    </a:lnTo>
                    <a:lnTo>
                      <a:pt x="463" y="216"/>
                    </a:lnTo>
                    <a:lnTo>
                      <a:pt x="463" y="217"/>
                    </a:lnTo>
                    <a:lnTo>
                      <a:pt x="462" y="217"/>
                    </a:lnTo>
                    <a:lnTo>
                      <a:pt x="462" y="218"/>
                    </a:lnTo>
                    <a:lnTo>
                      <a:pt x="463" y="217"/>
                    </a:lnTo>
                    <a:lnTo>
                      <a:pt x="463" y="218"/>
                    </a:lnTo>
                    <a:lnTo>
                      <a:pt x="464" y="218"/>
                    </a:lnTo>
                    <a:lnTo>
                      <a:pt x="464" y="219"/>
                    </a:lnTo>
                    <a:lnTo>
                      <a:pt x="464" y="220"/>
                    </a:lnTo>
                    <a:lnTo>
                      <a:pt x="464" y="221"/>
                    </a:lnTo>
                    <a:lnTo>
                      <a:pt x="465" y="222"/>
                    </a:lnTo>
                    <a:lnTo>
                      <a:pt x="466" y="222"/>
                    </a:lnTo>
                    <a:lnTo>
                      <a:pt x="466" y="223"/>
                    </a:lnTo>
                    <a:lnTo>
                      <a:pt x="466" y="224"/>
                    </a:lnTo>
                    <a:lnTo>
                      <a:pt x="465" y="225"/>
                    </a:lnTo>
                    <a:lnTo>
                      <a:pt x="465" y="226"/>
                    </a:lnTo>
                    <a:lnTo>
                      <a:pt x="466" y="226"/>
                    </a:lnTo>
                    <a:lnTo>
                      <a:pt x="466" y="227"/>
                    </a:lnTo>
                    <a:lnTo>
                      <a:pt x="467" y="227"/>
                    </a:lnTo>
                    <a:lnTo>
                      <a:pt x="468" y="228"/>
                    </a:lnTo>
                    <a:lnTo>
                      <a:pt x="469" y="228"/>
                    </a:lnTo>
                    <a:lnTo>
                      <a:pt x="470" y="228"/>
                    </a:lnTo>
                    <a:lnTo>
                      <a:pt x="471" y="228"/>
                    </a:lnTo>
                    <a:lnTo>
                      <a:pt x="472" y="229"/>
                    </a:lnTo>
                    <a:lnTo>
                      <a:pt x="473" y="229"/>
                    </a:lnTo>
                    <a:lnTo>
                      <a:pt x="474" y="230"/>
                    </a:lnTo>
                    <a:lnTo>
                      <a:pt x="473" y="230"/>
                    </a:lnTo>
                    <a:lnTo>
                      <a:pt x="473" y="231"/>
                    </a:lnTo>
                    <a:lnTo>
                      <a:pt x="474" y="231"/>
                    </a:lnTo>
                    <a:lnTo>
                      <a:pt x="475" y="231"/>
                    </a:lnTo>
                    <a:lnTo>
                      <a:pt x="474" y="232"/>
                    </a:lnTo>
                    <a:lnTo>
                      <a:pt x="474" y="233"/>
                    </a:lnTo>
                    <a:lnTo>
                      <a:pt x="476" y="234"/>
                    </a:lnTo>
                    <a:lnTo>
                      <a:pt x="476" y="235"/>
                    </a:lnTo>
                    <a:lnTo>
                      <a:pt x="477" y="234"/>
                    </a:lnTo>
                    <a:lnTo>
                      <a:pt x="477" y="235"/>
                    </a:lnTo>
                    <a:lnTo>
                      <a:pt x="478" y="235"/>
                    </a:lnTo>
                    <a:lnTo>
                      <a:pt x="479" y="235"/>
                    </a:lnTo>
                    <a:lnTo>
                      <a:pt x="480" y="235"/>
                    </a:lnTo>
                    <a:lnTo>
                      <a:pt x="480" y="236"/>
                    </a:lnTo>
                    <a:lnTo>
                      <a:pt x="481" y="236"/>
                    </a:lnTo>
                    <a:lnTo>
                      <a:pt x="481" y="237"/>
                    </a:lnTo>
                    <a:lnTo>
                      <a:pt x="482" y="238"/>
                    </a:lnTo>
                    <a:lnTo>
                      <a:pt x="482" y="237"/>
                    </a:lnTo>
                    <a:lnTo>
                      <a:pt x="483" y="237"/>
                    </a:lnTo>
                    <a:lnTo>
                      <a:pt x="483" y="238"/>
                    </a:lnTo>
                    <a:lnTo>
                      <a:pt x="482" y="239"/>
                    </a:lnTo>
                    <a:lnTo>
                      <a:pt x="481" y="239"/>
                    </a:lnTo>
                    <a:lnTo>
                      <a:pt x="481" y="240"/>
                    </a:lnTo>
                    <a:lnTo>
                      <a:pt x="482" y="240"/>
                    </a:lnTo>
                    <a:lnTo>
                      <a:pt x="482" y="241"/>
                    </a:lnTo>
                    <a:lnTo>
                      <a:pt x="481" y="241"/>
                    </a:lnTo>
                    <a:lnTo>
                      <a:pt x="481" y="242"/>
                    </a:lnTo>
                    <a:lnTo>
                      <a:pt x="482" y="241"/>
                    </a:lnTo>
                    <a:lnTo>
                      <a:pt x="482" y="242"/>
                    </a:lnTo>
                    <a:lnTo>
                      <a:pt x="482" y="243"/>
                    </a:lnTo>
                    <a:lnTo>
                      <a:pt x="483" y="243"/>
                    </a:lnTo>
                    <a:lnTo>
                      <a:pt x="483" y="244"/>
                    </a:lnTo>
                    <a:lnTo>
                      <a:pt x="481" y="244"/>
                    </a:lnTo>
                    <a:lnTo>
                      <a:pt x="481" y="245"/>
                    </a:lnTo>
                    <a:lnTo>
                      <a:pt x="482" y="245"/>
                    </a:lnTo>
                    <a:lnTo>
                      <a:pt x="483" y="245"/>
                    </a:lnTo>
                    <a:lnTo>
                      <a:pt x="483" y="246"/>
                    </a:lnTo>
                    <a:lnTo>
                      <a:pt x="483" y="247"/>
                    </a:lnTo>
                    <a:lnTo>
                      <a:pt x="482" y="247"/>
                    </a:lnTo>
                    <a:lnTo>
                      <a:pt x="482" y="246"/>
                    </a:lnTo>
                    <a:lnTo>
                      <a:pt x="481" y="247"/>
                    </a:lnTo>
                    <a:lnTo>
                      <a:pt x="481" y="246"/>
                    </a:lnTo>
                    <a:lnTo>
                      <a:pt x="480" y="247"/>
                    </a:lnTo>
                    <a:lnTo>
                      <a:pt x="479" y="247"/>
                    </a:lnTo>
                    <a:lnTo>
                      <a:pt x="478" y="247"/>
                    </a:lnTo>
                    <a:lnTo>
                      <a:pt x="477" y="247"/>
                    </a:lnTo>
                    <a:lnTo>
                      <a:pt x="477" y="248"/>
                    </a:lnTo>
                    <a:lnTo>
                      <a:pt x="477" y="249"/>
                    </a:lnTo>
                    <a:lnTo>
                      <a:pt x="477" y="250"/>
                    </a:lnTo>
                    <a:lnTo>
                      <a:pt x="478" y="249"/>
                    </a:lnTo>
                    <a:lnTo>
                      <a:pt x="478" y="250"/>
                    </a:lnTo>
                    <a:lnTo>
                      <a:pt x="478" y="251"/>
                    </a:lnTo>
                    <a:lnTo>
                      <a:pt x="479" y="251"/>
                    </a:lnTo>
                    <a:lnTo>
                      <a:pt x="480" y="252"/>
                    </a:lnTo>
                    <a:lnTo>
                      <a:pt x="481" y="252"/>
                    </a:lnTo>
                    <a:lnTo>
                      <a:pt x="481" y="253"/>
                    </a:lnTo>
                    <a:lnTo>
                      <a:pt x="482" y="253"/>
                    </a:lnTo>
                    <a:lnTo>
                      <a:pt x="483" y="253"/>
                    </a:lnTo>
                    <a:lnTo>
                      <a:pt x="484" y="253"/>
                    </a:lnTo>
                    <a:lnTo>
                      <a:pt x="484" y="254"/>
                    </a:lnTo>
                    <a:lnTo>
                      <a:pt x="485" y="254"/>
                    </a:lnTo>
                    <a:lnTo>
                      <a:pt x="485" y="255"/>
                    </a:lnTo>
                    <a:lnTo>
                      <a:pt x="485" y="254"/>
                    </a:lnTo>
                    <a:lnTo>
                      <a:pt x="486" y="255"/>
                    </a:lnTo>
                    <a:lnTo>
                      <a:pt x="487" y="255"/>
                    </a:lnTo>
                    <a:lnTo>
                      <a:pt x="486" y="255"/>
                    </a:lnTo>
                    <a:lnTo>
                      <a:pt x="486" y="256"/>
                    </a:lnTo>
                    <a:lnTo>
                      <a:pt x="485" y="256"/>
                    </a:lnTo>
                    <a:lnTo>
                      <a:pt x="485" y="257"/>
                    </a:lnTo>
                    <a:lnTo>
                      <a:pt x="484" y="257"/>
                    </a:lnTo>
                    <a:lnTo>
                      <a:pt x="484" y="258"/>
                    </a:lnTo>
                    <a:lnTo>
                      <a:pt x="484" y="259"/>
                    </a:lnTo>
                    <a:lnTo>
                      <a:pt x="483" y="260"/>
                    </a:lnTo>
                    <a:lnTo>
                      <a:pt x="484" y="260"/>
                    </a:lnTo>
                    <a:lnTo>
                      <a:pt x="484" y="261"/>
                    </a:lnTo>
                    <a:lnTo>
                      <a:pt x="483" y="261"/>
                    </a:lnTo>
                    <a:lnTo>
                      <a:pt x="483" y="262"/>
                    </a:lnTo>
                    <a:lnTo>
                      <a:pt x="483" y="263"/>
                    </a:lnTo>
                    <a:lnTo>
                      <a:pt x="482" y="263"/>
                    </a:lnTo>
                    <a:lnTo>
                      <a:pt x="483" y="263"/>
                    </a:lnTo>
                    <a:lnTo>
                      <a:pt x="483" y="264"/>
                    </a:lnTo>
                    <a:lnTo>
                      <a:pt x="484" y="264"/>
                    </a:lnTo>
                    <a:lnTo>
                      <a:pt x="484" y="265"/>
                    </a:lnTo>
                    <a:lnTo>
                      <a:pt x="484" y="266"/>
                    </a:lnTo>
                    <a:lnTo>
                      <a:pt x="485" y="266"/>
                    </a:lnTo>
                    <a:lnTo>
                      <a:pt x="486" y="265"/>
                    </a:lnTo>
                    <a:lnTo>
                      <a:pt x="487" y="265"/>
                    </a:lnTo>
                    <a:lnTo>
                      <a:pt x="488" y="265"/>
                    </a:lnTo>
                    <a:lnTo>
                      <a:pt x="489" y="266"/>
                    </a:lnTo>
                    <a:lnTo>
                      <a:pt x="489" y="265"/>
                    </a:lnTo>
                    <a:lnTo>
                      <a:pt x="490" y="265"/>
                    </a:lnTo>
                    <a:lnTo>
                      <a:pt x="490" y="264"/>
                    </a:lnTo>
                    <a:lnTo>
                      <a:pt x="491" y="264"/>
                    </a:lnTo>
                    <a:lnTo>
                      <a:pt x="491" y="265"/>
                    </a:lnTo>
                    <a:lnTo>
                      <a:pt x="492" y="265"/>
                    </a:lnTo>
                    <a:lnTo>
                      <a:pt x="493" y="266"/>
                    </a:lnTo>
                    <a:lnTo>
                      <a:pt x="493" y="265"/>
                    </a:lnTo>
                    <a:lnTo>
                      <a:pt x="494" y="265"/>
                    </a:lnTo>
                    <a:lnTo>
                      <a:pt x="495" y="264"/>
                    </a:lnTo>
                    <a:lnTo>
                      <a:pt x="496" y="264"/>
                    </a:lnTo>
                    <a:lnTo>
                      <a:pt x="497" y="264"/>
                    </a:lnTo>
                    <a:lnTo>
                      <a:pt x="498" y="264"/>
                    </a:lnTo>
                    <a:lnTo>
                      <a:pt x="499" y="264"/>
                    </a:lnTo>
                    <a:lnTo>
                      <a:pt x="500" y="264"/>
                    </a:lnTo>
                    <a:lnTo>
                      <a:pt x="500" y="265"/>
                    </a:lnTo>
                    <a:lnTo>
                      <a:pt x="500" y="266"/>
                    </a:lnTo>
                    <a:lnTo>
                      <a:pt x="500" y="267"/>
                    </a:lnTo>
                    <a:lnTo>
                      <a:pt x="499" y="267"/>
                    </a:lnTo>
                    <a:lnTo>
                      <a:pt x="499" y="268"/>
                    </a:lnTo>
                    <a:lnTo>
                      <a:pt x="499" y="269"/>
                    </a:lnTo>
                    <a:lnTo>
                      <a:pt x="500" y="269"/>
                    </a:lnTo>
                    <a:lnTo>
                      <a:pt x="500" y="268"/>
                    </a:lnTo>
                    <a:lnTo>
                      <a:pt x="501" y="268"/>
                    </a:lnTo>
                    <a:lnTo>
                      <a:pt x="501" y="267"/>
                    </a:lnTo>
                    <a:lnTo>
                      <a:pt x="502" y="267"/>
                    </a:lnTo>
                    <a:lnTo>
                      <a:pt x="503" y="267"/>
                    </a:lnTo>
                    <a:lnTo>
                      <a:pt x="504" y="266"/>
                    </a:lnTo>
                    <a:lnTo>
                      <a:pt x="504" y="267"/>
                    </a:lnTo>
                    <a:lnTo>
                      <a:pt x="505" y="267"/>
                    </a:lnTo>
                    <a:lnTo>
                      <a:pt x="506" y="267"/>
                    </a:lnTo>
                    <a:lnTo>
                      <a:pt x="507" y="266"/>
                    </a:lnTo>
                    <a:lnTo>
                      <a:pt x="508" y="266"/>
                    </a:lnTo>
                    <a:lnTo>
                      <a:pt x="509" y="267"/>
                    </a:lnTo>
                    <a:lnTo>
                      <a:pt x="509" y="266"/>
                    </a:lnTo>
                    <a:lnTo>
                      <a:pt x="509" y="267"/>
                    </a:lnTo>
                    <a:lnTo>
                      <a:pt x="510" y="266"/>
                    </a:lnTo>
                    <a:lnTo>
                      <a:pt x="511" y="266"/>
                    </a:lnTo>
                    <a:lnTo>
                      <a:pt x="510" y="265"/>
                    </a:lnTo>
                    <a:lnTo>
                      <a:pt x="511" y="265"/>
                    </a:lnTo>
                    <a:lnTo>
                      <a:pt x="512" y="265"/>
                    </a:lnTo>
                    <a:lnTo>
                      <a:pt x="513" y="264"/>
                    </a:lnTo>
                    <a:lnTo>
                      <a:pt x="513" y="265"/>
                    </a:lnTo>
                    <a:lnTo>
                      <a:pt x="513" y="264"/>
                    </a:lnTo>
                    <a:lnTo>
                      <a:pt x="514" y="264"/>
                    </a:lnTo>
                    <a:lnTo>
                      <a:pt x="515" y="264"/>
                    </a:lnTo>
                    <a:lnTo>
                      <a:pt x="516" y="263"/>
                    </a:lnTo>
                    <a:lnTo>
                      <a:pt x="516" y="262"/>
                    </a:lnTo>
                    <a:lnTo>
                      <a:pt x="517" y="262"/>
                    </a:lnTo>
                    <a:lnTo>
                      <a:pt x="517" y="263"/>
                    </a:lnTo>
                    <a:lnTo>
                      <a:pt x="517" y="264"/>
                    </a:lnTo>
                    <a:lnTo>
                      <a:pt x="518" y="264"/>
                    </a:lnTo>
                    <a:lnTo>
                      <a:pt x="518" y="265"/>
                    </a:lnTo>
                    <a:lnTo>
                      <a:pt x="518" y="266"/>
                    </a:lnTo>
                    <a:lnTo>
                      <a:pt x="519" y="266"/>
                    </a:lnTo>
                    <a:lnTo>
                      <a:pt x="520" y="266"/>
                    </a:lnTo>
                    <a:lnTo>
                      <a:pt x="520" y="265"/>
                    </a:lnTo>
                    <a:lnTo>
                      <a:pt x="521" y="265"/>
                    </a:lnTo>
                    <a:lnTo>
                      <a:pt x="521" y="264"/>
                    </a:lnTo>
                    <a:lnTo>
                      <a:pt x="522" y="264"/>
                    </a:lnTo>
                    <a:lnTo>
                      <a:pt x="523" y="264"/>
                    </a:lnTo>
                    <a:lnTo>
                      <a:pt x="523" y="263"/>
                    </a:lnTo>
                    <a:lnTo>
                      <a:pt x="523" y="264"/>
                    </a:lnTo>
                    <a:lnTo>
                      <a:pt x="524" y="264"/>
                    </a:lnTo>
                    <a:lnTo>
                      <a:pt x="524" y="263"/>
                    </a:lnTo>
                    <a:lnTo>
                      <a:pt x="524" y="264"/>
                    </a:lnTo>
                    <a:lnTo>
                      <a:pt x="524" y="265"/>
                    </a:lnTo>
                    <a:lnTo>
                      <a:pt x="525" y="265"/>
                    </a:lnTo>
                    <a:lnTo>
                      <a:pt x="525" y="266"/>
                    </a:lnTo>
                    <a:lnTo>
                      <a:pt x="526" y="266"/>
                    </a:lnTo>
                    <a:lnTo>
                      <a:pt x="526" y="265"/>
                    </a:lnTo>
                    <a:lnTo>
                      <a:pt x="527" y="265"/>
                    </a:lnTo>
                    <a:lnTo>
                      <a:pt x="527" y="264"/>
                    </a:lnTo>
                    <a:lnTo>
                      <a:pt x="527" y="262"/>
                    </a:lnTo>
                    <a:lnTo>
                      <a:pt x="527" y="261"/>
                    </a:lnTo>
                    <a:lnTo>
                      <a:pt x="528" y="261"/>
                    </a:lnTo>
                    <a:lnTo>
                      <a:pt x="529" y="261"/>
                    </a:lnTo>
                    <a:lnTo>
                      <a:pt x="529" y="262"/>
                    </a:lnTo>
                    <a:lnTo>
                      <a:pt x="530" y="262"/>
                    </a:lnTo>
                    <a:lnTo>
                      <a:pt x="530" y="263"/>
                    </a:lnTo>
                    <a:lnTo>
                      <a:pt x="531" y="263"/>
                    </a:lnTo>
                    <a:lnTo>
                      <a:pt x="531" y="262"/>
                    </a:lnTo>
                    <a:lnTo>
                      <a:pt x="530" y="262"/>
                    </a:lnTo>
                    <a:lnTo>
                      <a:pt x="530" y="261"/>
                    </a:lnTo>
                    <a:lnTo>
                      <a:pt x="530" y="260"/>
                    </a:lnTo>
                    <a:lnTo>
                      <a:pt x="531" y="260"/>
                    </a:lnTo>
                    <a:lnTo>
                      <a:pt x="531" y="259"/>
                    </a:lnTo>
                    <a:lnTo>
                      <a:pt x="531" y="258"/>
                    </a:lnTo>
                    <a:lnTo>
                      <a:pt x="531" y="257"/>
                    </a:lnTo>
                    <a:lnTo>
                      <a:pt x="531" y="256"/>
                    </a:lnTo>
                    <a:lnTo>
                      <a:pt x="530" y="256"/>
                    </a:lnTo>
                    <a:lnTo>
                      <a:pt x="531" y="256"/>
                    </a:lnTo>
                    <a:lnTo>
                      <a:pt x="530" y="255"/>
                    </a:lnTo>
                    <a:lnTo>
                      <a:pt x="529" y="256"/>
                    </a:lnTo>
                    <a:lnTo>
                      <a:pt x="529" y="255"/>
                    </a:lnTo>
                    <a:lnTo>
                      <a:pt x="528" y="255"/>
                    </a:lnTo>
                    <a:lnTo>
                      <a:pt x="528" y="256"/>
                    </a:lnTo>
                    <a:lnTo>
                      <a:pt x="527" y="256"/>
                    </a:lnTo>
                    <a:lnTo>
                      <a:pt x="526" y="256"/>
                    </a:lnTo>
                    <a:lnTo>
                      <a:pt x="525" y="256"/>
                    </a:lnTo>
                    <a:lnTo>
                      <a:pt x="524" y="256"/>
                    </a:lnTo>
                    <a:lnTo>
                      <a:pt x="524" y="255"/>
                    </a:lnTo>
                    <a:lnTo>
                      <a:pt x="524" y="254"/>
                    </a:lnTo>
                    <a:lnTo>
                      <a:pt x="525" y="253"/>
                    </a:lnTo>
                    <a:lnTo>
                      <a:pt x="526" y="253"/>
                    </a:lnTo>
                    <a:lnTo>
                      <a:pt x="527" y="253"/>
                    </a:lnTo>
                    <a:lnTo>
                      <a:pt x="527" y="252"/>
                    </a:lnTo>
                    <a:lnTo>
                      <a:pt x="528" y="252"/>
                    </a:lnTo>
                    <a:lnTo>
                      <a:pt x="529" y="252"/>
                    </a:lnTo>
                    <a:lnTo>
                      <a:pt x="529" y="251"/>
                    </a:lnTo>
                    <a:lnTo>
                      <a:pt x="530" y="251"/>
                    </a:lnTo>
                    <a:lnTo>
                      <a:pt x="531" y="251"/>
                    </a:lnTo>
                    <a:lnTo>
                      <a:pt x="532" y="251"/>
                    </a:lnTo>
                    <a:lnTo>
                      <a:pt x="533" y="250"/>
                    </a:lnTo>
                    <a:lnTo>
                      <a:pt x="534" y="250"/>
                    </a:lnTo>
                    <a:lnTo>
                      <a:pt x="533" y="250"/>
                    </a:lnTo>
                    <a:lnTo>
                      <a:pt x="533" y="249"/>
                    </a:lnTo>
                    <a:lnTo>
                      <a:pt x="532" y="249"/>
                    </a:lnTo>
                    <a:lnTo>
                      <a:pt x="532" y="248"/>
                    </a:lnTo>
                    <a:lnTo>
                      <a:pt x="531" y="248"/>
                    </a:lnTo>
                    <a:lnTo>
                      <a:pt x="531" y="247"/>
                    </a:lnTo>
                    <a:lnTo>
                      <a:pt x="531" y="246"/>
                    </a:lnTo>
                    <a:lnTo>
                      <a:pt x="531" y="245"/>
                    </a:lnTo>
                    <a:lnTo>
                      <a:pt x="532" y="245"/>
                    </a:lnTo>
                    <a:lnTo>
                      <a:pt x="532" y="244"/>
                    </a:lnTo>
                    <a:lnTo>
                      <a:pt x="533" y="244"/>
                    </a:lnTo>
                    <a:lnTo>
                      <a:pt x="533" y="245"/>
                    </a:lnTo>
                    <a:lnTo>
                      <a:pt x="534" y="245"/>
                    </a:lnTo>
                    <a:lnTo>
                      <a:pt x="535" y="244"/>
                    </a:lnTo>
                    <a:lnTo>
                      <a:pt x="536" y="245"/>
                    </a:lnTo>
                    <a:lnTo>
                      <a:pt x="536" y="246"/>
                    </a:lnTo>
                    <a:lnTo>
                      <a:pt x="536" y="247"/>
                    </a:lnTo>
                    <a:lnTo>
                      <a:pt x="535" y="248"/>
                    </a:lnTo>
                    <a:lnTo>
                      <a:pt x="535" y="249"/>
                    </a:lnTo>
                    <a:lnTo>
                      <a:pt x="534" y="249"/>
                    </a:lnTo>
                    <a:lnTo>
                      <a:pt x="535" y="249"/>
                    </a:lnTo>
                    <a:lnTo>
                      <a:pt x="535" y="250"/>
                    </a:lnTo>
                    <a:lnTo>
                      <a:pt x="536" y="250"/>
                    </a:lnTo>
                    <a:lnTo>
                      <a:pt x="537" y="250"/>
                    </a:lnTo>
                    <a:lnTo>
                      <a:pt x="538" y="250"/>
                    </a:lnTo>
                    <a:lnTo>
                      <a:pt x="539" y="250"/>
                    </a:lnTo>
                    <a:lnTo>
                      <a:pt x="540" y="249"/>
                    </a:lnTo>
                    <a:lnTo>
                      <a:pt x="540" y="248"/>
                    </a:lnTo>
                    <a:lnTo>
                      <a:pt x="541" y="248"/>
                    </a:lnTo>
                    <a:lnTo>
                      <a:pt x="542" y="247"/>
                    </a:lnTo>
                    <a:lnTo>
                      <a:pt x="542" y="248"/>
                    </a:lnTo>
                    <a:lnTo>
                      <a:pt x="543" y="248"/>
                    </a:lnTo>
                    <a:lnTo>
                      <a:pt x="543" y="249"/>
                    </a:lnTo>
                    <a:lnTo>
                      <a:pt x="543" y="250"/>
                    </a:lnTo>
                    <a:lnTo>
                      <a:pt x="542" y="250"/>
                    </a:lnTo>
                    <a:lnTo>
                      <a:pt x="541" y="250"/>
                    </a:lnTo>
                    <a:lnTo>
                      <a:pt x="541" y="251"/>
                    </a:lnTo>
                    <a:lnTo>
                      <a:pt x="542" y="251"/>
                    </a:lnTo>
                    <a:lnTo>
                      <a:pt x="543" y="251"/>
                    </a:lnTo>
                    <a:lnTo>
                      <a:pt x="544" y="251"/>
                    </a:lnTo>
                    <a:lnTo>
                      <a:pt x="545" y="251"/>
                    </a:lnTo>
                    <a:lnTo>
                      <a:pt x="546" y="251"/>
                    </a:lnTo>
                    <a:lnTo>
                      <a:pt x="546" y="250"/>
                    </a:lnTo>
                    <a:lnTo>
                      <a:pt x="547" y="250"/>
                    </a:lnTo>
                    <a:lnTo>
                      <a:pt x="548" y="249"/>
                    </a:lnTo>
                    <a:lnTo>
                      <a:pt x="548" y="250"/>
                    </a:lnTo>
                    <a:lnTo>
                      <a:pt x="548" y="249"/>
                    </a:lnTo>
                    <a:lnTo>
                      <a:pt x="549" y="249"/>
                    </a:lnTo>
                    <a:lnTo>
                      <a:pt x="549" y="248"/>
                    </a:lnTo>
                    <a:lnTo>
                      <a:pt x="550" y="248"/>
                    </a:lnTo>
                    <a:lnTo>
                      <a:pt x="550" y="247"/>
                    </a:lnTo>
                    <a:lnTo>
                      <a:pt x="549" y="247"/>
                    </a:lnTo>
                    <a:lnTo>
                      <a:pt x="550" y="247"/>
                    </a:lnTo>
                    <a:lnTo>
                      <a:pt x="551" y="248"/>
                    </a:lnTo>
                    <a:lnTo>
                      <a:pt x="551" y="249"/>
                    </a:lnTo>
                    <a:lnTo>
                      <a:pt x="552" y="249"/>
                    </a:lnTo>
                    <a:lnTo>
                      <a:pt x="553" y="250"/>
                    </a:lnTo>
                    <a:lnTo>
                      <a:pt x="554" y="250"/>
                    </a:lnTo>
                    <a:lnTo>
                      <a:pt x="554" y="251"/>
                    </a:lnTo>
                    <a:lnTo>
                      <a:pt x="554" y="252"/>
                    </a:lnTo>
                    <a:lnTo>
                      <a:pt x="555" y="252"/>
                    </a:lnTo>
                    <a:lnTo>
                      <a:pt x="556" y="252"/>
                    </a:lnTo>
                    <a:lnTo>
                      <a:pt x="556" y="251"/>
                    </a:lnTo>
                    <a:lnTo>
                      <a:pt x="557" y="251"/>
                    </a:lnTo>
                    <a:lnTo>
                      <a:pt x="558" y="251"/>
                    </a:lnTo>
                    <a:lnTo>
                      <a:pt x="559" y="250"/>
                    </a:lnTo>
                    <a:lnTo>
                      <a:pt x="560" y="250"/>
                    </a:lnTo>
                    <a:lnTo>
                      <a:pt x="561" y="250"/>
                    </a:lnTo>
                    <a:lnTo>
                      <a:pt x="562" y="250"/>
                    </a:lnTo>
                    <a:lnTo>
                      <a:pt x="563" y="250"/>
                    </a:lnTo>
                    <a:lnTo>
                      <a:pt x="564" y="250"/>
                    </a:lnTo>
                    <a:lnTo>
                      <a:pt x="565" y="249"/>
                    </a:lnTo>
                    <a:lnTo>
                      <a:pt x="565" y="248"/>
                    </a:lnTo>
                    <a:lnTo>
                      <a:pt x="566" y="248"/>
                    </a:lnTo>
                    <a:lnTo>
                      <a:pt x="566" y="247"/>
                    </a:lnTo>
                    <a:lnTo>
                      <a:pt x="567" y="247"/>
                    </a:lnTo>
                    <a:lnTo>
                      <a:pt x="568" y="246"/>
                    </a:lnTo>
                    <a:lnTo>
                      <a:pt x="569" y="246"/>
                    </a:lnTo>
                    <a:lnTo>
                      <a:pt x="570" y="246"/>
                    </a:lnTo>
                    <a:lnTo>
                      <a:pt x="571" y="246"/>
                    </a:lnTo>
                    <a:lnTo>
                      <a:pt x="571" y="245"/>
                    </a:lnTo>
                    <a:lnTo>
                      <a:pt x="572" y="245"/>
                    </a:lnTo>
                    <a:lnTo>
                      <a:pt x="572" y="244"/>
                    </a:lnTo>
                    <a:lnTo>
                      <a:pt x="573" y="244"/>
                    </a:lnTo>
                    <a:lnTo>
                      <a:pt x="573" y="243"/>
                    </a:lnTo>
                    <a:lnTo>
                      <a:pt x="573" y="242"/>
                    </a:lnTo>
                    <a:lnTo>
                      <a:pt x="574" y="242"/>
                    </a:lnTo>
                    <a:lnTo>
                      <a:pt x="575" y="242"/>
                    </a:lnTo>
                    <a:lnTo>
                      <a:pt x="576" y="242"/>
                    </a:lnTo>
                    <a:lnTo>
                      <a:pt x="576" y="241"/>
                    </a:lnTo>
                    <a:lnTo>
                      <a:pt x="576" y="242"/>
                    </a:lnTo>
                    <a:lnTo>
                      <a:pt x="577" y="241"/>
                    </a:lnTo>
                    <a:lnTo>
                      <a:pt x="578" y="241"/>
                    </a:lnTo>
                    <a:lnTo>
                      <a:pt x="579" y="241"/>
                    </a:lnTo>
                    <a:lnTo>
                      <a:pt x="580" y="241"/>
                    </a:lnTo>
                    <a:lnTo>
                      <a:pt x="580" y="240"/>
                    </a:lnTo>
                    <a:lnTo>
                      <a:pt x="581" y="240"/>
                    </a:lnTo>
                    <a:lnTo>
                      <a:pt x="582" y="240"/>
                    </a:lnTo>
                    <a:lnTo>
                      <a:pt x="583" y="240"/>
                    </a:lnTo>
                    <a:lnTo>
                      <a:pt x="584" y="240"/>
                    </a:lnTo>
                    <a:lnTo>
                      <a:pt x="585" y="241"/>
                    </a:lnTo>
                    <a:lnTo>
                      <a:pt x="585" y="240"/>
                    </a:lnTo>
                    <a:lnTo>
                      <a:pt x="585" y="241"/>
                    </a:lnTo>
                    <a:lnTo>
                      <a:pt x="586" y="241"/>
                    </a:lnTo>
                    <a:lnTo>
                      <a:pt x="587" y="241"/>
                    </a:lnTo>
                    <a:lnTo>
                      <a:pt x="588" y="240"/>
                    </a:lnTo>
                    <a:lnTo>
                      <a:pt x="589" y="240"/>
                    </a:lnTo>
                    <a:lnTo>
                      <a:pt x="590" y="240"/>
                    </a:lnTo>
                    <a:lnTo>
                      <a:pt x="591" y="240"/>
                    </a:lnTo>
                    <a:lnTo>
                      <a:pt x="592" y="240"/>
                    </a:lnTo>
                    <a:lnTo>
                      <a:pt x="592" y="239"/>
                    </a:lnTo>
                    <a:lnTo>
                      <a:pt x="593" y="239"/>
                    </a:lnTo>
                    <a:lnTo>
                      <a:pt x="593" y="238"/>
                    </a:lnTo>
                    <a:lnTo>
                      <a:pt x="594" y="238"/>
                    </a:lnTo>
                    <a:lnTo>
                      <a:pt x="595" y="238"/>
                    </a:lnTo>
                    <a:lnTo>
                      <a:pt x="596" y="238"/>
                    </a:lnTo>
                    <a:lnTo>
                      <a:pt x="597" y="239"/>
                    </a:lnTo>
                    <a:lnTo>
                      <a:pt x="597" y="238"/>
                    </a:lnTo>
                    <a:lnTo>
                      <a:pt x="598" y="238"/>
                    </a:lnTo>
                    <a:lnTo>
                      <a:pt x="599" y="237"/>
                    </a:lnTo>
                    <a:lnTo>
                      <a:pt x="600" y="237"/>
                    </a:lnTo>
                    <a:lnTo>
                      <a:pt x="601" y="237"/>
                    </a:lnTo>
                    <a:lnTo>
                      <a:pt x="601" y="238"/>
                    </a:lnTo>
                    <a:lnTo>
                      <a:pt x="602" y="238"/>
                    </a:lnTo>
                    <a:lnTo>
                      <a:pt x="603" y="238"/>
                    </a:lnTo>
                    <a:lnTo>
                      <a:pt x="603" y="239"/>
                    </a:lnTo>
                    <a:lnTo>
                      <a:pt x="604" y="239"/>
                    </a:lnTo>
                    <a:lnTo>
                      <a:pt x="604" y="240"/>
                    </a:lnTo>
                    <a:lnTo>
                      <a:pt x="604" y="241"/>
                    </a:lnTo>
                    <a:lnTo>
                      <a:pt x="604" y="242"/>
                    </a:lnTo>
                    <a:lnTo>
                      <a:pt x="605" y="242"/>
                    </a:lnTo>
                    <a:lnTo>
                      <a:pt x="605" y="243"/>
                    </a:lnTo>
                    <a:lnTo>
                      <a:pt x="605" y="242"/>
                    </a:lnTo>
                    <a:lnTo>
                      <a:pt x="604" y="243"/>
                    </a:lnTo>
                    <a:lnTo>
                      <a:pt x="604" y="244"/>
                    </a:lnTo>
                    <a:lnTo>
                      <a:pt x="605" y="244"/>
                    </a:lnTo>
                    <a:lnTo>
                      <a:pt x="605" y="245"/>
                    </a:lnTo>
                    <a:lnTo>
                      <a:pt x="605" y="246"/>
                    </a:lnTo>
                    <a:lnTo>
                      <a:pt x="606" y="246"/>
                    </a:lnTo>
                    <a:lnTo>
                      <a:pt x="606" y="247"/>
                    </a:lnTo>
                    <a:lnTo>
                      <a:pt x="607" y="247"/>
                    </a:lnTo>
                    <a:lnTo>
                      <a:pt x="608" y="248"/>
                    </a:lnTo>
                    <a:lnTo>
                      <a:pt x="607" y="249"/>
                    </a:lnTo>
                    <a:lnTo>
                      <a:pt x="607" y="250"/>
                    </a:lnTo>
                    <a:lnTo>
                      <a:pt x="608" y="249"/>
                    </a:lnTo>
                    <a:lnTo>
                      <a:pt x="609" y="250"/>
                    </a:lnTo>
                    <a:lnTo>
                      <a:pt x="609" y="249"/>
                    </a:lnTo>
                    <a:lnTo>
                      <a:pt x="609" y="250"/>
                    </a:lnTo>
                    <a:lnTo>
                      <a:pt x="609" y="251"/>
                    </a:lnTo>
                    <a:lnTo>
                      <a:pt x="609" y="252"/>
                    </a:lnTo>
                    <a:lnTo>
                      <a:pt x="609" y="253"/>
                    </a:lnTo>
                    <a:lnTo>
                      <a:pt x="609" y="254"/>
                    </a:lnTo>
                    <a:lnTo>
                      <a:pt x="610" y="254"/>
                    </a:lnTo>
                    <a:lnTo>
                      <a:pt x="611" y="254"/>
                    </a:lnTo>
                    <a:lnTo>
                      <a:pt x="611" y="255"/>
                    </a:lnTo>
                    <a:lnTo>
                      <a:pt x="612" y="254"/>
                    </a:lnTo>
                    <a:lnTo>
                      <a:pt x="612" y="255"/>
                    </a:lnTo>
                    <a:lnTo>
                      <a:pt x="613" y="255"/>
                    </a:lnTo>
                    <a:lnTo>
                      <a:pt x="613" y="256"/>
                    </a:lnTo>
                    <a:lnTo>
                      <a:pt x="613" y="255"/>
                    </a:lnTo>
                    <a:lnTo>
                      <a:pt x="613" y="254"/>
                    </a:lnTo>
                    <a:lnTo>
                      <a:pt x="614" y="254"/>
                    </a:lnTo>
                    <a:lnTo>
                      <a:pt x="615" y="254"/>
                    </a:lnTo>
                    <a:lnTo>
                      <a:pt x="615" y="255"/>
                    </a:lnTo>
                    <a:lnTo>
                      <a:pt x="615" y="254"/>
                    </a:lnTo>
                    <a:lnTo>
                      <a:pt x="616" y="254"/>
                    </a:lnTo>
                    <a:lnTo>
                      <a:pt x="616" y="255"/>
                    </a:lnTo>
                    <a:lnTo>
                      <a:pt x="617" y="255"/>
                    </a:lnTo>
                    <a:lnTo>
                      <a:pt x="617" y="256"/>
                    </a:lnTo>
                    <a:lnTo>
                      <a:pt x="616" y="256"/>
                    </a:lnTo>
                    <a:lnTo>
                      <a:pt x="616" y="257"/>
                    </a:lnTo>
                    <a:lnTo>
                      <a:pt x="617" y="257"/>
                    </a:lnTo>
                    <a:lnTo>
                      <a:pt x="617" y="256"/>
                    </a:lnTo>
                    <a:lnTo>
                      <a:pt x="618" y="256"/>
                    </a:lnTo>
                    <a:lnTo>
                      <a:pt x="618" y="257"/>
                    </a:lnTo>
                    <a:lnTo>
                      <a:pt x="619" y="256"/>
                    </a:lnTo>
                    <a:lnTo>
                      <a:pt x="620" y="256"/>
                    </a:lnTo>
                    <a:lnTo>
                      <a:pt x="620" y="255"/>
                    </a:lnTo>
                    <a:lnTo>
                      <a:pt x="620" y="254"/>
                    </a:lnTo>
                    <a:lnTo>
                      <a:pt x="621" y="255"/>
                    </a:lnTo>
                    <a:lnTo>
                      <a:pt x="621" y="256"/>
                    </a:lnTo>
                    <a:lnTo>
                      <a:pt x="622" y="256"/>
                    </a:lnTo>
                    <a:lnTo>
                      <a:pt x="622" y="255"/>
                    </a:lnTo>
                    <a:lnTo>
                      <a:pt x="623" y="255"/>
                    </a:lnTo>
                    <a:lnTo>
                      <a:pt x="624" y="255"/>
                    </a:lnTo>
                    <a:lnTo>
                      <a:pt x="624" y="254"/>
                    </a:lnTo>
                    <a:lnTo>
                      <a:pt x="625" y="255"/>
                    </a:lnTo>
                    <a:lnTo>
                      <a:pt x="626" y="255"/>
                    </a:lnTo>
                    <a:lnTo>
                      <a:pt x="627" y="255"/>
                    </a:lnTo>
                    <a:lnTo>
                      <a:pt x="626" y="255"/>
                    </a:lnTo>
                    <a:lnTo>
                      <a:pt x="626" y="254"/>
                    </a:lnTo>
                    <a:lnTo>
                      <a:pt x="627" y="254"/>
                    </a:lnTo>
                    <a:lnTo>
                      <a:pt x="627" y="253"/>
                    </a:lnTo>
                    <a:lnTo>
                      <a:pt x="628" y="253"/>
                    </a:lnTo>
                    <a:lnTo>
                      <a:pt x="629" y="254"/>
                    </a:lnTo>
                    <a:lnTo>
                      <a:pt x="629" y="253"/>
                    </a:lnTo>
                    <a:lnTo>
                      <a:pt x="629" y="254"/>
                    </a:lnTo>
                    <a:lnTo>
                      <a:pt x="629" y="255"/>
                    </a:lnTo>
                    <a:lnTo>
                      <a:pt x="629" y="256"/>
                    </a:lnTo>
                    <a:lnTo>
                      <a:pt x="630" y="256"/>
                    </a:lnTo>
                    <a:lnTo>
                      <a:pt x="630" y="255"/>
                    </a:lnTo>
                    <a:lnTo>
                      <a:pt x="630" y="254"/>
                    </a:lnTo>
                    <a:lnTo>
                      <a:pt x="631" y="254"/>
                    </a:lnTo>
                    <a:lnTo>
                      <a:pt x="632" y="254"/>
                    </a:lnTo>
                    <a:lnTo>
                      <a:pt x="632" y="255"/>
                    </a:lnTo>
                    <a:lnTo>
                      <a:pt x="633" y="255"/>
                    </a:lnTo>
                    <a:lnTo>
                      <a:pt x="634" y="255"/>
                    </a:lnTo>
                    <a:lnTo>
                      <a:pt x="634" y="256"/>
                    </a:lnTo>
                    <a:lnTo>
                      <a:pt x="635" y="256"/>
                    </a:lnTo>
                    <a:lnTo>
                      <a:pt x="636" y="256"/>
                    </a:lnTo>
                    <a:lnTo>
                      <a:pt x="637" y="257"/>
                    </a:lnTo>
                    <a:lnTo>
                      <a:pt x="637" y="256"/>
                    </a:lnTo>
                    <a:lnTo>
                      <a:pt x="638" y="256"/>
                    </a:lnTo>
                    <a:lnTo>
                      <a:pt x="638" y="257"/>
                    </a:lnTo>
                    <a:lnTo>
                      <a:pt x="638" y="256"/>
                    </a:lnTo>
                    <a:lnTo>
                      <a:pt x="638" y="257"/>
                    </a:lnTo>
                    <a:lnTo>
                      <a:pt x="639" y="256"/>
                    </a:lnTo>
                    <a:lnTo>
                      <a:pt x="639" y="257"/>
                    </a:lnTo>
                    <a:lnTo>
                      <a:pt x="640" y="257"/>
                    </a:lnTo>
                    <a:lnTo>
                      <a:pt x="640" y="258"/>
                    </a:lnTo>
                    <a:lnTo>
                      <a:pt x="641" y="259"/>
                    </a:lnTo>
                    <a:lnTo>
                      <a:pt x="642" y="259"/>
                    </a:lnTo>
                    <a:lnTo>
                      <a:pt x="641" y="259"/>
                    </a:lnTo>
                    <a:lnTo>
                      <a:pt x="641" y="260"/>
                    </a:lnTo>
                    <a:lnTo>
                      <a:pt x="642" y="261"/>
                    </a:lnTo>
                    <a:lnTo>
                      <a:pt x="643" y="262"/>
                    </a:lnTo>
                    <a:lnTo>
                      <a:pt x="643" y="263"/>
                    </a:lnTo>
                    <a:lnTo>
                      <a:pt x="642" y="263"/>
                    </a:lnTo>
                    <a:lnTo>
                      <a:pt x="642" y="264"/>
                    </a:lnTo>
                    <a:lnTo>
                      <a:pt x="641" y="265"/>
                    </a:lnTo>
                    <a:lnTo>
                      <a:pt x="640" y="265"/>
                    </a:lnTo>
                    <a:lnTo>
                      <a:pt x="640" y="266"/>
                    </a:lnTo>
                    <a:lnTo>
                      <a:pt x="639" y="267"/>
                    </a:lnTo>
                    <a:lnTo>
                      <a:pt x="639" y="266"/>
                    </a:lnTo>
                    <a:lnTo>
                      <a:pt x="638" y="266"/>
                    </a:lnTo>
                    <a:lnTo>
                      <a:pt x="638" y="267"/>
                    </a:lnTo>
                    <a:lnTo>
                      <a:pt x="637" y="267"/>
                    </a:lnTo>
                    <a:lnTo>
                      <a:pt x="636" y="268"/>
                    </a:lnTo>
                    <a:lnTo>
                      <a:pt x="637" y="268"/>
                    </a:lnTo>
                    <a:lnTo>
                      <a:pt x="636" y="268"/>
                    </a:lnTo>
                    <a:lnTo>
                      <a:pt x="636" y="269"/>
                    </a:lnTo>
                    <a:lnTo>
                      <a:pt x="635" y="269"/>
                    </a:lnTo>
                    <a:lnTo>
                      <a:pt x="635" y="270"/>
                    </a:lnTo>
                    <a:lnTo>
                      <a:pt x="635" y="271"/>
                    </a:lnTo>
                    <a:lnTo>
                      <a:pt x="636" y="271"/>
                    </a:lnTo>
                    <a:lnTo>
                      <a:pt x="636" y="272"/>
                    </a:lnTo>
                    <a:lnTo>
                      <a:pt x="635" y="272"/>
                    </a:lnTo>
                    <a:lnTo>
                      <a:pt x="634" y="273"/>
                    </a:lnTo>
                    <a:lnTo>
                      <a:pt x="634" y="274"/>
                    </a:lnTo>
                    <a:lnTo>
                      <a:pt x="633" y="274"/>
                    </a:lnTo>
                    <a:lnTo>
                      <a:pt x="632" y="274"/>
                    </a:lnTo>
                    <a:lnTo>
                      <a:pt x="632" y="273"/>
                    </a:lnTo>
                    <a:lnTo>
                      <a:pt x="632" y="274"/>
                    </a:lnTo>
                    <a:lnTo>
                      <a:pt x="631" y="274"/>
                    </a:lnTo>
                    <a:lnTo>
                      <a:pt x="630" y="274"/>
                    </a:lnTo>
                    <a:lnTo>
                      <a:pt x="630" y="275"/>
                    </a:lnTo>
                    <a:lnTo>
                      <a:pt x="630" y="274"/>
                    </a:lnTo>
                    <a:lnTo>
                      <a:pt x="629" y="274"/>
                    </a:lnTo>
                    <a:lnTo>
                      <a:pt x="628" y="274"/>
                    </a:lnTo>
                    <a:lnTo>
                      <a:pt x="628" y="275"/>
                    </a:lnTo>
                    <a:lnTo>
                      <a:pt x="627" y="275"/>
                    </a:lnTo>
                    <a:lnTo>
                      <a:pt x="626" y="275"/>
                    </a:lnTo>
                    <a:lnTo>
                      <a:pt x="625" y="275"/>
                    </a:lnTo>
                    <a:lnTo>
                      <a:pt x="624" y="275"/>
                    </a:lnTo>
                    <a:lnTo>
                      <a:pt x="624" y="274"/>
                    </a:lnTo>
                    <a:lnTo>
                      <a:pt x="623" y="274"/>
                    </a:lnTo>
                    <a:lnTo>
                      <a:pt x="622" y="275"/>
                    </a:lnTo>
                    <a:lnTo>
                      <a:pt x="622" y="276"/>
                    </a:lnTo>
                    <a:lnTo>
                      <a:pt x="621" y="276"/>
                    </a:lnTo>
                    <a:lnTo>
                      <a:pt x="620" y="276"/>
                    </a:lnTo>
                    <a:lnTo>
                      <a:pt x="619" y="277"/>
                    </a:lnTo>
                    <a:lnTo>
                      <a:pt x="619" y="276"/>
                    </a:lnTo>
                    <a:lnTo>
                      <a:pt x="619" y="275"/>
                    </a:lnTo>
                    <a:lnTo>
                      <a:pt x="618" y="275"/>
                    </a:lnTo>
                    <a:lnTo>
                      <a:pt x="619" y="274"/>
                    </a:lnTo>
                    <a:lnTo>
                      <a:pt x="618" y="274"/>
                    </a:lnTo>
                    <a:lnTo>
                      <a:pt x="617" y="274"/>
                    </a:lnTo>
                    <a:lnTo>
                      <a:pt x="616" y="274"/>
                    </a:lnTo>
                    <a:lnTo>
                      <a:pt x="616" y="275"/>
                    </a:lnTo>
                    <a:lnTo>
                      <a:pt x="615" y="275"/>
                    </a:lnTo>
                    <a:lnTo>
                      <a:pt x="614" y="275"/>
                    </a:lnTo>
                    <a:lnTo>
                      <a:pt x="614" y="276"/>
                    </a:lnTo>
                    <a:lnTo>
                      <a:pt x="613" y="276"/>
                    </a:lnTo>
                    <a:lnTo>
                      <a:pt x="612" y="276"/>
                    </a:lnTo>
                    <a:lnTo>
                      <a:pt x="612" y="275"/>
                    </a:lnTo>
                    <a:lnTo>
                      <a:pt x="611" y="276"/>
                    </a:lnTo>
                    <a:lnTo>
                      <a:pt x="610" y="276"/>
                    </a:lnTo>
                    <a:lnTo>
                      <a:pt x="609" y="276"/>
                    </a:lnTo>
                    <a:lnTo>
                      <a:pt x="608" y="277"/>
                    </a:lnTo>
                    <a:lnTo>
                      <a:pt x="607" y="277"/>
                    </a:lnTo>
                    <a:lnTo>
                      <a:pt x="607" y="278"/>
                    </a:lnTo>
                    <a:lnTo>
                      <a:pt x="606" y="278"/>
                    </a:lnTo>
                    <a:lnTo>
                      <a:pt x="605" y="278"/>
                    </a:lnTo>
                    <a:lnTo>
                      <a:pt x="605" y="279"/>
                    </a:lnTo>
                    <a:lnTo>
                      <a:pt x="605" y="278"/>
                    </a:lnTo>
                    <a:lnTo>
                      <a:pt x="604" y="278"/>
                    </a:lnTo>
                    <a:lnTo>
                      <a:pt x="604" y="279"/>
                    </a:lnTo>
                    <a:lnTo>
                      <a:pt x="603" y="279"/>
                    </a:lnTo>
                    <a:lnTo>
                      <a:pt x="602" y="279"/>
                    </a:lnTo>
                    <a:lnTo>
                      <a:pt x="602" y="278"/>
                    </a:lnTo>
                    <a:lnTo>
                      <a:pt x="601" y="278"/>
                    </a:lnTo>
                    <a:lnTo>
                      <a:pt x="601" y="279"/>
                    </a:lnTo>
                    <a:lnTo>
                      <a:pt x="600" y="279"/>
                    </a:lnTo>
                    <a:lnTo>
                      <a:pt x="599" y="280"/>
                    </a:lnTo>
                    <a:lnTo>
                      <a:pt x="598" y="281"/>
                    </a:lnTo>
                    <a:lnTo>
                      <a:pt x="599" y="281"/>
                    </a:lnTo>
                    <a:lnTo>
                      <a:pt x="598" y="281"/>
                    </a:lnTo>
                    <a:lnTo>
                      <a:pt x="598" y="282"/>
                    </a:lnTo>
                    <a:lnTo>
                      <a:pt x="597" y="282"/>
                    </a:lnTo>
                    <a:lnTo>
                      <a:pt x="596" y="282"/>
                    </a:lnTo>
                    <a:lnTo>
                      <a:pt x="595" y="282"/>
                    </a:lnTo>
                    <a:lnTo>
                      <a:pt x="595" y="283"/>
                    </a:lnTo>
                    <a:lnTo>
                      <a:pt x="595" y="284"/>
                    </a:lnTo>
                    <a:lnTo>
                      <a:pt x="595" y="285"/>
                    </a:lnTo>
                    <a:lnTo>
                      <a:pt x="595" y="286"/>
                    </a:lnTo>
                    <a:lnTo>
                      <a:pt x="594" y="286"/>
                    </a:lnTo>
                    <a:lnTo>
                      <a:pt x="594" y="287"/>
                    </a:lnTo>
                    <a:lnTo>
                      <a:pt x="593" y="288"/>
                    </a:lnTo>
                    <a:lnTo>
                      <a:pt x="594" y="288"/>
                    </a:lnTo>
                    <a:lnTo>
                      <a:pt x="593" y="288"/>
                    </a:lnTo>
                    <a:lnTo>
                      <a:pt x="593" y="289"/>
                    </a:lnTo>
                    <a:lnTo>
                      <a:pt x="593" y="290"/>
                    </a:lnTo>
                    <a:lnTo>
                      <a:pt x="593" y="291"/>
                    </a:lnTo>
                    <a:lnTo>
                      <a:pt x="593" y="292"/>
                    </a:lnTo>
                    <a:lnTo>
                      <a:pt x="593" y="293"/>
                    </a:lnTo>
                    <a:lnTo>
                      <a:pt x="592" y="293"/>
                    </a:lnTo>
                    <a:lnTo>
                      <a:pt x="592" y="294"/>
                    </a:lnTo>
                    <a:lnTo>
                      <a:pt x="593" y="294"/>
                    </a:lnTo>
                    <a:lnTo>
                      <a:pt x="592" y="294"/>
                    </a:lnTo>
                    <a:lnTo>
                      <a:pt x="592" y="295"/>
                    </a:lnTo>
                    <a:lnTo>
                      <a:pt x="592" y="296"/>
                    </a:lnTo>
                    <a:lnTo>
                      <a:pt x="591" y="296"/>
                    </a:lnTo>
                    <a:lnTo>
                      <a:pt x="590" y="296"/>
                    </a:lnTo>
                    <a:lnTo>
                      <a:pt x="590" y="297"/>
                    </a:lnTo>
                    <a:lnTo>
                      <a:pt x="590" y="296"/>
                    </a:lnTo>
                    <a:lnTo>
                      <a:pt x="589" y="296"/>
                    </a:lnTo>
                    <a:lnTo>
                      <a:pt x="589" y="297"/>
                    </a:lnTo>
                    <a:lnTo>
                      <a:pt x="590" y="297"/>
                    </a:lnTo>
                    <a:lnTo>
                      <a:pt x="589" y="297"/>
                    </a:lnTo>
                    <a:lnTo>
                      <a:pt x="588" y="297"/>
                    </a:lnTo>
                    <a:lnTo>
                      <a:pt x="588" y="298"/>
                    </a:lnTo>
                    <a:lnTo>
                      <a:pt x="587" y="299"/>
                    </a:lnTo>
                    <a:lnTo>
                      <a:pt x="587" y="300"/>
                    </a:lnTo>
                    <a:lnTo>
                      <a:pt x="587" y="301"/>
                    </a:lnTo>
                    <a:lnTo>
                      <a:pt x="587" y="302"/>
                    </a:lnTo>
                    <a:lnTo>
                      <a:pt x="588" y="302"/>
                    </a:lnTo>
                    <a:lnTo>
                      <a:pt x="589" y="302"/>
                    </a:lnTo>
                    <a:lnTo>
                      <a:pt x="589" y="303"/>
                    </a:lnTo>
                    <a:lnTo>
                      <a:pt x="590" y="303"/>
                    </a:lnTo>
                    <a:lnTo>
                      <a:pt x="590" y="304"/>
                    </a:lnTo>
                    <a:lnTo>
                      <a:pt x="591" y="304"/>
                    </a:lnTo>
                    <a:lnTo>
                      <a:pt x="591" y="305"/>
                    </a:lnTo>
                    <a:lnTo>
                      <a:pt x="591" y="306"/>
                    </a:lnTo>
                    <a:lnTo>
                      <a:pt x="592" y="306"/>
                    </a:lnTo>
                    <a:lnTo>
                      <a:pt x="593" y="307"/>
                    </a:lnTo>
                    <a:lnTo>
                      <a:pt x="593" y="308"/>
                    </a:lnTo>
                    <a:lnTo>
                      <a:pt x="594" y="308"/>
                    </a:lnTo>
                    <a:lnTo>
                      <a:pt x="594" y="309"/>
                    </a:lnTo>
                    <a:lnTo>
                      <a:pt x="593" y="309"/>
                    </a:lnTo>
                    <a:lnTo>
                      <a:pt x="594" y="310"/>
                    </a:lnTo>
                    <a:lnTo>
                      <a:pt x="595" y="310"/>
                    </a:lnTo>
                    <a:lnTo>
                      <a:pt x="595" y="311"/>
                    </a:lnTo>
                    <a:lnTo>
                      <a:pt x="596" y="312"/>
                    </a:lnTo>
                    <a:lnTo>
                      <a:pt x="597" y="313"/>
                    </a:lnTo>
                    <a:lnTo>
                      <a:pt x="596" y="313"/>
                    </a:lnTo>
                    <a:lnTo>
                      <a:pt x="596" y="312"/>
                    </a:lnTo>
                    <a:lnTo>
                      <a:pt x="596" y="313"/>
                    </a:lnTo>
                    <a:lnTo>
                      <a:pt x="595" y="312"/>
                    </a:lnTo>
                    <a:lnTo>
                      <a:pt x="595" y="313"/>
                    </a:lnTo>
                    <a:lnTo>
                      <a:pt x="594" y="313"/>
                    </a:lnTo>
                    <a:lnTo>
                      <a:pt x="593" y="313"/>
                    </a:lnTo>
                    <a:lnTo>
                      <a:pt x="593" y="312"/>
                    </a:lnTo>
                    <a:lnTo>
                      <a:pt x="593" y="313"/>
                    </a:lnTo>
                    <a:lnTo>
                      <a:pt x="592" y="312"/>
                    </a:lnTo>
                    <a:lnTo>
                      <a:pt x="592" y="313"/>
                    </a:lnTo>
                    <a:lnTo>
                      <a:pt x="591" y="313"/>
                    </a:lnTo>
                    <a:lnTo>
                      <a:pt x="590" y="313"/>
                    </a:lnTo>
                    <a:lnTo>
                      <a:pt x="589" y="313"/>
                    </a:lnTo>
                    <a:lnTo>
                      <a:pt x="588" y="313"/>
                    </a:lnTo>
                    <a:lnTo>
                      <a:pt x="589" y="313"/>
                    </a:lnTo>
                    <a:lnTo>
                      <a:pt x="589" y="312"/>
                    </a:lnTo>
                    <a:lnTo>
                      <a:pt x="588" y="311"/>
                    </a:lnTo>
                    <a:lnTo>
                      <a:pt x="587" y="311"/>
                    </a:lnTo>
                    <a:lnTo>
                      <a:pt x="586" y="311"/>
                    </a:lnTo>
                    <a:lnTo>
                      <a:pt x="586" y="312"/>
                    </a:lnTo>
                    <a:lnTo>
                      <a:pt x="585" y="312"/>
                    </a:lnTo>
                    <a:lnTo>
                      <a:pt x="586" y="311"/>
                    </a:lnTo>
                    <a:lnTo>
                      <a:pt x="585" y="311"/>
                    </a:lnTo>
                    <a:lnTo>
                      <a:pt x="586" y="311"/>
                    </a:lnTo>
                    <a:lnTo>
                      <a:pt x="586" y="310"/>
                    </a:lnTo>
                    <a:lnTo>
                      <a:pt x="586" y="309"/>
                    </a:lnTo>
                    <a:lnTo>
                      <a:pt x="585" y="309"/>
                    </a:lnTo>
                    <a:lnTo>
                      <a:pt x="584" y="309"/>
                    </a:lnTo>
                    <a:lnTo>
                      <a:pt x="584" y="310"/>
                    </a:lnTo>
                    <a:lnTo>
                      <a:pt x="583" y="310"/>
                    </a:lnTo>
                    <a:lnTo>
                      <a:pt x="582" y="310"/>
                    </a:lnTo>
                    <a:lnTo>
                      <a:pt x="581" y="311"/>
                    </a:lnTo>
                    <a:lnTo>
                      <a:pt x="581" y="312"/>
                    </a:lnTo>
                    <a:lnTo>
                      <a:pt x="580" y="312"/>
                    </a:lnTo>
                    <a:lnTo>
                      <a:pt x="580" y="313"/>
                    </a:lnTo>
                    <a:lnTo>
                      <a:pt x="580" y="312"/>
                    </a:lnTo>
                    <a:lnTo>
                      <a:pt x="580" y="313"/>
                    </a:lnTo>
                    <a:lnTo>
                      <a:pt x="579" y="313"/>
                    </a:lnTo>
                    <a:lnTo>
                      <a:pt x="578" y="313"/>
                    </a:lnTo>
                    <a:lnTo>
                      <a:pt x="577" y="314"/>
                    </a:lnTo>
                    <a:lnTo>
                      <a:pt x="576" y="314"/>
                    </a:lnTo>
                    <a:lnTo>
                      <a:pt x="576" y="315"/>
                    </a:lnTo>
                    <a:lnTo>
                      <a:pt x="576" y="314"/>
                    </a:lnTo>
                    <a:lnTo>
                      <a:pt x="575" y="314"/>
                    </a:lnTo>
                    <a:lnTo>
                      <a:pt x="574" y="314"/>
                    </a:lnTo>
                    <a:lnTo>
                      <a:pt x="574" y="315"/>
                    </a:lnTo>
                    <a:lnTo>
                      <a:pt x="574" y="314"/>
                    </a:lnTo>
                    <a:lnTo>
                      <a:pt x="573" y="314"/>
                    </a:lnTo>
                    <a:lnTo>
                      <a:pt x="573" y="315"/>
                    </a:lnTo>
                    <a:lnTo>
                      <a:pt x="572" y="315"/>
                    </a:lnTo>
                    <a:lnTo>
                      <a:pt x="572" y="316"/>
                    </a:lnTo>
                    <a:lnTo>
                      <a:pt x="573" y="317"/>
                    </a:lnTo>
                    <a:lnTo>
                      <a:pt x="573" y="318"/>
                    </a:lnTo>
                    <a:lnTo>
                      <a:pt x="573" y="317"/>
                    </a:lnTo>
                    <a:lnTo>
                      <a:pt x="574" y="317"/>
                    </a:lnTo>
                    <a:lnTo>
                      <a:pt x="574" y="318"/>
                    </a:lnTo>
                    <a:lnTo>
                      <a:pt x="575" y="318"/>
                    </a:lnTo>
                    <a:lnTo>
                      <a:pt x="576" y="318"/>
                    </a:lnTo>
                    <a:lnTo>
                      <a:pt x="575" y="318"/>
                    </a:lnTo>
                    <a:lnTo>
                      <a:pt x="574" y="318"/>
                    </a:lnTo>
                    <a:lnTo>
                      <a:pt x="573" y="318"/>
                    </a:lnTo>
                    <a:lnTo>
                      <a:pt x="572" y="318"/>
                    </a:lnTo>
                    <a:lnTo>
                      <a:pt x="572" y="319"/>
                    </a:lnTo>
                    <a:lnTo>
                      <a:pt x="571" y="320"/>
                    </a:lnTo>
                    <a:lnTo>
                      <a:pt x="572" y="320"/>
                    </a:lnTo>
                    <a:lnTo>
                      <a:pt x="571" y="321"/>
                    </a:lnTo>
                    <a:lnTo>
                      <a:pt x="571" y="322"/>
                    </a:lnTo>
                    <a:lnTo>
                      <a:pt x="570" y="322"/>
                    </a:lnTo>
                    <a:lnTo>
                      <a:pt x="570" y="321"/>
                    </a:lnTo>
                    <a:lnTo>
                      <a:pt x="571" y="321"/>
                    </a:lnTo>
                    <a:lnTo>
                      <a:pt x="571" y="320"/>
                    </a:lnTo>
                    <a:lnTo>
                      <a:pt x="570" y="320"/>
                    </a:lnTo>
                    <a:lnTo>
                      <a:pt x="569" y="320"/>
                    </a:lnTo>
                    <a:lnTo>
                      <a:pt x="568" y="320"/>
                    </a:lnTo>
                    <a:lnTo>
                      <a:pt x="568" y="321"/>
                    </a:lnTo>
                    <a:lnTo>
                      <a:pt x="569" y="321"/>
                    </a:lnTo>
                    <a:lnTo>
                      <a:pt x="568" y="321"/>
                    </a:lnTo>
                    <a:lnTo>
                      <a:pt x="569" y="321"/>
                    </a:lnTo>
                    <a:lnTo>
                      <a:pt x="569" y="322"/>
                    </a:lnTo>
                    <a:lnTo>
                      <a:pt x="568" y="322"/>
                    </a:lnTo>
                    <a:lnTo>
                      <a:pt x="567" y="321"/>
                    </a:lnTo>
                    <a:lnTo>
                      <a:pt x="566" y="321"/>
                    </a:lnTo>
                    <a:lnTo>
                      <a:pt x="567" y="321"/>
                    </a:lnTo>
                    <a:lnTo>
                      <a:pt x="566" y="320"/>
                    </a:lnTo>
                    <a:lnTo>
                      <a:pt x="565" y="320"/>
                    </a:lnTo>
                    <a:lnTo>
                      <a:pt x="565" y="319"/>
                    </a:lnTo>
                    <a:lnTo>
                      <a:pt x="564" y="320"/>
                    </a:lnTo>
                    <a:lnTo>
                      <a:pt x="564" y="321"/>
                    </a:lnTo>
                    <a:lnTo>
                      <a:pt x="565" y="321"/>
                    </a:lnTo>
                    <a:lnTo>
                      <a:pt x="564" y="322"/>
                    </a:lnTo>
                    <a:lnTo>
                      <a:pt x="565" y="323"/>
                    </a:lnTo>
                    <a:lnTo>
                      <a:pt x="565" y="322"/>
                    </a:lnTo>
                    <a:lnTo>
                      <a:pt x="565" y="323"/>
                    </a:lnTo>
                    <a:lnTo>
                      <a:pt x="564" y="323"/>
                    </a:lnTo>
                    <a:lnTo>
                      <a:pt x="563" y="323"/>
                    </a:lnTo>
                    <a:lnTo>
                      <a:pt x="563" y="322"/>
                    </a:lnTo>
                    <a:lnTo>
                      <a:pt x="563" y="321"/>
                    </a:lnTo>
                    <a:lnTo>
                      <a:pt x="562" y="321"/>
                    </a:lnTo>
                    <a:lnTo>
                      <a:pt x="561" y="321"/>
                    </a:lnTo>
                    <a:lnTo>
                      <a:pt x="561" y="322"/>
                    </a:lnTo>
                    <a:lnTo>
                      <a:pt x="560" y="323"/>
                    </a:lnTo>
                    <a:lnTo>
                      <a:pt x="560" y="324"/>
                    </a:lnTo>
                    <a:lnTo>
                      <a:pt x="561" y="324"/>
                    </a:lnTo>
                    <a:lnTo>
                      <a:pt x="561" y="325"/>
                    </a:lnTo>
                    <a:lnTo>
                      <a:pt x="561" y="326"/>
                    </a:lnTo>
                    <a:lnTo>
                      <a:pt x="560" y="326"/>
                    </a:lnTo>
                    <a:lnTo>
                      <a:pt x="559" y="326"/>
                    </a:lnTo>
                    <a:lnTo>
                      <a:pt x="558" y="327"/>
                    </a:lnTo>
                    <a:lnTo>
                      <a:pt x="558" y="326"/>
                    </a:lnTo>
                    <a:lnTo>
                      <a:pt x="557" y="327"/>
                    </a:lnTo>
                    <a:lnTo>
                      <a:pt x="557" y="326"/>
                    </a:lnTo>
                    <a:lnTo>
                      <a:pt x="556" y="326"/>
                    </a:lnTo>
                    <a:lnTo>
                      <a:pt x="556" y="325"/>
                    </a:lnTo>
                    <a:lnTo>
                      <a:pt x="555" y="325"/>
                    </a:lnTo>
                    <a:lnTo>
                      <a:pt x="554" y="325"/>
                    </a:lnTo>
                    <a:lnTo>
                      <a:pt x="553" y="325"/>
                    </a:lnTo>
                    <a:lnTo>
                      <a:pt x="552" y="326"/>
                    </a:lnTo>
                    <a:lnTo>
                      <a:pt x="551" y="328"/>
                    </a:lnTo>
                    <a:lnTo>
                      <a:pt x="550" y="328"/>
                    </a:lnTo>
                    <a:lnTo>
                      <a:pt x="550" y="329"/>
                    </a:lnTo>
                    <a:lnTo>
                      <a:pt x="549" y="329"/>
                    </a:lnTo>
                    <a:lnTo>
                      <a:pt x="549" y="328"/>
                    </a:lnTo>
                    <a:lnTo>
                      <a:pt x="548" y="328"/>
                    </a:lnTo>
                    <a:lnTo>
                      <a:pt x="548" y="329"/>
                    </a:lnTo>
                    <a:lnTo>
                      <a:pt x="547" y="329"/>
                    </a:lnTo>
                    <a:lnTo>
                      <a:pt x="547" y="328"/>
                    </a:lnTo>
                    <a:lnTo>
                      <a:pt x="546" y="328"/>
                    </a:lnTo>
                    <a:lnTo>
                      <a:pt x="546" y="329"/>
                    </a:lnTo>
                    <a:lnTo>
                      <a:pt x="545" y="330"/>
                    </a:lnTo>
                    <a:lnTo>
                      <a:pt x="545" y="331"/>
                    </a:lnTo>
                    <a:lnTo>
                      <a:pt x="544" y="331"/>
                    </a:lnTo>
                    <a:lnTo>
                      <a:pt x="544" y="333"/>
                    </a:lnTo>
                    <a:lnTo>
                      <a:pt x="545" y="335"/>
                    </a:lnTo>
                    <a:lnTo>
                      <a:pt x="545" y="336"/>
                    </a:lnTo>
                    <a:lnTo>
                      <a:pt x="546" y="336"/>
                    </a:lnTo>
                    <a:lnTo>
                      <a:pt x="546" y="337"/>
                    </a:lnTo>
                    <a:lnTo>
                      <a:pt x="546" y="338"/>
                    </a:lnTo>
                    <a:lnTo>
                      <a:pt x="545" y="338"/>
                    </a:lnTo>
                    <a:lnTo>
                      <a:pt x="545" y="339"/>
                    </a:lnTo>
                    <a:lnTo>
                      <a:pt x="546" y="339"/>
                    </a:lnTo>
                    <a:lnTo>
                      <a:pt x="546" y="340"/>
                    </a:lnTo>
                    <a:lnTo>
                      <a:pt x="546" y="341"/>
                    </a:lnTo>
                    <a:lnTo>
                      <a:pt x="546" y="342"/>
                    </a:lnTo>
                    <a:lnTo>
                      <a:pt x="546" y="343"/>
                    </a:lnTo>
                    <a:lnTo>
                      <a:pt x="546" y="342"/>
                    </a:lnTo>
                    <a:lnTo>
                      <a:pt x="545" y="343"/>
                    </a:lnTo>
                    <a:lnTo>
                      <a:pt x="545" y="344"/>
                    </a:lnTo>
                    <a:lnTo>
                      <a:pt x="544" y="343"/>
                    </a:lnTo>
                    <a:lnTo>
                      <a:pt x="544" y="344"/>
                    </a:lnTo>
                    <a:lnTo>
                      <a:pt x="543" y="344"/>
                    </a:lnTo>
                    <a:lnTo>
                      <a:pt x="542" y="344"/>
                    </a:lnTo>
                    <a:lnTo>
                      <a:pt x="541" y="343"/>
                    </a:lnTo>
                    <a:lnTo>
                      <a:pt x="540" y="343"/>
                    </a:lnTo>
                    <a:lnTo>
                      <a:pt x="539" y="344"/>
                    </a:lnTo>
                    <a:lnTo>
                      <a:pt x="538" y="344"/>
                    </a:lnTo>
                    <a:lnTo>
                      <a:pt x="538" y="345"/>
                    </a:lnTo>
                    <a:lnTo>
                      <a:pt x="538" y="344"/>
                    </a:lnTo>
                    <a:lnTo>
                      <a:pt x="537" y="344"/>
                    </a:lnTo>
                    <a:lnTo>
                      <a:pt x="538" y="344"/>
                    </a:lnTo>
                    <a:lnTo>
                      <a:pt x="537" y="344"/>
                    </a:lnTo>
                    <a:lnTo>
                      <a:pt x="537" y="343"/>
                    </a:lnTo>
                    <a:lnTo>
                      <a:pt x="536" y="343"/>
                    </a:lnTo>
                    <a:lnTo>
                      <a:pt x="536" y="342"/>
                    </a:lnTo>
                    <a:lnTo>
                      <a:pt x="535" y="342"/>
                    </a:lnTo>
                    <a:lnTo>
                      <a:pt x="535" y="341"/>
                    </a:lnTo>
                    <a:lnTo>
                      <a:pt x="535" y="340"/>
                    </a:lnTo>
                    <a:lnTo>
                      <a:pt x="534" y="340"/>
                    </a:lnTo>
                    <a:lnTo>
                      <a:pt x="533" y="340"/>
                    </a:lnTo>
                    <a:lnTo>
                      <a:pt x="532" y="340"/>
                    </a:lnTo>
                    <a:lnTo>
                      <a:pt x="532" y="341"/>
                    </a:lnTo>
                    <a:lnTo>
                      <a:pt x="532" y="340"/>
                    </a:lnTo>
                    <a:lnTo>
                      <a:pt x="531" y="340"/>
                    </a:lnTo>
                    <a:lnTo>
                      <a:pt x="531" y="341"/>
                    </a:lnTo>
                    <a:lnTo>
                      <a:pt x="530" y="341"/>
                    </a:lnTo>
                    <a:lnTo>
                      <a:pt x="530" y="340"/>
                    </a:lnTo>
                    <a:lnTo>
                      <a:pt x="530" y="339"/>
                    </a:lnTo>
                    <a:lnTo>
                      <a:pt x="529" y="339"/>
                    </a:lnTo>
                    <a:lnTo>
                      <a:pt x="529" y="338"/>
                    </a:lnTo>
                    <a:lnTo>
                      <a:pt x="529" y="339"/>
                    </a:lnTo>
                    <a:lnTo>
                      <a:pt x="528" y="339"/>
                    </a:lnTo>
                    <a:lnTo>
                      <a:pt x="528" y="338"/>
                    </a:lnTo>
                    <a:lnTo>
                      <a:pt x="528" y="339"/>
                    </a:lnTo>
                    <a:lnTo>
                      <a:pt x="527" y="339"/>
                    </a:lnTo>
                    <a:lnTo>
                      <a:pt x="527" y="338"/>
                    </a:lnTo>
                    <a:lnTo>
                      <a:pt x="526" y="338"/>
                    </a:lnTo>
                    <a:lnTo>
                      <a:pt x="525" y="338"/>
                    </a:lnTo>
                    <a:lnTo>
                      <a:pt x="525" y="339"/>
                    </a:lnTo>
                    <a:lnTo>
                      <a:pt x="525" y="338"/>
                    </a:lnTo>
                    <a:lnTo>
                      <a:pt x="524" y="338"/>
                    </a:lnTo>
                    <a:lnTo>
                      <a:pt x="523" y="338"/>
                    </a:lnTo>
                    <a:lnTo>
                      <a:pt x="522" y="337"/>
                    </a:lnTo>
                    <a:lnTo>
                      <a:pt x="521" y="337"/>
                    </a:lnTo>
                    <a:lnTo>
                      <a:pt x="520" y="337"/>
                    </a:lnTo>
                    <a:lnTo>
                      <a:pt x="519" y="337"/>
                    </a:lnTo>
                    <a:lnTo>
                      <a:pt x="518" y="337"/>
                    </a:lnTo>
                    <a:lnTo>
                      <a:pt x="517" y="337"/>
                    </a:lnTo>
                    <a:lnTo>
                      <a:pt x="517" y="336"/>
                    </a:lnTo>
                    <a:lnTo>
                      <a:pt x="516" y="336"/>
                    </a:lnTo>
                    <a:lnTo>
                      <a:pt x="514" y="336"/>
                    </a:lnTo>
                    <a:lnTo>
                      <a:pt x="513" y="336"/>
                    </a:lnTo>
                    <a:lnTo>
                      <a:pt x="512" y="336"/>
                    </a:lnTo>
                    <a:lnTo>
                      <a:pt x="511" y="336"/>
                    </a:lnTo>
                    <a:lnTo>
                      <a:pt x="510" y="336"/>
                    </a:lnTo>
                    <a:lnTo>
                      <a:pt x="507" y="337"/>
                    </a:lnTo>
                    <a:lnTo>
                      <a:pt x="505" y="337"/>
                    </a:lnTo>
                    <a:lnTo>
                      <a:pt x="504" y="338"/>
                    </a:lnTo>
                    <a:lnTo>
                      <a:pt x="503" y="338"/>
                    </a:lnTo>
                    <a:lnTo>
                      <a:pt x="502" y="338"/>
                    </a:lnTo>
                    <a:lnTo>
                      <a:pt x="501" y="339"/>
                    </a:lnTo>
                    <a:lnTo>
                      <a:pt x="500" y="339"/>
                    </a:lnTo>
                    <a:lnTo>
                      <a:pt x="500" y="340"/>
                    </a:lnTo>
                    <a:lnTo>
                      <a:pt x="499" y="340"/>
                    </a:lnTo>
                    <a:lnTo>
                      <a:pt x="500" y="340"/>
                    </a:lnTo>
                    <a:lnTo>
                      <a:pt x="500" y="339"/>
                    </a:lnTo>
                    <a:lnTo>
                      <a:pt x="499" y="339"/>
                    </a:lnTo>
                    <a:lnTo>
                      <a:pt x="498" y="339"/>
                    </a:lnTo>
                    <a:lnTo>
                      <a:pt x="496" y="339"/>
                    </a:lnTo>
                    <a:lnTo>
                      <a:pt x="494" y="340"/>
                    </a:lnTo>
                    <a:lnTo>
                      <a:pt x="494" y="341"/>
                    </a:lnTo>
                    <a:lnTo>
                      <a:pt x="493" y="341"/>
                    </a:lnTo>
                    <a:lnTo>
                      <a:pt x="493" y="342"/>
                    </a:lnTo>
                    <a:lnTo>
                      <a:pt x="494" y="342"/>
                    </a:lnTo>
                    <a:lnTo>
                      <a:pt x="493" y="342"/>
                    </a:lnTo>
                    <a:lnTo>
                      <a:pt x="493" y="343"/>
                    </a:lnTo>
                    <a:lnTo>
                      <a:pt x="492" y="343"/>
                    </a:lnTo>
                    <a:lnTo>
                      <a:pt x="493" y="344"/>
                    </a:lnTo>
                    <a:lnTo>
                      <a:pt x="492" y="345"/>
                    </a:lnTo>
                    <a:lnTo>
                      <a:pt x="491" y="345"/>
                    </a:lnTo>
                    <a:lnTo>
                      <a:pt x="492" y="345"/>
                    </a:lnTo>
                    <a:lnTo>
                      <a:pt x="492" y="346"/>
                    </a:lnTo>
                    <a:lnTo>
                      <a:pt x="491" y="346"/>
                    </a:lnTo>
                    <a:lnTo>
                      <a:pt x="491" y="345"/>
                    </a:lnTo>
                    <a:lnTo>
                      <a:pt x="491" y="346"/>
                    </a:lnTo>
                    <a:lnTo>
                      <a:pt x="490" y="346"/>
                    </a:lnTo>
                    <a:lnTo>
                      <a:pt x="489" y="347"/>
                    </a:lnTo>
                    <a:lnTo>
                      <a:pt x="489" y="348"/>
                    </a:lnTo>
                    <a:lnTo>
                      <a:pt x="490" y="348"/>
                    </a:lnTo>
                    <a:lnTo>
                      <a:pt x="491" y="348"/>
                    </a:lnTo>
                    <a:lnTo>
                      <a:pt x="490" y="348"/>
                    </a:lnTo>
                    <a:lnTo>
                      <a:pt x="490" y="349"/>
                    </a:lnTo>
                    <a:lnTo>
                      <a:pt x="489" y="349"/>
                    </a:lnTo>
                    <a:lnTo>
                      <a:pt x="489" y="350"/>
                    </a:lnTo>
                    <a:lnTo>
                      <a:pt x="489" y="351"/>
                    </a:lnTo>
                    <a:lnTo>
                      <a:pt x="489" y="352"/>
                    </a:lnTo>
                    <a:lnTo>
                      <a:pt x="488" y="352"/>
                    </a:lnTo>
                    <a:lnTo>
                      <a:pt x="487" y="352"/>
                    </a:lnTo>
                    <a:lnTo>
                      <a:pt x="487" y="353"/>
                    </a:lnTo>
                    <a:lnTo>
                      <a:pt x="487" y="352"/>
                    </a:lnTo>
                    <a:lnTo>
                      <a:pt x="487" y="351"/>
                    </a:lnTo>
                    <a:lnTo>
                      <a:pt x="486" y="351"/>
                    </a:lnTo>
                    <a:lnTo>
                      <a:pt x="484" y="351"/>
                    </a:lnTo>
                    <a:lnTo>
                      <a:pt x="484" y="352"/>
                    </a:lnTo>
                    <a:lnTo>
                      <a:pt x="483" y="352"/>
                    </a:lnTo>
                    <a:lnTo>
                      <a:pt x="483" y="353"/>
                    </a:lnTo>
                    <a:lnTo>
                      <a:pt x="482" y="353"/>
                    </a:lnTo>
                    <a:lnTo>
                      <a:pt x="482" y="354"/>
                    </a:lnTo>
                    <a:lnTo>
                      <a:pt x="481" y="354"/>
                    </a:lnTo>
                    <a:lnTo>
                      <a:pt x="482" y="354"/>
                    </a:lnTo>
                    <a:lnTo>
                      <a:pt x="482" y="355"/>
                    </a:lnTo>
                    <a:lnTo>
                      <a:pt x="481" y="355"/>
                    </a:lnTo>
                    <a:lnTo>
                      <a:pt x="481" y="356"/>
                    </a:lnTo>
                    <a:lnTo>
                      <a:pt x="481" y="355"/>
                    </a:lnTo>
                    <a:lnTo>
                      <a:pt x="481" y="354"/>
                    </a:lnTo>
                    <a:lnTo>
                      <a:pt x="481" y="353"/>
                    </a:lnTo>
                    <a:lnTo>
                      <a:pt x="480" y="353"/>
                    </a:lnTo>
                    <a:lnTo>
                      <a:pt x="480" y="354"/>
                    </a:lnTo>
                    <a:lnTo>
                      <a:pt x="479" y="354"/>
                    </a:lnTo>
                    <a:lnTo>
                      <a:pt x="479" y="353"/>
                    </a:lnTo>
                    <a:lnTo>
                      <a:pt x="479" y="354"/>
                    </a:lnTo>
                    <a:lnTo>
                      <a:pt x="479" y="353"/>
                    </a:lnTo>
                    <a:lnTo>
                      <a:pt x="479" y="352"/>
                    </a:lnTo>
                    <a:lnTo>
                      <a:pt x="479" y="351"/>
                    </a:lnTo>
                    <a:lnTo>
                      <a:pt x="479" y="352"/>
                    </a:lnTo>
                    <a:lnTo>
                      <a:pt x="480" y="351"/>
                    </a:lnTo>
                    <a:lnTo>
                      <a:pt x="480" y="350"/>
                    </a:lnTo>
                    <a:lnTo>
                      <a:pt x="479" y="350"/>
                    </a:lnTo>
                    <a:lnTo>
                      <a:pt x="478" y="349"/>
                    </a:lnTo>
                    <a:lnTo>
                      <a:pt x="477" y="349"/>
                    </a:lnTo>
                    <a:lnTo>
                      <a:pt x="476" y="349"/>
                    </a:lnTo>
                    <a:lnTo>
                      <a:pt x="476" y="350"/>
                    </a:lnTo>
                    <a:lnTo>
                      <a:pt x="475" y="350"/>
                    </a:lnTo>
                    <a:lnTo>
                      <a:pt x="475" y="349"/>
                    </a:lnTo>
                    <a:lnTo>
                      <a:pt x="474" y="349"/>
                    </a:lnTo>
                    <a:lnTo>
                      <a:pt x="474" y="350"/>
                    </a:lnTo>
                    <a:lnTo>
                      <a:pt x="475" y="350"/>
                    </a:lnTo>
                    <a:lnTo>
                      <a:pt x="475" y="351"/>
                    </a:lnTo>
                    <a:lnTo>
                      <a:pt x="474" y="351"/>
                    </a:lnTo>
                    <a:lnTo>
                      <a:pt x="474" y="352"/>
                    </a:lnTo>
                    <a:lnTo>
                      <a:pt x="474" y="353"/>
                    </a:lnTo>
                    <a:lnTo>
                      <a:pt x="473" y="354"/>
                    </a:lnTo>
                    <a:lnTo>
                      <a:pt x="473" y="353"/>
                    </a:lnTo>
                    <a:lnTo>
                      <a:pt x="473" y="352"/>
                    </a:lnTo>
                    <a:lnTo>
                      <a:pt x="472" y="352"/>
                    </a:lnTo>
                    <a:lnTo>
                      <a:pt x="471" y="352"/>
                    </a:lnTo>
                    <a:lnTo>
                      <a:pt x="469" y="353"/>
                    </a:lnTo>
                    <a:lnTo>
                      <a:pt x="466" y="354"/>
                    </a:lnTo>
                    <a:lnTo>
                      <a:pt x="465" y="354"/>
                    </a:lnTo>
                    <a:lnTo>
                      <a:pt x="460" y="356"/>
                    </a:lnTo>
                    <a:lnTo>
                      <a:pt x="458" y="357"/>
                    </a:lnTo>
                    <a:lnTo>
                      <a:pt x="455" y="358"/>
                    </a:lnTo>
                    <a:lnTo>
                      <a:pt x="454" y="358"/>
                    </a:lnTo>
                    <a:lnTo>
                      <a:pt x="453" y="359"/>
                    </a:lnTo>
                    <a:lnTo>
                      <a:pt x="450" y="360"/>
                    </a:lnTo>
                    <a:lnTo>
                      <a:pt x="449" y="361"/>
                    </a:lnTo>
                    <a:lnTo>
                      <a:pt x="447" y="362"/>
                    </a:lnTo>
                    <a:lnTo>
                      <a:pt x="447" y="363"/>
                    </a:lnTo>
                    <a:lnTo>
                      <a:pt x="444" y="364"/>
                    </a:lnTo>
                    <a:lnTo>
                      <a:pt x="443" y="364"/>
                    </a:lnTo>
                    <a:lnTo>
                      <a:pt x="443" y="365"/>
                    </a:lnTo>
                    <a:lnTo>
                      <a:pt x="442" y="365"/>
                    </a:lnTo>
                    <a:lnTo>
                      <a:pt x="440" y="366"/>
                    </a:lnTo>
                    <a:lnTo>
                      <a:pt x="439" y="366"/>
                    </a:lnTo>
                    <a:lnTo>
                      <a:pt x="437" y="367"/>
                    </a:lnTo>
                    <a:lnTo>
                      <a:pt x="436" y="368"/>
                    </a:lnTo>
                    <a:lnTo>
                      <a:pt x="435" y="369"/>
                    </a:lnTo>
                    <a:lnTo>
                      <a:pt x="433" y="370"/>
                    </a:lnTo>
                    <a:lnTo>
                      <a:pt x="431" y="371"/>
                    </a:lnTo>
                    <a:lnTo>
                      <a:pt x="429" y="373"/>
                    </a:lnTo>
                    <a:lnTo>
                      <a:pt x="428" y="373"/>
                    </a:lnTo>
                    <a:lnTo>
                      <a:pt x="428" y="374"/>
                    </a:lnTo>
                    <a:lnTo>
                      <a:pt x="428" y="375"/>
                    </a:lnTo>
                    <a:lnTo>
                      <a:pt x="427" y="376"/>
                    </a:lnTo>
                    <a:lnTo>
                      <a:pt x="427" y="377"/>
                    </a:lnTo>
                    <a:lnTo>
                      <a:pt x="426" y="378"/>
                    </a:lnTo>
                    <a:lnTo>
                      <a:pt x="427" y="379"/>
                    </a:lnTo>
                    <a:lnTo>
                      <a:pt x="426" y="379"/>
                    </a:lnTo>
                    <a:lnTo>
                      <a:pt x="427" y="379"/>
                    </a:lnTo>
                    <a:lnTo>
                      <a:pt x="427" y="380"/>
                    </a:lnTo>
                    <a:lnTo>
                      <a:pt x="426" y="380"/>
                    </a:lnTo>
                    <a:lnTo>
                      <a:pt x="425" y="381"/>
                    </a:lnTo>
                    <a:lnTo>
                      <a:pt x="426" y="381"/>
                    </a:lnTo>
                    <a:lnTo>
                      <a:pt x="425" y="381"/>
                    </a:lnTo>
                    <a:lnTo>
                      <a:pt x="424" y="381"/>
                    </a:lnTo>
                    <a:lnTo>
                      <a:pt x="424" y="382"/>
                    </a:lnTo>
                    <a:lnTo>
                      <a:pt x="423" y="382"/>
                    </a:lnTo>
                    <a:lnTo>
                      <a:pt x="422" y="382"/>
                    </a:lnTo>
                    <a:lnTo>
                      <a:pt x="421" y="383"/>
                    </a:lnTo>
                    <a:lnTo>
                      <a:pt x="419" y="384"/>
                    </a:lnTo>
                    <a:lnTo>
                      <a:pt x="417" y="385"/>
                    </a:lnTo>
                    <a:lnTo>
                      <a:pt x="416" y="385"/>
                    </a:lnTo>
                    <a:lnTo>
                      <a:pt x="416" y="386"/>
                    </a:lnTo>
                    <a:lnTo>
                      <a:pt x="414" y="387"/>
                    </a:lnTo>
                    <a:lnTo>
                      <a:pt x="414" y="388"/>
                    </a:lnTo>
                    <a:lnTo>
                      <a:pt x="413" y="388"/>
                    </a:lnTo>
                    <a:lnTo>
                      <a:pt x="413" y="389"/>
                    </a:lnTo>
                    <a:lnTo>
                      <a:pt x="412" y="389"/>
                    </a:lnTo>
                    <a:lnTo>
                      <a:pt x="411" y="390"/>
                    </a:lnTo>
                    <a:lnTo>
                      <a:pt x="411" y="391"/>
                    </a:lnTo>
                    <a:lnTo>
                      <a:pt x="410" y="391"/>
                    </a:lnTo>
                    <a:lnTo>
                      <a:pt x="409" y="391"/>
                    </a:lnTo>
                    <a:lnTo>
                      <a:pt x="408" y="392"/>
                    </a:lnTo>
                    <a:lnTo>
                      <a:pt x="407" y="393"/>
                    </a:lnTo>
                    <a:lnTo>
                      <a:pt x="406" y="393"/>
                    </a:lnTo>
                    <a:lnTo>
                      <a:pt x="405" y="393"/>
                    </a:lnTo>
                    <a:lnTo>
                      <a:pt x="403" y="395"/>
                    </a:lnTo>
                    <a:lnTo>
                      <a:pt x="401" y="396"/>
                    </a:lnTo>
                    <a:lnTo>
                      <a:pt x="398" y="397"/>
                    </a:lnTo>
                    <a:lnTo>
                      <a:pt x="397" y="397"/>
                    </a:lnTo>
                    <a:lnTo>
                      <a:pt x="397" y="398"/>
                    </a:lnTo>
                    <a:lnTo>
                      <a:pt x="396" y="398"/>
                    </a:lnTo>
                    <a:lnTo>
                      <a:pt x="395" y="399"/>
                    </a:lnTo>
                    <a:lnTo>
                      <a:pt x="395" y="400"/>
                    </a:lnTo>
                    <a:lnTo>
                      <a:pt x="393" y="400"/>
                    </a:lnTo>
                    <a:lnTo>
                      <a:pt x="391" y="401"/>
                    </a:lnTo>
                    <a:lnTo>
                      <a:pt x="388" y="402"/>
                    </a:lnTo>
                    <a:lnTo>
                      <a:pt x="387" y="403"/>
                    </a:lnTo>
                    <a:lnTo>
                      <a:pt x="386" y="404"/>
                    </a:lnTo>
                    <a:lnTo>
                      <a:pt x="385" y="404"/>
                    </a:lnTo>
                    <a:lnTo>
                      <a:pt x="384" y="405"/>
                    </a:lnTo>
                    <a:lnTo>
                      <a:pt x="382" y="406"/>
                    </a:lnTo>
                    <a:lnTo>
                      <a:pt x="381" y="407"/>
                    </a:lnTo>
                    <a:lnTo>
                      <a:pt x="380" y="407"/>
                    </a:lnTo>
                    <a:lnTo>
                      <a:pt x="379" y="408"/>
                    </a:lnTo>
                    <a:lnTo>
                      <a:pt x="377" y="409"/>
                    </a:lnTo>
                    <a:lnTo>
                      <a:pt x="377" y="410"/>
                    </a:lnTo>
                    <a:lnTo>
                      <a:pt x="376" y="410"/>
                    </a:lnTo>
                    <a:lnTo>
                      <a:pt x="375" y="411"/>
                    </a:lnTo>
                    <a:lnTo>
                      <a:pt x="371" y="413"/>
                    </a:lnTo>
                    <a:lnTo>
                      <a:pt x="371" y="414"/>
                    </a:lnTo>
                    <a:lnTo>
                      <a:pt x="370" y="415"/>
                    </a:lnTo>
                    <a:lnTo>
                      <a:pt x="367" y="417"/>
                    </a:lnTo>
                    <a:lnTo>
                      <a:pt x="364" y="419"/>
                    </a:lnTo>
                    <a:lnTo>
                      <a:pt x="362" y="421"/>
                    </a:lnTo>
                    <a:lnTo>
                      <a:pt x="362" y="422"/>
                    </a:lnTo>
                    <a:lnTo>
                      <a:pt x="361" y="423"/>
                    </a:lnTo>
                    <a:lnTo>
                      <a:pt x="361" y="424"/>
                    </a:lnTo>
                    <a:lnTo>
                      <a:pt x="361" y="425"/>
                    </a:lnTo>
                    <a:lnTo>
                      <a:pt x="360" y="425"/>
                    </a:lnTo>
                    <a:lnTo>
                      <a:pt x="359" y="425"/>
                    </a:lnTo>
                    <a:lnTo>
                      <a:pt x="359" y="426"/>
                    </a:lnTo>
                    <a:lnTo>
                      <a:pt x="359" y="427"/>
                    </a:lnTo>
                    <a:lnTo>
                      <a:pt x="360" y="427"/>
                    </a:lnTo>
                    <a:lnTo>
                      <a:pt x="360" y="428"/>
                    </a:lnTo>
                    <a:lnTo>
                      <a:pt x="360" y="429"/>
                    </a:lnTo>
                    <a:lnTo>
                      <a:pt x="359" y="430"/>
                    </a:lnTo>
                    <a:lnTo>
                      <a:pt x="358" y="431"/>
                    </a:lnTo>
                    <a:lnTo>
                      <a:pt x="358" y="432"/>
                    </a:lnTo>
                    <a:lnTo>
                      <a:pt x="358" y="433"/>
                    </a:lnTo>
                    <a:lnTo>
                      <a:pt x="358" y="434"/>
                    </a:lnTo>
                    <a:lnTo>
                      <a:pt x="358" y="433"/>
                    </a:lnTo>
                    <a:lnTo>
                      <a:pt x="357" y="433"/>
                    </a:lnTo>
                    <a:lnTo>
                      <a:pt x="357" y="434"/>
                    </a:lnTo>
                    <a:lnTo>
                      <a:pt x="356" y="434"/>
                    </a:lnTo>
                    <a:lnTo>
                      <a:pt x="355" y="435"/>
                    </a:lnTo>
                    <a:lnTo>
                      <a:pt x="354" y="436"/>
                    </a:lnTo>
                    <a:lnTo>
                      <a:pt x="353" y="436"/>
                    </a:lnTo>
                    <a:lnTo>
                      <a:pt x="352" y="437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49" y="439"/>
                    </a:lnTo>
                    <a:lnTo>
                      <a:pt x="348" y="440"/>
                    </a:lnTo>
                    <a:lnTo>
                      <a:pt x="347" y="440"/>
                    </a:lnTo>
                    <a:lnTo>
                      <a:pt x="345" y="443"/>
                    </a:lnTo>
                    <a:lnTo>
                      <a:pt x="344" y="444"/>
                    </a:lnTo>
                    <a:lnTo>
                      <a:pt x="344" y="443"/>
                    </a:lnTo>
                    <a:lnTo>
                      <a:pt x="345" y="442"/>
                    </a:lnTo>
                    <a:lnTo>
                      <a:pt x="346" y="441"/>
                    </a:lnTo>
                    <a:lnTo>
                      <a:pt x="347" y="440"/>
                    </a:lnTo>
                    <a:lnTo>
                      <a:pt x="348" y="440"/>
                    </a:lnTo>
                    <a:lnTo>
                      <a:pt x="349" y="439"/>
                    </a:lnTo>
                    <a:lnTo>
                      <a:pt x="350" y="438"/>
                    </a:lnTo>
                    <a:lnTo>
                      <a:pt x="349" y="438"/>
                    </a:lnTo>
                    <a:lnTo>
                      <a:pt x="350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8" y="437"/>
                    </a:lnTo>
                    <a:lnTo>
                      <a:pt x="348" y="438"/>
                    </a:lnTo>
                    <a:lnTo>
                      <a:pt x="348" y="437"/>
                    </a:lnTo>
                    <a:lnTo>
                      <a:pt x="347" y="437"/>
                    </a:lnTo>
                    <a:lnTo>
                      <a:pt x="347" y="438"/>
                    </a:lnTo>
                    <a:lnTo>
                      <a:pt x="347" y="439"/>
                    </a:lnTo>
                    <a:lnTo>
                      <a:pt x="346" y="439"/>
                    </a:lnTo>
                    <a:lnTo>
                      <a:pt x="345" y="439"/>
                    </a:lnTo>
                    <a:lnTo>
                      <a:pt x="345" y="438"/>
                    </a:lnTo>
                    <a:lnTo>
                      <a:pt x="345" y="439"/>
                    </a:lnTo>
                    <a:lnTo>
                      <a:pt x="345" y="438"/>
                    </a:lnTo>
                    <a:lnTo>
                      <a:pt x="344" y="439"/>
                    </a:lnTo>
                    <a:lnTo>
                      <a:pt x="343" y="439"/>
                    </a:lnTo>
                    <a:lnTo>
                      <a:pt x="342" y="438"/>
                    </a:lnTo>
                    <a:lnTo>
                      <a:pt x="341" y="438"/>
                    </a:lnTo>
                    <a:lnTo>
                      <a:pt x="341" y="437"/>
                    </a:lnTo>
                    <a:lnTo>
                      <a:pt x="340" y="436"/>
                    </a:lnTo>
                    <a:lnTo>
                      <a:pt x="340" y="435"/>
                    </a:lnTo>
                    <a:lnTo>
                      <a:pt x="340" y="436"/>
                    </a:lnTo>
                    <a:lnTo>
                      <a:pt x="339" y="435"/>
                    </a:lnTo>
                    <a:lnTo>
                      <a:pt x="339" y="436"/>
                    </a:lnTo>
                    <a:lnTo>
                      <a:pt x="338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8" y="434"/>
                    </a:lnTo>
                    <a:lnTo>
                      <a:pt x="339" y="434"/>
                    </a:lnTo>
                    <a:lnTo>
                      <a:pt x="339" y="433"/>
                    </a:lnTo>
                    <a:lnTo>
                      <a:pt x="340" y="433"/>
                    </a:lnTo>
                    <a:lnTo>
                      <a:pt x="340" y="432"/>
                    </a:lnTo>
                    <a:lnTo>
                      <a:pt x="340" y="431"/>
                    </a:lnTo>
                    <a:lnTo>
                      <a:pt x="341" y="431"/>
                    </a:lnTo>
                    <a:lnTo>
                      <a:pt x="340" y="431"/>
                    </a:lnTo>
                    <a:lnTo>
                      <a:pt x="340" y="430"/>
                    </a:lnTo>
                    <a:lnTo>
                      <a:pt x="339" y="430"/>
                    </a:lnTo>
                    <a:lnTo>
                      <a:pt x="339" y="429"/>
                    </a:lnTo>
                    <a:lnTo>
                      <a:pt x="339" y="428"/>
                    </a:lnTo>
                    <a:lnTo>
                      <a:pt x="338" y="427"/>
                    </a:lnTo>
                    <a:lnTo>
                      <a:pt x="338" y="426"/>
                    </a:lnTo>
                    <a:lnTo>
                      <a:pt x="337" y="426"/>
                    </a:lnTo>
                    <a:lnTo>
                      <a:pt x="337" y="425"/>
                    </a:lnTo>
                    <a:lnTo>
                      <a:pt x="338" y="425"/>
                    </a:lnTo>
                    <a:lnTo>
                      <a:pt x="337" y="425"/>
                    </a:lnTo>
                    <a:lnTo>
                      <a:pt x="337" y="424"/>
                    </a:lnTo>
                    <a:lnTo>
                      <a:pt x="338" y="424"/>
                    </a:lnTo>
                    <a:lnTo>
                      <a:pt x="337" y="423"/>
                    </a:lnTo>
                    <a:lnTo>
                      <a:pt x="337" y="422"/>
                    </a:lnTo>
                    <a:lnTo>
                      <a:pt x="338" y="422"/>
                    </a:lnTo>
                    <a:lnTo>
                      <a:pt x="338" y="421"/>
                    </a:lnTo>
                    <a:lnTo>
                      <a:pt x="337" y="421"/>
                    </a:lnTo>
                    <a:lnTo>
                      <a:pt x="337" y="420"/>
                    </a:lnTo>
                    <a:lnTo>
                      <a:pt x="336" y="420"/>
                    </a:lnTo>
                    <a:lnTo>
                      <a:pt x="337" y="420"/>
                    </a:lnTo>
                    <a:lnTo>
                      <a:pt x="336" y="419"/>
                    </a:lnTo>
                    <a:lnTo>
                      <a:pt x="337" y="419"/>
                    </a:lnTo>
                    <a:lnTo>
                      <a:pt x="336" y="419"/>
                    </a:lnTo>
                    <a:lnTo>
                      <a:pt x="336" y="418"/>
                    </a:lnTo>
                    <a:lnTo>
                      <a:pt x="335" y="418"/>
                    </a:lnTo>
                    <a:lnTo>
                      <a:pt x="335" y="417"/>
                    </a:lnTo>
                    <a:lnTo>
                      <a:pt x="335" y="418"/>
                    </a:lnTo>
                    <a:lnTo>
                      <a:pt x="335" y="419"/>
                    </a:lnTo>
                    <a:lnTo>
                      <a:pt x="335" y="418"/>
                    </a:lnTo>
                    <a:lnTo>
                      <a:pt x="334" y="418"/>
                    </a:lnTo>
                    <a:lnTo>
                      <a:pt x="334" y="419"/>
                    </a:lnTo>
                    <a:lnTo>
                      <a:pt x="334" y="420"/>
                    </a:lnTo>
                    <a:lnTo>
                      <a:pt x="333" y="420"/>
                    </a:lnTo>
                    <a:lnTo>
                      <a:pt x="333" y="421"/>
                    </a:lnTo>
                    <a:lnTo>
                      <a:pt x="333" y="422"/>
                    </a:lnTo>
                    <a:lnTo>
                      <a:pt x="332" y="422"/>
                    </a:lnTo>
                    <a:lnTo>
                      <a:pt x="332" y="421"/>
                    </a:lnTo>
                    <a:lnTo>
                      <a:pt x="332" y="420"/>
                    </a:lnTo>
                    <a:lnTo>
                      <a:pt x="332" y="421"/>
                    </a:lnTo>
                    <a:lnTo>
                      <a:pt x="331" y="421"/>
                    </a:lnTo>
                    <a:lnTo>
                      <a:pt x="331" y="422"/>
                    </a:lnTo>
                    <a:lnTo>
                      <a:pt x="330" y="422"/>
                    </a:lnTo>
                    <a:lnTo>
                      <a:pt x="330" y="423"/>
                    </a:lnTo>
                    <a:lnTo>
                      <a:pt x="330" y="422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7" y="419"/>
                    </a:lnTo>
                    <a:lnTo>
                      <a:pt x="327" y="418"/>
                    </a:lnTo>
                    <a:lnTo>
                      <a:pt x="326" y="418"/>
                    </a:lnTo>
                    <a:lnTo>
                      <a:pt x="325" y="418"/>
                    </a:lnTo>
                    <a:lnTo>
                      <a:pt x="325" y="417"/>
                    </a:lnTo>
                    <a:lnTo>
                      <a:pt x="324" y="416"/>
                    </a:lnTo>
                    <a:lnTo>
                      <a:pt x="324" y="417"/>
                    </a:lnTo>
                    <a:lnTo>
                      <a:pt x="323" y="417"/>
                    </a:lnTo>
                    <a:lnTo>
                      <a:pt x="322" y="417"/>
                    </a:lnTo>
                    <a:lnTo>
                      <a:pt x="322" y="418"/>
                    </a:lnTo>
                    <a:lnTo>
                      <a:pt x="321" y="418"/>
                    </a:lnTo>
                    <a:lnTo>
                      <a:pt x="320" y="418"/>
                    </a:lnTo>
                    <a:lnTo>
                      <a:pt x="320" y="419"/>
                    </a:lnTo>
                    <a:lnTo>
                      <a:pt x="319" y="419"/>
                    </a:lnTo>
                    <a:lnTo>
                      <a:pt x="319" y="420"/>
                    </a:lnTo>
                    <a:lnTo>
                      <a:pt x="319" y="421"/>
                    </a:lnTo>
                    <a:lnTo>
                      <a:pt x="318" y="421"/>
                    </a:lnTo>
                    <a:lnTo>
                      <a:pt x="319" y="422"/>
                    </a:lnTo>
                    <a:lnTo>
                      <a:pt x="318" y="422"/>
                    </a:lnTo>
                    <a:lnTo>
                      <a:pt x="317" y="422"/>
                    </a:lnTo>
                    <a:lnTo>
                      <a:pt x="317" y="423"/>
                    </a:lnTo>
                    <a:lnTo>
                      <a:pt x="316" y="423"/>
                    </a:lnTo>
                    <a:lnTo>
                      <a:pt x="316" y="424"/>
                    </a:lnTo>
                    <a:lnTo>
                      <a:pt x="315" y="424"/>
                    </a:lnTo>
                    <a:lnTo>
                      <a:pt x="315" y="425"/>
                    </a:lnTo>
                    <a:lnTo>
                      <a:pt x="314" y="425"/>
                    </a:lnTo>
                    <a:lnTo>
                      <a:pt x="313" y="424"/>
                    </a:lnTo>
                    <a:lnTo>
                      <a:pt x="313" y="423"/>
                    </a:lnTo>
                    <a:lnTo>
                      <a:pt x="313" y="422"/>
                    </a:lnTo>
                    <a:lnTo>
                      <a:pt x="313" y="421"/>
                    </a:lnTo>
                    <a:lnTo>
                      <a:pt x="312" y="421"/>
                    </a:lnTo>
                    <a:lnTo>
                      <a:pt x="312" y="420"/>
                    </a:lnTo>
                    <a:lnTo>
                      <a:pt x="311" y="419"/>
                    </a:lnTo>
                    <a:lnTo>
                      <a:pt x="311" y="418"/>
                    </a:lnTo>
                    <a:lnTo>
                      <a:pt x="311" y="419"/>
                    </a:lnTo>
                    <a:lnTo>
                      <a:pt x="310" y="418"/>
                    </a:lnTo>
                    <a:lnTo>
                      <a:pt x="311" y="418"/>
                    </a:lnTo>
                    <a:lnTo>
                      <a:pt x="310" y="418"/>
                    </a:lnTo>
                    <a:lnTo>
                      <a:pt x="311" y="417"/>
                    </a:lnTo>
                    <a:lnTo>
                      <a:pt x="311" y="416"/>
                    </a:lnTo>
                    <a:lnTo>
                      <a:pt x="312" y="416"/>
                    </a:lnTo>
                    <a:lnTo>
                      <a:pt x="313" y="416"/>
                    </a:lnTo>
                    <a:lnTo>
                      <a:pt x="313" y="415"/>
                    </a:lnTo>
                    <a:lnTo>
                      <a:pt x="313" y="414"/>
                    </a:lnTo>
                    <a:lnTo>
                      <a:pt x="313" y="413"/>
                    </a:lnTo>
                    <a:lnTo>
                      <a:pt x="314" y="413"/>
                    </a:lnTo>
                    <a:lnTo>
                      <a:pt x="313" y="413"/>
                    </a:lnTo>
                    <a:lnTo>
                      <a:pt x="314" y="413"/>
                    </a:lnTo>
                    <a:lnTo>
                      <a:pt x="313" y="412"/>
                    </a:lnTo>
                    <a:lnTo>
                      <a:pt x="313" y="411"/>
                    </a:lnTo>
                    <a:lnTo>
                      <a:pt x="314" y="411"/>
                    </a:lnTo>
                    <a:lnTo>
                      <a:pt x="313" y="411"/>
                    </a:lnTo>
                    <a:lnTo>
                      <a:pt x="313" y="410"/>
                    </a:lnTo>
                    <a:lnTo>
                      <a:pt x="314" y="410"/>
                    </a:lnTo>
                    <a:lnTo>
                      <a:pt x="313" y="410"/>
                    </a:lnTo>
                    <a:lnTo>
                      <a:pt x="313" y="409"/>
                    </a:lnTo>
                    <a:lnTo>
                      <a:pt x="314" y="409"/>
                    </a:lnTo>
                    <a:lnTo>
                      <a:pt x="314" y="410"/>
                    </a:lnTo>
                    <a:lnTo>
                      <a:pt x="314" y="409"/>
                    </a:lnTo>
                    <a:lnTo>
                      <a:pt x="314" y="408"/>
                    </a:lnTo>
                    <a:lnTo>
                      <a:pt x="315" y="408"/>
                    </a:lnTo>
                    <a:lnTo>
                      <a:pt x="315" y="407"/>
                    </a:lnTo>
                    <a:lnTo>
                      <a:pt x="314" y="407"/>
                    </a:lnTo>
                    <a:lnTo>
                      <a:pt x="314" y="406"/>
                    </a:lnTo>
                    <a:lnTo>
                      <a:pt x="314" y="405"/>
                    </a:lnTo>
                    <a:lnTo>
                      <a:pt x="314" y="404"/>
                    </a:lnTo>
                    <a:lnTo>
                      <a:pt x="315" y="404"/>
                    </a:lnTo>
                    <a:lnTo>
                      <a:pt x="315" y="403"/>
                    </a:lnTo>
                    <a:lnTo>
                      <a:pt x="315" y="402"/>
                    </a:lnTo>
                    <a:lnTo>
                      <a:pt x="315" y="401"/>
                    </a:lnTo>
                    <a:lnTo>
                      <a:pt x="316" y="401"/>
                    </a:lnTo>
                    <a:lnTo>
                      <a:pt x="317" y="401"/>
                    </a:lnTo>
                    <a:lnTo>
                      <a:pt x="317" y="400"/>
                    </a:lnTo>
                    <a:lnTo>
                      <a:pt x="318" y="400"/>
                    </a:lnTo>
                    <a:lnTo>
                      <a:pt x="318" y="399"/>
                    </a:lnTo>
                    <a:lnTo>
                      <a:pt x="319" y="399"/>
                    </a:lnTo>
                    <a:lnTo>
                      <a:pt x="319" y="398"/>
                    </a:lnTo>
                    <a:lnTo>
                      <a:pt x="319" y="397"/>
                    </a:lnTo>
                    <a:lnTo>
                      <a:pt x="318" y="397"/>
                    </a:lnTo>
                    <a:lnTo>
                      <a:pt x="317" y="397"/>
                    </a:lnTo>
                    <a:lnTo>
                      <a:pt x="317" y="396"/>
                    </a:lnTo>
                    <a:lnTo>
                      <a:pt x="316" y="396"/>
                    </a:lnTo>
                    <a:lnTo>
                      <a:pt x="316" y="395"/>
                    </a:lnTo>
                    <a:lnTo>
                      <a:pt x="315" y="395"/>
                    </a:lnTo>
                    <a:lnTo>
                      <a:pt x="315" y="394"/>
                    </a:lnTo>
                    <a:lnTo>
                      <a:pt x="315" y="393"/>
                    </a:lnTo>
                    <a:lnTo>
                      <a:pt x="314" y="393"/>
                    </a:lnTo>
                    <a:lnTo>
                      <a:pt x="314" y="391"/>
                    </a:lnTo>
                    <a:lnTo>
                      <a:pt x="314" y="392"/>
                    </a:lnTo>
                    <a:lnTo>
                      <a:pt x="313" y="392"/>
                    </a:lnTo>
                    <a:lnTo>
                      <a:pt x="313" y="391"/>
                    </a:lnTo>
                    <a:lnTo>
                      <a:pt x="312" y="391"/>
                    </a:lnTo>
                    <a:lnTo>
                      <a:pt x="311" y="391"/>
                    </a:lnTo>
                    <a:lnTo>
                      <a:pt x="311" y="392"/>
                    </a:lnTo>
                    <a:lnTo>
                      <a:pt x="310" y="392"/>
                    </a:lnTo>
                    <a:lnTo>
                      <a:pt x="309" y="392"/>
                    </a:lnTo>
                    <a:lnTo>
                      <a:pt x="310" y="392"/>
                    </a:lnTo>
                    <a:lnTo>
                      <a:pt x="310" y="393"/>
                    </a:lnTo>
                    <a:lnTo>
                      <a:pt x="308" y="393"/>
                    </a:lnTo>
                    <a:lnTo>
                      <a:pt x="308" y="394"/>
                    </a:lnTo>
                    <a:lnTo>
                      <a:pt x="308" y="393"/>
                    </a:lnTo>
                    <a:lnTo>
                      <a:pt x="307" y="393"/>
                    </a:lnTo>
                    <a:lnTo>
                      <a:pt x="308" y="393"/>
                    </a:lnTo>
                    <a:lnTo>
                      <a:pt x="307" y="393"/>
                    </a:lnTo>
                    <a:lnTo>
                      <a:pt x="308" y="392"/>
                    </a:lnTo>
                    <a:lnTo>
                      <a:pt x="307" y="392"/>
                    </a:lnTo>
                    <a:lnTo>
                      <a:pt x="308" y="392"/>
                    </a:lnTo>
                    <a:lnTo>
                      <a:pt x="307" y="391"/>
                    </a:lnTo>
                    <a:lnTo>
                      <a:pt x="306" y="391"/>
                    </a:lnTo>
                    <a:lnTo>
                      <a:pt x="306" y="392"/>
                    </a:lnTo>
                    <a:lnTo>
                      <a:pt x="306" y="393"/>
                    </a:lnTo>
                    <a:lnTo>
                      <a:pt x="305" y="392"/>
                    </a:lnTo>
                    <a:lnTo>
                      <a:pt x="304" y="392"/>
                    </a:lnTo>
                    <a:lnTo>
                      <a:pt x="303" y="392"/>
                    </a:lnTo>
                    <a:lnTo>
                      <a:pt x="302" y="392"/>
                    </a:lnTo>
                    <a:lnTo>
                      <a:pt x="302" y="393"/>
                    </a:lnTo>
                    <a:lnTo>
                      <a:pt x="302" y="392"/>
                    </a:lnTo>
                    <a:lnTo>
                      <a:pt x="302" y="391"/>
                    </a:lnTo>
                    <a:lnTo>
                      <a:pt x="301" y="391"/>
                    </a:lnTo>
                    <a:lnTo>
                      <a:pt x="301" y="392"/>
                    </a:lnTo>
                    <a:lnTo>
                      <a:pt x="300" y="392"/>
                    </a:lnTo>
                    <a:lnTo>
                      <a:pt x="300" y="393"/>
                    </a:lnTo>
                    <a:lnTo>
                      <a:pt x="300" y="392"/>
                    </a:lnTo>
                    <a:lnTo>
                      <a:pt x="300" y="391"/>
                    </a:lnTo>
                    <a:lnTo>
                      <a:pt x="299" y="391"/>
                    </a:lnTo>
                    <a:lnTo>
                      <a:pt x="298" y="391"/>
                    </a:lnTo>
                    <a:lnTo>
                      <a:pt x="298" y="390"/>
                    </a:lnTo>
                    <a:lnTo>
                      <a:pt x="297" y="390"/>
                    </a:lnTo>
                    <a:lnTo>
                      <a:pt x="297" y="389"/>
                    </a:lnTo>
                    <a:lnTo>
                      <a:pt x="296" y="389"/>
                    </a:lnTo>
                    <a:lnTo>
                      <a:pt x="296" y="390"/>
                    </a:lnTo>
                    <a:lnTo>
                      <a:pt x="295" y="390"/>
                    </a:lnTo>
                    <a:lnTo>
                      <a:pt x="295" y="389"/>
                    </a:lnTo>
                    <a:lnTo>
                      <a:pt x="294" y="389"/>
                    </a:lnTo>
                    <a:lnTo>
                      <a:pt x="295" y="390"/>
                    </a:lnTo>
                    <a:lnTo>
                      <a:pt x="294" y="390"/>
                    </a:lnTo>
                    <a:lnTo>
                      <a:pt x="293" y="390"/>
                    </a:lnTo>
                    <a:lnTo>
                      <a:pt x="292" y="390"/>
                    </a:lnTo>
                    <a:lnTo>
                      <a:pt x="291" y="390"/>
                    </a:lnTo>
                    <a:lnTo>
                      <a:pt x="290" y="390"/>
                    </a:lnTo>
                    <a:lnTo>
                      <a:pt x="291" y="390"/>
                    </a:lnTo>
                    <a:lnTo>
                      <a:pt x="290" y="391"/>
                    </a:lnTo>
                    <a:lnTo>
                      <a:pt x="290" y="390"/>
                    </a:lnTo>
                    <a:lnTo>
                      <a:pt x="289" y="390"/>
                    </a:lnTo>
                    <a:lnTo>
                      <a:pt x="288" y="390"/>
                    </a:lnTo>
                    <a:lnTo>
                      <a:pt x="287" y="391"/>
                    </a:lnTo>
                    <a:lnTo>
                      <a:pt x="287" y="390"/>
                    </a:lnTo>
                    <a:lnTo>
                      <a:pt x="286" y="390"/>
                    </a:lnTo>
                    <a:lnTo>
                      <a:pt x="286" y="389"/>
                    </a:lnTo>
                    <a:lnTo>
                      <a:pt x="285" y="389"/>
                    </a:lnTo>
                    <a:lnTo>
                      <a:pt x="285" y="388"/>
                    </a:lnTo>
                    <a:lnTo>
                      <a:pt x="284" y="388"/>
                    </a:lnTo>
                    <a:lnTo>
                      <a:pt x="284" y="387"/>
                    </a:lnTo>
                    <a:lnTo>
                      <a:pt x="285" y="387"/>
                    </a:lnTo>
                    <a:lnTo>
                      <a:pt x="284" y="386"/>
                    </a:lnTo>
                    <a:lnTo>
                      <a:pt x="284" y="387"/>
                    </a:lnTo>
                    <a:lnTo>
                      <a:pt x="283" y="387"/>
                    </a:lnTo>
                    <a:lnTo>
                      <a:pt x="283" y="386"/>
                    </a:lnTo>
                    <a:lnTo>
                      <a:pt x="282" y="386"/>
                    </a:lnTo>
                    <a:lnTo>
                      <a:pt x="282" y="387"/>
                    </a:lnTo>
                    <a:lnTo>
                      <a:pt x="282" y="388"/>
                    </a:lnTo>
                    <a:lnTo>
                      <a:pt x="281" y="389"/>
                    </a:lnTo>
                    <a:lnTo>
                      <a:pt x="280" y="390"/>
                    </a:lnTo>
                    <a:lnTo>
                      <a:pt x="279" y="390"/>
                    </a:lnTo>
                    <a:lnTo>
                      <a:pt x="279" y="389"/>
                    </a:lnTo>
                    <a:lnTo>
                      <a:pt x="278" y="389"/>
                    </a:lnTo>
                    <a:lnTo>
                      <a:pt x="278" y="390"/>
                    </a:lnTo>
                    <a:lnTo>
                      <a:pt x="277" y="390"/>
                    </a:lnTo>
                    <a:lnTo>
                      <a:pt x="277" y="389"/>
                    </a:lnTo>
                    <a:lnTo>
                      <a:pt x="277" y="390"/>
                    </a:lnTo>
                    <a:lnTo>
                      <a:pt x="276" y="390"/>
                    </a:lnTo>
                    <a:lnTo>
                      <a:pt x="275" y="390"/>
                    </a:lnTo>
                    <a:lnTo>
                      <a:pt x="275" y="389"/>
                    </a:lnTo>
                    <a:lnTo>
                      <a:pt x="274" y="389"/>
                    </a:lnTo>
                    <a:lnTo>
                      <a:pt x="273" y="389"/>
                    </a:lnTo>
                    <a:lnTo>
                      <a:pt x="273" y="388"/>
                    </a:lnTo>
                    <a:lnTo>
                      <a:pt x="272" y="389"/>
                    </a:lnTo>
                    <a:lnTo>
                      <a:pt x="272" y="388"/>
                    </a:lnTo>
                    <a:lnTo>
                      <a:pt x="271" y="388"/>
                    </a:lnTo>
                    <a:lnTo>
                      <a:pt x="271" y="389"/>
                    </a:lnTo>
                    <a:lnTo>
                      <a:pt x="270" y="389"/>
                    </a:lnTo>
                    <a:lnTo>
                      <a:pt x="270" y="390"/>
                    </a:lnTo>
                    <a:lnTo>
                      <a:pt x="269" y="391"/>
                    </a:lnTo>
                    <a:lnTo>
                      <a:pt x="268" y="390"/>
                    </a:lnTo>
                    <a:lnTo>
                      <a:pt x="267" y="390"/>
                    </a:lnTo>
                    <a:lnTo>
                      <a:pt x="266" y="390"/>
                    </a:lnTo>
                    <a:lnTo>
                      <a:pt x="265" y="390"/>
                    </a:lnTo>
                    <a:lnTo>
                      <a:pt x="264" y="389"/>
                    </a:lnTo>
                    <a:lnTo>
                      <a:pt x="264" y="388"/>
                    </a:lnTo>
                    <a:lnTo>
                      <a:pt x="263" y="388"/>
                    </a:lnTo>
                    <a:lnTo>
                      <a:pt x="263" y="387"/>
                    </a:lnTo>
                    <a:lnTo>
                      <a:pt x="262" y="387"/>
                    </a:lnTo>
                    <a:lnTo>
                      <a:pt x="263" y="387"/>
                    </a:lnTo>
                    <a:lnTo>
                      <a:pt x="263" y="386"/>
                    </a:lnTo>
                    <a:lnTo>
                      <a:pt x="263" y="385"/>
                    </a:lnTo>
                    <a:lnTo>
                      <a:pt x="262" y="385"/>
                    </a:lnTo>
                    <a:lnTo>
                      <a:pt x="263" y="385"/>
                    </a:lnTo>
                    <a:lnTo>
                      <a:pt x="263" y="384"/>
                    </a:lnTo>
                    <a:lnTo>
                      <a:pt x="262" y="383"/>
                    </a:lnTo>
                    <a:lnTo>
                      <a:pt x="263" y="383"/>
                    </a:lnTo>
                    <a:lnTo>
                      <a:pt x="263" y="382"/>
                    </a:lnTo>
                    <a:lnTo>
                      <a:pt x="263" y="381"/>
                    </a:lnTo>
                    <a:lnTo>
                      <a:pt x="262" y="381"/>
                    </a:lnTo>
                    <a:lnTo>
                      <a:pt x="263" y="381"/>
                    </a:lnTo>
                    <a:lnTo>
                      <a:pt x="263" y="380"/>
                    </a:lnTo>
                    <a:lnTo>
                      <a:pt x="262" y="380"/>
                    </a:lnTo>
                    <a:lnTo>
                      <a:pt x="262" y="379"/>
                    </a:lnTo>
                    <a:lnTo>
                      <a:pt x="263" y="379"/>
                    </a:lnTo>
                    <a:lnTo>
                      <a:pt x="263" y="378"/>
                    </a:lnTo>
                    <a:lnTo>
                      <a:pt x="264" y="378"/>
                    </a:lnTo>
                    <a:lnTo>
                      <a:pt x="264" y="379"/>
                    </a:lnTo>
                    <a:lnTo>
                      <a:pt x="264" y="378"/>
                    </a:lnTo>
                    <a:lnTo>
                      <a:pt x="265" y="378"/>
                    </a:lnTo>
                    <a:lnTo>
                      <a:pt x="265" y="377"/>
                    </a:lnTo>
                    <a:lnTo>
                      <a:pt x="265" y="376"/>
                    </a:lnTo>
                    <a:lnTo>
                      <a:pt x="265" y="375"/>
                    </a:lnTo>
                    <a:lnTo>
                      <a:pt x="264" y="375"/>
                    </a:lnTo>
                    <a:lnTo>
                      <a:pt x="265" y="375"/>
                    </a:lnTo>
                    <a:lnTo>
                      <a:pt x="265" y="374"/>
                    </a:lnTo>
                    <a:lnTo>
                      <a:pt x="266" y="374"/>
                    </a:lnTo>
                    <a:lnTo>
                      <a:pt x="266" y="373"/>
                    </a:lnTo>
                    <a:lnTo>
                      <a:pt x="267" y="373"/>
                    </a:lnTo>
                    <a:lnTo>
                      <a:pt x="268" y="373"/>
                    </a:lnTo>
                    <a:lnTo>
                      <a:pt x="268" y="372"/>
                    </a:lnTo>
                    <a:lnTo>
                      <a:pt x="268" y="373"/>
                    </a:lnTo>
                    <a:lnTo>
                      <a:pt x="268" y="372"/>
                    </a:lnTo>
                    <a:lnTo>
                      <a:pt x="268" y="371"/>
                    </a:lnTo>
                    <a:lnTo>
                      <a:pt x="268" y="370"/>
                    </a:lnTo>
                    <a:lnTo>
                      <a:pt x="268" y="369"/>
                    </a:lnTo>
                    <a:lnTo>
                      <a:pt x="269" y="369"/>
                    </a:lnTo>
                    <a:lnTo>
                      <a:pt x="269" y="368"/>
                    </a:lnTo>
                    <a:lnTo>
                      <a:pt x="269" y="367"/>
                    </a:lnTo>
                    <a:lnTo>
                      <a:pt x="268" y="368"/>
                    </a:lnTo>
                    <a:lnTo>
                      <a:pt x="268" y="367"/>
                    </a:lnTo>
                    <a:lnTo>
                      <a:pt x="268" y="366"/>
                    </a:lnTo>
                    <a:lnTo>
                      <a:pt x="269" y="366"/>
                    </a:lnTo>
                    <a:lnTo>
                      <a:pt x="269" y="365"/>
                    </a:lnTo>
                    <a:lnTo>
                      <a:pt x="270" y="365"/>
                    </a:lnTo>
                    <a:lnTo>
                      <a:pt x="270" y="364"/>
                    </a:lnTo>
                    <a:lnTo>
                      <a:pt x="271" y="364"/>
                    </a:lnTo>
                    <a:lnTo>
                      <a:pt x="271" y="363"/>
                    </a:lnTo>
                    <a:lnTo>
                      <a:pt x="272" y="363"/>
                    </a:lnTo>
                    <a:lnTo>
                      <a:pt x="272" y="362"/>
                    </a:lnTo>
                    <a:lnTo>
                      <a:pt x="271" y="362"/>
                    </a:lnTo>
                    <a:lnTo>
                      <a:pt x="270" y="362"/>
                    </a:lnTo>
                    <a:lnTo>
                      <a:pt x="270" y="361"/>
                    </a:lnTo>
                    <a:lnTo>
                      <a:pt x="269" y="362"/>
                    </a:lnTo>
                    <a:lnTo>
                      <a:pt x="269" y="361"/>
                    </a:lnTo>
                    <a:lnTo>
                      <a:pt x="268" y="361"/>
                    </a:lnTo>
                    <a:lnTo>
                      <a:pt x="269" y="361"/>
                    </a:lnTo>
                    <a:lnTo>
                      <a:pt x="268" y="361"/>
                    </a:lnTo>
                    <a:lnTo>
                      <a:pt x="268" y="360"/>
                    </a:lnTo>
                    <a:lnTo>
                      <a:pt x="267" y="360"/>
                    </a:lnTo>
                    <a:lnTo>
                      <a:pt x="267" y="359"/>
                    </a:lnTo>
                    <a:lnTo>
                      <a:pt x="267" y="360"/>
                    </a:lnTo>
                    <a:lnTo>
                      <a:pt x="266" y="360"/>
                    </a:lnTo>
                    <a:lnTo>
                      <a:pt x="266" y="359"/>
                    </a:lnTo>
                    <a:lnTo>
                      <a:pt x="266" y="358"/>
                    </a:lnTo>
                    <a:lnTo>
                      <a:pt x="265" y="358"/>
                    </a:lnTo>
                    <a:lnTo>
                      <a:pt x="266" y="358"/>
                    </a:lnTo>
                    <a:lnTo>
                      <a:pt x="265" y="358"/>
                    </a:lnTo>
                    <a:lnTo>
                      <a:pt x="265" y="357"/>
                    </a:lnTo>
                    <a:lnTo>
                      <a:pt x="265" y="356"/>
                    </a:lnTo>
                    <a:lnTo>
                      <a:pt x="265" y="355"/>
                    </a:lnTo>
                    <a:lnTo>
                      <a:pt x="265" y="354"/>
                    </a:lnTo>
                    <a:lnTo>
                      <a:pt x="264" y="354"/>
                    </a:lnTo>
                    <a:lnTo>
                      <a:pt x="263" y="354"/>
                    </a:lnTo>
                    <a:lnTo>
                      <a:pt x="263" y="353"/>
                    </a:lnTo>
                    <a:lnTo>
                      <a:pt x="262" y="353"/>
                    </a:lnTo>
                    <a:lnTo>
                      <a:pt x="262" y="352"/>
                    </a:lnTo>
                    <a:lnTo>
                      <a:pt x="262" y="351"/>
                    </a:lnTo>
                    <a:lnTo>
                      <a:pt x="263" y="351"/>
                    </a:lnTo>
                    <a:lnTo>
                      <a:pt x="263" y="350"/>
                    </a:lnTo>
                    <a:lnTo>
                      <a:pt x="263" y="349"/>
                    </a:lnTo>
                    <a:lnTo>
                      <a:pt x="263" y="348"/>
                    </a:lnTo>
                    <a:lnTo>
                      <a:pt x="263" y="347"/>
                    </a:lnTo>
                    <a:lnTo>
                      <a:pt x="264" y="347"/>
                    </a:lnTo>
                    <a:lnTo>
                      <a:pt x="263" y="347"/>
                    </a:lnTo>
                    <a:lnTo>
                      <a:pt x="263" y="346"/>
                    </a:lnTo>
                    <a:lnTo>
                      <a:pt x="262" y="346"/>
                    </a:lnTo>
                    <a:lnTo>
                      <a:pt x="262" y="345"/>
                    </a:lnTo>
                    <a:lnTo>
                      <a:pt x="262" y="344"/>
                    </a:lnTo>
                    <a:lnTo>
                      <a:pt x="261" y="344"/>
                    </a:lnTo>
                    <a:lnTo>
                      <a:pt x="260" y="344"/>
                    </a:lnTo>
                    <a:lnTo>
                      <a:pt x="259" y="344"/>
                    </a:lnTo>
                    <a:lnTo>
                      <a:pt x="259" y="343"/>
                    </a:lnTo>
                    <a:lnTo>
                      <a:pt x="258" y="343"/>
                    </a:lnTo>
                    <a:lnTo>
                      <a:pt x="259" y="343"/>
                    </a:lnTo>
                    <a:lnTo>
                      <a:pt x="259" y="342"/>
                    </a:lnTo>
                    <a:lnTo>
                      <a:pt x="258" y="342"/>
                    </a:lnTo>
                    <a:lnTo>
                      <a:pt x="257" y="342"/>
                    </a:lnTo>
                    <a:lnTo>
                      <a:pt x="257" y="341"/>
                    </a:lnTo>
                    <a:lnTo>
                      <a:pt x="257" y="340"/>
                    </a:lnTo>
                    <a:lnTo>
                      <a:pt x="257" y="339"/>
                    </a:lnTo>
                    <a:lnTo>
                      <a:pt x="256" y="339"/>
                    </a:lnTo>
                    <a:lnTo>
                      <a:pt x="256" y="338"/>
                    </a:lnTo>
                    <a:lnTo>
                      <a:pt x="255" y="338"/>
                    </a:lnTo>
                    <a:lnTo>
                      <a:pt x="255" y="337"/>
                    </a:lnTo>
                    <a:lnTo>
                      <a:pt x="254" y="337"/>
                    </a:lnTo>
                    <a:lnTo>
                      <a:pt x="254" y="336"/>
                    </a:lnTo>
                    <a:lnTo>
                      <a:pt x="253" y="336"/>
                    </a:lnTo>
                    <a:lnTo>
                      <a:pt x="254" y="336"/>
                    </a:lnTo>
                    <a:lnTo>
                      <a:pt x="254" y="335"/>
                    </a:lnTo>
                    <a:lnTo>
                      <a:pt x="253" y="335"/>
                    </a:lnTo>
                    <a:lnTo>
                      <a:pt x="254" y="335"/>
                    </a:lnTo>
                    <a:lnTo>
                      <a:pt x="253" y="335"/>
                    </a:lnTo>
                    <a:lnTo>
                      <a:pt x="253" y="334"/>
                    </a:lnTo>
                    <a:lnTo>
                      <a:pt x="253" y="333"/>
                    </a:lnTo>
                    <a:lnTo>
                      <a:pt x="253" y="332"/>
                    </a:lnTo>
                    <a:lnTo>
                      <a:pt x="252" y="332"/>
                    </a:lnTo>
                    <a:lnTo>
                      <a:pt x="253" y="331"/>
                    </a:lnTo>
                    <a:lnTo>
                      <a:pt x="253" y="330"/>
                    </a:lnTo>
                    <a:lnTo>
                      <a:pt x="252" y="331"/>
                    </a:lnTo>
                    <a:lnTo>
                      <a:pt x="252" y="330"/>
                    </a:lnTo>
                    <a:lnTo>
                      <a:pt x="251" y="330"/>
                    </a:lnTo>
                    <a:lnTo>
                      <a:pt x="251" y="329"/>
                    </a:lnTo>
                    <a:lnTo>
                      <a:pt x="252" y="329"/>
                    </a:lnTo>
                    <a:lnTo>
                      <a:pt x="252" y="330"/>
                    </a:lnTo>
                    <a:lnTo>
                      <a:pt x="252" y="329"/>
                    </a:lnTo>
                    <a:lnTo>
                      <a:pt x="253" y="329"/>
                    </a:lnTo>
                    <a:lnTo>
                      <a:pt x="252" y="329"/>
                    </a:lnTo>
                    <a:lnTo>
                      <a:pt x="252" y="328"/>
                    </a:lnTo>
                    <a:lnTo>
                      <a:pt x="251" y="328"/>
                    </a:lnTo>
                    <a:lnTo>
                      <a:pt x="251" y="329"/>
                    </a:lnTo>
                    <a:lnTo>
                      <a:pt x="250" y="329"/>
                    </a:lnTo>
                    <a:lnTo>
                      <a:pt x="250" y="328"/>
                    </a:lnTo>
                    <a:lnTo>
                      <a:pt x="249" y="328"/>
                    </a:lnTo>
                    <a:lnTo>
                      <a:pt x="249" y="327"/>
                    </a:lnTo>
                    <a:lnTo>
                      <a:pt x="248" y="327"/>
                    </a:lnTo>
                    <a:lnTo>
                      <a:pt x="248" y="326"/>
                    </a:lnTo>
                    <a:lnTo>
                      <a:pt x="248" y="325"/>
                    </a:lnTo>
                    <a:lnTo>
                      <a:pt x="247" y="326"/>
                    </a:lnTo>
                    <a:lnTo>
                      <a:pt x="247" y="325"/>
                    </a:lnTo>
                    <a:lnTo>
                      <a:pt x="247" y="324"/>
                    </a:lnTo>
                    <a:lnTo>
                      <a:pt x="246" y="324"/>
                    </a:lnTo>
                    <a:lnTo>
                      <a:pt x="246" y="323"/>
                    </a:lnTo>
                    <a:lnTo>
                      <a:pt x="246" y="322"/>
                    </a:lnTo>
                    <a:lnTo>
                      <a:pt x="247" y="322"/>
                    </a:lnTo>
                    <a:lnTo>
                      <a:pt x="246" y="322"/>
                    </a:lnTo>
                    <a:lnTo>
                      <a:pt x="246" y="321"/>
                    </a:lnTo>
                    <a:lnTo>
                      <a:pt x="247" y="322"/>
                    </a:lnTo>
                    <a:lnTo>
                      <a:pt x="247" y="321"/>
                    </a:lnTo>
                    <a:lnTo>
                      <a:pt x="248" y="321"/>
                    </a:lnTo>
                    <a:lnTo>
                      <a:pt x="249" y="320"/>
                    </a:lnTo>
                    <a:lnTo>
                      <a:pt x="249" y="319"/>
                    </a:lnTo>
                    <a:lnTo>
                      <a:pt x="249" y="318"/>
                    </a:lnTo>
                    <a:lnTo>
                      <a:pt x="250" y="318"/>
                    </a:lnTo>
                    <a:lnTo>
                      <a:pt x="249" y="317"/>
                    </a:lnTo>
                    <a:lnTo>
                      <a:pt x="249" y="316"/>
                    </a:lnTo>
                    <a:lnTo>
                      <a:pt x="250" y="316"/>
                    </a:lnTo>
                    <a:lnTo>
                      <a:pt x="249" y="316"/>
                    </a:lnTo>
                    <a:lnTo>
                      <a:pt x="250" y="316"/>
                    </a:lnTo>
                    <a:lnTo>
                      <a:pt x="249" y="315"/>
                    </a:lnTo>
                    <a:lnTo>
                      <a:pt x="250" y="315"/>
                    </a:lnTo>
                    <a:lnTo>
                      <a:pt x="249" y="314"/>
                    </a:lnTo>
                    <a:lnTo>
                      <a:pt x="250" y="313"/>
                    </a:lnTo>
                    <a:lnTo>
                      <a:pt x="250" y="314"/>
                    </a:lnTo>
                    <a:lnTo>
                      <a:pt x="251" y="314"/>
                    </a:lnTo>
                    <a:lnTo>
                      <a:pt x="251" y="313"/>
                    </a:lnTo>
                    <a:lnTo>
                      <a:pt x="250" y="313"/>
                    </a:lnTo>
                    <a:lnTo>
                      <a:pt x="251" y="312"/>
                    </a:lnTo>
                    <a:lnTo>
                      <a:pt x="251" y="311"/>
                    </a:lnTo>
                    <a:lnTo>
                      <a:pt x="250" y="311"/>
                    </a:lnTo>
                    <a:lnTo>
                      <a:pt x="251" y="311"/>
                    </a:lnTo>
                    <a:lnTo>
                      <a:pt x="250" y="310"/>
                    </a:lnTo>
                    <a:lnTo>
                      <a:pt x="249" y="310"/>
                    </a:lnTo>
                    <a:lnTo>
                      <a:pt x="249" y="309"/>
                    </a:lnTo>
                    <a:lnTo>
                      <a:pt x="249" y="308"/>
                    </a:lnTo>
                    <a:lnTo>
                      <a:pt x="248" y="308"/>
                    </a:lnTo>
                    <a:lnTo>
                      <a:pt x="249" y="308"/>
                    </a:lnTo>
                    <a:lnTo>
                      <a:pt x="248" y="308"/>
                    </a:lnTo>
                    <a:lnTo>
                      <a:pt x="248" y="307"/>
                    </a:lnTo>
                    <a:lnTo>
                      <a:pt x="247" y="307"/>
                    </a:lnTo>
                    <a:lnTo>
                      <a:pt x="247" y="306"/>
                    </a:lnTo>
                    <a:lnTo>
                      <a:pt x="246" y="306"/>
                    </a:lnTo>
                    <a:lnTo>
                      <a:pt x="247" y="306"/>
                    </a:lnTo>
                    <a:lnTo>
                      <a:pt x="247" y="305"/>
                    </a:lnTo>
                    <a:lnTo>
                      <a:pt x="247" y="304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6" y="304"/>
                    </a:lnTo>
                    <a:lnTo>
                      <a:pt x="246" y="303"/>
                    </a:lnTo>
                    <a:lnTo>
                      <a:pt x="246" y="302"/>
                    </a:lnTo>
                    <a:lnTo>
                      <a:pt x="247" y="302"/>
                    </a:lnTo>
                    <a:lnTo>
                      <a:pt x="248" y="301"/>
                    </a:lnTo>
                    <a:lnTo>
                      <a:pt x="247" y="300"/>
                    </a:lnTo>
                    <a:lnTo>
                      <a:pt x="248" y="300"/>
                    </a:lnTo>
                    <a:lnTo>
                      <a:pt x="248" y="299"/>
                    </a:lnTo>
                    <a:lnTo>
                      <a:pt x="248" y="298"/>
                    </a:lnTo>
                    <a:lnTo>
                      <a:pt x="247" y="297"/>
                    </a:lnTo>
                    <a:lnTo>
                      <a:pt x="246" y="297"/>
                    </a:lnTo>
                    <a:lnTo>
                      <a:pt x="246" y="296"/>
                    </a:lnTo>
                    <a:lnTo>
                      <a:pt x="247" y="295"/>
                    </a:lnTo>
                    <a:lnTo>
                      <a:pt x="247" y="296"/>
                    </a:lnTo>
                    <a:lnTo>
                      <a:pt x="247" y="295"/>
                    </a:lnTo>
                    <a:lnTo>
                      <a:pt x="247" y="294"/>
                    </a:lnTo>
                    <a:lnTo>
                      <a:pt x="248" y="293"/>
                    </a:lnTo>
                    <a:lnTo>
                      <a:pt x="247" y="293"/>
                    </a:lnTo>
                    <a:lnTo>
                      <a:pt x="248" y="293"/>
                    </a:lnTo>
                    <a:lnTo>
                      <a:pt x="248" y="292"/>
                    </a:lnTo>
                    <a:lnTo>
                      <a:pt x="249" y="292"/>
                    </a:lnTo>
                    <a:lnTo>
                      <a:pt x="248" y="291"/>
                    </a:lnTo>
                    <a:lnTo>
                      <a:pt x="249" y="291"/>
                    </a:lnTo>
                    <a:lnTo>
                      <a:pt x="249" y="290"/>
                    </a:lnTo>
                    <a:lnTo>
                      <a:pt x="250" y="290"/>
                    </a:lnTo>
                    <a:lnTo>
                      <a:pt x="250" y="291"/>
                    </a:lnTo>
                    <a:lnTo>
                      <a:pt x="251" y="291"/>
                    </a:lnTo>
                    <a:lnTo>
                      <a:pt x="251" y="290"/>
                    </a:lnTo>
                    <a:lnTo>
                      <a:pt x="251" y="289"/>
                    </a:lnTo>
                    <a:lnTo>
                      <a:pt x="251" y="290"/>
                    </a:lnTo>
                    <a:lnTo>
                      <a:pt x="250" y="290"/>
                    </a:lnTo>
                    <a:lnTo>
                      <a:pt x="250" y="289"/>
                    </a:lnTo>
                    <a:lnTo>
                      <a:pt x="250" y="288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8" y="287"/>
                    </a:lnTo>
                    <a:lnTo>
                      <a:pt x="249" y="287"/>
                    </a:lnTo>
                    <a:lnTo>
                      <a:pt x="248" y="287"/>
                    </a:lnTo>
                    <a:lnTo>
                      <a:pt x="247" y="287"/>
                    </a:lnTo>
                    <a:lnTo>
                      <a:pt x="247" y="286"/>
                    </a:lnTo>
                    <a:lnTo>
                      <a:pt x="248" y="286"/>
                    </a:lnTo>
                    <a:lnTo>
                      <a:pt x="249" y="286"/>
                    </a:lnTo>
                    <a:lnTo>
                      <a:pt x="250" y="286"/>
                    </a:lnTo>
                    <a:lnTo>
                      <a:pt x="249" y="285"/>
                    </a:lnTo>
                    <a:lnTo>
                      <a:pt x="249" y="284"/>
                    </a:lnTo>
                    <a:lnTo>
                      <a:pt x="248" y="283"/>
                    </a:lnTo>
                    <a:lnTo>
                      <a:pt x="248" y="284"/>
                    </a:lnTo>
                    <a:lnTo>
                      <a:pt x="247" y="284"/>
                    </a:lnTo>
                    <a:lnTo>
                      <a:pt x="247" y="283"/>
                    </a:lnTo>
                    <a:lnTo>
                      <a:pt x="246" y="283"/>
                    </a:lnTo>
                    <a:lnTo>
                      <a:pt x="247" y="282"/>
                    </a:lnTo>
                    <a:lnTo>
                      <a:pt x="247" y="283"/>
                    </a:lnTo>
                    <a:lnTo>
                      <a:pt x="248" y="282"/>
                    </a:lnTo>
                    <a:lnTo>
                      <a:pt x="248" y="281"/>
                    </a:lnTo>
                    <a:lnTo>
                      <a:pt x="247" y="280"/>
                    </a:lnTo>
                    <a:lnTo>
                      <a:pt x="247" y="279"/>
                    </a:lnTo>
                    <a:lnTo>
                      <a:pt x="248" y="278"/>
                    </a:lnTo>
                    <a:lnTo>
                      <a:pt x="247" y="277"/>
                    </a:lnTo>
                    <a:lnTo>
                      <a:pt x="247" y="276"/>
                    </a:lnTo>
                    <a:lnTo>
                      <a:pt x="246" y="275"/>
                    </a:lnTo>
                    <a:lnTo>
                      <a:pt x="246" y="274"/>
                    </a:lnTo>
                    <a:lnTo>
                      <a:pt x="246" y="273"/>
                    </a:lnTo>
                    <a:lnTo>
                      <a:pt x="246" y="272"/>
                    </a:lnTo>
                    <a:lnTo>
                      <a:pt x="246" y="271"/>
                    </a:lnTo>
                    <a:lnTo>
                      <a:pt x="245" y="270"/>
                    </a:lnTo>
                    <a:lnTo>
                      <a:pt x="245" y="269"/>
                    </a:lnTo>
                    <a:lnTo>
                      <a:pt x="244" y="269"/>
                    </a:lnTo>
                    <a:lnTo>
                      <a:pt x="244" y="268"/>
                    </a:lnTo>
                    <a:lnTo>
                      <a:pt x="244" y="269"/>
                    </a:lnTo>
                    <a:lnTo>
                      <a:pt x="243" y="269"/>
                    </a:lnTo>
                    <a:lnTo>
                      <a:pt x="243" y="268"/>
                    </a:lnTo>
                    <a:lnTo>
                      <a:pt x="243" y="267"/>
                    </a:lnTo>
                    <a:lnTo>
                      <a:pt x="243" y="268"/>
                    </a:lnTo>
                    <a:lnTo>
                      <a:pt x="242" y="268"/>
                    </a:lnTo>
                    <a:lnTo>
                      <a:pt x="242" y="267"/>
                    </a:lnTo>
                    <a:lnTo>
                      <a:pt x="241" y="267"/>
                    </a:lnTo>
                    <a:lnTo>
                      <a:pt x="241" y="266"/>
                    </a:lnTo>
                    <a:lnTo>
                      <a:pt x="241" y="265"/>
                    </a:lnTo>
                    <a:lnTo>
                      <a:pt x="241" y="264"/>
                    </a:lnTo>
                    <a:lnTo>
                      <a:pt x="241" y="263"/>
                    </a:lnTo>
                    <a:lnTo>
                      <a:pt x="240" y="263"/>
                    </a:lnTo>
                    <a:lnTo>
                      <a:pt x="239" y="263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6" y="262"/>
                    </a:lnTo>
                    <a:lnTo>
                      <a:pt x="235" y="261"/>
                    </a:lnTo>
                    <a:lnTo>
                      <a:pt x="234" y="261"/>
                    </a:lnTo>
                    <a:lnTo>
                      <a:pt x="234" y="260"/>
                    </a:lnTo>
                    <a:lnTo>
                      <a:pt x="233" y="260"/>
                    </a:lnTo>
                    <a:lnTo>
                      <a:pt x="233" y="261"/>
                    </a:lnTo>
                    <a:lnTo>
                      <a:pt x="232" y="260"/>
                    </a:lnTo>
                    <a:lnTo>
                      <a:pt x="231" y="260"/>
                    </a:lnTo>
                    <a:lnTo>
                      <a:pt x="231" y="259"/>
                    </a:lnTo>
                    <a:lnTo>
                      <a:pt x="230" y="260"/>
                    </a:lnTo>
                    <a:lnTo>
                      <a:pt x="230" y="259"/>
                    </a:lnTo>
                    <a:lnTo>
                      <a:pt x="229" y="259"/>
                    </a:lnTo>
                    <a:lnTo>
                      <a:pt x="228" y="259"/>
                    </a:lnTo>
                    <a:lnTo>
                      <a:pt x="228" y="257"/>
                    </a:lnTo>
                    <a:lnTo>
                      <a:pt x="228" y="256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29" y="254"/>
                    </a:lnTo>
                    <a:lnTo>
                      <a:pt x="228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2"/>
                    </a:lnTo>
                    <a:lnTo>
                      <a:pt x="225" y="251"/>
                    </a:lnTo>
                    <a:lnTo>
                      <a:pt x="224" y="251"/>
                    </a:lnTo>
                    <a:lnTo>
                      <a:pt x="225" y="250"/>
                    </a:lnTo>
                    <a:lnTo>
                      <a:pt x="225" y="249"/>
                    </a:lnTo>
                    <a:lnTo>
                      <a:pt x="225" y="248"/>
                    </a:lnTo>
                    <a:lnTo>
                      <a:pt x="225" y="247"/>
                    </a:lnTo>
                    <a:lnTo>
                      <a:pt x="224" y="246"/>
                    </a:lnTo>
                    <a:lnTo>
                      <a:pt x="223" y="246"/>
                    </a:lnTo>
                    <a:lnTo>
                      <a:pt x="223" y="247"/>
                    </a:lnTo>
                    <a:lnTo>
                      <a:pt x="223" y="248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2" y="248"/>
                    </a:lnTo>
                    <a:lnTo>
                      <a:pt x="222" y="247"/>
                    </a:lnTo>
                    <a:lnTo>
                      <a:pt x="221" y="247"/>
                    </a:lnTo>
                    <a:lnTo>
                      <a:pt x="220" y="247"/>
                    </a:lnTo>
                    <a:lnTo>
                      <a:pt x="219" y="246"/>
                    </a:lnTo>
                    <a:lnTo>
                      <a:pt x="218" y="248"/>
                    </a:lnTo>
                    <a:lnTo>
                      <a:pt x="217" y="248"/>
                    </a:lnTo>
                    <a:lnTo>
                      <a:pt x="216" y="248"/>
                    </a:lnTo>
                    <a:lnTo>
                      <a:pt x="215" y="248"/>
                    </a:lnTo>
                    <a:lnTo>
                      <a:pt x="215" y="249"/>
                    </a:lnTo>
                    <a:lnTo>
                      <a:pt x="214" y="249"/>
                    </a:lnTo>
                    <a:lnTo>
                      <a:pt x="213" y="249"/>
                    </a:lnTo>
                    <a:lnTo>
                      <a:pt x="212" y="249"/>
                    </a:lnTo>
                    <a:lnTo>
                      <a:pt x="211" y="249"/>
                    </a:lnTo>
                    <a:lnTo>
                      <a:pt x="210" y="249"/>
                    </a:lnTo>
                    <a:lnTo>
                      <a:pt x="209" y="250"/>
                    </a:lnTo>
                    <a:lnTo>
                      <a:pt x="208" y="249"/>
                    </a:lnTo>
                    <a:lnTo>
                      <a:pt x="208" y="250"/>
                    </a:lnTo>
                    <a:lnTo>
                      <a:pt x="207" y="249"/>
                    </a:lnTo>
                    <a:lnTo>
                      <a:pt x="206" y="249"/>
                    </a:lnTo>
                    <a:lnTo>
                      <a:pt x="206" y="250"/>
                    </a:lnTo>
                    <a:lnTo>
                      <a:pt x="205" y="249"/>
                    </a:lnTo>
                    <a:lnTo>
                      <a:pt x="205" y="248"/>
                    </a:lnTo>
                    <a:lnTo>
                      <a:pt x="204" y="248"/>
                    </a:lnTo>
                    <a:lnTo>
                      <a:pt x="203" y="248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9"/>
                    </a:lnTo>
                    <a:lnTo>
                      <a:pt x="200" y="249"/>
                    </a:lnTo>
                    <a:lnTo>
                      <a:pt x="199" y="249"/>
                    </a:lnTo>
                    <a:lnTo>
                      <a:pt x="198" y="249"/>
                    </a:lnTo>
                    <a:lnTo>
                      <a:pt x="198" y="248"/>
                    </a:lnTo>
                    <a:lnTo>
                      <a:pt x="197" y="246"/>
                    </a:lnTo>
                    <a:lnTo>
                      <a:pt x="196" y="245"/>
                    </a:lnTo>
                    <a:lnTo>
                      <a:pt x="195" y="245"/>
                    </a:lnTo>
                    <a:lnTo>
                      <a:pt x="194" y="245"/>
                    </a:lnTo>
                    <a:lnTo>
                      <a:pt x="193" y="246"/>
                    </a:lnTo>
                    <a:lnTo>
                      <a:pt x="192" y="246"/>
                    </a:lnTo>
                    <a:lnTo>
                      <a:pt x="193" y="247"/>
                    </a:lnTo>
                    <a:lnTo>
                      <a:pt x="192" y="247"/>
                    </a:lnTo>
                    <a:lnTo>
                      <a:pt x="192" y="248"/>
                    </a:lnTo>
                    <a:lnTo>
                      <a:pt x="191" y="248"/>
                    </a:lnTo>
                    <a:lnTo>
                      <a:pt x="190" y="248"/>
                    </a:lnTo>
                    <a:lnTo>
                      <a:pt x="189" y="248"/>
                    </a:lnTo>
                    <a:lnTo>
                      <a:pt x="188" y="247"/>
                    </a:lnTo>
                    <a:lnTo>
                      <a:pt x="187" y="247"/>
                    </a:lnTo>
                    <a:lnTo>
                      <a:pt x="187" y="248"/>
                    </a:lnTo>
                    <a:lnTo>
                      <a:pt x="186" y="248"/>
                    </a:lnTo>
                    <a:lnTo>
                      <a:pt x="185" y="247"/>
                    </a:lnTo>
                    <a:lnTo>
                      <a:pt x="185" y="246"/>
                    </a:lnTo>
                    <a:lnTo>
                      <a:pt x="184" y="246"/>
                    </a:lnTo>
                    <a:lnTo>
                      <a:pt x="184" y="245"/>
                    </a:lnTo>
                    <a:lnTo>
                      <a:pt x="183" y="245"/>
                    </a:lnTo>
                    <a:lnTo>
                      <a:pt x="182" y="244"/>
                    </a:lnTo>
                    <a:lnTo>
                      <a:pt x="181" y="244"/>
                    </a:lnTo>
                    <a:lnTo>
                      <a:pt x="179" y="246"/>
                    </a:lnTo>
                    <a:lnTo>
                      <a:pt x="178" y="245"/>
                    </a:lnTo>
                    <a:lnTo>
                      <a:pt x="177" y="244"/>
                    </a:lnTo>
                    <a:lnTo>
                      <a:pt x="176" y="244"/>
                    </a:lnTo>
                    <a:lnTo>
                      <a:pt x="176" y="243"/>
                    </a:lnTo>
                    <a:lnTo>
                      <a:pt x="175" y="243"/>
                    </a:lnTo>
                    <a:lnTo>
                      <a:pt x="174" y="243"/>
                    </a:lnTo>
                    <a:lnTo>
                      <a:pt x="174" y="244"/>
                    </a:lnTo>
                    <a:lnTo>
                      <a:pt x="173" y="245"/>
                    </a:lnTo>
                    <a:lnTo>
                      <a:pt x="172" y="247"/>
                    </a:lnTo>
                    <a:lnTo>
                      <a:pt x="171" y="247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8"/>
                    </a:lnTo>
                    <a:lnTo>
                      <a:pt x="169" y="247"/>
                    </a:lnTo>
                    <a:lnTo>
                      <a:pt x="168" y="247"/>
                    </a:lnTo>
                    <a:lnTo>
                      <a:pt x="167" y="247"/>
                    </a:lnTo>
                    <a:lnTo>
                      <a:pt x="166" y="247"/>
                    </a:lnTo>
                    <a:lnTo>
                      <a:pt x="165" y="247"/>
                    </a:lnTo>
                    <a:lnTo>
                      <a:pt x="165" y="246"/>
                    </a:lnTo>
                    <a:lnTo>
                      <a:pt x="165" y="245"/>
                    </a:lnTo>
                    <a:lnTo>
                      <a:pt x="165" y="244"/>
                    </a:lnTo>
                    <a:lnTo>
                      <a:pt x="166" y="243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4" y="240"/>
                    </a:lnTo>
                    <a:lnTo>
                      <a:pt x="163" y="240"/>
                    </a:lnTo>
                    <a:lnTo>
                      <a:pt x="163" y="239"/>
                    </a:lnTo>
                    <a:lnTo>
                      <a:pt x="162" y="237"/>
                    </a:lnTo>
                    <a:lnTo>
                      <a:pt x="162" y="236"/>
                    </a:lnTo>
                    <a:lnTo>
                      <a:pt x="161" y="236"/>
                    </a:lnTo>
                    <a:lnTo>
                      <a:pt x="160" y="235"/>
                    </a:lnTo>
                    <a:lnTo>
                      <a:pt x="159" y="235"/>
                    </a:lnTo>
                    <a:lnTo>
                      <a:pt x="159" y="234"/>
                    </a:lnTo>
                    <a:lnTo>
                      <a:pt x="157" y="234"/>
                    </a:lnTo>
                    <a:lnTo>
                      <a:pt x="156" y="234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5" y="234"/>
                    </a:lnTo>
                    <a:lnTo>
                      <a:pt x="154" y="234"/>
                    </a:lnTo>
                    <a:lnTo>
                      <a:pt x="154" y="233"/>
                    </a:lnTo>
                    <a:lnTo>
                      <a:pt x="153" y="233"/>
                    </a:lnTo>
                    <a:lnTo>
                      <a:pt x="152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48" y="232"/>
                    </a:lnTo>
                    <a:lnTo>
                      <a:pt x="148" y="231"/>
                    </a:lnTo>
                    <a:lnTo>
                      <a:pt x="147" y="231"/>
                    </a:lnTo>
                    <a:lnTo>
                      <a:pt x="146" y="231"/>
                    </a:lnTo>
                    <a:lnTo>
                      <a:pt x="145" y="231"/>
                    </a:lnTo>
                    <a:lnTo>
                      <a:pt x="144" y="231"/>
                    </a:lnTo>
                    <a:lnTo>
                      <a:pt x="143" y="231"/>
                    </a:lnTo>
                    <a:lnTo>
                      <a:pt x="142" y="231"/>
                    </a:lnTo>
                    <a:lnTo>
                      <a:pt x="141" y="230"/>
                    </a:lnTo>
                    <a:lnTo>
                      <a:pt x="140" y="230"/>
                    </a:lnTo>
                    <a:lnTo>
                      <a:pt x="139" y="230"/>
                    </a:lnTo>
                    <a:lnTo>
                      <a:pt x="139" y="229"/>
                    </a:lnTo>
                    <a:lnTo>
                      <a:pt x="138" y="228"/>
                    </a:lnTo>
                    <a:lnTo>
                      <a:pt x="137" y="228"/>
                    </a:lnTo>
                    <a:lnTo>
                      <a:pt x="136" y="228"/>
                    </a:lnTo>
                    <a:lnTo>
                      <a:pt x="135" y="227"/>
                    </a:lnTo>
                    <a:lnTo>
                      <a:pt x="135" y="226"/>
                    </a:lnTo>
                    <a:lnTo>
                      <a:pt x="134" y="226"/>
                    </a:lnTo>
                    <a:lnTo>
                      <a:pt x="134" y="225"/>
                    </a:lnTo>
                    <a:lnTo>
                      <a:pt x="134" y="224"/>
                    </a:lnTo>
                    <a:lnTo>
                      <a:pt x="133" y="224"/>
                    </a:lnTo>
                    <a:lnTo>
                      <a:pt x="133" y="223"/>
                    </a:lnTo>
                    <a:lnTo>
                      <a:pt x="132" y="223"/>
                    </a:lnTo>
                    <a:lnTo>
                      <a:pt x="131" y="223"/>
                    </a:lnTo>
                    <a:lnTo>
                      <a:pt x="130" y="223"/>
                    </a:lnTo>
                    <a:lnTo>
                      <a:pt x="128" y="223"/>
                    </a:lnTo>
                    <a:lnTo>
                      <a:pt x="127" y="222"/>
                    </a:lnTo>
                    <a:lnTo>
                      <a:pt x="126" y="222"/>
                    </a:lnTo>
                    <a:lnTo>
                      <a:pt x="125" y="222"/>
                    </a:lnTo>
                    <a:lnTo>
                      <a:pt x="124" y="222"/>
                    </a:lnTo>
                    <a:lnTo>
                      <a:pt x="123" y="222"/>
                    </a:lnTo>
                    <a:lnTo>
                      <a:pt x="122" y="222"/>
                    </a:lnTo>
                    <a:lnTo>
                      <a:pt x="122" y="221"/>
                    </a:lnTo>
                    <a:lnTo>
                      <a:pt x="121" y="221"/>
                    </a:lnTo>
                    <a:lnTo>
                      <a:pt x="120" y="221"/>
                    </a:lnTo>
                    <a:lnTo>
                      <a:pt x="119" y="221"/>
                    </a:lnTo>
                    <a:lnTo>
                      <a:pt x="118" y="223"/>
                    </a:lnTo>
                    <a:lnTo>
                      <a:pt x="117" y="223"/>
                    </a:lnTo>
                    <a:lnTo>
                      <a:pt x="116" y="224"/>
                    </a:lnTo>
                    <a:lnTo>
                      <a:pt x="115" y="224"/>
                    </a:lnTo>
                    <a:lnTo>
                      <a:pt x="114" y="224"/>
                    </a:lnTo>
                    <a:lnTo>
                      <a:pt x="113" y="224"/>
                    </a:lnTo>
                    <a:lnTo>
                      <a:pt x="112" y="224"/>
                    </a:lnTo>
                    <a:lnTo>
                      <a:pt x="111" y="224"/>
                    </a:lnTo>
                    <a:lnTo>
                      <a:pt x="110" y="224"/>
                    </a:lnTo>
                    <a:lnTo>
                      <a:pt x="110" y="223"/>
                    </a:lnTo>
                    <a:lnTo>
                      <a:pt x="109" y="223"/>
                    </a:lnTo>
                    <a:lnTo>
                      <a:pt x="109" y="222"/>
                    </a:lnTo>
                    <a:lnTo>
                      <a:pt x="107" y="221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3" y="221"/>
                    </a:lnTo>
                    <a:lnTo>
                      <a:pt x="102" y="221"/>
                    </a:lnTo>
                    <a:lnTo>
                      <a:pt x="101" y="221"/>
                    </a:lnTo>
                    <a:lnTo>
                      <a:pt x="100" y="221"/>
                    </a:lnTo>
                    <a:lnTo>
                      <a:pt x="99" y="221"/>
                    </a:lnTo>
                    <a:lnTo>
                      <a:pt x="99" y="219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7"/>
                    </a:lnTo>
                    <a:lnTo>
                      <a:pt x="96" y="217"/>
                    </a:lnTo>
                    <a:lnTo>
                      <a:pt x="95" y="217"/>
                    </a:lnTo>
                    <a:lnTo>
                      <a:pt x="94" y="217"/>
                    </a:lnTo>
                    <a:lnTo>
                      <a:pt x="93" y="217"/>
                    </a:lnTo>
                    <a:lnTo>
                      <a:pt x="92" y="218"/>
                    </a:lnTo>
                    <a:lnTo>
                      <a:pt x="91" y="218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8" y="216"/>
                    </a:lnTo>
                    <a:lnTo>
                      <a:pt x="87" y="215"/>
                    </a:lnTo>
                    <a:lnTo>
                      <a:pt x="86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3"/>
                    </a:lnTo>
                    <a:lnTo>
                      <a:pt x="83" y="212"/>
                    </a:lnTo>
                    <a:lnTo>
                      <a:pt x="81" y="211"/>
                    </a:lnTo>
                    <a:lnTo>
                      <a:pt x="80" y="211"/>
                    </a:lnTo>
                    <a:lnTo>
                      <a:pt x="79" y="210"/>
                    </a:lnTo>
                    <a:lnTo>
                      <a:pt x="78" y="210"/>
                    </a:lnTo>
                    <a:lnTo>
                      <a:pt x="77" y="210"/>
                    </a:lnTo>
                    <a:lnTo>
                      <a:pt x="76" y="210"/>
                    </a:lnTo>
                    <a:lnTo>
                      <a:pt x="75" y="209"/>
                    </a:lnTo>
                    <a:lnTo>
                      <a:pt x="74" y="209"/>
                    </a:lnTo>
                    <a:lnTo>
                      <a:pt x="73" y="208"/>
                    </a:lnTo>
                    <a:lnTo>
                      <a:pt x="72" y="208"/>
                    </a:lnTo>
                    <a:lnTo>
                      <a:pt x="71" y="208"/>
                    </a:lnTo>
                    <a:lnTo>
                      <a:pt x="70" y="209"/>
                    </a:lnTo>
                    <a:lnTo>
                      <a:pt x="70" y="210"/>
                    </a:lnTo>
                    <a:lnTo>
                      <a:pt x="69" y="210"/>
                    </a:lnTo>
                    <a:lnTo>
                      <a:pt x="69" y="212"/>
                    </a:lnTo>
                    <a:lnTo>
                      <a:pt x="69" y="213"/>
                    </a:lnTo>
                    <a:lnTo>
                      <a:pt x="68" y="213"/>
                    </a:lnTo>
                    <a:lnTo>
                      <a:pt x="68" y="214"/>
                    </a:lnTo>
                    <a:lnTo>
                      <a:pt x="68" y="215"/>
                    </a:lnTo>
                    <a:lnTo>
                      <a:pt x="68" y="216"/>
                    </a:lnTo>
                    <a:lnTo>
                      <a:pt x="69" y="216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4" y="220"/>
                    </a:lnTo>
                    <a:lnTo>
                      <a:pt x="63" y="220"/>
                    </a:lnTo>
                    <a:lnTo>
                      <a:pt x="63" y="219"/>
                    </a:lnTo>
                    <a:lnTo>
                      <a:pt x="63" y="218"/>
                    </a:lnTo>
                    <a:lnTo>
                      <a:pt x="63" y="217"/>
                    </a:lnTo>
                    <a:lnTo>
                      <a:pt x="63" y="216"/>
                    </a:lnTo>
                    <a:lnTo>
                      <a:pt x="62" y="215"/>
                    </a:lnTo>
                    <a:lnTo>
                      <a:pt x="61" y="215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7"/>
                    </a:lnTo>
                    <a:lnTo>
                      <a:pt x="57" y="217"/>
                    </a:lnTo>
                    <a:lnTo>
                      <a:pt x="56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2" y="216"/>
                    </a:lnTo>
                    <a:lnTo>
                      <a:pt x="51" y="215"/>
                    </a:lnTo>
                    <a:lnTo>
                      <a:pt x="50" y="214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6" y="214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3" y="216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1" y="214"/>
                    </a:lnTo>
                    <a:lnTo>
                      <a:pt x="40" y="213"/>
                    </a:lnTo>
                    <a:lnTo>
                      <a:pt x="39" y="212"/>
                    </a:lnTo>
                    <a:lnTo>
                      <a:pt x="39" y="211"/>
                    </a:lnTo>
                    <a:lnTo>
                      <a:pt x="38" y="210"/>
                    </a:lnTo>
                    <a:lnTo>
                      <a:pt x="37" y="210"/>
                    </a:lnTo>
                    <a:lnTo>
                      <a:pt x="37" y="211"/>
                    </a:lnTo>
                    <a:lnTo>
                      <a:pt x="36" y="211"/>
                    </a:lnTo>
                    <a:lnTo>
                      <a:pt x="35" y="211"/>
                    </a:lnTo>
                    <a:lnTo>
                      <a:pt x="35" y="212"/>
                    </a:lnTo>
                    <a:lnTo>
                      <a:pt x="33" y="213"/>
                    </a:lnTo>
                    <a:lnTo>
                      <a:pt x="32" y="214"/>
                    </a:lnTo>
                    <a:lnTo>
                      <a:pt x="30" y="214"/>
                    </a:lnTo>
                    <a:lnTo>
                      <a:pt x="29" y="215"/>
                    </a:lnTo>
                    <a:lnTo>
                      <a:pt x="28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3"/>
                    </a:lnTo>
                    <a:lnTo>
                      <a:pt x="24" y="212"/>
                    </a:lnTo>
                    <a:lnTo>
                      <a:pt x="23" y="212"/>
                    </a:lnTo>
                    <a:lnTo>
                      <a:pt x="22" y="212"/>
                    </a:lnTo>
                    <a:lnTo>
                      <a:pt x="21" y="212"/>
                    </a:lnTo>
                    <a:lnTo>
                      <a:pt x="20" y="212"/>
                    </a:lnTo>
                    <a:lnTo>
                      <a:pt x="19" y="213"/>
                    </a:lnTo>
                    <a:lnTo>
                      <a:pt x="18" y="213"/>
                    </a:lnTo>
                    <a:lnTo>
                      <a:pt x="17" y="212"/>
                    </a:lnTo>
                    <a:lnTo>
                      <a:pt x="16" y="211"/>
                    </a:lnTo>
                    <a:lnTo>
                      <a:pt x="15" y="210"/>
                    </a:lnTo>
                    <a:lnTo>
                      <a:pt x="14" y="209"/>
                    </a:lnTo>
                    <a:lnTo>
                      <a:pt x="13" y="209"/>
                    </a:lnTo>
                    <a:lnTo>
                      <a:pt x="12" y="209"/>
                    </a:lnTo>
                    <a:lnTo>
                      <a:pt x="10" y="209"/>
                    </a:lnTo>
                    <a:lnTo>
                      <a:pt x="8" y="210"/>
                    </a:lnTo>
                    <a:lnTo>
                      <a:pt x="8" y="211"/>
                    </a:lnTo>
                    <a:lnTo>
                      <a:pt x="7" y="211"/>
                    </a:lnTo>
                    <a:lnTo>
                      <a:pt x="6" y="212"/>
                    </a:lnTo>
                    <a:lnTo>
                      <a:pt x="5" y="213"/>
                    </a:lnTo>
                    <a:lnTo>
                      <a:pt x="4" y="213"/>
                    </a:lnTo>
                    <a:lnTo>
                      <a:pt x="4" y="214"/>
                    </a:lnTo>
                    <a:lnTo>
                      <a:pt x="3" y="214"/>
                    </a:lnTo>
                    <a:lnTo>
                      <a:pt x="2" y="215"/>
                    </a:lnTo>
                    <a:lnTo>
                      <a:pt x="2" y="216"/>
                    </a:lnTo>
                    <a:lnTo>
                      <a:pt x="1" y="216"/>
                    </a:lnTo>
                    <a:lnTo>
                      <a:pt x="1" y="215"/>
                    </a:lnTo>
                    <a:lnTo>
                      <a:pt x="1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1" y="210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4" y="206"/>
                    </a:lnTo>
                    <a:lnTo>
                      <a:pt x="5" y="206"/>
                    </a:lnTo>
                    <a:lnTo>
                      <a:pt x="6" y="206"/>
                    </a:lnTo>
                    <a:lnTo>
                      <a:pt x="7" y="205"/>
                    </a:lnTo>
                    <a:lnTo>
                      <a:pt x="8" y="203"/>
                    </a:lnTo>
                    <a:lnTo>
                      <a:pt x="9" y="203"/>
                    </a:lnTo>
                    <a:lnTo>
                      <a:pt x="12" y="202"/>
                    </a:lnTo>
                    <a:lnTo>
                      <a:pt x="15" y="201"/>
                    </a:lnTo>
                    <a:lnTo>
                      <a:pt x="16" y="201"/>
                    </a:lnTo>
                    <a:lnTo>
                      <a:pt x="18" y="200"/>
                    </a:lnTo>
                    <a:lnTo>
                      <a:pt x="19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21" y="196"/>
                    </a:lnTo>
                    <a:lnTo>
                      <a:pt x="22" y="196"/>
                    </a:lnTo>
                    <a:lnTo>
                      <a:pt x="23" y="195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2"/>
                    </a:lnTo>
                    <a:lnTo>
                      <a:pt x="29" y="192"/>
                    </a:lnTo>
                    <a:lnTo>
                      <a:pt x="30" y="191"/>
                    </a:lnTo>
                    <a:lnTo>
                      <a:pt x="31" y="190"/>
                    </a:lnTo>
                    <a:lnTo>
                      <a:pt x="32" y="190"/>
                    </a:lnTo>
                    <a:lnTo>
                      <a:pt x="33" y="190"/>
                    </a:lnTo>
                    <a:lnTo>
                      <a:pt x="34" y="189"/>
                    </a:lnTo>
                    <a:lnTo>
                      <a:pt x="35" y="189"/>
                    </a:lnTo>
                    <a:lnTo>
                      <a:pt x="35" y="188"/>
                    </a:lnTo>
                    <a:lnTo>
                      <a:pt x="36" y="188"/>
                    </a:lnTo>
                    <a:lnTo>
                      <a:pt x="38" y="187"/>
                    </a:lnTo>
                    <a:lnTo>
                      <a:pt x="39" y="186"/>
                    </a:lnTo>
                    <a:lnTo>
                      <a:pt x="40" y="186"/>
                    </a:lnTo>
                    <a:lnTo>
                      <a:pt x="42" y="185"/>
                    </a:lnTo>
                    <a:lnTo>
                      <a:pt x="43" y="185"/>
                    </a:lnTo>
                    <a:lnTo>
                      <a:pt x="44" y="184"/>
                    </a:lnTo>
                    <a:lnTo>
                      <a:pt x="45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2"/>
                    </a:lnTo>
                    <a:lnTo>
                      <a:pt x="49" y="181"/>
                    </a:lnTo>
                    <a:lnTo>
                      <a:pt x="49" y="180"/>
                    </a:lnTo>
                    <a:lnTo>
                      <a:pt x="50" y="180"/>
                    </a:lnTo>
                    <a:lnTo>
                      <a:pt x="50" y="179"/>
                    </a:lnTo>
                    <a:lnTo>
                      <a:pt x="52" y="179"/>
                    </a:lnTo>
                    <a:lnTo>
                      <a:pt x="52" y="178"/>
                    </a:lnTo>
                    <a:lnTo>
                      <a:pt x="53" y="177"/>
                    </a:lnTo>
                    <a:lnTo>
                      <a:pt x="53" y="176"/>
                    </a:lnTo>
                    <a:lnTo>
                      <a:pt x="54" y="176"/>
                    </a:lnTo>
                    <a:lnTo>
                      <a:pt x="55" y="175"/>
                    </a:lnTo>
                    <a:lnTo>
                      <a:pt x="55" y="174"/>
                    </a:lnTo>
                    <a:lnTo>
                      <a:pt x="56" y="173"/>
                    </a:lnTo>
                    <a:lnTo>
                      <a:pt x="57" y="172"/>
                    </a:lnTo>
                    <a:lnTo>
                      <a:pt x="58" y="171"/>
                    </a:lnTo>
                    <a:lnTo>
                      <a:pt x="58" y="169"/>
                    </a:lnTo>
                    <a:lnTo>
                      <a:pt x="59" y="167"/>
                    </a:lnTo>
                    <a:lnTo>
                      <a:pt x="59" y="165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61" y="162"/>
                    </a:lnTo>
                    <a:lnTo>
                      <a:pt x="62" y="162"/>
                    </a:lnTo>
                    <a:lnTo>
                      <a:pt x="62" y="161"/>
                    </a:lnTo>
                    <a:lnTo>
                      <a:pt x="63" y="161"/>
                    </a:lnTo>
                    <a:lnTo>
                      <a:pt x="63" y="160"/>
                    </a:lnTo>
                    <a:lnTo>
                      <a:pt x="64" y="160"/>
                    </a:lnTo>
                    <a:lnTo>
                      <a:pt x="65" y="159"/>
                    </a:lnTo>
                    <a:lnTo>
                      <a:pt x="66" y="159"/>
                    </a:lnTo>
                    <a:lnTo>
                      <a:pt x="66" y="158"/>
                    </a:lnTo>
                    <a:lnTo>
                      <a:pt x="68" y="157"/>
                    </a:lnTo>
                    <a:lnTo>
                      <a:pt x="69" y="155"/>
                    </a:lnTo>
                    <a:lnTo>
                      <a:pt x="70" y="154"/>
                    </a:lnTo>
                    <a:lnTo>
                      <a:pt x="70" y="153"/>
                    </a:lnTo>
                    <a:lnTo>
                      <a:pt x="71" y="151"/>
                    </a:lnTo>
                    <a:lnTo>
                      <a:pt x="72" y="150"/>
                    </a:lnTo>
                    <a:lnTo>
                      <a:pt x="73" y="149"/>
                    </a:lnTo>
                    <a:lnTo>
                      <a:pt x="74" y="148"/>
                    </a:lnTo>
                    <a:lnTo>
                      <a:pt x="75" y="148"/>
                    </a:lnTo>
                    <a:lnTo>
                      <a:pt x="76" y="148"/>
                    </a:lnTo>
                    <a:lnTo>
                      <a:pt x="76" y="147"/>
                    </a:lnTo>
                    <a:lnTo>
                      <a:pt x="77" y="147"/>
                    </a:lnTo>
                    <a:lnTo>
                      <a:pt x="78" y="146"/>
                    </a:lnTo>
                    <a:lnTo>
                      <a:pt x="79" y="144"/>
                    </a:lnTo>
                    <a:lnTo>
                      <a:pt x="80" y="143"/>
                    </a:lnTo>
                    <a:lnTo>
                      <a:pt x="80" y="142"/>
                    </a:lnTo>
                    <a:lnTo>
                      <a:pt x="80" y="141"/>
                    </a:lnTo>
                    <a:lnTo>
                      <a:pt x="80" y="140"/>
                    </a:lnTo>
                    <a:lnTo>
                      <a:pt x="80" y="139"/>
                    </a:lnTo>
                    <a:lnTo>
                      <a:pt x="79" y="139"/>
                    </a:lnTo>
                    <a:lnTo>
                      <a:pt x="79" y="138"/>
                    </a:lnTo>
                    <a:lnTo>
                      <a:pt x="79" y="137"/>
                    </a:lnTo>
                    <a:lnTo>
                      <a:pt x="79" y="136"/>
                    </a:lnTo>
                    <a:lnTo>
                      <a:pt x="78" y="135"/>
                    </a:lnTo>
                    <a:lnTo>
                      <a:pt x="77" y="135"/>
                    </a:lnTo>
                    <a:lnTo>
                      <a:pt x="77" y="134"/>
                    </a:lnTo>
                    <a:lnTo>
                      <a:pt x="77" y="133"/>
                    </a:lnTo>
                    <a:lnTo>
                      <a:pt x="77" y="132"/>
                    </a:lnTo>
                    <a:lnTo>
                      <a:pt x="78" y="131"/>
                    </a:lnTo>
                    <a:lnTo>
                      <a:pt x="78" y="130"/>
                    </a:lnTo>
                    <a:lnTo>
                      <a:pt x="79" y="130"/>
                    </a:lnTo>
                    <a:lnTo>
                      <a:pt x="79" y="129"/>
                    </a:lnTo>
                    <a:lnTo>
                      <a:pt x="80" y="129"/>
                    </a:lnTo>
                    <a:lnTo>
                      <a:pt x="81" y="129"/>
                    </a:lnTo>
                    <a:lnTo>
                      <a:pt x="82" y="129"/>
                    </a:lnTo>
                    <a:lnTo>
                      <a:pt x="83" y="130"/>
                    </a:lnTo>
                    <a:lnTo>
                      <a:pt x="84" y="130"/>
                    </a:lnTo>
                    <a:lnTo>
                      <a:pt x="85" y="130"/>
                    </a:lnTo>
                    <a:lnTo>
                      <a:pt x="87" y="129"/>
                    </a:lnTo>
                    <a:lnTo>
                      <a:pt x="88" y="127"/>
                    </a:lnTo>
                    <a:lnTo>
                      <a:pt x="89" y="127"/>
                    </a:lnTo>
                    <a:lnTo>
                      <a:pt x="89" y="126"/>
                    </a:lnTo>
                    <a:lnTo>
                      <a:pt x="90" y="126"/>
                    </a:lnTo>
                    <a:lnTo>
                      <a:pt x="90" y="125"/>
                    </a:lnTo>
                    <a:lnTo>
                      <a:pt x="91" y="123"/>
                    </a:lnTo>
                    <a:lnTo>
                      <a:pt x="91" y="122"/>
                    </a:lnTo>
                    <a:lnTo>
                      <a:pt x="92" y="120"/>
                    </a:lnTo>
                    <a:lnTo>
                      <a:pt x="93" y="119"/>
                    </a:lnTo>
                    <a:lnTo>
                      <a:pt x="94" y="118"/>
                    </a:lnTo>
                    <a:lnTo>
                      <a:pt x="95" y="118"/>
                    </a:lnTo>
                    <a:lnTo>
                      <a:pt x="95" y="117"/>
                    </a:lnTo>
                    <a:lnTo>
                      <a:pt x="95" y="115"/>
                    </a:lnTo>
                    <a:lnTo>
                      <a:pt x="96" y="113"/>
                    </a:lnTo>
                    <a:lnTo>
                      <a:pt x="96" y="111"/>
                    </a:lnTo>
                    <a:lnTo>
                      <a:pt x="96" y="110"/>
                    </a:lnTo>
                    <a:lnTo>
                      <a:pt x="96" y="109"/>
                    </a:lnTo>
                    <a:lnTo>
                      <a:pt x="95" y="108"/>
                    </a:lnTo>
                    <a:lnTo>
                      <a:pt x="95" y="107"/>
                    </a:lnTo>
                    <a:lnTo>
                      <a:pt x="94" y="106"/>
                    </a:lnTo>
                    <a:lnTo>
                      <a:pt x="95" y="105"/>
                    </a:lnTo>
                    <a:lnTo>
                      <a:pt x="95" y="104"/>
                    </a:lnTo>
                    <a:lnTo>
                      <a:pt x="94" y="102"/>
                    </a:lnTo>
                    <a:lnTo>
                      <a:pt x="95" y="101"/>
                    </a:lnTo>
                    <a:lnTo>
                      <a:pt x="96" y="101"/>
                    </a:lnTo>
                    <a:lnTo>
                      <a:pt x="97" y="101"/>
                    </a:lnTo>
                    <a:lnTo>
                      <a:pt x="98" y="101"/>
                    </a:lnTo>
                    <a:lnTo>
                      <a:pt x="99" y="101"/>
                    </a:lnTo>
                    <a:lnTo>
                      <a:pt x="99" y="100"/>
                    </a:lnTo>
                    <a:lnTo>
                      <a:pt x="100" y="99"/>
                    </a:lnTo>
                    <a:lnTo>
                      <a:pt x="101" y="99"/>
                    </a:lnTo>
                    <a:lnTo>
                      <a:pt x="102" y="98"/>
                    </a:lnTo>
                    <a:lnTo>
                      <a:pt x="102" y="97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3" y="94"/>
                    </a:lnTo>
                    <a:lnTo>
                      <a:pt x="104" y="93"/>
                    </a:lnTo>
                    <a:lnTo>
                      <a:pt x="104" y="92"/>
                    </a:lnTo>
                    <a:lnTo>
                      <a:pt x="105" y="92"/>
                    </a:lnTo>
                    <a:lnTo>
                      <a:pt x="105" y="91"/>
                    </a:lnTo>
                    <a:lnTo>
                      <a:pt x="106" y="90"/>
                    </a:lnTo>
                    <a:lnTo>
                      <a:pt x="107" y="89"/>
                    </a:lnTo>
                    <a:lnTo>
                      <a:pt x="108" y="89"/>
                    </a:lnTo>
                    <a:lnTo>
                      <a:pt x="109" y="89"/>
                    </a:lnTo>
                    <a:lnTo>
                      <a:pt x="110" y="89"/>
                    </a:lnTo>
                    <a:lnTo>
                      <a:pt x="111" y="89"/>
                    </a:lnTo>
                    <a:lnTo>
                      <a:pt x="112" y="89"/>
                    </a:lnTo>
                    <a:lnTo>
                      <a:pt x="112" y="88"/>
                    </a:lnTo>
                    <a:lnTo>
                      <a:pt x="113" y="87"/>
                    </a:lnTo>
                    <a:lnTo>
                      <a:pt x="114" y="87"/>
                    </a:lnTo>
                    <a:lnTo>
                      <a:pt x="114" y="86"/>
                    </a:lnTo>
                    <a:lnTo>
                      <a:pt x="115" y="85"/>
                    </a:lnTo>
                    <a:lnTo>
                      <a:pt x="115" y="83"/>
                    </a:lnTo>
                    <a:lnTo>
                      <a:pt x="115" y="82"/>
                    </a:lnTo>
                    <a:lnTo>
                      <a:pt x="114" y="82"/>
                    </a:lnTo>
                    <a:lnTo>
                      <a:pt x="114" y="81"/>
                    </a:lnTo>
                    <a:lnTo>
                      <a:pt x="114" y="80"/>
                    </a:lnTo>
                    <a:lnTo>
                      <a:pt x="114" y="78"/>
                    </a:lnTo>
                    <a:lnTo>
                      <a:pt x="114" y="77"/>
                    </a:lnTo>
                    <a:lnTo>
                      <a:pt x="114" y="75"/>
                    </a:lnTo>
                    <a:lnTo>
                      <a:pt x="115" y="74"/>
                    </a:lnTo>
                    <a:lnTo>
                      <a:pt x="114" y="72"/>
                    </a:lnTo>
                    <a:lnTo>
                      <a:pt x="115" y="70"/>
                    </a:lnTo>
                    <a:lnTo>
                      <a:pt x="115" y="69"/>
                    </a:lnTo>
                    <a:lnTo>
                      <a:pt x="116" y="67"/>
                    </a:lnTo>
                    <a:lnTo>
                      <a:pt x="117" y="65"/>
                    </a:lnTo>
                    <a:lnTo>
                      <a:pt x="117" y="64"/>
                    </a:lnTo>
                    <a:lnTo>
                      <a:pt x="118" y="63"/>
                    </a:lnTo>
                    <a:lnTo>
                      <a:pt x="119" y="62"/>
                    </a:lnTo>
                    <a:lnTo>
                      <a:pt x="122" y="60"/>
                    </a:lnTo>
                    <a:lnTo>
                      <a:pt x="123" y="60"/>
                    </a:lnTo>
                    <a:lnTo>
                      <a:pt x="123" y="59"/>
                    </a:lnTo>
                    <a:lnTo>
                      <a:pt x="124" y="58"/>
                    </a:lnTo>
                    <a:lnTo>
                      <a:pt x="125" y="58"/>
                    </a:lnTo>
                    <a:lnTo>
                      <a:pt x="125" y="56"/>
                    </a:lnTo>
                    <a:lnTo>
                      <a:pt x="127" y="54"/>
                    </a:lnTo>
                    <a:lnTo>
                      <a:pt x="127" y="53"/>
                    </a:lnTo>
                    <a:lnTo>
                      <a:pt x="128" y="52"/>
                    </a:lnTo>
                    <a:lnTo>
                      <a:pt x="129" y="52"/>
                    </a:lnTo>
                    <a:lnTo>
                      <a:pt x="130" y="51"/>
                    </a:lnTo>
                    <a:lnTo>
                      <a:pt x="131" y="50"/>
                    </a:lnTo>
                    <a:lnTo>
                      <a:pt x="132" y="50"/>
                    </a:lnTo>
                    <a:lnTo>
                      <a:pt x="132" y="49"/>
                    </a:lnTo>
                    <a:lnTo>
                      <a:pt x="134" y="45"/>
                    </a:lnTo>
                    <a:lnTo>
                      <a:pt x="135" y="45"/>
                    </a:lnTo>
                    <a:lnTo>
                      <a:pt x="136" y="44"/>
                    </a:lnTo>
                    <a:lnTo>
                      <a:pt x="136" y="43"/>
                    </a:lnTo>
                    <a:lnTo>
                      <a:pt x="136" y="42"/>
                    </a:lnTo>
                    <a:lnTo>
                      <a:pt x="137" y="42"/>
                    </a:lnTo>
                    <a:lnTo>
                      <a:pt x="139" y="41"/>
                    </a:lnTo>
                    <a:lnTo>
                      <a:pt x="140" y="40"/>
                    </a:lnTo>
                    <a:lnTo>
                      <a:pt x="141" y="40"/>
                    </a:lnTo>
                    <a:lnTo>
                      <a:pt x="145" y="40"/>
                    </a:lnTo>
                    <a:lnTo>
                      <a:pt x="148" y="39"/>
                    </a:lnTo>
                    <a:lnTo>
                      <a:pt x="149" y="39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3" y="38"/>
                    </a:lnTo>
                    <a:lnTo>
                      <a:pt x="155" y="37"/>
                    </a:lnTo>
                    <a:lnTo>
                      <a:pt x="157" y="35"/>
                    </a:lnTo>
                    <a:lnTo>
                      <a:pt x="158" y="34"/>
                    </a:lnTo>
                    <a:lnTo>
                      <a:pt x="159" y="33"/>
                    </a:lnTo>
                    <a:lnTo>
                      <a:pt x="159" y="31"/>
                    </a:lnTo>
                    <a:lnTo>
                      <a:pt x="160" y="29"/>
                    </a:lnTo>
                    <a:lnTo>
                      <a:pt x="161" y="27"/>
                    </a:lnTo>
                    <a:lnTo>
                      <a:pt x="162" y="25"/>
                    </a:lnTo>
                    <a:lnTo>
                      <a:pt x="163" y="24"/>
                    </a:lnTo>
                    <a:lnTo>
                      <a:pt x="163" y="23"/>
                    </a:lnTo>
                    <a:lnTo>
                      <a:pt x="163" y="22"/>
                    </a:lnTo>
                    <a:close/>
                    <a:moveTo>
                      <a:pt x="489" y="350"/>
                    </a:moveTo>
                    <a:lnTo>
                      <a:pt x="489" y="351"/>
                    </a:lnTo>
                    <a:lnTo>
                      <a:pt x="489" y="350"/>
                    </a:lnTo>
                    <a:close/>
                    <a:moveTo>
                      <a:pt x="598" y="312"/>
                    </a:moveTo>
                    <a:lnTo>
                      <a:pt x="598" y="312"/>
                    </a:lnTo>
                    <a:close/>
                    <a:moveTo>
                      <a:pt x="584" y="312"/>
                    </a:moveTo>
                    <a:lnTo>
                      <a:pt x="584" y="312"/>
                    </a:lnTo>
                    <a:lnTo>
                      <a:pt x="585" y="312"/>
                    </a:lnTo>
                    <a:lnTo>
                      <a:pt x="584" y="312"/>
                    </a:lnTo>
                    <a:close/>
                    <a:moveTo>
                      <a:pt x="581" y="313"/>
                    </a:moveTo>
                    <a:lnTo>
                      <a:pt x="581" y="312"/>
                    </a:lnTo>
                    <a:lnTo>
                      <a:pt x="582" y="312"/>
                    </a:lnTo>
                    <a:lnTo>
                      <a:pt x="582" y="313"/>
                    </a:lnTo>
                    <a:lnTo>
                      <a:pt x="581" y="313"/>
                    </a:lnTo>
                    <a:close/>
                    <a:moveTo>
                      <a:pt x="582" y="313"/>
                    </a:moveTo>
                    <a:lnTo>
                      <a:pt x="582" y="313"/>
                    </a:lnTo>
                    <a:close/>
                    <a:moveTo>
                      <a:pt x="588" y="315"/>
                    </a:moveTo>
                    <a:lnTo>
                      <a:pt x="588" y="314"/>
                    </a:lnTo>
                    <a:lnTo>
                      <a:pt x="588" y="315"/>
                    </a:lnTo>
                    <a:close/>
                    <a:moveTo>
                      <a:pt x="588" y="316"/>
                    </a:moveTo>
                    <a:lnTo>
                      <a:pt x="588" y="316"/>
                    </a:lnTo>
                    <a:lnTo>
                      <a:pt x="587" y="316"/>
                    </a:lnTo>
                    <a:lnTo>
                      <a:pt x="588" y="316"/>
                    </a:lnTo>
                    <a:close/>
                    <a:moveTo>
                      <a:pt x="584" y="316"/>
                    </a:moveTo>
                    <a:lnTo>
                      <a:pt x="584" y="316"/>
                    </a:lnTo>
                    <a:close/>
                    <a:moveTo>
                      <a:pt x="569" y="320"/>
                    </a:moveTo>
                    <a:lnTo>
                      <a:pt x="569" y="320"/>
                    </a:lnTo>
                    <a:close/>
                    <a:moveTo>
                      <a:pt x="571" y="325"/>
                    </a:moveTo>
                    <a:lnTo>
                      <a:pt x="571" y="326"/>
                    </a:lnTo>
                    <a:lnTo>
                      <a:pt x="570" y="326"/>
                    </a:lnTo>
                    <a:lnTo>
                      <a:pt x="571" y="325"/>
                    </a:lnTo>
                    <a:lnTo>
                      <a:pt x="570" y="325"/>
                    </a:lnTo>
                    <a:lnTo>
                      <a:pt x="571" y="324"/>
                    </a:lnTo>
                    <a:lnTo>
                      <a:pt x="570" y="323"/>
                    </a:lnTo>
                    <a:lnTo>
                      <a:pt x="571" y="323"/>
                    </a:lnTo>
                    <a:lnTo>
                      <a:pt x="571" y="324"/>
                    </a:lnTo>
                    <a:lnTo>
                      <a:pt x="572" y="324"/>
                    </a:lnTo>
                    <a:lnTo>
                      <a:pt x="572" y="323"/>
                    </a:lnTo>
                    <a:lnTo>
                      <a:pt x="573" y="323"/>
                    </a:lnTo>
                    <a:lnTo>
                      <a:pt x="573" y="324"/>
                    </a:lnTo>
                    <a:lnTo>
                      <a:pt x="572" y="324"/>
                    </a:lnTo>
                    <a:lnTo>
                      <a:pt x="572" y="325"/>
                    </a:lnTo>
                    <a:lnTo>
                      <a:pt x="571" y="325"/>
                    </a:lnTo>
                    <a:close/>
                    <a:moveTo>
                      <a:pt x="561" y="323"/>
                    </a:moveTo>
                    <a:lnTo>
                      <a:pt x="561" y="323"/>
                    </a:lnTo>
                    <a:lnTo>
                      <a:pt x="561" y="324"/>
                    </a:lnTo>
                    <a:lnTo>
                      <a:pt x="561" y="323"/>
                    </a:lnTo>
                    <a:close/>
                    <a:moveTo>
                      <a:pt x="565" y="325"/>
                    </a:moveTo>
                    <a:lnTo>
                      <a:pt x="565" y="325"/>
                    </a:lnTo>
                    <a:lnTo>
                      <a:pt x="566" y="325"/>
                    </a:lnTo>
                    <a:lnTo>
                      <a:pt x="566" y="326"/>
                    </a:lnTo>
                    <a:lnTo>
                      <a:pt x="565" y="326"/>
                    </a:lnTo>
                    <a:lnTo>
                      <a:pt x="564" y="326"/>
                    </a:lnTo>
                    <a:lnTo>
                      <a:pt x="564" y="325"/>
                    </a:lnTo>
                    <a:lnTo>
                      <a:pt x="565" y="325"/>
                    </a:lnTo>
                    <a:close/>
                    <a:moveTo>
                      <a:pt x="556" y="339"/>
                    </a:moveTo>
                    <a:lnTo>
                      <a:pt x="556" y="339"/>
                    </a:lnTo>
                    <a:lnTo>
                      <a:pt x="556" y="340"/>
                    </a:lnTo>
                    <a:lnTo>
                      <a:pt x="557" y="340"/>
                    </a:lnTo>
                    <a:lnTo>
                      <a:pt x="558" y="341"/>
                    </a:lnTo>
                    <a:lnTo>
                      <a:pt x="558" y="342"/>
                    </a:lnTo>
                    <a:lnTo>
                      <a:pt x="557" y="343"/>
                    </a:lnTo>
                    <a:lnTo>
                      <a:pt x="557" y="344"/>
                    </a:lnTo>
                    <a:lnTo>
                      <a:pt x="557" y="345"/>
                    </a:lnTo>
                    <a:lnTo>
                      <a:pt x="556" y="345"/>
                    </a:lnTo>
                    <a:lnTo>
                      <a:pt x="557" y="345"/>
                    </a:lnTo>
                    <a:lnTo>
                      <a:pt x="556" y="346"/>
                    </a:lnTo>
                    <a:lnTo>
                      <a:pt x="557" y="346"/>
                    </a:lnTo>
                    <a:lnTo>
                      <a:pt x="557" y="345"/>
                    </a:lnTo>
                    <a:lnTo>
                      <a:pt x="557" y="346"/>
                    </a:lnTo>
                    <a:lnTo>
                      <a:pt x="556" y="346"/>
                    </a:lnTo>
                    <a:lnTo>
                      <a:pt x="557" y="346"/>
                    </a:lnTo>
                    <a:lnTo>
                      <a:pt x="558" y="346"/>
                    </a:lnTo>
                    <a:lnTo>
                      <a:pt x="557" y="346"/>
                    </a:lnTo>
                    <a:lnTo>
                      <a:pt x="556" y="346"/>
                    </a:lnTo>
                    <a:lnTo>
                      <a:pt x="555" y="346"/>
                    </a:lnTo>
                    <a:lnTo>
                      <a:pt x="554" y="346"/>
                    </a:lnTo>
                    <a:lnTo>
                      <a:pt x="554" y="347"/>
                    </a:lnTo>
                    <a:lnTo>
                      <a:pt x="554" y="346"/>
                    </a:lnTo>
                    <a:lnTo>
                      <a:pt x="553" y="347"/>
                    </a:lnTo>
                    <a:lnTo>
                      <a:pt x="553" y="348"/>
                    </a:lnTo>
                    <a:lnTo>
                      <a:pt x="554" y="348"/>
                    </a:lnTo>
                    <a:lnTo>
                      <a:pt x="554" y="349"/>
                    </a:lnTo>
                    <a:lnTo>
                      <a:pt x="554" y="350"/>
                    </a:lnTo>
                    <a:lnTo>
                      <a:pt x="555" y="350"/>
                    </a:lnTo>
                    <a:lnTo>
                      <a:pt x="555" y="351"/>
                    </a:lnTo>
                    <a:lnTo>
                      <a:pt x="556" y="351"/>
                    </a:lnTo>
                    <a:lnTo>
                      <a:pt x="556" y="350"/>
                    </a:lnTo>
                    <a:lnTo>
                      <a:pt x="557" y="351"/>
                    </a:lnTo>
                    <a:lnTo>
                      <a:pt x="556" y="351"/>
                    </a:lnTo>
                    <a:lnTo>
                      <a:pt x="556" y="352"/>
                    </a:lnTo>
                    <a:lnTo>
                      <a:pt x="556" y="353"/>
                    </a:lnTo>
                    <a:lnTo>
                      <a:pt x="557" y="353"/>
                    </a:lnTo>
                    <a:lnTo>
                      <a:pt x="556" y="353"/>
                    </a:lnTo>
                    <a:lnTo>
                      <a:pt x="556" y="354"/>
                    </a:lnTo>
                    <a:lnTo>
                      <a:pt x="557" y="354"/>
                    </a:lnTo>
                    <a:lnTo>
                      <a:pt x="556" y="355"/>
                    </a:lnTo>
                    <a:lnTo>
                      <a:pt x="556" y="356"/>
                    </a:lnTo>
                    <a:lnTo>
                      <a:pt x="555" y="356"/>
                    </a:lnTo>
                    <a:lnTo>
                      <a:pt x="554" y="356"/>
                    </a:lnTo>
                    <a:lnTo>
                      <a:pt x="554" y="355"/>
                    </a:lnTo>
                    <a:lnTo>
                      <a:pt x="553" y="355"/>
                    </a:lnTo>
                    <a:lnTo>
                      <a:pt x="553" y="354"/>
                    </a:lnTo>
                    <a:lnTo>
                      <a:pt x="553" y="353"/>
                    </a:lnTo>
                    <a:lnTo>
                      <a:pt x="553" y="352"/>
                    </a:lnTo>
                    <a:lnTo>
                      <a:pt x="553" y="351"/>
                    </a:lnTo>
                    <a:lnTo>
                      <a:pt x="552" y="351"/>
                    </a:lnTo>
                    <a:lnTo>
                      <a:pt x="552" y="352"/>
                    </a:lnTo>
                    <a:lnTo>
                      <a:pt x="552" y="351"/>
                    </a:lnTo>
                    <a:lnTo>
                      <a:pt x="551" y="351"/>
                    </a:lnTo>
                    <a:lnTo>
                      <a:pt x="550" y="351"/>
                    </a:lnTo>
                    <a:lnTo>
                      <a:pt x="550" y="352"/>
                    </a:lnTo>
                    <a:lnTo>
                      <a:pt x="549" y="352"/>
                    </a:lnTo>
                    <a:lnTo>
                      <a:pt x="549" y="351"/>
                    </a:lnTo>
                    <a:lnTo>
                      <a:pt x="548" y="351"/>
                    </a:lnTo>
                    <a:lnTo>
                      <a:pt x="548" y="352"/>
                    </a:lnTo>
                    <a:lnTo>
                      <a:pt x="547" y="352"/>
                    </a:lnTo>
                    <a:lnTo>
                      <a:pt x="546" y="352"/>
                    </a:lnTo>
                    <a:lnTo>
                      <a:pt x="545" y="352"/>
                    </a:lnTo>
                    <a:lnTo>
                      <a:pt x="544" y="352"/>
                    </a:lnTo>
                    <a:lnTo>
                      <a:pt x="544" y="353"/>
                    </a:lnTo>
                    <a:lnTo>
                      <a:pt x="543" y="353"/>
                    </a:lnTo>
                    <a:lnTo>
                      <a:pt x="542" y="353"/>
                    </a:lnTo>
                    <a:lnTo>
                      <a:pt x="542" y="352"/>
                    </a:lnTo>
                    <a:lnTo>
                      <a:pt x="541" y="352"/>
                    </a:lnTo>
                    <a:lnTo>
                      <a:pt x="541" y="351"/>
                    </a:lnTo>
                    <a:lnTo>
                      <a:pt x="541" y="350"/>
                    </a:lnTo>
                    <a:lnTo>
                      <a:pt x="541" y="349"/>
                    </a:lnTo>
                    <a:lnTo>
                      <a:pt x="541" y="348"/>
                    </a:lnTo>
                    <a:lnTo>
                      <a:pt x="542" y="348"/>
                    </a:lnTo>
                    <a:lnTo>
                      <a:pt x="542" y="347"/>
                    </a:lnTo>
                    <a:lnTo>
                      <a:pt x="543" y="347"/>
                    </a:lnTo>
                    <a:lnTo>
                      <a:pt x="543" y="346"/>
                    </a:lnTo>
                    <a:lnTo>
                      <a:pt x="544" y="346"/>
                    </a:lnTo>
                    <a:lnTo>
                      <a:pt x="545" y="346"/>
                    </a:lnTo>
                    <a:lnTo>
                      <a:pt x="545" y="345"/>
                    </a:lnTo>
                    <a:lnTo>
                      <a:pt x="546" y="344"/>
                    </a:lnTo>
                    <a:lnTo>
                      <a:pt x="547" y="344"/>
                    </a:lnTo>
                    <a:lnTo>
                      <a:pt x="547" y="343"/>
                    </a:lnTo>
                    <a:lnTo>
                      <a:pt x="547" y="344"/>
                    </a:lnTo>
                    <a:lnTo>
                      <a:pt x="548" y="343"/>
                    </a:lnTo>
                    <a:lnTo>
                      <a:pt x="548" y="342"/>
                    </a:lnTo>
                    <a:lnTo>
                      <a:pt x="548" y="341"/>
                    </a:lnTo>
                    <a:lnTo>
                      <a:pt x="549" y="341"/>
                    </a:lnTo>
                    <a:lnTo>
                      <a:pt x="549" y="340"/>
                    </a:lnTo>
                    <a:lnTo>
                      <a:pt x="550" y="339"/>
                    </a:lnTo>
                    <a:lnTo>
                      <a:pt x="550" y="338"/>
                    </a:lnTo>
                    <a:lnTo>
                      <a:pt x="550" y="337"/>
                    </a:lnTo>
                    <a:lnTo>
                      <a:pt x="551" y="337"/>
                    </a:lnTo>
                    <a:lnTo>
                      <a:pt x="551" y="336"/>
                    </a:lnTo>
                    <a:lnTo>
                      <a:pt x="552" y="336"/>
                    </a:lnTo>
                    <a:lnTo>
                      <a:pt x="552" y="337"/>
                    </a:lnTo>
                    <a:lnTo>
                      <a:pt x="553" y="337"/>
                    </a:lnTo>
                    <a:lnTo>
                      <a:pt x="554" y="337"/>
                    </a:lnTo>
                    <a:lnTo>
                      <a:pt x="554" y="338"/>
                    </a:lnTo>
                    <a:lnTo>
                      <a:pt x="555" y="338"/>
                    </a:lnTo>
                    <a:lnTo>
                      <a:pt x="556" y="338"/>
                    </a:lnTo>
                    <a:lnTo>
                      <a:pt x="556" y="339"/>
                    </a:lnTo>
                    <a:close/>
                    <a:moveTo>
                      <a:pt x="573" y="340"/>
                    </a:moveTo>
                    <a:lnTo>
                      <a:pt x="573" y="340"/>
                    </a:lnTo>
                    <a:lnTo>
                      <a:pt x="573" y="341"/>
                    </a:lnTo>
                    <a:lnTo>
                      <a:pt x="574" y="341"/>
                    </a:lnTo>
                    <a:lnTo>
                      <a:pt x="573" y="342"/>
                    </a:lnTo>
                    <a:lnTo>
                      <a:pt x="573" y="341"/>
                    </a:lnTo>
                    <a:lnTo>
                      <a:pt x="573" y="340"/>
                    </a:lnTo>
                    <a:close/>
                    <a:moveTo>
                      <a:pt x="572" y="340"/>
                    </a:moveTo>
                    <a:lnTo>
                      <a:pt x="572" y="340"/>
                    </a:lnTo>
                    <a:close/>
                    <a:moveTo>
                      <a:pt x="563" y="343"/>
                    </a:moveTo>
                    <a:lnTo>
                      <a:pt x="564" y="343"/>
                    </a:lnTo>
                    <a:lnTo>
                      <a:pt x="564" y="344"/>
                    </a:lnTo>
                    <a:lnTo>
                      <a:pt x="565" y="344"/>
                    </a:lnTo>
                    <a:lnTo>
                      <a:pt x="566" y="344"/>
                    </a:lnTo>
                    <a:lnTo>
                      <a:pt x="566" y="345"/>
                    </a:lnTo>
                    <a:lnTo>
                      <a:pt x="565" y="345"/>
                    </a:lnTo>
                    <a:lnTo>
                      <a:pt x="564" y="345"/>
                    </a:lnTo>
                    <a:lnTo>
                      <a:pt x="563" y="345"/>
                    </a:lnTo>
                    <a:lnTo>
                      <a:pt x="563" y="344"/>
                    </a:lnTo>
                    <a:lnTo>
                      <a:pt x="563" y="343"/>
                    </a:lnTo>
                    <a:close/>
                    <a:moveTo>
                      <a:pt x="563" y="346"/>
                    </a:moveTo>
                    <a:lnTo>
                      <a:pt x="563" y="346"/>
                    </a:lnTo>
                    <a:close/>
                    <a:moveTo>
                      <a:pt x="555" y="350"/>
                    </a:moveTo>
                    <a:lnTo>
                      <a:pt x="555" y="350"/>
                    </a:lnTo>
                    <a:close/>
                    <a:moveTo>
                      <a:pt x="555" y="326"/>
                    </a:moveTo>
                    <a:lnTo>
                      <a:pt x="555" y="327"/>
                    </a:lnTo>
                    <a:lnTo>
                      <a:pt x="556" y="326"/>
                    </a:lnTo>
                    <a:lnTo>
                      <a:pt x="556" y="327"/>
                    </a:lnTo>
                    <a:lnTo>
                      <a:pt x="555" y="327"/>
                    </a:lnTo>
                    <a:lnTo>
                      <a:pt x="555" y="326"/>
                    </a:lnTo>
                    <a:close/>
                    <a:moveTo>
                      <a:pt x="524" y="339"/>
                    </a:moveTo>
                    <a:lnTo>
                      <a:pt x="524" y="339"/>
                    </a:lnTo>
                    <a:close/>
                    <a:moveTo>
                      <a:pt x="523" y="339"/>
                    </a:moveTo>
                    <a:lnTo>
                      <a:pt x="523" y="339"/>
                    </a:lnTo>
                    <a:lnTo>
                      <a:pt x="524" y="339"/>
                    </a:lnTo>
                    <a:lnTo>
                      <a:pt x="523" y="339"/>
                    </a:lnTo>
                    <a:close/>
                    <a:moveTo>
                      <a:pt x="523" y="340"/>
                    </a:moveTo>
                    <a:lnTo>
                      <a:pt x="523" y="340"/>
                    </a:lnTo>
                    <a:close/>
                    <a:moveTo>
                      <a:pt x="537" y="345"/>
                    </a:moveTo>
                    <a:lnTo>
                      <a:pt x="537" y="345"/>
                    </a:lnTo>
                    <a:lnTo>
                      <a:pt x="536" y="346"/>
                    </a:lnTo>
                    <a:lnTo>
                      <a:pt x="536" y="345"/>
                    </a:lnTo>
                    <a:lnTo>
                      <a:pt x="537" y="345"/>
                    </a:lnTo>
                    <a:close/>
                    <a:moveTo>
                      <a:pt x="518" y="344"/>
                    </a:moveTo>
                    <a:lnTo>
                      <a:pt x="518" y="344"/>
                    </a:lnTo>
                    <a:lnTo>
                      <a:pt x="518" y="343"/>
                    </a:lnTo>
                    <a:lnTo>
                      <a:pt x="518" y="34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2" name="Freeform 4780"/>
              <p:cNvSpPr>
                <a:spLocks noEditPoints="1"/>
              </p:cNvSpPr>
              <p:nvPr/>
            </p:nvSpPr>
            <p:spPr bwMode="auto">
              <a:xfrm>
                <a:off x="4014000" y="4334400"/>
                <a:ext cx="471487" cy="290513"/>
              </a:xfrm>
              <a:custGeom>
                <a:avLst/>
                <a:gdLst>
                  <a:gd name="T0" fmla="*/ 2147483646 w 297"/>
                  <a:gd name="T1" fmla="*/ 2147483646 h 183"/>
                  <a:gd name="T2" fmla="*/ 2147483646 w 297"/>
                  <a:gd name="T3" fmla="*/ 2147483646 h 183"/>
                  <a:gd name="T4" fmla="*/ 2147483646 w 297"/>
                  <a:gd name="T5" fmla="*/ 2147483646 h 183"/>
                  <a:gd name="T6" fmla="*/ 2147483646 w 297"/>
                  <a:gd name="T7" fmla="*/ 2147483646 h 183"/>
                  <a:gd name="T8" fmla="*/ 2147483646 w 297"/>
                  <a:gd name="T9" fmla="*/ 2147483646 h 183"/>
                  <a:gd name="T10" fmla="*/ 2147483646 w 297"/>
                  <a:gd name="T11" fmla="*/ 2147483646 h 183"/>
                  <a:gd name="T12" fmla="*/ 2147483646 w 297"/>
                  <a:gd name="T13" fmla="*/ 2147483646 h 183"/>
                  <a:gd name="T14" fmla="*/ 2147483646 w 297"/>
                  <a:gd name="T15" fmla="*/ 2147483646 h 183"/>
                  <a:gd name="T16" fmla="*/ 2147483646 w 297"/>
                  <a:gd name="T17" fmla="*/ 2147483646 h 183"/>
                  <a:gd name="T18" fmla="*/ 2147483646 w 297"/>
                  <a:gd name="T19" fmla="*/ 2147483646 h 183"/>
                  <a:gd name="T20" fmla="*/ 2147483646 w 297"/>
                  <a:gd name="T21" fmla="*/ 2147483646 h 183"/>
                  <a:gd name="T22" fmla="*/ 2147483646 w 297"/>
                  <a:gd name="T23" fmla="*/ 2147483646 h 183"/>
                  <a:gd name="T24" fmla="*/ 2147483646 w 297"/>
                  <a:gd name="T25" fmla="*/ 2147483646 h 183"/>
                  <a:gd name="T26" fmla="*/ 2147483646 w 297"/>
                  <a:gd name="T27" fmla="*/ 2147483646 h 183"/>
                  <a:gd name="T28" fmla="*/ 2147483646 w 297"/>
                  <a:gd name="T29" fmla="*/ 2147483646 h 183"/>
                  <a:gd name="T30" fmla="*/ 2147483646 w 297"/>
                  <a:gd name="T31" fmla="*/ 2147483646 h 183"/>
                  <a:gd name="T32" fmla="*/ 2147483646 w 297"/>
                  <a:gd name="T33" fmla="*/ 2147483646 h 183"/>
                  <a:gd name="T34" fmla="*/ 2147483646 w 297"/>
                  <a:gd name="T35" fmla="*/ 2147483646 h 183"/>
                  <a:gd name="T36" fmla="*/ 2147483646 w 297"/>
                  <a:gd name="T37" fmla="*/ 2147483646 h 183"/>
                  <a:gd name="T38" fmla="*/ 2147483646 w 297"/>
                  <a:gd name="T39" fmla="*/ 2147483646 h 183"/>
                  <a:gd name="T40" fmla="*/ 2147483646 w 297"/>
                  <a:gd name="T41" fmla="*/ 2147483646 h 183"/>
                  <a:gd name="T42" fmla="*/ 2147483646 w 297"/>
                  <a:gd name="T43" fmla="*/ 2147483646 h 183"/>
                  <a:gd name="T44" fmla="*/ 2147483646 w 297"/>
                  <a:gd name="T45" fmla="*/ 2147483646 h 183"/>
                  <a:gd name="T46" fmla="*/ 2147483646 w 297"/>
                  <a:gd name="T47" fmla="*/ 2147483646 h 183"/>
                  <a:gd name="T48" fmla="*/ 2147483646 w 297"/>
                  <a:gd name="T49" fmla="*/ 2147483646 h 183"/>
                  <a:gd name="T50" fmla="*/ 2147483646 w 297"/>
                  <a:gd name="T51" fmla="*/ 2147483646 h 183"/>
                  <a:gd name="T52" fmla="*/ 2147483646 w 297"/>
                  <a:gd name="T53" fmla="*/ 2147483646 h 183"/>
                  <a:gd name="T54" fmla="*/ 2147483646 w 297"/>
                  <a:gd name="T55" fmla="*/ 2147483646 h 183"/>
                  <a:gd name="T56" fmla="*/ 2147483646 w 297"/>
                  <a:gd name="T57" fmla="*/ 2147483646 h 183"/>
                  <a:gd name="T58" fmla="*/ 2147483646 w 297"/>
                  <a:gd name="T59" fmla="*/ 2147483646 h 183"/>
                  <a:gd name="T60" fmla="*/ 2147483646 w 297"/>
                  <a:gd name="T61" fmla="*/ 2147483646 h 183"/>
                  <a:gd name="T62" fmla="*/ 2147483646 w 297"/>
                  <a:gd name="T63" fmla="*/ 2147483646 h 183"/>
                  <a:gd name="T64" fmla="*/ 2147483646 w 297"/>
                  <a:gd name="T65" fmla="*/ 2147483646 h 183"/>
                  <a:gd name="T66" fmla="*/ 2147483646 w 297"/>
                  <a:gd name="T67" fmla="*/ 2147483646 h 183"/>
                  <a:gd name="T68" fmla="*/ 2147483646 w 297"/>
                  <a:gd name="T69" fmla="*/ 2147483646 h 183"/>
                  <a:gd name="T70" fmla="*/ 2147483646 w 297"/>
                  <a:gd name="T71" fmla="*/ 2147483646 h 183"/>
                  <a:gd name="T72" fmla="*/ 2147483646 w 297"/>
                  <a:gd name="T73" fmla="*/ 2147483646 h 183"/>
                  <a:gd name="T74" fmla="*/ 2147483646 w 297"/>
                  <a:gd name="T75" fmla="*/ 2147483646 h 183"/>
                  <a:gd name="T76" fmla="*/ 2147483646 w 297"/>
                  <a:gd name="T77" fmla="*/ 2147483646 h 183"/>
                  <a:gd name="T78" fmla="*/ 2147483646 w 297"/>
                  <a:gd name="T79" fmla="*/ 2147483646 h 183"/>
                  <a:gd name="T80" fmla="*/ 2147483646 w 297"/>
                  <a:gd name="T81" fmla="*/ 2147483646 h 183"/>
                  <a:gd name="T82" fmla="*/ 2147483646 w 297"/>
                  <a:gd name="T83" fmla="*/ 2147483646 h 183"/>
                  <a:gd name="T84" fmla="*/ 2147483646 w 297"/>
                  <a:gd name="T85" fmla="*/ 2147483646 h 183"/>
                  <a:gd name="T86" fmla="*/ 2147483646 w 297"/>
                  <a:gd name="T87" fmla="*/ 2147483646 h 183"/>
                  <a:gd name="T88" fmla="*/ 2147483646 w 297"/>
                  <a:gd name="T89" fmla="*/ 2147483646 h 183"/>
                  <a:gd name="T90" fmla="*/ 2147483646 w 297"/>
                  <a:gd name="T91" fmla="*/ 2147483646 h 183"/>
                  <a:gd name="T92" fmla="*/ 2147483646 w 297"/>
                  <a:gd name="T93" fmla="*/ 2147483646 h 183"/>
                  <a:gd name="T94" fmla="*/ 2147483646 w 297"/>
                  <a:gd name="T95" fmla="*/ 2147483646 h 183"/>
                  <a:gd name="T96" fmla="*/ 2147483646 w 297"/>
                  <a:gd name="T97" fmla="*/ 2147483646 h 183"/>
                  <a:gd name="T98" fmla="*/ 2147483646 w 297"/>
                  <a:gd name="T99" fmla="*/ 2147483646 h 183"/>
                  <a:gd name="T100" fmla="*/ 2147483646 w 297"/>
                  <a:gd name="T101" fmla="*/ 2147483646 h 183"/>
                  <a:gd name="T102" fmla="*/ 2147483646 w 297"/>
                  <a:gd name="T103" fmla="*/ 2147483646 h 183"/>
                  <a:gd name="T104" fmla="*/ 2147483646 w 297"/>
                  <a:gd name="T105" fmla="*/ 2147483646 h 183"/>
                  <a:gd name="T106" fmla="*/ 2147483646 w 297"/>
                  <a:gd name="T107" fmla="*/ 2147483646 h 183"/>
                  <a:gd name="T108" fmla="*/ 2147483646 w 297"/>
                  <a:gd name="T109" fmla="*/ 2147483646 h 183"/>
                  <a:gd name="T110" fmla="*/ 2147483646 w 297"/>
                  <a:gd name="T111" fmla="*/ 2147483646 h 183"/>
                  <a:gd name="T112" fmla="*/ 2147483646 w 297"/>
                  <a:gd name="T113" fmla="*/ 2147483646 h 183"/>
                  <a:gd name="T114" fmla="*/ 2147483646 w 297"/>
                  <a:gd name="T115" fmla="*/ 2147483646 h 183"/>
                  <a:gd name="T116" fmla="*/ 2147483646 w 297"/>
                  <a:gd name="T117" fmla="*/ 2147483646 h 183"/>
                  <a:gd name="T118" fmla="*/ 2147483646 w 297"/>
                  <a:gd name="T119" fmla="*/ 2147483646 h 183"/>
                  <a:gd name="T120" fmla="*/ 2147483646 w 297"/>
                  <a:gd name="T121" fmla="*/ 2147483646 h 183"/>
                  <a:gd name="T122" fmla="*/ 2147483646 w 297"/>
                  <a:gd name="T123" fmla="*/ 2147483646 h 183"/>
                  <a:gd name="T124" fmla="*/ 2147483646 w 297"/>
                  <a:gd name="T125" fmla="*/ 2147483646 h 18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97"/>
                  <a:gd name="T190" fmla="*/ 0 h 183"/>
                  <a:gd name="T191" fmla="*/ 297 w 297"/>
                  <a:gd name="T192" fmla="*/ 183 h 18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97" h="183">
                    <a:moveTo>
                      <a:pt x="12" y="107"/>
                    </a:moveTo>
                    <a:lnTo>
                      <a:pt x="12" y="106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6"/>
                    </a:lnTo>
                    <a:lnTo>
                      <a:pt x="14" y="105"/>
                    </a:lnTo>
                    <a:lnTo>
                      <a:pt x="15" y="105"/>
                    </a:lnTo>
                    <a:lnTo>
                      <a:pt x="16" y="105"/>
                    </a:lnTo>
                    <a:lnTo>
                      <a:pt x="18" y="104"/>
                    </a:lnTo>
                    <a:lnTo>
                      <a:pt x="19" y="104"/>
                    </a:lnTo>
                    <a:lnTo>
                      <a:pt x="19" y="105"/>
                    </a:lnTo>
                    <a:lnTo>
                      <a:pt x="20" y="105"/>
                    </a:lnTo>
                    <a:lnTo>
                      <a:pt x="21" y="105"/>
                    </a:lnTo>
                    <a:lnTo>
                      <a:pt x="22" y="105"/>
                    </a:lnTo>
                    <a:lnTo>
                      <a:pt x="22" y="106"/>
                    </a:lnTo>
                    <a:lnTo>
                      <a:pt x="23" y="106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6" y="102"/>
                    </a:lnTo>
                    <a:lnTo>
                      <a:pt x="27" y="102"/>
                    </a:lnTo>
                    <a:lnTo>
                      <a:pt x="28" y="102"/>
                    </a:lnTo>
                    <a:lnTo>
                      <a:pt x="29" y="102"/>
                    </a:lnTo>
                    <a:lnTo>
                      <a:pt x="30" y="102"/>
                    </a:lnTo>
                    <a:lnTo>
                      <a:pt x="30" y="103"/>
                    </a:lnTo>
                    <a:lnTo>
                      <a:pt x="31" y="103"/>
                    </a:lnTo>
                    <a:lnTo>
                      <a:pt x="31" y="102"/>
                    </a:lnTo>
                    <a:lnTo>
                      <a:pt x="31" y="103"/>
                    </a:lnTo>
                    <a:lnTo>
                      <a:pt x="32" y="103"/>
                    </a:lnTo>
                    <a:lnTo>
                      <a:pt x="32" y="102"/>
                    </a:lnTo>
                    <a:lnTo>
                      <a:pt x="33" y="102"/>
                    </a:lnTo>
                    <a:lnTo>
                      <a:pt x="33" y="101"/>
                    </a:lnTo>
                    <a:lnTo>
                      <a:pt x="34" y="101"/>
                    </a:lnTo>
                    <a:lnTo>
                      <a:pt x="35" y="101"/>
                    </a:lnTo>
                    <a:lnTo>
                      <a:pt x="35" y="100"/>
                    </a:lnTo>
                    <a:lnTo>
                      <a:pt x="36" y="100"/>
                    </a:lnTo>
                    <a:lnTo>
                      <a:pt x="37" y="99"/>
                    </a:lnTo>
                    <a:lnTo>
                      <a:pt x="38" y="99"/>
                    </a:lnTo>
                    <a:lnTo>
                      <a:pt x="38" y="98"/>
                    </a:lnTo>
                    <a:lnTo>
                      <a:pt x="39" y="98"/>
                    </a:lnTo>
                    <a:lnTo>
                      <a:pt x="39" y="97"/>
                    </a:lnTo>
                    <a:lnTo>
                      <a:pt x="39" y="98"/>
                    </a:lnTo>
                    <a:lnTo>
                      <a:pt x="40" y="98"/>
                    </a:lnTo>
                    <a:lnTo>
                      <a:pt x="40" y="97"/>
                    </a:lnTo>
                    <a:lnTo>
                      <a:pt x="40" y="98"/>
                    </a:lnTo>
                    <a:lnTo>
                      <a:pt x="41" y="98"/>
                    </a:lnTo>
                    <a:lnTo>
                      <a:pt x="42" y="98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4" y="99"/>
                    </a:lnTo>
                    <a:lnTo>
                      <a:pt x="45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7" y="99"/>
                    </a:lnTo>
                    <a:lnTo>
                      <a:pt x="48" y="98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9" y="98"/>
                    </a:lnTo>
                    <a:lnTo>
                      <a:pt x="50" y="98"/>
                    </a:lnTo>
                    <a:lnTo>
                      <a:pt x="51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2" y="100"/>
                    </a:lnTo>
                    <a:lnTo>
                      <a:pt x="53" y="99"/>
                    </a:lnTo>
                    <a:lnTo>
                      <a:pt x="53" y="100"/>
                    </a:lnTo>
                    <a:lnTo>
                      <a:pt x="54" y="99"/>
                    </a:lnTo>
                    <a:lnTo>
                      <a:pt x="54" y="100"/>
                    </a:lnTo>
                    <a:lnTo>
                      <a:pt x="54" y="99"/>
                    </a:lnTo>
                    <a:lnTo>
                      <a:pt x="55" y="99"/>
                    </a:lnTo>
                    <a:lnTo>
                      <a:pt x="56" y="99"/>
                    </a:lnTo>
                    <a:lnTo>
                      <a:pt x="56" y="98"/>
                    </a:lnTo>
                    <a:lnTo>
                      <a:pt x="56" y="99"/>
                    </a:lnTo>
                    <a:lnTo>
                      <a:pt x="57" y="98"/>
                    </a:lnTo>
                    <a:lnTo>
                      <a:pt x="58" y="98"/>
                    </a:lnTo>
                    <a:lnTo>
                      <a:pt x="58" y="97"/>
                    </a:lnTo>
                    <a:lnTo>
                      <a:pt x="59" y="97"/>
                    </a:lnTo>
                    <a:lnTo>
                      <a:pt x="59" y="98"/>
                    </a:lnTo>
                    <a:lnTo>
                      <a:pt x="59" y="97"/>
                    </a:lnTo>
                    <a:lnTo>
                      <a:pt x="60" y="97"/>
                    </a:lnTo>
                    <a:lnTo>
                      <a:pt x="61" y="96"/>
                    </a:lnTo>
                    <a:lnTo>
                      <a:pt x="61" y="97"/>
                    </a:lnTo>
                    <a:lnTo>
                      <a:pt x="61" y="96"/>
                    </a:lnTo>
                    <a:lnTo>
                      <a:pt x="62" y="96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5"/>
                    </a:lnTo>
                    <a:lnTo>
                      <a:pt x="63" y="95"/>
                    </a:lnTo>
                    <a:lnTo>
                      <a:pt x="63" y="94"/>
                    </a:lnTo>
                    <a:lnTo>
                      <a:pt x="63" y="95"/>
                    </a:lnTo>
                    <a:lnTo>
                      <a:pt x="64" y="94"/>
                    </a:lnTo>
                    <a:lnTo>
                      <a:pt x="65" y="94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7" y="93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69" y="92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2"/>
                    </a:lnTo>
                    <a:lnTo>
                      <a:pt x="73" y="93"/>
                    </a:lnTo>
                    <a:lnTo>
                      <a:pt x="73" y="92"/>
                    </a:lnTo>
                    <a:lnTo>
                      <a:pt x="74" y="92"/>
                    </a:lnTo>
                    <a:lnTo>
                      <a:pt x="75" y="92"/>
                    </a:lnTo>
                    <a:lnTo>
                      <a:pt x="76" y="92"/>
                    </a:lnTo>
                    <a:lnTo>
                      <a:pt x="76" y="91"/>
                    </a:lnTo>
                    <a:lnTo>
                      <a:pt x="77" y="91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1" y="89"/>
                    </a:lnTo>
                    <a:lnTo>
                      <a:pt x="82" y="89"/>
                    </a:lnTo>
                    <a:lnTo>
                      <a:pt x="83" y="89"/>
                    </a:lnTo>
                    <a:lnTo>
                      <a:pt x="84" y="89"/>
                    </a:lnTo>
                    <a:lnTo>
                      <a:pt x="85" y="89"/>
                    </a:lnTo>
                    <a:lnTo>
                      <a:pt x="86" y="89"/>
                    </a:lnTo>
                    <a:lnTo>
                      <a:pt x="87" y="89"/>
                    </a:lnTo>
                    <a:lnTo>
                      <a:pt x="87" y="88"/>
                    </a:lnTo>
                    <a:lnTo>
                      <a:pt x="88" y="88"/>
                    </a:lnTo>
                    <a:lnTo>
                      <a:pt x="88" y="87"/>
                    </a:lnTo>
                    <a:lnTo>
                      <a:pt x="89" y="88"/>
                    </a:lnTo>
                    <a:lnTo>
                      <a:pt x="89" y="87"/>
                    </a:lnTo>
                    <a:lnTo>
                      <a:pt x="89" y="88"/>
                    </a:lnTo>
                    <a:lnTo>
                      <a:pt x="90" y="88"/>
                    </a:lnTo>
                    <a:lnTo>
                      <a:pt x="89" y="89"/>
                    </a:lnTo>
                    <a:lnTo>
                      <a:pt x="90" y="89"/>
                    </a:lnTo>
                    <a:lnTo>
                      <a:pt x="90" y="90"/>
                    </a:lnTo>
                    <a:lnTo>
                      <a:pt x="91" y="90"/>
                    </a:lnTo>
                    <a:lnTo>
                      <a:pt x="92" y="90"/>
                    </a:lnTo>
                    <a:lnTo>
                      <a:pt x="92" y="89"/>
                    </a:lnTo>
                    <a:lnTo>
                      <a:pt x="93" y="89"/>
                    </a:lnTo>
                    <a:lnTo>
                      <a:pt x="94" y="89"/>
                    </a:lnTo>
                    <a:lnTo>
                      <a:pt x="94" y="88"/>
                    </a:lnTo>
                    <a:lnTo>
                      <a:pt x="95" y="88"/>
                    </a:lnTo>
                    <a:lnTo>
                      <a:pt x="95" y="89"/>
                    </a:lnTo>
                    <a:lnTo>
                      <a:pt x="95" y="90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7" y="89"/>
                    </a:lnTo>
                    <a:lnTo>
                      <a:pt x="97" y="88"/>
                    </a:lnTo>
                    <a:lnTo>
                      <a:pt x="98" y="88"/>
                    </a:lnTo>
                    <a:lnTo>
                      <a:pt x="98" y="89"/>
                    </a:lnTo>
                    <a:lnTo>
                      <a:pt x="99" y="89"/>
                    </a:lnTo>
                    <a:lnTo>
                      <a:pt x="99" y="90"/>
                    </a:lnTo>
                    <a:lnTo>
                      <a:pt x="100" y="90"/>
                    </a:lnTo>
                    <a:lnTo>
                      <a:pt x="100" y="89"/>
                    </a:lnTo>
                    <a:lnTo>
                      <a:pt x="101" y="89"/>
                    </a:lnTo>
                    <a:lnTo>
                      <a:pt x="101" y="88"/>
                    </a:lnTo>
                    <a:lnTo>
                      <a:pt x="102" y="88"/>
                    </a:lnTo>
                    <a:lnTo>
                      <a:pt x="102" y="89"/>
                    </a:lnTo>
                    <a:lnTo>
                      <a:pt x="103" y="90"/>
                    </a:lnTo>
                    <a:lnTo>
                      <a:pt x="103" y="91"/>
                    </a:lnTo>
                    <a:lnTo>
                      <a:pt x="104" y="91"/>
                    </a:lnTo>
                    <a:lnTo>
                      <a:pt x="104" y="90"/>
                    </a:lnTo>
                    <a:lnTo>
                      <a:pt x="105" y="90"/>
                    </a:lnTo>
                    <a:lnTo>
                      <a:pt x="106" y="90"/>
                    </a:lnTo>
                    <a:lnTo>
                      <a:pt x="107" y="89"/>
                    </a:lnTo>
                    <a:lnTo>
                      <a:pt x="108" y="89"/>
                    </a:lnTo>
                    <a:lnTo>
                      <a:pt x="108" y="90"/>
                    </a:lnTo>
                    <a:lnTo>
                      <a:pt x="109" y="90"/>
                    </a:lnTo>
                    <a:lnTo>
                      <a:pt x="110" y="90"/>
                    </a:lnTo>
                    <a:lnTo>
                      <a:pt x="111" y="90"/>
                    </a:lnTo>
                    <a:lnTo>
                      <a:pt x="112" y="90"/>
                    </a:lnTo>
                    <a:lnTo>
                      <a:pt x="112" y="89"/>
                    </a:lnTo>
                    <a:lnTo>
                      <a:pt x="113" y="89"/>
                    </a:lnTo>
                    <a:lnTo>
                      <a:pt x="114" y="89"/>
                    </a:lnTo>
                    <a:lnTo>
                      <a:pt x="115" y="88"/>
                    </a:lnTo>
                    <a:lnTo>
                      <a:pt x="116" y="88"/>
                    </a:lnTo>
                    <a:lnTo>
                      <a:pt x="118" y="87"/>
                    </a:lnTo>
                    <a:lnTo>
                      <a:pt x="118" y="86"/>
                    </a:lnTo>
                    <a:lnTo>
                      <a:pt x="119" y="86"/>
                    </a:lnTo>
                    <a:lnTo>
                      <a:pt x="120" y="86"/>
                    </a:lnTo>
                    <a:lnTo>
                      <a:pt x="121" y="86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3" y="87"/>
                    </a:lnTo>
                    <a:lnTo>
                      <a:pt x="124" y="87"/>
                    </a:lnTo>
                    <a:lnTo>
                      <a:pt x="125" y="87"/>
                    </a:lnTo>
                    <a:lnTo>
                      <a:pt x="126" y="87"/>
                    </a:lnTo>
                    <a:lnTo>
                      <a:pt x="127" y="87"/>
                    </a:lnTo>
                    <a:lnTo>
                      <a:pt x="128" y="87"/>
                    </a:lnTo>
                    <a:lnTo>
                      <a:pt x="128" y="88"/>
                    </a:lnTo>
                    <a:lnTo>
                      <a:pt x="128" y="89"/>
                    </a:lnTo>
                    <a:lnTo>
                      <a:pt x="129" y="89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9"/>
                    </a:lnTo>
                    <a:lnTo>
                      <a:pt x="133" y="89"/>
                    </a:lnTo>
                    <a:lnTo>
                      <a:pt x="134" y="89"/>
                    </a:lnTo>
                    <a:lnTo>
                      <a:pt x="135" y="89"/>
                    </a:lnTo>
                    <a:lnTo>
                      <a:pt x="135" y="90"/>
                    </a:lnTo>
                    <a:lnTo>
                      <a:pt x="135" y="91"/>
                    </a:lnTo>
                    <a:lnTo>
                      <a:pt x="134" y="92"/>
                    </a:lnTo>
                    <a:lnTo>
                      <a:pt x="133" y="92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4" y="95"/>
                    </a:lnTo>
                    <a:lnTo>
                      <a:pt x="134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5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5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1" y="94"/>
                    </a:lnTo>
                    <a:lnTo>
                      <a:pt x="141" y="93"/>
                    </a:lnTo>
                    <a:lnTo>
                      <a:pt x="142" y="93"/>
                    </a:lnTo>
                    <a:lnTo>
                      <a:pt x="142" y="92"/>
                    </a:lnTo>
                    <a:lnTo>
                      <a:pt x="141" y="92"/>
                    </a:lnTo>
                    <a:lnTo>
                      <a:pt x="141" y="91"/>
                    </a:lnTo>
                    <a:lnTo>
                      <a:pt x="142" y="91"/>
                    </a:lnTo>
                    <a:lnTo>
                      <a:pt x="143" y="91"/>
                    </a:lnTo>
                    <a:lnTo>
                      <a:pt x="144" y="90"/>
                    </a:lnTo>
                    <a:lnTo>
                      <a:pt x="144" y="91"/>
                    </a:lnTo>
                    <a:lnTo>
                      <a:pt x="145" y="91"/>
                    </a:lnTo>
                    <a:lnTo>
                      <a:pt x="145" y="90"/>
                    </a:lnTo>
                    <a:lnTo>
                      <a:pt x="146" y="90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1" y="88"/>
                    </a:lnTo>
                    <a:lnTo>
                      <a:pt x="152" y="88"/>
                    </a:lnTo>
                    <a:lnTo>
                      <a:pt x="152" y="87"/>
                    </a:lnTo>
                    <a:lnTo>
                      <a:pt x="153" y="86"/>
                    </a:lnTo>
                    <a:lnTo>
                      <a:pt x="155" y="85"/>
                    </a:lnTo>
                    <a:lnTo>
                      <a:pt x="156" y="85"/>
                    </a:lnTo>
                    <a:lnTo>
                      <a:pt x="157" y="85"/>
                    </a:lnTo>
                    <a:lnTo>
                      <a:pt x="159" y="84"/>
                    </a:lnTo>
                    <a:lnTo>
                      <a:pt x="161" y="84"/>
                    </a:lnTo>
                    <a:lnTo>
                      <a:pt x="162" y="84"/>
                    </a:lnTo>
                    <a:lnTo>
                      <a:pt x="163" y="83"/>
                    </a:lnTo>
                    <a:lnTo>
                      <a:pt x="164" y="83"/>
                    </a:lnTo>
                    <a:lnTo>
                      <a:pt x="167" y="82"/>
                    </a:lnTo>
                    <a:lnTo>
                      <a:pt x="169" y="81"/>
                    </a:lnTo>
                    <a:lnTo>
                      <a:pt x="171" y="80"/>
                    </a:lnTo>
                    <a:lnTo>
                      <a:pt x="172" y="80"/>
                    </a:lnTo>
                    <a:lnTo>
                      <a:pt x="173" y="80"/>
                    </a:lnTo>
                    <a:lnTo>
                      <a:pt x="174" y="80"/>
                    </a:lnTo>
                    <a:lnTo>
                      <a:pt x="174" y="79"/>
                    </a:lnTo>
                    <a:lnTo>
                      <a:pt x="174" y="80"/>
                    </a:lnTo>
                    <a:lnTo>
                      <a:pt x="175" y="80"/>
                    </a:lnTo>
                    <a:lnTo>
                      <a:pt x="176" y="79"/>
                    </a:lnTo>
                    <a:lnTo>
                      <a:pt x="180" y="77"/>
                    </a:lnTo>
                    <a:lnTo>
                      <a:pt x="182" y="76"/>
                    </a:lnTo>
                    <a:lnTo>
                      <a:pt x="183" y="76"/>
                    </a:lnTo>
                    <a:lnTo>
                      <a:pt x="185" y="75"/>
                    </a:lnTo>
                    <a:lnTo>
                      <a:pt x="187" y="75"/>
                    </a:lnTo>
                    <a:lnTo>
                      <a:pt x="188" y="75"/>
                    </a:lnTo>
                    <a:lnTo>
                      <a:pt x="190" y="74"/>
                    </a:lnTo>
                    <a:lnTo>
                      <a:pt x="191" y="73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4" y="73"/>
                    </a:lnTo>
                    <a:lnTo>
                      <a:pt x="195" y="73"/>
                    </a:lnTo>
                    <a:lnTo>
                      <a:pt x="196" y="73"/>
                    </a:lnTo>
                    <a:lnTo>
                      <a:pt x="197" y="72"/>
                    </a:lnTo>
                    <a:lnTo>
                      <a:pt x="198" y="72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199" y="70"/>
                    </a:lnTo>
                    <a:lnTo>
                      <a:pt x="200" y="70"/>
                    </a:lnTo>
                    <a:lnTo>
                      <a:pt x="200" y="69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68"/>
                    </a:lnTo>
                    <a:lnTo>
                      <a:pt x="199" y="67"/>
                    </a:lnTo>
                    <a:lnTo>
                      <a:pt x="198" y="67"/>
                    </a:lnTo>
                    <a:lnTo>
                      <a:pt x="198" y="66"/>
                    </a:lnTo>
                    <a:lnTo>
                      <a:pt x="197" y="67"/>
                    </a:lnTo>
                    <a:lnTo>
                      <a:pt x="197" y="66"/>
                    </a:lnTo>
                    <a:lnTo>
                      <a:pt x="197" y="67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6" y="67"/>
                    </a:lnTo>
                    <a:lnTo>
                      <a:pt x="196" y="66"/>
                    </a:lnTo>
                    <a:lnTo>
                      <a:pt x="195" y="66"/>
                    </a:lnTo>
                    <a:lnTo>
                      <a:pt x="195" y="65"/>
                    </a:lnTo>
                    <a:lnTo>
                      <a:pt x="194" y="65"/>
                    </a:lnTo>
                    <a:lnTo>
                      <a:pt x="193" y="65"/>
                    </a:lnTo>
                    <a:lnTo>
                      <a:pt x="193" y="64"/>
                    </a:lnTo>
                    <a:lnTo>
                      <a:pt x="194" y="64"/>
                    </a:lnTo>
                    <a:lnTo>
                      <a:pt x="194" y="63"/>
                    </a:lnTo>
                    <a:lnTo>
                      <a:pt x="193" y="63"/>
                    </a:lnTo>
                    <a:lnTo>
                      <a:pt x="194" y="63"/>
                    </a:lnTo>
                    <a:lnTo>
                      <a:pt x="194" y="62"/>
                    </a:lnTo>
                    <a:lnTo>
                      <a:pt x="194" y="61"/>
                    </a:lnTo>
                    <a:lnTo>
                      <a:pt x="195" y="61"/>
                    </a:lnTo>
                    <a:lnTo>
                      <a:pt x="195" y="60"/>
                    </a:lnTo>
                    <a:lnTo>
                      <a:pt x="196" y="60"/>
                    </a:lnTo>
                    <a:lnTo>
                      <a:pt x="197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198" y="58"/>
                    </a:lnTo>
                    <a:lnTo>
                      <a:pt x="198" y="57"/>
                    </a:lnTo>
                    <a:lnTo>
                      <a:pt x="199" y="57"/>
                    </a:lnTo>
                    <a:lnTo>
                      <a:pt x="198" y="57"/>
                    </a:lnTo>
                    <a:lnTo>
                      <a:pt x="199" y="57"/>
                    </a:lnTo>
                    <a:lnTo>
                      <a:pt x="199" y="56"/>
                    </a:lnTo>
                    <a:lnTo>
                      <a:pt x="200" y="57"/>
                    </a:lnTo>
                    <a:lnTo>
                      <a:pt x="200" y="56"/>
                    </a:lnTo>
                    <a:lnTo>
                      <a:pt x="201" y="55"/>
                    </a:lnTo>
                    <a:lnTo>
                      <a:pt x="202" y="54"/>
                    </a:lnTo>
                    <a:lnTo>
                      <a:pt x="203" y="54"/>
                    </a:lnTo>
                    <a:lnTo>
                      <a:pt x="202" y="53"/>
                    </a:lnTo>
                    <a:lnTo>
                      <a:pt x="201" y="53"/>
                    </a:lnTo>
                    <a:lnTo>
                      <a:pt x="201" y="52"/>
                    </a:lnTo>
                    <a:lnTo>
                      <a:pt x="202" y="52"/>
                    </a:lnTo>
                    <a:lnTo>
                      <a:pt x="201" y="52"/>
                    </a:lnTo>
                    <a:lnTo>
                      <a:pt x="200" y="51"/>
                    </a:lnTo>
                    <a:lnTo>
                      <a:pt x="200" y="50"/>
                    </a:lnTo>
                    <a:lnTo>
                      <a:pt x="201" y="50"/>
                    </a:lnTo>
                    <a:lnTo>
                      <a:pt x="201" y="49"/>
                    </a:lnTo>
                    <a:lnTo>
                      <a:pt x="202" y="49"/>
                    </a:lnTo>
                    <a:lnTo>
                      <a:pt x="202" y="48"/>
                    </a:lnTo>
                    <a:lnTo>
                      <a:pt x="201" y="48"/>
                    </a:lnTo>
                    <a:lnTo>
                      <a:pt x="201" y="47"/>
                    </a:lnTo>
                    <a:lnTo>
                      <a:pt x="202" y="47"/>
                    </a:lnTo>
                    <a:lnTo>
                      <a:pt x="203" y="47"/>
                    </a:lnTo>
                    <a:lnTo>
                      <a:pt x="204" y="47"/>
                    </a:lnTo>
                    <a:lnTo>
                      <a:pt x="205" y="47"/>
                    </a:lnTo>
                    <a:lnTo>
                      <a:pt x="205" y="46"/>
                    </a:lnTo>
                    <a:lnTo>
                      <a:pt x="204" y="46"/>
                    </a:lnTo>
                    <a:lnTo>
                      <a:pt x="204" y="45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5" y="45"/>
                    </a:lnTo>
                    <a:lnTo>
                      <a:pt x="205" y="44"/>
                    </a:lnTo>
                    <a:lnTo>
                      <a:pt x="205" y="43"/>
                    </a:lnTo>
                    <a:lnTo>
                      <a:pt x="205" y="42"/>
                    </a:lnTo>
                    <a:lnTo>
                      <a:pt x="206" y="42"/>
                    </a:lnTo>
                    <a:lnTo>
                      <a:pt x="206" y="41"/>
                    </a:lnTo>
                    <a:lnTo>
                      <a:pt x="205" y="41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6" y="39"/>
                    </a:lnTo>
                    <a:lnTo>
                      <a:pt x="206" y="38"/>
                    </a:lnTo>
                    <a:lnTo>
                      <a:pt x="206" y="37"/>
                    </a:lnTo>
                    <a:lnTo>
                      <a:pt x="207" y="37"/>
                    </a:lnTo>
                    <a:lnTo>
                      <a:pt x="208" y="37"/>
                    </a:lnTo>
                    <a:lnTo>
                      <a:pt x="209" y="36"/>
                    </a:lnTo>
                    <a:lnTo>
                      <a:pt x="209" y="35"/>
                    </a:lnTo>
                    <a:lnTo>
                      <a:pt x="209" y="34"/>
                    </a:lnTo>
                    <a:lnTo>
                      <a:pt x="210" y="34"/>
                    </a:lnTo>
                    <a:lnTo>
                      <a:pt x="209" y="34"/>
                    </a:lnTo>
                    <a:lnTo>
                      <a:pt x="209" y="33"/>
                    </a:lnTo>
                    <a:lnTo>
                      <a:pt x="209" y="34"/>
                    </a:lnTo>
                    <a:lnTo>
                      <a:pt x="209" y="33"/>
                    </a:lnTo>
                    <a:lnTo>
                      <a:pt x="209" y="32"/>
                    </a:lnTo>
                    <a:lnTo>
                      <a:pt x="209" y="31"/>
                    </a:lnTo>
                    <a:lnTo>
                      <a:pt x="209" y="30"/>
                    </a:lnTo>
                    <a:lnTo>
                      <a:pt x="209" y="29"/>
                    </a:lnTo>
                    <a:lnTo>
                      <a:pt x="210" y="29"/>
                    </a:lnTo>
                    <a:lnTo>
                      <a:pt x="210" y="28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1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2" y="24"/>
                    </a:lnTo>
                    <a:lnTo>
                      <a:pt x="213" y="24"/>
                    </a:lnTo>
                    <a:lnTo>
                      <a:pt x="214" y="24"/>
                    </a:lnTo>
                    <a:lnTo>
                      <a:pt x="215" y="23"/>
                    </a:lnTo>
                    <a:lnTo>
                      <a:pt x="215" y="22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7" y="19"/>
                    </a:lnTo>
                    <a:lnTo>
                      <a:pt x="218" y="19"/>
                    </a:lnTo>
                    <a:lnTo>
                      <a:pt x="219" y="19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7" y="17"/>
                    </a:lnTo>
                    <a:lnTo>
                      <a:pt x="216" y="17"/>
                    </a:lnTo>
                    <a:lnTo>
                      <a:pt x="216" y="16"/>
                    </a:lnTo>
                    <a:lnTo>
                      <a:pt x="215" y="16"/>
                    </a:lnTo>
                    <a:lnTo>
                      <a:pt x="215" y="15"/>
                    </a:lnTo>
                    <a:lnTo>
                      <a:pt x="214" y="15"/>
                    </a:lnTo>
                    <a:lnTo>
                      <a:pt x="214" y="14"/>
                    </a:lnTo>
                    <a:lnTo>
                      <a:pt x="215" y="14"/>
                    </a:lnTo>
                    <a:lnTo>
                      <a:pt x="214" y="14"/>
                    </a:lnTo>
                    <a:lnTo>
                      <a:pt x="215" y="14"/>
                    </a:lnTo>
                    <a:lnTo>
                      <a:pt x="215" y="13"/>
                    </a:lnTo>
                    <a:lnTo>
                      <a:pt x="216" y="13"/>
                    </a:lnTo>
                    <a:lnTo>
                      <a:pt x="217" y="13"/>
                    </a:lnTo>
                    <a:lnTo>
                      <a:pt x="217" y="12"/>
                    </a:lnTo>
                    <a:lnTo>
                      <a:pt x="218" y="12"/>
                    </a:lnTo>
                    <a:lnTo>
                      <a:pt x="219" y="12"/>
                    </a:lnTo>
                    <a:lnTo>
                      <a:pt x="220" y="12"/>
                    </a:lnTo>
                    <a:lnTo>
                      <a:pt x="221" y="12"/>
                    </a:lnTo>
                    <a:lnTo>
                      <a:pt x="222" y="12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8" y="9"/>
                    </a:lnTo>
                    <a:lnTo>
                      <a:pt x="229" y="9"/>
                    </a:lnTo>
                    <a:lnTo>
                      <a:pt x="229" y="8"/>
                    </a:lnTo>
                    <a:lnTo>
                      <a:pt x="230" y="8"/>
                    </a:lnTo>
                    <a:lnTo>
                      <a:pt x="229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1" y="6"/>
                    </a:lnTo>
                    <a:lnTo>
                      <a:pt x="232" y="6"/>
                    </a:lnTo>
                    <a:lnTo>
                      <a:pt x="232" y="5"/>
                    </a:lnTo>
                    <a:lnTo>
                      <a:pt x="231" y="4"/>
                    </a:lnTo>
                    <a:lnTo>
                      <a:pt x="232" y="4"/>
                    </a:lnTo>
                    <a:lnTo>
                      <a:pt x="232" y="3"/>
                    </a:lnTo>
                    <a:lnTo>
                      <a:pt x="232" y="2"/>
                    </a:lnTo>
                    <a:lnTo>
                      <a:pt x="233" y="2"/>
                    </a:lnTo>
                    <a:lnTo>
                      <a:pt x="234" y="2"/>
                    </a:lnTo>
                    <a:lnTo>
                      <a:pt x="235" y="2"/>
                    </a:lnTo>
                    <a:lnTo>
                      <a:pt x="235" y="1"/>
                    </a:lnTo>
                    <a:lnTo>
                      <a:pt x="236" y="1"/>
                    </a:lnTo>
                    <a:lnTo>
                      <a:pt x="236" y="0"/>
                    </a:lnTo>
                    <a:lnTo>
                      <a:pt x="237" y="0"/>
                    </a:lnTo>
                    <a:lnTo>
                      <a:pt x="238" y="0"/>
                    </a:lnTo>
                    <a:lnTo>
                      <a:pt x="238" y="1"/>
                    </a:lnTo>
                    <a:lnTo>
                      <a:pt x="239" y="2"/>
                    </a:lnTo>
                    <a:lnTo>
                      <a:pt x="239" y="3"/>
                    </a:lnTo>
                    <a:lnTo>
                      <a:pt x="240" y="3"/>
                    </a:lnTo>
                    <a:lnTo>
                      <a:pt x="241" y="3"/>
                    </a:lnTo>
                    <a:lnTo>
                      <a:pt x="240" y="3"/>
                    </a:lnTo>
                    <a:lnTo>
                      <a:pt x="240" y="4"/>
                    </a:lnTo>
                    <a:lnTo>
                      <a:pt x="240" y="3"/>
                    </a:lnTo>
                    <a:lnTo>
                      <a:pt x="241" y="4"/>
                    </a:lnTo>
                    <a:lnTo>
                      <a:pt x="242" y="3"/>
                    </a:lnTo>
                    <a:lnTo>
                      <a:pt x="243" y="4"/>
                    </a:lnTo>
                    <a:lnTo>
                      <a:pt x="244" y="4"/>
                    </a:lnTo>
                    <a:lnTo>
                      <a:pt x="244" y="5"/>
                    </a:lnTo>
                    <a:lnTo>
                      <a:pt x="245" y="5"/>
                    </a:lnTo>
                    <a:lnTo>
                      <a:pt x="245" y="6"/>
                    </a:lnTo>
                    <a:lnTo>
                      <a:pt x="245" y="7"/>
                    </a:lnTo>
                    <a:lnTo>
                      <a:pt x="245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47" y="9"/>
                    </a:lnTo>
                    <a:lnTo>
                      <a:pt x="247" y="10"/>
                    </a:lnTo>
                    <a:lnTo>
                      <a:pt x="246" y="10"/>
                    </a:lnTo>
                    <a:lnTo>
                      <a:pt x="246" y="11"/>
                    </a:lnTo>
                    <a:lnTo>
                      <a:pt x="246" y="12"/>
                    </a:lnTo>
                    <a:lnTo>
                      <a:pt x="246" y="14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5" y="15"/>
                    </a:lnTo>
                    <a:lnTo>
                      <a:pt x="245" y="16"/>
                    </a:lnTo>
                    <a:lnTo>
                      <a:pt x="246" y="16"/>
                    </a:lnTo>
                    <a:lnTo>
                      <a:pt x="246" y="17"/>
                    </a:lnTo>
                    <a:lnTo>
                      <a:pt x="246" y="18"/>
                    </a:lnTo>
                    <a:lnTo>
                      <a:pt x="246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5" y="21"/>
                    </a:lnTo>
                    <a:lnTo>
                      <a:pt x="245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5" y="24"/>
                    </a:lnTo>
                    <a:lnTo>
                      <a:pt x="244" y="24"/>
                    </a:lnTo>
                    <a:lnTo>
                      <a:pt x="244" y="25"/>
                    </a:lnTo>
                    <a:lnTo>
                      <a:pt x="244" y="26"/>
                    </a:lnTo>
                    <a:lnTo>
                      <a:pt x="244" y="27"/>
                    </a:lnTo>
                    <a:lnTo>
                      <a:pt x="243" y="27"/>
                    </a:lnTo>
                    <a:lnTo>
                      <a:pt x="243" y="28"/>
                    </a:lnTo>
                    <a:lnTo>
                      <a:pt x="244" y="28"/>
                    </a:lnTo>
                    <a:lnTo>
                      <a:pt x="245" y="28"/>
                    </a:lnTo>
                    <a:lnTo>
                      <a:pt x="245" y="29"/>
                    </a:lnTo>
                    <a:lnTo>
                      <a:pt x="245" y="28"/>
                    </a:lnTo>
                    <a:lnTo>
                      <a:pt x="245" y="29"/>
                    </a:lnTo>
                    <a:lnTo>
                      <a:pt x="244" y="29"/>
                    </a:lnTo>
                    <a:lnTo>
                      <a:pt x="245" y="29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30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49" y="32"/>
                    </a:lnTo>
                    <a:lnTo>
                      <a:pt x="250" y="32"/>
                    </a:lnTo>
                    <a:lnTo>
                      <a:pt x="251" y="32"/>
                    </a:lnTo>
                    <a:lnTo>
                      <a:pt x="252" y="33"/>
                    </a:lnTo>
                    <a:lnTo>
                      <a:pt x="253" y="32"/>
                    </a:lnTo>
                    <a:lnTo>
                      <a:pt x="253" y="33"/>
                    </a:lnTo>
                    <a:lnTo>
                      <a:pt x="254" y="34"/>
                    </a:lnTo>
                    <a:lnTo>
                      <a:pt x="254" y="35"/>
                    </a:lnTo>
                    <a:lnTo>
                      <a:pt x="255" y="35"/>
                    </a:lnTo>
                    <a:lnTo>
                      <a:pt x="255" y="34"/>
                    </a:lnTo>
                    <a:lnTo>
                      <a:pt x="256" y="35"/>
                    </a:lnTo>
                    <a:lnTo>
                      <a:pt x="257" y="35"/>
                    </a:lnTo>
                    <a:lnTo>
                      <a:pt x="257" y="36"/>
                    </a:lnTo>
                    <a:lnTo>
                      <a:pt x="258" y="36"/>
                    </a:lnTo>
                    <a:lnTo>
                      <a:pt x="258" y="35"/>
                    </a:lnTo>
                    <a:lnTo>
                      <a:pt x="259" y="35"/>
                    </a:lnTo>
                    <a:lnTo>
                      <a:pt x="259" y="36"/>
                    </a:lnTo>
                    <a:lnTo>
                      <a:pt x="260" y="36"/>
                    </a:lnTo>
                    <a:lnTo>
                      <a:pt x="261" y="36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3" y="39"/>
                    </a:lnTo>
                    <a:lnTo>
                      <a:pt x="264" y="39"/>
                    </a:lnTo>
                    <a:lnTo>
                      <a:pt x="264" y="38"/>
                    </a:lnTo>
                    <a:lnTo>
                      <a:pt x="265" y="38"/>
                    </a:lnTo>
                    <a:lnTo>
                      <a:pt x="266" y="38"/>
                    </a:lnTo>
                    <a:lnTo>
                      <a:pt x="267" y="38"/>
                    </a:lnTo>
                    <a:lnTo>
                      <a:pt x="268" y="38"/>
                    </a:lnTo>
                    <a:lnTo>
                      <a:pt x="268" y="39"/>
                    </a:lnTo>
                    <a:lnTo>
                      <a:pt x="269" y="38"/>
                    </a:lnTo>
                    <a:lnTo>
                      <a:pt x="269" y="39"/>
                    </a:lnTo>
                    <a:lnTo>
                      <a:pt x="270" y="39"/>
                    </a:lnTo>
                    <a:lnTo>
                      <a:pt x="271" y="39"/>
                    </a:lnTo>
                    <a:lnTo>
                      <a:pt x="271" y="40"/>
                    </a:lnTo>
                    <a:lnTo>
                      <a:pt x="272" y="40"/>
                    </a:lnTo>
                    <a:lnTo>
                      <a:pt x="272" y="39"/>
                    </a:lnTo>
                    <a:lnTo>
                      <a:pt x="272" y="40"/>
                    </a:lnTo>
                    <a:lnTo>
                      <a:pt x="273" y="40"/>
                    </a:lnTo>
                    <a:lnTo>
                      <a:pt x="273" y="41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5" y="42"/>
                    </a:lnTo>
                    <a:lnTo>
                      <a:pt x="276" y="42"/>
                    </a:lnTo>
                    <a:lnTo>
                      <a:pt x="276" y="41"/>
                    </a:lnTo>
                    <a:lnTo>
                      <a:pt x="277" y="41"/>
                    </a:lnTo>
                    <a:lnTo>
                      <a:pt x="278" y="41"/>
                    </a:lnTo>
                    <a:lnTo>
                      <a:pt x="279" y="41"/>
                    </a:lnTo>
                    <a:lnTo>
                      <a:pt x="279" y="42"/>
                    </a:lnTo>
                    <a:lnTo>
                      <a:pt x="278" y="42"/>
                    </a:lnTo>
                    <a:lnTo>
                      <a:pt x="279" y="42"/>
                    </a:lnTo>
                    <a:lnTo>
                      <a:pt x="280" y="42"/>
                    </a:lnTo>
                    <a:lnTo>
                      <a:pt x="280" y="43"/>
                    </a:lnTo>
                    <a:lnTo>
                      <a:pt x="281" y="43"/>
                    </a:lnTo>
                    <a:lnTo>
                      <a:pt x="281" y="44"/>
                    </a:lnTo>
                    <a:lnTo>
                      <a:pt x="281" y="43"/>
                    </a:lnTo>
                    <a:lnTo>
                      <a:pt x="282" y="43"/>
                    </a:lnTo>
                    <a:lnTo>
                      <a:pt x="281" y="43"/>
                    </a:lnTo>
                    <a:lnTo>
                      <a:pt x="282" y="43"/>
                    </a:lnTo>
                    <a:lnTo>
                      <a:pt x="283" y="43"/>
                    </a:lnTo>
                    <a:lnTo>
                      <a:pt x="283" y="44"/>
                    </a:lnTo>
                    <a:lnTo>
                      <a:pt x="283" y="43"/>
                    </a:lnTo>
                    <a:lnTo>
                      <a:pt x="284" y="44"/>
                    </a:lnTo>
                    <a:lnTo>
                      <a:pt x="284" y="43"/>
                    </a:lnTo>
                    <a:lnTo>
                      <a:pt x="285" y="43"/>
                    </a:lnTo>
                    <a:lnTo>
                      <a:pt x="285" y="42"/>
                    </a:lnTo>
                    <a:lnTo>
                      <a:pt x="286" y="42"/>
                    </a:lnTo>
                    <a:lnTo>
                      <a:pt x="286" y="43"/>
                    </a:lnTo>
                    <a:lnTo>
                      <a:pt x="287" y="43"/>
                    </a:lnTo>
                    <a:lnTo>
                      <a:pt x="287" y="42"/>
                    </a:lnTo>
                    <a:lnTo>
                      <a:pt x="288" y="42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90" y="43"/>
                    </a:lnTo>
                    <a:lnTo>
                      <a:pt x="291" y="44"/>
                    </a:lnTo>
                    <a:lnTo>
                      <a:pt x="291" y="45"/>
                    </a:lnTo>
                    <a:lnTo>
                      <a:pt x="292" y="45"/>
                    </a:lnTo>
                    <a:lnTo>
                      <a:pt x="291" y="45"/>
                    </a:lnTo>
                    <a:lnTo>
                      <a:pt x="292" y="45"/>
                    </a:lnTo>
                    <a:lnTo>
                      <a:pt x="293" y="45"/>
                    </a:lnTo>
                    <a:lnTo>
                      <a:pt x="294" y="45"/>
                    </a:lnTo>
                    <a:lnTo>
                      <a:pt x="294" y="46"/>
                    </a:lnTo>
                    <a:lnTo>
                      <a:pt x="295" y="47"/>
                    </a:lnTo>
                    <a:lnTo>
                      <a:pt x="294" y="47"/>
                    </a:lnTo>
                    <a:lnTo>
                      <a:pt x="295" y="48"/>
                    </a:lnTo>
                    <a:lnTo>
                      <a:pt x="296" y="48"/>
                    </a:lnTo>
                    <a:lnTo>
                      <a:pt x="296" y="49"/>
                    </a:lnTo>
                    <a:lnTo>
                      <a:pt x="296" y="48"/>
                    </a:lnTo>
                    <a:lnTo>
                      <a:pt x="296" y="49"/>
                    </a:lnTo>
                    <a:lnTo>
                      <a:pt x="297" y="49"/>
                    </a:lnTo>
                    <a:lnTo>
                      <a:pt x="297" y="50"/>
                    </a:lnTo>
                    <a:lnTo>
                      <a:pt x="296" y="52"/>
                    </a:lnTo>
                    <a:lnTo>
                      <a:pt x="296" y="53"/>
                    </a:lnTo>
                    <a:lnTo>
                      <a:pt x="296" y="54"/>
                    </a:lnTo>
                    <a:lnTo>
                      <a:pt x="296" y="55"/>
                    </a:lnTo>
                    <a:lnTo>
                      <a:pt x="295" y="56"/>
                    </a:lnTo>
                    <a:lnTo>
                      <a:pt x="295" y="57"/>
                    </a:lnTo>
                    <a:lnTo>
                      <a:pt x="294" y="57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3" y="57"/>
                    </a:lnTo>
                    <a:lnTo>
                      <a:pt x="293" y="59"/>
                    </a:lnTo>
                    <a:lnTo>
                      <a:pt x="292" y="59"/>
                    </a:lnTo>
                    <a:lnTo>
                      <a:pt x="292" y="60"/>
                    </a:lnTo>
                    <a:lnTo>
                      <a:pt x="291" y="60"/>
                    </a:lnTo>
                    <a:lnTo>
                      <a:pt x="291" y="61"/>
                    </a:lnTo>
                    <a:lnTo>
                      <a:pt x="290" y="61"/>
                    </a:lnTo>
                    <a:lnTo>
                      <a:pt x="290" y="62"/>
                    </a:lnTo>
                    <a:lnTo>
                      <a:pt x="289" y="62"/>
                    </a:lnTo>
                    <a:lnTo>
                      <a:pt x="288" y="63"/>
                    </a:lnTo>
                    <a:lnTo>
                      <a:pt x="287" y="64"/>
                    </a:lnTo>
                    <a:lnTo>
                      <a:pt x="287" y="65"/>
                    </a:lnTo>
                    <a:lnTo>
                      <a:pt x="287" y="66"/>
                    </a:lnTo>
                    <a:lnTo>
                      <a:pt x="287" y="67"/>
                    </a:lnTo>
                    <a:lnTo>
                      <a:pt x="287" y="68"/>
                    </a:lnTo>
                    <a:lnTo>
                      <a:pt x="287" y="69"/>
                    </a:lnTo>
                    <a:lnTo>
                      <a:pt x="287" y="71"/>
                    </a:lnTo>
                    <a:lnTo>
                      <a:pt x="288" y="71"/>
                    </a:lnTo>
                    <a:lnTo>
                      <a:pt x="287" y="71"/>
                    </a:lnTo>
                    <a:lnTo>
                      <a:pt x="288" y="71"/>
                    </a:lnTo>
                    <a:lnTo>
                      <a:pt x="288" y="72"/>
                    </a:lnTo>
                    <a:lnTo>
                      <a:pt x="289" y="72"/>
                    </a:lnTo>
                    <a:lnTo>
                      <a:pt x="289" y="73"/>
                    </a:lnTo>
                    <a:lnTo>
                      <a:pt x="290" y="73"/>
                    </a:lnTo>
                    <a:lnTo>
                      <a:pt x="291" y="73"/>
                    </a:lnTo>
                    <a:lnTo>
                      <a:pt x="291" y="74"/>
                    </a:lnTo>
                    <a:lnTo>
                      <a:pt x="290" y="75"/>
                    </a:lnTo>
                    <a:lnTo>
                      <a:pt x="290" y="76"/>
                    </a:lnTo>
                    <a:lnTo>
                      <a:pt x="290" y="77"/>
                    </a:lnTo>
                    <a:lnTo>
                      <a:pt x="289" y="79"/>
                    </a:lnTo>
                    <a:lnTo>
                      <a:pt x="288" y="82"/>
                    </a:lnTo>
                    <a:lnTo>
                      <a:pt x="288" y="83"/>
                    </a:lnTo>
                    <a:lnTo>
                      <a:pt x="289" y="84"/>
                    </a:lnTo>
                    <a:lnTo>
                      <a:pt x="289" y="86"/>
                    </a:lnTo>
                    <a:lnTo>
                      <a:pt x="289" y="87"/>
                    </a:lnTo>
                    <a:lnTo>
                      <a:pt x="289" y="88"/>
                    </a:lnTo>
                    <a:lnTo>
                      <a:pt x="289" y="92"/>
                    </a:lnTo>
                    <a:lnTo>
                      <a:pt x="289" y="93"/>
                    </a:lnTo>
                    <a:lnTo>
                      <a:pt x="290" y="96"/>
                    </a:lnTo>
                    <a:lnTo>
                      <a:pt x="290" y="98"/>
                    </a:lnTo>
                    <a:lnTo>
                      <a:pt x="290" y="99"/>
                    </a:lnTo>
                    <a:lnTo>
                      <a:pt x="290" y="100"/>
                    </a:lnTo>
                    <a:lnTo>
                      <a:pt x="290" y="102"/>
                    </a:lnTo>
                    <a:lnTo>
                      <a:pt x="289" y="103"/>
                    </a:lnTo>
                    <a:lnTo>
                      <a:pt x="289" y="104"/>
                    </a:lnTo>
                    <a:lnTo>
                      <a:pt x="288" y="105"/>
                    </a:lnTo>
                    <a:lnTo>
                      <a:pt x="287" y="105"/>
                    </a:lnTo>
                    <a:lnTo>
                      <a:pt x="286" y="106"/>
                    </a:lnTo>
                    <a:lnTo>
                      <a:pt x="282" y="108"/>
                    </a:lnTo>
                    <a:lnTo>
                      <a:pt x="279" y="109"/>
                    </a:lnTo>
                    <a:lnTo>
                      <a:pt x="277" y="110"/>
                    </a:lnTo>
                    <a:lnTo>
                      <a:pt x="275" y="111"/>
                    </a:lnTo>
                    <a:lnTo>
                      <a:pt x="274" y="112"/>
                    </a:lnTo>
                    <a:lnTo>
                      <a:pt x="272" y="113"/>
                    </a:lnTo>
                    <a:lnTo>
                      <a:pt x="270" y="113"/>
                    </a:lnTo>
                    <a:lnTo>
                      <a:pt x="268" y="114"/>
                    </a:lnTo>
                    <a:lnTo>
                      <a:pt x="267" y="114"/>
                    </a:lnTo>
                    <a:lnTo>
                      <a:pt x="266" y="114"/>
                    </a:lnTo>
                    <a:lnTo>
                      <a:pt x="264" y="114"/>
                    </a:lnTo>
                    <a:lnTo>
                      <a:pt x="263" y="115"/>
                    </a:lnTo>
                    <a:lnTo>
                      <a:pt x="261" y="115"/>
                    </a:lnTo>
                    <a:lnTo>
                      <a:pt x="259" y="115"/>
                    </a:lnTo>
                    <a:lnTo>
                      <a:pt x="258" y="115"/>
                    </a:lnTo>
                    <a:lnTo>
                      <a:pt x="256" y="116"/>
                    </a:lnTo>
                    <a:lnTo>
                      <a:pt x="254" y="116"/>
                    </a:lnTo>
                    <a:lnTo>
                      <a:pt x="252" y="116"/>
                    </a:lnTo>
                    <a:lnTo>
                      <a:pt x="250" y="117"/>
                    </a:lnTo>
                    <a:lnTo>
                      <a:pt x="247" y="118"/>
                    </a:lnTo>
                    <a:lnTo>
                      <a:pt x="245" y="118"/>
                    </a:lnTo>
                    <a:lnTo>
                      <a:pt x="244" y="119"/>
                    </a:lnTo>
                    <a:lnTo>
                      <a:pt x="239" y="120"/>
                    </a:lnTo>
                    <a:lnTo>
                      <a:pt x="237" y="121"/>
                    </a:lnTo>
                    <a:lnTo>
                      <a:pt x="236" y="122"/>
                    </a:lnTo>
                    <a:lnTo>
                      <a:pt x="234" y="123"/>
                    </a:lnTo>
                    <a:lnTo>
                      <a:pt x="233" y="124"/>
                    </a:lnTo>
                    <a:lnTo>
                      <a:pt x="232" y="124"/>
                    </a:lnTo>
                    <a:lnTo>
                      <a:pt x="230" y="125"/>
                    </a:lnTo>
                    <a:lnTo>
                      <a:pt x="229" y="126"/>
                    </a:lnTo>
                    <a:lnTo>
                      <a:pt x="229" y="127"/>
                    </a:lnTo>
                    <a:lnTo>
                      <a:pt x="229" y="128"/>
                    </a:lnTo>
                    <a:lnTo>
                      <a:pt x="228" y="129"/>
                    </a:lnTo>
                    <a:lnTo>
                      <a:pt x="227" y="129"/>
                    </a:lnTo>
                    <a:lnTo>
                      <a:pt x="225" y="130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2" y="132"/>
                    </a:lnTo>
                    <a:lnTo>
                      <a:pt x="222" y="133"/>
                    </a:lnTo>
                    <a:lnTo>
                      <a:pt x="222" y="134"/>
                    </a:lnTo>
                    <a:lnTo>
                      <a:pt x="221" y="134"/>
                    </a:lnTo>
                    <a:lnTo>
                      <a:pt x="221" y="135"/>
                    </a:lnTo>
                    <a:lnTo>
                      <a:pt x="220" y="135"/>
                    </a:lnTo>
                    <a:lnTo>
                      <a:pt x="219" y="135"/>
                    </a:lnTo>
                    <a:lnTo>
                      <a:pt x="218" y="136"/>
                    </a:lnTo>
                    <a:lnTo>
                      <a:pt x="217" y="137"/>
                    </a:lnTo>
                    <a:lnTo>
                      <a:pt x="217" y="138"/>
                    </a:lnTo>
                    <a:lnTo>
                      <a:pt x="216" y="138"/>
                    </a:lnTo>
                    <a:lnTo>
                      <a:pt x="216" y="139"/>
                    </a:lnTo>
                    <a:lnTo>
                      <a:pt x="216" y="138"/>
                    </a:lnTo>
                    <a:lnTo>
                      <a:pt x="215" y="138"/>
                    </a:lnTo>
                    <a:lnTo>
                      <a:pt x="216" y="138"/>
                    </a:lnTo>
                    <a:lnTo>
                      <a:pt x="215" y="138"/>
                    </a:lnTo>
                    <a:lnTo>
                      <a:pt x="214" y="138"/>
                    </a:lnTo>
                    <a:lnTo>
                      <a:pt x="213" y="139"/>
                    </a:lnTo>
                    <a:lnTo>
                      <a:pt x="213" y="140"/>
                    </a:lnTo>
                    <a:lnTo>
                      <a:pt x="212" y="140"/>
                    </a:lnTo>
                    <a:lnTo>
                      <a:pt x="212" y="141"/>
                    </a:lnTo>
                    <a:lnTo>
                      <a:pt x="212" y="142"/>
                    </a:lnTo>
                    <a:lnTo>
                      <a:pt x="212" y="143"/>
                    </a:lnTo>
                    <a:lnTo>
                      <a:pt x="211" y="143"/>
                    </a:lnTo>
                    <a:lnTo>
                      <a:pt x="211" y="144"/>
                    </a:lnTo>
                    <a:lnTo>
                      <a:pt x="210" y="146"/>
                    </a:lnTo>
                    <a:lnTo>
                      <a:pt x="210" y="147"/>
                    </a:lnTo>
                    <a:lnTo>
                      <a:pt x="210" y="148"/>
                    </a:lnTo>
                    <a:lnTo>
                      <a:pt x="210" y="149"/>
                    </a:lnTo>
                    <a:lnTo>
                      <a:pt x="210" y="151"/>
                    </a:lnTo>
                    <a:lnTo>
                      <a:pt x="211" y="152"/>
                    </a:lnTo>
                    <a:lnTo>
                      <a:pt x="211" y="153"/>
                    </a:lnTo>
                    <a:lnTo>
                      <a:pt x="212" y="153"/>
                    </a:lnTo>
                    <a:lnTo>
                      <a:pt x="213" y="153"/>
                    </a:lnTo>
                    <a:lnTo>
                      <a:pt x="212" y="154"/>
                    </a:lnTo>
                    <a:lnTo>
                      <a:pt x="213" y="154"/>
                    </a:lnTo>
                    <a:lnTo>
                      <a:pt x="213" y="155"/>
                    </a:lnTo>
                    <a:lnTo>
                      <a:pt x="213" y="156"/>
                    </a:lnTo>
                    <a:lnTo>
                      <a:pt x="214" y="156"/>
                    </a:lnTo>
                    <a:lnTo>
                      <a:pt x="215" y="157"/>
                    </a:lnTo>
                    <a:lnTo>
                      <a:pt x="216" y="156"/>
                    </a:lnTo>
                    <a:lnTo>
                      <a:pt x="215" y="156"/>
                    </a:lnTo>
                    <a:lnTo>
                      <a:pt x="216" y="156"/>
                    </a:lnTo>
                    <a:lnTo>
                      <a:pt x="216" y="155"/>
                    </a:lnTo>
                    <a:lnTo>
                      <a:pt x="217" y="155"/>
                    </a:lnTo>
                    <a:lnTo>
                      <a:pt x="217" y="156"/>
                    </a:lnTo>
                    <a:lnTo>
                      <a:pt x="218" y="155"/>
                    </a:lnTo>
                    <a:lnTo>
                      <a:pt x="219" y="155"/>
                    </a:lnTo>
                    <a:lnTo>
                      <a:pt x="218" y="156"/>
                    </a:lnTo>
                    <a:lnTo>
                      <a:pt x="219" y="156"/>
                    </a:lnTo>
                    <a:lnTo>
                      <a:pt x="218" y="156"/>
                    </a:lnTo>
                    <a:lnTo>
                      <a:pt x="218" y="157"/>
                    </a:lnTo>
                    <a:lnTo>
                      <a:pt x="218" y="156"/>
                    </a:lnTo>
                    <a:lnTo>
                      <a:pt x="218" y="157"/>
                    </a:lnTo>
                    <a:lnTo>
                      <a:pt x="217" y="157"/>
                    </a:lnTo>
                    <a:lnTo>
                      <a:pt x="217" y="158"/>
                    </a:lnTo>
                    <a:lnTo>
                      <a:pt x="216" y="158"/>
                    </a:lnTo>
                    <a:lnTo>
                      <a:pt x="215" y="158"/>
                    </a:lnTo>
                    <a:lnTo>
                      <a:pt x="214" y="159"/>
                    </a:lnTo>
                    <a:lnTo>
                      <a:pt x="214" y="160"/>
                    </a:lnTo>
                    <a:lnTo>
                      <a:pt x="213" y="160"/>
                    </a:lnTo>
                    <a:lnTo>
                      <a:pt x="212" y="160"/>
                    </a:lnTo>
                    <a:lnTo>
                      <a:pt x="211" y="160"/>
                    </a:lnTo>
                    <a:lnTo>
                      <a:pt x="211" y="161"/>
                    </a:lnTo>
                    <a:lnTo>
                      <a:pt x="210" y="161"/>
                    </a:lnTo>
                    <a:lnTo>
                      <a:pt x="210" y="162"/>
                    </a:lnTo>
                    <a:lnTo>
                      <a:pt x="209" y="163"/>
                    </a:lnTo>
                    <a:lnTo>
                      <a:pt x="210" y="164"/>
                    </a:lnTo>
                    <a:lnTo>
                      <a:pt x="209" y="164"/>
                    </a:lnTo>
                    <a:lnTo>
                      <a:pt x="209" y="165"/>
                    </a:lnTo>
                    <a:lnTo>
                      <a:pt x="208" y="165"/>
                    </a:lnTo>
                    <a:lnTo>
                      <a:pt x="208" y="166"/>
                    </a:lnTo>
                    <a:lnTo>
                      <a:pt x="208" y="165"/>
                    </a:lnTo>
                    <a:lnTo>
                      <a:pt x="207" y="165"/>
                    </a:lnTo>
                    <a:lnTo>
                      <a:pt x="206" y="166"/>
                    </a:lnTo>
                    <a:lnTo>
                      <a:pt x="206" y="167"/>
                    </a:lnTo>
                    <a:lnTo>
                      <a:pt x="205" y="168"/>
                    </a:lnTo>
                    <a:lnTo>
                      <a:pt x="205" y="169"/>
                    </a:lnTo>
                    <a:lnTo>
                      <a:pt x="205" y="170"/>
                    </a:lnTo>
                    <a:lnTo>
                      <a:pt x="206" y="170"/>
                    </a:lnTo>
                    <a:lnTo>
                      <a:pt x="206" y="171"/>
                    </a:lnTo>
                    <a:lnTo>
                      <a:pt x="207" y="170"/>
                    </a:lnTo>
                    <a:lnTo>
                      <a:pt x="207" y="171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2"/>
                    </a:lnTo>
                    <a:lnTo>
                      <a:pt x="207" y="171"/>
                    </a:lnTo>
                    <a:lnTo>
                      <a:pt x="206" y="171"/>
                    </a:lnTo>
                    <a:lnTo>
                      <a:pt x="206" y="172"/>
                    </a:lnTo>
                    <a:lnTo>
                      <a:pt x="207" y="172"/>
                    </a:lnTo>
                    <a:lnTo>
                      <a:pt x="207" y="173"/>
                    </a:lnTo>
                    <a:lnTo>
                      <a:pt x="206" y="173"/>
                    </a:lnTo>
                    <a:lnTo>
                      <a:pt x="206" y="174"/>
                    </a:lnTo>
                    <a:lnTo>
                      <a:pt x="206" y="173"/>
                    </a:lnTo>
                    <a:lnTo>
                      <a:pt x="205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1"/>
                    </a:lnTo>
                    <a:lnTo>
                      <a:pt x="203" y="170"/>
                    </a:lnTo>
                    <a:lnTo>
                      <a:pt x="199" y="169"/>
                    </a:lnTo>
                    <a:lnTo>
                      <a:pt x="198" y="169"/>
                    </a:lnTo>
                    <a:lnTo>
                      <a:pt x="197" y="169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1" y="168"/>
                    </a:lnTo>
                    <a:lnTo>
                      <a:pt x="190" y="168"/>
                    </a:lnTo>
                    <a:lnTo>
                      <a:pt x="187" y="167"/>
                    </a:lnTo>
                    <a:lnTo>
                      <a:pt x="184" y="166"/>
                    </a:lnTo>
                    <a:lnTo>
                      <a:pt x="182" y="166"/>
                    </a:lnTo>
                    <a:lnTo>
                      <a:pt x="179" y="166"/>
                    </a:lnTo>
                    <a:lnTo>
                      <a:pt x="178" y="166"/>
                    </a:lnTo>
                    <a:lnTo>
                      <a:pt x="175" y="166"/>
                    </a:lnTo>
                    <a:lnTo>
                      <a:pt x="175" y="165"/>
                    </a:lnTo>
                    <a:lnTo>
                      <a:pt x="174" y="166"/>
                    </a:lnTo>
                    <a:lnTo>
                      <a:pt x="173" y="165"/>
                    </a:lnTo>
                    <a:lnTo>
                      <a:pt x="172" y="165"/>
                    </a:lnTo>
                    <a:lnTo>
                      <a:pt x="171" y="165"/>
                    </a:lnTo>
                    <a:lnTo>
                      <a:pt x="167" y="164"/>
                    </a:lnTo>
                    <a:lnTo>
                      <a:pt x="164" y="164"/>
                    </a:lnTo>
                    <a:lnTo>
                      <a:pt x="162" y="164"/>
                    </a:lnTo>
                    <a:lnTo>
                      <a:pt x="161" y="164"/>
                    </a:lnTo>
                    <a:lnTo>
                      <a:pt x="159" y="164"/>
                    </a:lnTo>
                    <a:lnTo>
                      <a:pt x="159" y="165"/>
                    </a:lnTo>
                    <a:lnTo>
                      <a:pt x="159" y="166"/>
                    </a:lnTo>
                    <a:lnTo>
                      <a:pt x="158" y="166"/>
                    </a:lnTo>
                    <a:lnTo>
                      <a:pt x="158" y="165"/>
                    </a:lnTo>
                    <a:lnTo>
                      <a:pt x="157" y="165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5"/>
                    </a:lnTo>
                    <a:lnTo>
                      <a:pt x="152" y="165"/>
                    </a:lnTo>
                    <a:lnTo>
                      <a:pt x="148" y="165"/>
                    </a:lnTo>
                    <a:lnTo>
                      <a:pt x="146" y="165"/>
                    </a:lnTo>
                    <a:lnTo>
                      <a:pt x="144" y="165"/>
                    </a:lnTo>
                    <a:lnTo>
                      <a:pt x="143" y="165"/>
                    </a:lnTo>
                    <a:lnTo>
                      <a:pt x="142" y="165"/>
                    </a:lnTo>
                    <a:lnTo>
                      <a:pt x="141" y="165"/>
                    </a:lnTo>
                    <a:lnTo>
                      <a:pt x="139" y="164"/>
                    </a:lnTo>
                    <a:lnTo>
                      <a:pt x="137" y="164"/>
                    </a:lnTo>
                    <a:lnTo>
                      <a:pt x="136" y="164"/>
                    </a:lnTo>
                    <a:lnTo>
                      <a:pt x="135" y="164"/>
                    </a:lnTo>
                    <a:lnTo>
                      <a:pt x="134" y="164"/>
                    </a:lnTo>
                    <a:lnTo>
                      <a:pt x="134" y="165"/>
                    </a:lnTo>
                    <a:lnTo>
                      <a:pt x="134" y="164"/>
                    </a:lnTo>
                    <a:lnTo>
                      <a:pt x="133" y="164"/>
                    </a:lnTo>
                    <a:lnTo>
                      <a:pt x="133" y="165"/>
                    </a:lnTo>
                    <a:lnTo>
                      <a:pt x="132" y="164"/>
                    </a:lnTo>
                    <a:lnTo>
                      <a:pt x="133" y="164"/>
                    </a:lnTo>
                    <a:lnTo>
                      <a:pt x="133" y="163"/>
                    </a:lnTo>
                    <a:lnTo>
                      <a:pt x="131" y="163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9" y="162"/>
                    </a:lnTo>
                    <a:lnTo>
                      <a:pt x="128" y="162"/>
                    </a:lnTo>
                    <a:lnTo>
                      <a:pt x="128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7" y="161"/>
                    </a:lnTo>
                    <a:lnTo>
                      <a:pt x="128" y="160"/>
                    </a:lnTo>
                    <a:lnTo>
                      <a:pt x="128" y="159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61"/>
                    </a:lnTo>
                    <a:lnTo>
                      <a:pt x="130" y="160"/>
                    </a:lnTo>
                    <a:lnTo>
                      <a:pt x="130" y="159"/>
                    </a:lnTo>
                    <a:lnTo>
                      <a:pt x="129" y="159"/>
                    </a:lnTo>
                    <a:lnTo>
                      <a:pt x="129" y="158"/>
                    </a:lnTo>
                    <a:lnTo>
                      <a:pt x="128" y="158"/>
                    </a:lnTo>
                    <a:lnTo>
                      <a:pt x="127" y="158"/>
                    </a:lnTo>
                    <a:lnTo>
                      <a:pt x="128" y="158"/>
                    </a:lnTo>
                    <a:lnTo>
                      <a:pt x="127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7" y="156"/>
                    </a:lnTo>
                    <a:lnTo>
                      <a:pt x="128" y="156"/>
                    </a:lnTo>
                    <a:lnTo>
                      <a:pt x="129" y="156"/>
                    </a:lnTo>
                    <a:lnTo>
                      <a:pt x="129" y="155"/>
                    </a:lnTo>
                    <a:lnTo>
                      <a:pt x="130" y="155"/>
                    </a:lnTo>
                    <a:lnTo>
                      <a:pt x="129" y="155"/>
                    </a:lnTo>
                    <a:lnTo>
                      <a:pt x="130" y="155"/>
                    </a:lnTo>
                    <a:lnTo>
                      <a:pt x="130" y="154"/>
                    </a:lnTo>
                    <a:lnTo>
                      <a:pt x="130" y="153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1" y="152"/>
                    </a:lnTo>
                    <a:lnTo>
                      <a:pt x="132" y="151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2" y="150"/>
                    </a:lnTo>
                    <a:lnTo>
                      <a:pt x="132" y="149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4" y="147"/>
                    </a:lnTo>
                    <a:lnTo>
                      <a:pt x="135" y="147"/>
                    </a:lnTo>
                    <a:lnTo>
                      <a:pt x="135" y="146"/>
                    </a:lnTo>
                    <a:lnTo>
                      <a:pt x="136" y="146"/>
                    </a:lnTo>
                    <a:lnTo>
                      <a:pt x="136" y="145"/>
                    </a:lnTo>
                    <a:lnTo>
                      <a:pt x="136" y="144"/>
                    </a:lnTo>
                    <a:lnTo>
                      <a:pt x="136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6" y="142"/>
                    </a:lnTo>
                    <a:lnTo>
                      <a:pt x="135" y="141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3" y="140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1"/>
                    </a:lnTo>
                    <a:lnTo>
                      <a:pt x="130" y="141"/>
                    </a:lnTo>
                    <a:lnTo>
                      <a:pt x="131" y="141"/>
                    </a:lnTo>
                    <a:lnTo>
                      <a:pt x="130" y="142"/>
                    </a:lnTo>
                    <a:lnTo>
                      <a:pt x="130" y="143"/>
                    </a:lnTo>
                    <a:lnTo>
                      <a:pt x="129" y="143"/>
                    </a:lnTo>
                    <a:lnTo>
                      <a:pt x="128" y="142"/>
                    </a:lnTo>
                    <a:lnTo>
                      <a:pt x="127" y="142"/>
                    </a:lnTo>
                    <a:lnTo>
                      <a:pt x="127" y="143"/>
                    </a:lnTo>
                    <a:lnTo>
                      <a:pt x="126" y="143"/>
                    </a:lnTo>
                    <a:lnTo>
                      <a:pt x="125" y="143"/>
                    </a:lnTo>
                    <a:lnTo>
                      <a:pt x="124" y="143"/>
                    </a:lnTo>
                    <a:lnTo>
                      <a:pt x="123" y="143"/>
                    </a:lnTo>
                    <a:lnTo>
                      <a:pt x="123" y="144"/>
                    </a:lnTo>
                    <a:lnTo>
                      <a:pt x="122" y="144"/>
                    </a:lnTo>
                    <a:lnTo>
                      <a:pt x="121" y="144"/>
                    </a:lnTo>
                    <a:lnTo>
                      <a:pt x="122" y="144"/>
                    </a:lnTo>
                    <a:lnTo>
                      <a:pt x="121" y="144"/>
                    </a:lnTo>
                    <a:lnTo>
                      <a:pt x="121" y="145"/>
                    </a:lnTo>
                    <a:lnTo>
                      <a:pt x="120" y="145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8" y="146"/>
                    </a:lnTo>
                    <a:lnTo>
                      <a:pt x="118" y="147"/>
                    </a:lnTo>
                    <a:lnTo>
                      <a:pt x="117" y="148"/>
                    </a:lnTo>
                    <a:lnTo>
                      <a:pt x="117" y="149"/>
                    </a:lnTo>
                    <a:lnTo>
                      <a:pt x="117" y="150"/>
                    </a:lnTo>
                    <a:lnTo>
                      <a:pt x="118" y="150"/>
                    </a:lnTo>
                    <a:lnTo>
                      <a:pt x="118" y="149"/>
                    </a:lnTo>
                    <a:lnTo>
                      <a:pt x="118" y="150"/>
                    </a:lnTo>
                    <a:lnTo>
                      <a:pt x="119" y="151"/>
                    </a:lnTo>
                    <a:lnTo>
                      <a:pt x="119" y="152"/>
                    </a:lnTo>
                    <a:lnTo>
                      <a:pt x="120" y="152"/>
                    </a:lnTo>
                    <a:lnTo>
                      <a:pt x="120" y="153"/>
                    </a:lnTo>
                    <a:lnTo>
                      <a:pt x="120" y="154"/>
                    </a:lnTo>
                    <a:lnTo>
                      <a:pt x="120" y="155"/>
                    </a:lnTo>
                    <a:lnTo>
                      <a:pt x="121" y="154"/>
                    </a:lnTo>
                    <a:lnTo>
                      <a:pt x="121" y="155"/>
                    </a:lnTo>
                    <a:lnTo>
                      <a:pt x="122" y="155"/>
                    </a:lnTo>
                    <a:lnTo>
                      <a:pt x="122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2" y="156"/>
                    </a:lnTo>
                    <a:lnTo>
                      <a:pt x="122" y="157"/>
                    </a:lnTo>
                    <a:lnTo>
                      <a:pt x="123" y="156"/>
                    </a:lnTo>
                    <a:lnTo>
                      <a:pt x="124" y="157"/>
                    </a:lnTo>
                    <a:lnTo>
                      <a:pt x="124" y="156"/>
                    </a:lnTo>
                    <a:lnTo>
                      <a:pt x="124" y="157"/>
                    </a:lnTo>
                    <a:lnTo>
                      <a:pt x="125" y="158"/>
                    </a:lnTo>
                    <a:lnTo>
                      <a:pt x="124" y="158"/>
                    </a:lnTo>
                    <a:lnTo>
                      <a:pt x="124" y="159"/>
                    </a:lnTo>
                    <a:lnTo>
                      <a:pt x="125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4" y="161"/>
                    </a:lnTo>
                    <a:lnTo>
                      <a:pt x="125" y="161"/>
                    </a:lnTo>
                    <a:lnTo>
                      <a:pt x="126" y="160"/>
                    </a:lnTo>
                    <a:lnTo>
                      <a:pt x="126" y="161"/>
                    </a:lnTo>
                    <a:lnTo>
                      <a:pt x="125" y="161"/>
                    </a:lnTo>
                    <a:lnTo>
                      <a:pt x="126" y="161"/>
                    </a:lnTo>
                    <a:lnTo>
                      <a:pt x="125" y="161"/>
                    </a:lnTo>
                    <a:lnTo>
                      <a:pt x="125" y="162"/>
                    </a:lnTo>
                    <a:lnTo>
                      <a:pt x="124" y="162"/>
                    </a:lnTo>
                    <a:lnTo>
                      <a:pt x="123" y="163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4"/>
                    </a:lnTo>
                    <a:lnTo>
                      <a:pt x="120" y="164"/>
                    </a:lnTo>
                    <a:lnTo>
                      <a:pt x="119" y="164"/>
                    </a:lnTo>
                    <a:lnTo>
                      <a:pt x="119" y="165"/>
                    </a:lnTo>
                    <a:lnTo>
                      <a:pt x="118" y="165"/>
                    </a:lnTo>
                    <a:lnTo>
                      <a:pt x="118" y="164"/>
                    </a:lnTo>
                    <a:lnTo>
                      <a:pt x="117" y="164"/>
                    </a:lnTo>
                    <a:lnTo>
                      <a:pt x="116" y="164"/>
                    </a:lnTo>
                    <a:lnTo>
                      <a:pt x="116" y="165"/>
                    </a:lnTo>
                    <a:lnTo>
                      <a:pt x="115" y="165"/>
                    </a:lnTo>
                    <a:lnTo>
                      <a:pt x="114" y="165"/>
                    </a:lnTo>
                    <a:lnTo>
                      <a:pt x="114" y="164"/>
                    </a:lnTo>
                    <a:lnTo>
                      <a:pt x="113" y="164"/>
                    </a:lnTo>
                    <a:lnTo>
                      <a:pt x="113" y="163"/>
                    </a:lnTo>
                    <a:lnTo>
                      <a:pt x="112" y="163"/>
                    </a:lnTo>
                    <a:lnTo>
                      <a:pt x="112" y="162"/>
                    </a:lnTo>
                    <a:lnTo>
                      <a:pt x="111" y="162"/>
                    </a:lnTo>
                    <a:lnTo>
                      <a:pt x="110" y="162"/>
                    </a:lnTo>
                    <a:lnTo>
                      <a:pt x="110" y="161"/>
                    </a:lnTo>
                    <a:lnTo>
                      <a:pt x="110" y="162"/>
                    </a:lnTo>
                    <a:lnTo>
                      <a:pt x="109" y="161"/>
                    </a:lnTo>
                    <a:lnTo>
                      <a:pt x="108" y="162"/>
                    </a:lnTo>
                    <a:lnTo>
                      <a:pt x="108" y="161"/>
                    </a:lnTo>
                    <a:lnTo>
                      <a:pt x="107" y="161"/>
                    </a:lnTo>
                    <a:lnTo>
                      <a:pt x="107" y="162"/>
                    </a:lnTo>
                    <a:lnTo>
                      <a:pt x="106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2"/>
                    </a:lnTo>
                    <a:lnTo>
                      <a:pt x="108" y="163"/>
                    </a:lnTo>
                    <a:lnTo>
                      <a:pt x="108" y="162"/>
                    </a:lnTo>
                    <a:lnTo>
                      <a:pt x="108" y="163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9" y="162"/>
                    </a:lnTo>
                    <a:lnTo>
                      <a:pt x="110" y="162"/>
                    </a:lnTo>
                    <a:lnTo>
                      <a:pt x="111" y="162"/>
                    </a:lnTo>
                    <a:lnTo>
                      <a:pt x="112" y="162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3"/>
                    </a:lnTo>
                    <a:lnTo>
                      <a:pt x="110" y="163"/>
                    </a:lnTo>
                    <a:lnTo>
                      <a:pt x="111" y="163"/>
                    </a:lnTo>
                    <a:lnTo>
                      <a:pt x="112" y="163"/>
                    </a:lnTo>
                    <a:lnTo>
                      <a:pt x="113" y="163"/>
                    </a:lnTo>
                    <a:lnTo>
                      <a:pt x="113" y="164"/>
                    </a:lnTo>
                    <a:lnTo>
                      <a:pt x="114" y="164"/>
                    </a:lnTo>
                    <a:lnTo>
                      <a:pt x="114" y="165"/>
                    </a:lnTo>
                    <a:lnTo>
                      <a:pt x="115" y="165"/>
                    </a:lnTo>
                    <a:lnTo>
                      <a:pt x="114" y="165"/>
                    </a:lnTo>
                    <a:lnTo>
                      <a:pt x="113" y="165"/>
                    </a:lnTo>
                    <a:lnTo>
                      <a:pt x="112" y="165"/>
                    </a:lnTo>
                    <a:lnTo>
                      <a:pt x="110" y="164"/>
                    </a:lnTo>
                    <a:lnTo>
                      <a:pt x="107" y="164"/>
                    </a:lnTo>
                    <a:lnTo>
                      <a:pt x="105" y="165"/>
                    </a:lnTo>
                    <a:lnTo>
                      <a:pt x="103" y="165"/>
                    </a:lnTo>
                    <a:lnTo>
                      <a:pt x="102" y="165"/>
                    </a:lnTo>
                    <a:lnTo>
                      <a:pt x="102" y="166"/>
                    </a:lnTo>
                    <a:lnTo>
                      <a:pt x="102" y="165"/>
                    </a:lnTo>
                    <a:lnTo>
                      <a:pt x="100" y="165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8" y="166"/>
                    </a:lnTo>
                    <a:lnTo>
                      <a:pt x="97" y="166"/>
                    </a:lnTo>
                    <a:lnTo>
                      <a:pt x="97" y="167"/>
                    </a:lnTo>
                    <a:lnTo>
                      <a:pt x="96" y="167"/>
                    </a:lnTo>
                    <a:lnTo>
                      <a:pt x="96" y="168"/>
                    </a:lnTo>
                    <a:lnTo>
                      <a:pt x="95" y="168"/>
                    </a:lnTo>
                    <a:lnTo>
                      <a:pt x="95" y="167"/>
                    </a:lnTo>
                    <a:lnTo>
                      <a:pt x="95" y="166"/>
                    </a:lnTo>
                    <a:lnTo>
                      <a:pt x="96" y="166"/>
                    </a:lnTo>
                    <a:lnTo>
                      <a:pt x="95" y="166"/>
                    </a:lnTo>
                    <a:lnTo>
                      <a:pt x="94" y="166"/>
                    </a:lnTo>
                    <a:lnTo>
                      <a:pt x="94" y="165"/>
                    </a:lnTo>
                    <a:lnTo>
                      <a:pt x="93" y="165"/>
                    </a:lnTo>
                    <a:lnTo>
                      <a:pt x="93" y="164"/>
                    </a:lnTo>
                    <a:lnTo>
                      <a:pt x="93" y="163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1" y="162"/>
                    </a:lnTo>
                    <a:lnTo>
                      <a:pt x="90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9" y="160"/>
                    </a:lnTo>
                    <a:lnTo>
                      <a:pt x="88" y="160"/>
                    </a:lnTo>
                    <a:lnTo>
                      <a:pt x="87" y="160"/>
                    </a:lnTo>
                    <a:lnTo>
                      <a:pt x="87" y="161"/>
                    </a:lnTo>
                    <a:lnTo>
                      <a:pt x="87" y="160"/>
                    </a:lnTo>
                    <a:lnTo>
                      <a:pt x="86" y="160"/>
                    </a:lnTo>
                    <a:lnTo>
                      <a:pt x="86" y="159"/>
                    </a:lnTo>
                    <a:lnTo>
                      <a:pt x="85" y="159"/>
                    </a:lnTo>
                    <a:lnTo>
                      <a:pt x="85" y="158"/>
                    </a:lnTo>
                    <a:lnTo>
                      <a:pt x="84" y="157"/>
                    </a:lnTo>
                    <a:lnTo>
                      <a:pt x="83" y="156"/>
                    </a:lnTo>
                    <a:lnTo>
                      <a:pt x="82" y="156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1" y="154"/>
                    </a:lnTo>
                    <a:lnTo>
                      <a:pt x="81" y="155"/>
                    </a:lnTo>
                    <a:lnTo>
                      <a:pt x="81" y="154"/>
                    </a:lnTo>
                    <a:lnTo>
                      <a:pt x="80" y="154"/>
                    </a:lnTo>
                    <a:lnTo>
                      <a:pt x="79" y="154"/>
                    </a:lnTo>
                    <a:lnTo>
                      <a:pt x="78" y="154"/>
                    </a:lnTo>
                    <a:lnTo>
                      <a:pt x="79" y="153"/>
                    </a:lnTo>
                    <a:lnTo>
                      <a:pt x="78" y="153"/>
                    </a:lnTo>
                    <a:lnTo>
                      <a:pt x="78" y="154"/>
                    </a:lnTo>
                    <a:lnTo>
                      <a:pt x="77" y="155"/>
                    </a:lnTo>
                    <a:lnTo>
                      <a:pt x="77" y="154"/>
                    </a:lnTo>
                    <a:lnTo>
                      <a:pt x="77" y="155"/>
                    </a:lnTo>
                    <a:lnTo>
                      <a:pt x="77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7" y="153"/>
                    </a:lnTo>
                    <a:lnTo>
                      <a:pt x="77" y="152"/>
                    </a:lnTo>
                    <a:lnTo>
                      <a:pt x="76" y="152"/>
                    </a:lnTo>
                    <a:lnTo>
                      <a:pt x="75" y="152"/>
                    </a:lnTo>
                    <a:lnTo>
                      <a:pt x="74" y="153"/>
                    </a:lnTo>
                    <a:lnTo>
                      <a:pt x="74" y="154"/>
                    </a:lnTo>
                    <a:lnTo>
                      <a:pt x="73" y="153"/>
                    </a:lnTo>
                    <a:lnTo>
                      <a:pt x="72" y="154"/>
                    </a:lnTo>
                    <a:lnTo>
                      <a:pt x="71" y="154"/>
                    </a:lnTo>
                    <a:lnTo>
                      <a:pt x="70" y="154"/>
                    </a:lnTo>
                    <a:lnTo>
                      <a:pt x="69" y="153"/>
                    </a:lnTo>
                    <a:lnTo>
                      <a:pt x="68" y="154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4" y="155"/>
                    </a:lnTo>
                    <a:lnTo>
                      <a:pt x="63" y="155"/>
                    </a:lnTo>
                    <a:lnTo>
                      <a:pt x="63" y="156"/>
                    </a:lnTo>
                    <a:lnTo>
                      <a:pt x="64" y="156"/>
                    </a:lnTo>
                    <a:lnTo>
                      <a:pt x="63" y="156"/>
                    </a:lnTo>
                    <a:lnTo>
                      <a:pt x="63" y="157"/>
                    </a:lnTo>
                    <a:lnTo>
                      <a:pt x="62" y="157"/>
                    </a:lnTo>
                    <a:lnTo>
                      <a:pt x="61" y="157"/>
                    </a:lnTo>
                    <a:lnTo>
                      <a:pt x="61" y="156"/>
                    </a:lnTo>
                    <a:lnTo>
                      <a:pt x="62" y="156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1" y="154"/>
                    </a:lnTo>
                    <a:lnTo>
                      <a:pt x="60" y="155"/>
                    </a:lnTo>
                    <a:lnTo>
                      <a:pt x="59" y="155"/>
                    </a:lnTo>
                    <a:lnTo>
                      <a:pt x="60" y="155"/>
                    </a:lnTo>
                    <a:lnTo>
                      <a:pt x="60" y="154"/>
                    </a:lnTo>
                    <a:lnTo>
                      <a:pt x="60" y="155"/>
                    </a:lnTo>
                    <a:lnTo>
                      <a:pt x="59" y="155"/>
                    </a:lnTo>
                    <a:lnTo>
                      <a:pt x="59" y="156"/>
                    </a:lnTo>
                    <a:lnTo>
                      <a:pt x="60" y="156"/>
                    </a:lnTo>
                    <a:lnTo>
                      <a:pt x="59" y="156"/>
                    </a:lnTo>
                    <a:lnTo>
                      <a:pt x="59" y="157"/>
                    </a:lnTo>
                    <a:lnTo>
                      <a:pt x="59" y="158"/>
                    </a:lnTo>
                    <a:lnTo>
                      <a:pt x="58" y="158"/>
                    </a:lnTo>
                    <a:lnTo>
                      <a:pt x="58" y="159"/>
                    </a:lnTo>
                    <a:lnTo>
                      <a:pt x="57" y="159"/>
                    </a:lnTo>
                    <a:lnTo>
                      <a:pt x="56" y="160"/>
                    </a:lnTo>
                    <a:lnTo>
                      <a:pt x="55" y="161"/>
                    </a:lnTo>
                    <a:lnTo>
                      <a:pt x="54" y="161"/>
                    </a:lnTo>
                    <a:lnTo>
                      <a:pt x="53" y="161"/>
                    </a:lnTo>
                    <a:lnTo>
                      <a:pt x="53" y="160"/>
                    </a:lnTo>
                    <a:lnTo>
                      <a:pt x="52" y="160"/>
                    </a:lnTo>
                    <a:lnTo>
                      <a:pt x="52" y="161"/>
                    </a:lnTo>
                    <a:lnTo>
                      <a:pt x="51" y="161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0" y="161"/>
                    </a:lnTo>
                    <a:lnTo>
                      <a:pt x="49" y="161"/>
                    </a:lnTo>
                    <a:lnTo>
                      <a:pt x="48" y="161"/>
                    </a:lnTo>
                    <a:lnTo>
                      <a:pt x="48" y="162"/>
                    </a:lnTo>
                    <a:lnTo>
                      <a:pt x="47" y="162"/>
                    </a:lnTo>
                    <a:lnTo>
                      <a:pt x="47" y="161"/>
                    </a:lnTo>
                    <a:lnTo>
                      <a:pt x="46" y="161"/>
                    </a:lnTo>
                    <a:lnTo>
                      <a:pt x="47" y="161"/>
                    </a:lnTo>
                    <a:lnTo>
                      <a:pt x="47" y="160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9" y="159"/>
                    </a:lnTo>
                    <a:lnTo>
                      <a:pt x="49" y="158"/>
                    </a:lnTo>
                    <a:lnTo>
                      <a:pt x="48" y="158"/>
                    </a:lnTo>
                    <a:lnTo>
                      <a:pt x="47" y="157"/>
                    </a:lnTo>
                    <a:lnTo>
                      <a:pt x="46" y="157"/>
                    </a:lnTo>
                    <a:lnTo>
                      <a:pt x="46" y="158"/>
                    </a:lnTo>
                    <a:lnTo>
                      <a:pt x="46" y="157"/>
                    </a:lnTo>
                    <a:lnTo>
                      <a:pt x="45" y="157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3" y="159"/>
                    </a:lnTo>
                    <a:lnTo>
                      <a:pt x="43" y="158"/>
                    </a:lnTo>
                    <a:lnTo>
                      <a:pt x="43" y="157"/>
                    </a:lnTo>
                    <a:lnTo>
                      <a:pt x="42" y="157"/>
                    </a:lnTo>
                    <a:lnTo>
                      <a:pt x="42" y="158"/>
                    </a:lnTo>
                    <a:lnTo>
                      <a:pt x="42" y="157"/>
                    </a:lnTo>
                    <a:lnTo>
                      <a:pt x="42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40" y="159"/>
                    </a:lnTo>
                    <a:lnTo>
                      <a:pt x="39" y="159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40" y="156"/>
                    </a:lnTo>
                    <a:lnTo>
                      <a:pt x="41" y="156"/>
                    </a:lnTo>
                    <a:lnTo>
                      <a:pt x="41" y="155"/>
                    </a:lnTo>
                    <a:lnTo>
                      <a:pt x="42" y="155"/>
                    </a:lnTo>
                    <a:lnTo>
                      <a:pt x="42" y="156"/>
                    </a:lnTo>
                    <a:lnTo>
                      <a:pt x="43" y="155"/>
                    </a:lnTo>
                    <a:lnTo>
                      <a:pt x="43" y="154"/>
                    </a:lnTo>
                    <a:lnTo>
                      <a:pt x="44" y="153"/>
                    </a:lnTo>
                    <a:lnTo>
                      <a:pt x="43" y="153"/>
                    </a:lnTo>
                    <a:lnTo>
                      <a:pt x="42" y="153"/>
                    </a:lnTo>
                    <a:lnTo>
                      <a:pt x="41" y="154"/>
                    </a:lnTo>
                    <a:lnTo>
                      <a:pt x="41" y="153"/>
                    </a:lnTo>
                    <a:lnTo>
                      <a:pt x="42" y="153"/>
                    </a:lnTo>
                    <a:lnTo>
                      <a:pt x="41" y="153"/>
                    </a:lnTo>
                    <a:lnTo>
                      <a:pt x="41" y="152"/>
                    </a:lnTo>
                    <a:lnTo>
                      <a:pt x="42" y="152"/>
                    </a:lnTo>
                    <a:lnTo>
                      <a:pt x="43" y="152"/>
                    </a:lnTo>
                    <a:lnTo>
                      <a:pt x="42" y="152"/>
                    </a:lnTo>
                    <a:lnTo>
                      <a:pt x="42" y="151"/>
                    </a:lnTo>
                    <a:lnTo>
                      <a:pt x="41" y="151"/>
                    </a:lnTo>
                    <a:lnTo>
                      <a:pt x="41" y="150"/>
                    </a:lnTo>
                    <a:lnTo>
                      <a:pt x="41" y="151"/>
                    </a:lnTo>
                    <a:lnTo>
                      <a:pt x="41" y="150"/>
                    </a:lnTo>
                    <a:lnTo>
                      <a:pt x="40" y="150"/>
                    </a:lnTo>
                    <a:lnTo>
                      <a:pt x="41" y="151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39" y="151"/>
                    </a:lnTo>
                    <a:lnTo>
                      <a:pt x="40" y="151"/>
                    </a:lnTo>
                    <a:lnTo>
                      <a:pt x="39" y="151"/>
                    </a:lnTo>
                    <a:lnTo>
                      <a:pt x="40" y="151"/>
                    </a:lnTo>
                    <a:lnTo>
                      <a:pt x="39" y="151"/>
                    </a:lnTo>
                    <a:lnTo>
                      <a:pt x="39" y="152"/>
                    </a:lnTo>
                    <a:lnTo>
                      <a:pt x="40" y="152"/>
                    </a:lnTo>
                    <a:lnTo>
                      <a:pt x="40" y="153"/>
                    </a:lnTo>
                    <a:lnTo>
                      <a:pt x="39" y="153"/>
                    </a:lnTo>
                    <a:lnTo>
                      <a:pt x="38" y="153"/>
                    </a:lnTo>
                    <a:lnTo>
                      <a:pt x="38" y="154"/>
                    </a:lnTo>
                    <a:lnTo>
                      <a:pt x="38" y="153"/>
                    </a:lnTo>
                    <a:lnTo>
                      <a:pt x="38" y="154"/>
                    </a:lnTo>
                    <a:lnTo>
                      <a:pt x="37" y="154"/>
                    </a:lnTo>
                    <a:lnTo>
                      <a:pt x="38" y="153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6" y="151"/>
                    </a:lnTo>
                    <a:lnTo>
                      <a:pt x="36" y="152"/>
                    </a:lnTo>
                    <a:lnTo>
                      <a:pt x="35" y="152"/>
                    </a:lnTo>
                    <a:lnTo>
                      <a:pt x="35" y="153"/>
                    </a:lnTo>
                    <a:lnTo>
                      <a:pt x="34" y="153"/>
                    </a:lnTo>
                    <a:lnTo>
                      <a:pt x="34" y="154"/>
                    </a:lnTo>
                    <a:lnTo>
                      <a:pt x="34" y="155"/>
                    </a:lnTo>
                    <a:lnTo>
                      <a:pt x="33" y="155"/>
                    </a:lnTo>
                    <a:lnTo>
                      <a:pt x="33" y="156"/>
                    </a:lnTo>
                    <a:lnTo>
                      <a:pt x="34" y="155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3" y="157"/>
                    </a:lnTo>
                    <a:lnTo>
                      <a:pt x="34" y="157"/>
                    </a:lnTo>
                    <a:lnTo>
                      <a:pt x="34" y="158"/>
                    </a:lnTo>
                    <a:lnTo>
                      <a:pt x="33" y="158"/>
                    </a:lnTo>
                    <a:lnTo>
                      <a:pt x="33" y="157"/>
                    </a:lnTo>
                    <a:lnTo>
                      <a:pt x="32" y="157"/>
                    </a:lnTo>
                    <a:lnTo>
                      <a:pt x="32" y="156"/>
                    </a:lnTo>
                    <a:lnTo>
                      <a:pt x="31" y="156"/>
                    </a:lnTo>
                    <a:lnTo>
                      <a:pt x="30" y="156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8"/>
                    </a:lnTo>
                    <a:lnTo>
                      <a:pt x="28" y="157"/>
                    </a:lnTo>
                    <a:lnTo>
                      <a:pt x="27" y="158"/>
                    </a:lnTo>
                    <a:lnTo>
                      <a:pt x="27" y="157"/>
                    </a:lnTo>
                    <a:lnTo>
                      <a:pt x="26" y="158"/>
                    </a:lnTo>
                    <a:lnTo>
                      <a:pt x="25" y="158"/>
                    </a:lnTo>
                    <a:lnTo>
                      <a:pt x="24" y="158"/>
                    </a:lnTo>
                    <a:lnTo>
                      <a:pt x="24" y="159"/>
                    </a:lnTo>
                    <a:lnTo>
                      <a:pt x="23" y="159"/>
                    </a:lnTo>
                    <a:lnTo>
                      <a:pt x="22" y="159"/>
                    </a:lnTo>
                    <a:lnTo>
                      <a:pt x="22" y="160"/>
                    </a:lnTo>
                    <a:lnTo>
                      <a:pt x="21" y="160"/>
                    </a:lnTo>
                    <a:lnTo>
                      <a:pt x="22" y="159"/>
                    </a:lnTo>
                    <a:lnTo>
                      <a:pt x="22" y="158"/>
                    </a:lnTo>
                    <a:lnTo>
                      <a:pt x="21" y="158"/>
                    </a:lnTo>
                    <a:lnTo>
                      <a:pt x="21" y="159"/>
                    </a:lnTo>
                    <a:lnTo>
                      <a:pt x="21" y="158"/>
                    </a:lnTo>
                    <a:lnTo>
                      <a:pt x="20" y="158"/>
                    </a:lnTo>
                    <a:lnTo>
                      <a:pt x="19" y="158"/>
                    </a:lnTo>
                    <a:lnTo>
                      <a:pt x="18" y="158"/>
                    </a:lnTo>
                    <a:lnTo>
                      <a:pt x="18" y="159"/>
                    </a:lnTo>
                    <a:lnTo>
                      <a:pt x="18" y="158"/>
                    </a:lnTo>
                    <a:lnTo>
                      <a:pt x="17" y="158"/>
                    </a:lnTo>
                    <a:lnTo>
                      <a:pt x="17" y="159"/>
                    </a:lnTo>
                    <a:lnTo>
                      <a:pt x="17" y="158"/>
                    </a:lnTo>
                    <a:lnTo>
                      <a:pt x="16" y="159"/>
                    </a:lnTo>
                    <a:lnTo>
                      <a:pt x="16" y="160"/>
                    </a:lnTo>
                    <a:lnTo>
                      <a:pt x="15" y="160"/>
                    </a:lnTo>
                    <a:lnTo>
                      <a:pt x="15" y="161"/>
                    </a:lnTo>
                    <a:lnTo>
                      <a:pt x="14" y="162"/>
                    </a:lnTo>
                    <a:lnTo>
                      <a:pt x="14" y="163"/>
                    </a:lnTo>
                    <a:lnTo>
                      <a:pt x="14" y="164"/>
                    </a:lnTo>
                    <a:lnTo>
                      <a:pt x="15" y="164"/>
                    </a:lnTo>
                    <a:lnTo>
                      <a:pt x="14" y="164"/>
                    </a:lnTo>
                    <a:lnTo>
                      <a:pt x="14" y="165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7"/>
                    </a:lnTo>
                    <a:lnTo>
                      <a:pt x="14" y="167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2" y="168"/>
                    </a:lnTo>
                    <a:lnTo>
                      <a:pt x="13" y="168"/>
                    </a:lnTo>
                    <a:lnTo>
                      <a:pt x="13" y="169"/>
                    </a:lnTo>
                    <a:lnTo>
                      <a:pt x="12" y="169"/>
                    </a:lnTo>
                    <a:lnTo>
                      <a:pt x="12" y="170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2" y="171"/>
                    </a:lnTo>
                    <a:lnTo>
                      <a:pt x="12" y="172"/>
                    </a:lnTo>
                    <a:lnTo>
                      <a:pt x="13" y="172"/>
                    </a:lnTo>
                    <a:lnTo>
                      <a:pt x="14" y="172"/>
                    </a:lnTo>
                    <a:lnTo>
                      <a:pt x="14" y="171"/>
                    </a:lnTo>
                    <a:lnTo>
                      <a:pt x="14" y="172"/>
                    </a:lnTo>
                    <a:lnTo>
                      <a:pt x="14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6" y="170"/>
                    </a:lnTo>
                    <a:lnTo>
                      <a:pt x="16" y="171"/>
                    </a:lnTo>
                    <a:lnTo>
                      <a:pt x="16" y="170"/>
                    </a:lnTo>
                    <a:lnTo>
                      <a:pt x="16" y="171"/>
                    </a:lnTo>
                    <a:lnTo>
                      <a:pt x="16" y="170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8" y="170"/>
                    </a:lnTo>
                    <a:lnTo>
                      <a:pt x="19" y="171"/>
                    </a:lnTo>
                    <a:lnTo>
                      <a:pt x="18" y="171"/>
                    </a:lnTo>
                    <a:lnTo>
                      <a:pt x="18" y="172"/>
                    </a:lnTo>
                    <a:lnTo>
                      <a:pt x="18" y="171"/>
                    </a:lnTo>
                    <a:lnTo>
                      <a:pt x="17" y="172"/>
                    </a:lnTo>
                    <a:lnTo>
                      <a:pt x="17" y="171"/>
                    </a:lnTo>
                    <a:lnTo>
                      <a:pt x="18" y="171"/>
                    </a:lnTo>
                    <a:lnTo>
                      <a:pt x="17" y="171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6" y="172"/>
                    </a:lnTo>
                    <a:lnTo>
                      <a:pt x="15" y="173"/>
                    </a:lnTo>
                    <a:lnTo>
                      <a:pt x="15" y="172"/>
                    </a:lnTo>
                    <a:lnTo>
                      <a:pt x="15" y="173"/>
                    </a:lnTo>
                    <a:lnTo>
                      <a:pt x="14" y="173"/>
                    </a:lnTo>
                    <a:lnTo>
                      <a:pt x="15" y="173"/>
                    </a:lnTo>
                    <a:lnTo>
                      <a:pt x="14" y="173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4" y="174"/>
                    </a:lnTo>
                    <a:lnTo>
                      <a:pt x="15" y="174"/>
                    </a:lnTo>
                    <a:lnTo>
                      <a:pt x="15" y="173"/>
                    </a:lnTo>
                    <a:lnTo>
                      <a:pt x="15" y="174"/>
                    </a:lnTo>
                    <a:lnTo>
                      <a:pt x="16" y="174"/>
                    </a:lnTo>
                    <a:lnTo>
                      <a:pt x="16" y="173"/>
                    </a:lnTo>
                    <a:lnTo>
                      <a:pt x="17" y="173"/>
                    </a:lnTo>
                    <a:lnTo>
                      <a:pt x="18" y="173"/>
                    </a:lnTo>
                    <a:lnTo>
                      <a:pt x="19" y="173"/>
                    </a:lnTo>
                    <a:lnTo>
                      <a:pt x="18" y="174"/>
                    </a:lnTo>
                    <a:lnTo>
                      <a:pt x="17" y="175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6" y="178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7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9" y="175"/>
                    </a:lnTo>
                    <a:lnTo>
                      <a:pt x="20" y="174"/>
                    </a:lnTo>
                    <a:lnTo>
                      <a:pt x="20" y="173"/>
                    </a:lnTo>
                    <a:lnTo>
                      <a:pt x="21" y="173"/>
                    </a:lnTo>
                    <a:lnTo>
                      <a:pt x="22" y="173"/>
                    </a:lnTo>
                    <a:lnTo>
                      <a:pt x="23" y="173"/>
                    </a:lnTo>
                    <a:lnTo>
                      <a:pt x="22" y="173"/>
                    </a:lnTo>
                    <a:lnTo>
                      <a:pt x="22" y="174"/>
                    </a:lnTo>
                    <a:lnTo>
                      <a:pt x="22" y="175"/>
                    </a:lnTo>
                    <a:lnTo>
                      <a:pt x="21" y="175"/>
                    </a:lnTo>
                    <a:lnTo>
                      <a:pt x="21" y="176"/>
                    </a:lnTo>
                    <a:lnTo>
                      <a:pt x="22" y="176"/>
                    </a:lnTo>
                    <a:lnTo>
                      <a:pt x="23" y="176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5" y="176"/>
                    </a:lnTo>
                    <a:lnTo>
                      <a:pt x="25" y="177"/>
                    </a:lnTo>
                    <a:lnTo>
                      <a:pt x="26" y="177"/>
                    </a:lnTo>
                    <a:lnTo>
                      <a:pt x="25" y="178"/>
                    </a:lnTo>
                    <a:lnTo>
                      <a:pt x="26" y="178"/>
                    </a:lnTo>
                    <a:lnTo>
                      <a:pt x="26" y="179"/>
                    </a:lnTo>
                    <a:lnTo>
                      <a:pt x="26" y="178"/>
                    </a:lnTo>
                    <a:lnTo>
                      <a:pt x="25" y="178"/>
                    </a:lnTo>
                    <a:lnTo>
                      <a:pt x="24" y="178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2" y="179"/>
                    </a:lnTo>
                    <a:lnTo>
                      <a:pt x="22" y="180"/>
                    </a:lnTo>
                    <a:lnTo>
                      <a:pt x="22" y="181"/>
                    </a:lnTo>
                    <a:lnTo>
                      <a:pt x="21" y="181"/>
                    </a:lnTo>
                    <a:lnTo>
                      <a:pt x="21" y="182"/>
                    </a:lnTo>
                    <a:lnTo>
                      <a:pt x="20" y="183"/>
                    </a:lnTo>
                    <a:lnTo>
                      <a:pt x="19" y="183"/>
                    </a:lnTo>
                    <a:lnTo>
                      <a:pt x="18" y="183"/>
                    </a:lnTo>
                    <a:lnTo>
                      <a:pt x="19" y="182"/>
                    </a:lnTo>
                    <a:lnTo>
                      <a:pt x="18" y="182"/>
                    </a:lnTo>
                    <a:lnTo>
                      <a:pt x="18" y="181"/>
                    </a:lnTo>
                    <a:lnTo>
                      <a:pt x="17" y="181"/>
                    </a:lnTo>
                    <a:lnTo>
                      <a:pt x="17" y="182"/>
                    </a:lnTo>
                    <a:lnTo>
                      <a:pt x="17" y="181"/>
                    </a:lnTo>
                    <a:lnTo>
                      <a:pt x="16" y="181"/>
                    </a:lnTo>
                    <a:lnTo>
                      <a:pt x="15" y="181"/>
                    </a:lnTo>
                    <a:lnTo>
                      <a:pt x="14" y="181"/>
                    </a:lnTo>
                    <a:lnTo>
                      <a:pt x="13" y="181"/>
                    </a:lnTo>
                    <a:lnTo>
                      <a:pt x="13" y="182"/>
                    </a:lnTo>
                    <a:lnTo>
                      <a:pt x="13" y="181"/>
                    </a:lnTo>
                    <a:lnTo>
                      <a:pt x="12" y="181"/>
                    </a:lnTo>
                    <a:lnTo>
                      <a:pt x="11" y="181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3"/>
                    </a:lnTo>
                    <a:lnTo>
                      <a:pt x="9" y="182"/>
                    </a:lnTo>
                    <a:lnTo>
                      <a:pt x="8" y="181"/>
                    </a:lnTo>
                    <a:lnTo>
                      <a:pt x="8" y="180"/>
                    </a:lnTo>
                    <a:lnTo>
                      <a:pt x="7" y="180"/>
                    </a:lnTo>
                    <a:lnTo>
                      <a:pt x="6" y="179"/>
                    </a:lnTo>
                    <a:lnTo>
                      <a:pt x="7" y="179"/>
                    </a:lnTo>
                    <a:lnTo>
                      <a:pt x="7" y="178"/>
                    </a:lnTo>
                    <a:lnTo>
                      <a:pt x="6" y="178"/>
                    </a:lnTo>
                    <a:lnTo>
                      <a:pt x="6" y="177"/>
                    </a:lnTo>
                    <a:lnTo>
                      <a:pt x="5" y="176"/>
                    </a:lnTo>
                    <a:lnTo>
                      <a:pt x="4" y="176"/>
                    </a:lnTo>
                    <a:lnTo>
                      <a:pt x="4" y="175"/>
                    </a:lnTo>
                    <a:lnTo>
                      <a:pt x="4" y="174"/>
                    </a:lnTo>
                    <a:lnTo>
                      <a:pt x="3" y="174"/>
                    </a:lnTo>
                    <a:lnTo>
                      <a:pt x="3" y="173"/>
                    </a:lnTo>
                    <a:lnTo>
                      <a:pt x="2" y="173"/>
                    </a:lnTo>
                    <a:lnTo>
                      <a:pt x="2" y="172"/>
                    </a:lnTo>
                    <a:lnTo>
                      <a:pt x="1" y="172"/>
                    </a:lnTo>
                    <a:lnTo>
                      <a:pt x="0" y="172"/>
                    </a:lnTo>
                    <a:lnTo>
                      <a:pt x="0" y="171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3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3" y="166"/>
                    </a:lnTo>
                    <a:lnTo>
                      <a:pt x="3" y="167"/>
                    </a:lnTo>
                    <a:lnTo>
                      <a:pt x="3" y="166"/>
                    </a:lnTo>
                    <a:lnTo>
                      <a:pt x="4" y="166"/>
                    </a:lnTo>
                    <a:lnTo>
                      <a:pt x="5" y="166"/>
                    </a:lnTo>
                    <a:lnTo>
                      <a:pt x="5" y="165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5" y="164"/>
                    </a:lnTo>
                    <a:lnTo>
                      <a:pt x="5" y="163"/>
                    </a:lnTo>
                    <a:lnTo>
                      <a:pt x="6" y="163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6" y="158"/>
                    </a:lnTo>
                    <a:lnTo>
                      <a:pt x="7" y="158"/>
                    </a:lnTo>
                    <a:lnTo>
                      <a:pt x="6" y="158"/>
                    </a:lnTo>
                    <a:lnTo>
                      <a:pt x="7" y="157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8" y="155"/>
                    </a:lnTo>
                    <a:lnTo>
                      <a:pt x="8" y="154"/>
                    </a:lnTo>
                    <a:lnTo>
                      <a:pt x="8" y="153"/>
                    </a:lnTo>
                    <a:lnTo>
                      <a:pt x="8" y="152"/>
                    </a:lnTo>
                    <a:lnTo>
                      <a:pt x="9" y="152"/>
                    </a:lnTo>
                    <a:lnTo>
                      <a:pt x="10" y="152"/>
                    </a:lnTo>
                    <a:lnTo>
                      <a:pt x="11" y="152"/>
                    </a:lnTo>
                    <a:lnTo>
                      <a:pt x="11" y="151"/>
                    </a:lnTo>
                    <a:lnTo>
                      <a:pt x="12" y="151"/>
                    </a:lnTo>
                    <a:lnTo>
                      <a:pt x="11" y="151"/>
                    </a:lnTo>
                    <a:lnTo>
                      <a:pt x="12" y="150"/>
                    </a:lnTo>
                    <a:lnTo>
                      <a:pt x="13" y="149"/>
                    </a:lnTo>
                    <a:lnTo>
                      <a:pt x="14" y="149"/>
                    </a:lnTo>
                    <a:lnTo>
                      <a:pt x="14" y="148"/>
                    </a:lnTo>
                    <a:lnTo>
                      <a:pt x="15" y="148"/>
                    </a:lnTo>
                    <a:lnTo>
                      <a:pt x="15" y="149"/>
                    </a:lnTo>
                    <a:lnTo>
                      <a:pt x="16" y="149"/>
                    </a:lnTo>
                    <a:lnTo>
                      <a:pt x="17" y="149"/>
                    </a:lnTo>
                    <a:lnTo>
                      <a:pt x="17" y="148"/>
                    </a:lnTo>
                    <a:lnTo>
                      <a:pt x="18" y="148"/>
                    </a:lnTo>
                    <a:lnTo>
                      <a:pt x="18" y="149"/>
                    </a:lnTo>
                    <a:lnTo>
                      <a:pt x="18" y="148"/>
                    </a:lnTo>
                    <a:lnTo>
                      <a:pt x="19" y="148"/>
                    </a:lnTo>
                    <a:lnTo>
                      <a:pt x="20" y="148"/>
                    </a:lnTo>
                    <a:lnTo>
                      <a:pt x="20" y="147"/>
                    </a:lnTo>
                    <a:lnTo>
                      <a:pt x="21" y="147"/>
                    </a:lnTo>
                    <a:lnTo>
                      <a:pt x="22" y="146"/>
                    </a:lnTo>
                    <a:lnTo>
                      <a:pt x="23" y="146"/>
                    </a:lnTo>
                    <a:lnTo>
                      <a:pt x="24" y="146"/>
                    </a:lnTo>
                    <a:lnTo>
                      <a:pt x="25" y="145"/>
                    </a:lnTo>
                    <a:lnTo>
                      <a:pt x="25" y="146"/>
                    </a:lnTo>
                    <a:lnTo>
                      <a:pt x="26" y="146"/>
                    </a:lnTo>
                    <a:lnTo>
                      <a:pt x="27" y="146"/>
                    </a:lnTo>
                    <a:lnTo>
                      <a:pt x="27" y="145"/>
                    </a:lnTo>
                    <a:lnTo>
                      <a:pt x="28" y="145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31" y="144"/>
                    </a:lnTo>
                    <a:lnTo>
                      <a:pt x="32" y="144"/>
                    </a:lnTo>
                    <a:lnTo>
                      <a:pt x="31" y="145"/>
                    </a:lnTo>
                    <a:lnTo>
                      <a:pt x="32" y="145"/>
                    </a:lnTo>
                    <a:lnTo>
                      <a:pt x="32" y="146"/>
                    </a:lnTo>
                    <a:lnTo>
                      <a:pt x="32" y="147"/>
                    </a:lnTo>
                    <a:lnTo>
                      <a:pt x="33" y="146"/>
                    </a:lnTo>
                    <a:lnTo>
                      <a:pt x="34" y="146"/>
                    </a:lnTo>
                    <a:lnTo>
                      <a:pt x="35" y="146"/>
                    </a:lnTo>
                    <a:lnTo>
                      <a:pt x="35" y="145"/>
                    </a:lnTo>
                    <a:lnTo>
                      <a:pt x="36" y="144"/>
                    </a:lnTo>
                    <a:lnTo>
                      <a:pt x="37" y="144"/>
                    </a:lnTo>
                    <a:lnTo>
                      <a:pt x="37" y="145"/>
                    </a:lnTo>
                    <a:lnTo>
                      <a:pt x="38" y="145"/>
                    </a:lnTo>
                    <a:lnTo>
                      <a:pt x="39" y="145"/>
                    </a:lnTo>
                    <a:lnTo>
                      <a:pt x="40" y="145"/>
                    </a:lnTo>
                    <a:lnTo>
                      <a:pt x="41" y="145"/>
                    </a:lnTo>
                    <a:lnTo>
                      <a:pt x="41" y="144"/>
                    </a:lnTo>
                    <a:lnTo>
                      <a:pt x="42" y="144"/>
                    </a:lnTo>
                    <a:lnTo>
                      <a:pt x="43" y="144"/>
                    </a:lnTo>
                    <a:lnTo>
                      <a:pt x="43" y="145"/>
                    </a:lnTo>
                    <a:lnTo>
                      <a:pt x="43" y="144"/>
                    </a:lnTo>
                    <a:lnTo>
                      <a:pt x="44" y="144"/>
                    </a:lnTo>
                    <a:lnTo>
                      <a:pt x="45" y="144"/>
                    </a:lnTo>
                    <a:lnTo>
                      <a:pt x="45" y="143"/>
                    </a:lnTo>
                    <a:lnTo>
                      <a:pt x="45" y="144"/>
                    </a:lnTo>
                    <a:lnTo>
                      <a:pt x="46" y="144"/>
                    </a:lnTo>
                    <a:lnTo>
                      <a:pt x="47" y="144"/>
                    </a:lnTo>
                    <a:lnTo>
                      <a:pt x="47" y="143"/>
                    </a:lnTo>
                    <a:lnTo>
                      <a:pt x="48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9" y="139"/>
                    </a:lnTo>
                    <a:lnTo>
                      <a:pt x="49" y="138"/>
                    </a:lnTo>
                    <a:lnTo>
                      <a:pt x="50" y="138"/>
                    </a:lnTo>
                    <a:lnTo>
                      <a:pt x="49" y="138"/>
                    </a:lnTo>
                    <a:lnTo>
                      <a:pt x="50" y="137"/>
                    </a:lnTo>
                    <a:lnTo>
                      <a:pt x="51" y="137"/>
                    </a:lnTo>
                    <a:lnTo>
                      <a:pt x="51" y="136"/>
                    </a:lnTo>
                    <a:lnTo>
                      <a:pt x="52" y="136"/>
                    </a:lnTo>
                    <a:lnTo>
                      <a:pt x="52" y="137"/>
                    </a:lnTo>
                    <a:lnTo>
                      <a:pt x="53" y="136"/>
                    </a:lnTo>
                    <a:lnTo>
                      <a:pt x="53" y="135"/>
                    </a:lnTo>
                    <a:lnTo>
                      <a:pt x="54" y="135"/>
                    </a:lnTo>
                    <a:lnTo>
                      <a:pt x="55" y="134"/>
                    </a:lnTo>
                    <a:lnTo>
                      <a:pt x="55" y="133"/>
                    </a:lnTo>
                    <a:lnTo>
                      <a:pt x="56" y="133"/>
                    </a:lnTo>
                    <a:lnTo>
                      <a:pt x="56" y="132"/>
                    </a:lnTo>
                    <a:lnTo>
                      <a:pt x="55" y="131"/>
                    </a:lnTo>
                    <a:lnTo>
                      <a:pt x="54" y="130"/>
                    </a:lnTo>
                    <a:lnTo>
                      <a:pt x="54" y="129"/>
                    </a:lnTo>
                    <a:lnTo>
                      <a:pt x="55" y="129"/>
                    </a:lnTo>
                    <a:lnTo>
                      <a:pt x="54" y="129"/>
                    </a:lnTo>
                    <a:lnTo>
                      <a:pt x="53" y="128"/>
                    </a:lnTo>
                    <a:lnTo>
                      <a:pt x="53" y="127"/>
                    </a:lnTo>
                    <a:lnTo>
                      <a:pt x="52" y="127"/>
                    </a:lnTo>
                    <a:lnTo>
                      <a:pt x="52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6"/>
                    </a:lnTo>
                    <a:lnTo>
                      <a:pt x="50" y="127"/>
                    </a:lnTo>
                    <a:lnTo>
                      <a:pt x="49" y="126"/>
                    </a:lnTo>
                    <a:lnTo>
                      <a:pt x="48" y="126"/>
                    </a:lnTo>
                    <a:lnTo>
                      <a:pt x="47" y="126"/>
                    </a:lnTo>
                    <a:lnTo>
                      <a:pt x="47" y="125"/>
                    </a:lnTo>
                    <a:lnTo>
                      <a:pt x="46" y="125"/>
                    </a:lnTo>
                    <a:lnTo>
                      <a:pt x="45" y="125"/>
                    </a:lnTo>
                    <a:lnTo>
                      <a:pt x="45" y="124"/>
                    </a:lnTo>
                    <a:lnTo>
                      <a:pt x="44" y="124"/>
                    </a:lnTo>
                    <a:lnTo>
                      <a:pt x="43" y="124"/>
                    </a:lnTo>
                    <a:lnTo>
                      <a:pt x="43" y="125"/>
                    </a:lnTo>
                    <a:lnTo>
                      <a:pt x="43" y="126"/>
                    </a:lnTo>
                    <a:lnTo>
                      <a:pt x="42" y="126"/>
                    </a:lnTo>
                    <a:lnTo>
                      <a:pt x="42" y="125"/>
                    </a:lnTo>
                    <a:lnTo>
                      <a:pt x="42" y="124"/>
                    </a:lnTo>
                    <a:lnTo>
                      <a:pt x="42" y="123"/>
                    </a:lnTo>
                    <a:lnTo>
                      <a:pt x="42" y="124"/>
                    </a:lnTo>
                    <a:lnTo>
                      <a:pt x="41" y="123"/>
                    </a:lnTo>
                    <a:lnTo>
                      <a:pt x="40" y="123"/>
                    </a:lnTo>
                    <a:lnTo>
                      <a:pt x="40" y="124"/>
                    </a:lnTo>
                    <a:lnTo>
                      <a:pt x="39" y="124"/>
                    </a:lnTo>
                    <a:lnTo>
                      <a:pt x="39" y="125"/>
                    </a:lnTo>
                    <a:lnTo>
                      <a:pt x="40" y="125"/>
                    </a:lnTo>
                    <a:lnTo>
                      <a:pt x="39" y="125"/>
                    </a:lnTo>
                    <a:lnTo>
                      <a:pt x="38" y="125"/>
                    </a:lnTo>
                    <a:lnTo>
                      <a:pt x="37" y="124"/>
                    </a:lnTo>
                    <a:lnTo>
                      <a:pt x="37" y="125"/>
                    </a:lnTo>
                    <a:lnTo>
                      <a:pt x="36" y="125"/>
                    </a:lnTo>
                    <a:lnTo>
                      <a:pt x="35" y="125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5"/>
                    </a:lnTo>
                    <a:lnTo>
                      <a:pt x="33" y="126"/>
                    </a:lnTo>
                    <a:lnTo>
                      <a:pt x="32" y="126"/>
                    </a:lnTo>
                    <a:lnTo>
                      <a:pt x="31" y="127"/>
                    </a:lnTo>
                    <a:lnTo>
                      <a:pt x="31" y="126"/>
                    </a:lnTo>
                    <a:lnTo>
                      <a:pt x="30" y="126"/>
                    </a:lnTo>
                    <a:lnTo>
                      <a:pt x="30" y="127"/>
                    </a:lnTo>
                    <a:lnTo>
                      <a:pt x="29" y="127"/>
                    </a:lnTo>
                    <a:lnTo>
                      <a:pt x="29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5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6" y="125"/>
                    </a:lnTo>
                    <a:lnTo>
                      <a:pt x="26" y="126"/>
                    </a:lnTo>
                    <a:lnTo>
                      <a:pt x="26" y="125"/>
                    </a:lnTo>
                    <a:lnTo>
                      <a:pt x="25" y="125"/>
                    </a:lnTo>
                    <a:lnTo>
                      <a:pt x="25" y="124"/>
                    </a:lnTo>
                    <a:lnTo>
                      <a:pt x="24" y="125"/>
                    </a:lnTo>
                    <a:lnTo>
                      <a:pt x="24" y="124"/>
                    </a:lnTo>
                    <a:lnTo>
                      <a:pt x="23" y="124"/>
                    </a:lnTo>
                    <a:lnTo>
                      <a:pt x="22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2" y="121"/>
                    </a:lnTo>
                    <a:lnTo>
                      <a:pt x="22" y="120"/>
                    </a:lnTo>
                    <a:lnTo>
                      <a:pt x="22" y="119"/>
                    </a:lnTo>
                    <a:lnTo>
                      <a:pt x="22" y="120"/>
                    </a:lnTo>
                    <a:lnTo>
                      <a:pt x="21" y="119"/>
                    </a:lnTo>
                    <a:lnTo>
                      <a:pt x="20" y="120"/>
                    </a:lnTo>
                    <a:lnTo>
                      <a:pt x="20" y="119"/>
                    </a:lnTo>
                    <a:lnTo>
                      <a:pt x="21" y="118"/>
                    </a:lnTo>
                    <a:lnTo>
                      <a:pt x="20" y="117"/>
                    </a:lnTo>
                    <a:lnTo>
                      <a:pt x="19" y="117"/>
                    </a:lnTo>
                    <a:lnTo>
                      <a:pt x="19" y="116"/>
                    </a:lnTo>
                    <a:lnTo>
                      <a:pt x="18" y="116"/>
                    </a:lnTo>
                    <a:lnTo>
                      <a:pt x="18" y="115"/>
                    </a:lnTo>
                    <a:lnTo>
                      <a:pt x="18" y="114"/>
                    </a:lnTo>
                    <a:lnTo>
                      <a:pt x="17" y="114"/>
                    </a:lnTo>
                    <a:lnTo>
                      <a:pt x="17" y="113"/>
                    </a:lnTo>
                    <a:lnTo>
                      <a:pt x="18" y="112"/>
                    </a:lnTo>
                    <a:lnTo>
                      <a:pt x="18" y="113"/>
                    </a:lnTo>
                    <a:lnTo>
                      <a:pt x="18" y="112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5" y="108"/>
                    </a:lnTo>
                    <a:lnTo>
                      <a:pt x="14" y="108"/>
                    </a:lnTo>
                    <a:lnTo>
                      <a:pt x="14" y="107"/>
                    </a:lnTo>
                    <a:lnTo>
                      <a:pt x="13" y="107"/>
                    </a:lnTo>
                    <a:lnTo>
                      <a:pt x="12" y="107"/>
                    </a:lnTo>
                    <a:close/>
                    <a:moveTo>
                      <a:pt x="215" y="164"/>
                    </a:moveTo>
                    <a:lnTo>
                      <a:pt x="215" y="164"/>
                    </a:lnTo>
                    <a:lnTo>
                      <a:pt x="215" y="163"/>
                    </a:lnTo>
                    <a:lnTo>
                      <a:pt x="215" y="164"/>
                    </a:lnTo>
                    <a:close/>
                    <a:moveTo>
                      <a:pt x="211" y="165"/>
                    </a:moveTo>
                    <a:lnTo>
                      <a:pt x="211" y="164"/>
                    </a:lnTo>
                    <a:lnTo>
                      <a:pt x="212" y="164"/>
                    </a:lnTo>
                    <a:lnTo>
                      <a:pt x="213" y="164"/>
                    </a:lnTo>
                    <a:lnTo>
                      <a:pt x="212" y="164"/>
                    </a:lnTo>
                    <a:lnTo>
                      <a:pt x="212" y="165"/>
                    </a:lnTo>
                    <a:lnTo>
                      <a:pt x="212" y="164"/>
                    </a:lnTo>
                    <a:lnTo>
                      <a:pt x="211" y="165"/>
                    </a:lnTo>
                    <a:close/>
                    <a:moveTo>
                      <a:pt x="209" y="166"/>
                    </a:moveTo>
                    <a:lnTo>
                      <a:pt x="209" y="166"/>
                    </a:lnTo>
                    <a:lnTo>
                      <a:pt x="210" y="166"/>
                    </a:lnTo>
                    <a:lnTo>
                      <a:pt x="209" y="166"/>
                    </a:lnTo>
                    <a:lnTo>
                      <a:pt x="210" y="166"/>
                    </a:lnTo>
                    <a:lnTo>
                      <a:pt x="209" y="166"/>
                    </a:lnTo>
                    <a:close/>
                    <a:moveTo>
                      <a:pt x="127" y="148"/>
                    </a:moveTo>
                    <a:lnTo>
                      <a:pt x="126" y="147"/>
                    </a:lnTo>
                    <a:lnTo>
                      <a:pt x="127" y="147"/>
                    </a:lnTo>
                    <a:lnTo>
                      <a:pt x="126" y="147"/>
                    </a:lnTo>
                    <a:lnTo>
                      <a:pt x="127" y="147"/>
                    </a:lnTo>
                    <a:lnTo>
                      <a:pt x="127" y="148"/>
                    </a:lnTo>
                    <a:close/>
                    <a:moveTo>
                      <a:pt x="120" y="149"/>
                    </a:moveTo>
                    <a:lnTo>
                      <a:pt x="120" y="149"/>
                    </a:lnTo>
                    <a:lnTo>
                      <a:pt x="121" y="148"/>
                    </a:lnTo>
                    <a:lnTo>
                      <a:pt x="122" y="148"/>
                    </a:lnTo>
                    <a:lnTo>
                      <a:pt x="123" y="149"/>
                    </a:lnTo>
                    <a:lnTo>
                      <a:pt x="123" y="148"/>
                    </a:lnTo>
                    <a:lnTo>
                      <a:pt x="124" y="149"/>
                    </a:lnTo>
                    <a:lnTo>
                      <a:pt x="124" y="148"/>
                    </a:lnTo>
                    <a:lnTo>
                      <a:pt x="125" y="148"/>
                    </a:lnTo>
                    <a:lnTo>
                      <a:pt x="126" y="147"/>
                    </a:lnTo>
                    <a:lnTo>
                      <a:pt x="125" y="148"/>
                    </a:lnTo>
                    <a:lnTo>
                      <a:pt x="126" y="148"/>
                    </a:lnTo>
                    <a:lnTo>
                      <a:pt x="127" y="148"/>
                    </a:lnTo>
                    <a:lnTo>
                      <a:pt x="126" y="149"/>
                    </a:lnTo>
                    <a:lnTo>
                      <a:pt x="125" y="149"/>
                    </a:lnTo>
                    <a:lnTo>
                      <a:pt x="125" y="150"/>
                    </a:lnTo>
                    <a:lnTo>
                      <a:pt x="125" y="151"/>
                    </a:lnTo>
                    <a:lnTo>
                      <a:pt x="126" y="151"/>
                    </a:lnTo>
                    <a:lnTo>
                      <a:pt x="125" y="151"/>
                    </a:lnTo>
                    <a:lnTo>
                      <a:pt x="125" y="152"/>
                    </a:lnTo>
                    <a:lnTo>
                      <a:pt x="125" y="151"/>
                    </a:lnTo>
                    <a:lnTo>
                      <a:pt x="125" y="152"/>
                    </a:lnTo>
                    <a:lnTo>
                      <a:pt x="124" y="152"/>
                    </a:lnTo>
                    <a:lnTo>
                      <a:pt x="124" y="151"/>
                    </a:lnTo>
                    <a:lnTo>
                      <a:pt x="123" y="151"/>
                    </a:lnTo>
                    <a:lnTo>
                      <a:pt x="123" y="150"/>
                    </a:lnTo>
                    <a:lnTo>
                      <a:pt x="122" y="150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1" y="151"/>
                    </a:lnTo>
                    <a:lnTo>
                      <a:pt x="120" y="151"/>
                    </a:lnTo>
                    <a:lnTo>
                      <a:pt x="119" y="150"/>
                    </a:lnTo>
                    <a:lnTo>
                      <a:pt x="119" y="149"/>
                    </a:lnTo>
                    <a:lnTo>
                      <a:pt x="120" y="149"/>
                    </a:lnTo>
                    <a:close/>
                    <a:moveTo>
                      <a:pt x="93" y="164"/>
                    </a:moveTo>
                    <a:lnTo>
                      <a:pt x="92" y="164"/>
                    </a:lnTo>
                    <a:lnTo>
                      <a:pt x="93" y="164"/>
                    </a:lnTo>
                    <a:close/>
                    <a:moveTo>
                      <a:pt x="94" y="165"/>
                    </a:moveTo>
                    <a:lnTo>
                      <a:pt x="93" y="165"/>
                    </a:lnTo>
                    <a:lnTo>
                      <a:pt x="94" y="165"/>
                    </a:lnTo>
                    <a:close/>
                    <a:moveTo>
                      <a:pt x="94" y="165"/>
                    </a:moveTo>
                    <a:lnTo>
                      <a:pt x="93" y="165"/>
                    </a:lnTo>
                    <a:lnTo>
                      <a:pt x="93" y="164"/>
                    </a:lnTo>
                    <a:lnTo>
                      <a:pt x="94" y="165"/>
                    </a:lnTo>
                    <a:lnTo>
                      <a:pt x="94" y="166"/>
                    </a:lnTo>
                    <a:lnTo>
                      <a:pt x="94" y="165"/>
                    </a:lnTo>
                    <a:close/>
                    <a:moveTo>
                      <a:pt x="96" y="166"/>
                    </a:moveTo>
                    <a:lnTo>
                      <a:pt x="96" y="166"/>
                    </a:lnTo>
                    <a:lnTo>
                      <a:pt x="95" y="166"/>
                    </a:lnTo>
                    <a:lnTo>
                      <a:pt x="95" y="167"/>
                    </a:lnTo>
                    <a:lnTo>
                      <a:pt x="95" y="166"/>
                    </a:lnTo>
                    <a:lnTo>
                      <a:pt x="96" y="166"/>
                    </a:lnTo>
                    <a:close/>
                    <a:moveTo>
                      <a:pt x="118" y="149"/>
                    </a:moveTo>
                    <a:lnTo>
                      <a:pt x="118" y="149"/>
                    </a:lnTo>
                    <a:close/>
                    <a:moveTo>
                      <a:pt x="126" y="151"/>
                    </a:moveTo>
                    <a:lnTo>
                      <a:pt x="126" y="150"/>
                    </a:lnTo>
                    <a:lnTo>
                      <a:pt x="126" y="151"/>
                    </a:lnTo>
                    <a:close/>
                    <a:moveTo>
                      <a:pt x="119" y="151"/>
                    </a:moveTo>
                    <a:lnTo>
                      <a:pt x="119" y="151"/>
                    </a:lnTo>
                    <a:close/>
                    <a:moveTo>
                      <a:pt x="120" y="151"/>
                    </a:moveTo>
                    <a:lnTo>
                      <a:pt x="119" y="151"/>
                    </a:lnTo>
                    <a:lnTo>
                      <a:pt x="120" y="151"/>
                    </a:lnTo>
                    <a:close/>
                    <a:moveTo>
                      <a:pt x="122" y="154"/>
                    </a:moveTo>
                    <a:lnTo>
                      <a:pt x="121" y="154"/>
                    </a:lnTo>
                    <a:lnTo>
                      <a:pt x="120" y="154"/>
                    </a:lnTo>
                    <a:lnTo>
                      <a:pt x="120" y="153"/>
                    </a:lnTo>
                    <a:lnTo>
                      <a:pt x="120" y="152"/>
                    </a:lnTo>
                    <a:lnTo>
                      <a:pt x="121" y="152"/>
                    </a:lnTo>
                    <a:lnTo>
                      <a:pt x="122" y="152"/>
                    </a:lnTo>
                    <a:lnTo>
                      <a:pt x="122" y="153"/>
                    </a:lnTo>
                    <a:lnTo>
                      <a:pt x="121" y="153"/>
                    </a:lnTo>
                    <a:lnTo>
                      <a:pt x="121" y="152"/>
                    </a:lnTo>
                    <a:lnTo>
                      <a:pt x="121" y="153"/>
                    </a:lnTo>
                    <a:lnTo>
                      <a:pt x="122" y="153"/>
                    </a:lnTo>
                    <a:lnTo>
                      <a:pt x="122" y="154"/>
                    </a:lnTo>
                    <a:lnTo>
                      <a:pt x="121" y="154"/>
                    </a:lnTo>
                    <a:lnTo>
                      <a:pt x="122" y="154"/>
                    </a:lnTo>
                    <a:close/>
                    <a:moveTo>
                      <a:pt x="120" y="154"/>
                    </a:moveTo>
                    <a:lnTo>
                      <a:pt x="120" y="154"/>
                    </a:lnTo>
                    <a:close/>
                    <a:moveTo>
                      <a:pt x="125" y="157"/>
                    </a:moveTo>
                    <a:lnTo>
                      <a:pt x="124" y="157"/>
                    </a:lnTo>
                    <a:lnTo>
                      <a:pt x="125" y="157"/>
                    </a:lnTo>
                    <a:close/>
                    <a:moveTo>
                      <a:pt x="122" y="167"/>
                    </a:moveTo>
                    <a:lnTo>
                      <a:pt x="122" y="167"/>
                    </a:lnTo>
                    <a:close/>
                    <a:moveTo>
                      <a:pt x="121" y="167"/>
                    </a:moveTo>
                    <a:lnTo>
                      <a:pt x="121" y="167"/>
                    </a:lnTo>
                    <a:close/>
                    <a:moveTo>
                      <a:pt x="122" y="167"/>
                    </a:moveTo>
                    <a:lnTo>
                      <a:pt x="122" y="167"/>
                    </a:lnTo>
                    <a:close/>
                    <a:moveTo>
                      <a:pt x="116" y="167"/>
                    </a:moveTo>
                    <a:lnTo>
                      <a:pt x="116" y="166"/>
                    </a:lnTo>
                    <a:lnTo>
                      <a:pt x="116" y="167"/>
                    </a:lnTo>
                    <a:close/>
                    <a:moveTo>
                      <a:pt x="114" y="167"/>
                    </a:moveTo>
                    <a:lnTo>
                      <a:pt x="114" y="167"/>
                    </a:lnTo>
                    <a:lnTo>
                      <a:pt x="114" y="166"/>
                    </a:lnTo>
                    <a:lnTo>
                      <a:pt x="114" y="167"/>
                    </a:lnTo>
                    <a:close/>
                    <a:moveTo>
                      <a:pt x="88" y="165"/>
                    </a:moveTo>
                    <a:lnTo>
                      <a:pt x="89" y="164"/>
                    </a:lnTo>
                    <a:lnTo>
                      <a:pt x="90" y="164"/>
                    </a:lnTo>
                    <a:lnTo>
                      <a:pt x="91" y="164"/>
                    </a:lnTo>
                    <a:lnTo>
                      <a:pt x="92" y="164"/>
                    </a:lnTo>
                    <a:lnTo>
                      <a:pt x="93" y="164"/>
                    </a:lnTo>
                    <a:lnTo>
                      <a:pt x="93" y="165"/>
                    </a:lnTo>
                    <a:lnTo>
                      <a:pt x="94" y="165"/>
                    </a:lnTo>
                    <a:lnTo>
                      <a:pt x="94" y="166"/>
                    </a:lnTo>
                    <a:lnTo>
                      <a:pt x="95" y="166"/>
                    </a:lnTo>
                    <a:lnTo>
                      <a:pt x="95" y="167"/>
                    </a:lnTo>
                    <a:lnTo>
                      <a:pt x="94" y="166"/>
                    </a:lnTo>
                    <a:lnTo>
                      <a:pt x="93" y="166"/>
                    </a:lnTo>
                    <a:lnTo>
                      <a:pt x="91" y="166"/>
                    </a:lnTo>
                    <a:lnTo>
                      <a:pt x="88" y="166"/>
                    </a:lnTo>
                    <a:lnTo>
                      <a:pt x="86" y="166"/>
                    </a:lnTo>
                    <a:lnTo>
                      <a:pt x="82" y="166"/>
                    </a:lnTo>
                    <a:lnTo>
                      <a:pt x="80" y="165"/>
                    </a:lnTo>
                    <a:lnTo>
                      <a:pt x="78" y="166"/>
                    </a:lnTo>
                    <a:lnTo>
                      <a:pt x="75" y="166"/>
                    </a:lnTo>
                    <a:lnTo>
                      <a:pt x="72" y="166"/>
                    </a:lnTo>
                    <a:lnTo>
                      <a:pt x="67" y="166"/>
                    </a:lnTo>
                    <a:lnTo>
                      <a:pt x="66" y="166"/>
                    </a:lnTo>
                    <a:lnTo>
                      <a:pt x="66" y="167"/>
                    </a:lnTo>
                    <a:lnTo>
                      <a:pt x="65" y="167"/>
                    </a:lnTo>
                    <a:lnTo>
                      <a:pt x="64" y="167"/>
                    </a:lnTo>
                    <a:lnTo>
                      <a:pt x="64" y="166"/>
                    </a:lnTo>
                    <a:lnTo>
                      <a:pt x="63" y="166"/>
                    </a:lnTo>
                    <a:lnTo>
                      <a:pt x="63" y="165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4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5" y="164"/>
                    </a:lnTo>
                    <a:lnTo>
                      <a:pt x="66" y="163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3"/>
                    </a:lnTo>
                    <a:lnTo>
                      <a:pt x="69" y="164"/>
                    </a:lnTo>
                    <a:lnTo>
                      <a:pt x="70" y="164"/>
                    </a:lnTo>
                    <a:lnTo>
                      <a:pt x="71" y="164"/>
                    </a:lnTo>
                    <a:lnTo>
                      <a:pt x="71" y="165"/>
                    </a:lnTo>
                    <a:lnTo>
                      <a:pt x="72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3" y="163"/>
                    </a:lnTo>
                    <a:lnTo>
                      <a:pt x="72" y="163"/>
                    </a:lnTo>
                    <a:lnTo>
                      <a:pt x="72" y="162"/>
                    </a:lnTo>
                    <a:lnTo>
                      <a:pt x="71" y="162"/>
                    </a:lnTo>
                    <a:lnTo>
                      <a:pt x="71" y="161"/>
                    </a:lnTo>
                    <a:lnTo>
                      <a:pt x="71" y="162"/>
                    </a:lnTo>
                    <a:lnTo>
                      <a:pt x="72" y="162"/>
                    </a:lnTo>
                    <a:lnTo>
                      <a:pt x="74" y="164"/>
                    </a:lnTo>
                    <a:lnTo>
                      <a:pt x="76" y="164"/>
                    </a:lnTo>
                    <a:lnTo>
                      <a:pt x="77" y="165"/>
                    </a:lnTo>
                    <a:lnTo>
                      <a:pt x="79" y="165"/>
                    </a:lnTo>
                    <a:lnTo>
                      <a:pt x="83" y="165"/>
                    </a:lnTo>
                    <a:lnTo>
                      <a:pt x="85" y="165"/>
                    </a:lnTo>
                    <a:lnTo>
                      <a:pt x="88" y="165"/>
                    </a:lnTo>
                    <a:close/>
                    <a:moveTo>
                      <a:pt x="121" y="168"/>
                    </a:moveTo>
                    <a:lnTo>
                      <a:pt x="121" y="168"/>
                    </a:lnTo>
                    <a:lnTo>
                      <a:pt x="122" y="168"/>
                    </a:lnTo>
                    <a:lnTo>
                      <a:pt x="121" y="168"/>
                    </a:lnTo>
                    <a:close/>
                    <a:moveTo>
                      <a:pt x="114" y="167"/>
                    </a:moveTo>
                    <a:lnTo>
                      <a:pt x="114" y="167"/>
                    </a:lnTo>
                    <a:close/>
                    <a:moveTo>
                      <a:pt x="99" y="167"/>
                    </a:moveTo>
                    <a:lnTo>
                      <a:pt x="99" y="167"/>
                    </a:lnTo>
                    <a:close/>
                    <a:moveTo>
                      <a:pt x="125" y="170"/>
                    </a:moveTo>
                    <a:lnTo>
                      <a:pt x="125" y="170"/>
                    </a:lnTo>
                    <a:close/>
                    <a:moveTo>
                      <a:pt x="99" y="168"/>
                    </a:moveTo>
                    <a:lnTo>
                      <a:pt x="99" y="167"/>
                    </a:lnTo>
                    <a:lnTo>
                      <a:pt x="99" y="168"/>
                    </a:lnTo>
                    <a:close/>
                    <a:moveTo>
                      <a:pt x="122" y="171"/>
                    </a:moveTo>
                    <a:lnTo>
                      <a:pt x="121" y="171"/>
                    </a:lnTo>
                    <a:lnTo>
                      <a:pt x="121" y="170"/>
                    </a:lnTo>
                    <a:lnTo>
                      <a:pt x="122" y="170"/>
                    </a:lnTo>
                    <a:lnTo>
                      <a:pt x="122" y="171"/>
                    </a:lnTo>
                    <a:close/>
                    <a:moveTo>
                      <a:pt x="121" y="171"/>
                    </a:moveTo>
                    <a:lnTo>
                      <a:pt x="121" y="171"/>
                    </a:lnTo>
                    <a:close/>
                    <a:moveTo>
                      <a:pt x="95" y="168"/>
                    </a:moveTo>
                    <a:lnTo>
                      <a:pt x="95" y="168"/>
                    </a:lnTo>
                    <a:close/>
                    <a:moveTo>
                      <a:pt x="42" y="151"/>
                    </a:moveTo>
                    <a:lnTo>
                      <a:pt x="42" y="151"/>
                    </a:lnTo>
                    <a:close/>
                    <a:moveTo>
                      <a:pt x="41" y="152"/>
                    </a:moveTo>
                    <a:lnTo>
                      <a:pt x="41" y="152"/>
                    </a:lnTo>
                    <a:lnTo>
                      <a:pt x="41" y="151"/>
                    </a:lnTo>
                    <a:lnTo>
                      <a:pt x="41" y="152"/>
                    </a:lnTo>
                    <a:close/>
                    <a:moveTo>
                      <a:pt x="39" y="152"/>
                    </a:moveTo>
                    <a:lnTo>
                      <a:pt x="39" y="152"/>
                    </a:lnTo>
                    <a:close/>
                    <a:moveTo>
                      <a:pt x="41" y="153"/>
                    </a:moveTo>
                    <a:lnTo>
                      <a:pt x="41" y="153"/>
                    </a:lnTo>
                    <a:lnTo>
                      <a:pt x="41" y="152"/>
                    </a:lnTo>
                    <a:lnTo>
                      <a:pt x="41" y="153"/>
                    </a:lnTo>
                    <a:close/>
                    <a:moveTo>
                      <a:pt x="40" y="153"/>
                    </a:moveTo>
                    <a:lnTo>
                      <a:pt x="40" y="153"/>
                    </a:lnTo>
                    <a:close/>
                    <a:moveTo>
                      <a:pt x="37" y="153"/>
                    </a:moveTo>
                    <a:lnTo>
                      <a:pt x="37" y="153"/>
                    </a:lnTo>
                    <a:close/>
                    <a:moveTo>
                      <a:pt x="42" y="154"/>
                    </a:moveTo>
                    <a:lnTo>
                      <a:pt x="42" y="153"/>
                    </a:lnTo>
                    <a:lnTo>
                      <a:pt x="42" y="154"/>
                    </a:lnTo>
                    <a:close/>
                    <a:moveTo>
                      <a:pt x="36" y="153"/>
                    </a:moveTo>
                    <a:lnTo>
                      <a:pt x="36" y="153"/>
                    </a:lnTo>
                    <a:close/>
                    <a:moveTo>
                      <a:pt x="39" y="153"/>
                    </a:moveTo>
                    <a:lnTo>
                      <a:pt x="39" y="153"/>
                    </a:lnTo>
                    <a:close/>
                    <a:moveTo>
                      <a:pt x="42" y="154"/>
                    </a:moveTo>
                    <a:lnTo>
                      <a:pt x="42" y="154"/>
                    </a:lnTo>
                    <a:close/>
                    <a:moveTo>
                      <a:pt x="35" y="154"/>
                    </a:moveTo>
                    <a:lnTo>
                      <a:pt x="35" y="154"/>
                    </a:lnTo>
                    <a:lnTo>
                      <a:pt x="35" y="153"/>
                    </a:lnTo>
                    <a:lnTo>
                      <a:pt x="36" y="153"/>
                    </a:lnTo>
                    <a:lnTo>
                      <a:pt x="36" y="154"/>
                    </a:lnTo>
                    <a:lnTo>
                      <a:pt x="35" y="154"/>
                    </a:lnTo>
                    <a:close/>
                    <a:moveTo>
                      <a:pt x="38" y="154"/>
                    </a:moveTo>
                    <a:lnTo>
                      <a:pt x="39" y="154"/>
                    </a:lnTo>
                    <a:lnTo>
                      <a:pt x="38" y="154"/>
                    </a:lnTo>
                    <a:close/>
                    <a:moveTo>
                      <a:pt x="37" y="154"/>
                    </a:moveTo>
                    <a:lnTo>
                      <a:pt x="37" y="154"/>
                    </a:lnTo>
                    <a:close/>
                    <a:moveTo>
                      <a:pt x="40" y="155"/>
                    </a:moveTo>
                    <a:lnTo>
                      <a:pt x="40" y="154"/>
                    </a:lnTo>
                    <a:lnTo>
                      <a:pt x="40" y="155"/>
                    </a:lnTo>
                    <a:close/>
                    <a:moveTo>
                      <a:pt x="41" y="155"/>
                    </a:moveTo>
                    <a:lnTo>
                      <a:pt x="41" y="155"/>
                    </a:lnTo>
                    <a:close/>
                    <a:moveTo>
                      <a:pt x="36" y="155"/>
                    </a:move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4"/>
                    </a:lnTo>
                    <a:lnTo>
                      <a:pt x="36" y="155"/>
                    </a:lnTo>
                    <a:close/>
                    <a:moveTo>
                      <a:pt x="39" y="155"/>
                    </a:moveTo>
                    <a:lnTo>
                      <a:pt x="40" y="155"/>
                    </a:lnTo>
                    <a:lnTo>
                      <a:pt x="39" y="155"/>
                    </a:lnTo>
                    <a:close/>
                    <a:moveTo>
                      <a:pt x="39" y="155"/>
                    </a:moveTo>
                    <a:lnTo>
                      <a:pt x="39" y="155"/>
                    </a:lnTo>
                    <a:close/>
                    <a:moveTo>
                      <a:pt x="35" y="156"/>
                    </a:moveTo>
                    <a:lnTo>
                      <a:pt x="35" y="155"/>
                    </a:lnTo>
                    <a:lnTo>
                      <a:pt x="36" y="155"/>
                    </a:lnTo>
                    <a:lnTo>
                      <a:pt x="36" y="156"/>
                    </a:lnTo>
                    <a:lnTo>
                      <a:pt x="35" y="156"/>
                    </a:lnTo>
                    <a:close/>
                    <a:moveTo>
                      <a:pt x="36" y="156"/>
                    </a:moveTo>
                    <a:lnTo>
                      <a:pt x="36" y="155"/>
                    </a:lnTo>
                    <a:lnTo>
                      <a:pt x="36" y="156"/>
                    </a:lnTo>
                    <a:close/>
                    <a:moveTo>
                      <a:pt x="36" y="156"/>
                    </a:moveTo>
                    <a:lnTo>
                      <a:pt x="36" y="156"/>
                    </a:lnTo>
                    <a:lnTo>
                      <a:pt x="36" y="155"/>
                    </a:lnTo>
                    <a:lnTo>
                      <a:pt x="36" y="156"/>
                    </a:lnTo>
                    <a:close/>
                    <a:moveTo>
                      <a:pt x="34" y="156"/>
                    </a:moveTo>
                    <a:lnTo>
                      <a:pt x="34" y="156"/>
                    </a:lnTo>
                    <a:close/>
                    <a:moveTo>
                      <a:pt x="45" y="158"/>
                    </a:moveTo>
                    <a:lnTo>
                      <a:pt x="46" y="158"/>
                    </a:lnTo>
                    <a:lnTo>
                      <a:pt x="45" y="158"/>
                    </a:lnTo>
                    <a:close/>
                    <a:moveTo>
                      <a:pt x="42" y="158"/>
                    </a:moveTo>
                    <a:lnTo>
                      <a:pt x="42" y="158"/>
                    </a:lnTo>
                    <a:close/>
                    <a:moveTo>
                      <a:pt x="33" y="158"/>
                    </a:moveTo>
                    <a:lnTo>
                      <a:pt x="33" y="158"/>
                    </a:lnTo>
                    <a:close/>
                    <a:moveTo>
                      <a:pt x="41" y="159"/>
                    </a:moveTo>
                    <a:lnTo>
                      <a:pt x="41" y="158"/>
                    </a:lnTo>
                    <a:lnTo>
                      <a:pt x="41" y="159"/>
                    </a:lnTo>
                    <a:close/>
                    <a:moveTo>
                      <a:pt x="44" y="159"/>
                    </a:moveTo>
                    <a:lnTo>
                      <a:pt x="44" y="159"/>
                    </a:lnTo>
                    <a:close/>
                    <a:moveTo>
                      <a:pt x="36" y="159"/>
                    </a:moveTo>
                    <a:lnTo>
                      <a:pt x="36" y="158"/>
                    </a:lnTo>
                    <a:lnTo>
                      <a:pt x="36" y="159"/>
                    </a:lnTo>
                    <a:close/>
                    <a:moveTo>
                      <a:pt x="32" y="158"/>
                    </a:moveTo>
                    <a:lnTo>
                      <a:pt x="32" y="158"/>
                    </a:lnTo>
                    <a:lnTo>
                      <a:pt x="33" y="158"/>
                    </a:lnTo>
                    <a:lnTo>
                      <a:pt x="32" y="158"/>
                    </a:lnTo>
                    <a:close/>
                    <a:moveTo>
                      <a:pt x="30" y="158"/>
                    </a:moveTo>
                    <a:lnTo>
                      <a:pt x="30" y="158"/>
                    </a:lnTo>
                    <a:close/>
                    <a:moveTo>
                      <a:pt x="38" y="162"/>
                    </a:moveTo>
                    <a:lnTo>
                      <a:pt x="38" y="162"/>
                    </a:lnTo>
                    <a:lnTo>
                      <a:pt x="39" y="161"/>
                    </a:lnTo>
                    <a:lnTo>
                      <a:pt x="39" y="160"/>
                    </a:lnTo>
                    <a:lnTo>
                      <a:pt x="38" y="160"/>
                    </a:lnTo>
                    <a:lnTo>
                      <a:pt x="37" y="160"/>
                    </a:lnTo>
                    <a:lnTo>
                      <a:pt x="36" y="160"/>
                    </a:lnTo>
                    <a:lnTo>
                      <a:pt x="36" y="159"/>
                    </a:lnTo>
                    <a:lnTo>
                      <a:pt x="37" y="159"/>
                    </a:lnTo>
                    <a:lnTo>
                      <a:pt x="38" y="159"/>
                    </a:lnTo>
                    <a:lnTo>
                      <a:pt x="38" y="160"/>
                    </a:lnTo>
                    <a:lnTo>
                      <a:pt x="39" y="159"/>
                    </a:lnTo>
                    <a:lnTo>
                      <a:pt x="40" y="159"/>
                    </a:lnTo>
                    <a:lnTo>
                      <a:pt x="39" y="160"/>
                    </a:lnTo>
                    <a:lnTo>
                      <a:pt x="40" y="160"/>
                    </a:lnTo>
                    <a:lnTo>
                      <a:pt x="39" y="160"/>
                    </a:lnTo>
                    <a:lnTo>
                      <a:pt x="40" y="160"/>
                    </a:lnTo>
                    <a:lnTo>
                      <a:pt x="40" y="161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40" y="161"/>
                    </a:lnTo>
                    <a:lnTo>
                      <a:pt x="40" y="162"/>
                    </a:lnTo>
                    <a:lnTo>
                      <a:pt x="39" y="162"/>
                    </a:lnTo>
                    <a:lnTo>
                      <a:pt x="39" y="161"/>
                    </a:lnTo>
                    <a:lnTo>
                      <a:pt x="39" y="162"/>
                    </a:lnTo>
                    <a:lnTo>
                      <a:pt x="38" y="162"/>
                    </a:lnTo>
                    <a:close/>
                    <a:moveTo>
                      <a:pt x="35" y="159"/>
                    </a:moveTo>
                    <a:lnTo>
                      <a:pt x="35" y="159"/>
                    </a:lnTo>
                    <a:close/>
                    <a:moveTo>
                      <a:pt x="36" y="159"/>
                    </a:moveTo>
                    <a:lnTo>
                      <a:pt x="36" y="159"/>
                    </a:lnTo>
                    <a:close/>
                    <a:moveTo>
                      <a:pt x="53" y="161"/>
                    </a:moveTo>
                    <a:lnTo>
                      <a:pt x="53" y="161"/>
                    </a:lnTo>
                    <a:close/>
                    <a:moveTo>
                      <a:pt x="40" y="160"/>
                    </a:moveTo>
                    <a:lnTo>
                      <a:pt x="40" y="159"/>
                    </a:lnTo>
                    <a:lnTo>
                      <a:pt x="40" y="160"/>
                    </a:lnTo>
                    <a:close/>
                    <a:moveTo>
                      <a:pt x="36" y="159"/>
                    </a:moveTo>
                    <a:lnTo>
                      <a:pt x="36" y="159"/>
                    </a:lnTo>
                    <a:close/>
                    <a:moveTo>
                      <a:pt x="29" y="159"/>
                    </a:moveTo>
                    <a:lnTo>
                      <a:pt x="29" y="159"/>
                    </a:lnTo>
                    <a:lnTo>
                      <a:pt x="30" y="159"/>
                    </a:lnTo>
                    <a:lnTo>
                      <a:pt x="29" y="159"/>
                    </a:lnTo>
                    <a:lnTo>
                      <a:pt x="29" y="160"/>
                    </a:lnTo>
                    <a:lnTo>
                      <a:pt x="28" y="160"/>
                    </a:lnTo>
                    <a:lnTo>
                      <a:pt x="29" y="159"/>
                    </a:lnTo>
                    <a:lnTo>
                      <a:pt x="28" y="159"/>
                    </a:lnTo>
                    <a:lnTo>
                      <a:pt x="29" y="159"/>
                    </a:lnTo>
                    <a:close/>
                    <a:moveTo>
                      <a:pt x="41" y="161"/>
                    </a:moveTo>
                    <a:lnTo>
                      <a:pt x="41" y="161"/>
                    </a:lnTo>
                    <a:close/>
                    <a:moveTo>
                      <a:pt x="42" y="161"/>
                    </a:moveTo>
                    <a:lnTo>
                      <a:pt x="42" y="161"/>
                    </a:lnTo>
                    <a:close/>
                    <a:moveTo>
                      <a:pt x="36" y="161"/>
                    </a:moveTo>
                    <a:lnTo>
                      <a:pt x="36" y="160"/>
                    </a:lnTo>
                    <a:lnTo>
                      <a:pt x="36" y="161"/>
                    </a:lnTo>
                    <a:close/>
                    <a:moveTo>
                      <a:pt x="34" y="161"/>
                    </a:moveTo>
                    <a:lnTo>
                      <a:pt x="34" y="161"/>
                    </a:lnTo>
                    <a:lnTo>
                      <a:pt x="35" y="161"/>
                    </a:lnTo>
                    <a:lnTo>
                      <a:pt x="34" y="161"/>
                    </a:lnTo>
                    <a:close/>
                    <a:moveTo>
                      <a:pt x="42" y="162"/>
                    </a:moveTo>
                    <a:lnTo>
                      <a:pt x="41" y="161"/>
                    </a:lnTo>
                    <a:lnTo>
                      <a:pt x="42" y="161"/>
                    </a:lnTo>
                    <a:lnTo>
                      <a:pt x="42" y="162"/>
                    </a:lnTo>
                    <a:close/>
                    <a:moveTo>
                      <a:pt x="35" y="161"/>
                    </a:moveTo>
                    <a:lnTo>
                      <a:pt x="35" y="161"/>
                    </a:lnTo>
                    <a:close/>
                    <a:moveTo>
                      <a:pt x="36" y="162"/>
                    </a:moveTo>
                    <a:lnTo>
                      <a:pt x="36" y="162"/>
                    </a:lnTo>
                    <a:lnTo>
                      <a:pt x="36" y="161"/>
                    </a:lnTo>
                    <a:lnTo>
                      <a:pt x="36" y="162"/>
                    </a:lnTo>
                    <a:close/>
                    <a:moveTo>
                      <a:pt x="46" y="163"/>
                    </a:moveTo>
                    <a:lnTo>
                      <a:pt x="46" y="163"/>
                    </a:lnTo>
                    <a:close/>
                    <a:moveTo>
                      <a:pt x="47" y="164"/>
                    </a:moveTo>
                    <a:lnTo>
                      <a:pt x="47" y="164"/>
                    </a:lnTo>
                    <a:lnTo>
                      <a:pt x="47" y="163"/>
                    </a:lnTo>
                    <a:lnTo>
                      <a:pt x="48" y="163"/>
                    </a:lnTo>
                    <a:lnTo>
                      <a:pt x="47" y="164"/>
                    </a:lnTo>
                    <a:close/>
                    <a:moveTo>
                      <a:pt x="41" y="163"/>
                    </a:moveTo>
                    <a:lnTo>
                      <a:pt x="40" y="163"/>
                    </a:lnTo>
                    <a:lnTo>
                      <a:pt x="41" y="163"/>
                    </a:lnTo>
                    <a:close/>
                    <a:moveTo>
                      <a:pt x="47" y="164"/>
                    </a:moveTo>
                    <a:lnTo>
                      <a:pt x="47" y="164"/>
                    </a:lnTo>
                    <a:close/>
                    <a:moveTo>
                      <a:pt x="42" y="163"/>
                    </a:moveTo>
                    <a:lnTo>
                      <a:pt x="42" y="163"/>
                    </a:lnTo>
                    <a:close/>
                    <a:moveTo>
                      <a:pt x="46" y="165"/>
                    </a:moveTo>
                    <a:lnTo>
                      <a:pt x="46" y="165"/>
                    </a:lnTo>
                    <a:lnTo>
                      <a:pt x="47" y="165"/>
                    </a:lnTo>
                    <a:lnTo>
                      <a:pt x="47" y="164"/>
                    </a:lnTo>
                    <a:lnTo>
                      <a:pt x="48" y="164"/>
                    </a:lnTo>
                    <a:lnTo>
                      <a:pt x="49" y="165"/>
                    </a:lnTo>
                    <a:lnTo>
                      <a:pt x="50" y="165"/>
                    </a:lnTo>
                    <a:lnTo>
                      <a:pt x="50" y="166"/>
                    </a:lnTo>
                    <a:lnTo>
                      <a:pt x="49" y="166"/>
                    </a:lnTo>
                    <a:lnTo>
                      <a:pt x="50" y="166"/>
                    </a:lnTo>
                    <a:lnTo>
                      <a:pt x="49" y="166"/>
                    </a:lnTo>
                    <a:lnTo>
                      <a:pt x="48" y="166"/>
                    </a:lnTo>
                    <a:lnTo>
                      <a:pt x="49" y="166"/>
                    </a:lnTo>
                    <a:lnTo>
                      <a:pt x="49" y="167"/>
                    </a:lnTo>
                    <a:lnTo>
                      <a:pt x="50" y="167"/>
                    </a:lnTo>
                    <a:lnTo>
                      <a:pt x="51" y="167"/>
                    </a:lnTo>
                    <a:lnTo>
                      <a:pt x="52" y="167"/>
                    </a:lnTo>
                    <a:lnTo>
                      <a:pt x="51" y="168"/>
                    </a:lnTo>
                    <a:lnTo>
                      <a:pt x="52" y="169"/>
                    </a:lnTo>
                    <a:lnTo>
                      <a:pt x="53" y="169"/>
                    </a:lnTo>
                    <a:lnTo>
                      <a:pt x="52" y="168"/>
                    </a:lnTo>
                    <a:lnTo>
                      <a:pt x="53" y="168"/>
                    </a:lnTo>
                    <a:lnTo>
                      <a:pt x="54" y="167"/>
                    </a:lnTo>
                    <a:lnTo>
                      <a:pt x="54" y="168"/>
                    </a:lnTo>
                    <a:lnTo>
                      <a:pt x="55" y="167"/>
                    </a:lnTo>
                    <a:lnTo>
                      <a:pt x="55" y="168"/>
                    </a:lnTo>
                    <a:lnTo>
                      <a:pt x="54" y="168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4" y="169"/>
                    </a:lnTo>
                    <a:lnTo>
                      <a:pt x="54" y="170"/>
                    </a:lnTo>
                    <a:lnTo>
                      <a:pt x="53" y="170"/>
                    </a:lnTo>
                    <a:lnTo>
                      <a:pt x="53" y="171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5" y="171"/>
                    </a:lnTo>
                    <a:lnTo>
                      <a:pt x="56" y="171"/>
                    </a:lnTo>
                    <a:lnTo>
                      <a:pt x="57" y="171"/>
                    </a:lnTo>
                    <a:lnTo>
                      <a:pt x="57" y="172"/>
                    </a:lnTo>
                    <a:lnTo>
                      <a:pt x="56" y="172"/>
                    </a:lnTo>
                    <a:lnTo>
                      <a:pt x="55" y="172"/>
                    </a:lnTo>
                    <a:lnTo>
                      <a:pt x="55" y="173"/>
                    </a:lnTo>
                    <a:lnTo>
                      <a:pt x="54" y="173"/>
                    </a:lnTo>
                    <a:lnTo>
                      <a:pt x="54" y="172"/>
                    </a:lnTo>
                    <a:lnTo>
                      <a:pt x="54" y="171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2"/>
                    </a:lnTo>
                    <a:lnTo>
                      <a:pt x="52" y="172"/>
                    </a:lnTo>
                    <a:lnTo>
                      <a:pt x="51" y="172"/>
                    </a:lnTo>
                    <a:lnTo>
                      <a:pt x="50" y="172"/>
                    </a:lnTo>
                    <a:lnTo>
                      <a:pt x="50" y="173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7" y="173"/>
                    </a:lnTo>
                    <a:lnTo>
                      <a:pt x="46" y="173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1"/>
                    </a:lnTo>
                    <a:lnTo>
                      <a:pt x="41" y="172"/>
                    </a:lnTo>
                    <a:lnTo>
                      <a:pt x="40" y="173"/>
                    </a:lnTo>
                    <a:lnTo>
                      <a:pt x="39" y="173"/>
                    </a:lnTo>
                    <a:lnTo>
                      <a:pt x="39" y="174"/>
                    </a:lnTo>
                    <a:lnTo>
                      <a:pt x="38" y="174"/>
                    </a:lnTo>
                    <a:lnTo>
                      <a:pt x="39" y="173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9" y="172"/>
                    </a:lnTo>
                    <a:lnTo>
                      <a:pt x="39" y="171"/>
                    </a:lnTo>
                    <a:lnTo>
                      <a:pt x="38" y="171"/>
                    </a:lnTo>
                    <a:lnTo>
                      <a:pt x="37" y="171"/>
                    </a:lnTo>
                    <a:lnTo>
                      <a:pt x="38" y="170"/>
                    </a:lnTo>
                    <a:lnTo>
                      <a:pt x="37" y="170"/>
                    </a:lnTo>
                    <a:lnTo>
                      <a:pt x="37" y="171"/>
                    </a:lnTo>
                    <a:lnTo>
                      <a:pt x="37" y="170"/>
                    </a:lnTo>
                    <a:lnTo>
                      <a:pt x="36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69"/>
                    </a:lnTo>
                    <a:lnTo>
                      <a:pt x="39" y="168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1" y="167"/>
                    </a:lnTo>
                    <a:lnTo>
                      <a:pt x="41" y="168"/>
                    </a:lnTo>
                    <a:lnTo>
                      <a:pt x="41" y="167"/>
                    </a:lnTo>
                    <a:lnTo>
                      <a:pt x="42" y="166"/>
                    </a:lnTo>
                    <a:lnTo>
                      <a:pt x="43" y="166"/>
                    </a:lnTo>
                    <a:lnTo>
                      <a:pt x="43" y="167"/>
                    </a:lnTo>
                    <a:lnTo>
                      <a:pt x="43" y="168"/>
                    </a:lnTo>
                    <a:lnTo>
                      <a:pt x="43" y="167"/>
                    </a:lnTo>
                    <a:lnTo>
                      <a:pt x="44" y="167"/>
                    </a:lnTo>
                    <a:lnTo>
                      <a:pt x="44" y="166"/>
                    </a:lnTo>
                    <a:lnTo>
                      <a:pt x="45" y="166"/>
                    </a:lnTo>
                    <a:lnTo>
                      <a:pt x="46" y="166"/>
                    </a:lnTo>
                    <a:lnTo>
                      <a:pt x="46" y="165"/>
                    </a:lnTo>
                    <a:close/>
                    <a:moveTo>
                      <a:pt x="47" y="164"/>
                    </a:moveTo>
                    <a:lnTo>
                      <a:pt x="47" y="164"/>
                    </a:lnTo>
                    <a:close/>
                    <a:moveTo>
                      <a:pt x="56" y="169"/>
                    </a:moveTo>
                    <a:lnTo>
                      <a:pt x="56" y="169"/>
                    </a:lnTo>
                    <a:close/>
                    <a:moveTo>
                      <a:pt x="41" y="168"/>
                    </a:moveTo>
                    <a:lnTo>
                      <a:pt x="40" y="167"/>
                    </a:lnTo>
                    <a:lnTo>
                      <a:pt x="41" y="167"/>
                    </a:lnTo>
                    <a:lnTo>
                      <a:pt x="41" y="168"/>
                    </a:lnTo>
                    <a:close/>
                    <a:moveTo>
                      <a:pt x="37" y="173"/>
                    </a:moveTo>
                    <a:lnTo>
                      <a:pt x="38" y="173"/>
                    </a:lnTo>
                    <a:lnTo>
                      <a:pt x="37" y="173"/>
                    </a:lnTo>
                    <a:close/>
                    <a:moveTo>
                      <a:pt x="51" y="176"/>
                    </a:moveTo>
                    <a:lnTo>
                      <a:pt x="51" y="176"/>
                    </a:lnTo>
                    <a:lnTo>
                      <a:pt x="51" y="175"/>
                    </a:lnTo>
                    <a:lnTo>
                      <a:pt x="52" y="175"/>
                    </a:lnTo>
                    <a:lnTo>
                      <a:pt x="51" y="176"/>
                    </a:lnTo>
                    <a:close/>
                    <a:moveTo>
                      <a:pt x="73" y="156"/>
                    </a:moveTo>
                    <a:lnTo>
                      <a:pt x="73" y="156"/>
                    </a:lnTo>
                    <a:lnTo>
                      <a:pt x="72" y="156"/>
                    </a:lnTo>
                    <a:lnTo>
                      <a:pt x="72" y="155"/>
                    </a:lnTo>
                    <a:lnTo>
                      <a:pt x="71" y="155"/>
                    </a:lnTo>
                    <a:lnTo>
                      <a:pt x="72" y="155"/>
                    </a:lnTo>
                    <a:lnTo>
                      <a:pt x="71" y="155"/>
                    </a:lnTo>
                    <a:lnTo>
                      <a:pt x="72" y="154"/>
                    </a:lnTo>
                    <a:lnTo>
                      <a:pt x="73" y="154"/>
                    </a:lnTo>
                    <a:lnTo>
                      <a:pt x="74" y="154"/>
                    </a:lnTo>
                    <a:lnTo>
                      <a:pt x="75" y="154"/>
                    </a:lnTo>
                    <a:lnTo>
                      <a:pt x="74" y="154"/>
                    </a:lnTo>
                    <a:lnTo>
                      <a:pt x="74" y="155"/>
                    </a:lnTo>
                    <a:lnTo>
                      <a:pt x="74" y="156"/>
                    </a:lnTo>
                    <a:lnTo>
                      <a:pt x="73" y="156"/>
                    </a:lnTo>
                    <a:close/>
                    <a:moveTo>
                      <a:pt x="71" y="155"/>
                    </a:moveTo>
                    <a:lnTo>
                      <a:pt x="71" y="155"/>
                    </a:lnTo>
                    <a:close/>
                    <a:moveTo>
                      <a:pt x="68" y="155"/>
                    </a:moveTo>
                    <a:lnTo>
                      <a:pt x="68" y="155"/>
                    </a:lnTo>
                    <a:close/>
                    <a:moveTo>
                      <a:pt x="68" y="155"/>
                    </a:moveTo>
                    <a:lnTo>
                      <a:pt x="68" y="155"/>
                    </a:lnTo>
                    <a:close/>
                    <a:moveTo>
                      <a:pt x="65" y="155"/>
                    </a:moveTo>
                    <a:lnTo>
                      <a:pt x="65" y="155"/>
                    </a:lnTo>
                    <a:close/>
                    <a:moveTo>
                      <a:pt x="69" y="156"/>
                    </a:moveTo>
                    <a:lnTo>
                      <a:pt x="68" y="156"/>
                    </a:lnTo>
                    <a:lnTo>
                      <a:pt x="69" y="156"/>
                    </a:lnTo>
                    <a:close/>
                    <a:moveTo>
                      <a:pt x="71" y="158"/>
                    </a:moveTo>
                    <a:lnTo>
                      <a:pt x="71" y="158"/>
                    </a:lnTo>
                    <a:close/>
                    <a:moveTo>
                      <a:pt x="70" y="158"/>
                    </a:moveTo>
                    <a:lnTo>
                      <a:pt x="71" y="158"/>
                    </a:lnTo>
                    <a:lnTo>
                      <a:pt x="70" y="158"/>
                    </a:lnTo>
                    <a:close/>
                    <a:moveTo>
                      <a:pt x="62" y="158"/>
                    </a:moveTo>
                    <a:lnTo>
                      <a:pt x="62" y="158"/>
                    </a:lnTo>
                    <a:close/>
                    <a:moveTo>
                      <a:pt x="70" y="159"/>
                    </a:moveTo>
                    <a:lnTo>
                      <a:pt x="70" y="160"/>
                    </a:lnTo>
                    <a:lnTo>
                      <a:pt x="69" y="161"/>
                    </a:lnTo>
                    <a:lnTo>
                      <a:pt x="69" y="160"/>
                    </a:lnTo>
                    <a:lnTo>
                      <a:pt x="69" y="159"/>
                    </a:lnTo>
                    <a:lnTo>
                      <a:pt x="70" y="159"/>
                    </a:lnTo>
                    <a:lnTo>
                      <a:pt x="70" y="158"/>
                    </a:lnTo>
                    <a:lnTo>
                      <a:pt x="70" y="159"/>
                    </a:lnTo>
                    <a:lnTo>
                      <a:pt x="71" y="158"/>
                    </a:lnTo>
                    <a:lnTo>
                      <a:pt x="71" y="159"/>
                    </a:lnTo>
                    <a:lnTo>
                      <a:pt x="70" y="159"/>
                    </a:lnTo>
                    <a:close/>
                    <a:moveTo>
                      <a:pt x="71" y="159"/>
                    </a:moveTo>
                    <a:lnTo>
                      <a:pt x="71" y="159"/>
                    </a:lnTo>
                    <a:close/>
                    <a:moveTo>
                      <a:pt x="71" y="159"/>
                    </a:moveTo>
                    <a:lnTo>
                      <a:pt x="71" y="159"/>
                    </a:lnTo>
                    <a:close/>
                    <a:moveTo>
                      <a:pt x="63" y="159"/>
                    </a:moveTo>
                    <a:lnTo>
                      <a:pt x="62" y="159"/>
                    </a:lnTo>
                    <a:lnTo>
                      <a:pt x="63" y="159"/>
                    </a:lnTo>
                    <a:lnTo>
                      <a:pt x="62" y="159"/>
                    </a:lnTo>
                    <a:lnTo>
                      <a:pt x="61" y="159"/>
                    </a:lnTo>
                    <a:lnTo>
                      <a:pt x="62" y="158"/>
                    </a:lnTo>
                    <a:lnTo>
                      <a:pt x="63" y="159"/>
                    </a:lnTo>
                    <a:close/>
                    <a:moveTo>
                      <a:pt x="68" y="160"/>
                    </a:moveTo>
                    <a:lnTo>
                      <a:pt x="68" y="159"/>
                    </a:lnTo>
                    <a:lnTo>
                      <a:pt x="68" y="160"/>
                    </a:lnTo>
                    <a:close/>
                    <a:moveTo>
                      <a:pt x="68" y="160"/>
                    </a:moveTo>
                    <a:lnTo>
                      <a:pt x="68" y="160"/>
                    </a:lnTo>
                    <a:close/>
                    <a:moveTo>
                      <a:pt x="68" y="161"/>
                    </a:moveTo>
                    <a:lnTo>
                      <a:pt x="68" y="161"/>
                    </a:lnTo>
                    <a:close/>
                    <a:moveTo>
                      <a:pt x="57" y="160"/>
                    </a:moveTo>
                    <a:lnTo>
                      <a:pt x="57" y="160"/>
                    </a:lnTo>
                    <a:close/>
                    <a:moveTo>
                      <a:pt x="68" y="161"/>
                    </a:moveTo>
                    <a:lnTo>
                      <a:pt x="68" y="161"/>
                    </a:lnTo>
                    <a:close/>
                    <a:moveTo>
                      <a:pt x="55" y="161"/>
                    </a:moveTo>
                    <a:lnTo>
                      <a:pt x="55" y="161"/>
                    </a:lnTo>
                    <a:lnTo>
                      <a:pt x="56" y="161"/>
                    </a:lnTo>
                    <a:lnTo>
                      <a:pt x="55" y="161"/>
                    </a:lnTo>
                    <a:close/>
                    <a:moveTo>
                      <a:pt x="55" y="161"/>
                    </a:moveTo>
                    <a:lnTo>
                      <a:pt x="54" y="161"/>
                    </a:lnTo>
                    <a:lnTo>
                      <a:pt x="55" y="161"/>
                    </a:lnTo>
                    <a:close/>
                    <a:moveTo>
                      <a:pt x="27" y="158"/>
                    </a:moveTo>
                    <a:lnTo>
                      <a:pt x="27" y="158"/>
                    </a:lnTo>
                    <a:lnTo>
                      <a:pt x="28" y="158"/>
                    </a:lnTo>
                    <a:lnTo>
                      <a:pt x="27" y="158"/>
                    </a:lnTo>
                    <a:close/>
                    <a:moveTo>
                      <a:pt x="26" y="159"/>
                    </a:moveTo>
                    <a:lnTo>
                      <a:pt x="25" y="159"/>
                    </a:lnTo>
                    <a:lnTo>
                      <a:pt x="26" y="159"/>
                    </a:lnTo>
                    <a:close/>
                    <a:moveTo>
                      <a:pt x="24" y="159"/>
                    </a:moveTo>
                    <a:lnTo>
                      <a:pt x="24" y="159"/>
                    </a:lnTo>
                    <a:close/>
                    <a:moveTo>
                      <a:pt x="24" y="160"/>
                    </a:moveTo>
                    <a:lnTo>
                      <a:pt x="24" y="160"/>
                    </a:lnTo>
                    <a:lnTo>
                      <a:pt x="25" y="159"/>
                    </a:lnTo>
                    <a:lnTo>
                      <a:pt x="25" y="160"/>
                    </a:lnTo>
                    <a:lnTo>
                      <a:pt x="24" y="160"/>
                    </a:lnTo>
                    <a:close/>
                    <a:moveTo>
                      <a:pt x="21" y="160"/>
                    </a:moveTo>
                    <a:lnTo>
                      <a:pt x="21" y="159"/>
                    </a:lnTo>
                    <a:lnTo>
                      <a:pt x="21" y="160"/>
                    </a:lnTo>
                    <a:close/>
                    <a:moveTo>
                      <a:pt x="20" y="159"/>
                    </a:moveTo>
                    <a:lnTo>
                      <a:pt x="20" y="159"/>
                    </a:lnTo>
                    <a:close/>
                    <a:moveTo>
                      <a:pt x="17" y="159"/>
                    </a:moveTo>
                    <a:lnTo>
                      <a:pt x="17" y="159"/>
                    </a:lnTo>
                    <a:close/>
                    <a:moveTo>
                      <a:pt x="19" y="159"/>
                    </a:moveTo>
                    <a:lnTo>
                      <a:pt x="19" y="159"/>
                    </a:lnTo>
                    <a:lnTo>
                      <a:pt x="20" y="159"/>
                    </a:lnTo>
                    <a:lnTo>
                      <a:pt x="19" y="159"/>
                    </a:lnTo>
                    <a:close/>
                    <a:moveTo>
                      <a:pt x="22" y="160"/>
                    </a:moveTo>
                    <a:lnTo>
                      <a:pt x="22" y="160"/>
                    </a:lnTo>
                    <a:close/>
                    <a:moveTo>
                      <a:pt x="21" y="160"/>
                    </a:moveTo>
                    <a:lnTo>
                      <a:pt x="21" y="160"/>
                    </a:lnTo>
                    <a:close/>
                    <a:moveTo>
                      <a:pt x="19" y="160"/>
                    </a:moveTo>
                    <a:lnTo>
                      <a:pt x="19" y="160"/>
                    </a:lnTo>
                    <a:close/>
                    <a:moveTo>
                      <a:pt x="18" y="160"/>
                    </a:moveTo>
                    <a:lnTo>
                      <a:pt x="18" y="160"/>
                    </a:lnTo>
                    <a:lnTo>
                      <a:pt x="19" y="160"/>
                    </a:lnTo>
                    <a:lnTo>
                      <a:pt x="18" y="160"/>
                    </a:lnTo>
                    <a:close/>
                    <a:moveTo>
                      <a:pt x="21" y="162"/>
                    </a:moveTo>
                    <a:lnTo>
                      <a:pt x="22" y="161"/>
                    </a:lnTo>
                    <a:lnTo>
                      <a:pt x="22" y="162"/>
                    </a:lnTo>
                    <a:lnTo>
                      <a:pt x="21" y="162"/>
                    </a:lnTo>
                    <a:close/>
                    <a:moveTo>
                      <a:pt x="15" y="161"/>
                    </a:moveTo>
                    <a:lnTo>
                      <a:pt x="15" y="161"/>
                    </a:lnTo>
                    <a:close/>
                    <a:moveTo>
                      <a:pt x="16" y="162"/>
                    </a:moveTo>
                    <a:lnTo>
                      <a:pt x="16" y="162"/>
                    </a:lnTo>
                    <a:close/>
                    <a:moveTo>
                      <a:pt x="15" y="163"/>
                    </a:moveTo>
                    <a:lnTo>
                      <a:pt x="15" y="162"/>
                    </a:lnTo>
                    <a:lnTo>
                      <a:pt x="15" y="163"/>
                    </a:lnTo>
                    <a:close/>
                    <a:moveTo>
                      <a:pt x="15" y="163"/>
                    </a:moveTo>
                    <a:lnTo>
                      <a:pt x="15" y="163"/>
                    </a:lnTo>
                    <a:lnTo>
                      <a:pt x="16" y="163"/>
                    </a:lnTo>
                    <a:lnTo>
                      <a:pt x="15" y="163"/>
                    </a:lnTo>
                    <a:close/>
                    <a:moveTo>
                      <a:pt x="16" y="163"/>
                    </a:moveTo>
                    <a:lnTo>
                      <a:pt x="16" y="163"/>
                    </a:lnTo>
                    <a:close/>
                    <a:moveTo>
                      <a:pt x="15" y="164"/>
                    </a:moveTo>
                    <a:lnTo>
                      <a:pt x="15" y="164"/>
                    </a:lnTo>
                    <a:close/>
                    <a:moveTo>
                      <a:pt x="15" y="164"/>
                    </a:moveTo>
                    <a:lnTo>
                      <a:pt x="15" y="164"/>
                    </a:lnTo>
                    <a:close/>
                    <a:moveTo>
                      <a:pt x="16" y="165"/>
                    </a:moveTo>
                    <a:lnTo>
                      <a:pt x="16" y="164"/>
                    </a:lnTo>
                    <a:lnTo>
                      <a:pt x="16" y="165"/>
                    </a:lnTo>
                    <a:close/>
                    <a:moveTo>
                      <a:pt x="14" y="167"/>
                    </a:moveTo>
                    <a:lnTo>
                      <a:pt x="14" y="167"/>
                    </a:lnTo>
                    <a:lnTo>
                      <a:pt x="14" y="166"/>
                    </a:lnTo>
                    <a:lnTo>
                      <a:pt x="15" y="166"/>
                    </a:lnTo>
                    <a:lnTo>
                      <a:pt x="15" y="167"/>
                    </a:lnTo>
                    <a:lnTo>
                      <a:pt x="14" y="167"/>
                    </a:lnTo>
                    <a:close/>
                    <a:moveTo>
                      <a:pt x="16" y="167"/>
                    </a:moveTo>
                    <a:lnTo>
                      <a:pt x="16" y="167"/>
                    </a:lnTo>
                    <a:close/>
                    <a:moveTo>
                      <a:pt x="15" y="168"/>
                    </a:moveTo>
                    <a:lnTo>
                      <a:pt x="14" y="168"/>
                    </a:lnTo>
                    <a:lnTo>
                      <a:pt x="15" y="168"/>
                    </a:lnTo>
                    <a:close/>
                    <a:moveTo>
                      <a:pt x="16" y="169"/>
                    </a:moveTo>
                    <a:lnTo>
                      <a:pt x="16" y="169"/>
                    </a:lnTo>
                    <a:lnTo>
                      <a:pt x="16" y="168"/>
                    </a:lnTo>
                    <a:lnTo>
                      <a:pt x="16" y="169"/>
                    </a:lnTo>
                    <a:close/>
                    <a:moveTo>
                      <a:pt x="22" y="170"/>
                    </a:moveTo>
                    <a:lnTo>
                      <a:pt x="22" y="170"/>
                    </a:lnTo>
                    <a:lnTo>
                      <a:pt x="22" y="169"/>
                    </a:lnTo>
                    <a:lnTo>
                      <a:pt x="22" y="170"/>
                    </a:lnTo>
                    <a:close/>
                    <a:moveTo>
                      <a:pt x="22" y="171"/>
                    </a:moveTo>
                    <a:lnTo>
                      <a:pt x="21" y="171"/>
                    </a:lnTo>
                    <a:lnTo>
                      <a:pt x="22" y="171"/>
                    </a:lnTo>
                    <a:lnTo>
                      <a:pt x="21" y="171"/>
                    </a:lnTo>
                    <a:lnTo>
                      <a:pt x="22" y="171"/>
                    </a:lnTo>
                    <a:lnTo>
                      <a:pt x="22" y="170"/>
                    </a:lnTo>
                    <a:lnTo>
                      <a:pt x="22" y="171"/>
                    </a:lnTo>
                    <a:close/>
                    <a:moveTo>
                      <a:pt x="19" y="172"/>
                    </a:moveTo>
                    <a:lnTo>
                      <a:pt x="19" y="172"/>
                    </a:lnTo>
                    <a:lnTo>
                      <a:pt x="20" y="171"/>
                    </a:lnTo>
                    <a:lnTo>
                      <a:pt x="21" y="171"/>
                    </a:lnTo>
                    <a:lnTo>
                      <a:pt x="21" y="172"/>
                    </a:lnTo>
                    <a:lnTo>
                      <a:pt x="20" y="172"/>
                    </a:lnTo>
                    <a:lnTo>
                      <a:pt x="19" y="172"/>
                    </a:lnTo>
                    <a:close/>
                    <a:moveTo>
                      <a:pt x="13" y="170"/>
                    </a:moveTo>
                    <a:lnTo>
                      <a:pt x="12" y="170"/>
                    </a:lnTo>
                    <a:lnTo>
                      <a:pt x="13" y="170"/>
                    </a:lnTo>
                    <a:close/>
                    <a:moveTo>
                      <a:pt x="21" y="171"/>
                    </a:moveTo>
                    <a:lnTo>
                      <a:pt x="21" y="171"/>
                    </a:lnTo>
                    <a:close/>
                    <a:moveTo>
                      <a:pt x="14" y="171"/>
                    </a:moveTo>
                    <a:lnTo>
                      <a:pt x="14" y="171"/>
                    </a:lnTo>
                    <a:close/>
                    <a:moveTo>
                      <a:pt x="23" y="173"/>
                    </a:moveTo>
                    <a:lnTo>
                      <a:pt x="23" y="172"/>
                    </a:lnTo>
                    <a:lnTo>
                      <a:pt x="23" y="173"/>
                    </a:lnTo>
                    <a:close/>
                    <a:moveTo>
                      <a:pt x="17" y="173"/>
                    </a:moveTo>
                    <a:lnTo>
                      <a:pt x="17" y="172"/>
                    </a:lnTo>
                    <a:lnTo>
                      <a:pt x="18" y="172"/>
                    </a:lnTo>
                    <a:lnTo>
                      <a:pt x="17" y="172"/>
                    </a:lnTo>
                    <a:lnTo>
                      <a:pt x="17" y="173"/>
                    </a:lnTo>
                    <a:close/>
                    <a:moveTo>
                      <a:pt x="15" y="173"/>
                    </a:moveTo>
                    <a:lnTo>
                      <a:pt x="15" y="173"/>
                    </a:lnTo>
                    <a:close/>
                    <a:moveTo>
                      <a:pt x="22" y="176"/>
                    </a:moveTo>
                    <a:lnTo>
                      <a:pt x="22" y="176"/>
                    </a:lnTo>
                    <a:close/>
                    <a:moveTo>
                      <a:pt x="18" y="176"/>
                    </a:moveTo>
                    <a:lnTo>
                      <a:pt x="18" y="176"/>
                    </a:lnTo>
                    <a:close/>
                    <a:moveTo>
                      <a:pt x="21" y="183"/>
                    </a:moveTo>
                    <a:lnTo>
                      <a:pt x="21" y="182"/>
                    </a:lnTo>
                    <a:lnTo>
                      <a:pt x="21" y="183"/>
                    </a:lnTo>
                    <a:close/>
                    <a:moveTo>
                      <a:pt x="14" y="182"/>
                    </a:moveTo>
                    <a:lnTo>
                      <a:pt x="14" y="182"/>
                    </a:lnTo>
                    <a:close/>
                    <a:moveTo>
                      <a:pt x="131" y="146"/>
                    </a:moveTo>
                    <a:lnTo>
                      <a:pt x="131" y="146"/>
                    </a:lnTo>
                    <a:lnTo>
                      <a:pt x="130" y="146"/>
                    </a:lnTo>
                    <a:lnTo>
                      <a:pt x="130" y="147"/>
                    </a:lnTo>
                    <a:lnTo>
                      <a:pt x="131" y="147"/>
                    </a:lnTo>
                    <a:lnTo>
                      <a:pt x="130" y="147"/>
                    </a:lnTo>
                    <a:lnTo>
                      <a:pt x="130" y="146"/>
                    </a:lnTo>
                    <a:lnTo>
                      <a:pt x="131" y="146"/>
                    </a:lnTo>
                    <a:close/>
                    <a:moveTo>
                      <a:pt x="130" y="152"/>
                    </a:moveTo>
                    <a:lnTo>
                      <a:pt x="130" y="152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0" y="152"/>
                    </a:lnTo>
                    <a:close/>
                    <a:moveTo>
                      <a:pt x="130" y="153"/>
                    </a:moveTo>
                    <a:lnTo>
                      <a:pt x="129" y="153"/>
                    </a:lnTo>
                    <a:lnTo>
                      <a:pt x="129" y="152"/>
                    </a:lnTo>
                    <a:lnTo>
                      <a:pt x="130" y="152"/>
                    </a:lnTo>
                    <a:lnTo>
                      <a:pt x="130" y="153"/>
                    </a:lnTo>
                    <a:close/>
                    <a:moveTo>
                      <a:pt x="130" y="153"/>
                    </a:moveTo>
                    <a:lnTo>
                      <a:pt x="130" y="153"/>
                    </a:lnTo>
                    <a:close/>
                    <a:moveTo>
                      <a:pt x="130" y="153"/>
                    </a:moveTo>
                    <a:lnTo>
                      <a:pt x="130" y="153"/>
                    </a:lnTo>
                    <a:close/>
                    <a:moveTo>
                      <a:pt x="130" y="154"/>
                    </a:moveTo>
                    <a:lnTo>
                      <a:pt x="130" y="154"/>
                    </a:lnTo>
                    <a:close/>
                    <a:moveTo>
                      <a:pt x="143" y="168"/>
                    </a:moveTo>
                    <a:lnTo>
                      <a:pt x="142" y="168"/>
                    </a:lnTo>
                    <a:lnTo>
                      <a:pt x="143" y="167"/>
                    </a:lnTo>
                    <a:lnTo>
                      <a:pt x="143" y="168"/>
                    </a:lnTo>
                    <a:close/>
                    <a:moveTo>
                      <a:pt x="141" y="168"/>
                    </a:moveTo>
                    <a:lnTo>
                      <a:pt x="141" y="168"/>
                    </a:lnTo>
                    <a:lnTo>
                      <a:pt x="142" y="168"/>
                    </a:lnTo>
                    <a:lnTo>
                      <a:pt x="141" y="168"/>
                    </a:lnTo>
                    <a:close/>
                    <a:moveTo>
                      <a:pt x="141" y="169"/>
                    </a:moveTo>
                    <a:lnTo>
                      <a:pt x="141" y="169"/>
                    </a:lnTo>
                    <a:lnTo>
                      <a:pt x="141" y="168"/>
                    </a:lnTo>
                    <a:lnTo>
                      <a:pt x="141" y="169"/>
                    </a:lnTo>
                    <a:close/>
                    <a:moveTo>
                      <a:pt x="129" y="155"/>
                    </a:moveTo>
                    <a:lnTo>
                      <a:pt x="128" y="155"/>
                    </a:lnTo>
                    <a:lnTo>
                      <a:pt x="128" y="154"/>
                    </a:lnTo>
                    <a:lnTo>
                      <a:pt x="129" y="154"/>
                    </a:lnTo>
                    <a:lnTo>
                      <a:pt x="129" y="155"/>
                    </a:lnTo>
                    <a:close/>
                    <a:moveTo>
                      <a:pt x="128" y="155"/>
                    </a:moveTo>
                    <a:lnTo>
                      <a:pt x="128" y="154"/>
                    </a:lnTo>
                    <a:lnTo>
                      <a:pt x="128" y="155"/>
                    </a:lnTo>
                    <a:close/>
                    <a:moveTo>
                      <a:pt x="129" y="156"/>
                    </a:moveTo>
                    <a:lnTo>
                      <a:pt x="129" y="156"/>
                    </a:lnTo>
                    <a:lnTo>
                      <a:pt x="128" y="155"/>
                    </a:lnTo>
                    <a:lnTo>
                      <a:pt x="129" y="155"/>
                    </a:lnTo>
                    <a:lnTo>
                      <a:pt x="129" y="156"/>
                    </a:lnTo>
                    <a:close/>
                    <a:moveTo>
                      <a:pt x="128" y="155"/>
                    </a:moveTo>
                    <a:lnTo>
                      <a:pt x="127" y="155"/>
                    </a:lnTo>
                    <a:lnTo>
                      <a:pt x="128" y="155"/>
                    </a:lnTo>
                    <a:close/>
                    <a:moveTo>
                      <a:pt x="127" y="156"/>
                    </a:moveTo>
                    <a:lnTo>
                      <a:pt x="127" y="155"/>
                    </a:lnTo>
                    <a:lnTo>
                      <a:pt x="128" y="155"/>
                    </a:lnTo>
                    <a:lnTo>
                      <a:pt x="128" y="156"/>
                    </a:lnTo>
                    <a:lnTo>
                      <a:pt x="127" y="156"/>
                    </a:lnTo>
                    <a:close/>
                    <a:moveTo>
                      <a:pt x="128" y="156"/>
                    </a:moveTo>
                    <a:lnTo>
                      <a:pt x="128" y="156"/>
                    </a:lnTo>
                    <a:lnTo>
                      <a:pt x="129" y="156"/>
                    </a:lnTo>
                    <a:lnTo>
                      <a:pt x="128" y="156"/>
                    </a:lnTo>
                    <a:close/>
                    <a:moveTo>
                      <a:pt x="132" y="164"/>
                    </a:moveTo>
                    <a:lnTo>
                      <a:pt x="132" y="164"/>
                    </a:lnTo>
                    <a:close/>
                    <a:moveTo>
                      <a:pt x="131" y="165"/>
                    </a:moveTo>
                    <a:lnTo>
                      <a:pt x="131" y="164"/>
                    </a:lnTo>
                    <a:lnTo>
                      <a:pt x="132" y="164"/>
                    </a:lnTo>
                    <a:lnTo>
                      <a:pt x="132" y="165"/>
                    </a:lnTo>
                    <a:lnTo>
                      <a:pt x="131" y="165"/>
                    </a:lnTo>
                    <a:close/>
                    <a:moveTo>
                      <a:pt x="130" y="165"/>
                    </a:moveTo>
                    <a:lnTo>
                      <a:pt x="130" y="165"/>
                    </a:lnTo>
                    <a:close/>
                    <a:moveTo>
                      <a:pt x="75" y="154"/>
                    </a:moveTo>
                    <a:lnTo>
                      <a:pt x="75" y="154"/>
                    </a:lnTo>
                    <a:close/>
                    <a:moveTo>
                      <a:pt x="75" y="156"/>
                    </a:moveTo>
                    <a:lnTo>
                      <a:pt x="75" y="156"/>
                    </a:lnTo>
                    <a:close/>
                    <a:moveTo>
                      <a:pt x="76" y="156"/>
                    </a:moveTo>
                    <a:lnTo>
                      <a:pt x="75" y="156"/>
                    </a:lnTo>
                    <a:lnTo>
                      <a:pt x="76" y="156"/>
                    </a:lnTo>
                    <a:close/>
                    <a:moveTo>
                      <a:pt x="208" y="172"/>
                    </a:moveTo>
                    <a:lnTo>
                      <a:pt x="207" y="172"/>
                    </a:lnTo>
                    <a:lnTo>
                      <a:pt x="208" y="171"/>
                    </a:lnTo>
                    <a:lnTo>
                      <a:pt x="208" y="172"/>
                    </a:lnTo>
                    <a:close/>
                    <a:moveTo>
                      <a:pt x="207" y="173"/>
                    </a:moveTo>
                    <a:lnTo>
                      <a:pt x="208" y="173"/>
                    </a:lnTo>
                    <a:lnTo>
                      <a:pt x="209" y="172"/>
                    </a:lnTo>
                    <a:lnTo>
                      <a:pt x="209" y="173"/>
                    </a:lnTo>
                    <a:lnTo>
                      <a:pt x="208" y="174"/>
                    </a:lnTo>
                    <a:lnTo>
                      <a:pt x="207" y="174"/>
                    </a:lnTo>
                    <a:lnTo>
                      <a:pt x="206" y="174"/>
                    </a:lnTo>
                    <a:lnTo>
                      <a:pt x="207" y="174"/>
                    </a:lnTo>
                    <a:lnTo>
                      <a:pt x="207" y="173"/>
                    </a:lnTo>
                    <a:close/>
                    <a:moveTo>
                      <a:pt x="95" y="166"/>
                    </a:moveTo>
                    <a:lnTo>
                      <a:pt x="95" y="166"/>
                    </a:lnTo>
                    <a:close/>
                    <a:moveTo>
                      <a:pt x="36" y="152"/>
                    </a:moveTo>
                    <a:lnTo>
                      <a:pt x="36" y="152"/>
                    </a:lnTo>
                    <a:close/>
                    <a:moveTo>
                      <a:pt x="43" y="153"/>
                    </a:moveTo>
                    <a:lnTo>
                      <a:pt x="43" y="154"/>
                    </a:lnTo>
                    <a:lnTo>
                      <a:pt x="43" y="153"/>
                    </a:lnTo>
                    <a:close/>
                    <a:moveTo>
                      <a:pt x="43" y="157"/>
                    </a:moveTo>
                    <a:lnTo>
                      <a:pt x="43" y="158"/>
                    </a:lnTo>
                    <a:lnTo>
                      <a:pt x="43" y="15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457" name="Grupo 140"/>
            <p:cNvGrpSpPr>
              <a:grpSpLocks/>
            </p:cNvGrpSpPr>
            <p:nvPr/>
          </p:nvGrpSpPr>
          <p:grpSpPr bwMode="auto">
            <a:xfrm>
              <a:off x="2724150" y="2355850"/>
              <a:ext cx="1839913" cy="1774825"/>
              <a:chOff x="2724631" y="2355543"/>
              <a:chExt cx="1839955" cy="1775105"/>
            </a:xfrm>
          </p:grpSpPr>
          <p:sp>
            <p:nvSpPr>
              <p:cNvPr id="12458" name="Freeform 4996"/>
              <p:cNvSpPr>
                <a:spLocks/>
              </p:cNvSpPr>
              <p:nvPr/>
            </p:nvSpPr>
            <p:spPr bwMode="auto">
              <a:xfrm>
                <a:off x="3198925" y="2553907"/>
                <a:ext cx="565846" cy="787099"/>
              </a:xfrm>
              <a:custGeom>
                <a:avLst/>
                <a:gdLst>
                  <a:gd name="T0" fmla="*/ 2147483646 w 445"/>
                  <a:gd name="T1" fmla="*/ 2147483646 h 619"/>
                  <a:gd name="T2" fmla="*/ 2147483646 w 445"/>
                  <a:gd name="T3" fmla="*/ 2147483646 h 619"/>
                  <a:gd name="T4" fmla="*/ 2147483646 w 445"/>
                  <a:gd name="T5" fmla="*/ 2147483646 h 619"/>
                  <a:gd name="T6" fmla="*/ 2147483646 w 445"/>
                  <a:gd name="T7" fmla="*/ 2147483646 h 619"/>
                  <a:gd name="T8" fmla="*/ 2147483646 w 445"/>
                  <a:gd name="T9" fmla="*/ 2147483646 h 619"/>
                  <a:gd name="T10" fmla="*/ 2147483646 w 445"/>
                  <a:gd name="T11" fmla="*/ 2147483646 h 619"/>
                  <a:gd name="T12" fmla="*/ 2147483646 w 445"/>
                  <a:gd name="T13" fmla="*/ 2147483646 h 619"/>
                  <a:gd name="T14" fmla="*/ 2147483646 w 445"/>
                  <a:gd name="T15" fmla="*/ 2147483646 h 619"/>
                  <a:gd name="T16" fmla="*/ 2147483646 w 445"/>
                  <a:gd name="T17" fmla="*/ 2147483646 h 619"/>
                  <a:gd name="T18" fmla="*/ 2147483646 w 445"/>
                  <a:gd name="T19" fmla="*/ 2147483646 h 619"/>
                  <a:gd name="T20" fmla="*/ 2147483646 w 445"/>
                  <a:gd name="T21" fmla="*/ 2147483646 h 619"/>
                  <a:gd name="T22" fmla="*/ 2147483646 w 445"/>
                  <a:gd name="T23" fmla="*/ 2147483646 h 619"/>
                  <a:gd name="T24" fmla="*/ 2147483646 w 445"/>
                  <a:gd name="T25" fmla="*/ 2147483646 h 619"/>
                  <a:gd name="T26" fmla="*/ 2147483646 w 445"/>
                  <a:gd name="T27" fmla="*/ 2147483646 h 619"/>
                  <a:gd name="T28" fmla="*/ 2147483646 w 445"/>
                  <a:gd name="T29" fmla="*/ 2147483646 h 619"/>
                  <a:gd name="T30" fmla="*/ 2147483646 w 445"/>
                  <a:gd name="T31" fmla="*/ 2147483646 h 619"/>
                  <a:gd name="T32" fmla="*/ 2147483646 w 445"/>
                  <a:gd name="T33" fmla="*/ 2147483646 h 619"/>
                  <a:gd name="T34" fmla="*/ 2147483646 w 445"/>
                  <a:gd name="T35" fmla="*/ 2147483646 h 619"/>
                  <a:gd name="T36" fmla="*/ 2147483646 w 445"/>
                  <a:gd name="T37" fmla="*/ 2147483646 h 619"/>
                  <a:gd name="T38" fmla="*/ 2147483646 w 445"/>
                  <a:gd name="T39" fmla="*/ 2147483646 h 619"/>
                  <a:gd name="T40" fmla="*/ 2147483646 w 445"/>
                  <a:gd name="T41" fmla="*/ 2147483646 h 619"/>
                  <a:gd name="T42" fmla="*/ 2147483646 w 445"/>
                  <a:gd name="T43" fmla="*/ 2147483646 h 619"/>
                  <a:gd name="T44" fmla="*/ 2147483646 w 445"/>
                  <a:gd name="T45" fmla="*/ 2147483646 h 619"/>
                  <a:gd name="T46" fmla="*/ 2147483646 w 445"/>
                  <a:gd name="T47" fmla="*/ 2147483646 h 619"/>
                  <a:gd name="T48" fmla="*/ 2147483646 w 445"/>
                  <a:gd name="T49" fmla="*/ 2147483646 h 619"/>
                  <a:gd name="T50" fmla="*/ 2147483646 w 445"/>
                  <a:gd name="T51" fmla="*/ 2147483646 h 619"/>
                  <a:gd name="T52" fmla="*/ 2147483646 w 445"/>
                  <a:gd name="T53" fmla="*/ 2147483646 h 619"/>
                  <a:gd name="T54" fmla="*/ 2147483646 w 445"/>
                  <a:gd name="T55" fmla="*/ 2147483646 h 619"/>
                  <a:gd name="T56" fmla="*/ 2147483646 w 445"/>
                  <a:gd name="T57" fmla="*/ 2147483646 h 619"/>
                  <a:gd name="T58" fmla="*/ 2147483646 w 445"/>
                  <a:gd name="T59" fmla="*/ 2147483646 h 619"/>
                  <a:gd name="T60" fmla="*/ 2147483646 w 445"/>
                  <a:gd name="T61" fmla="*/ 2147483646 h 619"/>
                  <a:gd name="T62" fmla="*/ 2147483646 w 445"/>
                  <a:gd name="T63" fmla="*/ 2147483646 h 619"/>
                  <a:gd name="T64" fmla="*/ 2147483646 w 445"/>
                  <a:gd name="T65" fmla="*/ 2147483646 h 619"/>
                  <a:gd name="T66" fmla="*/ 2147483646 w 445"/>
                  <a:gd name="T67" fmla="*/ 2147483646 h 619"/>
                  <a:gd name="T68" fmla="*/ 2147483646 w 445"/>
                  <a:gd name="T69" fmla="*/ 2147483646 h 619"/>
                  <a:gd name="T70" fmla="*/ 2147483646 w 445"/>
                  <a:gd name="T71" fmla="*/ 2147483646 h 619"/>
                  <a:gd name="T72" fmla="*/ 2147483646 w 445"/>
                  <a:gd name="T73" fmla="*/ 2147483646 h 619"/>
                  <a:gd name="T74" fmla="*/ 2147483646 w 445"/>
                  <a:gd name="T75" fmla="*/ 2147483646 h 619"/>
                  <a:gd name="T76" fmla="*/ 2147483646 w 445"/>
                  <a:gd name="T77" fmla="*/ 2147483646 h 619"/>
                  <a:gd name="T78" fmla="*/ 2147483646 w 445"/>
                  <a:gd name="T79" fmla="*/ 2147483646 h 619"/>
                  <a:gd name="T80" fmla="*/ 2147483646 w 445"/>
                  <a:gd name="T81" fmla="*/ 2147483646 h 619"/>
                  <a:gd name="T82" fmla="*/ 2147483646 w 445"/>
                  <a:gd name="T83" fmla="*/ 2147483646 h 619"/>
                  <a:gd name="T84" fmla="*/ 2147483646 w 445"/>
                  <a:gd name="T85" fmla="*/ 2147483646 h 619"/>
                  <a:gd name="T86" fmla="*/ 2147483646 w 445"/>
                  <a:gd name="T87" fmla="*/ 2147483646 h 619"/>
                  <a:gd name="T88" fmla="*/ 2147483646 w 445"/>
                  <a:gd name="T89" fmla="*/ 2147483646 h 619"/>
                  <a:gd name="T90" fmla="*/ 2147483646 w 445"/>
                  <a:gd name="T91" fmla="*/ 2147483646 h 619"/>
                  <a:gd name="T92" fmla="*/ 2147483646 w 445"/>
                  <a:gd name="T93" fmla="*/ 2147483646 h 619"/>
                  <a:gd name="T94" fmla="*/ 2147483646 w 445"/>
                  <a:gd name="T95" fmla="*/ 2147483646 h 619"/>
                  <a:gd name="T96" fmla="*/ 2147483646 w 445"/>
                  <a:gd name="T97" fmla="*/ 2147483646 h 619"/>
                  <a:gd name="T98" fmla="*/ 2147483646 w 445"/>
                  <a:gd name="T99" fmla="*/ 2147483646 h 619"/>
                  <a:gd name="T100" fmla="*/ 2147483646 w 445"/>
                  <a:gd name="T101" fmla="*/ 2147483646 h 619"/>
                  <a:gd name="T102" fmla="*/ 2147483646 w 445"/>
                  <a:gd name="T103" fmla="*/ 2147483646 h 619"/>
                  <a:gd name="T104" fmla="*/ 2147483646 w 445"/>
                  <a:gd name="T105" fmla="*/ 2147483646 h 619"/>
                  <a:gd name="T106" fmla="*/ 2147483646 w 445"/>
                  <a:gd name="T107" fmla="*/ 2147483646 h 619"/>
                  <a:gd name="T108" fmla="*/ 2147483646 w 445"/>
                  <a:gd name="T109" fmla="*/ 2147483646 h 619"/>
                  <a:gd name="T110" fmla="*/ 2147483646 w 445"/>
                  <a:gd name="T111" fmla="*/ 2147483646 h 619"/>
                  <a:gd name="T112" fmla="*/ 2147483646 w 445"/>
                  <a:gd name="T113" fmla="*/ 2147483646 h 619"/>
                  <a:gd name="T114" fmla="*/ 2147483646 w 445"/>
                  <a:gd name="T115" fmla="*/ 2147483646 h 619"/>
                  <a:gd name="T116" fmla="*/ 2147483646 w 445"/>
                  <a:gd name="T117" fmla="*/ 2147483646 h 619"/>
                  <a:gd name="T118" fmla="*/ 2147483646 w 445"/>
                  <a:gd name="T119" fmla="*/ 2147483646 h 619"/>
                  <a:gd name="T120" fmla="*/ 2147483646 w 445"/>
                  <a:gd name="T121" fmla="*/ 2147483646 h 619"/>
                  <a:gd name="T122" fmla="*/ 2147483646 w 445"/>
                  <a:gd name="T123" fmla="*/ 2147483646 h 619"/>
                  <a:gd name="T124" fmla="*/ 2147483646 w 445"/>
                  <a:gd name="T125" fmla="*/ 2147483646 h 61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45"/>
                  <a:gd name="T190" fmla="*/ 0 h 619"/>
                  <a:gd name="T191" fmla="*/ 445 w 445"/>
                  <a:gd name="T192" fmla="*/ 619 h 61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45" h="619">
                    <a:moveTo>
                      <a:pt x="431" y="367"/>
                    </a:moveTo>
                    <a:lnTo>
                      <a:pt x="431" y="367"/>
                    </a:lnTo>
                    <a:lnTo>
                      <a:pt x="430" y="368"/>
                    </a:lnTo>
                    <a:lnTo>
                      <a:pt x="429" y="369"/>
                    </a:lnTo>
                    <a:lnTo>
                      <a:pt x="428" y="371"/>
                    </a:lnTo>
                    <a:lnTo>
                      <a:pt x="427" y="372"/>
                    </a:lnTo>
                    <a:lnTo>
                      <a:pt x="425" y="373"/>
                    </a:lnTo>
                    <a:lnTo>
                      <a:pt x="425" y="374"/>
                    </a:lnTo>
                    <a:lnTo>
                      <a:pt x="424" y="374"/>
                    </a:lnTo>
                    <a:lnTo>
                      <a:pt x="423" y="374"/>
                    </a:lnTo>
                    <a:lnTo>
                      <a:pt x="422" y="374"/>
                    </a:lnTo>
                    <a:lnTo>
                      <a:pt x="421" y="374"/>
                    </a:lnTo>
                    <a:lnTo>
                      <a:pt x="420" y="375"/>
                    </a:lnTo>
                    <a:lnTo>
                      <a:pt x="420" y="376"/>
                    </a:lnTo>
                    <a:lnTo>
                      <a:pt x="419" y="376"/>
                    </a:lnTo>
                    <a:lnTo>
                      <a:pt x="418" y="376"/>
                    </a:lnTo>
                    <a:lnTo>
                      <a:pt x="416" y="376"/>
                    </a:lnTo>
                    <a:lnTo>
                      <a:pt x="416" y="377"/>
                    </a:lnTo>
                    <a:lnTo>
                      <a:pt x="415" y="378"/>
                    </a:lnTo>
                    <a:lnTo>
                      <a:pt x="415" y="379"/>
                    </a:lnTo>
                    <a:lnTo>
                      <a:pt x="415" y="380"/>
                    </a:lnTo>
                    <a:lnTo>
                      <a:pt x="416" y="381"/>
                    </a:lnTo>
                    <a:lnTo>
                      <a:pt x="416" y="382"/>
                    </a:lnTo>
                    <a:lnTo>
                      <a:pt x="417" y="383"/>
                    </a:lnTo>
                    <a:lnTo>
                      <a:pt x="417" y="385"/>
                    </a:lnTo>
                    <a:lnTo>
                      <a:pt x="419" y="388"/>
                    </a:lnTo>
                    <a:lnTo>
                      <a:pt x="420" y="388"/>
                    </a:lnTo>
                    <a:lnTo>
                      <a:pt x="420" y="389"/>
                    </a:lnTo>
                    <a:lnTo>
                      <a:pt x="420" y="390"/>
                    </a:lnTo>
                    <a:lnTo>
                      <a:pt x="419" y="392"/>
                    </a:lnTo>
                    <a:lnTo>
                      <a:pt x="419" y="393"/>
                    </a:lnTo>
                    <a:lnTo>
                      <a:pt x="417" y="396"/>
                    </a:lnTo>
                    <a:lnTo>
                      <a:pt x="417" y="397"/>
                    </a:lnTo>
                    <a:lnTo>
                      <a:pt x="417" y="398"/>
                    </a:lnTo>
                    <a:lnTo>
                      <a:pt x="417" y="400"/>
                    </a:lnTo>
                    <a:lnTo>
                      <a:pt x="417" y="401"/>
                    </a:lnTo>
                    <a:lnTo>
                      <a:pt x="418" y="401"/>
                    </a:lnTo>
                    <a:lnTo>
                      <a:pt x="418" y="402"/>
                    </a:lnTo>
                    <a:lnTo>
                      <a:pt x="419" y="402"/>
                    </a:lnTo>
                    <a:lnTo>
                      <a:pt x="421" y="402"/>
                    </a:lnTo>
                    <a:lnTo>
                      <a:pt x="422" y="402"/>
                    </a:lnTo>
                    <a:lnTo>
                      <a:pt x="423" y="402"/>
                    </a:lnTo>
                    <a:lnTo>
                      <a:pt x="424" y="402"/>
                    </a:lnTo>
                    <a:lnTo>
                      <a:pt x="425" y="402"/>
                    </a:lnTo>
                    <a:lnTo>
                      <a:pt x="425" y="403"/>
                    </a:lnTo>
                    <a:lnTo>
                      <a:pt x="426" y="403"/>
                    </a:lnTo>
                    <a:lnTo>
                      <a:pt x="427" y="403"/>
                    </a:lnTo>
                    <a:lnTo>
                      <a:pt x="428" y="404"/>
                    </a:lnTo>
                    <a:lnTo>
                      <a:pt x="428" y="405"/>
                    </a:lnTo>
                    <a:lnTo>
                      <a:pt x="429" y="406"/>
                    </a:lnTo>
                    <a:lnTo>
                      <a:pt x="428" y="407"/>
                    </a:lnTo>
                    <a:lnTo>
                      <a:pt x="428" y="408"/>
                    </a:lnTo>
                    <a:lnTo>
                      <a:pt x="427" y="408"/>
                    </a:lnTo>
                    <a:lnTo>
                      <a:pt x="426" y="409"/>
                    </a:lnTo>
                    <a:lnTo>
                      <a:pt x="426" y="410"/>
                    </a:lnTo>
                    <a:lnTo>
                      <a:pt x="425" y="410"/>
                    </a:lnTo>
                    <a:lnTo>
                      <a:pt x="425" y="411"/>
                    </a:lnTo>
                    <a:lnTo>
                      <a:pt x="424" y="411"/>
                    </a:lnTo>
                    <a:lnTo>
                      <a:pt x="425" y="413"/>
                    </a:lnTo>
                    <a:lnTo>
                      <a:pt x="426" y="413"/>
                    </a:lnTo>
                    <a:lnTo>
                      <a:pt x="427" y="414"/>
                    </a:lnTo>
                    <a:lnTo>
                      <a:pt x="427" y="415"/>
                    </a:lnTo>
                    <a:lnTo>
                      <a:pt x="426" y="416"/>
                    </a:lnTo>
                    <a:lnTo>
                      <a:pt x="426" y="417"/>
                    </a:lnTo>
                    <a:lnTo>
                      <a:pt x="426" y="418"/>
                    </a:lnTo>
                    <a:lnTo>
                      <a:pt x="424" y="420"/>
                    </a:lnTo>
                    <a:lnTo>
                      <a:pt x="423" y="422"/>
                    </a:lnTo>
                    <a:lnTo>
                      <a:pt x="423" y="423"/>
                    </a:lnTo>
                    <a:lnTo>
                      <a:pt x="421" y="426"/>
                    </a:lnTo>
                    <a:lnTo>
                      <a:pt x="421" y="427"/>
                    </a:lnTo>
                    <a:lnTo>
                      <a:pt x="421" y="428"/>
                    </a:lnTo>
                    <a:lnTo>
                      <a:pt x="420" y="428"/>
                    </a:lnTo>
                    <a:lnTo>
                      <a:pt x="421" y="428"/>
                    </a:lnTo>
                    <a:lnTo>
                      <a:pt x="421" y="429"/>
                    </a:lnTo>
                    <a:lnTo>
                      <a:pt x="421" y="430"/>
                    </a:lnTo>
                    <a:lnTo>
                      <a:pt x="421" y="431"/>
                    </a:lnTo>
                    <a:lnTo>
                      <a:pt x="420" y="431"/>
                    </a:lnTo>
                    <a:lnTo>
                      <a:pt x="420" y="432"/>
                    </a:lnTo>
                    <a:lnTo>
                      <a:pt x="420" y="431"/>
                    </a:lnTo>
                    <a:lnTo>
                      <a:pt x="419" y="431"/>
                    </a:lnTo>
                    <a:lnTo>
                      <a:pt x="418" y="431"/>
                    </a:lnTo>
                    <a:lnTo>
                      <a:pt x="417" y="431"/>
                    </a:lnTo>
                    <a:lnTo>
                      <a:pt x="417" y="432"/>
                    </a:lnTo>
                    <a:lnTo>
                      <a:pt x="416" y="432"/>
                    </a:lnTo>
                    <a:lnTo>
                      <a:pt x="415" y="432"/>
                    </a:lnTo>
                    <a:lnTo>
                      <a:pt x="415" y="433"/>
                    </a:lnTo>
                    <a:lnTo>
                      <a:pt x="414" y="434"/>
                    </a:lnTo>
                    <a:lnTo>
                      <a:pt x="413" y="435"/>
                    </a:lnTo>
                    <a:lnTo>
                      <a:pt x="412" y="435"/>
                    </a:lnTo>
                    <a:lnTo>
                      <a:pt x="412" y="436"/>
                    </a:lnTo>
                    <a:lnTo>
                      <a:pt x="412" y="437"/>
                    </a:lnTo>
                    <a:lnTo>
                      <a:pt x="411" y="437"/>
                    </a:lnTo>
                    <a:lnTo>
                      <a:pt x="411" y="436"/>
                    </a:lnTo>
                    <a:lnTo>
                      <a:pt x="410" y="436"/>
                    </a:lnTo>
                    <a:lnTo>
                      <a:pt x="410" y="437"/>
                    </a:lnTo>
                    <a:lnTo>
                      <a:pt x="409" y="437"/>
                    </a:lnTo>
                    <a:lnTo>
                      <a:pt x="409" y="438"/>
                    </a:lnTo>
                    <a:lnTo>
                      <a:pt x="407" y="438"/>
                    </a:lnTo>
                    <a:lnTo>
                      <a:pt x="406" y="438"/>
                    </a:lnTo>
                    <a:lnTo>
                      <a:pt x="406" y="439"/>
                    </a:lnTo>
                    <a:lnTo>
                      <a:pt x="406" y="440"/>
                    </a:lnTo>
                    <a:lnTo>
                      <a:pt x="406" y="441"/>
                    </a:lnTo>
                    <a:lnTo>
                      <a:pt x="406" y="442"/>
                    </a:lnTo>
                    <a:lnTo>
                      <a:pt x="405" y="442"/>
                    </a:lnTo>
                    <a:lnTo>
                      <a:pt x="405" y="443"/>
                    </a:lnTo>
                    <a:lnTo>
                      <a:pt x="404" y="443"/>
                    </a:lnTo>
                    <a:lnTo>
                      <a:pt x="403" y="443"/>
                    </a:lnTo>
                    <a:lnTo>
                      <a:pt x="403" y="444"/>
                    </a:lnTo>
                    <a:lnTo>
                      <a:pt x="402" y="445"/>
                    </a:lnTo>
                    <a:lnTo>
                      <a:pt x="403" y="446"/>
                    </a:lnTo>
                    <a:lnTo>
                      <a:pt x="402" y="446"/>
                    </a:lnTo>
                    <a:lnTo>
                      <a:pt x="402" y="447"/>
                    </a:lnTo>
                    <a:lnTo>
                      <a:pt x="401" y="448"/>
                    </a:lnTo>
                    <a:lnTo>
                      <a:pt x="400" y="448"/>
                    </a:lnTo>
                    <a:lnTo>
                      <a:pt x="399" y="448"/>
                    </a:lnTo>
                    <a:lnTo>
                      <a:pt x="399" y="447"/>
                    </a:lnTo>
                    <a:lnTo>
                      <a:pt x="399" y="446"/>
                    </a:lnTo>
                    <a:lnTo>
                      <a:pt x="398" y="446"/>
                    </a:lnTo>
                    <a:lnTo>
                      <a:pt x="397" y="446"/>
                    </a:lnTo>
                    <a:lnTo>
                      <a:pt x="397" y="447"/>
                    </a:lnTo>
                    <a:lnTo>
                      <a:pt x="397" y="448"/>
                    </a:lnTo>
                    <a:lnTo>
                      <a:pt x="396" y="448"/>
                    </a:lnTo>
                    <a:lnTo>
                      <a:pt x="396" y="449"/>
                    </a:lnTo>
                    <a:lnTo>
                      <a:pt x="395" y="449"/>
                    </a:lnTo>
                    <a:lnTo>
                      <a:pt x="396" y="450"/>
                    </a:lnTo>
                    <a:lnTo>
                      <a:pt x="396" y="451"/>
                    </a:lnTo>
                    <a:lnTo>
                      <a:pt x="395" y="451"/>
                    </a:lnTo>
                    <a:lnTo>
                      <a:pt x="395" y="452"/>
                    </a:lnTo>
                    <a:lnTo>
                      <a:pt x="394" y="452"/>
                    </a:lnTo>
                    <a:lnTo>
                      <a:pt x="393" y="452"/>
                    </a:lnTo>
                    <a:lnTo>
                      <a:pt x="393" y="451"/>
                    </a:lnTo>
                    <a:lnTo>
                      <a:pt x="392" y="451"/>
                    </a:lnTo>
                    <a:lnTo>
                      <a:pt x="392" y="450"/>
                    </a:lnTo>
                    <a:lnTo>
                      <a:pt x="391" y="450"/>
                    </a:lnTo>
                    <a:lnTo>
                      <a:pt x="391" y="449"/>
                    </a:lnTo>
                    <a:lnTo>
                      <a:pt x="390" y="448"/>
                    </a:lnTo>
                    <a:lnTo>
                      <a:pt x="389" y="448"/>
                    </a:lnTo>
                    <a:lnTo>
                      <a:pt x="388" y="448"/>
                    </a:lnTo>
                    <a:lnTo>
                      <a:pt x="388" y="449"/>
                    </a:lnTo>
                    <a:lnTo>
                      <a:pt x="388" y="450"/>
                    </a:lnTo>
                    <a:lnTo>
                      <a:pt x="387" y="450"/>
                    </a:lnTo>
                    <a:lnTo>
                      <a:pt x="386" y="450"/>
                    </a:lnTo>
                    <a:lnTo>
                      <a:pt x="385" y="450"/>
                    </a:lnTo>
                    <a:lnTo>
                      <a:pt x="385" y="451"/>
                    </a:lnTo>
                    <a:lnTo>
                      <a:pt x="385" y="452"/>
                    </a:lnTo>
                    <a:lnTo>
                      <a:pt x="384" y="452"/>
                    </a:lnTo>
                    <a:lnTo>
                      <a:pt x="384" y="453"/>
                    </a:lnTo>
                    <a:lnTo>
                      <a:pt x="384" y="454"/>
                    </a:lnTo>
                    <a:lnTo>
                      <a:pt x="383" y="453"/>
                    </a:lnTo>
                    <a:lnTo>
                      <a:pt x="382" y="453"/>
                    </a:lnTo>
                    <a:lnTo>
                      <a:pt x="382" y="454"/>
                    </a:lnTo>
                    <a:lnTo>
                      <a:pt x="382" y="455"/>
                    </a:lnTo>
                    <a:lnTo>
                      <a:pt x="381" y="456"/>
                    </a:lnTo>
                    <a:lnTo>
                      <a:pt x="381" y="457"/>
                    </a:lnTo>
                    <a:lnTo>
                      <a:pt x="380" y="457"/>
                    </a:lnTo>
                    <a:lnTo>
                      <a:pt x="379" y="458"/>
                    </a:lnTo>
                    <a:lnTo>
                      <a:pt x="378" y="458"/>
                    </a:lnTo>
                    <a:lnTo>
                      <a:pt x="377" y="458"/>
                    </a:lnTo>
                    <a:lnTo>
                      <a:pt x="377" y="457"/>
                    </a:lnTo>
                    <a:lnTo>
                      <a:pt x="377" y="458"/>
                    </a:lnTo>
                    <a:lnTo>
                      <a:pt x="376" y="457"/>
                    </a:lnTo>
                    <a:lnTo>
                      <a:pt x="376" y="458"/>
                    </a:lnTo>
                    <a:lnTo>
                      <a:pt x="376" y="459"/>
                    </a:lnTo>
                    <a:lnTo>
                      <a:pt x="375" y="460"/>
                    </a:lnTo>
                    <a:lnTo>
                      <a:pt x="375" y="461"/>
                    </a:lnTo>
                    <a:lnTo>
                      <a:pt x="374" y="461"/>
                    </a:lnTo>
                    <a:lnTo>
                      <a:pt x="374" y="462"/>
                    </a:lnTo>
                    <a:lnTo>
                      <a:pt x="372" y="462"/>
                    </a:lnTo>
                    <a:lnTo>
                      <a:pt x="371" y="462"/>
                    </a:lnTo>
                    <a:lnTo>
                      <a:pt x="371" y="463"/>
                    </a:lnTo>
                    <a:lnTo>
                      <a:pt x="372" y="463"/>
                    </a:lnTo>
                    <a:lnTo>
                      <a:pt x="371" y="463"/>
                    </a:lnTo>
                    <a:lnTo>
                      <a:pt x="372" y="464"/>
                    </a:lnTo>
                    <a:lnTo>
                      <a:pt x="372" y="465"/>
                    </a:lnTo>
                    <a:lnTo>
                      <a:pt x="371" y="465"/>
                    </a:lnTo>
                    <a:lnTo>
                      <a:pt x="371" y="466"/>
                    </a:lnTo>
                    <a:lnTo>
                      <a:pt x="370" y="466"/>
                    </a:lnTo>
                    <a:lnTo>
                      <a:pt x="369" y="466"/>
                    </a:lnTo>
                    <a:lnTo>
                      <a:pt x="368" y="466"/>
                    </a:lnTo>
                    <a:lnTo>
                      <a:pt x="368" y="467"/>
                    </a:lnTo>
                    <a:lnTo>
                      <a:pt x="367" y="467"/>
                    </a:lnTo>
                    <a:lnTo>
                      <a:pt x="366" y="466"/>
                    </a:lnTo>
                    <a:lnTo>
                      <a:pt x="365" y="466"/>
                    </a:lnTo>
                    <a:lnTo>
                      <a:pt x="365" y="467"/>
                    </a:lnTo>
                    <a:lnTo>
                      <a:pt x="364" y="468"/>
                    </a:lnTo>
                    <a:lnTo>
                      <a:pt x="363" y="469"/>
                    </a:lnTo>
                    <a:lnTo>
                      <a:pt x="362" y="469"/>
                    </a:lnTo>
                    <a:lnTo>
                      <a:pt x="361" y="470"/>
                    </a:lnTo>
                    <a:lnTo>
                      <a:pt x="360" y="470"/>
                    </a:lnTo>
                    <a:lnTo>
                      <a:pt x="359" y="469"/>
                    </a:lnTo>
                    <a:lnTo>
                      <a:pt x="358" y="469"/>
                    </a:lnTo>
                    <a:lnTo>
                      <a:pt x="357" y="470"/>
                    </a:lnTo>
                    <a:lnTo>
                      <a:pt x="356" y="471"/>
                    </a:lnTo>
                    <a:lnTo>
                      <a:pt x="356" y="473"/>
                    </a:lnTo>
                    <a:lnTo>
                      <a:pt x="355" y="473"/>
                    </a:lnTo>
                    <a:lnTo>
                      <a:pt x="355" y="474"/>
                    </a:lnTo>
                    <a:lnTo>
                      <a:pt x="355" y="475"/>
                    </a:lnTo>
                    <a:lnTo>
                      <a:pt x="354" y="476"/>
                    </a:lnTo>
                    <a:lnTo>
                      <a:pt x="353" y="476"/>
                    </a:lnTo>
                    <a:lnTo>
                      <a:pt x="352" y="477"/>
                    </a:lnTo>
                    <a:lnTo>
                      <a:pt x="351" y="478"/>
                    </a:lnTo>
                    <a:lnTo>
                      <a:pt x="350" y="479"/>
                    </a:lnTo>
                    <a:lnTo>
                      <a:pt x="349" y="479"/>
                    </a:lnTo>
                    <a:lnTo>
                      <a:pt x="349" y="480"/>
                    </a:lnTo>
                    <a:lnTo>
                      <a:pt x="348" y="480"/>
                    </a:lnTo>
                    <a:lnTo>
                      <a:pt x="348" y="481"/>
                    </a:lnTo>
                    <a:lnTo>
                      <a:pt x="347" y="481"/>
                    </a:lnTo>
                    <a:lnTo>
                      <a:pt x="347" y="482"/>
                    </a:lnTo>
                    <a:lnTo>
                      <a:pt x="347" y="483"/>
                    </a:lnTo>
                    <a:lnTo>
                      <a:pt x="346" y="483"/>
                    </a:lnTo>
                    <a:lnTo>
                      <a:pt x="346" y="484"/>
                    </a:lnTo>
                    <a:lnTo>
                      <a:pt x="345" y="486"/>
                    </a:lnTo>
                    <a:lnTo>
                      <a:pt x="344" y="486"/>
                    </a:lnTo>
                    <a:lnTo>
                      <a:pt x="344" y="487"/>
                    </a:lnTo>
                    <a:lnTo>
                      <a:pt x="344" y="488"/>
                    </a:lnTo>
                    <a:lnTo>
                      <a:pt x="343" y="488"/>
                    </a:lnTo>
                    <a:lnTo>
                      <a:pt x="342" y="488"/>
                    </a:lnTo>
                    <a:lnTo>
                      <a:pt x="342" y="487"/>
                    </a:lnTo>
                    <a:lnTo>
                      <a:pt x="340" y="487"/>
                    </a:lnTo>
                    <a:lnTo>
                      <a:pt x="339" y="487"/>
                    </a:lnTo>
                    <a:lnTo>
                      <a:pt x="339" y="488"/>
                    </a:lnTo>
                    <a:lnTo>
                      <a:pt x="338" y="488"/>
                    </a:lnTo>
                    <a:lnTo>
                      <a:pt x="338" y="489"/>
                    </a:lnTo>
                    <a:lnTo>
                      <a:pt x="337" y="489"/>
                    </a:lnTo>
                    <a:lnTo>
                      <a:pt x="336" y="489"/>
                    </a:lnTo>
                    <a:lnTo>
                      <a:pt x="335" y="489"/>
                    </a:lnTo>
                    <a:lnTo>
                      <a:pt x="334" y="489"/>
                    </a:lnTo>
                    <a:lnTo>
                      <a:pt x="334" y="490"/>
                    </a:lnTo>
                    <a:lnTo>
                      <a:pt x="334" y="491"/>
                    </a:lnTo>
                    <a:lnTo>
                      <a:pt x="333" y="491"/>
                    </a:lnTo>
                    <a:lnTo>
                      <a:pt x="332" y="491"/>
                    </a:lnTo>
                    <a:lnTo>
                      <a:pt x="331" y="491"/>
                    </a:lnTo>
                    <a:lnTo>
                      <a:pt x="330" y="491"/>
                    </a:lnTo>
                    <a:lnTo>
                      <a:pt x="329" y="492"/>
                    </a:lnTo>
                    <a:lnTo>
                      <a:pt x="329" y="493"/>
                    </a:lnTo>
                    <a:lnTo>
                      <a:pt x="329" y="495"/>
                    </a:lnTo>
                    <a:lnTo>
                      <a:pt x="329" y="496"/>
                    </a:lnTo>
                    <a:lnTo>
                      <a:pt x="329" y="497"/>
                    </a:lnTo>
                    <a:lnTo>
                      <a:pt x="328" y="497"/>
                    </a:lnTo>
                    <a:lnTo>
                      <a:pt x="328" y="498"/>
                    </a:lnTo>
                    <a:lnTo>
                      <a:pt x="327" y="498"/>
                    </a:lnTo>
                    <a:lnTo>
                      <a:pt x="325" y="499"/>
                    </a:lnTo>
                    <a:lnTo>
                      <a:pt x="324" y="500"/>
                    </a:lnTo>
                    <a:lnTo>
                      <a:pt x="323" y="501"/>
                    </a:lnTo>
                    <a:lnTo>
                      <a:pt x="323" y="502"/>
                    </a:lnTo>
                    <a:lnTo>
                      <a:pt x="322" y="503"/>
                    </a:lnTo>
                    <a:lnTo>
                      <a:pt x="322" y="504"/>
                    </a:lnTo>
                    <a:lnTo>
                      <a:pt x="321" y="506"/>
                    </a:lnTo>
                    <a:lnTo>
                      <a:pt x="320" y="507"/>
                    </a:lnTo>
                    <a:lnTo>
                      <a:pt x="320" y="508"/>
                    </a:lnTo>
                    <a:lnTo>
                      <a:pt x="319" y="508"/>
                    </a:lnTo>
                    <a:lnTo>
                      <a:pt x="318" y="507"/>
                    </a:lnTo>
                    <a:lnTo>
                      <a:pt x="317" y="507"/>
                    </a:lnTo>
                    <a:lnTo>
                      <a:pt x="317" y="508"/>
                    </a:lnTo>
                    <a:lnTo>
                      <a:pt x="316" y="508"/>
                    </a:lnTo>
                    <a:lnTo>
                      <a:pt x="315" y="508"/>
                    </a:lnTo>
                    <a:lnTo>
                      <a:pt x="315" y="509"/>
                    </a:lnTo>
                    <a:lnTo>
                      <a:pt x="315" y="510"/>
                    </a:lnTo>
                    <a:lnTo>
                      <a:pt x="314" y="510"/>
                    </a:lnTo>
                    <a:lnTo>
                      <a:pt x="313" y="510"/>
                    </a:lnTo>
                    <a:lnTo>
                      <a:pt x="312" y="509"/>
                    </a:lnTo>
                    <a:lnTo>
                      <a:pt x="311" y="509"/>
                    </a:lnTo>
                    <a:lnTo>
                      <a:pt x="311" y="508"/>
                    </a:lnTo>
                    <a:lnTo>
                      <a:pt x="310" y="508"/>
                    </a:lnTo>
                    <a:lnTo>
                      <a:pt x="310" y="507"/>
                    </a:lnTo>
                    <a:lnTo>
                      <a:pt x="309" y="507"/>
                    </a:lnTo>
                    <a:lnTo>
                      <a:pt x="308" y="508"/>
                    </a:lnTo>
                    <a:lnTo>
                      <a:pt x="307" y="508"/>
                    </a:lnTo>
                    <a:lnTo>
                      <a:pt x="306" y="507"/>
                    </a:lnTo>
                    <a:lnTo>
                      <a:pt x="305" y="508"/>
                    </a:lnTo>
                    <a:lnTo>
                      <a:pt x="304" y="508"/>
                    </a:lnTo>
                    <a:lnTo>
                      <a:pt x="303" y="507"/>
                    </a:lnTo>
                    <a:lnTo>
                      <a:pt x="302" y="507"/>
                    </a:lnTo>
                    <a:lnTo>
                      <a:pt x="300" y="509"/>
                    </a:lnTo>
                    <a:lnTo>
                      <a:pt x="298" y="509"/>
                    </a:lnTo>
                    <a:lnTo>
                      <a:pt x="296" y="509"/>
                    </a:lnTo>
                    <a:lnTo>
                      <a:pt x="295" y="509"/>
                    </a:lnTo>
                    <a:lnTo>
                      <a:pt x="294" y="509"/>
                    </a:lnTo>
                    <a:lnTo>
                      <a:pt x="293" y="509"/>
                    </a:lnTo>
                    <a:lnTo>
                      <a:pt x="292" y="509"/>
                    </a:lnTo>
                    <a:lnTo>
                      <a:pt x="291" y="509"/>
                    </a:lnTo>
                    <a:lnTo>
                      <a:pt x="290" y="508"/>
                    </a:lnTo>
                    <a:lnTo>
                      <a:pt x="289" y="508"/>
                    </a:lnTo>
                    <a:lnTo>
                      <a:pt x="287" y="510"/>
                    </a:lnTo>
                    <a:lnTo>
                      <a:pt x="286" y="510"/>
                    </a:lnTo>
                    <a:lnTo>
                      <a:pt x="285" y="510"/>
                    </a:lnTo>
                    <a:lnTo>
                      <a:pt x="284" y="510"/>
                    </a:lnTo>
                    <a:lnTo>
                      <a:pt x="283" y="510"/>
                    </a:lnTo>
                    <a:lnTo>
                      <a:pt x="282" y="511"/>
                    </a:lnTo>
                    <a:lnTo>
                      <a:pt x="280" y="512"/>
                    </a:lnTo>
                    <a:lnTo>
                      <a:pt x="280" y="513"/>
                    </a:lnTo>
                    <a:lnTo>
                      <a:pt x="280" y="514"/>
                    </a:lnTo>
                    <a:lnTo>
                      <a:pt x="279" y="515"/>
                    </a:lnTo>
                    <a:lnTo>
                      <a:pt x="278" y="515"/>
                    </a:lnTo>
                    <a:lnTo>
                      <a:pt x="277" y="515"/>
                    </a:lnTo>
                    <a:lnTo>
                      <a:pt x="276" y="516"/>
                    </a:lnTo>
                    <a:lnTo>
                      <a:pt x="275" y="517"/>
                    </a:lnTo>
                    <a:lnTo>
                      <a:pt x="274" y="517"/>
                    </a:lnTo>
                    <a:lnTo>
                      <a:pt x="274" y="518"/>
                    </a:lnTo>
                    <a:lnTo>
                      <a:pt x="274" y="519"/>
                    </a:lnTo>
                    <a:lnTo>
                      <a:pt x="273" y="520"/>
                    </a:lnTo>
                    <a:lnTo>
                      <a:pt x="272" y="520"/>
                    </a:lnTo>
                    <a:lnTo>
                      <a:pt x="270" y="520"/>
                    </a:lnTo>
                    <a:lnTo>
                      <a:pt x="269" y="520"/>
                    </a:lnTo>
                    <a:lnTo>
                      <a:pt x="269" y="521"/>
                    </a:lnTo>
                    <a:lnTo>
                      <a:pt x="269" y="522"/>
                    </a:lnTo>
                    <a:lnTo>
                      <a:pt x="268" y="523"/>
                    </a:lnTo>
                    <a:lnTo>
                      <a:pt x="267" y="523"/>
                    </a:lnTo>
                    <a:lnTo>
                      <a:pt x="266" y="523"/>
                    </a:lnTo>
                    <a:lnTo>
                      <a:pt x="265" y="523"/>
                    </a:lnTo>
                    <a:lnTo>
                      <a:pt x="264" y="523"/>
                    </a:lnTo>
                    <a:lnTo>
                      <a:pt x="263" y="523"/>
                    </a:lnTo>
                    <a:lnTo>
                      <a:pt x="262" y="523"/>
                    </a:lnTo>
                    <a:lnTo>
                      <a:pt x="261" y="522"/>
                    </a:lnTo>
                    <a:lnTo>
                      <a:pt x="261" y="523"/>
                    </a:lnTo>
                    <a:lnTo>
                      <a:pt x="260" y="523"/>
                    </a:lnTo>
                    <a:lnTo>
                      <a:pt x="260" y="524"/>
                    </a:lnTo>
                    <a:lnTo>
                      <a:pt x="259" y="525"/>
                    </a:lnTo>
                    <a:lnTo>
                      <a:pt x="258" y="525"/>
                    </a:lnTo>
                    <a:lnTo>
                      <a:pt x="258" y="526"/>
                    </a:lnTo>
                    <a:lnTo>
                      <a:pt x="258" y="525"/>
                    </a:lnTo>
                    <a:lnTo>
                      <a:pt x="257" y="526"/>
                    </a:lnTo>
                    <a:lnTo>
                      <a:pt x="256" y="525"/>
                    </a:lnTo>
                    <a:lnTo>
                      <a:pt x="255" y="526"/>
                    </a:lnTo>
                    <a:lnTo>
                      <a:pt x="254" y="526"/>
                    </a:lnTo>
                    <a:lnTo>
                      <a:pt x="253" y="525"/>
                    </a:lnTo>
                    <a:lnTo>
                      <a:pt x="252" y="524"/>
                    </a:lnTo>
                    <a:lnTo>
                      <a:pt x="251" y="524"/>
                    </a:lnTo>
                    <a:lnTo>
                      <a:pt x="251" y="525"/>
                    </a:lnTo>
                    <a:lnTo>
                      <a:pt x="251" y="526"/>
                    </a:lnTo>
                    <a:lnTo>
                      <a:pt x="250" y="527"/>
                    </a:lnTo>
                    <a:lnTo>
                      <a:pt x="249" y="528"/>
                    </a:lnTo>
                    <a:lnTo>
                      <a:pt x="248" y="528"/>
                    </a:lnTo>
                    <a:lnTo>
                      <a:pt x="248" y="529"/>
                    </a:lnTo>
                    <a:lnTo>
                      <a:pt x="247" y="530"/>
                    </a:lnTo>
                    <a:lnTo>
                      <a:pt x="247" y="531"/>
                    </a:lnTo>
                    <a:lnTo>
                      <a:pt x="244" y="531"/>
                    </a:lnTo>
                    <a:lnTo>
                      <a:pt x="243" y="530"/>
                    </a:lnTo>
                    <a:lnTo>
                      <a:pt x="243" y="529"/>
                    </a:lnTo>
                    <a:lnTo>
                      <a:pt x="243" y="528"/>
                    </a:lnTo>
                    <a:lnTo>
                      <a:pt x="242" y="528"/>
                    </a:lnTo>
                    <a:lnTo>
                      <a:pt x="242" y="527"/>
                    </a:lnTo>
                    <a:lnTo>
                      <a:pt x="243" y="526"/>
                    </a:lnTo>
                    <a:lnTo>
                      <a:pt x="242" y="525"/>
                    </a:lnTo>
                    <a:lnTo>
                      <a:pt x="241" y="525"/>
                    </a:lnTo>
                    <a:lnTo>
                      <a:pt x="240" y="525"/>
                    </a:lnTo>
                    <a:lnTo>
                      <a:pt x="239" y="526"/>
                    </a:lnTo>
                    <a:lnTo>
                      <a:pt x="239" y="525"/>
                    </a:lnTo>
                    <a:lnTo>
                      <a:pt x="238" y="525"/>
                    </a:lnTo>
                    <a:lnTo>
                      <a:pt x="237" y="523"/>
                    </a:lnTo>
                    <a:lnTo>
                      <a:pt x="237" y="522"/>
                    </a:lnTo>
                    <a:lnTo>
                      <a:pt x="236" y="522"/>
                    </a:lnTo>
                    <a:lnTo>
                      <a:pt x="235" y="522"/>
                    </a:lnTo>
                    <a:lnTo>
                      <a:pt x="234" y="522"/>
                    </a:lnTo>
                    <a:lnTo>
                      <a:pt x="233" y="521"/>
                    </a:lnTo>
                    <a:lnTo>
                      <a:pt x="233" y="520"/>
                    </a:lnTo>
                    <a:lnTo>
                      <a:pt x="233" y="519"/>
                    </a:lnTo>
                    <a:lnTo>
                      <a:pt x="233" y="518"/>
                    </a:lnTo>
                    <a:lnTo>
                      <a:pt x="233" y="517"/>
                    </a:lnTo>
                    <a:lnTo>
                      <a:pt x="233" y="516"/>
                    </a:lnTo>
                    <a:lnTo>
                      <a:pt x="233" y="515"/>
                    </a:lnTo>
                    <a:lnTo>
                      <a:pt x="233" y="514"/>
                    </a:lnTo>
                    <a:lnTo>
                      <a:pt x="232" y="513"/>
                    </a:lnTo>
                    <a:lnTo>
                      <a:pt x="231" y="512"/>
                    </a:lnTo>
                    <a:lnTo>
                      <a:pt x="230" y="512"/>
                    </a:lnTo>
                    <a:lnTo>
                      <a:pt x="230" y="513"/>
                    </a:lnTo>
                    <a:lnTo>
                      <a:pt x="229" y="513"/>
                    </a:lnTo>
                    <a:lnTo>
                      <a:pt x="228" y="513"/>
                    </a:lnTo>
                    <a:lnTo>
                      <a:pt x="227" y="513"/>
                    </a:lnTo>
                    <a:lnTo>
                      <a:pt x="226" y="513"/>
                    </a:lnTo>
                    <a:lnTo>
                      <a:pt x="226" y="512"/>
                    </a:lnTo>
                    <a:lnTo>
                      <a:pt x="226" y="511"/>
                    </a:lnTo>
                    <a:lnTo>
                      <a:pt x="225" y="511"/>
                    </a:lnTo>
                    <a:lnTo>
                      <a:pt x="224" y="511"/>
                    </a:lnTo>
                    <a:lnTo>
                      <a:pt x="223" y="510"/>
                    </a:lnTo>
                    <a:lnTo>
                      <a:pt x="222" y="510"/>
                    </a:lnTo>
                    <a:lnTo>
                      <a:pt x="221" y="509"/>
                    </a:lnTo>
                    <a:lnTo>
                      <a:pt x="220" y="509"/>
                    </a:lnTo>
                    <a:lnTo>
                      <a:pt x="220" y="510"/>
                    </a:lnTo>
                    <a:lnTo>
                      <a:pt x="219" y="509"/>
                    </a:lnTo>
                    <a:lnTo>
                      <a:pt x="218" y="509"/>
                    </a:lnTo>
                    <a:lnTo>
                      <a:pt x="218" y="510"/>
                    </a:lnTo>
                    <a:lnTo>
                      <a:pt x="217" y="512"/>
                    </a:lnTo>
                    <a:lnTo>
                      <a:pt x="216" y="512"/>
                    </a:lnTo>
                    <a:lnTo>
                      <a:pt x="215" y="512"/>
                    </a:lnTo>
                    <a:lnTo>
                      <a:pt x="215" y="511"/>
                    </a:lnTo>
                    <a:lnTo>
                      <a:pt x="214" y="511"/>
                    </a:lnTo>
                    <a:lnTo>
                      <a:pt x="214" y="510"/>
                    </a:lnTo>
                    <a:lnTo>
                      <a:pt x="213" y="510"/>
                    </a:lnTo>
                    <a:lnTo>
                      <a:pt x="212" y="511"/>
                    </a:lnTo>
                    <a:lnTo>
                      <a:pt x="211" y="511"/>
                    </a:lnTo>
                    <a:lnTo>
                      <a:pt x="210" y="511"/>
                    </a:lnTo>
                    <a:lnTo>
                      <a:pt x="209" y="511"/>
                    </a:lnTo>
                    <a:lnTo>
                      <a:pt x="209" y="512"/>
                    </a:lnTo>
                    <a:lnTo>
                      <a:pt x="208" y="512"/>
                    </a:lnTo>
                    <a:lnTo>
                      <a:pt x="208" y="511"/>
                    </a:lnTo>
                    <a:lnTo>
                      <a:pt x="208" y="510"/>
                    </a:lnTo>
                    <a:lnTo>
                      <a:pt x="207" y="510"/>
                    </a:lnTo>
                    <a:lnTo>
                      <a:pt x="207" y="509"/>
                    </a:lnTo>
                    <a:lnTo>
                      <a:pt x="206" y="509"/>
                    </a:lnTo>
                    <a:lnTo>
                      <a:pt x="205" y="508"/>
                    </a:lnTo>
                    <a:lnTo>
                      <a:pt x="205" y="507"/>
                    </a:lnTo>
                    <a:lnTo>
                      <a:pt x="204" y="507"/>
                    </a:lnTo>
                    <a:lnTo>
                      <a:pt x="203" y="507"/>
                    </a:lnTo>
                    <a:lnTo>
                      <a:pt x="202" y="506"/>
                    </a:lnTo>
                    <a:lnTo>
                      <a:pt x="201" y="505"/>
                    </a:lnTo>
                    <a:lnTo>
                      <a:pt x="201" y="504"/>
                    </a:lnTo>
                    <a:lnTo>
                      <a:pt x="200" y="503"/>
                    </a:lnTo>
                    <a:lnTo>
                      <a:pt x="199" y="500"/>
                    </a:lnTo>
                    <a:lnTo>
                      <a:pt x="198" y="500"/>
                    </a:lnTo>
                    <a:lnTo>
                      <a:pt x="198" y="499"/>
                    </a:lnTo>
                    <a:lnTo>
                      <a:pt x="197" y="498"/>
                    </a:lnTo>
                    <a:lnTo>
                      <a:pt x="196" y="498"/>
                    </a:lnTo>
                    <a:lnTo>
                      <a:pt x="195" y="498"/>
                    </a:lnTo>
                    <a:lnTo>
                      <a:pt x="194" y="498"/>
                    </a:lnTo>
                    <a:lnTo>
                      <a:pt x="193" y="498"/>
                    </a:lnTo>
                    <a:lnTo>
                      <a:pt x="192" y="498"/>
                    </a:lnTo>
                    <a:lnTo>
                      <a:pt x="192" y="499"/>
                    </a:lnTo>
                    <a:lnTo>
                      <a:pt x="191" y="499"/>
                    </a:lnTo>
                    <a:lnTo>
                      <a:pt x="191" y="500"/>
                    </a:lnTo>
                    <a:lnTo>
                      <a:pt x="189" y="501"/>
                    </a:lnTo>
                    <a:lnTo>
                      <a:pt x="188" y="501"/>
                    </a:lnTo>
                    <a:lnTo>
                      <a:pt x="186" y="501"/>
                    </a:lnTo>
                    <a:lnTo>
                      <a:pt x="186" y="500"/>
                    </a:lnTo>
                    <a:lnTo>
                      <a:pt x="184" y="501"/>
                    </a:lnTo>
                    <a:lnTo>
                      <a:pt x="184" y="502"/>
                    </a:lnTo>
                    <a:lnTo>
                      <a:pt x="183" y="503"/>
                    </a:lnTo>
                    <a:lnTo>
                      <a:pt x="183" y="505"/>
                    </a:lnTo>
                    <a:lnTo>
                      <a:pt x="183" y="506"/>
                    </a:lnTo>
                    <a:lnTo>
                      <a:pt x="182" y="506"/>
                    </a:lnTo>
                    <a:lnTo>
                      <a:pt x="181" y="506"/>
                    </a:lnTo>
                    <a:lnTo>
                      <a:pt x="181" y="507"/>
                    </a:lnTo>
                    <a:lnTo>
                      <a:pt x="180" y="507"/>
                    </a:lnTo>
                    <a:lnTo>
                      <a:pt x="178" y="508"/>
                    </a:lnTo>
                    <a:lnTo>
                      <a:pt x="177" y="509"/>
                    </a:lnTo>
                    <a:lnTo>
                      <a:pt x="176" y="509"/>
                    </a:lnTo>
                    <a:lnTo>
                      <a:pt x="175" y="509"/>
                    </a:lnTo>
                    <a:lnTo>
                      <a:pt x="172" y="510"/>
                    </a:lnTo>
                    <a:lnTo>
                      <a:pt x="171" y="510"/>
                    </a:lnTo>
                    <a:lnTo>
                      <a:pt x="170" y="510"/>
                    </a:lnTo>
                    <a:lnTo>
                      <a:pt x="170" y="511"/>
                    </a:lnTo>
                    <a:lnTo>
                      <a:pt x="169" y="512"/>
                    </a:lnTo>
                    <a:lnTo>
                      <a:pt x="168" y="513"/>
                    </a:lnTo>
                    <a:lnTo>
                      <a:pt x="167" y="514"/>
                    </a:lnTo>
                    <a:lnTo>
                      <a:pt x="166" y="514"/>
                    </a:lnTo>
                    <a:lnTo>
                      <a:pt x="166" y="515"/>
                    </a:lnTo>
                    <a:lnTo>
                      <a:pt x="165" y="516"/>
                    </a:lnTo>
                    <a:lnTo>
                      <a:pt x="165" y="517"/>
                    </a:lnTo>
                    <a:lnTo>
                      <a:pt x="164" y="518"/>
                    </a:lnTo>
                    <a:lnTo>
                      <a:pt x="164" y="519"/>
                    </a:lnTo>
                    <a:lnTo>
                      <a:pt x="164" y="520"/>
                    </a:lnTo>
                    <a:lnTo>
                      <a:pt x="165" y="520"/>
                    </a:lnTo>
                    <a:lnTo>
                      <a:pt x="165" y="521"/>
                    </a:lnTo>
                    <a:lnTo>
                      <a:pt x="165" y="522"/>
                    </a:lnTo>
                    <a:lnTo>
                      <a:pt x="164" y="523"/>
                    </a:lnTo>
                    <a:lnTo>
                      <a:pt x="165" y="523"/>
                    </a:lnTo>
                    <a:lnTo>
                      <a:pt x="165" y="524"/>
                    </a:lnTo>
                    <a:lnTo>
                      <a:pt x="164" y="525"/>
                    </a:lnTo>
                    <a:lnTo>
                      <a:pt x="165" y="525"/>
                    </a:lnTo>
                    <a:lnTo>
                      <a:pt x="165" y="526"/>
                    </a:lnTo>
                    <a:lnTo>
                      <a:pt x="166" y="526"/>
                    </a:lnTo>
                    <a:lnTo>
                      <a:pt x="166" y="528"/>
                    </a:lnTo>
                    <a:lnTo>
                      <a:pt x="168" y="530"/>
                    </a:lnTo>
                    <a:lnTo>
                      <a:pt x="168" y="531"/>
                    </a:lnTo>
                    <a:lnTo>
                      <a:pt x="168" y="532"/>
                    </a:lnTo>
                    <a:lnTo>
                      <a:pt x="167" y="532"/>
                    </a:lnTo>
                    <a:lnTo>
                      <a:pt x="168" y="533"/>
                    </a:lnTo>
                    <a:lnTo>
                      <a:pt x="168" y="534"/>
                    </a:lnTo>
                    <a:lnTo>
                      <a:pt x="168" y="535"/>
                    </a:lnTo>
                    <a:lnTo>
                      <a:pt x="169" y="535"/>
                    </a:lnTo>
                    <a:lnTo>
                      <a:pt x="169" y="536"/>
                    </a:lnTo>
                    <a:lnTo>
                      <a:pt x="170" y="536"/>
                    </a:lnTo>
                    <a:lnTo>
                      <a:pt x="172" y="538"/>
                    </a:lnTo>
                    <a:lnTo>
                      <a:pt x="173" y="538"/>
                    </a:lnTo>
                    <a:lnTo>
                      <a:pt x="173" y="539"/>
                    </a:lnTo>
                    <a:lnTo>
                      <a:pt x="174" y="539"/>
                    </a:lnTo>
                    <a:lnTo>
                      <a:pt x="175" y="539"/>
                    </a:lnTo>
                    <a:lnTo>
                      <a:pt x="176" y="539"/>
                    </a:lnTo>
                    <a:lnTo>
                      <a:pt x="176" y="540"/>
                    </a:lnTo>
                    <a:lnTo>
                      <a:pt x="177" y="540"/>
                    </a:lnTo>
                    <a:lnTo>
                      <a:pt x="178" y="542"/>
                    </a:lnTo>
                    <a:lnTo>
                      <a:pt x="177" y="543"/>
                    </a:lnTo>
                    <a:lnTo>
                      <a:pt x="177" y="544"/>
                    </a:lnTo>
                    <a:lnTo>
                      <a:pt x="176" y="544"/>
                    </a:lnTo>
                    <a:lnTo>
                      <a:pt x="176" y="545"/>
                    </a:lnTo>
                    <a:lnTo>
                      <a:pt x="175" y="545"/>
                    </a:lnTo>
                    <a:lnTo>
                      <a:pt x="174" y="546"/>
                    </a:lnTo>
                    <a:lnTo>
                      <a:pt x="174" y="547"/>
                    </a:lnTo>
                    <a:lnTo>
                      <a:pt x="173" y="547"/>
                    </a:lnTo>
                    <a:lnTo>
                      <a:pt x="173" y="548"/>
                    </a:lnTo>
                    <a:lnTo>
                      <a:pt x="174" y="548"/>
                    </a:lnTo>
                    <a:lnTo>
                      <a:pt x="175" y="548"/>
                    </a:lnTo>
                    <a:lnTo>
                      <a:pt x="175" y="549"/>
                    </a:lnTo>
                    <a:lnTo>
                      <a:pt x="173" y="551"/>
                    </a:lnTo>
                    <a:lnTo>
                      <a:pt x="173" y="552"/>
                    </a:lnTo>
                    <a:lnTo>
                      <a:pt x="174" y="552"/>
                    </a:lnTo>
                    <a:lnTo>
                      <a:pt x="174" y="553"/>
                    </a:lnTo>
                    <a:lnTo>
                      <a:pt x="175" y="553"/>
                    </a:lnTo>
                    <a:lnTo>
                      <a:pt x="176" y="553"/>
                    </a:lnTo>
                    <a:lnTo>
                      <a:pt x="176" y="554"/>
                    </a:lnTo>
                    <a:lnTo>
                      <a:pt x="176" y="555"/>
                    </a:lnTo>
                    <a:lnTo>
                      <a:pt x="176" y="556"/>
                    </a:lnTo>
                    <a:lnTo>
                      <a:pt x="176" y="557"/>
                    </a:lnTo>
                    <a:lnTo>
                      <a:pt x="175" y="557"/>
                    </a:lnTo>
                    <a:lnTo>
                      <a:pt x="174" y="557"/>
                    </a:lnTo>
                    <a:lnTo>
                      <a:pt x="174" y="558"/>
                    </a:lnTo>
                    <a:lnTo>
                      <a:pt x="174" y="559"/>
                    </a:lnTo>
                    <a:lnTo>
                      <a:pt x="174" y="560"/>
                    </a:lnTo>
                    <a:lnTo>
                      <a:pt x="173" y="560"/>
                    </a:lnTo>
                    <a:lnTo>
                      <a:pt x="171" y="560"/>
                    </a:lnTo>
                    <a:lnTo>
                      <a:pt x="170" y="560"/>
                    </a:lnTo>
                    <a:lnTo>
                      <a:pt x="169" y="560"/>
                    </a:lnTo>
                    <a:lnTo>
                      <a:pt x="168" y="560"/>
                    </a:lnTo>
                    <a:lnTo>
                      <a:pt x="168" y="561"/>
                    </a:lnTo>
                    <a:lnTo>
                      <a:pt x="167" y="561"/>
                    </a:lnTo>
                    <a:lnTo>
                      <a:pt x="168" y="562"/>
                    </a:lnTo>
                    <a:lnTo>
                      <a:pt x="168" y="563"/>
                    </a:lnTo>
                    <a:lnTo>
                      <a:pt x="168" y="564"/>
                    </a:lnTo>
                    <a:lnTo>
                      <a:pt x="167" y="565"/>
                    </a:lnTo>
                    <a:lnTo>
                      <a:pt x="167" y="568"/>
                    </a:lnTo>
                    <a:lnTo>
                      <a:pt x="166" y="569"/>
                    </a:lnTo>
                    <a:lnTo>
                      <a:pt x="165" y="570"/>
                    </a:lnTo>
                    <a:lnTo>
                      <a:pt x="164" y="571"/>
                    </a:lnTo>
                    <a:lnTo>
                      <a:pt x="163" y="572"/>
                    </a:lnTo>
                    <a:lnTo>
                      <a:pt x="162" y="573"/>
                    </a:lnTo>
                    <a:lnTo>
                      <a:pt x="162" y="574"/>
                    </a:lnTo>
                    <a:lnTo>
                      <a:pt x="162" y="575"/>
                    </a:lnTo>
                    <a:lnTo>
                      <a:pt x="162" y="576"/>
                    </a:lnTo>
                    <a:lnTo>
                      <a:pt x="161" y="577"/>
                    </a:lnTo>
                    <a:lnTo>
                      <a:pt x="161" y="578"/>
                    </a:lnTo>
                    <a:lnTo>
                      <a:pt x="160" y="578"/>
                    </a:lnTo>
                    <a:lnTo>
                      <a:pt x="159" y="578"/>
                    </a:lnTo>
                    <a:lnTo>
                      <a:pt x="159" y="579"/>
                    </a:lnTo>
                    <a:lnTo>
                      <a:pt x="158" y="580"/>
                    </a:lnTo>
                    <a:lnTo>
                      <a:pt x="157" y="580"/>
                    </a:lnTo>
                    <a:lnTo>
                      <a:pt x="157" y="581"/>
                    </a:lnTo>
                    <a:lnTo>
                      <a:pt x="156" y="582"/>
                    </a:lnTo>
                    <a:lnTo>
                      <a:pt x="155" y="582"/>
                    </a:lnTo>
                    <a:lnTo>
                      <a:pt x="155" y="583"/>
                    </a:lnTo>
                    <a:lnTo>
                      <a:pt x="155" y="585"/>
                    </a:lnTo>
                    <a:lnTo>
                      <a:pt x="155" y="586"/>
                    </a:lnTo>
                    <a:lnTo>
                      <a:pt x="154" y="586"/>
                    </a:lnTo>
                    <a:lnTo>
                      <a:pt x="153" y="586"/>
                    </a:lnTo>
                    <a:lnTo>
                      <a:pt x="152" y="586"/>
                    </a:lnTo>
                    <a:lnTo>
                      <a:pt x="151" y="586"/>
                    </a:lnTo>
                    <a:lnTo>
                      <a:pt x="151" y="585"/>
                    </a:lnTo>
                    <a:lnTo>
                      <a:pt x="150" y="585"/>
                    </a:lnTo>
                    <a:lnTo>
                      <a:pt x="149" y="584"/>
                    </a:lnTo>
                    <a:lnTo>
                      <a:pt x="148" y="584"/>
                    </a:lnTo>
                    <a:lnTo>
                      <a:pt x="147" y="584"/>
                    </a:lnTo>
                    <a:lnTo>
                      <a:pt x="146" y="584"/>
                    </a:lnTo>
                    <a:lnTo>
                      <a:pt x="146" y="585"/>
                    </a:lnTo>
                    <a:lnTo>
                      <a:pt x="146" y="586"/>
                    </a:lnTo>
                    <a:lnTo>
                      <a:pt x="146" y="587"/>
                    </a:lnTo>
                    <a:lnTo>
                      <a:pt x="146" y="589"/>
                    </a:lnTo>
                    <a:lnTo>
                      <a:pt x="146" y="590"/>
                    </a:lnTo>
                    <a:lnTo>
                      <a:pt x="145" y="590"/>
                    </a:lnTo>
                    <a:lnTo>
                      <a:pt x="144" y="591"/>
                    </a:lnTo>
                    <a:lnTo>
                      <a:pt x="144" y="593"/>
                    </a:lnTo>
                    <a:lnTo>
                      <a:pt x="144" y="594"/>
                    </a:lnTo>
                    <a:lnTo>
                      <a:pt x="143" y="594"/>
                    </a:lnTo>
                    <a:lnTo>
                      <a:pt x="143" y="595"/>
                    </a:lnTo>
                    <a:lnTo>
                      <a:pt x="143" y="596"/>
                    </a:lnTo>
                    <a:lnTo>
                      <a:pt x="142" y="597"/>
                    </a:lnTo>
                    <a:lnTo>
                      <a:pt x="141" y="598"/>
                    </a:lnTo>
                    <a:lnTo>
                      <a:pt x="140" y="598"/>
                    </a:lnTo>
                    <a:lnTo>
                      <a:pt x="139" y="598"/>
                    </a:lnTo>
                    <a:lnTo>
                      <a:pt x="139" y="599"/>
                    </a:lnTo>
                    <a:lnTo>
                      <a:pt x="138" y="600"/>
                    </a:lnTo>
                    <a:lnTo>
                      <a:pt x="138" y="601"/>
                    </a:lnTo>
                    <a:lnTo>
                      <a:pt x="137" y="601"/>
                    </a:lnTo>
                    <a:lnTo>
                      <a:pt x="136" y="602"/>
                    </a:lnTo>
                    <a:lnTo>
                      <a:pt x="135" y="601"/>
                    </a:lnTo>
                    <a:lnTo>
                      <a:pt x="134" y="601"/>
                    </a:lnTo>
                    <a:lnTo>
                      <a:pt x="134" y="600"/>
                    </a:lnTo>
                    <a:lnTo>
                      <a:pt x="133" y="600"/>
                    </a:lnTo>
                    <a:lnTo>
                      <a:pt x="132" y="599"/>
                    </a:lnTo>
                    <a:lnTo>
                      <a:pt x="131" y="599"/>
                    </a:lnTo>
                    <a:lnTo>
                      <a:pt x="130" y="599"/>
                    </a:lnTo>
                    <a:lnTo>
                      <a:pt x="129" y="600"/>
                    </a:lnTo>
                    <a:lnTo>
                      <a:pt x="128" y="600"/>
                    </a:lnTo>
                    <a:lnTo>
                      <a:pt x="127" y="599"/>
                    </a:lnTo>
                    <a:lnTo>
                      <a:pt x="126" y="598"/>
                    </a:lnTo>
                    <a:lnTo>
                      <a:pt x="126" y="597"/>
                    </a:lnTo>
                    <a:lnTo>
                      <a:pt x="125" y="597"/>
                    </a:lnTo>
                    <a:lnTo>
                      <a:pt x="125" y="595"/>
                    </a:lnTo>
                    <a:lnTo>
                      <a:pt x="124" y="594"/>
                    </a:lnTo>
                    <a:lnTo>
                      <a:pt x="123" y="593"/>
                    </a:lnTo>
                    <a:lnTo>
                      <a:pt x="122" y="593"/>
                    </a:lnTo>
                    <a:lnTo>
                      <a:pt x="121" y="593"/>
                    </a:lnTo>
                    <a:lnTo>
                      <a:pt x="120" y="594"/>
                    </a:lnTo>
                    <a:lnTo>
                      <a:pt x="118" y="596"/>
                    </a:lnTo>
                    <a:lnTo>
                      <a:pt x="117" y="597"/>
                    </a:lnTo>
                    <a:lnTo>
                      <a:pt x="116" y="597"/>
                    </a:lnTo>
                    <a:lnTo>
                      <a:pt x="115" y="597"/>
                    </a:lnTo>
                    <a:lnTo>
                      <a:pt x="114" y="597"/>
                    </a:lnTo>
                    <a:lnTo>
                      <a:pt x="113" y="597"/>
                    </a:lnTo>
                    <a:lnTo>
                      <a:pt x="112" y="597"/>
                    </a:lnTo>
                    <a:lnTo>
                      <a:pt x="111" y="599"/>
                    </a:lnTo>
                    <a:lnTo>
                      <a:pt x="110" y="599"/>
                    </a:lnTo>
                    <a:lnTo>
                      <a:pt x="109" y="600"/>
                    </a:lnTo>
                    <a:lnTo>
                      <a:pt x="108" y="600"/>
                    </a:lnTo>
                    <a:lnTo>
                      <a:pt x="107" y="599"/>
                    </a:lnTo>
                    <a:lnTo>
                      <a:pt x="106" y="598"/>
                    </a:lnTo>
                    <a:lnTo>
                      <a:pt x="105" y="597"/>
                    </a:lnTo>
                    <a:lnTo>
                      <a:pt x="104" y="597"/>
                    </a:lnTo>
                    <a:lnTo>
                      <a:pt x="103" y="597"/>
                    </a:lnTo>
                    <a:lnTo>
                      <a:pt x="102" y="598"/>
                    </a:lnTo>
                    <a:lnTo>
                      <a:pt x="102" y="599"/>
                    </a:lnTo>
                    <a:lnTo>
                      <a:pt x="101" y="599"/>
                    </a:lnTo>
                    <a:lnTo>
                      <a:pt x="100" y="600"/>
                    </a:lnTo>
                    <a:lnTo>
                      <a:pt x="100" y="601"/>
                    </a:lnTo>
                    <a:lnTo>
                      <a:pt x="99" y="601"/>
                    </a:lnTo>
                    <a:lnTo>
                      <a:pt x="98" y="601"/>
                    </a:lnTo>
                    <a:lnTo>
                      <a:pt x="97" y="601"/>
                    </a:lnTo>
                    <a:lnTo>
                      <a:pt x="96" y="601"/>
                    </a:lnTo>
                    <a:lnTo>
                      <a:pt x="96" y="602"/>
                    </a:lnTo>
                    <a:lnTo>
                      <a:pt x="96" y="603"/>
                    </a:lnTo>
                    <a:lnTo>
                      <a:pt x="96" y="604"/>
                    </a:lnTo>
                    <a:lnTo>
                      <a:pt x="96" y="605"/>
                    </a:lnTo>
                    <a:lnTo>
                      <a:pt x="96" y="607"/>
                    </a:lnTo>
                    <a:lnTo>
                      <a:pt x="95" y="608"/>
                    </a:lnTo>
                    <a:lnTo>
                      <a:pt x="94" y="608"/>
                    </a:lnTo>
                    <a:lnTo>
                      <a:pt x="93" y="607"/>
                    </a:lnTo>
                    <a:lnTo>
                      <a:pt x="92" y="607"/>
                    </a:lnTo>
                    <a:lnTo>
                      <a:pt x="91" y="608"/>
                    </a:lnTo>
                    <a:lnTo>
                      <a:pt x="90" y="608"/>
                    </a:lnTo>
                    <a:lnTo>
                      <a:pt x="89" y="608"/>
                    </a:lnTo>
                    <a:lnTo>
                      <a:pt x="89" y="609"/>
                    </a:lnTo>
                    <a:lnTo>
                      <a:pt x="89" y="610"/>
                    </a:lnTo>
                    <a:lnTo>
                      <a:pt x="88" y="610"/>
                    </a:lnTo>
                    <a:lnTo>
                      <a:pt x="87" y="610"/>
                    </a:lnTo>
                    <a:lnTo>
                      <a:pt x="86" y="610"/>
                    </a:lnTo>
                    <a:lnTo>
                      <a:pt x="86" y="611"/>
                    </a:lnTo>
                    <a:lnTo>
                      <a:pt x="85" y="612"/>
                    </a:lnTo>
                    <a:lnTo>
                      <a:pt x="84" y="613"/>
                    </a:lnTo>
                    <a:lnTo>
                      <a:pt x="85" y="614"/>
                    </a:lnTo>
                    <a:lnTo>
                      <a:pt x="84" y="615"/>
                    </a:lnTo>
                    <a:lnTo>
                      <a:pt x="83" y="615"/>
                    </a:lnTo>
                    <a:lnTo>
                      <a:pt x="83" y="616"/>
                    </a:lnTo>
                    <a:lnTo>
                      <a:pt x="82" y="617"/>
                    </a:lnTo>
                    <a:lnTo>
                      <a:pt x="81" y="617"/>
                    </a:lnTo>
                    <a:lnTo>
                      <a:pt x="81" y="616"/>
                    </a:lnTo>
                    <a:lnTo>
                      <a:pt x="80" y="616"/>
                    </a:lnTo>
                    <a:lnTo>
                      <a:pt x="79" y="617"/>
                    </a:lnTo>
                    <a:lnTo>
                      <a:pt x="78" y="617"/>
                    </a:lnTo>
                    <a:lnTo>
                      <a:pt x="77" y="617"/>
                    </a:lnTo>
                    <a:lnTo>
                      <a:pt x="77" y="618"/>
                    </a:lnTo>
                    <a:lnTo>
                      <a:pt x="77" y="617"/>
                    </a:lnTo>
                    <a:lnTo>
                      <a:pt x="77" y="618"/>
                    </a:lnTo>
                    <a:lnTo>
                      <a:pt x="76" y="618"/>
                    </a:lnTo>
                    <a:lnTo>
                      <a:pt x="75" y="619"/>
                    </a:lnTo>
                    <a:lnTo>
                      <a:pt x="74" y="618"/>
                    </a:lnTo>
                    <a:lnTo>
                      <a:pt x="74" y="617"/>
                    </a:lnTo>
                    <a:lnTo>
                      <a:pt x="73" y="617"/>
                    </a:lnTo>
                    <a:lnTo>
                      <a:pt x="72" y="617"/>
                    </a:lnTo>
                    <a:lnTo>
                      <a:pt x="72" y="616"/>
                    </a:lnTo>
                    <a:lnTo>
                      <a:pt x="72" y="615"/>
                    </a:lnTo>
                    <a:lnTo>
                      <a:pt x="71" y="615"/>
                    </a:lnTo>
                    <a:lnTo>
                      <a:pt x="70" y="615"/>
                    </a:lnTo>
                    <a:lnTo>
                      <a:pt x="69" y="615"/>
                    </a:lnTo>
                    <a:lnTo>
                      <a:pt x="68" y="615"/>
                    </a:lnTo>
                    <a:lnTo>
                      <a:pt x="68" y="614"/>
                    </a:lnTo>
                    <a:lnTo>
                      <a:pt x="67" y="613"/>
                    </a:lnTo>
                    <a:lnTo>
                      <a:pt x="66" y="612"/>
                    </a:lnTo>
                    <a:lnTo>
                      <a:pt x="65" y="612"/>
                    </a:lnTo>
                    <a:lnTo>
                      <a:pt x="65" y="611"/>
                    </a:lnTo>
                    <a:lnTo>
                      <a:pt x="64" y="611"/>
                    </a:lnTo>
                    <a:lnTo>
                      <a:pt x="63" y="611"/>
                    </a:lnTo>
                    <a:lnTo>
                      <a:pt x="62" y="611"/>
                    </a:lnTo>
                    <a:lnTo>
                      <a:pt x="61" y="611"/>
                    </a:lnTo>
                    <a:lnTo>
                      <a:pt x="60" y="611"/>
                    </a:lnTo>
                    <a:lnTo>
                      <a:pt x="58" y="610"/>
                    </a:lnTo>
                    <a:lnTo>
                      <a:pt x="57" y="610"/>
                    </a:lnTo>
                    <a:lnTo>
                      <a:pt x="56" y="610"/>
                    </a:lnTo>
                    <a:lnTo>
                      <a:pt x="55" y="610"/>
                    </a:lnTo>
                    <a:lnTo>
                      <a:pt x="54" y="610"/>
                    </a:lnTo>
                    <a:lnTo>
                      <a:pt x="53" y="609"/>
                    </a:lnTo>
                    <a:lnTo>
                      <a:pt x="53" y="608"/>
                    </a:lnTo>
                    <a:lnTo>
                      <a:pt x="52" y="608"/>
                    </a:lnTo>
                    <a:lnTo>
                      <a:pt x="51" y="609"/>
                    </a:lnTo>
                    <a:lnTo>
                      <a:pt x="51" y="608"/>
                    </a:lnTo>
                    <a:lnTo>
                      <a:pt x="50" y="608"/>
                    </a:lnTo>
                    <a:lnTo>
                      <a:pt x="50" y="606"/>
                    </a:lnTo>
                    <a:lnTo>
                      <a:pt x="50" y="605"/>
                    </a:lnTo>
                    <a:lnTo>
                      <a:pt x="48" y="604"/>
                    </a:lnTo>
                    <a:lnTo>
                      <a:pt x="46" y="604"/>
                    </a:lnTo>
                    <a:lnTo>
                      <a:pt x="46" y="603"/>
                    </a:lnTo>
                    <a:lnTo>
                      <a:pt x="45" y="603"/>
                    </a:lnTo>
                    <a:lnTo>
                      <a:pt x="44" y="602"/>
                    </a:lnTo>
                    <a:lnTo>
                      <a:pt x="43" y="601"/>
                    </a:lnTo>
                    <a:lnTo>
                      <a:pt x="43" y="600"/>
                    </a:lnTo>
                    <a:lnTo>
                      <a:pt x="43" y="599"/>
                    </a:lnTo>
                    <a:lnTo>
                      <a:pt x="43" y="598"/>
                    </a:lnTo>
                    <a:lnTo>
                      <a:pt x="42" y="597"/>
                    </a:lnTo>
                    <a:lnTo>
                      <a:pt x="42" y="596"/>
                    </a:lnTo>
                    <a:lnTo>
                      <a:pt x="42" y="595"/>
                    </a:lnTo>
                    <a:lnTo>
                      <a:pt x="41" y="594"/>
                    </a:lnTo>
                    <a:lnTo>
                      <a:pt x="39" y="594"/>
                    </a:lnTo>
                    <a:lnTo>
                      <a:pt x="38" y="593"/>
                    </a:lnTo>
                    <a:lnTo>
                      <a:pt x="38" y="592"/>
                    </a:lnTo>
                    <a:lnTo>
                      <a:pt x="38" y="591"/>
                    </a:lnTo>
                    <a:lnTo>
                      <a:pt x="38" y="588"/>
                    </a:lnTo>
                    <a:lnTo>
                      <a:pt x="37" y="587"/>
                    </a:lnTo>
                    <a:lnTo>
                      <a:pt x="37" y="586"/>
                    </a:lnTo>
                    <a:lnTo>
                      <a:pt x="38" y="586"/>
                    </a:lnTo>
                    <a:lnTo>
                      <a:pt x="38" y="585"/>
                    </a:lnTo>
                    <a:lnTo>
                      <a:pt x="38" y="584"/>
                    </a:lnTo>
                    <a:lnTo>
                      <a:pt x="37" y="583"/>
                    </a:lnTo>
                    <a:lnTo>
                      <a:pt x="37" y="582"/>
                    </a:lnTo>
                    <a:lnTo>
                      <a:pt x="39" y="581"/>
                    </a:lnTo>
                    <a:lnTo>
                      <a:pt x="40" y="580"/>
                    </a:lnTo>
                    <a:lnTo>
                      <a:pt x="41" y="580"/>
                    </a:lnTo>
                    <a:lnTo>
                      <a:pt x="42" y="579"/>
                    </a:lnTo>
                    <a:lnTo>
                      <a:pt x="42" y="578"/>
                    </a:lnTo>
                    <a:lnTo>
                      <a:pt x="41" y="578"/>
                    </a:lnTo>
                    <a:lnTo>
                      <a:pt x="40" y="577"/>
                    </a:lnTo>
                    <a:lnTo>
                      <a:pt x="39" y="577"/>
                    </a:lnTo>
                    <a:lnTo>
                      <a:pt x="39" y="576"/>
                    </a:lnTo>
                    <a:lnTo>
                      <a:pt x="39" y="575"/>
                    </a:lnTo>
                    <a:lnTo>
                      <a:pt x="39" y="574"/>
                    </a:lnTo>
                    <a:lnTo>
                      <a:pt x="39" y="573"/>
                    </a:lnTo>
                    <a:lnTo>
                      <a:pt x="39" y="572"/>
                    </a:lnTo>
                    <a:lnTo>
                      <a:pt x="39" y="571"/>
                    </a:lnTo>
                    <a:lnTo>
                      <a:pt x="37" y="570"/>
                    </a:lnTo>
                    <a:lnTo>
                      <a:pt x="37" y="569"/>
                    </a:lnTo>
                    <a:lnTo>
                      <a:pt x="36" y="568"/>
                    </a:lnTo>
                    <a:lnTo>
                      <a:pt x="35" y="567"/>
                    </a:lnTo>
                    <a:lnTo>
                      <a:pt x="33" y="565"/>
                    </a:lnTo>
                    <a:lnTo>
                      <a:pt x="33" y="564"/>
                    </a:lnTo>
                    <a:lnTo>
                      <a:pt x="33" y="562"/>
                    </a:lnTo>
                    <a:lnTo>
                      <a:pt x="32" y="561"/>
                    </a:lnTo>
                    <a:lnTo>
                      <a:pt x="31" y="560"/>
                    </a:lnTo>
                    <a:lnTo>
                      <a:pt x="30" y="560"/>
                    </a:lnTo>
                    <a:lnTo>
                      <a:pt x="30" y="559"/>
                    </a:lnTo>
                    <a:lnTo>
                      <a:pt x="29" y="558"/>
                    </a:lnTo>
                    <a:lnTo>
                      <a:pt x="29" y="557"/>
                    </a:lnTo>
                    <a:lnTo>
                      <a:pt x="29" y="556"/>
                    </a:lnTo>
                    <a:lnTo>
                      <a:pt x="30" y="555"/>
                    </a:lnTo>
                    <a:lnTo>
                      <a:pt x="30" y="554"/>
                    </a:lnTo>
                    <a:lnTo>
                      <a:pt x="30" y="553"/>
                    </a:lnTo>
                    <a:lnTo>
                      <a:pt x="29" y="553"/>
                    </a:lnTo>
                    <a:lnTo>
                      <a:pt x="29" y="552"/>
                    </a:lnTo>
                    <a:lnTo>
                      <a:pt x="28" y="551"/>
                    </a:lnTo>
                    <a:lnTo>
                      <a:pt x="27" y="551"/>
                    </a:lnTo>
                    <a:lnTo>
                      <a:pt x="26" y="551"/>
                    </a:lnTo>
                    <a:lnTo>
                      <a:pt x="24" y="552"/>
                    </a:lnTo>
                    <a:lnTo>
                      <a:pt x="23" y="552"/>
                    </a:lnTo>
                    <a:lnTo>
                      <a:pt x="22" y="553"/>
                    </a:lnTo>
                    <a:lnTo>
                      <a:pt x="21" y="554"/>
                    </a:lnTo>
                    <a:lnTo>
                      <a:pt x="19" y="554"/>
                    </a:lnTo>
                    <a:lnTo>
                      <a:pt x="19" y="553"/>
                    </a:lnTo>
                    <a:lnTo>
                      <a:pt x="18" y="553"/>
                    </a:lnTo>
                    <a:lnTo>
                      <a:pt x="18" y="554"/>
                    </a:lnTo>
                    <a:lnTo>
                      <a:pt x="17" y="554"/>
                    </a:lnTo>
                    <a:lnTo>
                      <a:pt x="17" y="555"/>
                    </a:lnTo>
                    <a:lnTo>
                      <a:pt x="17" y="556"/>
                    </a:lnTo>
                    <a:lnTo>
                      <a:pt x="17" y="557"/>
                    </a:lnTo>
                    <a:lnTo>
                      <a:pt x="17" y="558"/>
                    </a:lnTo>
                    <a:lnTo>
                      <a:pt x="17" y="559"/>
                    </a:lnTo>
                    <a:lnTo>
                      <a:pt x="16" y="560"/>
                    </a:lnTo>
                    <a:lnTo>
                      <a:pt x="15" y="560"/>
                    </a:lnTo>
                    <a:lnTo>
                      <a:pt x="15" y="561"/>
                    </a:lnTo>
                    <a:lnTo>
                      <a:pt x="12" y="562"/>
                    </a:lnTo>
                    <a:lnTo>
                      <a:pt x="8" y="561"/>
                    </a:lnTo>
                    <a:lnTo>
                      <a:pt x="7" y="560"/>
                    </a:lnTo>
                    <a:lnTo>
                      <a:pt x="5" y="559"/>
                    </a:lnTo>
                    <a:lnTo>
                      <a:pt x="4" y="560"/>
                    </a:lnTo>
                    <a:lnTo>
                      <a:pt x="2" y="560"/>
                    </a:lnTo>
                    <a:lnTo>
                      <a:pt x="1" y="560"/>
                    </a:lnTo>
                    <a:lnTo>
                      <a:pt x="0" y="560"/>
                    </a:lnTo>
                    <a:lnTo>
                      <a:pt x="0" y="558"/>
                    </a:lnTo>
                    <a:lnTo>
                      <a:pt x="0" y="557"/>
                    </a:lnTo>
                    <a:lnTo>
                      <a:pt x="0" y="556"/>
                    </a:lnTo>
                    <a:lnTo>
                      <a:pt x="1" y="556"/>
                    </a:lnTo>
                    <a:lnTo>
                      <a:pt x="0" y="556"/>
                    </a:lnTo>
                    <a:lnTo>
                      <a:pt x="1" y="555"/>
                    </a:lnTo>
                    <a:lnTo>
                      <a:pt x="2" y="555"/>
                    </a:lnTo>
                    <a:lnTo>
                      <a:pt x="2" y="554"/>
                    </a:lnTo>
                    <a:lnTo>
                      <a:pt x="3" y="553"/>
                    </a:lnTo>
                    <a:lnTo>
                      <a:pt x="4" y="553"/>
                    </a:lnTo>
                    <a:lnTo>
                      <a:pt x="4" y="552"/>
                    </a:lnTo>
                    <a:lnTo>
                      <a:pt x="4" y="551"/>
                    </a:lnTo>
                    <a:lnTo>
                      <a:pt x="5" y="551"/>
                    </a:lnTo>
                    <a:lnTo>
                      <a:pt x="5" y="550"/>
                    </a:lnTo>
                    <a:lnTo>
                      <a:pt x="6" y="550"/>
                    </a:lnTo>
                    <a:lnTo>
                      <a:pt x="6" y="549"/>
                    </a:lnTo>
                    <a:lnTo>
                      <a:pt x="6" y="548"/>
                    </a:lnTo>
                    <a:lnTo>
                      <a:pt x="7" y="548"/>
                    </a:lnTo>
                    <a:lnTo>
                      <a:pt x="6" y="547"/>
                    </a:lnTo>
                    <a:lnTo>
                      <a:pt x="7" y="547"/>
                    </a:lnTo>
                    <a:lnTo>
                      <a:pt x="7" y="546"/>
                    </a:lnTo>
                    <a:lnTo>
                      <a:pt x="6" y="546"/>
                    </a:lnTo>
                    <a:lnTo>
                      <a:pt x="6" y="545"/>
                    </a:lnTo>
                    <a:lnTo>
                      <a:pt x="7" y="545"/>
                    </a:lnTo>
                    <a:lnTo>
                      <a:pt x="6" y="545"/>
                    </a:lnTo>
                    <a:lnTo>
                      <a:pt x="6" y="544"/>
                    </a:lnTo>
                    <a:lnTo>
                      <a:pt x="7" y="544"/>
                    </a:lnTo>
                    <a:lnTo>
                      <a:pt x="7" y="543"/>
                    </a:lnTo>
                    <a:lnTo>
                      <a:pt x="7" y="542"/>
                    </a:lnTo>
                    <a:lnTo>
                      <a:pt x="7" y="541"/>
                    </a:lnTo>
                    <a:lnTo>
                      <a:pt x="8" y="541"/>
                    </a:lnTo>
                    <a:lnTo>
                      <a:pt x="8" y="540"/>
                    </a:lnTo>
                    <a:lnTo>
                      <a:pt x="8" y="539"/>
                    </a:lnTo>
                    <a:lnTo>
                      <a:pt x="9" y="538"/>
                    </a:lnTo>
                    <a:lnTo>
                      <a:pt x="9" y="537"/>
                    </a:lnTo>
                    <a:lnTo>
                      <a:pt x="9" y="536"/>
                    </a:lnTo>
                    <a:lnTo>
                      <a:pt x="9" y="535"/>
                    </a:lnTo>
                    <a:lnTo>
                      <a:pt x="9" y="534"/>
                    </a:lnTo>
                    <a:lnTo>
                      <a:pt x="8" y="534"/>
                    </a:lnTo>
                    <a:lnTo>
                      <a:pt x="8" y="533"/>
                    </a:lnTo>
                    <a:lnTo>
                      <a:pt x="8" y="532"/>
                    </a:lnTo>
                    <a:lnTo>
                      <a:pt x="8" y="531"/>
                    </a:lnTo>
                    <a:lnTo>
                      <a:pt x="8" y="530"/>
                    </a:lnTo>
                    <a:lnTo>
                      <a:pt x="8" y="529"/>
                    </a:lnTo>
                    <a:lnTo>
                      <a:pt x="9" y="529"/>
                    </a:lnTo>
                    <a:lnTo>
                      <a:pt x="9" y="528"/>
                    </a:lnTo>
                    <a:lnTo>
                      <a:pt x="9" y="527"/>
                    </a:lnTo>
                    <a:lnTo>
                      <a:pt x="10" y="526"/>
                    </a:lnTo>
                    <a:lnTo>
                      <a:pt x="10" y="525"/>
                    </a:lnTo>
                    <a:lnTo>
                      <a:pt x="11" y="525"/>
                    </a:lnTo>
                    <a:lnTo>
                      <a:pt x="11" y="524"/>
                    </a:lnTo>
                    <a:lnTo>
                      <a:pt x="12" y="524"/>
                    </a:lnTo>
                    <a:lnTo>
                      <a:pt x="12" y="523"/>
                    </a:lnTo>
                    <a:lnTo>
                      <a:pt x="12" y="522"/>
                    </a:lnTo>
                    <a:lnTo>
                      <a:pt x="11" y="521"/>
                    </a:lnTo>
                    <a:lnTo>
                      <a:pt x="12" y="521"/>
                    </a:lnTo>
                    <a:lnTo>
                      <a:pt x="12" y="520"/>
                    </a:lnTo>
                    <a:lnTo>
                      <a:pt x="11" y="520"/>
                    </a:lnTo>
                    <a:lnTo>
                      <a:pt x="12" y="519"/>
                    </a:lnTo>
                    <a:lnTo>
                      <a:pt x="11" y="519"/>
                    </a:lnTo>
                    <a:lnTo>
                      <a:pt x="11" y="518"/>
                    </a:lnTo>
                    <a:lnTo>
                      <a:pt x="11" y="517"/>
                    </a:lnTo>
                    <a:lnTo>
                      <a:pt x="11" y="516"/>
                    </a:lnTo>
                    <a:lnTo>
                      <a:pt x="11" y="515"/>
                    </a:lnTo>
                    <a:lnTo>
                      <a:pt x="12" y="514"/>
                    </a:lnTo>
                    <a:lnTo>
                      <a:pt x="11" y="514"/>
                    </a:lnTo>
                    <a:lnTo>
                      <a:pt x="12" y="513"/>
                    </a:lnTo>
                    <a:lnTo>
                      <a:pt x="12" y="512"/>
                    </a:lnTo>
                    <a:lnTo>
                      <a:pt x="12" y="511"/>
                    </a:lnTo>
                    <a:lnTo>
                      <a:pt x="12" y="510"/>
                    </a:lnTo>
                    <a:lnTo>
                      <a:pt x="11" y="510"/>
                    </a:lnTo>
                    <a:lnTo>
                      <a:pt x="11" y="509"/>
                    </a:lnTo>
                    <a:lnTo>
                      <a:pt x="12" y="509"/>
                    </a:lnTo>
                    <a:lnTo>
                      <a:pt x="11" y="508"/>
                    </a:lnTo>
                    <a:lnTo>
                      <a:pt x="11" y="507"/>
                    </a:lnTo>
                    <a:lnTo>
                      <a:pt x="11" y="506"/>
                    </a:lnTo>
                    <a:lnTo>
                      <a:pt x="12" y="506"/>
                    </a:lnTo>
                    <a:lnTo>
                      <a:pt x="12" y="505"/>
                    </a:lnTo>
                    <a:lnTo>
                      <a:pt x="12" y="504"/>
                    </a:lnTo>
                    <a:lnTo>
                      <a:pt x="13" y="504"/>
                    </a:lnTo>
                    <a:lnTo>
                      <a:pt x="13" y="503"/>
                    </a:lnTo>
                    <a:lnTo>
                      <a:pt x="14" y="502"/>
                    </a:lnTo>
                    <a:lnTo>
                      <a:pt x="15" y="502"/>
                    </a:lnTo>
                    <a:lnTo>
                      <a:pt x="15" y="501"/>
                    </a:lnTo>
                    <a:lnTo>
                      <a:pt x="16" y="501"/>
                    </a:lnTo>
                    <a:lnTo>
                      <a:pt x="16" y="500"/>
                    </a:lnTo>
                    <a:lnTo>
                      <a:pt x="15" y="500"/>
                    </a:lnTo>
                    <a:lnTo>
                      <a:pt x="16" y="499"/>
                    </a:lnTo>
                    <a:lnTo>
                      <a:pt x="15" y="499"/>
                    </a:lnTo>
                    <a:lnTo>
                      <a:pt x="16" y="499"/>
                    </a:lnTo>
                    <a:lnTo>
                      <a:pt x="15" y="499"/>
                    </a:lnTo>
                    <a:lnTo>
                      <a:pt x="15" y="498"/>
                    </a:lnTo>
                    <a:lnTo>
                      <a:pt x="15" y="497"/>
                    </a:lnTo>
                    <a:lnTo>
                      <a:pt x="15" y="496"/>
                    </a:lnTo>
                    <a:lnTo>
                      <a:pt x="15" y="495"/>
                    </a:lnTo>
                    <a:lnTo>
                      <a:pt x="14" y="494"/>
                    </a:lnTo>
                    <a:lnTo>
                      <a:pt x="14" y="493"/>
                    </a:lnTo>
                    <a:lnTo>
                      <a:pt x="13" y="492"/>
                    </a:lnTo>
                    <a:lnTo>
                      <a:pt x="12" y="491"/>
                    </a:lnTo>
                    <a:lnTo>
                      <a:pt x="12" y="490"/>
                    </a:lnTo>
                    <a:lnTo>
                      <a:pt x="11" y="490"/>
                    </a:lnTo>
                    <a:lnTo>
                      <a:pt x="10" y="491"/>
                    </a:lnTo>
                    <a:lnTo>
                      <a:pt x="10" y="490"/>
                    </a:lnTo>
                    <a:lnTo>
                      <a:pt x="9" y="490"/>
                    </a:lnTo>
                    <a:lnTo>
                      <a:pt x="8" y="490"/>
                    </a:lnTo>
                    <a:lnTo>
                      <a:pt x="8" y="489"/>
                    </a:lnTo>
                    <a:lnTo>
                      <a:pt x="8" y="488"/>
                    </a:lnTo>
                    <a:lnTo>
                      <a:pt x="8" y="487"/>
                    </a:lnTo>
                    <a:lnTo>
                      <a:pt x="7" y="487"/>
                    </a:lnTo>
                    <a:lnTo>
                      <a:pt x="7" y="486"/>
                    </a:lnTo>
                    <a:lnTo>
                      <a:pt x="7" y="485"/>
                    </a:lnTo>
                    <a:lnTo>
                      <a:pt x="8" y="485"/>
                    </a:lnTo>
                    <a:lnTo>
                      <a:pt x="8" y="484"/>
                    </a:lnTo>
                    <a:lnTo>
                      <a:pt x="7" y="483"/>
                    </a:lnTo>
                    <a:lnTo>
                      <a:pt x="8" y="483"/>
                    </a:lnTo>
                    <a:lnTo>
                      <a:pt x="8" y="482"/>
                    </a:lnTo>
                    <a:lnTo>
                      <a:pt x="8" y="481"/>
                    </a:lnTo>
                    <a:lnTo>
                      <a:pt x="8" y="480"/>
                    </a:lnTo>
                    <a:lnTo>
                      <a:pt x="8" y="479"/>
                    </a:lnTo>
                    <a:lnTo>
                      <a:pt x="8" y="478"/>
                    </a:lnTo>
                    <a:lnTo>
                      <a:pt x="8" y="477"/>
                    </a:lnTo>
                    <a:lnTo>
                      <a:pt x="8" y="476"/>
                    </a:lnTo>
                    <a:lnTo>
                      <a:pt x="7" y="476"/>
                    </a:lnTo>
                    <a:lnTo>
                      <a:pt x="7" y="474"/>
                    </a:lnTo>
                    <a:lnTo>
                      <a:pt x="6" y="473"/>
                    </a:lnTo>
                    <a:lnTo>
                      <a:pt x="6" y="472"/>
                    </a:lnTo>
                    <a:lnTo>
                      <a:pt x="7" y="471"/>
                    </a:lnTo>
                    <a:lnTo>
                      <a:pt x="6" y="470"/>
                    </a:lnTo>
                    <a:lnTo>
                      <a:pt x="7" y="470"/>
                    </a:lnTo>
                    <a:lnTo>
                      <a:pt x="7" y="469"/>
                    </a:lnTo>
                    <a:lnTo>
                      <a:pt x="6" y="469"/>
                    </a:lnTo>
                    <a:lnTo>
                      <a:pt x="6" y="468"/>
                    </a:lnTo>
                    <a:lnTo>
                      <a:pt x="6" y="467"/>
                    </a:lnTo>
                    <a:lnTo>
                      <a:pt x="5" y="467"/>
                    </a:lnTo>
                    <a:lnTo>
                      <a:pt x="6" y="466"/>
                    </a:lnTo>
                    <a:lnTo>
                      <a:pt x="6" y="465"/>
                    </a:lnTo>
                    <a:lnTo>
                      <a:pt x="5" y="465"/>
                    </a:lnTo>
                    <a:lnTo>
                      <a:pt x="5" y="464"/>
                    </a:lnTo>
                    <a:lnTo>
                      <a:pt x="5" y="463"/>
                    </a:lnTo>
                    <a:lnTo>
                      <a:pt x="4" y="462"/>
                    </a:lnTo>
                    <a:lnTo>
                      <a:pt x="4" y="461"/>
                    </a:lnTo>
                    <a:lnTo>
                      <a:pt x="4" y="460"/>
                    </a:lnTo>
                    <a:lnTo>
                      <a:pt x="3" y="459"/>
                    </a:lnTo>
                    <a:lnTo>
                      <a:pt x="2" y="459"/>
                    </a:lnTo>
                    <a:lnTo>
                      <a:pt x="2" y="458"/>
                    </a:lnTo>
                    <a:lnTo>
                      <a:pt x="2" y="457"/>
                    </a:lnTo>
                    <a:lnTo>
                      <a:pt x="2" y="456"/>
                    </a:lnTo>
                    <a:lnTo>
                      <a:pt x="2" y="455"/>
                    </a:lnTo>
                    <a:lnTo>
                      <a:pt x="3" y="455"/>
                    </a:lnTo>
                    <a:lnTo>
                      <a:pt x="3" y="454"/>
                    </a:lnTo>
                    <a:lnTo>
                      <a:pt x="3" y="453"/>
                    </a:lnTo>
                    <a:lnTo>
                      <a:pt x="4" y="453"/>
                    </a:lnTo>
                    <a:lnTo>
                      <a:pt x="4" y="452"/>
                    </a:lnTo>
                    <a:lnTo>
                      <a:pt x="4" y="451"/>
                    </a:lnTo>
                    <a:lnTo>
                      <a:pt x="5" y="451"/>
                    </a:lnTo>
                    <a:lnTo>
                      <a:pt x="5" y="450"/>
                    </a:lnTo>
                    <a:lnTo>
                      <a:pt x="6" y="450"/>
                    </a:lnTo>
                    <a:lnTo>
                      <a:pt x="6" y="449"/>
                    </a:lnTo>
                    <a:lnTo>
                      <a:pt x="5" y="448"/>
                    </a:lnTo>
                    <a:lnTo>
                      <a:pt x="5" y="447"/>
                    </a:lnTo>
                    <a:lnTo>
                      <a:pt x="6" y="447"/>
                    </a:lnTo>
                    <a:lnTo>
                      <a:pt x="7" y="446"/>
                    </a:lnTo>
                    <a:lnTo>
                      <a:pt x="7" y="445"/>
                    </a:lnTo>
                    <a:lnTo>
                      <a:pt x="8" y="444"/>
                    </a:lnTo>
                    <a:lnTo>
                      <a:pt x="9" y="444"/>
                    </a:lnTo>
                    <a:lnTo>
                      <a:pt x="10" y="444"/>
                    </a:lnTo>
                    <a:lnTo>
                      <a:pt x="10" y="443"/>
                    </a:lnTo>
                    <a:lnTo>
                      <a:pt x="11" y="443"/>
                    </a:lnTo>
                    <a:lnTo>
                      <a:pt x="11" y="442"/>
                    </a:lnTo>
                    <a:lnTo>
                      <a:pt x="12" y="442"/>
                    </a:lnTo>
                    <a:lnTo>
                      <a:pt x="13" y="442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4" y="440"/>
                    </a:lnTo>
                    <a:lnTo>
                      <a:pt x="15" y="441"/>
                    </a:lnTo>
                    <a:lnTo>
                      <a:pt x="15" y="440"/>
                    </a:lnTo>
                    <a:lnTo>
                      <a:pt x="15" y="439"/>
                    </a:lnTo>
                    <a:lnTo>
                      <a:pt x="15" y="438"/>
                    </a:lnTo>
                    <a:lnTo>
                      <a:pt x="16" y="437"/>
                    </a:lnTo>
                    <a:lnTo>
                      <a:pt x="17" y="436"/>
                    </a:lnTo>
                    <a:lnTo>
                      <a:pt x="16" y="436"/>
                    </a:lnTo>
                    <a:lnTo>
                      <a:pt x="16" y="435"/>
                    </a:lnTo>
                    <a:lnTo>
                      <a:pt x="17" y="434"/>
                    </a:lnTo>
                    <a:lnTo>
                      <a:pt x="18" y="433"/>
                    </a:lnTo>
                    <a:lnTo>
                      <a:pt x="19" y="433"/>
                    </a:lnTo>
                    <a:lnTo>
                      <a:pt x="20" y="433"/>
                    </a:lnTo>
                    <a:lnTo>
                      <a:pt x="21" y="433"/>
                    </a:lnTo>
                    <a:lnTo>
                      <a:pt x="20" y="432"/>
                    </a:lnTo>
                    <a:lnTo>
                      <a:pt x="19" y="432"/>
                    </a:lnTo>
                    <a:lnTo>
                      <a:pt x="19" y="431"/>
                    </a:lnTo>
                    <a:lnTo>
                      <a:pt x="20" y="430"/>
                    </a:lnTo>
                    <a:lnTo>
                      <a:pt x="21" y="430"/>
                    </a:lnTo>
                    <a:lnTo>
                      <a:pt x="21" y="429"/>
                    </a:lnTo>
                    <a:lnTo>
                      <a:pt x="21" y="428"/>
                    </a:lnTo>
                    <a:lnTo>
                      <a:pt x="22" y="428"/>
                    </a:lnTo>
                    <a:lnTo>
                      <a:pt x="22" y="427"/>
                    </a:lnTo>
                    <a:lnTo>
                      <a:pt x="22" y="426"/>
                    </a:lnTo>
                    <a:lnTo>
                      <a:pt x="23" y="425"/>
                    </a:lnTo>
                    <a:lnTo>
                      <a:pt x="23" y="424"/>
                    </a:lnTo>
                    <a:lnTo>
                      <a:pt x="23" y="423"/>
                    </a:lnTo>
                    <a:lnTo>
                      <a:pt x="23" y="422"/>
                    </a:lnTo>
                    <a:lnTo>
                      <a:pt x="23" y="421"/>
                    </a:lnTo>
                    <a:lnTo>
                      <a:pt x="23" y="420"/>
                    </a:lnTo>
                    <a:lnTo>
                      <a:pt x="24" y="420"/>
                    </a:lnTo>
                    <a:lnTo>
                      <a:pt x="24" y="419"/>
                    </a:lnTo>
                    <a:lnTo>
                      <a:pt x="24" y="418"/>
                    </a:lnTo>
                    <a:lnTo>
                      <a:pt x="24" y="417"/>
                    </a:lnTo>
                    <a:lnTo>
                      <a:pt x="25" y="417"/>
                    </a:lnTo>
                    <a:lnTo>
                      <a:pt x="25" y="416"/>
                    </a:lnTo>
                    <a:lnTo>
                      <a:pt x="26" y="416"/>
                    </a:lnTo>
                    <a:lnTo>
                      <a:pt x="27" y="415"/>
                    </a:lnTo>
                    <a:lnTo>
                      <a:pt x="26" y="415"/>
                    </a:lnTo>
                    <a:lnTo>
                      <a:pt x="27" y="414"/>
                    </a:lnTo>
                    <a:lnTo>
                      <a:pt x="28" y="413"/>
                    </a:lnTo>
                    <a:lnTo>
                      <a:pt x="28" y="412"/>
                    </a:lnTo>
                    <a:lnTo>
                      <a:pt x="28" y="411"/>
                    </a:lnTo>
                    <a:lnTo>
                      <a:pt x="29" y="411"/>
                    </a:lnTo>
                    <a:lnTo>
                      <a:pt x="29" y="410"/>
                    </a:lnTo>
                    <a:lnTo>
                      <a:pt x="29" y="409"/>
                    </a:lnTo>
                    <a:lnTo>
                      <a:pt x="30" y="408"/>
                    </a:lnTo>
                    <a:lnTo>
                      <a:pt x="30" y="407"/>
                    </a:lnTo>
                    <a:lnTo>
                      <a:pt x="30" y="406"/>
                    </a:lnTo>
                    <a:lnTo>
                      <a:pt x="30" y="405"/>
                    </a:lnTo>
                    <a:lnTo>
                      <a:pt x="31" y="405"/>
                    </a:lnTo>
                    <a:lnTo>
                      <a:pt x="32" y="405"/>
                    </a:lnTo>
                    <a:lnTo>
                      <a:pt x="32" y="404"/>
                    </a:lnTo>
                    <a:lnTo>
                      <a:pt x="33" y="403"/>
                    </a:lnTo>
                    <a:lnTo>
                      <a:pt x="34" y="403"/>
                    </a:lnTo>
                    <a:lnTo>
                      <a:pt x="34" y="402"/>
                    </a:lnTo>
                    <a:lnTo>
                      <a:pt x="34" y="401"/>
                    </a:lnTo>
                    <a:lnTo>
                      <a:pt x="35" y="401"/>
                    </a:lnTo>
                    <a:lnTo>
                      <a:pt x="35" y="400"/>
                    </a:lnTo>
                    <a:lnTo>
                      <a:pt x="36" y="400"/>
                    </a:lnTo>
                    <a:lnTo>
                      <a:pt x="36" y="399"/>
                    </a:lnTo>
                    <a:lnTo>
                      <a:pt x="37" y="399"/>
                    </a:lnTo>
                    <a:lnTo>
                      <a:pt x="37" y="398"/>
                    </a:lnTo>
                    <a:lnTo>
                      <a:pt x="36" y="397"/>
                    </a:lnTo>
                    <a:lnTo>
                      <a:pt x="37" y="397"/>
                    </a:lnTo>
                    <a:lnTo>
                      <a:pt x="37" y="396"/>
                    </a:lnTo>
                    <a:lnTo>
                      <a:pt x="37" y="395"/>
                    </a:lnTo>
                    <a:lnTo>
                      <a:pt x="37" y="394"/>
                    </a:lnTo>
                    <a:lnTo>
                      <a:pt x="37" y="393"/>
                    </a:lnTo>
                    <a:lnTo>
                      <a:pt x="38" y="392"/>
                    </a:lnTo>
                    <a:lnTo>
                      <a:pt x="38" y="391"/>
                    </a:lnTo>
                    <a:lnTo>
                      <a:pt x="39" y="390"/>
                    </a:lnTo>
                    <a:lnTo>
                      <a:pt x="38" y="389"/>
                    </a:lnTo>
                    <a:lnTo>
                      <a:pt x="38" y="388"/>
                    </a:lnTo>
                    <a:lnTo>
                      <a:pt x="39" y="388"/>
                    </a:lnTo>
                    <a:lnTo>
                      <a:pt x="39" y="387"/>
                    </a:lnTo>
                    <a:lnTo>
                      <a:pt x="39" y="388"/>
                    </a:lnTo>
                    <a:lnTo>
                      <a:pt x="40" y="388"/>
                    </a:lnTo>
                    <a:lnTo>
                      <a:pt x="40" y="387"/>
                    </a:lnTo>
                    <a:lnTo>
                      <a:pt x="39" y="387"/>
                    </a:lnTo>
                    <a:lnTo>
                      <a:pt x="39" y="386"/>
                    </a:lnTo>
                    <a:lnTo>
                      <a:pt x="38" y="386"/>
                    </a:lnTo>
                    <a:lnTo>
                      <a:pt x="39" y="385"/>
                    </a:lnTo>
                    <a:lnTo>
                      <a:pt x="39" y="384"/>
                    </a:lnTo>
                    <a:lnTo>
                      <a:pt x="40" y="384"/>
                    </a:lnTo>
                    <a:lnTo>
                      <a:pt x="40" y="383"/>
                    </a:lnTo>
                    <a:lnTo>
                      <a:pt x="39" y="383"/>
                    </a:lnTo>
                    <a:lnTo>
                      <a:pt x="40" y="382"/>
                    </a:lnTo>
                    <a:lnTo>
                      <a:pt x="41" y="381"/>
                    </a:lnTo>
                    <a:lnTo>
                      <a:pt x="41" y="380"/>
                    </a:lnTo>
                    <a:lnTo>
                      <a:pt x="42" y="381"/>
                    </a:lnTo>
                    <a:lnTo>
                      <a:pt x="42" y="380"/>
                    </a:lnTo>
                    <a:lnTo>
                      <a:pt x="42" y="379"/>
                    </a:lnTo>
                    <a:lnTo>
                      <a:pt x="41" y="379"/>
                    </a:lnTo>
                    <a:lnTo>
                      <a:pt x="41" y="378"/>
                    </a:lnTo>
                    <a:lnTo>
                      <a:pt x="42" y="378"/>
                    </a:lnTo>
                    <a:lnTo>
                      <a:pt x="42" y="377"/>
                    </a:lnTo>
                    <a:lnTo>
                      <a:pt x="41" y="377"/>
                    </a:lnTo>
                    <a:lnTo>
                      <a:pt x="41" y="376"/>
                    </a:lnTo>
                    <a:lnTo>
                      <a:pt x="42" y="376"/>
                    </a:lnTo>
                    <a:lnTo>
                      <a:pt x="42" y="375"/>
                    </a:lnTo>
                    <a:lnTo>
                      <a:pt x="42" y="374"/>
                    </a:lnTo>
                    <a:lnTo>
                      <a:pt x="43" y="374"/>
                    </a:lnTo>
                    <a:lnTo>
                      <a:pt x="43" y="373"/>
                    </a:lnTo>
                    <a:lnTo>
                      <a:pt x="44" y="373"/>
                    </a:lnTo>
                    <a:lnTo>
                      <a:pt x="44" y="372"/>
                    </a:lnTo>
                    <a:lnTo>
                      <a:pt x="44" y="371"/>
                    </a:lnTo>
                    <a:lnTo>
                      <a:pt x="44" y="370"/>
                    </a:lnTo>
                    <a:lnTo>
                      <a:pt x="45" y="370"/>
                    </a:lnTo>
                    <a:lnTo>
                      <a:pt x="45" y="369"/>
                    </a:lnTo>
                    <a:lnTo>
                      <a:pt x="46" y="369"/>
                    </a:lnTo>
                    <a:lnTo>
                      <a:pt x="45" y="368"/>
                    </a:lnTo>
                    <a:lnTo>
                      <a:pt x="45" y="367"/>
                    </a:lnTo>
                    <a:lnTo>
                      <a:pt x="46" y="368"/>
                    </a:lnTo>
                    <a:lnTo>
                      <a:pt x="46" y="367"/>
                    </a:lnTo>
                    <a:lnTo>
                      <a:pt x="46" y="366"/>
                    </a:lnTo>
                    <a:lnTo>
                      <a:pt x="46" y="365"/>
                    </a:lnTo>
                    <a:lnTo>
                      <a:pt x="47" y="365"/>
                    </a:lnTo>
                    <a:lnTo>
                      <a:pt x="47" y="364"/>
                    </a:lnTo>
                    <a:lnTo>
                      <a:pt x="47" y="363"/>
                    </a:lnTo>
                    <a:lnTo>
                      <a:pt x="48" y="363"/>
                    </a:lnTo>
                    <a:lnTo>
                      <a:pt x="49" y="363"/>
                    </a:lnTo>
                    <a:lnTo>
                      <a:pt x="49" y="362"/>
                    </a:lnTo>
                    <a:lnTo>
                      <a:pt x="48" y="362"/>
                    </a:lnTo>
                    <a:lnTo>
                      <a:pt x="48" y="361"/>
                    </a:lnTo>
                    <a:lnTo>
                      <a:pt x="49" y="362"/>
                    </a:lnTo>
                    <a:lnTo>
                      <a:pt x="50" y="362"/>
                    </a:lnTo>
                    <a:lnTo>
                      <a:pt x="50" y="361"/>
                    </a:lnTo>
                    <a:lnTo>
                      <a:pt x="51" y="361"/>
                    </a:lnTo>
                    <a:lnTo>
                      <a:pt x="52" y="360"/>
                    </a:lnTo>
                    <a:lnTo>
                      <a:pt x="51" y="360"/>
                    </a:lnTo>
                    <a:lnTo>
                      <a:pt x="52" y="359"/>
                    </a:lnTo>
                    <a:lnTo>
                      <a:pt x="52" y="360"/>
                    </a:lnTo>
                    <a:lnTo>
                      <a:pt x="53" y="359"/>
                    </a:lnTo>
                    <a:lnTo>
                      <a:pt x="53" y="358"/>
                    </a:lnTo>
                    <a:lnTo>
                      <a:pt x="53" y="357"/>
                    </a:lnTo>
                    <a:lnTo>
                      <a:pt x="54" y="357"/>
                    </a:lnTo>
                    <a:lnTo>
                      <a:pt x="55" y="358"/>
                    </a:lnTo>
                    <a:lnTo>
                      <a:pt x="55" y="357"/>
                    </a:lnTo>
                    <a:lnTo>
                      <a:pt x="56" y="357"/>
                    </a:lnTo>
                    <a:lnTo>
                      <a:pt x="57" y="356"/>
                    </a:lnTo>
                    <a:lnTo>
                      <a:pt x="57" y="355"/>
                    </a:lnTo>
                    <a:lnTo>
                      <a:pt x="58" y="355"/>
                    </a:lnTo>
                    <a:lnTo>
                      <a:pt x="59" y="355"/>
                    </a:lnTo>
                    <a:lnTo>
                      <a:pt x="60" y="355"/>
                    </a:lnTo>
                    <a:lnTo>
                      <a:pt x="61" y="355"/>
                    </a:lnTo>
                    <a:lnTo>
                      <a:pt x="62" y="354"/>
                    </a:lnTo>
                    <a:lnTo>
                      <a:pt x="63" y="354"/>
                    </a:lnTo>
                    <a:lnTo>
                      <a:pt x="63" y="355"/>
                    </a:lnTo>
                    <a:lnTo>
                      <a:pt x="64" y="355"/>
                    </a:lnTo>
                    <a:lnTo>
                      <a:pt x="64" y="354"/>
                    </a:lnTo>
                    <a:lnTo>
                      <a:pt x="65" y="354"/>
                    </a:lnTo>
                    <a:lnTo>
                      <a:pt x="66" y="353"/>
                    </a:lnTo>
                    <a:lnTo>
                      <a:pt x="67" y="354"/>
                    </a:lnTo>
                    <a:lnTo>
                      <a:pt x="67" y="355"/>
                    </a:lnTo>
                    <a:lnTo>
                      <a:pt x="68" y="353"/>
                    </a:lnTo>
                    <a:lnTo>
                      <a:pt x="69" y="353"/>
                    </a:lnTo>
                    <a:lnTo>
                      <a:pt x="70" y="353"/>
                    </a:lnTo>
                    <a:lnTo>
                      <a:pt x="71" y="352"/>
                    </a:lnTo>
                    <a:lnTo>
                      <a:pt x="71" y="351"/>
                    </a:lnTo>
                    <a:lnTo>
                      <a:pt x="72" y="351"/>
                    </a:lnTo>
                    <a:lnTo>
                      <a:pt x="73" y="351"/>
                    </a:lnTo>
                    <a:lnTo>
                      <a:pt x="74" y="351"/>
                    </a:lnTo>
                    <a:lnTo>
                      <a:pt x="75" y="351"/>
                    </a:lnTo>
                    <a:lnTo>
                      <a:pt x="76" y="351"/>
                    </a:lnTo>
                    <a:lnTo>
                      <a:pt x="77" y="351"/>
                    </a:lnTo>
                    <a:lnTo>
                      <a:pt x="78" y="350"/>
                    </a:lnTo>
                    <a:lnTo>
                      <a:pt x="79" y="351"/>
                    </a:lnTo>
                    <a:lnTo>
                      <a:pt x="80" y="351"/>
                    </a:lnTo>
                    <a:lnTo>
                      <a:pt x="81" y="351"/>
                    </a:lnTo>
                    <a:lnTo>
                      <a:pt x="82" y="351"/>
                    </a:lnTo>
                    <a:lnTo>
                      <a:pt x="83" y="350"/>
                    </a:lnTo>
                    <a:lnTo>
                      <a:pt x="84" y="350"/>
                    </a:lnTo>
                    <a:lnTo>
                      <a:pt x="85" y="350"/>
                    </a:lnTo>
                    <a:lnTo>
                      <a:pt x="85" y="349"/>
                    </a:lnTo>
                    <a:lnTo>
                      <a:pt x="86" y="349"/>
                    </a:lnTo>
                    <a:lnTo>
                      <a:pt x="86" y="350"/>
                    </a:lnTo>
                    <a:lnTo>
                      <a:pt x="87" y="350"/>
                    </a:lnTo>
                    <a:lnTo>
                      <a:pt x="87" y="349"/>
                    </a:lnTo>
                    <a:lnTo>
                      <a:pt x="88" y="349"/>
                    </a:lnTo>
                    <a:lnTo>
                      <a:pt x="89" y="349"/>
                    </a:lnTo>
                    <a:lnTo>
                      <a:pt x="90" y="349"/>
                    </a:lnTo>
                    <a:lnTo>
                      <a:pt x="90" y="348"/>
                    </a:lnTo>
                    <a:lnTo>
                      <a:pt x="91" y="348"/>
                    </a:lnTo>
                    <a:lnTo>
                      <a:pt x="91" y="347"/>
                    </a:lnTo>
                    <a:lnTo>
                      <a:pt x="92" y="346"/>
                    </a:lnTo>
                    <a:lnTo>
                      <a:pt x="93" y="345"/>
                    </a:lnTo>
                    <a:lnTo>
                      <a:pt x="93" y="346"/>
                    </a:lnTo>
                    <a:lnTo>
                      <a:pt x="94" y="346"/>
                    </a:lnTo>
                    <a:lnTo>
                      <a:pt x="95" y="346"/>
                    </a:lnTo>
                    <a:lnTo>
                      <a:pt x="95" y="345"/>
                    </a:lnTo>
                    <a:lnTo>
                      <a:pt x="96" y="344"/>
                    </a:lnTo>
                    <a:lnTo>
                      <a:pt x="96" y="343"/>
                    </a:lnTo>
                    <a:lnTo>
                      <a:pt x="97" y="343"/>
                    </a:lnTo>
                    <a:lnTo>
                      <a:pt x="98" y="342"/>
                    </a:lnTo>
                    <a:lnTo>
                      <a:pt x="99" y="342"/>
                    </a:lnTo>
                    <a:lnTo>
                      <a:pt x="99" y="341"/>
                    </a:lnTo>
                    <a:lnTo>
                      <a:pt x="101" y="342"/>
                    </a:lnTo>
                    <a:lnTo>
                      <a:pt x="102" y="343"/>
                    </a:lnTo>
                    <a:lnTo>
                      <a:pt x="102" y="342"/>
                    </a:lnTo>
                    <a:lnTo>
                      <a:pt x="103" y="342"/>
                    </a:lnTo>
                    <a:lnTo>
                      <a:pt x="104" y="342"/>
                    </a:lnTo>
                    <a:lnTo>
                      <a:pt x="104" y="341"/>
                    </a:lnTo>
                    <a:lnTo>
                      <a:pt x="105" y="341"/>
                    </a:lnTo>
                    <a:lnTo>
                      <a:pt x="105" y="342"/>
                    </a:lnTo>
                    <a:lnTo>
                      <a:pt x="105" y="343"/>
                    </a:lnTo>
                    <a:lnTo>
                      <a:pt x="106" y="344"/>
                    </a:lnTo>
                    <a:lnTo>
                      <a:pt x="107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10" y="342"/>
                    </a:lnTo>
                    <a:lnTo>
                      <a:pt x="110" y="341"/>
                    </a:lnTo>
                    <a:lnTo>
                      <a:pt x="111" y="340"/>
                    </a:lnTo>
                    <a:lnTo>
                      <a:pt x="111" y="339"/>
                    </a:lnTo>
                    <a:lnTo>
                      <a:pt x="112" y="339"/>
                    </a:lnTo>
                    <a:lnTo>
                      <a:pt x="113" y="339"/>
                    </a:lnTo>
                    <a:lnTo>
                      <a:pt x="114" y="338"/>
                    </a:lnTo>
                    <a:lnTo>
                      <a:pt x="115" y="338"/>
                    </a:lnTo>
                    <a:lnTo>
                      <a:pt x="115" y="337"/>
                    </a:lnTo>
                    <a:lnTo>
                      <a:pt x="116" y="336"/>
                    </a:lnTo>
                    <a:lnTo>
                      <a:pt x="116" y="335"/>
                    </a:lnTo>
                    <a:lnTo>
                      <a:pt x="117" y="334"/>
                    </a:lnTo>
                    <a:lnTo>
                      <a:pt x="118" y="334"/>
                    </a:lnTo>
                    <a:lnTo>
                      <a:pt x="119" y="333"/>
                    </a:lnTo>
                    <a:lnTo>
                      <a:pt x="119" y="332"/>
                    </a:lnTo>
                    <a:lnTo>
                      <a:pt x="122" y="332"/>
                    </a:lnTo>
                    <a:lnTo>
                      <a:pt x="122" y="331"/>
                    </a:lnTo>
                    <a:lnTo>
                      <a:pt x="123" y="331"/>
                    </a:lnTo>
                    <a:lnTo>
                      <a:pt x="123" y="330"/>
                    </a:lnTo>
                    <a:lnTo>
                      <a:pt x="124" y="329"/>
                    </a:lnTo>
                    <a:lnTo>
                      <a:pt x="125" y="329"/>
                    </a:lnTo>
                    <a:lnTo>
                      <a:pt x="126" y="328"/>
                    </a:lnTo>
                    <a:lnTo>
                      <a:pt x="127" y="328"/>
                    </a:lnTo>
                    <a:lnTo>
                      <a:pt x="128" y="328"/>
                    </a:lnTo>
                    <a:lnTo>
                      <a:pt x="128" y="327"/>
                    </a:lnTo>
                    <a:lnTo>
                      <a:pt x="129" y="327"/>
                    </a:lnTo>
                    <a:lnTo>
                      <a:pt x="130" y="327"/>
                    </a:lnTo>
                    <a:lnTo>
                      <a:pt x="131" y="326"/>
                    </a:lnTo>
                    <a:lnTo>
                      <a:pt x="132" y="326"/>
                    </a:lnTo>
                    <a:lnTo>
                      <a:pt x="132" y="325"/>
                    </a:lnTo>
                    <a:lnTo>
                      <a:pt x="133" y="325"/>
                    </a:lnTo>
                    <a:lnTo>
                      <a:pt x="134" y="325"/>
                    </a:lnTo>
                    <a:lnTo>
                      <a:pt x="135" y="325"/>
                    </a:lnTo>
                    <a:lnTo>
                      <a:pt x="136" y="325"/>
                    </a:lnTo>
                    <a:lnTo>
                      <a:pt x="137" y="324"/>
                    </a:lnTo>
                    <a:lnTo>
                      <a:pt x="138" y="324"/>
                    </a:lnTo>
                    <a:lnTo>
                      <a:pt x="139" y="325"/>
                    </a:lnTo>
                    <a:lnTo>
                      <a:pt x="140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2" y="321"/>
                    </a:lnTo>
                    <a:lnTo>
                      <a:pt x="142" y="320"/>
                    </a:lnTo>
                    <a:lnTo>
                      <a:pt x="142" y="319"/>
                    </a:lnTo>
                    <a:lnTo>
                      <a:pt x="142" y="318"/>
                    </a:lnTo>
                    <a:lnTo>
                      <a:pt x="143" y="318"/>
                    </a:lnTo>
                    <a:lnTo>
                      <a:pt x="143" y="317"/>
                    </a:lnTo>
                    <a:lnTo>
                      <a:pt x="143" y="316"/>
                    </a:lnTo>
                    <a:lnTo>
                      <a:pt x="144" y="316"/>
                    </a:lnTo>
                    <a:lnTo>
                      <a:pt x="145" y="316"/>
                    </a:lnTo>
                    <a:lnTo>
                      <a:pt x="146" y="316"/>
                    </a:lnTo>
                    <a:lnTo>
                      <a:pt x="148" y="314"/>
                    </a:lnTo>
                    <a:lnTo>
                      <a:pt x="148" y="313"/>
                    </a:lnTo>
                    <a:lnTo>
                      <a:pt x="148" y="312"/>
                    </a:lnTo>
                    <a:lnTo>
                      <a:pt x="148" y="311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0" y="309"/>
                    </a:lnTo>
                    <a:lnTo>
                      <a:pt x="151" y="308"/>
                    </a:lnTo>
                    <a:lnTo>
                      <a:pt x="151" y="307"/>
                    </a:lnTo>
                    <a:lnTo>
                      <a:pt x="152" y="307"/>
                    </a:lnTo>
                    <a:lnTo>
                      <a:pt x="153" y="307"/>
                    </a:lnTo>
                    <a:lnTo>
                      <a:pt x="154" y="306"/>
                    </a:lnTo>
                    <a:lnTo>
                      <a:pt x="154" y="305"/>
                    </a:lnTo>
                    <a:lnTo>
                      <a:pt x="154" y="304"/>
                    </a:lnTo>
                    <a:lnTo>
                      <a:pt x="155" y="304"/>
                    </a:lnTo>
                    <a:lnTo>
                      <a:pt x="155" y="306"/>
                    </a:lnTo>
                    <a:lnTo>
                      <a:pt x="156" y="306"/>
                    </a:lnTo>
                    <a:lnTo>
                      <a:pt x="156" y="305"/>
                    </a:lnTo>
                    <a:lnTo>
                      <a:pt x="156" y="304"/>
                    </a:lnTo>
                    <a:lnTo>
                      <a:pt x="156" y="303"/>
                    </a:lnTo>
                    <a:lnTo>
                      <a:pt x="155" y="303"/>
                    </a:lnTo>
                    <a:lnTo>
                      <a:pt x="155" y="302"/>
                    </a:lnTo>
                    <a:lnTo>
                      <a:pt x="156" y="302"/>
                    </a:lnTo>
                    <a:lnTo>
                      <a:pt x="157" y="302"/>
                    </a:lnTo>
                    <a:lnTo>
                      <a:pt x="158" y="302"/>
                    </a:lnTo>
                    <a:lnTo>
                      <a:pt x="158" y="303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60" y="303"/>
                    </a:lnTo>
                    <a:lnTo>
                      <a:pt x="160" y="301"/>
                    </a:lnTo>
                    <a:lnTo>
                      <a:pt x="160" y="300"/>
                    </a:lnTo>
                    <a:lnTo>
                      <a:pt x="160" y="299"/>
                    </a:lnTo>
                    <a:lnTo>
                      <a:pt x="161" y="300"/>
                    </a:lnTo>
                    <a:lnTo>
                      <a:pt x="161" y="299"/>
                    </a:lnTo>
                    <a:lnTo>
                      <a:pt x="162" y="299"/>
                    </a:lnTo>
                    <a:lnTo>
                      <a:pt x="163" y="299"/>
                    </a:lnTo>
                    <a:lnTo>
                      <a:pt x="164" y="299"/>
                    </a:lnTo>
                    <a:lnTo>
                      <a:pt x="165" y="299"/>
                    </a:lnTo>
                    <a:lnTo>
                      <a:pt x="166" y="299"/>
                    </a:lnTo>
                    <a:lnTo>
                      <a:pt x="167" y="298"/>
                    </a:lnTo>
                    <a:lnTo>
                      <a:pt x="168" y="298"/>
                    </a:lnTo>
                    <a:lnTo>
                      <a:pt x="168" y="299"/>
                    </a:lnTo>
                    <a:lnTo>
                      <a:pt x="169" y="300"/>
                    </a:lnTo>
                    <a:lnTo>
                      <a:pt x="170" y="301"/>
                    </a:lnTo>
                    <a:lnTo>
                      <a:pt x="170" y="300"/>
                    </a:lnTo>
                    <a:lnTo>
                      <a:pt x="171" y="299"/>
                    </a:lnTo>
                    <a:lnTo>
                      <a:pt x="172" y="299"/>
                    </a:lnTo>
                    <a:lnTo>
                      <a:pt x="173" y="300"/>
                    </a:lnTo>
                    <a:lnTo>
                      <a:pt x="174" y="299"/>
                    </a:lnTo>
                    <a:lnTo>
                      <a:pt x="176" y="298"/>
                    </a:lnTo>
                    <a:lnTo>
                      <a:pt x="178" y="298"/>
                    </a:lnTo>
                    <a:lnTo>
                      <a:pt x="179" y="298"/>
                    </a:lnTo>
                    <a:lnTo>
                      <a:pt x="180" y="297"/>
                    </a:lnTo>
                    <a:lnTo>
                      <a:pt x="181" y="296"/>
                    </a:lnTo>
                    <a:lnTo>
                      <a:pt x="181" y="297"/>
                    </a:lnTo>
                    <a:lnTo>
                      <a:pt x="182" y="297"/>
                    </a:lnTo>
                    <a:lnTo>
                      <a:pt x="183" y="296"/>
                    </a:lnTo>
                    <a:lnTo>
                      <a:pt x="184" y="296"/>
                    </a:lnTo>
                    <a:lnTo>
                      <a:pt x="188" y="297"/>
                    </a:lnTo>
                    <a:lnTo>
                      <a:pt x="189" y="297"/>
                    </a:lnTo>
                    <a:lnTo>
                      <a:pt x="190" y="297"/>
                    </a:lnTo>
                    <a:lnTo>
                      <a:pt x="193" y="298"/>
                    </a:lnTo>
                    <a:lnTo>
                      <a:pt x="194" y="299"/>
                    </a:lnTo>
                    <a:lnTo>
                      <a:pt x="196" y="301"/>
                    </a:lnTo>
                    <a:lnTo>
                      <a:pt x="197" y="302"/>
                    </a:lnTo>
                    <a:lnTo>
                      <a:pt x="198" y="301"/>
                    </a:lnTo>
                    <a:lnTo>
                      <a:pt x="199" y="301"/>
                    </a:lnTo>
                    <a:lnTo>
                      <a:pt x="199" y="302"/>
                    </a:lnTo>
                    <a:lnTo>
                      <a:pt x="199" y="303"/>
                    </a:lnTo>
                    <a:lnTo>
                      <a:pt x="200" y="304"/>
                    </a:lnTo>
                    <a:lnTo>
                      <a:pt x="201" y="305"/>
                    </a:lnTo>
                    <a:lnTo>
                      <a:pt x="202" y="305"/>
                    </a:lnTo>
                    <a:lnTo>
                      <a:pt x="203" y="305"/>
                    </a:lnTo>
                    <a:lnTo>
                      <a:pt x="203" y="306"/>
                    </a:lnTo>
                    <a:lnTo>
                      <a:pt x="204" y="307"/>
                    </a:lnTo>
                    <a:lnTo>
                      <a:pt x="204" y="308"/>
                    </a:lnTo>
                    <a:lnTo>
                      <a:pt x="205" y="309"/>
                    </a:lnTo>
                    <a:lnTo>
                      <a:pt x="206" y="309"/>
                    </a:lnTo>
                    <a:lnTo>
                      <a:pt x="207" y="309"/>
                    </a:lnTo>
                    <a:lnTo>
                      <a:pt x="208" y="309"/>
                    </a:lnTo>
                    <a:lnTo>
                      <a:pt x="209" y="309"/>
                    </a:lnTo>
                    <a:lnTo>
                      <a:pt x="210" y="309"/>
                    </a:lnTo>
                    <a:lnTo>
                      <a:pt x="211" y="309"/>
                    </a:lnTo>
                    <a:lnTo>
                      <a:pt x="212" y="309"/>
                    </a:lnTo>
                    <a:lnTo>
                      <a:pt x="211" y="308"/>
                    </a:lnTo>
                    <a:lnTo>
                      <a:pt x="212" y="308"/>
                    </a:lnTo>
                    <a:lnTo>
                      <a:pt x="212" y="307"/>
                    </a:lnTo>
                    <a:lnTo>
                      <a:pt x="213" y="308"/>
                    </a:lnTo>
                    <a:lnTo>
                      <a:pt x="214" y="308"/>
                    </a:lnTo>
                    <a:lnTo>
                      <a:pt x="214" y="307"/>
                    </a:lnTo>
                    <a:lnTo>
                      <a:pt x="215" y="306"/>
                    </a:lnTo>
                    <a:lnTo>
                      <a:pt x="216" y="307"/>
                    </a:lnTo>
                    <a:lnTo>
                      <a:pt x="217" y="307"/>
                    </a:lnTo>
                    <a:lnTo>
                      <a:pt x="218" y="307"/>
                    </a:lnTo>
                    <a:lnTo>
                      <a:pt x="219" y="307"/>
                    </a:lnTo>
                    <a:lnTo>
                      <a:pt x="220" y="307"/>
                    </a:lnTo>
                    <a:lnTo>
                      <a:pt x="221" y="306"/>
                    </a:lnTo>
                    <a:lnTo>
                      <a:pt x="222" y="306"/>
                    </a:lnTo>
                    <a:lnTo>
                      <a:pt x="223" y="305"/>
                    </a:lnTo>
                    <a:lnTo>
                      <a:pt x="223" y="304"/>
                    </a:lnTo>
                    <a:lnTo>
                      <a:pt x="225" y="304"/>
                    </a:lnTo>
                    <a:lnTo>
                      <a:pt x="228" y="305"/>
                    </a:lnTo>
                    <a:lnTo>
                      <a:pt x="229" y="305"/>
                    </a:lnTo>
                    <a:lnTo>
                      <a:pt x="230" y="306"/>
                    </a:lnTo>
                    <a:lnTo>
                      <a:pt x="230" y="307"/>
                    </a:lnTo>
                    <a:lnTo>
                      <a:pt x="232" y="307"/>
                    </a:lnTo>
                    <a:lnTo>
                      <a:pt x="233" y="306"/>
                    </a:lnTo>
                    <a:lnTo>
                      <a:pt x="234" y="306"/>
                    </a:lnTo>
                    <a:lnTo>
                      <a:pt x="235" y="305"/>
                    </a:lnTo>
                    <a:lnTo>
                      <a:pt x="235" y="304"/>
                    </a:lnTo>
                    <a:lnTo>
                      <a:pt x="236" y="304"/>
                    </a:lnTo>
                    <a:lnTo>
                      <a:pt x="237" y="304"/>
                    </a:lnTo>
                    <a:lnTo>
                      <a:pt x="238" y="305"/>
                    </a:lnTo>
                    <a:lnTo>
                      <a:pt x="239" y="306"/>
                    </a:lnTo>
                    <a:lnTo>
                      <a:pt x="240" y="306"/>
                    </a:lnTo>
                    <a:lnTo>
                      <a:pt x="241" y="306"/>
                    </a:lnTo>
                    <a:lnTo>
                      <a:pt x="242" y="305"/>
                    </a:lnTo>
                    <a:lnTo>
                      <a:pt x="243" y="304"/>
                    </a:lnTo>
                    <a:lnTo>
                      <a:pt x="243" y="303"/>
                    </a:lnTo>
                    <a:lnTo>
                      <a:pt x="244" y="303"/>
                    </a:lnTo>
                    <a:lnTo>
                      <a:pt x="244" y="302"/>
                    </a:lnTo>
                    <a:lnTo>
                      <a:pt x="245" y="302"/>
                    </a:lnTo>
                    <a:lnTo>
                      <a:pt x="246" y="302"/>
                    </a:lnTo>
                    <a:lnTo>
                      <a:pt x="247" y="301"/>
                    </a:lnTo>
                    <a:lnTo>
                      <a:pt x="248" y="300"/>
                    </a:lnTo>
                    <a:lnTo>
                      <a:pt x="248" y="299"/>
                    </a:lnTo>
                    <a:lnTo>
                      <a:pt x="249" y="298"/>
                    </a:lnTo>
                    <a:lnTo>
                      <a:pt x="249" y="297"/>
                    </a:lnTo>
                    <a:lnTo>
                      <a:pt x="249" y="296"/>
                    </a:lnTo>
                    <a:lnTo>
                      <a:pt x="250" y="295"/>
                    </a:lnTo>
                    <a:lnTo>
                      <a:pt x="250" y="294"/>
                    </a:lnTo>
                    <a:lnTo>
                      <a:pt x="250" y="293"/>
                    </a:lnTo>
                    <a:lnTo>
                      <a:pt x="251" y="292"/>
                    </a:lnTo>
                    <a:lnTo>
                      <a:pt x="252" y="292"/>
                    </a:lnTo>
                    <a:lnTo>
                      <a:pt x="252" y="291"/>
                    </a:lnTo>
                    <a:lnTo>
                      <a:pt x="251" y="290"/>
                    </a:lnTo>
                    <a:lnTo>
                      <a:pt x="251" y="289"/>
                    </a:lnTo>
                    <a:lnTo>
                      <a:pt x="252" y="289"/>
                    </a:lnTo>
                    <a:lnTo>
                      <a:pt x="252" y="288"/>
                    </a:lnTo>
                    <a:lnTo>
                      <a:pt x="253" y="288"/>
                    </a:lnTo>
                    <a:lnTo>
                      <a:pt x="253" y="287"/>
                    </a:lnTo>
                    <a:lnTo>
                      <a:pt x="252" y="287"/>
                    </a:lnTo>
                    <a:lnTo>
                      <a:pt x="252" y="286"/>
                    </a:lnTo>
                    <a:lnTo>
                      <a:pt x="253" y="285"/>
                    </a:lnTo>
                    <a:lnTo>
                      <a:pt x="253" y="284"/>
                    </a:lnTo>
                    <a:lnTo>
                      <a:pt x="253" y="283"/>
                    </a:lnTo>
                    <a:lnTo>
                      <a:pt x="253" y="282"/>
                    </a:lnTo>
                    <a:lnTo>
                      <a:pt x="253" y="281"/>
                    </a:lnTo>
                    <a:lnTo>
                      <a:pt x="253" y="280"/>
                    </a:lnTo>
                    <a:lnTo>
                      <a:pt x="254" y="279"/>
                    </a:lnTo>
                    <a:lnTo>
                      <a:pt x="254" y="278"/>
                    </a:lnTo>
                    <a:lnTo>
                      <a:pt x="255" y="278"/>
                    </a:lnTo>
                    <a:lnTo>
                      <a:pt x="255" y="277"/>
                    </a:lnTo>
                    <a:lnTo>
                      <a:pt x="255" y="276"/>
                    </a:lnTo>
                    <a:lnTo>
                      <a:pt x="255" y="275"/>
                    </a:lnTo>
                    <a:lnTo>
                      <a:pt x="256" y="274"/>
                    </a:lnTo>
                    <a:lnTo>
                      <a:pt x="257" y="274"/>
                    </a:lnTo>
                    <a:lnTo>
                      <a:pt x="257" y="273"/>
                    </a:lnTo>
                    <a:lnTo>
                      <a:pt x="256" y="273"/>
                    </a:lnTo>
                    <a:lnTo>
                      <a:pt x="255" y="273"/>
                    </a:lnTo>
                    <a:lnTo>
                      <a:pt x="255" y="271"/>
                    </a:lnTo>
                    <a:lnTo>
                      <a:pt x="255" y="270"/>
                    </a:lnTo>
                    <a:lnTo>
                      <a:pt x="256" y="269"/>
                    </a:lnTo>
                    <a:lnTo>
                      <a:pt x="255" y="268"/>
                    </a:lnTo>
                    <a:lnTo>
                      <a:pt x="255" y="267"/>
                    </a:lnTo>
                    <a:lnTo>
                      <a:pt x="255" y="266"/>
                    </a:lnTo>
                    <a:lnTo>
                      <a:pt x="254" y="265"/>
                    </a:lnTo>
                    <a:lnTo>
                      <a:pt x="253" y="265"/>
                    </a:lnTo>
                    <a:lnTo>
                      <a:pt x="252" y="264"/>
                    </a:lnTo>
                    <a:lnTo>
                      <a:pt x="251" y="264"/>
                    </a:lnTo>
                    <a:lnTo>
                      <a:pt x="250" y="263"/>
                    </a:lnTo>
                    <a:lnTo>
                      <a:pt x="249" y="262"/>
                    </a:lnTo>
                    <a:lnTo>
                      <a:pt x="248" y="261"/>
                    </a:lnTo>
                    <a:lnTo>
                      <a:pt x="247" y="260"/>
                    </a:lnTo>
                    <a:lnTo>
                      <a:pt x="246" y="259"/>
                    </a:lnTo>
                    <a:lnTo>
                      <a:pt x="246" y="258"/>
                    </a:lnTo>
                    <a:lnTo>
                      <a:pt x="246" y="257"/>
                    </a:lnTo>
                    <a:lnTo>
                      <a:pt x="246" y="256"/>
                    </a:lnTo>
                    <a:lnTo>
                      <a:pt x="245" y="256"/>
                    </a:lnTo>
                    <a:lnTo>
                      <a:pt x="245" y="255"/>
                    </a:lnTo>
                    <a:lnTo>
                      <a:pt x="244" y="255"/>
                    </a:lnTo>
                    <a:lnTo>
                      <a:pt x="243" y="255"/>
                    </a:lnTo>
                    <a:lnTo>
                      <a:pt x="242" y="255"/>
                    </a:lnTo>
                    <a:lnTo>
                      <a:pt x="241" y="254"/>
                    </a:lnTo>
                    <a:lnTo>
                      <a:pt x="240" y="252"/>
                    </a:lnTo>
                    <a:lnTo>
                      <a:pt x="240" y="251"/>
                    </a:lnTo>
                    <a:lnTo>
                      <a:pt x="239" y="250"/>
                    </a:lnTo>
                    <a:lnTo>
                      <a:pt x="239" y="249"/>
                    </a:lnTo>
                    <a:lnTo>
                      <a:pt x="240" y="248"/>
                    </a:lnTo>
                    <a:lnTo>
                      <a:pt x="241" y="247"/>
                    </a:lnTo>
                    <a:lnTo>
                      <a:pt x="241" y="246"/>
                    </a:lnTo>
                    <a:lnTo>
                      <a:pt x="241" y="245"/>
                    </a:lnTo>
                    <a:lnTo>
                      <a:pt x="240" y="244"/>
                    </a:lnTo>
                    <a:lnTo>
                      <a:pt x="239" y="243"/>
                    </a:lnTo>
                    <a:lnTo>
                      <a:pt x="238" y="242"/>
                    </a:lnTo>
                    <a:lnTo>
                      <a:pt x="238" y="240"/>
                    </a:lnTo>
                    <a:lnTo>
                      <a:pt x="238" y="239"/>
                    </a:lnTo>
                    <a:lnTo>
                      <a:pt x="238" y="238"/>
                    </a:lnTo>
                    <a:lnTo>
                      <a:pt x="238" y="237"/>
                    </a:lnTo>
                    <a:lnTo>
                      <a:pt x="239" y="236"/>
                    </a:lnTo>
                    <a:lnTo>
                      <a:pt x="240" y="235"/>
                    </a:lnTo>
                    <a:lnTo>
                      <a:pt x="239" y="234"/>
                    </a:lnTo>
                    <a:lnTo>
                      <a:pt x="238" y="233"/>
                    </a:lnTo>
                    <a:lnTo>
                      <a:pt x="238" y="232"/>
                    </a:lnTo>
                    <a:lnTo>
                      <a:pt x="238" y="231"/>
                    </a:lnTo>
                    <a:lnTo>
                      <a:pt x="239" y="231"/>
                    </a:lnTo>
                    <a:lnTo>
                      <a:pt x="238" y="230"/>
                    </a:lnTo>
                    <a:lnTo>
                      <a:pt x="238" y="229"/>
                    </a:lnTo>
                    <a:lnTo>
                      <a:pt x="238" y="228"/>
                    </a:lnTo>
                    <a:lnTo>
                      <a:pt x="238" y="227"/>
                    </a:lnTo>
                    <a:lnTo>
                      <a:pt x="238" y="226"/>
                    </a:lnTo>
                    <a:lnTo>
                      <a:pt x="239" y="225"/>
                    </a:lnTo>
                    <a:lnTo>
                      <a:pt x="239" y="226"/>
                    </a:lnTo>
                    <a:lnTo>
                      <a:pt x="240" y="226"/>
                    </a:lnTo>
                    <a:lnTo>
                      <a:pt x="240" y="225"/>
                    </a:lnTo>
                    <a:lnTo>
                      <a:pt x="240" y="224"/>
                    </a:lnTo>
                    <a:lnTo>
                      <a:pt x="240" y="222"/>
                    </a:lnTo>
                    <a:lnTo>
                      <a:pt x="239" y="221"/>
                    </a:lnTo>
                    <a:lnTo>
                      <a:pt x="239" y="220"/>
                    </a:lnTo>
                    <a:lnTo>
                      <a:pt x="240" y="219"/>
                    </a:lnTo>
                    <a:lnTo>
                      <a:pt x="240" y="218"/>
                    </a:lnTo>
                    <a:lnTo>
                      <a:pt x="240" y="217"/>
                    </a:lnTo>
                    <a:lnTo>
                      <a:pt x="239" y="217"/>
                    </a:lnTo>
                    <a:lnTo>
                      <a:pt x="239" y="215"/>
                    </a:lnTo>
                    <a:lnTo>
                      <a:pt x="240" y="215"/>
                    </a:lnTo>
                    <a:lnTo>
                      <a:pt x="242" y="215"/>
                    </a:lnTo>
                    <a:lnTo>
                      <a:pt x="242" y="214"/>
                    </a:lnTo>
                    <a:lnTo>
                      <a:pt x="243" y="214"/>
                    </a:lnTo>
                    <a:lnTo>
                      <a:pt x="244" y="214"/>
                    </a:lnTo>
                    <a:lnTo>
                      <a:pt x="244" y="213"/>
                    </a:lnTo>
                    <a:lnTo>
                      <a:pt x="245" y="212"/>
                    </a:lnTo>
                    <a:lnTo>
                      <a:pt x="246" y="211"/>
                    </a:lnTo>
                    <a:lnTo>
                      <a:pt x="247" y="210"/>
                    </a:lnTo>
                    <a:lnTo>
                      <a:pt x="247" y="209"/>
                    </a:lnTo>
                    <a:lnTo>
                      <a:pt x="247" y="208"/>
                    </a:lnTo>
                    <a:lnTo>
                      <a:pt x="248" y="207"/>
                    </a:lnTo>
                    <a:lnTo>
                      <a:pt x="249" y="207"/>
                    </a:lnTo>
                    <a:lnTo>
                      <a:pt x="249" y="206"/>
                    </a:lnTo>
                    <a:lnTo>
                      <a:pt x="249" y="204"/>
                    </a:lnTo>
                    <a:lnTo>
                      <a:pt x="250" y="204"/>
                    </a:lnTo>
                    <a:lnTo>
                      <a:pt x="250" y="203"/>
                    </a:lnTo>
                    <a:lnTo>
                      <a:pt x="251" y="203"/>
                    </a:lnTo>
                    <a:lnTo>
                      <a:pt x="252" y="203"/>
                    </a:lnTo>
                    <a:lnTo>
                      <a:pt x="253" y="203"/>
                    </a:lnTo>
                    <a:lnTo>
                      <a:pt x="253" y="202"/>
                    </a:lnTo>
                    <a:lnTo>
                      <a:pt x="254" y="200"/>
                    </a:lnTo>
                    <a:lnTo>
                      <a:pt x="255" y="199"/>
                    </a:lnTo>
                    <a:lnTo>
                      <a:pt x="256" y="200"/>
                    </a:lnTo>
                    <a:lnTo>
                      <a:pt x="257" y="200"/>
                    </a:lnTo>
                    <a:lnTo>
                      <a:pt x="257" y="199"/>
                    </a:lnTo>
                    <a:lnTo>
                      <a:pt x="258" y="198"/>
                    </a:lnTo>
                    <a:lnTo>
                      <a:pt x="259" y="198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1" y="196"/>
                    </a:lnTo>
                    <a:lnTo>
                      <a:pt x="262" y="194"/>
                    </a:lnTo>
                    <a:lnTo>
                      <a:pt x="262" y="192"/>
                    </a:lnTo>
                    <a:lnTo>
                      <a:pt x="262" y="191"/>
                    </a:lnTo>
                    <a:lnTo>
                      <a:pt x="262" y="190"/>
                    </a:lnTo>
                    <a:lnTo>
                      <a:pt x="261" y="188"/>
                    </a:lnTo>
                    <a:lnTo>
                      <a:pt x="263" y="186"/>
                    </a:lnTo>
                    <a:lnTo>
                      <a:pt x="264" y="185"/>
                    </a:lnTo>
                    <a:lnTo>
                      <a:pt x="264" y="184"/>
                    </a:lnTo>
                    <a:lnTo>
                      <a:pt x="263" y="183"/>
                    </a:lnTo>
                    <a:lnTo>
                      <a:pt x="263" y="181"/>
                    </a:lnTo>
                    <a:lnTo>
                      <a:pt x="263" y="180"/>
                    </a:lnTo>
                    <a:lnTo>
                      <a:pt x="263" y="178"/>
                    </a:lnTo>
                    <a:lnTo>
                      <a:pt x="263" y="177"/>
                    </a:lnTo>
                    <a:lnTo>
                      <a:pt x="262" y="177"/>
                    </a:lnTo>
                    <a:lnTo>
                      <a:pt x="261" y="175"/>
                    </a:lnTo>
                    <a:lnTo>
                      <a:pt x="261" y="174"/>
                    </a:lnTo>
                    <a:lnTo>
                      <a:pt x="261" y="172"/>
                    </a:lnTo>
                    <a:lnTo>
                      <a:pt x="261" y="171"/>
                    </a:lnTo>
                    <a:lnTo>
                      <a:pt x="260" y="170"/>
                    </a:lnTo>
                    <a:lnTo>
                      <a:pt x="260" y="168"/>
                    </a:lnTo>
                    <a:lnTo>
                      <a:pt x="260" y="167"/>
                    </a:lnTo>
                    <a:lnTo>
                      <a:pt x="260" y="166"/>
                    </a:lnTo>
                    <a:lnTo>
                      <a:pt x="260" y="165"/>
                    </a:lnTo>
                    <a:lnTo>
                      <a:pt x="260" y="164"/>
                    </a:lnTo>
                    <a:lnTo>
                      <a:pt x="259" y="164"/>
                    </a:lnTo>
                    <a:lnTo>
                      <a:pt x="259" y="163"/>
                    </a:lnTo>
                    <a:lnTo>
                      <a:pt x="258" y="162"/>
                    </a:lnTo>
                    <a:lnTo>
                      <a:pt x="258" y="161"/>
                    </a:lnTo>
                    <a:lnTo>
                      <a:pt x="257" y="160"/>
                    </a:lnTo>
                    <a:lnTo>
                      <a:pt x="258" y="158"/>
                    </a:lnTo>
                    <a:lnTo>
                      <a:pt x="257" y="157"/>
                    </a:lnTo>
                    <a:lnTo>
                      <a:pt x="256" y="156"/>
                    </a:lnTo>
                    <a:lnTo>
                      <a:pt x="255" y="155"/>
                    </a:lnTo>
                    <a:lnTo>
                      <a:pt x="254" y="154"/>
                    </a:lnTo>
                    <a:lnTo>
                      <a:pt x="253" y="153"/>
                    </a:lnTo>
                    <a:lnTo>
                      <a:pt x="253" y="151"/>
                    </a:lnTo>
                    <a:lnTo>
                      <a:pt x="254" y="150"/>
                    </a:lnTo>
                    <a:lnTo>
                      <a:pt x="255" y="150"/>
                    </a:lnTo>
                    <a:lnTo>
                      <a:pt x="255" y="149"/>
                    </a:lnTo>
                    <a:lnTo>
                      <a:pt x="256" y="149"/>
                    </a:lnTo>
                    <a:lnTo>
                      <a:pt x="256" y="148"/>
                    </a:lnTo>
                    <a:lnTo>
                      <a:pt x="256" y="147"/>
                    </a:lnTo>
                    <a:lnTo>
                      <a:pt x="255" y="146"/>
                    </a:lnTo>
                    <a:lnTo>
                      <a:pt x="254" y="146"/>
                    </a:lnTo>
                    <a:lnTo>
                      <a:pt x="254" y="145"/>
                    </a:lnTo>
                    <a:lnTo>
                      <a:pt x="253" y="145"/>
                    </a:lnTo>
                    <a:lnTo>
                      <a:pt x="253" y="144"/>
                    </a:lnTo>
                    <a:lnTo>
                      <a:pt x="254" y="144"/>
                    </a:lnTo>
                    <a:lnTo>
                      <a:pt x="254" y="143"/>
                    </a:lnTo>
                    <a:lnTo>
                      <a:pt x="255" y="143"/>
                    </a:lnTo>
                    <a:lnTo>
                      <a:pt x="256" y="142"/>
                    </a:lnTo>
                    <a:lnTo>
                      <a:pt x="257" y="141"/>
                    </a:lnTo>
                    <a:lnTo>
                      <a:pt x="258" y="140"/>
                    </a:lnTo>
                    <a:lnTo>
                      <a:pt x="258" y="139"/>
                    </a:lnTo>
                    <a:lnTo>
                      <a:pt x="260" y="137"/>
                    </a:lnTo>
                    <a:lnTo>
                      <a:pt x="260" y="136"/>
                    </a:lnTo>
                    <a:lnTo>
                      <a:pt x="261" y="135"/>
                    </a:lnTo>
                    <a:lnTo>
                      <a:pt x="260" y="133"/>
                    </a:lnTo>
                    <a:lnTo>
                      <a:pt x="260" y="132"/>
                    </a:lnTo>
                    <a:lnTo>
                      <a:pt x="261" y="131"/>
                    </a:lnTo>
                    <a:lnTo>
                      <a:pt x="261" y="130"/>
                    </a:lnTo>
                    <a:lnTo>
                      <a:pt x="262" y="130"/>
                    </a:lnTo>
                    <a:lnTo>
                      <a:pt x="262" y="129"/>
                    </a:lnTo>
                    <a:lnTo>
                      <a:pt x="262" y="128"/>
                    </a:lnTo>
                    <a:lnTo>
                      <a:pt x="260" y="128"/>
                    </a:lnTo>
                    <a:lnTo>
                      <a:pt x="260" y="127"/>
                    </a:lnTo>
                    <a:lnTo>
                      <a:pt x="260" y="126"/>
                    </a:lnTo>
                    <a:lnTo>
                      <a:pt x="261" y="125"/>
                    </a:lnTo>
                    <a:lnTo>
                      <a:pt x="260" y="124"/>
                    </a:lnTo>
                    <a:lnTo>
                      <a:pt x="258" y="122"/>
                    </a:lnTo>
                    <a:lnTo>
                      <a:pt x="256" y="121"/>
                    </a:lnTo>
                    <a:lnTo>
                      <a:pt x="256" y="120"/>
                    </a:lnTo>
                    <a:lnTo>
                      <a:pt x="255" y="121"/>
                    </a:lnTo>
                    <a:lnTo>
                      <a:pt x="254" y="120"/>
                    </a:lnTo>
                    <a:lnTo>
                      <a:pt x="254" y="119"/>
                    </a:lnTo>
                    <a:lnTo>
                      <a:pt x="254" y="118"/>
                    </a:lnTo>
                    <a:lnTo>
                      <a:pt x="254" y="117"/>
                    </a:lnTo>
                    <a:lnTo>
                      <a:pt x="254" y="116"/>
                    </a:lnTo>
                    <a:lnTo>
                      <a:pt x="253" y="114"/>
                    </a:lnTo>
                    <a:lnTo>
                      <a:pt x="252" y="112"/>
                    </a:lnTo>
                    <a:lnTo>
                      <a:pt x="252" y="109"/>
                    </a:lnTo>
                    <a:lnTo>
                      <a:pt x="253" y="108"/>
                    </a:lnTo>
                    <a:lnTo>
                      <a:pt x="253" y="107"/>
                    </a:lnTo>
                    <a:lnTo>
                      <a:pt x="256" y="104"/>
                    </a:lnTo>
                    <a:lnTo>
                      <a:pt x="257" y="103"/>
                    </a:lnTo>
                    <a:lnTo>
                      <a:pt x="258" y="103"/>
                    </a:lnTo>
                    <a:lnTo>
                      <a:pt x="260" y="103"/>
                    </a:lnTo>
                    <a:lnTo>
                      <a:pt x="260" y="102"/>
                    </a:lnTo>
                    <a:lnTo>
                      <a:pt x="259" y="102"/>
                    </a:lnTo>
                    <a:lnTo>
                      <a:pt x="259" y="101"/>
                    </a:lnTo>
                    <a:lnTo>
                      <a:pt x="260" y="100"/>
                    </a:lnTo>
                    <a:lnTo>
                      <a:pt x="261" y="100"/>
                    </a:lnTo>
                    <a:lnTo>
                      <a:pt x="262" y="100"/>
                    </a:lnTo>
                    <a:lnTo>
                      <a:pt x="263" y="99"/>
                    </a:lnTo>
                    <a:lnTo>
                      <a:pt x="263" y="98"/>
                    </a:lnTo>
                    <a:lnTo>
                      <a:pt x="264" y="95"/>
                    </a:lnTo>
                    <a:lnTo>
                      <a:pt x="264" y="94"/>
                    </a:lnTo>
                    <a:lnTo>
                      <a:pt x="265" y="93"/>
                    </a:lnTo>
                    <a:lnTo>
                      <a:pt x="265" y="92"/>
                    </a:lnTo>
                    <a:lnTo>
                      <a:pt x="266" y="91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8" y="91"/>
                    </a:lnTo>
                    <a:lnTo>
                      <a:pt x="268" y="90"/>
                    </a:lnTo>
                    <a:lnTo>
                      <a:pt x="269" y="90"/>
                    </a:lnTo>
                    <a:lnTo>
                      <a:pt x="269" y="89"/>
                    </a:lnTo>
                    <a:lnTo>
                      <a:pt x="269" y="88"/>
                    </a:lnTo>
                    <a:lnTo>
                      <a:pt x="270" y="88"/>
                    </a:lnTo>
                    <a:lnTo>
                      <a:pt x="272" y="87"/>
                    </a:lnTo>
                    <a:lnTo>
                      <a:pt x="273" y="87"/>
                    </a:lnTo>
                    <a:lnTo>
                      <a:pt x="273" y="86"/>
                    </a:lnTo>
                    <a:lnTo>
                      <a:pt x="274" y="85"/>
                    </a:lnTo>
                    <a:lnTo>
                      <a:pt x="274" y="84"/>
                    </a:lnTo>
                    <a:lnTo>
                      <a:pt x="274" y="83"/>
                    </a:lnTo>
                    <a:lnTo>
                      <a:pt x="275" y="82"/>
                    </a:lnTo>
                    <a:lnTo>
                      <a:pt x="275" y="81"/>
                    </a:lnTo>
                    <a:lnTo>
                      <a:pt x="276" y="79"/>
                    </a:lnTo>
                    <a:lnTo>
                      <a:pt x="277" y="78"/>
                    </a:lnTo>
                    <a:lnTo>
                      <a:pt x="278" y="77"/>
                    </a:lnTo>
                    <a:lnTo>
                      <a:pt x="279" y="77"/>
                    </a:lnTo>
                    <a:lnTo>
                      <a:pt x="279" y="76"/>
                    </a:lnTo>
                    <a:lnTo>
                      <a:pt x="278" y="76"/>
                    </a:lnTo>
                    <a:lnTo>
                      <a:pt x="278" y="75"/>
                    </a:lnTo>
                    <a:lnTo>
                      <a:pt x="278" y="74"/>
                    </a:lnTo>
                    <a:lnTo>
                      <a:pt x="279" y="73"/>
                    </a:lnTo>
                    <a:lnTo>
                      <a:pt x="279" y="72"/>
                    </a:lnTo>
                    <a:lnTo>
                      <a:pt x="279" y="71"/>
                    </a:lnTo>
                    <a:lnTo>
                      <a:pt x="278" y="69"/>
                    </a:lnTo>
                    <a:lnTo>
                      <a:pt x="278" y="67"/>
                    </a:lnTo>
                    <a:lnTo>
                      <a:pt x="279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1" y="65"/>
                    </a:lnTo>
                    <a:lnTo>
                      <a:pt x="281" y="64"/>
                    </a:lnTo>
                    <a:lnTo>
                      <a:pt x="282" y="64"/>
                    </a:lnTo>
                    <a:lnTo>
                      <a:pt x="283" y="64"/>
                    </a:lnTo>
                    <a:lnTo>
                      <a:pt x="283" y="63"/>
                    </a:lnTo>
                    <a:lnTo>
                      <a:pt x="284" y="61"/>
                    </a:lnTo>
                    <a:lnTo>
                      <a:pt x="284" y="60"/>
                    </a:lnTo>
                    <a:lnTo>
                      <a:pt x="285" y="60"/>
                    </a:lnTo>
                    <a:lnTo>
                      <a:pt x="286" y="60"/>
                    </a:lnTo>
                    <a:lnTo>
                      <a:pt x="287" y="60"/>
                    </a:lnTo>
                    <a:lnTo>
                      <a:pt x="288" y="59"/>
                    </a:lnTo>
                    <a:lnTo>
                      <a:pt x="289" y="58"/>
                    </a:lnTo>
                    <a:lnTo>
                      <a:pt x="289" y="57"/>
                    </a:lnTo>
                    <a:lnTo>
                      <a:pt x="290" y="56"/>
                    </a:lnTo>
                    <a:lnTo>
                      <a:pt x="290" y="55"/>
                    </a:lnTo>
                    <a:lnTo>
                      <a:pt x="290" y="54"/>
                    </a:lnTo>
                    <a:lnTo>
                      <a:pt x="291" y="54"/>
                    </a:lnTo>
                    <a:lnTo>
                      <a:pt x="292" y="53"/>
                    </a:lnTo>
                    <a:lnTo>
                      <a:pt x="293" y="52"/>
                    </a:lnTo>
                    <a:lnTo>
                      <a:pt x="293" y="51"/>
                    </a:lnTo>
                    <a:lnTo>
                      <a:pt x="294" y="51"/>
                    </a:lnTo>
                    <a:lnTo>
                      <a:pt x="294" y="52"/>
                    </a:lnTo>
                    <a:lnTo>
                      <a:pt x="294" y="53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3"/>
                    </a:lnTo>
                    <a:lnTo>
                      <a:pt x="298" y="52"/>
                    </a:lnTo>
                    <a:lnTo>
                      <a:pt x="299" y="52"/>
                    </a:lnTo>
                    <a:lnTo>
                      <a:pt x="299" y="53"/>
                    </a:lnTo>
                    <a:lnTo>
                      <a:pt x="300" y="53"/>
                    </a:lnTo>
                    <a:lnTo>
                      <a:pt x="301" y="53"/>
                    </a:lnTo>
                    <a:lnTo>
                      <a:pt x="302" y="52"/>
                    </a:lnTo>
                    <a:lnTo>
                      <a:pt x="301" y="51"/>
                    </a:lnTo>
                    <a:lnTo>
                      <a:pt x="302" y="51"/>
                    </a:lnTo>
                    <a:lnTo>
                      <a:pt x="303" y="52"/>
                    </a:lnTo>
                    <a:lnTo>
                      <a:pt x="305" y="52"/>
                    </a:lnTo>
                    <a:lnTo>
                      <a:pt x="306" y="51"/>
                    </a:lnTo>
                    <a:lnTo>
                      <a:pt x="307" y="51"/>
                    </a:lnTo>
                    <a:lnTo>
                      <a:pt x="308" y="52"/>
                    </a:lnTo>
                    <a:lnTo>
                      <a:pt x="309" y="53"/>
                    </a:lnTo>
                    <a:lnTo>
                      <a:pt x="310" y="52"/>
                    </a:lnTo>
                    <a:lnTo>
                      <a:pt x="311" y="52"/>
                    </a:lnTo>
                    <a:lnTo>
                      <a:pt x="312" y="51"/>
                    </a:lnTo>
                    <a:lnTo>
                      <a:pt x="313" y="51"/>
                    </a:lnTo>
                    <a:lnTo>
                      <a:pt x="314" y="51"/>
                    </a:lnTo>
                    <a:lnTo>
                      <a:pt x="314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1"/>
                    </a:lnTo>
                    <a:lnTo>
                      <a:pt x="317" y="50"/>
                    </a:lnTo>
                    <a:lnTo>
                      <a:pt x="317" y="49"/>
                    </a:lnTo>
                    <a:lnTo>
                      <a:pt x="317" y="48"/>
                    </a:lnTo>
                    <a:lnTo>
                      <a:pt x="318" y="48"/>
                    </a:lnTo>
                    <a:lnTo>
                      <a:pt x="319" y="48"/>
                    </a:lnTo>
                    <a:lnTo>
                      <a:pt x="320" y="48"/>
                    </a:lnTo>
                    <a:lnTo>
                      <a:pt x="321" y="48"/>
                    </a:lnTo>
                    <a:lnTo>
                      <a:pt x="321" y="47"/>
                    </a:lnTo>
                    <a:lnTo>
                      <a:pt x="321" y="46"/>
                    </a:lnTo>
                    <a:lnTo>
                      <a:pt x="322" y="46"/>
                    </a:lnTo>
                    <a:lnTo>
                      <a:pt x="323" y="46"/>
                    </a:lnTo>
                    <a:lnTo>
                      <a:pt x="322" y="45"/>
                    </a:lnTo>
                    <a:lnTo>
                      <a:pt x="323" y="44"/>
                    </a:lnTo>
                    <a:lnTo>
                      <a:pt x="323" y="43"/>
                    </a:lnTo>
                    <a:lnTo>
                      <a:pt x="324" y="43"/>
                    </a:lnTo>
                    <a:lnTo>
                      <a:pt x="325" y="43"/>
                    </a:lnTo>
                    <a:lnTo>
                      <a:pt x="325" y="42"/>
                    </a:lnTo>
                    <a:lnTo>
                      <a:pt x="325" y="41"/>
                    </a:lnTo>
                    <a:lnTo>
                      <a:pt x="323" y="41"/>
                    </a:lnTo>
                    <a:lnTo>
                      <a:pt x="323" y="40"/>
                    </a:lnTo>
                    <a:lnTo>
                      <a:pt x="323" y="39"/>
                    </a:lnTo>
                    <a:lnTo>
                      <a:pt x="324" y="39"/>
                    </a:lnTo>
                    <a:lnTo>
                      <a:pt x="325" y="39"/>
                    </a:lnTo>
                    <a:lnTo>
                      <a:pt x="326" y="39"/>
                    </a:lnTo>
                    <a:lnTo>
                      <a:pt x="327" y="39"/>
                    </a:lnTo>
                    <a:lnTo>
                      <a:pt x="327" y="38"/>
                    </a:lnTo>
                    <a:lnTo>
                      <a:pt x="329" y="38"/>
                    </a:lnTo>
                    <a:lnTo>
                      <a:pt x="330" y="38"/>
                    </a:lnTo>
                    <a:lnTo>
                      <a:pt x="331" y="38"/>
                    </a:lnTo>
                    <a:lnTo>
                      <a:pt x="332" y="38"/>
                    </a:lnTo>
                    <a:lnTo>
                      <a:pt x="333" y="38"/>
                    </a:lnTo>
                    <a:lnTo>
                      <a:pt x="333" y="37"/>
                    </a:lnTo>
                    <a:lnTo>
                      <a:pt x="334" y="37"/>
                    </a:lnTo>
                    <a:lnTo>
                      <a:pt x="334" y="36"/>
                    </a:lnTo>
                    <a:lnTo>
                      <a:pt x="335" y="36"/>
                    </a:lnTo>
                    <a:lnTo>
                      <a:pt x="335" y="34"/>
                    </a:lnTo>
                    <a:lnTo>
                      <a:pt x="336" y="33"/>
                    </a:lnTo>
                    <a:lnTo>
                      <a:pt x="337" y="34"/>
                    </a:lnTo>
                    <a:lnTo>
                      <a:pt x="338" y="34"/>
                    </a:lnTo>
                    <a:lnTo>
                      <a:pt x="338" y="32"/>
                    </a:lnTo>
                    <a:lnTo>
                      <a:pt x="338" y="31"/>
                    </a:lnTo>
                    <a:lnTo>
                      <a:pt x="339" y="31"/>
                    </a:lnTo>
                    <a:lnTo>
                      <a:pt x="339" y="29"/>
                    </a:lnTo>
                    <a:lnTo>
                      <a:pt x="339" y="28"/>
                    </a:lnTo>
                    <a:lnTo>
                      <a:pt x="340" y="28"/>
                    </a:lnTo>
                    <a:lnTo>
                      <a:pt x="341" y="28"/>
                    </a:lnTo>
                    <a:lnTo>
                      <a:pt x="342" y="27"/>
                    </a:lnTo>
                    <a:lnTo>
                      <a:pt x="342" y="26"/>
                    </a:lnTo>
                    <a:lnTo>
                      <a:pt x="343" y="25"/>
                    </a:lnTo>
                    <a:lnTo>
                      <a:pt x="344" y="25"/>
                    </a:lnTo>
                    <a:lnTo>
                      <a:pt x="344" y="24"/>
                    </a:lnTo>
                    <a:lnTo>
                      <a:pt x="345" y="23"/>
                    </a:lnTo>
                    <a:lnTo>
                      <a:pt x="346" y="23"/>
                    </a:lnTo>
                    <a:lnTo>
                      <a:pt x="347" y="22"/>
                    </a:lnTo>
                    <a:lnTo>
                      <a:pt x="347" y="21"/>
                    </a:lnTo>
                    <a:lnTo>
                      <a:pt x="348" y="21"/>
                    </a:lnTo>
                    <a:lnTo>
                      <a:pt x="348" y="20"/>
                    </a:lnTo>
                    <a:lnTo>
                      <a:pt x="348" y="19"/>
                    </a:lnTo>
                    <a:lnTo>
                      <a:pt x="349" y="18"/>
                    </a:lnTo>
                    <a:lnTo>
                      <a:pt x="350" y="18"/>
                    </a:lnTo>
                    <a:lnTo>
                      <a:pt x="349" y="17"/>
                    </a:lnTo>
                    <a:lnTo>
                      <a:pt x="349" y="16"/>
                    </a:lnTo>
                    <a:lnTo>
                      <a:pt x="348" y="15"/>
                    </a:lnTo>
                    <a:lnTo>
                      <a:pt x="346" y="14"/>
                    </a:lnTo>
                    <a:lnTo>
                      <a:pt x="346" y="13"/>
                    </a:lnTo>
                    <a:lnTo>
                      <a:pt x="345" y="12"/>
                    </a:lnTo>
                    <a:lnTo>
                      <a:pt x="345" y="11"/>
                    </a:lnTo>
                    <a:lnTo>
                      <a:pt x="344" y="11"/>
                    </a:lnTo>
                    <a:lnTo>
                      <a:pt x="344" y="10"/>
                    </a:lnTo>
                    <a:lnTo>
                      <a:pt x="345" y="10"/>
                    </a:lnTo>
                    <a:lnTo>
                      <a:pt x="345" y="9"/>
                    </a:lnTo>
                    <a:lnTo>
                      <a:pt x="345" y="8"/>
                    </a:lnTo>
                    <a:lnTo>
                      <a:pt x="345" y="7"/>
                    </a:lnTo>
                    <a:lnTo>
                      <a:pt x="346" y="7"/>
                    </a:lnTo>
                    <a:lnTo>
                      <a:pt x="346" y="6"/>
                    </a:lnTo>
                    <a:lnTo>
                      <a:pt x="346" y="5"/>
                    </a:lnTo>
                    <a:lnTo>
                      <a:pt x="346" y="4"/>
                    </a:lnTo>
                    <a:lnTo>
                      <a:pt x="346" y="3"/>
                    </a:lnTo>
                    <a:lnTo>
                      <a:pt x="348" y="1"/>
                    </a:lnTo>
                    <a:lnTo>
                      <a:pt x="349" y="0"/>
                    </a:lnTo>
                    <a:lnTo>
                      <a:pt x="350" y="1"/>
                    </a:lnTo>
                    <a:lnTo>
                      <a:pt x="351" y="2"/>
                    </a:lnTo>
                    <a:lnTo>
                      <a:pt x="351" y="3"/>
                    </a:lnTo>
                    <a:lnTo>
                      <a:pt x="352" y="5"/>
                    </a:lnTo>
                    <a:lnTo>
                      <a:pt x="354" y="6"/>
                    </a:lnTo>
                    <a:lnTo>
                      <a:pt x="355" y="6"/>
                    </a:lnTo>
                    <a:lnTo>
                      <a:pt x="356" y="6"/>
                    </a:lnTo>
                    <a:lnTo>
                      <a:pt x="357" y="7"/>
                    </a:lnTo>
                    <a:lnTo>
                      <a:pt x="357" y="8"/>
                    </a:lnTo>
                    <a:lnTo>
                      <a:pt x="359" y="9"/>
                    </a:lnTo>
                    <a:lnTo>
                      <a:pt x="360" y="10"/>
                    </a:lnTo>
                    <a:lnTo>
                      <a:pt x="361" y="11"/>
                    </a:lnTo>
                    <a:lnTo>
                      <a:pt x="360" y="11"/>
                    </a:lnTo>
                    <a:lnTo>
                      <a:pt x="359" y="11"/>
                    </a:lnTo>
                    <a:lnTo>
                      <a:pt x="358" y="11"/>
                    </a:lnTo>
                    <a:lnTo>
                      <a:pt x="359" y="12"/>
                    </a:lnTo>
                    <a:lnTo>
                      <a:pt x="360" y="12"/>
                    </a:lnTo>
                    <a:lnTo>
                      <a:pt x="361" y="12"/>
                    </a:lnTo>
                    <a:lnTo>
                      <a:pt x="362" y="12"/>
                    </a:lnTo>
                    <a:lnTo>
                      <a:pt x="362" y="13"/>
                    </a:lnTo>
                    <a:lnTo>
                      <a:pt x="363" y="13"/>
                    </a:lnTo>
                    <a:lnTo>
                      <a:pt x="364" y="14"/>
                    </a:lnTo>
                    <a:lnTo>
                      <a:pt x="365" y="14"/>
                    </a:lnTo>
                    <a:lnTo>
                      <a:pt x="366" y="15"/>
                    </a:lnTo>
                    <a:lnTo>
                      <a:pt x="367" y="15"/>
                    </a:lnTo>
                    <a:lnTo>
                      <a:pt x="367" y="14"/>
                    </a:lnTo>
                    <a:lnTo>
                      <a:pt x="368" y="15"/>
                    </a:lnTo>
                    <a:lnTo>
                      <a:pt x="368" y="14"/>
                    </a:lnTo>
                    <a:lnTo>
                      <a:pt x="370" y="15"/>
                    </a:lnTo>
                    <a:lnTo>
                      <a:pt x="372" y="16"/>
                    </a:lnTo>
                    <a:lnTo>
                      <a:pt x="373" y="15"/>
                    </a:lnTo>
                    <a:lnTo>
                      <a:pt x="374" y="15"/>
                    </a:lnTo>
                    <a:lnTo>
                      <a:pt x="376" y="15"/>
                    </a:lnTo>
                    <a:lnTo>
                      <a:pt x="377" y="16"/>
                    </a:lnTo>
                    <a:lnTo>
                      <a:pt x="378" y="16"/>
                    </a:lnTo>
                    <a:lnTo>
                      <a:pt x="379" y="16"/>
                    </a:lnTo>
                    <a:lnTo>
                      <a:pt x="380" y="16"/>
                    </a:lnTo>
                    <a:lnTo>
                      <a:pt x="381" y="16"/>
                    </a:lnTo>
                    <a:lnTo>
                      <a:pt x="382" y="17"/>
                    </a:lnTo>
                    <a:lnTo>
                      <a:pt x="383" y="17"/>
                    </a:lnTo>
                    <a:lnTo>
                      <a:pt x="384" y="17"/>
                    </a:lnTo>
                    <a:lnTo>
                      <a:pt x="384" y="18"/>
                    </a:lnTo>
                    <a:lnTo>
                      <a:pt x="385" y="18"/>
                    </a:lnTo>
                    <a:lnTo>
                      <a:pt x="386" y="18"/>
                    </a:lnTo>
                    <a:lnTo>
                      <a:pt x="387" y="18"/>
                    </a:lnTo>
                    <a:lnTo>
                      <a:pt x="387" y="19"/>
                    </a:lnTo>
                    <a:lnTo>
                      <a:pt x="387" y="20"/>
                    </a:lnTo>
                    <a:lnTo>
                      <a:pt x="387" y="21"/>
                    </a:lnTo>
                    <a:lnTo>
                      <a:pt x="388" y="21"/>
                    </a:lnTo>
                    <a:lnTo>
                      <a:pt x="389" y="22"/>
                    </a:lnTo>
                    <a:lnTo>
                      <a:pt x="390" y="22"/>
                    </a:lnTo>
                    <a:lnTo>
                      <a:pt x="390" y="23"/>
                    </a:lnTo>
                    <a:lnTo>
                      <a:pt x="391" y="23"/>
                    </a:lnTo>
                    <a:lnTo>
                      <a:pt x="391" y="25"/>
                    </a:lnTo>
                    <a:lnTo>
                      <a:pt x="391" y="26"/>
                    </a:lnTo>
                    <a:lnTo>
                      <a:pt x="392" y="26"/>
                    </a:lnTo>
                    <a:lnTo>
                      <a:pt x="392" y="27"/>
                    </a:lnTo>
                    <a:lnTo>
                      <a:pt x="391" y="28"/>
                    </a:lnTo>
                    <a:lnTo>
                      <a:pt x="391" y="29"/>
                    </a:lnTo>
                    <a:lnTo>
                      <a:pt x="391" y="30"/>
                    </a:lnTo>
                    <a:lnTo>
                      <a:pt x="391" y="31"/>
                    </a:lnTo>
                    <a:lnTo>
                      <a:pt x="390" y="31"/>
                    </a:lnTo>
                    <a:lnTo>
                      <a:pt x="390" y="32"/>
                    </a:lnTo>
                    <a:lnTo>
                      <a:pt x="389" y="32"/>
                    </a:lnTo>
                    <a:lnTo>
                      <a:pt x="389" y="33"/>
                    </a:lnTo>
                    <a:lnTo>
                      <a:pt x="388" y="33"/>
                    </a:lnTo>
                    <a:lnTo>
                      <a:pt x="388" y="34"/>
                    </a:lnTo>
                    <a:lnTo>
                      <a:pt x="387" y="34"/>
                    </a:lnTo>
                    <a:lnTo>
                      <a:pt x="387" y="35"/>
                    </a:lnTo>
                    <a:lnTo>
                      <a:pt x="386" y="35"/>
                    </a:lnTo>
                    <a:lnTo>
                      <a:pt x="386" y="36"/>
                    </a:lnTo>
                    <a:lnTo>
                      <a:pt x="385" y="36"/>
                    </a:lnTo>
                    <a:lnTo>
                      <a:pt x="386" y="37"/>
                    </a:lnTo>
                    <a:lnTo>
                      <a:pt x="385" y="38"/>
                    </a:lnTo>
                    <a:lnTo>
                      <a:pt x="386" y="38"/>
                    </a:lnTo>
                    <a:lnTo>
                      <a:pt x="379" y="47"/>
                    </a:lnTo>
                    <a:lnTo>
                      <a:pt x="377" y="51"/>
                    </a:lnTo>
                    <a:lnTo>
                      <a:pt x="376" y="52"/>
                    </a:lnTo>
                    <a:lnTo>
                      <a:pt x="376" y="54"/>
                    </a:lnTo>
                    <a:lnTo>
                      <a:pt x="377" y="63"/>
                    </a:lnTo>
                    <a:lnTo>
                      <a:pt x="378" y="65"/>
                    </a:lnTo>
                    <a:lnTo>
                      <a:pt x="378" y="66"/>
                    </a:lnTo>
                    <a:lnTo>
                      <a:pt x="379" y="66"/>
                    </a:lnTo>
                    <a:lnTo>
                      <a:pt x="379" y="70"/>
                    </a:lnTo>
                    <a:lnTo>
                      <a:pt x="383" y="78"/>
                    </a:lnTo>
                    <a:lnTo>
                      <a:pt x="384" y="82"/>
                    </a:lnTo>
                    <a:lnTo>
                      <a:pt x="385" y="83"/>
                    </a:lnTo>
                    <a:lnTo>
                      <a:pt x="386" y="83"/>
                    </a:lnTo>
                    <a:lnTo>
                      <a:pt x="388" y="86"/>
                    </a:lnTo>
                    <a:lnTo>
                      <a:pt x="388" y="87"/>
                    </a:lnTo>
                    <a:lnTo>
                      <a:pt x="389" y="88"/>
                    </a:lnTo>
                    <a:lnTo>
                      <a:pt x="389" y="90"/>
                    </a:lnTo>
                    <a:lnTo>
                      <a:pt x="389" y="91"/>
                    </a:lnTo>
                    <a:lnTo>
                      <a:pt x="390" y="93"/>
                    </a:lnTo>
                    <a:lnTo>
                      <a:pt x="390" y="94"/>
                    </a:lnTo>
                    <a:lnTo>
                      <a:pt x="390" y="95"/>
                    </a:lnTo>
                    <a:lnTo>
                      <a:pt x="391" y="98"/>
                    </a:lnTo>
                    <a:lnTo>
                      <a:pt x="391" y="100"/>
                    </a:lnTo>
                    <a:lnTo>
                      <a:pt x="391" y="102"/>
                    </a:lnTo>
                    <a:lnTo>
                      <a:pt x="392" y="103"/>
                    </a:lnTo>
                    <a:lnTo>
                      <a:pt x="392" y="105"/>
                    </a:lnTo>
                    <a:lnTo>
                      <a:pt x="393" y="106"/>
                    </a:lnTo>
                    <a:lnTo>
                      <a:pt x="394" y="108"/>
                    </a:lnTo>
                    <a:lnTo>
                      <a:pt x="396" y="110"/>
                    </a:lnTo>
                    <a:lnTo>
                      <a:pt x="397" y="112"/>
                    </a:lnTo>
                    <a:lnTo>
                      <a:pt x="397" y="113"/>
                    </a:lnTo>
                    <a:lnTo>
                      <a:pt x="397" y="114"/>
                    </a:lnTo>
                    <a:lnTo>
                      <a:pt x="398" y="115"/>
                    </a:lnTo>
                    <a:lnTo>
                      <a:pt x="399" y="117"/>
                    </a:lnTo>
                    <a:lnTo>
                      <a:pt x="400" y="117"/>
                    </a:lnTo>
                    <a:lnTo>
                      <a:pt x="401" y="118"/>
                    </a:lnTo>
                    <a:lnTo>
                      <a:pt x="402" y="118"/>
                    </a:lnTo>
                    <a:lnTo>
                      <a:pt x="404" y="119"/>
                    </a:lnTo>
                    <a:lnTo>
                      <a:pt x="404" y="121"/>
                    </a:lnTo>
                    <a:lnTo>
                      <a:pt x="403" y="122"/>
                    </a:lnTo>
                    <a:lnTo>
                      <a:pt x="402" y="122"/>
                    </a:lnTo>
                    <a:lnTo>
                      <a:pt x="402" y="123"/>
                    </a:lnTo>
                    <a:lnTo>
                      <a:pt x="402" y="125"/>
                    </a:lnTo>
                    <a:lnTo>
                      <a:pt x="401" y="128"/>
                    </a:lnTo>
                    <a:lnTo>
                      <a:pt x="401" y="130"/>
                    </a:lnTo>
                    <a:lnTo>
                      <a:pt x="400" y="131"/>
                    </a:lnTo>
                    <a:lnTo>
                      <a:pt x="399" y="132"/>
                    </a:lnTo>
                    <a:lnTo>
                      <a:pt x="398" y="134"/>
                    </a:lnTo>
                    <a:lnTo>
                      <a:pt x="397" y="135"/>
                    </a:lnTo>
                    <a:lnTo>
                      <a:pt x="396" y="137"/>
                    </a:lnTo>
                    <a:lnTo>
                      <a:pt x="395" y="137"/>
                    </a:lnTo>
                    <a:lnTo>
                      <a:pt x="394" y="138"/>
                    </a:lnTo>
                    <a:lnTo>
                      <a:pt x="392" y="139"/>
                    </a:lnTo>
                    <a:lnTo>
                      <a:pt x="392" y="140"/>
                    </a:lnTo>
                    <a:lnTo>
                      <a:pt x="392" y="141"/>
                    </a:lnTo>
                    <a:lnTo>
                      <a:pt x="392" y="142"/>
                    </a:lnTo>
                    <a:lnTo>
                      <a:pt x="391" y="143"/>
                    </a:lnTo>
                    <a:lnTo>
                      <a:pt x="390" y="146"/>
                    </a:lnTo>
                    <a:lnTo>
                      <a:pt x="389" y="146"/>
                    </a:lnTo>
                    <a:lnTo>
                      <a:pt x="389" y="147"/>
                    </a:lnTo>
                    <a:lnTo>
                      <a:pt x="388" y="147"/>
                    </a:lnTo>
                    <a:lnTo>
                      <a:pt x="388" y="148"/>
                    </a:lnTo>
                    <a:lnTo>
                      <a:pt x="388" y="149"/>
                    </a:lnTo>
                    <a:lnTo>
                      <a:pt x="388" y="150"/>
                    </a:lnTo>
                    <a:lnTo>
                      <a:pt x="388" y="151"/>
                    </a:lnTo>
                    <a:lnTo>
                      <a:pt x="389" y="152"/>
                    </a:lnTo>
                    <a:lnTo>
                      <a:pt x="390" y="153"/>
                    </a:lnTo>
                    <a:lnTo>
                      <a:pt x="391" y="154"/>
                    </a:lnTo>
                    <a:lnTo>
                      <a:pt x="391" y="155"/>
                    </a:lnTo>
                    <a:lnTo>
                      <a:pt x="390" y="157"/>
                    </a:lnTo>
                    <a:lnTo>
                      <a:pt x="389" y="158"/>
                    </a:lnTo>
                    <a:lnTo>
                      <a:pt x="389" y="159"/>
                    </a:lnTo>
                    <a:lnTo>
                      <a:pt x="389" y="160"/>
                    </a:lnTo>
                    <a:lnTo>
                      <a:pt x="390" y="160"/>
                    </a:lnTo>
                    <a:lnTo>
                      <a:pt x="390" y="161"/>
                    </a:lnTo>
                    <a:lnTo>
                      <a:pt x="391" y="162"/>
                    </a:lnTo>
                    <a:lnTo>
                      <a:pt x="392" y="163"/>
                    </a:lnTo>
                    <a:lnTo>
                      <a:pt x="393" y="165"/>
                    </a:lnTo>
                    <a:lnTo>
                      <a:pt x="393" y="167"/>
                    </a:lnTo>
                    <a:lnTo>
                      <a:pt x="392" y="169"/>
                    </a:lnTo>
                    <a:lnTo>
                      <a:pt x="392" y="171"/>
                    </a:lnTo>
                    <a:lnTo>
                      <a:pt x="392" y="172"/>
                    </a:lnTo>
                    <a:lnTo>
                      <a:pt x="392" y="173"/>
                    </a:lnTo>
                    <a:lnTo>
                      <a:pt x="392" y="174"/>
                    </a:lnTo>
                    <a:lnTo>
                      <a:pt x="392" y="175"/>
                    </a:lnTo>
                    <a:lnTo>
                      <a:pt x="393" y="177"/>
                    </a:lnTo>
                    <a:lnTo>
                      <a:pt x="394" y="179"/>
                    </a:lnTo>
                    <a:lnTo>
                      <a:pt x="396" y="180"/>
                    </a:lnTo>
                    <a:lnTo>
                      <a:pt x="396" y="182"/>
                    </a:lnTo>
                    <a:lnTo>
                      <a:pt x="396" y="183"/>
                    </a:lnTo>
                    <a:lnTo>
                      <a:pt x="396" y="184"/>
                    </a:lnTo>
                    <a:lnTo>
                      <a:pt x="396" y="185"/>
                    </a:lnTo>
                    <a:lnTo>
                      <a:pt x="396" y="186"/>
                    </a:lnTo>
                    <a:lnTo>
                      <a:pt x="397" y="186"/>
                    </a:lnTo>
                    <a:lnTo>
                      <a:pt x="397" y="187"/>
                    </a:lnTo>
                    <a:lnTo>
                      <a:pt x="398" y="188"/>
                    </a:lnTo>
                    <a:lnTo>
                      <a:pt x="398" y="189"/>
                    </a:lnTo>
                    <a:lnTo>
                      <a:pt x="399" y="191"/>
                    </a:lnTo>
                    <a:lnTo>
                      <a:pt x="399" y="192"/>
                    </a:lnTo>
                    <a:lnTo>
                      <a:pt x="400" y="193"/>
                    </a:lnTo>
                    <a:lnTo>
                      <a:pt x="401" y="194"/>
                    </a:lnTo>
                    <a:lnTo>
                      <a:pt x="402" y="195"/>
                    </a:lnTo>
                    <a:lnTo>
                      <a:pt x="401" y="196"/>
                    </a:lnTo>
                    <a:lnTo>
                      <a:pt x="400" y="198"/>
                    </a:lnTo>
                    <a:lnTo>
                      <a:pt x="400" y="200"/>
                    </a:lnTo>
                    <a:lnTo>
                      <a:pt x="399" y="204"/>
                    </a:lnTo>
                    <a:lnTo>
                      <a:pt x="399" y="205"/>
                    </a:lnTo>
                    <a:lnTo>
                      <a:pt x="399" y="206"/>
                    </a:lnTo>
                    <a:lnTo>
                      <a:pt x="401" y="207"/>
                    </a:lnTo>
                    <a:lnTo>
                      <a:pt x="402" y="209"/>
                    </a:lnTo>
                    <a:lnTo>
                      <a:pt x="403" y="210"/>
                    </a:lnTo>
                    <a:lnTo>
                      <a:pt x="403" y="211"/>
                    </a:lnTo>
                    <a:lnTo>
                      <a:pt x="404" y="212"/>
                    </a:lnTo>
                    <a:lnTo>
                      <a:pt x="404" y="213"/>
                    </a:lnTo>
                    <a:lnTo>
                      <a:pt x="405" y="213"/>
                    </a:lnTo>
                    <a:lnTo>
                      <a:pt x="404" y="214"/>
                    </a:lnTo>
                    <a:lnTo>
                      <a:pt x="404" y="215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7" y="217"/>
                    </a:lnTo>
                    <a:lnTo>
                      <a:pt x="407" y="218"/>
                    </a:lnTo>
                    <a:lnTo>
                      <a:pt x="408" y="218"/>
                    </a:lnTo>
                    <a:lnTo>
                      <a:pt x="409" y="218"/>
                    </a:lnTo>
                    <a:lnTo>
                      <a:pt x="409" y="219"/>
                    </a:lnTo>
                    <a:lnTo>
                      <a:pt x="409" y="220"/>
                    </a:lnTo>
                    <a:lnTo>
                      <a:pt x="408" y="220"/>
                    </a:lnTo>
                    <a:lnTo>
                      <a:pt x="407" y="220"/>
                    </a:lnTo>
                    <a:lnTo>
                      <a:pt x="407" y="221"/>
                    </a:lnTo>
                    <a:lnTo>
                      <a:pt x="407" y="222"/>
                    </a:lnTo>
                    <a:lnTo>
                      <a:pt x="407" y="223"/>
                    </a:lnTo>
                    <a:lnTo>
                      <a:pt x="407" y="224"/>
                    </a:lnTo>
                    <a:lnTo>
                      <a:pt x="407" y="225"/>
                    </a:lnTo>
                    <a:lnTo>
                      <a:pt x="407" y="226"/>
                    </a:lnTo>
                    <a:lnTo>
                      <a:pt x="408" y="227"/>
                    </a:lnTo>
                    <a:lnTo>
                      <a:pt x="408" y="228"/>
                    </a:lnTo>
                    <a:lnTo>
                      <a:pt x="408" y="229"/>
                    </a:lnTo>
                    <a:lnTo>
                      <a:pt x="409" y="230"/>
                    </a:lnTo>
                    <a:lnTo>
                      <a:pt x="409" y="231"/>
                    </a:lnTo>
                    <a:lnTo>
                      <a:pt x="409" y="232"/>
                    </a:lnTo>
                    <a:lnTo>
                      <a:pt x="408" y="233"/>
                    </a:lnTo>
                    <a:lnTo>
                      <a:pt x="408" y="234"/>
                    </a:lnTo>
                    <a:lnTo>
                      <a:pt x="407" y="234"/>
                    </a:lnTo>
                    <a:lnTo>
                      <a:pt x="407" y="235"/>
                    </a:lnTo>
                    <a:lnTo>
                      <a:pt x="407" y="236"/>
                    </a:lnTo>
                    <a:lnTo>
                      <a:pt x="407" y="237"/>
                    </a:lnTo>
                    <a:lnTo>
                      <a:pt x="407" y="239"/>
                    </a:lnTo>
                    <a:lnTo>
                      <a:pt x="407" y="240"/>
                    </a:lnTo>
                    <a:lnTo>
                      <a:pt x="407" y="241"/>
                    </a:lnTo>
                    <a:lnTo>
                      <a:pt x="407" y="242"/>
                    </a:lnTo>
                    <a:lnTo>
                      <a:pt x="408" y="242"/>
                    </a:lnTo>
                    <a:lnTo>
                      <a:pt x="408" y="244"/>
                    </a:lnTo>
                    <a:lnTo>
                      <a:pt x="408" y="245"/>
                    </a:lnTo>
                    <a:lnTo>
                      <a:pt x="408" y="246"/>
                    </a:lnTo>
                    <a:lnTo>
                      <a:pt x="408" y="247"/>
                    </a:lnTo>
                    <a:lnTo>
                      <a:pt x="408" y="248"/>
                    </a:lnTo>
                    <a:lnTo>
                      <a:pt x="408" y="249"/>
                    </a:lnTo>
                    <a:lnTo>
                      <a:pt x="408" y="250"/>
                    </a:lnTo>
                    <a:lnTo>
                      <a:pt x="408" y="252"/>
                    </a:lnTo>
                    <a:lnTo>
                      <a:pt x="408" y="253"/>
                    </a:lnTo>
                    <a:lnTo>
                      <a:pt x="409" y="255"/>
                    </a:lnTo>
                    <a:lnTo>
                      <a:pt x="409" y="256"/>
                    </a:lnTo>
                    <a:lnTo>
                      <a:pt x="410" y="258"/>
                    </a:lnTo>
                    <a:lnTo>
                      <a:pt x="410" y="259"/>
                    </a:lnTo>
                    <a:lnTo>
                      <a:pt x="409" y="260"/>
                    </a:lnTo>
                    <a:lnTo>
                      <a:pt x="408" y="261"/>
                    </a:lnTo>
                    <a:lnTo>
                      <a:pt x="407" y="263"/>
                    </a:lnTo>
                    <a:lnTo>
                      <a:pt x="407" y="264"/>
                    </a:lnTo>
                    <a:lnTo>
                      <a:pt x="407" y="265"/>
                    </a:lnTo>
                    <a:lnTo>
                      <a:pt x="408" y="265"/>
                    </a:lnTo>
                    <a:lnTo>
                      <a:pt x="409" y="265"/>
                    </a:lnTo>
                    <a:lnTo>
                      <a:pt x="410" y="266"/>
                    </a:lnTo>
                    <a:lnTo>
                      <a:pt x="410" y="268"/>
                    </a:lnTo>
                    <a:lnTo>
                      <a:pt x="410" y="269"/>
                    </a:lnTo>
                    <a:lnTo>
                      <a:pt x="411" y="270"/>
                    </a:lnTo>
                    <a:lnTo>
                      <a:pt x="411" y="272"/>
                    </a:lnTo>
                    <a:lnTo>
                      <a:pt x="412" y="272"/>
                    </a:lnTo>
                    <a:lnTo>
                      <a:pt x="412" y="273"/>
                    </a:lnTo>
                    <a:lnTo>
                      <a:pt x="411" y="274"/>
                    </a:lnTo>
                    <a:lnTo>
                      <a:pt x="411" y="275"/>
                    </a:lnTo>
                    <a:lnTo>
                      <a:pt x="411" y="276"/>
                    </a:lnTo>
                    <a:lnTo>
                      <a:pt x="411" y="277"/>
                    </a:lnTo>
                    <a:lnTo>
                      <a:pt x="411" y="278"/>
                    </a:lnTo>
                    <a:lnTo>
                      <a:pt x="410" y="278"/>
                    </a:lnTo>
                    <a:lnTo>
                      <a:pt x="410" y="279"/>
                    </a:lnTo>
                    <a:lnTo>
                      <a:pt x="411" y="280"/>
                    </a:lnTo>
                    <a:lnTo>
                      <a:pt x="412" y="281"/>
                    </a:lnTo>
                    <a:lnTo>
                      <a:pt x="412" y="282"/>
                    </a:lnTo>
                    <a:lnTo>
                      <a:pt x="413" y="283"/>
                    </a:lnTo>
                    <a:lnTo>
                      <a:pt x="413" y="284"/>
                    </a:lnTo>
                    <a:lnTo>
                      <a:pt x="414" y="285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5" y="287"/>
                    </a:lnTo>
                    <a:lnTo>
                      <a:pt x="416" y="287"/>
                    </a:lnTo>
                    <a:lnTo>
                      <a:pt x="415" y="289"/>
                    </a:lnTo>
                    <a:lnTo>
                      <a:pt x="415" y="290"/>
                    </a:lnTo>
                    <a:lnTo>
                      <a:pt x="414" y="291"/>
                    </a:lnTo>
                    <a:lnTo>
                      <a:pt x="413" y="292"/>
                    </a:lnTo>
                    <a:lnTo>
                      <a:pt x="413" y="294"/>
                    </a:lnTo>
                    <a:lnTo>
                      <a:pt x="414" y="295"/>
                    </a:lnTo>
                    <a:lnTo>
                      <a:pt x="414" y="296"/>
                    </a:lnTo>
                    <a:lnTo>
                      <a:pt x="414" y="298"/>
                    </a:lnTo>
                    <a:lnTo>
                      <a:pt x="414" y="299"/>
                    </a:lnTo>
                    <a:lnTo>
                      <a:pt x="414" y="300"/>
                    </a:lnTo>
                    <a:lnTo>
                      <a:pt x="414" y="301"/>
                    </a:lnTo>
                    <a:lnTo>
                      <a:pt x="413" y="302"/>
                    </a:lnTo>
                    <a:lnTo>
                      <a:pt x="414" y="303"/>
                    </a:lnTo>
                    <a:lnTo>
                      <a:pt x="415" y="304"/>
                    </a:lnTo>
                    <a:lnTo>
                      <a:pt x="416" y="305"/>
                    </a:lnTo>
                    <a:lnTo>
                      <a:pt x="416" y="306"/>
                    </a:lnTo>
                    <a:lnTo>
                      <a:pt x="417" y="307"/>
                    </a:lnTo>
                    <a:lnTo>
                      <a:pt x="417" y="309"/>
                    </a:lnTo>
                    <a:lnTo>
                      <a:pt x="417" y="310"/>
                    </a:lnTo>
                    <a:lnTo>
                      <a:pt x="417" y="312"/>
                    </a:lnTo>
                    <a:lnTo>
                      <a:pt x="417" y="313"/>
                    </a:lnTo>
                    <a:lnTo>
                      <a:pt x="417" y="314"/>
                    </a:lnTo>
                    <a:lnTo>
                      <a:pt x="418" y="314"/>
                    </a:lnTo>
                    <a:lnTo>
                      <a:pt x="418" y="315"/>
                    </a:lnTo>
                    <a:lnTo>
                      <a:pt x="419" y="316"/>
                    </a:lnTo>
                    <a:lnTo>
                      <a:pt x="421" y="316"/>
                    </a:lnTo>
                    <a:lnTo>
                      <a:pt x="422" y="316"/>
                    </a:lnTo>
                    <a:lnTo>
                      <a:pt x="423" y="316"/>
                    </a:lnTo>
                    <a:lnTo>
                      <a:pt x="424" y="316"/>
                    </a:lnTo>
                    <a:lnTo>
                      <a:pt x="425" y="318"/>
                    </a:lnTo>
                    <a:lnTo>
                      <a:pt x="426" y="319"/>
                    </a:lnTo>
                    <a:lnTo>
                      <a:pt x="429" y="319"/>
                    </a:lnTo>
                    <a:lnTo>
                      <a:pt x="431" y="320"/>
                    </a:lnTo>
                    <a:lnTo>
                      <a:pt x="433" y="321"/>
                    </a:lnTo>
                    <a:lnTo>
                      <a:pt x="434" y="321"/>
                    </a:lnTo>
                    <a:lnTo>
                      <a:pt x="435" y="321"/>
                    </a:lnTo>
                    <a:lnTo>
                      <a:pt x="436" y="321"/>
                    </a:lnTo>
                    <a:lnTo>
                      <a:pt x="437" y="321"/>
                    </a:lnTo>
                    <a:lnTo>
                      <a:pt x="437" y="322"/>
                    </a:lnTo>
                    <a:lnTo>
                      <a:pt x="437" y="323"/>
                    </a:lnTo>
                    <a:lnTo>
                      <a:pt x="438" y="323"/>
                    </a:lnTo>
                    <a:lnTo>
                      <a:pt x="438" y="324"/>
                    </a:lnTo>
                    <a:lnTo>
                      <a:pt x="439" y="326"/>
                    </a:lnTo>
                    <a:lnTo>
                      <a:pt x="439" y="327"/>
                    </a:lnTo>
                    <a:lnTo>
                      <a:pt x="440" y="328"/>
                    </a:lnTo>
                    <a:lnTo>
                      <a:pt x="441" y="328"/>
                    </a:lnTo>
                    <a:lnTo>
                      <a:pt x="442" y="328"/>
                    </a:lnTo>
                    <a:lnTo>
                      <a:pt x="443" y="327"/>
                    </a:lnTo>
                    <a:lnTo>
                      <a:pt x="444" y="327"/>
                    </a:lnTo>
                    <a:lnTo>
                      <a:pt x="445" y="328"/>
                    </a:lnTo>
                    <a:lnTo>
                      <a:pt x="444" y="329"/>
                    </a:lnTo>
                    <a:lnTo>
                      <a:pt x="444" y="330"/>
                    </a:lnTo>
                    <a:lnTo>
                      <a:pt x="443" y="330"/>
                    </a:lnTo>
                    <a:lnTo>
                      <a:pt x="442" y="331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40" y="332"/>
                    </a:lnTo>
                    <a:lnTo>
                      <a:pt x="440" y="333"/>
                    </a:lnTo>
                    <a:lnTo>
                      <a:pt x="440" y="334"/>
                    </a:lnTo>
                    <a:lnTo>
                      <a:pt x="439" y="334"/>
                    </a:lnTo>
                    <a:lnTo>
                      <a:pt x="439" y="335"/>
                    </a:lnTo>
                    <a:lnTo>
                      <a:pt x="439" y="336"/>
                    </a:lnTo>
                    <a:lnTo>
                      <a:pt x="440" y="336"/>
                    </a:lnTo>
                    <a:lnTo>
                      <a:pt x="440" y="337"/>
                    </a:lnTo>
                    <a:lnTo>
                      <a:pt x="440" y="338"/>
                    </a:lnTo>
                    <a:lnTo>
                      <a:pt x="440" y="339"/>
                    </a:lnTo>
                    <a:lnTo>
                      <a:pt x="440" y="340"/>
                    </a:lnTo>
                    <a:lnTo>
                      <a:pt x="439" y="341"/>
                    </a:lnTo>
                    <a:lnTo>
                      <a:pt x="439" y="342"/>
                    </a:lnTo>
                    <a:lnTo>
                      <a:pt x="439" y="343"/>
                    </a:lnTo>
                    <a:lnTo>
                      <a:pt x="440" y="343"/>
                    </a:lnTo>
                    <a:lnTo>
                      <a:pt x="441" y="343"/>
                    </a:lnTo>
                    <a:lnTo>
                      <a:pt x="441" y="344"/>
                    </a:lnTo>
                    <a:lnTo>
                      <a:pt x="440" y="344"/>
                    </a:lnTo>
                    <a:lnTo>
                      <a:pt x="439" y="344"/>
                    </a:lnTo>
                    <a:lnTo>
                      <a:pt x="439" y="345"/>
                    </a:lnTo>
                    <a:lnTo>
                      <a:pt x="439" y="346"/>
                    </a:lnTo>
                    <a:lnTo>
                      <a:pt x="438" y="346"/>
                    </a:lnTo>
                    <a:lnTo>
                      <a:pt x="438" y="347"/>
                    </a:lnTo>
                    <a:lnTo>
                      <a:pt x="437" y="349"/>
                    </a:lnTo>
                    <a:lnTo>
                      <a:pt x="436" y="349"/>
                    </a:lnTo>
                    <a:lnTo>
                      <a:pt x="436" y="350"/>
                    </a:lnTo>
                    <a:lnTo>
                      <a:pt x="434" y="351"/>
                    </a:lnTo>
                    <a:lnTo>
                      <a:pt x="434" y="352"/>
                    </a:lnTo>
                    <a:lnTo>
                      <a:pt x="434" y="353"/>
                    </a:lnTo>
                    <a:lnTo>
                      <a:pt x="434" y="355"/>
                    </a:lnTo>
                    <a:lnTo>
                      <a:pt x="433" y="356"/>
                    </a:lnTo>
                    <a:lnTo>
                      <a:pt x="433" y="357"/>
                    </a:lnTo>
                    <a:lnTo>
                      <a:pt x="433" y="358"/>
                    </a:lnTo>
                    <a:lnTo>
                      <a:pt x="432" y="360"/>
                    </a:lnTo>
                    <a:lnTo>
                      <a:pt x="432" y="362"/>
                    </a:lnTo>
                    <a:lnTo>
                      <a:pt x="432" y="363"/>
                    </a:lnTo>
                    <a:lnTo>
                      <a:pt x="432" y="365"/>
                    </a:lnTo>
                    <a:lnTo>
                      <a:pt x="432" y="366"/>
                    </a:lnTo>
                    <a:lnTo>
                      <a:pt x="431" y="366"/>
                    </a:lnTo>
                    <a:lnTo>
                      <a:pt x="431" y="36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2459" name="Grupo 142"/>
              <p:cNvGrpSpPr>
                <a:grpSpLocks/>
              </p:cNvGrpSpPr>
              <p:nvPr/>
            </p:nvGrpSpPr>
            <p:grpSpPr bwMode="auto">
              <a:xfrm>
                <a:off x="2724631" y="2355543"/>
                <a:ext cx="1839955" cy="1775105"/>
                <a:chOff x="3419475" y="1847851"/>
                <a:chExt cx="2297113" cy="2216150"/>
              </a:xfrm>
            </p:grpSpPr>
            <p:sp>
              <p:nvSpPr>
                <p:cNvPr id="12460" name="Freeform 4754"/>
                <p:cNvSpPr>
                  <a:spLocks/>
                </p:cNvSpPr>
                <p:nvPr/>
              </p:nvSpPr>
              <p:spPr bwMode="auto">
                <a:xfrm>
                  <a:off x="3419475" y="2336801"/>
                  <a:ext cx="622300" cy="1030288"/>
                </a:xfrm>
                <a:custGeom>
                  <a:avLst/>
                  <a:gdLst>
                    <a:gd name="T0" fmla="*/ 2147483646 w 392"/>
                    <a:gd name="T1" fmla="*/ 2147483646 h 649"/>
                    <a:gd name="T2" fmla="*/ 2147483646 w 392"/>
                    <a:gd name="T3" fmla="*/ 2147483646 h 649"/>
                    <a:gd name="T4" fmla="*/ 2147483646 w 392"/>
                    <a:gd name="T5" fmla="*/ 2147483646 h 649"/>
                    <a:gd name="T6" fmla="*/ 2147483646 w 392"/>
                    <a:gd name="T7" fmla="*/ 2147483646 h 649"/>
                    <a:gd name="T8" fmla="*/ 2147483646 w 392"/>
                    <a:gd name="T9" fmla="*/ 2147483646 h 649"/>
                    <a:gd name="T10" fmla="*/ 2147483646 w 392"/>
                    <a:gd name="T11" fmla="*/ 2147483646 h 649"/>
                    <a:gd name="T12" fmla="*/ 2147483646 w 392"/>
                    <a:gd name="T13" fmla="*/ 0 h 649"/>
                    <a:gd name="T14" fmla="*/ 2147483646 w 392"/>
                    <a:gd name="T15" fmla="*/ 2147483646 h 649"/>
                    <a:gd name="T16" fmla="*/ 2147483646 w 392"/>
                    <a:gd name="T17" fmla="*/ 2147483646 h 649"/>
                    <a:gd name="T18" fmla="*/ 2147483646 w 392"/>
                    <a:gd name="T19" fmla="*/ 2147483646 h 649"/>
                    <a:gd name="T20" fmla="*/ 2147483646 w 392"/>
                    <a:gd name="T21" fmla="*/ 2147483646 h 649"/>
                    <a:gd name="T22" fmla="*/ 2147483646 w 392"/>
                    <a:gd name="T23" fmla="*/ 2147483646 h 649"/>
                    <a:gd name="T24" fmla="*/ 2147483646 w 392"/>
                    <a:gd name="T25" fmla="*/ 2147483646 h 649"/>
                    <a:gd name="T26" fmla="*/ 2147483646 w 392"/>
                    <a:gd name="T27" fmla="*/ 2147483646 h 649"/>
                    <a:gd name="T28" fmla="*/ 2147483646 w 392"/>
                    <a:gd name="T29" fmla="*/ 2147483646 h 649"/>
                    <a:gd name="T30" fmla="*/ 2147483646 w 392"/>
                    <a:gd name="T31" fmla="*/ 2147483646 h 649"/>
                    <a:gd name="T32" fmla="*/ 2147483646 w 392"/>
                    <a:gd name="T33" fmla="*/ 2147483646 h 649"/>
                    <a:gd name="T34" fmla="*/ 2147483646 w 392"/>
                    <a:gd name="T35" fmla="*/ 2147483646 h 649"/>
                    <a:gd name="T36" fmla="*/ 2147483646 w 392"/>
                    <a:gd name="T37" fmla="*/ 2147483646 h 649"/>
                    <a:gd name="T38" fmla="*/ 2147483646 w 392"/>
                    <a:gd name="T39" fmla="*/ 2147483646 h 649"/>
                    <a:gd name="T40" fmla="*/ 2147483646 w 392"/>
                    <a:gd name="T41" fmla="*/ 2147483646 h 649"/>
                    <a:gd name="T42" fmla="*/ 2147483646 w 392"/>
                    <a:gd name="T43" fmla="*/ 2147483646 h 649"/>
                    <a:gd name="T44" fmla="*/ 2147483646 w 392"/>
                    <a:gd name="T45" fmla="*/ 2147483646 h 649"/>
                    <a:gd name="T46" fmla="*/ 2147483646 w 392"/>
                    <a:gd name="T47" fmla="*/ 2147483646 h 649"/>
                    <a:gd name="T48" fmla="*/ 2147483646 w 392"/>
                    <a:gd name="T49" fmla="*/ 2147483646 h 649"/>
                    <a:gd name="T50" fmla="*/ 2147483646 w 392"/>
                    <a:gd name="T51" fmla="*/ 2147483646 h 649"/>
                    <a:gd name="T52" fmla="*/ 2147483646 w 392"/>
                    <a:gd name="T53" fmla="*/ 2147483646 h 649"/>
                    <a:gd name="T54" fmla="*/ 2147483646 w 392"/>
                    <a:gd name="T55" fmla="*/ 2147483646 h 649"/>
                    <a:gd name="T56" fmla="*/ 2147483646 w 392"/>
                    <a:gd name="T57" fmla="*/ 2147483646 h 649"/>
                    <a:gd name="T58" fmla="*/ 2147483646 w 392"/>
                    <a:gd name="T59" fmla="*/ 2147483646 h 649"/>
                    <a:gd name="T60" fmla="*/ 2147483646 w 392"/>
                    <a:gd name="T61" fmla="*/ 2147483646 h 649"/>
                    <a:gd name="T62" fmla="*/ 2147483646 w 392"/>
                    <a:gd name="T63" fmla="*/ 2147483646 h 649"/>
                    <a:gd name="T64" fmla="*/ 2147483646 w 392"/>
                    <a:gd name="T65" fmla="*/ 2147483646 h 649"/>
                    <a:gd name="T66" fmla="*/ 2147483646 w 392"/>
                    <a:gd name="T67" fmla="*/ 2147483646 h 649"/>
                    <a:gd name="T68" fmla="*/ 2147483646 w 392"/>
                    <a:gd name="T69" fmla="*/ 2147483646 h 649"/>
                    <a:gd name="T70" fmla="*/ 2147483646 w 392"/>
                    <a:gd name="T71" fmla="*/ 2147483646 h 649"/>
                    <a:gd name="T72" fmla="*/ 2147483646 w 392"/>
                    <a:gd name="T73" fmla="*/ 2147483646 h 649"/>
                    <a:gd name="T74" fmla="*/ 2147483646 w 392"/>
                    <a:gd name="T75" fmla="*/ 2147483646 h 649"/>
                    <a:gd name="T76" fmla="*/ 2147483646 w 392"/>
                    <a:gd name="T77" fmla="*/ 2147483646 h 649"/>
                    <a:gd name="T78" fmla="*/ 2147483646 w 392"/>
                    <a:gd name="T79" fmla="*/ 2147483646 h 649"/>
                    <a:gd name="T80" fmla="*/ 2147483646 w 392"/>
                    <a:gd name="T81" fmla="*/ 2147483646 h 649"/>
                    <a:gd name="T82" fmla="*/ 2147483646 w 392"/>
                    <a:gd name="T83" fmla="*/ 2147483646 h 649"/>
                    <a:gd name="T84" fmla="*/ 2147483646 w 392"/>
                    <a:gd name="T85" fmla="*/ 2147483646 h 649"/>
                    <a:gd name="T86" fmla="*/ 2147483646 w 392"/>
                    <a:gd name="T87" fmla="*/ 2147483646 h 649"/>
                    <a:gd name="T88" fmla="*/ 2147483646 w 392"/>
                    <a:gd name="T89" fmla="*/ 2147483646 h 649"/>
                    <a:gd name="T90" fmla="*/ 2147483646 w 392"/>
                    <a:gd name="T91" fmla="*/ 2147483646 h 649"/>
                    <a:gd name="T92" fmla="*/ 2147483646 w 392"/>
                    <a:gd name="T93" fmla="*/ 2147483646 h 649"/>
                    <a:gd name="T94" fmla="*/ 2147483646 w 392"/>
                    <a:gd name="T95" fmla="*/ 2147483646 h 649"/>
                    <a:gd name="T96" fmla="*/ 2147483646 w 392"/>
                    <a:gd name="T97" fmla="*/ 2147483646 h 649"/>
                    <a:gd name="T98" fmla="*/ 2147483646 w 392"/>
                    <a:gd name="T99" fmla="*/ 2147483646 h 649"/>
                    <a:gd name="T100" fmla="*/ 2147483646 w 392"/>
                    <a:gd name="T101" fmla="*/ 2147483646 h 649"/>
                    <a:gd name="T102" fmla="*/ 2147483646 w 392"/>
                    <a:gd name="T103" fmla="*/ 2147483646 h 649"/>
                    <a:gd name="T104" fmla="*/ 2147483646 w 392"/>
                    <a:gd name="T105" fmla="*/ 2147483646 h 649"/>
                    <a:gd name="T106" fmla="*/ 2147483646 w 392"/>
                    <a:gd name="T107" fmla="*/ 2147483646 h 649"/>
                    <a:gd name="T108" fmla="*/ 2147483646 w 392"/>
                    <a:gd name="T109" fmla="*/ 2147483646 h 649"/>
                    <a:gd name="T110" fmla="*/ 2147483646 w 392"/>
                    <a:gd name="T111" fmla="*/ 2147483646 h 649"/>
                    <a:gd name="T112" fmla="*/ 2147483646 w 392"/>
                    <a:gd name="T113" fmla="*/ 2147483646 h 649"/>
                    <a:gd name="T114" fmla="*/ 2147483646 w 392"/>
                    <a:gd name="T115" fmla="*/ 2147483646 h 649"/>
                    <a:gd name="T116" fmla="*/ 2147483646 w 392"/>
                    <a:gd name="T117" fmla="*/ 2147483646 h 649"/>
                    <a:gd name="T118" fmla="*/ 2147483646 w 392"/>
                    <a:gd name="T119" fmla="*/ 2147483646 h 649"/>
                    <a:gd name="T120" fmla="*/ 2147483646 w 392"/>
                    <a:gd name="T121" fmla="*/ 2147483646 h 649"/>
                    <a:gd name="T122" fmla="*/ 2147483646 w 392"/>
                    <a:gd name="T123" fmla="*/ 2147483646 h 649"/>
                    <a:gd name="T124" fmla="*/ 2147483646 w 392"/>
                    <a:gd name="T125" fmla="*/ 2147483646 h 64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392"/>
                    <a:gd name="T190" fmla="*/ 0 h 649"/>
                    <a:gd name="T191" fmla="*/ 392 w 392"/>
                    <a:gd name="T192" fmla="*/ 649 h 64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392" h="649">
                      <a:moveTo>
                        <a:pt x="45" y="355"/>
                      </a:moveTo>
                      <a:lnTo>
                        <a:pt x="46" y="355"/>
                      </a:lnTo>
                      <a:lnTo>
                        <a:pt x="46" y="354"/>
                      </a:lnTo>
                      <a:lnTo>
                        <a:pt x="46" y="353"/>
                      </a:lnTo>
                      <a:lnTo>
                        <a:pt x="47" y="352"/>
                      </a:lnTo>
                      <a:lnTo>
                        <a:pt x="47" y="351"/>
                      </a:lnTo>
                      <a:lnTo>
                        <a:pt x="47" y="349"/>
                      </a:lnTo>
                      <a:lnTo>
                        <a:pt x="48" y="349"/>
                      </a:lnTo>
                      <a:lnTo>
                        <a:pt x="48" y="348"/>
                      </a:lnTo>
                      <a:lnTo>
                        <a:pt x="49" y="347"/>
                      </a:lnTo>
                      <a:lnTo>
                        <a:pt x="50" y="346"/>
                      </a:lnTo>
                      <a:lnTo>
                        <a:pt x="51" y="345"/>
                      </a:lnTo>
                      <a:lnTo>
                        <a:pt x="51" y="344"/>
                      </a:lnTo>
                      <a:lnTo>
                        <a:pt x="51" y="343"/>
                      </a:lnTo>
                      <a:lnTo>
                        <a:pt x="52" y="342"/>
                      </a:lnTo>
                      <a:lnTo>
                        <a:pt x="52" y="341"/>
                      </a:lnTo>
                      <a:lnTo>
                        <a:pt x="52" y="340"/>
                      </a:lnTo>
                      <a:lnTo>
                        <a:pt x="52" y="339"/>
                      </a:lnTo>
                      <a:lnTo>
                        <a:pt x="53" y="338"/>
                      </a:lnTo>
                      <a:lnTo>
                        <a:pt x="54" y="338"/>
                      </a:lnTo>
                      <a:lnTo>
                        <a:pt x="54" y="337"/>
                      </a:lnTo>
                      <a:lnTo>
                        <a:pt x="55" y="337"/>
                      </a:lnTo>
                      <a:lnTo>
                        <a:pt x="55" y="336"/>
                      </a:lnTo>
                      <a:lnTo>
                        <a:pt x="55" y="335"/>
                      </a:lnTo>
                      <a:lnTo>
                        <a:pt x="55" y="334"/>
                      </a:lnTo>
                      <a:lnTo>
                        <a:pt x="56" y="333"/>
                      </a:lnTo>
                      <a:lnTo>
                        <a:pt x="56" y="332"/>
                      </a:lnTo>
                      <a:lnTo>
                        <a:pt x="56" y="331"/>
                      </a:lnTo>
                      <a:lnTo>
                        <a:pt x="55" y="330"/>
                      </a:lnTo>
                      <a:lnTo>
                        <a:pt x="55" y="329"/>
                      </a:lnTo>
                      <a:lnTo>
                        <a:pt x="56" y="329"/>
                      </a:lnTo>
                      <a:lnTo>
                        <a:pt x="55" y="328"/>
                      </a:lnTo>
                      <a:lnTo>
                        <a:pt x="55" y="327"/>
                      </a:lnTo>
                      <a:lnTo>
                        <a:pt x="56" y="326"/>
                      </a:lnTo>
                      <a:lnTo>
                        <a:pt x="56" y="325"/>
                      </a:lnTo>
                      <a:lnTo>
                        <a:pt x="57" y="324"/>
                      </a:lnTo>
                      <a:lnTo>
                        <a:pt x="57" y="323"/>
                      </a:lnTo>
                      <a:lnTo>
                        <a:pt x="58" y="322"/>
                      </a:lnTo>
                      <a:lnTo>
                        <a:pt x="59" y="321"/>
                      </a:lnTo>
                      <a:lnTo>
                        <a:pt x="59" y="320"/>
                      </a:lnTo>
                      <a:lnTo>
                        <a:pt x="60" y="319"/>
                      </a:lnTo>
                      <a:lnTo>
                        <a:pt x="60" y="318"/>
                      </a:lnTo>
                      <a:lnTo>
                        <a:pt x="60" y="317"/>
                      </a:lnTo>
                      <a:lnTo>
                        <a:pt x="60" y="316"/>
                      </a:lnTo>
                      <a:lnTo>
                        <a:pt x="60" y="315"/>
                      </a:lnTo>
                      <a:lnTo>
                        <a:pt x="60" y="314"/>
                      </a:lnTo>
                      <a:lnTo>
                        <a:pt x="61" y="314"/>
                      </a:lnTo>
                      <a:lnTo>
                        <a:pt x="61" y="313"/>
                      </a:lnTo>
                      <a:lnTo>
                        <a:pt x="62" y="313"/>
                      </a:lnTo>
                      <a:lnTo>
                        <a:pt x="63" y="312"/>
                      </a:lnTo>
                      <a:lnTo>
                        <a:pt x="64" y="311"/>
                      </a:lnTo>
                      <a:lnTo>
                        <a:pt x="64" y="309"/>
                      </a:lnTo>
                      <a:lnTo>
                        <a:pt x="65" y="309"/>
                      </a:lnTo>
                      <a:lnTo>
                        <a:pt x="66" y="309"/>
                      </a:lnTo>
                      <a:lnTo>
                        <a:pt x="67" y="309"/>
                      </a:lnTo>
                      <a:lnTo>
                        <a:pt x="67" y="308"/>
                      </a:lnTo>
                      <a:lnTo>
                        <a:pt x="68" y="308"/>
                      </a:lnTo>
                      <a:lnTo>
                        <a:pt x="69" y="307"/>
                      </a:lnTo>
                      <a:lnTo>
                        <a:pt x="69" y="306"/>
                      </a:lnTo>
                      <a:lnTo>
                        <a:pt x="70" y="306"/>
                      </a:lnTo>
                      <a:lnTo>
                        <a:pt x="70" y="305"/>
                      </a:lnTo>
                      <a:lnTo>
                        <a:pt x="71" y="305"/>
                      </a:lnTo>
                      <a:lnTo>
                        <a:pt x="72" y="305"/>
                      </a:lnTo>
                      <a:lnTo>
                        <a:pt x="72" y="304"/>
                      </a:lnTo>
                      <a:lnTo>
                        <a:pt x="71" y="303"/>
                      </a:lnTo>
                      <a:lnTo>
                        <a:pt x="72" y="303"/>
                      </a:lnTo>
                      <a:lnTo>
                        <a:pt x="72" y="302"/>
                      </a:lnTo>
                      <a:lnTo>
                        <a:pt x="73" y="301"/>
                      </a:lnTo>
                      <a:lnTo>
                        <a:pt x="75" y="299"/>
                      </a:lnTo>
                      <a:lnTo>
                        <a:pt x="75" y="298"/>
                      </a:lnTo>
                      <a:lnTo>
                        <a:pt x="76" y="296"/>
                      </a:lnTo>
                      <a:lnTo>
                        <a:pt x="76" y="295"/>
                      </a:lnTo>
                      <a:lnTo>
                        <a:pt x="77" y="294"/>
                      </a:lnTo>
                      <a:lnTo>
                        <a:pt x="78" y="293"/>
                      </a:lnTo>
                      <a:lnTo>
                        <a:pt x="79" y="292"/>
                      </a:lnTo>
                      <a:lnTo>
                        <a:pt x="79" y="291"/>
                      </a:lnTo>
                      <a:lnTo>
                        <a:pt x="80" y="291"/>
                      </a:lnTo>
                      <a:lnTo>
                        <a:pt x="80" y="290"/>
                      </a:lnTo>
                      <a:lnTo>
                        <a:pt x="81" y="290"/>
                      </a:lnTo>
                      <a:lnTo>
                        <a:pt x="82" y="289"/>
                      </a:lnTo>
                      <a:lnTo>
                        <a:pt x="83" y="287"/>
                      </a:lnTo>
                      <a:lnTo>
                        <a:pt x="83" y="286"/>
                      </a:lnTo>
                      <a:lnTo>
                        <a:pt x="84" y="286"/>
                      </a:lnTo>
                      <a:lnTo>
                        <a:pt x="84" y="285"/>
                      </a:lnTo>
                      <a:lnTo>
                        <a:pt x="85" y="285"/>
                      </a:lnTo>
                      <a:lnTo>
                        <a:pt x="85" y="284"/>
                      </a:lnTo>
                      <a:lnTo>
                        <a:pt x="86" y="284"/>
                      </a:lnTo>
                      <a:lnTo>
                        <a:pt x="87" y="283"/>
                      </a:lnTo>
                      <a:lnTo>
                        <a:pt x="88" y="282"/>
                      </a:lnTo>
                      <a:lnTo>
                        <a:pt x="89" y="282"/>
                      </a:lnTo>
                      <a:lnTo>
                        <a:pt x="90" y="281"/>
                      </a:lnTo>
                      <a:lnTo>
                        <a:pt x="93" y="280"/>
                      </a:lnTo>
                      <a:lnTo>
                        <a:pt x="94" y="280"/>
                      </a:lnTo>
                      <a:lnTo>
                        <a:pt x="95" y="280"/>
                      </a:lnTo>
                      <a:lnTo>
                        <a:pt x="96" y="280"/>
                      </a:lnTo>
                      <a:lnTo>
                        <a:pt x="97" y="280"/>
                      </a:lnTo>
                      <a:lnTo>
                        <a:pt x="98" y="279"/>
                      </a:lnTo>
                      <a:lnTo>
                        <a:pt x="98" y="278"/>
                      </a:lnTo>
                      <a:lnTo>
                        <a:pt x="100" y="277"/>
                      </a:lnTo>
                      <a:lnTo>
                        <a:pt x="100" y="275"/>
                      </a:lnTo>
                      <a:lnTo>
                        <a:pt x="101" y="275"/>
                      </a:lnTo>
                      <a:lnTo>
                        <a:pt x="101" y="274"/>
                      </a:lnTo>
                      <a:lnTo>
                        <a:pt x="102" y="274"/>
                      </a:lnTo>
                      <a:lnTo>
                        <a:pt x="102" y="273"/>
                      </a:lnTo>
                      <a:lnTo>
                        <a:pt x="103" y="271"/>
                      </a:lnTo>
                      <a:lnTo>
                        <a:pt x="105" y="270"/>
                      </a:lnTo>
                      <a:lnTo>
                        <a:pt x="105" y="269"/>
                      </a:lnTo>
                      <a:lnTo>
                        <a:pt x="106" y="268"/>
                      </a:lnTo>
                      <a:lnTo>
                        <a:pt x="106" y="267"/>
                      </a:lnTo>
                      <a:lnTo>
                        <a:pt x="107" y="265"/>
                      </a:lnTo>
                      <a:lnTo>
                        <a:pt x="108" y="264"/>
                      </a:lnTo>
                      <a:lnTo>
                        <a:pt x="108" y="263"/>
                      </a:lnTo>
                      <a:lnTo>
                        <a:pt x="110" y="262"/>
                      </a:lnTo>
                      <a:lnTo>
                        <a:pt x="111" y="261"/>
                      </a:lnTo>
                      <a:lnTo>
                        <a:pt x="112" y="260"/>
                      </a:lnTo>
                      <a:lnTo>
                        <a:pt x="113" y="259"/>
                      </a:lnTo>
                      <a:lnTo>
                        <a:pt x="113" y="258"/>
                      </a:lnTo>
                      <a:lnTo>
                        <a:pt x="113" y="256"/>
                      </a:lnTo>
                      <a:lnTo>
                        <a:pt x="113" y="255"/>
                      </a:lnTo>
                      <a:lnTo>
                        <a:pt x="114" y="254"/>
                      </a:lnTo>
                      <a:lnTo>
                        <a:pt x="114" y="253"/>
                      </a:lnTo>
                      <a:lnTo>
                        <a:pt x="114" y="251"/>
                      </a:lnTo>
                      <a:lnTo>
                        <a:pt x="115" y="251"/>
                      </a:lnTo>
                      <a:lnTo>
                        <a:pt x="117" y="248"/>
                      </a:lnTo>
                      <a:lnTo>
                        <a:pt x="118" y="248"/>
                      </a:lnTo>
                      <a:lnTo>
                        <a:pt x="120" y="247"/>
                      </a:lnTo>
                      <a:lnTo>
                        <a:pt x="121" y="246"/>
                      </a:lnTo>
                      <a:lnTo>
                        <a:pt x="122" y="246"/>
                      </a:lnTo>
                      <a:lnTo>
                        <a:pt x="122" y="245"/>
                      </a:lnTo>
                      <a:lnTo>
                        <a:pt x="123" y="244"/>
                      </a:lnTo>
                      <a:lnTo>
                        <a:pt x="124" y="242"/>
                      </a:lnTo>
                      <a:lnTo>
                        <a:pt x="124" y="239"/>
                      </a:lnTo>
                      <a:lnTo>
                        <a:pt x="125" y="238"/>
                      </a:lnTo>
                      <a:lnTo>
                        <a:pt x="125" y="237"/>
                      </a:lnTo>
                      <a:lnTo>
                        <a:pt x="125" y="236"/>
                      </a:lnTo>
                      <a:lnTo>
                        <a:pt x="126" y="234"/>
                      </a:lnTo>
                      <a:lnTo>
                        <a:pt x="127" y="233"/>
                      </a:lnTo>
                      <a:lnTo>
                        <a:pt x="127" y="232"/>
                      </a:lnTo>
                      <a:lnTo>
                        <a:pt x="128" y="231"/>
                      </a:lnTo>
                      <a:lnTo>
                        <a:pt x="129" y="230"/>
                      </a:lnTo>
                      <a:lnTo>
                        <a:pt x="129" y="227"/>
                      </a:lnTo>
                      <a:lnTo>
                        <a:pt x="129" y="226"/>
                      </a:lnTo>
                      <a:lnTo>
                        <a:pt x="129" y="224"/>
                      </a:lnTo>
                      <a:lnTo>
                        <a:pt x="129" y="223"/>
                      </a:lnTo>
                      <a:lnTo>
                        <a:pt x="130" y="222"/>
                      </a:lnTo>
                      <a:lnTo>
                        <a:pt x="131" y="222"/>
                      </a:lnTo>
                      <a:lnTo>
                        <a:pt x="131" y="221"/>
                      </a:lnTo>
                      <a:lnTo>
                        <a:pt x="132" y="220"/>
                      </a:lnTo>
                      <a:lnTo>
                        <a:pt x="132" y="219"/>
                      </a:lnTo>
                      <a:lnTo>
                        <a:pt x="132" y="218"/>
                      </a:lnTo>
                      <a:lnTo>
                        <a:pt x="132" y="217"/>
                      </a:lnTo>
                      <a:lnTo>
                        <a:pt x="131" y="215"/>
                      </a:lnTo>
                      <a:lnTo>
                        <a:pt x="131" y="214"/>
                      </a:lnTo>
                      <a:lnTo>
                        <a:pt x="132" y="214"/>
                      </a:lnTo>
                      <a:lnTo>
                        <a:pt x="132" y="213"/>
                      </a:lnTo>
                      <a:lnTo>
                        <a:pt x="132" y="212"/>
                      </a:lnTo>
                      <a:lnTo>
                        <a:pt x="133" y="210"/>
                      </a:lnTo>
                      <a:lnTo>
                        <a:pt x="133" y="209"/>
                      </a:lnTo>
                      <a:lnTo>
                        <a:pt x="133" y="207"/>
                      </a:lnTo>
                      <a:lnTo>
                        <a:pt x="133" y="206"/>
                      </a:lnTo>
                      <a:lnTo>
                        <a:pt x="133" y="205"/>
                      </a:lnTo>
                      <a:lnTo>
                        <a:pt x="133" y="203"/>
                      </a:lnTo>
                      <a:lnTo>
                        <a:pt x="134" y="202"/>
                      </a:lnTo>
                      <a:lnTo>
                        <a:pt x="134" y="201"/>
                      </a:lnTo>
                      <a:lnTo>
                        <a:pt x="133" y="200"/>
                      </a:lnTo>
                      <a:lnTo>
                        <a:pt x="132" y="199"/>
                      </a:lnTo>
                      <a:lnTo>
                        <a:pt x="130" y="199"/>
                      </a:lnTo>
                      <a:lnTo>
                        <a:pt x="129" y="198"/>
                      </a:lnTo>
                      <a:lnTo>
                        <a:pt x="128" y="197"/>
                      </a:lnTo>
                      <a:lnTo>
                        <a:pt x="128" y="196"/>
                      </a:lnTo>
                      <a:lnTo>
                        <a:pt x="127" y="196"/>
                      </a:lnTo>
                      <a:lnTo>
                        <a:pt x="125" y="194"/>
                      </a:lnTo>
                      <a:lnTo>
                        <a:pt x="124" y="193"/>
                      </a:lnTo>
                      <a:lnTo>
                        <a:pt x="123" y="192"/>
                      </a:lnTo>
                      <a:lnTo>
                        <a:pt x="121" y="191"/>
                      </a:lnTo>
                      <a:lnTo>
                        <a:pt x="120" y="190"/>
                      </a:lnTo>
                      <a:lnTo>
                        <a:pt x="120" y="189"/>
                      </a:lnTo>
                      <a:lnTo>
                        <a:pt x="119" y="189"/>
                      </a:lnTo>
                      <a:lnTo>
                        <a:pt x="119" y="188"/>
                      </a:lnTo>
                      <a:lnTo>
                        <a:pt x="119" y="187"/>
                      </a:lnTo>
                      <a:lnTo>
                        <a:pt x="118" y="186"/>
                      </a:lnTo>
                      <a:lnTo>
                        <a:pt x="117" y="183"/>
                      </a:lnTo>
                      <a:lnTo>
                        <a:pt x="117" y="182"/>
                      </a:lnTo>
                      <a:lnTo>
                        <a:pt x="117" y="181"/>
                      </a:lnTo>
                      <a:lnTo>
                        <a:pt x="117" y="180"/>
                      </a:lnTo>
                      <a:lnTo>
                        <a:pt x="117" y="177"/>
                      </a:lnTo>
                      <a:lnTo>
                        <a:pt x="117" y="176"/>
                      </a:lnTo>
                      <a:lnTo>
                        <a:pt x="121" y="172"/>
                      </a:lnTo>
                      <a:lnTo>
                        <a:pt x="122" y="172"/>
                      </a:lnTo>
                      <a:lnTo>
                        <a:pt x="122" y="171"/>
                      </a:lnTo>
                      <a:lnTo>
                        <a:pt x="123" y="171"/>
                      </a:lnTo>
                      <a:lnTo>
                        <a:pt x="124" y="170"/>
                      </a:lnTo>
                      <a:lnTo>
                        <a:pt x="124" y="169"/>
                      </a:lnTo>
                      <a:lnTo>
                        <a:pt x="125" y="168"/>
                      </a:lnTo>
                      <a:lnTo>
                        <a:pt x="126" y="167"/>
                      </a:lnTo>
                      <a:lnTo>
                        <a:pt x="127" y="165"/>
                      </a:lnTo>
                      <a:lnTo>
                        <a:pt x="129" y="164"/>
                      </a:lnTo>
                      <a:lnTo>
                        <a:pt x="129" y="163"/>
                      </a:lnTo>
                      <a:lnTo>
                        <a:pt x="130" y="162"/>
                      </a:lnTo>
                      <a:lnTo>
                        <a:pt x="131" y="161"/>
                      </a:lnTo>
                      <a:lnTo>
                        <a:pt x="131" y="160"/>
                      </a:lnTo>
                      <a:lnTo>
                        <a:pt x="131" y="159"/>
                      </a:lnTo>
                      <a:lnTo>
                        <a:pt x="133" y="158"/>
                      </a:lnTo>
                      <a:lnTo>
                        <a:pt x="133" y="157"/>
                      </a:lnTo>
                      <a:lnTo>
                        <a:pt x="133" y="156"/>
                      </a:lnTo>
                      <a:lnTo>
                        <a:pt x="133" y="155"/>
                      </a:lnTo>
                      <a:lnTo>
                        <a:pt x="133" y="153"/>
                      </a:lnTo>
                      <a:lnTo>
                        <a:pt x="133" y="149"/>
                      </a:lnTo>
                      <a:lnTo>
                        <a:pt x="133" y="146"/>
                      </a:lnTo>
                      <a:lnTo>
                        <a:pt x="133" y="144"/>
                      </a:lnTo>
                      <a:lnTo>
                        <a:pt x="133" y="143"/>
                      </a:lnTo>
                      <a:lnTo>
                        <a:pt x="133" y="142"/>
                      </a:lnTo>
                      <a:lnTo>
                        <a:pt x="133" y="140"/>
                      </a:lnTo>
                      <a:lnTo>
                        <a:pt x="132" y="139"/>
                      </a:lnTo>
                      <a:lnTo>
                        <a:pt x="132" y="137"/>
                      </a:lnTo>
                      <a:lnTo>
                        <a:pt x="131" y="137"/>
                      </a:lnTo>
                      <a:lnTo>
                        <a:pt x="131" y="135"/>
                      </a:lnTo>
                      <a:lnTo>
                        <a:pt x="132" y="134"/>
                      </a:lnTo>
                      <a:lnTo>
                        <a:pt x="132" y="133"/>
                      </a:lnTo>
                      <a:lnTo>
                        <a:pt x="133" y="132"/>
                      </a:lnTo>
                      <a:lnTo>
                        <a:pt x="134" y="132"/>
                      </a:lnTo>
                      <a:lnTo>
                        <a:pt x="134" y="131"/>
                      </a:lnTo>
                      <a:lnTo>
                        <a:pt x="135" y="130"/>
                      </a:lnTo>
                      <a:lnTo>
                        <a:pt x="136" y="130"/>
                      </a:lnTo>
                      <a:lnTo>
                        <a:pt x="137" y="130"/>
                      </a:lnTo>
                      <a:lnTo>
                        <a:pt x="139" y="129"/>
                      </a:lnTo>
                      <a:lnTo>
                        <a:pt x="140" y="128"/>
                      </a:lnTo>
                      <a:lnTo>
                        <a:pt x="142" y="127"/>
                      </a:lnTo>
                      <a:lnTo>
                        <a:pt x="143" y="126"/>
                      </a:lnTo>
                      <a:lnTo>
                        <a:pt x="145" y="125"/>
                      </a:lnTo>
                      <a:lnTo>
                        <a:pt x="146" y="124"/>
                      </a:lnTo>
                      <a:lnTo>
                        <a:pt x="147" y="123"/>
                      </a:lnTo>
                      <a:lnTo>
                        <a:pt x="147" y="122"/>
                      </a:lnTo>
                      <a:lnTo>
                        <a:pt x="148" y="122"/>
                      </a:lnTo>
                      <a:lnTo>
                        <a:pt x="149" y="122"/>
                      </a:lnTo>
                      <a:lnTo>
                        <a:pt x="150" y="122"/>
                      </a:lnTo>
                      <a:lnTo>
                        <a:pt x="152" y="122"/>
                      </a:lnTo>
                      <a:lnTo>
                        <a:pt x="153" y="122"/>
                      </a:lnTo>
                      <a:lnTo>
                        <a:pt x="154" y="122"/>
                      </a:lnTo>
                      <a:lnTo>
                        <a:pt x="155" y="121"/>
                      </a:lnTo>
                      <a:lnTo>
                        <a:pt x="156" y="121"/>
                      </a:lnTo>
                      <a:lnTo>
                        <a:pt x="157" y="121"/>
                      </a:lnTo>
                      <a:lnTo>
                        <a:pt x="160" y="120"/>
                      </a:lnTo>
                      <a:lnTo>
                        <a:pt x="161" y="120"/>
                      </a:lnTo>
                      <a:lnTo>
                        <a:pt x="161" y="121"/>
                      </a:lnTo>
                      <a:lnTo>
                        <a:pt x="162" y="121"/>
                      </a:lnTo>
                      <a:lnTo>
                        <a:pt x="163" y="121"/>
                      </a:lnTo>
                      <a:lnTo>
                        <a:pt x="165" y="120"/>
                      </a:lnTo>
                      <a:lnTo>
                        <a:pt x="166" y="120"/>
                      </a:lnTo>
                      <a:lnTo>
                        <a:pt x="167" y="120"/>
                      </a:lnTo>
                      <a:lnTo>
                        <a:pt x="168" y="118"/>
                      </a:lnTo>
                      <a:lnTo>
                        <a:pt x="169" y="117"/>
                      </a:lnTo>
                      <a:lnTo>
                        <a:pt x="170" y="116"/>
                      </a:lnTo>
                      <a:lnTo>
                        <a:pt x="172" y="116"/>
                      </a:lnTo>
                      <a:lnTo>
                        <a:pt x="173" y="116"/>
                      </a:lnTo>
                      <a:lnTo>
                        <a:pt x="174" y="115"/>
                      </a:lnTo>
                      <a:lnTo>
                        <a:pt x="175" y="115"/>
                      </a:lnTo>
                      <a:lnTo>
                        <a:pt x="176" y="114"/>
                      </a:lnTo>
                      <a:lnTo>
                        <a:pt x="176" y="113"/>
                      </a:lnTo>
                      <a:lnTo>
                        <a:pt x="176" y="111"/>
                      </a:lnTo>
                      <a:lnTo>
                        <a:pt x="176" y="110"/>
                      </a:lnTo>
                      <a:lnTo>
                        <a:pt x="176" y="108"/>
                      </a:lnTo>
                      <a:lnTo>
                        <a:pt x="175" y="107"/>
                      </a:lnTo>
                      <a:lnTo>
                        <a:pt x="176" y="106"/>
                      </a:lnTo>
                      <a:lnTo>
                        <a:pt x="176" y="105"/>
                      </a:lnTo>
                      <a:lnTo>
                        <a:pt x="177" y="104"/>
                      </a:lnTo>
                      <a:lnTo>
                        <a:pt x="177" y="103"/>
                      </a:lnTo>
                      <a:lnTo>
                        <a:pt x="177" y="102"/>
                      </a:lnTo>
                      <a:lnTo>
                        <a:pt x="178" y="102"/>
                      </a:lnTo>
                      <a:lnTo>
                        <a:pt x="178" y="101"/>
                      </a:lnTo>
                      <a:lnTo>
                        <a:pt x="179" y="100"/>
                      </a:lnTo>
                      <a:lnTo>
                        <a:pt x="179" y="99"/>
                      </a:lnTo>
                      <a:lnTo>
                        <a:pt x="180" y="99"/>
                      </a:lnTo>
                      <a:lnTo>
                        <a:pt x="180" y="98"/>
                      </a:lnTo>
                      <a:lnTo>
                        <a:pt x="182" y="97"/>
                      </a:lnTo>
                      <a:lnTo>
                        <a:pt x="183" y="96"/>
                      </a:lnTo>
                      <a:lnTo>
                        <a:pt x="184" y="96"/>
                      </a:lnTo>
                      <a:lnTo>
                        <a:pt x="185" y="95"/>
                      </a:lnTo>
                      <a:lnTo>
                        <a:pt x="186" y="95"/>
                      </a:lnTo>
                      <a:lnTo>
                        <a:pt x="186" y="94"/>
                      </a:lnTo>
                      <a:lnTo>
                        <a:pt x="186" y="93"/>
                      </a:lnTo>
                      <a:lnTo>
                        <a:pt x="187" y="93"/>
                      </a:lnTo>
                      <a:lnTo>
                        <a:pt x="187" y="92"/>
                      </a:lnTo>
                      <a:lnTo>
                        <a:pt x="188" y="92"/>
                      </a:lnTo>
                      <a:lnTo>
                        <a:pt x="188" y="91"/>
                      </a:lnTo>
                      <a:lnTo>
                        <a:pt x="189" y="91"/>
                      </a:lnTo>
                      <a:lnTo>
                        <a:pt x="191" y="91"/>
                      </a:lnTo>
                      <a:lnTo>
                        <a:pt x="193" y="91"/>
                      </a:lnTo>
                      <a:lnTo>
                        <a:pt x="194" y="92"/>
                      </a:lnTo>
                      <a:lnTo>
                        <a:pt x="195" y="92"/>
                      </a:lnTo>
                      <a:lnTo>
                        <a:pt x="197" y="93"/>
                      </a:lnTo>
                      <a:lnTo>
                        <a:pt x="198" y="94"/>
                      </a:lnTo>
                      <a:lnTo>
                        <a:pt x="198" y="93"/>
                      </a:lnTo>
                      <a:lnTo>
                        <a:pt x="199" y="92"/>
                      </a:lnTo>
                      <a:lnTo>
                        <a:pt x="199" y="91"/>
                      </a:lnTo>
                      <a:lnTo>
                        <a:pt x="198" y="90"/>
                      </a:lnTo>
                      <a:lnTo>
                        <a:pt x="198" y="89"/>
                      </a:lnTo>
                      <a:lnTo>
                        <a:pt x="197" y="89"/>
                      </a:lnTo>
                      <a:lnTo>
                        <a:pt x="196" y="88"/>
                      </a:lnTo>
                      <a:lnTo>
                        <a:pt x="195" y="87"/>
                      </a:lnTo>
                      <a:lnTo>
                        <a:pt x="196" y="86"/>
                      </a:lnTo>
                      <a:lnTo>
                        <a:pt x="195" y="85"/>
                      </a:lnTo>
                      <a:lnTo>
                        <a:pt x="195" y="83"/>
                      </a:lnTo>
                      <a:lnTo>
                        <a:pt x="195" y="82"/>
                      </a:lnTo>
                      <a:lnTo>
                        <a:pt x="195" y="81"/>
                      </a:lnTo>
                      <a:lnTo>
                        <a:pt x="194" y="80"/>
                      </a:lnTo>
                      <a:lnTo>
                        <a:pt x="194" y="79"/>
                      </a:lnTo>
                      <a:lnTo>
                        <a:pt x="194" y="78"/>
                      </a:lnTo>
                      <a:lnTo>
                        <a:pt x="195" y="77"/>
                      </a:lnTo>
                      <a:lnTo>
                        <a:pt x="196" y="77"/>
                      </a:lnTo>
                      <a:lnTo>
                        <a:pt x="196" y="76"/>
                      </a:lnTo>
                      <a:lnTo>
                        <a:pt x="197" y="76"/>
                      </a:lnTo>
                      <a:lnTo>
                        <a:pt x="198" y="76"/>
                      </a:lnTo>
                      <a:lnTo>
                        <a:pt x="199" y="76"/>
                      </a:lnTo>
                      <a:lnTo>
                        <a:pt x="200" y="76"/>
                      </a:lnTo>
                      <a:lnTo>
                        <a:pt x="202" y="75"/>
                      </a:lnTo>
                      <a:lnTo>
                        <a:pt x="203" y="75"/>
                      </a:lnTo>
                      <a:lnTo>
                        <a:pt x="204" y="74"/>
                      </a:lnTo>
                      <a:lnTo>
                        <a:pt x="205" y="74"/>
                      </a:lnTo>
                      <a:lnTo>
                        <a:pt x="206" y="73"/>
                      </a:lnTo>
                      <a:lnTo>
                        <a:pt x="206" y="72"/>
                      </a:lnTo>
                      <a:lnTo>
                        <a:pt x="206" y="71"/>
                      </a:lnTo>
                      <a:lnTo>
                        <a:pt x="206" y="70"/>
                      </a:lnTo>
                      <a:lnTo>
                        <a:pt x="206" y="69"/>
                      </a:lnTo>
                      <a:lnTo>
                        <a:pt x="205" y="68"/>
                      </a:lnTo>
                      <a:lnTo>
                        <a:pt x="204" y="68"/>
                      </a:lnTo>
                      <a:lnTo>
                        <a:pt x="203" y="68"/>
                      </a:lnTo>
                      <a:lnTo>
                        <a:pt x="203" y="67"/>
                      </a:lnTo>
                      <a:lnTo>
                        <a:pt x="202" y="67"/>
                      </a:lnTo>
                      <a:lnTo>
                        <a:pt x="202" y="66"/>
                      </a:lnTo>
                      <a:lnTo>
                        <a:pt x="203" y="65"/>
                      </a:lnTo>
                      <a:lnTo>
                        <a:pt x="204" y="63"/>
                      </a:lnTo>
                      <a:lnTo>
                        <a:pt x="205" y="63"/>
                      </a:lnTo>
                      <a:lnTo>
                        <a:pt x="206" y="63"/>
                      </a:lnTo>
                      <a:lnTo>
                        <a:pt x="206" y="62"/>
                      </a:lnTo>
                      <a:lnTo>
                        <a:pt x="209" y="62"/>
                      </a:lnTo>
                      <a:lnTo>
                        <a:pt x="210" y="62"/>
                      </a:lnTo>
                      <a:lnTo>
                        <a:pt x="211" y="61"/>
                      </a:lnTo>
                      <a:lnTo>
                        <a:pt x="211" y="60"/>
                      </a:lnTo>
                      <a:lnTo>
                        <a:pt x="211" y="59"/>
                      </a:lnTo>
                      <a:lnTo>
                        <a:pt x="211" y="58"/>
                      </a:lnTo>
                      <a:lnTo>
                        <a:pt x="210" y="58"/>
                      </a:lnTo>
                      <a:lnTo>
                        <a:pt x="210" y="57"/>
                      </a:lnTo>
                      <a:lnTo>
                        <a:pt x="209" y="56"/>
                      </a:lnTo>
                      <a:lnTo>
                        <a:pt x="208" y="55"/>
                      </a:lnTo>
                      <a:lnTo>
                        <a:pt x="207" y="54"/>
                      </a:lnTo>
                      <a:lnTo>
                        <a:pt x="207" y="53"/>
                      </a:lnTo>
                      <a:lnTo>
                        <a:pt x="206" y="52"/>
                      </a:lnTo>
                      <a:lnTo>
                        <a:pt x="206" y="50"/>
                      </a:lnTo>
                      <a:lnTo>
                        <a:pt x="206" y="49"/>
                      </a:lnTo>
                      <a:lnTo>
                        <a:pt x="206" y="48"/>
                      </a:lnTo>
                      <a:lnTo>
                        <a:pt x="206" y="47"/>
                      </a:lnTo>
                      <a:lnTo>
                        <a:pt x="206" y="45"/>
                      </a:lnTo>
                      <a:lnTo>
                        <a:pt x="207" y="45"/>
                      </a:lnTo>
                      <a:lnTo>
                        <a:pt x="207" y="44"/>
                      </a:lnTo>
                      <a:lnTo>
                        <a:pt x="208" y="44"/>
                      </a:lnTo>
                      <a:lnTo>
                        <a:pt x="209" y="44"/>
                      </a:lnTo>
                      <a:lnTo>
                        <a:pt x="210" y="44"/>
                      </a:lnTo>
                      <a:lnTo>
                        <a:pt x="211" y="44"/>
                      </a:lnTo>
                      <a:lnTo>
                        <a:pt x="212" y="44"/>
                      </a:lnTo>
                      <a:lnTo>
                        <a:pt x="214" y="44"/>
                      </a:lnTo>
                      <a:lnTo>
                        <a:pt x="216" y="43"/>
                      </a:lnTo>
                      <a:lnTo>
                        <a:pt x="217" y="42"/>
                      </a:lnTo>
                      <a:lnTo>
                        <a:pt x="218" y="40"/>
                      </a:lnTo>
                      <a:lnTo>
                        <a:pt x="219" y="39"/>
                      </a:lnTo>
                      <a:lnTo>
                        <a:pt x="219" y="38"/>
                      </a:lnTo>
                      <a:lnTo>
                        <a:pt x="219" y="37"/>
                      </a:lnTo>
                      <a:lnTo>
                        <a:pt x="219" y="36"/>
                      </a:lnTo>
                      <a:lnTo>
                        <a:pt x="217" y="35"/>
                      </a:lnTo>
                      <a:lnTo>
                        <a:pt x="217" y="34"/>
                      </a:lnTo>
                      <a:lnTo>
                        <a:pt x="216" y="34"/>
                      </a:lnTo>
                      <a:lnTo>
                        <a:pt x="214" y="32"/>
                      </a:lnTo>
                      <a:lnTo>
                        <a:pt x="212" y="31"/>
                      </a:lnTo>
                      <a:lnTo>
                        <a:pt x="212" y="30"/>
                      </a:lnTo>
                      <a:lnTo>
                        <a:pt x="211" y="30"/>
                      </a:lnTo>
                      <a:lnTo>
                        <a:pt x="209" y="30"/>
                      </a:lnTo>
                      <a:lnTo>
                        <a:pt x="208" y="30"/>
                      </a:lnTo>
                      <a:lnTo>
                        <a:pt x="207" y="29"/>
                      </a:lnTo>
                      <a:lnTo>
                        <a:pt x="206" y="28"/>
                      </a:lnTo>
                      <a:lnTo>
                        <a:pt x="204" y="26"/>
                      </a:lnTo>
                      <a:lnTo>
                        <a:pt x="205" y="26"/>
                      </a:lnTo>
                      <a:lnTo>
                        <a:pt x="206" y="25"/>
                      </a:lnTo>
                      <a:lnTo>
                        <a:pt x="205" y="25"/>
                      </a:lnTo>
                      <a:lnTo>
                        <a:pt x="204" y="24"/>
                      </a:lnTo>
                      <a:lnTo>
                        <a:pt x="204" y="23"/>
                      </a:lnTo>
                      <a:lnTo>
                        <a:pt x="204" y="21"/>
                      </a:lnTo>
                      <a:lnTo>
                        <a:pt x="203" y="21"/>
                      </a:lnTo>
                      <a:lnTo>
                        <a:pt x="203" y="20"/>
                      </a:lnTo>
                      <a:lnTo>
                        <a:pt x="202" y="20"/>
                      </a:lnTo>
                      <a:lnTo>
                        <a:pt x="201" y="19"/>
                      </a:lnTo>
                      <a:lnTo>
                        <a:pt x="200" y="19"/>
                      </a:lnTo>
                      <a:lnTo>
                        <a:pt x="199" y="19"/>
                      </a:lnTo>
                      <a:lnTo>
                        <a:pt x="197" y="19"/>
                      </a:lnTo>
                      <a:lnTo>
                        <a:pt x="196" y="18"/>
                      </a:lnTo>
                      <a:lnTo>
                        <a:pt x="196" y="17"/>
                      </a:lnTo>
                      <a:lnTo>
                        <a:pt x="195" y="17"/>
                      </a:lnTo>
                      <a:lnTo>
                        <a:pt x="194" y="17"/>
                      </a:lnTo>
                      <a:lnTo>
                        <a:pt x="191" y="18"/>
                      </a:lnTo>
                      <a:lnTo>
                        <a:pt x="185" y="19"/>
                      </a:lnTo>
                      <a:lnTo>
                        <a:pt x="184" y="19"/>
                      </a:lnTo>
                      <a:lnTo>
                        <a:pt x="183" y="18"/>
                      </a:lnTo>
                      <a:lnTo>
                        <a:pt x="182" y="18"/>
                      </a:lnTo>
                      <a:lnTo>
                        <a:pt x="181" y="18"/>
                      </a:lnTo>
                      <a:lnTo>
                        <a:pt x="180" y="16"/>
                      </a:lnTo>
                      <a:lnTo>
                        <a:pt x="179" y="15"/>
                      </a:lnTo>
                      <a:lnTo>
                        <a:pt x="177" y="15"/>
                      </a:lnTo>
                      <a:lnTo>
                        <a:pt x="175" y="15"/>
                      </a:lnTo>
                      <a:lnTo>
                        <a:pt x="174" y="15"/>
                      </a:lnTo>
                      <a:lnTo>
                        <a:pt x="174" y="14"/>
                      </a:lnTo>
                      <a:lnTo>
                        <a:pt x="173" y="14"/>
                      </a:lnTo>
                      <a:lnTo>
                        <a:pt x="172" y="14"/>
                      </a:lnTo>
                      <a:lnTo>
                        <a:pt x="172" y="13"/>
                      </a:lnTo>
                      <a:lnTo>
                        <a:pt x="171" y="13"/>
                      </a:lnTo>
                      <a:lnTo>
                        <a:pt x="172" y="12"/>
                      </a:lnTo>
                      <a:lnTo>
                        <a:pt x="173" y="13"/>
                      </a:lnTo>
                      <a:lnTo>
                        <a:pt x="173" y="12"/>
                      </a:lnTo>
                      <a:lnTo>
                        <a:pt x="174" y="13"/>
                      </a:lnTo>
                      <a:lnTo>
                        <a:pt x="175" y="13"/>
                      </a:lnTo>
                      <a:lnTo>
                        <a:pt x="175" y="12"/>
                      </a:lnTo>
                      <a:lnTo>
                        <a:pt x="176" y="11"/>
                      </a:lnTo>
                      <a:lnTo>
                        <a:pt x="176" y="10"/>
                      </a:lnTo>
                      <a:lnTo>
                        <a:pt x="177" y="10"/>
                      </a:lnTo>
                      <a:lnTo>
                        <a:pt x="177" y="9"/>
                      </a:lnTo>
                      <a:lnTo>
                        <a:pt x="179" y="9"/>
                      </a:lnTo>
                      <a:lnTo>
                        <a:pt x="180" y="10"/>
                      </a:lnTo>
                      <a:lnTo>
                        <a:pt x="181" y="10"/>
                      </a:lnTo>
                      <a:lnTo>
                        <a:pt x="181" y="11"/>
                      </a:lnTo>
                      <a:lnTo>
                        <a:pt x="183" y="12"/>
                      </a:lnTo>
                      <a:lnTo>
                        <a:pt x="184" y="12"/>
                      </a:lnTo>
                      <a:lnTo>
                        <a:pt x="184" y="11"/>
                      </a:lnTo>
                      <a:lnTo>
                        <a:pt x="185" y="10"/>
                      </a:lnTo>
                      <a:lnTo>
                        <a:pt x="186" y="8"/>
                      </a:lnTo>
                      <a:lnTo>
                        <a:pt x="186" y="7"/>
                      </a:lnTo>
                      <a:lnTo>
                        <a:pt x="186" y="6"/>
                      </a:lnTo>
                      <a:lnTo>
                        <a:pt x="187" y="5"/>
                      </a:lnTo>
                      <a:lnTo>
                        <a:pt x="187" y="4"/>
                      </a:lnTo>
                      <a:lnTo>
                        <a:pt x="187" y="3"/>
                      </a:lnTo>
                      <a:lnTo>
                        <a:pt x="188" y="3"/>
                      </a:lnTo>
                      <a:lnTo>
                        <a:pt x="189" y="2"/>
                      </a:lnTo>
                      <a:lnTo>
                        <a:pt x="189" y="1"/>
                      </a:lnTo>
                      <a:lnTo>
                        <a:pt x="190" y="1"/>
                      </a:lnTo>
                      <a:lnTo>
                        <a:pt x="191" y="1"/>
                      </a:lnTo>
                      <a:lnTo>
                        <a:pt x="192" y="1"/>
                      </a:lnTo>
                      <a:lnTo>
                        <a:pt x="193" y="1"/>
                      </a:lnTo>
                      <a:lnTo>
                        <a:pt x="194" y="1"/>
                      </a:lnTo>
                      <a:lnTo>
                        <a:pt x="195" y="1"/>
                      </a:lnTo>
                      <a:lnTo>
                        <a:pt x="196" y="1"/>
                      </a:lnTo>
                      <a:lnTo>
                        <a:pt x="198" y="0"/>
                      </a:lnTo>
                      <a:lnTo>
                        <a:pt x="200" y="0"/>
                      </a:lnTo>
                      <a:lnTo>
                        <a:pt x="201" y="0"/>
                      </a:lnTo>
                      <a:lnTo>
                        <a:pt x="202" y="0"/>
                      </a:lnTo>
                      <a:lnTo>
                        <a:pt x="203" y="0"/>
                      </a:lnTo>
                      <a:lnTo>
                        <a:pt x="204" y="1"/>
                      </a:lnTo>
                      <a:lnTo>
                        <a:pt x="205" y="2"/>
                      </a:lnTo>
                      <a:lnTo>
                        <a:pt x="206" y="3"/>
                      </a:lnTo>
                      <a:lnTo>
                        <a:pt x="207" y="3"/>
                      </a:lnTo>
                      <a:lnTo>
                        <a:pt x="208" y="3"/>
                      </a:lnTo>
                      <a:lnTo>
                        <a:pt x="209" y="4"/>
                      </a:lnTo>
                      <a:lnTo>
                        <a:pt x="211" y="5"/>
                      </a:lnTo>
                      <a:lnTo>
                        <a:pt x="212" y="5"/>
                      </a:lnTo>
                      <a:lnTo>
                        <a:pt x="213" y="6"/>
                      </a:lnTo>
                      <a:lnTo>
                        <a:pt x="214" y="6"/>
                      </a:lnTo>
                      <a:lnTo>
                        <a:pt x="215" y="7"/>
                      </a:lnTo>
                      <a:lnTo>
                        <a:pt x="216" y="7"/>
                      </a:lnTo>
                      <a:lnTo>
                        <a:pt x="217" y="8"/>
                      </a:lnTo>
                      <a:lnTo>
                        <a:pt x="219" y="8"/>
                      </a:lnTo>
                      <a:lnTo>
                        <a:pt x="222" y="9"/>
                      </a:lnTo>
                      <a:lnTo>
                        <a:pt x="224" y="9"/>
                      </a:lnTo>
                      <a:lnTo>
                        <a:pt x="224" y="10"/>
                      </a:lnTo>
                      <a:lnTo>
                        <a:pt x="225" y="9"/>
                      </a:lnTo>
                      <a:lnTo>
                        <a:pt x="227" y="9"/>
                      </a:lnTo>
                      <a:lnTo>
                        <a:pt x="228" y="8"/>
                      </a:lnTo>
                      <a:lnTo>
                        <a:pt x="229" y="7"/>
                      </a:lnTo>
                      <a:lnTo>
                        <a:pt x="230" y="7"/>
                      </a:lnTo>
                      <a:lnTo>
                        <a:pt x="231" y="7"/>
                      </a:lnTo>
                      <a:lnTo>
                        <a:pt x="232" y="7"/>
                      </a:lnTo>
                      <a:lnTo>
                        <a:pt x="234" y="7"/>
                      </a:lnTo>
                      <a:lnTo>
                        <a:pt x="236" y="7"/>
                      </a:lnTo>
                      <a:lnTo>
                        <a:pt x="236" y="8"/>
                      </a:lnTo>
                      <a:lnTo>
                        <a:pt x="237" y="8"/>
                      </a:lnTo>
                      <a:lnTo>
                        <a:pt x="238" y="8"/>
                      </a:lnTo>
                      <a:lnTo>
                        <a:pt x="240" y="9"/>
                      </a:lnTo>
                      <a:lnTo>
                        <a:pt x="241" y="10"/>
                      </a:lnTo>
                      <a:lnTo>
                        <a:pt x="241" y="11"/>
                      </a:lnTo>
                      <a:lnTo>
                        <a:pt x="241" y="13"/>
                      </a:lnTo>
                      <a:lnTo>
                        <a:pt x="241" y="14"/>
                      </a:lnTo>
                      <a:lnTo>
                        <a:pt x="241" y="15"/>
                      </a:lnTo>
                      <a:lnTo>
                        <a:pt x="241" y="16"/>
                      </a:lnTo>
                      <a:lnTo>
                        <a:pt x="242" y="17"/>
                      </a:lnTo>
                      <a:lnTo>
                        <a:pt x="243" y="18"/>
                      </a:lnTo>
                      <a:lnTo>
                        <a:pt x="243" y="19"/>
                      </a:lnTo>
                      <a:lnTo>
                        <a:pt x="244" y="19"/>
                      </a:lnTo>
                      <a:lnTo>
                        <a:pt x="246" y="19"/>
                      </a:lnTo>
                      <a:lnTo>
                        <a:pt x="247" y="19"/>
                      </a:lnTo>
                      <a:lnTo>
                        <a:pt x="248" y="19"/>
                      </a:lnTo>
                      <a:lnTo>
                        <a:pt x="249" y="19"/>
                      </a:lnTo>
                      <a:lnTo>
                        <a:pt x="250" y="19"/>
                      </a:lnTo>
                      <a:lnTo>
                        <a:pt x="251" y="19"/>
                      </a:lnTo>
                      <a:lnTo>
                        <a:pt x="251" y="20"/>
                      </a:lnTo>
                      <a:lnTo>
                        <a:pt x="252" y="20"/>
                      </a:lnTo>
                      <a:lnTo>
                        <a:pt x="255" y="22"/>
                      </a:lnTo>
                      <a:lnTo>
                        <a:pt x="256" y="22"/>
                      </a:lnTo>
                      <a:lnTo>
                        <a:pt x="256" y="23"/>
                      </a:lnTo>
                      <a:lnTo>
                        <a:pt x="257" y="23"/>
                      </a:lnTo>
                      <a:lnTo>
                        <a:pt x="258" y="24"/>
                      </a:lnTo>
                      <a:lnTo>
                        <a:pt x="260" y="26"/>
                      </a:lnTo>
                      <a:lnTo>
                        <a:pt x="261" y="26"/>
                      </a:lnTo>
                      <a:lnTo>
                        <a:pt x="263" y="27"/>
                      </a:lnTo>
                      <a:lnTo>
                        <a:pt x="264" y="27"/>
                      </a:lnTo>
                      <a:lnTo>
                        <a:pt x="264" y="26"/>
                      </a:lnTo>
                      <a:lnTo>
                        <a:pt x="265" y="27"/>
                      </a:lnTo>
                      <a:lnTo>
                        <a:pt x="266" y="27"/>
                      </a:lnTo>
                      <a:lnTo>
                        <a:pt x="266" y="28"/>
                      </a:lnTo>
                      <a:lnTo>
                        <a:pt x="267" y="29"/>
                      </a:lnTo>
                      <a:lnTo>
                        <a:pt x="267" y="30"/>
                      </a:lnTo>
                      <a:lnTo>
                        <a:pt x="268" y="30"/>
                      </a:lnTo>
                      <a:lnTo>
                        <a:pt x="269" y="32"/>
                      </a:lnTo>
                      <a:lnTo>
                        <a:pt x="270" y="34"/>
                      </a:lnTo>
                      <a:lnTo>
                        <a:pt x="270" y="35"/>
                      </a:lnTo>
                      <a:lnTo>
                        <a:pt x="270" y="37"/>
                      </a:lnTo>
                      <a:lnTo>
                        <a:pt x="270" y="38"/>
                      </a:lnTo>
                      <a:lnTo>
                        <a:pt x="271" y="39"/>
                      </a:lnTo>
                      <a:lnTo>
                        <a:pt x="271" y="40"/>
                      </a:lnTo>
                      <a:lnTo>
                        <a:pt x="271" y="42"/>
                      </a:lnTo>
                      <a:lnTo>
                        <a:pt x="270" y="44"/>
                      </a:lnTo>
                      <a:lnTo>
                        <a:pt x="269" y="46"/>
                      </a:lnTo>
                      <a:lnTo>
                        <a:pt x="269" y="47"/>
                      </a:lnTo>
                      <a:lnTo>
                        <a:pt x="269" y="48"/>
                      </a:lnTo>
                      <a:lnTo>
                        <a:pt x="269" y="49"/>
                      </a:lnTo>
                      <a:lnTo>
                        <a:pt x="270" y="50"/>
                      </a:lnTo>
                      <a:lnTo>
                        <a:pt x="271" y="51"/>
                      </a:lnTo>
                      <a:lnTo>
                        <a:pt x="271" y="52"/>
                      </a:lnTo>
                      <a:lnTo>
                        <a:pt x="272" y="53"/>
                      </a:lnTo>
                      <a:lnTo>
                        <a:pt x="272" y="54"/>
                      </a:lnTo>
                      <a:lnTo>
                        <a:pt x="273" y="55"/>
                      </a:lnTo>
                      <a:lnTo>
                        <a:pt x="273" y="56"/>
                      </a:lnTo>
                      <a:lnTo>
                        <a:pt x="273" y="58"/>
                      </a:lnTo>
                      <a:lnTo>
                        <a:pt x="273" y="59"/>
                      </a:lnTo>
                      <a:lnTo>
                        <a:pt x="273" y="60"/>
                      </a:lnTo>
                      <a:lnTo>
                        <a:pt x="273" y="61"/>
                      </a:lnTo>
                      <a:lnTo>
                        <a:pt x="274" y="63"/>
                      </a:lnTo>
                      <a:lnTo>
                        <a:pt x="273" y="64"/>
                      </a:lnTo>
                      <a:lnTo>
                        <a:pt x="273" y="65"/>
                      </a:lnTo>
                      <a:lnTo>
                        <a:pt x="273" y="66"/>
                      </a:lnTo>
                      <a:lnTo>
                        <a:pt x="272" y="67"/>
                      </a:lnTo>
                      <a:lnTo>
                        <a:pt x="272" y="68"/>
                      </a:lnTo>
                      <a:lnTo>
                        <a:pt x="272" y="69"/>
                      </a:lnTo>
                      <a:lnTo>
                        <a:pt x="273" y="70"/>
                      </a:lnTo>
                      <a:lnTo>
                        <a:pt x="273" y="71"/>
                      </a:lnTo>
                      <a:lnTo>
                        <a:pt x="273" y="72"/>
                      </a:lnTo>
                      <a:lnTo>
                        <a:pt x="273" y="74"/>
                      </a:lnTo>
                      <a:lnTo>
                        <a:pt x="273" y="76"/>
                      </a:lnTo>
                      <a:lnTo>
                        <a:pt x="273" y="77"/>
                      </a:lnTo>
                      <a:lnTo>
                        <a:pt x="273" y="79"/>
                      </a:lnTo>
                      <a:lnTo>
                        <a:pt x="273" y="81"/>
                      </a:lnTo>
                      <a:lnTo>
                        <a:pt x="274" y="83"/>
                      </a:lnTo>
                      <a:lnTo>
                        <a:pt x="275" y="85"/>
                      </a:lnTo>
                      <a:lnTo>
                        <a:pt x="275" y="86"/>
                      </a:lnTo>
                      <a:lnTo>
                        <a:pt x="276" y="87"/>
                      </a:lnTo>
                      <a:lnTo>
                        <a:pt x="276" y="89"/>
                      </a:lnTo>
                      <a:lnTo>
                        <a:pt x="277" y="90"/>
                      </a:lnTo>
                      <a:lnTo>
                        <a:pt x="276" y="90"/>
                      </a:lnTo>
                      <a:lnTo>
                        <a:pt x="275" y="93"/>
                      </a:lnTo>
                      <a:lnTo>
                        <a:pt x="274" y="95"/>
                      </a:lnTo>
                      <a:lnTo>
                        <a:pt x="274" y="96"/>
                      </a:lnTo>
                      <a:lnTo>
                        <a:pt x="274" y="97"/>
                      </a:lnTo>
                      <a:lnTo>
                        <a:pt x="274" y="98"/>
                      </a:lnTo>
                      <a:lnTo>
                        <a:pt x="273" y="99"/>
                      </a:lnTo>
                      <a:lnTo>
                        <a:pt x="273" y="100"/>
                      </a:lnTo>
                      <a:lnTo>
                        <a:pt x="272" y="102"/>
                      </a:lnTo>
                      <a:lnTo>
                        <a:pt x="272" y="103"/>
                      </a:lnTo>
                      <a:lnTo>
                        <a:pt x="273" y="105"/>
                      </a:lnTo>
                      <a:lnTo>
                        <a:pt x="273" y="107"/>
                      </a:lnTo>
                      <a:lnTo>
                        <a:pt x="272" y="107"/>
                      </a:lnTo>
                      <a:lnTo>
                        <a:pt x="272" y="108"/>
                      </a:lnTo>
                      <a:lnTo>
                        <a:pt x="271" y="108"/>
                      </a:lnTo>
                      <a:lnTo>
                        <a:pt x="271" y="109"/>
                      </a:lnTo>
                      <a:lnTo>
                        <a:pt x="271" y="111"/>
                      </a:lnTo>
                      <a:lnTo>
                        <a:pt x="270" y="111"/>
                      </a:lnTo>
                      <a:lnTo>
                        <a:pt x="269" y="112"/>
                      </a:lnTo>
                      <a:lnTo>
                        <a:pt x="269" y="114"/>
                      </a:lnTo>
                      <a:lnTo>
                        <a:pt x="269" y="115"/>
                      </a:lnTo>
                      <a:lnTo>
                        <a:pt x="269" y="116"/>
                      </a:lnTo>
                      <a:lnTo>
                        <a:pt x="268" y="117"/>
                      </a:lnTo>
                      <a:lnTo>
                        <a:pt x="267" y="119"/>
                      </a:lnTo>
                      <a:lnTo>
                        <a:pt x="266" y="120"/>
                      </a:lnTo>
                      <a:lnTo>
                        <a:pt x="266" y="121"/>
                      </a:lnTo>
                      <a:lnTo>
                        <a:pt x="266" y="122"/>
                      </a:lnTo>
                      <a:lnTo>
                        <a:pt x="266" y="123"/>
                      </a:lnTo>
                      <a:lnTo>
                        <a:pt x="266" y="125"/>
                      </a:lnTo>
                      <a:lnTo>
                        <a:pt x="266" y="126"/>
                      </a:lnTo>
                      <a:lnTo>
                        <a:pt x="266" y="127"/>
                      </a:lnTo>
                      <a:lnTo>
                        <a:pt x="266" y="128"/>
                      </a:lnTo>
                      <a:lnTo>
                        <a:pt x="264" y="130"/>
                      </a:lnTo>
                      <a:lnTo>
                        <a:pt x="264" y="131"/>
                      </a:lnTo>
                      <a:lnTo>
                        <a:pt x="263" y="133"/>
                      </a:lnTo>
                      <a:lnTo>
                        <a:pt x="263" y="134"/>
                      </a:lnTo>
                      <a:lnTo>
                        <a:pt x="264" y="134"/>
                      </a:lnTo>
                      <a:lnTo>
                        <a:pt x="265" y="136"/>
                      </a:lnTo>
                      <a:lnTo>
                        <a:pt x="265" y="137"/>
                      </a:lnTo>
                      <a:lnTo>
                        <a:pt x="265" y="139"/>
                      </a:lnTo>
                      <a:lnTo>
                        <a:pt x="264" y="140"/>
                      </a:lnTo>
                      <a:lnTo>
                        <a:pt x="263" y="141"/>
                      </a:lnTo>
                      <a:lnTo>
                        <a:pt x="263" y="142"/>
                      </a:lnTo>
                      <a:lnTo>
                        <a:pt x="263" y="143"/>
                      </a:lnTo>
                      <a:lnTo>
                        <a:pt x="263" y="144"/>
                      </a:lnTo>
                      <a:lnTo>
                        <a:pt x="263" y="145"/>
                      </a:lnTo>
                      <a:lnTo>
                        <a:pt x="262" y="145"/>
                      </a:lnTo>
                      <a:lnTo>
                        <a:pt x="261" y="146"/>
                      </a:lnTo>
                      <a:lnTo>
                        <a:pt x="260" y="146"/>
                      </a:lnTo>
                      <a:lnTo>
                        <a:pt x="260" y="147"/>
                      </a:lnTo>
                      <a:lnTo>
                        <a:pt x="259" y="147"/>
                      </a:lnTo>
                      <a:lnTo>
                        <a:pt x="258" y="147"/>
                      </a:lnTo>
                      <a:lnTo>
                        <a:pt x="258" y="148"/>
                      </a:lnTo>
                      <a:lnTo>
                        <a:pt x="258" y="149"/>
                      </a:lnTo>
                      <a:lnTo>
                        <a:pt x="257" y="150"/>
                      </a:lnTo>
                      <a:lnTo>
                        <a:pt x="258" y="150"/>
                      </a:lnTo>
                      <a:lnTo>
                        <a:pt x="257" y="150"/>
                      </a:lnTo>
                      <a:lnTo>
                        <a:pt x="256" y="152"/>
                      </a:lnTo>
                      <a:lnTo>
                        <a:pt x="255" y="153"/>
                      </a:lnTo>
                      <a:lnTo>
                        <a:pt x="255" y="154"/>
                      </a:lnTo>
                      <a:lnTo>
                        <a:pt x="255" y="155"/>
                      </a:lnTo>
                      <a:lnTo>
                        <a:pt x="254" y="156"/>
                      </a:lnTo>
                      <a:lnTo>
                        <a:pt x="253" y="156"/>
                      </a:lnTo>
                      <a:lnTo>
                        <a:pt x="253" y="157"/>
                      </a:lnTo>
                      <a:lnTo>
                        <a:pt x="252" y="157"/>
                      </a:lnTo>
                      <a:lnTo>
                        <a:pt x="251" y="157"/>
                      </a:lnTo>
                      <a:lnTo>
                        <a:pt x="249" y="156"/>
                      </a:lnTo>
                      <a:lnTo>
                        <a:pt x="248" y="156"/>
                      </a:lnTo>
                      <a:lnTo>
                        <a:pt x="247" y="157"/>
                      </a:lnTo>
                      <a:lnTo>
                        <a:pt x="246" y="157"/>
                      </a:lnTo>
                      <a:lnTo>
                        <a:pt x="245" y="158"/>
                      </a:lnTo>
                      <a:lnTo>
                        <a:pt x="245" y="159"/>
                      </a:lnTo>
                      <a:lnTo>
                        <a:pt x="245" y="160"/>
                      </a:lnTo>
                      <a:lnTo>
                        <a:pt x="245" y="161"/>
                      </a:lnTo>
                      <a:lnTo>
                        <a:pt x="246" y="162"/>
                      </a:lnTo>
                      <a:lnTo>
                        <a:pt x="247" y="162"/>
                      </a:lnTo>
                      <a:lnTo>
                        <a:pt x="248" y="163"/>
                      </a:lnTo>
                      <a:lnTo>
                        <a:pt x="249" y="164"/>
                      </a:lnTo>
                      <a:lnTo>
                        <a:pt x="250" y="165"/>
                      </a:lnTo>
                      <a:lnTo>
                        <a:pt x="251" y="166"/>
                      </a:lnTo>
                      <a:lnTo>
                        <a:pt x="251" y="167"/>
                      </a:lnTo>
                      <a:lnTo>
                        <a:pt x="252" y="168"/>
                      </a:lnTo>
                      <a:lnTo>
                        <a:pt x="252" y="169"/>
                      </a:lnTo>
                      <a:lnTo>
                        <a:pt x="253" y="169"/>
                      </a:lnTo>
                      <a:lnTo>
                        <a:pt x="254" y="169"/>
                      </a:lnTo>
                      <a:lnTo>
                        <a:pt x="255" y="168"/>
                      </a:lnTo>
                      <a:lnTo>
                        <a:pt x="255" y="167"/>
                      </a:lnTo>
                      <a:lnTo>
                        <a:pt x="256" y="167"/>
                      </a:lnTo>
                      <a:lnTo>
                        <a:pt x="257" y="166"/>
                      </a:lnTo>
                      <a:lnTo>
                        <a:pt x="258" y="167"/>
                      </a:lnTo>
                      <a:lnTo>
                        <a:pt x="259" y="167"/>
                      </a:lnTo>
                      <a:lnTo>
                        <a:pt x="260" y="167"/>
                      </a:lnTo>
                      <a:lnTo>
                        <a:pt x="261" y="167"/>
                      </a:lnTo>
                      <a:lnTo>
                        <a:pt x="262" y="167"/>
                      </a:lnTo>
                      <a:lnTo>
                        <a:pt x="262" y="168"/>
                      </a:lnTo>
                      <a:lnTo>
                        <a:pt x="263" y="168"/>
                      </a:lnTo>
                      <a:lnTo>
                        <a:pt x="264" y="169"/>
                      </a:lnTo>
                      <a:lnTo>
                        <a:pt x="265" y="171"/>
                      </a:lnTo>
                      <a:lnTo>
                        <a:pt x="266" y="172"/>
                      </a:lnTo>
                      <a:lnTo>
                        <a:pt x="266" y="173"/>
                      </a:lnTo>
                      <a:lnTo>
                        <a:pt x="265" y="174"/>
                      </a:lnTo>
                      <a:lnTo>
                        <a:pt x="265" y="175"/>
                      </a:lnTo>
                      <a:lnTo>
                        <a:pt x="264" y="175"/>
                      </a:lnTo>
                      <a:lnTo>
                        <a:pt x="264" y="176"/>
                      </a:lnTo>
                      <a:lnTo>
                        <a:pt x="262" y="177"/>
                      </a:lnTo>
                      <a:lnTo>
                        <a:pt x="261" y="177"/>
                      </a:lnTo>
                      <a:lnTo>
                        <a:pt x="259" y="177"/>
                      </a:lnTo>
                      <a:lnTo>
                        <a:pt x="259" y="178"/>
                      </a:lnTo>
                      <a:lnTo>
                        <a:pt x="258" y="178"/>
                      </a:lnTo>
                      <a:lnTo>
                        <a:pt x="257" y="179"/>
                      </a:lnTo>
                      <a:lnTo>
                        <a:pt x="256" y="180"/>
                      </a:lnTo>
                      <a:lnTo>
                        <a:pt x="257" y="180"/>
                      </a:lnTo>
                      <a:lnTo>
                        <a:pt x="258" y="181"/>
                      </a:lnTo>
                      <a:lnTo>
                        <a:pt x="259" y="181"/>
                      </a:lnTo>
                      <a:lnTo>
                        <a:pt x="260" y="180"/>
                      </a:lnTo>
                      <a:lnTo>
                        <a:pt x="261" y="180"/>
                      </a:lnTo>
                      <a:lnTo>
                        <a:pt x="262" y="180"/>
                      </a:lnTo>
                      <a:lnTo>
                        <a:pt x="263" y="180"/>
                      </a:lnTo>
                      <a:lnTo>
                        <a:pt x="263" y="181"/>
                      </a:lnTo>
                      <a:lnTo>
                        <a:pt x="263" y="182"/>
                      </a:lnTo>
                      <a:lnTo>
                        <a:pt x="263" y="183"/>
                      </a:lnTo>
                      <a:lnTo>
                        <a:pt x="263" y="184"/>
                      </a:lnTo>
                      <a:lnTo>
                        <a:pt x="264" y="184"/>
                      </a:lnTo>
                      <a:lnTo>
                        <a:pt x="265" y="184"/>
                      </a:lnTo>
                      <a:lnTo>
                        <a:pt x="265" y="185"/>
                      </a:lnTo>
                      <a:lnTo>
                        <a:pt x="265" y="186"/>
                      </a:lnTo>
                      <a:lnTo>
                        <a:pt x="265" y="187"/>
                      </a:lnTo>
                      <a:lnTo>
                        <a:pt x="265" y="188"/>
                      </a:lnTo>
                      <a:lnTo>
                        <a:pt x="266" y="188"/>
                      </a:lnTo>
                      <a:lnTo>
                        <a:pt x="266" y="187"/>
                      </a:lnTo>
                      <a:lnTo>
                        <a:pt x="267" y="187"/>
                      </a:lnTo>
                      <a:lnTo>
                        <a:pt x="268" y="187"/>
                      </a:lnTo>
                      <a:lnTo>
                        <a:pt x="269" y="187"/>
                      </a:lnTo>
                      <a:lnTo>
                        <a:pt x="269" y="188"/>
                      </a:lnTo>
                      <a:lnTo>
                        <a:pt x="269" y="189"/>
                      </a:lnTo>
                      <a:lnTo>
                        <a:pt x="268" y="189"/>
                      </a:lnTo>
                      <a:lnTo>
                        <a:pt x="268" y="190"/>
                      </a:lnTo>
                      <a:lnTo>
                        <a:pt x="269" y="190"/>
                      </a:lnTo>
                      <a:lnTo>
                        <a:pt x="270" y="190"/>
                      </a:lnTo>
                      <a:lnTo>
                        <a:pt x="271" y="191"/>
                      </a:lnTo>
                      <a:lnTo>
                        <a:pt x="271" y="192"/>
                      </a:lnTo>
                      <a:lnTo>
                        <a:pt x="272" y="193"/>
                      </a:lnTo>
                      <a:lnTo>
                        <a:pt x="272" y="194"/>
                      </a:lnTo>
                      <a:lnTo>
                        <a:pt x="272" y="195"/>
                      </a:lnTo>
                      <a:lnTo>
                        <a:pt x="272" y="196"/>
                      </a:lnTo>
                      <a:lnTo>
                        <a:pt x="272" y="197"/>
                      </a:lnTo>
                      <a:lnTo>
                        <a:pt x="272" y="198"/>
                      </a:lnTo>
                      <a:lnTo>
                        <a:pt x="273" y="198"/>
                      </a:lnTo>
                      <a:lnTo>
                        <a:pt x="274" y="198"/>
                      </a:lnTo>
                      <a:lnTo>
                        <a:pt x="274" y="197"/>
                      </a:lnTo>
                      <a:lnTo>
                        <a:pt x="273" y="196"/>
                      </a:lnTo>
                      <a:lnTo>
                        <a:pt x="273" y="195"/>
                      </a:lnTo>
                      <a:lnTo>
                        <a:pt x="274" y="195"/>
                      </a:lnTo>
                      <a:lnTo>
                        <a:pt x="275" y="196"/>
                      </a:lnTo>
                      <a:lnTo>
                        <a:pt x="275" y="197"/>
                      </a:lnTo>
                      <a:lnTo>
                        <a:pt x="276" y="197"/>
                      </a:lnTo>
                      <a:lnTo>
                        <a:pt x="276" y="198"/>
                      </a:lnTo>
                      <a:lnTo>
                        <a:pt x="277" y="199"/>
                      </a:lnTo>
                      <a:lnTo>
                        <a:pt x="276" y="199"/>
                      </a:lnTo>
                      <a:lnTo>
                        <a:pt x="275" y="199"/>
                      </a:lnTo>
                      <a:lnTo>
                        <a:pt x="276" y="199"/>
                      </a:lnTo>
                      <a:lnTo>
                        <a:pt x="276" y="200"/>
                      </a:lnTo>
                      <a:lnTo>
                        <a:pt x="277" y="201"/>
                      </a:lnTo>
                      <a:lnTo>
                        <a:pt x="278" y="201"/>
                      </a:lnTo>
                      <a:lnTo>
                        <a:pt x="278" y="202"/>
                      </a:lnTo>
                      <a:lnTo>
                        <a:pt x="277" y="202"/>
                      </a:lnTo>
                      <a:lnTo>
                        <a:pt x="278" y="202"/>
                      </a:lnTo>
                      <a:lnTo>
                        <a:pt x="278" y="203"/>
                      </a:lnTo>
                      <a:lnTo>
                        <a:pt x="277" y="203"/>
                      </a:lnTo>
                      <a:lnTo>
                        <a:pt x="277" y="204"/>
                      </a:lnTo>
                      <a:lnTo>
                        <a:pt x="278" y="204"/>
                      </a:lnTo>
                      <a:lnTo>
                        <a:pt x="279" y="204"/>
                      </a:lnTo>
                      <a:lnTo>
                        <a:pt x="280" y="204"/>
                      </a:lnTo>
                      <a:lnTo>
                        <a:pt x="280" y="205"/>
                      </a:lnTo>
                      <a:lnTo>
                        <a:pt x="281" y="205"/>
                      </a:lnTo>
                      <a:lnTo>
                        <a:pt x="281" y="206"/>
                      </a:lnTo>
                      <a:lnTo>
                        <a:pt x="281" y="207"/>
                      </a:lnTo>
                      <a:lnTo>
                        <a:pt x="281" y="206"/>
                      </a:lnTo>
                      <a:lnTo>
                        <a:pt x="281" y="207"/>
                      </a:lnTo>
                      <a:lnTo>
                        <a:pt x="282" y="207"/>
                      </a:lnTo>
                      <a:lnTo>
                        <a:pt x="281" y="207"/>
                      </a:lnTo>
                      <a:lnTo>
                        <a:pt x="282" y="207"/>
                      </a:lnTo>
                      <a:lnTo>
                        <a:pt x="282" y="208"/>
                      </a:lnTo>
                      <a:lnTo>
                        <a:pt x="282" y="209"/>
                      </a:lnTo>
                      <a:lnTo>
                        <a:pt x="283" y="209"/>
                      </a:lnTo>
                      <a:lnTo>
                        <a:pt x="282" y="210"/>
                      </a:lnTo>
                      <a:lnTo>
                        <a:pt x="283" y="210"/>
                      </a:lnTo>
                      <a:lnTo>
                        <a:pt x="282" y="210"/>
                      </a:lnTo>
                      <a:lnTo>
                        <a:pt x="282" y="211"/>
                      </a:lnTo>
                      <a:lnTo>
                        <a:pt x="283" y="211"/>
                      </a:lnTo>
                      <a:lnTo>
                        <a:pt x="283" y="212"/>
                      </a:lnTo>
                      <a:lnTo>
                        <a:pt x="284" y="212"/>
                      </a:lnTo>
                      <a:lnTo>
                        <a:pt x="284" y="213"/>
                      </a:lnTo>
                      <a:lnTo>
                        <a:pt x="285" y="213"/>
                      </a:lnTo>
                      <a:lnTo>
                        <a:pt x="286" y="213"/>
                      </a:lnTo>
                      <a:lnTo>
                        <a:pt x="286" y="214"/>
                      </a:lnTo>
                      <a:lnTo>
                        <a:pt x="286" y="213"/>
                      </a:lnTo>
                      <a:lnTo>
                        <a:pt x="286" y="214"/>
                      </a:lnTo>
                      <a:lnTo>
                        <a:pt x="287" y="215"/>
                      </a:lnTo>
                      <a:lnTo>
                        <a:pt x="287" y="214"/>
                      </a:lnTo>
                      <a:lnTo>
                        <a:pt x="287" y="215"/>
                      </a:lnTo>
                      <a:lnTo>
                        <a:pt x="287" y="216"/>
                      </a:lnTo>
                      <a:lnTo>
                        <a:pt x="288" y="216"/>
                      </a:lnTo>
                      <a:lnTo>
                        <a:pt x="288" y="217"/>
                      </a:lnTo>
                      <a:lnTo>
                        <a:pt x="289" y="217"/>
                      </a:lnTo>
                      <a:lnTo>
                        <a:pt x="289" y="218"/>
                      </a:lnTo>
                      <a:lnTo>
                        <a:pt x="290" y="218"/>
                      </a:lnTo>
                      <a:lnTo>
                        <a:pt x="290" y="219"/>
                      </a:lnTo>
                      <a:lnTo>
                        <a:pt x="290" y="220"/>
                      </a:lnTo>
                      <a:lnTo>
                        <a:pt x="291" y="220"/>
                      </a:lnTo>
                      <a:lnTo>
                        <a:pt x="291" y="221"/>
                      </a:lnTo>
                      <a:lnTo>
                        <a:pt x="292" y="221"/>
                      </a:lnTo>
                      <a:lnTo>
                        <a:pt x="292" y="222"/>
                      </a:lnTo>
                      <a:lnTo>
                        <a:pt x="292" y="223"/>
                      </a:lnTo>
                      <a:lnTo>
                        <a:pt x="292" y="222"/>
                      </a:lnTo>
                      <a:lnTo>
                        <a:pt x="293" y="222"/>
                      </a:lnTo>
                      <a:lnTo>
                        <a:pt x="293" y="223"/>
                      </a:lnTo>
                      <a:lnTo>
                        <a:pt x="293" y="224"/>
                      </a:lnTo>
                      <a:lnTo>
                        <a:pt x="292" y="224"/>
                      </a:lnTo>
                      <a:lnTo>
                        <a:pt x="293" y="224"/>
                      </a:lnTo>
                      <a:lnTo>
                        <a:pt x="293" y="225"/>
                      </a:lnTo>
                      <a:lnTo>
                        <a:pt x="292" y="225"/>
                      </a:lnTo>
                      <a:lnTo>
                        <a:pt x="294" y="225"/>
                      </a:lnTo>
                      <a:lnTo>
                        <a:pt x="294" y="226"/>
                      </a:lnTo>
                      <a:lnTo>
                        <a:pt x="295" y="226"/>
                      </a:lnTo>
                      <a:lnTo>
                        <a:pt x="296" y="227"/>
                      </a:lnTo>
                      <a:lnTo>
                        <a:pt x="296" y="228"/>
                      </a:lnTo>
                      <a:lnTo>
                        <a:pt x="296" y="229"/>
                      </a:lnTo>
                      <a:lnTo>
                        <a:pt x="296" y="230"/>
                      </a:lnTo>
                      <a:lnTo>
                        <a:pt x="297" y="230"/>
                      </a:lnTo>
                      <a:lnTo>
                        <a:pt x="297" y="231"/>
                      </a:lnTo>
                      <a:lnTo>
                        <a:pt x="298" y="231"/>
                      </a:lnTo>
                      <a:lnTo>
                        <a:pt x="299" y="231"/>
                      </a:lnTo>
                      <a:lnTo>
                        <a:pt x="300" y="231"/>
                      </a:lnTo>
                      <a:lnTo>
                        <a:pt x="300" y="232"/>
                      </a:lnTo>
                      <a:lnTo>
                        <a:pt x="301" y="232"/>
                      </a:lnTo>
                      <a:lnTo>
                        <a:pt x="301" y="231"/>
                      </a:lnTo>
                      <a:lnTo>
                        <a:pt x="301" y="230"/>
                      </a:lnTo>
                      <a:lnTo>
                        <a:pt x="301" y="231"/>
                      </a:lnTo>
                      <a:lnTo>
                        <a:pt x="302" y="231"/>
                      </a:lnTo>
                      <a:lnTo>
                        <a:pt x="302" y="230"/>
                      </a:lnTo>
                      <a:lnTo>
                        <a:pt x="303" y="230"/>
                      </a:lnTo>
                      <a:lnTo>
                        <a:pt x="303" y="229"/>
                      </a:lnTo>
                      <a:lnTo>
                        <a:pt x="304" y="229"/>
                      </a:lnTo>
                      <a:lnTo>
                        <a:pt x="304" y="228"/>
                      </a:lnTo>
                      <a:lnTo>
                        <a:pt x="304" y="227"/>
                      </a:lnTo>
                      <a:lnTo>
                        <a:pt x="305" y="227"/>
                      </a:lnTo>
                      <a:lnTo>
                        <a:pt x="306" y="227"/>
                      </a:lnTo>
                      <a:lnTo>
                        <a:pt x="306" y="226"/>
                      </a:lnTo>
                      <a:lnTo>
                        <a:pt x="306" y="227"/>
                      </a:lnTo>
                      <a:lnTo>
                        <a:pt x="307" y="227"/>
                      </a:lnTo>
                      <a:lnTo>
                        <a:pt x="307" y="226"/>
                      </a:lnTo>
                      <a:lnTo>
                        <a:pt x="306" y="226"/>
                      </a:lnTo>
                      <a:lnTo>
                        <a:pt x="307" y="226"/>
                      </a:lnTo>
                      <a:lnTo>
                        <a:pt x="308" y="226"/>
                      </a:lnTo>
                      <a:lnTo>
                        <a:pt x="309" y="226"/>
                      </a:lnTo>
                      <a:lnTo>
                        <a:pt x="309" y="225"/>
                      </a:lnTo>
                      <a:lnTo>
                        <a:pt x="310" y="225"/>
                      </a:lnTo>
                      <a:lnTo>
                        <a:pt x="310" y="224"/>
                      </a:lnTo>
                      <a:lnTo>
                        <a:pt x="311" y="224"/>
                      </a:lnTo>
                      <a:lnTo>
                        <a:pt x="311" y="225"/>
                      </a:lnTo>
                      <a:lnTo>
                        <a:pt x="311" y="224"/>
                      </a:lnTo>
                      <a:lnTo>
                        <a:pt x="312" y="224"/>
                      </a:lnTo>
                      <a:lnTo>
                        <a:pt x="313" y="224"/>
                      </a:lnTo>
                      <a:lnTo>
                        <a:pt x="313" y="225"/>
                      </a:lnTo>
                      <a:lnTo>
                        <a:pt x="313" y="224"/>
                      </a:lnTo>
                      <a:lnTo>
                        <a:pt x="314" y="225"/>
                      </a:lnTo>
                      <a:lnTo>
                        <a:pt x="314" y="224"/>
                      </a:lnTo>
                      <a:lnTo>
                        <a:pt x="315" y="224"/>
                      </a:lnTo>
                      <a:lnTo>
                        <a:pt x="316" y="224"/>
                      </a:lnTo>
                      <a:lnTo>
                        <a:pt x="317" y="224"/>
                      </a:lnTo>
                      <a:lnTo>
                        <a:pt x="318" y="224"/>
                      </a:lnTo>
                      <a:lnTo>
                        <a:pt x="318" y="223"/>
                      </a:lnTo>
                      <a:lnTo>
                        <a:pt x="318" y="224"/>
                      </a:lnTo>
                      <a:lnTo>
                        <a:pt x="318" y="223"/>
                      </a:lnTo>
                      <a:lnTo>
                        <a:pt x="319" y="223"/>
                      </a:lnTo>
                      <a:lnTo>
                        <a:pt x="319" y="222"/>
                      </a:lnTo>
                      <a:lnTo>
                        <a:pt x="320" y="222"/>
                      </a:lnTo>
                      <a:lnTo>
                        <a:pt x="321" y="222"/>
                      </a:lnTo>
                      <a:lnTo>
                        <a:pt x="322" y="222"/>
                      </a:lnTo>
                      <a:lnTo>
                        <a:pt x="323" y="221"/>
                      </a:lnTo>
                      <a:lnTo>
                        <a:pt x="323" y="222"/>
                      </a:lnTo>
                      <a:lnTo>
                        <a:pt x="323" y="221"/>
                      </a:lnTo>
                      <a:lnTo>
                        <a:pt x="324" y="221"/>
                      </a:lnTo>
                      <a:lnTo>
                        <a:pt x="324" y="222"/>
                      </a:lnTo>
                      <a:lnTo>
                        <a:pt x="325" y="222"/>
                      </a:lnTo>
                      <a:lnTo>
                        <a:pt x="326" y="222"/>
                      </a:lnTo>
                      <a:lnTo>
                        <a:pt x="326" y="221"/>
                      </a:lnTo>
                      <a:lnTo>
                        <a:pt x="327" y="221"/>
                      </a:lnTo>
                      <a:lnTo>
                        <a:pt x="328" y="221"/>
                      </a:lnTo>
                      <a:lnTo>
                        <a:pt x="329" y="221"/>
                      </a:lnTo>
                      <a:lnTo>
                        <a:pt x="330" y="221"/>
                      </a:lnTo>
                      <a:lnTo>
                        <a:pt x="331" y="221"/>
                      </a:lnTo>
                      <a:lnTo>
                        <a:pt x="332" y="221"/>
                      </a:lnTo>
                      <a:lnTo>
                        <a:pt x="333" y="222"/>
                      </a:lnTo>
                      <a:lnTo>
                        <a:pt x="333" y="221"/>
                      </a:lnTo>
                      <a:lnTo>
                        <a:pt x="333" y="222"/>
                      </a:lnTo>
                      <a:lnTo>
                        <a:pt x="334" y="222"/>
                      </a:lnTo>
                      <a:lnTo>
                        <a:pt x="335" y="223"/>
                      </a:lnTo>
                      <a:lnTo>
                        <a:pt x="335" y="224"/>
                      </a:lnTo>
                      <a:lnTo>
                        <a:pt x="335" y="225"/>
                      </a:lnTo>
                      <a:lnTo>
                        <a:pt x="336" y="225"/>
                      </a:lnTo>
                      <a:lnTo>
                        <a:pt x="337" y="225"/>
                      </a:lnTo>
                      <a:lnTo>
                        <a:pt x="338" y="226"/>
                      </a:lnTo>
                      <a:lnTo>
                        <a:pt x="338" y="227"/>
                      </a:lnTo>
                      <a:lnTo>
                        <a:pt x="339" y="227"/>
                      </a:lnTo>
                      <a:lnTo>
                        <a:pt x="339" y="228"/>
                      </a:lnTo>
                      <a:lnTo>
                        <a:pt x="340" y="228"/>
                      </a:lnTo>
                      <a:lnTo>
                        <a:pt x="340" y="229"/>
                      </a:lnTo>
                      <a:lnTo>
                        <a:pt x="340" y="230"/>
                      </a:lnTo>
                      <a:lnTo>
                        <a:pt x="341" y="230"/>
                      </a:lnTo>
                      <a:lnTo>
                        <a:pt x="341" y="231"/>
                      </a:lnTo>
                      <a:lnTo>
                        <a:pt x="341" y="232"/>
                      </a:lnTo>
                      <a:lnTo>
                        <a:pt x="341" y="233"/>
                      </a:lnTo>
                      <a:lnTo>
                        <a:pt x="341" y="234"/>
                      </a:lnTo>
                      <a:lnTo>
                        <a:pt x="342" y="234"/>
                      </a:lnTo>
                      <a:lnTo>
                        <a:pt x="342" y="235"/>
                      </a:lnTo>
                      <a:lnTo>
                        <a:pt x="341" y="236"/>
                      </a:lnTo>
                      <a:lnTo>
                        <a:pt x="340" y="236"/>
                      </a:lnTo>
                      <a:lnTo>
                        <a:pt x="340" y="237"/>
                      </a:lnTo>
                      <a:lnTo>
                        <a:pt x="339" y="238"/>
                      </a:lnTo>
                      <a:lnTo>
                        <a:pt x="339" y="239"/>
                      </a:lnTo>
                      <a:lnTo>
                        <a:pt x="338" y="241"/>
                      </a:lnTo>
                      <a:lnTo>
                        <a:pt x="338" y="242"/>
                      </a:lnTo>
                      <a:lnTo>
                        <a:pt x="338" y="243"/>
                      </a:lnTo>
                      <a:lnTo>
                        <a:pt x="338" y="244"/>
                      </a:lnTo>
                      <a:lnTo>
                        <a:pt x="339" y="244"/>
                      </a:lnTo>
                      <a:lnTo>
                        <a:pt x="339" y="245"/>
                      </a:lnTo>
                      <a:lnTo>
                        <a:pt x="339" y="246"/>
                      </a:lnTo>
                      <a:lnTo>
                        <a:pt x="338" y="246"/>
                      </a:lnTo>
                      <a:lnTo>
                        <a:pt x="338" y="247"/>
                      </a:lnTo>
                      <a:lnTo>
                        <a:pt x="338" y="248"/>
                      </a:lnTo>
                      <a:lnTo>
                        <a:pt x="338" y="249"/>
                      </a:lnTo>
                      <a:lnTo>
                        <a:pt x="338" y="250"/>
                      </a:lnTo>
                      <a:lnTo>
                        <a:pt x="337" y="251"/>
                      </a:lnTo>
                      <a:lnTo>
                        <a:pt x="337" y="252"/>
                      </a:lnTo>
                      <a:lnTo>
                        <a:pt x="336" y="252"/>
                      </a:lnTo>
                      <a:lnTo>
                        <a:pt x="335" y="252"/>
                      </a:lnTo>
                      <a:lnTo>
                        <a:pt x="335" y="254"/>
                      </a:lnTo>
                      <a:lnTo>
                        <a:pt x="334" y="254"/>
                      </a:lnTo>
                      <a:lnTo>
                        <a:pt x="333" y="254"/>
                      </a:lnTo>
                      <a:lnTo>
                        <a:pt x="332" y="254"/>
                      </a:lnTo>
                      <a:lnTo>
                        <a:pt x="331" y="254"/>
                      </a:lnTo>
                      <a:lnTo>
                        <a:pt x="330" y="254"/>
                      </a:lnTo>
                      <a:lnTo>
                        <a:pt x="329" y="254"/>
                      </a:lnTo>
                      <a:lnTo>
                        <a:pt x="328" y="254"/>
                      </a:lnTo>
                      <a:lnTo>
                        <a:pt x="328" y="253"/>
                      </a:lnTo>
                      <a:lnTo>
                        <a:pt x="327" y="254"/>
                      </a:lnTo>
                      <a:lnTo>
                        <a:pt x="326" y="254"/>
                      </a:lnTo>
                      <a:lnTo>
                        <a:pt x="325" y="254"/>
                      </a:lnTo>
                      <a:lnTo>
                        <a:pt x="324" y="254"/>
                      </a:lnTo>
                      <a:lnTo>
                        <a:pt x="324" y="255"/>
                      </a:lnTo>
                      <a:lnTo>
                        <a:pt x="323" y="255"/>
                      </a:lnTo>
                      <a:lnTo>
                        <a:pt x="322" y="256"/>
                      </a:lnTo>
                      <a:lnTo>
                        <a:pt x="321" y="256"/>
                      </a:lnTo>
                      <a:lnTo>
                        <a:pt x="321" y="257"/>
                      </a:lnTo>
                      <a:lnTo>
                        <a:pt x="320" y="258"/>
                      </a:lnTo>
                      <a:lnTo>
                        <a:pt x="320" y="257"/>
                      </a:lnTo>
                      <a:lnTo>
                        <a:pt x="319" y="257"/>
                      </a:lnTo>
                      <a:lnTo>
                        <a:pt x="318" y="257"/>
                      </a:lnTo>
                      <a:lnTo>
                        <a:pt x="317" y="257"/>
                      </a:lnTo>
                      <a:lnTo>
                        <a:pt x="316" y="256"/>
                      </a:lnTo>
                      <a:lnTo>
                        <a:pt x="316" y="257"/>
                      </a:lnTo>
                      <a:lnTo>
                        <a:pt x="315" y="258"/>
                      </a:lnTo>
                      <a:lnTo>
                        <a:pt x="316" y="259"/>
                      </a:lnTo>
                      <a:lnTo>
                        <a:pt x="315" y="259"/>
                      </a:lnTo>
                      <a:lnTo>
                        <a:pt x="314" y="259"/>
                      </a:lnTo>
                      <a:lnTo>
                        <a:pt x="315" y="260"/>
                      </a:lnTo>
                      <a:lnTo>
                        <a:pt x="315" y="261"/>
                      </a:lnTo>
                      <a:lnTo>
                        <a:pt x="314" y="262"/>
                      </a:lnTo>
                      <a:lnTo>
                        <a:pt x="315" y="262"/>
                      </a:lnTo>
                      <a:lnTo>
                        <a:pt x="315" y="263"/>
                      </a:lnTo>
                      <a:lnTo>
                        <a:pt x="314" y="263"/>
                      </a:lnTo>
                      <a:lnTo>
                        <a:pt x="314" y="264"/>
                      </a:lnTo>
                      <a:lnTo>
                        <a:pt x="313" y="264"/>
                      </a:lnTo>
                      <a:lnTo>
                        <a:pt x="312" y="264"/>
                      </a:lnTo>
                      <a:lnTo>
                        <a:pt x="311" y="264"/>
                      </a:lnTo>
                      <a:lnTo>
                        <a:pt x="310" y="264"/>
                      </a:lnTo>
                      <a:lnTo>
                        <a:pt x="310" y="265"/>
                      </a:lnTo>
                      <a:lnTo>
                        <a:pt x="311" y="265"/>
                      </a:lnTo>
                      <a:lnTo>
                        <a:pt x="310" y="266"/>
                      </a:lnTo>
                      <a:lnTo>
                        <a:pt x="311" y="266"/>
                      </a:lnTo>
                      <a:lnTo>
                        <a:pt x="310" y="266"/>
                      </a:lnTo>
                      <a:lnTo>
                        <a:pt x="310" y="267"/>
                      </a:lnTo>
                      <a:lnTo>
                        <a:pt x="311" y="267"/>
                      </a:lnTo>
                      <a:lnTo>
                        <a:pt x="310" y="268"/>
                      </a:lnTo>
                      <a:lnTo>
                        <a:pt x="311" y="268"/>
                      </a:lnTo>
                      <a:lnTo>
                        <a:pt x="310" y="268"/>
                      </a:lnTo>
                      <a:lnTo>
                        <a:pt x="311" y="269"/>
                      </a:lnTo>
                      <a:lnTo>
                        <a:pt x="310" y="269"/>
                      </a:lnTo>
                      <a:lnTo>
                        <a:pt x="310" y="270"/>
                      </a:lnTo>
                      <a:lnTo>
                        <a:pt x="309" y="270"/>
                      </a:lnTo>
                      <a:lnTo>
                        <a:pt x="310" y="270"/>
                      </a:lnTo>
                      <a:lnTo>
                        <a:pt x="309" y="270"/>
                      </a:lnTo>
                      <a:lnTo>
                        <a:pt x="309" y="271"/>
                      </a:lnTo>
                      <a:lnTo>
                        <a:pt x="308" y="271"/>
                      </a:lnTo>
                      <a:lnTo>
                        <a:pt x="308" y="272"/>
                      </a:lnTo>
                      <a:lnTo>
                        <a:pt x="308" y="271"/>
                      </a:lnTo>
                      <a:lnTo>
                        <a:pt x="307" y="272"/>
                      </a:lnTo>
                      <a:lnTo>
                        <a:pt x="307" y="271"/>
                      </a:lnTo>
                      <a:lnTo>
                        <a:pt x="307" y="272"/>
                      </a:lnTo>
                      <a:lnTo>
                        <a:pt x="306" y="272"/>
                      </a:lnTo>
                      <a:lnTo>
                        <a:pt x="306" y="273"/>
                      </a:lnTo>
                      <a:lnTo>
                        <a:pt x="305" y="273"/>
                      </a:lnTo>
                      <a:lnTo>
                        <a:pt x="305" y="274"/>
                      </a:lnTo>
                      <a:lnTo>
                        <a:pt x="305" y="273"/>
                      </a:lnTo>
                      <a:lnTo>
                        <a:pt x="305" y="274"/>
                      </a:lnTo>
                      <a:lnTo>
                        <a:pt x="306" y="274"/>
                      </a:lnTo>
                      <a:lnTo>
                        <a:pt x="306" y="275"/>
                      </a:lnTo>
                      <a:lnTo>
                        <a:pt x="305" y="275"/>
                      </a:lnTo>
                      <a:lnTo>
                        <a:pt x="305" y="276"/>
                      </a:lnTo>
                      <a:lnTo>
                        <a:pt x="305" y="277"/>
                      </a:lnTo>
                      <a:lnTo>
                        <a:pt x="305" y="278"/>
                      </a:lnTo>
                      <a:lnTo>
                        <a:pt x="306" y="278"/>
                      </a:lnTo>
                      <a:lnTo>
                        <a:pt x="306" y="279"/>
                      </a:lnTo>
                      <a:lnTo>
                        <a:pt x="307" y="279"/>
                      </a:lnTo>
                      <a:lnTo>
                        <a:pt x="307" y="280"/>
                      </a:lnTo>
                      <a:lnTo>
                        <a:pt x="307" y="281"/>
                      </a:lnTo>
                      <a:lnTo>
                        <a:pt x="306" y="281"/>
                      </a:lnTo>
                      <a:lnTo>
                        <a:pt x="306" y="282"/>
                      </a:lnTo>
                      <a:lnTo>
                        <a:pt x="305" y="282"/>
                      </a:lnTo>
                      <a:lnTo>
                        <a:pt x="305" y="283"/>
                      </a:lnTo>
                      <a:lnTo>
                        <a:pt x="304" y="283"/>
                      </a:lnTo>
                      <a:lnTo>
                        <a:pt x="304" y="284"/>
                      </a:lnTo>
                      <a:lnTo>
                        <a:pt x="303" y="283"/>
                      </a:lnTo>
                      <a:lnTo>
                        <a:pt x="303" y="284"/>
                      </a:lnTo>
                      <a:lnTo>
                        <a:pt x="304" y="284"/>
                      </a:lnTo>
                      <a:lnTo>
                        <a:pt x="304" y="285"/>
                      </a:lnTo>
                      <a:lnTo>
                        <a:pt x="304" y="286"/>
                      </a:lnTo>
                      <a:lnTo>
                        <a:pt x="304" y="287"/>
                      </a:lnTo>
                      <a:lnTo>
                        <a:pt x="305" y="287"/>
                      </a:lnTo>
                      <a:lnTo>
                        <a:pt x="305" y="288"/>
                      </a:lnTo>
                      <a:lnTo>
                        <a:pt x="305" y="289"/>
                      </a:lnTo>
                      <a:lnTo>
                        <a:pt x="305" y="290"/>
                      </a:lnTo>
                      <a:lnTo>
                        <a:pt x="305" y="291"/>
                      </a:lnTo>
                      <a:lnTo>
                        <a:pt x="304" y="291"/>
                      </a:lnTo>
                      <a:lnTo>
                        <a:pt x="305" y="292"/>
                      </a:lnTo>
                      <a:lnTo>
                        <a:pt x="304" y="292"/>
                      </a:lnTo>
                      <a:lnTo>
                        <a:pt x="304" y="293"/>
                      </a:lnTo>
                      <a:lnTo>
                        <a:pt x="304" y="294"/>
                      </a:lnTo>
                      <a:lnTo>
                        <a:pt x="303" y="294"/>
                      </a:lnTo>
                      <a:lnTo>
                        <a:pt x="302" y="294"/>
                      </a:lnTo>
                      <a:lnTo>
                        <a:pt x="301" y="295"/>
                      </a:lnTo>
                      <a:lnTo>
                        <a:pt x="300" y="294"/>
                      </a:lnTo>
                      <a:lnTo>
                        <a:pt x="299" y="294"/>
                      </a:lnTo>
                      <a:lnTo>
                        <a:pt x="299" y="295"/>
                      </a:lnTo>
                      <a:lnTo>
                        <a:pt x="298" y="295"/>
                      </a:lnTo>
                      <a:lnTo>
                        <a:pt x="298" y="296"/>
                      </a:lnTo>
                      <a:lnTo>
                        <a:pt x="298" y="297"/>
                      </a:lnTo>
                      <a:lnTo>
                        <a:pt x="299" y="297"/>
                      </a:lnTo>
                      <a:lnTo>
                        <a:pt x="300" y="298"/>
                      </a:lnTo>
                      <a:lnTo>
                        <a:pt x="299" y="298"/>
                      </a:lnTo>
                      <a:lnTo>
                        <a:pt x="299" y="299"/>
                      </a:lnTo>
                      <a:lnTo>
                        <a:pt x="298" y="299"/>
                      </a:lnTo>
                      <a:lnTo>
                        <a:pt x="297" y="299"/>
                      </a:lnTo>
                      <a:lnTo>
                        <a:pt x="297" y="300"/>
                      </a:lnTo>
                      <a:lnTo>
                        <a:pt x="298" y="300"/>
                      </a:lnTo>
                      <a:lnTo>
                        <a:pt x="297" y="300"/>
                      </a:lnTo>
                      <a:lnTo>
                        <a:pt x="296" y="300"/>
                      </a:lnTo>
                      <a:lnTo>
                        <a:pt x="296" y="301"/>
                      </a:lnTo>
                      <a:lnTo>
                        <a:pt x="296" y="302"/>
                      </a:lnTo>
                      <a:lnTo>
                        <a:pt x="296" y="303"/>
                      </a:lnTo>
                      <a:lnTo>
                        <a:pt x="295" y="303"/>
                      </a:lnTo>
                      <a:lnTo>
                        <a:pt x="295" y="304"/>
                      </a:lnTo>
                      <a:lnTo>
                        <a:pt x="295" y="303"/>
                      </a:lnTo>
                      <a:lnTo>
                        <a:pt x="294" y="303"/>
                      </a:lnTo>
                      <a:lnTo>
                        <a:pt x="295" y="303"/>
                      </a:lnTo>
                      <a:lnTo>
                        <a:pt x="294" y="303"/>
                      </a:lnTo>
                      <a:lnTo>
                        <a:pt x="294" y="304"/>
                      </a:lnTo>
                      <a:lnTo>
                        <a:pt x="293" y="305"/>
                      </a:lnTo>
                      <a:lnTo>
                        <a:pt x="292" y="305"/>
                      </a:lnTo>
                      <a:lnTo>
                        <a:pt x="292" y="306"/>
                      </a:lnTo>
                      <a:lnTo>
                        <a:pt x="293" y="306"/>
                      </a:lnTo>
                      <a:lnTo>
                        <a:pt x="293" y="305"/>
                      </a:lnTo>
                      <a:lnTo>
                        <a:pt x="293" y="306"/>
                      </a:lnTo>
                      <a:lnTo>
                        <a:pt x="293" y="307"/>
                      </a:lnTo>
                      <a:lnTo>
                        <a:pt x="293" y="308"/>
                      </a:lnTo>
                      <a:lnTo>
                        <a:pt x="292" y="308"/>
                      </a:lnTo>
                      <a:lnTo>
                        <a:pt x="292" y="309"/>
                      </a:lnTo>
                      <a:lnTo>
                        <a:pt x="292" y="308"/>
                      </a:lnTo>
                      <a:lnTo>
                        <a:pt x="292" y="309"/>
                      </a:lnTo>
                      <a:lnTo>
                        <a:pt x="291" y="309"/>
                      </a:lnTo>
                      <a:lnTo>
                        <a:pt x="292" y="309"/>
                      </a:lnTo>
                      <a:lnTo>
                        <a:pt x="293" y="310"/>
                      </a:lnTo>
                      <a:lnTo>
                        <a:pt x="294" y="310"/>
                      </a:lnTo>
                      <a:lnTo>
                        <a:pt x="295" y="310"/>
                      </a:lnTo>
                      <a:lnTo>
                        <a:pt x="296" y="310"/>
                      </a:lnTo>
                      <a:lnTo>
                        <a:pt x="296" y="311"/>
                      </a:lnTo>
                      <a:lnTo>
                        <a:pt x="297" y="311"/>
                      </a:lnTo>
                      <a:lnTo>
                        <a:pt x="298" y="310"/>
                      </a:lnTo>
                      <a:lnTo>
                        <a:pt x="298" y="311"/>
                      </a:lnTo>
                      <a:lnTo>
                        <a:pt x="299" y="311"/>
                      </a:lnTo>
                      <a:lnTo>
                        <a:pt x="300" y="310"/>
                      </a:lnTo>
                      <a:lnTo>
                        <a:pt x="301" y="310"/>
                      </a:lnTo>
                      <a:lnTo>
                        <a:pt x="302" y="310"/>
                      </a:lnTo>
                      <a:lnTo>
                        <a:pt x="303" y="310"/>
                      </a:lnTo>
                      <a:lnTo>
                        <a:pt x="303" y="311"/>
                      </a:lnTo>
                      <a:lnTo>
                        <a:pt x="303" y="312"/>
                      </a:lnTo>
                      <a:lnTo>
                        <a:pt x="302" y="311"/>
                      </a:lnTo>
                      <a:lnTo>
                        <a:pt x="302" y="312"/>
                      </a:lnTo>
                      <a:lnTo>
                        <a:pt x="303" y="312"/>
                      </a:lnTo>
                      <a:lnTo>
                        <a:pt x="303" y="313"/>
                      </a:lnTo>
                      <a:lnTo>
                        <a:pt x="302" y="313"/>
                      </a:lnTo>
                      <a:lnTo>
                        <a:pt x="302" y="314"/>
                      </a:lnTo>
                      <a:lnTo>
                        <a:pt x="302" y="315"/>
                      </a:lnTo>
                      <a:lnTo>
                        <a:pt x="303" y="315"/>
                      </a:lnTo>
                      <a:lnTo>
                        <a:pt x="304" y="316"/>
                      </a:lnTo>
                      <a:lnTo>
                        <a:pt x="304" y="315"/>
                      </a:lnTo>
                      <a:lnTo>
                        <a:pt x="305" y="315"/>
                      </a:lnTo>
                      <a:lnTo>
                        <a:pt x="305" y="316"/>
                      </a:lnTo>
                      <a:lnTo>
                        <a:pt x="306" y="316"/>
                      </a:lnTo>
                      <a:lnTo>
                        <a:pt x="306" y="317"/>
                      </a:lnTo>
                      <a:lnTo>
                        <a:pt x="307" y="317"/>
                      </a:lnTo>
                      <a:lnTo>
                        <a:pt x="308" y="317"/>
                      </a:lnTo>
                      <a:lnTo>
                        <a:pt x="308" y="318"/>
                      </a:lnTo>
                      <a:lnTo>
                        <a:pt x="308" y="320"/>
                      </a:lnTo>
                      <a:lnTo>
                        <a:pt x="309" y="321"/>
                      </a:lnTo>
                      <a:lnTo>
                        <a:pt x="310" y="321"/>
                      </a:lnTo>
                      <a:lnTo>
                        <a:pt x="310" y="322"/>
                      </a:lnTo>
                      <a:lnTo>
                        <a:pt x="310" y="323"/>
                      </a:lnTo>
                      <a:lnTo>
                        <a:pt x="309" y="324"/>
                      </a:lnTo>
                      <a:lnTo>
                        <a:pt x="309" y="325"/>
                      </a:lnTo>
                      <a:lnTo>
                        <a:pt x="310" y="325"/>
                      </a:lnTo>
                      <a:lnTo>
                        <a:pt x="310" y="326"/>
                      </a:lnTo>
                      <a:lnTo>
                        <a:pt x="309" y="326"/>
                      </a:lnTo>
                      <a:lnTo>
                        <a:pt x="309" y="327"/>
                      </a:lnTo>
                      <a:lnTo>
                        <a:pt x="308" y="327"/>
                      </a:lnTo>
                      <a:lnTo>
                        <a:pt x="308" y="328"/>
                      </a:lnTo>
                      <a:lnTo>
                        <a:pt x="308" y="329"/>
                      </a:lnTo>
                      <a:lnTo>
                        <a:pt x="309" y="329"/>
                      </a:lnTo>
                      <a:lnTo>
                        <a:pt x="310" y="329"/>
                      </a:lnTo>
                      <a:lnTo>
                        <a:pt x="311" y="330"/>
                      </a:lnTo>
                      <a:lnTo>
                        <a:pt x="310" y="330"/>
                      </a:lnTo>
                      <a:lnTo>
                        <a:pt x="311" y="330"/>
                      </a:lnTo>
                      <a:lnTo>
                        <a:pt x="311" y="331"/>
                      </a:lnTo>
                      <a:lnTo>
                        <a:pt x="311" y="332"/>
                      </a:lnTo>
                      <a:lnTo>
                        <a:pt x="312" y="333"/>
                      </a:lnTo>
                      <a:lnTo>
                        <a:pt x="313" y="334"/>
                      </a:lnTo>
                      <a:lnTo>
                        <a:pt x="314" y="334"/>
                      </a:lnTo>
                      <a:lnTo>
                        <a:pt x="314" y="336"/>
                      </a:lnTo>
                      <a:lnTo>
                        <a:pt x="313" y="337"/>
                      </a:lnTo>
                      <a:lnTo>
                        <a:pt x="314" y="338"/>
                      </a:lnTo>
                      <a:lnTo>
                        <a:pt x="315" y="338"/>
                      </a:lnTo>
                      <a:lnTo>
                        <a:pt x="316" y="338"/>
                      </a:lnTo>
                      <a:lnTo>
                        <a:pt x="316" y="337"/>
                      </a:lnTo>
                      <a:lnTo>
                        <a:pt x="317" y="337"/>
                      </a:lnTo>
                      <a:lnTo>
                        <a:pt x="318" y="337"/>
                      </a:lnTo>
                      <a:lnTo>
                        <a:pt x="319" y="337"/>
                      </a:lnTo>
                      <a:lnTo>
                        <a:pt x="320" y="337"/>
                      </a:lnTo>
                      <a:lnTo>
                        <a:pt x="321" y="337"/>
                      </a:lnTo>
                      <a:lnTo>
                        <a:pt x="322" y="337"/>
                      </a:lnTo>
                      <a:lnTo>
                        <a:pt x="322" y="338"/>
                      </a:lnTo>
                      <a:lnTo>
                        <a:pt x="323" y="338"/>
                      </a:lnTo>
                      <a:lnTo>
                        <a:pt x="324" y="338"/>
                      </a:lnTo>
                      <a:lnTo>
                        <a:pt x="324" y="339"/>
                      </a:lnTo>
                      <a:lnTo>
                        <a:pt x="323" y="339"/>
                      </a:lnTo>
                      <a:lnTo>
                        <a:pt x="323" y="340"/>
                      </a:lnTo>
                      <a:lnTo>
                        <a:pt x="322" y="341"/>
                      </a:lnTo>
                      <a:lnTo>
                        <a:pt x="323" y="342"/>
                      </a:lnTo>
                      <a:lnTo>
                        <a:pt x="324" y="342"/>
                      </a:lnTo>
                      <a:lnTo>
                        <a:pt x="324" y="343"/>
                      </a:lnTo>
                      <a:lnTo>
                        <a:pt x="325" y="343"/>
                      </a:lnTo>
                      <a:lnTo>
                        <a:pt x="326" y="343"/>
                      </a:lnTo>
                      <a:lnTo>
                        <a:pt x="326" y="344"/>
                      </a:lnTo>
                      <a:lnTo>
                        <a:pt x="327" y="344"/>
                      </a:lnTo>
                      <a:lnTo>
                        <a:pt x="328" y="344"/>
                      </a:lnTo>
                      <a:lnTo>
                        <a:pt x="329" y="344"/>
                      </a:lnTo>
                      <a:lnTo>
                        <a:pt x="329" y="345"/>
                      </a:lnTo>
                      <a:lnTo>
                        <a:pt x="328" y="346"/>
                      </a:lnTo>
                      <a:lnTo>
                        <a:pt x="328" y="347"/>
                      </a:lnTo>
                      <a:lnTo>
                        <a:pt x="328" y="348"/>
                      </a:lnTo>
                      <a:lnTo>
                        <a:pt x="329" y="348"/>
                      </a:lnTo>
                      <a:lnTo>
                        <a:pt x="329" y="349"/>
                      </a:lnTo>
                      <a:lnTo>
                        <a:pt x="330" y="350"/>
                      </a:lnTo>
                      <a:lnTo>
                        <a:pt x="330" y="351"/>
                      </a:lnTo>
                      <a:lnTo>
                        <a:pt x="328" y="351"/>
                      </a:lnTo>
                      <a:lnTo>
                        <a:pt x="328" y="352"/>
                      </a:lnTo>
                      <a:lnTo>
                        <a:pt x="327" y="352"/>
                      </a:lnTo>
                      <a:lnTo>
                        <a:pt x="326" y="352"/>
                      </a:lnTo>
                      <a:lnTo>
                        <a:pt x="326" y="353"/>
                      </a:lnTo>
                      <a:lnTo>
                        <a:pt x="326" y="354"/>
                      </a:lnTo>
                      <a:lnTo>
                        <a:pt x="326" y="355"/>
                      </a:lnTo>
                      <a:lnTo>
                        <a:pt x="325" y="356"/>
                      </a:lnTo>
                      <a:lnTo>
                        <a:pt x="325" y="357"/>
                      </a:lnTo>
                      <a:lnTo>
                        <a:pt x="325" y="358"/>
                      </a:lnTo>
                      <a:lnTo>
                        <a:pt x="324" y="358"/>
                      </a:lnTo>
                      <a:lnTo>
                        <a:pt x="322" y="360"/>
                      </a:lnTo>
                      <a:lnTo>
                        <a:pt x="321" y="360"/>
                      </a:lnTo>
                      <a:lnTo>
                        <a:pt x="321" y="361"/>
                      </a:lnTo>
                      <a:lnTo>
                        <a:pt x="321" y="362"/>
                      </a:lnTo>
                      <a:lnTo>
                        <a:pt x="322" y="362"/>
                      </a:lnTo>
                      <a:lnTo>
                        <a:pt x="322" y="363"/>
                      </a:lnTo>
                      <a:lnTo>
                        <a:pt x="321" y="363"/>
                      </a:lnTo>
                      <a:lnTo>
                        <a:pt x="321" y="364"/>
                      </a:lnTo>
                      <a:lnTo>
                        <a:pt x="322" y="364"/>
                      </a:lnTo>
                      <a:lnTo>
                        <a:pt x="323" y="365"/>
                      </a:lnTo>
                      <a:lnTo>
                        <a:pt x="325" y="365"/>
                      </a:lnTo>
                      <a:lnTo>
                        <a:pt x="326" y="366"/>
                      </a:lnTo>
                      <a:lnTo>
                        <a:pt x="327" y="366"/>
                      </a:lnTo>
                      <a:lnTo>
                        <a:pt x="327" y="367"/>
                      </a:lnTo>
                      <a:lnTo>
                        <a:pt x="327" y="368"/>
                      </a:lnTo>
                      <a:lnTo>
                        <a:pt x="326" y="369"/>
                      </a:lnTo>
                      <a:lnTo>
                        <a:pt x="326" y="370"/>
                      </a:lnTo>
                      <a:lnTo>
                        <a:pt x="327" y="370"/>
                      </a:lnTo>
                      <a:lnTo>
                        <a:pt x="328" y="370"/>
                      </a:lnTo>
                      <a:lnTo>
                        <a:pt x="329" y="370"/>
                      </a:lnTo>
                      <a:lnTo>
                        <a:pt x="330" y="370"/>
                      </a:lnTo>
                      <a:lnTo>
                        <a:pt x="331" y="369"/>
                      </a:lnTo>
                      <a:lnTo>
                        <a:pt x="332" y="369"/>
                      </a:lnTo>
                      <a:lnTo>
                        <a:pt x="332" y="370"/>
                      </a:lnTo>
                      <a:lnTo>
                        <a:pt x="332" y="371"/>
                      </a:lnTo>
                      <a:lnTo>
                        <a:pt x="333" y="372"/>
                      </a:lnTo>
                      <a:lnTo>
                        <a:pt x="333" y="373"/>
                      </a:lnTo>
                      <a:lnTo>
                        <a:pt x="333" y="374"/>
                      </a:lnTo>
                      <a:lnTo>
                        <a:pt x="334" y="374"/>
                      </a:lnTo>
                      <a:lnTo>
                        <a:pt x="333" y="374"/>
                      </a:lnTo>
                      <a:lnTo>
                        <a:pt x="333" y="375"/>
                      </a:lnTo>
                      <a:lnTo>
                        <a:pt x="333" y="376"/>
                      </a:lnTo>
                      <a:lnTo>
                        <a:pt x="334" y="376"/>
                      </a:lnTo>
                      <a:lnTo>
                        <a:pt x="334" y="377"/>
                      </a:lnTo>
                      <a:lnTo>
                        <a:pt x="334" y="378"/>
                      </a:lnTo>
                      <a:lnTo>
                        <a:pt x="334" y="379"/>
                      </a:lnTo>
                      <a:lnTo>
                        <a:pt x="334" y="380"/>
                      </a:lnTo>
                      <a:lnTo>
                        <a:pt x="335" y="381"/>
                      </a:lnTo>
                      <a:lnTo>
                        <a:pt x="334" y="381"/>
                      </a:lnTo>
                      <a:lnTo>
                        <a:pt x="334" y="382"/>
                      </a:lnTo>
                      <a:lnTo>
                        <a:pt x="334" y="383"/>
                      </a:lnTo>
                      <a:lnTo>
                        <a:pt x="334" y="384"/>
                      </a:lnTo>
                      <a:lnTo>
                        <a:pt x="333" y="384"/>
                      </a:lnTo>
                      <a:lnTo>
                        <a:pt x="334" y="385"/>
                      </a:lnTo>
                      <a:lnTo>
                        <a:pt x="334" y="386"/>
                      </a:lnTo>
                      <a:lnTo>
                        <a:pt x="335" y="386"/>
                      </a:lnTo>
                      <a:lnTo>
                        <a:pt x="335" y="387"/>
                      </a:lnTo>
                      <a:lnTo>
                        <a:pt x="335" y="388"/>
                      </a:lnTo>
                      <a:lnTo>
                        <a:pt x="335" y="389"/>
                      </a:lnTo>
                      <a:lnTo>
                        <a:pt x="335" y="390"/>
                      </a:lnTo>
                      <a:lnTo>
                        <a:pt x="335" y="391"/>
                      </a:lnTo>
                      <a:lnTo>
                        <a:pt x="336" y="392"/>
                      </a:lnTo>
                      <a:lnTo>
                        <a:pt x="337" y="392"/>
                      </a:lnTo>
                      <a:lnTo>
                        <a:pt x="338" y="392"/>
                      </a:lnTo>
                      <a:lnTo>
                        <a:pt x="338" y="393"/>
                      </a:lnTo>
                      <a:lnTo>
                        <a:pt x="339" y="394"/>
                      </a:lnTo>
                      <a:lnTo>
                        <a:pt x="340" y="395"/>
                      </a:lnTo>
                      <a:lnTo>
                        <a:pt x="340" y="396"/>
                      </a:lnTo>
                      <a:lnTo>
                        <a:pt x="341" y="398"/>
                      </a:lnTo>
                      <a:lnTo>
                        <a:pt x="341" y="399"/>
                      </a:lnTo>
                      <a:lnTo>
                        <a:pt x="342" y="399"/>
                      </a:lnTo>
                      <a:lnTo>
                        <a:pt x="343" y="399"/>
                      </a:lnTo>
                      <a:lnTo>
                        <a:pt x="343" y="400"/>
                      </a:lnTo>
                      <a:lnTo>
                        <a:pt x="344" y="400"/>
                      </a:lnTo>
                      <a:lnTo>
                        <a:pt x="344" y="401"/>
                      </a:lnTo>
                      <a:lnTo>
                        <a:pt x="345" y="400"/>
                      </a:lnTo>
                      <a:lnTo>
                        <a:pt x="346" y="400"/>
                      </a:lnTo>
                      <a:lnTo>
                        <a:pt x="347" y="400"/>
                      </a:lnTo>
                      <a:lnTo>
                        <a:pt x="348" y="401"/>
                      </a:lnTo>
                      <a:lnTo>
                        <a:pt x="349" y="401"/>
                      </a:lnTo>
                      <a:lnTo>
                        <a:pt x="351" y="400"/>
                      </a:lnTo>
                      <a:lnTo>
                        <a:pt x="353" y="400"/>
                      </a:lnTo>
                      <a:lnTo>
                        <a:pt x="354" y="400"/>
                      </a:lnTo>
                      <a:lnTo>
                        <a:pt x="354" y="401"/>
                      </a:lnTo>
                      <a:lnTo>
                        <a:pt x="355" y="401"/>
                      </a:lnTo>
                      <a:lnTo>
                        <a:pt x="355" y="402"/>
                      </a:lnTo>
                      <a:lnTo>
                        <a:pt x="355" y="403"/>
                      </a:lnTo>
                      <a:lnTo>
                        <a:pt x="356" y="403"/>
                      </a:lnTo>
                      <a:lnTo>
                        <a:pt x="356" y="404"/>
                      </a:lnTo>
                      <a:lnTo>
                        <a:pt x="357" y="404"/>
                      </a:lnTo>
                      <a:lnTo>
                        <a:pt x="358" y="403"/>
                      </a:lnTo>
                      <a:lnTo>
                        <a:pt x="359" y="403"/>
                      </a:lnTo>
                      <a:lnTo>
                        <a:pt x="361" y="404"/>
                      </a:lnTo>
                      <a:lnTo>
                        <a:pt x="362" y="404"/>
                      </a:lnTo>
                      <a:lnTo>
                        <a:pt x="364" y="403"/>
                      </a:lnTo>
                      <a:lnTo>
                        <a:pt x="365" y="402"/>
                      </a:lnTo>
                      <a:lnTo>
                        <a:pt x="366" y="402"/>
                      </a:lnTo>
                      <a:lnTo>
                        <a:pt x="366" y="401"/>
                      </a:lnTo>
                      <a:lnTo>
                        <a:pt x="367" y="401"/>
                      </a:lnTo>
                      <a:lnTo>
                        <a:pt x="367" y="402"/>
                      </a:lnTo>
                      <a:lnTo>
                        <a:pt x="368" y="402"/>
                      </a:lnTo>
                      <a:lnTo>
                        <a:pt x="368" y="403"/>
                      </a:lnTo>
                      <a:lnTo>
                        <a:pt x="368" y="404"/>
                      </a:lnTo>
                      <a:lnTo>
                        <a:pt x="368" y="405"/>
                      </a:lnTo>
                      <a:lnTo>
                        <a:pt x="368" y="406"/>
                      </a:lnTo>
                      <a:lnTo>
                        <a:pt x="368" y="407"/>
                      </a:lnTo>
                      <a:lnTo>
                        <a:pt x="369" y="408"/>
                      </a:lnTo>
                      <a:lnTo>
                        <a:pt x="371" y="408"/>
                      </a:lnTo>
                      <a:lnTo>
                        <a:pt x="373" y="408"/>
                      </a:lnTo>
                      <a:lnTo>
                        <a:pt x="374" y="408"/>
                      </a:lnTo>
                      <a:lnTo>
                        <a:pt x="375" y="408"/>
                      </a:lnTo>
                      <a:lnTo>
                        <a:pt x="377" y="408"/>
                      </a:lnTo>
                      <a:lnTo>
                        <a:pt x="378" y="407"/>
                      </a:lnTo>
                      <a:lnTo>
                        <a:pt x="380" y="408"/>
                      </a:lnTo>
                      <a:lnTo>
                        <a:pt x="381" y="409"/>
                      </a:lnTo>
                      <a:lnTo>
                        <a:pt x="385" y="410"/>
                      </a:lnTo>
                      <a:lnTo>
                        <a:pt x="388" y="409"/>
                      </a:lnTo>
                      <a:lnTo>
                        <a:pt x="388" y="408"/>
                      </a:lnTo>
                      <a:lnTo>
                        <a:pt x="389" y="408"/>
                      </a:lnTo>
                      <a:lnTo>
                        <a:pt x="390" y="407"/>
                      </a:lnTo>
                      <a:lnTo>
                        <a:pt x="390" y="406"/>
                      </a:lnTo>
                      <a:lnTo>
                        <a:pt x="390" y="405"/>
                      </a:lnTo>
                      <a:lnTo>
                        <a:pt x="390" y="404"/>
                      </a:lnTo>
                      <a:lnTo>
                        <a:pt x="390" y="403"/>
                      </a:lnTo>
                      <a:lnTo>
                        <a:pt x="390" y="402"/>
                      </a:lnTo>
                      <a:lnTo>
                        <a:pt x="391" y="402"/>
                      </a:lnTo>
                      <a:lnTo>
                        <a:pt x="391" y="403"/>
                      </a:lnTo>
                      <a:lnTo>
                        <a:pt x="392" y="403"/>
                      </a:lnTo>
                      <a:lnTo>
                        <a:pt x="392" y="404"/>
                      </a:lnTo>
                      <a:lnTo>
                        <a:pt x="392" y="406"/>
                      </a:lnTo>
                      <a:lnTo>
                        <a:pt x="392" y="407"/>
                      </a:lnTo>
                      <a:lnTo>
                        <a:pt x="392" y="408"/>
                      </a:lnTo>
                      <a:lnTo>
                        <a:pt x="392" y="410"/>
                      </a:lnTo>
                      <a:lnTo>
                        <a:pt x="392" y="411"/>
                      </a:lnTo>
                      <a:lnTo>
                        <a:pt x="391" y="412"/>
                      </a:lnTo>
                      <a:lnTo>
                        <a:pt x="390" y="413"/>
                      </a:lnTo>
                      <a:lnTo>
                        <a:pt x="390" y="414"/>
                      </a:lnTo>
                      <a:lnTo>
                        <a:pt x="389" y="416"/>
                      </a:lnTo>
                      <a:lnTo>
                        <a:pt x="388" y="416"/>
                      </a:lnTo>
                      <a:lnTo>
                        <a:pt x="388" y="417"/>
                      </a:lnTo>
                      <a:lnTo>
                        <a:pt x="385" y="417"/>
                      </a:lnTo>
                      <a:lnTo>
                        <a:pt x="384" y="417"/>
                      </a:lnTo>
                      <a:lnTo>
                        <a:pt x="383" y="417"/>
                      </a:lnTo>
                      <a:lnTo>
                        <a:pt x="382" y="417"/>
                      </a:lnTo>
                      <a:lnTo>
                        <a:pt x="382" y="418"/>
                      </a:lnTo>
                      <a:lnTo>
                        <a:pt x="381" y="419"/>
                      </a:lnTo>
                      <a:lnTo>
                        <a:pt x="381" y="420"/>
                      </a:lnTo>
                      <a:lnTo>
                        <a:pt x="382" y="420"/>
                      </a:lnTo>
                      <a:lnTo>
                        <a:pt x="382" y="421"/>
                      </a:lnTo>
                      <a:lnTo>
                        <a:pt x="382" y="422"/>
                      </a:lnTo>
                      <a:lnTo>
                        <a:pt x="381" y="423"/>
                      </a:lnTo>
                      <a:lnTo>
                        <a:pt x="380" y="423"/>
                      </a:lnTo>
                      <a:lnTo>
                        <a:pt x="379" y="423"/>
                      </a:lnTo>
                      <a:lnTo>
                        <a:pt x="378" y="423"/>
                      </a:lnTo>
                      <a:lnTo>
                        <a:pt x="377" y="424"/>
                      </a:lnTo>
                      <a:lnTo>
                        <a:pt x="376" y="424"/>
                      </a:lnTo>
                      <a:lnTo>
                        <a:pt x="376" y="425"/>
                      </a:lnTo>
                      <a:lnTo>
                        <a:pt x="375" y="425"/>
                      </a:lnTo>
                      <a:lnTo>
                        <a:pt x="373" y="427"/>
                      </a:lnTo>
                      <a:lnTo>
                        <a:pt x="372" y="427"/>
                      </a:lnTo>
                      <a:lnTo>
                        <a:pt x="372" y="428"/>
                      </a:lnTo>
                      <a:lnTo>
                        <a:pt x="371" y="428"/>
                      </a:lnTo>
                      <a:lnTo>
                        <a:pt x="370" y="428"/>
                      </a:lnTo>
                      <a:lnTo>
                        <a:pt x="370" y="429"/>
                      </a:lnTo>
                      <a:lnTo>
                        <a:pt x="369" y="429"/>
                      </a:lnTo>
                      <a:lnTo>
                        <a:pt x="369" y="430"/>
                      </a:lnTo>
                      <a:lnTo>
                        <a:pt x="368" y="430"/>
                      </a:lnTo>
                      <a:lnTo>
                        <a:pt x="367" y="430"/>
                      </a:lnTo>
                      <a:lnTo>
                        <a:pt x="366" y="430"/>
                      </a:lnTo>
                      <a:lnTo>
                        <a:pt x="366" y="431"/>
                      </a:lnTo>
                      <a:lnTo>
                        <a:pt x="366" y="432"/>
                      </a:lnTo>
                      <a:lnTo>
                        <a:pt x="365" y="432"/>
                      </a:lnTo>
                      <a:lnTo>
                        <a:pt x="363" y="432"/>
                      </a:lnTo>
                      <a:lnTo>
                        <a:pt x="363" y="433"/>
                      </a:lnTo>
                      <a:lnTo>
                        <a:pt x="363" y="434"/>
                      </a:lnTo>
                      <a:lnTo>
                        <a:pt x="363" y="435"/>
                      </a:lnTo>
                      <a:lnTo>
                        <a:pt x="362" y="435"/>
                      </a:lnTo>
                      <a:lnTo>
                        <a:pt x="360" y="435"/>
                      </a:lnTo>
                      <a:lnTo>
                        <a:pt x="359" y="435"/>
                      </a:lnTo>
                      <a:lnTo>
                        <a:pt x="358" y="436"/>
                      </a:lnTo>
                      <a:lnTo>
                        <a:pt x="357" y="436"/>
                      </a:lnTo>
                      <a:lnTo>
                        <a:pt x="355" y="436"/>
                      </a:lnTo>
                      <a:lnTo>
                        <a:pt x="355" y="435"/>
                      </a:lnTo>
                      <a:lnTo>
                        <a:pt x="354" y="435"/>
                      </a:lnTo>
                      <a:lnTo>
                        <a:pt x="354" y="436"/>
                      </a:lnTo>
                      <a:lnTo>
                        <a:pt x="353" y="436"/>
                      </a:lnTo>
                      <a:lnTo>
                        <a:pt x="352" y="436"/>
                      </a:lnTo>
                      <a:lnTo>
                        <a:pt x="352" y="437"/>
                      </a:lnTo>
                      <a:lnTo>
                        <a:pt x="351" y="438"/>
                      </a:lnTo>
                      <a:lnTo>
                        <a:pt x="351" y="439"/>
                      </a:lnTo>
                      <a:lnTo>
                        <a:pt x="352" y="439"/>
                      </a:lnTo>
                      <a:lnTo>
                        <a:pt x="353" y="440"/>
                      </a:lnTo>
                      <a:lnTo>
                        <a:pt x="353" y="441"/>
                      </a:lnTo>
                      <a:lnTo>
                        <a:pt x="352" y="442"/>
                      </a:lnTo>
                      <a:lnTo>
                        <a:pt x="351" y="443"/>
                      </a:lnTo>
                      <a:lnTo>
                        <a:pt x="350" y="443"/>
                      </a:lnTo>
                      <a:lnTo>
                        <a:pt x="349" y="444"/>
                      </a:lnTo>
                      <a:lnTo>
                        <a:pt x="348" y="444"/>
                      </a:lnTo>
                      <a:lnTo>
                        <a:pt x="347" y="445"/>
                      </a:lnTo>
                      <a:lnTo>
                        <a:pt x="346" y="445"/>
                      </a:lnTo>
                      <a:lnTo>
                        <a:pt x="346" y="446"/>
                      </a:lnTo>
                      <a:lnTo>
                        <a:pt x="347" y="447"/>
                      </a:lnTo>
                      <a:lnTo>
                        <a:pt x="347" y="448"/>
                      </a:lnTo>
                      <a:lnTo>
                        <a:pt x="348" y="448"/>
                      </a:lnTo>
                      <a:lnTo>
                        <a:pt x="349" y="448"/>
                      </a:lnTo>
                      <a:lnTo>
                        <a:pt x="350" y="448"/>
                      </a:lnTo>
                      <a:lnTo>
                        <a:pt x="349" y="449"/>
                      </a:lnTo>
                      <a:lnTo>
                        <a:pt x="347" y="450"/>
                      </a:lnTo>
                      <a:lnTo>
                        <a:pt x="346" y="450"/>
                      </a:lnTo>
                      <a:lnTo>
                        <a:pt x="345" y="450"/>
                      </a:lnTo>
                      <a:lnTo>
                        <a:pt x="344" y="451"/>
                      </a:lnTo>
                      <a:lnTo>
                        <a:pt x="344" y="452"/>
                      </a:lnTo>
                      <a:lnTo>
                        <a:pt x="343" y="453"/>
                      </a:lnTo>
                      <a:lnTo>
                        <a:pt x="343" y="454"/>
                      </a:lnTo>
                      <a:lnTo>
                        <a:pt x="343" y="455"/>
                      </a:lnTo>
                      <a:lnTo>
                        <a:pt x="343" y="456"/>
                      </a:lnTo>
                      <a:lnTo>
                        <a:pt x="344" y="457"/>
                      </a:lnTo>
                      <a:lnTo>
                        <a:pt x="344" y="458"/>
                      </a:lnTo>
                      <a:lnTo>
                        <a:pt x="343" y="458"/>
                      </a:lnTo>
                      <a:lnTo>
                        <a:pt x="342" y="458"/>
                      </a:lnTo>
                      <a:lnTo>
                        <a:pt x="341" y="458"/>
                      </a:lnTo>
                      <a:lnTo>
                        <a:pt x="340" y="458"/>
                      </a:lnTo>
                      <a:lnTo>
                        <a:pt x="339" y="458"/>
                      </a:lnTo>
                      <a:lnTo>
                        <a:pt x="338" y="458"/>
                      </a:lnTo>
                      <a:lnTo>
                        <a:pt x="337" y="459"/>
                      </a:lnTo>
                      <a:lnTo>
                        <a:pt x="337" y="460"/>
                      </a:lnTo>
                      <a:lnTo>
                        <a:pt x="336" y="460"/>
                      </a:lnTo>
                      <a:lnTo>
                        <a:pt x="335" y="460"/>
                      </a:lnTo>
                      <a:lnTo>
                        <a:pt x="334" y="461"/>
                      </a:lnTo>
                      <a:lnTo>
                        <a:pt x="333" y="462"/>
                      </a:lnTo>
                      <a:lnTo>
                        <a:pt x="332" y="462"/>
                      </a:lnTo>
                      <a:lnTo>
                        <a:pt x="332" y="463"/>
                      </a:lnTo>
                      <a:lnTo>
                        <a:pt x="331" y="463"/>
                      </a:lnTo>
                      <a:lnTo>
                        <a:pt x="330" y="463"/>
                      </a:lnTo>
                      <a:lnTo>
                        <a:pt x="330" y="464"/>
                      </a:lnTo>
                      <a:lnTo>
                        <a:pt x="329" y="464"/>
                      </a:lnTo>
                      <a:lnTo>
                        <a:pt x="328" y="465"/>
                      </a:lnTo>
                      <a:lnTo>
                        <a:pt x="327" y="466"/>
                      </a:lnTo>
                      <a:lnTo>
                        <a:pt x="327" y="467"/>
                      </a:lnTo>
                      <a:lnTo>
                        <a:pt x="326" y="468"/>
                      </a:lnTo>
                      <a:lnTo>
                        <a:pt x="327" y="468"/>
                      </a:lnTo>
                      <a:lnTo>
                        <a:pt x="327" y="469"/>
                      </a:lnTo>
                      <a:lnTo>
                        <a:pt x="326" y="469"/>
                      </a:lnTo>
                      <a:lnTo>
                        <a:pt x="326" y="470"/>
                      </a:lnTo>
                      <a:lnTo>
                        <a:pt x="327" y="470"/>
                      </a:lnTo>
                      <a:lnTo>
                        <a:pt x="328" y="470"/>
                      </a:lnTo>
                      <a:lnTo>
                        <a:pt x="328" y="471"/>
                      </a:lnTo>
                      <a:lnTo>
                        <a:pt x="328" y="472"/>
                      </a:lnTo>
                      <a:lnTo>
                        <a:pt x="328" y="473"/>
                      </a:lnTo>
                      <a:lnTo>
                        <a:pt x="328" y="474"/>
                      </a:lnTo>
                      <a:lnTo>
                        <a:pt x="327" y="475"/>
                      </a:lnTo>
                      <a:lnTo>
                        <a:pt x="327" y="476"/>
                      </a:lnTo>
                      <a:lnTo>
                        <a:pt x="326" y="476"/>
                      </a:lnTo>
                      <a:lnTo>
                        <a:pt x="325" y="476"/>
                      </a:lnTo>
                      <a:lnTo>
                        <a:pt x="324" y="476"/>
                      </a:lnTo>
                      <a:lnTo>
                        <a:pt x="324" y="477"/>
                      </a:lnTo>
                      <a:lnTo>
                        <a:pt x="323" y="478"/>
                      </a:lnTo>
                      <a:lnTo>
                        <a:pt x="322" y="478"/>
                      </a:lnTo>
                      <a:lnTo>
                        <a:pt x="322" y="479"/>
                      </a:lnTo>
                      <a:lnTo>
                        <a:pt x="321" y="480"/>
                      </a:lnTo>
                      <a:lnTo>
                        <a:pt x="320" y="481"/>
                      </a:lnTo>
                      <a:lnTo>
                        <a:pt x="319" y="482"/>
                      </a:lnTo>
                      <a:lnTo>
                        <a:pt x="318" y="482"/>
                      </a:lnTo>
                      <a:lnTo>
                        <a:pt x="318" y="483"/>
                      </a:lnTo>
                      <a:lnTo>
                        <a:pt x="318" y="484"/>
                      </a:lnTo>
                      <a:lnTo>
                        <a:pt x="317" y="485"/>
                      </a:lnTo>
                      <a:lnTo>
                        <a:pt x="316" y="485"/>
                      </a:lnTo>
                      <a:lnTo>
                        <a:pt x="316" y="486"/>
                      </a:lnTo>
                      <a:lnTo>
                        <a:pt x="317" y="486"/>
                      </a:lnTo>
                      <a:lnTo>
                        <a:pt x="317" y="487"/>
                      </a:lnTo>
                      <a:lnTo>
                        <a:pt x="318" y="488"/>
                      </a:lnTo>
                      <a:lnTo>
                        <a:pt x="318" y="489"/>
                      </a:lnTo>
                      <a:lnTo>
                        <a:pt x="318" y="490"/>
                      </a:lnTo>
                      <a:lnTo>
                        <a:pt x="319" y="490"/>
                      </a:lnTo>
                      <a:lnTo>
                        <a:pt x="319" y="491"/>
                      </a:lnTo>
                      <a:lnTo>
                        <a:pt x="320" y="492"/>
                      </a:lnTo>
                      <a:lnTo>
                        <a:pt x="321" y="492"/>
                      </a:lnTo>
                      <a:lnTo>
                        <a:pt x="322" y="492"/>
                      </a:lnTo>
                      <a:lnTo>
                        <a:pt x="322" y="493"/>
                      </a:lnTo>
                      <a:lnTo>
                        <a:pt x="322" y="495"/>
                      </a:lnTo>
                      <a:lnTo>
                        <a:pt x="323" y="495"/>
                      </a:lnTo>
                      <a:lnTo>
                        <a:pt x="323" y="496"/>
                      </a:lnTo>
                      <a:lnTo>
                        <a:pt x="324" y="496"/>
                      </a:lnTo>
                      <a:lnTo>
                        <a:pt x="324" y="497"/>
                      </a:lnTo>
                      <a:lnTo>
                        <a:pt x="324" y="498"/>
                      </a:lnTo>
                      <a:lnTo>
                        <a:pt x="323" y="499"/>
                      </a:lnTo>
                      <a:lnTo>
                        <a:pt x="324" y="501"/>
                      </a:lnTo>
                      <a:lnTo>
                        <a:pt x="325" y="502"/>
                      </a:lnTo>
                      <a:lnTo>
                        <a:pt x="326" y="503"/>
                      </a:lnTo>
                      <a:lnTo>
                        <a:pt x="327" y="503"/>
                      </a:lnTo>
                      <a:lnTo>
                        <a:pt x="327" y="504"/>
                      </a:lnTo>
                      <a:lnTo>
                        <a:pt x="328" y="504"/>
                      </a:lnTo>
                      <a:lnTo>
                        <a:pt x="330" y="504"/>
                      </a:lnTo>
                      <a:lnTo>
                        <a:pt x="331" y="505"/>
                      </a:lnTo>
                      <a:lnTo>
                        <a:pt x="332" y="506"/>
                      </a:lnTo>
                      <a:lnTo>
                        <a:pt x="333" y="506"/>
                      </a:lnTo>
                      <a:lnTo>
                        <a:pt x="333" y="505"/>
                      </a:lnTo>
                      <a:lnTo>
                        <a:pt x="334" y="505"/>
                      </a:lnTo>
                      <a:lnTo>
                        <a:pt x="335" y="506"/>
                      </a:lnTo>
                      <a:lnTo>
                        <a:pt x="336" y="506"/>
                      </a:lnTo>
                      <a:lnTo>
                        <a:pt x="337" y="507"/>
                      </a:lnTo>
                      <a:lnTo>
                        <a:pt x="338" y="506"/>
                      </a:lnTo>
                      <a:lnTo>
                        <a:pt x="339" y="506"/>
                      </a:lnTo>
                      <a:lnTo>
                        <a:pt x="340" y="507"/>
                      </a:lnTo>
                      <a:lnTo>
                        <a:pt x="341" y="508"/>
                      </a:lnTo>
                      <a:lnTo>
                        <a:pt x="342" y="508"/>
                      </a:lnTo>
                      <a:lnTo>
                        <a:pt x="343" y="508"/>
                      </a:lnTo>
                      <a:lnTo>
                        <a:pt x="344" y="508"/>
                      </a:lnTo>
                      <a:lnTo>
                        <a:pt x="345" y="509"/>
                      </a:lnTo>
                      <a:lnTo>
                        <a:pt x="346" y="509"/>
                      </a:lnTo>
                      <a:lnTo>
                        <a:pt x="346" y="510"/>
                      </a:lnTo>
                      <a:lnTo>
                        <a:pt x="347" y="510"/>
                      </a:lnTo>
                      <a:lnTo>
                        <a:pt x="347" y="511"/>
                      </a:lnTo>
                      <a:lnTo>
                        <a:pt x="348" y="512"/>
                      </a:lnTo>
                      <a:lnTo>
                        <a:pt x="349" y="512"/>
                      </a:lnTo>
                      <a:lnTo>
                        <a:pt x="350" y="512"/>
                      </a:lnTo>
                      <a:lnTo>
                        <a:pt x="351" y="512"/>
                      </a:lnTo>
                      <a:lnTo>
                        <a:pt x="352" y="512"/>
                      </a:lnTo>
                      <a:lnTo>
                        <a:pt x="352" y="513"/>
                      </a:lnTo>
                      <a:lnTo>
                        <a:pt x="353" y="512"/>
                      </a:lnTo>
                      <a:lnTo>
                        <a:pt x="355" y="513"/>
                      </a:lnTo>
                      <a:lnTo>
                        <a:pt x="356" y="514"/>
                      </a:lnTo>
                      <a:lnTo>
                        <a:pt x="356" y="515"/>
                      </a:lnTo>
                      <a:lnTo>
                        <a:pt x="357" y="515"/>
                      </a:lnTo>
                      <a:lnTo>
                        <a:pt x="356" y="516"/>
                      </a:lnTo>
                      <a:lnTo>
                        <a:pt x="355" y="516"/>
                      </a:lnTo>
                      <a:lnTo>
                        <a:pt x="354" y="516"/>
                      </a:lnTo>
                      <a:lnTo>
                        <a:pt x="353" y="516"/>
                      </a:lnTo>
                      <a:lnTo>
                        <a:pt x="352" y="516"/>
                      </a:lnTo>
                      <a:lnTo>
                        <a:pt x="351" y="516"/>
                      </a:lnTo>
                      <a:lnTo>
                        <a:pt x="350" y="516"/>
                      </a:lnTo>
                      <a:lnTo>
                        <a:pt x="349" y="516"/>
                      </a:lnTo>
                      <a:lnTo>
                        <a:pt x="348" y="516"/>
                      </a:lnTo>
                      <a:lnTo>
                        <a:pt x="347" y="515"/>
                      </a:lnTo>
                      <a:lnTo>
                        <a:pt x="346" y="515"/>
                      </a:lnTo>
                      <a:lnTo>
                        <a:pt x="344" y="513"/>
                      </a:lnTo>
                      <a:lnTo>
                        <a:pt x="343" y="513"/>
                      </a:lnTo>
                      <a:lnTo>
                        <a:pt x="342" y="513"/>
                      </a:lnTo>
                      <a:lnTo>
                        <a:pt x="341" y="513"/>
                      </a:lnTo>
                      <a:lnTo>
                        <a:pt x="340" y="513"/>
                      </a:lnTo>
                      <a:lnTo>
                        <a:pt x="339" y="513"/>
                      </a:lnTo>
                      <a:lnTo>
                        <a:pt x="339" y="514"/>
                      </a:lnTo>
                      <a:lnTo>
                        <a:pt x="339" y="515"/>
                      </a:lnTo>
                      <a:lnTo>
                        <a:pt x="340" y="516"/>
                      </a:lnTo>
                      <a:lnTo>
                        <a:pt x="340" y="517"/>
                      </a:lnTo>
                      <a:lnTo>
                        <a:pt x="340" y="518"/>
                      </a:lnTo>
                      <a:lnTo>
                        <a:pt x="340" y="519"/>
                      </a:lnTo>
                      <a:lnTo>
                        <a:pt x="339" y="519"/>
                      </a:lnTo>
                      <a:lnTo>
                        <a:pt x="338" y="520"/>
                      </a:lnTo>
                      <a:lnTo>
                        <a:pt x="338" y="521"/>
                      </a:lnTo>
                      <a:lnTo>
                        <a:pt x="338" y="522"/>
                      </a:lnTo>
                      <a:lnTo>
                        <a:pt x="337" y="522"/>
                      </a:lnTo>
                      <a:lnTo>
                        <a:pt x="335" y="522"/>
                      </a:lnTo>
                      <a:lnTo>
                        <a:pt x="334" y="522"/>
                      </a:lnTo>
                      <a:lnTo>
                        <a:pt x="334" y="523"/>
                      </a:lnTo>
                      <a:lnTo>
                        <a:pt x="335" y="523"/>
                      </a:lnTo>
                      <a:lnTo>
                        <a:pt x="336" y="523"/>
                      </a:lnTo>
                      <a:lnTo>
                        <a:pt x="336" y="524"/>
                      </a:lnTo>
                      <a:lnTo>
                        <a:pt x="337" y="524"/>
                      </a:lnTo>
                      <a:lnTo>
                        <a:pt x="338" y="524"/>
                      </a:lnTo>
                      <a:lnTo>
                        <a:pt x="338" y="525"/>
                      </a:lnTo>
                      <a:lnTo>
                        <a:pt x="337" y="525"/>
                      </a:lnTo>
                      <a:lnTo>
                        <a:pt x="337" y="526"/>
                      </a:lnTo>
                      <a:lnTo>
                        <a:pt x="337" y="527"/>
                      </a:lnTo>
                      <a:lnTo>
                        <a:pt x="336" y="528"/>
                      </a:lnTo>
                      <a:lnTo>
                        <a:pt x="335" y="528"/>
                      </a:lnTo>
                      <a:lnTo>
                        <a:pt x="335" y="529"/>
                      </a:lnTo>
                      <a:lnTo>
                        <a:pt x="335" y="530"/>
                      </a:lnTo>
                      <a:lnTo>
                        <a:pt x="334" y="529"/>
                      </a:lnTo>
                      <a:lnTo>
                        <a:pt x="333" y="530"/>
                      </a:lnTo>
                      <a:lnTo>
                        <a:pt x="334" y="531"/>
                      </a:lnTo>
                      <a:lnTo>
                        <a:pt x="333" y="532"/>
                      </a:lnTo>
                      <a:lnTo>
                        <a:pt x="334" y="533"/>
                      </a:lnTo>
                      <a:lnTo>
                        <a:pt x="335" y="533"/>
                      </a:lnTo>
                      <a:lnTo>
                        <a:pt x="336" y="533"/>
                      </a:lnTo>
                      <a:lnTo>
                        <a:pt x="336" y="534"/>
                      </a:lnTo>
                      <a:lnTo>
                        <a:pt x="337" y="534"/>
                      </a:lnTo>
                      <a:lnTo>
                        <a:pt x="338" y="534"/>
                      </a:lnTo>
                      <a:lnTo>
                        <a:pt x="339" y="534"/>
                      </a:lnTo>
                      <a:lnTo>
                        <a:pt x="340" y="534"/>
                      </a:lnTo>
                      <a:lnTo>
                        <a:pt x="341" y="534"/>
                      </a:lnTo>
                      <a:lnTo>
                        <a:pt x="342" y="535"/>
                      </a:lnTo>
                      <a:lnTo>
                        <a:pt x="343" y="535"/>
                      </a:lnTo>
                      <a:lnTo>
                        <a:pt x="344" y="535"/>
                      </a:lnTo>
                      <a:lnTo>
                        <a:pt x="345" y="535"/>
                      </a:lnTo>
                      <a:lnTo>
                        <a:pt x="346" y="535"/>
                      </a:lnTo>
                      <a:lnTo>
                        <a:pt x="346" y="534"/>
                      </a:lnTo>
                      <a:lnTo>
                        <a:pt x="347" y="534"/>
                      </a:lnTo>
                      <a:lnTo>
                        <a:pt x="348" y="534"/>
                      </a:lnTo>
                      <a:lnTo>
                        <a:pt x="348" y="535"/>
                      </a:lnTo>
                      <a:lnTo>
                        <a:pt x="349" y="535"/>
                      </a:lnTo>
                      <a:lnTo>
                        <a:pt x="348" y="536"/>
                      </a:lnTo>
                      <a:lnTo>
                        <a:pt x="348" y="537"/>
                      </a:lnTo>
                      <a:lnTo>
                        <a:pt x="347" y="537"/>
                      </a:lnTo>
                      <a:lnTo>
                        <a:pt x="346" y="537"/>
                      </a:lnTo>
                      <a:lnTo>
                        <a:pt x="345" y="538"/>
                      </a:lnTo>
                      <a:lnTo>
                        <a:pt x="344" y="538"/>
                      </a:lnTo>
                      <a:lnTo>
                        <a:pt x="343" y="538"/>
                      </a:lnTo>
                      <a:lnTo>
                        <a:pt x="343" y="539"/>
                      </a:lnTo>
                      <a:lnTo>
                        <a:pt x="342" y="539"/>
                      </a:lnTo>
                      <a:lnTo>
                        <a:pt x="340" y="538"/>
                      </a:lnTo>
                      <a:lnTo>
                        <a:pt x="339" y="538"/>
                      </a:lnTo>
                      <a:lnTo>
                        <a:pt x="338" y="539"/>
                      </a:lnTo>
                      <a:lnTo>
                        <a:pt x="337" y="539"/>
                      </a:lnTo>
                      <a:lnTo>
                        <a:pt x="336" y="539"/>
                      </a:lnTo>
                      <a:lnTo>
                        <a:pt x="335" y="540"/>
                      </a:lnTo>
                      <a:lnTo>
                        <a:pt x="334" y="541"/>
                      </a:lnTo>
                      <a:lnTo>
                        <a:pt x="333" y="542"/>
                      </a:lnTo>
                      <a:lnTo>
                        <a:pt x="333" y="543"/>
                      </a:lnTo>
                      <a:lnTo>
                        <a:pt x="331" y="544"/>
                      </a:lnTo>
                      <a:lnTo>
                        <a:pt x="331" y="545"/>
                      </a:lnTo>
                      <a:lnTo>
                        <a:pt x="332" y="546"/>
                      </a:lnTo>
                      <a:lnTo>
                        <a:pt x="332" y="547"/>
                      </a:lnTo>
                      <a:lnTo>
                        <a:pt x="331" y="547"/>
                      </a:lnTo>
                      <a:lnTo>
                        <a:pt x="331" y="548"/>
                      </a:lnTo>
                      <a:lnTo>
                        <a:pt x="332" y="548"/>
                      </a:lnTo>
                      <a:lnTo>
                        <a:pt x="332" y="549"/>
                      </a:lnTo>
                      <a:lnTo>
                        <a:pt x="331" y="549"/>
                      </a:lnTo>
                      <a:lnTo>
                        <a:pt x="332" y="549"/>
                      </a:lnTo>
                      <a:lnTo>
                        <a:pt x="333" y="550"/>
                      </a:lnTo>
                      <a:lnTo>
                        <a:pt x="333" y="551"/>
                      </a:lnTo>
                      <a:lnTo>
                        <a:pt x="333" y="552"/>
                      </a:lnTo>
                      <a:lnTo>
                        <a:pt x="332" y="553"/>
                      </a:lnTo>
                      <a:lnTo>
                        <a:pt x="332" y="554"/>
                      </a:lnTo>
                      <a:lnTo>
                        <a:pt x="332" y="555"/>
                      </a:lnTo>
                      <a:lnTo>
                        <a:pt x="331" y="555"/>
                      </a:lnTo>
                      <a:lnTo>
                        <a:pt x="331" y="556"/>
                      </a:lnTo>
                      <a:lnTo>
                        <a:pt x="331" y="557"/>
                      </a:lnTo>
                      <a:lnTo>
                        <a:pt x="332" y="557"/>
                      </a:lnTo>
                      <a:lnTo>
                        <a:pt x="332" y="558"/>
                      </a:lnTo>
                      <a:lnTo>
                        <a:pt x="332" y="559"/>
                      </a:lnTo>
                      <a:lnTo>
                        <a:pt x="333" y="559"/>
                      </a:lnTo>
                      <a:lnTo>
                        <a:pt x="333" y="560"/>
                      </a:lnTo>
                      <a:lnTo>
                        <a:pt x="332" y="561"/>
                      </a:lnTo>
                      <a:lnTo>
                        <a:pt x="331" y="561"/>
                      </a:lnTo>
                      <a:lnTo>
                        <a:pt x="331" y="562"/>
                      </a:lnTo>
                      <a:lnTo>
                        <a:pt x="332" y="562"/>
                      </a:lnTo>
                      <a:lnTo>
                        <a:pt x="332" y="563"/>
                      </a:lnTo>
                      <a:lnTo>
                        <a:pt x="332" y="564"/>
                      </a:lnTo>
                      <a:lnTo>
                        <a:pt x="331" y="564"/>
                      </a:lnTo>
                      <a:lnTo>
                        <a:pt x="331" y="565"/>
                      </a:lnTo>
                      <a:lnTo>
                        <a:pt x="332" y="565"/>
                      </a:lnTo>
                      <a:lnTo>
                        <a:pt x="333" y="565"/>
                      </a:lnTo>
                      <a:lnTo>
                        <a:pt x="334" y="565"/>
                      </a:lnTo>
                      <a:lnTo>
                        <a:pt x="335" y="565"/>
                      </a:lnTo>
                      <a:lnTo>
                        <a:pt x="335" y="566"/>
                      </a:lnTo>
                      <a:lnTo>
                        <a:pt x="335" y="567"/>
                      </a:lnTo>
                      <a:lnTo>
                        <a:pt x="334" y="567"/>
                      </a:lnTo>
                      <a:lnTo>
                        <a:pt x="333" y="567"/>
                      </a:lnTo>
                      <a:lnTo>
                        <a:pt x="333" y="568"/>
                      </a:lnTo>
                      <a:lnTo>
                        <a:pt x="333" y="569"/>
                      </a:lnTo>
                      <a:lnTo>
                        <a:pt x="334" y="568"/>
                      </a:lnTo>
                      <a:lnTo>
                        <a:pt x="334" y="569"/>
                      </a:lnTo>
                      <a:lnTo>
                        <a:pt x="335" y="570"/>
                      </a:lnTo>
                      <a:lnTo>
                        <a:pt x="336" y="570"/>
                      </a:lnTo>
                      <a:lnTo>
                        <a:pt x="337" y="571"/>
                      </a:lnTo>
                      <a:lnTo>
                        <a:pt x="338" y="572"/>
                      </a:lnTo>
                      <a:lnTo>
                        <a:pt x="337" y="572"/>
                      </a:lnTo>
                      <a:lnTo>
                        <a:pt x="337" y="573"/>
                      </a:lnTo>
                      <a:lnTo>
                        <a:pt x="336" y="574"/>
                      </a:lnTo>
                      <a:lnTo>
                        <a:pt x="336" y="575"/>
                      </a:lnTo>
                      <a:lnTo>
                        <a:pt x="337" y="575"/>
                      </a:lnTo>
                      <a:lnTo>
                        <a:pt x="338" y="575"/>
                      </a:lnTo>
                      <a:lnTo>
                        <a:pt x="339" y="575"/>
                      </a:lnTo>
                      <a:lnTo>
                        <a:pt x="340" y="576"/>
                      </a:lnTo>
                      <a:lnTo>
                        <a:pt x="340" y="577"/>
                      </a:lnTo>
                      <a:lnTo>
                        <a:pt x="340" y="578"/>
                      </a:lnTo>
                      <a:lnTo>
                        <a:pt x="340" y="579"/>
                      </a:lnTo>
                      <a:lnTo>
                        <a:pt x="340" y="580"/>
                      </a:lnTo>
                      <a:lnTo>
                        <a:pt x="339" y="581"/>
                      </a:lnTo>
                      <a:lnTo>
                        <a:pt x="340" y="581"/>
                      </a:lnTo>
                      <a:lnTo>
                        <a:pt x="340" y="582"/>
                      </a:lnTo>
                      <a:lnTo>
                        <a:pt x="341" y="582"/>
                      </a:lnTo>
                      <a:lnTo>
                        <a:pt x="342" y="582"/>
                      </a:lnTo>
                      <a:lnTo>
                        <a:pt x="343" y="581"/>
                      </a:lnTo>
                      <a:lnTo>
                        <a:pt x="344" y="581"/>
                      </a:lnTo>
                      <a:lnTo>
                        <a:pt x="345" y="580"/>
                      </a:lnTo>
                      <a:lnTo>
                        <a:pt x="346" y="580"/>
                      </a:lnTo>
                      <a:lnTo>
                        <a:pt x="347" y="580"/>
                      </a:lnTo>
                      <a:lnTo>
                        <a:pt x="347" y="581"/>
                      </a:lnTo>
                      <a:lnTo>
                        <a:pt x="347" y="582"/>
                      </a:lnTo>
                      <a:lnTo>
                        <a:pt x="347" y="583"/>
                      </a:lnTo>
                      <a:lnTo>
                        <a:pt x="347" y="584"/>
                      </a:lnTo>
                      <a:lnTo>
                        <a:pt x="347" y="585"/>
                      </a:lnTo>
                      <a:lnTo>
                        <a:pt x="346" y="585"/>
                      </a:lnTo>
                      <a:lnTo>
                        <a:pt x="345" y="585"/>
                      </a:lnTo>
                      <a:lnTo>
                        <a:pt x="343" y="584"/>
                      </a:lnTo>
                      <a:lnTo>
                        <a:pt x="342" y="585"/>
                      </a:lnTo>
                      <a:lnTo>
                        <a:pt x="340" y="585"/>
                      </a:lnTo>
                      <a:lnTo>
                        <a:pt x="339" y="585"/>
                      </a:lnTo>
                      <a:lnTo>
                        <a:pt x="339" y="586"/>
                      </a:lnTo>
                      <a:lnTo>
                        <a:pt x="338" y="586"/>
                      </a:lnTo>
                      <a:lnTo>
                        <a:pt x="338" y="587"/>
                      </a:lnTo>
                      <a:lnTo>
                        <a:pt x="338" y="588"/>
                      </a:lnTo>
                      <a:lnTo>
                        <a:pt x="337" y="588"/>
                      </a:lnTo>
                      <a:lnTo>
                        <a:pt x="338" y="589"/>
                      </a:lnTo>
                      <a:lnTo>
                        <a:pt x="337" y="590"/>
                      </a:lnTo>
                      <a:lnTo>
                        <a:pt x="337" y="591"/>
                      </a:lnTo>
                      <a:lnTo>
                        <a:pt x="336" y="592"/>
                      </a:lnTo>
                      <a:lnTo>
                        <a:pt x="337" y="592"/>
                      </a:lnTo>
                      <a:lnTo>
                        <a:pt x="338" y="592"/>
                      </a:lnTo>
                      <a:lnTo>
                        <a:pt x="338" y="593"/>
                      </a:lnTo>
                      <a:lnTo>
                        <a:pt x="339" y="593"/>
                      </a:lnTo>
                      <a:lnTo>
                        <a:pt x="339" y="594"/>
                      </a:lnTo>
                      <a:lnTo>
                        <a:pt x="338" y="595"/>
                      </a:lnTo>
                      <a:lnTo>
                        <a:pt x="337" y="595"/>
                      </a:lnTo>
                      <a:lnTo>
                        <a:pt x="336" y="595"/>
                      </a:lnTo>
                      <a:lnTo>
                        <a:pt x="336" y="596"/>
                      </a:lnTo>
                      <a:lnTo>
                        <a:pt x="336" y="597"/>
                      </a:lnTo>
                      <a:lnTo>
                        <a:pt x="337" y="597"/>
                      </a:lnTo>
                      <a:lnTo>
                        <a:pt x="337" y="598"/>
                      </a:lnTo>
                      <a:lnTo>
                        <a:pt x="338" y="598"/>
                      </a:lnTo>
                      <a:lnTo>
                        <a:pt x="338" y="599"/>
                      </a:lnTo>
                      <a:lnTo>
                        <a:pt x="338" y="600"/>
                      </a:lnTo>
                      <a:lnTo>
                        <a:pt x="337" y="601"/>
                      </a:lnTo>
                      <a:lnTo>
                        <a:pt x="336" y="601"/>
                      </a:lnTo>
                      <a:lnTo>
                        <a:pt x="337" y="602"/>
                      </a:lnTo>
                      <a:lnTo>
                        <a:pt x="337" y="603"/>
                      </a:lnTo>
                      <a:lnTo>
                        <a:pt x="336" y="604"/>
                      </a:lnTo>
                      <a:lnTo>
                        <a:pt x="336" y="605"/>
                      </a:lnTo>
                      <a:lnTo>
                        <a:pt x="336" y="606"/>
                      </a:lnTo>
                      <a:lnTo>
                        <a:pt x="337" y="606"/>
                      </a:lnTo>
                      <a:lnTo>
                        <a:pt x="337" y="607"/>
                      </a:lnTo>
                      <a:lnTo>
                        <a:pt x="338" y="608"/>
                      </a:lnTo>
                      <a:lnTo>
                        <a:pt x="337" y="608"/>
                      </a:lnTo>
                      <a:lnTo>
                        <a:pt x="336" y="609"/>
                      </a:lnTo>
                      <a:lnTo>
                        <a:pt x="335" y="609"/>
                      </a:lnTo>
                      <a:lnTo>
                        <a:pt x="335" y="610"/>
                      </a:lnTo>
                      <a:lnTo>
                        <a:pt x="335" y="611"/>
                      </a:lnTo>
                      <a:lnTo>
                        <a:pt x="335" y="612"/>
                      </a:lnTo>
                      <a:lnTo>
                        <a:pt x="335" y="613"/>
                      </a:lnTo>
                      <a:lnTo>
                        <a:pt x="334" y="613"/>
                      </a:lnTo>
                      <a:lnTo>
                        <a:pt x="335" y="614"/>
                      </a:lnTo>
                      <a:lnTo>
                        <a:pt x="334" y="615"/>
                      </a:lnTo>
                      <a:lnTo>
                        <a:pt x="334" y="616"/>
                      </a:lnTo>
                      <a:lnTo>
                        <a:pt x="334" y="617"/>
                      </a:lnTo>
                      <a:lnTo>
                        <a:pt x="335" y="616"/>
                      </a:lnTo>
                      <a:lnTo>
                        <a:pt x="336" y="616"/>
                      </a:lnTo>
                      <a:lnTo>
                        <a:pt x="337" y="615"/>
                      </a:lnTo>
                      <a:lnTo>
                        <a:pt x="337" y="616"/>
                      </a:lnTo>
                      <a:lnTo>
                        <a:pt x="338" y="616"/>
                      </a:lnTo>
                      <a:lnTo>
                        <a:pt x="339" y="616"/>
                      </a:lnTo>
                      <a:lnTo>
                        <a:pt x="340" y="616"/>
                      </a:lnTo>
                      <a:lnTo>
                        <a:pt x="341" y="616"/>
                      </a:lnTo>
                      <a:lnTo>
                        <a:pt x="342" y="615"/>
                      </a:lnTo>
                      <a:lnTo>
                        <a:pt x="343" y="615"/>
                      </a:lnTo>
                      <a:lnTo>
                        <a:pt x="344" y="615"/>
                      </a:lnTo>
                      <a:lnTo>
                        <a:pt x="345" y="615"/>
                      </a:lnTo>
                      <a:lnTo>
                        <a:pt x="346" y="614"/>
                      </a:lnTo>
                      <a:lnTo>
                        <a:pt x="347" y="614"/>
                      </a:lnTo>
                      <a:lnTo>
                        <a:pt x="348" y="614"/>
                      </a:lnTo>
                      <a:lnTo>
                        <a:pt x="348" y="615"/>
                      </a:lnTo>
                      <a:lnTo>
                        <a:pt x="348" y="616"/>
                      </a:lnTo>
                      <a:lnTo>
                        <a:pt x="347" y="616"/>
                      </a:lnTo>
                      <a:lnTo>
                        <a:pt x="346" y="616"/>
                      </a:lnTo>
                      <a:lnTo>
                        <a:pt x="345" y="617"/>
                      </a:lnTo>
                      <a:lnTo>
                        <a:pt x="345" y="616"/>
                      </a:lnTo>
                      <a:lnTo>
                        <a:pt x="344" y="616"/>
                      </a:lnTo>
                      <a:lnTo>
                        <a:pt x="344" y="617"/>
                      </a:lnTo>
                      <a:lnTo>
                        <a:pt x="343" y="617"/>
                      </a:lnTo>
                      <a:lnTo>
                        <a:pt x="342" y="618"/>
                      </a:lnTo>
                      <a:lnTo>
                        <a:pt x="340" y="618"/>
                      </a:lnTo>
                      <a:lnTo>
                        <a:pt x="339" y="618"/>
                      </a:lnTo>
                      <a:lnTo>
                        <a:pt x="338" y="618"/>
                      </a:lnTo>
                      <a:lnTo>
                        <a:pt x="337" y="618"/>
                      </a:lnTo>
                      <a:lnTo>
                        <a:pt x="336" y="618"/>
                      </a:lnTo>
                      <a:lnTo>
                        <a:pt x="335" y="618"/>
                      </a:lnTo>
                      <a:lnTo>
                        <a:pt x="335" y="619"/>
                      </a:lnTo>
                      <a:lnTo>
                        <a:pt x="335" y="618"/>
                      </a:lnTo>
                      <a:lnTo>
                        <a:pt x="335" y="619"/>
                      </a:lnTo>
                      <a:lnTo>
                        <a:pt x="334" y="619"/>
                      </a:lnTo>
                      <a:lnTo>
                        <a:pt x="333" y="619"/>
                      </a:lnTo>
                      <a:lnTo>
                        <a:pt x="332" y="619"/>
                      </a:lnTo>
                      <a:lnTo>
                        <a:pt x="331" y="619"/>
                      </a:lnTo>
                      <a:lnTo>
                        <a:pt x="330" y="619"/>
                      </a:lnTo>
                      <a:lnTo>
                        <a:pt x="329" y="619"/>
                      </a:lnTo>
                      <a:lnTo>
                        <a:pt x="328" y="619"/>
                      </a:lnTo>
                      <a:lnTo>
                        <a:pt x="329" y="618"/>
                      </a:lnTo>
                      <a:lnTo>
                        <a:pt x="328" y="618"/>
                      </a:lnTo>
                      <a:lnTo>
                        <a:pt x="328" y="617"/>
                      </a:lnTo>
                      <a:lnTo>
                        <a:pt x="329" y="616"/>
                      </a:lnTo>
                      <a:lnTo>
                        <a:pt x="328" y="616"/>
                      </a:lnTo>
                      <a:lnTo>
                        <a:pt x="329" y="616"/>
                      </a:lnTo>
                      <a:lnTo>
                        <a:pt x="329" y="615"/>
                      </a:lnTo>
                      <a:lnTo>
                        <a:pt x="329" y="614"/>
                      </a:lnTo>
                      <a:lnTo>
                        <a:pt x="329" y="613"/>
                      </a:lnTo>
                      <a:lnTo>
                        <a:pt x="330" y="613"/>
                      </a:lnTo>
                      <a:lnTo>
                        <a:pt x="329" y="612"/>
                      </a:lnTo>
                      <a:lnTo>
                        <a:pt x="330" y="612"/>
                      </a:lnTo>
                      <a:lnTo>
                        <a:pt x="329" y="611"/>
                      </a:lnTo>
                      <a:lnTo>
                        <a:pt x="329" y="610"/>
                      </a:lnTo>
                      <a:lnTo>
                        <a:pt x="329" y="609"/>
                      </a:lnTo>
                      <a:lnTo>
                        <a:pt x="329" y="608"/>
                      </a:lnTo>
                      <a:lnTo>
                        <a:pt x="329" y="609"/>
                      </a:lnTo>
                      <a:lnTo>
                        <a:pt x="328" y="608"/>
                      </a:lnTo>
                      <a:lnTo>
                        <a:pt x="327" y="608"/>
                      </a:lnTo>
                      <a:lnTo>
                        <a:pt x="326" y="608"/>
                      </a:lnTo>
                      <a:lnTo>
                        <a:pt x="326" y="607"/>
                      </a:lnTo>
                      <a:lnTo>
                        <a:pt x="326" y="606"/>
                      </a:lnTo>
                      <a:lnTo>
                        <a:pt x="322" y="614"/>
                      </a:lnTo>
                      <a:lnTo>
                        <a:pt x="321" y="616"/>
                      </a:lnTo>
                      <a:lnTo>
                        <a:pt x="312" y="615"/>
                      </a:lnTo>
                      <a:lnTo>
                        <a:pt x="310" y="615"/>
                      </a:lnTo>
                      <a:lnTo>
                        <a:pt x="295" y="618"/>
                      </a:lnTo>
                      <a:lnTo>
                        <a:pt x="294" y="618"/>
                      </a:lnTo>
                      <a:lnTo>
                        <a:pt x="294" y="619"/>
                      </a:lnTo>
                      <a:lnTo>
                        <a:pt x="293" y="619"/>
                      </a:lnTo>
                      <a:lnTo>
                        <a:pt x="293" y="620"/>
                      </a:lnTo>
                      <a:lnTo>
                        <a:pt x="293" y="621"/>
                      </a:lnTo>
                      <a:lnTo>
                        <a:pt x="292" y="621"/>
                      </a:lnTo>
                      <a:lnTo>
                        <a:pt x="292" y="622"/>
                      </a:lnTo>
                      <a:lnTo>
                        <a:pt x="291" y="622"/>
                      </a:lnTo>
                      <a:lnTo>
                        <a:pt x="291" y="623"/>
                      </a:lnTo>
                      <a:lnTo>
                        <a:pt x="290" y="623"/>
                      </a:lnTo>
                      <a:lnTo>
                        <a:pt x="290" y="622"/>
                      </a:lnTo>
                      <a:lnTo>
                        <a:pt x="289" y="622"/>
                      </a:lnTo>
                      <a:lnTo>
                        <a:pt x="290" y="621"/>
                      </a:lnTo>
                      <a:lnTo>
                        <a:pt x="289" y="621"/>
                      </a:lnTo>
                      <a:lnTo>
                        <a:pt x="288" y="621"/>
                      </a:lnTo>
                      <a:lnTo>
                        <a:pt x="288" y="622"/>
                      </a:lnTo>
                      <a:lnTo>
                        <a:pt x="287" y="622"/>
                      </a:lnTo>
                      <a:lnTo>
                        <a:pt x="287" y="623"/>
                      </a:lnTo>
                      <a:lnTo>
                        <a:pt x="286" y="623"/>
                      </a:lnTo>
                      <a:lnTo>
                        <a:pt x="286" y="624"/>
                      </a:lnTo>
                      <a:lnTo>
                        <a:pt x="285" y="624"/>
                      </a:lnTo>
                      <a:lnTo>
                        <a:pt x="284" y="625"/>
                      </a:lnTo>
                      <a:lnTo>
                        <a:pt x="284" y="626"/>
                      </a:lnTo>
                      <a:lnTo>
                        <a:pt x="283" y="626"/>
                      </a:lnTo>
                      <a:lnTo>
                        <a:pt x="282" y="626"/>
                      </a:lnTo>
                      <a:lnTo>
                        <a:pt x="282" y="627"/>
                      </a:lnTo>
                      <a:lnTo>
                        <a:pt x="281" y="627"/>
                      </a:lnTo>
                      <a:lnTo>
                        <a:pt x="281" y="626"/>
                      </a:lnTo>
                      <a:lnTo>
                        <a:pt x="280" y="626"/>
                      </a:lnTo>
                      <a:lnTo>
                        <a:pt x="280" y="627"/>
                      </a:lnTo>
                      <a:lnTo>
                        <a:pt x="279" y="627"/>
                      </a:lnTo>
                      <a:lnTo>
                        <a:pt x="279" y="628"/>
                      </a:lnTo>
                      <a:lnTo>
                        <a:pt x="278" y="628"/>
                      </a:lnTo>
                      <a:lnTo>
                        <a:pt x="277" y="628"/>
                      </a:lnTo>
                      <a:lnTo>
                        <a:pt x="276" y="628"/>
                      </a:lnTo>
                      <a:lnTo>
                        <a:pt x="276" y="629"/>
                      </a:lnTo>
                      <a:lnTo>
                        <a:pt x="275" y="629"/>
                      </a:lnTo>
                      <a:lnTo>
                        <a:pt x="275" y="628"/>
                      </a:lnTo>
                      <a:lnTo>
                        <a:pt x="274" y="629"/>
                      </a:lnTo>
                      <a:lnTo>
                        <a:pt x="273" y="629"/>
                      </a:lnTo>
                      <a:lnTo>
                        <a:pt x="274" y="630"/>
                      </a:lnTo>
                      <a:lnTo>
                        <a:pt x="273" y="630"/>
                      </a:lnTo>
                      <a:lnTo>
                        <a:pt x="273" y="629"/>
                      </a:lnTo>
                      <a:lnTo>
                        <a:pt x="272" y="630"/>
                      </a:lnTo>
                      <a:lnTo>
                        <a:pt x="272" y="629"/>
                      </a:lnTo>
                      <a:lnTo>
                        <a:pt x="271" y="630"/>
                      </a:lnTo>
                      <a:lnTo>
                        <a:pt x="270" y="630"/>
                      </a:lnTo>
                      <a:lnTo>
                        <a:pt x="269" y="630"/>
                      </a:lnTo>
                      <a:lnTo>
                        <a:pt x="269" y="631"/>
                      </a:lnTo>
                      <a:lnTo>
                        <a:pt x="270" y="631"/>
                      </a:lnTo>
                      <a:lnTo>
                        <a:pt x="270" y="632"/>
                      </a:lnTo>
                      <a:lnTo>
                        <a:pt x="269" y="632"/>
                      </a:lnTo>
                      <a:lnTo>
                        <a:pt x="268" y="632"/>
                      </a:lnTo>
                      <a:lnTo>
                        <a:pt x="267" y="632"/>
                      </a:lnTo>
                      <a:lnTo>
                        <a:pt x="266" y="632"/>
                      </a:lnTo>
                      <a:lnTo>
                        <a:pt x="266" y="631"/>
                      </a:lnTo>
                      <a:lnTo>
                        <a:pt x="266" y="630"/>
                      </a:lnTo>
                      <a:lnTo>
                        <a:pt x="265" y="630"/>
                      </a:lnTo>
                      <a:lnTo>
                        <a:pt x="265" y="631"/>
                      </a:lnTo>
                      <a:lnTo>
                        <a:pt x="264" y="631"/>
                      </a:lnTo>
                      <a:lnTo>
                        <a:pt x="263" y="631"/>
                      </a:lnTo>
                      <a:lnTo>
                        <a:pt x="262" y="631"/>
                      </a:lnTo>
                      <a:lnTo>
                        <a:pt x="262" y="632"/>
                      </a:lnTo>
                      <a:lnTo>
                        <a:pt x="261" y="632"/>
                      </a:lnTo>
                      <a:lnTo>
                        <a:pt x="261" y="633"/>
                      </a:lnTo>
                      <a:lnTo>
                        <a:pt x="260" y="634"/>
                      </a:lnTo>
                      <a:lnTo>
                        <a:pt x="259" y="634"/>
                      </a:lnTo>
                      <a:lnTo>
                        <a:pt x="258" y="635"/>
                      </a:lnTo>
                      <a:lnTo>
                        <a:pt x="258" y="636"/>
                      </a:lnTo>
                      <a:lnTo>
                        <a:pt x="257" y="636"/>
                      </a:lnTo>
                      <a:lnTo>
                        <a:pt x="258" y="635"/>
                      </a:lnTo>
                      <a:lnTo>
                        <a:pt x="257" y="635"/>
                      </a:lnTo>
                      <a:lnTo>
                        <a:pt x="257" y="634"/>
                      </a:lnTo>
                      <a:lnTo>
                        <a:pt x="256" y="634"/>
                      </a:lnTo>
                      <a:lnTo>
                        <a:pt x="255" y="635"/>
                      </a:lnTo>
                      <a:lnTo>
                        <a:pt x="255" y="634"/>
                      </a:lnTo>
                      <a:lnTo>
                        <a:pt x="254" y="634"/>
                      </a:lnTo>
                      <a:lnTo>
                        <a:pt x="253" y="634"/>
                      </a:lnTo>
                      <a:lnTo>
                        <a:pt x="252" y="633"/>
                      </a:lnTo>
                      <a:lnTo>
                        <a:pt x="251" y="632"/>
                      </a:lnTo>
                      <a:lnTo>
                        <a:pt x="251" y="633"/>
                      </a:lnTo>
                      <a:lnTo>
                        <a:pt x="250" y="633"/>
                      </a:lnTo>
                      <a:lnTo>
                        <a:pt x="250" y="634"/>
                      </a:lnTo>
                      <a:lnTo>
                        <a:pt x="250" y="635"/>
                      </a:lnTo>
                      <a:lnTo>
                        <a:pt x="249" y="635"/>
                      </a:lnTo>
                      <a:lnTo>
                        <a:pt x="248" y="636"/>
                      </a:lnTo>
                      <a:lnTo>
                        <a:pt x="247" y="637"/>
                      </a:lnTo>
                      <a:lnTo>
                        <a:pt x="246" y="637"/>
                      </a:lnTo>
                      <a:lnTo>
                        <a:pt x="246" y="636"/>
                      </a:lnTo>
                      <a:lnTo>
                        <a:pt x="246" y="635"/>
                      </a:lnTo>
                      <a:lnTo>
                        <a:pt x="245" y="634"/>
                      </a:lnTo>
                      <a:lnTo>
                        <a:pt x="245" y="633"/>
                      </a:lnTo>
                      <a:lnTo>
                        <a:pt x="246" y="633"/>
                      </a:lnTo>
                      <a:lnTo>
                        <a:pt x="247" y="633"/>
                      </a:lnTo>
                      <a:lnTo>
                        <a:pt x="247" y="632"/>
                      </a:lnTo>
                      <a:lnTo>
                        <a:pt x="246" y="632"/>
                      </a:lnTo>
                      <a:lnTo>
                        <a:pt x="245" y="632"/>
                      </a:lnTo>
                      <a:lnTo>
                        <a:pt x="244" y="632"/>
                      </a:lnTo>
                      <a:lnTo>
                        <a:pt x="243" y="631"/>
                      </a:lnTo>
                      <a:lnTo>
                        <a:pt x="243" y="630"/>
                      </a:lnTo>
                      <a:lnTo>
                        <a:pt x="243" y="629"/>
                      </a:lnTo>
                      <a:lnTo>
                        <a:pt x="244" y="629"/>
                      </a:lnTo>
                      <a:lnTo>
                        <a:pt x="243" y="628"/>
                      </a:lnTo>
                      <a:lnTo>
                        <a:pt x="242" y="628"/>
                      </a:lnTo>
                      <a:lnTo>
                        <a:pt x="242" y="629"/>
                      </a:lnTo>
                      <a:lnTo>
                        <a:pt x="241" y="629"/>
                      </a:lnTo>
                      <a:lnTo>
                        <a:pt x="240" y="628"/>
                      </a:lnTo>
                      <a:lnTo>
                        <a:pt x="239" y="628"/>
                      </a:lnTo>
                      <a:lnTo>
                        <a:pt x="239" y="629"/>
                      </a:lnTo>
                      <a:lnTo>
                        <a:pt x="238" y="629"/>
                      </a:lnTo>
                      <a:lnTo>
                        <a:pt x="237" y="628"/>
                      </a:lnTo>
                      <a:lnTo>
                        <a:pt x="237" y="627"/>
                      </a:lnTo>
                      <a:lnTo>
                        <a:pt x="237" y="626"/>
                      </a:lnTo>
                      <a:lnTo>
                        <a:pt x="237" y="625"/>
                      </a:lnTo>
                      <a:lnTo>
                        <a:pt x="237" y="624"/>
                      </a:lnTo>
                      <a:lnTo>
                        <a:pt x="237" y="623"/>
                      </a:lnTo>
                      <a:lnTo>
                        <a:pt x="236" y="623"/>
                      </a:lnTo>
                      <a:lnTo>
                        <a:pt x="235" y="623"/>
                      </a:lnTo>
                      <a:lnTo>
                        <a:pt x="234" y="622"/>
                      </a:lnTo>
                      <a:lnTo>
                        <a:pt x="233" y="622"/>
                      </a:lnTo>
                      <a:lnTo>
                        <a:pt x="232" y="622"/>
                      </a:lnTo>
                      <a:lnTo>
                        <a:pt x="232" y="621"/>
                      </a:lnTo>
                      <a:lnTo>
                        <a:pt x="232" y="622"/>
                      </a:lnTo>
                      <a:lnTo>
                        <a:pt x="231" y="622"/>
                      </a:lnTo>
                      <a:lnTo>
                        <a:pt x="231" y="623"/>
                      </a:lnTo>
                      <a:lnTo>
                        <a:pt x="231" y="624"/>
                      </a:lnTo>
                      <a:lnTo>
                        <a:pt x="231" y="625"/>
                      </a:lnTo>
                      <a:lnTo>
                        <a:pt x="230" y="625"/>
                      </a:lnTo>
                      <a:lnTo>
                        <a:pt x="230" y="626"/>
                      </a:lnTo>
                      <a:lnTo>
                        <a:pt x="229" y="626"/>
                      </a:lnTo>
                      <a:lnTo>
                        <a:pt x="229" y="627"/>
                      </a:lnTo>
                      <a:lnTo>
                        <a:pt x="230" y="627"/>
                      </a:lnTo>
                      <a:lnTo>
                        <a:pt x="230" y="628"/>
                      </a:lnTo>
                      <a:lnTo>
                        <a:pt x="229" y="628"/>
                      </a:lnTo>
                      <a:lnTo>
                        <a:pt x="229" y="629"/>
                      </a:lnTo>
                      <a:lnTo>
                        <a:pt x="230" y="629"/>
                      </a:lnTo>
                      <a:lnTo>
                        <a:pt x="229" y="629"/>
                      </a:lnTo>
                      <a:lnTo>
                        <a:pt x="229" y="630"/>
                      </a:lnTo>
                      <a:lnTo>
                        <a:pt x="230" y="630"/>
                      </a:lnTo>
                      <a:lnTo>
                        <a:pt x="230" y="631"/>
                      </a:lnTo>
                      <a:lnTo>
                        <a:pt x="230" y="632"/>
                      </a:lnTo>
                      <a:lnTo>
                        <a:pt x="231" y="632"/>
                      </a:lnTo>
                      <a:lnTo>
                        <a:pt x="230" y="633"/>
                      </a:lnTo>
                      <a:lnTo>
                        <a:pt x="231" y="633"/>
                      </a:lnTo>
                      <a:lnTo>
                        <a:pt x="231" y="634"/>
                      </a:lnTo>
                      <a:lnTo>
                        <a:pt x="230" y="634"/>
                      </a:lnTo>
                      <a:lnTo>
                        <a:pt x="229" y="635"/>
                      </a:lnTo>
                      <a:lnTo>
                        <a:pt x="229" y="636"/>
                      </a:lnTo>
                      <a:lnTo>
                        <a:pt x="229" y="637"/>
                      </a:lnTo>
                      <a:lnTo>
                        <a:pt x="230" y="638"/>
                      </a:lnTo>
                      <a:lnTo>
                        <a:pt x="229" y="638"/>
                      </a:lnTo>
                      <a:lnTo>
                        <a:pt x="229" y="639"/>
                      </a:lnTo>
                      <a:lnTo>
                        <a:pt x="230" y="640"/>
                      </a:lnTo>
                      <a:lnTo>
                        <a:pt x="230" y="641"/>
                      </a:lnTo>
                      <a:lnTo>
                        <a:pt x="230" y="642"/>
                      </a:lnTo>
                      <a:lnTo>
                        <a:pt x="231" y="642"/>
                      </a:lnTo>
                      <a:lnTo>
                        <a:pt x="232" y="642"/>
                      </a:lnTo>
                      <a:lnTo>
                        <a:pt x="231" y="642"/>
                      </a:lnTo>
                      <a:lnTo>
                        <a:pt x="231" y="643"/>
                      </a:lnTo>
                      <a:lnTo>
                        <a:pt x="231" y="644"/>
                      </a:lnTo>
                      <a:lnTo>
                        <a:pt x="230" y="644"/>
                      </a:lnTo>
                      <a:lnTo>
                        <a:pt x="230" y="645"/>
                      </a:lnTo>
                      <a:lnTo>
                        <a:pt x="229" y="645"/>
                      </a:lnTo>
                      <a:lnTo>
                        <a:pt x="229" y="646"/>
                      </a:lnTo>
                      <a:lnTo>
                        <a:pt x="229" y="647"/>
                      </a:lnTo>
                      <a:lnTo>
                        <a:pt x="228" y="647"/>
                      </a:lnTo>
                      <a:lnTo>
                        <a:pt x="228" y="648"/>
                      </a:lnTo>
                      <a:lnTo>
                        <a:pt x="227" y="648"/>
                      </a:lnTo>
                      <a:lnTo>
                        <a:pt x="227" y="649"/>
                      </a:lnTo>
                      <a:lnTo>
                        <a:pt x="218" y="639"/>
                      </a:lnTo>
                      <a:lnTo>
                        <a:pt x="219" y="638"/>
                      </a:lnTo>
                      <a:lnTo>
                        <a:pt x="218" y="638"/>
                      </a:lnTo>
                      <a:lnTo>
                        <a:pt x="218" y="637"/>
                      </a:lnTo>
                      <a:lnTo>
                        <a:pt x="217" y="637"/>
                      </a:lnTo>
                      <a:lnTo>
                        <a:pt x="216" y="637"/>
                      </a:lnTo>
                      <a:lnTo>
                        <a:pt x="215" y="637"/>
                      </a:lnTo>
                      <a:lnTo>
                        <a:pt x="214" y="637"/>
                      </a:lnTo>
                      <a:lnTo>
                        <a:pt x="213" y="637"/>
                      </a:lnTo>
                      <a:lnTo>
                        <a:pt x="212" y="637"/>
                      </a:lnTo>
                      <a:lnTo>
                        <a:pt x="212" y="636"/>
                      </a:lnTo>
                      <a:lnTo>
                        <a:pt x="211" y="636"/>
                      </a:lnTo>
                      <a:lnTo>
                        <a:pt x="211" y="635"/>
                      </a:lnTo>
                      <a:lnTo>
                        <a:pt x="210" y="635"/>
                      </a:lnTo>
                      <a:lnTo>
                        <a:pt x="209" y="635"/>
                      </a:lnTo>
                      <a:lnTo>
                        <a:pt x="210" y="635"/>
                      </a:lnTo>
                      <a:lnTo>
                        <a:pt x="209" y="635"/>
                      </a:lnTo>
                      <a:lnTo>
                        <a:pt x="209" y="634"/>
                      </a:lnTo>
                      <a:lnTo>
                        <a:pt x="209" y="635"/>
                      </a:lnTo>
                      <a:lnTo>
                        <a:pt x="208" y="634"/>
                      </a:lnTo>
                      <a:lnTo>
                        <a:pt x="208" y="635"/>
                      </a:lnTo>
                      <a:lnTo>
                        <a:pt x="208" y="636"/>
                      </a:lnTo>
                      <a:lnTo>
                        <a:pt x="207" y="636"/>
                      </a:lnTo>
                      <a:lnTo>
                        <a:pt x="207" y="635"/>
                      </a:lnTo>
                      <a:lnTo>
                        <a:pt x="207" y="636"/>
                      </a:lnTo>
                      <a:lnTo>
                        <a:pt x="206" y="636"/>
                      </a:lnTo>
                      <a:lnTo>
                        <a:pt x="206" y="635"/>
                      </a:lnTo>
                      <a:lnTo>
                        <a:pt x="205" y="635"/>
                      </a:lnTo>
                      <a:lnTo>
                        <a:pt x="205" y="634"/>
                      </a:lnTo>
                      <a:lnTo>
                        <a:pt x="205" y="633"/>
                      </a:lnTo>
                      <a:lnTo>
                        <a:pt x="204" y="633"/>
                      </a:lnTo>
                      <a:lnTo>
                        <a:pt x="202" y="633"/>
                      </a:lnTo>
                      <a:lnTo>
                        <a:pt x="201" y="633"/>
                      </a:lnTo>
                      <a:lnTo>
                        <a:pt x="201" y="632"/>
                      </a:lnTo>
                      <a:lnTo>
                        <a:pt x="201" y="633"/>
                      </a:lnTo>
                      <a:lnTo>
                        <a:pt x="201" y="632"/>
                      </a:lnTo>
                      <a:lnTo>
                        <a:pt x="201" y="631"/>
                      </a:lnTo>
                      <a:lnTo>
                        <a:pt x="200" y="631"/>
                      </a:lnTo>
                      <a:lnTo>
                        <a:pt x="199" y="631"/>
                      </a:lnTo>
                      <a:lnTo>
                        <a:pt x="199" y="630"/>
                      </a:lnTo>
                      <a:lnTo>
                        <a:pt x="199" y="629"/>
                      </a:lnTo>
                      <a:lnTo>
                        <a:pt x="199" y="630"/>
                      </a:lnTo>
                      <a:lnTo>
                        <a:pt x="198" y="630"/>
                      </a:lnTo>
                      <a:lnTo>
                        <a:pt x="198" y="631"/>
                      </a:lnTo>
                      <a:lnTo>
                        <a:pt x="198" y="632"/>
                      </a:lnTo>
                      <a:lnTo>
                        <a:pt x="197" y="632"/>
                      </a:lnTo>
                      <a:lnTo>
                        <a:pt x="198" y="633"/>
                      </a:lnTo>
                      <a:lnTo>
                        <a:pt x="197" y="633"/>
                      </a:lnTo>
                      <a:lnTo>
                        <a:pt x="198" y="633"/>
                      </a:lnTo>
                      <a:lnTo>
                        <a:pt x="197" y="633"/>
                      </a:lnTo>
                      <a:lnTo>
                        <a:pt x="197" y="634"/>
                      </a:lnTo>
                      <a:lnTo>
                        <a:pt x="197" y="633"/>
                      </a:lnTo>
                      <a:lnTo>
                        <a:pt x="196" y="634"/>
                      </a:lnTo>
                      <a:lnTo>
                        <a:pt x="196" y="633"/>
                      </a:lnTo>
                      <a:lnTo>
                        <a:pt x="196" y="634"/>
                      </a:lnTo>
                      <a:lnTo>
                        <a:pt x="196" y="633"/>
                      </a:lnTo>
                      <a:lnTo>
                        <a:pt x="195" y="633"/>
                      </a:lnTo>
                      <a:lnTo>
                        <a:pt x="195" y="634"/>
                      </a:lnTo>
                      <a:lnTo>
                        <a:pt x="194" y="634"/>
                      </a:lnTo>
                      <a:lnTo>
                        <a:pt x="193" y="634"/>
                      </a:lnTo>
                      <a:lnTo>
                        <a:pt x="192" y="634"/>
                      </a:lnTo>
                      <a:lnTo>
                        <a:pt x="192" y="635"/>
                      </a:lnTo>
                      <a:lnTo>
                        <a:pt x="192" y="634"/>
                      </a:lnTo>
                      <a:lnTo>
                        <a:pt x="191" y="634"/>
                      </a:lnTo>
                      <a:lnTo>
                        <a:pt x="191" y="635"/>
                      </a:lnTo>
                      <a:lnTo>
                        <a:pt x="191" y="634"/>
                      </a:lnTo>
                      <a:lnTo>
                        <a:pt x="191" y="633"/>
                      </a:lnTo>
                      <a:lnTo>
                        <a:pt x="192" y="633"/>
                      </a:lnTo>
                      <a:lnTo>
                        <a:pt x="192" y="632"/>
                      </a:lnTo>
                      <a:lnTo>
                        <a:pt x="192" y="631"/>
                      </a:lnTo>
                      <a:lnTo>
                        <a:pt x="192" y="630"/>
                      </a:lnTo>
                      <a:lnTo>
                        <a:pt x="191" y="630"/>
                      </a:lnTo>
                      <a:lnTo>
                        <a:pt x="191" y="629"/>
                      </a:lnTo>
                      <a:lnTo>
                        <a:pt x="192" y="628"/>
                      </a:lnTo>
                      <a:lnTo>
                        <a:pt x="192" y="627"/>
                      </a:lnTo>
                      <a:lnTo>
                        <a:pt x="191" y="627"/>
                      </a:lnTo>
                      <a:lnTo>
                        <a:pt x="191" y="626"/>
                      </a:lnTo>
                      <a:lnTo>
                        <a:pt x="191" y="625"/>
                      </a:lnTo>
                      <a:lnTo>
                        <a:pt x="192" y="624"/>
                      </a:lnTo>
                      <a:lnTo>
                        <a:pt x="192" y="623"/>
                      </a:lnTo>
                      <a:lnTo>
                        <a:pt x="193" y="623"/>
                      </a:lnTo>
                      <a:lnTo>
                        <a:pt x="193" y="622"/>
                      </a:lnTo>
                      <a:lnTo>
                        <a:pt x="192" y="623"/>
                      </a:lnTo>
                      <a:lnTo>
                        <a:pt x="191" y="623"/>
                      </a:lnTo>
                      <a:lnTo>
                        <a:pt x="191" y="622"/>
                      </a:lnTo>
                      <a:lnTo>
                        <a:pt x="190" y="622"/>
                      </a:lnTo>
                      <a:lnTo>
                        <a:pt x="190" y="623"/>
                      </a:lnTo>
                      <a:lnTo>
                        <a:pt x="190" y="622"/>
                      </a:lnTo>
                      <a:lnTo>
                        <a:pt x="189" y="622"/>
                      </a:lnTo>
                      <a:lnTo>
                        <a:pt x="189" y="623"/>
                      </a:lnTo>
                      <a:lnTo>
                        <a:pt x="190" y="623"/>
                      </a:lnTo>
                      <a:lnTo>
                        <a:pt x="189" y="623"/>
                      </a:lnTo>
                      <a:lnTo>
                        <a:pt x="189" y="624"/>
                      </a:lnTo>
                      <a:lnTo>
                        <a:pt x="188" y="624"/>
                      </a:lnTo>
                      <a:lnTo>
                        <a:pt x="187" y="624"/>
                      </a:lnTo>
                      <a:lnTo>
                        <a:pt x="186" y="624"/>
                      </a:lnTo>
                      <a:lnTo>
                        <a:pt x="186" y="623"/>
                      </a:lnTo>
                      <a:lnTo>
                        <a:pt x="186" y="624"/>
                      </a:lnTo>
                      <a:lnTo>
                        <a:pt x="185" y="624"/>
                      </a:lnTo>
                      <a:lnTo>
                        <a:pt x="185" y="625"/>
                      </a:lnTo>
                      <a:lnTo>
                        <a:pt x="185" y="626"/>
                      </a:lnTo>
                      <a:lnTo>
                        <a:pt x="184" y="625"/>
                      </a:lnTo>
                      <a:lnTo>
                        <a:pt x="184" y="626"/>
                      </a:lnTo>
                      <a:lnTo>
                        <a:pt x="184" y="625"/>
                      </a:lnTo>
                      <a:lnTo>
                        <a:pt x="184" y="626"/>
                      </a:lnTo>
                      <a:lnTo>
                        <a:pt x="183" y="626"/>
                      </a:lnTo>
                      <a:lnTo>
                        <a:pt x="182" y="626"/>
                      </a:lnTo>
                      <a:lnTo>
                        <a:pt x="183" y="626"/>
                      </a:lnTo>
                      <a:lnTo>
                        <a:pt x="182" y="626"/>
                      </a:lnTo>
                      <a:lnTo>
                        <a:pt x="182" y="627"/>
                      </a:lnTo>
                      <a:lnTo>
                        <a:pt x="181" y="627"/>
                      </a:lnTo>
                      <a:lnTo>
                        <a:pt x="180" y="628"/>
                      </a:lnTo>
                      <a:lnTo>
                        <a:pt x="179" y="628"/>
                      </a:lnTo>
                      <a:lnTo>
                        <a:pt x="178" y="628"/>
                      </a:lnTo>
                      <a:lnTo>
                        <a:pt x="178" y="627"/>
                      </a:lnTo>
                      <a:lnTo>
                        <a:pt x="178" y="628"/>
                      </a:lnTo>
                      <a:lnTo>
                        <a:pt x="177" y="629"/>
                      </a:lnTo>
                      <a:lnTo>
                        <a:pt x="178" y="629"/>
                      </a:lnTo>
                      <a:lnTo>
                        <a:pt x="177" y="629"/>
                      </a:lnTo>
                      <a:lnTo>
                        <a:pt x="176" y="629"/>
                      </a:lnTo>
                      <a:lnTo>
                        <a:pt x="175" y="629"/>
                      </a:lnTo>
                      <a:lnTo>
                        <a:pt x="175" y="630"/>
                      </a:lnTo>
                      <a:lnTo>
                        <a:pt x="174" y="630"/>
                      </a:lnTo>
                      <a:lnTo>
                        <a:pt x="173" y="630"/>
                      </a:lnTo>
                      <a:lnTo>
                        <a:pt x="173" y="631"/>
                      </a:lnTo>
                      <a:lnTo>
                        <a:pt x="173" y="630"/>
                      </a:lnTo>
                      <a:lnTo>
                        <a:pt x="172" y="630"/>
                      </a:lnTo>
                      <a:lnTo>
                        <a:pt x="172" y="631"/>
                      </a:lnTo>
                      <a:lnTo>
                        <a:pt x="171" y="630"/>
                      </a:lnTo>
                      <a:lnTo>
                        <a:pt x="171" y="631"/>
                      </a:lnTo>
                      <a:lnTo>
                        <a:pt x="170" y="631"/>
                      </a:lnTo>
                      <a:lnTo>
                        <a:pt x="170" y="632"/>
                      </a:lnTo>
                      <a:lnTo>
                        <a:pt x="169" y="632"/>
                      </a:lnTo>
                      <a:lnTo>
                        <a:pt x="169" y="631"/>
                      </a:lnTo>
                      <a:lnTo>
                        <a:pt x="168" y="631"/>
                      </a:lnTo>
                      <a:lnTo>
                        <a:pt x="169" y="630"/>
                      </a:lnTo>
                      <a:lnTo>
                        <a:pt x="169" y="629"/>
                      </a:lnTo>
                      <a:lnTo>
                        <a:pt x="169" y="630"/>
                      </a:lnTo>
                      <a:lnTo>
                        <a:pt x="169" y="629"/>
                      </a:lnTo>
                      <a:lnTo>
                        <a:pt x="169" y="628"/>
                      </a:lnTo>
                      <a:lnTo>
                        <a:pt x="168" y="628"/>
                      </a:lnTo>
                      <a:lnTo>
                        <a:pt x="168" y="627"/>
                      </a:lnTo>
                      <a:lnTo>
                        <a:pt x="167" y="627"/>
                      </a:lnTo>
                      <a:lnTo>
                        <a:pt x="168" y="627"/>
                      </a:lnTo>
                      <a:lnTo>
                        <a:pt x="168" y="626"/>
                      </a:lnTo>
                      <a:lnTo>
                        <a:pt x="168" y="625"/>
                      </a:lnTo>
                      <a:lnTo>
                        <a:pt x="168" y="624"/>
                      </a:lnTo>
                      <a:lnTo>
                        <a:pt x="168" y="625"/>
                      </a:lnTo>
                      <a:lnTo>
                        <a:pt x="167" y="624"/>
                      </a:lnTo>
                      <a:lnTo>
                        <a:pt x="168" y="624"/>
                      </a:lnTo>
                      <a:lnTo>
                        <a:pt x="168" y="623"/>
                      </a:lnTo>
                      <a:lnTo>
                        <a:pt x="168" y="622"/>
                      </a:lnTo>
                      <a:lnTo>
                        <a:pt x="168" y="621"/>
                      </a:lnTo>
                      <a:lnTo>
                        <a:pt x="168" y="620"/>
                      </a:lnTo>
                      <a:lnTo>
                        <a:pt x="168" y="619"/>
                      </a:lnTo>
                      <a:lnTo>
                        <a:pt x="167" y="620"/>
                      </a:lnTo>
                      <a:lnTo>
                        <a:pt x="166" y="619"/>
                      </a:lnTo>
                      <a:lnTo>
                        <a:pt x="165" y="619"/>
                      </a:lnTo>
                      <a:lnTo>
                        <a:pt x="164" y="619"/>
                      </a:lnTo>
                      <a:lnTo>
                        <a:pt x="164" y="620"/>
                      </a:lnTo>
                      <a:lnTo>
                        <a:pt x="164" y="621"/>
                      </a:lnTo>
                      <a:lnTo>
                        <a:pt x="164" y="622"/>
                      </a:lnTo>
                      <a:lnTo>
                        <a:pt x="164" y="623"/>
                      </a:lnTo>
                      <a:lnTo>
                        <a:pt x="164" y="624"/>
                      </a:lnTo>
                      <a:lnTo>
                        <a:pt x="163" y="624"/>
                      </a:lnTo>
                      <a:lnTo>
                        <a:pt x="162" y="624"/>
                      </a:lnTo>
                      <a:lnTo>
                        <a:pt x="162" y="625"/>
                      </a:lnTo>
                      <a:lnTo>
                        <a:pt x="162" y="626"/>
                      </a:lnTo>
                      <a:lnTo>
                        <a:pt x="162" y="627"/>
                      </a:lnTo>
                      <a:lnTo>
                        <a:pt x="162" y="628"/>
                      </a:lnTo>
                      <a:lnTo>
                        <a:pt x="161" y="628"/>
                      </a:lnTo>
                      <a:lnTo>
                        <a:pt x="162" y="628"/>
                      </a:lnTo>
                      <a:lnTo>
                        <a:pt x="161" y="629"/>
                      </a:lnTo>
                      <a:lnTo>
                        <a:pt x="161" y="630"/>
                      </a:lnTo>
                      <a:lnTo>
                        <a:pt x="161" y="631"/>
                      </a:lnTo>
                      <a:lnTo>
                        <a:pt x="161" y="632"/>
                      </a:lnTo>
                      <a:lnTo>
                        <a:pt x="160" y="633"/>
                      </a:lnTo>
                      <a:lnTo>
                        <a:pt x="159" y="633"/>
                      </a:lnTo>
                      <a:lnTo>
                        <a:pt x="158" y="632"/>
                      </a:lnTo>
                      <a:lnTo>
                        <a:pt x="158" y="631"/>
                      </a:lnTo>
                      <a:lnTo>
                        <a:pt x="158" y="630"/>
                      </a:lnTo>
                      <a:lnTo>
                        <a:pt x="158" y="629"/>
                      </a:lnTo>
                      <a:lnTo>
                        <a:pt x="159" y="629"/>
                      </a:lnTo>
                      <a:lnTo>
                        <a:pt x="159" y="628"/>
                      </a:lnTo>
                      <a:lnTo>
                        <a:pt x="158" y="628"/>
                      </a:lnTo>
                      <a:lnTo>
                        <a:pt x="158" y="627"/>
                      </a:lnTo>
                      <a:lnTo>
                        <a:pt x="159" y="627"/>
                      </a:lnTo>
                      <a:lnTo>
                        <a:pt x="159" y="626"/>
                      </a:lnTo>
                      <a:lnTo>
                        <a:pt x="159" y="627"/>
                      </a:lnTo>
                      <a:lnTo>
                        <a:pt x="159" y="626"/>
                      </a:lnTo>
                      <a:lnTo>
                        <a:pt x="159" y="625"/>
                      </a:lnTo>
                      <a:lnTo>
                        <a:pt x="160" y="625"/>
                      </a:lnTo>
                      <a:lnTo>
                        <a:pt x="160" y="624"/>
                      </a:lnTo>
                      <a:lnTo>
                        <a:pt x="160" y="623"/>
                      </a:lnTo>
                      <a:lnTo>
                        <a:pt x="159" y="623"/>
                      </a:lnTo>
                      <a:lnTo>
                        <a:pt x="160" y="622"/>
                      </a:lnTo>
                      <a:lnTo>
                        <a:pt x="159" y="622"/>
                      </a:lnTo>
                      <a:lnTo>
                        <a:pt x="159" y="621"/>
                      </a:lnTo>
                      <a:lnTo>
                        <a:pt x="159" y="620"/>
                      </a:lnTo>
                      <a:lnTo>
                        <a:pt x="160" y="620"/>
                      </a:lnTo>
                      <a:lnTo>
                        <a:pt x="160" y="619"/>
                      </a:lnTo>
                      <a:lnTo>
                        <a:pt x="160" y="618"/>
                      </a:lnTo>
                      <a:lnTo>
                        <a:pt x="160" y="617"/>
                      </a:lnTo>
                      <a:lnTo>
                        <a:pt x="159" y="617"/>
                      </a:lnTo>
                      <a:lnTo>
                        <a:pt x="159" y="616"/>
                      </a:lnTo>
                      <a:lnTo>
                        <a:pt x="159" y="615"/>
                      </a:lnTo>
                      <a:lnTo>
                        <a:pt x="159" y="614"/>
                      </a:lnTo>
                      <a:lnTo>
                        <a:pt x="159" y="615"/>
                      </a:lnTo>
                      <a:lnTo>
                        <a:pt x="159" y="614"/>
                      </a:lnTo>
                      <a:lnTo>
                        <a:pt x="159" y="613"/>
                      </a:lnTo>
                      <a:lnTo>
                        <a:pt x="158" y="613"/>
                      </a:lnTo>
                      <a:lnTo>
                        <a:pt x="157" y="612"/>
                      </a:lnTo>
                      <a:lnTo>
                        <a:pt x="157" y="613"/>
                      </a:lnTo>
                      <a:lnTo>
                        <a:pt x="157" y="612"/>
                      </a:lnTo>
                      <a:lnTo>
                        <a:pt x="156" y="612"/>
                      </a:lnTo>
                      <a:lnTo>
                        <a:pt x="156" y="611"/>
                      </a:lnTo>
                      <a:lnTo>
                        <a:pt x="156" y="610"/>
                      </a:lnTo>
                      <a:lnTo>
                        <a:pt x="156" y="609"/>
                      </a:lnTo>
                      <a:lnTo>
                        <a:pt x="155" y="609"/>
                      </a:lnTo>
                      <a:lnTo>
                        <a:pt x="154" y="609"/>
                      </a:lnTo>
                      <a:lnTo>
                        <a:pt x="155" y="609"/>
                      </a:lnTo>
                      <a:lnTo>
                        <a:pt x="154" y="609"/>
                      </a:lnTo>
                      <a:lnTo>
                        <a:pt x="154" y="608"/>
                      </a:lnTo>
                      <a:lnTo>
                        <a:pt x="153" y="608"/>
                      </a:lnTo>
                      <a:lnTo>
                        <a:pt x="152" y="608"/>
                      </a:lnTo>
                      <a:lnTo>
                        <a:pt x="151" y="608"/>
                      </a:lnTo>
                      <a:lnTo>
                        <a:pt x="150" y="608"/>
                      </a:lnTo>
                      <a:lnTo>
                        <a:pt x="150" y="607"/>
                      </a:lnTo>
                      <a:lnTo>
                        <a:pt x="149" y="607"/>
                      </a:lnTo>
                      <a:lnTo>
                        <a:pt x="149" y="606"/>
                      </a:lnTo>
                      <a:lnTo>
                        <a:pt x="149" y="605"/>
                      </a:lnTo>
                      <a:lnTo>
                        <a:pt x="149" y="606"/>
                      </a:lnTo>
                      <a:lnTo>
                        <a:pt x="149" y="605"/>
                      </a:lnTo>
                      <a:lnTo>
                        <a:pt x="149" y="604"/>
                      </a:lnTo>
                      <a:lnTo>
                        <a:pt x="149" y="603"/>
                      </a:lnTo>
                      <a:lnTo>
                        <a:pt x="149" y="602"/>
                      </a:lnTo>
                      <a:lnTo>
                        <a:pt x="148" y="601"/>
                      </a:lnTo>
                      <a:lnTo>
                        <a:pt x="148" y="602"/>
                      </a:lnTo>
                      <a:lnTo>
                        <a:pt x="148" y="601"/>
                      </a:lnTo>
                      <a:lnTo>
                        <a:pt x="147" y="601"/>
                      </a:lnTo>
                      <a:lnTo>
                        <a:pt x="147" y="600"/>
                      </a:lnTo>
                      <a:lnTo>
                        <a:pt x="146" y="600"/>
                      </a:lnTo>
                      <a:lnTo>
                        <a:pt x="146" y="599"/>
                      </a:lnTo>
                      <a:lnTo>
                        <a:pt x="145" y="599"/>
                      </a:lnTo>
                      <a:lnTo>
                        <a:pt x="145" y="598"/>
                      </a:lnTo>
                      <a:lnTo>
                        <a:pt x="145" y="599"/>
                      </a:lnTo>
                      <a:lnTo>
                        <a:pt x="145" y="598"/>
                      </a:lnTo>
                      <a:lnTo>
                        <a:pt x="144" y="598"/>
                      </a:lnTo>
                      <a:lnTo>
                        <a:pt x="144" y="597"/>
                      </a:lnTo>
                      <a:lnTo>
                        <a:pt x="143" y="597"/>
                      </a:lnTo>
                      <a:lnTo>
                        <a:pt x="143" y="596"/>
                      </a:lnTo>
                      <a:lnTo>
                        <a:pt x="143" y="595"/>
                      </a:lnTo>
                      <a:lnTo>
                        <a:pt x="142" y="595"/>
                      </a:lnTo>
                      <a:lnTo>
                        <a:pt x="141" y="595"/>
                      </a:lnTo>
                      <a:lnTo>
                        <a:pt x="141" y="594"/>
                      </a:lnTo>
                      <a:lnTo>
                        <a:pt x="141" y="593"/>
                      </a:lnTo>
                      <a:lnTo>
                        <a:pt x="141" y="592"/>
                      </a:lnTo>
                      <a:lnTo>
                        <a:pt x="140" y="592"/>
                      </a:lnTo>
                      <a:lnTo>
                        <a:pt x="139" y="592"/>
                      </a:lnTo>
                      <a:lnTo>
                        <a:pt x="139" y="593"/>
                      </a:lnTo>
                      <a:lnTo>
                        <a:pt x="138" y="593"/>
                      </a:lnTo>
                      <a:lnTo>
                        <a:pt x="131" y="603"/>
                      </a:lnTo>
                      <a:lnTo>
                        <a:pt x="130" y="603"/>
                      </a:lnTo>
                      <a:lnTo>
                        <a:pt x="130" y="602"/>
                      </a:lnTo>
                      <a:lnTo>
                        <a:pt x="129" y="602"/>
                      </a:lnTo>
                      <a:lnTo>
                        <a:pt x="128" y="601"/>
                      </a:lnTo>
                      <a:lnTo>
                        <a:pt x="128" y="600"/>
                      </a:lnTo>
                      <a:lnTo>
                        <a:pt x="127" y="600"/>
                      </a:lnTo>
                      <a:lnTo>
                        <a:pt x="127" y="599"/>
                      </a:lnTo>
                      <a:lnTo>
                        <a:pt x="126" y="599"/>
                      </a:lnTo>
                      <a:lnTo>
                        <a:pt x="126" y="600"/>
                      </a:lnTo>
                      <a:lnTo>
                        <a:pt x="125" y="600"/>
                      </a:lnTo>
                      <a:lnTo>
                        <a:pt x="125" y="599"/>
                      </a:lnTo>
                      <a:lnTo>
                        <a:pt x="124" y="599"/>
                      </a:lnTo>
                      <a:lnTo>
                        <a:pt x="123" y="599"/>
                      </a:lnTo>
                      <a:lnTo>
                        <a:pt x="123" y="598"/>
                      </a:lnTo>
                      <a:lnTo>
                        <a:pt x="122" y="598"/>
                      </a:lnTo>
                      <a:lnTo>
                        <a:pt x="123" y="598"/>
                      </a:lnTo>
                      <a:lnTo>
                        <a:pt x="122" y="598"/>
                      </a:lnTo>
                      <a:lnTo>
                        <a:pt x="122" y="597"/>
                      </a:lnTo>
                      <a:lnTo>
                        <a:pt x="123" y="597"/>
                      </a:lnTo>
                      <a:lnTo>
                        <a:pt x="122" y="597"/>
                      </a:lnTo>
                      <a:lnTo>
                        <a:pt x="123" y="597"/>
                      </a:lnTo>
                      <a:lnTo>
                        <a:pt x="123" y="596"/>
                      </a:lnTo>
                      <a:lnTo>
                        <a:pt x="123" y="597"/>
                      </a:lnTo>
                      <a:lnTo>
                        <a:pt x="123" y="596"/>
                      </a:lnTo>
                      <a:lnTo>
                        <a:pt x="124" y="595"/>
                      </a:lnTo>
                      <a:lnTo>
                        <a:pt x="124" y="594"/>
                      </a:lnTo>
                      <a:lnTo>
                        <a:pt x="123" y="594"/>
                      </a:lnTo>
                      <a:lnTo>
                        <a:pt x="122" y="593"/>
                      </a:lnTo>
                      <a:lnTo>
                        <a:pt x="121" y="593"/>
                      </a:lnTo>
                      <a:lnTo>
                        <a:pt x="120" y="590"/>
                      </a:lnTo>
                      <a:lnTo>
                        <a:pt x="119" y="590"/>
                      </a:lnTo>
                      <a:lnTo>
                        <a:pt x="119" y="591"/>
                      </a:lnTo>
                      <a:lnTo>
                        <a:pt x="118" y="592"/>
                      </a:lnTo>
                      <a:lnTo>
                        <a:pt x="117" y="592"/>
                      </a:lnTo>
                      <a:lnTo>
                        <a:pt x="117" y="593"/>
                      </a:lnTo>
                      <a:lnTo>
                        <a:pt x="116" y="593"/>
                      </a:lnTo>
                      <a:lnTo>
                        <a:pt x="116" y="594"/>
                      </a:lnTo>
                      <a:lnTo>
                        <a:pt x="115" y="594"/>
                      </a:lnTo>
                      <a:lnTo>
                        <a:pt x="114" y="595"/>
                      </a:lnTo>
                      <a:lnTo>
                        <a:pt x="113" y="596"/>
                      </a:lnTo>
                      <a:lnTo>
                        <a:pt x="112" y="596"/>
                      </a:lnTo>
                      <a:lnTo>
                        <a:pt x="111" y="597"/>
                      </a:lnTo>
                      <a:lnTo>
                        <a:pt x="110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09" y="600"/>
                      </a:lnTo>
                      <a:lnTo>
                        <a:pt x="109" y="601"/>
                      </a:lnTo>
                      <a:lnTo>
                        <a:pt x="108" y="601"/>
                      </a:lnTo>
                      <a:lnTo>
                        <a:pt x="108" y="602"/>
                      </a:lnTo>
                      <a:lnTo>
                        <a:pt x="107" y="603"/>
                      </a:lnTo>
                      <a:lnTo>
                        <a:pt x="107" y="604"/>
                      </a:lnTo>
                      <a:lnTo>
                        <a:pt x="108" y="604"/>
                      </a:lnTo>
                      <a:lnTo>
                        <a:pt x="107" y="604"/>
                      </a:lnTo>
                      <a:lnTo>
                        <a:pt x="107" y="605"/>
                      </a:lnTo>
                      <a:lnTo>
                        <a:pt x="106" y="606"/>
                      </a:lnTo>
                      <a:lnTo>
                        <a:pt x="106" y="607"/>
                      </a:lnTo>
                      <a:lnTo>
                        <a:pt x="105" y="607"/>
                      </a:lnTo>
                      <a:lnTo>
                        <a:pt x="105" y="608"/>
                      </a:lnTo>
                      <a:lnTo>
                        <a:pt x="105" y="609"/>
                      </a:lnTo>
                      <a:lnTo>
                        <a:pt x="104" y="609"/>
                      </a:lnTo>
                      <a:lnTo>
                        <a:pt x="103" y="609"/>
                      </a:lnTo>
                      <a:lnTo>
                        <a:pt x="103" y="610"/>
                      </a:lnTo>
                      <a:lnTo>
                        <a:pt x="102" y="611"/>
                      </a:lnTo>
                      <a:lnTo>
                        <a:pt x="102" y="612"/>
                      </a:lnTo>
                      <a:lnTo>
                        <a:pt x="101" y="613"/>
                      </a:lnTo>
                      <a:lnTo>
                        <a:pt x="101" y="614"/>
                      </a:lnTo>
                      <a:lnTo>
                        <a:pt x="102" y="614"/>
                      </a:lnTo>
                      <a:lnTo>
                        <a:pt x="102" y="615"/>
                      </a:lnTo>
                      <a:lnTo>
                        <a:pt x="102" y="616"/>
                      </a:lnTo>
                      <a:lnTo>
                        <a:pt x="101" y="616"/>
                      </a:lnTo>
                      <a:lnTo>
                        <a:pt x="101" y="617"/>
                      </a:lnTo>
                      <a:lnTo>
                        <a:pt x="101" y="618"/>
                      </a:lnTo>
                      <a:lnTo>
                        <a:pt x="102" y="619"/>
                      </a:lnTo>
                      <a:lnTo>
                        <a:pt x="101" y="619"/>
                      </a:lnTo>
                      <a:lnTo>
                        <a:pt x="101" y="620"/>
                      </a:lnTo>
                      <a:lnTo>
                        <a:pt x="102" y="621"/>
                      </a:lnTo>
                      <a:lnTo>
                        <a:pt x="101" y="622"/>
                      </a:lnTo>
                      <a:lnTo>
                        <a:pt x="102" y="623"/>
                      </a:lnTo>
                      <a:lnTo>
                        <a:pt x="102" y="625"/>
                      </a:lnTo>
                      <a:lnTo>
                        <a:pt x="101" y="625"/>
                      </a:lnTo>
                      <a:lnTo>
                        <a:pt x="100" y="626"/>
                      </a:lnTo>
                      <a:lnTo>
                        <a:pt x="90" y="620"/>
                      </a:lnTo>
                      <a:lnTo>
                        <a:pt x="59" y="601"/>
                      </a:lnTo>
                      <a:lnTo>
                        <a:pt x="60" y="600"/>
                      </a:lnTo>
                      <a:lnTo>
                        <a:pt x="59" y="600"/>
                      </a:lnTo>
                      <a:lnTo>
                        <a:pt x="58" y="600"/>
                      </a:lnTo>
                      <a:lnTo>
                        <a:pt x="58" y="599"/>
                      </a:lnTo>
                      <a:lnTo>
                        <a:pt x="57" y="599"/>
                      </a:lnTo>
                      <a:lnTo>
                        <a:pt x="56" y="599"/>
                      </a:lnTo>
                      <a:lnTo>
                        <a:pt x="55" y="599"/>
                      </a:lnTo>
                      <a:lnTo>
                        <a:pt x="55" y="598"/>
                      </a:lnTo>
                      <a:lnTo>
                        <a:pt x="54" y="598"/>
                      </a:lnTo>
                      <a:lnTo>
                        <a:pt x="53" y="598"/>
                      </a:lnTo>
                      <a:lnTo>
                        <a:pt x="52" y="597"/>
                      </a:lnTo>
                      <a:lnTo>
                        <a:pt x="51" y="597"/>
                      </a:lnTo>
                      <a:lnTo>
                        <a:pt x="50" y="597"/>
                      </a:lnTo>
                      <a:lnTo>
                        <a:pt x="49" y="597"/>
                      </a:lnTo>
                      <a:lnTo>
                        <a:pt x="49" y="596"/>
                      </a:lnTo>
                      <a:lnTo>
                        <a:pt x="48" y="596"/>
                      </a:lnTo>
                      <a:lnTo>
                        <a:pt x="47" y="596"/>
                      </a:lnTo>
                      <a:lnTo>
                        <a:pt x="47" y="595"/>
                      </a:lnTo>
                      <a:lnTo>
                        <a:pt x="46" y="595"/>
                      </a:lnTo>
                      <a:lnTo>
                        <a:pt x="45" y="595"/>
                      </a:lnTo>
                      <a:lnTo>
                        <a:pt x="44" y="595"/>
                      </a:lnTo>
                      <a:lnTo>
                        <a:pt x="43" y="595"/>
                      </a:lnTo>
                      <a:lnTo>
                        <a:pt x="43" y="594"/>
                      </a:lnTo>
                      <a:lnTo>
                        <a:pt x="42" y="594"/>
                      </a:lnTo>
                      <a:lnTo>
                        <a:pt x="41" y="594"/>
                      </a:lnTo>
                      <a:lnTo>
                        <a:pt x="40" y="593"/>
                      </a:lnTo>
                      <a:lnTo>
                        <a:pt x="40" y="594"/>
                      </a:lnTo>
                      <a:lnTo>
                        <a:pt x="40" y="593"/>
                      </a:lnTo>
                      <a:lnTo>
                        <a:pt x="39" y="593"/>
                      </a:lnTo>
                      <a:lnTo>
                        <a:pt x="38" y="593"/>
                      </a:lnTo>
                      <a:lnTo>
                        <a:pt x="38" y="592"/>
                      </a:lnTo>
                      <a:lnTo>
                        <a:pt x="37" y="592"/>
                      </a:lnTo>
                      <a:lnTo>
                        <a:pt x="36" y="592"/>
                      </a:lnTo>
                      <a:lnTo>
                        <a:pt x="36" y="590"/>
                      </a:lnTo>
                      <a:lnTo>
                        <a:pt x="35" y="590"/>
                      </a:lnTo>
                      <a:lnTo>
                        <a:pt x="34" y="590"/>
                      </a:lnTo>
                      <a:lnTo>
                        <a:pt x="33" y="589"/>
                      </a:lnTo>
                      <a:lnTo>
                        <a:pt x="32" y="589"/>
                      </a:lnTo>
                      <a:lnTo>
                        <a:pt x="31" y="589"/>
                      </a:lnTo>
                      <a:lnTo>
                        <a:pt x="31" y="588"/>
                      </a:lnTo>
                      <a:lnTo>
                        <a:pt x="31" y="589"/>
                      </a:lnTo>
                      <a:lnTo>
                        <a:pt x="30" y="588"/>
                      </a:lnTo>
                      <a:lnTo>
                        <a:pt x="30" y="587"/>
                      </a:lnTo>
                      <a:lnTo>
                        <a:pt x="30" y="586"/>
                      </a:lnTo>
                      <a:lnTo>
                        <a:pt x="29" y="586"/>
                      </a:lnTo>
                      <a:lnTo>
                        <a:pt x="29" y="585"/>
                      </a:lnTo>
                      <a:lnTo>
                        <a:pt x="30" y="585"/>
                      </a:lnTo>
                      <a:lnTo>
                        <a:pt x="29" y="585"/>
                      </a:lnTo>
                      <a:lnTo>
                        <a:pt x="30" y="585"/>
                      </a:lnTo>
                      <a:lnTo>
                        <a:pt x="30" y="584"/>
                      </a:lnTo>
                      <a:lnTo>
                        <a:pt x="30" y="583"/>
                      </a:lnTo>
                      <a:lnTo>
                        <a:pt x="30" y="582"/>
                      </a:lnTo>
                      <a:lnTo>
                        <a:pt x="31" y="582"/>
                      </a:lnTo>
                      <a:lnTo>
                        <a:pt x="30" y="582"/>
                      </a:lnTo>
                      <a:lnTo>
                        <a:pt x="30" y="581"/>
                      </a:lnTo>
                      <a:lnTo>
                        <a:pt x="31" y="581"/>
                      </a:lnTo>
                      <a:lnTo>
                        <a:pt x="30" y="581"/>
                      </a:lnTo>
                      <a:lnTo>
                        <a:pt x="31" y="581"/>
                      </a:lnTo>
                      <a:lnTo>
                        <a:pt x="31" y="580"/>
                      </a:lnTo>
                      <a:lnTo>
                        <a:pt x="32" y="580"/>
                      </a:lnTo>
                      <a:lnTo>
                        <a:pt x="31" y="579"/>
                      </a:lnTo>
                      <a:lnTo>
                        <a:pt x="32" y="579"/>
                      </a:lnTo>
                      <a:lnTo>
                        <a:pt x="31" y="579"/>
                      </a:lnTo>
                      <a:lnTo>
                        <a:pt x="32" y="579"/>
                      </a:lnTo>
                      <a:lnTo>
                        <a:pt x="31" y="579"/>
                      </a:lnTo>
                      <a:lnTo>
                        <a:pt x="31" y="578"/>
                      </a:lnTo>
                      <a:lnTo>
                        <a:pt x="30" y="578"/>
                      </a:lnTo>
                      <a:lnTo>
                        <a:pt x="31" y="578"/>
                      </a:lnTo>
                      <a:lnTo>
                        <a:pt x="31" y="577"/>
                      </a:lnTo>
                      <a:lnTo>
                        <a:pt x="31" y="576"/>
                      </a:lnTo>
                      <a:lnTo>
                        <a:pt x="31" y="577"/>
                      </a:lnTo>
                      <a:lnTo>
                        <a:pt x="31" y="576"/>
                      </a:lnTo>
                      <a:lnTo>
                        <a:pt x="32" y="576"/>
                      </a:lnTo>
                      <a:lnTo>
                        <a:pt x="32" y="577"/>
                      </a:lnTo>
                      <a:lnTo>
                        <a:pt x="32" y="576"/>
                      </a:lnTo>
                      <a:lnTo>
                        <a:pt x="33" y="576"/>
                      </a:lnTo>
                      <a:lnTo>
                        <a:pt x="33" y="577"/>
                      </a:lnTo>
                      <a:lnTo>
                        <a:pt x="33" y="576"/>
                      </a:lnTo>
                      <a:lnTo>
                        <a:pt x="33" y="575"/>
                      </a:lnTo>
                      <a:lnTo>
                        <a:pt x="33" y="574"/>
                      </a:lnTo>
                      <a:lnTo>
                        <a:pt x="34" y="574"/>
                      </a:lnTo>
                      <a:lnTo>
                        <a:pt x="34" y="573"/>
                      </a:lnTo>
                      <a:lnTo>
                        <a:pt x="34" y="572"/>
                      </a:lnTo>
                      <a:lnTo>
                        <a:pt x="35" y="572"/>
                      </a:lnTo>
                      <a:lnTo>
                        <a:pt x="36" y="572"/>
                      </a:lnTo>
                      <a:lnTo>
                        <a:pt x="35" y="572"/>
                      </a:lnTo>
                      <a:lnTo>
                        <a:pt x="35" y="571"/>
                      </a:lnTo>
                      <a:lnTo>
                        <a:pt x="35" y="570"/>
                      </a:lnTo>
                      <a:lnTo>
                        <a:pt x="35" y="569"/>
                      </a:lnTo>
                      <a:lnTo>
                        <a:pt x="36" y="568"/>
                      </a:lnTo>
                      <a:lnTo>
                        <a:pt x="36" y="569"/>
                      </a:lnTo>
                      <a:lnTo>
                        <a:pt x="37" y="569"/>
                      </a:lnTo>
                      <a:lnTo>
                        <a:pt x="38" y="568"/>
                      </a:lnTo>
                      <a:lnTo>
                        <a:pt x="38" y="567"/>
                      </a:lnTo>
                      <a:lnTo>
                        <a:pt x="39" y="567"/>
                      </a:lnTo>
                      <a:lnTo>
                        <a:pt x="38" y="567"/>
                      </a:lnTo>
                      <a:lnTo>
                        <a:pt x="38" y="566"/>
                      </a:lnTo>
                      <a:lnTo>
                        <a:pt x="37" y="566"/>
                      </a:lnTo>
                      <a:lnTo>
                        <a:pt x="37" y="565"/>
                      </a:lnTo>
                      <a:lnTo>
                        <a:pt x="36" y="565"/>
                      </a:lnTo>
                      <a:lnTo>
                        <a:pt x="37" y="565"/>
                      </a:lnTo>
                      <a:lnTo>
                        <a:pt x="37" y="564"/>
                      </a:lnTo>
                      <a:lnTo>
                        <a:pt x="37" y="563"/>
                      </a:lnTo>
                      <a:lnTo>
                        <a:pt x="37" y="562"/>
                      </a:lnTo>
                      <a:lnTo>
                        <a:pt x="38" y="562"/>
                      </a:lnTo>
                      <a:lnTo>
                        <a:pt x="38" y="561"/>
                      </a:lnTo>
                      <a:lnTo>
                        <a:pt x="39" y="561"/>
                      </a:lnTo>
                      <a:lnTo>
                        <a:pt x="39" y="560"/>
                      </a:lnTo>
                      <a:lnTo>
                        <a:pt x="39" y="559"/>
                      </a:lnTo>
                      <a:lnTo>
                        <a:pt x="40" y="559"/>
                      </a:lnTo>
                      <a:lnTo>
                        <a:pt x="40" y="558"/>
                      </a:lnTo>
                      <a:lnTo>
                        <a:pt x="41" y="558"/>
                      </a:lnTo>
                      <a:lnTo>
                        <a:pt x="42" y="558"/>
                      </a:lnTo>
                      <a:lnTo>
                        <a:pt x="42" y="557"/>
                      </a:lnTo>
                      <a:lnTo>
                        <a:pt x="42" y="556"/>
                      </a:lnTo>
                      <a:lnTo>
                        <a:pt x="43" y="555"/>
                      </a:lnTo>
                      <a:lnTo>
                        <a:pt x="44" y="555"/>
                      </a:lnTo>
                      <a:lnTo>
                        <a:pt x="43" y="555"/>
                      </a:lnTo>
                      <a:lnTo>
                        <a:pt x="42" y="555"/>
                      </a:lnTo>
                      <a:lnTo>
                        <a:pt x="41" y="555"/>
                      </a:lnTo>
                      <a:lnTo>
                        <a:pt x="41" y="556"/>
                      </a:lnTo>
                      <a:lnTo>
                        <a:pt x="41" y="557"/>
                      </a:lnTo>
                      <a:lnTo>
                        <a:pt x="40" y="557"/>
                      </a:lnTo>
                      <a:lnTo>
                        <a:pt x="40" y="556"/>
                      </a:lnTo>
                      <a:lnTo>
                        <a:pt x="39" y="556"/>
                      </a:lnTo>
                      <a:lnTo>
                        <a:pt x="40" y="556"/>
                      </a:lnTo>
                      <a:lnTo>
                        <a:pt x="40" y="557"/>
                      </a:lnTo>
                      <a:lnTo>
                        <a:pt x="39" y="557"/>
                      </a:lnTo>
                      <a:lnTo>
                        <a:pt x="38" y="557"/>
                      </a:lnTo>
                      <a:lnTo>
                        <a:pt x="38" y="558"/>
                      </a:lnTo>
                      <a:lnTo>
                        <a:pt x="37" y="558"/>
                      </a:lnTo>
                      <a:lnTo>
                        <a:pt x="37" y="559"/>
                      </a:lnTo>
                      <a:lnTo>
                        <a:pt x="35" y="559"/>
                      </a:lnTo>
                      <a:lnTo>
                        <a:pt x="34" y="560"/>
                      </a:lnTo>
                      <a:lnTo>
                        <a:pt x="33" y="561"/>
                      </a:lnTo>
                      <a:lnTo>
                        <a:pt x="33" y="560"/>
                      </a:lnTo>
                      <a:lnTo>
                        <a:pt x="32" y="561"/>
                      </a:lnTo>
                      <a:lnTo>
                        <a:pt x="30" y="562"/>
                      </a:lnTo>
                      <a:lnTo>
                        <a:pt x="29" y="562"/>
                      </a:lnTo>
                      <a:lnTo>
                        <a:pt x="29" y="563"/>
                      </a:lnTo>
                      <a:lnTo>
                        <a:pt x="30" y="562"/>
                      </a:lnTo>
                      <a:lnTo>
                        <a:pt x="30" y="563"/>
                      </a:lnTo>
                      <a:lnTo>
                        <a:pt x="30" y="564"/>
                      </a:lnTo>
                      <a:lnTo>
                        <a:pt x="29" y="563"/>
                      </a:lnTo>
                      <a:lnTo>
                        <a:pt x="28" y="563"/>
                      </a:lnTo>
                      <a:lnTo>
                        <a:pt x="29" y="564"/>
                      </a:lnTo>
                      <a:lnTo>
                        <a:pt x="29" y="565"/>
                      </a:lnTo>
                      <a:lnTo>
                        <a:pt x="28" y="565"/>
                      </a:lnTo>
                      <a:lnTo>
                        <a:pt x="27" y="565"/>
                      </a:lnTo>
                      <a:lnTo>
                        <a:pt x="26" y="565"/>
                      </a:lnTo>
                      <a:lnTo>
                        <a:pt x="26" y="566"/>
                      </a:lnTo>
                      <a:lnTo>
                        <a:pt x="27" y="566"/>
                      </a:lnTo>
                      <a:lnTo>
                        <a:pt x="26" y="566"/>
                      </a:lnTo>
                      <a:lnTo>
                        <a:pt x="26" y="567"/>
                      </a:lnTo>
                      <a:lnTo>
                        <a:pt x="25" y="568"/>
                      </a:lnTo>
                      <a:lnTo>
                        <a:pt x="24" y="568"/>
                      </a:lnTo>
                      <a:lnTo>
                        <a:pt x="24" y="569"/>
                      </a:lnTo>
                      <a:lnTo>
                        <a:pt x="23" y="570"/>
                      </a:lnTo>
                      <a:lnTo>
                        <a:pt x="24" y="570"/>
                      </a:lnTo>
                      <a:lnTo>
                        <a:pt x="24" y="571"/>
                      </a:lnTo>
                      <a:lnTo>
                        <a:pt x="23" y="570"/>
                      </a:lnTo>
                      <a:lnTo>
                        <a:pt x="22" y="571"/>
                      </a:lnTo>
                      <a:lnTo>
                        <a:pt x="22" y="572"/>
                      </a:lnTo>
                      <a:lnTo>
                        <a:pt x="22" y="573"/>
                      </a:lnTo>
                      <a:lnTo>
                        <a:pt x="21" y="573"/>
                      </a:lnTo>
                      <a:lnTo>
                        <a:pt x="20" y="573"/>
                      </a:lnTo>
                      <a:lnTo>
                        <a:pt x="20" y="574"/>
                      </a:lnTo>
                      <a:lnTo>
                        <a:pt x="20" y="573"/>
                      </a:lnTo>
                      <a:lnTo>
                        <a:pt x="21" y="573"/>
                      </a:lnTo>
                      <a:lnTo>
                        <a:pt x="21" y="574"/>
                      </a:lnTo>
                      <a:lnTo>
                        <a:pt x="20" y="574"/>
                      </a:lnTo>
                      <a:lnTo>
                        <a:pt x="20" y="575"/>
                      </a:lnTo>
                      <a:lnTo>
                        <a:pt x="20" y="576"/>
                      </a:lnTo>
                      <a:lnTo>
                        <a:pt x="20" y="577"/>
                      </a:lnTo>
                      <a:lnTo>
                        <a:pt x="19" y="577"/>
                      </a:lnTo>
                      <a:lnTo>
                        <a:pt x="18" y="577"/>
                      </a:lnTo>
                      <a:lnTo>
                        <a:pt x="17" y="578"/>
                      </a:lnTo>
                      <a:lnTo>
                        <a:pt x="18" y="579"/>
                      </a:lnTo>
                      <a:lnTo>
                        <a:pt x="18" y="580"/>
                      </a:lnTo>
                      <a:lnTo>
                        <a:pt x="17" y="580"/>
                      </a:lnTo>
                      <a:lnTo>
                        <a:pt x="16" y="580"/>
                      </a:lnTo>
                      <a:lnTo>
                        <a:pt x="16" y="581"/>
                      </a:lnTo>
                      <a:lnTo>
                        <a:pt x="17" y="581"/>
                      </a:lnTo>
                      <a:lnTo>
                        <a:pt x="18" y="581"/>
                      </a:lnTo>
                      <a:lnTo>
                        <a:pt x="17" y="582"/>
                      </a:lnTo>
                      <a:lnTo>
                        <a:pt x="16" y="583"/>
                      </a:lnTo>
                      <a:lnTo>
                        <a:pt x="15" y="584"/>
                      </a:lnTo>
                      <a:lnTo>
                        <a:pt x="16" y="585"/>
                      </a:lnTo>
                      <a:lnTo>
                        <a:pt x="16" y="586"/>
                      </a:lnTo>
                      <a:lnTo>
                        <a:pt x="15" y="586"/>
                      </a:lnTo>
                      <a:lnTo>
                        <a:pt x="15" y="587"/>
                      </a:lnTo>
                      <a:lnTo>
                        <a:pt x="15" y="588"/>
                      </a:lnTo>
                      <a:lnTo>
                        <a:pt x="14" y="589"/>
                      </a:lnTo>
                      <a:lnTo>
                        <a:pt x="14" y="588"/>
                      </a:lnTo>
                      <a:lnTo>
                        <a:pt x="13" y="587"/>
                      </a:lnTo>
                      <a:lnTo>
                        <a:pt x="13" y="588"/>
                      </a:lnTo>
                      <a:lnTo>
                        <a:pt x="12" y="588"/>
                      </a:lnTo>
                      <a:lnTo>
                        <a:pt x="11" y="588"/>
                      </a:lnTo>
                      <a:lnTo>
                        <a:pt x="10" y="588"/>
                      </a:lnTo>
                      <a:lnTo>
                        <a:pt x="8" y="587"/>
                      </a:lnTo>
                      <a:lnTo>
                        <a:pt x="7" y="586"/>
                      </a:lnTo>
                      <a:lnTo>
                        <a:pt x="8" y="585"/>
                      </a:lnTo>
                      <a:lnTo>
                        <a:pt x="9" y="585"/>
                      </a:lnTo>
                      <a:lnTo>
                        <a:pt x="9" y="584"/>
                      </a:lnTo>
                      <a:lnTo>
                        <a:pt x="8" y="584"/>
                      </a:lnTo>
                      <a:lnTo>
                        <a:pt x="7" y="584"/>
                      </a:lnTo>
                      <a:lnTo>
                        <a:pt x="7" y="585"/>
                      </a:lnTo>
                      <a:lnTo>
                        <a:pt x="6" y="586"/>
                      </a:lnTo>
                      <a:lnTo>
                        <a:pt x="5" y="586"/>
                      </a:lnTo>
                      <a:lnTo>
                        <a:pt x="5" y="585"/>
                      </a:lnTo>
                      <a:lnTo>
                        <a:pt x="5" y="584"/>
                      </a:lnTo>
                      <a:lnTo>
                        <a:pt x="6" y="584"/>
                      </a:lnTo>
                      <a:lnTo>
                        <a:pt x="6" y="583"/>
                      </a:lnTo>
                      <a:lnTo>
                        <a:pt x="6" y="582"/>
                      </a:lnTo>
                      <a:lnTo>
                        <a:pt x="5" y="582"/>
                      </a:lnTo>
                      <a:lnTo>
                        <a:pt x="5" y="581"/>
                      </a:lnTo>
                      <a:lnTo>
                        <a:pt x="5" y="580"/>
                      </a:lnTo>
                      <a:lnTo>
                        <a:pt x="6" y="579"/>
                      </a:lnTo>
                      <a:lnTo>
                        <a:pt x="5" y="579"/>
                      </a:lnTo>
                      <a:lnTo>
                        <a:pt x="5" y="578"/>
                      </a:lnTo>
                      <a:lnTo>
                        <a:pt x="5" y="577"/>
                      </a:lnTo>
                      <a:lnTo>
                        <a:pt x="5" y="576"/>
                      </a:lnTo>
                      <a:lnTo>
                        <a:pt x="5" y="577"/>
                      </a:lnTo>
                      <a:lnTo>
                        <a:pt x="4" y="576"/>
                      </a:lnTo>
                      <a:lnTo>
                        <a:pt x="3" y="575"/>
                      </a:lnTo>
                      <a:lnTo>
                        <a:pt x="3" y="574"/>
                      </a:lnTo>
                      <a:lnTo>
                        <a:pt x="4" y="573"/>
                      </a:lnTo>
                      <a:lnTo>
                        <a:pt x="4" y="572"/>
                      </a:lnTo>
                      <a:lnTo>
                        <a:pt x="3" y="572"/>
                      </a:lnTo>
                      <a:lnTo>
                        <a:pt x="2" y="572"/>
                      </a:lnTo>
                      <a:lnTo>
                        <a:pt x="1" y="572"/>
                      </a:lnTo>
                      <a:lnTo>
                        <a:pt x="0" y="572"/>
                      </a:lnTo>
                      <a:lnTo>
                        <a:pt x="0" y="571"/>
                      </a:lnTo>
                      <a:lnTo>
                        <a:pt x="0" y="570"/>
                      </a:lnTo>
                      <a:lnTo>
                        <a:pt x="0" y="569"/>
                      </a:lnTo>
                      <a:lnTo>
                        <a:pt x="0" y="568"/>
                      </a:lnTo>
                      <a:lnTo>
                        <a:pt x="1" y="568"/>
                      </a:lnTo>
                      <a:lnTo>
                        <a:pt x="2" y="568"/>
                      </a:lnTo>
                      <a:lnTo>
                        <a:pt x="3" y="568"/>
                      </a:lnTo>
                      <a:lnTo>
                        <a:pt x="3" y="567"/>
                      </a:lnTo>
                      <a:lnTo>
                        <a:pt x="2" y="567"/>
                      </a:lnTo>
                      <a:lnTo>
                        <a:pt x="2" y="566"/>
                      </a:lnTo>
                      <a:lnTo>
                        <a:pt x="1" y="566"/>
                      </a:lnTo>
                      <a:lnTo>
                        <a:pt x="2" y="565"/>
                      </a:lnTo>
                      <a:lnTo>
                        <a:pt x="3" y="564"/>
                      </a:lnTo>
                      <a:lnTo>
                        <a:pt x="3" y="563"/>
                      </a:lnTo>
                      <a:lnTo>
                        <a:pt x="4" y="562"/>
                      </a:lnTo>
                      <a:lnTo>
                        <a:pt x="4" y="561"/>
                      </a:lnTo>
                      <a:lnTo>
                        <a:pt x="4" y="560"/>
                      </a:lnTo>
                      <a:lnTo>
                        <a:pt x="5" y="560"/>
                      </a:lnTo>
                      <a:lnTo>
                        <a:pt x="5" y="559"/>
                      </a:lnTo>
                      <a:lnTo>
                        <a:pt x="5" y="558"/>
                      </a:lnTo>
                      <a:lnTo>
                        <a:pt x="4" y="558"/>
                      </a:lnTo>
                      <a:lnTo>
                        <a:pt x="4" y="557"/>
                      </a:lnTo>
                      <a:lnTo>
                        <a:pt x="5" y="557"/>
                      </a:lnTo>
                      <a:lnTo>
                        <a:pt x="6" y="557"/>
                      </a:lnTo>
                      <a:lnTo>
                        <a:pt x="7" y="557"/>
                      </a:lnTo>
                      <a:lnTo>
                        <a:pt x="7" y="556"/>
                      </a:lnTo>
                      <a:lnTo>
                        <a:pt x="7" y="555"/>
                      </a:lnTo>
                      <a:lnTo>
                        <a:pt x="6" y="554"/>
                      </a:lnTo>
                      <a:lnTo>
                        <a:pt x="6" y="553"/>
                      </a:lnTo>
                      <a:lnTo>
                        <a:pt x="7" y="552"/>
                      </a:lnTo>
                      <a:lnTo>
                        <a:pt x="6" y="551"/>
                      </a:lnTo>
                      <a:lnTo>
                        <a:pt x="6" y="550"/>
                      </a:lnTo>
                      <a:lnTo>
                        <a:pt x="5" y="549"/>
                      </a:lnTo>
                      <a:lnTo>
                        <a:pt x="5" y="548"/>
                      </a:lnTo>
                      <a:lnTo>
                        <a:pt x="6" y="547"/>
                      </a:lnTo>
                      <a:lnTo>
                        <a:pt x="5" y="547"/>
                      </a:lnTo>
                      <a:lnTo>
                        <a:pt x="5" y="546"/>
                      </a:lnTo>
                      <a:lnTo>
                        <a:pt x="5" y="545"/>
                      </a:lnTo>
                      <a:lnTo>
                        <a:pt x="7" y="544"/>
                      </a:lnTo>
                      <a:lnTo>
                        <a:pt x="7" y="543"/>
                      </a:lnTo>
                      <a:lnTo>
                        <a:pt x="5" y="542"/>
                      </a:lnTo>
                      <a:lnTo>
                        <a:pt x="5" y="541"/>
                      </a:lnTo>
                      <a:lnTo>
                        <a:pt x="5" y="540"/>
                      </a:lnTo>
                      <a:lnTo>
                        <a:pt x="6" y="540"/>
                      </a:lnTo>
                      <a:lnTo>
                        <a:pt x="6" y="539"/>
                      </a:lnTo>
                      <a:lnTo>
                        <a:pt x="5" y="539"/>
                      </a:lnTo>
                      <a:lnTo>
                        <a:pt x="4" y="539"/>
                      </a:lnTo>
                      <a:lnTo>
                        <a:pt x="3" y="539"/>
                      </a:lnTo>
                      <a:lnTo>
                        <a:pt x="3" y="538"/>
                      </a:lnTo>
                      <a:lnTo>
                        <a:pt x="3" y="537"/>
                      </a:lnTo>
                      <a:lnTo>
                        <a:pt x="3" y="536"/>
                      </a:lnTo>
                      <a:lnTo>
                        <a:pt x="3" y="535"/>
                      </a:lnTo>
                      <a:lnTo>
                        <a:pt x="3" y="534"/>
                      </a:lnTo>
                      <a:lnTo>
                        <a:pt x="4" y="533"/>
                      </a:lnTo>
                      <a:lnTo>
                        <a:pt x="4" y="532"/>
                      </a:lnTo>
                      <a:lnTo>
                        <a:pt x="4" y="531"/>
                      </a:lnTo>
                      <a:lnTo>
                        <a:pt x="4" y="530"/>
                      </a:lnTo>
                      <a:lnTo>
                        <a:pt x="4" y="529"/>
                      </a:lnTo>
                      <a:lnTo>
                        <a:pt x="4" y="528"/>
                      </a:lnTo>
                      <a:lnTo>
                        <a:pt x="4" y="527"/>
                      </a:lnTo>
                      <a:lnTo>
                        <a:pt x="5" y="527"/>
                      </a:lnTo>
                      <a:lnTo>
                        <a:pt x="4" y="526"/>
                      </a:lnTo>
                      <a:lnTo>
                        <a:pt x="3" y="526"/>
                      </a:lnTo>
                      <a:lnTo>
                        <a:pt x="3" y="525"/>
                      </a:lnTo>
                      <a:lnTo>
                        <a:pt x="3" y="524"/>
                      </a:lnTo>
                      <a:lnTo>
                        <a:pt x="4" y="523"/>
                      </a:lnTo>
                      <a:lnTo>
                        <a:pt x="3" y="522"/>
                      </a:lnTo>
                      <a:lnTo>
                        <a:pt x="4" y="521"/>
                      </a:lnTo>
                      <a:lnTo>
                        <a:pt x="4" y="520"/>
                      </a:lnTo>
                      <a:lnTo>
                        <a:pt x="5" y="520"/>
                      </a:lnTo>
                      <a:lnTo>
                        <a:pt x="6" y="519"/>
                      </a:lnTo>
                      <a:lnTo>
                        <a:pt x="6" y="517"/>
                      </a:lnTo>
                      <a:lnTo>
                        <a:pt x="5" y="517"/>
                      </a:lnTo>
                      <a:lnTo>
                        <a:pt x="5" y="516"/>
                      </a:lnTo>
                      <a:lnTo>
                        <a:pt x="6" y="515"/>
                      </a:lnTo>
                      <a:lnTo>
                        <a:pt x="7" y="514"/>
                      </a:lnTo>
                      <a:lnTo>
                        <a:pt x="7" y="513"/>
                      </a:lnTo>
                      <a:lnTo>
                        <a:pt x="7" y="512"/>
                      </a:lnTo>
                      <a:lnTo>
                        <a:pt x="6" y="512"/>
                      </a:lnTo>
                      <a:lnTo>
                        <a:pt x="6" y="511"/>
                      </a:lnTo>
                      <a:lnTo>
                        <a:pt x="5" y="511"/>
                      </a:lnTo>
                      <a:lnTo>
                        <a:pt x="4" y="511"/>
                      </a:lnTo>
                      <a:lnTo>
                        <a:pt x="4" y="510"/>
                      </a:lnTo>
                      <a:lnTo>
                        <a:pt x="4" y="509"/>
                      </a:lnTo>
                      <a:lnTo>
                        <a:pt x="4" y="508"/>
                      </a:lnTo>
                      <a:lnTo>
                        <a:pt x="3" y="507"/>
                      </a:lnTo>
                      <a:lnTo>
                        <a:pt x="3" y="506"/>
                      </a:lnTo>
                      <a:lnTo>
                        <a:pt x="3" y="505"/>
                      </a:lnTo>
                      <a:lnTo>
                        <a:pt x="2" y="503"/>
                      </a:lnTo>
                      <a:lnTo>
                        <a:pt x="2" y="502"/>
                      </a:lnTo>
                      <a:lnTo>
                        <a:pt x="1" y="501"/>
                      </a:lnTo>
                      <a:lnTo>
                        <a:pt x="1" y="500"/>
                      </a:lnTo>
                      <a:lnTo>
                        <a:pt x="2" y="500"/>
                      </a:lnTo>
                      <a:lnTo>
                        <a:pt x="3" y="499"/>
                      </a:lnTo>
                      <a:lnTo>
                        <a:pt x="4" y="498"/>
                      </a:lnTo>
                      <a:lnTo>
                        <a:pt x="5" y="498"/>
                      </a:lnTo>
                      <a:lnTo>
                        <a:pt x="6" y="497"/>
                      </a:lnTo>
                      <a:lnTo>
                        <a:pt x="6" y="496"/>
                      </a:lnTo>
                      <a:lnTo>
                        <a:pt x="6" y="495"/>
                      </a:lnTo>
                      <a:lnTo>
                        <a:pt x="6" y="493"/>
                      </a:lnTo>
                      <a:lnTo>
                        <a:pt x="6" y="492"/>
                      </a:lnTo>
                      <a:lnTo>
                        <a:pt x="7" y="492"/>
                      </a:lnTo>
                      <a:lnTo>
                        <a:pt x="7" y="491"/>
                      </a:lnTo>
                      <a:lnTo>
                        <a:pt x="7" y="490"/>
                      </a:lnTo>
                      <a:lnTo>
                        <a:pt x="6" y="490"/>
                      </a:lnTo>
                      <a:lnTo>
                        <a:pt x="6" y="489"/>
                      </a:lnTo>
                      <a:lnTo>
                        <a:pt x="5" y="489"/>
                      </a:lnTo>
                      <a:lnTo>
                        <a:pt x="4" y="489"/>
                      </a:lnTo>
                      <a:lnTo>
                        <a:pt x="3" y="489"/>
                      </a:lnTo>
                      <a:lnTo>
                        <a:pt x="2" y="489"/>
                      </a:lnTo>
                      <a:lnTo>
                        <a:pt x="2" y="488"/>
                      </a:lnTo>
                      <a:lnTo>
                        <a:pt x="1" y="487"/>
                      </a:lnTo>
                      <a:lnTo>
                        <a:pt x="1" y="486"/>
                      </a:lnTo>
                      <a:lnTo>
                        <a:pt x="0" y="486"/>
                      </a:lnTo>
                      <a:lnTo>
                        <a:pt x="0" y="485"/>
                      </a:lnTo>
                      <a:lnTo>
                        <a:pt x="1" y="485"/>
                      </a:lnTo>
                      <a:lnTo>
                        <a:pt x="1" y="484"/>
                      </a:lnTo>
                      <a:lnTo>
                        <a:pt x="1" y="483"/>
                      </a:lnTo>
                      <a:lnTo>
                        <a:pt x="1" y="482"/>
                      </a:lnTo>
                      <a:lnTo>
                        <a:pt x="1" y="480"/>
                      </a:lnTo>
                      <a:lnTo>
                        <a:pt x="0" y="479"/>
                      </a:lnTo>
                      <a:lnTo>
                        <a:pt x="1" y="479"/>
                      </a:lnTo>
                      <a:lnTo>
                        <a:pt x="1" y="478"/>
                      </a:lnTo>
                      <a:lnTo>
                        <a:pt x="1" y="477"/>
                      </a:lnTo>
                      <a:lnTo>
                        <a:pt x="2" y="476"/>
                      </a:lnTo>
                      <a:lnTo>
                        <a:pt x="2" y="475"/>
                      </a:lnTo>
                      <a:lnTo>
                        <a:pt x="2" y="474"/>
                      </a:lnTo>
                      <a:lnTo>
                        <a:pt x="2" y="473"/>
                      </a:lnTo>
                      <a:lnTo>
                        <a:pt x="3" y="472"/>
                      </a:lnTo>
                      <a:lnTo>
                        <a:pt x="4" y="470"/>
                      </a:lnTo>
                      <a:lnTo>
                        <a:pt x="4" y="469"/>
                      </a:lnTo>
                      <a:lnTo>
                        <a:pt x="4" y="468"/>
                      </a:lnTo>
                      <a:lnTo>
                        <a:pt x="5" y="467"/>
                      </a:lnTo>
                      <a:lnTo>
                        <a:pt x="6" y="467"/>
                      </a:lnTo>
                      <a:lnTo>
                        <a:pt x="7" y="466"/>
                      </a:lnTo>
                      <a:lnTo>
                        <a:pt x="7" y="465"/>
                      </a:lnTo>
                      <a:lnTo>
                        <a:pt x="7" y="464"/>
                      </a:lnTo>
                      <a:lnTo>
                        <a:pt x="8" y="464"/>
                      </a:lnTo>
                      <a:lnTo>
                        <a:pt x="8" y="463"/>
                      </a:lnTo>
                      <a:lnTo>
                        <a:pt x="8" y="461"/>
                      </a:lnTo>
                      <a:lnTo>
                        <a:pt x="8" y="460"/>
                      </a:lnTo>
                      <a:lnTo>
                        <a:pt x="8" y="459"/>
                      </a:lnTo>
                      <a:lnTo>
                        <a:pt x="8" y="458"/>
                      </a:lnTo>
                      <a:lnTo>
                        <a:pt x="7" y="457"/>
                      </a:lnTo>
                      <a:lnTo>
                        <a:pt x="8" y="455"/>
                      </a:lnTo>
                      <a:lnTo>
                        <a:pt x="8" y="454"/>
                      </a:lnTo>
                      <a:lnTo>
                        <a:pt x="9" y="454"/>
                      </a:lnTo>
                      <a:lnTo>
                        <a:pt x="9" y="453"/>
                      </a:lnTo>
                      <a:lnTo>
                        <a:pt x="10" y="452"/>
                      </a:lnTo>
                      <a:lnTo>
                        <a:pt x="10" y="451"/>
                      </a:lnTo>
                      <a:lnTo>
                        <a:pt x="11" y="450"/>
                      </a:lnTo>
                      <a:lnTo>
                        <a:pt x="12" y="450"/>
                      </a:lnTo>
                      <a:lnTo>
                        <a:pt x="12" y="449"/>
                      </a:lnTo>
                      <a:lnTo>
                        <a:pt x="12" y="447"/>
                      </a:lnTo>
                      <a:lnTo>
                        <a:pt x="11" y="446"/>
                      </a:lnTo>
                      <a:lnTo>
                        <a:pt x="12" y="445"/>
                      </a:lnTo>
                      <a:lnTo>
                        <a:pt x="11" y="445"/>
                      </a:lnTo>
                      <a:lnTo>
                        <a:pt x="11" y="444"/>
                      </a:lnTo>
                      <a:lnTo>
                        <a:pt x="12" y="444"/>
                      </a:lnTo>
                      <a:lnTo>
                        <a:pt x="11" y="444"/>
                      </a:lnTo>
                      <a:lnTo>
                        <a:pt x="11" y="443"/>
                      </a:lnTo>
                      <a:lnTo>
                        <a:pt x="11" y="442"/>
                      </a:lnTo>
                      <a:lnTo>
                        <a:pt x="11" y="441"/>
                      </a:lnTo>
                      <a:lnTo>
                        <a:pt x="11" y="440"/>
                      </a:lnTo>
                      <a:lnTo>
                        <a:pt x="11" y="439"/>
                      </a:lnTo>
                      <a:lnTo>
                        <a:pt x="10" y="439"/>
                      </a:lnTo>
                      <a:lnTo>
                        <a:pt x="10" y="438"/>
                      </a:lnTo>
                      <a:lnTo>
                        <a:pt x="11" y="438"/>
                      </a:lnTo>
                      <a:lnTo>
                        <a:pt x="12" y="437"/>
                      </a:lnTo>
                      <a:lnTo>
                        <a:pt x="13" y="436"/>
                      </a:lnTo>
                      <a:lnTo>
                        <a:pt x="13" y="435"/>
                      </a:lnTo>
                      <a:lnTo>
                        <a:pt x="13" y="434"/>
                      </a:lnTo>
                      <a:lnTo>
                        <a:pt x="12" y="433"/>
                      </a:lnTo>
                      <a:lnTo>
                        <a:pt x="12" y="431"/>
                      </a:lnTo>
                      <a:lnTo>
                        <a:pt x="12" y="430"/>
                      </a:lnTo>
                      <a:lnTo>
                        <a:pt x="13" y="430"/>
                      </a:lnTo>
                      <a:lnTo>
                        <a:pt x="13" y="429"/>
                      </a:lnTo>
                      <a:lnTo>
                        <a:pt x="14" y="429"/>
                      </a:lnTo>
                      <a:lnTo>
                        <a:pt x="14" y="428"/>
                      </a:lnTo>
                      <a:lnTo>
                        <a:pt x="14" y="427"/>
                      </a:lnTo>
                      <a:lnTo>
                        <a:pt x="15" y="427"/>
                      </a:lnTo>
                      <a:lnTo>
                        <a:pt x="15" y="426"/>
                      </a:lnTo>
                      <a:lnTo>
                        <a:pt x="15" y="425"/>
                      </a:lnTo>
                      <a:lnTo>
                        <a:pt x="16" y="425"/>
                      </a:lnTo>
                      <a:lnTo>
                        <a:pt x="15" y="424"/>
                      </a:lnTo>
                      <a:lnTo>
                        <a:pt x="15" y="423"/>
                      </a:lnTo>
                      <a:lnTo>
                        <a:pt x="15" y="422"/>
                      </a:lnTo>
                      <a:lnTo>
                        <a:pt x="15" y="421"/>
                      </a:lnTo>
                      <a:lnTo>
                        <a:pt x="15" y="420"/>
                      </a:lnTo>
                      <a:lnTo>
                        <a:pt x="15" y="419"/>
                      </a:lnTo>
                      <a:lnTo>
                        <a:pt x="14" y="419"/>
                      </a:lnTo>
                      <a:lnTo>
                        <a:pt x="14" y="418"/>
                      </a:lnTo>
                      <a:lnTo>
                        <a:pt x="13" y="418"/>
                      </a:lnTo>
                      <a:lnTo>
                        <a:pt x="14" y="418"/>
                      </a:lnTo>
                      <a:lnTo>
                        <a:pt x="14" y="417"/>
                      </a:lnTo>
                      <a:lnTo>
                        <a:pt x="15" y="417"/>
                      </a:lnTo>
                      <a:lnTo>
                        <a:pt x="15" y="416"/>
                      </a:lnTo>
                      <a:lnTo>
                        <a:pt x="16" y="415"/>
                      </a:lnTo>
                      <a:lnTo>
                        <a:pt x="17" y="414"/>
                      </a:lnTo>
                      <a:lnTo>
                        <a:pt x="18" y="414"/>
                      </a:lnTo>
                      <a:lnTo>
                        <a:pt x="19" y="413"/>
                      </a:lnTo>
                      <a:lnTo>
                        <a:pt x="19" y="412"/>
                      </a:lnTo>
                      <a:lnTo>
                        <a:pt x="20" y="411"/>
                      </a:lnTo>
                      <a:lnTo>
                        <a:pt x="20" y="410"/>
                      </a:lnTo>
                      <a:lnTo>
                        <a:pt x="20" y="409"/>
                      </a:lnTo>
                      <a:lnTo>
                        <a:pt x="20" y="408"/>
                      </a:lnTo>
                      <a:lnTo>
                        <a:pt x="21" y="407"/>
                      </a:lnTo>
                      <a:lnTo>
                        <a:pt x="21" y="406"/>
                      </a:lnTo>
                      <a:lnTo>
                        <a:pt x="22" y="405"/>
                      </a:lnTo>
                      <a:lnTo>
                        <a:pt x="23" y="405"/>
                      </a:lnTo>
                      <a:lnTo>
                        <a:pt x="23" y="404"/>
                      </a:lnTo>
                      <a:lnTo>
                        <a:pt x="23" y="403"/>
                      </a:lnTo>
                      <a:lnTo>
                        <a:pt x="24" y="401"/>
                      </a:lnTo>
                      <a:lnTo>
                        <a:pt x="24" y="399"/>
                      </a:lnTo>
                      <a:lnTo>
                        <a:pt x="24" y="398"/>
                      </a:lnTo>
                      <a:lnTo>
                        <a:pt x="25" y="398"/>
                      </a:lnTo>
                      <a:lnTo>
                        <a:pt x="26" y="397"/>
                      </a:lnTo>
                      <a:lnTo>
                        <a:pt x="27" y="397"/>
                      </a:lnTo>
                      <a:lnTo>
                        <a:pt x="27" y="396"/>
                      </a:lnTo>
                      <a:lnTo>
                        <a:pt x="28" y="395"/>
                      </a:lnTo>
                      <a:lnTo>
                        <a:pt x="29" y="395"/>
                      </a:lnTo>
                      <a:lnTo>
                        <a:pt x="29" y="394"/>
                      </a:lnTo>
                      <a:lnTo>
                        <a:pt x="28" y="393"/>
                      </a:lnTo>
                      <a:lnTo>
                        <a:pt x="29" y="391"/>
                      </a:lnTo>
                      <a:lnTo>
                        <a:pt x="30" y="389"/>
                      </a:lnTo>
                      <a:lnTo>
                        <a:pt x="30" y="388"/>
                      </a:lnTo>
                      <a:lnTo>
                        <a:pt x="31" y="387"/>
                      </a:lnTo>
                      <a:lnTo>
                        <a:pt x="31" y="386"/>
                      </a:lnTo>
                      <a:lnTo>
                        <a:pt x="32" y="385"/>
                      </a:lnTo>
                      <a:lnTo>
                        <a:pt x="32" y="384"/>
                      </a:lnTo>
                      <a:lnTo>
                        <a:pt x="32" y="383"/>
                      </a:lnTo>
                      <a:lnTo>
                        <a:pt x="32" y="381"/>
                      </a:lnTo>
                      <a:lnTo>
                        <a:pt x="31" y="380"/>
                      </a:lnTo>
                      <a:lnTo>
                        <a:pt x="31" y="379"/>
                      </a:lnTo>
                      <a:lnTo>
                        <a:pt x="31" y="377"/>
                      </a:lnTo>
                      <a:lnTo>
                        <a:pt x="32" y="376"/>
                      </a:lnTo>
                      <a:lnTo>
                        <a:pt x="33" y="376"/>
                      </a:lnTo>
                      <a:lnTo>
                        <a:pt x="33" y="375"/>
                      </a:lnTo>
                      <a:lnTo>
                        <a:pt x="34" y="374"/>
                      </a:lnTo>
                      <a:lnTo>
                        <a:pt x="34" y="373"/>
                      </a:lnTo>
                      <a:lnTo>
                        <a:pt x="35" y="373"/>
                      </a:lnTo>
                      <a:lnTo>
                        <a:pt x="36" y="372"/>
                      </a:lnTo>
                      <a:lnTo>
                        <a:pt x="37" y="371"/>
                      </a:lnTo>
                      <a:lnTo>
                        <a:pt x="38" y="371"/>
                      </a:lnTo>
                      <a:lnTo>
                        <a:pt x="39" y="370"/>
                      </a:lnTo>
                      <a:lnTo>
                        <a:pt x="39" y="368"/>
                      </a:lnTo>
                      <a:lnTo>
                        <a:pt x="39" y="367"/>
                      </a:lnTo>
                      <a:lnTo>
                        <a:pt x="40" y="367"/>
                      </a:lnTo>
                      <a:lnTo>
                        <a:pt x="40" y="366"/>
                      </a:lnTo>
                      <a:lnTo>
                        <a:pt x="41" y="365"/>
                      </a:lnTo>
                      <a:lnTo>
                        <a:pt x="40" y="364"/>
                      </a:lnTo>
                      <a:lnTo>
                        <a:pt x="41" y="364"/>
                      </a:lnTo>
                      <a:lnTo>
                        <a:pt x="41" y="363"/>
                      </a:lnTo>
                      <a:lnTo>
                        <a:pt x="42" y="362"/>
                      </a:lnTo>
                      <a:lnTo>
                        <a:pt x="42" y="361"/>
                      </a:lnTo>
                      <a:lnTo>
                        <a:pt x="42" y="360"/>
                      </a:lnTo>
                      <a:lnTo>
                        <a:pt x="43" y="359"/>
                      </a:lnTo>
                      <a:lnTo>
                        <a:pt x="44" y="358"/>
                      </a:lnTo>
                      <a:lnTo>
                        <a:pt x="44" y="357"/>
                      </a:lnTo>
                      <a:lnTo>
                        <a:pt x="45" y="357"/>
                      </a:lnTo>
                      <a:lnTo>
                        <a:pt x="45" y="356"/>
                      </a:lnTo>
                      <a:lnTo>
                        <a:pt x="45" y="355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461" name="Freeform 5018"/>
                <p:cNvSpPr>
                  <a:spLocks noEditPoints="1"/>
                </p:cNvSpPr>
                <p:nvPr/>
              </p:nvSpPr>
              <p:spPr bwMode="auto">
                <a:xfrm>
                  <a:off x="3692525" y="1847851"/>
                  <a:ext cx="874712" cy="1136650"/>
                </a:xfrm>
                <a:custGeom>
                  <a:avLst/>
                  <a:gdLst>
                    <a:gd name="T0" fmla="*/ 2147483646 w 551"/>
                    <a:gd name="T1" fmla="*/ 2147483646 h 716"/>
                    <a:gd name="T2" fmla="*/ 2147483646 w 551"/>
                    <a:gd name="T3" fmla="*/ 2147483646 h 716"/>
                    <a:gd name="T4" fmla="*/ 2147483646 w 551"/>
                    <a:gd name="T5" fmla="*/ 2147483646 h 716"/>
                    <a:gd name="T6" fmla="*/ 2147483646 w 551"/>
                    <a:gd name="T7" fmla="*/ 2147483646 h 716"/>
                    <a:gd name="T8" fmla="*/ 2147483646 w 551"/>
                    <a:gd name="T9" fmla="*/ 2147483646 h 716"/>
                    <a:gd name="T10" fmla="*/ 2147483646 w 551"/>
                    <a:gd name="T11" fmla="*/ 2147483646 h 716"/>
                    <a:gd name="T12" fmla="*/ 2147483646 w 551"/>
                    <a:gd name="T13" fmla="*/ 2147483646 h 716"/>
                    <a:gd name="T14" fmla="*/ 2147483646 w 551"/>
                    <a:gd name="T15" fmla="*/ 2147483646 h 716"/>
                    <a:gd name="T16" fmla="*/ 2147483646 w 551"/>
                    <a:gd name="T17" fmla="*/ 2147483646 h 716"/>
                    <a:gd name="T18" fmla="*/ 2147483646 w 551"/>
                    <a:gd name="T19" fmla="*/ 2147483646 h 716"/>
                    <a:gd name="T20" fmla="*/ 2147483646 w 551"/>
                    <a:gd name="T21" fmla="*/ 2147483646 h 716"/>
                    <a:gd name="T22" fmla="*/ 2147483646 w 551"/>
                    <a:gd name="T23" fmla="*/ 2147483646 h 716"/>
                    <a:gd name="T24" fmla="*/ 2147483646 w 551"/>
                    <a:gd name="T25" fmla="*/ 2147483646 h 716"/>
                    <a:gd name="T26" fmla="*/ 2147483646 w 551"/>
                    <a:gd name="T27" fmla="*/ 2147483646 h 716"/>
                    <a:gd name="T28" fmla="*/ 2147483646 w 551"/>
                    <a:gd name="T29" fmla="*/ 2147483646 h 716"/>
                    <a:gd name="T30" fmla="*/ 2147483646 w 551"/>
                    <a:gd name="T31" fmla="*/ 2147483646 h 716"/>
                    <a:gd name="T32" fmla="*/ 2147483646 w 551"/>
                    <a:gd name="T33" fmla="*/ 2147483646 h 716"/>
                    <a:gd name="T34" fmla="*/ 2147483646 w 551"/>
                    <a:gd name="T35" fmla="*/ 2147483646 h 716"/>
                    <a:gd name="T36" fmla="*/ 2147483646 w 551"/>
                    <a:gd name="T37" fmla="*/ 2147483646 h 716"/>
                    <a:gd name="T38" fmla="*/ 2147483646 w 551"/>
                    <a:gd name="T39" fmla="*/ 2147483646 h 716"/>
                    <a:gd name="T40" fmla="*/ 2147483646 w 551"/>
                    <a:gd name="T41" fmla="*/ 2147483646 h 716"/>
                    <a:gd name="T42" fmla="*/ 2147483646 w 551"/>
                    <a:gd name="T43" fmla="*/ 2147483646 h 716"/>
                    <a:gd name="T44" fmla="*/ 2147483646 w 551"/>
                    <a:gd name="T45" fmla="*/ 2147483646 h 716"/>
                    <a:gd name="T46" fmla="*/ 2147483646 w 551"/>
                    <a:gd name="T47" fmla="*/ 2147483646 h 716"/>
                    <a:gd name="T48" fmla="*/ 2147483646 w 551"/>
                    <a:gd name="T49" fmla="*/ 2147483646 h 716"/>
                    <a:gd name="T50" fmla="*/ 2147483646 w 551"/>
                    <a:gd name="T51" fmla="*/ 2147483646 h 716"/>
                    <a:gd name="T52" fmla="*/ 2147483646 w 551"/>
                    <a:gd name="T53" fmla="*/ 2147483646 h 716"/>
                    <a:gd name="T54" fmla="*/ 2147483646 w 551"/>
                    <a:gd name="T55" fmla="*/ 2147483646 h 716"/>
                    <a:gd name="T56" fmla="*/ 2147483646 w 551"/>
                    <a:gd name="T57" fmla="*/ 2147483646 h 716"/>
                    <a:gd name="T58" fmla="*/ 2147483646 w 551"/>
                    <a:gd name="T59" fmla="*/ 2147483646 h 716"/>
                    <a:gd name="T60" fmla="*/ 2147483646 w 551"/>
                    <a:gd name="T61" fmla="*/ 2147483646 h 716"/>
                    <a:gd name="T62" fmla="*/ 2147483646 w 551"/>
                    <a:gd name="T63" fmla="*/ 2147483646 h 716"/>
                    <a:gd name="T64" fmla="*/ 2147483646 w 551"/>
                    <a:gd name="T65" fmla="*/ 2147483646 h 716"/>
                    <a:gd name="T66" fmla="*/ 2147483646 w 551"/>
                    <a:gd name="T67" fmla="*/ 2147483646 h 716"/>
                    <a:gd name="T68" fmla="*/ 2147483646 w 551"/>
                    <a:gd name="T69" fmla="*/ 2147483646 h 716"/>
                    <a:gd name="T70" fmla="*/ 2147483646 w 551"/>
                    <a:gd name="T71" fmla="*/ 2147483646 h 716"/>
                    <a:gd name="T72" fmla="*/ 2147483646 w 551"/>
                    <a:gd name="T73" fmla="*/ 2147483646 h 716"/>
                    <a:gd name="T74" fmla="*/ 2147483646 w 551"/>
                    <a:gd name="T75" fmla="*/ 2147483646 h 716"/>
                    <a:gd name="T76" fmla="*/ 2147483646 w 551"/>
                    <a:gd name="T77" fmla="*/ 2147483646 h 716"/>
                    <a:gd name="T78" fmla="*/ 2147483646 w 551"/>
                    <a:gd name="T79" fmla="*/ 2147483646 h 716"/>
                    <a:gd name="T80" fmla="*/ 2147483646 w 551"/>
                    <a:gd name="T81" fmla="*/ 2147483646 h 716"/>
                    <a:gd name="T82" fmla="*/ 2147483646 w 551"/>
                    <a:gd name="T83" fmla="*/ 2147483646 h 716"/>
                    <a:gd name="T84" fmla="*/ 2147483646 w 551"/>
                    <a:gd name="T85" fmla="*/ 2147483646 h 716"/>
                    <a:gd name="T86" fmla="*/ 2147483646 w 551"/>
                    <a:gd name="T87" fmla="*/ 2147483646 h 716"/>
                    <a:gd name="T88" fmla="*/ 2147483646 w 551"/>
                    <a:gd name="T89" fmla="*/ 2147483646 h 716"/>
                    <a:gd name="T90" fmla="*/ 2147483646 w 551"/>
                    <a:gd name="T91" fmla="*/ 2147483646 h 716"/>
                    <a:gd name="T92" fmla="*/ 2147483646 w 551"/>
                    <a:gd name="T93" fmla="*/ 2147483646 h 716"/>
                    <a:gd name="T94" fmla="*/ 2147483646 w 551"/>
                    <a:gd name="T95" fmla="*/ 2147483646 h 716"/>
                    <a:gd name="T96" fmla="*/ 2147483646 w 551"/>
                    <a:gd name="T97" fmla="*/ 2147483646 h 716"/>
                    <a:gd name="T98" fmla="*/ 2147483646 w 551"/>
                    <a:gd name="T99" fmla="*/ 2147483646 h 716"/>
                    <a:gd name="T100" fmla="*/ 2147483646 w 551"/>
                    <a:gd name="T101" fmla="*/ 2147483646 h 716"/>
                    <a:gd name="T102" fmla="*/ 0 w 551"/>
                    <a:gd name="T103" fmla="*/ 2147483646 h 716"/>
                    <a:gd name="T104" fmla="*/ 2147483646 w 551"/>
                    <a:gd name="T105" fmla="*/ 2147483646 h 716"/>
                    <a:gd name="T106" fmla="*/ 2147483646 w 551"/>
                    <a:gd name="T107" fmla="*/ 2147483646 h 716"/>
                    <a:gd name="T108" fmla="*/ 2147483646 w 551"/>
                    <a:gd name="T109" fmla="*/ 2147483646 h 716"/>
                    <a:gd name="T110" fmla="*/ 2147483646 w 551"/>
                    <a:gd name="T111" fmla="*/ 2147483646 h 716"/>
                    <a:gd name="T112" fmla="*/ 2147483646 w 551"/>
                    <a:gd name="T113" fmla="*/ 2147483646 h 716"/>
                    <a:gd name="T114" fmla="*/ 2147483646 w 551"/>
                    <a:gd name="T115" fmla="*/ 2147483646 h 716"/>
                    <a:gd name="T116" fmla="*/ 2147483646 w 551"/>
                    <a:gd name="T117" fmla="*/ 2147483646 h 716"/>
                    <a:gd name="T118" fmla="*/ 2147483646 w 551"/>
                    <a:gd name="T119" fmla="*/ 2147483646 h 716"/>
                    <a:gd name="T120" fmla="*/ 2147483646 w 551"/>
                    <a:gd name="T121" fmla="*/ 2147483646 h 716"/>
                    <a:gd name="T122" fmla="*/ 2147483646 w 551"/>
                    <a:gd name="T123" fmla="*/ 2147483646 h 716"/>
                    <a:gd name="T124" fmla="*/ 2147483646 w 551"/>
                    <a:gd name="T125" fmla="*/ 2147483646 h 71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51"/>
                    <a:gd name="T190" fmla="*/ 0 h 716"/>
                    <a:gd name="T191" fmla="*/ 551 w 551"/>
                    <a:gd name="T192" fmla="*/ 716 h 716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51" h="716">
                      <a:moveTo>
                        <a:pt x="0" y="320"/>
                      </a:moveTo>
                      <a:lnTo>
                        <a:pt x="21" y="306"/>
                      </a:lnTo>
                      <a:lnTo>
                        <a:pt x="23" y="304"/>
                      </a:lnTo>
                      <a:lnTo>
                        <a:pt x="23" y="303"/>
                      </a:lnTo>
                      <a:lnTo>
                        <a:pt x="24" y="303"/>
                      </a:lnTo>
                      <a:lnTo>
                        <a:pt x="25" y="302"/>
                      </a:lnTo>
                      <a:lnTo>
                        <a:pt x="25" y="301"/>
                      </a:lnTo>
                      <a:lnTo>
                        <a:pt x="25" y="300"/>
                      </a:lnTo>
                      <a:lnTo>
                        <a:pt x="26" y="300"/>
                      </a:lnTo>
                      <a:lnTo>
                        <a:pt x="26" y="301"/>
                      </a:lnTo>
                      <a:lnTo>
                        <a:pt x="28" y="300"/>
                      </a:lnTo>
                      <a:lnTo>
                        <a:pt x="29" y="299"/>
                      </a:lnTo>
                      <a:lnTo>
                        <a:pt x="30" y="299"/>
                      </a:lnTo>
                      <a:lnTo>
                        <a:pt x="35" y="296"/>
                      </a:lnTo>
                      <a:lnTo>
                        <a:pt x="43" y="290"/>
                      </a:lnTo>
                      <a:lnTo>
                        <a:pt x="44" y="289"/>
                      </a:lnTo>
                      <a:lnTo>
                        <a:pt x="55" y="281"/>
                      </a:lnTo>
                      <a:lnTo>
                        <a:pt x="58" y="279"/>
                      </a:lnTo>
                      <a:lnTo>
                        <a:pt x="60" y="278"/>
                      </a:lnTo>
                      <a:lnTo>
                        <a:pt x="75" y="267"/>
                      </a:lnTo>
                      <a:lnTo>
                        <a:pt x="76" y="266"/>
                      </a:lnTo>
                      <a:lnTo>
                        <a:pt x="77" y="265"/>
                      </a:lnTo>
                      <a:lnTo>
                        <a:pt x="77" y="266"/>
                      </a:lnTo>
                      <a:lnTo>
                        <a:pt x="78" y="266"/>
                      </a:lnTo>
                      <a:lnTo>
                        <a:pt x="79" y="266"/>
                      </a:lnTo>
                      <a:lnTo>
                        <a:pt x="80" y="266"/>
                      </a:lnTo>
                      <a:lnTo>
                        <a:pt x="80" y="267"/>
                      </a:lnTo>
                      <a:lnTo>
                        <a:pt x="80" y="266"/>
                      </a:lnTo>
                      <a:lnTo>
                        <a:pt x="81" y="266"/>
                      </a:lnTo>
                      <a:lnTo>
                        <a:pt x="81" y="267"/>
                      </a:lnTo>
                      <a:lnTo>
                        <a:pt x="82" y="267"/>
                      </a:lnTo>
                      <a:lnTo>
                        <a:pt x="83" y="267"/>
                      </a:lnTo>
                      <a:lnTo>
                        <a:pt x="84" y="267"/>
                      </a:lnTo>
                      <a:lnTo>
                        <a:pt x="85" y="267"/>
                      </a:lnTo>
                      <a:lnTo>
                        <a:pt x="86" y="268"/>
                      </a:lnTo>
                      <a:lnTo>
                        <a:pt x="86" y="267"/>
                      </a:lnTo>
                      <a:lnTo>
                        <a:pt x="87" y="267"/>
                      </a:lnTo>
                      <a:lnTo>
                        <a:pt x="87" y="266"/>
                      </a:lnTo>
                      <a:lnTo>
                        <a:pt x="88" y="266"/>
                      </a:lnTo>
                      <a:lnTo>
                        <a:pt x="89" y="265"/>
                      </a:lnTo>
                      <a:lnTo>
                        <a:pt x="90" y="265"/>
                      </a:lnTo>
                      <a:lnTo>
                        <a:pt x="90" y="264"/>
                      </a:lnTo>
                      <a:lnTo>
                        <a:pt x="91" y="264"/>
                      </a:lnTo>
                      <a:lnTo>
                        <a:pt x="91" y="263"/>
                      </a:lnTo>
                      <a:lnTo>
                        <a:pt x="93" y="262"/>
                      </a:lnTo>
                      <a:lnTo>
                        <a:pt x="93" y="261"/>
                      </a:lnTo>
                      <a:lnTo>
                        <a:pt x="94" y="261"/>
                      </a:lnTo>
                      <a:lnTo>
                        <a:pt x="94" y="260"/>
                      </a:lnTo>
                      <a:lnTo>
                        <a:pt x="95" y="259"/>
                      </a:lnTo>
                      <a:lnTo>
                        <a:pt x="95" y="258"/>
                      </a:lnTo>
                      <a:lnTo>
                        <a:pt x="96" y="257"/>
                      </a:lnTo>
                      <a:lnTo>
                        <a:pt x="97" y="256"/>
                      </a:lnTo>
                      <a:lnTo>
                        <a:pt x="99" y="254"/>
                      </a:lnTo>
                      <a:lnTo>
                        <a:pt x="99" y="253"/>
                      </a:lnTo>
                      <a:lnTo>
                        <a:pt x="100" y="253"/>
                      </a:lnTo>
                      <a:lnTo>
                        <a:pt x="100" y="252"/>
                      </a:lnTo>
                      <a:lnTo>
                        <a:pt x="100" y="251"/>
                      </a:lnTo>
                      <a:lnTo>
                        <a:pt x="101" y="251"/>
                      </a:lnTo>
                      <a:lnTo>
                        <a:pt x="101" y="250"/>
                      </a:lnTo>
                      <a:lnTo>
                        <a:pt x="102" y="249"/>
                      </a:lnTo>
                      <a:lnTo>
                        <a:pt x="102" y="248"/>
                      </a:lnTo>
                      <a:lnTo>
                        <a:pt x="102" y="247"/>
                      </a:lnTo>
                      <a:lnTo>
                        <a:pt x="102" y="246"/>
                      </a:lnTo>
                      <a:lnTo>
                        <a:pt x="103" y="246"/>
                      </a:lnTo>
                      <a:lnTo>
                        <a:pt x="102" y="246"/>
                      </a:lnTo>
                      <a:lnTo>
                        <a:pt x="103" y="246"/>
                      </a:lnTo>
                      <a:lnTo>
                        <a:pt x="103" y="245"/>
                      </a:lnTo>
                      <a:lnTo>
                        <a:pt x="104" y="245"/>
                      </a:lnTo>
                      <a:lnTo>
                        <a:pt x="104" y="244"/>
                      </a:lnTo>
                      <a:lnTo>
                        <a:pt x="105" y="244"/>
                      </a:lnTo>
                      <a:lnTo>
                        <a:pt x="106" y="244"/>
                      </a:lnTo>
                      <a:lnTo>
                        <a:pt x="106" y="243"/>
                      </a:lnTo>
                      <a:lnTo>
                        <a:pt x="107" y="243"/>
                      </a:lnTo>
                      <a:lnTo>
                        <a:pt x="108" y="243"/>
                      </a:lnTo>
                      <a:lnTo>
                        <a:pt x="109" y="242"/>
                      </a:lnTo>
                      <a:lnTo>
                        <a:pt x="109" y="241"/>
                      </a:lnTo>
                      <a:lnTo>
                        <a:pt x="110" y="241"/>
                      </a:lnTo>
                      <a:lnTo>
                        <a:pt x="111" y="241"/>
                      </a:lnTo>
                      <a:lnTo>
                        <a:pt x="110" y="240"/>
                      </a:lnTo>
                      <a:lnTo>
                        <a:pt x="110" y="239"/>
                      </a:lnTo>
                      <a:lnTo>
                        <a:pt x="111" y="239"/>
                      </a:lnTo>
                      <a:lnTo>
                        <a:pt x="111" y="238"/>
                      </a:lnTo>
                      <a:lnTo>
                        <a:pt x="111" y="237"/>
                      </a:lnTo>
                      <a:lnTo>
                        <a:pt x="111" y="236"/>
                      </a:lnTo>
                      <a:lnTo>
                        <a:pt x="112" y="236"/>
                      </a:lnTo>
                      <a:lnTo>
                        <a:pt x="113" y="236"/>
                      </a:lnTo>
                      <a:lnTo>
                        <a:pt x="113" y="235"/>
                      </a:lnTo>
                      <a:lnTo>
                        <a:pt x="113" y="234"/>
                      </a:lnTo>
                      <a:lnTo>
                        <a:pt x="112" y="233"/>
                      </a:lnTo>
                      <a:lnTo>
                        <a:pt x="113" y="232"/>
                      </a:lnTo>
                      <a:lnTo>
                        <a:pt x="113" y="231"/>
                      </a:lnTo>
                      <a:lnTo>
                        <a:pt x="113" y="230"/>
                      </a:lnTo>
                      <a:lnTo>
                        <a:pt x="113" y="229"/>
                      </a:lnTo>
                      <a:lnTo>
                        <a:pt x="114" y="229"/>
                      </a:lnTo>
                      <a:lnTo>
                        <a:pt x="114" y="228"/>
                      </a:lnTo>
                      <a:lnTo>
                        <a:pt x="115" y="227"/>
                      </a:lnTo>
                      <a:lnTo>
                        <a:pt x="115" y="226"/>
                      </a:lnTo>
                      <a:lnTo>
                        <a:pt x="116" y="226"/>
                      </a:lnTo>
                      <a:lnTo>
                        <a:pt x="116" y="227"/>
                      </a:lnTo>
                      <a:lnTo>
                        <a:pt x="116" y="226"/>
                      </a:lnTo>
                      <a:lnTo>
                        <a:pt x="117" y="226"/>
                      </a:lnTo>
                      <a:lnTo>
                        <a:pt x="118" y="226"/>
                      </a:lnTo>
                      <a:lnTo>
                        <a:pt x="118" y="225"/>
                      </a:lnTo>
                      <a:lnTo>
                        <a:pt x="119" y="225"/>
                      </a:lnTo>
                      <a:lnTo>
                        <a:pt x="119" y="224"/>
                      </a:lnTo>
                      <a:lnTo>
                        <a:pt x="120" y="224"/>
                      </a:lnTo>
                      <a:lnTo>
                        <a:pt x="121" y="224"/>
                      </a:lnTo>
                      <a:lnTo>
                        <a:pt x="121" y="223"/>
                      </a:lnTo>
                      <a:lnTo>
                        <a:pt x="121" y="222"/>
                      </a:lnTo>
                      <a:lnTo>
                        <a:pt x="122" y="222"/>
                      </a:lnTo>
                      <a:lnTo>
                        <a:pt x="123" y="222"/>
                      </a:lnTo>
                      <a:lnTo>
                        <a:pt x="124" y="222"/>
                      </a:lnTo>
                      <a:lnTo>
                        <a:pt x="124" y="221"/>
                      </a:lnTo>
                      <a:lnTo>
                        <a:pt x="124" y="222"/>
                      </a:lnTo>
                      <a:lnTo>
                        <a:pt x="125" y="221"/>
                      </a:lnTo>
                      <a:lnTo>
                        <a:pt x="125" y="220"/>
                      </a:lnTo>
                      <a:lnTo>
                        <a:pt x="125" y="221"/>
                      </a:lnTo>
                      <a:lnTo>
                        <a:pt x="126" y="220"/>
                      </a:lnTo>
                      <a:lnTo>
                        <a:pt x="126" y="219"/>
                      </a:lnTo>
                      <a:lnTo>
                        <a:pt x="126" y="218"/>
                      </a:lnTo>
                      <a:lnTo>
                        <a:pt x="127" y="219"/>
                      </a:lnTo>
                      <a:lnTo>
                        <a:pt x="127" y="218"/>
                      </a:lnTo>
                      <a:lnTo>
                        <a:pt x="127" y="217"/>
                      </a:lnTo>
                      <a:lnTo>
                        <a:pt x="128" y="216"/>
                      </a:lnTo>
                      <a:lnTo>
                        <a:pt x="129" y="215"/>
                      </a:lnTo>
                      <a:lnTo>
                        <a:pt x="130" y="215"/>
                      </a:lnTo>
                      <a:lnTo>
                        <a:pt x="130" y="214"/>
                      </a:lnTo>
                      <a:lnTo>
                        <a:pt x="131" y="214"/>
                      </a:lnTo>
                      <a:lnTo>
                        <a:pt x="132" y="214"/>
                      </a:lnTo>
                      <a:lnTo>
                        <a:pt x="132" y="213"/>
                      </a:lnTo>
                      <a:lnTo>
                        <a:pt x="133" y="212"/>
                      </a:lnTo>
                      <a:lnTo>
                        <a:pt x="134" y="212"/>
                      </a:lnTo>
                      <a:lnTo>
                        <a:pt x="134" y="211"/>
                      </a:lnTo>
                      <a:lnTo>
                        <a:pt x="134" y="210"/>
                      </a:lnTo>
                      <a:lnTo>
                        <a:pt x="134" y="209"/>
                      </a:lnTo>
                      <a:lnTo>
                        <a:pt x="135" y="209"/>
                      </a:lnTo>
                      <a:lnTo>
                        <a:pt x="135" y="208"/>
                      </a:lnTo>
                      <a:lnTo>
                        <a:pt x="136" y="208"/>
                      </a:lnTo>
                      <a:lnTo>
                        <a:pt x="136" y="207"/>
                      </a:lnTo>
                      <a:lnTo>
                        <a:pt x="136" y="206"/>
                      </a:lnTo>
                      <a:lnTo>
                        <a:pt x="136" y="205"/>
                      </a:lnTo>
                      <a:lnTo>
                        <a:pt x="136" y="204"/>
                      </a:lnTo>
                      <a:lnTo>
                        <a:pt x="137" y="204"/>
                      </a:lnTo>
                      <a:lnTo>
                        <a:pt x="136" y="204"/>
                      </a:lnTo>
                      <a:lnTo>
                        <a:pt x="137" y="203"/>
                      </a:lnTo>
                      <a:lnTo>
                        <a:pt x="136" y="202"/>
                      </a:lnTo>
                      <a:lnTo>
                        <a:pt x="137" y="201"/>
                      </a:lnTo>
                      <a:lnTo>
                        <a:pt x="137" y="200"/>
                      </a:lnTo>
                      <a:lnTo>
                        <a:pt x="137" y="199"/>
                      </a:lnTo>
                      <a:lnTo>
                        <a:pt x="137" y="198"/>
                      </a:lnTo>
                      <a:lnTo>
                        <a:pt x="138" y="198"/>
                      </a:lnTo>
                      <a:lnTo>
                        <a:pt x="138" y="197"/>
                      </a:lnTo>
                      <a:lnTo>
                        <a:pt x="137" y="198"/>
                      </a:lnTo>
                      <a:lnTo>
                        <a:pt x="137" y="197"/>
                      </a:lnTo>
                      <a:lnTo>
                        <a:pt x="137" y="196"/>
                      </a:lnTo>
                      <a:lnTo>
                        <a:pt x="138" y="196"/>
                      </a:lnTo>
                      <a:lnTo>
                        <a:pt x="138" y="195"/>
                      </a:lnTo>
                      <a:lnTo>
                        <a:pt x="137" y="195"/>
                      </a:lnTo>
                      <a:lnTo>
                        <a:pt x="138" y="194"/>
                      </a:lnTo>
                      <a:lnTo>
                        <a:pt x="138" y="193"/>
                      </a:lnTo>
                      <a:lnTo>
                        <a:pt x="139" y="193"/>
                      </a:lnTo>
                      <a:lnTo>
                        <a:pt x="139" y="192"/>
                      </a:lnTo>
                      <a:lnTo>
                        <a:pt x="139" y="191"/>
                      </a:lnTo>
                      <a:lnTo>
                        <a:pt x="138" y="191"/>
                      </a:lnTo>
                      <a:lnTo>
                        <a:pt x="138" y="190"/>
                      </a:lnTo>
                      <a:lnTo>
                        <a:pt x="139" y="190"/>
                      </a:lnTo>
                      <a:lnTo>
                        <a:pt x="138" y="189"/>
                      </a:lnTo>
                      <a:lnTo>
                        <a:pt x="139" y="189"/>
                      </a:lnTo>
                      <a:lnTo>
                        <a:pt x="140" y="190"/>
                      </a:lnTo>
                      <a:lnTo>
                        <a:pt x="140" y="189"/>
                      </a:lnTo>
                      <a:lnTo>
                        <a:pt x="140" y="188"/>
                      </a:lnTo>
                      <a:lnTo>
                        <a:pt x="141" y="189"/>
                      </a:lnTo>
                      <a:lnTo>
                        <a:pt x="141" y="188"/>
                      </a:lnTo>
                      <a:lnTo>
                        <a:pt x="141" y="187"/>
                      </a:lnTo>
                      <a:lnTo>
                        <a:pt x="142" y="188"/>
                      </a:lnTo>
                      <a:lnTo>
                        <a:pt x="142" y="187"/>
                      </a:lnTo>
                      <a:lnTo>
                        <a:pt x="143" y="187"/>
                      </a:lnTo>
                      <a:lnTo>
                        <a:pt x="143" y="186"/>
                      </a:lnTo>
                      <a:lnTo>
                        <a:pt x="144" y="186"/>
                      </a:lnTo>
                      <a:lnTo>
                        <a:pt x="144" y="185"/>
                      </a:lnTo>
                      <a:lnTo>
                        <a:pt x="143" y="185"/>
                      </a:lnTo>
                      <a:lnTo>
                        <a:pt x="143" y="184"/>
                      </a:lnTo>
                      <a:lnTo>
                        <a:pt x="144" y="184"/>
                      </a:lnTo>
                      <a:lnTo>
                        <a:pt x="145" y="185"/>
                      </a:lnTo>
                      <a:lnTo>
                        <a:pt x="145" y="184"/>
                      </a:lnTo>
                      <a:lnTo>
                        <a:pt x="144" y="184"/>
                      </a:lnTo>
                      <a:lnTo>
                        <a:pt x="144" y="183"/>
                      </a:lnTo>
                      <a:lnTo>
                        <a:pt x="145" y="183"/>
                      </a:lnTo>
                      <a:lnTo>
                        <a:pt x="146" y="183"/>
                      </a:lnTo>
                      <a:lnTo>
                        <a:pt x="146" y="182"/>
                      </a:lnTo>
                      <a:lnTo>
                        <a:pt x="145" y="182"/>
                      </a:lnTo>
                      <a:lnTo>
                        <a:pt x="146" y="182"/>
                      </a:lnTo>
                      <a:lnTo>
                        <a:pt x="146" y="181"/>
                      </a:lnTo>
                      <a:lnTo>
                        <a:pt x="146" y="180"/>
                      </a:lnTo>
                      <a:lnTo>
                        <a:pt x="145" y="179"/>
                      </a:lnTo>
                      <a:lnTo>
                        <a:pt x="146" y="179"/>
                      </a:lnTo>
                      <a:lnTo>
                        <a:pt x="146" y="178"/>
                      </a:lnTo>
                      <a:lnTo>
                        <a:pt x="146" y="177"/>
                      </a:lnTo>
                      <a:lnTo>
                        <a:pt x="147" y="177"/>
                      </a:lnTo>
                      <a:lnTo>
                        <a:pt x="147" y="176"/>
                      </a:lnTo>
                      <a:lnTo>
                        <a:pt x="146" y="176"/>
                      </a:lnTo>
                      <a:lnTo>
                        <a:pt x="147" y="175"/>
                      </a:lnTo>
                      <a:lnTo>
                        <a:pt x="147" y="176"/>
                      </a:lnTo>
                      <a:lnTo>
                        <a:pt x="148" y="176"/>
                      </a:lnTo>
                      <a:lnTo>
                        <a:pt x="148" y="175"/>
                      </a:lnTo>
                      <a:lnTo>
                        <a:pt x="149" y="174"/>
                      </a:lnTo>
                      <a:lnTo>
                        <a:pt x="149" y="175"/>
                      </a:lnTo>
                      <a:lnTo>
                        <a:pt x="149" y="174"/>
                      </a:lnTo>
                      <a:lnTo>
                        <a:pt x="150" y="174"/>
                      </a:lnTo>
                      <a:lnTo>
                        <a:pt x="149" y="174"/>
                      </a:lnTo>
                      <a:lnTo>
                        <a:pt x="150" y="174"/>
                      </a:lnTo>
                      <a:lnTo>
                        <a:pt x="150" y="173"/>
                      </a:lnTo>
                      <a:lnTo>
                        <a:pt x="151" y="173"/>
                      </a:lnTo>
                      <a:lnTo>
                        <a:pt x="151" y="174"/>
                      </a:lnTo>
                      <a:lnTo>
                        <a:pt x="152" y="173"/>
                      </a:lnTo>
                      <a:lnTo>
                        <a:pt x="152" y="172"/>
                      </a:lnTo>
                      <a:lnTo>
                        <a:pt x="153" y="172"/>
                      </a:lnTo>
                      <a:lnTo>
                        <a:pt x="153" y="173"/>
                      </a:lnTo>
                      <a:lnTo>
                        <a:pt x="153" y="172"/>
                      </a:lnTo>
                      <a:lnTo>
                        <a:pt x="153" y="171"/>
                      </a:lnTo>
                      <a:lnTo>
                        <a:pt x="154" y="171"/>
                      </a:lnTo>
                      <a:lnTo>
                        <a:pt x="154" y="172"/>
                      </a:lnTo>
                      <a:lnTo>
                        <a:pt x="155" y="171"/>
                      </a:lnTo>
                      <a:lnTo>
                        <a:pt x="156" y="171"/>
                      </a:lnTo>
                      <a:lnTo>
                        <a:pt x="157" y="171"/>
                      </a:lnTo>
                      <a:lnTo>
                        <a:pt x="157" y="170"/>
                      </a:lnTo>
                      <a:lnTo>
                        <a:pt x="156" y="170"/>
                      </a:lnTo>
                      <a:lnTo>
                        <a:pt x="156" y="169"/>
                      </a:lnTo>
                      <a:lnTo>
                        <a:pt x="157" y="169"/>
                      </a:lnTo>
                      <a:lnTo>
                        <a:pt x="157" y="168"/>
                      </a:lnTo>
                      <a:lnTo>
                        <a:pt x="156" y="168"/>
                      </a:lnTo>
                      <a:lnTo>
                        <a:pt x="156" y="167"/>
                      </a:lnTo>
                      <a:lnTo>
                        <a:pt x="157" y="168"/>
                      </a:lnTo>
                      <a:lnTo>
                        <a:pt x="158" y="167"/>
                      </a:lnTo>
                      <a:lnTo>
                        <a:pt x="157" y="167"/>
                      </a:lnTo>
                      <a:lnTo>
                        <a:pt x="157" y="166"/>
                      </a:lnTo>
                      <a:lnTo>
                        <a:pt x="158" y="165"/>
                      </a:lnTo>
                      <a:lnTo>
                        <a:pt x="159" y="166"/>
                      </a:lnTo>
                      <a:lnTo>
                        <a:pt x="160" y="165"/>
                      </a:lnTo>
                      <a:lnTo>
                        <a:pt x="159" y="164"/>
                      </a:lnTo>
                      <a:lnTo>
                        <a:pt x="160" y="164"/>
                      </a:lnTo>
                      <a:lnTo>
                        <a:pt x="161" y="164"/>
                      </a:lnTo>
                      <a:lnTo>
                        <a:pt x="160" y="163"/>
                      </a:lnTo>
                      <a:lnTo>
                        <a:pt x="160" y="162"/>
                      </a:lnTo>
                      <a:lnTo>
                        <a:pt x="161" y="162"/>
                      </a:lnTo>
                      <a:lnTo>
                        <a:pt x="161" y="161"/>
                      </a:lnTo>
                      <a:lnTo>
                        <a:pt x="160" y="161"/>
                      </a:lnTo>
                      <a:lnTo>
                        <a:pt x="161" y="161"/>
                      </a:lnTo>
                      <a:lnTo>
                        <a:pt x="161" y="162"/>
                      </a:lnTo>
                      <a:lnTo>
                        <a:pt x="162" y="162"/>
                      </a:lnTo>
                      <a:lnTo>
                        <a:pt x="162" y="161"/>
                      </a:lnTo>
                      <a:lnTo>
                        <a:pt x="162" y="160"/>
                      </a:lnTo>
                      <a:lnTo>
                        <a:pt x="163" y="160"/>
                      </a:lnTo>
                      <a:lnTo>
                        <a:pt x="164" y="160"/>
                      </a:lnTo>
                      <a:lnTo>
                        <a:pt x="164" y="159"/>
                      </a:lnTo>
                      <a:lnTo>
                        <a:pt x="163" y="158"/>
                      </a:lnTo>
                      <a:lnTo>
                        <a:pt x="163" y="157"/>
                      </a:lnTo>
                      <a:lnTo>
                        <a:pt x="163" y="158"/>
                      </a:lnTo>
                      <a:lnTo>
                        <a:pt x="162" y="158"/>
                      </a:lnTo>
                      <a:lnTo>
                        <a:pt x="162" y="157"/>
                      </a:lnTo>
                      <a:lnTo>
                        <a:pt x="163" y="157"/>
                      </a:lnTo>
                      <a:lnTo>
                        <a:pt x="164" y="157"/>
                      </a:lnTo>
                      <a:lnTo>
                        <a:pt x="164" y="156"/>
                      </a:lnTo>
                      <a:lnTo>
                        <a:pt x="165" y="156"/>
                      </a:lnTo>
                      <a:lnTo>
                        <a:pt x="165" y="157"/>
                      </a:lnTo>
                      <a:lnTo>
                        <a:pt x="166" y="157"/>
                      </a:lnTo>
                      <a:lnTo>
                        <a:pt x="165" y="155"/>
                      </a:lnTo>
                      <a:lnTo>
                        <a:pt x="166" y="155"/>
                      </a:lnTo>
                      <a:lnTo>
                        <a:pt x="167" y="155"/>
                      </a:lnTo>
                      <a:lnTo>
                        <a:pt x="168" y="155"/>
                      </a:lnTo>
                      <a:lnTo>
                        <a:pt x="168" y="154"/>
                      </a:lnTo>
                      <a:lnTo>
                        <a:pt x="167" y="154"/>
                      </a:lnTo>
                      <a:lnTo>
                        <a:pt x="167" y="153"/>
                      </a:lnTo>
                      <a:lnTo>
                        <a:pt x="168" y="153"/>
                      </a:lnTo>
                      <a:lnTo>
                        <a:pt x="168" y="152"/>
                      </a:lnTo>
                      <a:lnTo>
                        <a:pt x="168" y="151"/>
                      </a:lnTo>
                      <a:lnTo>
                        <a:pt x="168" y="150"/>
                      </a:lnTo>
                      <a:lnTo>
                        <a:pt x="169" y="150"/>
                      </a:lnTo>
                      <a:lnTo>
                        <a:pt x="168" y="149"/>
                      </a:lnTo>
                      <a:lnTo>
                        <a:pt x="169" y="149"/>
                      </a:lnTo>
                      <a:lnTo>
                        <a:pt x="168" y="148"/>
                      </a:lnTo>
                      <a:lnTo>
                        <a:pt x="168" y="147"/>
                      </a:lnTo>
                      <a:lnTo>
                        <a:pt x="169" y="147"/>
                      </a:lnTo>
                      <a:lnTo>
                        <a:pt x="170" y="148"/>
                      </a:lnTo>
                      <a:lnTo>
                        <a:pt x="170" y="147"/>
                      </a:lnTo>
                      <a:lnTo>
                        <a:pt x="170" y="146"/>
                      </a:lnTo>
                      <a:lnTo>
                        <a:pt x="169" y="146"/>
                      </a:lnTo>
                      <a:lnTo>
                        <a:pt x="170" y="146"/>
                      </a:lnTo>
                      <a:lnTo>
                        <a:pt x="171" y="146"/>
                      </a:lnTo>
                      <a:lnTo>
                        <a:pt x="171" y="145"/>
                      </a:lnTo>
                      <a:lnTo>
                        <a:pt x="170" y="144"/>
                      </a:lnTo>
                      <a:lnTo>
                        <a:pt x="169" y="144"/>
                      </a:lnTo>
                      <a:lnTo>
                        <a:pt x="169" y="143"/>
                      </a:lnTo>
                      <a:lnTo>
                        <a:pt x="170" y="142"/>
                      </a:lnTo>
                      <a:lnTo>
                        <a:pt x="169" y="141"/>
                      </a:lnTo>
                      <a:lnTo>
                        <a:pt x="169" y="140"/>
                      </a:lnTo>
                      <a:lnTo>
                        <a:pt x="169" y="139"/>
                      </a:lnTo>
                      <a:lnTo>
                        <a:pt x="168" y="139"/>
                      </a:lnTo>
                      <a:lnTo>
                        <a:pt x="169" y="138"/>
                      </a:lnTo>
                      <a:lnTo>
                        <a:pt x="170" y="138"/>
                      </a:lnTo>
                      <a:lnTo>
                        <a:pt x="171" y="139"/>
                      </a:lnTo>
                      <a:lnTo>
                        <a:pt x="171" y="138"/>
                      </a:lnTo>
                      <a:lnTo>
                        <a:pt x="172" y="138"/>
                      </a:lnTo>
                      <a:lnTo>
                        <a:pt x="171" y="138"/>
                      </a:lnTo>
                      <a:lnTo>
                        <a:pt x="171" y="137"/>
                      </a:lnTo>
                      <a:lnTo>
                        <a:pt x="172" y="137"/>
                      </a:lnTo>
                      <a:lnTo>
                        <a:pt x="171" y="137"/>
                      </a:lnTo>
                      <a:lnTo>
                        <a:pt x="172" y="136"/>
                      </a:lnTo>
                      <a:lnTo>
                        <a:pt x="173" y="137"/>
                      </a:lnTo>
                      <a:lnTo>
                        <a:pt x="174" y="137"/>
                      </a:lnTo>
                      <a:lnTo>
                        <a:pt x="173" y="137"/>
                      </a:lnTo>
                      <a:lnTo>
                        <a:pt x="174" y="136"/>
                      </a:lnTo>
                      <a:lnTo>
                        <a:pt x="173" y="136"/>
                      </a:lnTo>
                      <a:lnTo>
                        <a:pt x="173" y="135"/>
                      </a:lnTo>
                      <a:lnTo>
                        <a:pt x="174" y="135"/>
                      </a:lnTo>
                      <a:lnTo>
                        <a:pt x="175" y="136"/>
                      </a:lnTo>
                      <a:lnTo>
                        <a:pt x="176" y="136"/>
                      </a:lnTo>
                      <a:lnTo>
                        <a:pt x="176" y="135"/>
                      </a:lnTo>
                      <a:lnTo>
                        <a:pt x="175" y="135"/>
                      </a:lnTo>
                      <a:lnTo>
                        <a:pt x="175" y="134"/>
                      </a:lnTo>
                      <a:lnTo>
                        <a:pt x="175" y="133"/>
                      </a:lnTo>
                      <a:lnTo>
                        <a:pt x="175" y="132"/>
                      </a:lnTo>
                      <a:lnTo>
                        <a:pt x="174" y="132"/>
                      </a:lnTo>
                      <a:lnTo>
                        <a:pt x="173" y="133"/>
                      </a:lnTo>
                      <a:lnTo>
                        <a:pt x="172" y="133"/>
                      </a:lnTo>
                      <a:lnTo>
                        <a:pt x="172" y="132"/>
                      </a:lnTo>
                      <a:lnTo>
                        <a:pt x="172" y="131"/>
                      </a:lnTo>
                      <a:lnTo>
                        <a:pt x="172" y="130"/>
                      </a:lnTo>
                      <a:lnTo>
                        <a:pt x="172" y="129"/>
                      </a:lnTo>
                      <a:lnTo>
                        <a:pt x="171" y="129"/>
                      </a:lnTo>
                      <a:lnTo>
                        <a:pt x="171" y="128"/>
                      </a:lnTo>
                      <a:lnTo>
                        <a:pt x="170" y="128"/>
                      </a:lnTo>
                      <a:lnTo>
                        <a:pt x="171" y="127"/>
                      </a:lnTo>
                      <a:lnTo>
                        <a:pt x="169" y="127"/>
                      </a:lnTo>
                      <a:lnTo>
                        <a:pt x="170" y="127"/>
                      </a:lnTo>
                      <a:lnTo>
                        <a:pt x="169" y="126"/>
                      </a:lnTo>
                      <a:lnTo>
                        <a:pt x="169" y="125"/>
                      </a:lnTo>
                      <a:lnTo>
                        <a:pt x="170" y="125"/>
                      </a:lnTo>
                      <a:lnTo>
                        <a:pt x="170" y="124"/>
                      </a:lnTo>
                      <a:lnTo>
                        <a:pt x="171" y="124"/>
                      </a:lnTo>
                      <a:lnTo>
                        <a:pt x="171" y="123"/>
                      </a:lnTo>
                      <a:lnTo>
                        <a:pt x="172" y="123"/>
                      </a:lnTo>
                      <a:lnTo>
                        <a:pt x="172" y="124"/>
                      </a:lnTo>
                      <a:lnTo>
                        <a:pt x="172" y="123"/>
                      </a:lnTo>
                      <a:lnTo>
                        <a:pt x="172" y="122"/>
                      </a:lnTo>
                      <a:lnTo>
                        <a:pt x="173" y="122"/>
                      </a:lnTo>
                      <a:lnTo>
                        <a:pt x="173" y="121"/>
                      </a:lnTo>
                      <a:lnTo>
                        <a:pt x="173" y="120"/>
                      </a:lnTo>
                      <a:lnTo>
                        <a:pt x="174" y="120"/>
                      </a:lnTo>
                      <a:lnTo>
                        <a:pt x="175" y="121"/>
                      </a:lnTo>
                      <a:lnTo>
                        <a:pt x="175" y="122"/>
                      </a:lnTo>
                      <a:lnTo>
                        <a:pt x="176" y="122"/>
                      </a:lnTo>
                      <a:lnTo>
                        <a:pt x="176" y="120"/>
                      </a:lnTo>
                      <a:lnTo>
                        <a:pt x="177" y="119"/>
                      </a:lnTo>
                      <a:lnTo>
                        <a:pt x="178" y="119"/>
                      </a:lnTo>
                      <a:lnTo>
                        <a:pt x="178" y="120"/>
                      </a:lnTo>
                      <a:lnTo>
                        <a:pt x="179" y="119"/>
                      </a:lnTo>
                      <a:lnTo>
                        <a:pt x="180" y="119"/>
                      </a:lnTo>
                      <a:lnTo>
                        <a:pt x="181" y="119"/>
                      </a:lnTo>
                      <a:lnTo>
                        <a:pt x="182" y="119"/>
                      </a:lnTo>
                      <a:lnTo>
                        <a:pt x="183" y="119"/>
                      </a:lnTo>
                      <a:lnTo>
                        <a:pt x="182" y="118"/>
                      </a:lnTo>
                      <a:lnTo>
                        <a:pt x="182" y="117"/>
                      </a:lnTo>
                      <a:lnTo>
                        <a:pt x="183" y="116"/>
                      </a:lnTo>
                      <a:lnTo>
                        <a:pt x="184" y="116"/>
                      </a:lnTo>
                      <a:lnTo>
                        <a:pt x="184" y="115"/>
                      </a:lnTo>
                      <a:lnTo>
                        <a:pt x="183" y="114"/>
                      </a:lnTo>
                      <a:lnTo>
                        <a:pt x="183" y="113"/>
                      </a:lnTo>
                      <a:lnTo>
                        <a:pt x="184" y="113"/>
                      </a:lnTo>
                      <a:lnTo>
                        <a:pt x="184" y="112"/>
                      </a:lnTo>
                      <a:lnTo>
                        <a:pt x="184" y="113"/>
                      </a:lnTo>
                      <a:lnTo>
                        <a:pt x="185" y="113"/>
                      </a:lnTo>
                      <a:lnTo>
                        <a:pt x="186" y="113"/>
                      </a:lnTo>
                      <a:lnTo>
                        <a:pt x="187" y="113"/>
                      </a:lnTo>
                      <a:lnTo>
                        <a:pt x="188" y="113"/>
                      </a:lnTo>
                      <a:lnTo>
                        <a:pt x="189" y="113"/>
                      </a:lnTo>
                      <a:lnTo>
                        <a:pt x="190" y="112"/>
                      </a:lnTo>
                      <a:lnTo>
                        <a:pt x="189" y="112"/>
                      </a:lnTo>
                      <a:lnTo>
                        <a:pt x="188" y="111"/>
                      </a:lnTo>
                      <a:lnTo>
                        <a:pt x="188" y="110"/>
                      </a:lnTo>
                      <a:lnTo>
                        <a:pt x="189" y="110"/>
                      </a:lnTo>
                      <a:lnTo>
                        <a:pt x="188" y="109"/>
                      </a:lnTo>
                      <a:lnTo>
                        <a:pt x="188" y="108"/>
                      </a:lnTo>
                      <a:lnTo>
                        <a:pt x="188" y="107"/>
                      </a:lnTo>
                      <a:lnTo>
                        <a:pt x="189" y="107"/>
                      </a:lnTo>
                      <a:lnTo>
                        <a:pt x="188" y="107"/>
                      </a:lnTo>
                      <a:lnTo>
                        <a:pt x="188" y="106"/>
                      </a:lnTo>
                      <a:lnTo>
                        <a:pt x="188" y="105"/>
                      </a:lnTo>
                      <a:lnTo>
                        <a:pt x="188" y="103"/>
                      </a:lnTo>
                      <a:lnTo>
                        <a:pt x="189" y="102"/>
                      </a:lnTo>
                      <a:lnTo>
                        <a:pt x="189" y="101"/>
                      </a:lnTo>
                      <a:lnTo>
                        <a:pt x="190" y="101"/>
                      </a:lnTo>
                      <a:lnTo>
                        <a:pt x="191" y="100"/>
                      </a:lnTo>
                      <a:lnTo>
                        <a:pt x="190" y="100"/>
                      </a:lnTo>
                      <a:lnTo>
                        <a:pt x="189" y="99"/>
                      </a:lnTo>
                      <a:lnTo>
                        <a:pt x="189" y="100"/>
                      </a:lnTo>
                      <a:lnTo>
                        <a:pt x="188" y="100"/>
                      </a:lnTo>
                      <a:lnTo>
                        <a:pt x="188" y="101"/>
                      </a:lnTo>
                      <a:lnTo>
                        <a:pt x="187" y="101"/>
                      </a:lnTo>
                      <a:lnTo>
                        <a:pt x="186" y="101"/>
                      </a:lnTo>
                      <a:lnTo>
                        <a:pt x="186" y="100"/>
                      </a:lnTo>
                      <a:lnTo>
                        <a:pt x="186" y="99"/>
                      </a:lnTo>
                      <a:lnTo>
                        <a:pt x="188" y="98"/>
                      </a:lnTo>
                      <a:lnTo>
                        <a:pt x="189" y="97"/>
                      </a:lnTo>
                      <a:lnTo>
                        <a:pt x="189" y="96"/>
                      </a:lnTo>
                      <a:lnTo>
                        <a:pt x="189" y="95"/>
                      </a:lnTo>
                      <a:lnTo>
                        <a:pt x="189" y="94"/>
                      </a:lnTo>
                      <a:lnTo>
                        <a:pt x="190" y="94"/>
                      </a:lnTo>
                      <a:lnTo>
                        <a:pt x="190" y="93"/>
                      </a:lnTo>
                      <a:lnTo>
                        <a:pt x="190" y="92"/>
                      </a:lnTo>
                      <a:lnTo>
                        <a:pt x="189" y="91"/>
                      </a:lnTo>
                      <a:lnTo>
                        <a:pt x="189" y="90"/>
                      </a:lnTo>
                      <a:lnTo>
                        <a:pt x="190" y="90"/>
                      </a:lnTo>
                      <a:lnTo>
                        <a:pt x="191" y="90"/>
                      </a:lnTo>
                      <a:lnTo>
                        <a:pt x="191" y="91"/>
                      </a:lnTo>
                      <a:lnTo>
                        <a:pt x="192" y="91"/>
                      </a:lnTo>
                      <a:lnTo>
                        <a:pt x="193" y="91"/>
                      </a:lnTo>
                      <a:lnTo>
                        <a:pt x="194" y="90"/>
                      </a:lnTo>
                      <a:lnTo>
                        <a:pt x="195" y="89"/>
                      </a:lnTo>
                      <a:lnTo>
                        <a:pt x="196" y="89"/>
                      </a:lnTo>
                      <a:lnTo>
                        <a:pt x="196" y="88"/>
                      </a:lnTo>
                      <a:lnTo>
                        <a:pt x="197" y="87"/>
                      </a:lnTo>
                      <a:lnTo>
                        <a:pt x="198" y="86"/>
                      </a:lnTo>
                      <a:lnTo>
                        <a:pt x="199" y="85"/>
                      </a:lnTo>
                      <a:lnTo>
                        <a:pt x="201" y="85"/>
                      </a:lnTo>
                      <a:lnTo>
                        <a:pt x="201" y="84"/>
                      </a:lnTo>
                      <a:lnTo>
                        <a:pt x="200" y="84"/>
                      </a:lnTo>
                      <a:lnTo>
                        <a:pt x="200" y="83"/>
                      </a:lnTo>
                      <a:lnTo>
                        <a:pt x="201" y="83"/>
                      </a:lnTo>
                      <a:lnTo>
                        <a:pt x="201" y="82"/>
                      </a:lnTo>
                      <a:lnTo>
                        <a:pt x="202" y="82"/>
                      </a:lnTo>
                      <a:lnTo>
                        <a:pt x="202" y="81"/>
                      </a:lnTo>
                      <a:lnTo>
                        <a:pt x="202" y="80"/>
                      </a:lnTo>
                      <a:lnTo>
                        <a:pt x="202" y="79"/>
                      </a:lnTo>
                      <a:lnTo>
                        <a:pt x="202" y="78"/>
                      </a:lnTo>
                      <a:lnTo>
                        <a:pt x="202" y="77"/>
                      </a:lnTo>
                      <a:lnTo>
                        <a:pt x="202" y="76"/>
                      </a:lnTo>
                      <a:lnTo>
                        <a:pt x="203" y="76"/>
                      </a:lnTo>
                      <a:lnTo>
                        <a:pt x="203" y="75"/>
                      </a:lnTo>
                      <a:lnTo>
                        <a:pt x="204" y="74"/>
                      </a:lnTo>
                      <a:lnTo>
                        <a:pt x="204" y="73"/>
                      </a:lnTo>
                      <a:lnTo>
                        <a:pt x="204" y="72"/>
                      </a:lnTo>
                      <a:lnTo>
                        <a:pt x="205" y="70"/>
                      </a:lnTo>
                      <a:lnTo>
                        <a:pt x="206" y="69"/>
                      </a:lnTo>
                      <a:lnTo>
                        <a:pt x="206" y="68"/>
                      </a:lnTo>
                      <a:lnTo>
                        <a:pt x="207" y="66"/>
                      </a:lnTo>
                      <a:lnTo>
                        <a:pt x="206" y="65"/>
                      </a:lnTo>
                      <a:lnTo>
                        <a:pt x="206" y="63"/>
                      </a:lnTo>
                      <a:lnTo>
                        <a:pt x="205" y="63"/>
                      </a:lnTo>
                      <a:lnTo>
                        <a:pt x="205" y="62"/>
                      </a:lnTo>
                      <a:lnTo>
                        <a:pt x="207" y="60"/>
                      </a:lnTo>
                      <a:lnTo>
                        <a:pt x="208" y="59"/>
                      </a:lnTo>
                      <a:lnTo>
                        <a:pt x="207" y="58"/>
                      </a:lnTo>
                      <a:lnTo>
                        <a:pt x="206" y="57"/>
                      </a:lnTo>
                      <a:lnTo>
                        <a:pt x="205" y="57"/>
                      </a:lnTo>
                      <a:lnTo>
                        <a:pt x="204" y="56"/>
                      </a:lnTo>
                      <a:lnTo>
                        <a:pt x="203" y="56"/>
                      </a:lnTo>
                      <a:lnTo>
                        <a:pt x="202" y="56"/>
                      </a:lnTo>
                      <a:lnTo>
                        <a:pt x="201" y="56"/>
                      </a:lnTo>
                      <a:lnTo>
                        <a:pt x="200" y="57"/>
                      </a:lnTo>
                      <a:lnTo>
                        <a:pt x="199" y="55"/>
                      </a:lnTo>
                      <a:lnTo>
                        <a:pt x="199" y="54"/>
                      </a:lnTo>
                      <a:lnTo>
                        <a:pt x="199" y="53"/>
                      </a:lnTo>
                      <a:lnTo>
                        <a:pt x="200" y="51"/>
                      </a:lnTo>
                      <a:lnTo>
                        <a:pt x="201" y="50"/>
                      </a:lnTo>
                      <a:lnTo>
                        <a:pt x="203" y="51"/>
                      </a:lnTo>
                      <a:lnTo>
                        <a:pt x="205" y="50"/>
                      </a:lnTo>
                      <a:lnTo>
                        <a:pt x="207" y="51"/>
                      </a:lnTo>
                      <a:lnTo>
                        <a:pt x="208" y="51"/>
                      </a:lnTo>
                      <a:lnTo>
                        <a:pt x="208" y="50"/>
                      </a:lnTo>
                      <a:lnTo>
                        <a:pt x="208" y="49"/>
                      </a:lnTo>
                      <a:lnTo>
                        <a:pt x="209" y="49"/>
                      </a:lnTo>
                      <a:lnTo>
                        <a:pt x="210" y="49"/>
                      </a:lnTo>
                      <a:lnTo>
                        <a:pt x="211" y="49"/>
                      </a:lnTo>
                      <a:lnTo>
                        <a:pt x="211" y="48"/>
                      </a:lnTo>
                      <a:lnTo>
                        <a:pt x="212" y="47"/>
                      </a:lnTo>
                      <a:lnTo>
                        <a:pt x="212" y="46"/>
                      </a:lnTo>
                      <a:lnTo>
                        <a:pt x="212" y="45"/>
                      </a:lnTo>
                      <a:lnTo>
                        <a:pt x="212" y="43"/>
                      </a:lnTo>
                      <a:lnTo>
                        <a:pt x="213" y="42"/>
                      </a:lnTo>
                      <a:lnTo>
                        <a:pt x="213" y="41"/>
                      </a:lnTo>
                      <a:lnTo>
                        <a:pt x="212" y="41"/>
                      </a:lnTo>
                      <a:lnTo>
                        <a:pt x="213" y="41"/>
                      </a:lnTo>
                      <a:lnTo>
                        <a:pt x="214" y="40"/>
                      </a:lnTo>
                      <a:lnTo>
                        <a:pt x="214" y="39"/>
                      </a:lnTo>
                      <a:lnTo>
                        <a:pt x="214" y="37"/>
                      </a:lnTo>
                      <a:lnTo>
                        <a:pt x="214" y="36"/>
                      </a:lnTo>
                      <a:lnTo>
                        <a:pt x="213" y="35"/>
                      </a:lnTo>
                      <a:lnTo>
                        <a:pt x="213" y="34"/>
                      </a:lnTo>
                      <a:lnTo>
                        <a:pt x="212" y="33"/>
                      </a:lnTo>
                      <a:lnTo>
                        <a:pt x="212" y="32"/>
                      </a:lnTo>
                      <a:lnTo>
                        <a:pt x="211" y="32"/>
                      </a:lnTo>
                      <a:lnTo>
                        <a:pt x="211" y="31"/>
                      </a:lnTo>
                      <a:lnTo>
                        <a:pt x="213" y="30"/>
                      </a:lnTo>
                      <a:lnTo>
                        <a:pt x="214" y="29"/>
                      </a:lnTo>
                      <a:lnTo>
                        <a:pt x="213" y="28"/>
                      </a:lnTo>
                      <a:lnTo>
                        <a:pt x="213" y="27"/>
                      </a:lnTo>
                      <a:lnTo>
                        <a:pt x="214" y="27"/>
                      </a:lnTo>
                      <a:lnTo>
                        <a:pt x="215" y="26"/>
                      </a:lnTo>
                      <a:lnTo>
                        <a:pt x="215" y="25"/>
                      </a:lnTo>
                      <a:lnTo>
                        <a:pt x="215" y="24"/>
                      </a:lnTo>
                      <a:lnTo>
                        <a:pt x="216" y="24"/>
                      </a:lnTo>
                      <a:lnTo>
                        <a:pt x="216" y="23"/>
                      </a:lnTo>
                      <a:lnTo>
                        <a:pt x="216" y="22"/>
                      </a:lnTo>
                      <a:lnTo>
                        <a:pt x="217" y="21"/>
                      </a:lnTo>
                      <a:lnTo>
                        <a:pt x="216" y="20"/>
                      </a:lnTo>
                      <a:lnTo>
                        <a:pt x="216" y="21"/>
                      </a:lnTo>
                      <a:lnTo>
                        <a:pt x="215" y="20"/>
                      </a:lnTo>
                      <a:lnTo>
                        <a:pt x="215" y="19"/>
                      </a:lnTo>
                      <a:lnTo>
                        <a:pt x="214" y="18"/>
                      </a:lnTo>
                      <a:lnTo>
                        <a:pt x="213" y="18"/>
                      </a:lnTo>
                      <a:lnTo>
                        <a:pt x="213" y="16"/>
                      </a:lnTo>
                      <a:lnTo>
                        <a:pt x="213" y="15"/>
                      </a:lnTo>
                      <a:lnTo>
                        <a:pt x="214" y="15"/>
                      </a:lnTo>
                      <a:lnTo>
                        <a:pt x="214" y="14"/>
                      </a:lnTo>
                      <a:lnTo>
                        <a:pt x="214" y="13"/>
                      </a:lnTo>
                      <a:lnTo>
                        <a:pt x="214" y="12"/>
                      </a:lnTo>
                      <a:lnTo>
                        <a:pt x="215" y="11"/>
                      </a:lnTo>
                      <a:lnTo>
                        <a:pt x="217" y="11"/>
                      </a:lnTo>
                      <a:lnTo>
                        <a:pt x="218" y="11"/>
                      </a:lnTo>
                      <a:lnTo>
                        <a:pt x="219" y="10"/>
                      </a:lnTo>
                      <a:lnTo>
                        <a:pt x="219" y="9"/>
                      </a:lnTo>
                      <a:lnTo>
                        <a:pt x="219" y="8"/>
                      </a:lnTo>
                      <a:lnTo>
                        <a:pt x="220" y="8"/>
                      </a:lnTo>
                      <a:lnTo>
                        <a:pt x="220" y="7"/>
                      </a:lnTo>
                      <a:lnTo>
                        <a:pt x="220" y="6"/>
                      </a:lnTo>
                      <a:lnTo>
                        <a:pt x="221" y="6"/>
                      </a:lnTo>
                      <a:lnTo>
                        <a:pt x="221" y="7"/>
                      </a:lnTo>
                      <a:lnTo>
                        <a:pt x="221" y="8"/>
                      </a:lnTo>
                      <a:lnTo>
                        <a:pt x="222" y="9"/>
                      </a:lnTo>
                      <a:lnTo>
                        <a:pt x="222" y="8"/>
                      </a:lnTo>
                      <a:lnTo>
                        <a:pt x="221" y="8"/>
                      </a:lnTo>
                      <a:lnTo>
                        <a:pt x="222" y="7"/>
                      </a:lnTo>
                      <a:lnTo>
                        <a:pt x="222" y="6"/>
                      </a:lnTo>
                      <a:lnTo>
                        <a:pt x="221" y="5"/>
                      </a:lnTo>
                      <a:lnTo>
                        <a:pt x="222" y="5"/>
                      </a:lnTo>
                      <a:lnTo>
                        <a:pt x="223" y="4"/>
                      </a:lnTo>
                      <a:lnTo>
                        <a:pt x="223" y="3"/>
                      </a:lnTo>
                      <a:lnTo>
                        <a:pt x="224" y="2"/>
                      </a:lnTo>
                      <a:lnTo>
                        <a:pt x="224" y="1"/>
                      </a:lnTo>
                      <a:lnTo>
                        <a:pt x="224" y="2"/>
                      </a:lnTo>
                      <a:lnTo>
                        <a:pt x="225" y="2"/>
                      </a:lnTo>
                      <a:lnTo>
                        <a:pt x="225" y="3"/>
                      </a:lnTo>
                      <a:lnTo>
                        <a:pt x="225" y="2"/>
                      </a:lnTo>
                      <a:lnTo>
                        <a:pt x="225" y="1"/>
                      </a:lnTo>
                      <a:lnTo>
                        <a:pt x="226" y="1"/>
                      </a:lnTo>
                      <a:lnTo>
                        <a:pt x="225" y="1"/>
                      </a:lnTo>
                      <a:lnTo>
                        <a:pt x="226" y="0"/>
                      </a:lnTo>
                      <a:lnTo>
                        <a:pt x="226" y="1"/>
                      </a:lnTo>
                      <a:lnTo>
                        <a:pt x="226" y="0"/>
                      </a:lnTo>
                      <a:lnTo>
                        <a:pt x="227" y="0"/>
                      </a:lnTo>
                      <a:lnTo>
                        <a:pt x="228" y="0"/>
                      </a:lnTo>
                      <a:lnTo>
                        <a:pt x="228" y="1"/>
                      </a:lnTo>
                      <a:lnTo>
                        <a:pt x="228" y="0"/>
                      </a:lnTo>
                      <a:lnTo>
                        <a:pt x="227" y="1"/>
                      </a:lnTo>
                      <a:lnTo>
                        <a:pt x="228" y="1"/>
                      </a:lnTo>
                      <a:lnTo>
                        <a:pt x="228" y="2"/>
                      </a:lnTo>
                      <a:lnTo>
                        <a:pt x="229" y="2"/>
                      </a:lnTo>
                      <a:lnTo>
                        <a:pt x="229" y="3"/>
                      </a:lnTo>
                      <a:lnTo>
                        <a:pt x="228" y="3"/>
                      </a:lnTo>
                      <a:lnTo>
                        <a:pt x="228" y="4"/>
                      </a:lnTo>
                      <a:lnTo>
                        <a:pt x="228" y="3"/>
                      </a:lnTo>
                      <a:lnTo>
                        <a:pt x="227" y="3"/>
                      </a:lnTo>
                      <a:lnTo>
                        <a:pt x="226" y="3"/>
                      </a:lnTo>
                      <a:lnTo>
                        <a:pt x="227" y="3"/>
                      </a:lnTo>
                      <a:lnTo>
                        <a:pt x="228" y="3"/>
                      </a:lnTo>
                      <a:lnTo>
                        <a:pt x="228" y="4"/>
                      </a:lnTo>
                      <a:lnTo>
                        <a:pt x="228" y="5"/>
                      </a:lnTo>
                      <a:lnTo>
                        <a:pt x="227" y="5"/>
                      </a:lnTo>
                      <a:lnTo>
                        <a:pt x="226" y="6"/>
                      </a:lnTo>
                      <a:lnTo>
                        <a:pt x="227" y="6"/>
                      </a:lnTo>
                      <a:lnTo>
                        <a:pt x="227" y="5"/>
                      </a:lnTo>
                      <a:lnTo>
                        <a:pt x="228" y="5"/>
                      </a:lnTo>
                      <a:lnTo>
                        <a:pt x="229" y="5"/>
                      </a:lnTo>
                      <a:lnTo>
                        <a:pt x="229" y="6"/>
                      </a:lnTo>
                      <a:lnTo>
                        <a:pt x="228" y="6"/>
                      </a:lnTo>
                      <a:lnTo>
                        <a:pt x="227" y="6"/>
                      </a:lnTo>
                      <a:lnTo>
                        <a:pt x="226" y="7"/>
                      </a:lnTo>
                      <a:lnTo>
                        <a:pt x="226" y="8"/>
                      </a:lnTo>
                      <a:lnTo>
                        <a:pt x="225" y="8"/>
                      </a:lnTo>
                      <a:lnTo>
                        <a:pt x="226" y="9"/>
                      </a:lnTo>
                      <a:lnTo>
                        <a:pt x="226" y="8"/>
                      </a:lnTo>
                      <a:lnTo>
                        <a:pt x="226" y="9"/>
                      </a:lnTo>
                      <a:lnTo>
                        <a:pt x="227" y="9"/>
                      </a:lnTo>
                      <a:lnTo>
                        <a:pt x="227" y="8"/>
                      </a:lnTo>
                      <a:lnTo>
                        <a:pt x="227" y="7"/>
                      </a:lnTo>
                      <a:lnTo>
                        <a:pt x="228" y="7"/>
                      </a:lnTo>
                      <a:lnTo>
                        <a:pt x="229" y="7"/>
                      </a:lnTo>
                      <a:lnTo>
                        <a:pt x="230" y="7"/>
                      </a:lnTo>
                      <a:lnTo>
                        <a:pt x="229" y="8"/>
                      </a:lnTo>
                      <a:lnTo>
                        <a:pt x="229" y="9"/>
                      </a:lnTo>
                      <a:lnTo>
                        <a:pt x="229" y="10"/>
                      </a:lnTo>
                      <a:lnTo>
                        <a:pt x="229" y="11"/>
                      </a:lnTo>
                      <a:lnTo>
                        <a:pt x="229" y="12"/>
                      </a:lnTo>
                      <a:lnTo>
                        <a:pt x="229" y="14"/>
                      </a:lnTo>
                      <a:lnTo>
                        <a:pt x="228" y="14"/>
                      </a:lnTo>
                      <a:lnTo>
                        <a:pt x="228" y="15"/>
                      </a:lnTo>
                      <a:lnTo>
                        <a:pt x="229" y="15"/>
                      </a:lnTo>
                      <a:lnTo>
                        <a:pt x="229" y="14"/>
                      </a:lnTo>
                      <a:lnTo>
                        <a:pt x="230" y="14"/>
                      </a:lnTo>
                      <a:lnTo>
                        <a:pt x="230" y="12"/>
                      </a:lnTo>
                      <a:lnTo>
                        <a:pt x="230" y="11"/>
                      </a:lnTo>
                      <a:lnTo>
                        <a:pt x="231" y="10"/>
                      </a:lnTo>
                      <a:lnTo>
                        <a:pt x="232" y="8"/>
                      </a:lnTo>
                      <a:lnTo>
                        <a:pt x="232" y="7"/>
                      </a:lnTo>
                      <a:lnTo>
                        <a:pt x="233" y="7"/>
                      </a:lnTo>
                      <a:lnTo>
                        <a:pt x="234" y="5"/>
                      </a:lnTo>
                      <a:lnTo>
                        <a:pt x="234" y="6"/>
                      </a:lnTo>
                      <a:lnTo>
                        <a:pt x="234" y="5"/>
                      </a:lnTo>
                      <a:lnTo>
                        <a:pt x="234" y="4"/>
                      </a:lnTo>
                      <a:lnTo>
                        <a:pt x="235" y="3"/>
                      </a:lnTo>
                      <a:lnTo>
                        <a:pt x="236" y="2"/>
                      </a:lnTo>
                      <a:lnTo>
                        <a:pt x="235" y="1"/>
                      </a:lnTo>
                      <a:lnTo>
                        <a:pt x="236" y="1"/>
                      </a:lnTo>
                      <a:lnTo>
                        <a:pt x="237" y="1"/>
                      </a:lnTo>
                      <a:lnTo>
                        <a:pt x="237" y="0"/>
                      </a:lnTo>
                      <a:lnTo>
                        <a:pt x="238" y="0"/>
                      </a:lnTo>
                      <a:lnTo>
                        <a:pt x="238" y="1"/>
                      </a:lnTo>
                      <a:lnTo>
                        <a:pt x="238" y="2"/>
                      </a:lnTo>
                      <a:lnTo>
                        <a:pt x="238" y="3"/>
                      </a:lnTo>
                      <a:lnTo>
                        <a:pt x="238" y="4"/>
                      </a:lnTo>
                      <a:lnTo>
                        <a:pt x="238" y="5"/>
                      </a:lnTo>
                      <a:lnTo>
                        <a:pt x="238" y="4"/>
                      </a:lnTo>
                      <a:lnTo>
                        <a:pt x="238" y="5"/>
                      </a:lnTo>
                      <a:lnTo>
                        <a:pt x="237" y="5"/>
                      </a:lnTo>
                      <a:lnTo>
                        <a:pt x="237" y="6"/>
                      </a:lnTo>
                      <a:lnTo>
                        <a:pt x="237" y="7"/>
                      </a:lnTo>
                      <a:lnTo>
                        <a:pt x="236" y="7"/>
                      </a:lnTo>
                      <a:lnTo>
                        <a:pt x="235" y="7"/>
                      </a:lnTo>
                      <a:lnTo>
                        <a:pt x="234" y="8"/>
                      </a:lnTo>
                      <a:lnTo>
                        <a:pt x="233" y="8"/>
                      </a:lnTo>
                      <a:lnTo>
                        <a:pt x="233" y="9"/>
                      </a:lnTo>
                      <a:lnTo>
                        <a:pt x="232" y="10"/>
                      </a:lnTo>
                      <a:lnTo>
                        <a:pt x="232" y="11"/>
                      </a:lnTo>
                      <a:lnTo>
                        <a:pt x="232" y="10"/>
                      </a:lnTo>
                      <a:lnTo>
                        <a:pt x="233" y="10"/>
                      </a:lnTo>
                      <a:lnTo>
                        <a:pt x="233" y="11"/>
                      </a:lnTo>
                      <a:lnTo>
                        <a:pt x="232" y="12"/>
                      </a:lnTo>
                      <a:lnTo>
                        <a:pt x="233" y="12"/>
                      </a:lnTo>
                      <a:lnTo>
                        <a:pt x="233" y="11"/>
                      </a:lnTo>
                      <a:lnTo>
                        <a:pt x="233" y="10"/>
                      </a:lnTo>
                      <a:lnTo>
                        <a:pt x="234" y="9"/>
                      </a:lnTo>
                      <a:lnTo>
                        <a:pt x="234" y="8"/>
                      </a:lnTo>
                      <a:lnTo>
                        <a:pt x="235" y="8"/>
                      </a:lnTo>
                      <a:lnTo>
                        <a:pt x="236" y="8"/>
                      </a:lnTo>
                      <a:lnTo>
                        <a:pt x="236" y="9"/>
                      </a:lnTo>
                      <a:lnTo>
                        <a:pt x="235" y="9"/>
                      </a:lnTo>
                      <a:lnTo>
                        <a:pt x="235" y="10"/>
                      </a:lnTo>
                      <a:lnTo>
                        <a:pt x="234" y="11"/>
                      </a:lnTo>
                      <a:lnTo>
                        <a:pt x="235" y="11"/>
                      </a:lnTo>
                      <a:lnTo>
                        <a:pt x="235" y="10"/>
                      </a:lnTo>
                      <a:lnTo>
                        <a:pt x="236" y="10"/>
                      </a:lnTo>
                      <a:lnTo>
                        <a:pt x="236" y="11"/>
                      </a:lnTo>
                      <a:lnTo>
                        <a:pt x="235" y="12"/>
                      </a:lnTo>
                      <a:lnTo>
                        <a:pt x="236" y="11"/>
                      </a:lnTo>
                      <a:lnTo>
                        <a:pt x="236" y="12"/>
                      </a:lnTo>
                      <a:lnTo>
                        <a:pt x="235" y="13"/>
                      </a:lnTo>
                      <a:lnTo>
                        <a:pt x="234" y="13"/>
                      </a:lnTo>
                      <a:lnTo>
                        <a:pt x="233" y="14"/>
                      </a:lnTo>
                      <a:lnTo>
                        <a:pt x="233" y="15"/>
                      </a:lnTo>
                      <a:lnTo>
                        <a:pt x="232" y="15"/>
                      </a:lnTo>
                      <a:lnTo>
                        <a:pt x="233" y="15"/>
                      </a:lnTo>
                      <a:lnTo>
                        <a:pt x="232" y="16"/>
                      </a:lnTo>
                      <a:lnTo>
                        <a:pt x="233" y="16"/>
                      </a:lnTo>
                      <a:lnTo>
                        <a:pt x="232" y="17"/>
                      </a:lnTo>
                      <a:lnTo>
                        <a:pt x="233" y="17"/>
                      </a:lnTo>
                      <a:lnTo>
                        <a:pt x="233" y="16"/>
                      </a:lnTo>
                      <a:lnTo>
                        <a:pt x="233" y="15"/>
                      </a:lnTo>
                      <a:lnTo>
                        <a:pt x="233" y="14"/>
                      </a:lnTo>
                      <a:lnTo>
                        <a:pt x="234" y="14"/>
                      </a:lnTo>
                      <a:lnTo>
                        <a:pt x="235" y="14"/>
                      </a:lnTo>
                      <a:lnTo>
                        <a:pt x="236" y="14"/>
                      </a:lnTo>
                      <a:lnTo>
                        <a:pt x="236" y="13"/>
                      </a:lnTo>
                      <a:lnTo>
                        <a:pt x="237" y="13"/>
                      </a:lnTo>
                      <a:lnTo>
                        <a:pt x="237" y="14"/>
                      </a:lnTo>
                      <a:lnTo>
                        <a:pt x="237" y="15"/>
                      </a:lnTo>
                      <a:lnTo>
                        <a:pt x="236" y="16"/>
                      </a:lnTo>
                      <a:lnTo>
                        <a:pt x="235" y="17"/>
                      </a:lnTo>
                      <a:lnTo>
                        <a:pt x="236" y="17"/>
                      </a:lnTo>
                      <a:lnTo>
                        <a:pt x="237" y="17"/>
                      </a:lnTo>
                      <a:lnTo>
                        <a:pt x="238" y="14"/>
                      </a:lnTo>
                      <a:lnTo>
                        <a:pt x="238" y="12"/>
                      </a:lnTo>
                      <a:lnTo>
                        <a:pt x="239" y="13"/>
                      </a:lnTo>
                      <a:lnTo>
                        <a:pt x="240" y="14"/>
                      </a:lnTo>
                      <a:lnTo>
                        <a:pt x="240" y="15"/>
                      </a:lnTo>
                      <a:lnTo>
                        <a:pt x="239" y="16"/>
                      </a:lnTo>
                      <a:lnTo>
                        <a:pt x="240" y="15"/>
                      </a:lnTo>
                      <a:lnTo>
                        <a:pt x="240" y="14"/>
                      </a:lnTo>
                      <a:lnTo>
                        <a:pt x="240" y="13"/>
                      </a:lnTo>
                      <a:lnTo>
                        <a:pt x="239" y="12"/>
                      </a:lnTo>
                      <a:lnTo>
                        <a:pt x="239" y="11"/>
                      </a:lnTo>
                      <a:lnTo>
                        <a:pt x="239" y="10"/>
                      </a:lnTo>
                      <a:lnTo>
                        <a:pt x="240" y="10"/>
                      </a:lnTo>
                      <a:lnTo>
                        <a:pt x="241" y="10"/>
                      </a:lnTo>
                      <a:lnTo>
                        <a:pt x="242" y="10"/>
                      </a:lnTo>
                      <a:lnTo>
                        <a:pt x="241" y="11"/>
                      </a:lnTo>
                      <a:lnTo>
                        <a:pt x="241" y="12"/>
                      </a:lnTo>
                      <a:lnTo>
                        <a:pt x="240" y="13"/>
                      </a:lnTo>
                      <a:lnTo>
                        <a:pt x="241" y="14"/>
                      </a:lnTo>
                      <a:lnTo>
                        <a:pt x="240" y="16"/>
                      </a:lnTo>
                      <a:lnTo>
                        <a:pt x="239" y="17"/>
                      </a:lnTo>
                      <a:lnTo>
                        <a:pt x="239" y="18"/>
                      </a:lnTo>
                      <a:lnTo>
                        <a:pt x="240" y="17"/>
                      </a:lnTo>
                      <a:lnTo>
                        <a:pt x="240" y="16"/>
                      </a:lnTo>
                      <a:lnTo>
                        <a:pt x="241" y="17"/>
                      </a:lnTo>
                      <a:lnTo>
                        <a:pt x="242" y="16"/>
                      </a:lnTo>
                      <a:lnTo>
                        <a:pt x="243" y="15"/>
                      </a:lnTo>
                      <a:lnTo>
                        <a:pt x="243" y="14"/>
                      </a:lnTo>
                      <a:lnTo>
                        <a:pt x="243" y="13"/>
                      </a:lnTo>
                      <a:lnTo>
                        <a:pt x="243" y="12"/>
                      </a:lnTo>
                      <a:lnTo>
                        <a:pt x="244" y="13"/>
                      </a:lnTo>
                      <a:lnTo>
                        <a:pt x="244" y="12"/>
                      </a:lnTo>
                      <a:lnTo>
                        <a:pt x="245" y="12"/>
                      </a:lnTo>
                      <a:lnTo>
                        <a:pt x="245" y="11"/>
                      </a:lnTo>
                      <a:lnTo>
                        <a:pt x="245" y="10"/>
                      </a:lnTo>
                      <a:lnTo>
                        <a:pt x="245" y="9"/>
                      </a:lnTo>
                      <a:lnTo>
                        <a:pt x="246" y="9"/>
                      </a:lnTo>
                      <a:lnTo>
                        <a:pt x="246" y="8"/>
                      </a:lnTo>
                      <a:lnTo>
                        <a:pt x="247" y="8"/>
                      </a:lnTo>
                      <a:lnTo>
                        <a:pt x="246" y="8"/>
                      </a:lnTo>
                      <a:lnTo>
                        <a:pt x="248" y="8"/>
                      </a:lnTo>
                      <a:lnTo>
                        <a:pt x="249" y="8"/>
                      </a:lnTo>
                      <a:lnTo>
                        <a:pt x="250" y="8"/>
                      </a:lnTo>
                      <a:lnTo>
                        <a:pt x="250" y="9"/>
                      </a:lnTo>
                      <a:lnTo>
                        <a:pt x="250" y="10"/>
                      </a:lnTo>
                      <a:lnTo>
                        <a:pt x="249" y="10"/>
                      </a:lnTo>
                      <a:lnTo>
                        <a:pt x="249" y="11"/>
                      </a:lnTo>
                      <a:lnTo>
                        <a:pt x="248" y="11"/>
                      </a:lnTo>
                      <a:lnTo>
                        <a:pt x="248" y="12"/>
                      </a:lnTo>
                      <a:lnTo>
                        <a:pt x="247" y="12"/>
                      </a:lnTo>
                      <a:lnTo>
                        <a:pt x="247" y="13"/>
                      </a:lnTo>
                      <a:lnTo>
                        <a:pt x="247" y="14"/>
                      </a:lnTo>
                      <a:lnTo>
                        <a:pt x="246" y="14"/>
                      </a:lnTo>
                      <a:lnTo>
                        <a:pt x="247" y="15"/>
                      </a:lnTo>
                      <a:lnTo>
                        <a:pt x="247" y="16"/>
                      </a:lnTo>
                      <a:lnTo>
                        <a:pt x="247" y="15"/>
                      </a:lnTo>
                      <a:lnTo>
                        <a:pt x="247" y="16"/>
                      </a:lnTo>
                      <a:lnTo>
                        <a:pt x="248" y="18"/>
                      </a:lnTo>
                      <a:lnTo>
                        <a:pt x="249" y="18"/>
                      </a:lnTo>
                      <a:lnTo>
                        <a:pt x="249" y="20"/>
                      </a:lnTo>
                      <a:lnTo>
                        <a:pt x="248" y="21"/>
                      </a:lnTo>
                      <a:lnTo>
                        <a:pt x="249" y="22"/>
                      </a:lnTo>
                      <a:lnTo>
                        <a:pt x="249" y="23"/>
                      </a:lnTo>
                      <a:lnTo>
                        <a:pt x="249" y="24"/>
                      </a:lnTo>
                      <a:lnTo>
                        <a:pt x="250" y="24"/>
                      </a:lnTo>
                      <a:lnTo>
                        <a:pt x="250" y="25"/>
                      </a:lnTo>
                      <a:lnTo>
                        <a:pt x="249" y="25"/>
                      </a:lnTo>
                      <a:lnTo>
                        <a:pt x="248" y="25"/>
                      </a:lnTo>
                      <a:lnTo>
                        <a:pt x="248" y="26"/>
                      </a:lnTo>
                      <a:lnTo>
                        <a:pt x="249" y="26"/>
                      </a:lnTo>
                      <a:lnTo>
                        <a:pt x="250" y="26"/>
                      </a:lnTo>
                      <a:lnTo>
                        <a:pt x="251" y="26"/>
                      </a:lnTo>
                      <a:lnTo>
                        <a:pt x="253" y="27"/>
                      </a:lnTo>
                      <a:lnTo>
                        <a:pt x="254" y="26"/>
                      </a:lnTo>
                      <a:lnTo>
                        <a:pt x="255" y="26"/>
                      </a:lnTo>
                      <a:lnTo>
                        <a:pt x="255" y="24"/>
                      </a:lnTo>
                      <a:lnTo>
                        <a:pt x="255" y="23"/>
                      </a:lnTo>
                      <a:lnTo>
                        <a:pt x="255" y="22"/>
                      </a:lnTo>
                      <a:lnTo>
                        <a:pt x="255" y="21"/>
                      </a:lnTo>
                      <a:lnTo>
                        <a:pt x="255" y="20"/>
                      </a:lnTo>
                      <a:lnTo>
                        <a:pt x="255" y="19"/>
                      </a:lnTo>
                      <a:lnTo>
                        <a:pt x="256" y="19"/>
                      </a:lnTo>
                      <a:lnTo>
                        <a:pt x="257" y="19"/>
                      </a:lnTo>
                      <a:lnTo>
                        <a:pt x="258" y="19"/>
                      </a:lnTo>
                      <a:lnTo>
                        <a:pt x="257" y="19"/>
                      </a:lnTo>
                      <a:lnTo>
                        <a:pt x="258" y="18"/>
                      </a:lnTo>
                      <a:lnTo>
                        <a:pt x="258" y="19"/>
                      </a:lnTo>
                      <a:lnTo>
                        <a:pt x="258" y="20"/>
                      </a:lnTo>
                      <a:lnTo>
                        <a:pt x="258" y="21"/>
                      </a:lnTo>
                      <a:lnTo>
                        <a:pt x="257" y="21"/>
                      </a:lnTo>
                      <a:lnTo>
                        <a:pt x="256" y="21"/>
                      </a:lnTo>
                      <a:lnTo>
                        <a:pt x="256" y="22"/>
                      </a:lnTo>
                      <a:lnTo>
                        <a:pt x="256" y="21"/>
                      </a:lnTo>
                      <a:lnTo>
                        <a:pt x="255" y="22"/>
                      </a:lnTo>
                      <a:lnTo>
                        <a:pt x="256" y="22"/>
                      </a:lnTo>
                      <a:lnTo>
                        <a:pt x="256" y="21"/>
                      </a:lnTo>
                      <a:lnTo>
                        <a:pt x="257" y="21"/>
                      </a:lnTo>
                      <a:lnTo>
                        <a:pt x="257" y="22"/>
                      </a:lnTo>
                      <a:lnTo>
                        <a:pt x="257" y="23"/>
                      </a:lnTo>
                      <a:lnTo>
                        <a:pt x="258" y="23"/>
                      </a:lnTo>
                      <a:lnTo>
                        <a:pt x="257" y="22"/>
                      </a:lnTo>
                      <a:lnTo>
                        <a:pt x="258" y="22"/>
                      </a:lnTo>
                      <a:lnTo>
                        <a:pt x="258" y="21"/>
                      </a:lnTo>
                      <a:lnTo>
                        <a:pt x="259" y="21"/>
                      </a:lnTo>
                      <a:lnTo>
                        <a:pt x="259" y="20"/>
                      </a:lnTo>
                      <a:lnTo>
                        <a:pt x="260" y="20"/>
                      </a:lnTo>
                      <a:lnTo>
                        <a:pt x="259" y="20"/>
                      </a:lnTo>
                      <a:lnTo>
                        <a:pt x="259" y="21"/>
                      </a:lnTo>
                      <a:lnTo>
                        <a:pt x="260" y="21"/>
                      </a:lnTo>
                      <a:lnTo>
                        <a:pt x="260" y="22"/>
                      </a:lnTo>
                      <a:lnTo>
                        <a:pt x="260" y="23"/>
                      </a:lnTo>
                      <a:lnTo>
                        <a:pt x="259" y="24"/>
                      </a:lnTo>
                      <a:lnTo>
                        <a:pt x="260" y="23"/>
                      </a:lnTo>
                      <a:lnTo>
                        <a:pt x="260" y="22"/>
                      </a:lnTo>
                      <a:lnTo>
                        <a:pt x="261" y="22"/>
                      </a:lnTo>
                      <a:lnTo>
                        <a:pt x="262" y="22"/>
                      </a:lnTo>
                      <a:lnTo>
                        <a:pt x="262" y="23"/>
                      </a:lnTo>
                      <a:lnTo>
                        <a:pt x="262" y="24"/>
                      </a:lnTo>
                      <a:lnTo>
                        <a:pt x="262" y="23"/>
                      </a:lnTo>
                      <a:lnTo>
                        <a:pt x="263" y="23"/>
                      </a:lnTo>
                      <a:lnTo>
                        <a:pt x="263" y="22"/>
                      </a:lnTo>
                      <a:lnTo>
                        <a:pt x="263" y="21"/>
                      </a:lnTo>
                      <a:lnTo>
                        <a:pt x="264" y="21"/>
                      </a:lnTo>
                      <a:lnTo>
                        <a:pt x="264" y="22"/>
                      </a:lnTo>
                      <a:lnTo>
                        <a:pt x="263" y="22"/>
                      </a:lnTo>
                      <a:lnTo>
                        <a:pt x="263" y="23"/>
                      </a:lnTo>
                      <a:lnTo>
                        <a:pt x="263" y="24"/>
                      </a:lnTo>
                      <a:lnTo>
                        <a:pt x="263" y="25"/>
                      </a:lnTo>
                      <a:lnTo>
                        <a:pt x="262" y="25"/>
                      </a:lnTo>
                      <a:lnTo>
                        <a:pt x="263" y="25"/>
                      </a:lnTo>
                      <a:lnTo>
                        <a:pt x="263" y="26"/>
                      </a:lnTo>
                      <a:lnTo>
                        <a:pt x="262" y="27"/>
                      </a:lnTo>
                      <a:lnTo>
                        <a:pt x="261" y="27"/>
                      </a:lnTo>
                      <a:lnTo>
                        <a:pt x="262" y="27"/>
                      </a:lnTo>
                      <a:lnTo>
                        <a:pt x="263" y="27"/>
                      </a:lnTo>
                      <a:lnTo>
                        <a:pt x="263" y="26"/>
                      </a:lnTo>
                      <a:lnTo>
                        <a:pt x="263" y="27"/>
                      </a:lnTo>
                      <a:lnTo>
                        <a:pt x="263" y="28"/>
                      </a:lnTo>
                      <a:lnTo>
                        <a:pt x="263" y="29"/>
                      </a:lnTo>
                      <a:lnTo>
                        <a:pt x="262" y="30"/>
                      </a:lnTo>
                      <a:lnTo>
                        <a:pt x="261" y="29"/>
                      </a:lnTo>
                      <a:lnTo>
                        <a:pt x="260" y="29"/>
                      </a:lnTo>
                      <a:lnTo>
                        <a:pt x="260" y="28"/>
                      </a:lnTo>
                      <a:lnTo>
                        <a:pt x="259" y="29"/>
                      </a:lnTo>
                      <a:lnTo>
                        <a:pt x="258" y="29"/>
                      </a:lnTo>
                      <a:lnTo>
                        <a:pt x="258" y="30"/>
                      </a:lnTo>
                      <a:lnTo>
                        <a:pt x="258" y="29"/>
                      </a:lnTo>
                      <a:lnTo>
                        <a:pt x="259" y="29"/>
                      </a:lnTo>
                      <a:lnTo>
                        <a:pt x="260" y="29"/>
                      </a:lnTo>
                      <a:lnTo>
                        <a:pt x="261" y="30"/>
                      </a:lnTo>
                      <a:lnTo>
                        <a:pt x="262" y="30"/>
                      </a:lnTo>
                      <a:lnTo>
                        <a:pt x="262" y="31"/>
                      </a:lnTo>
                      <a:lnTo>
                        <a:pt x="263" y="31"/>
                      </a:lnTo>
                      <a:lnTo>
                        <a:pt x="263" y="32"/>
                      </a:lnTo>
                      <a:lnTo>
                        <a:pt x="263" y="30"/>
                      </a:lnTo>
                      <a:lnTo>
                        <a:pt x="264" y="29"/>
                      </a:lnTo>
                      <a:lnTo>
                        <a:pt x="265" y="27"/>
                      </a:lnTo>
                      <a:lnTo>
                        <a:pt x="266" y="27"/>
                      </a:lnTo>
                      <a:lnTo>
                        <a:pt x="266" y="26"/>
                      </a:lnTo>
                      <a:lnTo>
                        <a:pt x="267" y="26"/>
                      </a:lnTo>
                      <a:lnTo>
                        <a:pt x="267" y="25"/>
                      </a:lnTo>
                      <a:lnTo>
                        <a:pt x="266" y="24"/>
                      </a:lnTo>
                      <a:lnTo>
                        <a:pt x="267" y="24"/>
                      </a:lnTo>
                      <a:lnTo>
                        <a:pt x="267" y="23"/>
                      </a:lnTo>
                      <a:lnTo>
                        <a:pt x="268" y="23"/>
                      </a:lnTo>
                      <a:lnTo>
                        <a:pt x="268" y="24"/>
                      </a:lnTo>
                      <a:lnTo>
                        <a:pt x="268" y="23"/>
                      </a:lnTo>
                      <a:lnTo>
                        <a:pt x="269" y="23"/>
                      </a:lnTo>
                      <a:lnTo>
                        <a:pt x="268" y="22"/>
                      </a:lnTo>
                      <a:lnTo>
                        <a:pt x="268" y="23"/>
                      </a:lnTo>
                      <a:lnTo>
                        <a:pt x="268" y="22"/>
                      </a:lnTo>
                      <a:lnTo>
                        <a:pt x="269" y="22"/>
                      </a:lnTo>
                      <a:lnTo>
                        <a:pt x="270" y="22"/>
                      </a:lnTo>
                      <a:lnTo>
                        <a:pt x="271" y="22"/>
                      </a:lnTo>
                      <a:lnTo>
                        <a:pt x="272" y="23"/>
                      </a:lnTo>
                      <a:lnTo>
                        <a:pt x="271" y="24"/>
                      </a:lnTo>
                      <a:lnTo>
                        <a:pt x="272" y="24"/>
                      </a:lnTo>
                      <a:lnTo>
                        <a:pt x="271" y="24"/>
                      </a:lnTo>
                      <a:lnTo>
                        <a:pt x="271" y="25"/>
                      </a:lnTo>
                      <a:lnTo>
                        <a:pt x="272" y="25"/>
                      </a:lnTo>
                      <a:lnTo>
                        <a:pt x="271" y="25"/>
                      </a:lnTo>
                      <a:lnTo>
                        <a:pt x="271" y="26"/>
                      </a:lnTo>
                      <a:lnTo>
                        <a:pt x="270" y="26"/>
                      </a:lnTo>
                      <a:lnTo>
                        <a:pt x="270" y="25"/>
                      </a:lnTo>
                      <a:lnTo>
                        <a:pt x="269" y="25"/>
                      </a:lnTo>
                      <a:lnTo>
                        <a:pt x="270" y="26"/>
                      </a:lnTo>
                      <a:lnTo>
                        <a:pt x="269" y="26"/>
                      </a:lnTo>
                      <a:lnTo>
                        <a:pt x="269" y="27"/>
                      </a:lnTo>
                      <a:lnTo>
                        <a:pt x="268" y="27"/>
                      </a:lnTo>
                      <a:lnTo>
                        <a:pt x="268" y="26"/>
                      </a:lnTo>
                      <a:lnTo>
                        <a:pt x="268" y="27"/>
                      </a:lnTo>
                      <a:lnTo>
                        <a:pt x="267" y="27"/>
                      </a:lnTo>
                      <a:lnTo>
                        <a:pt x="266" y="28"/>
                      </a:lnTo>
                      <a:lnTo>
                        <a:pt x="266" y="29"/>
                      </a:lnTo>
                      <a:lnTo>
                        <a:pt x="266" y="30"/>
                      </a:lnTo>
                      <a:lnTo>
                        <a:pt x="266" y="31"/>
                      </a:lnTo>
                      <a:lnTo>
                        <a:pt x="265" y="32"/>
                      </a:lnTo>
                      <a:lnTo>
                        <a:pt x="265" y="33"/>
                      </a:lnTo>
                      <a:lnTo>
                        <a:pt x="266" y="33"/>
                      </a:lnTo>
                      <a:lnTo>
                        <a:pt x="266" y="34"/>
                      </a:lnTo>
                      <a:lnTo>
                        <a:pt x="265" y="35"/>
                      </a:lnTo>
                      <a:lnTo>
                        <a:pt x="264" y="34"/>
                      </a:lnTo>
                      <a:lnTo>
                        <a:pt x="263" y="34"/>
                      </a:lnTo>
                      <a:lnTo>
                        <a:pt x="263" y="35"/>
                      </a:lnTo>
                      <a:lnTo>
                        <a:pt x="262" y="35"/>
                      </a:lnTo>
                      <a:lnTo>
                        <a:pt x="261" y="35"/>
                      </a:lnTo>
                      <a:lnTo>
                        <a:pt x="262" y="35"/>
                      </a:lnTo>
                      <a:lnTo>
                        <a:pt x="262" y="36"/>
                      </a:lnTo>
                      <a:lnTo>
                        <a:pt x="261" y="36"/>
                      </a:lnTo>
                      <a:lnTo>
                        <a:pt x="262" y="36"/>
                      </a:lnTo>
                      <a:lnTo>
                        <a:pt x="262" y="35"/>
                      </a:lnTo>
                      <a:lnTo>
                        <a:pt x="263" y="35"/>
                      </a:lnTo>
                      <a:lnTo>
                        <a:pt x="263" y="34"/>
                      </a:lnTo>
                      <a:lnTo>
                        <a:pt x="264" y="34"/>
                      </a:lnTo>
                      <a:lnTo>
                        <a:pt x="264" y="35"/>
                      </a:lnTo>
                      <a:lnTo>
                        <a:pt x="265" y="36"/>
                      </a:lnTo>
                      <a:lnTo>
                        <a:pt x="265" y="37"/>
                      </a:lnTo>
                      <a:lnTo>
                        <a:pt x="264" y="37"/>
                      </a:lnTo>
                      <a:lnTo>
                        <a:pt x="263" y="37"/>
                      </a:lnTo>
                      <a:lnTo>
                        <a:pt x="263" y="38"/>
                      </a:lnTo>
                      <a:lnTo>
                        <a:pt x="262" y="38"/>
                      </a:lnTo>
                      <a:lnTo>
                        <a:pt x="262" y="37"/>
                      </a:lnTo>
                      <a:lnTo>
                        <a:pt x="261" y="37"/>
                      </a:lnTo>
                      <a:lnTo>
                        <a:pt x="261" y="38"/>
                      </a:lnTo>
                      <a:lnTo>
                        <a:pt x="260" y="38"/>
                      </a:lnTo>
                      <a:lnTo>
                        <a:pt x="260" y="39"/>
                      </a:lnTo>
                      <a:lnTo>
                        <a:pt x="261" y="38"/>
                      </a:lnTo>
                      <a:lnTo>
                        <a:pt x="262" y="37"/>
                      </a:lnTo>
                      <a:lnTo>
                        <a:pt x="262" y="38"/>
                      </a:lnTo>
                      <a:lnTo>
                        <a:pt x="263" y="38"/>
                      </a:lnTo>
                      <a:lnTo>
                        <a:pt x="263" y="37"/>
                      </a:lnTo>
                      <a:lnTo>
                        <a:pt x="264" y="37"/>
                      </a:lnTo>
                      <a:lnTo>
                        <a:pt x="265" y="37"/>
                      </a:lnTo>
                      <a:lnTo>
                        <a:pt x="266" y="36"/>
                      </a:lnTo>
                      <a:lnTo>
                        <a:pt x="266" y="37"/>
                      </a:lnTo>
                      <a:lnTo>
                        <a:pt x="267" y="37"/>
                      </a:lnTo>
                      <a:lnTo>
                        <a:pt x="268" y="38"/>
                      </a:lnTo>
                      <a:lnTo>
                        <a:pt x="268" y="37"/>
                      </a:lnTo>
                      <a:lnTo>
                        <a:pt x="267" y="36"/>
                      </a:lnTo>
                      <a:lnTo>
                        <a:pt x="268" y="35"/>
                      </a:lnTo>
                      <a:lnTo>
                        <a:pt x="268" y="34"/>
                      </a:lnTo>
                      <a:lnTo>
                        <a:pt x="268" y="33"/>
                      </a:lnTo>
                      <a:lnTo>
                        <a:pt x="269" y="33"/>
                      </a:lnTo>
                      <a:lnTo>
                        <a:pt x="269" y="32"/>
                      </a:lnTo>
                      <a:lnTo>
                        <a:pt x="270" y="32"/>
                      </a:lnTo>
                      <a:lnTo>
                        <a:pt x="270" y="31"/>
                      </a:lnTo>
                      <a:lnTo>
                        <a:pt x="270" y="32"/>
                      </a:lnTo>
                      <a:lnTo>
                        <a:pt x="271" y="32"/>
                      </a:lnTo>
                      <a:lnTo>
                        <a:pt x="270" y="34"/>
                      </a:lnTo>
                      <a:lnTo>
                        <a:pt x="270" y="35"/>
                      </a:lnTo>
                      <a:lnTo>
                        <a:pt x="269" y="35"/>
                      </a:lnTo>
                      <a:lnTo>
                        <a:pt x="270" y="36"/>
                      </a:lnTo>
                      <a:lnTo>
                        <a:pt x="271" y="37"/>
                      </a:lnTo>
                      <a:lnTo>
                        <a:pt x="271" y="36"/>
                      </a:lnTo>
                      <a:lnTo>
                        <a:pt x="270" y="36"/>
                      </a:lnTo>
                      <a:lnTo>
                        <a:pt x="270" y="35"/>
                      </a:lnTo>
                      <a:lnTo>
                        <a:pt x="270" y="34"/>
                      </a:lnTo>
                      <a:lnTo>
                        <a:pt x="271" y="34"/>
                      </a:lnTo>
                      <a:lnTo>
                        <a:pt x="271" y="33"/>
                      </a:lnTo>
                      <a:lnTo>
                        <a:pt x="271" y="32"/>
                      </a:lnTo>
                      <a:lnTo>
                        <a:pt x="272" y="31"/>
                      </a:lnTo>
                      <a:lnTo>
                        <a:pt x="273" y="32"/>
                      </a:lnTo>
                      <a:lnTo>
                        <a:pt x="274" y="32"/>
                      </a:lnTo>
                      <a:lnTo>
                        <a:pt x="274" y="33"/>
                      </a:lnTo>
                      <a:lnTo>
                        <a:pt x="274" y="32"/>
                      </a:lnTo>
                      <a:lnTo>
                        <a:pt x="275" y="32"/>
                      </a:lnTo>
                      <a:lnTo>
                        <a:pt x="274" y="32"/>
                      </a:lnTo>
                      <a:lnTo>
                        <a:pt x="273" y="32"/>
                      </a:lnTo>
                      <a:lnTo>
                        <a:pt x="273" y="31"/>
                      </a:lnTo>
                      <a:lnTo>
                        <a:pt x="273" y="30"/>
                      </a:lnTo>
                      <a:lnTo>
                        <a:pt x="274" y="30"/>
                      </a:lnTo>
                      <a:lnTo>
                        <a:pt x="274" y="29"/>
                      </a:lnTo>
                      <a:lnTo>
                        <a:pt x="274" y="28"/>
                      </a:lnTo>
                      <a:lnTo>
                        <a:pt x="274" y="27"/>
                      </a:lnTo>
                      <a:lnTo>
                        <a:pt x="275" y="27"/>
                      </a:lnTo>
                      <a:lnTo>
                        <a:pt x="275" y="26"/>
                      </a:lnTo>
                      <a:lnTo>
                        <a:pt x="276" y="26"/>
                      </a:lnTo>
                      <a:lnTo>
                        <a:pt x="277" y="26"/>
                      </a:lnTo>
                      <a:lnTo>
                        <a:pt x="276" y="26"/>
                      </a:lnTo>
                      <a:lnTo>
                        <a:pt x="276" y="25"/>
                      </a:lnTo>
                      <a:lnTo>
                        <a:pt x="275" y="25"/>
                      </a:lnTo>
                      <a:lnTo>
                        <a:pt x="275" y="24"/>
                      </a:lnTo>
                      <a:lnTo>
                        <a:pt x="276" y="24"/>
                      </a:lnTo>
                      <a:lnTo>
                        <a:pt x="276" y="23"/>
                      </a:lnTo>
                      <a:lnTo>
                        <a:pt x="277" y="24"/>
                      </a:lnTo>
                      <a:lnTo>
                        <a:pt x="278" y="24"/>
                      </a:lnTo>
                      <a:lnTo>
                        <a:pt x="279" y="25"/>
                      </a:lnTo>
                      <a:lnTo>
                        <a:pt x="279" y="26"/>
                      </a:lnTo>
                      <a:lnTo>
                        <a:pt x="280" y="27"/>
                      </a:lnTo>
                      <a:lnTo>
                        <a:pt x="279" y="27"/>
                      </a:lnTo>
                      <a:lnTo>
                        <a:pt x="279" y="28"/>
                      </a:lnTo>
                      <a:lnTo>
                        <a:pt x="280" y="28"/>
                      </a:lnTo>
                      <a:lnTo>
                        <a:pt x="279" y="29"/>
                      </a:lnTo>
                      <a:lnTo>
                        <a:pt x="279" y="30"/>
                      </a:lnTo>
                      <a:lnTo>
                        <a:pt x="280" y="29"/>
                      </a:lnTo>
                      <a:lnTo>
                        <a:pt x="280" y="28"/>
                      </a:lnTo>
                      <a:lnTo>
                        <a:pt x="280" y="31"/>
                      </a:lnTo>
                      <a:lnTo>
                        <a:pt x="280" y="32"/>
                      </a:lnTo>
                      <a:lnTo>
                        <a:pt x="280" y="33"/>
                      </a:lnTo>
                      <a:lnTo>
                        <a:pt x="280" y="32"/>
                      </a:lnTo>
                      <a:lnTo>
                        <a:pt x="279" y="33"/>
                      </a:lnTo>
                      <a:lnTo>
                        <a:pt x="279" y="34"/>
                      </a:lnTo>
                      <a:lnTo>
                        <a:pt x="278" y="34"/>
                      </a:lnTo>
                      <a:lnTo>
                        <a:pt x="277" y="34"/>
                      </a:lnTo>
                      <a:lnTo>
                        <a:pt x="276" y="34"/>
                      </a:lnTo>
                      <a:lnTo>
                        <a:pt x="275" y="35"/>
                      </a:lnTo>
                      <a:lnTo>
                        <a:pt x="274" y="35"/>
                      </a:lnTo>
                      <a:lnTo>
                        <a:pt x="273" y="36"/>
                      </a:lnTo>
                      <a:lnTo>
                        <a:pt x="273" y="37"/>
                      </a:lnTo>
                      <a:lnTo>
                        <a:pt x="273" y="38"/>
                      </a:lnTo>
                      <a:lnTo>
                        <a:pt x="273" y="37"/>
                      </a:lnTo>
                      <a:lnTo>
                        <a:pt x="274" y="37"/>
                      </a:lnTo>
                      <a:lnTo>
                        <a:pt x="274" y="36"/>
                      </a:lnTo>
                      <a:lnTo>
                        <a:pt x="275" y="36"/>
                      </a:lnTo>
                      <a:lnTo>
                        <a:pt x="276" y="36"/>
                      </a:lnTo>
                      <a:lnTo>
                        <a:pt x="276" y="37"/>
                      </a:lnTo>
                      <a:lnTo>
                        <a:pt x="275" y="38"/>
                      </a:lnTo>
                      <a:lnTo>
                        <a:pt x="275" y="39"/>
                      </a:lnTo>
                      <a:lnTo>
                        <a:pt x="274" y="39"/>
                      </a:lnTo>
                      <a:lnTo>
                        <a:pt x="274" y="40"/>
                      </a:lnTo>
                      <a:lnTo>
                        <a:pt x="274" y="41"/>
                      </a:lnTo>
                      <a:lnTo>
                        <a:pt x="274" y="42"/>
                      </a:lnTo>
                      <a:lnTo>
                        <a:pt x="273" y="41"/>
                      </a:lnTo>
                      <a:lnTo>
                        <a:pt x="272" y="41"/>
                      </a:lnTo>
                      <a:lnTo>
                        <a:pt x="272" y="42"/>
                      </a:lnTo>
                      <a:lnTo>
                        <a:pt x="272" y="43"/>
                      </a:lnTo>
                      <a:lnTo>
                        <a:pt x="271" y="44"/>
                      </a:lnTo>
                      <a:lnTo>
                        <a:pt x="272" y="44"/>
                      </a:lnTo>
                      <a:lnTo>
                        <a:pt x="272" y="43"/>
                      </a:lnTo>
                      <a:lnTo>
                        <a:pt x="273" y="42"/>
                      </a:lnTo>
                      <a:lnTo>
                        <a:pt x="272" y="42"/>
                      </a:lnTo>
                      <a:lnTo>
                        <a:pt x="272" y="41"/>
                      </a:lnTo>
                      <a:lnTo>
                        <a:pt x="273" y="41"/>
                      </a:lnTo>
                      <a:lnTo>
                        <a:pt x="273" y="42"/>
                      </a:lnTo>
                      <a:lnTo>
                        <a:pt x="274" y="42"/>
                      </a:lnTo>
                      <a:lnTo>
                        <a:pt x="274" y="41"/>
                      </a:lnTo>
                      <a:lnTo>
                        <a:pt x="275" y="40"/>
                      </a:lnTo>
                      <a:lnTo>
                        <a:pt x="275" y="39"/>
                      </a:lnTo>
                      <a:lnTo>
                        <a:pt x="275" y="38"/>
                      </a:lnTo>
                      <a:lnTo>
                        <a:pt x="276" y="38"/>
                      </a:lnTo>
                      <a:lnTo>
                        <a:pt x="276" y="37"/>
                      </a:lnTo>
                      <a:lnTo>
                        <a:pt x="276" y="36"/>
                      </a:lnTo>
                      <a:lnTo>
                        <a:pt x="277" y="36"/>
                      </a:lnTo>
                      <a:lnTo>
                        <a:pt x="277" y="37"/>
                      </a:lnTo>
                      <a:lnTo>
                        <a:pt x="278" y="37"/>
                      </a:lnTo>
                      <a:lnTo>
                        <a:pt x="278" y="36"/>
                      </a:lnTo>
                      <a:lnTo>
                        <a:pt x="278" y="37"/>
                      </a:lnTo>
                      <a:lnTo>
                        <a:pt x="279" y="37"/>
                      </a:lnTo>
                      <a:lnTo>
                        <a:pt x="280" y="38"/>
                      </a:lnTo>
                      <a:lnTo>
                        <a:pt x="279" y="39"/>
                      </a:lnTo>
                      <a:lnTo>
                        <a:pt x="279" y="40"/>
                      </a:lnTo>
                      <a:lnTo>
                        <a:pt x="278" y="41"/>
                      </a:lnTo>
                      <a:lnTo>
                        <a:pt x="278" y="42"/>
                      </a:lnTo>
                      <a:lnTo>
                        <a:pt x="278" y="43"/>
                      </a:lnTo>
                      <a:lnTo>
                        <a:pt x="277" y="43"/>
                      </a:lnTo>
                      <a:lnTo>
                        <a:pt x="277" y="44"/>
                      </a:lnTo>
                      <a:lnTo>
                        <a:pt x="276" y="44"/>
                      </a:lnTo>
                      <a:lnTo>
                        <a:pt x="276" y="45"/>
                      </a:lnTo>
                      <a:lnTo>
                        <a:pt x="276" y="46"/>
                      </a:lnTo>
                      <a:lnTo>
                        <a:pt x="276" y="47"/>
                      </a:lnTo>
                      <a:lnTo>
                        <a:pt x="276" y="48"/>
                      </a:lnTo>
                      <a:lnTo>
                        <a:pt x="276" y="49"/>
                      </a:lnTo>
                      <a:lnTo>
                        <a:pt x="275" y="50"/>
                      </a:lnTo>
                      <a:lnTo>
                        <a:pt x="275" y="51"/>
                      </a:lnTo>
                      <a:lnTo>
                        <a:pt x="274" y="51"/>
                      </a:lnTo>
                      <a:lnTo>
                        <a:pt x="274" y="52"/>
                      </a:lnTo>
                      <a:lnTo>
                        <a:pt x="275" y="52"/>
                      </a:lnTo>
                      <a:lnTo>
                        <a:pt x="274" y="54"/>
                      </a:lnTo>
                      <a:lnTo>
                        <a:pt x="274" y="55"/>
                      </a:lnTo>
                      <a:lnTo>
                        <a:pt x="275" y="56"/>
                      </a:lnTo>
                      <a:lnTo>
                        <a:pt x="275" y="57"/>
                      </a:lnTo>
                      <a:lnTo>
                        <a:pt x="276" y="57"/>
                      </a:lnTo>
                      <a:lnTo>
                        <a:pt x="277" y="58"/>
                      </a:lnTo>
                      <a:lnTo>
                        <a:pt x="277" y="57"/>
                      </a:lnTo>
                      <a:lnTo>
                        <a:pt x="278" y="58"/>
                      </a:lnTo>
                      <a:lnTo>
                        <a:pt x="278" y="57"/>
                      </a:lnTo>
                      <a:lnTo>
                        <a:pt x="278" y="58"/>
                      </a:lnTo>
                      <a:lnTo>
                        <a:pt x="278" y="57"/>
                      </a:lnTo>
                      <a:lnTo>
                        <a:pt x="279" y="57"/>
                      </a:lnTo>
                      <a:lnTo>
                        <a:pt x="280" y="57"/>
                      </a:lnTo>
                      <a:lnTo>
                        <a:pt x="281" y="57"/>
                      </a:lnTo>
                      <a:lnTo>
                        <a:pt x="282" y="57"/>
                      </a:lnTo>
                      <a:lnTo>
                        <a:pt x="282" y="56"/>
                      </a:lnTo>
                      <a:lnTo>
                        <a:pt x="282" y="55"/>
                      </a:lnTo>
                      <a:lnTo>
                        <a:pt x="281" y="54"/>
                      </a:lnTo>
                      <a:lnTo>
                        <a:pt x="282" y="54"/>
                      </a:lnTo>
                      <a:lnTo>
                        <a:pt x="283" y="53"/>
                      </a:lnTo>
                      <a:lnTo>
                        <a:pt x="284" y="53"/>
                      </a:lnTo>
                      <a:lnTo>
                        <a:pt x="285" y="53"/>
                      </a:lnTo>
                      <a:lnTo>
                        <a:pt x="285" y="52"/>
                      </a:lnTo>
                      <a:lnTo>
                        <a:pt x="285" y="51"/>
                      </a:lnTo>
                      <a:lnTo>
                        <a:pt x="285" y="50"/>
                      </a:lnTo>
                      <a:lnTo>
                        <a:pt x="284" y="50"/>
                      </a:lnTo>
                      <a:lnTo>
                        <a:pt x="284" y="48"/>
                      </a:lnTo>
                      <a:lnTo>
                        <a:pt x="283" y="48"/>
                      </a:lnTo>
                      <a:lnTo>
                        <a:pt x="283" y="47"/>
                      </a:lnTo>
                      <a:lnTo>
                        <a:pt x="283" y="46"/>
                      </a:lnTo>
                      <a:lnTo>
                        <a:pt x="283" y="45"/>
                      </a:lnTo>
                      <a:lnTo>
                        <a:pt x="284" y="45"/>
                      </a:lnTo>
                      <a:lnTo>
                        <a:pt x="283" y="45"/>
                      </a:lnTo>
                      <a:lnTo>
                        <a:pt x="284" y="43"/>
                      </a:lnTo>
                      <a:lnTo>
                        <a:pt x="285" y="43"/>
                      </a:lnTo>
                      <a:lnTo>
                        <a:pt x="285" y="42"/>
                      </a:lnTo>
                      <a:lnTo>
                        <a:pt x="286" y="42"/>
                      </a:lnTo>
                      <a:lnTo>
                        <a:pt x="286" y="41"/>
                      </a:lnTo>
                      <a:lnTo>
                        <a:pt x="287" y="41"/>
                      </a:lnTo>
                      <a:lnTo>
                        <a:pt x="288" y="40"/>
                      </a:lnTo>
                      <a:lnTo>
                        <a:pt x="289" y="41"/>
                      </a:lnTo>
                      <a:lnTo>
                        <a:pt x="288" y="41"/>
                      </a:lnTo>
                      <a:lnTo>
                        <a:pt x="288" y="42"/>
                      </a:lnTo>
                      <a:lnTo>
                        <a:pt x="288" y="43"/>
                      </a:lnTo>
                      <a:lnTo>
                        <a:pt x="289" y="43"/>
                      </a:lnTo>
                      <a:lnTo>
                        <a:pt x="289" y="42"/>
                      </a:lnTo>
                      <a:lnTo>
                        <a:pt x="290" y="42"/>
                      </a:lnTo>
                      <a:lnTo>
                        <a:pt x="290" y="41"/>
                      </a:lnTo>
                      <a:lnTo>
                        <a:pt x="289" y="42"/>
                      </a:lnTo>
                      <a:lnTo>
                        <a:pt x="289" y="41"/>
                      </a:lnTo>
                      <a:lnTo>
                        <a:pt x="289" y="40"/>
                      </a:lnTo>
                      <a:lnTo>
                        <a:pt x="290" y="40"/>
                      </a:lnTo>
                      <a:lnTo>
                        <a:pt x="290" y="39"/>
                      </a:lnTo>
                      <a:lnTo>
                        <a:pt x="290" y="38"/>
                      </a:lnTo>
                      <a:lnTo>
                        <a:pt x="291" y="37"/>
                      </a:lnTo>
                      <a:lnTo>
                        <a:pt x="291" y="36"/>
                      </a:lnTo>
                      <a:lnTo>
                        <a:pt x="292" y="36"/>
                      </a:lnTo>
                      <a:lnTo>
                        <a:pt x="292" y="37"/>
                      </a:lnTo>
                      <a:lnTo>
                        <a:pt x="292" y="36"/>
                      </a:lnTo>
                      <a:lnTo>
                        <a:pt x="292" y="37"/>
                      </a:lnTo>
                      <a:lnTo>
                        <a:pt x="292" y="38"/>
                      </a:lnTo>
                      <a:lnTo>
                        <a:pt x="292" y="39"/>
                      </a:lnTo>
                      <a:lnTo>
                        <a:pt x="292" y="40"/>
                      </a:lnTo>
                      <a:lnTo>
                        <a:pt x="293" y="40"/>
                      </a:lnTo>
                      <a:lnTo>
                        <a:pt x="292" y="40"/>
                      </a:lnTo>
                      <a:lnTo>
                        <a:pt x="292" y="41"/>
                      </a:lnTo>
                      <a:lnTo>
                        <a:pt x="293" y="40"/>
                      </a:lnTo>
                      <a:lnTo>
                        <a:pt x="293" y="41"/>
                      </a:lnTo>
                      <a:lnTo>
                        <a:pt x="293" y="42"/>
                      </a:lnTo>
                      <a:lnTo>
                        <a:pt x="293" y="43"/>
                      </a:lnTo>
                      <a:lnTo>
                        <a:pt x="294" y="43"/>
                      </a:lnTo>
                      <a:lnTo>
                        <a:pt x="295" y="44"/>
                      </a:lnTo>
                      <a:lnTo>
                        <a:pt x="295" y="43"/>
                      </a:lnTo>
                      <a:lnTo>
                        <a:pt x="294" y="43"/>
                      </a:lnTo>
                      <a:lnTo>
                        <a:pt x="294" y="42"/>
                      </a:lnTo>
                      <a:lnTo>
                        <a:pt x="293" y="43"/>
                      </a:lnTo>
                      <a:lnTo>
                        <a:pt x="293" y="42"/>
                      </a:lnTo>
                      <a:lnTo>
                        <a:pt x="293" y="41"/>
                      </a:lnTo>
                      <a:lnTo>
                        <a:pt x="293" y="40"/>
                      </a:lnTo>
                      <a:lnTo>
                        <a:pt x="293" y="38"/>
                      </a:lnTo>
                      <a:lnTo>
                        <a:pt x="293" y="36"/>
                      </a:lnTo>
                      <a:lnTo>
                        <a:pt x="294" y="36"/>
                      </a:lnTo>
                      <a:lnTo>
                        <a:pt x="294" y="35"/>
                      </a:lnTo>
                      <a:lnTo>
                        <a:pt x="294" y="34"/>
                      </a:lnTo>
                      <a:lnTo>
                        <a:pt x="295" y="33"/>
                      </a:lnTo>
                      <a:lnTo>
                        <a:pt x="295" y="32"/>
                      </a:lnTo>
                      <a:lnTo>
                        <a:pt x="295" y="30"/>
                      </a:lnTo>
                      <a:lnTo>
                        <a:pt x="295" y="29"/>
                      </a:lnTo>
                      <a:lnTo>
                        <a:pt x="296" y="29"/>
                      </a:lnTo>
                      <a:lnTo>
                        <a:pt x="296" y="30"/>
                      </a:lnTo>
                      <a:lnTo>
                        <a:pt x="296" y="31"/>
                      </a:lnTo>
                      <a:lnTo>
                        <a:pt x="296" y="32"/>
                      </a:lnTo>
                      <a:lnTo>
                        <a:pt x="295" y="33"/>
                      </a:lnTo>
                      <a:lnTo>
                        <a:pt x="295" y="34"/>
                      </a:lnTo>
                      <a:lnTo>
                        <a:pt x="296" y="36"/>
                      </a:lnTo>
                      <a:lnTo>
                        <a:pt x="296" y="37"/>
                      </a:lnTo>
                      <a:lnTo>
                        <a:pt x="295" y="37"/>
                      </a:lnTo>
                      <a:lnTo>
                        <a:pt x="296" y="38"/>
                      </a:lnTo>
                      <a:lnTo>
                        <a:pt x="297" y="38"/>
                      </a:lnTo>
                      <a:lnTo>
                        <a:pt x="298" y="38"/>
                      </a:lnTo>
                      <a:lnTo>
                        <a:pt x="298" y="37"/>
                      </a:lnTo>
                      <a:lnTo>
                        <a:pt x="298" y="36"/>
                      </a:lnTo>
                      <a:lnTo>
                        <a:pt x="297" y="36"/>
                      </a:lnTo>
                      <a:lnTo>
                        <a:pt x="297" y="35"/>
                      </a:lnTo>
                      <a:lnTo>
                        <a:pt x="298" y="34"/>
                      </a:lnTo>
                      <a:lnTo>
                        <a:pt x="298" y="35"/>
                      </a:lnTo>
                      <a:lnTo>
                        <a:pt x="298" y="36"/>
                      </a:lnTo>
                      <a:lnTo>
                        <a:pt x="298" y="37"/>
                      </a:lnTo>
                      <a:lnTo>
                        <a:pt x="298" y="38"/>
                      </a:lnTo>
                      <a:lnTo>
                        <a:pt x="299" y="38"/>
                      </a:lnTo>
                      <a:lnTo>
                        <a:pt x="299" y="39"/>
                      </a:lnTo>
                      <a:lnTo>
                        <a:pt x="300" y="39"/>
                      </a:lnTo>
                      <a:lnTo>
                        <a:pt x="302" y="39"/>
                      </a:lnTo>
                      <a:lnTo>
                        <a:pt x="303" y="39"/>
                      </a:lnTo>
                      <a:lnTo>
                        <a:pt x="304" y="40"/>
                      </a:lnTo>
                      <a:lnTo>
                        <a:pt x="303" y="40"/>
                      </a:lnTo>
                      <a:lnTo>
                        <a:pt x="304" y="40"/>
                      </a:lnTo>
                      <a:lnTo>
                        <a:pt x="305" y="40"/>
                      </a:lnTo>
                      <a:lnTo>
                        <a:pt x="305" y="41"/>
                      </a:lnTo>
                      <a:lnTo>
                        <a:pt x="304" y="41"/>
                      </a:lnTo>
                      <a:lnTo>
                        <a:pt x="304" y="42"/>
                      </a:lnTo>
                      <a:lnTo>
                        <a:pt x="304" y="41"/>
                      </a:lnTo>
                      <a:lnTo>
                        <a:pt x="304" y="42"/>
                      </a:lnTo>
                      <a:lnTo>
                        <a:pt x="303" y="42"/>
                      </a:lnTo>
                      <a:lnTo>
                        <a:pt x="302" y="42"/>
                      </a:lnTo>
                      <a:lnTo>
                        <a:pt x="303" y="43"/>
                      </a:lnTo>
                      <a:lnTo>
                        <a:pt x="304" y="43"/>
                      </a:lnTo>
                      <a:lnTo>
                        <a:pt x="305" y="43"/>
                      </a:lnTo>
                      <a:lnTo>
                        <a:pt x="305" y="42"/>
                      </a:lnTo>
                      <a:lnTo>
                        <a:pt x="306" y="42"/>
                      </a:lnTo>
                      <a:lnTo>
                        <a:pt x="306" y="41"/>
                      </a:lnTo>
                      <a:lnTo>
                        <a:pt x="306" y="40"/>
                      </a:lnTo>
                      <a:lnTo>
                        <a:pt x="306" y="39"/>
                      </a:lnTo>
                      <a:lnTo>
                        <a:pt x="307" y="39"/>
                      </a:lnTo>
                      <a:lnTo>
                        <a:pt x="307" y="38"/>
                      </a:lnTo>
                      <a:lnTo>
                        <a:pt x="308" y="39"/>
                      </a:lnTo>
                      <a:lnTo>
                        <a:pt x="308" y="40"/>
                      </a:lnTo>
                      <a:lnTo>
                        <a:pt x="307" y="39"/>
                      </a:lnTo>
                      <a:lnTo>
                        <a:pt x="307" y="40"/>
                      </a:lnTo>
                      <a:lnTo>
                        <a:pt x="307" y="41"/>
                      </a:lnTo>
                      <a:lnTo>
                        <a:pt x="307" y="40"/>
                      </a:lnTo>
                      <a:lnTo>
                        <a:pt x="308" y="41"/>
                      </a:lnTo>
                      <a:lnTo>
                        <a:pt x="309" y="41"/>
                      </a:lnTo>
                      <a:lnTo>
                        <a:pt x="309" y="42"/>
                      </a:lnTo>
                      <a:lnTo>
                        <a:pt x="309" y="41"/>
                      </a:lnTo>
                      <a:lnTo>
                        <a:pt x="308" y="40"/>
                      </a:lnTo>
                      <a:lnTo>
                        <a:pt x="307" y="40"/>
                      </a:lnTo>
                      <a:lnTo>
                        <a:pt x="308" y="40"/>
                      </a:lnTo>
                      <a:lnTo>
                        <a:pt x="309" y="40"/>
                      </a:lnTo>
                      <a:lnTo>
                        <a:pt x="310" y="40"/>
                      </a:lnTo>
                      <a:lnTo>
                        <a:pt x="310" y="41"/>
                      </a:lnTo>
                      <a:lnTo>
                        <a:pt x="310" y="40"/>
                      </a:lnTo>
                      <a:lnTo>
                        <a:pt x="309" y="40"/>
                      </a:lnTo>
                      <a:lnTo>
                        <a:pt x="309" y="39"/>
                      </a:lnTo>
                      <a:lnTo>
                        <a:pt x="310" y="39"/>
                      </a:lnTo>
                      <a:lnTo>
                        <a:pt x="310" y="38"/>
                      </a:lnTo>
                      <a:lnTo>
                        <a:pt x="310" y="39"/>
                      </a:lnTo>
                      <a:lnTo>
                        <a:pt x="311" y="39"/>
                      </a:lnTo>
                      <a:lnTo>
                        <a:pt x="311" y="38"/>
                      </a:lnTo>
                      <a:lnTo>
                        <a:pt x="311" y="37"/>
                      </a:lnTo>
                      <a:lnTo>
                        <a:pt x="312" y="37"/>
                      </a:lnTo>
                      <a:lnTo>
                        <a:pt x="312" y="38"/>
                      </a:lnTo>
                      <a:lnTo>
                        <a:pt x="312" y="37"/>
                      </a:lnTo>
                      <a:lnTo>
                        <a:pt x="312" y="36"/>
                      </a:lnTo>
                      <a:lnTo>
                        <a:pt x="312" y="37"/>
                      </a:lnTo>
                      <a:lnTo>
                        <a:pt x="313" y="37"/>
                      </a:lnTo>
                      <a:lnTo>
                        <a:pt x="313" y="38"/>
                      </a:lnTo>
                      <a:lnTo>
                        <a:pt x="313" y="37"/>
                      </a:lnTo>
                      <a:lnTo>
                        <a:pt x="313" y="36"/>
                      </a:lnTo>
                      <a:lnTo>
                        <a:pt x="314" y="37"/>
                      </a:lnTo>
                      <a:lnTo>
                        <a:pt x="313" y="36"/>
                      </a:lnTo>
                      <a:lnTo>
                        <a:pt x="313" y="35"/>
                      </a:lnTo>
                      <a:lnTo>
                        <a:pt x="314" y="36"/>
                      </a:lnTo>
                      <a:lnTo>
                        <a:pt x="314" y="35"/>
                      </a:lnTo>
                      <a:lnTo>
                        <a:pt x="315" y="35"/>
                      </a:lnTo>
                      <a:lnTo>
                        <a:pt x="315" y="36"/>
                      </a:lnTo>
                      <a:lnTo>
                        <a:pt x="315" y="35"/>
                      </a:lnTo>
                      <a:lnTo>
                        <a:pt x="316" y="35"/>
                      </a:lnTo>
                      <a:lnTo>
                        <a:pt x="317" y="35"/>
                      </a:lnTo>
                      <a:lnTo>
                        <a:pt x="317" y="36"/>
                      </a:lnTo>
                      <a:lnTo>
                        <a:pt x="317" y="35"/>
                      </a:lnTo>
                      <a:lnTo>
                        <a:pt x="317" y="36"/>
                      </a:lnTo>
                      <a:lnTo>
                        <a:pt x="316" y="36"/>
                      </a:lnTo>
                      <a:lnTo>
                        <a:pt x="316" y="37"/>
                      </a:lnTo>
                      <a:lnTo>
                        <a:pt x="316" y="39"/>
                      </a:lnTo>
                      <a:lnTo>
                        <a:pt x="316" y="40"/>
                      </a:lnTo>
                      <a:lnTo>
                        <a:pt x="315" y="40"/>
                      </a:lnTo>
                      <a:lnTo>
                        <a:pt x="315" y="39"/>
                      </a:lnTo>
                      <a:lnTo>
                        <a:pt x="315" y="38"/>
                      </a:lnTo>
                      <a:lnTo>
                        <a:pt x="315" y="37"/>
                      </a:lnTo>
                      <a:lnTo>
                        <a:pt x="315" y="38"/>
                      </a:lnTo>
                      <a:lnTo>
                        <a:pt x="315" y="40"/>
                      </a:lnTo>
                      <a:lnTo>
                        <a:pt x="314" y="40"/>
                      </a:lnTo>
                      <a:lnTo>
                        <a:pt x="313" y="40"/>
                      </a:lnTo>
                      <a:lnTo>
                        <a:pt x="312" y="39"/>
                      </a:lnTo>
                      <a:lnTo>
                        <a:pt x="312" y="40"/>
                      </a:lnTo>
                      <a:lnTo>
                        <a:pt x="313" y="40"/>
                      </a:lnTo>
                      <a:lnTo>
                        <a:pt x="314" y="40"/>
                      </a:lnTo>
                      <a:lnTo>
                        <a:pt x="314" y="41"/>
                      </a:lnTo>
                      <a:lnTo>
                        <a:pt x="313" y="40"/>
                      </a:lnTo>
                      <a:lnTo>
                        <a:pt x="312" y="41"/>
                      </a:lnTo>
                      <a:lnTo>
                        <a:pt x="312" y="40"/>
                      </a:lnTo>
                      <a:lnTo>
                        <a:pt x="312" y="41"/>
                      </a:lnTo>
                      <a:lnTo>
                        <a:pt x="313" y="41"/>
                      </a:lnTo>
                      <a:lnTo>
                        <a:pt x="313" y="42"/>
                      </a:lnTo>
                      <a:lnTo>
                        <a:pt x="312" y="42"/>
                      </a:lnTo>
                      <a:lnTo>
                        <a:pt x="311" y="42"/>
                      </a:lnTo>
                      <a:lnTo>
                        <a:pt x="310" y="42"/>
                      </a:lnTo>
                      <a:lnTo>
                        <a:pt x="311" y="42"/>
                      </a:lnTo>
                      <a:lnTo>
                        <a:pt x="312" y="42"/>
                      </a:lnTo>
                      <a:lnTo>
                        <a:pt x="312" y="43"/>
                      </a:lnTo>
                      <a:lnTo>
                        <a:pt x="312" y="44"/>
                      </a:lnTo>
                      <a:lnTo>
                        <a:pt x="311" y="44"/>
                      </a:lnTo>
                      <a:lnTo>
                        <a:pt x="310" y="44"/>
                      </a:lnTo>
                      <a:lnTo>
                        <a:pt x="310" y="45"/>
                      </a:lnTo>
                      <a:lnTo>
                        <a:pt x="310" y="46"/>
                      </a:lnTo>
                      <a:lnTo>
                        <a:pt x="310" y="47"/>
                      </a:lnTo>
                      <a:lnTo>
                        <a:pt x="311" y="48"/>
                      </a:lnTo>
                      <a:lnTo>
                        <a:pt x="310" y="48"/>
                      </a:lnTo>
                      <a:lnTo>
                        <a:pt x="311" y="49"/>
                      </a:lnTo>
                      <a:lnTo>
                        <a:pt x="310" y="49"/>
                      </a:lnTo>
                      <a:lnTo>
                        <a:pt x="310" y="48"/>
                      </a:lnTo>
                      <a:lnTo>
                        <a:pt x="309" y="49"/>
                      </a:lnTo>
                      <a:lnTo>
                        <a:pt x="309" y="48"/>
                      </a:lnTo>
                      <a:lnTo>
                        <a:pt x="308" y="48"/>
                      </a:lnTo>
                      <a:lnTo>
                        <a:pt x="307" y="48"/>
                      </a:lnTo>
                      <a:lnTo>
                        <a:pt x="308" y="49"/>
                      </a:lnTo>
                      <a:lnTo>
                        <a:pt x="307" y="49"/>
                      </a:lnTo>
                      <a:lnTo>
                        <a:pt x="307" y="50"/>
                      </a:lnTo>
                      <a:lnTo>
                        <a:pt x="308" y="50"/>
                      </a:lnTo>
                      <a:lnTo>
                        <a:pt x="308" y="49"/>
                      </a:lnTo>
                      <a:lnTo>
                        <a:pt x="308" y="48"/>
                      </a:lnTo>
                      <a:lnTo>
                        <a:pt x="309" y="48"/>
                      </a:lnTo>
                      <a:lnTo>
                        <a:pt x="309" y="49"/>
                      </a:lnTo>
                      <a:lnTo>
                        <a:pt x="309" y="50"/>
                      </a:lnTo>
                      <a:lnTo>
                        <a:pt x="310" y="50"/>
                      </a:lnTo>
                      <a:lnTo>
                        <a:pt x="310" y="51"/>
                      </a:lnTo>
                      <a:lnTo>
                        <a:pt x="311" y="52"/>
                      </a:lnTo>
                      <a:lnTo>
                        <a:pt x="310" y="52"/>
                      </a:lnTo>
                      <a:lnTo>
                        <a:pt x="309" y="52"/>
                      </a:lnTo>
                      <a:lnTo>
                        <a:pt x="308" y="52"/>
                      </a:lnTo>
                      <a:lnTo>
                        <a:pt x="309" y="52"/>
                      </a:lnTo>
                      <a:lnTo>
                        <a:pt x="309" y="53"/>
                      </a:lnTo>
                      <a:lnTo>
                        <a:pt x="310" y="52"/>
                      </a:lnTo>
                      <a:lnTo>
                        <a:pt x="310" y="53"/>
                      </a:lnTo>
                      <a:lnTo>
                        <a:pt x="310" y="52"/>
                      </a:lnTo>
                      <a:lnTo>
                        <a:pt x="311" y="52"/>
                      </a:lnTo>
                      <a:lnTo>
                        <a:pt x="311" y="51"/>
                      </a:lnTo>
                      <a:lnTo>
                        <a:pt x="310" y="51"/>
                      </a:lnTo>
                      <a:lnTo>
                        <a:pt x="310" y="50"/>
                      </a:lnTo>
                      <a:lnTo>
                        <a:pt x="310" y="49"/>
                      </a:lnTo>
                      <a:lnTo>
                        <a:pt x="310" y="50"/>
                      </a:lnTo>
                      <a:lnTo>
                        <a:pt x="311" y="49"/>
                      </a:lnTo>
                      <a:lnTo>
                        <a:pt x="312" y="50"/>
                      </a:lnTo>
                      <a:lnTo>
                        <a:pt x="312" y="49"/>
                      </a:lnTo>
                      <a:lnTo>
                        <a:pt x="313" y="49"/>
                      </a:lnTo>
                      <a:lnTo>
                        <a:pt x="313" y="48"/>
                      </a:lnTo>
                      <a:lnTo>
                        <a:pt x="314" y="49"/>
                      </a:lnTo>
                      <a:lnTo>
                        <a:pt x="314" y="50"/>
                      </a:lnTo>
                      <a:lnTo>
                        <a:pt x="315" y="50"/>
                      </a:lnTo>
                      <a:lnTo>
                        <a:pt x="314" y="51"/>
                      </a:lnTo>
                      <a:lnTo>
                        <a:pt x="313" y="51"/>
                      </a:lnTo>
                      <a:lnTo>
                        <a:pt x="314" y="51"/>
                      </a:lnTo>
                      <a:lnTo>
                        <a:pt x="315" y="51"/>
                      </a:lnTo>
                      <a:lnTo>
                        <a:pt x="316" y="51"/>
                      </a:lnTo>
                      <a:lnTo>
                        <a:pt x="316" y="52"/>
                      </a:lnTo>
                      <a:lnTo>
                        <a:pt x="315" y="53"/>
                      </a:lnTo>
                      <a:lnTo>
                        <a:pt x="316" y="53"/>
                      </a:lnTo>
                      <a:lnTo>
                        <a:pt x="316" y="52"/>
                      </a:lnTo>
                      <a:lnTo>
                        <a:pt x="317" y="51"/>
                      </a:lnTo>
                      <a:lnTo>
                        <a:pt x="317" y="52"/>
                      </a:lnTo>
                      <a:lnTo>
                        <a:pt x="317" y="53"/>
                      </a:lnTo>
                      <a:lnTo>
                        <a:pt x="316" y="53"/>
                      </a:lnTo>
                      <a:lnTo>
                        <a:pt x="316" y="54"/>
                      </a:lnTo>
                      <a:lnTo>
                        <a:pt x="317" y="54"/>
                      </a:lnTo>
                      <a:lnTo>
                        <a:pt x="318" y="54"/>
                      </a:lnTo>
                      <a:lnTo>
                        <a:pt x="318" y="53"/>
                      </a:lnTo>
                      <a:lnTo>
                        <a:pt x="317" y="53"/>
                      </a:lnTo>
                      <a:lnTo>
                        <a:pt x="317" y="54"/>
                      </a:lnTo>
                      <a:lnTo>
                        <a:pt x="317" y="53"/>
                      </a:lnTo>
                      <a:lnTo>
                        <a:pt x="318" y="52"/>
                      </a:lnTo>
                      <a:lnTo>
                        <a:pt x="317" y="51"/>
                      </a:lnTo>
                      <a:lnTo>
                        <a:pt x="316" y="51"/>
                      </a:lnTo>
                      <a:lnTo>
                        <a:pt x="315" y="50"/>
                      </a:lnTo>
                      <a:lnTo>
                        <a:pt x="315" y="49"/>
                      </a:lnTo>
                      <a:lnTo>
                        <a:pt x="316" y="48"/>
                      </a:lnTo>
                      <a:lnTo>
                        <a:pt x="316" y="46"/>
                      </a:lnTo>
                      <a:lnTo>
                        <a:pt x="317" y="46"/>
                      </a:lnTo>
                      <a:lnTo>
                        <a:pt x="317" y="47"/>
                      </a:lnTo>
                      <a:lnTo>
                        <a:pt x="318" y="47"/>
                      </a:lnTo>
                      <a:lnTo>
                        <a:pt x="318" y="48"/>
                      </a:lnTo>
                      <a:lnTo>
                        <a:pt x="318" y="49"/>
                      </a:lnTo>
                      <a:lnTo>
                        <a:pt x="319" y="49"/>
                      </a:lnTo>
                      <a:lnTo>
                        <a:pt x="319" y="50"/>
                      </a:lnTo>
                      <a:lnTo>
                        <a:pt x="319" y="51"/>
                      </a:lnTo>
                      <a:lnTo>
                        <a:pt x="319" y="50"/>
                      </a:lnTo>
                      <a:lnTo>
                        <a:pt x="320" y="50"/>
                      </a:lnTo>
                      <a:lnTo>
                        <a:pt x="320" y="51"/>
                      </a:lnTo>
                      <a:lnTo>
                        <a:pt x="320" y="52"/>
                      </a:lnTo>
                      <a:lnTo>
                        <a:pt x="319" y="53"/>
                      </a:lnTo>
                      <a:lnTo>
                        <a:pt x="319" y="54"/>
                      </a:lnTo>
                      <a:lnTo>
                        <a:pt x="320" y="54"/>
                      </a:lnTo>
                      <a:lnTo>
                        <a:pt x="319" y="55"/>
                      </a:lnTo>
                      <a:lnTo>
                        <a:pt x="320" y="55"/>
                      </a:lnTo>
                      <a:lnTo>
                        <a:pt x="321" y="56"/>
                      </a:lnTo>
                      <a:lnTo>
                        <a:pt x="320" y="56"/>
                      </a:lnTo>
                      <a:lnTo>
                        <a:pt x="319" y="57"/>
                      </a:lnTo>
                      <a:lnTo>
                        <a:pt x="318" y="57"/>
                      </a:lnTo>
                      <a:lnTo>
                        <a:pt x="319" y="57"/>
                      </a:lnTo>
                      <a:lnTo>
                        <a:pt x="320" y="57"/>
                      </a:lnTo>
                      <a:lnTo>
                        <a:pt x="320" y="58"/>
                      </a:lnTo>
                      <a:lnTo>
                        <a:pt x="319" y="58"/>
                      </a:lnTo>
                      <a:lnTo>
                        <a:pt x="318" y="58"/>
                      </a:lnTo>
                      <a:lnTo>
                        <a:pt x="318" y="59"/>
                      </a:lnTo>
                      <a:lnTo>
                        <a:pt x="319" y="58"/>
                      </a:lnTo>
                      <a:lnTo>
                        <a:pt x="320" y="58"/>
                      </a:lnTo>
                      <a:lnTo>
                        <a:pt x="321" y="59"/>
                      </a:lnTo>
                      <a:lnTo>
                        <a:pt x="322" y="59"/>
                      </a:lnTo>
                      <a:lnTo>
                        <a:pt x="322" y="60"/>
                      </a:lnTo>
                      <a:lnTo>
                        <a:pt x="321" y="60"/>
                      </a:lnTo>
                      <a:lnTo>
                        <a:pt x="320" y="60"/>
                      </a:lnTo>
                      <a:lnTo>
                        <a:pt x="320" y="61"/>
                      </a:lnTo>
                      <a:lnTo>
                        <a:pt x="319" y="61"/>
                      </a:lnTo>
                      <a:lnTo>
                        <a:pt x="320" y="61"/>
                      </a:lnTo>
                      <a:lnTo>
                        <a:pt x="320" y="60"/>
                      </a:lnTo>
                      <a:lnTo>
                        <a:pt x="321" y="60"/>
                      </a:lnTo>
                      <a:lnTo>
                        <a:pt x="322" y="60"/>
                      </a:lnTo>
                      <a:lnTo>
                        <a:pt x="322" y="59"/>
                      </a:lnTo>
                      <a:lnTo>
                        <a:pt x="322" y="58"/>
                      </a:lnTo>
                      <a:lnTo>
                        <a:pt x="321" y="58"/>
                      </a:lnTo>
                      <a:lnTo>
                        <a:pt x="321" y="57"/>
                      </a:lnTo>
                      <a:lnTo>
                        <a:pt x="322" y="57"/>
                      </a:lnTo>
                      <a:lnTo>
                        <a:pt x="322" y="58"/>
                      </a:lnTo>
                      <a:lnTo>
                        <a:pt x="323" y="58"/>
                      </a:lnTo>
                      <a:lnTo>
                        <a:pt x="323" y="59"/>
                      </a:lnTo>
                      <a:lnTo>
                        <a:pt x="324" y="59"/>
                      </a:lnTo>
                      <a:lnTo>
                        <a:pt x="325" y="59"/>
                      </a:lnTo>
                      <a:lnTo>
                        <a:pt x="326" y="59"/>
                      </a:lnTo>
                      <a:lnTo>
                        <a:pt x="326" y="58"/>
                      </a:lnTo>
                      <a:lnTo>
                        <a:pt x="326" y="59"/>
                      </a:lnTo>
                      <a:lnTo>
                        <a:pt x="327" y="60"/>
                      </a:lnTo>
                      <a:lnTo>
                        <a:pt x="326" y="60"/>
                      </a:lnTo>
                      <a:lnTo>
                        <a:pt x="325" y="61"/>
                      </a:lnTo>
                      <a:lnTo>
                        <a:pt x="324" y="61"/>
                      </a:lnTo>
                      <a:lnTo>
                        <a:pt x="325" y="61"/>
                      </a:lnTo>
                      <a:lnTo>
                        <a:pt x="325" y="62"/>
                      </a:lnTo>
                      <a:lnTo>
                        <a:pt x="324" y="62"/>
                      </a:lnTo>
                      <a:lnTo>
                        <a:pt x="323" y="62"/>
                      </a:lnTo>
                      <a:lnTo>
                        <a:pt x="323" y="63"/>
                      </a:lnTo>
                      <a:lnTo>
                        <a:pt x="322" y="63"/>
                      </a:lnTo>
                      <a:lnTo>
                        <a:pt x="321" y="64"/>
                      </a:lnTo>
                      <a:lnTo>
                        <a:pt x="320" y="64"/>
                      </a:lnTo>
                      <a:lnTo>
                        <a:pt x="319" y="64"/>
                      </a:lnTo>
                      <a:lnTo>
                        <a:pt x="319" y="65"/>
                      </a:lnTo>
                      <a:lnTo>
                        <a:pt x="318" y="65"/>
                      </a:lnTo>
                      <a:lnTo>
                        <a:pt x="318" y="64"/>
                      </a:lnTo>
                      <a:lnTo>
                        <a:pt x="317" y="64"/>
                      </a:lnTo>
                      <a:lnTo>
                        <a:pt x="317" y="65"/>
                      </a:lnTo>
                      <a:lnTo>
                        <a:pt x="318" y="65"/>
                      </a:lnTo>
                      <a:lnTo>
                        <a:pt x="319" y="65"/>
                      </a:lnTo>
                      <a:lnTo>
                        <a:pt x="318" y="65"/>
                      </a:lnTo>
                      <a:lnTo>
                        <a:pt x="318" y="66"/>
                      </a:lnTo>
                      <a:lnTo>
                        <a:pt x="318" y="65"/>
                      </a:lnTo>
                      <a:lnTo>
                        <a:pt x="319" y="65"/>
                      </a:lnTo>
                      <a:lnTo>
                        <a:pt x="320" y="64"/>
                      </a:lnTo>
                      <a:lnTo>
                        <a:pt x="321" y="64"/>
                      </a:lnTo>
                      <a:lnTo>
                        <a:pt x="322" y="64"/>
                      </a:lnTo>
                      <a:lnTo>
                        <a:pt x="323" y="64"/>
                      </a:lnTo>
                      <a:lnTo>
                        <a:pt x="324" y="63"/>
                      </a:lnTo>
                      <a:lnTo>
                        <a:pt x="325" y="63"/>
                      </a:lnTo>
                      <a:lnTo>
                        <a:pt x="325" y="64"/>
                      </a:lnTo>
                      <a:lnTo>
                        <a:pt x="324" y="65"/>
                      </a:lnTo>
                      <a:lnTo>
                        <a:pt x="322" y="65"/>
                      </a:lnTo>
                      <a:lnTo>
                        <a:pt x="322" y="66"/>
                      </a:lnTo>
                      <a:lnTo>
                        <a:pt x="323" y="65"/>
                      </a:lnTo>
                      <a:lnTo>
                        <a:pt x="324" y="65"/>
                      </a:lnTo>
                      <a:lnTo>
                        <a:pt x="325" y="64"/>
                      </a:lnTo>
                      <a:lnTo>
                        <a:pt x="325" y="65"/>
                      </a:lnTo>
                      <a:lnTo>
                        <a:pt x="326" y="65"/>
                      </a:lnTo>
                      <a:lnTo>
                        <a:pt x="327" y="66"/>
                      </a:lnTo>
                      <a:lnTo>
                        <a:pt x="327" y="67"/>
                      </a:lnTo>
                      <a:lnTo>
                        <a:pt x="326" y="67"/>
                      </a:lnTo>
                      <a:lnTo>
                        <a:pt x="326" y="66"/>
                      </a:lnTo>
                      <a:lnTo>
                        <a:pt x="326" y="67"/>
                      </a:lnTo>
                      <a:lnTo>
                        <a:pt x="327" y="67"/>
                      </a:lnTo>
                      <a:lnTo>
                        <a:pt x="327" y="66"/>
                      </a:lnTo>
                      <a:lnTo>
                        <a:pt x="327" y="65"/>
                      </a:lnTo>
                      <a:lnTo>
                        <a:pt x="328" y="65"/>
                      </a:lnTo>
                      <a:lnTo>
                        <a:pt x="329" y="65"/>
                      </a:lnTo>
                      <a:lnTo>
                        <a:pt x="330" y="63"/>
                      </a:lnTo>
                      <a:lnTo>
                        <a:pt x="331" y="62"/>
                      </a:lnTo>
                      <a:lnTo>
                        <a:pt x="331" y="63"/>
                      </a:lnTo>
                      <a:lnTo>
                        <a:pt x="330" y="63"/>
                      </a:lnTo>
                      <a:lnTo>
                        <a:pt x="330" y="64"/>
                      </a:lnTo>
                      <a:lnTo>
                        <a:pt x="331" y="65"/>
                      </a:lnTo>
                      <a:lnTo>
                        <a:pt x="331" y="64"/>
                      </a:lnTo>
                      <a:lnTo>
                        <a:pt x="330" y="64"/>
                      </a:lnTo>
                      <a:lnTo>
                        <a:pt x="331" y="63"/>
                      </a:lnTo>
                      <a:lnTo>
                        <a:pt x="331" y="62"/>
                      </a:lnTo>
                      <a:lnTo>
                        <a:pt x="330" y="62"/>
                      </a:lnTo>
                      <a:lnTo>
                        <a:pt x="330" y="61"/>
                      </a:lnTo>
                      <a:lnTo>
                        <a:pt x="330" y="60"/>
                      </a:lnTo>
                      <a:lnTo>
                        <a:pt x="331" y="60"/>
                      </a:lnTo>
                      <a:lnTo>
                        <a:pt x="330" y="60"/>
                      </a:lnTo>
                      <a:lnTo>
                        <a:pt x="331" y="60"/>
                      </a:lnTo>
                      <a:lnTo>
                        <a:pt x="332" y="60"/>
                      </a:lnTo>
                      <a:lnTo>
                        <a:pt x="331" y="60"/>
                      </a:lnTo>
                      <a:lnTo>
                        <a:pt x="330" y="60"/>
                      </a:lnTo>
                      <a:lnTo>
                        <a:pt x="330" y="59"/>
                      </a:lnTo>
                      <a:lnTo>
                        <a:pt x="331" y="59"/>
                      </a:lnTo>
                      <a:lnTo>
                        <a:pt x="332" y="60"/>
                      </a:lnTo>
                      <a:lnTo>
                        <a:pt x="332" y="59"/>
                      </a:lnTo>
                      <a:lnTo>
                        <a:pt x="332" y="60"/>
                      </a:lnTo>
                      <a:lnTo>
                        <a:pt x="333" y="60"/>
                      </a:lnTo>
                      <a:lnTo>
                        <a:pt x="334" y="60"/>
                      </a:lnTo>
                      <a:lnTo>
                        <a:pt x="334" y="61"/>
                      </a:lnTo>
                      <a:lnTo>
                        <a:pt x="335" y="61"/>
                      </a:lnTo>
                      <a:lnTo>
                        <a:pt x="334" y="61"/>
                      </a:lnTo>
                      <a:lnTo>
                        <a:pt x="334" y="62"/>
                      </a:lnTo>
                      <a:lnTo>
                        <a:pt x="333" y="62"/>
                      </a:lnTo>
                      <a:lnTo>
                        <a:pt x="332" y="63"/>
                      </a:lnTo>
                      <a:lnTo>
                        <a:pt x="331" y="64"/>
                      </a:lnTo>
                      <a:lnTo>
                        <a:pt x="331" y="65"/>
                      </a:lnTo>
                      <a:lnTo>
                        <a:pt x="332" y="66"/>
                      </a:lnTo>
                      <a:lnTo>
                        <a:pt x="332" y="67"/>
                      </a:lnTo>
                      <a:lnTo>
                        <a:pt x="331" y="67"/>
                      </a:lnTo>
                      <a:lnTo>
                        <a:pt x="332" y="67"/>
                      </a:lnTo>
                      <a:lnTo>
                        <a:pt x="332" y="68"/>
                      </a:lnTo>
                      <a:lnTo>
                        <a:pt x="333" y="67"/>
                      </a:lnTo>
                      <a:lnTo>
                        <a:pt x="333" y="68"/>
                      </a:lnTo>
                      <a:lnTo>
                        <a:pt x="334" y="68"/>
                      </a:lnTo>
                      <a:lnTo>
                        <a:pt x="333" y="69"/>
                      </a:lnTo>
                      <a:lnTo>
                        <a:pt x="333" y="68"/>
                      </a:lnTo>
                      <a:lnTo>
                        <a:pt x="334" y="68"/>
                      </a:lnTo>
                      <a:lnTo>
                        <a:pt x="334" y="69"/>
                      </a:lnTo>
                      <a:lnTo>
                        <a:pt x="335" y="69"/>
                      </a:lnTo>
                      <a:lnTo>
                        <a:pt x="334" y="70"/>
                      </a:lnTo>
                      <a:lnTo>
                        <a:pt x="333" y="70"/>
                      </a:lnTo>
                      <a:lnTo>
                        <a:pt x="334" y="70"/>
                      </a:lnTo>
                      <a:lnTo>
                        <a:pt x="335" y="70"/>
                      </a:lnTo>
                      <a:lnTo>
                        <a:pt x="336" y="70"/>
                      </a:lnTo>
                      <a:lnTo>
                        <a:pt x="337" y="70"/>
                      </a:lnTo>
                      <a:lnTo>
                        <a:pt x="337" y="69"/>
                      </a:lnTo>
                      <a:lnTo>
                        <a:pt x="338" y="69"/>
                      </a:lnTo>
                      <a:lnTo>
                        <a:pt x="338" y="70"/>
                      </a:lnTo>
                      <a:lnTo>
                        <a:pt x="338" y="69"/>
                      </a:lnTo>
                      <a:lnTo>
                        <a:pt x="338" y="68"/>
                      </a:lnTo>
                      <a:lnTo>
                        <a:pt x="339" y="68"/>
                      </a:lnTo>
                      <a:lnTo>
                        <a:pt x="339" y="67"/>
                      </a:lnTo>
                      <a:lnTo>
                        <a:pt x="339" y="68"/>
                      </a:lnTo>
                      <a:lnTo>
                        <a:pt x="340" y="68"/>
                      </a:lnTo>
                      <a:lnTo>
                        <a:pt x="340" y="69"/>
                      </a:lnTo>
                      <a:lnTo>
                        <a:pt x="340" y="70"/>
                      </a:lnTo>
                      <a:lnTo>
                        <a:pt x="339" y="70"/>
                      </a:lnTo>
                      <a:lnTo>
                        <a:pt x="339" y="71"/>
                      </a:lnTo>
                      <a:lnTo>
                        <a:pt x="338" y="71"/>
                      </a:lnTo>
                      <a:lnTo>
                        <a:pt x="338" y="72"/>
                      </a:lnTo>
                      <a:lnTo>
                        <a:pt x="337" y="72"/>
                      </a:lnTo>
                      <a:lnTo>
                        <a:pt x="336" y="72"/>
                      </a:lnTo>
                      <a:lnTo>
                        <a:pt x="335" y="73"/>
                      </a:lnTo>
                      <a:lnTo>
                        <a:pt x="334" y="73"/>
                      </a:lnTo>
                      <a:lnTo>
                        <a:pt x="334" y="74"/>
                      </a:lnTo>
                      <a:lnTo>
                        <a:pt x="333" y="75"/>
                      </a:lnTo>
                      <a:lnTo>
                        <a:pt x="332" y="75"/>
                      </a:lnTo>
                      <a:lnTo>
                        <a:pt x="333" y="75"/>
                      </a:lnTo>
                      <a:lnTo>
                        <a:pt x="334" y="75"/>
                      </a:lnTo>
                      <a:lnTo>
                        <a:pt x="334" y="74"/>
                      </a:lnTo>
                      <a:lnTo>
                        <a:pt x="334" y="73"/>
                      </a:lnTo>
                      <a:lnTo>
                        <a:pt x="335" y="74"/>
                      </a:lnTo>
                      <a:lnTo>
                        <a:pt x="336" y="73"/>
                      </a:lnTo>
                      <a:lnTo>
                        <a:pt x="337" y="73"/>
                      </a:lnTo>
                      <a:lnTo>
                        <a:pt x="336" y="74"/>
                      </a:lnTo>
                      <a:lnTo>
                        <a:pt x="337" y="74"/>
                      </a:lnTo>
                      <a:lnTo>
                        <a:pt x="337" y="75"/>
                      </a:lnTo>
                      <a:lnTo>
                        <a:pt x="337" y="74"/>
                      </a:lnTo>
                      <a:lnTo>
                        <a:pt x="338" y="73"/>
                      </a:lnTo>
                      <a:lnTo>
                        <a:pt x="339" y="73"/>
                      </a:lnTo>
                      <a:lnTo>
                        <a:pt x="338" y="75"/>
                      </a:lnTo>
                      <a:lnTo>
                        <a:pt x="339" y="74"/>
                      </a:lnTo>
                      <a:lnTo>
                        <a:pt x="339" y="73"/>
                      </a:lnTo>
                      <a:lnTo>
                        <a:pt x="340" y="73"/>
                      </a:lnTo>
                      <a:lnTo>
                        <a:pt x="340" y="74"/>
                      </a:lnTo>
                      <a:lnTo>
                        <a:pt x="340" y="75"/>
                      </a:lnTo>
                      <a:lnTo>
                        <a:pt x="340" y="74"/>
                      </a:lnTo>
                      <a:lnTo>
                        <a:pt x="340" y="73"/>
                      </a:lnTo>
                      <a:lnTo>
                        <a:pt x="340" y="72"/>
                      </a:lnTo>
                      <a:lnTo>
                        <a:pt x="340" y="73"/>
                      </a:lnTo>
                      <a:lnTo>
                        <a:pt x="341" y="73"/>
                      </a:lnTo>
                      <a:lnTo>
                        <a:pt x="340" y="73"/>
                      </a:lnTo>
                      <a:lnTo>
                        <a:pt x="341" y="73"/>
                      </a:lnTo>
                      <a:lnTo>
                        <a:pt x="341" y="74"/>
                      </a:lnTo>
                      <a:lnTo>
                        <a:pt x="342" y="75"/>
                      </a:lnTo>
                      <a:lnTo>
                        <a:pt x="342" y="76"/>
                      </a:lnTo>
                      <a:lnTo>
                        <a:pt x="343" y="78"/>
                      </a:lnTo>
                      <a:lnTo>
                        <a:pt x="342" y="79"/>
                      </a:lnTo>
                      <a:lnTo>
                        <a:pt x="342" y="78"/>
                      </a:lnTo>
                      <a:lnTo>
                        <a:pt x="341" y="78"/>
                      </a:lnTo>
                      <a:lnTo>
                        <a:pt x="341" y="77"/>
                      </a:lnTo>
                      <a:lnTo>
                        <a:pt x="341" y="78"/>
                      </a:lnTo>
                      <a:lnTo>
                        <a:pt x="340" y="78"/>
                      </a:lnTo>
                      <a:lnTo>
                        <a:pt x="340" y="79"/>
                      </a:lnTo>
                      <a:lnTo>
                        <a:pt x="341" y="78"/>
                      </a:lnTo>
                      <a:lnTo>
                        <a:pt x="342" y="79"/>
                      </a:lnTo>
                      <a:lnTo>
                        <a:pt x="342" y="80"/>
                      </a:lnTo>
                      <a:lnTo>
                        <a:pt x="343" y="80"/>
                      </a:lnTo>
                      <a:lnTo>
                        <a:pt x="342" y="80"/>
                      </a:lnTo>
                      <a:lnTo>
                        <a:pt x="342" y="81"/>
                      </a:lnTo>
                      <a:lnTo>
                        <a:pt x="342" y="80"/>
                      </a:lnTo>
                      <a:lnTo>
                        <a:pt x="343" y="80"/>
                      </a:lnTo>
                      <a:lnTo>
                        <a:pt x="343" y="81"/>
                      </a:lnTo>
                      <a:lnTo>
                        <a:pt x="343" y="82"/>
                      </a:lnTo>
                      <a:lnTo>
                        <a:pt x="342" y="82"/>
                      </a:lnTo>
                      <a:lnTo>
                        <a:pt x="342" y="83"/>
                      </a:lnTo>
                      <a:lnTo>
                        <a:pt x="343" y="83"/>
                      </a:lnTo>
                      <a:lnTo>
                        <a:pt x="343" y="84"/>
                      </a:lnTo>
                      <a:lnTo>
                        <a:pt x="344" y="83"/>
                      </a:lnTo>
                      <a:lnTo>
                        <a:pt x="344" y="84"/>
                      </a:lnTo>
                      <a:lnTo>
                        <a:pt x="344" y="85"/>
                      </a:lnTo>
                      <a:lnTo>
                        <a:pt x="343" y="85"/>
                      </a:lnTo>
                      <a:lnTo>
                        <a:pt x="342" y="86"/>
                      </a:lnTo>
                      <a:lnTo>
                        <a:pt x="341" y="86"/>
                      </a:lnTo>
                      <a:lnTo>
                        <a:pt x="341" y="90"/>
                      </a:lnTo>
                      <a:lnTo>
                        <a:pt x="341" y="93"/>
                      </a:lnTo>
                      <a:lnTo>
                        <a:pt x="342" y="92"/>
                      </a:lnTo>
                      <a:lnTo>
                        <a:pt x="342" y="93"/>
                      </a:lnTo>
                      <a:lnTo>
                        <a:pt x="343" y="93"/>
                      </a:lnTo>
                      <a:lnTo>
                        <a:pt x="344" y="93"/>
                      </a:lnTo>
                      <a:lnTo>
                        <a:pt x="345" y="94"/>
                      </a:lnTo>
                      <a:lnTo>
                        <a:pt x="346" y="95"/>
                      </a:lnTo>
                      <a:lnTo>
                        <a:pt x="347" y="96"/>
                      </a:lnTo>
                      <a:lnTo>
                        <a:pt x="346" y="96"/>
                      </a:lnTo>
                      <a:lnTo>
                        <a:pt x="346" y="97"/>
                      </a:lnTo>
                      <a:lnTo>
                        <a:pt x="345" y="97"/>
                      </a:lnTo>
                      <a:lnTo>
                        <a:pt x="346" y="97"/>
                      </a:lnTo>
                      <a:lnTo>
                        <a:pt x="346" y="96"/>
                      </a:lnTo>
                      <a:lnTo>
                        <a:pt x="347" y="97"/>
                      </a:lnTo>
                      <a:lnTo>
                        <a:pt x="348" y="98"/>
                      </a:lnTo>
                      <a:lnTo>
                        <a:pt x="349" y="99"/>
                      </a:lnTo>
                      <a:lnTo>
                        <a:pt x="348" y="100"/>
                      </a:lnTo>
                      <a:lnTo>
                        <a:pt x="347" y="100"/>
                      </a:lnTo>
                      <a:lnTo>
                        <a:pt x="348" y="100"/>
                      </a:lnTo>
                      <a:lnTo>
                        <a:pt x="347" y="100"/>
                      </a:lnTo>
                      <a:lnTo>
                        <a:pt x="348" y="100"/>
                      </a:lnTo>
                      <a:lnTo>
                        <a:pt x="349" y="100"/>
                      </a:lnTo>
                      <a:lnTo>
                        <a:pt x="349" y="99"/>
                      </a:lnTo>
                      <a:lnTo>
                        <a:pt x="349" y="100"/>
                      </a:lnTo>
                      <a:lnTo>
                        <a:pt x="349" y="101"/>
                      </a:lnTo>
                      <a:lnTo>
                        <a:pt x="350" y="101"/>
                      </a:lnTo>
                      <a:lnTo>
                        <a:pt x="350" y="103"/>
                      </a:lnTo>
                      <a:lnTo>
                        <a:pt x="350" y="104"/>
                      </a:lnTo>
                      <a:lnTo>
                        <a:pt x="349" y="104"/>
                      </a:lnTo>
                      <a:lnTo>
                        <a:pt x="349" y="105"/>
                      </a:lnTo>
                      <a:lnTo>
                        <a:pt x="349" y="104"/>
                      </a:lnTo>
                      <a:lnTo>
                        <a:pt x="350" y="104"/>
                      </a:lnTo>
                      <a:lnTo>
                        <a:pt x="351" y="104"/>
                      </a:lnTo>
                      <a:lnTo>
                        <a:pt x="351" y="105"/>
                      </a:lnTo>
                      <a:lnTo>
                        <a:pt x="351" y="106"/>
                      </a:lnTo>
                      <a:lnTo>
                        <a:pt x="351" y="107"/>
                      </a:lnTo>
                      <a:lnTo>
                        <a:pt x="352" y="108"/>
                      </a:lnTo>
                      <a:lnTo>
                        <a:pt x="352" y="109"/>
                      </a:lnTo>
                      <a:lnTo>
                        <a:pt x="352" y="110"/>
                      </a:lnTo>
                      <a:lnTo>
                        <a:pt x="351" y="110"/>
                      </a:lnTo>
                      <a:lnTo>
                        <a:pt x="351" y="111"/>
                      </a:lnTo>
                      <a:lnTo>
                        <a:pt x="350" y="110"/>
                      </a:lnTo>
                      <a:lnTo>
                        <a:pt x="349" y="110"/>
                      </a:lnTo>
                      <a:lnTo>
                        <a:pt x="350" y="110"/>
                      </a:lnTo>
                      <a:lnTo>
                        <a:pt x="350" y="111"/>
                      </a:lnTo>
                      <a:lnTo>
                        <a:pt x="351" y="111"/>
                      </a:lnTo>
                      <a:lnTo>
                        <a:pt x="351" y="112"/>
                      </a:lnTo>
                      <a:lnTo>
                        <a:pt x="350" y="113"/>
                      </a:lnTo>
                      <a:lnTo>
                        <a:pt x="350" y="114"/>
                      </a:lnTo>
                      <a:lnTo>
                        <a:pt x="349" y="114"/>
                      </a:lnTo>
                      <a:lnTo>
                        <a:pt x="348" y="115"/>
                      </a:lnTo>
                      <a:lnTo>
                        <a:pt x="348" y="114"/>
                      </a:lnTo>
                      <a:lnTo>
                        <a:pt x="347" y="114"/>
                      </a:lnTo>
                      <a:lnTo>
                        <a:pt x="350" y="118"/>
                      </a:lnTo>
                      <a:lnTo>
                        <a:pt x="354" y="122"/>
                      </a:lnTo>
                      <a:lnTo>
                        <a:pt x="355" y="122"/>
                      </a:lnTo>
                      <a:lnTo>
                        <a:pt x="355" y="121"/>
                      </a:lnTo>
                      <a:lnTo>
                        <a:pt x="356" y="121"/>
                      </a:lnTo>
                      <a:lnTo>
                        <a:pt x="357" y="121"/>
                      </a:lnTo>
                      <a:lnTo>
                        <a:pt x="359" y="121"/>
                      </a:lnTo>
                      <a:lnTo>
                        <a:pt x="360" y="121"/>
                      </a:lnTo>
                      <a:lnTo>
                        <a:pt x="361" y="121"/>
                      </a:lnTo>
                      <a:lnTo>
                        <a:pt x="362" y="121"/>
                      </a:lnTo>
                      <a:lnTo>
                        <a:pt x="362" y="120"/>
                      </a:lnTo>
                      <a:lnTo>
                        <a:pt x="363" y="120"/>
                      </a:lnTo>
                      <a:lnTo>
                        <a:pt x="364" y="120"/>
                      </a:lnTo>
                      <a:lnTo>
                        <a:pt x="365" y="120"/>
                      </a:lnTo>
                      <a:lnTo>
                        <a:pt x="366" y="119"/>
                      </a:lnTo>
                      <a:lnTo>
                        <a:pt x="367" y="119"/>
                      </a:lnTo>
                      <a:lnTo>
                        <a:pt x="368" y="119"/>
                      </a:lnTo>
                      <a:lnTo>
                        <a:pt x="368" y="118"/>
                      </a:lnTo>
                      <a:lnTo>
                        <a:pt x="369" y="118"/>
                      </a:lnTo>
                      <a:lnTo>
                        <a:pt x="369" y="117"/>
                      </a:lnTo>
                      <a:lnTo>
                        <a:pt x="371" y="117"/>
                      </a:lnTo>
                      <a:lnTo>
                        <a:pt x="372" y="116"/>
                      </a:lnTo>
                      <a:lnTo>
                        <a:pt x="372" y="117"/>
                      </a:lnTo>
                      <a:lnTo>
                        <a:pt x="372" y="116"/>
                      </a:lnTo>
                      <a:lnTo>
                        <a:pt x="373" y="117"/>
                      </a:lnTo>
                      <a:lnTo>
                        <a:pt x="372" y="117"/>
                      </a:lnTo>
                      <a:lnTo>
                        <a:pt x="373" y="117"/>
                      </a:lnTo>
                      <a:lnTo>
                        <a:pt x="374" y="117"/>
                      </a:lnTo>
                      <a:lnTo>
                        <a:pt x="373" y="116"/>
                      </a:lnTo>
                      <a:lnTo>
                        <a:pt x="372" y="116"/>
                      </a:lnTo>
                      <a:lnTo>
                        <a:pt x="374" y="116"/>
                      </a:lnTo>
                      <a:lnTo>
                        <a:pt x="375" y="116"/>
                      </a:lnTo>
                      <a:lnTo>
                        <a:pt x="376" y="116"/>
                      </a:lnTo>
                      <a:lnTo>
                        <a:pt x="377" y="116"/>
                      </a:lnTo>
                      <a:lnTo>
                        <a:pt x="378" y="116"/>
                      </a:lnTo>
                      <a:lnTo>
                        <a:pt x="378" y="117"/>
                      </a:lnTo>
                      <a:lnTo>
                        <a:pt x="377" y="117"/>
                      </a:lnTo>
                      <a:lnTo>
                        <a:pt x="378" y="117"/>
                      </a:lnTo>
                      <a:lnTo>
                        <a:pt x="378" y="119"/>
                      </a:lnTo>
                      <a:lnTo>
                        <a:pt x="377" y="120"/>
                      </a:lnTo>
                      <a:lnTo>
                        <a:pt x="377" y="119"/>
                      </a:lnTo>
                      <a:lnTo>
                        <a:pt x="376" y="119"/>
                      </a:lnTo>
                      <a:lnTo>
                        <a:pt x="376" y="118"/>
                      </a:lnTo>
                      <a:lnTo>
                        <a:pt x="375" y="118"/>
                      </a:lnTo>
                      <a:lnTo>
                        <a:pt x="376" y="118"/>
                      </a:lnTo>
                      <a:lnTo>
                        <a:pt x="376" y="119"/>
                      </a:lnTo>
                      <a:lnTo>
                        <a:pt x="375" y="119"/>
                      </a:lnTo>
                      <a:lnTo>
                        <a:pt x="374" y="119"/>
                      </a:lnTo>
                      <a:lnTo>
                        <a:pt x="375" y="119"/>
                      </a:lnTo>
                      <a:lnTo>
                        <a:pt x="374" y="118"/>
                      </a:lnTo>
                      <a:lnTo>
                        <a:pt x="374" y="119"/>
                      </a:lnTo>
                      <a:lnTo>
                        <a:pt x="374" y="118"/>
                      </a:lnTo>
                      <a:lnTo>
                        <a:pt x="374" y="119"/>
                      </a:lnTo>
                      <a:lnTo>
                        <a:pt x="372" y="119"/>
                      </a:lnTo>
                      <a:lnTo>
                        <a:pt x="372" y="120"/>
                      </a:lnTo>
                      <a:lnTo>
                        <a:pt x="371" y="120"/>
                      </a:lnTo>
                      <a:lnTo>
                        <a:pt x="370" y="121"/>
                      </a:lnTo>
                      <a:lnTo>
                        <a:pt x="371" y="121"/>
                      </a:lnTo>
                      <a:lnTo>
                        <a:pt x="371" y="120"/>
                      </a:lnTo>
                      <a:lnTo>
                        <a:pt x="372" y="120"/>
                      </a:lnTo>
                      <a:lnTo>
                        <a:pt x="373" y="120"/>
                      </a:lnTo>
                      <a:lnTo>
                        <a:pt x="374" y="120"/>
                      </a:lnTo>
                      <a:lnTo>
                        <a:pt x="375" y="120"/>
                      </a:lnTo>
                      <a:lnTo>
                        <a:pt x="374" y="121"/>
                      </a:lnTo>
                      <a:lnTo>
                        <a:pt x="373" y="120"/>
                      </a:lnTo>
                      <a:lnTo>
                        <a:pt x="374" y="121"/>
                      </a:lnTo>
                      <a:lnTo>
                        <a:pt x="375" y="122"/>
                      </a:lnTo>
                      <a:lnTo>
                        <a:pt x="375" y="121"/>
                      </a:lnTo>
                      <a:lnTo>
                        <a:pt x="387" y="122"/>
                      </a:lnTo>
                      <a:lnTo>
                        <a:pt x="387" y="121"/>
                      </a:lnTo>
                      <a:lnTo>
                        <a:pt x="388" y="120"/>
                      </a:lnTo>
                      <a:lnTo>
                        <a:pt x="388" y="119"/>
                      </a:lnTo>
                      <a:lnTo>
                        <a:pt x="390" y="117"/>
                      </a:lnTo>
                      <a:lnTo>
                        <a:pt x="391" y="116"/>
                      </a:lnTo>
                      <a:lnTo>
                        <a:pt x="392" y="114"/>
                      </a:lnTo>
                      <a:lnTo>
                        <a:pt x="393" y="114"/>
                      </a:lnTo>
                      <a:lnTo>
                        <a:pt x="395" y="113"/>
                      </a:lnTo>
                      <a:lnTo>
                        <a:pt x="396" y="113"/>
                      </a:lnTo>
                      <a:lnTo>
                        <a:pt x="397" y="112"/>
                      </a:lnTo>
                      <a:lnTo>
                        <a:pt x="397" y="111"/>
                      </a:lnTo>
                      <a:lnTo>
                        <a:pt x="398" y="110"/>
                      </a:lnTo>
                      <a:lnTo>
                        <a:pt x="398" y="109"/>
                      </a:lnTo>
                      <a:lnTo>
                        <a:pt x="399" y="108"/>
                      </a:lnTo>
                      <a:lnTo>
                        <a:pt x="399" y="107"/>
                      </a:lnTo>
                      <a:lnTo>
                        <a:pt x="400" y="106"/>
                      </a:lnTo>
                      <a:lnTo>
                        <a:pt x="401" y="105"/>
                      </a:lnTo>
                      <a:lnTo>
                        <a:pt x="402" y="104"/>
                      </a:lnTo>
                      <a:lnTo>
                        <a:pt x="403" y="103"/>
                      </a:lnTo>
                      <a:lnTo>
                        <a:pt x="404" y="103"/>
                      </a:lnTo>
                      <a:lnTo>
                        <a:pt x="405" y="103"/>
                      </a:lnTo>
                      <a:lnTo>
                        <a:pt x="407" y="103"/>
                      </a:lnTo>
                      <a:lnTo>
                        <a:pt x="408" y="104"/>
                      </a:lnTo>
                      <a:lnTo>
                        <a:pt x="409" y="104"/>
                      </a:lnTo>
                      <a:lnTo>
                        <a:pt x="410" y="103"/>
                      </a:lnTo>
                      <a:lnTo>
                        <a:pt x="411" y="104"/>
                      </a:lnTo>
                      <a:lnTo>
                        <a:pt x="412" y="104"/>
                      </a:lnTo>
                      <a:lnTo>
                        <a:pt x="413" y="104"/>
                      </a:lnTo>
                      <a:lnTo>
                        <a:pt x="414" y="105"/>
                      </a:lnTo>
                      <a:lnTo>
                        <a:pt x="415" y="105"/>
                      </a:lnTo>
                      <a:lnTo>
                        <a:pt x="415" y="106"/>
                      </a:lnTo>
                      <a:lnTo>
                        <a:pt x="416" y="107"/>
                      </a:lnTo>
                      <a:lnTo>
                        <a:pt x="417" y="109"/>
                      </a:lnTo>
                      <a:lnTo>
                        <a:pt x="417" y="110"/>
                      </a:lnTo>
                      <a:lnTo>
                        <a:pt x="418" y="112"/>
                      </a:lnTo>
                      <a:lnTo>
                        <a:pt x="419" y="112"/>
                      </a:lnTo>
                      <a:lnTo>
                        <a:pt x="419" y="113"/>
                      </a:lnTo>
                      <a:lnTo>
                        <a:pt x="419" y="115"/>
                      </a:lnTo>
                      <a:lnTo>
                        <a:pt x="420" y="115"/>
                      </a:lnTo>
                      <a:lnTo>
                        <a:pt x="421" y="116"/>
                      </a:lnTo>
                      <a:lnTo>
                        <a:pt x="422" y="116"/>
                      </a:lnTo>
                      <a:lnTo>
                        <a:pt x="422" y="115"/>
                      </a:lnTo>
                      <a:lnTo>
                        <a:pt x="423" y="115"/>
                      </a:lnTo>
                      <a:lnTo>
                        <a:pt x="423" y="114"/>
                      </a:lnTo>
                      <a:lnTo>
                        <a:pt x="423" y="115"/>
                      </a:lnTo>
                      <a:lnTo>
                        <a:pt x="424" y="115"/>
                      </a:lnTo>
                      <a:lnTo>
                        <a:pt x="424" y="114"/>
                      </a:lnTo>
                      <a:lnTo>
                        <a:pt x="425" y="115"/>
                      </a:lnTo>
                      <a:lnTo>
                        <a:pt x="424" y="116"/>
                      </a:lnTo>
                      <a:lnTo>
                        <a:pt x="425" y="115"/>
                      </a:lnTo>
                      <a:lnTo>
                        <a:pt x="425" y="114"/>
                      </a:lnTo>
                      <a:lnTo>
                        <a:pt x="424" y="114"/>
                      </a:lnTo>
                      <a:lnTo>
                        <a:pt x="424" y="115"/>
                      </a:lnTo>
                      <a:lnTo>
                        <a:pt x="423" y="115"/>
                      </a:lnTo>
                      <a:lnTo>
                        <a:pt x="423" y="114"/>
                      </a:lnTo>
                      <a:lnTo>
                        <a:pt x="424" y="114"/>
                      </a:lnTo>
                      <a:lnTo>
                        <a:pt x="425" y="114"/>
                      </a:lnTo>
                      <a:lnTo>
                        <a:pt x="426" y="114"/>
                      </a:lnTo>
                      <a:lnTo>
                        <a:pt x="427" y="114"/>
                      </a:lnTo>
                      <a:lnTo>
                        <a:pt x="428" y="114"/>
                      </a:lnTo>
                      <a:lnTo>
                        <a:pt x="429" y="114"/>
                      </a:lnTo>
                      <a:lnTo>
                        <a:pt x="428" y="114"/>
                      </a:lnTo>
                      <a:lnTo>
                        <a:pt x="428" y="115"/>
                      </a:lnTo>
                      <a:lnTo>
                        <a:pt x="428" y="116"/>
                      </a:lnTo>
                      <a:lnTo>
                        <a:pt x="427" y="116"/>
                      </a:lnTo>
                      <a:lnTo>
                        <a:pt x="428" y="116"/>
                      </a:lnTo>
                      <a:lnTo>
                        <a:pt x="428" y="115"/>
                      </a:lnTo>
                      <a:lnTo>
                        <a:pt x="429" y="116"/>
                      </a:lnTo>
                      <a:lnTo>
                        <a:pt x="430" y="117"/>
                      </a:lnTo>
                      <a:lnTo>
                        <a:pt x="430" y="116"/>
                      </a:lnTo>
                      <a:lnTo>
                        <a:pt x="431" y="116"/>
                      </a:lnTo>
                      <a:lnTo>
                        <a:pt x="430" y="116"/>
                      </a:lnTo>
                      <a:lnTo>
                        <a:pt x="431" y="116"/>
                      </a:lnTo>
                      <a:lnTo>
                        <a:pt x="432" y="116"/>
                      </a:lnTo>
                      <a:lnTo>
                        <a:pt x="433" y="116"/>
                      </a:lnTo>
                      <a:lnTo>
                        <a:pt x="433" y="117"/>
                      </a:lnTo>
                      <a:lnTo>
                        <a:pt x="433" y="116"/>
                      </a:lnTo>
                      <a:lnTo>
                        <a:pt x="432" y="116"/>
                      </a:lnTo>
                      <a:lnTo>
                        <a:pt x="432" y="115"/>
                      </a:lnTo>
                      <a:lnTo>
                        <a:pt x="431" y="116"/>
                      </a:lnTo>
                      <a:lnTo>
                        <a:pt x="431" y="115"/>
                      </a:lnTo>
                      <a:lnTo>
                        <a:pt x="429" y="116"/>
                      </a:lnTo>
                      <a:lnTo>
                        <a:pt x="429" y="115"/>
                      </a:lnTo>
                      <a:lnTo>
                        <a:pt x="429" y="114"/>
                      </a:lnTo>
                      <a:lnTo>
                        <a:pt x="429" y="115"/>
                      </a:lnTo>
                      <a:lnTo>
                        <a:pt x="430" y="115"/>
                      </a:lnTo>
                      <a:lnTo>
                        <a:pt x="431" y="115"/>
                      </a:lnTo>
                      <a:lnTo>
                        <a:pt x="432" y="115"/>
                      </a:lnTo>
                      <a:lnTo>
                        <a:pt x="433" y="115"/>
                      </a:lnTo>
                      <a:lnTo>
                        <a:pt x="437" y="116"/>
                      </a:lnTo>
                      <a:lnTo>
                        <a:pt x="437" y="117"/>
                      </a:lnTo>
                      <a:lnTo>
                        <a:pt x="440" y="117"/>
                      </a:lnTo>
                      <a:lnTo>
                        <a:pt x="441" y="118"/>
                      </a:lnTo>
                      <a:lnTo>
                        <a:pt x="443" y="119"/>
                      </a:lnTo>
                      <a:lnTo>
                        <a:pt x="444" y="119"/>
                      </a:lnTo>
                      <a:lnTo>
                        <a:pt x="447" y="121"/>
                      </a:lnTo>
                      <a:lnTo>
                        <a:pt x="448" y="122"/>
                      </a:lnTo>
                      <a:lnTo>
                        <a:pt x="449" y="122"/>
                      </a:lnTo>
                      <a:lnTo>
                        <a:pt x="450" y="123"/>
                      </a:lnTo>
                      <a:lnTo>
                        <a:pt x="451" y="123"/>
                      </a:lnTo>
                      <a:lnTo>
                        <a:pt x="452" y="124"/>
                      </a:lnTo>
                      <a:lnTo>
                        <a:pt x="453" y="124"/>
                      </a:lnTo>
                      <a:lnTo>
                        <a:pt x="454" y="125"/>
                      </a:lnTo>
                      <a:lnTo>
                        <a:pt x="456" y="126"/>
                      </a:lnTo>
                      <a:lnTo>
                        <a:pt x="457" y="126"/>
                      </a:lnTo>
                      <a:lnTo>
                        <a:pt x="459" y="127"/>
                      </a:lnTo>
                      <a:lnTo>
                        <a:pt x="460" y="128"/>
                      </a:lnTo>
                      <a:lnTo>
                        <a:pt x="461" y="128"/>
                      </a:lnTo>
                      <a:lnTo>
                        <a:pt x="461" y="129"/>
                      </a:lnTo>
                      <a:lnTo>
                        <a:pt x="462" y="129"/>
                      </a:lnTo>
                      <a:lnTo>
                        <a:pt x="463" y="129"/>
                      </a:lnTo>
                      <a:lnTo>
                        <a:pt x="464" y="130"/>
                      </a:lnTo>
                      <a:lnTo>
                        <a:pt x="466" y="131"/>
                      </a:lnTo>
                      <a:lnTo>
                        <a:pt x="468" y="132"/>
                      </a:lnTo>
                      <a:lnTo>
                        <a:pt x="470" y="133"/>
                      </a:lnTo>
                      <a:lnTo>
                        <a:pt x="473" y="135"/>
                      </a:lnTo>
                      <a:lnTo>
                        <a:pt x="474" y="136"/>
                      </a:lnTo>
                      <a:lnTo>
                        <a:pt x="475" y="136"/>
                      </a:lnTo>
                      <a:lnTo>
                        <a:pt x="476" y="136"/>
                      </a:lnTo>
                      <a:lnTo>
                        <a:pt x="476" y="137"/>
                      </a:lnTo>
                      <a:lnTo>
                        <a:pt x="477" y="136"/>
                      </a:lnTo>
                      <a:lnTo>
                        <a:pt x="478" y="136"/>
                      </a:lnTo>
                      <a:lnTo>
                        <a:pt x="477" y="135"/>
                      </a:lnTo>
                      <a:lnTo>
                        <a:pt x="476" y="136"/>
                      </a:lnTo>
                      <a:lnTo>
                        <a:pt x="476" y="135"/>
                      </a:lnTo>
                      <a:lnTo>
                        <a:pt x="477" y="135"/>
                      </a:lnTo>
                      <a:lnTo>
                        <a:pt x="478" y="136"/>
                      </a:lnTo>
                      <a:lnTo>
                        <a:pt x="478" y="137"/>
                      </a:lnTo>
                      <a:lnTo>
                        <a:pt x="478" y="138"/>
                      </a:lnTo>
                      <a:lnTo>
                        <a:pt x="479" y="138"/>
                      </a:lnTo>
                      <a:lnTo>
                        <a:pt x="479" y="139"/>
                      </a:lnTo>
                      <a:lnTo>
                        <a:pt x="480" y="139"/>
                      </a:lnTo>
                      <a:lnTo>
                        <a:pt x="481" y="139"/>
                      </a:lnTo>
                      <a:lnTo>
                        <a:pt x="481" y="140"/>
                      </a:lnTo>
                      <a:lnTo>
                        <a:pt x="482" y="141"/>
                      </a:lnTo>
                      <a:lnTo>
                        <a:pt x="481" y="142"/>
                      </a:lnTo>
                      <a:lnTo>
                        <a:pt x="481" y="143"/>
                      </a:lnTo>
                      <a:lnTo>
                        <a:pt x="481" y="142"/>
                      </a:lnTo>
                      <a:lnTo>
                        <a:pt x="482" y="141"/>
                      </a:lnTo>
                      <a:lnTo>
                        <a:pt x="482" y="140"/>
                      </a:lnTo>
                      <a:lnTo>
                        <a:pt x="482" y="139"/>
                      </a:lnTo>
                      <a:lnTo>
                        <a:pt x="481" y="139"/>
                      </a:lnTo>
                      <a:lnTo>
                        <a:pt x="481" y="138"/>
                      </a:lnTo>
                      <a:lnTo>
                        <a:pt x="480" y="138"/>
                      </a:lnTo>
                      <a:lnTo>
                        <a:pt x="479" y="138"/>
                      </a:lnTo>
                      <a:lnTo>
                        <a:pt x="479" y="137"/>
                      </a:lnTo>
                      <a:lnTo>
                        <a:pt x="480" y="137"/>
                      </a:lnTo>
                      <a:lnTo>
                        <a:pt x="480" y="136"/>
                      </a:lnTo>
                      <a:lnTo>
                        <a:pt x="479" y="136"/>
                      </a:lnTo>
                      <a:lnTo>
                        <a:pt x="480" y="136"/>
                      </a:lnTo>
                      <a:lnTo>
                        <a:pt x="479" y="136"/>
                      </a:lnTo>
                      <a:lnTo>
                        <a:pt x="478" y="136"/>
                      </a:lnTo>
                      <a:lnTo>
                        <a:pt x="478" y="135"/>
                      </a:lnTo>
                      <a:lnTo>
                        <a:pt x="479" y="135"/>
                      </a:lnTo>
                      <a:lnTo>
                        <a:pt x="479" y="136"/>
                      </a:lnTo>
                      <a:lnTo>
                        <a:pt x="480" y="136"/>
                      </a:lnTo>
                      <a:lnTo>
                        <a:pt x="483" y="139"/>
                      </a:lnTo>
                      <a:lnTo>
                        <a:pt x="483" y="140"/>
                      </a:lnTo>
                      <a:lnTo>
                        <a:pt x="484" y="140"/>
                      </a:lnTo>
                      <a:lnTo>
                        <a:pt x="484" y="141"/>
                      </a:lnTo>
                      <a:lnTo>
                        <a:pt x="485" y="142"/>
                      </a:lnTo>
                      <a:lnTo>
                        <a:pt x="486" y="142"/>
                      </a:lnTo>
                      <a:lnTo>
                        <a:pt x="488" y="144"/>
                      </a:lnTo>
                      <a:lnTo>
                        <a:pt x="489" y="144"/>
                      </a:lnTo>
                      <a:lnTo>
                        <a:pt x="489" y="145"/>
                      </a:lnTo>
                      <a:lnTo>
                        <a:pt x="490" y="146"/>
                      </a:lnTo>
                      <a:lnTo>
                        <a:pt x="491" y="146"/>
                      </a:lnTo>
                      <a:lnTo>
                        <a:pt x="492" y="147"/>
                      </a:lnTo>
                      <a:lnTo>
                        <a:pt x="493" y="147"/>
                      </a:lnTo>
                      <a:lnTo>
                        <a:pt x="494" y="147"/>
                      </a:lnTo>
                      <a:lnTo>
                        <a:pt x="495" y="147"/>
                      </a:lnTo>
                      <a:lnTo>
                        <a:pt x="496" y="147"/>
                      </a:lnTo>
                      <a:lnTo>
                        <a:pt x="497" y="148"/>
                      </a:lnTo>
                      <a:lnTo>
                        <a:pt x="498" y="149"/>
                      </a:lnTo>
                      <a:lnTo>
                        <a:pt x="499" y="149"/>
                      </a:lnTo>
                      <a:lnTo>
                        <a:pt x="500" y="149"/>
                      </a:lnTo>
                      <a:lnTo>
                        <a:pt x="501" y="150"/>
                      </a:lnTo>
                      <a:lnTo>
                        <a:pt x="502" y="150"/>
                      </a:lnTo>
                      <a:lnTo>
                        <a:pt x="504" y="150"/>
                      </a:lnTo>
                      <a:lnTo>
                        <a:pt x="506" y="150"/>
                      </a:lnTo>
                      <a:lnTo>
                        <a:pt x="507" y="151"/>
                      </a:lnTo>
                      <a:lnTo>
                        <a:pt x="507" y="152"/>
                      </a:lnTo>
                      <a:lnTo>
                        <a:pt x="507" y="151"/>
                      </a:lnTo>
                      <a:lnTo>
                        <a:pt x="506" y="151"/>
                      </a:lnTo>
                      <a:lnTo>
                        <a:pt x="506" y="152"/>
                      </a:lnTo>
                      <a:lnTo>
                        <a:pt x="507" y="152"/>
                      </a:lnTo>
                      <a:lnTo>
                        <a:pt x="509" y="153"/>
                      </a:lnTo>
                      <a:lnTo>
                        <a:pt x="510" y="154"/>
                      </a:lnTo>
                      <a:lnTo>
                        <a:pt x="513" y="154"/>
                      </a:lnTo>
                      <a:lnTo>
                        <a:pt x="514" y="154"/>
                      </a:lnTo>
                      <a:lnTo>
                        <a:pt x="515" y="155"/>
                      </a:lnTo>
                      <a:lnTo>
                        <a:pt x="514" y="156"/>
                      </a:lnTo>
                      <a:lnTo>
                        <a:pt x="514" y="155"/>
                      </a:lnTo>
                      <a:lnTo>
                        <a:pt x="513" y="155"/>
                      </a:lnTo>
                      <a:lnTo>
                        <a:pt x="514" y="155"/>
                      </a:lnTo>
                      <a:lnTo>
                        <a:pt x="514" y="156"/>
                      </a:lnTo>
                      <a:lnTo>
                        <a:pt x="514" y="157"/>
                      </a:lnTo>
                      <a:lnTo>
                        <a:pt x="514" y="156"/>
                      </a:lnTo>
                      <a:lnTo>
                        <a:pt x="515" y="156"/>
                      </a:lnTo>
                      <a:lnTo>
                        <a:pt x="516" y="156"/>
                      </a:lnTo>
                      <a:lnTo>
                        <a:pt x="516" y="157"/>
                      </a:lnTo>
                      <a:lnTo>
                        <a:pt x="516" y="158"/>
                      </a:lnTo>
                      <a:lnTo>
                        <a:pt x="515" y="158"/>
                      </a:lnTo>
                      <a:lnTo>
                        <a:pt x="515" y="159"/>
                      </a:lnTo>
                      <a:lnTo>
                        <a:pt x="515" y="158"/>
                      </a:lnTo>
                      <a:lnTo>
                        <a:pt x="516" y="158"/>
                      </a:lnTo>
                      <a:lnTo>
                        <a:pt x="516" y="159"/>
                      </a:lnTo>
                      <a:lnTo>
                        <a:pt x="517" y="159"/>
                      </a:lnTo>
                      <a:lnTo>
                        <a:pt x="517" y="160"/>
                      </a:lnTo>
                      <a:lnTo>
                        <a:pt x="517" y="159"/>
                      </a:lnTo>
                      <a:lnTo>
                        <a:pt x="518" y="159"/>
                      </a:lnTo>
                      <a:lnTo>
                        <a:pt x="518" y="158"/>
                      </a:lnTo>
                      <a:lnTo>
                        <a:pt x="519" y="156"/>
                      </a:lnTo>
                      <a:lnTo>
                        <a:pt x="520" y="155"/>
                      </a:lnTo>
                      <a:lnTo>
                        <a:pt x="521" y="155"/>
                      </a:lnTo>
                      <a:lnTo>
                        <a:pt x="520" y="155"/>
                      </a:lnTo>
                      <a:lnTo>
                        <a:pt x="519" y="155"/>
                      </a:lnTo>
                      <a:lnTo>
                        <a:pt x="519" y="154"/>
                      </a:lnTo>
                      <a:lnTo>
                        <a:pt x="518" y="154"/>
                      </a:lnTo>
                      <a:lnTo>
                        <a:pt x="517" y="154"/>
                      </a:lnTo>
                      <a:lnTo>
                        <a:pt x="516" y="153"/>
                      </a:lnTo>
                      <a:lnTo>
                        <a:pt x="515" y="153"/>
                      </a:lnTo>
                      <a:lnTo>
                        <a:pt x="515" y="152"/>
                      </a:lnTo>
                      <a:lnTo>
                        <a:pt x="515" y="151"/>
                      </a:lnTo>
                      <a:lnTo>
                        <a:pt x="515" y="150"/>
                      </a:lnTo>
                      <a:lnTo>
                        <a:pt x="516" y="150"/>
                      </a:lnTo>
                      <a:lnTo>
                        <a:pt x="516" y="149"/>
                      </a:lnTo>
                      <a:lnTo>
                        <a:pt x="517" y="149"/>
                      </a:lnTo>
                      <a:lnTo>
                        <a:pt x="516" y="149"/>
                      </a:lnTo>
                      <a:lnTo>
                        <a:pt x="517" y="148"/>
                      </a:lnTo>
                      <a:lnTo>
                        <a:pt x="518" y="148"/>
                      </a:lnTo>
                      <a:lnTo>
                        <a:pt x="518" y="150"/>
                      </a:lnTo>
                      <a:lnTo>
                        <a:pt x="519" y="151"/>
                      </a:lnTo>
                      <a:lnTo>
                        <a:pt x="519" y="150"/>
                      </a:lnTo>
                      <a:lnTo>
                        <a:pt x="518" y="150"/>
                      </a:lnTo>
                      <a:lnTo>
                        <a:pt x="518" y="149"/>
                      </a:lnTo>
                      <a:lnTo>
                        <a:pt x="519" y="149"/>
                      </a:lnTo>
                      <a:lnTo>
                        <a:pt x="522" y="150"/>
                      </a:lnTo>
                      <a:lnTo>
                        <a:pt x="523" y="150"/>
                      </a:lnTo>
                      <a:lnTo>
                        <a:pt x="525" y="151"/>
                      </a:lnTo>
                      <a:lnTo>
                        <a:pt x="527" y="151"/>
                      </a:lnTo>
                      <a:lnTo>
                        <a:pt x="528" y="150"/>
                      </a:lnTo>
                      <a:lnTo>
                        <a:pt x="529" y="150"/>
                      </a:lnTo>
                      <a:lnTo>
                        <a:pt x="530" y="150"/>
                      </a:lnTo>
                      <a:lnTo>
                        <a:pt x="531" y="151"/>
                      </a:lnTo>
                      <a:lnTo>
                        <a:pt x="532" y="151"/>
                      </a:lnTo>
                      <a:lnTo>
                        <a:pt x="531" y="151"/>
                      </a:lnTo>
                      <a:lnTo>
                        <a:pt x="531" y="152"/>
                      </a:lnTo>
                      <a:lnTo>
                        <a:pt x="531" y="153"/>
                      </a:lnTo>
                      <a:lnTo>
                        <a:pt x="532" y="154"/>
                      </a:lnTo>
                      <a:lnTo>
                        <a:pt x="533" y="155"/>
                      </a:lnTo>
                      <a:lnTo>
                        <a:pt x="533" y="156"/>
                      </a:lnTo>
                      <a:lnTo>
                        <a:pt x="534" y="156"/>
                      </a:lnTo>
                      <a:lnTo>
                        <a:pt x="534" y="155"/>
                      </a:lnTo>
                      <a:lnTo>
                        <a:pt x="534" y="154"/>
                      </a:lnTo>
                      <a:lnTo>
                        <a:pt x="534" y="153"/>
                      </a:lnTo>
                      <a:lnTo>
                        <a:pt x="535" y="153"/>
                      </a:lnTo>
                      <a:lnTo>
                        <a:pt x="536" y="154"/>
                      </a:lnTo>
                      <a:lnTo>
                        <a:pt x="537" y="154"/>
                      </a:lnTo>
                      <a:lnTo>
                        <a:pt x="538" y="154"/>
                      </a:lnTo>
                      <a:lnTo>
                        <a:pt x="539" y="154"/>
                      </a:lnTo>
                      <a:lnTo>
                        <a:pt x="540" y="154"/>
                      </a:lnTo>
                      <a:lnTo>
                        <a:pt x="541" y="154"/>
                      </a:lnTo>
                      <a:lnTo>
                        <a:pt x="542" y="154"/>
                      </a:lnTo>
                      <a:lnTo>
                        <a:pt x="543" y="154"/>
                      </a:lnTo>
                      <a:lnTo>
                        <a:pt x="544" y="154"/>
                      </a:lnTo>
                      <a:lnTo>
                        <a:pt x="546" y="154"/>
                      </a:lnTo>
                      <a:lnTo>
                        <a:pt x="547" y="154"/>
                      </a:lnTo>
                      <a:lnTo>
                        <a:pt x="548" y="155"/>
                      </a:lnTo>
                      <a:lnTo>
                        <a:pt x="548" y="154"/>
                      </a:lnTo>
                      <a:lnTo>
                        <a:pt x="549" y="154"/>
                      </a:lnTo>
                      <a:lnTo>
                        <a:pt x="549" y="155"/>
                      </a:lnTo>
                      <a:lnTo>
                        <a:pt x="550" y="156"/>
                      </a:lnTo>
                      <a:lnTo>
                        <a:pt x="549" y="157"/>
                      </a:lnTo>
                      <a:lnTo>
                        <a:pt x="547" y="159"/>
                      </a:lnTo>
                      <a:lnTo>
                        <a:pt x="547" y="160"/>
                      </a:lnTo>
                      <a:lnTo>
                        <a:pt x="547" y="161"/>
                      </a:lnTo>
                      <a:lnTo>
                        <a:pt x="547" y="162"/>
                      </a:lnTo>
                      <a:lnTo>
                        <a:pt x="547" y="163"/>
                      </a:lnTo>
                      <a:lnTo>
                        <a:pt x="546" y="163"/>
                      </a:lnTo>
                      <a:lnTo>
                        <a:pt x="546" y="164"/>
                      </a:lnTo>
                      <a:lnTo>
                        <a:pt x="546" y="165"/>
                      </a:lnTo>
                      <a:lnTo>
                        <a:pt x="546" y="166"/>
                      </a:lnTo>
                      <a:lnTo>
                        <a:pt x="545" y="166"/>
                      </a:lnTo>
                      <a:lnTo>
                        <a:pt x="545" y="167"/>
                      </a:lnTo>
                      <a:lnTo>
                        <a:pt x="546" y="167"/>
                      </a:lnTo>
                      <a:lnTo>
                        <a:pt x="546" y="168"/>
                      </a:lnTo>
                      <a:lnTo>
                        <a:pt x="547" y="169"/>
                      </a:lnTo>
                      <a:lnTo>
                        <a:pt x="547" y="170"/>
                      </a:lnTo>
                      <a:lnTo>
                        <a:pt x="549" y="171"/>
                      </a:lnTo>
                      <a:lnTo>
                        <a:pt x="550" y="172"/>
                      </a:lnTo>
                      <a:lnTo>
                        <a:pt x="550" y="173"/>
                      </a:lnTo>
                      <a:lnTo>
                        <a:pt x="551" y="174"/>
                      </a:lnTo>
                      <a:lnTo>
                        <a:pt x="550" y="174"/>
                      </a:lnTo>
                      <a:lnTo>
                        <a:pt x="549" y="175"/>
                      </a:lnTo>
                      <a:lnTo>
                        <a:pt x="549" y="176"/>
                      </a:lnTo>
                      <a:lnTo>
                        <a:pt x="549" y="177"/>
                      </a:lnTo>
                      <a:lnTo>
                        <a:pt x="548" y="177"/>
                      </a:lnTo>
                      <a:lnTo>
                        <a:pt x="548" y="178"/>
                      </a:lnTo>
                      <a:lnTo>
                        <a:pt x="547" y="179"/>
                      </a:lnTo>
                      <a:lnTo>
                        <a:pt x="546" y="179"/>
                      </a:lnTo>
                      <a:lnTo>
                        <a:pt x="545" y="180"/>
                      </a:lnTo>
                      <a:lnTo>
                        <a:pt x="545" y="181"/>
                      </a:lnTo>
                      <a:lnTo>
                        <a:pt x="544" y="181"/>
                      </a:lnTo>
                      <a:lnTo>
                        <a:pt x="543" y="182"/>
                      </a:lnTo>
                      <a:lnTo>
                        <a:pt x="543" y="183"/>
                      </a:lnTo>
                      <a:lnTo>
                        <a:pt x="542" y="184"/>
                      </a:lnTo>
                      <a:lnTo>
                        <a:pt x="541" y="184"/>
                      </a:lnTo>
                      <a:lnTo>
                        <a:pt x="540" y="184"/>
                      </a:lnTo>
                      <a:lnTo>
                        <a:pt x="540" y="185"/>
                      </a:lnTo>
                      <a:lnTo>
                        <a:pt x="540" y="187"/>
                      </a:lnTo>
                      <a:lnTo>
                        <a:pt x="539" y="187"/>
                      </a:lnTo>
                      <a:lnTo>
                        <a:pt x="539" y="188"/>
                      </a:lnTo>
                      <a:lnTo>
                        <a:pt x="539" y="190"/>
                      </a:lnTo>
                      <a:lnTo>
                        <a:pt x="538" y="190"/>
                      </a:lnTo>
                      <a:lnTo>
                        <a:pt x="537" y="189"/>
                      </a:lnTo>
                      <a:lnTo>
                        <a:pt x="536" y="190"/>
                      </a:lnTo>
                      <a:lnTo>
                        <a:pt x="536" y="192"/>
                      </a:lnTo>
                      <a:lnTo>
                        <a:pt x="535" y="192"/>
                      </a:lnTo>
                      <a:lnTo>
                        <a:pt x="535" y="193"/>
                      </a:lnTo>
                      <a:lnTo>
                        <a:pt x="534" y="193"/>
                      </a:lnTo>
                      <a:lnTo>
                        <a:pt x="534" y="194"/>
                      </a:lnTo>
                      <a:lnTo>
                        <a:pt x="533" y="194"/>
                      </a:lnTo>
                      <a:lnTo>
                        <a:pt x="532" y="194"/>
                      </a:lnTo>
                      <a:lnTo>
                        <a:pt x="531" y="194"/>
                      </a:lnTo>
                      <a:lnTo>
                        <a:pt x="530" y="194"/>
                      </a:lnTo>
                      <a:lnTo>
                        <a:pt x="528" y="194"/>
                      </a:lnTo>
                      <a:lnTo>
                        <a:pt x="528" y="195"/>
                      </a:lnTo>
                      <a:lnTo>
                        <a:pt x="527" y="195"/>
                      </a:lnTo>
                      <a:lnTo>
                        <a:pt x="526" y="195"/>
                      </a:lnTo>
                      <a:lnTo>
                        <a:pt x="525" y="195"/>
                      </a:lnTo>
                      <a:lnTo>
                        <a:pt x="524" y="195"/>
                      </a:lnTo>
                      <a:lnTo>
                        <a:pt x="524" y="196"/>
                      </a:lnTo>
                      <a:lnTo>
                        <a:pt x="524" y="197"/>
                      </a:lnTo>
                      <a:lnTo>
                        <a:pt x="526" y="197"/>
                      </a:lnTo>
                      <a:lnTo>
                        <a:pt x="526" y="198"/>
                      </a:lnTo>
                      <a:lnTo>
                        <a:pt x="526" y="199"/>
                      </a:lnTo>
                      <a:lnTo>
                        <a:pt x="525" y="199"/>
                      </a:lnTo>
                      <a:lnTo>
                        <a:pt x="524" y="199"/>
                      </a:lnTo>
                      <a:lnTo>
                        <a:pt x="524" y="200"/>
                      </a:lnTo>
                      <a:lnTo>
                        <a:pt x="523" y="201"/>
                      </a:lnTo>
                      <a:lnTo>
                        <a:pt x="524" y="202"/>
                      </a:lnTo>
                      <a:lnTo>
                        <a:pt x="523" y="202"/>
                      </a:lnTo>
                      <a:lnTo>
                        <a:pt x="522" y="202"/>
                      </a:lnTo>
                      <a:lnTo>
                        <a:pt x="522" y="203"/>
                      </a:lnTo>
                      <a:lnTo>
                        <a:pt x="522" y="204"/>
                      </a:lnTo>
                      <a:lnTo>
                        <a:pt x="521" y="204"/>
                      </a:lnTo>
                      <a:lnTo>
                        <a:pt x="520" y="204"/>
                      </a:lnTo>
                      <a:lnTo>
                        <a:pt x="519" y="204"/>
                      </a:lnTo>
                      <a:lnTo>
                        <a:pt x="518" y="204"/>
                      </a:lnTo>
                      <a:lnTo>
                        <a:pt x="518" y="205"/>
                      </a:lnTo>
                      <a:lnTo>
                        <a:pt x="518" y="206"/>
                      </a:lnTo>
                      <a:lnTo>
                        <a:pt x="518" y="207"/>
                      </a:lnTo>
                      <a:lnTo>
                        <a:pt x="517" y="208"/>
                      </a:lnTo>
                      <a:lnTo>
                        <a:pt x="516" y="208"/>
                      </a:lnTo>
                      <a:lnTo>
                        <a:pt x="515" y="208"/>
                      </a:lnTo>
                      <a:lnTo>
                        <a:pt x="515" y="207"/>
                      </a:lnTo>
                      <a:lnTo>
                        <a:pt x="514" y="207"/>
                      </a:lnTo>
                      <a:lnTo>
                        <a:pt x="513" y="207"/>
                      </a:lnTo>
                      <a:lnTo>
                        <a:pt x="512" y="208"/>
                      </a:lnTo>
                      <a:lnTo>
                        <a:pt x="511" y="208"/>
                      </a:lnTo>
                      <a:lnTo>
                        <a:pt x="510" y="209"/>
                      </a:lnTo>
                      <a:lnTo>
                        <a:pt x="509" y="208"/>
                      </a:lnTo>
                      <a:lnTo>
                        <a:pt x="508" y="207"/>
                      </a:lnTo>
                      <a:lnTo>
                        <a:pt x="507" y="207"/>
                      </a:lnTo>
                      <a:lnTo>
                        <a:pt x="506" y="208"/>
                      </a:lnTo>
                      <a:lnTo>
                        <a:pt x="504" y="208"/>
                      </a:lnTo>
                      <a:lnTo>
                        <a:pt x="503" y="207"/>
                      </a:lnTo>
                      <a:lnTo>
                        <a:pt x="502" y="207"/>
                      </a:lnTo>
                      <a:lnTo>
                        <a:pt x="503" y="208"/>
                      </a:lnTo>
                      <a:lnTo>
                        <a:pt x="502" y="209"/>
                      </a:lnTo>
                      <a:lnTo>
                        <a:pt x="501" y="209"/>
                      </a:lnTo>
                      <a:lnTo>
                        <a:pt x="500" y="209"/>
                      </a:lnTo>
                      <a:lnTo>
                        <a:pt x="500" y="208"/>
                      </a:lnTo>
                      <a:lnTo>
                        <a:pt x="499" y="208"/>
                      </a:lnTo>
                      <a:lnTo>
                        <a:pt x="498" y="209"/>
                      </a:lnTo>
                      <a:lnTo>
                        <a:pt x="497" y="210"/>
                      </a:lnTo>
                      <a:lnTo>
                        <a:pt x="496" y="210"/>
                      </a:lnTo>
                      <a:lnTo>
                        <a:pt x="495" y="209"/>
                      </a:lnTo>
                      <a:lnTo>
                        <a:pt x="495" y="208"/>
                      </a:lnTo>
                      <a:lnTo>
                        <a:pt x="495" y="207"/>
                      </a:lnTo>
                      <a:lnTo>
                        <a:pt x="494" y="207"/>
                      </a:lnTo>
                      <a:lnTo>
                        <a:pt x="494" y="208"/>
                      </a:lnTo>
                      <a:lnTo>
                        <a:pt x="493" y="209"/>
                      </a:lnTo>
                      <a:lnTo>
                        <a:pt x="492" y="210"/>
                      </a:lnTo>
                      <a:lnTo>
                        <a:pt x="491" y="210"/>
                      </a:lnTo>
                      <a:lnTo>
                        <a:pt x="491" y="211"/>
                      </a:lnTo>
                      <a:lnTo>
                        <a:pt x="491" y="212"/>
                      </a:lnTo>
                      <a:lnTo>
                        <a:pt x="490" y="213"/>
                      </a:lnTo>
                      <a:lnTo>
                        <a:pt x="490" y="214"/>
                      </a:lnTo>
                      <a:lnTo>
                        <a:pt x="489" y="215"/>
                      </a:lnTo>
                      <a:lnTo>
                        <a:pt x="488" y="216"/>
                      </a:lnTo>
                      <a:lnTo>
                        <a:pt x="487" y="216"/>
                      </a:lnTo>
                      <a:lnTo>
                        <a:pt x="486" y="216"/>
                      </a:lnTo>
                      <a:lnTo>
                        <a:pt x="485" y="216"/>
                      </a:lnTo>
                      <a:lnTo>
                        <a:pt x="485" y="217"/>
                      </a:lnTo>
                      <a:lnTo>
                        <a:pt x="484" y="219"/>
                      </a:lnTo>
                      <a:lnTo>
                        <a:pt x="484" y="220"/>
                      </a:lnTo>
                      <a:lnTo>
                        <a:pt x="483" y="220"/>
                      </a:lnTo>
                      <a:lnTo>
                        <a:pt x="482" y="220"/>
                      </a:lnTo>
                      <a:lnTo>
                        <a:pt x="482" y="221"/>
                      </a:lnTo>
                      <a:lnTo>
                        <a:pt x="481" y="221"/>
                      </a:lnTo>
                      <a:lnTo>
                        <a:pt x="481" y="222"/>
                      </a:lnTo>
                      <a:lnTo>
                        <a:pt x="480" y="223"/>
                      </a:lnTo>
                      <a:lnTo>
                        <a:pt x="479" y="223"/>
                      </a:lnTo>
                      <a:lnTo>
                        <a:pt x="479" y="225"/>
                      </a:lnTo>
                      <a:lnTo>
                        <a:pt x="480" y="227"/>
                      </a:lnTo>
                      <a:lnTo>
                        <a:pt x="480" y="228"/>
                      </a:lnTo>
                      <a:lnTo>
                        <a:pt x="480" y="229"/>
                      </a:lnTo>
                      <a:lnTo>
                        <a:pt x="479" y="230"/>
                      </a:lnTo>
                      <a:lnTo>
                        <a:pt x="479" y="231"/>
                      </a:lnTo>
                      <a:lnTo>
                        <a:pt x="479" y="232"/>
                      </a:lnTo>
                      <a:lnTo>
                        <a:pt x="480" y="232"/>
                      </a:lnTo>
                      <a:lnTo>
                        <a:pt x="480" y="233"/>
                      </a:lnTo>
                      <a:lnTo>
                        <a:pt x="479" y="233"/>
                      </a:lnTo>
                      <a:lnTo>
                        <a:pt x="478" y="234"/>
                      </a:lnTo>
                      <a:lnTo>
                        <a:pt x="477" y="235"/>
                      </a:lnTo>
                      <a:lnTo>
                        <a:pt x="476" y="237"/>
                      </a:lnTo>
                      <a:lnTo>
                        <a:pt x="476" y="238"/>
                      </a:lnTo>
                      <a:lnTo>
                        <a:pt x="475" y="239"/>
                      </a:lnTo>
                      <a:lnTo>
                        <a:pt x="475" y="240"/>
                      </a:lnTo>
                      <a:lnTo>
                        <a:pt x="475" y="241"/>
                      </a:lnTo>
                      <a:lnTo>
                        <a:pt x="474" y="242"/>
                      </a:lnTo>
                      <a:lnTo>
                        <a:pt x="474" y="243"/>
                      </a:lnTo>
                      <a:lnTo>
                        <a:pt x="473" y="243"/>
                      </a:lnTo>
                      <a:lnTo>
                        <a:pt x="471" y="244"/>
                      </a:lnTo>
                      <a:lnTo>
                        <a:pt x="470" y="244"/>
                      </a:lnTo>
                      <a:lnTo>
                        <a:pt x="470" y="245"/>
                      </a:lnTo>
                      <a:lnTo>
                        <a:pt x="470" y="246"/>
                      </a:lnTo>
                      <a:lnTo>
                        <a:pt x="469" y="246"/>
                      </a:lnTo>
                      <a:lnTo>
                        <a:pt x="469" y="247"/>
                      </a:lnTo>
                      <a:lnTo>
                        <a:pt x="469" y="248"/>
                      </a:lnTo>
                      <a:lnTo>
                        <a:pt x="468" y="247"/>
                      </a:lnTo>
                      <a:lnTo>
                        <a:pt x="467" y="247"/>
                      </a:lnTo>
                      <a:lnTo>
                        <a:pt x="466" y="248"/>
                      </a:lnTo>
                      <a:lnTo>
                        <a:pt x="466" y="249"/>
                      </a:lnTo>
                      <a:lnTo>
                        <a:pt x="465" y="250"/>
                      </a:lnTo>
                      <a:lnTo>
                        <a:pt x="465" y="251"/>
                      </a:lnTo>
                      <a:lnTo>
                        <a:pt x="464" y="254"/>
                      </a:lnTo>
                      <a:lnTo>
                        <a:pt x="464" y="255"/>
                      </a:lnTo>
                      <a:lnTo>
                        <a:pt x="463" y="256"/>
                      </a:lnTo>
                      <a:lnTo>
                        <a:pt x="462" y="256"/>
                      </a:lnTo>
                      <a:lnTo>
                        <a:pt x="461" y="256"/>
                      </a:lnTo>
                      <a:lnTo>
                        <a:pt x="460" y="257"/>
                      </a:lnTo>
                      <a:lnTo>
                        <a:pt x="460" y="258"/>
                      </a:lnTo>
                      <a:lnTo>
                        <a:pt x="461" y="258"/>
                      </a:lnTo>
                      <a:lnTo>
                        <a:pt x="461" y="259"/>
                      </a:lnTo>
                      <a:lnTo>
                        <a:pt x="459" y="259"/>
                      </a:lnTo>
                      <a:lnTo>
                        <a:pt x="458" y="259"/>
                      </a:lnTo>
                      <a:lnTo>
                        <a:pt x="457" y="260"/>
                      </a:lnTo>
                      <a:lnTo>
                        <a:pt x="454" y="263"/>
                      </a:lnTo>
                      <a:lnTo>
                        <a:pt x="454" y="264"/>
                      </a:lnTo>
                      <a:lnTo>
                        <a:pt x="453" y="265"/>
                      </a:lnTo>
                      <a:lnTo>
                        <a:pt x="453" y="268"/>
                      </a:lnTo>
                      <a:lnTo>
                        <a:pt x="454" y="270"/>
                      </a:lnTo>
                      <a:lnTo>
                        <a:pt x="455" y="272"/>
                      </a:lnTo>
                      <a:lnTo>
                        <a:pt x="455" y="273"/>
                      </a:lnTo>
                      <a:lnTo>
                        <a:pt x="455" y="274"/>
                      </a:lnTo>
                      <a:lnTo>
                        <a:pt x="455" y="275"/>
                      </a:lnTo>
                      <a:lnTo>
                        <a:pt x="455" y="276"/>
                      </a:lnTo>
                      <a:lnTo>
                        <a:pt x="456" y="277"/>
                      </a:lnTo>
                      <a:lnTo>
                        <a:pt x="457" y="276"/>
                      </a:lnTo>
                      <a:lnTo>
                        <a:pt x="457" y="277"/>
                      </a:lnTo>
                      <a:lnTo>
                        <a:pt x="459" y="278"/>
                      </a:lnTo>
                      <a:lnTo>
                        <a:pt x="461" y="280"/>
                      </a:lnTo>
                      <a:lnTo>
                        <a:pt x="462" y="281"/>
                      </a:lnTo>
                      <a:lnTo>
                        <a:pt x="461" y="282"/>
                      </a:lnTo>
                      <a:lnTo>
                        <a:pt x="461" y="283"/>
                      </a:lnTo>
                      <a:lnTo>
                        <a:pt x="461" y="284"/>
                      </a:lnTo>
                      <a:lnTo>
                        <a:pt x="463" y="284"/>
                      </a:lnTo>
                      <a:lnTo>
                        <a:pt x="463" y="285"/>
                      </a:lnTo>
                      <a:lnTo>
                        <a:pt x="463" y="286"/>
                      </a:lnTo>
                      <a:lnTo>
                        <a:pt x="462" y="286"/>
                      </a:lnTo>
                      <a:lnTo>
                        <a:pt x="462" y="287"/>
                      </a:lnTo>
                      <a:lnTo>
                        <a:pt x="461" y="288"/>
                      </a:lnTo>
                      <a:lnTo>
                        <a:pt x="461" y="289"/>
                      </a:lnTo>
                      <a:lnTo>
                        <a:pt x="462" y="291"/>
                      </a:lnTo>
                      <a:lnTo>
                        <a:pt x="461" y="292"/>
                      </a:lnTo>
                      <a:lnTo>
                        <a:pt x="461" y="293"/>
                      </a:lnTo>
                      <a:lnTo>
                        <a:pt x="459" y="295"/>
                      </a:lnTo>
                      <a:lnTo>
                        <a:pt x="459" y="296"/>
                      </a:lnTo>
                      <a:lnTo>
                        <a:pt x="458" y="297"/>
                      </a:lnTo>
                      <a:lnTo>
                        <a:pt x="457" y="298"/>
                      </a:lnTo>
                      <a:lnTo>
                        <a:pt x="456" y="299"/>
                      </a:lnTo>
                      <a:lnTo>
                        <a:pt x="455" y="299"/>
                      </a:lnTo>
                      <a:lnTo>
                        <a:pt x="455" y="300"/>
                      </a:lnTo>
                      <a:lnTo>
                        <a:pt x="454" y="300"/>
                      </a:lnTo>
                      <a:lnTo>
                        <a:pt x="454" y="301"/>
                      </a:lnTo>
                      <a:lnTo>
                        <a:pt x="455" y="301"/>
                      </a:lnTo>
                      <a:lnTo>
                        <a:pt x="455" y="302"/>
                      </a:lnTo>
                      <a:lnTo>
                        <a:pt x="456" y="302"/>
                      </a:lnTo>
                      <a:lnTo>
                        <a:pt x="457" y="303"/>
                      </a:lnTo>
                      <a:lnTo>
                        <a:pt x="457" y="304"/>
                      </a:lnTo>
                      <a:lnTo>
                        <a:pt x="457" y="305"/>
                      </a:lnTo>
                      <a:lnTo>
                        <a:pt x="456" y="305"/>
                      </a:lnTo>
                      <a:lnTo>
                        <a:pt x="456" y="306"/>
                      </a:lnTo>
                      <a:lnTo>
                        <a:pt x="455" y="306"/>
                      </a:lnTo>
                      <a:lnTo>
                        <a:pt x="454" y="307"/>
                      </a:lnTo>
                      <a:lnTo>
                        <a:pt x="454" y="309"/>
                      </a:lnTo>
                      <a:lnTo>
                        <a:pt x="455" y="310"/>
                      </a:lnTo>
                      <a:lnTo>
                        <a:pt x="456" y="311"/>
                      </a:lnTo>
                      <a:lnTo>
                        <a:pt x="457" y="312"/>
                      </a:lnTo>
                      <a:lnTo>
                        <a:pt x="458" y="313"/>
                      </a:lnTo>
                      <a:lnTo>
                        <a:pt x="459" y="314"/>
                      </a:lnTo>
                      <a:lnTo>
                        <a:pt x="458" y="316"/>
                      </a:lnTo>
                      <a:lnTo>
                        <a:pt x="459" y="317"/>
                      </a:lnTo>
                      <a:lnTo>
                        <a:pt x="459" y="318"/>
                      </a:lnTo>
                      <a:lnTo>
                        <a:pt x="460" y="319"/>
                      </a:lnTo>
                      <a:lnTo>
                        <a:pt x="460" y="320"/>
                      </a:lnTo>
                      <a:lnTo>
                        <a:pt x="461" y="320"/>
                      </a:lnTo>
                      <a:lnTo>
                        <a:pt x="461" y="321"/>
                      </a:lnTo>
                      <a:lnTo>
                        <a:pt x="461" y="322"/>
                      </a:lnTo>
                      <a:lnTo>
                        <a:pt x="461" y="323"/>
                      </a:lnTo>
                      <a:lnTo>
                        <a:pt x="461" y="324"/>
                      </a:lnTo>
                      <a:lnTo>
                        <a:pt x="461" y="326"/>
                      </a:lnTo>
                      <a:lnTo>
                        <a:pt x="462" y="327"/>
                      </a:lnTo>
                      <a:lnTo>
                        <a:pt x="462" y="328"/>
                      </a:lnTo>
                      <a:lnTo>
                        <a:pt x="462" y="330"/>
                      </a:lnTo>
                      <a:lnTo>
                        <a:pt x="462" y="331"/>
                      </a:lnTo>
                      <a:lnTo>
                        <a:pt x="463" y="333"/>
                      </a:lnTo>
                      <a:lnTo>
                        <a:pt x="464" y="333"/>
                      </a:lnTo>
                      <a:lnTo>
                        <a:pt x="464" y="334"/>
                      </a:lnTo>
                      <a:lnTo>
                        <a:pt x="464" y="336"/>
                      </a:lnTo>
                      <a:lnTo>
                        <a:pt x="464" y="337"/>
                      </a:lnTo>
                      <a:lnTo>
                        <a:pt x="464" y="339"/>
                      </a:lnTo>
                      <a:lnTo>
                        <a:pt x="465" y="340"/>
                      </a:lnTo>
                      <a:lnTo>
                        <a:pt x="465" y="341"/>
                      </a:lnTo>
                      <a:lnTo>
                        <a:pt x="464" y="342"/>
                      </a:lnTo>
                      <a:lnTo>
                        <a:pt x="462" y="344"/>
                      </a:lnTo>
                      <a:lnTo>
                        <a:pt x="463" y="346"/>
                      </a:lnTo>
                      <a:lnTo>
                        <a:pt x="463" y="347"/>
                      </a:lnTo>
                      <a:lnTo>
                        <a:pt x="463" y="348"/>
                      </a:lnTo>
                      <a:lnTo>
                        <a:pt x="463" y="350"/>
                      </a:lnTo>
                      <a:lnTo>
                        <a:pt x="462" y="352"/>
                      </a:lnTo>
                      <a:lnTo>
                        <a:pt x="462" y="353"/>
                      </a:lnTo>
                      <a:lnTo>
                        <a:pt x="461" y="353"/>
                      </a:lnTo>
                      <a:lnTo>
                        <a:pt x="460" y="354"/>
                      </a:lnTo>
                      <a:lnTo>
                        <a:pt x="459" y="354"/>
                      </a:lnTo>
                      <a:lnTo>
                        <a:pt x="458" y="355"/>
                      </a:lnTo>
                      <a:lnTo>
                        <a:pt x="458" y="356"/>
                      </a:lnTo>
                      <a:lnTo>
                        <a:pt x="457" y="356"/>
                      </a:lnTo>
                      <a:lnTo>
                        <a:pt x="456" y="355"/>
                      </a:lnTo>
                      <a:lnTo>
                        <a:pt x="455" y="356"/>
                      </a:lnTo>
                      <a:lnTo>
                        <a:pt x="454" y="358"/>
                      </a:lnTo>
                      <a:lnTo>
                        <a:pt x="454" y="359"/>
                      </a:lnTo>
                      <a:lnTo>
                        <a:pt x="453" y="359"/>
                      </a:lnTo>
                      <a:lnTo>
                        <a:pt x="452" y="359"/>
                      </a:lnTo>
                      <a:lnTo>
                        <a:pt x="451" y="359"/>
                      </a:lnTo>
                      <a:lnTo>
                        <a:pt x="451" y="360"/>
                      </a:lnTo>
                      <a:lnTo>
                        <a:pt x="450" y="360"/>
                      </a:lnTo>
                      <a:lnTo>
                        <a:pt x="450" y="362"/>
                      </a:lnTo>
                      <a:lnTo>
                        <a:pt x="450" y="363"/>
                      </a:lnTo>
                      <a:lnTo>
                        <a:pt x="449" y="363"/>
                      </a:lnTo>
                      <a:lnTo>
                        <a:pt x="448" y="364"/>
                      </a:lnTo>
                      <a:lnTo>
                        <a:pt x="448" y="365"/>
                      </a:lnTo>
                      <a:lnTo>
                        <a:pt x="448" y="366"/>
                      </a:lnTo>
                      <a:lnTo>
                        <a:pt x="447" y="367"/>
                      </a:lnTo>
                      <a:lnTo>
                        <a:pt x="446" y="368"/>
                      </a:lnTo>
                      <a:lnTo>
                        <a:pt x="445" y="369"/>
                      </a:lnTo>
                      <a:lnTo>
                        <a:pt x="445" y="370"/>
                      </a:lnTo>
                      <a:lnTo>
                        <a:pt x="444" y="370"/>
                      </a:lnTo>
                      <a:lnTo>
                        <a:pt x="443" y="370"/>
                      </a:lnTo>
                      <a:lnTo>
                        <a:pt x="443" y="371"/>
                      </a:lnTo>
                      <a:lnTo>
                        <a:pt x="441" y="371"/>
                      </a:lnTo>
                      <a:lnTo>
                        <a:pt x="440" y="371"/>
                      </a:lnTo>
                      <a:lnTo>
                        <a:pt x="440" y="373"/>
                      </a:lnTo>
                      <a:lnTo>
                        <a:pt x="441" y="373"/>
                      </a:lnTo>
                      <a:lnTo>
                        <a:pt x="441" y="374"/>
                      </a:lnTo>
                      <a:lnTo>
                        <a:pt x="441" y="375"/>
                      </a:lnTo>
                      <a:lnTo>
                        <a:pt x="440" y="376"/>
                      </a:lnTo>
                      <a:lnTo>
                        <a:pt x="440" y="377"/>
                      </a:lnTo>
                      <a:lnTo>
                        <a:pt x="441" y="378"/>
                      </a:lnTo>
                      <a:lnTo>
                        <a:pt x="441" y="380"/>
                      </a:lnTo>
                      <a:lnTo>
                        <a:pt x="441" y="381"/>
                      </a:lnTo>
                      <a:lnTo>
                        <a:pt x="441" y="382"/>
                      </a:lnTo>
                      <a:lnTo>
                        <a:pt x="440" y="382"/>
                      </a:lnTo>
                      <a:lnTo>
                        <a:pt x="440" y="381"/>
                      </a:lnTo>
                      <a:lnTo>
                        <a:pt x="439" y="382"/>
                      </a:lnTo>
                      <a:lnTo>
                        <a:pt x="439" y="383"/>
                      </a:lnTo>
                      <a:lnTo>
                        <a:pt x="439" y="384"/>
                      </a:lnTo>
                      <a:lnTo>
                        <a:pt x="439" y="385"/>
                      </a:lnTo>
                      <a:lnTo>
                        <a:pt x="439" y="386"/>
                      </a:lnTo>
                      <a:lnTo>
                        <a:pt x="440" y="387"/>
                      </a:lnTo>
                      <a:lnTo>
                        <a:pt x="439" y="387"/>
                      </a:lnTo>
                      <a:lnTo>
                        <a:pt x="439" y="388"/>
                      </a:lnTo>
                      <a:lnTo>
                        <a:pt x="439" y="389"/>
                      </a:lnTo>
                      <a:lnTo>
                        <a:pt x="440" y="390"/>
                      </a:lnTo>
                      <a:lnTo>
                        <a:pt x="441" y="391"/>
                      </a:lnTo>
                      <a:lnTo>
                        <a:pt x="440" y="392"/>
                      </a:lnTo>
                      <a:lnTo>
                        <a:pt x="439" y="393"/>
                      </a:lnTo>
                      <a:lnTo>
                        <a:pt x="439" y="394"/>
                      </a:lnTo>
                      <a:lnTo>
                        <a:pt x="439" y="395"/>
                      </a:lnTo>
                      <a:lnTo>
                        <a:pt x="439" y="396"/>
                      </a:lnTo>
                      <a:lnTo>
                        <a:pt x="439" y="398"/>
                      </a:lnTo>
                      <a:lnTo>
                        <a:pt x="440" y="399"/>
                      </a:lnTo>
                      <a:lnTo>
                        <a:pt x="441" y="400"/>
                      </a:lnTo>
                      <a:lnTo>
                        <a:pt x="442" y="401"/>
                      </a:lnTo>
                      <a:lnTo>
                        <a:pt x="442" y="402"/>
                      </a:lnTo>
                      <a:lnTo>
                        <a:pt x="442" y="403"/>
                      </a:lnTo>
                      <a:lnTo>
                        <a:pt x="441" y="404"/>
                      </a:lnTo>
                      <a:lnTo>
                        <a:pt x="440" y="405"/>
                      </a:lnTo>
                      <a:lnTo>
                        <a:pt x="440" y="406"/>
                      </a:lnTo>
                      <a:lnTo>
                        <a:pt x="441" y="407"/>
                      </a:lnTo>
                      <a:lnTo>
                        <a:pt x="441" y="408"/>
                      </a:lnTo>
                      <a:lnTo>
                        <a:pt x="442" y="410"/>
                      </a:lnTo>
                      <a:lnTo>
                        <a:pt x="443" y="411"/>
                      </a:lnTo>
                      <a:lnTo>
                        <a:pt x="444" y="411"/>
                      </a:lnTo>
                      <a:lnTo>
                        <a:pt x="445" y="411"/>
                      </a:lnTo>
                      <a:lnTo>
                        <a:pt x="446" y="411"/>
                      </a:lnTo>
                      <a:lnTo>
                        <a:pt x="446" y="412"/>
                      </a:lnTo>
                      <a:lnTo>
                        <a:pt x="447" y="412"/>
                      </a:lnTo>
                      <a:lnTo>
                        <a:pt x="447" y="413"/>
                      </a:lnTo>
                      <a:lnTo>
                        <a:pt x="447" y="414"/>
                      </a:lnTo>
                      <a:lnTo>
                        <a:pt x="447" y="415"/>
                      </a:lnTo>
                      <a:lnTo>
                        <a:pt x="448" y="416"/>
                      </a:lnTo>
                      <a:lnTo>
                        <a:pt x="449" y="417"/>
                      </a:lnTo>
                      <a:lnTo>
                        <a:pt x="450" y="418"/>
                      </a:lnTo>
                      <a:lnTo>
                        <a:pt x="451" y="419"/>
                      </a:lnTo>
                      <a:lnTo>
                        <a:pt x="452" y="420"/>
                      </a:lnTo>
                      <a:lnTo>
                        <a:pt x="453" y="420"/>
                      </a:lnTo>
                      <a:lnTo>
                        <a:pt x="454" y="421"/>
                      </a:lnTo>
                      <a:lnTo>
                        <a:pt x="455" y="421"/>
                      </a:lnTo>
                      <a:lnTo>
                        <a:pt x="456" y="422"/>
                      </a:lnTo>
                      <a:lnTo>
                        <a:pt x="456" y="423"/>
                      </a:lnTo>
                      <a:lnTo>
                        <a:pt x="456" y="424"/>
                      </a:lnTo>
                      <a:lnTo>
                        <a:pt x="457" y="425"/>
                      </a:lnTo>
                      <a:lnTo>
                        <a:pt x="456" y="426"/>
                      </a:lnTo>
                      <a:lnTo>
                        <a:pt x="456" y="427"/>
                      </a:lnTo>
                      <a:lnTo>
                        <a:pt x="456" y="429"/>
                      </a:lnTo>
                      <a:lnTo>
                        <a:pt x="457" y="429"/>
                      </a:lnTo>
                      <a:lnTo>
                        <a:pt x="458" y="429"/>
                      </a:lnTo>
                      <a:lnTo>
                        <a:pt x="458" y="430"/>
                      </a:lnTo>
                      <a:lnTo>
                        <a:pt x="457" y="430"/>
                      </a:lnTo>
                      <a:lnTo>
                        <a:pt x="456" y="431"/>
                      </a:lnTo>
                      <a:lnTo>
                        <a:pt x="456" y="432"/>
                      </a:lnTo>
                      <a:lnTo>
                        <a:pt x="456" y="433"/>
                      </a:lnTo>
                      <a:lnTo>
                        <a:pt x="456" y="434"/>
                      </a:lnTo>
                      <a:lnTo>
                        <a:pt x="455" y="434"/>
                      </a:lnTo>
                      <a:lnTo>
                        <a:pt x="455" y="435"/>
                      </a:lnTo>
                      <a:lnTo>
                        <a:pt x="454" y="436"/>
                      </a:lnTo>
                      <a:lnTo>
                        <a:pt x="454" y="437"/>
                      </a:lnTo>
                      <a:lnTo>
                        <a:pt x="454" y="438"/>
                      </a:lnTo>
                      <a:lnTo>
                        <a:pt x="454" y="439"/>
                      </a:lnTo>
                      <a:lnTo>
                        <a:pt x="454" y="440"/>
                      </a:lnTo>
                      <a:lnTo>
                        <a:pt x="454" y="441"/>
                      </a:lnTo>
                      <a:lnTo>
                        <a:pt x="453" y="442"/>
                      </a:lnTo>
                      <a:lnTo>
                        <a:pt x="453" y="443"/>
                      </a:lnTo>
                      <a:lnTo>
                        <a:pt x="454" y="443"/>
                      </a:lnTo>
                      <a:lnTo>
                        <a:pt x="454" y="444"/>
                      </a:lnTo>
                      <a:lnTo>
                        <a:pt x="453" y="444"/>
                      </a:lnTo>
                      <a:lnTo>
                        <a:pt x="453" y="445"/>
                      </a:lnTo>
                      <a:lnTo>
                        <a:pt x="452" y="445"/>
                      </a:lnTo>
                      <a:lnTo>
                        <a:pt x="452" y="446"/>
                      </a:lnTo>
                      <a:lnTo>
                        <a:pt x="453" y="447"/>
                      </a:lnTo>
                      <a:lnTo>
                        <a:pt x="453" y="448"/>
                      </a:lnTo>
                      <a:lnTo>
                        <a:pt x="452" y="448"/>
                      </a:lnTo>
                      <a:lnTo>
                        <a:pt x="451" y="449"/>
                      </a:lnTo>
                      <a:lnTo>
                        <a:pt x="451" y="450"/>
                      </a:lnTo>
                      <a:lnTo>
                        <a:pt x="451" y="451"/>
                      </a:lnTo>
                      <a:lnTo>
                        <a:pt x="450" y="452"/>
                      </a:lnTo>
                      <a:lnTo>
                        <a:pt x="450" y="453"/>
                      </a:lnTo>
                      <a:lnTo>
                        <a:pt x="450" y="454"/>
                      </a:lnTo>
                      <a:lnTo>
                        <a:pt x="449" y="455"/>
                      </a:lnTo>
                      <a:lnTo>
                        <a:pt x="449" y="456"/>
                      </a:lnTo>
                      <a:lnTo>
                        <a:pt x="448" y="457"/>
                      </a:lnTo>
                      <a:lnTo>
                        <a:pt x="447" y="458"/>
                      </a:lnTo>
                      <a:lnTo>
                        <a:pt x="446" y="458"/>
                      </a:lnTo>
                      <a:lnTo>
                        <a:pt x="445" y="458"/>
                      </a:lnTo>
                      <a:lnTo>
                        <a:pt x="445" y="459"/>
                      </a:lnTo>
                      <a:lnTo>
                        <a:pt x="444" y="459"/>
                      </a:lnTo>
                      <a:lnTo>
                        <a:pt x="444" y="460"/>
                      </a:lnTo>
                      <a:lnTo>
                        <a:pt x="443" y="461"/>
                      </a:lnTo>
                      <a:lnTo>
                        <a:pt x="442" y="462"/>
                      </a:lnTo>
                      <a:lnTo>
                        <a:pt x="441" y="462"/>
                      </a:lnTo>
                      <a:lnTo>
                        <a:pt x="440" y="462"/>
                      </a:lnTo>
                      <a:lnTo>
                        <a:pt x="439" y="461"/>
                      </a:lnTo>
                      <a:lnTo>
                        <a:pt x="438" y="460"/>
                      </a:lnTo>
                      <a:lnTo>
                        <a:pt x="437" y="460"/>
                      </a:lnTo>
                      <a:lnTo>
                        <a:pt x="436" y="460"/>
                      </a:lnTo>
                      <a:lnTo>
                        <a:pt x="436" y="461"/>
                      </a:lnTo>
                      <a:lnTo>
                        <a:pt x="435" y="462"/>
                      </a:lnTo>
                      <a:lnTo>
                        <a:pt x="434" y="462"/>
                      </a:lnTo>
                      <a:lnTo>
                        <a:pt x="433" y="463"/>
                      </a:lnTo>
                      <a:lnTo>
                        <a:pt x="431" y="463"/>
                      </a:lnTo>
                      <a:lnTo>
                        <a:pt x="431" y="462"/>
                      </a:lnTo>
                      <a:lnTo>
                        <a:pt x="430" y="461"/>
                      </a:lnTo>
                      <a:lnTo>
                        <a:pt x="429" y="461"/>
                      </a:lnTo>
                      <a:lnTo>
                        <a:pt x="426" y="460"/>
                      </a:lnTo>
                      <a:lnTo>
                        <a:pt x="424" y="460"/>
                      </a:lnTo>
                      <a:lnTo>
                        <a:pt x="424" y="461"/>
                      </a:lnTo>
                      <a:lnTo>
                        <a:pt x="423" y="462"/>
                      </a:lnTo>
                      <a:lnTo>
                        <a:pt x="422" y="462"/>
                      </a:lnTo>
                      <a:lnTo>
                        <a:pt x="421" y="463"/>
                      </a:lnTo>
                      <a:lnTo>
                        <a:pt x="420" y="463"/>
                      </a:lnTo>
                      <a:lnTo>
                        <a:pt x="419" y="463"/>
                      </a:lnTo>
                      <a:lnTo>
                        <a:pt x="418" y="463"/>
                      </a:lnTo>
                      <a:lnTo>
                        <a:pt x="417" y="463"/>
                      </a:lnTo>
                      <a:lnTo>
                        <a:pt x="416" y="462"/>
                      </a:lnTo>
                      <a:lnTo>
                        <a:pt x="415" y="463"/>
                      </a:lnTo>
                      <a:lnTo>
                        <a:pt x="415" y="464"/>
                      </a:lnTo>
                      <a:lnTo>
                        <a:pt x="414" y="464"/>
                      </a:lnTo>
                      <a:lnTo>
                        <a:pt x="413" y="463"/>
                      </a:lnTo>
                      <a:lnTo>
                        <a:pt x="413" y="464"/>
                      </a:lnTo>
                      <a:lnTo>
                        <a:pt x="412" y="464"/>
                      </a:lnTo>
                      <a:lnTo>
                        <a:pt x="413" y="465"/>
                      </a:lnTo>
                      <a:lnTo>
                        <a:pt x="412" y="465"/>
                      </a:lnTo>
                      <a:lnTo>
                        <a:pt x="411" y="465"/>
                      </a:lnTo>
                      <a:lnTo>
                        <a:pt x="410" y="465"/>
                      </a:lnTo>
                      <a:lnTo>
                        <a:pt x="409" y="465"/>
                      </a:lnTo>
                      <a:lnTo>
                        <a:pt x="408" y="465"/>
                      </a:lnTo>
                      <a:lnTo>
                        <a:pt x="407" y="465"/>
                      </a:lnTo>
                      <a:lnTo>
                        <a:pt x="406" y="465"/>
                      </a:lnTo>
                      <a:lnTo>
                        <a:pt x="405" y="464"/>
                      </a:lnTo>
                      <a:lnTo>
                        <a:pt x="405" y="463"/>
                      </a:lnTo>
                      <a:lnTo>
                        <a:pt x="404" y="462"/>
                      </a:lnTo>
                      <a:lnTo>
                        <a:pt x="404" y="461"/>
                      </a:lnTo>
                      <a:lnTo>
                        <a:pt x="403" y="461"/>
                      </a:lnTo>
                      <a:lnTo>
                        <a:pt x="402" y="461"/>
                      </a:lnTo>
                      <a:lnTo>
                        <a:pt x="401" y="460"/>
                      </a:lnTo>
                      <a:lnTo>
                        <a:pt x="400" y="459"/>
                      </a:lnTo>
                      <a:lnTo>
                        <a:pt x="400" y="458"/>
                      </a:lnTo>
                      <a:lnTo>
                        <a:pt x="400" y="457"/>
                      </a:lnTo>
                      <a:lnTo>
                        <a:pt x="399" y="457"/>
                      </a:lnTo>
                      <a:lnTo>
                        <a:pt x="398" y="458"/>
                      </a:lnTo>
                      <a:lnTo>
                        <a:pt x="397" y="457"/>
                      </a:lnTo>
                      <a:lnTo>
                        <a:pt x="395" y="455"/>
                      </a:lnTo>
                      <a:lnTo>
                        <a:pt x="394" y="454"/>
                      </a:lnTo>
                      <a:lnTo>
                        <a:pt x="391" y="453"/>
                      </a:lnTo>
                      <a:lnTo>
                        <a:pt x="390" y="453"/>
                      </a:lnTo>
                      <a:lnTo>
                        <a:pt x="389" y="453"/>
                      </a:lnTo>
                      <a:lnTo>
                        <a:pt x="385" y="452"/>
                      </a:lnTo>
                      <a:lnTo>
                        <a:pt x="384" y="452"/>
                      </a:lnTo>
                      <a:lnTo>
                        <a:pt x="383" y="453"/>
                      </a:lnTo>
                      <a:lnTo>
                        <a:pt x="382" y="453"/>
                      </a:lnTo>
                      <a:lnTo>
                        <a:pt x="382" y="452"/>
                      </a:lnTo>
                      <a:lnTo>
                        <a:pt x="381" y="453"/>
                      </a:lnTo>
                      <a:lnTo>
                        <a:pt x="380" y="454"/>
                      </a:lnTo>
                      <a:lnTo>
                        <a:pt x="379" y="454"/>
                      </a:lnTo>
                      <a:lnTo>
                        <a:pt x="377" y="454"/>
                      </a:lnTo>
                      <a:lnTo>
                        <a:pt x="375" y="455"/>
                      </a:lnTo>
                      <a:lnTo>
                        <a:pt x="374" y="456"/>
                      </a:lnTo>
                      <a:lnTo>
                        <a:pt x="373" y="455"/>
                      </a:lnTo>
                      <a:lnTo>
                        <a:pt x="372" y="455"/>
                      </a:lnTo>
                      <a:lnTo>
                        <a:pt x="371" y="456"/>
                      </a:lnTo>
                      <a:lnTo>
                        <a:pt x="371" y="457"/>
                      </a:lnTo>
                      <a:lnTo>
                        <a:pt x="370" y="456"/>
                      </a:lnTo>
                      <a:lnTo>
                        <a:pt x="369" y="455"/>
                      </a:lnTo>
                      <a:lnTo>
                        <a:pt x="369" y="454"/>
                      </a:lnTo>
                      <a:lnTo>
                        <a:pt x="368" y="454"/>
                      </a:lnTo>
                      <a:lnTo>
                        <a:pt x="367" y="455"/>
                      </a:lnTo>
                      <a:lnTo>
                        <a:pt x="366" y="455"/>
                      </a:lnTo>
                      <a:lnTo>
                        <a:pt x="365" y="455"/>
                      </a:lnTo>
                      <a:lnTo>
                        <a:pt x="364" y="455"/>
                      </a:lnTo>
                      <a:lnTo>
                        <a:pt x="363" y="455"/>
                      </a:lnTo>
                      <a:lnTo>
                        <a:pt x="362" y="455"/>
                      </a:lnTo>
                      <a:lnTo>
                        <a:pt x="362" y="456"/>
                      </a:lnTo>
                      <a:lnTo>
                        <a:pt x="361" y="455"/>
                      </a:lnTo>
                      <a:lnTo>
                        <a:pt x="361" y="456"/>
                      </a:lnTo>
                      <a:lnTo>
                        <a:pt x="361" y="457"/>
                      </a:lnTo>
                      <a:lnTo>
                        <a:pt x="361" y="459"/>
                      </a:lnTo>
                      <a:lnTo>
                        <a:pt x="360" y="459"/>
                      </a:lnTo>
                      <a:lnTo>
                        <a:pt x="360" y="460"/>
                      </a:lnTo>
                      <a:lnTo>
                        <a:pt x="359" y="459"/>
                      </a:lnTo>
                      <a:lnTo>
                        <a:pt x="359" y="458"/>
                      </a:lnTo>
                      <a:lnTo>
                        <a:pt x="358" y="458"/>
                      </a:lnTo>
                      <a:lnTo>
                        <a:pt x="357" y="458"/>
                      </a:lnTo>
                      <a:lnTo>
                        <a:pt x="356" y="458"/>
                      </a:lnTo>
                      <a:lnTo>
                        <a:pt x="356" y="459"/>
                      </a:lnTo>
                      <a:lnTo>
                        <a:pt x="357" y="459"/>
                      </a:lnTo>
                      <a:lnTo>
                        <a:pt x="357" y="460"/>
                      </a:lnTo>
                      <a:lnTo>
                        <a:pt x="357" y="461"/>
                      </a:lnTo>
                      <a:lnTo>
                        <a:pt x="357" y="462"/>
                      </a:lnTo>
                      <a:lnTo>
                        <a:pt x="356" y="462"/>
                      </a:lnTo>
                      <a:lnTo>
                        <a:pt x="356" y="460"/>
                      </a:lnTo>
                      <a:lnTo>
                        <a:pt x="355" y="460"/>
                      </a:lnTo>
                      <a:lnTo>
                        <a:pt x="355" y="461"/>
                      </a:lnTo>
                      <a:lnTo>
                        <a:pt x="355" y="462"/>
                      </a:lnTo>
                      <a:lnTo>
                        <a:pt x="354" y="463"/>
                      </a:lnTo>
                      <a:lnTo>
                        <a:pt x="353" y="463"/>
                      </a:lnTo>
                      <a:lnTo>
                        <a:pt x="352" y="463"/>
                      </a:lnTo>
                      <a:lnTo>
                        <a:pt x="352" y="464"/>
                      </a:lnTo>
                      <a:lnTo>
                        <a:pt x="351" y="465"/>
                      </a:lnTo>
                      <a:lnTo>
                        <a:pt x="351" y="467"/>
                      </a:lnTo>
                      <a:lnTo>
                        <a:pt x="350" y="467"/>
                      </a:lnTo>
                      <a:lnTo>
                        <a:pt x="349" y="467"/>
                      </a:lnTo>
                      <a:lnTo>
                        <a:pt x="349" y="468"/>
                      </a:lnTo>
                      <a:lnTo>
                        <a:pt x="349" y="469"/>
                      </a:lnTo>
                      <a:lnTo>
                        <a:pt x="349" y="470"/>
                      </a:lnTo>
                      <a:lnTo>
                        <a:pt x="347" y="472"/>
                      </a:lnTo>
                      <a:lnTo>
                        <a:pt x="346" y="472"/>
                      </a:lnTo>
                      <a:lnTo>
                        <a:pt x="345" y="472"/>
                      </a:lnTo>
                      <a:lnTo>
                        <a:pt x="344" y="472"/>
                      </a:lnTo>
                      <a:lnTo>
                        <a:pt x="344" y="473"/>
                      </a:lnTo>
                      <a:lnTo>
                        <a:pt x="344" y="474"/>
                      </a:lnTo>
                      <a:lnTo>
                        <a:pt x="343" y="474"/>
                      </a:lnTo>
                      <a:lnTo>
                        <a:pt x="343" y="475"/>
                      </a:lnTo>
                      <a:lnTo>
                        <a:pt x="343" y="476"/>
                      </a:lnTo>
                      <a:lnTo>
                        <a:pt x="343" y="477"/>
                      </a:lnTo>
                      <a:lnTo>
                        <a:pt x="343" y="478"/>
                      </a:lnTo>
                      <a:lnTo>
                        <a:pt x="342" y="479"/>
                      </a:lnTo>
                      <a:lnTo>
                        <a:pt x="341" y="480"/>
                      </a:lnTo>
                      <a:lnTo>
                        <a:pt x="340" y="481"/>
                      </a:lnTo>
                      <a:lnTo>
                        <a:pt x="339" y="480"/>
                      </a:lnTo>
                      <a:lnTo>
                        <a:pt x="338" y="480"/>
                      </a:lnTo>
                      <a:lnTo>
                        <a:pt x="337" y="481"/>
                      </a:lnTo>
                      <a:lnTo>
                        <a:pt x="336" y="481"/>
                      </a:lnTo>
                      <a:lnTo>
                        <a:pt x="335" y="481"/>
                      </a:lnTo>
                      <a:lnTo>
                        <a:pt x="334" y="481"/>
                      </a:lnTo>
                      <a:lnTo>
                        <a:pt x="333" y="481"/>
                      </a:lnTo>
                      <a:lnTo>
                        <a:pt x="333" y="482"/>
                      </a:lnTo>
                      <a:lnTo>
                        <a:pt x="332" y="482"/>
                      </a:lnTo>
                      <a:lnTo>
                        <a:pt x="331" y="483"/>
                      </a:lnTo>
                      <a:lnTo>
                        <a:pt x="330" y="483"/>
                      </a:lnTo>
                      <a:lnTo>
                        <a:pt x="329" y="483"/>
                      </a:lnTo>
                      <a:lnTo>
                        <a:pt x="329" y="484"/>
                      </a:lnTo>
                      <a:lnTo>
                        <a:pt x="328" y="484"/>
                      </a:lnTo>
                      <a:lnTo>
                        <a:pt x="327" y="484"/>
                      </a:lnTo>
                      <a:lnTo>
                        <a:pt x="326" y="485"/>
                      </a:lnTo>
                      <a:lnTo>
                        <a:pt x="325" y="485"/>
                      </a:lnTo>
                      <a:lnTo>
                        <a:pt x="324" y="486"/>
                      </a:lnTo>
                      <a:lnTo>
                        <a:pt x="324" y="487"/>
                      </a:lnTo>
                      <a:lnTo>
                        <a:pt x="323" y="487"/>
                      </a:lnTo>
                      <a:lnTo>
                        <a:pt x="323" y="488"/>
                      </a:lnTo>
                      <a:lnTo>
                        <a:pt x="320" y="488"/>
                      </a:lnTo>
                      <a:lnTo>
                        <a:pt x="320" y="489"/>
                      </a:lnTo>
                      <a:lnTo>
                        <a:pt x="319" y="490"/>
                      </a:lnTo>
                      <a:lnTo>
                        <a:pt x="318" y="490"/>
                      </a:lnTo>
                      <a:lnTo>
                        <a:pt x="317" y="491"/>
                      </a:lnTo>
                      <a:lnTo>
                        <a:pt x="317" y="492"/>
                      </a:lnTo>
                      <a:lnTo>
                        <a:pt x="316" y="493"/>
                      </a:lnTo>
                      <a:lnTo>
                        <a:pt x="316" y="494"/>
                      </a:lnTo>
                      <a:lnTo>
                        <a:pt x="315" y="494"/>
                      </a:lnTo>
                      <a:lnTo>
                        <a:pt x="314" y="495"/>
                      </a:lnTo>
                      <a:lnTo>
                        <a:pt x="313" y="495"/>
                      </a:lnTo>
                      <a:lnTo>
                        <a:pt x="312" y="495"/>
                      </a:lnTo>
                      <a:lnTo>
                        <a:pt x="312" y="496"/>
                      </a:lnTo>
                      <a:lnTo>
                        <a:pt x="311" y="497"/>
                      </a:lnTo>
                      <a:lnTo>
                        <a:pt x="311" y="498"/>
                      </a:lnTo>
                      <a:lnTo>
                        <a:pt x="310" y="498"/>
                      </a:lnTo>
                      <a:lnTo>
                        <a:pt x="310" y="499"/>
                      </a:lnTo>
                      <a:lnTo>
                        <a:pt x="310" y="500"/>
                      </a:lnTo>
                      <a:lnTo>
                        <a:pt x="309" y="500"/>
                      </a:lnTo>
                      <a:lnTo>
                        <a:pt x="308" y="500"/>
                      </a:lnTo>
                      <a:lnTo>
                        <a:pt x="307" y="500"/>
                      </a:lnTo>
                      <a:lnTo>
                        <a:pt x="306" y="499"/>
                      </a:lnTo>
                      <a:lnTo>
                        <a:pt x="306" y="498"/>
                      </a:lnTo>
                      <a:lnTo>
                        <a:pt x="306" y="497"/>
                      </a:lnTo>
                      <a:lnTo>
                        <a:pt x="305" y="497"/>
                      </a:lnTo>
                      <a:lnTo>
                        <a:pt x="305" y="498"/>
                      </a:lnTo>
                      <a:lnTo>
                        <a:pt x="304" y="498"/>
                      </a:lnTo>
                      <a:lnTo>
                        <a:pt x="303" y="498"/>
                      </a:lnTo>
                      <a:lnTo>
                        <a:pt x="303" y="499"/>
                      </a:lnTo>
                      <a:lnTo>
                        <a:pt x="302" y="498"/>
                      </a:lnTo>
                      <a:lnTo>
                        <a:pt x="300" y="497"/>
                      </a:lnTo>
                      <a:lnTo>
                        <a:pt x="300" y="498"/>
                      </a:lnTo>
                      <a:lnTo>
                        <a:pt x="299" y="498"/>
                      </a:lnTo>
                      <a:lnTo>
                        <a:pt x="298" y="499"/>
                      </a:lnTo>
                      <a:lnTo>
                        <a:pt x="297" y="499"/>
                      </a:lnTo>
                      <a:lnTo>
                        <a:pt x="297" y="500"/>
                      </a:lnTo>
                      <a:lnTo>
                        <a:pt x="296" y="501"/>
                      </a:lnTo>
                      <a:lnTo>
                        <a:pt x="296" y="502"/>
                      </a:lnTo>
                      <a:lnTo>
                        <a:pt x="295" y="502"/>
                      </a:lnTo>
                      <a:lnTo>
                        <a:pt x="294" y="502"/>
                      </a:lnTo>
                      <a:lnTo>
                        <a:pt x="294" y="501"/>
                      </a:lnTo>
                      <a:lnTo>
                        <a:pt x="293" y="502"/>
                      </a:lnTo>
                      <a:lnTo>
                        <a:pt x="292" y="503"/>
                      </a:lnTo>
                      <a:lnTo>
                        <a:pt x="292" y="504"/>
                      </a:lnTo>
                      <a:lnTo>
                        <a:pt x="291" y="504"/>
                      </a:lnTo>
                      <a:lnTo>
                        <a:pt x="291" y="505"/>
                      </a:lnTo>
                      <a:lnTo>
                        <a:pt x="290" y="505"/>
                      </a:lnTo>
                      <a:lnTo>
                        <a:pt x="289" y="505"/>
                      </a:lnTo>
                      <a:lnTo>
                        <a:pt x="288" y="505"/>
                      </a:lnTo>
                      <a:lnTo>
                        <a:pt x="288" y="506"/>
                      </a:lnTo>
                      <a:lnTo>
                        <a:pt x="287" y="506"/>
                      </a:lnTo>
                      <a:lnTo>
                        <a:pt x="287" y="505"/>
                      </a:lnTo>
                      <a:lnTo>
                        <a:pt x="286" y="505"/>
                      </a:lnTo>
                      <a:lnTo>
                        <a:pt x="286" y="506"/>
                      </a:lnTo>
                      <a:lnTo>
                        <a:pt x="285" y="506"/>
                      </a:lnTo>
                      <a:lnTo>
                        <a:pt x="284" y="506"/>
                      </a:lnTo>
                      <a:lnTo>
                        <a:pt x="283" y="507"/>
                      </a:lnTo>
                      <a:lnTo>
                        <a:pt x="282" y="507"/>
                      </a:lnTo>
                      <a:lnTo>
                        <a:pt x="281" y="507"/>
                      </a:lnTo>
                      <a:lnTo>
                        <a:pt x="280" y="507"/>
                      </a:lnTo>
                      <a:lnTo>
                        <a:pt x="279" y="506"/>
                      </a:lnTo>
                      <a:lnTo>
                        <a:pt x="278" y="507"/>
                      </a:lnTo>
                      <a:lnTo>
                        <a:pt x="277" y="507"/>
                      </a:lnTo>
                      <a:lnTo>
                        <a:pt x="276" y="507"/>
                      </a:lnTo>
                      <a:lnTo>
                        <a:pt x="275" y="507"/>
                      </a:lnTo>
                      <a:lnTo>
                        <a:pt x="274" y="507"/>
                      </a:lnTo>
                      <a:lnTo>
                        <a:pt x="273" y="507"/>
                      </a:lnTo>
                      <a:lnTo>
                        <a:pt x="272" y="507"/>
                      </a:lnTo>
                      <a:lnTo>
                        <a:pt x="272" y="508"/>
                      </a:lnTo>
                      <a:lnTo>
                        <a:pt x="271" y="509"/>
                      </a:lnTo>
                      <a:lnTo>
                        <a:pt x="270" y="509"/>
                      </a:lnTo>
                      <a:lnTo>
                        <a:pt x="269" y="509"/>
                      </a:lnTo>
                      <a:lnTo>
                        <a:pt x="268" y="511"/>
                      </a:lnTo>
                      <a:lnTo>
                        <a:pt x="268" y="510"/>
                      </a:lnTo>
                      <a:lnTo>
                        <a:pt x="267" y="509"/>
                      </a:lnTo>
                      <a:lnTo>
                        <a:pt x="266" y="510"/>
                      </a:lnTo>
                      <a:lnTo>
                        <a:pt x="265" y="510"/>
                      </a:lnTo>
                      <a:lnTo>
                        <a:pt x="265" y="511"/>
                      </a:lnTo>
                      <a:lnTo>
                        <a:pt x="264" y="511"/>
                      </a:lnTo>
                      <a:lnTo>
                        <a:pt x="264" y="510"/>
                      </a:lnTo>
                      <a:lnTo>
                        <a:pt x="263" y="510"/>
                      </a:lnTo>
                      <a:lnTo>
                        <a:pt x="262" y="511"/>
                      </a:lnTo>
                      <a:lnTo>
                        <a:pt x="261" y="511"/>
                      </a:lnTo>
                      <a:lnTo>
                        <a:pt x="260" y="511"/>
                      </a:lnTo>
                      <a:lnTo>
                        <a:pt x="259" y="511"/>
                      </a:lnTo>
                      <a:lnTo>
                        <a:pt x="258" y="511"/>
                      </a:lnTo>
                      <a:lnTo>
                        <a:pt x="258" y="512"/>
                      </a:lnTo>
                      <a:lnTo>
                        <a:pt x="257" y="513"/>
                      </a:lnTo>
                      <a:lnTo>
                        <a:pt x="256" y="513"/>
                      </a:lnTo>
                      <a:lnTo>
                        <a:pt x="256" y="514"/>
                      </a:lnTo>
                      <a:lnTo>
                        <a:pt x="255" y="513"/>
                      </a:lnTo>
                      <a:lnTo>
                        <a:pt x="254" y="513"/>
                      </a:lnTo>
                      <a:lnTo>
                        <a:pt x="254" y="514"/>
                      </a:lnTo>
                      <a:lnTo>
                        <a:pt x="254" y="515"/>
                      </a:lnTo>
                      <a:lnTo>
                        <a:pt x="253" y="516"/>
                      </a:lnTo>
                      <a:lnTo>
                        <a:pt x="253" y="515"/>
                      </a:lnTo>
                      <a:lnTo>
                        <a:pt x="252" y="516"/>
                      </a:lnTo>
                      <a:lnTo>
                        <a:pt x="253" y="516"/>
                      </a:lnTo>
                      <a:lnTo>
                        <a:pt x="252" y="517"/>
                      </a:lnTo>
                      <a:lnTo>
                        <a:pt x="251" y="517"/>
                      </a:lnTo>
                      <a:lnTo>
                        <a:pt x="251" y="518"/>
                      </a:lnTo>
                      <a:lnTo>
                        <a:pt x="250" y="518"/>
                      </a:lnTo>
                      <a:lnTo>
                        <a:pt x="249" y="517"/>
                      </a:lnTo>
                      <a:lnTo>
                        <a:pt x="249" y="518"/>
                      </a:lnTo>
                      <a:lnTo>
                        <a:pt x="250" y="518"/>
                      </a:lnTo>
                      <a:lnTo>
                        <a:pt x="250" y="519"/>
                      </a:lnTo>
                      <a:lnTo>
                        <a:pt x="249" y="519"/>
                      </a:lnTo>
                      <a:lnTo>
                        <a:pt x="248" y="519"/>
                      </a:lnTo>
                      <a:lnTo>
                        <a:pt x="248" y="520"/>
                      </a:lnTo>
                      <a:lnTo>
                        <a:pt x="248" y="521"/>
                      </a:lnTo>
                      <a:lnTo>
                        <a:pt x="247" y="521"/>
                      </a:lnTo>
                      <a:lnTo>
                        <a:pt x="247" y="522"/>
                      </a:lnTo>
                      <a:lnTo>
                        <a:pt x="247" y="523"/>
                      </a:lnTo>
                      <a:lnTo>
                        <a:pt x="247" y="524"/>
                      </a:lnTo>
                      <a:lnTo>
                        <a:pt x="246" y="523"/>
                      </a:lnTo>
                      <a:lnTo>
                        <a:pt x="246" y="524"/>
                      </a:lnTo>
                      <a:lnTo>
                        <a:pt x="247" y="525"/>
                      </a:lnTo>
                      <a:lnTo>
                        <a:pt x="246" y="525"/>
                      </a:lnTo>
                      <a:lnTo>
                        <a:pt x="246" y="526"/>
                      </a:lnTo>
                      <a:lnTo>
                        <a:pt x="245" y="526"/>
                      </a:lnTo>
                      <a:lnTo>
                        <a:pt x="245" y="527"/>
                      </a:lnTo>
                      <a:lnTo>
                        <a:pt x="245" y="528"/>
                      </a:lnTo>
                      <a:lnTo>
                        <a:pt x="245" y="529"/>
                      </a:lnTo>
                      <a:lnTo>
                        <a:pt x="244" y="529"/>
                      </a:lnTo>
                      <a:lnTo>
                        <a:pt x="244" y="530"/>
                      </a:lnTo>
                      <a:lnTo>
                        <a:pt x="243" y="530"/>
                      </a:lnTo>
                      <a:lnTo>
                        <a:pt x="243" y="531"/>
                      </a:lnTo>
                      <a:lnTo>
                        <a:pt x="243" y="532"/>
                      </a:lnTo>
                      <a:lnTo>
                        <a:pt x="242" y="532"/>
                      </a:lnTo>
                      <a:lnTo>
                        <a:pt x="242" y="533"/>
                      </a:lnTo>
                      <a:lnTo>
                        <a:pt x="243" y="533"/>
                      </a:lnTo>
                      <a:lnTo>
                        <a:pt x="243" y="534"/>
                      </a:lnTo>
                      <a:lnTo>
                        <a:pt x="242" y="534"/>
                      </a:lnTo>
                      <a:lnTo>
                        <a:pt x="242" y="535"/>
                      </a:lnTo>
                      <a:lnTo>
                        <a:pt x="243" y="535"/>
                      </a:lnTo>
                      <a:lnTo>
                        <a:pt x="243" y="536"/>
                      </a:lnTo>
                      <a:lnTo>
                        <a:pt x="243" y="537"/>
                      </a:lnTo>
                      <a:lnTo>
                        <a:pt x="242" y="536"/>
                      </a:lnTo>
                      <a:lnTo>
                        <a:pt x="242" y="537"/>
                      </a:lnTo>
                      <a:lnTo>
                        <a:pt x="241" y="538"/>
                      </a:lnTo>
                      <a:lnTo>
                        <a:pt x="240" y="539"/>
                      </a:lnTo>
                      <a:lnTo>
                        <a:pt x="241" y="539"/>
                      </a:lnTo>
                      <a:lnTo>
                        <a:pt x="241" y="540"/>
                      </a:lnTo>
                      <a:lnTo>
                        <a:pt x="240" y="540"/>
                      </a:lnTo>
                      <a:lnTo>
                        <a:pt x="240" y="541"/>
                      </a:lnTo>
                      <a:lnTo>
                        <a:pt x="239" y="542"/>
                      </a:lnTo>
                      <a:lnTo>
                        <a:pt x="240" y="542"/>
                      </a:lnTo>
                      <a:lnTo>
                        <a:pt x="240" y="543"/>
                      </a:lnTo>
                      <a:lnTo>
                        <a:pt x="241" y="543"/>
                      </a:lnTo>
                      <a:lnTo>
                        <a:pt x="241" y="544"/>
                      </a:lnTo>
                      <a:lnTo>
                        <a:pt x="240" y="544"/>
                      </a:lnTo>
                      <a:lnTo>
                        <a:pt x="240" y="543"/>
                      </a:lnTo>
                      <a:lnTo>
                        <a:pt x="240" y="544"/>
                      </a:lnTo>
                      <a:lnTo>
                        <a:pt x="239" y="544"/>
                      </a:lnTo>
                      <a:lnTo>
                        <a:pt x="239" y="545"/>
                      </a:lnTo>
                      <a:lnTo>
                        <a:pt x="240" y="546"/>
                      </a:lnTo>
                      <a:lnTo>
                        <a:pt x="239" y="547"/>
                      </a:lnTo>
                      <a:lnTo>
                        <a:pt x="239" y="548"/>
                      </a:lnTo>
                      <a:lnTo>
                        <a:pt x="238" y="549"/>
                      </a:lnTo>
                      <a:lnTo>
                        <a:pt x="238" y="550"/>
                      </a:lnTo>
                      <a:lnTo>
                        <a:pt x="238" y="551"/>
                      </a:lnTo>
                      <a:lnTo>
                        <a:pt x="238" y="552"/>
                      </a:lnTo>
                      <a:lnTo>
                        <a:pt x="238" y="553"/>
                      </a:lnTo>
                      <a:lnTo>
                        <a:pt x="237" y="553"/>
                      </a:lnTo>
                      <a:lnTo>
                        <a:pt x="238" y="554"/>
                      </a:lnTo>
                      <a:lnTo>
                        <a:pt x="238" y="555"/>
                      </a:lnTo>
                      <a:lnTo>
                        <a:pt x="237" y="555"/>
                      </a:lnTo>
                      <a:lnTo>
                        <a:pt x="237" y="556"/>
                      </a:lnTo>
                      <a:lnTo>
                        <a:pt x="236" y="556"/>
                      </a:lnTo>
                      <a:lnTo>
                        <a:pt x="236" y="557"/>
                      </a:lnTo>
                      <a:lnTo>
                        <a:pt x="235" y="557"/>
                      </a:lnTo>
                      <a:lnTo>
                        <a:pt x="235" y="558"/>
                      </a:lnTo>
                      <a:lnTo>
                        <a:pt x="235" y="559"/>
                      </a:lnTo>
                      <a:lnTo>
                        <a:pt x="234" y="559"/>
                      </a:lnTo>
                      <a:lnTo>
                        <a:pt x="233" y="560"/>
                      </a:lnTo>
                      <a:lnTo>
                        <a:pt x="233" y="561"/>
                      </a:lnTo>
                      <a:lnTo>
                        <a:pt x="232" y="561"/>
                      </a:lnTo>
                      <a:lnTo>
                        <a:pt x="231" y="561"/>
                      </a:lnTo>
                      <a:lnTo>
                        <a:pt x="231" y="562"/>
                      </a:lnTo>
                      <a:lnTo>
                        <a:pt x="231" y="563"/>
                      </a:lnTo>
                      <a:lnTo>
                        <a:pt x="231" y="564"/>
                      </a:lnTo>
                      <a:lnTo>
                        <a:pt x="230" y="565"/>
                      </a:lnTo>
                      <a:lnTo>
                        <a:pt x="230" y="566"/>
                      </a:lnTo>
                      <a:lnTo>
                        <a:pt x="230" y="567"/>
                      </a:lnTo>
                      <a:lnTo>
                        <a:pt x="229" y="567"/>
                      </a:lnTo>
                      <a:lnTo>
                        <a:pt x="229" y="568"/>
                      </a:lnTo>
                      <a:lnTo>
                        <a:pt x="229" y="569"/>
                      </a:lnTo>
                      <a:lnTo>
                        <a:pt x="228" y="570"/>
                      </a:lnTo>
                      <a:lnTo>
                        <a:pt x="227" y="571"/>
                      </a:lnTo>
                      <a:lnTo>
                        <a:pt x="228" y="571"/>
                      </a:lnTo>
                      <a:lnTo>
                        <a:pt x="227" y="572"/>
                      </a:lnTo>
                      <a:lnTo>
                        <a:pt x="226" y="572"/>
                      </a:lnTo>
                      <a:lnTo>
                        <a:pt x="226" y="573"/>
                      </a:lnTo>
                      <a:lnTo>
                        <a:pt x="225" y="573"/>
                      </a:lnTo>
                      <a:lnTo>
                        <a:pt x="225" y="574"/>
                      </a:lnTo>
                      <a:lnTo>
                        <a:pt x="225" y="575"/>
                      </a:lnTo>
                      <a:lnTo>
                        <a:pt x="225" y="576"/>
                      </a:lnTo>
                      <a:lnTo>
                        <a:pt x="224" y="576"/>
                      </a:lnTo>
                      <a:lnTo>
                        <a:pt x="224" y="577"/>
                      </a:lnTo>
                      <a:lnTo>
                        <a:pt x="224" y="578"/>
                      </a:lnTo>
                      <a:lnTo>
                        <a:pt x="224" y="579"/>
                      </a:lnTo>
                      <a:lnTo>
                        <a:pt x="224" y="580"/>
                      </a:lnTo>
                      <a:lnTo>
                        <a:pt x="224" y="581"/>
                      </a:lnTo>
                      <a:lnTo>
                        <a:pt x="223" y="582"/>
                      </a:lnTo>
                      <a:lnTo>
                        <a:pt x="223" y="583"/>
                      </a:lnTo>
                      <a:lnTo>
                        <a:pt x="223" y="584"/>
                      </a:lnTo>
                      <a:lnTo>
                        <a:pt x="222" y="584"/>
                      </a:lnTo>
                      <a:lnTo>
                        <a:pt x="222" y="585"/>
                      </a:lnTo>
                      <a:lnTo>
                        <a:pt x="222" y="586"/>
                      </a:lnTo>
                      <a:lnTo>
                        <a:pt x="221" y="586"/>
                      </a:lnTo>
                      <a:lnTo>
                        <a:pt x="220" y="587"/>
                      </a:lnTo>
                      <a:lnTo>
                        <a:pt x="220" y="588"/>
                      </a:lnTo>
                      <a:lnTo>
                        <a:pt x="221" y="588"/>
                      </a:lnTo>
                      <a:lnTo>
                        <a:pt x="222" y="589"/>
                      </a:lnTo>
                      <a:lnTo>
                        <a:pt x="221" y="589"/>
                      </a:lnTo>
                      <a:lnTo>
                        <a:pt x="220" y="589"/>
                      </a:lnTo>
                      <a:lnTo>
                        <a:pt x="219" y="589"/>
                      </a:lnTo>
                      <a:lnTo>
                        <a:pt x="218" y="590"/>
                      </a:lnTo>
                      <a:lnTo>
                        <a:pt x="217" y="591"/>
                      </a:lnTo>
                      <a:lnTo>
                        <a:pt x="217" y="592"/>
                      </a:lnTo>
                      <a:lnTo>
                        <a:pt x="218" y="592"/>
                      </a:lnTo>
                      <a:lnTo>
                        <a:pt x="217" y="593"/>
                      </a:lnTo>
                      <a:lnTo>
                        <a:pt x="216" y="594"/>
                      </a:lnTo>
                      <a:lnTo>
                        <a:pt x="216" y="595"/>
                      </a:lnTo>
                      <a:lnTo>
                        <a:pt x="216" y="596"/>
                      </a:lnTo>
                      <a:lnTo>
                        <a:pt x="216" y="597"/>
                      </a:lnTo>
                      <a:lnTo>
                        <a:pt x="215" y="596"/>
                      </a:lnTo>
                      <a:lnTo>
                        <a:pt x="214" y="596"/>
                      </a:lnTo>
                      <a:lnTo>
                        <a:pt x="214" y="597"/>
                      </a:lnTo>
                      <a:lnTo>
                        <a:pt x="214" y="598"/>
                      </a:lnTo>
                      <a:lnTo>
                        <a:pt x="213" y="598"/>
                      </a:lnTo>
                      <a:lnTo>
                        <a:pt x="212" y="598"/>
                      </a:lnTo>
                      <a:lnTo>
                        <a:pt x="212" y="599"/>
                      </a:lnTo>
                      <a:lnTo>
                        <a:pt x="211" y="599"/>
                      </a:lnTo>
                      <a:lnTo>
                        <a:pt x="211" y="600"/>
                      </a:lnTo>
                      <a:lnTo>
                        <a:pt x="210" y="600"/>
                      </a:lnTo>
                      <a:lnTo>
                        <a:pt x="209" y="600"/>
                      </a:lnTo>
                      <a:lnTo>
                        <a:pt x="208" y="601"/>
                      </a:lnTo>
                      <a:lnTo>
                        <a:pt x="208" y="602"/>
                      </a:lnTo>
                      <a:lnTo>
                        <a:pt x="207" y="603"/>
                      </a:lnTo>
                      <a:lnTo>
                        <a:pt x="206" y="603"/>
                      </a:lnTo>
                      <a:lnTo>
                        <a:pt x="206" y="604"/>
                      </a:lnTo>
                      <a:lnTo>
                        <a:pt x="207" y="605"/>
                      </a:lnTo>
                      <a:lnTo>
                        <a:pt x="207" y="606"/>
                      </a:lnTo>
                      <a:lnTo>
                        <a:pt x="206" y="606"/>
                      </a:lnTo>
                      <a:lnTo>
                        <a:pt x="206" y="607"/>
                      </a:lnTo>
                      <a:lnTo>
                        <a:pt x="205" y="607"/>
                      </a:lnTo>
                      <a:lnTo>
                        <a:pt x="205" y="608"/>
                      </a:lnTo>
                      <a:lnTo>
                        <a:pt x="205" y="609"/>
                      </a:lnTo>
                      <a:lnTo>
                        <a:pt x="204" y="609"/>
                      </a:lnTo>
                      <a:lnTo>
                        <a:pt x="204" y="610"/>
                      </a:lnTo>
                      <a:lnTo>
                        <a:pt x="204" y="611"/>
                      </a:lnTo>
                      <a:lnTo>
                        <a:pt x="203" y="611"/>
                      </a:lnTo>
                      <a:lnTo>
                        <a:pt x="203" y="612"/>
                      </a:lnTo>
                      <a:lnTo>
                        <a:pt x="203" y="613"/>
                      </a:lnTo>
                      <a:lnTo>
                        <a:pt x="203" y="614"/>
                      </a:lnTo>
                      <a:lnTo>
                        <a:pt x="203" y="615"/>
                      </a:lnTo>
                      <a:lnTo>
                        <a:pt x="204" y="615"/>
                      </a:lnTo>
                      <a:lnTo>
                        <a:pt x="205" y="616"/>
                      </a:lnTo>
                      <a:lnTo>
                        <a:pt x="205" y="617"/>
                      </a:lnTo>
                      <a:lnTo>
                        <a:pt x="205" y="618"/>
                      </a:lnTo>
                      <a:lnTo>
                        <a:pt x="206" y="619"/>
                      </a:lnTo>
                      <a:lnTo>
                        <a:pt x="206" y="620"/>
                      </a:lnTo>
                      <a:lnTo>
                        <a:pt x="206" y="621"/>
                      </a:lnTo>
                      <a:lnTo>
                        <a:pt x="207" y="621"/>
                      </a:lnTo>
                      <a:lnTo>
                        <a:pt x="207" y="622"/>
                      </a:lnTo>
                      <a:lnTo>
                        <a:pt x="206" y="623"/>
                      </a:lnTo>
                      <a:lnTo>
                        <a:pt x="207" y="623"/>
                      </a:lnTo>
                      <a:lnTo>
                        <a:pt x="207" y="624"/>
                      </a:lnTo>
                      <a:lnTo>
                        <a:pt x="207" y="625"/>
                      </a:lnTo>
                      <a:lnTo>
                        <a:pt x="208" y="625"/>
                      </a:lnTo>
                      <a:lnTo>
                        <a:pt x="208" y="626"/>
                      </a:lnTo>
                      <a:lnTo>
                        <a:pt x="207" y="626"/>
                      </a:lnTo>
                      <a:lnTo>
                        <a:pt x="208" y="627"/>
                      </a:lnTo>
                      <a:lnTo>
                        <a:pt x="207" y="628"/>
                      </a:lnTo>
                      <a:lnTo>
                        <a:pt x="207" y="629"/>
                      </a:lnTo>
                      <a:lnTo>
                        <a:pt x="208" y="630"/>
                      </a:lnTo>
                      <a:lnTo>
                        <a:pt x="208" y="632"/>
                      </a:lnTo>
                      <a:lnTo>
                        <a:pt x="209" y="632"/>
                      </a:lnTo>
                      <a:lnTo>
                        <a:pt x="209" y="633"/>
                      </a:lnTo>
                      <a:lnTo>
                        <a:pt x="209" y="634"/>
                      </a:lnTo>
                      <a:lnTo>
                        <a:pt x="209" y="635"/>
                      </a:lnTo>
                      <a:lnTo>
                        <a:pt x="209" y="636"/>
                      </a:lnTo>
                      <a:lnTo>
                        <a:pt x="209" y="637"/>
                      </a:lnTo>
                      <a:lnTo>
                        <a:pt x="209" y="638"/>
                      </a:lnTo>
                      <a:lnTo>
                        <a:pt x="209" y="639"/>
                      </a:lnTo>
                      <a:lnTo>
                        <a:pt x="208" y="639"/>
                      </a:lnTo>
                      <a:lnTo>
                        <a:pt x="209" y="640"/>
                      </a:lnTo>
                      <a:lnTo>
                        <a:pt x="209" y="641"/>
                      </a:lnTo>
                      <a:lnTo>
                        <a:pt x="208" y="641"/>
                      </a:lnTo>
                      <a:lnTo>
                        <a:pt x="208" y="642"/>
                      </a:lnTo>
                      <a:lnTo>
                        <a:pt x="208" y="643"/>
                      </a:lnTo>
                      <a:lnTo>
                        <a:pt x="209" y="643"/>
                      </a:lnTo>
                      <a:lnTo>
                        <a:pt x="209" y="644"/>
                      </a:lnTo>
                      <a:lnTo>
                        <a:pt x="209" y="645"/>
                      </a:lnTo>
                      <a:lnTo>
                        <a:pt x="209" y="646"/>
                      </a:lnTo>
                      <a:lnTo>
                        <a:pt x="210" y="646"/>
                      </a:lnTo>
                      <a:lnTo>
                        <a:pt x="211" y="646"/>
                      </a:lnTo>
                      <a:lnTo>
                        <a:pt x="211" y="647"/>
                      </a:lnTo>
                      <a:lnTo>
                        <a:pt x="212" y="646"/>
                      </a:lnTo>
                      <a:lnTo>
                        <a:pt x="213" y="646"/>
                      </a:lnTo>
                      <a:lnTo>
                        <a:pt x="213" y="647"/>
                      </a:lnTo>
                      <a:lnTo>
                        <a:pt x="214" y="648"/>
                      </a:lnTo>
                      <a:lnTo>
                        <a:pt x="215" y="649"/>
                      </a:lnTo>
                      <a:lnTo>
                        <a:pt x="215" y="650"/>
                      </a:lnTo>
                      <a:lnTo>
                        <a:pt x="216" y="651"/>
                      </a:lnTo>
                      <a:lnTo>
                        <a:pt x="216" y="652"/>
                      </a:lnTo>
                      <a:lnTo>
                        <a:pt x="216" y="653"/>
                      </a:lnTo>
                      <a:lnTo>
                        <a:pt x="216" y="654"/>
                      </a:lnTo>
                      <a:lnTo>
                        <a:pt x="216" y="655"/>
                      </a:lnTo>
                      <a:lnTo>
                        <a:pt x="217" y="655"/>
                      </a:lnTo>
                      <a:lnTo>
                        <a:pt x="216" y="655"/>
                      </a:lnTo>
                      <a:lnTo>
                        <a:pt x="217" y="655"/>
                      </a:lnTo>
                      <a:lnTo>
                        <a:pt x="216" y="656"/>
                      </a:lnTo>
                      <a:lnTo>
                        <a:pt x="217" y="656"/>
                      </a:lnTo>
                      <a:lnTo>
                        <a:pt x="217" y="657"/>
                      </a:lnTo>
                      <a:lnTo>
                        <a:pt x="216" y="657"/>
                      </a:lnTo>
                      <a:lnTo>
                        <a:pt x="216" y="658"/>
                      </a:lnTo>
                      <a:lnTo>
                        <a:pt x="215" y="658"/>
                      </a:lnTo>
                      <a:lnTo>
                        <a:pt x="214" y="659"/>
                      </a:lnTo>
                      <a:lnTo>
                        <a:pt x="214" y="660"/>
                      </a:lnTo>
                      <a:lnTo>
                        <a:pt x="213" y="660"/>
                      </a:lnTo>
                      <a:lnTo>
                        <a:pt x="213" y="661"/>
                      </a:lnTo>
                      <a:lnTo>
                        <a:pt x="213" y="662"/>
                      </a:lnTo>
                      <a:lnTo>
                        <a:pt x="212" y="662"/>
                      </a:lnTo>
                      <a:lnTo>
                        <a:pt x="212" y="663"/>
                      </a:lnTo>
                      <a:lnTo>
                        <a:pt x="212" y="664"/>
                      </a:lnTo>
                      <a:lnTo>
                        <a:pt x="213" y="665"/>
                      </a:lnTo>
                      <a:lnTo>
                        <a:pt x="212" y="665"/>
                      </a:lnTo>
                      <a:lnTo>
                        <a:pt x="212" y="666"/>
                      </a:lnTo>
                      <a:lnTo>
                        <a:pt x="213" y="666"/>
                      </a:lnTo>
                      <a:lnTo>
                        <a:pt x="213" y="667"/>
                      </a:lnTo>
                      <a:lnTo>
                        <a:pt x="213" y="668"/>
                      </a:lnTo>
                      <a:lnTo>
                        <a:pt x="213" y="669"/>
                      </a:lnTo>
                      <a:lnTo>
                        <a:pt x="212" y="670"/>
                      </a:lnTo>
                      <a:lnTo>
                        <a:pt x="213" y="670"/>
                      </a:lnTo>
                      <a:lnTo>
                        <a:pt x="212" y="671"/>
                      </a:lnTo>
                      <a:lnTo>
                        <a:pt x="212" y="672"/>
                      </a:lnTo>
                      <a:lnTo>
                        <a:pt x="212" y="673"/>
                      </a:lnTo>
                      <a:lnTo>
                        <a:pt x="212" y="674"/>
                      </a:lnTo>
                      <a:lnTo>
                        <a:pt x="212" y="675"/>
                      </a:lnTo>
                      <a:lnTo>
                        <a:pt x="213" y="675"/>
                      </a:lnTo>
                      <a:lnTo>
                        <a:pt x="212" y="676"/>
                      </a:lnTo>
                      <a:lnTo>
                        <a:pt x="213" y="676"/>
                      </a:lnTo>
                      <a:lnTo>
                        <a:pt x="213" y="677"/>
                      </a:lnTo>
                      <a:lnTo>
                        <a:pt x="212" y="677"/>
                      </a:lnTo>
                      <a:lnTo>
                        <a:pt x="213" y="678"/>
                      </a:lnTo>
                      <a:lnTo>
                        <a:pt x="213" y="679"/>
                      </a:lnTo>
                      <a:lnTo>
                        <a:pt x="213" y="680"/>
                      </a:lnTo>
                      <a:lnTo>
                        <a:pt x="212" y="680"/>
                      </a:lnTo>
                      <a:lnTo>
                        <a:pt x="212" y="681"/>
                      </a:lnTo>
                      <a:lnTo>
                        <a:pt x="211" y="681"/>
                      </a:lnTo>
                      <a:lnTo>
                        <a:pt x="211" y="682"/>
                      </a:lnTo>
                      <a:lnTo>
                        <a:pt x="210" y="683"/>
                      </a:lnTo>
                      <a:lnTo>
                        <a:pt x="210" y="684"/>
                      </a:lnTo>
                      <a:lnTo>
                        <a:pt x="210" y="685"/>
                      </a:lnTo>
                      <a:lnTo>
                        <a:pt x="209" y="685"/>
                      </a:lnTo>
                      <a:lnTo>
                        <a:pt x="209" y="686"/>
                      </a:lnTo>
                      <a:lnTo>
                        <a:pt x="209" y="687"/>
                      </a:lnTo>
                      <a:lnTo>
                        <a:pt x="209" y="688"/>
                      </a:lnTo>
                      <a:lnTo>
                        <a:pt x="209" y="689"/>
                      </a:lnTo>
                      <a:lnTo>
                        <a:pt x="209" y="690"/>
                      </a:lnTo>
                      <a:lnTo>
                        <a:pt x="210" y="690"/>
                      </a:lnTo>
                      <a:lnTo>
                        <a:pt x="210" y="691"/>
                      </a:lnTo>
                      <a:lnTo>
                        <a:pt x="210" y="692"/>
                      </a:lnTo>
                      <a:lnTo>
                        <a:pt x="210" y="693"/>
                      </a:lnTo>
                      <a:lnTo>
                        <a:pt x="210" y="694"/>
                      </a:lnTo>
                      <a:lnTo>
                        <a:pt x="209" y="695"/>
                      </a:lnTo>
                      <a:lnTo>
                        <a:pt x="209" y="696"/>
                      </a:lnTo>
                      <a:lnTo>
                        <a:pt x="209" y="697"/>
                      </a:lnTo>
                      <a:lnTo>
                        <a:pt x="208" y="697"/>
                      </a:lnTo>
                      <a:lnTo>
                        <a:pt x="208" y="698"/>
                      </a:lnTo>
                      <a:lnTo>
                        <a:pt x="208" y="699"/>
                      </a:lnTo>
                      <a:lnTo>
                        <a:pt x="208" y="700"/>
                      </a:lnTo>
                      <a:lnTo>
                        <a:pt x="207" y="700"/>
                      </a:lnTo>
                      <a:lnTo>
                        <a:pt x="207" y="701"/>
                      </a:lnTo>
                      <a:lnTo>
                        <a:pt x="208" y="701"/>
                      </a:lnTo>
                      <a:lnTo>
                        <a:pt x="207" y="701"/>
                      </a:lnTo>
                      <a:lnTo>
                        <a:pt x="207" y="702"/>
                      </a:lnTo>
                      <a:lnTo>
                        <a:pt x="208" y="702"/>
                      </a:lnTo>
                      <a:lnTo>
                        <a:pt x="208" y="703"/>
                      </a:lnTo>
                      <a:lnTo>
                        <a:pt x="207" y="703"/>
                      </a:lnTo>
                      <a:lnTo>
                        <a:pt x="208" y="704"/>
                      </a:lnTo>
                      <a:lnTo>
                        <a:pt x="207" y="704"/>
                      </a:lnTo>
                      <a:lnTo>
                        <a:pt x="207" y="705"/>
                      </a:lnTo>
                      <a:lnTo>
                        <a:pt x="207" y="706"/>
                      </a:lnTo>
                      <a:lnTo>
                        <a:pt x="206" y="706"/>
                      </a:lnTo>
                      <a:lnTo>
                        <a:pt x="206" y="707"/>
                      </a:lnTo>
                      <a:lnTo>
                        <a:pt x="205" y="707"/>
                      </a:lnTo>
                      <a:lnTo>
                        <a:pt x="205" y="708"/>
                      </a:lnTo>
                      <a:lnTo>
                        <a:pt x="205" y="709"/>
                      </a:lnTo>
                      <a:lnTo>
                        <a:pt x="204" y="709"/>
                      </a:lnTo>
                      <a:lnTo>
                        <a:pt x="203" y="710"/>
                      </a:lnTo>
                      <a:lnTo>
                        <a:pt x="203" y="711"/>
                      </a:lnTo>
                      <a:lnTo>
                        <a:pt x="202" y="711"/>
                      </a:lnTo>
                      <a:lnTo>
                        <a:pt x="201" y="712"/>
                      </a:lnTo>
                      <a:lnTo>
                        <a:pt x="202" y="712"/>
                      </a:lnTo>
                      <a:lnTo>
                        <a:pt x="201" y="712"/>
                      </a:lnTo>
                      <a:lnTo>
                        <a:pt x="201" y="713"/>
                      </a:lnTo>
                      <a:lnTo>
                        <a:pt x="201" y="714"/>
                      </a:lnTo>
                      <a:lnTo>
                        <a:pt x="201" y="716"/>
                      </a:lnTo>
                      <a:lnTo>
                        <a:pt x="199" y="716"/>
                      </a:lnTo>
                      <a:lnTo>
                        <a:pt x="197" y="716"/>
                      </a:lnTo>
                      <a:lnTo>
                        <a:pt x="196" y="715"/>
                      </a:lnTo>
                      <a:lnTo>
                        <a:pt x="196" y="714"/>
                      </a:lnTo>
                      <a:lnTo>
                        <a:pt x="196" y="713"/>
                      </a:lnTo>
                      <a:lnTo>
                        <a:pt x="196" y="712"/>
                      </a:lnTo>
                      <a:lnTo>
                        <a:pt x="196" y="711"/>
                      </a:lnTo>
                      <a:lnTo>
                        <a:pt x="196" y="710"/>
                      </a:lnTo>
                      <a:lnTo>
                        <a:pt x="195" y="710"/>
                      </a:lnTo>
                      <a:lnTo>
                        <a:pt x="195" y="709"/>
                      </a:lnTo>
                      <a:lnTo>
                        <a:pt x="194" y="709"/>
                      </a:lnTo>
                      <a:lnTo>
                        <a:pt x="194" y="710"/>
                      </a:lnTo>
                      <a:lnTo>
                        <a:pt x="193" y="710"/>
                      </a:lnTo>
                      <a:lnTo>
                        <a:pt x="192" y="711"/>
                      </a:lnTo>
                      <a:lnTo>
                        <a:pt x="190" y="712"/>
                      </a:lnTo>
                      <a:lnTo>
                        <a:pt x="189" y="712"/>
                      </a:lnTo>
                      <a:lnTo>
                        <a:pt x="187" y="711"/>
                      </a:lnTo>
                      <a:lnTo>
                        <a:pt x="186" y="711"/>
                      </a:lnTo>
                      <a:lnTo>
                        <a:pt x="185" y="712"/>
                      </a:lnTo>
                      <a:lnTo>
                        <a:pt x="184" y="712"/>
                      </a:lnTo>
                      <a:lnTo>
                        <a:pt x="184" y="711"/>
                      </a:lnTo>
                      <a:lnTo>
                        <a:pt x="183" y="711"/>
                      </a:lnTo>
                      <a:lnTo>
                        <a:pt x="183" y="710"/>
                      </a:lnTo>
                      <a:lnTo>
                        <a:pt x="183" y="709"/>
                      </a:lnTo>
                      <a:lnTo>
                        <a:pt x="182" y="709"/>
                      </a:lnTo>
                      <a:lnTo>
                        <a:pt x="182" y="708"/>
                      </a:lnTo>
                      <a:lnTo>
                        <a:pt x="181" y="708"/>
                      </a:lnTo>
                      <a:lnTo>
                        <a:pt x="179" y="708"/>
                      </a:lnTo>
                      <a:lnTo>
                        <a:pt x="177" y="709"/>
                      </a:lnTo>
                      <a:lnTo>
                        <a:pt x="176" y="709"/>
                      </a:lnTo>
                      <a:lnTo>
                        <a:pt x="175" y="708"/>
                      </a:lnTo>
                      <a:lnTo>
                        <a:pt x="174" y="708"/>
                      </a:lnTo>
                      <a:lnTo>
                        <a:pt x="173" y="708"/>
                      </a:lnTo>
                      <a:lnTo>
                        <a:pt x="172" y="709"/>
                      </a:lnTo>
                      <a:lnTo>
                        <a:pt x="172" y="708"/>
                      </a:lnTo>
                      <a:lnTo>
                        <a:pt x="171" y="708"/>
                      </a:lnTo>
                      <a:lnTo>
                        <a:pt x="171" y="707"/>
                      </a:lnTo>
                      <a:lnTo>
                        <a:pt x="170" y="707"/>
                      </a:lnTo>
                      <a:lnTo>
                        <a:pt x="169" y="707"/>
                      </a:lnTo>
                      <a:lnTo>
                        <a:pt x="169" y="706"/>
                      </a:lnTo>
                      <a:lnTo>
                        <a:pt x="168" y="704"/>
                      </a:lnTo>
                      <a:lnTo>
                        <a:pt x="168" y="703"/>
                      </a:lnTo>
                      <a:lnTo>
                        <a:pt x="167" y="702"/>
                      </a:lnTo>
                      <a:lnTo>
                        <a:pt x="166" y="701"/>
                      </a:lnTo>
                      <a:lnTo>
                        <a:pt x="166" y="700"/>
                      </a:lnTo>
                      <a:lnTo>
                        <a:pt x="165" y="700"/>
                      </a:lnTo>
                      <a:lnTo>
                        <a:pt x="164" y="700"/>
                      </a:lnTo>
                      <a:lnTo>
                        <a:pt x="163" y="699"/>
                      </a:lnTo>
                      <a:lnTo>
                        <a:pt x="163" y="698"/>
                      </a:lnTo>
                      <a:lnTo>
                        <a:pt x="163" y="697"/>
                      </a:lnTo>
                      <a:lnTo>
                        <a:pt x="163" y="696"/>
                      </a:lnTo>
                      <a:lnTo>
                        <a:pt x="163" y="695"/>
                      </a:lnTo>
                      <a:lnTo>
                        <a:pt x="163" y="694"/>
                      </a:lnTo>
                      <a:lnTo>
                        <a:pt x="162" y="694"/>
                      </a:lnTo>
                      <a:lnTo>
                        <a:pt x="162" y="693"/>
                      </a:lnTo>
                      <a:lnTo>
                        <a:pt x="161" y="692"/>
                      </a:lnTo>
                      <a:lnTo>
                        <a:pt x="162" y="692"/>
                      </a:lnTo>
                      <a:lnTo>
                        <a:pt x="162" y="691"/>
                      </a:lnTo>
                      <a:lnTo>
                        <a:pt x="162" y="690"/>
                      </a:lnTo>
                      <a:lnTo>
                        <a:pt x="162" y="689"/>
                      </a:lnTo>
                      <a:lnTo>
                        <a:pt x="163" y="689"/>
                      </a:lnTo>
                      <a:lnTo>
                        <a:pt x="162" y="688"/>
                      </a:lnTo>
                      <a:lnTo>
                        <a:pt x="162" y="687"/>
                      </a:lnTo>
                      <a:lnTo>
                        <a:pt x="162" y="686"/>
                      </a:lnTo>
                      <a:lnTo>
                        <a:pt x="162" y="685"/>
                      </a:lnTo>
                      <a:lnTo>
                        <a:pt x="162" y="684"/>
                      </a:lnTo>
                      <a:lnTo>
                        <a:pt x="161" y="684"/>
                      </a:lnTo>
                      <a:lnTo>
                        <a:pt x="161" y="683"/>
                      </a:lnTo>
                      <a:lnTo>
                        <a:pt x="161" y="682"/>
                      </a:lnTo>
                      <a:lnTo>
                        <a:pt x="162" y="682"/>
                      </a:lnTo>
                      <a:lnTo>
                        <a:pt x="161" y="682"/>
                      </a:lnTo>
                      <a:lnTo>
                        <a:pt x="161" y="681"/>
                      </a:lnTo>
                      <a:lnTo>
                        <a:pt x="161" y="680"/>
                      </a:lnTo>
                      <a:lnTo>
                        <a:pt x="160" y="679"/>
                      </a:lnTo>
                      <a:lnTo>
                        <a:pt x="160" y="678"/>
                      </a:lnTo>
                      <a:lnTo>
                        <a:pt x="160" y="677"/>
                      </a:lnTo>
                      <a:lnTo>
                        <a:pt x="159" y="677"/>
                      </a:lnTo>
                      <a:lnTo>
                        <a:pt x="158" y="678"/>
                      </a:lnTo>
                      <a:lnTo>
                        <a:pt x="157" y="678"/>
                      </a:lnTo>
                      <a:lnTo>
                        <a:pt x="156" y="678"/>
                      </a:lnTo>
                      <a:lnTo>
                        <a:pt x="155" y="678"/>
                      </a:lnTo>
                      <a:lnTo>
                        <a:pt x="154" y="678"/>
                      </a:lnTo>
                      <a:lnTo>
                        <a:pt x="154" y="677"/>
                      </a:lnTo>
                      <a:lnTo>
                        <a:pt x="155" y="676"/>
                      </a:lnTo>
                      <a:lnTo>
                        <a:pt x="155" y="675"/>
                      </a:lnTo>
                      <a:lnTo>
                        <a:pt x="155" y="674"/>
                      </a:lnTo>
                      <a:lnTo>
                        <a:pt x="154" y="674"/>
                      </a:lnTo>
                      <a:lnTo>
                        <a:pt x="153" y="673"/>
                      </a:lnTo>
                      <a:lnTo>
                        <a:pt x="151" y="673"/>
                      </a:lnTo>
                      <a:lnTo>
                        <a:pt x="150" y="672"/>
                      </a:lnTo>
                      <a:lnTo>
                        <a:pt x="149" y="672"/>
                      </a:lnTo>
                      <a:lnTo>
                        <a:pt x="149" y="671"/>
                      </a:lnTo>
                      <a:lnTo>
                        <a:pt x="150" y="671"/>
                      </a:lnTo>
                      <a:lnTo>
                        <a:pt x="150" y="670"/>
                      </a:lnTo>
                      <a:lnTo>
                        <a:pt x="149" y="670"/>
                      </a:lnTo>
                      <a:lnTo>
                        <a:pt x="149" y="669"/>
                      </a:lnTo>
                      <a:lnTo>
                        <a:pt x="149" y="668"/>
                      </a:lnTo>
                      <a:lnTo>
                        <a:pt x="150" y="668"/>
                      </a:lnTo>
                      <a:lnTo>
                        <a:pt x="152" y="666"/>
                      </a:lnTo>
                      <a:lnTo>
                        <a:pt x="153" y="666"/>
                      </a:lnTo>
                      <a:lnTo>
                        <a:pt x="153" y="665"/>
                      </a:lnTo>
                      <a:lnTo>
                        <a:pt x="153" y="664"/>
                      </a:lnTo>
                      <a:lnTo>
                        <a:pt x="154" y="663"/>
                      </a:lnTo>
                      <a:lnTo>
                        <a:pt x="154" y="662"/>
                      </a:lnTo>
                      <a:lnTo>
                        <a:pt x="154" y="661"/>
                      </a:lnTo>
                      <a:lnTo>
                        <a:pt x="154" y="660"/>
                      </a:lnTo>
                      <a:lnTo>
                        <a:pt x="155" y="660"/>
                      </a:lnTo>
                      <a:lnTo>
                        <a:pt x="156" y="660"/>
                      </a:lnTo>
                      <a:lnTo>
                        <a:pt x="156" y="659"/>
                      </a:lnTo>
                      <a:lnTo>
                        <a:pt x="158" y="659"/>
                      </a:lnTo>
                      <a:lnTo>
                        <a:pt x="158" y="658"/>
                      </a:lnTo>
                      <a:lnTo>
                        <a:pt x="157" y="657"/>
                      </a:lnTo>
                      <a:lnTo>
                        <a:pt x="157" y="656"/>
                      </a:lnTo>
                      <a:lnTo>
                        <a:pt x="156" y="656"/>
                      </a:lnTo>
                      <a:lnTo>
                        <a:pt x="156" y="655"/>
                      </a:lnTo>
                      <a:lnTo>
                        <a:pt x="156" y="654"/>
                      </a:lnTo>
                      <a:lnTo>
                        <a:pt x="157" y="653"/>
                      </a:lnTo>
                      <a:lnTo>
                        <a:pt x="157" y="652"/>
                      </a:lnTo>
                      <a:lnTo>
                        <a:pt x="156" y="652"/>
                      </a:lnTo>
                      <a:lnTo>
                        <a:pt x="155" y="652"/>
                      </a:lnTo>
                      <a:lnTo>
                        <a:pt x="154" y="652"/>
                      </a:lnTo>
                      <a:lnTo>
                        <a:pt x="154" y="651"/>
                      </a:lnTo>
                      <a:lnTo>
                        <a:pt x="153" y="651"/>
                      </a:lnTo>
                      <a:lnTo>
                        <a:pt x="152" y="651"/>
                      </a:lnTo>
                      <a:lnTo>
                        <a:pt x="152" y="650"/>
                      </a:lnTo>
                      <a:lnTo>
                        <a:pt x="151" y="650"/>
                      </a:lnTo>
                      <a:lnTo>
                        <a:pt x="150" y="649"/>
                      </a:lnTo>
                      <a:lnTo>
                        <a:pt x="151" y="648"/>
                      </a:lnTo>
                      <a:lnTo>
                        <a:pt x="151" y="647"/>
                      </a:lnTo>
                      <a:lnTo>
                        <a:pt x="152" y="647"/>
                      </a:lnTo>
                      <a:lnTo>
                        <a:pt x="152" y="646"/>
                      </a:lnTo>
                      <a:lnTo>
                        <a:pt x="151" y="646"/>
                      </a:lnTo>
                      <a:lnTo>
                        <a:pt x="150" y="646"/>
                      </a:lnTo>
                      <a:lnTo>
                        <a:pt x="150" y="645"/>
                      </a:lnTo>
                      <a:lnTo>
                        <a:pt x="149" y="645"/>
                      </a:lnTo>
                      <a:lnTo>
                        <a:pt x="148" y="645"/>
                      </a:lnTo>
                      <a:lnTo>
                        <a:pt x="147" y="645"/>
                      </a:lnTo>
                      <a:lnTo>
                        <a:pt x="146" y="645"/>
                      </a:lnTo>
                      <a:lnTo>
                        <a:pt x="145" y="645"/>
                      </a:lnTo>
                      <a:lnTo>
                        <a:pt x="144" y="645"/>
                      </a:lnTo>
                      <a:lnTo>
                        <a:pt x="144" y="646"/>
                      </a:lnTo>
                      <a:lnTo>
                        <a:pt x="143" y="646"/>
                      </a:lnTo>
                      <a:lnTo>
                        <a:pt x="142" y="646"/>
                      </a:lnTo>
                      <a:lnTo>
                        <a:pt x="141" y="645"/>
                      </a:lnTo>
                      <a:lnTo>
                        <a:pt x="142" y="644"/>
                      </a:lnTo>
                      <a:lnTo>
                        <a:pt x="142" y="642"/>
                      </a:lnTo>
                      <a:lnTo>
                        <a:pt x="141" y="642"/>
                      </a:lnTo>
                      <a:lnTo>
                        <a:pt x="140" y="641"/>
                      </a:lnTo>
                      <a:lnTo>
                        <a:pt x="139" y="640"/>
                      </a:lnTo>
                      <a:lnTo>
                        <a:pt x="139" y="639"/>
                      </a:lnTo>
                      <a:lnTo>
                        <a:pt x="139" y="638"/>
                      </a:lnTo>
                      <a:lnTo>
                        <a:pt x="138" y="638"/>
                      </a:lnTo>
                      <a:lnTo>
                        <a:pt x="139" y="638"/>
                      </a:lnTo>
                      <a:lnTo>
                        <a:pt x="138" y="637"/>
                      </a:lnTo>
                      <a:lnTo>
                        <a:pt x="137" y="637"/>
                      </a:lnTo>
                      <a:lnTo>
                        <a:pt x="136" y="637"/>
                      </a:lnTo>
                      <a:lnTo>
                        <a:pt x="136" y="636"/>
                      </a:lnTo>
                      <a:lnTo>
                        <a:pt x="136" y="635"/>
                      </a:lnTo>
                      <a:lnTo>
                        <a:pt x="137" y="635"/>
                      </a:lnTo>
                      <a:lnTo>
                        <a:pt x="137" y="634"/>
                      </a:lnTo>
                      <a:lnTo>
                        <a:pt x="138" y="634"/>
                      </a:lnTo>
                      <a:lnTo>
                        <a:pt x="138" y="633"/>
                      </a:lnTo>
                      <a:lnTo>
                        <a:pt x="137" y="633"/>
                      </a:lnTo>
                      <a:lnTo>
                        <a:pt x="137" y="632"/>
                      </a:lnTo>
                      <a:lnTo>
                        <a:pt x="138" y="631"/>
                      </a:lnTo>
                      <a:lnTo>
                        <a:pt x="138" y="630"/>
                      </a:lnTo>
                      <a:lnTo>
                        <a:pt x="138" y="629"/>
                      </a:lnTo>
                      <a:lnTo>
                        <a:pt x="137" y="629"/>
                      </a:lnTo>
                      <a:lnTo>
                        <a:pt x="136" y="628"/>
                      </a:lnTo>
                      <a:lnTo>
                        <a:pt x="136" y="626"/>
                      </a:lnTo>
                      <a:lnTo>
                        <a:pt x="136" y="625"/>
                      </a:lnTo>
                      <a:lnTo>
                        <a:pt x="135" y="625"/>
                      </a:lnTo>
                      <a:lnTo>
                        <a:pt x="134" y="625"/>
                      </a:lnTo>
                      <a:lnTo>
                        <a:pt x="134" y="624"/>
                      </a:lnTo>
                      <a:lnTo>
                        <a:pt x="133" y="624"/>
                      </a:lnTo>
                      <a:lnTo>
                        <a:pt x="133" y="623"/>
                      </a:lnTo>
                      <a:lnTo>
                        <a:pt x="132" y="623"/>
                      </a:lnTo>
                      <a:lnTo>
                        <a:pt x="132" y="624"/>
                      </a:lnTo>
                      <a:lnTo>
                        <a:pt x="131" y="623"/>
                      </a:lnTo>
                      <a:lnTo>
                        <a:pt x="130" y="623"/>
                      </a:lnTo>
                      <a:lnTo>
                        <a:pt x="130" y="622"/>
                      </a:lnTo>
                      <a:lnTo>
                        <a:pt x="130" y="621"/>
                      </a:lnTo>
                      <a:lnTo>
                        <a:pt x="131" y="621"/>
                      </a:lnTo>
                      <a:lnTo>
                        <a:pt x="131" y="620"/>
                      </a:lnTo>
                      <a:lnTo>
                        <a:pt x="130" y="620"/>
                      </a:lnTo>
                      <a:lnTo>
                        <a:pt x="130" y="619"/>
                      </a:lnTo>
                      <a:lnTo>
                        <a:pt x="131" y="620"/>
                      </a:lnTo>
                      <a:lnTo>
                        <a:pt x="131" y="619"/>
                      </a:lnTo>
                      <a:lnTo>
                        <a:pt x="131" y="618"/>
                      </a:lnTo>
                      <a:lnTo>
                        <a:pt x="130" y="618"/>
                      </a:lnTo>
                      <a:lnTo>
                        <a:pt x="129" y="618"/>
                      </a:lnTo>
                      <a:lnTo>
                        <a:pt x="128" y="618"/>
                      </a:lnTo>
                      <a:lnTo>
                        <a:pt x="127" y="619"/>
                      </a:lnTo>
                      <a:lnTo>
                        <a:pt x="126" y="619"/>
                      </a:lnTo>
                      <a:lnTo>
                        <a:pt x="126" y="618"/>
                      </a:lnTo>
                      <a:lnTo>
                        <a:pt x="125" y="619"/>
                      </a:lnTo>
                      <a:lnTo>
                        <a:pt x="124" y="619"/>
                      </a:lnTo>
                      <a:lnTo>
                        <a:pt x="124" y="618"/>
                      </a:lnTo>
                      <a:lnTo>
                        <a:pt x="123" y="618"/>
                      </a:lnTo>
                      <a:lnTo>
                        <a:pt x="122" y="618"/>
                      </a:lnTo>
                      <a:lnTo>
                        <a:pt x="121" y="618"/>
                      </a:lnTo>
                      <a:lnTo>
                        <a:pt x="120" y="617"/>
                      </a:lnTo>
                      <a:lnTo>
                        <a:pt x="119" y="617"/>
                      </a:lnTo>
                      <a:lnTo>
                        <a:pt x="120" y="617"/>
                      </a:lnTo>
                      <a:lnTo>
                        <a:pt x="120" y="616"/>
                      </a:lnTo>
                      <a:lnTo>
                        <a:pt x="120" y="617"/>
                      </a:lnTo>
                      <a:lnTo>
                        <a:pt x="120" y="616"/>
                      </a:lnTo>
                      <a:lnTo>
                        <a:pt x="121" y="616"/>
                      </a:lnTo>
                      <a:lnTo>
                        <a:pt x="121" y="615"/>
                      </a:lnTo>
                      <a:lnTo>
                        <a:pt x="121" y="614"/>
                      </a:lnTo>
                      <a:lnTo>
                        <a:pt x="121" y="613"/>
                      </a:lnTo>
                      <a:lnTo>
                        <a:pt x="121" y="614"/>
                      </a:lnTo>
                      <a:lnTo>
                        <a:pt x="120" y="614"/>
                      </a:lnTo>
                      <a:lnTo>
                        <a:pt x="120" y="613"/>
                      </a:lnTo>
                      <a:lnTo>
                        <a:pt x="121" y="613"/>
                      </a:lnTo>
                      <a:lnTo>
                        <a:pt x="122" y="612"/>
                      </a:lnTo>
                      <a:lnTo>
                        <a:pt x="122" y="611"/>
                      </a:lnTo>
                      <a:lnTo>
                        <a:pt x="123" y="611"/>
                      </a:lnTo>
                      <a:lnTo>
                        <a:pt x="122" y="611"/>
                      </a:lnTo>
                      <a:lnTo>
                        <a:pt x="123" y="611"/>
                      </a:lnTo>
                      <a:lnTo>
                        <a:pt x="123" y="612"/>
                      </a:lnTo>
                      <a:lnTo>
                        <a:pt x="123" y="611"/>
                      </a:lnTo>
                      <a:lnTo>
                        <a:pt x="124" y="611"/>
                      </a:lnTo>
                      <a:lnTo>
                        <a:pt x="124" y="610"/>
                      </a:lnTo>
                      <a:lnTo>
                        <a:pt x="124" y="609"/>
                      </a:lnTo>
                      <a:lnTo>
                        <a:pt x="124" y="608"/>
                      </a:lnTo>
                      <a:lnTo>
                        <a:pt x="125" y="608"/>
                      </a:lnTo>
                      <a:lnTo>
                        <a:pt x="126" y="608"/>
                      </a:lnTo>
                      <a:lnTo>
                        <a:pt x="125" y="608"/>
                      </a:lnTo>
                      <a:lnTo>
                        <a:pt x="125" y="607"/>
                      </a:lnTo>
                      <a:lnTo>
                        <a:pt x="126" y="607"/>
                      </a:lnTo>
                      <a:lnTo>
                        <a:pt x="127" y="607"/>
                      </a:lnTo>
                      <a:lnTo>
                        <a:pt x="127" y="606"/>
                      </a:lnTo>
                      <a:lnTo>
                        <a:pt x="128" y="606"/>
                      </a:lnTo>
                      <a:lnTo>
                        <a:pt x="127" y="605"/>
                      </a:lnTo>
                      <a:lnTo>
                        <a:pt x="126" y="605"/>
                      </a:lnTo>
                      <a:lnTo>
                        <a:pt x="126" y="604"/>
                      </a:lnTo>
                      <a:lnTo>
                        <a:pt x="126" y="603"/>
                      </a:lnTo>
                      <a:lnTo>
                        <a:pt x="127" y="603"/>
                      </a:lnTo>
                      <a:lnTo>
                        <a:pt x="127" y="602"/>
                      </a:lnTo>
                      <a:lnTo>
                        <a:pt x="128" y="602"/>
                      </a:lnTo>
                      <a:lnTo>
                        <a:pt x="129" y="603"/>
                      </a:lnTo>
                      <a:lnTo>
                        <a:pt x="130" y="602"/>
                      </a:lnTo>
                      <a:lnTo>
                        <a:pt x="131" y="602"/>
                      </a:lnTo>
                      <a:lnTo>
                        <a:pt x="132" y="602"/>
                      </a:lnTo>
                      <a:lnTo>
                        <a:pt x="132" y="601"/>
                      </a:lnTo>
                      <a:lnTo>
                        <a:pt x="132" y="600"/>
                      </a:lnTo>
                      <a:lnTo>
                        <a:pt x="133" y="600"/>
                      </a:lnTo>
                      <a:lnTo>
                        <a:pt x="132" y="599"/>
                      </a:lnTo>
                      <a:lnTo>
                        <a:pt x="133" y="599"/>
                      </a:lnTo>
                      <a:lnTo>
                        <a:pt x="133" y="598"/>
                      </a:lnTo>
                      <a:lnTo>
                        <a:pt x="133" y="597"/>
                      </a:lnTo>
                      <a:lnTo>
                        <a:pt x="133" y="596"/>
                      </a:lnTo>
                      <a:lnTo>
                        <a:pt x="133" y="595"/>
                      </a:lnTo>
                      <a:lnTo>
                        <a:pt x="132" y="595"/>
                      </a:lnTo>
                      <a:lnTo>
                        <a:pt x="132" y="594"/>
                      </a:lnTo>
                      <a:lnTo>
                        <a:pt x="132" y="593"/>
                      </a:lnTo>
                      <a:lnTo>
                        <a:pt x="132" y="592"/>
                      </a:lnTo>
                      <a:lnTo>
                        <a:pt x="131" y="592"/>
                      </a:lnTo>
                      <a:lnTo>
                        <a:pt x="131" y="591"/>
                      </a:lnTo>
                      <a:lnTo>
                        <a:pt x="132" y="592"/>
                      </a:lnTo>
                      <a:lnTo>
                        <a:pt x="132" y="591"/>
                      </a:lnTo>
                      <a:lnTo>
                        <a:pt x="133" y="591"/>
                      </a:lnTo>
                      <a:lnTo>
                        <a:pt x="133" y="590"/>
                      </a:lnTo>
                      <a:lnTo>
                        <a:pt x="134" y="590"/>
                      </a:lnTo>
                      <a:lnTo>
                        <a:pt x="134" y="589"/>
                      </a:lnTo>
                      <a:lnTo>
                        <a:pt x="135" y="589"/>
                      </a:lnTo>
                      <a:lnTo>
                        <a:pt x="135" y="588"/>
                      </a:lnTo>
                      <a:lnTo>
                        <a:pt x="135" y="587"/>
                      </a:lnTo>
                      <a:lnTo>
                        <a:pt x="134" y="587"/>
                      </a:lnTo>
                      <a:lnTo>
                        <a:pt x="134" y="586"/>
                      </a:lnTo>
                      <a:lnTo>
                        <a:pt x="133" y="586"/>
                      </a:lnTo>
                      <a:lnTo>
                        <a:pt x="133" y="585"/>
                      </a:lnTo>
                      <a:lnTo>
                        <a:pt x="133" y="584"/>
                      </a:lnTo>
                      <a:lnTo>
                        <a:pt x="133" y="583"/>
                      </a:lnTo>
                      <a:lnTo>
                        <a:pt x="134" y="583"/>
                      </a:lnTo>
                      <a:lnTo>
                        <a:pt x="134" y="582"/>
                      </a:lnTo>
                      <a:lnTo>
                        <a:pt x="133" y="582"/>
                      </a:lnTo>
                      <a:lnTo>
                        <a:pt x="133" y="581"/>
                      </a:lnTo>
                      <a:lnTo>
                        <a:pt x="133" y="582"/>
                      </a:lnTo>
                      <a:lnTo>
                        <a:pt x="133" y="581"/>
                      </a:lnTo>
                      <a:lnTo>
                        <a:pt x="134" y="581"/>
                      </a:lnTo>
                      <a:lnTo>
                        <a:pt x="134" y="580"/>
                      </a:lnTo>
                      <a:lnTo>
                        <a:pt x="135" y="580"/>
                      </a:lnTo>
                      <a:lnTo>
                        <a:pt x="135" y="579"/>
                      </a:lnTo>
                      <a:lnTo>
                        <a:pt x="135" y="580"/>
                      </a:lnTo>
                      <a:lnTo>
                        <a:pt x="136" y="579"/>
                      </a:lnTo>
                      <a:lnTo>
                        <a:pt x="136" y="580"/>
                      </a:lnTo>
                      <a:lnTo>
                        <a:pt x="136" y="579"/>
                      </a:lnTo>
                      <a:lnTo>
                        <a:pt x="137" y="579"/>
                      </a:lnTo>
                      <a:lnTo>
                        <a:pt x="137" y="578"/>
                      </a:lnTo>
                      <a:lnTo>
                        <a:pt x="138" y="578"/>
                      </a:lnTo>
                      <a:lnTo>
                        <a:pt x="137" y="578"/>
                      </a:lnTo>
                      <a:lnTo>
                        <a:pt x="138" y="578"/>
                      </a:lnTo>
                      <a:lnTo>
                        <a:pt x="138" y="577"/>
                      </a:lnTo>
                      <a:lnTo>
                        <a:pt x="139" y="577"/>
                      </a:lnTo>
                      <a:lnTo>
                        <a:pt x="138" y="576"/>
                      </a:lnTo>
                      <a:lnTo>
                        <a:pt x="139" y="576"/>
                      </a:lnTo>
                      <a:lnTo>
                        <a:pt x="138" y="576"/>
                      </a:lnTo>
                      <a:lnTo>
                        <a:pt x="139" y="575"/>
                      </a:lnTo>
                      <a:lnTo>
                        <a:pt x="138" y="575"/>
                      </a:lnTo>
                      <a:lnTo>
                        <a:pt x="138" y="574"/>
                      </a:lnTo>
                      <a:lnTo>
                        <a:pt x="139" y="574"/>
                      </a:lnTo>
                      <a:lnTo>
                        <a:pt x="138" y="574"/>
                      </a:lnTo>
                      <a:lnTo>
                        <a:pt x="139" y="573"/>
                      </a:lnTo>
                      <a:lnTo>
                        <a:pt x="138" y="573"/>
                      </a:lnTo>
                      <a:lnTo>
                        <a:pt x="138" y="572"/>
                      </a:lnTo>
                      <a:lnTo>
                        <a:pt x="139" y="572"/>
                      </a:lnTo>
                      <a:lnTo>
                        <a:pt x="140" y="572"/>
                      </a:lnTo>
                      <a:lnTo>
                        <a:pt x="141" y="572"/>
                      </a:lnTo>
                      <a:lnTo>
                        <a:pt x="142" y="572"/>
                      </a:lnTo>
                      <a:lnTo>
                        <a:pt x="142" y="571"/>
                      </a:lnTo>
                      <a:lnTo>
                        <a:pt x="143" y="571"/>
                      </a:lnTo>
                      <a:lnTo>
                        <a:pt x="143" y="570"/>
                      </a:lnTo>
                      <a:lnTo>
                        <a:pt x="142" y="570"/>
                      </a:lnTo>
                      <a:lnTo>
                        <a:pt x="143" y="569"/>
                      </a:lnTo>
                      <a:lnTo>
                        <a:pt x="143" y="568"/>
                      </a:lnTo>
                      <a:lnTo>
                        <a:pt x="142" y="567"/>
                      </a:lnTo>
                      <a:lnTo>
                        <a:pt x="143" y="567"/>
                      </a:lnTo>
                      <a:lnTo>
                        <a:pt x="144" y="567"/>
                      </a:lnTo>
                      <a:lnTo>
                        <a:pt x="143" y="566"/>
                      </a:lnTo>
                      <a:lnTo>
                        <a:pt x="144" y="565"/>
                      </a:lnTo>
                      <a:lnTo>
                        <a:pt x="144" y="564"/>
                      </a:lnTo>
                      <a:lnTo>
                        <a:pt x="145" y="565"/>
                      </a:lnTo>
                      <a:lnTo>
                        <a:pt x="146" y="565"/>
                      </a:lnTo>
                      <a:lnTo>
                        <a:pt x="147" y="565"/>
                      </a:lnTo>
                      <a:lnTo>
                        <a:pt x="148" y="565"/>
                      </a:lnTo>
                      <a:lnTo>
                        <a:pt x="148" y="566"/>
                      </a:lnTo>
                      <a:lnTo>
                        <a:pt x="149" y="565"/>
                      </a:lnTo>
                      <a:lnTo>
                        <a:pt x="149" y="564"/>
                      </a:lnTo>
                      <a:lnTo>
                        <a:pt x="150" y="564"/>
                      </a:lnTo>
                      <a:lnTo>
                        <a:pt x="151" y="563"/>
                      </a:lnTo>
                      <a:lnTo>
                        <a:pt x="152" y="563"/>
                      </a:lnTo>
                      <a:lnTo>
                        <a:pt x="152" y="562"/>
                      </a:lnTo>
                      <a:lnTo>
                        <a:pt x="153" y="562"/>
                      </a:lnTo>
                      <a:lnTo>
                        <a:pt x="154" y="562"/>
                      </a:lnTo>
                      <a:lnTo>
                        <a:pt x="155" y="562"/>
                      </a:lnTo>
                      <a:lnTo>
                        <a:pt x="156" y="561"/>
                      </a:lnTo>
                      <a:lnTo>
                        <a:pt x="156" y="562"/>
                      </a:lnTo>
                      <a:lnTo>
                        <a:pt x="157" y="562"/>
                      </a:lnTo>
                      <a:lnTo>
                        <a:pt x="158" y="562"/>
                      </a:lnTo>
                      <a:lnTo>
                        <a:pt x="159" y="562"/>
                      </a:lnTo>
                      <a:lnTo>
                        <a:pt x="160" y="562"/>
                      </a:lnTo>
                      <a:lnTo>
                        <a:pt x="161" y="562"/>
                      </a:lnTo>
                      <a:lnTo>
                        <a:pt x="162" y="562"/>
                      </a:lnTo>
                      <a:lnTo>
                        <a:pt x="163" y="562"/>
                      </a:lnTo>
                      <a:lnTo>
                        <a:pt x="163" y="560"/>
                      </a:lnTo>
                      <a:lnTo>
                        <a:pt x="164" y="560"/>
                      </a:lnTo>
                      <a:lnTo>
                        <a:pt x="165" y="560"/>
                      </a:lnTo>
                      <a:lnTo>
                        <a:pt x="165" y="559"/>
                      </a:lnTo>
                      <a:lnTo>
                        <a:pt x="166" y="558"/>
                      </a:lnTo>
                      <a:lnTo>
                        <a:pt x="166" y="557"/>
                      </a:lnTo>
                      <a:lnTo>
                        <a:pt x="166" y="556"/>
                      </a:lnTo>
                      <a:lnTo>
                        <a:pt x="166" y="555"/>
                      </a:lnTo>
                      <a:lnTo>
                        <a:pt x="166" y="554"/>
                      </a:lnTo>
                      <a:lnTo>
                        <a:pt x="167" y="554"/>
                      </a:lnTo>
                      <a:lnTo>
                        <a:pt x="167" y="553"/>
                      </a:lnTo>
                      <a:lnTo>
                        <a:pt x="167" y="552"/>
                      </a:lnTo>
                      <a:lnTo>
                        <a:pt x="166" y="552"/>
                      </a:lnTo>
                      <a:lnTo>
                        <a:pt x="166" y="551"/>
                      </a:lnTo>
                      <a:lnTo>
                        <a:pt x="166" y="550"/>
                      </a:lnTo>
                      <a:lnTo>
                        <a:pt x="166" y="549"/>
                      </a:lnTo>
                      <a:lnTo>
                        <a:pt x="167" y="547"/>
                      </a:lnTo>
                      <a:lnTo>
                        <a:pt x="167" y="546"/>
                      </a:lnTo>
                      <a:lnTo>
                        <a:pt x="168" y="545"/>
                      </a:lnTo>
                      <a:lnTo>
                        <a:pt x="168" y="544"/>
                      </a:lnTo>
                      <a:lnTo>
                        <a:pt x="169" y="544"/>
                      </a:lnTo>
                      <a:lnTo>
                        <a:pt x="170" y="543"/>
                      </a:lnTo>
                      <a:lnTo>
                        <a:pt x="170" y="542"/>
                      </a:lnTo>
                      <a:lnTo>
                        <a:pt x="169" y="542"/>
                      </a:lnTo>
                      <a:lnTo>
                        <a:pt x="169" y="541"/>
                      </a:lnTo>
                      <a:lnTo>
                        <a:pt x="169" y="540"/>
                      </a:lnTo>
                      <a:lnTo>
                        <a:pt x="169" y="539"/>
                      </a:lnTo>
                      <a:lnTo>
                        <a:pt x="169" y="538"/>
                      </a:lnTo>
                      <a:lnTo>
                        <a:pt x="168" y="538"/>
                      </a:lnTo>
                      <a:lnTo>
                        <a:pt x="168" y="537"/>
                      </a:lnTo>
                      <a:lnTo>
                        <a:pt x="168" y="536"/>
                      </a:lnTo>
                      <a:lnTo>
                        <a:pt x="167" y="536"/>
                      </a:lnTo>
                      <a:lnTo>
                        <a:pt x="167" y="535"/>
                      </a:lnTo>
                      <a:lnTo>
                        <a:pt x="166" y="535"/>
                      </a:lnTo>
                      <a:lnTo>
                        <a:pt x="166" y="534"/>
                      </a:lnTo>
                      <a:lnTo>
                        <a:pt x="165" y="533"/>
                      </a:lnTo>
                      <a:lnTo>
                        <a:pt x="164" y="533"/>
                      </a:lnTo>
                      <a:lnTo>
                        <a:pt x="163" y="533"/>
                      </a:lnTo>
                      <a:lnTo>
                        <a:pt x="163" y="532"/>
                      </a:lnTo>
                      <a:lnTo>
                        <a:pt x="163" y="531"/>
                      </a:lnTo>
                      <a:lnTo>
                        <a:pt x="162" y="530"/>
                      </a:lnTo>
                      <a:lnTo>
                        <a:pt x="161" y="530"/>
                      </a:lnTo>
                      <a:lnTo>
                        <a:pt x="161" y="529"/>
                      </a:lnTo>
                      <a:lnTo>
                        <a:pt x="161" y="530"/>
                      </a:lnTo>
                      <a:lnTo>
                        <a:pt x="160" y="529"/>
                      </a:lnTo>
                      <a:lnTo>
                        <a:pt x="159" y="529"/>
                      </a:lnTo>
                      <a:lnTo>
                        <a:pt x="158" y="529"/>
                      </a:lnTo>
                      <a:lnTo>
                        <a:pt x="157" y="529"/>
                      </a:lnTo>
                      <a:lnTo>
                        <a:pt x="156" y="529"/>
                      </a:lnTo>
                      <a:lnTo>
                        <a:pt x="155" y="529"/>
                      </a:lnTo>
                      <a:lnTo>
                        <a:pt x="154" y="529"/>
                      </a:lnTo>
                      <a:lnTo>
                        <a:pt x="154" y="530"/>
                      </a:lnTo>
                      <a:lnTo>
                        <a:pt x="153" y="530"/>
                      </a:lnTo>
                      <a:lnTo>
                        <a:pt x="152" y="530"/>
                      </a:lnTo>
                      <a:lnTo>
                        <a:pt x="152" y="529"/>
                      </a:lnTo>
                      <a:lnTo>
                        <a:pt x="151" y="529"/>
                      </a:lnTo>
                      <a:lnTo>
                        <a:pt x="151" y="530"/>
                      </a:lnTo>
                      <a:lnTo>
                        <a:pt x="151" y="529"/>
                      </a:lnTo>
                      <a:lnTo>
                        <a:pt x="150" y="530"/>
                      </a:lnTo>
                      <a:lnTo>
                        <a:pt x="149" y="530"/>
                      </a:lnTo>
                      <a:lnTo>
                        <a:pt x="148" y="530"/>
                      </a:lnTo>
                      <a:lnTo>
                        <a:pt x="147" y="530"/>
                      </a:lnTo>
                      <a:lnTo>
                        <a:pt x="147" y="531"/>
                      </a:lnTo>
                      <a:lnTo>
                        <a:pt x="146" y="531"/>
                      </a:lnTo>
                      <a:lnTo>
                        <a:pt x="146" y="532"/>
                      </a:lnTo>
                      <a:lnTo>
                        <a:pt x="146" y="531"/>
                      </a:lnTo>
                      <a:lnTo>
                        <a:pt x="146" y="532"/>
                      </a:lnTo>
                      <a:lnTo>
                        <a:pt x="145" y="532"/>
                      </a:lnTo>
                      <a:lnTo>
                        <a:pt x="144" y="532"/>
                      </a:lnTo>
                      <a:lnTo>
                        <a:pt x="143" y="532"/>
                      </a:lnTo>
                      <a:lnTo>
                        <a:pt x="142" y="532"/>
                      </a:lnTo>
                      <a:lnTo>
                        <a:pt x="142" y="533"/>
                      </a:lnTo>
                      <a:lnTo>
                        <a:pt x="141" y="532"/>
                      </a:lnTo>
                      <a:lnTo>
                        <a:pt x="141" y="533"/>
                      </a:lnTo>
                      <a:lnTo>
                        <a:pt x="141" y="532"/>
                      </a:lnTo>
                      <a:lnTo>
                        <a:pt x="140" y="532"/>
                      </a:lnTo>
                      <a:lnTo>
                        <a:pt x="139" y="532"/>
                      </a:lnTo>
                      <a:lnTo>
                        <a:pt x="139" y="533"/>
                      </a:lnTo>
                      <a:lnTo>
                        <a:pt x="139" y="532"/>
                      </a:lnTo>
                      <a:lnTo>
                        <a:pt x="138" y="532"/>
                      </a:lnTo>
                      <a:lnTo>
                        <a:pt x="138" y="533"/>
                      </a:lnTo>
                      <a:lnTo>
                        <a:pt x="137" y="533"/>
                      </a:lnTo>
                      <a:lnTo>
                        <a:pt x="137" y="534"/>
                      </a:lnTo>
                      <a:lnTo>
                        <a:pt x="136" y="534"/>
                      </a:lnTo>
                      <a:lnTo>
                        <a:pt x="135" y="534"/>
                      </a:lnTo>
                      <a:lnTo>
                        <a:pt x="134" y="534"/>
                      </a:lnTo>
                      <a:lnTo>
                        <a:pt x="135" y="534"/>
                      </a:lnTo>
                      <a:lnTo>
                        <a:pt x="135" y="535"/>
                      </a:lnTo>
                      <a:lnTo>
                        <a:pt x="134" y="535"/>
                      </a:lnTo>
                      <a:lnTo>
                        <a:pt x="134" y="534"/>
                      </a:lnTo>
                      <a:lnTo>
                        <a:pt x="134" y="535"/>
                      </a:lnTo>
                      <a:lnTo>
                        <a:pt x="133" y="535"/>
                      </a:lnTo>
                      <a:lnTo>
                        <a:pt x="132" y="535"/>
                      </a:lnTo>
                      <a:lnTo>
                        <a:pt x="132" y="536"/>
                      </a:lnTo>
                      <a:lnTo>
                        <a:pt x="132" y="537"/>
                      </a:lnTo>
                      <a:lnTo>
                        <a:pt x="131" y="537"/>
                      </a:lnTo>
                      <a:lnTo>
                        <a:pt x="131" y="538"/>
                      </a:lnTo>
                      <a:lnTo>
                        <a:pt x="130" y="538"/>
                      </a:lnTo>
                      <a:lnTo>
                        <a:pt x="130" y="539"/>
                      </a:lnTo>
                      <a:lnTo>
                        <a:pt x="129" y="539"/>
                      </a:lnTo>
                      <a:lnTo>
                        <a:pt x="129" y="538"/>
                      </a:lnTo>
                      <a:lnTo>
                        <a:pt x="129" y="539"/>
                      </a:lnTo>
                      <a:lnTo>
                        <a:pt x="129" y="540"/>
                      </a:lnTo>
                      <a:lnTo>
                        <a:pt x="128" y="540"/>
                      </a:lnTo>
                      <a:lnTo>
                        <a:pt x="128" y="539"/>
                      </a:lnTo>
                      <a:lnTo>
                        <a:pt x="127" y="539"/>
                      </a:lnTo>
                      <a:lnTo>
                        <a:pt x="126" y="539"/>
                      </a:lnTo>
                      <a:lnTo>
                        <a:pt x="125" y="539"/>
                      </a:lnTo>
                      <a:lnTo>
                        <a:pt x="125" y="538"/>
                      </a:lnTo>
                      <a:lnTo>
                        <a:pt x="124" y="538"/>
                      </a:lnTo>
                      <a:lnTo>
                        <a:pt x="124" y="537"/>
                      </a:lnTo>
                      <a:lnTo>
                        <a:pt x="124" y="536"/>
                      </a:lnTo>
                      <a:lnTo>
                        <a:pt x="124" y="535"/>
                      </a:lnTo>
                      <a:lnTo>
                        <a:pt x="123" y="534"/>
                      </a:lnTo>
                      <a:lnTo>
                        <a:pt x="122" y="534"/>
                      </a:lnTo>
                      <a:lnTo>
                        <a:pt x="122" y="533"/>
                      </a:lnTo>
                      <a:lnTo>
                        <a:pt x="120" y="533"/>
                      </a:lnTo>
                      <a:lnTo>
                        <a:pt x="121" y="533"/>
                      </a:lnTo>
                      <a:lnTo>
                        <a:pt x="121" y="532"/>
                      </a:lnTo>
                      <a:lnTo>
                        <a:pt x="120" y="532"/>
                      </a:lnTo>
                      <a:lnTo>
                        <a:pt x="121" y="532"/>
                      </a:lnTo>
                      <a:lnTo>
                        <a:pt x="121" y="531"/>
                      </a:lnTo>
                      <a:lnTo>
                        <a:pt x="121" y="530"/>
                      </a:lnTo>
                      <a:lnTo>
                        <a:pt x="120" y="530"/>
                      </a:lnTo>
                      <a:lnTo>
                        <a:pt x="120" y="531"/>
                      </a:lnTo>
                      <a:lnTo>
                        <a:pt x="120" y="530"/>
                      </a:lnTo>
                      <a:lnTo>
                        <a:pt x="120" y="529"/>
                      </a:lnTo>
                      <a:lnTo>
                        <a:pt x="119" y="529"/>
                      </a:lnTo>
                      <a:lnTo>
                        <a:pt x="119" y="528"/>
                      </a:lnTo>
                      <a:lnTo>
                        <a:pt x="118" y="528"/>
                      </a:lnTo>
                      <a:lnTo>
                        <a:pt x="118" y="527"/>
                      </a:lnTo>
                      <a:lnTo>
                        <a:pt x="118" y="526"/>
                      </a:lnTo>
                      <a:lnTo>
                        <a:pt x="117" y="526"/>
                      </a:lnTo>
                      <a:lnTo>
                        <a:pt x="117" y="525"/>
                      </a:lnTo>
                      <a:lnTo>
                        <a:pt x="116" y="525"/>
                      </a:lnTo>
                      <a:lnTo>
                        <a:pt x="116" y="524"/>
                      </a:lnTo>
                      <a:lnTo>
                        <a:pt x="115" y="524"/>
                      </a:lnTo>
                      <a:lnTo>
                        <a:pt x="115" y="523"/>
                      </a:lnTo>
                      <a:lnTo>
                        <a:pt x="115" y="522"/>
                      </a:lnTo>
                      <a:lnTo>
                        <a:pt x="115" y="523"/>
                      </a:lnTo>
                      <a:lnTo>
                        <a:pt x="114" y="522"/>
                      </a:lnTo>
                      <a:lnTo>
                        <a:pt x="114" y="521"/>
                      </a:lnTo>
                      <a:lnTo>
                        <a:pt x="114" y="522"/>
                      </a:lnTo>
                      <a:lnTo>
                        <a:pt x="114" y="521"/>
                      </a:lnTo>
                      <a:lnTo>
                        <a:pt x="113" y="521"/>
                      </a:lnTo>
                      <a:lnTo>
                        <a:pt x="112" y="521"/>
                      </a:lnTo>
                      <a:lnTo>
                        <a:pt x="112" y="520"/>
                      </a:lnTo>
                      <a:lnTo>
                        <a:pt x="111" y="520"/>
                      </a:lnTo>
                      <a:lnTo>
                        <a:pt x="111" y="519"/>
                      </a:lnTo>
                      <a:lnTo>
                        <a:pt x="110" y="519"/>
                      </a:lnTo>
                      <a:lnTo>
                        <a:pt x="110" y="518"/>
                      </a:lnTo>
                      <a:lnTo>
                        <a:pt x="111" y="518"/>
                      </a:lnTo>
                      <a:lnTo>
                        <a:pt x="110" y="518"/>
                      </a:lnTo>
                      <a:lnTo>
                        <a:pt x="111" y="517"/>
                      </a:lnTo>
                      <a:lnTo>
                        <a:pt x="110" y="517"/>
                      </a:lnTo>
                      <a:lnTo>
                        <a:pt x="110" y="516"/>
                      </a:lnTo>
                      <a:lnTo>
                        <a:pt x="110" y="515"/>
                      </a:lnTo>
                      <a:lnTo>
                        <a:pt x="109" y="515"/>
                      </a:lnTo>
                      <a:lnTo>
                        <a:pt x="110" y="515"/>
                      </a:lnTo>
                      <a:lnTo>
                        <a:pt x="109" y="515"/>
                      </a:lnTo>
                      <a:lnTo>
                        <a:pt x="109" y="514"/>
                      </a:lnTo>
                      <a:lnTo>
                        <a:pt x="109" y="515"/>
                      </a:lnTo>
                      <a:lnTo>
                        <a:pt x="109" y="514"/>
                      </a:lnTo>
                      <a:lnTo>
                        <a:pt x="109" y="513"/>
                      </a:lnTo>
                      <a:lnTo>
                        <a:pt x="108" y="513"/>
                      </a:lnTo>
                      <a:lnTo>
                        <a:pt x="108" y="512"/>
                      </a:lnTo>
                      <a:lnTo>
                        <a:pt x="107" y="512"/>
                      </a:lnTo>
                      <a:lnTo>
                        <a:pt x="106" y="512"/>
                      </a:lnTo>
                      <a:lnTo>
                        <a:pt x="105" y="512"/>
                      </a:lnTo>
                      <a:lnTo>
                        <a:pt x="105" y="511"/>
                      </a:lnTo>
                      <a:lnTo>
                        <a:pt x="106" y="511"/>
                      </a:lnTo>
                      <a:lnTo>
                        <a:pt x="106" y="510"/>
                      </a:lnTo>
                      <a:lnTo>
                        <a:pt x="105" y="510"/>
                      </a:lnTo>
                      <a:lnTo>
                        <a:pt x="106" y="510"/>
                      </a:lnTo>
                      <a:lnTo>
                        <a:pt x="106" y="509"/>
                      </a:lnTo>
                      <a:lnTo>
                        <a:pt x="105" y="509"/>
                      </a:lnTo>
                      <a:lnTo>
                        <a:pt x="104" y="508"/>
                      </a:lnTo>
                      <a:lnTo>
                        <a:pt x="104" y="507"/>
                      </a:lnTo>
                      <a:lnTo>
                        <a:pt x="103" y="507"/>
                      </a:lnTo>
                      <a:lnTo>
                        <a:pt x="104" y="507"/>
                      </a:lnTo>
                      <a:lnTo>
                        <a:pt x="105" y="507"/>
                      </a:lnTo>
                      <a:lnTo>
                        <a:pt x="104" y="506"/>
                      </a:lnTo>
                      <a:lnTo>
                        <a:pt x="104" y="505"/>
                      </a:lnTo>
                      <a:lnTo>
                        <a:pt x="103" y="505"/>
                      </a:lnTo>
                      <a:lnTo>
                        <a:pt x="103" y="504"/>
                      </a:lnTo>
                      <a:lnTo>
                        <a:pt x="102" y="503"/>
                      </a:lnTo>
                      <a:lnTo>
                        <a:pt x="101" y="503"/>
                      </a:lnTo>
                      <a:lnTo>
                        <a:pt x="101" y="504"/>
                      </a:lnTo>
                      <a:lnTo>
                        <a:pt x="102" y="505"/>
                      </a:lnTo>
                      <a:lnTo>
                        <a:pt x="102" y="506"/>
                      </a:lnTo>
                      <a:lnTo>
                        <a:pt x="101" y="506"/>
                      </a:lnTo>
                      <a:lnTo>
                        <a:pt x="100" y="506"/>
                      </a:lnTo>
                      <a:lnTo>
                        <a:pt x="100" y="505"/>
                      </a:lnTo>
                      <a:lnTo>
                        <a:pt x="100" y="504"/>
                      </a:lnTo>
                      <a:lnTo>
                        <a:pt x="100" y="503"/>
                      </a:lnTo>
                      <a:lnTo>
                        <a:pt x="100" y="502"/>
                      </a:lnTo>
                      <a:lnTo>
                        <a:pt x="100" y="501"/>
                      </a:lnTo>
                      <a:lnTo>
                        <a:pt x="99" y="500"/>
                      </a:lnTo>
                      <a:lnTo>
                        <a:pt x="99" y="499"/>
                      </a:lnTo>
                      <a:lnTo>
                        <a:pt x="98" y="498"/>
                      </a:lnTo>
                      <a:lnTo>
                        <a:pt x="97" y="498"/>
                      </a:lnTo>
                      <a:lnTo>
                        <a:pt x="96" y="498"/>
                      </a:lnTo>
                      <a:lnTo>
                        <a:pt x="96" y="497"/>
                      </a:lnTo>
                      <a:lnTo>
                        <a:pt x="97" y="497"/>
                      </a:lnTo>
                      <a:lnTo>
                        <a:pt x="97" y="496"/>
                      </a:lnTo>
                      <a:lnTo>
                        <a:pt x="97" y="495"/>
                      </a:lnTo>
                      <a:lnTo>
                        <a:pt x="96" y="495"/>
                      </a:lnTo>
                      <a:lnTo>
                        <a:pt x="95" y="495"/>
                      </a:lnTo>
                      <a:lnTo>
                        <a:pt x="94" y="495"/>
                      </a:lnTo>
                      <a:lnTo>
                        <a:pt x="94" y="496"/>
                      </a:lnTo>
                      <a:lnTo>
                        <a:pt x="93" y="496"/>
                      </a:lnTo>
                      <a:lnTo>
                        <a:pt x="93" y="495"/>
                      </a:lnTo>
                      <a:lnTo>
                        <a:pt x="93" y="494"/>
                      </a:lnTo>
                      <a:lnTo>
                        <a:pt x="93" y="493"/>
                      </a:lnTo>
                      <a:lnTo>
                        <a:pt x="93" y="492"/>
                      </a:lnTo>
                      <a:lnTo>
                        <a:pt x="92" y="492"/>
                      </a:lnTo>
                      <a:lnTo>
                        <a:pt x="91" y="492"/>
                      </a:lnTo>
                      <a:lnTo>
                        <a:pt x="91" y="491"/>
                      </a:lnTo>
                      <a:lnTo>
                        <a:pt x="91" y="490"/>
                      </a:lnTo>
                      <a:lnTo>
                        <a:pt x="91" y="489"/>
                      </a:lnTo>
                      <a:lnTo>
                        <a:pt x="91" y="488"/>
                      </a:lnTo>
                      <a:lnTo>
                        <a:pt x="90" y="488"/>
                      </a:lnTo>
                      <a:lnTo>
                        <a:pt x="89" y="488"/>
                      </a:lnTo>
                      <a:lnTo>
                        <a:pt x="88" y="488"/>
                      </a:lnTo>
                      <a:lnTo>
                        <a:pt x="87" y="489"/>
                      </a:lnTo>
                      <a:lnTo>
                        <a:pt x="86" y="489"/>
                      </a:lnTo>
                      <a:lnTo>
                        <a:pt x="85" y="488"/>
                      </a:lnTo>
                      <a:lnTo>
                        <a:pt x="84" y="488"/>
                      </a:lnTo>
                      <a:lnTo>
                        <a:pt x="85" y="487"/>
                      </a:lnTo>
                      <a:lnTo>
                        <a:pt x="86" y="486"/>
                      </a:lnTo>
                      <a:lnTo>
                        <a:pt x="87" y="486"/>
                      </a:lnTo>
                      <a:lnTo>
                        <a:pt x="87" y="485"/>
                      </a:lnTo>
                      <a:lnTo>
                        <a:pt x="89" y="485"/>
                      </a:lnTo>
                      <a:lnTo>
                        <a:pt x="90" y="485"/>
                      </a:lnTo>
                      <a:lnTo>
                        <a:pt x="92" y="484"/>
                      </a:lnTo>
                      <a:lnTo>
                        <a:pt x="92" y="483"/>
                      </a:lnTo>
                      <a:lnTo>
                        <a:pt x="93" y="483"/>
                      </a:lnTo>
                      <a:lnTo>
                        <a:pt x="93" y="482"/>
                      </a:lnTo>
                      <a:lnTo>
                        <a:pt x="94" y="481"/>
                      </a:lnTo>
                      <a:lnTo>
                        <a:pt x="94" y="480"/>
                      </a:lnTo>
                      <a:lnTo>
                        <a:pt x="93" y="479"/>
                      </a:lnTo>
                      <a:lnTo>
                        <a:pt x="92" y="477"/>
                      </a:lnTo>
                      <a:lnTo>
                        <a:pt x="91" y="476"/>
                      </a:lnTo>
                      <a:lnTo>
                        <a:pt x="90" y="476"/>
                      </a:lnTo>
                      <a:lnTo>
                        <a:pt x="90" y="475"/>
                      </a:lnTo>
                      <a:lnTo>
                        <a:pt x="89" y="475"/>
                      </a:lnTo>
                      <a:lnTo>
                        <a:pt x="88" y="475"/>
                      </a:lnTo>
                      <a:lnTo>
                        <a:pt x="87" y="475"/>
                      </a:lnTo>
                      <a:lnTo>
                        <a:pt x="86" y="475"/>
                      </a:lnTo>
                      <a:lnTo>
                        <a:pt x="85" y="474"/>
                      </a:lnTo>
                      <a:lnTo>
                        <a:pt x="84" y="475"/>
                      </a:lnTo>
                      <a:lnTo>
                        <a:pt x="83" y="475"/>
                      </a:lnTo>
                      <a:lnTo>
                        <a:pt x="83" y="476"/>
                      </a:lnTo>
                      <a:lnTo>
                        <a:pt x="82" y="477"/>
                      </a:lnTo>
                      <a:lnTo>
                        <a:pt x="81" y="477"/>
                      </a:lnTo>
                      <a:lnTo>
                        <a:pt x="80" y="477"/>
                      </a:lnTo>
                      <a:lnTo>
                        <a:pt x="80" y="476"/>
                      </a:lnTo>
                      <a:lnTo>
                        <a:pt x="79" y="475"/>
                      </a:lnTo>
                      <a:lnTo>
                        <a:pt x="79" y="474"/>
                      </a:lnTo>
                      <a:lnTo>
                        <a:pt x="78" y="473"/>
                      </a:lnTo>
                      <a:lnTo>
                        <a:pt x="77" y="472"/>
                      </a:lnTo>
                      <a:lnTo>
                        <a:pt x="76" y="471"/>
                      </a:lnTo>
                      <a:lnTo>
                        <a:pt x="75" y="470"/>
                      </a:lnTo>
                      <a:lnTo>
                        <a:pt x="74" y="470"/>
                      </a:lnTo>
                      <a:lnTo>
                        <a:pt x="73" y="469"/>
                      </a:lnTo>
                      <a:lnTo>
                        <a:pt x="73" y="468"/>
                      </a:lnTo>
                      <a:lnTo>
                        <a:pt x="73" y="467"/>
                      </a:lnTo>
                      <a:lnTo>
                        <a:pt x="73" y="466"/>
                      </a:lnTo>
                      <a:lnTo>
                        <a:pt x="74" y="465"/>
                      </a:lnTo>
                      <a:lnTo>
                        <a:pt x="75" y="465"/>
                      </a:lnTo>
                      <a:lnTo>
                        <a:pt x="76" y="464"/>
                      </a:lnTo>
                      <a:lnTo>
                        <a:pt x="77" y="464"/>
                      </a:lnTo>
                      <a:lnTo>
                        <a:pt x="79" y="465"/>
                      </a:lnTo>
                      <a:lnTo>
                        <a:pt x="80" y="465"/>
                      </a:lnTo>
                      <a:lnTo>
                        <a:pt x="81" y="465"/>
                      </a:lnTo>
                      <a:lnTo>
                        <a:pt x="81" y="464"/>
                      </a:lnTo>
                      <a:lnTo>
                        <a:pt x="82" y="464"/>
                      </a:lnTo>
                      <a:lnTo>
                        <a:pt x="83" y="463"/>
                      </a:lnTo>
                      <a:lnTo>
                        <a:pt x="83" y="462"/>
                      </a:lnTo>
                      <a:lnTo>
                        <a:pt x="83" y="461"/>
                      </a:lnTo>
                      <a:lnTo>
                        <a:pt x="84" y="460"/>
                      </a:lnTo>
                      <a:lnTo>
                        <a:pt x="85" y="458"/>
                      </a:lnTo>
                      <a:lnTo>
                        <a:pt x="86" y="458"/>
                      </a:lnTo>
                      <a:lnTo>
                        <a:pt x="85" y="458"/>
                      </a:lnTo>
                      <a:lnTo>
                        <a:pt x="86" y="457"/>
                      </a:lnTo>
                      <a:lnTo>
                        <a:pt x="86" y="456"/>
                      </a:lnTo>
                      <a:lnTo>
                        <a:pt x="86" y="455"/>
                      </a:lnTo>
                      <a:lnTo>
                        <a:pt x="87" y="455"/>
                      </a:lnTo>
                      <a:lnTo>
                        <a:pt x="88" y="455"/>
                      </a:lnTo>
                      <a:lnTo>
                        <a:pt x="88" y="454"/>
                      </a:lnTo>
                      <a:lnTo>
                        <a:pt x="89" y="454"/>
                      </a:lnTo>
                      <a:lnTo>
                        <a:pt x="90" y="453"/>
                      </a:lnTo>
                      <a:lnTo>
                        <a:pt x="91" y="453"/>
                      </a:lnTo>
                      <a:lnTo>
                        <a:pt x="91" y="452"/>
                      </a:lnTo>
                      <a:lnTo>
                        <a:pt x="91" y="451"/>
                      </a:lnTo>
                      <a:lnTo>
                        <a:pt x="91" y="450"/>
                      </a:lnTo>
                      <a:lnTo>
                        <a:pt x="91" y="449"/>
                      </a:lnTo>
                      <a:lnTo>
                        <a:pt x="92" y="448"/>
                      </a:lnTo>
                      <a:lnTo>
                        <a:pt x="93" y="447"/>
                      </a:lnTo>
                      <a:lnTo>
                        <a:pt x="93" y="445"/>
                      </a:lnTo>
                      <a:lnTo>
                        <a:pt x="93" y="444"/>
                      </a:lnTo>
                      <a:lnTo>
                        <a:pt x="92" y="442"/>
                      </a:lnTo>
                      <a:lnTo>
                        <a:pt x="91" y="442"/>
                      </a:lnTo>
                      <a:lnTo>
                        <a:pt x="91" y="441"/>
                      </a:lnTo>
                      <a:lnTo>
                        <a:pt x="92" y="439"/>
                      </a:lnTo>
                      <a:lnTo>
                        <a:pt x="92" y="438"/>
                      </a:lnTo>
                      <a:lnTo>
                        <a:pt x="94" y="436"/>
                      </a:lnTo>
                      <a:lnTo>
                        <a:pt x="94" y="435"/>
                      </a:lnTo>
                      <a:lnTo>
                        <a:pt x="94" y="434"/>
                      </a:lnTo>
                      <a:lnTo>
                        <a:pt x="94" y="433"/>
                      </a:lnTo>
                      <a:lnTo>
                        <a:pt x="94" y="431"/>
                      </a:lnTo>
                      <a:lnTo>
                        <a:pt x="94" y="430"/>
                      </a:lnTo>
                      <a:lnTo>
                        <a:pt x="94" y="429"/>
                      </a:lnTo>
                      <a:lnTo>
                        <a:pt x="94" y="428"/>
                      </a:lnTo>
                      <a:lnTo>
                        <a:pt x="95" y="427"/>
                      </a:lnTo>
                      <a:lnTo>
                        <a:pt x="96" y="425"/>
                      </a:lnTo>
                      <a:lnTo>
                        <a:pt x="97" y="424"/>
                      </a:lnTo>
                      <a:lnTo>
                        <a:pt x="97" y="423"/>
                      </a:lnTo>
                      <a:lnTo>
                        <a:pt x="97" y="422"/>
                      </a:lnTo>
                      <a:lnTo>
                        <a:pt x="97" y="420"/>
                      </a:lnTo>
                      <a:lnTo>
                        <a:pt x="98" y="419"/>
                      </a:lnTo>
                      <a:lnTo>
                        <a:pt x="99" y="419"/>
                      </a:lnTo>
                      <a:lnTo>
                        <a:pt x="99" y="417"/>
                      </a:lnTo>
                      <a:lnTo>
                        <a:pt x="99" y="416"/>
                      </a:lnTo>
                      <a:lnTo>
                        <a:pt x="100" y="416"/>
                      </a:lnTo>
                      <a:lnTo>
                        <a:pt x="100" y="415"/>
                      </a:lnTo>
                      <a:lnTo>
                        <a:pt x="101" y="415"/>
                      </a:lnTo>
                      <a:lnTo>
                        <a:pt x="101" y="413"/>
                      </a:lnTo>
                      <a:lnTo>
                        <a:pt x="100" y="411"/>
                      </a:lnTo>
                      <a:lnTo>
                        <a:pt x="100" y="410"/>
                      </a:lnTo>
                      <a:lnTo>
                        <a:pt x="101" y="408"/>
                      </a:lnTo>
                      <a:lnTo>
                        <a:pt x="101" y="407"/>
                      </a:lnTo>
                      <a:lnTo>
                        <a:pt x="102" y="406"/>
                      </a:lnTo>
                      <a:lnTo>
                        <a:pt x="102" y="405"/>
                      </a:lnTo>
                      <a:lnTo>
                        <a:pt x="102" y="404"/>
                      </a:lnTo>
                      <a:lnTo>
                        <a:pt x="102" y="403"/>
                      </a:lnTo>
                      <a:lnTo>
                        <a:pt x="103" y="401"/>
                      </a:lnTo>
                      <a:lnTo>
                        <a:pt x="104" y="398"/>
                      </a:lnTo>
                      <a:lnTo>
                        <a:pt x="105" y="398"/>
                      </a:lnTo>
                      <a:lnTo>
                        <a:pt x="104" y="397"/>
                      </a:lnTo>
                      <a:lnTo>
                        <a:pt x="104" y="395"/>
                      </a:lnTo>
                      <a:lnTo>
                        <a:pt x="103" y="394"/>
                      </a:lnTo>
                      <a:lnTo>
                        <a:pt x="103" y="393"/>
                      </a:lnTo>
                      <a:lnTo>
                        <a:pt x="102" y="391"/>
                      </a:lnTo>
                      <a:lnTo>
                        <a:pt x="101" y="389"/>
                      </a:lnTo>
                      <a:lnTo>
                        <a:pt x="101" y="387"/>
                      </a:lnTo>
                      <a:lnTo>
                        <a:pt x="101" y="385"/>
                      </a:lnTo>
                      <a:lnTo>
                        <a:pt x="101" y="384"/>
                      </a:lnTo>
                      <a:lnTo>
                        <a:pt x="101" y="382"/>
                      </a:lnTo>
                      <a:lnTo>
                        <a:pt x="101" y="380"/>
                      </a:lnTo>
                      <a:lnTo>
                        <a:pt x="101" y="379"/>
                      </a:lnTo>
                      <a:lnTo>
                        <a:pt x="101" y="378"/>
                      </a:lnTo>
                      <a:lnTo>
                        <a:pt x="100" y="377"/>
                      </a:lnTo>
                      <a:lnTo>
                        <a:pt x="100" y="376"/>
                      </a:lnTo>
                      <a:lnTo>
                        <a:pt x="100" y="375"/>
                      </a:lnTo>
                      <a:lnTo>
                        <a:pt x="101" y="374"/>
                      </a:lnTo>
                      <a:lnTo>
                        <a:pt x="101" y="373"/>
                      </a:lnTo>
                      <a:lnTo>
                        <a:pt x="101" y="372"/>
                      </a:lnTo>
                      <a:lnTo>
                        <a:pt x="102" y="371"/>
                      </a:lnTo>
                      <a:lnTo>
                        <a:pt x="101" y="369"/>
                      </a:lnTo>
                      <a:lnTo>
                        <a:pt x="101" y="368"/>
                      </a:lnTo>
                      <a:lnTo>
                        <a:pt x="101" y="367"/>
                      </a:lnTo>
                      <a:lnTo>
                        <a:pt x="101" y="366"/>
                      </a:lnTo>
                      <a:lnTo>
                        <a:pt x="101" y="364"/>
                      </a:lnTo>
                      <a:lnTo>
                        <a:pt x="101" y="363"/>
                      </a:lnTo>
                      <a:lnTo>
                        <a:pt x="100" y="362"/>
                      </a:lnTo>
                      <a:lnTo>
                        <a:pt x="100" y="361"/>
                      </a:lnTo>
                      <a:lnTo>
                        <a:pt x="99" y="360"/>
                      </a:lnTo>
                      <a:lnTo>
                        <a:pt x="99" y="359"/>
                      </a:lnTo>
                      <a:lnTo>
                        <a:pt x="98" y="358"/>
                      </a:lnTo>
                      <a:lnTo>
                        <a:pt x="97" y="357"/>
                      </a:lnTo>
                      <a:lnTo>
                        <a:pt x="97" y="356"/>
                      </a:lnTo>
                      <a:lnTo>
                        <a:pt x="97" y="355"/>
                      </a:lnTo>
                      <a:lnTo>
                        <a:pt x="97" y="354"/>
                      </a:lnTo>
                      <a:lnTo>
                        <a:pt x="98" y="352"/>
                      </a:lnTo>
                      <a:lnTo>
                        <a:pt x="99" y="350"/>
                      </a:lnTo>
                      <a:lnTo>
                        <a:pt x="99" y="348"/>
                      </a:lnTo>
                      <a:lnTo>
                        <a:pt x="99" y="347"/>
                      </a:lnTo>
                      <a:lnTo>
                        <a:pt x="98" y="346"/>
                      </a:lnTo>
                      <a:lnTo>
                        <a:pt x="98" y="345"/>
                      </a:lnTo>
                      <a:lnTo>
                        <a:pt x="98" y="343"/>
                      </a:lnTo>
                      <a:lnTo>
                        <a:pt x="98" y="342"/>
                      </a:lnTo>
                      <a:lnTo>
                        <a:pt x="97" y="340"/>
                      </a:lnTo>
                      <a:lnTo>
                        <a:pt x="96" y="338"/>
                      </a:lnTo>
                      <a:lnTo>
                        <a:pt x="95" y="338"/>
                      </a:lnTo>
                      <a:lnTo>
                        <a:pt x="95" y="337"/>
                      </a:lnTo>
                      <a:lnTo>
                        <a:pt x="94" y="336"/>
                      </a:lnTo>
                      <a:lnTo>
                        <a:pt x="94" y="335"/>
                      </a:lnTo>
                      <a:lnTo>
                        <a:pt x="93" y="335"/>
                      </a:lnTo>
                      <a:lnTo>
                        <a:pt x="92" y="334"/>
                      </a:lnTo>
                      <a:lnTo>
                        <a:pt x="92" y="335"/>
                      </a:lnTo>
                      <a:lnTo>
                        <a:pt x="91" y="335"/>
                      </a:lnTo>
                      <a:lnTo>
                        <a:pt x="89" y="334"/>
                      </a:lnTo>
                      <a:lnTo>
                        <a:pt x="88" y="334"/>
                      </a:lnTo>
                      <a:lnTo>
                        <a:pt x="86" y="332"/>
                      </a:lnTo>
                      <a:lnTo>
                        <a:pt x="85" y="331"/>
                      </a:lnTo>
                      <a:lnTo>
                        <a:pt x="84" y="331"/>
                      </a:lnTo>
                      <a:lnTo>
                        <a:pt x="84" y="330"/>
                      </a:lnTo>
                      <a:lnTo>
                        <a:pt x="83" y="330"/>
                      </a:lnTo>
                      <a:lnTo>
                        <a:pt x="80" y="328"/>
                      </a:lnTo>
                      <a:lnTo>
                        <a:pt x="79" y="328"/>
                      </a:lnTo>
                      <a:lnTo>
                        <a:pt x="79" y="327"/>
                      </a:lnTo>
                      <a:lnTo>
                        <a:pt x="78" y="327"/>
                      </a:lnTo>
                      <a:lnTo>
                        <a:pt x="77" y="327"/>
                      </a:lnTo>
                      <a:lnTo>
                        <a:pt x="76" y="327"/>
                      </a:lnTo>
                      <a:lnTo>
                        <a:pt x="75" y="327"/>
                      </a:lnTo>
                      <a:lnTo>
                        <a:pt x="74" y="327"/>
                      </a:lnTo>
                      <a:lnTo>
                        <a:pt x="72" y="327"/>
                      </a:lnTo>
                      <a:lnTo>
                        <a:pt x="71" y="327"/>
                      </a:lnTo>
                      <a:lnTo>
                        <a:pt x="71" y="326"/>
                      </a:lnTo>
                      <a:lnTo>
                        <a:pt x="70" y="325"/>
                      </a:lnTo>
                      <a:lnTo>
                        <a:pt x="69" y="324"/>
                      </a:lnTo>
                      <a:lnTo>
                        <a:pt x="69" y="323"/>
                      </a:lnTo>
                      <a:lnTo>
                        <a:pt x="69" y="322"/>
                      </a:lnTo>
                      <a:lnTo>
                        <a:pt x="69" y="321"/>
                      </a:lnTo>
                      <a:lnTo>
                        <a:pt x="69" y="319"/>
                      </a:lnTo>
                      <a:lnTo>
                        <a:pt x="69" y="318"/>
                      </a:lnTo>
                      <a:lnTo>
                        <a:pt x="68" y="317"/>
                      </a:lnTo>
                      <a:lnTo>
                        <a:pt x="66" y="316"/>
                      </a:lnTo>
                      <a:lnTo>
                        <a:pt x="65" y="316"/>
                      </a:lnTo>
                      <a:lnTo>
                        <a:pt x="64" y="316"/>
                      </a:lnTo>
                      <a:lnTo>
                        <a:pt x="64" y="315"/>
                      </a:lnTo>
                      <a:lnTo>
                        <a:pt x="62" y="315"/>
                      </a:lnTo>
                      <a:lnTo>
                        <a:pt x="60" y="315"/>
                      </a:lnTo>
                      <a:lnTo>
                        <a:pt x="59" y="315"/>
                      </a:lnTo>
                      <a:lnTo>
                        <a:pt x="58" y="315"/>
                      </a:lnTo>
                      <a:lnTo>
                        <a:pt x="57" y="315"/>
                      </a:lnTo>
                      <a:lnTo>
                        <a:pt x="56" y="316"/>
                      </a:lnTo>
                      <a:lnTo>
                        <a:pt x="55" y="317"/>
                      </a:lnTo>
                      <a:lnTo>
                        <a:pt x="53" y="317"/>
                      </a:lnTo>
                      <a:lnTo>
                        <a:pt x="52" y="318"/>
                      </a:lnTo>
                      <a:lnTo>
                        <a:pt x="52" y="317"/>
                      </a:lnTo>
                      <a:lnTo>
                        <a:pt x="50" y="317"/>
                      </a:lnTo>
                      <a:lnTo>
                        <a:pt x="47" y="316"/>
                      </a:lnTo>
                      <a:lnTo>
                        <a:pt x="45" y="316"/>
                      </a:lnTo>
                      <a:lnTo>
                        <a:pt x="44" y="315"/>
                      </a:lnTo>
                      <a:lnTo>
                        <a:pt x="43" y="315"/>
                      </a:lnTo>
                      <a:lnTo>
                        <a:pt x="42" y="314"/>
                      </a:lnTo>
                      <a:lnTo>
                        <a:pt x="41" y="314"/>
                      </a:lnTo>
                      <a:lnTo>
                        <a:pt x="40" y="313"/>
                      </a:lnTo>
                      <a:lnTo>
                        <a:pt x="39" y="313"/>
                      </a:lnTo>
                      <a:lnTo>
                        <a:pt x="37" y="312"/>
                      </a:lnTo>
                      <a:lnTo>
                        <a:pt x="36" y="311"/>
                      </a:lnTo>
                      <a:lnTo>
                        <a:pt x="35" y="311"/>
                      </a:lnTo>
                      <a:lnTo>
                        <a:pt x="34" y="311"/>
                      </a:lnTo>
                      <a:lnTo>
                        <a:pt x="33" y="310"/>
                      </a:lnTo>
                      <a:lnTo>
                        <a:pt x="32" y="309"/>
                      </a:lnTo>
                      <a:lnTo>
                        <a:pt x="31" y="308"/>
                      </a:lnTo>
                      <a:lnTo>
                        <a:pt x="30" y="308"/>
                      </a:lnTo>
                      <a:lnTo>
                        <a:pt x="29" y="308"/>
                      </a:lnTo>
                      <a:lnTo>
                        <a:pt x="28" y="308"/>
                      </a:lnTo>
                      <a:lnTo>
                        <a:pt x="26" y="308"/>
                      </a:lnTo>
                      <a:lnTo>
                        <a:pt x="24" y="309"/>
                      </a:lnTo>
                      <a:lnTo>
                        <a:pt x="23" y="309"/>
                      </a:lnTo>
                      <a:lnTo>
                        <a:pt x="22" y="309"/>
                      </a:lnTo>
                      <a:lnTo>
                        <a:pt x="21" y="309"/>
                      </a:lnTo>
                      <a:lnTo>
                        <a:pt x="20" y="309"/>
                      </a:lnTo>
                      <a:lnTo>
                        <a:pt x="19" y="309"/>
                      </a:lnTo>
                      <a:lnTo>
                        <a:pt x="18" y="309"/>
                      </a:lnTo>
                      <a:lnTo>
                        <a:pt x="17" y="309"/>
                      </a:lnTo>
                      <a:lnTo>
                        <a:pt x="17" y="310"/>
                      </a:lnTo>
                      <a:lnTo>
                        <a:pt x="16" y="311"/>
                      </a:lnTo>
                      <a:lnTo>
                        <a:pt x="15" y="311"/>
                      </a:lnTo>
                      <a:lnTo>
                        <a:pt x="15" y="312"/>
                      </a:lnTo>
                      <a:lnTo>
                        <a:pt x="15" y="313"/>
                      </a:lnTo>
                      <a:lnTo>
                        <a:pt x="14" y="314"/>
                      </a:lnTo>
                      <a:lnTo>
                        <a:pt x="14" y="315"/>
                      </a:lnTo>
                      <a:lnTo>
                        <a:pt x="14" y="316"/>
                      </a:lnTo>
                      <a:lnTo>
                        <a:pt x="13" y="318"/>
                      </a:lnTo>
                      <a:lnTo>
                        <a:pt x="12" y="319"/>
                      </a:lnTo>
                      <a:lnTo>
                        <a:pt x="12" y="320"/>
                      </a:lnTo>
                      <a:lnTo>
                        <a:pt x="11" y="320"/>
                      </a:lnTo>
                      <a:lnTo>
                        <a:pt x="9" y="319"/>
                      </a:lnTo>
                      <a:lnTo>
                        <a:pt x="9" y="318"/>
                      </a:lnTo>
                      <a:lnTo>
                        <a:pt x="8" y="318"/>
                      </a:lnTo>
                      <a:lnTo>
                        <a:pt x="7" y="317"/>
                      </a:lnTo>
                      <a:lnTo>
                        <a:pt x="5" y="317"/>
                      </a:lnTo>
                      <a:lnTo>
                        <a:pt x="5" y="318"/>
                      </a:lnTo>
                      <a:lnTo>
                        <a:pt x="4" y="318"/>
                      </a:lnTo>
                      <a:lnTo>
                        <a:pt x="4" y="319"/>
                      </a:lnTo>
                      <a:lnTo>
                        <a:pt x="3" y="320"/>
                      </a:lnTo>
                      <a:lnTo>
                        <a:pt x="3" y="321"/>
                      </a:lnTo>
                      <a:lnTo>
                        <a:pt x="2" y="321"/>
                      </a:lnTo>
                      <a:lnTo>
                        <a:pt x="1" y="320"/>
                      </a:lnTo>
                      <a:lnTo>
                        <a:pt x="1" y="321"/>
                      </a:lnTo>
                      <a:lnTo>
                        <a:pt x="0" y="320"/>
                      </a:lnTo>
                      <a:close/>
                      <a:moveTo>
                        <a:pt x="250" y="21"/>
                      </a:moveTo>
                      <a:lnTo>
                        <a:pt x="250" y="20"/>
                      </a:lnTo>
                      <a:lnTo>
                        <a:pt x="250" y="19"/>
                      </a:lnTo>
                      <a:lnTo>
                        <a:pt x="250" y="18"/>
                      </a:lnTo>
                      <a:lnTo>
                        <a:pt x="251" y="18"/>
                      </a:lnTo>
                      <a:lnTo>
                        <a:pt x="252" y="18"/>
                      </a:lnTo>
                      <a:lnTo>
                        <a:pt x="252" y="17"/>
                      </a:lnTo>
                      <a:lnTo>
                        <a:pt x="252" y="18"/>
                      </a:lnTo>
                      <a:lnTo>
                        <a:pt x="252" y="19"/>
                      </a:lnTo>
                      <a:lnTo>
                        <a:pt x="253" y="19"/>
                      </a:lnTo>
                      <a:lnTo>
                        <a:pt x="253" y="20"/>
                      </a:lnTo>
                      <a:lnTo>
                        <a:pt x="252" y="20"/>
                      </a:lnTo>
                      <a:lnTo>
                        <a:pt x="252" y="21"/>
                      </a:lnTo>
                      <a:lnTo>
                        <a:pt x="252" y="22"/>
                      </a:lnTo>
                      <a:lnTo>
                        <a:pt x="252" y="21"/>
                      </a:lnTo>
                      <a:lnTo>
                        <a:pt x="252" y="20"/>
                      </a:lnTo>
                      <a:lnTo>
                        <a:pt x="253" y="20"/>
                      </a:lnTo>
                      <a:lnTo>
                        <a:pt x="253" y="19"/>
                      </a:lnTo>
                      <a:lnTo>
                        <a:pt x="253" y="18"/>
                      </a:lnTo>
                      <a:lnTo>
                        <a:pt x="253" y="17"/>
                      </a:lnTo>
                      <a:lnTo>
                        <a:pt x="254" y="17"/>
                      </a:lnTo>
                      <a:lnTo>
                        <a:pt x="254" y="16"/>
                      </a:lnTo>
                      <a:lnTo>
                        <a:pt x="253" y="15"/>
                      </a:lnTo>
                      <a:lnTo>
                        <a:pt x="253" y="14"/>
                      </a:lnTo>
                      <a:lnTo>
                        <a:pt x="254" y="13"/>
                      </a:lnTo>
                      <a:lnTo>
                        <a:pt x="254" y="12"/>
                      </a:lnTo>
                      <a:lnTo>
                        <a:pt x="254" y="11"/>
                      </a:lnTo>
                      <a:lnTo>
                        <a:pt x="254" y="10"/>
                      </a:lnTo>
                      <a:lnTo>
                        <a:pt x="254" y="9"/>
                      </a:lnTo>
                      <a:lnTo>
                        <a:pt x="255" y="9"/>
                      </a:lnTo>
                      <a:lnTo>
                        <a:pt x="255" y="8"/>
                      </a:lnTo>
                      <a:lnTo>
                        <a:pt x="255" y="9"/>
                      </a:lnTo>
                      <a:lnTo>
                        <a:pt x="255" y="8"/>
                      </a:lnTo>
                      <a:lnTo>
                        <a:pt x="254" y="8"/>
                      </a:lnTo>
                      <a:lnTo>
                        <a:pt x="255" y="7"/>
                      </a:lnTo>
                      <a:lnTo>
                        <a:pt x="256" y="7"/>
                      </a:lnTo>
                      <a:lnTo>
                        <a:pt x="256" y="8"/>
                      </a:lnTo>
                      <a:lnTo>
                        <a:pt x="256" y="9"/>
                      </a:lnTo>
                      <a:lnTo>
                        <a:pt x="256" y="10"/>
                      </a:lnTo>
                      <a:lnTo>
                        <a:pt x="256" y="11"/>
                      </a:lnTo>
                      <a:lnTo>
                        <a:pt x="256" y="12"/>
                      </a:lnTo>
                      <a:lnTo>
                        <a:pt x="255" y="12"/>
                      </a:lnTo>
                      <a:lnTo>
                        <a:pt x="255" y="13"/>
                      </a:lnTo>
                      <a:lnTo>
                        <a:pt x="254" y="14"/>
                      </a:lnTo>
                      <a:lnTo>
                        <a:pt x="254" y="15"/>
                      </a:lnTo>
                      <a:lnTo>
                        <a:pt x="254" y="16"/>
                      </a:lnTo>
                      <a:lnTo>
                        <a:pt x="255" y="16"/>
                      </a:lnTo>
                      <a:lnTo>
                        <a:pt x="255" y="17"/>
                      </a:lnTo>
                      <a:lnTo>
                        <a:pt x="255" y="18"/>
                      </a:lnTo>
                      <a:lnTo>
                        <a:pt x="254" y="19"/>
                      </a:lnTo>
                      <a:lnTo>
                        <a:pt x="254" y="21"/>
                      </a:lnTo>
                      <a:lnTo>
                        <a:pt x="253" y="21"/>
                      </a:lnTo>
                      <a:lnTo>
                        <a:pt x="253" y="22"/>
                      </a:lnTo>
                      <a:lnTo>
                        <a:pt x="254" y="22"/>
                      </a:lnTo>
                      <a:lnTo>
                        <a:pt x="254" y="23"/>
                      </a:lnTo>
                      <a:lnTo>
                        <a:pt x="255" y="23"/>
                      </a:lnTo>
                      <a:lnTo>
                        <a:pt x="254" y="24"/>
                      </a:lnTo>
                      <a:lnTo>
                        <a:pt x="254" y="25"/>
                      </a:lnTo>
                      <a:lnTo>
                        <a:pt x="253" y="25"/>
                      </a:lnTo>
                      <a:lnTo>
                        <a:pt x="252" y="26"/>
                      </a:lnTo>
                      <a:lnTo>
                        <a:pt x="251" y="25"/>
                      </a:lnTo>
                      <a:lnTo>
                        <a:pt x="249" y="26"/>
                      </a:lnTo>
                      <a:lnTo>
                        <a:pt x="248" y="25"/>
                      </a:lnTo>
                      <a:lnTo>
                        <a:pt x="249" y="25"/>
                      </a:lnTo>
                      <a:lnTo>
                        <a:pt x="250" y="25"/>
                      </a:lnTo>
                      <a:lnTo>
                        <a:pt x="250" y="24"/>
                      </a:lnTo>
                      <a:lnTo>
                        <a:pt x="249" y="23"/>
                      </a:lnTo>
                      <a:lnTo>
                        <a:pt x="250" y="23"/>
                      </a:lnTo>
                      <a:lnTo>
                        <a:pt x="250" y="22"/>
                      </a:lnTo>
                      <a:lnTo>
                        <a:pt x="251" y="22"/>
                      </a:lnTo>
                      <a:lnTo>
                        <a:pt x="250" y="21"/>
                      </a:lnTo>
                      <a:close/>
                      <a:moveTo>
                        <a:pt x="250" y="21"/>
                      </a:moveTo>
                      <a:lnTo>
                        <a:pt x="250" y="22"/>
                      </a:lnTo>
                      <a:lnTo>
                        <a:pt x="249" y="21"/>
                      </a:lnTo>
                      <a:lnTo>
                        <a:pt x="249" y="20"/>
                      </a:lnTo>
                      <a:lnTo>
                        <a:pt x="250" y="21"/>
                      </a:lnTo>
                      <a:close/>
                      <a:moveTo>
                        <a:pt x="250" y="18"/>
                      </a:moveTo>
                      <a:lnTo>
                        <a:pt x="249" y="17"/>
                      </a:lnTo>
                      <a:lnTo>
                        <a:pt x="249" y="16"/>
                      </a:lnTo>
                      <a:lnTo>
                        <a:pt x="248" y="15"/>
                      </a:lnTo>
                      <a:lnTo>
                        <a:pt x="249" y="15"/>
                      </a:lnTo>
                      <a:lnTo>
                        <a:pt x="249" y="14"/>
                      </a:lnTo>
                      <a:lnTo>
                        <a:pt x="249" y="13"/>
                      </a:lnTo>
                      <a:lnTo>
                        <a:pt x="250" y="13"/>
                      </a:lnTo>
                      <a:lnTo>
                        <a:pt x="250" y="12"/>
                      </a:lnTo>
                      <a:lnTo>
                        <a:pt x="251" y="14"/>
                      </a:lnTo>
                      <a:lnTo>
                        <a:pt x="251" y="15"/>
                      </a:lnTo>
                      <a:lnTo>
                        <a:pt x="252" y="15"/>
                      </a:lnTo>
                      <a:lnTo>
                        <a:pt x="252" y="16"/>
                      </a:lnTo>
                      <a:lnTo>
                        <a:pt x="251" y="16"/>
                      </a:lnTo>
                      <a:lnTo>
                        <a:pt x="252" y="16"/>
                      </a:lnTo>
                      <a:lnTo>
                        <a:pt x="252" y="17"/>
                      </a:lnTo>
                      <a:lnTo>
                        <a:pt x="251" y="17"/>
                      </a:lnTo>
                      <a:lnTo>
                        <a:pt x="251" y="18"/>
                      </a:lnTo>
                      <a:lnTo>
                        <a:pt x="250" y="18"/>
                      </a:lnTo>
                      <a:close/>
                      <a:moveTo>
                        <a:pt x="257" y="17"/>
                      </a:moveTo>
                      <a:lnTo>
                        <a:pt x="257" y="17"/>
                      </a:lnTo>
                      <a:lnTo>
                        <a:pt x="258" y="16"/>
                      </a:lnTo>
                      <a:lnTo>
                        <a:pt x="259" y="15"/>
                      </a:lnTo>
                      <a:lnTo>
                        <a:pt x="259" y="14"/>
                      </a:lnTo>
                      <a:lnTo>
                        <a:pt x="259" y="13"/>
                      </a:lnTo>
                      <a:lnTo>
                        <a:pt x="260" y="13"/>
                      </a:lnTo>
                      <a:lnTo>
                        <a:pt x="261" y="14"/>
                      </a:lnTo>
                      <a:lnTo>
                        <a:pt x="262" y="14"/>
                      </a:lnTo>
                      <a:lnTo>
                        <a:pt x="262" y="15"/>
                      </a:lnTo>
                      <a:lnTo>
                        <a:pt x="263" y="15"/>
                      </a:lnTo>
                      <a:lnTo>
                        <a:pt x="263" y="16"/>
                      </a:lnTo>
                      <a:lnTo>
                        <a:pt x="262" y="16"/>
                      </a:lnTo>
                      <a:lnTo>
                        <a:pt x="262" y="17"/>
                      </a:lnTo>
                      <a:lnTo>
                        <a:pt x="261" y="17"/>
                      </a:lnTo>
                      <a:lnTo>
                        <a:pt x="261" y="16"/>
                      </a:lnTo>
                      <a:lnTo>
                        <a:pt x="260" y="16"/>
                      </a:lnTo>
                      <a:lnTo>
                        <a:pt x="259" y="16"/>
                      </a:lnTo>
                      <a:lnTo>
                        <a:pt x="258" y="17"/>
                      </a:lnTo>
                      <a:lnTo>
                        <a:pt x="257" y="17"/>
                      </a:lnTo>
                      <a:close/>
                      <a:moveTo>
                        <a:pt x="253" y="17"/>
                      </a:moveTo>
                      <a:lnTo>
                        <a:pt x="253" y="17"/>
                      </a:lnTo>
                      <a:close/>
                      <a:moveTo>
                        <a:pt x="259" y="20"/>
                      </a:moveTo>
                      <a:lnTo>
                        <a:pt x="259" y="19"/>
                      </a:lnTo>
                      <a:lnTo>
                        <a:pt x="260" y="18"/>
                      </a:lnTo>
                      <a:lnTo>
                        <a:pt x="260" y="19"/>
                      </a:lnTo>
                      <a:lnTo>
                        <a:pt x="259" y="19"/>
                      </a:lnTo>
                      <a:lnTo>
                        <a:pt x="259" y="20"/>
                      </a:lnTo>
                      <a:close/>
                      <a:moveTo>
                        <a:pt x="260" y="21"/>
                      </a:moveTo>
                      <a:lnTo>
                        <a:pt x="260" y="20"/>
                      </a:lnTo>
                      <a:lnTo>
                        <a:pt x="261" y="20"/>
                      </a:lnTo>
                      <a:lnTo>
                        <a:pt x="262" y="19"/>
                      </a:lnTo>
                      <a:lnTo>
                        <a:pt x="262" y="20"/>
                      </a:lnTo>
                      <a:lnTo>
                        <a:pt x="262" y="21"/>
                      </a:lnTo>
                      <a:lnTo>
                        <a:pt x="261" y="21"/>
                      </a:lnTo>
                      <a:lnTo>
                        <a:pt x="260" y="21"/>
                      </a:lnTo>
                      <a:close/>
                      <a:moveTo>
                        <a:pt x="260" y="22"/>
                      </a:moveTo>
                      <a:lnTo>
                        <a:pt x="260" y="22"/>
                      </a:lnTo>
                      <a:lnTo>
                        <a:pt x="260" y="21"/>
                      </a:lnTo>
                      <a:lnTo>
                        <a:pt x="261" y="21"/>
                      </a:lnTo>
                      <a:lnTo>
                        <a:pt x="261" y="22"/>
                      </a:lnTo>
                      <a:lnTo>
                        <a:pt x="260" y="22"/>
                      </a:lnTo>
                      <a:close/>
                      <a:moveTo>
                        <a:pt x="271" y="32"/>
                      </a:moveTo>
                      <a:lnTo>
                        <a:pt x="271" y="31"/>
                      </a:lnTo>
                      <a:lnTo>
                        <a:pt x="271" y="30"/>
                      </a:lnTo>
                      <a:lnTo>
                        <a:pt x="272" y="30"/>
                      </a:lnTo>
                      <a:lnTo>
                        <a:pt x="272" y="31"/>
                      </a:lnTo>
                      <a:lnTo>
                        <a:pt x="271" y="32"/>
                      </a:lnTo>
                      <a:close/>
                      <a:moveTo>
                        <a:pt x="345" y="85"/>
                      </a:moveTo>
                      <a:lnTo>
                        <a:pt x="345" y="85"/>
                      </a:lnTo>
                      <a:lnTo>
                        <a:pt x="345" y="84"/>
                      </a:lnTo>
                      <a:lnTo>
                        <a:pt x="345" y="83"/>
                      </a:lnTo>
                      <a:lnTo>
                        <a:pt x="346" y="83"/>
                      </a:lnTo>
                      <a:lnTo>
                        <a:pt x="346" y="84"/>
                      </a:lnTo>
                      <a:lnTo>
                        <a:pt x="345" y="85"/>
                      </a:lnTo>
                      <a:close/>
                      <a:moveTo>
                        <a:pt x="343" y="88"/>
                      </a:moveTo>
                      <a:lnTo>
                        <a:pt x="343" y="88"/>
                      </a:lnTo>
                      <a:lnTo>
                        <a:pt x="344" y="87"/>
                      </a:lnTo>
                      <a:lnTo>
                        <a:pt x="345" y="87"/>
                      </a:lnTo>
                      <a:lnTo>
                        <a:pt x="346" y="87"/>
                      </a:lnTo>
                      <a:lnTo>
                        <a:pt x="345" y="87"/>
                      </a:lnTo>
                      <a:lnTo>
                        <a:pt x="345" y="88"/>
                      </a:lnTo>
                      <a:lnTo>
                        <a:pt x="345" y="87"/>
                      </a:lnTo>
                      <a:lnTo>
                        <a:pt x="344" y="88"/>
                      </a:lnTo>
                      <a:lnTo>
                        <a:pt x="343" y="88"/>
                      </a:lnTo>
                      <a:close/>
                      <a:moveTo>
                        <a:pt x="343" y="92"/>
                      </a:moveTo>
                      <a:lnTo>
                        <a:pt x="343" y="92"/>
                      </a:lnTo>
                      <a:lnTo>
                        <a:pt x="343" y="91"/>
                      </a:lnTo>
                      <a:lnTo>
                        <a:pt x="342" y="91"/>
                      </a:lnTo>
                      <a:lnTo>
                        <a:pt x="343" y="90"/>
                      </a:lnTo>
                      <a:lnTo>
                        <a:pt x="343" y="91"/>
                      </a:lnTo>
                      <a:lnTo>
                        <a:pt x="343" y="90"/>
                      </a:lnTo>
                      <a:lnTo>
                        <a:pt x="344" y="90"/>
                      </a:lnTo>
                      <a:lnTo>
                        <a:pt x="344" y="91"/>
                      </a:lnTo>
                      <a:lnTo>
                        <a:pt x="344" y="92"/>
                      </a:lnTo>
                      <a:lnTo>
                        <a:pt x="343" y="92"/>
                      </a:lnTo>
                      <a:close/>
                      <a:moveTo>
                        <a:pt x="345" y="92"/>
                      </a:moveTo>
                      <a:lnTo>
                        <a:pt x="345" y="92"/>
                      </a:lnTo>
                      <a:close/>
                      <a:moveTo>
                        <a:pt x="380" y="115"/>
                      </a:moveTo>
                      <a:lnTo>
                        <a:pt x="380" y="115"/>
                      </a:lnTo>
                      <a:lnTo>
                        <a:pt x="380" y="116"/>
                      </a:lnTo>
                      <a:lnTo>
                        <a:pt x="379" y="116"/>
                      </a:lnTo>
                      <a:lnTo>
                        <a:pt x="378" y="116"/>
                      </a:lnTo>
                      <a:lnTo>
                        <a:pt x="379" y="116"/>
                      </a:lnTo>
                      <a:lnTo>
                        <a:pt x="378" y="116"/>
                      </a:lnTo>
                      <a:lnTo>
                        <a:pt x="379" y="116"/>
                      </a:lnTo>
                      <a:lnTo>
                        <a:pt x="379" y="115"/>
                      </a:lnTo>
                      <a:lnTo>
                        <a:pt x="380" y="115"/>
                      </a:lnTo>
                      <a:close/>
                      <a:moveTo>
                        <a:pt x="307" y="24"/>
                      </a:moveTo>
                      <a:lnTo>
                        <a:pt x="307" y="24"/>
                      </a:lnTo>
                      <a:lnTo>
                        <a:pt x="306" y="24"/>
                      </a:lnTo>
                      <a:lnTo>
                        <a:pt x="306" y="25"/>
                      </a:lnTo>
                      <a:lnTo>
                        <a:pt x="305" y="25"/>
                      </a:lnTo>
                      <a:lnTo>
                        <a:pt x="305" y="24"/>
                      </a:lnTo>
                      <a:lnTo>
                        <a:pt x="305" y="23"/>
                      </a:lnTo>
                      <a:lnTo>
                        <a:pt x="306" y="23"/>
                      </a:lnTo>
                      <a:lnTo>
                        <a:pt x="307" y="23"/>
                      </a:lnTo>
                      <a:lnTo>
                        <a:pt x="307" y="24"/>
                      </a:lnTo>
                      <a:close/>
                      <a:moveTo>
                        <a:pt x="313" y="26"/>
                      </a:moveTo>
                      <a:lnTo>
                        <a:pt x="313" y="26"/>
                      </a:lnTo>
                      <a:lnTo>
                        <a:pt x="312" y="26"/>
                      </a:lnTo>
                      <a:lnTo>
                        <a:pt x="312" y="27"/>
                      </a:lnTo>
                      <a:lnTo>
                        <a:pt x="313" y="26"/>
                      </a:lnTo>
                      <a:lnTo>
                        <a:pt x="313" y="27"/>
                      </a:lnTo>
                      <a:lnTo>
                        <a:pt x="313" y="28"/>
                      </a:lnTo>
                      <a:lnTo>
                        <a:pt x="312" y="28"/>
                      </a:lnTo>
                      <a:lnTo>
                        <a:pt x="311" y="27"/>
                      </a:lnTo>
                      <a:lnTo>
                        <a:pt x="310" y="27"/>
                      </a:lnTo>
                      <a:lnTo>
                        <a:pt x="310" y="26"/>
                      </a:lnTo>
                      <a:lnTo>
                        <a:pt x="311" y="26"/>
                      </a:lnTo>
                      <a:lnTo>
                        <a:pt x="310" y="26"/>
                      </a:lnTo>
                      <a:lnTo>
                        <a:pt x="310" y="25"/>
                      </a:lnTo>
                      <a:lnTo>
                        <a:pt x="309" y="25"/>
                      </a:lnTo>
                      <a:lnTo>
                        <a:pt x="309" y="24"/>
                      </a:lnTo>
                      <a:lnTo>
                        <a:pt x="309" y="23"/>
                      </a:lnTo>
                      <a:lnTo>
                        <a:pt x="310" y="23"/>
                      </a:lnTo>
                      <a:lnTo>
                        <a:pt x="311" y="23"/>
                      </a:lnTo>
                      <a:lnTo>
                        <a:pt x="312" y="23"/>
                      </a:lnTo>
                      <a:lnTo>
                        <a:pt x="312" y="24"/>
                      </a:lnTo>
                      <a:lnTo>
                        <a:pt x="313" y="25"/>
                      </a:lnTo>
                      <a:lnTo>
                        <a:pt x="313" y="26"/>
                      </a:lnTo>
                      <a:close/>
                      <a:moveTo>
                        <a:pt x="313" y="26"/>
                      </a:moveTo>
                      <a:lnTo>
                        <a:pt x="313" y="26"/>
                      </a:lnTo>
                      <a:lnTo>
                        <a:pt x="314" y="26"/>
                      </a:lnTo>
                      <a:lnTo>
                        <a:pt x="314" y="27"/>
                      </a:lnTo>
                      <a:lnTo>
                        <a:pt x="313" y="27"/>
                      </a:lnTo>
                      <a:lnTo>
                        <a:pt x="313" y="26"/>
                      </a:lnTo>
                      <a:close/>
                      <a:moveTo>
                        <a:pt x="307" y="24"/>
                      </a:moveTo>
                      <a:lnTo>
                        <a:pt x="308" y="23"/>
                      </a:lnTo>
                      <a:lnTo>
                        <a:pt x="309" y="23"/>
                      </a:lnTo>
                      <a:lnTo>
                        <a:pt x="309" y="24"/>
                      </a:lnTo>
                      <a:lnTo>
                        <a:pt x="309" y="25"/>
                      </a:lnTo>
                      <a:lnTo>
                        <a:pt x="308" y="25"/>
                      </a:lnTo>
                      <a:lnTo>
                        <a:pt x="308" y="26"/>
                      </a:lnTo>
                      <a:lnTo>
                        <a:pt x="307" y="25"/>
                      </a:lnTo>
                      <a:lnTo>
                        <a:pt x="307" y="26"/>
                      </a:lnTo>
                      <a:lnTo>
                        <a:pt x="307" y="25"/>
                      </a:lnTo>
                      <a:lnTo>
                        <a:pt x="308" y="25"/>
                      </a:lnTo>
                      <a:lnTo>
                        <a:pt x="308" y="24"/>
                      </a:lnTo>
                      <a:lnTo>
                        <a:pt x="307" y="25"/>
                      </a:lnTo>
                      <a:lnTo>
                        <a:pt x="306" y="25"/>
                      </a:lnTo>
                      <a:lnTo>
                        <a:pt x="306" y="26"/>
                      </a:lnTo>
                      <a:lnTo>
                        <a:pt x="305" y="25"/>
                      </a:lnTo>
                      <a:lnTo>
                        <a:pt x="306" y="25"/>
                      </a:lnTo>
                      <a:lnTo>
                        <a:pt x="306" y="24"/>
                      </a:lnTo>
                      <a:lnTo>
                        <a:pt x="307" y="24"/>
                      </a:lnTo>
                      <a:close/>
                      <a:moveTo>
                        <a:pt x="314" y="26"/>
                      </a:moveTo>
                      <a:lnTo>
                        <a:pt x="314" y="25"/>
                      </a:lnTo>
                      <a:lnTo>
                        <a:pt x="314" y="26"/>
                      </a:lnTo>
                      <a:close/>
                      <a:moveTo>
                        <a:pt x="308" y="26"/>
                      </a:moveTo>
                      <a:lnTo>
                        <a:pt x="308" y="25"/>
                      </a:lnTo>
                      <a:lnTo>
                        <a:pt x="309" y="25"/>
                      </a:lnTo>
                      <a:lnTo>
                        <a:pt x="310" y="25"/>
                      </a:lnTo>
                      <a:lnTo>
                        <a:pt x="310" y="26"/>
                      </a:lnTo>
                      <a:lnTo>
                        <a:pt x="311" y="26"/>
                      </a:lnTo>
                      <a:lnTo>
                        <a:pt x="310" y="26"/>
                      </a:lnTo>
                      <a:lnTo>
                        <a:pt x="310" y="27"/>
                      </a:lnTo>
                      <a:lnTo>
                        <a:pt x="311" y="27"/>
                      </a:lnTo>
                      <a:lnTo>
                        <a:pt x="312" y="28"/>
                      </a:lnTo>
                      <a:lnTo>
                        <a:pt x="311" y="28"/>
                      </a:lnTo>
                      <a:lnTo>
                        <a:pt x="310" y="28"/>
                      </a:lnTo>
                      <a:lnTo>
                        <a:pt x="310" y="29"/>
                      </a:lnTo>
                      <a:lnTo>
                        <a:pt x="309" y="29"/>
                      </a:lnTo>
                      <a:lnTo>
                        <a:pt x="309" y="28"/>
                      </a:lnTo>
                      <a:lnTo>
                        <a:pt x="309" y="29"/>
                      </a:lnTo>
                      <a:lnTo>
                        <a:pt x="310" y="29"/>
                      </a:lnTo>
                      <a:lnTo>
                        <a:pt x="311" y="28"/>
                      </a:lnTo>
                      <a:lnTo>
                        <a:pt x="312" y="28"/>
                      </a:lnTo>
                      <a:lnTo>
                        <a:pt x="312" y="29"/>
                      </a:lnTo>
                      <a:lnTo>
                        <a:pt x="311" y="29"/>
                      </a:lnTo>
                      <a:lnTo>
                        <a:pt x="310" y="30"/>
                      </a:lnTo>
                      <a:lnTo>
                        <a:pt x="309" y="30"/>
                      </a:lnTo>
                      <a:lnTo>
                        <a:pt x="309" y="29"/>
                      </a:lnTo>
                      <a:lnTo>
                        <a:pt x="309" y="30"/>
                      </a:lnTo>
                      <a:lnTo>
                        <a:pt x="309" y="31"/>
                      </a:lnTo>
                      <a:lnTo>
                        <a:pt x="308" y="31"/>
                      </a:lnTo>
                      <a:lnTo>
                        <a:pt x="308" y="30"/>
                      </a:lnTo>
                      <a:lnTo>
                        <a:pt x="308" y="31"/>
                      </a:lnTo>
                      <a:lnTo>
                        <a:pt x="307" y="31"/>
                      </a:lnTo>
                      <a:lnTo>
                        <a:pt x="307" y="30"/>
                      </a:lnTo>
                      <a:lnTo>
                        <a:pt x="307" y="29"/>
                      </a:lnTo>
                      <a:lnTo>
                        <a:pt x="308" y="28"/>
                      </a:lnTo>
                      <a:lnTo>
                        <a:pt x="307" y="28"/>
                      </a:lnTo>
                      <a:lnTo>
                        <a:pt x="307" y="27"/>
                      </a:lnTo>
                      <a:lnTo>
                        <a:pt x="306" y="27"/>
                      </a:lnTo>
                      <a:lnTo>
                        <a:pt x="307" y="26"/>
                      </a:lnTo>
                      <a:lnTo>
                        <a:pt x="306" y="26"/>
                      </a:lnTo>
                      <a:lnTo>
                        <a:pt x="307" y="25"/>
                      </a:lnTo>
                      <a:lnTo>
                        <a:pt x="307" y="26"/>
                      </a:lnTo>
                      <a:lnTo>
                        <a:pt x="308" y="26"/>
                      </a:lnTo>
                      <a:close/>
                      <a:moveTo>
                        <a:pt x="315" y="28"/>
                      </a:moveTo>
                      <a:lnTo>
                        <a:pt x="315" y="28"/>
                      </a:lnTo>
                      <a:lnTo>
                        <a:pt x="314" y="28"/>
                      </a:lnTo>
                      <a:lnTo>
                        <a:pt x="314" y="27"/>
                      </a:lnTo>
                      <a:lnTo>
                        <a:pt x="315" y="27"/>
                      </a:lnTo>
                      <a:lnTo>
                        <a:pt x="315" y="28"/>
                      </a:lnTo>
                      <a:close/>
                      <a:moveTo>
                        <a:pt x="304" y="27"/>
                      </a:moveTo>
                      <a:lnTo>
                        <a:pt x="305" y="27"/>
                      </a:lnTo>
                      <a:lnTo>
                        <a:pt x="305" y="28"/>
                      </a:lnTo>
                      <a:lnTo>
                        <a:pt x="305" y="27"/>
                      </a:lnTo>
                      <a:lnTo>
                        <a:pt x="305" y="28"/>
                      </a:lnTo>
                      <a:lnTo>
                        <a:pt x="305" y="29"/>
                      </a:lnTo>
                      <a:lnTo>
                        <a:pt x="304" y="28"/>
                      </a:lnTo>
                      <a:lnTo>
                        <a:pt x="303" y="28"/>
                      </a:lnTo>
                      <a:lnTo>
                        <a:pt x="302" y="28"/>
                      </a:lnTo>
                      <a:lnTo>
                        <a:pt x="301" y="28"/>
                      </a:lnTo>
                      <a:lnTo>
                        <a:pt x="301" y="27"/>
                      </a:lnTo>
                      <a:lnTo>
                        <a:pt x="302" y="27"/>
                      </a:lnTo>
                      <a:lnTo>
                        <a:pt x="302" y="26"/>
                      </a:lnTo>
                      <a:lnTo>
                        <a:pt x="303" y="27"/>
                      </a:lnTo>
                      <a:lnTo>
                        <a:pt x="303" y="26"/>
                      </a:lnTo>
                      <a:lnTo>
                        <a:pt x="304" y="27"/>
                      </a:lnTo>
                      <a:close/>
                      <a:moveTo>
                        <a:pt x="307" y="28"/>
                      </a:moveTo>
                      <a:lnTo>
                        <a:pt x="307" y="28"/>
                      </a:lnTo>
                      <a:lnTo>
                        <a:pt x="308" y="28"/>
                      </a:lnTo>
                      <a:lnTo>
                        <a:pt x="307" y="28"/>
                      </a:lnTo>
                      <a:lnTo>
                        <a:pt x="307" y="29"/>
                      </a:lnTo>
                      <a:lnTo>
                        <a:pt x="307" y="30"/>
                      </a:lnTo>
                      <a:lnTo>
                        <a:pt x="307" y="31"/>
                      </a:lnTo>
                      <a:lnTo>
                        <a:pt x="307" y="32"/>
                      </a:lnTo>
                      <a:lnTo>
                        <a:pt x="306" y="32"/>
                      </a:lnTo>
                      <a:lnTo>
                        <a:pt x="306" y="31"/>
                      </a:lnTo>
                      <a:lnTo>
                        <a:pt x="305" y="31"/>
                      </a:lnTo>
                      <a:lnTo>
                        <a:pt x="305" y="30"/>
                      </a:lnTo>
                      <a:lnTo>
                        <a:pt x="305" y="29"/>
                      </a:lnTo>
                      <a:lnTo>
                        <a:pt x="305" y="28"/>
                      </a:lnTo>
                      <a:lnTo>
                        <a:pt x="306" y="29"/>
                      </a:lnTo>
                      <a:lnTo>
                        <a:pt x="306" y="28"/>
                      </a:lnTo>
                      <a:lnTo>
                        <a:pt x="305" y="28"/>
                      </a:lnTo>
                      <a:lnTo>
                        <a:pt x="305" y="27"/>
                      </a:lnTo>
                      <a:lnTo>
                        <a:pt x="306" y="27"/>
                      </a:lnTo>
                      <a:lnTo>
                        <a:pt x="307" y="27"/>
                      </a:lnTo>
                      <a:lnTo>
                        <a:pt x="307" y="28"/>
                      </a:lnTo>
                      <a:close/>
                      <a:moveTo>
                        <a:pt x="300" y="32"/>
                      </a:moveTo>
                      <a:lnTo>
                        <a:pt x="300" y="32"/>
                      </a:lnTo>
                      <a:lnTo>
                        <a:pt x="300" y="30"/>
                      </a:lnTo>
                      <a:lnTo>
                        <a:pt x="300" y="29"/>
                      </a:lnTo>
                      <a:lnTo>
                        <a:pt x="300" y="28"/>
                      </a:lnTo>
                      <a:lnTo>
                        <a:pt x="299" y="27"/>
                      </a:lnTo>
                      <a:lnTo>
                        <a:pt x="300" y="27"/>
                      </a:lnTo>
                      <a:lnTo>
                        <a:pt x="300" y="28"/>
                      </a:lnTo>
                      <a:lnTo>
                        <a:pt x="300" y="29"/>
                      </a:lnTo>
                      <a:lnTo>
                        <a:pt x="301" y="30"/>
                      </a:lnTo>
                      <a:lnTo>
                        <a:pt x="301" y="31"/>
                      </a:lnTo>
                      <a:lnTo>
                        <a:pt x="301" y="32"/>
                      </a:lnTo>
                      <a:lnTo>
                        <a:pt x="300" y="32"/>
                      </a:lnTo>
                      <a:close/>
                      <a:moveTo>
                        <a:pt x="313" y="30"/>
                      </a:moveTo>
                      <a:lnTo>
                        <a:pt x="313" y="29"/>
                      </a:lnTo>
                      <a:lnTo>
                        <a:pt x="313" y="28"/>
                      </a:lnTo>
                      <a:lnTo>
                        <a:pt x="314" y="28"/>
                      </a:lnTo>
                      <a:lnTo>
                        <a:pt x="314" y="29"/>
                      </a:lnTo>
                      <a:lnTo>
                        <a:pt x="313" y="29"/>
                      </a:lnTo>
                      <a:lnTo>
                        <a:pt x="313" y="30"/>
                      </a:lnTo>
                      <a:close/>
                      <a:moveTo>
                        <a:pt x="312" y="29"/>
                      </a:moveTo>
                      <a:lnTo>
                        <a:pt x="312" y="28"/>
                      </a:lnTo>
                      <a:lnTo>
                        <a:pt x="313" y="28"/>
                      </a:lnTo>
                      <a:lnTo>
                        <a:pt x="313" y="29"/>
                      </a:lnTo>
                      <a:lnTo>
                        <a:pt x="312" y="29"/>
                      </a:lnTo>
                      <a:close/>
                      <a:moveTo>
                        <a:pt x="304" y="32"/>
                      </a:moveTo>
                      <a:lnTo>
                        <a:pt x="303" y="32"/>
                      </a:lnTo>
                      <a:lnTo>
                        <a:pt x="302" y="31"/>
                      </a:lnTo>
                      <a:lnTo>
                        <a:pt x="302" y="30"/>
                      </a:lnTo>
                      <a:lnTo>
                        <a:pt x="302" y="29"/>
                      </a:lnTo>
                      <a:lnTo>
                        <a:pt x="303" y="29"/>
                      </a:lnTo>
                      <a:lnTo>
                        <a:pt x="303" y="28"/>
                      </a:lnTo>
                      <a:lnTo>
                        <a:pt x="304" y="29"/>
                      </a:lnTo>
                      <a:lnTo>
                        <a:pt x="305" y="29"/>
                      </a:lnTo>
                      <a:lnTo>
                        <a:pt x="305" y="30"/>
                      </a:lnTo>
                      <a:lnTo>
                        <a:pt x="305" y="31"/>
                      </a:lnTo>
                      <a:lnTo>
                        <a:pt x="304" y="31"/>
                      </a:lnTo>
                      <a:lnTo>
                        <a:pt x="305" y="31"/>
                      </a:lnTo>
                      <a:lnTo>
                        <a:pt x="305" y="32"/>
                      </a:lnTo>
                      <a:lnTo>
                        <a:pt x="306" y="31"/>
                      </a:lnTo>
                      <a:lnTo>
                        <a:pt x="306" y="32"/>
                      </a:lnTo>
                      <a:lnTo>
                        <a:pt x="305" y="33"/>
                      </a:lnTo>
                      <a:lnTo>
                        <a:pt x="304" y="33"/>
                      </a:lnTo>
                      <a:lnTo>
                        <a:pt x="304" y="32"/>
                      </a:lnTo>
                      <a:close/>
                      <a:moveTo>
                        <a:pt x="303" y="33"/>
                      </a:moveTo>
                      <a:lnTo>
                        <a:pt x="302" y="33"/>
                      </a:lnTo>
                      <a:lnTo>
                        <a:pt x="302" y="32"/>
                      </a:lnTo>
                      <a:lnTo>
                        <a:pt x="303" y="33"/>
                      </a:lnTo>
                      <a:close/>
                      <a:moveTo>
                        <a:pt x="316" y="34"/>
                      </a:moveTo>
                      <a:lnTo>
                        <a:pt x="315" y="34"/>
                      </a:lnTo>
                      <a:lnTo>
                        <a:pt x="317" y="34"/>
                      </a:lnTo>
                      <a:lnTo>
                        <a:pt x="316" y="34"/>
                      </a:lnTo>
                      <a:close/>
                      <a:moveTo>
                        <a:pt x="314" y="35"/>
                      </a:moveTo>
                      <a:lnTo>
                        <a:pt x="313" y="35"/>
                      </a:lnTo>
                      <a:lnTo>
                        <a:pt x="314" y="35"/>
                      </a:lnTo>
                      <a:lnTo>
                        <a:pt x="314" y="34"/>
                      </a:lnTo>
                      <a:lnTo>
                        <a:pt x="315" y="34"/>
                      </a:lnTo>
                      <a:lnTo>
                        <a:pt x="315" y="35"/>
                      </a:lnTo>
                      <a:lnTo>
                        <a:pt x="314" y="35"/>
                      </a:lnTo>
                      <a:close/>
                      <a:moveTo>
                        <a:pt x="320" y="43"/>
                      </a:moveTo>
                      <a:lnTo>
                        <a:pt x="320" y="43"/>
                      </a:lnTo>
                      <a:lnTo>
                        <a:pt x="320" y="42"/>
                      </a:lnTo>
                      <a:lnTo>
                        <a:pt x="322" y="41"/>
                      </a:lnTo>
                      <a:lnTo>
                        <a:pt x="322" y="40"/>
                      </a:lnTo>
                      <a:lnTo>
                        <a:pt x="321" y="40"/>
                      </a:lnTo>
                      <a:lnTo>
                        <a:pt x="321" y="39"/>
                      </a:lnTo>
                      <a:lnTo>
                        <a:pt x="321" y="38"/>
                      </a:lnTo>
                      <a:lnTo>
                        <a:pt x="322" y="38"/>
                      </a:lnTo>
                      <a:lnTo>
                        <a:pt x="322" y="39"/>
                      </a:lnTo>
                      <a:lnTo>
                        <a:pt x="323" y="39"/>
                      </a:lnTo>
                      <a:lnTo>
                        <a:pt x="323" y="40"/>
                      </a:lnTo>
                      <a:lnTo>
                        <a:pt x="323" y="41"/>
                      </a:lnTo>
                      <a:lnTo>
                        <a:pt x="324" y="42"/>
                      </a:lnTo>
                      <a:lnTo>
                        <a:pt x="323" y="43"/>
                      </a:lnTo>
                      <a:lnTo>
                        <a:pt x="322" y="43"/>
                      </a:lnTo>
                      <a:lnTo>
                        <a:pt x="321" y="43"/>
                      </a:lnTo>
                      <a:lnTo>
                        <a:pt x="320" y="43"/>
                      </a:lnTo>
                      <a:close/>
                      <a:moveTo>
                        <a:pt x="318" y="46"/>
                      </a:moveTo>
                      <a:lnTo>
                        <a:pt x="318" y="46"/>
                      </a:lnTo>
                      <a:lnTo>
                        <a:pt x="317" y="46"/>
                      </a:lnTo>
                      <a:lnTo>
                        <a:pt x="317" y="45"/>
                      </a:lnTo>
                      <a:lnTo>
                        <a:pt x="317" y="44"/>
                      </a:lnTo>
                      <a:lnTo>
                        <a:pt x="316" y="44"/>
                      </a:lnTo>
                      <a:lnTo>
                        <a:pt x="317" y="44"/>
                      </a:lnTo>
                      <a:lnTo>
                        <a:pt x="317" y="43"/>
                      </a:lnTo>
                      <a:lnTo>
                        <a:pt x="318" y="43"/>
                      </a:lnTo>
                      <a:lnTo>
                        <a:pt x="319" y="42"/>
                      </a:lnTo>
                      <a:lnTo>
                        <a:pt x="319" y="41"/>
                      </a:lnTo>
                      <a:lnTo>
                        <a:pt x="320" y="41"/>
                      </a:lnTo>
                      <a:lnTo>
                        <a:pt x="321" y="40"/>
                      </a:lnTo>
                      <a:lnTo>
                        <a:pt x="321" y="41"/>
                      </a:lnTo>
                      <a:lnTo>
                        <a:pt x="319" y="43"/>
                      </a:lnTo>
                      <a:lnTo>
                        <a:pt x="318" y="43"/>
                      </a:lnTo>
                      <a:lnTo>
                        <a:pt x="319" y="43"/>
                      </a:lnTo>
                      <a:lnTo>
                        <a:pt x="319" y="44"/>
                      </a:lnTo>
                      <a:lnTo>
                        <a:pt x="319" y="43"/>
                      </a:lnTo>
                      <a:lnTo>
                        <a:pt x="320" y="43"/>
                      </a:lnTo>
                      <a:lnTo>
                        <a:pt x="320" y="44"/>
                      </a:lnTo>
                      <a:lnTo>
                        <a:pt x="320" y="45"/>
                      </a:lnTo>
                      <a:lnTo>
                        <a:pt x="319" y="45"/>
                      </a:lnTo>
                      <a:lnTo>
                        <a:pt x="319" y="46"/>
                      </a:lnTo>
                      <a:lnTo>
                        <a:pt x="318" y="46"/>
                      </a:lnTo>
                      <a:close/>
                      <a:moveTo>
                        <a:pt x="322" y="48"/>
                      </a:moveTo>
                      <a:lnTo>
                        <a:pt x="322" y="47"/>
                      </a:lnTo>
                      <a:lnTo>
                        <a:pt x="322" y="46"/>
                      </a:lnTo>
                      <a:lnTo>
                        <a:pt x="323" y="45"/>
                      </a:lnTo>
                      <a:lnTo>
                        <a:pt x="323" y="44"/>
                      </a:lnTo>
                      <a:lnTo>
                        <a:pt x="324" y="44"/>
                      </a:lnTo>
                      <a:lnTo>
                        <a:pt x="325" y="45"/>
                      </a:lnTo>
                      <a:lnTo>
                        <a:pt x="325" y="46"/>
                      </a:lnTo>
                      <a:lnTo>
                        <a:pt x="324" y="46"/>
                      </a:lnTo>
                      <a:lnTo>
                        <a:pt x="324" y="47"/>
                      </a:lnTo>
                      <a:lnTo>
                        <a:pt x="323" y="47"/>
                      </a:lnTo>
                      <a:lnTo>
                        <a:pt x="322" y="47"/>
                      </a:lnTo>
                      <a:lnTo>
                        <a:pt x="322" y="48"/>
                      </a:lnTo>
                      <a:close/>
                      <a:moveTo>
                        <a:pt x="327" y="47"/>
                      </a:moveTo>
                      <a:lnTo>
                        <a:pt x="326" y="46"/>
                      </a:lnTo>
                      <a:lnTo>
                        <a:pt x="327" y="46"/>
                      </a:lnTo>
                      <a:lnTo>
                        <a:pt x="327" y="45"/>
                      </a:lnTo>
                      <a:lnTo>
                        <a:pt x="327" y="46"/>
                      </a:lnTo>
                      <a:lnTo>
                        <a:pt x="327" y="47"/>
                      </a:lnTo>
                      <a:close/>
                      <a:moveTo>
                        <a:pt x="325" y="47"/>
                      </a:moveTo>
                      <a:lnTo>
                        <a:pt x="325" y="47"/>
                      </a:lnTo>
                      <a:lnTo>
                        <a:pt x="325" y="46"/>
                      </a:lnTo>
                      <a:lnTo>
                        <a:pt x="326" y="46"/>
                      </a:lnTo>
                      <a:lnTo>
                        <a:pt x="326" y="47"/>
                      </a:lnTo>
                      <a:lnTo>
                        <a:pt x="325" y="47"/>
                      </a:lnTo>
                      <a:lnTo>
                        <a:pt x="325" y="46"/>
                      </a:lnTo>
                      <a:lnTo>
                        <a:pt x="325" y="47"/>
                      </a:lnTo>
                      <a:close/>
                      <a:moveTo>
                        <a:pt x="317" y="46"/>
                      </a:moveTo>
                      <a:lnTo>
                        <a:pt x="317" y="46"/>
                      </a:lnTo>
                      <a:lnTo>
                        <a:pt x="316" y="46"/>
                      </a:lnTo>
                      <a:lnTo>
                        <a:pt x="316" y="45"/>
                      </a:lnTo>
                      <a:lnTo>
                        <a:pt x="317" y="45"/>
                      </a:lnTo>
                      <a:lnTo>
                        <a:pt x="317" y="46"/>
                      </a:lnTo>
                      <a:close/>
                      <a:moveTo>
                        <a:pt x="321" y="47"/>
                      </a:moveTo>
                      <a:lnTo>
                        <a:pt x="321" y="47"/>
                      </a:lnTo>
                      <a:lnTo>
                        <a:pt x="322" y="46"/>
                      </a:lnTo>
                      <a:lnTo>
                        <a:pt x="322" y="47"/>
                      </a:lnTo>
                      <a:lnTo>
                        <a:pt x="321" y="47"/>
                      </a:lnTo>
                      <a:close/>
                      <a:moveTo>
                        <a:pt x="320" y="47"/>
                      </a:moveTo>
                      <a:lnTo>
                        <a:pt x="320" y="46"/>
                      </a:lnTo>
                      <a:lnTo>
                        <a:pt x="321" y="46"/>
                      </a:lnTo>
                      <a:lnTo>
                        <a:pt x="320" y="47"/>
                      </a:lnTo>
                      <a:close/>
                      <a:moveTo>
                        <a:pt x="328" y="51"/>
                      </a:moveTo>
                      <a:lnTo>
                        <a:pt x="329" y="52"/>
                      </a:lnTo>
                      <a:lnTo>
                        <a:pt x="329" y="51"/>
                      </a:lnTo>
                      <a:lnTo>
                        <a:pt x="328" y="51"/>
                      </a:lnTo>
                      <a:lnTo>
                        <a:pt x="328" y="52"/>
                      </a:lnTo>
                      <a:lnTo>
                        <a:pt x="327" y="52"/>
                      </a:lnTo>
                      <a:lnTo>
                        <a:pt x="328" y="52"/>
                      </a:lnTo>
                      <a:lnTo>
                        <a:pt x="328" y="53"/>
                      </a:lnTo>
                      <a:lnTo>
                        <a:pt x="327" y="53"/>
                      </a:lnTo>
                      <a:lnTo>
                        <a:pt x="326" y="52"/>
                      </a:lnTo>
                      <a:lnTo>
                        <a:pt x="326" y="53"/>
                      </a:lnTo>
                      <a:lnTo>
                        <a:pt x="325" y="53"/>
                      </a:lnTo>
                      <a:lnTo>
                        <a:pt x="324" y="53"/>
                      </a:lnTo>
                      <a:lnTo>
                        <a:pt x="323" y="54"/>
                      </a:lnTo>
                      <a:lnTo>
                        <a:pt x="323" y="53"/>
                      </a:lnTo>
                      <a:lnTo>
                        <a:pt x="323" y="52"/>
                      </a:lnTo>
                      <a:lnTo>
                        <a:pt x="322" y="52"/>
                      </a:lnTo>
                      <a:lnTo>
                        <a:pt x="322" y="51"/>
                      </a:lnTo>
                      <a:lnTo>
                        <a:pt x="323" y="51"/>
                      </a:lnTo>
                      <a:lnTo>
                        <a:pt x="324" y="51"/>
                      </a:lnTo>
                      <a:lnTo>
                        <a:pt x="325" y="51"/>
                      </a:lnTo>
                      <a:lnTo>
                        <a:pt x="325" y="50"/>
                      </a:lnTo>
                      <a:lnTo>
                        <a:pt x="326" y="49"/>
                      </a:lnTo>
                      <a:lnTo>
                        <a:pt x="327" y="49"/>
                      </a:lnTo>
                      <a:lnTo>
                        <a:pt x="327" y="50"/>
                      </a:lnTo>
                      <a:lnTo>
                        <a:pt x="327" y="51"/>
                      </a:lnTo>
                      <a:lnTo>
                        <a:pt x="326" y="51"/>
                      </a:lnTo>
                      <a:lnTo>
                        <a:pt x="327" y="51"/>
                      </a:lnTo>
                      <a:lnTo>
                        <a:pt x="327" y="50"/>
                      </a:lnTo>
                      <a:lnTo>
                        <a:pt x="327" y="49"/>
                      </a:lnTo>
                      <a:lnTo>
                        <a:pt x="327" y="48"/>
                      </a:lnTo>
                      <a:lnTo>
                        <a:pt x="328" y="49"/>
                      </a:lnTo>
                      <a:lnTo>
                        <a:pt x="327" y="48"/>
                      </a:lnTo>
                      <a:lnTo>
                        <a:pt x="328" y="47"/>
                      </a:lnTo>
                      <a:lnTo>
                        <a:pt x="329" y="47"/>
                      </a:lnTo>
                      <a:lnTo>
                        <a:pt x="329" y="48"/>
                      </a:lnTo>
                      <a:lnTo>
                        <a:pt x="329" y="49"/>
                      </a:lnTo>
                      <a:lnTo>
                        <a:pt x="330" y="49"/>
                      </a:lnTo>
                      <a:lnTo>
                        <a:pt x="329" y="50"/>
                      </a:lnTo>
                      <a:lnTo>
                        <a:pt x="330" y="50"/>
                      </a:lnTo>
                      <a:lnTo>
                        <a:pt x="330" y="51"/>
                      </a:lnTo>
                      <a:lnTo>
                        <a:pt x="330" y="52"/>
                      </a:lnTo>
                      <a:lnTo>
                        <a:pt x="331" y="52"/>
                      </a:lnTo>
                      <a:lnTo>
                        <a:pt x="330" y="53"/>
                      </a:lnTo>
                      <a:lnTo>
                        <a:pt x="330" y="54"/>
                      </a:lnTo>
                      <a:lnTo>
                        <a:pt x="330" y="55"/>
                      </a:lnTo>
                      <a:lnTo>
                        <a:pt x="329" y="54"/>
                      </a:lnTo>
                      <a:lnTo>
                        <a:pt x="329" y="53"/>
                      </a:lnTo>
                      <a:lnTo>
                        <a:pt x="330" y="53"/>
                      </a:lnTo>
                      <a:lnTo>
                        <a:pt x="329" y="53"/>
                      </a:lnTo>
                      <a:lnTo>
                        <a:pt x="329" y="52"/>
                      </a:lnTo>
                      <a:lnTo>
                        <a:pt x="328" y="52"/>
                      </a:lnTo>
                      <a:lnTo>
                        <a:pt x="328" y="51"/>
                      </a:lnTo>
                      <a:close/>
                      <a:moveTo>
                        <a:pt x="325" y="47"/>
                      </a:moveTo>
                      <a:lnTo>
                        <a:pt x="325" y="47"/>
                      </a:lnTo>
                      <a:lnTo>
                        <a:pt x="326" y="48"/>
                      </a:lnTo>
                      <a:lnTo>
                        <a:pt x="325" y="48"/>
                      </a:lnTo>
                      <a:lnTo>
                        <a:pt x="326" y="49"/>
                      </a:lnTo>
                      <a:lnTo>
                        <a:pt x="325" y="49"/>
                      </a:lnTo>
                      <a:lnTo>
                        <a:pt x="325" y="50"/>
                      </a:lnTo>
                      <a:lnTo>
                        <a:pt x="325" y="51"/>
                      </a:lnTo>
                      <a:lnTo>
                        <a:pt x="324" y="51"/>
                      </a:lnTo>
                      <a:lnTo>
                        <a:pt x="324" y="50"/>
                      </a:lnTo>
                      <a:lnTo>
                        <a:pt x="324" y="49"/>
                      </a:lnTo>
                      <a:lnTo>
                        <a:pt x="324" y="50"/>
                      </a:lnTo>
                      <a:lnTo>
                        <a:pt x="323" y="50"/>
                      </a:lnTo>
                      <a:lnTo>
                        <a:pt x="323" y="49"/>
                      </a:lnTo>
                      <a:lnTo>
                        <a:pt x="322" y="48"/>
                      </a:lnTo>
                      <a:lnTo>
                        <a:pt x="323" y="48"/>
                      </a:lnTo>
                      <a:lnTo>
                        <a:pt x="324" y="47"/>
                      </a:lnTo>
                      <a:lnTo>
                        <a:pt x="325" y="47"/>
                      </a:lnTo>
                      <a:close/>
                      <a:moveTo>
                        <a:pt x="320" y="50"/>
                      </a:moveTo>
                      <a:lnTo>
                        <a:pt x="320" y="50"/>
                      </a:lnTo>
                      <a:lnTo>
                        <a:pt x="320" y="49"/>
                      </a:lnTo>
                      <a:lnTo>
                        <a:pt x="320" y="48"/>
                      </a:lnTo>
                      <a:lnTo>
                        <a:pt x="320" y="47"/>
                      </a:lnTo>
                      <a:lnTo>
                        <a:pt x="321" y="47"/>
                      </a:lnTo>
                      <a:lnTo>
                        <a:pt x="322" y="47"/>
                      </a:lnTo>
                      <a:lnTo>
                        <a:pt x="322" y="48"/>
                      </a:lnTo>
                      <a:lnTo>
                        <a:pt x="322" y="49"/>
                      </a:lnTo>
                      <a:lnTo>
                        <a:pt x="321" y="49"/>
                      </a:lnTo>
                      <a:lnTo>
                        <a:pt x="321" y="50"/>
                      </a:lnTo>
                      <a:lnTo>
                        <a:pt x="322" y="50"/>
                      </a:lnTo>
                      <a:lnTo>
                        <a:pt x="322" y="51"/>
                      </a:lnTo>
                      <a:lnTo>
                        <a:pt x="322" y="52"/>
                      </a:lnTo>
                      <a:lnTo>
                        <a:pt x="322" y="53"/>
                      </a:lnTo>
                      <a:lnTo>
                        <a:pt x="323" y="53"/>
                      </a:lnTo>
                      <a:lnTo>
                        <a:pt x="323" y="54"/>
                      </a:lnTo>
                      <a:lnTo>
                        <a:pt x="322" y="55"/>
                      </a:lnTo>
                      <a:lnTo>
                        <a:pt x="321" y="55"/>
                      </a:lnTo>
                      <a:lnTo>
                        <a:pt x="321" y="54"/>
                      </a:lnTo>
                      <a:lnTo>
                        <a:pt x="321" y="53"/>
                      </a:lnTo>
                      <a:lnTo>
                        <a:pt x="320" y="53"/>
                      </a:lnTo>
                      <a:lnTo>
                        <a:pt x="320" y="52"/>
                      </a:lnTo>
                      <a:lnTo>
                        <a:pt x="321" y="52"/>
                      </a:lnTo>
                      <a:lnTo>
                        <a:pt x="321" y="51"/>
                      </a:lnTo>
                      <a:lnTo>
                        <a:pt x="321" y="50"/>
                      </a:lnTo>
                      <a:lnTo>
                        <a:pt x="320" y="50"/>
                      </a:lnTo>
                      <a:close/>
                      <a:moveTo>
                        <a:pt x="322" y="51"/>
                      </a:moveTo>
                      <a:lnTo>
                        <a:pt x="322" y="51"/>
                      </a:lnTo>
                      <a:lnTo>
                        <a:pt x="322" y="50"/>
                      </a:lnTo>
                      <a:lnTo>
                        <a:pt x="322" y="49"/>
                      </a:lnTo>
                      <a:lnTo>
                        <a:pt x="323" y="50"/>
                      </a:lnTo>
                      <a:lnTo>
                        <a:pt x="324" y="50"/>
                      </a:lnTo>
                      <a:lnTo>
                        <a:pt x="323" y="50"/>
                      </a:lnTo>
                      <a:lnTo>
                        <a:pt x="322" y="51"/>
                      </a:lnTo>
                      <a:close/>
                      <a:moveTo>
                        <a:pt x="320" y="50"/>
                      </a:moveTo>
                      <a:lnTo>
                        <a:pt x="319" y="50"/>
                      </a:lnTo>
                      <a:lnTo>
                        <a:pt x="319" y="49"/>
                      </a:lnTo>
                      <a:lnTo>
                        <a:pt x="320" y="49"/>
                      </a:lnTo>
                      <a:lnTo>
                        <a:pt x="320" y="50"/>
                      </a:lnTo>
                      <a:close/>
                      <a:moveTo>
                        <a:pt x="319" y="54"/>
                      </a:moveTo>
                      <a:lnTo>
                        <a:pt x="319" y="54"/>
                      </a:lnTo>
                      <a:lnTo>
                        <a:pt x="319" y="53"/>
                      </a:lnTo>
                      <a:lnTo>
                        <a:pt x="320" y="53"/>
                      </a:lnTo>
                      <a:lnTo>
                        <a:pt x="321" y="54"/>
                      </a:lnTo>
                      <a:lnTo>
                        <a:pt x="321" y="55"/>
                      </a:lnTo>
                      <a:lnTo>
                        <a:pt x="322" y="55"/>
                      </a:lnTo>
                      <a:lnTo>
                        <a:pt x="321" y="55"/>
                      </a:lnTo>
                      <a:lnTo>
                        <a:pt x="320" y="55"/>
                      </a:lnTo>
                      <a:lnTo>
                        <a:pt x="320" y="54"/>
                      </a:lnTo>
                      <a:lnTo>
                        <a:pt x="319" y="54"/>
                      </a:lnTo>
                      <a:close/>
                      <a:moveTo>
                        <a:pt x="325" y="55"/>
                      </a:moveTo>
                      <a:lnTo>
                        <a:pt x="324" y="55"/>
                      </a:lnTo>
                      <a:lnTo>
                        <a:pt x="323" y="55"/>
                      </a:lnTo>
                      <a:lnTo>
                        <a:pt x="324" y="54"/>
                      </a:lnTo>
                      <a:lnTo>
                        <a:pt x="325" y="54"/>
                      </a:lnTo>
                      <a:lnTo>
                        <a:pt x="325" y="55"/>
                      </a:lnTo>
                      <a:close/>
                      <a:moveTo>
                        <a:pt x="323" y="57"/>
                      </a:moveTo>
                      <a:lnTo>
                        <a:pt x="322" y="56"/>
                      </a:lnTo>
                      <a:lnTo>
                        <a:pt x="323" y="56"/>
                      </a:lnTo>
                      <a:lnTo>
                        <a:pt x="323" y="55"/>
                      </a:lnTo>
                      <a:lnTo>
                        <a:pt x="324" y="56"/>
                      </a:lnTo>
                      <a:lnTo>
                        <a:pt x="323" y="57"/>
                      </a:lnTo>
                      <a:close/>
                      <a:moveTo>
                        <a:pt x="296" y="34"/>
                      </a:moveTo>
                      <a:lnTo>
                        <a:pt x="296" y="34"/>
                      </a:lnTo>
                      <a:lnTo>
                        <a:pt x="296" y="33"/>
                      </a:lnTo>
                      <a:lnTo>
                        <a:pt x="296" y="32"/>
                      </a:lnTo>
                      <a:lnTo>
                        <a:pt x="297" y="32"/>
                      </a:lnTo>
                      <a:lnTo>
                        <a:pt x="297" y="31"/>
                      </a:lnTo>
                      <a:lnTo>
                        <a:pt x="297" y="30"/>
                      </a:lnTo>
                      <a:lnTo>
                        <a:pt x="298" y="30"/>
                      </a:lnTo>
                      <a:lnTo>
                        <a:pt x="298" y="31"/>
                      </a:lnTo>
                      <a:lnTo>
                        <a:pt x="297" y="31"/>
                      </a:lnTo>
                      <a:lnTo>
                        <a:pt x="297" y="33"/>
                      </a:lnTo>
                      <a:lnTo>
                        <a:pt x="296" y="33"/>
                      </a:lnTo>
                      <a:lnTo>
                        <a:pt x="296" y="34"/>
                      </a:lnTo>
                      <a:close/>
                      <a:moveTo>
                        <a:pt x="297" y="35"/>
                      </a:moveTo>
                      <a:lnTo>
                        <a:pt x="297" y="35"/>
                      </a:lnTo>
                      <a:lnTo>
                        <a:pt x="296" y="35"/>
                      </a:lnTo>
                      <a:lnTo>
                        <a:pt x="296" y="34"/>
                      </a:lnTo>
                      <a:lnTo>
                        <a:pt x="297" y="34"/>
                      </a:lnTo>
                      <a:lnTo>
                        <a:pt x="297" y="35"/>
                      </a:lnTo>
                      <a:close/>
                      <a:moveTo>
                        <a:pt x="277" y="57"/>
                      </a:moveTo>
                      <a:lnTo>
                        <a:pt x="276" y="57"/>
                      </a:lnTo>
                      <a:lnTo>
                        <a:pt x="276" y="56"/>
                      </a:lnTo>
                      <a:lnTo>
                        <a:pt x="276" y="55"/>
                      </a:lnTo>
                      <a:lnTo>
                        <a:pt x="276" y="54"/>
                      </a:lnTo>
                      <a:lnTo>
                        <a:pt x="277" y="52"/>
                      </a:lnTo>
                      <a:lnTo>
                        <a:pt x="277" y="51"/>
                      </a:lnTo>
                      <a:lnTo>
                        <a:pt x="278" y="50"/>
                      </a:lnTo>
                      <a:lnTo>
                        <a:pt x="278" y="49"/>
                      </a:lnTo>
                      <a:lnTo>
                        <a:pt x="278" y="48"/>
                      </a:lnTo>
                      <a:lnTo>
                        <a:pt x="278" y="47"/>
                      </a:lnTo>
                      <a:lnTo>
                        <a:pt x="279" y="46"/>
                      </a:lnTo>
                      <a:lnTo>
                        <a:pt x="280" y="46"/>
                      </a:lnTo>
                      <a:lnTo>
                        <a:pt x="280" y="45"/>
                      </a:lnTo>
                      <a:lnTo>
                        <a:pt x="281" y="46"/>
                      </a:lnTo>
                      <a:lnTo>
                        <a:pt x="281" y="47"/>
                      </a:lnTo>
                      <a:lnTo>
                        <a:pt x="282" y="48"/>
                      </a:lnTo>
                      <a:lnTo>
                        <a:pt x="282" y="50"/>
                      </a:lnTo>
                      <a:lnTo>
                        <a:pt x="281" y="50"/>
                      </a:lnTo>
                      <a:lnTo>
                        <a:pt x="280" y="49"/>
                      </a:lnTo>
                      <a:lnTo>
                        <a:pt x="279" y="49"/>
                      </a:lnTo>
                      <a:lnTo>
                        <a:pt x="279" y="50"/>
                      </a:lnTo>
                      <a:lnTo>
                        <a:pt x="279" y="51"/>
                      </a:lnTo>
                      <a:lnTo>
                        <a:pt x="279" y="53"/>
                      </a:lnTo>
                      <a:lnTo>
                        <a:pt x="280" y="53"/>
                      </a:lnTo>
                      <a:lnTo>
                        <a:pt x="279" y="53"/>
                      </a:lnTo>
                      <a:lnTo>
                        <a:pt x="279" y="54"/>
                      </a:lnTo>
                      <a:lnTo>
                        <a:pt x="279" y="55"/>
                      </a:lnTo>
                      <a:lnTo>
                        <a:pt x="280" y="55"/>
                      </a:lnTo>
                      <a:lnTo>
                        <a:pt x="278" y="57"/>
                      </a:lnTo>
                      <a:lnTo>
                        <a:pt x="277" y="57"/>
                      </a:lnTo>
                      <a:close/>
                      <a:moveTo>
                        <a:pt x="281" y="56"/>
                      </a:moveTo>
                      <a:lnTo>
                        <a:pt x="281" y="56"/>
                      </a:lnTo>
                      <a:lnTo>
                        <a:pt x="280" y="55"/>
                      </a:lnTo>
                      <a:lnTo>
                        <a:pt x="279" y="54"/>
                      </a:lnTo>
                      <a:lnTo>
                        <a:pt x="280" y="53"/>
                      </a:lnTo>
                      <a:lnTo>
                        <a:pt x="280" y="52"/>
                      </a:lnTo>
                      <a:lnTo>
                        <a:pt x="279" y="52"/>
                      </a:lnTo>
                      <a:lnTo>
                        <a:pt x="279" y="51"/>
                      </a:lnTo>
                      <a:lnTo>
                        <a:pt x="279" y="50"/>
                      </a:lnTo>
                      <a:lnTo>
                        <a:pt x="280" y="50"/>
                      </a:lnTo>
                      <a:lnTo>
                        <a:pt x="281" y="50"/>
                      </a:lnTo>
                      <a:lnTo>
                        <a:pt x="281" y="51"/>
                      </a:lnTo>
                      <a:lnTo>
                        <a:pt x="281" y="50"/>
                      </a:lnTo>
                      <a:lnTo>
                        <a:pt x="282" y="50"/>
                      </a:lnTo>
                      <a:lnTo>
                        <a:pt x="283" y="49"/>
                      </a:lnTo>
                      <a:lnTo>
                        <a:pt x="283" y="48"/>
                      </a:lnTo>
                      <a:lnTo>
                        <a:pt x="284" y="49"/>
                      </a:lnTo>
                      <a:lnTo>
                        <a:pt x="284" y="50"/>
                      </a:lnTo>
                      <a:lnTo>
                        <a:pt x="284" y="51"/>
                      </a:lnTo>
                      <a:lnTo>
                        <a:pt x="284" y="52"/>
                      </a:lnTo>
                      <a:lnTo>
                        <a:pt x="283" y="52"/>
                      </a:lnTo>
                      <a:lnTo>
                        <a:pt x="283" y="53"/>
                      </a:lnTo>
                      <a:lnTo>
                        <a:pt x="282" y="53"/>
                      </a:lnTo>
                      <a:lnTo>
                        <a:pt x="281" y="53"/>
                      </a:lnTo>
                      <a:lnTo>
                        <a:pt x="281" y="54"/>
                      </a:lnTo>
                      <a:lnTo>
                        <a:pt x="281" y="55"/>
                      </a:lnTo>
                      <a:lnTo>
                        <a:pt x="281" y="56"/>
                      </a:lnTo>
                      <a:close/>
                      <a:moveTo>
                        <a:pt x="241" y="16"/>
                      </a:moveTo>
                      <a:lnTo>
                        <a:pt x="241" y="16"/>
                      </a:lnTo>
                      <a:lnTo>
                        <a:pt x="241" y="15"/>
                      </a:lnTo>
                      <a:lnTo>
                        <a:pt x="241" y="16"/>
                      </a:lnTo>
                      <a:close/>
                      <a:moveTo>
                        <a:pt x="240" y="9"/>
                      </a:moveTo>
                      <a:lnTo>
                        <a:pt x="240" y="9"/>
                      </a:lnTo>
                      <a:lnTo>
                        <a:pt x="239" y="8"/>
                      </a:lnTo>
                      <a:lnTo>
                        <a:pt x="240" y="8"/>
                      </a:lnTo>
                      <a:lnTo>
                        <a:pt x="239" y="8"/>
                      </a:lnTo>
                      <a:lnTo>
                        <a:pt x="239" y="7"/>
                      </a:lnTo>
                      <a:lnTo>
                        <a:pt x="240" y="7"/>
                      </a:lnTo>
                      <a:lnTo>
                        <a:pt x="240" y="6"/>
                      </a:lnTo>
                      <a:lnTo>
                        <a:pt x="241" y="6"/>
                      </a:lnTo>
                      <a:lnTo>
                        <a:pt x="241" y="7"/>
                      </a:lnTo>
                      <a:lnTo>
                        <a:pt x="241" y="8"/>
                      </a:lnTo>
                      <a:lnTo>
                        <a:pt x="240" y="9"/>
                      </a:lnTo>
                      <a:lnTo>
                        <a:pt x="240" y="8"/>
                      </a:lnTo>
                      <a:lnTo>
                        <a:pt x="240" y="9"/>
                      </a:lnTo>
                      <a:close/>
                      <a:moveTo>
                        <a:pt x="242" y="15"/>
                      </a:moveTo>
                      <a:lnTo>
                        <a:pt x="242" y="15"/>
                      </a:lnTo>
                      <a:lnTo>
                        <a:pt x="241" y="13"/>
                      </a:lnTo>
                      <a:lnTo>
                        <a:pt x="241" y="12"/>
                      </a:lnTo>
                      <a:lnTo>
                        <a:pt x="242" y="12"/>
                      </a:lnTo>
                      <a:lnTo>
                        <a:pt x="242" y="13"/>
                      </a:lnTo>
                      <a:lnTo>
                        <a:pt x="243" y="13"/>
                      </a:lnTo>
                      <a:lnTo>
                        <a:pt x="242" y="14"/>
                      </a:lnTo>
                      <a:lnTo>
                        <a:pt x="242" y="15"/>
                      </a:lnTo>
                      <a:close/>
                      <a:moveTo>
                        <a:pt x="333" y="67"/>
                      </a:moveTo>
                      <a:lnTo>
                        <a:pt x="333" y="67"/>
                      </a:lnTo>
                      <a:lnTo>
                        <a:pt x="333" y="66"/>
                      </a:lnTo>
                      <a:lnTo>
                        <a:pt x="333" y="65"/>
                      </a:lnTo>
                      <a:lnTo>
                        <a:pt x="334" y="64"/>
                      </a:lnTo>
                      <a:lnTo>
                        <a:pt x="335" y="63"/>
                      </a:lnTo>
                      <a:lnTo>
                        <a:pt x="335" y="64"/>
                      </a:lnTo>
                      <a:lnTo>
                        <a:pt x="336" y="64"/>
                      </a:lnTo>
                      <a:lnTo>
                        <a:pt x="336" y="65"/>
                      </a:lnTo>
                      <a:lnTo>
                        <a:pt x="335" y="65"/>
                      </a:lnTo>
                      <a:lnTo>
                        <a:pt x="334" y="65"/>
                      </a:lnTo>
                      <a:lnTo>
                        <a:pt x="334" y="66"/>
                      </a:lnTo>
                      <a:lnTo>
                        <a:pt x="334" y="67"/>
                      </a:lnTo>
                      <a:lnTo>
                        <a:pt x="333" y="67"/>
                      </a:lnTo>
                      <a:close/>
                      <a:moveTo>
                        <a:pt x="336" y="70"/>
                      </a:moveTo>
                      <a:lnTo>
                        <a:pt x="336" y="70"/>
                      </a:lnTo>
                      <a:lnTo>
                        <a:pt x="335" y="70"/>
                      </a:lnTo>
                      <a:lnTo>
                        <a:pt x="335" y="69"/>
                      </a:lnTo>
                      <a:lnTo>
                        <a:pt x="335" y="68"/>
                      </a:lnTo>
                      <a:lnTo>
                        <a:pt x="335" y="67"/>
                      </a:lnTo>
                      <a:lnTo>
                        <a:pt x="335" y="66"/>
                      </a:lnTo>
                      <a:lnTo>
                        <a:pt x="335" y="67"/>
                      </a:lnTo>
                      <a:lnTo>
                        <a:pt x="336" y="66"/>
                      </a:lnTo>
                      <a:lnTo>
                        <a:pt x="336" y="67"/>
                      </a:lnTo>
                      <a:lnTo>
                        <a:pt x="336" y="66"/>
                      </a:lnTo>
                      <a:lnTo>
                        <a:pt x="337" y="65"/>
                      </a:lnTo>
                      <a:lnTo>
                        <a:pt x="337" y="66"/>
                      </a:lnTo>
                      <a:lnTo>
                        <a:pt x="336" y="67"/>
                      </a:lnTo>
                      <a:lnTo>
                        <a:pt x="337" y="67"/>
                      </a:lnTo>
                      <a:lnTo>
                        <a:pt x="337" y="68"/>
                      </a:lnTo>
                      <a:lnTo>
                        <a:pt x="337" y="69"/>
                      </a:lnTo>
                      <a:lnTo>
                        <a:pt x="337" y="70"/>
                      </a:lnTo>
                      <a:lnTo>
                        <a:pt x="336" y="70"/>
                      </a:lnTo>
                      <a:close/>
                      <a:moveTo>
                        <a:pt x="333" y="67"/>
                      </a:moveTo>
                      <a:lnTo>
                        <a:pt x="333" y="67"/>
                      </a:lnTo>
                      <a:lnTo>
                        <a:pt x="334" y="67"/>
                      </a:lnTo>
                      <a:lnTo>
                        <a:pt x="334" y="68"/>
                      </a:lnTo>
                      <a:lnTo>
                        <a:pt x="334" y="69"/>
                      </a:lnTo>
                      <a:lnTo>
                        <a:pt x="334" y="68"/>
                      </a:lnTo>
                      <a:lnTo>
                        <a:pt x="333" y="68"/>
                      </a:lnTo>
                      <a:lnTo>
                        <a:pt x="333" y="67"/>
                      </a:lnTo>
                      <a:close/>
                      <a:moveTo>
                        <a:pt x="337" y="70"/>
                      </a:moveTo>
                      <a:lnTo>
                        <a:pt x="337" y="70"/>
                      </a:lnTo>
                      <a:lnTo>
                        <a:pt x="336" y="70"/>
                      </a:lnTo>
                      <a:lnTo>
                        <a:pt x="337" y="70"/>
                      </a:lnTo>
                      <a:lnTo>
                        <a:pt x="337" y="69"/>
                      </a:lnTo>
                      <a:lnTo>
                        <a:pt x="337" y="70"/>
                      </a:lnTo>
                      <a:close/>
                      <a:moveTo>
                        <a:pt x="338" y="72"/>
                      </a:moveTo>
                      <a:lnTo>
                        <a:pt x="338" y="72"/>
                      </a:lnTo>
                      <a:close/>
                      <a:moveTo>
                        <a:pt x="337" y="73"/>
                      </a:moveTo>
                      <a:lnTo>
                        <a:pt x="337" y="73"/>
                      </a:lnTo>
                      <a:lnTo>
                        <a:pt x="336" y="73"/>
                      </a:lnTo>
                      <a:lnTo>
                        <a:pt x="337" y="72"/>
                      </a:lnTo>
                      <a:lnTo>
                        <a:pt x="338" y="73"/>
                      </a:lnTo>
                      <a:lnTo>
                        <a:pt x="337" y="73"/>
                      </a:lnTo>
                      <a:close/>
                      <a:moveTo>
                        <a:pt x="327" y="66"/>
                      </a:moveTo>
                      <a:lnTo>
                        <a:pt x="327" y="65"/>
                      </a:lnTo>
                      <a:lnTo>
                        <a:pt x="326" y="65"/>
                      </a:lnTo>
                      <a:lnTo>
                        <a:pt x="325" y="65"/>
                      </a:lnTo>
                      <a:lnTo>
                        <a:pt x="325" y="64"/>
                      </a:lnTo>
                      <a:lnTo>
                        <a:pt x="326" y="64"/>
                      </a:lnTo>
                      <a:lnTo>
                        <a:pt x="326" y="63"/>
                      </a:lnTo>
                      <a:lnTo>
                        <a:pt x="327" y="63"/>
                      </a:lnTo>
                      <a:lnTo>
                        <a:pt x="328" y="63"/>
                      </a:lnTo>
                      <a:lnTo>
                        <a:pt x="328" y="62"/>
                      </a:lnTo>
                      <a:lnTo>
                        <a:pt x="329" y="63"/>
                      </a:lnTo>
                      <a:lnTo>
                        <a:pt x="329" y="62"/>
                      </a:lnTo>
                      <a:lnTo>
                        <a:pt x="330" y="62"/>
                      </a:lnTo>
                      <a:lnTo>
                        <a:pt x="330" y="63"/>
                      </a:lnTo>
                      <a:lnTo>
                        <a:pt x="329" y="65"/>
                      </a:lnTo>
                      <a:lnTo>
                        <a:pt x="328" y="65"/>
                      </a:lnTo>
                      <a:lnTo>
                        <a:pt x="327" y="65"/>
                      </a:lnTo>
                      <a:lnTo>
                        <a:pt x="327" y="66"/>
                      </a:lnTo>
                      <a:close/>
                      <a:moveTo>
                        <a:pt x="332" y="66"/>
                      </a:moveTo>
                      <a:lnTo>
                        <a:pt x="332" y="66"/>
                      </a:lnTo>
                      <a:lnTo>
                        <a:pt x="332" y="65"/>
                      </a:lnTo>
                      <a:lnTo>
                        <a:pt x="332" y="66"/>
                      </a:lnTo>
                      <a:lnTo>
                        <a:pt x="332" y="67"/>
                      </a:lnTo>
                      <a:lnTo>
                        <a:pt x="332" y="6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462" name="Freeform 5000"/>
                <p:cNvSpPr>
                  <a:spLocks noEditPoints="1"/>
                </p:cNvSpPr>
                <p:nvPr/>
              </p:nvSpPr>
              <p:spPr bwMode="auto">
                <a:xfrm>
                  <a:off x="4583113" y="2357438"/>
                  <a:ext cx="1133475" cy="627063"/>
                </a:xfrm>
                <a:custGeom>
                  <a:avLst/>
                  <a:gdLst>
                    <a:gd name="T0" fmla="*/ 2147483646 w 714"/>
                    <a:gd name="T1" fmla="*/ 2147483646 h 395"/>
                    <a:gd name="T2" fmla="*/ 2147483646 w 714"/>
                    <a:gd name="T3" fmla="*/ 2147483646 h 395"/>
                    <a:gd name="T4" fmla="*/ 2147483646 w 714"/>
                    <a:gd name="T5" fmla="*/ 2147483646 h 395"/>
                    <a:gd name="T6" fmla="*/ 2147483646 w 714"/>
                    <a:gd name="T7" fmla="*/ 2147483646 h 395"/>
                    <a:gd name="T8" fmla="*/ 2147483646 w 714"/>
                    <a:gd name="T9" fmla="*/ 2147483646 h 395"/>
                    <a:gd name="T10" fmla="*/ 2147483646 w 714"/>
                    <a:gd name="T11" fmla="*/ 2147483646 h 395"/>
                    <a:gd name="T12" fmla="*/ 2147483646 w 714"/>
                    <a:gd name="T13" fmla="*/ 2147483646 h 395"/>
                    <a:gd name="T14" fmla="*/ 2147483646 w 714"/>
                    <a:gd name="T15" fmla="*/ 2147483646 h 395"/>
                    <a:gd name="T16" fmla="*/ 2147483646 w 714"/>
                    <a:gd name="T17" fmla="*/ 2147483646 h 395"/>
                    <a:gd name="T18" fmla="*/ 2147483646 w 714"/>
                    <a:gd name="T19" fmla="*/ 2147483646 h 395"/>
                    <a:gd name="T20" fmla="*/ 2147483646 w 714"/>
                    <a:gd name="T21" fmla="*/ 2147483646 h 395"/>
                    <a:gd name="T22" fmla="*/ 2147483646 w 714"/>
                    <a:gd name="T23" fmla="*/ 2147483646 h 395"/>
                    <a:gd name="T24" fmla="*/ 2147483646 w 714"/>
                    <a:gd name="T25" fmla="*/ 2147483646 h 395"/>
                    <a:gd name="T26" fmla="*/ 2147483646 w 714"/>
                    <a:gd name="T27" fmla="*/ 2147483646 h 395"/>
                    <a:gd name="T28" fmla="*/ 2147483646 w 714"/>
                    <a:gd name="T29" fmla="*/ 2147483646 h 395"/>
                    <a:gd name="T30" fmla="*/ 2147483646 w 714"/>
                    <a:gd name="T31" fmla="*/ 2147483646 h 395"/>
                    <a:gd name="T32" fmla="*/ 2147483646 w 714"/>
                    <a:gd name="T33" fmla="*/ 2147483646 h 395"/>
                    <a:gd name="T34" fmla="*/ 2147483646 w 714"/>
                    <a:gd name="T35" fmla="*/ 2147483646 h 395"/>
                    <a:gd name="T36" fmla="*/ 2147483646 w 714"/>
                    <a:gd name="T37" fmla="*/ 2147483646 h 395"/>
                    <a:gd name="T38" fmla="*/ 2147483646 w 714"/>
                    <a:gd name="T39" fmla="*/ 2147483646 h 395"/>
                    <a:gd name="T40" fmla="*/ 2147483646 w 714"/>
                    <a:gd name="T41" fmla="*/ 2147483646 h 395"/>
                    <a:gd name="T42" fmla="*/ 2147483646 w 714"/>
                    <a:gd name="T43" fmla="*/ 2147483646 h 395"/>
                    <a:gd name="T44" fmla="*/ 2147483646 w 714"/>
                    <a:gd name="T45" fmla="*/ 2147483646 h 395"/>
                    <a:gd name="T46" fmla="*/ 2147483646 w 714"/>
                    <a:gd name="T47" fmla="*/ 2147483646 h 395"/>
                    <a:gd name="T48" fmla="*/ 2147483646 w 714"/>
                    <a:gd name="T49" fmla="*/ 2147483646 h 395"/>
                    <a:gd name="T50" fmla="*/ 2147483646 w 714"/>
                    <a:gd name="T51" fmla="*/ 2147483646 h 395"/>
                    <a:gd name="T52" fmla="*/ 2147483646 w 714"/>
                    <a:gd name="T53" fmla="*/ 2147483646 h 395"/>
                    <a:gd name="T54" fmla="*/ 2147483646 w 714"/>
                    <a:gd name="T55" fmla="*/ 2147483646 h 395"/>
                    <a:gd name="T56" fmla="*/ 2147483646 w 714"/>
                    <a:gd name="T57" fmla="*/ 2147483646 h 395"/>
                    <a:gd name="T58" fmla="*/ 2147483646 w 714"/>
                    <a:gd name="T59" fmla="*/ 2147483646 h 395"/>
                    <a:gd name="T60" fmla="*/ 2147483646 w 714"/>
                    <a:gd name="T61" fmla="*/ 2147483646 h 395"/>
                    <a:gd name="T62" fmla="*/ 2147483646 w 714"/>
                    <a:gd name="T63" fmla="*/ 2147483646 h 395"/>
                    <a:gd name="T64" fmla="*/ 2147483646 w 714"/>
                    <a:gd name="T65" fmla="*/ 2147483646 h 395"/>
                    <a:gd name="T66" fmla="*/ 2147483646 w 714"/>
                    <a:gd name="T67" fmla="*/ 2147483646 h 395"/>
                    <a:gd name="T68" fmla="*/ 2147483646 w 714"/>
                    <a:gd name="T69" fmla="*/ 2147483646 h 395"/>
                    <a:gd name="T70" fmla="*/ 2147483646 w 714"/>
                    <a:gd name="T71" fmla="*/ 2147483646 h 395"/>
                    <a:gd name="T72" fmla="*/ 2147483646 w 714"/>
                    <a:gd name="T73" fmla="*/ 2147483646 h 395"/>
                    <a:gd name="T74" fmla="*/ 2147483646 w 714"/>
                    <a:gd name="T75" fmla="*/ 2147483646 h 395"/>
                    <a:gd name="T76" fmla="*/ 2147483646 w 714"/>
                    <a:gd name="T77" fmla="*/ 2147483646 h 395"/>
                    <a:gd name="T78" fmla="*/ 2147483646 w 714"/>
                    <a:gd name="T79" fmla="*/ 2147483646 h 395"/>
                    <a:gd name="T80" fmla="*/ 2147483646 w 714"/>
                    <a:gd name="T81" fmla="*/ 2147483646 h 395"/>
                    <a:gd name="T82" fmla="*/ 2147483646 w 714"/>
                    <a:gd name="T83" fmla="*/ 2147483646 h 395"/>
                    <a:gd name="T84" fmla="*/ 2147483646 w 714"/>
                    <a:gd name="T85" fmla="*/ 2147483646 h 395"/>
                    <a:gd name="T86" fmla="*/ 2147483646 w 714"/>
                    <a:gd name="T87" fmla="*/ 2147483646 h 395"/>
                    <a:gd name="T88" fmla="*/ 2147483646 w 714"/>
                    <a:gd name="T89" fmla="*/ 2147483646 h 395"/>
                    <a:gd name="T90" fmla="*/ 2147483646 w 714"/>
                    <a:gd name="T91" fmla="*/ 2147483646 h 395"/>
                    <a:gd name="T92" fmla="*/ 2147483646 w 714"/>
                    <a:gd name="T93" fmla="*/ 2147483646 h 395"/>
                    <a:gd name="T94" fmla="*/ 2147483646 w 714"/>
                    <a:gd name="T95" fmla="*/ 2147483646 h 395"/>
                    <a:gd name="T96" fmla="*/ 2147483646 w 714"/>
                    <a:gd name="T97" fmla="*/ 2147483646 h 395"/>
                    <a:gd name="T98" fmla="*/ 2147483646 w 714"/>
                    <a:gd name="T99" fmla="*/ 2147483646 h 395"/>
                    <a:gd name="T100" fmla="*/ 2147483646 w 714"/>
                    <a:gd name="T101" fmla="*/ 2147483646 h 395"/>
                    <a:gd name="T102" fmla="*/ 2147483646 w 714"/>
                    <a:gd name="T103" fmla="*/ 2147483646 h 395"/>
                    <a:gd name="T104" fmla="*/ 2147483646 w 714"/>
                    <a:gd name="T105" fmla="*/ 2147483646 h 395"/>
                    <a:gd name="T106" fmla="*/ 2147483646 w 714"/>
                    <a:gd name="T107" fmla="*/ 2147483646 h 395"/>
                    <a:gd name="T108" fmla="*/ 2147483646 w 714"/>
                    <a:gd name="T109" fmla="*/ 2147483646 h 395"/>
                    <a:gd name="T110" fmla="*/ 2147483646 w 714"/>
                    <a:gd name="T111" fmla="*/ 2147483646 h 395"/>
                    <a:gd name="T112" fmla="*/ 2147483646 w 714"/>
                    <a:gd name="T113" fmla="*/ 2147483646 h 395"/>
                    <a:gd name="T114" fmla="*/ 2147483646 w 714"/>
                    <a:gd name="T115" fmla="*/ 2147483646 h 395"/>
                    <a:gd name="T116" fmla="*/ 2147483646 w 714"/>
                    <a:gd name="T117" fmla="*/ 2147483646 h 395"/>
                    <a:gd name="T118" fmla="*/ 2147483646 w 714"/>
                    <a:gd name="T119" fmla="*/ 2147483646 h 395"/>
                    <a:gd name="T120" fmla="*/ 2147483646 w 714"/>
                    <a:gd name="T121" fmla="*/ 2147483646 h 395"/>
                    <a:gd name="T122" fmla="*/ 2147483646 w 714"/>
                    <a:gd name="T123" fmla="*/ 2147483646 h 395"/>
                    <a:gd name="T124" fmla="*/ 2147483646 w 714"/>
                    <a:gd name="T125" fmla="*/ 2147483646 h 395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14"/>
                    <a:gd name="T190" fmla="*/ 0 h 395"/>
                    <a:gd name="T191" fmla="*/ 714 w 714"/>
                    <a:gd name="T192" fmla="*/ 395 h 395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14" h="395">
                      <a:moveTo>
                        <a:pt x="225" y="251"/>
                      </a:moveTo>
                      <a:lnTo>
                        <a:pt x="226" y="251"/>
                      </a:lnTo>
                      <a:lnTo>
                        <a:pt x="227" y="252"/>
                      </a:lnTo>
                      <a:lnTo>
                        <a:pt x="228" y="252"/>
                      </a:lnTo>
                      <a:lnTo>
                        <a:pt x="229" y="252"/>
                      </a:lnTo>
                      <a:lnTo>
                        <a:pt x="228" y="252"/>
                      </a:lnTo>
                      <a:lnTo>
                        <a:pt x="229" y="252"/>
                      </a:lnTo>
                      <a:lnTo>
                        <a:pt x="229" y="251"/>
                      </a:lnTo>
                      <a:lnTo>
                        <a:pt x="230" y="252"/>
                      </a:lnTo>
                      <a:lnTo>
                        <a:pt x="230" y="251"/>
                      </a:lnTo>
                      <a:lnTo>
                        <a:pt x="230" y="252"/>
                      </a:lnTo>
                      <a:lnTo>
                        <a:pt x="231" y="251"/>
                      </a:lnTo>
                      <a:lnTo>
                        <a:pt x="232" y="251"/>
                      </a:lnTo>
                      <a:lnTo>
                        <a:pt x="233" y="251"/>
                      </a:lnTo>
                      <a:lnTo>
                        <a:pt x="234" y="251"/>
                      </a:lnTo>
                      <a:lnTo>
                        <a:pt x="235" y="251"/>
                      </a:lnTo>
                      <a:lnTo>
                        <a:pt x="235" y="252"/>
                      </a:lnTo>
                      <a:lnTo>
                        <a:pt x="235" y="253"/>
                      </a:lnTo>
                      <a:lnTo>
                        <a:pt x="236" y="253"/>
                      </a:lnTo>
                      <a:lnTo>
                        <a:pt x="237" y="253"/>
                      </a:lnTo>
                      <a:lnTo>
                        <a:pt x="238" y="253"/>
                      </a:lnTo>
                      <a:lnTo>
                        <a:pt x="239" y="254"/>
                      </a:lnTo>
                      <a:lnTo>
                        <a:pt x="238" y="254"/>
                      </a:lnTo>
                      <a:lnTo>
                        <a:pt x="238" y="255"/>
                      </a:lnTo>
                      <a:lnTo>
                        <a:pt x="238" y="256"/>
                      </a:lnTo>
                      <a:lnTo>
                        <a:pt x="237" y="256"/>
                      </a:lnTo>
                      <a:lnTo>
                        <a:pt x="237" y="257"/>
                      </a:lnTo>
                      <a:lnTo>
                        <a:pt x="238" y="257"/>
                      </a:lnTo>
                      <a:lnTo>
                        <a:pt x="239" y="258"/>
                      </a:lnTo>
                      <a:lnTo>
                        <a:pt x="240" y="258"/>
                      </a:lnTo>
                      <a:lnTo>
                        <a:pt x="245" y="260"/>
                      </a:lnTo>
                      <a:lnTo>
                        <a:pt x="246" y="261"/>
                      </a:lnTo>
                      <a:lnTo>
                        <a:pt x="247" y="261"/>
                      </a:lnTo>
                      <a:lnTo>
                        <a:pt x="247" y="260"/>
                      </a:lnTo>
                      <a:lnTo>
                        <a:pt x="248" y="259"/>
                      </a:lnTo>
                      <a:lnTo>
                        <a:pt x="248" y="258"/>
                      </a:lnTo>
                      <a:lnTo>
                        <a:pt x="249" y="259"/>
                      </a:lnTo>
                      <a:lnTo>
                        <a:pt x="251" y="260"/>
                      </a:lnTo>
                      <a:lnTo>
                        <a:pt x="252" y="260"/>
                      </a:lnTo>
                      <a:lnTo>
                        <a:pt x="252" y="261"/>
                      </a:lnTo>
                      <a:lnTo>
                        <a:pt x="253" y="261"/>
                      </a:lnTo>
                      <a:lnTo>
                        <a:pt x="254" y="262"/>
                      </a:lnTo>
                      <a:lnTo>
                        <a:pt x="255" y="262"/>
                      </a:lnTo>
                      <a:lnTo>
                        <a:pt x="256" y="262"/>
                      </a:lnTo>
                      <a:lnTo>
                        <a:pt x="256" y="261"/>
                      </a:lnTo>
                      <a:lnTo>
                        <a:pt x="256" y="260"/>
                      </a:lnTo>
                      <a:lnTo>
                        <a:pt x="256" y="259"/>
                      </a:lnTo>
                      <a:lnTo>
                        <a:pt x="256" y="258"/>
                      </a:lnTo>
                      <a:lnTo>
                        <a:pt x="257" y="258"/>
                      </a:lnTo>
                      <a:lnTo>
                        <a:pt x="258" y="258"/>
                      </a:lnTo>
                      <a:lnTo>
                        <a:pt x="259" y="258"/>
                      </a:lnTo>
                      <a:lnTo>
                        <a:pt x="259" y="259"/>
                      </a:lnTo>
                      <a:lnTo>
                        <a:pt x="260" y="259"/>
                      </a:lnTo>
                      <a:lnTo>
                        <a:pt x="260" y="258"/>
                      </a:lnTo>
                      <a:lnTo>
                        <a:pt x="261" y="258"/>
                      </a:lnTo>
                      <a:lnTo>
                        <a:pt x="262" y="258"/>
                      </a:lnTo>
                      <a:lnTo>
                        <a:pt x="263" y="258"/>
                      </a:lnTo>
                      <a:lnTo>
                        <a:pt x="264" y="259"/>
                      </a:lnTo>
                      <a:lnTo>
                        <a:pt x="265" y="258"/>
                      </a:lnTo>
                      <a:lnTo>
                        <a:pt x="266" y="258"/>
                      </a:lnTo>
                      <a:lnTo>
                        <a:pt x="266" y="256"/>
                      </a:lnTo>
                      <a:lnTo>
                        <a:pt x="268" y="256"/>
                      </a:lnTo>
                      <a:lnTo>
                        <a:pt x="268" y="255"/>
                      </a:lnTo>
                      <a:lnTo>
                        <a:pt x="268" y="254"/>
                      </a:lnTo>
                      <a:lnTo>
                        <a:pt x="269" y="254"/>
                      </a:lnTo>
                      <a:lnTo>
                        <a:pt x="270" y="255"/>
                      </a:lnTo>
                      <a:lnTo>
                        <a:pt x="270" y="254"/>
                      </a:lnTo>
                      <a:lnTo>
                        <a:pt x="270" y="253"/>
                      </a:lnTo>
                      <a:lnTo>
                        <a:pt x="271" y="252"/>
                      </a:lnTo>
                      <a:lnTo>
                        <a:pt x="272" y="252"/>
                      </a:lnTo>
                      <a:lnTo>
                        <a:pt x="272" y="251"/>
                      </a:lnTo>
                      <a:lnTo>
                        <a:pt x="273" y="250"/>
                      </a:lnTo>
                      <a:lnTo>
                        <a:pt x="275" y="250"/>
                      </a:lnTo>
                      <a:lnTo>
                        <a:pt x="276" y="250"/>
                      </a:lnTo>
                      <a:lnTo>
                        <a:pt x="277" y="250"/>
                      </a:lnTo>
                      <a:lnTo>
                        <a:pt x="278" y="250"/>
                      </a:lnTo>
                      <a:lnTo>
                        <a:pt x="278" y="249"/>
                      </a:lnTo>
                      <a:lnTo>
                        <a:pt x="279" y="249"/>
                      </a:lnTo>
                      <a:lnTo>
                        <a:pt x="279" y="250"/>
                      </a:lnTo>
                      <a:lnTo>
                        <a:pt x="280" y="250"/>
                      </a:lnTo>
                      <a:lnTo>
                        <a:pt x="281" y="250"/>
                      </a:lnTo>
                      <a:lnTo>
                        <a:pt x="281" y="249"/>
                      </a:lnTo>
                      <a:lnTo>
                        <a:pt x="282" y="248"/>
                      </a:lnTo>
                      <a:lnTo>
                        <a:pt x="283" y="247"/>
                      </a:lnTo>
                      <a:lnTo>
                        <a:pt x="283" y="246"/>
                      </a:lnTo>
                      <a:lnTo>
                        <a:pt x="284" y="246"/>
                      </a:lnTo>
                      <a:lnTo>
                        <a:pt x="285" y="245"/>
                      </a:lnTo>
                      <a:lnTo>
                        <a:pt x="286" y="245"/>
                      </a:lnTo>
                      <a:lnTo>
                        <a:pt x="287" y="245"/>
                      </a:lnTo>
                      <a:lnTo>
                        <a:pt x="287" y="244"/>
                      </a:lnTo>
                      <a:lnTo>
                        <a:pt x="287" y="243"/>
                      </a:lnTo>
                      <a:lnTo>
                        <a:pt x="288" y="243"/>
                      </a:lnTo>
                      <a:lnTo>
                        <a:pt x="289" y="242"/>
                      </a:lnTo>
                      <a:lnTo>
                        <a:pt x="290" y="243"/>
                      </a:lnTo>
                      <a:lnTo>
                        <a:pt x="291" y="243"/>
                      </a:lnTo>
                      <a:lnTo>
                        <a:pt x="291" y="242"/>
                      </a:lnTo>
                      <a:lnTo>
                        <a:pt x="292" y="243"/>
                      </a:lnTo>
                      <a:lnTo>
                        <a:pt x="292" y="242"/>
                      </a:lnTo>
                      <a:lnTo>
                        <a:pt x="293" y="242"/>
                      </a:lnTo>
                      <a:lnTo>
                        <a:pt x="292" y="241"/>
                      </a:lnTo>
                      <a:lnTo>
                        <a:pt x="295" y="241"/>
                      </a:lnTo>
                      <a:lnTo>
                        <a:pt x="297" y="239"/>
                      </a:lnTo>
                      <a:lnTo>
                        <a:pt x="298" y="239"/>
                      </a:lnTo>
                      <a:lnTo>
                        <a:pt x="299" y="239"/>
                      </a:lnTo>
                      <a:lnTo>
                        <a:pt x="300" y="238"/>
                      </a:lnTo>
                      <a:lnTo>
                        <a:pt x="300" y="237"/>
                      </a:lnTo>
                      <a:lnTo>
                        <a:pt x="300" y="236"/>
                      </a:lnTo>
                      <a:lnTo>
                        <a:pt x="301" y="236"/>
                      </a:lnTo>
                      <a:lnTo>
                        <a:pt x="300" y="235"/>
                      </a:lnTo>
                      <a:lnTo>
                        <a:pt x="301" y="235"/>
                      </a:lnTo>
                      <a:lnTo>
                        <a:pt x="302" y="235"/>
                      </a:lnTo>
                      <a:lnTo>
                        <a:pt x="302" y="234"/>
                      </a:lnTo>
                      <a:lnTo>
                        <a:pt x="302" y="233"/>
                      </a:lnTo>
                      <a:lnTo>
                        <a:pt x="303" y="233"/>
                      </a:lnTo>
                      <a:lnTo>
                        <a:pt x="302" y="233"/>
                      </a:lnTo>
                      <a:lnTo>
                        <a:pt x="302" y="232"/>
                      </a:lnTo>
                      <a:lnTo>
                        <a:pt x="302" y="231"/>
                      </a:lnTo>
                      <a:lnTo>
                        <a:pt x="304" y="231"/>
                      </a:lnTo>
                      <a:lnTo>
                        <a:pt x="306" y="231"/>
                      </a:lnTo>
                      <a:lnTo>
                        <a:pt x="307" y="231"/>
                      </a:lnTo>
                      <a:lnTo>
                        <a:pt x="308" y="231"/>
                      </a:lnTo>
                      <a:lnTo>
                        <a:pt x="309" y="231"/>
                      </a:lnTo>
                      <a:lnTo>
                        <a:pt x="310" y="231"/>
                      </a:lnTo>
                      <a:lnTo>
                        <a:pt x="311" y="231"/>
                      </a:lnTo>
                      <a:lnTo>
                        <a:pt x="312" y="231"/>
                      </a:lnTo>
                      <a:lnTo>
                        <a:pt x="313" y="231"/>
                      </a:lnTo>
                      <a:lnTo>
                        <a:pt x="314" y="230"/>
                      </a:lnTo>
                      <a:lnTo>
                        <a:pt x="313" y="229"/>
                      </a:lnTo>
                      <a:lnTo>
                        <a:pt x="314" y="228"/>
                      </a:lnTo>
                      <a:lnTo>
                        <a:pt x="315" y="226"/>
                      </a:lnTo>
                      <a:lnTo>
                        <a:pt x="316" y="226"/>
                      </a:lnTo>
                      <a:lnTo>
                        <a:pt x="317" y="227"/>
                      </a:lnTo>
                      <a:lnTo>
                        <a:pt x="317" y="226"/>
                      </a:lnTo>
                      <a:lnTo>
                        <a:pt x="318" y="227"/>
                      </a:lnTo>
                      <a:lnTo>
                        <a:pt x="319" y="226"/>
                      </a:lnTo>
                      <a:lnTo>
                        <a:pt x="320" y="226"/>
                      </a:lnTo>
                      <a:lnTo>
                        <a:pt x="321" y="226"/>
                      </a:lnTo>
                      <a:lnTo>
                        <a:pt x="322" y="226"/>
                      </a:lnTo>
                      <a:lnTo>
                        <a:pt x="323" y="226"/>
                      </a:lnTo>
                      <a:lnTo>
                        <a:pt x="324" y="227"/>
                      </a:lnTo>
                      <a:lnTo>
                        <a:pt x="325" y="228"/>
                      </a:lnTo>
                      <a:lnTo>
                        <a:pt x="326" y="228"/>
                      </a:lnTo>
                      <a:lnTo>
                        <a:pt x="327" y="229"/>
                      </a:lnTo>
                      <a:lnTo>
                        <a:pt x="327" y="230"/>
                      </a:lnTo>
                      <a:lnTo>
                        <a:pt x="328" y="230"/>
                      </a:lnTo>
                      <a:lnTo>
                        <a:pt x="328" y="231"/>
                      </a:lnTo>
                      <a:lnTo>
                        <a:pt x="328" y="232"/>
                      </a:lnTo>
                      <a:lnTo>
                        <a:pt x="329" y="232"/>
                      </a:lnTo>
                      <a:lnTo>
                        <a:pt x="330" y="232"/>
                      </a:lnTo>
                      <a:lnTo>
                        <a:pt x="330" y="233"/>
                      </a:lnTo>
                      <a:lnTo>
                        <a:pt x="331" y="233"/>
                      </a:lnTo>
                      <a:lnTo>
                        <a:pt x="332" y="233"/>
                      </a:lnTo>
                      <a:lnTo>
                        <a:pt x="333" y="234"/>
                      </a:lnTo>
                      <a:lnTo>
                        <a:pt x="334" y="234"/>
                      </a:lnTo>
                      <a:lnTo>
                        <a:pt x="335" y="235"/>
                      </a:lnTo>
                      <a:lnTo>
                        <a:pt x="335" y="236"/>
                      </a:lnTo>
                      <a:lnTo>
                        <a:pt x="336" y="236"/>
                      </a:lnTo>
                      <a:lnTo>
                        <a:pt x="337" y="236"/>
                      </a:lnTo>
                      <a:lnTo>
                        <a:pt x="337" y="237"/>
                      </a:lnTo>
                      <a:lnTo>
                        <a:pt x="338" y="238"/>
                      </a:lnTo>
                      <a:lnTo>
                        <a:pt x="339" y="238"/>
                      </a:lnTo>
                      <a:lnTo>
                        <a:pt x="338" y="239"/>
                      </a:lnTo>
                      <a:lnTo>
                        <a:pt x="338" y="240"/>
                      </a:lnTo>
                      <a:lnTo>
                        <a:pt x="339" y="240"/>
                      </a:lnTo>
                      <a:lnTo>
                        <a:pt x="338" y="241"/>
                      </a:lnTo>
                      <a:lnTo>
                        <a:pt x="339" y="241"/>
                      </a:lnTo>
                      <a:lnTo>
                        <a:pt x="339" y="242"/>
                      </a:lnTo>
                      <a:lnTo>
                        <a:pt x="340" y="242"/>
                      </a:lnTo>
                      <a:lnTo>
                        <a:pt x="340" y="243"/>
                      </a:lnTo>
                      <a:lnTo>
                        <a:pt x="340" y="244"/>
                      </a:lnTo>
                      <a:lnTo>
                        <a:pt x="341" y="244"/>
                      </a:lnTo>
                      <a:lnTo>
                        <a:pt x="341" y="245"/>
                      </a:lnTo>
                      <a:lnTo>
                        <a:pt x="340" y="245"/>
                      </a:lnTo>
                      <a:lnTo>
                        <a:pt x="340" y="246"/>
                      </a:lnTo>
                      <a:lnTo>
                        <a:pt x="339" y="246"/>
                      </a:lnTo>
                      <a:lnTo>
                        <a:pt x="339" y="245"/>
                      </a:lnTo>
                      <a:lnTo>
                        <a:pt x="338" y="246"/>
                      </a:lnTo>
                      <a:lnTo>
                        <a:pt x="337" y="246"/>
                      </a:lnTo>
                      <a:lnTo>
                        <a:pt x="336" y="246"/>
                      </a:lnTo>
                      <a:lnTo>
                        <a:pt x="335" y="246"/>
                      </a:lnTo>
                      <a:lnTo>
                        <a:pt x="334" y="247"/>
                      </a:lnTo>
                      <a:lnTo>
                        <a:pt x="333" y="246"/>
                      </a:lnTo>
                      <a:lnTo>
                        <a:pt x="333" y="247"/>
                      </a:lnTo>
                      <a:lnTo>
                        <a:pt x="332" y="247"/>
                      </a:lnTo>
                      <a:lnTo>
                        <a:pt x="331" y="248"/>
                      </a:lnTo>
                      <a:lnTo>
                        <a:pt x="330" y="248"/>
                      </a:lnTo>
                      <a:lnTo>
                        <a:pt x="329" y="248"/>
                      </a:lnTo>
                      <a:lnTo>
                        <a:pt x="329" y="249"/>
                      </a:lnTo>
                      <a:lnTo>
                        <a:pt x="328" y="250"/>
                      </a:lnTo>
                      <a:lnTo>
                        <a:pt x="327" y="250"/>
                      </a:lnTo>
                      <a:lnTo>
                        <a:pt x="326" y="250"/>
                      </a:lnTo>
                      <a:lnTo>
                        <a:pt x="326" y="251"/>
                      </a:lnTo>
                      <a:lnTo>
                        <a:pt x="327" y="251"/>
                      </a:lnTo>
                      <a:lnTo>
                        <a:pt x="326" y="251"/>
                      </a:lnTo>
                      <a:lnTo>
                        <a:pt x="325" y="252"/>
                      </a:lnTo>
                      <a:lnTo>
                        <a:pt x="325" y="253"/>
                      </a:lnTo>
                      <a:lnTo>
                        <a:pt x="324" y="254"/>
                      </a:lnTo>
                      <a:lnTo>
                        <a:pt x="323" y="255"/>
                      </a:lnTo>
                      <a:lnTo>
                        <a:pt x="323" y="256"/>
                      </a:lnTo>
                      <a:lnTo>
                        <a:pt x="324" y="256"/>
                      </a:lnTo>
                      <a:lnTo>
                        <a:pt x="325" y="257"/>
                      </a:lnTo>
                      <a:lnTo>
                        <a:pt x="325" y="258"/>
                      </a:lnTo>
                      <a:lnTo>
                        <a:pt x="325" y="259"/>
                      </a:lnTo>
                      <a:lnTo>
                        <a:pt x="326" y="260"/>
                      </a:lnTo>
                      <a:lnTo>
                        <a:pt x="327" y="260"/>
                      </a:lnTo>
                      <a:lnTo>
                        <a:pt x="327" y="261"/>
                      </a:lnTo>
                      <a:lnTo>
                        <a:pt x="327" y="262"/>
                      </a:lnTo>
                      <a:lnTo>
                        <a:pt x="327" y="263"/>
                      </a:lnTo>
                      <a:lnTo>
                        <a:pt x="328" y="263"/>
                      </a:lnTo>
                      <a:lnTo>
                        <a:pt x="327" y="264"/>
                      </a:lnTo>
                      <a:lnTo>
                        <a:pt x="328" y="264"/>
                      </a:lnTo>
                      <a:lnTo>
                        <a:pt x="328" y="265"/>
                      </a:lnTo>
                      <a:lnTo>
                        <a:pt x="327" y="265"/>
                      </a:lnTo>
                      <a:lnTo>
                        <a:pt x="326" y="266"/>
                      </a:lnTo>
                      <a:lnTo>
                        <a:pt x="326" y="267"/>
                      </a:lnTo>
                      <a:lnTo>
                        <a:pt x="326" y="268"/>
                      </a:lnTo>
                      <a:lnTo>
                        <a:pt x="325" y="268"/>
                      </a:lnTo>
                      <a:lnTo>
                        <a:pt x="324" y="268"/>
                      </a:lnTo>
                      <a:lnTo>
                        <a:pt x="324" y="267"/>
                      </a:lnTo>
                      <a:lnTo>
                        <a:pt x="323" y="267"/>
                      </a:lnTo>
                      <a:lnTo>
                        <a:pt x="322" y="268"/>
                      </a:lnTo>
                      <a:lnTo>
                        <a:pt x="321" y="268"/>
                      </a:lnTo>
                      <a:lnTo>
                        <a:pt x="320" y="268"/>
                      </a:lnTo>
                      <a:lnTo>
                        <a:pt x="319" y="269"/>
                      </a:lnTo>
                      <a:lnTo>
                        <a:pt x="320" y="269"/>
                      </a:lnTo>
                      <a:lnTo>
                        <a:pt x="320" y="270"/>
                      </a:lnTo>
                      <a:lnTo>
                        <a:pt x="321" y="271"/>
                      </a:lnTo>
                      <a:lnTo>
                        <a:pt x="320" y="271"/>
                      </a:lnTo>
                      <a:lnTo>
                        <a:pt x="319" y="271"/>
                      </a:lnTo>
                      <a:lnTo>
                        <a:pt x="318" y="271"/>
                      </a:lnTo>
                      <a:lnTo>
                        <a:pt x="318" y="272"/>
                      </a:lnTo>
                      <a:lnTo>
                        <a:pt x="319" y="272"/>
                      </a:lnTo>
                      <a:lnTo>
                        <a:pt x="319" y="273"/>
                      </a:lnTo>
                      <a:lnTo>
                        <a:pt x="318" y="273"/>
                      </a:lnTo>
                      <a:lnTo>
                        <a:pt x="318" y="274"/>
                      </a:lnTo>
                      <a:lnTo>
                        <a:pt x="317" y="274"/>
                      </a:lnTo>
                      <a:lnTo>
                        <a:pt x="316" y="275"/>
                      </a:lnTo>
                      <a:lnTo>
                        <a:pt x="315" y="275"/>
                      </a:lnTo>
                      <a:lnTo>
                        <a:pt x="314" y="275"/>
                      </a:lnTo>
                      <a:lnTo>
                        <a:pt x="313" y="275"/>
                      </a:lnTo>
                      <a:lnTo>
                        <a:pt x="312" y="276"/>
                      </a:lnTo>
                      <a:lnTo>
                        <a:pt x="313" y="276"/>
                      </a:lnTo>
                      <a:lnTo>
                        <a:pt x="314" y="276"/>
                      </a:lnTo>
                      <a:lnTo>
                        <a:pt x="313" y="276"/>
                      </a:lnTo>
                      <a:lnTo>
                        <a:pt x="314" y="277"/>
                      </a:lnTo>
                      <a:lnTo>
                        <a:pt x="313" y="277"/>
                      </a:lnTo>
                      <a:lnTo>
                        <a:pt x="313" y="278"/>
                      </a:lnTo>
                      <a:lnTo>
                        <a:pt x="312" y="278"/>
                      </a:lnTo>
                      <a:lnTo>
                        <a:pt x="311" y="278"/>
                      </a:lnTo>
                      <a:lnTo>
                        <a:pt x="310" y="278"/>
                      </a:lnTo>
                      <a:lnTo>
                        <a:pt x="310" y="279"/>
                      </a:lnTo>
                      <a:lnTo>
                        <a:pt x="310" y="280"/>
                      </a:lnTo>
                      <a:lnTo>
                        <a:pt x="311" y="280"/>
                      </a:lnTo>
                      <a:lnTo>
                        <a:pt x="311" y="281"/>
                      </a:lnTo>
                      <a:lnTo>
                        <a:pt x="312" y="280"/>
                      </a:lnTo>
                      <a:lnTo>
                        <a:pt x="313" y="280"/>
                      </a:lnTo>
                      <a:lnTo>
                        <a:pt x="314" y="280"/>
                      </a:lnTo>
                      <a:lnTo>
                        <a:pt x="315" y="280"/>
                      </a:lnTo>
                      <a:lnTo>
                        <a:pt x="315" y="281"/>
                      </a:lnTo>
                      <a:lnTo>
                        <a:pt x="316" y="281"/>
                      </a:lnTo>
                      <a:lnTo>
                        <a:pt x="317" y="281"/>
                      </a:lnTo>
                      <a:lnTo>
                        <a:pt x="318" y="281"/>
                      </a:lnTo>
                      <a:lnTo>
                        <a:pt x="319" y="281"/>
                      </a:lnTo>
                      <a:lnTo>
                        <a:pt x="320" y="281"/>
                      </a:lnTo>
                      <a:lnTo>
                        <a:pt x="320" y="280"/>
                      </a:lnTo>
                      <a:lnTo>
                        <a:pt x="321" y="280"/>
                      </a:lnTo>
                      <a:lnTo>
                        <a:pt x="322" y="281"/>
                      </a:lnTo>
                      <a:lnTo>
                        <a:pt x="322" y="282"/>
                      </a:lnTo>
                      <a:lnTo>
                        <a:pt x="322" y="283"/>
                      </a:lnTo>
                      <a:lnTo>
                        <a:pt x="323" y="283"/>
                      </a:lnTo>
                      <a:lnTo>
                        <a:pt x="324" y="283"/>
                      </a:lnTo>
                      <a:lnTo>
                        <a:pt x="324" y="284"/>
                      </a:lnTo>
                      <a:lnTo>
                        <a:pt x="325" y="284"/>
                      </a:lnTo>
                      <a:lnTo>
                        <a:pt x="325" y="285"/>
                      </a:lnTo>
                      <a:lnTo>
                        <a:pt x="325" y="286"/>
                      </a:lnTo>
                      <a:lnTo>
                        <a:pt x="325" y="287"/>
                      </a:lnTo>
                      <a:lnTo>
                        <a:pt x="325" y="288"/>
                      </a:lnTo>
                      <a:lnTo>
                        <a:pt x="324" y="288"/>
                      </a:lnTo>
                      <a:lnTo>
                        <a:pt x="324" y="289"/>
                      </a:lnTo>
                      <a:lnTo>
                        <a:pt x="325" y="289"/>
                      </a:lnTo>
                      <a:lnTo>
                        <a:pt x="325" y="290"/>
                      </a:lnTo>
                      <a:lnTo>
                        <a:pt x="325" y="291"/>
                      </a:lnTo>
                      <a:lnTo>
                        <a:pt x="325" y="292"/>
                      </a:lnTo>
                      <a:lnTo>
                        <a:pt x="325" y="293"/>
                      </a:lnTo>
                      <a:lnTo>
                        <a:pt x="325" y="294"/>
                      </a:lnTo>
                      <a:lnTo>
                        <a:pt x="324" y="294"/>
                      </a:lnTo>
                      <a:lnTo>
                        <a:pt x="324" y="295"/>
                      </a:lnTo>
                      <a:lnTo>
                        <a:pt x="324" y="296"/>
                      </a:lnTo>
                      <a:lnTo>
                        <a:pt x="323" y="296"/>
                      </a:lnTo>
                      <a:lnTo>
                        <a:pt x="323" y="297"/>
                      </a:lnTo>
                      <a:lnTo>
                        <a:pt x="324" y="298"/>
                      </a:lnTo>
                      <a:lnTo>
                        <a:pt x="325" y="298"/>
                      </a:lnTo>
                      <a:lnTo>
                        <a:pt x="326" y="298"/>
                      </a:lnTo>
                      <a:lnTo>
                        <a:pt x="327" y="298"/>
                      </a:lnTo>
                      <a:lnTo>
                        <a:pt x="326" y="299"/>
                      </a:lnTo>
                      <a:lnTo>
                        <a:pt x="325" y="300"/>
                      </a:lnTo>
                      <a:lnTo>
                        <a:pt x="325" y="301"/>
                      </a:lnTo>
                      <a:lnTo>
                        <a:pt x="324" y="301"/>
                      </a:lnTo>
                      <a:lnTo>
                        <a:pt x="325" y="302"/>
                      </a:lnTo>
                      <a:lnTo>
                        <a:pt x="324" y="303"/>
                      </a:lnTo>
                      <a:lnTo>
                        <a:pt x="325" y="303"/>
                      </a:lnTo>
                      <a:lnTo>
                        <a:pt x="326" y="303"/>
                      </a:lnTo>
                      <a:lnTo>
                        <a:pt x="327" y="303"/>
                      </a:lnTo>
                      <a:lnTo>
                        <a:pt x="328" y="303"/>
                      </a:lnTo>
                      <a:lnTo>
                        <a:pt x="329" y="302"/>
                      </a:lnTo>
                      <a:lnTo>
                        <a:pt x="330" y="303"/>
                      </a:lnTo>
                      <a:lnTo>
                        <a:pt x="329" y="303"/>
                      </a:lnTo>
                      <a:lnTo>
                        <a:pt x="329" y="305"/>
                      </a:lnTo>
                      <a:lnTo>
                        <a:pt x="329" y="306"/>
                      </a:lnTo>
                      <a:lnTo>
                        <a:pt x="331" y="306"/>
                      </a:lnTo>
                      <a:lnTo>
                        <a:pt x="332" y="306"/>
                      </a:lnTo>
                      <a:lnTo>
                        <a:pt x="332" y="307"/>
                      </a:lnTo>
                      <a:lnTo>
                        <a:pt x="333" y="307"/>
                      </a:lnTo>
                      <a:lnTo>
                        <a:pt x="333" y="308"/>
                      </a:lnTo>
                      <a:lnTo>
                        <a:pt x="334" y="308"/>
                      </a:lnTo>
                      <a:lnTo>
                        <a:pt x="334" y="309"/>
                      </a:lnTo>
                      <a:lnTo>
                        <a:pt x="335" y="308"/>
                      </a:lnTo>
                      <a:lnTo>
                        <a:pt x="335" y="309"/>
                      </a:lnTo>
                      <a:lnTo>
                        <a:pt x="336" y="309"/>
                      </a:lnTo>
                      <a:lnTo>
                        <a:pt x="337" y="309"/>
                      </a:lnTo>
                      <a:lnTo>
                        <a:pt x="338" y="309"/>
                      </a:lnTo>
                      <a:lnTo>
                        <a:pt x="339" y="309"/>
                      </a:lnTo>
                      <a:lnTo>
                        <a:pt x="339" y="308"/>
                      </a:lnTo>
                      <a:lnTo>
                        <a:pt x="341" y="307"/>
                      </a:lnTo>
                      <a:lnTo>
                        <a:pt x="342" y="307"/>
                      </a:lnTo>
                      <a:lnTo>
                        <a:pt x="342" y="306"/>
                      </a:lnTo>
                      <a:lnTo>
                        <a:pt x="343" y="305"/>
                      </a:lnTo>
                      <a:lnTo>
                        <a:pt x="344" y="305"/>
                      </a:lnTo>
                      <a:lnTo>
                        <a:pt x="345" y="304"/>
                      </a:lnTo>
                      <a:lnTo>
                        <a:pt x="346" y="304"/>
                      </a:lnTo>
                      <a:lnTo>
                        <a:pt x="347" y="304"/>
                      </a:lnTo>
                      <a:lnTo>
                        <a:pt x="348" y="304"/>
                      </a:lnTo>
                      <a:lnTo>
                        <a:pt x="349" y="303"/>
                      </a:lnTo>
                      <a:lnTo>
                        <a:pt x="350" y="303"/>
                      </a:lnTo>
                      <a:lnTo>
                        <a:pt x="351" y="302"/>
                      </a:lnTo>
                      <a:lnTo>
                        <a:pt x="352" y="302"/>
                      </a:lnTo>
                      <a:lnTo>
                        <a:pt x="353" y="303"/>
                      </a:lnTo>
                      <a:lnTo>
                        <a:pt x="354" y="303"/>
                      </a:lnTo>
                      <a:lnTo>
                        <a:pt x="355" y="302"/>
                      </a:lnTo>
                      <a:lnTo>
                        <a:pt x="355" y="301"/>
                      </a:lnTo>
                      <a:lnTo>
                        <a:pt x="357" y="301"/>
                      </a:lnTo>
                      <a:lnTo>
                        <a:pt x="357" y="300"/>
                      </a:lnTo>
                      <a:lnTo>
                        <a:pt x="358" y="301"/>
                      </a:lnTo>
                      <a:lnTo>
                        <a:pt x="359" y="300"/>
                      </a:lnTo>
                      <a:lnTo>
                        <a:pt x="359" y="301"/>
                      </a:lnTo>
                      <a:lnTo>
                        <a:pt x="359" y="300"/>
                      </a:lnTo>
                      <a:lnTo>
                        <a:pt x="359" y="299"/>
                      </a:lnTo>
                      <a:lnTo>
                        <a:pt x="360" y="299"/>
                      </a:lnTo>
                      <a:lnTo>
                        <a:pt x="361" y="298"/>
                      </a:lnTo>
                      <a:lnTo>
                        <a:pt x="362" y="298"/>
                      </a:lnTo>
                      <a:lnTo>
                        <a:pt x="363" y="298"/>
                      </a:lnTo>
                      <a:lnTo>
                        <a:pt x="364" y="298"/>
                      </a:lnTo>
                      <a:lnTo>
                        <a:pt x="364" y="297"/>
                      </a:lnTo>
                      <a:lnTo>
                        <a:pt x="364" y="296"/>
                      </a:lnTo>
                      <a:lnTo>
                        <a:pt x="363" y="296"/>
                      </a:lnTo>
                      <a:lnTo>
                        <a:pt x="363" y="295"/>
                      </a:lnTo>
                      <a:lnTo>
                        <a:pt x="362" y="295"/>
                      </a:lnTo>
                      <a:lnTo>
                        <a:pt x="362" y="294"/>
                      </a:lnTo>
                      <a:lnTo>
                        <a:pt x="363" y="294"/>
                      </a:lnTo>
                      <a:lnTo>
                        <a:pt x="364" y="294"/>
                      </a:lnTo>
                      <a:lnTo>
                        <a:pt x="364" y="293"/>
                      </a:lnTo>
                      <a:lnTo>
                        <a:pt x="365" y="292"/>
                      </a:lnTo>
                      <a:lnTo>
                        <a:pt x="365" y="291"/>
                      </a:lnTo>
                      <a:lnTo>
                        <a:pt x="365" y="290"/>
                      </a:lnTo>
                      <a:lnTo>
                        <a:pt x="365" y="289"/>
                      </a:lnTo>
                      <a:lnTo>
                        <a:pt x="365" y="288"/>
                      </a:lnTo>
                      <a:lnTo>
                        <a:pt x="366" y="287"/>
                      </a:lnTo>
                      <a:lnTo>
                        <a:pt x="366" y="286"/>
                      </a:lnTo>
                      <a:lnTo>
                        <a:pt x="367" y="285"/>
                      </a:lnTo>
                      <a:lnTo>
                        <a:pt x="369" y="286"/>
                      </a:lnTo>
                      <a:lnTo>
                        <a:pt x="369" y="285"/>
                      </a:lnTo>
                      <a:lnTo>
                        <a:pt x="370" y="284"/>
                      </a:lnTo>
                      <a:lnTo>
                        <a:pt x="369" y="283"/>
                      </a:lnTo>
                      <a:lnTo>
                        <a:pt x="370" y="282"/>
                      </a:lnTo>
                      <a:lnTo>
                        <a:pt x="371" y="282"/>
                      </a:lnTo>
                      <a:lnTo>
                        <a:pt x="372" y="282"/>
                      </a:lnTo>
                      <a:lnTo>
                        <a:pt x="373" y="282"/>
                      </a:lnTo>
                      <a:lnTo>
                        <a:pt x="374" y="283"/>
                      </a:lnTo>
                      <a:lnTo>
                        <a:pt x="375" y="284"/>
                      </a:lnTo>
                      <a:lnTo>
                        <a:pt x="376" y="284"/>
                      </a:lnTo>
                      <a:lnTo>
                        <a:pt x="376" y="283"/>
                      </a:lnTo>
                      <a:lnTo>
                        <a:pt x="377" y="284"/>
                      </a:lnTo>
                      <a:lnTo>
                        <a:pt x="378" y="284"/>
                      </a:lnTo>
                      <a:lnTo>
                        <a:pt x="379" y="284"/>
                      </a:lnTo>
                      <a:lnTo>
                        <a:pt x="379" y="283"/>
                      </a:lnTo>
                      <a:lnTo>
                        <a:pt x="380" y="283"/>
                      </a:lnTo>
                      <a:lnTo>
                        <a:pt x="381" y="282"/>
                      </a:lnTo>
                      <a:lnTo>
                        <a:pt x="381" y="281"/>
                      </a:lnTo>
                      <a:lnTo>
                        <a:pt x="380" y="281"/>
                      </a:lnTo>
                      <a:lnTo>
                        <a:pt x="381" y="281"/>
                      </a:lnTo>
                      <a:lnTo>
                        <a:pt x="381" y="280"/>
                      </a:lnTo>
                      <a:lnTo>
                        <a:pt x="381" y="278"/>
                      </a:lnTo>
                      <a:lnTo>
                        <a:pt x="381" y="277"/>
                      </a:lnTo>
                      <a:lnTo>
                        <a:pt x="381" y="276"/>
                      </a:lnTo>
                      <a:lnTo>
                        <a:pt x="382" y="276"/>
                      </a:lnTo>
                      <a:lnTo>
                        <a:pt x="383" y="276"/>
                      </a:lnTo>
                      <a:lnTo>
                        <a:pt x="384" y="276"/>
                      </a:lnTo>
                      <a:lnTo>
                        <a:pt x="385" y="276"/>
                      </a:lnTo>
                      <a:lnTo>
                        <a:pt x="385" y="277"/>
                      </a:lnTo>
                      <a:lnTo>
                        <a:pt x="386" y="277"/>
                      </a:lnTo>
                      <a:lnTo>
                        <a:pt x="386" y="276"/>
                      </a:lnTo>
                      <a:lnTo>
                        <a:pt x="387" y="276"/>
                      </a:lnTo>
                      <a:lnTo>
                        <a:pt x="388" y="276"/>
                      </a:lnTo>
                      <a:lnTo>
                        <a:pt x="389" y="276"/>
                      </a:lnTo>
                      <a:lnTo>
                        <a:pt x="389" y="277"/>
                      </a:lnTo>
                      <a:lnTo>
                        <a:pt x="390" y="276"/>
                      </a:lnTo>
                      <a:lnTo>
                        <a:pt x="391" y="277"/>
                      </a:lnTo>
                      <a:lnTo>
                        <a:pt x="392" y="277"/>
                      </a:lnTo>
                      <a:lnTo>
                        <a:pt x="392" y="278"/>
                      </a:lnTo>
                      <a:lnTo>
                        <a:pt x="393" y="279"/>
                      </a:lnTo>
                      <a:lnTo>
                        <a:pt x="394" y="278"/>
                      </a:lnTo>
                      <a:lnTo>
                        <a:pt x="393" y="278"/>
                      </a:lnTo>
                      <a:lnTo>
                        <a:pt x="394" y="277"/>
                      </a:lnTo>
                      <a:lnTo>
                        <a:pt x="395" y="276"/>
                      </a:lnTo>
                      <a:lnTo>
                        <a:pt x="396" y="275"/>
                      </a:lnTo>
                      <a:lnTo>
                        <a:pt x="397" y="274"/>
                      </a:lnTo>
                      <a:lnTo>
                        <a:pt x="398" y="274"/>
                      </a:lnTo>
                      <a:lnTo>
                        <a:pt x="398" y="275"/>
                      </a:lnTo>
                      <a:lnTo>
                        <a:pt x="399" y="275"/>
                      </a:lnTo>
                      <a:lnTo>
                        <a:pt x="399" y="276"/>
                      </a:lnTo>
                      <a:lnTo>
                        <a:pt x="398" y="276"/>
                      </a:lnTo>
                      <a:lnTo>
                        <a:pt x="399" y="276"/>
                      </a:lnTo>
                      <a:lnTo>
                        <a:pt x="400" y="276"/>
                      </a:lnTo>
                      <a:lnTo>
                        <a:pt x="401" y="276"/>
                      </a:lnTo>
                      <a:lnTo>
                        <a:pt x="402" y="277"/>
                      </a:lnTo>
                      <a:lnTo>
                        <a:pt x="402" y="278"/>
                      </a:lnTo>
                      <a:lnTo>
                        <a:pt x="402" y="279"/>
                      </a:lnTo>
                      <a:lnTo>
                        <a:pt x="402" y="278"/>
                      </a:lnTo>
                      <a:lnTo>
                        <a:pt x="403" y="278"/>
                      </a:lnTo>
                      <a:lnTo>
                        <a:pt x="404" y="277"/>
                      </a:lnTo>
                      <a:lnTo>
                        <a:pt x="404" y="276"/>
                      </a:lnTo>
                      <a:lnTo>
                        <a:pt x="405" y="277"/>
                      </a:lnTo>
                      <a:lnTo>
                        <a:pt x="406" y="276"/>
                      </a:lnTo>
                      <a:lnTo>
                        <a:pt x="407" y="276"/>
                      </a:lnTo>
                      <a:lnTo>
                        <a:pt x="408" y="277"/>
                      </a:lnTo>
                      <a:lnTo>
                        <a:pt x="409" y="277"/>
                      </a:lnTo>
                      <a:lnTo>
                        <a:pt x="410" y="278"/>
                      </a:lnTo>
                      <a:lnTo>
                        <a:pt x="409" y="278"/>
                      </a:lnTo>
                      <a:lnTo>
                        <a:pt x="409" y="279"/>
                      </a:lnTo>
                      <a:lnTo>
                        <a:pt x="410" y="278"/>
                      </a:lnTo>
                      <a:lnTo>
                        <a:pt x="411" y="278"/>
                      </a:lnTo>
                      <a:lnTo>
                        <a:pt x="412" y="278"/>
                      </a:lnTo>
                      <a:lnTo>
                        <a:pt x="412" y="279"/>
                      </a:lnTo>
                      <a:lnTo>
                        <a:pt x="413" y="279"/>
                      </a:lnTo>
                      <a:lnTo>
                        <a:pt x="413" y="280"/>
                      </a:lnTo>
                      <a:lnTo>
                        <a:pt x="414" y="280"/>
                      </a:lnTo>
                      <a:lnTo>
                        <a:pt x="414" y="279"/>
                      </a:lnTo>
                      <a:lnTo>
                        <a:pt x="415" y="279"/>
                      </a:lnTo>
                      <a:lnTo>
                        <a:pt x="416" y="278"/>
                      </a:lnTo>
                      <a:lnTo>
                        <a:pt x="417" y="278"/>
                      </a:lnTo>
                      <a:lnTo>
                        <a:pt x="418" y="278"/>
                      </a:lnTo>
                      <a:lnTo>
                        <a:pt x="419" y="279"/>
                      </a:lnTo>
                      <a:lnTo>
                        <a:pt x="419" y="278"/>
                      </a:lnTo>
                      <a:lnTo>
                        <a:pt x="420" y="278"/>
                      </a:lnTo>
                      <a:lnTo>
                        <a:pt x="421" y="279"/>
                      </a:lnTo>
                      <a:lnTo>
                        <a:pt x="422" y="279"/>
                      </a:lnTo>
                      <a:lnTo>
                        <a:pt x="422" y="278"/>
                      </a:lnTo>
                      <a:lnTo>
                        <a:pt x="423" y="278"/>
                      </a:lnTo>
                      <a:lnTo>
                        <a:pt x="423" y="277"/>
                      </a:lnTo>
                      <a:lnTo>
                        <a:pt x="424" y="276"/>
                      </a:lnTo>
                      <a:lnTo>
                        <a:pt x="425" y="276"/>
                      </a:lnTo>
                      <a:lnTo>
                        <a:pt x="426" y="276"/>
                      </a:lnTo>
                      <a:lnTo>
                        <a:pt x="427" y="277"/>
                      </a:lnTo>
                      <a:lnTo>
                        <a:pt x="428" y="276"/>
                      </a:lnTo>
                      <a:lnTo>
                        <a:pt x="429" y="276"/>
                      </a:lnTo>
                      <a:lnTo>
                        <a:pt x="430" y="276"/>
                      </a:lnTo>
                      <a:lnTo>
                        <a:pt x="431" y="276"/>
                      </a:lnTo>
                      <a:lnTo>
                        <a:pt x="432" y="276"/>
                      </a:lnTo>
                      <a:lnTo>
                        <a:pt x="433" y="275"/>
                      </a:lnTo>
                      <a:lnTo>
                        <a:pt x="434" y="275"/>
                      </a:lnTo>
                      <a:lnTo>
                        <a:pt x="435" y="274"/>
                      </a:lnTo>
                      <a:lnTo>
                        <a:pt x="436" y="275"/>
                      </a:lnTo>
                      <a:lnTo>
                        <a:pt x="436" y="274"/>
                      </a:lnTo>
                      <a:lnTo>
                        <a:pt x="437" y="274"/>
                      </a:lnTo>
                      <a:lnTo>
                        <a:pt x="438" y="273"/>
                      </a:lnTo>
                      <a:lnTo>
                        <a:pt x="438" y="274"/>
                      </a:lnTo>
                      <a:lnTo>
                        <a:pt x="439" y="274"/>
                      </a:lnTo>
                      <a:lnTo>
                        <a:pt x="440" y="274"/>
                      </a:lnTo>
                      <a:lnTo>
                        <a:pt x="441" y="274"/>
                      </a:lnTo>
                      <a:lnTo>
                        <a:pt x="442" y="274"/>
                      </a:lnTo>
                      <a:lnTo>
                        <a:pt x="442" y="273"/>
                      </a:lnTo>
                      <a:lnTo>
                        <a:pt x="443" y="273"/>
                      </a:lnTo>
                      <a:lnTo>
                        <a:pt x="444" y="272"/>
                      </a:lnTo>
                      <a:lnTo>
                        <a:pt x="445" y="271"/>
                      </a:lnTo>
                      <a:lnTo>
                        <a:pt x="446" y="271"/>
                      </a:lnTo>
                      <a:lnTo>
                        <a:pt x="447" y="271"/>
                      </a:lnTo>
                      <a:lnTo>
                        <a:pt x="447" y="272"/>
                      </a:lnTo>
                      <a:lnTo>
                        <a:pt x="448" y="272"/>
                      </a:lnTo>
                      <a:lnTo>
                        <a:pt x="449" y="272"/>
                      </a:lnTo>
                      <a:lnTo>
                        <a:pt x="450" y="272"/>
                      </a:lnTo>
                      <a:lnTo>
                        <a:pt x="451" y="272"/>
                      </a:lnTo>
                      <a:lnTo>
                        <a:pt x="451" y="271"/>
                      </a:lnTo>
                      <a:lnTo>
                        <a:pt x="452" y="271"/>
                      </a:lnTo>
                      <a:lnTo>
                        <a:pt x="452" y="270"/>
                      </a:lnTo>
                      <a:lnTo>
                        <a:pt x="451" y="270"/>
                      </a:lnTo>
                      <a:lnTo>
                        <a:pt x="451" y="269"/>
                      </a:lnTo>
                      <a:lnTo>
                        <a:pt x="452" y="269"/>
                      </a:lnTo>
                      <a:lnTo>
                        <a:pt x="452" y="268"/>
                      </a:lnTo>
                      <a:lnTo>
                        <a:pt x="452" y="269"/>
                      </a:lnTo>
                      <a:lnTo>
                        <a:pt x="453" y="268"/>
                      </a:lnTo>
                      <a:lnTo>
                        <a:pt x="452" y="268"/>
                      </a:lnTo>
                      <a:lnTo>
                        <a:pt x="452" y="267"/>
                      </a:lnTo>
                      <a:lnTo>
                        <a:pt x="451" y="267"/>
                      </a:lnTo>
                      <a:lnTo>
                        <a:pt x="451" y="266"/>
                      </a:lnTo>
                      <a:lnTo>
                        <a:pt x="451" y="265"/>
                      </a:lnTo>
                      <a:lnTo>
                        <a:pt x="452" y="265"/>
                      </a:lnTo>
                      <a:lnTo>
                        <a:pt x="452" y="264"/>
                      </a:lnTo>
                      <a:lnTo>
                        <a:pt x="452" y="263"/>
                      </a:lnTo>
                      <a:lnTo>
                        <a:pt x="453" y="263"/>
                      </a:lnTo>
                      <a:lnTo>
                        <a:pt x="453" y="262"/>
                      </a:lnTo>
                      <a:lnTo>
                        <a:pt x="453" y="261"/>
                      </a:lnTo>
                      <a:lnTo>
                        <a:pt x="454" y="261"/>
                      </a:lnTo>
                      <a:lnTo>
                        <a:pt x="454" y="260"/>
                      </a:lnTo>
                      <a:lnTo>
                        <a:pt x="454" y="259"/>
                      </a:lnTo>
                      <a:lnTo>
                        <a:pt x="454" y="258"/>
                      </a:lnTo>
                      <a:lnTo>
                        <a:pt x="454" y="257"/>
                      </a:lnTo>
                      <a:lnTo>
                        <a:pt x="455" y="256"/>
                      </a:lnTo>
                      <a:lnTo>
                        <a:pt x="456" y="256"/>
                      </a:lnTo>
                      <a:lnTo>
                        <a:pt x="457" y="256"/>
                      </a:lnTo>
                      <a:lnTo>
                        <a:pt x="457" y="257"/>
                      </a:lnTo>
                      <a:lnTo>
                        <a:pt x="458" y="257"/>
                      </a:lnTo>
                      <a:lnTo>
                        <a:pt x="459" y="258"/>
                      </a:lnTo>
                      <a:lnTo>
                        <a:pt x="459" y="259"/>
                      </a:lnTo>
                      <a:lnTo>
                        <a:pt x="460" y="259"/>
                      </a:lnTo>
                      <a:lnTo>
                        <a:pt x="461" y="259"/>
                      </a:lnTo>
                      <a:lnTo>
                        <a:pt x="461" y="258"/>
                      </a:lnTo>
                      <a:lnTo>
                        <a:pt x="462" y="258"/>
                      </a:lnTo>
                      <a:lnTo>
                        <a:pt x="463" y="257"/>
                      </a:lnTo>
                      <a:lnTo>
                        <a:pt x="464" y="257"/>
                      </a:lnTo>
                      <a:lnTo>
                        <a:pt x="465" y="257"/>
                      </a:lnTo>
                      <a:lnTo>
                        <a:pt x="466" y="257"/>
                      </a:lnTo>
                      <a:lnTo>
                        <a:pt x="466" y="256"/>
                      </a:lnTo>
                      <a:lnTo>
                        <a:pt x="467" y="256"/>
                      </a:lnTo>
                      <a:lnTo>
                        <a:pt x="467" y="255"/>
                      </a:lnTo>
                      <a:lnTo>
                        <a:pt x="467" y="254"/>
                      </a:lnTo>
                      <a:lnTo>
                        <a:pt x="468" y="255"/>
                      </a:lnTo>
                      <a:lnTo>
                        <a:pt x="469" y="255"/>
                      </a:lnTo>
                      <a:lnTo>
                        <a:pt x="470" y="255"/>
                      </a:lnTo>
                      <a:lnTo>
                        <a:pt x="470" y="254"/>
                      </a:lnTo>
                      <a:lnTo>
                        <a:pt x="471" y="254"/>
                      </a:lnTo>
                      <a:lnTo>
                        <a:pt x="472" y="253"/>
                      </a:lnTo>
                      <a:lnTo>
                        <a:pt x="474" y="253"/>
                      </a:lnTo>
                      <a:lnTo>
                        <a:pt x="475" y="253"/>
                      </a:lnTo>
                      <a:lnTo>
                        <a:pt x="476" y="253"/>
                      </a:lnTo>
                      <a:lnTo>
                        <a:pt x="477" y="254"/>
                      </a:lnTo>
                      <a:lnTo>
                        <a:pt x="478" y="254"/>
                      </a:lnTo>
                      <a:lnTo>
                        <a:pt x="478" y="255"/>
                      </a:lnTo>
                      <a:lnTo>
                        <a:pt x="479" y="255"/>
                      </a:lnTo>
                      <a:lnTo>
                        <a:pt x="480" y="255"/>
                      </a:lnTo>
                      <a:lnTo>
                        <a:pt x="481" y="255"/>
                      </a:lnTo>
                      <a:lnTo>
                        <a:pt x="481" y="256"/>
                      </a:lnTo>
                      <a:lnTo>
                        <a:pt x="482" y="255"/>
                      </a:lnTo>
                      <a:lnTo>
                        <a:pt x="482" y="256"/>
                      </a:lnTo>
                      <a:lnTo>
                        <a:pt x="483" y="256"/>
                      </a:lnTo>
                      <a:lnTo>
                        <a:pt x="484" y="256"/>
                      </a:lnTo>
                      <a:lnTo>
                        <a:pt x="484" y="257"/>
                      </a:lnTo>
                      <a:lnTo>
                        <a:pt x="485" y="257"/>
                      </a:lnTo>
                      <a:lnTo>
                        <a:pt x="486" y="257"/>
                      </a:lnTo>
                      <a:lnTo>
                        <a:pt x="486" y="256"/>
                      </a:lnTo>
                      <a:lnTo>
                        <a:pt x="487" y="256"/>
                      </a:lnTo>
                      <a:lnTo>
                        <a:pt x="488" y="257"/>
                      </a:lnTo>
                      <a:lnTo>
                        <a:pt x="489" y="258"/>
                      </a:lnTo>
                      <a:lnTo>
                        <a:pt x="490" y="259"/>
                      </a:lnTo>
                      <a:lnTo>
                        <a:pt x="491" y="260"/>
                      </a:lnTo>
                      <a:lnTo>
                        <a:pt x="492" y="261"/>
                      </a:lnTo>
                      <a:lnTo>
                        <a:pt x="493" y="262"/>
                      </a:lnTo>
                      <a:lnTo>
                        <a:pt x="494" y="262"/>
                      </a:lnTo>
                      <a:lnTo>
                        <a:pt x="494" y="263"/>
                      </a:lnTo>
                      <a:lnTo>
                        <a:pt x="493" y="263"/>
                      </a:lnTo>
                      <a:lnTo>
                        <a:pt x="493" y="264"/>
                      </a:lnTo>
                      <a:lnTo>
                        <a:pt x="493" y="265"/>
                      </a:lnTo>
                      <a:lnTo>
                        <a:pt x="493" y="266"/>
                      </a:lnTo>
                      <a:lnTo>
                        <a:pt x="494" y="266"/>
                      </a:lnTo>
                      <a:lnTo>
                        <a:pt x="494" y="267"/>
                      </a:lnTo>
                      <a:lnTo>
                        <a:pt x="495" y="268"/>
                      </a:lnTo>
                      <a:lnTo>
                        <a:pt x="496" y="268"/>
                      </a:lnTo>
                      <a:lnTo>
                        <a:pt x="497" y="268"/>
                      </a:lnTo>
                      <a:lnTo>
                        <a:pt x="498" y="269"/>
                      </a:lnTo>
                      <a:lnTo>
                        <a:pt x="499" y="269"/>
                      </a:lnTo>
                      <a:lnTo>
                        <a:pt x="499" y="270"/>
                      </a:lnTo>
                      <a:lnTo>
                        <a:pt x="500" y="270"/>
                      </a:lnTo>
                      <a:lnTo>
                        <a:pt x="500" y="269"/>
                      </a:lnTo>
                      <a:lnTo>
                        <a:pt x="501" y="269"/>
                      </a:lnTo>
                      <a:lnTo>
                        <a:pt x="501" y="270"/>
                      </a:lnTo>
                      <a:lnTo>
                        <a:pt x="502" y="270"/>
                      </a:lnTo>
                      <a:lnTo>
                        <a:pt x="503" y="270"/>
                      </a:lnTo>
                      <a:lnTo>
                        <a:pt x="504" y="270"/>
                      </a:lnTo>
                      <a:lnTo>
                        <a:pt x="504" y="271"/>
                      </a:lnTo>
                      <a:lnTo>
                        <a:pt x="504" y="272"/>
                      </a:lnTo>
                      <a:lnTo>
                        <a:pt x="504" y="273"/>
                      </a:lnTo>
                      <a:lnTo>
                        <a:pt x="505" y="274"/>
                      </a:lnTo>
                      <a:lnTo>
                        <a:pt x="505" y="275"/>
                      </a:lnTo>
                      <a:lnTo>
                        <a:pt x="506" y="276"/>
                      </a:lnTo>
                      <a:lnTo>
                        <a:pt x="506" y="277"/>
                      </a:lnTo>
                      <a:lnTo>
                        <a:pt x="505" y="278"/>
                      </a:lnTo>
                      <a:lnTo>
                        <a:pt x="504" y="279"/>
                      </a:lnTo>
                      <a:lnTo>
                        <a:pt x="504" y="280"/>
                      </a:lnTo>
                      <a:lnTo>
                        <a:pt x="504" y="281"/>
                      </a:lnTo>
                      <a:lnTo>
                        <a:pt x="503" y="281"/>
                      </a:lnTo>
                      <a:lnTo>
                        <a:pt x="502" y="282"/>
                      </a:lnTo>
                      <a:lnTo>
                        <a:pt x="503" y="282"/>
                      </a:lnTo>
                      <a:lnTo>
                        <a:pt x="503" y="283"/>
                      </a:lnTo>
                      <a:lnTo>
                        <a:pt x="503" y="284"/>
                      </a:lnTo>
                      <a:lnTo>
                        <a:pt x="503" y="285"/>
                      </a:lnTo>
                      <a:lnTo>
                        <a:pt x="504" y="285"/>
                      </a:lnTo>
                      <a:lnTo>
                        <a:pt x="504" y="286"/>
                      </a:lnTo>
                      <a:lnTo>
                        <a:pt x="504" y="287"/>
                      </a:lnTo>
                      <a:lnTo>
                        <a:pt x="503" y="288"/>
                      </a:lnTo>
                      <a:lnTo>
                        <a:pt x="502" y="290"/>
                      </a:lnTo>
                      <a:lnTo>
                        <a:pt x="502" y="291"/>
                      </a:lnTo>
                      <a:lnTo>
                        <a:pt x="501" y="291"/>
                      </a:lnTo>
                      <a:lnTo>
                        <a:pt x="501" y="292"/>
                      </a:lnTo>
                      <a:lnTo>
                        <a:pt x="502" y="292"/>
                      </a:lnTo>
                      <a:lnTo>
                        <a:pt x="502" y="293"/>
                      </a:lnTo>
                      <a:lnTo>
                        <a:pt x="502" y="294"/>
                      </a:lnTo>
                      <a:lnTo>
                        <a:pt x="502" y="296"/>
                      </a:lnTo>
                      <a:lnTo>
                        <a:pt x="503" y="297"/>
                      </a:lnTo>
                      <a:lnTo>
                        <a:pt x="503" y="298"/>
                      </a:lnTo>
                      <a:lnTo>
                        <a:pt x="503" y="299"/>
                      </a:lnTo>
                      <a:lnTo>
                        <a:pt x="503" y="300"/>
                      </a:lnTo>
                      <a:lnTo>
                        <a:pt x="503" y="301"/>
                      </a:lnTo>
                      <a:lnTo>
                        <a:pt x="503" y="302"/>
                      </a:lnTo>
                      <a:lnTo>
                        <a:pt x="502" y="302"/>
                      </a:lnTo>
                      <a:lnTo>
                        <a:pt x="502" y="303"/>
                      </a:lnTo>
                      <a:lnTo>
                        <a:pt x="502" y="304"/>
                      </a:lnTo>
                      <a:lnTo>
                        <a:pt x="501" y="305"/>
                      </a:lnTo>
                      <a:lnTo>
                        <a:pt x="501" y="306"/>
                      </a:lnTo>
                      <a:lnTo>
                        <a:pt x="501" y="307"/>
                      </a:lnTo>
                      <a:lnTo>
                        <a:pt x="500" y="308"/>
                      </a:lnTo>
                      <a:lnTo>
                        <a:pt x="499" y="308"/>
                      </a:lnTo>
                      <a:lnTo>
                        <a:pt x="499" y="309"/>
                      </a:lnTo>
                      <a:lnTo>
                        <a:pt x="499" y="310"/>
                      </a:lnTo>
                      <a:lnTo>
                        <a:pt x="497" y="313"/>
                      </a:lnTo>
                      <a:lnTo>
                        <a:pt x="497" y="314"/>
                      </a:lnTo>
                      <a:lnTo>
                        <a:pt x="496" y="315"/>
                      </a:lnTo>
                      <a:lnTo>
                        <a:pt x="496" y="316"/>
                      </a:lnTo>
                      <a:lnTo>
                        <a:pt x="495" y="316"/>
                      </a:lnTo>
                      <a:lnTo>
                        <a:pt x="495" y="317"/>
                      </a:lnTo>
                      <a:lnTo>
                        <a:pt x="494" y="318"/>
                      </a:lnTo>
                      <a:lnTo>
                        <a:pt x="494" y="319"/>
                      </a:lnTo>
                      <a:lnTo>
                        <a:pt x="494" y="320"/>
                      </a:lnTo>
                      <a:lnTo>
                        <a:pt x="494" y="321"/>
                      </a:lnTo>
                      <a:lnTo>
                        <a:pt x="494" y="322"/>
                      </a:lnTo>
                      <a:lnTo>
                        <a:pt x="493" y="323"/>
                      </a:lnTo>
                      <a:lnTo>
                        <a:pt x="493" y="324"/>
                      </a:lnTo>
                      <a:lnTo>
                        <a:pt x="492" y="325"/>
                      </a:lnTo>
                      <a:lnTo>
                        <a:pt x="491" y="325"/>
                      </a:lnTo>
                      <a:lnTo>
                        <a:pt x="491" y="326"/>
                      </a:lnTo>
                      <a:lnTo>
                        <a:pt x="491" y="327"/>
                      </a:lnTo>
                      <a:lnTo>
                        <a:pt x="491" y="328"/>
                      </a:lnTo>
                      <a:lnTo>
                        <a:pt x="490" y="328"/>
                      </a:lnTo>
                      <a:lnTo>
                        <a:pt x="491" y="329"/>
                      </a:lnTo>
                      <a:lnTo>
                        <a:pt x="491" y="330"/>
                      </a:lnTo>
                      <a:lnTo>
                        <a:pt x="490" y="330"/>
                      </a:lnTo>
                      <a:lnTo>
                        <a:pt x="490" y="331"/>
                      </a:lnTo>
                      <a:lnTo>
                        <a:pt x="490" y="332"/>
                      </a:lnTo>
                      <a:lnTo>
                        <a:pt x="491" y="332"/>
                      </a:lnTo>
                      <a:lnTo>
                        <a:pt x="491" y="333"/>
                      </a:lnTo>
                      <a:lnTo>
                        <a:pt x="490" y="333"/>
                      </a:lnTo>
                      <a:lnTo>
                        <a:pt x="489" y="333"/>
                      </a:lnTo>
                      <a:lnTo>
                        <a:pt x="489" y="334"/>
                      </a:lnTo>
                      <a:lnTo>
                        <a:pt x="490" y="334"/>
                      </a:lnTo>
                      <a:lnTo>
                        <a:pt x="489" y="337"/>
                      </a:lnTo>
                      <a:lnTo>
                        <a:pt x="487" y="339"/>
                      </a:lnTo>
                      <a:lnTo>
                        <a:pt x="487" y="340"/>
                      </a:lnTo>
                      <a:lnTo>
                        <a:pt x="487" y="341"/>
                      </a:lnTo>
                      <a:lnTo>
                        <a:pt x="486" y="341"/>
                      </a:lnTo>
                      <a:lnTo>
                        <a:pt x="486" y="342"/>
                      </a:lnTo>
                      <a:lnTo>
                        <a:pt x="485" y="344"/>
                      </a:lnTo>
                      <a:lnTo>
                        <a:pt x="485" y="345"/>
                      </a:lnTo>
                      <a:lnTo>
                        <a:pt x="485" y="346"/>
                      </a:lnTo>
                      <a:lnTo>
                        <a:pt x="485" y="347"/>
                      </a:lnTo>
                      <a:lnTo>
                        <a:pt x="485" y="348"/>
                      </a:lnTo>
                      <a:lnTo>
                        <a:pt x="484" y="348"/>
                      </a:lnTo>
                      <a:lnTo>
                        <a:pt x="484" y="349"/>
                      </a:lnTo>
                      <a:lnTo>
                        <a:pt x="484" y="348"/>
                      </a:lnTo>
                      <a:lnTo>
                        <a:pt x="483" y="349"/>
                      </a:lnTo>
                      <a:lnTo>
                        <a:pt x="482" y="350"/>
                      </a:lnTo>
                      <a:lnTo>
                        <a:pt x="481" y="351"/>
                      </a:lnTo>
                      <a:lnTo>
                        <a:pt x="481" y="352"/>
                      </a:lnTo>
                      <a:lnTo>
                        <a:pt x="481" y="353"/>
                      </a:lnTo>
                      <a:lnTo>
                        <a:pt x="480" y="353"/>
                      </a:lnTo>
                      <a:lnTo>
                        <a:pt x="480" y="354"/>
                      </a:lnTo>
                      <a:lnTo>
                        <a:pt x="479" y="355"/>
                      </a:lnTo>
                      <a:lnTo>
                        <a:pt x="479" y="356"/>
                      </a:lnTo>
                      <a:lnTo>
                        <a:pt x="479" y="357"/>
                      </a:lnTo>
                      <a:lnTo>
                        <a:pt x="478" y="357"/>
                      </a:lnTo>
                      <a:lnTo>
                        <a:pt x="478" y="358"/>
                      </a:lnTo>
                      <a:lnTo>
                        <a:pt x="477" y="358"/>
                      </a:lnTo>
                      <a:lnTo>
                        <a:pt x="476" y="358"/>
                      </a:lnTo>
                      <a:lnTo>
                        <a:pt x="477" y="358"/>
                      </a:lnTo>
                      <a:lnTo>
                        <a:pt x="477" y="359"/>
                      </a:lnTo>
                      <a:lnTo>
                        <a:pt x="478" y="359"/>
                      </a:lnTo>
                      <a:lnTo>
                        <a:pt x="478" y="360"/>
                      </a:lnTo>
                      <a:lnTo>
                        <a:pt x="477" y="360"/>
                      </a:lnTo>
                      <a:lnTo>
                        <a:pt x="477" y="361"/>
                      </a:lnTo>
                      <a:lnTo>
                        <a:pt x="477" y="362"/>
                      </a:lnTo>
                      <a:lnTo>
                        <a:pt x="477" y="363"/>
                      </a:lnTo>
                      <a:lnTo>
                        <a:pt x="476" y="363"/>
                      </a:lnTo>
                      <a:lnTo>
                        <a:pt x="476" y="364"/>
                      </a:lnTo>
                      <a:lnTo>
                        <a:pt x="476" y="365"/>
                      </a:lnTo>
                      <a:lnTo>
                        <a:pt x="476" y="366"/>
                      </a:lnTo>
                      <a:lnTo>
                        <a:pt x="475" y="366"/>
                      </a:lnTo>
                      <a:lnTo>
                        <a:pt x="474" y="366"/>
                      </a:lnTo>
                      <a:lnTo>
                        <a:pt x="474" y="367"/>
                      </a:lnTo>
                      <a:lnTo>
                        <a:pt x="474" y="368"/>
                      </a:lnTo>
                      <a:lnTo>
                        <a:pt x="473" y="368"/>
                      </a:lnTo>
                      <a:lnTo>
                        <a:pt x="473" y="369"/>
                      </a:lnTo>
                      <a:lnTo>
                        <a:pt x="473" y="370"/>
                      </a:lnTo>
                      <a:lnTo>
                        <a:pt x="473" y="371"/>
                      </a:lnTo>
                      <a:lnTo>
                        <a:pt x="473" y="372"/>
                      </a:lnTo>
                      <a:lnTo>
                        <a:pt x="472" y="372"/>
                      </a:lnTo>
                      <a:lnTo>
                        <a:pt x="472" y="373"/>
                      </a:lnTo>
                      <a:lnTo>
                        <a:pt x="472" y="374"/>
                      </a:lnTo>
                      <a:lnTo>
                        <a:pt x="471" y="375"/>
                      </a:lnTo>
                      <a:lnTo>
                        <a:pt x="471" y="374"/>
                      </a:lnTo>
                      <a:lnTo>
                        <a:pt x="470" y="373"/>
                      </a:lnTo>
                      <a:lnTo>
                        <a:pt x="469" y="373"/>
                      </a:lnTo>
                      <a:lnTo>
                        <a:pt x="468" y="373"/>
                      </a:lnTo>
                      <a:lnTo>
                        <a:pt x="467" y="373"/>
                      </a:lnTo>
                      <a:lnTo>
                        <a:pt x="466" y="373"/>
                      </a:lnTo>
                      <a:lnTo>
                        <a:pt x="466" y="372"/>
                      </a:lnTo>
                      <a:lnTo>
                        <a:pt x="465" y="372"/>
                      </a:lnTo>
                      <a:lnTo>
                        <a:pt x="464" y="372"/>
                      </a:lnTo>
                      <a:lnTo>
                        <a:pt x="463" y="372"/>
                      </a:lnTo>
                      <a:lnTo>
                        <a:pt x="462" y="371"/>
                      </a:lnTo>
                      <a:lnTo>
                        <a:pt x="461" y="371"/>
                      </a:lnTo>
                      <a:lnTo>
                        <a:pt x="456" y="369"/>
                      </a:lnTo>
                      <a:lnTo>
                        <a:pt x="453" y="368"/>
                      </a:lnTo>
                      <a:lnTo>
                        <a:pt x="452" y="367"/>
                      </a:lnTo>
                      <a:lnTo>
                        <a:pt x="451" y="366"/>
                      </a:lnTo>
                      <a:lnTo>
                        <a:pt x="450" y="366"/>
                      </a:lnTo>
                      <a:lnTo>
                        <a:pt x="449" y="366"/>
                      </a:lnTo>
                      <a:lnTo>
                        <a:pt x="448" y="366"/>
                      </a:lnTo>
                      <a:lnTo>
                        <a:pt x="448" y="365"/>
                      </a:lnTo>
                      <a:lnTo>
                        <a:pt x="448" y="364"/>
                      </a:lnTo>
                      <a:lnTo>
                        <a:pt x="447" y="364"/>
                      </a:lnTo>
                      <a:lnTo>
                        <a:pt x="447" y="365"/>
                      </a:lnTo>
                      <a:lnTo>
                        <a:pt x="446" y="365"/>
                      </a:lnTo>
                      <a:lnTo>
                        <a:pt x="445" y="365"/>
                      </a:lnTo>
                      <a:lnTo>
                        <a:pt x="445" y="364"/>
                      </a:lnTo>
                      <a:lnTo>
                        <a:pt x="444" y="364"/>
                      </a:lnTo>
                      <a:lnTo>
                        <a:pt x="444" y="363"/>
                      </a:lnTo>
                      <a:lnTo>
                        <a:pt x="444" y="364"/>
                      </a:lnTo>
                      <a:lnTo>
                        <a:pt x="443" y="364"/>
                      </a:lnTo>
                      <a:lnTo>
                        <a:pt x="442" y="364"/>
                      </a:lnTo>
                      <a:lnTo>
                        <a:pt x="441" y="364"/>
                      </a:lnTo>
                      <a:lnTo>
                        <a:pt x="440" y="364"/>
                      </a:lnTo>
                      <a:lnTo>
                        <a:pt x="440" y="365"/>
                      </a:lnTo>
                      <a:lnTo>
                        <a:pt x="439" y="365"/>
                      </a:lnTo>
                      <a:lnTo>
                        <a:pt x="438" y="366"/>
                      </a:lnTo>
                      <a:lnTo>
                        <a:pt x="437" y="366"/>
                      </a:lnTo>
                      <a:lnTo>
                        <a:pt x="436" y="367"/>
                      </a:lnTo>
                      <a:lnTo>
                        <a:pt x="436" y="366"/>
                      </a:lnTo>
                      <a:lnTo>
                        <a:pt x="436" y="367"/>
                      </a:lnTo>
                      <a:lnTo>
                        <a:pt x="436" y="366"/>
                      </a:lnTo>
                      <a:lnTo>
                        <a:pt x="435" y="366"/>
                      </a:lnTo>
                      <a:lnTo>
                        <a:pt x="436" y="367"/>
                      </a:lnTo>
                      <a:lnTo>
                        <a:pt x="435" y="368"/>
                      </a:lnTo>
                      <a:lnTo>
                        <a:pt x="434" y="368"/>
                      </a:lnTo>
                      <a:lnTo>
                        <a:pt x="434" y="367"/>
                      </a:lnTo>
                      <a:lnTo>
                        <a:pt x="433" y="367"/>
                      </a:lnTo>
                      <a:lnTo>
                        <a:pt x="433" y="368"/>
                      </a:lnTo>
                      <a:lnTo>
                        <a:pt x="432" y="368"/>
                      </a:lnTo>
                      <a:lnTo>
                        <a:pt x="431" y="368"/>
                      </a:lnTo>
                      <a:lnTo>
                        <a:pt x="430" y="368"/>
                      </a:lnTo>
                      <a:lnTo>
                        <a:pt x="430" y="369"/>
                      </a:lnTo>
                      <a:lnTo>
                        <a:pt x="429" y="369"/>
                      </a:lnTo>
                      <a:lnTo>
                        <a:pt x="429" y="368"/>
                      </a:lnTo>
                      <a:lnTo>
                        <a:pt x="429" y="369"/>
                      </a:lnTo>
                      <a:lnTo>
                        <a:pt x="428" y="369"/>
                      </a:lnTo>
                      <a:lnTo>
                        <a:pt x="427" y="369"/>
                      </a:lnTo>
                      <a:lnTo>
                        <a:pt x="426" y="369"/>
                      </a:lnTo>
                      <a:lnTo>
                        <a:pt x="425" y="369"/>
                      </a:lnTo>
                      <a:lnTo>
                        <a:pt x="425" y="368"/>
                      </a:lnTo>
                      <a:lnTo>
                        <a:pt x="424" y="368"/>
                      </a:lnTo>
                      <a:lnTo>
                        <a:pt x="424" y="367"/>
                      </a:lnTo>
                      <a:lnTo>
                        <a:pt x="424" y="366"/>
                      </a:lnTo>
                      <a:lnTo>
                        <a:pt x="424" y="365"/>
                      </a:lnTo>
                      <a:lnTo>
                        <a:pt x="423" y="364"/>
                      </a:lnTo>
                      <a:lnTo>
                        <a:pt x="423" y="363"/>
                      </a:lnTo>
                      <a:lnTo>
                        <a:pt x="423" y="364"/>
                      </a:lnTo>
                      <a:lnTo>
                        <a:pt x="422" y="364"/>
                      </a:lnTo>
                      <a:lnTo>
                        <a:pt x="422" y="365"/>
                      </a:lnTo>
                      <a:lnTo>
                        <a:pt x="422" y="364"/>
                      </a:lnTo>
                      <a:lnTo>
                        <a:pt x="421" y="364"/>
                      </a:lnTo>
                      <a:lnTo>
                        <a:pt x="420" y="365"/>
                      </a:lnTo>
                      <a:lnTo>
                        <a:pt x="421" y="365"/>
                      </a:lnTo>
                      <a:lnTo>
                        <a:pt x="420" y="365"/>
                      </a:lnTo>
                      <a:lnTo>
                        <a:pt x="419" y="365"/>
                      </a:lnTo>
                      <a:lnTo>
                        <a:pt x="418" y="364"/>
                      </a:lnTo>
                      <a:lnTo>
                        <a:pt x="418" y="363"/>
                      </a:lnTo>
                      <a:lnTo>
                        <a:pt x="417" y="364"/>
                      </a:lnTo>
                      <a:lnTo>
                        <a:pt x="417" y="363"/>
                      </a:lnTo>
                      <a:lnTo>
                        <a:pt x="416" y="364"/>
                      </a:lnTo>
                      <a:lnTo>
                        <a:pt x="416" y="363"/>
                      </a:lnTo>
                      <a:lnTo>
                        <a:pt x="415" y="363"/>
                      </a:lnTo>
                      <a:lnTo>
                        <a:pt x="414" y="364"/>
                      </a:lnTo>
                      <a:lnTo>
                        <a:pt x="414" y="363"/>
                      </a:lnTo>
                      <a:lnTo>
                        <a:pt x="414" y="364"/>
                      </a:lnTo>
                      <a:lnTo>
                        <a:pt x="413" y="365"/>
                      </a:lnTo>
                      <a:lnTo>
                        <a:pt x="412" y="365"/>
                      </a:lnTo>
                      <a:lnTo>
                        <a:pt x="411" y="365"/>
                      </a:lnTo>
                      <a:lnTo>
                        <a:pt x="410" y="365"/>
                      </a:lnTo>
                      <a:lnTo>
                        <a:pt x="410" y="366"/>
                      </a:lnTo>
                      <a:lnTo>
                        <a:pt x="410" y="365"/>
                      </a:lnTo>
                      <a:lnTo>
                        <a:pt x="410" y="366"/>
                      </a:lnTo>
                      <a:lnTo>
                        <a:pt x="409" y="366"/>
                      </a:lnTo>
                      <a:lnTo>
                        <a:pt x="408" y="366"/>
                      </a:lnTo>
                      <a:lnTo>
                        <a:pt x="407" y="366"/>
                      </a:lnTo>
                      <a:lnTo>
                        <a:pt x="406" y="367"/>
                      </a:lnTo>
                      <a:lnTo>
                        <a:pt x="406" y="366"/>
                      </a:lnTo>
                      <a:lnTo>
                        <a:pt x="405" y="366"/>
                      </a:lnTo>
                      <a:lnTo>
                        <a:pt x="404" y="366"/>
                      </a:lnTo>
                      <a:lnTo>
                        <a:pt x="403" y="366"/>
                      </a:lnTo>
                      <a:lnTo>
                        <a:pt x="402" y="366"/>
                      </a:lnTo>
                      <a:lnTo>
                        <a:pt x="400" y="368"/>
                      </a:lnTo>
                      <a:lnTo>
                        <a:pt x="399" y="369"/>
                      </a:lnTo>
                      <a:lnTo>
                        <a:pt x="397" y="369"/>
                      </a:lnTo>
                      <a:lnTo>
                        <a:pt x="397" y="370"/>
                      </a:lnTo>
                      <a:lnTo>
                        <a:pt x="397" y="371"/>
                      </a:lnTo>
                      <a:lnTo>
                        <a:pt x="398" y="372"/>
                      </a:lnTo>
                      <a:lnTo>
                        <a:pt x="398" y="373"/>
                      </a:lnTo>
                      <a:lnTo>
                        <a:pt x="398" y="374"/>
                      </a:lnTo>
                      <a:lnTo>
                        <a:pt x="396" y="375"/>
                      </a:lnTo>
                      <a:lnTo>
                        <a:pt x="395" y="375"/>
                      </a:lnTo>
                      <a:lnTo>
                        <a:pt x="394" y="375"/>
                      </a:lnTo>
                      <a:lnTo>
                        <a:pt x="393" y="375"/>
                      </a:lnTo>
                      <a:lnTo>
                        <a:pt x="392" y="375"/>
                      </a:lnTo>
                      <a:lnTo>
                        <a:pt x="391" y="375"/>
                      </a:lnTo>
                      <a:lnTo>
                        <a:pt x="390" y="376"/>
                      </a:lnTo>
                      <a:lnTo>
                        <a:pt x="390" y="377"/>
                      </a:lnTo>
                      <a:lnTo>
                        <a:pt x="389" y="377"/>
                      </a:lnTo>
                      <a:lnTo>
                        <a:pt x="389" y="378"/>
                      </a:lnTo>
                      <a:lnTo>
                        <a:pt x="388" y="379"/>
                      </a:lnTo>
                      <a:lnTo>
                        <a:pt x="387" y="379"/>
                      </a:lnTo>
                      <a:lnTo>
                        <a:pt x="386" y="379"/>
                      </a:lnTo>
                      <a:lnTo>
                        <a:pt x="385" y="379"/>
                      </a:lnTo>
                      <a:lnTo>
                        <a:pt x="385" y="380"/>
                      </a:lnTo>
                      <a:lnTo>
                        <a:pt x="385" y="381"/>
                      </a:lnTo>
                      <a:lnTo>
                        <a:pt x="386" y="381"/>
                      </a:lnTo>
                      <a:lnTo>
                        <a:pt x="386" y="382"/>
                      </a:lnTo>
                      <a:lnTo>
                        <a:pt x="387" y="383"/>
                      </a:lnTo>
                      <a:lnTo>
                        <a:pt x="387" y="384"/>
                      </a:lnTo>
                      <a:lnTo>
                        <a:pt x="388" y="385"/>
                      </a:lnTo>
                      <a:lnTo>
                        <a:pt x="387" y="385"/>
                      </a:lnTo>
                      <a:lnTo>
                        <a:pt x="386" y="385"/>
                      </a:lnTo>
                      <a:lnTo>
                        <a:pt x="385" y="385"/>
                      </a:lnTo>
                      <a:lnTo>
                        <a:pt x="385" y="384"/>
                      </a:lnTo>
                      <a:lnTo>
                        <a:pt x="384" y="384"/>
                      </a:lnTo>
                      <a:lnTo>
                        <a:pt x="383" y="384"/>
                      </a:lnTo>
                      <a:lnTo>
                        <a:pt x="382" y="384"/>
                      </a:lnTo>
                      <a:lnTo>
                        <a:pt x="382" y="385"/>
                      </a:lnTo>
                      <a:lnTo>
                        <a:pt x="382" y="384"/>
                      </a:lnTo>
                      <a:lnTo>
                        <a:pt x="382" y="385"/>
                      </a:lnTo>
                      <a:lnTo>
                        <a:pt x="382" y="384"/>
                      </a:lnTo>
                      <a:lnTo>
                        <a:pt x="381" y="384"/>
                      </a:lnTo>
                      <a:lnTo>
                        <a:pt x="381" y="385"/>
                      </a:lnTo>
                      <a:lnTo>
                        <a:pt x="380" y="385"/>
                      </a:lnTo>
                      <a:lnTo>
                        <a:pt x="380" y="386"/>
                      </a:lnTo>
                      <a:lnTo>
                        <a:pt x="379" y="386"/>
                      </a:lnTo>
                      <a:lnTo>
                        <a:pt x="379" y="387"/>
                      </a:lnTo>
                      <a:lnTo>
                        <a:pt x="378" y="386"/>
                      </a:lnTo>
                      <a:lnTo>
                        <a:pt x="378" y="387"/>
                      </a:lnTo>
                      <a:lnTo>
                        <a:pt x="378" y="388"/>
                      </a:lnTo>
                      <a:lnTo>
                        <a:pt x="378" y="387"/>
                      </a:lnTo>
                      <a:lnTo>
                        <a:pt x="377" y="388"/>
                      </a:lnTo>
                      <a:lnTo>
                        <a:pt x="377" y="387"/>
                      </a:lnTo>
                      <a:lnTo>
                        <a:pt x="376" y="387"/>
                      </a:lnTo>
                      <a:lnTo>
                        <a:pt x="375" y="387"/>
                      </a:lnTo>
                      <a:lnTo>
                        <a:pt x="375" y="388"/>
                      </a:lnTo>
                      <a:lnTo>
                        <a:pt x="374" y="387"/>
                      </a:lnTo>
                      <a:lnTo>
                        <a:pt x="373" y="388"/>
                      </a:lnTo>
                      <a:lnTo>
                        <a:pt x="372" y="387"/>
                      </a:lnTo>
                      <a:lnTo>
                        <a:pt x="372" y="386"/>
                      </a:lnTo>
                      <a:lnTo>
                        <a:pt x="371" y="387"/>
                      </a:lnTo>
                      <a:lnTo>
                        <a:pt x="370" y="387"/>
                      </a:lnTo>
                      <a:lnTo>
                        <a:pt x="370" y="388"/>
                      </a:lnTo>
                      <a:lnTo>
                        <a:pt x="369" y="388"/>
                      </a:lnTo>
                      <a:lnTo>
                        <a:pt x="368" y="388"/>
                      </a:lnTo>
                      <a:lnTo>
                        <a:pt x="367" y="388"/>
                      </a:lnTo>
                      <a:lnTo>
                        <a:pt x="367" y="390"/>
                      </a:lnTo>
                      <a:lnTo>
                        <a:pt x="366" y="390"/>
                      </a:lnTo>
                      <a:lnTo>
                        <a:pt x="357" y="392"/>
                      </a:lnTo>
                      <a:lnTo>
                        <a:pt x="357" y="393"/>
                      </a:lnTo>
                      <a:lnTo>
                        <a:pt x="357" y="394"/>
                      </a:lnTo>
                      <a:lnTo>
                        <a:pt x="356" y="394"/>
                      </a:lnTo>
                      <a:lnTo>
                        <a:pt x="356" y="393"/>
                      </a:lnTo>
                      <a:lnTo>
                        <a:pt x="355" y="393"/>
                      </a:lnTo>
                      <a:lnTo>
                        <a:pt x="355" y="392"/>
                      </a:lnTo>
                      <a:lnTo>
                        <a:pt x="354" y="392"/>
                      </a:lnTo>
                      <a:lnTo>
                        <a:pt x="354" y="391"/>
                      </a:lnTo>
                      <a:lnTo>
                        <a:pt x="352" y="389"/>
                      </a:lnTo>
                      <a:lnTo>
                        <a:pt x="347" y="388"/>
                      </a:lnTo>
                      <a:lnTo>
                        <a:pt x="344" y="389"/>
                      </a:lnTo>
                      <a:lnTo>
                        <a:pt x="341" y="388"/>
                      </a:lnTo>
                      <a:lnTo>
                        <a:pt x="340" y="388"/>
                      </a:lnTo>
                      <a:lnTo>
                        <a:pt x="340" y="387"/>
                      </a:lnTo>
                      <a:lnTo>
                        <a:pt x="339" y="387"/>
                      </a:lnTo>
                      <a:lnTo>
                        <a:pt x="339" y="386"/>
                      </a:lnTo>
                      <a:lnTo>
                        <a:pt x="338" y="386"/>
                      </a:lnTo>
                      <a:lnTo>
                        <a:pt x="338" y="387"/>
                      </a:lnTo>
                      <a:lnTo>
                        <a:pt x="337" y="387"/>
                      </a:lnTo>
                      <a:lnTo>
                        <a:pt x="336" y="387"/>
                      </a:lnTo>
                      <a:lnTo>
                        <a:pt x="335" y="388"/>
                      </a:lnTo>
                      <a:lnTo>
                        <a:pt x="335" y="389"/>
                      </a:lnTo>
                      <a:lnTo>
                        <a:pt x="334" y="389"/>
                      </a:lnTo>
                      <a:lnTo>
                        <a:pt x="334" y="390"/>
                      </a:lnTo>
                      <a:lnTo>
                        <a:pt x="334" y="391"/>
                      </a:lnTo>
                      <a:lnTo>
                        <a:pt x="334" y="392"/>
                      </a:lnTo>
                      <a:lnTo>
                        <a:pt x="333" y="392"/>
                      </a:lnTo>
                      <a:lnTo>
                        <a:pt x="332" y="392"/>
                      </a:lnTo>
                      <a:lnTo>
                        <a:pt x="332" y="393"/>
                      </a:lnTo>
                      <a:lnTo>
                        <a:pt x="333" y="393"/>
                      </a:lnTo>
                      <a:lnTo>
                        <a:pt x="333" y="394"/>
                      </a:lnTo>
                      <a:lnTo>
                        <a:pt x="332" y="394"/>
                      </a:lnTo>
                      <a:lnTo>
                        <a:pt x="332" y="395"/>
                      </a:lnTo>
                      <a:lnTo>
                        <a:pt x="331" y="395"/>
                      </a:lnTo>
                      <a:lnTo>
                        <a:pt x="330" y="394"/>
                      </a:lnTo>
                      <a:lnTo>
                        <a:pt x="330" y="393"/>
                      </a:lnTo>
                      <a:lnTo>
                        <a:pt x="329" y="393"/>
                      </a:lnTo>
                      <a:lnTo>
                        <a:pt x="329" y="392"/>
                      </a:lnTo>
                      <a:lnTo>
                        <a:pt x="328" y="392"/>
                      </a:lnTo>
                      <a:lnTo>
                        <a:pt x="327" y="390"/>
                      </a:lnTo>
                      <a:lnTo>
                        <a:pt x="327" y="389"/>
                      </a:lnTo>
                      <a:lnTo>
                        <a:pt x="326" y="388"/>
                      </a:lnTo>
                      <a:lnTo>
                        <a:pt x="325" y="388"/>
                      </a:lnTo>
                      <a:lnTo>
                        <a:pt x="324" y="388"/>
                      </a:lnTo>
                      <a:lnTo>
                        <a:pt x="324" y="387"/>
                      </a:lnTo>
                      <a:lnTo>
                        <a:pt x="324" y="386"/>
                      </a:lnTo>
                      <a:lnTo>
                        <a:pt x="324" y="385"/>
                      </a:lnTo>
                      <a:lnTo>
                        <a:pt x="323" y="384"/>
                      </a:lnTo>
                      <a:lnTo>
                        <a:pt x="323" y="383"/>
                      </a:lnTo>
                      <a:lnTo>
                        <a:pt x="322" y="383"/>
                      </a:lnTo>
                      <a:lnTo>
                        <a:pt x="321" y="382"/>
                      </a:lnTo>
                      <a:lnTo>
                        <a:pt x="320" y="382"/>
                      </a:lnTo>
                      <a:lnTo>
                        <a:pt x="319" y="383"/>
                      </a:lnTo>
                      <a:lnTo>
                        <a:pt x="318" y="384"/>
                      </a:lnTo>
                      <a:lnTo>
                        <a:pt x="317" y="384"/>
                      </a:lnTo>
                      <a:lnTo>
                        <a:pt x="316" y="384"/>
                      </a:lnTo>
                      <a:lnTo>
                        <a:pt x="316" y="383"/>
                      </a:lnTo>
                      <a:lnTo>
                        <a:pt x="316" y="382"/>
                      </a:lnTo>
                      <a:lnTo>
                        <a:pt x="317" y="382"/>
                      </a:lnTo>
                      <a:lnTo>
                        <a:pt x="317" y="381"/>
                      </a:lnTo>
                      <a:lnTo>
                        <a:pt x="314" y="379"/>
                      </a:lnTo>
                      <a:lnTo>
                        <a:pt x="313" y="379"/>
                      </a:lnTo>
                      <a:lnTo>
                        <a:pt x="312" y="380"/>
                      </a:lnTo>
                      <a:lnTo>
                        <a:pt x="311" y="380"/>
                      </a:lnTo>
                      <a:lnTo>
                        <a:pt x="311" y="381"/>
                      </a:lnTo>
                      <a:lnTo>
                        <a:pt x="311" y="380"/>
                      </a:lnTo>
                      <a:lnTo>
                        <a:pt x="312" y="380"/>
                      </a:lnTo>
                      <a:lnTo>
                        <a:pt x="311" y="379"/>
                      </a:lnTo>
                      <a:lnTo>
                        <a:pt x="311" y="378"/>
                      </a:lnTo>
                      <a:lnTo>
                        <a:pt x="311" y="377"/>
                      </a:lnTo>
                      <a:lnTo>
                        <a:pt x="310" y="377"/>
                      </a:lnTo>
                      <a:lnTo>
                        <a:pt x="311" y="376"/>
                      </a:lnTo>
                      <a:lnTo>
                        <a:pt x="310" y="376"/>
                      </a:lnTo>
                      <a:lnTo>
                        <a:pt x="310" y="375"/>
                      </a:lnTo>
                      <a:lnTo>
                        <a:pt x="309" y="375"/>
                      </a:lnTo>
                      <a:lnTo>
                        <a:pt x="309" y="374"/>
                      </a:lnTo>
                      <a:lnTo>
                        <a:pt x="308" y="373"/>
                      </a:lnTo>
                      <a:lnTo>
                        <a:pt x="308" y="372"/>
                      </a:lnTo>
                      <a:lnTo>
                        <a:pt x="307" y="371"/>
                      </a:lnTo>
                      <a:lnTo>
                        <a:pt x="307" y="370"/>
                      </a:lnTo>
                      <a:lnTo>
                        <a:pt x="306" y="370"/>
                      </a:lnTo>
                      <a:lnTo>
                        <a:pt x="306" y="369"/>
                      </a:lnTo>
                      <a:lnTo>
                        <a:pt x="306" y="368"/>
                      </a:lnTo>
                      <a:lnTo>
                        <a:pt x="305" y="368"/>
                      </a:lnTo>
                      <a:lnTo>
                        <a:pt x="304" y="367"/>
                      </a:lnTo>
                      <a:lnTo>
                        <a:pt x="302" y="366"/>
                      </a:lnTo>
                      <a:lnTo>
                        <a:pt x="301" y="365"/>
                      </a:lnTo>
                      <a:lnTo>
                        <a:pt x="300" y="364"/>
                      </a:lnTo>
                      <a:lnTo>
                        <a:pt x="298" y="364"/>
                      </a:lnTo>
                      <a:lnTo>
                        <a:pt x="297" y="363"/>
                      </a:lnTo>
                      <a:lnTo>
                        <a:pt x="297" y="362"/>
                      </a:lnTo>
                      <a:lnTo>
                        <a:pt x="296" y="362"/>
                      </a:lnTo>
                      <a:lnTo>
                        <a:pt x="295" y="362"/>
                      </a:lnTo>
                      <a:lnTo>
                        <a:pt x="294" y="361"/>
                      </a:lnTo>
                      <a:lnTo>
                        <a:pt x="294" y="360"/>
                      </a:lnTo>
                      <a:lnTo>
                        <a:pt x="293" y="360"/>
                      </a:lnTo>
                      <a:lnTo>
                        <a:pt x="293" y="359"/>
                      </a:lnTo>
                      <a:lnTo>
                        <a:pt x="293" y="358"/>
                      </a:lnTo>
                      <a:lnTo>
                        <a:pt x="293" y="357"/>
                      </a:lnTo>
                      <a:lnTo>
                        <a:pt x="292" y="357"/>
                      </a:lnTo>
                      <a:lnTo>
                        <a:pt x="291" y="357"/>
                      </a:lnTo>
                      <a:lnTo>
                        <a:pt x="290" y="356"/>
                      </a:lnTo>
                      <a:lnTo>
                        <a:pt x="289" y="356"/>
                      </a:lnTo>
                      <a:lnTo>
                        <a:pt x="288" y="356"/>
                      </a:lnTo>
                      <a:lnTo>
                        <a:pt x="287" y="357"/>
                      </a:lnTo>
                      <a:lnTo>
                        <a:pt x="286" y="356"/>
                      </a:lnTo>
                      <a:lnTo>
                        <a:pt x="285" y="357"/>
                      </a:lnTo>
                      <a:lnTo>
                        <a:pt x="284" y="357"/>
                      </a:lnTo>
                      <a:lnTo>
                        <a:pt x="284" y="358"/>
                      </a:lnTo>
                      <a:lnTo>
                        <a:pt x="283" y="358"/>
                      </a:lnTo>
                      <a:lnTo>
                        <a:pt x="283" y="359"/>
                      </a:lnTo>
                      <a:lnTo>
                        <a:pt x="282" y="360"/>
                      </a:lnTo>
                      <a:lnTo>
                        <a:pt x="282" y="359"/>
                      </a:lnTo>
                      <a:lnTo>
                        <a:pt x="281" y="360"/>
                      </a:lnTo>
                      <a:lnTo>
                        <a:pt x="281" y="359"/>
                      </a:lnTo>
                      <a:lnTo>
                        <a:pt x="280" y="358"/>
                      </a:lnTo>
                      <a:lnTo>
                        <a:pt x="280" y="357"/>
                      </a:lnTo>
                      <a:lnTo>
                        <a:pt x="278" y="358"/>
                      </a:lnTo>
                      <a:lnTo>
                        <a:pt x="278" y="357"/>
                      </a:lnTo>
                      <a:lnTo>
                        <a:pt x="277" y="357"/>
                      </a:lnTo>
                      <a:lnTo>
                        <a:pt x="278" y="356"/>
                      </a:lnTo>
                      <a:lnTo>
                        <a:pt x="278" y="355"/>
                      </a:lnTo>
                      <a:lnTo>
                        <a:pt x="278" y="354"/>
                      </a:lnTo>
                      <a:lnTo>
                        <a:pt x="277" y="353"/>
                      </a:lnTo>
                      <a:lnTo>
                        <a:pt x="277" y="352"/>
                      </a:lnTo>
                      <a:lnTo>
                        <a:pt x="277" y="351"/>
                      </a:lnTo>
                      <a:lnTo>
                        <a:pt x="276" y="351"/>
                      </a:lnTo>
                      <a:lnTo>
                        <a:pt x="276" y="350"/>
                      </a:lnTo>
                      <a:lnTo>
                        <a:pt x="276" y="349"/>
                      </a:lnTo>
                      <a:lnTo>
                        <a:pt x="275" y="349"/>
                      </a:lnTo>
                      <a:lnTo>
                        <a:pt x="275" y="348"/>
                      </a:lnTo>
                      <a:lnTo>
                        <a:pt x="274" y="346"/>
                      </a:lnTo>
                      <a:lnTo>
                        <a:pt x="274" y="345"/>
                      </a:lnTo>
                      <a:lnTo>
                        <a:pt x="273" y="345"/>
                      </a:lnTo>
                      <a:lnTo>
                        <a:pt x="272" y="345"/>
                      </a:lnTo>
                      <a:lnTo>
                        <a:pt x="271" y="346"/>
                      </a:lnTo>
                      <a:lnTo>
                        <a:pt x="271" y="347"/>
                      </a:lnTo>
                      <a:lnTo>
                        <a:pt x="270" y="347"/>
                      </a:lnTo>
                      <a:lnTo>
                        <a:pt x="269" y="347"/>
                      </a:lnTo>
                      <a:lnTo>
                        <a:pt x="268" y="348"/>
                      </a:lnTo>
                      <a:lnTo>
                        <a:pt x="268" y="349"/>
                      </a:lnTo>
                      <a:lnTo>
                        <a:pt x="268" y="350"/>
                      </a:lnTo>
                      <a:lnTo>
                        <a:pt x="268" y="351"/>
                      </a:lnTo>
                      <a:lnTo>
                        <a:pt x="267" y="353"/>
                      </a:lnTo>
                      <a:lnTo>
                        <a:pt x="267" y="355"/>
                      </a:lnTo>
                      <a:lnTo>
                        <a:pt x="266" y="355"/>
                      </a:lnTo>
                      <a:lnTo>
                        <a:pt x="266" y="356"/>
                      </a:lnTo>
                      <a:lnTo>
                        <a:pt x="265" y="356"/>
                      </a:lnTo>
                      <a:lnTo>
                        <a:pt x="264" y="357"/>
                      </a:lnTo>
                      <a:lnTo>
                        <a:pt x="263" y="357"/>
                      </a:lnTo>
                      <a:lnTo>
                        <a:pt x="264" y="358"/>
                      </a:lnTo>
                      <a:lnTo>
                        <a:pt x="263" y="359"/>
                      </a:lnTo>
                      <a:lnTo>
                        <a:pt x="262" y="359"/>
                      </a:lnTo>
                      <a:lnTo>
                        <a:pt x="261" y="359"/>
                      </a:lnTo>
                      <a:lnTo>
                        <a:pt x="261" y="360"/>
                      </a:lnTo>
                      <a:lnTo>
                        <a:pt x="260" y="361"/>
                      </a:lnTo>
                      <a:lnTo>
                        <a:pt x="259" y="361"/>
                      </a:lnTo>
                      <a:lnTo>
                        <a:pt x="259" y="362"/>
                      </a:lnTo>
                      <a:lnTo>
                        <a:pt x="258" y="362"/>
                      </a:lnTo>
                      <a:lnTo>
                        <a:pt x="258" y="363"/>
                      </a:lnTo>
                      <a:lnTo>
                        <a:pt x="257" y="363"/>
                      </a:lnTo>
                      <a:lnTo>
                        <a:pt x="257" y="364"/>
                      </a:lnTo>
                      <a:lnTo>
                        <a:pt x="257" y="365"/>
                      </a:lnTo>
                      <a:lnTo>
                        <a:pt x="256" y="365"/>
                      </a:lnTo>
                      <a:lnTo>
                        <a:pt x="255" y="366"/>
                      </a:lnTo>
                      <a:lnTo>
                        <a:pt x="255" y="367"/>
                      </a:lnTo>
                      <a:lnTo>
                        <a:pt x="254" y="367"/>
                      </a:lnTo>
                      <a:lnTo>
                        <a:pt x="253" y="367"/>
                      </a:lnTo>
                      <a:lnTo>
                        <a:pt x="251" y="367"/>
                      </a:lnTo>
                      <a:lnTo>
                        <a:pt x="251" y="368"/>
                      </a:lnTo>
                      <a:lnTo>
                        <a:pt x="250" y="368"/>
                      </a:lnTo>
                      <a:lnTo>
                        <a:pt x="249" y="368"/>
                      </a:lnTo>
                      <a:lnTo>
                        <a:pt x="248" y="368"/>
                      </a:lnTo>
                      <a:lnTo>
                        <a:pt x="247" y="368"/>
                      </a:lnTo>
                      <a:lnTo>
                        <a:pt x="246" y="368"/>
                      </a:lnTo>
                      <a:lnTo>
                        <a:pt x="245" y="368"/>
                      </a:lnTo>
                      <a:lnTo>
                        <a:pt x="244" y="369"/>
                      </a:lnTo>
                      <a:lnTo>
                        <a:pt x="243" y="370"/>
                      </a:lnTo>
                      <a:lnTo>
                        <a:pt x="242" y="371"/>
                      </a:lnTo>
                      <a:lnTo>
                        <a:pt x="241" y="372"/>
                      </a:lnTo>
                      <a:lnTo>
                        <a:pt x="241" y="373"/>
                      </a:lnTo>
                      <a:lnTo>
                        <a:pt x="241" y="374"/>
                      </a:lnTo>
                      <a:lnTo>
                        <a:pt x="240" y="375"/>
                      </a:lnTo>
                      <a:lnTo>
                        <a:pt x="239" y="376"/>
                      </a:lnTo>
                      <a:lnTo>
                        <a:pt x="238" y="376"/>
                      </a:lnTo>
                      <a:lnTo>
                        <a:pt x="237" y="376"/>
                      </a:lnTo>
                      <a:lnTo>
                        <a:pt x="237" y="377"/>
                      </a:lnTo>
                      <a:lnTo>
                        <a:pt x="236" y="378"/>
                      </a:lnTo>
                      <a:lnTo>
                        <a:pt x="235" y="378"/>
                      </a:lnTo>
                      <a:lnTo>
                        <a:pt x="234" y="379"/>
                      </a:lnTo>
                      <a:lnTo>
                        <a:pt x="234" y="378"/>
                      </a:lnTo>
                      <a:lnTo>
                        <a:pt x="233" y="375"/>
                      </a:lnTo>
                      <a:lnTo>
                        <a:pt x="231" y="370"/>
                      </a:lnTo>
                      <a:lnTo>
                        <a:pt x="231" y="369"/>
                      </a:lnTo>
                      <a:lnTo>
                        <a:pt x="230" y="368"/>
                      </a:lnTo>
                      <a:lnTo>
                        <a:pt x="231" y="368"/>
                      </a:lnTo>
                      <a:lnTo>
                        <a:pt x="232" y="367"/>
                      </a:lnTo>
                      <a:lnTo>
                        <a:pt x="231" y="366"/>
                      </a:lnTo>
                      <a:lnTo>
                        <a:pt x="230" y="365"/>
                      </a:lnTo>
                      <a:lnTo>
                        <a:pt x="230" y="364"/>
                      </a:lnTo>
                      <a:lnTo>
                        <a:pt x="229" y="363"/>
                      </a:lnTo>
                      <a:lnTo>
                        <a:pt x="229" y="362"/>
                      </a:lnTo>
                      <a:lnTo>
                        <a:pt x="229" y="361"/>
                      </a:lnTo>
                      <a:lnTo>
                        <a:pt x="230" y="361"/>
                      </a:lnTo>
                      <a:lnTo>
                        <a:pt x="230" y="360"/>
                      </a:lnTo>
                      <a:lnTo>
                        <a:pt x="229" y="359"/>
                      </a:lnTo>
                      <a:lnTo>
                        <a:pt x="229" y="358"/>
                      </a:lnTo>
                      <a:lnTo>
                        <a:pt x="231" y="357"/>
                      </a:lnTo>
                      <a:lnTo>
                        <a:pt x="232" y="356"/>
                      </a:lnTo>
                      <a:lnTo>
                        <a:pt x="232" y="355"/>
                      </a:lnTo>
                      <a:lnTo>
                        <a:pt x="231" y="354"/>
                      </a:lnTo>
                      <a:lnTo>
                        <a:pt x="231" y="353"/>
                      </a:lnTo>
                      <a:lnTo>
                        <a:pt x="230" y="352"/>
                      </a:lnTo>
                      <a:lnTo>
                        <a:pt x="230" y="351"/>
                      </a:lnTo>
                      <a:lnTo>
                        <a:pt x="229" y="351"/>
                      </a:lnTo>
                      <a:lnTo>
                        <a:pt x="228" y="351"/>
                      </a:lnTo>
                      <a:lnTo>
                        <a:pt x="227" y="352"/>
                      </a:lnTo>
                      <a:lnTo>
                        <a:pt x="225" y="353"/>
                      </a:lnTo>
                      <a:lnTo>
                        <a:pt x="224" y="354"/>
                      </a:lnTo>
                      <a:lnTo>
                        <a:pt x="223" y="354"/>
                      </a:lnTo>
                      <a:lnTo>
                        <a:pt x="222" y="354"/>
                      </a:lnTo>
                      <a:lnTo>
                        <a:pt x="221" y="353"/>
                      </a:lnTo>
                      <a:lnTo>
                        <a:pt x="220" y="353"/>
                      </a:lnTo>
                      <a:lnTo>
                        <a:pt x="218" y="352"/>
                      </a:lnTo>
                      <a:lnTo>
                        <a:pt x="218" y="351"/>
                      </a:lnTo>
                      <a:lnTo>
                        <a:pt x="217" y="350"/>
                      </a:lnTo>
                      <a:lnTo>
                        <a:pt x="216" y="349"/>
                      </a:lnTo>
                      <a:lnTo>
                        <a:pt x="216" y="348"/>
                      </a:lnTo>
                      <a:lnTo>
                        <a:pt x="216" y="347"/>
                      </a:lnTo>
                      <a:lnTo>
                        <a:pt x="215" y="347"/>
                      </a:lnTo>
                      <a:lnTo>
                        <a:pt x="215" y="346"/>
                      </a:lnTo>
                      <a:lnTo>
                        <a:pt x="215" y="345"/>
                      </a:lnTo>
                      <a:lnTo>
                        <a:pt x="216" y="345"/>
                      </a:lnTo>
                      <a:lnTo>
                        <a:pt x="217" y="344"/>
                      </a:lnTo>
                      <a:lnTo>
                        <a:pt x="218" y="344"/>
                      </a:lnTo>
                      <a:lnTo>
                        <a:pt x="218" y="343"/>
                      </a:lnTo>
                      <a:lnTo>
                        <a:pt x="219" y="343"/>
                      </a:lnTo>
                      <a:lnTo>
                        <a:pt x="219" y="342"/>
                      </a:lnTo>
                      <a:lnTo>
                        <a:pt x="219" y="341"/>
                      </a:lnTo>
                      <a:lnTo>
                        <a:pt x="219" y="340"/>
                      </a:lnTo>
                      <a:lnTo>
                        <a:pt x="219" y="339"/>
                      </a:lnTo>
                      <a:lnTo>
                        <a:pt x="217" y="338"/>
                      </a:lnTo>
                      <a:lnTo>
                        <a:pt x="216" y="337"/>
                      </a:lnTo>
                      <a:lnTo>
                        <a:pt x="214" y="336"/>
                      </a:lnTo>
                      <a:lnTo>
                        <a:pt x="213" y="336"/>
                      </a:lnTo>
                      <a:lnTo>
                        <a:pt x="212" y="337"/>
                      </a:lnTo>
                      <a:lnTo>
                        <a:pt x="211" y="337"/>
                      </a:lnTo>
                      <a:lnTo>
                        <a:pt x="211" y="338"/>
                      </a:lnTo>
                      <a:lnTo>
                        <a:pt x="210" y="339"/>
                      </a:lnTo>
                      <a:lnTo>
                        <a:pt x="209" y="340"/>
                      </a:lnTo>
                      <a:lnTo>
                        <a:pt x="209" y="341"/>
                      </a:lnTo>
                      <a:lnTo>
                        <a:pt x="209" y="343"/>
                      </a:lnTo>
                      <a:lnTo>
                        <a:pt x="208" y="344"/>
                      </a:lnTo>
                      <a:lnTo>
                        <a:pt x="208" y="345"/>
                      </a:lnTo>
                      <a:lnTo>
                        <a:pt x="208" y="346"/>
                      </a:lnTo>
                      <a:lnTo>
                        <a:pt x="208" y="347"/>
                      </a:lnTo>
                      <a:lnTo>
                        <a:pt x="207" y="348"/>
                      </a:lnTo>
                      <a:lnTo>
                        <a:pt x="206" y="348"/>
                      </a:lnTo>
                      <a:lnTo>
                        <a:pt x="205" y="348"/>
                      </a:lnTo>
                      <a:lnTo>
                        <a:pt x="204" y="348"/>
                      </a:lnTo>
                      <a:lnTo>
                        <a:pt x="204" y="347"/>
                      </a:lnTo>
                      <a:lnTo>
                        <a:pt x="203" y="347"/>
                      </a:lnTo>
                      <a:lnTo>
                        <a:pt x="203" y="346"/>
                      </a:lnTo>
                      <a:lnTo>
                        <a:pt x="202" y="345"/>
                      </a:lnTo>
                      <a:lnTo>
                        <a:pt x="202" y="343"/>
                      </a:lnTo>
                      <a:lnTo>
                        <a:pt x="202" y="341"/>
                      </a:lnTo>
                      <a:lnTo>
                        <a:pt x="202" y="340"/>
                      </a:lnTo>
                      <a:lnTo>
                        <a:pt x="202" y="339"/>
                      </a:lnTo>
                      <a:lnTo>
                        <a:pt x="201" y="338"/>
                      </a:lnTo>
                      <a:lnTo>
                        <a:pt x="201" y="337"/>
                      </a:lnTo>
                      <a:lnTo>
                        <a:pt x="200" y="337"/>
                      </a:lnTo>
                      <a:lnTo>
                        <a:pt x="199" y="336"/>
                      </a:lnTo>
                      <a:lnTo>
                        <a:pt x="198" y="336"/>
                      </a:lnTo>
                      <a:lnTo>
                        <a:pt x="198" y="335"/>
                      </a:lnTo>
                      <a:lnTo>
                        <a:pt x="197" y="335"/>
                      </a:lnTo>
                      <a:lnTo>
                        <a:pt x="197" y="334"/>
                      </a:lnTo>
                      <a:lnTo>
                        <a:pt x="196" y="333"/>
                      </a:lnTo>
                      <a:lnTo>
                        <a:pt x="196" y="332"/>
                      </a:lnTo>
                      <a:lnTo>
                        <a:pt x="194" y="331"/>
                      </a:lnTo>
                      <a:lnTo>
                        <a:pt x="193" y="331"/>
                      </a:lnTo>
                      <a:lnTo>
                        <a:pt x="192" y="331"/>
                      </a:lnTo>
                      <a:lnTo>
                        <a:pt x="191" y="330"/>
                      </a:lnTo>
                      <a:lnTo>
                        <a:pt x="189" y="330"/>
                      </a:lnTo>
                      <a:lnTo>
                        <a:pt x="188" y="331"/>
                      </a:lnTo>
                      <a:lnTo>
                        <a:pt x="187" y="331"/>
                      </a:lnTo>
                      <a:lnTo>
                        <a:pt x="186" y="331"/>
                      </a:lnTo>
                      <a:lnTo>
                        <a:pt x="185" y="331"/>
                      </a:lnTo>
                      <a:lnTo>
                        <a:pt x="184" y="331"/>
                      </a:lnTo>
                      <a:lnTo>
                        <a:pt x="183" y="331"/>
                      </a:lnTo>
                      <a:lnTo>
                        <a:pt x="182" y="330"/>
                      </a:lnTo>
                      <a:lnTo>
                        <a:pt x="181" y="330"/>
                      </a:lnTo>
                      <a:lnTo>
                        <a:pt x="181" y="329"/>
                      </a:lnTo>
                      <a:lnTo>
                        <a:pt x="180" y="328"/>
                      </a:lnTo>
                      <a:lnTo>
                        <a:pt x="179" y="327"/>
                      </a:lnTo>
                      <a:lnTo>
                        <a:pt x="178" y="326"/>
                      </a:lnTo>
                      <a:lnTo>
                        <a:pt x="177" y="325"/>
                      </a:lnTo>
                      <a:lnTo>
                        <a:pt x="176" y="325"/>
                      </a:lnTo>
                      <a:lnTo>
                        <a:pt x="175" y="325"/>
                      </a:lnTo>
                      <a:lnTo>
                        <a:pt x="172" y="323"/>
                      </a:lnTo>
                      <a:lnTo>
                        <a:pt x="171" y="323"/>
                      </a:lnTo>
                      <a:lnTo>
                        <a:pt x="170" y="323"/>
                      </a:lnTo>
                      <a:lnTo>
                        <a:pt x="168" y="322"/>
                      </a:lnTo>
                      <a:lnTo>
                        <a:pt x="168" y="321"/>
                      </a:lnTo>
                      <a:lnTo>
                        <a:pt x="167" y="321"/>
                      </a:lnTo>
                      <a:lnTo>
                        <a:pt x="166" y="322"/>
                      </a:lnTo>
                      <a:lnTo>
                        <a:pt x="165" y="322"/>
                      </a:lnTo>
                      <a:lnTo>
                        <a:pt x="163" y="322"/>
                      </a:lnTo>
                      <a:lnTo>
                        <a:pt x="162" y="321"/>
                      </a:lnTo>
                      <a:lnTo>
                        <a:pt x="161" y="320"/>
                      </a:lnTo>
                      <a:lnTo>
                        <a:pt x="161" y="319"/>
                      </a:lnTo>
                      <a:lnTo>
                        <a:pt x="161" y="318"/>
                      </a:lnTo>
                      <a:lnTo>
                        <a:pt x="161" y="317"/>
                      </a:lnTo>
                      <a:lnTo>
                        <a:pt x="161" y="316"/>
                      </a:lnTo>
                      <a:lnTo>
                        <a:pt x="162" y="316"/>
                      </a:lnTo>
                      <a:lnTo>
                        <a:pt x="161" y="315"/>
                      </a:lnTo>
                      <a:lnTo>
                        <a:pt x="161" y="314"/>
                      </a:lnTo>
                      <a:lnTo>
                        <a:pt x="160" y="314"/>
                      </a:lnTo>
                      <a:lnTo>
                        <a:pt x="160" y="313"/>
                      </a:lnTo>
                      <a:lnTo>
                        <a:pt x="160" y="312"/>
                      </a:lnTo>
                      <a:lnTo>
                        <a:pt x="160" y="311"/>
                      </a:lnTo>
                      <a:lnTo>
                        <a:pt x="159" y="310"/>
                      </a:lnTo>
                      <a:lnTo>
                        <a:pt x="158" y="309"/>
                      </a:lnTo>
                      <a:lnTo>
                        <a:pt x="157" y="309"/>
                      </a:lnTo>
                      <a:lnTo>
                        <a:pt x="156" y="309"/>
                      </a:lnTo>
                      <a:lnTo>
                        <a:pt x="155" y="309"/>
                      </a:lnTo>
                      <a:lnTo>
                        <a:pt x="154" y="309"/>
                      </a:lnTo>
                      <a:lnTo>
                        <a:pt x="154" y="308"/>
                      </a:lnTo>
                      <a:lnTo>
                        <a:pt x="153" y="308"/>
                      </a:lnTo>
                      <a:lnTo>
                        <a:pt x="153" y="307"/>
                      </a:lnTo>
                      <a:lnTo>
                        <a:pt x="152" y="306"/>
                      </a:lnTo>
                      <a:lnTo>
                        <a:pt x="151" y="306"/>
                      </a:lnTo>
                      <a:lnTo>
                        <a:pt x="150" y="307"/>
                      </a:lnTo>
                      <a:lnTo>
                        <a:pt x="149" y="307"/>
                      </a:lnTo>
                      <a:lnTo>
                        <a:pt x="148" y="308"/>
                      </a:lnTo>
                      <a:lnTo>
                        <a:pt x="147" y="308"/>
                      </a:lnTo>
                      <a:lnTo>
                        <a:pt x="146" y="308"/>
                      </a:lnTo>
                      <a:lnTo>
                        <a:pt x="146" y="309"/>
                      </a:lnTo>
                      <a:lnTo>
                        <a:pt x="145" y="310"/>
                      </a:lnTo>
                      <a:lnTo>
                        <a:pt x="144" y="310"/>
                      </a:lnTo>
                      <a:lnTo>
                        <a:pt x="143" y="311"/>
                      </a:lnTo>
                      <a:lnTo>
                        <a:pt x="142" y="311"/>
                      </a:lnTo>
                      <a:lnTo>
                        <a:pt x="141" y="311"/>
                      </a:lnTo>
                      <a:lnTo>
                        <a:pt x="140" y="311"/>
                      </a:lnTo>
                      <a:lnTo>
                        <a:pt x="139" y="311"/>
                      </a:lnTo>
                      <a:lnTo>
                        <a:pt x="139" y="312"/>
                      </a:lnTo>
                      <a:lnTo>
                        <a:pt x="138" y="312"/>
                      </a:lnTo>
                      <a:lnTo>
                        <a:pt x="137" y="312"/>
                      </a:lnTo>
                      <a:lnTo>
                        <a:pt x="137" y="313"/>
                      </a:lnTo>
                      <a:lnTo>
                        <a:pt x="136" y="313"/>
                      </a:lnTo>
                      <a:lnTo>
                        <a:pt x="135" y="313"/>
                      </a:lnTo>
                      <a:lnTo>
                        <a:pt x="135" y="314"/>
                      </a:lnTo>
                      <a:lnTo>
                        <a:pt x="134" y="314"/>
                      </a:lnTo>
                      <a:lnTo>
                        <a:pt x="132" y="314"/>
                      </a:lnTo>
                      <a:lnTo>
                        <a:pt x="131" y="314"/>
                      </a:lnTo>
                      <a:lnTo>
                        <a:pt x="130" y="314"/>
                      </a:lnTo>
                      <a:lnTo>
                        <a:pt x="128" y="314"/>
                      </a:lnTo>
                      <a:lnTo>
                        <a:pt x="127" y="314"/>
                      </a:lnTo>
                      <a:lnTo>
                        <a:pt x="127" y="316"/>
                      </a:lnTo>
                      <a:lnTo>
                        <a:pt x="128" y="318"/>
                      </a:lnTo>
                      <a:lnTo>
                        <a:pt x="128" y="320"/>
                      </a:lnTo>
                      <a:lnTo>
                        <a:pt x="128" y="321"/>
                      </a:lnTo>
                      <a:lnTo>
                        <a:pt x="128" y="323"/>
                      </a:lnTo>
                      <a:lnTo>
                        <a:pt x="128" y="324"/>
                      </a:lnTo>
                      <a:lnTo>
                        <a:pt x="127" y="324"/>
                      </a:lnTo>
                      <a:lnTo>
                        <a:pt x="126" y="325"/>
                      </a:lnTo>
                      <a:lnTo>
                        <a:pt x="125" y="324"/>
                      </a:lnTo>
                      <a:lnTo>
                        <a:pt x="124" y="324"/>
                      </a:lnTo>
                      <a:lnTo>
                        <a:pt x="123" y="324"/>
                      </a:lnTo>
                      <a:lnTo>
                        <a:pt x="122" y="324"/>
                      </a:lnTo>
                      <a:lnTo>
                        <a:pt x="121" y="324"/>
                      </a:lnTo>
                      <a:lnTo>
                        <a:pt x="121" y="325"/>
                      </a:lnTo>
                      <a:lnTo>
                        <a:pt x="120" y="325"/>
                      </a:lnTo>
                      <a:lnTo>
                        <a:pt x="119" y="325"/>
                      </a:lnTo>
                      <a:lnTo>
                        <a:pt x="118" y="325"/>
                      </a:lnTo>
                      <a:lnTo>
                        <a:pt x="117" y="325"/>
                      </a:lnTo>
                      <a:lnTo>
                        <a:pt x="116" y="325"/>
                      </a:lnTo>
                      <a:lnTo>
                        <a:pt x="115" y="325"/>
                      </a:lnTo>
                      <a:lnTo>
                        <a:pt x="114" y="325"/>
                      </a:lnTo>
                      <a:lnTo>
                        <a:pt x="112" y="325"/>
                      </a:lnTo>
                      <a:lnTo>
                        <a:pt x="111" y="325"/>
                      </a:lnTo>
                      <a:lnTo>
                        <a:pt x="110" y="326"/>
                      </a:lnTo>
                      <a:lnTo>
                        <a:pt x="110" y="327"/>
                      </a:lnTo>
                      <a:lnTo>
                        <a:pt x="110" y="328"/>
                      </a:lnTo>
                      <a:lnTo>
                        <a:pt x="111" y="329"/>
                      </a:lnTo>
                      <a:lnTo>
                        <a:pt x="111" y="330"/>
                      </a:lnTo>
                      <a:lnTo>
                        <a:pt x="111" y="331"/>
                      </a:lnTo>
                      <a:lnTo>
                        <a:pt x="112" y="332"/>
                      </a:lnTo>
                      <a:lnTo>
                        <a:pt x="111" y="333"/>
                      </a:lnTo>
                      <a:lnTo>
                        <a:pt x="112" y="334"/>
                      </a:lnTo>
                      <a:lnTo>
                        <a:pt x="111" y="335"/>
                      </a:lnTo>
                      <a:lnTo>
                        <a:pt x="111" y="336"/>
                      </a:lnTo>
                      <a:lnTo>
                        <a:pt x="110" y="337"/>
                      </a:lnTo>
                      <a:lnTo>
                        <a:pt x="109" y="337"/>
                      </a:lnTo>
                      <a:lnTo>
                        <a:pt x="108" y="338"/>
                      </a:lnTo>
                      <a:lnTo>
                        <a:pt x="108" y="339"/>
                      </a:lnTo>
                      <a:lnTo>
                        <a:pt x="107" y="339"/>
                      </a:lnTo>
                      <a:lnTo>
                        <a:pt x="106" y="340"/>
                      </a:lnTo>
                      <a:lnTo>
                        <a:pt x="106" y="341"/>
                      </a:lnTo>
                      <a:lnTo>
                        <a:pt x="105" y="342"/>
                      </a:lnTo>
                      <a:lnTo>
                        <a:pt x="104" y="342"/>
                      </a:lnTo>
                      <a:lnTo>
                        <a:pt x="103" y="343"/>
                      </a:lnTo>
                      <a:lnTo>
                        <a:pt x="102" y="343"/>
                      </a:lnTo>
                      <a:lnTo>
                        <a:pt x="101" y="343"/>
                      </a:lnTo>
                      <a:lnTo>
                        <a:pt x="100" y="343"/>
                      </a:lnTo>
                      <a:lnTo>
                        <a:pt x="99" y="343"/>
                      </a:lnTo>
                      <a:lnTo>
                        <a:pt x="98" y="342"/>
                      </a:lnTo>
                      <a:lnTo>
                        <a:pt x="96" y="342"/>
                      </a:lnTo>
                      <a:lnTo>
                        <a:pt x="96" y="343"/>
                      </a:lnTo>
                      <a:lnTo>
                        <a:pt x="95" y="343"/>
                      </a:lnTo>
                      <a:lnTo>
                        <a:pt x="94" y="344"/>
                      </a:lnTo>
                      <a:lnTo>
                        <a:pt x="94" y="345"/>
                      </a:lnTo>
                      <a:lnTo>
                        <a:pt x="93" y="345"/>
                      </a:lnTo>
                      <a:lnTo>
                        <a:pt x="92" y="345"/>
                      </a:lnTo>
                      <a:lnTo>
                        <a:pt x="91" y="345"/>
                      </a:lnTo>
                      <a:lnTo>
                        <a:pt x="90" y="345"/>
                      </a:lnTo>
                      <a:lnTo>
                        <a:pt x="89" y="345"/>
                      </a:lnTo>
                      <a:lnTo>
                        <a:pt x="88" y="345"/>
                      </a:lnTo>
                      <a:lnTo>
                        <a:pt x="88" y="344"/>
                      </a:lnTo>
                      <a:lnTo>
                        <a:pt x="87" y="343"/>
                      </a:lnTo>
                      <a:lnTo>
                        <a:pt x="86" y="342"/>
                      </a:lnTo>
                      <a:lnTo>
                        <a:pt x="86" y="341"/>
                      </a:lnTo>
                      <a:lnTo>
                        <a:pt x="85" y="341"/>
                      </a:lnTo>
                      <a:lnTo>
                        <a:pt x="84" y="340"/>
                      </a:lnTo>
                      <a:lnTo>
                        <a:pt x="83" y="340"/>
                      </a:lnTo>
                      <a:lnTo>
                        <a:pt x="82" y="341"/>
                      </a:lnTo>
                      <a:lnTo>
                        <a:pt x="81" y="341"/>
                      </a:lnTo>
                      <a:lnTo>
                        <a:pt x="81" y="342"/>
                      </a:lnTo>
                      <a:lnTo>
                        <a:pt x="80" y="343"/>
                      </a:lnTo>
                      <a:lnTo>
                        <a:pt x="79" y="345"/>
                      </a:lnTo>
                      <a:lnTo>
                        <a:pt x="79" y="347"/>
                      </a:lnTo>
                      <a:lnTo>
                        <a:pt x="79" y="348"/>
                      </a:lnTo>
                      <a:lnTo>
                        <a:pt x="79" y="349"/>
                      </a:lnTo>
                      <a:lnTo>
                        <a:pt x="79" y="350"/>
                      </a:lnTo>
                      <a:lnTo>
                        <a:pt x="79" y="351"/>
                      </a:lnTo>
                      <a:lnTo>
                        <a:pt x="78" y="352"/>
                      </a:lnTo>
                      <a:lnTo>
                        <a:pt x="78" y="353"/>
                      </a:lnTo>
                      <a:lnTo>
                        <a:pt x="78" y="354"/>
                      </a:lnTo>
                      <a:lnTo>
                        <a:pt x="77" y="355"/>
                      </a:lnTo>
                      <a:lnTo>
                        <a:pt x="77" y="356"/>
                      </a:lnTo>
                      <a:lnTo>
                        <a:pt x="77" y="357"/>
                      </a:lnTo>
                      <a:lnTo>
                        <a:pt x="76" y="358"/>
                      </a:lnTo>
                      <a:lnTo>
                        <a:pt x="75" y="359"/>
                      </a:lnTo>
                      <a:lnTo>
                        <a:pt x="75" y="360"/>
                      </a:lnTo>
                      <a:lnTo>
                        <a:pt x="74" y="361"/>
                      </a:lnTo>
                      <a:lnTo>
                        <a:pt x="74" y="362"/>
                      </a:lnTo>
                      <a:lnTo>
                        <a:pt x="74" y="363"/>
                      </a:lnTo>
                      <a:lnTo>
                        <a:pt x="73" y="364"/>
                      </a:lnTo>
                      <a:lnTo>
                        <a:pt x="72" y="365"/>
                      </a:lnTo>
                      <a:lnTo>
                        <a:pt x="71" y="364"/>
                      </a:lnTo>
                      <a:lnTo>
                        <a:pt x="70" y="364"/>
                      </a:lnTo>
                      <a:lnTo>
                        <a:pt x="69" y="363"/>
                      </a:lnTo>
                      <a:lnTo>
                        <a:pt x="68" y="363"/>
                      </a:lnTo>
                      <a:lnTo>
                        <a:pt x="68" y="362"/>
                      </a:lnTo>
                      <a:lnTo>
                        <a:pt x="67" y="362"/>
                      </a:lnTo>
                      <a:lnTo>
                        <a:pt x="67" y="363"/>
                      </a:lnTo>
                      <a:lnTo>
                        <a:pt x="65" y="365"/>
                      </a:lnTo>
                      <a:lnTo>
                        <a:pt x="65" y="366"/>
                      </a:lnTo>
                      <a:lnTo>
                        <a:pt x="64" y="367"/>
                      </a:lnTo>
                      <a:lnTo>
                        <a:pt x="63" y="367"/>
                      </a:lnTo>
                      <a:lnTo>
                        <a:pt x="62" y="367"/>
                      </a:lnTo>
                      <a:lnTo>
                        <a:pt x="62" y="366"/>
                      </a:lnTo>
                      <a:lnTo>
                        <a:pt x="61" y="366"/>
                      </a:lnTo>
                      <a:lnTo>
                        <a:pt x="60" y="366"/>
                      </a:lnTo>
                      <a:lnTo>
                        <a:pt x="59" y="366"/>
                      </a:lnTo>
                      <a:lnTo>
                        <a:pt x="59" y="367"/>
                      </a:lnTo>
                      <a:lnTo>
                        <a:pt x="58" y="367"/>
                      </a:lnTo>
                      <a:lnTo>
                        <a:pt x="58" y="368"/>
                      </a:lnTo>
                      <a:lnTo>
                        <a:pt x="57" y="369"/>
                      </a:lnTo>
                      <a:lnTo>
                        <a:pt x="57" y="370"/>
                      </a:lnTo>
                      <a:lnTo>
                        <a:pt x="56" y="370"/>
                      </a:lnTo>
                      <a:lnTo>
                        <a:pt x="55" y="370"/>
                      </a:lnTo>
                      <a:lnTo>
                        <a:pt x="54" y="370"/>
                      </a:lnTo>
                      <a:lnTo>
                        <a:pt x="53" y="370"/>
                      </a:lnTo>
                      <a:lnTo>
                        <a:pt x="52" y="371"/>
                      </a:lnTo>
                      <a:lnTo>
                        <a:pt x="51" y="371"/>
                      </a:lnTo>
                      <a:lnTo>
                        <a:pt x="50" y="370"/>
                      </a:lnTo>
                      <a:lnTo>
                        <a:pt x="49" y="370"/>
                      </a:lnTo>
                      <a:lnTo>
                        <a:pt x="47" y="369"/>
                      </a:lnTo>
                      <a:lnTo>
                        <a:pt x="46" y="368"/>
                      </a:lnTo>
                      <a:lnTo>
                        <a:pt x="45" y="368"/>
                      </a:lnTo>
                      <a:lnTo>
                        <a:pt x="44" y="367"/>
                      </a:lnTo>
                      <a:lnTo>
                        <a:pt x="42" y="367"/>
                      </a:lnTo>
                      <a:lnTo>
                        <a:pt x="41" y="367"/>
                      </a:lnTo>
                      <a:lnTo>
                        <a:pt x="40" y="368"/>
                      </a:lnTo>
                      <a:lnTo>
                        <a:pt x="41" y="367"/>
                      </a:lnTo>
                      <a:lnTo>
                        <a:pt x="41" y="366"/>
                      </a:lnTo>
                      <a:lnTo>
                        <a:pt x="41" y="365"/>
                      </a:lnTo>
                      <a:lnTo>
                        <a:pt x="41" y="364"/>
                      </a:lnTo>
                      <a:lnTo>
                        <a:pt x="42" y="364"/>
                      </a:lnTo>
                      <a:lnTo>
                        <a:pt x="43" y="364"/>
                      </a:lnTo>
                      <a:lnTo>
                        <a:pt x="43" y="363"/>
                      </a:lnTo>
                      <a:lnTo>
                        <a:pt x="43" y="362"/>
                      </a:lnTo>
                      <a:lnTo>
                        <a:pt x="43" y="361"/>
                      </a:lnTo>
                      <a:lnTo>
                        <a:pt x="43" y="360"/>
                      </a:lnTo>
                      <a:lnTo>
                        <a:pt x="43" y="359"/>
                      </a:lnTo>
                      <a:lnTo>
                        <a:pt x="44" y="359"/>
                      </a:lnTo>
                      <a:lnTo>
                        <a:pt x="44" y="358"/>
                      </a:lnTo>
                      <a:lnTo>
                        <a:pt x="43" y="358"/>
                      </a:lnTo>
                      <a:lnTo>
                        <a:pt x="43" y="357"/>
                      </a:lnTo>
                      <a:lnTo>
                        <a:pt x="42" y="357"/>
                      </a:lnTo>
                      <a:lnTo>
                        <a:pt x="43" y="356"/>
                      </a:lnTo>
                      <a:lnTo>
                        <a:pt x="44" y="355"/>
                      </a:lnTo>
                      <a:lnTo>
                        <a:pt x="44" y="356"/>
                      </a:lnTo>
                      <a:lnTo>
                        <a:pt x="45" y="356"/>
                      </a:lnTo>
                      <a:lnTo>
                        <a:pt x="46" y="355"/>
                      </a:lnTo>
                      <a:lnTo>
                        <a:pt x="47" y="355"/>
                      </a:lnTo>
                      <a:lnTo>
                        <a:pt x="48" y="354"/>
                      </a:lnTo>
                      <a:lnTo>
                        <a:pt x="48" y="353"/>
                      </a:lnTo>
                      <a:lnTo>
                        <a:pt x="48" y="352"/>
                      </a:lnTo>
                      <a:lnTo>
                        <a:pt x="48" y="351"/>
                      </a:lnTo>
                      <a:lnTo>
                        <a:pt x="47" y="351"/>
                      </a:lnTo>
                      <a:lnTo>
                        <a:pt x="49" y="349"/>
                      </a:lnTo>
                      <a:lnTo>
                        <a:pt x="49" y="348"/>
                      </a:lnTo>
                      <a:lnTo>
                        <a:pt x="49" y="347"/>
                      </a:lnTo>
                      <a:lnTo>
                        <a:pt x="50" y="346"/>
                      </a:lnTo>
                      <a:lnTo>
                        <a:pt x="49" y="346"/>
                      </a:lnTo>
                      <a:lnTo>
                        <a:pt x="50" y="346"/>
                      </a:lnTo>
                      <a:lnTo>
                        <a:pt x="50" y="345"/>
                      </a:lnTo>
                      <a:lnTo>
                        <a:pt x="49" y="345"/>
                      </a:lnTo>
                      <a:lnTo>
                        <a:pt x="49" y="344"/>
                      </a:lnTo>
                      <a:lnTo>
                        <a:pt x="49" y="343"/>
                      </a:lnTo>
                      <a:lnTo>
                        <a:pt x="47" y="344"/>
                      </a:lnTo>
                      <a:lnTo>
                        <a:pt x="47" y="343"/>
                      </a:lnTo>
                      <a:lnTo>
                        <a:pt x="46" y="343"/>
                      </a:lnTo>
                      <a:lnTo>
                        <a:pt x="45" y="342"/>
                      </a:lnTo>
                      <a:lnTo>
                        <a:pt x="44" y="342"/>
                      </a:lnTo>
                      <a:lnTo>
                        <a:pt x="44" y="341"/>
                      </a:lnTo>
                      <a:lnTo>
                        <a:pt x="43" y="341"/>
                      </a:lnTo>
                      <a:lnTo>
                        <a:pt x="43" y="340"/>
                      </a:lnTo>
                      <a:lnTo>
                        <a:pt x="42" y="340"/>
                      </a:lnTo>
                      <a:lnTo>
                        <a:pt x="41" y="340"/>
                      </a:lnTo>
                      <a:lnTo>
                        <a:pt x="40" y="339"/>
                      </a:lnTo>
                      <a:lnTo>
                        <a:pt x="39" y="339"/>
                      </a:lnTo>
                      <a:lnTo>
                        <a:pt x="39" y="338"/>
                      </a:lnTo>
                      <a:lnTo>
                        <a:pt x="39" y="337"/>
                      </a:lnTo>
                      <a:lnTo>
                        <a:pt x="39" y="336"/>
                      </a:lnTo>
                      <a:lnTo>
                        <a:pt x="39" y="335"/>
                      </a:lnTo>
                      <a:lnTo>
                        <a:pt x="39" y="334"/>
                      </a:lnTo>
                      <a:lnTo>
                        <a:pt x="38" y="334"/>
                      </a:lnTo>
                      <a:lnTo>
                        <a:pt x="38" y="333"/>
                      </a:lnTo>
                      <a:lnTo>
                        <a:pt x="38" y="332"/>
                      </a:lnTo>
                      <a:lnTo>
                        <a:pt x="37" y="331"/>
                      </a:lnTo>
                      <a:lnTo>
                        <a:pt x="37" y="330"/>
                      </a:lnTo>
                      <a:lnTo>
                        <a:pt x="37" y="328"/>
                      </a:lnTo>
                      <a:lnTo>
                        <a:pt x="37" y="327"/>
                      </a:lnTo>
                      <a:lnTo>
                        <a:pt x="36" y="327"/>
                      </a:lnTo>
                      <a:lnTo>
                        <a:pt x="36" y="326"/>
                      </a:lnTo>
                      <a:lnTo>
                        <a:pt x="36" y="325"/>
                      </a:lnTo>
                      <a:lnTo>
                        <a:pt x="35" y="325"/>
                      </a:lnTo>
                      <a:lnTo>
                        <a:pt x="35" y="324"/>
                      </a:lnTo>
                      <a:lnTo>
                        <a:pt x="35" y="323"/>
                      </a:lnTo>
                      <a:lnTo>
                        <a:pt x="34" y="323"/>
                      </a:lnTo>
                      <a:lnTo>
                        <a:pt x="34" y="322"/>
                      </a:lnTo>
                      <a:lnTo>
                        <a:pt x="34" y="321"/>
                      </a:lnTo>
                      <a:lnTo>
                        <a:pt x="34" y="320"/>
                      </a:lnTo>
                      <a:lnTo>
                        <a:pt x="33" y="320"/>
                      </a:lnTo>
                      <a:lnTo>
                        <a:pt x="33" y="319"/>
                      </a:lnTo>
                      <a:lnTo>
                        <a:pt x="32" y="318"/>
                      </a:lnTo>
                      <a:lnTo>
                        <a:pt x="30" y="318"/>
                      </a:lnTo>
                      <a:lnTo>
                        <a:pt x="29" y="318"/>
                      </a:lnTo>
                      <a:lnTo>
                        <a:pt x="29" y="317"/>
                      </a:lnTo>
                      <a:lnTo>
                        <a:pt x="28" y="317"/>
                      </a:lnTo>
                      <a:lnTo>
                        <a:pt x="28" y="316"/>
                      </a:lnTo>
                      <a:lnTo>
                        <a:pt x="27" y="316"/>
                      </a:lnTo>
                      <a:lnTo>
                        <a:pt x="27" y="317"/>
                      </a:lnTo>
                      <a:lnTo>
                        <a:pt x="26" y="317"/>
                      </a:lnTo>
                      <a:lnTo>
                        <a:pt x="25" y="317"/>
                      </a:lnTo>
                      <a:lnTo>
                        <a:pt x="25" y="318"/>
                      </a:lnTo>
                      <a:lnTo>
                        <a:pt x="24" y="318"/>
                      </a:lnTo>
                      <a:lnTo>
                        <a:pt x="24" y="317"/>
                      </a:lnTo>
                      <a:lnTo>
                        <a:pt x="24" y="316"/>
                      </a:lnTo>
                      <a:lnTo>
                        <a:pt x="24" y="315"/>
                      </a:lnTo>
                      <a:lnTo>
                        <a:pt x="24" y="314"/>
                      </a:lnTo>
                      <a:lnTo>
                        <a:pt x="24" y="313"/>
                      </a:lnTo>
                      <a:lnTo>
                        <a:pt x="23" y="313"/>
                      </a:lnTo>
                      <a:lnTo>
                        <a:pt x="22" y="313"/>
                      </a:lnTo>
                      <a:lnTo>
                        <a:pt x="21" y="313"/>
                      </a:lnTo>
                      <a:lnTo>
                        <a:pt x="20" y="313"/>
                      </a:lnTo>
                      <a:lnTo>
                        <a:pt x="19" y="312"/>
                      </a:lnTo>
                      <a:lnTo>
                        <a:pt x="18" y="311"/>
                      </a:lnTo>
                      <a:lnTo>
                        <a:pt x="18" y="310"/>
                      </a:lnTo>
                      <a:lnTo>
                        <a:pt x="17" y="310"/>
                      </a:lnTo>
                      <a:lnTo>
                        <a:pt x="17" y="309"/>
                      </a:lnTo>
                      <a:lnTo>
                        <a:pt x="17" y="308"/>
                      </a:lnTo>
                      <a:lnTo>
                        <a:pt x="17" y="307"/>
                      </a:lnTo>
                      <a:lnTo>
                        <a:pt x="18" y="307"/>
                      </a:lnTo>
                      <a:lnTo>
                        <a:pt x="18" y="306"/>
                      </a:lnTo>
                      <a:lnTo>
                        <a:pt x="17" y="306"/>
                      </a:lnTo>
                      <a:lnTo>
                        <a:pt x="16" y="306"/>
                      </a:lnTo>
                      <a:lnTo>
                        <a:pt x="15" y="306"/>
                      </a:lnTo>
                      <a:lnTo>
                        <a:pt x="14" y="306"/>
                      </a:lnTo>
                      <a:lnTo>
                        <a:pt x="13" y="306"/>
                      </a:lnTo>
                      <a:lnTo>
                        <a:pt x="12" y="306"/>
                      </a:lnTo>
                      <a:lnTo>
                        <a:pt x="11" y="306"/>
                      </a:lnTo>
                      <a:lnTo>
                        <a:pt x="10" y="306"/>
                      </a:lnTo>
                      <a:lnTo>
                        <a:pt x="9" y="305"/>
                      </a:lnTo>
                      <a:lnTo>
                        <a:pt x="9" y="306"/>
                      </a:lnTo>
                      <a:lnTo>
                        <a:pt x="8" y="306"/>
                      </a:lnTo>
                      <a:lnTo>
                        <a:pt x="7" y="306"/>
                      </a:lnTo>
                      <a:lnTo>
                        <a:pt x="6" y="307"/>
                      </a:lnTo>
                      <a:lnTo>
                        <a:pt x="5" y="307"/>
                      </a:lnTo>
                      <a:lnTo>
                        <a:pt x="4" y="307"/>
                      </a:lnTo>
                      <a:lnTo>
                        <a:pt x="3" y="306"/>
                      </a:lnTo>
                      <a:lnTo>
                        <a:pt x="2" y="306"/>
                      </a:lnTo>
                      <a:lnTo>
                        <a:pt x="1" y="306"/>
                      </a:lnTo>
                      <a:lnTo>
                        <a:pt x="0" y="306"/>
                      </a:lnTo>
                      <a:lnTo>
                        <a:pt x="0" y="305"/>
                      </a:lnTo>
                      <a:lnTo>
                        <a:pt x="1" y="305"/>
                      </a:lnTo>
                      <a:lnTo>
                        <a:pt x="2" y="304"/>
                      </a:lnTo>
                      <a:lnTo>
                        <a:pt x="3" y="304"/>
                      </a:lnTo>
                      <a:lnTo>
                        <a:pt x="4" y="303"/>
                      </a:lnTo>
                      <a:lnTo>
                        <a:pt x="5" y="302"/>
                      </a:lnTo>
                      <a:lnTo>
                        <a:pt x="5" y="301"/>
                      </a:lnTo>
                      <a:lnTo>
                        <a:pt x="6" y="301"/>
                      </a:lnTo>
                      <a:lnTo>
                        <a:pt x="7" y="302"/>
                      </a:lnTo>
                      <a:lnTo>
                        <a:pt x="8" y="302"/>
                      </a:lnTo>
                      <a:lnTo>
                        <a:pt x="8" y="301"/>
                      </a:lnTo>
                      <a:lnTo>
                        <a:pt x="9" y="301"/>
                      </a:lnTo>
                      <a:lnTo>
                        <a:pt x="10" y="301"/>
                      </a:lnTo>
                      <a:lnTo>
                        <a:pt x="11" y="301"/>
                      </a:lnTo>
                      <a:lnTo>
                        <a:pt x="11" y="300"/>
                      </a:lnTo>
                      <a:lnTo>
                        <a:pt x="12" y="300"/>
                      </a:lnTo>
                      <a:lnTo>
                        <a:pt x="12" y="299"/>
                      </a:lnTo>
                      <a:lnTo>
                        <a:pt x="11" y="298"/>
                      </a:lnTo>
                      <a:lnTo>
                        <a:pt x="12" y="298"/>
                      </a:lnTo>
                      <a:lnTo>
                        <a:pt x="11" y="298"/>
                      </a:lnTo>
                      <a:lnTo>
                        <a:pt x="11" y="297"/>
                      </a:lnTo>
                      <a:lnTo>
                        <a:pt x="12" y="297"/>
                      </a:lnTo>
                      <a:lnTo>
                        <a:pt x="14" y="297"/>
                      </a:lnTo>
                      <a:lnTo>
                        <a:pt x="14" y="296"/>
                      </a:lnTo>
                      <a:lnTo>
                        <a:pt x="15" y="296"/>
                      </a:lnTo>
                      <a:lnTo>
                        <a:pt x="15" y="295"/>
                      </a:lnTo>
                      <a:lnTo>
                        <a:pt x="16" y="294"/>
                      </a:lnTo>
                      <a:lnTo>
                        <a:pt x="16" y="293"/>
                      </a:lnTo>
                      <a:lnTo>
                        <a:pt x="16" y="292"/>
                      </a:lnTo>
                      <a:lnTo>
                        <a:pt x="17" y="293"/>
                      </a:lnTo>
                      <a:lnTo>
                        <a:pt x="17" y="292"/>
                      </a:lnTo>
                      <a:lnTo>
                        <a:pt x="17" y="293"/>
                      </a:lnTo>
                      <a:lnTo>
                        <a:pt x="18" y="293"/>
                      </a:lnTo>
                      <a:lnTo>
                        <a:pt x="19" y="293"/>
                      </a:lnTo>
                      <a:lnTo>
                        <a:pt x="20" y="292"/>
                      </a:lnTo>
                      <a:lnTo>
                        <a:pt x="21" y="292"/>
                      </a:lnTo>
                      <a:lnTo>
                        <a:pt x="21" y="291"/>
                      </a:lnTo>
                      <a:lnTo>
                        <a:pt x="22" y="290"/>
                      </a:lnTo>
                      <a:lnTo>
                        <a:pt x="22" y="289"/>
                      </a:lnTo>
                      <a:lnTo>
                        <a:pt x="22" y="288"/>
                      </a:lnTo>
                      <a:lnTo>
                        <a:pt x="23" y="288"/>
                      </a:lnTo>
                      <a:lnTo>
                        <a:pt x="24" y="289"/>
                      </a:lnTo>
                      <a:lnTo>
                        <a:pt x="24" y="288"/>
                      </a:lnTo>
                      <a:lnTo>
                        <a:pt x="24" y="287"/>
                      </a:lnTo>
                      <a:lnTo>
                        <a:pt x="25" y="287"/>
                      </a:lnTo>
                      <a:lnTo>
                        <a:pt x="25" y="286"/>
                      </a:lnTo>
                      <a:lnTo>
                        <a:pt x="25" y="285"/>
                      </a:lnTo>
                      <a:lnTo>
                        <a:pt x="26" y="285"/>
                      </a:lnTo>
                      <a:lnTo>
                        <a:pt x="27" y="285"/>
                      </a:lnTo>
                      <a:lnTo>
                        <a:pt x="28" y="285"/>
                      </a:lnTo>
                      <a:lnTo>
                        <a:pt x="28" y="284"/>
                      </a:lnTo>
                      <a:lnTo>
                        <a:pt x="28" y="283"/>
                      </a:lnTo>
                      <a:lnTo>
                        <a:pt x="29" y="283"/>
                      </a:lnTo>
                      <a:lnTo>
                        <a:pt x="30" y="283"/>
                      </a:lnTo>
                      <a:lnTo>
                        <a:pt x="31" y="284"/>
                      </a:lnTo>
                      <a:lnTo>
                        <a:pt x="31" y="285"/>
                      </a:lnTo>
                      <a:lnTo>
                        <a:pt x="32" y="285"/>
                      </a:lnTo>
                      <a:lnTo>
                        <a:pt x="32" y="286"/>
                      </a:lnTo>
                      <a:lnTo>
                        <a:pt x="33" y="286"/>
                      </a:lnTo>
                      <a:lnTo>
                        <a:pt x="33" y="287"/>
                      </a:lnTo>
                      <a:lnTo>
                        <a:pt x="34" y="287"/>
                      </a:lnTo>
                      <a:lnTo>
                        <a:pt x="35" y="287"/>
                      </a:lnTo>
                      <a:lnTo>
                        <a:pt x="35" y="286"/>
                      </a:lnTo>
                      <a:lnTo>
                        <a:pt x="36" y="286"/>
                      </a:lnTo>
                      <a:lnTo>
                        <a:pt x="36" y="285"/>
                      </a:lnTo>
                      <a:lnTo>
                        <a:pt x="35" y="284"/>
                      </a:lnTo>
                      <a:lnTo>
                        <a:pt x="36" y="284"/>
                      </a:lnTo>
                      <a:lnTo>
                        <a:pt x="36" y="283"/>
                      </a:lnTo>
                      <a:lnTo>
                        <a:pt x="37" y="283"/>
                      </a:lnTo>
                      <a:lnTo>
                        <a:pt x="37" y="282"/>
                      </a:lnTo>
                      <a:lnTo>
                        <a:pt x="37" y="281"/>
                      </a:lnTo>
                      <a:lnTo>
                        <a:pt x="38" y="281"/>
                      </a:lnTo>
                      <a:lnTo>
                        <a:pt x="39" y="281"/>
                      </a:lnTo>
                      <a:lnTo>
                        <a:pt x="39" y="282"/>
                      </a:lnTo>
                      <a:lnTo>
                        <a:pt x="39" y="283"/>
                      </a:lnTo>
                      <a:lnTo>
                        <a:pt x="40" y="283"/>
                      </a:lnTo>
                      <a:lnTo>
                        <a:pt x="41" y="283"/>
                      </a:lnTo>
                      <a:lnTo>
                        <a:pt x="42" y="282"/>
                      </a:lnTo>
                      <a:lnTo>
                        <a:pt x="42" y="281"/>
                      </a:lnTo>
                      <a:lnTo>
                        <a:pt x="43" y="281"/>
                      </a:lnTo>
                      <a:lnTo>
                        <a:pt x="42" y="280"/>
                      </a:lnTo>
                      <a:lnTo>
                        <a:pt x="43" y="279"/>
                      </a:lnTo>
                      <a:lnTo>
                        <a:pt x="43" y="278"/>
                      </a:lnTo>
                      <a:lnTo>
                        <a:pt x="44" y="278"/>
                      </a:lnTo>
                      <a:lnTo>
                        <a:pt x="45" y="278"/>
                      </a:lnTo>
                      <a:lnTo>
                        <a:pt x="45" y="277"/>
                      </a:lnTo>
                      <a:lnTo>
                        <a:pt x="46" y="277"/>
                      </a:lnTo>
                      <a:lnTo>
                        <a:pt x="46" y="276"/>
                      </a:lnTo>
                      <a:lnTo>
                        <a:pt x="46" y="275"/>
                      </a:lnTo>
                      <a:lnTo>
                        <a:pt x="46" y="274"/>
                      </a:lnTo>
                      <a:lnTo>
                        <a:pt x="46" y="273"/>
                      </a:lnTo>
                      <a:lnTo>
                        <a:pt x="47" y="273"/>
                      </a:lnTo>
                      <a:lnTo>
                        <a:pt x="49" y="273"/>
                      </a:lnTo>
                      <a:lnTo>
                        <a:pt x="49" y="272"/>
                      </a:lnTo>
                      <a:lnTo>
                        <a:pt x="50" y="272"/>
                      </a:lnTo>
                      <a:lnTo>
                        <a:pt x="50" y="271"/>
                      </a:lnTo>
                      <a:lnTo>
                        <a:pt x="51" y="271"/>
                      </a:lnTo>
                      <a:lnTo>
                        <a:pt x="51" y="272"/>
                      </a:lnTo>
                      <a:lnTo>
                        <a:pt x="52" y="272"/>
                      </a:lnTo>
                      <a:lnTo>
                        <a:pt x="52" y="271"/>
                      </a:lnTo>
                      <a:lnTo>
                        <a:pt x="52" y="270"/>
                      </a:lnTo>
                      <a:lnTo>
                        <a:pt x="53" y="270"/>
                      </a:lnTo>
                      <a:lnTo>
                        <a:pt x="54" y="269"/>
                      </a:lnTo>
                      <a:lnTo>
                        <a:pt x="55" y="268"/>
                      </a:lnTo>
                      <a:lnTo>
                        <a:pt x="55" y="267"/>
                      </a:lnTo>
                      <a:lnTo>
                        <a:pt x="56" y="267"/>
                      </a:lnTo>
                      <a:lnTo>
                        <a:pt x="57" y="267"/>
                      </a:lnTo>
                      <a:lnTo>
                        <a:pt x="57" y="266"/>
                      </a:lnTo>
                      <a:lnTo>
                        <a:pt x="58" y="266"/>
                      </a:lnTo>
                      <a:lnTo>
                        <a:pt x="59" y="266"/>
                      </a:lnTo>
                      <a:lnTo>
                        <a:pt x="60" y="266"/>
                      </a:lnTo>
                      <a:lnTo>
                        <a:pt x="60" y="267"/>
                      </a:lnTo>
                      <a:lnTo>
                        <a:pt x="60" y="266"/>
                      </a:lnTo>
                      <a:lnTo>
                        <a:pt x="61" y="266"/>
                      </a:lnTo>
                      <a:lnTo>
                        <a:pt x="61" y="265"/>
                      </a:lnTo>
                      <a:lnTo>
                        <a:pt x="61" y="264"/>
                      </a:lnTo>
                      <a:lnTo>
                        <a:pt x="61" y="263"/>
                      </a:lnTo>
                      <a:lnTo>
                        <a:pt x="60" y="263"/>
                      </a:lnTo>
                      <a:lnTo>
                        <a:pt x="61" y="263"/>
                      </a:lnTo>
                      <a:lnTo>
                        <a:pt x="61" y="262"/>
                      </a:lnTo>
                      <a:lnTo>
                        <a:pt x="61" y="261"/>
                      </a:lnTo>
                      <a:lnTo>
                        <a:pt x="63" y="258"/>
                      </a:lnTo>
                      <a:lnTo>
                        <a:pt x="63" y="257"/>
                      </a:lnTo>
                      <a:lnTo>
                        <a:pt x="64" y="255"/>
                      </a:lnTo>
                      <a:lnTo>
                        <a:pt x="66" y="253"/>
                      </a:lnTo>
                      <a:lnTo>
                        <a:pt x="66" y="252"/>
                      </a:lnTo>
                      <a:lnTo>
                        <a:pt x="66" y="251"/>
                      </a:lnTo>
                      <a:lnTo>
                        <a:pt x="67" y="250"/>
                      </a:lnTo>
                      <a:lnTo>
                        <a:pt x="67" y="249"/>
                      </a:lnTo>
                      <a:lnTo>
                        <a:pt x="66" y="248"/>
                      </a:lnTo>
                      <a:lnTo>
                        <a:pt x="65" y="248"/>
                      </a:lnTo>
                      <a:lnTo>
                        <a:pt x="64" y="246"/>
                      </a:lnTo>
                      <a:lnTo>
                        <a:pt x="65" y="246"/>
                      </a:lnTo>
                      <a:lnTo>
                        <a:pt x="65" y="245"/>
                      </a:lnTo>
                      <a:lnTo>
                        <a:pt x="66" y="245"/>
                      </a:lnTo>
                      <a:lnTo>
                        <a:pt x="66" y="244"/>
                      </a:lnTo>
                      <a:lnTo>
                        <a:pt x="67" y="243"/>
                      </a:lnTo>
                      <a:lnTo>
                        <a:pt x="68" y="243"/>
                      </a:lnTo>
                      <a:lnTo>
                        <a:pt x="68" y="242"/>
                      </a:lnTo>
                      <a:lnTo>
                        <a:pt x="69" y="241"/>
                      </a:lnTo>
                      <a:lnTo>
                        <a:pt x="68" y="240"/>
                      </a:lnTo>
                      <a:lnTo>
                        <a:pt x="68" y="239"/>
                      </a:lnTo>
                      <a:lnTo>
                        <a:pt x="67" y="238"/>
                      </a:lnTo>
                      <a:lnTo>
                        <a:pt x="66" y="238"/>
                      </a:lnTo>
                      <a:lnTo>
                        <a:pt x="65" y="238"/>
                      </a:lnTo>
                      <a:lnTo>
                        <a:pt x="65" y="237"/>
                      </a:lnTo>
                      <a:lnTo>
                        <a:pt x="64" y="237"/>
                      </a:lnTo>
                      <a:lnTo>
                        <a:pt x="63" y="237"/>
                      </a:lnTo>
                      <a:lnTo>
                        <a:pt x="62" y="237"/>
                      </a:lnTo>
                      <a:lnTo>
                        <a:pt x="61" y="237"/>
                      </a:lnTo>
                      <a:lnTo>
                        <a:pt x="59" y="237"/>
                      </a:lnTo>
                      <a:lnTo>
                        <a:pt x="58" y="237"/>
                      </a:lnTo>
                      <a:lnTo>
                        <a:pt x="58" y="236"/>
                      </a:lnTo>
                      <a:lnTo>
                        <a:pt x="57" y="236"/>
                      </a:lnTo>
                      <a:lnTo>
                        <a:pt x="57" y="235"/>
                      </a:lnTo>
                      <a:lnTo>
                        <a:pt x="57" y="233"/>
                      </a:lnTo>
                      <a:lnTo>
                        <a:pt x="57" y="232"/>
                      </a:lnTo>
                      <a:lnTo>
                        <a:pt x="57" y="231"/>
                      </a:lnTo>
                      <a:lnTo>
                        <a:pt x="59" y="228"/>
                      </a:lnTo>
                      <a:lnTo>
                        <a:pt x="59" y="227"/>
                      </a:lnTo>
                      <a:lnTo>
                        <a:pt x="60" y="225"/>
                      </a:lnTo>
                      <a:lnTo>
                        <a:pt x="60" y="224"/>
                      </a:lnTo>
                      <a:lnTo>
                        <a:pt x="60" y="223"/>
                      </a:lnTo>
                      <a:lnTo>
                        <a:pt x="59" y="223"/>
                      </a:lnTo>
                      <a:lnTo>
                        <a:pt x="57" y="220"/>
                      </a:lnTo>
                      <a:lnTo>
                        <a:pt x="57" y="218"/>
                      </a:lnTo>
                      <a:lnTo>
                        <a:pt x="56" y="217"/>
                      </a:lnTo>
                      <a:lnTo>
                        <a:pt x="56" y="216"/>
                      </a:lnTo>
                      <a:lnTo>
                        <a:pt x="55" y="215"/>
                      </a:lnTo>
                      <a:lnTo>
                        <a:pt x="55" y="214"/>
                      </a:lnTo>
                      <a:lnTo>
                        <a:pt x="55" y="213"/>
                      </a:lnTo>
                      <a:lnTo>
                        <a:pt x="56" y="212"/>
                      </a:lnTo>
                      <a:lnTo>
                        <a:pt x="56" y="211"/>
                      </a:lnTo>
                      <a:lnTo>
                        <a:pt x="58" y="211"/>
                      </a:lnTo>
                      <a:lnTo>
                        <a:pt x="59" y="211"/>
                      </a:lnTo>
                      <a:lnTo>
                        <a:pt x="60" y="211"/>
                      </a:lnTo>
                      <a:lnTo>
                        <a:pt x="60" y="210"/>
                      </a:lnTo>
                      <a:lnTo>
                        <a:pt x="61" y="209"/>
                      </a:lnTo>
                      <a:lnTo>
                        <a:pt x="62" y="209"/>
                      </a:lnTo>
                      <a:lnTo>
                        <a:pt x="63" y="209"/>
                      </a:lnTo>
                      <a:lnTo>
                        <a:pt x="64" y="209"/>
                      </a:lnTo>
                      <a:lnTo>
                        <a:pt x="65" y="209"/>
                      </a:lnTo>
                      <a:lnTo>
                        <a:pt x="65" y="208"/>
                      </a:lnTo>
                      <a:lnTo>
                        <a:pt x="67" y="207"/>
                      </a:lnTo>
                      <a:lnTo>
                        <a:pt x="68" y="206"/>
                      </a:lnTo>
                      <a:lnTo>
                        <a:pt x="69" y="204"/>
                      </a:lnTo>
                      <a:lnTo>
                        <a:pt x="70" y="203"/>
                      </a:lnTo>
                      <a:lnTo>
                        <a:pt x="71" y="202"/>
                      </a:lnTo>
                      <a:lnTo>
                        <a:pt x="72" y="203"/>
                      </a:lnTo>
                      <a:lnTo>
                        <a:pt x="73" y="203"/>
                      </a:lnTo>
                      <a:lnTo>
                        <a:pt x="74" y="204"/>
                      </a:lnTo>
                      <a:lnTo>
                        <a:pt x="75" y="204"/>
                      </a:lnTo>
                      <a:lnTo>
                        <a:pt x="77" y="205"/>
                      </a:lnTo>
                      <a:lnTo>
                        <a:pt x="78" y="205"/>
                      </a:lnTo>
                      <a:lnTo>
                        <a:pt x="79" y="206"/>
                      </a:lnTo>
                      <a:lnTo>
                        <a:pt x="80" y="207"/>
                      </a:lnTo>
                      <a:lnTo>
                        <a:pt x="81" y="207"/>
                      </a:lnTo>
                      <a:lnTo>
                        <a:pt x="82" y="207"/>
                      </a:lnTo>
                      <a:lnTo>
                        <a:pt x="83" y="206"/>
                      </a:lnTo>
                      <a:lnTo>
                        <a:pt x="84" y="204"/>
                      </a:lnTo>
                      <a:lnTo>
                        <a:pt x="85" y="204"/>
                      </a:lnTo>
                      <a:lnTo>
                        <a:pt x="86" y="203"/>
                      </a:lnTo>
                      <a:lnTo>
                        <a:pt x="86" y="202"/>
                      </a:lnTo>
                      <a:lnTo>
                        <a:pt x="87" y="202"/>
                      </a:lnTo>
                      <a:lnTo>
                        <a:pt x="88" y="202"/>
                      </a:lnTo>
                      <a:lnTo>
                        <a:pt x="89" y="202"/>
                      </a:lnTo>
                      <a:lnTo>
                        <a:pt x="91" y="203"/>
                      </a:lnTo>
                      <a:lnTo>
                        <a:pt x="92" y="203"/>
                      </a:lnTo>
                      <a:lnTo>
                        <a:pt x="92" y="204"/>
                      </a:lnTo>
                      <a:lnTo>
                        <a:pt x="93" y="205"/>
                      </a:lnTo>
                      <a:lnTo>
                        <a:pt x="93" y="206"/>
                      </a:lnTo>
                      <a:lnTo>
                        <a:pt x="94" y="207"/>
                      </a:lnTo>
                      <a:lnTo>
                        <a:pt x="95" y="208"/>
                      </a:lnTo>
                      <a:lnTo>
                        <a:pt x="95" y="209"/>
                      </a:lnTo>
                      <a:lnTo>
                        <a:pt x="96" y="209"/>
                      </a:lnTo>
                      <a:lnTo>
                        <a:pt x="97" y="210"/>
                      </a:lnTo>
                      <a:lnTo>
                        <a:pt x="98" y="210"/>
                      </a:lnTo>
                      <a:lnTo>
                        <a:pt x="99" y="209"/>
                      </a:lnTo>
                      <a:lnTo>
                        <a:pt x="100" y="209"/>
                      </a:lnTo>
                      <a:lnTo>
                        <a:pt x="101" y="209"/>
                      </a:lnTo>
                      <a:lnTo>
                        <a:pt x="102" y="208"/>
                      </a:lnTo>
                      <a:lnTo>
                        <a:pt x="103" y="209"/>
                      </a:lnTo>
                      <a:lnTo>
                        <a:pt x="105" y="208"/>
                      </a:lnTo>
                      <a:lnTo>
                        <a:pt x="106" y="208"/>
                      </a:lnTo>
                      <a:lnTo>
                        <a:pt x="106" y="209"/>
                      </a:lnTo>
                      <a:lnTo>
                        <a:pt x="107" y="209"/>
                      </a:lnTo>
                      <a:lnTo>
                        <a:pt x="108" y="210"/>
                      </a:lnTo>
                      <a:lnTo>
                        <a:pt x="109" y="210"/>
                      </a:lnTo>
                      <a:lnTo>
                        <a:pt x="110" y="210"/>
                      </a:lnTo>
                      <a:lnTo>
                        <a:pt x="111" y="211"/>
                      </a:lnTo>
                      <a:lnTo>
                        <a:pt x="111" y="210"/>
                      </a:lnTo>
                      <a:lnTo>
                        <a:pt x="112" y="209"/>
                      </a:lnTo>
                      <a:lnTo>
                        <a:pt x="113" y="209"/>
                      </a:lnTo>
                      <a:lnTo>
                        <a:pt x="114" y="209"/>
                      </a:lnTo>
                      <a:lnTo>
                        <a:pt x="115" y="209"/>
                      </a:lnTo>
                      <a:lnTo>
                        <a:pt x="117" y="209"/>
                      </a:lnTo>
                      <a:lnTo>
                        <a:pt x="118" y="208"/>
                      </a:lnTo>
                      <a:lnTo>
                        <a:pt x="118" y="209"/>
                      </a:lnTo>
                      <a:lnTo>
                        <a:pt x="119" y="209"/>
                      </a:lnTo>
                      <a:lnTo>
                        <a:pt x="120" y="209"/>
                      </a:lnTo>
                      <a:lnTo>
                        <a:pt x="120" y="208"/>
                      </a:lnTo>
                      <a:lnTo>
                        <a:pt x="121" y="208"/>
                      </a:lnTo>
                      <a:lnTo>
                        <a:pt x="122" y="208"/>
                      </a:lnTo>
                      <a:lnTo>
                        <a:pt x="123" y="208"/>
                      </a:lnTo>
                      <a:lnTo>
                        <a:pt x="124" y="209"/>
                      </a:lnTo>
                      <a:lnTo>
                        <a:pt x="125" y="209"/>
                      </a:lnTo>
                      <a:lnTo>
                        <a:pt x="126" y="209"/>
                      </a:lnTo>
                      <a:lnTo>
                        <a:pt x="127" y="209"/>
                      </a:lnTo>
                      <a:lnTo>
                        <a:pt x="128" y="209"/>
                      </a:lnTo>
                      <a:lnTo>
                        <a:pt x="129" y="208"/>
                      </a:lnTo>
                      <a:lnTo>
                        <a:pt x="130" y="208"/>
                      </a:lnTo>
                      <a:lnTo>
                        <a:pt x="131" y="209"/>
                      </a:lnTo>
                      <a:lnTo>
                        <a:pt x="132" y="208"/>
                      </a:lnTo>
                      <a:lnTo>
                        <a:pt x="133" y="208"/>
                      </a:lnTo>
                      <a:lnTo>
                        <a:pt x="135" y="209"/>
                      </a:lnTo>
                      <a:lnTo>
                        <a:pt x="135" y="208"/>
                      </a:lnTo>
                      <a:lnTo>
                        <a:pt x="136" y="208"/>
                      </a:lnTo>
                      <a:lnTo>
                        <a:pt x="137" y="208"/>
                      </a:lnTo>
                      <a:lnTo>
                        <a:pt x="137" y="209"/>
                      </a:lnTo>
                      <a:lnTo>
                        <a:pt x="138" y="209"/>
                      </a:lnTo>
                      <a:lnTo>
                        <a:pt x="139" y="210"/>
                      </a:lnTo>
                      <a:lnTo>
                        <a:pt x="141" y="211"/>
                      </a:lnTo>
                      <a:lnTo>
                        <a:pt x="142" y="213"/>
                      </a:lnTo>
                      <a:lnTo>
                        <a:pt x="144" y="214"/>
                      </a:lnTo>
                      <a:lnTo>
                        <a:pt x="144" y="215"/>
                      </a:lnTo>
                      <a:lnTo>
                        <a:pt x="145" y="215"/>
                      </a:lnTo>
                      <a:lnTo>
                        <a:pt x="146" y="216"/>
                      </a:lnTo>
                      <a:lnTo>
                        <a:pt x="148" y="217"/>
                      </a:lnTo>
                      <a:lnTo>
                        <a:pt x="149" y="218"/>
                      </a:lnTo>
                      <a:lnTo>
                        <a:pt x="149" y="219"/>
                      </a:lnTo>
                      <a:lnTo>
                        <a:pt x="150" y="220"/>
                      </a:lnTo>
                      <a:lnTo>
                        <a:pt x="152" y="221"/>
                      </a:lnTo>
                      <a:lnTo>
                        <a:pt x="153" y="222"/>
                      </a:lnTo>
                      <a:lnTo>
                        <a:pt x="154" y="222"/>
                      </a:lnTo>
                      <a:lnTo>
                        <a:pt x="155" y="222"/>
                      </a:lnTo>
                      <a:lnTo>
                        <a:pt x="155" y="223"/>
                      </a:lnTo>
                      <a:lnTo>
                        <a:pt x="156" y="223"/>
                      </a:lnTo>
                      <a:lnTo>
                        <a:pt x="157" y="224"/>
                      </a:lnTo>
                      <a:lnTo>
                        <a:pt x="158" y="224"/>
                      </a:lnTo>
                      <a:lnTo>
                        <a:pt x="158" y="225"/>
                      </a:lnTo>
                      <a:lnTo>
                        <a:pt x="159" y="226"/>
                      </a:lnTo>
                      <a:lnTo>
                        <a:pt x="160" y="227"/>
                      </a:lnTo>
                      <a:lnTo>
                        <a:pt x="161" y="228"/>
                      </a:lnTo>
                      <a:lnTo>
                        <a:pt x="161" y="229"/>
                      </a:lnTo>
                      <a:lnTo>
                        <a:pt x="162" y="229"/>
                      </a:lnTo>
                      <a:lnTo>
                        <a:pt x="162" y="230"/>
                      </a:lnTo>
                      <a:lnTo>
                        <a:pt x="162" y="231"/>
                      </a:lnTo>
                      <a:lnTo>
                        <a:pt x="163" y="232"/>
                      </a:lnTo>
                      <a:lnTo>
                        <a:pt x="163" y="233"/>
                      </a:lnTo>
                      <a:lnTo>
                        <a:pt x="163" y="234"/>
                      </a:lnTo>
                      <a:lnTo>
                        <a:pt x="164" y="234"/>
                      </a:lnTo>
                      <a:lnTo>
                        <a:pt x="165" y="235"/>
                      </a:lnTo>
                      <a:lnTo>
                        <a:pt x="164" y="235"/>
                      </a:lnTo>
                      <a:lnTo>
                        <a:pt x="164" y="234"/>
                      </a:lnTo>
                      <a:lnTo>
                        <a:pt x="164" y="235"/>
                      </a:lnTo>
                      <a:lnTo>
                        <a:pt x="163" y="235"/>
                      </a:lnTo>
                      <a:lnTo>
                        <a:pt x="163" y="236"/>
                      </a:lnTo>
                      <a:lnTo>
                        <a:pt x="163" y="237"/>
                      </a:lnTo>
                      <a:lnTo>
                        <a:pt x="162" y="238"/>
                      </a:lnTo>
                      <a:lnTo>
                        <a:pt x="162" y="239"/>
                      </a:lnTo>
                      <a:lnTo>
                        <a:pt x="163" y="239"/>
                      </a:lnTo>
                      <a:lnTo>
                        <a:pt x="164" y="239"/>
                      </a:lnTo>
                      <a:lnTo>
                        <a:pt x="165" y="240"/>
                      </a:lnTo>
                      <a:lnTo>
                        <a:pt x="165" y="239"/>
                      </a:lnTo>
                      <a:lnTo>
                        <a:pt x="165" y="240"/>
                      </a:lnTo>
                      <a:lnTo>
                        <a:pt x="166" y="240"/>
                      </a:lnTo>
                      <a:lnTo>
                        <a:pt x="166" y="241"/>
                      </a:lnTo>
                      <a:lnTo>
                        <a:pt x="167" y="241"/>
                      </a:lnTo>
                      <a:lnTo>
                        <a:pt x="167" y="242"/>
                      </a:lnTo>
                      <a:lnTo>
                        <a:pt x="168" y="242"/>
                      </a:lnTo>
                      <a:lnTo>
                        <a:pt x="169" y="242"/>
                      </a:lnTo>
                      <a:lnTo>
                        <a:pt x="170" y="242"/>
                      </a:lnTo>
                      <a:lnTo>
                        <a:pt x="171" y="242"/>
                      </a:lnTo>
                      <a:lnTo>
                        <a:pt x="171" y="243"/>
                      </a:lnTo>
                      <a:lnTo>
                        <a:pt x="172" y="243"/>
                      </a:lnTo>
                      <a:lnTo>
                        <a:pt x="172" y="244"/>
                      </a:lnTo>
                      <a:lnTo>
                        <a:pt x="173" y="244"/>
                      </a:lnTo>
                      <a:lnTo>
                        <a:pt x="174" y="244"/>
                      </a:lnTo>
                      <a:lnTo>
                        <a:pt x="175" y="245"/>
                      </a:lnTo>
                      <a:lnTo>
                        <a:pt x="176" y="246"/>
                      </a:lnTo>
                      <a:lnTo>
                        <a:pt x="176" y="247"/>
                      </a:lnTo>
                      <a:lnTo>
                        <a:pt x="177" y="248"/>
                      </a:lnTo>
                      <a:lnTo>
                        <a:pt x="177" y="249"/>
                      </a:lnTo>
                      <a:lnTo>
                        <a:pt x="177" y="250"/>
                      </a:lnTo>
                      <a:lnTo>
                        <a:pt x="177" y="251"/>
                      </a:lnTo>
                      <a:lnTo>
                        <a:pt x="178" y="251"/>
                      </a:lnTo>
                      <a:lnTo>
                        <a:pt x="178" y="252"/>
                      </a:lnTo>
                      <a:lnTo>
                        <a:pt x="178" y="253"/>
                      </a:lnTo>
                      <a:lnTo>
                        <a:pt x="178" y="254"/>
                      </a:lnTo>
                      <a:lnTo>
                        <a:pt x="177" y="255"/>
                      </a:lnTo>
                      <a:lnTo>
                        <a:pt x="177" y="256"/>
                      </a:lnTo>
                      <a:lnTo>
                        <a:pt x="178" y="256"/>
                      </a:lnTo>
                      <a:lnTo>
                        <a:pt x="180" y="255"/>
                      </a:lnTo>
                      <a:lnTo>
                        <a:pt x="180" y="254"/>
                      </a:lnTo>
                      <a:lnTo>
                        <a:pt x="181" y="253"/>
                      </a:lnTo>
                      <a:lnTo>
                        <a:pt x="182" y="253"/>
                      </a:lnTo>
                      <a:lnTo>
                        <a:pt x="182" y="254"/>
                      </a:lnTo>
                      <a:lnTo>
                        <a:pt x="183" y="254"/>
                      </a:lnTo>
                      <a:lnTo>
                        <a:pt x="183" y="253"/>
                      </a:lnTo>
                      <a:lnTo>
                        <a:pt x="184" y="253"/>
                      </a:lnTo>
                      <a:lnTo>
                        <a:pt x="184" y="254"/>
                      </a:lnTo>
                      <a:lnTo>
                        <a:pt x="184" y="255"/>
                      </a:lnTo>
                      <a:lnTo>
                        <a:pt x="185" y="255"/>
                      </a:lnTo>
                      <a:lnTo>
                        <a:pt x="186" y="256"/>
                      </a:lnTo>
                      <a:lnTo>
                        <a:pt x="187" y="256"/>
                      </a:lnTo>
                      <a:lnTo>
                        <a:pt x="188" y="256"/>
                      </a:lnTo>
                      <a:lnTo>
                        <a:pt x="188" y="255"/>
                      </a:lnTo>
                      <a:lnTo>
                        <a:pt x="188" y="254"/>
                      </a:lnTo>
                      <a:lnTo>
                        <a:pt x="188" y="253"/>
                      </a:lnTo>
                      <a:lnTo>
                        <a:pt x="189" y="253"/>
                      </a:lnTo>
                      <a:lnTo>
                        <a:pt x="190" y="252"/>
                      </a:lnTo>
                      <a:lnTo>
                        <a:pt x="189" y="251"/>
                      </a:lnTo>
                      <a:lnTo>
                        <a:pt x="190" y="250"/>
                      </a:lnTo>
                      <a:lnTo>
                        <a:pt x="190" y="249"/>
                      </a:lnTo>
                      <a:lnTo>
                        <a:pt x="191" y="249"/>
                      </a:lnTo>
                      <a:lnTo>
                        <a:pt x="192" y="250"/>
                      </a:lnTo>
                      <a:lnTo>
                        <a:pt x="192" y="249"/>
                      </a:lnTo>
                      <a:lnTo>
                        <a:pt x="191" y="249"/>
                      </a:lnTo>
                      <a:lnTo>
                        <a:pt x="192" y="248"/>
                      </a:lnTo>
                      <a:lnTo>
                        <a:pt x="192" y="249"/>
                      </a:lnTo>
                      <a:lnTo>
                        <a:pt x="193" y="248"/>
                      </a:lnTo>
                      <a:lnTo>
                        <a:pt x="193" y="249"/>
                      </a:lnTo>
                      <a:lnTo>
                        <a:pt x="194" y="249"/>
                      </a:lnTo>
                      <a:lnTo>
                        <a:pt x="194" y="248"/>
                      </a:lnTo>
                      <a:lnTo>
                        <a:pt x="195" y="248"/>
                      </a:lnTo>
                      <a:lnTo>
                        <a:pt x="194" y="247"/>
                      </a:lnTo>
                      <a:lnTo>
                        <a:pt x="195" y="247"/>
                      </a:lnTo>
                      <a:lnTo>
                        <a:pt x="195" y="246"/>
                      </a:lnTo>
                      <a:lnTo>
                        <a:pt x="196" y="246"/>
                      </a:lnTo>
                      <a:lnTo>
                        <a:pt x="196" y="247"/>
                      </a:lnTo>
                      <a:lnTo>
                        <a:pt x="197" y="247"/>
                      </a:lnTo>
                      <a:lnTo>
                        <a:pt x="198" y="247"/>
                      </a:lnTo>
                      <a:lnTo>
                        <a:pt x="199" y="247"/>
                      </a:lnTo>
                      <a:lnTo>
                        <a:pt x="199" y="246"/>
                      </a:lnTo>
                      <a:lnTo>
                        <a:pt x="200" y="246"/>
                      </a:lnTo>
                      <a:lnTo>
                        <a:pt x="200" y="245"/>
                      </a:lnTo>
                      <a:lnTo>
                        <a:pt x="199" y="244"/>
                      </a:lnTo>
                      <a:lnTo>
                        <a:pt x="199" y="243"/>
                      </a:lnTo>
                      <a:lnTo>
                        <a:pt x="200" y="243"/>
                      </a:lnTo>
                      <a:lnTo>
                        <a:pt x="201" y="243"/>
                      </a:lnTo>
                      <a:lnTo>
                        <a:pt x="202" y="243"/>
                      </a:lnTo>
                      <a:lnTo>
                        <a:pt x="202" y="244"/>
                      </a:lnTo>
                      <a:lnTo>
                        <a:pt x="202" y="243"/>
                      </a:lnTo>
                      <a:lnTo>
                        <a:pt x="203" y="243"/>
                      </a:lnTo>
                      <a:lnTo>
                        <a:pt x="204" y="243"/>
                      </a:lnTo>
                      <a:lnTo>
                        <a:pt x="205" y="243"/>
                      </a:lnTo>
                      <a:lnTo>
                        <a:pt x="206" y="243"/>
                      </a:lnTo>
                      <a:lnTo>
                        <a:pt x="206" y="242"/>
                      </a:lnTo>
                      <a:lnTo>
                        <a:pt x="206" y="241"/>
                      </a:lnTo>
                      <a:lnTo>
                        <a:pt x="207" y="241"/>
                      </a:lnTo>
                      <a:lnTo>
                        <a:pt x="208" y="241"/>
                      </a:lnTo>
                      <a:lnTo>
                        <a:pt x="208" y="240"/>
                      </a:lnTo>
                      <a:lnTo>
                        <a:pt x="208" y="241"/>
                      </a:lnTo>
                      <a:lnTo>
                        <a:pt x="209" y="241"/>
                      </a:lnTo>
                      <a:lnTo>
                        <a:pt x="210" y="241"/>
                      </a:lnTo>
                      <a:lnTo>
                        <a:pt x="210" y="242"/>
                      </a:lnTo>
                      <a:lnTo>
                        <a:pt x="211" y="243"/>
                      </a:lnTo>
                      <a:lnTo>
                        <a:pt x="211" y="244"/>
                      </a:lnTo>
                      <a:lnTo>
                        <a:pt x="212" y="244"/>
                      </a:lnTo>
                      <a:lnTo>
                        <a:pt x="212" y="245"/>
                      </a:lnTo>
                      <a:lnTo>
                        <a:pt x="213" y="245"/>
                      </a:lnTo>
                      <a:lnTo>
                        <a:pt x="212" y="245"/>
                      </a:lnTo>
                      <a:lnTo>
                        <a:pt x="213" y="246"/>
                      </a:lnTo>
                      <a:lnTo>
                        <a:pt x="214" y="247"/>
                      </a:lnTo>
                      <a:lnTo>
                        <a:pt x="214" y="248"/>
                      </a:lnTo>
                      <a:lnTo>
                        <a:pt x="215" y="248"/>
                      </a:lnTo>
                      <a:lnTo>
                        <a:pt x="215" y="249"/>
                      </a:lnTo>
                      <a:lnTo>
                        <a:pt x="216" y="250"/>
                      </a:lnTo>
                      <a:lnTo>
                        <a:pt x="215" y="250"/>
                      </a:lnTo>
                      <a:lnTo>
                        <a:pt x="215" y="251"/>
                      </a:lnTo>
                      <a:lnTo>
                        <a:pt x="216" y="251"/>
                      </a:lnTo>
                      <a:lnTo>
                        <a:pt x="216" y="252"/>
                      </a:lnTo>
                      <a:lnTo>
                        <a:pt x="217" y="252"/>
                      </a:lnTo>
                      <a:lnTo>
                        <a:pt x="218" y="251"/>
                      </a:lnTo>
                      <a:lnTo>
                        <a:pt x="218" y="252"/>
                      </a:lnTo>
                      <a:lnTo>
                        <a:pt x="219" y="252"/>
                      </a:lnTo>
                      <a:lnTo>
                        <a:pt x="220" y="252"/>
                      </a:lnTo>
                      <a:lnTo>
                        <a:pt x="221" y="252"/>
                      </a:lnTo>
                      <a:lnTo>
                        <a:pt x="221" y="253"/>
                      </a:lnTo>
                      <a:lnTo>
                        <a:pt x="222" y="253"/>
                      </a:lnTo>
                      <a:lnTo>
                        <a:pt x="222" y="252"/>
                      </a:lnTo>
                      <a:lnTo>
                        <a:pt x="223" y="252"/>
                      </a:lnTo>
                      <a:lnTo>
                        <a:pt x="223" y="253"/>
                      </a:lnTo>
                      <a:lnTo>
                        <a:pt x="224" y="252"/>
                      </a:lnTo>
                      <a:lnTo>
                        <a:pt x="224" y="251"/>
                      </a:lnTo>
                      <a:lnTo>
                        <a:pt x="225" y="251"/>
                      </a:lnTo>
                      <a:close/>
                      <a:moveTo>
                        <a:pt x="713" y="1"/>
                      </a:moveTo>
                      <a:lnTo>
                        <a:pt x="713" y="1"/>
                      </a:lnTo>
                      <a:lnTo>
                        <a:pt x="713" y="0"/>
                      </a:lnTo>
                      <a:lnTo>
                        <a:pt x="713" y="1"/>
                      </a:lnTo>
                      <a:lnTo>
                        <a:pt x="713" y="0"/>
                      </a:lnTo>
                      <a:lnTo>
                        <a:pt x="714" y="1"/>
                      </a:lnTo>
                      <a:lnTo>
                        <a:pt x="714" y="0"/>
                      </a:lnTo>
                      <a:lnTo>
                        <a:pt x="714" y="1"/>
                      </a:lnTo>
                      <a:lnTo>
                        <a:pt x="713" y="1"/>
                      </a:lnTo>
                      <a:close/>
                      <a:moveTo>
                        <a:pt x="712" y="2"/>
                      </a:moveTo>
                      <a:lnTo>
                        <a:pt x="712" y="1"/>
                      </a:lnTo>
                      <a:lnTo>
                        <a:pt x="713" y="1"/>
                      </a:lnTo>
                      <a:lnTo>
                        <a:pt x="712" y="2"/>
                      </a:lnTo>
                      <a:close/>
                      <a:moveTo>
                        <a:pt x="712" y="2"/>
                      </a:moveTo>
                      <a:lnTo>
                        <a:pt x="712" y="2"/>
                      </a:lnTo>
                      <a:lnTo>
                        <a:pt x="713" y="2"/>
                      </a:lnTo>
                      <a:lnTo>
                        <a:pt x="712" y="2"/>
                      </a:lnTo>
                      <a:close/>
                      <a:moveTo>
                        <a:pt x="712" y="2"/>
                      </a:moveTo>
                      <a:lnTo>
                        <a:pt x="712" y="2"/>
                      </a:lnTo>
                      <a:close/>
                      <a:moveTo>
                        <a:pt x="712" y="2"/>
                      </a:moveTo>
                      <a:lnTo>
                        <a:pt x="712" y="2"/>
                      </a:lnTo>
                      <a:close/>
                      <a:moveTo>
                        <a:pt x="710" y="3"/>
                      </a:moveTo>
                      <a:lnTo>
                        <a:pt x="711" y="3"/>
                      </a:lnTo>
                      <a:lnTo>
                        <a:pt x="711" y="2"/>
                      </a:lnTo>
                      <a:lnTo>
                        <a:pt x="711" y="3"/>
                      </a:lnTo>
                      <a:lnTo>
                        <a:pt x="711" y="2"/>
                      </a:lnTo>
                      <a:lnTo>
                        <a:pt x="711" y="3"/>
                      </a:lnTo>
                      <a:lnTo>
                        <a:pt x="712" y="2"/>
                      </a:lnTo>
                      <a:lnTo>
                        <a:pt x="712" y="3"/>
                      </a:lnTo>
                      <a:lnTo>
                        <a:pt x="712" y="4"/>
                      </a:lnTo>
                      <a:lnTo>
                        <a:pt x="713" y="4"/>
                      </a:lnTo>
                      <a:lnTo>
                        <a:pt x="712" y="4"/>
                      </a:lnTo>
                      <a:lnTo>
                        <a:pt x="711" y="4"/>
                      </a:lnTo>
                      <a:lnTo>
                        <a:pt x="711" y="5"/>
                      </a:lnTo>
                      <a:lnTo>
                        <a:pt x="710" y="5"/>
                      </a:lnTo>
                      <a:lnTo>
                        <a:pt x="710" y="6"/>
                      </a:lnTo>
                      <a:lnTo>
                        <a:pt x="710" y="5"/>
                      </a:lnTo>
                      <a:lnTo>
                        <a:pt x="709" y="5"/>
                      </a:lnTo>
                      <a:lnTo>
                        <a:pt x="708" y="5"/>
                      </a:lnTo>
                      <a:lnTo>
                        <a:pt x="707" y="5"/>
                      </a:lnTo>
                      <a:lnTo>
                        <a:pt x="706" y="5"/>
                      </a:lnTo>
                      <a:lnTo>
                        <a:pt x="707" y="5"/>
                      </a:lnTo>
                      <a:lnTo>
                        <a:pt x="707" y="4"/>
                      </a:lnTo>
                      <a:lnTo>
                        <a:pt x="708" y="4"/>
                      </a:lnTo>
                      <a:lnTo>
                        <a:pt x="708" y="3"/>
                      </a:lnTo>
                      <a:lnTo>
                        <a:pt x="708" y="4"/>
                      </a:lnTo>
                      <a:lnTo>
                        <a:pt x="709" y="4"/>
                      </a:lnTo>
                      <a:lnTo>
                        <a:pt x="709" y="3"/>
                      </a:lnTo>
                      <a:lnTo>
                        <a:pt x="710" y="3"/>
                      </a:lnTo>
                      <a:close/>
                      <a:moveTo>
                        <a:pt x="709" y="3"/>
                      </a:moveTo>
                      <a:lnTo>
                        <a:pt x="709" y="3"/>
                      </a:lnTo>
                      <a:close/>
                      <a:moveTo>
                        <a:pt x="712" y="4"/>
                      </a:moveTo>
                      <a:lnTo>
                        <a:pt x="712" y="5"/>
                      </a:lnTo>
                      <a:lnTo>
                        <a:pt x="712" y="4"/>
                      </a:lnTo>
                      <a:close/>
                      <a:moveTo>
                        <a:pt x="710" y="5"/>
                      </a:moveTo>
                      <a:lnTo>
                        <a:pt x="710" y="5"/>
                      </a:lnTo>
                      <a:close/>
                      <a:moveTo>
                        <a:pt x="709" y="5"/>
                      </a:moveTo>
                      <a:lnTo>
                        <a:pt x="709" y="5"/>
                      </a:lnTo>
                      <a:close/>
                      <a:moveTo>
                        <a:pt x="709" y="5"/>
                      </a:moveTo>
                      <a:lnTo>
                        <a:pt x="709" y="5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463" name="Freeform 4990"/>
                <p:cNvSpPr>
                  <a:spLocks noEditPoints="1"/>
                </p:cNvSpPr>
                <p:nvPr/>
              </p:nvSpPr>
              <p:spPr bwMode="auto">
                <a:xfrm>
                  <a:off x="3921125" y="2840038"/>
                  <a:ext cx="1119187" cy="1223963"/>
                </a:xfrm>
                <a:custGeom>
                  <a:avLst/>
                  <a:gdLst>
                    <a:gd name="T0" fmla="*/ 2147483646 w 705"/>
                    <a:gd name="T1" fmla="*/ 2147483646 h 771"/>
                    <a:gd name="T2" fmla="*/ 2147483646 w 705"/>
                    <a:gd name="T3" fmla="*/ 2147483646 h 771"/>
                    <a:gd name="T4" fmla="*/ 2147483646 w 705"/>
                    <a:gd name="T5" fmla="*/ 2147483646 h 771"/>
                    <a:gd name="T6" fmla="*/ 2147483646 w 705"/>
                    <a:gd name="T7" fmla="*/ 2147483646 h 771"/>
                    <a:gd name="T8" fmla="*/ 2147483646 w 705"/>
                    <a:gd name="T9" fmla="*/ 2147483646 h 771"/>
                    <a:gd name="T10" fmla="*/ 2147483646 w 705"/>
                    <a:gd name="T11" fmla="*/ 2147483646 h 771"/>
                    <a:gd name="T12" fmla="*/ 2147483646 w 705"/>
                    <a:gd name="T13" fmla="*/ 2147483646 h 771"/>
                    <a:gd name="T14" fmla="*/ 2147483646 w 705"/>
                    <a:gd name="T15" fmla="*/ 2147483646 h 771"/>
                    <a:gd name="T16" fmla="*/ 2147483646 w 705"/>
                    <a:gd name="T17" fmla="*/ 2147483646 h 771"/>
                    <a:gd name="T18" fmla="*/ 2147483646 w 705"/>
                    <a:gd name="T19" fmla="*/ 2147483646 h 771"/>
                    <a:gd name="T20" fmla="*/ 2147483646 w 705"/>
                    <a:gd name="T21" fmla="*/ 2147483646 h 771"/>
                    <a:gd name="T22" fmla="*/ 2147483646 w 705"/>
                    <a:gd name="T23" fmla="*/ 2147483646 h 771"/>
                    <a:gd name="T24" fmla="*/ 2147483646 w 705"/>
                    <a:gd name="T25" fmla="*/ 2147483646 h 771"/>
                    <a:gd name="T26" fmla="*/ 2147483646 w 705"/>
                    <a:gd name="T27" fmla="*/ 2147483646 h 771"/>
                    <a:gd name="T28" fmla="*/ 2147483646 w 705"/>
                    <a:gd name="T29" fmla="*/ 2147483646 h 771"/>
                    <a:gd name="T30" fmla="*/ 2147483646 w 705"/>
                    <a:gd name="T31" fmla="*/ 2147483646 h 771"/>
                    <a:gd name="T32" fmla="*/ 2147483646 w 705"/>
                    <a:gd name="T33" fmla="*/ 2147483646 h 771"/>
                    <a:gd name="T34" fmla="*/ 2147483646 w 705"/>
                    <a:gd name="T35" fmla="*/ 2147483646 h 771"/>
                    <a:gd name="T36" fmla="*/ 2147483646 w 705"/>
                    <a:gd name="T37" fmla="*/ 2147483646 h 771"/>
                    <a:gd name="T38" fmla="*/ 2147483646 w 705"/>
                    <a:gd name="T39" fmla="*/ 2147483646 h 771"/>
                    <a:gd name="T40" fmla="*/ 2147483646 w 705"/>
                    <a:gd name="T41" fmla="*/ 2147483646 h 771"/>
                    <a:gd name="T42" fmla="*/ 2147483646 w 705"/>
                    <a:gd name="T43" fmla="*/ 2147483646 h 771"/>
                    <a:gd name="T44" fmla="*/ 2147483646 w 705"/>
                    <a:gd name="T45" fmla="*/ 2147483646 h 771"/>
                    <a:gd name="T46" fmla="*/ 2147483646 w 705"/>
                    <a:gd name="T47" fmla="*/ 2147483646 h 771"/>
                    <a:gd name="T48" fmla="*/ 2147483646 w 705"/>
                    <a:gd name="T49" fmla="*/ 2147483646 h 771"/>
                    <a:gd name="T50" fmla="*/ 2147483646 w 705"/>
                    <a:gd name="T51" fmla="*/ 2147483646 h 771"/>
                    <a:gd name="T52" fmla="*/ 2147483646 w 705"/>
                    <a:gd name="T53" fmla="*/ 2147483646 h 771"/>
                    <a:gd name="T54" fmla="*/ 2147483646 w 705"/>
                    <a:gd name="T55" fmla="*/ 2147483646 h 771"/>
                    <a:gd name="T56" fmla="*/ 2147483646 w 705"/>
                    <a:gd name="T57" fmla="*/ 2147483646 h 771"/>
                    <a:gd name="T58" fmla="*/ 2147483646 w 705"/>
                    <a:gd name="T59" fmla="*/ 2147483646 h 771"/>
                    <a:gd name="T60" fmla="*/ 2147483646 w 705"/>
                    <a:gd name="T61" fmla="*/ 2147483646 h 771"/>
                    <a:gd name="T62" fmla="*/ 2147483646 w 705"/>
                    <a:gd name="T63" fmla="*/ 2147483646 h 771"/>
                    <a:gd name="T64" fmla="*/ 2147483646 w 705"/>
                    <a:gd name="T65" fmla="*/ 2147483646 h 771"/>
                    <a:gd name="T66" fmla="*/ 2147483646 w 705"/>
                    <a:gd name="T67" fmla="*/ 2147483646 h 771"/>
                    <a:gd name="T68" fmla="*/ 2147483646 w 705"/>
                    <a:gd name="T69" fmla="*/ 2147483646 h 771"/>
                    <a:gd name="T70" fmla="*/ 2147483646 w 705"/>
                    <a:gd name="T71" fmla="*/ 2147483646 h 771"/>
                    <a:gd name="T72" fmla="*/ 2147483646 w 705"/>
                    <a:gd name="T73" fmla="*/ 2147483646 h 771"/>
                    <a:gd name="T74" fmla="*/ 2147483646 w 705"/>
                    <a:gd name="T75" fmla="*/ 2147483646 h 771"/>
                    <a:gd name="T76" fmla="*/ 2147483646 w 705"/>
                    <a:gd name="T77" fmla="*/ 2147483646 h 771"/>
                    <a:gd name="T78" fmla="*/ 2147483646 w 705"/>
                    <a:gd name="T79" fmla="*/ 2147483646 h 771"/>
                    <a:gd name="T80" fmla="*/ 2147483646 w 705"/>
                    <a:gd name="T81" fmla="*/ 2147483646 h 771"/>
                    <a:gd name="T82" fmla="*/ 2147483646 w 705"/>
                    <a:gd name="T83" fmla="*/ 2147483646 h 771"/>
                    <a:gd name="T84" fmla="*/ 2147483646 w 705"/>
                    <a:gd name="T85" fmla="*/ 2147483646 h 771"/>
                    <a:gd name="T86" fmla="*/ 2147483646 w 705"/>
                    <a:gd name="T87" fmla="*/ 2147483646 h 771"/>
                    <a:gd name="T88" fmla="*/ 2147483646 w 705"/>
                    <a:gd name="T89" fmla="*/ 2147483646 h 771"/>
                    <a:gd name="T90" fmla="*/ 2147483646 w 705"/>
                    <a:gd name="T91" fmla="*/ 2147483646 h 771"/>
                    <a:gd name="T92" fmla="*/ 2147483646 w 705"/>
                    <a:gd name="T93" fmla="*/ 2147483646 h 771"/>
                    <a:gd name="T94" fmla="*/ 2147483646 w 705"/>
                    <a:gd name="T95" fmla="*/ 2147483646 h 771"/>
                    <a:gd name="T96" fmla="*/ 2147483646 w 705"/>
                    <a:gd name="T97" fmla="*/ 2147483646 h 771"/>
                    <a:gd name="T98" fmla="*/ 2147483646 w 705"/>
                    <a:gd name="T99" fmla="*/ 2147483646 h 771"/>
                    <a:gd name="T100" fmla="*/ 2147483646 w 705"/>
                    <a:gd name="T101" fmla="*/ 2147483646 h 771"/>
                    <a:gd name="T102" fmla="*/ 2147483646 w 705"/>
                    <a:gd name="T103" fmla="*/ 2147483646 h 771"/>
                    <a:gd name="T104" fmla="*/ 2147483646 w 705"/>
                    <a:gd name="T105" fmla="*/ 2147483646 h 771"/>
                    <a:gd name="T106" fmla="*/ 2147483646 w 705"/>
                    <a:gd name="T107" fmla="*/ 2147483646 h 771"/>
                    <a:gd name="T108" fmla="*/ 2147483646 w 705"/>
                    <a:gd name="T109" fmla="*/ 2147483646 h 771"/>
                    <a:gd name="T110" fmla="*/ 2147483646 w 705"/>
                    <a:gd name="T111" fmla="*/ 2147483646 h 771"/>
                    <a:gd name="T112" fmla="*/ 2147483646 w 705"/>
                    <a:gd name="T113" fmla="*/ 2147483646 h 771"/>
                    <a:gd name="T114" fmla="*/ 2147483646 w 705"/>
                    <a:gd name="T115" fmla="*/ 2147483646 h 771"/>
                    <a:gd name="T116" fmla="*/ 2147483646 w 705"/>
                    <a:gd name="T117" fmla="*/ 2147483646 h 771"/>
                    <a:gd name="T118" fmla="*/ 2147483646 w 705"/>
                    <a:gd name="T119" fmla="*/ 2147483646 h 771"/>
                    <a:gd name="T120" fmla="*/ 2147483646 w 705"/>
                    <a:gd name="T121" fmla="*/ 2147483646 h 771"/>
                    <a:gd name="T122" fmla="*/ 2147483646 w 705"/>
                    <a:gd name="T123" fmla="*/ 2147483646 h 771"/>
                    <a:gd name="T124" fmla="*/ 2147483646 w 705"/>
                    <a:gd name="T125" fmla="*/ 2147483646 h 771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05"/>
                    <a:gd name="T190" fmla="*/ 0 h 771"/>
                    <a:gd name="T191" fmla="*/ 705 w 705"/>
                    <a:gd name="T192" fmla="*/ 771 h 771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05" h="771">
                      <a:moveTo>
                        <a:pt x="417" y="1"/>
                      </a:moveTo>
                      <a:lnTo>
                        <a:pt x="417" y="1"/>
                      </a:lnTo>
                      <a:lnTo>
                        <a:pt x="417" y="2"/>
                      </a:lnTo>
                      <a:lnTo>
                        <a:pt x="418" y="2"/>
                      </a:lnTo>
                      <a:lnTo>
                        <a:pt x="419" y="2"/>
                      </a:lnTo>
                      <a:lnTo>
                        <a:pt x="420" y="2"/>
                      </a:lnTo>
                      <a:lnTo>
                        <a:pt x="421" y="3"/>
                      </a:lnTo>
                      <a:lnTo>
                        <a:pt x="422" y="3"/>
                      </a:lnTo>
                      <a:lnTo>
                        <a:pt x="423" y="3"/>
                      </a:lnTo>
                      <a:lnTo>
                        <a:pt x="424" y="2"/>
                      </a:lnTo>
                      <a:lnTo>
                        <a:pt x="425" y="2"/>
                      </a:lnTo>
                      <a:lnTo>
                        <a:pt x="426" y="2"/>
                      </a:lnTo>
                      <a:lnTo>
                        <a:pt x="426" y="1"/>
                      </a:lnTo>
                      <a:lnTo>
                        <a:pt x="427" y="2"/>
                      </a:lnTo>
                      <a:lnTo>
                        <a:pt x="428" y="2"/>
                      </a:lnTo>
                      <a:lnTo>
                        <a:pt x="429" y="2"/>
                      </a:lnTo>
                      <a:lnTo>
                        <a:pt x="430" y="2"/>
                      </a:lnTo>
                      <a:lnTo>
                        <a:pt x="431" y="2"/>
                      </a:lnTo>
                      <a:lnTo>
                        <a:pt x="432" y="2"/>
                      </a:lnTo>
                      <a:lnTo>
                        <a:pt x="433" y="2"/>
                      </a:lnTo>
                      <a:lnTo>
                        <a:pt x="434" y="2"/>
                      </a:lnTo>
                      <a:lnTo>
                        <a:pt x="435" y="2"/>
                      </a:lnTo>
                      <a:lnTo>
                        <a:pt x="435" y="3"/>
                      </a:lnTo>
                      <a:lnTo>
                        <a:pt x="434" y="3"/>
                      </a:lnTo>
                      <a:lnTo>
                        <a:pt x="434" y="4"/>
                      </a:lnTo>
                      <a:lnTo>
                        <a:pt x="434" y="5"/>
                      </a:lnTo>
                      <a:lnTo>
                        <a:pt x="434" y="6"/>
                      </a:lnTo>
                      <a:lnTo>
                        <a:pt x="435" y="6"/>
                      </a:lnTo>
                      <a:lnTo>
                        <a:pt x="435" y="7"/>
                      </a:lnTo>
                      <a:lnTo>
                        <a:pt x="436" y="8"/>
                      </a:lnTo>
                      <a:lnTo>
                        <a:pt x="437" y="9"/>
                      </a:lnTo>
                      <a:lnTo>
                        <a:pt x="438" y="9"/>
                      </a:lnTo>
                      <a:lnTo>
                        <a:pt x="439" y="9"/>
                      </a:lnTo>
                      <a:lnTo>
                        <a:pt x="440" y="9"/>
                      </a:lnTo>
                      <a:lnTo>
                        <a:pt x="441" y="9"/>
                      </a:lnTo>
                      <a:lnTo>
                        <a:pt x="441" y="10"/>
                      </a:lnTo>
                      <a:lnTo>
                        <a:pt x="441" y="11"/>
                      </a:lnTo>
                      <a:lnTo>
                        <a:pt x="441" y="12"/>
                      </a:lnTo>
                      <a:lnTo>
                        <a:pt x="441" y="13"/>
                      </a:lnTo>
                      <a:lnTo>
                        <a:pt x="441" y="14"/>
                      </a:lnTo>
                      <a:lnTo>
                        <a:pt x="442" y="14"/>
                      </a:lnTo>
                      <a:lnTo>
                        <a:pt x="442" y="13"/>
                      </a:lnTo>
                      <a:lnTo>
                        <a:pt x="443" y="13"/>
                      </a:lnTo>
                      <a:lnTo>
                        <a:pt x="444" y="13"/>
                      </a:lnTo>
                      <a:lnTo>
                        <a:pt x="444" y="12"/>
                      </a:lnTo>
                      <a:lnTo>
                        <a:pt x="445" y="12"/>
                      </a:lnTo>
                      <a:lnTo>
                        <a:pt x="445" y="13"/>
                      </a:lnTo>
                      <a:lnTo>
                        <a:pt x="446" y="13"/>
                      </a:lnTo>
                      <a:lnTo>
                        <a:pt x="446" y="14"/>
                      </a:lnTo>
                      <a:lnTo>
                        <a:pt x="447" y="14"/>
                      </a:lnTo>
                      <a:lnTo>
                        <a:pt x="449" y="14"/>
                      </a:lnTo>
                      <a:lnTo>
                        <a:pt x="450" y="15"/>
                      </a:lnTo>
                      <a:lnTo>
                        <a:pt x="450" y="16"/>
                      </a:lnTo>
                      <a:lnTo>
                        <a:pt x="451" y="16"/>
                      </a:lnTo>
                      <a:lnTo>
                        <a:pt x="451" y="17"/>
                      </a:lnTo>
                      <a:lnTo>
                        <a:pt x="451" y="18"/>
                      </a:lnTo>
                      <a:lnTo>
                        <a:pt x="451" y="19"/>
                      </a:lnTo>
                      <a:lnTo>
                        <a:pt x="452" y="19"/>
                      </a:lnTo>
                      <a:lnTo>
                        <a:pt x="452" y="20"/>
                      </a:lnTo>
                      <a:lnTo>
                        <a:pt x="452" y="21"/>
                      </a:lnTo>
                      <a:lnTo>
                        <a:pt x="453" y="21"/>
                      </a:lnTo>
                      <a:lnTo>
                        <a:pt x="453" y="22"/>
                      </a:lnTo>
                      <a:lnTo>
                        <a:pt x="453" y="23"/>
                      </a:lnTo>
                      <a:lnTo>
                        <a:pt x="454" y="23"/>
                      </a:lnTo>
                      <a:lnTo>
                        <a:pt x="454" y="24"/>
                      </a:lnTo>
                      <a:lnTo>
                        <a:pt x="454" y="26"/>
                      </a:lnTo>
                      <a:lnTo>
                        <a:pt x="454" y="27"/>
                      </a:lnTo>
                      <a:lnTo>
                        <a:pt x="455" y="28"/>
                      </a:lnTo>
                      <a:lnTo>
                        <a:pt x="455" y="29"/>
                      </a:lnTo>
                      <a:lnTo>
                        <a:pt x="455" y="30"/>
                      </a:lnTo>
                      <a:lnTo>
                        <a:pt x="456" y="30"/>
                      </a:lnTo>
                      <a:lnTo>
                        <a:pt x="456" y="31"/>
                      </a:lnTo>
                      <a:lnTo>
                        <a:pt x="456" y="32"/>
                      </a:lnTo>
                      <a:lnTo>
                        <a:pt x="456" y="33"/>
                      </a:lnTo>
                      <a:lnTo>
                        <a:pt x="456" y="34"/>
                      </a:lnTo>
                      <a:lnTo>
                        <a:pt x="456" y="35"/>
                      </a:lnTo>
                      <a:lnTo>
                        <a:pt x="457" y="35"/>
                      </a:lnTo>
                      <a:lnTo>
                        <a:pt x="458" y="36"/>
                      </a:lnTo>
                      <a:lnTo>
                        <a:pt x="459" y="36"/>
                      </a:lnTo>
                      <a:lnTo>
                        <a:pt x="460" y="36"/>
                      </a:lnTo>
                      <a:lnTo>
                        <a:pt x="460" y="37"/>
                      </a:lnTo>
                      <a:lnTo>
                        <a:pt x="461" y="37"/>
                      </a:lnTo>
                      <a:lnTo>
                        <a:pt x="461" y="38"/>
                      </a:lnTo>
                      <a:lnTo>
                        <a:pt x="462" y="38"/>
                      </a:lnTo>
                      <a:lnTo>
                        <a:pt x="463" y="39"/>
                      </a:lnTo>
                      <a:lnTo>
                        <a:pt x="464" y="39"/>
                      </a:lnTo>
                      <a:lnTo>
                        <a:pt x="464" y="40"/>
                      </a:lnTo>
                      <a:lnTo>
                        <a:pt x="466" y="39"/>
                      </a:lnTo>
                      <a:lnTo>
                        <a:pt x="466" y="40"/>
                      </a:lnTo>
                      <a:lnTo>
                        <a:pt x="466" y="41"/>
                      </a:lnTo>
                      <a:lnTo>
                        <a:pt x="467" y="41"/>
                      </a:lnTo>
                      <a:lnTo>
                        <a:pt x="467" y="42"/>
                      </a:lnTo>
                      <a:lnTo>
                        <a:pt x="466" y="42"/>
                      </a:lnTo>
                      <a:lnTo>
                        <a:pt x="467" y="42"/>
                      </a:lnTo>
                      <a:lnTo>
                        <a:pt x="466" y="43"/>
                      </a:lnTo>
                      <a:lnTo>
                        <a:pt x="466" y="44"/>
                      </a:lnTo>
                      <a:lnTo>
                        <a:pt x="466" y="45"/>
                      </a:lnTo>
                      <a:lnTo>
                        <a:pt x="464" y="47"/>
                      </a:lnTo>
                      <a:lnTo>
                        <a:pt x="465" y="47"/>
                      </a:lnTo>
                      <a:lnTo>
                        <a:pt x="465" y="48"/>
                      </a:lnTo>
                      <a:lnTo>
                        <a:pt x="465" y="49"/>
                      </a:lnTo>
                      <a:lnTo>
                        <a:pt x="465" y="50"/>
                      </a:lnTo>
                      <a:lnTo>
                        <a:pt x="464" y="51"/>
                      </a:lnTo>
                      <a:lnTo>
                        <a:pt x="463" y="51"/>
                      </a:lnTo>
                      <a:lnTo>
                        <a:pt x="462" y="52"/>
                      </a:lnTo>
                      <a:lnTo>
                        <a:pt x="461" y="52"/>
                      </a:lnTo>
                      <a:lnTo>
                        <a:pt x="461" y="51"/>
                      </a:lnTo>
                      <a:lnTo>
                        <a:pt x="460" y="52"/>
                      </a:lnTo>
                      <a:lnTo>
                        <a:pt x="459" y="53"/>
                      </a:lnTo>
                      <a:lnTo>
                        <a:pt x="460" y="53"/>
                      </a:lnTo>
                      <a:lnTo>
                        <a:pt x="460" y="54"/>
                      </a:lnTo>
                      <a:lnTo>
                        <a:pt x="461" y="54"/>
                      </a:lnTo>
                      <a:lnTo>
                        <a:pt x="461" y="55"/>
                      </a:lnTo>
                      <a:lnTo>
                        <a:pt x="460" y="55"/>
                      </a:lnTo>
                      <a:lnTo>
                        <a:pt x="460" y="56"/>
                      </a:lnTo>
                      <a:lnTo>
                        <a:pt x="460" y="57"/>
                      </a:lnTo>
                      <a:lnTo>
                        <a:pt x="460" y="58"/>
                      </a:lnTo>
                      <a:lnTo>
                        <a:pt x="460" y="59"/>
                      </a:lnTo>
                      <a:lnTo>
                        <a:pt x="460" y="60"/>
                      </a:lnTo>
                      <a:lnTo>
                        <a:pt x="459" y="60"/>
                      </a:lnTo>
                      <a:lnTo>
                        <a:pt x="458" y="60"/>
                      </a:lnTo>
                      <a:lnTo>
                        <a:pt x="458" y="61"/>
                      </a:lnTo>
                      <a:lnTo>
                        <a:pt x="458" y="62"/>
                      </a:lnTo>
                      <a:lnTo>
                        <a:pt x="458" y="63"/>
                      </a:lnTo>
                      <a:lnTo>
                        <a:pt x="457" y="64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1" y="63"/>
                      </a:lnTo>
                      <a:lnTo>
                        <a:pt x="462" y="64"/>
                      </a:lnTo>
                      <a:lnTo>
                        <a:pt x="463" y="64"/>
                      </a:lnTo>
                      <a:lnTo>
                        <a:pt x="464" y="65"/>
                      </a:lnTo>
                      <a:lnTo>
                        <a:pt x="466" y="66"/>
                      </a:lnTo>
                      <a:lnTo>
                        <a:pt x="467" y="66"/>
                      </a:lnTo>
                      <a:lnTo>
                        <a:pt x="468" y="67"/>
                      </a:lnTo>
                      <a:lnTo>
                        <a:pt x="469" y="67"/>
                      </a:lnTo>
                      <a:lnTo>
                        <a:pt x="470" y="66"/>
                      </a:lnTo>
                      <a:lnTo>
                        <a:pt x="471" y="66"/>
                      </a:lnTo>
                      <a:lnTo>
                        <a:pt x="472" y="66"/>
                      </a:lnTo>
                      <a:lnTo>
                        <a:pt x="473" y="66"/>
                      </a:lnTo>
                      <a:lnTo>
                        <a:pt x="474" y="66"/>
                      </a:lnTo>
                      <a:lnTo>
                        <a:pt x="474" y="65"/>
                      </a:lnTo>
                      <a:lnTo>
                        <a:pt x="475" y="64"/>
                      </a:lnTo>
                      <a:lnTo>
                        <a:pt x="475" y="63"/>
                      </a:lnTo>
                      <a:lnTo>
                        <a:pt x="476" y="63"/>
                      </a:lnTo>
                      <a:lnTo>
                        <a:pt x="476" y="62"/>
                      </a:lnTo>
                      <a:lnTo>
                        <a:pt x="477" y="62"/>
                      </a:lnTo>
                      <a:lnTo>
                        <a:pt x="478" y="62"/>
                      </a:lnTo>
                      <a:lnTo>
                        <a:pt x="479" y="62"/>
                      </a:lnTo>
                      <a:lnTo>
                        <a:pt x="479" y="63"/>
                      </a:lnTo>
                      <a:lnTo>
                        <a:pt x="480" y="63"/>
                      </a:lnTo>
                      <a:lnTo>
                        <a:pt x="481" y="63"/>
                      </a:lnTo>
                      <a:lnTo>
                        <a:pt x="482" y="62"/>
                      </a:lnTo>
                      <a:lnTo>
                        <a:pt x="482" y="61"/>
                      </a:lnTo>
                      <a:lnTo>
                        <a:pt x="484" y="59"/>
                      </a:lnTo>
                      <a:lnTo>
                        <a:pt x="484" y="58"/>
                      </a:lnTo>
                      <a:lnTo>
                        <a:pt x="485" y="58"/>
                      </a:lnTo>
                      <a:lnTo>
                        <a:pt x="485" y="59"/>
                      </a:lnTo>
                      <a:lnTo>
                        <a:pt x="486" y="59"/>
                      </a:lnTo>
                      <a:lnTo>
                        <a:pt x="487" y="60"/>
                      </a:lnTo>
                      <a:lnTo>
                        <a:pt x="488" y="60"/>
                      </a:lnTo>
                      <a:lnTo>
                        <a:pt x="489" y="61"/>
                      </a:lnTo>
                      <a:lnTo>
                        <a:pt x="490" y="60"/>
                      </a:lnTo>
                      <a:lnTo>
                        <a:pt x="491" y="59"/>
                      </a:lnTo>
                      <a:lnTo>
                        <a:pt x="491" y="58"/>
                      </a:lnTo>
                      <a:lnTo>
                        <a:pt x="491" y="57"/>
                      </a:lnTo>
                      <a:lnTo>
                        <a:pt x="492" y="56"/>
                      </a:lnTo>
                      <a:lnTo>
                        <a:pt x="492" y="55"/>
                      </a:lnTo>
                      <a:lnTo>
                        <a:pt x="493" y="54"/>
                      </a:lnTo>
                      <a:lnTo>
                        <a:pt x="494" y="53"/>
                      </a:lnTo>
                      <a:lnTo>
                        <a:pt x="494" y="52"/>
                      </a:lnTo>
                      <a:lnTo>
                        <a:pt x="494" y="51"/>
                      </a:lnTo>
                      <a:lnTo>
                        <a:pt x="495" y="50"/>
                      </a:lnTo>
                      <a:lnTo>
                        <a:pt x="495" y="49"/>
                      </a:lnTo>
                      <a:lnTo>
                        <a:pt x="495" y="48"/>
                      </a:lnTo>
                      <a:lnTo>
                        <a:pt x="496" y="47"/>
                      </a:lnTo>
                      <a:lnTo>
                        <a:pt x="496" y="46"/>
                      </a:lnTo>
                      <a:lnTo>
                        <a:pt x="496" y="45"/>
                      </a:lnTo>
                      <a:lnTo>
                        <a:pt x="496" y="44"/>
                      </a:lnTo>
                      <a:lnTo>
                        <a:pt x="496" y="43"/>
                      </a:lnTo>
                      <a:lnTo>
                        <a:pt x="496" y="41"/>
                      </a:lnTo>
                      <a:lnTo>
                        <a:pt x="497" y="39"/>
                      </a:lnTo>
                      <a:lnTo>
                        <a:pt x="498" y="38"/>
                      </a:lnTo>
                      <a:lnTo>
                        <a:pt x="498" y="37"/>
                      </a:lnTo>
                      <a:lnTo>
                        <a:pt x="499" y="37"/>
                      </a:lnTo>
                      <a:lnTo>
                        <a:pt x="500" y="36"/>
                      </a:lnTo>
                      <a:lnTo>
                        <a:pt x="501" y="36"/>
                      </a:lnTo>
                      <a:lnTo>
                        <a:pt x="502" y="37"/>
                      </a:lnTo>
                      <a:lnTo>
                        <a:pt x="503" y="37"/>
                      </a:lnTo>
                      <a:lnTo>
                        <a:pt x="503" y="38"/>
                      </a:lnTo>
                      <a:lnTo>
                        <a:pt x="504" y="39"/>
                      </a:lnTo>
                      <a:lnTo>
                        <a:pt x="505" y="40"/>
                      </a:lnTo>
                      <a:lnTo>
                        <a:pt x="505" y="41"/>
                      </a:lnTo>
                      <a:lnTo>
                        <a:pt x="506" y="41"/>
                      </a:lnTo>
                      <a:lnTo>
                        <a:pt x="507" y="41"/>
                      </a:lnTo>
                      <a:lnTo>
                        <a:pt x="508" y="41"/>
                      </a:lnTo>
                      <a:lnTo>
                        <a:pt x="509" y="41"/>
                      </a:lnTo>
                      <a:lnTo>
                        <a:pt x="510" y="41"/>
                      </a:lnTo>
                      <a:lnTo>
                        <a:pt x="511" y="41"/>
                      </a:lnTo>
                      <a:lnTo>
                        <a:pt x="511" y="40"/>
                      </a:lnTo>
                      <a:lnTo>
                        <a:pt x="512" y="39"/>
                      </a:lnTo>
                      <a:lnTo>
                        <a:pt x="513" y="39"/>
                      </a:lnTo>
                      <a:lnTo>
                        <a:pt x="513" y="38"/>
                      </a:lnTo>
                      <a:lnTo>
                        <a:pt x="515" y="38"/>
                      </a:lnTo>
                      <a:lnTo>
                        <a:pt x="516" y="39"/>
                      </a:lnTo>
                      <a:lnTo>
                        <a:pt x="517" y="39"/>
                      </a:lnTo>
                      <a:lnTo>
                        <a:pt x="518" y="39"/>
                      </a:lnTo>
                      <a:lnTo>
                        <a:pt x="519" y="39"/>
                      </a:lnTo>
                      <a:lnTo>
                        <a:pt x="520" y="39"/>
                      </a:lnTo>
                      <a:lnTo>
                        <a:pt x="521" y="38"/>
                      </a:lnTo>
                      <a:lnTo>
                        <a:pt x="522" y="38"/>
                      </a:lnTo>
                      <a:lnTo>
                        <a:pt x="523" y="37"/>
                      </a:lnTo>
                      <a:lnTo>
                        <a:pt x="523" y="36"/>
                      </a:lnTo>
                      <a:lnTo>
                        <a:pt x="524" y="35"/>
                      </a:lnTo>
                      <a:lnTo>
                        <a:pt x="525" y="35"/>
                      </a:lnTo>
                      <a:lnTo>
                        <a:pt x="525" y="34"/>
                      </a:lnTo>
                      <a:lnTo>
                        <a:pt x="526" y="33"/>
                      </a:lnTo>
                      <a:lnTo>
                        <a:pt x="527" y="33"/>
                      </a:lnTo>
                      <a:lnTo>
                        <a:pt x="528" y="32"/>
                      </a:lnTo>
                      <a:lnTo>
                        <a:pt x="528" y="31"/>
                      </a:lnTo>
                      <a:lnTo>
                        <a:pt x="529" y="30"/>
                      </a:lnTo>
                      <a:lnTo>
                        <a:pt x="528" y="29"/>
                      </a:lnTo>
                      <a:lnTo>
                        <a:pt x="529" y="28"/>
                      </a:lnTo>
                      <a:lnTo>
                        <a:pt x="528" y="27"/>
                      </a:lnTo>
                      <a:lnTo>
                        <a:pt x="528" y="26"/>
                      </a:lnTo>
                      <a:lnTo>
                        <a:pt x="528" y="25"/>
                      </a:lnTo>
                      <a:lnTo>
                        <a:pt x="527" y="24"/>
                      </a:lnTo>
                      <a:lnTo>
                        <a:pt x="527" y="23"/>
                      </a:lnTo>
                      <a:lnTo>
                        <a:pt x="527" y="22"/>
                      </a:lnTo>
                      <a:lnTo>
                        <a:pt x="528" y="21"/>
                      </a:lnTo>
                      <a:lnTo>
                        <a:pt x="529" y="21"/>
                      </a:lnTo>
                      <a:lnTo>
                        <a:pt x="531" y="21"/>
                      </a:lnTo>
                      <a:lnTo>
                        <a:pt x="532" y="21"/>
                      </a:lnTo>
                      <a:lnTo>
                        <a:pt x="533" y="21"/>
                      </a:lnTo>
                      <a:lnTo>
                        <a:pt x="534" y="21"/>
                      </a:lnTo>
                      <a:lnTo>
                        <a:pt x="535" y="21"/>
                      </a:lnTo>
                      <a:lnTo>
                        <a:pt x="536" y="21"/>
                      </a:lnTo>
                      <a:lnTo>
                        <a:pt x="537" y="21"/>
                      </a:lnTo>
                      <a:lnTo>
                        <a:pt x="538" y="21"/>
                      </a:lnTo>
                      <a:lnTo>
                        <a:pt x="538" y="20"/>
                      </a:lnTo>
                      <a:lnTo>
                        <a:pt x="539" y="20"/>
                      </a:lnTo>
                      <a:lnTo>
                        <a:pt x="540" y="20"/>
                      </a:lnTo>
                      <a:lnTo>
                        <a:pt x="541" y="20"/>
                      </a:lnTo>
                      <a:lnTo>
                        <a:pt x="542" y="20"/>
                      </a:lnTo>
                      <a:lnTo>
                        <a:pt x="543" y="21"/>
                      </a:lnTo>
                      <a:lnTo>
                        <a:pt x="544" y="20"/>
                      </a:lnTo>
                      <a:lnTo>
                        <a:pt x="545" y="20"/>
                      </a:lnTo>
                      <a:lnTo>
                        <a:pt x="545" y="19"/>
                      </a:lnTo>
                      <a:lnTo>
                        <a:pt x="545" y="17"/>
                      </a:lnTo>
                      <a:lnTo>
                        <a:pt x="545" y="16"/>
                      </a:lnTo>
                      <a:lnTo>
                        <a:pt x="545" y="14"/>
                      </a:lnTo>
                      <a:lnTo>
                        <a:pt x="544" y="12"/>
                      </a:lnTo>
                      <a:lnTo>
                        <a:pt x="544" y="10"/>
                      </a:lnTo>
                      <a:lnTo>
                        <a:pt x="545" y="10"/>
                      </a:lnTo>
                      <a:lnTo>
                        <a:pt x="547" y="10"/>
                      </a:lnTo>
                      <a:lnTo>
                        <a:pt x="548" y="10"/>
                      </a:lnTo>
                      <a:lnTo>
                        <a:pt x="549" y="10"/>
                      </a:lnTo>
                      <a:lnTo>
                        <a:pt x="551" y="10"/>
                      </a:lnTo>
                      <a:lnTo>
                        <a:pt x="552" y="10"/>
                      </a:lnTo>
                      <a:lnTo>
                        <a:pt x="552" y="9"/>
                      </a:lnTo>
                      <a:lnTo>
                        <a:pt x="553" y="9"/>
                      </a:lnTo>
                      <a:lnTo>
                        <a:pt x="554" y="9"/>
                      </a:lnTo>
                      <a:lnTo>
                        <a:pt x="554" y="8"/>
                      </a:lnTo>
                      <a:lnTo>
                        <a:pt x="555" y="8"/>
                      </a:lnTo>
                      <a:lnTo>
                        <a:pt x="556" y="8"/>
                      </a:lnTo>
                      <a:lnTo>
                        <a:pt x="556" y="7"/>
                      </a:lnTo>
                      <a:lnTo>
                        <a:pt x="557" y="7"/>
                      </a:lnTo>
                      <a:lnTo>
                        <a:pt x="558" y="7"/>
                      </a:lnTo>
                      <a:lnTo>
                        <a:pt x="559" y="7"/>
                      </a:lnTo>
                      <a:lnTo>
                        <a:pt x="560" y="7"/>
                      </a:lnTo>
                      <a:lnTo>
                        <a:pt x="561" y="6"/>
                      </a:lnTo>
                      <a:lnTo>
                        <a:pt x="562" y="6"/>
                      </a:lnTo>
                      <a:lnTo>
                        <a:pt x="563" y="5"/>
                      </a:lnTo>
                      <a:lnTo>
                        <a:pt x="563" y="4"/>
                      </a:lnTo>
                      <a:lnTo>
                        <a:pt x="564" y="4"/>
                      </a:lnTo>
                      <a:lnTo>
                        <a:pt x="565" y="4"/>
                      </a:lnTo>
                      <a:lnTo>
                        <a:pt x="566" y="3"/>
                      </a:lnTo>
                      <a:lnTo>
                        <a:pt x="567" y="3"/>
                      </a:lnTo>
                      <a:lnTo>
                        <a:pt x="568" y="2"/>
                      </a:lnTo>
                      <a:lnTo>
                        <a:pt x="569" y="2"/>
                      </a:lnTo>
                      <a:lnTo>
                        <a:pt x="570" y="3"/>
                      </a:lnTo>
                      <a:lnTo>
                        <a:pt x="570" y="4"/>
                      </a:lnTo>
                      <a:lnTo>
                        <a:pt x="571" y="4"/>
                      </a:lnTo>
                      <a:lnTo>
                        <a:pt x="571" y="5"/>
                      </a:lnTo>
                      <a:lnTo>
                        <a:pt x="572" y="5"/>
                      </a:lnTo>
                      <a:lnTo>
                        <a:pt x="573" y="5"/>
                      </a:lnTo>
                      <a:lnTo>
                        <a:pt x="574" y="5"/>
                      </a:lnTo>
                      <a:lnTo>
                        <a:pt x="575" y="5"/>
                      </a:lnTo>
                      <a:lnTo>
                        <a:pt x="576" y="6"/>
                      </a:lnTo>
                      <a:lnTo>
                        <a:pt x="577" y="7"/>
                      </a:lnTo>
                      <a:lnTo>
                        <a:pt x="577" y="8"/>
                      </a:lnTo>
                      <a:lnTo>
                        <a:pt x="577" y="9"/>
                      </a:lnTo>
                      <a:lnTo>
                        <a:pt x="577" y="10"/>
                      </a:lnTo>
                      <a:lnTo>
                        <a:pt x="578" y="10"/>
                      </a:lnTo>
                      <a:lnTo>
                        <a:pt x="578" y="11"/>
                      </a:lnTo>
                      <a:lnTo>
                        <a:pt x="579" y="12"/>
                      </a:lnTo>
                      <a:lnTo>
                        <a:pt x="578" y="12"/>
                      </a:lnTo>
                      <a:lnTo>
                        <a:pt x="578" y="13"/>
                      </a:lnTo>
                      <a:lnTo>
                        <a:pt x="578" y="14"/>
                      </a:lnTo>
                      <a:lnTo>
                        <a:pt x="578" y="15"/>
                      </a:lnTo>
                      <a:lnTo>
                        <a:pt x="578" y="16"/>
                      </a:lnTo>
                      <a:lnTo>
                        <a:pt x="579" y="17"/>
                      </a:lnTo>
                      <a:lnTo>
                        <a:pt x="580" y="18"/>
                      </a:lnTo>
                      <a:lnTo>
                        <a:pt x="582" y="18"/>
                      </a:lnTo>
                      <a:lnTo>
                        <a:pt x="583" y="18"/>
                      </a:lnTo>
                      <a:lnTo>
                        <a:pt x="584" y="17"/>
                      </a:lnTo>
                      <a:lnTo>
                        <a:pt x="585" y="17"/>
                      </a:lnTo>
                      <a:lnTo>
                        <a:pt x="585" y="18"/>
                      </a:lnTo>
                      <a:lnTo>
                        <a:pt x="587" y="19"/>
                      </a:lnTo>
                      <a:lnTo>
                        <a:pt x="588" y="19"/>
                      </a:lnTo>
                      <a:lnTo>
                        <a:pt x="589" y="19"/>
                      </a:lnTo>
                      <a:lnTo>
                        <a:pt x="592" y="21"/>
                      </a:lnTo>
                      <a:lnTo>
                        <a:pt x="593" y="21"/>
                      </a:lnTo>
                      <a:lnTo>
                        <a:pt x="594" y="21"/>
                      </a:lnTo>
                      <a:lnTo>
                        <a:pt x="595" y="22"/>
                      </a:lnTo>
                      <a:lnTo>
                        <a:pt x="596" y="23"/>
                      </a:lnTo>
                      <a:lnTo>
                        <a:pt x="597" y="24"/>
                      </a:lnTo>
                      <a:lnTo>
                        <a:pt x="598" y="25"/>
                      </a:lnTo>
                      <a:lnTo>
                        <a:pt x="598" y="26"/>
                      </a:lnTo>
                      <a:lnTo>
                        <a:pt x="599" y="26"/>
                      </a:lnTo>
                      <a:lnTo>
                        <a:pt x="600" y="27"/>
                      </a:lnTo>
                      <a:lnTo>
                        <a:pt x="601" y="27"/>
                      </a:lnTo>
                      <a:lnTo>
                        <a:pt x="602" y="27"/>
                      </a:lnTo>
                      <a:lnTo>
                        <a:pt x="603" y="27"/>
                      </a:lnTo>
                      <a:lnTo>
                        <a:pt x="604" y="27"/>
                      </a:lnTo>
                      <a:lnTo>
                        <a:pt x="605" y="27"/>
                      </a:lnTo>
                      <a:lnTo>
                        <a:pt x="606" y="26"/>
                      </a:lnTo>
                      <a:lnTo>
                        <a:pt x="608" y="26"/>
                      </a:lnTo>
                      <a:lnTo>
                        <a:pt x="609" y="27"/>
                      </a:lnTo>
                      <a:lnTo>
                        <a:pt x="610" y="27"/>
                      </a:lnTo>
                      <a:lnTo>
                        <a:pt x="611" y="27"/>
                      </a:lnTo>
                      <a:lnTo>
                        <a:pt x="613" y="28"/>
                      </a:lnTo>
                      <a:lnTo>
                        <a:pt x="613" y="29"/>
                      </a:lnTo>
                      <a:lnTo>
                        <a:pt x="614" y="30"/>
                      </a:lnTo>
                      <a:lnTo>
                        <a:pt x="614" y="31"/>
                      </a:lnTo>
                      <a:lnTo>
                        <a:pt x="615" y="31"/>
                      </a:lnTo>
                      <a:lnTo>
                        <a:pt x="615" y="32"/>
                      </a:lnTo>
                      <a:lnTo>
                        <a:pt x="616" y="32"/>
                      </a:lnTo>
                      <a:lnTo>
                        <a:pt x="617" y="33"/>
                      </a:lnTo>
                      <a:lnTo>
                        <a:pt x="618" y="33"/>
                      </a:lnTo>
                      <a:lnTo>
                        <a:pt x="618" y="34"/>
                      </a:lnTo>
                      <a:lnTo>
                        <a:pt x="619" y="35"/>
                      </a:lnTo>
                      <a:lnTo>
                        <a:pt x="619" y="36"/>
                      </a:lnTo>
                      <a:lnTo>
                        <a:pt x="619" y="37"/>
                      </a:lnTo>
                      <a:lnTo>
                        <a:pt x="619" y="39"/>
                      </a:lnTo>
                      <a:lnTo>
                        <a:pt x="619" y="41"/>
                      </a:lnTo>
                      <a:lnTo>
                        <a:pt x="620" y="42"/>
                      </a:lnTo>
                      <a:lnTo>
                        <a:pt x="620" y="43"/>
                      </a:lnTo>
                      <a:lnTo>
                        <a:pt x="621" y="43"/>
                      </a:lnTo>
                      <a:lnTo>
                        <a:pt x="621" y="44"/>
                      </a:lnTo>
                      <a:lnTo>
                        <a:pt x="622" y="44"/>
                      </a:lnTo>
                      <a:lnTo>
                        <a:pt x="623" y="44"/>
                      </a:lnTo>
                      <a:lnTo>
                        <a:pt x="624" y="44"/>
                      </a:lnTo>
                      <a:lnTo>
                        <a:pt x="625" y="43"/>
                      </a:lnTo>
                      <a:lnTo>
                        <a:pt x="625" y="42"/>
                      </a:lnTo>
                      <a:lnTo>
                        <a:pt x="625" y="41"/>
                      </a:lnTo>
                      <a:lnTo>
                        <a:pt x="625" y="40"/>
                      </a:lnTo>
                      <a:lnTo>
                        <a:pt x="626" y="39"/>
                      </a:lnTo>
                      <a:lnTo>
                        <a:pt x="626" y="37"/>
                      </a:lnTo>
                      <a:lnTo>
                        <a:pt x="626" y="36"/>
                      </a:lnTo>
                      <a:lnTo>
                        <a:pt x="627" y="35"/>
                      </a:lnTo>
                      <a:lnTo>
                        <a:pt x="628" y="34"/>
                      </a:lnTo>
                      <a:lnTo>
                        <a:pt x="628" y="33"/>
                      </a:lnTo>
                      <a:lnTo>
                        <a:pt x="629" y="33"/>
                      </a:lnTo>
                      <a:lnTo>
                        <a:pt x="630" y="32"/>
                      </a:lnTo>
                      <a:lnTo>
                        <a:pt x="631" y="32"/>
                      </a:lnTo>
                      <a:lnTo>
                        <a:pt x="633" y="33"/>
                      </a:lnTo>
                      <a:lnTo>
                        <a:pt x="634" y="34"/>
                      </a:lnTo>
                      <a:lnTo>
                        <a:pt x="636" y="35"/>
                      </a:lnTo>
                      <a:lnTo>
                        <a:pt x="636" y="36"/>
                      </a:lnTo>
                      <a:lnTo>
                        <a:pt x="636" y="37"/>
                      </a:lnTo>
                      <a:lnTo>
                        <a:pt x="636" y="38"/>
                      </a:lnTo>
                      <a:lnTo>
                        <a:pt x="636" y="39"/>
                      </a:lnTo>
                      <a:lnTo>
                        <a:pt x="635" y="39"/>
                      </a:lnTo>
                      <a:lnTo>
                        <a:pt x="635" y="40"/>
                      </a:lnTo>
                      <a:lnTo>
                        <a:pt x="634" y="40"/>
                      </a:lnTo>
                      <a:lnTo>
                        <a:pt x="633" y="41"/>
                      </a:lnTo>
                      <a:lnTo>
                        <a:pt x="632" y="41"/>
                      </a:lnTo>
                      <a:lnTo>
                        <a:pt x="632" y="42"/>
                      </a:lnTo>
                      <a:lnTo>
                        <a:pt x="632" y="43"/>
                      </a:lnTo>
                      <a:lnTo>
                        <a:pt x="633" y="43"/>
                      </a:lnTo>
                      <a:lnTo>
                        <a:pt x="633" y="44"/>
                      </a:lnTo>
                      <a:lnTo>
                        <a:pt x="633" y="45"/>
                      </a:lnTo>
                      <a:lnTo>
                        <a:pt x="634" y="46"/>
                      </a:lnTo>
                      <a:lnTo>
                        <a:pt x="635" y="47"/>
                      </a:lnTo>
                      <a:lnTo>
                        <a:pt x="635" y="48"/>
                      </a:lnTo>
                      <a:lnTo>
                        <a:pt x="637" y="49"/>
                      </a:lnTo>
                      <a:lnTo>
                        <a:pt x="638" y="49"/>
                      </a:lnTo>
                      <a:lnTo>
                        <a:pt x="639" y="50"/>
                      </a:lnTo>
                      <a:lnTo>
                        <a:pt x="640" y="50"/>
                      </a:lnTo>
                      <a:lnTo>
                        <a:pt x="641" y="50"/>
                      </a:lnTo>
                      <a:lnTo>
                        <a:pt x="642" y="49"/>
                      </a:lnTo>
                      <a:lnTo>
                        <a:pt x="644" y="48"/>
                      </a:lnTo>
                      <a:lnTo>
                        <a:pt x="645" y="47"/>
                      </a:lnTo>
                      <a:lnTo>
                        <a:pt x="646" y="47"/>
                      </a:lnTo>
                      <a:lnTo>
                        <a:pt x="647" y="47"/>
                      </a:lnTo>
                      <a:lnTo>
                        <a:pt x="647" y="48"/>
                      </a:lnTo>
                      <a:lnTo>
                        <a:pt x="648" y="49"/>
                      </a:lnTo>
                      <a:lnTo>
                        <a:pt x="648" y="50"/>
                      </a:lnTo>
                      <a:lnTo>
                        <a:pt x="649" y="51"/>
                      </a:lnTo>
                      <a:lnTo>
                        <a:pt x="649" y="52"/>
                      </a:lnTo>
                      <a:lnTo>
                        <a:pt x="648" y="53"/>
                      </a:lnTo>
                      <a:lnTo>
                        <a:pt x="646" y="54"/>
                      </a:lnTo>
                      <a:lnTo>
                        <a:pt x="646" y="55"/>
                      </a:lnTo>
                      <a:lnTo>
                        <a:pt x="647" y="56"/>
                      </a:lnTo>
                      <a:lnTo>
                        <a:pt x="647" y="57"/>
                      </a:lnTo>
                      <a:lnTo>
                        <a:pt x="646" y="57"/>
                      </a:lnTo>
                      <a:lnTo>
                        <a:pt x="646" y="58"/>
                      </a:lnTo>
                      <a:lnTo>
                        <a:pt x="646" y="59"/>
                      </a:lnTo>
                      <a:lnTo>
                        <a:pt x="647" y="60"/>
                      </a:lnTo>
                      <a:lnTo>
                        <a:pt x="647" y="61"/>
                      </a:lnTo>
                      <a:lnTo>
                        <a:pt x="648" y="62"/>
                      </a:lnTo>
                      <a:lnTo>
                        <a:pt x="649" y="63"/>
                      </a:lnTo>
                      <a:lnTo>
                        <a:pt x="648" y="64"/>
                      </a:lnTo>
                      <a:lnTo>
                        <a:pt x="647" y="64"/>
                      </a:lnTo>
                      <a:lnTo>
                        <a:pt x="648" y="65"/>
                      </a:lnTo>
                      <a:lnTo>
                        <a:pt x="648" y="66"/>
                      </a:lnTo>
                      <a:lnTo>
                        <a:pt x="650" y="71"/>
                      </a:lnTo>
                      <a:lnTo>
                        <a:pt x="651" y="74"/>
                      </a:lnTo>
                      <a:lnTo>
                        <a:pt x="651" y="75"/>
                      </a:lnTo>
                      <a:lnTo>
                        <a:pt x="652" y="76"/>
                      </a:lnTo>
                      <a:lnTo>
                        <a:pt x="653" y="77"/>
                      </a:lnTo>
                      <a:lnTo>
                        <a:pt x="653" y="78"/>
                      </a:lnTo>
                      <a:lnTo>
                        <a:pt x="653" y="79"/>
                      </a:lnTo>
                      <a:lnTo>
                        <a:pt x="654" y="79"/>
                      </a:lnTo>
                      <a:lnTo>
                        <a:pt x="654" y="80"/>
                      </a:lnTo>
                      <a:lnTo>
                        <a:pt x="653" y="81"/>
                      </a:lnTo>
                      <a:lnTo>
                        <a:pt x="653" y="82"/>
                      </a:lnTo>
                      <a:lnTo>
                        <a:pt x="654" y="83"/>
                      </a:lnTo>
                      <a:lnTo>
                        <a:pt x="655" y="83"/>
                      </a:lnTo>
                      <a:lnTo>
                        <a:pt x="656" y="84"/>
                      </a:lnTo>
                      <a:lnTo>
                        <a:pt x="657" y="84"/>
                      </a:lnTo>
                      <a:lnTo>
                        <a:pt x="658" y="84"/>
                      </a:lnTo>
                      <a:lnTo>
                        <a:pt x="659" y="84"/>
                      </a:lnTo>
                      <a:lnTo>
                        <a:pt x="660" y="85"/>
                      </a:lnTo>
                      <a:lnTo>
                        <a:pt x="660" y="84"/>
                      </a:lnTo>
                      <a:lnTo>
                        <a:pt x="661" y="84"/>
                      </a:lnTo>
                      <a:lnTo>
                        <a:pt x="662" y="85"/>
                      </a:lnTo>
                      <a:lnTo>
                        <a:pt x="663" y="85"/>
                      </a:lnTo>
                      <a:lnTo>
                        <a:pt x="663" y="86"/>
                      </a:lnTo>
                      <a:lnTo>
                        <a:pt x="664" y="86"/>
                      </a:lnTo>
                      <a:lnTo>
                        <a:pt x="664" y="87"/>
                      </a:lnTo>
                      <a:lnTo>
                        <a:pt x="665" y="87"/>
                      </a:lnTo>
                      <a:lnTo>
                        <a:pt x="666" y="87"/>
                      </a:lnTo>
                      <a:lnTo>
                        <a:pt x="667" y="88"/>
                      </a:lnTo>
                      <a:lnTo>
                        <a:pt x="667" y="89"/>
                      </a:lnTo>
                      <a:lnTo>
                        <a:pt x="668" y="90"/>
                      </a:lnTo>
                      <a:lnTo>
                        <a:pt x="668" y="91"/>
                      </a:lnTo>
                      <a:lnTo>
                        <a:pt x="668" y="92"/>
                      </a:lnTo>
                      <a:lnTo>
                        <a:pt x="667" y="92"/>
                      </a:lnTo>
                      <a:lnTo>
                        <a:pt x="667" y="93"/>
                      </a:lnTo>
                      <a:lnTo>
                        <a:pt x="666" y="93"/>
                      </a:lnTo>
                      <a:lnTo>
                        <a:pt x="666" y="94"/>
                      </a:lnTo>
                      <a:lnTo>
                        <a:pt x="666" y="95"/>
                      </a:lnTo>
                      <a:lnTo>
                        <a:pt x="666" y="96"/>
                      </a:lnTo>
                      <a:lnTo>
                        <a:pt x="665" y="96"/>
                      </a:lnTo>
                      <a:lnTo>
                        <a:pt x="665" y="95"/>
                      </a:lnTo>
                      <a:lnTo>
                        <a:pt x="665" y="96"/>
                      </a:lnTo>
                      <a:lnTo>
                        <a:pt x="665" y="97"/>
                      </a:lnTo>
                      <a:lnTo>
                        <a:pt x="665" y="98"/>
                      </a:lnTo>
                      <a:lnTo>
                        <a:pt x="665" y="99"/>
                      </a:lnTo>
                      <a:lnTo>
                        <a:pt x="666" y="100"/>
                      </a:lnTo>
                      <a:lnTo>
                        <a:pt x="667" y="101"/>
                      </a:lnTo>
                      <a:lnTo>
                        <a:pt x="668" y="101"/>
                      </a:lnTo>
                      <a:lnTo>
                        <a:pt x="668" y="102"/>
                      </a:lnTo>
                      <a:lnTo>
                        <a:pt x="668" y="103"/>
                      </a:lnTo>
                      <a:lnTo>
                        <a:pt x="667" y="103"/>
                      </a:lnTo>
                      <a:lnTo>
                        <a:pt x="667" y="102"/>
                      </a:lnTo>
                      <a:lnTo>
                        <a:pt x="666" y="102"/>
                      </a:lnTo>
                      <a:lnTo>
                        <a:pt x="666" y="103"/>
                      </a:lnTo>
                      <a:lnTo>
                        <a:pt x="665" y="103"/>
                      </a:lnTo>
                      <a:lnTo>
                        <a:pt x="665" y="104"/>
                      </a:lnTo>
                      <a:lnTo>
                        <a:pt x="664" y="105"/>
                      </a:lnTo>
                      <a:lnTo>
                        <a:pt x="663" y="105"/>
                      </a:lnTo>
                      <a:lnTo>
                        <a:pt x="664" y="106"/>
                      </a:lnTo>
                      <a:lnTo>
                        <a:pt x="663" y="106"/>
                      </a:lnTo>
                      <a:lnTo>
                        <a:pt x="663" y="107"/>
                      </a:lnTo>
                      <a:lnTo>
                        <a:pt x="664" y="108"/>
                      </a:lnTo>
                      <a:lnTo>
                        <a:pt x="664" y="109"/>
                      </a:lnTo>
                      <a:lnTo>
                        <a:pt x="664" y="110"/>
                      </a:lnTo>
                      <a:lnTo>
                        <a:pt x="664" y="111"/>
                      </a:lnTo>
                      <a:lnTo>
                        <a:pt x="664" y="112"/>
                      </a:lnTo>
                      <a:lnTo>
                        <a:pt x="665" y="112"/>
                      </a:lnTo>
                      <a:lnTo>
                        <a:pt x="665" y="113"/>
                      </a:lnTo>
                      <a:lnTo>
                        <a:pt x="666" y="113"/>
                      </a:lnTo>
                      <a:lnTo>
                        <a:pt x="666" y="114"/>
                      </a:lnTo>
                      <a:lnTo>
                        <a:pt x="667" y="114"/>
                      </a:lnTo>
                      <a:lnTo>
                        <a:pt x="667" y="115"/>
                      </a:lnTo>
                      <a:lnTo>
                        <a:pt x="668" y="115"/>
                      </a:lnTo>
                      <a:lnTo>
                        <a:pt x="669" y="115"/>
                      </a:lnTo>
                      <a:lnTo>
                        <a:pt x="669" y="116"/>
                      </a:lnTo>
                      <a:lnTo>
                        <a:pt x="668" y="116"/>
                      </a:lnTo>
                      <a:lnTo>
                        <a:pt x="668" y="117"/>
                      </a:lnTo>
                      <a:lnTo>
                        <a:pt x="668" y="118"/>
                      </a:lnTo>
                      <a:lnTo>
                        <a:pt x="667" y="119"/>
                      </a:lnTo>
                      <a:lnTo>
                        <a:pt x="667" y="120"/>
                      </a:lnTo>
                      <a:lnTo>
                        <a:pt x="667" y="121"/>
                      </a:lnTo>
                      <a:lnTo>
                        <a:pt x="666" y="121"/>
                      </a:lnTo>
                      <a:lnTo>
                        <a:pt x="666" y="122"/>
                      </a:lnTo>
                      <a:lnTo>
                        <a:pt x="666" y="123"/>
                      </a:lnTo>
                      <a:lnTo>
                        <a:pt x="666" y="124"/>
                      </a:lnTo>
                      <a:lnTo>
                        <a:pt x="667" y="125"/>
                      </a:lnTo>
                      <a:lnTo>
                        <a:pt x="667" y="126"/>
                      </a:lnTo>
                      <a:lnTo>
                        <a:pt x="667" y="127"/>
                      </a:lnTo>
                      <a:lnTo>
                        <a:pt x="668" y="127"/>
                      </a:lnTo>
                      <a:lnTo>
                        <a:pt x="669" y="128"/>
                      </a:lnTo>
                      <a:lnTo>
                        <a:pt x="670" y="127"/>
                      </a:lnTo>
                      <a:lnTo>
                        <a:pt x="671" y="128"/>
                      </a:lnTo>
                      <a:lnTo>
                        <a:pt x="672" y="128"/>
                      </a:lnTo>
                      <a:lnTo>
                        <a:pt x="672" y="129"/>
                      </a:lnTo>
                      <a:lnTo>
                        <a:pt x="673" y="129"/>
                      </a:lnTo>
                      <a:lnTo>
                        <a:pt x="674" y="129"/>
                      </a:lnTo>
                      <a:lnTo>
                        <a:pt x="675" y="129"/>
                      </a:lnTo>
                      <a:lnTo>
                        <a:pt x="675" y="130"/>
                      </a:lnTo>
                      <a:lnTo>
                        <a:pt x="676" y="130"/>
                      </a:lnTo>
                      <a:lnTo>
                        <a:pt x="677" y="131"/>
                      </a:lnTo>
                      <a:lnTo>
                        <a:pt x="678" y="131"/>
                      </a:lnTo>
                      <a:lnTo>
                        <a:pt x="678" y="132"/>
                      </a:lnTo>
                      <a:lnTo>
                        <a:pt x="678" y="133"/>
                      </a:lnTo>
                      <a:lnTo>
                        <a:pt x="679" y="133"/>
                      </a:lnTo>
                      <a:lnTo>
                        <a:pt x="678" y="133"/>
                      </a:lnTo>
                      <a:lnTo>
                        <a:pt x="678" y="134"/>
                      </a:lnTo>
                      <a:lnTo>
                        <a:pt x="678" y="135"/>
                      </a:lnTo>
                      <a:lnTo>
                        <a:pt x="678" y="136"/>
                      </a:lnTo>
                      <a:lnTo>
                        <a:pt x="679" y="138"/>
                      </a:lnTo>
                      <a:lnTo>
                        <a:pt x="679" y="139"/>
                      </a:lnTo>
                      <a:lnTo>
                        <a:pt x="680" y="141"/>
                      </a:lnTo>
                      <a:lnTo>
                        <a:pt x="681" y="142"/>
                      </a:lnTo>
                      <a:lnTo>
                        <a:pt x="682" y="147"/>
                      </a:lnTo>
                      <a:lnTo>
                        <a:pt x="683" y="158"/>
                      </a:lnTo>
                      <a:lnTo>
                        <a:pt x="682" y="158"/>
                      </a:lnTo>
                      <a:lnTo>
                        <a:pt x="681" y="158"/>
                      </a:lnTo>
                      <a:lnTo>
                        <a:pt x="681" y="159"/>
                      </a:lnTo>
                      <a:lnTo>
                        <a:pt x="680" y="159"/>
                      </a:lnTo>
                      <a:lnTo>
                        <a:pt x="679" y="159"/>
                      </a:lnTo>
                      <a:lnTo>
                        <a:pt x="678" y="160"/>
                      </a:lnTo>
                      <a:lnTo>
                        <a:pt x="677" y="160"/>
                      </a:lnTo>
                      <a:lnTo>
                        <a:pt x="676" y="160"/>
                      </a:lnTo>
                      <a:lnTo>
                        <a:pt x="676" y="161"/>
                      </a:lnTo>
                      <a:lnTo>
                        <a:pt x="675" y="161"/>
                      </a:lnTo>
                      <a:lnTo>
                        <a:pt x="674" y="162"/>
                      </a:lnTo>
                      <a:lnTo>
                        <a:pt x="675" y="162"/>
                      </a:lnTo>
                      <a:lnTo>
                        <a:pt x="675" y="163"/>
                      </a:lnTo>
                      <a:lnTo>
                        <a:pt x="674" y="163"/>
                      </a:lnTo>
                      <a:lnTo>
                        <a:pt x="673" y="163"/>
                      </a:lnTo>
                      <a:lnTo>
                        <a:pt x="673" y="164"/>
                      </a:lnTo>
                      <a:lnTo>
                        <a:pt x="673" y="165"/>
                      </a:lnTo>
                      <a:lnTo>
                        <a:pt x="673" y="166"/>
                      </a:lnTo>
                      <a:lnTo>
                        <a:pt x="674" y="167"/>
                      </a:lnTo>
                      <a:lnTo>
                        <a:pt x="675" y="169"/>
                      </a:lnTo>
                      <a:lnTo>
                        <a:pt x="675" y="170"/>
                      </a:lnTo>
                      <a:lnTo>
                        <a:pt x="675" y="171"/>
                      </a:lnTo>
                      <a:lnTo>
                        <a:pt x="676" y="171"/>
                      </a:lnTo>
                      <a:lnTo>
                        <a:pt x="675" y="172"/>
                      </a:lnTo>
                      <a:lnTo>
                        <a:pt x="675" y="173"/>
                      </a:lnTo>
                      <a:lnTo>
                        <a:pt x="675" y="174"/>
                      </a:lnTo>
                      <a:lnTo>
                        <a:pt x="675" y="173"/>
                      </a:lnTo>
                      <a:lnTo>
                        <a:pt x="675" y="174"/>
                      </a:lnTo>
                      <a:lnTo>
                        <a:pt x="674" y="174"/>
                      </a:lnTo>
                      <a:lnTo>
                        <a:pt x="673" y="174"/>
                      </a:lnTo>
                      <a:lnTo>
                        <a:pt x="673" y="175"/>
                      </a:lnTo>
                      <a:lnTo>
                        <a:pt x="674" y="175"/>
                      </a:lnTo>
                      <a:lnTo>
                        <a:pt x="674" y="176"/>
                      </a:lnTo>
                      <a:lnTo>
                        <a:pt x="674" y="177"/>
                      </a:lnTo>
                      <a:lnTo>
                        <a:pt x="675" y="177"/>
                      </a:lnTo>
                      <a:lnTo>
                        <a:pt x="674" y="186"/>
                      </a:lnTo>
                      <a:lnTo>
                        <a:pt x="662" y="189"/>
                      </a:lnTo>
                      <a:lnTo>
                        <a:pt x="660" y="190"/>
                      </a:lnTo>
                      <a:lnTo>
                        <a:pt x="659" y="189"/>
                      </a:lnTo>
                      <a:lnTo>
                        <a:pt x="657" y="188"/>
                      </a:lnTo>
                      <a:lnTo>
                        <a:pt x="655" y="187"/>
                      </a:lnTo>
                      <a:lnTo>
                        <a:pt x="654" y="186"/>
                      </a:lnTo>
                      <a:lnTo>
                        <a:pt x="654" y="185"/>
                      </a:lnTo>
                      <a:lnTo>
                        <a:pt x="653" y="184"/>
                      </a:lnTo>
                      <a:lnTo>
                        <a:pt x="651" y="184"/>
                      </a:lnTo>
                      <a:lnTo>
                        <a:pt x="650" y="184"/>
                      </a:lnTo>
                      <a:lnTo>
                        <a:pt x="649" y="183"/>
                      </a:lnTo>
                      <a:lnTo>
                        <a:pt x="648" y="184"/>
                      </a:lnTo>
                      <a:lnTo>
                        <a:pt x="647" y="183"/>
                      </a:lnTo>
                      <a:lnTo>
                        <a:pt x="646" y="183"/>
                      </a:lnTo>
                      <a:lnTo>
                        <a:pt x="645" y="183"/>
                      </a:lnTo>
                      <a:lnTo>
                        <a:pt x="644" y="183"/>
                      </a:lnTo>
                      <a:lnTo>
                        <a:pt x="643" y="184"/>
                      </a:lnTo>
                      <a:lnTo>
                        <a:pt x="643" y="185"/>
                      </a:lnTo>
                      <a:lnTo>
                        <a:pt x="644" y="185"/>
                      </a:lnTo>
                      <a:lnTo>
                        <a:pt x="643" y="186"/>
                      </a:lnTo>
                      <a:lnTo>
                        <a:pt x="642" y="188"/>
                      </a:lnTo>
                      <a:lnTo>
                        <a:pt x="641" y="188"/>
                      </a:lnTo>
                      <a:lnTo>
                        <a:pt x="641" y="189"/>
                      </a:lnTo>
                      <a:lnTo>
                        <a:pt x="641" y="190"/>
                      </a:lnTo>
                      <a:lnTo>
                        <a:pt x="641" y="191"/>
                      </a:lnTo>
                      <a:lnTo>
                        <a:pt x="641" y="192"/>
                      </a:lnTo>
                      <a:lnTo>
                        <a:pt x="641" y="193"/>
                      </a:lnTo>
                      <a:lnTo>
                        <a:pt x="641" y="194"/>
                      </a:lnTo>
                      <a:lnTo>
                        <a:pt x="641" y="196"/>
                      </a:lnTo>
                      <a:lnTo>
                        <a:pt x="641" y="198"/>
                      </a:lnTo>
                      <a:lnTo>
                        <a:pt x="642" y="199"/>
                      </a:lnTo>
                      <a:lnTo>
                        <a:pt x="643" y="199"/>
                      </a:lnTo>
                      <a:lnTo>
                        <a:pt x="643" y="200"/>
                      </a:lnTo>
                      <a:lnTo>
                        <a:pt x="644" y="200"/>
                      </a:lnTo>
                      <a:lnTo>
                        <a:pt x="645" y="201"/>
                      </a:lnTo>
                      <a:lnTo>
                        <a:pt x="644" y="202"/>
                      </a:lnTo>
                      <a:lnTo>
                        <a:pt x="644" y="203"/>
                      </a:lnTo>
                      <a:lnTo>
                        <a:pt x="645" y="204"/>
                      </a:lnTo>
                      <a:lnTo>
                        <a:pt x="646" y="205"/>
                      </a:lnTo>
                      <a:lnTo>
                        <a:pt x="647" y="205"/>
                      </a:lnTo>
                      <a:lnTo>
                        <a:pt x="647" y="207"/>
                      </a:lnTo>
                      <a:lnTo>
                        <a:pt x="647" y="208"/>
                      </a:lnTo>
                      <a:lnTo>
                        <a:pt x="648" y="208"/>
                      </a:lnTo>
                      <a:lnTo>
                        <a:pt x="649" y="208"/>
                      </a:lnTo>
                      <a:lnTo>
                        <a:pt x="650" y="208"/>
                      </a:lnTo>
                      <a:lnTo>
                        <a:pt x="650" y="209"/>
                      </a:lnTo>
                      <a:lnTo>
                        <a:pt x="650" y="210"/>
                      </a:lnTo>
                      <a:lnTo>
                        <a:pt x="650" y="211"/>
                      </a:lnTo>
                      <a:lnTo>
                        <a:pt x="651" y="212"/>
                      </a:lnTo>
                      <a:lnTo>
                        <a:pt x="650" y="213"/>
                      </a:lnTo>
                      <a:lnTo>
                        <a:pt x="650" y="214"/>
                      </a:lnTo>
                      <a:lnTo>
                        <a:pt x="651" y="215"/>
                      </a:lnTo>
                      <a:lnTo>
                        <a:pt x="652" y="216"/>
                      </a:lnTo>
                      <a:lnTo>
                        <a:pt x="651" y="218"/>
                      </a:lnTo>
                      <a:lnTo>
                        <a:pt x="651" y="219"/>
                      </a:lnTo>
                      <a:lnTo>
                        <a:pt x="651" y="220"/>
                      </a:lnTo>
                      <a:lnTo>
                        <a:pt x="652" y="221"/>
                      </a:lnTo>
                      <a:lnTo>
                        <a:pt x="653" y="221"/>
                      </a:lnTo>
                      <a:lnTo>
                        <a:pt x="654" y="221"/>
                      </a:lnTo>
                      <a:lnTo>
                        <a:pt x="654" y="222"/>
                      </a:lnTo>
                      <a:lnTo>
                        <a:pt x="655" y="223"/>
                      </a:lnTo>
                      <a:lnTo>
                        <a:pt x="656" y="224"/>
                      </a:lnTo>
                      <a:lnTo>
                        <a:pt x="657" y="223"/>
                      </a:lnTo>
                      <a:lnTo>
                        <a:pt x="658" y="224"/>
                      </a:lnTo>
                      <a:lnTo>
                        <a:pt x="658" y="223"/>
                      </a:lnTo>
                      <a:lnTo>
                        <a:pt x="659" y="224"/>
                      </a:lnTo>
                      <a:lnTo>
                        <a:pt x="658" y="224"/>
                      </a:lnTo>
                      <a:lnTo>
                        <a:pt x="658" y="225"/>
                      </a:lnTo>
                      <a:lnTo>
                        <a:pt x="658" y="226"/>
                      </a:lnTo>
                      <a:lnTo>
                        <a:pt x="657" y="226"/>
                      </a:lnTo>
                      <a:lnTo>
                        <a:pt x="657" y="227"/>
                      </a:lnTo>
                      <a:lnTo>
                        <a:pt x="657" y="228"/>
                      </a:lnTo>
                      <a:lnTo>
                        <a:pt x="658" y="228"/>
                      </a:lnTo>
                      <a:lnTo>
                        <a:pt x="657" y="228"/>
                      </a:lnTo>
                      <a:lnTo>
                        <a:pt x="657" y="229"/>
                      </a:lnTo>
                      <a:lnTo>
                        <a:pt x="657" y="230"/>
                      </a:lnTo>
                      <a:lnTo>
                        <a:pt x="656" y="230"/>
                      </a:lnTo>
                      <a:lnTo>
                        <a:pt x="656" y="229"/>
                      </a:lnTo>
                      <a:lnTo>
                        <a:pt x="655" y="230"/>
                      </a:lnTo>
                      <a:lnTo>
                        <a:pt x="654" y="230"/>
                      </a:lnTo>
                      <a:lnTo>
                        <a:pt x="654" y="231"/>
                      </a:lnTo>
                      <a:lnTo>
                        <a:pt x="653" y="232"/>
                      </a:lnTo>
                      <a:lnTo>
                        <a:pt x="653" y="233"/>
                      </a:lnTo>
                      <a:lnTo>
                        <a:pt x="653" y="234"/>
                      </a:lnTo>
                      <a:lnTo>
                        <a:pt x="652" y="235"/>
                      </a:lnTo>
                      <a:lnTo>
                        <a:pt x="653" y="236"/>
                      </a:lnTo>
                      <a:lnTo>
                        <a:pt x="654" y="237"/>
                      </a:lnTo>
                      <a:lnTo>
                        <a:pt x="654" y="238"/>
                      </a:lnTo>
                      <a:lnTo>
                        <a:pt x="655" y="239"/>
                      </a:lnTo>
                      <a:lnTo>
                        <a:pt x="655" y="240"/>
                      </a:lnTo>
                      <a:lnTo>
                        <a:pt x="656" y="239"/>
                      </a:lnTo>
                      <a:lnTo>
                        <a:pt x="657" y="239"/>
                      </a:lnTo>
                      <a:lnTo>
                        <a:pt x="658" y="239"/>
                      </a:lnTo>
                      <a:lnTo>
                        <a:pt x="658" y="240"/>
                      </a:lnTo>
                      <a:lnTo>
                        <a:pt x="659" y="240"/>
                      </a:lnTo>
                      <a:lnTo>
                        <a:pt x="659" y="241"/>
                      </a:lnTo>
                      <a:lnTo>
                        <a:pt x="660" y="242"/>
                      </a:lnTo>
                      <a:lnTo>
                        <a:pt x="659" y="242"/>
                      </a:lnTo>
                      <a:lnTo>
                        <a:pt x="660" y="242"/>
                      </a:lnTo>
                      <a:lnTo>
                        <a:pt x="660" y="241"/>
                      </a:lnTo>
                      <a:lnTo>
                        <a:pt x="661" y="241"/>
                      </a:lnTo>
                      <a:lnTo>
                        <a:pt x="661" y="240"/>
                      </a:lnTo>
                      <a:lnTo>
                        <a:pt x="661" y="241"/>
                      </a:lnTo>
                      <a:lnTo>
                        <a:pt x="662" y="241"/>
                      </a:lnTo>
                      <a:lnTo>
                        <a:pt x="662" y="242"/>
                      </a:lnTo>
                      <a:lnTo>
                        <a:pt x="662" y="243"/>
                      </a:lnTo>
                      <a:lnTo>
                        <a:pt x="663" y="243"/>
                      </a:lnTo>
                      <a:lnTo>
                        <a:pt x="664" y="243"/>
                      </a:lnTo>
                      <a:lnTo>
                        <a:pt x="665" y="243"/>
                      </a:lnTo>
                      <a:lnTo>
                        <a:pt x="664" y="243"/>
                      </a:lnTo>
                      <a:lnTo>
                        <a:pt x="665" y="244"/>
                      </a:lnTo>
                      <a:lnTo>
                        <a:pt x="666" y="244"/>
                      </a:lnTo>
                      <a:lnTo>
                        <a:pt x="666" y="245"/>
                      </a:lnTo>
                      <a:lnTo>
                        <a:pt x="665" y="245"/>
                      </a:lnTo>
                      <a:lnTo>
                        <a:pt x="665" y="246"/>
                      </a:lnTo>
                      <a:lnTo>
                        <a:pt x="666" y="246"/>
                      </a:lnTo>
                      <a:lnTo>
                        <a:pt x="666" y="247"/>
                      </a:lnTo>
                      <a:lnTo>
                        <a:pt x="667" y="247"/>
                      </a:lnTo>
                      <a:lnTo>
                        <a:pt x="667" y="248"/>
                      </a:lnTo>
                      <a:lnTo>
                        <a:pt x="668" y="248"/>
                      </a:lnTo>
                      <a:lnTo>
                        <a:pt x="668" y="249"/>
                      </a:lnTo>
                      <a:lnTo>
                        <a:pt x="669" y="249"/>
                      </a:lnTo>
                      <a:lnTo>
                        <a:pt x="668" y="250"/>
                      </a:lnTo>
                      <a:lnTo>
                        <a:pt x="669" y="250"/>
                      </a:lnTo>
                      <a:lnTo>
                        <a:pt x="670" y="251"/>
                      </a:lnTo>
                      <a:lnTo>
                        <a:pt x="671" y="251"/>
                      </a:lnTo>
                      <a:lnTo>
                        <a:pt x="671" y="252"/>
                      </a:lnTo>
                      <a:lnTo>
                        <a:pt x="672" y="252"/>
                      </a:lnTo>
                      <a:lnTo>
                        <a:pt x="673" y="252"/>
                      </a:lnTo>
                      <a:lnTo>
                        <a:pt x="673" y="253"/>
                      </a:lnTo>
                      <a:lnTo>
                        <a:pt x="674" y="253"/>
                      </a:lnTo>
                      <a:lnTo>
                        <a:pt x="675" y="253"/>
                      </a:lnTo>
                      <a:lnTo>
                        <a:pt x="675" y="254"/>
                      </a:lnTo>
                      <a:lnTo>
                        <a:pt x="676" y="254"/>
                      </a:lnTo>
                      <a:lnTo>
                        <a:pt x="677" y="253"/>
                      </a:lnTo>
                      <a:lnTo>
                        <a:pt x="677" y="254"/>
                      </a:lnTo>
                      <a:lnTo>
                        <a:pt x="677" y="255"/>
                      </a:lnTo>
                      <a:lnTo>
                        <a:pt x="678" y="256"/>
                      </a:lnTo>
                      <a:lnTo>
                        <a:pt x="678" y="255"/>
                      </a:lnTo>
                      <a:lnTo>
                        <a:pt x="678" y="256"/>
                      </a:lnTo>
                      <a:lnTo>
                        <a:pt x="679" y="256"/>
                      </a:lnTo>
                      <a:lnTo>
                        <a:pt x="679" y="255"/>
                      </a:lnTo>
                      <a:lnTo>
                        <a:pt x="680" y="255"/>
                      </a:lnTo>
                      <a:lnTo>
                        <a:pt x="680" y="254"/>
                      </a:lnTo>
                      <a:lnTo>
                        <a:pt x="680" y="253"/>
                      </a:lnTo>
                      <a:lnTo>
                        <a:pt x="681" y="252"/>
                      </a:lnTo>
                      <a:lnTo>
                        <a:pt x="681" y="253"/>
                      </a:lnTo>
                      <a:lnTo>
                        <a:pt x="682" y="252"/>
                      </a:lnTo>
                      <a:lnTo>
                        <a:pt x="682" y="253"/>
                      </a:lnTo>
                      <a:lnTo>
                        <a:pt x="683" y="254"/>
                      </a:lnTo>
                      <a:lnTo>
                        <a:pt x="684" y="254"/>
                      </a:lnTo>
                      <a:lnTo>
                        <a:pt x="685" y="254"/>
                      </a:lnTo>
                      <a:lnTo>
                        <a:pt x="685" y="253"/>
                      </a:lnTo>
                      <a:lnTo>
                        <a:pt x="686" y="254"/>
                      </a:lnTo>
                      <a:lnTo>
                        <a:pt x="685" y="255"/>
                      </a:lnTo>
                      <a:lnTo>
                        <a:pt x="686" y="255"/>
                      </a:lnTo>
                      <a:lnTo>
                        <a:pt x="687" y="255"/>
                      </a:lnTo>
                      <a:lnTo>
                        <a:pt x="686" y="255"/>
                      </a:lnTo>
                      <a:lnTo>
                        <a:pt x="687" y="255"/>
                      </a:lnTo>
                      <a:lnTo>
                        <a:pt x="688" y="255"/>
                      </a:lnTo>
                      <a:lnTo>
                        <a:pt x="689" y="255"/>
                      </a:lnTo>
                      <a:lnTo>
                        <a:pt x="689" y="256"/>
                      </a:lnTo>
                      <a:lnTo>
                        <a:pt x="690" y="255"/>
                      </a:lnTo>
                      <a:lnTo>
                        <a:pt x="690" y="256"/>
                      </a:lnTo>
                      <a:lnTo>
                        <a:pt x="691" y="256"/>
                      </a:lnTo>
                      <a:lnTo>
                        <a:pt x="691" y="255"/>
                      </a:lnTo>
                      <a:lnTo>
                        <a:pt x="692" y="254"/>
                      </a:lnTo>
                      <a:lnTo>
                        <a:pt x="693" y="254"/>
                      </a:lnTo>
                      <a:lnTo>
                        <a:pt x="694" y="254"/>
                      </a:lnTo>
                      <a:lnTo>
                        <a:pt x="695" y="254"/>
                      </a:lnTo>
                      <a:lnTo>
                        <a:pt x="696" y="254"/>
                      </a:lnTo>
                      <a:lnTo>
                        <a:pt x="697" y="254"/>
                      </a:lnTo>
                      <a:lnTo>
                        <a:pt x="700" y="252"/>
                      </a:lnTo>
                      <a:lnTo>
                        <a:pt x="701" y="251"/>
                      </a:lnTo>
                      <a:lnTo>
                        <a:pt x="702" y="250"/>
                      </a:lnTo>
                      <a:lnTo>
                        <a:pt x="703" y="249"/>
                      </a:lnTo>
                      <a:lnTo>
                        <a:pt x="704" y="249"/>
                      </a:lnTo>
                      <a:lnTo>
                        <a:pt x="705" y="249"/>
                      </a:lnTo>
                      <a:lnTo>
                        <a:pt x="704" y="249"/>
                      </a:lnTo>
                      <a:lnTo>
                        <a:pt x="704" y="250"/>
                      </a:lnTo>
                      <a:lnTo>
                        <a:pt x="701" y="253"/>
                      </a:lnTo>
                      <a:lnTo>
                        <a:pt x="700" y="254"/>
                      </a:lnTo>
                      <a:lnTo>
                        <a:pt x="699" y="256"/>
                      </a:lnTo>
                      <a:lnTo>
                        <a:pt x="698" y="258"/>
                      </a:lnTo>
                      <a:lnTo>
                        <a:pt x="696" y="260"/>
                      </a:lnTo>
                      <a:lnTo>
                        <a:pt x="696" y="261"/>
                      </a:lnTo>
                      <a:lnTo>
                        <a:pt x="694" y="264"/>
                      </a:lnTo>
                      <a:lnTo>
                        <a:pt x="693" y="266"/>
                      </a:lnTo>
                      <a:lnTo>
                        <a:pt x="692" y="266"/>
                      </a:lnTo>
                      <a:lnTo>
                        <a:pt x="692" y="268"/>
                      </a:lnTo>
                      <a:lnTo>
                        <a:pt x="691" y="269"/>
                      </a:lnTo>
                      <a:lnTo>
                        <a:pt x="690" y="270"/>
                      </a:lnTo>
                      <a:lnTo>
                        <a:pt x="690" y="271"/>
                      </a:lnTo>
                      <a:lnTo>
                        <a:pt x="689" y="271"/>
                      </a:lnTo>
                      <a:lnTo>
                        <a:pt x="689" y="272"/>
                      </a:lnTo>
                      <a:lnTo>
                        <a:pt x="687" y="275"/>
                      </a:lnTo>
                      <a:lnTo>
                        <a:pt x="686" y="278"/>
                      </a:lnTo>
                      <a:lnTo>
                        <a:pt x="685" y="278"/>
                      </a:lnTo>
                      <a:lnTo>
                        <a:pt x="685" y="280"/>
                      </a:lnTo>
                      <a:lnTo>
                        <a:pt x="684" y="281"/>
                      </a:lnTo>
                      <a:lnTo>
                        <a:pt x="682" y="285"/>
                      </a:lnTo>
                      <a:lnTo>
                        <a:pt x="681" y="286"/>
                      </a:lnTo>
                      <a:lnTo>
                        <a:pt x="681" y="287"/>
                      </a:lnTo>
                      <a:lnTo>
                        <a:pt x="680" y="287"/>
                      </a:lnTo>
                      <a:lnTo>
                        <a:pt x="680" y="288"/>
                      </a:lnTo>
                      <a:lnTo>
                        <a:pt x="679" y="290"/>
                      </a:lnTo>
                      <a:lnTo>
                        <a:pt x="677" y="293"/>
                      </a:lnTo>
                      <a:lnTo>
                        <a:pt x="676" y="295"/>
                      </a:lnTo>
                      <a:lnTo>
                        <a:pt x="675" y="295"/>
                      </a:lnTo>
                      <a:lnTo>
                        <a:pt x="675" y="296"/>
                      </a:lnTo>
                      <a:lnTo>
                        <a:pt x="674" y="297"/>
                      </a:lnTo>
                      <a:lnTo>
                        <a:pt x="673" y="298"/>
                      </a:lnTo>
                      <a:lnTo>
                        <a:pt x="673" y="299"/>
                      </a:lnTo>
                      <a:lnTo>
                        <a:pt x="672" y="300"/>
                      </a:lnTo>
                      <a:lnTo>
                        <a:pt x="672" y="301"/>
                      </a:lnTo>
                      <a:lnTo>
                        <a:pt x="669" y="304"/>
                      </a:lnTo>
                      <a:lnTo>
                        <a:pt x="667" y="306"/>
                      </a:lnTo>
                      <a:lnTo>
                        <a:pt x="667" y="307"/>
                      </a:lnTo>
                      <a:lnTo>
                        <a:pt x="666" y="307"/>
                      </a:lnTo>
                      <a:lnTo>
                        <a:pt x="665" y="309"/>
                      </a:lnTo>
                      <a:lnTo>
                        <a:pt x="664" y="310"/>
                      </a:lnTo>
                      <a:lnTo>
                        <a:pt x="663" y="312"/>
                      </a:lnTo>
                      <a:lnTo>
                        <a:pt x="661" y="313"/>
                      </a:lnTo>
                      <a:lnTo>
                        <a:pt x="660" y="314"/>
                      </a:lnTo>
                      <a:lnTo>
                        <a:pt x="660" y="315"/>
                      </a:lnTo>
                      <a:lnTo>
                        <a:pt x="659" y="315"/>
                      </a:lnTo>
                      <a:lnTo>
                        <a:pt x="658" y="316"/>
                      </a:lnTo>
                      <a:lnTo>
                        <a:pt x="658" y="317"/>
                      </a:lnTo>
                      <a:lnTo>
                        <a:pt x="657" y="317"/>
                      </a:lnTo>
                      <a:lnTo>
                        <a:pt x="657" y="318"/>
                      </a:lnTo>
                      <a:lnTo>
                        <a:pt x="657" y="319"/>
                      </a:lnTo>
                      <a:lnTo>
                        <a:pt x="655" y="320"/>
                      </a:lnTo>
                      <a:lnTo>
                        <a:pt x="654" y="321"/>
                      </a:lnTo>
                      <a:lnTo>
                        <a:pt x="652" y="323"/>
                      </a:lnTo>
                      <a:lnTo>
                        <a:pt x="652" y="324"/>
                      </a:lnTo>
                      <a:lnTo>
                        <a:pt x="651" y="325"/>
                      </a:lnTo>
                      <a:lnTo>
                        <a:pt x="650" y="327"/>
                      </a:lnTo>
                      <a:lnTo>
                        <a:pt x="649" y="329"/>
                      </a:lnTo>
                      <a:lnTo>
                        <a:pt x="648" y="329"/>
                      </a:lnTo>
                      <a:lnTo>
                        <a:pt x="648" y="330"/>
                      </a:lnTo>
                      <a:lnTo>
                        <a:pt x="647" y="331"/>
                      </a:lnTo>
                      <a:lnTo>
                        <a:pt x="647" y="332"/>
                      </a:lnTo>
                      <a:lnTo>
                        <a:pt x="646" y="332"/>
                      </a:lnTo>
                      <a:lnTo>
                        <a:pt x="645" y="333"/>
                      </a:lnTo>
                      <a:lnTo>
                        <a:pt x="644" y="333"/>
                      </a:lnTo>
                      <a:lnTo>
                        <a:pt x="644" y="334"/>
                      </a:lnTo>
                      <a:lnTo>
                        <a:pt x="643" y="335"/>
                      </a:lnTo>
                      <a:lnTo>
                        <a:pt x="643" y="336"/>
                      </a:lnTo>
                      <a:lnTo>
                        <a:pt x="642" y="336"/>
                      </a:lnTo>
                      <a:lnTo>
                        <a:pt x="642" y="337"/>
                      </a:lnTo>
                      <a:lnTo>
                        <a:pt x="641" y="337"/>
                      </a:lnTo>
                      <a:lnTo>
                        <a:pt x="640" y="338"/>
                      </a:lnTo>
                      <a:lnTo>
                        <a:pt x="640" y="339"/>
                      </a:lnTo>
                      <a:lnTo>
                        <a:pt x="639" y="339"/>
                      </a:lnTo>
                      <a:lnTo>
                        <a:pt x="638" y="340"/>
                      </a:lnTo>
                      <a:lnTo>
                        <a:pt x="637" y="341"/>
                      </a:lnTo>
                      <a:lnTo>
                        <a:pt x="636" y="341"/>
                      </a:lnTo>
                      <a:lnTo>
                        <a:pt x="636" y="342"/>
                      </a:lnTo>
                      <a:lnTo>
                        <a:pt x="635" y="343"/>
                      </a:lnTo>
                      <a:lnTo>
                        <a:pt x="633" y="345"/>
                      </a:lnTo>
                      <a:lnTo>
                        <a:pt x="632" y="346"/>
                      </a:lnTo>
                      <a:lnTo>
                        <a:pt x="631" y="347"/>
                      </a:lnTo>
                      <a:lnTo>
                        <a:pt x="630" y="347"/>
                      </a:lnTo>
                      <a:lnTo>
                        <a:pt x="630" y="348"/>
                      </a:lnTo>
                      <a:lnTo>
                        <a:pt x="629" y="349"/>
                      </a:lnTo>
                      <a:lnTo>
                        <a:pt x="628" y="350"/>
                      </a:lnTo>
                      <a:lnTo>
                        <a:pt x="627" y="350"/>
                      </a:lnTo>
                      <a:lnTo>
                        <a:pt x="626" y="352"/>
                      </a:lnTo>
                      <a:lnTo>
                        <a:pt x="625" y="352"/>
                      </a:lnTo>
                      <a:lnTo>
                        <a:pt x="625" y="353"/>
                      </a:lnTo>
                      <a:lnTo>
                        <a:pt x="624" y="353"/>
                      </a:lnTo>
                      <a:lnTo>
                        <a:pt x="623" y="353"/>
                      </a:lnTo>
                      <a:lnTo>
                        <a:pt x="623" y="354"/>
                      </a:lnTo>
                      <a:lnTo>
                        <a:pt x="622" y="355"/>
                      </a:lnTo>
                      <a:lnTo>
                        <a:pt x="620" y="356"/>
                      </a:lnTo>
                      <a:lnTo>
                        <a:pt x="620" y="357"/>
                      </a:lnTo>
                      <a:lnTo>
                        <a:pt x="619" y="357"/>
                      </a:lnTo>
                      <a:lnTo>
                        <a:pt x="619" y="358"/>
                      </a:lnTo>
                      <a:lnTo>
                        <a:pt x="618" y="358"/>
                      </a:lnTo>
                      <a:lnTo>
                        <a:pt x="618" y="359"/>
                      </a:lnTo>
                      <a:lnTo>
                        <a:pt x="617" y="359"/>
                      </a:lnTo>
                      <a:lnTo>
                        <a:pt x="616" y="358"/>
                      </a:lnTo>
                      <a:lnTo>
                        <a:pt x="615" y="358"/>
                      </a:lnTo>
                      <a:lnTo>
                        <a:pt x="614" y="359"/>
                      </a:lnTo>
                      <a:lnTo>
                        <a:pt x="613" y="359"/>
                      </a:lnTo>
                      <a:lnTo>
                        <a:pt x="613" y="360"/>
                      </a:lnTo>
                      <a:lnTo>
                        <a:pt x="612" y="360"/>
                      </a:lnTo>
                      <a:lnTo>
                        <a:pt x="611" y="360"/>
                      </a:lnTo>
                      <a:lnTo>
                        <a:pt x="610" y="361"/>
                      </a:lnTo>
                      <a:lnTo>
                        <a:pt x="610" y="362"/>
                      </a:lnTo>
                      <a:lnTo>
                        <a:pt x="609" y="362"/>
                      </a:lnTo>
                      <a:lnTo>
                        <a:pt x="608" y="362"/>
                      </a:lnTo>
                      <a:lnTo>
                        <a:pt x="607" y="362"/>
                      </a:lnTo>
                      <a:lnTo>
                        <a:pt x="606" y="362"/>
                      </a:lnTo>
                      <a:lnTo>
                        <a:pt x="605" y="362"/>
                      </a:lnTo>
                      <a:lnTo>
                        <a:pt x="605" y="361"/>
                      </a:lnTo>
                      <a:lnTo>
                        <a:pt x="605" y="362"/>
                      </a:lnTo>
                      <a:lnTo>
                        <a:pt x="604" y="361"/>
                      </a:lnTo>
                      <a:lnTo>
                        <a:pt x="604" y="362"/>
                      </a:lnTo>
                      <a:lnTo>
                        <a:pt x="604" y="361"/>
                      </a:lnTo>
                      <a:lnTo>
                        <a:pt x="603" y="361"/>
                      </a:lnTo>
                      <a:lnTo>
                        <a:pt x="603" y="360"/>
                      </a:lnTo>
                      <a:lnTo>
                        <a:pt x="604" y="360"/>
                      </a:lnTo>
                      <a:lnTo>
                        <a:pt x="605" y="359"/>
                      </a:lnTo>
                      <a:lnTo>
                        <a:pt x="605" y="358"/>
                      </a:lnTo>
                      <a:lnTo>
                        <a:pt x="606" y="358"/>
                      </a:lnTo>
                      <a:lnTo>
                        <a:pt x="606" y="357"/>
                      </a:lnTo>
                      <a:lnTo>
                        <a:pt x="606" y="356"/>
                      </a:lnTo>
                      <a:lnTo>
                        <a:pt x="605" y="355"/>
                      </a:lnTo>
                      <a:lnTo>
                        <a:pt x="606" y="355"/>
                      </a:lnTo>
                      <a:lnTo>
                        <a:pt x="607" y="354"/>
                      </a:lnTo>
                      <a:lnTo>
                        <a:pt x="607" y="353"/>
                      </a:lnTo>
                      <a:lnTo>
                        <a:pt x="608" y="352"/>
                      </a:lnTo>
                      <a:lnTo>
                        <a:pt x="608" y="351"/>
                      </a:lnTo>
                      <a:lnTo>
                        <a:pt x="609" y="351"/>
                      </a:lnTo>
                      <a:lnTo>
                        <a:pt x="608" y="350"/>
                      </a:lnTo>
                      <a:lnTo>
                        <a:pt x="609" y="350"/>
                      </a:lnTo>
                      <a:lnTo>
                        <a:pt x="609" y="349"/>
                      </a:lnTo>
                      <a:lnTo>
                        <a:pt x="609" y="348"/>
                      </a:lnTo>
                      <a:lnTo>
                        <a:pt x="608" y="348"/>
                      </a:lnTo>
                      <a:lnTo>
                        <a:pt x="608" y="347"/>
                      </a:lnTo>
                      <a:lnTo>
                        <a:pt x="608" y="346"/>
                      </a:lnTo>
                      <a:lnTo>
                        <a:pt x="607" y="346"/>
                      </a:lnTo>
                      <a:lnTo>
                        <a:pt x="608" y="345"/>
                      </a:lnTo>
                      <a:lnTo>
                        <a:pt x="608" y="344"/>
                      </a:lnTo>
                      <a:lnTo>
                        <a:pt x="606" y="344"/>
                      </a:lnTo>
                      <a:lnTo>
                        <a:pt x="606" y="345"/>
                      </a:lnTo>
                      <a:lnTo>
                        <a:pt x="605" y="345"/>
                      </a:lnTo>
                      <a:lnTo>
                        <a:pt x="605" y="344"/>
                      </a:lnTo>
                      <a:lnTo>
                        <a:pt x="605" y="343"/>
                      </a:lnTo>
                      <a:lnTo>
                        <a:pt x="605" y="342"/>
                      </a:lnTo>
                      <a:lnTo>
                        <a:pt x="605" y="341"/>
                      </a:lnTo>
                      <a:lnTo>
                        <a:pt x="605" y="340"/>
                      </a:lnTo>
                      <a:lnTo>
                        <a:pt x="604" y="340"/>
                      </a:lnTo>
                      <a:lnTo>
                        <a:pt x="603" y="340"/>
                      </a:lnTo>
                      <a:lnTo>
                        <a:pt x="603" y="339"/>
                      </a:lnTo>
                      <a:lnTo>
                        <a:pt x="602" y="339"/>
                      </a:lnTo>
                      <a:lnTo>
                        <a:pt x="601" y="339"/>
                      </a:lnTo>
                      <a:lnTo>
                        <a:pt x="600" y="339"/>
                      </a:lnTo>
                      <a:lnTo>
                        <a:pt x="601" y="340"/>
                      </a:lnTo>
                      <a:lnTo>
                        <a:pt x="600" y="340"/>
                      </a:lnTo>
                      <a:lnTo>
                        <a:pt x="599" y="340"/>
                      </a:lnTo>
                      <a:lnTo>
                        <a:pt x="599" y="341"/>
                      </a:lnTo>
                      <a:lnTo>
                        <a:pt x="599" y="342"/>
                      </a:lnTo>
                      <a:lnTo>
                        <a:pt x="598" y="343"/>
                      </a:lnTo>
                      <a:lnTo>
                        <a:pt x="598" y="344"/>
                      </a:lnTo>
                      <a:lnTo>
                        <a:pt x="598" y="345"/>
                      </a:lnTo>
                      <a:lnTo>
                        <a:pt x="597" y="345"/>
                      </a:lnTo>
                      <a:lnTo>
                        <a:pt x="596" y="344"/>
                      </a:lnTo>
                      <a:lnTo>
                        <a:pt x="597" y="344"/>
                      </a:lnTo>
                      <a:lnTo>
                        <a:pt x="597" y="343"/>
                      </a:lnTo>
                      <a:lnTo>
                        <a:pt x="596" y="342"/>
                      </a:lnTo>
                      <a:lnTo>
                        <a:pt x="596" y="341"/>
                      </a:lnTo>
                      <a:lnTo>
                        <a:pt x="596" y="340"/>
                      </a:lnTo>
                      <a:lnTo>
                        <a:pt x="597" y="340"/>
                      </a:lnTo>
                      <a:lnTo>
                        <a:pt x="597" y="339"/>
                      </a:lnTo>
                      <a:lnTo>
                        <a:pt x="597" y="338"/>
                      </a:lnTo>
                      <a:lnTo>
                        <a:pt x="598" y="338"/>
                      </a:lnTo>
                      <a:lnTo>
                        <a:pt x="597" y="337"/>
                      </a:lnTo>
                      <a:lnTo>
                        <a:pt x="597" y="336"/>
                      </a:lnTo>
                      <a:lnTo>
                        <a:pt x="598" y="336"/>
                      </a:lnTo>
                      <a:lnTo>
                        <a:pt x="597" y="335"/>
                      </a:lnTo>
                      <a:lnTo>
                        <a:pt x="597" y="334"/>
                      </a:lnTo>
                      <a:lnTo>
                        <a:pt x="597" y="333"/>
                      </a:lnTo>
                      <a:lnTo>
                        <a:pt x="598" y="333"/>
                      </a:lnTo>
                      <a:lnTo>
                        <a:pt x="598" y="332"/>
                      </a:lnTo>
                      <a:lnTo>
                        <a:pt x="598" y="331"/>
                      </a:lnTo>
                      <a:lnTo>
                        <a:pt x="597" y="331"/>
                      </a:lnTo>
                      <a:lnTo>
                        <a:pt x="597" y="330"/>
                      </a:lnTo>
                      <a:lnTo>
                        <a:pt x="596" y="330"/>
                      </a:lnTo>
                      <a:lnTo>
                        <a:pt x="595" y="330"/>
                      </a:lnTo>
                      <a:lnTo>
                        <a:pt x="595" y="331"/>
                      </a:lnTo>
                      <a:lnTo>
                        <a:pt x="595" y="332"/>
                      </a:lnTo>
                      <a:lnTo>
                        <a:pt x="594" y="333"/>
                      </a:lnTo>
                      <a:lnTo>
                        <a:pt x="594" y="334"/>
                      </a:lnTo>
                      <a:lnTo>
                        <a:pt x="593" y="334"/>
                      </a:lnTo>
                      <a:lnTo>
                        <a:pt x="593" y="335"/>
                      </a:lnTo>
                      <a:lnTo>
                        <a:pt x="592" y="335"/>
                      </a:lnTo>
                      <a:lnTo>
                        <a:pt x="592" y="334"/>
                      </a:lnTo>
                      <a:lnTo>
                        <a:pt x="591" y="334"/>
                      </a:lnTo>
                      <a:lnTo>
                        <a:pt x="590" y="334"/>
                      </a:lnTo>
                      <a:lnTo>
                        <a:pt x="590" y="335"/>
                      </a:lnTo>
                      <a:lnTo>
                        <a:pt x="589" y="335"/>
                      </a:lnTo>
                      <a:lnTo>
                        <a:pt x="589" y="336"/>
                      </a:lnTo>
                      <a:lnTo>
                        <a:pt x="589" y="337"/>
                      </a:lnTo>
                      <a:lnTo>
                        <a:pt x="590" y="337"/>
                      </a:lnTo>
                      <a:lnTo>
                        <a:pt x="589" y="338"/>
                      </a:lnTo>
                      <a:lnTo>
                        <a:pt x="590" y="338"/>
                      </a:lnTo>
                      <a:lnTo>
                        <a:pt x="589" y="338"/>
                      </a:lnTo>
                      <a:lnTo>
                        <a:pt x="589" y="339"/>
                      </a:lnTo>
                      <a:lnTo>
                        <a:pt x="589" y="340"/>
                      </a:lnTo>
                      <a:lnTo>
                        <a:pt x="588" y="340"/>
                      </a:lnTo>
                      <a:lnTo>
                        <a:pt x="588" y="341"/>
                      </a:lnTo>
                      <a:lnTo>
                        <a:pt x="587" y="341"/>
                      </a:lnTo>
                      <a:lnTo>
                        <a:pt x="587" y="342"/>
                      </a:lnTo>
                      <a:lnTo>
                        <a:pt x="587" y="343"/>
                      </a:lnTo>
                      <a:lnTo>
                        <a:pt x="587" y="344"/>
                      </a:lnTo>
                      <a:lnTo>
                        <a:pt x="586" y="345"/>
                      </a:lnTo>
                      <a:lnTo>
                        <a:pt x="590" y="348"/>
                      </a:lnTo>
                      <a:lnTo>
                        <a:pt x="591" y="347"/>
                      </a:lnTo>
                      <a:lnTo>
                        <a:pt x="591" y="348"/>
                      </a:lnTo>
                      <a:lnTo>
                        <a:pt x="592" y="348"/>
                      </a:lnTo>
                      <a:lnTo>
                        <a:pt x="594" y="350"/>
                      </a:lnTo>
                      <a:lnTo>
                        <a:pt x="594" y="351"/>
                      </a:lnTo>
                      <a:lnTo>
                        <a:pt x="595" y="351"/>
                      </a:lnTo>
                      <a:lnTo>
                        <a:pt x="596" y="352"/>
                      </a:lnTo>
                      <a:lnTo>
                        <a:pt x="597" y="352"/>
                      </a:lnTo>
                      <a:lnTo>
                        <a:pt x="597" y="353"/>
                      </a:lnTo>
                      <a:lnTo>
                        <a:pt x="597" y="354"/>
                      </a:lnTo>
                      <a:lnTo>
                        <a:pt x="598" y="354"/>
                      </a:lnTo>
                      <a:lnTo>
                        <a:pt x="598" y="355"/>
                      </a:lnTo>
                      <a:lnTo>
                        <a:pt x="598" y="356"/>
                      </a:lnTo>
                      <a:lnTo>
                        <a:pt x="598" y="357"/>
                      </a:lnTo>
                      <a:lnTo>
                        <a:pt x="598" y="358"/>
                      </a:lnTo>
                      <a:lnTo>
                        <a:pt x="598" y="359"/>
                      </a:lnTo>
                      <a:lnTo>
                        <a:pt x="597" y="359"/>
                      </a:lnTo>
                      <a:lnTo>
                        <a:pt x="596" y="360"/>
                      </a:lnTo>
                      <a:lnTo>
                        <a:pt x="595" y="361"/>
                      </a:lnTo>
                      <a:lnTo>
                        <a:pt x="594" y="362"/>
                      </a:lnTo>
                      <a:lnTo>
                        <a:pt x="593" y="362"/>
                      </a:lnTo>
                      <a:lnTo>
                        <a:pt x="593" y="363"/>
                      </a:lnTo>
                      <a:lnTo>
                        <a:pt x="592" y="363"/>
                      </a:lnTo>
                      <a:lnTo>
                        <a:pt x="591" y="364"/>
                      </a:lnTo>
                      <a:lnTo>
                        <a:pt x="590" y="364"/>
                      </a:lnTo>
                      <a:lnTo>
                        <a:pt x="589" y="364"/>
                      </a:lnTo>
                      <a:lnTo>
                        <a:pt x="589" y="365"/>
                      </a:lnTo>
                      <a:lnTo>
                        <a:pt x="588" y="365"/>
                      </a:lnTo>
                      <a:lnTo>
                        <a:pt x="588" y="366"/>
                      </a:lnTo>
                      <a:lnTo>
                        <a:pt x="587" y="366"/>
                      </a:lnTo>
                      <a:lnTo>
                        <a:pt x="586" y="367"/>
                      </a:lnTo>
                      <a:lnTo>
                        <a:pt x="585" y="367"/>
                      </a:lnTo>
                      <a:lnTo>
                        <a:pt x="585" y="368"/>
                      </a:lnTo>
                      <a:lnTo>
                        <a:pt x="584" y="369"/>
                      </a:lnTo>
                      <a:lnTo>
                        <a:pt x="583" y="369"/>
                      </a:lnTo>
                      <a:lnTo>
                        <a:pt x="582" y="370"/>
                      </a:lnTo>
                      <a:lnTo>
                        <a:pt x="581" y="370"/>
                      </a:lnTo>
                      <a:lnTo>
                        <a:pt x="580" y="370"/>
                      </a:lnTo>
                      <a:lnTo>
                        <a:pt x="579" y="371"/>
                      </a:lnTo>
                      <a:lnTo>
                        <a:pt x="578" y="371"/>
                      </a:lnTo>
                      <a:lnTo>
                        <a:pt x="577" y="372"/>
                      </a:lnTo>
                      <a:lnTo>
                        <a:pt x="576" y="373"/>
                      </a:lnTo>
                      <a:lnTo>
                        <a:pt x="575" y="373"/>
                      </a:lnTo>
                      <a:lnTo>
                        <a:pt x="574" y="374"/>
                      </a:lnTo>
                      <a:lnTo>
                        <a:pt x="573" y="374"/>
                      </a:lnTo>
                      <a:lnTo>
                        <a:pt x="572" y="374"/>
                      </a:lnTo>
                      <a:lnTo>
                        <a:pt x="571" y="375"/>
                      </a:lnTo>
                      <a:lnTo>
                        <a:pt x="570" y="376"/>
                      </a:lnTo>
                      <a:lnTo>
                        <a:pt x="570" y="378"/>
                      </a:lnTo>
                      <a:lnTo>
                        <a:pt x="569" y="380"/>
                      </a:lnTo>
                      <a:lnTo>
                        <a:pt x="568" y="382"/>
                      </a:lnTo>
                      <a:lnTo>
                        <a:pt x="568" y="384"/>
                      </a:lnTo>
                      <a:lnTo>
                        <a:pt x="569" y="386"/>
                      </a:lnTo>
                      <a:lnTo>
                        <a:pt x="570" y="387"/>
                      </a:lnTo>
                      <a:lnTo>
                        <a:pt x="570" y="388"/>
                      </a:lnTo>
                      <a:lnTo>
                        <a:pt x="571" y="388"/>
                      </a:lnTo>
                      <a:lnTo>
                        <a:pt x="571" y="387"/>
                      </a:lnTo>
                      <a:lnTo>
                        <a:pt x="572" y="387"/>
                      </a:lnTo>
                      <a:lnTo>
                        <a:pt x="573" y="387"/>
                      </a:lnTo>
                      <a:lnTo>
                        <a:pt x="573" y="388"/>
                      </a:lnTo>
                      <a:lnTo>
                        <a:pt x="573" y="389"/>
                      </a:lnTo>
                      <a:lnTo>
                        <a:pt x="573" y="390"/>
                      </a:lnTo>
                      <a:lnTo>
                        <a:pt x="573" y="391"/>
                      </a:lnTo>
                      <a:lnTo>
                        <a:pt x="573" y="392"/>
                      </a:lnTo>
                      <a:lnTo>
                        <a:pt x="574" y="392"/>
                      </a:lnTo>
                      <a:lnTo>
                        <a:pt x="573" y="393"/>
                      </a:lnTo>
                      <a:lnTo>
                        <a:pt x="574" y="393"/>
                      </a:lnTo>
                      <a:lnTo>
                        <a:pt x="573" y="393"/>
                      </a:lnTo>
                      <a:lnTo>
                        <a:pt x="573" y="394"/>
                      </a:lnTo>
                      <a:lnTo>
                        <a:pt x="572" y="395"/>
                      </a:lnTo>
                      <a:lnTo>
                        <a:pt x="571" y="394"/>
                      </a:lnTo>
                      <a:lnTo>
                        <a:pt x="571" y="395"/>
                      </a:lnTo>
                      <a:lnTo>
                        <a:pt x="572" y="395"/>
                      </a:lnTo>
                      <a:lnTo>
                        <a:pt x="572" y="396"/>
                      </a:lnTo>
                      <a:lnTo>
                        <a:pt x="572" y="397"/>
                      </a:lnTo>
                      <a:lnTo>
                        <a:pt x="571" y="397"/>
                      </a:lnTo>
                      <a:lnTo>
                        <a:pt x="570" y="397"/>
                      </a:lnTo>
                      <a:lnTo>
                        <a:pt x="570" y="399"/>
                      </a:lnTo>
                      <a:lnTo>
                        <a:pt x="569" y="400"/>
                      </a:lnTo>
                      <a:lnTo>
                        <a:pt x="569" y="401"/>
                      </a:lnTo>
                      <a:lnTo>
                        <a:pt x="569" y="402"/>
                      </a:lnTo>
                      <a:lnTo>
                        <a:pt x="570" y="402"/>
                      </a:lnTo>
                      <a:lnTo>
                        <a:pt x="570" y="403"/>
                      </a:lnTo>
                      <a:lnTo>
                        <a:pt x="570" y="402"/>
                      </a:lnTo>
                      <a:lnTo>
                        <a:pt x="571" y="403"/>
                      </a:lnTo>
                      <a:lnTo>
                        <a:pt x="570" y="403"/>
                      </a:lnTo>
                      <a:lnTo>
                        <a:pt x="570" y="404"/>
                      </a:lnTo>
                      <a:lnTo>
                        <a:pt x="571" y="404"/>
                      </a:lnTo>
                      <a:lnTo>
                        <a:pt x="571" y="405"/>
                      </a:lnTo>
                      <a:lnTo>
                        <a:pt x="571" y="406"/>
                      </a:lnTo>
                      <a:lnTo>
                        <a:pt x="571" y="407"/>
                      </a:lnTo>
                      <a:lnTo>
                        <a:pt x="572" y="407"/>
                      </a:lnTo>
                      <a:lnTo>
                        <a:pt x="572" y="406"/>
                      </a:lnTo>
                      <a:lnTo>
                        <a:pt x="572" y="407"/>
                      </a:lnTo>
                      <a:lnTo>
                        <a:pt x="572" y="408"/>
                      </a:lnTo>
                      <a:lnTo>
                        <a:pt x="572" y="409"/>
                      </a:lnTo>
                      <a:lnTo>
                        <a:pt x="571" y="409"/>
                      </a:lnTo>
                      <a:lnTo>
                        <a:pt x="571" y="410"/>
                      </a:lnTo>
                      <a:lnTo>
                        <a:pt x="570" y="410"/>
                      </a:lnTo>
                      <a:lnTo>
                        <a:pt x="570" y="409"/>
                      </a:lnTo>
                      <a:lnTo>
                        <a:pt x="569" y="409"/>
                      </a:lnTo>
                      <a:lnTo>
                        <a:pt x="570" y="409"/>
                      </a:lnTo>
                      <a:lnTo>
                        <a:pt x="569" y="409"/>
                      </a:lnTo>
                      <a:lnTo>
                        <a:pt x="568" y="409"/>
                      </a:lnTo>
                      <a:lnTo>
                        <a:pt x="567" y="409"/>
                      </a:lnTo>
                      <a:lnTo>
                        <a:pt x="566" y="409"/>
                      </a:lnTo>
                      <a:lnTo>
                        <a:pt x="566" y="410"/>
                      </a:lnTo>
                      <a:lnTo>
                        <a:pt x="566" y="411"/>
                      </a:lnTo>
                      <a:lnTo>
                        <a:pt x="565" y="412"/>
                      </a:lnTo>
                      <a:lnTo>
                        <a:pt x="564" y="413"/>
                      </a:lnTo>
                      <a:lnTo>
                        <a:pt x="564" y="414"/>
                      </a:lnTo>
                      <a:lnTo>
                        <a:pt x="563" y="415"/>
                      </a:lnTo>
                      <a:lnTo>
                        <a:pt x="563" y="416"/>
                      </a:lnTo>
                      <a:lnTo>
                        <a:pt x="563" y="418"/>
                      </a:lnTo>
                      <a:lnTo>
                        <a:pt x="563" y="419"/>
                      </a:lnTo>
                      <a:lnTo>
                        <a:pt x="564" y="422"/>
                      </a:lnTo>
                      <a:lnTo>
                        <a:pt x="565" y="423"/>
                      </a:lnTo>
                      <a:lnTo>
                        <a:pt x="566" y="425"/>
                      </a:lnTo>
                      <a:lnTo>
                        <a:pt x="566" y="426"/>
                      </a:lnTo>
                      <a:lnTo>
                        <a:pt x="566" y="427"/>
                      </a:lnTo>
                      <a:lnTo>
                        <a:pt x="567" y="427"/>
                      </a:lnTo>
                      <a:lnTo>
                        <a:pt x="567" y="428"/>
                      </a:lnTo>
                      <a:lnTo>
                        <a:pt x="567" y="429"/>
                      </a:lnTo>
                      <a:lnTo>
                        <a:pt x="567" y="430"/>
                      </a:lnTo>
                      <a:lnTo>
                        <a:pt x="567" y="431"/>
                      </a:lnTo>
                      <a:lnTo>
                        <a:pt x="567" y="432"/>
                      </a:lnTo>
                      <a:lnTo>
                        <a:pt x="566" y="432"/>
                      </a:lnTo>
                      <a:lnTo>
                        <a:pt x="566" y="433"/>
                      </a:lnTo>
                      <a:lnTo>
                        <a:pt x="566" y="434"/>
                      </a:lnTo>
                      <a:lnTo>
                        <a:pt x="565" y="436"/>
                      </a:lnTo>
                      <a:lnTo>
                        <a:pt x="565" y="437"/>
                      </a:lnTo>
                      <a:lnTo>
                        <a:pt x="565" y="438"/>
                      </a:lnTo>
                      <a:lnTo>
                        <a:pt x="564" y="439"/>
                      </a:lnTo>
                      <a:lnTo>
                        <a:pt x="564" y="440"/>
                      </a:lnTo>
                      <a:lnTo>
                        <a:pt x="564" y="441"/>
                      </a:lnTo>
                      <a:lnTo>
                        <a:pt x="564" y="442"/>
                      </a:lnTo>
                      <a:lnTo>
                        <a:pt x="563" y="442"/>
                      </a:lnTo>
                      <a:lnTo>
                        <a:pt x="563" y="443"/>
                      </a:lnTo>
                      <a:lnTo>
                        <a:pt x="563" y="444"/>
                      </a:lnTo>
                      <a:lnTo>
                        <a:pt x="562" y="445"/>
                      </a:lnTo>
                      <a:lnTo>
                        <a:pt x="562" y="446"/>
                      </a:lnTo>
                      <a:lnTo>
                        <a:pt x="562" y="447"/>
                      </a:lnTo>
                      <a:lnTo>
                        <a:pt x="561" y="448"/>
                      </a:lnTo>
                      <a:lnTo>
                        <a:pt x="561" y="449"/>
                      </a:lnTo>
                      <a:lnTo>
                        <a:pt x="560" y="450"/>
                      </a:lnTo>
                      <a:lnTo>
                        <a:pt x="560" y="451"/>
                      </a:lnTo>
                      <a:lnTo>
                        <a:pt x="560" y="452"/>
                      </a:lnTo>
                      <a:lnTo>
                        <a:pt x="560" y="453"/>
                      </a:lnTo>
                      <a:lnTo>
                        <a:pt x="559" y="454"/>
                      </a:lnTo>
                      <a:lnTo>
                        <a:pt x="559" y="455"/>
                      </a:lnTo>
                      <a:lnTo>
                        <a:pt x="559" y="456"/>
                      </a:lnTo>
                      <a:lnTo>
                        <a:pt x="559" y="457"/>
                      </a:lnTo>
                      <a:lnTo>
                        <a:pt x="560" y="457"/>
                      </a:lnTo>
                      <a:lnTo>
                        <a:pt x="560" y="458"/>
                      </a:lnTo>
                      <a:lnTo>
                        <a:pt x="560" y="459"/>
                      </a:lnTo>
                      <a:lnTo>
                        <a:pt x="559" y="459"/>
                      </a:lnTo>
                      <a:lnTo>
                        <a:pt x="559" y="460"/>
                      </a:lnTo>
                      <a:lnTo>
                        <a:pt x="559" y="461"/>
                      </a:lnTo>
                      <a:lnTo>
                        <a:pt x="558" y="462"/>
                      </a:lnTo>
                      <a:lnTo>
                        <a:pt x="558" y="464"/>
                      </a:lnTo>
                      <a:lnTo>
                        <a:pt x="557" y="466"/>
                      </a:lnTo>
                      <a:lnTo>
                        <a:pt x="557" y="468"/>
                      </a:lnTo>
                      <a:lnTo>
                        <a:pt x="556" y="471"/>
                      </a:lnTo>
                      <a:lnTo>
                        <a:pt x="556" y="472"/>
                      </a:lnTo>
                      <a:lnTo>
                        <a:pt x="555" y="472"/>
                      </a:lnTo>
                      <a:lnTo>
                        <a:pt x="555" y="473"/>
                      </a:lnTo>
                      <a:lnTo>
                        <a:pt x="555" y="474"/>
                      </a:lnTo>
                      <a:lnTo>
                        <a:pt x="555" y="475"/>
                      </a:lnTo>
                      <a:lnTo>
                        <a:pt x="554" y="476"/>
                      </a:lnTo>
                      <a:lnTo>
                        <a:pt x="554" y="477"/>
                      </a:lnTo>
                      <a:lnTo>
                        <a:pt x="554" y="478"/>
                      </a:lnTo>
                      <a:lnTo>
                        <a:pt x="553" y="479"/>
                      </a:lnTo>
                      <a:lnTo>
                        <a:pt x="553" y="480"/>
                      </a:lnTo>
                      <a:lnTo>
                        <a:pt x="553" y="481"/>
                      </a:lnTo>
                      <a:lnTo>
                        <a:pt x="552" y="482"/>
                      </a:lnTo>
                      <a:lnTo>
                        <a:pt x="551" y="484"/>
                      </a:lnTo>
                      <a:lnTo>
                        <a:pt x="551" y="485"/>
                      </a:lnTo>
                      <a:lnTo>
                        <a:pt x="551" y="484"/>
                      </a:lnTo>
                      <a:lnTo>
                        <a:pt x="551" y="485"/>
                      </a:lnTo>
                      <a:lnTo>
                        <a:pt x="551" y="489"/>
                      </a:lnTo>
                      <a:lnTo>
                        <a:pt x="551" y="490"/>
                      </a:lnTo>
                      <a:lnTo>
                        <a:pt x="551" y="491"/>
                      </a:lnTo>
                      <a:lnTo>
                        <a:pt x="551" y="494"/>
                      </a:lnTo>
                      <a:lnTo>
                        <a:pt x="551" y="495"/>
                      </a:lnTo>
                      <a:lnTo>
                        <a:pt x="551" y="496"/>
                      </a:lnTo>
                      <a:lnTo>
                        <a:pt x="552" y="496"/>
                      </a:lnTo>
                      <a:lnTo>
                        <a:pt x="553" y="496"/>
                      </a:lnTo>
                      <a:lnTo>
                        <a:pt x="553" y="495"/>
                      </a:lnTo>
                      <a:lnTo>
                        <a:pt x="553" y="496"/>
                      </a:lnTo>
                      <a:lnTo>
                        <a:pt x="553" y="497"/>
                      </a:lnTo>
                      <a:lnTo>
                        <a:pt x="552" y="498"/>
                      </a:lnTo>
                      <a:lnTo>
                        <a:pt x="552" y="499"/>
                      </a:lnTo>
                      <a:lnTo>
                        <a:pt x="553" y="499"/>
                      </a:lnTo>
                      <a:lnTo>
                        <a:pt x="553" y="498"/>
                      </a:lnTo>
                      <a:lnTo>
                        <a:pt x="553" y="500"/>
                      </a:lnTo>
                      <a:lnTo>
                        <a:pt x="553" y="501"/>
                      </a:lnTo>
                      <a:lnTo>
                        <a:pt x="553" y="503"/>
                      </a:lnTo>
                      <a:lnTo>
                        <a:pt x="552" y="504"/>
                      </a:lnTo>
                      <a:lnTo>
                        <a:pt x="552" y="505"/>
                      </a:lnTo>
                      <a:lnTo>
                        <a:pt x="552" y="508"/>
                      </a:lnTo>
                      <a:lnTo>
                        <a:pt x="553" y="509"/>
                      </a:lnTo>
                      <a:lnTo>
                        <a:pt x="553" y="510"/>
                      </a:lnTo>
                      <a:lnTo>
                        <a:pt x="553" y="511"/>
                      </a:lnTo>
                      <a:lnTo>
                        <a:pt x="553" y="512"/>
                      </a:lnTo>
                      <a:lnTo>
                        <a:pt x="553" y="513"/>
                      </a:lnTo>
                      <a:lnTo>
                        <a:pt x="553" y="514"/>
                      </a:lnTo>
                      <a:lnTo>
                        <a:pt x="553" y="518"/>
                      </a:lnTo>
                      <a:lnTo>
                        <a:pt x="553" y="519"/>
                      </a:lnTo>
                      <a:lnTo>
                        <a:pt x="553" y="520"/>
                      </a:lnTo>
                      <a:lnTo>
                        <a:pt x="553" y="521"/>
                      </a:lnTo>
                      <a:lnTo>
                        <a:pt x="553" y="524"/>
                      </a:lnTo>
                      <a:lnTo>
                        <a:pt x="552" y="524"/>
                      </a:lnTo>
                      <a:lnTo>
                        <a:pt x="552" y="527"/>
                      </a:lnTo>
                      <a:lnTo>
                        <a:pt x="552" y="530"/>
                      </a:lnTo>
                      <a:lnTo>
                        <a:pt x="552" y="531"/>
                      </a:lnTo>
                      <a:lnTo>
                        <a:pt x="551" y="532"/>
                      </a:lnTo>
                      <a:lnTo>
                        <a:pt x="552" y="532"/>
                      </a:lnTo>
                      <a:lnTo>
                        <a:pt x="552" y="533"/>
                      </a:lnTo>
                      <a:lnTo>
                        <a:pt x="551" y="535"/>
                      </a:lnTo>
                      <a:lnTo>
                        <a:pt x="551" y="537"/>
                      </a:lnTo>
                      <a:lnTo>
                        <a:pt x="552" y="538"/>
                      </a:lnTo>
                      <a:lnTo>
                        <a:pt x="552" y="539"/>
                      </a:lnTo>
                      <a:lnTo>
                        <a:pt x="552" y="543"/>
                      </a:lnTo>
                      <a:lnTo>
                        <a:pt x="552" y="544"/>
                      </a:lnTo>
                      <a:lnTo>
                        <a:pt x="552" y="546"/>
                      </a:lnTo>
                      <a:lnTo>
                        <a:pt x="553" y="550"/>
                      </a:lnTo>
                      <a:lnTo>
                        <a:pt x="553" y="551"/>
                      </a:lnTo>
                      <a:lnTo>
                        <a:pt x="553" y="553"/>
                      </a:lnTo>
                      <a:lnTo>
                        <a:pt x="553" y="554"/>
                      </a:lnTo>
                      <a:lnTo>
                        <a:pt x="553" y="556"/>
                      </a:lnTo>
                      <a:lnTo>
                        <a:pt x="553" y="558"/>
                      </a:lnTo>
                      <a:lnTo>
                        <a:pt x="553" y="559"/>
                      </a:lnTo>
                      <a:lnTo>
                        <a:pt x="553" y="560"/>
                      </a:lnTo>
                      <a:lnTo>
                        <a:pt x="553" y="561"/>
                      </a:lnTo>
                      <a:lnTo>
                        <a:pt x="552" y="561"/>
                      </a:lnTo>
                      <a:lnTo>
                        <a:pt x="553" y="562"/>
                      </a:lnTo>
                      <a:lnTo>
                        <a:pt x="553" y="563"/>
                      </a:lnTo>
                      <a:lnTo>
                        <a:pt x="553" y="567"/>
                      </a:lnTo>
                      <a:lnTo>
                        <a:pt x="553" y="568"/>
                      </a:lnTo>
                      <a:lnTo>
                        <a:pt x="553" y="569"/>
                      </a:lnTo>
                      <a:lnTo>
                        <a:pt x="553" y="570"/>
                      </a:lnTo>
                      <a:lnTo>
                        <a:pt x="553" y="571"/>
                      </a:lnTo>
                      <a:lnTo>
                        <a:pt x="554" y="571"/>
                      </a:lnTo>
                      <a:lnTo>
                        <a:pt x="554" y="573"/>
                      </a:lnTo>
                      <a:lnTo>
                        <a:pt x="554" y="574"/>
                      </a:lnTo>
                      <a:lnTo>
                        <a:pt x="554" y="575"/>
                      </a:lnTo>
                      <a:lnTo>
                        <a:pt x="555" y="575"/>
                      </a:lnTo>
                      <a:lnTo>
                        <a:pt x="555" y="576"/>
                      </a:lnTo>
                      <a:lnTo>
                        <a:pt x="555" y="577"/>
                      </a:lnTo>
                      <a:lnTo>
                        <a:pt x="556" y="580"/>
                      </a:lnTo>
                      <a:lnTo>
                        <a:pt x="557" y="581"/>
                      </a:lnTo>
                      <a:lnTo>
                        <a:pt x="556" y="581"/>
                      </a:lnTo>
                      <a:lnTo>
                        <a:pt x="556" y="582"/>
                      </a:lnTo>
                      <a:lnTo>
                        <a:pt x="557" y="582"/>
                      </a:lnTo>
                      <a:lnTo>
                        <a:pt x="557" y="583"/>
                      </a:lnTo>
                      <a:lnTo>
                        <a:pt x="556" y="583"/>
                      </a:lnTo>
                      <a:lnTo>
                        <a:pt x="556" y="584"/>
                      </a:lnTo>
                      <a:lnTo>
                        <a:pt x="554" y="587"/>
                      </a:lnTo>
                      <a:lnTo>
                        <a:pt x="552" y="591"/>
                      </a:lnTo>
                      <a:lnTo>
                        <a:pt x="551" y="593"/>
                      </a:lnTo>
                      <a:lnTo>
                        <a:pt x="551" y="594"/>
                      </a:lnTo>
                      <a:lnTo>
                        <a:pt x="550" y="596"/>
                      </a:lnTo>
                      <a:lnTo>
                        <a:pt x="548" y="598"/>
                      </a:lnTo>
                      <a:lnTo>
                        <a:pt x="548" y="599"/>
                      </a:lnTo>
                      <a:lnTo>
                        <a:pt x="548" y="600"/>
                      </a:lnTo>
                      <a:lnTo>
                        <a:pt x="548" y="601"/>
                      </a:lnTo>
                      <a:lnTo>
                        <a:pt x="547" y="603"/>
                      </a:lnTo>
                      <a:lnTo>
                        <a:pt x="547" y="604"/>
                      </a:lnTo>
                      <a:lnTo>
                        <a:pt x="547" y="605"/>
                      </a:lnTo>
                      <a:lnTo>
                        <a:pt x="547" y="606"/>
                      </a:lnTo>
                      <a:lnTo>
                        <a:pt x="546" y="606"/>
                      </a:lnTo>
                      <a:lnTo>
                        <a:pt x="546" y="607"/>
                      </a:lnTo>
                      <a:lnTo>
                        <a:pt x="546" y="608"/>
                      </a:lnTo>
                      <a:lnTo>
                        <a:pt x="545" y="608"/>
                      </a:lnTo>
                      <a:lnTo>
                        <a:pt x="545" y="609"/>
                      </a:lnTo>
                      <a:lnTo>
                        <a:pt x="544" y="610"/>
                      </a:lnTo>
                      <a:lnTo>
                        <a:pt x="542" y="611"/>
                      </a:lnTo>
                      <a:lnTo>
                        <a:pt x="542" y="612"/>
                      </a:lnTo>
                      <a:lnTo>
                        <a:pt x="541" y="613"/>
                      </a:lnTo>
                      <a:lnTo>
                        <a:pt x="541" y="614"/>
                      </a:lnTo>
                      <a:lnTo>
                        <a:pt x="542" y="613"/>
                      </a:lnTo>
                      <a:lnTo>
                        <a:pt x="541" y="615"/>
                      </a:lnTo>
                      <a:lnTo>
                        <a:pt x="541" y="616"/>
                      </a:lnTo>
                      <a:lnTo>
                        <a:pt x="541" y="617"/>
                      </a:lnTo>
                      <a:lnTo>
                        <a:pt x="541" y="618"/>
                      </a:lnTo>
                      <a:lnTo>
                        <a:pt x="542" y="618"/>
                      </a:lnTo>
                      <a:lnTo>
                        <a:pt x="541" y="619"/>
                      </a:lnTo>
                      <a:lnTo>
                        <a:pt x="542" y="619"/>
                      </a:lnTo>
                      <a:lnTo>
                        <a:pt x="541" y="620"/>
                      </a:lnTo>
                      <a:lnTo>
                        <a:pt x="541" y="621"/>
                      </a:lnTo>
                      <a:lnTo>
                        <a:pt x="541" y="622"/>
                      </a:lnTo>
                      <a:lnTo>
                        <a:pt x="540" y="622"/>
                      </a:lnTo>
                      <a:lnTo>
                        <a:pt x="539" y="622"/>
                      </a:lnTo>
                      <a:lnTo>
                        <a:pt x="539" y="623"/>
                      </a:lnTo>
                      <a:lnTo>
                        <a:pt x="538" y="624"/>
                      </a:lnTo>
                      <a:lnTo>
                        <a:pt x="537" y="625"/>
                      </a:lnTo>
                      <a:lnTo>
                        <a:pt x="537" y="626"/>
                      </a:lnTo>
                      <a:lnTo>
                        <a:pt x="537" y="627"/>
                      </a:lnTo>
                      <a:lnTo>
                        <a:pt x="536" y="628"/>
                      </a:lnTo>
                      <a:lnTo>
                        <a:pt x="537" y="628"/>
                      </a:lnTo>
                      <a:lnTo>
                        <a:pt x="536" y="629"/>
                      </a:lnTo>
                      <a:lnTo>
                        <a:pt x="536" y="630"/>
                      </a:lnTo>
                      <a:lnTo>
                        <a:pt x="536" y="631"/>
                      </a:lnTo>
                      <a:lnTo>
                        <a:pt x="535" y="632"/>
                      </a:lnTo>
                      <a:lnTo>
                        <a:pt x="534" y="633"/>
                      </a:lnTo>
                      <a:lnTo>
                        <a:pt x="534" y="634"/>
                      </a:lnTo>
                      <a:lnTo>
                        <a:pt x="534" y="635"/>
                      </a:lnTo>
                      <a:lnTo>
                        <a:pt x="534" y="636"/>
                      </a:lnTo>
                      <a:lnTo>
                        <a:pt x="534" y="637"/>
                      </a:lnTo>
                      <a:lnTo>
                        <a:pt x="533" y="637"/>
                      </a:lnTo>
                      <a:lnTo>
                        <a:pt x="533" y="639"/>
                      </a:lnTo>
                      <a:lnTo>
                        <a:pt x="533" y="640"/>
                      </a:lnTo>
                      <a:lnTo>
                        <a:pt x="533" y="641"/>
                      </a:lnTo>
                      <a:lnTo>
                        <a:pt x="533" y="642"/>
                      </a:lnTo>
                      <a:lnTo>
                        <a:pt x="532" y="642"/>
                      </a:lnTo>
                      <a:lnTo>
                        <a:pt x="532" y="643"/>
                      </a:lnTo>
                      <a:lnTo>
                        <a:pt x="532" y="644"/>
                      </a:lnTo>
                      <a:lnTo>
                        <a:pt x="531" y="644"/>
                      </a:lnTo>
                      <a:lnTo>
                        <a:pt x="531" y="645"/>
                      </a:lnTo>
                      <a:lnTo>
                        <a:pt x="531" y="646"/>
                      </a:lnTo>
                      <a:lnTo>
                        <a:pt x="531" y="647"/>
                      </a:lnTo>
                      <a:lnTo>
                        <a:pt x="530" y="647"/>
                      </a:lnTo>
                      <a:lnTo>
                        <a:pt x="530" y="648"/>
                      </a:lnTo>
                      <a:lnTo>
                        <a:pt x="529" y="649"/>
                      </a:lnTo>
                      <a:lnTo>
                        <a:pt x="529" y="650"/>
                      </a:lnTo>
                      <a:lnTo>
                        <a:pt x="528" y="650"/>
                      </a:lnTo>
                      <a:lnTo>
                        <a:pt x="528" y="651"/>
                      </a:lnTo>
                      <a:lnTo>
                        <a:pt x="528" y="652"/>
                      </a:lnTo>
                      <a:lnTo>
                        <a:pt x="528" y="653"/>
                      </a:lnTo>
                      <a:lnTo>
                        <a:pt x="528" y="654"/>
                      </a:lnTo>
                      <a:lnTo>
                        <a:pt x="527" y="655"/>
                      </a:lnTo>
                      <a:lnTo>
                        <a:pt x="527" y="657"/>
                      </a:lnTo>
                      <a:lnTo>
                        <a:pt x="527" y="658"/>
                      </a:lnTo>
                      <a:lnTo>
                        <a:pt x="527" y="659"/>
                      </a:lnTo>
                      <a:lnTo>
                        <a:pt x="528" y="661"/>
                      </a:lnTo>
                      <a:lnTo>
                        <a:pt x="529" y="661"/>
                      </a:lnTo>
                      <a:lnTo>
                        <a:pt x="529" y="662"/>
                      </a:lnTo>
                      <a:lnTo>
                        <a:pt x="528" y="662"/>
                      </a:lnTo>
                      <a:lnTo>
                        <a:pt x="527" y="663"/>
                      </a:lnTo>
                      <a:lnTo>
                        <a:pt x="526" y="664"/>
                      </a:lnTo>
                      <a:lnTo>
                        <a:pt x="526" y="665"/>
                      </a:lnTo>
                      <a:lnTo>
                        <a:pt x="525" y="667"/>
                      </a:lnTo>
                      <a:lnTo>
                        <a:pt x="525" y="668"/>
                      </a:lnTo>
                      <a:lnTo>
                        <a:pt x="525" y="669"/>
                      </a:lnTo>
                      <a:lnTo>
                        <a:pt x="524" y="669"/>
                      </a:lnTo>
                      <a:lnTo>
                        <a:pt x="523" y="670"/>
                      </a:lnTo>
                      <a:lnTo>
                        <a:pt x="523" y="671"/>
                      </a:lnTo>
                      <a:lnTo>
                        <a:pt x="523" y="672"/>
                      </a:lnTo>
                      <a:lnTo>
                        <a:pt x="523" y="673"/>
                      </a:lnTo>
                      <a:lnTo>
                        <a:pt x="523" y="674"/>
                      </a:lnTo>
                      <a:lnTo>
                        <a:pt x="524" y="674"/>
                      </a:lnTo>
                      <a:lnTo>
                        <a:pt x="523" y="674"/>
                      </a:lnTo>
                      <a:lnTo>
                        <a:pt x="523" y="675"/>
                      </a:lnTo>
                      <a:lnTo>
                        <a:pt x="522" y="675"/>
                      </a:lnTo>
                      <a:lnTo>
                        <a:pt x="522" y="676"/>
                      </a:lnTo>
                      <a:lnTo>
                        <a:pt x="522" y="677"/>
                      </a:lnTo>
                      <a:lnTo>
                        <a:pt x="522" y="678"/>
                      </a:lnTo>
                      <a:lnTo>
                        <a:pt x="522" y="679"/>
                      </a:lnTo>
                      <a:lnTo>
                        <a:pt x="521" y="679"/>
                      </a:lnTo>
                      <a:lnTo>
                        <a:pt x="520" y="680"/>
                      </a:lnTo>
                      <a:lnTo>
                        <a:pt x="519" y="681"/>
                      </a:lnTo>
                      <a:lnTo>
                        <a:pt x="519" y="682"/>
                      </a:lnTo>
                      <a:lnTo>
                        <a:pt x="519" y="683"/>
                      </a:lnTo>
                      <a:lnTo>
                        <a:pt x="519" y="684"/>
                      </a:lnTo>
                      <a:lnTo>
                        <a:pt x="519" y="685"/>
                      </a:lnTo>
                      <a:lnTo>
                        <a:pt x="519" y="687"/>
                      </a:lnTo>
                      <a:lnTo>
                        <a:pt x="519" y="688"/>
                      </a:lnTo>
                      <a:lnTo>
                        <a:pt x="518" y="688"/>
                      </a:lnTo>
                      <a:lnTo>
                        <a:pt x="518" y="689"/>
                      </a:lnTo>
                      <a:lnTo>
                        <a:pt x="518" y="690"/>
                      </a:lnTo>
                      <a:lnTo>
                        <a:pt x="518" y="691"/>
                      </a:lnTo>
                      <a:lnTo>
                        <a:pt x="517" y="694"/>
                      </a:lnTo>
                      <a:lnTo>
                        <a:pt x="517" y="696"/>
                      </a:lnTo>
                      <a:lnTo>
                        <a:pt x="518" y="697"/>
                      </a:lnTo>
                      <a:lnTo>
                        <a:pt x="518" y="698"/>
                      </a:lnTo>
                      <a:lnTo>
                        <a:pt x="518" y="700"/>
                      </a:lnTo>
                      <a:lnTo>
                        <a:pt x="518" y="701"/>
                      </a:lnTo>
                      <a:lnTo>
                        <a:pt x="518" y="703"/>
                      </a:lnTo>
                      <a:lnTo>
                        <a:pt x="518" y="704"/>
                      </a:lnTo>
                      <a:lnTo>
                        <a:pt x="518" y="706"/>
                      </a:lnTo>
                      <a:lnTo>
                        <a:pt x="518" y="709"/>
                      </a:lnTo>
                      <a:lnTo>
                        <a:pt x="518" y="710"/>
                      </a:lnTo>
                      <a:lnTo>
                        <a:pt x="518" y="711"/>
                      </a:lnTo>
                      <a:lnTo>
                        <a:pt x="518" y="712"/>
                      </a:lnTo>
                      <a:lnTo>
                        <a:pt x="518" y="713"/>
                      </a:lnTo>
                      <a:lnTo>
                        <a:pt x="517" y="714"/>
                      </a:lnTo>
                      <a:lnTo>
                        <a:pt x="517" y="715"/>
                      </a:lnTo>
                      <a:lnTo>
                        <a:pt x="517" y="716"/>
                      </a:lnTo>
                      <a:lnTo>
                        <a:pt x="518" y="718"/>
                      </a:lnTo>
                      <a:lnTo>
                        <a:pt x="518" y="720"/>
                      </a:lnTo>
                      <a:lnTo>
                        <a:pt x="519" y="721"/>
                      </a:lnTo>
                      <a:lnTo>
                        <a:pt x="520" y="723"/>
                      </a:lnTo>
                      <a:lnTo>
                        <a:pt x="520" y="724"/>
                      </a:lnTo>
                      <a:lnTo>
                        <a:pt x="520" y="725"/>
                      </a:lnTo>
                      <a:lnTo>
                        <a:pt x="519" y="725"/>
                      </a:lnTo>
                      <a:lnTo>
                        <a:pt x="517" y="726"/>
                      </a:lnTo>
                      <a:lnTo>
                        <a:pt x="517" y="727"/>
                      </a:lnTo>
                      <a:lnTo>
                        <a:pt x="516" y="727"/>
                      </a:lnTo>
                      <a:lnTo>
                        <a:pt x="516" y="728"/>
                      </a:lnTo>
                      <a:lnTo>
                        <a:pt x="516" y="729"/>
                      </a:lnTo>
                      <a:lnTo>
                        <a:pt x="515" y="729"/>
                      </a:lnTo>
                      <a:lnTo>
                        <a:pt x="514" y="730"/>
                      </a:lnTo>
                      <a:lnTo>
                        <a:pt x="512" y="732"/>
                      </a:lnTo>
                      <a:lnTo>
                        <a:pt x="510" y="734"/>
                      </a:lnTo>
                      <a:lnTo>
                        <a:pt x="509" y="735"/>
                      </a:lnTo>
                      <a:lnTo>
                        <a:pt x="509" y="736"/>
                      </a:lnTo>
                      <a:lnTo>
                        <a:pt x="509" y="737"/>
                      </a:lnTo>
                      <a:lnTo>
                        <a:pt x="507" y="737"/>
                      </a:lnTo>
                      <a:lnTo>
                        <a:pt x="505" y="738"/>
                      </a:lnTo>
                      <a:lnTo>
                        <a:pt x="504" y="738"/>
                      </a:lnTo>
                      <a:lnTo>
                        <a:pt x="503" y="738"/>
                      </a:lnTo>
                      <a:lnTo>
                        <a:pt x="502" y="738"/>
                      </a:lnTo>
                      <a:lnTo>
                        <a:pt x="502" y="739"/>
                      </a:lnTo>
                      <a:lnTo>
                        <a:pt x="501" y="739"/>
                      </a:lnTo>
                      <a:lnTo>
                        <a:pt x="499" y="739"/>
                      </a:lnTo>
                      <a:lnTo>
                        <a:pt x="497" y="740"/>
                      </a:lnTo>
                      <a:lnTo>
                        <a:pt x="496" y="741"/>
                      </a:lnTo>
                      <a:lnTo>
                        <a:pt x="495" y="742"/>
                      </a:lnTo>
                      <a:lnTo>
                        <a:pt x="493" y="743"/>
                      </a:lnTo>
                      <a:lnTo>
                        <a:pt x="491" y="745"/>
                      </a:lnTo>
                      <a:lnTo>
                        <a:pt x="491" y="746"/>
                      </a:lnTo>
                      <a:lnTo>
                        <a:pt x="489" y="748"/>
                      </a:lnTo>
                      <a:lnTo>
                        <a:pt x="488" y="750"/>
                      </a:lnTo>
                      <a:lnTo>
                        <a:pt x="487" y="751"/>
                      </a:lnTo>
                      <a:lnTo>
                        <a:pt x="487" y="752"/>
                      </a:lnTo>
                      <a:lnTo>
                        <a:pt x="486" y="752"/>
                      </a:lnTo>
                      <a:lnTo>
                        <a:pt x="486" y="751"/>
                      </a:lnTo>
                      <a:lnTo>
                        <a:pt x="485" y="751"/>
                      </a:lnTo>
                      <a:lnTo>
                        <a:pt x="485" y="752"/>
                      </a:lnTo>
                      <a:lnTo>
                        <a:pt x="485" y="751"/>
                      </a:lnTo>
                      <a:lnTo>
                        <a:pt x="484" y="751"/>
                      </a:lnTo>
                      <a:lnTo>
                        <a:pt x="485" y="752"/>
                      </a:lnTo>
                      <a:lnTo>
                        <a:pt x="486" y="752"/>
                      </a:lnTo>
                      <a:lnTo>
                        <a:pt x="485" y="752"/>
                      </a:lnTo>
                      <a:lnTo>
                        <a:pt x="485" y="753"/>
                      </a:lnTo>
                      <a:lnTo>
                        <a:pt x="486" y="753"/>
                      </a:lnTo>
                      <a:lnTo>
                        <a:pt x="486" y="752"/>
                      </a:lnTo>
                      <a:lnTo>
                        <a:pt x="486" y="753"/>
                      </a:lnTo>
                      <a:lnTo>
                        <a:pt x="485" y="754"/>
                      </a:lnTo>
                      <a:lnTo>
                        <a:pt x="484" y="755"/>
                      </a:lnTo>
                      <a:lnTo>
                        <a:pt x="483" y="756"/>
                      </a:lnTo>
                      <a:lnTo>
                        <a:pt x="481" y="759"/>
                      </a:lnTo>
                      <a:lnTo>
                        <a:pt x="480" y="761"/>
                      </a:lnTo>
                      <a:lnTo>
                        <a:pt x="479" y="762"/>
                      </a:lnTo>
                      <a:lnTo>
                        <a:pt x="479" y="763"/>
                      </a:lnTo>
                      <a:lnTo>
                        <a:pt x="478" y="764"/>
                      </a:lnTo>
                      <a:lnTo>
                        <a:pt x="477" y="766"/>
                      </a:lnTo>
                      <a:lnTo>
                        <a:pt x="477" y="767"/>
                      </a:lnTo>
                      <a:lnTo>
                        <a:pt x="477" y="768"/>
                      </a:lnTo>
                      <a:lnTo>
                        <a:pt x="476" y="769"/>
                      </a:lnTo>
                      <a:lnTo>
                        <a:pt x="476" y="770"/>
                      </a:lnTo>
                      <a:lnTo>
                        <a:pt x="475" y="771"/>
                      </a:lnTo>
                      <a:lnTo>
                        <a:pt x="476" y="771"/>
                      </a:lnTo>
                      <a:lnTo>
                        <a:pt x="476" y="770"/>
                      </a:lnTo>
                      <a:lnTo>
                        <a:pt x="476" y="769"/>
                      </a:lnTo>
                      <a:lnTo>
                        <a:pt x="475" y="769"/>
                      </a:lnTo>
                      <a:lnTo>
                        <a:pt x="474" y="769"/>
                      </a:lnTo>
                      <a:lnTo>
                        <a:pt x="464" y="760"/>
                      </a:lnTo>
                      <a:lnTo>
                        <a:pt x="438" y="737"/>
                      </a:lnTo>
                      <a:lnTo>
                        <a:pt x="438" y="736"/>
                      </a:lnTo>
                      <a:lnTo>
                        <a:pt x="438" y="735"/>
                      </a:lnTo>
                      <a:lnTo>
                        <a:pt x="437" y="735"/>
                      </a:lnTo>
                      <a:lnTo>
                        <a:pt x="436" y="734"/>
                      </a:lnTo>
                      <a:lnTo>
                        <a:pt x="436" y="733"/>
                      </a:lnTo>
                      <a:lnTo>
                        <a:pt x="436" y="732"/>
                      </a:lnTo>
                      <a:lnTo>
                        <a:pt x="440" y="731"/>
                      </a:lnTo>
                      <a:lnTo>
                        <a:pt x="443" y="728"/>
                      </a:lnTo>
                      <a:lnTo>
                        <a:pt x="443" y="727"/>
                      </a:lnTo>
                      <a:lnTo>
                        <a:pt x="442" y="726"/>
                      </a:lnTo>
                      <a:lnTo>
                        <a:pt x="442" y="725"/>
                      </a:lnTo>
                      <a:lnTo>
                        <a:pt x="441" y="725"/>
                      </a:lnTo>
                      <a:lnTo>
                        <a:pt x="441" y="726"/>
                      </a:lnTo>
                      <a:lnTo>
                        <a:pt x="441" y="725"/>
                      </a:lnTo>
                      <a:lnTo>
                        <a:pt x="441" y="724"/>
                      </a:lnTo>
                      <a:lnTo>
                        <a:pt x="441" y="723"/>
                      </a:lnTo>
                      <a:lnTo>
                        <a:pt x="440" y="723"/>
                      </a:lnTo>
                      <a:lnTo>
                        <a:pt x="440" y="722"/>
                      </a:lnTo>
                      <a:lnTo>
                        <a:pt x="441" y="721"/>
                      </a:lnTo>
                      <a:lnTo>
                        <a:pt x="440" y="721"/>
                      </a:lnTo>
                      <a:lnTo>
                        <a:pt x="440" y="720"/>
                      </a:lnTo>
                      <a:lnTo>
                        <a:pt x="441" y="720"/>
                      </a:lnTo>
                      <a:lnTo>
                        <a:pt x="441" y="719"/>
                      </a:lnTo>
                      <a:lnTo>
                        <a:pt x="441" y="718"/>
                      </a:lnTo>
                      <a:lnTo>
                        <a:pt x="440" y="718"/>
                      </a:lnTo>
                      <a:lnTo>
                        <a:pt x="439" y="718"/>
                      </a:lnTo>
                      <a:lnTo>
                        <a:pt x="439" y="717"/>
                      </a:lnTo>
                      <a:lnTo>
                        <a:pt x="438" y="717"/>
                      </a:lnTo>
                      <a:lnTo>
                        <a:pt x="438" y="716"/>
                      </a:lnTo>
                      <a:lnTo>
                        <a:pt x="437" y="717"/>
                      </a:lnTo>
                      <a:lnTo>
                        <a:pt x="436" y="717"/>
                      </a:lnTo>
                      <a:lnTo>
                        <a:pt x="436" y="716"/>
                      </a:lnTo>
                      <a:lnTo>
                        <a:pt x="436" y="715"/>
                      </a:lnTo>
                      <a:lnTo>
                        <a:pt x="435" y="715"/>
                      </a:lnTo>
                      <a:lnTo>
                        <a:pt x="435" y="714"/>
                      </a:lnTo>
                      <a:lnTo>
                        <a:pt x="435" y="713"/>
                      </a:lnTo>
                      <a:lnTo>
                        <a:pt x="435" y="712"/>
                      </a:lnTo>
                      <a:lnTo>
                        <a:pt x="434" y="712"/>
                      </a:lnTo>
                      <a:lnTo>
                        <a:pt x="434" y="711"/>
                      </a:lnTo>
                      <a:lnTo>
                        <a:pt x="434" y="710"/>
                      </a:lnTo>
                      <a:lnTo>
                        <a:pt x="433" y="709"/>
                      </a:lnTo>
                      <a:lnTo>
                        <a:pt x="433" y="708"/>
                      </a:lnTo>
                      <a:lnTo>
                        <a:pt x="432" y="707"/>
                      </a:lnTo>
                      <a:lnTo>
                        <a:pt x="432" y="708"/>
                      </a:lnTo>
                      <a:lnTo>
                        <a:pt x="432" y="709"/>
                      </a:lnTo>
                      <a:lnTo>
                        <a:pt x="431" y="710"/>
                      </a:lnTo>
                      <a:lnTo>
                        <a:pt x="431" y="709"/>
                      </a:lnTo>
                      <a:lnTo>
                        <a:pt x="431" y="708"/>
                      </a:lnTo>
                      <a:lnTo>
                        <a:pt x="430" y="707"/>
                      </a:lnTo>
                      <a:lnTo>
                        <a:pt x="429" y="708"/>
                      </a:lnTo>
                      <a:lnTo>
                        <a:pt x="428" y="707"/>
                      </a:lnTo>
                      <a:lnTo>
                        <a:pt x="428" y="706"/>
                      </a:lnTo>
                      <a:lnTo>
                        <a:pt x="427" y="706"/>
                      </a:lnTo>
                      <a:lnTo>
                        <a:pt x="427" y="705"/>
                      </a:lnTo>
                      <a:lnTo>
                        <a:pt x="428" y="705"/>
                      </a:lnTo>
                      <a:lnTo>
                        <a:pt x="428" y="704"/>
                      </a:lnTo>
                      <a:lnTo>
                        <a:pt x="428" y="703"/>
                      </a:lnTo>
                      <a:lnTo>
                        <a:pt x="427" y="703"/>
                      </a:lnTo>
                      <a:lnTo>
                        <a:pt x="426" y="703"/>
                      </a:lnTo>
                      <a:lnTo>
                        <a:pt x="426" y="704"/>
                      </a:lnTo>
                      <a:lnTo>
                        <a:pt x="425" y="704"/>
                      </a:lnTo>
                      <a:lnTo>
                        <a:pt x="425" y="703"/>
                      </a:lnTo>
                      <a:lnTo>
                        <a:pt x="424" y="703"/>
                      </a:lnTo>
                      <a:lnTo>
                        <a:pt x="424" y="702"/>
                      </a:lnTo>
                      <a:lnTo>
                        <a:pt x="424" y="700"/>
                      </a:lnTo>
                      <a:lnTo>
                        <a:pt x="423" y="700"/>
                      </a:lnTo>
                      <a:lnTo>
                        <a:pt x="423" y="699"/>
                      </a:lnTo>
                      <a:lnTo>
                        <a:pt x="423" y="698"/>
                      </a:lnTo>
                      <a:lnTo>
                        <a:pt x="423" y="697"/>
                      </a:lnTo>
                      <a:lnTo>
                        <a:pt x="423" y="696"/>
                      </a:lnTo>
                      <a:lnTo>
                        <a:pt x="422" y="696"/>
                      </a:lnTo>
                      <a:lnTo>
                        <a:pt x="422" y="695"/>
                      </a:lnTo>
                      <a:lnTo>
                        <a:pt x="422" y="694"/>
                      </a:lnTo>
                      <a:lnTo>
                        <a:pt x="421" y="694"/>
                      </a:lnTo>
                      <a:lnTo>
                        <a:pt x="421" y="693"/>
                      </a:lnTo>
                      <a:lnTo>
                        <a:pt x="420" y="693"/>
                      </a:lnTo>
                      <a:lnTo>
                        <a:pt x="420" y="692"/>
                      </a:lnTo>
                      <a:lnTo>
                        <a:pt x="419" y="692"/>
                      </a:lnTo>
                      <a:lnTo>
                        <a:pt x="418" y="691"/>
                      </a:lnTo>
                      <a:lnTo>
                        <a:pt x="418" y="690"/>
                      </a:lnTo>
                      <a:lnTo>
                        <a:pt x="417" y="690"/>
                      </a:lnTo>
                      <a:lnTo>
                        <a:pt x="416" y="690"/>
                      </a:lnTo>
                      <a:lnTo>
                        <a:pt x="415" y="690"/>
                      </a:lnTo>
                      <a:lnTo>
                        <a:pt x="414" y="689"/>
                      </a:lnTo>
                      <a:lnTo>
                        <a:pt x="414" y="688"/>
                      </a:lnTo>
                      <a:lnTo>
                        <a:pt x="415" y="688"/>
                      </a:lnTo>
                      <a:lnTo>
                        <a:pt x="416" y="688"/>
                      </a:lnTo>
                      <a:lnTo>
                        <a:pt x="415" y="687"/>
                      </a:lnTo>
                      <a:lnTo>
                        <a:pt x="416" y="687"/>
                      </a:lnTo>
                      <a:lnTo>
                        <a:pt x="416" y="686"/>
                      </a:lnTo>
                      <a:lnTo>
                        <a:pt x="416" y="685"/>
                      </a:lnTo>
                      <a:lnTo>
                        <a:pt x="415" y="685"/>
                      </a:lnTo>
                      <a:lnTo>
                        <a:pt x="417" y="684"/>
                      </a:lnTo>
                      <a:lnTo>
                        <a:pt x="416" y="684"/>
                      </a:lnTo>
                      <a:lnTo>
                        <a:pt x="416" y="683"/>
                      </a:lnTo>
                      <a:lnTo>
                        <a:pt x="415" y="683"/>
                      </a:lnTo>
                      <a:lnTo>
                        <a:pt x="416" y="683"/>
                      </a:lnTo>
                      <a:lnTo>
                        <a:pt x="416" y="682"/>
                      </a:lnTo>
                      <a:lnTo>
                        <a:pt x="416" y="683"/>
                      </a:lnTo>
                      <a:lnTo>
                        <a:pt x="417" y="683"/>
                      </a:lnTo>
                      <a:lnTo>
                        <a:pt x="417" y="682"/>
                      </a:lnTo>
                      <a:lnTo>
                        <a:pt x="418" y="681"/>
                      </a:lnTo>
                      <a:lnTo>
                        <a:pt x="418" y="680"/>
                      </a:lnTo>
                      <a:lnTo>
                        <a:pt x="419" y="680"/>
                      </a:lnTo>
                      <a:lnTo>
                        <a:pt x="420" y="680"/>
                      </a:lnTo>
                      <a:lnTo>
                        <a:pt x="420" y="679"/>
                      </a:lnTo>
                      <a:lnTo>
                        <a:pt x="419" y="679"/>
                      </a:lnTo>
                      <a:lnTo>
                        <a:pt x="419" y="678"/>
                      </a:lnTo>
                      <a:lnTo>
                        <a:pt x="419" y="677"/>
                      </a:lnTo>
                      <a:lnTo>
                        <a:pt x="419" y="676"/>
                      </a:lnTo>
                      <a:lnTo>
                        <a:pt x="420" y="676"/>
                      </a:lnTo>
                      <a:lnTo>
                        <a:pt x="420" y="675"/>
                      </a:lnTo>
                      <a:lnTo>
                        <a:pt x="420" y="674"/>
                      </a:lnTo>
                      <a:lnTo>
                        <a:pt x="420" y="673"/>
                      </a:lnTo>
                      <a:lnTo>
                        <a:pt x="421" y="673"/>
                      </a:lnTo>
                      <a:lnTo>
                        <a:pt x="420" y="673"/>
                      </a:lnTo>
                      <a:lnTo>
                        <a:pt x="421" y="672"/>
                      </a:lnTo>
                      <a:lnTo>
                        <a:pt x="420" y="672"/>
                      </a:lnTo>
                      <a:lnTo>
                        <a:pt x="419" y="672"/>
                      </a:lnTo>
                      <a:lnTo>
                        <a:pt x="419" y="671"/>
                      </a:lnTo>
                      <a:lnTo>
                        <a:pt x="419" y="670"/>
                      </a:lnTo>
                      <a:lnTo>
                        <a:pt x="419" y="669"/>
                      </a:lnTo>
                      <a:lnTo>
                        <a:pt x="419" y="668"/>
                      </a:lnTo>
                      <a:lnTo>
                        <a:pt x="420" y="668"/>
                      </a:lnTo>
                      <a:lnTo>
                        <a:pt x="420" y="667"/>
                      </a:lnTo>
                      <a:lnTo>
                        <a:pt x="421" y="667"/>
                      </a:lnTo>
                      <a:lnTo>
                        <a:pt x="420" y="667"/>
                      </a:lnTo>
                      <a:lnTo>
                        <a:pt x="421" y="666"/>
                      </a:lnTo>
                      <a:lnTo>
                        <a:pt x="421" y="665"/>
                      </a:lnTo>
                      <a:lnTo>
                        <a:pt x="421" y="664"/>
                      </a:lnTo>
                      <a:lnTo>
                        <a:pt x="420" y="664"/>
                      </a:lnTo>
                      <a:lnTo>
                        <a:pt x="420" y="663"/>
                      </a:lnTo>
                      <a:lnTo>
                        <a:pt x="420" y="662"/>
                      </a:lnTo>
                      <a:lnTo>
                        <a:pt x="421" y="662"/>
                      </a:lnTo>
                      <a:lnTo>
                        <a:pt x="421" y="661"/>
                      </a:lnTo>
                      <a:lnTo>
                        <a:pt x="422" y="660"/>
                      </a:lnTo>
                      <a:lnTo>
                        <a:pt x="422" y="659"/>
                      </a:lnTo>
                      <a:lnTo>
                        <a:pt x="422" y="658"/>
                      </a:lnTo>
                      <a:lnTo>
                        <a:pt x="423" y="657"/>
                      </a:lnTo>
                      <a:lnTo>
                        <a:pt x="423" y="656"/>
                      </a:lnTo>
                      <a:lnTo>
                        <a:pt x="424" y="656"/>
                      </a:lnTo>
                      <a:lnTo>
                        <a:pt x="424" y="655"/>
                      </a:lnTo>
                      <a:lnTo>
                        <a:pt x="425" y="655"/>
                      </a:lnTo>
                      <a:lnTo>
                        <a:pt x="426" y="654"/>
                      </a:lnTo>
                      <a:lnTo>
                        <a:pt x="426" y="652"/>
                      </a:lnTo>
                      <a:lnTo>
                        <a:pt x="427" y="651"/>
                      </a:lnTo>
                      <a:lnTo>
                        <a:pt x="427" y="650"/>
                      </a:lnTo>
                      <a:lnTo>
                        <a:pt x="428" y="650"/>
                      </a:lnTo>
                      <a:lnTo>
                        <a:pt x="428" y="649"/>
                      </a:lnTo>
                      <a:lnTo>
                        <a:pt x="428" y="648"/>
                      </a:lnTo>
                      <a:lnTo>
                        <a:pt x="429" y="648"/>
                      </a:lnTo>
                      <a:lnTo>
                        <a:pt x="430" y="649"/>
                      </a:lnTo>
                      <a:lnTo>
                        <a:pt x="431" y="650"/>
                      </a:lnTo>
                      <a:lnTo>
                        <a:pt x="432" y="650"/>
                      </a:lnTo>
                      <a:lnTo>
                        <a:pt x="433" y="650"/>
                      </a:lnTo>
                      <a:lnTo>
                        <a:pt x="433" y="651"/>
                      </a:lnTo>
                      <a:lnTo>
                        <a:pt x="433" y="650"/>
                      </a:lnTo>
                      <a:lnTo>
                        <a:pt x="434" y="651"/>
                      </a:lnTo>
                      <a:lnTo>
                        <a:pt x="434" y="650"/>
                      </a:lnTo>
                      <a:lnTo>
                        <a:pt x="435" y="650"/>
                      </a:lnTo>
                      <a:lnTo>
                        <a:pt x="436" y="650"/>
                      </a:lnTo>
                      <a:lnTo>
                        <a:pt x="436" y="649"/>
                      </a:lnTo>
                      <a:lnTo>
                        <a:pt x="437" y="649"/>
                      </a:lnTo>
                      <a:lnTo>
                        <a:pt x="438" y="650"/>
                      </a:lnTo>
                      <a:lnTo>
                        <a:pt x="438" y="651"/>
                      </a:lnTo>
                      <a:lnTo>
                        <a:pt x="439" y="651"/>
                      </a:lnTo>
                      <a:lnTo>
                        <a:pt x="439" y="652"/>
                      </a:lnTo>
                      <a:lnTo>
                        <a:pt x="440" y="652"/>
                      </a:lnTo>
                      <a:lnTo>
                        <a:pt x="441" y="651"/>
                      </a:lnTo>
                      <a:lnTo>
                        <a:pt x="442" y="651"/>
                      </a:lnTo>
                      <a:lnTo>
                        <a:pt x="442" y="652"/>
                      </a:lnTo>
                      <a:lnTo>
                        <a:pt x="443" y="652"/>
                      </a:lnTo>
                      <a:lnTo>
                        <a:pt x="443" y="651"/>
                      </a:lnTo>
                      <a:lnTo>
                        <a:pt x="444" y="651"/>
                      </a:lnTo>
                      <a:lnTo>
                        <a:pt x="444" y="650"/>
                      </a:lnTo>
                      <a:lnTo>
                        <a:pt x="444" y="649"/>
                      </a:lnTo>
                      <a:lnTo>
                        <a:pt x="445" y="649"/>
                      </a:lnTo>
                      <a:lnTo>
                        <a:pt x="446" y="648"/>
                      </a:lnTo>
                      <a:lnTo>
                        <a:pt x="446" y="647"/>
                      </a:lnTo>
                      <a:lnTo>
                        <a:pt x="446" y="646"/>
                      </a:lnTo>
                      <a:lnTo>
                        <a:pt x="445" y="646"/>
                      </a:lnTo>
                      <a:lnTo>
                        <a:pt x="445" y="645"/>
                      </a:lnTo>
                      <a:lnTo>
                        <a:pt x="446" y="645"/>
                      </a:lnTo>
                      <a:lnTo>
                        <a:pt x="445" y="644"/>
                      </a:lnTo>
                      <a:lnTo>
                        <a:pt x="444" y="644"/>
                      </a:lnTo>
                      <a:lnTo>
                        <a:pt x="443" y="644"/>
                      </a:lnTo>
                      <a:lnTo>
                        <a:pt x="441" y="644"/>
                      </a:lnTo>
                      <a:lnTo>
                        <a:pt x="441" y="643"/>
                      </a:lnTo>
                      <a:lnTo>
                        <a:pt x="440" y="643"/>
                      </a:lnTo>
                      <a:lnTo>
                        <a:pt x="439" y="643"/>
                      </a:lnTo>
                      <a:lnTo>
                        <a:pt x="439" y="642"/>
                      </a:lnTo>
                      <a:lnTo>
                        <a:pt x="440" y="642"/>
                      </a:lnTo>
                      <a:lnTo>
                        <a:pt x="440" y="641"/>
                      </a:lnTo>
                      <a:lnTo>
                        <a:pt x="441" y="641"/>
                      </a:lnTo>
                      <a:lnTo>
                        <a:pt x="441" y="640"/>
                      </a:lnTo>
                      <a:lnTo>
                        <a:pt x="441" y="639"/>
                      </a:lnTo>
                      <a:lnTo>
                        <a:pt x="442" y="639"/>
                      </a:lnTo>
                      <a:lnTo>
                        <a:pt x="442" y="638"/>
                      </a:lnTo>
                      <a:lnTo>
                        <a:pt x="442" y="637"/>
                      </a:lnTo>
                      <a:lnTo>
                        <a:pt x="443" y="637"/>
                      </a:lnTo>
                      <a:lnTo>
                        <a:pt x="443" y="636"/>
                      </a:lnTo>
                      <a:lnTo>
                        <a:pt x="442" y="636"/>
                      </a:lnTo>
                      <a:lnTo>
                        <a:pt x="442" y="635"/>
                      </a:lnTo>
                      <a:lnTo>
                        <a:pt x="443" y="635"/>
                      </a:lnTo>
                      <a:lnTo>
                        <a:pt x="442" y="634"/>
                      </a:lnTo>
                      <a:lnTo>
                        <a:pt x="443" y="633"/>
                      </a:lnTo>
                      <a:lnTo>
                        <a:pt x="444" y="632"/>
                      </a:lnTo>
                      <a:lnTo>
                        <a:pt x="444" y="631"/>
                      </a:lnTo>
                      <a:lnTo>
                        <a:pt x="444" y="630"/>
                      </a:lnTo>
                      <a:lnTo>
                        <a:pt x="445" y="629"/>
                      </a:lnTo>
                      <a:lnTo>
                        <a:pt x="445" y="628"/>
                      </a:lnTo>
                      <a:lnTo>
                        <a:pt x="445" y="627"/>
                      </a:lnTo>
                      <a:lnTo>
                        <a:pt x="446" y="627"/>
                      </a:lnTo>
                      <a:lnTo>
                        <a:pt x="446" y="626"/>
                      </a:lnTo>
                      <a:lnTo>
                        <a:pt x="447" y="626"/>
                      </a:lnTo>
                      <a:lnTo>
                        <a:pt x="448" y="626"/>
                      </a:lnTo>
                      <a:lnTo>
                        <a:pt x="449" y="626"/>
                      </a:lnTo>
                      <a:lnTo>
                        <a:pt x="449" y="625"/>
                      </a:lnTo>
                      <a:lnTo>
                        <a:pt x="449" y="626"/>
                      </a:lnTo>
                      <a:lnTo>
                        <a:pt x="450" y="626"/>
                      </a:lnTo>
                      <a:lnTo>
                        <a:pt x="451" y="627"/>
                      </a:lnTo>
                      <a:lnTo>
                        <a:pt x="452" y="627"/>
                      </a:lnTo>
                      <a:lnTo>
                        <a:pt x="453" y="627"/>
                      </a:lnTo>
                      <a:lnTo>
                        <a:pt x="453" y="628"/>
                      </a:lnTo>
                      <a:lnTo>
                        <a:pt x="454" y="628"/>
                      </a:lnTo>
                      <a:lnTo>
                        <a:pt x="454" y="627"/>
                      </a:lnTo>
                      <a:lnTo>
                        <a:pt x="454" y="628"/>
                      </a:lnTo>
                      <a:lnTo>
                        <a:pt x="455" y="628"/>
                      </a:lnTo>
                      <a:lnTo>
                        <a:pt x="455" y="627"/>
                      </a:lnTo>
                      <a:lnTo>
                        <a:pt x="454" y="627"/>
                      </a:lnTo>
                      <a:lnTo>
                        <a:pt x="455" y="627"/>
                      </a:lnTo>
                      <a:lnTo>
                        <a:pt x="455" y="626"/>
                      </a:lnTo>
                      <a:lnTo>
                        <a:pt x="455" y="625"/>
                      </a:lnTo>
                      <a:lnTo>
                        <a:pt x="454" y="625"/>
                      </a:lnTo>
                      <a:lnTo>
                        <a:pt x="454" y="624"/>
                      </a:lnTo>
                      <a:lnTo>
                        <a:pt x="454" y="623"/>
                      </a:lnTo>
                      <a:lnTo>
                        <a:pt x="455" y="623"/>
                      </a:lnTo>
                      <a:lnTo>
                        <a:pt x="456" y="622"/>
                      </a:lnTo>
                      <a:lnTo>
                        <a:pt x="457" y="621"/>
                      </a:lnTo>
                      <a:lnTo>
                        <a:pt x="458" y="620"/>
                      </a:lnTo>
                      <a:lnTo>
                        <a:pt x="458" y="619"/>
                      </a:lnTo>
                      <a:lnTo>
                        <a:pt x="459" y="619"/>
                      </a:lnTo>
                      <a:lnTo>
                        <a:pt x="459" y="618"/>
                      </a:lnTo>
                      <a:lnTo>
                        <a:pt x="460" y="617"/>
                      </a:lnTo>
                      <a:lnTo>
                        <a:pt x="460" y="616"/>
                      </a:lnTo>
                      <a:lnTo>
                        <a:pt x="461" y="616"/>
                      </a:lnTo>
                      <a:lnTo>
                        <a:pt x="461" y="617"/>
                      </a:lnTo>
                      <a:lnTo>
                        <a:pt x="461" y="618"/>
                      </a:lnTo>
                      <a:lnTo>
                        <a:pt x="460" y="618"/>
                      </a:lnTo>
                      <a:lnTo>
                        <a:pt x="461" y="618"/>
                      </a:lnTo>
                      <a:lnTo>
                        <a:pt x="461" y="619"/>
                      </a:lnTo>
                      <a:lnTo>
                        <a:pt x="462" y="619"/>
                      </a:lnTo>
                      <a:lnTo>
                        <a:pt x="463" y="619"/>
                      </a:lnTo>
                      <a:lnTo>
                        <a:pt x="463" y="618"/>
                      </a:lnTo>
                      <a:lnTo>
                        <a:pt x="463" y="617"/>
                      </a:lnTo>
                      <a:lnTo>
                        <a:pt x="464" y="617"/>
                      </a:lnTo>
                      <a:lnTo>
                        <a:pt x="464" y="616"/>
                      </a:lnTo>
                      <a:lnTo>
                        <a:pt x="465" y="616"/>
                      </a:lnTo>
                      <a:lnTo>
                        <a:pt x="465" y="615"/>
                      </a:lnTo>
                      <a:lnTo>
                        <a:pt x="465" y="614"/>
                      </a:lnTo>
                      <a:lnTo>
                        <a:pt x="466" y="614"/>
                      </a:lnTo>
                      <a:lnTo>
                        <a:pt x="466" y="612"/>
                      </a:lnTo>
                      <a:lnTo>
                        <a:pt x="466" y="611"/>
                      </a:lnTo>
                      <a:lnTo>
                        <a:pt x="467" y="611"/>
                      </a:lnTo>
                      <a:lnTo>
                        <a:pt x="467" y="610"/>
                      </a:lnTo>
                      <a:lnTo>
                        <a:pt x="468" y="610"/>
                      </a:lnTo>
                      <a:lnTo>
                        <a:pt x="469" y="610"/>
                      </a:lnTo>
                      <a:lnTo>
                        <a:pt x="469" y="609"/>
                      </a:lnTo>
                      <a:lnTo>
                        <a:pt x="469" y="608"/>
                      </a:lnTo>
                      <a:lnTo>
                        <a:pt x="470" y="608"/>
                      </a:lnTo>
                      <a:lnTo>
                        <a:pt x="470" y="609"/>
                      </a:lnTo>
                      <a:lnTo>
                        <a:pt x="471" y="609"/>
                      </a:lnTo>
                      <a:lnTo>
                        <a:pt x="471" y="610"/>
                      </a:lnTo>
                      <a:lnTo>
                        <a:pt x="471" y="609"/>
                      </a:lnTo>
                      <a:lnTo>
                        <a:pt x="472" y="609"/>
                      </a:lnTo>
                      <a:lnTo>
                        <a:pt x="472" y="608"/>
                      </a:lnTo>
                      <a:lnTo>
                        <a:pt x="472" y="607"/>
                      </a:lnTo>
                      <a:lnTo>
                        <a:pt x="473" y="607"/>
                      </a:lnTo>
                      <a:lnTo>
                        <a:pt x="474" y="607"/>
                      </a:lnTo>
                      <a:lnTo>
                        <a:pt x="474" y="606"/>
                      </a:lnTo>
                      <a:lnTo>
                        <a:pt x="474" y="607"/>
                      </a:lnTo>
                      <a:lnTo>
                        <a:pt x="475" y="607"/>
                      </a:lnTo>
                      <a:lnTo>
                        <a:pt x="475" y="606"/>
                      </a:lnTo>
                      <a:lnTo>
                        <a:pt x="475" y="605"/>
                      </a:lnTo>
                      <a:lnTo>
                        <a:pt x="474" y="604"/>
                      </a:lnTo>
                      <a:lnTo>
                        <a:pt x="474" y="603"/>
                      </a:lnTo>
                      <a:lnTo>
                        <a:pt x="475" y="602"/>
                      </a:lnTo>
                      <a:lnTo>
                        <a:pt x="476" y="601"/>
                      </a:lnTo>
                      <a:lnTo>
                        <a:pt x="477" y="601"/>
                      </a:lnTo>
                      <a:lnTo>
                        <a:pt x="477" y="600"/>
                      </a:lnTo>
                      <a:lnTo>
                        <a:pt x="478" y="600"/>
                      </a:lnTo>
                      <a:lnTo>
                        <a:pt x="478" y="599"/>
                      </a:lnTo>
                      <a:lnTo>
                        <a:pt x="478" y="598"/>
                      </a:lnTo>
                      <a:lnTo>
                        <a:pt x="478" y="597"/>
                      </a:lnTo>
                      <a:lnTo>
                        <a:pt x="478" y="596"/>
                      </a:lnTo>
                      <a:lnTo>
                        <a:pt x="478" y="595"/>
                      </a:lnTo>
                      <a:lnTo>
                        <a:pt x="478" y="596"/>
                      </a:lnTo>
                      <a:lnTo>
                        <a:pt x="479" y="596"/>
                      </a:lnTo>
                      <a:lnTo>
                        <a:pt x="480" y="595"/>
                      </a:lnTo>
                      <a:lnTo>
                        <a:pt x="481" y="594"/>
                      </a:lnTo>
                      <a:lnTo>
                        <a:pt x="481" y="593"/>
                      </a:lnTo>
                      <a:lnTo>
                        <a:pt x="480" y="593"/>
                      </a:lnTo>
                      <a:lnTo>
                        <a:pt x="480" y="592"/>
                      </a:lnTo>
                      <a:lnTo>
                        <a:pt x="479" y="592"/>
                      </a:lnTo>
                      <a:lnTo>
                        <a:pt x="479" y="591"/>
                      </a:lnTo>
                      <a:lnTo>
                        <a:pt x="480" y="591"/>
                      </a:lnTo>
                      <a:lnTo>
                        <a:pt x="479" y="590"/>
                      </a:lnTo>
                      <a:lnTo>
                        <a:pt x="479" y="589"/>
                      </a:lnTo>
                      <a:lnTo>
                        <a:pt x="478" y="589"/>
                      </a:lnTo>
                      <a:lnTo>
                        <a:pt x="478" y="588"/>
                      </a:lnTo>
                      <a:lnTo>
                        <a:pt x="477" y="587"/>
                      </a:lnTo>
                      <a:lnTo>
                        <a:pt x="476" y="586"/>
                      </a:lnTo>
                      <a:lnTo>
                        <a:pt x="476" y="585"/>
                      </a:lnTo>
                      <a:lnTo>
                        <a:pt x="477" y="585"/>
                      </a:lnTo>
                      <a:lnTo>
                        <a:pt x="477" y="584"/>
                      </a:lnTo>
                      <a:lnTo>
                        <a:pt x="476" y="584"/>
                      </a:lnTo>
                      <a:lnTo>
                        <a:pt x="475" y="583"/>
                      </a:lnTo>
                      <a:lnTo>
                        <a:pt x="474" y="583"/>
                      </a:lnTo>
                      <a:lnTo>
                        <a:pt x="474" y="584"/>
                      </a:lnTo>
                      <a:lnTo>
                        <a:pt x="473" y="584"/>
                      </a:lnTo>
                      <a:lnTo>
                        <a:pt x="472" y="584"/>
                      </a:lnTo>
                      <a:lnTo>
                        <a:pt x="473" y="584"/>
                      </a:lnTo>
                      <a:lnTo>
                        <a:pt x="473" y="583"/>
                      </a:lnTo>
                      <a:lnTo>
                        <a:pt x="472" y="583"/>
                      </a:lnTo>
                      <a:lnTo>
                        <a:pt x="471" y="584"/>
                      </a:lnTo>
                      <a:lnTo>
                        <a:pt x="471" y="583"/>
                      </a:lnTo>
                      <a:lnTo>
                        <a:pt x="470" y="582"/>
                      </a:lnTo>
                      <a:lnTo>
                        <a:pt x="469" y="582"/>
                      </a:lnTo>
                      <a:lnTo>
                        <a:pt x="469" y="583"/>
                      </a:lnTo>
                      <a:lnTo>
                        <a:pt x="469" y="582"/>
                      </a:lnTo>
                      <a:lnTo>
                        <a:pt x="469" y="581"/>
                      </a:lnTo>
                      <a:lnTo>
                        <a:pt x="468" y="581"/>
                      </a:lnTo>
                      <a:lnTo>
                        <a:pt x="468" y="580"/>
                      </a:lnTo>
                      <a:lnTo>
                        <a:pt x="467" y="580"/>
                      </a:lnTo>
                      <a:lnTo>
                        <a:pt x="466" y="580"/>
                      </a:lnTo>
                      <a:lnTo>
                        <a:pt x="467" y="579"/>
                      </a:lnTo>
                      <a:lnTo>
                        <a:pt x="466" y="579"/>
                      </a:lnTo>
                      <a:lnTo>
                        <a:pt x="467" y="578"/>
                      </a:lnTo>
                      <a:lnTo>
                        <a:pt x="466" y="578"/>
                      </a:lnTo>
                      <a:lnTo>
                        <a:pt x="467" y="578"/>
                      </a:lnTo>
                      <a:lnTo>
                        <a:pt x="466" y="578"/>
                      </a:lnTo>
                      <a:lnTo>
                        <a:pt x="467" y="577"/>
                      </a:lnTo>
                      <a:lnTo>
                        <a:pt x="466" y="577"/>
                      </a:lnTo>
                      <a:lnTo>
                        <a:pt x="467" y="576"/>
                      </a:lnTo>
                      <a:lnTo>
                        <a:pt x="466" y="576"/>
                      </a:lnTo>
                      <a:lnTo>
                        <a:pt x="466" y="577"/>
                      </a:lnTo>
                      <a:lnTo>
                        <a:pt x="465" y="577"/>
                      </a:lnTo>
                      <a:lnTo>
                        <a:pt x="465" y="576"/>
                      </a:lnTo>
                      <a:lnTo>
                        <a:pt x="466" y="576"/>
                      </a:lnTo>
                      <a:lnTo>
                        <a:pt x="466" y="575"/>
                      </a:lnTo>
                      <a:lnTo>
                        <a:pt x="465" y="575"/>
                      </a:lnTo>
                      <a:lnTo>
                        <a:pt x="465" y="576"/>
                      </a:lnTo>
                      <a:lnTo>
                        <a:pt x="464" y="576"/>
                      </a:lnTo>
                      <a:lnTo>
                        <a:pt x="463" y="576"/>
                      </a:lnTo>
                      <a:lnTo>
                        <a:pt x="463" y="575"/>
                      </a:lnTo>
                      <a:lnTo>
                        <a:pt x="462" y="575"/>
                      </a:lnTo>
                      <a:lnTo>
                        <a:pt x="461" y="575"/>
                      </a:lnTo>
                      <a:lnTo>
                        <a:pt x="461" y="574"/>
                      </a:lnTo>
                      <a:lnTo>
                        <a:pt x="461" y="575"/>
                      </a:lnTo>
                      <a:lnTo>
                        <a:pt x="460" y="574"/>
                      </a:lnTo>
                      <a:lnTo>
                        <a:pt x="460" y="575"/>
                      </a:lnTo>
                      <a:lnTo>
                        <a:pt x="459" y="575"/>
                      </a:lnTo>
                      <a:lnTo>
                        <a:pt x="459" y="574"/>
                      </a:lnTo>
                      <a:lnTo>
                        <a:pt x="460" y="574"/>
                      </a:lnTo>
                      <a:lnTo>
                        <a:pt x="460" y="573"/>
                      </a:lnTo>
                      <a:lnTo>
                        <a:pt x="460" y="572"/>
                      </a:lnTo>
                      <a:lnTo>
                        <a:pt x="459" y="572"/>
                      </a:lnTo>
                      <a:lnTo>
                        <a:pt x="459" y="571"/>
                      </a:lnTo>
                      <a:lnTo>
                        <a:pt x="458" y="571"/>
                      </a:lnTo>
                      <a:lnTo>
                        <a:pt x="457" y="571"/>
                      </a:lnTo>
                      <a:lnTo>
                        <a:pt x="457" y="570"/>
                      </a:lnTo>
                      <a:lnTo>
                        <a:pt x="457" y="569"/>
                      </a:lnTo>
                      <a:lnTo>
                        <a:pt x="456" y="569"/>
                      </a:lnTo>
                      <a:lnTo>
                        <a:pt x="456" y="568"/>
                      </a:lnTo>
                      <a:lnTo>
                        <a:pt x="456" y="567"/>
                      </a:lnTo>
                      <a:lnTo>
                        <a:pt x="455" y="566"/>
                      </a:lnTo>
                      <a:lnTo>
                        <a:pt x="456" y="566"/>
                      </a:lnTo>
                      <a:lnTo>
                        <a:pt x="455" y="566"/>
                      </a:lnTo>
                      <a:lnTo>
                        <a:pt x="454" y="566"/>
                      </a:lnTo>
                      <a:lnTo>
                        <a:pt x="453" y="566"/>
                      </a:lnTo>
                      <a:lnTo>
                        <a:pt x="453" y="567"/>
                      </a:lnTo>
                      <a:lnTo>
                        <a:pt x="453" y="566"/>
                      </a:lnTo>
                      <a:lnTo>
                        <a:pt x="452" y="567"/>
                      </a:lnTo>
                      <a:lnTo>
                        <a:pt x="452" y="566"/>
                      </a:lnTo>
                      <a:lnTo>
                        <a:pt x="451" y="566"/>
                      </a:lnTo>
                      <a:lnTo>
                        <a:pt x="451" y="567"/>
                      </a:lnTo>
                      <a:lnTo>
                        <a:pt x="450" y="567"/>
                      </a:lnTo>
                      <a:lnTo>
                        <a:pt x="450" y="566"/>
                      </a:lnTo>
                      <a:lnTo>
                        <a:pt x="449" y="566"/>
                      </a:lnTo>
                      <a:lnTo>
                        <a:pt x="449" y="567"/>
                      </a:lnTo>
                      <a:lnTo>
                        <a:pt x="448" y="566"/>
                      </a:lnTo>
                      <a:lnTo>
                        <a:pt x="448" y="567"/>
                      </a:lnTo>
                      <a:lnTo>
                        <a:pt x="447" y="567"/>
                      </a:lnTo>
                      <a:lnTo>
                        <a:pt x="447" y="566"/>
                      </a:lnTo>
                      <a:lnTo>
                        <a:pt x="446" y="566"/>
                      </a:lnTo>
                      <a:lnTo>
                        <a:pt x="445" y="566"/>
                      </a:lnTo>
                      <a:lnTo>
                        <a:pt x="444" y="566"/>
                      </a:lnTo>
                      <a:lnTo>
                        <a:pt x="443" y="566"/>
                      </a:lnTo>
                      <a:lnTo>
                        <a:pt x="442" y="565"/>
                      </a:lnTo>
                      <a:lnTo>
                        <a:pt x="441" y="565"/>
                      </a:lnTo>
                      <a:lnTo>
                        <a:pt x="441" y="564"/>
                      </a:lnTo>
                      <a:lnTo>
                        <a:pt x="441" y="563"/>
                      </a:lnTo>
                      <a:lnTo>
                        <a:pt x="440" y="562"/>
                      </a:lnTo>
                      <a:lnTo>
                        <a:pt x="440" y="561"/>
                      </a:lnTo>
                      <a:lnTo>
                        <a:pt x="439" y="561"/>
                      </a:lnTo>
                      <a:lnTo>
                        <a:pt x="439" y="560"/>
                      </a:lnTo>
                      <a:lnTo>
                        <a:pt x="438" y="561"/>
                      </a:lnTo>
                      <a:lnTo>
                        <a:pt x="438" y="562"/>
                      </a:lnTo>
                      <a:lnTo>
                        <a:pt x="437" y="562"/>
                      </a:lnTo>
                      <a:lnTo>
                        <a:pt x="436" y="561"/>
                      </a:lnTo>
                      <a:lnTo>
                        <a:pt x="435" y="561"/>
                      </a:lnTo>
                      <a:lnTo>
                        <a:pt x="434" y="562"/>
                      </a:lnTo>
                      <a:lnTo>
                        <a:pt x="434" y="563"/>
                      </a:lnTo>
                      <a:lnTo>
                        <a:pt x="433" y="563"/>
                      </a:lnTo>
                      <a:lnTo>
                        <a:pt x="432" y="563"/>
                      </a:lnTo>
                      <a:lnTo>
                        <a:pt x="431" y="563"/>
                      </a:lnTo>
                      <a:lnTo>
                        <a:pt x="430" y="562"/>
                      </a:lnTo>
                      <a:lnTo>
                        <a:pt x="431" y="561"/>
                      </a:lnTo>
                      <a:lnTo>
                        <a:pt x="430" y="561"/>
                      </a:lnTo>
                      <a:lnTo>
                        <a:pt x="429" y="561"/>
                      </a:lnTo>
                      <a:lnTo>
                        <a:pt x="429" y="560"/>
                      </a:lnTo>
                      <a:lnTo>
                        <a:pt x="428" y="560"/>
                      </a:lnTo>
                      <a:lnTo>
                        <a:pt x="429" y="559"/>
                      </a:lnTo>
                      <a:lnTo>
                        <a:pt x="429" y="558"/>
                      </a:lnTo>
                      <a:lnTo>
                        <a:pt x="428" y="558"/>
                      </a:lnTo>
                      <a:lnTo>
                        <a:pt x="427" y="556"/>
                      </a:lnTo>
                      <a:lnTo>
                        <a:pt x="426" y="556"/>
                      </a:lnTo>
                      <a:lnTo>
                        <a:pt x="426" y="557"/>
                      </a:lnTo>
                      <a:lnTo>
                        <a:pt x="425" y="557"/>
                      </a:lnTo>
                      <a:lnTo>
                        <a:pt x="425" y="556"/>
                      </a:lnTo>
                      <a:lnTo>
                        <a:pt x="424" y="555"/>
                      </a:lnTo>
                      <a:lnTo>
                        <a:pt x="424" y="554"/>
                      </a:lnTo>
                      <a:lnTo>
                        <a:pt x="423" y="554"/>
                      </a:lnTo>
                      <a:lnTo>
                        <a:pt x="423" y="553"/>
                      </a:lnTo>
                      <a:lnTo>
                        <a:pt x="422" y="553"/>
                      </a:lnTo>
                      <a:lnTo>
                        <a:pt x="422" y="552"/>
                      </a:lnTo>
                      <a:lnTo>
                        <a:pt x="422" y="551"/>
                      </a:lnTo>
                      <a:lnTo>
                        <a:pt x="421" y="551"/>
                      </a:lnTo>
                      <a:lnTo>
                        <a:pt x="421" y="552"/>
                      </a:lnTo>
                      <a:lnTo>
                        <a:pt x="420" y="552"/>
                      </a:lnTo>
                      <a:lnTo>
                        <a:pt x="419" y="552"/>
                      </a:lnTo>
                      <a:lnTo>
                        <a:pt x="418" y="553"/>
                      </a:lnTo>
                      <a:lnTo>
                        <a:pt x="419" y="553"/>
                      </a:lnTo>
                      <a:lnTo>
                        <a:pt x="419" y="554"/>
                      </a:lnTo>
                      <a:lnTo>
                        <a:pt x="418" y="554"/>
                      </a:lnTo>
                      <a:lnTo>
                        <a:pt x="417" y="555"/>
                      </a:lnTo>
                      <a:lnTo>
                        <a:pt x="416" y="555"/>
                      </a:lnTo>
                      <a:lnTo>
                        <a:pt x="416" y="554"/>
                      </a:lnTo>
                      <a:lnTo>
                        <a:pt x="415" y="554"/>
                      </a:lnTo>
                      <a:lnTo>
                        <a:pt x="415" y="553"/>
                      </a:lnTo>
                      <a:lnTo>
                        <a:pt x="416" y="552"/>
                      </a:lnTo>
                      <a:lnTo>
                        <a:pt x="415" y="551"/>
                      </a:lnTo>
                      <a:lnTo>
                        <a:pt x="414" y="550"/>
                      </a:lnTo>
                      <a:lnTo>
                        <a:pt x="414" y="549"/>
                      </a:lnTo>
                      <a:lnTo>
                        <a:pt x="413" y="549"/>
                      </a:lnTo>
                      <a:lnTo>
                        <a:pt x="412" y="549"/>
                      </a:lnTo>
                      <a:lnTo>
                        <a:pt x="412" y="551"/>
                      </a:lnTo>
                      <a:lnTo>
                        <a:pt x="411" y="551"/>
                      </a:lnTo>
                      <a:lnTo>
                        <a:pt x="411" y="552"/>
                      </a:lnTo>
                      <a:lnTo>
                        <a:pt x="411" y="551"/>
                      </a:lnTo>
                      <a:lnTo>
                        <a:pt x="410" y="551"/>
                      </a:lnTo>
                      <a:lnTo>
                        <a:pt x="410" y="552"/>
                      </a:lnTo>
                      <a:lnTo>
                        <a:pt x="408" y="552"/>
                      </a:lnTo>
                      <a:lnTo>
                        <a:pt x="407" y="552"/>
                      </a:lnTo>
                      <a:lnTo>
                        <a:pt x="406" y="551"/>
                      </a:lnTo>
                      <a:lnTo>
                        <a:pt x="406" y="550"/>
                      </a:lnTo>
                      <a:lnTo>
                        <a:pt x="406" y="549"/>
                      </a:lnTo>
                      <a:lnTo>
                        <a:pt x="405" y="549"/>
                      </a:lnTo>
                      <a:lnTo>
                        <a:pt x="404" y="549"/>
                      </a:lnTo>
                      <a:lnTo>
                        <a:pt x="403" y="549"/>
                      </a:lnTo>
                      <a:lnTo>
                        <a:pt x="403" y="548"/>
                      </a:lnTo>
                      <a:lnTo>
                        <a:pt x="402" y="548"/>
                      </a:lnTo>
                      <a:lnTo>
                        <a:pt x="402" y="549"/>
                      </a:lnTo>
                      <a:lnTo>
                        <a:pt x="401" y="550"/>
                      </a:lnTo>
                      <a:lnTo>
                        <a:pt x="401" y="551"/>
                      </a:lnTo>
                      <a:lnTo>
                        <a:pt x="400" y="551"/>
                      </a:lnTo>
                      <a:lnTo>
                        <a:pt x="399" y="552"/>
                      </a:lnTo>
                      <a:lnTo>
                        <a:pt x="399" y="553"/>
                      </a:lnTo>
                      <a:lnTo>
                        <a:pt x="398" y="553"/>
                      </a:lnTo>
                      <a:lnTo>
                        <a:pt x="397" y="552"/>
                      </a:lnTo>
                      <a:lnTo>
                        <a:pt x="396" y="553"/>
                      </a:lnTo>
                      <a:lnTo>
                        <a:pt x="395" y="553"/>
                      </a:lnTo>
                      <a:lnTo>
                        <a:pt x="394" y="553"/>
                      </a:lnTo>
                      <a:lnTo>
                        <a:pt x="393" y="553"/>
                      </a:lnTo>
                      <a:lnTo>
                        <a:pt x="392" y="553"/>
                      </a:lnTo>
                      <a:lnTo>
                        <a:pt x="392" y="554"/>
                      </a:lnTo>
                      <a:lnTo>
                        <a:pt x="391" y="554"/>
                      </a:lnTo>
                      <a:lnTo>
                        <a:pt x="390" y="554"/>
                      </a:lnTo>
                      <a:lnTo>
                        <a:pt x="389" y="554"/>
                      </a:lnTo>
                      <a:lnTo>
                        <a:pt x="389" y="555"/>
                      </a:lnTo>
                      <a:lnTo>
                        <a:pt x="389" y="556"/>
                      </a:lnTo>
                      <a:lnTo>
                        <a:pt x="388" y="556"/>
                      </a:lnTo>
                      <a:lnTo>
                        <a:pt x="387" y="555"/>
                      </a:lnTo>
                      <a:lnTo>
                        <a:pt x="386" y="555"/>
                      </a:lnTo>
                      <a:lnTo>
                        <a:pt x="385" y="554"/>
                      </a:lnTo>
                      <a:lnTo>
                        <a:pt x="384" y="554"/>
                      </a:lnTo>
                      <a:lnTo>
                        <a:pt x="383" y="553"/>
                      </a:lnTo>
                      <a:lnTo>
                        <a:pt x="382" y="553"/>
                      </a:lnTo>
                      <a:lnTo>
                        <a:pt x="381" y="553"/>
                      </a:lnTo>
                      <a:lnTo>
                        <a:pt x="380" y="553"/>
                      </a:lnTo>
                      <a:lnTo>
                        <a:pt x="379" y="553"/>
                      </a:lnTo>
                      <a:lnTo>
                        <a:pt x="378" y="553"/>
                      </a:lnTo>
                      <a:lnTo>
                        <a:pt x="377" y="552"/>
                      </a:lnTo>
                      <a:lnTo>
                        <a:pt x="376" y="553"/>
                      </a:lnTo>
                      <a:lnTo>
                        <a:pt x="375" y="553"/>
                      </a:lnTo>
                      <a:lnTo>
                        <a:pt x="375" y="552"/>
                      </a:lnTo>
                      <a:lnTo>
                        <a:pt x="374" y="552"/>
                      </a:lnTo>
                      <a:lnTo>
                        <a:pt x="374" y="553"/>
                      </a:lnTo>
                      <a:lnTo>
                        <a:pt x="374" y="544"/>
                      </a:lnTo>
                      <a:lnTo>
                        <a:pt x="374" y="533"/>
                      </a:lnTo>
                      <a:lnTo>
                        <a:pt x="373" y="531"/>
                      </a:lnTo>
                      <a:lnTo>
                        <a:pt x="369" y="526"/>
                      </a:lnTo>
                      <a:lnTo>
                        <a:pt x="367" y="525"/>
                      </a:lnTo>
                      <a:lnTo>
                        <a:pt x="364" y="522"/>
                      </a:lnTo>
                      <a:lnTo>
                        <a:pt x="344" y="498"/>
                      </a:lnTo>
                      <a:lnTo>
                        <a:pt x="343" y="498"/>
                      </a:lnTo>
                      <a:lnTo>
                        <a:pt x="343" y="499"/>
                      </a:lnTo>
                      <a:lnTo>
                        <a:pt x="341" y="499"/>
                      </a:lnTo>
                      <a:lnTo>
                        <a:pt x="340" y="499"/>
                      </a:lnTo>
                      <a:lnTo>
                        <a:pt x="339" y="499"/>
                      </a:lnTo>
                      <a:lnTo>
                        <a:pt x="338" y="499"/>
                      </a:lnTo>
                      <a:lnTo>
                        <a:pt x="338" y="500"/>
                      </a:lnTo>
                      <a:lnTo>
                        <a:pt x="338" y="501"/>
                      </a:lnTo>
                      <a:lnTo>
                        <a:pt x="337" y="501"/>
                      </a:lnTo>
                      <a:lnTo>
                        <a:pt x="335" y="502"/>
                      </a:lnTo>
                      <a:lnTo>
                        <a:pt x="334" y="502"/>
                      </a:lnTo>
                      <a:lnTo>
                        <a:pt x="334" y="503"/>
                      </a:lnTo>
                      <a:lnTo>
                        <a:pt x="333" y="503"/>
                      </a:lnTo>
                      <a:lnTo>
                        <a:pt x="332" y="503"/>
                      </a:lnTo>
                      <a:lnTo>
                        <a:pt x="331" y="502"/>
                      </a:lnTo>
                      <a:lnTo>
                        <a:pt x="330" y="502"/>
                      </a:lnTo>
                      <a:lnTo>
                        <a:pt x="329" y="501"/>
                      </a:lnTo>
                      <a:lnTo>
                        <a:pt x="328" y="501"/>
                      </a:lnTo>
                      <a:lnTo>
                        <a:pt x="327" y="501"/>
                      </a:lnTo>
                      <a:lnTo>
                        <a:pt x="327" y="502"/>
                      </a:lnTo>
                      <a:lnTo>
                        <a:pt x="326" y="502"/>
                      </a:lnTo>
                      <a:lnTo>
                        <a:pt x="324" y="502"/>
                      </a:lnTo>
                      <a:lnTo>
                        <a:pt x="323" y="502"/>
                      </a:lnTo>
                      <a:lnTo>
                        <a:pt x="322" y="502"/>
                      </a:lnTo>
                      <a:lnTo>
                        <a:pt x="322" y="503"/>
                      </a:lnTo>
                      <a:lnTo>
                        <a:pt x="321" y="502"/>
                      </a:lnTo>
                      <a:lnTo>
                        <a:pt x="321" y="501"/>
                      </a:lnTo>
                      <a:lnTo>
                        <a:pt x="321" y="500"/>
                      </a:lnTo>
                      <a:lnTo>
                        <a:pt x="320" y="499"/>
                      </a:lnTo>
                      <a:lnTo>
                        <a:pt x="319" y="498"/>
                      </a:lnTo>
                      <a:lnTo>
                        <a:pt x="318" y="498"/>
                      </a:lnTo>
                      <a:lnTo>
                        <a:pt x="318" y="497"/>
                      </a:lnTo>
                      <a:lnTo>
                        <a:pt x="318" y="496"/>
                      </a:lnTo>
                      <a:lnTo>
                        <a:pt x="318" y="495"/>
                      </a:lnTo>
                      <a:lnTo>
                        <a:pt x="317" y="495"/>
                      </a:lnTo>
                      <a:lnTo>
                        <a:pt x="316" y="494"/>
                      </a:lnTo>
                      <a:lnTo>
                        <a:pt x="315" y="495"/>
                      </a:lnTo>
                      <a:lnTo>
                        <a:pt x="314" y="495"/>
                      </a:lnTo>
                      <a:lnTo>
                        <a:pt x="313" y="496"/>
                      </a:lnTo>
                      <a:lnTo>
                        <a:pt x="312" y="495"/>
                      </a:lnTo>
                      <a:lnTo>
                        <a:pt x="311" y="496"/>
                      </a:lnTo>
                      <a:lnTo>
                        <a:pt x="310" y="496"/>
                      </a:lnTo>
                      <a:lnTo>
                        <a:pt x="309" y="497"/>
                      </a:lnTo>
                      <a:lnTo>
                        <a:pt x="309" y="496"/>
                      </a:lnTo>
                      <a:lnTo>
                        <a:pt x="308" y="496"/>
                      </a:lnTo>
                      <a:lnTo>
                        <a:pt x="307" y="495"/>
                      </a:lnTo>
                      <a:lnTo>
                        <a:pt x="306" y="494"/>
                      </a:lnTo>
                      <a:lnTo>
                        <a:pt x="305" y="494"/>
                      </a:lnTo>
                      <a:lnTo>
                        <a:pt x="305" y="493"/>
                      </a:lnTo>
                      <a:lnTo>
                        <a:pt x="305" y="492"/>
                      </a:lnTo>
                      <a:lnTo>
                        <a:pt x="304" y="492"/>
                      </a:lnTo>
                      <a:lnTo>
                        <a:pt x="304" y="493"/>
                      </a:lnTo>
                      <a:lnTo>
                        <a:pt x="303" y="494"/>
                      </a:lnTo>
                      <a:lnTo>
                        <a:pt x="302" y="494"/>
                      </a:lnTo>
                      <a:lnTo>
                        <a:pt x="302" y="493"/>
                      </a:lnTo>
                      <a:lnTo>
                        <a:pt x="302" y="492"/>
                      </a:lnTo>
                      <a:lnTo>
                        <a:pt x="301" y="491"/>
                      </a:lnTo>
                      <a:lnTo>
                        <a:pt x="300" y="492"/>
                      </a:lnTo>
                      <a:lnTo>
                        <a:pt x="299" y="492"/>
                      </a:lnTo>
                      <a:lnTo>
                        <a:pt x="299" y="491"/>
                      </a:lnTo>
                      <a:lnTo>
                        <a:pt x="298" y="491"/>
                      </a:lnTo>
                      <a:lnTo>
                        <a:pt x="297" y="491"/>
                      </a:lnTo>
                      <a:lnTo>
                        <a:pt x="296" y="490"/>
                      </a:lnTo>
                      <a:lnTo>
                        <a:pt x="297" y="488"/>
                      </a:lnTo>
                      <a:lnTo>
                        <a:pt x="297" y="487"/>
                      </a:lnTo>
                      <a:lnTo>
                        <a:pt x="295" y="487"/>
                      </a:lnTo>
                      <a:lnTo>
                        <a:pt x="294" y="486"/>
                      </a:lnTo>
                      <a:lnTo>
                        <a:pt x="293" y="485"/>
                      </a:lnTo>
                      <a:lnTo>
                        <a:pt x="292" y="485"/>
                      </a:lnTo>
                      <a:lnTo>
                        <a:pt x="292" y="484"/>
                      </a:lnTo>
                      <a:lnTo>
                        <a:pt x="291" y="484"/>
                      </a:lnTo>
                      <a:lnTo>
                        <a:pt x="290" y="483"/>
                      </a:lnTo>
                      <a:lnTo>
                        <a:pt x="290" y="482"/>
                      </a:lnTo>
                      <a:lnTo>
                        <a:pt x="289" y="481"/>
                      </a:lnTo>
                      <a:lnTo>
                        <a:pt x="288" y="482"/>
                      </a:lnTo>
                      <a:lnTo>
                        <a:pt x="288" y="481"/>
                      </a:lnTo>
                      <a:lnTo>
                        <a:pt x="287" y="481"/>
                      </a:lnTo>
                      <a:lnTo>
                        <a:pt x="287" y="480"/>
                      </a:lnTo>
                      <a:lnTo>
                        <a:pt x="287" y="479"/>
                      </a:lnTo>
                      <a:lnTo>
                        <a:pt x="286" y="479"/>
                      </a:lnTo>
                      <a:lnTo>
                        <a:pt x="286" y="478"/>
                      </a:lnTo>
                      <a:lnTo>
                        <a:pt x="285" y="478"/>
                      </a:lnTo>
                      <a:lnTo>
                        <a:pt x="285" y="479"/>
                      </a:lnTo>
                      <a:lnTo>
                        <a:pt x="284" y="479"/>
                      </a:lnTo>
                      <a:lnTo>
                        <a:pt x="284" y="480"/>
                      </a:lnTo>
                      <a:lnTo>
                        <a:pt x="283" y="480"/>
                      </a:lnTo>
                      <a:lnTo>
                        <a:pt x="283" y="479"/>
                      </a:lnTo>
                      <a:lnTo>
                        <a:pt x="282" y="479"/>
                      </a:lnTo>
                      <a:lnTo>
                        <a:pt x="282" y="478"/>
                      </a:lnTo>
                      <a:lnTo>
                        <a:pt x="281" y="478"/>
                      </a:lnTo>
                      <a:lnTo>
                        <a:pt x="282" y="478"/>
                      </a:lnTo>
                      <a:lnTo>
                        <a:pt x="281" y="478"/>
                      </a:lnTo>
                      <a:lnTo>
                        <a:pt x="281" y="477"/>
                      </a:lnTo>
                      <a:lnTo>
                        <a:pt x="280" y="477"/>
                      </a:lnTo>
                      <a:lnTo>
                        <a:pt x="280" y="476"/>
                      </a:lnTo>
                      <a:lnTo>
                        <a:pt x="279" y="476"/>
                      </a:lnTo>
                      <a:lnTo>
                        <a:pt x="278" y="475"/>
                      </a:lnTo>
                      <a:lnTo>
                        <a:pt x="278" y="474"/>
                      </a:lnTo>
                      <a:lnTo>
                        <a:pt x="277" y="474"/>
                      </a:lnTo>
                      <a:lnTo>
                        <a:pt x="276" y="474"/>
                      </a:lnTo>
                      <a:lnTo>
                        <a:pt x="277" y="474"/>
                      </a:lnTo>
                      <a:lnTo>
                        <a:pt x="276" y="474"/>
                      </a:lnTo>
                      <a:lnTo>
                        <a:pt x="275" y="473"/>
                      </a:lnTo>
                      <a:lnTo>
                        <a:pt x="275" y="472"/>
                      </a:lnTo>
                      <a:lnTo>
                        <a:pt x="275" y="471"/>
                      </a:lnTo>
                      <a:lnTo>
                        <a:pt x="274" y="471"/>
                      </a:lnTo>
                      <a:lnTo>
                        <a:pt x="273" y="471"/>
                      </a:lnTo>
                      <a:lnTo>
                        <a:pt x="272" y="470"/>
                      </a:lnTo>
                      <a:lnTo>
                        <a:pt x="271" y="469"/>
                      </a:lnTo>
                      <a:lnTo>
                        <a:pt x="270" y="469"/>
                      </a:lnTo>
                      <a:lnTo>
                        <a:pt x="270" y="468"/>
                      </a:lnTo>
                      <a:lnTo>
                        <a:pt x="269" y="468"/>
                      </a:lnTo>
                      <a:lnTo>
                        <a:pt x="269" y="467"/>
                      </a:lnTo>
                      <a:lnTo>
                        <a:pt x="268" y="466"/>
                      </a:lnTo>
                      <a:lnTo>
                        <a:pt x="267" y="466"/>
                      </a:lnTo>
                      <a:lnTo>
                        <a:pt x="267" y="465"/>
                      </a:lnTo>
                      <a:lnTo>
                        <a:pt x="266" y="465"/>
                      </a:lnTo>
                      <a:lnTo>
                        <a:pt x="266" y="464"/>
                      </a:lnTo>
                      <a:lnTo>
                        <a:pt x="267" y="464"/>
                      </a:lnTo>
                      <a:lnTo>
                        <a:pt x="266" y="464"/>
                      </a:lnTo>
                      <a:lnTo>
                        <a:pt x="265" y="464"/>
                      </a:lnTo>
                      <a:lnTo>
                        <a:pt x="264" y="464"/>
                      </a:lnTo>
                      <a:lnTo>
                        <a:pt x="264" y="463"/>
                      </a:lnTo>
                      <a:lnTo>
                        <a:pt x="263" y="462"/>
                      </a:lnTo>
                      <a:lnTo>
                        <a:pt x="262" y="462"/>
                      </a:lnTo>
                      <a:lnTo>
                        <a:pt x="263" y="462"/>
                      </a:lnTo>
                      <a:lnTo>
                        <a:pt x="263" y="461"/>
                      </a:lnTo>
                      <a:lnTo>
                        <a:pt x="262" y="461"/>
                      </a:lnTo>
                      <a:lnTo>
                        <a:pt x="262" y="460"/>
                      </a:lnTo>
                      <a:lnTo>
                        <a:pt x="262" y="459"/>
                      </a:lnTo>
                      <a:lnTo>
                        <a:pt x="261" y="459"/>
                      </a:lnTo>
                      <a:lnTo>
                        <a:pt x="259" y="458"/>
                      </a:lnTo>
                      <a:lnTo>
                        <a:pt x="258" y="458"/>
                      </a:lnTo>
                      <a:lnTo>
                        <a:pt x="257" y="458"/>
                      </a:lnTo>
                      <a:lnTo>
                        <a:pt x="256" y="458"/>
                      </a:lnTo>
                      <a:lnTo>
                        <a:pt x="256" y="457"/>
                      </a:lnTo>
                      <a:lnTo>
                        <a:pt x="255" y="457"/>
                      </a:lnTo>
                      <a:lnTo>
                        <a:pt x="255" y="456"/>
                      </a:lnTo>
                      <a:lnTo>
                        <a:pt x="254" y="456"/>
                      </a:lnTo>
                      <a:lnTo>
                        <a:pt x="253" y="457"/>
                      </a:lnTo>
                      <a:lnTo>
                        <a:pt x="253" y="456"/>
                      </a:lnTo>
                      <a:lnTo>
                        <a:pt x="252" y="456"/>
                      </a:lnTo>
                      <a:lnTo>
                        <a:pt x="252" y="457"/>
                      </a:lnTo>
                      <a:lnTo>
                        <a:pt x="251" y="457"/>
                      </a:lnTo>
                      <a:lnTo>
                        <a:pt x="250" y="457"/>
                      </a:lnTo>
                      <a:lnTo>
                        <a:pt x="250" y="456"/>
                      </a:lnTo>
                      <a:lnTo>
                        <a:pt x="250" y="455"/>
                      </a:lnTo>
                      <a:lnTo>
                        <a:pt x="249" y="455"/>
                      </a:lnTo>
                      <a:lnTo>
                        <a:pt x="248" y="455"/>
                      </a:lnTo>
                      <a:lnTo>
                        <a:pt x="248" y="454"/>
                      </a:lnTo>
                      <a:lnTo>
                        <a:pt x="247" y="454"/>
                      </a:lnTo>
                      <a:lnTo>
                        <a:pt x="246" y="454"/>
                      </a:lnTo>
                      <a:lnTo>
                        <a:pt x="245" y="454"/>
                      </a:lnTo>
                      <a:lnTo>
                        <a:pt x="245" y="453"/>
                      </a:lnTo>
                      <a:lnTo>
                        <a:pt x="244" y="453"/>
                      </a:lnTo>
                      <a:lnTo>
                        <a:pt x="244" y="454"/>
                      </a:lnTo>
                      <a:lnTo>
                        <a:pt x="243" y="453"/>
                      </a:lnTo>
                      <a:lnTo>
                        <a:pt x="243" y="452"/>
                      </a:lnTo>
                      <a:lnTo>
                        <a:pt x="242" y="453"/>
                      </a:lnTo>
                      <a:lnTo>
                        <a:pt x="241" y="453"/>
                      </a:lnTo>
                      <a:lnTo>
                        <a:pt x="240" y="453"/>
                      </a:lnTo>
                      <a:lnTo>
                        <a:pt x="239" y="453"/>
                      </a:lnTo>
                      <a:lnTo>
                        <a:pt x="238" y="453"/>
                      </a:lnTo>
                      <a:lnTo>
                        <a:pt x="237" y="453"/>
                      </a:lnTo>
                      <a:lnTo>
                        <a:pt x="236" y="453"/>
                      </a:lnTo>
                      <a:lnTo>
                        <a:pt x="236" y="454"/>
                      </a:lnTo>
                      <a:lnTo>
                        <a:pt x="235" y="454"/>
                      </a:lnTo>
                      <a:lnTo>
                        <a:pt x="234" y="454"/>
                      </a:lnTo>
                      <a:lnTo>
                        <a:pt x="234" y="453"/>
                      </a:lnTo>
                      <a:lnTo>
                        <a:pt x="234" y="454"/>
                      </a:lnTo>
                      <a:lnTo>
                        <a:pt x="233" y="454"/>
                      </a:lnTo>
                      <a:lnTo>
                        <a:pt x="232" y="454"/>
                      </a:lnTo>
                      <a:lnTo>
                        <a:pt x="232" y="455"/>
                      </a:lnTo>
                      <a:lnTo>
                        <a:pt x="231" y="455"/>
                      </a:lnTo>
                      <a:lnTo>
                        <a:pt x="230" y="455"/>
                      </a:lnTo>
                      <a:lnTo>
                        <a:pt x="229" y="455"/>
                      </a:lnTo>
                      <a:lnTo>
                        <a:pt x="229" y="456"/>
                      </a:lnTo>
                      <a:lnTo>
                        <a:pt x="228" y="456"/>
                      </a:lnTo>
                      <a:lnTo>
                        <a:pt x="227" y="456"/>
                      </a:lnTo>
                      <a:lnTo>
                        <a:pt x="226" y="457"/>
                      </a:lnTo>
                      <a:lnTo>
                        <a:pt x="225" y="457"/>
                      </a:lnTo>
                      <a:lnTo>
                        <a:pt x="224" y="457"/>
                      </a:lnTo>
                      <a:lnTo>
                        <a:pt x="223" y="458"/>
                      </a:lnTo>
                      <a:lnTo>
                        <a:pt x="222" y="458"/>
                      </a:lnTo>
                      <a:lnTo>
                        <a:pt x="222" y="459"/>
                      </a:lnTo>
                      <a:lnTo>
                        <a:pt x="223" y="459"/>
                      </a:lnTo>
                      <a:lnTo>
                        <a:pt x="222" y="459"/>
                      </a:lnTo>
                      <a:lnTo>
                        <a:pt x="222" y="460"/>
                      </a:lnTo>
                      <a:lnTo>
                        <a:pt x="221" y="459"/>
                      </a:lnTo>
                      <a:lnTo>
                        <a:pt x="221" y="460"/>
                      </a:lnTo>
                      <a:lnTo>
                        <a:pt x="221" y="461"/>
                      </a:lnTo>
                      <a:lnTo>
                        <a:pt x="222" y="461"/>
                      </a:lnTo>
                      <a:lnTo>
                        <a:pt x="221" y="461"/>
                      </a:lnTo>
                      <a:lnTo>
                        <a:pt x="221" y="462"/>
                      </a:lnTo>
                      <a:lnTo>
                        <a:pt x="220" y="462"/>
                      </a:lnTo>
                      <a:lnTo>
                        <a:pt x="219" y="462"/>
                      </a:lnTo>
                      <a:lnTo>
                        <a:pt x="218" y="462"/>
                      </a:lnTo>
                      <a:lnTo>
                        <a:pt x="218" y="463"/>
                      </a:lnTo>
                      <a:lnTo>
                        <a:pt x="218" y="462"/>
                      </a:lnTo>
                      <a:lnTo>
                        <a:pt x="217" y="462"/>
                      </a:lnTo>
                      <a:lnTo>
                        <a:pt x="217" y="463"/>
                      </a:lnTo>
                      <a:lnTo>
                        <a:pt x="216" y="463"/>
                      </a:lnTo>
                      <a:lnTo>
                        <a:pt x="216" y="462"/>
                      </a:lnTo>
                      <a:lnTo>
                        <a:pt x="216" y="461"/>
                      </a:lnTo>
                      <a:lnTo>
                        <a:pt x="217" y="461"/>
                      </a:lnTo>
                      <a:lnTo>
                        <a:pt x="216" y="461"/>
                      </a:lnTo>
                      <a:lnTo>
                        <a:pt x="216" y="460"/>
                      </a:lnTo>
                      <a:lnTo>
                        <a:pt x="215" y="460"/>
                      </a:lnTo>
                      <a:lnTo>
                        <a:pt x="215" y="459"/>
                      </a:lnTo>
                      <a:lnTo>
                        <a:pt x="214" y="459"/>
                      </a:lnTo>
                      <a:lnTo>
                        <a:pt x="213" y="459"/>
                      </a:lnTo>
                      <a:lnTo>
                        <a:pt x="213" y="458"/>
                      </a:lnTo>
                      <a:lnTo>
                        <a:pt x="212" y="458"/>
                      </a:lnTo>
                      <a:lnTo>
                        <a:pt x="211" y="458"/>
                      </a:lnTo>
                      <a:lnTo>
                        <a:pt x="210" y="458"/>
                      </a:lnTo>
                      <a:lnTo>
                        <a:pt x="210" y="457"/>
                      </a:lnTo>
                      <a:lnTo>
                        <a:pt x="209" y="457"/>
                      </a:lnTo>
                      <a:lnTo>
                        <a:pt x="208" y="457"/>
                      </a:lnTo>
                      <a:lnTo>
                        <a:pt x="207" y="456"/>
                      </a:lnTo>
                      <a:lnTo>
                        <a:pt x="206" y="456"/>
                      </a:lnTo>
                      <a:lnTo>
                        <a:pt x="207" y="455"/>
                      </a:lnTo>
                      <a:lnTo>
                        <a:pt x="206" y="455"/>
                      </a:lnTo>
                      <a:lnTo>
                        <a:pt x="206" y="456"/>
                      </a:lnTo>
                      <a:lnTo>
                        <a:pt x="206" y="455"/>
                      </a:lnTo>
                      <a:lnTo>
                        <a:pt x="205" y="455"/>
                      </a:lnTo>
                      <a:lnTo>
                        <a:pt x="206" y="455"/>
                      </a:lnTo>
                      <a:lnTo>
                        <a:pt x="205" y="455"/>
                      </a:lnTo>
                      <a:lnTo>
                        <a:pt x="204" y="455"/>
                      </a:lnTo>
                      <a:lnTo>
                        <a:pt x="203" y="455"/>
                      </a:lnTo>
                      <a:lnTo>
                        <a:pt x="203" y="454"/>
                      </a:lnTo>
                      <a:lnTo>
                        <a:pt x="204" y="454"/>
                      </a:lnTo>
                      <a:lnTo>
                        <a:pt x="203" y="454"/>
                      </a:lnTo>
                      <a:lnTo>
                        <a:pt x="203" y="453"/>
                      </a:lnTo>
                      <a:lnTo>
                        <a:pt x="201" y="453"/>
                      </a:lnTo>
                      <a:lnTo>
                        <a:pt x="200" y="452"/>
                      </a:lnTo>
                      <a:lnTo>
                        <a:pt x="199" y="452"/>
                      </a:lnTo>
                      <a:lnTo>
                        <a:pt x="198" y="452"/>
                      </a:lnTo>
                      <a:lnTo>
                        <a:pt x="198" y="451"/>
                      </a:lnTo>
                      <a:lnTo>
                        <a:pt x="197" y="451"/>
                      </a:lnTo>
                      <a:lnTo>
                        <a:pt x="196" y="451"/>
                      </a:lnTo>
                      <a:lnTo>
                        <a:pt x="196" y="450"/>
                      </a:lnTo>
                      <a:lnTo>
                        <a:pt x="195" y="450"/>
                      </a:lnTo>
                      <a:lnTo>
                        <a:pt x="194" y="450"/>
                      </a:lnTo>
                      <a:lnTo>
                        <a:pt x="193" y="450"/>
                      </a:lnTo>
                      <a:lnTo>
                        <a:pt x="193" y="449"/>
                      </a:lnTo>
                      <a:lnTo>
                        <a:pt x="192" y="449"/>
                      </a:lnTo>
                      <a:lnTo>
                        <a:pt x="192" y="448"/>
                      </a:lnTo>
                      <a:lnTo>
                        <a:pt x="191" y="448"/>
                      </a:lnTo>
                      <a:lnTo>
                        <a:pt x="191" y="447"/>
                      </a:lnTo>
                      <a:lnTo>
                        <a:pt x="192" y="447"/>
                      </a:lnTo>
                      <a:lnTo>
                        <a:pt x="191" y="447"/>
                      </a:lnTo>
                      <a:lnTo>
                        <a:pt x="192" y="447"/>
                      </a:lnTo>
                      <a:lnTo>
                        <a:pt x="191" y="446"/>
                      </a:lnTo>
                      <a:lnTo>
                        <a:pt x="192" y="446"/>
                      </a:lnTo>
                      <a:lnTo>
                        <a:pt x="192" y="445"/>
                      </a:lnTo>
                      <a:lnTo>
                        <a:pt x="192" y="444"/>
                      </a:lnTo>
                      <a:lnTo>
                        <a:pt x="192" y="443"/>
                      </a:lnTo>
                      <a:lnTo>
                        <a:pt x="192" y="444"/>
                      </a:lnTo>
                      <a:lnTo>
                        <a:pt x="191" y="444"/>
                      </a:lnTo>
                      <a:lnTo>
                        <a:pt x="191" y="443"/>
                      </a:lnTo>
                      <a:lnTo>
                        <a:pt x="192" y="443"/>
                      </a:lnTo>
                      <a:lnTo>
                        <a:pt x="191" y="443"/>
                      </a:lnTo>
                      <a:lnTo>
                        <a:pt x="191" y="442"/>
                      </a:lnTo>
                      <a:lnTo>
                        <a:pt x="192" y="441"/>
                      </a:lnTo>
                      <a:lnTo>
                        <a:pt x="192" y="440"/>
                      </a:lnTo>
                      <a:lnTo>
                        <a:pt x="193" y="439"/>
                      </a:lnTo>
                      <a:lnTo>
                        <a:pt x="193" y="438"/>
                      </a:lnTo>
                      <a:lnTo>
                        <a:pt x="193" y="437"/>
                      </a:lnTo>
                      <a:lnTo>
                        <a:pt x="194" y="436"/>
                      </a:lnTo>
                      <a:lnTo>
                        <a:pt x="196" y="432"/>
                      </a:lnTo>
                      <a:lnTo>
                        <a:pt x="197" y="431"/>
                      </a:lnTo>
                      <a:lnTo>
                        <a:pt x="198" y="428"/>
                      </a:lnTo>
                      <a:lnTo>
                        <a:pt x="198" y="427"/>
                      </a:lnTo>
                      <a:lnTo>
                        <a:pt x="199" y="427"/>
                      </a:lnTo>
                      <a:lnTo>
                        <a:pt x="199" y="426"/>
                      </a:lnTo>
                      <a:lnTo>
                        <a:pt x="200" y="425"/>
                      </a:lnTo>
                      <a:lnTo>
                        <a:pt x="200" y="424"/>
                      </a:lnTo>
                      <a:lnTo>
                        <a:pt x="201" y="424"/>
                      </a:lnTo>
                      <a:lnTo>
                        <a:pt x="200" y="424"/>
                      </a:lnTo>
                      <a:lnTo>
                        <a:pt x="199" y="424"/>
                      </a:lnTo>
                      <a:lnTo>
                        <a:pt x="199" y="423"/>
                      </a:lnTo>
                      <a:lnTo>
                        <a:pt x="198" y="423"/>
                      </a:lnTo>
                      <a:lnTo>
                        <a:pt x="198" y="422"/>
                      </a:lnTo>
                      <a:lnTo>
                        <a:pt x="198" y="423"/>
                      </a:lnTo>
                      <a:lnTo>
                        <a:pt x="198" y="422"/>
                      </a:lnTo>
                      <a:lnTo>
                        <a:pt x="197" y="422"/>
                      </a:lnTo>
                      <a:lnTo>
                        <a:pt x="196" y="422"/>
                      </a:lnTo>
                      <a:lnTo>
                        <a:pt x="195" y="422"/>
                      </a:lnTo>
                      <a:lnTo>
                        <a:pt x="196" y="422"/>
                      </a:lnTo>
                      <a:lnTo>
                        <a:pt x="196" y="421"/>
                      </a:lnTo>
                      <a:lnTo>
                        <a:pt x="195" y="421"/>
                      </a:lnTo>
                      <a:lnTo>
                        <a:pt x="195" y="422"/>
                      </a:lnTo>
                      <a:lnTo>
                        <a:pt x="194" y="421"/>
                      </a:lnTo>
                      <a:lnTo>
                        <a:pt x="194" y="422"/>
                      </a:lnTo>
                      <a:lnTo>
                        <a:pt x="194" y="421"/>
                      </a:lnTo>
                      <a:lnTo>
                        <a:pt x="194" y="422"/>
                      </a:lnTo>
                      <a:lnTo>
                        <a:pt x="194" y="421"/>
                      </a:lnTo>
                      <a:lnTo>
                        <a:pt x="193" y="421"/>
                      </a:lnTo>
                      <a:lnTo>
                        <a:pt x="193" y="420"/>
                      </a:lnTo>
                      <a:lnTo>
                        <a:pt x="192" y="420"/>
                      </a:lnTo>
                      <a:lnTo>
                        <a:pt x="191" y="420"/>
                      </a:lnTo>
                      <a:lnTo>
                        <a:pt x="191" y="421"/>
                      </a:lnTo>
                      <a:lnTo>
                        <a:pt x="191" y="420"/>
                      </a:lnTo>
                      <a:lnTo>
                        <a:pt x="190" y="420"/>
                      </a:lnTo>
                      <a:lnTo>
                        <a:pt x="190" y="421"/>
                      </a:lnTo>
                      <a:lnTo>
                        <a:pt x="190" y="420"/>
                      </a:lnTo>
                      <a:lnTo>
                        <a:pt x="189" y="420"/>
                      </a:lnTo>
                      <a:lnTo>
                        <a:pt x="189" y="419"/>
                      </a:lnTo>
                      <a:lnTo>
                        <a:pt x="188" y="419"/>
                      </a:lnTo>
                      <a:lnTo>
                        <a:pt x="188" y="420"/>
                      </a:lnTo>
                      <a:lnTo>
                        <a:pt x="188" y="419"/>
                      </a:lnTo>
                      <a:lnTo>
                        <a:pt x="187" y="419"/>
                      </a:lnTo>
                      <a:lnTo>
                        <a:pt x="187" y="418"/>
                      </a:lnTo>
                      <a:lnTo>
                        <a:pt x="186" y="418"/>
                      </a:lnTo>
                      <a:lnTo>
                        <a:pt x="186" y="417"/>
                      </a:lnTo>
                      <a:lnTo>
                        <a:pt x="185" y="417"/>
                      </a:lnTo>
                      <a:lnTo>
                        <a:pt x="184" y="417"/>
                      </a:lnTo>
                      <a:lnTo>
                        <a:pt x="183" y="417"/>
                      </a:lnTo>
                      <a:lnTo>
                        <a:pt x="183" y="418"/>
                      </a:lnTo>
                      <a:lnTo>
                        <a:pt x="183" y="417"/>
                      </a:lnTo>
                      <a:lnTo>
                        <a:pt x="183" y="418"/>
                      </a:lnTo>
                      <a:lnTo>
                        <a:pt x="182" y="418"/>
                      </a:lnTo>
                      <a:lnTo>
                        <a:pt x="182" y="419"/>
                      </a:lnTo>
                      <a:lnTo>
                        <a:pt x="182" y="418"/>
                      </a:lnTo>
                      <a:lnTo>
                        <a:pt x="181" y="418"/>
                      </a:lnTo>
                      <a:lnTo>
                        <a:pt x="180" y="418"/>
                      </a:lnTo>
                      <a:lnTo>
                        <a:pt x="181" y="418"/>
                      </a:lnTo>
                      <a:lnTo>
                        <a:pt x="180" y="417"/>
                      </a:lnTo>
                      <a:lnTo>
                        <a:pt x="180" y="418"/>
                      </a:lnTo>
                      <a:lnTo>
                        <a:pt x="180" y="417"/>
                      </a:lnTo>
                      <a:lnTo>
                        <a:pt x="179" y="418"/>
                      </a:lnTo>
                      <a:lnTo>
                        <a:pt x="179" y="417"/>
                      </a:lnTo>
                      <a:lnTo>
                        <a:pt x="178" y="417"/>
                      </a:lnTo>
                      <a:lnTo>
                        <a:pt x="177" y="417"/>
                      </a:lnTo>
                      <a:lnTo>
                        <a:pt x="177" y="416"/>
                      </a:lnTo>
                      <a:lnTo>
                        <a:pt x="176" y="416"/>
                      </a:lnTo>
                      <a:lnTo>
                        <a:pt x="175" y="417"/>
                      </a:lnTo>
                      <a:lnTo>
                        <a:pt x="174" y="417"/>
                      </a:lnTo>
                      <a:lnTo>
                        <a:pt x="175" y="417"/>
                      </a:lnTo>
                      <a:lnTo>
                        <a:pt x="175" y="416"/>
                      </a:lnTo>
                      <a:lnTo>
                        <a:pt x="174" y="416"/>
                      </a:lnTo>
                      <a:lnTo>
                        <a:pt x="173" y="415"/>
                      </a:lnTo>
                      <a:lnTo>
                        <a:pt x="173" y="416"/>
                      </a:lnTo>
                      <a:lnTo>
                        <a:pt x="172" y="416"/>
                      </a:lnTo>
                      <a:lnTo>
                        <a:pt x="171" y="415"/>
                      </a:lnTo>
                      <a:lnTo>
                        <a:pt x="170" y="415"/>
                      </a:lnTo>
                      <a:lnTo>
                        <a:pt x="170" y="414"/>
                      </a:lnTo>
                      <a:lnTo>
                        <a:pt x="169" y="414"/>
                      </a:lnTo>
                      <a:lnTo>
                        <a:pt x="169" y="413"/>
                      </a:lnTo>
                      <a:lnTo>
                        <a:pt x="168" y="413"/>
                      </a:lnTo>
                      <a:lnTo>
                        <a:pt x="169" y="414"/>
                      </a:lnTo>
                      <a:lnTo>
                        <a:pt x="168" y="414"/>
                      </a:lnTo>
                      <a:lnTo>
                        <a:pt x="167" y="413"/>
                      </a:lnTo>
                      <a:lnTo>
                        <a:pt x="167" y="414"/>
                      </a:lnTo>
                      <a:lnTo>
                        <a:pt x="167" y="415"/>
                      </a:lnTo>
                      <a:lnTo>
                        <a:pt x="167" y="414"/>
                      </a:lnTo>
                      <a:lnTo>
                        <a:pt x="166" y="414"/>
                      </a:lnTo>
                      <a:lnTo>
                        <a:pt x="166" y="415"/>
                      </a:lnTo>
                      <a:lnTo>
                        <a:pt x="166" y="414"/>
                      </a:lnTo>
                      <a:lnTo>
                        <a:pt x="165" y="414"/>
                      </a:lnTo>
                      <a:lnTo>
                        <a:pt x="164" y="414"/>
                      </a:lnTo>
                      <a:lnTo>
                        <a:pt x="163" y="414"/>
                      </a:lnTo>
                      <a:lnTo>
                        <a:pt x="162" y="414"/>
                      </a:lnTo>
                      <a:lnTo>
                        <a:pt x="161" y="413"/>
                      </a:lnTo>
                      <a:lnTo>
                        <a:pt x="159" y="413"/>
                      </a:lnTo>
                      <a:lnTo>
                        <a:pt x="159" y="414"/>
                      </a:lnTo>
                      <a:lnTo>
                        <a:pt x="158" y="414"/>
                      </a:lnTo>
                      <a:lnTo>
                        <a:pt x="159" y="414"/>
                      </a:lnTo>
                      <a:lnTo>
                        <a:pt x="158" y="414"/>
                      </a:lnTo>
                      <a:lnTo>
                        <a:pt x="158" y="415"/>
                      </a:lnTo>
                      <a:lnTo>
                        <a:pt x="157" y="415"/>
                      </a:lnTo>
                      <a:lnTo>
                        <a:pt x="156" y="415"/>
                      </a:lnTo>
                      <a:lnTo>
                        <a:pt x="155" y="415"/>
                      </a:lnTo>
                      <a:lnTo>
                        <a:pt x="154" y="415"/>
                      </a:lnTo>
                      <a:lnTo>
                        <a:pt x="152" y="416"/>
                      </a:lnTo>
                      <a:lnTo>
                        <a:pt x="151" y="417"/>
                      </a:lnTo>
                      <a:lnTo>
                        <a:pt x="150" y="417"/>
                      </a:lnTo>
                      <a:lnTo>
                        <a:pt x="150" y="418"/>
                      </a:lnTo>
                      <a:lnTo>
                        <a:pt x="150" y="417"/>
                      </a:lnTo>
                      <a:lnTo>
                        <a:pt x="149" y="417"/>
                      </a:lnTo>
                      <a:lnTo>
                        <a:pt x="149" y="418"/>
                      </a:lnTo>
                      <a:lnTo>
                        <a:pt x="149" y="417"/>
                      </a:lnTo>
                      <a:lnTo>
                        <a:pt x="149" y="418"/>
                      </a:lnTo>
                      <a:lnTo>
                        <a:pt x="148" y="418"/>
                      </a:lnTo>
                      <a:lnTo>
                        <a:pt x="148" y="419"/>
                      </a:lnTo>
                      <a:lnTo>
                        <a:pt x="147" y="418"/>
                      </a:lnTo>
                      <a:lnTo>
                        <a:pt x="146" y="418"/>
                      </a:lnTo>
                      <a:lnTo>
                        <a:pt x="145" y="419"/>
                      </a:lnTo>
                      <a:lnTo>
                        <a:pt x="145" y="418"/>
                      </a:lnTo>
                      <a:lnTo>
                        <a:pt x="144" y="418"/>
                      </a:lnTo>
                      <a:lnTo>
                        <a:pt x="144" y="419"/>
                      </a:lnTo>
                      <a:lnTo>
                        <a:pt x="143" y="419"/>
                      </a:lnTo>
                      <a:lnTo>
                        <a:pt x="142" y="419"/>
                      </a:lnTo>
                      <a:lnTo>
                        <a:pt x="142" y="420"/>
                      </a:lnTo>
                      <a:lnTo>
                        <a:pt x="141" y="419"/>
                      </a:lnTo>
                      <a:lnTo>
                        <a:pt x="141" y="420"/>
                      </a:lnTo>
                      <a:lnTo>
                        <a:pt x="140" y="420"/>
                      </a:lnTo>
                      <a:lnTo>
                        <a:pt x="139" y="421"/>
                      </a:lnTo>
                      <a:lnTo>
                        <a:pt x="138" y="421"/>
                      </a:lnTo>
                      <a:lnTo>
                        <a:pt x="138" y="422"/>
                      </a:lnTo>
                      <a:lnTo>
                        <a:pt x="137" y="421"/>
                      </a:lnTo>
                      <a:lnTo>
                        <a:pt x="137" y="422"/>
                      </a:lnTo>
                      <a:lnTo>
                        <a:pt x="136" y="422"/>
                      </a:lnTo>
                      <a:lnTo>
                        <a:pt x="136" y="423"/>
                      </a:lnTo>
                      <a:lnTo>
                        <a:pt x="136" y="422"/>
                      </a:lnTo>
                      <a:lnTo>
                        <a:pt x="136" y="423"/>
                      </a:lnTo>
                      <a:lnTo>
                        <a:pt x="135" y="423"/>
                      </a:lnTo>
                      <a:lnTo>
                        <a:pt x="134" y="423"/>
                      </a:lnTo>
                      <a:lnTo>
                        <a:pt x="134" y="424"/>
                      </a:lnTo>
                      <a:lnTo>
                        <a:pt x="134" y="425"/>
                      </a:lnTo>
                      <a:lnTo>
                        <a:pt x="134" y="424"/>
                      </a:lnTo>
                      <a:lnTo>
                        <a:pt x="133" y="425"/>
                      </a:lnTo>
                      <a:lnTo>
                        <a:pt x="132" y="424"/>
                      </a:lnTo>
                      <a:lnTo>
                        <a:pt x="132" y="425"/>
                      </a:lnTo>
                      <a:lnTo>
                        <a:pt x="132" y="424"/>
                      </a:lnTo>
                      <a:lnTo>
                        <a:pt x="132" y="425"/>
                      </a:lnTo>
                      <a:lnTo>
                        <a:pt x="131" y="425"/>
                      </a:lnTo>
                      <a:lnTo>
                        <a:pt x="131" y="426"/>
                      </a:lnTo>
                      <a:lnTo>
                        <a:pt x="131" y="427"/>
                      </a:lnTo>
                      <a:lnTo>
                        <a:pt x="131" y="426"/>
                      </a:lnTo>
                      <a:lnTo>
                        <a:pt x="130" y="427"/>
                      </a:lnTo>
                      <a:lnTo>
                        <a:pt x="130" y="426"/>
                      </a:lnTo>
                      <a:lnTo>
                        <a:pt x="130" y="427"/>
                      </a:lnTo>
                      <a:lnTo>
                        <a:pt x="129" y="427"/>
                      </a:lnTo>
                      <a:lnTo>
                        <a:pt x="128" y="427"/>
                      </a:lnTo>
                      <a:lnTo>
                        <a:pt x="128" y="428"/>
                      </a:lnTo>
                      <a:lnTo>
                        <a:pt x="127" y="427"/>
                      </a:lnTo>
                      <a:lnTo>
                        <a:pt x="127" y="428"/>
                      </a:lnTo>
                      <a:lnTo>
                        <a:pt x="127" y="429"/>
                      </a:lnTo>
                      <a:lnTo>
                        <a:pt x="126" y="428"/>
                      </a:lnTo>
                      <a:lnTo>
                        <a:pt x="126" y="429"/>
                      </a:lnTo>
                      <a:lnTo>
                        <a:pt x="126" y="428"/>
                      </a:lnTo>
                      <a:lnTo>
                        <a:pt x="125" y="429"/>
                      </a:lnTo>
                      <a:lnTo>
                        <a:pt x="124" y="429"/>
                      </a:lnTo>
                      <a:lnTo>
                        <a:pt x="124" y="430"/>
                      </a:lnTo>
                      <a:lnTo>
                        <a:pt x="123" y="430"/>
                      </a:lnTo>
                      <a:lnTo>
                        <a:pt x="123" y="429"/>
                      </a:lnTo>
                      <a:lnTo>
                        <a:pt x="122" y="429"/>
                      </a:lnTo>
                      <a:lnTo>
                        <a:pt x="123" y="430"/>
                      </a:lnTo>
                      <a:lnTo>
                        <a:pt x="122" y="430"/>
                      </a:lnTo>
                      <a:lnTo>
                        <a:pt x="121" y="430"/>
                      </a:lnTo>
                      <a:lnTo>
                        <a:pt x="121" y="431"/>
                      </a:lnTo>
                      <a:lnTo>
                        <a:pt x="120" y="431"/>
                      </a:lnTo>
                      <a:lnTo>
                        <a:pt x="121" y="432"/>
                      </a:lnTo>
                      <a:lnTo>
                        <a:pt x="120" y="432"/>
                      </a:lnTo>
                      <a:lnTo>
                        <a:pt x="121" y="433"/>
                      </a:lnTo>
                      <a:lnTo>
                        <a:pt x="121" y="432"/>
                      </a:lnTo>
                      <a:lnTo>
                        <a:pt x="121" y="433"/>
                      </a:lnTo>
                      <a:lnTo>
                        <a:pt x="120" y="433"/>
                      </a:lnTo>
                      <a:lnTo>
                        <a:pt x="119" y="433"/>
                      </a:lnTo>
                      <a:lnTo>
                        <a:pt x="119" y="434"/>
                      </a:lnTo>
                      <a:lnTo>
                        <a:pt x="119" y="435"/>
                      </a:lnTo>
                      <a:lnTo>
                        <a:pt x="119" y="436"/>
                      </a:lnTo>
                      <a:lnTo>
                        <a:pt x="119" y="435"/>
                      </a:lnTo>
                      <a:lnTo>
                        <a:pt x="120" y="435"/>
                      </a:lnTo>
                      <a:lnTo>
                        <a:pt x="119" y="436"/>
                      </a:lnTo>
                      <a:lnTo>
                        <a:pt x="118" y="436"/>
                      </a:lnTo>
                      <a:lnTo>
                        <a:pt x="118" y="437"/>
                      </a:lnTo>
                      <a:lnTo>
                        <a:pt x="117" y="437"/>
                      </a:lnTo>
                      <a:lnTo>
                        <a:pt x="118" y="437"/>
                      </a:lnTo>
                      <a:lnTo>
                        <a:pt x="117" y="437"/>
                      </a:lnTo>
                      <a:lnTo>
                        <a:pt x="116" y="437"/>
                      </a:lnTo>
                      <a:lnTo>
                        <a:pt x="115" y="438"/>
                      </a:lnTo>
                      <a:lnTo>
                        <a:pt x="115" y="437"/>
                      </a:lnTo>
                      <a:lnTo>
                        <a:pt x="114" y="437"/>
                      </a:lnTo>
                      <a:lnTo>
                        <a:pt x="115" y="438"/>
                      </a:lnTo>
                      <a:lnTo>
                        <a:pt x="114" y="438"/>
                      </a:lnTo>
                      <a:lnTo>
                        <a:pt x="114" y="439"/>
                      </a:lnTo>
                      <a:lnTo>
                        <a:pt x="113" y="439"/>
                      </a:lnTo>
                      <a:lnTo>
                        <a:pt x="112" y="439"/>
                      </a:lnTo>
                      <a:lnTo>
                        <a:pt x="111" y="439"/>
                      </a:lnTo>
                      <a:lnTo>
                        <a:pt x="112" y="439"/>
                      </a:lnTo>
                      <a:lnTo>
                        <a:pt x="111" y="439"/>
                      </a:lnTo>
                      <a:lnTo>
                        <a:pt x="111" y="440"/>
                      </a:lnTo>
                      <a:lnTo>
                        <a:pt x="111" y="439"/>
                      </a:lnTo>
                      <a:lnTo>
                        <a:pt x="110" y="439"/>
                      </a:lnTo>
                      <a:lnTo>
                        <a:pt x="110" y="440"/>
                      </a:lnTo>
                      <a:lnTo>
                        <a:pt x="109" y="440"/>
                      </a:lnTo>
                      <a:lnTo>
                        <a:pt x="109" y="441"/>
                      </a:lnTo>
                      <a:lnTo>
                        <a:pt x="108" y="442"/>
                      </a:lnTo>
                      <a:lnTo>
                        <a:pt x="108" y="441"/>
                      </a:lnTo>
                      <a:lnTo>
                        <a:pt x="107" y="441"/>
                      </a:lnTo>
                      <a:lnTo>
                        <a:pt x="108" y="442"/>
                      </a:lnTo>
                      <a:lnTo>
                        <a:pt x="107" y="442"/>
                      </a:lnTo>
                      <a:lnTo>
                        <a:pt x="105" y="442"/>
                      </a:lnTo>
                      <a:lnTo>
                        <a:pt x="104" y="442"/>
                      </a:lnTo>
                      <a:lnTo>
                        <a:pt x="104" y="443"/>
                      </a:lnTo>
                      <a:lnTo>
                        <a:pt x="104" y="444"/>
                      </a:lnTo>
                      <a:lnTo>
                        <a:pt x="104" y="443"/>
                      </a:lnTo>
                      <a:lnTo>
                        <a:pt x="104" y="444"/>
                      </a:lnTo>
                      <a:lnTo>
                        <a:pt x="103" y="444"/>
                      </a:lnTo>
                      <a:lnTo>
                        <a:pt x="103" y="445"/>
                      </a:lnTo>
                      <a:lnTo>
                        <a:pt x="102" y="446"/>
                      </a:lnTo>
                      <a:lnTo>
                        <a:pt x="101" y="447"/>
                      </a:lnTo>
                      <a:lnTo>
                        <a:pt x="101" y="448"/>
                      </a:lnTo>
                      <a:lnTo>
                        <a:pt x="100" y="448"/>
                      </a:lnTo>
                      <a:lnTo>
                        <a:pt x="99" y="448"/>
                      </a:lnTo>
                      <a:lnTo>
                        <a:pt x="98" y="447"/>
                      </a:lnTo>
                      <a:lnTo>
                        <a:pt x="97" y="447"/>
                      </a:lnTo>
                      <a:lnTo>
                        <a:pt x="96" y="447"/>
                      </a:lnTo>
                      <a:lnTo>
                        <a:pt x="95" y="447"/>
                      </a:lnTo>
                      <a:lnTo>
                        <a:pt x="95" y="446"/>
                      </a:lnTo>
                      <a:lnTo>
                        <a:pt x="94" y="446"/>
                      </a:lnTo>
                      <a:lnTo>
                        <a:pt x="95" y="446"/>
                      </a:lnTo>
                      <a:lnTo>
                        <a:pt x="94" y="446"/>
                      </a:lnTo>
                      <a:lnTo>
                        <a:pt x="94" y="447"/>
                      </a:lnTo>
                      <a:lnTo>
                        <a:pt x="94" y="446"/>
                      </a:lnTo>
                      <a:lnTo>
                        <a:pt x="93" y="447"/>
                      </a:lnTo>
                      <a:lnTo>
                        <a:pt x="92" y="447"/>
                      </a:lnTo>
                      <a:lnTo>
                        <a:pt x="91" y="447"/>
                      </a:lnTo>
                      <a:lnTo>
                        <a:pt x="90" y="447"/>
                      </a:lnTo>
                      <a:lnTo>
                        <a:pt x="91" y="447"/>
                      </a:lnTo>
                      <a:lnTo>
                        <a:pt x="90" y="448"/>
                      </a:lnTo>
                      <a:lnTo>
                        <a:pt x="89" y="448"/>
                      </a:lnTo>
                      <a:lnTo>
                        <a:pt x="89" y="449"/>
                      </a:lnTo>
                      <a:lnTo>
                        <a:pt x="88" y="449"/>
                      </a:lnTo>
                      <a:lnTo>
                        <a:pt x="87" y="450"/>
                      </a:lnTo>
                      <a:lnTo>
                        <a:pt x="87" y="451"/>
                      </a:lnTo>
                      <a:lnTo>
                        <a:pt x="86" y="451"/>
                      </a:lnTo>
                      <a:lnTo>
                        <a:pt x="86" y="450"/>
                      </a:lnTo>
                      <a:lnTo>
                        <a:pt x="86" y="451"/>
                      </a:lnTo>
                      <a:lnTo>
                        <a:pt x="85" y="452"/>
                      </a:lnTo>
                      <a:lnTo>
                        <a:pt x="85" y="453"/>
                      </a:lnTo>
                      <a:lnTo>
                        <a:pt x="84" y="452"/>
                      </a:lnTo>
                      <a:lnTo>
                        <a:pt x="83" y="453"/>
                      </a:lnTo>
                      <a:lnTo>
                        <a:pt x="83" y="454"/>
                      </a:lnTo>
                      <a:lnTo>
                        <a:pt x="82" y="454"/>
                      </a:lnTo>
                      <a:lnTo>
                        <a:pt x="81" y="455"/>
                      </a:lnTo>
                      <a:lnTo>
                        <a:pt x="80" y="455"/>
                      </a:lnTo>
                      <a:lnTo>
                        <a:pt x="80" y="456"/>
                      </a:lnTo>
                      <a:lnTo>
                        <a:pt x="79" y="456"/>
                      </a:lnTo>
                      <a:lnTo>
                        <a:pt x="79" y="455"/>
                      </a:lnTo>
                      <a:lnTo>
                        <a:pt x="79" y="456"/>
                      </a:lnTo>
                      <a:lnTo>
                        <a:pt x="78" y="456"/>
                      </a:lnTo>
                      <a:lnTo>
                        <a:pt x="78" y="457"/>
                      </a:lnTo>
                      <a:lnTo>
                        <a:pt x="77" y="457"/>
                      </a:lnTo>
                      <a:lnTo>
                        <a:pt x="77" y="458"/>
                      </a:lnTo>
                      <a:lnTo>
                        <a:pt x="76" y="458"/>
                      </a:lnTo>
                      <a:lnTo>
                        <a:pt x="76" y="459"/>
                      </a:lnTo>
                      <a:lnTo>
                        <a:pt x="75" y="459"/>
                      </a:lnTo>
                      <a:lnTo>
                        <a:pt x="74" y="459"/>
                      </a:lnTo>
                      <a:lnTo>
                        <a:pt x="73" y="459"/>
                      </a:lnTo>
                      <a:lnTo>
                        <a:pt x="73" y="460"/>
                      </a:lnTo>
                      <a:lnTo>
                        <a:pt x="72" y="460"/>
                      </a:lnTo>
                      <a:lnTo>
                        <a:pt x="72" y="461"/>
                      </a:lnTo>
                      <a:lnTo>
                        <a:pt x="71" y="461"/>
                      </a:lnTo>
                      <a:lnTo>
                        <a:pt x="70" y="461"/>
                      </a:lnTo>
                      <a:lnTo>
                        <a:pt x="69" y="461"/>
                      </a:lnTo>
                      <a:lnTo>
                        <a:pt x="69" y="462"/>
                      </a:lnTo>
                      <a:lnTo>
                        <a:pt x="69" y="461"/>
                      </a:lnTo>
                      <a:lnTo>
                        <a:pt x="68" y="460"/>
                      </a:lnTo>
                      <a:lnTo>
                        <a:pt x="68" y="461"/>
                      </a:lnTo>
                      <a:lnTo>
                        <a:pt x="67" y="461"/>
                      </a:lnTo>
                      <a:lnTo>
                        <a:pt x="67" y="460"/>
                      </a:lnTo>
                      <a:lnTo>
                        <a:pt x="66" y="460"/>
                      </a:lnTo>
                      <a:lnTo>
                        <a:pt x="66" y="459"/>
                      </a:lnTo>
                      <a:lnTo>
                        <a:pt x="65" y="460"/>
                      </a:lnTo>
                      <a:lnTo>
                        <a:pt x="65" y="459"/>
                      </a:lnTo>
                      <a:lnTo>
                        <a:pt x="64" y="460"/>
                      </a:lnTo>
                      <a:lnTo>
                        <a:pt x="63" y="460"/>
                      </a:lnTo>
                      <a:lnTo>
                        <a:pt x="63" y="461"/>
                      </a:lnTo>
                      <a:lnTo>
                        <a:pt x="62" y="462"/>
                      </a:lnTo>
                      <a:lnTo>
                        <a:pt x="61" y="462"/>
                      </a:lnTo>
                      <a:lnTo>
                        <a:pt x="61" y="463"/>
                      </a:lnTo>
                      <a:lnTo>
                        <a:pt x="60" y="463"/>
                      </a:lnTo>
                      <a:lnTo>
                        <a:pt x="61" y="464"/>
                      </a:lnTo>
                      <a:lnTo>
                        <a:pt x="60" y="464"/>
                      </a:lnTo>
                      <a:lnTo>
                        <a:pt x="59" y="465"/>
                      </a:lnTo>
                      <a:lnTo>
                        <a:pt x="58" y="466"/>
                      </a:lnTo>
                      <a:lnTo>
                        <a:pt x="58" y="465"/>
                      </a:lnTo>
                      <a:lnTo>
                        <a:pt x="58" y="466"/>
                      </a:lnTo>
                      <a:lnTo>
                        <a:pt x="57" y="466"/>
                      </a:lnTo>
                      <a:lnTo>
                        <a:pt x="57" y="465"/>
                      </a:lnTo>
                      <a:lnTo>
                        <a:pt x="57" y="466"/>
                      </a:lnTo>
                      <a:lnTo>
                        <a:pt x="56" y="466"/>
                      </a:lnTo>
                      <a:lnTo>
                        <a:pt x="56" y="467"/>
                      </a:lnTo>
                      <a:lnTo>
                        <a:pt x="56" y="468"/>
                      </a:lnTo>
                      <a:lnTo>
                        <a:pt x="55" y="468"/>
                      </a:lnTo>
                      <a:lnTo>
                        <a:pt x="55" y="469"/>
                      </a:lnTo>
                      <a:lnTo>
                        <a:pt x="54" y="470"/>
                      </a:lnTo>
                      <a:lnTo>
                        <a:pt x="53" y="470"/>
                      </a:lnTo>
                      <a:lnTo>
                        <a:pt x="53" y="471"/>
                      </a:lnTo>
                      <a:lnTo>
                        <a:pt x="52" y="471"/>
                      </a:lnTo>
                      <a:lnTo>
                        <a:pt x="51" y="471"/>
                      </a:lnTo>
                      <a:lnTo>
                        <a:pt x="50" y="471"/>
                      </a:lnTo>
                      <a:lnTo>
                        <a:pt x="51" y="472"/>
                      </a:lnTo>
                      <a:lnTo>
                        <a:pt x="50" y="472"/>
                      </a:lnTo>
                      <a:lnTo>
                        <a:pt x="49" y="472"/>
                      </a:lnTo>
                      <a:lnTo>
                        <a:pt x="49" y="473"/>
                      </a:lnTo>
                      <a:lnTo>
                        <a:pt x="49" y="472"/>
                      </a:lnTo>
                      <a:lnTo>
                        <a:pt x="49" y="473"/>
                      </a:lnTo>
                      <a:lnTo>
                        <a:pt x="48" y="472"/>
                      </a:lnTo>
                      <a:lnTo>
                        <a:pt x="48" y="473"/>
                      </a:lnTo>
                      <a:lnTo>
                        <a:pt x="48" y="472"/>
                      </a:lnTo>
                      <a:lnTo>
                        <a:pt x="47" y="472"/>
                      </a:lnTo>
                      <a:lnTo>
                        <a:pt x="46" y="472"/>
                      </a:lnTo>
                      <a:lnTo>
                        <a:pt x="45" y="472"/>
                      </a:lnTo>
                      <a:lnTo>
                        <a:pt x="44" y="472"/>
                      </a:lnTo>
                      <a:lnTo>
                        <a:pt x="44" y="471"/>
                      </a:lnTo>
                      <a:lnTo>
                        <a:pt x="44" y="472"/>
                      </a:lnTo>
                      <a:lnTo>
                        <a:pt x="43" y="472"/>
                      </a:lnTo>
                      <a:lnTo>
                        <a:pt x="42" y="472"/>
                      </a:lnTo>
                      <a:lnTo>
                        <a:pt x="43" y="472"/>
                      </a:lnTo>
                      <a:lnTo>
                        <a:pt x="42" y="472"/>
                      </a:lnTo>
                      <a:lnTo>
                        <a:pt x="42" y="473"/>
                      </a:lnTo>
                      <a:lnTo>
                        <a:pt x="42" y="474"/>
                      </a:lnTo>
                      <a:lnTo>
                        <a:pt x="41" y="474"/>
                      </a:lnTo>
                      <a:lnTo>
                        <a:pt x="40" y="474"/>
                      </a:lnTo>
                      <a:lnTo>
                        <a:pt x="39" y="474"/>
                      </a:lnTo>
                      <a:lnTo>
                        <a:pt x="39" y="475"/>
                      </a:lnTo>
                      <a:lnTo>
                        <a:pt x="38" y="474"/>
                      </a:lnTo>
                      <a:lnTo>
                        <a:pt x="37" y="474"/>
                      </a:lnTo>
                      <a:lnTo>
                        <a:pt x="37" y="473"/>
                      </a:lnTo>
                      <a:lnTo>
                        <a:pt x="36" y="473"/>
                      </a:lnTo>
                      <a:lnTo>
                        <a:pt x="35" y="473"/>
                      </a:lnTo>
                      <a:lnTo>
                        <a:pt x="34" y="473"/>
                      </a:lnTo>
                      <a:lnTo>
                        <a:pt x="33" y="473"/>
                      </a:lnTo>
                      <a:lnTo>
                        <a:pt x="32" y="473"/>
                      </a:lnTo>
                      <a:lnTo>
                        <a:pt x="32" y="474"/>
                      </a:lnTo>
                      <a:lnTo>
                        <a:pt x="32" y="475"/>
                      </a:lnTo>
                      <a:lnTo>
                        <a:pt x="31" y="475"/>
                      </a:lnTo>
                      <a:lnTo>
                        <a:pt x="31" y="476"/>
                      </a:lnTo>
                      <a:lnTo>
                        <a:pt x="30" y="477"/>
                      </a:lnTo>
                      <a:lnTo>
                        <a:pt x="29" y="477"/>
                      </a:lnTo>
                      <a:lnTo>
                        <a:pt x="28" y="477"/>
                      </a:lnTo>
                      <a:lnTo>
                        <a:pt x="27" y="477"/>
                      </a:lnTo>
                      <a:lnTo>
                        <a:pt x="27" y="478"/>
                      </a:lnTo>
                      <a:lnTo>
                        <a:pt x="26" y="478"/>
                      </a:lnTo>
                      <a:lnTo>
                        <a:pt x="26" y="479"/>
                      </a:lnTo>
                      <a:lnTo>
                        <a:pt x="26" y="480"/>
                      </a:lnTo>
                      <a:lnTo>
                        <a:pt x="25" y="480"/>
                      </a:lnTo>
                      <a:lnTo>
                        <a:pt x="25" y="481"/>
                      </a:lnTo>
                      <a:lnTo>
                        <a:pt x="25" y="482"/>
                      </a:lnTo>
                      <a:lnTo>
                        <a:pt x="24" y="482"/>
                      </a:lnTo>
                      <a:lnTo>
                        <a:pt x="23" y="482"/>
                      </a:lnTo>
                      <a:lnTo>
                        <a:pt x="23" y="481"/>
                      </a:lnTo>
                      <a:lnTo>
                        <a:pt x="23" y="480"/>
                      </a:lnTo>
                      <a:lnTo>
                        <a:pt x="22" y="481"/>
                      </a:lnTo>
                      <a:lnTo>
                        <a:pt x="22" y="480"/>
                      </a:lnTo>
                      <a:lnTo>
                        <a:pt x="22" y="479"/>
                      </a:lnTo>
                      <a:lnTo>
                        <a:pt x="22" y="478"/>
                      </a:lnTo>
                      <a:lnTo>
                        <a:pt x="21" y="477"/>
                      </a:lnTo>
                      <a:lnTo>
                        <a:pt x="20" y="477"/>
                      </a:lnTo>
                      <a:lnTo>
                        <a:pt x="20" y="476"/>
                      </a:lnTo>
                      <a:lnTo>
                        <a:pt x="21" y="476"/>
                      </a:lnTo>
                      <a:lnTo>
                        <a:pt x="22" y="476"/>
                      </a:lnTo>
                      <a:lnTo>
                        <a:pt x="23" y="475"/>
                      </a:lnTo>
                      <a:lnTo>
                        <a:pt x="24" y="475"/>
                      </a:lnTo>
                      <a:lnTo>
                        <a:pt x="25" y="475"/>
                      </a:lnTo>
                      <a:lnTo>
                        <a:pt x="26" y="474"/>
                      </a:lnTo>
                      <a:lnTo>
                        <a:pt x="26" y="473"/>
                      </a:lnTo>
                      <a:lnTo>
                        <a:pt x="26" y="472"/>
                      </a:lnTo>
                      <a:lnTo>
                        <a:pt x="26" y="471"/>
                      </a:lnTo>
                      <a:lnTo>
                        <a:pt x="27" y="471"/>
                      </a:lnTo>
                      <a:lnTo>
                        <a:pt x="28" y="470"/>
                      </a:lnTo>
                      <a:lnTo>
                        <a:pt x="28" y="469"/>
                      </a:lnTo>
                      <a:lnTo>
                        <a:pt x="29" y="468"/>
                      </a:lnTo>
                      <a:lnTo>
                        <a:pt x="29" y="467"/>
                      </a:lnTo>
                      <a:lnTo>
                        <a:pt x="30" y="466"/>
                      </a:lnTo>
                      <a:lnTo>
                        <a:pt x="31" y="466"/>
                      </a:lnTo>
                      <a:lnTo>
                        <a:pt x="31" y="465"/>
                      </a:lnTo>
                      <a:lnTo>
                        <a:pt x="32" y="465"/>
                      </a:lnTo>
                      <a:lnTo>
                        <a:pt x="32" y="464"/>
                      </a:lnTo>
                      <a:lnTo>
                        <a:pt x="32" y="462"/>
                      </a:lnTo>
                      <a:lnTo>
                        <a:pt x="32" y="461"/>
                      </a:lnTo>
                      <a:lnTo>
                        <a:pt x="33" y="461"/>
                      </a:lnTo>
                      <a:lnTo>
                        <a:pt x="33" y="460"/>
                      </a:lnTo>
                      <a:lnTo>
                        <a:pt x="33" y="459"/>
                      </a:lnTo>
                      <a:lnTo>
                        <a:pt x="33" y="458"/>
                      </a:lnTo>
                      <a:lnTo>
                        <a:pt x="32" y="458"/>
                      </a:lnTo>
                      <a:lnTo>
                        <a:pt x="32" y="457"/>
                      </a:lnTo>
                      <a:lnTo>
                        <a:pt x="31" y="457"/>
                      </a:lnTo>
                      <a:lnTo>
                        <a:pt x="31" y="456"/>
                      </a:lnTo>
                      <a:lnTo>
                        <a:pt x="30" y="456"/>
                      </a:lnTo>
                      <a:lnTo>
                        <a:pt x="30" y="455"/>
                      </a:lnTo>
                      <a:lnTo>
                        <a:pt x="31" y="454"/>
                      </a:lnTo>
                      <a:lnTo>
                        <a:pt x="30" y="454"/>
                      </a:lnTo>
                      <a:lnTo>
                        <a:pt x="30" y="453"/>
                      </a:lnTo>
                      <a:lnTo>
                        <a:pt x="29" y="452"/>
                      </a:lnTo>
                      <a:lnTo>
                        <a:pt x="28" y="452"/>
                      </a:lnTo>
                      <a:lnTo>
                        <a:pt x="28" y="451"/>
                      </a:lnTo>
                      <a:lnTo>
                        <a:pt x="29" y="451"/>
                      </a:lnTo>
                      <a:lnTo>
                        <a:pt x="29" y="450"/>
                      </a:lnTo>
                      <a:lnTo>
                        <a:pt x="28" y="449"/>
                      </a:lnTo>
                      <a:lnTo>
                        <a:pt x="27" y="449"/>
                      </a:lnTo>
                      <a:lnTo>
                        <a:pt x="27" y="448"/>
                      </a:lnTo>
                      <a:lnTo>
                        <a:pt x="28" y="447"/>
                      </a:lnTo>
                      <a:lnTo>
                        <a:pt x="29" y="447"/>
                      </a:lnTo>
                      <a:lnTo>
                        <a:pt x="30" y="447"/>
                      </a:lnTo>
                      <a:lnTo>
                        <a:pt x="30" y="446"/>
                      </a:lnTo>
                      <a:lnTo>
                        <a:pt x="31" y="446"/>
                      </a:lnTo>
                      <a:lnTo>
                        <a:pt x="31" y="445"/>
                      </a:lnTo>
                      <a:lnTo>
                        <a:pt x="31" y="444"/>
                      </a:lnTo>
                      <a:lnTo>
                        <a:pt x="31" y="443"/>
                      </a:lnTo>
                      <a:lnTo>
                        <a:pt x="31" y="442"/>
                      </a:lnTo>
                      <a:lnTo>
                        <a:pt x="31" y="441"/>
                      </a:lnTo>
                      <a:lnTo>
                        <a:pt x="32" y="440"/>
                      </a:lnTo>
                      <a:lnTo>
                        <a:pt x="32" y="439"/>
                      </a:lnTo>
                      <a:lnTo>
                        <a:pt x="31" y="439"/>
                      </a:lnTo>
                      <a:lnTo>
                        <a:pt x="31" y="438"/>
                      </a:lnTo>
                      <a:lnTo>
                        <a:pt x="30" y="437"/>
                      </a:lnTo>
                      <a:lnTo>
                        <a:pt x="30" y="436"/>
                      </a:lnTo>
                      <a:lnTo>
                        <a:pt x="30" y="435"/>
                      </a:lnTo>
                      <a:lnTo>
                        <a:pt x="31" y="435"/>
                      </a:lnTo>
                      <a:lnTo>
                        <a:pt x="32" y="435"/>
                      </a:lnTo>
                      <a:lnTo>
                        <a:pt x="33" y="435"/>
                      </a:lnTo>
                      <a:lnTo>
                        <a:pt x="33" y="434"/>
                      </a:lnTo>
                      <a:lnTo>
                        <a:pt x="33" y="433"/>
                      </a:lnTo>
                      <a:lnTo>
                        <a:pt x="33" y="432"/>
                      </a:lnTo>
                      <a:lnTo>
                        <a:pt x="34" y="432"/>
                      </a:lnTo>
                      <a:lnTo>
                        <a:pt x="33" y="432"/>
                      </a:lnTo>
                      <a:lnTo>
                        <a:pt x="33" y="431"/>
                      </a:lnTo>
                      <a:lnTo>
                        <a:pt x="32" y="431"/>
                      </a:lnTo>
                      <a:lnTo>
                        <a:pt x="32" y="430"/>
                      </a:lnTo>
                      <a:lnTo>
                        <a:pt x="33" y="430"/>
                      </a:lnTo>
                      <a:lnTo>
                        <a:pt x="33" y="429"/>
                      </a:lnTo>
                      <a:lnTo>
                        <a:pt x="34" y="428"/>
                      </a:lnTo>
                      <a:lnTo>
                        <a:pt x="33" y="428"/>
                      </a:lnTo>
                      <a:lnTo>
                        <a:pt x="33" y="427"/>
                      </a:lnTo>
                      <a:lnTo>
                        <a:pt x="34" y="427"/>
                      </a:lnTo>
                      <a:lnTo>
                        <a:pt x="33" y="426"/>
                      </a:lnTo>
                      <a:lnTo>
                        <a:pt x="34" y="426"/>
                      </a:lnTo>
                      <a:lnTo>
                        <a:pt x="34" y="425"/>
                      </a:lnTo>
                      <a:lnTo>
                        <a:pt x="33" y="424"/>
                      </a:lnTo>
                      <a:lnTo>
                        <a:pt x="33" y="423"/>
                      </a:lnTo>
                      <a:lnTo>
                        <a:pt x="34" y="422"/>
                      </a:lnTo>
                      <a:lnTo>
                        <a:pt x="33" y="422"/>
                      </a:lnTo>
                      <a:lnTo>
                        <a:pt x="33" y="421"/>
                      </a:lnTo>
                      <a:lnTo>
                        <a:pt x="32" y="421"/>
                      </a:lnTo>
                      <a:lnTo>
                        <a:pt x="32" y="420"/>
                      </a:lnTo>
                      <a:lnTo>
                        <a:pt x="32" y="419"/>
                      </a:lnTo>
                      <a:lnTo>
                        <a:pt x="33" y="419"/>
                      </a:lnTo>
                      <a:lnTo>
                        <a:pt x="33" y="417"/>
                      </a:lnTo>
                      <a:lnTo>
                        <a:pt x="32" y="416"/>
                      </a:lnTo>
                      <a:lnTo>
                        <a:pt x="32" y="415"/>
                      </a:lnTo>
                      <a:lnTo>
                        <a:pt x="33" y="415"/>
                      </a:lnTo>
                      <a:lnTo>
                        <a:pt x="33" y="416"/>
                      </a:lnTo>
                      <a:lnTo>
                        <a:pt x="33" y="417"/>
                      </a:lnTo>
                      <a:lnTo>
                        <a:pt x="34" y="417"/>
                      </a:lnTo>
                      <a:lnTo>
                        <a:pt x="35" y="417"/>
                      </a:lnTo>
                      <a:lnTo>
                        <a:pt x="36" y="417"/>
                      </a:lnTo>
                      <a:lnTo>
                        <a:pt x="37" y="417"/>
                      </a:lnTo>
                      <a:lnTo>
                        <a:pt x="37" y="416"/>
                      </a:lnTo>
                      <a:lnTo>
                        <a:pt x="38" y="416"/>
                      </a:lnTo>
                      <a:lnTo>
                        <a:pt x="39" y="416"/>
                      </a:lnTo>
                      <a:lnTo>
                        <a:pt x="39" y="415"/>
                      </a:lnTo>
                      <a:lnTo>
                        <a:pt x="39" y="414"/>
                      </a:lnTo>
                      <a:lnTo>
                        <a:pt x="40" y="413"/>
                      </a:lnTo>
                      <a:lnTo>
                        <a:pt x="41" y="412"/>
                      </a:lnTo>
                      <a:lnTo>
                        <a:pt x="41" y="411"/>
                      </a:lnTo>
                      <a:lnTo>
                        <a:pt x="40" y="411"/>
                      </a:lnTo>
                      <a:lnTo>
                        <a:pt x="39" y="411"/>
                      </a:lnTo>
                      <a:lnTo>
                        <a:pt x="38" y="411"/>
                      </a:lnTo>
                      <a:lnTo>
                        <a:pt x="38" y="410"/>
                      </a:lnTo>
                      <a:lnTo>
                        <a:pt x="38" y="409"/>
                      </a:lnTo>
                      <a:lnTo>
                        <a:pt x="37" y="409"/>
                      </a:lnTo>
                      <a:lnTo>
                        <a:pt x="37" y="408"/>
                      </a:lnTo>
                      <a:lnTo>
                        <a:pt x="37" y="407"/>
                      </a:lnTo>
                      <a:lnTo>
                        <a:pt x="37" y="406"/>
                      </a:lnTo>
                      <a:lnTo>
                        <a:pt x="36" y="406"/>
                      </a:lnTo>
                      <a:lnTo>
                        <a:pt x="36" y="405"/>
                      </a:lnTo>
                      <a:lnTo>
                        <a:pt x="35" y="405"/>
                      </a:lnTo>
                      <a:lnTo>
                        <a:pt x="34" y="405"/>
                      </a:lnTo>
                      <a:lnTo>
                        <a:pt x="35" y="404"/>
                      </a:lnTo>
                      <a:lnTo>
                        <a:pt x="34" y="404"/>
                      </a:lnTo>
                      <a:lnTo>
                        <a:pt x="34" y="403"/>
                      </a:lnTo>
                      <a:lnTo>
                        <a:pt x="33" y="404"/>
                      </a:lnTo>
                      <a:lnTo>
                        <a:pt x="32" y="404"/>
                      </a:lnTo>
                      <a:lnTo>
                        <a:pt x="32" y="403"/>
                      </a:lnTo>
                      <a:lnTo>
                        <a:pt x="32" y="402"/>
                      </a:lnTo>
                      <a:lnTo>
                        <a:pt x="31" y="402"/>
                      </a:lnTo>
                      <a:lnTo>
                        <a:pt x="30" y="402"/>
                      </a:lnTo>
                      <a:lnTo>
                        <a:pt x="30" y="401"/>
                      </a:lnTo>
                      <a:lnTo>
                        <a:pt x="30" y="400"/>
                      </a:lnTo>
                      <a:lnTo>
                        <a:pt x="31" y="399"/>
                      </a:lnTo>
                      <a:lnTo>
                        <a:pt x="30" y="399"/>
                      </a:lnTo>
                      <a:lnTo>
                        <a:pt x="30" y="398"/>
                      </a:lnTo>
                      <a:lnTo>
                        <a:pt x="29" y="398"/>
                      </a:lnTo>
                      <a:lnTo>
                        <a:pt x="28" y="399"/>
                      </a:lnTo>
                      <a:lnTo>
                        <a:pt x="27" y="399"/>
                      </a:lnTo>
                      <a:lnTo>
                        <a:pt x="27" y="398"/>
                      </a:lnTo>
                      <a:lnTo>
                        <a:pt x="26" y="398"/>
                      </a:lnTo>
                      <a:lnTo>
                        <a:pt x="26" y="397"/>
                      </a:lnTo>
                      <a:lnTo>
                        <a:pt x="26" y="396"/>
                      </a:lnTo>
                      <a:lnTo>
                        <a:pt x="26" y="395"/>
                      </a:lnTo>
                      <a:lnTo>
                        <a:pt x="25" y="395"/>
                      </a:lnTo>
                      <a:lnTo>
                        <a:pt x="24" y="395"/>
                      </a:lnTo>
                      <a:lnTo>
                        <a:pt x="23" y="395"/>
                      </a:lnTo>
                      <a:lnTo>
                        <a:pt x="21" y="394"/>
                      </a:lnTo>
                      <a:lnTo>
                        <a:pt x="20" y="394"/>
                      </a:lnTo>
                      <a:lnTo>
                        <a:pt x="20" y="393"/>
                      </a:lnTo>
                      <a:lnTo>
                        <a:pt x="20" y="392"/>
                      </a:lnTo>
                      <a:lnTo>
                        <a:pt x="19" y="392"/>
                      </a:lnTo>
                      <a:lnTo>
                        <a:pt x="18" y="392"/>
                      </a:lnTo>
                      <a:lnTo>
                        <a:pt x="18" y="391"/>
                      </a:lnTo>
                      <a:lnTo>
                        <a:pt x="17" y="390"/>
                      </a:lnTo>
                      <a:lnTo>
                        <a:pt x="16" y="390"/>
                      </a:lnTo>
                      <a:lnTo>
                        <a:pt x="15" y="389"/>
                      </a:lnTo>
                      <a:lnTo>
                        <a:pt x="16" y="389"/>
                      </a:lnTo>
                      <a:lnTo>
                        <a:pt x="17" y="389"/>
                      </a:lnTo>
                      <a:lnTo>
                        <a:pt x="18" y="388"/>
                      </a:lnTo>
                      <a:lnTo>
                        <a:pt x="18" y="387"/>
                      </a:lnTo>
                      <a:lnTo>
                        <a:pt x="17" y="387"/>
                      </a:lnTo>
                      <a:lnTo>
                        <a:pt x="17" y="386"/>
                      </a:lnTo>
                      <a:lnTo>
                        <a:pt x="18" y="386"/>
                      </a:lnTo>
                      <a:lnTo>
                        <a:pt x="18" y="385"/>
                      </a:lnTo>
                      <a:lnTo>
                        <a:pt x="19" y="384"/>
                      </a:lnTo>
                      <a:lnTo>
                        <a:pt x="20" y="383"/>
                      </a:lnTo>
                      <a:lnTo>
                        <a:pt x="19" y="383"/>
                      </a:lnTo>
                      <a:lnTo>
                        <a:pt x="19" y="382"/>
                      </a:lnTo>
                      <a:lnTo>
                        <a:pt x="19" y="381"/>
                      </a:lnTo>
                      <a:lnTo>
                        <a:pt x="19" y="380"/>
                      </a:lnTo>
                      <a:lnTo>
                        <a:pt x="18" y="380"/>
                      </a:lnTo>
                      <a:lnTo>
                        <a:pt x="18" y="379"/>
                      </a:lnTo>
                      <a:lnTo>
                        <a:pt x="17" y="378"/>
                      </a:lnTo>
                      <a:lnTo>
                        <a:pt x="16" y="378"/>
                      </a:lnTo>
                      <a:lnTo>
                        <a:pt x="16" y="377"/>
                      </a:lnTo>
                      <a:lnTo>
                        <a:pt x="16" y="376"/>
                      </a:lnTo>
                      <a:lnTo>
                        <a:pt x="16" y="374"/>
                      </a:lnTo>
                      <a:lnTo>
                        <a:pt x="17" y="373"/>
                      </a:lnTo>
                      <a:lnTo>
                        <a:pt x="18" y="372"/>
                      </a:lnTo>
                      <a:lnTo>
                        <a:pt x="18" y="371"/>
                      </a:lnTo>
                      <a:lnTo>
                        <a:pt x="19" y="370"/>
                      </a:lnTo>
                      <a:lnTo>
                        <a:pt x="18" y="370"/>
                      </a:lnTo>
                      <a:lnTo>
                        <a:pt x="18" y="369"/>
                      </a:lnTo>
                      <a:lnTo>
                        <a:pt x="17" y="369"/>
                      </a:lnTo>
                      <a:lnTo>
                        <a:pt x="16" y="369"/>
                      </a:lnTo>
                      <a:lnTo>
                        <a:pt x="16" y="368"/>
                      </a:lnTo>
                      <a:lnTo>
                        <a:pt x="17" y="367"/>
                      </a:lnTo>
                      <a:lnTo>
                        <a:pt x="16" y="366"/>
                      </a:lnTo>
                      <a:lnTo>
                        <a:pt x="15" y="366"/>
                      </a:lnTo>
                      <a:lnTo>
                        <a:pt x="15" y="365"/>
                      </a:lnTo>
                      <a:lnTo>
                        <a:pt x="16" y="365"/>
                      </a:lnTo>
                      <a:lnTo>
                        <a:pt x="17" y="365"/>
                      </a:lnTo>
                      <a:lnTo>
                        <a:pt x="18" y="365"/>
                      </a:lnTo>
                      <a:lnTo>
                        <a:pt x="19" y="365"/>
                      </a:lnTo>
                      <a:lnTo>
                        <a:pt x="20" y="364"/>
                      </a:lnTo>
                      <a:lnTo>
                        <a:pt x="19" y="363"/>
                      </a:lnTo>
                      <a:lnTo>
                        <a:pt x="19" y="362"/>
                      </a:lnTo>
                      <a:lnTo>
                        <a:pt x="18" y="362"/>
                      </a:lnTo>
                      <a:lnTo>
                        <a:pt x="17" y="362"/>
                      </a:lnTo>
                      <a:lnTo>
                        <a:pt x="17" y="361"/>
                      </a:lnTo>
                      <a:lnTo>
                        <a:pt x="18" y="360"/>
                      </a:lnTo>
                      <a:lnTo>
                        <a:pt x="19" y="360"/>
                      </a:lnTo>
                      <a:lnTo>
                        <a:pt x="19" y="359"/>
                      </a:lnTo>
                      <a:lnTo>
                        <a:pt x="19" y="358"/>
                      </a:lnTo>
                      <a:lnTo>
                        <a:pt x="18" y="358"/>
                      </a:lnTo>
                      <a:lnTo>
                        <a:pt x="17" y="358"/>
                      </a:lnTo>
                      <a:lnTo>
                        <a:pt x="17" y="357"/>
                      </a:lnTo>
                      <a:lnTo>
                        <a:pt x="18" y="357"/>
                      </a:lnTo>
                      <a:lnTo>
                        <a:pt x="19" y="356"/>
                      </a:lnTo>
                      <a:lnTo>
                        <a:pt x="19" y="355"/>
                      </a:lnTo>
                      <a:lnTo>
                        <a:pt x="20" y="354"/>
                      </a:lnTo>
                      <a:lnTo>
                        <a:pt x="21" y="354"/>
                      </a:lnTo>
                      <a:lnTo>
                        <a:pt x="21" y="353"/>
                      </a:lnTo>
                      <a:lnTo>
                        <a:pt x="22" y="353"/>
                      </a:lnTo>
                      <a:lnTo>
                        <a:pt x="23" y="352"/>
                      </a:lnTo>
                      <a:lnTo>
                        <a:pt x="24" y="352"/>
                      </a:lnTo>
                      <a:lnTo>
                        <a:pt x="25" y="351"/>
                      </a:lnTo>
                      <a:lnTo>
                        <a:pt x="25" y="350"/>
                      </a:lnTo>
                      <a:lnTo>
                        <a:pt x="24" y="349"/>
                      </a:lnTo>
                      <a:lnTo>
                        <a:pt x="22" y="349"/>
                      </a:lnTo>
                      <a:lnTo>
                        <a:pt x="21" y="349"/>
                      </a:lnTo>
                      <a:lnTo>
                        <a:pt x="21" y="348"/>
                      </a:lnTo>
                      <a:lnTo>
                        <a:pt x="20" y="348"/>
                      </a:lnTo>
                      <a:lnTo>
                        <a:pt x="20" y="347"/>
                      </a:lnTo>
                      <a:lnTo>
                        <a:pt x="20" y="346"/>
                      </a:lnTo>
                      <a:lnTo>
                        <a:pt x="20" y="345"/>
                      </a:lnTo>
                      <a:lnTo>
                        <a:pt x="21" y="344"/>
                      </a:lnTo>
                      <a:lnTo>
                        <a:pt x="22" y="343"/>
                      </a:lnTo>
                      <a:lnTo>
                        <a:pt x="21" y="343"/>
                      </a:lnTo>
                      <a:lnTo>
                        <a:pt x="22" y="342"/>
                      </a:lnTo>
                      <a:lnTo>
                        <a:pt x="21" y="342"/>
                      </a:lnTo>
                      <a:lnTo>
                        <a:pt x="21" y="341"/>
                      </a:lnTo>
                      <a:lnTo>
                        <a:pt x="22" y="341"/>
                      </a:lnTo>
                      <a:lnTo>
                        <a:pt x="23" y="340"/>
                      </a:lnTo>
                      <a:lnTo>
                        <a:pt x="22" y="340"/>
                      </a:lnTo>
                      <a:lnTo>
                        <a:pt x="22" y="339"/>
                      </a:lnTo>
                      <a:lnTo>
                        <a:pt x="22" y="338"/>
                      </a:lnTo>
                      <a:lnTo>
                        <a:pt x="21" y="338"/>
                      </a:lnTo>
                      <a:lnTo>
                        <a:pt x="20" y="338"/>
                      </a:lnTo>
                      <a:lnTo>
                        <a:pt x="20" y="337"/>
                      </a:lnTo>
                      <a:lnTo>
                        <a:pt x="21" y="337"/>
                      </a:lnTo>
                      <a:lnTo>
                        <a:pt x="22" y="336"/>
                      </a:lnTo>
                      <a:lnTo>
                        <a:pt x="22" y="335"/>
                      </a:lnTo>
                      <a:lnTo>
                        <a:pt x="23" y="335"/>
                      </a:lnTo>
                      <a:lnTo>
                        <a:pt x="24" y="335"/>
                      </a:lnTo>
                      <a:lnTo>
                        <a:pt x="25" y="335"/>
                      </a:lnTo>
                      <a:lnTo>
                        <a:pt x="26" y="334"/>
                      </a:lnTo>
                      <a:lnTo>
                        <a:pt x="27" y="334"/>
                      </a:lnTo>
                      <a:lnTo>
                        <a:pt x="28" y="334"/>
                      </a:lnTo>
                      <a:lnTo>
                        <a:pt x="29" y="334"/>
                      </a:lnTo>
                      <a:lnTo>
                        <a:pt x="29" y="333"/>
                      </a:lnTo>
                      <a:lnTo>
                        <a:pt x="30" y="333"/>
                      </a:lnTo>
                      <a:lnTo>
                        <a:pt x="31" y="332"/>
                      </a:lnTo>
                      <a:lnTo>
                        <a:pt x="32" y="331"/>
                      </a:lnTo>
                      <a:lnTo>
                        <a:pt x="33" y="331"/>
                      </a:lnTo>
                      <a:lnTo>
                        <a:pt x="33" y="330"/>
                      </a:lnTo>
                      <a:lnTo>
                        <a:pt x="34" y="330"/>
                      </a:lnTo>
                      <a:lnTo>
                        <a:pt x="35" y="330"/>
                      </a:lnTo>
                      <a:lnTo>
                        <a:pt x="35" y="329"/>
                      </a:lnTo>
                      <a:lnTo>
                        <a:pt x="36" y="329"/>
                      </a:lnTo>
                      <a:lnTo>
                        <a:pt x="36" y="328"/>
                      </a:lnTo>
                      <a:lnTo>
                        <a:pt x="36" y="327"/>
                      </a:lnTo>
                      <a:lnTo>
                        <a:pt x="36" y="326"/>
                      </a:lnTo>
                      <a:lnTo>
                        <a:pt x="35" y="326"/>
                      </a:lnTo>
                      <a:lnTo>
                        <a:pt x="35" y="325"/>
                      </a:lnTo>
                      <a:lnTo>
                        <a:pt x="34" y="325"/>
                      </a:lnTo>
                      <a:lnTo>
                        <a:pt x="33" y="326"/>
                      </a:lnTo>
                      <a:lnTo>
                        <a:pt x="32" y="326"/>
                      </a:lnTo>
                      <a:lnTo>
                        <a:pt x="31" y="327"/>
                      </a:lnTo>
                      <a:lnTo>
                        <a:pt x="30" y="327"/>
                      </a:lnTo>
                      <a:lnTo>
                        <a:pt x="29" y="327"/>
                      </a:lnTo>
                      <a:lnTo>
                        <a:pt x="28" y="327"/>
                      </a:lnTo>
                      <a:lnTo>
                        <a:pt x="27" y="328"/>
                      </a:lnTo>
                      <a:lnTo>
                        <a:pt x="26" y="329"/>
                      </a:lnTo>
                      <a:lnTo>
                        <a:pt x="24" y="329"/>
                      </a:lnTo>
                      <a:lnTo>
                        <a:pt x="23" y="329"/>
                      </a:lnTo>
                      <a:lnTo>
                        <a:pt x="22" y="329"/>
                      </a:lnTo>
                      <a:lnTo>
                        <a:pt x="21" y="330"/>
                      </a:lnTo>
                      <a:lnTo>
                        <a:pt x="20" y="330"/>
                      </a:lnTo>
                      <a:lnTo>
                        <a:pt x="19" y="331"/>
                      </a:lnTo>
                      <a:lnTo>
                        <a:pt x="18" y="331"/>
                      </a:lnTo>
                      <a:lnTo>
                        <a:pt x="17" y="330"/>
                      </a:lnTo>
                      <a:lnTo>
                        <a:pt x="17" y="329"/>
                      </a:lnTo>
                      <a:lnTo>
                        <a:pt x="17" y="328"/>
                      </a:lnTo>
                      <a:lnTo>
                        <a:pt x="16" y="328"/>
                      </a:lnTo>
                      <a:lnTo>
                        <a:pt x="15" y="327"/>
                      </a:lnTo>
                      <a:lnTo>
                        <a:pt x="17" y="326"/>
                      </a:lnTo>
                      <a:lnTo>
                        <a:pt x="17" y="325"/>
                      </a:lnTo>
                      <a:lnTo>
                        <a:pt x="16" y="324"/>
                      </a:lnTo>
                      <a:lnTo>
                        <a:pt x="17" y="324"/>
                      </a:lnTo>
                      <a:lnTo>
                        <a:pt x="17" y="323"/>
                      </a:lnTo>
                      <a:lnTo>
                        <a:pt x="16" y="323"/>
                      </a:lnTo>
                      <a:lnTo>
                        <a:pt x="15" y="323"/>
                      </a:lnTo>
                      <a:lnTo>
                        <a:pt x="14" y="323"/>
                      </a:lnTo>
                      <a:lnTo>
                        <a:pt x="14" y="322"/>
                      </a:lnTo>
                      <a:lnTo>
                        <a:pt x="15" y="322"/>
                      </a:lnTo>
                      <a:lnTo>
                        <a:pt x="16" y="321"/>
                      </a:lnTo>
                      <a:lnTo>
                        <a:pt x="16" y="320"/>
                      </a:lnTo>
                      <a:lnTo>
                        <a:pt x="17" y="320"/>
                      </a:lnTo>
                      <a:lnTo>
                        <a:pt x="17" y="319"/>
                      </a:lnTo>
                      <a:lnTo>
                        <a:pt x="17" y="318"/>
                      </a:lnTo>
                      <a:lnTo>
                        <a:pt x="16" y="318"/>
                      </a:lnTo>
                      <a:lnTo>
                        <a:pt x="16" y="317"/>
                      </a:lnTo>
                      <a:lnTo>
                        <a:pt x="17" y="317"/>
                      </a:lnTo>
                      <a:lnTo>
                        <a:pt x="17" y="316"/>
                      </a:lnTo>
                      <a:lnTo>
                        <a:pt x="16" y="316"/>
                      </a:lnTo>
                      <a:lnTo>
                        <a:pt x="17" y="316"/>
                      </a:lnTo>
                      <a:lnTo>
                        <a:pt x="17" y="315"/>
                      </a:lnTo>
                      <a:lnTo>
                        <a:pt x="18" y="315"/>
                      </a:lnTo>
                      <a:lnTo>
                        <a:pt x="18" y="314"/>
                      </a:lnTo>
                      <a:lnTo>
                        <a:pt x="17" y="314"/>
                      </a:lnTo>
                      <a:lnTo>
                        <a:pt x="17" y="313"/>
                      </a:lnTo>
                      <a:lnTo>
                        <a:pt x="16" y="313"/>
                      </a:lnTo>
                      <a:lnTo>
                        <a:pt x="16" y="312"/>
                      </a:lnTo>
                      <a:lnTo>
                        <a:pt x="16" y="311"/>
                      </a:lnTo>
                      <a:lnTo>
                        <a:pt x="17" y="310"/>
                      </a:lnTo>
                      <a:lnTo>
                        <a:pt x="17" y="309"/>
                      </a:lnTo>
                      <a:lnTo>
                        <a:pt x="18" y="309"/>
                      </a:lnTo>
                      <a:lnTo>
                        <a:pt x="18" y="308"/>
                      </a:lnTo>
                      <a:lnTo>
                        <a:pt x="18" y="307"/>
                      </a:lnTo>
                      <a:lnTo>
                        <a:pt x="19" y="307"/>
                      </a:lnTo>
                      <a:lnTo>
                        <a:pt x="19" y="306"/>
                      </a:lnTo>
                      <a:lnTo>
                        <a:pt x="19" y="305"/>
                      </a:lnTo>
                      <a:lnTo>
                        <a:pt x="20" y="305"/>
                      </a:lnTo>
                      <a:lnTo>
                        <a:pt x="21" y="305"/>
                      </a:lnTo>
                      <a:lnTo>
                        <a:pt x="21" y="304"/>
                      </a:lnTo>
                      <a:lnTo>
                        <a:pt x="22" y="304"/>
                      </a:lnTo>
                      <a:lnTo>
                        <a:pt x="23" y="304"/>
                      </a:lnTo>
                      <a:lnTo>
                        <a:pt x="24" y="304"/>
                      </a:lnTo>
                      <a:lnTo>
                        <a:pt x="25" y="304"/>
                      </a:lnTo>
                      <a:lnTo>
                        <a:pt x="26" y="304"/>
                      </a:lnTo>
                      <a:lnTo>
                        <a:pt x="26" y="303"/>
                      </a:lnTo>
                      <a:lnTo>
                        <a:pt x="27" y="303"/>
                      </a:lnTo>
                      <a:lnTo>
                        <a:pt x="28" y="302"/>
                      </a:lnTo>
                      <a:lnTo>
                        <a:pt x="29" y="302"/>
                      </a:lnTo>
                      <a:lnTo>
                        <a:pt x="30" y="302"/>
                      </a:lnTo>
                      <a:lnTo>
                        <a:pt x="31" y="302"/>
                      </a:lnTo>
                      <a:lnTo>
                        <a:pt x="32" y="301"/>
                      </a:lnTo>
                      <a:lnTo>
                        <a:pt x="32" y="300"/>
                      </a:lnTo>
                      <a:lnTo>
                        <a:pt x="32" y="299"/>
                      </a:lnTo>
                      <a:lnTo>
                        <a:pt x="32" y="298"/>
                      </a:lnTo>
                      <a:lnTo>
                        <a:pt x="32" y="297"/>
                      </a:lnTo>
                      <a:lnTo>
                        <a:pt x="31" y="297"/>
                      </a:lnTo>
                      <a:lnTo>
                        <a:pt x="30" y="297"/>
                      </a:lnTo>
                      <a:lnTo>
                        <a:pt x="29" y="298"/>
                      </a:lnTo>
                      <a:lnTo>
                        <a:pt x="28" y="298"/>
                      </a:lnTo>
                      <a:lnTo>
                        <a:pt x="27" y="298"/>
                      </a:lnTo>
                      <a:lnTo>
                        <a:pt x="26" y="298"/>
                      </a:lnTo>
                      <a:lnTo>
                        <a:pt x="25" y="299"/>
                      </a:lnTo>
                      <a:lnTo>
                        <a:pt x="24" y="299"/>
                      </a:lnTo>
                      <a:lnTo>
                        <a:pt x="23" y="299"/>
                      </a:lnTo>
                      <a:lnTo>
                        <a:pt x="22" y="299"/>
                      </a:lnTo>
                      <a:lnTo>
                        <a:pt x="21" y="299"/>
                      </a:lnTo>
                      <a:lnTo>
                        <a:pt x="21" y="298"/>
                      </a:lnTo>
                      <a:lnTo>
                        <a:pt x="20" y="299"/>
                      </a:lnTo>
                      <a:lnTo>
                        <a:pt x="19" y="299"/>
                      </a:lnTo>
                      <a:lnTo>
                        <a:pt x="18" y="300"/>
                      </a:lnTo>
                      <a:lnTo>
                        <a:pt x="18" y="299"/>
                      </a:lnTo>
                      <a:lnTo>
                        <a:pt x="18" y="298"/>
                      </a:lnTo>
                      <a:lnTo>
                        <a:pt x="19" y="297"/>
                      </a:lnTo>
                      <a:lnTo>
                        <a:pt x="18" y="296"/>
                      </a:lnTo>
                      <a:lnTo>
                        <a:pt x="19" y="296"/>
                      </a:lnTo>
                      <a:lnTo>
                        <a:pt x="19" y="295"/>
                      </a:lnTo>
                      <a:lnTo>
                        <a:pt x="19" y="294"/>
                      </a:lnTo>
                      <a:lnTo>
                        <a:pt x="19" y="293"/>
                      </a:lnTo>
                      <a:lnTo>
                        <a:pt x="19" y="292"/>
                      </a:lnTo>
                      <a:lnTo>
                        <a:pt x="20" y="292"/>
                      </a:lnTo>
                      <a:lnTo>
                        <a:pt x="21" y="291"/>
                      </a:lnTo>
                      <a:lnTo>
                        <a:pt x="22" y="291"/>
                      </a:lnTo>
                      <a:lnTo>
                        <a:pt x="21" y="290"/>
                      </a:lnTo>
                      <a:lnTo>
                        <a:pt x="21" y="289"/>
                      </a:lnTo>
                      <a:lnTo>
                        <a:pt x="20" y="289"/>
                      </a:lnTo>
                      <a:lnTo>
                        <a:pt x="20" y="288"/>
                      </a:lnTo>
                      <a:lnTo>
                        <a:pt x="20" y="287"/>
                      </a:lnTo>
                      <a:lnTo>
                        <a:pt x="21" y="286"/>
                      </a:lnTo>
                      <a:lnTo>
                        <a:pt x="21" y="285"/>
                      </a:lnTo>
                      <a:lnTo>
                        <a:pt x="20" y="284"/>
                      </a:lnTo>
                      <a:lnTo>
                        <a:pt x="21" y="284"/>
                      </a:lnTo>
                      <a:lnTo>
                        <a:pt x="22" y="283"/>
                      </a:lnTo>
                      <a:lnTo>
                        <a:pt x="22" y="282"/>
                      </a:lnTo>
                      <a:lnTo>
                        <a:pt x="22" y="281"/>
                      </a:lnTo>
                      <a:lnTo>
                        <a:pt x="21" y="281"/>
                      </a:lnTo>
                      <a:lnTo>
                        <a:pt x="21" y="280"/>
                      </a:lnTo>
                      <a:lnTo>
                        <a:pt x="20" y="280"/>
                      </a:lnTo>
                      <a:lnTo>
                        <a:pt x="20" y="279"/>
                      </a:lnTo>
                      <a:lnTo>
                        <a:pt x="20" y="278"/>
                      </a:lnTo>
                      <a:lnTo>
                        <a:pt x="21" y="278"/>
                      </a:lnTo>
                      <a:lnTo>
                        <a:pt x="22" y="278"/>
                      </a:lnTo>
                      <a:lnTo>
                        <a:pt x="23" y="277"/>
                      </a:lnTo>
                      <a:lnTo>
                        <a:pt x="23" y="276"/>
                      </a:lnTo>
                      <a:lnTo>
                        <a:pt x="22" y="276"/>
                      </a:lnTo>
                      <a:lnTo>
                        <a:pt x="22" y="275"/>
                      </a:lnTo>
                      <a:lnTo>
                        <a:pt x="21" y="275"/>
                      </a:lnTo>
                      <a:lnTo>
                        <a:pt x="20" y="275"/>
                      </a:lnTo>
                      <a:lnTo>
                        <a:pt x="21" y="274"/>
                      </a:lnTo>
                      <a:lnTo>
                        <a:pt x="21" y="273"/>
                      </a:lnTo>
                      <a:lnTo>
                        <a:pt x="22" y="272"/>
                      </a:lnTo>
                      <a:lnTo>
                        <a:pt x="21" y="271"/>
                      </a:lnTo>
                      <a:lnTo>
                        <a:pt x="22" y="271"/>
                      </a:lnTo>
                      <a:lnTo>
                        <a:pt x="22" y="270"/>
                      </a:lnTo>
                      <a:lnTo>
                        <a:pt x="22" y="269"/>
                      </a:lnTo>
                      <a:lnTo>
                        <a:pt x="23" y="269"/>
                      </a:lnTo>
                      <a:lnTo>
                        <a:pt x="23" y="268"/>
                      </a:lnTo>
                      <a:lnTo>
                        <a:pt x="24" y="268"/>
                      </a:lnTo>
                      <a:lnTo>
                        <a:pt x="26" y="268"/>
                      </a:lnTo>
                      <a:lnTo>
                        <a:pt x="27" y="267"/>
                      </a:lnTo>
                      <a:lnTo>
                        <a:pt x="29" y="268"/>
                      </a:lnTo>
                      <a:lnTo>
                        <a:pt x="30" y="268"/>
                      </a:lnTo>
                      <a:lnTo>
                        <a:pt x="31" y="268"/>
                      </a:lnTo>
                      <a:lnTo>
                        <a:pt x="31" y="267"/>
                      </a:lnTo>
                      <a:lnTo>
                        <a:pt x="31" y="266"/>
                      </a:lnTo>
                      <a:lnTo>
                        <a:pt x="31" y="265"/>
                      </a:lnTo>
                      <a:lnTo>
                        <a:pt x="31" y="264"/>
                      </a:lnTo>
                      <a:lnTo>
                        <a:pt x="31" y="263"/>
                      </a:lnTo>
                      <a:lnTo>
                        <a:pt x="30" y="263"/>
                      </a:lnTo>
                      <a:lnTo>
                        <a:pt x="29" y="263"/>
                      </a:lnTo>
                      <a:lnTo>
                        <a:pt x="28" y="264"/>
                      </a:lnTo>
                      <a:lnTo>
                        <a:pt x="27" y="264"/>
                      </a:lnTo>
                      <a:lnTo>
                        <a:pt x="26" y="265"/>
                      </a:lnTo>
                      <a:lnTo>
                        <a:pt x="25" y="265"/>
                      </a:lnTo>
                      <a:lnTo>
                        <a:pt x="24" y="265"/>
                      </a:lnTo>
                      <a:lnTo>
                        <a:pt x="24" y="264"/>
                      </a:lnTo>
                      <a:lnTo>
                        <a:pt x="23" y="264"/>
                      </a:lnTo>
                      <a:lnTo>
                        <a:pt x="24" y="263"/>
                      </a:lnTo>
                      <a:lnTo>
                        <a:pt x="24" y="262"/>
                      </a:lnTo>
                      <a:lnTo>
                        <a:pt x="24" y="261"/>
                      </a:lnTo>
                      <a:lnTo>
                        <a:pt x="24" y="260"/>
                      </a:lnTo>
                      <a:lnTo>
                        <a:pt x="24" y="259"/>
                      </a:lnTo>
                      <a:lnTo>
                        <a:pt x="23" y="258"/>
                      </a:lnTo>
                      <a:lnTo>
                        <a:pt x="22" y="258"/>
                      </a:lnTo>
                      <a:lnTo>
                        <a:pt x="21" y="258"/>
                      </a:lnTo>
                      <a:lnTo>
                        <a:pt x="20" y="258"/>
                      </a:lnTo>
                      <a:lnTo>
                        <a:pt x="20" y="257"/>
                      </a:lnTo>
                      <a:lnTo>
                        <a:pt x="21" y="256"/>
                      </a:lnTo>
                      <a:lnTo>
                        <a:pt x="21" y="255"/>
                      </a:lnTo>
                      <a:lnTo>
                        <a:pt x="22" y="255"/>
                      </a:lnTo>
                      <a:lnTo>
                        <a:pt x="21" y="254"/>
                      </a:lnTo>
                      <a:lnTo>
                        <a:pt x="20" y="253"/>
                      </a:lnTo>
                      <a:lnTo>
                        <a:pt x="19" y="253"/>
                      </a:lnTo>
                      <a:lnTo>
                        <a:pt x="18" y="252"/>
                      </a:lnTo>
                      <a:lnTo>
                        <a:pt x="18" y="251"/>
                      </a:lnTo>
                      <a:lnTo>
                        <a:pt x="17" y="252"/>
                      </a:lnTo>
                      <a:lnTo>
                        <a:pt x="17" y="251"/>
                      </a:lnTo>
                      <a:lnTo>
                        <a:pt x="17" y="250"/>
                      </a:lnTo>
                      <a:lnTo>
                        <a:pt x="18" y="250"/>
                      </a:lnTo>
                      <a:lnTo>
                        <a:pt x="19" y="250"/>
                      </a:lnTo>
                      <a:lnTo>
                        <a:pt x="19" y="249"/>
                      </a:lnTo>
                      <a:lnTo>
                        <a:pt x="19" y="248"/>
                      </a:lnTo>
                      <a:lnTo>
                        <a:pt x="18" y="248"/>
                      </a:lnTo>
                      <a:lnTo>
                        <a:pt x="17" y="248"/>
                      </a:lnTo>
                      <a:lnTo>
                        <a:pt x="16" y="248"/>
                      </a:lnTo>
                      <a:lnTo>
                        <a:pt x="15" y="248"/>
                      </a:lnTo>
                      <a:lnTo>
                        <a:pt x="15" y="247"/>
                      </a:lnTo>
                      <a:lnTo>
                        <a:pt x="16" y="247"/>
                      </a:lnTo>
                      <a:lnTo>
                        <a:pt x="16" y="246"/>
                      </a:lnTo>
                      <a:lnTo>
                        <a:pt x="16" y="245"/>
                      </a:lnTo>
                      <a:lnTo>
                        <a:pt x="15" y="245"/>
                      </a:lnTo>
                      <a:lnTo>
                        <a:pt x="15" y="244"/>
                      </a:lnTo>
                      <a:lnTo>
                        <a:pt x="16" y="244"/>
                      </a:lnTo>
                      <a:lnTo>
                        <a:pt x="17" y="243"/>
                      </a:lnTo>
                      <a:lnTo>
                        <a:pt x="17" y="242"/>
                      </a:lnTo>
                      <a:lnTo>
                        <a:pt x="16" y="242"/>
                      </a:lnTo>
                      <a:lnTo>
                        <a:pt x="16" y="241"/>
                      </a:lnTo>
                      <a:lnTo>
                        <a:pt x="16" y="240"/>
                      </a:lnTo>
                      <a:lnTo>
                        <a:pt x="15" y="240"/>
                      </a:lnTo>
                      <a:lnTo>
                        <a:pt x="15" y="239"/>
                      </a:lnTo>
                      <a:lnTo>
                        <a:pt x="15" y="238"/>
                      </a:lnTo>
                      <a:lnTo>
                        <a:pt x="16" y="238"/>
                      </a:lnTo>
                      <a:lnTo>
                        <a:pt x="16" y="237"/>
                      </a:lnTo>
                      <a:lnTo>
                        <a:pt x="16" y="236"/>
                      </a:lnTo>
                      <a:lnTo>
                        <a:pt x="17" y="235"/>
                      </a:lnTo>
                      <a:lnTo>
                        <a:pt x="17" y="234"/>
                      </a:lnTo>
                      <a:lnTo>
                        <a:pt x="17" y="233"/>
                      </a:lnTo>
                      <a:lnTo>
                        <a:pt x="16" y="232"/>
                      </a:lnTo>
                      <a:lnTo>
                        <a:pt x="15" y="232"/>
                      </a:lnTo>
                      <a:lnTo>
                        <a:pt x="16" y="232"/>
                      </a:lnTo>
                      <a:lnTo>
                        <a:pt x="16" y="231"/>
                      </a:lnTo>
                      <a:lnTo>
                        <a:pt x="15" y="231"/>
                      </a:lnTo>
                      <a:lnTo>
                        <a:pt x="15" y="230"/>
                      </a:lnTo>
                      <a:lnTo>
                        <a:pt x="16" y="230"/>
                      </a:lnTo>
                      <a:lnTo>
                        <a:pt x="16" y="229"/>
                      </a:lnTo>
                      <a:lnTo>
                        <a:pt x="15" y="228"/>
                      </a:lnTo>
                      <a:lnTo>
                        <a:pt x="15" y="227"/>
                      </a:lnTo>
                      <a:lnTo>
                        <a:pt x="17" y="226"/>
                      </a:lnTo>
                      <a:lnTo>
                        <a:pt x="17" y="225"/>
                      </a:lnTo>
                      <a:lnTo>
                        <a:pt x="18" y="224"/>
                      </a:lnTo>
                      <a:lnTo>
                        <a:pt x="19" y="223"/>
                      </a:lnTo>
                      <a:lnTo>
                        <a:pt x="20" y="222"/>
                      </a:lnTo>
                      <a:lnTo>
                        <a:pt x="21" y="222"/>
                      </a:lnTo>
                      <a:lnTo>
                        <a:pt x="22" y="222"/>
                      </a:lnTo>
                      <a:lnTo>
                        <a:pt x="23" y="221"/>
                      </a:lnTo>
                      <a:lnTo>
                        <a:pt x="24" y="221"/>
                      </a:lnTo>
                      <a:lnTo>
                        <a:pt x="26" y="222"/>
                      </a:lnTo>
                      <a:lnTo>
                        <a:pt x="27" y="222"/>
                      </a:lnTo>
                      <a:lnTo>
                        <a:pt x="27" y="221"/>
                      </a:lnTo>
                      <a:lnTo>
                        <a:pt x="28" y="221"/>
                      </a:lnTo>
                      <a:lnTo>
                        <a:pt x="29" y="221"/>
                      </a:lnTo>
                      <a:lnTo>
                        <a:pt x="30" y="220"/>
                      </a:lnTo>
                      <a:lnTo>
                        <a:pt x="31" y="220"/>
                      </a:lnTo>
                      <a:lnTo>
                        <a:pt x="32" y="220"/>
                      </a:lnTo>
                      <a:lnTo>
                        <a:pt x="32" y="219"/>
                      </a:lnTo>
                      <a:lnTo>
                        <a:pt x="33" y="218"/>
                      </a:lnTo>
                      <a:lnTo>
                        <a:pt x="32" y="218"/>
                      </a:lnTo>
                      <a:lnTo>
                        <a:pt x="32" y="217"/>
                      </a:lnTo>
                      <a:lnTo>
                        <a:pt x="31" y="217"/>
                      </a:lnTo>
                      <a:lnTo>
                        <a:pt x="30" y="217"/>
                      </a:lnTo>
                      <a:lnTo>
                        <a:pt x="30" y="218"/>
                      </a:lnTo>
                      <a:lnTo>
                        <a:pt x="29" y="218"/>
                      </a:lnTo>
                      <a:lnTo>
                        <a:pt x="28" y="218"/>
                      </a:lnTo>
                      <a:lnTo>
                        <a:pt x="27" y="218"/>
                      </a:lnTo>
                      <a:lnTo>
                        <a:pt x="26" y="218"/>
                      </a:lnTo>
                      <a:lnTo>
                        <a:pt x="25" y="217"/>
                      </a:lnTo>
                      <a:lnTo>
                        <a:pt x="24" y="217"/>
                      </a:lnTo>
                      <a:lnTo>
                        <a:pt x="23" y="217"/>
                      </a:lnTo>
                      <a:lnTo>
                        <a:pt x="22" y="217"/>
                      </a:lnTo>
                      <a:lnTo>
                        <a:pt x="21" y="217"/>
                      </a:lnTo>
                      <a:lnTo>
                        <a:pt x="20" y="217"/>
                      </a:lnTo>
                      <a:lnTo>
                        <a:pt x="20" y="216"/>
                      </a:lnTo>
                      <a:lnTo>
                        <a:pt x="19" y="216"/>
                      </a:lnTo>
                      <a:lnTo>
                        <a:pt x="18" y="216"/>
                      </a:lnTo>
                      <a:lnTo>
                        <a:pt x="17" y="215"/>
                      </a:lnTo>
                      <a:lnTo>
                        <a:pt x="18" y="214"/>
                      </a:lnTo>
                      <a:lnTo>
                        <a:pt x="17" y="213"/>
                      </a:lnTo>
                      <a:lnTo>
                        <a:pt x="18" y="212"/>
                      </a:lnTo>
                      <a:lnTo>
                        <a:pt x="19" y="213"/>
                      </a:lnTo>
                      <a:lnTo>
                        <a:pt x="19" y="212"/>
                      </a:lnTo>
                      <a:lnTo>
                        <a:pt x="19" y="211"/>
                      </a:lnTo>
                      <a:lnTo>
                        <a:pt x="20" y="211"/>
                      </a:lnTo>
                      <a:lnTo>
                        <a:pt x="21" y="210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8"/>
                      </a:lnTo>
                      <a:lnTo>
                        <a:pt x="22" y="207"/>
                      </a:lnTo>
                      <a:lnTo>
                        <a:pt x="21" y="207"/>
                      </a:lnTo>
                      <a:lnTo>
                        <a:pt x="20" y="207"/>
                      </a:lnTo>
                      <a:lnTo>
                        <a:pt x="20" y="206"/>
                      </a:lnTo>
                      <a:lnTo>
                        <a:pt x="19" y="206"/>
                      </a:lnTo>
                      <a:lnTo>
                        <a:pt x="18" y="206"/>
                      </a:lnTo>
                      <a:lnTo>
                        <a:pt x="18" y="205"/>
                      </a:lnTo>
                      <a:lnTo>
                        <a:pt x="19" y="205"/>
                      </a:lnTo>
                      <a:lnTo>
                        <a:pt x="21" y="205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2" y="203"/>
                      </a:lnTo>
                      <a:lnTo>
                        <a:pt x="23" y="202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4" y="200"/>
                      </a:lnTo>
                      <a:lnTo>
                        <a:pt x="24" y="199"/>
                      </a:lnTo>
                      <a:lnTo>
                        <a:pt x="23" y="198"/>
                      </a:lnTo>
                      <a:lnTo>
                        <a:pt x="23" y="197"/>
                      </a:lnTo>
                      <a:lnTo>
                        <a:pt x="23" y="196"/>
                      </a:lnTo>
                      <a:lnTo>
                        <a:pt x="24" y="196"/>
                      </a:lnTo>
                      <a:lnTo>
                        <a:pt x="25" y="196"/>
                      </a:lnTo>
                      <a:lnTo>
                        <a:pt x="26" y="196"/>
                      </a:lnTo>
                      <a:lnTo>
                        <a:pt x="27" y="196"/>
                      </a:lnTo>
                      <a:lnTo>
                        <a:pt x="28" y="196"/>
                      </a:lnTo>
                      <a:lnTo>
                        <a:pt x="30" y="198"/>
                      </a:lnTo>
                      <a:lnTo>
                        <a:pt x="31" y="198"/>
                      </a:lnTo>
                      <a:lnTo>
                        <a:pt x="32" y="199"/>
                      </a:lnTo>
                      <a:lnTo>
                        <a:pt x="33" y="199"/>
                      </a:lnTo>
                      <a:lnTo>
                        <a:pt x="34" y="199"/>
                      </a:lnTo>
                      <a:lnTo>
                        <a:pt x="35" y="199"/>
                      </a:lnTo>
                      <a:lnTo>
                        <a:pt x="36" y="199"/>
                      </a:lnTo>
                      <a:lnTo>
                        <a:pt x="37" y="199"/>
                      </a:lnTo>
                      <a:lnTo>
                        <a:pt x="38" y="199"/>
                      </a:lnTo>
                      <a:lnTo>
                        <a:pt x="39" y="199"/>
                      </a:lnTo>
                      <a:lnTo>
                        <a:pt x="40" y="199"/>
                      </a:lnTo>
                      <a:lnTo>
                        <a:pt x="41" y="198"/>
                      </a:lnTo>
                      <a:lnTo>
                        <a:pt x="40" y="198"/>
                      </a:lnTo>
                      <a:lnTo>
                        <a:pt x="40" y="197"/>
                      </a:lnTo>
                      <a:lnTo>
                        <a:pt x="39" y="196"/>
                      </a:lnTo>
                      <a:lnTo>
                        <a:pt x="37" y="195"/>
                      </a:lnTo>
                      <a:lnTo>
                        <a:pt x="36" y="196"/>
                      </a:lnTo>
                      <a:lnTo>
                        <a:pt x="36" y="195"/>
                      </a:lnTo>
                      <a:lnTo>
                        <a:pt x="35" y="195"/>
                      </a:lnTo>
                      <a:lnTo>
                        <a:pt x="34" y="195"/>
                      </a:lnTo>
                      <a:lnTo>
                        <a:pt x="33" y="195"/>
                      </a:lnTo>
                      <a:lnTo>
                        <a:pt x="32" y="195"/>
                      </a:lnTo>
                      <a:lnTo>
                        <a:pt x="31" y="194"/>
                      </a:lnTo>
                      <a:lnTo>
                        <a:pt x="31" y="193"/>
                      </a:lnTo>
                      <a:lnTo>
                        <a:pt x="30" y="193"/>
                      </a:lnTo>
                      <a:lnTo>
                        <a:pt x="30" y="192"/>
                      </a:lnTo>
                      <a:lnTo>
                        <a:pt x="29" y="192"/>
                      </a:lnTo>
                      <a:lnTo>
                        <a:pt x="28" y="191"/>
                      </a:lnTo>
                      <a:lnTo>
                        <a:pt x="27" y="191"/>
                      </a:lnTo>
                      <a:lnTo>
                        <a:pt x="26" y="191"/>
                      </a:lnTo>
                      <a:lnTo>
                        <a:pt x="25" y="191"/>
                      </a:lnTo>
                      <a:lnTo>
                        <a:pt x="24" y="190"/>
                      </a:lnTo>
                      <a:lnTo>
                        <a:pt x="23" y="189"/>
                      </a:lnTo>
                      <a:lnTo>
                        <a:pt x="22" y="189"/>
                      </a:lnTo>
                      <a:lnTo>
                        <a:pt x="21" y="190"/>
                      </a:lnTo>
                      <a:lnTo>
                        <a:pt x="20" y="189"/>
                      </a:lnTo>
                      <a:lnTo>
                        <a:pt x="19" y="189"/>
                      </a:lnTo>
                      <a:lnTo>
                        <a:pt x="18" y="188"/>
                      </a:lnTo>
                      <a:lnTo>
                        <a:pt x="17" y="188"/>
                      </a:lnTo>
                      <a:lnTo>
                        <a:pt x="17" y="189"/>
                      </a:lnTo>
                      <a:lnTo>
                        <a:pt x="16" y="189"/>
                      </a:lnTo>
                      <a:lnTo>
                        <a:pt x="15" y="188"/>
                      </a:lnTo>
                      <a:lnTo>
                        <a:pt x="14" y="187"/>
                      </a:lnTo>
                      <a:lnTo>
                        <a:pt x="12" y="187"/>
                      </a:lnTo>
                      <a:lnTo>
                        <a:pt x="11" y="187"/>
                      </a:lnTo>
                      <a:lnTo>
                        <a:pt x="11" y="186"/>
                      </a:lnTo>
                      <a:lnTo>
                        <a:pt x="10" y="186"/>
                      </a:lnTo>
                      <a:lnTo>
                        <a:pt x="9" y="185"/>
                      </a:lnTo>
                      <a:lnTo>
                        <a:pt x="8" y="184"/>
                      </a:lnTo>
                      <a:lnTo>
                        <a:pt x="7" y="182"/>
                      </a:lnTo>
                      <a:lnTo>
                        <a:pt x="8" y="181"/>
                      </a:lnTo>
                      <a:lnTo>
                        <a:pt x="8" y="180"/>
                      </a:lnTo>
                      <a:lnTo>
                        <a:pt x="8" y="179"/>
                      </a:lnTo>
                      <a:lnTo>
                        <a:pt x="7" y="179"/>
                      </a:lnTo>
                      <a:lnTo>
                        <a:pt x="7" y="178"/>
                      </a:lnTo>
                      <a:lnTo>
                        <a:pt x="6" y="178"/>
                      </a:lnTo>
                      <a:lnTo>
                        <a:pt x="6" y="176"/>
                      </a:lnTo>
                      <a:lnTo>
                        <a:pt x="6" y="175"/>
                      </a:lnTo>
                      <a:lnTo>
                        <a:pt x="5" y="175"/>
                      </a:lnTo>
                      <a:lnTo>
                        <a:pt x="4" y="175"/>
                      </a:lnTo>
                      <a:lnTo>
                        <a:pt x="3" y="174"/>
                      </a:lnTo>
                      <a:lnTo>
                        <a:pt x="3" y="173"/>
                      </a:lnTo>
                      <a:lnTo>
                        <a:pt x="2" y="173"/>
                      </a:lnTo>
                      <a:lnTo>
                        <a:pt x="2" y="172"/>
                      </a:lnTo>
                      <a:lnTo>
                        <a:pt x="2" y="171"/>
                      </a:lnTo>
                      <a:lnTo>
                        <a:pt x="1" y="170"/>
                      </a:lnTo>
                      <a:lnTo>
                        <a:pt x="1" y="169"/>
                      </a:lnTo>
                      <a:lnTo>
                        <a:pt x="0" y="169"/>
                      </a:lnTo>
                      <a:lnTo>
                        <a:pt x="0" y="168"/>
                      </a:lnTo>
                      <a:lnTo>
                        <a:pt x="1" y="168"/>
                      </a:lnTo>
                      <a:lnTo>
                        <a:pt x="2" y="167"/>
                      </a:lnTo>
                      <a:lnTo>
                        <a:pt x="2" y="166"/>
                      </a:lnTo>
                      <a:lnTo>
                        <a:pt x="2" y="165"/>
                      </a:lnTo>
                      <a:lnTo>
                        <a:pt x="3" y="165"/>
                      </a:lnTo>
                      <a:lnTo>
                        <a:pt x="4" y="164"/>
                      </a:lnTo>
                      <a:lnTo>
                        <a:pt x="5" y="163"/>
                      </a:lnTo>
                      <a:lnTo>
                        <a:pt x="6" y="162"/>
                      </a:lnTo>
                      <a:lnTo>
                        <a:pt x="6" y="161"/>
                      </a:lnTo>
                      <a:lnTo>
                        <a:pt x="7" y="161"/>
                      </a:lnTo>
                      <a:lnTo>
                        <a:pt x="8" y="160"/>
                      </a:lnTo>
                      <a:lnTo>
                        <a:pt x="8" y="159"/>
                      </a:lnTo>
                      <a:lnTo>
                        <a:pt x="9" y="159"/>
                      </a:lnTo>
                      <a:lnTo>
                        <a:pt x="10" y="159"/>
                      </a:lnTo>
                      <a:lnTo>
                        <a:pt x="11" y="159"/>
                      </a:lnTo>
                      <a:lnTo>
                        <a:pt x="11" y="158"/>
                      </a:lnTo>
                      <a:lnTo>
                        <a:pt x="12" y="157"/>
                      </a:lnTo>
                      <a:lnTo>
                        <a:pt x="12" y="156"/>
                      </a:lnTo>
                      <a:lnTo>
                        <a:pt x="12" y="155"/>
                      </a:lnTo>
                      <a:lnTo>
                        <a:pt x="12" y="154"/>
                      </a:lnTo>
                      <a:lnTo>
                        <a:pt x="12" y="153"/>
                      </a:lnTo>
                      <a:lnTo>
                        <a:pt x="11" y="153"/>
                      </a:lnTo>
                      <a:lnTo>
                        <a:pt x="10" y="153"/>
                      </a:lnTo>
                      <a:lnTo>
                        <a:pt x="10" y="152"/>
                      </a:lnTo>
                      <a:lnTo>
                        <a:pt x="11" y="152"/>
                      </a:lnTo>
                      <a:lnTo>
                        <a:pt x="11" y="151"/>
                      </a:lnTo>
                      <a:lnTo>
                        <a:pt x="10" y="151"/>
                      </a:lnTo>
                      <a:lnTo>
                        <a:pt x="11" y="150"/>
                      </a:lnTo>
                      <a:lnTo>
                        <a:pt x="11" y="149"/>
                      </a:lnTo>
                      <a:lnTo>
                        <a:pt x="12" y="148"/>
                      </a:lnTo>
                      <a:lnTo>
                        <a:pt x="13" y="147"/>
                      </a:lnTo>
                      <a:lnTo>
                        <a:pt x="14" y="147"/>
                      </a:lnTo>
                      <a:lnTo>
                        <a:pt x="14" y="146"/>
                      </a:lnTo>
                      <a:lnTo>
                        <a:pt x="15" y="146"/>
                      </a:lnTo>
                      <a:lnTo>
                        <a:pt x="16" y="146"/>
                      </a:lnTo>
                      <a:lnTo>
                        <a:pt x="16" y="145"/>
                      </a:lnTo>
                      <a:lnTo>
                        <a:pt x="17" y="145"/>
                      </a:lnTo>
                      <a:lnTo>
                        <a:pt x="18" y="144"/>
                      </a:lnTo>
                      <a:lnTo>
                        <a:pt x="19" y="143"/>
                      </a:lnTo>
                      <a:lnTo>
                        <a:pt x="20" y="143"/>
                      </a:lnTo>
                      <a:lnTo>
                        <a:pt x="21" y="143"/>
                      </a:lnTo>
                      <a:lnTo>
                        <a:pt x="21" y="142"/>
                      </a:lnTo>
                      <a:lnTo>
                        <a:pt x="22" y="141"/>
                      </a:lnTo>
                      <a:lnTo>
                        <a:pt x="23" y="141"/>
                      </a:lnTo>
                      <a:lnTo>
                        <a:pt x="24" y="141"/>
                      </a:lnTo>
                      <a:lnTo>
                        <a:pt x="25" y="141"/>
                      </a:lnTo>
                      <a:lnTo>
                        <a:pt x="26" y="141"/>
                      </a:lnTo>
                      <a:lnTo>
                        <a:pt x="27" y="141"/>
                      </a:lnTo>
                      <a:lnTo>
                        <a:pt x="28" y="141"/>
                      </a:lnTo>
                      <a:lnTo>
                        <a:pt x="28" y="140"/>
                      </a:lnTo>
                      <a:lnTo>
                        <a:pt x="27" y="139"/>
                      </a:lnTo>
                      <a:lnTo>
                        <a:pt x="27" y="138"/>
                      </a:lnTo>
                      <a:lnTo>
                        <a:pt x="27" y="137"/>
                      </a:lnTo>
                      <a:lnTo>
                        <a:pt x="27" y="136"/>
                      </a:lnTo>
                      <a:lnTo>
                        <a:pt x="28" y="135"/>
                      </a:lnTo>
                      <a:lnTo>
                        <a:pt x="28" y="134"/>
                      </a:lnTo>
                      <a:lnTo>
                        <a:pt x="29" y="133"/>
                      </a:lnTo>
                      <a:lnTo>
                        <a:pt x="30" y="133"/>
                      </a:lnTo>
                      <a:lnTo>
                        <a:pt x="31" y="133"/>
                      </a:lnTo>
                      <a:lnTo>
                        <a:pt x="33" y="132"/>
                      </a:lnTo>
                      <a:lnTo>
                        <a:pt x="34" y="131"/>
                      </a:lnTo>
                      <a:lnTo>
                        <a:pt x="33" y="131"/>
                      </a:lnTo>
                      <a:lnTo>
                        <a:pt x="32" y="131"/>
                      </a:lnTo>
                      <a:lnTo>
                        <a:pt x="31" y="131"/>
                      </a:lnTo>
                      <a:lnTo>
                        <a:pt x="31" y="130"/>
                      </a:lnTo>
                      <a:lnTo>
                        <a:pt x="30" y="129"/>
                      </a:lnTo>
                      <a:lnTo>
                        <a:pt x="30" y="128"/>
                      </a:lnTo>
                      <a:lnTo>
                        <a:pt x="31" y="128"/>
                      </a:lnTo>
                      <a:lnTo>
                        <a:pt x="32" y="127"/>
                      </a:lnTo>
                      <a:lnTo>
                        <a:pt x="33" y="127"/>
                      </a:lnTo>
                      <a:lnTo>
                        <a:pt x="34" y="126"/>
                      </a:lnTo>
                      <a:lnTo>
                        <a:pt x="35" y="126"/>
                      </a:lnTo>
                      <a:lnTo>
                        <a:pt x="36" y="125"/>
                      </a:lnTo>
                      <a:lnTo>
                        <a:pt x="37" y="124"/>
                      </a:lnTo>
                      <a:lnTo>
                        <a:pt x="37" y="123"/>
                      </a:lnTo>
                      <a:lnTo>
                        <a:pt x="36" y="122"/>
                      </a:lnTo>
                      <a:lnTo>
                        <a:pt x="35" y="122"/>
                      </a:lnTo>
                      <a:lnTo>
                        <a:pt x="35" y="121"/>
                      </a:lnTo>
                      <a:lnTo>
                        <a:pt x="36" y="120"/>
                      </a:lnTo>
                      <a:lnTo>
                        <a:pt x="36" y="119"/>
                      </a:lnTo>
                      <a:lnTo>
                        <a:pt x="37" y="119"/>
                      </a:lnTo>
                      <a:lnTo>
                        <a:pt x="38" y="119"/>
                      </a:lnTo>
                      <a:lnTo>
                        <a:pt x="38" y="118"/>
                      </a:lnTo>
                      <a:lnTo>
                        <a:pt x="39" y="118"/>
                      </a:lnTo>
                      <a:lnTo>
                        <a:pt x="39" y="119"/>
                      </a:lnTo>
                      <a:lnTo>
                        <a:pt x="41" y="119"/>
                      </a:lnTo>
                      <a:lnTo>
                        <a:pt x="42" y="119"/>
                      </a:lnTo>
                      <a:lnTo>
                        <a:pt x="43" y="118"/>
                      </a:lnTo>
                      <a:lnTo>
                        <a:pt x="44" y="118"/>
                      </a:lnTo>
                      <a:lnTo>
                        <a:pt x="46" y="118"/>
                      </a:lnTo>
                      <a:lnTo>
                        <a:pt x="47" y="118"/>
                      </a:lnTo>
                      <a:lnTo>
                        <a:pt x="47" y="117"/>
                      </a:lnTo>
                      <a:lnTo>
                        <a:pt x="47" y="116"/>
                      </a:lnTo>
                      <a:lnTo>
                        <a:pt x="47" y="115"/>
                      </a:lnTo>
                      <a:lnTo>
                        <a:pt x="49" y="115"/>
                      </a:lnTo>
                      <a:lnTo>
                        <a:pt x="50" y="115"/>
                      </a:lnTo>
                      <a:lnTo>
                        <a:pt x="50" y="114"/>
                      </a:lnTo>
                      <a:lnTo>
                        <a:pt x="50" y="113"/>
                      </a:lnTo>
                      <a:lnTo>
                        <a:pt x="51" y="113"/>
                      </a:lnTo>
                      <a:lnTo>
                        <a:pt x="52" y="113"/>
                      </a:lnTo>
                      <a:lnTo>
                        <a:pt x="53" y="113"/>
                      </a:lnTo>
                      <a:lnTo>
                        <a:pt x="53" y="112"/>
                      </a:lnTo>
                      <a:lnTo>
                        <a:pt x="54" y="112"/>
                      </a:lnTo>
                      <a:lnTo>
                        <a:pt x="54" y="111"/>
                      </a:lnTo>
                      <a:lnTo>
                        <a:pt x="55" y="111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10"/>
                      </a:lnTo>
                      <a:lnTo>
                        <a:pt x="59" y="108"/>
                      </a:lnTo>
                      <a:lnTo>
                        <a:pt x="60" y="108"/>
                      </a:lnTo>
                      <a:lnTo>
                        <a:pt x="60" y="107"/>
                      </a:lnTo>
                      <a:lnTo>
                        <a:pt x="61" y="107"/>
                      </a:lnTo>
                      <a:lnTo>
                        <a:pt x="62" y="106"/>
                      </a:lnTo>
                      <a:lnTo>
                        <a:pt x="63" y="106"/>
                      </a:lnTo>
                      <a:lnTo>
                        <a:pt x="64" y="106"/>
                      </a:lnTo>
                      <a:lnTo>
                        <a:pt x="65" y="106"/>
                      </a:lnTo>
                      <a:lnTo>
                        <a:pt x="66" y="105"/>
                      </a:lnTo>
                      <a:lnTo>
                        <a:pt x="66" y="104"/>
                      </a:lnTo>
                      <a:lnTo>
                        <a:pt x="66" y="103"/>
                      </a:lnTo>
                      <a:lnTo>
                        <a:pt x="65" y="103"/>
                      </a:lnTo>
                      <a:lnTo>
                        <a:pt x="65" y="102"/>
                      </a:lnTo>
                      <a:lnTo>
                        <a:pt x="66" y="101"/>
                      </a:lnTo>
                      <a:lnTo>
                        <a:pt x="66" y="100"/>
                      </a:lnTo>
                      <a:lnTo>
                        <a:pt x="67" y="100"/>
                      </a:lnTo>
                      <a:lnTo>
                        <a:pt x="68" y="100"/>
                      </a:lnTo>
                      <a:lnTo>
                        <a:pt x="69" y="100"/>
                      </a:lnTo>
                      <a:lnTo>
                        <a:pt x="72" y="100"/>
                      </a:lnTo>
                      <a:lnTo>
                        <a:pt x="72" y="99"/>
                      </a:lnTo>
                      <a:lnTo>
                        <a:pt x="73" y="99"/>
                      </a:lnTo>
                      <a:lnTo>
                        <a:pt x="74" y="97"/>
                      </a:lnTo>
                      <a:lnTo>
                        <a:pt x="74" y="96"/>
                      </a:lnTo>
                      <a:lnTo>
                        <a:pt x="75" y="95"/>
                      </a:lnTo>
                      <a:lnTo>
                        <a:pt x="76" y="94"/>
                      </a:lnTo>
                      <a:lnTo>
                        <a:pt x="76" y="93"/>
                      </a:lnTo>
                      <a:lnTo>
                        <a:pt x="76" y="91"/>
                      </a:lnTo>
                      <a:lnTo>
                        <a:pt x="76" y="90"/>
                      </a:lnTo>
                      <a:lnTo>
                        <a:pt x="76" y="89"/>
                      </a:lnTo>
                      <a:lnTo>
                        <a:pt x="76" y="87"/>
                      </a:lnTo>
                      <a:lnTo>
                        <a:pt x="76" y="86"/>
                      </a:lnTo>
                      <a:lnTo>
                        <a:pt x="75" y="86"/>
                      </a:lnTo>
                      <a:lnTo>
                        <a:pt x="75" y="85"/>
                      </a:lnTo>
                      <a:lnTo>
                        <a:pt x="75" y="84"/>
                      </a:lnTo>
                      <a:lnTo>
                        <a:pt x="76" y="84"/>
                      </a:lnTo>
                      <a:lnTo>
                        <a:pt x="76" y="85"/>
                      </a:lnTo>
                      <a:lnTo>
                        <a:pt x="78" y="85"/>
                      </a:lnTo>
                      <a:lnTo>
                        <a:pt x="79" y="84"/>
                      </a:lnTo>
                      <a:lnTo>
                        <a:pt x="80" y="83"/>
                      </a:lnTo>
                      <a:lnTo>
                        <a:pt x="81" y="83"/>
                      </a:lnTo>
                      <a:lnTo>
                        <a:pt x="83" y="82"/>
                      </a:lnTo>
                      <a:lnTo>
                        <a:pt x="84" y="82"/>
                      </a:lnTo>
                      <a:lnTo>
                        <a:pt x="85" y="82"/>
                      </a:lnTo>
                      <a:lnTo>
                        <a:pt x="86" y="83"/>
                      </a:lnTo>
                      <a:lnTo>
                        <a:pt x="86" y="84"/>
                      </a:lnTo>
                      <a:lnTo>
                        <a:pt x="87" y="84"/>
                      </a:lnTo>
                      <a:lnTo>
                        <a:pt x="87" y="85"/>
                      </a:lnTo>
                      <a:lnTo>
                        <a:pt x="87" y="86"/>
                      </a:lnTo>
                      <a:lnTo>
                        <a:pt x="86" y="87"/>
                      </a:lnTo>
                      <a:lnTo>
                        <a:pt x="86" y="88"/>
                      </a:lnTo>
                      <a:lnTo>
                        <a:pt x="86" y="89"/>
                      </a:lnTo>
                      <a:lnTo>
                        <a:pt x="87" y="90"/>
                      </a:lnTo>
                      <a:lnTo>
                        <a:pt x="87" y="91"/>
                      </a:lnTo>
                      <a:lnTo>
                        <a:pt x="88" y="91"/>
                      </a:lnTo>
                      <a:lnTo>
                        <a:pt x="89" y="92"/>
                      </a:lnTo>
                      <a:lnTo>
                        <a:pt x="90" y="93"/>
                      </a:lnTo>
                      <a:lnTo>
                        <a:pt x="90" y="95"/>
                      </a:lnTo>
                      <a:lnTo>
                        <a:pt x="90" y="96"/>
                      </a:lnTo>
                      <a:lnTo>
                        <a:pt x="92" y="98"/>
                      </a:lnTo>
                      <a:lnTo>
                        <a:pt x="93" y="99"/>
                      </a:lnTo>
                      <a:lnTo>
                        <a:pt x="94" y="100"/>
                      </a:lnTo>
                      <a:lnTo>
                        <a:pt x="94" y="101"/>
                      </a:lnTo>
                      <a:lnTo>
                        <a:pt x="96" y="102"/>
                      </a:lnTo>
                      <a:lnTo>
                        <a:pt x="96" y="103"/>
                      </a:lnTo>
                      <a:lnTo>
                        <a:pt x="96" y="104"/>
                      </a:lnTo>
                      <a:lnTo>
                        <a:pt x="96" y="105"/>
                      </a:lnTo>
                      <a:lnTo>
                        <a:pt x="96" y="106"/>
                      </a:lnTo>
                      <a:lnTo>
                        <a:pt x="96" y="107"/>
                      </a:lnTo>
                      <a:lnTo>
                        <a:pt x="96" y="108"/>
                      </a:lnTo>
                      <a:lnTo>
                        <a:pt x="97" y="108"/>
                      </a:lnTo>
                      <a:lnTo>
                        <a:pt x="98" y="109"/>
                      </a:lnTo>
                      <a:lnTo>
                        <a:pt x="99" y="109"/>
                      </a:lnTo>
                      <a:lnTo>
                        <a:pt x="99" y="110"/>
                      </a:lnTo>
                      <a:lnTo>
                        <a:pt x="98" y="111"/>
                      </a:lnTo>
                      <a:lnTo>
                        <a:pt x="97" y="111"/>
                      </a:lnTo>
                      <a:lnTo>
                        <a:pt x="96" y="112"/>
                      </a:lnTo>
                      <a:lnTo>
                        <a:pt x="94" y="113"/>
                      </a:lnTo>
                      <a:lnTo>
                        <a:pt x="94" y="114"/>
                      </a:lnTo>
                      <a:lnTo>
                        <a:pt x="95" y="115"/>
                      </a:lnTo>
                      <a:lnTo>
                        <a:pt x="95" y="116"/>
                      </a:lnTo>
                      <a:lnTo>
                        <a:pt x="95" y="117"/>
                      </a:lnTo>
                      <a:lnTo>
                        <a:pt x="94" y="117"/>
                      </a:lnTo>
                      <a:lnTo>
                        <a:pt x="94" y="118"/>
                      </a:lnTo>
                      <a:lnTo>
                        <a:pt x="95" y="119"/>
                      </a:lnTo>
                      <a:lnTo>
                        <a:pt x="95" y="122"/>
                      </a:lnTo>
                      <a:lnTo>
                        <a:pt x="95" y="123"/>
                      </a:lnTo>
                      <a:lnTo>
                        <a:pt x="95" y="124"/>
                      </a:lnTo>
                      <a:lnTo>
                        <a:pt x="96" y="125"/>
                      </a:lnTo>
                      <a:lnTo>
                        <a:pt x="98" y="125"/>
                      </a:lnTo>
                      <a:lnTo>
                        <a:pt x="99" y="126"/>
                      </a:lnTo>
                      <a:lnTo>
                        <a:pt x="99" y="127"/>
                      </a:lnTo>
                      <a:lnTo>
                        <a:pt x="99" y="128"/>
                      </a:lnTo>
                      <a:lnTo>
                        <a:pt x="100" y="129"/>
                      </a:lnTo>
                      <a:lnTo>
                        <a:pt x="100" y="130"/>
                      </a:lnTo>
                      <a:lnTo>
                        <a:pt x="100" y="131"/>
                      </a:lnTo>
                      <a:lnTo>
                        <a:pt x="100" y="132"/>
                      </a:lnTo>
                      <a:lnTo>
                        <a:pt x="101" y="133"/>
                      </a:lnTo>
                      <a:lnTo>
                        <a:pt x="102" y="134"/>
                      </a:lnTo>
                      <a:lnTo>
                        <a:pt x="103" y="134"/>
                      </a:lnTo>
                      <a:lnTo>
                        <a:pt x="103" y="135"/>
                      </a:lnTo>
                      <a:lnTo>
                        <a:pt x="105" y="135"/>
                      </a:lnTo>
                      <a:lnTo>
                        <a:pt x="107" y="136"/>
                      </a:lnTo>
                      <a:lnTo>
                        <a:pt x="107" y="137"/>
                      </a:lnTo>
                      <a:lnTo>
                        <a:pt x="107" y="139"/>
                      </a:lnTo>
                      <a:lnTo>
                        <a:pt x="108" y="139"/>
                      </a:lnTo>
                      <a:lnTo>
                        <a:pt x="108" y="140"/>
                      </a:lnTo>
                      <a:lnTo>
                        <a:pt x="109" y="139"/>
                      </a:lnTo>
                      <a:lnTo>
                        <a:pt x="110" y="139"/>
                      </a:lnTo>
                      <a:lnTo>
                        <a:pt x="110" y="140"/>
                      </a:lnTo>
                      <a:lnTo>
                        <a:pt x="111" y="141"/>
                      </a:lnTo>
                      <a:lnTo>
                        <a:pt x="112" y="141"/>
                      </a:lnTo>
                      <a:lnTo>
                        <a:pt x="113" y="141"/>
                      </a:lnTo>
                      <a:lnTo>
                        <a:pt x="114" y="141"/>
                      </a:lnTo>
                      <a:lnTo>
                        <a:pt x="115" y="141"/>
                      </a:lnTo>
                      <a:lnTo>
                        <a:pt x="117" y="142"/>
                      </a:lnTo>
                      <a:lnTo>
                        <a:pt x="118" y="142"/>
                      </a:lnTo>
                      <a:lnTo>
                        <a:pt x="119" y="142"/>
                      </a:lnTo>
                      <a:lnTo>
                        <a:pt x="120" y="142"/>
                      </a:lnTo>
                      <a:lnTo>
                        <a:pt x="121" y="142"/>
                      </a:lnTo>
                      <a:lnTo>
                        <a:pt x="122" y="142"/>
                      </a:lnTo>
                      <a:lnTo>
                        <a:pt x="122" y="143"/>
                      </a:lnTo>
                      <a:lnTo>
                        <a:pt x="123" y="143"/>
                      </a:lnTo>
                      <a:lnTo>
                        <a:pt x="124" y="144"/>
                      </a:lnTo>
                      <a:lnTo>
                        <a:pt x="125" y="145"/>
                      </a:lnTo>
                      <a:lnTo>
                        <a:pt x="125" y="146"/>
                      </a:lnTo>
                      <a:lnTo>
                        <a:pt x="126" y="146"/>
                      </a:lnTo>
                      <a:lnTo>
                        <a:pt x="127" y="146"/>
                      </a:lnTo>
                      <a:lnTo>
                        <a:pt x="128" y="146"/>
                      </a:lnTo>
                      <a:lnTo>
                        <a:pt x="129" y="146"/>
                      </a:lnTo>
                      <a:lnTo>
                        <a:pt x="129" y="147"/>
                      </a:lnTo>
                      <a:lnTo>
                        <a:pt x="129" y="148"/>
                      </a:lnTo>
                      <a:lnTo>
                        <a:pt x="130" y="148"/>
                      </a:lnTo>
                      <a:lnTo>
                        <a:pt x="131" y="148"/>
                      </a:lnTo>
                      <a:lnTo>
                        <a:pt x="131" y="149"/>
                      </a:lnTo>
                      <a:lnTo>
                        <a:pt x="132" y="150"/>
                      </a:lnTo>
                      <a:lnTo>
                        <a:pt x="133" y="149"/>
                      </a:lnTo>
                      <a:lnTo>
                        <a:pt x="134" y="149"/>
                      </a:lnTo>
                      <a:lnTo>
                        <a:pt x="134" y="148"/>
                      </a:lnTo>
                      <a:lnTo>
                        <a:pt x="134" y="149"/>
                      </a:lnTo>
                      <a:lnTo>
                        <a:pt x="134" y="148"/>
                      </a:lnTo>
                      <a:lnTo>
                        <a:pt x="135" y="148"/>
                      </a:lnTo>
                      <a:lnTo>
                        <a:pt x="136" y="148"/>
                      </a:lnTo>
                      <a:lnTo>
                        <a:pt x="137" y="147"/>
                      </a:lnTo>
                      <a:lnTo>
                        <a:pt x="138" y="147"/>
                      </a:lnTo>
                      <a:lnTo>
                        <a:pt x="138" y="148"/>
                      </a:lnTo>
                      <a:lnTo>
                        <a:pt x="139" y="148"/>
                      </a:lnTo>
                      <a:lnTo>
                        <a:pt x="140" y="147"/>
                      </a:lnTo>
                      <a:lnTo>
                        <a:pt x="140" y="146"/>
                      </a:lnTo>
                      <a:lnTo>
                        <a:pt x="141" y="146"/>
                      </a:lnTo>
                      <a:lnTo>
                        <a:pt x="142" y="145"/>
                      </a:lnTo>
                      <a:lnTo>
                        <a:pt x="141" y="144"/>
                      </a:lnTo>
                      <a:lnTo>
                        <a:pt x="142" y="143"/>
                      </a:lnTo>
                      <a:lnTo>
                        <a:pt x="143" y="142"/>
                      </a:lnTo>
                      <a:lnTo>
                        <a:pt x="143" y="141"/>
                      </a:lnTo>
                      <a:lnTo>
                        <a:pt x="144" y="141"/>
                      </a:lnTo>
                      <a:lnTo>
                        <a:pt x="145" y="141"/>
                      </a:lnTo>
                      <a:lnTo>
                        <a:pt x="146" y="141"/>
                      </a:lnTo>
                      <a:lnTo>
                        <a:pt x="146" y="140"/>
                      </a:lnTo>
                      <a:lnTo>
                        <a:pt x="146" y="139"/>
                      </a:lnTo>
                      <a:lnTo>
                        <a:pt x="147" y="139"/>
                      </a:lnTo>
                      <a:lnTo>
                        <a:pt x="148" y="139"/>
                      </a:lnTo>
                      <a:lnTo>
                        <a:pt x="149" y="138"/>
                      </a:lnTo>
                      <a:lnTo>
                        <a:pt x="150" y="138"/>
                      </a:lnTo>
                      <a:lnTo>
                        <a:pt x="151" y="139"/>
                      </a:lnTo>
                      <a:lnTo>
                        <a:pt x="152" y="139"/>
                      </a:lnTo>
                      <a:lnTo>
                        <a:pt x="153" y="138"/>
                      </a:lnTo>
                      <a:lnTo>
                        <a:pt x="153" y="136"/>
                      </a:lnTo>
                      <a:lnTo>
                        <a:pt x="153" y="135"/>
                      </a:lnTo>
                      <a:lnTo>
                        <a:pt x="153" y="134"/>
                      </a:lnTo>
                      <a:lnTo>
                        <a:pt x="153" y="133"/>
                      </a:lnTo>
                      <a:lnTo>
                        <a:pt x="153" y="132"/>
                      </a:lnTo>
                      <a:lnTo>
                        <a:pt x="154" y="132"/>
                      </a:lnTo>
                      <a:lnTo>
                        <a:pt x="155" y="132"/>
                      </a:lnTo>
                      <a:lnTo>
                        <a:pt x="156" y="132"/>
                      </a:lnTo>
                      <a:lnTo>
                        <a:pt x="157" y="132"/>
                      </a:lnTo>
                      <a:lnTo>
                        <a:pt x="157" y="131"/>
                      </a:lnTo>
                      <a:lnTo>
                        <a:pt x="158" y="130"/>
                      </a:lnTo>
                      <a:lnTo>
                        <a:pt x="159" y="130"/>
                      </a:lnTo>
                      <a:lnTo>
                        <a:pt x="159" y="129"/>
                      </a:lnTo>
                      <a:lnTo>
                        <a:pt x="160" y="128"/>
                      </a:lnTo>
                      <a:lnTo>
                        <a:pt x="161" y="128"/>
                      </a:lnTo>
                      <a:lnTo>
                        <a:pt x="162" y="128"/>
                      </a:lnTo>
                      <a:lnTo>
                        <a:pt x="163" y="129"/>
                      </a:lnTo>
                      <a:lnTo>
                        <a:pt x="164" y="130"/>
                      </a:lnTo>
                      <a:lnTo>
                        <a:pt x="165" y="131"/>
                      </a:lnTo>
                      <a:lnTo>
                        <a:pt x="166" y="131"/>
                      </a:lnTo>
                      <a:lnTo>
                        <a:pt x="167" y="130"/>
                      </a:lnTo>
                      <a:lnTo>
                        <a:pt x="168" y="130"/>
                      </a:lnTo>
                      <a:lnTo>
                        <a:pt x="169" y="128"/>
                      </a:lnTo>
                      <a:lnTo>
                        <a:pt x="170" y="128"/>
                      </a:lnTo>
                      <a:lnTo>
                        <a:pt x="171" y="128"/>
                      </a:lnTo>
                      <a:lnTo>
                        <a:pt x="172" y="128"/>
                      </a:lnTo>
                      <a:lnTo>
                        <a:pt x="173" y="128"/>
                      </a:lnTo>
                      <a:lnTo>
                        <a:pt x="174" y="128"/>
                      </a:lnTo>
                      <a:lnTo>
                        <a:pt x="175" y="127"/>
                      </a:lnTo>
                      <a:lnTo>
                        <a:pt x="177" y="125"/>
                      </a:lnTo>
                      <a:lnTo>
                        <a:pt x="178" y="124"/>
                      </a:lnTo>
                      <a:lnTo>
                        <a:pt x="179" y="124"/>
                      </a:lnTo>
                      <a:lnTo>
                        <a:pt x="180" y="124"/>
                      </a:lnTo>
                      <a:lnTo>
                        <a:pt x="181" y="125"/>
                      </a:lnTo>
                      <a:lnTo>
                        <a:pt x="182" y="126"/>
                      </a:lnTo>
                      <a:lnTo>
                        <a:pt x="182" y="128"/>
                      </a:lnTo>
                      <a:lnTo>
                        <a:pt x="183" y="128"/>
                      </a:lnTo>
                      <a:lnTo>
                        <a:pt x="183" y="129"/>
                      </a:lnTo>
                      <a:lnTo>
                        <a:pt x="184" y="130"/>
                      </a:lnTo>
                      <a:lnTo>
                        <a:pt x="185" y="131"/>
                      </a:lnTo>
                      <a:lnTo>
                        <a:pt x="186" y="131"/>
                      </a:lnTo>
                      <a:lnTo>
                        <a:pt x="187" y="130"/>
                      </a:lnTo>
                      <a:lnTo>
                        <a:pt x="188" y="130"/>
                      </a:lnTo>
                      <a:lnTo>
                        <a:pt x="189" y="130"/>
                      </a:lnTo>
                      <a:lnTo>
                        <a:pt x="190" y="131"/>
                      </a:lnTo>
                      <a:lnTo>
                        <a:pt x="191" y="131"/>
                      </a:lnTo>
                      <a:lnTo>
                        <a:pt x="191" y="132"/>
                      </a:lnTo>
                      <a:lnTo>
                        <a:pt x="192" y="132"/>
                      </a:lnTo>
                      <a:lnTo>
                        <a:pt x="193" y="133"/>
                      </a:lnTo>
                      <a:lnTo>
                        <a:pt x="194" y="132"/>
                      </a:lnTo>
                      <a:lnTo>
                        <a:pt x="195" y="132"/>
                      </a:lnTo>
                      <a:lnTo>
                        <a:pt x="195" y="131"/>
                      </a:lnTo>
                      <a:lnTo>
                        <a:pt x="196" y="130"/>
                      </a:lnTo>
                      <a:lnTo>
                        <a:pt x="196" y="129"/>
                      </a:lnTo>
                      <a:lnTo>
                        <a:pt x="197" y="129"/>
                      </a:lnTo>
                      <a:lnTo>
                        <a:pt x="198" y="129"/>
                      </a:lnTo>
                      <a:lnTo>
                        <a:pt x="199" y="128"/>
                      </a:lnTo>
                      <a:lnTo>
                        <a:pt x="200" y="127"/>
                      </a:lnTo>
                      <a:lnTo>
                        <a:pt x="200" y="126"/>
                      </a:lnTo>
                      <a:lnTo>
                        <a:pt x="200" y="125"/>
                      </a:lnTo>
                      <a:lnTo>
                        <a:pt x="201" y="125"/>
                      </a:lnTo>
                      <a:lnTo>
                        <a:pt x="201" y="124"/>
                      </a:lnTo>
                      <a:lnTo>
                        <a:pt x="201" y="122"/>
                      </a:lnTo>
                      <a:lnTo>
                        <a:pt x="202" y="121"/>
                      </a:lnTo>
                      <a:lnTo>
                        <a:pt x="203" y="121"/>
                      </a:lnTo>
                      <a:lnTo>
                        <a:pt x="203" y="120"/>
                      </a:lnTo>
                      <a:lnTo>
                        <a:pt x="203" y="118"/>
                      </a:lnTo>
                      <a:lnTo>
                        <a:pt x="203" y="117"/>
                      </a:lnTo>
                      <a:lnTo>
                        <a:pt x="203" y="116"/>
                      </a:lnTo>
                      <a:lnTo>
                        <a:pt x="203" y="115"/>
                      </a:lnTo>
                      <a:lnTo>
                        <a:pt x="204" y="115"/>
                      </a:lnTo>
                      <a:lnTo>
                        <a:pt x="205" y="115"/>
                      </a:lnTo>
                      <a:lnTo>
                        <a:pt x="206" y="115"/>
                      </a:lnTo>
                      <a:lnTo>
                        <a:pt x="207" y="116"/>
                      </a:lnTo>
                      <a:lnTo>
                        <a:pt x="208" y="116"/>
                      </a:lnTo>
                      <a:lnTo>
                        <a:pt x="208" y="117"/>
                      </a:lnTo>
                      <a:lnTo>
                        <a:pt x="209" y="117"/>
                      </a:lnTo>
                      <a:lnTo>
                        <a:pt x="210" y="117"/>
                      </a:lnTo>
                      <a:lnTo>
                        <a:pt x="211" y="117"/>
                      </a:lnTo>
                      <a:lnTo>
                        <a:pt x="212" y="117"/>
                      </a:lnTo>
                      <a:lnTo>
                        <a:pt x="212" y="116"/>
                      </a:lnTo>
                      <a:lnTo>
                        <a:pt x="212" y="114"/>
                      </a:lnTo>
                      <a:lnTo>
                        <a:pt x="212" y="113"/>
                      </a:lnTo>
                      <a:lnTo>
                        <a:pt x="213" y="113"/>
                      </a:lnTo>
                      <a:lnTo>
                        <a:pt x="214" y="112"/>
                      </a:lnTo>
                      <a:lnTo>
                        <a:pt x="214" y="111"/>
                      </a:lnTo>
                      <a:lnTo>
                        <a:pt x="215" y="111"/>
                      </a:lnTo>
                      <a:lnTo>
                        <a:pt x="216" y="110"/>
                      </a:lnTo>
                      <a:lnTo>
                        <a:pt x="216" y="109"/>
                      </a:lnTo>
                      <a:lnTo>
                        <a:pt x="217" y="109"/>
                      </a:lnTo>
                      <a:lnTo>
                        <a:pt x="218" y="109"/>
                      </a:lnTo>
                      <a:lnTo>
                        <a:pt x="218" y="108"/>
                      </a:lnTo>
                      <a:lnTo>
                        <a:pt x="219" y="107"/>
                      </a:lnTo>
                      <a:lnTo>
                        <a:pt x="219" y="106"/>
                      </a:lnTo>
                      <a:lnTo>
                        <a:pt x="219" y="105"/>
                      </a:lnTo>
                      <a:lnTo>
                        <a:pt x="219" y="104"/>
                      </a:lnTo>
                      <a:lnTo>
                        <a:pt x="220" y="103"/>
                      </a:lnTo>
                      <a:lnTo>
                        <a:pt x="221" y="102"/>
                      </a:lnTo>
                      <a:lnTo>
                        <a:pt x="222" y="101"/>
                      </a:lnTo>
                      <a:lnTo>
                        <a:pt x="223" y="100"/>
                      </a:lnTo>
                      <a:lnTo>
                        <a:pt x="224" y="99"/>
                      </a:lnTo>
                      <a:lnTo>
                        <a:pt x="224" y="96"/>
                      </a:lnTo>
                      <a:lnTo>
                        <a:pt x="225" y="95"/>
                      </a:lnTo>
                      <a:lnTo>
                        <a:pt x="225" y="94"/>
                      </a:lnTo>
                      <a:lnTo>
                        <a:pt x="225" y="93"/>
                      </a:lnTo>
                      <a:lnTo>
                        <a:pt x="224" y="92"/>
                      </a:lnTo>
                      <a:lnTo>
                        <a:pt x="225" y="92"/>
                      </a:lnTo>
                      <a:lnTo>
                        <a:pt x="225" y="91"/>
                      </a:lnTo>
                      <a:lnTo>
                        <a:pt x="226" y="91"/>
                      </a:lnTo>
                      <a:lnTo>
                        <a:pt x="227" y="91"/>
                      </a:lnTo>
                      <a:lnTo>
                        <a:pt x="228" y="91"/>
                      </a:lnTo>
                      <a:lnTo>
                        <a:pt x="230" y="91"/>
                      </a:lnTo>
                      <a:lnTo>
                        <a:pt x="231" y="91"/>
                      </a:lnTo>
                      <a:lnTo>
                        <a:pt x="231" y="90"/>
                      </a:lnTo>
                      <a:lnTo>
                        <a:pt x="231" y="89"/>
                      </a:lnTo>
                      <a:lnTo>
                        <a:pt x="231" y="88"/>
                      </a:lnTo>
                      <a:lnTo>
                        <a:pt x="232" y="88"/>
                      </a:lnTo>
                      <a:lnTo>
                        <a:pt x="233" y="88"/>
                      </a:lnTo>
                      <a:lnTo>
                        <a:pt x="233" y="87"/>
                      </a:lnTo>
                      <a:lnTo>
                        <a:pt x="233" y="86"/>
                      </a:lnTo>
                      <a:lnTo>
                        <a:pt x="233" y="85"/>
                      </a:lnTo>
                      <a:lnTo>
                        <a:pt x="233" y="84"/>
                      </a:lnTo>
                      <a:lnTo>
                        <a:pt x="232" y="84"/>
                      </a:lnTo>
                      <a:lnTo>
                        <a:pt x="231" y="84"/>
                      </a:lnTo>
                      <a:lnTo>
                        <a:pt x="231" y="83"/>
                      </a:lnTo>
                      <a:lnTo>
                        <a:pt x="230" y="83"/>
                      </a:lnTo>
                      <a:lnTo>
                        <a:pt x="230" y="82"/>
                      </a:lnTo>
                      <a:lnTo>
                        <a:pt x="232" y="80"/>
                      </a:lnTo>
                      <a:lnTo>
                        <a:pt x="232" y="79"/>
                      </a:lnTo>
                      <a:lnTo>
                        <a:pt x="231" y="79"/>
                      </a:lnTo>
                      <a:lnTo>
                        <a:pt x="230" y="79"/>
                      </a:lnTo>
                      <a:lnTo>
                        <a:pt x="230" y="78"/>
                      </a:lnTo>
                      <a:lnTo>
                        <a:pt x="231" y="78"/>
                      </a:lnTo>
                      <a:lnTo>
                        <a:pt x="231" y="77"/>
                      </a:lnTo>
                      <a:lnTo>
                        <a:pt x="232" y="76"/>
                      </a:lnTo>
                      <a:lnTo>
                        <a:pt x="233" y="76"/>
                      </a:lnTo>
                      <a:lnTo>
                        <a:pt x="233" y="75"/>
                      </a:lnTo>
                      <a:lnTo>
                        <a:pt x="234" y="75"/>
                      </a:lnTo>
                      <a:lnTo>
                        <a:pt x="234" y="74"/>
                      </a:lnTo>
                      <a:lnTo>
                        <a:pt x="235" y="73"/>
                      </a:lnTo>
                      <a:lnTo>
                        <a:pt x="234" y="71"/>
                      </a:lnTo>
                      <a:lnTo>
                        <a:pt x="233" y="71"/>
                      </a:lnTo>
                      <a:lnTo>
                        <a:pt x="233" y="70"/>
                      </a:lnTo>
                      <a:lnTo>
                        <a:pt x="232" y="70"/>
                      </a:lnTo>
                      <a:lnTo>
                        <a:pt x="231" y="70"/>
                      </a:lnTo>
                      <a:lnTo>
                        <a:pt x="230" y="70"/>
                      </a:lnTo>
                      <a:lnTo>
                        <a:pt x="230" y="69"/>
                      </a:lnTo>
                      <a:lnTo>
                        <a:pt x="229" y="69"/>
                      </a:lnTo>
                      <a:lnTo>
                        <a:pt x="227" y="67"/>
                      </a:lnTo>
                      <a:lnTo>
                        <a:pt x="226" y="67"/>
                      </a:lnTo>
                      <a:lnTo>
                        <a:pt x="226" y="66"/>
                      </a:lnTo>
                      <a:lnTo>
                        <a:pt x="225" y="66"/>
                      </a:lnTo>
                      <a:lnTo>
                        <a:pt x="225" y="65"/>
                      </a:lnTo>
                      <a:lnTo>
                        <a:pt x="225" y="64"/>
                      </a:lnTo>
                      <a:lnTo>
                        <a:pt x="224" y="63"/>
                      </a:lnTo>
                      <a:lnTo>
                        <a:pt x="225" y="63"/>
                      </a:lnTo>
                      <a:lnTo>
                        <a:pt x="225" y="62"/>
                      </a:lnTo>
                      <a:lnTo>
                        <a:pt x="225" y="61"/>
                      </a:lnTo>
                      <a:lnTo>
                        <a:pt x="223" y="59"/>
                      </a:lnTo>
                      <a:lnTo>
                        <a:pt x="223" y="57"/>
                      </a:lnTo>
                      <a:lnTo>
                        <a:pt x="222" y="57"/>
                      </a:lnTo>
                      <a:lnTo>
                        <a:pt x="222" y="56"/>
                      </a:lnTo>
                      <a:lnTo>
                        <a:pt x="221" y="56"/>
                      </a:lnTo>
                      <a:lnTo>
                        <a:pt x="222" y="55"/>
                      </a:lnTo>
                      <a:lnTo>
                        <a:pt x="222" y="54"/>
                      </a:lnTo>
                      <a:lnTo>
                        <a:pt x="221" y="54"/>
                      </a:lnTo>
                      <a:lnTo>
                        <a:pt x="222" y="53"/>
                      </a:lnTo>
                      <a:lnTo>
                        <a:pt x="222" y="52"/>
                      </a:lnTo>
                      <a:lnTo>
                        <a:pt x="222" y="51"/>
                      </a:lnTo>
                      <a:lnTo>
                        <a:pt x="221" y="51"/>
                      </a:lnTo>
                      <a:lnTo>
                        <a:pt x="221" y="50"/>
                      </a:lnTo>
                      <a:lnTo>
                        <a:pt x="221" y="49"/>
                      </a:lnTo>
                      <a:lnTo>
                        <a:pt x="222" y="48"/>
                      </a:lnTo>
                      <a:lnTo>
                        <a:pt x="222" y="47"/>
                      </a:lnTo>
                      <a:lnTo>
                        <a:pt x="223" y="46"/>
                      </a:lnTo>
                      <a:lnTo>
                        <a:pt x="223" y="45"/>
                      </a:lnTo>
                      <a:lnTo>
                        <a:pt x="224" y="45"/>
                      </a:lnTo>
                      <a:lnTo>
                        <a:pt x="225" y="44"/>
                      </a:lnTo>
                      <a:lnTo>
                        <a:pt x="226" y="43"/>
                      </a:lnTo>
                      <a:lnTo>
                        <a:pt x="227" y="42"/>
                      </a:lnTo>
                      <a:lnTo>
                        <a:pt x="227" y="41"/>
                      </a:lnTo>
                      <a:lnTo>
                        <a:pt x="228" y="41"/>
                      </a:lnTo>
                      <a:lnTo>
                        <a:pt x="229" y="41"/>
                      </a:lnTo>
                      <a:lnTo>
                        <a:pt x="232" y="40"/>
                      </a:lnTo>
                      <a:lnTo>
                        <a:pt x="233" y="40"/>
                      </a:lnTo>
                      <a:lnTo>
                        <a:pt x="234" y="40"/>
                      </a:lnTo>
                      <a:lnTo>
                        <a:pt x="235" y="39"/>
                      </a:lnTo>
                      <a:lnTo>
                        <a:pt x="237" y="38"/>
                      </a:lnTo>
                      <a:lnTo>
                        <a:pt x="238" y="38"/>
                      </a:lnTo>
                      <a:lnTo>
                        <a:pt x="238" y="37"/>
                      </a:lnTo>
                      <a:lnTo>
                        <a:pt x="239" y="37"/>
                      </a:lnTo>
                      <a:lnTo>
                        <a:pt x="240" y="37"/>
                      </a:lnTo>
                      <a:lnTo>
                        <a:pt x="240" y="36"/>
                      </a:lnTo>
                      <a:lnTo>
                        <a:pt x="240" y="34"/>
                      </a:lnTo>
                      <a:lnTo>
                        <a:pt x="241" y="33"/>
                      </a:lnTo>
                      <a:lnTo>
                        <a:pt x="241" y="32"/>
                      </a:lnTo>
                      <a:lnTo>
                        <a:pt x="243" y="31"/>
                      </a:lnTo>
                      <a:lnTo>
                        <a:pt x="243" y="32"/>
                      </a:lnTo>
                      <a:lnTo>
                        <a:pt x="245" y="32"/>
                      </a:lnTo>
                      <a:lnTo>
                        <a:pt x="246" y="32"/>
                      </a:lnTo>
                      <a:lnTo>
                        <a:pt x="248" y="31"/>
                      </a:lnTo>
                      <a:lnTo>
                        <a:pt x="248" y="30"/>
                      </a:lnTo>
                      <a:lnTo>
                        <a:pt x="249" y="30"/>
                      </a:lnTo>
                      <a:lnTo>
                        <a:pt x="249" y="29"/>
                      </a:lnTo>
                      <a:lnTo>
                        <a:pt x="250" y="29"/>
                      </a:lnTo>
                      <a:lnTo>
                        <a:pt x="251" y="29"/>
                      </a:lnTo>
                      <a:lnTo>
                        <a:pt x="252" y="29"/>
                      </a:lnTo>
                      <a:lnTo>
                        <a:pt x="253" y="29"/>
                      </a:lnTo>
                      <a:lnTo>
                        <a:pt x="254" y="29"/>
                      </a:lnTo>
                      <a:lnTo>
                        <a:pt x="255" y="30"/>
                      </a:lnTo>
                      <a:lnTo>
                        <a:pt x="255" y="31"/>
                      </a:lnTo>
                      <a:lnTo>
                        <a:pt x="256" y="31"/>
                      </a:lnTo>
                      <a:lnTo>
                        <a:pt x="257" y="34"/>
                      </a:lnTo>
                      <a:lnTo>
                        <a:pt x="258" y="35"/>
                      </a:lnTo>
                      <a:lnTo>
                        <a:pt x="258" y="36"/>
                      </a:lnTo>
                      <a:lnTo>
                        <a:pt x="259" y="37"/>
                      </a:lnTo>
                      <a:lnTo>
                        <a:pt x="260" y="38"/>
                      </a:lnTo>
                      <a:lnTo>
                        <a:pt x="261" y="38"/>
                      </a:lnTo>
                      <a:lnTo>
                        <a:pt x="262" y="38"/>
                      </a:lnTo>
                      <a:lnTo>
                        <a:pt x="262" y="39"/>
                      </a:lnTo>
                      <a:lnTo>
                        <a:pt x="263" y="40"/>
                      </a:lnTo>
                      <a:lnTo>
                        <a:pt x="264" y="40"/>
                      </a:lnTo>
                      <a:lnTo>
                        <a:pt x="264" y="41"/>
                      </a:lnTo>
                      <a:lnTo>
                        <a:pt x="265" y="41"/>
                      </a:lnTo>
                      <a:lnTo>
                        <a:pt x="265" y="42"/>
                      </a:lnTo>
                      <a:lnTo>
                        <a:pt x="265" y="43"/>
                      </a:lnTo>
                      <a:lnTo>
                        <a:pt x="266" y="43"/>
                      </a:lnTo>
                      <a:lnTo>
                        <a:pt x="266" y="42"/>
                      </a:lnTo>
                      <a:lnTo>
                        <a:pt x="267" y="42"/>
                      </a:lnTo>
                      <a:lnTo>
                        <a:pt x="268" y="42"/>
                      </a:lnTo>
                      <a:lnTo>
                        <a:pt x="269" y="42"/>
                      </a:lnTo>
                      <a:lnTo>
                        <a:pt x="270" y="41"/>
                      </a:lnTo>
                      <a:lnTo>
                        <a:pt x="271" y="41"/>
                      </a:lnTo>
                      <a:lnTo>
                        <a:pt x="271" y="42"/>
                      </a:lnTo>
                      <a:lnTo>
                        <a:pt x="272" y="42"/>
                      </a:lnTo>
                      <a:lnTo>
                        <a:pt x="272" y="43"/>
                      </a:lnTo>
                      <a:lnTo>
                        <a:pt x="273" y="43"/>
                      </a:lnTo>
                      <a:lnTo>
                        <a:pt x="274" y="43"/>
                      </a:lnTo>
                      <a:lnTo>
                        <a:pt x="275" y="41"/>
                      </a:lnTo>
                      <a:lnTo>
                        <a:pt x="275" y="40"/>
                      </a:lnTo>
                      <a:lnTo>
                        <a:pt x="276" y="40"/>
                      </a:lnTo>
                      <a:lnTo>
                        <a:pt x="277" y="41"/>
                      </a:lnTo>
                      <a:lnTo>
                        <a:pt x="277" y="40"/>
                      </a:lnTo>
                      <a:lnTo>
                        <a:pt x="278" y="40"/>
                      </a:lnTo>
                      <a:lnTo>
                        <a:pt x="279" y="41"/>
                      </a:lnTo>
                      <a:lnTo>
                        <a:pt x="280" y="41"/>
                      </a:lnTo>
                      <a:lnTo>
                        <a:pt x="281" y="42"/>
                      </a:lnTo>
                      <a:lnTo>
                        <a:pt x="282" y="42"/>
                      </a:lnTo>
                      <a:lnTo>
                        <a:pt x="283" y="42"/>
                      </a:lnTo>
                      <a:lnTo>
                        <a:pt x="283" y="43"/>
                      </a:lnTo>
                      <a:lnTo>
                        <a:pt x="283" y="44"/>
                      </a:lnTo>
                      <a:lnTo>
                        <a:pt x="284" y="44"/>
                      </a:lnTo>
                      <a:lnTo>
                        <a:pt x="285" y="44"/>
                      </a:lnTo>
                      <a:lnTo>
                        <a:pt x="286" y="44"/>
                      </a:lnTo>
                      <a:lnTo>
                        <a:pt x="287" y="44"/>
                      </a:lnTo>
                      <a:lnTo>
                        <a:pt x="287" y="43"/>
                      </a:lnTo>
                      <a:lnTo>
                        <a:pt x="288" y="43"/>
                      </a:lnTo>
                      <a:lnTo>
                        <a:pt x="289" y="44"/>
                      </a:lnTo>
                      <a:lnTo>
                        <a:pt x="290" y="45"/>
                      </a:lnTo>
                      <a:lnTo>
                        <a:pt x="290" y="46"/>
                      </a:lnTo>
                      <a:lnTo>
                        <a:pt x="290" y="47"/>
                      </a:lnTo>
                      <a:lnTo>
                        <a:pt x="290" y="48"/>
                      </a:lnTo>
                      <a:lnTo>
                        <a:pt x="290" y="49"/>
                      </a:lnTo>
                      <a:lnTo>
                        <a:pt x="290" y="50"/>
                      </a:lnTo>
                      <a:lnTo>
                        <a:pt x="290" y="51"/>
                      </a:lnTo>
                      <a:lnTo>
                        <a:pt x="290" y="52"/>
                      </a:lnTo>
                      <a:lnTo>
                        <a:pt x="291" y="53"/>
                      </a:lnTo>
                      <a:lnTo>
                        <a:pt x="292" y="53"/>
                      </a:lnTo>
                      <a:lnTo>
                        <a:pt x="293" y="53"/>
                      </a:lnTo>
                      <a:lnTo>
                        <a:pt x="294" y="53"/>
                      </a:lnTo>
                      <a:lnTo>
                        <a:pt x="294" y="54"/>
                      </a:lnTo>
                      <a:lnTo>
                        <a:pt x="295" y="56"/>
                      </a:lnTo>
                      <a:lnTo>
                        <a:pt x="296" y="56"/>
                      </a:lnTo>
                      <a:lnTo>
                        <a:pt x="296" y="57"/>
                      </a:lnTo>
                      <a:lnTo>
                        <a:pt x="297" y="56"/>
                      </a:lnTo>
                      <a:lnTo>
                        <a:pt x="298" y="56"/>
                      </a:lnTo>
                      <a:lnTo>
                        <a:pt x="299" y="56"/>
                      </a:lnTo>
                      <a:lnTo>
                        <a:pt x="300" y="57"/>
                      </a:lnTo>
                      <a:lnTo>
                        <a:pt x="299" y="58"/>
                      </a:lnTo>
                      <a:lnTo>
                        <a:pt x="299" y="59"/>
                      </a:lnTo>
                      <a:lnTo>
                        <a:pt x="300" y="59"/>
                      </a:lnTo>
                      <a:lnTo>
                        <a:pt x="300" y="60"/>
                      </a:lnTo>
                      <a:lnTo>
                        <a:pt x="300" y="61"/>
                      </a:lnTo>
                      <a:lnTo>
                        <a:pt x="301" y="62"/>
                      </a:lnTo>
                      <a:lnTo>
                        <a:pt x="304" y="62"/>
                      </a:lnTo>
                      <a:lnTo>
                        <a:pt x="304" y="61"/>
                      </a:lnTo>
                      <a:lnTo>
                        <a:pt x="305" y="60"/>
                      </a:lnTo>
                      <a:lnTo>
                        <a:pt x="305" y="59"/>
                      </a:lnTo>
                      <a:lnTo>
                        <a:pt x="306" y="59"/>
                      </a:lnTo>
                      <a:lnTo>
                        <a:pt x="307" y="58"/>
                      </a:lnTo>
                      <a:lnTo>
                        <a:pt x="308" y="57"/>
                      </a:lnTo>
                      <a:lnTo>
                        <a:pt x="308" y="56"/>
                      </a:lnTo>
                      <a:lnTo>
                        <a:pt x="308" y="55"/>
                      </a:lnTo>
                      <a:lnTo>
                        <a:pt x="309" y="55"/>
                      </a:lnTo>
                      <a:lnTo>
                        <a:pt x="310" y="56"/>
                      </a:lnTo>
                      <a:lnTo>
                        <a:pt x="311" y="57"/>
                      </a:lnTo>
                      <a:lnTo>
                        <a:pt x="312" y="57"/>
                      </a:lnTo>
                      <a:lnTo>
                        <a:pt x="313" y="56"/>
                      </a:lnTo>
                      <a:lnTo>
                        <a:pt x="314" y="57"/>
                      </a:lnTo>
                      <a:lnTo>
                        <a:pt x="315" y="56"/>
                      </a:lnTo>
                      <a:lnTo>
                        <a:pt x="315" y="57"/>
                      </a:lnTo>
                      <a:lnTo>
                        <a:pt x="315" y="56"/>
                      </a:lnTo>
                      <a:lnTo>
                        <a:pt x="316" y="56"/>
                      </a:lnTo>
                      <a:lnTo>
                        <a:pt x="317" y="55"/>
                      </a:lnTo>
                      <a:lnTo>
                        <a:pt x="317" y="54"/>
                      </a:lnTo>
                      <a:lnTo>
                        <a:pt x="318" y="54"/>
                      </a:lnTo>
                      <a:lnTo>
                        <a:pt x="318" y="53"/>
                      </a:lnTo>
                      <a:lnTo>
                        <a:pt x="319" y="54"/>
                      </a:lnTo>
                      <a:lnTo>
                        <a:pt x="320" y="54"/>
                      </a:lnTo>
                      <a:lnTo>
                        <a:pt x="321" y="54"/>
                      </a:lnTo>
                      <a:lnTo>
                        <a:pt x="322" y="54"/>
                      </a:lnTo>
                      <a:lnTo>
                        <a:pt x="323" y="54"/>
                      </a:lnTo>
                      <a:lnTo>
                        <a:pt x="324" y="54"/>
                      </a:lnTo>
                      <a:lnTo>
                        <a:pt x="325" y="54"/>
                      </a:lnTo>
                      <a:lnTo>
                        <a:pt x="326" y="53"/>
                      </a:lnTo>
                      <a:lnTo>
                        <a:pt x="326" y="52"/>
                      </a:lnTo>
                      <a:lnTo>
                        <a:pt x="326" y="51"/>
                      </a:lnTo>
                      <a:lnTo>
                        <a:pt x="327" y="51"/>
                      </a:lnTo>
                      <a:lnTo>
                        <a:pt x="329" y="51"/>
                      </a:lnTo>
                      <a:lnTo>
                        <a:pt x="330" y="51"/>
                      </a:lnTo>
                      <a:lnTo>
                        <a:pt x="331" y="50"/>
                      </a:lnTo>
                      <a:lnTo>
                        <a:pt x="331" y="49"/>
                      </a:lnTo>
                      <a:lnTo>
                        <a:pt x="331" y="48"/>
                      </a:lnTo>
                      <a:lnTo>
                        <a:pt x="332" y="48"/>
                      </a:lnTo>
                      <a:lnTo>
                        <a:pt x="333" y="47"/>
                      </a:lnTo>
                      <a:lnTo>
                        <a:pt x="334" y="46"/>
                      </a:lnTo>
                      <a:lnTo>
                        <a:pt x="335" y="46"/>
                      </a:lnTo>
                      <a:lnTo>
                        <a:pt x="336" y="46"/>
                      </a:lnTo>
                      <a:lnTo>
                        <a:pt x="337" y="45"/>
                      </a:lnTo>
                      <a:lnTo>
                        <a:pt x="337" y="44"/>
                      </a:lnTo>
                      <a:lnTo>
                        <a:pt x="337" y="43"/>
                      </a:lnTo>
                      <a:lnTo>
                        <a:pt x="339" y="42"/>
                      </a:lnTo>
                      <a:lnTo>
                        <a:pt x="340" y="41"/>
                      </a:lnTo>
                      <a:lnTo>
                        <a:pt x="341" y="41"/>
                      </a:lnTo>
                      <a:lnTo>
                        <a:pt x="342" y="41"/>
                      </a:lnTo>
                      <a:lnTo>
                        <a:pt x="343" y="41"/>
                      </a:lnTo>
                      <a:lnTo>
                        <a:pt x="344" y="41"/>
                      </a:lnTo>
                      <a:lnTo>
                        <a:pt x="346" y="39"/>
                      </a:lnTo>
                      <a:lnTo>
                        <a:pt x="347" y="39"/>
                      </a:lnTo>
                      <a:lnTo>
                        <a:pt x="348" y="40"/>
                      </a:lnTo>
                      <a:lnTo>
                        <a:pt x="349" y="40"/>
                      </a:lnTo>
                      <a:lnTo>
                        <a:pt x="350" y="40"/>
                      </a:lnTo>
                      <a:lnTo>
                        <a:pt x="351" y="40"/>
                      </a:lnTo>
                      <a:lnTo>
                        <a:pt x="352" y="40"/>
                      </a:lnTo>
                      <a:lnTo>
                        <a:pt x="353" y="40"/>
                      </a:lnTo>
                      <a:lnTo>
                        <a:pt x="355" y="40"/>
                      </a:lnTo>
                      <a:lnTo>
                        <a:pt x="357" y="40"/>
                      </a:lnTo>
                      <a:lnTo>
                        <a:pt x="359" y="38"/>
                      </a:lnTo>
                      <a:lnTo>
                        <a:pt x="360" y="38"/>
                      </a:lnTo>
                      <a:lnTo>
                        <a:pt x="361" y="39"/>
                      </a:lnTo>
                      <a:lnTo>
                        <a:pt x="362" y="39"/>
                      </a:lnTo>
                      <a:lnTo>
                        <a:pt x="363" y="38"/>
                      </a:lnTo>
                      <a:lnTo>
                        <a:pt x="364" y="39"/>
                      </a:lnTo>
                      <a:lnTo>
                        <a:pt x="365" y="39"/>
                      </a:lnTo>
                      <a:lnTo>
                        <a:pt x="366" y="38"/>
                      </a:lnTo>
                      <a:lnTo>
                        <a:pt x="367" y="38"/>
                      </a:lnTo>
                      <a:lnTo>
                        <a:pt x="367" y="39"/>
                      </a:lnTo>
                      <a:lnTo>
                        <a:pt x="368" y="39"/>
                      </a:lnTo>
                      <a:lnTo>
                        <a:pt x="368" y="40"/>
                      </a:lnTo>
                      <a:lnTo>
                        <a:pt x="369" y="40"/>
                      </a:lnTo>
                      <a:lnTo>
                        <a:pt x="370" y="41"/>
                      </a:lnTo>
                      <a:lnTo>
                        <a:pt x="371" y="41"/>
                      </a:lnTo>
                      <a:lnTo>
                        <a:pt x="372" y="41"/>
                      </a:lnTo>
                      <a:lnTo>
                        <a:pt x="372" y="40"/>
                      </a:lnTo>
                      <a:lnTo>
                        <a:pt x="372" y="39"/>
                      </a:lnTo>
                      <a:lnTo>
                        <a:pt x="373" y="39"/>
                      </a:lnTo>
                      <a:lnTo>
                        <a:pt x="374" y="39"/>
                      </a:lnTo>
                      <a:lnTo>
                        <a:pt x="374" y="38"/>
                      </a:lnTo>
                      <a:lnTo>
                        <a:pt x="375" y="38"/>
                      </a:lnTo>
                      <a:lnTo>
                        <a:pt x="376" y="39"/>
                      </a:lnTo>
                      <a:lnTo>
                        <a:pt x="377" y="39"/>
                      </a:lnTo>
                      <a:lnTo>
                        <a:pt x="377" y="38"/>
                      </a:lnTo>
                      <a:lnTo>
                        <a:pt x="378" y="37"/>
                      </a:lnTo>
                      <a:lnTo>
                        <a:pt x="379" y="35"/>
                      </a:lnTo>
                      <a:lnTo>
                        <a:pt x="379" y="34"/>
                      </a:lnTo>
                      <a:lnTo>
                        <a:pt x="380" y="33"/>
                      </a:lnTo>
                      <a:lnTo>
                        <a:pt x="380" y="32"/>
                      </a:lnTo>
                      <a:lnTo>
                        <a:pt x="381" y="31"/>
                      </a:lnTo>
                      <a:lnTo>
                        <a:pt x="382" y="30"/>
                      </a:lnTo>
                      <a:lnTo>
                        <a:pt x="384" y="29"/>
                      </a:lnTo>
                      <a:lnTo>
                        <a:pt x="385" y="29"/>
                      </a:lnTo>
                      <a:lnTo>
                        <a:pt x="385" y="28"/>
                      </a:lnTo>
                      <a:lnTo>
                        <a:pt x="386" y="28"/>
                      </a:lnTo>
                      <a:lnTo>
                        <a:pt x="386" y="27"/>
                      </a:lnTo>
                      <a:lnTo>
                        <a:pt x="386" y="26"/>
                      </a:lnTo>
                      <a:lnTo>
                        <a:pt x="386" y="24"/>
                      </a:lnTo>
                      <a:lnTo>
                        <a:pt x="386" y="23"/>
                      </a:lnTo>
                      <a:lnTo>
                        <a:pt x="387" y="22"/>
                      </a:lnTo>
                      <a:lnTo>
                        <a:pt x="388" y="22"/>
                      </a:lnTo>
                      <a:lnTo>
                        <a:pt x="389" y="22"/>
                      </a:lnTo>
                      <a:lnTo>
                        <a:pt x="390" y="22"/>
                      </a:lnTo>
                      <a:lnTo>
                        <a:pt x="391" y="22"/>
                      </a:lnTo>
                      <a:lnTo>
                        <a:pt x="391" y="21"/>
                      </a:lnTo>
                      <a:lnTo>
                        <a:pt x="391" y="20"/>
                      </a:lnTo>
                      <a:lnTo>
                        <a:pt x="392" y="20"/>
                      </a:lnTo>
                      <a:lnTo>
                        <a:pt x="393" y="20"/>
                      </a:lnTo>
                      <a:lnTo>
                        <a:pt x="394" y="20"/>
                      </a:lnTo>
                      <a:lnTo>
                        <a:pt x="395" y="20"/>
                      </a:lnTo>
                      <a:lnTo>
                        <a:pt x="395" y="19"/>
                      </a:lnTo>
                      <a:lnTo>
                        <a:pt x="396" y="19"/>
                      </a:lnTo>
                      <a:lnTo>
                        <a:pt x="396" y="18"/>
                      </a:lnTo>
                      <a:lnTo>
                        <a:pt x="397" y="18"/>
                      </a:lnTo>
                      <a:lnTo>
                        <a:pt x="399" y="18"/>
                      </a:lnTo>
                      <a:lnTo>
                        <a:pt x="399" y="19"/>
                      </a:lnTo>
                      <a:lnTo>
                        <a:pt x="400" y="19"/>
                      </a:lnTo>
                      <a:lnTo>
                        <a:pt x="401" y="19"/>
                      </a:lnTo>
                      <a:lnTo>
                        <a:pt x="401" y="18"/>
                      </a:lnTo>
                      <a:lnTo>
                        <a:pt x="401" y="17"/>
                      </a:lnTo>
                      <a:lnTo>
                        <a:pt x="402" y="17"/>
                      </a:lnTo>
                      <a:lnTo>
                        <a:pt x="403" y="15"/>
                      </a:lnTo>
                      <a:lnTo>
                        <a:pt x="403" y="14"/>
                      </a:lnTo>
                      <a:lnTo>
                        <a:pt x="404" y="14"/>
                      </a:lnTo>
                      <a:lnTo>
                        <a:pt x="404" y="13"/>
                      </a:lnTo>
                      <a:lnTo>
                        <a:pt x="404" y="12"/>
                      </a:lnTo>
                      <a:lnTo>
                        <a:pt x="405" y="12"/>
                      </a:lnTo>
                      <a:lnTo>
                        <a:pt x="405" y="11"/>
                      </a:lnTo>
                      <a:lnTo>
                        <a:pt x="406" y="11"/>
                      </a:lnTo>
                      <a:lnTo>
                        <a:pt x="406" y="10"/>
                      </a:lnTo>
                      <a:lnTo>
                        <a:pt x="407" y="10"/>
                      </a:lnTo>
                      <a:lnTo>
                        <a:pt x="408" y="9"/>
                      </a:lnTo>
                      <a:lnTo>
                        <a:pt x="409" y="8"/>
                      </a:lnTo>
                      <a:lnTo>
                        <a:pt x="410" y="7"/>
                      </a:lnTo>
                      <a:lnTo>
                        <a:pt x="411" y="7"/>
                      </a:lnTo>
                      <a:lnTo>
                        <a:pt x="412" y="6"/>
                      </a:lnTo>
                      <a:lnTo>
                        <a:pt x="412" y="5"/>
                      </a:lnTo>
                      <a:lnTo>
                        <a:pt x="412" y="4"/>
                      </a:lnTo>
                      <a:lnTo>
                        <a:pt x="413" y="4"/>
                      </a:lnTo>
                      <a:lnTo>
                        <a:pt x="413" y="2"/>
                      </a:lnTo>
                      <a:lnTo>
                        <a:pt x="414" y="1"/>
                      </a:lnTo>
                      <a:lnTo>
                        <a:pt x="415" y="0"/>
                      </a:lnTo>
                      <a:lnTo>
                        <a:pt x="416" y="0"/>
                      </a:lnTo>
                      <a:lnTo>
                        <a:pt x="417" y="1"/>
                      </a:lnTo>
                      <a:close/>
                      <a:moveTo>
                        <a:pt x="486" y="752"/>
                      </a:moveTo>
                      <a:lnTo>
                        <a:pt x="486" y="752"/>
                      </a:lnTo>
                      <a:lnTo>
                        <a:pt x="486" y="751"/>
                      </a:lnTo>
                      <a:lnTo>
                        <a:pt x="486" y="752"/>
                      </a:lnTo>
                      <a:close/>
                      <a:moveTo>
                        <a:pt x="486" y="752"/>
                      </a:moveTo>
                      <a:lnTo>
                        <a:pt x="486" y="752"/>
                      </a:lnTo>
                      <a:close/>
                      <a:moveTo>
                        <a:pt x="542" y="613"/>
                      </a:moveTo>
                      <a:lnTo>
                        <a:pt x="542" y="612"/>
                      </a:lnTo>
                      <a:lnTo>
                        <a:pt x="542" y="613"/>
                      </a:lnTo>
                      <a:close/>
                      <a:moveTo>
                        <a:pt x="541" y="613"/>
                      </a:moveTo>
                      <a:lnTo>
                        <a:pt x="541" y="612"/>
                      </a:lnTo>
                      <a:lnTo>
                        <a:pt x="542" y="612"/>
                      </a:lnTo>
                      <a:lnTo>
                        <a:pt x="542" y="613"/>
                      </a:lnTo>
                      <a:lnTo>
                        <a:pt x="541" y="613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464" name="Freeform 5015"/>
                <p:cNvSpPr>
                  <a:spLocks noEditPoints="1"/>
                </p:cNvSpPr>
                <p:nvPr/>
              </p:nvSpPr>
              <p:spPr bwMode="auto">
                <a:xfrm>
                  <a:off x="4911725" y="2560638"/>
                  <a:ext cx="481012" cy="287338"/>
                </a:xfrm>
                <a:custGeom>
                  <a:avLst/>
                  <a:gdLst>
                    <a:gd name="T0" fmla="*/ 2147483646 w 303"/>
                    <a:gd name="T1" fmla="*/ 2147483646 h 181"/>
                    <a:gd name="T2" fmla="*/ 2147483646 w 303"/>
                    <a:gd name="T3" fmla="*/ 2147483646 h 181"/>
                    <a:gd name="T4" fmla="*/ 2147483646 w 303"/>
                    <a:gd name="T5" fmla="*/ 2147483646 h 181"/>
                    <a:gd name="T6" fmla="*/ 2147483646 w 303"/>
                    <a:gd name="T7" fmla="*/ 2147483646 h 181"/>
                    <a:gd name="T8" fmla="*/ 2147483646 w 303"/>
                    <a:gd name="T9" fmla="*/ 2147483646 h 181"/>
                    <a:gd name="T10" fmla="*/ 2147483646 w 303"/>
                    <a:gd name="T11" fmla="*/ 2147483646 h 181"/>
                    <a:gd name="T12" fmla="*/ 2147483646 w 303"/>
                    <a:gd name="T13" fmla="*/ 2147483646 h 181"/>
                    <a:gd name="T14" fmla="*/ 2147483646 w 303"/>
                    <a:gd name="T15" fmla="*/ 2147483646 h 181"/>
                    <a:gd name="T16" fmla="*/ 2147483646 w 303"/>
                    <a:gd name="T17" fmla="*/ 2147483646 h 181"/>
                    <a:gd name="T18" fmla="*/ 2147483646 w 303"/>
                    <a:gd name="T19" fmla="*/ 2147483646 h 181"/>
                    <a:gd name="T20" fmla="*/ 2147483646 w 303"/>
                    <a:gd name="T21" fmla="*/ 2147483646 h 181"/>
                    <a:gd name="T22" fmla="*/ 2147483646 w 303"/>
                    <a:gd name="T23" fmla="*/ 2147483646 h 181"/>
                    <a:gd name="T24" fmla="*/ 2147483646 w 303"/>
                    <a:gd name="T25" fmla="*/ 2147483646 h 181"/>
                    <a:gd name="T26" fmla="*/ 2147483646 w 303"/>
                    <a:gd name="T27" fmla="*/ 2147483646 h 181"/>
                    <a:gd name="T28" fmla="*/ 2147483646 w 303"/>
                    <a:gd name="T29" fmla="*/ 2147483646 h 181"/>
                    <a:gd name="T30" fmla="*/ 2147483646 w 303"/>
                    <a:gd name="T31" fmla="*/ 2147483646 h 181"/>
                    <a:gd name="T32" fmla="*/ 2147483646 w 303"/>
                    <a:gd name="T33" fmla="*/ 2147483646 h 181"/>
                    <a:gd name="T34" fmla="*/ 2147483646 w 303"/>
                    <a:gd name="T35" fmla="*/ 2147483646 h 181"/>
                    <a:gd name="T36" fmla="*/ 2147483646 w 303"/>
                    <a:gd name="T37" fmla="*/ 2147483646 h 181"/>
                    <a:gd name="T38" fmla="*/ 2147483646 w 303"/>
                    <a:gd name="T39" fmla="*/ 2147483646 h 181"/>
                    <a:gd name="T40" fmla="*/ 2147483646 w 303"/>
                    <a:gd name="T41" fmla="*/ 2147483646 h 181"/>
                    <a:gd name="T42" fmla="*/ 2147483646 w 303"/>
                    <a:gd name="T43" fmla="*/ 2147483646 h 181"/>
                    <a:gd name="T44" fmla="*/ 2147483646 w 303"/>
                    <a:gd name="T45" fmla="*/ 2147483646 h 181"/>
                    <a:gd name="T46" fmla="*/ 2147483646 w 303"/>
                    <a:gd name="T47" fmla="*/ 2147483646 h 181"/>
                    <a:gd name="T48" fmla="*/ 2147483646 w 303"/>
                    <a:gd name="T49" fmla="*/ 2147483646 h 181"/>
                    <a:gd name="T50" fmla="*/ 2147483646 w 303"/>
                    <a:gd name="T51" fmla="*/ 2147483646 h 181"/>
                    <a:gd name="T52" fmla="*/ 2147483646 w 303"/>
                    <a:gd name="T53" fmla="*/ 2147483646 h 181"/>
                    <a:gd name="T54" fmla="*/ 2147483646 w 303"/>
                    <a:gd name="T55" fmla="*/ 2147483646 h 181"/>
                    <a:gd name="T56" fmla="*/ 2147483646 w 303"/>
                    <a:gd name="T57" fmla="*/ 2147483646 h 181"/>
                    <a:gd name="T58" fmla="*/ 2147483646 w 303"/>
                    <a:gd name="T59" fmla="*/ 2147483646 h 181"/>
                    <a:gd name="T60" fmla="*/ 2147483646 w 303"/>
                    <a:gd name="T61" fmla="*/ 2147483646 h 181"/>
                    <a:gd name="T62" fmla="*/ 2147483646 w 303"/>
                    <a:gd name="T63" fmla="*/ 2147483646 h 181"/>
                    <a:gd name="T64" fmla="*/ 2147483646 w 303"/>
                    <a:gd name="T65" fmla="*/ 2147483646 h 181"/>
                    <a:gd name="T66" fmla="*/ 2147483646 w 303"/>
                    <a:gd name="T67" fmla="*/ 2147483646 h 181"/>
                    <a:gd name="T68" fmla="*/ 2147483646 w 303"/>
                    <a:gd name="T69" fmla="*/ 2147483646 h 181"/>
                    <a:gd name="T70" fmla="*/ 2147483646 w 303"/>
                    <a:gd name="T71" fmla="*/ 2147483646 h 181"/>
                    <a:gd name="T72" fmla="*/ 2147483646 w 303"/>
                    <a:gd name="T73" fmla="*/ 2147483646 h 181"/>
                    <a:gd name="T74" fmla="*/ 2147483646 w 303"/>
                    <a:gd name="T75" fmla="*/ 2147483646 h 181"/>
                    <a:gd name="T76" fmla="*/ 2147483646 w 303"/>
                    <a:gd name="T77" fmla="*/ 2147483646 h 181"/>
                    <a:gd name="T78" fmla="*/ 2147483646 w 303"/>
                    <a:gd name="T79" fmla="*/ 2147483646 h 181"/>
                    <a:gd name="T80" fmla="*/ 2147483646 w 303"/>
                    <a:gd name="T81" fmla="*/ 2147483646 h 181"/>
                    <a:gd name="T82" fmla="*/ 2147483646 w 303"/>
                    <a:gd name="T83" fmla="*/ 2147483646 h 181"/>
                    <a:gd name="T84" fmla="*/ 2147483646 w 303"/>
                    <a:gd name="T85" fmla="*/ 2147483646 h 181"/>
                    <a:gd name="T86" fmla="*/ 2147483646 w 303"/>
                    <a:gd name="T87" fmla="*/ 2147483646 h 181"/>
                    <a:gd name="T88" fmla="*/ 2147483646 w 303"/>
                    <a:gd name="T89" fmla="*/ 2147483646 h 181"/>
                    <a:gd name="T90" fmla="*/ 2147483646 w 303"/>
                    <a:gd name="T91" fmla="*/ 2147483646 h 181"/>
                    <a:gd name="T92" fmla="*/ 2147483646 w 303"/>
                    <a:gd name="T93" fmla="*/ 2147483646 h 181"/>
                    <a:gd name="T94" fmla="*/ 2147483646 w 303"/>
                    <a:gd name="T95" fmla="*/ 2147483646 h 181"/>
                    <a:gd name="T96" fmla="*/ 2147483646 w 303"/>
                    <a:gd name="T97" fmla="*/ 2147483646 h 181"/>
                    <a:gd name="T98" fmla="*/ 2147483646 w 303"/>
                    <a:gd name="T99" fmla="*/ 2147483646 h 181"/>
                    <a:gd name="T100" fmla="*/ 2147483646 w 303"/>
                    <a:gd name="T101" fmla="*/ 2147483646 h 181"/>
                    <a:gd name="T102" fmla="*/ 2147483646 w 303"/>
                    <a:gd name="T103" fmla="*/ 2147483646 h 181"/>
                    <a:gd name="T104" fmla="*/ 2147483646 w 303"/>
                    <a:gd name="T105" fmla="*/ 2147483646 h 181"/>
                    <a:gd name="T106" fmla="*/ 2147483646 w 303"/>
                    <a:gd name="T107" fmla="*/ 2147483646 h 181"/>
                    <a:gd name="T108" fmla="*/ 2147483646 w 303"/>
                    <a:gd name="T109" fmla="*/ 2147483646 h 181"/>
                    <a:gd name="T110" fmla="*/ 2147483646 w 303"/>
                    <a:gd name="T111" fmla="*/ 2147483646 h 181"/>
                    <a:gd name="T112" fmla="*/ 2147483646 w 303"/>
                    <a:gd name="T113" fmla="*/ 2147483646 h 181"/>
                    <a:gd name="T114" fmla="*/ 2147483646 w 303"/>
                    <a:gd name="T115" fmla="*/ 2147483646 h 181"/>
                    <a:gd name="T116" fmla="*/ 2147483646 w 303"/>
                    <a:gd name="T117" fmla="*/ 2147483646 h 181"/>
                    <a:gd name="T118" fmla="*/ 2147483646 w 303"/>
                    <a:gd name="T119" fmla="*/ 2147483646 h 181"/>
                    <a:gd name="T120" fmla="*/ 2147483646 w 303"/>
                    <a:gd name="T121" fmla="*/ 2147483646 h 181"/>
                    <a:gd name="T122" fmla="*/ 2147483646 w 303"/>
                    <a:gd name="T123" fmla="*/ 2147483646 h 181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303"/>
                    <a:gd name="T187" fmla="*/ 0 h 181"/>
                    <a:gd name="T188" fmla="*/ 303 w 303"/>
                    <a:gd name="T189" fmla="*/ 181 h 181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303" h="181">
                      <a:moveTo>
                        <a:pt x="297" y="143"/>
                      </a:moveTo>
                      <a:lnTo>
                        <a:pt x="297" y="142"/>
                      </a:lnTo>
                      <a:lnTo>
                        <a:pt x="296" y="142"/>
                      </a:lnTo>
                      <a:lnTo>
                        <a:pt x="295" y="142"/>
                      </a:lnTo>
                      <a:lnTo>
                        <a:pt x="294" y="142"/>
                      </a:lnTo>
                      <a:lnTo>
                        <a:pt x="294" y="141"/>
                      </a:lnTo>
                      <a:lnTo>
                        <a:pt x="293" y="141"/>
                      </a:lnTo>
                      <a:lnTo>
                        <a:pt x="293" y="142"/>
                      </a:lnTo>
                      <a:lnTo>
                        <a:pt x="292" y="142"/>
                      </a:lnTo>
                      <a:lnTo>
                        <a:pt x="292" y="141"/>
                      </a:lnTo>
                      <a:lnTo>
                        <a:pt x="291" y="141"/>
                      </a:lnTo>
                      <a:lnTo>
                        <a:pt x="290" y="140"/>
                      </a:lnTo>
                      <a:lnTo>
                        <a:pt x="289" y="140"/>
                      </a:lnTo>
                      <a:lnTo>
                        <a:pt x="288" y="140"/>
                      </a:lnTo>
                      <a:lnTo>
                        <a:pt x="287" y="139"/>
                      </a:lnTo>
                      <a:lnTo>
                        <a:pt x="287" y="138"/>
                      </a:lnTo>
                      <a:lnTo>
                        <a:pt x="286" y="138"/>
                      </a:lnTo>
                      <a:lnTo>
                        <a:pt x="286" y="137"/>
                      </a:lnTo>
                      <a:lnTo>
                        <a:pt x="286" y="136"/>
                      </a:lnTo>
                      <a:lnTo>
                        <a:pt x="286" y="135"/>
                      </a:lnTo>
                      <a:lnTo>
                        <a:pt x="287" y="135"/>
                      </a:lnTo>
                      <a:lnTo>
                        <a:pt x="287" y="134"/>
                      </a:lnTo>
                      <a:lnTo>
                        <a:pt x="286" y="134"/>
                      </a:lnTo>
                      <a:lnTo>
                        <a:pt x="285" y="133"/>
                      </a:lnTo>
                      <a:lnTo>
                        <a:pt x="284" y="132"/>
                      </a:lnTo>
                      <a:lnTo>
                        <a:pt x="283" y="131"/>
                      </a:lnTo>
                      <a:lnTo>
                        <a:pt x="282" y="130"/>
                      </a:lnTo>
                      <a:lnTo>
                        <a:pt x="281" y="129"/>
                      </a:lnTo>
                      <a:lnTo>
                        <a:pt x="280" y="128"/>
                      </a:lnTo>
                      <a:lnTo>
                        <a:pt x="279" y="128"/>
                      </a:lnTo>
                      <a:lnTo>
                        <a:pt x="279" y="129"/>
                      </a:lnTo>
                      <a:lnTo>
                        <a:pt x="278" y="129"/>
                      </a:lnTo>
                      <a:lnTo>
                        <a:pt x="277" y="129"/>
                      </a:lnTo>
                      <a:lnTo>
                        <a:pt x="277" y="128"/>
                      </a:lnTo>
                      <a:lnTo>
                        <a:pt x="276" y="128"/>
                      </a:lnTo>
                      <a:lnTo>
                        <a:pt x="275" y="128"/>
                      </a:lnTo>
                      <a:lnTo>
                        <a:pt x="275" y="127"/>
                      </a:lnTo>
                      <a:lnTo>
                        <a:pt x="274" y="128"/>
                      </a:lnTo>
                      <a:lnTo>
                        <a:pt x="274" y="127"/>
                      </a:lnTo>
                      <a:lnTo>
                        <a:pt x="273" y="127"/>
                      </a:lnTo>
                      <a:lnTo>
                        <a:pt x="272" y="127"/>
                      </a:lnTo>
                      <a:lnTo>
                        <a:pt x="271" y="127"/>
                      </a:lnTo>
                      <a:lnTo>
                        <a:pt x="271" y="126"/>
                      </a:lnTo>
                      <a:lnTo>
                        <a:pt x="270" y="126"/>
                      </a:lnTo>
                      <a:lnTo>
                        <a:pt x="269" y="125"/>
                      </a:lnTo>
                      <a:lnTo>
                        <a:pt x="268" y="125"/>
                      </a:lnTo>
                      <a:lnTo>
                        <a:pt x="267" y="125"/>
                      </a:lnTo>
                      <a:lnTo>
                        <a:pt x="265" y="125"/>
                      </a:lnTo>
                      <a:lnTo>
                        <a:pt x="264" y="126"/>
                      </a:lnTo>
                      <a:lnTo>
                        <a:pt x="263" y="126"/>
                      </a:lnTo>
                      <a:lnTo>
                        <a:pt x="263" y="127"/>
                      </a:lnTo>
                      <a:lnTo>
                        <a:pt x="262" y="127"/>
                      </a:lnTo>
                      <a:lnTo>
                        <a:pt x="261" y="127"/>
                      </a:lnTo>
                      <a:lnTo>
                        <a:pt x="260" y="126"/>
                      </a:lnTo>
                      <a:lnTo>
                        <a:pt x="260" y="127"/>
                      </a:lnTo>
                      <a:lnTo>
                        <a:pt x="260" y="128"/>
                      </a:lnTo>
                      <a:lnTo>
                        <a:pt x="259" y="128"/>
                      </a:lnTo>
                      <a:lnTo>
                        <a:pt x="259" y="129"/>
                      </a:lnTo>
                      <a:lnTo>
                        <a:pt x="258" y="129"/>
                      </a:lnTo>
                      <a:lnTo>
                        <a:pt x="257" y="129"/>
                      </a:lnTo>
                      <a:lnTo>
                        <a:pt x="256" y="129"/>
                      </a:lnTo>
                      <a:lnTo>
                        <a:pt x="255" y="130"/>
                      </a:lnTo>
                      <a:lnTo>
                        <a:pt x="254" y="130"/>
                      </a:lnTo>
                      <a:lnTo>
                        <a:pt x="254" y="131"/>
                      </a:lnTo>
                      <a:lnTo>
                        <a:pt x="253" y="131"/>
                      </a:lnTo>
                      <a:lnTo>
                        <a:pt x="252" y="131"/>
                      </a:lnTo>
                      <a:lnTo>
                        <a:pt x="252" y="130"/>
                      </a:lnTo>
                      <a:lnTo>
                        <a:pt x="251" y="129"/>
                      </a:lnTo>
                      <a:lnTo>
                        <a:pt x="250" y="129"/>
                      </a:lnTo>
                      <a:lnTo>
                        <a:pt x="250" y="128"/>
                      </a:lnTo>
                      <a:lnTo>
                        <a:pt x="249" y="128"/>
                      </a:lnTo>
                      <a:lnTo>
                        <a:pt x="248" y="128"/>
                      </a:lnTo>
                      <a:lnTo>
                        <a:pt x="247" y="129"/>
                      </a:lnTo>
                      <a:lnTo>
                        <a:pt x="247" y="130"/>
                      </a:lnTo>
                      <a:lnTo>
                        <a:pt x="247" y="131"/>
                      </a:lnTo>
                      <a:lnTo>
                        <a:pt x="247" y="132"/>
                      </a:lnTo>
                      <a:lnTo>
                        <a:pt x="247" y="133"/>
                      </a:lnTo>
                      <a:lnTo>
                        <a:pt x="246" y="133"/>
                      </a:lnTo>
                      <a:lnTo>
                        <a:pt x="246" y="134"/>
                      </a:lnTo>
                      <a:lnTo>
                        <a:pt x="246" y="135"/>
                      </a:lnTo>
                      <a:lnTo>
                        <a:pt x="245" y="135"/>
                      </a:lnTo>
                      <a:lnTo>
                        <a:pt x="245" y="136"/>
                      </a:lnTo>
                      <a:lnTo>
                        <a:pt x="245" y="137"/>
                      </a:lnTo>
                      <a:lnTo>
                        <a:pt x="244" y="137"/>
                      </a:lnTo>
                      <a:lnTo>
                        <a:pt x="244" y="138"/>
                      </a:lnTo>
                      <a:lnTo>
                        <a:pt x="244" y="139"/>
                      </a:lnTo>
                      <a:lnTo>
                        <a:pt x="245" y="139"/>
                      </a:lnTo>
                      <a:lnTo>
                        <a:pt x="245" y="140"/>
                      </a:lnTo>
                      <a:lnTo>
                        <a:pt x="246" y="140"/>
                      </a:lnTo>
                      <a:lnTo>
                        <a:pt x="245" y="141"/>
                      </a:lnTo>
                      <a:lnTo>
                        <a:pt x="245" y="140"/>
                      </a:lnTo>
                      <a:lnTo>
                        <a:pt x="245" y="141"/>
                      </a:lnTo>
                      <a:lnTo>
                        <a:pt x="244" y="141"/>
                      </a:lnTo>
                      <a:lnTo>
                        <a:pt x="244" y="142"/>
                      </a:lnTo>
                      <a:lnTo>
                        <a:pt x="245" y="142"/>
                      </a:lnTo>
                      <a:lnTo>
                        <a:pt x="245" y="143"/>
                      </a:lnTo>
                      <a:lnTo>
                        <a:pt x="244" y="143"/>
                      </a:lnTo>
                      <a:lnTo>
                        <a:pt x="244" y="144"/>
                      </a:lnTo>
                      <a:lnTo>
                        <a:pt x="243" y="144"/>
                      </a:lnTo>
                      <a:lnTo>
                        <a:pt x="242" y="144"/>
                      </a:lnTo>
                      <a:lnTo>
                        <a:pt x="241" y="144"/>
                      </a:lnTo>
                      <a:lnTo>
                        <a:pt x="240" y="144"/>
                      </a:lnTo>
                      <a:lnTo>
                        <a:pt x="240" y="143"/>
                      </a:lnTo>
                      <a:lnTo>
                        <a:pt x="239" y="143"/>
                      </a:lnTo>
                      <a:lnTo>
                        <a:pt x="238" y="143"/>
                      </a:lnTo>
                      <a:lnTo>
                        <a:pt x="237" y="144"/>
                      </a:lnTo>
                      <a:lnTo>
                        <a:pt x="236" y="145"/>
                      </a:lnTo>
                      <a:lnTo>
                        <a:pt x="235" y="145"/>
                      </a:lnTo>
                      <a:lnTo>
                        <a:pt x="235" y="146"/>
                      </a:lnTo>
                      <a:lnTo>
                        <a:pt x="234" y="146"/>
                      </a:lnTo>
                      <a:lnTo>
                        <a:pt x="233" y="146"/>
                      </a:lnTo>
                      <a:lnTo>
                        <a:pt x="232" y="146"/>
                      </a:lnTo>
                      <a:lnTo>
                        <a:pt x="231" y="146"/>
                      </a:lnTo>
                      <a:lnTo>
                        <a:pt x="231" y="145"/>
                      </a:lnTo>
                      <a:lnTo>
                        <a:pt x="230" y="146"/>
                      </a:lnTo>
                      <a:lnTo>
                        <a:pt x="229" y="146"/>
                      </a:lnTo>
                      <a:lnTo>
                        <a:pt x="229" y="147"/>
                      </a:lnTo>
                      <a:lnTo>
                        <a:pt x="228" y="146"/>
                      </a:lnTo>
                      <a:lnTo>
                        <a:pt x="227" y="147"/>
                      </a:lnTo>
                      <a:lnTo>
                        <a:pt x="226" y="147"/>
                      </a:lnTo>
                      <a:lnTo>
                        <a:pt x="225" y="148"/>
                      </a:lnTo>
                      <a:lnTo>
                        <a:pt x="224" y="148"/>
                      </a:lnTo>
                      <a:lnTo>
                        <a:pt x="223" y="148"/>
                      </a:lnTo>
                      <a:lnTo>
                        <a:pt x="222" y="148"/>
                      </a:lnTo>
                      <a:lnTo>
                        <a:pt x="221" y="148"/>
                      </a:lnTo>
                      <a:lnTo>
                        <a:pt x="220" y="149"/>
                      </a:lnTo>
                      <a:lnTo>
                        <a:pt x="219" y="148"/>
                      </a:lnTo>
                      <a:lnTo>
                        <a:pt x="218" y="148"/>
                      </a:lnTo>
                      <a:lnTo>
                        <a:pt x="217" y="148"/>
                      </a:lnTo>
                      <a:lnTo>
                        <a:pt x="216" y="149"/>
                      </a:lnTo>
                      <a:lnTo>
                        <a:pt x="216" y="150"/>
                      </a:lnTo>
                      <a:lnTo>
                        <a:pt x="215" y="150"/>
                      </a:lnTo>
                      <a:lnTo>
                        <a:pt x="215" y="151"/>
                      </a:lnTo>
                      <a:lnTo>
                        <a:pt x="214" y="151"/>
                      </a:lnTo>
                      <a:lnTo>
                        <a:pt x="213" y="150"/>
                      </a:lnTo>
                      <a:lnTo>
                        <a:pt x="212" y="150"/>
                      </a:lnTo>
                      <a:lnTo>
                        <a:pt x="212" y="151"/>
                      </a:lnTo>
                      <a:lnTo>
                        <a:pt x="211" y="150"/>
                      </a:lnTo>
                      <a:lnTo>
                        <a:pt x="210" y="150"/>
                      </a:lnTo>
                      <a:lnTo>
                        <a:pt x="209" y="150"/>
                      </a:lnTo>
                      <a:lnTo>
                        <a:pt x="208" y="151"/>
                      </a:lnTo>
                      <a:lnTo>
                        <a:pt x="207" y="151"/>
                      </a:lnTo>
                      <a:lnTo>
                        <a:pt x="207" y="152"/>
                      </a:lnTo>
                      <a:lnTo>
                        <a:pt x="206" y="152"/>
                      </a:lnTo>
                      <a:lnTo>
                        <a:pt x="206" y="151"/>
                      </a:lnTo>
                      <a:lnTo>
                        <a:pt x="205" y="151"/>
                      </a:lnTo>
                      <a:lnTo>
                        <a:pt x="205" y="150"/>
                      </a:lnTo>
                      <a:lnTo>
                        <a:pt x="204" y="150"/>
                      </a:lnTo>
                      <a:lnTo>
                        <a:pt x="203" y="150"/>
                      </a:lnTo>
                      <a:lnTo>
                        <a:pt x="202" y="151"/>
                      </a:lnTo>
                      <a:lnTo>
                        <a:pt x="202" y="150"/>
                      </a:lnTo>
                      <a:lnTo>
                        <a:pt x="203" y="150"/>
                      </a:lnTo>
                      <a:lnTo>
                        <a:pt x="202" y="149"/>
                      </a:lnTo>
                      <a:lnTo>
                        <a:pt x="201" y="149"/>
                      </a:lnTo>
                      <a:lnTo>
                        <a:pt x="200" y="148"/>
                      </a:lnTo>
                      <a:lnTo>
                        <a:pt x="199" y="148"/>
                      </a:lnTo>
                      <a:lnTo>
                        <a:pt x="198" y="149"/>
                      </a:lnTo>
                      <a:lnTo>
                        <a:pt x="197" y="148"/>
                      </a:lnTo>
                      <a:lnTo>
                        <a:pt x="197" y="149"/>
                      </a:lnTo>
                      <a:lnTo>
                        <a:pt x="196" y="150"/>
                      </a:lnTo>
                      <a:lnTo>
                        <a:pt x="195" y="150"/>
                      </a:lnTo>
                      <a:lnTo>
                        <a:pt x="195" y="151"/>
                      </a:lnTo>
                      <a:lnTo>
                        <a:pt x="195" y="150"/>
                      </a:lnTo>
                      <a:lnTo>
                        <a:pt x="195" y="149"/>
                      </a:lnTo>
                      <a:lnTo>
                        <a:pt x="194" y="148"/>
                      </a:lnTo>
                      <a:lnTo>
                        <a:pt x="193" y="148"/>
                      </a:lnTo>
                      <a:lnTo>
                        <a:pt x="192" y="148"/>
                      </a:lnTo>
                      <a:lnTo>
                        <a:pt x="191" y="148"/>
                      </a:lnTo>
                      <a:lnTo>
                        <a:pt x="192" y="148"/>
                      </a:lnTo>
                      <a:lnTo>
                        <a:pt x="192" y="147"/>
                      </a:lnTo>
                      <a:lnTo>
                        <a:pt x="191" y="147"/>
                      </a:lnTo>
                      <a:lnTo>
                        <a:pt x="191" y="146"/>
                      </a:lnTo>
                      <a:lnTo>
                        <a:pt x="190" y="146"/>
                      </a:lnTo>
                      <a:lnTo>
                        <a:pt x="189" y="147"/>
                      </a:lnTo>
                      <a:lnTo>
                        <a:pt x="188" y="148"/>
                      </a:lnTo>
                      <a:lnTo>
                        <a:pt x="187" y="149"/>
                      </a:lnTo>
                      <a:lnTo>
                        <a:pt x="186" y="150"/>
                      </a:lnTo>
                      <a:lnTo>
                        <a:pt x="187" y="150"/>
                      </a:lnTo>
                      <a:lnTo>
                        <a:pt x="186" y="151"/>
                      </a:lnTo>
                      <a:lnTo>
                        <a:pt x="185" y="150"/>
                      </a:lnTo>
                      <a:lnTo>
                        <a:pt x="185" y="149"/>
                      </a:lnTo>
                      <a:lnTo>
                        <a:pt x="184" y="149"/>
                      </a:lnTo>
                      <a:lnTo>
                        <a:pt x="183" y="148"/>
                      </a:lnTo>
                      <a:lnTo>
                        <a:pt x="182" y="149"/>
                      </a:lnTo>
                      <a:lnTo>
                        <a:pt x="182" y="148"/>
                      </a:lnTo>
                      <a:lnTo>
                        <a:pt x="181" y="148"/>
                      </a:lnTo>
                      <a:lnTo>
                        <a:pt x="180" y="148"/>
                      </a:lnTo>
                      <a:lnTo>
                        <a:pt x="179" y="148"/>
                      </a:lnTo>
                      <a:lnTo>
                        <a:pt x="179" y="149"/>
                      </a:lnTo>
                      <a:lnTo>
                        <a:pt x="178" y="149"/>
                      </a:lnTo>
                      <a:lnTo>
                        <a:pt x="178" y="148"/>
                      </a:lnTo>
                      <a:lnTo>
                        <a:pt x="177" y="148"/>
                      </a:lnTo>
                      <a:lnTo>
                        <a:pt x="176" y="148"/>
                      </a:lnTo>
                      <a:lnTo>
                        <a:pt x="175" y="148"/>
                      </a:lnTo>
                      <a:lnTo>
                        <a:pt x="174" y="148"/>
                      </a:lnTo>
                      <a:lnTo>
                        <a:pt x="174" y="149"/>
                      </a:lnTo>
                      <a:lnTo>
                        <a:pt x="174" y="150"/>
                      </a:lnTo>
                      <a:lnTo>
                        <a:pt x="174" y="152"/>
                      </a:lnTo>
                      <a:lnTo>
                        <a:pt x="174" y="153"/>
                      </a:lnTo>
                      <a:lnTo>
                        <a:pt x="173" y="153"/>
                      </a:lnTo>
                      <a:lnTo>
                        <a:pt x="174" y="153"/>
                      </a:lnTo>
                      <a:lnTo>
                        <a:pt x="174" y="154"/>
                      </a:lnTo>
                      <a:lnTo>
                        <a:pt x="173" y="155"/>
                      </a:lnTo>
                      <a:lnTo>
                        <a:pt x="172" y="155"/>
                      </a:lnTo>
                      <a:lnTo>
                        <a:pt x="172" y="156"/>
                      </a:lnTo>
                      <a:lnTo>
                        <a:pt x="171" y="156"/>
                      </a:lnTo>
                      <a:lnTo>
                        <a:pt x="170" y="156"/>
                      </a:lnTo>
                      <a:lnTo>
                        <a:pt x="169" y="155"/>
                      </a:lnTo>
                      <a:lnTo>
                        <a:pt x="169" y="156"/>
                      </a:lnTo>
                      <a:lnTo>
                        <a:pt x="168" y="156"/>
                      </a:lnTo>
                      <a:lnTo>
                        <a:pt x="167" y="155"/>
                      </a:lnTo>
                      <a:lnTo>
                        <a:pt x="166" y="154"/>
                      </a:lnTo>
                      <a:lnTo>
                        <a:pt x="165" y="154"/>
                      </a:lnTo>
                      <a:lnTo>
                        <a:pt x="164" y="154"/>
                      </a:lnTo>
                      <a:lnTo>
                        <a:pt x="163" y="154"/>
                      </a:lnTo>
                      <a:lnTo>
                        <a:pt x="162" y="155"/>
                      </a:lnTo>
                      <a:lnTo>
                        <a:pt x="163" y="156"/>
                      </a:lnTo>
                      <a:lnTo>
                        <a:pt x="162" y="157"/>
                      </a:lnTo>
                      <a:lnTo>
                        <a:pt x="162" y="158"/>
                      </a:lnTo>
                      <a:lnTo>
                        <a:pt x="160" y="157"/>
                      </a:lnTo>
                      <a:lnTo>
                        <a:pt x="159" y="158"/>
                      </a:lnTo>
                      <a:lnTo>
                        <a:pt x="159" y="159"/>
                      </a:lnTo>
                      <a:lnTo>
                        <a:pt x="158" y="160"/>
                      </a:lnTo>
                      <a:lnTo>
                        <a:pt x="158" y="161"/>
                      </a:lnTo>
                      <a:lnTo>
                        <a:pt x="158" y="162"/>
                      </a:lnTo>
                      <a:lnTo>
                        <a:pt x="158" y="163"/>
                      </a:lnTo>
                      <a:lnTo>
                        <a:pt x="158" y="164"/>
                      </a:lnTo>
                      <a:lnTo>
                        <a:pt x="157" y="165"/>
                      </a:lnTo>
                      <a:lnTo>
                        <a:pt x="157" y="166"/>
                      </a:lnTo>
                      <a:lnTo>
                        <a:pt x="156" y="166"/>
                      </a:lnTo>
                      <a:lnTo>
                        <a:pt x="155" y="166"/>
                      </a:lnTo>
                      <a:lnTo>
                        <a:pt x="155" y="167"/>
                      </a:lnTo>
                      <a:lnTo>
                        <a:pt x="156" y="167"/>
                      </a:lnTo>
                      <a:lnTo>
                        <a:pt x="156" y="168"/>
                      </a:lnTo>
                      <a:lnTo>
                        <a:pt x="157" y="168"/>
                      </a:lnTo>
                      <a:lnTo>
                        <a:pt x="157" y="169"/>
                      </a:lnTo>
                      <a:lnTo>
                        <a:pt x="157" y="170"/>
                      </a:lnTo>
                      <a:lnTo>
                        <a:pt x="156" y="170"/>
                      </a:lnTo>
                      <a:lnTo>
                        <a:pt x="155" y="170"/>
                      </a:lnTo>
                      <a:lnTo>
                        <a:pt x="154" y="170"/>
                      </a:lnTo>
                      <a:lnTo>
                        <a:pt x="153" y="171"/>
                      </a:lnTo>
                      <a:lnTo>
                        <a:pt x="152" y="171"/>
                      </a:lnTo>
                      <a:lnTo>
                        <a:pt x="152" y="172"/>
                      </a:lnTo>
                      <a:lnTo>
                        <a:pt x="152" y="173"/>
                      </a:lnTo>
                      <a:lnTo>
                        <a:pt x="152" y="172"/>
                      </a:lnTo>
                      <a:lnTo>
                        <a:pt x="151" y="173"/>
                      </a:lnTo>
                      <a:lnTo>
                        <a:pt x="150" y="172"/>
                      </a:lnTo>
                      <a:lnTo>
                        <a:pt x="150" y="173"/>
                      </a:lnTo>
                      <a:lnTo>
                        <a:pt x="148" y="173"/>
                      </a:lnTo>
                      <a:lnTo>
                        <a:pt x="148" y="174"/>
                      </a:lnTo>
                      <a:lnTo>
                        <a:pt x="147" y="175"/>
                      </a:lnTo>
                      <a:lnTo>
                        <a:pt x="146" y="175"/>
                      </a:lnTo>
                      <a:lnTo>
                        <a:pt x="145" y="174"/>
                      </a:lnTo>
                      <a:lnTo>
                        <a:pt x="144" y="174"/>
                      </a:lnTo>
                      <a:lnTo>
                        <a:pt x="143" y="175"/>
                      </a:lnTo>
                      <a:lnTo>
                        <a:pt x="142" y="175"/>
                      </a:lnTo>
                      <a:lnTo>
                        <a:pt x="141" y="176"/>
                      </a:lnTo>
                      <a:lnTo>
                        <a:pt x="140" y="176"/>
                      </a:lnTo>
                      <a:lnTo>
                        <a:pt x="139" y="176"/>
                      </a:lnTo>
                      <a:lnTo>
                        <a:pt x="138" y="176"/>
                      </a:lnTo>
                      <a:lnTo>
                        <a:pt x="137" y="177"/>
                      </a:lnTo>
                      <a:lnTo>
                        <a:pt x="136" y="177"/>
                      </a:lnTo>
                      <a:lnTo>
                        <a:pt x="135" y="178"/>
                      </a:lnTo>
                      <a:lnTo>
                        <a:pt x="135" y="179"/>
                      </a:lnTo>
                      <a:lnTo>
                        <a:pt x="134" y="179"/>
                      </a:lnTo>
                      <a:lnTo>
                        <a:pt x="132" y="180"/>
                      </a:lnTo>
                      <a:lnTo>
                        <a:pt x="132" y="181"/>
                      </a:lnTo>
                      <a:lnTo>
                        <a:pt x="131" y="181"/>
                      </a:lnTo>
                      <a:lnTo>
                        <a:pt x="130" y="181"/>
                      </a:lnTo>
                      <a:lnTo>
                        <a:pt x="129" y="181"/>
                      </a:lnTo>
                      <a:lnTo>
                        <a:pt x="128" y="181"/>
                      </a:lnTo>
                      <a:lnTo>
                        <a:pt x="128" y="180"/>
                      </a:lnTo>
                      <a:lnTo>
                        <a:pt x="127" y="181"/>
                      </a:lnTo>
                      <a:lnTo>
                        <a:pt x="127" y="180"/>
                      </a:lnTo>
                      <a:lnTo>
                        <a:pt x="126" y="180"/>
                      </a:lnTo>
                      <a:lnTo>
                        <a:pt x="126" y="179"/>
                      </a:lnTo>
                      <a:lnTo>
                        <a:pt x="125" y="179"/>
                      </a:lnTo>
                      <a:lnTo>
                        <a:pt x="125" y="178"/>
                      </a:lnTo>
                      <a:lnTo>
                        <a:pt x="124" y="178"/>
                      </a:lnTo>
                      <a:lnTo>
                        <a:pt x="122" y="178"/>
                      </a:lnTo>
                      <a:lnTo>
                        <a:pt x="122" y="177"/>
                      </a:lnTo>
                      <a:lnTo>
                        <a:pt x="122" y="175"/>
                      </a:lnTo>
                      <a:lnTo>
                        <a:pt x="123" y="175"/>
                      </a:lnTo>
                      <a:lnTo>
                        <a:pt x="122" y="174"/>
                      </a:lnTo>
                      <a:lnTo>
                        <a:pt x="121" y="175"/>
                      </a:lnTo>
                      <a:lnTo>
                        <a:pt x="120" y="175"/>
                      </a:lnTo>
                      <a:lnTo>
                        <a:pt x="119" y="175"/>
                      </a:lnTo>
                      <a:lnTo>
                        <a:pt x="118" y="175"/>
                      </a:lnTo>
                      <a:lnTo>
                        <a:pt x="117" y="175"/>
                      </a:lnTo>
                      <a:lnTo>
                        <a:pt x="118" y="174"/>
                      </a:lnTo>
                      <a:lnTo>
                        <a:pt x="117" y="173"/>
                      </a:lnTo>
                      <a:lnTo>
                        <a:pt x="118" y="173"/>
                      </a:lnTo>
                      <a:lnTo>
                        <a:pt x="118" y="172"/>
                      </a:lnTo>
                      <a:lnTo>
                        <a:pt x="119" y="171"/>
                      </a:lnTo>
                      <a:lnTo>
                        <a:pt x="120" y="170"/>
                      </a:lnTo>
                      <a:lnTo>
                        <a:pt x="119" y="170"/>
                      </a:lnTo>
                      <a:lnTo>
                        <a:pt x="118" y="170"/>
                      </a:lnTo>
                      <a:lnTo>
                        <a:pt x="117" y="170"/>
                      </a:lnTo>
                      <a:lnTo>
                        <a:pt x="116" y="169"/>
                      </a:lnTo>
                      <a:lnTo>
                        <a:pt x="116" y="168"/>
                      </a:lnTo>
                      <a:lnTo>
                        <a:pt x="117" y="168"/>
                      </a:lnTo>
                      <a:lnTo>
                        <a:pt x="117" y="167"/>
                      </a:lnTo>
                      <a:lnTo>
                        <a:pt x="117" y="166"/>
                      </a:lnTo>
                      <a:lnTo>
                        <a:pt x="118" y="166"/>
                      </a:lnTo>
                      <a:lnTo>
                        <a:pt x="118" y="165"/>
                      </a:lnTo>
                      <a:lnTo>
                        <a:pt x="118" y="164"/>
                      </a:lnTo>
                      <a:lnTo>
                        <a:pt x="118" y="163"/>
                      </a:lnTo>
                      <a:lnTo>
                        <a:pt x="118" y="162"/>
                      </a:lnTo>
                      <a:lnTo>
                        <a:pt x="118" y="161"/>
                      </a:lnTo>
                      <a:lnTo>
                        <a:pt x="117" y="161"/>
                      </a:lnTo>
                      <a:lnTo>
                        <a:pt x="117" y="160"/>
                      </a:lnTo>
                      <a:lnTo>
                        <a:pt x="118" y="160"/>
                      </a:lnTo>
                      <a:lnTo>
                        <a:pt x="118" y="159"/>
                      </a:lnTo>
                      <a:lnTo>
                        <a:pt x="118" y="158"/>
                      </a:lnTo>
                      <a:lnTo>
                        <a:pt x="118" y="157"/>
                      </a:lnTo>
                      <a:lnTo>
                        <a:pt x="118" y="156"/>
                      </a:lnTo>
                      <a:lnTo>
                        <a:pt x="117" y="156"/>
                      </a:lnTo>
                      <a:lnTo>
                        <a:pt x="117" y="155"/>
                      </a:lnTo>
                      <a:lnTo>
                        <a:pt x="116" y="155"/>
                      </a:lnTo>
                      <a:lnTo>
                        <a:pt x="115" y="155"/>
                      </a:lnTo>
                      <a:lnTo>
                        <a:pt x="115" y="154"/>
                      </a:lnTo>
                      <a:lnTo>
                        <a:pt x="115" y="153"/>
                      </a:lnTo>
                      <a:lnTo>
                        <a:pt x="114" y="152"/>
                      </a:lnTo>
                      <a:lnTo>
                        <a:pt x="113" y="152"/>
                      </a:lnTo>
                      <a:lnTo>
                        <a:pt x="113" y="153"/>
                      </a:lnTo>
                      <a:lnTo>
                        <a:pt x="112" y="153"/>
                      </a:lnTo>
                      <a:lnTo>
                        <a:pt x="111" y="153"/>
                      </a:lnTo>
                      <a:lnTo>
                        <a:pt x="110" y="153"/>
                      </a:lnTo>
                      <a:lnTo>
                        <a:pt x="109" y="153"/>
                      </a:lnTo>
                      <a:lnTo>
                        <a:pt x="108" y="153"/>
                      </a:lnTo>
                      <a:lnTo>
                        <a:pt x="108" y="152"/>
                      </a:lnTo>
                      <a:lnTo>
                        <a:pt x="107" y="152"/>
                      </a:lnTo>
                      <a:lnTo>
                        <a:pt x="106" y="152"/>
                      </a:lnTo>
                      <a:lnTo>
                        <a:pt x="105" y="152"/>
                      </a:lnTo>
                      <a:lnTo>
                        <a:pt x="104" y="153"/>
                      </a:lnTo>
                      <a:lnTo>
                        <a:pt x="104" y="152"/>
                      </a:lnTo>
                      <a:lnTo>
                        <a:pt x="103" y="152"/>
                      </a:lnTo>
                      <a:lnTo>
                        <a:pt x="103" y="151"/>
                      </a:lnTo>
                      <a:lnTo>
                        <a:pt x="103" y="150"/>
                      </a:lnTo>
                      <a:lnTo>
                        <a:pt x="104" y="150"/>
                      </a:lnTo>
                      <a:lnTo>
                        <a:pt x="105" y="150"/>
                      </a:lnTo>
                      <a:lnTo>
                        <a:pt x="106" y="150"/>
                      </a:lnTo>
                      <a:lnTo>
                        <a:pt x="106" y="149"/>
                      </a:lnTo>
                      <a:lnTo>
                        <a:pt x="107" y="149"/>
                      </a:lnTo>
                      <a:lnTo>
                        <a:pt x="106" y="148"/>
                      </a:lnTo>
                      <a:lnTo>
                        <a:pt x="107" y="148"/>
                      </a:lnTo>
                      <a:lnTo>
                        <a:pt x="106" y="148"/>
                      </a:lnTo>
                      <a:lnTo>
                        <a:pt x="105" y="148"/>
                      </a:lnTo>
                      <a:lnTo>
                        <a:pt x="106" y="147"/>
                      </a:lnTo>
                      <a:lnTo>
                        <a:pt x="107" y="147"/>
                      </a:lnTo>
                      <a:lnTo>
                        <a:pt x="108" y="147"/>
                      </a:lnTo>
                      <a:lnTo>
                        <a:pt x="109" y="147"/>
                      </a:lnTo>
                      <a:lnTo>
                        <a:pt x="110" y="146"/>
                      </a:lnTo>
                      <a:lnTo>
                        <a:pt x="111" y="146"/>
                      </a:lnTo>
                      <a:lnTo>
                        <a:pt x="111" y="145"/>
                      </a:lnTo>
                      <a:lnTo>
                        <a:pt x="112" y="145"/>
                      </a:lnTo>
                      <a:lnTo>
                        <a:pt x="112" y="144"/>
                      </a:lnTo>
                      <a:lnTo>
                        <a:pt x="111" y="144"/>
                      </a:lnTo>
                      <a:lnTo>
                        <a:pt x="111" y="143"/>
                      </a:lnTo>
                      <a:lnTo>
                        <a:pt x="112" y="143"/>
                      </a:lnTo>
                      <a:lnTo>
                        <a:pt x="113" y="143"/>
                      </a:lnTo>
                      <a:lnTo>
                        <a:pt x="114" y="143"/>
                      </a:lnTo>
                      <a:lnTo>
                        <a:pt x="113" y="142"/>
                      </a:lnTo>
                      <a:lnTo>
                        <a:pt x="113" y="141"/>
                      </a:lnTo>
                      <a:lnTo>
                        <a:pt x="112" y="141"/>
                      </a:lnTo>
                      <a:lnTo>
                        <a:pt x="113" y="140"/>
                      </a:lnTo>
                      <a:lnTo>
                        <a:pt x="114" y="140"/>
                      </a:lnTo>
                      <a:lnTo>
                        <a:pt x="115" y="140"/>
                      </a:lnTo>
                      <a:lnTo>
                        <a:pt x="116" y="139"/>
                      </a:lnTo>
                      <a:lnTo>
                        <a:pt x="117" y="139"/>
                      </a:lnTo>
                      <a:lnTo>
                        <a:pt x="117" y="140"/>
                      </a:lnTo>
                      <a:lnTo>
                        <a:pt x="118" y="140"/>
                      </a:lnTo>
                      <a:lnTo>
                        <a:pt x="119" y="140"/>
                      </a:lnTo>
                      <a:lnTo>
                        <a:pt x="119" y="139"/>
                      </a:lnTo>
                      <a:lnTo>
                        <a:pt x="119" y="138"/>
                      </a:lnTo>
                      <a:lnTo>
                        <a:pt x="120" y="137"/>
                      </a:lnTo>
                      <a:lnTo>
                        <a:pt x="121" y="137"/>
                      </a:lnTo>
                      <a:lnTo>
                        <a:pt x="121" y="136"/>
                      </a:lnTo>
                      <a:lnTo>
                        <a:pt x="120" y="136"/>
                      </a:lnTo>
                      <a:lnTo>
                        <a:pt x="121" y="135"/>
                      </a:lnTo>
                      <a:lnTo>
                        <a:pt x="120" y="135"/>
                      </a:lnTo>
                      <a:lnTo>
                        <a:pt x="120" y="134"/>
                      </a:lnTo>
                      <a:lnTo>
                        <a:pt x="120" y="133"/>
                      </a:lnTo>
                      <a:lnTo>
                        <a:pt x="120" y="132"/>
                      </a:lnTo>
                      <a:lnTo>
                        <a:pt x="119" y="132"/>
                      </a:lnTo>
                      <a:lnTo>
                        <a:pt x="118" y="131"/>
                      </a:lnTo>
                      <a:lnTo>
                        <a:pt x="118" y="130"/>
                      </a:lnTo>
                      <a:lnTo>
                        <a:pt x="118" y="129"/>
                      </a:lnTo>
                      <a:lnTo>
                        <a:pt x="117" y="128"/>
                      </a:lnTo>
                      <a:lnTo>
                        <a:pt x="116" y="128"/>
                      </a:lnTo>
                      <a:lnTo>
                        <a:pt x="116" y="127"/>
                      </a:lnTo>
                      <a:lnTo>
                        <a:pt x="117" y="126"/>
                      </a:lnTo>
                      <a:lnTo>
                        <a:pt x="118" y="125"/>
                      </a:lnTo>
                      <a:lnTo>
                        <a:pt x="118" y="124"/>
                      </a:lnTo>
                      <a:lnTo>
                        <a:pt x="119" y="123"/>
                      </a:lnTo>
                      <a:lnTo>
                        <a:pt x="120" y="123"/>
                      </a:lnTo>
                      <a:lnTo>
                        <a:pt x="119" y="123"/>
                      </a:lnTo>
                      <a:lnTo>
                        <a:pt x="119" y="122"/>
                      </a:lnTo>
                      <a:lnTo>
                        <a:pt x="120" y="122"/>
                      </a:lnTo>
                      <a:lnTo>
                        <a:pt x="121" y="122"/>
                      </a:lnTo>
                      <a:lnTo>
                        <a:pt x="122" y="121"/>
                      </a:lnTo>
                      <a:lnTo>
                        <a:pt x="122" y="120"/>
                      </a:lnTo>
                      <a:lnTo>
                        <a:pt x="123" y="120"/>
                      </a:lnTo>
                      <a:lnTo>
                        <a:pt x="124" y="120"/>
                      </a:lnTo>
                      <a:lnTo>
                        <a:pt x="125" y="119"/>
                      </a:lnTo>
                      <a:lnTo>
                        <a:pt x="126" y="119"/>
                      </a:lnTo>
                      <a:lnTo>
                        <a:pt x="126" y="118"/>
                      </a:lnTo>
                      <a:lnTo>
                        <a:pt x="127" y="119"/>
                      </a:lnTo>
                      <a:lnTo>
                        <a:pt x="128" y="118"/>
                      </a:lnTo>
                      <a:lnTo>
                        <a:pt x="129" y="118"/>
                      </a:lnTo>
                      <a:lnTo>
                        <a:pt x="130" y="118"/>
                      </a:lnTo>
                      <a:lnTo>
                        <a:pt x="131" y="118"/>
                      </a:lnTo>
                      <a:lnTo>
                        <a:pt x="132" y="117"/>
                      </a:lnTo>
                      <a:lnTo>
                        <a:pt x="132" y="118"/>
                      </a:lnTo>
                      <a:lnTo>
                        <a:pt x="133" y="118"/>
                      </a:lnTo>
                      <a:lnTo>
                        <a:pt x="133" y="117"/>
                      </a:lnTo>
                      <a:lnTo>
                        <a:pt x="134" y="117"/>
                      </a:lnTo>
                      <a:lnTo>
                        <a:pt x="134" y="116"/>
                      </a:lnTo>
                      <a:lnTo>
                        <a:pt x="133" y="116"/>
                      </a:lnTo>
                      <a:lnTo>
                        <a:pt x="133" y="115"/>
                      </a:lnTo>
                      <a:lnTo>
                        <a:pt x="133" y="114"/>
                      </a:lnTo>
                      <a:lnTo>
                        <a:pt x="132" y="114"/>
                      </a:lnTo>
                      <a:lnTo>
                        <a:pt x="132" y="113"/>
                      </a:lnTo>
                      <a:lnTo>
                        <a:pt x="131" y="113"/>
                      </a:lnTo>
                      <a:lnTo>
                        <a:pt x="132" y="112"/>
                      </a:lnTo>
                      <a:lnTo>
                        <a:pt x="131" y="112"/>
                      </a:lnTo>
                      <a:lnTo>
                        <a:pt x="131" y="111"/>
                      </a:lnTo>
                      <a:lnTo>
                        <a:pt x="132" y="110"/>
                      </a:lnTo>
                      <a:lnTo>
                        <a:pt x="131" y="110"/>
                      </a:lnTo>
                      <a:lnTo>
                        <a:pt x="130" y="109"/>
                      </a:lnTo>
                      <a:lnTo>
                        <a:pt x="130" y="108"/>
                      </a:lnTo>
                      <a:lnTo>
                        <a:pt x="129" y="108"/>
                      </a:lnTo>
                      <a:lnTo>
                        <a:pt x="128" y="108"/>
                      </a:lnTo>
                      <a:lnTo>
                        <a:pt x="128" y="107"/>
                      </a:lnTo>
                      <a:lnTo>
                        <a:pt x="127" y="106"/>
                      </a:lnTo>
                      <a:lnTo>
                        <a:pt x="126" y="106"/>
                      </a:lnTo>
                      <a:lnTo>
                        <a:pt x="125" y="105"/>
                      </a:lnTo>
                      <a:lnTo>
                        <a:pt x="124" y="105"/>
                      </a:lnTo>
                      <a:lnTo>
                        <a:pt x="123" y="105"/>
                      </a:lnTo>
                      <a:lnTo>
                        <a:pt x="123" y="104"/>
                      </a:lnTo>
                      <a:lnTo>
                        <a:pt x="122" y="104"/>
                      </a:lnTo>
                      <a:lnTo>
                        <a:pt x="121" y="104"/>
                      </a:lnTo>
                      <a:lnTo>
                        <a:pt x="121" y="103"/>
                      </a:lnTo>
                      <a:lnTo>
                        <a:pt x="121" y="102"/>
                      </a:lnTo>
                      <a:lnTo>
                        <a:pt x="120" y="102"/>
                      </a:lnTo>
                      <a:lnTo>
                        <a:pt x="120" y="101"/>
                      </a:lnTo>
                      <a:lnTo>
                        <a:pt x="119" y="100"/>
                      </a:lnTo>
                      <a:lnTo>
                        <a:pt x="118" y="100"/>
                      </a:lnTo>
                      <a:lnTo>
                        <a:pt x="117" y="99"/>
                      </a:lnTo>
                      <a:lnTo>
                        <a:pt x="116" y="98"/>
                      </a:lnTo>
                      <a:lnTo>
                        <a:pt x="115" y="98"/>
                      </a:lnTo>
                      <a:lnTo>
                        <a:pt x="114" y="98"/>
                      </a:lnTo>
                      <a:lnTo>
                        <a:pt x="113" y="98"/>
                      </a:lnTo>
                      <a:lnTo>
                        <a:pt x="112" y="98"/>
                      </a:lnTo>
                      <a:lnTo>
                        <a:pt x="111" y="99"/>
                      </a:lnTo>
                      <a:lnTo>
                        <a:pt x="110" y="98"/>
                      </a:lnTo>
                      <a:lnTo>
                        <a:pt x="110" y="99"/>
                      </a:lnTo>
                      <a:lnTo>
                        <a:pt x="109" y="98"/>
                      </a:lnTo>
                      <a:lnTo>
                        <a:pt x="108" y="98"/>
                      </a:lnTo>
                      <a:lnTo>
                        <a:pt x="107" y="100"/>
                      </a:lnTo>
                      <a:lnTo>
                        <a:pt x="106" y="101"/>
                      </a:lnTo>
                      <a:lnTo>
                        <a:pt x="107" y="102"/>
                      </a:lnTo>
                      <a:lnTo>
                        <a:pt x="106" y="103"/>
                      </a:lnTo>
                      <a:lnTo>
                        <a:pt x="105" y="103"/>
                      </a:lnTo>
                      <a:lnTo>
                        <a:pt x="104" y="103"/>
                      </a:lnTo>
                      <a:lnTo>
                        <a:pt x="103" y="103"/>
                      </a:lnTo>
                      <a:lnTo>
                        <a:pt x="102" y="103"/>
                      </a:lnTo>
                      <a:lnTo>
                        <a:pt x="101" y="103"/>
                      </a:lnTo>
                      <a:lnTo>
                        <a:pt x="100" y="103"/>
                      </a:lnTo>
                      <a:lnTo>
                        <a:pt x="99" y="103"/>
                      </a:lnTo>
                      <a:lnTo>
                        <a:pt x="97" y="103"/>
                      </a:lnTo>
                      <a:lnTo>
                        <a:pt x="95" y="103"/>
                      </a:lnTo>
                      <a:lnTo>
                        <a:pt x="95" y="104"/>
                      </a:lnTo>
                      <a:lnTo>
                        <a:pt x="95" y="105"/>
                      </a:lnTo>
                      <a:lnTo>
                        <a:pt x="96" y="105"/>
                      </a:lnTo>
                      <a:lnTo>
                        <a:pt x="95" y="105"/>
                      </a:lnTo>
                      <a:lnTo>
                        <a:pt x="95" y="106"/>
                      </a:lnTo>
                      <a:lnTo>
                        <a:pt x="95" y="107"/>
                      </a:lnTo>
                      <a:lnTo>
                        <a:pt x="94" y="107"/>
                      </a:lnTo>
                      <a:lnTo>
                        <a:pt x="93" y="107"/>
                      </a:lnTo>
                      <a:lnTo>
                        <a:pt x="94" y="108"/>
                      </a:lnTo>
                      <a:lnTo>
                        <a:pt x="93" y="108"/>
                      </a:lnTo>
                      <a:lnTo>
                        <a:pt x="93" y="109"/>
                      </a:lnTo>
                      <a:lnTo>
                        <a:pt x="93" y="110"/>
                      </a:lnTo>
                      <a:lnTo>
                        <a:pt x="92" y="111"/>
                      </a:lnTo>
                      <a:lnTo>
                        <a:pt x="91" y="111"/>
                      </a:lnTo>
                      <a:lnTo>
                        <a:pt x="90" y="111"/>
                      </a:lnTo>
                      <a:lnTo>
                        <a:pt x="88" y="113"/>
                      </a:lnTo>
                      <a:lnTo>
                        <a:pt x="85" y="113"/>
                      </a:lnTo>
                      <a:lnTo>
                        <a:pt x="86" y="114"/>
                      </a:lnTo>
                      <a:lnTo>
                        <a:pt x="85" y="114"/>
                      </a:lnTo>
                      <a:lnTo>
                        <a:pt x="85" y="115"/>
                      </a:lnTo>
                      <a:lnTo>
                        <a:pt x="84" y="114"/>
                      </a:lnTo>
                      <a:lnTo>
                        <a:pt x="84" y="115"/>
                      </a:lnTo>
                      <a:lnTo>
                        <a:pt x="83" y="115"/>
                      </a:lnTo>
                      <a:lnTo>
                        <a:pt x="82" y="114"/>
                      </a:lnTo>
                      <a:lnTo>
                        <a:pt x="81" y="115"/>
                      </a:lnTo>
                      <a:lnTo>
                        <a:pt x="80" y="115"/>
                      </a:lnTo>
                      <a:lnTo>
                        <a:pt x="80" y="116"/>
                      </a:lnTo>
                      <a:lnTo>
                        <a:pt x="80" y="117"/>
                      </a:lnTo>
                      <a:lnTo>
                        <a:pt x="79" y="117"/>
                      </a:lnTo>
                      <a:lnTo>
                        <a:pt x="78" y="117"/>
                      </a:lnTo>
                      <a:lnTo>
                        <a:pt x="77" y="118"/>
                      </a:lnTo>
                      <a:lnTo>
                        <a:pt x="76" y="118"/>
                      </a:lnTo>
                      <a:lnTo>
                        <a:pt x="76" y="119"/>
                      </a:lnTo>
                      <a:lnTo>
                        <a:pt x="75" y="120"/>
                      </a:lnTo>
                      <a:lnTo>
                        <a:pt x="74" y="121"/>
                      </a:lnTo>
                      <a:lnTo>
                        <a:pt x="74" y="122"/>
                      </a:lnTo>
                      <a:lnTo>
                        <a:pt x="73" y="122"/>
                      </a:lnTo>
                      <a:lnTo>
                        <a:pt x="72" y="122"/>
                      </a:lnTo>
                      <a:lnTo>
                        <a:pt x="72" y="121"/>
                      </a:lnTo>
                      <a:lnTo>
                        <a:pt x="71" y="121"/>
                      </a:lnTo>
                      <a:lnTo>
                        <a:pt x="71" y="122"/>
                      </a:lnTo>
                      <a:lnTo>
                        <a:pt x="70" y="122"/>
                      </a:lnTo>
                      <a:lnTo>
                        <a:pt x="69" y="122"/>
                      </a:lnTo>
                      <a:lnTo>
                        <a:pt x="68" y="122"/>
                      </a:lnTo>
                      <a:lnTo>
                        <a:pt x="66" y="122"/>
                      </a:lnTo>
                      <a:lnTo>
                        <a:pt x="65" y="123"/>
                      </a:lnTo>
                      <a:lnTo>
                        <a:pt x="65" y="124"/>
                      </a:lnTo>
                      <a:lnTo>
                        <a:pt x="64" y="124"/>
                      </a:lnTo>
                      <a:lnTo>
                        <a:pt x="63" y="125"/>
                      </a:lnTo>
                      <a:lnTo>
                        <a:pt x="63" y="126"/>
                      </a:lnTo>
                      <a:lnTo>
                        <a:pt x="63" y="127"/>
                      </a:lnTo>
                      <a:lnTo>
                        <a:pt x="62" y="126"/>
                      </a:lnTo>
                      <a:lnTo>
                        <a:pt x="61" y="126"/>
                      </a:lnTo>
                      <a:lnTo>
                        <a:pt x="61" y="127"/>
                      </a:lnTo>
                      <a:lnTo>
                        <a:pt x="61" y="128"/>
                      </a:lnTo>
                      <a:lnTo>
                        <a:pt x="59" y="128"/>
                      </a:lnTo>
                      <a:lnTo>
                        <a:pt x="59" y="130"/>
                      </a:lnTo>
                      <a:lnTo>
                        <a:pt x="58" y="130"/>
                      </a:lnTo>
                      <a:lnTo>
                        <a:pt x="57" y="131"/>
                      </a:lnTo>
                      <a:lnTo>
                        <a:pt x="56" y="130"/>
                      </a:lnTo>
                      <a:lnTo>
                        <a:pt x="55" y="130"/>
                      </a:lnTo>
                      <a:lnTo>
                        <a:pt x="54" y="130"/>
                      </a:lnTo>
                      <a:lnTo>
                        <a:pt x="53" y="130"/>
                      </a:lnTo>
                      <a:lnTo>
                        <a:pt x="53" y="131"/>
                      </a:lnTo>
                      <a:lnTo>
                        <a:pt x="52" y="131"/>
                      </a:lnTo>
                      <a:lnTo>
                        <a:pt x="52" y="130"/>
                      </a:lnTo>
                      <a:lnTo>
                        <a:pt x="51" y="130"/>
                      </a:lnTo>
                      <a:lnTo>
                        <a:pt x="50" y="130"/>
                      </a:lnTo>
                      <a:lnTo>
                        <a:pt x="49" y="130"/>
                      </a:lnTo>
                      <a:lnTo>
                        <a:pt x="49" y="131"/>
                      </a:lnTo>
                      <a:lnTo>
                        <a:pt x="49" y="132"/>
                      </a:lnTo>
                      <a:lnTo>
                        <a:pt x="49" y="133"/>
                      </a:lnTo>
                      <a:lnTo>
                        <a:pt x="49" y="134"/>
                      </a:lnTo>
                      <a:lnTo>
                        <a:pt x="48" y="134"/>
                      </a:lnTo>
                      <a:lnTo>
                        <a:pt x="47" y="134"/>
                      </a:lnTo>
                      <a:lnTo>
                        <a:pt x="46" y="133"/>
                      </a:lnTo>
                      <a:lnTo>
                        <a:pt x="45" y="133"/>
                      </a:lnTo>
                      <a:lnTo>
                        <a:pt x="45" y="132"/>
                      </a:lnTo>
                      <a:lnTo>
                        <a:pt x="44" y="132"/>
                      </a:lnTo>
                      <a:lnTo>
                        <a:pt x="42" y="131"/>
                      </a:lnTo>
                      <a:lnTo>
                        <a:pt x="41" y="130"/>
                      </a:lnTo>
                      <a:lnTo>
                        <a:pt x="41" y="131"/>
                      </a:lnTo>
                      <a:lnTo>
                        <a:pt x="40" y="132"/>
                      </a:lnTo>
                      <a:lnTo>
                        <a:pt x="40" y="133"/>
                      </a:lnTo>
                      <a:lnTo>
                        <a:pt x="39" y="133"/>
                      </a:lnTo>
                      <a:lnTo>
                        <a:pt x="38" y="132"/>
                      </a:lnTo>
                      <a:lnTo>
                        <a:pt x="33" y="130"/>
                      </a:lnTo>
                      <a:lnTo>
                        <a:pt x="32" y="130"/>
                      </a:lnTo>
                      <a:lnTo>
                        <a:pt x="31" y="129"/>
                      </a:lnTo>
                      <a:lnTo>
                        <a:pt x="30" y="129"/>
                      </a:lnTo>
                      <a:lnTo>
                        <a:pt x="30" y="128"/>
                      </a:lnTo>
                      <a:lnTo>
                        <a:pt x="31" y="128"/>
                      </a:lnTo>
                      <a:lnTo>
                        <a:pt x="31" y="127"/>
                      </a:lnTo>
                      <a:lnTo>
                        <a:pt x="31" y="126"/>
                      </a:lnTo>
                      <a:lnTo>
                        <a:pt x="32" y="126"/>
                      </a:lnTo>
                      <a:lnTo>
                        <a:pt x="31" y="125"/>
                      </a:lnTo>
                      <a:lnTo>
                        <a:pt x="30" y="125"/>
                      </a:lnTo>
                      <a:lnTo>
                        <a:pt x="29" y="125"/>
                      </a:lnTo>
                      <a:lnTo>
                        <a:pt x="28" y="125"/>
                      </a:lnTo>
                      <a:lnTo>
                        <a:pt x="28" y="124"/>
                      </a:lnTo>
                      <a:lnTo>
                        <a:pt x="28" y="123"/>
                      </a:lnTo>
                      <a:lnTo>
                        <a:pt x="27" y="123"/>
                      </a:lnTo>
                      <a:lnTo>
                        <a:pt x="26" y="123"/>
                      </a:lnTo>
                      <a:lnTo>
                        <a:pt x="25" y="123"/>
                      </a:lnTo>
                      <a:lnTo>
                        <a:pt x="24" y="123"/>
                      </a:lnTo>
                      <a:lnTo>
                        <a:pt x="23" y="124"/>
                      </a:lnTo>
                      <a:lnTo>
                        <a:pt x="23" y="123"/>
                      </a:lnTo>
                      <a:lnTo>
                        <a:pt x="23" y="124"/>
                      </a:lnTo>
                      <a:lnTo>
                        <a:pt x="22" y="123"/>
                      </a:lnTo>
                      <a:lnTo>
                        <a:pt x="22" y="124"/>
                      </a:lnTo>
                      <a:lnTo>
                        <a:pt x="21" y="124"/>
                      </a:lnTo>
                      <a:lnTo>
                        <a:pt x="22" y="124"/>
                      </a:lnTo>
                      <a:lnTo>
                        <a:pt x="21" y="124"/>
                      </a:lnTo>
                      <a:lnTo>
                        <a:pt x="20" y="124"/>
                      </a:lnTo>
                      <a:lnTo>
                        <a:pt x="19" y="123"/>
                      </a:lnTo>
                      <a:lnTo>
                        <a:pt x="18" y="123"/>
                      </a:lnTo>
                      <a:lnTo>
                        <a:pt x="17" y="123"/>
                      </a:lnTo>
                      <a:lnTo>
                        <a:pt x="17" y="124"/>
                      </a:lnTo>
                      <a:lnTo>
                        <a:pt x="16" y="125"/>
                      </a:lnTo>
                      <a:lnTo>
                        <a:pt x="16" y="124"/>
                      </a:lnTo>
                      <a:lnTo>
                        <a:pt x="15" y="124"/>
                      </a:lnTo>
                      <a:lnTo>
                        <a:pt x="15" y="125"/>
                      </a:lnTo>
                      <a:lnTo>
                        <a:pt x="14" y="125"/>
                      </a:lnTo>
                      <a:lnTo>
                        <a:pt x="14" y="124"/>
                      </a:lnTo>
                      <a:lnTo>
                        <a:pt x="13" y="124"/>
                      </a:lnTo>
                      <a:lnTo>
                        <a:pt x="12" y="124"/>
                      </a:lnTo>
                      <a:lnTo>
                        <a:pt x="11" y="124"/>
                      </a:lnTo>
                      <a:lnTo>
                        <a:pt x="11" y="123"/>
                      </a:lnTo>
                      <a:lnTo>
                        <a:pt x="10" y="124"/>
                      </a:lnTo>
                      <a:lnTo>
                        <a:pt x="9" y="124"/>
                      </a:lnTo>
                      <a:lnTo>
                        <a:pt x="9" y="123"/>
                      </a:lnTo>
                      <a:lnTo>
                        <a:pt x="8" y="123"/>
                      </a:lnTo>
                      <a:lnTo>
                        <a:pt x="8" y="122"/>
                      </a:lnTo>
                      <a:lnTo>
                        <a:pt x="9" y="122"/>
                      </a:lnTo>
                      <a:lnTo>
                        <a:pt x="8" y="121"/>
                      </a:lnTo>
                      <a:lnTo>
                        <a:pt x="8" y="120"/>
                      </a:lnTo>
                      <a:lnTo>
                        <a:pt x="7" y="120"/>
                      </a:lnTo>
                      <a:lnTo>
                        <a:pt x="7" y="119"/>
                      </a:lnTo>
                      <a:lnTo>
                        <a:pt x="6" y="118"/>
                      </a:lnTo>
                      <a:lnTo>
                        <a:pt x="5" y="117"/>
                      </a:lnTo>
                      <a:lnTo>
                        <a:pt x="6" y="117"/>
                      </a:lnTo>
                      <a:lnTo>
                        <a:pt x="5" y="117"/>
                      </a:lnTo>
                      <a:lnTo>
                        <a:pt x="5" y="116"/>
                      </a:lnTo>
                      <a:lnTo>
                        <a:pt x="4" y="116"/>
                      </a:lnTo>
                      <a:lnTo>
                        <a:pt x="4" y="115"/>
                      </a:lnTo>
                      <a:lnTo>
                        <a:pt x="3" y="114"/>
                      </a:lnTo>
                      <a:lnTo>
                        <a:pt x="3" y="113"/>
                      </a:lnTo>
                      <a:lnTo>
                        <a:pt x="2" y="113"/>
                      </a:lnTo>
                      <a:lnTo>
                        <a:pt x="1" y="113"/>
                      </a:lnTo>
                      <a:lnTo>
                        <a:pt x="1" y="112"/>
                      </a:lnTo>
                      <a:lnTo>
                        <a:pt x="1" y="111"/>
                      </a:lnTo>
                      <a:lnTo>
                        <a:pt x="1" y="110"/>
                      </a:lnTo>
                      <a:lnTo>
                        <a:pt x="2" y="109"/>
                      </a:lnTo>
                      <a:lnTo>
                        <a:pt x="3" y="110"/>
                      </a:lnTo>
                      <a:lnTo>
                        <a:pt x="4" y="109"/>
                      </a:lnTo>
                      <a:lnTo>
                        <a:pt x="5" y="109"/>
                      </a:lnTo>
                      <a:lnTo>
                        <a:pt x="6" y="109"/>
                      </a:lnTo>
                      <a:lnTo>
                        <a:pt x="6" y="108"/>
                      </a:lnTo>
                      <a:lnTo>
                        <a:pt x="5" y="108"/>
                      </a:lnTo>
                      <a:lnTo>
                        <a:pt x="6" y="108"/>
                      </a:lnTo>
                      <a:lnTo>
                        <a:pt x="6" y="107"/>
                      </a:lnTo>
                      <a:lnTo>
                        <a:pt x="6" y="106"/>
                      </a:lnTo>
                      <a:lnTo>
                        <a:pt x="6" y="105"/>
                      </a:lnTo>
                      <a:lnTo>
                        <a:pt x="7" y="105"/>
                      </a:lnTo>
                      <a:lnTo>
                        <a:pt x="7" y="104"/>
                      </a:lnTo>
                      <a:lnTo>
                        <a:pt x="7" y="103"/>
                      </a:lnTo>
                      <a:lnTo>
                        <a:pt x="8" y="103"/>
                      </a:lnTo>
                      <a:lnTo>
                        <a:pt x="8" y="102"/>
                      </a:lnTo>
                      <a:lnTo>
                        <a:pt x="8" y="101"/>
                      </a:lnTo>
                      <a:lnTo>
                        <a:pt x="7" y="101"/>
                      </a:lnTo>
                      <a:lnTo>
                        <a:pt x="7" y="100"/>
                      </a:lnTo>
                      <a:lnTo>
                        <a:pt x="8" y="100"/>
                      </a:lnTo>
                      <a:lnTo>
                        <a:pt x="8" y="101"/>
                      </a:lnTo>
                      <a:lnTo>
                        <a:pt x="9" y="101"/>
                      </a:lnTo>
                      <a:lnTo>
                        <a:pt x="9" y="100"/>
                      </a:lnTo>
                      <a:lnTo>
                        <a:pt x="10" y="101"/>
                      </a:lnTo>
                      <a:lnTo>
                        <a:pt x="10" y="100"/>
                      </a:lnTo>
                      <a:lnTo>
                        <a:pt x="11" y="100"/>
                      </a:lnTo>
                      <a:lnTo>
                        <a:pt x="10" y="100"/>
                      </a:lnTo>
                      <a:lnTo>
                        <a:pt x="10" y="99"/>
                      </a:lnTo>
                      <a:lnTo>
                        <a:pt x="11" y="99"/>
                      </a:lnTo>
                      <a:lnTo>
                        <a:pt x="12" y="99"/>
                      </a:lnTo>
                      <a:lnTo>
                        <a:pt x="12" y="98"/>
                      </a:lnTo>
                      <a:lnTo>
                        <a:pt x="12" y="97"/>
                      </a:lnTo>
                      <a:lnTo>
                        <a:pt x="11" y="97"/>
                      </a:lnTo>
                      <a:lnTo>
                        <a:pt x="11" y="96"/>
                      </a:lnTo>
                      <a:lnTo>
                        <a:pt x="12" y="96"/>
                      </a:lnTo>
                      <a:lnTo>
                        <a:pt x="13" y="95"/>
                      </a:lnTo>
                      <a:lnTo>
                        <a:pt x="13" y="94"/>
                      </a:lnTo>
                      <a:lnTo>
                        <a:pt x="14" y="93"/>
                      </a:lnTo>
                      <a:lnTo>
                        <a:pt x="14" y="92"/>
                      </a:lnTo>
                      <a:lnTo>
                        <a:pt x="15" y="92"/>
                      </a:lnTo>
                      <a:lnTo>
                        <a:pt x="15" y="91"/>
                      </a:lnTo>
                      <a:lnTo>
                        <a:pt x="15" y="90"/>
                      </a:lnTo>
                      <a:lnTo>
                        <a:pt x="16" y="90"/>
                      </a:lnTo>
                      <a:lnTo>
                        <a:pt x="16" y="89"/>
                      </a:lnTo>
                      <a:lnTo>
                        <a:pt x="16" y="88"/>
                      </a:lnTo>
                      <a:lnTo>
                        <a:pt x="16" y="87"/>
                      </a:lnTo>
                      <a:lnTo>
                        <a:pt x="16" y="86"/>
                      </a:lnTo>
                      <a:lnTo>
                        <a:pt x="15" y="86"/>
                      </a:lnTo>
                      <a:lnTo>
                        <a:pt x="15" y="85"/>
                      </a:lnTo>
                      <a:lnTo>
                        <a:pt x="15" y="84"/>
                      </a:lnTo>
                      <a:lnTo>
                        <a:pt x="14" y="84"/>
                      </a:lnTo>
                      <a:lnTo>
                        <a:pt x="13" y="84"/>
                      </a:lnTo>
                      <a:lnTo>
                        <a:pt x="13" y="85"/>
                      </a:lnTo>
                      <a:lnTo>
                        <a:pt x="12" y="84"/>
                      </a:lnTo>
                      <a:lnTo>
                        <a:pt x="12" y="83"/>
                      </a:lnTo>
                      <a:lnTo>
                        <a:pt x="11" y="83"/>
                      </a:lnTo>
                      <a:lnTo>
                        <a:pt x="10" y="83"/>
                      </a:lnTo>
                      <a:lnTo>
                        <a:pt x="11" y="82"/>
                      </a:lnTo>
                      <a:lnTo>
                        <a:pt x="10" y="82"/>
                      </a:lnTo>
                      <a:lnTo>
                        <a:pt x="10" y="81"/>
                      </a:lnTo>
                      <a:lnTo>
                        <a:pt x="10" y="80"/>
                      </a:lnTo>
                      <a:lnTo>
                        <a:pt x="10" y="79"/>
                      </a:lnTo>
                      <a:lnTo>
                        <a:pt x="9" y="80"/>
                      </a:lnTo>
                      <a:lnTo>
                        <a:pt x="9" y="79"/>
                      </a:lnTo>
                      <a:lnTo>
                        <a:pt x="8" y="79"/>
                      </a:lnTo>
                      <a:lnTo>
                        <a:pt x="8" y="78"/>
                      </a:lnTo>
                      <a:lnTo>
                        <a:pt x="7" y="78"/>
                      </a:lnTo>
                      <a:lnTo>
                        <a:pt x="7" y="79"/>
                      </a:lnTo>
                      <a:lnTo>
                        <a:pt x="6" y="79"/>
                      </a:lnTo>
                      <a:lnTo>
                        <a:pt x="5" y="79"/>
                      </a:lnTo>
                      <a:lnTo>
                        <a:pt x="5" y="78"/>
                      </a:lnTo>
                      <a:lnTo>
                        <a:pt x="6" y="78"/>
                      </a:lnTo>
                      <a:lnTo>
                        <a:pt x="6" y="77"/>
                      </a:lnTo>
                      <a:lnTo>
                        <a:pt x="6" y="76"/>
                      </a:lnTo>
                      <a:lnTo>
                        <a:pt x="6" y="75"/>
                      </a:lnTo>
                      <a:lnTo>
                        <a:pt x="6" y="74"/>
                      </a:lnTo>
                      <a:lnTo>
                        <a:pt x="7" y="74"/>
                      </a:lnTo>
                      <a:lnTo>
                        <a:pt x="7" y="73"/>
                      </a:lnTo>
                      <a:lnTo>
                        <a:pt x="8" y="73"/>
                      </a:lnTo>
                      <a:lnTo>
                        <a:pt x="8" y="72"/>
                      </a:lnTo>
                      <a:lnTo>
                        <a:pt x="8" y="71"/>
                      </a:lnTo>
                      <a:lnTo>
                        <a:pt x="7" y="71"/>
                      </a:lnTo>
                      <a:lnTo>
                        <a:pt x="7" y="70"/>
                      </a:lnTo>
                      <a:lnTo>
                        <a:pt x="7" y="69"/>
                      </a:lnTo>
                      <a:lnTo>
                        <a:pt x="7" y="68"/>
                      </a:lnTo>
                      <a:lnTo>
                        <a:pt x="6" y="68"/>
                      </a:lnTo>
                      <a:lnTo>
                        <a:pt x="6" y="67"/>
                      </a:lnTo>
                      <a:lnTo>
                        <a:pt x="6" y="66"/>
                      </a:lnTo>
                      <a:lnTo>
                        <a:pt x="5" y="66"/>
                      </a:lnTo>
                      <a:lnTo>
                        <a:pt x="4" y="65"/>
                      </a:lnTo>
                      <a:lnTo>
                        <a:pt x="3" y="65"/>
                      </a:lnTo>
                      <a:lnTo>
                        <a:pt x="2" y="64"/>
                      </a:lnTo>
                      <a:lnTo>
                        <a:pt x="2" y="63"/>
                      </a:lnTo>
                      <a:lnTo>
                        <a:pt x="1" y="63"/>
                      </a:lnTo>
                      <a:lnTo>
                        <a:pt x="0" y="63"/>
                      </a:lnTo>
                      <a:lnTo>
                        <a:pt x="1" y="63"/>
                      </a:lnTo>
                      <a:lnTo>
                        <a:pt x="2" y="62"/>
                      </a:lnTo>
                      <a:lnTo>
                        <a:pt x="2" y="61"/>
                      </a:lnTo>
                      <a:lnTo>
                        <a:pt x="2" y="60"/>
                      </a:lnTo>
                      <a:lnTo>
                        <a:pt x="1" y="60"/>
                      </a:lnTo>
                      <a:lnTo>
                        <a:pt x="1" y="59"/>
                      </a:lnTo>
                      <a:lnTo>
                        <a:pt x="1" y="58"/>
                      </a:lnTo>
                      <a:lnTo>
                        <a:pt x="1" y="57"/>
                      </a:lnTo>
                      <a:lnTo>
                        <a:pt x="1" y="56"/>
                      </a:lnTo>
                      <a:lnTo>
                        <a:pt x="2" y="56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4" y="55"/>
                      </a:lnTo>
                      <a:lnTo>
                        <a:pt x="5" y="55"/>
                      </a:lnTo>
                      <a:lnTo>
                        <a:pt x="5" y="54"/>
                      </a:lnTo>
                      <a:lnTo>
                        <a:pt x="6" y="54"/>
                      </a:lnTo>
                      <a:lnTo>
                        <a:pt x="7" y="54"/>
                      </a:lnTo>
                      <a:lnTo>
                        <a:pt x="7" y="53"/>
                      </a:lnTo>
                      <a:lnTo>
                        <a:pt x="8" y="53"/>
                      </a:lnTo>
                      <a:lnTo>
                        <a:pt x="8" y="52"/>
                      </a:lnTo>
                      <a:lnTo>
                        <a:pt x="8" y="51"/>
                      </a:lnTo>
                      <a:lnTo>
                        <a:pt x="9" y="50"/>
                      </a:lnTo>
                      <a:lnTo>
                        <a:pt x="9" y="51"/>
                      </a:lnTo>
                      <a:lnTo>
                        <a:pt x="10" y="51"/>
                      </a:lnTo>
                      <a:lnTo>
                        <a:pt x="10" y="50"/>
                      </a:lnTo>
                      <a:lnTo>
                        <a:pt x="10" y="49"/>
                      </a:lnTo>
                      <a:lnTo>
                        <a:pt x="11" y="49"/>
                      </a:lnTo>
                      <a:lnTo>
                        <a:pt x="11" y="48"/>
                      </a:lnTo>
                      <a:lnTo>
                        <a:pt x="12" y="48"/>
                      </a:lnTo>
                      <a:lnTo>
                        <a:pt x="13" y="48"/>
                      </a:lnTo>
                      <a:lnTo>
                        <a:pt x="13" y="47"/>
                      </a:lnTo>
                      <a:lnTo>
                        <a:pt x="12" y="47"/>
                      </a:lnTo>
                      <a:lnTo>
                        <a:pt x="11" y="46"/>
                      </a:lnTo>
                      <a:lnTo>
                        <a:pt x="10" y="46"/>
                      </a:lnTo>
                      <a:lnTo>
                        <a:pt x="10" y="45"/>
                      </a:lnTo>
                      <a:lnTo>
                        <a:pt x="10" y="44"/>
                      </a:lnTo>
                      <a:lnTo>
                        <a:pt x="10" y="43"/>
                      </a:lnTo>
                      <a:lnTo>
                        <a:pt x="9" y="43"/>
                      </a:lnTo>
                      <a:lnTo>
                        <a:pt x="9" y="42"/>
                      </a:lnTo>
                      <a:lnTo>
                        <a:pt x="9" y="41"/>
                      </a:lnTo>
                      <a:lnTo>
                        <a:pt x="9" y="40"/>
                      </a:lnTo>
                      <a:lnTo>
                        <a:pt x="10" y="39"/>
                      </a:lnTo>
                      <a:lnTo>
                        <a:pt x="10" y="38"/>
                      </a:lnTo>
                      <a:lnTo>
                        <a:pt x="11" y="38"/>
                      </a:lnTo>
                      <a:lnTo>
                        <a:pt x="11" y="37"/>
                      </a:lnTo>
                      <a:lnTo>
                        <a:pt x="11" y="36"/>
                      </a:lnTo>
                      <a:lnTo>
                        <a:pt x="10" y="36"/>
                      </a:lnTo>
                      <a:lnTo>
                        <a:pt x="11" y="35"/>
                      </a:lnTo>
                      <a:lnTo>
                        <a:pt x="11" y="34"/>
                      </a:lnTo>
                      <a:lnTo>
                        <a:pt x="12" y="34"/>
                      </a:lnTo>
                      <a:lnTo>
                        <a:pt x="13" y="34"/>
                      </a:lnTo>
                      <a:lnTo>
                        <a:pt x="13" y="33"/>
                      </a:lnTo>
                      <a:lnTo>
                        <a:pt x="13" y="32"/>
                      </a:lnTo>
                      <a:lnTo>
                        <a:pt x="12" y="31"/>
                      </a:lnTo>
                      <a:lnTo>
                        <a:pt x="13" y="31"/>
                      </a:lnTo>
                      <a:lnTo>
                        <a:pt x="13" y="30"/>
                      </a:lnTo>
                      <a:lnTo>
                        <a:pt x="13" y="29"/>
                      </a:lnTo>
                      <a:lnTo>
                        <a:pt x="14" y="29"/>
                      </a:lnTo>
                      <a:lnTo>
                        <a:pt x="14" y="28"/>
                      </a:lnTo>
                      <a:lnTo>
                        <a:pt x="15" y="28"/>
                      </a:lnTo>
                      <a:lnTo>
                        <a:pt x="14" y="28"/>
                      </a:lnTo>
                      <a:lnTo>
                        <a:pt x="14" y="27"/>
                      </a:lnTo>
                      <a:lnTo>
                        <a:pt x="14" y="26"/>
                      </a:lnTo>
                      <a:lnTo>
                        <a:pt x="15" y="26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17" y="24"/>
                      </a:lnTo>
                      <a:lnTo>
                        <a:pt x="18" y="24"/>
                      </a:lnTo>
                      <a:lnTo>
                        <a:pt x="18" y="23"/>
                      </a:lnTo>
                      <a:lnTo>
                        <a:pt x="18" y="22"/>
                      </a:lnTo>
                      <a:lnTo>
                        <a:pt x="19" y="22"/>
                      </a:lnTo>
                      <a:lnTo>
                        <a:pt x="19" y="21"/>
                      </a:lnTo>
                      <a:lnTo>
                        <a:pt x="20" y="20"/>
                      </a:lnTo>
                      <a:lnTo>
                        <a:pt x="21" y="20"/>
                      </a:lnTo>
                      <a:lnTo>
                        <a:pt x="21" y="19"/>
                      </a:lnTo>
                      <a:lnTo>
                        <a:pt x="22" y="19"/>
                      </a:lnTo>
                      <a:lnTo>
                        <a:pt x="22" y="18"/>
                      </a:lnTo>
                      <a:lnTo>
                        <a:pt x="21" y="18"/>
                      </a:lnTo>
                      <a:lnTo>
                        <a:pt x="20" y="18"/>
                      </a:lnTo>
                      <a:lnTo>
                        <a:pt x="19" y="18"/>
                      </a:lnTo>
                      <a:lnTo>
                        <a:pt x="18" y="18"/>
                      </a:lnTo>
                      <a:lnTo>
                        <a:pt x="17" y="18"/>
                      </a:lnTo>
                      <a:lnTo>
                        <a:pt x="18" y="18"/>
                      </a:lnTo>
                      <a:lnTo>
                        <a:pt x="17" y="17"/>
                      </a:lnTo>
                      <a:lnTo>
                        <a:pt x="16" y="17"/>
                      </a:lnTo>
                      <a:lnTo>
                        <a:pt x="17" y="16"/>
                      </a:lnTo>
                      <a:lnTo>
                        <a:pt x="18" y="16"/>
                      </a:lnTo>
                      <a:lnTo>
                        <a:pt x="19" y="15"/>
                      </a:lnTo>
                      <a:lnTo>
                        <a:pt x="19" y="16"/>
                      </a:lnTo>
                      <a:lnTo>
                        <a:pt x="20" y="16"/>
                      </a:lnTo>
                      <a:lnTo>
                        <a:pt x="20" y="17"/>
                      </a:lnTo>
                      <a:lnTo>
                        <a:pt x="21" y="17"/>
                      </a:lnTo>
                      <a:lnTo>
                        <a:pt x="22" y="16"/>
                      </a:lnTo>
                      <a:lnTo>
                        <a:pt x="22" y="15"/>
                      </a:lnTo>
                      <a:lnTo>
                        <a:pt x="23" y="15"/>
                      </a:lnTo>
                      <a:lnTo>
                        <a:pt x="23" y="14"/>
                      </a:lnTo>
                      <a:lnTo>
                        <a:pt x="23" y="15"/>
                      </a:lnTo>
                      <a:lnTo>
                        <a:pt x="24" y="15"/>
                      </a:lnTo>
                      <a:lnTo>
                        <a:pt x="24" y="14"/>
                      </a:lnTo>
                      <a:lnTo>
                        <a:pt x="25" y="14"/>
                      </a:lnTo>
                      <a:lnTo>
                        <a:pt x="26" y="14"/>
                      </a:lnTo>
                      <a:lnTo>
                        <a:pt x="25" y="14"/>
                      </a:lnTo>
                      <a:lnTo>
                        <a:pt x="25" y="15"/>
                      </a:lnTo>
                      <a:lnTo>
                        <a:pt x="25" y="16"/>
                      </a:lnTo>
                      <a:lnTo>
                        <a:pt x="25" y="17"/>
                      </a:lnTo>
                      <a:lnTo>
                        <a:pt x="25" y="18"/>
                      </a:lnTo>
                      <a:lnTo>
                        <a:pt x="25" y="19"/>
                      </a:lnTo>
                      <a:lnTo>
                        <a:pt x="25" y="20"/>
                      </a:lnTo>
                      <a:lnTo>
                        <a:pt x="24" y="20"/>
                      </a:lnTo>
                      <a:lnTo>
                        <a:pt x="25" y="20"/>
                      </a:lnTo>
                      <a:lnTo>
                        <a:pt x="25" y="21"/>
                      </a:lnTo>
                      <a:lnTo>
                        <a:pt x="26" y="21"/>
                      </a:lnTo>
                      <a:lnTo>
                        <a:pt x="27" y="21"/>
                      </a:lnTo>
                      <a:lnTo>
                        <a:pt x="28" y="21"/>
                      </a:lnTo>
                      <a:lnTo>
                        <a:pt x="29" y="20"/>
                      </a:lnTo>
                      <a:lnTo>
                        <a:pt x="30" y="20"/>
                      </a:lnTo>
                      <a:lnTo>
                        <a:pt x="31" y="20"/>
                      </a:lnTo>
                      <a:lnTo>
                        <a:pt x="32" y="20"/>
                      </a:lnTo>
                      <a:lnTo>
                        <a:pt x="32" y="21"/>
                      </a:lnTo>
                      <a:lnTo>
                        <a:pt x="33" y="21"/>
                      </a:lnTo>
                      <a:lnTo>
                        <a:pt x="33" y="22"/>
                      </a:lnTo>
                      <a:lnTo>
                        <a:pt x="33" y="23"/>
                      </a:lnTo>
                      <a:lnTo>
                        <a:pt x="33" y="24"/>
                      </a:lnTo>
                      <a:lnTo>
                        <a:pt x="34" y="24"/>
                      </a:lnTo>
                      <a:lnTo>
                        <a:pt x="35" y="23"/>
                      </a:lnTo>
                      <a:lnTo>
                        <a:pt x="36" y="23"/>
                      </a:lnTo>
                      <a:lnTo>
                        <a:pt x="36" y="24"/>
                      </a:lnTo>
                      <a:lnTo>
                        <a:pt x="37" y="25"/>
                      </a:lnTo>
                      <a:lnTo>
                        <a:pt x="37" y="26"/>
                      </a:lnTo>
                      <a:lnTo>
                        <a:pt x="37" y="27"/>
                      </a:lnTo>
                      <a:lnTo>
                        <a:pt x="38" y="27"/>
                      </a:lnTo>
                      <a:lnTo>
                        <a:pt x="39" y="27"/>
                      </a:lnTo>
                      <a:lnTo>
                        <a:pt x="39" y="28"/>
                      </a:lnTo>
                      <a:lnTo>
                        <a:pt x="40" y="28"/>
                      </a:lnTo>
                      <a:lnTo>
                        <a:pt x="42" y="28"/>
                      </a:lnTo>
                      <a:lnTo>
                        <a:pt x="43" y="28"/>
                      </a:lnTo>
                      <a:lnTo>
                        <a:pt x="44" y="28"/>
                      </a:lnTo>
                      <a:lnTo>
                        <a:pt x="44" y="27"/>
                      </a:lnTo>
                      <a:lnTo>
                        <a:pt x="45" y="27"/>
                      </a:lnTo>
                      <a:lnTo>
                        <a:pt x="45" y="28"/>
                      </a:lnTo>
                      <a:lnTo>
                        <a:pt x="46" y="28"/>
                      </a:lnTo>
                      <a:lnTo>
                        <a:pt x="47" y="28"/>
                      </a:lnTo>
                      <a:lnTo>
                        <a:pt x="47" y="29"/>
                      </a:lnTo>
                      <a:lnTo>
                        <a:pt x="48" y="29"/>
                      </a:lnTo>
                      <a:lnTo>
                        <a:pt x="48" y="28"/>
                      </a:lnTo>
                      <a:lnTo>
                        <a:pt x="49" y="28"/>
                      </a:lnTo>
                      <a:lnTo>
                        <a:pt x="50" y="28"/>
                      </a:lnTo>
                      <a:lnTo>
                        <a:pt x="50" y="29"/>
                      </a:lnTo>
                      <a:lnTo>
                        <a:pt x="50" y="30"/>
                      </a:lnTo>
                      <a:lnTo>
                        <a:pt x="51" y="31"/>
                      </a:lnTo>
                      <a:lnTo>
                        <a:pt x="51" y="32"/>
                      </a:lnTo>
                      <a:lnTo>
                        <a:pt x="52" y="32"/>
                      </a:lnTo>
                      <a:lnTo>
                        <a:pt x="53" y="31"/>
                      </a:lnTo>
                      <a:lnTo>
                        <a:pt x="54" y="31"/>
                      </a:lnTo>
                      <a:lnTo>
                        <a:pt x="55" y="30"/>
                      </a:lnTo>
                      <a:lnTo>
                        <a:pt x="54" y="30"/>
                      </a:lnTo>
                      <a:lnTo>
                        <a:pt x="55" y="29"/>
                      </a:lnTo>
                      <a:lnTo>
                        <a:pt x="56" y="28"/>
                      </a:lnTo>
                      <a:lnTo>
                        <a:pt x="56" y="27"/>
                      </a:lnTo>
                      <a:lnTo>
                        <a:pt x="57" y="27"/>
                      </a:lnTo>
                      <a:lnTo>
                        <a:pt x="57" y="26"/>
                      </a:lnTo>
                      <a:lnTo>
                        <a:pt x="58" y="26"/>
                      </a:lnTo>
                      <a:lnTo>
                        <a:pt x="59" y="26"/>
                      </a:lnTo>
                      <a:lnTo>
                        <a:pt x="58" y="26"/>
                      </a:lnTo>
                      <a:lnTo>
                        <a:pt x="59" y="26"/>
                      </a:lnTo>
                      <a:lnTo>
                        <a:pt x="59" y="27"/>
                      </a:lnTo>
                      <a:lnTo>
                        <a:pt x="59" y="28"/>
                      </a:lnTo>
                      <a:lnTo>
                        <a:pt x="60" y="28"/>
                      </a:lnTo>
                      <a:lnTo>
                        <a:pt x="61" y="28"/>
                      </a:lnTo>
                      <a:lnTo>
                        <a:pt x="61" y="27"/>
                      </a:lnTo>
                      <a:lnTo>
                        <a:pt x="61" y="26"/>
                      </a:lnTo>
                      <a:lnTo>
                        <a:pt x="60" y="26"/>
                      </a:lnTo>
                      <a:lnTo>
                        <a:pt x="61" y="26"/>
                      </a:lnTo>
                      <a:lnTo>
                        <a:pt x="61" y="25"/>
                      </a:lnTo>
                      <a:lnTo>
                        <a:pt x="62" y="25"/>
                      </a:lnTo>
                      <a:lnTo>
                        <a:pt x="63" y="25"/>
                      </a:lnTo>
                      <a:lnTo>
                        <a:pt x="64" y="25"/>
                      </a:lnTo>
                      <a:lnTo>
                        <a:pt x="65" y="24"/>
                      </a:lnTo>
                      <a:lnTo>
                        <a:pt x="65" y="23"/>
                      </a:lnTo>
                      <a:lnTo>
                        <a:pt x="66" y="23"/>
                      </a:lnTo>
                      <a:lnTo>
                        <a:pt x="67" y="23"/>
                      </a:lnTo>
                      <a:lnTo>
                        <a:pt x="68" y="23"/>
                      </a:lnTo>
                      <a:lnTo>
                        <a:pt x="69" y="23"/>
                      </a:lnTo>
                      <a:lnTo>
                        <a:pt x="70" y="23"/>
                      </a:lnTo>
                      <a:lnTo>
                        <a:pt x="71" y="24"/>
                      </a:lnTo>
                      <a:lnTo>
                        <a:pt x="71" y="23"/>
                      </a:lnTo>
                      <a:lnTo>
                        <a:pt x="72" y="23"/>
                      </a:lnTo>
                      <a:lnTo>
                        <a:pt x="72" y="22"/>
                      </a:lnTo>
                      <a:lnTo>
                        <a:pt x="72" y="21"/>
                      </a:lnTo>
                      <a:lnTo>
                        <a:pt x="73" y="21"/>
                      </a:lnTo>
                      <a:lnTo>
                        <a:pt x="73" y="22"/>
                      </a:lnTo>
                      <a:lnTo>
                        <a:pt x="73" y="21"/>
                      </a:lnTo>
                      <a:lnTo>
                        <a:pt x="74" y="21"/>
                      </a:lnTo>
                      <a:lnTo>
                        <a:pt x="74" y="20"/>
                      </a:lnTo>
                      <a:lnTo>
                        <a:pt x="75" y="20"/>
                      </a:lnTo>
                      <a:lnTo>
                        <a:pt x="75" y="19"/>
                      </a:lnTo>
                      <a:lnTo>
                        <a:pt x="74" y="19"/>
                      </a:lnTo>
                      <a:lnTo>
                        <a:pt x="75" y="19"/>
                      </a:lnTo>
                      <a:lnTo>
                        <a:pt x="75" y="18"/>
                      </a:lnTo>
                      <a:lnTo>
                        <a:pt x="76" y="18"/>
                      </a:lnTo>
                      <a:lnTo>
                        <a:pt x="76" y="17"/>
                      </a:lnTo>
                      <a:lnTo>
                        <a:pt x="77" y="17"/>
                      </a:lnTo>
                      <a:lnTo>
                        <a:pt x="77" y="16"/>
                      </a:lnTo>
                      <a:lnTo>
                        <a:pt x="78" y="16"/>
                      </a:lnTo>
                      <a:lnTo>
                        <a:pt x="79" y="16"/>
                      </a:lnTo>
                      <a:lnTo>
                        <a:pt x="79" y="17"/>
                      </a:lnTo>
                      <a:lnTo>
                        <a:pt x="80" y="17"/>
                      </a:lnTo>
                      <a:lnTo>
                        <a:pt x="80" y="16"/>
                      </a:lnTo>
                      <a:lnTo>
                        <a:pt x="81" y="16"/>
                      </a:lnTo>
                      <a:lnTo>
                        <a:pt x="82" y="16"/>
                      </a:lnTo>
                      <a:lnTo>
                        <a:pt x="82" y="15"/>
                      </a:lnTo>
                      <a:lnTo>
                        <a:pt x="83" y="15"/>
                      </a:lnTo>
                      <a:lnTo>
                        <a:pt x="82" y="15"/>
                      </a:lnTo>
                      <a:lnTo>
                        <a:pt x="81" y="15"/>
                      </a:lnTo>
                      <a:lnTo>
                        <a:pt x="81" y="14"/>
                      </a:lnTo>
                      <a:lnTo>
                        <a:pt x="80" y="13"/>
                      </a:lnTo>
                      <a:lnTo>
                        <a:pt x="80" y="12"/>
                      </a:lnTo>
                      <a:lnTo>
                        <a:pt x="81" y="12"/>
                      </a:lnTo>
                      <a:lnTo>
                        <a:pt x="81" y="11"/>
                      </a:lnTo>
                      <a:lnTo>
                        <a:pt x="80" y="11"/>
                      </a:lnTo>
                      <a:lnTo>
                        <a:pt x="81" y="11"/>
                      </a:lnTo>
                      <a:lnTo>
                        <a:pt x="82" y="10"/>
                      </a:lnTo>
                      <a:lnTo>
                        <a:pt x="82" y="9"/>
                      </a:lnTo>
                      <a:lnTo>
                        <a:pt x="83" y="9"/>
                      </a:lnTo>
                      <a:lnTo>
                        <a:pt x="83" y="8"/>
                      </a:lnTo>
                      <a:lnTo>
                        <a:pt x="84" y="9"/>
                      </a:lnTo>
                      <a:lnTo>
                        <a:pt x="84" y="8"/>
                      </a:lnTo>
                      <a:lnTo>
                        <a:pt x="85" y="8"/>
                      </a:lnTo>
                      <a:lnTo>
                        <a:pt x="86" y="9"/>
                      </a:lnTo>
                      <a:lnTo>
                        <a:pt x="87" y="9"/>
                      </a:lnTo>
                      <a:lnTo>
                        <a:pt x="88" y="10"/>
                      </a:lnTo>
                      <a:lnTo>
                        <a:pt x="89" y="10"/>
                      </a:lnTo>
                      <a:lnTo>
                        <a:pt x="90" y="11"/>
                      </a:lnTo>
                      <a:lnTo>
                        <a:pt x="92" y="10"/>
                      </a:lnTo>
                      <a:lnTo>
                        <a:pt x="92" y="9"/>
                      </a:lnTo>
                      <a:lnTo>
                        <a:pt x="93" y="9"/>
                      </a:lnTo>
                      <a:lnTo>
                        <a:pt x="94" y="9"/>
                      </a:lnTo>
                      <a:lnTo>
                        <a:pt x="95" y="8"/>
                      </a:lnTo>
                      <a:lnTo>
                        <a:pt x="95" y="7"/>
                      </a:lnTo>
                      <a:lnTo>
                        <a:pt x="96" y="7"/>
                      </a:lnTo>
                      <a:lnTo>
                        <a:pt x="97" y="7"/>
                      </a:lnTo>
                      <a:lnTo>
                        <a:pt x="97" y="8"/>
                      </a:lnTo>
                      <a:lnTo>
                        <a:pt x="98" y="8"/>
                      </a:lnTo>
                      <a:lnTo>
                        <a:pt x="99" y="7"/>
                      </a:lnTo>
                      <a:lnTo>
                        <a:pt x="102" y="6"/>
                      </a:lnTo>
                      <a:lnTo>
                        <a:pt x="104" y="7"/>
                      </a:lnTo>
                      <a:lnTo>
                        <a:pt x="107" y="6"/>
                      </a:lnTo>
                      <a:lnTo>
                        <a:pt x="110" y="6"/>
                      </a:lnTo>
                      <a:lnTo>
                        <a:pt x="111" y="3"/>
                      </a:lnTo>
                      <a:lnTo>
                        <a:pt x="111" y="4"/>
                      </a:lnTo>
                      <a:lnTo>
                        <a:pt x="112" y="4"/>
                      </a:lnTo>
                      <a:lnTo>
                        <a:pt x="112" y="3"/>
                      </a:lnTo>
                      <a:lnTo>
                        <a:pt x="113" y="3"/>
                      </a:lnTo>
                      <a:lnTo>
                        <a:pt x="113" y="4"/>
                      </a:lnTo>
                      <a:lnTo>
                        <a:pt x="114" y="3"/>
                      </a:lnTo>
                      <a:lnTo>
                        <a:pt x="115" y="3"/>
                      </a:lnTo>
                      <a:lnTo>
                        <a:pt x="115" y="2"/>
                      </a:lnTo>
                      <a:lnTo>
                        <a:pt x="116" y="2"/>
                      </a:lnTo>
                      <a:lnTo>
                        <a:pt x="117" y="2"/>
                      </a:lnTo>
                      <a:lnTo>
                        <a:pt x="118" y="2"/>
                      </a:lnTo>
                      <a:lnTo>
                        <a:pt x="119" y="2"/>
                      </a:lnTo>
                      <a:lnTo>
                        <a:pt x="120" y="2"/>
                      </a:lnTo>
                      <a:lnTo>
                        <a:pt x="120" y="1"/>
                      </a:lnTo>
                      <a:lnTo>
                        <a:pt x="121" y="1"/>
                      </a:lnTo>
                      <a:lnTo>
                        <a:pt x="121" y="0"/>
                      </a:lnTo>
                      <a:lnTo>
                        <a:pt x="122" y="0"/>
                      </a:lnTo>
                      <a:lnTo>
                        <a:pt x="123" y="0"/>
                      </a:lnTo>
                      <a:lnTo>
                        <a:pt x="123" y="1"/>
                      </a:lnTo>
                      <a:lnTo>
                        <a:pt x="124" y="1"/>
                      </a:lnTo>
                      <a:lnTo>
                        <a:pt x="123" y="1"/>
                      </a:lnTo>
                      <a:lnTo>
                        <a:pt x="124" y="2"/>
                      </a:lnTo>
                      <a:lnTo>
                        <a:pt x="125" y="1"/>
                      </a:lnTo>
                      <a:lnTo>
                        <a:pt x="126" y="1"/>
                      </a:lnTo>
                      <a:lnTo>
                        <a:pt x="126" y="2"/>
                      </a:lnTo>
                      <a:lnTo>
                        <a:pt x="127" y="2"/>
                      </a:lnTo>
                      <a:lnTo>
                        <a:pt x="128" y="2"/>
                      </a:lnTo>
                      <a:lnTo>
                        <a:pt x="126" y="6"/>
                      </a:lnTo>
                      <a:lnTo>
                        <a:pt x="128" y="11"/>
                      </a:lnTo>
                      <a:lnTo>
                        <a:pt x="127" y="11"/>
                      </a:lnTo>
                      <a:lnTo>
                        <a:pt x="126" y="10"/>
                      </a:lnTo>
                      <a:lnTo>
                        <a:pt x="121" y="14"/>
                      </a:lnTo>
                      <a:lnTo>
                        <a:pt x="118" y="16"/>
                      </a:lnTo>
                      <a:lnTo>
                        <a:pt x="118" y="18"/>
                      </a:lnTo>
                      <a:lnTo>
                        <a:pt x="116" y="20"/>
                      </a:lnTo>
                      <a:lnTo>
                        <a:pt x="114" y="21"/>
                      </a:lnTo>
                      <a:lnTo>
                        <a:pt x="112" y="23"/>
                      </a:lnTo>
                      <a:lnTo>
                        <a:pt x="108" y="28"/>
                      </a:lnTo>
                      <a:lnTo>
                        <a:pt x="108" y="29"/>
                      </a:lnTo>
                      <a:lnTo>
                        <a:pt x="108" y="30"/>
                      </a:lnTo>
                      <a:lnTo>
                        <a:pt x="108" y="31"/>
                      </a:lnTo>
                      <a:lnTo>
                        <a:pt x="108" y="32"/>
                      </a:lnTo>
                      <a:lnTo>
                        <a:pt x="108" y="33"/>
                      </a:lnTo>
                      <a:lnTo>
                        <a:pt x="108" y="34"/>
                      </a:lnTo>
                      <a:lnTo>
                        <a:pt x="108" y="35"/>
                      </a:lnTo>
                      <a:lnTo>
                        <a:pt x="108" y="36"/>
                      </a:lnTo>
                      <a:lnTo>
                        <a:pt x="108" y="37"/>
                      </a:lnTo>
                      <a:lnTo>
                        <a:pt x="108" y="38"/>
                      </a:lnTo>
                      <a:lnTo>
                        <a:pt x="107" y="38"/>
                      </a:lnTo>
                      <a:lnTo>
                        <a:pt x="107" y="39"/>
                      </a:lnTo>
                      <a:lnTo>
                        <a:pt x="107" y="40"/>
                      </a:lnTo>
                      <a:lnTo>
                        <a:pt x="106" y="40"/>
                      </a:lnTo>
                      <a:lnTo>
                        <a:pt x="106" y="39"/>
                      </a:lnTo>
                      <a:lnTo>
                        <a:pt x="106" y="38"/>
                      </a:lnTo>
                      <a:lnTo>
                        <a:pt x="105" y="39"/>
                      </a:lnTo>
                      <a:lnTo>
                        <a:pt x="104" y="39"/>
                      </a:lnTo>
                      <a:lnTo>
                        <a:pt x="103" y="38"/>
                      </a:lnTo>
                      <a:lnTo>
                        <a:pt x="102" y="38"/>
                      </a:lnTo>
                      <a:lnTo>
                        <a:pt x="101" y="38"/>
                      </a:lnTo>
                      <a:lnTo>
                        <a:pt x="101" y="39"/>
                      </a:lnTo>
                      <a:lnTo>
                        <a:pt x="101" y="40"/>
                      </a:lnTo>
                      <a:lnTo>
                        <a:pt x="101" y="41"/>
                      </a:lnTo>
                      <a:lnTo>
                        <a:pt x="101" y="42"/>
                      </a:lnTo>
                      <a:lnTo>
                        <a:pt x="101" y="43"/>
                      </a:lnTo>
                      <a:lnTo>
                        <a:pt x="101" y="44"/>
                      </a:lnTo>
                      <a:lnTo>
                        <a:pt x="101" y="46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1" y="49"/>
                      </a:lnTo>
                      <a:lnTo>
                        <a:pt x="101" y="50"/>
                      </a:lnTo>
                      <a:lnTo>
                        <a:pt x="101" y="51"/>
                      </a:lnTo>
                      <a:lnTo>
                        <a:pt x="103" y="51"/>
                      </a:lnTo>
                      <a:lnTo>
                        <a:pt x="105" y="51"/>
                      </a:lnTo>
                      <a:lnTo>
                        <a:pt x="106" y="50"/>
                      </a:lnTo>
                      <a:lnTo>
                        <a:pt x="107" y="50"/>
                      </a:lnTo>
                      <a:lnTo>
                        <a:pt x="107" y="51"/>
                      </a:lnTo>
                      <a:lnTo>
                        <a:pt x="108" y="50"/>
                      </a:lnTo>
                      <a:lnTo>
                        <a:pt x="108" y="51"/>
                      </a:lnTo>
                      <a:lnTo>
                        <a:pt x="109" y="51"/>
                      </a:lnTo>
                      <a:lnTo>
                        <a:pt x="110" y="52"/>
                      </a:lnTo>
                      <a:lnTo>
                        <a:pt x="111" y="52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4" y="53"/>
                      </a:lnTo>
                      <a:lnTo>
                        <a:pt x="115" y="53"/>
                      </a:lnTo>
                      <a:lnTo>
                        <a:pt x="115" y="54"/>
                      </a:lnTo>
                      <a:lnTo>
                        <a:pt x="116" y="55"/>
                      </a:lnTo>
                      <a:lnTo>
                        <a:pt x="117" y="55"/>
                      </a:lnTo>
                      <a:lnTo>
                        <a:pt x="117" y="56"/>
                      </a:lnTo>
                      <a:lnTo>
                        <a:pt x="116" y="56"/>
                      </a:lnTo>
                      <a:lnTo>
                        <a:pt x="116" y="57"/>
                      </a:lnTo>
                      <a:lnTo>
                        <a:pt x="116" y="58"/>
                      </a:lnTo>
                      <a:lnTo>
                        <a:pt x="117" y="58"/>
                      </a:lnTo>
                      <a:lnTo>
                        <a:pt x="117" y="59"/>
                      </a:lnTo>
                      <a:lnTo>
                        <a:pt x="117" y="60"/>
                      </a:lnTo>
                      <a:lnTo>
                        <a:pt x="117" y="61"/>
                      </a:lnTo>
                      <a:lnTo>
                        <a:pt x="118" y="62"/>
                      </a:lnTo>
                      <a:lnTo>
                        <a:pt x="118" y="63"/>
                      </a:lnTo>
                      <a:lnTo>
                        <a:pt x="119" y="63"/>
                      </a:lnTo>
                      <a:lnTo>
                        <a:pt x="120" y="63"/>
                      </a:lnTo>
                      <a:lnTo>
                        <a:pt x="121" y="63"/>
                      </a:lnTo>
                      <a:lnTo>
                        <a:pt x="122" y="63"/>
                      </a:lnTo>
                      <a:lnTo>
                        <a:pt x="123" y="63"/>
                      </a:lnTo>
                      <a:lnTo>
                        <a:pt x="123" y="62"/>
                      </a:lnTo>
                      <a:lnTo>
                        <a:pt x="123" y="61"/>
                      </a:lnTo>
                      <a:lnTo>
                        <a:pt x="124" y="61"/>
                      </a:lnTo>
                      <a:lnTo>
                        <a:pt x="125" y="61"/>
                      </a:lnTo>
                      <a:lnTo>
                        <a:pt x="126" y="60"/>
                      </a:lnTo>
                      <a:lnTo>
                        <a:pt x="126" y="61"/>
                      </a:lnTo>
                      <a:lnTo>
                        <a:pt x="127" y="61"/>
                      </a:lnTo>
                      <a:lnTo>
                        <a:pt x="128" y="62"/>
                      </a:lnTo>
                      <a:lnTo>
                        <a:pt x="128" y="63"/>
                      </a:lnTo>
                      <a:lnTo>
                        <a:pt x="129" y="63"/>
                      </a:lnTo>
                      <a:lnTo>
                        <a:pt x="130" y="63"/>
                      </a:lnTo>
                      <a:lnTo>
                        <a:pt x="131" y="62"/>
                      </a:lnTo>
                      <a:lnTo>
                        <a:pt x="132" y="61"/>
                      </a:lnTo>
                      <a:lnTo>
                        <a:pt x="133" y="61"/>
                      </a:lnTo>
                      <a:lnTo>
                        <a:pt x="133" y="60"/>
                      </a:lnTo>
                      <a:lnTo>
                        <a:pt x="133" y="59"/>
                      </a:lnTo>
                      <a:lnTo>
                        <a:pt x="132" y="59"/>
                      </a:lnTo>
                      <a:lnTo>
                        <a:pt x="134" y="57"/>
                      </a:lnTo>
                      <a:lnTo>
                        <a:pt x="137" y="56"/>
                      </a:lnTo>
                      <a:lnTo>
                        <a:pt x="139" y="55"/>
                      </a:lnTo>
                      <a:lnTo>
                        <a:pt x="140" y="62"/>
                      </a:lnTo>
                      <a:lnTo>
                        <a:pt x="140" y="63"/>
                      </a:lnTo>
                      <a:lnTo>
                        <a:pt x="144" y="60"/>
                      </a:lnTo>
                      <a:lnTo>
                        <a:pt x="147" y="60"/>
                      </a:lnTo>
                      <a:lnTo>
                        <a:pt x="150" y="59"/>
                      </a:lnTo>
                      <a:lnTo>
                        <a:pt x="151" y="59"/>
                      </a:lnTo>
                      <a:lnTo>
                        <a:pt x="151" y="60"/>
                      </a:lnTo>
                      <a:lnTo>
                        <a:pt x="150" y="60"/>
                      </a:lnTo>
                      <a:lnTo>
                        <a:pt x="151" y="61"/>
                      </a:lnTo>
                      <a:lnTo>
                        <a:pt x="151" y="62"/>
                      </a:lnTo>
                      <a:lnTo>
                        <a:pt x="152" y="62"/>
                      </a:lnTo>
                      <a:lnTo>
                        <a:pt x="152" y="61"/>
                      </a:lnTo>
                      <a:lnTo>
                        <a:pt x="153" y="61"/>
                      </a:lnTo>
                      <a:lnTo>
                        <a:pt x="154" y="62"/>
                      </a:lnTo>
                      <a:lnTo>
                        <a:pt x="154" y="63"/>
                      </a:lnTo>
                      <a:lnTo>
                        <a:pt x="154" y="64"/>
                      </a:lnTo>
                      <a:lnTo>
                        <a:pt x="154" y="65"/>
                      </a:lnTo>
                      <a:lnTo>
                        <a:pt x="154" y="66"/>
                      </a:lnTo>
                      <a:lnTo>
                        <a:pt x="155" y="66"/>
                      </a:lnTo>
                      <a:lnTo>
                        <a:pt x="155" y="67"/>
                      </a:lnTo>
                      <a:lnTo>
                        <a:pt x="156" y="66"/>
                      </a:lnTo>
                      <a:lnTo>
                        <a:pt x="157" y="66"/>
                      </a:lnTo>
                      <a:lnTo>
                        <a:pt x="157" y="67"/>
                      </a:lnTo>
                      <a:lnTo>
                        <a:pt x="157" y="68"/>
                      </a:lnTo>
                      <a:lnTo>
                        <a:pt x="157" y="69"/>
                      </a:lnTo>
                      <a:lnTo>
                        <a:pt x="156" y="70"/>
                      </a:lnTo>
                      <a:lnTo>
                        <a:pt x="154" y="71"/>
                      </a:lnTo>
                      <a:lnTo>
                        <a:pt x="154" y="72"/>
                      </a:lnTo>
                      <a:lnTo>
                        <a:pt x="155" y="73"/>
                      </a:lnTo>
                      <a:lnTo>
                        <a:pt x="154" y="73"/>
                      </a:lnTo>
                      <a:lnTo>
                        <a:pt x="154" y="74"/>
                      </a:lnTo>
                      <a:lnTo>
                        <a:pt x="154" y="75"/>
                      </a:lnTo>
                      <a:lnTo>
                        <a:pt x="154" y="76"/>
                      </a:lnTo>
                      <a:lnTo>
                        <a:pt x="154" y="77"/>
                      </a:lnTo>
                      <a:lnTo>
                        <a:pt x="154" y="78"/>
                      </a:lnTo>
                      <a:lnTo>
                        <a:pt x="155" y="78"/>
                      </a:lnTo>
                      <a:lnTo>
                        <a:pt x="155" y="79"/>
                      </a:lnTo>
                      <a:lnTo>
                        <a:pt x="156" y="79"/>
                      </a:lnTo>
                      <a:lnTo>
                        <a:pt x="157" y="79"/>
                      </a:lnTo>
                      <a:lnTo>
                        <a:pt x="157" y="80"/>
                      </a:lnTo>
                      <a:lnTo>
                        <a:pt x="158" y="80"/>
                      </a:lnTo>
                      <a:lnTo>
                        <a:pt x="158" y="79"/>
                      </a:lnTo>
                      <a:lnTo>
                        <a:pt x="159" y="79"/>
                      </a:lnTo>
                      <a:lnTo>
                        <a:pt x="160" y="79"/>
                      </a:lnTo>
                      <a:lnTo>
                        <a:pt x="160" y="78"/>
                      </a:lnTo>
                      <a:lnTo>
                        <a:pt x="160" y="77"/>
                      </a:lnTo>
                      <a:lnTo>
                        <a:pt x="159" y="77"/>
                      </a:lnTo>
                      <a:lnTo>
                        <a:pt x="159" y="76"/>
                      </a:lnTo>
                      <a:lnTo>
                        <a:pt x="160" y="76"/>
                      </a:lnTo>
                      <a:lnTo>
                        <a:pt x="161" y="76"/>
                      </a:lnTo>
                      <a:lnTo>
                        <a:pt x="162" y="76"/>
                      </a:lnTo>
                      <a:lnTo>
                        <a:pt x="163" y="77"/>
                      </a:lnTo>
                      <a:lnTo>
                        <a:pt x="164" y="77"/>
                      </a:lnTo>
                      <a:lnTo>
                        <a:pt x="165" y="77"/>
                      </a:lnTo>
                      <a:lnTo>
                        <a:pt x="166" y="77"/>
                      </a:lnTo>
                      <a:lnTo>
                        <a:pt x="167" y="78"/>
                      </a:lnTo>
                      <a:lnTo>
                        <a:pt x="168" y="77"/>
                      </a:lnTo>
                      <a:lnTo>
                        <a:pt x="169" y="76"/>
                      </a:lnTo>
                      <a:lnTo>
                        <a:pt x="170" y="77"/>
                      </a:lnTo>
                      <a:lnTo>
                        <a:pt x="170" y="76"/>
                      </a:lnTo>
                      <a:lnTo>
                        <a:pt x="170" y="75"/>
                      </a:lnTo>
                      <a:lnTo>
                        <a:pt x="170" y="74"/>
                      </a:lnTo>
                      <a:lnTo>
                        <a:pt x="172" y="73"/>
                      </a:lnTo>
                      <a:lnTo>
                        <a:pt x="172" y="72"/>
                      </a:lnTo>
                      <a:lnTo>
                        <a:pt x="172" y="71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2" y="70"/>
                      </a:lnTo>
                      <a:lnTo>
                        <a:pt x="172" y="69"/>
                      </a:lnTo>
                      <a:lnTo>
                        <a:pt x="173" y="69"/>
                      </a:lnTo>
                      <a:lnTo>
                        <a:pt x="174" y="68"/>
                      </a:lnTo>
                      <a:lnTo>
                        <a:pt x="175" y="67"/>
                      </a:lnTo>
                      <a:lnTo>
                        <a:pt x="175" y="66"/>
                      </a:lnTo>
                      <a:lnTo>
                        <a:pt x="175" y="65"/>
                      </a:lnTo>
                      <a:lnTo>
                        <a:pt x="175" y="64"/>
                      </a:lnTo>
                      <a:lnTo>
                        <a:pt x="174" y="63"/>
                      </a:lnTo>
                      <a:lnTo>
                        <a:pt x="173" y="63"/>
                      </a:lnTo>
                      <a:lnTo>
                        <a:pt x="173" y="62"/>
                      </a:lnTo>
                      <a:lnTo>
                        <a:pt x="172" y="62"/>
                      </a:lnTo>
                      <a:lnTo>
                        <a:pt x="171" y="61"/>
                      </a:lnTo>
                      <a:lnTo>
                        <a:pt x="171" y="60"/>
                      </a:lnTo>
                      <a:lnTo>
                        <a:pt x="172" y="59"/>
                      </a:lnTo>
                      <a:lnTo>
                        <a:pt x="172" y="58"/>
                      </a:lnTo>
                      <a:lnTo>
                        <a:pt x="172" y="57"/>
                      </a:lnTo>
                      <a:lnTo>
                        <a:pt x="172" y="56"/>
                      </a:lnTo>
                      <a:lnTo>
                        <a:pt x="173" y="56"/>
                      </a:lnTo>
                      <a:lnTo>
                        <a:pt x="173" y="55"/>
                      </a:lnTo>
                      <a:lnTo>
                        <a:pt x="173" y="54"/>
                      </a:lnTo>
                      <a:lnTo>
                        <a:pt x="174" y="53"/>
                      </a:lnTo>
                      <a:lnTo>
                        <a:pt x="174" y="52"/>
                      </a:lnTo>
                      <a:lnTo>
                        <a:pt x="174" y="51"/>
                      </a:lnTo>
                      <a:lnTo>
                        <a:pt x="175" y="51"/>
                      </a:lnTo>
                      <a:lnTo>
                        <a:pt x="176" y="52"/>
                      </a:lnTo>
                      <a:lnTo>
                        <a:pt x="177" y="52"/>
                      </a:lnTo>
                      <a:lnTo>
                        <a:pt x="177" y="53"/>
                      </a:lnTo>
                      <a:lnTo>
                        <a:pt x="178" y="53"/>
                      </a:lnTo>
                      <a:lnTo>
                        <a:pt x="178" y="54"/>
                      </a:lnTo>
                      <a:lnTo>
                        <a:pt x="179" y="55"/>
                      </a:lnTo>
                      <a:lnTo>
                        <a:pt x="179" y="54"/>
                      </a:lnTo>
                      <a:lnTo>
                        <a:pt x="180" y="54"/>
                      </a:lnTo>
                      <a:lnTo>
                        <a:pt x="181" y="55"/>
                      </a:lnTo>
                      <a:lnTo>
                        <a:pt x="181" y="54"/>
                      </a:lnTo>
                      <a:lnTo>
                        <a:pt x="180" y="54"/>
                      </a:lnTo>
                      <a:lnTo>
                        <a:pt x="180" y="53"/>
                      </a:lnTo>
                      <a:lnTo>
                        <a:pt x="181" y="53"/>
                      </a:lnTo>
                      <a:lnTo>
                        <a:pt x="180" y="53"/>
                      </a:lnTo>
                      <a:lnTo>
                        <a:pt x="181" y="52"/>
                      </a:lnTo>
                      <a:lnTo>
                        <a:pt x="181" y="51"/>
                      </a:lnTo>
                      <a:lnTo>
                        <a:pt x="181" y="49"/>
                      </a:lnTo>
                      <a:lnTo>
                        <a:pt x="180" y="49"/>
                      </a:lnTo>
                      <a:lnTo>
                        <a:pt x="179" y="48"/>
                      </a:lnTo>
                      <a:lnTo>
                        <a:pt x="180" y="48"/>
                      </a:lnTo>
                      <a:lnTo>
                        <a:pt x="179" y="48"/>
                      </a:lnTo>
                      <a:lnTo>
                        <a:pt x="179" y="47"/>
                      </a:lnTo>
                      <a:lnTo>
                        <a:pt x="178" y="47"/>
                      </a:lnTo>
                      <a:lnTo>
                        <a:pt x="178" y="46"/>
                      </a:lnTo>
                      <a:lnTo>
                        <a:pt x="177" y="45"/>
                      </a:lnTo>
                      <a:lnTo>
                        <a:pt x="176" y="45"/>
                      </a:lnTo>
                      <a:lnTo>
                        <a:pt x="175" y="44"/>
                      </a:lnTo>
                      <a:lnTo>
                        <a:pt x="174" y="44"/>
                      </a:lnTo>
                      <a:lnTo>
                        <a:pt x="174" y="43"/>
                      </a:lnTo>
                      <a:lnTo>
                        <a:pt x="175" y="43"/>
                      </a:lnTo>
                      <a:lnTo>
                        <a:pt x="175" y="42"/>
                      </a:lnTo>
                      <a:lnTo>
                        <a:pt x="174" y="41"/>
                      </a:lnTo>
                      <a:lnTo>
                        <a:pt x="175" y="41"/>
                      </a:lnTo>
                      <a:lnTo>
                        <a:pt x="174" y="40"/>
                      </a:lnTo>
                      <a:lnTo>
                        <a:pt x="175" y="40"/>
                      </a:lnTo>
                      <a:lnTo>
                        <a:pt x="175" y="39"/>
                      </a:lnTo>
                      <a:lnTo>
                        <a:pt x="175" y="38"/>
                      </a:lnTo>
                      <a:lnTo>
                        <a:pt x="176" y="37"/>
                      </a:lnTo>
                      <a:lnTo>
                        <a:pt x="177" y="36"/>
                      </a:lnTo>
                      <a:lnTo>
                        <a:pt x="177" y="35"/>
                      </a:lnTo>
                      <a:lnTo>
                        <a:pt x="177" y="34"/>
                      </a:lnTo>
                      <a:lnTo>
                        <a:pt x="177" y="33"/>
                      </a:lnTo>
                      <a:lnTo>
                        <a:pt x="183" y="34"/>
                      </a:lnTo>
                      <a:lnTo>
                        <a:pt x="186" y="29"/>
                      </a:lnTo>
                      <a:lnTo>
                        <a:pt x="189" y="31"/>
                      </a:lnTo>
                      <a:lnTo>
                        <a:pt x="189" y="30"/>
                      </a:lnTo>
                      <a:lnTo>
                        <a:pt x="190" y="30"/>
                      </a:lnTo>
                      <a:lnTo>
                        <a:pt x="191" y="30"/>
                      </a:lnTo>
                      <a:lnTo>
                        <a:pt x="191" y="29"/>
                      </a:lnTo>
                      <a:lnTo>
                        <a:pt x="192" y="29"/>
                      </a:lnTo>
                      <a:lnTo>
                        <a:pt x="193" y="29"/>
                      </a:lnTo>
                      <a:lnTo>
                        <a:pt x="194" y="30"/>
                      </a:lnTo>
                      <a:lnTo>
                        <a:pt x="194" y="31"/>
                      </a:lnTo>
                      <a:lnTo>
                        <a:pt x="195" y="31"/>
                      </a:lnTo>
                      <a:lnTo>
                        <a:pt x="195" y="32"/>
                      </a:lnTo>
                      <a:lnTo>
                        <a:pt x="195" y="33"/>
                      </a:lnTo>
                      <a:lnTo>
                        <a:pt x="194" y="35"/>
                      </a:lnTo>
                      <a:lnTo>
                        <a:pt x="193" y="36"/>
                      </a:lnTo>
                      <a:lnTo>
                        <a:pt x="193" y="37"/>
                      </a:lnTo>
                      <a:lnTo>
                        <a:pt x="193" y="38"/>
                      </a:lnTo>
                      <a:lnTo>
                        <a:pt x="194" y="38"/>
                      </a:lnTo>
                      <a:lnTo>
                        <a:pt x="195" y="38"/>
                      </a:lnTo>
                      <a:lnTo>
                        <a:pt x="195" y="39"/>
                      </a:lnTo>
                      <a:lnTo>
                        <a:pt x="196" y="39"/>
                      </a:lnTo>
                      <a:lnTo>
                        <a:pt x="196" y="40"/>
                      </a:lnTo>
                      <a:lnTo>
                        <a:pt x="196" y="41"/>
                      </a:lnTo>
                      <a:lnTo>
                        <a:pt x="198" y="41"/>
                      </a:lnTo>
                      <a:lnTo>
                        <a:pt x="202" y="41"/>
                      </a:lnTo>
                      <a:lnTo>
                        <a:pt x="204" y="42"/>
                      </a:lnTo>
                      <a:lnTo>
                        <a:pt x="205" y="42"/>
                      </a:lnTo>
                      <a:lnTo>
                        <a:pt x="207" y="43"/>
                      </a:lnTo>
                      <a:lnTo>
                        <a:pt x="208" y="43"/>
                      </a:lnTo>
                      <a:lnTo>
                        <a:pt x="208" y="42"/>
                      </a:lnTo>
                      <a:lnTo>
                        <a:pt x="209" y="42"/>
                      </a:lnTo>
                      <a:lnTo>
                        <a:pt x="209" y="41"/>
                      </a:lnTo>
                      <a:lnTo>
                        <a:pt x="210" y="42"/>
                      </a:lnTo>
                      <a:lnTo>
                        <a:pt x="210" y="43"/>
                      </a:lnTo>
                      <a:lnTo>
                        <a:pt x="210" y="44"/>
                      </a:lnTo>
                      <a:lnTo>
                        <a:pt x="210" y="45"/>
                      </a:lnTo>
                      <a:lnTo>
                        <a:pt x="211" y="45"/>
                      </a:lnTo>
                      <a:lnTo>
                        <a:pt x="210" y="44"/>
                      </a:lnTo>
                      <a:lnTo>
                        <a:pt x="211" y="44"/>
                      </a:lnTo>
                      <a:lnTo>
                        <a:pt x="211" y="43"/>
                      </a:lnTo>
                      <a:lnTo>
                        <a:pt x="212" y="43"/>
                      </a:lnTo>
                      <a:lnTo>
                        <a:pt x="212" y="44"/>
                      </a:lnTo>
                      <a:lnTo>
                        <a:pt x="213" y="44"/>
                      </a:lnTo>
                      <a:lnTo>
                        <a:pt x="213" y="45"/>
                      </a:lnTo>
                      <a:lnTo>
                        <a:pt x="213" y="44"/>
                      </a:lnTo>
                      <a:lnTo>
                        <a:pt x="214" y="45"/>
                      </a:lnTo>
                      <a:lnTo>
                        <a:pt x="214" y="46"/>
                      </a:lnTo>
                      <a:lnTo>
                        <a:pt x="215" y="46"/>
                      </a:lnTo>
                      <a:lnTo>
                        <a:pt x="215" y="47"/>
                      </a:lnTo>
                      <a:lnTo>
                        <a:pt x="216" y="48"/>
                      </a:lnTo>
                      <a:lnTo>
                        <a:pt x="217" y="48"/>
                      </a:lnTo>
                      <a:lnTo>
                        <a:pt x="218" y="48"/>
                      </a:lnTo>
                      <a:lnTo>
                        <a:pt x="219" y="48"/>
                      </a:lnTo>
                      <a:lnTo>
                        <a:pt x="223" y="49"/>
                      </a:lnTo>
                      <a:lnTo>
                        <a:pt x="224" y="49"/>
                      </a:lnTo>
                      <a:lnTo>
                        <a:pt x="227" y="49"/>
                      </a:lnTo>
                      <a:lnTo>
                        <a:pt x="229" y="49"/>
                      </a:lnTo>
                      <a:lnTo>
                        <a:pt x="233" y="49"/>
                      </a:lnTo>
                      <a:lnTo>
                        <a:pt x="234" y="49"/>
                      </a:lnTo>
                      <a:lnTo>
                        <a:pt x="235" y="49"/>
                      </a:lnTo>
                      <a:lnTo>
                        <a:pt x="236" y="49"/>
                      </a:lnTo>
                      <a:lnTo>
                        <a:pt x="237" y="49"/>
                      </a:lnTo>
                      <a:lnTo>
                        <a:pt x="238" y="49"/>
                      </a:lnTo>
                      <a:lnTo>
                        <a:pt x="239" y="48"/>
                      </a:lnTo>
                      <a:lnTo>
                        <a:pt x="240" y="48"/>
                      </a:lnTo>
                      <a:lnTo>
                        <a:pt x="241" y="48"/>
                      </a:lnTo>
                      <a:lnTo>
                        <a:pt x="242" y="48"/>
                      </a:lnTo>
                      <a:lnTo>
                        <a:pt x="243" y="48"/>
                      </a:lnTo>
                      <a:lnTo>
                        <a:pt x="244" y="49"/>
                      </a:lnTo>
                      <a:lnTo>
                        <a:pt x="245" y="49"/>
                      </a:lnTo>
                      <a:lnTo>
                        <a:pt x="246" y="49"/>
                      </a:lnTo>
                      <a:lnTo>
                        <a:pt x="246" y="50"/>
                      </a:lnTo>
                      <a:lnTo>
                        <a:pt x="246" y="51"/>
                      </a:lnTo>
                      <a:lnTo>
                        <a:pt x="247" y="51"/>
                      </a:lnTo>
                      <a:lnTo>
                        <a:pt x="247" y="52"/>
                      </a:lnTo>
                      <a:lnTo>
                        <a:pt x="248" y="52"/>
                      </a:lnTo>
                      <a:lnTo>
                        <a:pt x="249" y="52"/>
                      </a:lnTo>
                      <a:lnTo>
                        <a:pt x="249" y="51"/>
                      </a:lnTo>
                      <a:lnTo>
                        <a:pt x="250" y="51"/>
                      </a:lnTo>
                      <a:lnTo>
                        <a:pt x="250" y="52"/>
                      </a:lnTo>
                      <a:lnTo>
                        <a:pt x="250" y="51"/>
                      </a:lnTo>
                      <a:lnTo>
                        <a:pt x="251" y="52"/>
                      </a:lnTo>
                      <a:lnTo>
                        <a:pt x="251" y="51"/>
                      </a:lnTo>
                      <a:lnTo>
                        <a:pt x="252" y="52"/>
                      </a:lnTo>
                      <a:lnTo>
                        <a:pt x="252" y="51"/>
                      </a:lnTo>
                      <a:lnTo>
                        <a:pt x="252" y="52"/>
                      </a:lnTo>
                      <a:lnTo>
                        <a:pt x="253" y="52"/>
                      </a:lnTo>
                      <a:lnTo>
                        <a:pt x="254" y="52"/>
                      </a:lnTo>
                      <a:lnTo>
                        <a:pt x="255" y="53"/>
                      </a:lnTo>
                      <a:lnTo>
                        <a:pt x="255" y="52"/>
                      </a:lnTo>
                      <a:lnTo>
                        <a:pt x="256" y="52"/>
                      </a:lnTo>
                      <a:lnTo>
                        <a:pt x="257" y="52"/>
                      </a:lnTo>
                      <a:lnTo>
                        <a:pt x="257" y="53"/>
                      </a:lnTo>
                      <a:lnTo>
                        <a:pt x="257" y="52"/>
                      </a:lnTo>
                      <a:lnTo>
                        <a:pt x="258" y="52"/>
                      </a:lnTo>
                      <a:lnTo>
                        <a:pt x="258" y="53"/>
                      </a:lnTo>
                      <a:lnTo>
                        <a:pt x="259" y="53"/>
                      </a:lnTo>
                      <a:lnTo>
                        <a:pt x="260" y="53"/>
                      </a:lnTo>
                      <a:lnTo>
                        <a:pt x="261" y="54"/>
                      </a:lnTo>
                      <a:lnTo>
                        <a:pt x="262" y="55"/>
                      </a:lnTo>
                      <a:lnTo>
                        <a:pt x="262" y="56"/>
                      </a:lnTo>
                      <a:lnTo>
                        <a:pt x="262" y="57"/>
                      </a:lnTo>
                      <a:lnTo>
                        <a:pt x="263" y="57"/>
                      </a:lnTo>
                      <a:lnTo>
                        <a:pt x="264" y="57"/>
                      </a:lnTo>
                      <a:lnTo>
                        <a:pt x="264" y="58"/>
                      </a:lnTo>
                      <a:lnTo>
                        <a:pt x="265" y="58"/>
                      </a:lnTo>
                      <a:lnTo>
                        <a:pt x="266" y="58"/>
                      </a:lnTo>
                      <a:lnTo>
                        <a:pt x="270" y="59"/>
                      </a:lnTo>
                      <a:lnTo>
                        <a:pt x="272" y="58"/>
                      </a:lnTo>
                      <a:lnTo>
                        <a:pt x="273" y="59"/>
                      </a:lnTo>
                      <a:lnTo>
                        <a:pt x="274" y="58"/>
                      </a:lnTo>
                      <a:lnTo>
                        <a:pt x="274" y="57"/>
                      </a:lnTo>
                      <a:lnTo>
                        <a:pt x="274" y="58"/>
                      </a:lnTo>
                      <a:lnTo>
                        <a:pt x="275" y="58"/>
                      </a:lnTo>
                      <a:lnTo>
                        <a:pt x="275" y="59"/>
                      </a:lnTo>
                      <a:lnTo>
                        <a:pt x="276" y="60"/>
                      </a:lnTo>
                      <a:lnTo>
                        <a:pt x="277" y="60"/>
                      </a:lnTo>
                      <a:lnTo>
                        <a:pt x="277" y="61"/>
                      </a:lnTo>
                      <a:lnTo>
                        <a:pt x="278" y="61"/>
                      </a:lnTo>
                      <a:lnTo>
                        <a:pt x="279" y="61"/>
                      </a:lnTo>
                      <a:lnTo>
                        <a:pt x="280" y="61"/>
                      </a:lnTo>
                      <a:lnTo>
                        <a:pt x="280" y="60"/>
                      </a:lnTo>
                      <a:lnTo>
                        <a:pt x="281" y="60"/>
                      </a:lnTo>
                      <a:lnTo>
                        <a:pt x="282" y="59"/>
                      </a:lnTo>
                      <a:lnTo>
                        <a:pt x="282" y="58"/>
                      </a:lnTo>
                      <a:lnTo>
                        <a:pt x="283" y="58"/>
                      </a:lnTo>
                      <a:lnTo>
                        <a:pt x="284" y="57"/>
                      </a:lnTo>
                      <a:lnTo>
                        <a:pt x="284" y="58"/>
                      </a:lnTo>
                      <a:lnTo>
                        <a:pt x="285" y="58"/>
                      </a:lnTo>
                      <a:lnTo>
                        <a:pt x="286" y="59"/>
                      </a:lnTo>
                      <a:lnTo>
                        <a:pt x="286" y="60"/>
                      </a:lnTo>
                      <a:lnTo>
                        <a:pt x="287" y="60"/>
                      </a:lnTo>
                      <a:lnTo>
                        <a:pt x="288" y="60"/>
                      </a:lnTo>
                      <a:lnTo>
                        <a:pt x="289" y="59"/>
                      </a:lnTo>
                      <a:lnTo>
                        <a:pt x="289" y="58"/>
                      </a:lnTo>
                      <a:lnTo>
                        <a:pt x="290" y="58"/>
                      </a:lnTo>
                      <a:lnTo>
                        <a:pt x="290" y="59"/>
                      </a:lnTo>
                      <a:lnTo>
                        <a:pt x="291" y="58"/>
                      </a:lnTo>
                      <a:lnTo>
                        <a:pt x="292" y="58"/>
                      </a:lnTo>
                      <a:lnTo>
                        <a:pt x="293" y="58"/>
                      </a:lnTo>
                      <a:lnTo>
                        <a:pt x="293" y="57"/>
                      </a:lnTo>
                      <a:lnTo>
                        <a:pt x="294" y="57"/>
                      </a:lnTo>
                      <a:lnTo>
                        <a:pt x="294" y="58"/>
                      </a:lnTo>
                      <a:lnTo>
                        <a:pt x="294" y="59"/>
                      </a:lnTo>
                      <a:lnTo>
                        <a:pt x="294" y="63"/>
                      </a:lnTo>
                      <a:lnTo>
                        <a:pt x="293" y="66"/>
                      </a:lnTo>
                      <a:lnTo>
                        <a:pt x="293" y="67"/>
                      </a:lnTo>
                      <a:lnTo>
                        <a:pt x="293" y="70"/>
                      </a:lnTo>
                      <a:lnTo>
                        <a:pt x="294" y="72"/>
                      </a:lnTo>
                      <a:lnTo>
                        <a:pt x="294" y="73"/>
                      </a:lnTo>
                      <a:lnTo>
                        <a:pt x="295" y="73"/>
                      </a:lnTo>
                      <a:lnTo>
                        <a:pt x="295" y="74"/>
                      </a:lnTo>
                      <a:lnTo>
                        <a:pt x="295" y="75"/>
                      </a:lnTo>
                      <a:lnTo>
                        <a:pt x="295" y="76"/>
                      </a:lnTo>
                      <a:lnTo>
                        <a:pt x="295" y="77"/>
                      </a:lnTo>
                      <a:lnTo>
                        <a:pt x="295" y="78"/>
                      </a:lnTo>
                      <a:lnTo>
                        <a:pt x="294" y="79"/>
                      </a:lnTo>
                      <a:lnTo>
                        <a:pt x="295" y="79"/>
                      </a:lnTo>
                      <a:lnTo>
                        <a:pt x="295" y="80"/>
                      </a:lnTo>
                      <a:lnTo>
                        <a:pt x="295" y="81"/>
                      </a:lnTo>
                      <a:lnTo>
                        <a:pt x="296" y="81"/>
                      </a:lnTo>
                      <a:lnTo>
                        <a:pt x="296" y="82"/>
                      </a:lnTo>
                      <a:lnTo>
                        <a:pt x="296" y="83"/>
                      </a:lnTo>
                      <a:lnTo>
                        <a:pt x="296" y="84"/>
                      </a:lnTo>
                      <a:lnTo>
                        <a:pt x="296" y="86"/>
                      </a:lnTo>
                      <a:lnTo>
                        <a:pt x="296" y="87"/>
                      </a:lnTo>
                      <a:lnTo>
                        <a:pt x="296" y="88"/>
                      </a:lnTo>
                      <a:lnTo>
                        <a:pt x="297" y="88"/>
                      </a:lnTo>
                      <a:lnTo>
                        <a:pt x="297" y="89"/>
                      </a:lnTo>
                      <a:lnTo>
                        <a:pt x="298" y="90"/>
                      </a:lnTo>
                      <a:lnTo>
                        <a:pt x="299" y="91"/>
                      </a:lnTo>
                      <a:lnTo>
                        <a:pt x="300" y="91"/>
                      </a:lnTo>
                      <a:lnTo>
                        <a:pt x="299" y="92"/>
                      </a:lnTo>
                      <a:lnTo>
                        <a:pt x="299" y="93"/>
                      </a:lnTo>
                      <a:lnTo>
                        <a:pt x="299" y="94"/>
                      </a:lnTo>
                      <a:lnTo>
                        <a:pt x="299" y="96"/>
                      </a:lnTo>
                      <a:lnTo>
                        <a:pt x="299" y="97"/>
                      </a:lnTo>
                      <a:lnTo>
                        <a:pt x="300" y="97"/>
                      </a:lnTo>
                      <a:lnTo>
                        <a:pt x="299" y="97"/>
                      </a:lnTo>
                      <a:lnTo>
                        <a:pt x="298" y="97"/>
                      </a:lnTo>
                      <a:lnTo>
                        <a:pt x="298" y="98"/>
                      </a:lnTo>
                      <a:lnTo>
                        <a:pt x="298" y="100"/>
                      </a:lnTo>
                      <a:lnTo>
                        <a:pt x="299" y="101"/>
                      </a:lnTo>
                      <a:lnTo>
                        <a:pt x="300" y="100"/>
                      </a:lnTo>
                      <a:lnTo>
                        <a:pt x="300" y="99"/>
                      </a:lnTo>
                      <a:lnTo>
                        <a:pt x="301" y="99"/>
                      </a:lnTo>
                      <a:lnTo>
                        <a:pt x="301" y="98"/>
                      </a:lnTo>
                      <a:lnTo>
                        <a:pt x="301" y="97"/>
                      </a:lnTo>
                      <a:lnTo>
                        <a:pt x="300" y="97"/>
                      </a:lnTo>
                      <a:lnTo>
                        <a:pt x="301" y="97"/>
                      </a:lnTo>
                      <a:lnTo>
                        <a:pt x="301" y="100"/>
                      </a:lnTo>
                      <a:lnTo>
                        <a:pt x="301" y="101"/>
                      </a:lnTo>
                      <a:lnTo>
                        <a:pt x="301" y="102"/>
                      </a:lnTo>
                      <a:lnTo>
                        <a:pt x="300" y="103"/>
                      </a:lnTo>
                      <a:lnTo>
                        <a:pt x="300" y="104"/>
                      </a:lnTo>
                      <a:lnTo>
                        <a:pt x="300" y="105"/>
                      </a:lnTo>
                      <a:lnTo>
                        <a:pt x="301" y="105"/>
                      </a:lnTo>
                      <a:lnTo>
                        <a:pt x="300" y="107"/>
                      </a:lnTo>
                      <a:lnTo>
                        <a:pt x="301" y="108"/>
                      </a:lnTo>
                      <a:lnTo>
                        <a:pt x="301" y="109"/>
                      </a:lnTo>
                      <a:lnTo>
                        <a:pt x="301" y="110"/>
                      </a:lnTo>
                      <a:lnTo>
                        <a:pt x="302" y="111"/>
                      </a:lnTo>
                      <a:lnTo>
                        <a:pt x="303" y="111"/>
                      </a:lnTo>
                      <a:lnTo>
                        <a:pt x="303" y="112"/>
                      </a:lnTo>
                      <a:lnTo>
                        <a:pt x="303" y="113"/>
                      </a:lnTo>
                      <a:lnTo>
                        <a:pt x="303" y="115"/>
                      </a:lnTo>
                      <a:lnTo>
                        <a:pt x="302" y="116"/>
                      </a:lnTo>
                      <a:lnTo>
                        <a:pt x="302" y="118"/>
                      </a:lnTo>
                      <a:lnTo>
                        <a:pt x="301" y="118"/>
                      </a:lnTo>
                      <a:lnTo>
                        <a:pt x="301" y="119"/>
                      </a:lnTo>
                      <a:lnTo>
                        <a:pt x="301" y="120"/>
                      </a:lnTo>
                      <a:lnTo>
                        <a:pt x="302" y="122"/>
                      </a:lnTo>
                      <a:lnTo>
                        <a:pt x="301" y="123"/>
                      </a:lnTo>
                      <a:lnTo>
                        <a:pt x="302" y="123"/>
                      </a:lnTo>
                      <a:lnTo>
                        <a:pt x="301" y="124"/>
                      </a:lnTo>
                      <a:lnTo>
                        <a:pt x="301" y="125"/>
                      </a:lnTo>
                      <a:lnTo>
                        <a:pt x="302" y="125"/>
                      </a:lnTo>
                      <a:lnTo>
                        <a:pt x="301" y="125"/>
                      </a:lnTo>
                      <a:lnTo>
                        <a:pt x="302" y="125"/>
                      </a:lnTo>
                      <a:lnTo>
                        <a:pt x="302" y="126"/>
                      </a:lnTo>
                      <a:lnTo>
                        <a:pt x="301" y="127"/>
                      </a:lnTo>
                      <a:lnTo>
                        <a:pt x="301" y="128"/>
                      </a:lnTo>
                      <a:lnTo>
                        <a:pt x="301" y="129"/>
                      </a:lnTo>
                      <a:lnTo>
                        <a:pt x="301" y="130"/>
                      </a:lnTo>
                      <a:lnTo>
                        <a:pt x="300" y="132"/>
                      </a:lnTo>
                      <a:lnTo>
                        <a:pt x="300" y="133"/>
                      </a:lnTo>
                      <a:lnTo>
                        <a:pt x="300" y="134"/>
                      </a:lnTo>
                      <a:lnTo>
                        <a:pt x="300" y="135"/>
                      </a:lnTo>
                      <a:lnTo>
                        <a:pt x="300" y="136"/>
                      </a:lnTo>
                      <a:lnTo>
                        <a:pt x="300" y="137"/>
                      </a:lnTo>
                      <a:lnTo>
                        <a:pt x="299" y="137"/>
                      </a:lnTo>
                      <a:lnTo>
                        <a:pt x="299" y="138"/>
                      </a:lnTo>
                      <a:lnTo>
                        <a:pt x="299" y="140"/>
                      </a:lnTo>
                      <a:lnTo>
                        <a:pt x="299" y="141"/>
                      </a:lnTo>
                      <a:lnTo>
                        <a:pt x="298" y="143"/>
                      </a:lnTo>
                      <a:lnTo>
                        <a:pt x="297" y="143"/>
                      </a:lnTo>
                      <a:close/>
                      <a:moveTo>
                        <a:pt x="299" y="100"/>
                      </a:moveTo>
                      <a:lnTo>
                        <a:pt x="299" y="100"/>
                      </a:lnTo>
                      <a:lnTo>
                        <a:pt x="298" y="99"/>
                      </a:lnTo>
                      <a:lnTo>
                        <a:pt x="298" y="98"/>
                      </a:lnTo>
                      <a:lnTo>
                        <a:pt x="299" y="98"/>
                      </a:lnTo>
                      <a:lnTo>
                        <a:pt x="300" y="98"/>
                      </a:lnTo>
                      <a:lnTo>
                        <a:pt x="300" y="99"/>
                      </a:lnTo>
                      <a:lnTo>
                        <a:pt x="299" y="10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465" name="Freeform 5085"/>
                <p:cNvSpPr>
                  <a:spLocks/>
                </p:cNvSpPr>
                <p:nvPr/>
              </p:nvSpPr>
              <p:spPr bwMode="auto">
                <a:xfrm>
                  <a:off x="4613275" y="2116138"/>
                  <a:ext cx="501650" cy="647700"/>
                </a:xfrm>
                <a:custGeom>
                  <a:avLst/>
                  <a:gdLst>
                    <a:gd name="T0" fmla="*/ 2147483646 w 316"/>
                    <a:gd name="T1" fmla="*/ 2147483646 h 408"/>
                    <a:gd name="T2" fmla="*/ 2147483646 w 316"/>
                    <a:gd name="T3" fmla="*/ 2147483646 h 408"/>
                    <a:gd name="T4" fmla="*/ 2147483646 w 316"/>
                    <a:gd name="T5" fmla="*/ 2147483646 h 408"/>
                    <a:gd name="T6" fmla="*/ 2147483646 w 316"/>
                    <a:gd name="T7" fmla="*/ 2147483646 h 408"/>
                    <a:gd name="T8" fmla="*/ 2147483646 w 316"/>
                    <a:gd name="T9" fmla="*/ 2147483646 h 408"/>
                    <a:gd name="T10" fmla="*/ 2147483646 w 316"/>
                    <a:gd name="T11" fmla="*/ 2147483646 h 408"/>
                    <a:gd name="T12" fmla="*/ 2147483646 w 316"/>
                    <a:gd name="T13" fmla="*/ 2147483646 h 408"/>
                    <a:gd name="T14" fmla="*/ 2147483646 w 316"/>
                    <a:gd name="T15" fmla="*/ 2147483646 h 408"/>
                    <a:gd name="T16" fmla="*/ 2147483646 w 316"/>
                    <a:gd name="T17" fmla="*/ 2147483646 h 408"/>
                    <a:gd name="T18" fmla="*/ 2147483646 w 316"/>
                    <a:gd name="T19" fmla="*/ 2147483646 h 408"/>
                    <a:gd name="T20" fmla="*/ 2147483646 w 316"/>
                    <a:gd name="T21" fmla="*/ 2147483646 h 408"/>
                    <a:gd name="T22" fmla="*/ 2147483646 w 316"/>
                    <a:gd name="T23" fmla="*/ 2147483646 h 408"/>
                    <a:gd name="T24" fmla="*/ 2147483646 w 316"/>
                    <a:gd name="T25" fmla="*/ 2147483646 h 408"/>
                    <a:gd name="T26" fmla="*/ 2147483646 w 316"/>
                    <a:gd name="T27" fmla="*/ 2147483646 h 408"/>
                    <a:gd name="T28" fmla="*/ 2147483646 w 316"/>
                    <a:gd name="T29" fmla="*/ 2147483646 h 408"/>
                    <a:gd name="T30" fmla="*/ 2147483646 w 316"/>
                    <a:gd name="T31" fmla="*/ 2147483646 h 408"/>
                    <a:gd name="T32" fmla="*/ 2147483646 w 316"/>
                    <a:gd name="T33" fmla="*/ 2147483646 h 408"/>
                    <a:gd name="T34" fmla="*/ 2147483646 w 316"/>
                    <a:gd name="T35" fmla="*/ 2147483646 h 408"/>
                    <a:gd name="T36" fmla="*/ 2147483646 w 316"/>
                    <a:gd name="T37" fmla="*/ 2147483646 h 408"/>
                    <a:gd name="T38" fmla="*/ 2147483646 w 316"/>
                    <a:gd name="T39" fmla="*/ 2147483646 h 408"/>
                    <a:gd name="T40" fmla="*/ 2147483646 w 316"/>
                    <a:gd name="T41" fmla="*/ 2147483646 h 408"/>
                    <a:gd name="T42" fmla="*/ 2147483646 w 316"/>
                    <a:gd name="T43" fmla="*/ 2147483646 h 408"/>
                    <a:gd name="T44" fmla="*/ 2147483646 w 316"/>
                    <a:gd name="T45" fmla="*/ 2147483646 h 408"/>
                    <a:gd name="T46" fmla="*/ 2147483646 w 316"/>
                    <a:gd name="T47" fmla="*/ 2147483646 h 408"/>
                    <a:gd name="T48" fmla="*/ 2147483646 w 316"/>
                    <a:gd name="T49" fmla="*/ 2147483646 h 408"/>
                    <a:gd name="T50" fmla="*/ 2147483646 w 316"/>
                    <a:gd name="T51" fmla="*/ 2147483646 h 408"/>
                    <a:gd name="T52" fmla="*/ 2147483646 w 316"/>
                    <a:gd name="T53" fmla="*/ 2147483646 h 408"/>
                    <a:gd name="T54" fmla="*/ 2147483646 w 316"/>
                    <a:gd name="T55" fmla="*/ 2147483646 h 408"/>
                    <a:gd name="T56" fmla="*/ 2147483646 w 316"/>
                    <a:gd name="T57" fmla="*/ 2147483646 h 408"/>
                    <a:gd name="T58" fmla="*/ 2147483646 w 316"/>
                    <a:gd name="T59" fmla="*/ 0 h 408"/>
                    <a:gd name="T60" fmla="*/ 2147483646 w 316"/>
                    <a:gd name="T61" fmla="*/ 2147483646 h 408"/>
                    <a:gd name="T62" fmla="*/ 2147483646 w 316"/>
                    <a:gd name="T63" fmla="*/ 2147483646 h 408"/>
                    <a:gd name="T64" fmla="*/ 2147483646 w 316"/>
                    <a:gd name="T65" fmla="*/ 2147483646 h 408"/>
                    <a:gd name="T66" fmla="*/ 2147483646 w 316"/>
                    <a:gd name="T67" fmla="*/ 2147483646 h 408"/>
                    <a:gd name="T68" fmla="*/ 2147483646 w 316"/>
                    <a:gd name="T69" fmla="*/ 2147483646 h 408"/>
                    <a:gd name="T70" fmla="*/ 2147483646 w 316"/>
                    <a:gd name="T71" fmla="*/ 2147483646 h 408"/>
                    <a:gd name="T72" fmla="*/ 2147483646 w 316"/>
                    <a:gd name="T73" fmla="*/ 2147483646 h 408"/>
                    <a:gd name="T74" fmla="*/ 2147483646 w 316"/>
                    <a:gd name="T75" fmla="*/ 2147483646 h 408"/>
                    <a:gd name="T76" fmla="*/ 2147483646 w 316"/>
                    <a:gd name="T77" fmla="*/ 2147483646 h 408"/>
                    <a:gd name="T78" fmla="*/ 2147483646 w 316"/>
                    <a:gd name="T79" fmla="*/ 2147483646 h 408"/>
                    <a:gd name="T80" fmla="*/ 2147483646 w 316"/>
                    <a:gd name="T81" fmla="*/ 2147483646 h 408"/>
                    <a:gd name="T82" fmla="*/ 2147483646 w 316"/>
                    <a:gd name="T83" fmla="*/ 2147483646 h 408"/>
                    <a:gd name="T84" fmla="*/ 2147483646 w 316"/>
                    <a:gd name="T85" fmla="*/ 2147483646 h 408"/>
                    <a:gd name="T86" fmla="*/ 2147483646 w 316"/>
                    <a:gd name="T87" fmla="*/ 2147483646 h 408"/>
                    <a:gd name="T88" fmla="*/ 2147483646 w 316"/>
                    <a:gd name="T89" fmla="*/ 2147483646 h 408"/>
                    <a:gd name="T90" fmla="*/ 2147483646 w 316"/>
                    <a:gd name="T91" fmla="*/ 2147483646 h 408"/>
                    <a:gd name="T92" fmla="*/ 2147483646 w 316"/>
                    <a:gd name="T93" fmla="*/ 2147483646 h 408"/>
                    <a:gd name="T94" fmla="*/ 2147483646 w 316"/>
                    <a:gd name="T95" fmla="*/ 2147483646 h 408"/>
                    <a:gd name="T96" fmla="*/ 2147483646 w 316"/>
                    <a:gd name="T97" fmla="*/ 2147483646 h 408"/>
                    <a:gd name="T98" fmla="*/ 2147483646 w 316"/>
                    <a:gd name="T99" fmla="*/ 2147483646 h 408"/>
                    <a:gd name="T100" fmla="*/ 2147483646 w 316"/>
                    <a:gd name="T101" fmla="*/ 2147483646 h 408"/>
                    <a:gd name="T102" fmla="*/ 2147483646 w 316"/>
                    <a:gd name="T103" fmla="*/ 2147483646 h 408"/>
                    <a:gd name="T104" fmla="*/ 2147483646 w 316"/>
                    <a:gd name="T105" fmla="*/ 2147483646 h 408"/>
                    <a:gd name="T106" fmla="*/ 2147483646 w 316"/>
                    <a:gd name="T107" fmla="*/ 2147483646 h 408"/>
                    <a:gd name="T108" fmla="*/ 2147483646 w 316"/>
                    <a:gd name="T109" fmla="*/ 2147483646 h 408"/>
                    <a:gd name="T110" fmla="*/ 2147483646 w 316"/>
                    <a:gd name="T111" fmla="*/ 2147483646 h 408"/>
                    <a:gd name="T112" fmla="*/ 2147483646 w 316"/>
                    <a:gd name="T113" fmla="*/ 2147483646 h 408"/>
                    <a:gd name="T114" fmla="*/ 2147483646 w 316"/>
                    <a:gd name="T115" fmla="*/ 2147483646 h 408"/>
                    <a:gd name="T116" fmla="*/ 2147483646 w 316"/>
                    <a:gd name="T117" fmla="*/ 2147483646 h 408"/>
                    <a:gd name="T118" fmla="*/ 2147483646 w 316"/>
                    <a:gd name="T119" fmla="*/ 2147483646 h 408"/>
                    <a:gd name="T120" fmla="*/ 2147483646 w 316"/>
                    <a:gd name="T121" fmla="*/ 2147483646 h 408"/>
                    <a:gd name="T122" fmla="*/ 2147483646 w 316"/>
                    <a:gd name="T123" fmla="*/ 2147483646 h 408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316"/>
                    <a:gd name="T187" fmla="*/ 0 h 408"/>
                    <a:gd name="T188" fmla="*/ 316 w 316"/>
                    <a:gd name="T189" fmla="*/ 408 h 408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316" h="408">
                      <a:moveTo>
                        <a:pt x="189" y="392"/>
                      </a:moveTo>
                      <a:lnTo>
                        <a:pt x="189" y="393"/>
                      </a:lnTo>
                      <a:lnTo>
                        <a:pt x="188" y="393"/>
                      </a:lnTo>
                      <a:lnTo>
                        <a:pt x="187" y="393"/>
                      </a:lnTo>
                      <a:lnTo>
                        <a:pt x="187" y="394"/>
                      </a:lnTo>
                      <a:lnTo>
                        <a:pt x="187" y="395"/>
                      </a:lnTo>
                      <a:lnTo>
                        <a:pt x="186" y="395"/>
                      </a:lnTo>
                      <a:lnTo>
                        <a:pt x="185" y="395"/>
                      </a:lnTo>
                      <a:lnTo>
                        <a:pt x="184" y="395"/>
                      </a:lnTo>
                      <a:lnTo>
                        <a:pt x="183" y="395"/>
                      </a:lnTo>
                      <a:lnTo>
                        <a:pt x="183" y="396"/>
                      </a:lnTo>
                      <a:lnTo>
                        <a:pt x="183" y="395"/>
                      </a:lnTo>
                      <a:lnTo>
                        <a:pt x="182" y="395"/>
                      </a:lnTo>
                      <a:lnTo>
                        <a:pt x="181" y="395"/>
                      </a:lnTo>
                      <a:lnTo>
                        <a:pt x="180" y="395"/>
                      </a:lnTo>
                      <a:lnTo>
                        <a:pt x="180" y="396"/>
                      </a:lnTo>
                      <a:lnTo>
                        <a:pt x="181" y="397"/>
                      </a:lnTo>
                      <a:lnTo>
                        <a:pt x="181" y="398"/>
                      </a:lnTo>
                      <a:lnTo>
                        <a:pt x="180" y="398"/>
                      </a:lnTo>
                      <a:lnTo>
                        <a:pt x="180" y="399"/>
                      </a:lnTo>
                      <a:lnTo>
                        <a:pt x="179" y="399"/>
                      </a:lnTo>
                      <a:lnTo>
                        <a:pt x="178" y="399"/>
                      </a:lnTo>
                      <a:lnTo>
                        <a:pt x="177" y="399"/>
                      </a:lnTo>
                      <a:lnTo>
                        <a:pt x="177" y="398"/>
                      </a:lnTo>
                      <a:lnTo>
                        <a:pt x="176" y="398"/>
                      </a:lnTo>
                      <a:lnTo>
                        <a:pt x="176" y="399"/>
                      </a:lnTo>
                      <a:lnTo>
                        <a:pt x="175" y="399"/>
                      </a:lnTo>
                      <a:lnTo>
                        <a:pt x="176" y="400"/>
                      </a:lnTo>
                      <a:lnTo>
                        <a:pt x="175" y="400"/>
                      </a:lnTo>
                      <a:lnTo>
                        <a:pt x="175" y="401"/>
                      </a:lnTo>
                      <a:lnTo>
                        <a:pt x="174" y="401"/>
                      </a:lnTo>
                      <a:lnTo>
                        <a:pt x="174" y="400"/>
                      </a:lnTo>
                      <a:lnTo>
                        <a:pt x="173" y="401"/>
                      </a:lnTo>
                      <a:lnTo>
                        <a:pt x="173" y="400"/>
                      </a:lnTo>
                      <a:lnTo>
                        <a:pt x="172" y="401"/>
                      </a:lnTo>
                      <a:lnTo>
                        <a:pt x="173" y="401"/>
                      </a:lnTo>
                      <a:lnTo>
                        <a:pt x="173" y="402"/>
                      </a:lnTo>
                      <a:lnTo>
                        <a:pt x="172" y="401"/>
                      </a:lnTo>
                      <a:lnTo>
                        <a:pt x="171" y="401"/>
                      </a:lnTo>
                      <a:lnTo>
                        <a:pt x="171" y="402"/>
                      </a:lnTo>
                      <a:lnTo>
                        <a:pt x="170" y="403"/>
                      </a:lnTo>
                      <a:lnTo>
                        <a:pt x="171" y="404"/>
                      </a:lnTo>
                      <a:lnTo>
                        <a:pt x="170" y="405"/>
                      </a:lnTo>
                      <a:lnTo>
                        <a:pt x="169" y="405"/>
                      </a:lnTo>
                      <a:lnTo>
                        <a:pt x="169" y="406"/>
                      </a:lnTo>
                      <a:lnTo>
                        <a:pt x="169" y="407"/>
                      </a:lnTo>
                      <a:lnTo>
                        <a:pt x="169" y="408"/>
                      </a:lnTo>
                      <a:lnTo>
                        <a:pt x="168" y="408"/>
                      </a:lnTo>
                      <a:lnTo>
                        <a:pt x="167" y="408"/>
                      </a:lnTo>
                      <a:lnTo>
                        <a:pt x="166" y="407"/>
                      </a:lnTo>
                      <a:lnTo>
                        <a:pt x="165" y="407"/>
                      </a:lnTo>
                      <a:lnTo>
                        <a:pt x="165" y="406"/>
                      </a:lnTo>
                      <a:lnTo>
                        <a:pt x="165" y="405"/>
                      </a:lnTo>
                      <a:lnTo>
                        <a:pt x="164" y="405"/>
                      </a:lnTo>
                      <a:lnTo>
                        <a:pt x="164" y="406"/>
                      </a:lnTo>
                      <a:lnTo>
                        <a:pt x="163" y="406"/>
                      </a:lnTo>
                      <a:lnTo>
                        <a:pt x="163" y="405"/>
                      </a:lnTo>
                      <a:lnTo>
                        <a:pt x="162" y="405"/>
                      </a:lnTo>
                      <a:lnTo>
                        <a:pt x="161" y="406"/>
                      </a:lnTo>
                      <a:lnTo>
                        <a:pt x="161" y="407"/>
                      </a:lnTo>
                      <a:lnTo>
                        <a:pt x="159" y="408"/>
                      </a:lnTo>
                      <a:lnTo>
                        <a:pt x="158" y="408"/>
                      </a:lnTo>
                      <a:lnTo>
                        <a:pt x="158" y="407"/>
                      </a:lnTo>
                      <a:lnTo>
                        <a:pt x="159" y="406"/>
                      </a:lnTo>
                      <a:lnTo>
                        <a:pt x="159" y="405"/>
                      </a:lnTo>
                      <a:lnTo>
                        <a:pt x="159" y="404"/>
                      </a:lnTo>
                      <a:lnTo>
                        <a:pt x="159" y="403"/>
                      </a:lnTo>
                      <a:lnTo>
                        <a:pt x="158" y="403"/>
                      </a:lnTo>
                      <a:lnTo>
                        <a:pt x="158" y="402"/>
                      </a:lnTo>
                      <a:lnTo>
                        <a:pt x="158" y="401"/>
                      </a:lnTo>
                      <a:lnTo>
                        <a:pt x="158" y="400"/>
                      </a:lnTo>
                      <a:lnTo>
                        <a:pt x="157" y="399"/>
                      </a:lnTo>
                      <a:lnTo>
                        <a:pt x="157" y="398"/>
                      </a:lnTo>
                      <a:lnTo>
                        <a:pt x="156" y="397"/>
                      </a:lnTo>
                      <a:lnTo>
                        <a:pt x="155" y="396"/>
                      </a:lnTo>
                      <a:lnTo>
                        <a:pt x="154" y="396"/>
                      </a:lnTo>
                      <a:lnTo>
                        <a:pt x="153" y="396"/>
                      </a:lnTo>
                      <a:lnTo>
                        <a:pt x="153" y="395"/>
                      </a:lnTo>
                      <a:lnTo>
                        <a:pt x="152" y="395"/>
                      </a:lnTo>
                      <a:lnTo>
                        <a:pt x="152" y="394"/>
                      </a:lnTo>
                      <a:lnTo>
                        <a:pt x="151" y="394"/>
                      </a:lnTo>
                      <a:lnTo>
                        <a:pt x="150" y="394"/>
                      </a:lnTo>
                      <a:lnTo>
                        <a:pt x="149" y="394"/>
                      </a:lnTo>
                      <a:lnTo>
                        <a:pt x="148" y="394"/>
                      </a:lnTo>
                      <a:lnTo>
                        <a:pt x="148" y="393"/>
                      </a:lnTo>
                      <a:lnTo>
                        <a:pt x="147" y="393"/>
                      </a:lnTo>
                      <a:lnTo>
                        <a:pt x="147" y="392"/>
                      </a:lnTo>
                      <a:lnTo>
                        <a:pt x="146" y="392"/>
                      </a:lnTo>
                      <a:lnTo>
                        <a:pt x="146" y="391"/>
                      </a:lnTo>
                      <a:lnTo>
                        <a:pt x="146" y="392"/>
                      </a:lnTo>
                      <a:lnTo>
                        <a:pt x="145" y="391"/>
                      </a:lnTo>
                      <a:lnTo>
                        <a:pt x="144" y="391"/>
                      </a:lnTo>
                      <a:lnTo>
                        <a:pt x="143" y="391"/>
                      </a:lnTo>
                      <a:lnTo>
                        <a:pt x="143" y="390"/>
                      </a:lnTo>
                      <a:lnTo>
                        <a:pt x="144" y="389"/>
                      </a:lnTo>
                      <a:lnTo>
                        <a:pt x="144" y="388"/>
                      </a:lnTo>
                      <a:lnTo>
                        <a:pt x="144" y="387"/>
                      </a:lnTo>
                      <a:lnTo>
                        <a:pt x="145" y="387"/>
                      </a:lnTo>
                      <a:lnTo>
                        <a:pt x="145" y="386"/>
                      </a:lnTo>
                      <a:lnTo>
                        <a:pt x="145" y="387"/>
                      </a:lnTo>
                      <a:lnTo>
                        <a:pt x="146" y="387"/>
                      </a:lnTo>
                      <a:lnTo>
                        <a:pt x="145" y="386"/>
                      </a:lnTo>
                      <a:lnTo>
                        <a:pt x="144" y="386"/>
                      </a:lnTo>
                      <a:lnTo>
                        <a:pt x="144" y="385"/>
                      </a:lnTo>
                      <a:lnTo>
                        <a:pt x="144" y="384"/>
                      </a:lnTo>
                      <a:lnTo>
                        <a:pt x="143" y="383"/>
                      </a:lnTo>
                      <a:lnTo>
                        <a:pt x="143" y="382"/>
                      </a:lnTo>
                      <a:lnTo>
                        <a:pt x="143" y="381"/>
                      </a:lnTo>
                      <a:lnTo>
                        <a:pt x="142" y="381"/>
                      </a:lnTo>
                      <a:lnTo>
                        <a:pt x="142" y="380"/>
                      </a:lnTo>
                      <a:lnTo>
                        <a:pt x="141" y="379"/>
                      </a:lnTo>
                      <a:lnTo>
                        <a:pt x="140" y="378"/>
                      </a:lnTo>
                      <a:lnTo>
                        <a:pt x="139" y="377"/>
                      </a:lnTo>
                      <a:lnTo>
                        <a:pt x="139" y="376"/>
                      </a:lnTo>
                      <a:lnTo>
                        <a:pt x="138" y="376"/>
                      </a:lnTo>
                      <a:lnTo>
                        <a:pt x="137" y="375"/>
                      </a:lnTo>
                      <a:lnTo>
                        <a:pt x="136" y="375"/>
                      </a:lnTo>
                      <a:lnTo>
                        <a:pt x="136" y="374"/>
                      </a:lnTo>
                      <a:lnTo>
                        <a:pt x="135" y="374"/>
                      </a:lnTo>
                      <a:lnTo>
                        <a:pt x="134" y="374"/>
                      </a:lnTo>
                      <a:lnTo>
                        <a:pt x="133" y="373"/>
                      </a:lnTo>
                      <a:lnTo>
                        <a:pt x="131" y="372"/>
                      </a:lnTo>
                      <a:lnTo>
                        <a:pt x="130" y="371"/>
                      </a:lnTo>
                      <a:lnTo>
                        <a:pt x="130" y="370"/>
                      </a:lnTo>
                      <a:lnTo>
                        <a:pt x="129" y="369"/>
                      </a:lnTo>
                      <a:lnTo>
                        <a:pt x="127" y="368"/>
                      </a:lnTo>
                      <a:lnTo>
                        <a:pt x="126" y="367"/>
                      </a:lnTo>
                      <a:lnTo>
                        <a:pt x="125" y="367"/>
                      </a:lnTo>
                      <a:lnTo>
                        <a:pt x="125" y="366"/>
                      </a:lnTo>
                      <a:lnTo>
                        <a:pt x="123" y="365"/>
                      </a:lnTo>
                      <a:lnTo>
                        <a:pt x="122" y="363"/>
                      </a:lnTo>
                      <a:lnTo>
                        <a:pt x="120" y="362"/>
                      </a:lnTo>
                      <a:lnTo>
                        <a:pt x="119" y="361"/>
                      </a:lnTo>
                      <a:lnTo>
                        <a:pt x="118" y="361"/>
                      </a:lnTo>
                      <a:lnTo>
                        <a:pt x="118" y="360"/>
                      </a:lnTo>
                      <a:lnTo>
                        <a:pt x="117" y="360"/>
                      </a:lnTo>
                      <a:lnTo>
                        <a:pt x="116" y="360"/>
                      </a:lnTo>
                      <a:lnTo>
                        <a:pt x="116" y="361"/>
                      </a:lnTo>
                      <a:lnTo>
                        <a:pt x="114" y="360"/>
                      </a:lnTo>
                      <a:lnTo>
                        <a:pt x="113" y="360"/>
                      </a:lnTo>
                      <a:lnTo>
                        <a:pt x="112" y="361"/>
                      </a:lnTo>
                      <a:lnTo>
                        <a:pt x="111" y="360"/>
                      </a:lnTo>
                      <a:lnTo>
                        <a:pt x="110" y="360"/>
                      </a:lnTo>
                      <a:lnTo>
                        <a:pt x="109" y="361"/>
                      </a:lnTo>
                      <a:lnTo>
                        <a:pt x="108" y="361"/>
                      </a:lnTo>
                      <a:lnTo>
                        <a:pt x="107" y="361"/>
                      </a:lnTo>
                      <a:lnTo>
                        <a:pt x="106" y="361"/>
                      </a:lnTo>
                      <a:lnTo>
                        <a:pt x="105" y="361"/>
                      </a:lnTo>
                      <a:lnTo>
                        <a:pt x="104" y="360"/>
                      </a:lnTo>
                      <a:lnTo>
                        <a:pt x="103" y="360"/>
                      </a:lnTo>
                      <a:lnTo>
                        <a:pt x="102" y="360"/>
                      </a:lnTo>
                      <a:lnTo>
                        <a:pt x="101" y="360"/>
                      </a:lnTo>
                      <a:lnTo>
                        <a:pt x="101" y="361"/>
                      </a:lnTo>
                      <a:lnTo>
                        <a:pt x="100" y="361"/>
                      </a:lnTo>
                      <a:lnTo>
                        <a:pt x="99" y="361"/>
                      </a:lnTo>
                      <a:lnTo>
                        <a:pt x="99" y="360"/>
                      </a:lnTo>
                      <a:lnTo>
                        <a:pt x="98" y="361"/>
                      </a:lnTo>
                      <a:lnTo>
                        <a:pt x="96" y="361"/>
                      </a:lnTo>
                      <a:lnTo>
                        <a:pt x="95" y="361"/>
                      </a:lnTo>
                      <a:lnTo>
                        <a:pt x="94" y="361"/>
                      </a:lnTo>
                      <a:lnTo>
                        <a:pt x="93" y="361"/>
                      </a:lnTo>
                      <a:lnTo>
                        <a:pt x="92" y="362"/>
                      </a:lnTo>
                      <a:lnTo>
                        <a:pt x="92" y="363"/>
                      </a:lnTo>
                      <a:lnTo>
                        <a:pt x="91" y="362"/>
                      </a:lnTo>
                      <a:lnTo>
                        <a:pt x="90" y="362"/>
                      </a:lnTo>
                      <a:lnTo>
                        <a:pt x="89" y="362"/>
                      </a:lnTo>
                      <a:lnTo>
                        <a:pt x="88" y="361"/>
                      </a:lnTo>
                      <a:lnTo>
                        <a:pt x="87" y="361"/>
                      </a:lnTo>
                      <a:lnTo>
                        <a:pt x="87" y="360"/>
                      </a:lnTo>
                      <a:lnTo>
                        <a:pt x="86" y="360"/>
                      </a:lnTo>
                      <a:lnTo>
                        <a:pt x="84" y="361"/>
                      </a:lnTo>
                      <a:lnTo>
                        <a:pt x="83" y="360"/>
                      </a:lnTo>
                      <a:lnTo>
                        <a:pt x="82" y="361"/>
                      </a:lnTo>
                      <a:lnTo>
                        <a:pt x="81" y="361"/>
                      </a:lnTo>
                      <a:lnTo>
                        <a:pt x="80" y="361"/>
                      </a:lnTo>
                      <a:lnTo>
                        <a:pt x="79" y="362"/>
                      </a:lnTo>
                      <a:lnTo>
                        <a:pt x="78" y="362"/>
                      </a:lnTo>
                      <a:lnTo>
                        <a:pt x="77" y="361"/>
                      </a:lnTo>
                      <a:lnTo>
                        <a:pt x="76" y="361"/>
                      </a:lnTo>
                      <a:lnTo>
                        <a:pt x="76" y="360"/>
                      </a:lnTo>
                      <a:lnTo>
                        <a:pt x="75" y="359"/>
                      </a:lnTo>
                      <a:lnTo>
                        <a:pt x="74" y="358"/>
                      </a:lnTo>
                      <a:lnTo>
                        <a:pt x="74" y="357"/>
                      </a:lnTo>
                      <a:lnTo>
                        <a:pt x="73" y="356"/>
                      </a:lnTo>
                      <a:lnTo>
                        <a:pt x="73" y="355"/>
                      </a:lnTo>
                      <a:lnTo>
                        <a:pt x="72" y="355"/>
                      </a:lnTo>
                      <a:lnTo>
                        <a:pt x="70" y="354"/>
                      </a:lnTo>
                      <a:lnTo>
                        <a:pt x="69" y="354"/>
                      </a:lnTo>
                      <a:lnTo>
                        <a:pt x="68" y="354"/>
                      </a:lnTo>
                      <a:lnTo>
                        <a:pt x="67" y="354"/>
                      </a:lnTo>
                      <a:lnTo>
                        <a:pt x="67" y="355"/>
                      </a:lnTo>
                      <a:lnTo>
                        <a:pt x="66" y="356"/>
                      </a:lnTo>
                      <a:lnTo>
                        <a:pt x="65" y="356"/>
                      </a:lnTo>
                      <a:lnTo>
                        <a:pt x="64" y="358"/>
                      </a:lnTo>
                      <a:lnTo>
                        <a:pt x="63" y="359"/>
                      </a:lnTo>
                      <a:lnTo>
                        <a:pt x="62" y="359"/>
                      </a:lnTo>
                      <a:lnTo>
                        <a:pt x="61" y="359"/>
                      </a:lnTo>
                      <a:lnTo>
                        <a:pt x="60" y="358"/>
                      </a:lnTo>
                      <a:lnTo>
                        <a:pt x="59" y="357"/>
                      </a:lnTo>
                      <a:lnTo>
                        <a:pt x="58" y="357"/>
                      </a:lnTo>
                      <a:lnTo>
                        <a:pt x="56" y="356"/>
                      </a:lnTo>
                      <a:lnTo>
                        <a:pt x="55" y="356"/>
                      </a:lnTo>
                      <a:lnTo>
                        <a:pt x="54" y="355"/>
                      </a:lnTo>
                      <a:lnTo>
                        <a:pt x="53" y="355"/>
                      </a:lnTo>
                      <a:lnTo>
                        <a:pt x="52" y="354"/>
                      </a:lnTo>
                      <a:lnTo>
                        <a:pt x="52" y="353"/>
                      </a:lnTo>
                      <a:lnTo>
                        <a:pt x="53" y="353"/>
                      </a:lnTo>
                      <a:lnTo>
                        <a:pt x="53" y="352"/>
                      </a:lnTo>
                      <a:lnTo>
                        <a:pt x="53" y="350"/>
                      </a:lnTo>
                      <a:lnTo>
                        <a:pt x="53" y="349"/>
                      </a:lnTo>
                      <a:lnTo>
                        <a:pt x="53" y="347"/>
                      </a:lnTo>
                      <a:lnTo>
                        <a:pt x="54" y="345"/>
                      </a:lnTo>
                      <a:lnTo>
                        <a:pt x="54" y="344"/>
                      </a:lnTo>
                      <a:lnTo>
                        <a:pt x="54" y="343"/>
                      </a:lnTo>
                      <a:lnTo>
                        <a:pt x="55" y="342"/>
                      </a:lnTo>
                      <a:lnTo>
                        <a:pt x="55" y="340"/>
                      </a:lnTo>
                      <a:lnTo>
                        <a:pt x="55" y="339"/>
                      </a:lnTo>
                      <a:lnTo>
                        <a:pt x="55" y="338"/>
                      </a:lnTo>
                      <a:lnTo>
                        <a:pt x="57" y="337"/>
                      </a:lnTo>
                      <a:lnTo>
                        <a:pt x="57" y="336"/>
                      </a:lnTo>
                      <a:lnTo>
                        <a:pt x="58" y="336"/>
                      </a:lnTo>
                      <a:lnTo>
                        <a:pt x="59" y="334"/>
                      </a:lnTo>
                      <a:lnTo>
                        <a:pt x="59" y="333"/>
                      </a:lnTo>
                      <a:lnTo>
                        <a:pt x="60" y="333"/>
                      </a:lnTo>
                      <a:lnTo>
                        <a:pt x="60" y="332"/>
                      </a:lnTo>
                      <a:lnTo>
                        <a:pt x="60" y="331"/>
                      </a:lnTo>
                      <a:lnTo>
                        <a:pt x="61" y="331"/>
                      </a:lnTo>
                      <a:lnTo>
                        <a:pt x="62" y="331"/>
                      </a:lnTo>
                      <a:lnTo>
                        <a:pt x="62" y="330"/>
                      </a:lnTo>
                      <a:lnTo>
                        <a:pt x="61" y="330"/>
                      </a:lnTo>
                      <a:lnTo>
                        <a:pt x="60" y="330"/>
                      </a:lnTo>
                      <a:lnTo>
                        <a:pt x="60" y="329"/>
                      </a:lnTo>
                      <a:lnTo>
                        <a:pt x="60" y="328"/>
                      </a:lnTo>
                      <a:lnTo>
                        <a:pt x="61" y="327"/>
                      </a:lnTo>
                      <a:lnTo>
                        <a:pt x="61" y="326"/>
                      </a:lnTo>
                      <a:lnTo>
                        <a:pt x="61" y="325"/>
                      </a:lnTo>
                      <a:lnTo>
                        <a:pt x="61" y="324"/>
                      </a:lnTo>
                      <a:lnTo>
                        <a:pt x="61" y="323"/>
                      </a:lnTo>
                      <a:lnTo>
                        <a:pt x="60" y="323"/>
                      </a:lnTo>
                      <a:lnTo>
                        <a:pt x="60" y="322"/>
                      </a:lnTo>
                      <a:lnTo>
                        <a:pt x="60" y="321"/>
                      </a:lnTo>
                      <a:lnTo>
                        <a:pt x="61" y="321"/>
                      </a:lnTo>
                      <a:lnTo>
                        <a:pt x="61" y="320"/>
                      </a:lnTo>
                      <a:lnTo>
                        <a:pt x="61" y="319"/>
                      </a:lnTo>
                      <a:lnTo>
                        <a:pt x="62" y="319"/>
                      </a:lnTo>
                      <a:lnTo>
                        <a:pt x="63" y="319"/>
                      </a:lnTo>
                      <a:lnTo>
                        <a:pt x="63" y="318"/>
                      </a:lnTo>
                      <a:lnTo>
                        <a:pt x="64" y="317"/>
                      </a:lnTo>
                      <a:lnTo>
                        <a:pt x="65" y="317"/>
                      </a:lnTo>
                      <a:lnTo>
                        <a:pt x="65" y="316"/>
                      </a:lnTo>
                      <a:lnTo>
                        <a:pt x="66" y="315"/>
                      </a:lnTo>
                      <a:lnTo>
                        <a:pt x="65" y="314"/>
                      </a:lnTo>
                      <a:lnTo>
                        <a:pt x="64" y="314"/>
                      </a:lnTo>
                      <a:lnTo>
                        <a:pt x="63" y="315"/>
                      </a:lnTo>
                      <a:lnTo>
                        <a:pt x="62" y="315"/>
                      </a:lnTo>
                      <a:lnTo>
                        <a:pt x="61" y="315"/>
                      </a:lnTo>
                      <a:lnTo>
                        <a:pt x="60" y="314"/>
                      </a:lnTo>
                      <a:lnTo>
                        <a:pt x="60" y="313"/>
                      </a:lnTo>
                      <a:lnTo>
                        <a:pt x="59" y="311"/>
                      </a:lnTo>
                      <a:lnTo>
                        <a:pt x="59" y="310"/>
                      </a:lnTo>
                      <a:lnTo>
                        <a:pt x="58" y="310"/>
                      </a:lnTo>
                      <a:lnTo>
                        <a:pt x="58" y="309"/>
                      </a:lnTo>
                      <a:lnTo>
                        <a:pt x="58" y="308"/>
                      </a:lnTo>
                      <a:lnTo>
                        <a:pt x="57" y="308"/>
                      </a:lnTo>
                      <a:lnTo>
                        <a:pt x="56" y="308"/>
                      </a:lnTo>
                      <a:lnTo>
                        <a:pt x="55" y="308"/>
                      </a:lnTo>
                      <a:lnTo>
                        <a:pt x="54" y="308"/>
                      </a:lnTo>
                      <a:lnTo>
                        <a:pt x="52" y="307"/>
                      </a:lnTo>
                      <a:lnTo>
                        <a:pt x="50" y="306"/>
                      </a:lnTo>
                      <a:lnTo>
                        <a:pt x="47" y="306"/>
                      </a:lnTo>
                      <a:lnTo>
                        <a:pt x="46" y="305"/>
                      </a:lnTo>
                      <a:lnTo>
                        <a:pt x="45" y="303"/>
                      </a:lnTo>
                      <a:lnTo>
                        <a:pt x="44" y="303"/>
                      </a:lnTo>
                      <a:lnTo>
                        <a:pt x="43" y="303"/>
                      </a:lnTo>
                      <a:lnTo>
                        <a:pt x="42" y="303"/>
                      </a:lnTo>
                      <a:lnTo>
                        <a:pt x="40" y="303"/>
                      </a:lnTo>
                      <a:lnTo>
                        <a:pt x="39" y="302"/>
                      </a:lnTo>
                      <a:lnTo>
                        <a:pt x="39" y="301"/>
                      </a:lnTo>
                      <a:lnTo>
                        <a:pt x="38" y="301"/>
                      </a:lnTo>
                      <a:lnTo>
                        <a:pt x="38" y="300"/>
                      </a:lnTo>
                      <a:lnTo>
                        <a:pt x="38" y="299"/>
                      </a:lnTo>
                      <a:lnTo>
                        <a:pt x="38" y="297"/>
                      </a:lnTo>
                      <a:lnTo>
                        <a:pt x="38" y="296"/>
                      </a:lnTo>
                      <a:lnTo>
                        <a:pt x="38" y="294"/>
                      </a:lnTo>
                      <a:lnTo>
                        <a:pt x="37" y="293"/>
                      </a:lnTo>
                      <a:lnTo>
                        <a:pt x="37" y="292"/>
                      </a:lnTo>
                      <a:lnTo>
                        <a:pt x="36" y="291"/>
                      </a:lnTo>
                      <a:lnTo>
                        <a:pt x="35" y="290"/>
                      </a:lnTo>
                      <a:lnTo>
                        <a:pt x="34" y="289"/>
                      </a:lnTo>
                      <a:lnTo>
                        <a:pt x="35" y="288"/>
                      </a:lnTo>
                      <a:lnTo>
                        <a:pt x="35" y="287"/>
                      </a:lnTo>
                      <a:lnTo>
                        <a:pt x="35" y="286"/>
                      </a:lnTo>
                      <a:lnTo>
                        <a:pt x="35" y="285"/>
                      </a:lnTo>
                      <a:lnTo>
                        <a:pt x="35" y="283"/>
                      </a:lnTo>
                      <a:lnTo>
                        <a:pt x="35" y="282"/>
                      </a:lnTo>
                      <a:lnTo>
                        <a:pt x="34" y="281"/>
                      </a:lnTo>
                      <a:lnTo>
                        <a:pt x="34" y="279"/>
                      </a:lnTo>
                      <a:lnTo>
                        <a:pt x="35" y="278"/>
                      </a:lnTo>
                      <a:lnTo>
                        <a:pt x="36" y="277"/>
                      </a:lnTo>
                      <a:lnTo>
                        <a:pt x="36" y="276"/>
                      </a:lnTo>
                      <a:lnTo>
                        <a:pt x="37" y="274"/>
                      </a:lnTo>
                      <a:lnTo>
                        <a:pt x="36" y="274"/>
                      </a:lnTo>
                      <a:lnTo>
                        <a:pt x="36" y="273"/>
                      </a:lnTo>
                      <a:lnTo>
                        <a:pt x="36" y="272"/>
                      </a:lnTo>
                      <a:lnTo>
                        <a:pt x="35" y="272"/>
                      </a:lnTo>
                      <a:lnTo>
                        <a:pt x="34" y="271"/>
                      </a:lnTo>
                      <a:lnTo>
                        <a:pt x="34" y="270"/>
                      </a:lnTo>
                      <a:lnTo>
                        <a:pt x="33" y="269"/>
                      </a:lnTo>
                      <a:lnTo>
                        <a:pt x="33" y="268"/>
                      </a:lnTo>
                      <a:lnTo>
                        <a:pt x="32" y="267"/>
                      </a:lnTo>
                      <a:lnTo>
                        <a:pt x="31" y="266"/>
                      </a:lnTo>
                      <a:lnTo>
                        <a:pt x="31" y="265"/>
                      </a:lnTo>
                      <a:lnTo>
                        <a:pt x="32" y="265"/>
                      </a:lnTo>
                      <a:lnTo>
                        <a:pt x="32" y="264"/>
                      </a:lnTo>
                      <a:lnTo>
                        <a:pt x="32" y="263"/>
                      </a:lnTo>
                      <a:lnTo>
                        <a:pt x="32" y="262"/>
                      </a:lnTo>
                      <a:lnTo>
                        <a:pt x="32" y="261"/>
                      </a:lnTo>
                      <a:lnTo>
                        <a:pt x="33" y="260"/>
                      </a:lnTo>
                      <a:lnTo>
                        <a:pt x="33" y="259"/>
                      </a:lnTo>
                      <a:lnTo>
                        <a:pt x="32" y="259"/>
                      </a:lnTo>
                      <a:lnTo>
                        <a:pt x="32" y="257"/>
                      </a:lnTo>
                      <a:lnTo>
                        <a:pt x="31" y="256"/>
                      </a:lnTo>
                      <a:lnTo>
                        <a:pt x="31" y="255"/>
                      </a:lnTo>
                      <a:lnTo>
                        <a:pt x="31" y="253"/>
                      </a:lnTo>
                      <a:lnTo>
                        <a:pt x="30" y="252"/>
                      </a:lnTo>
                      <a:lnTo>
                        <a:pt x="29" y="252"/>
                      </a:lnTo>
                      <a:lnTo>
                        <a:pt x="28" y="252"/>
                      </a:lnTo>
                      <a:lnTo>
                        <a:pt x="28" y="251"/>
                      </a:lnTo>
                      <a:lnTo>
                        <a:pt x="28" y="250"/>
                      </a:lnTo>
                      <a:lnTo>
                        <a:pt x="29" y="248"/>
                      </a:lnTo>
                      <a:lnTo>
                        <a:pt x="30" y="247"/>
                      </a:lnTo>
                      <a:lnTo>
                        <a:pt x="31" y="246"/>
                      </a:lnTo>
                      <a:lnTo>
                        <a:pt x="31" y="245"/>
                      </a:lnTo>
                      <a:lnTo>
                        <a:pt x="30" y="243"/>
                      </a:lnTo>
                      <a:lnTo>
                        <a:pt x="30" y="242"/>
                      </a:lnTo>
                      <a:lnTo>
                        <a:pt x="29" y="240"/>
                      </a:lnTo>
                      <a:lnTo>
                        <a:pt x="29" y="239"/>
                      </a:lnTo>
                      <a:lnTo>
                        <a:pt x="29" y="237"/>
                      </a:lnTo>
                      <a:lnTo>
                        <a:pt x="29" y="236"/>
                      </a:lnTo>
                      <a:lnTo>
                        <a:pt x="29" y="235"/>
                      </a:lnTo>
                      <a:lnTo>
                        <a:pt x="29" y="234"/>
                      </a:lnTo>
                      <a:lnTo>
                        <a:pt x="29" y="233"/>
                      </a:lnTo>
                      <a:lnTo>
                        <a:pt x="29" y="232"/>
                      </a:lnTo>
                      <a:lnTo>
                        <a:pt x="29" y="231"/>
                      </a:lnTo>
                      <a:lnTo>
                        <a:pt x="29" y="229"/>
                      </a:lnTo>
                      <a:lnTo>
                        <a:pt x="28" y="229"/>
                      </a:lnTo>
                      <a:lnTo>
                        <a:pt x="28" y="228"/>
                      </a:lnTo>
                      <a:lnTo>
                        <a:pt x="28" y="227"/>
                      </a:lnTo>
                      <a:lnTo>
                        <a:pt x="28" y="226"/>
                      </a:lnTo>
                      <a:lnTo>
                        <a:pt x="28" y="224"/>
                      </a:lnTo>
                      <a:lnTo>
                        <a:pt x="28" y="223"/>
                      </a:lnTo>
                      <a:lnTo>
                        <a:pt x="28" y="222"/>
                      </a:lnTo>
                      <a:lnTo>
                        <a:pt x="28" y="221"/>
                      </a:lnTo>
                      <a:lnTo>
                        <a:pt x="29" y="221"/>
                      </a:lnTo>
                      <a:lnTo>
                        <a:pt x="29" y="220"/>
                      </a:lnTo>
                      <a:lnTo>
                        <a:pt x="30" y="219"/>
                      </a:lnTo>
                      <a:lnTo>
                        <a:pt x="30" y="218"/>
                      </a:lnTo>
                      <a:lnTo>
                        <a:pt x="30" y="217"/>
                      </a:lnTo>
                      <a:lnTo>
                        <a:pt x="29" y="216"/>
                      </a:lnTo>
                      <a:lnTo>
                        <a:pt x="29" y="215"/>
                      </a:lnTo>
                      <a:lnTo>
                        <a:pt x="29" y="214"/>
                      </a:lnTo>
                      <a:lnTo>
                        <a:pt x="28" y="213"/>
                      </a:lnTo>
                      <a:lnTo>
                        <a:pt x="28" y="212"/>
                      </a:lnTo>
                      <a:lnTo>
                        <a:pt x="28" y="211"/>
                      </a:lnTo>
                      <a:lnTo>
                        <a:pt x="28" y="210"/>
                      </a:lnTo>
                      <a:lnTo>
                        <a:pt x="28" y="209"/>
                      </a:lnTo>
                      <a:lnTo>
                        <a:pt x="28" y="208"/>
                      </a:lnTo>
                      <a:lnTo>
                        <a:pt x="28" y="207"/>
                      </a:lnTo>
                      <a:lnTo>
                        <a:pt x="29" y="207"/>
                      </a:lnTo>
                      <a:lnTo>
                        <a:pt x="30" y="207"/>
                      </a:lnTo>
                      <a:lnTo>
                        <a:pt x="30" y="206"/>
                      </a:lnTo>
                      <a:lnTo>
                        <a:pt x="30" y="205"/>
                      </a:lnTo>
                      <a:lnTo>
                        <a:pt x="29" y="205"/>
                      </a:lnTo>
                      <a:lnTo>
                        <a:pt x="28" y="205"/>
                      </a:lnTo>
                      <a:lnTo>
                        <a:pt x="28" y="204"/>
                      </a:lnTo>
                      <a:lnTo>
                        <a:pt x="27" y="202"/>
                      </a:lnTo>
                      <a:lnTo>
                        <a:pt x="28" y="202"/>
                      </a:lnTo>
                      <a:lnTo>
                        <a:pt x="29" y="202"/>
                      </a:lnTo>
                      <a:lnTo>
                        <a:pt x="30" y="202"/>
                      </a:lnTo>
                      <a:lnTo>
                        <a:pt x="30" y="201"/>
                      </a:lnTo>
                      <a:lnTo>
                        <a:pt x="30" y="200"/>
                      </a:lnTo>
                      <a:lnTo>
                        <a:pt x="29" y="200"/>
                      </a:lnTo>
                      <a:lnTo>
                        <a:pt x="29" y="199"/>
                      </a:lnTo>
                      <a:lnTo>
                        <a:pt x="28" y="199"/>
                      </a:lnTo>
                      <a:lnTo>
                        <a:pt x="28" y="198"/>
                      </a:lnTo>
                      <a:lnTo>
                        <a:pt x="29" y="197"/>
                      </a:lnTo>
                      <a:lnTo>
                        <a:pt x="30" y="197"/>
                      </a:lnTo>
                      <a:lnTo>
                        <a:pt x="30" y="196"/>
                      </a:lnTo>
                      <a:lnTo>
                        <a:pt x="30" y="195"/>
                      </a:lnTo>
                      <a:lnTo>
                        <a:pt x="30" y="194"/>
                      </a:lnTo>
                      <a:lnTo>
                        <a:pt x="31" y="194"/>
                      </a:lnTo>
                      <a:lnTo>
                        <a:pt x="30" y="194"/>
                      </a:lnTo>
                      <a:lnTo>
                        <a:pt x="30" y="193"/>
                      </a:lnTo>
                      <a:lnTo>
                        <a:pt x="30" y="192"/>
                      </a:lnTo>
                      <a:lnTo>
                        <a:pt x="30" y="191"/>
                      </a:lnTo>
                      <a:lnTo>
                        <a:pt x="30" y="190"/>
                      </a:lnTo>
                      <a:lnTo>
                        <a:pt x="30" y="189"/>
                      </a:lnTo>
                      <a:lnTo>
                        <a:pt x="29" y="189"/>
                      </a:lnTo>
                      <a:lnTo>
                        <a:pt x="29" y="188"/>
                      </a:lnTo>
                      <a:lnTo>
                        <a:pt x="30" y="188"/>
                      </a:lnTo>
                      <a:lnTo>
                        <a:pt x="30" y="187"/>
                      </a:lnTo>
                      <a:lnTo>
                        <a:pt x="30" y="186"/>
                      </a:lnTo>
                      <a:lnTo>
                        <a:pt x="30" y="185"/>
                      </a:lnTo>
                      <a:lnTo>
                        <a:pt x="30" y="184"/>
                      </a:lnTo>
                      <a:lnTo>
                        <a:pt x="30" y="183"/>
                      </a:lnTo>
                      <a:lnTo>
                        <a:pt x="29" y="183"/>
                      </a:lnTo>
                      <a:lnTo>
                        <a:pt x="29" y="182"/>
                      </a:lnTo>
                      <a:lnTo>
                        <a:pt x="30" y="182"/>
                      </a:lnTo>
                      <a:lnTo>
                        <a:pt x="30" y="181"/>
                      </a:lnTo>
                      <a:lnTo>
                        <a:pt x="30" y="180"/>
                      </a:lnTo>
                      <a:lnTo>
                        <a:pt x="30" y="179"/>
                      </a:lnTo>
                      <a:lnTo>
                        <a:pt x="30" y="178"/>
                      </a:lnTo>
                      <a:lnTo>
                        <a:pt x="30" y="177"/>
                      </a:lnTo>
                      <a:lnTo>
                        <a:pt x="29" y="176"/>
                      </a:lnTo>
                      <a:lnTo>
                        <a:pt x="28" y="175"/>
                      </a:lnTo>
                      <a:lnTo>
                        <a:pt x="28" y="174"/>
                      </a:lnTo>
                      <a:lnTo>
                        <a:pt x="28" y="173"/>
                      </a:lnTo>
                      <a:lnTo>
                        <a:pt x="27" y="172"/>
                      </a:lnTo>
                      <a:lnTo>
                        <a:pt x="27" y="171"/>
                      </a:lnTo>
                      <a:lnTo>
                        <a:pt x="27" y="170"/>
                      </a:lnTo>
                      <a:lnTo>
                        <a:pt x="27" y="168"/>
                      </a:lnTo>
                      <a:lnTo>
                        <a:pt x="27" y="167"/>
                      </a:lnTo>
                      <a:lnTo>
                        <a:pt x="26" y="165"/>
                      </a:lnTo>
                      <a:lnTo>
                        <a:pt x="26" y="164"/>
                      </a:lnTo>
                      <a:lnTo>
                        <a:pt x="26" y="163"/>
                      </a:lnTo>
                      <a:lnTo>
                        <a:pt x="26" y="162"/>
                      </a:lnTo>
                      <a:lnTo>
                        <a:pt x="26" y="160"/>
                      </a:lnTo>
                      <a:lnTo>
                        <a:pt x="26" y="159"/>
                      </a:lnTo>
                      <a:lnTo>
                        <a:pt x="26" y="158"/>
                      </a:lnTo>
                      <a:lnTo>
                        <a:pt x="28" y="157"/>
                      </a:lnTo>
                      <a:lnTo>
                        <a:pt x="29" y="156"/>
                      </a:lnTo>
                      <a:lnTo>
                        <a:pt x="29" y="155"/>
                      </a:lnTo>
                      <a:lnTo>
                        <a:pt x="29" y="154"/>
                      </a:lnTo>
                      <a:lnTo>
                        <a:pt x="29" y="152"/>
                      </a:lnTo>
                      <a:lnTo>
                        <a:pt x="28" y="151"/>
                      </a:lnTo>
                      <a:lnTo>
                        <a:pt x="28" y="148"/>
                      </a:lnTo>
                      <a:lnTo>
                        <a:pt x="28" y="147"/>
                      </a:lnTo>
                      <a:lnTo>
                        <a:pt x="28" y="146"/>
                      </a:lnTo>
                      <a:lnTo>
                        <a:pt x="27" y="145"/>
                      </a:lnTo>
                      <a:lnTo>
                        <a:pt x="25" y="144"/>
                      </a:lnTo>
                      <a:lnTo>
                        <a:pt x="25" y="143"/>
                      </a:lnTo>
                      <a:lnTo>
                        <a:pt x="24" y="142"/>
                      </a:lnTo>
                      <a:lnTo>
                        <a:pt x="23" y="141"/>
                      </a:lnTo>
                      <a:lnTo>
                        <a:pt x="23" y="140"/>
                      </a:lnTo>
                      <a:lnTo>
                        <a:pt x="23" y="139"/>
                      </a:lnTo>
                      <a:lnTo>
                        <a:pt x="23" y="138"/>
                      </a:lnTo>
                      <a:lnTo>
                        <a:pt x="23" y="137"/>
                      </a:lnTo>
                      <a:lnTo>
                        <a:pt x="23" y="136"/>
                      </a:lnTo>
                      <a:lnTo>
                        <a:pt x="23" y="135"/>
                      </a:lnTo>
                      <a:lnTo>
                        <a:pt x="24" y="135"/>
                      </a:lnTo>
                      <a:lnTo>
                        <a:pt x="25" y="133"/>
                      </a:lnTo>
                      <a:lnTo>
                        <a:pt x="26" y="132"/>
                      </a:lnTo>
                      <a:lnTo>
                        <a:pt x="26" y="131"/>
                      </a:lnTo>
                      <a:lnTo>
                        <a:pt x="27" y="130"/>
                      </a:lnTo>
                      <a:lnTo>
                        <a:pt x="28" y="129"/>
                      </a:lnTo>
                      <a:lnTo>
                        <a:pt x="28" y="128"/>
                      </a:lnTo>
                      <a:lnTo>
                        <a:pt x="29" y="127"/>
                      </a:lnTo>
                      <a:lnTo>
                        <a:pt x="30" y="126"/>
                      </a:lnTo>
                      <a:lnTo>
                        <a:pt x="30" y="125"/>
                      </a:lnTo>
                      <a:lnTo>
                        <a:pt x="31" y="124"/>
                      </a:lnTo>
                      <a:lnTo>
                        <a:pt x="31" y="123"/>
                      </a:lnTo>
                      <a:lnTo>
                        <a:pt x="31" y="122"/>
                      </a:lnTo>
                      <a:lnTo>
                        <a:pt x="30" y="122"/>
                      </a:lnTo>
                      <a:lnTo>
                        <a:pt x="30" y="121"/>
                      </a:lnTo>
                      <a:lnTo>
                        <a:pt x="30" y="120"/>
                      </a:lnTo>
                      <a:lnTo>
                        <a:pt x="28" y="119"/>
                      </a:lnTo>
                      <a:lnTo>
                        <a:pt x="27" y="119"/>
                      </a:lnTo>
                      <a:lnTo>
                        <a:pt x="26" y="119"/>
                      </a:lnTo>
                      <a:lnTo>
                        <a:pt x="25" y="119"/>
                      </a:lnTo>
                      <a:lnTo>
                        <a:pt x="24" y="118"/>
                      </a:lnTo>
                      <a:lnTo>
                        <a:pt x="23" y="117"/>
                      </a:lnTo>
                      <a:lnTo>
                        <a:pt x="23" y="116"/>
                      </a:lnTo>
                      <a:lnTo>
                        <a:pt x="22" y="115"/>
                      </a:lnTo>
                      <a:lnTo>
                        <a:pt x="23" y="112"/>
                      </a:lnTo>
                      <a:lnTo>
                        <a:pt x="23" y="110"/>
                      </a:lnTo>
                      <a:lnTo>
                        <a:pt x="23" y="109"/>
                      </a:lnTo>
                      <a:lnTo>
                        <a:pt x="24" y="109"/>
                      </a:lnTo>
                      <a:lnTo>
                        <a:pt x="25" y="108"/>
                      </a:lnTo>
                      <a:lnTo>
                        <a:pt x="25" y="106"/>
                      </a:lnTo>
                      <a:lnTo>
                        <a:pt x="24" y="104"/>
                      </a:lnTo>
                      <a:lnTo>
                        <a:pt x="24" y="103"/>
                      </a:lnTo>
                      <a:lnTo>
                        <a:pt x="24" y="102"/>
                      </a:lnTo>
                      <a:lnTo>
                        <a:pt x="23" y="101"/>
                      </a:lnTo>
                      <a:lnTo>
                        <a:pt x="23" y="100"/>
                      </a:lnTo>
                      <a:lnTo>
                        <a:pt x="22" y="100"/>
                      </a:lnTo>
                      <a:lnTo>
                        <a:pt x="22" y="99"/>
                      </a:lnTo>
                      <a:lnTo>
                        <a:pt x="20" y="96"/>
                      </a:lnTo>
                      <a:lnTo>
                        <a:pt x="20" y="95"/>
                      </a:lnTo>
                      <a:lnTo>
                        <a:pt x="20" y="94"/>
                      </a:lnTo>
                      <a:lnTo>
                        <a:pt x="20" y="93"/>
                      </a:lnTo>
                      <a:lnTo>
                        <a:pt x="20" y="92"/>
                      </a:lnTo>
                      <a:lnTo>
                        <a:pt x="21" y="91"/>
                      </a:lnTo>
                      <a:lnTo>
                        <a:pt x="21" y="90"/>
                      </a:lnTo>
                      <a:lnTo>
                        <a:pt x="20" y="89"/>
                      </a:lnTo>
                      <a:lnTo>
                        <a:pt x="20" y="88"/>
                      </a:lnTo>
                      <a:lnTo>
                        <a:pt x="19" y="88"/>
                      </a:lnTo>
                      <a:lnTo>
                        <a:pt x="19" y="87"/>
                      </a:lnTo>
                      <a:lnTo>
                        <a:pt x="19" y="86"/>
                      </a:lnTo>
                      <a:lnTo>
                        <a:pt x="19" y="85"/>
                      </a:lnTo>
                      <a:lnTo>
                        <a:pt x="18" y="84"/>
                      </a:lnTo>
                      <a:lnTo>
                        <a:pt x="18" y="83"/>
                      </a:lnTo>
                      <a:lnTo>
                        <a:pt x="18" y="82"/>
                      </a:lnTo>
                      <a:lnTo>
                        <a:pt x="17" y="82"/>
                      </a:lnTo>
                      <a:lnTo>
                        <a:pt x="17" y="81"/>
                      </a:lnTo>
                      <a:lnTo>
                        <a:pt x="17" y="80"/>
                      </a:lnTo>
                      <a:lnTo>
                        <a:pt x="17" y="79"/>
                      </a:lnTo>
                      <a:lnTo>
                        <a:pt x="18" y="78"/>
                      </a:lnTo>
                      <a:lnTo>
                        <a:pt x="19" y="78"/>
                      </a:lnTo>
                      <a:lnTo>
                        <a:pt x="19" y="77"/>
                      </a:lnTo>
                      <a:lnTo>
                        <a:pt x="19" y="76"/>
                      </a:lnTo>
                      <a:lnTo>
                        <a:pt x="18" y="75"/>
                      </a:lnTo>
                      <a:lnTo>
                        <a:pt x="17" y="74"/>
                      </a:lnTo>
                      <a:lnTo>
                        <a:pt x="16" y="74"/>
                      </a:lnTo>
                      <a:lnTo>
                        <a:pt x="16" y="73"/>
                      </a:lnTo>
                      <a:lnTo>
                        <a:pt x="15" y="71"/>
                      </a:lnTo>
                      <a:lnTo>
                        <a:pt x="15" y="70"/>
                      </a:lnTo>
                      <a:lnTo>
                        <a:pt x="15" y="69"/>
                      </a:lnTo>
                      <a:lnTo>
                        <a:pt x="14" y="69"/>
                      </a:lnTo>
                      <a:lnTo>
                        <a:pt x="13" y="68"/>
                      </a:lnTo>
                      <a:lnTo>
                        <a:pt x="13" y="67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4"/>
                      </a:lnTo>
                      <a:lnTo>
                        <a:pt x="13" y="64"/>
                      </a:lnTo>
                      <a:lnTo>
                        <a:pt x="12" y="64"/>
                      </a:lnTo>
                      <a:lnTo>
                        <a:pt x="11" y="63"/>
                      </a:lnTo>
                      <a:lnTo>
                        <a:pt x="9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60"/>
                      </a:lnTo>
                      <a:lnTo>
                        <a:pt x="4" y="59"/>
                      </a:lnTo>
                      <a:lnTo>
                        <a:pt x="3" y="57"/>
                      </a:lnTo>
                      <a:lnTo>
                        <a:pt x="0" y="57"/>
                      </a:lnTo>
                      <a:lnTo>
                        <a:pt x="0" y="53"/>
                      </a:lnTo>
                      <a:lnTo>
                        <a:pt x="1" y="53"/>
                      </a:lnTo>
                      <a:lnTo>
                        <a:pt x="2" y="54"/>
                      </a:lnTo>
                      <a:lnTo>
                        <a:pt x="3" y="54"/>
                      </a:lnTo>
                      <a:lnTo>
                        <a:pt x="4" y="54"/>
                      </a:lnTo>
                      <a:lnTo>
                        <a:pt x="5" y="51"/>
                      </a:lnTo>
                      <a:lnTo>
                        <a:pt x="5" y="49"/>
                      </a:lnTo>
                      <a:lnTo>
                        <a:pt x="6" y="48"/>
                      </a:lnTo>
                      <a:lnTo>
                        <a:pt x="6" y="47"/>
                      </a:lnTo>
                      <a:lnTo>
                        <a:pt x="6" y="46"/>
                      </a:lnTo>
                      <a:lnTo>
                        <a:pt x="5" y="45"/>
                      </a:lnTo>
                      <a:lnTo>
                        <a:pt x="5" y="43"/>
                      </a:lnTo>
                      <a:lnTo>
                        <a:pt x="6" y="42"/>
                      </a:lnTo>
                      <a:lnTo>
                        <a:pt x="6" y="41"/>
                      </a:lnTo>
                      <a:lnTo>
                        <a:pt x="5" y="41"/>
                      </a:lnTo>
                      <a:lnTo>
                        <a:pt x="4" y="41"/>
                      </a:lnTo>
                      <a:lnTo>
                        <a:pt x="3" y="41"/>
                      </a:lnTo>
                      <a:lnTo>
                        <a:pt x="2" y="41"/>
                      </a:lnTo>
                      <a:lnTo>
                        <a:pt x="1" y="41"/>
                      </a:lnTo>
                      <a:lnTo>
                        <a:pt x="0" y="40"/>
                      </a:lnTo>
                      <a:lnTo>
                        <a:pt x="0" y="39"/>
                      </a:lnTo>
                      <a:lnTo>
                        <a:pt x="0" y="38"/>
                      </a:lnTo>
                      <a:lnTo>
                        <a:pt x="0" y="37"/>
                      </a:lnTo>
                      <a:lnTo>
                        <a:pt x="0" y="36"/>
                      </a:lnTo>
                      <a:lnTo>
                        <a:pt x="0" y="35"/>
                      </a:lnTo>
                      <a:lnTo>
                        <a:pt x="0" y="34"/>
                      </a:lnTo>
                      <a:lnTo>
                        <a:pt x="7" y="25"/>
                      </a:lnTo>
                      <a:lnTo>
                        <a:pt x="6" y="25"/>
                      </a:lnTo>
                      <a:lnTo>
                        <a:pt x="7" y="24"/>
                      </a:lnTo>
                      <a:lnTo>
                        <a:pt x="6" y="23"/>
                      </a:lnTo>
                      <a:lnTo>
                        <a:pt x="7" y="23"/>
                      </a:lnTo>
                      <a:lnTo>
                        <a:pt x="7" y="22"/>
                      </a:lnTo>
                      <a:lnTo>
                        <a:pt x="8" y="22"/>
                      </a:lnTo>
                      <a:lnTo>
                        <a:pt x="8" y="21"/>
                      </a:lnTo>
                      <a:lnTo>
                        <a:pt x="9" y="21"/>
                      </a:lnTo>
                      <a:lnTo>
                        <a:pt x="9" y="20"/>
                      </a:lnTo>
                      <a:lnTo>
                        <a:pt x="10" y="20"/>
                      </a:lnTo>
                      <a:lnTo>
                        <a:pt x="10" y="19"/>
                      </a:lnTo>
                      <a:lnTo>
                        <a:pt x="11" y="19"/>
                      </a:lnTo>
                      <a:lnTo>
                        <a:pt x="11" y="18"/>
                      </a:lnTo>
                      <a:lnTo>
                        <a:pt x="12" y="18"/>
                      </a:lnTo>
                      <a:lnTo>
                        <a:pt x="12" y="17"/>
                      </a:lnTo>
                      <a:lnTo>
                        <a:pt x="12" y="16"/>
                      </a:lnTo>
                      <a:lnTo>
                        <a:pt x="12" y="15"/>
                      </a:lnTo>
                      <a:lnTo>
                        <a:pt x="13" y="14"/>
                      </a:lnTo>
                      <a:lnTo>
                        <a:pt x="13" y="13"/>
                      </a:lnTo>
                      <a:lnTo>
                        <a:pt x="12" y="13"/>
                      </a:lnTo>
                      <a:lnTo>
                        <a:pt x="12" y="12"/>
                      </a:lnTo>
                      <a:lnTo>
                        <a:pt x="12" y="10"/>
                      </a:lnTo>
                      <a:lnTo>
                        <a:pt x="11" y="10"/>
                      </a:lnTo>
                      <a:lnTo>
                        <a:pt x="11" y="9"/>
                      </a:lnTo>
                      <a:lnTo>
                        <a:pt x="10" y="9"/>
                      </a:lnTo>
                      <a:lnTo>
                        <a:pt x="9" y="8"/>
                      </a:lnTo>
                      <a:lnTo>
                        <a:pt x="8" y="8"/>
                      </a:lnTo>
                      <a:lnTo>
                        <a:pt x="8" y="7"/>
                      </a:lnTo>
                      <a:lnTo>
                        <a:pt x="8" y="6"/>
                      </a:lnTo>
                      <a:lnTo>
                        <a:pt x="8" y="5"/>
                      </a:lnTo>
                      <a:lnTo>
                        <a:pt x="10" y="3"/>
                      </a:lnTo>
                      <a:lnTo>
                        <a:pt x="12" y="3"/>
                      </a:lnTo>
                      <a:lnTo>
                        <a:pt x="12" y="2"/>
                      </a:lnTo>
                      <a:lnTo>
                        <a:pt x="13" y="2"/>
                      </a:lnTo>
                      <a:lnTo>
                        <a:pt x="13" y="3"/>
                      </a:lnTo>
                      <a:lnTo>
                        <a:pt x="14" y="3"/>
                      </a:lnTo>
                      <a:lnTo>
                        <a:pt x="15" y="3"/>
                      </a:lnTo>
                      <a:lnTo>
                        <a:pt x="17" y="3"/>
                      </a:lnTo>
                      <a:lnTo>
                        <a:pt x="18" y="3"/>
                      </a:lnTo>
                      <a:lnTo>
                        <a:pt x="19" y="3"/>
                      </a:lnTo>
                      <a:lnTo>
                        <a:pt x="21" y="3"/>
                      </a:lnTo>
                      <a:lnTo>
                        <a:pt x="23" y="4"/>
                      </a:lnTo>
                      <a:lnTo>
                        <a:pt x="25" y="4"/>
                      </a:lnTo>
                      <a:lnTo>
                        <a:pt x="25" y="5"/>
                      </a:lnTo>
                      <a:lnTo>
                        <a:pt x="25" y="4"/>
                      </a:lnTo>
                      <a:lnTo>
                        <a:pt x="26" y="4"/>
                      </a:lnTo>
                      <a:lnTo>
                        <a:pt x="27" y="5"/>
                      </a:lnTo>
                      <a:lnTo>
                        <a:pt x="29" y="5"/>
                      </a:lnTo>
                      <a:lnTo>
                        <a:pt x="30" y="5"/>
                      </a:lnTo>
                      <a:lnTo>
                        <a:pt x="32" y="5"/>
                      </a:lnTo>
                      <a:lnTo>
                        <a:pt x="33" y="5"/>
                      </a:lnTo>
                      <a:lnTo>
                        <a:pt x="33" y="4"/>
                      </a:lnTo>
                      <a:lnTo>
                        <a:pt x="34" y="4"/>
                      </a:lnTo>
                      <a:lnTo>
                        <a:pt x="35" y="4"/>
                      </a:lnTo>
                      <a:lnTo>
                        <a:pt x="36" y="4"/>
                      </a:lnTo>
                      <a:lnTo>
                        <a:pt x="36" y="3"/>
                      </a:lnTo>
                      <a:lnTo>
                        <a:pt x="37" y="3"/>
                      </a:lnTo>
                      <a:lnTo>
                        <a:pt x="38" y="4"/>
                      </a:lnTo>
                      <a:lnTo>
                        <a:pt x="39" y="4"/>
                      </a:lnTo>
                      <a:lnTo>
                        <a:pt x="40" y="4"/>
                      </a:lnTo>
                      <a:lnTo>
                        <a:pt x="40" y="3"/>
                      </a:lnTo>
                      <a:lnTo>
                        <a:pt x="42" y="3"/>
                      </a:lnTo>
                      <a:lnTo>
                        <a:pt x="43" y="3"/>
                      </a:lnTo>
                      <a:lnTo>
                        <a:pt x="44" y="3"/>
                      </a:lnTo>
                      <a:lnTo>
                        <a:pt x="44" y="4"/>
                      </a:lnTo>
                      <a:lnTo>
                        <a:pt x="45" y="5"/>
                      </a:lnTo>
                      <a:lnTo>
                        <a:pt x="46" y="5"/>
                      </a:lnTo>
                      <a:lnTo>
                        <a:pt x="47" y="5"/>
                      </a:lnTo>
                      <a:lnTo>
                        <a:pt x="48" y="5"/>
                      </a:lnTo>
                      <a:lnTo>
                        <a:pt x="49" y="4"/>
                      </a:lnTo>
                      <a:lnTo>
                        <a:pt x="50" y="4"/>
                      </a:lnTo>
                      <a:lnTo>
                        <a:pt x="50" y="3"/>
                      </a:lnTo>
                      <a:lnTo>
                        <a:pt x="51" y="3"/>
                      </a:lnTo>
                      <a:lnTo>
                        <a:pt x="52" y="3"/>
                      </a:lnTo>
                      <a:lnTo>
                        <a:pt x="53" y="3"/>
                      </a:lnTo>
                      <a:lnTo>
                        <a:pt x="54" y="3"/>
                      </a:lnTo>
                      <a:lnTo>
                        <a:pt x="55" y="3"/>
                      </a:lnTo>
                      <a:lnTo>
                        <a:pt x="56" y="4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59" y="4"/>
                      </a:lnTo>
                      <a:lnTo>
                        <a:pt x="60" y="4"/>
                      </a:lnTo>
                      <a:lnTo>
                        <a:pt x="61" y="4"/>
                      </a:lnTo>
                      <a:lnTo>
                        <a:pt x="63" y="4"/>
                      </a:lnTo>
                      <a:lnTo>
                        <a:pt x="65" y="4"/>
                      </a:lnTo>
                      <a:lnTo>
                        <a:pt x="66" y="4"/>
                      </a:lnTo>
                      <a:lnTo>
                        <a:pt x="66" y="3"/>
                      </a:lnTo>
                      <a:lnTo>
                        <a:pt x="67" y="3"/>
                      </a:lnTo>
                      <a:lnTo>
                        <a:pt x="69" y="2"/>
                      </a:lnTo>
                      <a:lnTo>
                        <a:pt x="70" y="2"/>
                      </a:lnTo>
                      <a:lnTo>
                        <a:pt x="70" y="1"/>
                      </a:lnTo>
                      <a:lnTo>
                        <a:pt x="71" y="1"/>
                      </a:lnTo>
                      <a:lnTo>
                        <a:pt x="70" y="0"/>
                      </a:lnTo>
                      <a:lnTo>
                        <a:pt x="71" y="0"/>
                      </a:lnTo>
                      <a:lnTo>
                        <a:pt x="72" y="0"/>
                      </a:lnTo>
                      <a:lnTo>
                        <a:pt x="73" y="1"/>
                      </a:lnTo>
                      <a:lnTo>
                        <a:pt x="76" y="2"/>
                      </a:lnTo>
                      <a:lnTo>
                        <a:pt x="77" y="3"/>
                      </a:lnTo>
                      <a:lnTo>
                        <a:pt x="78" y="3"/>
                      </a:lnTo>
                      <a:lnTo>
                        <a:pt x="80" y="3"/>
                      </a:lnTo>
                      <a:lnTo>
                        <a:pt x="81" y="3"/>
                      </a:lnTo>
                      <a:lnTo>
                        <a:pt x="82" y="3"/>
                      </a:lnTo>
                      <a:lnTo>
                        <a:pt x="85" y="3"/>
                      </a:lnTo>
                      <a:lnTo>
                        <a:pt x="86" y="3"/>
                      </a:lnTo>
                      <a:lnTo>
                        <a:pt x="88" y="3"/>
                      </a:lnTo>
                      <a:lnTo>
                        <a:pt x="90" y="3"/>
                      </a:lnTo>
                      <a:lnTo>
                        <a:pt x="91" y="4"/>
                      </a:lnTo>
                      <a:lnTo>
                        <a:pt x="92" y="4"/>
                      </a:lnTo>
                      <a:lnTo>
                        <a:pt x="94" y="4"/>
                      </a:lnTo>
                      <a:lnTo>
                        <a:pt x="95" y="4"/>
                      </a:lnTo>
                      <a:lnTo>
                        <a:pt x="95" y="5"/>
                      </a:lnTo>
                      <a:lnTo>
                        <a:pt x="95" y="4"/>
                      </a:lnTo>
                      <a:lnTo>
                        <a:pt x="96" y="5"/>
                      </a:lnTo>
                      <a:lnTo>
                        <a:pt x="96" y="4"/>
                      </a:lnTo>
                      <a:lnTo>
                        <a:pt x="97" y="5"/>
                      </a:lnTo>
                      <a:lnTo>
                        <a:pt x="98" y="6"/>
                      </a:lnTo>
                      <a:lnTo>
                        <a:pt x="99" y="6"/>
                      </a:lnTo>
                      <a:lnTo>
                        <a:pt x="99" y="7"/>
                      </a:lnTo>
                      <a:lnTo>
                        <a:pt x="100" y="7"/>
                      </a:lnTo>
                      <a:lnTo>
                        <a:pt x="100" y="6"/>
                      </a:lnTo>
                      <a:lnTo>
                        <a:pt x="100" y="7"/>
                      </a:lnTo>
                      <a:lnTo>
                        <a:pt x="101" y="6"/>
                      </a:lnTo>
                      <a:lnTo>
                        <a:pt x="100" y="6"/>
                      </a:lnTo>
                      <a:lnTo>
                        <a:pt x="101" y="6"/>
                      </a:lnTo>
                      <a:lnTo>
                        <a:pt x="102" y="6"/>
                      </a:lnTo>
                      <a:lnTo>
                        <a:pt x="103" y="6"/>
                      </a:lnTo>
                      <a:lnTo>
                        <a:pt x="104" y="7"/>
                      </a:lnTo>
                      <a:lnTo>
                        <a:pt x="105" y="7"/>
                      </a:lnTo>
                      <a:lnTo>
                        <a:pt x="105" y="8"/>
                      </a:lnTo>
                      <a:lnTo>
                        <a:pt x="105" y="7"/>
                      </a:lnTo>
                      <a:lnTo>
                        <a:pt x="106" y="8"/>
                      </a:lnTo>
                      <a:lnTo>
                        <a:pt x="106" y="7"/>
                      </a:lnTo>
                      <a:lnTo>
                        <a:pt x="107" y="7"/>
                      </a:lnTo>
                      <a:lnTo>
                        <a:pt x="107" y="8"/>
                      </a:lnTo>
                      <a:lnTo>
                        <a:pt x="108" y="8"/>
                      </a:lnTo>
                      <a:lnTo>
                        <a:pt x="109" y="8"/>
                      </a:lnTo>
                      <a:lnTo>
                        <a:pt x="110" y="8"/>
                      </a:lnTo>
                      <a:lnTo>
                        <a:pt x="109" y="8"/>
                      </a:lnTo>
                      <a:lnTo>
                        <a:pt x="109" y="7"/>
                      </a:lnTo>
                      <a:lnTo>
                        <a:pt x="110" y="8"/>
                      </a:lnTo>
                      <a:lnTo>
                        <a:pt x="111" y="8"/>
                      </a:lnTo>
                      <a:lnTo>
                        <a:pt x="112" y="9"/>
                      </a:lnTo>
                      <a:lnTo>
                        <a:pt x="113" y="9"/>
                      </a:lnTo>
                      <a:lnTo>
                        <a:pt x="112" y="9"/>
                      </a:lnTo>
                      <a:lnTo>
                        <a:pt x="112" y="8"/>
                      </a:lnTo>
                      <a:lnTo>
                        <a:pt x="111" y="8"/>
                      </a:lnTo>
                      <a:lnTo>
                        <a:pt x="112" y="8"/>
                      </a:lnTo>
                      <a:lnTo>
                        <a:pt x="115" y="10"/>
                      </a:lnTo>
                      <a:lnTo>
                        <a:pt x="114" y="10"/>
                      </a:lnTo>
                      <a:lnTo>
                        <a:pt x="114" y="9"/>
                      </a:lnTo>
                      <a:lnTo>
                        <a:pt x="113" y="9"/>
                      </a:lnTo>
                      <a:lnTo>
                        <a:pt x="114" y="9"/>
                      </a:lnTo>
                      <a:lnTo>
                        <a:pt x="115" y="10"/>
                      </a:lnTo>
                      <a:lnTo>
                        <a:pt x="117" y="12"/>
                      </a:lnTo>
                      <a:lnTo>
                        <a:pt x="118" y="11"/>
                      </a:lnTo>
                      <a:lnTo>
                        <a:pt x="119" y="12"/>
                      </a:lnTo>
                      <a:lnTo>
                        <a:pt x="120" y="13"/>
                      </a:lnTo>
                      <a:lnTo>
                        <a:pt x="122" y="14"/>
                      </a:lnTo>
                      <a:lnTo>
                        <a:pt x="123" y="15"/>
                      </a:lnTo>
                      <a:lnTo>
                        <a:pt x="124" y="16"/>
                      </a:lnTo>
                      <a:lnTo>
                        <a:pt x="125" y="17"/>
                      </a:lnTo>
                      <a:lnTo>
                        <a:pt x="126" y="18"/>
                      </a:lnTo>
                      <a:lnTo>
                        <a:pt x="127" y="18"/>
                      </a:lnTo>
                      <a:lnTo>
                        <a:pt x="128" y="19"/>
                      </a:lnTo>
                      <a:lnTo>
                        <a:pt x="129" y="20"/>
                      </a:lnTo>
                      <a:lnTo>
                        <a:pt x="130" y="21"/>
                      </a:lnTo>
                      <a:lnTo>
                        <a:pt x="131" y="21"/>
                      </a:lnTo>
                      <a:lnTo>
                        <a:pt x="132" y="22"/>
                      </a:lnTo>
                      <a:lnTo>
                        <a:pt x="132" y="23"/>
                      </a:lnTo>
                      <a:lnTo>
                        <a:pt x="133" y="23"/>
                      </a:lnTo>
                      <a:lnTo>
                        <a:pt x="134" y="23"/>
                      </a:lnTo>
                      <a:lnTo>
                        <a:pt x="134" y="22"/>
                      </a:lnTo>
                      <a:lnTo>
                        <a:pt x="135" y="22"/>
                      </a:lnTo>
                      <a:lnTo>
                        <a:pt x="135" y="23"/>
                      </a:lnTo>
                      <a:lnTo>
                        <a:pt x="136" y="24"/>
                      </a:lnTo>
                      <a:lnTo>
                        <a:pt x="137" y="25"/>
                      </a:lnTo>
                      <a:lnTo>
                        <a:pt x="138" y="25"/>
                      </a:lnTo>
                      <a:lnTo>
                        <a:pt x="139" y="25"/>
                      </a:lnTo>
                      <a:lnTo>
                        <a:pt x="140" y="26"/>
                      </a:lnTo>
                      <a:lnTo>
                        <a:pt x="140" y="27"/>
                      </a:lnTo>
                      <a:lnTo>
                        <a:pt x="141" y="28"/>
                      </a:lnTo>
                      <a:lnTo>
                        <a:pt x="142" y="29"/>
                      </a:lnTo>
                      <a:lnTo>
                        <a:pt x="143" y="29"/>
                      </a:lnTo>
                      <a:lnTo>
                        <a:pt x="144" y="30"/>
                      </a:lnTo>
                      <a:lnTo>
                        <a:pt x="145" y="30"/>
                      </a:lnTo>
                      <a:lnTo>
                        <a:pt x="146" y="31"/>
                      </a:lnTo>
                      <a:lnTo>
                        <a:pt x="147" y="32"/>
                      </a:lnTo>
                      <a:lnTo>
                        <a:pt x="148" y="32"/>
                      </a:lnTo>
                      <a:lnTo>
                        <a:pt x="148" y="33"/>
                      </a:lnTo>
                      <a:lnTo>
                        <a:pt x="149" y="33"/>
                      </a:lnTo>
                      <a:lnTo>
                        <a:pt x="150" y="34"/>
                      </a:lnTo>
                      <a:lnTo>
                        <a:pt x="151" y="35"/>
                      </a:lnTo>
                      <a:lnTo>
                        <a:pt x="152" y="36"/>
                      </a:lnTo>
                      <a:lnTo>
                        <a:pt x="154" y="36"/>
                      </a:lnTo>
                      <a:lnTo>
                        <a:pt x="154" y="37"/>
                      </a:lnTo>
                      <a:lnTo>
                        <a:pt x="155" y="37"/>
                      </a:lnTo>
                      <a:lnTo>
                        <a:pt x="156" y="37"/>
                      </a:lnTo>
                      <a:lnTo>
                        <a:pt x="156" y="38"/>
                      </a:lnTo>
                      <a:lnTo>
                        <a:pt x="157" y="39"/>
                      </a:lnTo>
                      <a:lnTo>
                        <a:pt x="158" y="39"/>
                      </a:lnTo>
                      <a:lnTo>
                        <a:pt x="159" y="39"/>
                      </a:lnTo>
                      <a:lnTo>
                        <a:pt x="160" y="39"/>
                      </a:lnTo>
                      <a:lnTo>
                        <a:pt x="161" y="40"/>
                      </a:lnTo>
                      <a:lnTo>
                        <a:pt x="162" y="40"/>
                      </a:lnTo>
                      <a:lnTo>
                        <a:pt x="162" y="41"/>
                      </a:lnTo>
                      <a:lnTo>
                        <a:pt x="163" y="42"/>
                      </a:lnTo>
                      <a:lnTo>
                        <a:pt x="164" y="42"/>
                      </a:lnTo>
                      <a:lnTo>
                        <a:pt x="164" y="43"/>
                      </a:lnTo>
                      <a:lnTo>
                        <a:pt x="165" y="43"/>
                      </a:lnTo>
                      <a:lnTo>
                        <a:pt x="166" y="43"/>
                      </a:lnTo>
                      <a:lnTo>
                        <a:pt x="167" y="43"/>
                      </a:lnTo>
                      <a:lnTo>
                        <a:pt x="168" y="43"/>
                      </a:lnTo>
                      <a:lnTo>
                        <a:pt x="169" y="45"/>
                      </a:lnTo>
                      <a:lnTo>
                        <a:pt x="171" y="47"/>
                      </a:lnTo>
                      <a:lnTo>
                        <a:pt x="172" y="48"/>
                      </a:lnTo>
                      <a:lnTo>
                        <a:pt x="172" y="49"/>
                      </a:lnTo>
                      <a:lnTo>
                        <a:pt x="174" y="52"/>
                      </a:lnTo>
                      <a:lnTo>
                        <a:pt x="174" y="53"/>
                      </a:lnTo>
                      <a:lnTo>
                        <a:pt x="175" y="53"/>
                      </a:lnTo>
                      <a:lnTo>
                        <a:pt x="175" y="54"/>
                      </a:lnTo>
                      <a:lnTo>
                        <a:pt x="176" y="54"/>
                      </a:lnTo>
                      <a:lnTo>
                        <a:pt x="177" y="54"/>
                      </a:lnTo>
                      <a:lnTo>
                        <a:pt x="178" y="54"/>
                      </a:lnTo>
                      <a:lnTo>
                        <a:pt x="178" y="55"/>
                      </a:lnTo>
                      <a:lnTo>
                        <a:pt x="179" y="57"/>
                      </a:lnTo>
                      <a:lnTo>
                        <a:pt x="180" y="58"/>
                      </a:lnTo>
                      <a:lnTo>
                        <a:pt x="181" y="59"/>
                      </a:lnTo>
                      <a:lnTo>
                        <a:pt x="182" y="59"/>
                      </a:lnTo>
                      <a:lnTo>
                        <a:pt x="181" y="59"/>
                      </a:lnTo>
                      <a:lnTo>
                        <a:pt x="182" y="59"/>
                      </a:lnTo>
                      <a:lnTo>
                        <a:pt x="182" y="60"/>
                      </a:lnTo>
                      <a:lnTo>
                        <a:pt x="183" y="60"/>
                      </a:lnTo>
                      <a:lnTo>
                        <a:pt x="184" y="60"/>
                      </a:lnTo>
                      <a:lnTo>
                        <a:pt x="185" y="60"/>
                      </a:lnTo>
                      <a:lnTo>
                        <a:pt x="186" y="59"/>
                      </a:lnTo>
                      <a:lnTo>
                        <a:pt x="187" y="59"/>
                      </a:lnTo>
                      <a:lnTo>
                        <a:pt x="188" y="60"/>
                      </a:lnTo>
                      <a:lnTo>
                        <a:pt x="189" y="61"/>
                      </a:lnTo>
                      <a:lnTo>
                        <a:pt x="190" y="62"/>
                      </a:lnTo>
                      <a:lnTo>
                        <a:pt x="190" y="63"/>
                      </a:lnTo>
                      <a:lnTo>
                        <a:pt x="191" y="64"/>
                      </a:lnTo>
                      <a:lnTo>
                        <a:pt x="191" y="65"/>
                      </a:lnTo>
                      <a:lnTo>
                        <a:pt x="192" y="65"/>
                      </a:lnTo>
                      <a:lnTo>
                        <a:pt x="192" y="67"/>
                      </a:lnTo>
                      <a:lnTo>
                        <a:pt x="193" y="68"/>
                      </a:lnTo>
                      <a:lnTo>
                        <a:pt x="194" y="68"/>
                      </a:lnTo>
                      <a:lnTo>
                        <a:pt x="195" y="68"/>
                      </a:lnTo>
                      <a:lnTo>
                        <a:pt x="195" y="69"/>
                      </a:lnTo>
                      <a:lnTo>
                        <a:pt x="196" y="70"/>
                      </a:lnTo>
                      <a:lnTo>
                        <a:pt x="197" y="71"/>
                      </a:lnTo>
                      <a:lnTo>
                        <a:pt x="198" y="72"/>
                      </a:lnTo>
                      <a:lnTo>
                        <a:pt x="199" y="72"/>
                      </a:lnTo>
                      <a:lnTo>
                        <a:pt x="200" y="72"/>
                      </a:lnTo>
                      <a:lnTo>
                        <a:pt x="201" y="72"/>
                      </a:lnTo>
                      <a:lnTo>
                        <a:pt x="201" y="73"/>
                      </a:lnTo>
                      <a:lnTo>
                        <a:pt x="202" y="74"/>
                      </a:lnTo>
                      <a:lnTo>
                        <a:pt x="202" y="75"/>
                      </a:lnTo>
                      <a:lnTo>
                        <a:pt x="203" y="75"/>
                      </a:lnTo>
                      <a:lnTo>
                        <a:pt x="204" y="77"/>
                      </a:lnTo>
                      <a:lnTo>
                        <a:pt x="205" y="78"/>
                      </a:lnTo>
                      <a:lnTo>
                        <a:pt x="205" y="79"/>
                      </a:lnTo>
                      <a:lnTo>
                        <a:pt x="206" y="79"/>
                      </a:lnTo>
                      <a:lnTo>
                        <a:pt x="207" y="79"/>
                      </a:lnTo>
                      <a:lnTo>
                        <a:pt x="207" y="80"/>
                      </a:lnTo>
                      <a:lnTo>
                        <a:pt x="208" y="80"/>
                      </a:lnTo>
                      <a:lnTo>
                        <a:pt x="209" y="80"/>
                      </a:lnTo>
                      <a:lnTo>
                        <a:pt x="209" y="81"/>
                      </a:lnTo>
                      <a:lnTo>
                        <a:pt x="210" y="82"/>
                      </a:lnTo>
                      <a:lnTo>
                        <a:pt x="211" y="83"/>
                      </a:lnTo>
                      <a:lnTo>
                        <a:pt x="211" y="84"/>
                      </a:lnTo>
                      <a:lnTo>
                        <a:pt x="213" y="85"/>
                      </a:lnTo>
                      <a:lnTo>
                        <a:pt x="214" y="85"/>
                      </a:lnTo>
                      <a:lnTo>
                        <a:pt x="215" y="85"/>
                      </a:lnTo>
                      <a:lnTo>
                        <a:pt x="216" y="85"/>
                      </a:lnTo>
                      <a:lnTo>
                        <a:pt x="217" y="86"/>
                      </a:lnTo>
                      <a:lnTo>
                        <a:pt x="217" y="85"/>
                      </a:lnTo>
                      <a:lnTo>
                        <a:pt x="217" y="86"/>
                      </a:lnTo>
                      <a:lnTo>
                        <a:pt x="218" y="86"/>
                      </a:lnTo>
                      <a:lnTo>
                        <a:pt x="219" y="87"/>
                      </a:lnTo>
                      <a:lnTo>
                        <a:pt x="220" y="87"/>
                      </a:lnTo>
                      <a:lnTo>
                        <a:pt x="221" y="88"/>
                      </a:lnTo>
                      <a:lnTo>
                        <a:pt x="222" y="88"/>
                      </a:lnTo>
                      <a:lnTo>
                        <a:pt x="223" y="88"/>
                      </a:lnTo>
                      <a:lnTo>
                        <a:pt x="224" y="89"/>
                      </a:lnTo>
                      <a:lnTo>
                        <a:pt x="226" y="89"/>
                      </a:lnTo>
                      <a:lnTo>
                        <a:pt x="226" y="88"/>
                      </a:lnTo>
                      <a:lnTo>
                        <a:pt x="226" y="87"/>
                      </a:lnTo>
                      <a:lnTo>
                        <a:pt x="226" y="88"/>
                      </a:lnTo>
                      <a:lnTo>
                        <a:pt x="227" y="89"/>
                      </a:lnTo>
                      <a:lnTo>
                        <a:pt x="227" y="90"/>
                      </a:lnTo>
                      <a:lnTo>
                        <a:pt x="229" y="92"/>
                      </a:lnTo>
                      <a:lnTo>
                        <a:pt x="229" y="93"/>
                      </a:lnTo>
                      <a:lnTo>
                        <a:pt x="229" y="94"/>
                      </a:lnTo>
                      <a:lnTo>
                        <a:pt x="230" y="95"/>
                      </a:lnTo>
                      <a:lnTo>
                        <a:pt x="231" y="97"/>
                      </a:lnTo>
                      <a:lnTo>
                        <a:pt x="231" y="98"/>
                      </a:lnTo>
                      <a:lnTo>
                        <a:pt x="234" y="102"/>
                      </a:lnTo>
                      <a:lnTo>
                        <a:pt x="235" y="104"/>
                      </a:lnTo>
                      <a:lnTo>
                        <a:pt x="236" y="105"/>
                      </a:lnTo>
                      <a:lnTo>
                        <a:pt x="237" y="106"/>
                      </a:lnTo>
                      <a:lnTo>
                        <a:pt x="238" y="107"/>
                      </a:lnTo>
                      <a:lnTo>
                        <a:pt x="239" y="107"/>
                      </a:lnTo>
                      <a:lnTo>
                        <a:pt x="238" y="107"/>
                      </a:lnTo>
                      <a:lnTo>
                        <a:pt x="239" y="108"/>
                      </a:lnTo>
                      <a:lnTo>
                        <a:pt x="239" y="107"/>
                      </a:lnTo>
                      <a:lnTo>
                        <a:pt x="240" y="107"/>
                      </a:lnTo>
                      <a:lnTo>
                        <a:pt x="240" y="108"/>
                      </a:lnTo>
                      <a:lnTo>
                        <a:pt x="241" y="108"/>
                      </a:lnTo>
                      <a:lnTo>
                        <a:pt x="242" y="110"/>
                      </a:lnTo>
                      <a:lnTo>
                        <a:pt x="243" y="111"/>
                      </a:lnTo>
                      <a:lnTo>
                        <a:pt x="243" y="112"/>
                      </a:lnTo>
                      <a:lnTo>
                        <a:pt x="244" y="112"/>
                      </a:lnTo>
                      <a:lnTo>
                        <a:pt x="244" y="113"/>
                      </a:lnTo>
                      <a:lnTo>
                        <a:pt x="246" y="115"/>
                      </a:lnTo>
                      <a:lnTo>
                        <a:pt x="246" y="116"/>
                      </a:lnTo>
                      <a:lnTo>
                        <a:pt x="247" y="117"/>
                      </a:lnTo>
                      <a:lnTo>
                        <a:pt x="249" y="120"/>
                      </a:lnTo>
                      <a:lnTo>
                        <a:pt x="250" y="121"/>
                      </a:lnTo>
                      <a:lnTo>
                        <a:pt x="251" y="123"/>
                      </a:lnTo>
                      <a:lnTo>
                        <a:pt x="252" y="125"/>
                      </a:lnTo>
                      <a:lnTo>
                        <a:pt x="253" y="126"/>
                      </a:lnTo>
                      <a:lnTo>
                        <a:pt x="254" y="127"/>
                      </a:lnTo>
                      <a:lnTo>
                        <a:pt x="255" y="129"/>
                      </a:lnTo>
                      <a:lnTo>
                        <a:pt x="256" y="130"/>
                      </a:lnTo>
                      <a:lnTo>
                        <a:pt x="257" y="131"/>
                      </a:lnTo>
                      <a:lnTo>
                        <a:pt x="258" y="132"/>
                      </a:lnTo>
                      <a:lnTo>
                        <a:pt x="259" y="134"/>
                      </a:lnTo>
                      <a:lnTo>
                        <a:pt x="260" y="134"/>
                      </a:lnTo>
                      <a:lnTo>
                        <a:pt x="261" y="134"/>
                      </a:lnTo>
                      <a:lnTo>
                        <a:pt x="261" y="135"/>
                      </a:lnTo>
                      <a:lnTo>
                        <a:pt x="262" y="136"/>
                      </a:lnTo>
                      <a:lnTo>
                        <a:pt x="264" y="138"/>
                      </a:lnTo>
                      <a:lnTo>
                        <a:pt x="265" y="139"/>
                      </a:lnTo>
                      <a:lnTo>
                        <a:pt x="267" y="142"/>
                      </a:lnTo>
                      <a:lnTo>
                        <a:pt x="269" y="143"/>
                      </a:lnTo>
                      <a:lnTo>
                        <a:pt x="270" y="144"/>
                      </a:lnTo>
                      <a:lnTo>
                        <a:pt x="271" y="146"/>
                      </a:lnTo>
                      <a:lnTo>
                        <a:pt x="272" y="146"/>
                      </a:lnTo>
                      <a:lnTo>
                        <a:pt x="273" y="146"/>
                      </a:lnTo>
                      <a:lnTo>
                        <a:pt x="274" y="147"/>
                      </a:lnTo>
                      <a:lnTo>
                        <a:pt x="275" y="147"/>
                      </a:lnTo>
                      <a:lnTo>
                        <a:pt x="276" y="147"/>
                      </a:lnTo>
                      <a:lnTo>
                        <a:pt x="277" y="148"/>
                      </a:lnTo>
                      <a:lnTo>
                        <a:pt x="278" y="148"/>
                      </a:lnTo>
                      <a:lnTo>
                        <a:pt x="278" y="149"/>
                      </a:lnTo>
                      <a:lnTo>
                        <a:pt x="278" y="150"/>
                      </a:lnTo>
                      <a:lnTo>
                        <a:pt x="278" y="151"/>
                      </a:lnTo>
                      <a:lnTo>
                        <a:pt x="279" y="151"/>
                      </a:lnTo>
                      <a:lnTo>
                        <a:pt x="279" y="152"/>
                      </a:lnTo>
                      <a:lnTo>
                        <a:pt x="279" y="154"/>
                      </a:lnTo>
                      <a:lnTo>
                        <a:pt x="280" y="156"/>
                      </a:lnTo>
                      <a:lnTo>
                        <a:pt x="281" y="156"/>
                      </a:lnTo>
                      <a:lnTo>
                        <a:pt x="281" y="157"/>
                      </a:lnTo>
                      <a:lnTo>
                        <a:pt x="282" y="158"/>
                      </a:lnTo>
                      <a:lnTo>
                        <a:pt x="283" y="158"/>
                      </a:lnTo>
                      <a:lnTo>
                        <a:pt x="283" y="159"/>
                      </a:lnTo>
                      <a:lnTo>
                        <a:pt x="286" y="163"/>
                      </a:lnTo>
                      <a:lnTo>
                        <a:pt x="289" y="166"/>
                      </a:lnTo>
                      <a:lnTo>
                        <a:pt x="290" y="167"/>
                      </a:lnTo>
                      <a:lnTo>
                        <a:pt x="291" y="167"/>
                      </a:lnTo>
                      <a:lnTo>
                        <a:pt x="292" y="168"/>
                      </a:lnTo>
                      <a:lnTo>
                        <a:pt x="293" y="169"/>
                      </a:lnTo>
                      <a:lnTo>
                        <a:pt x="294" y="169"/>
                      </a:lnTo>
                      <a:lnTo>
                        <a:pt x="295" y="169"/>
                      </a:lnTo>
                      <a:lnTo>
                        <a:pt x="296" y="169"/>
                      </a:lnTo>
                      <a:lnTo>
                        <a:pt x="296" y="168"/>
                      </a:lnTo>
                      <a:lnTo>
                        <a:pt x="297" y="168"/>
                      </a:lnTo>
                      <a:lnTo>
                        <a:pt x="298" y="168"/>
                      </a:lnTo>
                      <a:lnTo>
                        <a:pt x="299" y="169"/>
                      </a:lnTo>
                      <a:lnTo>
                        <a:pt x="299" y="170"/>
                      </a:lnTo>
                      <a:lnTo>
                        <a:pt x="300" y="170"/>
                      </a:lnTo>
                      <a:lnTo>
                        <a:pt x="301" y="170"/>
                      </a:lnTo>
                      <a:lnTo>
                        <a:pt x="302" y="171"/>
                      </a:lnTo>
                      <a:lnTo>
                        <a:pt x="303" y="171"/>
                      </a:lnTo>
                      <a:lnTo>
                        <a:pt x="304" y="172"/>
                      </a:lnTo>
                      <a:lnTo>
                        <a:pt x="305" y="173"/>
                      </a:lnTo>
                      <a:lnTo>
                        <a:pt x="307" y="173"/>
                      </a:lnTo>
                      <a:lnTo>
                        <a:pt x="308" y="174"/>
                      </a:lnTo>
                      <a:lnTo>
                        <a:pt x="309" y="174"/>
                      </a:lnTo>
                      <a:lnTo>
                        <a:pt x="310" y="175"/>
                      </a:lnTo>
                      <a:lnTo>
                        <a:pt x="311" y="175"/>
                      </a:lnTo>
                      <a:lnTo>
                        <a:pt x="311" y="177"/>
                      </a:lnTo>
                      <a:lnTo>
                        <a:pt x="313" y="178"/>
                      </a:lnTo>
                      <a:lnTo>
                        <a:pt x="314" y="180"/>
                      </a:lnTo>
                      <a:lnTo>
                        <a:pt x="314" y="182"/>
                      </a:lnTo>
                      <a:lnTo>
                        <a:pt x="314" y="183"/>
                      </a:lnTo>
                      <a:lnTo>
                        <a:pt x="315" y="183"/>
                      </a:lnTo>
                      <a:lnTo>
                        <a:pt x="315" y="185"/>
                      </a:lnTo>
                      <a:lnTo>
                        <a:pt x="316" y="186"/>
                      </a:lnTo>
                      <a:lnTo>
                        <a:pt x="307" y="187"/>
                      </a:lnTo>
                      <a:lnTo>
                        <a:pt x="300" y="188"/>
                      </a:lnTo>
                      <a:lnTo>
                        <a:pt x="299" y="189"/>
                      </a:lnTo>
                      <a:lnTo>
                        <a:pt x="285" y="190"/>
                      </a:lnTo>
                      <a:lnTo>
                        <a:pt x="281" y="196"/>
                      </a:lnTo>
                      <a:lnTo>
                        <a:pt x="279" y="199"/>
                      </a:lnTo>
                      <a:lnTo>
                        <a:pt x="272" y="212"/>
                      </a:lnTo>
                      <a:lnTo>
                        <a:pt x="270" y="217"/>
                      </a:lnTo>
                      <a:lnTo>
                        <a:pt x="270" y="218"/>
                      </a:lnTo>
                      <a:lnTo>
                        <a:pt x="269" y="218"/>
                      </a:lnTo>
                      <a:lnTo>
                        <a:pt x="269" y="219"/>
                      </a:lnTo>
                      <a:lnTo>
                        <a:pt x="268" y="219"/>
                      </a:lnTo>
                      <a:lnTo>
                        <a:pt x="267" y="220"/>
                      </a:lnTo>
                      <a:lnTo>
                        <a:pt x="267" y="221"/>
                      </a:lnTo>
                      <a:lnTo>
                        <a:pt x="266" y="222"/>
                      </a:lnTo>
                      <a:lnTo>
                        <a:pt x="266" y="223"/>
                      </a:lnTo>
                      <a:lnTo>
                        <a:pt x="266" y="224"/>
                      </a:lnTo>
                      <a:lnTo>
                        <a:pt x="265" y="224"/>
                      </a:lnTo>
                      <a:lnTo>
                        <a:pt x="264" y="225"/>
                      </a:lnTo>
                      <a:lnTo>
                        <a:pt x="263" y="226"/>
                      </a:lnTo>
                      <a:lnTo>
                        <a:pt x="263" y="227"/>
                      </a:lnTo>
                      <a:lnTo>
                        <a:pt x="263" y="228"/>
                      </a:lnTo>
                      <a:lnTo>
                        <a:pt x="263" y="229"/>
                      </a:lnTo>
                      <a:lnTo>
                        <a:pt x="262" y="229"/>
                      </a:lnTo>
                      <a:lnTo>
                        <a:pt x="261" y="229"/>
                      </a:lnTo>
                      <a:lnTo>
                        <a:pt x="260" y="230"/>
                      </a:lnTo>
                      <a:lnTo>
                        <a:pt x="259" y="230"/>
                      </a:lnTo>
                      <a:lnTo>
                        <a:pt x="257" y="230"/>
                      </a:lnTo>
                      <a:lnTo>
                        <a:pt x="256" y="230"/>
                      </a:lnTo>
                      <a:lnTo>
                        <a:pt x="256" y="231"/>
                      </a:lnTo>
                      <a:lnTo>
                        <a:pt x="256" y="232"/>
                      </a:lnTo>
                      <a:lnTo>
                        <a:pt x="256" y="233"/>
                      </a:lnTo>
                      <a:lnTo>
                        <a:pt x="256" y="234"/>
                      </a:lnTo>
                      <a:lnTo>
                        <a:pt x="256" y="235"/>
                      </a:lnTo>
                      <a:lnTo>
                        <a:pt x="257" y="236"/>
                      </a:lnTo>
                      <a:lnTo>
                        <a:pt x="256" y="236"/>
                      </a:lnTo>
                      <a:lnTo>
                        <a:pt x="255" y="237"/>
                      </a:lnTo>
                      <a:lnTo>
                        <a:pt x="254" y="238"/>
                      </a:lnTo>
                      <a:lnTo>
                        <a:pt x="254" y="239"/>
                      </a:lnTo>
                      <a:lnTo>
                        <a:pt x="253" y="239"/>
                      </a:lnTo>
                      <a:lnTo>
                        <a:pt x="252" y="239"/>
                      </a:lnTo>
                      <a:lnTo>
                        <a:pt x="252" y="240"/>
                      </a:lnTo>
                      <a:lnTo>
                        <a:pt x="252" y="241"/>
                      </a:lnTo>
                      <a:lnTo>
                        <a:pt x="251" y="242"/>
                      </a:lnTo>
                      <a:lnTo>
                        <a:pt x="251" y="243"/>
                      </a:lnTo>
                      <a:lnTo>
                        <a:pt x="250" y="243"/>
                      </a:lnTo>
                      <a:lnTo>
                        <a:pt x="249" y="244"/>
                      </a:lnTo>
                      <a:lnTo>
                        <a:pt x="248" y="244"/>
                      </a:lnTo>
                      <a:lnTo>
                        <a:pt x="248" y="245"/>
                      </a:lnTo>
                      <a:lnTo>
                        <a:pt x="247" y="246"/>
                      </a:lnTo>
                      <a:lnTo>
                        <a:pt x="247" y="247"/>
                      </a:lnTo>
                      <a:lnTo>
                        <a:pt x="247" y="248"/>
                      </a:lnTo>
                      <a:lnTo>
                        <a:pt x="247" y="249"/>
                      </a:lnTo>
                      <a:lnTo>
                        <a:pt x="248" y="249"/>
                      </a:lnTo>
                      <a:lnTo>
                        <a:pt x="249" y="249"/>
                      </a:lnTo>
                      <a:lnTo>
                        <a:pt x="250" y="250"/>
                      </a:lnTo>
                      <a:lnTo>
                        <a:pt x="249" y="251"/>
                      </a:lnTo>
                      <a:lnTo>
                        <a:pt x="249" y="252"/>
                      </a:lnTo>
                      <a:lnTo>
                        <a:pt x="248" y="253"/>
                      </a:lnTo>
                      <a:lnTo>
                        <a:pt x="247" y="254"/>
                      </a:lnTo>
                      <a:lnTo>
                        <a:pt x="246" y="254"/>
                      </a:lnTo>
                      <a:lnTo>
                        <a:pt x="246" y="255"/>
                      </a:lnTo>
                      <a:lnTo>
                        <a:pt x="246" y="256"/>
                      </a:lnTo>
                      <a:lnTo>
                        <a:pt x="245" y="256"/>
                      </a:lnTo>
                      <a:lnTo>
                        <a:pt x="244" y="256"/>
                      </a:lnTo>
                      <a:lnTo>
                        <a:pt x="244" y="257"/>
                      </a:lnTo>
                      <a:lnTo>
                        <a:pt x="244" y="258"/>
                      </a:lnTo>
                      <a:lnTo>
                        <a:pt x="244" y="259"/>
                      </a:lnTo>
                      <a:lnTo>
                        <a:pt x="243" y="259"/>
                      </a:lnTo>
                      <a:lnTo>
                        <a:pt x="244" y="260"/>
                      </a:lnTo>
                      <a:lnTo>
                        <a:pt x="244" y="261"/>
                      </a:lnTo>
                      <a:lnTo>
                        <a:pt x="243" y="262"/>
                      </a:lnTo>
                      <a:lnTo>
                        <a:pt x="242" y="263"/>
                      </a:lnTo>
                      <a:lnTo>
                        <a:pt x="241" y="263"/>
                      </a:lnTo>
                      <a:lnTo>
                        <a:pt x="242" y="263"/>
                      </a:lnTo>
                      <a:lnTo>
                        <a:pt x="241" y="263"/>
                      </a:lnTo>
                      <a:lnTo>
                        <a:pt x="241" y="264"/>
                      </a:lnTo>
                      <a:lnTo>
                        <a:pt x="240" y="264"/>
                      </a:lnTo>
                      <a:lnTo>
                        <a:pt x="240" y="265"/>
                      </a:lnTo>
                      <a:lnTo>
                        <a:pt x="240" y="266"/>
                      </a:lnTo>
                      <a:lnTo>
                        <a:pt x="239" y="266"/>
                      </a:lnTo>
                      <a:lnTo>
                        <a:pt x="238" y="266"/>
                      </a:lnTo>
                      <a:lnTo>
                        <a:pt x="237" y="267"/>
                      </a:lnTo>
                      <a:lnTo>
                        <a:pt x="236" y="267"/>
                      </a:lnTo>
                      <a:lnTo>
                        <a:pt x="236" y="268"/>
                      </a:lnTo>
                      <a:lnTo>
                        <a:pt x="235" y="268"/>
                      </a:lnTo>
                      <a:lnTo>
                        <a:pt x="234" y="269"/>
                      </a:lnTo>
                      <a:lnTo>
                        <a:pt x="233" y="269"/>
                      </a:lnTo>
                      <a:lnTo>
                        <a:pt x="233" y="270"/>
                      </a:lnTo>
                      <a:lnTo>
                        <a:pt x="232" y="273"/>
                      </a:lnTo>
                      <a:lnTo>
                        <a:pt x="231" y="274"/>
                      </a:lnTo>
                      <a:lnTo>
                        <a:pt x="230" y="274"/>
                      </a:lnTo>
                      <a:lnTo>
                        <a:pt x="229" y="275"/>
                      </a:lnTo>
                      <a:lnTo>
                        <a:pt x="228" y="276"/>
                      </a:lnTo>
                      <a:lnTo>
                        <a:pt x="228" y="275"/>
                      </a:lnTo>
                      <a:lnTo>
                        <a:pt x="227" y="275"/>
                      </a:lnTo>
                      <a:lnTo>
                        <a:pt x="226" y="275"/>
                      </a:lnTo>
                      <a:lnTo>
                        <a:pt x="226" y="274"/>
                      </a:lnTo>
                      <a:lnTo>
                        <a:pt x="225" y="274"/>
                      </a:lnTo>
                      <a:lnTo>
                        <a:pt x="225" y="275"/>
                      </a:lnTo>
                      <a:lnTo>
                        <a:pt x="224" y="275"/>
                      </a:lnTo>
                      <a:lnTo>
                        <a:pt x="223" y="275"/>
                      </a:lnTo>
                      <a:lnTo>
                        <a:pt x="223" y="274"/>
                      </a:lnTo>
                      <a:lnTo>
                        <a:pt x="223" y="273"/>
                      </a:lnTo>
                      <a:lnTo>
                        <a:pt x="222" y="273"/>
                      </a:lnTo>
                      <a:lnTo>
                        <a:pt x="223" y="272"/>
                      </a:lnTo>
                      <a:lnTo>
                        <a:pt x="222" y="272"/>
                      </a:lnTo>
                      <a:lnTo>
                        <a:pt x="221" y="272"/>
                      </a:lnTo>
                      <a:lnTo>
                        <a:pt x="220" y="272"/>
                      </a:lnTo>
                      <a:lnTo>
                        <a:pt x="220" y="273"/>
                      </a:lnTo>
                      <a:lnTo>
                        <a:pt x="219" y="273"/>
                      </a:lnTo>
                      <a:lnTo>
                        <a:pt x="219" y="274"/>
                      </a:lnTo>
                      <a:lnTo>
                        <a:pt x="218" y="274"/>
                      </a:lnTo>
                      <a:lnTo>
                        <a:pt x="217" y="274"/>
                      </a:lnTo>
                      <a:lnTo>
                        <a:pt x="217" y="275"/>
                      </a:lnTo>
                      <a:lnTo>
                        <a:pt x="218" y="275"/>
                      </a:lnTo>
                      <a:lnTo>
                        <a:pt x="218" y="276"/>
                      </a:lnTo>
                      <a:lnTo>
                        <a:pt x="217" y="276"/>
                      </a:lnTo>
                      <a:lnTo>
                        <a:pt x="216" y="276"/>
                      </a:lnTo>
                      <a:lnTo>
                        <a:pt x="216" y="277"/>
                      </a:lnTo>
                      <a:lnTo>
                        <a:pt x="215" y="277"/>
                      </a:lnTo>
                      <a:lnTo>
                        <a:pt x="215" y="278"/>
                      </a:lnTo>
                      <a:lnTo>
                        <a:pt x="215" y="279"/>
                      </a:lnTo>
                      <a:lnTo>
                        <a:pt x="215" y="280"/>
                      </a:lnTo>
                      <a:lnTo>
                        <a:pt x="214" y="280"/>
                      </a:lnTo>
                      <a:lnTo>
                        <a:pt x="213" y="281"/>
                      </a:lnTo>
                      <a:lnTo>
                        <a:pt x="213" y="282"/>
                      </a:lnTo>
                      <a:lnTo>
                        <a:pt x="212" y="282"/>
                      </a:lnTo>
                      <a:lnTo>
                        <a:pt x="211" y="282"/>
                      </a:lnTo>
                      <a:lnTo>
                        <a:pt x="211" y="283"/>
                      </a:lnTo>
                      <a:lnTo>
                        <a:pt x="211" y="284"/>
                      </a:lnTo>
                      <a:lnTo>
                        <a:pt x="211" y="285"/>
                      </a:lnTo>
                      <a:lnTo>
                        <a:pt x="210" y="286"/>
                      </a:lnTo>
                      <a:lnTo>
                        <a:pt x="209" y="286"/>
                      </a:lnTo>
                      <a:lnTo>
                        <a:pt x="209" y="287"/>
                      </a:lnTo>
                      <a:lnTo>
                        <a:pt x="208" y="287"/>
                      </a:lnTo>
                      <a:lnTo>
                        <a:pt x="208" y="288"/>
                      </a:lnTo>
                      <a:lnTo>
                        <a:pt x="207" y="288"/>
                      </a:lnTo>
                      <a:lnTo>
                        <a:pt x="206" y="288"/>
                      </a:lnTo>
                      <a:lnTo>
                        <a:pt x="206" y="289"/>
                      </a:lnTo>
                      <a:lnTo>
                        <a:pt x="207" y="289"/>
                      </a:lnTo>
                      <a:lnTo>
                        <a:pt x="207" y="290"/>
                      </a:lnTo>
                      <a:lnTo>
                        <a:pt x="206" y="291"/>
                      </a:lnTo>
                      <a:lnTo>
                        <a:pt x="206" y="292"/>
                      </a:lnTo>
                      <a:lnTo>
                        <a:pt x="206" y="293"/>
                      </a:lnTo>
                      <a:lnTo>
                        <a:pt x="206" y="294"/>
                      </a:lnTo>
                      <a:lnTo>
                        <a:pt x="207" y="294"/>
                      </a:lnTo>
                      <a:lnTo>
                        <a:pt x="207" y="295"/>
                      </a:lnTo>
                      <a:lnTo>
                        <a:pt x="206" y="295"/>
                      </a:lnTo>
                      <a:lnTo>
                        <a:pt x="206" y="296"/>
                      </a:lnTo>
                      <a:lnTo>
                        <a:pt x="205" y="296"/>
                      </a:lnTo>
                      <a:lnTo>
                        <a:pt x="204" y="297"/>
                      </a:lnTo>
                      <a:lnTo>
                        <a:pt x="205" y="297"/>
                      </a:lnTo>
                      <a:lnTo>
                        <a:pt x="206" y="298"/>
                      </a:lnTo>
                      <a:lnTo>
                        <a:pt x="205" y="298"/>
                      </a:lnTo>
                      <a:lnTo>
                        <a:pt x="206" y="298"/>
                      </a:lnTo>
                      <a:lnTo>
                        <a:pt x="207" y="298"/>
                      </a:lnTo>
                      <a:lnTo>
                        <a:pt x="208" y="298"/>
                      </a:lnTo>
                      <a:lnTo>
                        <a:pt x="209" y="298"/>
                      </a:lnTo>
                      <a:lnTo>
                        <a:pt x="210" y="298"/>
                      </a:lnTo>
                      <a:lnTo>
                        <a:pt x="210" y="299"/>
                      </a:lnTo>
                      <a:lnTo>
                        <a:pt x="209" y="299"/>
                      </a:lnTo>
                      <a:lnTo>
                        <a:pt x="209" y="300"/>
                      </a:lnTo>
                      <a:lnTo>
                        <a:pt x="208" y="300"/>
                      </a:lnTo>
                      <a:lnTo>
                        <a:pt x="207" y="301"/>
                      </a:lnTo>
                      <a:lnTo>
                        <a:pt x="207" y="302"/>
                      </a:lnTo>
                      <a:lnTo>
                        <a:pt x="206" y="302"/>
                      </a:lnTo>
                      <a:lnTo>
                        <a:pt x="206" y="303"/>
                      </a:lnTo>
                      <a:lnTo>
                        <a:pt x="206" y="304"/>
                      </a:lnTo>
                      <a:lnTo>
                        <a:pt x="205" y="304"/>
                      </a:lnTo>
                      <a:lnTo>
                        <a:pt x="204" y="305"/>
                      </a:lnTo>
                      <a:lnTo>
                        <a:pt x="204" y="306"/>
                      </a:lnTo>
                      <a:lnTo>
                        <a:pt x="203" y="306"/>
                      </a:lnTo>
                      <a:lnTo>
                        <a:pt x="202" y="306"/>
                      </a:lnTo>
                      <a:lnTo>
                        <a:pt x="202" y="307"/>
                      </a:lnTo>
                      <a:lnTo>
                        <a:pt x="202" y="308"/>
                      </a:lnTo>
                      <a:lnTo>
                        <a:pt x="203" y="308"/>
                      </a:lnTo>
                      <a:lnTo>
                        <a:pt x="202" y="308"/>
                      </a:lnTo>
                      <a:lnTo>
                        <a:pt x="202" y="309"/>
                      </a:lnTo>
                      <a:lnTo>
                        <a:pt x="201" y="309"/>
                      </a:lnTo>
                      <a:lnTo>
                        <a:pt x="201" y="310"/>
                      </a:lnTo>
                      <a:lnTo>
                        <a:pt x="201" y="311"/>
                      </a:lnTo>
                      <a:lnTo>
                        <a:pt x="200" y="311"/>
                      </a:lnTo>
                      <a:lnTo>
                        <a:pt x="201" y="312"/>
                      </a:lnTo>
                      <a:lnTo>
                        <a:pt x="201" y="313"/>
                      </a:lnTo>
                      <a:lnTo>
                        <a:pt x="201" y="314"/>
                      </a:lnTo>
                      <a:lnTo>
                        <a:pt x="200" y="314"/>
                      </a:lnTo>
                      <a:lnTo>
                        <a:pt x="199" y="314"/>
                      </a:lnTo>
                      <a:lnTo>
                        <a:pt x="199" y="315"/>
                      </a:lnTo>
                      <a:lnTo>
                        <a:pt x="198" y="316"/>
                      </a:lnTo>
                      <a:lnTo>
                        <a:pt x="199" y="316"/>
                      </a:lnTo>
                      <a:lnTo>
                        <a:pt x="199" y="317"/>
                      </a:lnTo>
                      <a:lnTo>
                        <a:pt x="199" y="318"/>
                      </a:lnTo>
                      <a:lnTo>
                        <a:pt x="198" y="318"/>
                      </a:lnTo>
                      <a:lnTo>
                        <a:pt x="198" y="319"/>
                      </a:lnTo>
                      <a:lnTo>
                        <a:pt x="197" y="320"/>
                      </a:lnTo>
                      <a:lnTo>
                        <a:pt x="197" y="321"/>
                      </a:lnTo>
                      <a:lnTo>
                        <a:pt x="197" y="322"/>
                      </a:lnTo>
                      <a:lnTo>
                        <a:pt x="197" y="323"/>
                      </a:lnTo>
                      <a:lnTo>
                        <a:pt x="198" y="323"/>
                      </a:lnTo>
                      <a:lnTo>
                        <a:pt x="198" y="324"/>
                      </a:lnTo>
                      <a:lnTo>
                        <a:pt x="198" y="325"/>
                      </a:lnTo>
                      <a:lnTo>
                        <a:pt x="198" y="326"/>
                      </a:lnTo>
                      <a:lnTo>
                        <a:pt x="199" y="326"/>
                      </a:lnTo>
                      <a:lnTo>
                        <a:pt x="200" y="327"/>
                      </a:lnTo>
                      <a:lnTo>
                        <a:pt x="201" y="327"/>
                      </a:lnTo>
                      <a:lnTo>
                        <a:pt x="201" y="328"/>
                      </a:lnTo>
                      <a:lnTo>
                        <a:pt x="200" y="328"/>
                      </a:lnTo>
                      <a:lnTo>
                        <a:pt x="199" y="328"/>
                      </a:lnTo>
                      <a:lnTo>
                        <a:pt x="199" y="329"/>
                      </a:lnTo>
                      <a:lnTo>
                        <a:pt x="198" y="329"/>
                      </a:lnTo>
                      <a:lnTo>
                        <a:pt x="198" y="330"/>
                      </a:lnTo>
                      <a:lnTo>
                        <a:pt x="198" y="331"/>
                      </a:lnTo>
                      <a:lnTo>
                        <a:pt x="197" y="331"/>
                      </a:lnTo>
                      <a:lnTo>
                        <a:pt x="197" y="330"/>
                      </a:lnTo>
                      <a:lnTo>
                        <a:pt x="196" y="331"/>
                      </a:lnTo>
                      <a:lnTo>
                        <a:pt x="196" y="332"/>
                      </a:lnTo>
                      <a:lnTo>
                        <a:pt x="196" y="333"/>
                      </a:lnTo>
                      <a:lnTo>
                        <a:pt x="195" y="333"/>
                      </a:lnTo>
                      <a:lnTo>
                        <a:pt x="195" y="334"/>
                      </a:lnTo>
                      <a:lnTo>
                        <a:pt x="194" y="334"/>
                      </a:lnTo>
                      <a:lnTo>
                        <a:pt x="193" y="334"/>
                      </a:lnTo>
                      <a:lnTo>
                        <a:pt x="193" y="335"/>
                      </a:lnTo>
                      <a:lnTo>
                        <a:pt x="192" y="335"/>
                      </a:lnTo>
                      <a:lnTo>
                        <a:pt x="191" y="335"/>
                      </a:lnTo>
                      <a:lnTo>
                        <a:pt x="191" y="336"/>
                      </a:lnTo>
                      <a:lnTo>
                        <a:pt x="190" y="336"/>
                      </a:lnTo>
                      <a:lnTo>
                        <a:pt x="189" y="336"/>
                      </a:lnTo>
                      <a:lnTo>
                        <a:pt x="189" y="337"/>
                      </a:lnTo>
                      <a:lnTo>
                        <a:pt x="189" y="338"/>
                      </a:lnTo>
                      <a:lnTo>
                        <a:pt x="189" y="339"/>
                      </a:lnTo>
                      <a:lnTo>
                        <a:pt x="189" y="340"/>
                      </a:lnTo>
                      <a:lnTo>
                        <a:pt x="190" y="340"/>
                      </a:lnTo>
                      <a:lnTo>
                        <a:pt x="190" y="341"/>
                      </a:lnTo>
                      <a:lnTo>
                        <a:pt x="190" y="342"/>
                      </a:lnTo>
                      <a:lnTo>
                        <a:pt x="189" y="343"/>
                      </a:lnTo>
                      <a:lnTo>
                        <a:pt x="188" y="343"/>
                      </a:lnTo>
                      <a:lnTo>
                        <a:pt x="189" y="343"/>
                      </a:lnTo>
                      <a:lnTo>
                        <a:pt x="190" y="343"/>
                      </a:lnTo>
                      <a:lnTo>
                        <a:pt x="190" y="344"/>
                      </a:lnTo>
                      <a:lnTo>
                        <a:pt x="191" y="345"/>
                      </a:lnTo>
                      <a:lnTo>
                        <a:pt x="192" y="345"/>
                      </a:lnTo>
                      <a:lnTo>
                        <a:pt x="193" y="346"/>
                      </a:lnTo>
                      <a:lnTo>
                        <a:pt x="194" y="346"/>
                      </a:lnTo>
                      <a:lnTo>
                        <a:pt x="194" y="347"/>
                      </a:lnTo>
                      <a:lnTo>
                        <a:pt x="194" y="348"/>
                      </a:lnTo>
                      <a:lnTo>
                        <a:pt x="195" y="348"/>
                      </a:lnTo>
                      <a:lnTo>
                        <a:pt x="195" y="349"/>
                      </a:lnTo>
                      <a:lnTo>
                        <a:pt x="195" y="350"/>
                      </a:lnTo>
                      <a:lnTo>
                        <a:pt x="195" y="351"/>
                      </a:lnTo>
                      <a:lnTo>
                        <a:pt x="196" y="351"/>
                      </a:lnTo>
                      <a:lnTo>
                        <a:pt x="196" y="352"/>
                      </a:lnTo>
                      <a:lnTo>
                        <a:pt x="196" y="353"/>
                      </a:lnTo>
                      <a:lnTo>
                        <a:pt x="195" y="353"/>
                      </a:lnTo>
                      <a:lnTo>
                        <a:pt x="195" y="354"/>
                      </a:lnTo>
                      <a:lnTo>
                        <a:pt x="194" y="354"/>
                      </a:lnTo>
                      <a:lnTo>
                        <a:pt x="194" y="355"/>
                      </a:lnTo>
                      <a:lnTo>
                        <a:pt x="194" y="356"/>
                      </a:lnTo>
                      <a:lnTo>
                        <a:pt x="194" y="357"/>
                      </a:lnTo>
                      <a:lnTo>
                        <a:pt x="194" y="358"/>
                      </a:lnTo>
                      <a:lnTo>
                        <a:pt x="193" y="358"/>
                      </a:lnTo>
                      <a:lnTo>
                        <a:pt x="193" y="359"/>
                      </a:lnTo>
                      <a:lnTo>
                        <a:pt x="194" y="359"/>
                      </a:lnTo>
                      <a:lnTo>
                        <a:pt x="195" y="359"/>
                      </a:lnTo>
                      <a:lnTo>
                        <a:pt x="195" y="358"/>
                      </a:lnTo>
                      <a:lnTo>
                        <a:pt x="196" y="358"/>
                      </a:lnTo>
                      <a:lnTo>
                        <a:pt x="196" y="359"/>
                      </a:lnTo>
                      <a:lnTo>
                        <a:pt x="197" y="359"/>
                      </a:lnTo>
                      <a:lnTo>
                        <a:pt x="197" y="360"/>
                      </a:lnTo>
                      <a:lnTo>
                        <a:pt x="198" y="359"/>
                      </a:lnTo>
                      <a:lnTo>
                        <a:pt x="198" y="360"/>
                      </a:lnTo>
                      <a:lnTo>
                        <a:pt x="198" y="361"/>
                      </a:lnTo>
                      <a:lnTo>
                        <a:pt x="198" y="362"/>
                      </a:lnTo>
                      <a:lnTo>
                        <a:pt x="199" y="362"/>
                      </a:lnTo>
                      <a:lnTo>
                        <a:pt x="198" y="363"/>
                      </a:lnTo>
                      <a:lnTo>
                        <a:pt x="199" y="363"/>
                      </a:lnTo>
                      <a:lnTo>
                        <a:pt x="200" y="363"/>
                      </a:lnTo>
                      <a:lnTo>
                        <a:pt x="200" y="364"/>
                      </a:lnTo>
                      <a:lnTo>
                        <a:pt x="201" y="365"/>
                      </a:lnTo>
                      <a:lnTo>
                        <a:pt x="201" y="364"/>
                      </a:lnTo>
                      <a:lnTo>
                        <a:pt x="202" y="364"/>
                      </a:lnTo>
                      <a:lnTo>
                        <a:pt x="203" y="364"/>
                      </a:lnTo>
                      <a:lnTo>
                        <a:pt x="203" y="365"/>
                      </a:lnTo>
                      <a:lnTo>
                        <a:pt x="203" y="366"/>
                      </a:lnTo>
                      <a:lnTo>
                        <a:pt x="204" y="366"/>
                      </a:lnTo>
                      <a:lnTo>
                        <a:pt x="204" y="367"/>
                      </a:lnTo>
                      <a:lnTo>
                        <a:pt x="204" y="368"/>
                      </a:lnTo>
                      <a:lnTo>
                        <a:pt x="204" y="369"/>
                      </a:lnTo>
                      <a:lnTo>
                        <a:pt x="204" y="370"/>
                      </a:lnTo>
                      <a:lnTo>
                        <a:pt x="203" y="370"/>
                      </a:lnTo>
                      <a:lnTo>
                        <a:pt x="203" y="371"/>
                      </a:lnTo>
                      <a:lnTo>
                        <a:pt x="203" y="372"/>
                      </a:lnTo>
                      <a:lnTo>
                        <a:pt x="202" y="372"/>
                      </a:lnTo>
                      <a:lnTo>
                        <a:pt x="202" y="373"/>
                      </a:lnTo>
                      <a:lnTo>
                        <a:pt x="201" y="374"/>
                      </a:lnTo>
                      <a:lnTo>
                        <a:pt x="201" y="375"/>
                      </a:lnTo>
                      <a:lnTo>
                        <a:pt x="200" y="376"/>
                      </a:lnTo>
                      <a:lnTo>
                        <a:pt x="199" y="376"/>
                      </a:lnTo>
                      <a:lnTo>
                        <a:pt x="199" y="377"/>
                      </a:lnTo>
                      <a:lnTo>
                        <a:pt x="200" y="377"/>
                      </a:lnTo>
                      <a:lnTo>
                        <a:pt x="200" y="378"/>
                      </a:lnTo>
                      <a:lnTo>
                        <a:pt x="200" y="379"/>
                      </a:lnTo>
                      <a:lnTo>
                        <a:pt x="199" y="379"/>
                      </a:lnTo>
                      <a:lnTo>
                        <a:pt x="198" y="379"/>
                      </a:lnTo>
                      <a:lnTo>
                        <a:pt x="198" y="380"/>
                      </a:lnTo>
                      <a:lnTo>
                        <a:pt x="199" y="380"/>
                      </a:lnTo>
                      <a:lnTo>
                        <a:pt x="198" y="380"/>
                      </a:lnTo>
                      <a:lnTo>
                        <a:pt x="198" y="381"/>
                      </a:lnTo>
                      <a:lnTo>
                        <a:pt x="197" y="380"/>
                      </a:lnTo>
                      <a:lnTo>
                        <a:pt x="197" y="381"/>
                      </a:lnTo>
                      <a:lnTo>
                        <a:pt x="196" y="381"/>
                      </a:lnTo>
                      <a:lnTo>
                        <a:pt x="196" y="380"/>
                      </a:lnTo>
                      <a:lnTo>
                        <a:pt x="195" y="380"/>
                      </a:lnTo>
                      <a:lnTo>
                        <a:pt x="195" y="381"/>
                      </a:lnTo>
                      <a:lnTo>
                        <a:pt x="196" y="381"/>
                      </a:lnTo>
                      <a:lnTo>
                        <a:pt x="196" y="382"/>
                      </a:lnTo>
                      <a:lnTo>
                        <a:pt x="196" y="383"/>
                      </a:lnTo>
                      <a:lnTo>
                        <a:pt x="195" y="383"/>
                      </a:lnTo>
                      <a:lnTo>
                        <a:pt x="195" y="384"/>
                      </a:lnTo>
                      <a:lnTo>
                        <a:pt x="195" y="385"/>
                      </a:lnTo>
                      <a:lnTo>
                        <a:pt x="194" y="385"/>
                      </a:lnTo>
                      <a:lnTo>
                        <a:pt x="194" y="386"/>
                      </a:lnTo>
                      <a:lnTo>
                        <a:pt x="194" y="387"/>
                      </a:lnTo>
                      <a:lnTo>
                        <a:pt x="194" y="388"/>
                      </a:lnTo>
                      <a:lnTo>
                        <a:pt x="193" y="388"/>
                      </a:lnTo>
                      <a:lnTo>
                        <a:pt x="194" y="388"/>
                      </a:lnTo>
                      <a:lnTo>
                        <a:pt x="194" y="389"/>
                      </a:lnTo>
                      <a:lnTo>
                        <a:pt x="193" y="389"/>
                      </a:lnTo>
                      <a:lnTo>
                        <a:pt x="192" y="389"/>
                      </a:lnTo>
                      <a:lnTo>
                        <a:pt x="191" y="390"/>
                      </a:lnTo>
                      <a:lnTo>
                        <a:pt x="190" y="389"/>
                      </a:lnTo>
                      <a:lnTo>
                        <a:pt x="189" y="390"/>
                      </a:lnTo>
                      <a:lnTo>
                        <a:pt x="189" y="391"/>
                      </a:lnTo>
                      <a:lnTo>
                        <a:pt x="189" y="392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466" name="Freeform 5087"/>
                <p:cNvSpPr>
                  <a:spLocks/>
                </p:cNvSpPr>
                <p:nvPr/>
              </p:nvSpPr>
              <p:spPr bwMode="auto">
                <a:xfrm>
                  <a:off x="4940300" y="2411413"/>
                  <a:ext cx="438150" cy="276225"/>
                </a:xfrm>
                <a:custGeom>
                  <a:avLst/>
                  <a:gdLst>
                    <a:gd name="T0" fmla="*/ 2147483646 w 276"/>
                    <a:gd name="T1" fmla="*/ 2147483646 h 174"/>
                    <a:gd name="T2" fmla="*/ 2147483646 w 276"/>
                    <a:gd name="T3" fmla="*/ 2147483646 h 174"/>
                    <a:gd name="T4" fmla="*/ 2147483646 w 276"/>
                    <a:gd name="T5" fmla="*/ 2147483646 h 174"/>
                    <a:gd name="T6" fmla="*/ 2147483646 w 276"/>
                    <a:gd name="T7" fmla="*/ 2147483646 h 174"/>
                    <a:gd name="T8" fmla="*/ 2147483646 w 276"/>
                    <a:gd name="T9" fmla="*/ 2147483646 h 174"/>
                    <a:gd name="T10" fmla="*/ 2147483646 w 276"/>
                    <a:gd name="T11" fmla="*/ 2147483646 h 174"/>
                    <a:gd name="T12" fmla="*/ 2147483646 w 276"/>
                    <a:gd name="T13" fmla="*/ 2147483646 h 174"/>
                    <a:gd name="T14" fmla="*/ 2147483646 w 276"/>
                    <a:gd name="T15" fmla="*/ 2147483646 h 174"/>
                    <a:gd name="T16" fmla="*/ 2147483646 w 276"/>
                    <a:gd name="T17" fmla="*/ 2147483646 h 174"/>
                    <a:gd name="T18" fmla="*/ 2147483646 w 276"/>
                    <a:gd name="T19" fmla="*/ 2147483646 h 174"/>
                    <a:gd name="T20" fmla="*/ 2147483646 w 276"/>
                    <a:gd name="T21" fmla="*/ 2147483646 h 174"/>
                    <a:gd name="T22" fmla="*/ 2147483646 w 276"/>
                    <a:gd name="T23" fmla="*/ 2147483646 h 174"/>
                    <a:gd name="T24" fmla="*/ 2147483646 w 276"/>
                    <a:gd name="T25" fmla="*/ 2147483646 h 174"/>
                    <a:gd name="T26" fmla="*/ 2147483646 w 276"/>
                    <a:gd name="T27" fmla="*/ 2147483646 h 174"/>
                    <a:gd name="T28" fmla="*/ 2147483646 w 276"/>
                    <a:gd name="T29" fmla="*/ 2147483646 h 174"/>
                    <a:gd name="T30" fmla="*/ 2147483646 w 276"/>
                    <a:gd name="T31" fmla="*/ 2147483646 h 174"/>
                    <a:gd name="T32" fmla="*/ 2147483646 w 276"/>
                    <a:gd name="T33" fmla="*/ 2147483646 h 174"/>
                    <a:gd name="T34" fmla="*/ 2147483646 w 276"/>
                    <a:gd name="T35" fmla="*/ 2147483646 h 174"/>
                    <a:gd name="T36" fmla="*/ 2147483646 w 276"/>
                    <a:gd name="T37" fmla="*/ 2147483646 h 174"/>
                    <a:gd name="T38" fmla="*/ 2147483646 w 276"/>
                    <a:gd name="T39" fmla="*/ 2147483646 h 174"/>
                    <a:gd name="T40" fmla="*/ 2147483646 w 276"/>
                    <a:gd name="T41" fmla="*/ 2147483646 h 174"/>
                    <a:gd name="T42" fmla="*/ 2147483646 w 276"/>
                    <a:gd name="T43" fmla="*/ 2147483646 h 174"/>
                    <a:gd name="T44" fmla="*/ 2147483646 w 276"/>
                    <a:gd name="T45" fmla="*/ 2147483646 h 174"/>
                    <a:gd name="T46" fmla="*/ 2147483646 w 276"/>
                    <a:gd name="T47" fmla="*/ 2147483646 h 174"/>
                    <a:gd name="T48" fmla="*/ 2147483646 w 276"/>
                    <a:gd name="T49" fmla="*/ 2147483646 h 174"/>
                    <a:gd name="T50" fmla="*/ 2147483646 w 276"/>
                    <a:gd name="T51" fmla="*/ 2147483646 h 174"/>
                    <a:gd name="T52" fmla="*/ 2147483646 w 276"/>
                    <a:gd name="T53" fmla="*/ 2147483646 h 174"/>
                    <a:gd name="T54" fmla="*/ 2147483646 w 276"/>
                    <a:gd name="T55" fmla="*/ 2147483646 h 174"/>
                    <a:gd name="T56" fmla="*/ 2147483646 w 276"/>
                    <a:gd name="T57" fmla="*/ 2147483646 h 174"/>
                    <a:gd name="T58" fmla="*/ 2147483646 w 276"/>
                    <a:gd name="T59" fmla="*/ 2147483646 h 174"/>
                    <a:gd name="T60" fmla="*/ 2147483646 w 276"/>
                    <a:gd name="T61" fmla="*/ 2147483646 h 174"/>
                    <a:gd name="T62" fmla="*/ 2147483646 w 276"/>
                    <a:gd name="T63" fmla="*/ 2147483646 h 174"/>
                    <a:gd name="T64" fmla="*/ 2147483646 w 276"/>
                    <a:gd name="T65" fmla="*/ 2147483646 h 174"/>
                    <a:gd name="T66" fmla="*/ 2147483646 w 276"/>
                    <a:gd name="T67" fmla="*/ 2147483646 h 174"/>
                    <a:gd name="T68" fmla="*/ 2147483646 w 276"/>
                    <a:gd name="T69" fmla="*/ 2147483646 h 174"/>
                    <a:gd name="T70" fmla="*/ 2147483646 w 276"/>
                    <a:gd name="T71" fmla="*/ 2147483646 h 174"/>
                    <a:gd name="T72" fmla="*/ 2147483646 w 276"/>
                    <a:gd name="T73" fmla="*/ 2147483646 h 174"/>
                    <a:gd name="T74" fmla="*/ 2147483646 w 276"/>
                    <a:gd name="T75" fmla="*/ 2147483646 h 174"/>
                    <a:gd name="T76" fmla="*/ 2147483646 w 276"/>
                    <a:gd name="T77" fmla="*/ 2147483646 h 174"/>
                    <a:gd name="T78" fmla="*/ 2147483646 w 276"/>
                    <a:gd name="T79" fmla="*/ 2147483646 h 174"/>
                    <a:gd name="T80" fmla="*/ 2147483646 w 276"/>
                    <a:gd name="T81" fmla="*/ 2147483646 h 174"/>
                    <a:gd name="T82" fmla="*/ 2147483646 w 276"/>
                    <a:gd name="T83" fmla="*/ 2147483646 h 174"/>
                    <a:gd name="T84" fmla="*/ 2147483646 w 276"/>
                    <a:gd name="T85" fmla="*/ 2147483646 h 174"/>
                    <a:gd name="T86" fmla="*/ 2147483646 w 276"/>
                    <a:gd name="T87" fmla="*/ 2147483646 h 174"/>
                    <a:gd name="T88" fmla="*/ 2147483646 w 276"/>
                    <a:gd name="T89" fmla="*/ 2147483646 h 174"/>
                    <a:gd name="T90" fmla="*/ 2147483646 w 276"/>
                    <a:gd name="T91" fmla="*/ 2147483646 h 174"/>
                    <a:gd name="T92" fmla="*/ 2147483646 w 276"/>
                    <a:gd name="T93" fmla="*/ 2147483646 h 174"/>
                    <a:gd name="T94" fmla="*/ 2147483646 w 276"/>
                    <a:gd name="T95" fmla="*/ 2147483646 h 174"/>
                    <a:gd name="T96" fmla="*/ 2147483646 w 276"/>
                    <a:gd name="T97" fmla="*/ 2147483646 h 174"/>
                    <a:gd name="T98" fmla="*/ 2147483646 w 276"/>
                    <a:gd name="T99" fmla="*/ 2147483646 h 174"/>
                    <a:gd name="T100" fmla="*/ 2147483646 w 276"/>
                    <a:gd name="T101" fmla="*/ 2147483646 h 174"/>
                    <a:gd name="T102" fmla="*/ 2147483646 w 276"/>
                    <a:gd name="T103" fmla="*/ 2147483646 h 174"/>
                    <a:gd name="T104" fmla="*/ 2147483646 w 276"/>
                    <a:gd name="T105" fmla="*/ 2147483646 h 174"/>
                    <a:gd name="T106" fmla="*/ 2147483646 w 276"/>
                    <a:gd name="T107" fmla="*/ 2147483646 h 174"/>
                    <a:gd name="T108" fmla="*/ 2147483646 w 276"/>
                    <a:gd name="T109" fmla="*/ 2147483646 h 174"/>
                    <a:gd name="T110" fmla="*/ 2147483646 w 276"/>
                    <a:gd name="T111" fmla="*/ 2147483646 h 174"/>
                    <a:gd name="T112" fmla="*/ 2147483646 w 276"/>
                    <a:gd name="T113" fmla="*/ 2147483646 h 174"/>
                    <a:gd name="T114" fmla="*/ 2147483646 w 276"/>
                    <a:gd name="T115" fmla="*/ 2147483646 h 174"/>
                    <a:gd name="T116" fmla="*/ 2147483646 w 276"/>
                    <a:gd name="T117" fmla="*/ 2147483646 h 174"/>
                    <a:gd name="T118" fmla="*/ 2147483646 w 276"/>
                    <a:gd name="T119" fmla="*/ 2147483646 h 174"/>
                    <a:gd name="T120" fmla="*/ 2147483646 w 276"/>
                    <a:gd name="T121" fmla="*/ 2147483646 h 174"/>
                    <a:gd name="T122" fmla="*/ 2147483646 w 276"/>
                    <a:gd name="T123" fmla="*/ 2147483646 h 174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276"/>
                    <a:gd name="T187" fmla="*/ 0 h 174"/>
                    <a:gd name="T188" fmla="*/ 276 w 276"/>
                    <a:gd name="T189" fmla="*/ 174 h 174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276" h="174">
                      <a:moveTo>
                        <a:pt x="0" y="110"/>
                      </a:moveTo>
                      <a:lnTo>
                        <a:pt x="0" y="109"/>
                      </a:lnTo>
                      <a:lnTo>
                        <a:pt x="1" y="109"/>
                      </a:lnTo>
                      <a:lnTo>
                        <a:pt x="1" y="108"/>
                      </a:lnTo>
                      <a:lnTo>
                        <a:pt x="0" y="108"/>
                      </a:lnTo>
                      <a:lnTo>
                        <a:pt x="0" y="107"/>
                      </a:lnTo>
                      <a:lnTo>
                        <a:pt x="0" y="106"/>
                      </a:lnTo>
                      <a:lnTo>
                        <a:pt x="0" y="105"/>
                      </a:lnTo>
                      <a:lnTo>
                        <a:pt x="1" y="104"/>
                      </a:lnTo>
                      <a:lnTo>
                        <a:pt x="1" y="103"/>
                      </a:lnTo>
                      <a:lnTo>
                        <a:pt x="0" y="103"/>
                      </a:lnTo>
                      <a:lnTo>
                        <a:pt x="0" y="102"/>
                      </a:lnTo>
                      <a:lnTo>
                        <a:pt x="1" y="102"/>
                      </a:lnTo>
                      <a:lnTo>
                        <a:pt x="2" y="102"/>
                      </a:lnTo>
                      <a:lnTo>
                        <a:pt x="2" y="101"/>
                      </a:lnTo>
                      <a:lnTo>
                        <a:pt x="3" y="101"/>
                      </a:lnTo>
                      <a:lnTo>
                        <a:pt x="3" y="100"/>
                      </a:lnTo>
                      <a:lnTo>
                        <a:pt x="4" y="100"/>
                      </a:lnTo>
                      <a:lnTo>
                        <a:pt x="5" y="99"/>
                      </a:lnTo>
                      <a:lnTo>
                        <a:pt x="5" y="98"/>
                      </a:lnTo>
                      <a:lnTo>
                        <a:pt x="5" y="97"/>
                      </a:lnTo>
                      <a:lnTo>
                        <a:pt x="5" y="96"/>
                      </a:lnTo>
                      <a:lnTo>
                        <a:pt x="6" y="96"/>
                      </a:lnTo>
                      <a:lnTo>
                        <a:pt x="7" y="96"/>
                      </a:lnTo>
                      <a:lnTo>
                        <a:pt x="7" y="95"/>
                      </a:lnTo>
                      <a:lnTo>
                        <a:pt x="8" y="94"/>
                      </a:lnTo>
                      <a:lnTo>
                        <a:pt x="9" y="94"/>
                      </a:lnTo>
                      <a:lnTo>
                        <a:pt x="9" y="93"/>
                      </a:lnTo>
                      <a:lnTo>
                        <a:pt x="9" y="92"/>
                      </a:lnTo>
                      <a:lnTo>
                        <a:pt x="9" y="91"/>
                      </a:lnTo>
                      <a:lnTo>
                        <a:pt x="10" y="91"/>
                      </a:lnTo>
                      <a:lnTo>
                        <a:pt x="10" y="90"/>
                      </a:lnTo>
                      <a:lnTo>
                        <a:pt x="11" y="90"/>
                      </a:lnTo>
                      <a:lnTo>
                        <a:pt x="12" y="90"/>
                      </a:lnTo>
                      <a:lnTo>
                        <a:pt x="12" y="89"/>
                      </a:lnTo>
                      <a:lnTo>
                        <a:pt x="11" y="89"/>
                      </a:lnTo>
                      <a:lnTo>
                        <a:pt x="11" y="88"/>
                      </a:lnTo>
                      <a:lnTo>
                        <a:pt x="12" y="88"/>
                      </a:lnTo>
                      <a:lnTo>
                        <a:pt x="13" y="88"/>
                      </a:lnTo>
                      <a:lnTo>
                        <a:pt x="13" y="87"/>
                      </a:lnTo>
                      <a:lnTo>
                        <a:pt x="14" y="87"/>
                      </a:lnTo>
                      <a:lnTo>
                        <a:pt x="14" y="86"/>
                      </a:lnTo>
                      <a:lnTo>
                        <a:pt x="15" y="86"/>
                      </a:lnTo>
                      <a:lnTo>
                        <a:pt x="16" y="86"/>
                      </a:lnTo>
                      <a:lnTo>
                        <a:pt x="17" y="86"/>
                      </a:lnTo>
                      <a:lnTo>
                        <a:pt x="16" y="87"/>
                      </a:lnTo>
                      <a:lnTo>
                        <a:pt x="17" y="87"/>
                      </a:lnTo>
                      <a:lnTo>
                        <a:pt x="17" y="88"/>
                      </a:lnTo>
                      <a:lnTo>
                        <a:pt x="17" y="89"/>
                      </a:lnTo>
                      <a:lnTo>
                        <a:pt x="18" y="89"/>
                      </a:lnTo>
                      <a:lnTo>
                        <a:pt x="19" y="89"/>
                      </a:lnTo>
                      <a:lnTo>
                        <a:pt x="19" y="88"/>
                      </a:lnTo>
                      <a:lnTo>
                        <a:pt x="20" y="88"/>
                      </a:lnTo>
                      <a:lnTo>
                        <a:pt x="20" y="89"/>
                      </a:lnTo>
                      <a:lnTo>
                        <a:pt x="21" y="89"/>
                      </a:lnTo>
                      <a:lnTo>
                        <a:pt x="22" y="89"/>
                      </a:lnTo>
                      <a:lnTo>
                        <a:pt x="22" y="90"/>
                      </a:lnTo>
                      <a:lnTo>
                        <a:pt x="23" y="89"/>
                      </a:lnTo>
                      <a:lnTo>
                        <a:pt x="24" y="88"/>
                      </a:lnTo>
                      <a:lnTo>
                        <a:pt x="25" y="88"/>
                      </a:lnTo>
                      <a:lnTo>
                        <a:pt x="26" y="87"/>
                      </a:lnTo>
                      <a:lnTo>
                        <a:pt x="27" y="84"/>
                      </a:lnTo>
                      <a:lnTo>
                        <a:pt x="27" y="83"/>
                      </a:lnTo>
                      <a:lnTo>
                        <a:pt x="28" y="83"/>
                      </a:lnTo>
                      <a:lnTo>
                        <a:pt x="29" y="82"/>
                      </a:lnTo>
                      <a:lnTo>
                        <a:pt x="30" y="82"/>
                      </a:lnTo>
                      <a:lnTo>
                        <a:pt x="30" y="81"/>
                      </a:lnTo>
                      <a:lnTo>
                        <a:pt x="31" y="81"/>
                      </a:lnTo>
                      <a:lnTo>
                        <a:pt x="32" y="80"/>
                      </a:lnTo>
                      <a:lnTo>
                        <a:pt x="33" y="80"/>
                      </a:lnTo>
                      <a:lnTo>
                        <a:pt x="34" y="80"/>
                      </a:lnTo>
                      <a:lnTo>
                        <a:pt x="34" y="79"/>
                      </a:lnTo>
                      <a:lnTo>
                        <a:pt x="34" y="78"/>
                      </a:lnTo>
                      <a:lnTo>
                        <a:pt x="35" y="78"/>
                      </a:lnTo>
                      <a:lnTo>
                        <a:pt x="35" y="77"/>
                      </a:lnTo>
                      <a:lnTo>
                        <a:pt x="36" y="77"/>
                      </a:lnTo>
                      <a:lnTo>
                        <a:pt x="35" y="77"/>
                      </a:lnTo>
                      <a:lnTo>
                        <a:pt x="36" y="77"/>
                      </a:lnTo>
                      <a:lnTo>
                        <a:pt x="37" y="76"/>
                      </a:lnTo>
                      <a:lnTo>
                        <a:pt x="38" y="75"/>
                      </a:lnTo>
                      <a:lnTo>
                        <a:pt x="38" y="74"/>
                      </a:lnTo>
                      <a:lnTo>
                        <a:pt x="37" y="73"/>
                      </a:lnTo>
                      <a:lnTo>
                        <a:pt x="38" y="73"/>
                      </a:lnTo>
                      <a:lnTo>
                        <a:pt x="38" y="72"/>
                      </a:lnTo>
                      <a:lnTo>
                        <a:pt x="38" y="71"/>
                      </a:lnTo>
                      <a:lnTo>
                        <a:pt x="38" y="70"/>
                      </a:lnTo>
                      <a:lnTo>
                        <a:pt x="39" y="70"/>
                      </a:lnTo>
                      <a:lnTo>
                        <a:pt x="40" y="70"/>
                      </a:lnTo>
                      <a:lnTo>
                        <a:pt x="40" y="69"/>
                      </a:lnTo>
                      <a:lnTo>
                        <a:pt x="40" y="68"/>
                      </a:lnTo>
                      <a:lnTo>
                        <a:pt x="41" y="68"/>
                      </a:lnTo>
                      <a:lnTo>
                        <a:pt x="42" y="67"/>
                      </a:lnTo>
                      <a:lnTo>
                        <a:pt x="43" y="66"/>
                      </a:lnTo>
                      <a:lnTo>
                        <a:pt x="43" y="65"/>
                      </a:lnTo>
                      <a:lnTo>
                        <a:pt x="44" y="64"/>
                      </a:lnTo>
                      <a:lnTo>
                        <a:pt x="43" y="63"/>
                      </a:lnTo>
                      <a:lnTo>
                        <a:pt x="42" y="63"/>
                      </a:lnTo>
                      <a:lnTo>
                        <a:pt x="41" y="63"/>
                      </a:lnTo>
                      <a:lnTo>
                        <a:pt x="41" y="62"/>
                      </a:lnTo>
                      <a:lnTo>
                        <a:pt x="41" y="61"/>
                      </a:lnTo>
                      <a:lnTo>
                        <a:pt x="41" y="60"/>
                      </a:lnTo>
                      <a:lnTo>
                        <a:pt x="42" y="59"/>
                      </a:lnTo>
                      <a:lnTo>
                        <a:pt x="42" y="58"/>
                      </a:lnTo>
                      <a:lnTo>
                        <a:pt x="43" y="58"/>
                      </a:lnTo>
                      <a:lnTo>
                        <a:pt x="44" y="57"/>
                      </a:lnTo>
                      <a:lnTo>
                        <a:pt x="45" y="57"/>
                      </a:lnTo>
                      <a:lnTo>
                        <a:pt x="45" y="56"/>
                      </a:lnTo>
                      <a:lnTo>
                        <a:pt x="46" y="55"/>
                      </a:lnTo>
                      <a:lnTo>
                        <a:pt x="46" y="54"/>
                      </a:lnTo>
                      <a:lnTo>
                        <a:pt x="46" y="53"/>
                      </a:lnTo>
                      <a:lnTo>
                        <a:pt x="47" y="53"/>
                      </a:lnTo>
                      <a:lnTo>
                        <a:pt x="48" y="53"/>
                      </a:lnTo>
                      <a:lnTo>
                        <a:pt x="48" y="52"/>
                      </a:lnTo>
                      <a:lnTo>
                        <a:pt x="49" y="51"/>
                      </a:lnTo>
                      <a:lnTo>
                        <a:pt x="50" y="50"/>
                      </a:lnTo>
                      <a:lnTo>
                        <a:pt x="51" y="50"/>
                      </a:lnTo>
                      <a:lnTo>
                        <a:pt x="50" y="49"/>
                      </a:lnTo>
                      <a:lnTo>
                        <a:pt x="50" y="48"/>
                      </a:lnTo>
                      <a:lnTo>
                        <a:pt x="50" y="47"/>
                      </a:lnTo>
                      <a:lnTo>
                        <a:pt x="50" y="46"/>
                      </a:lnTo>
                      <a:lnTo>
                        <a:pt x="50" y="45"/>
                      </a:lnTo>
                      <a:lnTo>
                        <a:pt x="50" y="44"/>
                      </a:lnTo>
                      <a:lnTo>
                        <a:pt x="51" y="44"/>
                      </a:lnTo>
                      <a:lnTo>
                        <a:pt x="53" y="44"/>
                      </a:lnTo>
                      <a:lnTo>
                        <a:pt x="54" y="44"/>
                      </a:lnTo>
                      <a:lnTo>
                        <a:pt x="55" y="43"/>
                      </a:lnTo>
                      <a:lnTo>
                        <a:pt x="56" y="43"/>
                      </a:lnTo>
                      <a:lnTo>
                        <a:pt x="57" y="43"/>
                      </a:lnTo>
                      <a:lnTo>
                        <a:pt x="57" y="42"/>
                      </a:lnTo>
                      <a:lnTo>
                        <a:pt x="57" y="41"/>
                      </a:lnTo>
                      <a:lnTo>
                        <a:pt x="57" y="40"/>
                      </a:lnTo>
                      <a:lnTo>
                        <a:pt x="58" y="39"/>
                      </a:lnTo>
                      <a:lnTo>
                        <a:pt x="59" y="38"/>
                      </a:lnTo>
                      <a:lnTo>
                        <a:pt x="60" y="38"/>
                      </a:lnTo>
                      <a:lnTo>
                        <a:pt x="60" y="37"/>
                      </a:lnTo>
                      <a:lnTo>
                        <a:pt x="60" y="36"/>
                      </a:lnTo>
                      <a:lnTo>
                        <a:pt x="61" y="35"/>
                      </a:lnTo>
                      <a:lnTo>
                        <a:pt x="61" y="34"/>
                      </a:lnTo>
                      <a:lnTo>
                        <a:pt x="62" y="33"/>
                      </a:lnTo>
                      <a:lnTo>
                        <a:pt x="63" y="33"/>
                      </a:lnTo>
                      <a:lnTo>
                        <a:pt x="63" y="32"/>
                      </a:lnTo>
                      <a:lnTo>
                        <a:pt x="64" y="32"/>
                      </a:lnTo>
                      <a:lnTo>
                        <a:pt x="64" y="31"/>
                      </a:lnTo>
                      <a:lnTo>
                        <a:pt x="66" y="26"/>
                      </a:lnTo>
                      <a:lnTo>
                        <a:pt x="73" y="13"/>
                      </a:lnTo>
                      <a:lnTo>
                        <a:pt x="75" y="10"/>
                      </a:lnTo>
                      <a:lnTo>
                        <a:pt x="79" y="4"/>
                      </a:lnTo>
                      <a:lnTo>
                        <a:pt x="93" y="3"/>
                      </a:lnTo>
                      <a:lnTo>
                        <a:pt x="94" y="2"/>
                      </a:lnTo>
                      <a:lnTo>
                        <a:pt x="101" y="1"/>
                      </a:lnTo>
                      <a:lnTo>
                        <a:pt x="110" y="0"/>
                      </a:lnTo>
                      <a:lnTo>
                        <a:pt x="110" y="2"/>
                      </a:lnTo>
                      <a:lnTo>
                        <a:pt x="111" y="3"/>
                      </a:lnTo>
                      <a:lnTo>
                        <a:pt x="112" y="5"/>
                      </a:lnTo>
                      <a:lnTo>
                        <a:pt x="113" y="6"/>
                      </a:lnTo>
                      <a:lnTo>
                        <a:pt x="114" y="7"/>
                      </a:lnTo>
                      <a:lnTo>
                        <a:pt x="115" y="8"/>
                      </a:lnTo>
                      <a:lnTo>
                        <a:pt x="115" y="9"/>
                      </a:lnTo>
                      <a:lnTo>
                        <a:pt x="116" y="9"/>
                      </a:lnTo>
                      <a:lnTo>
                        <a:pt x="117" y="9"/>
                      </a:lnTo>
                      <a:lnTo>
                        <a:pt x="118" y="9"/>
                      </a:lnTo>
                      <a:lnTo>
                        <a:pt x="119" y="9"/>
                      </a:lnTo>
                      <a:lnTo>
                        <a:pt x="120" y="9"/>
                      </a:lnTo>
                      <a:lnTo>
                        <a:pt x="120" y="8"/>
                      </a:lnTo>
                      <a:lnTo>
                        <a:pt x="120" y="9"/>
                      </a:lnTo>
                      <a:lnTo>
                        <a:pt x="121" y="9"/>
                      </a:lnTo>
                      <a:lnTo>
                        <a:pt x="122" y="9"/>
                      </a:lnTo>
                      <a:lnTo>
                        <a:pt x="122" y="10"/>
                      </a:lnTo>
                      <a:lnTo>
                        <a:pt x="122" y="9"/>
                      </a:lnTo>
                      <a:lnTo>
                        <a:pt x="123" y="10"/>
                      </a:lnTo>
                      <a:lnTo>
                        <a:pt x="124" y="11"/>
                      </a:lnTo>
                      <a:lnTo>
                        <a:pt x="125" y="11"/>
                      </a:lnTo>
                      <a:lnTo>
                        <a:pt x="126" y="11"/>
                      </a:lnTo>
                      <a:lnTo>
                        <a:pt x="127" y="11"/>
                      </a:lnTo>
                      <a:lnTo>
                        <a:pt x="128" y="11"/>
                      </a:lnTo>
                      <a:lnTo>
                        <a:pt x="128" y="10"/>
                      </a:lnTo>
                      <a:lnTo>
                        <a:pt x="129" y="10"/>
                      </a:lnTo>
                      <a:lnTo>
                        <a:pt x="130" y="11"/>
                      </a:lnTo>
                      <a:lnTo>
                        <a:pt x="131" y="10"/>
                      </a:lnTo>
                      <a:lnTo>
                        <a:pt x="132" y="10"/>
                      </a:lnTo>
                      <a:lnTo>
                        <a:pt x="134" y="12"/>
                      </a:lnTo>
                      <a:lnTo>
                        <a:pt x="135" y="13"/>
                      </a:lnTo>
                      <a:lnTo>
                        <a:pt x="137" y="13"/>
                      </a:lnTo>
                      <a:lnTo>
                        <a:pt x="138" y="13"/>
                      </a:lnTo>
                      <a:lnTo>
                        <a:pt x="139" y="14"/>
                      </a:lnTo>
                      <a:lnTo>
                        <a:pt x="140" y="15"/>
                      </a:lnTo>
                      <a:lnTo>
                        <a:pt x="140" y="16"/>
                      </a:lnTo>
                      <a:lnTo>
                        <a:pt x="141" y="18"/>
                      </a:lnTo>
                      <a:lnTo>
                        <a:pt x="142" y="18"/>
                      </a:lnTo>
                      <a:lnTo>
                        <a:pt x="143" y="20"/>
                      </a:lnTo>
                      <a:lnTo>
                        <a:pt x="144" y="20"/>
                      </a:lnTo>
                      <a:lnTo>
                        <a:pt x="144" y="21"/>
                      </a:lnTo>
                      <a:lnTo>
                        <a:pt x="145" y="22"/>
                      </a:lnTo>
                      <a:lnTo>
                        <a:pt x="145" y="23"/>
                      </a:lnTo>
                      <a:lnTo>
                        <a:pt x="146" y="23"/>
                      </a:lnTo>
                      <a:lnTo>
                        <a:pt x="146" y="22"/>
                      </a:lnTo>
                      <a:lnTo>
                        <a:pt x="147" y="23"/>
                      </a:lnTo>
                      <a:lnTo>
                        <a:pt x="148" y="23"/>
                      </a:lnTo>
                      <a:lnTo>
                        <a:pt x="149" y="24"/>
                      </a:lnTo>
                      <a:lnTo>
                        <a:pt x="150" y="24"/>
                      </a:lnTo>
                      <a:lnTo>
                        <a:pt x="150" y="23"/>
                      </a:lnTo>
                      <a:lnTo>
                        <a:pt x="151" y="23"/>
                      </a:lnTo>
                      <a:lnTo>
                        <a:pt x="151" y="24"/>
                      </a:lnTo>
                      <a:lnTo>
                        <a:pt x="150" y="25"/>
                      </a:lnTo>
                      <a:lnTo>
                        <a:pt x="151" y="25"/>
                      </a:lnTo>
                      <a:lnTo>
                        <a:pt x="152" y="26"/>
                      </a:lnTo>
                      <a:lnTo>
                        <a:pt x="152" y="27"/>
                      </a:lnTo>
                      <a:lnTo>
                        <a:pt x="152" y="26"/>
                      </a:lnTo>
                      <a:lnTo>
                        <a:pt x="153" y="27"/>
                      </a:lnTo>
                      <a:lnTo>
                        <a:pt x="153" y="26"/>
                      </a:lnTo>
                      <a:lnTo>
                        <a:pt x="152" y="26"/>
                      </a:lnTo>
                      <a:lnTo>
                        <a:pt x="152" y="25"/>
                      </a:lnTo>
                      <a:lnTo>
                        <a:pt x="153" y="25"/>
                      </a:lnTo>
                      <a:lnTo>
                        <a:pt x="154" y="25"/>
                      </a:lnTo>
                      <a:lnTo>
                        <a:pt x="155" y="26"/>
                      </a:lnTo>
                      <a:lnTo>
                        <a:pt x="156" y="26"/>
                      </a:lnTo>
                      <a:lnTo>
                        <a:pt x="157" y="27"/>
                      </a:lnTo>
                      <a:lnTo>
                        <a:pt x="158" y="27"/>
                      </a:lnTo>
                      <a:lnTo>
                        <a:pt x="157" y="27"/>
                      </a:lnTo>
                      <a:lnTo>
                        <a:pt x="158" y="27"/>
                      </a:lnTo>
                      <a:lnTo>
                        <a:pt x="157" y="26"/>
                      </a:lnTo>
                      <a:lnTo>
                        <a:pt x="157" y="25"/>
                      </a:lnTo>
                      <a:lnTo>
                        <a:pt x="158" y="25"/>
                      </a:lnTo>
                      <a:lnTo>
                        <a:pt x="158" y="26"/>
                      </a:lnTo>
                      <a:lnTo>
                        <a:pt x="158" y="25"/>
                      </a:lnTo>
                      <a:lnTo>
                        <a:pt x="159" y="25"/>
                      </a:lnTo>
                      <a:lnTo>
                        <a:pt x="159" y="26"/>
                      </a:lnTo>
                      <a:lnTo>
                        <a:pt x="160" y="26"/>
                      </a:lnTo>
                      <a:lnTo>
                        <a:pt x="162" y="26"/>
                      </a:lnTo>
                      <a:lnTo>
                        <a:pt x="163" y="26"/>
                      </a:lnTo>
                      <a:lnTo>
                        <a:pt x="164" y="26"/>
                      </a:lnTo>
                      <a:lnTo>
                        <a:pt x="166" y="26"/>
                      </a:lnTo>
                      <a:lnTo>
                        <a:pt x="165" y="26"/>
                      </a:lnTo>
                      <a:lnTo>
                        <a:pt x="166" y="26"/>
                      </a:lnTo>
                      <a:lnTo>
                        <a:pt x="166" y="25"/>
                      </a:lnTo>
                      <a:lnTo>
                        <a:pt x="167" y="26"/>
                      </a:lnTo>
                      <a:lnTo>
                        <a:pt x="167" y="25"/>
                      </a:lnTo>
                      <a:lnTo>
                        <a:pt x="168" y="26"/>
                      </a:lnTo>
                      <a:lnTo>
                        <a:pt x="168" y="25"/>
                      </a:lnTo>
                      <a:lnTo>
                        <a:pt x="167" y="25"/>
                      </a:lnTo>
                      <a:lnTo>
                        <a:pt x="166" y="25"/>
                      </a:lnTo>
                      <a:lnTo>
                        <a:pt x="165" y="25"/>
                      </a:lnTo>
                      <a:lnTo>
                        <a:pt x="166" y="25"/>
                      </a:lnTo>
                      <a:lnTo>
                        <a:pt x="168" y="25"/>
                      </a:lnTo>
                      <a:lnTo>
                        <a:pt x="169" y="25"/>
                      </a:lnTo>
                      <a:lnTo>
                        <a:pt x="171" y="26"/>
                      </a:lnTo>
                      <a:lnTo>
                        <a:pt x="172" y="26"/>
                      </a:lnTo>
                      <a:lnTo>
                        <a:pt x="172" y="27"/>
                      </a:lnTo>
                      <a:lnTo>
                        <a:pt x="175" y="28"/>
                      </a:lnTo>
                      <a:lnTo>
                        <a:pt x="176" y="28"/>
                      </a:lnTo>
                      <a:lnTo>
                        <a:pt x="177" y="28"/>
                      </a:lnTo>
                      <a:lnTo>
                        <a:pt x="178" y="28"/>
                      </a:lnTo>
                      <a:lnTo>
                        <a:pt x="179" y="28"/>
                      </a:lnTo>
                      <a:lnTo>
                        <a:pt x="180" y="29"/>
                      </a:lnTo>
                      <a:lnTo>
                        <a:pt x="181" y="30"/>
                      </a:lnTo>
                      <a:lnTo>
                        <a:pt x="182" y="30"/>
                      </a:lnTo>
                      <a:lnTo>
                        <a:pt x="183" y="30"/>
                      </a:lnTo>
                      <a:lnTo>
                        <a:pt x="184" y="30"/>
                      </a:lnTo>
                      <a:lnTo>
                        <a:pt x="184" y="31"/>
                      </a:lnTo>
                      <a:lnTo>
                        <a:pt x="184" y="30"/>
                      </a:lnTo>
                      <a:lnTo>
                        <a:pt x="185" y="31"/>
                      </a:lnTo>
                      <a:lnTo>
                        <a:pt x="185" y="30"/>
                      </a:lnTo>
                      <a:lnTo>
                        <a:pt x="184" y="30"/>
                      </a:lnTo>
                      <a:lnTo>
                        <a:pt x="185" y="30"/>
                      </a:lnTo>
                      <a:lnTo>
                        <a:pt x="184" y="30"/>
                      </a:lnTo>
                      <a:lnTo>
                        <a:pt x="182" y="29"/>
                      </a:lnTo>
                      <a:lnTo>
                        <a:pt x="183" y="29"/>
                      </a:lnTo>
                      <a:lnTo>
                        <a:pt x="184" y="29"/>
                      </a:lnTo>
                      <a:lnTo>
                        <a:pt x="184" y="30"/>
                      </a:lnTo>
                      <a:lnTo>
                        <a:pt x="185" y="30"/>
                      </a:lnTo>
                      <a:lnTo>
                        <a:pt x="186" y="30"/>
                      </a:lnTo>
                      <a:lnTo>
                        <a:pt x="187" y="30"/>
                      </a:lnTo>
                      <a:lnTo>
                        <a:pt x="189" y="30"/>
                      </a:lnTo>
                      <a:lnTo>
                        <a:pt x="190" y="30"/>
                      </a:lnTo>
                      <a:lnTo>
                        <a:pt x="191" y="30"/>
                      </a:lnTo>
                      <a:lnTo>
                        <a:pt x="192" y="30"/>
                      </a:lnTo>
                      <a:lnTo>
                        <a:pt x="193" y="31"/>
                      </a:lnTo>
                      <a:lnTo>
                        <a:pt x="194" y="31"/>
                      </a:lnTo>
                      <a:lnTo>
                        <a:pt x="195" y="30"/>
                      </a:lnTo>
                      <a:lnTo>
                        <a:pt x="196" y="30"/>
                      </a:lnTo>
                      <a:lnTo>
                        <a:pt x="197" y="30"/>
                      </a:lnTo>
                      <a:lnTo>
                        <a:pt x="198" y="29"/>
                      </a:lnTo>
                      <a:lnTo>
                        <a:pt x="199" y="29"/>
                      </a:lnTo>
                      <a:lnTo>
                        <a:pt x="200" y="29"/>
                      </a:lnTo>
                      <a:lnTo>
                        <a:pt x="201" y="29"/>
                      </a:lnTo>
                      <a:lnTo>
                        <a:pt x="202" y="28"/>
                      </a:lnTo>
                      <a:lnTo>
                        <a:pt x="205" y="28"/>
                      </a:lnTo>
                      <a:lnTo>
                        <a:pt x="206" y="28"/>
                      </a:lnTo>
                      <a:lnTo>
                        <a:pt x="207" y="28"/>
                      </a:lnTo>
                      <a:lnTo>
                        <a:pt x="208" y="28"/>
                      </a:lnTo>
                      <a:lnTo>
                        <a:pt x="208" y="29"/>
                      </a:lnTo>
                      <a:lnTo>
                        <a:pt x="209" y="29"/>
                      </a:lnTo>
                      <a:lnTo>
                        <a:pt x="210" y="29"/>
                      </a:lnTo>
                      <a:lnTo>
                        <a:pt x="211" y="30"/>
                      </a:lnTo>
                      <a:lnTo>
                        <a:pt x="212" y="30"/>
                      </a:lnTo>
                      <a:lnTo>
                        <a:pt x="214" y="31"/>
                      </a:lnTo>
                      <a:lnTo>
                        <a:pt x="215" y="31"/>
                      </a:lnTo>
                      <a:lnTo>
                        <a:pt x="216" y="31"/>
                      </a:lnTo>
                      <a:lnTo>
                        <a:pt x="217" y="32"/>
                      </a:lnTo>
                      <a:lnTo>
                        <a:pt x="218" y="32"/>
                      </a:lnTo>
                      <a:lnTo>
                        <a:pt x="220" y="32"/>
                      </a:lnTo>
                      <a:lnTo>
                        <a:pt x="220" y="33"/>
                      </a:lnTo>
                      <a:lnTo>
                        <a:pt x="221" y="33"/>
                      </a:lnTo>
                      <a:lnTo>
                        <a:pt x="222" y="33"/>
                      </a:lnTo>
                      <a:lnTo>
                        <a:pt x="223" y="34"/>
                      </a:lnTo>
                      <a:lnTo>
                        <a:pt x="224" y="34"/>
                      </a:lnTo>
                      <a:lnTo>
                        <a:pt x="225" y="35"/>
                      </a:lnTo>
                      <a:lnTo>
                        <a:pt x="226" y="35"/>
                      </a:lnTo>
                      <a:lnTo>
                        <a:pt x="227" y="35"/>
                      </a:lnTo>
                      <a:lnTo>
                        <a:pt x="227" y="36"/>
                      </a:lnTo>
                      <a:lnTo>
                        <a:pt x="228" y="35"/>
                      </a:lnTo>
                      <a:lnTo>
                        <a:pt x="229" y="36"/>
                      </a:lnTo>
                      <a:lnTo>
                        <a:pt x="230" y="36"/>
                      </a:lnTo>
                      <a:lnTo>
                        <a:pt x="230" y="37"/>
                      </a:lnTo>
                      <a:lnTo>
                        <a:pt x="231" y="37"/>
                      </a:lnTo>
                      <a:lnTo>
                        <a:pt x="232" y="37"/>
                      </a:lnTo>
                      <a:lnTo>
                        <a:pt x="232" y="38"/>
                      </a:lnTo>
                      <a:lnTo>
                        <a:pt x="233" y="38"/>
                      </a:lnTo>
                      <a:lnTo>
                        <a:pt x="234" y="38"/>
                      </a:lnTo>
                      <a:lnTo>
                        <a:pt x="234" y="37"/>
                      </a:lnTo>
                      <a:lnTo>
                        <a:pt x="235" y="38"/>
                      </a:lnTo>
                      <a:lnTo>
                        <a:pt x="236" y="38"/>
                      </a:lnTo>
                      <a:lnTo>
                        <a:pt x="237" y="39"/>
                      </a:lnTo>
                      <a:lnTo>
                        <a:pt x="238" y="40"/>
                      </a:lnTo>
                      <a:lnTo>
                        <a:pt x="239" y="40"/>
                      </a:lnTo>
                      <a:lnTo>
                        <a:pt x="240" y="40"/>
                      </a:lnTo>
                      <a:lnTo>
                        <a:pt x="241" y="41"/>
                      </a:lnTo>
                      <a:lnTo>
                        <a:pt x="242" y="41"/>
                      </a:lnTo>
                      <a:lnTo>
                        <a:pt x="243" y="42"/>
                      </a:lnTo>
                      <a:lnTo>
                        <a:pt x="244" y="42"/>
                      </a:lnTo>
                      <a:lnTo>
                        <a:pt x="244" y="43"/>
                      </a:lnTo>
                      <a:lnTo>
                        <a:pt x="245" y="44"/>
                      </a:lnTo>
                      <a:lnTo>
                        <a:pt x="245" y="45"/>
                      </a:lnTo>
                      <a:lnTo>
                        <a:pt x="246" y="45"/>
                      </a:lnTo>
                      <a:lnTo>
                        <a:pt x="246" y="46"/>
                      </a:lnTo>
                      <a:lnTo>
                        <a:pt x="247" y="46"/>
                      </a:lnTo>
                      <a:lnTo>
                        <a:pt x="247" y="47"/>
                      </a:lnTo>
                      <a:lnTo>
                        <a:pt x="249" y="48"/>
                      </a:lnTo>
                      <a:lnTo>
                        <a:pt x="249" y="49"/>
                      </a:lnTo>
                      <a:lnTo>
                        <a:pt x="250" y="49"/>
                      </a:lnTo>
                      <a:lnTo>
                        <a:pt x="250" y="50"/>
                      </a:lnTo>
                      <a:lnTo>
                        <a:pt x="251" y="50"/>
                      </a:lnTo>
                      <a:lnTo>
                        <a:pt x="251" y="51"/>
                      </a:lnTo>
                      <a:lnTo>
                        <a:pt x="251" y="52"/>
                      </a:lnTo>
                      <a:lnTo>
                        <a:pt x="252" y="53"/>
                      </a:lnTo>
                      <a:lnTo>
                        <a:pt x="252" y="54"/>
                      </a:lnTo>
                      <a:lnTo>
                        <a:pt x="252" y="55"/>
                      </a:lnTo>
                      <a:lnTo>
                        <a:pt x="252" y="56"/>
                      </a:lnTo>
                      <a:lnTo>
                        <a:pt x="252" y="58"/>
                      </a:lnTo>
                      <a:lnTo>
                        <a:pt x="253" y="59"/>
                      </a:lnTo>
                      <a:lnTo>
                        <a:pt x="254" y="60"/>
                      </a:lnTo>
                      <a:lnTo>
                        <a:pt x="254" y="61"/>
                      </a:lnTo>
                      <a:lnTo>
                        <a:pt x="255" y="61"/>
                      </a:lnTo>
                      <a:lnTo>
                        <a:pt x="256" y="62"/>
                      </a:lnTo>
                      <a:lnTo>
                        <a:pt x="256" y="63"/>
                      </a:lnTo>
                      <a:lnTo>
                        <a:pt x="256" y="64"/>
                      </a:lnTo>
                      <a:lnTo>
                        <a:pt x="257" y="65"/>
                      </a:lnTo>
                      <a:lnTo>
                        <a:pt x="257" y="66"/>
                      </a:lnTo>
                      <a:lnTo>
                        <a:pt x="257" y="68"/>
                      </a:lnTo>
                      <a:lnTo>
                        <a:pt x="258" y="68"/>
                      </a:lnTo>
                      <a:lnTo>
                        <a:pt x="258" y="69"/>
                      </a:lnTo>
                      <a:lnTo>
                        <a:pt x="259" y="70"/>
                      </a:lnTo>
                      <a:lnTo>
                        <a:pt x="259" y="71"/>
                      </a:lnTo>
                      <a:lnTo>
                        <a:pt x="259" y="72"/>
                      </a:lnTo>
                      <a:lnTo>
                        <a:pt x="259" y="73"/>
                      </a:lnTo>
                      <a:lnTo>
                        <a:pt x="260" y="73"/>
                      </a:lnTo>
                      <a:lnTo>
                        <a:pt x="260" y="75"/>
                      </a:lnTo>
                      <a:lnTo>
                        <a:pt x="260" y="76"/>
                      </a:lnTo>
                      <a:lnTo>
                        <a:pt x="261" y="77"/>
                      </a:lnTo>
                      <a:lnTo>
                        <a:pt x="261" y="78"/>
                      </a:lnTo>
                      <a:lnTo>
                        <a:pt x="261" y="79"/>
                      </a:lnTo>
                      <a:lnTo>
                        <a:pt x="261" y="80"/>
                      </a:lnTo>
                      <a:lnTo>
                        <a:pt x="261" y="81"/>
                      </a:lnTo>
                      <a:lnTo>
                        <a:pt x="261" y="82"/>
                      </a:lnTo>
                      <a:lnTo>
                        <a:pt x="262" y="82"/>
                      </a:lnTo>
                      <a:lnTo>
                        <a:pt x="261" y="83"/>
                      </a:lnTo>
                      <a:lnTo>
                        <a:pt x="261" y="84"/>
                      </a:lnTo>
                      <a:lnTo>
                        <a:pt x="261" y="85"/>
                      </a:lnTo>
                      <a:lnTo>
                        <a:pt x="261" y="86"/>
                      </a:lnTo>
                      <a:lnTo>
                        <a:pt x="262" y="87"/>
                      </a:lnTo>
                      <a:lnTo>
                        <a:pt x="263" y="87"/>
                      </a:lnTo>
                      <a:lnTo>
                        <a:pt x="263" y="88"/>
                      </a:lnTo>
                      <a:lnTo>
                        <a:pt x="262" y="89"/>
                      </a:lnTo>
                      <a:lnTo>
                        <a:pt x="262" y="90"/>
                      </a:lnTo>
                      <a:lnTo>
                        <a:pt x="262" y="91"/>
                      </a:lnTo>
                      <a:lnTo>
                        <a:pt x="262" y="92"/>
                      </a:lnTo>
                      <a:lnTo>
                        <a:pt x="263" y="92"/>
                      </a:lnTo>
                      <a:lnTo>
                        <a:pt x="262" y="92"/>
                      </a:lnTo>
                      <a:lnTo>
                        <a:pt x="263" y="93"/>
                      </a:lnTo>
                      <a:lnTo>
                        <a:pt x="262" y="93"/>
                      </a:lnTo>
                      <a:lnTo>
                        <a:pt x="263" y="94"/>
                      </a:lnTo>
                      <a:lnTo>
                        <a:pt x="263" y="95"/>
                      </a:lnTo>
                      <a:lnTo>
                        <a:pt x="264" y="95"/>
                      </a:lnTo>
                      <a:lnTo>
                        <a:pt x="264" y="96"/>
                      </a:lnTo>
                      <a:lnTo>
                        <a:pt x="263" y="98"/>
                      </a:lnTo>
                      <a:lnTo>
                        <a:pt x="263" y="100"/>
                      </a:lnTo>
                      <a:lnTo>
                        <a:pt x="263" y="101"/>
                      </a:lnTo>
                      <a:lnTo>
                        <a:pt x="264" y="102"/>
                      </a:lnTo>
                      <a:lnTo>
                        <a:pt x="265" y="102"/>
                      </a:lnTo>
                      <a:lnTo>
                        <a:pt x="265" y="103"/>
                      </a:lnTo>
                      <a:lnTo>
                        <a:pt x="265" y="104"/>
                      </a:lnTo>
                      <a:lnTo>
                        <a:pt x="265" y="105"/>
                      </a:lnTo>
                      <a:lnTo>
                        <a:pt x="265" y="106"/>
                      </a:lnTo>
                      <a:lnTo>
                        <a:pt x="265" y="107"/>
                      </a:lnTo>
                      <a:lnTo>
                        <a:pt x="265" y="108"/>
                      </a:lnTo>
                      <a:lnTo>
                        <a:pt x="265" y="109"/>
                      </a:lnTo>
                      <a:lnTo>
                        <a:pt x="266" y="109"/>
                      </a:lnTo>
                      <a:lnTo>
                        <a:pt x="267" y="110"/>
                      </a:lnTo>
                      <a:lnTo>
                        <a:pt x="267" y="111"/>
                      </a:lnTo>
                      <a:lnTo>
                        <a:pt x="268" y="111"/>
                      </a:lnTo>
                      <a:lnTo>
                        <a:pt x="267" y="111"/>
                      </a:lnTo>
                      <a:lnTo>
                        <a:pt x="268" y="112"/>
                      </a:lnTo>
                      <a:lnTo>
                        <a:pt x="268" y="113"/>
                      </a:lnTo>
                      <a:lnTo>
                        <a:pt x="267" y="114"/>
                      </a:lnTo>
                      <a:lnTo>
                        <a:pt x="267" y="116"/>
                      </a:lnTo>
                      <a:lnTo>
                        <a:pt x="268" y="116"/>
                      </a:lnTo>
                      <a:lnTo>
                        <a:pt x="268" y="117"/>
                      </a:lnTo>
                      <a:lnTo>
                        <a:pt x="268" y="118"/>
                      </a:lnTo>
                      <a:lnTo>
                        <a:pt x="268" y="119"/>
                      </a:lnTo>
                      <a:lnTo>
                        <a:pt x="268" y="121"/>
                      </a:lnTo>
                      <a:lnTo>
                        <a:pt x="268" y="122"/>
                      </a:lnTo>
                      <a:lnTo>
                        <a:pt x="268" y="124"/>
                      </a:lnTo>
                      <a:lnTo>
                        <a:pt x="268" y="125"/>
                      </a:lnTo>
                      <a:lnTo>
                        <a:pt x="268" y="126"/>
                      </a:lnTo>
                      <a:lnTo>
                        <a:pt x="268" y="127"/>
                      </a:lnTo>
                      <a:lnTo>
                        <a:pt x="269" y="127"/>
                      </a:lnTo>
                      <a:lnTo>
                        <a:pt x="269" y="128"/>
                      </a:lnTo>
                      <a:lnTo>
                        <a:pt x="269" y="129"/>
                      </a:lnTo>
                      <a:lnTo>
                        <a:pt x="269" y="130"/>
                      </a:lnTo>
                      <a:lnTo>
                        <a:pt x="270" y="130"/>
                      </a:lnTo>
                      <a:lnTo>
                        <a:pt x="271" y="130"/>
                      </a:lnTo>
                      <a:lnTo>
                        <a:pt x="272" y="131"/>
                      </a:lnTo>
                      <a:lnTo>
                        <a:pt x="272" y="132"/>
                      </a:lnTo>
                      <a:lnTo>
                        <a:pt x="272" y="133"/>
                      </a:lnTo>
                      <a:lnTo>
                        <a:pt x="272" y="134"/>
                      </a:lnTo>
                      <a:lnTo>
                        <a:pt x="272" y="135"/>
                      </a:lnTo>
                      <a:lnTo>
                        <a:pt x="272" y="136"/>
                      </a:lnTo>
                      <a:lnTo>
                        <a:pt x="272" y="137"/>
                      </a:lnTo>
                      <a:lnTo>
                        <a:pt x="271" y="137"/>
                      </a:lnTo>
                      <a:lnTo>
                        <a:pt x="272" y="137"/>
                      </a:lnTo>
                      <a:lnTo>
                        <a:pt x="272" y="138"/>
                      </a:lnTo>
                      <a:lnTo>
                        <a:pt x="272" y="140"/>
                      </a:lnTo>
                      <a:lnTo>
                        <a:pt x="272" y="141"/>
                      </a:lnTo>
                      <a:lnTo>
                        <a:pt x="273" y="142"/>
                      </a:lnTo>
                      <a:lnTo>
                        <a:pt x="274" y="142"/>
                      </a:lnTo>
                      <a:lnTo>
                        <a:pt x="275" y="142"/>
                      </a:lnTo>
                      <a:lnTo>
                        <a:pt x="275" y="143"/>
                      </a:lnTo>
                      <a:lnTo>
                        <a:pt x="275" y="144"/>
                      </a:lnTo>
                      <a:lnTo>
                        <a:pt x="275" y="145"/>
                      </a:lnTo>
                      <a:lnTo>
                        <a:pt x="276" y="146"/>
                      </a:lnTo>
                      <a:lnTo>
                        <a:pt x="276" y="147"/>
                      </a:lnTo>
                      <a:lnTo>
                        <a:pt x="276" y="148"/>
                      </a:lnTo>
                      <a:lnTo>
                        <a:pt x="276" y="150"/>
                      </a:lnTo>
                      <a:lnTo>
                        <a:pt x="276" y="151"/>
                      </a:lnTo>
                      <a:lnTo>
                        <a:pt x="276" y="152"/>
                      </a:lnTo>
                      <a:lnTo>
                        <a:pt x="276" y="151"/>
                      </a:lnTo>
                      <a:lnTo>
                        <a:pt x="275" y="151"/>
                      </a:lnTo>
                      <a:lnTo>
                        <a:pt x="275" y="152"/>
                      </a:lnTo>
                      <a:lnTo>
                        <a:pt x="274" y="152"/>
                      </a:lnTo>
                      <a:lnTo>
                        <a:pt x="273" y="152"/>
                      </a:lnTo>
                      <a:lnTo>
                        <a:pt x="272" y="153"/>
                      </a:lnTo>
                      <a:lnTo>
                        <a:pt x="272" y="152"/>
                      </a:lnTo>
                      <a:lnTo>
                        <a:pt x="271" y="152"/>
                      </a:lnTo>
                      <a:lnTo>
                        <a:pt x="271" y="153"/>
                      </a:lnTo>
                      <a:lnTo>
                        <a:pt x="270" y="154"/>
                      </a:lnTo>
                      <a:lnTo>
                        <a:pt x="269" y="154"/>
                      </a:lnTo>
                      <a:lnTo>
                        <a:pt x="268" y="154"/>
                      </a:lnTo>
                      <a:lnTo>
                        <a:pt x="268" y="153"/>
                      </a:lnTo>
                      <a:lnTo>
                        <a:pt x="267" y="152"/>
                      </a:lnTo>
                      <a:lnTo>
                        <a:pt x="266" y="152"/>
                      </a:lnTo>
                      <a:lnTo>
                        <a:pt x="266" y="151"/>
                      </a:lnTo>
                      <a:lnTo>
                        <a:pt x="265" y="152"/>
                      </a:lnTo>
                      <a:lnTo>
                        <a:pt x="264" y="152"/>
                      </a:lnTo>
                      <a:lnTo>
                        <a:pt x="264" y="153"/>
                      </a:lnTo>
                      <a:lnTo>
                        <a:pt x="263" y="154"/>
                      </a:lnTo>
                      <a:lnTo>
                        <a:pt x="262" y="154"/>
                      </a:lnTo>
                      <a:lnTo>
                        <a:pt x="262" y="155"/>
                      </a:lnTo>
                      <a:lnTo>
                        <a:pt x="261" y="155"/>
                      </a:lnTo>
                      <a:lnTo>
                        <a:pt x="260" y="155"/>
                      </a:lnTo>
                      <a:lnTo>
                        <a:pt x="259" y="155"/>
                      </a:lnTo>
                      <a:lnTo>
                        <a:pt x="259" y="154"/>
                      </a:lnTo>
                      <a:lnTo>
                        <a:pt x="258" y="154"/>
                      </a:lnTo>
                      <a:lnTo>
                        <a:pt x="257" y="153"/>
                      </a:lnTo>
                      <a:lnTo>
                        <a:pt x="257" y="152"/>
                      </a:lnTo>
                      <a:lnTo>
                        <a:pt x="256" y="152"/>
                      </a:lnTo>
                      <a:lnTo>
                        <a:pt x="256" y="151"/>
                      </a:lnTo>
                      <a:lnTo>
                        <a:pt x="256" y="152"/>
                      </a:lnTo>
                      <a:lnTo>
                        <a:pt x="255" y="153"/>
                      </a:lnTo>
                      <a:lnTo>
                        <a:pt x="254" y="152"/>
                      </a:lnTo>
                      <a:lnTo>
                        <a:pt x="252" y="153"/>
                      </a:lnTo>
                      <a:lnTo>
                        <a:pt x="248" y="152"/>
                      </a:lnTo>
                      <a:lnTo>
                        <a:pt x="247" y="152"/>
                      </a:lnTo>
                      <a:lnTo>
                        <a:pt x="246" y="152"/>
                      </a:lnTo>
                      <a:lnTo>
                        <a:pt x="246" y="151"/>
                      </a:lnTo>
                      <a:lnTo>
                        <a:pt x="245" y="151"/>
                      </a:lnTo>
                      <a:lnTo>
                        <a:pt x="244" y="151"/>
                      </a:lnTo>
                      <a:lnTo>
                        <a:pt x="244" y="150"/>
                      </a:lnTo>
                      <a:lnTo>
                        <a:pt x="244" y="149"/>
                      </a:lnTo>
                      <a:lnTo>
                        <a:pt x="243" y="148"/>
                      </a:lnTo>
                      <a:lnTo>
                        <a:pt x="242" y="147"/>
                      </a:lnTo>
                      <a:lnTo>
                        <a:pt x="241" y="147"/>
                      </a:lnTo>
                      <a:lnTo>
                        <a:pt x="240" y="147"/>
                      </a:lnTo>
                      <a:lnTo>
                        <a:pt x="240" y="146"/>
                      </a:lnTo>
                      <a:lnTo>
                        <a:pt x="239" y="146"/>
                      </a:lnTo>
                      <a:lnTo>
                        <a:pt x="239" y="147"/>
                      </a:lnTo>
                      <a:lnTo>
                        <a:pt x="239" y="146"/>
                      </a:lnTo>
                      <a:lnTo>
                        <a:pt x="238" y="146"/>
                      </a:lnTo>
                      <a:lnTo>
                        <a:pt x="237" y="146"/>
                      </a:lnTo>
                      <a:lnTo>
                        <a:pt x="237" y="147"/>
                      </a:lnTo>
                      <a:lnTo>
                        <a:pt x="236" y="146"/>
                      </a:lnTo>
                      <a:lnTo>
                        <a:pt x="235" y="146"/>
                      </a:lnTo>
                      <a:lnTo>
                        <a:pt x="234" y="146"/>
                      </a:lnTo>
                      <a:lnTo>
                        <a:pt x="234" y="145"/>
                      </a:lnTo>
                      <a:lnTo>
                        <a:pt x="234" y="146"/>
                      </a:lnTo>
                      <a:lnTo>
                        <a:pt x="233" y="145"/>
                      </a:lnTo>
                      <a:lnTo>
                        <a:pt x="233" y="146"/>
                      </a:lnTo>
                      <a:lnTo>
                        <a:pt x="232" y="145"/>
                      </a:lnTo>
                      <a:lnTo>
                        <a:pt x="232" y="146"/>
                      </a:lnTo>
                      <a:lnTo>
                        <a:pt x="232" y="145"/>
                      </a:lnTo>
                      <a:lnTo>
                        <a:pt x="231" y="145"/>
                      </a:lnTo>
                      <a:lnTo>
                        <a:pt x="231" y="146"/>
                      </a:lnTo>
                      <a:lnTo>
                        <a:pt x="230" y="146"/>
                      </a:lnTo>
                      <a:lnTo>
                        <a:pt x="229" y="146"/>
                      </a:lnTo>
                      <a:lnTo>
                        <a:pt x="229" y="145"/>
                      </a:lnTo>
                      <a:lnTo>
                        <a:pt x="228" y="145"/>
                      </a:lnTo>
                      <a:lnTo>
                        <a:pt x="228" y="144"/>
                      </a:lnTo>
                      <a:lnTo>
                        <a:pt x="228" y="143"/>
                      </a:lnTo>
                      <a:lnTo>
                        <a:pt x="227" y="143"/>
                      </a:lnTo>
                      <a:lnTo>
                        <a:pt x="226" y="143"/>
                      </a:lnTo>
                      <a:lnTo>
                        <a:pt x="225" y="142"/>
                      </a:lnTo>
                      <a:lnTo>
                        <a:pt x="224" y="142"/>
                      </a:lnTo>
                      <a:lnTo>
                        <a:pt x="223" y="142"/>
                      </a:lnTo>
                      <a:lnTo>
                        <a:pt x="222" y="142"/>
                      </a:lnTo>
                      <a:lnTo>
                        <a:pt x="221" y="142"/>
                      </a:lnTo>
                      <a:lnTo>
                        <a:pt x="220" y="143"/>
                      </a:lnTo>
                      <a:lnTo>
                        <a:pt x="219" y="143"/>
                      </a:lnTo>
                      <a:lnTo>
                        <a:pt x="218" y="143"/>
                      </a:lnTo>
                      <a:lnTo>
                        <a:pt x="217" y="143"/>
                      </a:lnTo>
                      <a:lnTo>
                        <a:pt x="216" y="143"/>
                      </a:lnTo>
                      <a:lnTo>
                        <a:pt x="215" y="143"/>
                      </a:lnTo>
                      <a:lnTo>
                        <a:pt x="211" y="143"/>
                      </a:lnTo>
                      <a:lnTo>
                        <a:pt x="209" y="143"/>
                      </a:lnTo>
                      <a:lnTo>
                        <a:pt x="206" y="143"/>
                      </a:lnTo>
                      <a:lnTo>
                        <a:pt x="205" y="143"/>
                      </a:lnTo>
                      <a:lnTo>
                        <a:pt x="201" y="142"/>
                      </a:lnTo>
                      <a:lnTo>
                        <a:pt x="200" y="142"/>
                      </a:lnTo>
                      <a:lnTo>
                        <a:pt x="199" y="142"/>
                      </a:lnTo>
                      <a:lnTo>
                        <a:pt x="198" y="142"/>
                      </a:lnTo>
                      <a:lnTo>
                        <a:pt x="197" y="141"/>
                      </a:lnTo>
                      <a:lnTo>
                        <a:pt x="197" y="140"/>
                      </a:lnTo>
                      <a:lnTo>
                        <a:pt x="196" y="140"/>
                      </a:lnTo>
                      <a:lnTo>
                        <a:pt x="196" y="139"/>
                      </a:lnTo>
                      <a:lnTo>
                        <a:pt x="195" y="138"/>
                      </a:lnTo>
                      <a:lnTo>
                        <a:pt x="195" y="139"/>
                      </a:lnTo>
                      <a:lnTo>
                        <a:pt x="195" y="138"/>
                      </a:lnTo>
                      <a:lnTo>
                        <a:pt x="194" y="138"/>
                      </a:lnTo>
                      <a:lnTo>
                        <a:pt x="194" y="137"/>
                      </a:lnTo>
                      <a:lnTo>
                        <a:pt x="193" y="137"/>
                      </a:lnTo>
                      <a:lnTo>
                        <a:pt x="193" y="138"/>
                      </a:lnTo>
                      <a:lnTo>
                        <a:pt x="192" y="138"/>
                      </a:lnTo>
                      <a:lnTo>
                        <a:pt x="193" y="139"/>
                      </a:lnTo>
                      <a:lnTo>
                        <a:pt x="192" y="139"/>
                      </a:lnTo>
                      <a:lnTo>
                        <a:pt x="192" y="138"/>
                      </a:lnTo>
                      <a:lnTo>
                        <a:pt x="192" y="137"/>
                      </a:lnTo>
                      <a:lnTo>
                        <a:pt x="192" y="136"/>
                      </a:lnTo>
                      <a:lnTo>
                        <a:pt x="191" y="135"/>
                      </a:lnTo>
                      <a:lnTo>
                        <a:pt x="191" y="136"/>
                      </a:lnTo>
                      <a:lnTo>
                        <a:pt x="190" y="136"/>
                      </a:lnTo>
                      <a:lnTo>
                        <a:pt x="190" y="137"/>
                      </a:lnTo>
                      <a:lnTo>
                        <a:pt x="189" y="137"/>
                      </a:lnTo>
                      <a:lnTo>
                        <a:pt x="187" y="136"/>
                      </a:lnTo>
                      <a:lnTo>
                        <a:pt x="186" y="136"/>
                      </a:lnTo>
                      <a:lnTo>
                        <a:pt x="184" y="135"/>
                      </a:lnTo>
                      <a:lnTo>
                        <a:pt x="180" y="135"/>
                      </a:lnTo>
                      <a:lnTo>
                        <a:pt x="178" y="135"/>
                      </a:lnTo>
                      <a:lnTo>
                        <a:pt x="178" y="134"/>
                      </a:lnTo>
                      <a:lnTo>
                        <a:pt x="178" y="133"/>
                      </a:lnTo>
                      <a:lnTo>
                        <a:pt x="177" y="133"/>
                      </a:lnTo>
                      <a:lnTo>
                        <a:pt x="177" y="132"/>
                      </a:lnTo>
                      <a:lnTo>
                        <a:pt x="176" y="132"/>
                      </a:lnTo>
                      <a:lnTo>
                        <a:pt x="175" y="132"/>
                      </a:lnTo>
                      <a:lnTo>
                        <a:pt x="175" y="131"/>
                      </a:lnTo>
                      <a:lnTo>
                        <a:pt x="175" y="130"/>
                      </a:lnTo>
                      <a:lnTo>
                        <a:pt x="176" y="129"/>
                      </a:lnTo>
                      <a:lnTo>
                        <a:pt x="177" y="127"/>
                      </a:lnTo>
                      <a:lnTo>
                        <a:pt x="177" y="126"/>
                      </a:lnTo>
                      <a:lnTo>
                        <a:pt x="177" y="125"/>
                      </a:lnTo>
                      <a:lnTo>
                        <a:pt x="176" y="125"/>
                      </a:lnTo>
                      <a:lnTo>
                        <a:pt x="176" y="124"/>
                      </a:lnTo>
                      <a:lnTo>
                        <a:pt x="175" y="123"/>
                      </a:lnTo>
                      <a:lnTo>
                        <a:pt x="174" y="123"/>
                      </a:lnTo>
                      <a:lnTo>
                        <a:pt x="173" y="123"/>
                      </a:lnTo>
                      <a:lnTo>
                        <a:pt x="173" y="124"/>
                      </a:lnTo>
                      <a:lnTo>
                        <a:pt x="172" y="124"/>
                      </a:lnTo>
                      <a:lnTo>
                        <a:pt x="171" y="124"/>
                      </a:lnTo>
                      <a:lnTo>
                        <a:pt x="171" y="125"/>
                      </a:lnTo>
                      <a:lnTo>
                        <a:pt x="168" y="123"/>
                      </a:lnTo>
                      <a:lnTo>
                        <a:pt x="165" y="128"/>
                      </a:lnTo>
                      <a:lnTo>
                        <a:pt x="159" y="127"/>
                      </a:lnTo>
                      <a:lnTo>
                        <a:pt x="159" y="128"/>
                      </a:lnTo>
                      <a:lnTo>
                        <a:pt x="159" y="129"/>
                      </a:lnTo>
                      <a:lnTo>
                        <a:pt x="159" y="130"/>
                      </a:lnTo>
                      <a:lnTo>
                        <a:pt x="158" y="131"/>
                      </a:lnTo>
                      <a:lnTo>
                        <a:pt x="157" y="132"/>
                      </a:lnTo>
                      <a:lnTo>
                        <a:pt x="157" y="133"/>
                      </a:lnTo>
                      <a:lnTo>
                        <a:pt x="157" y="134"/>
                      </a:lnTo>
                      <a:lnTo>
                        <a:pt x="156" y="134"/>
                      </a:lnTo>
                      <a:lnTo>
                        <a:pt x="157" y="135"/>
                      </a:lnTo>
                      <a:lnTo>
                        <a:pt x="156" y="135"/>
                      </a:lnTo>
                      <a:lnTo>
                        <a:pt x="157" y="136"/>
                      </a:lnTo>
                      <a:lnTo>
                        <a:pt x="157" y="137"/>
                      </a:lnTo>
                      <a:lnTo>
                        <a:pt x="156" y="137"/>
                      </a:lnTo>
                      <a:lnTo>
                        <a:pt x="156" y="138"/>
                      </a:lnTo>
                      <a:lnTo>
                        <a:pt x="157" y="138"/>
                      </a:lnTo>
                      <a:lnTo>
                        <a:pt x="158" y="139"/>
                      </a:lnTo>
                      <a:lnTo>
                        <a:pt x="159" y="139"/>
                      </a:lnTo>
                      <a:lnTo>
                        <a:pt x="160" y="140"/>
                      </a:lnTo>
                      <a:lnTo>
                        <a:pt x="160" y="141"/>
                      </a:lnTo>
                      <a:lnTo>
                        <a:pt x="161" y="141"/>
                      </a:lnTo>
                      <a:lnTo>
                        <a:pt x="161" y="142"/>
                      </a:lnTo>
                      <a:lnTo>
                        <a:pt x="162" y="142"/>
                      </a:lnTo>
                      <a:lnTo>
                        <a:pt x="161" y="142"/>
                      </a:lnTo>
                      <a:lnTo>
                        <a:pt x="162" y="143"/>
                      </a:lnTo>
                      <a:lnTo>
                        <a:pt x="163" y="143"/>
                      </a:lnTo>
                      <a:lnTo>
                        <a:pt x="163" y="145"/>
                      </a:lnTo>
                      <a:lnTo>
                        <a:pt x="163" y="146"/>
                      </a:lnTo>
                      <a:lnTo>
                        <a:pt x="162" y="147"/>
                      </a:lnTo>
                      <a:lnTo>
                        <a:pt x="163" y="147"/>
                      </a:lnTo>
                      <a:lnTo>
                        <a:pt x="162" y="147"/>
                      </a:lnTo>
                      <a:lnTo>
                        <a:pt x="162" y="148"/>
                      </a:lnTo>
                      <a:lnTo>
                        <a:pt x="163" y="148"/>
                      </a:lnTo>
                      <a:lnTo>
                        <a:pt x="163" y="149"/>
                      </a:lnTo>
                      <a:lnTo>
                        <a:pt x="162" y="148"/>
                      </a:lnTo>
                      <a:lnTo>
                        <a:pt x="161" y="148"/>
                      </a:lnTo>
                      <a:lnTo>
                        <a:pt x="161" y="149"/>
                      </a:lnTo>
                      <a:lnTo>
                        <a:pt x="160" y="148"/>
                      </a:lnTo>
                      <a:lnTo>
                        <a:pt x="160" y="147"/>
                      </a:lnTo>
                      <a:lnTo>
                        <a:pt x="159" y="147"/>
                      </a:lnTo>
                      <a:lnTo>
                        <a:pt x="159" y="146"/>
                      </a:lnTo>
                      <a:lnTo>
                        <a:pt x="158" y="146"/>
                      </a:lnTo>
                      <a:lnTo>
                        <a:pt x="157" y="145"/>
                      </a:lnTo>
                      <a:lnTo>
                        <a:pt x="156" y="145"/>
                      </a:lnTo>
                      <a:lnTo>
                        <a:pt x="156" y="146"/>
                      </a:lnTo>
                      <a:lnTo>
                        <a:pt x="156" y="147"/>
                      </a:lnTo>
                      <a:lnTo>
                        <a:pt x="155" y="148"/>
                      </a:lnTo>
                      <a:lnTo>
                        <a:pt x="155" y="149"/>
                      </a:lnTo>
                      <a:lnTo>
                        <a:pt x="155" y="150"/>
                      </a:lnTo>
                      <a:lnTo>
                        <a:pt x="154" y="150"/>
                      </a:lnTo>
                      <a:lnTo>
                        <a:pt x="154" y="151"/>
                      </a:lnTo>
                      <a:lnTo>
                        <a:pt x="154" y="152"/>
                      </a:lnTo>
                      <a:lnTo>
                        <a:pt x="154" y="153"/>
                      </a:lnTo>
                      <a:lnTo>
                        <a:pt x="153" y="154"/>
                      </a:lnTo>
                      <a:lnTo>
                        <a:pt x="153" y="155"/>
                      </a:lnTo>
                      <a:lnTo>
                        <a:pt x="154" y="156"/>
                      </a:lnTo>
                      <a:lnTo>
                        <a:pt x="155" y="156"/>
                      </a:lnTo>
                      <a:lnTo>
                        <a:pt x="155" y="157"/>
                      </a:lnTo>
                      <a:lnTo>
                        <a:pt x="156" y="157"/>
                      </a:lnTo>
                      <a:lnTo>
                        <a:pt x="157" y="158"/>
                      </a:lnTo>
                      <a:lnTo>
                        <a:pt x="157" y="159"/>
                      </a:lnTo>
                      <a:lnTo>
                        <a:pt x="157" y="160"/>
                      </a:lnTo>
                      <a:lnTo>
                        <a:pt x="157" y="161"/>
                      </a:lnTo>
                      <a:lnTo>
                        <a:pt x="156" y="162"/>
                      </a:lnTo>
                      <a:lnTo>
                        <a:pt x="155" y="163"/>
                      </a:lnTo>
                      <a:lnTo>
                        <a:pt x="154" y="163"/>
                      </a:lnTo>
                      <a:lnTo>
                        <a:pt x="154" y="164"/>
                      </a:lnTo>
                      <a:lnTo>
                        <a:pt x="154" y="165"/>
                      </a:lnTo>
                      <a:lnTo>
                        <a:pt x="153" y="165"/>
                      </a:lnTo>
                      <a:lnTo>
                        <a:pt x="154" y="165"/>
                      </a:lnTo>
                      <a:lnTo>
                        <a:pt x="154" y="166"/>
                      </a:lnTo>
                      <a:lnTo>
                        <a:pt x="154" y="167"/>
                      </a:lnTo>
                      <a:lnTo>
                        <a:pt x="152" y="168"/>
                      </a:lnTo>
                      <a:lnTo>
                        <a:pt x="152" y="169"/>
                      </a:lnTo>
                      <a:lnTo>
                        <a:pt x="152" y="170"/>
                      </a:lnTo>
                      <a:lnTo>
                        <a:pt x="152" y="171"/>
                      </a:lnTo>
                      <a:lnTo>
                        <a:pt x="151" y="170"/>
                      </a:lnTo>
                      <a:lnTo>
                        <a:pt x="150" y="171"/>
                      </a:lnTo>
                      <a:lnTo>
                        <a:pt x="149" y="172"/>
                      </a:lnTo>
                      <a:lnTo>
                        <a:pt x="148" y="171"/>
                      </a:lnTo>
                      <a:lnTo>
                        <a:pt x="147" y="171"/>
                      </a:lnTo>
                      <a:lnTo>
                        <a:pt x="146" y="171"/>
                      </a:lnTo>
                      <a:lnTo>
                        <a:pt x="145" y="171"/>
                      </a:lnTo>
                      <a:lnTo>
                        <a:pt x="144" y="170"/>
                      </a:lnTo>
                      <a:lnTo>
                        <a:pt x="143" y="170"/>
                      </a:lnTo>
                      <a:lnTo>
                        <a:pt x="142" y="170"/>
                      </a:lnTo>
                      <a:lnTo>
                        <a:pt x="141" y="170"/>
                      </a:lnTo>
                      <a:lnTo>
                        <a:pt x="141" y="171"/>
                      </a:lnTo>
                      <a:lnTo>
                        <a:pt x="142" y="171"/>
                      </a:lnTo>
                      <a:lnTo>
                        <a:pt x="142" y="172"/>
                      </a:lnTo>
                      <a:lnTo>
                        <a:pt x="142" y="173"/>
                      </a:lnTo>
                      <a:lnTo>
                        <a:pt x="141" y="173"/>
                      </a:lnTo>
                      <a:lnTo>
                        <a:pt x="140" y="173"/>
                      </a:lnTo>
                      <a:lnTo>
                        <a:pt x="140" y="174"/>
                      </a:lnTo>
                      <a:lnTo>
                        <a:pt x="139" y="174"/>
                      </a:lnTo>
                      <a:lnTo>
                        <a:pt x="139" y="173"/>
                      </a:lnTo>
                      <a:lnTo>
                        <a:pt x="138" y="173"/>
                      </a:lnTo>
                      <a:lnTo>
                        <a:pt x="137" y="173"/>
                      </a:lnTo>
                      <a:lnTo>
                        <a:pt x="137" y="172"/>
                      </a:lnTo>
                      <a:lnTo>
                        <a:pt x="136" y="172"/>
                      </a:lnTo>
                      <a:lnTo>
                        <a:pt x="136" y="171"/>
                      </a:lnTo>
                      <a:lnTo>
                        <a:pt x="136" y="170"/>
                      </a:lnTo>
                      <a:lnTo>
                        <a:pt x="136" y="169"/>
                      </a:lnTo>
                      <a:lnTo>
                        <a:pt x="136" y="168"/>
                      </a:lnTo>
                      <a:lnTo>
                        <a:pt x="136" y="167"/>
                      </a:lnTo>
                      <a:lnTo>
                        <a:pt x="137" y="167"/>
                      </a:lnTo>
                      <a:lnTo>
                        <a:pt x="136" y="166"/>
                      </a:lnTo>
                      <a:lnTo>
                        <a:pt x="136" y="165"/>
                      </a:lnTo>
                      <a:lnTo>
                        <a:pt x="138" y="164"/>
                      </a:lnTo>
                      <a:lnTo>
                        <a:pt x="139" y="163"/>
                      </a:lnTo>
                      <a:lnTo>
                        <a:pt x="139" y="162"/>
                      </a:lnTo>
                      <a:lnTo>
                        <a:pt x="139" y="161"/>
                      </a:lnTo>
                      <a:lnTo>
                        <a:pt x="139" y="160"/>
                      </a:lnTo>
                      <a:lnTo>
                        <a:pt x="138" y="160"/>
                      </a:lnTo>
                      <a:lnTo>
                        <a:pt x="137" y="161"/>
                      </a:lnTo>
                      <a:lnTo>
                        <a:pt x="137" y="160"/>
                      </a:lnTo>
                      <a:lnTo>
                        <a:pt x="136" y="160"/>
                      </a:lnTo>
                      <a:lnTo>
                        <a:pt x="136" y="159"/>
                      </a:lnTo>
                      <a:lnTo>
                        <a:pt x="136" y="158"/>
                      </a:lnTo>
                      <a:lnTo>
                        <a:pt x="136" y="157"/>
                      </a:lnTo>
                      <a:lnTo>
                        <a:pt x="136" y="156"/>
                      </a:lnTo>
                      <a:lnTo>
                        <a:pt x="135" y="155"/>
                      </a:lnTo>
                      <a:lnTo>
                        <a:pt x="134" y="155"/>
                      </a:lnTo>
                      <a:lnTo>
                        <a:pt x="134" y="156"/>
                      </a:lnTo>
                      <a:lnTo>
                        <a:pt x="133" y="156"/>
                      </a:lnTo>
                      <a:lnTo>
                        <a:pt x="133" y="155"/>
                      </a:lnTo>
                      <a:lnTo>
                        <a:pt x="132" y="154"/>
                      </a:lnTo>
                      <a:lnTo>
                        <a:pt x="133" y="154"/>
                      </a:lnTo>
                      <a:lnTo>
                        <a:pt x="133" y="153"/>
                      </a:lnTo>
                      <a:lnTo>
                        <a:pt x="132" y="153"/>
                      </a:lnTo>
                      <a:lnTo>
                        <a:pt x="129" y="154"/>
                      </a:lnTo>
                      <a:lnTo>
                        <a:pt x="126" y="154"/>
                      </a:lnTo>
                      <a:lnTo>
                        <a:pt x="122" y="157"/>
                      </a:lnTo>
                      <a:lnTo>
                        <a:pt x="122" y="156"/>
                      </a:lnTo>
                      <a:lnTo>
                        <a:pt x="121" y="149"/>
                      </a:lnTo>
                      <a:lnTo>
                        <a:pt x="119" y="150"/>
                      </a:lnTo>
                      <a:lnTo>
                        <a:pt x="116" y="151"/>
                      </a:lnTo>
                      <a:lnTo>
                        <a:pt x="114" y="153"/>
                      </a:lnTo>
                      <a:lnTo>
                        <a:pt x="115" y="153"/>
                      </a:lnTo>
                      <a:lnTo>
                        <a:pt x="115" y="154"/>
                      </a:lnTo>
                      <a:lnTo>
                        <a:pt x="115" y="155"/>
                      </a:lnTo>
                      <a:lnTo>
                        <a:pt x="114" y="155"/>
                      </a:lnTo>
                      <a:lnTo>
                        <a:pt x="113" y="156"/>
                      </a:lnTo>
                      <a:lnTo>
                        <a:pt x="112" y="157"/>
                      </a:lnTo>
                      <a:lnTo>
                        <a:pt x="111" y="157"/>
                      </a:lnTo>
                      <a:lnTo>
                        <a:pt x="110" y="157"/>
                      </a:lnTo>
                      <a:lnTo>
                        <a:pt x="110" y="156"/>
                      </a:lnTo>
                      <a:lnTo>
                        <a:pt x="109" y="155"/>
                      </a:lnTo>
                      <a:lnTo>
                        <a:pt x="108" y="155"/>
                      </a:lnTo>
                      <a:lnTo>
                        <a:pt x="108" y="154"/>
                      </a:lnTo>
                      <a:lnTo>
                        <a:pt x="107" y="155"/>
                      </a:lnTo>
                      <a:lnTo>
                        <a:pt x="106" y="155"/>
                      </a:lnTo>
                      <a:lnTo>
                        <a:pt x="105" y="155"/>
                      </a:lnTo>
                      <a:lnTo>
                        <a:pt x="105" y="156"/>
                      </a:lnTo>
                      <a:lnTo>
                        <a:pt x="105" y="157"/>
                      </a:lnTo>
                      <a:lnTo>
                        <a:pt x="104" y="157"/>
                      </a:lnTo>
                      <a:lnTo>
                        <a:pt x="103" y="157"/>
                      </a:lnTo>
                      <a:lnTo>
                        <a:pt x="102" y="157"/>
                      </a:lnTo>
                      <a:lnTo>
                        <a:pt x="101" y="157"/>
                      </a:lnTo>
                      <a:lnTo>
                        <a:pt x="100" y="157"/>
                      </a:lnTo>
                      <a:lnTo>
                        <a:pt x="100" y="156"/>
                      </a:lnTo>
                      <a:lnTo>
                        <a:pt x="99" y="155"/>
                      </a:lnTo>
                      <a:lnTo>
                        <a:pt x="99" y="154"/>
                      </a:lnTo>
                      <a:lnTo>
                        <a:pt x="99" y="153"/>
                      </a:lnTo>
                      <a:lnTo>
                        <a:pt x="99" y="152"/>
                      </a:lnTo>
                      <a:lnTo>
                        <a:pt x="98" y="152"/>
                      </a:lnTo>
                      <a:lnTo>
                        <a:pt x="98" y="151"/>
                      </a:lnTo>
                      <a:lnTo>
                        <a:pt x="98" y="150"/>
                      </a:lnTo>
                      <a:lnTo>
                        <a:pt x="99" y="150"/>
                      </a:lnTo>
                      <a:lnTo>
                        <a:pt x="99" y="149"/>
                      </a:lnTo>
                      <a:lnTo>
                        <a:pt x="98" y="149"/>
                      </a:lnTo>
                      <a:lnTo>
                        <a:pt x="97" y="148"/>
                      </a:lnTo>
                      <a:lnTo>
                        <a:pt x="97" y="147"/>
                      </a:lnTo>
                      <a:lnTo>
                        <a:pt x="96" y="147"/>
                      </a:lnTo>
                      <a:lnTo>
                        <a:pt x="96" y="146"/>
                      </a:lnTo>
                      <a:lnTo>
                        <a:pt x="95" y="146"/>
                      </a:lnTo>
                      <a:lnTo>
                        <a:pt x="93" y="146"/>
                      </a:lnTo>
                      <a:lnTo>
                        <a:pt x="92" y="146"/>
                      </a:lnTo>
                      <a:lnTo>
                        <a:pt x="91" y="145"/>
                      </a:lnTo>
                      <a:lnTo>
                        <a:pt x="90" y="145"/>
                      </a:lnTo>
                      <a:lnTo>
                        <a:pt x="90" y="144"/>
                      </a:lnTo>
                      <a:lnTo>
                        <a:pt x="89" y="145"/>
                      </a:lnTo>
                      <a:lnTo>
                        <a:pt x="89" y="144"/>
                      </a:lnTo>
                      <a:lnTo>
                        <a:pt x="88" y="144"/>
                      </a:lnTo>
                      <a:lnTo>
                        <a:pt x="87" y="145"/>
                      </a:lnTo>
                      <a:lnTo>
                        <a:pt x="85" y="145"/>
                      </a:lnTo>
                      <a:lnTo>
                        <a:pt x="83" y="145"/>
                      </a:lnTo>
                      <a:lnTo>
                        <a:pt x="83" y="144"/>
                      </a:lnTo>
                      <a:lnTo>
                        <a:pt x="83" y="143"/>
                      </a:lnTo>
                      <a:lnTo>
                        <a:pt x="84" y="142"/>
                      </a:lnTo>
                      <a:lnTo>
                        <a:pt x="83" y="141"/>
                      </a:lnTo>
                      <a:lnTo>
                        <a:pt x="83" y="140"/>
                      </a:lnTo>
                      <a:lnTo>
                        <a:pt x="83" y="138"/>
                      </a:lnTo>
                      <a:lnTo>
                        <a:pt x="83" y="137"/>
                      </a:lnTo>
                      <a:lnTo>
                        <a:pt x="83" y="136"/>
                      </a:lnTo>
                      <a:lnTo>
                        <a:pt x="83" y="135"/>
                      </a:lnTo>
                      <a:lnTo>
                        <a:pt x="83" y="134"/>
                      </a:lnTo>
                      <a:lnTo>
                        <a:pt x="83" y="133"/>
                      </a:lnTo>
                      <a:lnTo>
                        <a:pt x="83" y="132"/>
                      </a:lnTo>
                      <a:lnTo>
                        <a:pt x="84" y="132"/>
                      </a:lnTo>
                      <a:lnTo>
                        <a:pt x="85" y="132"/>
                      </a:lnTo>
                      <a:lnTo>
                        <a:pt x="86" y="133"/>
                      </a:lnTo>
                      <a:lnTo>
                        <a:pt x="87" y="133"/>
                      </a:lnTo>
                      <a:lnTo>
                        <a:pt x="88" y="132"/>
                      </a:lnTo>
                      <a:lnTo>
                        <a:pt x="88" y="133"/>
                      </a:lnTo>
                      <a:lnTo>
                        <a:pt x="88" y="134"/>
                      </a:lnTo>
                      <a:lnTo>
                        <a:pt x="89" y="134"/>
                      </a:lnTo>
                      <a:lnTo>
                        <a:pt x="89" y="133"/>
                      </a:lnTo>
                      <a:lnTo>
                        <a:pt x="89" y="132"/>
                      </a:lnTo>
                      <a:lnTo>
                        <a:pt x="90" y="132"/>
                      </a:lnTo>
                      <a:lnTo>
                        <a:pt x="90" y="131"/>
                      </a:lnTo>
                      <a:lnTo>
                        <a:pt x="90" y="130"/>
                      </a:lnTo>
                      <a:lnTo>
                        <a:pt x="90" y="129"/>
                      </a:lnTo>
                      <a:lnTo>
                        <a:pt x="90" y="128"/>
                      </a:lnTo>
                      <a:lnTo>
                        <a:pt x="90" y="127"/>
                      </a:lnTo>
                      <a:lnTo>
                        <a:pt x="90" y="126"/>
                      </a:lnTo>
                      <a:lnTo>
                        <a:pt x="90" y="125"/>
                      </a:lnTo>
                      <a:lnTo>
                        <a:pt x="90" y="124"/>
                      </a:lnTo>
                      <a:lnTo>
                        <a:pt x="90" y="123"/>
                      </a:lnTo>
                      <a:lnTo>
                        <a:pt x="90" y="122"/>
                      </a:lnTo>
                      <a:lnTo>
                        <a:pt x="94" y="117"/>
                      </a:lnTo>
                      <a:lnTo>
                        <a:pt x="96" y="115"/>
                      </a:lnTo>
                      <a:lnTo>
                        <a:pt x="98" y="114"/>
                      </a:lnTo>
                      <a:lnTo>
                        <a:pt x="100" y="112"/>
                      </a:lnTo>
                      <a:lnTo>
                        <a:pt x="100" y="110"/>
                      </a:lnTo>
                      <a:lnTo>
                        <a:pt x="103" y="108"/>
                      </a:lnTo>
                      <a:lnTo>
                        <a:pt x="108" y="104"/>
                      </a:lnTo>
                      <a:lnTo>
                        <a:pt x="109" y="105"/>
                      </a:lnTo>
                      <a:lnTo>
                        <a:pt x="110" y="105"/>
                      </a:lnTo>
                      <a:lnTo>
                        <a:pt x="108" y="100"/>
                      </a:lnTo>
                      <a:lnTo>
                        <a:pt x="110" y="96"/>
                      </a:lnTo>
                      <a:lnTo>
                        <a:pt x="109" y="96"/>
                      </a:lnTo>
                      <a:lnTo>
                        <a:pt x="108" y="96"/>
                      </a:lnTo>
                      <a:lnTo>
                        <a:pt x="108" y="95"/>
                      </a:lnTo>
                      <a:lnTo>
                        <a:pt x="107" y="95"/>
                      </a:lnTo>
                      <a:lnTo>
                        <a:pt x="106" y="96"/>
                      </a:lnTo>
                      <a:lnTo>
                        <a:pt x="105" y="95"/>
                      </a:lnTo>
                      <a:lnTo>
                        <a:pt x="106" y="95"/>
                      </a:lnTo>
                      <a:lnTo>
                        <a:pt x="105" y="95"/>
                      </a:lnTo>
                      <a:lnTo>
                        <a:pt x="105" y="94"/>
                      </a:lnTo>
                      <a:lnTo>
                        <a:pt x="104" y="94"/>
                      </a:lnTo>
                      <a:lnTo>
                        <a:pt x="103" y="94"/>
                      </a:lnTo>
                      <a:lnTo>
                        <a:pt x="103" y="95"/>
                      </a:lnTo>
                      <a:lnTo>
                        <a:pt x="102" y="95"/>
                      </a:lnTo>
                      <a:lnTo>
                        <a:pt x="102" y="96"/>
                      </a:lnTo>
                      <a:lnTo>
                        <a:pt x="101" y="96"/>
                      </a:lnTo>
                      <a:lnTo>
                        <a:pt x="100" y="96"/>
                      </a:lnTo>
                      <a:lnTo>
                        <a:pt x="99" y="96"/>
                      </a:lnTo>
                      <a:lnTo>
                        <a:pt x="98" y="96"/>
                      </a:lnTo>
                      <a:lnTo>
                        <a:pt x="97" y="96"/>
                      </a:lnTo>
                      <a:lnTo>
                        <a:pt x="97" y="97"/>
                      </a:lnTo>
                      <a:lnTo>
                        <a:pt x="96" y="97"/>
                      </a:lnTo>
                      <a:lnTo>
                        <a:pt x="95" y="98"/>
                      </a:lnTo>
                      <a:lnTo>
                        <a:pt x="95" y="97"/>
                      </a:lnTo>
                      <a:lnTo>
                        <a:pt x="94" y="97"/>
                      </a:lnTo>
                      <a:lnTo>
                        <a:pt x="94" y="98"/>
                      </a:lnTo>
                      <a:lnTo>
                        <a:pt x="93" y="98"/>
                      </a:lnTo>
                      <a:lnTo>
                        <a:pt x="93" y="97"/>
                      </a:lnTo>
                      <a:lnTo>
                        <a:pt x="92" y="100"/>
                      </a:lnTo>
                      <a:lnTo>
                        <a:pt x="89" y="100"/>
                      </a:lnTo>
                      <a:lnTo>
                        <a:pt x="86" y="101"/>
                      </a:lnTo>
                      <a:lnTo>
                        <a:pt x="84" y="100"/>
                      </a:lnTo>
                      <a:lnTo>
                        <a:pt x="81" y="101"/>
                      </a:lnTo>
                      <a:lnTo>
                        <a:pt x="80" y="102"/>
                      </a:lnTo>
                      <a:lnTo>
                        <a:pt x="79" y="102"/>
                      </a:lnTo>
                      <a:lnTo>
                        <a:pt x="79" y="101"/>
                      </a:lnTo>
                      <a:lnTo>
                        <a:pt x="78" y="101"/>
                      </a:lnTo>
                      <a:lnTo>
                        <a:pt x="77" y="101"/>
                      </a:lnTo>
                      <a:lnTo>
                        <a:pt x="77" y="102"/>
                      </a:lnTo>
                      <a:lnTo>
                        <a:pt x="76" y="103"/>
                      </a:lnTo>
                      <a:lnTo>
                        <a:pt x="75" y="103"/>
                      </a:lnTo>
                      <a:lnTo>
                        <a:pt x="74" y="103"/>
                      </a:lnTo>
                      <a:lnTo>
                        <a:pt x="74" y="104"/>
                      </a:lnTo>
                      <a:lnTo>
                        <a:pt x="72" y="105"/>
                      </a:lnTo>
                      <a:lnTo>
                        <a:pt x="71" y="104"/>
                      </a:lnTo>
                      <a:lnTo>
                        <a:pt x="70" y="104"/>
                      </a:lnTo>
                      <a:lnTo>
                        <a:pt x="69" y="103"/>
                      </a:lnTo>
                      <a:lnTo>
                        <a:pt x="68" y="103"/>
                      </a:lnTo>
                      <a:lnTo>
                        <a:pt x="67" y="102"/>
                      </a:lnTo>
                      <a:lnTo>
                        <a:pt x="66" y="102"/>
                      </a:lnTo>
                      <a:lnTo>
                        <a:pt x="66" y="103"/>
                      </a:lnTo>
                      <a:lnTo>
                        <a:pt x="65" y="102"/>
                      </a:lnTo>
                      <a:lnTo>
                        <a:pt x="65" y="103"/>
                      </a:lnTo>
                      <a:lnTo>
                        <a:pt x="64" y="103"/>
                      </a:lnTo>
                      <a:lnTo>
                        <a:pt x="64" y="104"/>
                      </a:lnTo>
                      <a:lnTo>
                        <a:pt x="63" y="105"/>
                      </a:lnTo>
                      <a:lnTo>
                        <a:pt x="62" y="105"/>
                      </a:lnTo>
                      <a:lnTo>
                        <a:pt x="63" y="105"/>
                      </a:lnTo>
                      <a:lnTo>
                        <a:pt x="63" y="106"/>
                      </a:lnTo>
                      <a:lnTo>
                        <a:pt x="62" y="106"/>
                      </a:lnTo>
                      <a:lnTo>
                        <a:pt x="62" y="107"/>
                      </a:lnTo>
                      <a:lnTo>
                        <a:pt x="63" y="108"/>
                      </a:lnTo>
                      <a:lnTo>
                        <a:pt x="63" y="109"/>
                      </a:lnTo>
                      <a:lnTo>
                        <a:pt x="64" y="109"/>
                      </a:lnTo>
                      <a:lnTo>
                        <a:pt x="65" y="109"/>
                      </a:lnTo>
                      <a:lnTo>
                        <a:pt x="64" y="109"/>
                      </a:lnTo>
                      <a:lnTo>
                        <a:pt x="64" y="110"/>
                      </a:lnTo>
                      <a:lnTo>
                        <a:pt x="63" y="110"/>
                      </a:lnTo>
                      <a:lnTo>
                        <a:pt x="62" y="110"/>
                      </a:lnTo>
                      <a:lnTo>
                        <a:pt x="62" y="111"/>
                      </a:lnTo>
                      <a:lnTo>
                        <a:pt x="61" y="111"/>
                      </a:lnTo>
                      <a:lnTo>
                        <a:pt x="61" y="110"/>
                      </a:lnTo>
                      <a:lnTo>
                        <a:pt x="60" y="110"/>
                      </a:lnTo>
                      <a:lnTo>
                        <a:pt x="59" y="110"/>
                      </a:lnTo>
                      <a:lnTo>
                        <a:pt x="59" y="111"/>
                      </a:lnTo>
                      <a:lnTo>
                        <a:pt x="58" y="111"/>
                      </a:lnTo>
                      <a:lnTo>
                        <a:pt x="58" y="112"/>
                      </a:lnTo>
                      <a:lnTo>
                        <a:pt x="57" y="112"/>
                      </a:lnTo>
                      <a:lnTo>
                        <a:pt x="57" y="113"/>
                      </a:lnTo>
                      <a:lnTo>
                        <a:pt x="56" y="113"/>
                      </a:lnTo>
                      <a:lnTo>
                        <a:pt x="57" y="113"/>
                      </a:lnTo>
                      <a:lnTo>
                        <a:pt x="57" y="114"/>
                      </a:lnTo>
                      <a:lnTo>
                        <a:pt x="56" y="114"/>
                      </a:lnTo>
                      <a:lnTo>
                        <a:pt x="56" y="115"/>
                      </a:lnTo>
                      <a:lnTo>
                        <a:pt x="55" y="115"/>
                      </a:lnTo>
                      <a:lnTo>
                        <a:pt x="55" y="116"/>
                      </a:lnTo>
                      <a:lnTo>
                        <a:pt x="55" y="115"/>
                      </a:lnTo>
                      <a:lnTo>
                        <a:pt x="54" y="115"/>
                      </a:lnTo>
                      <a:lnTo>
                        <a:pt x="54" y="116"/>
                      </a:lnTo>
                      <a:lnTo>
                        <a:pt x="54" y="117"/>
                      </a:lnTo>
                      <a:lnTo>
                        <a:pt x="53" y="117"/>
                      </a:lnTo>
                      <a:lnTo>
                        <a:pt x="53" y="118"/>
                      </a:lnTo>
                      <a:lnTo>
                        <a:pt x="52" y="117"/>
                      </a:lnTo>
                      <a:lnTo>
                        <a:pt x="51" y="117"/>
                      </a:lnTo>
                      <a:lnTo>
                        <a:pt x="50" y="117"/>
                      </a:lnTo>
                      <a:lnTo>
                        <a:pt x="49" y="117"/>
                      </a:lnTo>
                      <a:lnTo>
                        <a:pt x="48" y="117"/>
                      </a:lnTo>
                      <a:lnTo>
                        <a:pt x="47" y="117"/>
                      </a:lnTo>
                      <a:lnTo>
                        <a:pt x="47" y="118"/>
                      </a:lnTo>
                      <a:lnTo>
                        <a:pt x="46" y="119"/>
                      </a:lnTo>
                      <a:lnTo>
                        <a:pt x="45" y="119"/>
                      </a:lnTo>
                      <a:lnTo>
                        <a:pt x="44" y="119"/>
                      </a:lnTo>
                      <a:lnTo>
                        <a:pt x="43" y="119"/>
                      </a:lnTo>
                      <a:lnTo>
                        <a:pt x="43" y="120"/>
                      </a:lnTo>
                      <a:lnTo>
                        <a:pt x="42" y="120"/>
                      </a:lnTo>
                      <a:lnTo>
                        <a:pt x="43" y="120"/>
                      </a:lnTo>
                      <a:lnTo>
                        <a:pt x="43" y="121"/>
                      </a:lnTo>
                      <a:lnTo>
                        <a:pt x="43" y="122"/>
                      </a:lnTo>
                      <a:lnTo>
                        <a:pt x="42" y="122"/>
                      </a:lnTo>
                      <a:lnTo>
                        <a:pt x="41" y="122"/>
                      </a:lnTo>
                      <a:lnTo>
                        <a:pt x="41" y="121"/>
                      </a:lnTo>
                      <a:lnTo>
                        <a:pt x="41" y="120"/>
                      </a:lnTo>
                      <a:lnTo>
                        <a:pt x="40" y="120"/>
                      </a:lnTo>
                      <a:lnTo>
                        <a:pt x="41" y="120"/>
                      </a:lnTo>
                      <a:lnTo>
                        <a:pt x="40" y="120"/>
                      </a:lnTo>
                      <a:lnTo>
                        <a:pt x="39" y="120"/>
                      </a:lnTo>
                      <a:lnTo>
                        <a:pt x="39" y="121"/>
                      </a:lnTo>
                      <a:lnTo>
                        <a:pt x="38" y="121"/>
                      </a:lnTo>
                      <a:lnTo>
                        <a:pt x="38" y="122"/>
                      </a:lnTo>
                      <a:lnTo>
                        <a:pt x="37" y="123"/>
                      </a:lnTo>
                      <a:lnTo>
                        <a:pt x="36" y="124"/>
                      </a:lnTo>
                      <a:lnTo>
                        <a:pt x="37" y="124"/>
                      </a:lnTo>
                      <a:lnTo>
                        <a:pt x="36" y="125"/>
                      </a:lnTo>
                      <a:lnTo>
                        <a:pt x="35" y="125"/>
                      </a:lnTo>
                      <a:lnTo>
                        <a:pt x="34" y="126"/>
                      </a:lnTo>
                      <a:lnTo>
                        <a:pt x="33" y="126"/>
                      </a:lnTo>
                      <a:lnTo>
                        <a:pt x="33" y="125"/>
                      </a:lnTo>
                      <a:lnTo>
                        <a:pt x="32" y="124"/>
                      </a:lnTo>
                      <a:lnTo>
                        <a:pt x="32" y="123"/>
                      </a:lnTo>
                      <a:lnTo>
                        <a:pt x="32" y="122"/>
                      </a:lnTo>
                      <a:lnTo>
                        <a:pt x="31" y="122"/>
                      </a:lnTo>
                      <a:lnTo>
                        <a:pt x="30" y="122"/>
                      </a:lnTo>
                      <a:lnTo>
                        <a:pt x="30" y="123"/>
                      </a:lnTo>
                      <a:lnTo>
                        <a:pt x="29" y="123"/>
                      </a:lnTo>
                      <a:lnTo>
                        <a:pt x="29" y="122"/>
                      </a:lnTo>
                      <a:lnTo>
                        <a:pt x="28" y="122"/>
                      </a:lnTo>
                      <a:lnTo>
                        <a:pt x="27" y="122"/>
                      </a:lnTo>
                      <a:lnTo>
                        <a:pt x="27" y="121"/>
                      </a:lnTo>
                      <a:lnTo>
                        <a:pt x="26" y="121"/>
                      </a:lnTo>
                      <a:lnTo>
                        <a:pt x="26" y="122"/>
                      </a:lnTo>
                      <a:lnTo>
                        <a:pt x="25" y="122"/>
                      </a:lnTo>
                      <a:lnTo>
                        <a:pt x="24" y="122"/>
                      </a:lnTo>
                      <a:lnTo>
                        <a:pt x="22" y="122"/>
                      </a:lnTo>
                      <a:lnTo>
                        <a:pt x="21" y="122"/>
                      </a:lnTo>
                      <a:lnTo>
                        <a:pt x="21" y="121"/>
                      </a:lnTo>
                      <a:lnTo>
                        <a:pt x="20" y="121"/>
                      </a:lnTo>
                      <a:lnTo>
                        <a:pt x="19" y="121"/>
                      </a:lnTo>
                      <a:lnTo>
                        <a:pt x="19" y="120"/>
                      </a:lnTo>
                      <a:lnTo>
                        <a:pt x="19" y="119"/>
                      </a:lnTo>
                      <a:lnTo>
                        <a:pt x="18" y="118"/>
                      </a:lnTo>
                      <a:lnTo>
                        <a:pt x="18" y="117"/>
                      </a:lnTo>
                      <a:lnTo>
                        <a:pt x="17" y="117"/>
                      </a:lnTo>
                      <a:lnTo>
                        <a:pt x="16" y="118"/>
                      </a:lnTo>
                      <a:lnTo>
                        <a:pt x="15" y="118"/>
                      </a:lnTo>
                      <a:lnTo>
                        <a:pt x="15" y="117"/>
                      </a:lnTo>
                      <a:lnTo>
                        <a:pt x="15" y="116"/>
                      </a:lnTo>
                      <a:lnTo>
                        <a:pt x="15" y="115"/>
                      </a:lnTo>
                      <a:lnTo>
                        <a:pt x="14" y="115"/>
                      </a:lnTo>
                      <a:lnTo>
                        <a:pt x="14" y="114"/>
                      </a:lnTo>
                      <a:lnTo>
                        <a:pt x="13" y="114"/>
                      </a:lnTo>
                      <a:lnTo>
                        <a:pt x="12" y="114"/>
                      </a:lnTo>
                      <a:lnTo>
                        <a:pt x="11" y="114"/>
                      </a:lnTo>
                      <a:lnTo>
                        <a:pt x="10" y="115"/>
                      </a:lnTo>
                      <a:lnTo>
                        <a:pt x="9" y="115"/>
                      </a:lnTo>
                      <a:lnTo>
                        <a:pt x="8" y="115"/>
                      </a:lnTo>
                      <a:lnTo>
                        <a:pt x="7" y="115"/>
                      </a:lnTo>
                      <a:lnTo>
                        <a:pt x="7" y="114"/>
                      </a:lnTo>
                      <a:lnTo>
                        <a:pt x="6" y="114"/>
                      </a:lnTo>
                      <a:lnTo>
                        <a:pt x="7" y="114"/>
                      </a:lnTo>
                      <a:lnTo>
                        <a:pt x="7" y="113"/>
                      </a:lnTo>
                      <a:lnTo>
                        <a:pt x="7" y="112"/>
                      </a:lnTo>
                      <a:lnTo>
                        <a:pt x="7" y="111"/>
                      </a:lnTo>
                      <a:lnTo>
                        <a:pt x="7" y="110"/>
                      </a:lnTo>
                      <a:lnTo>
                        <a:pt x="7" y="109"/>
                      </a:lnTo>
                      <a:lnTo>
                        <a:pt x="7" y="108"/>
                      </a:lnTo>
                      <a:lnTo>
                        <a:pt x="8" y="108"/>
                      </a:lnTo>
                      <a:lnTo>
                        <a:pt x="7" y="108"/>
                      </a:lnTo>
                      <a:lnTo>
                        <a:pt x="6" y="108"/>
                      </a:lnTo>
                      <a:lnTo>
                        <a:pt x="6" y="109"/>
                      </a:lnTo>
                      <a:lnTo>
                        <a:pt x="5" y="109"/>
                      </a:lnTo>
                      <a:lnTo>
                        <a:pt x="5" y="108"/>
                      </a:lnTo>
                      <a:lnTo>
                        <a:pt x="5" y="109"/>
                      </a:lnTo>
                      <a:lnTo>
                        <a:pt x="4" y="109"/>
                      </a:lnTo>
                      <a:lnTo>
                        <a:pt x="4" y="110"/>
                      </a:lnTo>
                      <a:lnTo>
                        <a:pt x="3" y="111"/>
                      </a:lnTo>
                      <a:lnTo>
                        <a:pt x="2" y="111"/>
                      </a:lnTo>
                      <a:lnTo>
                        <a:pt x="2" y="110"/>
                      </a:lnTo>
                      <a:lnTo>
                        <a:pt x="1" y="110"/>
                      </a:lnTo>
                      <a:lnTo>
                        <a:pt x="1" y="109"/>
                      </a:lnTo>
                      <a:lnTo>
                        <a:pt x="0" y="11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467" name="Freeform 5013"/>
                <p:cNvSpPr>
                  <a:spLocks/>
                </p:cNvSpPr>
                <p:nvPr/>
              </p:nvSpPr>
              <p:spPr bwMode="auto">
                <a:xfrm>
                  <a:off x="4953600" y="2905200"/>
                  <a:ext cx="376237" cy="227013"/>
                </a:xfrm>
                <a:custGeom>
                  <a:avLst/>
                  <a:gdLst>
                    <a:gd name="T0" fmla="*/ 2147483646 w 237"/>
                    <a:gd name="T1" fmla="*/ 2147483646 h 143"/>
                    <a:gd name="T2" fmla="*/ 2147483646 w 237"/>
                    <a:gd name="T3" fmla="*/ 2147483646 h 143"/>
                    <a:gd name="T4" fmla="*/ 2147483646 w 237"/>
                    <a:gd name="T5" fmla="*/ 2147483646 h 143"/>
                    <a:gd name="T6" fmla="*/ 2147483646 w 237"/>
                    <a:gd name="T7" fmla="*/ 2147483646 h 143"/>
                    <a:gd name="T8" fmla="*/ 2147483646 w 237"/>
                    <a:gd name="T9" fmla="*/ 2147483646 h 143"/>
                    <a:gd name="T10" fmla="*/ 2147483646 w 237"/>
                    <a:gd name="T11" fmla="*/ 2147483646 h 143"/>
                    <a:gd name="T12" fmla="*/ 2147483646 w 237"/>
                    <a:gd name="T13" fmla="*/ 2147483646 h 143"/>
                    <a:gd name="T14" fmla="*/ 2147483646 w 237"/>
                    <a:gd name="T15" fmla="*/ 2147483646 h 143"/>
                    <a:gd name="T16" fmla="*/ 2147483646 w 237"/>
                    <a:gd name="T17" fmla="*/ 2147483646 h 143"/>
                    <a:gd name="T18" fmla="*/ 2147483646 w 237"/>
                    <a:gd name="T19" fmla="*/ 2147483646 h 143"/>
                    <a:gd name="T20" fmla="*/ 2147483646 w 237"/>
                    <a:gd name="T21" fmla="*/ 2147483646 h 143"/>
                    <a:gd name="T22" fmla="*/ 2147483646 w 237"/>
                    <a:gd name="T23" fmla="*/ 2147483646 h 143"/>
                    <a:gd name="T24" fmla="*/ 2147483646 w 237"/>
                    <a:gd name="T25" fmla="*/ 2147483646 h 143"/>
                    <a:gd name="T26" fmla="*/ 2147483646 w 237"/>
                    <a:gd name="T27" fmla="*/ 2147483646 h 143"/>
                    <a:gd name="T28" fmla="*/ 2147483646 w 237"/>
                    <a:gd name="T29" fmla="*/ 2147483646 h 143"/>
                    <a:gd name="T30" fmla="*/ 2147483646 w 237"/>
                    <a:gd name="T31" fmla="*/ 2147483646 h 143"/>
                    <a:gd name="T32" fmla="*/ 2147483646 w 237"/>
                    <a:gd name="T33" fmla="*/ 2147483646 h 143"/>
                    <a:gd name="T34" fmla="*/ 2147483646 w 237"/>
                    <a:gd name="T35" fmla="*/ 2147483646 h 143"/>
                    <a:gd name="T36" fmla="*/ 2147483646 w 237"/>
                    <a:gd name="T37" fmla="*/ 2147483646 h 143"/>
                    <a:gd name="T38" fmla="*/ 2147483646 w 237"/>
                    <a:gd name="T39" fmla="*/ 2147483646 h 143"/>
                    <a:gd name="T40" fmla="*/ 2147483646 w 237"/>
                    <a:gd name="T41" fmla="*/ 2147483646 h 143"/>
                    <a:gd name="T42" fmla="*/ 2147483646 w 237"/>
                    <a:gd name="T43" fmla="*/ 2147483646 h 143"/>
                    <a:gd name="T44" fmla="*/ 2147483646 w 237"/>
                    <a:gd name="T45" fmla="*/ 2147483646 h 143"/>
                    <a:gd name="T46" fmla="*/ 2147483646 w 237"/>
                    <a:gd name="T47" fmla="*/ 2147483646 h 143"/>
                    <a:gd name="T48" fmla="*/ 2147483646 w 237"/>
                    <a:gd name="T49" fmla="*/ 2147483646 h 143"/>
                    <a:gd name="T50" fmla="*/ 2147483646 w 237"/>
                    <a:gd name="T51" fmla="*/ 2147483646 h 143"/>
                    <a:gd name="T52" fmla="*/ 2147483646 w 237"/>
                    <a:gd name="T53" fmla="*/ 2147483646 h 143"/>
                    <a:gd name="T54" fmla="*/ 2147483646 w 237"/>
                    <a:gd name="T55" fmla="*/ 2147483646 h 143"/>
                    <a:gd name="T56" fmla="*/ 2147483646 w 237"/>
                    <a:gd name="T57" fmla="*/ 2147483646 h 143"/>
                    <a:gd name="T58" fmla="*/ 2147483646 w 237"/>
                    <a:gd name="T59" fmla="*/ 2147483646 h 143"/>
                    <a:gd name="T60" fmla="*/ 2147483646 w 237"/>
                    <a:gd name="T61" fmla="*/ 2147483646 h 143"/>
                    <a:gd name="T62" fmla="*/ 2147483646 w 237"/>
                    <a:gd name="T63" fmla="*/ 2147483646 h 143"/>
                    <a:gd name="T64" fmla="*/ 2147483646 w 237"/>
                    <a:gd name="T65" fmla="*/ 2147483646 h 143"/>
                    <a:gd name="T66" fmla="*/ 2147483646 w 237"/>
                    <a:gd name="T67" fmla="*/ 2147483646 h 143"/>
                    <a:gd name="T68" fmla="*/ 2147483646 w 237"/>
                    <a:gd name="T69" fmla="*/ 2147483646 h 143"/>
                    <a:gd name="T70" fmla="*/ 2147483646 w 237"/>
                    <a:gd name="T71" fmla="*/ 2147483646 h 143"/>
                    <a:gd name="T72" fmla="*/ 2147483646 w 237"/>
                    <a:gd name="T73" fmla="*/ 2147483646 h 143"/>
                    <a:gd name="T74" fmla="*/ 2147483646 w 237"/>
                    <a:gd name="T75" fmla="*/ 2147483646 h 143"/>
                    <a:gd name="T76" fmla="*/ 2147483646 w 237"/>
                    <a:gd name="T77" fmla="*/ 2147483646 h 143"/>
                    <a:gd name="T78" fmla="*/ 2147483646 w 237"/>
                    <a:gd name="T79" fmla="*/ 2147483646 h 143"/>
                    <a:gd name="T80" fmla="*/ 2147483646 w 237"/>
                    <a:gd name="T81" fmla="*/ 2147483646 h 143"/>
                    <a:gd name="T82" fmla="*/ 2147483646 w 237"/>
                    <a:gd name="T83" fmla="*/ 2147483646 h 143"/>
                    <a:gd name="T84" fmla="*/ 2147483646 w 237"/>
                    <a:gd name="T85" fmla="*/ 2147483646 h 143"/>
                    <a:gd name="T86" fmla="*/ 2147483646 w 237"/>
                    <a:gd name="T87" fmla="*/ 2147483646 h 143"/>
                    <a:gd name="T88" fmla="*/ 2147483646 w 237"/>
                    <a:gd name="T89" fmla="*/ 2147483646 h 143"/>
                    <a:gd name="T90" fmla="*/ 2147483646 w 237"/>
                    <a:gd name="T91" fmla="*/ 2147483646 h 143"/>
                    <a:gd name="T92" fmla="*/ 2147483646 w 237"/>
                    <a:gd name="T93" fmla="*/ 2147483646 h 143"/>
                    <a:gd name="T94" fmla="*/ 2147483646 w 237"/>
                    <a:gd name="T95" fmla="*/ 2147483646 h 143"/>
                    <a:gd name="T96" fmla="*/ 2147483646 w 237"/>
                    <a:gd name="T97" fmla="*/ 2147483646 h 143"/>
                    <a:gd name="T98" fmla="*/ 2147483646 w 237"/>
                    <a:gd name="T99" fmla="*/ 2147483646 h 143"/>
                    <a:gd name="T100" fmla="*/ 2147483646 w 237"/>
                    <a:gd name="T101" fmla="*/ 2147483646 h 143"/>
                    <a:gd name="T102" fmla="*/ 2147483646 w 237"/>
                    <a:gd name="T103" fmla="*/ 2147483646 h 143"/>
                    <a:gd name="T104" fmla="*/ 2147483646 w 237"/>
                    <a:gd name="T105" fmla="*/ 2147483646 h 143"/>
                    <a:gd name="T106" fmla="*/ 2147483646 w 237"/>
                    <a:gd name="T107" fmla="*/ 2147483646 h 143"/>
                    <a:gd name="T108" fmla="*/ 2147483646 w 237"/>
                    <a:gd name="T109" fmla="*/ 2147483646 h 143"/>
                    <a:gd name="T110" fmla="*/ 2147483646 w 237"/>
                    <a:gd name="T111" fmla="*/ 2147483646 h 143"/>
                    <a:gd name="T112" fmla="*/ 2147483646 w 237"/>
                    <a:gd name="T113" fmla="*/ 2147483646 h 143"/>
                    <a:gd name="T114" fmla="*/ 2147483646 w 237"/>
                    <a:gd name="T115" fmla="*/ 2147483646 h 143"/>
                    <a:gd name="T116" fmla="*/ 2147483646 w 237"/>
                    <a:gd name="T117" fmla="*/ 2147483646 h 143"/>
                    <a:gd name="T118" fmla="*/ 2147483646 w 237"/>
                    <a:gd name="T119" fmla="*/ 2147483646 h 143"/>
                    <a:gd name="T120" fmla="*/ 2147483646 w 237"/>
                    <a:gd name="T121" fmla="*/ 2147483646 h 143"/>
                    <a:gd name="T122" fmla="*/ 0 w 237"/>
                    <a:gd name="T123" fmla="*/ 2147483646 h 143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237"/>
                    <a:gd name="T187" fmla="*/ 0 h 143"/>
                    <a:gd name="T188" fmla="*/ 237 w 237"/>
                    <a:gd name="T189" fmla="*/ 143 h 143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237" h="143">
                      <a:moveTo>
                        <a:pt x="0" y="34"/>
                      </a:moveTo>
                      <a:lnTo>
                        <a:pt x="1" y="33"/>
                      </a:lnTo>
                      <a:lnTo>
                        <a:pt x="2" y="33"/>
                      </a:lnTo>
                      <a:lnTo>
                        <a:pt x="3" y="32"/>
                      </a:lnTo>
                      <a:lnTo>
                        <a:pt x="3" y="31"/>
                      </a:lnTo>
                      <a:lnTo>
                        <a:pt x="4" y="31"/>
                      </a:lnTo>
                      <a:lnTo>
                        <a:pt x="5" y="31"/>
                      </a:lnTo>
                      <a:lnTo>
                        <a:pt x="6" y="30"/>
                      </a:lnTo>
                      <a:lnTo>
                        <a:pt x="7" y="29"/>
                      </a:lnTo>
                      <a:lnTo>
                        <a:pt x="7" y="28"/>
                      </a:lnTo>
                      <a:lnTo>
                        <a:pt x="7" y="27"/>
                      </a:lnTo>
                      <a:lnTo>
                        <a:pt x="8" y="26"/>
                      </a:lnTo>
                      <a:lnTo>
                        <a:pt x="9" y="25"/>
                      </a:lnTo>
                      <a:lnTo>
                        <a:pt x="10" y="24"/>
                      </a:lnTo>
                      <a:lnTo>
                        <a:pt x="11" y="23"/>
                      </a:lnTo>
                      <a:lnTo>
                        <a:pt x="12" y="23"/>
                      </a:lnTo>
                      <a:lnTo>
                        <a:pt x="13" y="23"/>
                      </a:lnTo>
                      <a:lnTo>
                        <a:pt x="14" y="23"/>
                      </a:lnTo>
                      <a:lnTo>
                        <a:pt x="15" y="23"/>
                      </a:lnTo>
                      <a:lnTo>
                        <a:pt x="16" y="23"/>
                      </a:lnTo>
                      <a:lnTo>
                        <a:pt x="17" y="23"/>
                      </a:lnTo>
                      <a:lnTo>
                        <a:pt x="17" y="22"/>
                      </a:lnTo>
                      <a:lnTo>
                        <a:pt x="19" y="22"/>
                      </a:lnTo>
                      <a:lnTo>
                        <a:pt x="20" y="22"/>
                      </a:lnTo>
                      <a:lnTo>
                        <a:pt x="21" y="22"/>
                      </a:lnTo>
                      <a:lnTo>
                        <a:pt x="21" y="21"/>
                      </a:lnTo>
                      <a:lnTo>
                        <a:pt x="22" y="20"/>
                      </a:lnTo>
                      <a:lnTo>
                        <a:pt x="23" y="20"/>
                      </a:lnTo>
                      <a:lnTo>
                        <a:pt x="23" y="19"/>
                      </a:lnTo>
                      <a:lnTo>
                        <a:pt x="23" y="18"/>
                      </a:lnTo>
                      <a:lnTo>
                        <a:pt x="24" y="18"/>
                      </a:lnTo>
                      <a:lnTo>
                        <a:pt x="24" y="17"/>
                      </a:lnTo>
                      <a:lnTo>
                        <a:pt x="25" y="17"/>
                      </a:lnTo>
                      <a:lnTo>
                        <a:pt x="25" y="16"/>
                      </a:lnTo>
                      <a:lnTo>
                        <a:pt x="26" y="16"/>
                      </a:lnTo>
                      <a:lnTo>
                        <a:pt x="27" y="15"/>
                      </a:lnTo>
                      <a:lnTo>
                        <a:pt x="27" y="14"/>
                      </a:lnTo>
                      <a:lnTo>
                        <a:pt x="28" y="14"/>
                      </a:lnTo>
                      <a:lnTo>
                        <a:pt x="29" y="14"/>
                      </a:lnTo>
                      <a:lnTo>
                        <a:pt x="30" y="13"/>
                      </a:lnTo>
                      <a:lnTo>
                        <a:pt x="29" y="12"/>
                      </a:lnTo>
                      <a:lnTo>
                        <a:pt x="30" y="12"/>
                      </a:lnTo>
                      <a:lnTo>
                        <a:pt x="31" y="11"/>
                      </a:lnTo>
                      <a:lnTo>
                        <a:pt x="32" y="11"/>
                      </a:lnTo>
                      <a:lnTo>
                        <a:pt x="32" y="10"/>
                      </a:lnTo>
                      <a:lnTo>
                        <a:pt x="33" y="10"/>
                      </a:lnTo>
                      <a:lnTo>
                        <a:pt x="33" y="8"/>
                      </a:lnTo>
                      <a:lnTo>
                        <a:pt x="34" y="6"/>
                      </a:lnTo>
                      <a:lnTo>
                        <a:pt x="34" y="5"/>
                      </a:lnTo>
                      <a:lnTo>
                        <a:pt x="34" y="4"/>
                      </a:lnTo>
                      <a:lnTo>
                        <a:pt x="34" y="3"/>
                      </a:lnTo>
                      <a:lnTo>
                        <a:pt x="35" y="2"/>
                      </a:lnTo>
                      <a:lnTo>
                        <a:pt x="36" y="2"/>
                      </a:lnTo>
                      <a:lnTo>
                        <a:pt x="37" y="2"/>
                      </a:lnTo>
                      <a:lnTo>
                        <a:pt x="37" y="1"/>
                      </a:lnTo>
                      <a:lnTo>
                        <a:pt x="38" y="0"/>
                      </a:lnTo>
                      <a:lnTo>
                        <a:pt x="39" y="0"/>
                      </a:lnTo>
                      <a:lnTo>
                        <a:pt x="40" y="0"/>
                      </a:lnTo>
                      <a:lnTo>
                        <a:pt x="40" y="1"/>
                      </a:lnTo>
                      <a:lnTo>
                        <a:pt x="41" y="3"/>
                      </a:lnTo>
                      <a:lnTo>
                        <a:pt x="41" y="4"/>
                      </a:lnTo>
                      <a:lnTo>
                        <a:pt x="42" y="4"/>
                      </a:lnTo>
                      <a:lnTo>
                        <a:pt x="42" y="5"/>
                      </a:lnTo>
                      <a:lnTo>
                        <a:pt x="42" y="6"/>
                      </a:lnTo>
                      <a:lnTo>
                        <a:pt x="43" y="6"/>
                      </a:lnTo>
                      <a:lnTo>
                        <a:pt x="43" y="7"/>
                      </a:lnTo>
                      <a:lnTo>
                        <a:pt x="43" y="8"/>
                      </a:lnTo>
                      <a:lnTo>
                        <a:pt x="44" y="9"/>
                      </a:lnTo>
                      <a:lnTo>
                        <a:pt x="44" y="10"/>
                      </a:lnTo>
                      <a:lnTo>
                        <a:pt x="44" y="11"/>
                      </a:lnTo>
                      <a:lnTo>
                        <a:pt x="43" y="12"/>
                      </a:lnTo>
                      <a:lnTo>
                        <a:pt x="44" y="12"/>
                      </a:lnTo>
                      <a:lnTo>
                        <a:pt x="44" y="13"/>
                      </a:lnTo>
                      <a:lnTo>
                        <a:pt x="46" y="12"/>
                      </a:lnTo>
                      <a:lnTo>
                        <a:pt x="46" y="13"/>
                      </a:lnTo>
                      <a:lnTo>
                        <a:pt x="47" y="14"/>
                      </a:lnTo>
                      <a:lnTo>
                        <a:pt x="47" y="15"/>
                      </a:lnTo>
                      <a:lnTo>
                        <a:pt x="48" y="14"/>
                      </a:lnTo>
                      <a:lnTo>
                        <a:pt x="48" y="15"/>
                      </a:lnTo>
                      <a:lnTo>
                        <a:pt x="49" y="14"/>
                      </a:lnTo>
                      <a:lnTo>
                        <a:pt x="49" y="13"/>
                      </a:lnTo>
                      <a:lnTo>
                        <a:pt x="50" y="13"/>
                      </a:lnTo>
                      <a:lnTo>
                        <a:pt x="50" y="12"/>
                      </a:lnTo>
                      <a:lnTo>
                        <a:pt x="51" y="12"/>
                      </a:lnTo>
                      <a:lnTo>
                        <a:pt x="52" y="11"/>
                      </a:lnTo>
                      <a:lnTo>
                        <a:pt x="53" y="12"/>
                      </a:lnTo>
                      <a:lnTo>
                        <a:pt x="54" y="11"/>
                      </a:lnTo>
                      <a:lnTo>
                        <a:pt x="55" y="11"/>
                      </a:lnTo>
                      <a:lnTo>
                        <a:pt x="56" y="11"/>
                      </a:lnTo>
                      <a:lnTo>
                        <a:pt x="57" y="12"/>
                      </a:lnTo>
                      <a:lnTo>
                        <a:pt x="58" y="12"/>
                      </a:lnTo>
                      <a:lnTo>
                        <a:pt x="59" y="12"/>
                      </a:lnTo>
                      <a:lnTo>
                        <a:pt x="59" y="13"/>
                      </a:lnTo>
                      <a:lnTo>
                        <a:pt x="59" y="14"/>
                      </a:lnTo>
                      <a:lnTo>
                        <a:pt x="59" y="15"/>
                      </a:lnTo>
                      <a:lnTo>
                        <a:pt x="60" y="15"/>
                      </a:lnTo>
                      <a:lnTo>
                        <a:pt x="60" y="16"/>
                      </a:lnTo>
                      <a:lnTo>
                        <a:pt x="61" y="17"/>
                      </a:lnTo>
                      <a:lnTo>
                        <a:pt x="62" y="17"/>
                      </a:lnTo>
                      <a:lnTo>
                        <a:pt x="63" y="17"/>
                      </a:lnTo>
                      <a:lnTo>
                        <a:pt x="63" y="18"/>
                      </a:lnTo>
                      <a:lnTo>
                        <a:pt x="64" y="19"/>
                      </a:lnTo>
                      <a:lnTo>
                        <a:pt x="66" y="19"/>
                      </a:lnTo>
                      <a:lnTo>
                        <a:pt x="67" y="20"/>
                      </a:lnTo>
                      <a:lnTo>
                        <a:pt x="68" y="21"/>
                      </a:lnTo>
                      <a:lnTo>
                        <a:pt x="70" y="22"/>
                      </a:lnTo>
                      <a:lnTo>
                        <a:pt x="71" y="23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5"/>
                      </a:lnTo>
                      <a:lnTo>
                        <a:pt x="73" y="25"/>
                      </a:lnTo>
                      <a:lnTo>
                        <a:pt x="73" y="26"/>
                      </a:lnTo>
                      <a:lnTo>
                        <a:pt x="74" y="27"/>
                      </a:lnTo>
                      <a:lnTo>
                        <a:pt x="74" y="28"/>
                      </a:lnTo>
                      <a:lnTo>
                        <a:pt x="75" y="29"/>
                      </a:lnTo>
                      <a:lnTo>
                        <a:pt x="75" y="30"/>
                      </a:lnTo>
                      <a:lnTo>
                        <a:pt x="76" y="30"/>
                      </a:lnTo>
                      <a:lnTo>
                        <a:pt x="76" y="31"/>
                      </a:lnTo>
                      <a:lnTo>
                        <a:pt x="77" y="31"/>
                      </a:lnTo>
                      <a:lnTo>
                        <a:pt x="76" y="32"/>
                      </a:lnTo>
                      <a:lnTo>
                        <a:pt x="77" y="32"/>
                      </a:lnTo>
                      <a:lnTo>
                        <a:pt x="77" y="33"/>
                      </a:lnTo>
                      <a:lnTo>
                        <a:pt x="77" y="34"/>
                      </a:lnTo>
                      <a:lnTo>
                        <a:pt x="78" y="35"/>
                      </a:lnTo>
                      <a:lnTo>
                        <a:pt x="77" y="35"/>
                      </a:lnTo>
                      <a:lnTo>
                        <a:pt x="77" y="36"/>
                      </a:lnTo>
                      <a:lnTo>
                        <a:pt x="77" y="35"/>
                      </a:lnTo>
                      <a:lnTo>
                        <a:pt x="78" y="35"/>
                      </a:lnTo>
                      <a:lnTo>
                        <a:pt x="79" y="34"/>
                      </a:lnTo>
                      <a:lnTo>
                        <a:pt x="80" y="34"/>
                      </a:lnTo>
                      <a:lnTo>
                        <a:pt x="83" y="36"/>
                      </a:lnTo>
                      <a:lnTo>
                        <a:pt x="83" y="37"/>
                      </a:lnTo>
                      <a:lnTo>
                        <a:pt x="82" y="37"/>
                      </a:lnTo>
                      <a:lnTo>
                        <a:pt x="82" y="38"/>
                      </a:lnTo>
                      <a:lnTo>
                        <a:pt x="82" y="39"/>
                      </a:lnTo>
                      <a:lnTo>
                        <a:pt x="83" y="39"/>
                      </a:lnTo>
                      <a:lnTo>
                        <a:pt x="84" y="39"/>
                      </a:lnTo>
                      <a:lnTo>
                        <a:pt x="85" y="38"/>
                      </a:lnTo>
                      <a:lnTo>
                        <a:pt x="86" y="37"/>
                      </a:lnTo>
                      <a:lnTo>
                        <a:pt x="87" y="37"/>
                      </a:lnTo>
                      <a:lnTo>
                        <a:pt x="88" y="38"/>
                      </a:lnTo>
                      <a:lnTo>
                        <a:pt x="89" y="38"/>
                      </a:lnTo>
                      <a:lnTo>
                        <a:pt x="89" y="39"/>
                      </a:lnTo>
                      <a:lnTo>
                        <a:pt x="90" y="40"/>
                      </a:lnTo>
                      <a:lnTo>
                        <a:pt x="90" y="41"/>
                      </a:lnTo>
                      <a:lnTo>
                        <a:pt x="90" y="42"/>
                      </a:lnTo>
                      <a:lnTo>
                        <a:pt x="90" y="43"/>
                      </a:lnTo>
                      <a:lnTo>
                        <a:pt x="91" y="43"/>
                      </a:lnTo>
                      <a:lnTo>
                        <a:pt x="92" y="43"/>
                      </a:lnTo>
                      <a:lnTo>
                        <a:pt x="93" y="44"/>
                      </a:lnTo>
                      <a:lnTo>
                        <a:pt x="93" y="45"/>
                      </a:lnTo>
                      <a:lnTo>
                        <a:pt x="94" y="47"/>
                      </a:lnTo>
                      <a:lnTo>
                        <a:pt x="95" y="47"/>
                      </a:lnTo>
                      <a:lnTo>
                        <a:pt x="95" y="48"/>
                      </a:lnTo>
                      <a:lnTo>
                        <a:pt x="96" y="48"/>
                      </a:lnTo>
                      <a:lnTo>
                        <a:pt x="96" y="49"/>
                      </a:lnTo>
                      <a:lnTo>
                        <a:pt x="97" y="50"/>
                      </a:lnTo>
                      <a:lnTo>
                        <a:pt x="98" y="50"/>
                      </a:lnTo>
                      <a:lnTo>
                        <a:pt x="98" y="49"/>
                      </a:lnTo>
                      <a:lnTo>
                        <a:pt x="99" y="49"/>
                      </a:lnTo>
                      <a:lnTo>
                        <a:pt x="99" y="48"/>
                      </a:lnTo>
                      <a:lnTo>
                        <a:pt x="98" y="48"/>
                      </a:lnTo>
                      <a:lnTo>
                        <a:pt x="98" y="47"/>
                      </a:lnTo>
                      <a:lnTo>
                        <a:pt x="99" y="47"/>
                      </a:lnTo>
                      <a:lnTo>
                        <a:pt x="100" y="47"/>
                      </a:lnTo>
                      <a:lnTo>
                        <a:pt x="100" y="46"/>
                      </a:lnTo>
                      <a:lnTo>
                        <a:pt x="100" y="45"/>
                      </a:lnTo>
                      <a:lnTo>
                        <a:pt x="100" y="44"/>
                      </a:lnTo>
                      <a:lnTo>
                        <a:pt x="101" y="44"/>
                      </a:lnTo>
                      <a:lnTo>
                        <a:pt x="101" y="43"/>
                      </a:lnTo>
                      <a:lnTo>
                        <a:pt x="102" y="42"/>
                      </a:lnTo>
                      <a:lnTo>
                        <a:pt x="103" y="42"/>
                      </a:lnTo>
                      <a:lnTo>
                        <a:pt x="104" y="42"/>
                      </a:lnTo>
                      <a:lnTo>
                        <a:pt x="104" y="41"/>
                      </a:lnTo>
                      <a:lnTo>
                        <a:pt x="105" y="41"/>
                      </a:lnTo>
                      <a:lnTo>
                        <a:pt x="105" y="42"/>
                      </a:lnTo>
                      <a:lnTo>
                        <a:pt x="106" y="42"/>
                      </a:lnTo>
                      <a:lnTo>
                        <a:pt x="106" y="43"/>
                      </a:lnTo>
                      <a:lnTo>
                        <a:pt x="107" y="43"/>
                      </a:lnTo>
                      <a:lnTo>
                        <a:pt x="110" y="44"/>
                      </a:lnTo>
                      <a:lnTo>
                        <a:pt x="113" y="43"/>
                      </a:lnTo>
                      <a:lnTo>
                        <a:pt x="118" y="44"/>
                      </a:lnTo>
                      <a:lnTo>
                        <a:pt x="120" y="46"/>
                      </a:lnTo>
                      <a:lnTo>
                        <a:pt x="120" y="47"/>
                      </a:lnTo>
                      <a:lnTo>
                        <a:pt x="121" y="47"/>
                      </a:lnTo>
                      <a:lnTo>
                        <a:pt x="121" y="48"/>
                      </a:lnTo>
                      <a:lnTo>
                        <a:pt x="122" y="48"/>
                      </a:lnTo>
                      <a:lnTo>
                        <a:pt x="122" y="49"/>
                      </a:lnTo>
                      <a:lnTo>
                        <a:pt x="123" y="49"/>
                      </a:lnTo>
                      <a:lnTo>
                        <a:pt x="123" y="48"/>
                      </a:lnTo>
                      <a:lnTo>
                        <a:pt x="123" y="47"/>
                      </a:lnTo>
                      <a:lnTo>
                        <a:pt x="132" y="45"/>
                      </a:lnTo>
                      <a:lnTo>
                        <a:pt x="133" y="45"/>
                      </a:lnTo>
                      <a:lnTo>
                        <a:pt x="133" y="43"/>
                      </a:lnTo>
                      <a:lnTo>
                        <a:pt x="134" y="43"/>
                      </a:lnTo>
                      <a:lnTo>
                        <a:pt x="135" y="43"/>
                      </a:lnTo>
                      <a:lnTo>
                        <a:pt x="136" y="43"/>
                      </a:lnTo>
                      <a:lnTo>
                        <a:pt x="136" y="42"/>
                      </a:lnTo>
                      <a:lnTo>
                        <a:pt x="137" y="42"/>
                      </a:lnTo>
                      <a:lnTo>
                        <a:pt x="138" y="41"/>
                      </a:lnTo>
                      <a:lnTo>
                        <a:pt x="138" y="42"/>
                      </a:lnTo>
                      <a:lnTo>
                        <a:pt x="139" y="43"/>
                      </a:lnTo>
                      <a:lnTo>
                        <a:pt x="140" y="42"/>
                      </a:lnTo>
                      <a:lnTo>
                        <a:pt x="141" y="43"/>
                      </a:lnTo>
                      <a:lnTo>
                        <a:pt x="141" y="42"/>
                      </a:lnTo>
                      <a:lnTo>
                        <a:pt x="142" y="42"/>
                      </a:lnTo>
                      <a:lnTo>
                        <a:pt x="143" y="42"/>
                      </a:lnTo>
                      <a:lnTo>
                        <a:pt x="143" y="43"/>
                      </a:lnTo>
                      <a:lnTo>
                        <a:pt x="144" y="42"/>
                      </a:lnTo>
                      <a:lnTo>
                        <a:pt x="144" y="43"/>
                      </a:lnTo>
                      <a:lnTo>
                        <a:pt x="144" y="42"/>
                      </a:lnTo>
                      <a:lnTo>
                        <a:pt x="144" y="41"/>
                      </a:lnTo>
                      <a:lnTo>
                        <a:pt x="145" y="42"/>
                      </a:lnTo>
                      <a:lnTo>
                        <a:pt x="145" y="41"/>
                      </a:lnTo>
                      <a:lnTo>
                        <a:pt x="146" y="41"/>
                      </a:lnTo>
                      <a:lnTo>
                        <a:pt x="146" y="40"/>
                      </a:lnTo>
                      <a:lnTo>
                        <a:pt x="147" y="40"/>
                      </a:lnTo>
                      <a:lnTo>
                        <a:pt x="147" y="39"/>
                      </a:lnTo>
                      <a:lnTo>
                        <a:pt x="148" y="39"/>
                      </a:lnTo>
                      <a:lnTo>
                        <a:pt x="148" y="40"/>
                      </a:lnTo>
                      <a:lnTo>
                        <a:pt x="148" y="39"/>
                      </a:lnTo>
                      <a:lnTo>
                        <a:pt x="148" y="40"/>
                      </a:lnTo>
                      <a:lnTo>
                        <a:pt x="148" y="39"/>
                      </a:lnTo>
                      <a:lnTo>
                        <a:pt x="149" y="39"/>
                      </a:lnTo>
                      <a:lnTo>
                        <a:pt x="150" y="39"/>
                      </a:lnTo>
                      <a:lnTo>
                        <a:pt x="151" y="39"/>
                      </a:lnTo>
                      <a:lnTo>
                        <a:pt x="151" y="40"/>
                      </a:lnTo>
                      <a:lnTo>
                        <a:pt x="152" y="40"/>
                      </a:lnTo>
                      <a:lnTo>
                        <a:pt x="153" y="40"/>
                      </a:lnTo>
                      <a:lnTo>
                        <a:pt x="154" y="40"/>
                      </a:lnTo>
                      <a:lnTo>
                        <a:pt x="153" y="39"/>
                      </a:lnTo>
                      <a:lnTo>
                        <a:pt x="153" y="38"/>
                      </a:lnTo>
                      <a:lnTo>
                        <a:pt x="152" y="37"/>
                      </a:lnTo>
                      <a:lnTo>
                        <a:pt x="152" y="36"/>
                      </a:lnTo>
                      <a:lnTo>
                        <a:pt x="151" y="36"/>
                      </a:lnTo>
                      <a:lnTo>
                        <a:pt x="151" y="35"/>
                      </a:lnTo>
                      <a:lnTo>
                        <a:pt x="151" y="34"/>
                      </a:lnTo>
                      <a:lnTo>
                        <a:pt x="152" y="34"/>
                      </a:lnTo>
                      <a:lnTo>
                        <a:pt x="153" y="34"/>
                      </a:lnTo>
                      <a:lnTo>
                        <a:pt x="154" y="34"/>
                      </a:lnTo>
                      <a:lnTo>
                        <a:pt x="155" y="33"/>
                      </a:lnTo>
                      <a:lnTo>
                        <a:pt x="155" y="32"/>
                      </a:lnTo>
                      <a:lnTo>
                        <a:pt x="156" y="32"/>
                      </a:lnTo>
                      <a:lnTo>
                        <a:pt x="156" y="31"/>
                      </a:lnTo>
                      <a:lnTo>
                        <a:pt x="157" y="30"/>
                      </a:lnTo>
                      <a:lnTo>
                        <a:pt x="158" y="30"/>
                      </a:lnTo>
                      <a:lnTo>
                        <a:pt x="159" y="30"/>
                      </a:lnTo>
                      <a:lnTo>
                        <a:pt x="160" y="30"/>
                      </a:lnTo>
                      <a:lnTo>
                        <a:pt x="161" y="30"/>
                      </a:lnTo>
                      <a:lnTo>
                        <a:pt x="162" y="30"/>
                      </a:lnTo>
                      <a:lnTo>
                        <a:pt x="164" y="29"/>
                      </a:lnTo>
                      <a:lnTo>
                        <a:pt x="164" y="28"/>
                      </a:lnTo>
                      <a:lnTo>
                        <a:pt x="164" y="27"/>
                      </a:lnTo>
                      <a:lnTo>
                        <a:pt x="163" y="26"/>
                      </a:lnTo>
                      <a:lnTo>
                        <a:pt x="163" y="25"/>
                      </a:lnTo>
                      <a:lnTo>
                        <a:pt x="163" y="24"/>
                      </a:lnTo>
                      <a:lnTo>
                        <a:pt x="165" y="24"/>
                      </a:lnTo>
                      <a:lnTo>
                        <a:pt x="166" y="23"/>
                      </a:lnTo>
                      <a:lnTo>
                        <a:pt x="168" y="21"/>
                      </a:lnTo>
                      <a:lnTo>
                        <a:pt x="169" y="21"/>
                      </a:lnTo>
                      <a:lnTo>
                        <a:pt x="170" y="21"/>
                      </a:lnTo>
                      <a:lnTo>
                        <a:pt x="171" y="21"/>
                      </a:lnTo>
                      <a:lnTo>
                        <a:pt x="172" y="21"/>
                      </a:lnTo>
                      <a:lnTo>
                        <a:pt x="172" y="22"/>
                      </a:lnTo>
                      <a:lnTo>
                        <a:pt x="173" y="21"/>
                      </a:lnTo>
                      <a:lnTo>
                        <a:pt x="174" y="21"/>
                      </a:lnTo>
                      <a:lnTo>
                        <a:pt x="175" y="21"/>
                      </a:lnTo>
                      <a:lnTo>
                        <a:pt x="176" y="21"/>
                      </a:lnTo>
                      <a:lnTo>
                        <a:pt x="176" y="20"/>
                      </a:lnTo>
                      <a:lnTo>
                        <a:pt x="176" y="21"/>
                      </a:lnTo>
                      <a:lnTo>
                        <a:pt x="176" y="20"/>
                      </a:lnTo>
                      <a:lnTo>
                        <a:pt x="177" y="20"/>
                      </a:lnTo>
                      <a:lnTo>
                        <a:pt x="178" y="20"/>
                      </a:lnTo>
                      <a:lnTo>
                        <a:pt x="179" y="20"/>
                      </a:lnTo>
                      <a:lnTo>
                        <a:pt x="180" y="19"/>
                      </a:lnTo>
                      <a:lnTo>
                        <a:pt x="180" y="18"/>
                      </a:lnTo>
                      <a:lnTo>
                        <a:pt x="180" y="19"/>
                      </a:lnTo>
                      <a:lnTo>
                        <a:pt x="181" y="18"/>
                      </a:lnTo>
                      <a:lnTo>
                        <a:pt x="182" y="18"/>
                      </a:lnTo>
                      <a:lnTo>
                        <a:pt x="182" y="19"/>
                      </a:lnTo>
                      <a:lnTo>
                        <a:pt x="183" y="18"/>
                      </a:lnTo>
                      <a:lnTo>
                        <a:pt x="183" y="19"/>
                      </a:lnTo>
                      <a:lnTo>
                        <a:pt x="184" y="18"/>
                      </a:lnTo>
                      <a:lnTo>
                        <a:pt x="184" y="19"/>
                      </a:lnTo>
                      <a:lnTo>
                        <a:pt x="185" y="20"/>
                      </a:lnTo>
                      <a:lnTo>
                        <a:pt x="186" y="20"/>
                      </a:lnTo>
                      <a:lnTo>
                        <a:pt x="187" y="20"/>
                      </a:lnTo>
                      <a:lnTo>
                        <a:pt x="186" y="20"/>
                      </a:lnTo>
                      <a:lnTo>
                        <a:pt x="187" y="19"/>
                      </a:lnTo>
                      <a:lnTo>
                        <a:pt x="188" y="19"/>
                      </a:lnTo>
                      <a:lnTo>
                        <a:pt x="188" y="20"/>
                      </a:lnTo>
                      <a:lnTo>
                        <a:pt x="188" y="19"/>
                      </a:lnTo>
                      <a:lnTo>
                        <a:pt x="189" y="19"/>
                      </a:lnTo>
                      <a:lnTo>
                        <a:pt x="189" y="18"/>
                      </a:lnTo>
                      <a:lnTo>
                        <a:pt x="189" y="19"/>
                      </a:lnTo>
                      <a:lnTo>
                        <a:pt x="190" y="20"/>
                      </a:lnTo>
                      <a:lnTo>
                        <a:pt x="190" y="21"/>
                      </a:lnTo>
                      <a:lnTo>
                        <a:pt x="190" y="22"/>
                      </a:lnTo>
                      <a:lnTo>
                        <a:pt x="190" y="23"/>
                      </a:lnTo>
                      <a:lnTo>
                        <a:pt x="191" y="23"/>
                      </a:lnTo>
                      <a:lnTo>
                        <a:pt x="191" y="24"/>
                      </a:lnTo>
                      <a:lnTo>
                        <a:pt x="192" y="24"/>
                      </a:lnTo>
                      <a:lnTo>
                        <a:pt x="193" y="24"/>
                      </a:lnTo>
                      <a:lnTo>
                        <a:pt x="194" y="24"/>
                      </a:lnTo>
                      <a:lnTo>
                        <a:pt x="195" y="24"/>
                      </a:lnTo>
                      <a:lnTo>
                        <a:pt x="195" y="23"/>
                      </a:lnTo>
                      <a:lnTo>
                        <a:pt x="195" y="24"/>
                      </a:lnTo>
                      <a:lnTo>
                        <a:pt x="196" y="24"/>
                      </a:lnTo>
                      <a:lnTo>
                        <a:pt x="196" y="23"/>
                      </a:lnTo>
                      <a:lnTo>
                        <a:pt x="197" y="23"/>
                      </a:lnTo>
                      <a:lnTo>
                        <a:pt x="198" y="23"/>
                      </a:lnTo>
                      <a:lnTo>
                        <a:pt x="199" y="23"/>
                      </a:lnTo>
                      <a:lnTo>
                        <a:pt x="199" y="22"/>
                      </a:lnTo>
                      <a:lnTo>
                        <a:pt x="200" y="22"/>
                      </a:lnTo>
                      <a:lnTo>
                        <a:pt x="200" y="23"/>
                      </a:lnTo>
                      <a:lnTo>
                        <a:pt x="201" y="23"/>
                      </a:lnTo>
                      <a:lnTo>
                        <a:pt x="202" y="22"/>
                      </a:lnTo>
                      <a:lnTo>
                        <a:pt x="201" y="21"/>
                      </a:lnTo>
                      <a:lnTo>
                        <a:pt x="202" y="21"/>
                      </a:lnTo>
                      <a:lnTo>
                        <a:pt x="202" y="22"/>
                      </a:lnTo>
                      <a:lnTo>
                        <a:pt x="202" y="21"/>
                      </a:lnTo>
                      <a:lnTo>
                        <a:pt x="202" y="22"/>
                      </a:lnTo>
                      <a:lnTo>
                        <a:pt x="203" y="21"/>
                      </a:lnTo>
                      <a:lnTo>
                        <a:pt x="204" y="21"/>
                      </a:lnTo>
                      <a:lnTo>
                        <a:pt x="205" y="20"/>
                      </a:lnTo>
                      <a:lnTo>
                        <a:pt x="206" y="20"/>
                      </a:lnTo>
                      <a:lnTo>
                        <a:pt x="206" y="19"/>
                      </a:lnTo>
                      <a:lnTo>
                        <a:pt x="207" y="19"/>
                      </a:lnTo>
                      <a:lnTo>
                        <a:pt x="208" y="19"/>
                      </a:lnTo>
                      <a:lnTo>
                        <a:pt x="209" y="19"/>
                      </a:lnTo>
                      <a:lnTo>
                        <a:pt x="210" y="19"/>
                      </a:lnTo>
                      <a:lnTo>
                        <a:pt x="210" y="18"/>
                      </a:lnTo>
                      <a:lnTo>
                        <a:pt x="210" y="19"/>
                      </a:lnTo>
                      <a:lnTo>
                        <a:pt x="211" y="19"/>
                      </a:lnTo>
                      <a:lnTo>
                        <a:pt x="211" y="20"/>
                      </a:lnTo>
                      <a:lnTo>
                        <a:pt x="212" y="20"/>
                      </a:lnTo>
                      <a:lnTo>
                        <a:pt x="213" y="20"/>
                      </a:lnTo>
                      <a:lnTo>
                        <a:pt x="213" y="19"/>
                      </a:lnTo>
                      <a:lnTo>
                        <a:pt x="214" y="19"/>
                      </a:lnTo>
                      <a:lnTo>
                        <a:pt x="214" y="20"/>
                      </a:lnTo>
                      <a:lnTo>
                        <a:pt x="214" y="21"/>
                      </a:lnTo>
                      <a:lnTo>
                        <a:pt x="215" y="21"/>
                      </a:lnTo>
                      <a:lnTo>
                        <a:pt x="216" y="21"/>
                      </a:lnTo>
                      <a:lnTo>
                        <a:pt x="217" y="21"/>
                      </a:lnTo>
                      <a:lnTo>
                        <a:pt x="218" y="22"/>
                      </a:lnTo>
                      <a:lnTo>
                        <a:pt x="219" y="23"/>
                      </a:lnTo>
                      <a:lnTo>
                        <a:pt x="222" y="24"/>
                      </a:lnTo>
                      <a:lnTo>
                        <a:pt x="227" y="26"/>
                      </a:lnTo>
                      <a:lnTo>
                        <a:pt x="228" y="26"/>
                      </a:lnTo>
                      <a:lnTo>
                        <a:pt x="229" y="27"/>
                      </a:lnTo>
                      <a:lnTo>
                        <a:pt x="230" y="27"/>
                      </a:lnTo>
                      <a:lnTo>
                        <a:pt x="231" y="27"/>
                      </a:lnTo>
                      <a:lnTo>
                        <a:pt x="232" y="27"/>
                      </a:lnTo>
                      <a:lnTo>
                        <a:pt x="232" y="28"/>
                      </a:lnTo>
                      <a:lnTo>
                        <a:pt x="233" y="28"/>
                      </a:lnTo>
                      <a:lnTo>
                        <a:pt x="234" y="28"/>
                      </a:lnTo>
                      <a:lnTo>
                        <a:pt x="235" y="28"/>
                      </a:lnTo>
                      <a:lnTo>
                        <a:pt x="236" y="28"/>
                      </a:lnTo>
                      <a:lnTo>
                        <a:pt x="237" y="29"/>
                      </a:lnTo>
                      <a:lnTo>
                        <a:pt x="237" y="30"/>
                      </a:lnTo>
                      <a:lnTo>
                        <a:pt x="237" y="31"/>
                      </a:lnTo>
                      <a:lnTo>
                        <a:pt x="236" y="31"/>
                      </a:lnTo>
                      <a:lnTo>
                        <a:pt x="236" y="32"/>
                      </a:lnTo>
                      <a:lnTo>
                        <a:pt x="235" y="33"/>
                      </a:lnTo>
                      <a:lnTo>
                        <a:pt x="235" y="34"/>
                      </a:lnTo>
                      <a:lnTo>
                        <a:pt x="234" y="35"/>
                      </a:lnTo>
                      <a:lnTo>
                        <a:pt x="232" y="36"/>
                      </a:lnTo>
                      <a:lnTo>
                        <a:pt x="232" y="37"/>
                      </a:lnTo>
                      <a:lnTo>
                        <a:pt x="231" y="38"/>
                      </a:lnTo>
                      <a:lnTo>
                        <a:pt x="230" y="39"/>
                      </a:lnTo>
                      <a:lnTo>
                        <a:pt x="230" y="40"/>
                      </a:lnTo>
                      <a:lnTo>
                        <a:pt x="229" y="40"/>
                      </a:lnTo>
                      <a:lnTo>
                        <a:pt x="230" y="41"/>
                      </a:lnTo>
                      <a:lnTo>
                        <a:pt x="229" y="41"/>
                      </a:lnTo>
                      <a:lnTo>
                        <a:pt x="229" y="42"/>
                      </a:lnTo>
                      <a:lnTo>
                        <a:pt x="228" y="43"/>
                      </a:lnTo>
                      <a:lnTo>
                        <a:pt x="228" y="44"/>
                      </a:lnTo>
                      <a:lnTo>
                        <a:pt x="227" y="45"/>
                      </a:lnTo>
                      <a:lnTo>
                        <a:pt x="226" y="45"/>
                      </a:lnTo>
                      <a:lnTo>
                        <a:pt x="226" y="46"/>
                      </a:lnTo>
                      <a:lnTo>
                        <a:pt x="225" y="47"/>
                      </a:lnTo>
                      <a:lnTo>
                        <a:pt x="225" y="48"/>
                      </a:lnTo>
                      <a:lnTo>
                        <a:pt x="224" y="48"/>
                      </a:lnTo>
                      <a:lnTo>
                        <a:pt x="224" y="49"/>
                      </a:lnTo>
                      <a:lnTo>
                        <a:pt x="224" y="50"/>
                      </a:lnTo>
                      <a:lnTo>
                        <a:pt x="223" y="51"/>
                      </a:lnTo>
                      <a:lnTo>
                        <a:pt x="222" y="51"/>
                      </a:lnTo>
                      <a:lnTo>
                        <a:pt x="222" y="52"/>
                      </a:lnTo>
                      <a:lnTo>
                        <a:pt x="221" y="53"/>
                      </a:lnTo>
                      <a:lnTo>
                        <a:pt x="220" y="53"/>
                      </a:lnTo>
                      <a:lnTo>
                        <a:pt x="220" y="54"/>
                      </a:lnTo>
                      <a:lnTo>
                        <a:pt x="219" y="55"/>
                      </a:lnTo>
                      <a:lnTo>
                        <a:pt x="218" y="56"/>
                      </a:lnTo>
                      <a:lnTo>
                        <a:pt x="218" y="57"/>
                      </a:lnTo>
                      <a:lnTo>
                        <a:pt x="217" y="57"/>
                      </a:lnTo>
                      <a:lnTo>
                        <a:pt x="217" y="58"/>
                      </a:lnTo>
                      <a:lnTo>
                        <a:pt x="216" y="58"/>
                      </a:lnTo>
                      <a:lnTo>
                        <a:pt x="215" y="59"/>
                      </a:lnTo>
                      <a:lnTo>
                        <a:pt x="214" y="59"/>
                      </a:lnTo>
                      <a:lnTo>
                        <a:pt x="214" y="60"/>
                      </a:lnTo>
                      <a:lnTo>
                        <a:pt x="213" y="60"/>
                      </a:lnTo>
                      <a:lnTo>
                        <a:pt x="212" y="60"/>
                      </a:lnTo>
                      <a:lnTo>
                        <a:pt x="212" y="61"/>
                      </a:lnTo>
                      <a:lnTo>
                        <a:pt x="211" y="61"/>
                      </a:lnTo>
                      <a:lnTo>
                        <a:pt x="210" y="61"/>
                      </a:lnTo>
                      <a:lnTo>
                        <a:pt x="210" y="62"/>
                      </a:lnTo>
                      <a:lnTo>
                        <a:pt x="209" y="63"/>
                      </a:lnTo>
                      <a:lnTo>
                        <a:pt x="208" y="64"/>
                      </a:lnTo>
                      <a:lnTo>
                        <a:pt x="207" y="65"/>
                      </a:lnTo>
                      <a:lnTo>
                        <a:pt x="207" y="66"/>
                      </a:lnTo>
                      <a:lnTo>
                        <a:pt x="207" y="67"/>
                      </a:lnTo>
                      <a:lnTo>
                        <a:pt x="207" y="66"/>
                      </a:lnTo>
                      <a:lnTo>
                        <a:pt x="207" y="67"/>
                      </a:lnTo>
                      <a:lnTo>
                        <a:pt x="206" y="67"/>
                      </a:lnTo>
                      <a:lnTo>
                        <a:pt x="206" y="68"/>
                      </a:lnTo>
                      <a:lnTo>
                        <a:pt x="205" y="68"/>
                      </a:lnTo>
                      <a:lnTo>
                        <a:pt x="205" y="69"/>
                      </a:lnTo>
                      <a:lnTo>
                        <a:pt x="204" y="69"/>
                      </a:lnTo>
                      <a:lnTo>
                        <a:pt x="203" y="70"/>
                      </a:lnTo>
                      <a:lnTo>
                        <a:pt x="202" y="71"/>
                      </a:lnTo>
                      <a:lnTo>
                        <a:pt x="201" y="72"/>
                      </a:lnTo>
                      <a:lnTo>
                        <a:pt x="200" y="72"/>
                      </a:lnTo>
                      <a:lnTo>
                        <a:pt x="200" y="73"/>
                      </a:lnTo>
                      <a:lnTo>
                        <a:pt x="200" y="74"/>
                      </a:lnTo>
                      <a:lnTo>
                        <a:pt x="199" y="74"/>
                      </a:lnTo>
                      <a:lnTo>
                        <a:pt x="198" y="74"/>
                      </a:lnTo>
                      <a:lnTo>
                        <a:pt x="198" y="75"/>
                      </a:lnTo>
                      <a:lnTo>
                        <a:pt x="197" y="75"/>
                      </a:lnTo>
                      <a:lnTo>
                        <a:pt x="197" y="76"/>
                      </a:lnTo>
                      <a:lnTo>
                        <a:pt x="196" y="76"/>
                      </a:lnTo>
                      <a:lnTo>
                        <a:pt x="195" y="76"/>
                      </a:lnTo>
                      <a:lnTo>
                        <a:pt x="195" y="77"/>
                      </a:lnTo>
                      <a:lnTo>
                        <a:pt x="194" y="77"/>
                      </a:lnTo>
                      <a:lnTo>
                        <a:pt x="194" y="78"/>
                      </a:lnTo>
                      <a:lnTo>
                        <a:pt x="193" y="78"/>
                      </a:lnTo>
                      <a:lnTo>
                        <a:pt x="192" y="79"/>
                      </a:lnTo>
                      <a:lnTo>
                        <a:pt x="192" y="80"/>
                      </a:lnTo>
                      <a:lnTo>
                        <a:pt x="191" y="81"/>
                      </a:lnTo>
                      <a:lnTo>
                        <a:pt x="191" y="82"/>
                      </a:lnTo>
                      <a:lnTo>
                        <a:pt x="190" y="83"/>
                      </a:lnTo>
                      <a:lnTo>
                        <a:pt x="191" y="84"/>
                      </a:lnTo>
                      <a:lnTo>
                        <a:pt x="190" y="84"/>
                      </a:lnTo>
                      <a:lnTo>
                        <a:pt x="189" y="85"/>
                      </a:lnTo>
                      <a:lnTo>
                        <a:pt x="188" y="85"/>
                      </a:lnTo>
                      <a:lnTo>
                        <a:pt x="188" y="84"/>
                      </a:lnTo>
                      <a:lnTo>
                        <a:pt x="187" y="84"/>
                      </a:lnTo>
                      <a:lnTo>
                        <a:pt x="186" y="84"/>
                      </a:lnTo>
                      <a:lnTo>
                        <a:pt x="186" y="85"/>
                      </a:lnTo>
                      <a:lnTo>
                        <a:pt x="185" y="85"/>
                      </a:lnTo>
                      <a:lnTo>
                        <a:pt x="184" y="85"/>
                      </a:lnTo>
                      <a:lnTo>
                        <a:pt x="184" y="86"/>
                      </a:lnTo>
                      <a:lnTo>
                        <a:pt x="183" y="86"/>
                      </a:lnTo>
                      <a:lnTo>
                        <a:pt x="183" y="87"/>
                      </a:lnTo>
                      <a:lnTo>
                        <a:pt x="181" y="88"/>
                      </a:lnTo>
                      <a:lnTo>
                        <a:pt x="181" y="89"/>
                      </a:lnTo>
                      <a:lnTo>
                        <a:pt x="181" y="88"/>
                      </a:lnTo>
                      <a:lnTo>
                        <a:pt x="181" y="89"/>
                      </a:lnTo>
                      <a:lnTo>
                        <a:pt x="180" y="90"/>
                      </a:lnTo>
                      <a:lnTo>
                        <a:pt x="179" y="91"/>
                      </a:lnTo>
                      <a:lnTo>
                        <a:pt x="178" y="92"/>
                      </a:lnTo>
                      <a:lnTo>
                        <a:pt x="176" y="94"/>
                      </a:lnTo>
                      <a:lnTo>
                        <a:pt x="176" y="95"/>
                      </a:lnTo>
                      <a:lnTo>
                        <a:pt x="175" y="96"/>
                      </a:lnTo>
                      <a:lnTo>
                        <a:pt x="173" y="98"/>
                      </a:lnTo>
                      <a:lnTo>
                        <a:pt x="173" y="99"/>
                      </a:lnTo>
                      <a:lnTo>
                        <a:pt x="172" y="99"/>
                      </a:lnTo>
                      <a:lnTo>
                        <a:pt x="171" y="100"/>
                      </a:lnTo>
                      <a:lnTo>
                        <a:pt x="170" y="100"/>
                      </a:lnTo>
                      <a:lnTo>
                        <a:pt x="169" y="102"/>
                      </a:lnTo>
                      <a:lnTo>
                        <a:pt x="168" y="103"/>
                      </a:lnTo>
                      <a:lnTo>
                        <a:pt x="167" y="105"/>
                      </a:lnTo>
                      <a:lnTo>
                        <a:pt x="166" y="106"/>
                      </a:lnTo>
                      <a:lnTo>
                        <a:pt x="165" y="107"/>
                      </a:lnTo>
                      <a:lnTo>
                        <a:pt x="165" y="108"/>
                      </a:lnTo>
                      <a:lnTo>
                        <a:pt x="164" y="109"/>
                      </a:lnTo>
                      <a:lnTo>
                        <a:pt x="163" y="110"/>
                      </a:lnTo>
                      <a:lnTo>
                        <a:pt x="163" y="111"/>
                      </a:lnTo>
                      <a:lnTo>
                        <a:pt x="162" y="111"/>
                      </a:lnTo>
                      <a:lnTo>
                        <a:pt x="162" y="112"/>
                      </a:lnTo>
                      <a:lnTo>
                        <a:pt x="161" y="112"/>
                      </a:lnTo>
                      <a:lnTo>
                        <a:pt x="161" y="113"/>
                      </a:lnTo>
                      <a:lnTo>
                        <a:pt x="160" y="113"/>
                      </a:lnTo>
                      <a:lnTo>
                        <a:pt x="159" y="113"/>
                      </a:lnTo>
                      <a:lnTo>
                        <a:pt x="158" y="114"/>
                      </a:lnTo>
                      <a:lnTo>
                        <a:pt x="157" y="115"/>
                      </a:lnTo>
                      <a:lnTo>
                        <a:pt x="156" y="116"/>
                      </a:lnTo>
                      <a:lnTo>
                        <a:pt x="156" y="117"/>
                      </a:lnTo>
                      <a:lnTo>
                        <a:pt x="155" y="117"/>
                      </a:lnTo>
                      <a:lnTo>
                        <a:pt x="154" y="119"/>
                      </a:lnTo>
                      <a:lnTo>
                        <a:pt x="154" y="118"/>
                      </a:lnTo>
                      <a:lnTo>
                        <a:pt x="153" y="118"/>
                      </a:lnTo>
                      <a:lnTo>
                        <a:pt x="152" y="119"/>
                      </a:lnTo>
                      <a:lnTo>
                        <a:pt x="151" y="119"/>
                      </a:lnTo>
                      <a:lnTo>
                        <a:pt x="150" y="120"/>
                      </a:lnTo>
                      <a:lnTo>
                        <a:pt x="150" y="121"/>
                      </a:lnTo>
                      <a:lnTo>
                        <a:pt x="149" y="121"/>
                      </a:lnTo>
                      <a:lnTo>
                        <a:pt x="148" y="122"/>
                      </a:lnTo>
                      <a:lnTo>
                        <a:pt x="147" y="123"/>
                      </a:lnTo>
                      <a:lnTo>
                        <a:pt x="146" y="124"/>
                      </a:lnTo>
                      <a:lnTo>
                        <a:pt x="145" y="124"/>
                      </a:lnTo>
                      <a:lnTo>
                        <a:pt x="145" y="125"/>
                      </a:lnTo>
                      <a:lnTo>
                        <a:pt x="144" y="125"/>
                      </a:lnTo>
                      <a:lnTo>
                        <a:pt x="143" y="126"/>
                      </a:lnTo>
                      <a:lnTo>
                        <a:pt x="142" y="127"/>
                      </a:lnTo>
                      <a:lnTo>
                        <a:pt x="141" y="128"/>
                      </a:lnTo>
                      <a:lnTo>
                        <a:pt x="140" y="129"/>
                      </a:lnTo>
                      <a:lnTo>
                        <a:pt x="140" y="130"/>
                      </a:lnTo>
                      <a:lnTo>
                        <a:pt x="140" y="131"/>
                      </a:lnTo>
                      <a:lnTo>
                        <a:pt x="140" y="132"/>
                      </a:lnTo>
                      <a:lnTo>
                        <a:pt x="140" y="133"/>
                      </a:lnTo>
                      <a:lnTo>
                        <a:pt x="139" y="133"/>
                      </a:lnTo>
                      <a:lnTo>
                        <a:pt x="138" y="134"/>
                      </a:lnTo>
                      <a:lnTo>
                        <a:pt x="138" y="135"/>
                      </a:lnTo>
                      <a:lnTo>
                        <a:pt x="136" y="137"/>
                      </a:lnTo>
                      <a:lnTo>
                        <a:pt x="135" y="138"/>
                      </a:lnTo>
                      <a:lnTo>
                        <a:pt x="135" y="139"/>
                      </a:lnTo>
                      <a:lnTo>
                        <a:pt x="133" y="141"/>
                      </a:lnTo>
                      <a:lnTo>
                        <a:pt x="133" y="142"/>
                      </a:lnTo>
                      <a:lnTo>
                        <a:pt x="133" y="143"/>
                      </a:lnTo>
                      <a:lnTo>
                        <a:pt x="132" y="143"/>
                      </a:lnTo>
                      <a:lnTo>
                        <a:pt x="131" y="143"/>
                      </a:lnTo>
                      <a:lnTo>
                        <a:pt x="131" y="141"/>
                      </a:lnTo>
                      <a:lnTo>
                        <a:pt x="130" y="137"/>
                      </a:lnTo>
                      <a:lnTo>
                        <a:pt x="128" y="135"/>
                      </a:lnTo>
                      <a:lnTo>
                        <a:pt x="127" y="135"/>
                      </a:lnTo>
                      <a:lnTo>
                        <a:pt x="126" y="136"/>
                      </a:lnTo>
                      <a:lnTo>
                        <a:pt x="125" y="136"/>
                      </a:lnTo>
                      <a:lnTo>
                        <a:pt x="124" y="136"/>
                      </a:lnTo>
                      <a:lnTo>
                        <a:pt x="124" y="137"/>
                      </a:lnTo>
                      <a:lnTo>
                        <a:pt x="123" y="136"/>
                      </a:lnTo>
                      <a:lnTo>
                        <a:pt x="124" y="135"/>
                      </a:lnTo>
                      <a:lnTo>
                        <a:pt x="123" y="135"/>
                      </a:lnTo>
                      <a:lnTo>
                        <a:pt x="122" y="135"/>
                      </a:lnTo>
                      <a:lnTo>
                        <a:pt x="121" y="135"/>
                      </a:lnTo>
                      <a:lnTo>
                        <a:pt x="121" y="136"/>
                      </a:lnTo>
                      <a:lnTo>
                        <a:pt x="121" y="135"/>
                      </a:lnTo>
                      <a:lnTo>
                        <a:pt x="120" y="134"/>
                      </a:lnTo>
                      <a:lnTo>
                        <a:pt x="120" y="132"/>
                      </a:lnTo>
                      <a:lnTo>
                        <a:pt x="120" y="131"/>
                      </a:lnTo>
                      <a:lnTo>
                        <a:pt x="120" y="130"/>
                      </a:lnTo>
                      <a:lnTo>
                        <a:pt x="120" y="129"/>
                      </a:lnTo>
                      <a:lnTo>
                        <a:pt x="120" y="128"/>
                      </a:lnTo>
                      <a:lnTo>
                        <a:pt x="120" y="127"/>
                      </a:lnTo>
                      <a:lnTo>
                        <a:pt x="119" y="126"/>
                      </a:lnTo>
                      <a:lnTo>
                        <a:pt x="119" y="125"/>
                      </a:lnTo>
                      <a:lnTo>
                        <a:pt x="118" y="125"/>
                      </a:lnTo>
                      <a:lnTo>
                        <a:pt x="118" y="124"/>
                      </a:lnTo>
                      <a:lnTo>
                        <a:pt x="118" y="123"/>
                      </a:lnTo>
                      <a:lnTo>
                        <a:pt x="116" y="122"/>
                      </a:lnTo>
                      <a:lnTo>
                        <a:pt x="116" y="121"/>
                      </a:lnTo>
                      <a:lnTo>
                        <a:pt x="115" y="121"/>
                      </a:lnTo>
                      <a:lnTo>
                        <a:pt x="114" y="121"/>
                      </a:lnTo>
                      <a:lnTo>
                        <a:pt x="113" y="122"/>
                      </a:lnTo>
                      <a:lnTo>
                        <a:pt x="112" y="122"/>
                      </a:lnTo>
                      <a:lnTo>
                        <a:pt x="111" y="122"/>
                      </a:lnTo>
                      <a:lnTo>
                        <a:pt x="110" y="122"/>
                      </a:lnTo>
                      <a:lnTo>
                        <a:pt x="109" y="121"/>
                      </a:lnTo>
                      <a:lnTo>
                        <a:pt x="108" y="121"/>
                      </a:lnTo>
                      <a:lnTo>
                        <a:pt x="108" y="120"/>
                      </a:lnTo>
                      <a:lnTo>
                        <a:pt x="108" y="119"/>
                      </a:lnTo>
                      <a:lnTo>
                        <a:pt x="107" y="118"/>
                      </a:lnTo>
                      <a:lnTo>
                        <a:pt x="106" y="118"/>
                      </a:lnTo>
                      <a:lnTo>
                        <a:pt x="106" y="117"/>
                      </a:lnTo>
                      <a:lnTo>
                        <a:pt x="105" y="117"/>
                      </a:lnTo>
                      <a:lnTo>
                        <a:pt x="104" y="117"/>
                      </a:lnTo>
                      <a:lnTo>
                        <a:pt x="103" y="117"/>
                      </a:lnTo>
                      <a:lnTo>
                        <a:pt x="102" y="117"/>
                      </a:lnTo>
                      <a:lnTo>
                        <a:pt x="102" y="116"/>
                      </a:lnTo>
                      <a:lnTo>
                        <a:pt x="101" y="115"/>
                      </a:lnTo>
                      <a:lnTo>
                        <a:pt x="100" y="114"/>
                      </a:lnTo>
                      <a:lnTo>
                        <a:pt x="100" y="113"/>
                      </a:lnTo>
                      <a:lnTo>
                        <a:pt x="100" y="112"/>
                      </a:lnTo>
                      <a:lnTo>
                        <a:pt x="99" y="112"/>
                      </a:lnTo>
                      <a:lnTo>
                        <a:pt x="99" y="111"/>
                      </a:lnTo>
                      <a:lnTo>
                        <a:pt x="99" y="112"/>
                      </a:lnTo>
                      <a:lnTo>
                        <a:pt x="98" y="111"/>
                      </a:lnTo>
                      <a:lnTo>
                        <a:pt x="98" y="110"/>
                      </a:lnTo>
                      <a:lnTo>
                        <a:pt x="97" y="110"/>
                      </a:lnTo>
                      <a:lnTo>
                        <a:pt x="96" y="110"/>
                      </a:lnTo>
                      <a:lnTo>
                        <a:pt x="95" y="109"/>
                      </a:lnTo>
                      <a:lnTo>
                        <a:pt x="94" y="108"/>
                      </a:lnTo>
                      <a:lnTo>
                        <a:pt x="94" y="107"/>
                      </a:lnTo>
                      <a:lnTo>
                        <a:pt x="93" y="105"/>
                      </a:lnTo>
                      <a:lnTo>
                        <a:pt x="93" y="104"/>
                      </a:lnTo>
                      <a:lnTo>
                        <a:pt x="93" y="103"/>
                      </a:lnTo>
                      <a:lnTo>
                        <a:pt x="92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2" y="98"/>
                      </a:lnTo>
                      <a:lnTo>
                        <a:pt x="93" y="98"/>
                      </a:lnTo>
                      <a:lnTo>
                        <a:pt x="92" y="97"/>
                      </a:lnTo>
                      <a:lnTo>
                        <a:pt x="91" y="97"/>
                      </a:lnTo>
                      <a:lnTo>
                        <a:pt x="90" y="96"/>
                      </a:lnTo>
                      <a:lnTo>
                        <a:pt x="88" y="96"/>
                      </a:lnTo>
                      <a:lnTo>
                        <a:pt x="87" y="97"/>
                      </a:lnTo>
                      <a:lnTo>
                        <a:pt x="86" y="96"/>
                      </a:lnTo>
                      <a:lnTo>
                        <a:pt x="84" y="95"/>
                      </a:lnTo>
                      <a:lnTo>
                        <a:pt x="84" y="94"/>
                      </a:lnTo>
                      <a:lnTo>
                        <a:pt x="83" y="93"/>
                      </a:lnTo>
                      <a:lnTo>
                        <a:pt x="83" y="92"/>
                      </a:lnTo>
                      <a:lnTo>
                        <a:pt x="81" y="91"/>
                      </a:lnTo>
                      <a:lnTo>
                        <a:pt x="80" y="90"/>
                      </a:lnTo>
                      <a:lnTo>
                        <a:pt x="79" y="89"/>
                      </a:lnTo>
                      <a:lnTo>
                        <a:pt x="78" y="88"/>
                      </a:lnTo>
                      <a:lnTo>
                        <a:pt x="76" y="88"/>
                      </a:lnTo>
                      <a:lnTo>
                        <a:pt x="73" y="88"/>
                      </a:lnTo>
                      <a:lnTo>
                        <a:pt x="73" y="87"/>
                      </a:lnTo>
                      <a:lnTo>
                        <a:pt x="72" y="87"/>
                      </a:lnTo>
                      <a:lnTo>
                        <a:pt x="71" y="86"/>
                      </a:lnTo>
                      <a:lnTo>
                        <a:pt x="71" y="84"/>
                      </a:lnTo>
                      <a:lnTo>
                        <a:pt x="70" y="82"/>
                      </a:lnTo>
                      <a:lnTo>
                        <a:pt x="69" y="82"/>
                      </a:lnTo>
                      <a:lnTo>
                        <a:pt x="68" y="81"/>
                      </a:lnTo>
                      <a:lnTo>
                        <a:pt x="67" y="81"/>
                      </a:lnTo>
                      <a:lnTo>
                        <a:pt x="66" y="81"/>
                      </a:lnTo>
                      <a:lnTo>
                        <a:pt x="66" y="80"/>
                      </a:lnTo>
                      <a:lnTo>
                        <a:pt x="65" y="78"/>
                      </a:lnTo>
                      <a:lnTo>
                        <a:pt x="64" y="78"/>
                      </a:lnTo>
                      <a:lnTo>
                        <a:pt x="63" y="77"/>
                      </a:lnTo>
                      <a:lnTo>
                        <a:pt x="61" y="77"/>
                      </a:lnTo>
                      <a:lnTo>
                        <a:pt x="60" y="75"/>
                      </a:lnTo>
                      <a:lnTo>
                        <a:pt x="59" y="75"/>
                      </a:lnTo>
                      <a:lnTo>
                        <a:pt x="56" y="74"/>
                      </a:lnTo>
                      <a:lnTo>
                        <a:pt x="56" y="73"/>
                      </a:lnTo>
                      <a:lnTo>
                        <a:pt x="55" y="73"/>
                      </a:lnTo>
                      <a:lnTo>
                        <a:pt x="53" y="73"/>
                      </a:lnTo>
                      <a:lnTo>
                        <a:pt x="52" y="73"/>
                      </a:lnTo>
                      <a:lnTo>
                        <a:pt x="51" y="72"/>
                      </a:lnTo>
                      <a:lnTo>
                        <a:pt x="49" y="72"/>
                      </a:lnTo>
                      <a:lnTo>
                        <a:pt x="48" y="72"/>
                      </a:lnTo>
                      <a:lnTo>
                        <a:pt x="47" y="71"/>
                      </a:lnTo>
                      <a:lnTo>
                        <a:pt x="46" y="70"/>
                      </a:lnTo>
                      <a:lnTo>
                        <a:pt x="45" y="69"/>
                      </a:lnTo>
                      <a:lnTo>
                        <a:pt x="44" y="68"/>
                      </a:lnTo>
                      <a:lnTo>
                        <a:pt x="43" y="68"/>
                      </a:lnTo>
                      <a:lnTo>
                        <a:pt x="42" y="67"/>
                      </a:lnTo>
                      <a:lnTo>
                        <a:pt x="42" y="66"/>
                      </a:lnTo>
                      <a:lnTo>
                        <a:pt x="41" y="65"/>
                      </a:lnTo>
                      <a:lnTo>
                        <a:pt x="40" y="63"/>
                      </a:lnTo>
                      <a:lnTo>
                        <a:pt x="39" y="63"/>
                      </a:lnTo>
                      <a:lnTo>
                        <a:pt x="38" y="62"/>
                      </a:lnTo>
                      <a:lnTo>
                        <a:pt x="37" y="62"/>
                      </a:lnTo>
                      <a:lnTo>
                        <a:pt x="36" y="61"/>
                      </a:lnTo>
                      <a:lnTo>
                        <a:pt x="35" y="61"/>
                      </a:lnTo>
                      <a:lnTo>
                        <a:pt x="34" y="62"/>
                      </a:lnTo>
                      <a:lnTo>
                        <a:pt x="33" y="62"/>
                      </a:lnTo>
                      <a:lnTo>
                        <a:pt x="32" y="62"/>
                      </a:lnTo>
                      <a:lnTo>
                        <a:pt x="32" y="61"/>
                      </a:lnTo>
                      <a:lnTo>
                        <a:pt x="31" y="60"/>
                      </a:lnTo>
                      <a:lnTo>
                        <a:pt x="31" y="59"/>
                      </a:lnTo>
                      <a:lnTo>
                        <a:pt x="30" y="58"/>
                      </a:lnTo>
                      <a:lnTo>
                        <a:pt x="29" y="58"/>
                      </a:lnTo>
                      <a:lnTo>
                        <a:pt x="29" y="57"/>
                      </a:lnTo>
                      <a:lnTo>
                        <a:pt x="28" y="56"/>
                      </a:lnTo>
                      <a:lnTo>
                        <a:pt x="27" y="56"/>
                      </a:lnTo>
                      <a:lnTo>
                        <a:pt x="27" y="55"/>
                      </a:lnTo>
                      <a:lnTo>
                        <a:pt x="26" y="55"/>
                      </a:lnTo>
                      <a:lnTo>
                        <a:pt x="25" y="54"/>
                      </a:lnTo>
                      <a:lnTo>
                        <a:pt x="25" y="53"/>
                      </a:lnTo>
                      <a:lnTo>
                        <a:pt x="24" y="53"/>
                      </a:lnTo>
                      <a:lnTo>
                        <a:pt x="24" y="54"/>
                      </a:lnTo>
                      <a:lnTo>
                        <a:pt x="23" y="54"/>
                      </a:lnTo>
                      <a:lnTo>
                        <a:pt x="22" y="53"/>
                      </a:lnTo>
                      <a:lnTo>
                        <a:pt x="21" y="53"/>
                      </a:lnTo>
                      <a:lnTo>
                        <a:pt x="20" y="52"/>
                      </a:lnTo>
                      <a:lnTo>
                        <a:pt x="19" y="52"/>
                      </a:lnTo>
                      <a:lnTo>
                        <a:pt x="18" y="51"/>
                      </a:lnTo>
                      <a:lnTo>
                        <a:pt x="17" y="51"/>
                      </a:lnTo>
                      <a:lnTo>
                        <a:pt x="17" y="50"/>
                      </a:lnTo>
                      <a:lnTo>
                        <a:pt x="17" y="49"/>
                      </a:lnTo>
                      <a:lnTo>
                        <a:pt x="16" y="48"/>
                      </a:lnTo>
                      <a:lnTo>
                        <a:pt x="16" y="47"/>
                      </a:lnTo>
                      <a:lnTo>
                        <a:pt x="15" y="46"/>
                      </a:lnTo>
                      <a:lnTo>
                        <a:pt x="14" y="46"/>
                      </a:lnTo>
                      <a:lnTo>
                        <a:pt x="13" y="46"/>
                      </a:lnTo>
                      <a:lnTo>
                        <a:pt x="13" y="45"/>
                      </a:lnTo>
                      <a:lnTo>
                        <a:pt x="12" y="45"/>
                      </a:lnTo>
                      <a:lnTo>
                        <a:pt x="12" y="44"/>
                      </a:lnTo>
                      <a:lnTo>
                        <a:pt x="11" y="44"/>
                      </a:lnTo>
                      <a:lnTo>
                        <a:pt x="10" y="43"/>
                      </a:lnTo>
                      <a:lnTo>
                        <a:pt x="9" y="43"/>
                      </a:lnTo>
                      <a:lnTo>
                        <a:pt x="9" y="44"/>
                      </a:lnTo>
                      <a:lnTo>
                        <a:pt x="8" y="43"/>
                      </a:lnTo>
                      <a:lnTo>
                        <a:pt x="7" y="43"/>
                      </a:lnTo>
                      <a:lnTo>
                        <a:pt x="6" y="43"/>
                      </a:lnTo>
                      <a:lnTo>
                        <a:pt x="5" y="43"/>
                      </a:lnTo>
                      <a:lnTo>
                        <a:pt x="4" y="42"/>
                      </a:lnTo>
                      <a:lnTo>
                        <a:pt x="3" y="42"/>
                      </a:lnTo>
                      <a:lnTo>
                        <a:pt x="2" y="41"/>
                      </a:lnTo>
                      <a:lnTo>
                        <a:pt x="2" y="40"/>
                      </a:lnTo>
                      <a:lnTo>
                        <a:pt x="3" y="39"/>
                      </a:lnTo>
                      <a:lnTo>
                        <a:pt x="3" y="38"/>
                      </a:lnTo>
                      <a:lnTo>
                        <a:pt x="2" y="38"/>
                      </a:lnTo>
                      <a:lnTo>
                        <a:pt x="2" y="37"/>
                      </a:lnTo>
                      <a:lnTo>
                        <a:pt x="2" y="36"/>
                      </a:lnTo>
                      <a:lnTo>
                        <a:pt x="1" y="35"/>
                      </a:lnTo>
                      <a:lnTo>
                        <a:pt x="0" y="3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468" name="Freeform 4998"/>
                <p:cNvSpPr>
                  <a:spLocks/>
                </p:cNvSpPr>
                <p:nvPr/>
              </p:nvSpPr>
              <p:spPr bwMode="auto">
                <a:xfrm>
                  <a:off x="4939200" y="2984400"/>
                  <a:ext cx="225425" cy="261938"/>
                </a:xfrm>
                <a:custGeom>
                  <a:avLst/>
                  <a:gdLst>
                    <a:gd name="T0" fmla="*/ 2147483646 w 142"/>
                    <a:gd name="T1" fmla="*/ 2147483646 h 165"/>
                    <a:gd name="T2" fmla="*/ 2147483646 w 142"/>
                    <a:gd name="T3" fmla="*/ 2147483646 h 165"/>
                    <a:gd name="T4" fmla="*/ 2147483646 w 142"/>
                    <a:gd name="T5" fmla="*/ 2147483646 h 165"/>
                    <a:gd name="T6" fmla="*/ 2147483646 w 142"/>
                    <a:gd name="T7" fmla="*/ 2147483646 h 165"/>
                    <a:gd name="T8" fmla="*/ 2147483646 w 142"/>
                    <a:gd name="T9" fmla="*/ 2147483646 h 165"/>
                    <a:gd name="T10" fmla="*/ 2147483646 w 142"/>
                    <a:gd name="T11" fmla="*/ 2147483646 h 165"/>
                    <a:gd name="T12" fmla="*/ 2147483646 w 142"/>
                    <a:gd name="T13" fmla="*/ 2147483646 h 165"/>
                    <a:gd name="T14" fmla="*/ 2147483646 w 142"/>
                    <a:gd name="T15" fmla="*/ 2147483646 h 165"/>
                    <a:gd name="T16" fmla="*/ 2147483646 w 142"/>
                    <a:gd name="T17" fmla="*/ 2147483646 h 165"/>
                    <a:gd name="T18" fmla="*/ 2147483646 w 142"/>
                    <a:gd name="T19" fmla="*/ 2147483646 h 165"/>
                    <a:gd name="T20" fmla="*/ 2147483646 w 142"/>
                    <a:gd name="T21" fmla="*/ 2147483646 h 165"/>
                    <a:gd name="T22" fmla="*/ 2147483646 w 142"/>
                    <a:gd name="T23" fmla="*/ 2147483646 h 165"/>
                    <a:gd name="T24" fmla="*/ 2147483646 w 142"/>
                    <a:gd name="T25" fmla="*/ 2147483646 h 165"/>
                    <a:gd name="T26" fmla="*/ 2147483646 w 142"/>
                    <a:gd name="T27" fmla="*/ 2147483646 h 165"/>
                    <a:gd name="T28" fmla="*/ 2147483646 w 142"/>
                    <a:gd name="T29" fmla="*/ 2147483646 h 165"/>
                    <a:gd name="T30" fmla="*/ 2147483646 w 142"/>
                    <a:gd name="T31" fmla="*/ 2147483646 h 165"/>
                    <a:gd name="T32" fmla="*/ 2147483646 w 142"/>
                    <a:gd name="T33" fmla="*/ 2147483646 h 165"/>
                    <a:gd name="T34" fmla="*/ 2147483646 w 142"/>
                    <a:gd name="T35" fmla="*/ 2147483646 h 165"/>
                    <a:gd name="T36" fmla="*/ 2147483646 w 142"/>
                    <a:gd name="T37" fmla="*/ 2147483646 h 165"/>
                    <a:gd name="T38" fmla="*/ 2147483646 w 142"/>
                    <a:gd name="T39" fmla="*/ 2147483646 h 165"/>
                    <a:gd name="T40" fmla="*/ 2147483646 w 142"/>
                    <a:gd name="T41" fmla="*/ 2147483646 h 165"/>
                    <a:gd name="T42" fmla="*/ 2147483646 w 142"/>
                    <a:gd name="T43" fmla="*/ 2147483646 h 165"/>
                    <a:gd name="T44" fmla="*/ 0 w 142"/>
                    <a:gd name="T45" fmla="*/ 2147483646 h 165"/>
                    <a:gd name="T46" fmla="*/ 2147483646 w 142"/>
                    <a:gd name="T47" fmla="*/ 2147483646 h 165"/>
                    <a:gd name="T48" fmla="*/ 2147483646 w 142"/>
                    <a:gd name="T49" fmla="*/ 2147483646 h 165"/>
                    <a:gd name="T50" fmla="*/ 2147483646 w 142"/>
                    <a:gd name="T51" fmla="*/ 2147483646 h 165"/>
                    <a:gd name="T52" fmla="*/ 2147483646 w 142"/>
                    <a:gd name="T53" fmla="*/ 2147483646 h 165"/>
                    <a:gd name="T54" fmla="*/ 2147483646 w 142"/>
                    <a:gd name="T55" fmla="*/ 2147483646 h 165"/>
                    <a:gd name="T56" fmla="*/ 2147483646 w 142"/>
                    <a:gd name="T57" fmla="*/ 2147483646 h 165"/>
                    <a:gd name="T58" fmla="*/ 2147483646 w 142"/>
                    <a:gd name="T59" fmla="*/ 2147483646 h 165"/>
                    <a:gd name="T60" fmla="*/ 2147483646 w 142"/>
                    <a:gd name="T61" fmla="*/ 2147483646 h 165"/>
                    <a:gd name="T62" fmla="*/ 2147483646 w 142"/>
                    <a:gd name="T63" fmla="*/ 2147483646 h 165"/>
                    <a:gd name="T64" fmla="*/ 2147483646 w 142"/>
                    <a:gd name="T65" fmla="*/ 2147483646 h 165"/>
                    <a:gd name="T66" fmla="*/ 2147483646 w 142"/>
                    <a:gd name="T67" fmla="*/ 2147483646 h 165"/>
                    <a:gd name="T68" fmla="*/ 2147483646 w 142"/>
                    <a:gd name="T69" fmla="*/ 2147483646 h 165"/>
                    <a:gd name="T70" fmla="*/ 2147483646 w 142"/>
                    <a:gd name="T71" fmla="*/ 2147483646 h 165"/>
                    <a:gd name="T72" fmla="*/ 2147483646 w 142"/>
                    <a:gd name="T73" fmla="*/ 2147483646 h 165"/>
                    <a:gd name="T74" fmla="*/ 2147483646 w 142"/>
                    <a:gd name="T75" fmla="*/ 2147483646 h 165"/>
                    <a:gd name="T76" fmla="*/ 2147483646 w 142"/>
                    <a:gd name="T77" fmla="*/ 2147483646 h 165"/>
                    <a:gd name="T78" fmla="*/ 2147483646 w 142"/>
                    <a:gd name="T79" fmla="*/ 2147483646 h 165"/>
                    <a:gd name="T80" fmla="*/ 2147483646 w 142"/>
                    <a:gd name="T81" fmla="*/ 2147483646 h 165"/>
                    <a:gd name="T82" fmla="*/ 2147483646 w 142"/>
                    <a:gd name="T83" fmla="*/ 2147483646 h 165"/>
                    <a:gd name="T84" fmla="*/ 2147483646 w 142"/>
                    <a:gd name="T85" fmla="*/ 2147483646 h 165"/>
                    <a:gd name="T86" fmla="*/ 2147483646 w 142"/>
                    <a:gd name="T87" fmla="*/ 2147483646 h 165"/>
                    <a:gd name="T88" fmla="*/ 2147483646 w 142"/>
                    <a:gd name="T89" fmla="*/ 2147483646 h 165"/>
                    <a:gd name="T90" fmla="*/ 2147483646 w 142"/>
                    <a:gd name="T91" fmla="*/ 2147483646 h 165"/>
                    <a:gd name="T92" fmla="*/ 2147483646 w 142"/>
                    <a:gd name="T93" fmla="*/ 2147483646 h 165"/>
                    <a:gd name="T94" fmla="*/ 2147483646 w 142"/>
                    <a:gd name="T95" fmla="*/ 2147483646 h 165"/>
                    <a:gd name="T96" fmla="*/ 2147483646 w 142"/>
                    <a:gd name="T97" fmla="*/ 2147483646 h 165"/>
                    <a:gd name="T98" fmla="*/ 2147483646 w 142"/>
                    <a:gd name="T99" fmla="*/ 2147483646 h 165"/>
                    <a:gd name="T100" fmla="*/ 2147483646 w 142"/>
                    <a:gd name="T101" fmla="*/ 2147483646 h 165"/>
                    <a:gd name="T102" fmla="*/ 2147483646 w 142"/>
                    <a:gd name="T103" fmla="*/ 2147483646 h 165"/>
                    <a:gd name="T104" fmla="*/ 2147483646 w 142"/>
                    <a:gd name="T105" fmla="*/ 2147483646 h 165"/>
                    <a:gd name="T106" fmla="*/ 2147483646 w 142"/>
                    <a:gd name="T107" fmla="*/ 2147483646 h 165"/>
                    <a:gd name="T108" fmla="*/ 2147483646 w 142"/>
                    <a:gd name="T109" fmla="*/ 2147483646 h 165"/>
                    <a:gd name="T110" fmla="*/ 2147483646 w 142"/>
                    <a:gd name="T111" fmla="*/ 2147483646 h 165"/>
                    <a:gd name="T112" fmla="*/ 2147483646 w 142"/>
                    <a:gd name="T113" fmla="*/ 2147483646 h 165"/>
                    <a:gd name="T114" fmla="*/ 2147483646 w 142"/>
                    <a:gd name="T115" fmla="*/ 2147483646 h 165"/>
                    <a:gd name="T116" fmla="*/ 2147483646 w 142"/>
                    <a:gd name="T117" fmla="*/ 2147483646 h 165"/>
                    <a:gd name="T118" fmla="*/ 2147483646 w 142"/>
                    <a:gd name="T119" fmla="*/ 2147483646 h 165"/>
                    <a:gd name="T120" fmla="*/ 2147483646 w 142"/>
                    <a:gd name="T121" fmla="*/ 2147483646 h 165"/>
                    <a:gd name="T122" fmla="*/ 2147483646 w 142"/>
                    <a:gd name="T123" fmla="*/ 2147483646 h 165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142"/>
                    <a:gd name="T187" fmla="*/ 0 h 165"/>
                    <a:gd name="T188" fmla="*/ 142 w 142"/>
                    <a:gd name="T189" fmla="*/ 165 h 165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142" h="165">
                      <a:moveTo>
                        <a:pt x="64" y="158"/>
                      </a:moveTo>
                      <a:lnTo>
                        <a:pt x="63" y="158"/>
                      </a:lnTo>
                      <a:lnTo>
                        <a:pt x="62" y="158"/>
                      </a:lnTo>
                      <a:lnTo>
                        <a:pt x="61" y="159"/>
                      </a:lnTo>
                      <a:lnTo>
                        <a:pt x="60" y="160"/>
                      </a:lnTo>
                      <a:lnTo>
                        <a:pt x="59" y="161"/>
                      </a:lnTo>
                      <a:lnTo>
                        <a:pt x="56" y="163"/>
                      </a:lnTo>
                      <a:lnTo>
                        <a:pt x="55" y="163"/>
                      </a:lnTo>
                      <a:lnTo>
                        <a:pt x="54" y="163"/>
                      </a:lnTo>
                      <a:lnTo>
                        <a:pt x="53" y="163"/>
                      </a:lnTo>
                      <a:lnTo>
                        <a:pt x="52" y="163"/>
                      </a:lnTo>
                      <a:lnTo>
                        <a:pt x="51" y="163"/>
                      </a:lnTo>
                      <a:lnTo>
                        <a:pt x="50" y="164"/>
                      </a:lnTo>
                      <a:lnTo>
                        <a:pt x="50" y="165"/>
                      </a:lnTo>
                      <a:lnTo>
                        <a:pt x="49" y="165"/>
                      </a:lnTo>
                      <a:lnTo>
                        <a:pt x="49" y="164"/>
                      </a:lnTo>
                      <a:lnTo>
                        <a:pt x="48" y="165"/>
                      </a:lnTo>
                      <a:lnTo>
                        <a:pt x="48" y="164"/>
                      </a:lnTo>
                      <a:lnTo>
                        <a:pt x="47" y="164"/>
                      </a:lnTo>
                      <a:lnTo>
                        <a:pt x="46" y="164"/>
                      </a:lnTo>
                      <a:lnTo>
                        <a:pt x="45" y="164"/>
                      </a:lnTo>
                      <a:lnTo>
                        <a:pt x="46" y="164"/>
                      </a:lnTo>
                      <a:lnTo>
                        <a:pt x="45" y="164"/>
                      </a:lnTo>
                      <a:lnTo>
                        <a:pt x="44" y="164"/>
                      </a:lnTo>
                      <a:lnTo>
                        <a:pt x="45" y="163"/>
                      </a:lnTo>
                      <a:lnTo>
                        <a:pt x="44" y="162"/>
                      </a:lnTo>
                      <a:lnTo>
                        <a:pt x="44" y="163"/>
                      </a:lnTo>
                      <a:lnTo>
                        <a:pt x="43" y="163"/>
                      </a:lnTo>
                      <a:lnTo>
                        <a:pt x="42" y="163"/>
                      </a:lnTo>
                      <a:lnTo>
                        <a:pt x="41" y="162"/>
                      </a:lnTo>
                      <a:lnTo>
                        <a:pt x="41" y="161"/>
                      </a:lnTo>
                      <a:lnTo>
                        <a:pt x="40" y="162"/>
                      </a:lnTo>
                      <a:lnTo>
                        <a:pt x="40" y="161"/>
                      </a:lnTo>
                      <a:lnTo>
                        <a:pt x="39" y="162"/>
                      </a:lnTo>
                      <a:lnTo>
                        <a:pt x="39" y="163"/>
                      </a:lnTo>
                      <a:lnTo>
                        <a:pt x="39" y="164"/>
                      </a:lnTo>
                      <a:lnTo>
                        <a:pt x="38" y="164"/>
                      </a:lnTo>
                      <a:lnTo>
                        <a:pt x="38" y="165"/>
                      </a:lnTo>
                      <a:lnTo>
                        <a:pt x="37" y="165"/>
                      </a:lnTo>
                      <a:lnTo>
                        <a:pt x="37" y="164"/>
                      </a:lnTo>
                      <a:lnTo>
                        <a:pt x="37" y="165"/>
                      </a:lnTo>
                      <a:lnTo>
                        <a:pt x="36" y="164"/>
                      </a:lnTo>
                      <a:lnTo>
                        <a:pt x="36" y="163"/>
                      </a:lnTo>
                      <a:lnTo>
                        <a:pt x="36" y="162"/>
                      </a:lnTo>
                      <a:lnTo>
                        <a:pt x="35" y="163"/>
                      </a:lnTo>
                      <a:lnTo>
                        <a:pt x="34" y="163"/>
                      </a:lnTo>
                      <a:lnTo>
                        <a:pt x="34" y="162"/>
                      </a:lnTo>
                      <a:lnTo>
                        <a:pt x="33" y="162"/>
                      </a:lnTo>
                      <a:lnTo>
                        <a:pt x="32" y="162"/>
                      </a:lnTo>
                      <a:lnTo>
                        <a:pt x="32" y="161"/>
                      </a:lnTo>
                      <a:lnTo>
                        <a:pt x="31" y="161"/>
                      </a:lnTo>
                      <a:lnTo>
                        <a:pt x="30" y="161"/>
                      </a:lnTo>
                      <a:lnTo>
                        <a:pt x="30" y="160"/>
                      </a:lnTo>
                      <a:lnTo>
                        <a:pt x="29" y="160"/>
                      </a:lnTo>
                      <a:lnTo>
                        <a:pt x="28" y="159"/>
                      </a:lnTo>
                      <a:lnTo>
                        <a:pt x="27" y="159"/>
                      </a:lnTo>
                      <a:lnTo>
                        <a:pt x="28" y="158"/>
                      </a:lnTo>
                      <a:lnTo>
                        <a:pt x="27" y="158"/>
                      </a:lnTo>
                      <a:lnTo>
                        <a:pt x="27" y="157"/>
                      </a:lnTo>
                      <a:lnTo>
                        <a:pt x="26" y="157"/>
                      </a:lnTo>
                      <a:lnTo>
                        <a:pt x="26" y="156"/>
                      </a:lnTo>
                      <a:lnTo>
                        <a:pt x="25" y="156"/>
                      </a:lnTo>
                      <a:lnTo>
                        <a:pt x="25" y="155"/>
                      </a:lnTo>
                      <a:lnTo>
                        <a:pt x="24" y="155"/>
                      </a:lnTo>
                      <a:lnTo>
                        <a:pt x="24" y="154"/>
                      </a:lnTo>
                      <a:lnTo>
                        <a:pt x="25" y="154"/>
                      </a:lnTo>
                      <a:lnTo>
                        <a:pt x="25" y="153"/>
                      </a:lnTo>
                      <a:lnTo>
                        <a:pt x="24" y="153"/>
                      </a:lnTo>
                      <a:lnTo>
                        <a:pt x="23" y="152"/>
                      </a:lnTo>
                      <a:lnTo>
                        <a:pt x="24" y="152"/>
                      </a:lnTo>
                      <a:lnTo>
                        <a:pt x="23" y="152"/>
                      </a:lnTo>
                      <a:lnTo>
                        <a:pt x="22" y="152"/>
                      </a:lnTo>
                      <a:lnTo>
                        <a:pt x="21" y="152"/>
                      </a:lnTo>
                      <a:lnTo>
                        <a:pt x="21" y="151"/>
                      </a:lnTo>
                      <a:lnTo>
                        <a:pt x="21" y="150"/>
                      </a:lnTo>
                      <a:lnTo>
                        <a:pt x="20" y="150"/>
                      </a:lnTo>
                      <a:lnTo>
                        <a:pt x="20" y="149"/>
                      </a:lnTo>
                      <a:lnTo>
                        <a:pt x="20" y="150"/>
                      </a:lnTo>
                      <a:lnTo>
                        <a:pt x="19" y="150"/>
                      </a:lnTo>
                      <a:lnTo>
                        <a:pt x="19" y="151"/>
                      </a:lnTo>
                      <a:lnTo>
                        <a:pt x="18" y="151"/>
                      </a:lnTo>
                      <a:lnTo>
                        <a:pt x="19" y="151"/>
                      </a:lnTo>
                      <a:lnTo>
                        <a:pt x="18" y="150"/>
                      </a:lnTo>
                      <a:lnTo>
                        <a:pt x="18" y="149"/>
                      </a:lnTo>
                      <a:lnTo>
                        <a:pt x="17" y="149"/>
                      </a:lnTo>
                      <a:lnTo>
                        <a:pt x="17" y="148"/>
                      </a:lnTo>
                      <a:lnTo>
                        <a:pt x="16" y="148"/>
                      </a:lnTo>
                      <a:lnTo>
                        <a:pt x="15" y="148"/>
                      </a:lnTo>
                      <a:lnTo>
                        <a:pt x="14" y="149"/>
                      </a:lnTo>
                      <a:lnTo>
                        <a:pt x="14" y="148"/>
                      </a:lnTo>
                      <a:lnTo>
                        <a:pt x="13" y="147"/>
                      </a:lnTo>
                      <a:lnTo>
                        <a:pt x="13" y="146"/>
                      </a:lnTo>
                      <a:lnTo>
                        <a:pt x="12" y="145"/>
                      </a:lnTo>
                      <a:lnTo>
                        <a:pt x="11" y="144"/>
                      </a:lnTo>
                      <a:lnTo>
                        <a:pt x="12" y="143"/>
                      </a:lnTo>
                      <a:lnTo>
                        <a:pt x="12" y="142"/>
                      </a:lnTo>
                      <a:lnTo>
                        <a:pt x="12" y="141"/>
                      </a:lnTo>
                      <a:lnTo>
                        <a:pt x="13" y="140"/>
                      </a:lnTo>
                      <a:lnTo>
                        <a:pt x="13" y="139"/>
                      </a:lnTo>
                      <a:lnTo>
                        <a:pt x="14" y="139"/>
                      </a:lnTo>
                      <a:lnTo>
                        <a:pt x="15" y="138"/>
                      </a:lnTo>
                      <a:lnTo>
                        <a:pt x="15" y="139"/>
                      </a:lnTo>
                      <a:lnTo>
                        <a:pt x="16" y="139"/>
                      </a:lnTo>
                      <a:lnTo>
                        <a:pt x="16" y="138"/>
                      </a:lnTo>
                      <a:lnTo>
                        <a:pt x="16" y="137"/>
                      </a:lnTo>
                      <a:lnTo>
                        <a:pt x="17" y="137"/>
                      </a:lnTo>
                      <a:lnTo>
                        <a:pt x="16" y="137"/>
                      </a:lnTo>
                      <a:lnTo>
                        <a:pt x="16" y="136"/>
                      </a:lnTo>
                      <a:lnTo>
                        <a:pt x="16" y="135"/>
                      </a:lnTo>
                      <a:lnTo>
                        <a:pt x="17" y="135"/>
                      </a:lnTo>
                      <a:lnTo>
                        <a:pt x="17" y="134"/>
                      </a:lnTo>
                      <a:lnTo>
                        <a:pt x="17" y="133"/>
                      </a:lnTo>
                      <a:lnTo>
                        <a:pt x="18" y="133"/>
                      </a:lnTo>
                      <a:lnTo>
                        <a:pt x="17" y="132"/>
                      </a:lnTo>
                      <a:lnTo>
                        <a:pt x="17" y="133"/>
                      </a:lnTo>
                      <a:lnTo>
                        <a:pt x="16" y="132"/>
                      </a:lnTo>
                      <a:lnTo>
                        <a:pt x="15" y="133"/>
                      </a:lnTo>
                      <a:lnTo>
                        <a:pt x="14" y="132"/>
                      </a:lnTo>
                      <a:lnTo>
                        <a:pt x="13" y="131"/>
                      </a:lnTo>
                      <a:lnTo>
                        <a:pt x="13" y="130"/>
                      </a:lnTo>
                      <a:lnTo>
                        <a:pt x="12" y="130"/>
                      </a:lnTo>
                      <a:lnTo>
                        <a:pt x="11" y="130"/>
                      </a:lnTo>
                      <a:lnTo>
                        <a:pt x="10" y="129"/>
                      </a:lnTo>
                      <a:lnTo>
                        <a:pt x="10" y="128"/>
                      </a:lnTo>
                      <a:lnTo>
                        <a:pt x="10" y="127"/>
                      </a:lnTo>
                      <a:lnTo>
                        <a:pt x="11" y="125"/>
                      </a:lnTo>
                      <a:lnTo>
                        <a:pt x="10" y="124"/>
                      </a:lnTo>
                      <a:lnTo>
                        <a:pt x="9" y="123"/>
                      </a:lnTo>
                      <a:lnTo>
                        <a:pt x="9" y="122"/>
                      </a:lnTo>
                      <a:lnTo>
                        <a:pt x="10" y="121"/>
                      </a:lnTo>
                      <a:lnTo>
                        <a:pt x="9" y="120"/>
                      </a:lnTo>
                      <a:lnTo>
                        <a:pt x="9" y="119"/>
                      </a:lnTo>
                      <a:lnTo>
                        <a:pt x="9" y="118"/>
                      </a:lnTo>
                      <a:lnTo>
                        <a:pt x="9" y="117"/>
                      </a:lnTo>
                      <a:lnTo>
                        <a:pt x="8" y="117"/>
                      </a:lnTo>
                      <a:lnTo>
                        <a:pt x="7" y="117"/>
                      </a:lnTo>
                      <a:lnTo>
                        <a:pt x="6" y="117"/>
                      </a:lnTo>
                      <a:lnTo>
                        <a:pt x="6" y="116"/>
                      </a:lnTo>
                      <a:lnTo>
                        <a:pt x="6" y="114"/>
                      </a:lnTo>
                      <a:lnTo>
                        <a:pt x="5" y="114"/>
                      </a:lnTo>
                      <a:lnTo>
                        <a:pt x="4" y="113"/>
                      </a:lnTo>
                      <a:lnTo>
                        <a:pt x="3" y="112"/>
                      </a:lnTo>
                      <a:lnTo>
                        <a:pt x="3" y="111"/>
                      </a:lnTo>
                      <a:lnTo>
                        <a:pt x="4" y="110"/>
                      </a:lnTo>
                      <a:lnTo>
                        <a:pt x="3" y="109"/>
                      </a:lnTo>
                      <a:lnTo>
                        <a:pt x="2" y="109"/>
                      </a:lnTo>
                      <a:lnTo>
                        <a:pt x="2" y="108"/>
                      </a:lnTo>
                      <a:lnTo>
                        <a:pt x="1" y="108"/>
                      </a:lnTo>
                      <a:lnTo>
                        <a:pt x="0" y="107"/>
                      </a:lnTo>
                      <a:lnTo>
                        <a:pt x="0" y="105"/>
                      </a:lnTo>
                      <a:lnTo>
                        <a:pt x="0" y="103"/>
                      </a:lnTo>
                      <a:lnTo>
                        <a:pt x="0" y="102"/>
                      </a:lnTo>
                      <a:lnTo>
                        <a:pt x="0" y="101"/>
                      </a:lnTo>
                      <a:lnTo>
                        <a:pt x="0" y="100"/>
                      </a:lnTo>
                      <a:lnTo>
                        <a:pt x="0" y="99"/>
                      </a:lnTo>
                      <a:lnTo>
                        <a:pt x="0" y="98"/>
                      </a:lnTo>
                      <a:lnTo>
                        <a:pt x="0" y="97"/>
                      </a:lnTo>
                      <a:lnTo>
                        <a:pt x="1" y="97"/>
                      </a:lnTo>
                      <a:lnTo>
                        <a:pt x="2" y="95"/>
                      </a:lnTo>
                      <a:lnTo>
                        <a:pt x="3" y="94"/>
                      </a:lnTo>
                      <a:lnTo>
                        <a:pt x="2" y="94"/>
                      </a:lnTo>
                      <a:lnTo>
                        <a:pt x="2" y="93"/>
                      </a:lnTo>
                      <a:lnTo>
                        <a:pt x="3" y="92"/>
                      </a:lnTo>
                      <a:lnTo>
                        <a:pt x="4" y="92"/>
                      </a:lnTo>
                      <a:lnTo>
                        <a:pt x="5" y="92"/>
                      </a:lnTo>
                      <a:lnTo>
                        <a:pt x="6" y="92"/>
                      </a:lnTo>
                      <a:lnTo>
                        <a:pt x="7" y="93"/>
                      </a:lnTo>
                      <a:lnTo>
                        <a:pt x="8" y="92"/>
                      </a:lnTo>
                      <a:lnTo>
                        <a:pt x="9" y="93"/>
                      </a:lnTo>
                      <a:lnTo>
                        <a:pt x="10" y="93"/>
                      </a:lnTo>
                      <a:lnTo>
                        <a:pt x="12" y="93"/>
                      </a:lnTo>
                      <a:lnTo>
                        <a:pt x="13" y="94"/>
                      </a:lnTo>
                      <a:lnTo>
                        <a:pt x="13" y="95"/>
                      </a:lnTo>
                      <a:lnTo>
                        <a:pt x="14" y="96"/>
                      </a:lnTo>
                      <a:lnTo>
                        <a:pt x="16" y="97"/>
                      </a:lnTo>
                      <a:lnTo>
                        <a:pt x="18" y="98"/>
                      </a:lnTo>
                      <a:lnTo>
                        <a:pt x="19" y="99"/>
                      </a:lnTo>
                      <a:lnTo>
                        <a:pt x="21" y="98"/>
                      </a:lnTo>
                      <a:lnTo>
                        <a:pt x="33" y="95"/>
                      </a:lnTo>
                      <a:lnTo>
                        <a:pt x="34" y="86"/>
                      </a:lnTo>
                      <a:lnTo>
                        <a:pt x="33" y="86"/>
                      </a:lnTo>
                      <a:lnTo>
                        <a:pt x="33" y="85"/>
                      </a:lnTo>
                      <a:lnTo>
                        <a:pt x="33" y="84"/>
                      </a:lnTo>
                      <a:lnTo>
                        <a:pt x="32" y="84"/>
                      </a:lnTo>
                      <a:lnTo>
                        <a:pt x="32" y="83"/>
                      </a:lnTo>
                      <a:lnTo>
                        <a:pt x="33" y="83"/>
                      </a:lnTo>
                      <a:lnTo>
                        <a:pt x="34" y="83"/>
                      </a:lnTo>
                      <a:lnTo>
                        <a:pt x="34" y="82"/>
                      </a:lnTo>
                      <a:lnTo>
                        <a:pt x="34" y="83"/>
                      </a:lnTo>
                      <a:lnTo>
                        <a:pt x="34" y="82"/>
                      </a:lnTo>
                      <a:lnTo>
                        <a:pt x="34" y="81"/>
                      </a:lnTo>
                      <a:lnTo>
                        <a:pt x="35" y="80"/>
                      </a:lnTo>
                      <a:lnTo>
                        <a:pt x="34" y="80"/>
                      </a:lnTo>
                      <a:lnTo>
                        <a:pt x="34" y="79"/>
                      </a:lnTo>
                      <a:lnTo>
                        <a:pt x="34" y="78"/>
                      </a:lnTo>
                      <a:lnTo>
                        <a:pt x="33" y="76"/>
                      </a:lnTo>
                      <a:lnTo>
                        <a:pt x="32" y="75"/>
                      </a:lnTo>
                      <a:lnTo>
                        <a:pt x="32" y="74"/>
                      </a:lnTo>
                      <a:lnTo>
                        <a:pt x="32" y="73"/>
                      </a:lnTo>
                      <a:lnTo>
                        <a:pt x="32" y="72"/>
                      </a:lnTo>
                      <a:lnTo>
                        <a:pt x="33" y="72"/>
                      </a:lnTo>
                      <a:lnTo>
                        <a:pt x="34" y="72"/>
                      </a:lnTo>
                      <a:lnTo>
                        <a:pt x="34" y="71"/>
                      </a:lnTo>
                      <a:lnTo>
                        <a:pt x="33" y="71"/>
                      </a:lnTo>
                      <a:lnTo>
                        <a:pt x="34" y="70"/>
                      </a:lnTo>
                      <a:lnTo>
                        <a:pt x="35" y="70"/>
                      </a:lnTo>
                      <a:lnTo>
                        <a:pt x="35" y="69"/>
                      </a:lnTo>
                      <a:lnTo>
                        <a:pt x="36" y="69"/>
                      </a:lnTo>
                      <a:lnTo>
                        <a:pt x="37" y="69"/>
                      </a:lnTo>
                      <a:lnTo>
                        <a:pt x="38" y="68"/>
                      </a:lnTo>
                      <a:lnTo>
                        <a:pt x="39" y="68"/>
                      </a:lnTo>
                      <a:lnTo>
                        <a:pt x="40" y="68"/>
                      </a:lnTo>
                      <a:lnTo>
                        <a:pt x="40" y="67"/>
                      </a:lnTo>
                      <a:lnTo>
                        <a:pt x="41" y="67"/>
                      </a:lnTo>
                      <a:lnTo>
                        <a:pt x="42" y="67"/>
                      </a:lnTo>
                      <a:lnTo>
                        <a:pt x="41" y="56"/>
                      </a:lnTo>
                      <a:lnTo>
                        <a:pt x="40" y="51"/>
                      </a:lnTo>
                      <a:lnTo>
                        <a:pt x="39" y="50"/>
                      </a:lnTo>
                      <a:lnTo>
                        <a:pt x="38" y="48"/>
                      </a:lnTo>
                      <a:lnTo>
                        <a:pt x="38" y="47"/>
                      </a:lnTo>
                      <a:lnTo>
                        <a:pt x="37" y="45"/>
                      </a:lnTo>
                      <a:lnTo>
                        <a:pt x="37" y="44"/>
                      </a:lnTo>
                      <a:lnTo>
                        <a:pt x="37" y="43"/>
                      </a:lnTo>
                      <a:lnTo>
                        <a:pt x="37" y="42"/>
                      </a:lnTo>
                      <a:lnTo>
                        <a:pt x="38" y="42"/>
                      </a:lnTo>
                      <a:lnTo>
                        <a:pt x="37" y="42"/>
                      </a:lnTo>
                      <a:lnTo>
                        <a:pt x="37" y="41"/>
                      </a:lnTo>
                      <a:lnTo>
                        <a:pt x="37" y="40"/>
                      </a:lnTo>
                      <a:lnTo>
                        <a:pt x="36" y="40"/>
                      </a:lnTo>
                      <a:lnTo>
                        <a:pt x="35" y="39"/>
                      </a:lnTo>
                      <a:lnTo>
                        <a:pt x="34" y="39"/>
                      </a:lnTo>
                      <a:lnTo>
                        <a:pt x="34" y="38"/>
                      </a:lnTo>
                      <a:lnTo>
                        <a:pt x="33" y="38"/>
                      </a:lnTo>
                      <a:lnTo>
                        <a:pt x="32" y="38"/>
                      </a:lnTo>
                      <a:lnTo>
                        <a:pt x="31" y="38"/>
                      </a:lnTo>
                      <a:lnTo>
                        <a:pt x="31" y="37"/>
                      </a:lnTo>
                      <a:lnTo>
                        <a:pt x="30" y="37"/>
                      </a:lnTo>
                      <a:lnTo>
                        <a:pt x="29" y="36"/>
                      </a:lnTo>
                      <a:lnTo>
                        <a:pt x="28" y="37"/>
                      </a:lnTo>
                      <a:lnTo>
                        <a:pt x="27" y="36"/>
                      </a:lnTo>
                      <a:lnTo>
                        <a:pt x="26" y="36"/>
                      </a:lnTo>
                      <a:lnTo>
                        <a:pt x="26" y="35"/>
                      </a:lnTo>
                      <a:lnTo>
                        <a:pt x="26" y="34"/>
                      </a:lnTo>
                      <a:lnTo>
                        <a:pt x="25" y="33"/>
                      </a:lnTo>
                      <a:lnTo>
                        <a:pt x="25" y="32"/>
                      </a:lnTo>
                      <a:lnTo>
                        <a:pt x="25" y="31"/>
                      </a:lnTo>
                      <a:lnTo>
                        <a:pt x="25" y="30"/>
                      </a:lnTo>
                      <a:lnTo>
                        <a:pt x="26" y="30"/>
                      </a:lnTo>
                      <a:lnTo>
                        <a:pt x="26" y="29"/>
                      </a:lnTo>
                      <a:lnTo>
                        <a:pt x="26" y="28"/>
                      </a:lnTo>
                      <a:lnTo>
                        <a:pt x="27" y="27"/>
                      </a:lnTo>
                      <a:lnTo>
                        <a:pt x="27" y="26"/>
                      </a:lnTo>
                      <a:lnTo>
                        <a:pt x="27" y="25"/>
                      </a:lnTo>
                      <a:lnTo>
                        <a:pt x="28" y="25"/>
                      </a:lnTo>
                      <a:lnTo>
                        <a:pt x="28" y="24"/>
                      </a:lnTo>
                      <a:lnTo>
                        <a:pt x="27" y="24"/>
                      </a:lnTo>
                      <a:lnTo>
                        <a:pt x="26" y="24"/>
                      </a:lnTo>
                      <a:lnTo>
                        <a:pt x="26" y="23"/>
                      </a:lnTo>
                      <a:lnTo>
                        <a:pt x="25" y="23"/>
                      </a:lnTo>
                      <a:lnTo>
                        <a:pt x="25" y="22"/>
                      </a:lnTo>
                      <a:lnTo>
                        <a:pt x="24" y="22"/>
                      </a:lnTo>
                      <a:lnTo>
                        <a:pt x="24" y="21"/>
                      </a:lnTo>
                      <a:lnTo>
                        <a:pt x="23" y="21"/>
                      </a:lnTo>
                      <a:lnTo>
                        <a:pt x="23" y="20"/>
                      </a:lnTo>
                      <a:lnTo>
                        <a:pt x="23" y="19"/>
                      </a:lnTo>
                      <a:lnTo>
                        <a:pt x="23" y="18"/>
                      </a:lnTo>
                      <a:lnTo>
                        <a:pt x="23" y="17"/>
                      </a:lnTo>
                      <a:lnTo>
                        <a:pt x="22" y="16"/>
                      </a:lnTo>
                      <a:lnTo>
                        <a:pt x="22" y="15"/>
                      </a:lnTo>
                      <a:lnTo>
                        <a:pt x="23" y="15"/>
                      </a:lnTo>
                      <a:lnTo>
                        <a:pt x="22" y="14"/>
                      </a:lnTo>
                      <a:lnTo>
                        <a:pt x="23" y="14"/>
                      </a:lnTo>
                      <a:lnTo>
                        <a:pt x="24" y="13"/>
                      </a:lnTo>
                      <a:lnTo>
                        <a:pt x="24" y="12"/>
                      </a:lnTo>
                      <a:lnTo>
                        <a:pt x="25" y="12"/>
                      </a:lnTo>
                      <a:lnTo>
                        <a:pt x="25" y="11"/>
                      </a:lnTo>
                      <a:lnTo>
                        <a:pt x="26" y="11"/>
                      </a:lnTo>
                      <a:lnTo>
                        <a:pt x="26" y="12"/>
                      </a:lnTo>
                      <a:lnTo>
                        <a:pt x="27" y="12"/>
                      </a:lnTo>
                      <a:lnTo>
                        <a:pt x="27" y="11"/>
                      </a:lnTo>
                      <a:lnTo>
                        <a:pt x="27" y="10"/>
                      </a:lnTo>
                      <a:lnTo>
                        <a:pt x="26" y="10"/>
                      </a:lnTo>
                      <a:lnTo>
                        <a:pt x="25" y="9"/>
                      </a:lnTo>
                      <a:lnTo>
                        <a:pt x="24" y="8"/>
                      </a:lnTo>
                      <a:lnTo>
                        <a:pt x="24" y="7"/>
                      </a:lnTo>
                      <a:lnTo>
                        <a:pt x="24" y="6"/>
                      </a:lnTo>
                      <a:lnTo>
                        <a:pt x="24" y="5"/>
                      </a:lnTo>
                      <a:lnTo>
                        <a:pt x="24" y="4"/>
                      </a:lnTo>
                      <a:lnTo>
                        <a:pt x="24" y="5"/>
                      </a:lnTo>
                      <a:lnTo>
                        <a:pt x="25" y="5"/>
                      </a:lnTo>
                      <a:lnTo>
                        <a:pt x="25" y="4"/>
                      </a:lnTo>
                      <a:lnTo>
                        <a:pt x="25" y="3"/>
                      </a:lnTo>
                      <a:lnTo>
                        <a:pt x="25" y="2"/>
                      </a:lnTo>
                      <a:lnTo>
                        <a:pt x="26" y="2"/>
                      </a:lnTo>
                      <a:lnTo>
                        <a:pt x="26" y="1"/>
                      </a:lnTo>
                      <a:lnTo>
                        <a:pt x="27" y="1"/>
                      </a:lnTo>
                      <a:lnTo>
                        <a:pt x="27" y="0"/>
                      </a:lnTo>
                      <a:lnTo>
                        <a:pt x="27" y="1"/>
                      </a:lnTo>
                      <a:lnTo>
                        <a:pt x="28" y="1"/>
                      </a:lnTo>
                      <a:lnTo>
                        <a:pt x="29" y="2"/>
                      </a:lnTo>
                      <a:lnTo>
                        <a:pt x="30" y="2"/>
                      </a:lnTo>
                      <a:lnTo>
                        <a:pt x="31" y="3"/>
                      </a:lnTo>
                      <a:lnTo>
                        <a:pt x="32" y="3"/>
                      </a:lnTo>
                      <a:lnTo>
                        <a:pt x="33" y="4"/>
                      </a:lnTo>
                      <a:lnTo>
                        <a:pt x="34" y="4"/>
                      </a:lnTo>
                      <a:lnTo>
                        <a:pt x="34" y="3"/>
                      </a:lnTo>
                      <a:lnTo>
                        <a:pt x="35" y="3"/>
                      </a:lnTo>
                      <a:lnTo>
                        <a:pt x="35" y="4"/>
                      </a:lnTo>
                      <a:lnTo>
                        <a:pt x="36" y="5"/>
                      </a:lnTo>
                      <a:lnTo>
                        <a:pt x="37" y="5"/>
                      </a:lnTo>
                      <a:lnTo>
                        <a:pt x="37" y="6"/>
                      </a:lnTo>
                      <a:lnTo>
                        <a:pt x="38" y="6"/>
                      </a:lnTo>
                      <a:lnTo>
                        <a:pt x="39" y="7"/>
                      </a:lnTo>
                      <a:lnTo>
                        <a:pt x="39" y="8"/>
                      </a:lnTo>
                      <a:lnTo>
                        <a:pt x="40" y="8"/>
                      </a:lnTo>
                      <a:lnTo>
                        <a:pt x="41" y="9"/>
                      </a:lnTo>
                      <a:lnTo>
                        <a:pt x="41" y="10"/>
                      </a:lnTo>
                      <a:lnTo>
                        <a:pt x="42" y="11"/>
                      </a:lnTo>
                      <a:lnTo>
                        <a:pt x="42" y="12"/>
                      </a:lnTo>
                      <a:lnTo>
                        <a:pt x="43" y="12"/>
                      </a:lnTo>
                      <a:lnTo>
                        <a:pt x="44" y="12"/>
                      </a:lnTo>
                      <a:lnTo>
                        <a:pt x="45" y="11"/>
                      </a:lnTo>
                      <a:lnTo>
                        <a:pt x="46" y="11"/>
                      </a:lnTo>
                      <a:lnTo>
                        <a:pt x="47" y="12"/>
                      </a:lnTo>
                      <a:lnTo>
                        <a:pt x="48" y="12"/>
                      </a:lnTo>
                      <a:lnTo>
                        <a:pt x="49" y="13"/>
                      </a:lnTo>
                      <a:lnTo>
                        <a:pt x="50" y="13"/>
                      </a:lnTo>
                      <a:lnTo>
                        <a:pt x="51" y="15"/>
                      </a:lnTo>
                      <a:lnTo>
                        <a:pt x="52" y="16"/>
                      </a:lnTo>
                      <a:lnTo>
                        <a:pt x="52" y="17"/>
                      </a:lnTo>
                      <a:lnTo>
                        <a:pt x="53" y="18"/>
                      </a:lnTo>
                      <a:lnTo>
                        <a:pt x="54" y="18"/>
                      </a:lnTo>
                      <a:lnTo>
                        <a:pt x="55" y="19"/>
                      </a:lnTo>
                      <a:lnTo>
                        <a:pt x="56" y="20"/>
                      </a:lnTo>
                      <a:lnTo>
                        <a:pt x="57" y="21"/>
                      </a:lnTo>
                      <a:lnTo>
                        <a:pt x="58" y="22"/>
                      </a:lnTo>
                      <a:lnTo>
                        <a:pt x="59" y="22"/>
                      </a:lnTo>
                      <a:lnTo>
                        <a:pt x="61" y="22"/>
                      </a:lnTo>
                      <a:lnTo>
                        <a:pt x="62" y="23"/>
                      </a:lnTo>
                      <a:lnTo>
                        <a:pt x="63" y="23"/>
                      </a:lnTo>
                      <a:lnTo>
                        <a:pt x="65" y="23"/>
                      </a:lnTo>
                      <a:lnTo>
                        <a:pt x="66" y="23"/>
                      </a:lnTo>
                      <a:lnTo>
                        <a:pt x="66" y="24"/>
                      </a:lnTo>
                      <a:lnTo>
                        <a:pt x="69" y="25"/>
                      </a:lnTo>
                      <a:lnTo>
                        <a:pt x="70" y="25"/>
                      </a:lnTo>
                      <a:lnTo>
                        <a:pt x="71" y="27"/>
                      </a:lnTo>
                      <a:lnTo>
                        <a:pt x="73" y="27"/>
                      </a:lnTo>
                      <a:lnTo>
                        <a:pt x="74" y="28"/>
                      </a:lnTo>
                      <a:lnTo>
                        <a:pt x="75" y="28"/>
                      </a:lnTo>
                      <a:lnTo>
                        <a:pt x="76" y="30"/>
                      </a:lnTo>
                      <a:lnTo>
                        <a:pt x="76" y="31"/>
                      </a:lnTo>
                      <a:lnTo>
                        <a:pt x="77" y="31"/>
                      </a:lnTo>
                      <a:lnTo>
                        <a:pt x="78" y="31"/>
                      </a:lnTo>
                      <a:lnTo>
                        <a:pt x="79" y="32"/>
                      </a:lnTo>
                      <a:lnTo>
                        <a:pt x="80" y="32"/>
                      </a:lnTo>
                      <a:lnTo>
                        <a:pt x="81" y="34"/>
                      </a:lnTo>
                      <a:lnTo>
                        <a:pt x="81" y="36"/>
                      </a:lnTo>
                      <a:lnTo>
                        <a:pt x="82" y="37"/>
                      </a:lnTo>
                      <a:lnTo>
                        <a:pt x="83" y="37"/>
                      </a:lnTo>
                      <a:lnTo>
                        <a:pt x="83" y="38"/>
                      </a:lnTo>
                      <a:lnTo>
                        <a:pt x="86" y="38"/>
                      </a:lnTo>
                      <a:lnTo>
                        <a:pt x="88" y="38"/>
                      </a:lnTo>
                      <a:lnTo>
                        <a:pt x="89" y="39"/>
                      </a:lnTo>
                      <a:lnTo>
                        <a:pt x="90" y="40"/>
                      </a:lnTo>
                      <a:lnTo>
                        <a:pt x="91" y="41"/>
                      </a:lnTo>
                      <a:lnTo>
                        <a:pt x="93" y="42"/>
                      </a:lnTo>
                      <a:lnTo>
                        <a:pt x="93" y="43"/>
                      </a:lnTo>
                      <a:lnTo>
                        <a:pt x="94" y="44"/>
                      </a:lnTo>
                      <a:lnTo>
                        <a:pt x="94" y="45"/>
                      </a:lnTo>
                      <a:lnTo>
                        <a:pt x="96" y="46"/>
                      </a:lnTo>
                      <a:lnTo>
                        <a:pt x="97" y="47"/>
                      </a:lnTo>
                      <a:lnTo>
                        <a:pt x="98" y="46"/>
                      </a:lnTo>
                      <a:lnTo>
                        <a:pt x="100" y="46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3" y="48"/>
                      </a:lnTo>
                      <a:lnTo>
                        <a:pt x="102" y="48"/>
                      </a:lnTo>
                      <a:lnTo>
                        <a:pt x="103" y="49"/>
                      </a:lnTo>
                      <a:lnTo>
                        <a:pt x="103" y="50"/>
                      </a:lnTo>
                      <a:lnTo>
                        <a:pt x="102" y="52"/>
                      </a:lnTo>
                      <a:lnTo>
                        <a:pt x="103" y="53"/>
                      </a:lnTo>
                      <a:lnTo>
                        <a:pt x="103" y="54"/>
                      </a:lnTo>
                      <a:lnTo>
                        <a:pt x="103" y="55"/>
                      </a:lnTo>
                      <a:lnTo>
                        <a:pt x="104" y="57"/>
                      </a:lnTo>
                      <a:lnTo>
                        <a:pt x="104" y="58"/>
                      </a:lnTo>
                      <a:lnTo>
                        <a:pt x="105" y="59"/>
                      </a:lnTo>
                      <a:lnTo>
                        <a:pt x="106" y="60"/>
                      </a:lnTo>
                      <a:lnTo>
                        <a:pt x="107" y="60"/>
                      </a:lnTo>
                      <a:lnTo>
                        <a:pt x="108" y="60"/>
                      </a:lnTo>
                      <a:lnTo>
                        <a:pt x="108" y="61"/>
                      </a:lnTo>
                      <a:lnTo>
                        <a:pt x="109" y="62"/>
                      </a:lnTo>
                      <a:lnTo>
                        <a:pt x="109" y="61"/>
                      </a:lnTo>
                      <a:lnTo>
                        <a:pt x="109" y="62"/>
                      </a:lnTo>
                      <a:lnTo>
                        <a:pt x="110" y="62"/>
                      </a:lnTo>
                      <a:lnTo>
                        <a:pt x="110" y="63"/>
                      </a:lnTo>
                      <a:lnTo>
                        <a:pt x="110" y="64"/>
                      </a:lnTo>
                      <a:lnTo>
                        <a:pt x="111" y="65"/>
                      </a:lnTo>
                      <a:lnTo>
                        <a:pt x="112" y="66"/>
                      </a:lnTo>
                      <a:lnTo>
                        <a:pt x="112" y="67"/>
                      </a:lnTo>
                      <a:lnTo>
                        <a:pt x="113" y="67"/>
                      </a:lnTo>
                      <a:lnTo>
                        <a:pt x="114" y="67"/>
                      </a:lnTo>
                      <a:lnTo>
                        <a:pt x="115" y="67"/>
                      </a:lnTo>
                      <a:lnTo>
                        <a:pt x="116" y="67"/>
                      </a:lnTo>
                      <a:lnTo>
                        <a:pt x="116" y="68"/>
                      </a:lnTo>
                      <a:lnTo>
                        <a:pt x="117" y="68"/>
                      </a:lnTo>
                      <a:lnTo>
                        <a:pt x="118" y="69"/>
                      </a:lnTo>
                      <a:lnTo>
                        <a:pt x="118" y="70"/>
                      </a:lnTo>
                      <a:lnTo>
                        <a:pt x="118" y="71"/>
                      </a:lnTo>
                      <a:lnTo>
                        <a:pt x="119" y="71"/>
                      </a:lnTo>
                      <a:lnTo>
                        <a:pt x="120" y="72"/>
                      </a:lnTo>
                      <a:lnTo>
                        <a:pt x="121" y="72"/>
                      </a:lnTo>
                      <a:lnTo>
                        <a:pt x="122" y="72"/>
                      </a:lnTo>
                      <a:lnTo>
                        <a:pt x="123" y="72"/>
                      </a:lnTo>
                      <a:lnTo>
                        <a:pt x="124" y="71"/>
                      </a:lnTo>
                      <a:lnTo>
                        <a:pt x="125" y="71"/>
                      </a:lnTo>
                      <a:lnTo>
                        <a:pt x="126" y="71"/>
                      </a:lnTo>
                      <a:lnTo>
                        <a:pt x="126" y="72"/>
                      </a:lnTo>
                      <a:lnTo>
                        <a:pt x="128" y="73"/>
                      </a:lnTo>
                      <a:lnTo>
                        <a:pt x="128" y="74"/>
                      </a:lnTo>
                      <a:lnTo>
                        <a:pt x="128" y="75"/>
                      </a:lnTo>
                      <a:lnTo>
                        <a:pt x="129" y="75"/>
                      </a:lnTo>
                      <a:lnTo>
                        <a:pt x="129" y="76"/>
                      </a:lnTo>
                      <a:lnTo>
                        <a:pt x="130" y="77"/>
                      </a:lnTo>
                      <a:lnTo>
                        <a:pt x="130" y="78"/>
                      </a:lnTo>
                      <a:lnTo>
                        <a:pt x="130" y="79"/>
                      </a:lnTo>
                      <a:lnTo>
                        <a:pt x="130" y="80"/>
                      </a:lnTo>
                      <a:lnTo>
                        <a:pt x="130" y="81"/>
                      </a:lnTo>
                      <a:lnTo>
                        <a:pt x="130" y="82"/>
                      </a:lnTo>
                      <a:lnTo>
                        <a:pt x="130" y="84"/>
                      </a:lnTo>
                      <a:lnTo>
                        <a:pt x="131" y="85"/>
                      </a:lnTo>
                      <a:lnTo>
                        <a:pt x="131" y="86"/>
                      </a:lnTo>
                      <a:lnTo>
                        <a:pt x="131" y="85"/>
                      </a:lnTo>
                      <a:lnTo>
                        <a:pt x="132" y="85"/>
                      </a:lnTo>
                      <a:lnTo>
                        <a:pt x="133" y="85"/>
                      </a:lnTo>
                      <a:lnTo>
                        <a:pt x="134" y="85"/>
                      </a:lnTo>
                      <a:lnTo>
                        <a:pt x="133" y="86"/>
                      </a:lnTo>
                      <a:lnTo>
                        <a:pt x="134" y="87"/>
                      </a:lnTo>
                      <a:lnTo>
                        <a:pt x="134" y="86"/>
                      </a:lnTo>
                      <a:lnTo>
                        <a:pt x="135" y="86"/>
                      </a:lnTo>
                      <a:lnTo>
                        <a:pt x="136" y="86"/>
                      </a:lnTo>
                      <a:lnTo>
                        <a:pt x="137" y="85"/>
                      </a:lnTo>
                      <a:lnTo>
                        <a:pt x="138" y="85"/>
                      </a:lnTo>
                      <a:lnTo>
                        <a:pt x="140" y="87"/>
                      </a:lnTo>
                      <a:lnTo>
                        <a:pt x="141" y="91"/>
                      </a:lnTo>
                      <a:lnTo>
                        <a:pt x="141" y="93"/>
                      </a:lnTo>
                      <a:lnTo>
                        <a:pt x="142" y="93"/>
                      </a:lnTo>
                      <a:lnTo>
                        <a:pt x="141" y="93"/>
                      </a:lnTo>
                      <a:lnTo>
                        <a:pt x="141" y="94"/>
                      </a:lnTo>
                      <a:lnTo>
                        <a:pt x="140" y="94"/>
                      </a:lnTo>
                      <a:lnTo>
                        <a:pt x="139" y="94"/>
                      </a:lnTo>
                      <a:lnTo>
                        <a:pt x="138" y="94"/>
                      </a:lnTo>
                      <a:lnTo>
                        <a:pt x="137" y="94"/>
                      </a:lnTo>
                      <a:lnTo>
                        <a:pt x="136" y="95"/>
                      </a:lnTo>
                      <a:lnTo>
                        <a:pt x="135" y="95"/>
                      </a:lnTo>
                      <a:lnTo>
                        <a:pt x="134" y="95"/>
                      </a:lnTo>
                      <a:lnTo>
                        <a:pt x="133" y="95"/>
                      </a:lnTo>
                      <a:lnTo>
                        <a:pt x="132" y="95"/>
                      </a:lnTo>
                      <a:lnTo>
                        <a:pt x="131" y="96"/>
                      </a:lnTo>
                      <a:lnTo>
                        <a:pt x="130" y="96"/>
                      </a:lnTo>
                      <a:lnTo>
                        <a:pt x="127" y="97"/>
                      </a:lnTo>
                      <a:lnTo>
                        <a:pt x="126" y="97"/>
                      </a:lnTo>
                      <a:lnTo>
                        <a:pt x="125" y="97"/>
                      </a:lnTo>
                      <a:lnTo>
                        <a:pt x="124" y="98"/>
                      </a:lnTo>
                      <a:lnTo>
                        <a:pt x="123" y="98"/>
                      </a:lnTo>
                      <a:lnTo>
                        <a:pt x="123" y="99"/>
                      </a:lnTo>
                      <a:lnTo>
                        <a:pt x="122" y="99"/>
                      </a:lnTo>
                      <a:lnTo>
                        <a:pt x="120" y="100"/>
                      </a:lnTo>
                      <a:lnTo>
                        <a:pt x="119" y="101"/>
                      </a:lnTo>
                      <a:lnTo>
                        <a:pt x="117" y="101"/>
                      </a:lnTo>
                      <a:lnTo>
                        <a:pt x="115" y="102"/>
                      </a:lnTo>
                      <a:lnTo>
                        <a:pt x="113" y="103"/>
                      </a:lnTo>
                      <a:lnTo>
                        <a:pt x="112" y="104"/>
                      </a:lnTo>
                      <a:lnTo>
                        <a:pt x="111" y="104"/>
                      </a:lnTo>
                      <a:lnTo>
                        <a:pt x="108" y="106"/>
                      </a:lnTo>
                      <a:lnTo>
                        <a:pt x="106" y="107"/>
                      </a:lnTo>
                      <a:lnTo>
                        <a:pt x="105" y="108"/>
                      </a:lnTo>
                      <a:lnTo>
                        <a:pt x="104" y="109"/>
                      </a:lnTo>
                      <a:lnTo>
                        <a:pt x="103" y="110"/>
                      </a:lnTo>
                      <a:lnTo>
                        <a:pt x="101" y="112"/>
                      </a:lnTo>
                      <a:lnTo>
                        <a:pt x="100" y="112"/>
                      </a:lnTo>
                      <a:lnTo>
                        <a:pt x="99" y="113"/>
                      </a:lnTo>
                      <a:lnTo>
                        <a:pt x="98" y="114"/>
                      </a:lnTo>
                      <a:lnTo>
                        <a:pt x="97" y="115"/>
                      </a:lnTo>
                      <a:lnTo>
                        <a:pt x="97" y="116"/>
                      </a:lnTo>
                      <a:lnTo>
                        <a:pt x="95" y="117"/>
                      </a:lnTo>
                      <a:lnTo>
                        <a:pt x="93" y="120"/>
                      </a:lnTo>
                      <a:lnTo>
                        <a:pt x="91" y="122"/>
                      </a:lnTo>
                      <a:lnTo>
                        <a:pt x="90" y="122"/>
                      </a:lnTo>
                      <a:lnTo>
                        <a:pt x="90" y="123"/>
                      </a:lnTo>
                      <a:lnTo>
                        <a:pt x="90" y="124"/>
                      </a:lnTo>
                      <a:lnTo>
                        <a:pt x="88" y="126"/>
                      </a:lnTo>
                      <a:lnTo>
                        <a:pt x="87" y="127"/>
                      </a:lnTo>
                      <a:lnTo>
                        <a:pt x="87" y="128"/>
                      </a:lnTo>
                      <a:lnTo>
                        <a:pt x="85" y="130"/>
                      </a:lnTo>
                      <a:lnTo>
                        <a:pt x="83" y="132"/>
                      </a:lnTo>
                      <a:lnTo>
                        <a:pt x="82" y="133"/>
                      </a:lnTo>
                      <a:lnTo>
                        <a:pt x="82" y="134"/>
                      </a:lnTo>
                      <a:lnTo>
                        <a:pt x="81" y="135"/>
                      </a:lnTo>
                      <a:lnTo>
                        <a:pt x="80" y="135"/>
                      </a:lnTo>
                      <a:lnTo>
                        <a:pt x="80" y="136"/>
                      </a:lnTo>
                      <a:lnTo>
                        <a:pt x="79" y="137"/>
                      </a:lnTo>
                      <a:lnTo>
                        <a:pt x="78" y="137"/>
                      </a:lnTo>
                      <a:lnTo>
                        <a:pt x="79" y="138"/>
                      </a:lnTo>
                      <a:lnTo>
                        <a:pt x="78" y="140"/>
                      </a:lnTo>
                      <a:lnTo>
                        <a:pt x="75" y="143"/>
                      </a:lnTo>
                      <a:lnTo>
                        <a:pt x="71" y="146"/>
                      </a:lnTo>
                      <a:lnTo>
                        <a:pt x="70" y="147"/>
                      </a:lnTo>
                      <a:lnTo>
                        <a:pt x="69" y="149"/>
                      </a:lnTo>
                      <a:lnTo>
                        <a:pt x="68" y="151"/>
                      </a:lnTo>
                      <a:lnTo>
                        <a:pt x="67" y="152"/>
                      </a:lnTo>
                      <a:lnTo>
                        <a:pt x="66" y="155"/>
                      </a:lnTo>
                      <a:lnTo>
                        <a:pt x="66" y="156"/>
                      </a:lnTo>
                      <a:lnTo>
                        <a:pt x="66" y="157"/>
                      </a:lnTo>
                      <a:lnTo>
                        <a:pt x="65" y="157"/>
                      </a:lnTo>
                      <a:lnTo>
                        <a:pt x="64" y="158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12359" name="Grupo 131"/>
          <p:cNvGrpSpPr>
            <a:grpSpLocks/>
          </p:cNvGrpSpPr>
          <p:nvPr/>
        </p:nvGrpSpPr>
        <p:grpSpPr bwMode="auto">
          <a:xfrm>
            <a:off x="287338" y="5545138"/>
            <a:ext cx="9318625" cy="1273175"/>
            <a:chOff x="287338" y="5545900"/>
            <a:chExt cx="9318625" cy="1272984"/>
          </a:xfrm>
        </p:grpSpPr>
        <p:sp>
          <p:nvSpPr>
            <p:cNvPr id="104" name="McK Footnote"/>
            <p:cNvSpPr txBox="1"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>
              <a:off x="287338" y="6356990"/>
              <a:ext cx="9318625" cy="461894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lIns="0" tIns="0" rIns="0" bIns="0" anchor="b">
              <a:spAutoFit/>
            </a:bodyPr>
            <a:lstStyle>
              <a:lvl1pPr marL="614363" indent="-614363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432000" eaLnBrk="1" hangingPunct="1">
                <a:defRPr/>
              </a:pPr>
              <a:r>
                <a:rPr lang="pt-BR" sz="1000" b="0" dirty="0" smtClean="0"/>
                <a:t>	1) </a:t>
              </a:r>
              <a:r>
                <a:rPr lang="pt-BR" sz="1000" b="0" dirty="0"/>
                <a:t>Valor estimado com base em informações colhidas em entrevistas, utilização de premissas e análises </a:t>
              </a:r>
              <a:r>
                <a:rPr lang="pt-BR" sz="1000" b="0" dirty="0" smtClean="0"/>
                <a:t>específicas;</a:t>
              </a:r>
            </a:p>
            <a:p>
              <a:pPr marL="432000" eaLnBrk="1" hangingPunct="1">
                <a:defRPr/>
              </a:pPr>
              <a:r>
                <a:rPr lang="pt-BR" sz="1000" b="0" dirty="0" smtClean="0"/>
                <a:t>	2) Inclui toda a carga </a:t>
              </a:r>
              <a:r>
                <a:rPr lang="pt-BR" sz="1000" b="0" dirty="0"/>
                <a:t>produzida que é consumida dentro da </a:t>
              </a:r>
              <a:r>
                <a:rPr lang="pt-BR" sz="1000" b="0" dirty="0" smtClean="0"/>
                <a:t>mesorregião </a:t>
              </a:r>
              <a:r>
                <a:rPr lang="pt-BR" sz="1000" b="0" dirty="0"/>
                <a:t>em </a:t>
              </a:r>
              <a:r>
                <a:rPr lang="pt-BR" sz="1000" b="0" dirty="0" smtClean="0"/>
                <a:t>questão</a:t>
              </a:r>
            </a:p>
            <a:p>
              <a:pPr eaLnBrk="1" hangingPunct="1">
                <a:lnSpc>
                  <a:spcPct val="95000"/>
                </a:lnSpc>
                <a:defRPr/>
              </a:pPr>
              <a:r>
                <a:rPr lang="pt-BR" sz="1000" b="0" dirty="0" smtClean="0"/>
                <a:t>Fonte: </a:t>
              </a:r>
              <a:r>
                <a:rPr lang="pt-BR" sz="1000" b="0" dirty="0"/>
                <a:t>A</a:t>
              </a:r>
              <a:r>
                <a:rPr lang="pt-BR" sz="1000" b="0" dirty="0" smtClean="0"/>
                <a:t>nálise </a:t>
              </a:r>
              <a:r>
                <a:rPr lang="pt-BR" sz="1000" b="0" dirty="0" err="1"/>
                <a:t>Macrologistica</a:t>
              </a:r>
              <a:r>
                <a:rPr lang="pt-BR" sz="1000" b="0" dirty="0"/>
                <a:t> (respectivas fontes apresentadas no capítulo 2 – Cadeias Produtivas)</a:t>
              </a:r>
            </a:p>
          </p:txBody>
        </p:sp>
        <p:sp>
          <p:nvSpPr>
            <p:cNvPr id="8359" name="AutoShape 75"/>
            <p:cNvSpPr>
              <a:spLocks noChangeArrowheads="1"/>
            </p:cNvSpPr>
            <p:nvPr/>
          </p:nvSpPr>
          <p:spPr bwMode="auto">
            <a:xfrm>
              <a:off x="287338" y="5764942"/>
              <a:ext cx="9312275" cy="496812"/>
            </a:xfrm>
            <a:prstGeom prst="roundRect">
              <a:avLst>
                <a:gd name="adj" fmla="val 16231"/>
              </a:avLst>
            </a:prstGeom>
            <a:solidFill>
              <a:schemeClr val="accent1"/>
            </a:solidFill>
            <a:ln w="9525">
              <a:solidFill>
                <a:schemeClr val="folHlink"/>
              </a:solidFill>
              <a:round/>
              <a:headEnd/>
              <a:tailEnd/>
            </a:ln>
            <a:effectLst>
              <a:outerShdw dist="53882" dir="2700000" algn="ctr" rotWithShape="0">
                <a:schemeClr val="bg2">
                  <a:alpha val="50000"/>
                </a:schemeClr>
              </a:outerShdw>
            </a:effectLst>
          </p:spPr>
          <p:txBody>
            <a:bodyPr lIns="0" tIns="0" rIns="0" bIns="0" anchor="ctr" anchorCtr="1"/>
            <a:lstStyle/>
            <a:p>
              <a:pPr algn="ctr" eaLnBrk="1" hangingPunct="1">
                <a:buSzPct val="70000"/>
                <a:buFont typeface="Times New Roman" panose="02020603050405020304" pitchFamily="18" charset="0"/>
                <a:buNone/>
              </a:pPr>
              <a:r>
                <a:rPr lang="pt-BR" sz="1400" dirty="0" smtClean="0">
                  <a:cs typeface="Arial" panose="020B0604020202020204" pitchFamily="34" charset="0"/>
                </a:rPr>
                <a:t>A partir do estudo dos fluxos isolados, criou-se uma matriz origem-destino de todas as vias utilizadas para o escoamento do consolidado de toda a produção de todas as cadeias em cada </a:t>
              </a:r>
              <a:r>
                <a:rPr lang="pt-BR" sz="1400" dirty="0" err="1" smtClean="0">
                  <a:cs typeface="Arial" panose="020B0604020202020204" pitchFamily="34" charset="0"/>
                </a:rPr>
                <a:t>meso-região</a:t>
              </a:r>
              <a:r>
                <a:rPr lang="pt-BR" sz="1400" dirty="0" smtClean="0">
                  <a:cs typeface="Arial" panose="020B0604020202020204" pitchFamily="34" charset="0"/>
                </a:rPr>
                <a:t>...</a:t>
              </a:r>
              <a:endParaRPr lang="pt-BR" sz="1400" dirty="0">
                <a:cs typeface="Arial" panose="020B0604020202020204" pitchFamily="34" charset="0"/>
              </a:endParaRPr>
            </a:p>
          </p:txBody>
        </p:sp>
        <p:sp>
          <p:nvSpPr>
            <p:cNvPr id="12452" name="AutoShape 67"/>
            <p:cNvSpPr>
              <a:spLocks noChangeArrowheads="1"/>
            </p:cNvSpPr>
            <p:nvPr/>
          </p:nvSpPr>
          <p:spPr bwMode="auto">
            <a:xfrm rot="5400000">
              <a:off x="4868852" y="4241779"/>
              <a:ext cx="149246" cy="2757487"/>
            </a:xfrm>
            <a:prstGeom prst="homePlate">
              <a:avLst>
                <a:gd name="adj" fmla="val 100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rot="10800000" vert="eaVert" lIns="0" tIns="0" rIns="0" bIns="0" anchorCtr="1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>
                <a:solidFill>
                  <a:srgbClr val="FFFFFF"/>
                </a:solidFill>
              </a:endParaRPr>
            </a:p>
          </p:txBody>
        </p:sp>
      </p:grpSp>
      <p:grpSp>
        <p:nvGrpSpPr>
          <p:cNvPr id="12360" name="Grupo 1"/>
          <p:cNvGrpSpPr>
            <a:grpSpLocks/>
          </p:cNvGrpSpPr>
          <p:nvPr/>
        </p:nvGrpSpPr>
        <p:grpSpPr bwMode="auto">
          <a:xfrm>
            <a:off x="7885113" y="157163"/>
            <a:ext cx="1982787" cy="1398587"/>
            <a:chOff x="7776927" y="157634"/>
            <a:chExt cx="1982709" cy="1398587"/>
          </a:xfrm>
        </p:grpSpPr>
        <p:sp>
          <p:nvSpPr>
            <p:cNvPr id="12431" name="Oval 250"/>
            <p:cNvSpPr>
              <a:spLocks noChangeArrowheads="1"/>
            </p:cNvSpPr>
            <p:nvPr/>
          </p:nvSpPr>
          <p:spPr bwMode="auto">
            <a:xfrm>
              <a:off x="8128062" y="371883"/>
              <a:ext cx="71437" cy="71438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12432" name="Oval 250"/>
            <p:cNvSpPr>
              <a:spLocks noChangeArrowheads="1"/>
            </p:cNvSpPr>
            <p:nvPr/>
          </p:nvSpPr>
          <p:spPr bwMode="auto">
            <a:xfrm>
              <a:off x="8128062" y="219520"/>
              <a:ext cx="71437" cy="73026"/>
            </a:xfrm>
            <a:prstGeom prst="ellipse">
              <a:avLst/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12433" name="Text Box 118"/>
            <p:cNvSpPr txBox="1">
              <a:spLocks noChangeArrowheads="1"/>
            </p:cNvSpPr>
            <p:nvPr/>
          </p:nvSpPr>
          <p:spPr bwMode="auto">
            <a:xfrm>
              <a:off x="8456148" y="170307"/>
              <a:ext cx="1054100" cy="1524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sz="1000" b="0"/>
                <a:t>Origem ou Destino</a:t>
              </a:r>
            </a:p>
          </p:txBody>
        </p:sp>
        <p:sp>
          <p:nvSpPr>
            <p:cNvPr id="12434" name="Text Box 119"/>
            <p:cNvSpPr txBox="1">
              <a:spLocks noChangeArrowheads="1"/>
            </p:cNvSpPr>
            <p:nvPr/>
          </p:nvSpPr>
          <p:spPr bwMode="auto">
            <a:xfrm>
              <a:off x="8456148" y="319946"/>
              <a:ext cx="1247775" cy="1524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sz="1000" b="0"/>
                <a:t>Pontos de Transbordo</a:t>
              </a:r>
            </a:p>
          </p:txBody>
        </p:sp>
        <p:sp>
          <p:nvSpPr>
            <p:cNvPr id="12435" name="Line 304"/>
            <p:cNvSpPr>
              <a:spLocks noChangeShapeType="1"/>
            </p:cNvSpPr>
            <p:nvPr/>
          </p:nvSpPr>
          <p:spPr bwMode="auto">
            <a:xfrm>
              <a:off x="7855012" y="703895"/>
              <a:ext cx="43973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6" name="Text Box 302"/>
            <p:cNvSpPr txBox="1">
              <a:spLocks noChangeArrowheads="1"/>
            </p:cNvSpPr>
            <p:nvPr/>
          </p:nvSpPr>
          <p:spPr bwMode="auto">
            <a:xfrm>
              <a:off x="8456148" y="469585"/>
              <a:ext cx="468077" cy="1538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1000" b="0"/>
                <a:t>Rodovia</a:t>
              </a:r>
              <a:endParaRPr lang="en-US" sz="1000" b="0"/>
            </a:p>
          </p:txBody>
        </p:sp>
        <p:sp>
          <p:nvSpPr>
            <p:cNvPr id="12437" name="Rectangle 243"/>
            <p:cNvSpPr>
              <a:spLocks noChangeArrowheads="1"/>
            </p:cNvSpPr>
            <p:nvPr/>
          </p:nvSpPr>
          <p:spPr bwMode="auto">
            <a:xfrm>
              <a:off x="7776927" y="157634"/>
              <a:ext cx="1982709" cy="1398587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/>
            </a:p>
          </p:txBody>
        </p:sp>
        <p:sp>
          <p:nvSpPr>
            <p:cNvPr id="12438" name="Text Box 302"/>
            <p:cNvSpPr txBox="1">
              <a:spLocks noChangeArrowheads="1"/>
            </p:cNvSpPr>
            <p:nvPr/>
          </p:nvSpPr>
          <p:spPr bwMode="auto">
            <a:xfrm>
              <a:off x="8456148" y="1374856"/>
              <a:ext cx="1014701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1000" b="0"/>
                <a:t>Longo Curso (LC)</a:t>
              </a:r>
              <a:endParaRPr lang="en-US" sz="1000" b="0"/>
            </a:p>
          </p:txBody>
        </p:sp>
        <p:sp>
          <p:nvSpPr>
            <p:cNvPr id="12439" name="Line 304"/>
            <p:cNvSpPr>
              <a:spLocks noChangeShapeType="1"/>
            </p:cNvSpPr>
            <p:nvPr/>
          </p:nvSpPr>
          <p:spPr bwMode="auto">
            <a:xfrm>
              <a:off x="7855013" y="1451058"/>
              <a:ext cx="439737" cy="0"/>
            </a:xfrm>
            <a:prstGeom prst="line">
              <a:avLst/>
            </a:prstGeom>
            <a:noFill/>
            <a:ln w="38100">
              <a:solidFill>
                <a:srgbClr val="99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440" name="Text Box 306"/>
            <p:cNvSpPr txBox="1">
              <a:spLocks noChangeArrowheads="1"/>
            </p:cNvSpPr>
            <p:nvPr/>
          </p:nvSpPr>
          <p:spPr bwMode="auto">
            <a:xfrm>
              <a:off x="8456148" y="1074093"/>
              <a:ext cx="492125" cy="1524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1000" b="0"/>
                <a:t>Dutovias</a:t>
              </a:r>
              <a:endParaRPr lang="en-US" sz="1000" b="0"/>
            </a:p>
          </p:txBody>
        </p:sp>
        <p:sp>
          <p:nvSpPr>
            <p:cNvPr id="12441" name="Line 307"/>
            <p:cNvSpPr>
              <a:spLocks noChangeShapeType="1"/>
            </p:cNvSpPr>
            <p:nvPr/>
          </p:nvSpPr>
          <p:spPr bwMode="auto">
            <a:xfrm>
              <a:off x="7855012" y="1152191"/>
              <a:ext cx="439738" cy="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442" name="Text Box 302"/>
            <p:cNvSpPr txBox="1">
              <a:spLocks noChangeArrowheads="1"/>
            </p:cNvSpPr>
            <p:nvPr/>
          </p:nvSpPr>
          <p:spPr bwMode="auto">
            <a:xfrm>
              <a:off x="8456148" y="620712"/>
              <a:ext cx="469680" cy="1538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1000" b="0"/>
                <a:t>Ferrovia</a:t>
              </a:r>
              <a:endParaRPr lang="en-US" sz="1000" b="0"/>
            </a:p>
          </p:txBody>
        </p:sp>
        <p:sp>
          <p:nvSpPr>
            <p:cNvPr id="12443" name="Text Box 302"/>
            <p:cNvSpPr txBox="1">
              <a:spLocks noChangeArrowheads="1"/>
            </p:cNvSpPr>
            <p:nvPr/>
          </p:nvSpPr>
          <p:spPr bwMode="auto">
            <a:xfrm>
              <a:off x="8456148" y="922966"/>
              <a:ext cx="658835" cy="1538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1000" b="0"/>
                <a:t>Cabotagem</a:t>
              </a:r>
              <a:endParaRPr lang="en-US" sz="1000" b="0"/>
            </a:p>
          </p:txBody>
        </p:sp>
        <p:sp>
          <p:nvSpPr>
            <p:cNvPr id="12444" name="Text Box 306"/>
            <p:cNvSpPr txBox="1">
              <a:spLocks noChangeArrowheads="1"/>
            </p:cNvSpPr>
            <p:nvPr/>
          </p:nvSpPr>
          <p:spPr bwMode="auto">
            <a:xfrm>
              <a:off x="8456148" y="1223732"/>
              <a:ext cx="339837" cy="1538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1000" b="0"/>
                <a:t>Aéreo</a:t>
              </a:r>
              <a:endParaRPr lang="en-US" sz="1000" b="0"/>
            </a:p>
          </p:txBody>
        </p:sp>
        <p:sp>
          <p:nvSpPr>
            <p:cNvPr id="12445" name="Line 304"/>
            <p:cNvSpPr>
              <a:spLocks noChangeShapeType="1"/>
            </p:cNvSpPr>
            <p:nvPr/>
          </p:nvSpPr>
          <p:spPr bwMode="auto">
            <a:xfrm>
              <a:off x="7855012" y="1002759"/>
              <a:ext cx="439738" cy="0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446" name="Line 304"/>
            <p:cNvSpPr>
              <a:spLocks noChangeShapeType="1"/>
            </p:cNvSpPr>
            <p:nvPr/>
          </p:nvSpPr>
          <p:spPr bwMode="auto">
            <a:xfrm>
              <a:off x="7855012" y="853327"/>
              <a:ext cx="439738" cy="0"/>
            </a:xfrm>
            <a:prstGeom prst="line">
              <a:avLst/>
            </a:pr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447" name="Text Box 302"/>
            <p:cNvSpPr txBox="1">
              <a:spLocks noChangeArrowheads="1"/>
            </p:cNvSpPr>
            <p:nvPr/>
          </p:nvSpPr>
          <p:spPr bwMode="auto">
            <a:xfrm>
              <a:off x="8456148" y="771839"/>
              <a:ext cx="469680" cy="1538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1000" b="0"/>
                <a:t>Hidrovia</a:t>
              </a:r>
              <a:endParaRPr lang="en-US" sz="1000" b="0"/>
            </a:p>
          </p:txBody>
        </p:sp>
        <p:sp>
          <p:nvSpPr>
            <p:cNvPr id="12448" name="Line 304"/>
            <p:cNvSpPr>
              <a:spLocks noChangeShapeType="1"/>
            </p:cNvSpPr>
            <p:nvPr/>
          </p:nvSpPr>
          <p:spPr bwMode="auto">
            <a:xfrm>
              <a:off x="7855012" y="554463"/>
              <a:ext cx="439738" cy="0"/>
            </a:xfrm>
            <a:prstGeom prst="line">
              <a:avLst/>
            </a:pr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449" name="Line 307"/>
            <p:cNvSpPr>
              <a:spLocks noChangeShapeType="1"/>
            </p:cNvSpPr>
            <p:nvPr/>
          </p:nvSpPr>
          <p:spPr bwMode="auto">
            <a:xfrm>
              <a:off x="7855013" y="1301623"/>
              <a:ext cx="439737" cy="0"/>
            </a:xfrm>
            <a:prstGeom prst="line">
              <a:avLst/>
            </a:prstGeom>
            <a:noFill/>
            <a:ln w="3810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12361" name="Line 76"/>
          <p:cNvSpPr>
            <a:spLocks noChangeShapeType="1"/>
          </p:cNvSpPr>
          <p:nvPr/>
        </p:nvSpPr>
        <p:spPr bwMode="auto">
          <a:xfrm flipV="1">
            <a:off x="4549775" y="1852613"/>
            <a:ext cx="5184775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62" name="Rectangle 97"/>
          <p:cNvSpPr>
            <a:spLocks noChangeArrowheads="1"/>
          </p:cNvSpPr>
          <p:nvPr/>
        </p:nvSpPr>
        <p:spPr bwMode="auto">
          <a:xfrm>
            <a:off x="4670425" y="1635125"/>
            <a:ext cx="4554538" cy="169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100">
                <a:solidFill>
                  <a:schemeClr val="tx2"/>
                </a:solidFill>
              </a:rPr>
              <a:t>Participação das rotas atuais na movimentação da mesorregião</a:t>
            </a:r>
          </a:p>
        </p:txBody>
      </p:sp>
      <p:grpSp>
        <p:nvGrpSpPr>
          <p:cNvPr id="12363" name="Grupo 2"/>
          <p:cNvGrpSpPr>
            <a:grpSpLocks/>
          </p:cNvGrpSpPr>
          <p:nvPr/>
        </p:nvGrpSpPr>
        <p:grpSpPr bwMode="auto">
          <a:xfrm>
            <a:off x="4549775" y="5130800"/>
            <a:ext cx="5205413" cy="0"/>
            <a:chOff x="4600239" y="4956238"/>
            <a:chExt cx="5205844" cy="962"/>
          </a:xfrm>
        </p:grpSpPr>
        <p:sp>
          <p:nvSpPr>
            <p:cNvPr id="12426" name="Line 101"/>
            <p:cNvSpPr>
              <a:spLocks noChangeShapeType="1"/>
            </p:cNvSpPr>
            <p:nvPr/>
          </p:nvSpPr>
          <p:spPr bwMode="auto">
            <a:xfrm flipV="1">
              <a:off x="4600239" y="4956238"/>
              <a:ext cx="558000" cy="0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7" name="Line 102"/>
            <p:cNvSpPr>
              <a:spLocks noChangeShapeType="1"/>
            </p:cNvSpPr>
            <p:nvPr/>
          </p:nvSpPr>
          <p:spPr bwMode="auto">
            <a:xfrm flipV="1">
              <a:off x="5207980" y="4957200"/>
              <a:ext cx="1187771" cy="0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8" name="Line 103"/>
            <p:cNvSpPr>
              <a:spLocks noChangeShapeType="1"/>
            </p:cNvSpPr>
            <p:nvPr/>
          </p:nvSpPr>
          <p:spPr bwMode="auto">
            <a:xfrm flipV="1">
              <a:off x="6476205" y="4957200"/>
              <a:ext cx="1835718" cy="0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9" name="Line 104"/>
            <p:cNvSpPr>
              <a:spLocks noChangeShapeType="1"/>
            </p:cNvSpPr>
            <p:nvPr/>
          </p:nvSpPr>
          <p:spPr bwMode="auto">
            <a:xfrm flipV="1">
              <a:off x="8384307" y="4956238"/>
              <a:ext cx="563112" cy="962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0" name="Line 105"/>
            <p:cNvSpPr>
              <a:spLocks noChangeShapeType="1"/>
            </p:cNvSpPr>
            <p:nvPr/>
          </p:nvSpPr>
          <p:spPr bwMode="auto">
            <a:xfrm>
              <a:off x="9029596" y="4956238"/>
              <a:ext cx="776487" cy="962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364" name="Grupo 170"/>
          <p:cNvGrpSpPr>
            <a:grpSpLocks/>
          </p:cNvGrpSpPr>
          <p:nvPr/>
        </p:nvGrpSpPr>
        <p:grpSpPr bwMode="auto">
          <a:xfrm>
            <a:off x="4549775" y="2212975"/>
            <a:ext cx="5205413" cy="0"/>
            <a:chOff x="4600239" y="4956238"/>
            <a:chExt cx="5205844" cy="962"/>
          </a:xfrm>
        </p:grpSpPr>
        <p:sp>
          <p:nvSpPr>
            <p:cNvPr id="12421" name="Line 101"/>
            <p:cNvSpPr>
              <a:spLocks noChangeShapeType="1"/>
            </p:cNvSpPr>
            <p:nvPr/>
          </p:nvSpPr>
          <p:spPr bwMode="auto">
            <a:xfrm flipV="1">
              <a:off x="4600239" y="4956238"/>
              <a:ext cx="558000" cy="0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2" name="Line 102"/>
            <p:cNvSpPr>
              <a:spLocks noChangeShapeType="1"/>
            </p:cNvSpPr>
            <p:nvPr/>
          </p:nvSpPr>
          <p:spPr bwMode="auto">
            <a:xfrm flipV="1">
              <a:off x="5207980" y="4957200"/>
              <a:ext cx="1187771" cy="0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3" name="Line 103"/>
            <p:cNvSpPr>
              <a:spLocks noChangeShapeType="1"/>
            </p:cNvSpPr>
            <p:nvPr/>
          </p:nvSpPr>
          <p:spPr bwMode="auto">
            <a:xfrm flipV="1">
              <a:off x="6476205" y="4957200"/>
              <a:ext cx="1835718" cy="0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4" name="Line 104"/>
            <p:cNvSpPr>
              <a:spLocks noChangeShapeType="1"/>
            </p:cNvSpPr>
            <p:nvPr/>
          </p:nvSpPr>
          <p:spPr bwMode="auto">
            <a:xfrm flipV="1">
              <a:off x="8384307" y="4956238"/>
              <a:ext cx="563112" cy="962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5" name="Line 105"/>
            <p:cNvSpPr>
              <a:spLocks noChangeShapeType="1"/>
            </p:cNvSpPr>
            <p:nvPr/>
          </p:nvSpPr>
          <p:spPr bwMode="auto">
            <a:xfrm>
              <a:off x="9029596" y="4956238"/>
              <a:ext cx="776487" cy="962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365" name="Elipse 184"/>
          <p:cNvSpPr>
            <a:spLocks noChangeArrowheads="1"/>
          </p:cNvSpPr>
          <p:nvPr/>
        </p:nvSpPr>
        <p:spPr bwMode="auto">
          <a:xfrm>
            <a:off x="4762500" y="2252663"/>
            <a:ext cx="215900" cy="214312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</a:p>
        </p:txBody>
      </p:sp>
      <p:sp>
        <p:nvSpPr>
          <p:cNvPr id="12366" name="Elipse 185"/>
          <p:cNvSpPr>
            <a:spLocks noChangeArrowheads="1"/>
          </p:cNvSpPr>
          <p:nvPr/>
        </p:nvSpPr>
        <p:spPr bwMode="auto">
          <a:xfrm>
            <a:off x="4762500" y="2517775"/>
            <a:ext cx="215900" cy="212725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>
                <a:latin typeface="Times New Roman" panose="02020603050405020304" pitchFamily="18" charset="0"/>
                <a:cs typeface="Times New Roman" panose="02020603050405020304" pitchFamily="18" charset="0"/>
              </a:rPr>
              <a:t>B</a:t>
            </a:r>
          </a:p>
        </p:txBody>
      </p:sp>
      <p:sp>
        <p:nvSpPr>
          <p:cNvPr id="12367" name="Elipse 186"/>
          <p:cNvSpPr>
            <a:spLocks noChangeArrowheads="1"/>
          </p:cNvSpPr>
          <p:nvPr/>
        </p:nvSpPr>
        <p:spPr bwMode="auto">
          <a:xfrm>
            <a:off x="4762500" y="3311525"/>
            <a:ext cx="215900" cy="214313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>
                <a:latin typeface="Times New Roman" panose="02020603050405020304" pitchFamily="18" charset="0"/>
                <a:cs typeface="Times New Roman" panose="02020603050405020304" pitchFamily="18" charset="0"/>
              </a:rPr>
              <a:t>E</a:t>
            </a:r>
          </a:p>
        </p:txBody>
      </p:sp>
      <p:sp>
        <p:nvSpPr>
          <p:cNvPr id="12368" name="Elipse 187"/>
          <p:cNvSpPr>
            <a:spLocks noChangeArrowheads="1"/>
          </p:cNvSpPr>
          <p:nvPr/>
        </p:nvSpPr>
        <p:spPr bwMode="auto">
          <a:xfrm>
            <a:off x="4762500" y="2782888"/>
            <a:ext cx="215900" cy="214312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</a:p>
        </p:txBody>
      </p:sp>
      <p:sp>
        <p:nvSpPr>
          <p:cNvPr id="12369" name="Elipse 188"/>
          <p:cNvSpPr>
            <a:spLocks noChangeArrowheads="1"/>
          </p:cNvSpPr>
          <p:nvPr/>
        </p:nvSpPr>
        <p:spPr bwMode="auto">
          <a:xfrm>
            <a:off x="4762500" y="3582988"/>
            <a:ext cx="215900" cy="214312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>
                <a:latin typeface="Times New Roman" panose="02020603050405020304" pitchFamily="18" charset="0"/>
                <a:cs typeface="Times New Roman" panose="02020603050405020304" pitchFamily="18" charset="0"/>
              </a:rPr>
              <a:t>F</a:t>
            </a:r>
          </a:p>
        </p:txBody>
      </p:sp>
      <p:sp>
        <p:nvSpPr>
          <p:cNvPr id="12370" name="Elipse 189"/>
          <p:cNvSpPr>
            <a:spLocks noChangeArrowheads="1"/>
          </p:cNvSpPr>
          <p:nvPr/>
        </p:nvSpPr>
        <p:spPr bwMode="auto">
          <a:xfrm>
            <a:off x="4762500" y="3044825"/>
            <a:ext cx="215900" cy="214313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>
                <a:latin typeface="Times New Roman" panose="02020603050405020304" pitchFamily="18" charset="0"/>
                <a:cs typeface="Times New Roman" panose="02020603050405020304" pitchFamily="18" charset="0"/>
              </a:rPr>
              <a:t>D</a:t>
            </a:r>
          </a:p>
        </p:txBody>
      </p:sp>
      <p:sp>
        <p:nvSpPr>
          <p:cNvPr id="12371" name="Elipse 190"/>
          <p:cNvSpPr>
            <a:spLocks noChangeArrowheads="1"/>
          </p:cNvSpPr>
          <p:nvPr/>
        </p:nvSpPr>
        <p:spPr bwMode="auto">
          <a:xfrm>
            <a:off x="4762500" y="4110038"/>
            <a:ext cx="215900" cy="214312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>
                <a:latin typeface="Times New Roman" panose="02020603050405020304" pitchFamily="18" charset="0"/>
                <a:cs typeface="Times New Roman" panose="02020603050405020304" pitchFamily="18" charset="0"/>
              </a:rPr>
              <a:t>H</a:t>
            </a:r>
          </a:p>
        </p:txBody>
      </p:sp>
      <p:sp>
        <p:nvSpPr>
          <p:cNvPr id="12372" name="Elipse 191"/>
          <p:cNvSpPr>
            <a:spLocks noChangeArrowheads="1"/>
          </p:cNvSpPr>
          <p:nvPr/>
        </p:nvSpPr>
        <p:spPr bwMode="auto">
          <a:xfrm>
            <a:off x="4762500" y="4375150"/>
            <a:ext cx="215900" cy="212725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>
                <a:latin typeface="Times New Roman" panose="02020603050405020304" pitchFamily="18" charset="0"/>
                <a:cs typeface="Times New Roman" panose="02020603050405020304" pitchFamily="18" charset="0"/>
              </a:rPr>
              <a:t>I</a:t>
            </a:r>
          </a:p>
        </p:txBody>
      </p:sp>
      <p:sp>
        <p:nvSpPr>
          <p:cNvPr id="12373" name="Elipse 192"/>
          <p:cNvSpPr>
            <a:spLocks noChangeArrowheads="1"/>
          </p:cNvSpPr>
          <p:nvPr/>
        </p:nvSpPr>
        <p:spPr bwMode="auto">
          <a:xfrm>
            <a:off x="4762500" y="3833813"/>
            <a:ext cx="215900" cy="214312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>
                <a:latin typeface="Times New Roman" panose="02020603050405020304" pitchFamily="18" charset="0"/>
                <a:cs typeface="Times New Roman" panose="02020603050405020304" pitchFamily="18" charset="0"/>
              </a:rPr>
              <a:t>G</a:t>
            </a:r>
          </a:p>
        </p:txBody>
      </p:sp>
      <p:sp>
        <p:nvSpPr>
          <p:cNvPr id="12374" name="Freeform 5541"/>
          <p:cNvSpPr>
            <a:spLocks/>
          </p:cNvSpPr>
          <p:nvPr/>
        </p:nvSpPr>
        <p:spPr bwMode="auto">
          <a:xfrm>
            <a:off x="2292350" y="3800475"/>
            <a:ext cx="577850" cy="314325"/>
          </a:xfrm>
          <a:custGeom>
            <a:avLst/>
            <a:gdLst>
              <a:gd name="T0" fmla="*/ 2147483646 w 445"/>
              <a:gd name="T1" fmla="*/ 2147483646 h 242"/>
              <a:gd name="T2" fmla="*/ 2147483646 w 445"/>
              <a:gd name="T3" fmla="*/ 2147483646 h 242"/>
              <a:gd name="T4" fmla="*/ 2147483646 w 445"/>
              <a:gd name="T5" fmla="*/ 2147483646 h 242"/>
              <a:gd name="T6" fmla="*/ 2147483646 w 445"/>
              <a:gd name="T7" fmla="*/ 2147483646 h 242"/>
              <a:gd name="T8" fmla="*/ 2147483646 w 445"/>
              <a:gd name="T9" fmla="*/ 2147483646 h 242"/>
              <a:gd name="T10" fmla="*/ 2147483646 w 445"/>
              <a:gd name="T11" fmla="*/ 2147483646 h 242"/>
              <a:gd name="T12" fmla="*/ 2147483646 w 445"/>
              <a:gd name="T13" fmla="*/ 2147483646 h 242"/>
              <a:gd name="T14" fmla="*/ 2147483646 w 445"/>
              <a:gd name="T15" fmla="*/ 2147483646 h 242"/>
              <a:gd name="T16" fmla="*/ 2147483646 w 445"/>
              <a:gd name="T17" fmla="*/ 2147483646 h 242"/>
              <a:gd name="T18" fmla="*/ 2147483646 w 445"/>
              <a:gd name="T19" fmla="*/ 2147483646 h 242"/>
              <a:gd name="T20" fmla="*/ 2147483646 w 445"/>
              <a:gd name="T21" fmla="*/ 2147483646 h 242"/>
              <a:gd name="T22" fmla="*/ 2147483646 w 445"/>
              <a:gd name="T23" fmla="*/ 2147483646 h 242"/>
              <a:gd name="T24" fmla="*/ 0 w 445"/>
              <a:gd name="T25" fmla="*/ 2147483646 h 242"/>
              <a:gd name="T26" fmla="*/ 2147483646 w 445"/>
              <a:gd name="T27" fmla="*/ 2147483646 h 242"/>
              <a:gd name="T28" fmla="*/ 2147483646 w 445"/>
              <a:gd name="T29" fmla="*/ 2147483646 h 242"/>
              <a:gd name="T30" fmla="*/ 2147483646 w 445"/>
              <a:gd name="T31" fmla="*/ 2147483646 h 242"/>
              <a:gd name="T32" fmla="*/ 2147483646 w 445"/>
              <a:gd name="T33" fmla="*/ 2147483646 h 242"/>
              <a:gd name="T34" fmla="*/ 2147483646 w 445"/>
              <a:gd name="T35" fmla="*/ 2147483646 h 242"/>
              <a:gd name="T36" fmla="*/ 2147483646 w 445"/>
              <a:gd name="T37" fmla="*/ 2147483646 h 242"/>
              <a:gd name="T38" fmla="*/ 2147483646 w 445"/>
              <a:gd name="T39" fmla="*/ 2147483646 h 242"/>
              <a:gd name="T40" fmla="*/ 2147483646 w 445"/>
              <a:gd name="T41" fmla="*/ 2147483646 h 242"/>
              <a:gd name="T42" fmla="*/ 2147483646 w 445"/>
              <a:gd name="T43" fmla="*/ 0 h 242"/>
              <a:gd name="T44" fmla="*/ 2147483646 w 445"/>
              <a:gd name="T45" fmla="*/ 2147483646 h 242"/>
              <a:gd name="T46" fmla="*/ 2147483646 w 445"/>
              <a:gd name="T47" fmla="*/ 2147483646 h 242"/>
              <a:gd name="T48" fmla="*/ 2147483646 w 445"/>
              <a:gd name="T49" fmla="*/ 2147483646 h 242"/>
              <a:gd name="T50" fmla="*/ 2147483646 w 445"/>
              <a:gd name="T51" fmla="*/ 2147483646 h 242"/>
              <a:gd name="T52" fmla="*/ 2147483646 w 445"/>
              <a:gd name="T53" fmla="*/ 2147483646 h 242"/>
              <a:gd name="T54" fmla="*/ 2147483646 w 445"/>
              <a:gd name="T55" fmla="*/ 2147483646 h 242"/>
              <a:gd name="T56" fmla="*/ 2147483646 w 445"/>
              <a:gd name="T57" fmla="*/ 2147483646 h 242"/>
              <a:gd name="T58" fmla="*/ 2147483646 w 445"/>
              <a:gd name="T59" fmla="*/ 2147483646 h 242"/>
              <a:gd name="T60" fmla="*/ 2147483646 w 445"/>
              <a:gd name="T61" fmla="*/ 2147483646 h 242"/>
              <a:gd name="T62" fmla="*/ 2147483646 w 445"/>
              <a:gd name="T63" fmla="*/ 2147483646 h 242"/>
              <a:gd name="T64" fmla="*/ 2147483646 w 445"/>
              <a:gd name="T65" fmla="*/ 2147483646 h 242"/>
              <a:gd name="T66" fmla="*/ 2147483646 w 445"/>
              <a:gd name="T67" fmla="*/ 2147483646 h 242"/>
              <a:gd name="T68" fmla="*/ 2147483646 w 445"/>
              <a:gd name="T69" fmla="*/ 2147483646 h 242"/>
              <a:gd name="T70" fmla="*/ 2147483646 w 445"/>
              <a:gd name="T71" fmla="*/ 2147483646 h 242"/>
              <a:gd name="T72" fmla="*/ 2147483646 w 445"/>
              <a:gd name="T73" fmla="*/ 2147483646 h 242"/>
              <a:gd name="T74" fmla="*/ 2147483646 w 445"/>
              <a:gd name="T75" fmla="*/ 2147483646 h 242"/>
              <a:gd name="T76" fmla="*/ 2147483646 w 445"/>
              <a:gd name="T77" fmla="*/ 2147483646 h 242"/>
              <a:gd name="T78" fmla="*/ 2147483646 w 445"/>
              <a:gd name="T79" fmla="*/ 2147483646 h 242"/>
              <a:gd name="T80" fmla="*/ 2147483646 w 445"/>
              <a:gd name="T81" fmla="*/ 2147483646 h 242"/>
              <a:gd name="T82" fmla="*/ 2147483646 w 445"/>
              <a:gd name="T83" fmla="*/ 2147483646 h 242"/>
              <a:gd name="T84" fmla="*/ 2147483646 w 445"/>
              <a:gd name="T85" fmla="*/ 2147483646 h 242"/>
              <a:gd name="T86" fmla="*/ 2147483646 w 445"/>
              <a:gd name="T87" fmla="*/ 2147483646 h 242"/>
              <a:gd name="T88" fmla="*/ 2147483646 w 445"/>
              <a:gd name="T89" fmla="*/ 2147483646 h 242"/>
              <a:gd name="T90" fmla="*/ 2147483646 w 445"/>
              <a:gd name="T91" fmla="*/ 2147483646 h 242"/>
              <a:gd name="T92" fmla="*/ 2147483646 w 445"/>
              <a:gd name="T93" fmla="*/ 2147483646 h 242"/>
              <a:gd name="T94" fmla="*/ 2147483646 w 445"/>
              <a:gd name="T95" fmla="*/ 2147483646 h 242"/>
              <a:gd name="T96" fmla="*/ 2147483646 w 445"/>
              <a:gd name="T97" fmla="*/ 2147483646 h 242"/>
              <a:gd name="T98" fmla="*/ 2147483646 w 445"/>
              <a:gd name="T99" fmla="*/ 2147483646 h 242"/>
              <a:gd name="T100" fmla="*/ 2147483646 w 445"/>
              <a:gd name="T101" fmla="*/ 2147483646 h 242"/>
              <a:gd name="T102" fmla="*/ 2147483646 w 445"/>
              <a:gd name="T103" fmla="*/ 2147483646 h 242"/>
              <a:gd name="T104" fmla="*/ 2147483646 w 445"/>
              <a:gd name="T105" fmla="*/ 2147483646 h 242"/>
              <a:gd name="T106" fmla="*/ 2147483646 w 445"/>
              <a:gd name="T107" fmla="*/ 2147483646 h 242"/>
              <a:gd name="T108" fmla="*/ 2147483646 w 445"/>
              <a:gd name="T109" fmla="*/ 2147483646 h 242"/>
              <a:gd name="T110" fmla="*/ 2147483646 w 445"/>
              <a:gd name="T111" fmla="*/ 2147483646 h 242"/>
              <a:gd name="T112" fmla="*/ 2147483646 w 445"/>
              <a:gd name="T113" fmla="*/ 2147483646 h 242"/>
              <a:gd name="T114" fmla="*/ 2147483646 w 445"/>
              <a:gd name="T115" fmla="*/ 2147483646 h 242"/>
              <a:gd name="T116" fmla="*/ 2147483646 w 445"/>
              <a:gd name="T117" fmla="*/ 2147483646 h 242"/>
              <a:gd name="T118" fmla="*/ 2147483646 w 445"/>
              <a:gd name="T119" fmla="*/ 2147483646 h 242"/>
              <a:gd name="T120" fmla="*/ 2147483646 w 445"/>
              <a:gd name="T121" fmla="*/ 2147483646 h 242"/>
              <a:gd name="T122" fmla="*/ 2147483646 w 445"/>
              <a:gd name="T123" fmla="*/ 2147483646 h 242"/>
              <a:gd name="T124" fmla="*/ 2147483646 w 445"/>
              <a:gd name="T125" fmla="*/ 2147483646 h 242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445"/>
              <a:gd name="T190" fmla="*/ 0 h 242"/>
              <a:gd name="T191" fmla="*/ 445 w 445"/>
              <a:gd name="T192" fmla="*/ 242 h 242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445" h="242">
                <a:moveTo>
                  <a:pt x="201" y="198"/>
                </a:moveTo>
                <a:lnTo>
                  <a:pt x="200" y="199"/>
                </a:lnTo>
                <a:lnTo>
                  <a:pt x="199" y="199"/>
                </a:lnTo>
                <a:lnTo>
                  <a:pt x="199" y="200"/>
                </a:lnTo>
                <a:lnTo>
                  <a:pt x="198" y="200"/>
                </a:lnTo>
                <a:lnTo>
                  <a:pt x="198" y="201"/>
                </a:lnTo>
                <a:lnTo>
                  <a:pt x="199" y="202"/>
                </a:lnTo>
                <a:lnTo>
                  <a:pt x="199" y="203"/>
                </a:lnTo>
                <a:lnTo>
                  <a:pt x="199" y="204"/>
                </a:lnTo>
                <a:lnTo>
                  <a:pt x="199" y="205"/>
                </a:lnTo>
                <a:lnTo>
                  <a:pt x="199" y="207"/>
                </a:lnTo>
                <a:lnTo>
                  <a:pt x="198" y="209"/>
                </a:lnTo>
                <a:lnTo>
                  <a:pt x="197" y="210"/>
                </a:lnTo>
                <a:lnTo>
                  <a:pt x="196" y="212"/>
                </a:lnTo>
                <a:lnTo>
                  <a:pt x="195" y="213"/>
                </a:lnTo>
                <a:lnTo>
                  <a:pt x="193" y="214"/>
                </a:lnTo>
                <a:lnTo>
                  <a:pt x="192" y="215"/>
                </a:lnTo>
                <a:lnTo>
                  <a:pt x="191" y="215"/>
                </a:lnTo>
                <a:lnTo>
                  <a:pt x="190" y="215"/>
                </a:lnTo>
                <a:lnTo>
                  <a:pt x="189" y="215"/>
                </a:lnTo>
                <a:lnTo>
                  <a:pt x="188" y="214"/>
                </a:lnTo>
                <a:lnTo>
                  <a:pt x="187" y="214"/>
                </a:lnTo>
                <a:lnTo>
                  <a:pt x="186" y="214"/>
                </a:lnTo>
                <a:lnTo>
                  <a:pt x="186" y="215"/>
                </a:lnTo>
                <a:lnTo>
                  <a:pt x="185" y="215"/>
                </a:lnTo>
                <a:lnTo>
                  <a:pt x="186" y="217"/>
                </a:lnTo>
                <a:lnTo>
                  <a:pt x="185" y="217"/>
                </a:lnTo>
                <a:lnTo>
                  <a:pt x="185" y="218"/>
                </a:lnTo>
                <a:lnTo>
                  <a:pt x="183" y="218"/>
                </a:lnTo>
                <a:lnTo>
                  <a:pt x="182" y="218"/>
                </a:lnTo>
                <a:lnTo>
                  <a:pt x="181" y="218"/>
                </a:lnTo>
                <a:lnTo>
                  <a:pt x="180" y="218"/>
                </a:lnTo>
                <a:lnTo>
                  <a:pt x="180" y="219"/>
                </a:lnTo>
                <a:lnTo>
                  <a:pt x="180" y="220"/>
                </a:lnTo>
                <a:lnTo>
                  <a:pt x="180" y="222"/>
                </a:lnTo>
                <a:lnTo>
                  <a:pt x="179" y="223"/>
                </a:lnTo>
                <a:lnTo>
                  <a:pt x="178" y="223"/>
                </a:lnTo>
                <a:lnTo>
                  <a:pt x="178" y="224"/>
                </a:lnTo>
                <a:lnTo>
                  <a:pt x="177" y="224"/>
                </a:lnTo>
                <a:lnTo>
                  <a:pt x="176" y="225"/>
                </a:lnTo>
                <a:lnTo>
                  <a:pt x="175" y="225"/>
                </a:lnTo>
                <a:lnTo>
                  <a:pt x="174" y="226"/>
                </a:lnTo>
                <a:lnTo>
                  <a:pt x="174" y="227"/>
                </a:lnTo>
                <a:lnTo>
                  <a:pt x="173" y="228"/>
                </a:lnTo>
                <a:lnTo>
                  <a:pt x="173" y="229"/>
                </a:lnTo>
                <a:lnTo>
                  <a:pt x="173" y="230"/>
                </a:lnTo>
                <a:lnTo>
                  <a:pt x="173" y="231"/>
                </a:lnTo>
                <a:lnTo>
                  <a:pt x="172" y="231"/>
                </a:lnTo>
                <a:lnTo>
                  <a:pt x="171" y="233"/>
                </a:lnTo>
                <a:lnTo>
                  <a:pt x="171" y="234"/>
                </a:lnTo>
                <a:lnTo>
                  <a:pt x="170" y="234"/>
                </a:lnTo>
                <a:lnTo>
                  <a:pt x="170" y="235"/>
                </a:lnTo>
                <a:lnTo>
                  <a:pt x="170" y="236"/>
                </a:lnTo>
                <a:lnTo>
                  <a:pt x="170" y="237"/>
                </a:lnTo>
                <a:lnTo>
                  <a:pt x="170" y="238"/>
                </a:lnTo>
                <a:lnTo>
                  <a:pt x="172" y="239"/>
                </a:lnTo>
                <a:lnTo>
                  <a:pt x="173" y="240"/>
                </a:lnTo>
                <a:lnTo>
                  <a:pt x="173" y="241"/>
                </a:lnTo>
                <a:lnTo>
                  <a:pt x="172" y="242"/>
                </a:lnTo>
                <a:lnTo>
                  <a:pt x="171" y="242"/>
                </a:lnTo>
                <a:lnTo>
                  <a:pt x="168" y="240"/>
                </a:lnTo>
                <a:lnTo>
                  <a:pt x="167" y="240"/>
                </a:lnTo>
                <a:lnTo>
                  <a:pt x="166" y="240"/>
                </a:lnTo>
                <a:lnTo>
                  <a:pt x="165" y="239"/>
                </a:lnTo>
                <a:lnTo>
                  <a:pt x="165" y="238"/>
                </a:lnTo>
                <a:lnTo>
                  <a:pt x="164" y="238"/>
                </a:lnTo>
                <a:lnTo>
                  <a:pt x="164" y="237"/>
                </a:lnTo>
                <a:lnTo>
                  <a:pt x="163" y="237"/>
                </a:lnTo>
                <a:lnTo>
                  <a:pt x="162" y="236"/>
                </a:lnTo>
                <a:lnTo>
                  <a:pt x="161" y="236"/>
                </a:lnTo>
                <a:lnTo>
                  <a:pt x="161" y="235"/>
                </a:lnTo>
                <a:lnTo>
                  <a:pt x="162" y="235"/>
                </a:lnTo>
                <a:lnTo>
                  <a:pt x="161" y="235"/>
                </a:lnTo>
                <a:lnTo>
                  <a:pt x="160" y="235"/>
                </a:lnTo>
                <a:lnTo>
                  <a:pt x="160" y="234"/>
                </a:lnTo>
                <a:lnTo>
                  <a:pt x="159" y="234"/>
                </a:lnTo>
                <a:lnTo>
                  <a:pt x="158" y="234"/>
                </a:lnTo>
                <a:lnTo>
                  <a:pt x="158" y="233"/>
                </a:lnTo>
                <a:lnTo>
                  <a:pt x="159" y="233"/>
                </a:lnTo>
                <a:lnTo>
                  <a:pt x="159" y="232"/>
                </a:lnTo>
                <a:lnTo>
                  <a:pt x="158" y="232"/>
                </a:lnTo>
                <a:lnTo>
                  <a:pt x="158" y="231"/>
                </a:lnTo>
                <a:lnTo>
                  <a:pt x="158" y="230"/>
                </a:lnTo>
                <a:lnTo>
                  <a:pt x="158" y="231"/>
                </a:lnTo>
                <a:lnTo>
                  <a:pt x="158" y="230"/>
                </a:lnTo>
                <a:lnTo>
                  <a:pt x="158" y="229"/>
                </a:lnTo>
                <a:lnTo>
                  <a:pt x="157" y="229"/>
                </a:lnTo>
                <a:lnTo>
                  <a:pt x="157" y="228"/>
                </a:lnTo>
                <a:lnTo>
                  <a:pt x="157" y="229"/>
                </a:lnTo>
                <a:lnTo>
                  <a:pt x="157" y="228"/>
                </a:lnTo>
                <a:lnTo>
                  <a:pt x="156" y="228"/>
                </a:lnTo>
                <a:lnTo>
                  <a:pt x="155" y="228"/>
                </a:lnTo>
                <a:lnTo>
                  <a:pt x="155" y="227"/>
                </a:lnTo>
                <a:lnTo>
                  <a:pt x="154" y="227"/>
                </a:lnTo>
                <a:lnTo>
                  <a:pt x="154" y="226"/>
                </a:lnTo>
                <a:lnTo>
                  <a:pt x="153" y="226"/>
                </a:lnTo>
                <a:lnTo>
                  <a:pt x="152" y="226"/>
                </a:lnTo>
                <a:lnTo>
                  <a:pt x="151" y="225"/>
                </a:lnTo>
                <a:lnTo>
                  <a:pt x="150" y="224"/>
                </a:lnTo>
                <a:lnTo>
                  <a:pt x="149" y="224"/>
                </a:lnTo>
                <a:lnTo>
                  <a:pt x="148" y="224"/>
                </a:lnTo>
                <a:lnTo>
                  <a:pt x="147" y="223"/>
                </a:lnTo>
                <a:lnTo>
                  <a:pt x="146" y="223"/>
                </a:lnTo>
                <a:lnTo>
                  <a:pt x="146" y="222"/>
                </a:lnTo>
                <a:lnTo>
                  <a:pt x="146" y="223"/>
                </a:lnTo>
                <a:lnTo>
                  <a:pt x="145" y="222"/>
                </a:lnTo>
                <a:lnTo>
                  <a:pt x="144" y="222"/>
                </a:lnTo>
                <a:lnTo>
                  <a:pt x="143" y="223"/>
                </a:lnTo>
                <a:lnTo>
                  <a:pt x="143" y="222"/>
                </a:lnTo>
                <a:lnTo>
                  <a:pt x="143" y="223"/>
                </a:lnTo>
                <a:lnTo>
                  <a:pt x="142" y="223"/>
                </a:lnTo>
                <a:lnTo>
                  <a:pt x="141" y="222"/>
                </a:lnTo>
                <a:lnTo>
                  <a:pt x="140" y="221"/>
                </a:lnTo>
                <a:lnTo>
                  <a:pt x="140" y="220"/>
                </a:lnTo>
                <a:lnTo>
                  <a:pt x="139" y="220"/>
                </a:lnTo>
                <a:lnTo>
                  <a:pt x="138" y="220"/>
                </a:lnTo>
                <a:lnTo>
                  <a:pt x="139" y="219"/>
                </a:lnTo>
                <a:lnTo>
                  <a:pt x="138" y="218"/>
                </a:lnTo>
                <a:lnTo>
                  <a:pt x="136" y="219"/>
                </a:lnTo>
                <a:lnTo>
                  <a:pt x="136" y="218"/>
                </a:lnTo>
                <a:lnTo>
                  <a:pt x="135" y="218"/>
                </a:lnTo>
                <a:lnTo>
                  <a:pt x="134" y="218"/>
                </a:lnTo>
                <a:lnTo>
                  <a:pt x="134" y="217"/>
                </a:lnTo>
                <a:lnTo>
                  <a:pt x="134" y="216"/>
                </a:lnTo>
                <a:lnTo>
                  <a:pt x="133" y="216"/>
                </a:lnTo>
                <a:lnTo>
                  <a:pt x="132" y="216"/>
                </a:lnTo>
                <a:lnTo>
                  <a:pt x="131" y="215"/>
                </a:lnTo>
                <a:lnTo>
                  <a:pt x="131" y="214"/>
                </a:lnTo>
                <a:lnTo>
                  <a:pt x="131" y="215"/>
                </a:lnTo>
                <a:lnTo>
                  <a:pt x="131" y="214"/>
                </a:lnTo>
                <a:lnTo>
                  <a:pt x="130" y="214"/>
                </a:lnTo>
                <a:lnTo>
                  <a:pt x="129" y="214"/>
                </a:lnTo>
                <a:lnTo>
                  <a:pt x="128" y="213"/>
                </a:lnTo>
                <a:lnTo>
                  <a:pt x="128" y="214"/>
                </a:lnTo>
                <a:lnTo>
                  <a:pt x="127" y="213"/>
                </a:lnTo>
                <a:lnTo>
                  <a:pt x="126" y="213"/>
                </a:lnTo>
                <a:lnTo>
                  <a:pt x="125" y="213"/>
                </a:lnTo>
                <a:lnTo>
                  <a:pt x="124" y="213"/>
                </a:lnTo>
                <a:lnTo>
                  <a:pt x="125" y="212"/>
                </a:lnTo>
                <a:lnTo>
                  <a:pt x="124" y="212"/>
                </a:lnTo>
                <a:lnTo>
                  <a:pt x="123" y="212"/>
                </a:lnTo>
                <a:lnTo>
                  <a:pt x="123" y="211"/>
                </a:lnTo>
                <a:lnTo>
                  <a:pt x="122" y="212"/>
                </a:lnTo>
                <a:lnTo>
                  <a:pt x="121" y="212"/>
                </a:lnTo>
                <a:lnTo>
                  <a:pt x="121" y="211"/>
                </a:lnTo>
                <a:lnTo>
                  <a:pt x="120" y="211"/>
                </a:lnTo>
                <a:lnTo>
                  <a:pt x="119" y="211"/>
                </a:lnTo>
                <a:lnTo>
                  <a:pt x="119" y="210"/>
                </a:lnTo>
                <a:lnTo>
                  <a:pt x="118" y="210"/>
                </a:lnTo>
                <a:lnTo>
                  <a:pt x="118" y="211"/>
                </a:lnTo>
                <a:lnTo>
                  <a:pt x="117" y="211"/>
                </a:lnTo>
                <a:lnTo>
                  <a:pt x="116" y="211"/>
                </a:lnTo>
                <a:lnTo>
                  <a:pt x="114" y="210"/>
                </a:lnTo>
                <a:lnTo>
                  <a:pt x="113" y="211"/>
                </a:lnTo>
                <a:lnTo>
                  <a:pt x="113" y="210"/>
                </a:lnTo>
                <a:lnTo>
                  <a:pt x="112" y="210"/>
                </a:lnTo>
                <a:lnTo>
                  <a:pt x="111" y="209"/>
                </a:lnTo>
                <a:lnTo>
                  <a:pt x="110" y="209"/>
                </a:lnTo>
                <a:lnTo>
                  <a:pt x="109" y="209"/>
                </a:lnTo>
                <a:lnTo>
                  <a:pt x="109" y="208"/>
                </a:lnTo>
                <a:lnTo>
                  <a:pt x="110" y="208"/>
                </a:lnTo>
                <a:lnTo>
                  <a:pt x="109" y="208"/>
                </a:lnTo>
                <a:lnTo>
                  <a:pt x="108" y="208"/>
                </a:lnTo>
                <a:lnTo>
                  <a:pt x="107" y="208"/>
                </a:lnTo>
                <a:lnTo>
                  <a:pt x="107" y="207"/>
                </a:lnTo>
                <a:lnTo>
                  <a:pt x="106" y="207"/>
                </a:lnTo>
                <a:lnTo>
                  <a:pt x="107" y="207"/>
                </a:lnTo>
                <a:lnTo>
                  <a:pt x="107" y="206"/>
                </a:lnTo>
                <a:lnTo>
                  <a:pt x="106" y="206"/>
                </a:lnTo>
                <a:lnTo>
                  <a:pt x="106" y="207"/>
                </a:lnTo>
                <a:lnTo>
                  <a:pt x="105" y="206"/>
                </a:lnTo>
                <a:lnTo>
                  <a:pt x="104" y="206"/>
                </a:lnTo>
                <a:lnTo>
                  <a:pt x="103" y="206"/>
                </a:lnTo>
                <a:lnTo>
                  <a:pt x="103" y="205"/>
                </a:lnTo>
                <a:lnTo>
                  <a:pt x="102" y="204"/>
                </a:lnTo>
                <a:lnTo>
                  <a:pt x="101" y="204"/>
                </a:lnTo>
                <a:lnTo>
                  <a:pt x="100" y="204"/>
                </a:lnTo>
                <a:lnTo>
                  <a:pt x="100" y="203"/>
                </a:lnTo>
                <a:lnTo>
                  <a:pt x="99" y="203"/>
                </a:lnTo>
                <a:lnTo>
                  <a:pt x="98" y="203"/>
                </a:lnTo>
                <a:lnTo>
                  <a:pt x="98" y="202"/>
                </a:lnTo>
                <a:lnTo>
                  <a:pt x="97" y="202"/>
                </a:lnTo>
                <a:lnTo>
                  <a:pt x="97" y="201"/>
                </a:lnTo>
                <a:lnTo>
                  <a:pt x="96" y="200"/>
                </a:lnTo>
                <a:lnTo>
                  <a:pt x="96" y="199"/>
                </a:lnTo>
                <a:lnTo>
                  <a:pt x="95" y="199"/>
                </a:lnTo>
                <a:lnTo>
                  <a:pt x="95" y="198"/>
                </a:lnTo>
                <a:lnTo>
                  <a:pt x="94" y="198"/>
                </a:lnTo>
                <a:lnTo>
                  <a:pt x="94" y="197"/>
                </a:lnTo>
                <a:lnTo>
                  <a:pt x="93" y="197"/>
                </a:lnTo>
                <a:lnTo>
                  <a:pt x="92" y="197"/>
                </a:lnTo>
                <a:lnTo>
                  <a:pt x="92" y="198"/>
                </a:lnTo>
                <a:lnTo>
                  <a:pt x="91" y="197"/>
                </a:lnTo>
                <a:lnTo>
                  <a:pt x="91" y="196"/>
                </a:lnTo>
                <a:lnTo>
                  <a:pt x="91" y="197"/>
                </a:lnTo>
                <a:lnTo>
                  <a:pt x="91" y="196"/>
                </a:lnTo>
                <a:lnTo>
                  <a:pt x="91" y="197"/>
                </a:lnTo>
                <a:lnTo>
                  <a:pt x="90" y="197"/>
                </a:lnTo>
                <a:lnTo>
                  <a:pt x="89" y="197"/>
                </a:lnTo>
                <a:lnTo>
                  <a:pt x="88" y="196"/>
                </a:lnTo>
                <a:lnTo>
                  <a:pt x="88" y="197"/>
                </a:lnTo>
                <a:lnTo>
                  <a:pt x="87" y="197"/>
                </a:lnTo>
                <a:lnTo>
                  <a:pt x="87" y="198"/>
                </a:lnTo>
                <a:lnTo>
                  <a:pt x="87" y="197"/>
                </a:lnTo>
                <a:lnTo>
                  <a:pt x="87" y="196"/>
                </a:lnTo>
                <a:lnTo>
                  <a:pt x="86" y="196"/>
                </a:lnTo>
                <a:lnTo>
                  <a:pt x="86" y="195"/>
                </a:lnTo>
                <a:lnTo>
                  <a:pt x="86" y="196"/>
                </a:lnTo>
                <a:lnTo>
                  <a:pt x="86" y="195"/>
                </a:lnTo>
                <a:lnTo>
                  <a:pt x="85" y="195"/>
                </a:lnTo>
                <a:lnTo>
                  <a:pt x="84" y="194"/>
                </a:lnTo>
                <a:lnTo>
                  <a:pt x="84" y="195"/>
                </a:lnTo>
                <a:lnTo>
                  <a:pt x="83" y="195"/>
                </a:lnTo>
                <a:lnTo>
                  <a:pt x="82" y="195"/>
                </a:lnTo>
                <a:lnTo>
                  <a:pt x="82" y="194"/>
                </a:lnTo>
                <a:lnTo>
                  <a:pt x="81" y="194"/>
                </a:lnTo>
                <a:lnTo>
                  <a:pt x="82" y="194"/>
                </a:lnTo>
                <a:lnTo>
                  <a:pt x="82" y="193"/>
                </a:lnTo>
                <a:lnTo>
                  <a:pt x="81" y="193"/>
                </a:lnTo>
                <a:lnTo>
                  <a:pt x="81" y="192"/>
                </a:lnTo>
                <a:lnTo>
                  <a:pt x="81" y="191"/>
                </a:lnTo>
                <a:lnTo>
                  <a:pt x="80" y="190"/>
                </a:lnTo>
                <a:lnTo>
                  <a:pt x="80" y="191"/>
                </a:lnTo>
                <a:lnTo>
                  <a:pt x="80" y="190"/>
                </a:lnTo>
                <a:lnTo>
                  <a:pt x="80" y="191"/>
                </a:lnTo>
                <a:lnTo>
                  <a:pt x="80" y="190"/>
                </a:lnTo>
                <a:lnTo>
                  <a:pt x="79" y="190"/>
                </a:lnTo>
                <a:lnTo>
                  <a:pt x="78" y="190"/>
                </a:lnTo>
                <a:lnTo>
                  <a:pt x="77" y="190"/>
                </a:lnTo>
                <a:lnTo>
                  <a:pt x="77" y="189"/>
                </a:lnTo>
                <a:lnTo>
                  <a:pt x="76" y="189"/>
                </a:lnTo>
                <a:lnTo>
                  <a:pt x="76" y="188"/>
                </a:lnTo>
                <a:lnTo>
                  <a:pt x="77" y="188"/>
                </a:lnTo>
                <a:lnTo>
                  <a:pt x="76" y="188"/>
                </a:lnTo>
                <a:lnTo>
                  <a:pt x="76" y="187"/>
                </a:lnTo>
                <a:lnTo>
                  <a:pt x="75" y="187"/>
                </a:lnTo>
                <a:lnTo>
                  <a:pt x="75" y="186"/>
                </a:lnTo>
                <a:lnTo>
                  <a:pt x="74" y="186"/>
                </a:lnTo>
                <a:lnTo>
                  <a:pt x="73" y="186"/>
                </a:lnTo>
                <a:lnTo>
                  <a:pt x="72" y="186"/>
                </a:lnTo>
                <a:lnTo>
                  <a:pt x="71" y="186"/>
                </a:lnTo>
                <a:lnTo>
                  <a:pt x="71" y="185"/>
                </a:lnTo>
                <a:lnTo>
                  <a:pt x="70" y="185"/>
                </a:lnTo>
                <a:lnTo>
                  <a:pt x="69" y="185"/>
                </a:lnTo>
                <a:lnTo>
                  <a:pt x="68" y="185"/>
                </a:lnTo>
                <a:lnTo>
                  <a:pt x="68" y="184"/>
                </a:lnTo>
                <a:lnTo>
                  <a:pt x="67" y="185"/>
                </a:lnTo>
                <a:lnTo>
                  <a:pt x="66" y="185"/>
                </a:lnTo>
                <a:lnTo>
                  <a:pt x="65" y="185"/>
                </a:lnTo>
                <a:lnTo>
                  <a:pt x="64" y="184"/>
                </a:lnTo>
                <a:lnTo>
                  <a:pt x="63" y="184"/>
                </a:lnTo>
                <a:lnTo>
                  <a:pt x="64" y="183"/>
                </a:lnTo>
                <a:lnTo>
                  <a:pt x="63" y="183"/>
                </a:lnTo>
                <a:lnTo>
                  <a:pt x="63" y="182"/>
                </a:lnTo>
                <a:lnTo>
                  <a:pt x="62" y="182"/>
                </a:lnTo>
                <a:lnTo>
                  <a:pt x="62" y="181"/>
                </a:lnTo>
                <a:lnTo>
                  <a:pt x="61" y="181"/>
                </a:lnTo>
                <a:lnTo>
                  <a:pt x="61" y="180"/>
                </a:lnTo>
                <a:lnTo>
                  <a:pt x="60" y="180"/>
                </a:lnTo>
                <a:lnTo>
                  <a:pt x="59" y="179"/>
                </a:lnTo>
                <a:lnTo>
                  <a:pt x="60" y="179"/>
                </a:lnTo>
                <a:lnTo>
                  <a:pt x="59" y="178"/>
                </a:lnTo>
                <a:lnTo>
                  <a:pt x="59" y="177"/>
                </a:lnTo>
                <a:lnTo>
                  <a:pt x="58" y="177"/>
                </a:lnTo>
                <a:lnTo>
                  <a:pt x="58" y="176"/>
                </a:lnTo>
                <a:lnTo>
                  <a:pt x="57" y="176"/>
                </a:lnTo>
                <a:lnTo>
                  <a:pt x="57" y="175"/>
                </a:lnTo>
                <a:lnTo>
                  <a:pt x="57" y="174"/>
                </a:lnTo>
                <a:lnTo>
                  <a:pt x="56" y="174"/>
                </a:lnTo>
                <a:lnTo>
                  <a:pt x="56" y="173"/>
                </a:lnTo>
                <a:lnTo>
                  <a:pt x="55" y="173"/>
                </a:lnTo>
                <a:lnTo>
                  <a:pt x="54" y="173"/>
                </a:lnTo>
                <a:lnTo>
                  <a:pt x="54" y="172"/>
                </a:lnTo>
                <a:lnTo>
                  <a:pt x="53" y="172"/>
                </a:lnTo>
                <a:lnTo>
                  <a:pt x="52" y="172"/>
                </a:lnTo>
                <a:lnTo>
                  <a:pt x="51" y="171"/>
                </a:lnTo>
                <a:lnTo>
                  <a:pt x="50" y="171"/>
                </a:lnTo>
                <a:lnTo>
                  <a:pt x="50" y="170"/>
                </a:lnTo>
                <a:lnTo>
                  <a:pt x="49" y="171"/>
                </a:lnTo>
                <a:lnTo>
                  <a:pt x="49" y="170"/>
                </a:lnTo>
                <a:lnTo>
                  <a:pt x="48" y="171"/>
                </a:lnTo>
                <a:lnTo>
                  <a:pt x="47" y="171"/>
                </a:lnTo>
                <a:lnTo>
                  <a:pt x="46" y="172"/>
                </a:lnTo>
                <a:lnTo>
                  <a:pt x="46" y="173"/>
                </a:lnTo>
                <a:lnTo>
                  <a:pt x="45" y="173"/>
                </a:lnTo>
                <a:lnTo>
                  <a:pt x="44" y="173"/>
                </a:lnTo>
                <a:lnTo>
                  <a:pt x="43" y="173"/>
                </a:lnTo>
                <a:lnTo>
                  <a:pt x="42" y="173"/>
                </a:lnTo>
                <a:lnTo>
                  <a:pt x="42" y="172"/>
                </a:lnTo>
                <a:lnTo>
                  <a:pt x="41" y="172"/>
                </a:lnTo>
                <a:lnTo>
                  <a:pt x="40" y="172"/>
                </a:lnTo>
                <a:lnTo>
                  <a:pt x="39" y="171"/>
                </a:lnTo>
                <a:lnTo>
                  <a:pt x="39" y="172"/>
                </a:lnTo>
                <a:lnTo>
                  <a:pt x="39" y="171"/>
                </a:lnTo>
                <a:lnTo>
                  <a:pt x="38" y="171"/>
                </a:lnTo>
                <a:lnTo>
                  <a:pt x="38" y="172"/>
                </a:lnTo>
                <a:lnTo>
                  <a:pt x="37" y="172"/>
                </a:lnTo>
                <a:lnTo>
                  <a:pt x="36" y="172"/>
                </a:lnTo>
                <a:lnTo>
                  <a:pt x="35" y="172"/>
                </a:lnTo>
                <a:lnTo>
                  <a:pt x="34" y="172"/>
                </a:lnTo>
                <a:lnTo>
                  <a:pt x="33" y="171"/>
                </a:lnTo>
                <a:lnTo>
                  <a:pt x="32" y="171"/>
                </a:lnTo>
                <a:lnTo>
                  <a:pt x="31" y="171"/>
                </a:lnTo>
                <a:lnTo>
                  <a:pt x="30" y="171"/>
                </a:lnTo>
                <a:lnTo>
                  <a:pt x="29" y="170"/>
                </a:lnTo>
                <a:lnTo>
                  <a:pt x="29" y="171"/>
                </a:lnTo>
                <a:lnTo>
                  <a:pt x="28" y="171"/>
                </a:lnTo>
                <a:lnTo>
                  <a:pt x="28" y="170"/>
                </a:lnTo>
                <a:lnTo>
                  <a:pt x="27" y="170"/>
                </a:lnTo>
                <a:lnTo>
                  <a:pt x="26" y="169"/>
                </a:lnTo>
                <a:lnTo>
                  <a:pt x="25" y="168"/>
                </a:lnTo>
                <a:lnTo>
                  <a:pt x="24" y="168"/>
                </a:lnTo>
                <a:lnTo>
                  <a:pt x="23" y="168"/>
                </a:lnTo>
                <a:lnTo>
                  <a:pt x="22" y="168"/>
                </a:lnTo>
                <a:lnTo>
                  <a:pt x="22" y="167"/>
                </a:lnTo>
                <a:lnTo>
                  <a:pt x="22" y="166"/>
                </a:lnTo>
                <a:lnTo>
                  <a:pt x="21" y="166"/>
                </a:lnTo>
                <a:lnTo>
                  <a:pt x="20" y="166"/>
                </a:lnTo>
                <a:lnTo>
                  <a:pt x="20" y="165"/>
                </a:lnTo>
                <a:lnTo>
                  <a:pt x="20" y="164"/>
                </a:lnTo>
                <a:lnTo>
                  <a:pt x="20" y="163"/>
                </a:lnTo>
                <a:lnTo>
                  <a:pt x="19" y="163"/>
                </a:lnTo>
                <a:lnTo>
                  <a:pt x="19" y="162"/>
                </a:lnTo>
                <a:lnTo>
                  <a:pt x="18" y="161"/>
                </a:lnTo>
                <a:lnTo>
                  <a:pt x="19" y="160"/>
                </a:lnTo>
                <a:lnTo>
                  <a:pt x="19" y="159"/>
                </a:lnTo>
                <a:lnTo>
                  <a:pt x="20" y="158"/>
                </a:lnTo>
                <a:lnTo>
                  <a:pt x="22" y="158"/>
                </a:lnTo>
                <a:lnTo>
                  <a:pt x="22" y="157"/>
                </a:lnTo>
                <a:lnTo>
                  <a:pt x="23" y="156"/>
                </a:lnTo>
                <a:lnTo>
                  <a:pt x="23" y="155"/>
                </a:lnTo>
                <a:lnTo>
                  <a:pt x="24" y="155"/>
                </a:lnTo>
                <a:lnTo>
                  <a:pt x="25" y="154"/>
                </a:lnTo>
                <a:lnTo>
                  <a:pt x="25" y="153"/>
                </a:lnTo>
                <a:lnTo>
                  <a:pt x="25" y="151"/>
                </a:lnTo>
                <a:lnTo>
                  <a:pt x="26" y="151"/>
                </a:lnTo>
                <a:lnTo>
                  <a:pt x="27" y="151"/>
                </a:lnTo>
                <a:lnTo>
                  <a:pt x="28" y="151"/>
                </a:lnTo>
                <a:lnTo>
                  <a:pt x="29" y="151"/>
                </a:lnTo>
                <a:lnTo>
                  <a:pt x="30" y="151"/>
                </a:lnTo>
                <a:lnTo>
                  <a:pt x="31" y="151"/>
                </a:lnTo>
                <a:lnTo>
                  <a:pt x="32" y="150"/>
                </a:lnTo>
                <a:lnTo>
                  <a:pt x="32" y="149"/>
                </a:lnTo>
                <a:lnTo>
                  <a:pt x="32" y="148"/>
                </a:lnTo>
                <a:lnTo>
                  <a:pt x="34" y="148"/>
                </a:lnTo>
                <a:lnTo>
                  <a:pt x="34" y="147"/>
                </a:lnTo>
                <a:lnTo>
                  <a:pt x="34" y="146"/>
                </a:lnTo>
                <a:lnTo>
                  <a:pt x="34" y="144"/>
                </a:lnTo>
                <a:lnTo>
                  <a:pt x="33" y="144"/>
                </a:lnTo>
                <a:lnTo>
                  <a:pt x="32" y="143"/>
                </a:lnTo>
                <a:lnTo>
                  <a:pt x="30" y="142"/>
                </a:lnTo>
                <a:lnTo>
                  <a:pt x="27" y="142"/>
                </a:lnTo>
                <a:lnTo>
                  <a:pt x="26" y="143"/>
                </a:lnTo>
                <a:lnTo>
                  <a:pt x="23" y="141"/>
                </a:lnTo>
                <a:lnTo>
                  <a:pt x="22" y="141"/>
                </a:lnTo>
                <a:lnTo>
                  <a:pt x="21" y="141"/>
                </a:lnTo>
                <a:lnTo>
                  <a:pt x="20" y="141"/>
                </a:lnTo>
                <a:lnTo>
                  <a:pt x="19" y="141"/>
                </a:lnTo>
                <a:lnTo>
                  <a:pt x="18" y="142"/>
                </a:lnTo>
                <a:lnTo>
                  <a:pt x="17" y="142"/>
                </a:lnTo>
                <a:lnTo>
                  <a:pt x="16" y="143"/>
                </a:lnTo>
                <a:lnTo>
                  <a:pt x="15" y="143"/>
                </a:lnTo>
                <a:lnTo>
                  <a:pt x="15" y="144"/>
                </a:lnTo>
                <a:lnTo>
                  <a:pt x="15" y="145"/>
                </a:lnTo>
                <a:lnTo>
                  <a:pt x="14" y="145"/>
                </a:lnTo>
                <a:lnTo>
                  <a:pt x="13" y="144"/>
                </a:lnTo>
                <a:lnTo>
                  <a:pt x="12" y="144"/>
                </a:lnTo>
                <a:lnTo>
                  <a:pt x="11" y="144"/>
                </a:lnTo>
                <a:lnTo>
                  <a:pt x="11" y="143"/>
                </a:lnTo>
                <a:lnTo>
                  <a:pt x="10" y="143"/>
                </a:lnTo>
                <a:lnTo>
                  <a:pt x="9" y="142"/>
                </a:lnTo>
                <a:lnTo>
                  <a:pt x="9" y="141"/>
                </a:lnTo>
                <a:lnTo>
                  <a:pt x="9" y="140"/>
                </a:lnTo>
                <a:lnTo>
                  <a:pt x="9" y="138"/>
                </a:lnTo>
                <a:lnTo>
                  <a:pt x="9" y="137"/>
                </a:lnTo>
                <a:lnTo>
                  <a:pt x="8" y="136"/>
                </a:lnTo>
                <a:lnTo>
                  <a:pt x="9" y="135"/>
                </a:lnTo>
                <a:lnTo>
                  <a:pt x="9" y="134"/>
                </a:lnTo>
                <a:lnTo>
                  <a:pt x="7" y="130"/>
                </a:lnTo>
                <a:lnTo>
                  <a:pt x="7" y="129"/>
                </a:lnTo>
                <a:lnTo>
                  <a:pt x="7" y="128"/>
                </a:lnTo>
                <a:lnTo>
                  <a:pt x="7" y="126"/>
                </a:lnTo>
                <a:lnTo>
                  <a:pt x="7" y="123"/>
                </a:lnTo>
                <a:lnTo>
                  <a:pt x="7" y="122"/>
                </a:lnTo>
                <a:lnTo>
                  <a:pt x="8" y="122"/>
                </a:lnTo>
                <a:lnTo>
                  <a:pt x="9" y="122"/>
                </a:lnTo>
                <a:lnTo>
                  <a:pt x="11" y="122"/>
                </a:lnTo>
                <a:lnTo>
                  <a:pt x="11" y="121"/>
                </a:lnTo>
                <a:lnTo>
                  <a:pt x="12" y="121"/>
                </a:lnTo>
                <a:lnTo>
                  <a:pt x="12" y="120"/>
                </a:lnTo>
                <a:lnTo>
                  <a:pt x="12" y="119"/>
                </a:lnTo>
                <a:lnTo>
                  <a:pt x="12" y="118"/>
                </a:lnTo>
                <a:lnTo>
                  <a:pt x="12" y="117"/>
                </a:lnTo>
                <a:lnTo>
                  <a:pt x="12" y="116"/>
                </a:lnTo>
                <a:lnTo>
                  <a:pt x="12" y="115"/>
                </a:lnTo>
                <a:lnTo>
                  <a:pt x="11" y="114"/>
                </a:lnTo>
                <a:lnTo>
                  <a:pt x="11" y="113"/>
                </a:lnTo>
                <a:lnTo>
                  <a:pt x="10" y="113"/>
                </a:lnTo>
                <a:lnTo>
                  <a:pt x="10" y="112"/>
                </a:lnTo>
                <a:lnTo>
                  <a:pt x="9" y="112"/>
                </a:lnTo>
                <a:lnTo>
                  <a:pt x="9" y="111"/>
                </a:lnTo>
                <a:lnTo>
                  <a:pt x="8" y="111"/>
                </a:lnTo>
                <a:lnTo>
                  <a:pt x="8" y="110"/>
                </a:lnTo>
                <a:lnTo>
                  <a:pt x="8" y="109"/>
                </a:lnTo>
                <a:lnTo>
                  <a:pt x="8" y="108"/>
                </a:lnTo>
                <a:lnTo>
                  <a:pt x="7" y="108"/>
                </a:lnTo>
                <a:lnTo>
                  <a:pt x="7" y="107"/>
                </a:lnTo>
                <a:lnTo>
                  <a:pt x="7" y="106"/>
                </a:lnTo>
                <a:lnTo>
                  <a:pt x="7" y="105"/>
                </a:lnTo>
                <a:lnTo>
                  <a:pt x="8" y="105"/>
                </a:lnTo>
                <a:lnTo>
                  <a:pt x="8" y="104"/>
                </a:lnTo>
                <a:lnTo>
                  <a:pt x="7" y="104"/>
                </a:lnTo>
                <a:lnTo>
                  <a:pt x="7" y="103"/>
                </a:lnTo>
                <a:lnTo>
                  <a:pt x="7" y="102"/>
                </a:lnTo>
                <a:lnTo>
                  <a:pt x="6" y="102"/>
                </a:lnTo>
                <a:lnTo>
                  <a:pt x="6" y="101"/>
                </a:lnTo>
                <a:lnTo>
                  <a:pt x="6" y="100"/>
                </a:lnTo>
                <a:lnTo>
                  <a:pt x="6" y="99"/>
                </a:lnTo>
                <a:lnTo>
                  <a:pt x="5" y="99"/>
                </a:lnTo>
                <a:lnTo>
                  <a:pt x="6" y="99"/>
                </a:lnTo>
                <a:lnTo>
                  <a:pt x="5" y="99"/>
                </a:lnTo>
                <a:lnTo>
                  <a:pt x="5" y="98"/>
                </a:lnTo>
                <a:lnTo>
                  <a:pt x="5" y="99"/>
                </a:lnTo>
                <a:lnTo>
                  <a:pt x="5" y="98"/>
                </a:lnTo>
                <a:lnTo>
                  <a:pt x="4" y="98"/>
                </a:lnTo>
                <a:lnTo>
                  <a:pt x="4" y="97"/>
                </a:lnTo>
                <a:lnTo>
                  <a:pt x="4" y="98"/>
                </a:lnTo>
                <a:lnTo>
                  <a:pt x="4" y="97"/>
                </a:lnTo>
                <a:lnTo>
                  <a:pt x="3" y="97"/>
                </a:lnTo>
                <a:lnTo>
                  <a:pt x="3" y="96"/>
                </a:lnTo>
                <a:lnTo>
                  <a:pt x="4" y="96"/>
                </a:lnTo>
                <a:lnTo>
                  <a:pt x="3" y="96"/>
                </a:lnTo>
                <a:lnTo>
                  <a:pt x="2" y="96"/>
                </a:lnTo>
                <a:lnTo>
                  <a:pt x="2" y="95"/>
                </a:lnTo>
                <a:lnTo>
                  <a:pt x="1" y="95"/>
                </a:lnTo>
                <a:lnTo>
                  <a:pt x="1" y="94"/>
                </a:lnTo>
                <a:lnTo>
                  <a:pt x="0" y="94"/>
                </a:lnTo>
                <a:lnTo>
                  <a:pt x="1" y="94"/>
                </a:lnTo>
                <a:lnTo>
                  <a:pt x="0" y="94"/>
                </a:lnTo>
                <a:lnTo>
                  <a:pt x="0" y="93"/>
                </a:lnTo>
                <a:lnTo>
                  <a:pt x="0" y="92"/>
                </a:lnTo>
                <a:lnTo>
                  <a:pt x="0" y="91"/>
                </a:lnTo>
                <a:lnTo>
                  <a:pt x="0" y="90"/>
                </a:lnTo>
                <a:lnTo>
                  <a:pt x="0" y="89"/>
                </a:lnTo>
                <a:lnTo>
                  <a:pt x="0" y="88"/>
                </a:lnTo>
                <a:lnTo>
                  <a:pt x="0" y="87"/>
                </a:lnTo>
                <a:lnTo>
                  <a:pt x="0" y="86"/>
                </a:lnTo>
                <a:lnTo>
                  <a:pt x="1" y="85"/>
                </a:lnTo>
                <a:lnTo>
                  <a:pt x="0" y="85"/>
                </a:lnTo>
                <a:lnTo>
                  <a:pt x="1" y="85"/>
                </a:lnTo>
                <a:lnTo>
                  <a:pt x="1" y="84"/>
                </a:lnTo>
                <a:lnTo>
                  <a:pt x="1" y="83"/>
                </a:lnTo>
                <a:lnTo>
                  <a:pt x="1" y="84"/>
                </a:lnTo>
                <a:lnTo>
                  <a:pt x="1" y="83"/>
                </a:lnTo>
                <a:lnTo>
                  <a:pt x="0" y="83"/>
                </a:lnTo>
                <a:lnTo>
                  <a:pt x="0" y="82"/>
                </a:lnTo>
                <a:lnTo>
                  <a:pt x="1" y="82"/>
                </a:lnTo>
                <a:lnTo>
                  <a:pt x="0" y="82"/>
                </a:lnTo>
                <a:lnTo>
                  <a:pt x="1" y="82"/>
                </a:lnTo>
                <a:lnTo>
                  <a:pt x="0" y="81"/>
                </a:lnTo>
                <a:lnTo>
                  <a:pt x="1" y="81"/>
                </a:lnTo>
                <a:lnTo>
                  <a:pt x="1" y="80"/>
                </a:lnTo>
                <a:lnTo>
                  <a:pt x="0" y="80"/>
                </a:lnTo>
                <a:lnTo>
                  <a:pt x="1" y="80"/>
                </a:lnTo>
                <a:lnTo>
                  <a:pt x="0" y="80"/>
                </a:lnTo>
                <a:lnTo>
                  <a:pt x="1" y="80"/>
                </a:lnTo>
                <a:lnTo>
                  <a:pt x="1" y="79"/>
                </a:lnTo>
                <a:lnTo>
                  <a:pt x="1" y="78"/>
                </a:lnTo>
                <a:lnTo>
                  <a:pt x="1" y="77"/>
                </a:lnTo>
                <a:lnTo>
                  <a:pt x="1" y="76"/>
                </a:lnTo>
                <a:lnTo>
                  <a:pt x="2" y="76"/>
                </a:lnTo>
                <a:lnTo>
                  <a:pt x="1" y="76"/>
                </a:lnTo>
                <a:lnTo>
                  <a:pt x="2" y="76"/>
                </a:lnTo>
                <a:lnTo>
                  <a:pt x="2" y="75"/>
                </a:lnTo>
                <a:lnTo>
                  <a:pt x="2" y="74"/>
                </a:lnTo>
                <a:lnTo>
                  <a:pt x="2" y="73"/>
                </a:lnTo>
                <a:lnTo>
                  <a:pt x="2" y="72"/>
                </a:lnTo>
                <a:lnTo>
                  <a:pt x="2" y="71"/>
                </a:lnTo>
                <a:lnTo>
                  <a:pt x="3" y="71"/>
                </a:lnTo>
                <a:lnTo>
                  <a:pt x="3" y="70"/>
                </a:lnTo>
                <a:lnTo>
                  <a:pt x="3" y="71"/>
                </a:lnTo>
                <a:lnTo>
                  <a:pt x="4" y="70"/>
                </a:lnTo>
                <a:lnTo>
                  <a:pt x="3" y="70"/>
                </a:lnTo>
                <a:lnTo>
                  <a:pt x="4" y="69"/>
                </a:lnTo>
                <a:lnTo>
                  <a:pt x="4" y="70"/>
                </a:lnTo>
                <a:lnTo>
                  <a:pt x="4" y="69"/>
                </a:lnTo>
                <a:lnTo>
                  <a:pt x="4" y="68"/>
                </a:lnTo>
                <a:lnTo>
                  <a:pt x="5" y="68"/>
                </a:lnTo>
                <a:lnTo>
                  <a:pt x="4" y="67"/>
                </a:lnTo>
                <a:lnTo>
                  <a:pt x="5" y="67"/>
                </a:lnTo>
                <a:lnTo>
                  <a:pt x="4" y="67"/>
                </a:lnTo>
                <a:lnTo>
                  <a:pt x="4" y="66"/>
                </a:lnTo>
                <a:lnTo>
                  <a:pt x="4" y="65"/>
                </a:lnTo>
                <a:lnTo>
                  <a:pt x="4" y="64"/>
                </a:lnTo>
                <a:lnTo>
                  <a:pt x="3" y="64"/>
                </a:lnTo>
                <a:lnTo>
                  <a:pt x="4" y="64"/>
                </a:lnTo>
                <a:lnTo>
                  <a:pt x="3" y="64"/>
                </a:lnTo>
                <a:lnTo>
                  <a:pt x="4" y="64"/>
                </a:lnTo>
                <a:lnTo>
                  <a:pt x="4" y="63"/>
                </a:lnTo>
                <a:lnTo>
                  <a:pt x="3" y="63"/>
                </a:lnTo>
                <a:lnTo>
                  <a:pt x="4" y="63"/>
                </a:lnTo>
                <a:lnTo>
                  <a:pt x="3" y="63"/>
                </a:lnTo>
                <a:lnTo>
                  <a:pt x="3" y="62"/>
                </a:lnTo>
                <a:lnTo>
                  <a:pt x="4" y="62"/>
                </a:lnTo>
                <a:lnTo>
                  <a:pt x="4" y="61"/>
                </a:lnTo>
                <a:lnTo>
                  <a:pt x="5" y="61"/>
                </a:lnTo>
                <a:lnTo>
                  <a:pt x="5" y="60"/>
                </a:lnTo>
                <a:lnTo>
                  <a:pt x="5" y="59"/>
                </a:lnTo>
                <a:lnTo>
                  <a:pt x="6" y="59"/>
                </a:lnTo>
                <a:lnTo>
                  <a:pt x="6" y="58"/>
                </a:lnTo>
                <a:lnTo>
                  <a:pt x="7" y="58"/>
                </a:lnTo>
                <a:lnTo>
                  <a:pt x="7" y="57"/>
                </a:lnTo>
                <a:lnTo>
                  <a:pt x="7" y="56"/>
                </a:lnTo>
                <a:lnTo>
                  <a:pt x="7" y="55"/>
                </a:lnTo>
                <a:lnTo>
                  <a:pt x="8" y="55"/>
                </a:lnTo>
                <a:lnTo>
                  <a:pt x="8" y="54"/>
                </a:lnTo>
                <a:lnTo>
                  <a:pt x="8" y="53"/>
                </a:lnTo>
                <a:lnTo>
                  <a:pt x="8" y="52"/>
                </a:lnTo>
                <a:lnTo>
                  <a:pt x="9" y="52"/>
                </a:lnTo>
                <a:lnTo>
                  <a:pt x="10" y="52"/>
                </a:lnTo>
                <a:lnTo>
                  <a:pt x="10" y="51"/>
                </a:lnTo>
                <a:lnTo>
                  <a:pt x="10" y="50"/>
                </a:lnTo>
                <a:lnTo>
                  <a:pt x="11" y="50"/>
                </a:lnTo>
                <a:lnTo>
                  <a:pt x="11" y="49"/>
                </a:lnTo>
                <a:lnTo>
                  <a:pt x="11" y="48"/>
                </a:lnTo>
                <a:lnTo>
                  <a:pt x="12" y="48"/>
                </a:lnTo>
                <a:lnTo>
                  <a:pt x="13" y="48"/>
                </a:lnTo>
                <a:lnTo>
                  <a:pt x="13" y="47"/>
                </a:lnTo>
                <a:lnTo>
                  <a:pt x="12" y="47"/>
                </a:lnTo>
                <a:lnTo>
                  <a:pt x="13" y="47"/>
                </a:lnTo>
                <a:lnTo>
                  <a:pt x="14" y="47"/>
                </a:lnTo>
                <a:lnTo>
                  <a:pt x="13" y="47"/>
                </a:lnTo>
                <a:lnTo>
                  <a:pt x="13" y="46"/>
                </a:lnTo>
                <a:lnTo>
                  <a:pt x="14" y="47"/>
                </a:lnTo>
                <a:lnTo>
                  <a:pt x="14" y="46"/>
                </a:lnTo>
                <a:lnTo>
                  <a:pt x="13" y="46"/>
                </a:lnTo>
                <a:lnTo>
                  <a:pt x="14" y="46"/>
                </a:lnTo>
                <a:lnTo>
                  <a:pt x="14" y="45"/>
                </a:lnTo>
                <a:lnTo>
                  <a:pt x="15" y="46"/>
                </a:lnTo>
                <a:lnTo>
                  <a:pt x="15" y="45"/>
                </a:lnTo>
                <a:lnTo>
                  <a:pt x="16" y="45"/>
                </a:lnTo>
                <a:lnTo>
                  <a:pt x="15" y="45"/>
                </a:lnTo>
                <a:lnTo>
                  <a:pt x="16" y="45"/>
                </a:lnTo>
                <a:lnTo>
                  <a:pt x="16" y="44"/>
                </a:lnTo>
                <a:lnTo>
                  <a:pt x="15" y="44"/>
                </a:lnTo>
                <a:lnTo>
                  <a:pt x="15" y="43"/>
                </a:lnTo>
                <a:lnTo>
                  <a:pt x="16" y="44"/>
                </a:lnTo>
                <a:lnTo>
                  <a:pt x="16" y="43"/>
                </a:lnTo>
                <a:lnTo>
                  <a:pt x="15" y="43"/>
                </a:lnTo>
                <a:lnTo>
                  <a:pt x="15" y="42"/>
                </a:lnTo>
                <a:lnTo>
                  <a:pt x="16" y="42"/>
                </a:lnTo>
                <a:lnTo>
                  <a:pt x="16" y="41"/>
                </a:lnTo>
                <a:lnTo>
                  <a:pt x="16" y="40"/>
                </a:lnTo>
                <a:lnTo>
                  <a:pt x="16" y="41"/>
                </a:lnTo>
                <a:lnTo>
                  <a:pt x="16" y="40"/>
                </a:lnTo>
                <a:lnTo>
                  <a:pt x="16" y="39"/>
                </a:lnTo>
                <a:lnTo>
                  <a:pt x="17" y="39"/>
                </a:lnTo>
                <a:lnTo>
                  <a:pt x="16" y="38"/>
                </a:lnTo>
                <a:lnTo>
                  <a:pt x="17" y="37"/>
                </a:lnTo>
                <a:lnTo>
                  <a:pt x="16" y="36"/>
                </a:lnTo>
                <a:lnTo>
                  <a:pt x="17" y="36"/>
                </a:lnTo>
                <a:lnTo>
                  <a:pt x="17" y="37"/>
                </a:lnTo>
                <a:lnTo>
                  <a:pt x="17" y="36"/>
                </a:lnTo>
                <a:lnTo>
                  <a:pt x="17" y="35"/>
                </a:lnTo>
                <a:lnTo>
                  <a:pt x="18" y="35"/>
                </a:lnTo>
                <a:lnTo>
                  <a:pt x="18" y="34"/>
                </a:lnTo>
                <a:lnTo>
                  <a:pt x="18" y="33"/>
                </a:lnTo>
                <a:lnTo>
                  <a:pt x="18" y="32"/>
                </a:lnTo>
                <a:lnTo>
                  <a:pt x="18" y="33"/>
                </a:lnTo>
                <a:lnTo>
                  <a:pt x="19" y="32"/>
                </a:lnTo>
                <a:lnTo>
                  <a:pt x="18" y="32"/>
                </a:lnTo>
                <a:lnTo>
                  <a:pt x="19" y="32"/>
                </a:lnTo>
                <a:lnTo>
                  <a:pt x="19" y="31"/>
                </a:lnTo>
                <a:lnTo>
                  <a:pt x="19" y="30"/>
                </a:lnTo>
                <a:lnTo>
                  <a:pt x="20" y="30"/>
                </a:lnTo>
                <a:lnTo>
                  <a:pt x="19" y="30"/>
                </a:lnTo>
                <a:lnTo>
                  <a:pt x="20" y="30"/>
                </a:lnTo>
                <a:lnTo>
                  <a:pt x="20" y="29"/>
                </a:lnTo>
                <a:lnTo>
                  <a:pt x="20" y="28"/>
                </a:lnTo>
                <a:lnTo>
                  <a:pt x="20" y="29"/>
                </a:lnTo>
                <a:lnTo>
                  <a:pt x="21" y="29"/>
                </a:lnTo>
                <a:lnTo>
                  <a:pt x="22" y="29"/>
                </a:lnTo>
                <a:lnTo>
                  <a:pt x="23" y="29"/>
                </a:lnTo>
                <a:lnTo>
                  <a:pt x="24" y="29"/>
                </a:lnTo>
                <a:lnTo>
                  <a:pt x="23" y="29"/>
                </a:lnTo>
                <a:lnTo>
                  <a:pt x="24" y="29"/>
                </a:lnTo>
                <a:lnTo>
                  <a:pt x="24" y="28"/>
                </a:lnTo>
                <a:lnTo>
                  <a:pt x="24" y="29"/>
                </a:lnTo>
                <a:lnTo>
                  <a:pt x="25" y="29"/>
                </a:lnTo>
                <a:lnTo>
                  <a:pt x="25" y="28"/>
                </a:lnTo>
                <a:lnTo>
                  <a:pt x="24" y="27"/>
                </a:lnTo>
                <a:lnTo>
                  <a:pt x="25" y="27"/>
                </a:lnTo>
                <a:lnTo>
                  <a:pt x="26" y="27"/>
                </a:lnTo>
                <a:lnTo>
                  <a:pt x="26" y="26"/>
                </a:lnTo>
                <a:lnTo>
                  <a:pt x="25" y="25"/>
                </a:lnTo>
                <a:lnTo>
                  <a:pt x="26" y="25"/>
                </a:lnTo>
                <a:lnTo>
                  <a:pt x="26" y="24"/>
                </a:lnTo>
                <a:lnTo>
                  <a:pt x="27" y="24"/>
                </a:lnTo>
                <a:lnTo>
                  <a:pt x="26" y="25"/>
                </a:lnTo>
                <a:lnTo>
                  <a:pt x="26" y="26"/>
                </a:lnTo>
                <a:lnTo>
                  <a:pt x="27" y="25"/>
                </a:lnTo>
                <a:lnTo>
                  <a:pt x="28" y="25"/>
                </a:lnTo>
                <a:lnTo>
                  <a:pt x="28" y="24"/>
                </a:lnTo>
                <a:lnTo>
                  <a:pt x="29" y="24"/>
                </a:lnTo>
                <a:lnTo>
                  <a:pt x="29" y="23"/>
                </a:lnTo>
                <a:lnTo>
                  <a:pt x="30" y="22"/>
                </a:lnTo>
                <a:lnTo>
                  <a:pt x="30" y="23"/>
                </a:lnTo>
                <a:lnTo>
                  <a:pt x="31" y="23"/>
                </a:lnTo>
                <a:lnTo>
                  <a:pt x="31" y="22"/>
                </a:lnTo>
                <a:lnTo>
                  <a:pt x="32" y="22"/>
                </a:lnTo>
                <a:lnTo>
                  <a:pt x="33" y="22"/>
                </a:lnTo>
                <a:lnTo>
                  <a:pt x="34" y="22"/>
                </a:lnTo>
                <a:lnTo>
                  <a:pt x="34" y="21"/>
                </a:lnTo>
                <a:lnTo>
                  <a:pt x="35" y="20"/>
                </a:lnTo>
                <a:lnTo>
                  <a:pt x="36" y="20"/>
                </a:lnTo>
                <a:lnTo>
                  <a:pt x="37" y="20"/>
                </a:lnTo>
                <a:lnTo>
                  <a:pt x="37" y="19"/>
                </a:lnTo>
                <a:lnTo>
                  <a:pt x="37" y="18"/>
                </a:lnTo>
                <a:lnTo>
                  <a:pt x="38" y="18"/>
                </a:lnTo>
                <a:lnTo>
                  <a:pt x="38" y="17"/>
                </a:lnTo>
                <a:lnTo>
                  <a:pt x="39" y="17"/>
                </a:lnTo>
                <a:lnTo>
                  <a:pt x="39" y="16"/>
                </a:lnTo>
                <a:lnTo>
                  <a:pt x="39" y="15"/>
                </a:lnTo>
                <a:lnTo>
                  <a:pt x="40" y="15"/>
                </a:lnTo>
                <a:lnTo>
                  <a:pt x="39" y="14"/>
                </a:lnTo>
                <a:lnTo>
                  <a:pt x="39" y="15"/>
                </a:lnTo>
                <a:lnTo>
                  <a:pt x="39" y="14"/>
                </a:lnTo>
                <a:lnTo>
                  <a:pt x="40" y="14"/>
                </a:lnTo>
                <a:lnTo>
                  <a:pt x="40" y="13"/>
                </a:lnTo>
                <a:lnTo>
                  <a:pt x="41" y="14"/>
                </a:lnTo>
                <a:lnTo>
                  <a:pt x="41" y="13"/>
                </a:lnTo>
                <a:lnTo>
                  <a:pt x="40" y="12"/>
                </a:lnTo>
                <a:lnTo>
                  <a:pt x="40" y="11"/>
                </a:lnTo>
                <a:lnTo>
                  <a:pt x="41" y="11"/>
                </a:lnTo>
                <a:lnTo>
                  <a:pt x="41" y="12"/>
                </a:lnTo>
                <a:lnTo>
                  <a:pt x="42" y="12"/>
                </a:lnTo>
                <a:lnTo>
                  <a:pt x="42" y="13"/>
                </a:lnTo>
                <a:lnTo>
                  <a:pt x="43" y="12"/>
                </a:lnTo>
                <a:lnTo>
                  <a:pt x="42" y="11"/>
                </a:lnTo>
                <a:lnTo>
                  <a:pt x="42" y="10"/>
                </a:lnTo>
                <a:lnTo>
                  <a:pt x="41" y="10"/>
                </a:lnTo>
                <a:lnTo>
                  <a:pt x="41" y="9"/>
                </a:lnTo>
                <a:lnTo>
                  <a:pt x="42" y="9"/>
                </a:lnTo>
                <a:lnTo>
                  <a:pt x="41" y="9"/>
                </a:lnTo>
                <a:lnTo>
                  <a:pt x="41" y="8"/>
                </a:lnTo>
                <a:lnTo>
                  <a:pt x="42" y="8"/>
                </a:lnTo>
                <a:lnTo>
                  <a:pt x="43" y="9"/>
                </a:lnTo>
                <a:lnTo>
                  <a:pt x="44" y="9"/>
                </a:lnTo>
                <a:lnTo>
                  <a:pt x="44" y="8"/>
                </a:lnTo>
                <a:lnTo>
                  <a:pt x="44" y="7"/>
                </a:lnTo>
                <a:lnTo>
                  <a:pt x="44" y="8"/>
                </a:lnTo>
                <a:lnTo>
                  <a:pt x="45" y="8"/>
                </a:lnTo>
                <a:lnTo>
                  <a:pt x="46" y="8"/>
                </a:lnTo>
                <a:lnTo>
                  <a:pt x="46" y="7"/>
                </a:lnTo>
                <a:lnTo>
                  <a:pt x="47" y="7"/>
                </a:lnTo>
                <a:lnTo>
                  <a:pt x="47" y="6"/>
                </a:lnTo>
                <a:lnTo>
                  <a:pt x="46" y="6"/>
                </a:lnTo>
                <a:lnTo>
                  <a:pt x="46" y="5"/>
                </a:lnTo>
                <a:lnTo>
                  <a:pt x="47" y="6"/>
                </a:lnTo>
                <a:lnTo>
                  <a:pt x="48" y="6"/>
                </a:lnTo>
                <a:lnTo>
                  <a:pt x="48" y="5"/>
                </a:lnTo>
                <a:lnTo>
                  <a:pt x="49" y="6"/>
                </a:lnTo>
                <a:lnTo>
                  <a:pt x="49" y="4"/>
                </a:lnTo>
                <a:lnTo>
                  <a:pt x="50" y="4"/>
                </a:lnTo>
                <a:lnTo>
                  <a:pt x="50" y="3"/>
                </a:lnTo>
                <a:lnTo>
                  <a:pt x="49" y="3"/>
                </a:lnTo>
                <a:lnTo>
                  <a:pt x="50" y="3"/>
                </a:lnTo>
                <a:lnTo>
                  <a:pt x="51" y="3"/>
                </a:lnTo>
                <a:lnTo>
                  <a:pt x="51" y="4"/>
                </a:lnTo>
                <a:lnTo>
                  <a:pt x="52" y="4"/>
                </a:lnTo>
                <a:lnTo>
                  <a:pt x="53" y="4"/>
                </a:lnTo>
                <a:lnTo>
                  <a:pt x="52" y="4"/>
                </a:lnTo>
                <a:lnTo>
                  <a:pt x="53" y="4"/>
                </a:lnTo>
                <a:lnTo>
                  <a:pt x="54" y="3"/>
                </a:lnTo>
                <a:lnTo>
                  <a:pt x="54" y="4"/>
                </a:lnTo>
                <a:lnTo>
                  <a:pt x="53" y="4"/>
                </a:lnTo>
                <a:lnTo>
                  <a:pt x="53" y="5"/>
                </a:lnTo>
                <a:lnTo>
                  <a:pt x="54" y="5"/>
                </a:lnTo>
                <a:lnTo>
                  <a:pt x="54" y="6"/>
                </a:lnTo>
                <a:lnTo>
                  <a:pt x="55" y="5"/>
                </a:lnTo>
                <a:lnTo>
                  <a:pt x="56" y="5"/>
                </a:lnTo>
                <a:lnTo>
                  <a:pt x="56" y="6"/>
                </a:lnTo>
                <a:lnTo>
                  <a:pt x="57" y="6"/>
                </a:lnTo>
                <a:lnTo>
                  <a:pt x="58" y="6"/>
                </a:lnTo>
                <a:lnTo>
                  <a:pt x="58" y="5"/>
                </a:lnTo>
                <a:lnTo>
                  <a:pt x="59" y="5"/>
                </a:lnTo>
                <a:lnTo>
                  <a:pt x="59" y="6"/>
                </a:lnTo>
                <a:lnTo>
                  <a:pt x="59" y="7"/>
                </a:lnTo>
                <a:lnTo>
                  <a:pt x="60" y="7"/>
                </a:lnTo>
                <a:lnTo>
                  <a:pt x="61" y="6"/>
                </a:lnTo>
                <a:lnTo>
                  <a:pt x="61" y="7"/>
                </a:lnTo>
                <a:lnTo>
                  <a:pt x="62" y="7"/>
                </a:lnTo>
                <a:lnTo>
                  <a:pt x="63" y="6"/>
                </a:lnTo>
                <a:lnTo>
                  <a:pt x="64" y="6"/>
                </a:lnTo>
                <a:lnTo>
                  <a:pt x="64" y="5"/>
                </a:lnTo>
                <a:lnTo>
                  <a:pt x="64" y="6"/>
                </a:lnTo>
                <a:lnTo>
                  <a:pt x="65" y="6"/>
                </a:lnTo>
                <a:lnTo>
                  <a:pt x="66" y="6"/>
                </a:lnTo>
                <a:lnTo>
                  <a:pt x="66" y="7"/>
                </a:lnTo>
                <a:lnTo>
                  <a:pt x="67" y="6"/>
                </a:lnTo>
                <a:lnTo>
                  <a:pt x="68" y="6"/>
                </a:lnTo>
                <a:lnTo>
                  <a:pt x="69" y="5"/>
                </a:lnTo>
                <a:lnTo>
                  <a:pt x="70" y="6"/>
                </a:lnTo>
                <a:lnTo>
                  <a:pt x="71" y="6"/>
                </a:lnTo>
                <a:lnTo>
                  <a:pt x="72" y="7"/>
                </a:lnTo>
                <a:lnTo>
                  <a:pt x="71" y="7"/>
                </a:lnTo>
                <a:lnTo>
                  <a:pt x="72" y="8"/>
                </a:lnTo>
                <a:lnTo>
                  <a:pt x="73" y="8"/>
                </a:lnTo>
                <a:lnTo>
                  <a:pt x="73" y="9"/>
                </a:lnTo>
                <a:lnTo>
                  <a:pt x="74" y="9"/>
                </a:lnTo>
                <a:lnTo>
                  <a:pt x="75" y="9"/>
                </a:lnTo>
                <a:lnTo>
                  <a:pt x="76" y="9"/>
                </a:lnTo>
                <a:lnTo>
                  <a:pt x="76" y="10"/>
                </a:lnTo>
                <a:lnTo>
                  <a:pt x="77" y="11"/>
                </a:lnTo>
                <a:lnTo>
                  <a:pt x="77" y="10"/>
                </a:lnTo>
                <a:lnTo>
                  <a:pt x="78" y="10"/>
                </a:lnTo>
                <a:lnTo>
                  <a:pt x="78" y="9"/>
                </a:lnTo>
                <a:lnTo>
                  <a:pt x="78" y="8"/>
                </a:lnTo>
                <a:lnTo>
                  <a:pt x="79" y="7"/>
                </a:lnTo>
                <a:lnTo>
                  <a:pt x="79" y="6"/>
                </a:lnTo>
                <a:lnTo>
                  <a:pt x="80" y="5"/>
                </a:lnTo>
                <a:lnTo>
                  <a:pt x="81" y="4"/>
                </a:lnTo>
                <a:lnTo>
                  <a:pt x="81" y="3"/>
                </a:lnTo>
                <a:lnTo>
                  <a:pt x="81" y="2"/>
                </a:lnTo>
                <a:lnTo>
                  <a:pt x="82" y="2"/>
                </a:lnTo>
                <a:lnTo>
                  <a:pt x="82" y="1"/>
                </a:lnTo>
                <a:lnTo>
                  <a:pt x="82" y="0"/>
                </a:lnTo>
                <a:lnTo>
                  <a:pt x="83" y="0"/>
                </a:lnTo>
                <a:lnTo>
                  <a:pt x="84" y="0"/>
                </a:lnTo>
                <a:lnTo>
                  <a:pt x="84" y="1"/>
                </a:lnTo>
                <a:lnTo>
                  <a:pt x="85" y="1"/>
                </a:lnTo>
                <a:lnTo>
                  <a:pt x="86" y="1"/>
                </a:lnTo>
                <a:lnTo>
                  <a:pt x="87" y="1"/>
                </a:lnTo>
                <a:lnTo>
                  <a:pt x="88" y="1"/>
                </a:lnTo>
                <a:lnTo>
                  <a:pt x="89" y="2"/>
                </a:lnTo>
                <a:lnTo>
                  <a:pt x="90" y="1"/>
                </a:lnTo>
                <a:lnTo>
                  <a:pt x="91" y="2"/>
                </a:lnTo>
                <a:lnTo>
                  <a:pt x="92" y="3"/>
                </a:lnTo>
                <a:lnTo>
                  <a:pt x="93" y="3"/>
                </a:lnTo>
                <a:lnTo>
                  <a:pt x="93" y="4"/>
                </a:lnTo>
                <a:lnTo>
                  <a:pt x="93" y="5"/>
                </a:lnTo>
                <a:lnTo>
                  <a:pt x="93" y="6"/>
                </a:lnTo>
                <a:lnTo>
                  <a:pt x="93" y="7"/>
                </a:lnTo>
                <a:lnTo>
                  <a:pt x="94" y="7"/>
                </a:lnTo>
                <a:lnTo>
                  <a:pt x="95" y="7"/>
                </a:lnTo>
                <a:lnTo>
                  <a:pt x="95" y="8"/>
                </a:lnTo>
                <a:lnTo>
                  <a:pt x="96" y="9"/>
                </a:lnTo>
                <a:lnTo>
                  <a:pt x="95" y="9"/>
                </a:lnTo>
                <a:lnTo>
                  <a:pt x="96" y="9"/>
                </a:lnTo>
                <a:lnTo>
                  <a:pt x="96" y="10"/>
                </a:lnTo>
                <a:lnTo>
                  <a:pt x="97" y="10"/>
                </a:lnTo>
                <a:lnTo>
                  <a:pt x="96" y="11"/>
                </a:lnTo>
                <a:lnTo>
                  <a:pt x="97" y="11"/>
                </a:lnTo>
                <a:lnTo>
                  <a:pt x="97" y="12"/>
                </a:lnTo>
                <a:lnTo>
                  <a:pt x="98" y="12"/>
                </a:lnTo>
                <a:lnTo>
                  <a:pt x="98" y="13"/>
                </a:lnTo>
                <a:lnTo>
                  <a:pt x="98" y="14"/>
                </a:lnTo>
                <a:lnTo>
                  <a:pt x="99" y="14"/>
                </a:lnTo>
                <a:lnTo>
                  <a:pt x="100" y="14"/>
                </a:lnTo>
                <a:lnTo>
                  <a:pt x="100" y="15"/>
                </a:lnTo>
                <a:lnTo>
                  <a:pt x="101" y="15"/>
                </a:lnTo>
                <a:lnTo>
                  <a:pt x="101" y="14"/>
                </a:lnTo>
                <a:lnTo>
                  <a:pt x="101" y="15"/>
                </a:lnTo>
                <a:lnTo>
                  <a:pt x="102" y="15"/>
                </a:lnTo>
                <a:lnTo>
                  <a:pt x="102" y="16"/>
                </a:lnTo>
                <a:lnTo>
                  <a:pt x="103" y="16"/>
                </a:lnTo>
                <a:lnTo>
                  <a:pt x="103" y="15"/>
                </a:lnTo>
                <a:lnTo>
                  <a:pt x="104" y="14"/>
                </a:lnTo>
                <a:lnTo>
                  <a:pt x="104" y="15"/>
                </a:lnTo>
                <a:lnTo>
                  <a:pt x="105" y="16"/>
                </a:lnTo>
                <a:lnTo>
                  <a:pt x="106" y="16"/>
                </a:lnTo>
                <a:lnTo>
                  <a:pt x="107" y="16"/>
                </a:lnTo>
                <a:lnTo>
                  <a:pt x="108" y="16"/>
                </a:lnTo>
                <a:lnTo>
                  <a:pt x="109" y="15"/>
                </a:lnTo>
                <a:lnTo>
                  <a:pt x="109" y="14"/>
                </a:lnTo>
                <a:lnTo>
                  <a:pt x="110" y="14"/>
                </a:lnTo>
                <a:lnTo>
                  <a:pt x="110" y="15"/>
                </a:lnTo>
                <a:lnTo>
                  <a:pt x="111" y="14"/>
                </a:lnTo>
                <a:lnTo>
                  <a:pt x="112" y="14"/>
                </a:lnTo>
                <a:lnTo>
                  <a:pt x="112" y="13"/>
                </a:lnTo>
                <a:lnTo>
                  <a:pt x="113" y="13"/>
                </a:lnTo>
                <a:lnTo>
                  <a:pt x="114" y="13"/>
                </a:lnTo>
                <a:lnTo>
                  <a:pt x="114" y="12"/>
                </a:lnTo>
                <a:lnTo>
                  <a:pt x="115" y="12"/>
                </a:lnTo>
                <a:lnTo>
                  <a:pt x="115" y="13"/>
                </a:lnTo>
                <a:lnTo>
                  <a:pt x="116" y="13"/>
                </a:lnTo>
                <a:lnTo>
                  <a:pt x="116" y="14"/>
                </a:lnTo>
                <a:lnTo>
                  <a:pt x="117" y="15"/>
                </a:lnTo>
                <a:lnTo>
                  <a:pt x="118" y="15"/>
                </a:lnTo>
                <a:lnTo>
                  <a:pt x="118" y="16"/>
                </a:lnTo>
                <a:lnTo>
                  <a:pt x="119" y="16"/>
                </a:lnTo>
                <a:lnTo>
                  <a:pt x="119" y="15"/>
                </a:lnTo>
                <a:lnTo>
                  <a:pt x="120" y="15"/>
                </a:lnTo>
                <a:lnTo>
                  <a:pt x="120" y="16"/>
                </a:lnTo>
                <a:lnTo>
                  <a:pt x="120" y="15"/>
                </a:lnTo>
                <a:lnTo>
                  <a:pt x="121" y="16"/>
                </a:lnTo>
                <a:lnTo>
                  <a:pt x="121" y="15"/>
                </a:lnTo>
                <a:lnTo>
                  <a:pt x="121" y="14"/>
                </a:lnTo>
                <a:lnTo>
                  <a:pt x="120" y="14"/>
                </a:lnTo>
                <a:lnTo>
                  <a:pt x="121" y="14"/>
                </a:lnTo>
                <a:lnTo>
                  <a:pt x="121" y="13"/>
                </a:lnTo>
                <a:lnTo>
                  <a:pt x="122" y="13"/>
                </a:lnTo>
                <a:lnTo>
                  <a:pt x="122" y="12"/>
                </a:lnTo>
                <a:lnTo>
                  <a:pt x="123" y="13"/>
                </a:lnTo>
                <a:lnTo>
                  <a:pt x="124" y="12"/>
                </a:lnTo>
                <a:lnTo>
                  <a:pt x="125" y="13"/>
                </a:lnTo>
                <a:lnTo>
                  <a:pt x="126" y="13"/>
                </a:lnTo>
                <a:lnTo>
                  <a:pt x="127" y="13"/>
                </a:lnTo>
                <a:lnTo>
                  <a:pt x="127" y="14"/>
                </a:lnTo>
                <a:lnTo>
                  <a:pt x="127" y="15"/>
                </a:lnTo>
                <a:lnTo>
                  <a:pt x="128" y="16"/>
                </a:lnTo>
                <a:lnTo>
                  <a:pt x="128" y="17"/>
                </a:lnTo>
                <a:lnTo>
                  <a:pt x="129" y="17"/>
                </a:lnTo>
                <a:lnTo>
                  <a:pt x="129" y="16"/>
                </a:lnTo>
                <a:lnTo>
                  <a:pt x="130" y="16"/>
                </a:lnTo>
                <a:lnTo>
                  <a:pt x="130" y="15"/>
                </a:lnTo>
                <a:lnTo>
                  <a:pt x="131" y="15"/>
                </a:lnTo>
                <a:lnTo>
                  <a:pt x="131" y="14"/>
                </a:lnTo>
                <a:lnTo>
                  <a:pt x="131" y="13"/>
                </a:lnTo>
                <a:lnTo>
                  <a:pt x="131" y="14"/>
                </a:lnTo>
                <a:lnTo>
                  <a:pt x="132" y="13"/>
                </a:lnTo>
                <a:lnTo>
                  <a:pt x="132" y="12"/>
                </a:lnTo>
                <a:lnTo>
                  <a:pt x="133" y="12"/>
                </a:lnTo>
                <a:lnTo>
                  <a:pt x="133" y="11"/>
                </a:lnTo>
                <a:lnTo>
                  <a:pt x="134" y="11"/>
                </a:lnTo>
                <a:lnTo>
                  <a:pt x="133" y="10"/>
                </a:lnTo>
                <a:lnTo>
                  <a:pt x="134" y="10"/>
                </a:lnTo>
                <a:lnTo>
                  <a:pt x="134" y="9"/>
                </a:lnTo>
                <a:lnTo>
                  <a:pt x="133" y="9"/>
                </a:lnTo>
                <a:lnTo>
                  <a:pt x="134" y="9"/>
                </a:lnTo>
                <a:lnTo>
                  <a:pt x="133" y="9"/>
                </a:lnTo>
                <a:lnTo>
                  <a:pt x="134" y="9"/>
                </a:lnTo>
                <a:lnTo>
                  <a:pt x="134" y="8"/>
                </a:lnTo>
                <a:lnTo>
                  <a:pt x="134" y="9"/>
                </a:lnTo>
                <a:lnTo>
                  <a:pt x="134" y="8"/>
                </a:lnTo>
                <a:lnTo>
                  <a:pt x="134" y="9"/>
                </a:lnTo>
                <a:lnTo>
                  <a:pt x="135" y="9"/>
                </a:lnTo>
                <a:lnTo>
                  <a:pt x="136" y="9"/>
                </a:lnTo>
                <a:lnTo>
                  <a:pt x="136" y="8"/>
                </a:lnTo>
                <a:lnTo>
                  <a:pt x="137" y="8"/>
                </a:lnTo>
                <a:lnTo>
                  <a:pt x="138" y="8"/>
                </a:lnTo>
                <a:lnTo>
                  <a:pt x="138" y="7"/>
                </a:lnTo>
                <a:lnTo>
                  <a:pt x="139" y="7"/>
                </a:lnTo>
                <a:lnTo>
                  <a:pt x="139" y="6"/>
                </a:lnTo>
                <a:lnTo>
                  <a:pt x="140" y="6"/>
                </a:lnTo>
                <a:lnTo>
                  <a:pt x="140" y="5"/>
                </a:lnTo>
                <a:lnTo>
                  <a:pt x="140" y="4"/>
                </a:lnTo>
                <a:lnTo>
                  <a:pt x="141" y="4"/>
                </a:lnTo>
                <a:lnTo>
                  <a:pt x="142" y="4"/>
                </a:lnTo>
                <a:lnTo>
                  <a:pt x="142" y="3"/>
                </a:lnTo>
                <a:lnTo>
                  <a:pt x="143" y="3"/>
                </a:lnTo>
                <a:lnTo>
                  <a:pt x="144" y="3"/>
                </a:lnTo>
                <a:lnTo>
                  <a:pt x="144" y="4"/>
                </a:lnTo>
                <a:lnTo>
                  <a:pt x="145" y="5"/>
                </a:lnTo>
                <a:lnTo>
                  <a:pt x="146" y="4"/>
                </a:lnTo>
                <a:lnTo>
                  <a:pt x="146" y="5"/>
                </a:lnTo>
                <a:lnTo>
                  <a:pt x="146" y="6"/>
                </a:lnTo>
                <a:lnTo>
                  <a:pt x="147" y="6"/>
                </a:lnTo>
                <a:lnTo>
                  <a:pt x="146" y="7"/>
                </a:lnTo>
                <a:lnTo>
                  <a:pt x="147" y="7"/>
                </a:lnTo>
                <a:lnTo>
                  <a:pt x="147" y="6"/>
                </a:lnTo>
                <a:lnTo>
                  <a:pt x="148" y="7"/>
                </a:lnTo>
                <a:lnTo>
                  <a:pt x="147" y="7"/>
                </a:lnTo>
                <a:lnTo>
                  <a:pt x="148" y="8"/>
                </a:lnTo>
                <a:lnTo>
                  <a:pt x="148" y="7"/>
                </a:lnTo>
                <a:lnTo>
                  <a:pt x="149" y="8"/>
                </a:lnTo>
                <a:lnTo>
                  <a:pt x="148" y="8"/>
                </a:lnTo>
                <a:lnTo>
                  <a:pt x="149" y="9"/>
                </a:lnTo>
                <a:lnTo>
                  <a:pt x="149" y="10"/>
                </a:lnTo>
                <a:lnTo>
                  <a:pt x="150" y="10"/>
                </a:lnTo>
                <a:lnTo>
                  <a:pt x="150" y="11"/>
                </a:lnTo>
                <a:lnTo>
                  <a:pt x="149" y="11"/>
                </a:lnTo>
                <a:lnTo>
                  <a:pt x="148" y="11"/>
                </a:lnTo>
                <a:lnTo>
                  <a:pt x="149" y="11"/>
                </a:lnTo>
                <a:lnTo>
                  <a:pt x="149" y="12"/>
                </a:lnTo>
                <a:lnTo>
                  <a:pt x="150" y="13"/>
                </a:lnTo>
                <a:lnTo>
                  <a:pt x="150" y="14"/>
                </a:lnTo>
                <a:lnTo>
                  <a:pt x="150" y="15"/>
                </a:lnTo>
                <a:lnTo>
                  <a:pt x="151" y="15"/>
                </a:lnTo>
                <a:lnTo>
                  <a:pt x="152" y="15"/>
                </a:lnTo>
                <a:lnTo>
                  <a:pt x="152" y="16"/>
                </a:lnTo>
                <a:lnTo>
                  <a:pt x="152" y="17"/>
                </a:lnTo>
                <a:lnTo>
                  <a:pt x="152" y="18"/>
                </a:lnTo>
                <a:lnTo>
                  <a:pt x="153" y="19"/>
                </a:lnTo>
                <a:lnTo>
                  <a:pt x="153" y="20"/>
                </a:lnTo>
                <a:lnTo>
                  <a:pt x="154" y="22"/>
                </a:lnTo>
                <a:lnTo>
                  <a:pt x="155" y="22"/>
                </a:lnTo>
                <a:lnTo>
                  <a:pt x="154" y="23"/>
                </a:lnTo>
                <a:lnTo>
                  <a:pt x="154" y="24"/>
                </a:lnTo>
                <a:lnTo>
                  <a:pt x="155" y="25"/>
                </a:lnTo>
                <a:lnTo>
                  <a:pt x="155" y="26"/>
                </a:lnTo>
                <a:lnTo>
                  <a:pt x="154" y="26"/>
                </a:lnTo>
                <a:lnTo>
                  <a:pt x="154" y="27"/>
                </a:lnTo>
                <a:lnTo>
                  <a:pt x="154" y="28"/>
                </a:lnTo>
                <a:lnTo>
                  <a:pt x="154" y="29"/>
                </a:lnTo>
                <a:lnTo>
                  <a:pt x="154" y="30"/>
                </a:lnTo>
                <a:lnTo>
                  <a:pt x="154" y="31"/>
                </a:lnTo>
                <a:lnTo>
                  <a:pt x="155" y="31"/>
                </a:lnTo>
                <a:lnTo>
                  <a:pt x="156" y="31"/>
                </a:lnTo>
                <a:lnTo>
                  <a:pt x="155" y="32"/>
                </a:lnTo>
                <a:lnTo>
                  <a:pt x="156" y="32"/>
                </a:lnTo>
                <a:lnTo>
                  <a:pt x="156" y="33"/>
                </a:lnTo>
                <a:lnTo>
                  <a:pt x="156" y="34"/>
                </a:lnTo>
                <a:lnTo>
                  <a:pt x="157" y="33"/>
                </a:lnTo>
                <a:lnTo>
                  <a:pt x="157" y="34"/>
                </a:lnTo>
                <a:lnTo>
                  <a:pt x="157" y="33"/>
                </a:lnTo>
                <a:lnTo>
                  <a:pt x="157" y="34"/>
                </a:lnTo>
                <a:lnTo>
                  <a:pt x="158" y="34"/>
                </a:lnTo>
                <a:lnTo>
                  <a:pt x="157" y="34"/>
                </a:lnTo>
                <a:lnTo>
                  <a:pt x="158" y="34"/>
                </a:lnTo>
                <a:lnTo>
                  <a:pt x="158" y="35"/>
                </a:lnTo>
                <a:lnTo>
                  <a:pt x="159" y="35"/>
                </a:lnTo>
                <a:lnTo>
                  <a:pt x="159" y="36"/>
                </a:lnTo>
                <a:lnTo>
                  <a:pt x="159" y="35"/>
                </a:lnTo>
                <a:lnTo>
                  <a:pt x="159" y="36"/>
                </a:lnTo>
                <a:lnTo>
                  <a:pt x="159" y="37"/>
                </a:lnTo>
                <a:lnTo>
                  <a:pt x="160" y="37"/>
                </a:lnTo>
                <a:lnTo>
                  <a:pt x="160" y="38"/>
                </a:lnTo>
                <a:lnTo>
                  <a:pt x="161" y="38"/>
                </a:lnTo>
                <a:lnTo>
                  <a:pt x="162" y="38"/>
                </a:lnTo>
                <a:lnTo>
                  <a:pt x="163" y="38"/>
                </a:lnTo>
                <a:lnTo>
                  <a:pt x="163" y="39"/>
                </a:lnTo>
                <a:lnTo>
                  <a:pt x="164" y="40"/>
                </a:lnTo>
                <a:lnTo>
                  <a:pt x="164" y="41"/>
                </a:lnTo>
                <a:lnTo>
                  <a:pt x="165" y="42"/>
                </a:lnTo>
                <a:lnTo>
                  <a:pt x="166" y="42"/>
                </a:lnTo>
                <a:lnTo>
                  <a:pt x="166" y="43"/>
                </a:lnTo>
                <a:lnTo>
                  <a:pt x="166" y="41"/>
                </a:lnTo>
                <a:lnTo>
                  <a:pt x="166" y="40"/>
                </a:lnTo>
                <a:lnTo>
                  <a:pt x="166" y="39"/>
                </a:lnTo>
                <a:lnTo>
                  <a:pt x="166" y="38"/>
                </a:lnTo>
                <a:lnTo>
                  <a:pt x="166" y="37"/>
                </a:lnTo>
                <a:lnTo>
                  <a:pt x="167" y="36"/>
                </a:lnTo>
                <a:lnTo>
                  <a:pt x="166" y="36"/>
                </a:lnTo>
                <a:lnTo>
                  <a:pt x="166" y="35"/>
                </a:lnTo>
                <a:lnTo>
                  <a:pt x="167" y="35"/>
                </a:lnTo>
                <a:lnTo>
                  <a:pt x="168" y="36"/>
                </a:lnTo>
                <a:lnTo>
                  <a:pt x="169" y="36"/>
                </a:lnTo>
                <a:lnTo>
                  <a:pt x="169" y="35"/>
                </a:lnTo>
                <a:lnTo>
                  <a:pt x="169" y="34"/>
                </a:lnTo>
                <a:lnTo>
                  <a:pt x="170" y="34"/>
                </a:lnTo>
                <a:lnTo>
                  <a:pt x="171" y="34"/>
                </a:lnTo>
                <a:lnTo>
                  <a:pt x="171" y="33"/>
                </a:lnTo>
                <a:lnTo>
                  <a:pt x="172" y="33"/>
                </a:lnTo>
                <a:lnTo>
                  <a:pt x="172" y="32"/>
                </a:lnTo>
                <a:lnTo>
                  <a:pt x="173" y="31"/>
                </a:lnTo>
                <a:lnTo>
                  <a:pt x="173" y="30"/>
                </a:lnTo>
                <a:lnTo>
                  <a:pt x="174" y="30"/>
                </a:lnTo>
                <a:lnTo>
                  <a:pt x="175" y="30"/>
                </a:lnTo>
                <a:lnTo>
                  <a:pt x="176" y="30"/>
                </a:lnTo>
                <a:lnTo>
                  <a:pt x="177" y="29"/>
                </a:lnTo>
                <a:lnTo>
                  <a:pt x="178" y="28"/>
                </a:lnTo>
                <a:lnTo>
                  <a:pt x="179" y="28"/>
                </a:lnTo>
                <a:lnTo>
                  <a:pt x="180" y="27"/>
                </a:lnTo>
                <a:lnTo>
                  <a:pt x="180" y="26"/>
                </a:lnTo>
                <a:lnTo>
                  <a:pt x="181" y="26"/>
                </a:lnTo>
                <a:lnTo>
                  <a:pt x="182" y="26"/>
                </a:lnTo>
                <a:lnTo>
                  <a:pt x="183" y="25"/>
                </a:lnTo>
                <a:lnTo>
                  <a:pt x="183" y="24"/>
                </a:lnTo>
                <a:lnTo>
                  <a:pt x="183" y="23"/>
                </a:lnTo>
                <a:lnTo>
                  <a:pt x="184" y="23"/>
                </a:lnTo>
                <a:lnTo>
                  <a:pt x="184" y="22"/>
                </a:lnTo>
                <a:lnTo>
                  <a:pt x="185" y="21"/>
                </a:lnTo>
                <a:lnTo>
                  <a:pt x="185" y="22"/>
                </a:lnTo>
                <a:lnTo>
                  <a:pt x="185" y="23"/>
                </a:lnTo>
                <a:lnTo>
                  <a:pt x="185" y="24"/>
                </a:lnTo>
                <a:lnTo>
                  <a:pt x="185" y="25"/>
                </a:lnTo>
                <a:lnTo>
                  <a:pt x="185" y="26"/>
                </a:lnTo>
                <a:lnTo>
                  <a:pt x="186" y="27"/>
                </a:lnTo>
                <a:lnTo>
                  <a:pt x="185" y="28"/>
                </a:lnTo>
                <a:lnTo>
                  <a:pt x="185" y="29"/>
                </a:lnTo>
                <a:lnTo>
                  <a:pt x="186" y="30"/>
                </a:lnTo>
                <a:lnTo>
                  <a:pt x="186" y="31"/>
                </a:lnTo>
                <a:lnTo>
                  <a:pt x="187" y="32"/>
                </a:lnTo>
                <a:lnTo>
                  <a:pt x="188" y="33"/>
                </a:lnTo>
                <a:lnTo>
                  <a:pt x="190" y="32"/>
                </a:lnTo>
                <a:lnTo>
                  <a:pt x="191" y="33"/>
                </a:lnTo>
                <a:lnTo>
                  <a:pt x="192" y="33"/>
                </a:lnTo>
                <a:lnTo>
                  <a:pt x="193" y="33"/>
                </a:lnTo>
                <a:lnTo>
                  <a:pt x="194" y="34"/>
                </a:lnTo>
                <a:lnTo>
                  <a:pt x="194" y="33"/>
                </a:lnTo>
                <a:lnTo>
                  <a:pt x="195" y="34"/>
                </a:lnTo>
                <a:lnTo>
                  <a:pt x="196" y="35"/>
                </a:lnTo>
                <a:lnTo>
                  <a:pt x="197" y="35"/>
                </a:lnTo>
                <a:lnTo>
                  <a:pt x="202" y="36"/>
                </a:lnTo>
                <a:lnTo>
                  <a:pt x="202" y="35"/>
                </a:lnTo>
                <a:lnTo>
                  <a:pt x="203" y="35"/>
                </a:lnTo>
                <a:lnTo>
                  <a:pt x="204" y="35"/>
                </a:lnTo>
                <a:lnTo>
                  <a:pt x="205" y="34"/>
                </a:lnTo>
                <a:lnTo>
                  <a:pt x="206" y="34"/>
                </a:lnTo>
                <a:lnTo>
                  <a:pt x="207" y="34"/>
                </a:lnTo>
                <a:lnTo>
                  <a:pt x="208" y="33"/>
                </a:lnTo>
                <a:lnTo>
                  <a:pt x="209" y="33"/>
                </a:lnTo>
                <a:lnTo>
                  <a:pt x="210" y="33"/>
                </a:lnTo>
                <a:lnTo>
                  <a:pt x="211" y="33"/>
                </a:lnTo>
                <a:lnTo>
                  <a:pt x="212" y="33"/>
                </a:lnTo>
                <a:lnTo>
                  <a:pt x="212" y="32"/>
                </a:lnTo>
                <a:lnTo>
                  <a:pt x="213" y="31"/>
                </a:lnTo>
                <a:lnTo>
                  <a:pt x="213" y="30"/>
                </a:lnTo>
                <a:lnTo>
                  <a:pt x="214" y="29"/>
                </a:lnTo>
                <a:lnTo>
                  <a:pt x="215" y="29"/>
                </a:lnTo>
                <a:lnTo>
                  <a:pt x="215" y="28"/>
                </a:lnTo>
                <a:lnTo>
                  <a:pt x="215" y="27"/>
                </a:lnTo>
                <a:lnTo>
                  <a:pt x="216" y="26"/>
                </a:lnTo>
                <a:lnTo>
                  <a:pt x="217" y="27"/>
                </a:lnTo>
                <a:lnTo>
                  <a:pt x="218" y="27"/>
                </a:lnTo>
                <a:lnTo>
                  <a:pt x="218" y="26"/>
                </a:lnTo>
                <a:lnTo>
                  <a:pt x="219" y="26"/>
                </a:lnTo>
                <a:lnTo>
                  <a:pt x="219" y="25"/>
                </a:lnTo>
                <a:lnTo>
                  <a:pt x="220" y="25"/>
                </a:lnTo>
                <a:lnTo>
                  <a:pt x="220" y="26"/>
                </a:lnTo>
                <a:lnTo>
                  <a:pt x="221" y="26"/>
                </a:lnTo>
                <a:lnTo>
                  <a:pt x="221" y="27"/>
                </a:lnTo>
                <a:lnTo>
                  <a:pt x="222" y="28"/>
                </a:lnTo>
                <a:lnTo>
                  <a:pt x="221" y="29"/>
                </a:lnTo>
                <a:lnTo>
                  <a:pt x="221" y="30"/>
                </a:lnTo>
                <a:lnTo>
                  <a:pt x="222" y="30"/>
                </a:lnTo>
                <a:lnTo>
                  <a:pt x="223" y="31"/>
                </a:lnTo>
                <a:lnTo>
                  <a:pt x="224" y="31"/>
                </a:lnTo>
                <a:lnTo>
                  <a:pt x="224" y="32"/>
                </a:lnTo>
                <a:lnTo>
                  <a:pt x="224" y="33"/>
                </a:lnTo>
                <a:lnTo>
                  <a:pt x="224" y="34"/>
                </a:lnTo>
                <a:lnTo>
                  <a:pt x="225" y="34"/>
                </a:lnTo>
                <a:lnTo>
                  <a:pt x="225" y="33"/>
                </a:lnTo>
                <a:lnTo>
                  <a:pt x="226" y="32"/>
                </a:lnTo>
                <a:lnTo>
                  <a:pt x="226" y="31"/>
                </a:lnTo>
                <a:lnTo>
                  <a:pt x="227" y="31"/>
                </a:lnTo>
                <a:lnTo>
                  <a:pt x="227" y="30"/>
                </a:lnTo>
                <a:lnTo>
                  <a:pt x="227" y="29"/>
                </a:lnTo>
                <a:lnTo>
                  <a:pt x="227" y="28"/>
                </a:lnTo>
                <a:lnTo>
                  <a:pt x="228" y="28"/>
                </a:lnTo>
                <a:lnTo>
                  <a:pt x="229" y="27"/>
                </a:lnTo>
                <a:lnTo>
                  <a:pt x="230" y="27"/>
                </a:lnTo>
                <a:lnTo>
                  <a:pt x="230" y="26"/>
                </a:lnTo>
                <a:lnTo>
                  <a:pt x="231" y="26"/>
                </a:lnTo>
                <a:lnTo>
                  <a:pt x="231" y="25"/>
                </a:lnTo>
                <a:lnTo>
                  <a:pt x="232" y="25"/>
                </a:lnTo>
                <a:lnTo>
                  <a:pt x="233" y="25"/>
                </a:lnTo>
                <a:lnTo>
                  <a:pt x="234" y="25"/>
                </a:lnTo>
                <a:lnTo>
                  <a:pt x="235" y="25"/>
                </a:lnTo>
                <a:lnTo>
                  <a:pt x="246" y="21"/>
                </a:lnTo>
                <a:lnTo>
                  <a:pt x="246" y="20"/>
                </a:lnTo>
                <a:lnTo>
                  <a:pt x="247" y="19"/>
                </a:lnTo>
                <a:lnTo>
                  <a:pt x="248" y="19"/>
                </a:lnTo>
                <a:lnTo>
                  <a:pt x="249" y="19"/>
                </a:lnTo>
                <a:lnTo>
                  <a:pt x="250" y="20"/>
                </a:lnTo>
                <a:lnTo>
                  <a:pt x="250" y="19"/>
                </a:lnTo>
                <a:lnTo>
                  <a:pt x="250" y="20"/>
                </a:lnTo>
                <a:lnTo>
                  <a:pt x="251" y="20"/>
                </a:lnTo>
                <a:lnTo>
                  <a:pt x="251" y="21"/>
                </a:lnTo>
                <a:lnTo>
                  <a:pt x="252" y="22"/>
                </a:lnTo>
                <a:lnTo>
                  <a:pt x="252" y="21"/>
                </a:lnTo>
                <a:lnTo>
                  <a:pt x="253" y="21"/>
                </a:lnTo>
                <a:lnTo>
                  <a:pt x="254" y="21"/>
                </a:lnTo>
                <a:lnTo>
                  <a:pt x="254" y="22"/>
                </a:lnTo>
                <a:lnTo>
                  <a:pt x="254" y="23"/>
                </a:lnTo>
                <a:lnTo>
                  <a:pt x="263" y="23"/>
                </a:lnTo>
                <a:lnTo>
                  <a:pt x="264" y="24"/>
                </a:lnTo>
                <a:lnTo>
                  <a:pt x="265" y="24"/>
                </a:lnTo>
                <a:lnTo>
                  <a:pt x="266" y="24"/>
                </a:lnTo>
                <a:lnTo>
                  <a:pt x="266" y="23"/>
                </a:lnTo>
                <a:lnTo>
                  <a:pt x="266" y="24"/>
                </a:lnTo>
                <a:lnTo>
                  <a:pt x="267" y="24"/>
                </a:lnTo>
                <a:lnTo>
                  <a:pt x="267" y="25"/>
                </a:lnTo>
                <a:lnTo>
                  <a:pt x="266" y="26"/>
                </a:lnTo>
                <a:lnTo>
                  <a:pt x="267" y="26"/>
                </a:lnTo>
                <a:lnTo>
                  <a:pt x="268" y="26"/>
                </a:lnTo>
                <a:lnTo>
                  <a:pt x="268" y="25"/>
                </a:lnTo>
                <a:lnTo>
                  <a:pt x="268" y="26"/>
                </a:lnTo>
                <a:lnTo>
                  <a:pt x="269" y="26"/>
                </a:lnTo>
                <a:lnTo>
                  <a:pt x="269" y="27"/>
                </a:lnTo>
                <a:lnTo>
                  <a:pt x="269" y="28"/>
                </a:lnTo>
                <a:lnTo>
                  <a:pt x="270" y="29"/>
                </a:lnTo>
                <a:lnTo>
                  <a:pt x="270" y="30"/>
                </a:lnTo>
                <a:lnTo>
                  <a:pt x="271" y="31"/>
                </a:lnTo>
                <a:lnTo>
                  <a:pt x="272" y="31"/>
                </a:lnTo>
                <a:lnTo>
                  <a:pt x="272" y="32"/>
                </a:lnTo>
                <a:lnTo>
                  <a:pt x="271" y="33"/>
                </a:lnTo>
                <a:lnTo>
                  <a:pt x="272" y="33"/>
                </a:lnTo>
                <a:lnTo>
                  <a:pt x="272" y="34"/>
                </a:lnTo>
                <a:lnTo>
                  <a:pt x="273" y="33"/>
                </a:lnTo>
                <a:lnTo>
                  <a:pt x="273" y="34"/>
                </a:lnTo>
                <a:lnTo>
                  <a:pt x="272" y="34"/>
                </a:lnTo>
                <a:lnTo>
                  <a:pt x="274" y="35"/>
                </a:lnTo>
                <a:lnTo>
                  <a:pt x="273" y="36"/>
                </a:lnTo>
                <a:lnTo>
                  <a:pt x="272" y="36"/>
                </a:lnTo>
                <a:lnTo>
                  <a:pt x="273" y="37"/>
                </a:lnTo>
                <a:lnTo>
                  <a:pt x="274" y="37"/>
                </a:lnTo>
                <a:lnTo>
                  <a:pt x="275" y="37"/>
                </a:lnTo>
                <a:lnTo>
                  <a:pt x="276" y="38"/>
                </a:lnTo>
                <a:lnTo>
                  <a:pt x="275" y="38"/>
                </a:lnTo>
                <a:lnTo>
                  <a:pt x="275" y="39"/>
                </a:lnTo>
                <a:lnTo>
                  <a:pt x="274" y="39"/>
                </a:lnTo>
                <a:lnTo>
                  <a:pt x="274" y="40"/>
                </a:lnTo>
                <a:lnTo>
                  <a:pt x="273" y="40"/>
                </a:lnTo>
                <a:lnTo>
                  <a:pt x="272" y="41"/>
                </a:lnTo>
                <a:lnTo>
                  <a:pt x="270" y="42"/>
                </a:lnTo>
                <a:lnTo>
                  <a:pt x="269" y="42"/>
                </a:lnTo>
                <a:lnTo>
                  <a:pt x="268" y="43"/>
                </a:lnTo>
                <a:lnTo>
                  <a:pt x="267" y="42"/>
                </a:lnTo>
                <a:lnTo>
                  <a:pt x="266" y="42"/>
                </a:lnTo>
                <a:lnTo>
                  <a:pt x="266" y="43"/>
                </a:lnTo>
                <a:lnTo>
                  <a:pt x="265" y="43"/>
                </a:lnTo>
                <a:lnTo>
                  <a:pt x="265" y="44"/>
                </a:lnTo>
                <a:lnTo>
                  <a:pt x="265" y="45"/>
                </a:lnTo>
                <a:lnTo>
                  <a:pt x="265" y="46"/>
                </a:lnTo>
                <a:lnTo>
                  <a:pt x="265" y="47"/>
                </a:lnTo>
                <a:lnTo>
                  <a:pt x="264" y="47"/>
                </a:lnTo>
                <a:lnTo>
                  <a:pt x="264" y="48"/>
                </a:lnTo>
                <a:lnTo>
                  <a:pt x="265" y="48"/>
                </a:lnTo>
                <a:lnTo>
                  <a:pt x="266" y="48"/>
                </a:lnTo>
                <a:lnTo>
                  <a:pt x="267" y="48"/>
                </a:lnTo>
                <a:lnTo>
                  <a:pt x="267" y="47"/>
                </a:lnTo>
                <a:lnTo>
                  <a:pt x="268" y="48"/>
                </a:lnTo>
                <a:lnTo>
                  <a:pt x="269" y="49"/>
                </a:lnTo>
                <a:lnTo>
                  <a:pt x="270" y="48"/>
                </a:lnTo>
                <a:lnTo>
                  <a:pt x="271" y="48"/>
                </a:lnTo>
                <a:lnTo>
                  <a:pt x="271" y="49"/>
                </a:lnTo>
                <a:lnTo>
                  <a:pt x="272" y="49"/>
                </a:lnTo>
                <a:lnTo>
                  <a:pt x="272" y="48"/>
                </a:lnTo>
                <a:lnTo>
                  <a:pt x="273" y="49"/>
                </a:lnTo>
                <a:lnTo>
                  <a:pt x="273" y="48"/>
                </a:lnTo>
                <a:lnTo>
                  <a:pt x="274" y="49"/>
                </a:lnTo>
                <a:lnTo>
                  <a:pt x="274" y="48"/>
                </a:lnTo>
                <a:lnTo>
                  <a:pt x="275" y="48"/>
                </a:lnTo>
                <a:lnTo>
                  <a:pt x="275" y="49"/>
                </a:lnTo>
                <a:lnTo>
                  <a:pt x="272" y="53"/>
                </a:lnTo>
                <a:lnTo>
                  <a:pt x="272" y="55"/>
                </a:lnTo>
                <a:lnTo>
                  <a:pt x="273" y="55"/>
                </a:lnTo>
                <a:lnTo>
                  <a:pt x="273" y="56"/>
                </a:lnTo>
                <a:lnTo>
                  <a:pt x="274" y="56"/>
                </a:lnTo>
                <a:lnTo>
                  <a:pt x="274" y="57"/>
                </a:lnTo>
                <a:lnTo>
                  <a:pt x="275" y="56"/>
                </a:lnTo>
                <a:lnTo>
                  <a:pt x="276" y="56"/>
                </a:lnTo>
                <a:lnTo>
                  <a:pt x="277" y="55"/>
                </a:lnTo>
                <a:lnTo>
                  <a:pt x="277" y="56"/>
                </a:lnTo>
                <a:lnTo>
                  <a:pt x="278" y="56"/>
                </a:lnTo>
                <a:lnTo>
                  <a:pt x="278" y="55"/>
                </a:lnTo>
                <a:lnTo>
                  <a:pt x="278" y="56"/>
                </a:lnTo>
                <a:lnTo>
                  <a:pt x="279" y="56"/>
                </a:lnTo>
                <a:lnTo>
                  <a:pt x="279" y="55"/>
                </a:lnTo>
                <a:lnTo>
                  <a:pt x="279" y="54"/>
                </a:lnTo>
                <a:lnTo>
                  <a:pt x="280" y="55"/>
                </a:lnTo>
                <a:lnTo>
                  <a:pt x="280" y="54"/>
                </a:lnTo>
                <a:lnTo>
                  <a:pt x="280" y="53"/>
                </a:lnTo>
                <a:lnTo>
                  <a:pt x="281" y="52"/>
                </a:lnTo>
                <a:lnTo>
                  <a:pt x="282" y="52"/>
                </a:lnTo>
                <a:lnTo>
                  <a:pt x="283" y="51"/>
                </a:lnTo>
                <a:lnTo>
                  <a:pt x="284" y="51"/>
                </a:lnTo>
                <a:lnTo>
                  <a:pt x="284" y="52"/>
                </a:lnTo>
                <a:lnTo>
                  <a:pt x="284" y="53"/>
                </a:lnTo>
                <a:lnTo>
                  <a:pt x="283" y="54"/>
                </a:lnTo>
                <a:lnTo>
                  <a:pt x="283" y="55"/>
                </a:lnTo>
                <a:lnTo>
                  <a:pt x="283" y="56"/>
                </a:lnTo>
                <a:lnTo>
                  <a:pt x="283" y="57"/>
                </a:lnTo>
                <a:lnTo>
                  <a:pt x="282" y="57"/>
                </a:lnTo>
                <a:lnTo>
                  <a:pt x="282" y="58"/>
                </a:lnTo>
                <a:lnTo>
                  <a:pt x="282" y="59"/>
                </a:lnTo>
                <a:lnTo>
                  <a:pt x="283" y="59"/>
                </a:lnTo>
                <a:lnTo>
                  <a:pt x="283" y="60"/>
                </a:lnTo>
                <a:lnTo>
                  <a:pt x="283" y="61"/>
                </a:lnTo>
                <a:lnTo>
                  <a:pt x="283" y="62"/>
                </a:lnTo>
                <a:lnTo>
                  <a:pt x="282" y="62"/>
                </a:lnTo>
                <a:lnTo>
                  <a:pt x="283" y="63"/>
                </a:lnTo>
                <a:lnTo>
                  <a:pt x="283" y="64"/>
                </a:lnTo>
                <a:lnTo>
                  <a:pt x="282" y="64"/>
                </a:lnTo>
                <a:lnTo>
                  <a:pt x="282" y="65"/>
                </a:lnTo>
                <a:lnTo>
                  <a:pt x="283" y="66"/>
                </a:lnTo>
                <a:lnTo>
                  <a:pt x="284" y="66"/>
                </a:lnTo>
                <a:lnTo>
                  <a:pt x="284" y="65"/>
                </a:lnTo>
                <a:lnTo>
                  <a:pt x="285" y="64"/>
                </a:lnTo>
                <a:lnTo>
                  <a:pt x="286" y="64"/>
                </a:lnTo>
                <a:lnTo>
                  <a:pt x="286" y="65"/>
                </a:lnTo>
                <a:lnTo>
                  <a:pt x="287" y="65"/>
                </a:lnTo>
                <a:lnTo>
                  <a:pt x="288" y="65"/>
                </a:lnTo>
                <a:lnTo>
                  <a:pt x="288" y="66"/>
                </a:lnTo>
                <a:lnTo>
                  <a:pt x="289" y="66"/>
                </a:lnTo>
                <a:lnTo>
                  <a:pt x="290" y="65"/>
                </a:lnTo>
                <a:lnTo>
                  <a:pt x="291" y="64"/>
                </a:lnTo>
                <a:lnTo>
                  <a:pt x="292" y="64"/>
                </a:lnTo>
                <a:lnTo>
                  <a:pt x="293" y="64"/>
                </a:lnTo>
                <a:lnTo>
                  <a:pt x="294" y="64"/>
                </a:lnTo>
                <a:lnTo>
                  <a:pt x="295" y="64"/>
                </a:lnTo>
                <a:lnTo>
                  <a:pt x="296" y="63"/>
                </a:lnTo>
                <a:lnTo>
                  <a:pt x="297" y="62"/>
                </a:lnTo>
                <a:lnTo>
                  <a:pt x="298" y="62"/>
                </a:lnTo>
                <a:lnTo>
                  <a:pt x="299" y="61"/>
                </a:lnTo>
                <a:lnTo>
                  <a:pt x="300" y="61"/>
                </a:lnTo>
                <a:lnTo>
                  <a:pt x="301" y="61"/>
                </a:lnTo>
                <a:lnTo>
                  <a:pt x="301" y="60"/>
                </a:lnTo>
                <a:lnTo>
                  <a:pt x="302" y="61"/>
                </a:lnTo>
                <a:lnTo>
                  <a:pt x="303" y="61"/>
                </a:lnTo>
                <a:lnTo>
                  <a:pt x="303" y="62"/>
                </a:lnTo>
                <a:lnTo>
                  <a:pt x="303" y="63"/>
                </a:lnTo>
                <a:lnTo>
                  <a:pt x="304" y="63"/>
                </a:lnTo>
                <a:lnTo>
                  <a:pt x="304" y="64"/>
                </a:lnTo>
                <a:lnTo>
                  <a:pt x="304" y="65"/>
                </a:lnTo>
                <a:lnTo>
                  <a:pt x="305" y="64"/>
                </a:lnTo>
                <a:lnTo>
                  <a:pt x="306" y="64"/>
                </a:lnTo>
                <a:lnTo>
                  <a:pt x="307" y="64"/>
                </a:lnTo>
                <a:lnTo>
                  <a:pt x="308" y="64"/>
                </a:lnTo>
                <a:lnTo>
                  <a:pt x="309" y="64"/>
                </a:lnTo>
                <a:lnTo>
                  <a:pt x="309" y="65"/>
                </a:lnTo>
                <a:lnTo>
                  <a:pt x="310" y="65"/>
                </a:lnTo>
                <a:lnTo>
                  <a:pt x="311" y="65"/>
                </a:lnTo>
                <a:lnTo>
                  <a:pt x="311" y="64"/>
                </a:lnTo>
                <a:lnTo>
                  <a:pt x="310" y="64"/>
                </a:lnTo>
                <a:lnTo>
                  <a:pt x="310" y="63"/>
                </a:lnTo>
                <a:lnTo>
                  <a:pt x="310" y="62"/>
                </a:lnTo>
                <a:lnTo>
                  <a:pt x="311" y="62"/>
                </a:lnTo>
                <a:lnTo>
                  <a:pt x="311" y="61"/>
                </a:lnTo>
                <a:lnTo>
                  <a:pt x="311" y="60"/>
                </a:lnTo>
                <a:lnTo>
                  <a:pt x="312" y="60"/>
                </a:lnTo>
                <a:lnTo>
                  <a:pt x="312" y="61"/>
                </a:lnTo>
                <a:lnTo>
                  <a:pt x="312" y="60"/>
                </a:lnTo>
                <a:lnTo>
                  <a:pt x="313" y="60"/>
                </a:lnTo>
                <a:lnTo>
                  <a:pt x="313" y="59"/>
                </a:lnTo>
                <a:lnTo>
                  <a:pt x="314" y="59"/>
                </a:lnTo>
                <a:lnTo>
                  <a:pt x="315" y="59"/>
                </a:lnTo>
                <a:lnTo>
                  <a:pt x="316" y="59"/>
                </a:lnTo>
                <a:lnTo>
                  <a:pt x="316" y="60"/>
                </a:lnTo>
                <a:lnTo>
                  <a:pt x="317" y="60"/>
                </a:lnTo>
                <a:lnTo>
                  <a:pt x="318" y="60"/>
                </a:lnTo>
                <a:lnTo>
                  <a:pt x="318" y="61"/>
                </a:lnTo>
                <a:lnTo>
                  <a:pt x="319" y="61"/>
                </a:lnTo>
                <a:lnTo>
                  <a:pt x="319" y="62"/>
                </a:lnTo>
                <a:lnTo>
                  <a:pt x="320" y="62"/>
                </a:lnTo>
                <a:lnTo>
                  <a:pt x="321" y="62"/>
                </a:lnTo>
                <a:lnTo>
                  <a:pt x="322" y="62"/>
                </a:lnTo>
                <a:lnTo>
                  <a:pt x="323" y="62"/>
                </a:lnTo>
                <a:lnTo>
                  <a:pt x="324" y="62"/>
                </a:lnTo>
                <a:lnTo>
                  <a:pt x="323" y="61"/>
                </a:lnTo>
                <a:lnTo>
                  <a:pt x="324" y="61"/>
                </a:lnTo>
                <a:lnTo>
                  <a:pt x="324" y="60"/>
                </a:lnTo>
                <a:lnTo>
                  <a:pt x="324" y="59"/>
                </a:lnTo>
                <a:lnTo>
                  <a:pt x="324" y="58"/>
                </a:lnTo>
                <a:lnTo>
                  <a:pt x="325" y="58"/>
                </a:lnTo>
                <a:lnTo>
                  <a:pt x="325" y="57"/>
                </a:lnTo>
                <a:lnTo>
                  <a:pt x="326" y="57"/>
                </a:lnTo>
                <a:lnTo>
                  <a:pt x="327" y="57"/>
                </a:lnTo>
                <a:lnTo>
                  <a:pt x="328" y="57"/>
                </a:lnTo>
                <a:lnTo>
                  <a:pt x="329" y="58"/>
                </a:lnTo>
                <a:lnTo>
                  <a:pt x="329" y="59"/>
                </a:lnTo>
                <a:lnTo>
                  <a:pt x="329" y="60"/>
                </a:lnTo>
                <a:lnTo>
                  <a:pt x="330" y="60"/>
                </a:lnTo>
                <a:lnTo>
                  <a:pt x="331" y="61"/>
                </a:lnTo>
                <a:lnTo>
                  <a:pt x="331" y="62"/>
                </a:lnTo>
                <a:lnTo>
                  <a:pt x="331" y="63"/>
                </a:lnTo>
                <a:lnTo>
                  <a:pt x="331" y="64"/>
                </a:lnTo>
                <a:lnTo>
                  <a:pt x="332" y="64"/>
                </a:lnTo>
                <a:lnTo>
                  <a:pt x="331" y="65"/>
                </a:lnTo>
                <a:lnTo>
                  <a:pt x="332" y="65"/>
                </a:lnTo>
                <a:lnTo>
                  <a:pt x="332" y="66"/>
                </a:lnTo>
                <a:lnTo>
                  <a:pt x="332" y="67"/>
                </a:lnTo>
                <a:lnTo>
                  <a:pt x="333" y="67"/>
                </a:lnTo>
                <a:lnTo>
                  <a:pt x="333" y="68"/>
                </a:lnTo>
                <a:lnTo>
                  <a:pt x="333" y="69"/>
                </a:lnTo>
                <a:lnTo>
                  <a:pt x="333" y="70"/>
                </a:lnTo>
                <a:lnTo>
                  <a:pt x="334" y="70"/>
                </a:lnTo>
                <a:lnTo>
                  <a:pt x="334" y="71"/>
                </a:lnTo>
                <a:lnTo>
                  <a:pt x="335" y="70"/>
                </a:lnTo>
                <a:lnTo>
                  <a:pt x="336" y="70"/>
                </a:lnTo>
                <a:lnTo>
                  <a:pt x="336" y="69"/>
                </a:lnTo>
                <a:lnTo>
                  <a:pt x="337" y="69"/>
                </a:lnTo>
                <a:lnTo>
                  <a:pt x="338" y="69"/>
                </a:lnTo>
                <a:lnTo>
                  <a:pt x="339" y="69"/>
                </a:lnTo>
                <a:lnTo>
                  <a:pt x="340" y="69"/>
                </a:lnTo>
                <a:lnTo>
                  <a:pt x="341" y="69"/>
                </a:lnTo>
                <a:lnTo>
                  <a:pt x="342" y="69"/>
                </a:lnTo>
                <a:lnTo>
                  <a:pt x="343" y="69"/>
                </a:lnTo>
                <a:lnTo>
                  <a:pt x="343" y="70"/>
                </a:lnTo>
                <a:lnTo>
                  <a:pt x="344" y="71"/>
                </a:lnTo>
                <a:lnTo>
                  <a:pt x="345" y="71"/>
                </a:lnTo>
                <a:lnTo>
                  <a:pt x="345" y="70"/>
                </a:lnTo>
                <a:lnTo>
                  <a:pt x="345" y="69"/>
                </a:lnTo>
                <a:lnTo>
                  <a:pt x="345" y="68"/>
                </a:lnTo>
                <a:lnTo>
                  <a:pt x="346" y="68"/>
                </a:lnTo>
                <a:lnTo>
                  <a:pt x="345" y="67"/>
                </a:lnTo>
                <a:lnTo>
                  <a:pt x="346" y="67"/>
                </a:lnTo>
                <a:lnTo>
                  <a:pt x="345" y="66"/>
                </a:lnTo>
                <a:lnTo>
                  <a:pt x="344" y="66"/>
                </a:lnTo>
                <a:lnTo>
                  <a:pt x="343" y="66"/>
                </a:lnTo>
                <a:lnTo>
                  <a:pt x="342" y="66"/>
                </a:lnTo>
                <a:lnTo>
                  <a:pt x="342" y="65"/>
                </a:lnTo>
                <a:lnTo>
                  <a:pt x="343" y="65"/>
                </a:lnTo>
                <a:lnTo>
                  <a:pt x="342" y="64"/>
                </a:lnTo>
                <a:lnTo>
                  <a:pt x="341" y="64"/>
                </a:lnTo>
                <a:lnTo>
                  <a:pt x="341" y="63"/>
                </a:lnTo>
                <a:lnTo>
                  <a:pt x="341" y="62"/>
                </a:lnTo>
                <a:lnTo>
                  <a:pt x="341" y="61"/>
                </a:lnTo>
                <a:lnTo>
                  <a:pt x="341" y="60"/>
                </a:lnTo>
                <a:lnTo>
                  <a:pt x="340" y="60"/>
                </a:lnTo>
                <a:lnTo>
                  <a:pt x="340" y="59"/>
                </a:lnTo>
                <a:lnTo>
                  <a:pt x="339" y="59"/>
                </a:lnTo>
                <a:lnTo>
                  <a:pt x="338" y="59"/>
                </a:lnTo>
                <a:lnTo>
                  <a:pt x="338" y="58"/>
                </a:lnTo>
                <a:lnTo>
                  <a:pt x="336" y="57"/>
                </a:lnTo>
                <a:lnTo>
                  <a:pt x="336" y="56"/>
                </a:lnTo>
                <a:lnTo>
                  <a:pt x="337" y="56"/>
                </a:lnTo>
                <a:lnTo>
                  <a:pt x="337" y="55"/>
                </a:lnTo>
                <a:lnTo>
                  <a:pt x="336" y="55"/>
                </a:lnTo>
                <a:lnTo>
                  <a:pt x="336" y="54"/>
                </a:lnTo>
                <a:lnTo>
                  <a:pt x="336" y="53"/>
                </a:lnTo>
                <a:lnTo>
                  <a:pt x="336" y="52"/>
                </a:lnTo>
                <a:lnTo>
                  <a:pt x="337" y="52"/>
                </a:lnTo>
                <a:lnTo>
                  <a:pt x="337" y="51"/>
                </a:lnTo>
                <a:lnTo>
                  <a:pt x="336" y="51"/>
                </a:lnTo>
                <a:lnTo>
                  <a:pt x="336" y="50"/>
                </a:lnTo>
                <a:lnTo>
                  <a:pt x="336" y="49"/>
                </a:lnTo>
                <a:lnTo>
                  <a:pt x="335" y="49"/>
                </a:lnTo>
                <a:lnTo>
                  <a:pt x="334" y="49"/>
                </a:lnTo>
                <a:lnTo>
                  <a:pt x="334" y="48"/>
                </a:lnTo>
                <a:lnTo>
                  <a:pt x="334" y="47"/>
                </a:lnTo>
                <a:lnTo>
                  <a:pt x="335" y="47"/>
                </a:lnTo>
                <a:lnTo>
                  <a:pt x="335" y="46"/>
                </a:lnTo>
                <a:lnTo>
                  <a:pt x="335" y="45"/>
                </a:lnTo>
                <a:lnTo>
                  <a:pt x="336" y="44"/>
                </a:lnTo>
                <a:lnTo>
                  <a:pt x="336" y="43"/>
                </a:lnTo>
                <a:lnTo>
                  <a:pt x="336" y="42"/>
                </a:lnTo>
                <a:lnTo>
                  <a:pt x="336" y="41"/>
                </a:lnTo>
                <a:lnTo>
                  <a:pt x="335" y="40"/>
                </a:lnTo>
                <a:lnTo>
                  <a:pt x="334" y="40"/>
                </a:lnTo>
                <a:lnTo>
                  <a:pt x="333" y="40"/>
                </a:lnTo>
                <a:lnTo>
                  <a:pt x="333" y="39"/>
                </a:lnTo>
                <a:lnTo>
                  <a:pt x="332" y="39"/>
                </a:lnTo>
                <a:lnTo>
                  <a:pt x="333" y="39"/>
                </a:lnTo>
                <a:lnTo>
                  <a:pt x="334" y="39"/>
                </a:lnTo>
                <a:lnTo>
                  <a:pt x="334" y="38"/>
                </a:lnTo>
                <a:lnTo>
                  <a:pt x="334" y="37"/>
                </a:lnTo>
                <a:lnTo>
                  <a:pt x="334" y="36"/>
                </a:lnTo>
                <a:lnTo>
                  <a:pt x="335" y="35"/>
                </a:lnTo>
                <a:lnTo>
                  <a:pt x="334" y="35"/>
                </a:lnTo>
                <a:lnTo>
                  <a:pt x="334" y="34"/>
                </a:lnTo>
                <a:lnTo>
                  <a:pt x="335" y="34"/>
                </a:lnTo>
                <a:lnTo>
                  <a:pt x="335" y="33"/>
                </a:lnTo>
                <a:lnTo>
                  <a:pt x="334" y="32"/>
                </a:lnTo>
                <a:lnTo>
                  <a:pt x="333" y="32"/>
                </a:lnTo>
                <a:lnTo>
                  <a:pt x="332" y="32"/>
                </a:lnTo>
                <a:lnTo>
                  <a:pt x="332" y="31"/>
                </a:lnTo>
                <a:lnTo>
                  <a:pt x="332" y="30"/>
                </a:lnTo>
                <a:lnTo>
                  <a:pt x="332" y="29"/>
                </a:lnTo>
                <a:lnTo>
                  <a:pt x="333" y="29"/>
                </a:lnTo>
                <a:lnTo>
                  <a:pt x="334" y="29"/>
                </a:lnTo>
                <a:lnTo>
                  <a:pt x="335" y="27"/>
                </a:lnTo>
                <a:lnTo>
                  <a:pt x="336" y="27"/>
                </a:lnTo>
                <a:lnTo>
                  <a:pt x="337" y="27"/>
                </a:lnTo>
                <a:lnTo>
                  <a:pt x="341" y="32"/>
                </a:lnTo>
                <a:lnTo>
                  <a:pt x="342" y="31"/>
                </a:lnTo>
                <a:lnTo>
                  <a:pt x="342" y="30"/>
                </a:lnTo>
                <a:lnTo>
                  <a:pt x="342" y="29"/>
                </a:lnTo>
                <a:lnTo>
                  <a:pt x="342" y="27"/>
                </a:lnTo>
                <a:lnTo>
                  <a:pt x="341" y="25"/>
                </a:lnTo>
                <a:lnTo>
                  <a:pt x="339" y="25"/>
                </a:lnTo>
                <a:lnTo>
                  <a:pt x="338" y="24"/>
                </a:lnTo>
                <a:lnTo>
                  <a:pt x="337" y="24"/>
                </a:lnTo>
                <a:lnTo>
                  <a:pt x="337" y="23"/>
                </a:lnTo>
                <a:lnTo>
                  <a:pt x="337" y="22"/>
                </a:lnTo>
                <a:lnTo>
                  <a:pt x="336" y="21"/>
                </a:lnTo>
                <a:lnTo>
                  <a:pt x="336" y="22"/>
                </a:lnTo>
                <a:lnTo>
                  <a:pt x="335" y="21"/>
                </a:lnTo>
                <a:lnTo>
                  <a:pt x="335" y="20"/>
                </a:lnTo>
                <a:lnTo>
                  <a:pt x="335" y="19"/>
                </a:lnTo>
                <a:lnTo>
                  <a:pt x="334" y="19"/>
                </a:lnTo>
                <a:lnTo>
                  <a:pt x="334" y="18"/>
                </a:lnTo>
                <a:lnTo>
                  <a:pt x="334" y="17"/>
                </a:lnTo>
                <a:lnTo>
                  <a:pt x="332" y="16"/>
                </a:lnTo>
                <a:lnTo>
                  <a:pt x="332" y="15"/>
                </a:lnTo>
                <a:lnTo>
                  <a:pt x="331" y="14"/>
                </a:lnTo>
                <a:lnTo>
                  <a:pt x="332" y="13"/>
                </a:lnTo>
                <a:lnTo>
                  <a:pt x="331" y="12"/>
                </a:lnTo>
                <a:lnTo>
                  <a:pt x="330" y="11"/>
                </a:lnTo>
                <a:lnTo>
                  <a:pt x="329" y="10"/>
                </a:lnTo>
                <a:lnTo>
                  <a:pt x="329" y="9"/>
                </a:lnTo>
                <a:lnTo>
                  <a:pt x="328" y="9"/>
                </a:lnTo>
                <a:lnTo>
                  <a:pt x="329" y="8"/>
                </a:lnTo>
                <a:lnTo>
                  <a:pt x="329" y="9"/>
                </a:lnTo>
                <a:lnTo>
                  <a:pt x="330" y="9"/>
                </a:lnTo>
                <a:lnTo>
                  <a:pt x="331" y="9"/>
                </a:lnTo>
                <a:lnTo>
                  <a:pt x="331" y="8"/>
                </a:lnTo>
                <a:lnTo>
                  <a:pt x="332" y="9"/>
                </a:lnTo>
                <a:lnTo>
                  <a:pt x="333" y="9"/>
                </a:lnTo>
                <a:lnTo>
                  <a:pt x="334" y="9"/>
                </a:lnTo>
                <a:lnTo>
                  <a:pt x="335" y="9"/>
                </a:lnTo>
                <a:lnTo>
                  <a:pt x="336" y="8"/>
                </a:lnTo>
                <a:lnTo>
                  <a:pt x="337" y="8"/>
                </a:lnTo>
                <a:lnTo>
                  <a:pt x="338" y="8"/>
                </a:lnTo>
                <a:lnTo>
                  <a:pt x="339" y="8"/>
                </a:lnTo>
                <a:lnTo>
                  <a:pt x="340" y="8"/>
                </a:lnTo>
                <a:lnTo>
                  <a:pt x="341" y="7"/>
                </a:lnTo>
                <a:lnTo>
                  <a:pt x="340" y="6"/>
                </a:lnTo>
                <a:lnTo>
                  <a:pt x="340" y="5"/>
                </a:lnTo>
                <a:lnTo>
                  <a:pt x="341" y="4"/>
                </a:lnTo>
                <a:lnTo>
                  <a:pt x="341" y="3"/>
                </a:lnTo>
                <a:lnTo>
                  <a:pt x="340" y="3"/>
                </a:lnTo>
                <a:lnTo>
                  <a:pt x="340" y="2"/>
                </a:lnTo>
                <a:lnTo>
                  <a:pt x="340" y="1"/>
                </a:lnTo>
                <a:lnTo>
                  <a:pt x="340" y="0"/>
                </a:lnTo>
                <a:lnTo>
                  <a:pt x="341" y="0"/>
                </a:lnTo>
                <a:lnTo>
                  <a:pt x="342" y="0"/>
                </a:lnTo>
                <a:lnTo>
                  <a:pt x="343" y="0"/>
                </a:lnTo>
                <a:lnTo>
                  <a:pt x="344" y="1"/>
                </a:lnTo>
                <a:lnTo>
                  <a:pt x="345" y="1"/>
                </a:lnTo>
                <a:lnTo>
                  <a:pt x="346" y="1"/>
                </a:lnTo>
                <a:lnTo>
                  <a:pt x="347" y="1"/>
                </a:lnTo>
                <a:lnTo>
                  <a:pt x="348" y="1"/>
                </a:lnTo>
                <a:lnTo>
                  <a:pt x="349" y="1"/>
                </a:lnTo>
                <a:lnTo>
                  <a:pt x="350" y="1"/>
                </a:lnTo>
                <a:lnTo>
                  <a:pt x="351" y="2"/>
                </a:lnTo>
                <a:lnTo>
                  <a:pt x="351" y="3"/>
                </a:lnTo>
                <a:lnTo>
                  <a:pt x="352" y="3"/>
                </a:lnTo>
                <a:lnTo>
                  <a:pt x="352" y="4"/>
                </a:lnTo>
                <a:lnTo>
                  <a:pt x="353" y="4"/>
                </a:lnTo>
                <a:lnTo>
                  <a:pt x="353" y="5"/>
                </a:lnTo>
                <a:lnTo>
                  <a:pt x="354" y="5"/>
                </a:lnTo>
                <a:lnTo>
                  <a:pt x="354" y="4"/>
                </a:lnTo>
                <a:lnTo>
                  <a:pt x="354" y="5"/>
                </a:lnTo>
                <a:lnTo>
                  <a:pt x="355" y="5"/>
                </a:lnTo>
                <a:lnTo>
                  <a:pt x="356" y="6"/>
                </a:lnTo>
                <a:lnTo>
                  <a:pt x="357" y="6"/>
                </a:lnTo>
                <a:lnTo>
                  <a:pt x="358" y="6"/>
                </a:lnTo>
                <a:lnTo>
                  <a:pt x="358" y="5"/>
                </a:lnTo>
                <a:lnTo>
                  <a:pt x="359" y="5"/>
                </a:lnTo>
                <a:lnTo>
                  <a:pt x="359" y="4"/>
                </a:lnTo>
                <a:lnTo>
                  <a:pt x="360" y="4"/>
                </a:lnTo>
                <a:lnTo>
                  <a:pt x="360" y="5"/>
                </a:lnTo>
                <a:lnTo>
                  <a:pt x="360" y="4"/>
                </a:lnTo>
                <a:lnTo>
                  <a:pt x="360" y="3"/>
                </a:lnTo>
                <a:lnTo>
                  <a:pt x="361" y="3"/>
                </a:lnTo>
                <a:lnTo>
                  <a:pt x="361" y="2"/>
                </a:lnTo>
                <a:lnTo>
                  <a:pt x="361" y="3"/>
                </a:lnTo>
                <a:lnTo>
                  <a:pt x="361" y="2"/>
                </a:lnTo>
                <a:lnTo>
                  <a:pt x="362" y="3"/>
                </a:lnTo>
                <a:lnTo>
                  <a:pt x="362" y="2"/>
                </a:lnTo>
                <a:lnTo>
                  <a:pt x="362" y="3"/>
                </a:lnTo>
                <a:lnTo>
                  <a:pt x="363" y="2"/>
                </a:lnTo>
                <a:lnTo>
                  <a:pt x="364" y="2"/>
                </a:lnTo>
                <a:lnTo>
                  <a:pt x="365" y="2"/>
                </a:lnTo>
                <a:lnTo>
                  <a:pt x="366" y="2"/>
                </a:lnTo>
                <a:lnTo>
                  <a:pt x="367" y="2"/>
                </a:lnTo>
                <a:lnTo>
                  <a:pt x="367" y="3"/>
                </a:lnTo>
                <a:lnTo>
                  <a:pt x="368" y="3"/>
                </a:lnTo>
                <a:lnTo>
                  <a:pt x="367" y="3"/>
                </a:lnTo>
                <a:lnTo>
                  <a:pt x="368" y="4"/>
                </a:lnTo>
                <a:lnTo>
                  <a:pt x="369" y="3"/>
                </a:lnTo>
                <a:lnTo>
                  <a:pt x="369" y="4"/>
                </a:lnTo>
                <a:lnTo>
                  <a:pt x="368" y="4"/>
                </a:lnTo>
                <a:lnTo>
                  <a:pt x="368" y="5"/>
                </a:lnTo>
                <a:lnTo>
                  <a:pt x="367" y="5"/>
                </a:lnTo>
                <a:lnTo>
                  <a:pt x="367" y="6"/>
                </a:lnTo>
                <a:lnTo>
                  <a:pt x="367" y="7"/>
                </a:lnTo>
                <a:lnTo>
                  <a:pt x="367" y="8"/>
                </a:lnTo>
                <a:lnTo>
                  <a:pt x="367" y="9"/>
                </a:lnTo>
                <a:lnTo>
                  <a:pt x="367" y="10"/>
                </a:lnTo>
                <a:lnTo>
                  <a:pt x="368" y="10"/>
                </a:lnTo>
                <a:lnTo>
                  <a:pt x="368" y="11"/>
                </a:lnTo>
                <a:lnTo>
                  <a:pt x="369" y="11"/>
                </a:lnTo>
                <a:lnTo>
                  <a:pt x="370" y="11"/>
                </a:lnTo>
                <a:lnTo>
                  <a:pt x="370" y="12"/>
                </a:lnTo>
                <a:lnTo>
                  <a:pt x="370" y="13"/>
                </a:lnTo>
                <a:lnTo>
                  <a:pt x="371" y="13"/>
                </a:lnTo>
                <a:lnTo>
                  <a:pt x="371" y="14"/>
                </a:lnTo>
                <a:lnTo>
                  <a:pt x="371" y="15"/>
                </a:lnTo>
                <a:lnTo>
                  <a:pt x="372" y="16"/>
                </a:lnTo>
                <a:lnTo>
                  <a:pt x="373" y="15"/>
                </a:lnTo>
                <a:lnTo>
                  <a:pt x="373" y="16"/>
                </a:lnTo>
                <a:lnTo>
                  <a:pt x="374" y="16"/>
                </a:lnTo>
                <a:lnTo>
                  <a:pt x="374" y="17"/>
                </a:lnTo>
                <a:lnTo>
                  <a:pt x="375" y="18"/>
                </a:lnTo>
                <a:lnTo>
                  <a:pt x="376" y="19"/>
                </a:lnTo>
                <a:lnTo>
                  <a:pt x="377" y="21"/>
                </a:lnTo>
                <a:lnTo>
                  <a:pt x="377" y="22"/>
                </a:lnTo>
                <a:lnTo>
                  <a:pt x="377" y="23"/>
                </a:lnTo>
                <a:lnTo>
                  <a:pt x="378" y="24"/>
                </a:lnTo>
                <a:lnTo>
                  <a:pt x="378" y="26"/>
                </a:lnTo>
                <a:lnTo>
                  <a:pt x="378" y="27"/>
                </a:lnTo>
                <a:lnTo>
                  <a:pt x="379" y="28"/>
                </a:lnTo>
                <a:lnTo>
                  <a:pt x="379" y="29"/>
                </a:lnTo>
                <a:lnTo>
                  <a:pt x="380" y="29"/>
                </a:lnTo>
                <a:lnTo>
                  <a:pt x="380" y="30"/>
                </a:lnTo>
                <a:lnTo>
                  <a:pt x="381" y="31"/>
                </a:lnTo>
                <a:lnTo>
                  <a:pt x="381" y="32"/>
                </a:lnTo>
                <a:lnTo>
                  <a:pt x="381" y="33"/>
                </a:lnTo>
                <a:lnTo>
                  <a:pt x="381" y="34"/>
                </a:lnTo>
                <a:lnTo>
                  <a:pt x="381" y="38"/>
                </a:lnTo>
                <a:lnTo>
                  <a:pt x="381" y="39"/>
                </a:lnTo>
                <a:lnTo>
                  <a:pt x="382" y="38"/>
                </a:lnTo>
                <a:lnTo>
                  <a:pt x="383" y="38"/>
                </a:lnTo>
                <a:lnTo>
                  <a:pt x="383" y="39"/>
                </a:lnTo>
                <a:lnTo>
                  <a:pt x="383" y="38"/>
                </a:lnTo>
                <a:lnTo>
                  <a:pt x="383" y="39"/>
                </a:lnTo>
                <a:lnTo>
                  <a:pt x="384" y="38"/>
                </a:lnTo>
                <a:lnTo>
                  <a:pt x="384" y="39"/>
                </a:lnTo>
                <a:lnTo>
                  <a:pt x="385" y="39"/>
                </a:lnTo>
                <a:lnTo>
                  <a:pt x="386" y="39"/>
                </a:lnTo>
                <a:lnTo>
                  <a:pt x="387" y="40"/>
                </a:lnTo>
                <a:lnTo>
                  <a:pt x="387" y="41"/>
                </a:lnTo>
                <a:lnTo>
                  <a:pt x="388" y="41"/>
                </a:lnTo>
                <a:lnTo>
                  <a:pt x="388" y="42"/>
                </a:lnTo>
                <a:lnTo>
                  <a:pt x="389" y="43"/>
                </a:lnTo>
                <a:lnTo>
                  <a:pt x="389" y="44"/>
                </a:lnTo>
                <a:lnTo>
                  <a:pt x="389" y="45"/>
                </a:lnTo>
                <a:lnTo>
                  <a:pt x="388" y="45"/>
                </a:lnTo>
                <a:lnTo>
                  <a:pt x="389" y="46"/>
                </a:lnTo>
                <a:lnTo>
                  <a:pt x="388" y="46"/>
                </a:lnTo>
                <a:lnTo>
                  <a:pt x="389" y="46"/>
                </a:lnTo>
                <a:lnTo>
                  <a:pt x="389" y="47"/>
                </a:lnTo>
                <a:lnTo>
                  <a:pt x="388" y="48"/>
                </a:lnTo>
                <a:lnTo>
                  <a:pt x="388" y="49"/>
                </a:lnTo>
                <a:lnTo>
                  <a:pt x="388" y="50"/>
                </a:lnTo>
                <a:lnTo>
                  <a:pt x="388" y="51"/>
                </a:lnTo>
                <a:lnTo>
                  <a:pt x="388" y="52"/>
                </a:lnTo>
                <a:lnTo>
                  <a:pt x="388" y="53"/>
                </a:lnTo>
                <a:lnTo>
                  <a:pt x="388" y="54"/>
                </a:lnTo>
                <a:lnTo>
                  <a:pt x="389" y="54"/>
                </a:lnTo>
                <a:lnTo>
                  <a:pt x="390" y="54"/>
                </a:lnTo>
                <a:lnTo>
                  <a:pt x="391" y="54"/>
                </a:lnTo>
                <a:lnTo>
                  <a:pt x="392" y="54"/>
                </a:lnTo>
                <a:lnTo>
                  <a:pt x="393" y="54"/>
                </a:lnTo>
                <a:lnTo>
                  <a:pt x="394" y="55"/>
                </a:lnTo>
                <a:lnTo>
                  <a:pt x="393" y="56"/>
                </a:lnTo>
                <a:lnTo>
                  <a:pt x="394" y="56"/>
                </a:lnTo>
                <a:lnTo>
                  <a:pt x="399" y="60"/>
                </a:lnTo>
                <a:lnTo>
                  <a:pt x="400" y="61"/>
                </a:lnTo>
                <a:lnTo>
                  <a:pt x="400" y="60"/>
                </a:lnTo>
                <a:lnTo>
                  <a:pt x="400" y="59"/>
                </a:lnTo>
                <a:lnTo>
                  <a:pt x="400" y="58"/>
                </a:lnTo>
                <a:lnTo>
                  <a:pt x="401" y="58"/>
                </a:lnTo>
                <a:lnTo>
                  <a:pt x="401" y="57"/>
                </a:lnTo>
                <a:lnTo>
                  <a:pt x="401" y="56"/>
                </a:lnTo>
                <a:lnTo>
                  <a:pt x="401" y="55"/>
                </a:lnTo>
                <a:lnTo>
                  <a:pt x="401" y="54"/>
                </a:lnTo>
                <a:lnTo>
                  <a:pt x="402" y="54"/>
                </a:lnTo>
                <a:lnTo>
                  <a:pt x="403" y="54"/>
                </a:lnTo>
                <a:lnTo>
                  <a:pt x="403" y="55"/>
                </a:lnTo>
                <a:lnTo>
                  <a:pt x="404" y="54"/>
                </a:lnTo>
                <a:lnTo>
                  <a:pt x="404" y="55"/>
                </a:lnTo>
                <a:lnTo>
                  <a:pt x="405" y="55"/>
                </a:lnTo>
                <a:lnTo>
                  <a:pt x="406" y="55"/>
                </a:lnTo>
                <a:lnTo>
                  <a:pt x="407" y="55"/>
                </a:lnTo>
                <a:lnTo>
                  <a:pt x="408" y="55"/>
                </a:lnTo>
                <a:lnTo>
                  <a:pt x="408" y="54"/>
                </a:lnTo>
                <a:lnTo>
                  <a:pt x="408" y="55"/>
                </a:lnTo>
                <a:lnTo>
                  <a:pt x="408" y="54"/>
                </a:lnTo>
                <a:lnTo>
                  <a:pt x="409" y="54"/>
                </a:lnTo>
                <a:lnTo>
                  <a:pt x="408" y="55"/>
                </a:lnTo>
                <a:lnTo>
                  <a:pt x="409" y="55"/>
                </a:lnTo>
                <a:lnTo>
                  <a:pt x="410" y="55"/>
                </a:lnTo>
                <a:lnTo>
                  <a:pt x="411" y="55"/>
                </a:lnTo>
                <a:lnTo>
                  <a:pt x="412" y="55"/>
                </a:lnTo>
                <a:lnTo>
                  <a:pt x="413" y="55"/>
                </a:lnTo>
                <a:lnTo>
                  <a:pt x="413" y="56"/>
                </a:lnTo>
                <a:lnTo>
                  <a:pt x="414" y="56"/>
                </a:lnTo>
                <a:lnTo>
                  <a:pt x="415" y="55"/>
                </a:lnTo>
                <a:lnTo>
                  <a:pt x="416" y="55"/>
                </a:lnTo>
                <a:lnTo>
                  <a:pt x="417" y="55"/>
                </a:lnTo>
                <a:lnTo>
                  <a:pt x="417" y="54"/>
                </a:lnTo>
                <a:lnTo>
                  <a:pt x="418" y="56"/>
                </a:lnTo>
                <a:lnTo>
                  <a:pt x="418" y="57"/>
                </a:lnTo>
                <a:lnTo>
                  <a:pt x="418" y="58"/>
                </a:lnTo>
                <a:lnTo>
                  <a:pt x="417" y="58"/>
                </a:lnTo>
                <a:lnTo>
                  <a:pt x="417" y="59"/>
                </a:lnTo>
                <a:lnTo>
                  <a:pt x="416" y="59"/>
                </a:lnTo>
                <a:lnTo>
                  <a:pt x="416" y="60"/>
                </a:lnTo>
                <a:lnTo>
                  <a:pt x="416" y="61"/>
                </a:lnTo>
                <a:lnTo>
                  <a:pt x="416" y="62"/>
                </a:lnTo>
                <a:lnTo>
                  <a:pt x="415" y="63"/>
                </a:lnTo>
                <a:lnTo>
                  <a:pt x="415" y="64"/>
                </a:lnTo>
                <a:lnTo>
                  <a:pt x="414" y="64"/>
                </a:lnTo>
                <a:lnTo>
                  <a:pt x="415" y="64"/>
                </a:lnTo>
                <a:lnTo>
                  <a:pt x="415" y="65"/>
                </a:lnTo>
                <a:lnTo>
                  <a:pt x="415" y="66"/>
                </a:lnTo>
                <a:lnTo>
                  <a:pt x="416" y="66"/>
                </a:lnTo>
                <a:lnTo>
                  <a:pt x="416" y="67"/>
                </a:lnTo>
                <a:lnTo>
                  <a:pt x="416" y="68"/>
                </a:lnTo>
                <a:lnTo>
                  <a:pt x="417" y="68"/>
                </a:lnTo>
                <a:lnTo>
                  <a:pt x="418" y="69"/>
                </a:lnTo>
                <a:lnTo>
                  <a:pt x="418" y="68"/>
                </a:lnTo>
                <a:lnTo>
                  <a:pt x="418" y="69"/>
                </a:lnTo>
                <a:lnTo>
                  <a:pt x="419" y="69"/>
                </a:lnTo>
                <a:lnTo>
                  <a:pt x="419" y="70"/>
                </a:lnTo>
                <a:lnTo>
                  <a:pt x="418" y="70"/>
                </a:lnTo>
                <a:lnTo>
                  <a:pt x="419" y="70"/>
                </a:lnTo>
                <a:lnTo>
                  <a:pt x="418" y="70"/>
                </a:lnTo>
                <a:lnTo>
                  <a:pt x="419" y="70"/>
                </a:lnTo>
                <a:lnTo>
                  <a:pt x="419" y="71"/>
                </a:lnTo>
                <a:lnTo>
                  <a:pt x="420" y="72"/>
                </a:lnTo>
                <a:lnTo>
                  <a:pt x="420" y="73"/>
                </a:lnTo>
                <a:lnTo>
                  <a:pt x="420" y="74"/>
                </a:lnTo>
                <a:lnTo>
                  <a:pt x="421" y="74"/>
                </a:lnTo>
                <a:lnTo>
                  <a:pt x="422" y="74"/>
                </a:lnTo>
                <a:lnTo>
                  <a:pt x="422" y="75"/>
                </a:lnTo>
                <a:lnTo>
                  <a:pt x="423" y="75"/>
                </a:lnTo>
                <a:lnTo>
                  <a:pt x="423" y="76"/>
                </a:lnTo>
                <a:lnTo>
                  <a:pt x="423" y="77"/>
                </a:lnTo>
                <a:lnTo>
                  <a:pt x="424" y="77"/>
                </a:lnTo>
                <a:lnTo>
                  <a:pt x="424" y="78"/>
                </a:lnTo>
                <a:lnTo>
                  <a:pt x="425" y="78"/>
                </a:lnTo>
                <a:lnTo>
                  <a:pt x="424" y="78"/>
                </a:lnTo>
                <a:lnTo>
                  <a:pt x="425" y="78"/>
                </a:lnTo>
                <a:lnTo>
                  <a:pt x="425" y="79"/>
                </a:lnTo>
                <a:lnTo>
                  <a:pt x="426" y="79"/>
                </a:lnTo>
                <a:lnTo>
                  <a:pt x="426" y="80"/>
                </a:lnTo>
                <a:lnTo>
                  <a:pt x="427" y="80"/>
                </a:lnTo>
                <a:lnTo>
                  <a:pt x="427" y="81"/>
                </a:lnTo>
                <a:lnTo>
                  <a:pt x="428" y="81"/>
                </a:lnTo>
                <a:lnTo>
                  <a:pt x="427" y="81"/>
                </a:lnTo>
                <a:lnTo>
                  <a:pt x="428" y="82"/>
                </a:lnTo>
                <a:lnTo>
                  <a:pt x="427" y="81"/>
                </a:lnTo>
                <a:lnTo>
                  <a:pt x="427" y="82"/>
                </a:lnTo>
                <a:lnTo>
                  <a:pt x="428" y="82"/>
                </a:lnTo>
                <a:lnTo>
                  <a:pt x="428" y="83"/>
                </a:lnTo>
                <a:lnTo>
                  <a:pt x="428" y="84"/>
                </a:lnTo>
                <a:lnTo>
                  <a:pt x="428" y="85"/>
                </a:lnTo>
                <a:lnTo>
                  <a:pt x="429" y="85"/>
                </a:lnTo>
                <a:lnTo>
                  <a:pt x="429" y="86"/>
                </a:lnTo>
                <a:lnTo>
                  <a:pt x="430" y="86"/>
                </a:lnTo>
                <a:lnTo>
                  <a:pt x="429" y="86"/>
                </a:lnTo>
                <a:lnTo>
                  <a:pt x="429" y="87"/>
                </a:lnTo>
                <a:lnTo>
                  <a:pt x="429" y="88"/>
                </a:lnTo>
                <a:lnTo>
                  <a:pt x="428" y="88"/>
                </a:lnTo>
                <a:lnTo>
                  <a:pt x="428" y="89"/>
                </a:lnTo>
                <a:lnTo>
                  <a:pt x="429" y="89"/>
                </a:lnTo>
                <a:lnTo>
                  <a:pt x="428" y="89"/>
                </a:lnTo>
                <a:lnTo>
                  <a:pt x="428" y="90"/>
                </a:lnTo>
                <a:lnTo>
                  <a:pt x="428" y="91"/>
                </a:lnTo>
                <a:lnTo>
                  <a:pt x="428" y="92"/>
                </a:lnTo>
                <a:lnTo>
                  <a:pt x="427" y="92"/>
                </a:lnTo>
                <a:lnTo>
                  <a:pt x="427" y="93"/>
                </a:lnTo>
                <a:lnTo>
                  <a:pt x="426" y="93"/>
                </a:lnTo>
                <a:lnTo>
                  <a:pt x="426" y="94"/>
                </a:lnTo>
                <a:lnTo>
                  <a:pt x="427" y="94"/>
                </a:lnTo>
                <a:lnTo>
                  <a:pt x="427" y="95"/>
                </a:lnTo>
                <a:lnTo>
                  <a:pt x="427" y="94"/>
                </a:lnTo>
                <a:lnTo>
                  <a:pt x="426" y="94"/>
                </a:lnTo>
                <a:lnTo>
                  <a:pt x="426" y="95"/>
                </a:lnTo>
                <a:lnTo>
                  <a:pt x="427" y="95"/>
                </a:lnTo>
                <a:lnTo>
                  <a:pt x="427" y="96"/>
                </a:lnTo>
                <a:lnTo>
                  <a:pt x="427" y="95"/>
                </a:lnTo>
                <a:lnTo>
                  <a:pt x="427" y="96"/>
                </a:lnTo>
                <a:lnTo>
                  <a:pt x="427" y="97"/>
                </a:lnTo>
                <a:lnTo>
                  <a:pt x="426" y="97"/>
                </a:lnTo>
                <a:lnTo>
                  <a:pt x="426" y="98"/>
                </a:lnTo>
                <a:lnTo>
                  <a:pt x="425" y="98"/>
                </a:lnTo>
                <a:lnTo>
                  <a:pt x="426" y="98"/>
                </a:lnTo>
                <a:lnTo>
                  <a:pt x="427" y="98"/>
                </a:lnTo>
                <a:lnTo>
                  <a:pt x="428" y="98"/>
                </a:lnTo>
                <a:lnTo>
                  <a:pt x="428" y="99"/>
                </a:lnTo>
                <a:lnTo>
                  <a:pt x="428" y="100"/>
                </a:lnTo>
                <a:lnTo>
                  <a:pt x="428" y="101"/>
                </a:lnTo>
                <a:lnTo>
                  <a:pt x="428" y="102"/>
                </a:lnTo>
                <a:lnTo>
                  <a:pt x="428" y="103"/>
                </a:lnTo>
                <a:lnTo>
                  <a:pt x="428" y="104"/>
                </a:lnTo>
                <a:lnTo>
                  <a:pt x="429" y="104"/>
                </a:lnTo>
                <a:lnTo>
                  <a:pt x="430" y="103"/>
                </a:lnTo>
                <a:lnTo>
                  <a:pt x="430" y="104"/>
                </a:lnTo>
                <a:lnTo>
                  <a:pt x="431" y="105"/>
                </a:lnTo>
                <a:lnTo>
                  <a:pt x="432" y="105"/>
                </a:lnTo>
                <a:lnTo>
                  <a:pt x="432" y="104"/>
                </a:lnTo>
                <a:lnTo>
                  <a:pt x="433" y="104"/>
                </a:lnTo>
                <a:lnTo>
                  <a:pt x="434" y="104"/>
                </a:lnTo>
                <a:lnTo>
                  <a:pt x="435" y="104"/>
                </a:lnTo>
                <a:lnTo>
                  <a:pt x="435" y="103"/>
                </a:lnTo>
                <a:lnTo>
                  <a:pt x="436" y="103"/>
                </a:lnTo>
                <a:lnTo>
                  <a:pt x="437" y="103"/>
                </a:lnTo>
                <a:lnTo>
                  <a:pt x="437" y="104"/>
                </a:lnTo>
                <a:lnTo>
                  <a:pt x="439" y="104"/>
                </a:lnTo>
                <a:lnTo>
                  <a:pt x="439" y="105"/>
                </a:lnTo>
                <a:lnTo>
                  <a:pt x="440" y="105"/>
                </a:lnTo>
                <a:lnTo>
                  <a:pt x="440" y="104"/>
                </a:lnTo>
                <a:lnTo>
                  <a:pt x="441" y="104"/>
                </a:lnTo>
                <a:lnTo>
                  <a:pt x="441" y="105"/>
                </a:lnTo>
                <a:lnTo>
                  <a:pt x="442" y="106"/>
                </a:lnTo>
                <a:lnTo>
                  <a:pt x="442" y="107"/>
                </a:lnTo>
                <a:lnTo>
                  <a:pt x="444" y="108"/>
                </a:lnTo>
                <a:lnTo>
                  <a:pt x="444" y="109"/>
                </a:lnTo>
                <a:lnTo>
                  <a:pt x="444" y="110"/>
                </a:lnTo>
                <a:lnTo>
                  <a:pt x="445" y="110"/>
                </a:lnTo>
                <a:lnTo>
                  <a:pt x="445" y="111"/>
                </a:lnTo>
                <a:lnTo>
                  <a:pt x="445" y="112"/>
                </a:lnTo>
                <a:lnTo>
                  <a:pt x="445" y="113"/>
                </a:lnTo>
                <a:lnTo>
                  <a:pt x="445" y="114"/>
                </a:lnTo>
                <a:lnTo>
                  <a:pt x="445" y="113"/>
                </a:lnTo>
                <a:lnTo>
                  <a:pt x="445" y="114"/>
                </a:lnTo>
                <a:lnTo>
                  <a:pt x="444" y="114"/>
                </a:lnTo>
                <a:lnTo>
                  <a:pt x="444" y="115"/>
                </a:lnTo>
                <a:lnTo>
                  <a:pt x="444" y="116"/>
                </a:lnTo>
                <a:lnTo>
                  <a:pt x="445" y="116"/>
                </a:lnTo>
                <a:lnTo>
                  <a:pt x="445" y="117"/>
                </a:lnTo>
                <a:lnTo>
                  <a:pt x="444" y="116"/>
                </a:lnTo>
                <a:lnTo>
                  <a:pt x="444" y="117"/>
                </a:lnTo>
                <a:lnTo>
                  <a:pt x="443" y="117"/>
                </a:lnTo>
                <a:lnTo>
                  <a:pt x="442" y="117"/>
                </a:lnTo>
                <a:lnTo>
                  <a:pt x="442" y="118"/>
                </a:lnTo>
                <a:lnTo>
                  <a:pt x="441" y="118"/>
                </a:lnTo>
                <a:lnTo>
                  <a:pt x="441" y="119"/>
                </a:lnTo>
                <a:lnTo>
                  <a:pt x="441" y="120"/>
                </a:lnTo>
                <a:lnTo>
                  <a:pt x="440" y="121"/>
                </a:lnTo>
                <a:lnTo>
                  <a:pt x="439" y="121"/>
                </a:lnTo>
                <a:lnTo>
                  <a:pt x="439" y="122"/>
                </a:lnTo>
                <a:lnTo>
                  <a:pt x="439" y="123"/>
                </a:lnTo>
                <a:lnTo>
                  <a:pt x="439" y="124"/>
                </a:lnTo>
                <a:lnTo>
                  <a:pt x="438" y="124"/>
                </a:lnTo>
                <a:lnTo>
                  <a:pt x="439" y="124"/>
                </a:lnTo>
                <a:lnTo>
                  <a:pt x="438" y="124"/>
                </a:lnTo>
                <a:lnTo>
                  <a:pt x="438" y="125"/>
                </a:lnTo>
                <a:lnTo>
                  <a:pt x="437" y="125"/>
                </a:lnTo>
                <a:lnTo>
                  <a:pt x="438" y="126"/>
                </a:lnTo>
                <a:lnTo>
                  <a:pt x="437" y="126"/>
                </a:lnTo>
                <a:lnTo>
                  <a:pt x="437" y="127"/>
                </a:lnTo>
                <a:lnTo>
                  <a:pt x="438" y="127"/>
                </a:lnTo>
                <a:lnTo>
                  <a:pt x="437" y="127"/>
                </a:lnTo>
                <a:lnTo>
                  <a:pt x="437" y="128"/>
                </a:lnTo>
                <a:lnTo>
                  <a:pt x="436" y="128"/>
                </a:lnTo>
                <a:lnTo>
                  <a:pt x="436" y="129"/>
                </a:lnTo>
                <a:lnTo>
                  <a:pt x="436" y="128"/>
                </a:lnTo>
                <a:lnTo>
                  <a:pt x="436" y="129"/>
                </a:lnTo>
                <a:lnTo>
                  <a:pt x="437" y="129"/>
                </a:lnTo>
                <a:lnTo>
                  <a:pt x="436" y="129"/>
                </a:lnTo>
                <a:lnTo>
                  <a:pt x="437" y="129"/>
                </a:lnTo>
                <a:lnTo>
                  <a:pt x="437" y="130"/>
                </a:lnTo>
                <a:lnTo>
                  <a:pt x="437" y="131"/>
                </a:lnTo>
                <a:lnTo>
                  <a:pt x="437" y="132"/>
                </a:lnTo>
                <a:lnTo>
                  <a:pt x="437" y="133"/>
                </a:lnTo>
                <a:lnTo>
                  <a:pt x="437" y="134"/>
                </a:lnTo>
                <a:lnTo>
                  <a:pt x="437" y="133"/>
                </a:lnTo>
                <a:lnTo>
                  <a:pt x="437" y="134"/>
                </a:lnTo>
                <a:lnTo>
                  <a:pt x="438" y="134"/>
                </a:lnTo>
                <a:lnTo>
                  <a:pt x="438" y="135"/>
                </a:lnTo>
                <a:lnTo>
                  <a:pt x="438" y="136"/>
                </a:lnTo>
                <a:lnTo>
                  <a:pt x="438" y="135"/>
                </a:lnTo>
                <a:lnTo>
                  <a:pt x="437" y="135"/>
                </a:lnTo>
                <a:lnTo>
                  <a:pt x="437" y="136"/>
                </a:lnTo>
                <a:lnTo>
                  <a:pt x="438" y="136"/>
                </a:lnTo>
                <a:lnTo>
                  <a:pt x="438" y="137"/>
                </a:lnTo>
                <a:lnTo>
                  <a:pt x="438" y="138"/>
                </a:lnTo>
                <a:lnTo>
                  <a:pt x="439" y="138"/>
                </a:lnTo>
                <a:lnTo>
                  <a:pt x="439" y="139"/>
                </a:lnTo>
                <a:lnTo>
                  <a:pt x="439" y="138"/>
                </a:lnTo>
                <a:lnTo>
                  <a:pt x="439" y="139"/>
                </a:lnTo>
                <a:lnTo>
                  <a:pt x="440" y="139"/>
                </a:lnTo>
                <a:lnTo>
                  <a:pt x="440" y="140"/>
                </a:lnTo>
                <a:lnTo>
                  <a:pt x="439" y="140"/>
                </a:lnTo>
                <a:lnTo>
                  <a:pt x="439" y="141"/>
                </a:lnTo>
                <a:lnTo>
                  <a:pt x="440" y="142"/>
                </a:lnTo>
                <a:lnTo>
                  <a:pt x="440" y="143"/>
                </a:lnTo>
                <a:lnTo>
                  <a:pt x="441" y="143"/>
                </a:lnTo>
                <a:lnTo>
                  <a:pt x="440" y="143"/>
                </a:lnTo>
                <a:lnTo>
                  <a:pt x="440" y="144"/>
                </a:lnTo>
                <a:lnTo>
                  <a:pt x="441" y="144"/>
                </a:lnTo>
                <a:lnTo>
                  <a:pt x="440" y="144"/>
                </a:lnTo>
                <a:lnTo>
                  <a:pt x="441" y="144"/>
                </a:lnTo>
                <a:lnTo>
                  <a:pt x="440" y="144"/>
                </a:lnTo>
                <a:lnTo>
                  <a:pt x="441" y="144"/>
                </a:lnTo>
                <a:lnTo>
                  <a:pt x="441" y="145"/>
                </a:lnTo>
                <a:lnTo>
                  <a:pt x="442" y="145"/>
                </a:lnTo>
                <a:lnTo>
                  <a:pt x="442" y="146"/>
                </a:lnTo>
                <a:lnTo>
                  <a:pt x="441" y="146"/>
                </a:lnTo>
                <a:lnTo>
                  <a:pt x="441" y="147"/>
                </a:lnTo>
                <a:lnTo>
                  <a:pt x="440" y="147"/>
                </a:lnTo>
                <a:lnTo>
                  <a:pt x="440" y="148"/>
                </a:lnTo>
                <a:lnTo>
                  <a:pt x="440" y="147"/>
                </a:lnTo>
                <a:lnTo>
                  <a:pt x="439" y="147"/>
                </a:lnTo>
                <a:lnTo>
                  <a:pt x="438" y="147"/>
                </a:lnTo>
                <a:lnTo>
                  <a:pt x="437" y="148"/>
                </a:lnTo>
                <a:lnTo>
                  <a:pt x="436" y="148"/>
                </a:lnTo>
                <a:lnTo>
                  <a:pt x="435" y="149"/>
                </a:lnTo>
                <a:lnTo>
                  <a:pt x="436" y="149"/>
                </a:lnTo>
                <a:lnTo>
                  <a:pt x="436" y="150"/>
                </a:lnTo>
                <a:lnTo>
                  <a:pt x="435" y="150"/>
                </a:lnTo>
                <a:lnTo>
                  <a:pt x="435" y="151"/>
                </a:lnTo>
                <a:lnTo>
                  <a:pt x="434" y="151"/>
                </a:lnTo>
                <a:lnTo>
                  <a:pt x="433" y="151"/>
                </a:lnTo>
                <a:lnTo>
                  <a:pt x="433" y="150"/>
                </a:lnTo>
                <a:lnTo>
                  <a:pt x="433" y="151"/>
                </a:lnTo>
                <a:lnTo>
                  <a:pt x="432" y="151"/>
                </a:lnTo>
                <a:lnTo>
                  <a:pt x="432" y="152"/>
                </a:lnTo>
                <a:lnTo>
                  <a:pt x="433" y="152"/>
                </a:lnTo>
                <a:lnTo>
                  <a:pt x="432" y="152"/>
                </a:lnTo>
                <a:lnTo>
                  <a:pt x="431" y="153"/>
                </a:lnTo>
                <a:lnTo>
                  <a:pt x="431" y="152"/>
                </a:lnTo>
                <a:lnTo>
                  <a:pt x="430" y="152"/>
                </a:lnTo>
                <a:lnTo>
                  <a:pt x="430" y="153"/>
                </a:lnTo>
                <a:lnTo>
                  <a:pt x="430" y="154"/>
                </a:lnTo>
                <a:lnTo>
                  <a:pt x="429" y="154"/>
                </a:lnTo>
                <a:lnTo>
                  <a:pt x="429" y="153"/>
                </a:lnTo>
                <a:lnTo>
                  <a:pt x="428" y="153"/>
                </a:lnTo>
                <a:lnTo>
                  <a:pt x="428" y="154"/>
                </a:lnTo>
                <a:lnTo>
                  <a:pt x="428" y="155"/>
                </a:lnTo>
                <a:lnTo>
                  <a:pt x="427" y="155"/>
                </a:lnTo>
                <a:lnTo>
                  <a:pt x="426" y="155"/>
                </a:lnTo>
                <a:lnTo>
                  <a:pt x="425" y="156"/>
                </a:lnTo>
                <a:lnTo>
                  <a:pt x="426" y="156"/>
                </a:lnTo>
                <a:lnTo>
                  <a:pt x="425" y="156"/>
                </a:lnTo>
                <a:lnTo>
                  <a:pt x="424" y="156"/>
                </a:lnTo>
                <a:lnTo>
                  <a:pt x="423" y="156"/>
                </a:lnTo>
                <a:lnTo>
                  <a:pt x="423" y="157"/>
                </a:lnTo>
                <a:lnTo>
                  <a:pt x="422" y="158"/>
                </a:lnTo>
                <a:lnTo>
                  <a:pt x="423" y="158"/>
                </a:lnTo>
                <a:lnTo>
                  <a:pt x="422" y="159"/>
                </a:lnTo>
                <a:lnTo>
                  <a:pt x="422" y="158"/>
                </a:lnTo>
                <a:lnTo>
                  <a:pt x="422" y="157"/>
                </a:lnTo>
                <a:lnTo>
                  <a:pt x="422" y="156"/>
                </a:lnTo>
                <a:lnTo>
                  <a:pt x="421" y="156"/>
                </a:lnTo>
                <a:lnTo>
                  <a:pt x="420" y="156"/>
                </a:lnTo>
                <a:lnTo>
                  <a:pt x="420" y="157"/>
                </a:lnTo>
                <a:lnTo>
                  <a:pt x="420" y="156"/>
                </a:lnTo>
                <a:lnTo>
                  <a:pt x="420" y="157"/>
                </a:lnTo>
                <a:lnTo>
                  <a:pt x="419" y="158"/>
                </a:lnTo>
                <a:lnTo>
                  <a:pt x="418" y="158"/>
                </a:lnTo>
                <a:lnTo>
                  <a:pt x="418" y="159"/>
                </a:lnTo>
                <a:lnTo>
                  <a:pt x="417" y="159"/>
                </a:lnTo>
                <a:lnTo>
                  <a:pt x="416" y="159"/>
                </a:lnTo>
                <a:lnTo>
                  <a:pt x="417" y="160"/>
                </a:lnTo>
                <a:lnTo>
                  <a:pt x="417" y="161"/>
                </a:lnTo>
                <a:lnTo>
                  <a:pt x="416" y="161"/>
                </a:lnTo>
                <a:lnTo>
                  <a:pt x="416" y="160"/>
                </a:lnTo>
                <a:lnTo>
                  <a:pt x="415" y="160"/>
                </a:lnTo>
                <a:lnTo>
                  <a:pt x="415" y="161"/>
                </a:lnTo>
                <a:lnTo>
                  <a:pt x="415" y="162"/>
                </a:lnTo>
                <a:lnTo>
                  <a:pt x="414" y="162"/>
                </a:lnTo>
                <a:lnTo>
                  <a:pt x="414" y="163"/>
                </a:lnTo>
                <a:lnTo>
                  <a:pt x="415" y="164"/>
                </a:lnTo>
                <a:lnTo>
                  <a:pt x="416" y="165"/>
                </a:lnTo>
                <a:lnTo>
                  <a:pt x="415" y="165"/>
                </a:lnTo>
                <a:lnTo>
                  <a:pt x="415" y="166"/>
                </a:lnTo>
                <a:lnTo>
                  <a:pt x="414" y="166"/>
                </a:lnTo>
                <a:lnTo>
                  <a:pt x="413" y="167"/>
                </a:lnTo>
                <a:lnTo>
                  <a:pt x="413" y="166"/>
                </a:lnTo>
                <a:lnTo>
                  <a:pt x="412" y="166"/>
                </a:lnTo>
                <a:lnTo>
                  <a:pt x="412" y="167"/>
                </a:lnTo>
                <a:lnTo>
                  <a:pt x="411" y="168"/>
                </a:lnTo>
                <a:lnTo>
                  <a:pt x="410" y="168"/>
                </a:lnTo>
                <a:lnTo>
                  <a:pt x="409" y="169"/>
                </a:lnTo>
                <a:lnTo>
                  <a:pt x="408" y="169"/>
                </a:lnTo>
                <a:lnTo>
                  <a:pt x="408" y="168"/>
                </a:lnTo>
                <a:lnTo>
                  <a:pt x="407" y="168"/>
                </a:lnTo>
                <a:lnTo>
                  <a:pt x="406" y="168"/>
                </a:lnTo>
                <a:lnTo>
                  <a:pt x="406" y="169"/>
                </a:lnTo>
                <a:lnTo>
                  <a:pt x="405" y="169"/>
                </a:lnTo>
                <a:lnTo>
                  <a:pt x="405" y="170"/>
                </a:lnTo>
                <a:lnTo>
                  <a:pt x="405" y="171"/>
                </a:lnTo>
                <a:lnTo>
                  <a:pt x="405" y="172"/>
                </a:lnTo>
                <a:lnTo>
                  <a:pt x="404" y="171"/>
                </a:lnTo>
                <a:lnTo>
                  <a:pt x="404" y="172"/>
                </a:lnTo>
                <a:lnTo>
                  <a:pt x="403" y="172"/>
                </a:lnTo>
                <a:lnTo>
                  <a:pt x="402" y="172"/>
                </a:lnTo>
                <a:lnTo>
                  <a:pt x="401" y="172"/>
                </a:lnTo>
                <a:lnTo>
                  <a:pt x="401" y="171"/>
                </a:lnTo>
                <a:lnTo>
                  <a:pt x="401" y="170"/>
                </a:lnTo>
                <a:lnTo>
                  <a:pt x="400" y="170"/>
                </a:lnTo>
                <a:lnTo>
                  <a:pt x="400" y="171"/>
                </a:lnTo>
                <a:lnTo>
                  <a:pt x="399" y="171"/>
                </a:lnTo>
                <a:lnTo>
                  <a:pt x="399" y="172"/>
                </a:lnTo>
                <a:lnTo>
                  <a:pt x="399" y="173"/>
                </a:lnTo>
                <a:lnTo>
                  <a:pt x="398" y="173"/>
                </a:lnTo>
                <a:lnTo>
                  <a:pt x="399" y="174"/>
                </a:lnTo>
                <a:lnTo>
                  <a:pt x="398" y="174"/>
                </a:lnTo>
                <a:lnTo>
                  <a:pt x="398" y="173"/>
                </a:lnTo>
                <a:lnTo>
                  <a:pt x="397" y="173"/>
                </a:lnTo>
                <a:lnTo>
                  <a:pt x="396" y="174"/>
                </a:lnTo>
                <a:lnTo>
                  <a:pt x="395" y="175"/>
                </a:lnTo>
                <a:lnTo>
                  <a:pt x="396" y="175"/>
                </a:lnTo>
                <a:lnTo>
                  <a:pt x="396" y="176"/>
                </a:lnTo>
                <a:lnTo>
                  <a:pt x="395" y="176"/>
                </a:lnTo>
                <a:lnTo>
                  <a:pt x="395" y="175"/>
                </a:lnTo>
                <a:lnTo>
                  <a:pt x="395" y="176"/>
                </a:lnTo>
                <a:lnTo>
                  <a:pt x="394" y="176"/>
                </a:lnTo>
                <a:lnTo>
                  <a:pt x="393" y="176"/>
                </a:lnTo>
                <a:lnTo>
                  <a:pt x="393" y="175"/>
                </a:lnTo>
                <a:lnTo>
                  <a:pt x="392" y="175"/>
                </a:lnTo>
                <a:lnTo>
                  <a:pt x="392" y="176"/>
                </a:lnTo>
                <a:lnTo>
                  <a:pt x="391" y="176"/>
                </a:lnTo>
                <a:lnTo>
                  <a:pt x="391" y="177"/>
                </a:lnTo>
                <a:lnTo>
                  <a:pt x="391" y="176"/>
                </a:lnTo>
                <a:lnTo>
                  <a:pt x="390" y="177"/>
                </a:lnTo>
                <a:lnTo>
                  <a:pt x="389" y="177"/>
                </a:lnTo>
                <a:lnTo>
                  <a:pt x="389" y="176"/>
                </a:lnTo>
                <a:lnTo>
                  <a:pt x="388" y="175"/>
                </a:lnTo>
                <a:lnTo>
                  <a:pt x="388" y="176"/>
                </a:lnTo>
                <a:lnTo>
                  <a:pt x="388" y="175"/>
                </a:lnTo>
                <a:lnTo>
                  <a:pt x="388" y="174"/>
                </a:lnTo>
                <a:lnTo>
                  <a:pt x="388" y="173"/>
                </a:lnTo>
                <a:lnTo>
                  <a:pt x="387" y="173"/>
                </a:lnTo>
                <a:lnTo>
                  <a:pt x="386" y="174"/>
                </a:lnTo>
                <a:lnTo>
                  <a:pt x="386" y="173"/>
                </a:lnTo>
                <a:lnTo>
                  <a:pt x="385" y="173"/>
                </a:lnTo>
                <a:lnTo>
                  <a:pt x="385" y="172"/>
                </a:lnTo>
                <a:lnTo>
                  <a:pt x="384" y="172"/>
                </a:lnTo>
                <a:lnTo>
                  <a:pt x="383" y="172"/>
                </a:lnTo>
                <a:lnTo>
                  <a:pt x="383" y="171"/>
                </a:lnTo>
                <a:lnTo>
                  <a:pt x="383" y="170"/>
                </a:lnTo>
                <a:lnTo>
                  <a:pt x="382" y="170"/>
                </a:lnTo>
                <a:lnTo>
                  <a:pt x="381" y="171"/>
                </a:lnTo>
                <a:lnTo>
                  <a:pt x="379" y="171"/>
                </a:lnTo>
                <a:lnTo>
                  <a:pt x="378" y="171"/>
                </a:lnTo>
                <a:lnTo>
                  <a:pt x="378" y="170"/>
                </a:lnTo>
                <a:lnTo>
                  <a:pt x="377" y="170"/>
                </a:lnTo>
                <a:lnTo>
                  <a:pt x="376" y="169"/>
                </a:lnTo>
                <a:lnTo>
                  <a:pt x="376" y="168"/>
                </a:lnTo>
                <a:lnTo>
                  <a:pt x="375" y="167"/>
                </a:lnTo>
                <a:lnTo>
                  <a:pt x="375" y="166"/>
                </a:lnTo>
                <a:lnTo>
                  <a:pt x="374" y="166"/>
                </a:lnTo>
                <a:lnTo>
                  <a:pt x="373" y="166"/>
                </a:lnTo>
                <a:lnTo>
                  <a:pt x="373" y="165"/>
                </a:lnTo>
                <a:lnTo>
                  <a:pt x="372" y="165"/>
                </a:lnTo>
                <a:lnTo>
                  <a:pt x="371" y="165"/>
                </a:lnTo>
                <a:lnTo>
                  <a:pt x="370" y="165"/>
                </a:lnTo>
                <a:lnTo>
                  <a:pt x="370" y="164"/>
                </a:lnTo>
                <a:lnTo>
                  <a:pt x="368" y="163"/>
                </a:lnTo>
                <a:lnTo>
                  <a:pt x="367" y="162"/>
                </a:lnTo>
                <a:lnTo>
                  <a:pt x="366" y="163"/>
                </a:lnTo>
                <a:lnTo>
                  <a:pt x="365" y="164"/>
                </a:lnTo>
                <a:lnTo>
                  <a:pt x="364" y="165"/>
                </a:lnTo>
                <a:lnTo>
                  <a:pt x="363" y="165"/>
                </a:lnTo>
                <a:lnTo>
                  <a:pt x="363" y="166"/>
                </a:lnTo>
                <a:lnTo>
                  <a:pt x="364" y="166"/>
                </a:lnTo>
                <a:lnTo>
                  <a:pt x="364" y="167"/>
                </a:lnTo>
                <a:lnTo>
                  <a:pt x="363" y="167"/>
                </a:lnTo>
                <a:lnTo>
                  <a:pt x="363" y="166"/>
                </a:lnTo>
                <a:lnTo>
                  <a:pt x="361" y="165"/>
                </a:lnTo>
                <a:lnTo>
                  <a:pt x="360" y="165"/>
                </a:lnTo>
                <a:lnTo>
                  <a:pt x="358" y="165"/>
                </a:lnTo>
                <a:lnTo>
                  <a:pt x="357" y="165"/>
                </a:lnTo>
                <a:lnTo>
                  <a:pt x="357" y="164"/>
                </a:lnTo>
                <a:lnTo>
                  <a:pt x="356" y="164"/>
                </a:lnTo>
                <a:lnTo>
                  <a:pt x="355" y="164"/>
                </a:lnTo>
                <a:lnTo>
                  <a:pt x="354" y="164"/>
                </a:lnTo>
                <a:lnTo>
                  <a:pt x="353" y="164"/>
                </a:lnTo>
                <a:lnTo>
                  <a:pt x="352" y="165"/>
                </a:lnTo>
                <a:lnTo>
                  <a:pt x="351" y="165"/>
                </a:lnTo>
                <a:lnTo>
                  <a:pt x="351" y="166"/>
                </a:lnTo>
                <a:lnTo>
                  <a:pt x="351" y="165"/>
                </a:lnTo>
                <a:lnTo>
                  <a:pt x="351" y="164"/>
                </a:lnTo>
                <a:lnTo>
                  <a:pt x="351" y="163"/>
                </a:lnTo>
                <a:lnTo>
                  <a:pt x="350" y="163"/>
                </a:lnTo>
                <a:lnTo>
                  <a:pt x="349" y="163"/>
                </a:lnTo>
                <a:lnTo>
                  <a:pt x="349" y="164"/>
                </a:lnTo>
                <a:lnTo>
                  <a:pt x="348" y="164"/>
                </a:lnTo>
                <a:lnTo>
                  <a:pt x="348" y="163"/>
                </a:lnTo>
                <a:lnTo>
                  <a:pt x="347" y="163"/>
                </a:lnTo>
                <a:lnTo>
                  <a:pt x="346" y="162"/>
                </a:lnTo>
                <a:lnTo>
                  <a:pt x="346" y="161"/>
                </a:lnTo>
                <a:lnTo>
                  <a:pt x="346" y="160"/>
                </a:lnTo>
                <a:lnTo>
                  <a:pt x="344" y="161"/>
                </a:lnTo>
                <a:lnTo>
                  <a:pt x="343" y="161"/>
                </a:lnTo>
                <a:lnTo>
                  <a:pt x="342" y="161"/>
                </a:lnTo>
                <a:lnTo>
                  <a:pt x="340" y="160"/>
                </a:lnTo>
                <a:lnTo>
                  <a:pt x="340" y="161"/>
                </a:lnTo>
                <a:lnTo>
                  <a:pt x="339" y="161"/>
                </a:lnTo>
                <a:lnTo>
                  <a:pt x="338" y="161"/>
                </a:lnTo>
                <a:lnTo>
                  <a:pt x="338" y="162"/>
                </a:lnTo>
                <a:lnTo>
                  <a:pt x="337" y="162"/>
                </a:lnTo>
                <a:lnTo>
                  <a:pt x="337" y="161"/>
                </a:lnTo>
                <a:lnTo>
                  <a:pt x="336" y="161"/>
                </a:lnTo>
                <a:lnTo>
                  <a:pt x="336" y="162"/>
                </a:lnTo>
                <a:lnTo>
                  <a:pt x="335" y="162"/>
                </a:lnTo>
                <a:lnTo>
                  <a:pt x="334" y="161"/>
                </a:lnTo>
                <a:lnTo>
                  <a:pt x="333" y="162"/>
                </a:lnTo>
                <a:lnTo>
                  <a:pt x="332" y="162"/>
                </a:lnTo>
                <a:lnTo>
                  <a:pt x="331" y="161"/>
                </a:lnTo>
                <a:lnTo>
                  <a:pt x="330" y="162"/>
                </a:lnTo>
                <a:lnTo>
                  <a:pt x="329" y="162"/>
                </a:lnTo>
                <a:lnTo>
                  <a:pt x="328" y="162"/>
                </a:lnTo>
                <a:lnTo>
                  <a:pt x="327" y="163"/>
                </a:lnTo>
                <a:lnTo>
                  <a:pt x="326" y="164"/>
                </a:lnTo>
                <a:lnTo>
                  <a:pt x="326" y="163"/>
                </a:lnTo>
                <a:lnTo>
                  <a:pt x="325" y="161"/>
                </a:lnTo>
                <a:lnTo>
                  <a:pt x="324" y="160"/>
                </a:lnTo>
                <a:lnTo>
                  <a:pt x="323" y="160"/>
                </a:lnTo>
                <a:lnTo>
                  <a:pt x="322" y="160"/>
                </a:lnTo>
                <a:lnTo>
                  <a:pt x="322" y="159"/>
                </a:lnTo>
                <a:lnTo>
                  <a:pt x="322" y="158"/>
                </a:lnTo>
                <a:lnTo>
                  <a:pt x="321" y="158"/>
                </a:lnTo>
                <a:lnTo>
                  <a:pt x="320" y="158"/>
                </a:lnTo>
                <a:lnTo>
                  <a:pt x="319" y="158"/>
                </a:lnTo>
                <a:lnTo>
                  <a:pt x="319" y="157"/>
                </a:lnTo>
                <a:lnTo>
                  <a:pt x="318" y="157"/>
                </a:lnTo>
                <a:lnTo>
                  <a:pt x="317" y="158"/>
                </a:lnTo>
                <a:lnTo>
                  <a:pt x="316" y="158"/>
                </a:lnTo>
                <a:lnTo>
                  <a:pt x="315" y="159"/>
                </a:lnTo>
                <a:lnTo>
                  <a:pt x="315" y="160"/>
                </a:lnTo>
                <a:lnTo>
                  <a:pt x="314" y="160"/>
                </a:lnTo>
                <a:lnTo>
                  <a:pt x="314" y="161"/>
                </a:lnTo>
                <a:lnTo>
                  <a:pt x="313" y="161"/>
                </a:lnTo>
                <a:lnTo>
                  <a:pt x="313" y="162"/>
                </a:lnTo>
                <a:lnTo>
                  <a:pt x="312" y="162"/>
                </a:lnTo>
                <a:lnTo>
                  <a:pt x="311" y="162"/>
                </a:lnTo>
                <a:lnTo>
                  <a:pt x="311" y="161"/>
                </a:lnTo>
                <a:lnTo>
                  <a:pt x="311" y="162"/>
                </a:lnTo>
                <a:lnTo>
                  <a:pt x="310" y="162"/>
                </a:lnTo>
                <a:lnTo>
                  <a:pt x="309" y="162"/>
                </a:lnTo>
                <a:lnTo>
                  <a:pt x="310" y="163"/>
                </a:lnTo>
                <a:lnTo>
                  <a:pt x="309" y="163"/>
                </a:lnTo>
                <a:lnTo>
                  <a:pt x="309" y="164"/>
                </a:lnTo>
                <a:lnTo>
                  <a:pt x="308" y="165"/>
                </a:lnTo>
                <a:lnTo>
                  <a:pt x="307" y="165"/>
                </a:lnTo>
                <a:lnTo>
                  <a:pt x="306" y="165"/>
                </a:lnTo>
                <a:lnTo>
                  <a:pt x="306" y="164"/>
                </a:lnTo>
                <a:lnTo>
                  <a:pt x="305" y="164"/>
                </a:lnTo>
                <a:lnTo>
                  <a:pt x="304" y="163"/>
                </a:lnTo>
                <a:lnTo>
                  <a:pt x="305" y="163"/>
                </a:lnTo>
                <a:lnTo>
                  <a:pt x="304" y="163"/>
                </a:lnTo>
                <a:lnTo>
                  <a:pt x="303" y="162"/>
                </a:lnTo>
                <a:lnTo>
                  <a:pt x="303" y="163"/>
                </a:lnTo>
                <a:lnTo>
                  <a:pt x="302" y="163"/>
                </a:lnTo>
                <a:lnTo>
                  <a:pt x="301" y="164"/>
                </a:lnTo>
                <a:lnTo>
                  <a:pt x="301" y="165"/>
                </a:lnTo>
                <a:lnTo>
                  <a:pt x="300" y="165"/>
                </a:lnTo>
                <a:lnTo>
                  <a:pt x="299" y="165"/>
                </a:lnTo>
                <a:lnTo>
                  <a:pt x="298" y="165"/>
                </a:lnTo>
                <a:lnTo>
                  <a:pt x="298" y="164"/>
                </a:lnTo>
                <a:lnTo>
                  <a:pt x="297" y="164"/>
                </a:lnTo>
                <a:lnTo>
                  <a:pt x="297" y="165"/>
                </a:lnTo>
                <a:lnTo>
                  <a:pt x="298" y="166"/>
                </a:lnTo>
                <a:lnTo>
                  <a:pt x="298" y="167"/>
                </a:lnTo>
                <a:lnTo>
                  <a:pt x="298" y="168"/>
                </a:lnTo>
                <a:lnTo>
                  <a:pt x="297" y="168"/>
                </a:lnTo>
                <a:lnTo>
                  <a:pt x="296" y="169"/>
                </a:lnTo>
                <a:lnTo>
                  <a:pt x="295" y="169"/>
                </a:lnTo>
                <a:lnTo>
                  <a:pt x="295" y="170"/>
                </a:lnTo>
                <a:lnTo>
                  <a:pt x="295" y="171"/>
                </a:lnTo>
                <a:lnTo>
                  <a:pt x="294" y="172"/>
                </a:lnTo>
                <a:lnTo>
                  <a:pt x="294" y="173"/>
                </a:lnTo>
                <a:lnTo>
                  <a:pt x="293" y="173"/>
                </a:lnTo>
                <a:lnTo>
                  <a:pt x="292" y="173"/>
                </a:lnTo>
                <a:lnTo>
                  <a:pt x="291" y="173"/>
                </a:lnTo>
                <a:lnTo>
                  <a:pt x="291" y="174"/>
                </a:lnTo>
                <a:lnTo>
                  <a:pt x="290" y="176"/>
                </a:lnTo>
                <a:lnTo>
                  <a:pt x="289" y="176"/>
                </a:lnTo>
                <a:lnTo>
                  <a:pt x="288" y="175"/>
                </a:lnTo>
                <a:lnTo>
                  <a:pt x="288" y="176"/>
                </a:lnTo>
                <a:lnTo>
                  <a:pt x="287" y="176"/>
                </a:lnTo>
                <a:lnTo>
                  <a:pt x="287" y="177"/>
                </a:lnTo>
                <a:lnTo>
                  <a:pt x="286" y="178"/>
                </a:lnTo>
                <a:lnTo>
                  <a:pt x="285" y="179"/>
                </a:lnTo>
                <a:lnTo>
                  <a:pt x="285" y="180"/>
                </a:lnTo>
                <a:lnTo>
                  <a:pt x="284" y="180"/>
                </a:lnTo>
                <a:lnTo>
                  <a:pt x="284" y="181"/>
                </a:lnTo>
                <a:lnTo>
                  <a:pt x="283" y="182"/>
                </a:lnTo>
                <a:lnTo>
                  <a:pt x="282" y="182"/>
                </a:lnTo>
                <a:lnTo>
                  <a:pt x="281" y="182"/>
                </a:lnTo>
                <a:lnTo>
                  <a:pt x="281" y="181"/>
                </a:lnTo>
                <a:lnTo>
                  <a:pt x="280" y="181"/>
                </a:lnTo>
                <a:lnTo>
                  <a:pt x="280" y="179"/>
                </a:lnTo>
                <a:lnTo>
                  <a:pt x="280" y="178"/>
                </a:lnTo>
                <a:lnTo>
                  <a:pt x="279" y="178"/>
                </a:lnTo>
                <a:lnTo>
                  <a:pt x="278" y="177"/>
                </a:lnTo>
                <a:lnTo>
                  <a:pt x="278" y="176"/>
                </a:lnTo>
                <a:lnTo>
                  <a:pt x="276" y="175"/>
                </a:lnTo>
                <a:lnTo>
                  <a:pt x="276" y="174"/>
                </a:lnTo>
                <a:lnTo>
                  <a:pt x="276" y="172"/>
                </a:lnTo>
                <a:lnTo>
                  <a:pt x="276" y="171"/>
                </a:lnTo>
                <a:lnTo>
                  <a:pt x="276" y="170"/>
                </a:lnTo>
                <a:lnTo>
                  <a:pt x="276" y="169"/>
                </a:lnTo>
                <a:lnTo>
                  <a:pt x="275" y="169"/>
                </a:lnTo>
                <a:lnTo>
                  <a:pt x="274" y="169"/>
                </a:lnTo>
                <a:lnTo>
                  <a:pt x="273" y="169"/>
                </a:lnTo>
                <a:lnTo>
                  <a:pt x="272" y="169"/>
                </a:lnTo>
                <a:lnTo>
                  <a:pt x="272" y="170"/>
                </a:lnTo>
                <a:lnTo>
                  <a:pt x="272" y="171"/>
                </a:lnTo>
                <a:lnTo>
                  <a:pt x="272" y="172"/>
                </a:lnTo>
                <a:lnTo>
                  <a:pt x="272" y="173"/>
                </a:lnTo>
                <a:lnTo>
                  <a:pt x="271" y="173"/>
                </a:lnTo>
                <a:lnTo>
                  <a:pt x="270" y="173"/>
                </a:lnTo>
                <a:lnTo>
                  <a:pt x="269" y="173"/>
                </a:lnTo>
                <a:lnTo>
                  <a:pt x="268" y="173"/>
                </a:lnTo>
                <a:lnTo>
                  <a:pt x="267" y="173"/>
                </a:lnTo>
                <a:lnTo>
                  <a:pt x="264" y="173"/>
                </a:lnTo>
                <a:lnTo>
                  <a:pt x="264" y="174"/>
                </a:lnTo>
                <a:lnTo>
                  <a:pt x="264" y="175"/>
                </a:lnTo>
                <a:lnTo>
                  <a:pt x="264" y="176"/>
                </a:lnTo>
                <a:lnTo>
                  <a:pt x="265" y="176"/>
                </a:lnTo>
                <a:lnTo>
                  <a:pt x="265" y="177"/>
                </a:lnTo>
                <a:lnTo>
                  <a:pt x="264" y="177"/>
                </a:lnTo>
                <a:lnTo>
                  <a:pt x="263" y="177"/>
                </a:lnTo>
                <a:lnTo>
                  <a:pt x="262" y="176"/>
                </a:lnTo>
                <a:lnTo>
                  <a:pt x="261" y="176"/>
                </a:lnTo>
                <a:lnTo>
                  <a:pt x="260" y="176"/>
                </a:lnTo>
                <a:lnTo>
                  <a:pt x="259" y="177"/>
                </a:lnTo>
                <a:lnTo>
                  <a:pt x="258" y="177"/>
                </a:lnTo>
                <a:lnTo>
                  <a:pt x="257" y="178"/>
                </a:lnTo>
                <a:lnTo>
                  <a:pt x="256" y="177"/>
                </a:lnTo>
                <a:lnTo>
                  <a:pt x="255" y="177"/>
                </a:lnTo>
                <a:lnTo>
                  <a:pt x="254" y="178"/>
                </a:lnTo>
                <a:lnTo>
                  <a:pt x="254" y="179"/>
                </a:lnTo>
                <a:lnTo>
                  <a:pt x="253" y="180"/>
                </a:lnTo>
                <a:lnTo>
                  <a:pt x="252" y="180"/>
                </a:lnTo>
                <a:lnTo>
                  <a:pt x="251" y="179"/>
                </a:lnTo>
                <a:lnTo>
                  <a:pt x="250" y="179"/>
                </a:lnTo>
                <a:lnTo>
                  <a:pt x="249" y="178"/>
                </a:lnTo>
                <a:lnTo>
                  <a:pt x="248" y="178"/>
                </a:lnTo>
                <a:lnTo>
                  <a:pt x="247" y="178"/>
                </a:lnTo>
                <a:lnTo>
                  <a:pt x="247" y="177"/>
                </a:lnTo>
                <a:lnTo>
                  <a:pt x="246" y="177"/>
                </a:lnTo>
                <a:lnTo>
                  <a:pt x="245" y="177"/>
                </a:lnTo>
                <a:lnTo>
                  <a:pt x="245" y="178"/>
                </a:lnTo>
                <a:lnTo>
                  <a:pt x="244" y="177"/>
                </a:lnTo>
                <a:lnTo>
                  <a:pt x="243" y="178"/>
                </a:lnTo>
                <a:lnTo>
                  <a:pt x="242" y="177"/>
                </a:lnTo>
                <a:lnTo>
                  <a:pt x="241" y="177"/>
                </a:lnTo>
                <a:lnTo>
                  <a:pt x="240" y="177"/>
                </a:lnTo>
                <a:lnTo>
                  <a:pt x="239" y="176"/>
                </a:lnTo>
                <a:lnTo>
                  <a:pt x="238" y="176"/>
                </a:lnTo>
                <a:lnTo>
                  <a:pt x="237" y="176"/>
                </a:lnTo>
                <a:lnTo>
                  <a:pt x="237" y="175"/>
                </a:lnTo>
                <a:lnTo>
                  <a:pt x="236" y="175"/>
                </a:lnTo>
                <a:lnTo>
                  <a:pt x="236" y="176"/>
                </a:lnTo>
                <a:lnTo>
                  <a:pt x="235" y="176"/>
                </a:lnTo>
                <a:lnTo>
                  <a:pt x="235" y="177"/>
                </a:lnTo>
                <a:lnTo>
                  <a:pt x="234" y="178"/>
                </a:lnTo>
                <a:lnTo>
                  <a:pt x="234" y="179"/>
                </a:lnTo>
                <a:lnTo>
                  <a:pt x="232" y="180"/>
                </a:lnTo>
                <a:lnTo>
                  <a:pt x="232" y="181"/>
                </a:lnTo>
                <a:lnTo>
                  <a:pt x="230" y="181"/>
                </a:lnTo>
                <a:lnTo>
                  <a:pt x="228" y="180"/>
                </a:lnTo>
                <a:lnTo>
                  <a:pt x="226" y="180"/>
                </a:lnTo>
                <a:lnTo>
                  <a:pt x="225" y="180"/>
                </a:lnTo>
                <a:lnTo>
                  <a:pt x="224" y="180"/>
                </a:lnTo>
                <a:lnTo>
                  <a:pt x="223" y="181"/>
                </a:lnTo>
                <a:lnTo>
                  <a:pt x="222" y="181"/>
                </a:lnTo>
                <a:lnTo>
                  <a:pt x="221" y="181"/>
                </a:lnTo>
                <a:lnTo>
                  <a:pt x="220" y="181"/>
                </a:lnTo>
                <a:lnTo>
                  <a:pt x="219" y="181"/>
                </a:lnTo>
                <a:lnTo>
                  <a:pt x="218" y="181"/>
                </a:lnTo>
                <a:lnTo>
                  <a:pt x="217" y="181"/>
                </a:lnTo>
                <a:lnTo>
                  <a:pt x="216" y="181"/>
                </a:lnTo>
                <a:lnTo>
                  <a:pt x="215" y="181"/>
                </a:lnTo>
                <a:lnTo>
                  <a:pt x="215" y="182"/>
                </a:lnTo>
                <a:lnTo>
                  <a:pt x="214" y="182"/>
                </a:lnTo>
                <a:lnTo>
                  <a:pt x="213" y="183"/>
                </a:lnTo>
                <a:lnTo>
                  <a:pt x="213" y="184"/>
                </a:lnTo>
                <a:lnTo>
                  <a:pt x="212" y="186"/>
                </a:lnTo>
                <a:lnTo>
                  <a:pt x="211" y="186"/>
                </a:lnTo>
                <a:lnTo>
                  <a:pt x="210" y="188"/>
                </a:lnTo>
                <a:lnTo>
                  <a:pt x="210" y="189"/>
                </a:lnTo>
                <a:lnTo>
                  <a:pt x="210" y="190"/>
                </a:lnTo>
                <a:lnTo>
                  <a:pt x="209" y="190"/>
                </a:lnTo>
                <a:lnTo>
                  <a:pt x="208" y="191"/>
                </a:lnTo>
                <a:lnTo>
                  <a:pt x="207" y="191"/>
                </a:lnTo>
                <a:lnTo>
                  <a:pt x="206" y="191"/>
                </a:lnTo>
                <a:lnTo>
                  <a:pt x="205" y="192"/>
                </a:lnTo>
                <a:lnTo>
                  <a:pt x="204" y="195"/>
                </a:lnTo>
                <a:lnTo>
                  <a:pt x="204" y="196"/>
                </a:lnTo>
                <a:lnTo>
                  <a:pt x="203" y="197"/>
                </a:lnTo>
                <a:lnTo>
                  <a:pt x="202" y="198"/>
                </a:lnTo>
                <a:lnTo>
                  <a:pt x="201" y="198"/>
                </a:lnTo>
                <a:close/>
              </a:path>
            </a:pathLst>
          </a:custGeom>
          <a:solidFill>
            <a:srgbClr val="AF1B1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75" name="CaixaDeTexto 61"/>
          <p:cNvSpPr txBox="1">
            <a:spLocks noChangeArrowheads="1"/>
          </p:cNvSpPr>
          <p:nvPr/>
        </p:nvSpPr>
        <p:spPr bwMode="auto">
          <a:xfrm>
            <a:off x="2176463" y="3621088"/>
            <a:ext cx="639762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900" b="0"/>
              <a:t>Goiânia</a:t>
            </a:r>
          </a:p>
        </p:txBody>
      </p:sp>
      <p:sp>
        <p:nvSpPr>
          <p:cNvPr id="12376" name="Elipse 199"/>
          <p:cNvSpPr>
            <a:spLocks noChangeArrowheads="1"/>
          </p:cNvSpPr>
          <p:nvPr/>
        </p:nvSpPr>
        <p:spPr bwMode="auto">
          <a:xfrm>
            <a:off x="2538413" y="3470275"/>
            <a:ext cx="179387" cy="179388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</a:p>
        </p:txBody>
      </p:sp>
      <p:sp>
        <p:nvSpPr>
          <p:cNvPr id="12377" name="Forma livre 206"/>
          <p:cNvSpPr>
            <a:spLocks/>
          </p:cNvSpPr>
          <p:nvPr/>
        </p:nvSpPr>
        <p:spPr bwMode="auto">
          <a:xfrm>
            <a:off x="2503488" y="3773488"/>
            <a:ext cx="315912" cy="188912"/>
          </a:xfrm>
          <a:custGeom>
            <a:avLst/>
            <a:gdLst>
              <a:gd name="T0" fmla="*/ 0 w 316706"/>
              <a:gd name="T1" fmla="*/ 191311 h 188119"/>
              <a:gd name="T2" fmla="*/ 58936 w 316706"/>
              <a:gd name="T3" fmla="*/ 162251 h 188119"/>
              <a:gd name="T4" fmla="*/ 115515 w 316706"/>
              <a:gd name="T5" fmla="*/ 108976 h 188119"/>
              <a:gd name="T6" fmla="*/ 179167 w 316706"/>
              <a:gd name="T7" fmla="*/ 84758 h 188119"/>
              <a:gd name="T8" fmla="*/ 200384 w 316706"/>
              <a:gd name="T9" fmla="*/ 67806 h 188119"/>
              <a:gd name="T10" fmla="*/ 259320 w 316706"/>
              <a:gd name="T11" fmla="*/ 53278 h 188119"/>
              <a:gd name="T12" fmla="*/ 282895 w 316706"/>
              <a:gd name="T13" fmla="*/ 31482 h 188119"/>
              <a:gd name="T14" fmla="*/ 313542 w 316706"/>
              <a:gd name="T15" fmla="*/ 0 h 188119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16706" h="188119">
                <a:moveTo>
                  <a:pt x="0" y="188119"/>
                </a:moveTo>
                <a:cubicBezTo>
                  <a:pt x="20042" y="180578"/>
                  <a:pt x="40084" y="173038"/>
                  <a:pt x="59531" y="159544"/>
                </a:cubicBezTo>
                <a:cubicBezTo>
                  <a:pt x="78978" y="146050"/>
                  <a:pt x="96440" y="119857"/>
                  <a:pt x="116681" y="107157"/>
                </a:cubicBezTo>
                <a:cubicBezTo>
                  <a:pt x="136922" y="94457"/>
                  <a:pt x="166688" y="90091"/>
                  <a:pt x="180975" y="83344"/>
                </a:cubicBezTo>
                <a:cubicBezTo>
                  <a:pt x="195262" y="76597"/>
                  <a:pt x="188912" y="71834"/>
                  <a:pt x="202406" y="66675"/>
                </a:cubicBezTo>
                <a:cubicBezTo>
                  <a:pt x="215900" y="61516"/>
                  <a:pt x="248046" y="58341"/>
                  <a:pt x="261937" y="52388"/>
                </a:cubicBezTo>
                <a:cubicBezTo>
                  <a:pt x="275828" y="46435"/>
                  <a:pt x="276622" y="39688"/>
                  <a:pt x="285750" y="30957"/>
                </a:cubicBezTo>
                <a:cubicBezTo>
                  <a:pt x="294878" y="22226"/>
                  <a:pt x="305792" y="11113"/>
                  <a:pt x="316706" y="0"/>
                </a:cubicBezTo>
              </a:path>
            </a:pathLst>
          </a:cu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78" name="Elipse 207"/>
          <p:cNvSpPr>
            <a:spLocks noChangeArrowheads="1"/>
          </p:cNvSpPr>
          <p:nvPr/>
        </p:nvSpPr>
        <p:spPr bwMode="auto">
          <a:xfrm>
            <a:off x="3365500" y="3660775"/>
            <a:ext cx="179388" cy="180975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</a:p>
        </p:txBody>
      </p:sp>
      <p:sp>
        <p:nvSpPr>
          <p:cNvPr id="12379" name="CaixaDeTexto 348"/>
          <p:cNvSpPr txBox="1">
            <a:spLocks noChangeArrowheads="1"/>
          </p:cNvSpPr>
          <p:nvPr/>
        </p:nvSpPr>
        <p:spPr bwMode="auto">
          <a:xfrm>
            <a:off x="2125663" y="4506913"/>
            <a:ext cx="790575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900" b="0"/>
              <a:t>São Paulo</a:t>
            </a:r>
          </a:p>
        </p:txBody>
      </p:sp>
      <p:sp>
        <p:nvSpPr>
          <p:cNvPr id="12380" name="Oval 250"/>
          <p:cNvSpPr>
            <a:spLocks noChangeArrowheads="1"/>
          </p:cNvSpPr>
          <p:nvPr/>
        </p:nvSpPr>
        <p:spPr bwMode="auto">
          <a:xfrm>
            <a:off x="2674938" y="3802063"/>
            <a:ext cx="61912" cy="60325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latin typeface="Tahoma" panose="020B0604030504040204" pitchFamily="34" charset="0"/>
            </a:endParaRPr>
          </a:p>
        </p:txBody>
      </p:sp>
      <p:sp>
        <p:nvSpPr>
          <p:cNvPr id="12381" name="Elipse 212"/>
          <p:cNvSpPr>
            <a:spLocks noChangeArrowheads="1"/>
          </p:cNvSpPr>
          <p:nvPr/>
        </p:nvSpPr>
        <p:spPr bwMode="auto">
          <a:xfrm>
            <a:off x="2079625" y="4533900"/>
            <a:ext cx="179388" cy="179388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latin typeface="Times New Roman" panose="02020603050405020304" pitchFamily="18" charset="0"/>
                <a:cs typeface="Times New Roman" panose="02020603050405020304" pitchFamily="18" charset="0"/>
              </a:rPr>
              <a:t>F</a:t>
            </a:r>
          </a:p>
        </p:txBody>
      </p:sp>
      <p:sp>
        <p:nvSpPr>
          <p:cNvPr id="12382" name="Elipse 221"/>
          <p:cNvSpPr>
            <a:spLocks noChangeArrowheads="1"/>
          </p:cNvSpPr>
          <p:nvPr/>
        </p:nvSpPr>
        <p:spPr bwMode="auto">
          <a:xfrm>
            <a:off x="1311275" y="3706813"/>
            <a:ext cx="179388" cy="179387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latin typeface="Times New Roman" panose="02020603050405020304" pitchFamily="18" charset="0"/>
                <a:cs typeface="Times New Roman" panose="02020603050405020304" pitchFamily="18" charset="0"/>
              </a:rPr>
              <a:t>D</a:t>
            </a:r>
          </a:p>
        </p:txBody>
      </p:sp>
      <p:sp>
        <p:nvSpPr>
          <p:cNvPr id="12383" name="Forma livre 10"/>
          <p:cNvSpPr>
            <a:spLocks/>
          </p:cNvSpPr>
          <p:nvPr/>
        </p:nvSpPr>
        <p:spPr bwMode="auto">
          <a:xfrm>
            <a:off x="2286000" y="3876675"/>
            <a:ext cx="214313" cy="93663"/>
          </a:xfrm>
          <a:custGeom>
            <a:avLst/>
            <a:gdLst>
              <a:gd name="T0" fmla="*/ 214313 w 214313"/>
              <a:gd name="T1" fmla="*/ 90346 h 93006"/>
              <a:gd name="T2" fmla="*/ 142875 w 214313"/>
              <a:gd name="T3" fmla="*/ 92789 h 93006"/>
              <a:gd name="T4" fmla="*/ 111919 w 214313"/>
              <a:gd name="T5" fmla="*/ 58603 h 93006"/>
              <a:gd name="T6" fmla="*/ 85725 w 214313"/>
              <a:gd name="T7" fmla="*/ 26860 h 93006"/>
              <a:gd name="T8" fmla="*/ 38100 w 214313"/>
              <a:gd name="T9" fmla="*/ 7326 h 93006"/>
              <a:gd name="T10" fmla="*/ 0 w 214313"/>
              <a:gd name="T11" fmla="*/ 0 h 9300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14313" h="93006">
                <a:moveTo>
                  <a:pt x="214313" y="88106"/>
                </a:moveTo>
                <a:cubicBezTo>
                  <a:pt x="187127" y="91876"/>
                  <a:pt x="159941" y="95647"/>
                  <a:pt x="142875" y="90488"/>
                </a:cubicBezTo>
                <a:cubicBezTo>
                  <a:pt x="125809" y="85329"/>
                  <a:pt x="121444" y="67866"/>
                  <a:pt x="111919" y="57150"/>
                </a:cubicBezTo>
                <a:cubicBezTo>
                  <a:pt x="102394" y="46434"/>
                  <a:pt x="98028" y="34528"/>
                  <a:pt x="85725" y="26194"/>
                </a:cubicBezTo>
                <a:cubicBezTo>
                  <a:pt x="73422" y="17860"/>
                  <a:pt x="52387" y="11510"/>
                  <a:pt x="38100" y="7144"/>
                </a:cubicBezTo>
                <a:cubicBezTo>
                  <a:pt x="23813" y="2778"/>
                  <a:pt x="23813" y="13097"/>
                  <a:pt x="0" y="0"/>
                </a:cubicBezTo>
              </a:path>
            </a:pathLst>
          </a:cu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84" name="CaixaDeTexto 60"/>
          <p:cNvSpPr txBox="1">
            <a:spLocks noChangeArrowheads="1"/>
          </p:cNvSpPr>
          <p:nvPr/>
        </p:nvSpPr>
        <p:spPr bwMode="auto">
          <a:xfrm>
            <a:off x="3535363" y="4135438"/>
            <a:ext cx="693737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900" b="0"/>
              <a:t>Vitória</a:t>
            </a:r>
          </a:p>
        </p:txBody>
      </p:sp>
      <p:sp>
        <p:nvSpPr>
          <p:cNvPr id="12385" name="CaixaDeTexto 60"/>
          <p:cNvSpPr txBox="1">
            <a:spLocks noChangeArrowheads="1"/>
          </p:cNvSpPr>
          <p:nvPr/>
        </p:nvSpPr>
        <p:spPr bwMode="auto">
          <a:xfrm>
            <a:off x="2881313" y="4559300"/>
            <a:ext cx="749300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900" b="0"/>
              <a:t>Santos</a:t>
            </a:r>
          </a:p>
        </p:txBody>
      </p:sp>
      <p:sp>
        <p:nvSpPr>
          <p:cNvPr id="12386" name="Elipse 227"/>
          <p:cNvSpPr>
            <a:spLocks noChangeArrowheads="1"/>
          </p:cNvSpPr>
          <p:nvPr/>
        </p:nvSpPr>
        <p:spPr bwMode="auto">
          <a:xfrm>
            <a:off x="3386138" y="4584700"/>
            <a:ext cx="179387" cy="180975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latin typeface="Times New Roman" panose="02020603050405020304" pitchFamily="18" charset="0"/>
                <a:cs typeface="Times New Roman" panose="02020603050405020304" pitchFamily="18" charset="0"/>
              </a:rPr>
              <a:t>H</a:t>
            </a:r>
          </a:p>
        </p:txBody>
      </p:sp>
      <p:sp>
        <p:nvSpPr>
          <p:cNvPr id="12387" name="Forma livre 11"/>
          <p:cNvSpPr>
            <a:spLocks/>
          </p:cNvSpPr>
          <p:nvPr/>
        </p:nvSpPr>
        <p:spPr bwMode="auto">
          <a:xfrm>
            <a:off x="2906713" y="4706938"/>
            <a:ext cx="431800" cy="465137"/>
          </a:xfrm>
          <a:custGeom>
            <a:avLst/>
            <a:gdLst>
              <a:gd name="T0" fmla="*/ 0 w 430281"/>
              <a:gd name="T1" fmla="*/ 0 h 464717"/>
              <a:gd name="T2" fmla="*/ 93677 w 430281"/>
              <a:gd name="T3" fmla="*/ 247357 h 464717"/>
              <a:gd name="T4" fmla="*/ 437930 w 430281"/>
              <a:gd name="T5" fmla="*/ 466821 h 464717"/>
              <a:gd name="T6" fmla="*/ 0 60000 65536"/>
              <a:gd name="T7" fmla="*/ 0 60000 65536"/>
              <a:gd name="T8" fmla="*/ 0 60000 65536"/>
              <a:gd name="T9" fmla="*/ 0 w 430281"/>
              <a:gd name="T10" fmla="*/ 0 h 464717"/>
              <a:gd name="T11" fmla="*/ 430281 w 430281"/>
              <a:gd name="T12" fmla="*/ 464717 h 46471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0281" h="464717">
                <a:moveTo>
                  <a:pt x="0" y="0"/>
                </a:moveTo>
                <a:cubicBezTo>
                  <a:pt x="23416" y="50601"/>
                  <a:pt x="20327" y="168789"/>
                  <a:pt x="92041" y="246242"/>
                </a:cubicBezTo>
                <a:cubicBezTo>
                  <a:pt x="163755" y="323695"/>
                  <a:pt x="323521" y="431974"/>
                  <a:pt x="430281" y="464717"/>
                </a:cubicBezTo>
              </a:path>
            </a:pathLst>
          </a:custGeom>
          <a:noFill/>
          <a:ln w="38100">
            <a:solidFill>
              <a:srgbClr val="990099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88" name="Forma livre 230"/>
          <p:cNvSpPr>
            <a:spLocks/>
          </p:cNvSpPr>
          <p:nvPr/>
        </p:nvSpPr>
        <p:spPr bwMode="auto">
          <a:xfrm>
            <a:off x="3563938" y="4319588"/>
            <a:ext cx="390525" cy="250825"/>
          </a:xfrm>
          <a:custGeom>
            <a:avLst/>
            <a:gdLst>
              <a:gd name="T0" fmla="*/ 0 w 390525"/>
              <a:gd name="T1" fmla="*/ 0 h 250032"/>
              <a:gd name="T2" fmla="*/ 111919 w 390525"/>
              <a:gd name="T3" fmla="*/ 145155 h 250032"/>
              <a:gd name="T4" fmla="*/ 390525 w 390525"/>
              <a:gd name="T5" fmla="*/ 254023 h 250032"/>
              <a:gd name="T6" fmla="*/ 0 60000 65536"/>
              <a:gd name="T7" fmla="*/ 0 60000 65536"/>
              <a:gd name="T8" fmla="*/ 0 60000 65536"/>
              <a:gd name="T9" fmla="*/ 0 w 390525"/>
              <a:gd name="T10" fmla="*/ 0 h 250032"/>
              <a:gd name="T11" fmla="*/ 390525 w 390525"/>
              <a:gd name="T12" fmla="*/ 250032 h 25003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90525" h="250032">
                <a:moveTo>
                  <a:pt x="0" y="0"/>
                </a:moveTo>
                <a:cubicBezTo>
                  <a:pt x="23416" y="50601"/>
                  <a:pt x="46832" y="101203"/>
                  <a:pt x="111919" y="142875"/>
                </a:cubicBezTo>
                <a:cubicBezTo>
                  <a:pt x="177006" y="184547"/>
                  <a:pt x="283765" y="217289"/>
                  <a:pt x="390525" y="250032"/>
                </a:cubicBezTo>
              </a:path>
            </a:pathLst>
          </a:custGeom>
          <a:noFill/>
          <a:ln w="38100">
            <a:solidFill>
              <a:srgbClr val="990099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89" name="Elipse 231"/>
          <p:cNvSpPr>
            <a:spLocks noChangeArrowheads="1"/>
          </p:cNvSpPr>
          <p:nvPr/>
        </p:nvSpPr>
        <p:spPr bwMode="auto">
          <a:xfrm>
            <a:off x="4110038" y="4160838"/>
            <a:ext cx="180975" cy="180975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latin typeface="Times New Roman" panose="02020603050405020304" pitchFamily="18" charset="0"/>
                <a:cs typeface="Times New Roman" panose="02020603050405020304" pitchFamily="18" charset="0"/>
              </a:rPr>
              <a:t>E</a:t>
            </a:r>
          </a:p>
        </p:txBody>
      </p:sp>
      <p:sp>
        <p:nvSpPr>
          <p:cNvPr id="12390" name="CaixaDeTexto 60"/>
          <p:cNvSpPr txBox="1">
            <a:spLocks noChangeArrowheads="1"/>
          </p:cNvSpPr>
          <p:nvPr/>
        </p:nvSpPr>
        <p:spPr bwMode="auto">
          <a:xfrm>
            <a:off x="3292475" y="2992438"/>
            <a:ext cx="784225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900" b="0"/>
              <a:t>Recife</a:t>
            </a:r>
          </a:p>
        </p:txBody>
      </p:sp>
      <p:sp>
        <p:nvSpPr>
          <p:cNvPr id="12391" name="Elipse 236"/>
          <p:cNvSpPr>
            <a:spLocks noChangeArrowheads="1"/>
          </p:cNvSpPr>
          <p:nvPr/>
        </p:nvSpPr>
        <p:spPr bwMode="auto">
          <a:xfrm>
            <a:off x="3417888" y="3025775"/>
            <a:ext cx="179387" cy="180975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latin typeface="Times New Roman" panose="02020603050405020304" pitchFamily="18" charset="0"/>
                <a:cs typeface="Times New Roman" panose="02020603050405020304" pitchFamily="18" charset="0"/>
              </a:rPr>
              <a:t>I</a:t>
            </a:r>
          </a:p>
        </p:txBody>
      </p:sp>
      <p:sp>
        <p:nvSpPr>
          <p:cNvPr id="12392" name="Forma livre 12"/>
          <p:cNvSpPr>
            <a:spLocks/>
          </p:cNvSpPr>
          <p:nvPr/>
        </p:nvSpPr>
        <p:spPr bwMode="auto">
          <a:xfrm>
            <a:off x="2833688" y="3135313"/>
            <a:ext cx="1273175" cy="631825"/>
          </a:xfrm>
          <a:custGeom>
            <a:avLst/>
            <a:gdLst>
              <a:gd name="T0" fmla="*/ 0 w 1273428"/>
              <a:gd name="T1" fmla="*/ 632362 h 630808"/>
              <a:gd name="T2" fmla="*/ 67266 w 1273428"/>
              <a:gd name="T3" fmla="*/ 626716 h 630808"/>
              <a:gd name="T4" fmla="*/ 89685 w 1273428"/>
              <a:gd name="T5" fmla="*/ 564608 h 630808"/>
              <a:gd name="T6" fmla="*/ 128922 w 1273428"/>
              <a:gd name="T7" fmla="*/ 491209 h 630808"/>
              <a:gd name="T8" fmla="*/ 173764 w 1273428"/>
              <a:gd name="T9" fmla="*/ 446041 h 630808"/>
              <a:gd name="T10" fmla="*/ 341927 w 1273428"/>
              <a:gd name="T11" fmla="*/ 389579 h 630808"/>
              <a:gd name="T12" fmla="*/ 465246 w 1273428"/>
              <a:gd name="T13" fmla="*/ 372642 h 630808"/>
              <a:gd name="T14" fmla="*/ 549326 w 1273428"/>
              <a:gd name="T15" fmla="*/ 434749 h 630808"/>
              <a:gd name="T16" fmla="*/ 627799 w 1273428"/>
              <a:gd name="T17" fmla="*/ 451686 h 630808"/>
              <a:gd name="T18" fmla="*/ 689459 w 1273428"/>
              <a:gd name="T19" fmla="*/ 400871 h 630808"/>
              <a:gd name="T20" fmla="*/ 801568 w 1273428"/>
              <a:gd name="T21" fmla="*/ 400871 h 630808"/>
              <a:gd name="T22" fmla="*/ 840804 w 1273428"/>
              <a:gd name="T23" fmla="*/ 361350 h 630808"/>
              <a:gd name="T24" fmla="*/ 919278 w 1273428"/>
              <a:gd name="T25" fmla="*/ 333118 h 630808"/>
              <a:gd name="T26" fmla="*/ 1020175 w 1273428"/>
              <a:gd name="T27" fmla="*/ 287950 h 630808"/>
              <a:gd name="T28" fmla="*/ 1059411 w 1273428"/>
              <a:gd name="T29" fmla="*/ 237135 h 630808"/>
              <a:gd name="T30" fmla="*/ 1093046 w 1273428"/>
              <a:gd name="T31" fmla="*/ 203259 h 630808"/>
              <a:gd name="T32" fmla="*/ 1160308 w 1273428"/>
              <a:gd name="T33" fmla="*/ 129860 h 630808"/>
              <a:gd name="T34" fmla="*/ 1272416 w 1273428"/>
              <a:gd name="T35" fmla="*/ 0 h 630808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273428" h="630808">
                <a:moveTo>
                  <a:pt x="0" y="628300"/>
                </a:moveTo>
                <a:cubicBezTo>
                  <a:pt x="26179" y="631105"/>
                  <a:pt x="52359" y="633910"/>
                  <a:pt x="67318" y="622690"/>
                </a:cubicBezTo>
                <a:cubicBezTo>
                  <a:pt x="82277" y="611470"/>
                  <a:pt x="79472" y="583421"/>
                  <a:pt x="89757" y="560982"/>
                </a:cubicBezTo>
                <a:cubicBezTo>
                  <a:pt x="100042" y="538543"/>
                  <a:pt x="115001" y="507688"/>
                  <a:pt x="129026" y="488054"/>
                </a:cubicBezTo>
                <a:cubicBezTo>
                  <a:pt x="143051" y="468420"/>
                  <a:pt x="138375" y="460005"/>
                  <a:pt x="173904" y="443176"/>
                </a:cubicBezTo>
                <a:cubicBezTo>
                  <a:pt x="209433" y="426347"/>
                  <a:pt x="293580" y="399232"/>
                  <a:pt x="342199" y="387077"/>
                </a:cubicBezTo>
                <a:cubicBezTo>
                  <a:pt x="390818" y="374922"/>
                  <a:pt x="431021" y="362768"/>
                  <a:pt x="465615" y="370248"/>
                </a:cubicBezTo>
                <a:cubicBezTo>
                  <a:pt x="500209" y="377728"/>
                  <a:pt x="522648" y="418867"/>
                  <a:pt x="549762" y="431956"/>
                </a:cubicBezTo>
                <a:cubicBezTo>
                  <a:pt x="576876" y="445045"/>
                  <a:pt x="604925" y="454395"/>
                  <a:pt x="628299" y="448785"/>
                </a:cubicBezTo>
                <a:cubicBezTo>
                  <a:pt x="651673" y="443175"/>
                  <a:pt x="661023" y="406712"/>
                  <a:pt x="690007" y="398297"/>
                </a:cubicBezTo>
                <a:cubicBezTo>
                  <a:pt x="718991" y="389882"/>
                  <a:pt x="776960" y="404842"/>
                  <a:pt x="802204" y="398297"/>
                </a:cubicBezTo>
                <a:cubicBezTo>
                  <a:pt x="827448" y="391752"/>
                  <a:pt x="821838" y="370248"/>
                  <a:pt x="841472" y="359028"/>
                </a:cubicBezTo>
                <a:cubicBezTo>
                  <a:pt x="861106" y="347808"/>
                  <a:pt x="890091" y="343133"/>
                  <a:pt x="920010" y="330979"/>
                </a:cubicBezTo>
                <a:cubicBezTo>
                  <a:pt x="949929" y="318825"/>
                  <a:pt x="997613" y="301995"/>
                  <a:pt x="1020987" y="286101"/>
                </a:cubicBezTo>
                <a:cubicBezTo>
                  <a:pt x="1044361" y="270207"/>
                  <a:pt x="1048101" y="249637"/>
                  <a:pt x="1060255" y="235612"/>
                </a:cubicBezTo>
                <a:cubicBezTo>
                  <a:pt x="1072409" y="221587"/>
                  <a:pt x="1077085" y="219717"/>
                  <a:pt x="1093914" y="201953"/>
                </a:cubicBezTo>
                <a:cubicBezTo>
                  <a:pt x="1110743" y="184189"/>
                  <a:pt x="1131313" y="162685"/>
                  <a:pt x="1161232" y="129026"/>
                </a:cubicBezTo>
                <a:cubicBezTo>
                  <a:pt x="1191151" y="95367"/>
                  <a:pt x="1232289" y="47683"/>
                  <a:pt x="1273428" y="0"/>
                </a:cubicBezTo>
              </a:path>
            </a:pathLst>
          </a:cu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3" name="Oval 250"/>
          <p:cNvSpPr>
            <a:spLocks noChangeArrowheads="1"/>
          </p:cNvSpPr>
          <p:nvPr/>
        </p:nvSpPr>
        <p:spPr bwMode="auto">
          <a:xfrm>
            <a:off x="4075113" y="3097213"/>
            <a:ext cx="60325" cy="61912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latin typeface="Tahoma" panose="020B0604030504040204" pitchFamily="34" charset="0"/>
            </a:endParaRPr>
          </a:p>
        </p:txBody>
      </p:sp>
      <p:sp>
        <p:nvSpPr>
          <p:cNvPr id="12394" name="CaixaDeTexto 79"/>
          <p:cNvSpPr txBox="1">
            <a:spLocks noChangeArrowheads="1"/>
          </p:cNvSpPr>
          <p:nvPr/>
        </p:nvSpPr>
        <p:spPr bwMode="auto">
          <a:xfrm>
            <a:off x="2865438" y="3627438"/>
            <a:ext cx="588962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900" b="0"/>
              <a:t>Brasília</a:t>
            </a:r>
          </a:p>
        </p:txBody>
      </p:sp>
      <p:sp>
        <p:nvSpPr>
          <p:cNvPr id="12395" name="Oval 250"/>
          <p:cNvSpPr>
            <a:spLocks noChangeArrowheads="1"/>
          </p:cNvSpPr>
          <p:nvPr/>
        </p:nvSpPr>
        <p:spPr bwMode="auto">
          <a:xfrm>
            <a:off x="2800350" y="3732213"/>
            <a:ext cx="60325" cy="61912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latin typeface="Tahoma" panose="020B0604030504040204" pitchFamily="34" charset="0"/>
            </a:endParaRPr>
          </a:p>
        </p:txBody>
      </p:sp>
      <p:sp>
        <p:nvSpPr>
          <p:cNvPr id="12396" name="CaixaDeTexto 60"/>
          <p:cNvSpPr txBox="1">
            <a:spLocks noChangeArrowheads="1"/>
          </p:cNvSpPr>
          <p:nvPr/>
        </p:nvSpPr>
        <p:spPr bwMode="auto">
          <a:xfrm>
            <a:off x="3733800" y="3436938"/>
            <a:ext cx="758825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900" b="0"/>
              <a:t>Salvador</a:t>
            </a:r>
          </a:p>
        </p:txBody>
      </p:sp>
      <p:sp>
        <p:nvSpPr>
          <p:cNvPr id="12397" name="Oval 250"/>
          <p:cNvSpPr>
            <a:spLocks noChangeArrowheads="1"/>
          </p:cNvSpPr>
          <p:nvPr/>
        </p:nvSpPr>
        <p:spPr bwMode="auto">
          <a:xfrm>
            <a:off x="3708400" y="3473450"/>
            <a:ext cx="60325" cy="61913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latin typeface="Tahoma" panose="020B0604030504040204" pitchFamily="34" charset="0"/>
            </a:endParaRPr>
          </a:p>
        </p:txBody>
      </p:sp>
      <p:sp>
        <p:nvSpPr>
          <p:cNvPr id="12398" name="Elipse 240"/>
          <p:cNvSpPr>
            <a:spLocks noChangeArrowheads="1"/>
          </p:cNvSpPr>
          <p:nvPr/>
        </p:nvSpPr>
        <p:spPr bwMode="auto">
          <a:xfrm>
            <a:off x="4303713" y="3468688"/>
            <a:ext cx="179387" cy="180975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latin typeface="Times New Roman" panose="02020603050405020304" pitchFamily="18" charset="0"/>
                <a:cs typeface="Times New Roman" panose="02020603050405020304" pitchFamily="18" charset="0"/>
              </a:rPr>
              <a:t>G</a:t>
            </a:r>
          </a:p>
        </p:txBody>
      </p:sp>
      <p:sp>
        <p:nvSpPr>
          <p:cNvPr id="12399" name="Forma livre 13"/>
          <p:cNvSpPr>
            <a:spLocks/>
          </p:cNvSpPr>
          <p:nvPr/>
        </p:nvSpPr>
        <p:spPr bwMode="auto">
          <a:xfrm>
            <a:off x="2709863" y="4030663"/>
            <a:ext cx="69850" cy="44450"/>
          </a:xfrm>
          <a:custGeom>
            <a:avLst/>
            <a:gdLst>
              <a:gd name="T0" fmla="*/ 0 w 69056"/>
              <a:gd name="T1" fmla="*/ 0 h 42863"/>
              <a:gd name="T2" fmla="*/ 72287 w 69056"/>
              <a:gd name="T3" fmla="*/ 49573 h 42863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69056" h="42863">
                <a:moveTo>
                  <a:pt x="0" y="0"/>
                </a:moveTo>
                <a:lnTo>
                  <a:pt x="69056" y="42863"/>
                </a:lnTo>
              </a:path>
            </a:pathLst>
          </a:cu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00" name="CaixaDeTexto 61"/>
          <p:cNvSpPr txBox="1">
            <a:spLocks noChangeArrowheads="1"/>
          </p:cNvSpPr>
          <p:nvPr/>
        </p:nvSpPr>
        <p:spPr bwMode="auto">
          <a:xfrm>
            <a:off x="2719388" y="3844925"/>
            <a:ext cx="711200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900" b="0"/>
              <a:t>Araguari</a:t>
            </a:r>
          </a:p>
        </p:txBody>
      </p:sp>
      <p:sp>
        <p:nvSpPr>
          <p:cNvPr id="12401" name="Forma livre 70"/>
          <p:cNvSpPr>
            <a:spLocks/>
          </p:cNvSpPr>
          <p:nvPr/>
        </p:nvSpPr>
        <p:spPr bwMode="auto">
          <a:xfrm>
            <a:off x="2789238" y="4043363"/>
            <a:ext cx="752475" cy="200025"/>
          </a:xfrm>
          <a:custGeom>
            <a:avLst/>
            <a:gdLst>
              <a:gd name="T0" fmla="*/ 0 w 752475"/>
              <a:gd name="T1" fmla="*/ 0 h 200026"/>
              <a:gd name="T2" fmla="*/ 85725 w 752475"/>
              <a:gd name="T3" fmla="*/ 116676 h 200026"/>
              <a:gd name="T4" fmla="*/ 169069 w 752475"/>
              <a:gd name="T5" fmla="*/ 192876 h 200026"/>
              <a:gd name="T6" fmla="*/ 288131 w 752475"/>
              <a:gd name="T7" fmla="*/ 183351 h 200026"/>
              <a:gd name="T8" fmla="*/ 392906 w 752475"/>
              <a:gd name="T9" fmla="*/ 150013 h 200026"/>
              <a:gd name="T10" fmla="*/ 471487 w 752475"/>
              <a:gd name="T11" fmla="*/ 135726 h 200026"/>
              <a:gd name="T12" fmla="*/ 504825 w 752475"/>
              <a:gd name="T13" fmla="*/ 123820 h 200026"/>
              <a:gd name="T14" fmla="*/ 521494 w 752475"/>
              <a:gd name="T15" fmla="*/ 109532 h 200026"/>
              <a:gd name="T16" fmla="*/ 535781 w 752475"/>
              <a:gd name="T17" fmla="*/ 95251 h 200026"/>
              <a:gd name="T18" fmla="*/ 547687 w 752475"/>
              <a:gd name="T19" fmla="*/ 90488 h 200026"/>
              <a:gd name="T20" fmla="*/ 566737 w 752475"/>
              <a:gd name="T21" fmla="*/ 66676 h 200026"/>
              <a:gd name="T22" fmla="*/ 578644 w 752475"/>
              <a:gd name="T23" fmla="*/ 64294 h 200026"/>
              <a:gd name="T24" fmla="*/ 600075 w 752475"/>
              <a:gd name="T25" fmla="*/ 64294 h 200026"/>
              <a:gd name="T26" fmla="*/ 616744 w 752475"/>
              <a:gd name="T27" fmla="*/ 88107 h 200026"/>
              <a:gd name="T28" fmla="*/ 616744 w 752475"/>
              <a:gd name="T29" fmla="*/ 121438 h 200026"/>
              <a:gd name="T30" fmla="*/ 642937 w 752475"/>
              <a:gd name="T31" fmla="*/ 145251 h 200026"/>
              <a:gd name="T32" fmla="*/ 695325 w 752475"/>
              <a:gd name="T33" fmla="*/ 176207 h 200026"/>
              <a:gd name="T34" fmla="*/ 752475 w 752475"/>
              <a:gd name="T35" fmla="*/ 200020 h 20002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752475"/>
              <a:gd name="T55" fmla="*/ 0 h 200026"/>
              <a:gd name="T56" fmla="*/ 752475 w 752475"/>
              <a:gd name="T57" fmla="*/ 200026 h 20002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752475" h="200026">
                <a:moveTo>
                  <a:pt x="0" y="0"/>
                </a:moveTo>
                <a:cubicBezTo>
                  <a:pt x="33734" y="35322"/>
                  <a:pt x="57547" y="84535"/>
                  <a:pt x="85725" y="116682"/>
                </a:cubicBezTo>
                <a:cubicBezTo>
                  <a:pt x="113903" y="148829"/>
                  <a:pt x="135335" y="181770"/>
                  <a:pt x="169069" y="192882"/>
                </a:cubicBezTo>
                <a:cubicBezTo>
                  <a:pt x="202803" y="203994"/>
                  <a:pt x="250825" y="190501"/>
                  <a:pt x="288131" y="183357"/>
                </a:cubicBezTo>
                <a:cubicBezTo>
                  <a:pt x="325437" y="176213"/>
                  <a:pt x="362347" y="157956"/>
                  <a:pt x="392906" y="150019"/>
                </a:cubicBezTo>
                <a:cubicBezTo>
                  <a:pt x="423465" y="142082"/>
                  <a:pt x="452834" y="140097"/>
                  <a:pt x="471487" y="135732"/>
                </a:cubicBezTo>
                <a:cubicBezTo>
                  <a:pt x="490140" y="131367"/>
                  <a:pt x="496491" y="128192"/>
                  <a:pt x="504825" y="123826"/>
                </a:cubicBezTo>
                <a:cubicBezTo>
                  <a:pt x="513160" y="119460"/>
                  <a:pt x="516335" y="114301"/>
                  <a:pt x="521494" y="109538"/>
                </a:cubicBezTo>
                <a:cubicBezTo>
                  <a:pt x="526653" y="104776"/>
                  <a:pt x="531416" y="98426"/>
                  <a:pt x="535781" y="95251"/>
                </a:cubicBezTo>
                <a:cubicBezTo>
                  <a:pt x="540146" y="92076"/>
                  <a:pt x="542528" y="95251"/>
                  <a:pt x="547687" y="90488"/>
                </a:cubicBezTo>
                <a:cubicBezTo>
                  <a:pt x="552846" y="85726"/>
                  <a:pt x="561578" y="71042"/>
                  <a:pt x="566737" y="66676"/>
                </a:cubicBezTo>
                <a:cubicBezTo>
                  <a:pt x="571897" y="62310"/>
                  <a:pt x="573088" y="64691"/>
                  <a:pt x="578644" y="64294"/>
                </a:cubicBezTo>
                <a:cubicBezTo>
                  <a:pt x="584200" y="63897"/>
                  <a:pt x="593725" y="60325"/>
                  <a:pt x="600075" y="64294"/>
                </a:cubicBezTo>
                <a:cubicBezTo>
                  <a:pt x="606425" y="68263"/>
                  <a:pt x="613966" y="78582"/>
                  <a:pt x="616744" y="88107"/>
                </a:cubicBezTo>
                <a:cubicBezTo>
                  <a:pt x="619522" y="97632"/>
                  <a:pt x="612379" y="111919"/>
                  <a:pt x="616744" y="121444"/>
                </a:cubicBezTo>
                <a:cubicBezTo>
                  <a:pt x="621110" y="130969"/>
                  <a:pt x="629840" y="136129"/>
                  <a:pt x="642937" y="145257"/>
                </a:cubicBezTo>
                <a:cubicBezTo>
                  <a:pt x="656034" y="154385"/>
                  <a:pt x="677069" y="167085"/>
                  <a:pt x="695325" y="176213"/>
                </a:cubicBezTo>
                <a:cubicBezTo>
                  <a:pt x="713581" y="185341"/>
                  <a:pt x="733028" y="192683"/>
                  <a:pt x="752475" y="200026"/>
                </a:cubicBezTo>
              </a:path>
            </a:pathLst>
          </a:custGeom>
          <a:noFill/>
          <a:ln w="38100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02" name="Oval 250"/>
          <p:cNvSpPr>
            <a:spLocks noChangeArrowheads="1"/>
          </p:cNvSpPr>
          <p:nvPr/>
        </p:nvSpPr>
        <p:spPr bwMode="auto">
          <a:xfrm>
            <a:off x="3498850" y="4203700"/>
            <a:ext cx="60325" cy="61913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latin typeface="Tahoma" panose="020B0604030504040204" pitchFamily="34" charset="0"/>
            </a:endParaRPr>
          </a:p>
        </p:txBody>
      </p:sp>
      <p:sp>
        <p:nvSpPr>
          <p:cNvPr id="12403" name="Forma livre 1"/>
          <p:cNvSpPr>
            <a:spLocks/>
          </p:cNvSpPr>
          <p:nvPr/>
        </p:nvSpPr>
        <p:spPr bwMode="auto">
          <a:xfrm>
            <a:off x="2509838" y="3952875"/>
            <a:ext cx="7937" cy="96838"/>
          </a:xfrm>
          <a:custGeom>
            <a:avLst/>
            <a:gdLst>
              <a:gd name="T0" fmla="*/ 0 w 7578"/>
              <a:gd name="T1" fmla="*/ 0 h 97631"/>
              <a:gd name="T2" fmla="*/ 5842 w 7578"/>
              <a:gd name="T3" fmla="*/ 33994 h 97631"/>
              <a:gd name="T4" fmla="*/ 8779 w 7578"/>
              <a:gd name="T5" fmla="*/ 58955 h 97631"/>
              <a:gd name="T6" fmla="*/ 8779 w 7578"/>
              <a:gd name="T7" fmla="*/ 92968 h 97631"/>
              <a:gd name="T8" fmla="*/ 0 60000 65536"/>
              <a:gd name="T9" fmla="*/ 0 60000 65536"/>
              <a:gd name="T10" fmla="*/ 0 60000 65536"/>
              <a:gd name="T11" fmla="*/ 0 60000 65536"/>
              <a:gd name="T12" fmla="*/ 0 w 7578"/>
              <a:gd name="T13" fmla="*/ 0 h 97631"/>
              <a:gd name="T14" fmla="*/ 7578 w 7578"/>
              <a:gd name="T15" fmla="*/ 97631 h 9763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578" h="97631">
                <a:moveTo>
                  <a:pt x="0" y="0"/>
                </a:moveTo>
                <a:cubicBezTo>
                  <a:pt x="3175" y="11113"/>
                  <a:pt x="3460" y="25380"/>
                  <a:pt x="4616" y="35699"/>
                </a:cubicBezTo>
                <a:cubicBezTo>
                  <a:pt x="5772" y="46018"/>
                  <a:pt x="8921" y="51991"/>
                  <a:pt x="6937" y="61913"/>
                </a:cubicBezTo>
                <a:cubicBezTo>
                  <a:pt x="4953" y="71835"/>
                  <a:pt x="5945" y="84733"/>
                  <a:pt x="6937" y="97631"/>
                </a:cubicBezTo>
              </a:path>
            </a:pathLst>
          </a:cu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04" name="Forma livre 121"/>
          <p:cNvSpPr>
            <a:spLocks/>
          </p:cNvSpPr>
          <p:nvPr/>
        </p:nvSpPr>
        <p:spPr bwMode="auto">
          <a:xfrm>
            <a:off x="2684463" y="4368800"/>
            <a:ext cx="133350" cy="60325"/>
          </a:xfrm>
          <a:custGeom>
            <a:avLst/>
            <a:gdLst>
              <a:gd name="T0" fmla="*/ 0 w 132848"/>
              <a:gd name="T1" fmla="*/ 55096 h 62015"/>
              <a:gd name="T2" fmla="*/ 52907 w 132848"/>
              <a:gd name="T3" fmla="*/ 50851 h 62015"/>
              <a:gd name="T4" fmla="*/ 134168 w 132848"/>
              <a:gd name="T5" fmla="*/ 5517 h 6201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32848" h="62015">
                <a:moveTo>
                  <a:pt x="0" y="61839"/>
                </a:moveTo>
                <a:cubicBezTo>
                  <a:pt x="18256" y="61839"/>
                  <a:pt x="32515" y="63425"/>
                  <a:pt x="52387" y="57077"/>
                </a:cubicBezTo>
                <a:cubicBezTo>
                  <a:pt x="72259" y="50729"/>
                  <a:pt x="104273" y="-21191"/>
                  <a:pt x="132848" y="6193"/>
                </a:cubicBezTo>
              </a:path>
            </a:pathLst>
          </a:custGeom>
          <a:noFill/>
          <a:ln w="38100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05" name="CaixaDeTexto 65"/>
          <p:cNvSpPr txBox="1">
            <a:spLocks noChangeArrowheads="1"/>
          </p:cNvSpPr>
          <p:nvPr/>
        </p:nvSpPr>
        <p:spPr bwMode="auto">
          <a:xfrm>
            <a:off x="1368425" y="3681413"/>
            <a:ext cx="965200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900" b="0"/>
              <a:t>Alto Araguaia</a:t>
            </a:r>
          </a:p>
        </p:txBody>
      </p:sp>
      <p:sp>
        <p:nvSpPr>
          <p:cNvPr id="12406" name="Forma livre 4"/>
          <p:cNvSpPr>
            <a:spLocks/>
          </p:cNvSpPr>
          <p:nvPr/>
        </p:nvSpPr>
        <p:spPr bwMode="auto">
          <a:xfrm>
            <a:off x="2416175" y="4068763"/>
            <a:ext cx="260350" cy="363537"/>
          </a:xfrm>
          <a:custGeom>
            <a:avLst/>
            <a:gdLst>
              <a:gd name="T0" fmla="*/ 114804 w 259635"/>
              <a:gd name="T1" fmla="*/ 0 h 362397"/>
              <a:gd name="T2" fmla="*/ 70867 w 259635"/>
              <a:gd name="T3" fmla="*/ 44092 h 362397"/>
              <a:gd name="T4" fmla="*/ 80631 w 259635"/>
              <a:gd name="T5" fmla="*/ 95533 h 362397"/>
              <a:gd name="T6" fmla="*/ 56222 w 259635"/>
              <a:gd name="T7" fmla="*/ 124926 h 362397"/>
              <a:gd name="T8" fmla="*/ 9846 w 259635"/>
              <a:gd name="T9" fmla="*/ 156769 h 362397"/>
              <a:gd name="T10" fmla="*/ 79 w 259635"/>
              <a:gd name="T11" fmla="*/ 176365 h 362397"/>
              <a:gd name="T12" fmla="*/ 12285 w 259635"/>
              <a:gd name="T13" fmla="*/ 193513 h 362397"/>
              <a:gd name="T14" fmla="*/ 61104 w 259635"/>
              <a:gd name="T15" fmla="*/ 193513 h 362397"/>
              <a:gd name="T16" fmla="*/ 144096 w 259635"/>
              <a:gd name="T17" fmla="*/ 237604 h 362397"/>
              <a:gd name="T18" fmla="*/ 185592 w 259635"/>
              <a:gd name="T19" fmla="*/ 289044 h 362397"/>
              <a:gd name="T20" fmla="*/ 217323 w 259635"/>
              <a:gd name="T21" fmla="*/ 320887 h 362397"/>
              <a:gd name="T22" fmla="*/ 249054 w 259635"/>
              <a:gd name="T23" fmla="*/ 367429 h 362397"/>
              <a:gd name="T24" fmla="*/ 266142 w 259635"/>
              <a:gd name="T25" fmla="*/ 369878 h 362397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59635"/>
              <a:gd name="T40" fmla="*/ 0 h 362397"/>
              <a:gd name="T41" fmla="*/ 259635 w 259635"/>
              <a:gd name="T42" fmla="*/ 362397 h 362397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59635" h="362397">
                <a:moveTo>
                  <a:pt x="111998" y="0"/>
                </a:moveTo>
                <a:cubicBezTo>
                  <a:pt x="93344" y="13692"/>
                  <a:pt x="74691" y="27385"/>
                  <a:pt x="69135" y="42863"/>
                </a:cubicBezTo>
                <a:cubicBezTo>
                  <a:pt x="63579" y="58341"/>
                  <a:pt x="81041" y="79772"/>
                  <a:pt x="78660" y="92869"/>
                </a:cubicBezTo>
                <a:cubicBezTo>
                  <a:pt x="76279" y="105966"/>
                  <a:pt x="66357" y="111522"/>
                  <a:pt x="54848" y="121444"/>
                </a:cubicBezTo>
                <a:cubicBezTo>
                  <a:pt x="43339" y="131366"/>
                  <a:pt x="18732" y="144066"/>
                  <a:pt x="9604" y="152400"/>
                </a:cubicBezTo>
                <a:cubicBezTo>
                  <a:pt x="476" y="160734"/>
                  <a:pt x="-318" y="165497"/>
                  <a:pt x="79" y="171450"/>
                </a:cubicBezTo>
                <a:cubicBezTo>
                  <a:pt x="476" y="177403"/>
                  <a:pt x="2063" y="185341"/>
                  <a:pt x="11985" y="188119"/>
                </a:cubicBezTo>
                <a:cubicBezTo>
                  <a:pt x="21907" y="190897"/>
                  <a:pt x="38179" y="180975"/>
                  <a:pt x="59610" y="188119"/>
                </a:cubicBezTo>
                <a:cubicBezTo>
                  <a:pt x="81041" y="195263"/>
                  <a:pt x="120332" y="215504"/>
                  <a:pt x="140573" y="230982"/>
                </a:cubicBezTo>
                <a:cubicBezTo>
                  <a:pt x="160814" y="246460"/>
                  <a:pt x="169148" y="267494"/>
                  <a:pt x="181054" y="280988"/>
                </a:cubicBezTo>
                <a:cubicBezTo>
                  <a:pt x="192960" y="294482"/>
                  <a:pt x="201691" y="299244"/>
                  <a:pt x="212010" y="311944"/>
                </a:cubicBezTo>
                <a:cubicBezTo>
                  <a:pt x="222329" y="324644"/>
                  <a:pt x="235029" y="349251"/>
                  <a:pt x="242966" y="357188"/>
                </a:cubicBezTo>
                <a:cubicBezTo>
                  <a:pt x="250903" y="365125"/>
                  <a:pt x="255269" y="362347"/>
                  <a:pt x="259635" y="359569"/>
                </a:cubicBezTo>
              </a:path>
            </a:pathLst>
          </a:custGeom>
          <a:noFill/>
          <a:ln w="3810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07" name="Oval 250"/>
          <p:cNvSpPr>
            <a:spLocks noChangeArrowheads="1"/>
          </p:cNvSpPr>
          <p:nvPr/>
        </p:nvSpPr>
        <p:spPr bwMode="auto">
          <a:xfrm>
            <a:off x="2492375" y="4030663"/>
            <a:ext cx="61913" cy="603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latin typeface="Tahoma" panose="020B0604030504040204" pitchFamily="34" charset="0"/>
            </a:endParaRPr>
          </a:p>
        </p:txBody>
      </p:sp>
      <p:sp>
        <p:nvSpPr>
          <p:cNvPr id="12408" name="CaixaDeTexto 61"/>
          <p:cNvSpPr txBox="1">
            <a:spLocks noChangeArrowheads="1"/>
          </p:cNvSpPr>
          <p:nvPr/>
        </p:nvSpPr>
        <p:spPr bwMode="auto">
          <a:xfrm>
            <a:off x="1814513" y="4314825"/>
            <a:ext cx="876300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900" b="0"/>
              <a:t>Pederneiras</a:t>
            </a:r>
          </a:p>
        </p:txBody>
      </p:sp>
      <p:sp>
        <p:nvSpPr>
          <p:cNvPr id="12409" name="CaixaDeTexto 61"/>
          <p:cNvSpPr txBox="1">
            <a:spLocks noChangeArrowheads="1"/>
          </p:cNvSpPr>
          <p:nvPr/>
        </p:nvSpPr>
        <p:spPr bwMode="auto">
          <a:xfrm>
            <a:off x="1709738" y="4010025"/>
            <a:ext cx="833437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900" b="0"/>
              <a:t>São Simão</a:t>
            </a:r>
          </a:p>
        </p:txBody>
      </p:sp>
      <p:sp>
        <p:nvSpPr>
          <p:cNvPr id="12410" name="Oval 250"/>
          <p:cNvSpPr>
            <a:spLocks noChangeArrowheads="1"/>
          </p:cNvSpPr>
          <p:nvPr/>
        </p:nvSpPr>
        <p:spPr bwMode="auto">
          <a:xfrm>
            <a:off x="2255838" y="3856038"/>
            <a:ext cx="60325" cy="61912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latin typeface="Tahoma" panose="020B0604030504040204" pitchFamily="34" charset="0"/>
            </a:endParaRPr>
          </a:p>
        </p:txBody>
      </p:sp>
      <p:sp>
        <p:nvSpPr>
          <p:cNvPr id="12411" name="CaixaDeTexto 61"/>
          <p:cNvSpPr txBox="1">
            <a:spLocks noChangeArrowheads="1"/>
          </p:cNvSpPr>
          <p:nvPr/>
        </p:nvSpPr>
        <p:spPr bwMode="auto">
          <a:xfrm>
            <a:off x="1722438" y="3870325"/>
            <a:ext cx="747712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900" b="0"/>
              <a:t>Rio</a:t>
            </a:r>
            <a:r>
              <a:rPr lang="pt-BR" sz="900"/>
              <a:t> </a:t>
            </a:r>
            <a:r>
              <a:rPr lang="pt-BR" sz="900" b="0"/>
              <a:t>Verde</a:t>
            </a:r>
          </a:p>
        </p:txBody>
      </p:sp>
      <p:sp>
        <p:nvSpPr>
          <p:cNvPr id="12412" name="Forma livre 3"/>
          <p:cNvSpPr>
            <a:spLocks/>
          </p:cNvSpPr>
          <p:nvPr/>
        </p:nvSpPr>
        <p:spPr bwMode="auto">
          <a:xfrm>
            <a:off x="2768600" y="4068763"/>
            <a:ext cx="150813" cy="544512"/>
          </a:xfrm>
          <a:custGeom>
            <a:avLst/>
            <a:gdLst>
              <a:gd name="T0" fmla="*/ 18451 w 151145"/>
              <a:gd name="T1" fmla="*/ 0 h 543881"/>
              <a:gd name="T2" fmla="*/ 1569 w 151145"/>
              <a:gd name="T3" fmla="*/ 71633 h 543881"/>
              <a:gd name="T4" fmla="*/ 4944 w 151145"/>
              <a:gd name="T5" fmla="*/ 129622 h 543881"/>
              <a:gd name="T6" fmla="*/ 38714 w 151145"/>
              <a:gd name="T7" fmla="*/ 235366 h 543881"/>
              <a:gd name="T8" fmla="*/ 45467 w 151145"/>
              <a:gd name="T9" fmla="*/ 327466 h 543881"/>
              <a:gd name="T10" fmla="*/ 42090 w 151145"/>
              <a:gd name="T11" fmla="*/ 412743 h 543881"/>
              <a:gd name="T12" fmla="*/ 96120 w 151145"/>
              <a:gd name="T13" fmla="*/ 487788 h 543881"/>
              <a:gd name="T14" fmla="*/ 150151 w 151145"/>
              <a:gd name="T15" fmla="*/ 545776 h 543881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51145" h="543881">
                <a:moveTo>
                  <a:pt x="18574" y="0"/>
                </a:moveTo>
                <a:cubicBezTo>
                  <a:pt x="11209" y="24927"/>
                  <a:pt x="3844" y="49855"/>
                  <a:pt x="1578" y="71384"/>
                </a:cubicBezTo>
                <a:cubicBezTo>
                  <a:pt x="-688" y="92913"/>
                  <a:pt x="-1255" y="101978"/>
                  <a:pt x="4977" y="129172"/>
                </a:cubicBezTo>
                <a:cubicBezTo>
                  <a:pt x="11209" y="156366"/>
                  <a:pt x="32172" y="201690"/>
                  <a:pt x="38970" y="234549"/>
                </a:cubicBezTo>
                <a:cubicBezTo>
                  <a:pt x="45768" y="267408"/>
                  <a:pt x="45202" y="296869"/>
                  <a:pt x="45768" y="326329"/>
                </a:cubicBezTo>
                <a:cubicBezTo>
                  <a:pt x="46334" y="355789"/>
                  <a:pt x="33871" y="384683"/>
                  <a:pt x="42369" y="411310"/>
                </a:cubicBezTo>
                <a:cubicBezTo>
                  <a:pt x="50867" y="437938"/>
                  <a:pt x="78628" y="463999"/>
                  <a:pt x="96757" y="486094"/>
                </a:cubicBezTo>
                <a:cubicBezTo>
                  <a:pt x="114886" y="508189"/>
                  <a:pt x="133015" y="526035"/>
                  <a:pt x="151145" y="543881"/>
                </a:cubicBezTo>
              </a:path>
            </a:pathLst>
          </a:custGeom>
          <a:noFill/>
          <a:ln w="38100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13" name="Oval 250"/>
          <p:cNvSpPr>
            <a:spLocks noChangeArrowheads="1"/>
          </p:cNvSpPr>
          <p:nvPr/>
        </p:nvSpPr>
        <p:spPr bwMode="auto">
          <a:xfrm>
            <a:off x="2759075" y="4030663"/>
            <a:ext cx="60325" cy="61912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latin typeface="Tahoma" panose="020B0604030504040204" pitchFamily="34" charset="0"/>
            </a:endParaRPr>
          </a:p>
        </p:txBody>
      </p:sp>
      <p:sp>
        <p:nvSpPr>
          <p:cNvPr id="12414" name="Forma livre 214"/>
          <p:cNvSpPr>
            <a:spLocks/>
          </p:cNvSpPr>
          <p:nvPr/>
        </p:nvSpPr>
        <p:spPr bwMode="auto">
          <a:xfrm>
            <a:off x="2511425" y="3965575"/>
            <a:ext cx="360363" cy="585788"/>
          </a:xfrm>
          <a:custGeom>
            <a:avLst/>
            <a:gdLst>
              <a:gd name="T0" fmla="*/ 0 w 359596"/>
              <a:gd name="T1" fmla="*/ 0 h 585627"/>
              <a:gd name="T2" fmla="*/ 106213 w 359596"/>
              <a:gd name="T3" fmla="*/ 17999 h 585627"/>
              <a:gd name="T4" fmla="*/ 181337 w 359596"/>
              <a:gd name="T5" fmla="*/ 41140 h 585627"/>
              <a:gd name="T6" fmla="*/ 209834 w 359596"/>
              <a:gd name="T7" fmla="*/ 107998 h 585627"/>
              <a:gd name="T8" fmla="*/ 217604 w 359596"/>
              <a:gd name="T9" fmla="*/ 169711 h 585627"/>
              <a:gd name="T10" fmla="*/ 191698 w 359596"/>
              <a:gd name="T11" fmla="*/ 195425 h 585627"/>
              <a:gd name="T12" fmla="*/ 220196 w 359596"/>
              <a:gd name="T13" fmla="*/ 246851 h 585627"/>
              <a:gd name="T14" fmla="*/ 243509 w 359596"/>
              <a:gd name="T15" fmla="*/ 275137 h 585627"/>
              <a:gd name="T16" fmla="*/ 261644 w 359596"/>
              <a:gd name="T17" fmla="*/ 385705 h 585627"/>
              <a:gd name="T18" fmla="*/ 292729 w 359596"/>
              <a:gd name="T19" fmla="*/ 439704 h 585627"/>
              <a:gd name="T20" fmla="*/ 310863 w 359596"/>
              <a:gd name="T21" fmla="*/ 511702 h 585627"/>
              <a:gd name="T22" fmla="*/ 362674 w 359596"/>
              <a:gd name="T23" fmla="*/ 586271 h 585627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359596" h="585627">
                <a:moveTo>
                  <a:pt x="0" y="0"/>
                </a:moveTo>
                <a:cubicBezTo>
                  <a:pt x="37672" y="5565"/>
                  <a:pt x="75345" y="11130"/>
                  <a:pt x="105311" y="17979"/>
                </a:cubicBezTo>
                <a:cubicBezTo>
                  <a:pt x="135277" y="24828"/>
                  <a:pt x="162675" y="26113"/>
                  <a:pt x="179798" y="41096"/>
                </a:cubicBezTo>
                <a:cubicBezTo>
                  <a:pt x="196921" y="56079"/>
                  <a:pt x="202059" y="86474"/>
                  <a:pt x="208052" y="107878"/>
                </a:cubicBezTo>
                <a:cubicBezTo>
                  <a:pt x="214045" y="129283"/>
                  <a:pt x="218755" y="154968"/>
                  <a:pt x="215758" y="169523"/>
                </a:cubicBezTo>
                <a:cubicBezTo>
                  <a:pt x="212761" y="184078"/>
                  <a:pt x="189644" y="182366"/>
                  <a:pt x="190072" y="195209"/>
                </a:cubicBezTo>
                <a:cubicBezTo>
                  <a:pt x="190500" y="208052"/>
                  <a:pt x="209764" y="233308"/>
                  <a:pt x="218326" y="246579"/>
                </a:cubicBezTo>
                <a:cubicBezTo>
                  <a:pt x="226888" y="259850"/>
                  <a:pt x="234594" y="251716"/>
                  <a:pt x="241443" y="274833"/>
                </a:cubicBezTo>
                <a:cubicBezTo>
                  <a:pt x="248293" y="297950"/>
                  <a:pt x="251289" y="357883"/>
                  <a:pt x="259423" y="385281"/>
                </a:cubicBezTo>
                <a:cubicBezTo>
                  <a:pt x="267557" y="412679"/>
                  <a:pt x="282111" y="418244"/>
                  <a:pt x="290245" y="439220"/>
                </a:cubicBezTo>
                <a:cubicBezTo>
                  <a:pt x="298379" y="460196"/>
                  <a:pt x="296667" y="486738"/>
                  <a:pt x="308225" y="511139"/>
                </a:cubicBezTo>
                <a:cubicBezTo>
                  <a:pt x="319783" y="535540"/>
                  <a:pt x="339689" y="560583"/>
                  <a:pt x="359596" y="585627"/>
                </a:cubicBezTo>
              </a:path>
            </a:pathLst>
          </a:cu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15" name="Oval 250"/>
          <p:cNvSpPr>
            <a:spLocks noChangeArrowheads="1"/>
          </p:cNvSpPr>
          <p:nvPr/>
        </p:nvSpPr>
        <p:spPr bwMode="auto">
          <a:xfrm>
            <a:off x="2473325" y="3933825"/>
            <a:ext cx="61913" cy="60325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latin typeface="Tahoma" panose="020B0604030504040204" pitchFamily="34" charset="0"/>
            </a:endParaRPr>
          </a:p>
        </p:txBody>
      </p:sp>
      <p:sp>
        <p:nvSpPr>
          <p:cNvPr id="12416" name="Elipse 212"/>
          <p:cNvSpPr>
            <a:spLocks noChangeArrowheads="1"/>
          </p:cNvSpPr>
          <p:nvPr/>
        </p:nvSpPr>
        <p:spPr bwMode="auto">
          <a:xfrm>
            <a:off x="1833563" y="4533900"/>
            <a:ext cx="179387" cy="179388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latin typeface="Times New Roman" panose="02020603050405020304" pitchFamily="18" charset="0"/>
                <a:cs typeface="Times New Roman" panose="02020603050405020304" pitchFamily="18" charset="0"/>
              </a:rPr>
              <a:t>B</a:t>
            </a:r>
          </a:p>
        </p:txBody>
      </p:sp>
      <p:sp>
        <p:nvSpPr>
          <p:cNvPr id="12417" name="Forma livre 1"/>
          <p:cNvSpPr>
            <a:spLocks/>
          </p:cNvSpPr>
          <p:nvPr/>
        </p:nvSpPr>
        <p:spPr bwMode="auto">
          <a:xfrm>
            <a:off x="2668588" y="4437063"/>
            <a:ext cx="250825" cy="153987"/>
          </a:xfrm>
          <a:custGeom>
            <a:avLst/>
            <a:gdLst>
              <a:gd name="T0" fmla="*/ 0 w 250032"/>
              <a:gd name="T1" fmla="*/ 0 h 154781"/>
              <a:gd name="T2" fmla="*/ 9615 w 250032"/>
              <a:gd name="T3" fmla="*/ 51585 h 154781"/>
              <a:gd name="T4" fmla="*/ 48080 w 250032"/>
              <a:gd name="T5" fmla="*/ 86757 h 154781"/>
              <a:gd name="T6" fmla="*/ 125007 w 250032"/>
              <a:gd name="T7" fmla="*/ 112551 h 154781"/>
              <a:gd name="T8" fmla="*/ 221166 w 250032"/>
              <a:gd name="T9" fmla="*/ 121929 h 154781"/>
              <a:gd name="T10" fmla="*/ 252419 w 250032"/>
              <a:gd name="T11" fmla="*/ 152411 h 15478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50032" h="154781">
                <a:moveTo>
                  <a:pt x="0" y="0"/>
                </a:moveTo>
                <a:cubicBezTo>
                  <a:pt x="794" y="18851"/>
                  <a:pt x="1588" y="37703"/>
                  <a:pt x="9525" y="52387"/>
                </a:cubicBezTo>
                <a:cubicBezTo>
                  <a:pt x="17463" y="67071"/>
                  <a:pt x="28575" y="77787"/>
                  <a:pt x="47625" y="88106"/>
                </a:cubicBezTo>
                <a:cubicBezTo>
                  <a:pt x="66675" y="98425"/>
                  <a:pt x="95250" y="108347"/>
                  <a:pt x="123825" y="114300"/>
                </a:cubicBezTo>
                <a:cubicBezTo>
                  <a:pt x="152400" y="120253"/>
                  <a:pt x="198041" y="117078"/>
                  <a:pt x="219075" y="123825"/>
                </a:cubicBezTo>
                <a:cubicBezTo>
                  <a:pt x="240110" y="130572"/>
                  <a:pt x="245071" y="142676"/>
                  <a:pt x="250032" y="154781"/>
                </a:cubicBezTo>
              </a:path>
            </a:pathLst>
          </a:cu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18" name="Oval 250"/>
          <p:cNvSpPr>
            <a:spLocks noChangeArrowheads="1"/>
          </p:cNvSpPr>
          <p:nvPr/>
        </p:nvSpPr>
        <p:spPr bwMode="auto">
          <a:xfrm>
            <a:off x="2644775" y="4400550"/>
            <a:ext cx="61913" cy="603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latin typeface="Tahoma" panose="020B0604030504040204" pitchFamily="34" charset="0"/>
            </a:endParaRPr>
          </a:p>
        </p:txBody>
      </p:sp>
      <p:sp>
        <p:nvSpPr>
          <p:cNvPr id="12419" name="Oval 250"/>
          <p:cNvSpPr>
            <a:spLocks noChangeArrowheads="1"/>
          </p:cNvSpPr>
          <p:nvPr/>
        </p:nvSpPr>
        <p:spPr bwMode="auto">
          <a:xfrm>
            <a:off x="2849563" y="4522788"/>
            <a:ext cx="60325" cy="61912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latin typeface="Tahoma" panose="020B0604030504040204" pitchFamily="34" charset="0"/>
            </a:endParaRPr>
          </a:p>
        </p:txBody>
      </p:sp>
      <p:sp>
        <p:nvSpPr>
          <p:cNvPr id="12420" name="Oval 250"/>
          <p:cNvSpPr>
            <a:spLocks noChangeArrowheads="1"/>
          </p:cNvSpPr>
          <p:nvPr/>
        </p:nvSpPr>
        <p:spPr bwMode="auto">
          <a:xfrm>
            <a:off x="2884488" y="4570413"/>
            <a:ext cx="60325" cy="61912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latin typeface="Tahom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45331440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2575" name="Group 175"/>
          <p:cNvGraphicFramePr>
            <a:graphicFrameLocks noGrp="1"/>
          </p:cNvGraphicFramePr>
          <p:nvPr/>
        </p:nvGraphicFramePr>
        <p:xfrm>
          <a:off x="4498975" y="1949450"/>
          <a:ext cx="5322888" cy="3217859"/>
        </p:xfrm>
        <a:graphic>
          <a:graphicData uri="http://schemas.openxmlformats.org/drawingml/2006/table">
            <a:tbl>
              <a:tblPr/>
              <a:tblGrid>
                <a:gridCol w="638175"/>
                <a:gridCol w="1250950"/>
                <a:gridCol w="1916113"/>
                <a:gridCol w="639762"/>
                <a:gridCol w="877888"/>
              </a:tblGrid>
              <a:tr h="265175">
                <a:tc>
                  <a:txBody>
                    <a:bodyPr/>
                    <a:lstStyle>
                      <a:lvl1pPr defTabSz="957263"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defTabSz="957263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defTabSz="957263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defTabSz="957263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defTabSz="957263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Rota</a:t>
                      </a:r>
                    </a:p>
                  </a:txBody>
                  <a:tcPr marL="90006" marR="179992" marT="46808" marB="4680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957263"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defTabSz="957263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defTabSz="957263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defTabSz="957263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defTabSz="957263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Modal</a:t>
                      </a:r>
                    </a:p>
                  </a:txBody>
                  <a:tcPr marL="90006" marR="90006" marT="46808" marB="4680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957263"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defTabSz="957263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defTabSz="957263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defTabSz="957263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defTabSz="957263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Origem/Destino</a:t>
                      </a:r>
                      <a:endParaRPr kumimoji="0" lang="pt-BR" sz="1000" b="1" i="0" u="none" strike="noStrike" cap="none" normalizeH="0" baseline="3000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0006" marR="90006" marT="46808" marB="4680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957263"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defTabSz="957263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defTabSz="957263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defTabSz="957263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defTabSz="957263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Volume</a:t>
                      </a:r>
                    </a:p>
                  </a:txBody>
                  <a:tcPr marL="90006" marR="90006" marT="46808" marB="4680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defTabSz="957263"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defTabSz="957263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defTabSz="957263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defTabSz="957263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defTabSz="957263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defTabSz="957263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 carga</a:t>
                      </a:r>
                      <a:r>
                        <a:rPr kumimoji="0" lang="pt-BR" sz="1000" b="1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marL="90006" marR="90006" marT="46808" marB="4680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46057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99CC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Rodovia</a:t>
                      </a: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Belém/ Região Sudeste</a:t>
                      </a: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1.928 </a:t>
                      </a:r>
                    </a:p>
                  </a:txBody>
                  <a:tcPr marL="90000" marR="90000" marT="46811" marB="46811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14,8%</a:t>
                      </a:r>
                    </a:p>
                  </a:txBody>
                  <a:tcPr marL="90000" marR="90000" marT="46811" marB="46811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46057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99CC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Rodovia</a:t>
                      </a: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Porto Velho/ Região Sudeste</a:t>
                      </a: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1.192 </a:t>
                      </a:r>
                    </a:p>
                  </a:txBody>
                  <a:tcPr marL="90000" marR="90000" marT="46811" marB="46811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9,2%</a:t>
                      </a:r>
                    </a:p>
                  </a:txBody>
                  <a:tcPr marL="90000" marR="90000" marT="46811" marB="46811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46057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99CC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Rodovia</a:t>
                      </a: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Região Sul/ São Luís</a:t>
                      </a: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1.038 </a:t>
                      </a:r>
                    </a:p>
                  </a:txBody>
                  <a:tcPr marL="90000" marR="90000" marT="46811" marB="46811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8,0%</a:t>
                      </a:r>
                    </a:p>
                  </a:txBody>
                  <a:tcPr marL="90000" marR="90000" marT="46811" marB="46811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46057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99CC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Rodo-Hidrovia</a:t>
                      </a: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Região Sudeste/ Manaus</a:t>
                      </a: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1.010 </a:t>
                      </a:r>
                    </a:p>
                  </a:txBody>
                  <a:tcPr marL="90000" marR="90000" marT="46811" marB="46811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7,8%</a:t>
                      </a:r>
                    </a:p>
                  </a:txBody>
                  <a:tcPr marL="90000" marR="90000" marT="46811" marB="46811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46057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99CC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Hidro-Rodovia</a:t>
                      </a: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Manaus/ Região Sudeste</a:t>
                      </a: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866 </a:t>
                      </a:r>
                    </a:p>
                  </a:txBody>
                  <a:tcPr marL="90000" marR="90000" marT="46811" marB="46811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6,7%</a:t>
                      </a:r>
                    </a:p>
                  </a:txBody>
                  <a:tcPr marL="90000" marR="90000" marT="46811" marB="46811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46057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99CC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Rodovia</a:t>
                      </a: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Região Sudeste/ São Luís</a:t>
                      </a: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752 </a:t>
                      </a:r>
                    </a:p>
                  </a:txBody>
                  <a:tcPr marL="90000" marR="90000" marT="46811" marB="46811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5,8%</a:t>
                      </a:r>
                    </a:p>
                  </a:txBody>
                  <a:tcPr marL="90000" marR="90000" marT="46811" marB="46811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46057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99CC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Rodovia</a:t>
                      </a: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Região Sudeste/ Porto Velho</a:t>
                      </a: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696 </a:t>
                      </a:r>
                    </a:p>
                  </a:txBody>
                  <a:tcPr marL="90000" marR="90000" marT="46811" marB="46811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5,4%</a:t>
                      </a:r>
                    </a:p>
                  </a:txBody>
                  <a:tcPr marL="90000" marR="90000" marT="46811" marB="46811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46057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99CC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Rodovia</a:t>
                      </a: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Região Sudeste/ Belém</a:t>
                      </a: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627 </a:t>
                      </a:r>
                    </a:p>
                  </a:txBody>
                  <a:tcPr marL="90000" marR="90000" marT="46811" marB="46811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4,8%</a:t>
                      </a:r>
                    </a:p>
                  </a:txBody>
                  <a:tcPr marL="90000" marR="90000" marT="46811" marB="46811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46057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99CC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Rodovia</a:t>
                      </a: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Belém/ Região Sul</a:t>
                      </a: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548 </a:t>
                      </a:r>
                    </a:p>
                  </a:txBody>
                  <a:tcPr marL="90000" marR="90000" marT="46811" marB="46811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4,2%</a:t>
                      </a:r>
                    </a:p>
                  </a:txBody>
                  <a:tcPr marL="90000" marR="90000" marT="46811" marB="46811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46057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Outros</a:t>
                      </a: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Fluxos</a:t>
                      </a: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Vários</a:t>
                      </a: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4.347 </a:t>
                      </a:r>
                    </a:p>
                  </a:txBody>
                  <a:tcPr marL="90000" marR="90000" marT="46811" marB="46811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33,4%</a:t>
                      </a:r>
                    </a:p>
                  </a:txBody>
                  <a:tcPr marL="90000" marR="90000" marT="46811" marB="46811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46057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Total</a:t>
                      </a: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13.004 </a:t>
                      </a:r>
                    </a:p>
                  </a:txBody>
                  <a:tcPr marL="90000" marR="90000" marT="46811" marB="46811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100,0%</a:t>
                      </a:r>
                    </a:p>
                  </a:txBody>
                  <a:tcPr marL="90000" marR="90000" marT="46811" marB="46811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46057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1434" marR="91434" marT="45738" marB="45738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0000" marR="90000" marT="46811" marB="46811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0000" marR="90000" marT="46811" marB="46811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69700" name="Rectangle 4"/>
          <p:cNvSpPr>
            <a:spLocks noChangeArrowheads="1"/>
          </p:cNvSpPr>
          <p:nvPr/>
        </p:nvSpPr>
        <p:spPr bwMode="auto">
          <a:xfrm>
            <a:off x="2603500" y="198438"/>
            <a:ext cx="5091113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Principais Rotas Atuais de Passagem da Região Centro-Oeste – Cargas Consolidadas</a:t>
            </a:r>
          </a:p>
        </p:txBody>
      </p:sp>
      <p:sp>
        <p:nvSpPr>
          <p:cNvPr id="69701" name="Text Box 18"/>
          <p:cNvSpPr txBox="1">
            <a:spLocks noChangeArrowheads="1"/>
          </p:cNvSpPr>
          <p:nvPr/>
        </p:nvSpPr>
        <p:spPr bwMode="auto">
          <a:xfrm>
            <a:off x="215900" y="971550"/>
            <a:ext cx="3040063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b="0">
                <a:cs typeface="Arial" panose="020B0604020202020204" pitchFamily="34" charset="0"/>
              </a:rPr>
              <a:t>2011, </a:t>
            </a:r>
            <a:r>
              <a:rPr lang="pt-BR" b="0">
                <a:cs typeface="Arial" panose="020B0604020202020204" pitchFamily="34" charset="0"/>
              </a:rPr>
              <a:t>mil tons</a:t>
            </a:r>
            <a:endParaRPr lang="en-US" b="0">
              <a:cs typeface="Arial" panose="020B0604020202020204" pitchFamily="34" charset="0"/>
            </a:endParaRPr>
          </a:p>
        </p:txBody>
      </p:sp>
      <p:grpSp>
        <p:nvGrpSpPr>
          <p:cNvPr id="69702" name="Grupo 2"/>
          <p:cNvGrpSpPr>
            <a:grpSpLocks/>
          </p:cNvGrpSpPr>
          <p:nvPr/>
        </p:nvGrpSpPr>
        <p:grpSpPr bwMode="auto">
          <a:xfrm>
            <a:off x="223838" y="1609725"/>
            <a:ext cx="4213225" cy="3933825"/>
            <a:chOff x="431799" y="1695450"/>
            <a:chExt cx="4132264" cy="3859213"/>
          </a:xfrm>
        </p:grpSpPr>
        <p:grpSp>
          <p:nvGrpSpPr>
            <p:cNvPr id="9" name="Grupo 249"/>
            <p:cNvGrpSpPr/>
            <p:nvPr/>
          </p:nvGrpSpPr>
          <p:grpSpPr>
            <a:xfrm>
              <a:off x="1659599" y="2930400"/>
              <a:ext cx="1519199" cy="1663199"/>
              <a:chOff x="3911600" y="2563813"/>
              <a:chExt cx="1897063" cy="2078038"/>
            </a:xfrm>
            <a:solidFill>
              <a:schemeClr val="accent1"/>
            </a:solidFill>
          </p:grpSpPr>
          <p:sp>
            <p:nvSpPr>
              <p:cNvPr id="279" name="Freeform 4000"/>
              <p:cNvSpPr>
                <a:spLocks/>
              </p:cNvSpPr>
              <p:nvPr/>
            </p:nvSpPr>
            <p:spPr bwMode="auto">
              <a:xfrm>
                <a:off x="4327525" y="3779838"/>
                <a:ext cx="847725" cy="862013"/>
              </a:xfrm>
              <a:custGeom>
                <a:avLst/>
                <a:gdLst>
                  <a:gd name="T0" fmla="*/ 526 w 534"/>
                  <a:gd name="T1" fmla="*/ 242 h 543"/>
                  <a:gd name="T2" fmla="*/ 477 w 534"/>
                  <a:gd name="T3" fmla="*/ 307 h 543"/>
                  <a:gd name="T4" fmla="*/ 443 w 534"/>
                  <a:gd name="T5" fmla="*/ 349 h 543"/>
                  <a:gd name="T6" fmla="*/ 416 w 534"/>
                  <a:gd name="T7" fmla="*/ 398 h 543"/>
                  <a:gd name="T8" fmla="*/ 355 w 534"/>
                  <a:gd name="T9" fmla="*/ 441 h 543"/>
                  <a:gd name="T10" fmla="*/ 307 w 534"/>
                  <a:gd name="T11" fmla="*/ 492 h 543"/>
                  <a:gd name="T12" fmla="*/ 273 w 534"/>
                  <a:gd name="T13" fmla="*/ 541 h 543"/>
                  <a:gd name="T14" fmla="*/ 247 w 534"/>
                  <a:gd name="T15" fmla="*/ 522 h 543"/>
                  <a:gd name="T16" fmla="*/ 224 w 534"/>
                  <a:gd name="T17" fmla="*/ 533 h 543"/>
                  <a:gd name="T18" fmla="*/ 195 w 534"/>
                  <a:gd name="T19" fmla="*/ 532 h 543"/>
                  <a:gd name="T20" fmla="*/ 186 w 534"/>
                  <a:gd name="T21" fmla="*/ 504 h 543"/>
                  <a:gd name="T22" fmla="*/ 186 w 534"/>
                  <a:gd name="T23" fmla="*/ 469 h 543"/>
                  <a:gd name="T24" fmla="*/ 181 w 534"/>
                  <a:gd name="T25" fmla="*/ 438 h 543"/>
                  <a:gd name="T26" fmla="*/ 169 w 534"/>
                  <a:gd name="T27" fmla="*/ 406 h 543"/>
                  <a:gd name="T28" fmla="*/ 146 w 534"/>
                  <a:gd name="T29" fmla="*/ 399 h 543"/>
                  <a:gd name="T30" fmla="*/ 130 w 534"/>
                  <a:gd name="T31" fmla="*/ 391 h 543"/>
                  <a:gd name="T32" fmla="*/ 119 w 534"/>
                  <a:gd name="T33" fmla="*/ 384 h 543"/>
                  <a:gd name="T34" fmla="*/ 108 w 534"/>
                  <a:gd name="T35" fmla="*/ 397 h 543"/>
                  <a:gd name="T36" fmla="*/ 98 w 534"/>
                  <a:gd name="T37" fmla="*/ 395 h 543"/>
                  <a:gd name="T38" fmla="*/ 79 w 534"/>
                  <a:gd name="T39" fmla="*/ 394 h 543"/>
                  <a:gd name="T40" fmla="*/ 62 w 534"/>
                  <a:gd name="T41" fmla="*/ 393 h 543"/>
                  <a:gd name="T42" fmla="*/ 49 w 534"/>
                  <a:gd name="T43" fmla="*/ 390 h 543"/>
                  <a:gd name="T44" fmla="*/ 30 w 534"/>
                  <a:gd name="T45" fmla="*/ 384 h 543"/>
                  <a:gd name="T46" fmla="*/ 11 w 534"/>
                  <a:gd name="T47" fmla="*/ 376 h 543"/>
                  <a:gd name="T48" fmla="*/ 14 w 534"/>
                  <a:gd name="T49" fmla="*/ 336 h 543"/>
                  <a:gd name="T50" fmla="*/ 20 w 534"/>
                  <a:gd name="T51" fmla="*/ 292 h 543"/>
                  <a:gd name="T52" fmla="*/ 10 w 534"/>
                  <a:gd name="T53" fmla="*/ 266 h 543"/>
                  <a:gd name="T54" fmla="*/ 3 w 534"/>
                  <a:gd name="T55" fmla="*/ 230 h 543"/>
                  <a:gd name="T56" fmla="*/ 51 w 534"/>
                  <a:gd name="T57" fmla="*/ 79 h 543"/>
                  <a:gd name="T58" fmla="*/ 37 w 534"/>
                  <a:gd name="T59" fmla="*/ 31 h 543"/>
                  <a:gd name="T60" fmla="*/ 46 w 534"/>
                  <a:gd name="T61" fmla="*/ 49 h 543"/>
                  <a:gd name="T62" fmla="*/ 67 w 534"/>
                  <a:gd name="T63" fmla="*/ 50 h 543"/>
                  <a:gd name="T64" fmla="*/ 90 w 534"/>
                  <a:gd name="T65" fmla="*/ 37 h 543"/>
                  <a:gd name="T66" fmla="*/ 102 w 534"/>
                  <a:gd name="T67" fmla="*/ 20 h 543"/>
                  <a:gd name="T68" fmla="*/ 116 w 534"/>
                  <a:gd name="T69" fmla="*/ 13 h 543"/>
                  <a:gd name="T70" fmla="*/ 133 w 534"/>
                  <a:gd name="T71" fmla="*/ 11 h 543"/>
                  <a:gd name="T72" fmla="*/ 148 w 534"/>
                  <a:gd name="T73" fmla="*/ 4 h 543"/>
                  <a:gd name="T74" fmla="*/ 164 w 534"/>
                  <a:gd name="T75" fmla="*/ 4 h 543"/>
                  <a:gd name="T76" fmla="*/ 176 w 534"/>
                  <a:gd name="T77" fmla="*/ 10 h 543"/>
                  <a:gd name="T78" fmla="*/ 193 w 534"/>
                  <a:gd name="T79" fmla="*/ 17 h 543"/>
                  <a:gd name="T80" fmla="*/ 204 w 534"/>
                  <a:gd name="T81" fmla="*/ 27 h 543"/>
                  <a:gd name="T82" fmla="*/ 218 w 534"/>
                  <a:gd name="T83" fmla="*/ 33 h 543"/>
                  <a:gd name="T84" fmla="*/ 230 w 534"/>
                  <a:gd name="T85" fmla="*/ 38 h 543"/>
                  <a:gd name="T86" fmla="*/ 242 w 534"/>
                  <a:gd name="T87" fmla="*/ 37 h 543"/>
                  <a:gd name="T88" fmla="*/ 264 w 534"/>
                  <a:gd name="T89" fmla="*/ 29 h 543"/>
                  <a:gd name="T90" fmla="*/ 280 w 534"/>
                  <a:gd name="T91" fmla="*/ 32 h 543"/>
                  <a:gd name="T92" fmla="*/ 290 w 534"/>
                  <a:gd name="T93" fmla="*/ 42 h 543"/>
                  <a:gd name="T94" fmla="*/ 307 w 534"/>
                  <a:gd name="T95" fmla="*/ 40 h 543"/>
                  <a:gd name="T96" fmla="*/ 323 w 534"/>
                  <a:gd name="T97" fmla="*/ 21 h 543"/>
                  <a:gd name="T98" fmla="*/ 327 w 534"/>
                  <a:gd name="T99" fmla="*/ 45 h 543"/>
                  <a:gd name="T100" fmla="*/ 316 w 534"/>
                  <a:gd name="T101" fmla="*/ 63 h 543"/>
                  <a:gd name="T102" fmla="*/ 326 w 534"/>
                  <a:gd name="T103" fmla="*/ 68 h 543"/>
                  <a:gd name="T104" fmla="*/ 342 w 534"/>
                  <a:gd name="T105" fmla="*/ 72 h 543"/>
                  <a:gd name="T106" fmla="*/ 356 w 534"/>
                  <a:gd name="T107" fmla="*/ 71 h 543"/>
                  <a:gd name="T108" fmla="*/ 382 w 534"/>
                  <a:gd name="T109" fmla="*/ 99 h 543"/>
                  <a:gd name="T110" fmla="*/ 394 w 534"/>
                  <a:gd name="T111" fmla="*/ 123 h 543"/>
                  <a:gd name="T112" fmla="*/ 421 w 534"/>
                  <a:gd name="T113" fmla="*/ 127 h 543"/>
                  <a:gd name="T114" fmla="*/ 435 w 534"/>
                  <a:gd name="T115" fmla="*/ 140 h 543"/>
                  <a:gd name="T116" fmla="*/ 450 w 534"/>
                  <a:gd name="T117" fmla="*/ 146 h 543"/>
                  <a:gd name="T118" fmla="*/ 463 w 534"/>
                  <a:gd name="T119" fmla="*/ 152 h 543"/>
                  <a:gd name="T120" fmla="*/ 481 w 534"/>
                  <a:gd name="T121" fmla="*/ 165 h 543"/>
                  <a:gd name="T122" fmla="*/ 503 w 534"/>
                  <a:gd name="T123" fmla="*/ 172 h 543"/>
                  <a:gd name="T124" fmla="*/ 525 w 534"/>
                  <a:gd name="T125" fmla="*/ 183 h 5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34" h="543">
                    <a:moveTo>
                      <a:pt x="534" y="194"/>
                    </a:moveTo>
                    <a:lnTo>
                      <a:pt x="534" y="194"/>
                    </a:lnTo>
                    <a:lnTo>
                      <a:pt x="533" y="195"/>
                    </a:lnTo>
                    <a:lnTo>
                      <a:pt x="532" y="195"/>
                    </a:lnTo>
                    <a:lnTo>
                      <a:pt x="532" y="195"/>
                    </a:lnTo>
                    <a:lnTo>
                      <a:pt x="532" y="196"/>
                    </a:lnTo>
                    <a:lnTo>
                      <a:pt x="532" y="197"/>
                    </a:lnTo>
                    <a:lnTo>
                      <a:pt x="533" y="199"/>
                    </a:lnTo>
                    <a:lnTo>
                      <a:pt x="534" y="200"/>
                    </a:lnTo>
                    <a:lnTo>
                      <a:pt x="534" y="201"/>
                    </a:lnTo>
                    <a:lnTo>
                      <a:pt x="534" y="203"/>
                    </a:lnTo>
                    <a:lnTo>
                      <a:pt x="534" y="203"/>
                    </a:lnTo>
                    <a:lnTo>
                      <a:pt x="534" y="204"/>
                    </a:lnTo>
                    <a:lnTo>
                      <a:pt x="534" y="204"/>
                    </a:lnTo>
                    <a:lnTo>
                      <a:pt x="534" y="204"/>
                    </a:lnTo>
                    <a:lnTo>
                      <a:pt x="533" y="204"/>
                    </a:lnTo>
                    <a:lnTo>
                      <a:pt x="533" y="204"/>
                    </a:lnTo>
                    <a:lnTo>
                      <a:pt x="532" y="204"/>
                    </a:lnTo>
                    <a:lnTo>
                      <a:pt x="532" y="204"/>
                    </a:lnTo>
                    <a:lnTo>
                      <a:pt x="532" y="203"/>
                    </a:lnTo>
                    <a:lnTo>
                      <a:pt x="532" y="203"/>
                    </a:lnTo>
                    <a:lnTo>
                      <a:pt x="531" y="203"/>
                    </a:lnTo>
                    <a:lnTo>
                      <a:pt x="530" y="203"/>
                    </a:lnTo>
                    <a:lnTo>
                      <a:pt x="530" y="203"/>
                    </a:lnTo>
                    <a:lnTo>
                      <a:pt x="530" y="204"/>
                    </a:lnTo>
                    <a:lnTo>
                      <a:pt x="529" y="204"/>
                    </a:lnTo>
                    <a:lnTo>
                      <a:pt x="529" y="205"/>
                    </a:lnTo>
                    <a:lnTo>
                      <a:pt x="528" y="207"/>
                    </a:lnTo>
                    <a:lnTo>
                      <a:pt x="528" y="207"/>
                    </a:lnTo>
                    <a:lnTo>
                      <a:pt x="528" y="208"/>
                    </a:lnTo>
                    <a:lnTo>
                      <a:pt x="527" y="210"/>
                    </a:lnTo>
                    <a:lnTo>
                      <a:pt x="527" y="210"/>
                    </a:lnTo>
                    <a:lnTo>
                      <a:pt x="526" y="211"/>
                    </a:lnTo>
                    <a:lnTo>
                      <a:pt x="526" y="211"/>
                    </a:lnTo>
                    <a:lnTo>
                      <a:pt x="525" y="213"/>
                    </a:lnTo>
                    <a:lnTo>
                      <a:pt x="525" y="213"/>
                    </a:lnTo>
                    <a:lnTo>
                      <a:pt x="525" y="213"/>
                    </a:lnTo>
                    <a:lnTo>
                      <a:pt x="525" y="214"/>
                    </a:lnTo>
                    <a:lnTo>
                      <a:pt x="525" y="215"/>
                    </a:lnTo>
                    <a:lnTo>
                      <a:pt x="525" y="215"/>
                    </a:lnTo>
                    <a:lnTo>
                      <a:pt x="525" y="215"/>
                    </a:lnTo>
                    <a:lnTo>
                      <a:pt x="525" y="216"/>
                    </a:lnTo>
                    <a:lnTo>
                      <a:pt x="526" y="217"/>
                    </a:lnTo>
                    <a:lnTo>
                      <a:pt x="526" y="217"/>
                    </a:lnTo>
                    <a:lnTo>
                      <a:pt x="526" y="217"/>
                    </a:lnTo>
                    <a:lnTo>
                      <a:pt x="525" y="218"/>
                    </a:lnTo>
                    <a:lnTo>
                      <a:pt x="525" y="219"/>
                    </a:lnTo>
                    <a:lnTo>
                      <a:pt x="525" y="219"/>
                    </a:lnTo>
                    <a:lnTo>
                      <a:pt x="526" y="220"/>
                    </a:lnTo>
                    <a:lnTo>
                      <a:pt x="526" y="221"/>
                    </a:lnTo>
                    <a:lnTo>
                      <a:pt x="526" y="222"/>
                    </a:lnTo>
                    <a:lnTo>
                      <a:pt x="526" y="223"/>
                    </a:lnTo>
                    <a:lnTo>
                      <a:pt x="526" y="225"/>
                    </a:lnTo>
                    <a:lnTo>
                      <a:pt x="526" y="225"/>
                    </a:lnTo>
                    <a:lnTo>
                      <a:pt x="527" y="226"/>
                    </a:lnTo>
                    <a:lnTo>
                      <a:pt x="527" y="228"/>
                    </a:lnTo>
                    <a:lnTo>
                      <a:pt x="527" y="228"/>
                    </a:lnTo>
                    <a:lnTo>
                      <a:pt x="527" y="229"/>
                    </a:lnTo>
                    <a:lnTo>
                      <a:pt x="527" y="230"/>
                    </a:lnTo>
                    <a:lnTo>
                      <a:pt x="527" y="231"/>
                    </a:lnTo>
                    <a:lnTo>
                      <a:pt x="526" y="232"/>
                    </a:lnTo>
                    <a:lnTo>
                      <a:pt x="526" y="232"/>
                    </a:lnTo>
                    <a:lnTo>
                      <a:pt x="526" y="233"/>
                    </a:lnTo>
                    <a:lnTo>
                      <a:pt x="526" y="233"/>
                    </a:lnTo>
                    <a:lnTo>
                      <a:pt x="526" y="234"/>
                    </a:lnTo>
                    <a:lnTo>
                      <a:pt x="526" y="234"/>
                    </a:lnTo>
                    <a:lnTo>
                      <a:pt x="527" y="235"/>
                    </a:lnTo>
                    <a:lnTo>
                      <a:pt x="527" y="235"/>
                    </a:lnTo>
                    <a:lnTo>
                      <a:pt x="527" y="235"/>
                    </a:lnTo>
                    <a:lnTo>
                      <a:pt x="527" y="237"/>
                    </a:lnTo>
                    <a:lnTo>
                      <a:pt x="527" y="237"/>
                    </a:lnTo>
                    <a:lnTo>
                      <a:pt x="526" y="238"/>
                    </a:lnTo>
                    <a:lnTo>
                      <a:pt x="526" y="239"/>
                    </a:lnTo>
                    <a:lnTo>
                      <a:pt x="526" y="239"/>
                    </a:lnTo>
                    <a:lnTo>
                      <a:pt x="526" y="241"/>
                    </a:lnTo>
                    <a:lnTo>
                      <a:pt x="526" y="242"/>
                    </a:lnTo>
                    <a:lnTo>
                      <a:pt x="527" y="242"/>
                    </a:lnTo>
                    <a:lnTo>
                      <a:pt x="527" y="243"/>
                    </a:lnTo>
                    <a:lnTo>
                      <a:pt x="526" y="244"/>
                    </a:lnTo>
                    <a:lnTo>
                      <a:pt x="526" y="245"/>
                    </a:lnTo>
                    <a:lnTo>
                      <a:pt x="525" y="245"/>
                    </a:lnTo>
                    <a:lnTo>
                      <a:pt x="524" y="247"/>
                    </a:lnTo>
                    <a:lnTo>
                      <a:pt x="524" y="249"/>
                    </a:lnTo>
                    <a:lnTo>
                      <a:pt x="523" y="251"/>
                    </a:lnTo>
                    <a:lnTo>
                      <a:pt x="522" y="253"/>
                    </a:lnTo>
                    <a:lnTo>
                      <a:pt x="522" y="254"/>
                    </a:lnTo>
                    <a:lnTo>
                      <a:pt x="521" y="255"/>
                    </a:lnTo>
                    <a:lnTo>
                      <a:pt x="520" y="255"/>
                    </a:lnTo>
                    <a:lnTo>
                      <a:pt x="519" y="257"/>
                    </a:lnTo>
                    <a:lnTo>
                      <a:pt x="517" y="258"/>
                    </a:lnTo>
                    <a:lnTo>
                      <a:pt x="516" y="258"/>
                    </a:lnTo>
                    <a:lnTo>
                      <a:pt x="515" y="259"/>
                    </a:lnTo>
                    <a:lnTo>
                      <a:pt x="514" y="259"/>
                    </a:lnTo>
                    <a:lnTo>
                      <a:pt x="513" y="259"/>
                    </a:lnTo>
                    <a:lnTo>
                      <a:pt x="511" y="259"/>
                    </a:lnTo>
                    <a:lnTo>
                      <a:pt x="508" y="260"/>
                    </a:lnTo>
                    <a:lnTo>
                      <a:pt x="504" y="260"/>
                    </a:lnTo>
                    <a:lnTo>
                      <a:pt x="503" y="260"/>
                    </a:lnTo>
                    <a:lnTo>
                      <a:pt x="502" y="261"/>
                    </a:lnTo>
                    <a:lnTo>
                      <a:pt x="500" y="262"/>
                    </a:lnTo>
                    <a:lnTo>
                      <a:pt x="500" y="262"/>
                    </a:lnTo>
                    <a:lnTo>
                      <a:pt x="500" y="263"/>
                    </a:lnTo>
                    <a:lnTo>
                      <a:pt x="500" y="263"/>
                    </a:lnTo>
                    <a:lnTo>
                      <a:pt x="499" y="264"/>
                    </a:lnTo>
                    <a:lnTo>
                      <a:pt x="498" y="265"/>
                    </a:lnTo>
                    <a:lnTo>
                      <a:pt x="498" y="265"/>
                    </a:lnTo>
                    <a:lnTo>
                      <a:pt x="496" y="269"/>
                    </a:lnTo>
                    <a:lnTo>
                      <a:pt x="495" y="270"/>
                    </a:lnTo>
                    <a:lnTo>
                      <a:pt x="494" y="270"/>
                    </a:lnTo>
                    <a:lnTo>
                      <a:pt x="493" y="271"/>
                    </a:lnTo>
                    <a:lnTo>
                      <a:pt x="492" y="272"/>
                    </a:lnTo>
                    <a:lnTo>
                      <a:pt x="492" y="272"/>
                    </a:lnTo>
                    <a:lnTo>
                      <a:pt x="492" y="272"/>
                    </a:lnTo>
                    <a:lnTo>
                      <a:pt x="491" y="273"/>
                    </a:lnTo>
                    <a:lnTo>
                      <a:pt x="491" y="274"/>
                    </a:lnTo>
                    <a:lnTo>
                      <a:pt x="489" y="276"/>
                    </a:lnTo>
                    <a:lnTo>
                      <a:pt x="488" y="278"/>
                    </a:lnTo>
                    <a:lnTo>
                      <a:pt x="488" y="278"/>
                    </a:lnTo>
                    <a:lnTo>
                      <a:pt x="487" y="279"/>
                    </a:lnTo>
                    <a:lnTo>
                      <a:pt x="486" y="280"/>
                    </a:lnTo>
                    <a:lnTo>
                      <a:pt x="485" y="280"/>
                    </a:lnTo>
                    <a:lnTo>
                      <a:pt x="483" y="282"/>
                    </a:lnTo>
                    <a:lnTo>
                      <a:pt x="482" y="282"/>
                    </a:lnTo>
                    <a:lnTo>
                      <a:pt x="481" y="283"/>
                    </a:lnTo>
                    <a:lnTo>
                      <a:pt x="481" y="284"/>
                    </a:lnTo>
                    <a:lnTo>
                      <a:pt x="480" y="285"/>
                    </a:lnTo>
                    <a:lnTo>
                      <a:pt x="480" y="287"/>
                    </a:lnTo>
                    <a:lnTo>
                      <a:pt x="478" y="289"/>
                    </a:lnTo>
                    <a:lnTo>
                      <a:pt x="478" y="290"/>
                    </a:lnTo>
                    <a:lnTo>
                      <a:pt x="477" y="292"/>
                    </a:lnTo>
                    <a:lnTo>
                      <a:pt x="477" y="292"/>
                    </a:lnTo>
                    <a:lnTo>
                      <a:pt x="477" y="292"/>
                    </a:lnTo>
                    <a:lnTo>
                      <a:pt x="478" y="294"/>
                    </a:lnTo>
                    <a:lnTo>
                      <a:pt x="478" y="294"/>
                    </a:lnTo>
                    <a:lnTo>
                      <a:pt x="478" y="295"/>
                    </a:lnTo>
                    <a:lnTo>
                      <a:pt x="478" y="295"/>
                    </a:lnTo>
                    <a:lnTo>
                      <a:pt x="478" y="295"/>
                    </a:lnTo>
                    <a:lnTo>
                      <a:pt x="478" y="295"/>
                    </a:lnTo>
                    <a:lnTo>
                      <a:pt x="477" y="297"/>
                    </a:lnTo>
                    <a:lnTo>
                      <a:pt x="477" y="298"/>
                    </a:lnTo>
                    <a:lnTo>
                      <a:pt x="477" y="300"/>
                    </a:lnTo>
                    <a:lnTo>
                      <a:pt x="477" y="301"/>
                    </a:lnTo>
                    <a:lnTo>
                      <a:pt x="477" y="301"/>
                    </a:lnTo>
                    <a:lnTo>
                      <a:pt x="478" y="302"/>
                    </a:lnTo>
                    <a:lnTo>
                      <a:pt x="478" y="302"/>
                    </a:lnTo>
                    <a:lnTo>
                      <a:pt x="478" y="303"/>
                    </a:lnTo>
                    <a:lnTo>
                      <a:pt x="478" y="303"/>
                    </a:lnTo>
                    <a:lnTo>
                      <a:pt x="478" y="305"/>
                    </a:lnTo>
                    <a:lnTo>
                      <a:pt x="478" y="306"/>
                    </a:lnTo>
                    <a:lnTo>
                      <a:pt x="478" y="307"/>
                    </a:lnTo>
                    <a:lnTo>
                      <a:pt x="477" y="307"/>
                    </a:lnTo>
                    <a:lnTo>
                      <a:pt x="477" y="307"/>
                    </a:lnTo>
                    <a:lnTo>
                      <a:pt x="477" y="307"/>
                    </a:lnTo>
                    <a:lnTo>
                      <a:pt x="476" y="308"/>
                    </a:lnTo>
                    <a:lnTo>
                      <a:pt x="476" y="308"/>
                    </a:lnTo>
                    <a:lnTo>
                      <a:pt x="475" y="309"/>
                    </a:lnTo>
                    <a:lnTo>
                      <a:pt x="475" y="309"/>
                    </a:lnTo>
                    <a:lnTo>
                      <a:pt x="473" y="309"/>
                    </a:lnTo>
                    <a:lnTo>
                      <a:pt x="473" y="309"/>
                    </a:lnTo>
                    <a:lnTo>
                      <a:pt x="472" y="309"/>
                    </a:lnTo>
                    <a:lnTo>
                      <a:pt x="471" y="309"/>
                    </a:lnTo>
                    <a:lnTo>
                      <a:pt x="471" y="309"/>
                    </a:lnTo>
                    <a:lnTo>
                      <a:pt x="470" y="309"/>
                    </a:lnTo>
                    <a:lnTo>
                      <a:pt x="470" y="310"/>
                    </a:lnTo>
                    <a:lnTo>
                      <a:pt x="469" y="311"/>
                    </a:lnTo>
                    <a:lnTo>
                      <a:pt x="469" y="311"/>
                    </a:lnTo>
                    <a:lnTo>
                      <a:pt x="468" y="312"/>
                    </a:lnTo>
                    <a:lnTo>
                      <a:pt x="468" y="312"/>
                    </a:lnTo>
                    <a:lnTo>
                      <a:pt x="468" y="312"/>
                    </a:lnTo>
                    <a:lnTo>
                      <a:pt x="467" y="313"/>
                    </a:lnTo>
                    <a:lnTo>
                      <a:pt x="467" y="314"/>
                    </a:lnTo>
                    <a:lnTo>
                      <a:pt x="466" y="314"/>
                    </a:lnTo>
                    <a:lnTo>
                      <a:pt x="466" y="315"/>
                    </a:lnTo>
                    <a:lnTo>
                      <a:pt x="466" y="316"/>
                    </a:lnTo>
                    <a:lnTo>
                      <a:pt x="466" y="317"/>
                    </a:lnTo>
                    <a:lnTo>
                      <a:pt x="465" y="318"/>
                    </a:lnTo>
                    <a:lnTo>
                      <a:pt x="465" y="319"/>
                    </a:lnTo>
                    <a:lnTo>
                      <a:pt x="464" y="319"/>
                    </a:lnTo>
                    <a:lnTo>
                      <a:pt x="464" y="319"/>
                    </a:lnTo>
                    <a:lnTo>
                      <a:pt x="463" y="319"/>
                    </a:lnTo>
                    <a:lnTo>
                      <a:pt x="463" y="320"/>
                    </a:lnTo>
                    <a:lnTo>
                      <a:pt x="463" y="320"/>
                    </a:lnTo>
                    <a:lnTo>
                      <a:pt x="462" y="321"/>
                    </a:lnTo>
                    <a:lnTo>
                      <a:pt x="462" y="321"/>
                    </a:lnTo>
                    <a:lnTo>
                      <a:pt x="461" y="321"/>
                    </a:lnTo>
                    <a:lnTo>
                      <a:pt x="460" y="321"/>
                    </a:lnTo>
                    <a:lnTo>
                      <a:pt x="459" y="321"/>
                    </a:lnTo>
                    <a:lnTo>
                      <a:pt x="458" y="321"/>
                    </a:lnTo>
                    <a:lnTo>
                      <a:pt x="458" y="321"/>
                    </a:lnTo>
                    <a:lnTo>
                      <a:pt x="458" y="322"/>
                    </a:lnTo>
                    <a:lnTo>
                      <a:pt x="458" y="324"/>
                    </a:lnTo>
                    <a:lnTo>
                      <a:pt x="458" y="325"/>
                    </a:lnTo>
                    <a:lnTo>
                      <a:pt x="458" y="326"/>
                    </a:lnTo>
                    <a:lnTo>
                      <a:pt x="458" y="326"/>
                    </a:lnTo>
                    <a:lnTo>
                      <a:pt x="458" y="327"/>
                    </a:lnTo>
                    <a:lnTo>
                      <a:pt x="459" y="328"/>
                    </a:lnTo>
                    <a:lnTo>
                      <a:pt x="459" y="329"/>
                    </a:lnTo>
                    <a:lnTo>
                      <a:pt x="459" y="330"/>
                    </a:lnTo>
                    <a:lnTo>
                      <a:pt x="460" y="330"/>
                    </a:lnTo>
                    <a:lnTo>
                      <a:pt x="459" y="331"/>
                    </a:lnTo>
                    <a:lnTo>
                      <a:pt x="459" y="333"/>
                    </a:lnTo>
                    <a:lnTo>
                      <a:pt x="459" y="335"/>
                    </a:lnTo>
                    <a:lnTo>
                      <a:pt x="459" y="337"/>
                    </a:lnTo>
                    <a:lnTo>
                      <a:pt x="458" y="337"/>
                    </a:lnTo>
                    <a:lnTo>
                      <a:pt x="458" y="338"/>
                    </a:lnTo>
                    <a:lnTo>
                      <a:pt x="458" y="338"/>
                    </a:lnTo>
                    <a:lnTo>
                      <a:pt x="457" y="339"/>
                    </a:lnTo>
                    <a:lnTo>
                      <a:pt x="456" y="340"/>
                    </a:lnTo>
                    <a:lnTo>
                      <a:pt x="455" y="340"/>
                    </a:lnTo>
                    <a:lnTo>
                      <a:pt x="455" y="342"/>
                    </a:lnTo>
                    <a:lnTo>
                      <a:pt x="454" y="342"/>
                    </a:lnTo>
                    <a:lnTo>
                      <a:pt x="454" y="343"/>
                    </a:lnTo>
                    <a:lnTo>
                      <a:pt x="454" y="345"/>
                    </a:lnTo>
                    <a:lnTo>
                      <a:pt x="453" y="346"/>
                    </a:lnTo>
                    <a:lnTo>
                      <a:pt x="453" y="346"/>
                    </a:lnTo>
                    <a:lnTo>
                      <a:pt x="452" y="347"/>
                    </a:lnTo>
                    <a:lnTo>
                      <a:pt x="452" y="347"/>
                    </a:lnTo>
                    <a:lnTo>
                      <a:pt x="451" y="347"/>
                    </a:lnTo>
                    <a:lnTo>
                      <a:pt x="450" y="349"/>
                    </a:lnTo>
                    <a:lnTo>
                      <a:pt x="450" y="349"/>
                    </a:lnTo>
                    <a:lnTo>
                      <a:pt x="450" y="349"/>
                    </a:lnTo>
                    <a:lnTo>
                      <a:pt x="448" y="350"/>
                    </a:lnTo>
                    <a:lnTo>
                      <a:pt x="448" y="350"/>
                    </a:lnTo>
                    <a:lnTo>
                      <a:pt x="447" y="350"/>
                    </a:lnTo>
                    <a:lnTo>
                      <a:pt x="445" y="349"/>
                    </a:lnTo>
                    <a:lnTo>
                      <a:pt x="445" y="349"/>
                    </a:lnTo>
                    <a:lnTo>
                      <a:pt x="444" y="349"/>
                    </a:lnTo>
                    <a:lnTo>
                      <a:pt x="443" y="349"/>
                    </a:lnTo>
                    <a:lnTo>
                      <a:pt x="443" y="349"/>
                    </a:lnTo>
                    <a:lnTo>
                      <a:pt x="443" y="349"/>
                    </a:lnTo>
                    <a:lnTo>
                      <a:pt x="442" y="350"/>
                    </a:lnTo>
                    <a:lnTo>
                      <a:pt x="442" y="350"/>
                    </a:lnTo>
                    <a:lnTo>
                      <a:pt x="442" y="351"/>
                    </a:lnTo>
                    <a:lnTo>
                      <a:pt x="441" y="351"/>
                    </a:lnTo>
                    <a:lnTo>
                      <a:pt x="441" y="352"/>
                    </a:lnTo>
                    <a:lnTo>
                      <a:pt x="441" y="352"/>
                    </a:lnTo>
                    <a:lnTo>
                      <a:pt x="440" y="353"/>
                    </a:lnTo>
                    <a:lnTo>
                      <a:pt x="440" y="353"/>
                    </a:lnTo>
                    <a:lnTo>
                      <a:pt x="440" y="354"/>
                    </a:lnTo>
                    <a:lnTo>
                      <a:pt x="440" y="354"/>
                    </a:lnTo>
                    <a:lnTo>
                      <a:pt x="440" y="354"/>
                    </a:lnTo>
                    <a:lnTo>
                      <a:pt x="441" y="355"/>
                    </a:lnTo>
                    <a:lnTo>
                      <a:pt x="441" y="355"/>
                    </a:lnTo>
                    <a:lnTo>
                      <a:pt x="442" y="355"/>
                    </a:lnTo>
                    <a:lnTo>
                      <a:pt x="442" y="356"/>
                    </a:lnTo>
                    <a:lnTo>
                      <a:pt x="443" y="357"/>
                    </a:lnTo>
                    <a:lnTo>
                      <a:pt x="443" y="358"/>
                    </a:lnTo>
                    <a:lnTo>
                      <a:pt x="443" y="359"/>
                    </a:lnTo>
                    <a:lnTo>
                      <a:pt x="443" y="359"/>
                    </a:lnTo>
                    <a:lnTo>
                      <a:pt x="444" y="360"/>
                    </a:lnTo>
                    <a:lnTo>
                      <a:pt x="444" y="361"/>
                    </a:lnTo>
                    <a:lnTo>
                      <a:pt x="444" y="362"/>
                    </a:lnTo>
                    <a:lnTo>
                      <a:pt x="443" y="363"/>
                    </a:lnTo>
                    <a:lnTo>
                      <a:pt x="442" y="364"/>
                    </a:lnTo>
                    <a:lnTo>
                      <a:pt x="441" y="366"/>
                    </a:lnTo>
                    <a:lnTo>
                      <a:pt x="441" y="366"/>
                    </a:lnTo>
                    <a:lnTo>
                      <a:pt x="440" y="367"/>
                    </a:lnTo>
                    <a:lnTo>
                      <a:pt x="440" y="367"/>
                    </a:lnTo>
                    <a:lnTo>
                      <a:pt x="440" y="368"/>
                    </a:lnTo>
                    <a:lnTo>
                      <a:pt x="439" y="368"/>
                    </a:lnTo>
                    <a:lnTo>
                      <a:pt x="439" y="368"/>
                    </a:lnTo>
                    <a:lnTo>
                      <a:pt x="438" y="368"/>
                    </a:lnTo>
                    <a:lnTo>
                      <a:pt x="438" y="368"/>
                    </a:lnTo>
                    <a:lnTo>
                      <a:pt x="438" y="368"/>
                    </a:lnTo>
                    <a:lnTo>
                      <a:pt x="437" y="369"/>
                    </a:lnTo>
                    <a:lnTo>
                      <a:pt x="436" y="369"/>
                    </a:lnTo>
                    <a:lnTo>
                      <a:pt x="435" y="370"/>
                    </a:lnTo>
                    <a:lnTo>
                      <a:pt x="435" y="370"/>
                    </a:lnTo>
                    <a:lnTo>
                      <a:pt x="434" y="371"/>
                    </a:lnTo>
                    <a:lnTo>
                      <a:pt x="433" y="373"/>
                    </a:lnTo>
                    <a:lnTo>
                      <a:pt x="433" y="373"/>
                    </a:lnTo>
                    <a:lnTo>
                      <a:pt x="433" y="374"/>
                    </a:lnTo>
                    <a:lnTo>
                      <a:pt x="433" y="374"/>
                    </a:lnTo>
                    <a:lnTo>
                      <a:pt x="433" y="375"/>
                    </a:lnTo>
                    <a:lnTo>
                      <a:pt x="431" y="377"/>
                    </a:lnTo>
                    <a:lnTo>
                      <a:pt x="430" y="378"/>
                    </a:lnTo>
                    <a:lnTo>
                      <a:pt x="429" y="379"/>
                    </a:lnTo>
                    <a:lnTo>
                      <a:pt x="428" y="379"/>
                    </a:lnTo>
                    <a:lnTo>
                      <a:pt x="428" y="380"/>
                    </a:lnTo>
                    <a:lnTo>
                      <a:pt x="427" y="380"/>
                    </a:lnTo>
                    <a:lnTo>
                      <a:pt x="427" y="380"/>
                    </a:lnTo>
                    <a:lnTo>
                      <a:pt x="426" y="380"/>
                    </a:lnTo>
                    <a:lnTo>
                      <a:pt x="426" y="381"/>
                    </a:lnTo>
                    <a:lnTo>
                      <a:pt x="426" y="381"/>
                    </a:lnTo>
                    <a:lnTo>
                      <a:pt x="426" y="381"/>
                    </a:lnTo>
                    <a:lnTo>
                      <a:pt x="425" y="382"/>
                    </a:lnTo>
                    <a:lnTo>
                      <a:pt x="424" y="382"/>
                    </a:lnTo>
                    <a:lnTo>
                      <a:pt x="424" y="383"/>
                    </a:lnTo>
                    <a:lnTo>
                      <a:pt x="423" y="384"/>
                    </a:lnTo>
                    <a:lnTo>
                      <a:pt x="423" y="384"/>
                    </a:lnTo>
                    <a:lnTo>
                      <a:pt x="423" y="385"/>
                    </a:lnTo>
                    <a:lnTo>
                      <a:pt x="422" y="387"/>
                    </a:lnTo>
                    <a:lnTo>
                      <a:pt x="422" y="387"/>
                    </a:lnTo>
                    <a:lnTo>
                      <a:pt x="422" y="387"/>
                    </a:lnTo>
                    <a:lnTo>
                      <a:pt x="422" y="389"/>
                    </a:lnTo>
                    <a:lnTo>
                      <a:pt x="421" y="391"/>
                    </a:lnTo>
                    <a:lnTo>
                      <a:pt x="421" y="392"/>
                    </a:lnTo>
                    <a:lnTo>
                      <a:pt x="420" y="393"/>
                    </a:lnTo>
                    <a:lnTo>
                      <a:pt x="419" y="394"/>
                    </a:lnTo>
                    <a:lnTo>
                      <a:pt x="418" y="395"/>
                    </a:lnTo>
                    <a:lnTo>
                      <a:pt x="417" y="396"/>
                    </a:lnTo>
                    <a:lnTo>
                      <a:pt x="417" y="396"/>
                    </a:lnTo>
                    <a:lnTo>
                      <a:pt x="416" y="397"/>
                    </a:lnTo>
                    <a:lnTo>
                      <a:pt x="416" y="398"/>
                    </a:lnTo>
                    <a:lnTo>
                      <a:pt x="416" y="398"/>
                    </a:lnTo>
                    <a:lnTo>
                      <a:pt x="415" y="399"/>
                    </a:lnTo>
                    <a:lnTo>
                      <a:pt x="414" y="399"/>
                    </a:lnTo>
                    <a:lnTo>
                      <a:pt x="413" y="400"/>
                    </a:lnTo>
                    <a:lnTo>
                      <a:pt x="413" y="400"/>
                    </a:lnTo>
                    <a:lnTo>
                      <a:pt x="412" y="401"/>
                    </a:lnTo>
                    <a:lnTo>
                      <a:pt x="410" y="402"/>
                    </a:lnTo>
                    <a:lnTo>
                      <a:pt x="410" y="403"/>
                    </a:lnTo>
                    <a:lnTo>
                      <a:pt x="410" y="403"/>
                    </a:lnTo>
                    <a:lnTo>
                      <a:pt x="408" y="404"/>
                    </a:lnTo>
                    <a:lnTo>
                      <a:pt x="408" y="404"/>
                    </a:lnTo>
                    <a:lnTo>
                      <a:pt x="407" y="404"/>
                    </a:lnTo>
                    <a:lnTo>
                      <a:pt x="406" y="405"/>
                    </a:lnTo>
                    <a:lnTo>
                      <a:pt x="406" y="405"/>
                    </a:lnTo>
                    <a:lnTo>
                      <a:pt x="403" y="406"/>
                    </a:lnTo>
                    <a:lnTo>
                      <a:pt x="403" y="406"/>
                    </a:lnTo>
                    <a:lnTo>
                      <a:pt x="402" y="406"/>
                    </a:lnTo>
                    <a:lnTo>
                      <a:pt x="402" y="407"/>
                    </a:lnTo>
                    <a:lnTo>
                      <a:pt x="401" y="407"/>
                    </a:lnTo>
                    <a:lnTo>
                      <a:pt x="400" y="408"/>
                    </a:lnTo>
                    <a:lnTo>
                      <a:pt x="399" y="408"/>
                    </a:lnTo>
                    <a:lnTo>
                      <a:pt x="399" y="408"/>
                    </a:lnTo>
                    <a:lnTo>
                      <a:pt x="398" y="409"/>
                    </a:lnTo>
                    <a:lnTo>
                      <a:pt x="398" y="409"/>
                    </a:lnTo>
                    <a:lnTo>
                      <a:pt x="397" y="409"/>
                    </a:lnTo>
                    <a:lnTo>
                      <a:pt x="397" y="410"/>
                    </a:lnTo>
                    <a:lnTo>
                      <a:pt x="396" y="410"/>
                    </a:lnTo>
                    <a:lnTo>
                      <a:pt x="395" y="410"/>
                    </a:lnTo>
                    <a:lnTo>
                      <a:pt x="394" y="410"/>
                    </a:lnTo>
                    <a:lnTo>
                      <a:pt x="393" y="411"/>
                    </a:lnTo>
                    <a:lnTo>
                      <a:pt x="393" y="411"/>
                    </a:lnTo>
                    <a:lnTo>
                      <a:pt x="392" y="412"/>
                    </a:lnTo>
                    <a:lnTo>
                      <a:pt x="391" y="412"/>
                    </a:lnTo>
                    <a:lnTo>
                      <a:pt x="389" y="413"/>
                    </a:lnTo>
                    <a:lnTo>
                      <a:pt x="388" y="414"/>
                    </a:lnTo>
                    <a:lnTo>
                      <a:pt x="387" y="414"/>
                    </a:lnTo>
                    <a:lnTo>
                      <a:pt x="387" y="415"/>
                    </a:lnTo>
                    <a:lnTo>
                      <a:pt x="386" y="415"/>
                    </a:lnTo>
                    <a:lnTo>
                      <a:pt x="386" y="416"/>
                    </a:lnTo>
                    <a:lnTo>
                      <a:pt x="385" y="416"/>
                    </a:lnTo>
                    <a:lnTo>
                      <a:pt x="384" y="417"/>
                    </a:lnTo>
                    <a:lnTo>
                      <a:pt x="383" y="418"/>
                    </a:lnTo>
                    <a:lnTo>
                      <a:pt x="383" y="418"/>
                    </a:lnTo>
                    <a:lnTo>
                      <a:pt x="383" y="419"/>
                    </a:lnTo>
                    <a:lnTo>
                      <a:pt x="382" y="420"/>
                    </a:lnTo>
                    <a:lnTo>
                      <a:pt x="381" y="420"/>
                    </a:lnTo>
                    <a:lnTo>
                      <a:pt x="380" y="421"/>
                    </a:lnTo>
                    <a:lnTo>
                      <a:pt x="379" y="421"/>
                    </a:lnTo>
                    <a:lnTo>
                      <a:pt x="378" y="421"/>
                    </a:lnTo>
                    <a:lnTo>
                      <a:pt x="376" y="422"/>
                    </a:lnTo>
                    <a:lnTo>
                      <a:pt x="373" y="423"/>
                    </a:lnTo>
                    <a:lnTo>
                      <a:pt x="372" y="423"/>
                    </a:lnTo>
                    <a:lnTo>
                      <a:pt x="371" y="425"/>
                    </a:lnTo>
                    <a:lnTo>
                      <a:pt x="371" y="425"/>
                    </a:lnTo>
                    <a:lnTo>
                      <a:pt x="371" y="425"/>
                    </a:lnTo>
                    <a:lnTo>
                      <a:pt x="370" y="426"/>
                    </a:lnTo>
                    <a:lnTo>
                      <a:pt x="369" y="426"/>
                    </a:lnTo>
                    <a:lnTo>
                      <a:pt x="367" y="426"/>
                    </a:lnTo>
                    <a:lnTo>
                      <a:pt x="366" y="427"/>
                    </a:lnTo>
                    <a:lnTo>
                      <a:pt x="365" y="429"/>
                    </a:lnTo>
                    <a:lnTo>
                      <a:pt x="364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1" y="436"/>
                    </a:lnTo>
                    <a:lnTo>
                      <a:pt x="361" y="437"/>
                    </a:lnTo>
                    <a:lnTo>
                      <a:pt x="360" y="437"/>
                    </a:lnTo>
                    <a:lnTo>
                      <a:pt x="359" y="438"/>
                    </a:lnTo>
                    <a:lnTo>
                      <a:pt x="359" y="438"/>
                    </a:lnTo>
                    <a:lnTo>
                      <a:pt x="357" y="440"/>
                    </a:lnTo>
                    <a:lnTo>
                      <a:pt x="357" y="441"/>
                    </a:lnTo>
                    <a:lnTo>
                      <a:pt x="356" y="441"/>
                    </a:lnTo>
                    <a:lnTo>
                      <a:pt x="355" y="441"/>
                    </a:lnTo>
                    <a:lnTo>
                      <a:pt x="355" y="441"/>
                    </a:lnTo>
                    <a:lnTo>
                      <a:pt x="354" y="441"/>
                    </a:lnTo>
                    <a:lnTo>
                      <a:pt x="353" y="441"/>
                    </a:lnTo>
                    <a:lnTo>
                      <a:pt x="350" y="442"/>
                    </a:lnTo>
                    <a:lnTo>
                      <a:pt x="347" y="444"/>
                    </a:lnTo>
                    <a:lnTo>
                      <a:pt x="346" y="444"/>
                    </a:lnTo>
                    <a:lnTo>
                      <a:pt x="345" y="444"/>
                    </a:lnTo>
                    <a:lnTo>
                      <a:pt x="345" y="444"/>
                    </a:lnTo>
                    <a:lnTo>
                      <a:pt x="344" y="446"/>
                    </a:lnTo>
                    <a:lnTo>
                      <a:pt x="344" y="446"/>
                    </a:lnTo>
                    <a:lnTo>
                      <a:pt x="343" y="446"/>
                    </a:lnTo>
                    <a:lnTo>
                      <a:pt x="343" y="446"/>
                    </a:lnTo>
                    <a:lnTo>
                      <a:pt x="342" y="446"/>
                    </a:lnTo>
                    <a:lnTo>
                      <a:pt x="341" y="447"/>
                    </a:lnTo>
                    <a:lnTo>
                      <a:pt x="341" y="447"/>
                    </a:lnTo>
                    <a:lnTo>
                      <a:pt x="340" y="448"/>
                    </a:lnTo>
                    <a:lnTo>
                      <a:pt x="340" y="448"/>
                    </a:lnTo>
                    <a:lnTo>
                      <a:pt x="339" y="449"/>
                    </a:lnTo>
                    <a:lnTo>
                      <a:pt x="338" y="450"/>
                    </a:lnTo>
                    <a:lnTo>
                      <a:pt x="338" y="450"/>
                    </a:lnTo>
                    <a:lnTo>
                      <a:pt x="336" y="450"/>
                    </a:lnTo>
                    <a:lnTo>
                      <a:pt x="335" y="451"/>
                    </a:lnTo>
                    <a:lnTo>
                      <a:pt x="334" y="451"/>
                    </a:lnTo>
                    <a:lnTo>
                      <a:pt x="334" y="451"/>
                    </a:lnTo>
                    <a:lnTo>
                      <a:pt x="332" y="452"/>
                    </a:lnTo>
                    <a:lnTo>
                      <a:pt x="332" y="453"/>
                    </a:lnTo>
                    <a:lnTo>
                      <a:pt x="331" y="454"/>
                    </a:lnTo>
                    <a:lnTo>
                      <a:pt x="331" y="454"/>
                    </a:lnTo>
                    <a:lnTo>
                      <a:pt x="331" y="454"/>
                    </a:lnTo>
                    <a:lnTo>
                      <a:pt x="329" y="455"/>
                    </a:lnTo>
                    <a:lnTo>
                      <a:pt x="328" y="456"/>
                    </a:lnTo>
                    <a:lnTo>
                      <a:pt x="328" y="457"/>
                    </a:lnTo>
                    <a:lnTo>
                      <a:pt x="327" y="458"/>
                    </a:lnTo>
                    <a:lnTo>
                      <a:pt x="326" y="458"/>
                    </a:lnTo>
                    <a:lnTo>
                      <a:pt x="324" y="461"/>
                    </a:lnTo>
                    <a:lnTo>
                      <a:pt x="324" y="461"/>
                    </a:lnTo>
                    <a:lnTo>
                      <a:pt x="324" y="461"/>
                    </a:lnTo>
                    <a:lnTo>
                      <a:pt x="324" y="462"/>
                    </a:lnTo>
                    <a:lnTo>
                      <a:pt x="324" y="462"/>
                    </a:lnTo>
                    <a:lnTo>
                      <a:pt x="324" y="463"/>
                    </a:lnTo>
                    <a:lnTo>
                      <a:pt x="324" y="464"/>
                    </a:lnTo>
                    <a:lnTo>
                      <a:pt x="324" y="464"/>
                    </a:lnTo>
                    <a:lnTo>
                      <a:pt x="324" y="466"/>
                    </a:lnTo>
                    <a:lnTo>
                      <a:pt x="324" y="467"/>
                    </a:lnTo>
                    <a:lnTo>
                      <a:pt x="324" y="469"/>
                    </a:lnTo>
                    <a:lnTo>
                      <a:pt x="324" y="469"/>
                    </a:lnTo>
                    <a:lnTo>
                      <a:pt x="324" y="470"/>
                    </a:lnTo>
                    <a:lnTo>
                      <a:pt x="324" y="470"/>
                    </a:lnTo>
                    <a:lnTo>
                      <a:pt x="323" y="471"/>
                    </a:lnTo>
                    <a:lnTo>
                      <a:pt x="323" y="471"/>
                    </a:lnTo>
                    <a:lnTo>
                      <a:pt x="322" y="472"/>
                    </a:lnTo>
                    <a:lnTo>
                      <a:pt x="322" y="473"/>
                    </a:lnTo>
                    <a:lnTo>
                      <a:pt x="322" y="474"/>
                    </a:lnTo>
                    <a:lnTo>
                      <a:pt x="321" y="475"/>
                    </a:lnTo>
                    <a:lnTo>
                      <a:pt x="321" y="475"/>
                    </a:lnTo>
                    <a:lnTo>
                      <a:pt x="321" y="475"/>
                    </a:lnTo>
                    <a:lnTo>
                      <a:pt x="320" y="476"/>
                    </a:lnTo>
                    <a:lnTo>
                      <a:pt x="320" y="477"/>
                    </a:lnTo>
                    <a:lnTo>
                      <a:pt x="319" y="478"/>
                    </a:lnTo>
                    <a:lnTo>
                      <a:pt x="318" y="480"/>
                    </a:lnTo>
                    <a:lnTo>
                      <a:pt x="318" y="482"/>
                    </a:lnTo>
                    <a:lnTo>
                      <a:pt x="317" y="483"/>
                    </a:lnTo>
                    <a:lnTo>
                      <a:pt x="317" y="483"/>
                    </a:lnTo>
                    <a:lnTo>
                      <a:pt x="316" y="486"/>
                    </a:lnTo>
                    <a:lnTo>
                      <a:pt x="315" y="488"/>
                    </a:lnTo>
                    <a:lnTo>
                      <a:pt x="314" y="488"/>
                    </a:lnTo>
                    <a:lnTo>
                      <a:pt x="314" y="489"/>
                    </a:lnTo>
                    <a:lnTo>
                      <a:pt x="314" y="489"/>
                    </a:lnTo>
                    <a:lnTo>
                      <a:pt x="313" y="489"/>
                    </a:lnTo>
                    <a:lnTo>
                      <a:pt x="313" y="490"/>
                    </a:lnTo>
                    <a:lnTo>
                      <a:pt x="313" y="490"/>
                    </a:lnTo>
                    <a:lnTo>
                      <a:pt x="312" y="490"/>
                    </a:lnTo>
                    <a:lnTo>
                      <a:pt x="311" y="490"/>
                    </a:lnTo>
                    <a:lnTo>
                      <a:pt x="310" y="491"/>
                    </a:lnTo>
                    <a:lnTo>
                      <a:pt x="309" y="491"/>
                    </a:lnTo>
                    <a:lnTo>
                      <a:pt x="307" y="492"/>
                    </a:lnTo>
                    <a:lnTo>
                      <a:pt x="305" y="493"/>
                    </a:lnTo>
                    <a:lnTo>
                      <a:pt x="304" y="494"/>
                    </a:lnTo>
                    <a:lnTo>
                      <a:pt x="303" y="494"/>
                    </a:lnTo>
                    <a:lnTo>
                      <a:pt x="303" y="494"/>
                    </a:lnTo>
                    <a:lnTo>
                      <a:pt x="301" y="495"/>
                    </a:lnTo>
                    <a:lnTo>
                      <a:pt x="301" y="495"/>
                    </a:lnTo>
                    <a:lnTo>
                      <a:pt x="300" y="495"/>
                    </a:lnTo>
                    <a:lnTo>
                      <a:pt x="299" y="495"/>
                    </a:lnTo>
                    <a:lnTo>
                      <a:pt x="299" y="495"/>
                    </a:lnTo>
                    <a:lnTo>
                      <a:pt x="298" y="495"/>
                    </a:lnTo>
                    <a:lnTo>
                      <a:pt x="297" y="496"/>
                    </a:lnTo>
                    <a:lnTo>
                      <a:pt x="297" y="496"/>
                    </a:lnTo>
                    <a:lnTo>
                      <a:pt x="297" y="498"/>
                    </a:lnTo>
                    <a:lnTo>
                      <a:pt x="296" y="499"/>
                    </a:lnTo>
                    <a:lnTo>
                      <a:pt x="296" y="500"/>
                    </a:lnTo>
                    <a:lnTo>
                      <a:pt x="296" y="501"/>
                    </a:lnTo>
                    <a:lnTo>
                      <a:pt x="295" y="503"/>
                    </a:lnTo>
                    <a:lnTo>
                      <a:pt x="295" y="504"/>
                    </a:lnTo>
                    <a:lnTo>
                      <a:pt x="295" y="505"/>
                    </a:lnTo>
                    <a:lnTo>
                      <a:pt x="294" y="505"/>
                    </a:lnTo>
                    <a:lnTo>
                      <a:pt x="294" y="506"/>
                    </a:lnTo>
                    <a:lnTo>
                      <a:pt x="294" y="506"/>
                    </a:lnTo>
                    <a:lnTo>
                      <a:pt x="294" y="508"/>
                    </a:lnTo>
                    <a:lnTo>
                      <a:pt x="294" y="508"/>
                    </a:lnTo>
                    <a:lnTo>
                      <a:pt x="294" y="509"/>
                    </a:lnTo>
                    <a:lnTo>
                      <a:pt x="294" y="509"/>
                    </a:lnTo>
                    <a:lnTo>
                      <a:pt x="293" y="511"/>
                    </a:lnTo>
                    <a:lnTo>
                      <a:pt x="292" y="511"/>
                    </a:lnTo>
                    <a:lnTo>
                      <a:pt x="292" y="512"/>
                    </a:lnTo>
                    <a:lnTo>
                      <a:pt x="292" y="513"/>
                    </a:lnTo>
                    <a:lnTo>
                      <a:pt x="292" y="516"/>
                    </a:lnTo>
                    <a:lnTo>
                      <a:pt x="292" y="516"/>
                    </a:lnTo>
                    <a:lnTo>
                      <a:pt x="292" y="517"/>
                    </a:lnTo>
                    <a:lnTo>
                      <a:pt x="291" y="518"/>
                    </a:lnTo>
                    <a:lnTo>
                      <a:pt x="291" y="518"/>
                    </a:lnTo>
                    <a:lnTo>
                      <a:pt x="290" y="518"/>
                    </a:lnTo>
                    <a:lnTo>
                      <a:pt x="290" y="519"/>
                    </a:lnTo>
                    <a:lnTo>
                      <a:pt x="290" y="519"/>
                    </a:lnTo>
                    <a:lnTo>
                      <a:pt x="289" y="521"/>
                    </a:lnTo>
                    <a:lnTo>
                      <a:pt x="289" y="522"/>
                    </a:lnTo>
                    <a:lnTo>
                      <a:pt x="289" y="524"/>
                    </a:lnTo>
                    <a:lnTo>
                      <a:pt x="289" y="524"/>
                    </a:lnTo>
                    <a:lnTo>
                      <a:pt x="289" y="524"/>
                    </a:lnTo>
                    <a:lnTo>
                      <a:pt x="289" y="525"/>
                    </a:lnTo>
                    <a:lnTo>
                      <a:pt x="289" y="525"/>
                    </a:lnTo>
                    <a:lnTo>
                      <a:pt x="289" y="525"/>
                    </a:lnTo>
                    <a:lnTo>
                      <a:pt x="289" y="526"/>
                    </a:lnTo>
                    <a:lnTo>
                      <a:pt x="289" y="526"/>
                    </a:lnTo>
                    <a:lnTo>
                      <a:pt x="289" y="527"/>
                    </a:lnTo>
                    <a:lnTo>
                      <a:pt x="289" y="527"/>
                    </a:lnTo>
                    <a:lnTo>
                      <a:pt x="289" y="527"/>
                    </a:lnTo>
                    <a:lnTo>
                      <a:pt x="289" y="528"/>
                    </a:lnTo>
                    <a:lnTo>
                      <a:pt x="289" y="529"/>
                    </a:lnTo>
                    <a:lnTo>
                      <a:pt x="289" y="531"/>
                    </a:lnTo>
                    <a:lnTo>
                      <a:pt x="288" y="534"/>
                    </a:lnTo>
                    <a:lnTo>
                      <a:pt x="287" y="534"/>
                    </a:lnTo>
                    <a:lnTo>
                      <a:pt x="287" y="535"/>
                    </a:lnTo>
                    <a:lnTo>
                      <a:pt x="286" y="535"/>
                    </a:lnTo>
                    <a:lnTo>
                      <a:pt x="286" y="536"/>
                    </a:lnTo>
                    <a:lnTo>
                      <a:pt x="285" y="536"/>
                    </a:lnTo>
                    <a:lnTo>
                      <a:pt x="285" y="537"/>
                    </a:lnTo>
                    <a:lnTo>
                      <a:pt x="284" y="537"/>
                    </a:lnTo>
                    <a:lnTo>
                      <a:pt x="282" y="538"/>
                    </a:lnTo>
                    <a:lnTo>
                      <a:pt x="280" y="539"/>
                    </a:lnTo>
                    <a:lnTo>
                      <a:pt x="279" y="540"/>
                    </a:lnTo>
                    <a:lnTo>
                      <a:pt x="279" y="540"/>
                    </a:lnTo>
                    <a:lnTo>
                      <a:pt x="278" y="541"/>
                    </a:lnTo>
                    <a:lnTo>
                      <a:pt x="277" y="541"/>
                    </a:lnTo>
                    <a:lnTo>
                      <a:pt x="276" y="542"/>
                    </a:lnTo>
                    <a:lnTo>
                      <a:pt x="276" y="542"/>
                    </a:lnTo>
                    <a:lnTo>
                      <a:pt x="276" y="542"/>
                    </a:lnTo>
                    <a:lnTo>
                      <a:pt x="275" y="542"/>
                    </a:lnTo>
                    <a:lnTo>
                      <a:pt x="274" y="543"/>
                    </a:lnTo>
                    <a:lnTo>
                      <a:pt x="273" y="542"/>
                    </a:lnTo>
                    <a:lnTo>
                      <a:pt x="273" y="542"/>
                    </a:lnTo>
                    <a:lnTo>
                      <a:pt x="273" y="541"/>
                    </a:lnTo>
                    <a:lnTo>
                      <a:pt x="273" y="541"/>
                    </a:lnTo>
                    <a:lnTo>
                      <a:pt x="272" y="541"/>
                    </a:lnTo>
                    <a:lnTo>
                      <a:pt x="272" y="540"/>
                    </a:lnTo>
                    <a:lnTo>
                      <a:pt x="272" y="540"/>
                    </a:lnTo>
                    <a:lnTo>
                      <a:pt x="272" y="539"/>
                    </a:lnTo>
                    <a:lnTo>
                      <a:pt x="272" y="539"/>
                    </a:lnTo>
                    <a:lnTo>
                      <a:pt x="272" y="539"/>
                    </a:lnTo>
                    <a:lnTo>
                      <a:pt x="272" y="538"/>
                    </a:lnTo>
                    <a:lnTo>
                      <a:pt x="272" y="538"/>
                    </a:lnTo>
                    <a:lnTo>
                      <a:pt x="272" y="538"/>
                    </a:lnTo>
                    <a:lnTo>
                      <a:pt x="270" y="537"/>
                    </a:lnTo>
                    <a:lnTo>
                      <a:pt x="269" y="538"/>
                    </a:lnTo>
                    <a:lnTo>
                      <a:pt x="269" y="538"/>
                    </a:lnTo>
                    <a:lnTo>
                      <a:pt x="269" y="537"/>
                    </a:lnTo>
                    <a:lnTo>
                      <a:pt x="268" y="536"/>
                    </a:lnTo>
                    <a:lnTo>
                      <a:pt x="267" y="536"/>
                    </a:lnTo>
                    <a:lnTo>
                      <a:pt x="267" y="536"/>
                    </a:lnTo>
                    <a:lnTo>
                      <a:pt x="267" y="535"/>
                    </a:lnTo>
                    <a:lnTo>
                      <a:pt x="266" y="534"/>
                    </a:lnTo>
                    <a:lnTo>
                      <a:pt x="265" y="534"/>
                    </a:lnTo>
                    <a:lnTo>
                      <a:pt x="265" y="534"/>
                    </a:lnTo>
                    <a:lnTo>
                      <a:pt x="265" y="533"/>
                    </a:lnTo>
                    <a:lnTo>
                      <a:pt x="265" y="533"/>
                    </a:lnTo>
                    <a:lnTo>
                      <a:pt x="264" y="531"/>
                    </a:lnTo>
                    <a:lnTo>
                      <a:pt x="264" y="531"/>
                    </a:lnTo>
                    <a:lnTo>
                      <a:pt x="264" y="531"/>
                    </a:lnTo>
                    <a:lnTo>
                      <a:pt x="264" y="530"/>
                    </a:lnTo>
                    <a:lnTo>
                      <a:pt x="264" y="530"/>
                    </a:lnTo>
                    <a:lnTo>
                      <a:pt x="264" y="530"/>
                    </a:lnTo>
                    <a:lnTo>
                      <a:pt x="263" y="529"/>
                    </a:lnTo>
                    <a:lnTo>
                      <a:pt x="261" y="529"/>
                    </a:lnTo>
                    <a:lnTo>
                      <a:pt x="261" y="528"/>
                    </a:lnTo>
                    <a:lnTo>
                      <a:pt x="260" y="528"/>
                    </a:lnTo>
                    <a:lnTo>
                      <a:pt x="260" y="528"/>
                    </a:lnTo>
                    <a:lnTo>
                      <a:pt x="259" y="527"/>
                    </a:lnTo>
                    <a:lnTo>
                      <a:pt x="259" y="527"/>
                    </a:lnTo>
                    <a:lnTo>
                      <a:pt x="259" y="527"/>
                    </a:lnTo>
                    <a:lnTo>
                      <a:pt x="259" y="528"/>
                    </a:lnTo>
                    <a:lnTo>
                      <a:pt x="258" y="528"/>
                    </a:lnTo>
                    <a:lnTo>
                      <a:pt x="258" y="528"/>
                    </a:lnTo>
                    <a:lnTo>
                      <a:pt x="258" y="528"/>
                    </a:lnTo>
                    <a:lnTo>
                      <a:pt x="258" y="527"/>
                    </a:lnTo>
                    <a:lnTo>
                      <a:pt x="257" y="527"/>
                    </a:lnTo>
                    <a:lnTo>
                      <a:pt x="257" y="527"/>
                    </a:lnTo>
                    <a:lnTo>
                      <a:pt x="257" y="527"/>
                    </a:lnTo>
                    <a:lnTo>
                      <a:pt x="256" y="526"/>
                    </a:lnTo>
                    <a:lnTo>
                      <a:pt x="256" y="526"/>
                    </a:lnTo>
                    <a:lnTo>
                      <a:pt x="255" y="527"/>
                    </a:lnTo>
                    <a:lnTo>
                      <a:pt x="255" y="526"/>
                    </a:lnTo>
                    <a:lnTo>
                      <a:pt x="254" y="527"/>
                    </a:lnTo>
                    <a:lnTo>
                      <a:pt x="254" y="526"/>
                    </a:lnTo>
                    <a:lnTo>
                      <a:pt x="254" y="526"/>
                    </a:lnTo>
                    <a:lnTo>
                      <a:pt x="255" y="525"/>
                    </a:lnTo>
                    <a:lnTo>
                      <a:pt x="254" y="525"/>
                    </a:lnTo>
                    <a:lnTo>
                      <a:pt x="253" y="525"/>
                    </a:lnTo>
                    <a:lnTo>
                      <a:pt x="253" y="524"/>
                    </a:lnTo>
                    <a:lnTo>
                      <a:pt x="253" y="524"/>
                    </a:lnTo>
                    <a:lnTo>
                      <a:pt x="253" y="524"/>
                    </a:lnTo>
                    <a:lnTo>
                      <a:pt x="253" y="524"/>
                    </a:lnTo>
                    <a:lnTo>
                      <a:pt x="253" y="524"/>
                    </a:lnTo>
                    <a:lnTo>
                      <a:pt x="252" y="524"/>
                    </a:lnTo>
                    <a:lnTo>
                      <a:pt x="252" y="525"/>
                    </a:lnTo>
                    <a:lnTo>
                      <a:pt x="252" y="525"/>
                    </a:lnTo>
                    <a:lnTo>
                      <a:pt x="251" y="525"/>
                    </a:lnTo>
                    <a:lnTo>
                      <a:pt x="251" y="523"/>
                    </a:lnTo>
                    <a:lnTo>
                      <a:pt x="250" y="523"/>
                    </a:lnTo>
                    <a:lnTo>
                      <a:pt x="250" y="523"/>
                    </a:lnTo>
                    <a:lnTo>
                      <a:pt x="249" y="523"/>
                    </a:lnTo>
                    <a:lnTo>
                      <a:pt x="249" y="523"/>
                    </a:lnTo>
                    <a:lnTo>
                      <a:pt x="248" y="523"/>
                    </a:lnTo>
                    <a:lnTo>
                      <a:pt x="248" y="522"/>
                    </a:lnTo>
                    <a:lnTo>
                      <a:pt x="248" y="522"/>
                    </a:lnTo>
                    <a:lnTo>
                      <a:pt x="247" y="522"/>
                    </a:lnTo>
                    <a:lnTo>
                      <a:pt x="247" y="522"/>
                    </a:lnTo>
                    <a:lnTo>
                      <a:pt x="247" y="522"/>
                    </a:lnTo>
                    <a:lnTo>
                      <a:pt x="247" y="522"/>
                    </a:lnTo>
                    <a:lnTo>
                      <a:pt x="246" y="523"/>
                    </a:lnTo>
                    <a:lnTo>
                      <a:pt x="246" y="523"/>
                    </a:lnTo>
                    <a:lnTo>
                      <a:pt x="245" y="523"/>
                    </a:lnTo>
                    <a:lnTo>
                      <a:pt x="245" y="524"/>
                    </a:lnTo>
                    <a:lnTo>
                      <a:pt x="245" y="525"/>
                    </a:lnTo>
                    <a:lnTo>
                      <a:pt x="245" y="526"/>
                    </a:lnTo>
                    <a:lnTo>
                      <a:pt x="244" y="526"/>
                    </a:lnTo>
                    <a:lnTo>
                      <a:pt x="243" y="526"/>
                    </a:lnTo>
                    <a:lnTo>
                      <a:pt x="242" y="526"/>
                    </a:lnTo>
                    <a:lnTo>
                      <a:pt x="242" y="526"/>
                    </a:lnTo>
                    <a:lnTo>
                      <a:pt x="242" y="526"/>
                    </a:lnTo>
                    <a:lnTo>
                      <a:pt x="241" y="526"/>
                    </a:lnTo>
                    <a:lnTo>
                      <a:pt x="241" y="525"/>
                    </a:lnTo>
                    <a:lnTo>
                      <a:pt x="241" y="525"/>
                    </a:lnTo>
                    <a:lnTo>
                      <a:pt x="240" y="525"/>
                    </a:lnTo>
                    <a:lnTo>
                      <a:pt x="240" y="526"/>
                    </a:lnTo>
                    <a:lnTo>
                      <a:pt x="240" y="525"/>
                    </a:lnTo>
                    <a:lnTo>
                      <a:pt x="239" y="526"/>
                    </a:lnTo>
                    <a:lnTo>
                      <a:pt x="239" y="526"/>
                    </a:lnTo>
                    <a:lnTo>
                      <a:pt x="239" y="526"/>
                    </a:lnTo>
                    <a:lnTo>
                      <a:pt x="238" y="526"/>
                    </a:lnTo>
                    <a:lnTo>
                      <a:pt x="238" y="526"/>
                    </a:lnTo>
                    <a:lnTo>
                      <a:pt x="238" y="526"/>
                    </a:lnTo>
                    <a:lnTo>
                      <a:pt x="238" y="526"/>
                    </a:lnTo>
                    <a:lnTo>
                      <a:pt x="237" y="526"/>
                    </a:lnTo>
                    <a:lnTo>
                      <a:pt x="237" y="527"/>
                    </a:lnTo>
                    <a:lnTo>
                      <a:pt x="237" y="527"/>
                    </a:lnTo>
                    <a:lnTo>
                      <a:pt x="237" y="527"/>
                    </a:lnTo>
                    <a:lnTo>
                      <a:pt x="236" y="527"/>
                    </a:lnTo>
                    <a:lnTo>
                      <a:pt x="236" y="527"/>
                    </a:lnTo>
                    <a:lnTo>
                      <a:pt x="235" y="527"/>
                    </a:lnTo>
                    <a:lnTo>
                      <a:pt x="235" y="527"/>
                    </a:lnTo>
                    <a:lnTo>
                      <a:pt x="235" y="527"/>
                    </a:lnTo>
                    <a:lnTo>
                      <a:pt x="235" y="527"/>
                    </a:lnTo>
                    <a:lnTo>
                      <a:pt x="234" y="527"/>
                    </a:lnTo>
                    <a:lnTo>
                      <a:pt x="234" y="528"/>
                    </a:lnTo>
                    <a:lnTo>
                      <a:pt x="234" y="528"/>
                    </a:lnTo>
                    <a:lnTo>
                      <a:pt x="234" y="528"/>
                    </a:lnTo>
                    <a:lnTo>
                      <a:pt x="234" y="528"/>
                    </a:lnTo>
                    <a:lnTo>
                      <a:pt x="233" y="528"/>
                    </a:lnTo>
                    <a:lnTo>
                      <a:pt x="233" y="528"/>
                    </a:lnTo>
                    <a:lnTo>
                      <a:pt x="233" y="528"/>
                    </a:lnTo>
                    <a:lnTo>
                      <a:pt x="232" y="528"/>
                    </a:lnTo>
                    <a:lnTo>
                      <a:pt x="232" y="528"/>
                    </a:lnTo>
                    <a:lnTo>
                      <a:pt x="232" y="528"/>
                    </a:lnTo>
                    <a:lnTo>
                      <a:pt x="232" y="528"/>
                    </a:lnTo>
                    <a:lnTo>
                      <a:pt x="231" y="528"/>
                    </a:lnTo>
                    <a:lnTo>
                      <a:pt x="231" y="529"/>
                    </a:lnTo>
                    <a:lnTo>
                      <a:pt x="230" y="529"/>
                    </a:lnTo>
                    <a:lnTo>
                      <a:pt x="230" y="528"/>
                    </a:lnTo>
                    <a:lnTo>
                      <a:pt x="230" y="529"/>
                    </a:lnTo>
                    <a:lnTo>
                      <a:pt x="230" y="529"/>
                    </a:lnTo>
                    <a:lnTo>
                      <a:pt x="230" y="529"/>
                    </a:lnTo>
                    <a:lnTo>
                      <a:pt x="229" y="530"/>
                    </a:lnTo>
                    <a:lnTo>
                      <a:pt x="228" y="530"/>
                    </a:lnTo>
                    <a:lnTo>
                      <a:pt x="229" y="530"/>
                    </a:lnTo>
                    <a:lnTo>
                      <a:pt x="229" y="531"/>
                    </a:lnTo>
                    <a:lnTo>
                      <a:pt x="229" y="531"/>
                    </a:lnTo>
                    <a:lnTo>
                      <a:pt x="228" y="531"/>
                    </a:lnTo>
                    <a:lnTo>
                      <a:pt x="228" y="531"/>
                    </a:lnTo>
                    <a:lnTo>
                      <a:pt x="228" y="532"/>
                    </a:lnTo>
                    <a:lnTo>
                      <a:pt x="228" y="532"/>
                    </a:lnTo>
                    <a:lnTo>
                      <a:pt x="229" y="532"/>
                    </a:lnTo>
                    <a:lnTo>
                      <a:pt x="229" y="533"/>
                    </a:lnTo>
                    <a:lnTo>
                      <a:pt x="228" y="533"/>
                    </a:lnTo>
                    <a:lnTo>
                      <a:pt x="228" y="533"/>
                    </a:lnTo>
                    <a:lnTo>
                      <a:pt x="227" y="533"/>
                    </a:lnTo>
                    <a:lnTo>
                      <a:pt x="227" y="533"/>
                    </a:lnTo>
                    <a:lnTo>
                      <a:pt x="227" y="533"/>
                    </a:lnTo>
                    <a:lnTo>
                      <a:pt x="227" y="533"/>
                    </a:lnTo>
                    <a:lnTo>
                      <a:pt x="227" y="533"/>
                    </a:lnTo>
                    <a:lnTo>
                      <a:pt x="226" y="533"/>
                    </a:lnTo>
                    <a:lnTo>
                      <a:pt x="225" y="533"/>
                    </a:lnTo>
                    <a:lnTo>
                      <a:pt x="225" y="532"/>
                    </a:lnTo>
                    <a:lnTo>
                      <a:pt x="225" y="532"/>
                    </a:lnTo>
                    <a:lnTo>
                      <a:pt x="224" y="533"/>
                    </a:lnTo>
                    <a:lnTo>
                      <a:pt x="223" y="532"/>
                    </a:lnTo>
                    <a:lnTo>
                      <a:pt x="223" y="532"/>
                    </a:lnTo>
                    <a:lnTo>
                      <a:pt x="223" y="532"/>
                    </a:lnTo>
                    <a:lnTo>
                      <a:pt x="223" y="532"/>
                    </a:lnTo>
                    <a:lnTo>
                      <a:pt x="222" y="533"/>
                    </a:lnTo>
                    <a:lnTo>
                      <a:pt x="221" y="533"/>
                    </a:lnTo>
                    <a:lnTo>
                      <a:pt x="221" y="533"/>
                    </a:lnTo>
                    <a:lnTo>
                      <a:pt x="220" y="534"/>
                    </a:lnTo>
                    <a:lnTo>
                      <a:pt x="220" y="534"/>
                    </a:lnTo>
                    <a:lnTo>
                      <a:pt x="219" y="534"/>
                    </a:lnTo>
                    <a:lnTo>
                      <a:pt x="219" y="534"/>
                    </a:lnTo>
                    <a:lnTo>
                      <a:pt x="219" y="535"/>
                    </a:lnTo>
                    <a:lnTo>
                      <a:pt x="219" y="535"/>
                    </a:lnTo>
                    <a:lnTo>
                      <a:pt x="218" y="535"/>
                    </a:lnTo>
                    <a:lnTo>
                      <a:pt x="218" y="534"/>
                    </a:lnTo>
                    <a:lnTo>
                      <a:pt x="218" y="534"/>
                    </a:lnTo>
                    <a:lnTo>
                      <a:pt x="218" y="534"/>
                    </a:lnTo>
                    <a:lnTo>
                      <a:pt x="218" y="534"/>
                    </a:lnTo>
                    <a:lnTo>
                      <a:pt x="217" y="534"/>
                    </a:lnTo>
                    <a:lnTo>
                      <a:pt x="217" y="534"/>
                    </a:lnTo>
                    <a:lnTo>
                      <a:pt x="217" y="534"/>
                    </a:lnTo>
                    <a:lnTo>
                      <a:pt x="217" y="534"/>
                    </a:lnTo>
                    <a:lnTo>
                      <a:pt x="216" y="533"/>
                    </a:lnTo>
                    <a:lnTo>
                      <a:pt x="216" y="533"/>
                    </a:lnTo>
                    <a:lnTo>
                      <a:pt x="216" y="533"/>
                    </a:lnTo>
                    <a:lnTo>
                      <a:pt x="216" y="533"/>
                    </a:lnTo>
                    <a:lnTo>
                      <a:pt x="215" y="533"/>
                    </a:lnTo>
                    <a:lnTo>
                      <a:pt x="215" y="532"/>
                    </a:lnTo>
                    <a:lnTo>
                      <a:pt x="215" y="533"/>
                    </a:lnTo>
                    <a:lnTo>
                      <a:pt x="214" y="533"/>
                    </a:lnTo>
                    <a:lnTo>
                      <a:pt x="214" y="533"/>
                    </a:lnTo>
                    <a:lnTo>
                      <a:pt x="214" y="533"/>
                    </a:lnTo>
                    <a:lnTo>
                      <a:pt x="214" y="534"/>
                    </a:lnTo>
                    <a:lnTo>
                      <a:pt x="213" y="534"/>
                    </a:lnTo>
                    <a:lnTo>
                      <a:pt x="212" y="534"/>
                    </a:lnTo>
                    <a:lnTo>
                      <a:pt x="212" y="534"/>
                    </a:lnTo>
                    <a:lnTo>
                      <a:pt x="212" y="534"/>
                    </a:lnTo>
                    <a:lnTo>
                      <a:pt x="212" y="534"/>
                    </a:lnTo>
                    <a:lnTo>
                      <a:pt x="211" y="534"/>
                    </a:lnTo>
                    <a:lnTo>
                      <a:pt x="211" y="534"/>
                    </a:lnTo>
                    <a:lnTo>
                      <a:pt x="210" y="535"/>
                    </a:lnTo>
                    <a:lnTo>
                      <a:pt x="210" y="535"/>
                    </a:lnTo>
                    <a:lnTo>
                      <a:pt x="210" y="534"/>
                    </a:lnTo>
                    <a:lnTo>
                      <a:pt x="210" y="534"/>
                    </a:lnTo>
                    <a:lnTo>
                      <a:pt x="209" y="534"/>
                    </a:lnTo>
                    <a:lnTo>
                      <a:pt x="209" y="534"/>
                    </a:lnTo>
                    <a:lnTo>
                      <a:pt x="209" y="535"/>
                    </a:lnTo>
                    <a:lnTo>
                      <a:pt x="208" y="535"/>
                    </a:lnTo>
                    <a:lnTo>
                      <a:pt x="205" y="535"/>
                    </a:lnTo>
                    <a:lnTo>
                      <a:pt x="205" y="535"/>
                    </a:lnTo>
                    <a:lnTo>
                      <a:pt x="205" y="535"/>
                    </a:lnTo>
                    <a:lnTo>
                      <a:pt x="204" y="534"/>
                    </a:lnTo>
                    <a:lnTo>
                      <a:pt x="204" y="534"/>
                    </a:lnTo>
                    <a:lnTo>
                      <a:pt x="204" y="534"/>
                    </a:lnTo>
                    <a:lnTo>
                      <a:pt x="204" y="534"/>
                    </a:lnTo>
                    <a:lnTo>
                      <a:pt x="204" y="534"/>
                    </a:lnTo>
                    <a:lnTo>
                      <a:pt x="203" y="534"/>
                    </a:lnTo>
                    <a:lnTo>
                      <a:pt x="203" y="533"/>
                    </a:lnTo>
                    <a:lnTo>
                      <a:pt x="202" y="533"/>
                    </a:lnTo>
                    <a:lnTo>
                      <a:pt x="201" y="532"/>
                    </a:lnTo>
                    <a:lnTo>
                      <a:pt x="201" y="532"/>
                    </a:lnTo>
                    <a:lnTo>
                      <a:pt x="200" y="532"/>
                    </a:lnTo>
                    <a:lnTo>
                      <a:pt x="200" y="532"/>
                    </a:lnTo>
                    <a:lnTo>
                      <a:pt x="200" y="533"/>
                    </a:lnTo>
                    <a:lnTo>
                      <a:pt x="199" y="534"/>
                    </a:lnTo>
                    <a:lnTo>
                      <a:pt x="198" y="534"/>
                    </a:lnTo>
                    <a:lnTo>
                      <a:pt x="198" y="534"/>
                    </a:lnTo>
                    <a:lnTo>
                      <a:pt x="198" y="534"/>
                    </a:lnTo>
                    <a:lnTo>
                      <a:pt x="197" y="534"/>
                    </a:lnTo>
                    <a:lnTo>
                      <a:pt x="197" y="533"/>
                    </a:lnTo>
                    <a:lnTo>
                      <a:pt x="196" y="533"/>
                    </a:lnTo>
                    <a:lnTo>
                      <a:pt x="196" y="533"/>
                    </a:lnTo>
                    <a:lnTo>
                      <a:pt x="196" y="533"/>
                    </a:lnTo>
                    <a:lnTo>
                      <a:pt x="196" y="532"/>
                    </a:lnTo>
                    <a:lnTo>
                      <a:pt x="195" y="532"/>
                    </a:lnTo>
                    <a:lnTo>
                      <a:pt x="195" y="532"/>
                    </a:lnTo>
                    <a:lnTo>
                      <a:pt x="195" y="533"/>
                    </a:lnTo>
                    <a:lnTo>
                      <a:pt x="195" y="533"/>
                    </a:lnTo>
                    <a:lnTo>
                      <a:pt x="195" y="533"/>
                    </a:lnTo>
                    <a:lnTo>
                      <a:pt x="195" y="533"/>
                    </a:lnTo>
                    <a:lnTo>
                      <a:pt x="194" y="533"/>
                    </a:lnTo>
                    <a:lnTo>
                      <a:pt x="194" y="532"/>
                    </a:lnTo>
                    <a:lnTo>
                      <a:pt x="194" y="532"/>
                    </a:lnTo>
                    <a:lnTo>
                      <a:pt x="193" y="532"/>
                    </a:lnTo>
                    <a:lnTo>
                      <a:pt x="193" y="531"/>
                    </a:lnTo>
                    <a:lnTo>
                      <a:pt x="193" y="531"/>
                    </a:lnTo>
                    <a:lnTo>
                      <a:pt x="193" y="530"/>
                    </a:lnTo>
                    <a:lnTo>
                      <a:pt x="193" y="530"/>
                    </a:lnTo>
                    <a:lnTo>
                      <a:pt x="192" y="530"/>
                    </a:lnTo>
                    <a:lnTo>
                      <a:pt x="193" y="529"/>
                    </a:lnTo>
                    <a:lnTo>
                      <a:pt x="192" y="529"/>
                    </a:lnTo>
                    <a:lnTo>
                      <a:pt x="192" y="528"/>
                    </a:lnTo>
                    <a:lnTo>
                      <a:pt x="191" y="528"/>
                    </a:lnTo>
                    <a:lnTo>
                      <a:pt x="192" y="528"/>
                    </a:lnTo>
                    <a:lnTo>
                      <a:pt x="192" y="527"/>
                    </a:lnTo>
                    <a:lnTo>
                      <a:pt x="192" y="525"/>
                    </a:lnTo>
                    <a:lnTo>
                      <a:pt x="192" y="524"/>
                    </a:lnTo>
                    <a:lnTo>
                      <a:pt x="192" y="524"/>
                    </a:lnTo>
                    <a:lnTo>
                      <a:pt x="192" y="523"/>
                    </a:lnTo>
                    <a:lnTo>
                      <a:pt x="192" y="523"/>
                    </a:lnTo>
                    <a:lnTo>
                      <a:pt x="192" y="521"/>
                    </a:lnTo>
                    <a:lnTo>
                      <a:pt x="192" y="521"/>
                    </a:lnTo>
                    <a:lnTo>
                      <a:pt x="191" y="521"/>
                    </a:lnTo>
                    <a:lnTo>
                      <a:pt x="191" y="521"/>
                    </a:lnTo>
                    <a:lnTo>
                      <a:pt x="192" y="520"/>
                    </a:lnTo>
                    <a:lnTo>
                      <a:pt x="192" y="519"/>
                    </a:lnTo>
                    <a:lnTo>
                      <a:pt x="192" y="518"/>
                    </a:lnTo>
                    <a:lnTo>
                      <a:pt x="193" y="518"/>
                    </a:lnTo>
                    <a:lnTo>
                      <a:pt x="193" y="518"/>
                    </a:lnTo>
                    <a:lnTo>
                      <a:pt x="193" y="517"/>
                    </a:lnTo>
                    <a:lnTo>
                      <a:pt x="192" y="516"/>
                    </a:lnTo>
                    <a:lnTo>
                      <a:pt x="192" y="516"/>
                    </a:lnTo>
                    <a:lnTo>
                      <a:pt x="192" y="516"/>
                    </a:lnTo>
                    <a:lnTo>
                      <a:pt x="192" y="515"/>
                    </a:lnTo>
                    <a:lnTo>
                      <a:pt x="192" y="515"/>
                    </a:lnTo>
                    <a:lnTo>
                      <a:pt x="192" y="514"/>
                    </a:lnTo>
                    <a:lnTo>
                      <a:pt x="192" y="514"/>
                    </a:lnTo>
                    <a:lnTo>
                      <a:pt x="192" y="513"/>
                    </a:lnTo>
                    <a:lnTo>
                      <a:pt x="192" y="513"/>
                    </a:lnTo>
                    <a:lnTo>
                      <a:pt x="193" y="513"/>
                    </a:lnTo>
                    <a:lnTo>
                      <a:pt x="192" y="512"/>
                    </a:lnTo>
                    <a:lnTo>
                      <a:pt x="192" y="512"/>
                    </a:lnTo>
                    <a:lnTo>
                      <a:pt x="192" y="512"/>
                    </a:lnTo>
                    <a:lnTo>
                      <a:pt x="191" y="513"/>
                    </a:lnTo>
                    <a:lnTo>
                      <a:pt x="191" y="512"/>
                    </a:lnTo>
                    <a:lnTo>
                      <a:pt x="191" y="512"/>
                    </a:lnTo>
                    <a:lnTo>
                      <a:pt x="190" y="512"/>
                    </a:lnTo>
                    <a:lnTo>
                      <a:pt x="191" y="512"/>
                    </a:lnTo>
                    <a:lnTo>
                      <a:pt x="190" y="511"/>
                    </a:lnTo>
                    <a:lnTo>
                      <a:pt x="191" y="511"/>
                    </a:lnTo>
                    <a:lnTo>
                      <a:pt x="191" y="510"/>
                    </a:lnTo>
                    <a:lnTo>
                      <a:pt x="190" y="509"/>
                    </a:lnTo>
                    <a:lnTo>
                      <a:pt x="190" y="509"/>
                    </a:lnTo>
                    <a:lnTo>
                      <a:pt x="190" y="509"/>
                    </a:lnTo>
                    <a:lnTo>
                      <a:pt x="190" y="508"/>
                    </a:lnTo>
                    <a:lnTo>
                      <a:pt x="190" y="508"/>
                    </a:lnTo>
                    <a:lnTo>
                      <a:pt x="190" y="507"/>
                    </a:lnTo>
                    <a:lnTo>
                      <a:pt x="189" y="507"/>
                    </a:lnTo>
                    <a:lnTo>
                      <a:pt x="189" y="506"/>
                    </a:lnTo>
                    <a:lnTo>
                      <a:pt x="189" y="507"/>
                    </a:lnTo>
                    <a:lnTo>
                      <a:pt x="189" y="507"/>
                    </a:lnTo>
                    <a:lnTo>
                      <a:pt x="189" y="506"/>
                    </a:lnTo>
                    <a:lnTo>
                      <a:pt x="188" y="506"/>
                    </a:lnTo>
                    <a:lnTo>
                      <a:pt x="188" y="506"/>
                    </a:lnTo>
                    <a:lnTo>
                      <a:pt x="188" y="506"/>
                    </a:lnTo>
                    <a:lnTo>
                      <a:pt x="188" y="505"/>
                    </a:lnTo>
                    <a:lnTo>
                      <a:pt x="186" y="505"/>
                    </a:lnTo>
                    <a:lnTo>
                      <a:pt x="186" y="506"/>
                    </a:lnTo>
                    <a:lnTo>
                      <a:pt x="185" y="505"/>
                    </a:lnTo>
                    <a:lnTo>
                      <a:pt x="185" y="505"/>
                    </a:lnTo>
                    <a:lnTo>
                      <a:pt x="186" y="505"/>
                    </a:lnTo>
                    <a:lnTo>
                      <a:pt x="186" y="504"/>
                    </a:lnTo>
                    <a:lnTo>
                      <a:pt x="185" y="503"/>
                    </a:lnTo>
                    <a:lnTo>
                      <a:pt x="185" y="503"/>
                    </a:lnTo>
                    <a:lnTo>
                      <a:pt x="186" y="502"/>
                    </a:lnTo>
                    <a:lnTo>
                      <a:pt x="186" y="502"/>
                    </a:lnTo>
                    <a:lnTo>
                      <a:pt x="186" y="501"/>
                    </a:lnTo>
                    <a:lnTo>
                      <a:pt x="186" y="501"/>
                    </a:lnTo>
                    <a:lnTo>
                      <a:pt x="186" y="500"/>
                    </a:lnTo>
                    <a:lnTo>
                      <a:pt x="186" y="499"/>
                    </a:lnTo>
                    <a:lnTo>
                      <a:pt x="186" y="499"/>
                    </a:lnTo>
                    <a:lnTo>
                      <a:pt x="186" y="498"/>
                    </a:lnTo>
                    <a:lnTo>
                      <a:pt x="185" y="498"/>
                    </a:lnTo>
                    <a:lnTo>
                      <a:pt x="185" y="497"/>
                    </a:lnTo>
                    <a:lnTo>
                      <a:pt x="185" y="497"/>
                    </a:lnTo>
                    <a:lnTo>
                      <a:pt x="185" y="496"/>
                    </a:lnTo>
                    <a:lnTo>
                      <a:pt x="185" y="495"/>
                    </a:lnTo>
                    <a:lnTo>
                      <a:pt x="185" y="494"/>
                    </a:lnTo>
                    <a:lnTo>
                      <a:pt x="184" y="494"/>
                    </a:lnTo>
                    <a:lnTo>
                      <a:pt x="184" y="494"/>
                    </a:lnTo>
                    <a:lnTo>
                      <a:pt x="184" y="494"/>
                    </a:lnTo>
                    <a:lnTo>
                      <a:pt x="184" y="494"/>
                    </a:lnTo>
                    <a:lnTo>
                      <a:pt x="184" y="493"/>
                    </a:lnTo>
                    <a:lnTo>
                      <a:pt x="185" y="494"/>
                    </a:lnTo>
                    <a:lnTo>
                      <a:pt x="185" y="493"/>
                    </a:lnTo>
                    <a:lnTo>
                      <a:pt x="185" y="492"/>
                    </a:lnTo>
                    <a:lnTo>
                      <a:pt x="185" y="491"/>
                    </a:lnTo>
                    <a:lnTo>
                      <a:pt x="186" y="490"/>
                    </a:lnTo>
                    <a:lnTo>
                      <a:pt x="186" y="490"/>
                    </a:lnTo>
                    <a:lnTo>
                      <a:pt x="187" y="488"/>
                    </a:lnTo>
                    <a:lnTo>
                      <a:pt x="188" y="488"/>
                    </a:lnTo>
                    <a:lnTo>
                      <a:pt x="188" y="487"/>
                    </a:lnTo>
                    <a:lnTo>
                      <a:pt x="188" y="486"/>
                    </a:lnTo>
                    <a:lnTo>
                      <a:pt x="188" y="485"/>
                    </a:lnTo>
                    <a:lnTo>
                      <a:pt x="188" y="485"/>
                    </a:lnTo>
                    <a:lnTo>
                      <a:pt x="187" y="485"/>
                    </a:lnTo>
                    <a:lnTo>
                      <a:pt x="187" y="484"/>
                    </a:lnTo>
                    <a:lnTo>
                      <a:pt x="187" y="484"/>
                    </a:lnTo>
                    <a:lnTo>
                      <a:pt x="187" y="483"/>
                    </a:lnTo>
                    <a:lnTo>
                      <a:pt x="186" y="483"/>
                    </a:lnTo>
                    <a:lnTo>
                      <a:pt x="186" y="482"/>
                    </a:lnTo>
                    <a:lnTo>
                      <a:pt x="186" y="482"/>
                    </a:lnTo>
                    <a:lnTo>
                      <a:pt x="185" y="481"/>
                    </a:lnTo>
                    <a:lnTo>
                      <a:pt x="185" y="481"/>
                    </a:lnTo>
                    <a:lnTo>
                      <a:pt x="185" y="481"/>
                    </a:lnTo>
                    <a:lnTo>
                      <a:pt x="185" y="480"/>
                    </a:lnTo>
                    <a:lnTo>
                      <a:pt x="185" y="479"/>
                    </a:lnTo>
                    <a:lnTo>
                      <a:pt x="185" y="478"/>
                    </a:lnTo>
                    <a:lnTo>
                      <a:pt x="185" y="478"/>
                    </a:lnTo>
                    <a:lnTo>
                      <a:pt x="185" y="478"/>
                    </a:lnTo>
                    <a:lnTo>
                      <a:pt x="185" y="478"/>
                    </a:lnTo>
                    <a:lnTo>
                      <a:pt x="186" y="478"/>
                    </a:lnTo>
                    <a:lnTo>
                      <a:pt x="187" y="477"/>
                    </a:lnTo>
                    <a:lnTo>
                      <a:pt x="187" y="476"/>
                    </a:lnTo>
                    <a:lnTo>
                      <a:pt x="187" y="476"/>
                    </a:lnTo>
                    <a:lnTo>
                      <a:pt x="187" y="476"/>
                    </a:lnTo>
                    <a:lnTo>
                      <a:pt x="186" y="476"/>
                    </a:lnTo>
                    <a:lnTo>
                      <a:pt x="186" y="475"/>
                    </a:lnTo>
                    <a:lnTo>
                      <a:pt x="186" y="475"/>
                    </a:lnTo>
                    <a:lnTo>
                      <a:pt x="186" y="474"/>
                    </a:lnTo>
                    <a:lnTo>
                      <a:pt x="186" y="474"/>
                    </a:lnTo>
                    <a:lnTo>
                      <a:pt x="186" y="474"/>
                    </a:lnTo>
                    <a:lnTo>
                      <a:pt x="186" y="474"/>
                    </a:lnTo>
                    <a:lnTo>
                      <a:pt x="186" y="474"/>
                    </a:lnTo>
                    <a:lnTo>
                      <a:pt x="187" y="473"/>
                    </a:lnTo>
                    <a:lnTo>
                      <a:pt x="187" y="473"/>
                    </a:lnTo>
                    <a:lnTo>
                      <a:pt x="187" y="472"/>
                    </a:lnTo>
                    <a:lnTo>
                      <a:pt x="187" y="471"/>
                    </a:lnTo>
                    <a:lnTo>
                      <a:pt x="187" y="471"/>
                    </a:lnTo>
                    <a:lnTo>
                      <a:pt x="187" y="471"/>
                    </a:lnTo>
                    <a:lnTo>
                      <a:pt x="186" y="470"/>
                    </a:lnTo>
                    <a:lnTo>
                      <a:pt x="186" y="470"/>
                    </a:lnTo>
                    <a:lnTo>
                      <a:pt x="186" y="470"/>
                    </a:lnTo>
                    <a:lnTo>
                      <a:pt x="186" y="470"/>
                    </a:lnTo>
                    <a:lnTo>
                      <a:pt x="186" y="469"/>
                    </a:lnTo>
                    <a:lnTo>
                      <a:pt x="186" y="469"/>
                    </a:lnTo>
                    <a:lnTo>
                      <a:pt x="186" y="469"/>
                    </a:lnTo>
                    <a:lnTo>
                      <a:pt x="186" y="469"/>
                    </a:lnTo>
                    <a:lnTo>
                      <a:pt x="185" y="468"/>
                    </a:lnTo>
                    <a:lnTo>
                      <a:pt x="184" y="468"/>
                    </a:lnTo>
                    <a:lnTo>
                      <a:pt x="184" y="467"/>
                    </a:lnTo>
                    <a:lnTo>
                      <a:pt x="183" y="468"/>
                    </a:lnTo>
                    <a:lnTo>
                      <a:pt x="183" y="468"/>
                    </a:lnTo>
                    <a:lnTo>
                      <a:pt x="183" y="468"/>
                    </a:lnTo>
                    <a:lnTo>
                      <a:pt x="182" y="468"/>
                    </a:lnTo>
                    <a:lnTo>
                      <a:pt x="182" y="466"/>
                    </a:lnTo>
                    <a:lnTo>
                      <a:pt x="182" y="466"/>
                    </a:lnTo>
                    <a:lnTo>
                      <a:pt x="182" y="466"/>
                    </a:lnTo>
                    <a:lnTo>
                      <a:pt x="182" y="464"/>
                    </a:lnTo>
                    <a:lnTo>
                      <a:pt x="181" y="463"/>
                    </a:lnTo>
                    <a:lnTo>
                      <a:pt x="181" y="463"/>
                    </a:lnTo>
                    <a:lnTo>
                      <a:pt x="181" y="463"/>
                    </a:lnTo>
                    <a:lnTo>
                      <a:pt x="181" y="462"/>
                    </a:lnTo>
                    <a:lnTo>
                      <a:pt x="181" y="461"/>
                    </a:lnTo>
                    <a:lnTo>
                      <a:pt x="181" y="461"/>
                    </a:lnTo>
                    <a:lnTo>
                      <a:pt x="181" y="460"/>
                    </a:lnTo>
                    <a:lnTo>
                      <a:pt x="181" y="459"/>
                    </a:lnTo>
                    <a:lnTo>
                      <a:pt x="181" y="459"/>
                    </a:lnTo>
                    <a:lnTo>
                      <a:pt x="180" y="459"/>
                    </a:lnTo>
                    <a:lnTo>
                      <a:pt x="180" y="458"/>
                    </a:lnTo>
                    <a:lnTo>
                      <a:pt x="180" y="458"/>
                    </a:lnTo>
                    <a:lnTo>
                      <a:pt x="180" y="457"/>
                    </a:lnTo>
                    <a:lnTo>
                      <a:pt x="180" y="456"/>
                    </a:lnTo>
                    <a:lnTo>
                      <a:pt x="180" y="456"/>
                    </a:lnTo>
                    <a:lnTo>
                      <a:pt x="180" y="456"/>
                    </a:lnTo>
                    <a:lnTo>
                      <a:pt x="180" y="456"/>
                    </a:lnTo>
                    <a:lnTo>
                      <a:pt x="180" y="455"/>
                    </a:lnTo>
                    <a:lnTo>
                      <a:pt x="181" y="455"/>
                    </a:lnTo>
                    <a:lnTo>
                      <a:pt x="181" y="455"/>
                    </a:lnTo>
                    <a:lnTo>
                      <a:pt x="181" y="455"/>
                    </a:lnTo>
                    <a:lnTo>
                      <a:pt x="180" y="455"/>
                    </a:lnTo>
                    <a:lnTo>
                      <a:pt x="180" y="454"/>
                    </a:lnTo>
                    <a:lnTo>
                      <a:pt x="180" y="454"/>
                    </a:lnTo>
                    <a:lnTo>
                      <a:pt x="180" y="453"/>
                    </a:lnTo>
                    <a:lnTo>
                      <a:pt x="180" y="453"/>
                    </a:lnTo>
                    <a:lnTo>
                      <a:pt x="180" y="452"/>
                    </a:lnTo>
                    <a:lnTo>
                      <a:pt x="180" y="452"/>
                    </a:lnTo>
                    <a:lnTo>
                      <a:pt x="179" y="452"/>
                    </a:lnTo>
                    <a:lnTo>
                      <a:pt x="179" y="452"/>
                    </a:lnTo>
                    <a:lnTo>
                      <a:pt x="179" y="452"/>
                    </a:lnTo>
                    <a:lnTo>
                      <a:pt x="179" y="452"/>
                    </a:lnTo>
                    <a:lnTo>
                      <a:pt x="179" y="451"/>
                    </a:lnTo>
                    <a:lnTo>
                      <a:pt x="179" y="451"/>
                    </a:lnTo>
                    <a:lnTo>
                      <a:pt x="179" y="451"/>
                    </a:lnTo>
                    <a:lnTo>
                      <a:pt x="179" y="450"/>
                    </a:lnTo>
                    <a:lnTo>
                      <a:pt x="179" y="450"/>
                    </a:lnTo>
                    <a:lnTo>
                      <a:pt x="179" y="449"/>
                    </a:lnTo>
                    <a:lnTo>
                      <a:pt x="179" y="449"/>
                    </a:lnTo>
                    <a:lnTo>
                      <a:pt x="179" y="449"/>
                    </a:lnTo>
                    <a:lnTo>
                      <a:pt x="179" y="449"/>
                    </a:lnTo>
                    <a:lnTo>
                      <a:pt x="179" y="448"/>
                    </a:lnTo>
                    <a:lnTo>
                      <a:pt x="179" y="448"/>
                    </a:lnTo>
                    <a:lnTo>
                      <a:pt x="179" y="447"/>
                    </a:lnTo>
                    <a:lnTo>
                      <a:pt x="178" y="447"/>
                    </a:lnTo>
                    <a:lnTo>
                      <a:pt x="178" y="447"/>
                    </a:lnTo>
                    <a:lnTo>
                      <a:pt x="178" y="446"/>
                    </a:lnTo>
                    <a:lnTo>
                      <a:pt x="178" y="446"/>
                    </a:lnTo>
                    <a:lnTo>
                      <a:pt x="178" y="445"/>
                    </a:lnTo>
                    <a:lnTo>
                      <a:pt x="178" y="445"/>
                    </a:lnTo>
                    <a:lnTo>
                      <a:pt x="178" y="444"/>
                    </a:lnTo>
                    <a:lnTo>
                      <a:pt x="178" y="444"/>
                    </a:lnTo>
                    <a:lnTo>
                      <a:pt x="178" y="443"/>
                    </a:lnTo>
                    <a:lnTo>
                      <a:pt x="179" y="442"/>
                    </a:lnTo>
                    <a:lnTo>
                      <a:pt x="179" y="441"/>
                    </a:lnTo>
                    <a:lnTo>
                      <a:pt x="179" y="441"/>
                    </a:lnTo>
                    <a:lnTo>
                      <a:pt x="179" y="441"/>
                    </a:lnTo>
                    <a:lnTo>
                      <a:pt x="179" y="440"/>
                    </a:lnTo>
                    <a:lnTo>
                      <a:pt x="179" y="440"/>
                    </a:lnTo>
                    <a:lnTo>
                      <a:pt x="180" y="440"/>
                    </a:lnTo>
                    <a:lnTo>
                      <a:pt x="180" y="439"/>
                    </a:lnTo>
                    <a:lnTo>
                      <a:pt x="180" y="439"/>
                    </a:lnTo>
                    <a:lnTo>
                      <a:pt x="180" y="439"/>
                    </a:lnTo>
                    <a:lnTo>
                      <a:pt x="180" y="438"/>
                    </a:lnTo>
                    <a:lnTo>
                      <a:pt x="181" y="438"/>
                    </a:lnTo>
                    <a:lnTo>
                      <a:pt x="182" y="438"/>
                    </a:lnTo>
                    <a:lnTo>
                      <a:pt x="181" y="437"/>
                    </a:lnTo>
                    <a:lnTo>
                      <a:pt x="181" y="437"/>
                    </a:lnTo>
                    <a:lnTo>
                      <a:pt x="181" y="437"/>
                    </a:lnTo>
                    <a:lnTo>
                      <a:pt x="181" y="437"/>
                    </a:lnTo>
                    <a:lnTo>
                      <a:pt x="182" y="436"/>
                    </a:lnTo>
                    <a:lnTo>
                      <a:pt x="182" y="436"/>
                    </a:lnTo>
                    <a:lnTo>
                      <a:pt x="182" y="436"/>
                    </a:lnTo>
                    <a:lnTo>
                      <a:pt x="182" y="436"/>
                    </a:lnTo>
                    <a:lnTo>
                      <a:pt x="182" y="435"/>
                    </a:lnTo>
                    <a:lnTo>
                      <a:pt x="182" y="435"/>
                    </a:lnTo>
                    <a:lnTo>
                      <a:pt x="182" y="434"/>
                    </a:lnTo>
                    <a:lnTo>
                      <a:pt x="182" y="434"/>
                    </a:lnTo>
                    <a:lnTo>
                      <a:pt x="182" y="433"/>
                    </a:lnTo>
                    <a:lnTo>
                      <a:pt x="182" y="433"/>
                    </a:lnTo>
                    <a:lnTo>
                      <a:pt x="182" y="432"/>
                    </a:lnTo>
                    <a:lnTo>
                      <a:pt x="182" y="432"/>
                    </a:lnTo>
                    <a:lnTo>
                      <a:pt x="182" y="431"/>
                    </a:lnTo>
                    <a:lnTo>
                      <a:pt x="182" y="431"/>
                    </a:lnTo>
                    <a:lnTo>
                      <a:pt x="182" y="430"/>
                    </a:lnTo>
                    <a:lnTo>
                      <a:pt x="182" y="429"/>
                    </a:lnTo>
                    <a:lnTo>
                      <a:pt x="182" y="429"/>
                    </a:lnTo>
                    <a:lnTo>
                      <a:pt x="182" y="429"/>
                    </a:lnTo>
                    <a:lnTo>
                      <a:pt x="181" y="427"/>
                    </a:lnTo>
                    <a:lnTo>
                      <a:pt x="181" y="427"/>
                    </a:lnTo>
                    <a:lnTo>
                      <a:pt x="181" y="427"/>
                    </a:lnTo>
                    <a:lnTo>
                      <a:pt x="180" y="426"/>
                    </a:lnTo>
                    <a:lnTo>
                      <a:pt x="180" y="426"/>
                    </a:lnTo>
                    <a:lnTo>
                      <a:pt x="180" y="426"/>
                    </a:lnTo>
                    <a:lnTo>
                      <a:pt x="179" y="425"/>
                    </a:lnTo>
                    <a:lnTo>
                      <a:pt x="178" y="424"/>
                    </a:lnTo>
                    <a:lnTo>
                      <a:pt x="177" y="424"/>
                    </a:lnTo>
                    <a:lnTo>
                      <a:pt x="177" y="424"/>
                    </a:lnTo>
                    <a:lnTo>
                      <a:pt x="177" y="423"/>
                    </a:lnTo>
                    <a:lnTo>
                      <a:pt x="177" y="422"/>
                    </a:lnTo>
                    <a:lnTo>
                      <a:pt x="176" y="422"/>
                    </a:lnTo>
                    <a:lnTo>
                      <a:pt x="176" y="422"/>
                    </a:lnTo>
                    <a:lnTo>
                      <a:pt x="175" y="421"/>
                    </a:lnTo>
                    <a:lnTo>
                      <a:pt x="175" y="421"/>
                    </a:lnTo>
                    <a:lnTo>
                      <a:pt x="174" y="420"/>
                    </a:lnTo>
                    <a:lnTo>
                      <a:pt x="173" y="419"/>
                    </a:lnTo>
                    <a:lnTo>
                      <a:pt x="173" y="418"/>
                    </a:lnTo>
                    <a:lnTo>
                      <a:pt x="173" y="417"/>
                    </a:lnTo>
                    <a:lnTo>
                      <a:pt x="173" y="417"/>
                    </a:lnTo>
                    <a:lnTo>
                      <a:pt x="173" y="416"/>
                    </a:lnTo>
                    <a:lnTo>
                      <a:pt x="173" y="416"/>
                    </a:lnTo>
                    <a:lnTo>
                      <a:pt x="173" y="415"/>
                    </a:lnTo>
                    <a:lnTo>
                      <a:pt x="173" y="415"/>
                    </a:lnTo>
                    <a:lnTo>
                      <a:pt x="173" y="415"/>
                    </a:lnTo>
                    <a:lnTo>
                      <a:pt x="173" y="414"/>
                    </a:lnTo>
                    <a:lnTo>
                      <a:pt x="173" y="414"/>
                    </a:lnTo>
                    <a:lnTo>
                      <a:pt x="173" y="414"/>
                    </a:lnTo>
                    <a:lnTo>
                      <a:pt x="173" y="414"/>
                    </a:lnTo>
                    <a:lnTo>
                      <a:pt x="174" y="414"/>
                    </a:lnTo>
                    <a:lnTo>
                      <a:pt x="173" y="413"/>
                    </a:lnTo>
                    <a:lnTo>
                      <a:pt x="174" y="413"/>
                    </a:lnTo>
                    <a:lnTo>
                      <a:pt x="174" y="412"/>
                    </a:lnTo>
                    <a:lnTo>
                      <a:pt x="174" y="411"/>
                    </a:lnTo>
                    <a:lnTo>
                      <a:pt x="174" y="411"/>
                    </a:lnTo>
                    <a:lnTo>
                      <a:pt x="174" y="410"/>
                    </a:lnTo>
                    <a:lnTo>
                      <a:pt x="174" y="410"/>
                    </a:lnTo>
                    <a:lnTo>
                      <a:pt x="173" y="409"/>
                    </a:lnTo>
                    <a:lnTo>
                      <a:pt x="173" y="409"/>
                    </a:lnTo>
                    <a:lnTo>
                      <a:pt x="173" y="408"/>
                    </a:lnTo>
                    <a:lnTo>
                      <a:pt x="173" y="408"/>
                    </a:lnTo>
                    <a:lnTo>
                      <a:pt x="173" y="408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8"/>
                    </a:lnTo>
                    <a:lnTo>
                      <a:pt x="170" y="408"/>
                    </a:lnTo>
                    <a:lnTo>
                      <a:pt x="170" y="408"/>
                    </a:lnTo>
                    <a:lnTo>
                      <a:pt x="170" y="408"/>
                    </a:lnTo>
                    <a:lnTo>
                      <a:pt x="170" y="408"/>
                    </a:lnTo>
                    <a:lnTo>
                      <a:pt x="169" y="407"/>
                    </a:lnTo>
                    <a:lnTo>
                      <a:pt x="169" y="407"/>
                    </a:lnTo>
                    <a:lnTo>
                      <a:pt x="169" y="406"/>
                    </a:lnTo>
                    <a:lnTo>
                      <a:pt x="169" y="406"/>
                    </a:lnTo>
                    <a:lnTo>
                      <a:pt x="169" y="405"/>
                    </a:lnTo>
                    <a:lnTo>
                      <a:pt x="169" y="405"/>
                    </a:lnTo>
                    <a:lnTo>
                      <a:pt x="168" y="405"/>
                    </a:lnTo>
                    <a:lnTo>
                      <a:pt x="168" y="405"/>
                    </a:lnTo>
                    <a:lnTo>
                      <a:pt x="168" y="404"/>
                    </a:lnTo>
                    <a:lnTo>
                      <a:pt x="167" y="403"/>
                    </a:lnTo>
                    <a:lnTo>
                      <a:pt x="167" y="403"/>
                    </a:lnTo>
                    <a:lnTo>
                      <a:pt x="167" y="402"/>
                    </a:lnTo>
                    <a:lnTo>
                      <a:pt x="167" y="402"/>
                    </a:lnTo>
                    <a:lnTo>
                      <a:pt x="167" y="401"/>
                    </a:lnTo>
                    <a:lnTo>
                      <a:pt x="167" y="401"/>
                    </a:lnTo>
                    <a:lnTo>
                      <a:pt x="167" y="401"/>
                    </a:lnTo>
                    <a:lnTo>
                      <a:pt x="166" y="400"/>
                    </a:lnTo>
                    <a:lnTo>
                      <a:pt x="166" y="400"/>
                    </a:lnTo>
                    <a:lnTo>
                      <a:pt x="166" y="400"/>
                    </a:lnTo>
                    <a:lnTo>
                      <a:pt x="166" y="400"/>
                    </a:lnTo>
                    <a:lnTo>
                      <a:pt x="165" y="400"/>
                    </a:lnTo>
                    <a:lnTo>
                      <a:pt x="165" y="400"/>
                    </a:lnTo>
                    <a:lnTo>
                      <a:pt x="163" y="400"/>
                    </a:lnTo>
                    <a:lnTo>
                      <a:pt x="162" y="400"/>
                    </a:lnTo>
                    <a:lnTo>
                      <a:pt x="162" y="400"/>
                    </a:lnTo>
                    <a:lnTo>
                      <a:pt x="161" y="399"/>
                    </a:lnTo>
                    <a:lnTo>
                      <a:pt x="161" y="399"/>
                    </a:lnTo>
                    <a:lnTo>
                      <a:pt x="161" y="399"/>
                    </a:lnTo>
                    <a:lnTo>
                      <a:pt x="160" y="399"/>
                    </a:lnTo>
                    <a:lnTo>
                      <a:pt x="159" y="400"/>
                    </a:lnTo>
                    <a:lnTo>
                      <a:pt x="159" y="400"/>
                    </a:lnTo>
                    <a:lnTo>
                      <a:pt x="158" y="400"/>
                    </a:lnTo>
                    <a:lnTo>
                      <a:pt x="158" y="400"/>
                    </a:lnTo>
                    <a:lnTo>
                      <a:pt x="157" y="400"/>
                    </a:lnTo>
                    <a:lnTo>
                      <a:pt x="157" y="400"/>
                    </a:lnTo>
                    <a:lnTo>
                      <a:pt x="156" y="399"/>
                    </a:lnTo>
                    <a:lnTo>
                      <a:pt x="156" y="399"/>
                    </a:lnTo>
                    <a:lnTo>
                      <a:pt x="156" y="399"/>
                    </a:lnTo>
                    <a:lnTo>
                      <a:pt x="156" y="399"/>
                    </a:lnTo>
                    <a:lnTo>
                      <a:pt x="155" y="400"/>
                    </a:lnTo>
                    <a:lnTo>
                      <a:pt x="155" y="400"/>
                    </a:lnTo>
                    <a:lnTo>
                      <a:pt x="155" y="400"/>
                    </a:lnTo>
                    <a:lnTo>
                      <a:pt x="154" y="400"/>
                    </a:lnTo>
                    <a:lnTo>
                      <a:pt x="154" y="400"/>
                    </a:lnTo>
                    <a:lnTo>
                      <a:pt x="154" y="400"/>
                    </a:lnTo>
                    <a:lnTo>
                      <a:pt x="154" y="400"/>
                    </a:lnTo>
                    <a:lnTo>
                      <a:pt x="154" y="400"/>
                    </a:lnTo>
                    <a:lnTo>
                      <a:pt x="154" y="400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3" y="400"/>
                    </a:lnTo>
                    <a:lnTo>
                      <a:pt x="152" y="399"/>
                    </a:lnTo>
                    <a:lnTo>
                      <a:pt x="152" y="399"/>
                    </a:lnTo>
                    <a:lnTo>
                      <a:pt x="151" y="399"/>
                    </a:lnTo>
                    <a:lnTo>
                      <a:pt x="151" y="399"/>
                    </a:lnTo>
                    <a:lnTo>
                      <a:pt x="151" y="399"/>
                    </a:lnTo>
                    <a:lnTo>
                      <a:pt x="150" y="399"/>
                    </a:lnTo>
                    <a:lnTo>
                      <a:pt x="150" y="399"/>
                    </a:lnTo>
                    <a:lnTo>
                      <a:pt x="150" y="400"/>
                    </a:lnTo>
                    <a:lnTo>
                      <a:pt x="149" y="400"/>
                    </a:lnTo>
                    <a:lnTo>
                      <a:pt x="149" y="399"/>
                    </a:lnTo>
                    <a:lnTo>
                      <a:pt x="149" y="400"/>
                    </a:lnTo>
                    <a:lnTo>
                      <a:pt x="148" y="400"/>
                    </a:lnTo>
                    <a:lnTo>
                      <a:pt x="148" y="399"/>
                    </a:lnTo>
                    <a:lnTo>
                      <a:pt x="148" y="399"/>
                    </a:lnTo>
                    <a:lnTo>
                      <a:pt x="148" y="399"/>
                    </a:lnTo>
                    <a:lnTo>
                      <a:pt x="148" y="399"/>
                    </a:lnTo>
                    <a:lnTo>
                      <a:pt x="148" y="399"/>
                    </a:lnTo>
                    <a:lnTo>
                      <a:pt x="148" y="399"/>
                    </a:lnTo>
                    <a:lnTo>
                      <a:pt x="147" y="399"/>
                    </a:lnTo>
                    <a:lnTo>
                      <a:pt x="147" y="399"/>
                    </a:lnTo>
                    <a:lnTo>
                      <a:pt x="147" y="399"/>
                    </a:lnTo>
                    <a:lnTo>
                      <a:pt x="147" y="399"/>
                    </a:lnTo>
                    <a:lnTo>
                      <a:pt x="146" y="399"/>
                    </a:lnTo>
                    <a:lnTo>
                      <a:pt x="146" y="398"/>
                    </a:lnTo>
                    <a:lnTo>
                      <a:pt x="146" y="399"/>
                    </a:lnTo>
                    <a:lnTo>
                      <a:pt x="146" y="398"/>
                    </a:lnTo>
                    <a:lnTo>
                      <a:pt x="146" y="399"/>
                    </a:lnTo>
                    <a:lnTo>
                      <a:pt x="146" y="399"/>
                    </a:lnTo>
                    <a:lnTo>
                      <a:pt x="146" y="399"/>
                    </a:lnTo>
                    <a:lnTo>
                      <a:pt x="146" y="399"/>
                    </a:lnTo>
                    <a:lnTo>
                      <a:pt x="145" y="399"/>
                    </a:lnTo>
                    <a:lnTo>
                      <a:pt x="145" y="399"/>
                    </a:lnTo>
                    <a:lnTo>
                      <a:pt x="145" y="399"/>
                    </a:lnTo>
                    <a:lnTo>
                      <a:pt x="144" y="399"/>
                    </a:lnTo>
                    <a:lnTo>
                      <a:pt x="144" y="399"/>
                    </a:lnTo>
                    <a:lnTo>
                      <a:pt x="144" y="399"/>
                    </a:lnTo>
                    <a:lnTo>
                      <a:pt x="144" y="399"/>
                    </a:lnTo>
                    <a:lnTo>
                      <a:pt x="143" y="399"/>
                    </a:lnTo>
                    <a:lnTo>
                      <a:pt x="143" y="399"/>
                    </a:lnTo>
                    <a:lnTo>
                      <a:pt x="143" y="399"/>
                    </a:lnTo>
                    <a:lnTo>
                      <a:pt x="143" y="399"/>
                    </a:lnTo>
                    <a:lnTo>
                      <a:pt x="143" y="400"/>
                    </a:lnTo>
                    <a:lnTo>
                      <a:pt x="143" y="399"/>
                    </a:lnTo>
                    <a:lnTo>
                      <a:pt x="142" y="399"/>
                    </a:lnTo>
                    <a:lnTo>
                      <a:pt x="142" y="399"/>
                    </a:lnTo>
                    <a:lnTo>
                      <a:pt x="142" y="399"/>
                    </a:lnTo>
                    <a:lnTo>
                      <a:pt x="142" y="399"/>
                    </a:lnTo>
                    <a:lnTo>
                      <a:pt x="142" y="399"/>
                    </a:lnTo>
                    <a:lnTo>
                      <a:pt x="141" y="399"/>
                    </a:lnTo>
                    <a:lnTo>
                      <a:pt x="141" y="399"/>
                    </a:lnTo>
                    <a:lnTo>
                      <a:pt x="141" y="399"/>
                    </a:lnTo>
                    <a:lnTo>
                      <a:pt x="141" y="399"/>
                    </a:lnTo>
                    <a:lnTo>
                      <a:pt x="141" y="398"/>
                    </a:lnTo>
                    <a:lnTo>
                      <a:pt x="140" y="399"/>
                    </a:lnTo>
                    <a:lnTo>
                      <a:pt x="140" y="399"/>
                    </a:lnTo>
                    <a:lnTo>
                      <a:pt x="140" y="399"/>
                    </a:lnTo>
                    <a:lnTo>
                      <a:pt x="140" y="399"/>
                    </a:lnTo>
                    <a:lnTo>
                      <a:pt x="139" y="399"/>
                    </a:lnTo>
                    <a:lnTo>
                      <a:pt x="139" y="398"/>
                    </a:lnTo>
                    <a:lnTo>
                      <a:pt x="139" y="398"/>
                    </a:lnTo>
                    <a:lnTo>
                      <a:pt x="139" y="398"/>
                    </a:lnTo>
                    <a:lnTo>
                      <a:pt x="139" y="398"/>
                    </a:lnTo>
                    <a:lnTo>
                      <a:pt x="139" y="398"/>
                    </a:lnTo>
                    <a:lnTo>
                      <a:pt x="138" y="397"/>
                    </a:lnTo>
                    <a:lnTo>
                      <a:pt x="138" y="398"/>
                    </a:lnTo>
                    <a:lnTo>
                      <a:pt x="138" y="397"/>
                    </a:lnTo>
                    <a:lnTo>
                      <a:pt x="138" y="397"/>
                    </a:lnTo>
                    <a:lnTo>
                      <a:pt x="138" y="397"/>
                    </a:lnTo>
                    <a:lnTo>
                      <a:pt x="138" y="397"/>
                    </a:lnTo>
                    <a:lnTo>
                      <a:pt x="138" y="397"/>
                    </a:lnTo>
                    <a:lnTo>
                      <a:pt x="138" y="396"/>
                    </a:lnTo>
                    <a:lnTo>
                      <a:pt x="138" y="396"/>
                    </a:lnTo>
                    <a:lnTo>
                      <a:pt x="138" y="395"/>
                    </a:lnTo>
                    <a:lnTo>
                      <a:pt x="137" y="395"/>
                    </a:lnTo>
                    <a:lnTo>
                      <a:pt x="137" y="396"/>
                    </a:lnTo>
                    <a:lnTo>
                      <a:pt x="136" y="396"/>
                    </a:lnTo>
                    <a:lnTo>
                      <a:pt x="136" y="396"/>
                    </a:lnTo>
                    <a:lnTo>
                      <a:pt x="136" y="396"/>
                    </a:lnTo>
                    <a:lnTo>
                      <a:pt x="136" y="395"/>
                    </a:lnTo>
                    <a:lnTo>
                      <a:pt x="136" y="395"/>
                    </a:lnTo>
                    <a:lnTo>
                      <a:pt x="135" y="395"/>
                    </a:lnTo>
                    <a:lnTo>
                      <a:pt x="135" y="395"/>
                    </a:lnTo>
                    <a:lnTo>
                      <a:pt x="135" y="395"/>
                    </a:lnTo>
                    <a:lnTo>
                      <a:pt x="134" y="395"/>
                    </a:lnTo>
                    <a:lnTo>
                      <a:pt x="134" y="395"/>
                    </a:lnTo>
                    <a:lnTo>
                      <a:pt x="134" y="394"/>
                    </a:lnTo>
                    <a:lnTo>
                      <a:pt x="133" y="394"/>
                    </a:lnTo>
                    <a:lnTo>
                      <a:pt x="133" y="394"/>
                    </a:lnTo>
                    <a:lnTo>
                      <a:pt x="132" y="394"/>
                    </a:lnTo>
                    <a:lnTo>
                      <a:pt x="132" y="394"/>
                    </a:lnTo>
                    <a:lnTo>
                      <a:pt x="132" y="394"/>
                    </a:lnTo>
                    <a:lnTo>
                      <a:pt x="132" y="393"/>
                    </a:lnTo>
                    <a:lnTo>
                      <a:pt x="131" y="393"/>
                    </a:lnTo>
                    <a:lnTo>
                      <a:pt x="131" y="393"/>
                    </a:lnTo>
                    <a:lnTo>
                      <a:pt x="131" y="393"/>
                    </a:lnTo>
                    <a:lnTo>
                      <a:pt x="131" y="393"/>
                    </a:lnTo>
                    <a:lnTo>
                      <a:pt x="131" y="392"/>
                    </a:lnTo>
                    <a:lnTo>
                      <a:pt x="131" y="392"/>
                    </a:lnTo>
                    <a:lnTo>
                      <a:pt x="131" y="392"/>
                    </a:lnTo>
                    <a:lnTo>
                      <a:pt x="131" y="392"/>
                    </a:lnTo>
                    <a:lnTo>
                      <a:pt x="131" y="392"/>
                    </a:lnTo>
                    <a:lnTo>
                      <a:pt x="130" y="391"/>
                    </a:lnTo>
                    <a:lnTo>
                      <a:pt x="130" y="391"/>
                    </a:lnTo>
                    <a:lnTo>
                      <a:pt x="130" y="391"/>
                    </a:lnTo>
                    <a:lnTo>
                      <a:pt x="130" y="391"/>
                    </a:lnTo>
                    <a:lnTo>
                      <a:pt x="130" y="390"/>
                    </a:lnTo>
                    <a:lnTo>
                      <a:pt x="129" y="390"/>
                    </a:lnTo>
                    <a:lnTo>
                      <a:pt x="129" y="390"/>
                    </a:lnTo>
                    <a:lnTo>
                      <a:pt x="129" y="390"/>
                    </a:lnTo>
                    <a:lnTo>
                      <a:pt x="129" y="390"/>
                    </a:lnTo>
                    <a:lnTo>
                      <a:pt x="128" y="390"/>
                    </a:lnTo>
                    <a:lnTo>
                      <a:pt x="128" y="389"/>
                    </a:lnTo>
                    <a:lnTo>
                      <a:pt x="128" y="389"/>
                    </a:lnTo>
                    <a:lnTo>
                      <a:pt x="128" y="389"/>
                    </a:lnTo>
                    <a:lnTo>
                      <a:pt x="128" y="389"/>
                    </a:lnTo>
                    <a:lnTo>
                      <a:pt x="128" y="388"/>
                    </a:lnTo>
                    <a:lnTo>
                      <a:pt x="128" y="388"/>
                    </a:lnTo>
                    <a:lnTo>
                      <a:pt x="128" y="388"/>
                    </a:lnTo>
                    <a:lnTo>
                      <a:pt x="128" y="387"/>
                    </a:lnTo>
                    <a:lnTo>
                      <a:pt x="128" y="387"/>
                    </a:lnTo>
                    <a:lnTo>
                      <a:pt x="128" y="387"/>
                    </a:lnTo>
                    <a:lnTo>
                      <a:pt x="128" y="387"/>
                    </a:lnTo>
                    <a:lnTo>
                      <a:pt x="128" y="386"/>
                    </a:lnTo>
                    <a:lnTo>
                      <a:pt x="128" y="386"/>
                    </a:lnTo>
                    <a:lnTo>
                      <a:pt x="128" y="386"/>
                    </a:lnTo>
                    <a:lnTo>
                      <a:pt x="128" y="386"/>
                    </a:lnTo>
                    <a:lnTo>
                      <a:pt x="127" y="385"/>
                    </a:lnTo>
                    <a:lnTo>
                      <a:pt x="128" y="385"/>
                    </a:lnTo>
                    <a:lnTo>
                      <a:pt x="128" y="385"/>
                    </a:lnTo>
                    <a:lnTo>
                      <a:pt x="128" y="385"/>
                    </a:lnTo>
                    <a:lnTo>
                      <a:pt x="127" y="385"/>
                    </a:lnTo>
                    <a:lnTo>
                      <a:pt x="127" y="385"/>
                    </a:lnTo>
                    <a:lnTo>
                      <a:pt x="127" y="385"/>
                    </a:lnTo>
                    <a:lnTo>
                      <a:pt x="127" y="384"/>
                    </a:lnTo>
                    <a:lnTo>
                      <a:pt x="127" y="384"/>
                    </a:lnTo>
                    <a:lnTo>
                      <a:pt x="127" y="384"/>
                    </a:lnTo>
                    <a:lnTo>
                      <a:pt x="127" y="384"/>
                    </a:lnTo>
                    <a:lnTo>
                      <a:pt x="127" y="384"/>
                    </a:lnTo>
                    <a:lnTo>
                      <a:pt x="127" y="384"/>
                    </a:lnTo>
                    <a:lnTo>
                      <a:pt x="127" y="384"/>
                    </a:lnTo>
                    <a:lnTo>
                      <a:pt x="127" y="383"/>
                    </a:lnTo>
                    <a:lnTo>
                      <a:pt x="127" y="383"/>
                    </a:lnTo>
                    <a:lnTo>
                      <a:pt x="126" y="383"/>
                    </a:lnTo>
                    <a:lnTo>
                      <a:pt x="126" y="383"/>
                    </a:lnTo>
                    <a:lnTo>
                      <a:pt x="126" y="383"/>
                    </a:lnTo>
                    <a:lnTo>
                      <a:pt x="126" y="383"/>
                    </a:lnTo>
                    <a:lnTo>
                      <a:pt x="126" y="383"/>
                    </a:lnTo>
                    <a:lnTo>
                      <a:pt x="125" y="383"/>
                    </a:lnTo>
                    <a:lnTo>
                      <a:pt x="125" y="383"/>
                    </a:lnTo>
                    <a:lnTo>
                      <a:pt x="125" y="383"/>
                    </a:lnTo>
                    <a:lnTo>
                      <a:pt x="125" y="383"/>
                    </a:lnTo>
                    <a:lnTo>
                      <a:pt x="124" y="383"/>
                    </a:lnTo>
                    <a:lnTo>
                      <a:pt x="124" y="383"/>
                    </a:lnTo>
                    <a:lnTo>
                      <a:pt x="124" y="383"/>
                    </a:lnTo>
                    <a:lnTo>
                      <a:pt x="124" y="384"/>
                    </a:lnTo>
                    <a:lnTo>
                      <a:pt x="123" y="383"/>
                    </a:lnTo>
                    <a:lnTo>
                      <a:pt x="123" y="383"/>
                    </a:lnTo>
                    <a:lnTo>
                      <a:pt x="123" y="383"/>
                    </a:lnTo>
                    <a:lnTo>
                      <a:pt x="123" y="383"/>
                    </a:lnTo>
                    <a:lnTo>
                      <a:pt x="123" y="383"/>
                    </a:lnTo>
                    <a:lnTo>
                      <a:pt x="122" y="383"/>
                    </a:lnTo>
                    <a:lnTo>
                      <a:pt x="123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1" y="383"/>
                    </a:lnTo>
                    <a:lnTo>
                      <a:pt x="121" y="383"/>
                    </a:lnTo>
                    <a:lnTo>
                      <a:pt x="121" y="383"/>
                    </a:lnTo>
                    <a:lnTo>
                      <a:pt x="121" y="383"/>
                    </a:lnTo>
                    <a:lnTo>
                      <a:pt x="121" y="384"/>
                    </a:lnTo>
                    <a:lnTo>
                      <a:pt x="121" y="384"/>
                    </a:lnTo>
                    <a:lnTo>
                      <a:pt x="120" y="384"/>
                    </a:lnTo>
                    <a:lnTo>
                      <a:pt x="120" y="384"/>
                    </a:lnTo>
                    <a:lnTo>
                      <a:pt x="120" y="384"/>
                    </a:lnTo>
                    <a:lnTo>
                      <a:pt x="119" y="384"/>
                    </a:lnTo>
                    <a:lnTo>
                      <a:pt x="119" y="384"/>
                    </a:lnTo>
                    <a:lnTo>
                      <a:pt x="118" y="384"/>
                    </a:lnTo>
                    <a:lnTo>
                      <a:pt x="118" y="384"/>
                    </a:lnTo>
                    <a:lnTo>
                      <a:pt x="118" y="385"/>
                    </a:lnTo>
                    <a:lnTo>
                      <a:pt x="118" y="385"/>
                    </a:lnTo>
                    <a:lnTo>
                      <a:pt x="117" y="386"/>
                    </a:lnTo>
                    <a:lnTo>
                      <a:pt x="117" y="386"/>
                    </a:lnTo>
                    <a:lnTo>
                      <a:pt x="117" y="387"/>
                    </a:lnTo>
                    <a:lnTo>
                      <a:pt x="117" y="387"/>
                    </a:lnTo>
                    <a:lnTo>
                      <a:pt x="117" y="387"/>
                    </a:lnTo>
                    <a:lnTo>
                      <a:pt x="117" y="387"/>
                    </a:lnTo>
                    <a:lnTo>
                      <a:pt x="118" y="387"/>
                    </a:lnTo>
                    <a:lnTo>
                      <a:pt x="117" y="388"/>
                    </a:lnTo>
                    <a:lnTo>
                      <a:pt x="117" y="387"/>
                    </a:lnTo>
                    <a:lnTo>
                      <a:pt x="117" y="388"/>
                    </a:lnTo>
                    <a:lnTo>
                      <a:pt x="117" y="388"/>
                    </a:lnTo>
                    <a:lnTo>
                      <a:pt x="117" y="388"/>
                    </a:lnTo>
                    <a:lnTo>
                      <a:pt x="116" y="388"/>
                    </a:lnTo>
                    <a:lnTo>
                      <a:pt x="116" y="388"/>
                    </a:lnTo>
                    <a:lnTo>
                      <a:pt x="116" y="389"/>
                    </a:lnTo>
                    <a:lnTo>
                      <a:pt x="116" y="389"/>
                    </a:lnTo>
                    <a:lnTo>
                      <a:pt x="116" y="389"/>
                    </a:lnTo>
                    <a:lnTo>
                      <a:pt x="116" y="389"/>
                    </a:lnTo>
                    <a:lnTo>
                      <a:pt x="116" y="389"/>
                    </a:lnTo>
                    <a:lnTo>
                      <a:pt x="116" y="389"/>
                    </a:lnTo>
                    <a:lnTo>
                      <a:pt x="115" y="389"/>
                    </a:lnTo>
                    <a:lnTo>
                      <a:pt x="115" y="390"/>
                    </a:lnTo>
                    <a:lnTo>
                      <a:pt x="115" y="390"/>
                    </a:lnTo>
                    <a:lnTo>
                      <a:pt x="115" y="390"/>
                    </a:lnTo>
                    <a:lnTo>
                      <a:pt x="115" y="391"/>
                    </a:lnTo>
                    <a:lnTo>
                      <a:pt x="115" y="391"/>
                    </a:lnTo>
                    <a:lnTo>
                      <a:pt x="115" y="392"/>
                    </a:lnTo>
                    <a:lnTo>
                      <a:pt x="115" y="392"/>
                    </a:lnTo>
                    <a:lnTo>
                      <a:pt x="115" y="392"/>
                    </a:lnTo>
                    <a:lnTo>
                      <a:pt x="114" y="392"/>
                    </a:lnTo>
                    <a:lnTo>
                      <a:pt x="114" y="392"/>
                    </a:lnTo>
                    <a:lnTo>
                      <a:pt x="114" y="392"/>
                    </a:lnTo>
                    <a:lnTo>
                      <a:pt x="114" y="393"/>
                    </a:lnTo>
                    <a:lnTo>
                      <a:pt x="113" y="393"/>
                    </a:lnTo>
                    <a:lnTo>
                      <a:pt x="113" y="392"/>
                    </a:lnTo>
                    <a:lnTo>
                      <a:pt x="113" y="392"/>
                    </a:lnTo>
                    <a:lnTo>
                      <a:pt x="113" y="392"/>
                    </a:lnTo>
                    <a:lnTo>
                      <a:pt x="113" y="393"/>
                    </a:lnTo>
                    <a:lnTo>
                      <a:pt x="113" y="393"/>
                    </a:lnTo>
                    <a:lnTo>
                      <a:pt x="112" y="393"/>
                    </a:lnTo>
                    <a:lnTo>
                      <a:pt x="112" y="393"/>
                    </a:lnTo>
                    <a:lnTo>
                      <a:pt x="112" y="394"/>
                    </a:lnTo>
                    <a:lnTo>
                      <a:pt x="112" y="394"/>
                    </a:lnTo>
                    <a:lnTo>
                      <a:pt x="112" y="393"/>
                    </a:lnTo>
                    <a:lnTo>
                      <a:pt x="112" y="394"/>
                    </a:lnTo>
                    <a:lnTo>
                      <a:pt x="111" y="394"/>
                    </a:lnTo>
                    <a:lnTo>
                      <a:pt x="111" y="394"/>
                    </a:lnTo>
                    <a:lnTo>
                      <a:pt x="111" y="394"/>
                    </a:lnTo>
                    <a:lnTo>
                      <a:pt x="111" y="394"/>
                    </a:lnTo>
                    <a:lnTo>
                      <a:pt x="111" y="395"/>
                    </a:lnTo>
                    <a:lnTo>
                      <a:pt x="110" y="395"/>
                    </a:lnTo>
                    <a:lnTo>
                      <a:pt x="110" y="395"/>
                    </a:lnTo>
                    <a:lnTo>
                      <a:pt x="110" y="395"/>
                    </a:lnTo>
                    <a:lnTo>
                      <a:pt x="110" y="395"/>
                    </a:lnTo>
                    <a:lnTo>
                      <a:pt x="110" y="395"/>
                    </a:lnTo>
                    <a:lnTo>
                      <a:pt x="110" y="396"/>
                    </a:lnTo>
                    <a:lnTo>
                      <a:pt x="109" y="396"/>
                    </a:lnTo>
                    <a:lnTo>
                      <a:pt x="109" y="395"/>
                    </a:lnTo>
                    <a:lnTo>
                      <a:pt x="109" y="395"/>
                    </a:lnTo>
                    <a:lnTo>
                      <a:pt x="109" y="395"/>
                    </a:lnTo>
                    <a:lnTo>
                      <a:pt x="108" y="395"/>
                    </a:lnTo>
                    <a:lnTo>
                      <a:pt x="108" y="396"/>
                    </a:lnTo>
                    <a:lnTo>
                      <a:pt x="108" y="396"/>
                    </a:lnTo>
                    <a:lnTo>
                      <a:pt x="108" y="396"/>
                    </a:lnTo>
                    <a:lnTo>
                      <a:pt x="109" y="396"/>
                    </a:lnTo>
                    <a:lnTo>
                      <a:pt x="109" y="396"/>
                    </a:lnTo>
                    <a:lnTo>
                      <a:pt x="109" y="397"/>
                    </a:lnTo>
                    <a:lnTo>
                      <a:pt x="109" y="397"/>
                    </a:lnTo>
                    <a:lnTo>
                      <a:pt x="109" y="397"/>
                    </a:lnTo>
                    <a:lnTo>
                      <a:pt x="108" y="397"/>
                    </a:lnTo>
                    <a:lnTo>
                      <a:pt x="108" y="397"/>
                    </a:lnTo>
                    <a:lnTo>
                      <a:pt x="108" y="397"/>
                    </a:lnTo>
                    <a:lnTo>
                      <a:pt x="108" y="397"/>
                    </a:lnTo>
                    <a:lnTo>
                      <a:pt x="108" y="396"/>
                    </a:lnTo>
                    <a:lnTo>
                      <a:pt x="108" y="396"/>
                    </a:lnTo>
                    <a:lnTo>
                      <a:pt x="107" y="396"/>
                    </a:lnTo>
                    <a:lnTo>
                      <a:pt x="107" y="396"/>
                    </a:lnTo>
                    <a:lnTo>
                      <a:pt x="107" y="396"/>
                    </a:lnTo>
                    <a:lnTo>
                      <a:pt x="106" y="396"/>
                    </a:lnTo>
                    <a:lnTo>
                      <a:pt x="106" y="395"/>
                    </a:lnTo>
                    <a:lnTo>
                      <a:pt x="106" y="396"/>
                    </a:lnTo>
                    <a:lnTo>
                      <a:pt x="106" y="395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4"/>
                    </a:lnTo>
                    <a:lnTo>
                      <a:pt x="105" y="394"/>
                    </a:lnTo>
                    <a:lnTo>
                      <a:pt x="105" y="393"/>
                    </a:lnTo>
                    <a:lnTo>
                      <a:pt x="105" y="393"/>
                    </a:lnTo>
                    <a:lnTo>
                      <a:pt x="105" y="394"/>
                    </a:lnTo>
                    <a:lnTo>
                      <a:pt x="105" y="393"/>
                    </a:lnTo>
                    <a:lnTo>
                      <a:pt x="104" y="393"/>
                    </a:lnTo>
                    <a:lnTo>
                      <a:pt x="104" y="394"/>
                    </a:lnTo>
                    <a:lnTo>
                      <a:pt x="104" y="393"/>
                    </a:lnTo>
                    <a:lnTo>
                      <a:pt x="104" y="393"/>
                    </a:lnTo>
                    <a:lnTo>
                      <a:pt x="104" y="394"/>
                    </a:lnTo>
                    <a:lnTo>
                      <a:pt x="104" y="394"/>
                    </a:lnTo>
                    <a:lnTo>
                      <a:pt x="104" y="394"/>
                    </a:lnTo>
                    <a:lnTo>
                      <a:pt x="105" y="394"/>
                    </a:lnTo>
                    <a:lnTo>
                      <a:pt x="105" y="394"/>
                    </a:lnTo>
                    <a:lnTo>
                      <a:pt x="104" y="395"/>
                    </a:lnTo>
                    <a:lnTo>
                      <a:pt x="104" y="395"/>
                    </a:lnTo>
                    <a:lnTo>
                      <a:pt x="104" y="395"/>
                    </a:lnTo>
                    <a:lnTo>
                      <a:pt x="104" y="395"/>
                    </a:lnTo>
                    <a:lnTo>
                      <a:pt x="104" y="395"/>
                    </a:lnTo>
                    <a:lnTo>
                      <a:pt x="104" y="395"/>
                    </a:lnTo>
                    <a:lnTo>
                      <a:pt x="104" y="396"/>
                    </a:lnTo>
                    <a:lnTo>
                      <a:pt x="103" y="396"/>
                    </a:lnTo>
                    <a:lnTo>
                      <a:pt x="103" y="396"/>
                    </a:lnTo>
                    <a:lnTo>
                      <a:pt x="103" y="396"/>
                    </a:lnTo>
                    <a:lnTo>
                      <a:pt x="103" y="396"/>
                    </a:lnTo>
                    <a:lnTo>
                      <a:pt x="103" y="397"/>
                    </a:lnTo>
                    <a:lnTo>
                      <a:pt x="102" y="397"/>
                    </a:lnTo>
                    <a:lnTo>
                      <a:pt x="102" y="396"/>
                    </a:lnTo>
                    <a:lnTo>
                      <a:pt x="102" y="396"/>
                    </a:lnTo>
                    <a:lnTo>
                      <a:pt x="102" y="396"/>
                    </a:lnTo>
                    <a:lnTo>
                      <a:pt x="102" y="396"/>
                    </a:lnTo>
                    <a:lnTo>
                      <a:pt x="102" y="395"/>
                    </a:lnTo>
                    <a:lnTo>
                      <a:pt x="101" y="395"/>
                    </a:lnTo>
                    <a:lnTo>
                      <a:pt x="101" y="395"/>
                    </a:lnTo>
                    <a:lnTo>
                      <a:pt x="101" y="395"/>
                    </a:lnTo>
                    <a:lnTo>
                      <a:pt x="101" y="395"/>
                    </a:lnTo>
                    <a:lnTo>
                      <a:pt x="101" y="395"/>
                    </a:lnTo>
                    <a:lnTo>
                      <a:pt x="101" y="395"/>
                    </a:lnTo>
                    <a:lnTo>
                      <a:pt x="101" y="395"/>
                    </a:lnTo>
                    <a:lnTo>
                      <a:pt x="100" y="395"/>
                    </a:lnTo>
                    <a:lnTo>
                      <a:pt x="100" y="395"/>
                    </a:lnTo>
                    <a:lnTo>
                      <a:pt x="100" y="395"/>
                    </a:lnTo>
                    <a:lnTo>
                      <a:pt x="99" y="395"/>
                    </a:lnTo>
                    <a:lnTo>
                      <a:pt x="100" y="395"/>
                    </a:lnTo>
                    <a:lnTo>
                      <a:pt x="100" y="396"/>
                    </a:lnTo>
                    <a:lnTo>
                      <a:pt x="100" y="396"/>
                    </a:lnTo>
                    <a:lnTo>
                      <a:pt x="99" y="396"/>
                    </a:lnTo>
                    <a:lnTo>
                      <a:pt x="99" y="396"/>
                    </a:lnTo>
                    <a:lnTo>
                      <a:pt x="99" y="396"/>
                    </a:lnTo>
                    <a:lnTo>
                      <a:pt x="99" y="397"/>
                    </a:lnTo>
                    <a:lnTo>
                      <a:pt x="99" y="397"/>
                    </a:lnTo>
                    <a:lnTo>
                      <a:pt x="99" y="397"/>
                    </a:lnTo>
                    <a:lnTo>
                      <a:pt x="99" y="396"/>
                    </a:lnTo>
                    <a:lnTo>
                      <a:pt x="98" y="396"/>
                    </a:lnTo>
                    <a:lnTo>
                      <a:pt x="98" y="396"/>
                    </a:lnTo>
                    <a:lnTo>
                      <a:pt x="98" y="396"/>
                    </a:lnTo>
                    <a:lnTo>
                      <a:pt x="98" y="396"/>
                    </a:lnTo>
                    <a:lnTo>
                      <a:pt x="98" y="396"/>
                    </a:lnTo>
                    <a:lnTo>
                      <a:pt x="98" y="395"/>
                    </a:lnTo>
                    <a:lnTo>
                      <a:pt x="98" y="395"/>
                    </a:lnTo>
                    <a:lnTo>
                      <a:pt x="98" y="395"/>
                    </a:lnTo>
                    <a:lnTo>
                      <a:pt x="97" y="395"/>
                    </a:lnTo>
                    <a:lnTo>
                      <a:pt x="97" y="396"/>
                    </a:lnTo>
                    <a:lnTo>
                      <a:pt x="97" y="396"/>
                    </a:lnTo>
                    <a:lnTo>
                      <a:pt x="97" y="397"/>
                    </a:lnTo>
                    <a:lnTo>
                      <a:pt x="96" y="397"/>
                    </a:lnTo>
                    <a:lnTo>
                      <a:pt x="96" y="397"/>
                    </a:lnTo>
                    <a:lnTo>
                      <a:pt x="97" y="398"/>
                    </a:lnTo>
                    <a:lnTo>
                      <a:pt x="97" y="398"/>
                    </a:lnTo>
                    <a:lnTo>
                      <a:pt x="96" y="398"/>
                    </a:lnTo>
                    <a:lnTo>
                      <a:pt x="96" y="399"/>
                    </a:lnTo>
                    <a:lnTo>
                      <a:pt x="96" y="399"/>
                    </a:lnTo>
                    <a:lnTo>
                      <a:pt x="96" y="399"/>
                    </a:lnTo>
                    <a:lnTo>
                      <a:pt x="95" y="399"/>
                    </a:lnTo>
                    <a:lnTo>
                      <a:pt x="95" y="400"/>
                    </a:lnTo>
                    <a:lnTo>
                      <a:pt x="94" y="400"/>
                    </a:lnTo>
                    <a:lnTo>
                      <a:pt x="94" y="399"/>
                    </a:lnTo>
                    <a:lnTo>
                      <a:pt x="93" y="399"/>
                    </a:lnTo>
                    <a:lnTo>
                      <a:pt x="93" y="399"/>
                    </a:lnTo>
                    <a:lnTo>
                      <a:pt x="93" y="399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2" y="398"/>
                    </a:lnTo>
                    <a:lnTo>
                      <a:pt x="91" y="398"/>
                    </a:lnTo>
                    <a:lnTo>
                      <a:pt x="91" y="398"/>
                    </a:lnTo>
                    <a:lnTo>
                      <a:pt x="91" y="397"/>
                    </a:lnTo>
                    <a:lnTo>
                      <a:pt x="91" y="397"/>
                    </a:lnTo>
                    <a:lnTo>
                      <a:pt x="91" y="396"/>
                    </a:lnTo>
                    <a:lnTo>
                      <a:pt x="91" y="396"/>
                    </a:lnTo>
                    <a:lnTo>
                      <a:pt x="91" y="395"/>
                    </a:lnTo>
                    <a:lnTo>
                      <a:pt x="91" y="395"/>
                    </a:lnTo>
                    <a:lnTo>
                      <a:pt x="91" y="395"/>
                    </a:lnTo>
                    <a:lnTo>
                      <a:pt x="90" y="395"/>
                    </a:lnTo>
                    <a:lnTo>
                      <a:pt x="90" y="396"/>
                    </a:lnTo>
                    <a:lnTo>
                      <a:pt x="90" y="396"/>
                    </a:lnTo>
                    <a:lnTo>
                      <a:pt x="90" y="397"/>
                    </a:lnTo>
                    <a:lnTo>
                      <a:pt x="89" y="397"/>
                    </a:lnTo>
                    <a:lnTo>
                      <a:pt x="89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8" y="396"/>
                    </a:lnTo>
                    <a:lnTo>
                      <a:pt x="88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7" y="396"/>
                    </a:lnTo>
                    <a:lnTo>
                      <a:pt x="86" y="396"/>
                    </a:lnTo>
                    <a:lnTo>
                      <a:pt x="86" y="396"/>
                    </a:lnTo>
                    <a:lnTo>
                      <a:pt x="86" y="396"/>
                    </a:lnTo>
                    <a:lnTo>
                      <a:pt x="86" y="395"/>
                    </a:lnTo>
                    <a:lnTo>
                      <a:pt x="86" y="395"/>
                    </a:lnTo>
                    <a:lnTo>
                      <a:pt x="85" y="395"/>
                    </a:lnTo>
                    <a:lnTo>
                      <a:pt x="84" y="395"/>
                    </a:lnTo>
                    <a:lnTo>
                      <a:pt x="85" y="395"/>
                    </a:lnTo>
                    <a:lnTo>
                      <a:pt x="84" y="395"/>
                    </a:lnTo>
                    <a:lnTo>
                      <a:pt x="84" y="395"/>
                    </a:lnTo>
                    <a:lnTo>
                      <a:pt x="84" y="395"/>
                    </a:lnTo>
                    <a:lnTo>
                      <a:pt x="83" y="395"/>
                    </a:lnTo>
                    <a:lnTo>
                      <a:pt x="83" y="394"/>
                    </a:lnTo>
                    <a:lnTo>
                      <a:pt x="83" y="394"/>
                    </a:lnTo>
                    <a:lnTo>
                      <a:pt x="83" y="394"/>
                    </a:lnTo>
                    <a:lnTo>
                      <a:pt x="83" y="393"/>
                    </a:lnTo>
                    <a:lnTo>
                      <a:pt x="82" y="394"/>
                    </a:lnTo>
                    <a:lnTo>
                      <a:pt x="82" y="394"/>
                    </a:lnTo>
                    <a:lnTo>
                      <a:pt x="81" y="394"/>
                    </a:lnTo>
                    <a:lnTo>
                      <a:pt x="81" y="394"/>
                    </a:lnTo>
                    <a:lnTo>
                      <a:pt x="81" y="394"/>
                    </a:lnTo>
                    <a:lnTo>
                      <a:pt x="80" y="394"/>
                    </a:lnTo>
                    <a:lnTo>
                      <a:pt x="79" y="394"/>
                    </a:lnTo>
                    <a:lnTo>
                      <a:pt x="79" y="395"/>
                    </a:lnTo>
                    <a:lnTo>
                      <a:pt x="79" y="394"/>
                    </a:lnTo>
                    <a:lnTo>
                      <a:pt x="79" y="394"/>
                    </a:lnTo>
                    <a:lnTo>
                      <a:pt x="79" y="394"/>
                    </a:lnTo>
                    <a:lnTo>
                      <a:pt x="79" y="394"/>
                    </a:lnTo>
                    <a:lnTo>
                      <a:pt x="78" y="394"/>
                    </a:lnTo>
                    <a:lnTo>
                      <a:pt x="78" y="395"/>
                    </a:lnTo>
                    <a:lnTo>
                      <a:pt x="78" y="395"/>
                    </a:lnTo>
                    <a:lnTo>
                      <a:pt x="78" y="395"/>
                    </a:lnTo>
                    <a:lnTo>
                      <a:pt x="77" y="395"/>
                    </a:lnTo>
                    <a:lnTo>
                      <a:pt x="77" y="395"/>
                    </a:lnTo>
                    <a:lnTo>
                      <a:pt x="77" y="395"/>
                    </a:lnTo>
                    <a:lnTo>
                      <a:pt x="76" y="395"/>
                    </a:lnTo>
                    <a:lnTo>
                      <a:pt x="76" y="395"/>
                    </a:lnTo>
                    <a:lnTo>
                      <a:pt x="76" y="395"/>
                    </a:lnTo>
                    <a:lnTo>
                      <a:pt x="76" y="395"/>
                    </a:lnTo>
                    <a:lnTo>
                      <a:pt x="76" y="395"/>
                    </a:lnTo>
                    <a:lnTo>
                      <a:pt x="76" y="395"/>
                    </a:lnTo>
                    <a:lnTo>
                      <a:pt x="75" y="395"/>
                    </a:lnTo>
                    <a:lnTo>
                      <a:pt x="75" y="395"/>
                    </a:lnTo>
                    <a:lnTo>
                      <a:pt x="74" y="395"/>
                    </a:lnTo>
                    <a:lnTo>
                      <a:pt x="74" y="394"/>
                    </a:lnTo>
                    <a:lnTo>
                      <a:pt x="75" y="394"/>
                    </a:lnTo>
                    <a:lnTo>
                      <a:pt x="75" y="394"/>
                    </a:lnTo>
                    <a:lnTo>
                      <a:pt x="74" y="393"/>
                    </a:lnTo>
                    <a:lnTo>
                      <a:pt x="74" y="394"/>
                    </a:lnTo>
                    <a:lnTo>
                      <a:pt x="74" y="394"/>
                    </a:lnTo>
                    <a:lnTo>
                      <a:pt x="73" y="393"/>
                    </a:lnTo>
                    <a:lnTo>
                      <a:pt x="72" y="393"/>
                    </a:lnTo>
                    <a:lnTo>
                      <a:pt x="72" y="394"/>
                    </a:lnTo>
                    <a:lnTo>
                      <a:pt x="72" y="394"/>
                    </a:lnTo>
                    <a:lnTo>
                      <a:pt x="71" y="394"/>
                    </a:lnTo>
                    <a:lnTo>
                      <a:pt x="71" y="394"/>
                    </a:lnTo>
                    <a:lnTo>
                      <a:pt x="71" y="393"/>
                    </a:lnTo>
                    <a:lnTo>
                      <a:pt x="71" y="394"/>
                    </a:lnTo>
                    <a:lnTo>
                      <a:pt x="71" y="394"/>
                    </a:lnTo>
                    <a:lnTo>
                      <a:pt x="71" y="394"/>
                    </a:lnTo>
                    <a:lnTo>
                      <a:pt x="70" y="394"/>
                    </a:lnTo>
                    <a:lnTo>
                      <a:pt x="70" y="394"/>
                    </a:lnTo>
                    <a:lnTo>
                      <a:pt x="70" y="394"/>
                    </a:lnTo>
                    <a:lnTo>
                      <a:pt x="70" y="394"/>
                    </a:lnTo>
                    <a:lnTo>
                      <a:pt x="70" y="394"/>
                    </a:lnTo>
                    <a:lnTo>
                      <a:pt x="69" y="394"/>
                    </a:lnTo>
                    <a:lnTo>
                      <a:pt x="69" y="394"/>
                    </a:lnTo>
                    <a:lnTo>
                      <a:pt x="69" y="393"/>
                    </a:lnTo>
                    <a:lnTo>
                      <a:pt x="69" y="393"/>
                    </a:lnTo>
                    <a:lnTo>
                      <a:pt x="69" y="393"/>
                    </a:lnTo>
                    <a:lnTo>
                      <a:pt x="69" y="393"/>
                    </a:lnTo>
                    <a:lnTo>
                      <a:pt x="69" y="393"/>
                    </a:lnTo>
                    <a:lnTo>
                      <a:pt x="69" y="392"/>
                    </a:lnTo>
                    <a:lnTo>
                      <a:pt x="69" y="392"/>
                    </a:lnTo>
                    <a:lnTo>
                      <a:pt x="68" y="392"/>
                    </a:lnTo>
                    <a:lnTo>
                      <a:pt x="68" y="392"/>
                    </a:lnTo>
                    <a:lnTo>
                      <a:pt x="68" y="392"/>
                    </a:lnTo>
                    <a:lnTo>
                      <a:pt x="68" y="393"/>
                    </a:lnTo>
                    <a:lnTo>
                      <a:pt x="67" y="393"/>
                    </a:lnTo>
                    <a:lnTo>
                      <a:pt x="67" y="393"/>
                    </a:lnTo>
                    <a:lnTo>
                      <a:pt x="67" y="392"/>
                    </a:lnTo>
                    <a:lnTo>
                      <a:pt x="67" y="393"/>
                    </a:lnTo>
                    <a:lnTo>
                      <a:pt x="67" y="393"/>
                    </a:lnTo>
                    <a:lnTo>
                      <a:pt x="67" y="393"/>
                    </a:lnTo>
                    <a:lnTo>
                      <a:pt x="67" y="393"/>
                    </a:lnTo>
                    <a:lnTo>
                      <a:pt x="67" y="393"/>
                    </a:lnTo>
                    <a:lnTo>
                      <a:pt x="67" y="394"/>
                    </a:lnTo>
                    <a:lnTo>
                      <a:pt x="66" y="395"/>
                    </a:lnTo>
                    <a:lnTo>
                      <a:pt x="65" y="395"/>
                    </a:lnTo>
                    <a:lnTo>
                      <a:pt x="65" y="395"/>
                    </a:lnTo>
                    <a:lnTo>
                      <a:pt x="65" y="395"/>
                    </a:lnTo>
                    <a:lnTo>
                      <a:pt x="65" y="395"/>
                    </a:lnTo>
                    <a:lnTo>
                      <a:pt x="64" y="395"/>
                    </a:lnTo>
                    <a:lnTo>
                      <a:pt x="64" y="394"/>
                    </a:lnTo>
                    <a:lnTo>
                      <a:pt x="64" y="394"/>
                    </a:lnTo>
                    <a:lnTo>
                      <a:pt x="64" y="394"/>
                    </a:lnTo>
                    <a:lnTo>
                      <a:pt x="64" y="394"/>
                    </a:lnTo>
                    <a:lnTo>
                      <a:pt x="63" y="394"/>
                    </a:lnTo>
                    <a:lnTo>
                      <a:pt x="63" y="394"/>
                    </a:lnTo>
                    <a:lnTo>
                      <a:pt x="63" y="394"/>
                    </a:lnTo>
                    <a:lnTo>
                      <a:pt x="62" y="394"/>
                    </a:lnTo>
                    <a:lnTo>
                      <a:pt x="62" y="394"/>
                    </a:lnTo>
                    <a:lnTo>
                      <a:pt x="62" y="394"/>
                    </a:lnTo>
                    <a:lnTo>
                      <a:pt x="62" y="393"/>
                    </a:lnTo>
                    <a:lnTo>
                      <a:pt x="62" y="393"/>
                    </a:lnTo>
                    <a:lnTo>
                      <a:pt x="62" y="393"/>
                    </a:lnTo>
                    <a:lnTo>
                      <a:pt x="62" y="393"/>
                    </a:lnTo>
                    <a:lnTo>
                      <a:pt x="61" y="393"/>
                    </a:lnTo>
                    <a:lnTo>
                      <a:pt x="61" y="393"/>
                    </a:lnTo>
                    <a:lnTo>
                      <a:pt x="61" y="393"/>
                    </a:lnTo>
                    <a:lnTo>
                      <a:pt x="61" y="393"/>
                    </a:lnTo>
                    <a:lnTo>
                      <a:pt x="61" y="393"/>
                    </a:lnTo>
                    <a:lnTo>
                      <a:pt x="60" y="393"/>
                    </a:lnTo>
                    <a:lnTo>
                      <a:pt x="60" y="393"/>
                    </a:lnTo>
                    <a:lnTo>
                      <a:pt x="60" y="394"/>
                    </a:lnTo>
                    <a:lnTo>
                      <a:pt x="60" y="393"/>
                    </a:lnTo>
                    <a:lnTo>
                      <a:pt x="60" y="393"/>
                    </a:lnTo>
                    <a:lnTo>
                      <a:pt x="60" y="394"/>
                    </a:lnTo>
                    <a:lnTo>
                      <a:pt x="60" y="394"/>
                    </a:lnTo>
                    <a:lnTo>
                      <a:pt x="59" y="394"/>
                    </a:lnTo>
                    <a:lnTo>
                      <a:pt x="60" y="394"/>
                    </a:lnTo>
                    <a:lnTo>
                      <a:pt x="60" y="394"/>
                    </a:lnTo>
                    <a:lnTo>
                      <a:pt x="59" y="395"/>
                    </a:lnTo>
                    <a:lnTo>
                      <a:pt x="59" y="394"/>
                    </a:lnTo>
                    <a:lnTo>
                      <a:pt x="59" y="394"/>
                    </a:lnTo>
                    <a:lnTo>
                      <a:pt x="59" y="394"/>
                    </a:lnTo>
                    <a:lnTo>
                      <a:pt x="58" y="394"/>
                    </a:lnTo>
                    <a:lnTo>
                      <a:pt x="58" y="394"/>
                    </a:lnTo>
                    <a:lnTo>
                      <a:pt x="58" y="394"/>
                    </a:lnTo>
                    <a:lnTo>
                      <a:pt x="58" y="393"/>
                    </a:lnTo>
                    <a:lnTo>
                      <a:pt x="58" y="393"/>
                    </a:lnTo>
                    <a:lnTo>
                      <a:pt x="58" y="393"/>
                    </a:lnTo>
                    <a:lnTo>
                      <a:pt x="58" y="394"/>
                    </a:lnTo>
                    <a:lnTo>
                      <a:pt x="58" y="394"/>
                    </a:lnTo>
                    <a:lnTo>
                      <a:pt x="58" y="393"/>
                    </a:lnTo>
                    <a:lnTo>
                      <a:pt x="57" y="393"/>
                    </a:lnTo>
                    <a:lnTo>
                      <a:pt x="57" y="394"/>
                    </a:lnTo>
                    <a:lnTo>
                      <a:pt x="57" y="393"/>
                    </a:lnTo>
                    <a:lnTo>
                      <a:pt x="57" y="394"/>
                    </a:lnTo>
                    <a:lnTo>
                      <a:pt x="56" y="394"/>
                    </a:lnTo>
                    <a:lnTo>
                      <a:pt x="56" y="394"/>
                    </a:lnTo>
                    <a:lnTo>
                      <a:pt x="56" y="393"/>
                    </a:lnTo>
                    <a:lnTo>
                      <a:pt x="56" y="393"/>
                    </a:lnTo>
                    <a:lnTo>
                      <a:pt x="56" y="393"/>
                    </a:lnTo>
                    <a:lnTo>
                      <a:pt x="55" y="394"/>
                    </a:lnTo>
                    <a:lnTo>
                      <a:pt x="55" y="394"/>
                    </a:lnTo>
                    <a:lnTo>
                      <a:pt x="55" y="393"/>
                    </a:lnTo>
                    <a:lnTo>
                      <a:pt x="55" y="393"/>
                    </a:lnTo>
                    <a:lnTo>
                      <a:pt x="55" y="393"/>
                    </a:lnTo>
                    <a:lnTo>
                      <a:pt x="55" y="393"/>
                    </a:lnTo>
                    <a:lnTo>
                      <a:pt x="55" y="392"/>
                    </a:lnTo>
                    <a:lnTo>
                      <a:pt x="55" y="392"/>
                    </a:lnTo>
                    <a:lnTo>
                      <a:pt x="55" y="392"/>
                    </a:lnTo>
                    <a:lnTo>
                      <a:pt x="55" y="392"/>
                    </a:lnTo>
                    <a:lnTo>
                      <a:pt x="54" y="392"/>
                    </a:lnTo>
                    <a:lnTo>
                      <a:pt x="54" y="391"/>
                    </a:lnTo>
                    <a:lnTo>
                      <a:pt x="54" y="392"/>
                    </a:lnTo>
                    <a:lnTo>
                      <a:pt x="54" y="392"/>
                    </a:lnTo>
                    <a:lnTo>
                      <a:pt x="54" y="392"/>
                    </a:lnTo>
                    <a:lnTo>
                      <a:pt x="54" y="392"/>
                    </a:lnTo>
                    <a:lnTo>
                      <a:pt x="54" y="391"/>
                    </a:lnTo>
                    <a:lnTo>
                      <a:pt x="54" y="391"/>
                    </a:lnTo>
                    <a:lnTo>
                      <a:pt x="53" y="391"/>
                    </a:lnTo>
                    <a:lnTo>
                      <a:pt x="53" y="391"/>
                    </a:lnTo>
                    <a:lnTo>
                      <a:pt x="52" y="391"/>
                    </a:lnTo>
                    <a:lnTo>
                      <a:pt x="52" y="391"/>
                    </a:lnTo>
                    <a:lnTo>
                      <a:pt x="52" y="391"/>
                    </a:lnTo>
                    <a:lnTo>
                      <a:pt x="52" y="391"/>
                    </a:lnTo>
                    <a:lnTo>
                      <a:pt x="52" y="391"/>
                    </a:lnTo>
                    <a:lnTo>
                      <a:pt x="52" y="391"/>
                    </a:lnTo>
                    <a:lnTo>
                      <a:pt x="51" y="391"/>
                    </a:lnTo>
                    <a:lnTo>
                      <a:pt x="51" y="391"/>
                    </a:lnTo>
                    <a:lnTo>
                      <a:pt x="51" y="391"/>
                    </a:lnTo>
                    <a:lnTo>
                      <a:pt x="51" y="391"/>
                    </a:lnTo>
                    <a:lnTo>
                      <a:pt x="51" y="390"/>
                    </a:lnTo>
                    <a:lnTo>
                      <a:pt x="50" y="390"/>
                    </a:lnTo>
                    <a:lnTo>
                      <a:pt x="50" y="390"/>
                    </a:lnTo>
                    <a:lnTo>
                      <a:pt x="50" y="390"/>
                    </a:lnTo>
                    <a:lnTo>
                      <a:pt x="50" y="390"/>
                    </a:lnTo>
                    <a:lnTo>
                      <a:pt x="49" y="390"/>
                    </a:lnTo>
                    <a:lnTo>
                      <a:pt x="50" y="391"/>
                    </a:lnTo>
                    <a:lnTo>
                      <a:pt x="49" y="391"/>
                    </a:lnTo>
                    <a:lnTo>
                      <a:pt x="49" y="390"/>
                    </a:lnTo>
                    <a:lnTo>
                      <a:pt x="49" y="390"/>
                    </a:lnTo>
                    <a:lnTo>
                      <a:pt x="49" y="390"/>
                    </a:lnTo>
                    <a:lnTo>
                      <a:pt x="49" y="390"/>
                    </a:lnTo>
                    <a:lnTo>
                      <a:pt x="49" y="390"/>
                    </a:lnTo>
                    <a:lnTo>
                      <a:pt x="48" y="390"/>
                    </a:lnTo>
                    <a:lnTo>
                      <a:pt x="48" y="390"/>
                    </a:lnTo>
                    <a:lnTo>
                      <a:pt x="48" y="390"/>
                    </a:lnTo>
                    <a:lnTo>
                      <a:pt x="47" y="390"/>
                    </a:lnTo>
                    <a:lnTo>
                      <a:pt x="47" y="390"/>
                    </a:lnTo>
                    <a:lnTo>
                      <a:pt x="47" y="390"/>
                    </a:lnTo>
                    <a:lnTo>
                      <a:pt x="47" y="389"/>
                    </a:lnTo>
                    <a:lnTo>
                      <a:pt x="47" y="389"/>
                    </a:lnTo>
                    <a:lnTo>
                      <a:pt x="46" y="390"/>
                    </a:lnTo>
                    <a:lnTo>
                      <a:pt x="46" y="390"/>
                    </a:lnTo>
                    <a:lnTo>
                      <a:pt x="45" y="389"/>
                    </a:lnTo>
                    <a:lnTo>
                      <a:pt x="45" y="389"/>
                    </a:lnTo>
                    <a:lnTo>
                      <a:pt x="45" y="389"/>
                    </a:lnTo>
                    <a:lnTo>
                      <a:pt x="44" y="388"/>
                    </a:lnTo>
                    <a:lnTo>
                      <a:pt x="44" y="389"/>
                    </a:lnTo>
                    <a:lnTo>
                      <a:pt x="44" y="389"/>
                    </a:lnTo>
                    <a:lnTo>
                      <a:pt x="43" y="389"/>
                    </a:lnTo>
                    <a:lnTo>
                      <a:pt x="43" y="389"/>
                    </a:lnTo>
                    <a:lnTo>
                      <a:pt x="42" y="389"/>
                    </a:lnTo>
                    <a:lnTo>
                      <a:pt x="42" y="389"/>
                    </a:lnTo>
                    <a:lnTo>
                      <a:pt x="42" y="389"/>
                    </a:lnTo>
                    <a:lnTo>
                      <a:pt x="41" y="389"/>
                    </a:lnTo>
                    <a:lnTo>
                      <a:pt x="41" y="389"/>
                    </a:lnTo>
                    <a:lnTo>
                      <a:pt x="40" y="389"/>
                    </a:lnTo>
                    <a:lnTo>
                      <a:pt x="40" y="388"/>
                    </a:lnTo>
                    <a:lnTo>
                      <a:pt x="40" y="388"/>
                    </a:lnTo>
                    <a:lnTo>
                      <a:pt x="40" y="388"/>
                    </a:lnTo>
                    <a:lnTo>
                      <a:pt x="40" y="387"/>
                    </a:lnTo>
                    <a:lnTo>
                      <a:pt x="40" y="387"/>
                    </a:lnTo>
                    <a:lnTo>
                      <a:pt x="40" y="386"/>
                    </a:lnTo>
                    <a:lnTo>
                      <a:pt x="40" y="386"/>
                    </a:lnTo>
                    <a:lnTo>
                      <a:pt x="40" y="386"/>
                    </a:lnTo>
                    <a:lnTo>
                      <a:pt x="40" y="387"/>
                    </a:lnTo>
                    <a:lnTo>
                      <a:pt x="39" y="387"/>
                    </a:lnTo>
                    <a:lnTo>
                      <a:pt x="39" y="386"/>
                    </a:lnTo>
                    <a:lnTo>
                      <a:pt x="40" y="386"/>
                    </a:lnTo>
                    <a:lnTo>
                      <a:pt x="39" y="386"/>
                    </a:lnTo>
                    <a:lnTo>
                      <a:pt x="39" y="386"/>
                    </a:lnTo>
                    <a:lnTo>
                      <a:pt x="39" y="386"/>
                    </a:lnTo>
                    <a:lnTo>
                      <a:pt x="39" y="386"/>
                    </a:lnTo>
                    <a:lnTo>
                      <a:pt x="39" y="385"/>
                    </a:lnTo>
                    <a:lnTo>
                      <a:pt x="39" y="385"/>
                    </a:lnTo>
                    <a:lnTo>
                      <a:pt x="39" y="385"/>
                    </a:lnTo>
                    <a:lnTo>
                      <a:pt x="39" y="385"/>
                    </a:lnTo>
                    <a:lnTo>
                      <a:pt x="39" y="385"/>
                    </a:lnTo>
                    <a:lnTo>
                      <a:pt x="38" y="385"/>
                    </a:lnTo>
                    <a:lnTo>
                      <a:pt x="38" y="384"/>
                    </a:lnTo>
                    <a:lnTo>
                      <a:pt x="38" y="384"/>
                    </a:lnTo>
                    <a:lnTo>
                      <a:pt x="38" y="383"/>
                    </a:lnTo>
                    <a:lnTo>
                      <a:pt x="38" y="383"/>
                    </a:lnTo>
                    <a:lnTo>
                      <a:pt x="38" y="383"/>
                    </a:lnTo>
                    <a:lnTo>
                      <a:pt x="37" y="383"/>
                    </a:lnTo>
                    <a:lnTo>
                      <a:pt x="36" y="383"/>
                    </a:lnTo>
                    <a:lnTo>
                      <a:pt x="36" y="383"/>
                    </a:lnTo>
                    <a:lnTo>
                      <a:pt x="35" y="384"/>
                    </a:lnTo>
                    <a:lnTo>
                      <a:pt x="35" y="383"/>
                    </a:lnTo>
                    <a:lnTo>
                      <a:pt x="34" y="383"/>
                    </a:lnTo>
                    <a:lnTo>
                      <a:pt x="34" y="383"/>
                    </a:lnTo>
                    <a:lnTo>
                      <a:pt x="34" y="383"/>
                    </a:lnTo>
                    <a:lnTo>
                      <a:pt x="33" y="382"/>
                    </a:lnTo>
                    <a:lnTo>
                      <a:pt x="32" y="382"/>
                    </a:lnTo>
                    <a:lnTo>
                      <a:pt x="31" y="382"/>
                    </a:lnTo>
                    <a:lnTo>
                      <a:pt x="32" y="383"/>
                    </a:lnTo>
                    <a:lnTo>
                      <a:pt x="32" y="383"/>
                    </a:lnTo>
                    <a:lnTo>
                      <a:pt x="31" y="383"/>
                    </a:lnTo>
                    <a:lnTo>
                      <a:pt x="31" y="383"/>
                    </a:lnTo>
                    <a:lnTo>
                      <a:pt x="31" y="383"/>
                    </a:lnTo>
                    <a:lnTo>
                      <a:pt x="31" y="384"/>
                    </a:lnTo>
                    <a:lnTo>
                      <a:pt x="30" y="384"/>
                    </a:lnTo>
                    <a:lnTo>
                      <a:pt x="30" y="383"/>
                    </a:lnTo>
                    <a:lnTo>
                      <a:pt x="29" y="383"/>
                    </a:lnTo>
                    <a:lnTo>
                      <a:pt x="29" y="383"/>
                    </a:lnTo>
                    <a:lnTo>
                      <a:pt x="29" y="384"/>
                    </a:lnTo>
                    <a:lnTo>
                      <a:pt x="29" y="384"/>
                    </a:lnTo>
                    <a:lnTo>
                      <a:pt x="29" y="384"/>
                    </a:lnTo>
                    <a:lnTo>
                      <a:pt x="29" y="384"/>
                    </a:lnTo>
                    <a:lnTo>
                      <a:pt x="29" y="384"/>
                    </a:lnTo>
                    <a:lnTo>
                      <a:pt x="29" y="385"/>
                    </a:lnTo>
                    <a:lnTo>
                      <a:pt x="29" y="385"/>
                    </a:lnTo>
                    <a:lnTo>
                      <a:pt x="29" y="385"/>
                    </a:lnTo>
                    <a:lnTo>
                      <a:pt x="29" y="386"/>
                    </a:lnTo>
                    <a:lnTo>
                      <a:pt x="28" y="386"/>
                    </a:lnTo>
                    <a:lnTo>
                      <a:pt x="28" y="386"/>
                    </a:lnTo>
                    <a:lnTo>
                      <a:pt x="27" y="386"/>
                    </a:lnTo>
                    <a:lnTo>
                      <a:pt x="27" y="385"/>
                    </a:lnTo>
                    <a:lnTo>
                      <a:pt x="26" y="385"/>
                    </a:lnTo>
                    <a:lnTo>
                      <a:pt x="25" y="385"/>
                    </a:lnTo>
                    <a:lnTo>
                      <a:pt x="25" y="386"/>
                    </a:lnTo>
                    <a:lnTo>
                      <a:pt x="25" y="386"/>
                    </a:lnTo>
                    <a:lnTo>
                      <a:pt x="25" y="387"/>
                    </a:lnTo>
                    <a:lnTo>
                      <a:pt x="24" y="387"/>
                    </a:lnTo>
                    <a:lnTo>
                      <a:pt x="24" y="387"/>
                    </a:lnTo>
                    <a:lnTo>
                      <a:pt x="24" y="386"/>
                    </a:lnTo>
                    <a:lnTo>
                      <a:pt x="24" y="386"/>
                    </a:lnTo>
                    <a:lnTo>
                      <a:pt x="23" y="386"/>
                    </a:lnTo>
                    <a:lnTo>
                      <a:pt x="23" y="385"/>
                    </a:lnTo>
                    <a:lnTo>
                      <a:pt x="23" y="385"/>
                    </a:lnTo>
                    <a:lnTo>
                      <a:pt x="23" y="384"/>
                    </a:lnTo>
                    <a:lnTo>
                      <a:pt x="22" y="384"/>
                    </a:lnTo>
                    <a:lnTo>
                      <a:pt x="22" y="384"/>
                    </a:lnTo>
                    <a:lnTo>
                      <a:pt x="21" y="385"/>
                    </a:lnTo>
                    <a:lnTo>
                      <a:pt x="21" y="385"/>
                    </a:lnTo>
                    <a:lnTo>
                      <a:pt x="20" y="385"/>
                    </a:lnTo>
                    <a:lnTo>
                      <a:pt x="20" y="386"/>
                    </a:lnTo>
                    <a:lnTo>
                      <a:pt x="20" y="386"/>
                    </a:lnTo>
                    <a:lnTo>
                      <a:pt x="19" y="385"/>
                    </a:lnTo>
                    <a:lnTo>
                      <a:pt x="19" y="385"/>
                    </a:lnTo>
                    <a:lnTo>
                      <a:pt x="18" y="385"/>
                    </a:lnTo>
                    <a:lnTo>
                      <a:pt x="18" y="384"/>
                    </a:lnTo>
                    <a:lnTo>
                      <a:pt x="17" y="385"/>
                    </a:lnTo>
                    <a:lnTo>
                      <a:pt x="16" y="384"/>
                    </a:lnTo>
                    <a:lnTo>
                      <a:pt x="15" y="384"/>
                    </a:lnTo>
                    <a:lnTo>
                      <a:pt x="15" y="384"/>
                    </a:lnTo>
                    <a:lnTo>
                      <a:pt x="15" y="384"/>
                    </a:lnTo>
                    <a:lnTo>
                      <a:pt x="16" y="384"/>
                    </a:lnTo>
                    <a:lnTo>
                      <a:pt x="16" y="383"/>
                    </a:lnTo>
                    <a:lnTo>
                      <a:pt x="15" y="383"/>
                    </a:lnTo>
                    <a:lnTo>
                      <a:pt x="15" y="383"/>
                    </a:lnTo>
                    <a:lnTo>
                      <a:pt x="15" y="383"/>
                    </a:lnTo>
                    <a:lnTo>
                      <a:pt x="15" y="382"/>
                    </a:lnTo>
                    <a:lnTo>
                      <a:pt x="14" y="382"/>
                    </a:lnTo>
                    <a:lnTo>
                      <a:pt x="14" y="382"/>
                    </a:lnTo>
                    <a:lnTo>
                      <a:pt x="14" y="382"/>
                    </a:lnTo>
                    <a:lnTo>
                      <a:pt x="14" y="382"/>
                    </a:lnTo>
                    <a:lnTo>
                      <a:pt x="13" y="382"/>
                    </a:lnTo>
                    <a:lnTo>
                      <a:pt x="13" y="381"/>
                    </a:lnTo>
                    <a:lnTo>
                      <a:pt x="13" y="381"/>
                    </a:lnTo>
                    <a:lnTo>
                      <a:pt x="12" y="382"/>
                    </a:lnTo>
                    <a:lnTo>
                      <a:pt x="12" y="382"/>
                    </a:lnTo>
                    <a:lnTo>
                      <a:pt x="12" y="382"/>
                    </a:lnTo>
                    <a:lnTo>
                      <a:pt x="11" y="382"/>
                    </a:lnTo>
                    <a:lnTo>
                      <a:pt x="11" y="382"/>
                    </a:lnTo>
                    <a:lnTo>
                      <a:pt x="11" y="382"/>
                    </a:lnTo>
                    <a:lnTo>
                      <a:pt x="11" y="381"/>
                    </a:lnTo>
                    <a:lnTo>
                      <a:pt x="11" y="381"/>
                    </a:lnTo>
                    <a:lnTo>
                      <a:pt x="11" y="380"/>
                    </a:lnTo>
                    <a:lnTo>
                      <a:pt x="11" y="380"/>
                    </a:lnTo>
                    <a:lnTo>
                      <a:pt x="11" y="379"/>
                    </a:lnTo>
                    <a:lnTo>
                      <a:pt x="11" y="379"/>
                    </a:lnTo>
                    <a:lnTo>
                      <a:pt x="10" y="379"/>
                    </a:lnTo>
                    <a:lnTo>
                      <a:pt x="9" y="378"/>
                    </a:lnTo>
                    <a:lnTo>
                      <a:pt x="9" y="378"/>
                    </a:lnTo>
                    <a:lnTo>
                      <a:pt x="10" y="377"/>
                    </a:lnTo>
                    <a:lnTo>
                      <a:pt x="10" y="377"/>
                    </a:lnTo>
                    <a:lnTo>
                      <a:pt x="11" y="376"/>
                    </a:lnTo>
                    <a:lnTo>
                      <a:pt x="12" y="376"/>
                    </a:lnTo>
                    <a:lnTo>
                      <a:pt x="12" y="376"/>
                    </a:lnTo>
                    <a:lnTo>
                      <a:pt x="13" y="375"/>
                    </a:lnTo>
                    <a:lnTo>
                      <a:pt x="13" y="374"/>
                    </a:lnTo>
                    <a:lnTo>
                      <a:pt x="13" y="373"/>
                    </a:lnTo>
                    <a:lnTo>
                      <a:pt x="13" y="373"/>
                    </a:lnTo>
                    <a:lnTo>
                      <a:pt x="14" y="372"/>
                    </a:lnTo>
                    <a:lnTo>
                      <a:pt x="14" y="371"/>
                    </a:lnTo>
                    <a:lnTo>
                      <a:pt x="14" y="370"/>
                    </a:lnTo>
                    <a:lnTo>
                      <a:pt x="15" y="369"/>
                    </a:lnTo>
                    <a:lnTo>
                      <a:pt x="15" y="369"/>
                    </a:lnTo>
                    <a:lnTo>
                      <a:pt x="15" y="368"/>
                    </a:lnTo>
                    <a:lnTo>
                      <a:pt x="15" y="368"/>
                    </a:lnTo>
                    <a:lnTo>
                      <a:pt x="14" y="368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5" y="367"/>
                    </a:lnTo>
                    <a:lnTo>
                      <a:pt x="15" y="366"/>
                    </a:lnTo>
                    <a:lnTo>
                      <a:pt x="16" y="366"/>
                    </a:lnTo>
                    <a:lnTo>
                      <a:pt x="17" y="366"/>
                    </a:lnTo>
                    <a:lnTo>
                      <a:pt x="17" y="365"/>
                    </a:lnTo>
                    <a:lnTo>
                      <a:pt x="16" y="365"/>
                    </a:lnTo>
                    <a:lnTo>
                      <a:pt x="15" y="364"/>
                    </a:lnTo>
                    <a:lnTo>
                      <a:pt x="14" y="364"/>
                    </a:lnTo>
                    <a:lnTo>
                      <a:pt x="13" y="363"/>
                    </a:lnTo>
                    <a:lnTo>
                      <a:pt x="12" y="363"/>
                    </a:lnTo>
                    <a:lnTo>
                      <a:pt x="12" y="363"/>
                    </a:lnTo>
                    <a:lnTo>
                      <a:pt x="14" y="362"/>
                    </a:lnTo>
                    <a:lnTo>
                      <a:pt x="15" y="362"/>
                    </a:lnTo>
                    <a:lnTo>
                      <a:pt x="15" y="361"/>
                    </a:lnTo>
                    <a:lnTo>
                      <a:pt x="16" y="361"/>
                    </a:lnTo>
                    <a:lnTo>
                      <a:pt x="16" y="360"/>
                    </a:lnTo>
                    <a:lnTo>
                      <a:pt x="17" y="359"/>
                    </a:lnTo>
                    <a:lnTo>
                      <a:pt x="17" y="357"/>
                    </a:lnTo>
                    <a:lnTo>
                      <a:pt x="17" y="357"/>
                    </a:lnTo>
                    <a:lnTo>
                      <a:pt x="17" y="357"/>
                    </a:lnTo>
                    <a:lnTo>
                      <a:pt x="16" y="357"/>
                    </a:lnTo>
                    <a:lnTo>
                      <a:pt x="15" y="356"/>
                    </a:lnTo>
                    <a:lnTo>
                      <a:pt x="15" y="356"/>
                    </a:lnTo>
                    <a:lnTo>
                      <a:pt x="14" y="356"/>
                    </a:lnTo>
                    <a:lnTo>
                      <a:pt x="14" y="355"/>
                    </a:lnTo>
                    <a:lnTo>
                      <a:pt x="14" y="355"/>
                    </a:lnTo>
                    <a:lnTo>
                      <a:pt x="14" y="354"/>
                    </a:lnTo>
                    <a:lnTo>
                      <a:pt x="15" y="354"/>
                    </a:lnTo>
                    <a:lnTo>
                      <a:pt x="16" y="353"/>
                    </a:lnTo>
                    <a:lnTo>
                      <a:pt x="17" y="353"/>
                    </a:lnTo>
                    <a:lnTo>
                      <a:pt x="18" y="352"/>
                    </a:lnTo>
                    <a:lnTo>
                      <a:pt x="18" y="351"/>
                    </a:lnTo>
                    <a:lnTo>
                      <a:pt x="19" y="351"/>
                    </a:lnTo>
                    <a:lnTo>
                      <a:pt x="19" y="351"/>
                    </a:lnTo>
                    <a:lnTo>
                      <a:pt x="19" y="350"/>
                    </a:lnTo>
                    <a:lnTo>
                      <a:pt x="19" y="350"/>
                    </a:lnTo>
                    <a:lnTo>
                      <a:pt x="18" y="350"/>
                    </a:lnTo>
                    <a:lnTo>
                      <a:pt x="18" y="350"/>
                    </a:lnTo>
                    <a:lnTo>
                      <a:pt x="17" y="349"/>
                    </a:lnTo>
                    <a:lnTo>
                      <a:pt x="16" y="349"/>
                    </a:lnTo>
                    <a:lnTo>
                      <a:pt x="15" y="348"/>
                    </a:lnTo>
                    <a:lnTo>
                      <a:pt x="15" y="346"/>
                    </a:lnTo>
                    <a:lnTo>
                      <a:pt x="15" y="346"/>
                    </a:lnTo>
                    <a:lnTo>
                      <a:pt x="15" y="345"/>
                    </a:lnTo>
                    <a:lnTo>
                      <a:pt x="16" y="344"/>
                    </a:lnTo>
                    <a:lnTo>
                      <a:pt x="17" y="343"/>
                    </a:lnTo>
                    <a:lnTo>
                      <a:pt x="17" y="343"/>
                    </a:lnTo>
                    <a:lnTo>
                      <a:pt x="17" y="343"/>
                    </a:lnTo>
                    <a:lnTo>
                      <a:pt x="17" y="343"/>
                    </a:lnTo>
                    <a:lnTo>
                      <a:pt x="16" y="342"/>
                    </a:lnTo>
                    <a:lnTo>
                      <a:pt x="15" y="342"/>
                    </a:lnTo>
                    <a:lnTo>
                      <a:pt x="14" y="341"/>
                    </a:lnTo>
                    <a:lnTo>
                      <a:pt x="14" y="341"/>
                    </a:lnTo>
                    <a:lnTo>
                      <a:pt x="13" y="340"/>
                    </a:lnTo>
                    <a:lnTo>
                      <a:pt x="13" y="339"/>
                    </a:lnTo>
                    <a:lnTo>
                      <a:pt x="13" y="338"/>
                    </a:lnTo>
                    <a:lnTo>
                      <a:pt x="13" y="337"/>
                    </a:lnTo>
                    <a:lnTo>
                      <a:pt x="13" y="337"/>
                    </a:lnTo>
                    <a:lnTo>
                      <a:pt x="14" y="336"/>
                    </a:lnTo>
                    <a:lnTo>
                      <a:pt x="14" y="336"/>
                    </a:lnTo>
                    <a:lnTo>
                      <a:pt x="14" y="336"/>
                    </a:lnTo>
                    <a:lnTo>
                      <a:pt x="15" y="335"/>
                    </a:lnTo>
                    <a:lnTo>
                      <a:pt x="16" y="334"/>
                    </a:lnTo>
                    <a:lnTo>
                      <a:pt x="16" y="333"/>
                    </a:lnTo>
                    <a:lnTo>
                      <a:pt x="16" y="333"/>
                    </a:lnTo>
                    <a:lnTo>
                      <a:pt x="16" y="332"/>
                    </a:lnTo>
                    <a:lnTo>
                      <a:pt x="16" y="332"/>
                    </a:lnTo>
                    <a:lnTo>
                      <a:pt x="17" y="329"/>
                    </a:lnTo>
                    <a:lnTo>
                      <a:pt x="18" y="328"/>
                    </a:lnTo>
                    <a:lnTo>
                      <a:pt x="18" y="327"/>
                    </a:lnTo>
                    <a:lnTo>
                      <a:pt x="19" y="327"/>
                    </a:lnTo>
                    <a:lnTo>
                      <a:pt x="20" y="325"/>
                    </a:lnTo>
                    <a:lnTo>
                      <a:pt x="21" y="324"/>
                    </a:lnTo>
                    <a:lnTo>
                      <a:pt x="21" y="324"/>
                    </a:lnTo>
                    <a:lnTo>
                      <a:pt x="22" y="323"/>
                    </a:lnTo>
                    <a:lnTo>
                      <a:pt x="22" y="322"/>
                    </a:lnTo>
                    <a:lnTo>
                      <a:pt x="22" y="322"/>
                    </a:lnTo>
                    <a:lnTo>
                      <a:pt x="22" y="322"/>
                    </a:lnTo>
                    <a:lnTo>
                      <a:pt x="21" y="322"/>
                    </a:lnTo>
                    <a:lnTo>
                      <a:pt x="20" y="321"/>
                    </a:lnTo>
                    <a:lnTo>
                      <a:pt x="19" y="321"/>
                    </a:lnTo>
                    <a:lnTo>
                      <a:pt x="19" y="321"/>
                    </a:lnTo>
                    <a:lnTo>
                      <a:pt x="18" y="321"/>
                    </a:lnTo>
                    <a:lnTo>
                      <a:pt x="17" y="320"/>
                    </a:lnTo>
                    <a:lnTo>
                      <a:pt x="17" y="319"/>
                    </a:lnTo>
                    <a:lnTo>
                      <a:pt x="17" y="319"/>
                    </a:lnTo>
                    <a:lnTo>
                      <a:pt x="17" y="319"/>
                    </a:lnTo>
                    <a:lnTo>
                      <a:pt x="17" y="318"/>
                    </a:lnTo>
                    <a:lnTo>
                      <a:pt x="17" y="318"/>
                    </a:lnTo>
                    <a:lnTo>
                      <a:pt x="18" y="317"/>
                    </a:lnTo>
                    <a:lnTo>
                      <a:pt x="20" y="316"/>
                    </a:lnTo>
                    <a:lnTo>
                      <a:pt x="21" y="315"/>
                    </a:lnTo>
                    <a:lnTo>
                      <a:pt x="22" y="315"/>
                    </a:lnTo>
                    <a:lnTo>
                      <a:pt x="22" y="315"/>
                    </a:lnTo>
                    <a:lnTo>
                      <a:pt x="22" y="314"/>
                    </a:lnTo>
                    <a:lnTo>
                      <a:pt x="22" y="313"/>
                    </a:lnTo>
                    <a:lnTo>
                      <a:pt x="22" y="312"/>
                    </a:lnTo>
                    <a:lnTo>
                      <a:pt x="22" y="312"/>
                    </a:lnTo>
                    <a:lnTo>
                      <a:pt x="22" y="310"/>
                    </a:lnTo>
                    <a:lnTo>
                      <a:pt x="21" y="308"/>
                    </a:lnTo>
                    <a:lnTo>
                      <a:pt x="21" y="307"/>
                    </a:lnTo>
                    <a:lnTo>
                      <a:pt x="22" y="306"/>
                    </a:lnTo>
                    <a:lnTo>
                      <a:pt x="22" y="305"/>
                    </a:lnTo>
                    <a:lnTo>
                      <a:pt x="22" y="305"/>
                    </a:lnTo>
                    <a:lnTo>
                      <a:pt x="22" y="305"/>
                    </a:lnTo>
                    <a:lnTo>
                      <a:pt x="22" y="304"/>
                    </a:lnTo>
                    <a:lnTo>
                      <a:pt x="22" y="304"/>
                    </a:lnTo>
                    <a:lnTo>
                      <a:pt x="21" y="303"/>
                    </a:lnTo>
                    <a:lnTo>
                      <a:pt x="21" y="302"/>
                    </a:lnTo>
                    <a:lnTo>
                      <a:pt x="21" y="302"/>
                    </a:lnTo>
                    <a:lnTo>
                      <a:pt x="21" y="301"/>
                    </a:lnTo>
                    <a:lnTo>
                      <a:pt x="21" y="300"/>
                    </a:lnTo>
                    <a:lnTo>
                      <a:pt x="21" y="300"/>
                    </a:lnTo>
                    <a:lnTo>
                      <a:pt x="21" y="300"/>
                    </a:lnTo>
                    <a:lnTo>
                      <a:pt x="22" y="299"/>
                    </a:lnTo>
                    <a:lnTo>
                      <a:pt x="22" y="298"/>
                    </a:lnTo>
                    <a:lnTo>
                      <a:pt x="23" y="298"/>
                    </a:lnTo>
                    <a:lnTo>
                      <a:pt x="23" y="297"/>
                    </a:lnTo>
                    <a:lnTo>
                      <a:pt x="24" y="296"/>
                    </a:lnTo>
                    <a:lnTo>
                      <a:pt x="24" y="295"/>
                    </a:lnTo>
                    <a:lnTo>
                      <a:pt x="24" y="295"/>
                    </a:lnTo>
                    <a:lnTo>
                      <a:pt x="24" y="295"/>
                    </a:lnTo>
                    <a:lnTo>
                      <a:pt x="24" y="294"/>
                    </a:lnTo>
                    <a:lnTo>
                      <a:pt x="24" y="294"/>
                    </a:lnTo>
                    <a:lnTo>
                      <a:pt x="24" y="293"/>
                    </a:lnTo>
                    <a:lnTo>
                      <a:pt x="24" y="292"/>
                    </a:lnTo>
                    <a:lnTo>
                      <a:pt x="24" y="292"/>
                    </a:lnTo>
                    <a:lnTo>
                      <a:pt x="24" y="292"/>
                    </a:lnTo>
                    <a:lnTo>
                      <a:pt x="23" y="292"/>
                    </a:lnTo>
                    <a:lnTo>
                      <a:pt x="23" y="293"/>
                    </a:lnTo>
                    <a:lnTo>
                      <a:pt x="22" y="293"/>
                    </a:lnTo>
                    <a:lnTo>
                      <a:pt x="22" y="293"/>
                    </a:lnTo>
                    <a:lnTo>
                      <a:pt x="21" y="293"/>
                    </a:lnTo>
                    <a:lnTo>
                      <a:pt x="21" y="293"/>
                    </a:lnTo>
                    <a:lnTo>
                      <a:pt x="20" y="292"/>
                    </a:lnTo>
                    <a:lnTo>
                      <a:pt x="20" y="292"/>
                    </a:lnTo>
                    <a:lnTo>
                      <a:pt x="20" y="291"/>
                    </a:lnTo>
                    <a:lnTo>
                      <a:pt x="20" y="290"/>
                    </a:lnTo>
                    <a:lnTo>
                      <a:pt x="19" y="290"/>
                    </a:lnTo>
                    <a:lnTo>
                      <a:pt x="19" y="289"/>
                    </a:lnTo>
                    <a:lnTo>
                      <a:pt x="18" y="289"/>
                    </a:lnTo>
                    <a:lnTo>
                      <a:pt x="17" y="289"/>
                    </a:lnTo>
                    <a:lnTo>
                      <a:pt x="17" y="289"/>
                    </a:lnTo>
                    <a:lnTo>
                      <a:pt x="17" y="289"/>
                    </a:lnTo>
                    <a:lnTo>
                      <a:pt x="16" y="289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8" y="287"/>
                    </a:lnTo>
                    <a:lnTo>
                      <a:pt x="19" y="286"/>
                    </a:lnTo>
                    <a:lnTo>
                      <a:pt x="21" y="285"/>
                    </a:lnTo>
                    <a:lnTo>
                      <a:pt x="21" y="285"/>
                    </a:lnTo>
                    <a:lnTo>
                      <a:pt x="22" y="284"/>
                    </a:lnTo>
                    <a:lnTo>
                      <a:pt x="22" y="283"/>
                    </a:lnTo>
                    <a:lnTo>
                      <a:pt x="21" y="283"/>
                    </a:lnTo>
                    <a:lnTo>
                      <a:pt x="21" y="283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19" y="281"/>
                    </a:lnTo>
                    <a:lnTo>
                      <a:pt x="19" y="281"/>
                    </a:lnTo>
                    <a:lnTo>
                      <a:pt x="19" y="280"/>
                    </a:lnTo>
                    <a:lnTo>
                      <a:pt x="18" y="280"/>
                    </a:lnTo>
                    <a:lnTo>
                      <a:pt x="17" y="281"/>
                    </a:lnTo>
                    <a:lnTo>
                      <a:pt x="16" y="281"/>
                    </a:lnTo>
                    <a:lnTo>
                      <a:pt x="16" y="281"/>
                    </a:lnTo>
                    <a:lnTo>
                      <a:pt x="15" y="281"/>
                    </a:lnTo>
                    <a:lnTo>
                      <a:pt x="14" y="281"/>
                    </a:lnTo>
                    <a:lnTo>
                      <a:pt x="14" y="281"/>
                    </a:lnTo>
                    <a:lnTo>
                      <a:pt x="14" y="280"/>
                    </a:lnTo>
                    <a:lnTo>
                      <a:pt x="15" y="278"/>
                    </a:lnTo>
                    <a:lnTo>
                      <a:pt x="16" y="277"/>
                    </a:lnTo>
                    <a:lnTo>
                      <a:pt x="16" y="277"/>
                    </a:lnTo>
                    <a:lnTo>
                      <a:pt x="17" y="277"/>
                    </a:lnTo>
                    <a:lnTo>
                      <a:pt x="17" y="277"/>
                    </a:lnTo>
                    <a:lnTo>
                      <a:pt x="18" y="277"/>
                    </a:lnTo>
                    <a:lnTo>
                      <a:pt x="20" y="277"/>
                    </a:lnTo>
                    <a:lnTo>
                      <a:pt x="21" y="277"/>
                    </a:lnTo>
                    <a:lnTo>
                      <a:pt x="21" y="277"/>
                    </a:lnTo>
                    <a:lnTo>
                      <a:pt x="21" y="277"/>
                    </a:lnTo>
                    <a:lnTo>
                      <a:pt x="21" y="276"/>
                    </a:lnTo>
                    <a:lnTo>
                      <a:pt x="21" y="275"/>
                    </a:lnTo>
                    <a:lnTo>
                      <a:pt x="20" y="275"/>
                    </a:lnTo>
                    <a:lnTo>
                      <a:pt x="19" y="273"/>
                    </a:lnTo>
                    <a:lnTo>
                      <a:pt x="18" y="272"/>
                    </a:lnTo>
                    <a:lnTo>
                      <a:pt x="18" y="271"/>
                    </a:lnTo>
                    <a:lnTo>
                      <a:pt x="18" y="271"/>
                    </a:lnTo>
                    <a:lnTo>
                      <a:pt x="17" y="271"/>
                    </a:lnTo>
                    <a:lnTo>
                      <a:pt x="17" y="270"/>
                    </a:lnTo>
                    <a:lnTo>
                      <a:pt x="17" y="271"/>
                    </a:lnTo>
                    <a:lnTo>
                      <a:pt x="16" y="271"/>
                    </a:lnTo>
                    <a:lnTo>
                      <a:pt x="16" y="271"/>
                    </a:lnTo>
                    <a:lnTo>
                      <a:pt x="15" y="273"/>
                    </a:lnTo>
                    <a:lnTo>
                      <a:pt x="15" y="274"/>
                    </a:lnTo>
                    <a:lnTo>
                      <a:pt x="14" y="274"/>
                    </a:lnTo>
                    <a:lnTo>
                      <a:pt x="14" y="274"/>
                    </a:lnTo>
                    <a:lnTo>
                      <a:pt x="13" y="274"/>
                    </a:lnTo>
                    <a:lnTo>
                      <a:pt x="13" y="274"/>
                    </a:lnTo>
                    <a:lnTo>
                      <a:pt x="12" y="274"/>
                    </a:lnTo>
                    <a:lnTo>
                      <a:pt x="12" y="273"/>
                    </a:lnTo>
                    <a:lnTo>
                      <a:pt x="12" y="273"/>
                    </a:lnTo>
                    <a:lnTo>
                      <a:pt x="12" y="272"/>
                    </a:lnTo>
                    <a:lnTo>
                      <a:pt x="12" y="272"/>
                    </a:lnTo>
                    <a:lnTo>
                      <a:pt x="13" y="271"/>
                    </a:lnTo>
                    <a:lnTo>
                      <a:pt x="13" y="271"/>
                    </a:lnTo>
                    <a:lnTo>
                      <a:pt x="14" y="269"/>
                    </a:lnTo>
                    <a:lnTo>
                      <a:pt x="14" y="269"/>
                    </a:lnTo>
                    <a:lnTo>
                      <a:pt x="13" y="269"/>
                    </a:lnTo>
                    <a:lnTo>
                      <a:pt x="12" y="268"/>
                    </a:lnTo>
                    <a:lnTo>
                      <a:pt x="11" y="268"/>
                    </a:lnTo>
                    <a:lnTo>
                      <a:pt x="11" y="267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1" y="265"/>
                    </a:lnTo>
                    <a:lnTo>
                      <a:pt x="11" y="265"/>
                    </a:lnTo>
                    <a:lnTo>
                      <a:pt x="12" y="264"/>
                    </a:lnTo>
                    <a:lnTo>
                      <a:pt x="12" y="263"/>
                    </a:lnTo>
                    <a:lnTo>
                      <a:pt x="12" y="263"/>
                    </a:lnTo>
                    <a:lnTo>
                      <a:pt x="11" y="263"/>
                    </a:lnTo>
                    <a:lnTo>
                      <a:pt x="11" y="262"/>
                    </a:lnTo>
                    <a:lnTo>
                      <a:pt x="10" y="260"/>
                    </a:lnTo>
                    <a:lnTo>
                      <a:pt x="10" y="259"/>
                    </a:lnTo>
                    <a:lnTo>
                      <a:pt x="10" y="259"/>
                    </a:lnTo>
                    <a:lnTo>
                      <a:pt x="10" y="258"/>
                    </a:lnTo>
                    <a:lnTo>
                      <a:pt x="10" y="257"/>
                    </a:lnTo>
                    <a:lnTo>
                      <a:pt x="11" y="257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3"/>
                    </a:lnTo>
                    <a:lnTo>
                      <a:pt x="12" y="253"/>
                    </a:lnTo>
                    <a:lnTo>
                      <a:pt x="12" y="252"/>
                    </a:lnTo>
                    <a:lnTo>
                      <a:pt x="11" y="252"/>
                    </a:lnTo>
                    <a:lnTo>
                      <a:pt x="11" y="251"/>
                    </a:lnTo>
                    <a:lnTo>
                      <a:pt x="10" y="250"/>
                    </a:lnTo>
                    <a:lnTo>
                      <a:pt x="10" y="250"/>
                    </a:lnTo>
                    <a:lnTo>
                      <a:pt x="9" y="250"/>
                    </a:lnTo>
                    <a:lnTo>
                      <a:pt x="9" y="250"/>
                    </a:lnTo>
                    <a:lnTo>
                      <a:pt x="8" y="250"/>
                    </a:lnTo>
                    <a:lnTo>
                      <a:pt x="7" y="249"/>
                    </a:lnTo>
                    <a:lnTo>
                      <a:pt x="6" y="249"/>
                    </a:lnTo>
                    <a:lnTo>
                      <a:pt x="5" y="248"/>
                    </a:lnTo>
                    <a:lnTo>
                      <a:pt x="5" y="247"/>
                    </a:lnTo>
                    <a:lnTo>
                      <a:pt x="5" y="245"/>
                    </a:lnTo>
                    <a:lnTo>
                      <a:pt x="4" y="244"/>
                    </a:lnTo>
                    <a:lnTo>
                      <a:pt x="4" y="243"/>
                    </a:lnTo>
                    <a:lnTo>
                      <a:pt x="5" y="242"/>
                    </a:lnTo>
                    <a:lnTo>
                      <a:pt x="5" y="242"/>
                    </a:lnTo>
                    <a:lnTo>
                      <a:pt x="5" y="240"/>
                    </a:lnTo>
                    <a:lnTo>
                      <a:pt x="5" y="239"/>
                    </a:lnTo>
                    <a:lnTo>
                      <a:pt x="5" y="239"/>
                    </a:lnTo>
                    <a:lnTo>
                      <a:pt x="5" y="239"/>
                    </a:lnTo>
                    <a:lnTo>
                      <a:pt x="4" y="238"/>
                    </a:lnTo>
                    <a:lnTo>
                      <a:pt x="4" y="238"/>
                    </a:lnTo>
                    <a:lnTo>
                      <a:pt x="3" y="238"/>
                    </a:lnTo>
                    <a:lnTo>
                      <a:pt x="3" y="238"/>
                    </a:lnTo>
                    <a:lnTo>
                      <a:pt x="2" y="239"/>
                    </a:lnTo>
                    <a:lnTo>
                      <a:pt x="2" y="239"/>
                    </a:lnTo>
                    <a:lnTo>
                      <a:pt x="2" y="240"/>
                    </a:lnTo>
                    <a:lnTo>
                      <a:pt x="1" y="240"/>
                    </a:lnTo>
                    <a:lnTo>
                      <a:pt x="1" y="240"/>
                    </a:lnTo>
                    <a:lnTo>
                      <a:pt x="1" y="240"/>
                    </a:lnTo>
                    <a:lnTo>
                      <a:pt x="0" y="240"/>
                    </a:lnTo>
                    <a:lnTo>
                      <a:pt x="0" y="240"/>
                    </a:lnTo>
                    <a:lnTo>
                      <a:pt x="0" y="239"/>
                    </a:lnTo>
                    <a:lnTo>
                      <a:pt x="0" y="239"/>
                    </a:lnTo>
                    <a:lnTo>
                      <a:pt x="0" y="237"/>
                    </a:lnTo>
                    <a:lnTo>
                      <a:pt x="0" y="237"/>
                    </a:lnTo>
                    <a:lnTo>
                      <a:pt x="0" y="236"/>
                    </a:lnTo>
                    <a:lnTo>
                      <a:pt x="0" y="236"/>
                    </a:lnTo>
                    <a:lnTo>
                      <a:pt x="0" y="235"/>
                    </a:lnTo>
                    <a:lnTo>
                      <a:pt x="1" y="235"/>
                    </a:lnTo>
                    <a:lnTo>
                      <a:pt x="2" y="235"/>
                    </a:lnTo>
                    <a:lnTo>
                      <a:pt x="2" y="235"/>
                    </a:lnTo>
                    <a:lnTo>
                      <a:pt x="3" y="234"/>
                    </a:lnTo>
                    <a:lnTo>
                      <a:pt x="3" y="234"/>
                    </a:lnTo>
                    <a:lnTo>
                      <a:pt x="3" y="233"/>
                    </a:lnTo>
                    <a:lnTo>
                      <a:pt x="2" y="233"/>
                    </a:lnTo>
                    <a:lnTo>
                      <a:pt x="1" y="233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0" y="232"/>
                    </a:lnTo>
                    <a:lnTo>
                      <a:pt x="0" y="232"/>
                    </a:lnTo>
                    <a:lnTo>
                      <a:pt x="0" y="232"/>
                    </a:lnTo>
                    <a:lnTo>
                      <a:pt x="0" y="231"/>
                    </a:lnTo>
                    <a:lnTo>
                      <a:pt x="1" y="231"/>
                    </a:lnTo>
                    <a:lnTo>
                      <a:pt x="1" y="230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3" y="230"/>
                    </a:lnTo>
                    <a:lnTo>
                      <a:pt x="3" y="230"/>
                    </a:lnTo>
                    <a:lnTo>
                      <a:pt x="4" y="228"/>
                    </a:lnTo>
                    <a:lnTo>
                      <a:pt x="5" y="228"/>
                    </a:lnTo>
                    <a:lnTo>
                      <a:pt x="5" y="227"/>
                    </a:lnTo>
                    <a:lnTo>
                      <a:pt x="6" y="227"/>
                    </a:lnTo>
                    <a:lnTo>
                      <a:pt x="6" y="227"/>
                    </a:lnTo>
                    <a:lnTo>
                      <a:pt x="8" y="227"/>
                    </a:lnTo>
                    <a:lnTo>
                      <a:pt x="8" y="227"/>
                    </a:lnTo>
                    <a:lnTo>
                      <a:pt x="9" y="226"/>
                    </a:lnTo>
                    <a:lnTo>
                      <a:pt x="9" y="225"/>
                    </a:lnTo>
                    <a:lnTo>
                      <a:pt x="9" y="224"/>
                    </a:lnTo>
                    <a:lnTo>
                      <a:pt x="9" y="224"/>
                    </a:lnTo>
                    <a:lnTo>
                      <a:pt x="10" y="223"/>
                    </a:lnTo>
                    <a:lnTo>
                      <a:pt x="11" y="223"/>
                    </a:lnTo>
                    <a:lnTo>
                      <a:pt x="11" y="223"/>
                    </a:lnTo>
                    <a:lnTo>
                      <a:pt x="12" y="223"/>
                    </a:lnTo>
                    <a:lnTo>
                      <a:pt x="13" y="223"/>
                    </a:lnTo>
                    <a:lnTo>
                      <a:pt x="13" y="223"/>
                    </a:lnTo>
                    <a:lnTo>
                      <a:pt x="14" y="223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5" y="220"/>
                    </a:lnTo>
                    <a:lnTo>
                      <a:pt x="15" y="220"/>
                    </a:lnTo>
                    <a:lnTo>
                      <a:pt x="16" y="220"/>
                    </a:lnTo>
                    <a:lnTo>
                      <a:pt x="17" y="220"/>
                    </a:lnTo>
                    <a:lnTo>
                      <a:pt x="17" y="221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19" y="222"/>
                    </a:lnTo>
                    <a:lnTo>
                      <a:pt x="19" y="222"/>
                    </a:lnTo>
                    <a:lnTo>
                      <a:pt x="20" y="220"/>
                    </a:lnTo>
                    <a:lnTo>
                      <a:pt x="21" y="219"/>
                    </a:lnTo>
                    <a:lnTo>
                      <a:pt x="22" y="218"/>
                    </a:lnTo>
                    <a:lnTo>
                      <a:pt x="22" y="217"/>
                    </a:lnTo>
                    <a:lnTo>
                      <a:pt x="2" y="200"/>
                    </a:lnTo>
                    <a:lnTo>
                      <a:pt x="12" y="180"/>
                    </a:lnTo>
                    <a:lnTo>
                      <a:pt x="29" y="144"/>
                    </a:lnTo>
                    <a:lnTo>
                      <a:pt x="34" y="144"/>
                    </a:lnTo>
                    <a:lnTo>
                      <a:pt x="35" y="143"/>
                    </a:lnTo>
                    <a:lnTo>
                      <a:pt x="35" y="142"/>
                    </a:lnTo>
                    <a:lnTo>
                      <a:pt x="36" y="142"/>
                    </a:lnTo>
                    <a:lnTo>
                      <a:pt x="35" y="142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0"/>
                    </a:lnTo>
                    <a:lnTo>
                      <a:pt x="35" y="140"/>
                    </a:lnTo>
                    <a:lnTo>
                      <a:pt x="35" y="140"/>
                    </a:lnTo>
                    <a:lnTo>
                      <a:pt x="34" y="139"/>
                    </a:lnTo>
                    <a:lnTo>
                      <a:pt x="34" y="139"/>
                    </a:lnTo>
                    <a:lnTo>
                      <a:pt x="34" y="139"/>
                    </a:lnTo>
                    <a:lnTo>
                      <a:pt x="34" y="133"/>
                    </a:lnTo>
                    <a:lnTo>
                      <a:pt x="30" y="133"/>
                    </a:lnTo>
                    <a:lnTo>
                      <a:pt x="47" y="82"/>
                    </a:lnTo>
                    <a:lnTo>
                      <a:pt x="51" y="82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3" y="81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2" y="80"/>
                    </a:lnTo>
                    <a:lnTo>
                      <a:pt x="52" y="79"/>
                    </a:lnTo>
                    <a:lnTo>
                      <a:pt x="52" y="79"/>
                    </a:lnTo>
                    <a:lnTo>
                      <a:pt x="52" y="79"/>
                    </a:lnTo>
                    <a:lnTo>
                      <a:pt x="52" y="79"/>
                    </a:lnTo>
                    <a:lnTo>
                      <a:pt x="52" y="79"/>
                    </a:lnTo>
                    <a:lnTo>
                      <a:pt x="52" y="79"/>
                    </a:lnTo>
                    <a:lnTo>
                      <a:pt x="52" y="79"/>
                    </a:lnTo>
                    <a:lnTo>
                      <a:pt x="51" y="79"/>
                    </a:lnTo>
                    <a:lnTo>
                      <a:pt x="51" y="79"/>
                    </a:lnTo>
                    <a:lnTo>
                      <a:pt x="51" y="79"/>
                    </a:lnTo>
                    <a:lnTo>
                      <a:pt x="45" y="73"/>
                    </a:lnTo>
                    <a:lnTo>
                      <a:pt x="44" y="67"/>
                    </a:lnTo>
                    <a:lnTo>
                      <a:pt x="42" y="63"/>
                    </a:lnTo>
                    <a:lnTo>
                      <a:pt x="41" y="62"/>
                    </a:lnTo>
                    <a:lnTo>
                      <a:pt x="35" y="50"/>
                    </a:lnTo>
                    <a:lnTo>
                      <a:pt x="38" y="50"/>
                    </a:lnTo>
                    <a:lnTo>
                      <a:pt x="38" y="48"/>
                    </a:lnTo>
                    <a:lnTo>
                      <a:pt x="35" y="45"/>
                    </a:lnTo>
                    <a:lnTo>
                      <a:pt x="36" y="42"/>
                    </a:lnTo>
                    <a:lnTo>
                      <a:pt x="35" y="41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39"/>
                    </a:lnTo>
                    <a:lnTo>
                      <a:pt x="33" y="39"/>
                    </a:lnTo>
                    <a:lnTo>
                      <a:pt x="32" y="37"/>
                    </a:lnTo>
                    <a:lnTo>
                      <a:pt x="32" y="36"/>
                    </a:lnTo>
                    <a:lnTo>
                      <a:pt x="32" y="36"/>
                    </a:lnTo>
                    <a:lnTo>
                      <a:pt x="31" y="36"/>
                    </a:lnTo>
                    <a:lnTo>
                      <a:pt x="31" y="36"/>
                    </a:lnTo>
                    <a:lnTo>
                      <a:pt x="31" y="36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1" y="34"/>
                    </a:lnTo>
                    <a:lnTo>
                      <a:pt x="31" y="34"/>
                    </a:lnTo>
                    <a:lnTo>
                      <a:pt x="31" y="33"/>
                    </a:lnTo>
                    <a:lnTo>
                      <a:pt x="31" y="33"/>
                    </a:lnTo>
                    <a:lnTo>
                      <a:pt x="31" y="33"/>
                    </a:lnTo>
                    <a:lnTo>
                      <a:pt x="31" y="33"/>
                    </a:lnTo>
                    <a:lnTo>
                      <a:pt x="30" y="33"/>
                    </a:lnTo>
                    <a:lnTo>
                      <a:pt x="30" y="32"/>
                    </a:lnTo>
                    <a:lnTo>
                      <a:pt x="31" y="32"/>
                    </a:lnTo>
                    <a:lnTo>
                      <a:pt x="31" y="32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1" y="30"/>
                    </a:lnTo>
                    <a:lnTo>
                      <a:pt x="31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29" y="29"/>
                    </a:lnTo>
                    <a:lnTo>
                      <a:pt x="29" y="29"/>
                    </a:lnTo>
                    <a:lnTo>
                      <a:pt x="29" y="29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3" y="27"/>
                    </a:lnTo>
                    <a:lnTo>
                      <a:pt x="34" y="27"/>
                    </a:lnTo>
                    <a:lnTo>
                      <a:pt x="34" y="27"/>
                    </a:lnTo>
                    <a:lnTo>
                      <a:pt x="34" y="26"/>
                    </a:lnTo>
                    <a:lnTo>
                      <a:pt x="34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7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9"/>
                    </a:lnTo>
                    <a:lnTo>
                      <a:pt x="36" y="29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7" y="30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7" y="32"/>
                    </a:lnTo>
                    <a:lnTo>
                      <a:pt x="37" y="32"/>
                    </a:lnTo>
                    <a:lnTo>
                      <a:pt x="37" y="32"/>
                    </a:lnTo>
                    <a:lnTo>
                      <a:pt x="37" y="33"/>
                    </a:lnTo>
                    <a:lnTo>
                      <a:pt x="37" y="33"/>
                    </a:lnTo>
                    <a:lnTo>
                      <a:pt x="37" y="34"/>
                    </a:lnTo>
                    <a:lnTo>
                      <a:pt x="37" y="34"/>
                    </a:lnTo>
                    <a:lnTo>
                      <a:pt x="37" y="34"/>
                    </a:lnTo>
                    <a:lnTo>
                      <a:pt x="37" y="34"/>
                    </a:lnTo>
                    <a:lnTo>
                      <a:pt x="37" y="35"/>
                    </a:lnTo>
                    <a:lnTo>
                      <a:pt x="37" y="35"/>
                    </a:lnTo>
                    <a:lnTo>
                      <a:pt x="37" y="35"/>
                    </a:lnTo>
                    <a:lnTo>
                      <a:pt x="37" y="35"/>
                    </a:lnTo>
                    <a:lnTo>
                      <a:pt x="37" y="35"/>
                    </a:lnTo>
                    <a:lnTo>
                      <a:pt x="38" y="35"/>
                    </a:lnTo>
                    <a:lnTo>
                      <a:pt x="38" y="36"/>
                    </a:lnTo>
                    <a:lnTo>
                      <a:pt x="38" y="36"/>
                    </a:lnTo>
                    <a:lnTo>
                      <a:pt x="38" y="36"/>
                    </a:lnTo>
                    <a:lnTo>
                      <a:pt x="38" y="36"/>
                    </a:lnTo>
                    <a:lnTo>
                      <a:pt x="39" y="37"/>
                    </a:lnTo>
                    <a:lnTo>
                      <a:pt x="39" y="37"/>
                    </a:lnTo>
                    <a:lnTo>
                      <a:pt x="39" y="37"/>
                    </a:lnTo>
                    <a:lnTo>
                      <a:pt x="39" y="38"/>
                    </a:lnTo>
                    <a:lnTo>
                      <a:pt x="39" y="38"/>
                    </a:lnTo>
                    <a:lnTo>
                      <a:pt x="39" y="38"/>
                    </a:lnTo>
                    <a:lnTo>
                      <a:pt x="39" y="38"/>
                    </a:lnTo>
                    <a:lnTo>
                      <a:pt x="39" y="38"/>
                    </a:lnTo>
                    <a:lnTo>
                      <a:pt x="38" y="39"/>
                    </a:lnTo>
                    <a:lnTo>
                      <a:pt x="38" y="39"/>
                    </a:lnTo>
                    <a:lnTo>
                      <a:pt x="38" y="39"/>
                    </a:lnTo>
                    <a:lnTo>
                      <a:pt x="38" y="40"/>
                    </a:lnTo>
                    <a:lnTo>
                      <a:pt x="38" y="41"/>
                    </a:lnTo>
                    <a:lnTo>
                      <a:pt x="38" y="41"/>
                    </a:lnTo>
                    <a:lnTo>
                      <a:pt x="38" y="41"/>
                    </a:lnTo>
                    <a:lnTo>
                      <a:pt x="38" y="41"/>
                    </a:lnTo>
                    <a:lnTo>
                      <a:pt x="39" y="41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1"/>
                    </a:lnTo>
                    <a:lnTo>
                      <a:pt x="41" y="41"/>
                    </a:lnTo>
                    <a:lnTo>
                      <a:pt x="41" y="41"/>
                    </a:lnTo>
                    <a:lnTo>
                      <a:pt x="42" y="42"/>
                    </a:lnTo>
                    <a:lnTo>
                      <a:pt x="42" y="43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3" y="44"/>
                    </a:lnTo>
                    <a:lnTo>
                      <a:pt x="43" y="44"/>
                    </a:lnTo>
                    <a:lnTo>
                      <a:pt x="43" y="44"/>
                    </a:lnTo>
                    <a:lnTo>
                      <a:pt x="42" y="44"/>
                    </a:lnTo>
                    <a:lnTo>
                      <a:pt x="42" y="44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44" y="45"/>
                    </a:lnTo>
                    <a:lnTo>
                      <a:pt x="44" y="46"/>
                    </a:lnTo>
                    <a:lnTo>
                      <a:pt x="44" y="46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6" y="48"/>
                    </a:lnTo>
                    <a:lnTo>
                      <a:pt x="46" y="49"/>
                    </a:lnTo>
                    <a:lnTo>
                      <a:pt x="46" y="49"/>
                    </a:lnTo>
                    <a:lnTo>
                      <a:pt x="46" y="49"/>
                    </a:lnTo>
                    <a:lnTo>
                      <a:pt x="46" y="49"/>
                    </a:lnTo>
                    <a:lnTo>
                      <a:pt x="47" y="49"/>
                    </a:lnTo>
                    <a:lnTo>
                      <a:pt x="47" y="49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8" y="50"/>
                    </a:lnTo>
                    <a:lnTo>
                      <a:pt x="48" y="50"/>
                    </a:lnTo>
                    <a:lnTo>
                      <a:pt x="49" y="51"/>
                    </a:lnTo>
                    <a:lnTo>
                      <a:pt x="49" y="51"/>
                    </a:lnTo>
                    <a:lnTo>
                      <a:pt x="49" y="51"/>
                    </a:lnTo>
                    <a:lnTo>
                      <a:pt x="49" y="52"/>
                    </a:lnTo>
                    <a:lnTo>
                      <a:pt x="49" y="52"/>
                    </a:lnTo>
                    <a:lnTo>
                      <a:pt x="49" y="52"/>
                    </a:lnTo>
                    <a:lnTo>
                      <a:pt x="50" y="52"/>
                    </a:lnTo>
                    <a:lnTo>
                      <a:pt x="50" y="52"/>
                    </a:lnTo>
                    <a:lnTo>
                      <a:pt x="51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4" y="55"/>
                    </a:lnTo>
                    <a:lnTo>
                      <a:pt x="54" y="55"/>
                    </a:lnTo>
                    <a:lnTo>
                      <a:pt x="54" y="55"/>
                    </a:lnTo>
                    <a:lnTo>
                      <a:pt x="54" y="56"/>
                    </a:lnTo>
                    <a:lnTo>
                      <a:pt x="55" y="56"/>
                    </a:lnTo>
                    <a:lnTo>
                      <a:pt x="55" y="55"/>
                    </a:lnTo>
                    <a:lnTo>
                      <a:pt x="55" y="55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6" y="53"/>
                    </a:lnTo>
                    <a:lnTo>
                      <a:pt x="56" y="53"/>
                    </a:lnTo>
                    <a:lnTo>
                      <a:pt x="57" y="52"/>
                    </a:lnTo>
                    <a:lnTo>
                      <a:pt x="57" y="52"/>
                    </a:lnTo>
                    <a:lnTo>
                      <a:pt x="57" y="52"/>
                    </a:lnTo>
                    <a:lnTo>
                      <a:pt x="58" y="52"/>
                    </a:lnTo>
                    <a:lnTo>
                      <a:pt x="58" y="52"/>
                    </a:lnTo>
                    <a:lnTo>
                      <a:pt x="58" y="52"/>
                    </a:lnTo>
                    <a:lnTo>
                      <a:pt x="58" y="52"/>
                    </a:lnTo>
                    <a:lnTo>
                      <a:pt x="59" y="52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60" y="51"/>
                    </a:lnTo>
                    <a:lnTo>
                      <a:pt x="60" y="51"/>
                    </a:lnTo>
                    <a:lnTo>
                      <a:pt x="60" y="50"/>
                    </a:lnTo>
                    <a:lnTo>
                      <a:pt x="60" y="50"/>
                    </a:lnTo>
                    <a:lnTo>
                      <a:pt x="61" y="50"/>
                    </a:lnTo>
                    <a:lnTo>
                      <a:pt x="61" y="51"/>
                    </a:lnTo>
                    <a:lnTo>
                      <a:pt x="62" y="51"/>
                    </a:lnTo>
                    <a:lnTo>
                      <a:pt x="62" y="51"/>
                    </a:lnTo>
                    <a:lnTo>
                      <a:pt x="62" y="51"/>
                    </a:lnTo>
                    <a:lnTo>
                      <a:pt x="63" y="51"/>
                    </a:lnTo>
                    <a:lnTo>
                      <a:pt x="63" y="51"/>
                    </a:lnTo>
                    <a:lnTo>
                      <a:pt x="63" y="51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4" y="50"/>
                    </a:lnTo>
                    <a:lnTo>
                      <a:pt x="64" y="50"/>
                    </a:lnTo>
                    <a:lnTo>
                      <a:pt x="64" y="50"/>
                    </a:lnTo>
                    <a:lnTo>
                      <a:pt x="65" y="50"/>
                    </a:lnTo>
                    <a:lnTo>
                      <a:pt x="65" y="49"/>
                    </a:lnTo>
                    <a:lnTo>
                      <a:pt x="65" y="49"/>
                    </a:lnTo>
                    <a:lnTo>
                      <a:pt x="65" y="49"/>
                    </a:lnTo>
                    <a:lnTo>
                      <a:pt x="66" y="49"/>
                    </a:lnTo>
                    <a:lnTo>
                      <a:pt x="66" y="49"/>
                    </a:lnTo>
                    <a:lnTo>
                      <a:pt x="66" y="49"/>
                    </a:lnTo>
                    <a:lnTo>
                      <a:pt x="66" y="49"/>
                    </a:lnTo>
                    <a:lnTo>
                      <a:pt x="67" y="49"/>
                    </a:lnTo>
                    <a:lnTo>
                      <a:pt x="67" y="49"/>
                    </a:lnTo>
                    <a:lnTo>
                      <a:pt x="67" y="49"/>
                    </a:lnTo>
                    <a:lnTo>
                      <a:pt x="67" y="49"/>
                    </a:lnTo>
                    <a:lnTo>
                      <a:pt x="67" y="49"/>
                    </a:lnTo>
                    <a:lnTo>
                      <a:pt x="67" y="50"/>
                    </a:lnTo>
                    <a:lnTo>
                      <a:pt x="67" y="50"/>
                    </a:lnTo>
                    <a:lnTo>
                      <a:pt x="67" y="49"/>
                    </a:lnTo>
                    <a:lnTo>
                      <a:pt x="67" y="49"/>
                    </a:lnTo>
                    <a:lnTo>
                      <a:pt x="68" y="49"/>
                    </a:lnTo>
                    <a:lnTo>
                      <a:pt x="68" y="49"/>
                    </a:lnTo>
                    <a:lnTo>
                      <a:pt x="69" y="49"/>
                    </a:lnTo>
                    <a:lnTo>
                      <a:pt x="69" y="50"/>
                    </a:lnTo>
                    <a:lnTo>
                      <a:pt x="69" y="49"/>
                    </a:lnTo>
                    <a:lnTo>
                      <a:pt x="69" y="49"/>
                    </a:lnTo>
                    <a:lnTo>
                      <a:pt x="69" y="49"/>
                    </a:lnTo>
                    <a:lnTo>
                      <a:pt x="70" y="49"/>
                    </a:lnTo>
                    <a:lnTo>
                      <a:pt x="70" y="49"/>
                    </a:lnTo>
                    <a:lnTo>
                      <a:pt x="71" y="49"/>
                    </a:lnTo>
                    <a:lnTo>
                      <a:pt x="71" y="49"/>
                    </a:lnTo>
                    <a:lnTo>
                      <a:pt x="70" y="49"/>
                    </a:lnTo>
                    <a:lnTo>
                      <a:pt x="70" y="48"/>
                    </a:lnTo>
                    <a:lnTo>
                      <a:pt x="70" y="48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1" y="48"/>
                    </a:lnTo>
                    <a:lnTo>
                      <a:pt x="71" y="48"/>
                    </a:lnTo>
                    <a:lnTo>
                      <a:pt x="71" y="47"/>
                    </a:lnTo>
                    <a:lnTo>
                      <a:pt x="72" y="47"/>
                    </a:lnTo>
                    <a:lnTo>
                      <a:pt x="71" y="47"/>
                    </a:lnTo>
                    <a:lnTo>
                      <a:pt x="72" y="47"/>
                    </a:lnTo>
                    <a:lnTo>
                      <a:pt x="72" y="47"/>
                    </a:lnTo>
                    <a:lnTo>
                      <a:pt x="73" y="47"/>
                    </a:lnTo>
                    <a:lnTo>
                      <a:pt x="73" y="47"/>
                    </a:lnTo>
                    <a:lnTo>
                      <a:pt x="74" y="47"/>
                    </a:lnTo>
                    <a:lnTo>
                      <a:pt x="76" y="46"/>
                    </a:lnTo>
                    <a:lnTo>
                      <a:pt x="77" y="46"/>
                    </a:lnTo>
                    <a:lnTo>
                      <a:pt x="77" y="46"/>
                    </a:lnTo>
                    <a:lnTo>
                      <a:pt x="77" y="46"/>
                    </a:lnTo>
                    <a:lnTo>
                      <a:pt x="78" y="46"/>
                    </a:lnTo>
                    <a:lnTo>
                      <a:pt x="78" y="46"/>
                    </a:lnTo>
                    <a:lnTo>
                      <a:pt x="79" y="46"/>
                    </a:lnTo>
                    <a:lnTo>
                      <a:pt x="79" y="46"/>
                    </a:lnTo>
                    <a:lnTo>
                      <a:pt x="79" y="46"/>
                    </a:lnTo>
                    <a:lnTo>
                      <a:pt x="80" y="47"/>
                    </a:lnTo>
                    <a:lnTo>
                      <a:pt x="80" y="47"/>
                    </a:lnTo>
                    <a:lnTo>
                      <a:pt x="80" y="46"/>
                    </a:lnTo>
                    <a:lnTo>
                      <a:pt x="80" y="46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81" y="45"/>
                    </a:lnTo>
                    <a:lnTo>
                      <a:pt x="82" y="45"/>
                    </a:lnTo>
                    <a:lnTo>
                      <a:pt x="82" y="44"/>
                    </a:lnTo>
                    <a:lnTo>
                      <a:pt x="83" y="44"/>
                    </a:lnTo>
                    <a:lnTo>
                      <a:pt x="83" y="44"/>
                    </a:lnTo>
                    <a:lnTo>
                      <a:pt x="83" y="43"/>
                    </a:lnTo>
                    <a:lnTo>
                      <a:pt x="83" y="43"/>
                    </a:lnTo>
                    <a:lnTo>
                      <a:pt x="84" y="43"/>
                    </a:lnTo>
                    <a:lnTo>
                      <a:pt x="84" y="43"/>
                    </a:lnTo>
                    <a:lnTo>
                      <a:pt x="84" y="43"/>
                    </a:lnTo>
                    <a:lnTo>
                      <a:pt x="85" y="43"/>
                    </a:lnTo>
                    <a:lnTo>
                      <a:pt x="85" y="43"/>
                    </a:lnTo>
                    <a:lnTo>
                      <a:pt x="85" y="43"/>
                    </a:lnTo>
                    <a:lnTo>
                      <a:pt x="86" y="42"/>
                    </a:lnTo>
                    <a:lnTo>
                      <a:pt x="86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40"/>
                    </a:lnTo>
                    <a:lnTo>
                      <a:pt x="87" y="40"/>
                    </a:lnTo>
                    <a:lnTo>
                      <a:pt x="87" y="40"/>
                    </a:lnTo>
                    <a:lnTo>
                      <a:pt x="87" y="39"/>
                    </a:lnTo>
                    <a:lnTo>
                      <a:pt x="88" y="39"/>
                    </a:lnTo>
                    <a:lnTo>
                      <a:pt x="88" y="38"/>
                    </a:lnTo>
                    <a:lnTo>
                      <a:pt x="88" y="38"/>
                    </a:lnTo>
                    <a:lnTo>
                      <a:pt x="89" y="38"/>
                    </a:lnTo>
                    <a:lnTo>
                      <a:pt x="89" y="38"/>
                    </a:lnTo>
                    <a:lnTo>
                      <a:pt x="90" y="37"/>
                    </a:lnTo>
                    <a:lnTo>
                      <a:pt x="90" y="37"/>
                    </a:lnTo>
                    <a:lnTo>
                      <a:pt x="90" y="37"/>
                    </a:lnTo>
                    <a:lnTo>
                      <a:pt x="90" y="36"/>
                    </a:lnTo>
                    <a:lnTo>
                      <a:pt x="90" y="36"/>
                    </a:lnTo>
                    <a:lnTo>
                      <a:pt x="91" y="36"/>
                    </a:lnTo>
                    <a:lnTo>
                      <a:pt x="91" y="35"/>
                    </a:lnTo>
                    <a:lnTo>
                      <a:pt x="91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2" y="33"/>
                    </a:lnTo>
                    <a:lnTo>
                      <a:pt x="92" y="33"/>
                    </a:lnTo>
                    <a:lnTo>
                      <a:pt x="91" y="33"/>
                    </a:lnTo>
                    <a:lnTo>
                      <a:pt x="91" y="34"/>
                    </a:lnTo>
                    <a:lnTo>
                      <a:pt x="91" y="34"/>
                    </a:lnTo>
                    <a:lnTo>
                      <a:pt x="90" y="34"/>
                    </a:lnTo>
                    <a:lnTo>
                      <a:pt x="90" y="33"/>
                    </a:lnTo>
                    <a:lnTo>
                      <a:pt x="90" y="33"/>
                    </a:lnTo>
                    <a:lnTo>
                      <a:pt x="91" y="32"/>
                    </a:lnTo>
                    <a:lnTo>
                      <a:pt x="91" y="32"/>
                    </a:lnTo>
                    <a:lnTo>
                      <a:pt x="90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1" y="31"/>
                    </a:lnTo>
                    <a:lnTo>
                      <a:pt x="91" y="31"/>
                    </a:lnTo>
                    <a:lnTo>
                      <a:pt x="91" y="31"/>
                    </a:lnTo>
                    <a:lnTo>
                      <a:pt x="91" y="31"/>
                    </a:lnTo>
                    <a:lnTo>
                      <a:pt x="91" y="31"/>
                    </a:lnTo>
                    <a:lnTo>
                      <a:pt x="93" y="30"/>
                    </a:lnTo>
                    <a:lnTo>
                      <a:pt x="93" y="30"/>
                    </a:lnTo>
                    <a:lnTo>
                      <a:pt x="93" y="30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5" y="28"/>
                    </a:lnTo>
                    <a:lnTo>
                      <a:pt x="95" y="28"/>
                    </a:lnTo>
                    <a:lnTo>
                      <a:pt x="96" y="28"/>
                    </a:lnTo>
                    <a:lnTo>
                      <a:pt x="96" y="28"/>
                    </a:lnTo>
                    <a:lnTo>
                      <a:pt x="96" y="28"/>
                    </a:lnTo>
                    <a:lnTo>
                      <a:pt x="97" y="28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8" y="28"/>
                    </a:lnTo>
                    <a:lnTo>
                      <a:pt x="98" y="28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99" y="27"/>
                    </a:lnTo>
                    <a:lnTo>
                      <a:pt x="99" y="26"/>
                    </a:lnTo>
                    <a:lnTo>
                      <a:pt x="99" y="26"/>
                    </a:lnTo>
                    <a:lnTo>
                      <a:pt x="99" y="26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1" y="24"/>
                    </a:lnTo>
                    <a:lnTo>
                      <a:pt x="100" y="23"/>
                    </a:lnTo>
                    <a:lnTo>
                      <a:pt x="101" y="22"/>
                    </a:lnTo>
                    <a:lnTo>
                      <a:pt x="101" y="22"/>
                    </a:lnTo>
                    <a:lnTo>
                      <a:pt x="102" y="22"/>
                    </a:lnTo>
                    <a:lnTo>
                      <a:pt x="102" y="22"/>
                    </a:lnTo>
                    <a:lnTo>
                      <a:pt x="102" y="22"/>
                    </a:lnTo>
                    <a:lnTo>
                      <a:pt x="102" y="22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1"/>
                    </a:lnTo>
                    <a:lnTo>
                      <a:pt x="101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2" y="20"/>
                    </a:lnTo>
                    <a:lnTo>
                      <a:pt x="102" y="20"/>
                    </a:lnTo>
                    <a:lnTo>
                      <a:pt x="103" y="20"/>
                    </a:lnTo>
                    <a:lnTo>
                      <a:pt x="103" y="20"/>
                    </a:lnTo>
                    <a:lnTo>
                      <a:pt x="103" y="19"/>
                    </a:lnTo>
                    <a:lnTo>
                      <a:pt x="102" y="19"/>
                    </a:lnTo>
                    <a:lnTo>
                      <a:pt x="102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2" y="18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2" y="17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6"/>
                    </a:lnTo>
                    <a:lnTo>
                      <a:pt x="104" y="17"/>
                    </a:lnTo>
                    <a:lnTo>
                      <a:pt x="105" y="17"/>
                    </a:lnTo>
                    <a:lnTo>
                      <a:pt x="105" y="16"/>
                    </a:lnTo>
                    <a:lnTo>
                      <a:pt x="105" y="16"/>
                    </a:lnTo>
                    <a:lnTo>
                      <a:pt x="105" y="16"/>
                    </a:lnTo>
                    <a:lnTo>
                      <a:pt x="105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5"/>
                    </a:lnTo>
                    <a:lnTo>
                      <a:pt x="107" y="15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6" y="13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7" y="13"/>
                    </a:lnTo>
                    <a:lnTo>
                      <a:pt x="107" y="13"/>
                    </a:lnTo>
                    <a:lnTo>
                      <a:pt x="107" y="12"/>
                    </a:lnTo>
                    <a:lnTo>
                      <a:pt x="107" y="12"/>
                    </a:lnTo>
                    <a:lnTo>
                      <a:pt x="107" y="12"/>
                    </a:lnTo>
                    <a:lnTo>
                      <a:pt x="108" y="12"/>
                    </a:lnTo>
                    <a:lnTo>
                      <a:pt x="108" y="12"/>
                    </a:lnTo>
                    <a:lnTo>
                      <a:pt x="108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10"/>
                    </a:lnTo>
                    <a:lnTo>
                      <a:pt x="110" y="10"/>
                    </a:lnTo>
                    <a:lnTo>
                      <a:pt x="110" y="10"/>
                    </a:lnTo>
                    <a:lnTo>
                      <a:pt x="111" y="10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2" y="11"/>
                    </a:lnTo>
                    <a:lnTo>
                      <a:pt x="112" y="11"/>
                    </a:lnTo>
                    <a:lnTo>
                      <a:pt x="112" y="11"/>
                    </a:lnTo>
                    <a:lnTo>
                      <a:pt x="112" y="11"/>
                    </a:lnTo>
                    <a:lnTo>
                      <a:pt x="112" y="11"/>
                    </a:lnTo>
                    <a:lnTo>
                      <a:pt x="112" y="12"/>
                    </a:lnTo>
                    <a:lnTo>
                      <a:pt x="112" y="12"/>
                    </a:lnTo>
                    <a:lnTo>
                      <a:pt x="113" y="11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5" y="12"/>
                    </a:lnTo>
                    <a:lnTo>
                      <a:pt x="114" y="12"/>
                    </a:lnTo>
                    <a:lnTo>
                      <a:pt x="115" y="11"/>
                    </a:lnTo>
                    <a:lnTo>
                      <a:pt x="115" y="11"/>
                    </a:lnTo>
                    <a:lnTo>
                      <a:pt x="115" y="11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6" y="13"/>
                    </a:lnTo>
                    <a:lnTo>
                      <a:pt x="116" y="13"/>
                    </a:lnTo>
                    <a:lnTo>
                      <a:pt x="116" y="13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6" y="11"/>
                    </a:lnTo>
                    <a:lnTo>
                      <a:pt x="116" y="11"/>
                    </a:lnTo>
                    <a:lnTo>
                      <a:pt x="116" y="11"/>
                    </a:lnTo>
                    <a:lnTo>
                      <a:pt x="116" y="11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8" y="12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1" y="12"/>
                    </a:lnTo>
                    <a:lnTo>
                      <a:pt x="121" y="12"/>
                    </a:lnTo>
                    <a:lnTo>
                      <a:pt x="121" y="12"/>
                    </a:lnTo>
                    <a:lnTo>
                      <a:pt x="121" y="11"/>
                    </a:lnTo>
                    <a:lnTo>
                      <a:pt x="121" y="11"/>
                    </a:lnTo>
                    <a:lnTo>
                      <a:pt x="121" y="11"/>
                    </a:lnTo>
                    <a:lnTo>
                      <a:pt x="122" y="11"/>
                    </a:lnTo>
                    <a:lnTo>
                      <a:pt x="123" y="12"/>
                    </a:lnTo>
                    <a:lnTo>
                      <a:pt x="123" y="12"/>
                    </a:lnTo>
                    <a:lnTo>
                      <a:pt x="123" y="11"/>
                    </a:lnTo>
                    <a:lnTo>
                      <a:pt x="124" y="11"/>
                    </a:lnTo>
                    <a:lnTo>
                      <a:pt x="124" y="11"/>
                    </a:lnTo>
                    <a:lnTo>
                      <a:pt x="124" y="11"/>
                    </a:lnTo>
                    <a:lnTo>
                      <a:pt x="124" y="11"/>
                    </a:lnTo>
                    <a:lnTo>
                      <a:pt x="125" y="11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5" y="11"/>
                    </a:lnTo>
                    <a:lnTo>
                      <a:pt x="125" y="11"/>
                    </a:lnTo>
                    <a:lnTo>
                      <a:pt x="126" y="11"/>
                    </a:lnTo>
                    <a:lnTo>
                      <a:pt x="126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6" y="9"/>
                    </a:lnTo>
                    <a:lnTo>
                      <a:pt x="126" y="10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7" y="9"/>
                    </a:lnTo>
                    <a:lnTo>
                      <a:pt x="127" y="10"/>
                    </a:lnTo>
                    <a:lnTo>
                      <a:pt x="127" y="10"/>
                    </a:lnTo>
                    <a:lnTo>
                      <a:pt x="127" y="10"/>
                    </a:lnTo>
                    <a:lnTo>
                      <a:pt x="128" y="10"/>
                    </a:lnTo>
                    <a:lnTo>
                      <a:pt x="128" y="10"/>
                    </a:lnTo>
                    <a:lnTo>
                      <a:pt x="129" y="11"/>
                    </a:lnTo>
                    <a:lnTo>
                      <a:pt x="129" y="11"/>
                    </a:lnTo>
                    <a:lnTo>
                      <a:pt x="129" y="10"/>
                    </a:lnTo>
                    <a:lnTo>
                      <a:pt x="129" y="10"/>
                    </a:lnTo>
                    <a:lnTo>
                      <a:pt x="129" y="10"/>
                    </a:lnTo>
                    <a:lnTo>
                      <a:pt x="129" y="11"/>
                    </a:lnTo>
                    <a:lnTo>
                      <a:pt x="129" y="11"/>
                    </a:lnTo>
                    <a:lnTo>
                      <a:pt x="129" y="11"/>
                    </a:lnTo>
                    <a:lnTo>
                      <a:pt x="130" y="11"/>
                    </a:lnTo>
                    <a:lnTo>
                      <a:pt x="130" y="11"/>
                    </a:lnTo>
                    <a:lnTo>
                      <a:pt x="130" y="11"/>
                    </a:lnTo>
                    <a:lnTo>
                      <a:pt x="130" y="11"/>
                    </a:lnTo>
                    <a:lnTo>
                      <a:pt x="130" y="12"/>
                    </a:lnTo>
                    <a:lnTo>
                      <a:pt x="131" y="12"/>
                    </a:lnTo>
                    <a:lnTo>
                      <a:pt x="131" y="13"/>
                    </a:lnTo>
                    <a:lnTo>
                      <a:pt x="131" y="12"/>
                    </a:lnTo>
                    <a:lnTo>
                      <a:pt x="131" y="12"/>
                    </a:lnTo>
                    <a:lnTo>
                      <a:pt x="132" y="11"/>
                    </a:lnTo>
                    <a:lnTo>
                      <a:pt x="132" y="11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3" y="11"/>
                    </a:lnTo>
                    <a:lnTo>
                      <a:pt x="133" y="11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4" y="11"/>
                    </a:lnTo>
                    <a:lnTo>
                      <a:pt x="134" y="11"/>
                    </a:lnTo>
                    <a:lnTo>
                      <a:pt x="135" y="11"/>
                    </a:lnTo>
                    <a:lnTo>
                      <a:pt x="135" y="10"/>
                    </a:lnTo>
                    <a:lnTo>
                      <a:pt x="135" y="10"/>
                    </a:lnTo>
                    <a:lnTo>
                      <a:pt x="135" y="9"/>
                    </a:lnTo>
                    <a:lnTo>
                      <a:pt x="136" y="9"/>
                    </a:lnTo>
                    <a:lnTo>
                      <a:pt x="136" y="9"/>
                    </a:lnTo>
                    <a:lnTo>
                      <a:pt x="137" y="9"/>
                    </a:lnTo>
                    <a:lnTo>
                      <a:pt x="137" y="9"/>
                    </a:lnTo>
                    <a:lnTo>
                      <a:pt x="137" y="9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8" y="8"/>
                    </a:lnTo>
                    <a:lnTo>
                      <a:pt x="138" y="8"/>
                    </a:lnTo>
                    <a:lnTo>
                      <a:pt x="138" y="8"/>
                    </a:lnTo>
                    <a:lnTo>
                      <a:pt x="138" y="8"/>
                    </a:lnTo>
                    <a:lnTo>
                      <a:pt x="138" y="8"/>
                    </a:lnTo>
                    <a:lnTo>
                      <a:pt x="138" y="8"/>
                    </a:lnTo>
                    <a:lnTo>
                      <a:pt x="138" y="9"/>
                    </a:lnTo>
                    <a:lnTo>
                      <a:pt x="138" y="9"/>
                    </a:lnTo>
                    <a:lnTo>
                      <a:pt x="138" y="9"/>
                    </a:lnTo>
                    <a:lnTo>
                      <a:pt x="139" y="9"/>
                    </a:lnTo>
                    <a:lnTo>
                      <a:pt x="139" y="9"/>
                    </a:lnTo>
                    <a:lnTo>
                      <a:pt x="139" y="9"/>
                    </a:lnTo>
                    <a:lnTo>
                      <a:pt x="139" y="9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9"/>
                    </a:lnTo>
                    <a:lnTo>
                      <a:pt x="142" y="9"/>
                    </a:lnTo>
                    <a:lnTo>
                      <a:pt x="142" y="8"/>
                    </a:lnTo>
                    <a:lnTo>
                      <a:pt x="143" y="8"/>
                    </a:lnTo>
                    <a:lnTo>
                      <a:pt x="143" y="8"/>
                    </a:lnTo>
                    <a:lnTo>
                      <a:pt x="143" y="8"/>
                    </a:lnTo>
                    <a:lnTo>
                      <a:pt x="143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3" y="6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5" y="6"/>
                    </a:lnTo>
                    <a:lnTo>
                      <a:pt x="145" y="6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5" y="4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7" y="4"/>
                    </a:lnTo>
                    <a:lnTo>
                      <a:pt x="147" y="5"/>
                    </a:lnTo>
                    <a:lnTo>
                      <a:pt x="147" y="5"/>
                    </a:lnTo>
                    <a:lnTo>
                      <a:pt x="148" y="5"/>
                    </a:lnTo>
                    <a:lnTo>
                      <a:pt x="148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5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4"/>
                    </a:lnTo>
                    <a:lnTo>
                      <a:pt x="149" y="3"/>
                    </a:lnTo>
                    <a:lnTo>
                      <a:pt x="149" y="3"/>
                    </a:lnTo>
                    <a:lnTo>
                      <a:pt x="150" y="4"/>
                    </a:lnTo>
                    <a:lnTo>
                      <a:pt x="150" y="4"/>
                    </a:lnTo>
                    <a:lnTo>
                      <a:pt x="150" y="3"/>
                    </a:lnTo>
                    <a:lnTo>
                      <a:pt x="151" y="2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2"/>
                    </a:lnTo>
                    <a:lnTo>
                      <a:pt x="152" y="2"/>
                    </a:lnTo>
                    <a:lnTo>
                      <a:pt x="153" y="2"/>
                    </a:lnTo>
                    <a:lnTo>
                      <a:pt x="153" y="2"/>
                    </a:lnTo>
                    <a:lnTo>
                      <a:pt x="153" y="2"/>
                    </a:lnTo>
                    <a:lnTo>
                      <a:pt x="153" y="1"/>
                    </a:lnTo>
                    <a:lnTo>
                      <a:pt x="153" y="2"/>
                    </a:lnTo>
                    <a:lnTo>
                      <a:pt x="154" y="2"/>
                    </a:lnTo>
                    <a:lnTo>
                      <a:pt x="154" y="2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5" y="1"/>
                    </a:lnTo>
                    <a:lnTo>
                      <a:pt x="155" y="1"/>
                    </a:lnTo>
                    <a:lnTo>
                      <a:pt x="155" y="1"/>
                    </a:lnTo>
                    <a:lnTo>
                      <a:pt x="155" y="1"/>
                    </a:lnTo>
                    <a:lnTo>
                      <a:pt x="155" y="1"/>
                    </a:lnTo>
                    <a:lnTo>
                      <a:pt x="156" y="1"/>
                    </a:lnTo>
                    <a:lnTo>
                      <a:pt x="156" y="0"/>
                    </a:lnTo>
                    <a:lnTo>
                      <a:pt x="156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0" y="1"/>
                    </a:lnTo>
                    <a:lnTo>
                      <a:pt x="160" y="1"/>
                    </a:lnTo>
                    <a:lnTo>
                      <a:pt x="160" y="2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1" y="1"/>
                    </a:lnTo>
                    <a:lnTo>
                      <a:pt x="161" y="1"/>
                    </a:lnTo>
                    <a:lnTo>
                      <a:pt x="161" y="1"/>
                    </a:lnTo>
                    <a:lnTo>
                      <a:pt x="161" y="1"/>
                    </a:lnTo>
                    <a:lnTo>
                      <a:pt x="161" y="1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2" y="2"/>
                    </a:lnTo>
                    <a:lnTo>
                      <a:pt x="162" y="2"/>
                    </a:lnTo>
                    <a:lnTo>
                      <a:pt x="163" y="2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4" y="4"/>
                    </a:lnTo>
                    <a:lnTo>
                      <a:pt x="163" y="4"/>
                    </a:lnTo>
                    <a:lnTo>
                      <a:pt x="163" y="4"/>
                    </a:lnTo>
                    <a:lnTo>
                      <a:pt x="163" y="4"/>
                    </a:lnTo>
                    <a:lnTo>
                      <a:pt x="163" y="4"/>
                    </a:lnTo>
                    <a:lnTo>
                      <a:pt x="163" y="4"/>
                    </a:lnTo>
                    <a:lnTo>
                      <a:pt x="163" y="4"/>
                    </a:lnTo>
                    <a:lnTo>
                      <a:pt x="163" y="4"/>
                    </a:lnTo>
                    <a:lnTo>
                      <a:pt x="164" y="4"/>
                    </a:lnTo>
                    <a:lnTo>
                      <a:pt x="164" y="4"/>
                    </a:lnTo>
                    <a:lnTo>
                      <a:pt x="163" y="4"/>
                    </a:lnTo>
                    <a:lnTo>
                      <a:pt x="163" y="5"/>
                    </a:lnTo>
                    <a:lnTo>
                      <a:pt x="163" y="6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6"/>
                    </a:lnTo>
                    <a:lnTo>
                      <a:pt x="164" y="6"/>
                    </a:lnTo>
                    <a:lnTo>
                      <a:pt x="164" y="6"/>
                    </a:lnTo>
                    <a:lnTo>
                      <a:pt x="164" y="7"/>
                    </a:lnTo>
                    <a:lnTo>
                      <a:pt x="165" y="6"/>
                    </a:lnTo>
                    <a:lnTo>
                      <a:pt x="165" y="6"/>
                    </a:lnTo>
                    <a:lnTo>
                      <a:pt x="165" y="6"/>
                    </a:lnTo>
                    <a:lnTo>
                      <a:pt x="165" y="6"/>
                    </a:lnTo>
                    <a:lnTo>
                      <a:pt x="165" y="7"/>
                    </a:lnTo>
                    <a:lnTo>
                      <a:pt x="165" y="7"/>
                    </a:lnTo>
                    <a:lnTo>
                      <a:pt x="165" y="7"/>
                    </a:lnTo>
                    <a:lnTo>
                      <a:pt x="165" y="8"/>
                    </a:lnTo>
                    <a:lnTo>
                      <a:pt x="165" y="7"/>
                    </a:lnTo>
                    <a:lnTo>
                      <a:pt x="165" y="7"/>
                    </a:lnTo>
                    <a:lnTo>
                      <a:pt x="166" y="7"/>
                    </a:lnTo>
                    <a:lnTo>
                      <a:pt x="166" y="7"/>
                    </a:lnTo>
                    <a:lnTo>
                      <a:pt x="166" y="7"/>
                    </a:lnTo>
                    <a:lnTo>
                      <a:pt x="166" y="7"/>
                    </a:lnTo>
                    <a:lnTo>
                      <a:pt x="167" y="7"/>
                    </a:lnTo>
                    <a:lnTo>
                      <a:pt x="167" y="7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8" y="8"/>
                    </a:lnTo>
                    <a:lnTo>
                      <a:pt x="168" y="9"/>
                    </a:lnTo>
                    <a:lnTo>
                      <a:pt x="168" y="9"/>
                    </a:lnTo>
                    <a:lnTo>
                      <a:pt x="169" y="9"/>
                    </a:lnTo>
                    <a:lnTo>
                      <a:pt x="169" y="9"/>
                    </a:lnTo>
                    <a:lnTo>
                      <a:pt x="169" y="9"/>
                    </a:lnTo>
                    <a:lnTo>
                      <a:pt x="169" y="8"/>
                    </a:lnTo>
                    <a:lnTo>
                      <a:pt x="170" y="8"/>
                    </a:lnTo>
                    <a:lnTo>
                      <a:pt x="170" y="8"/>
                    </a:lnTo>
                    <a:lnTo>
                      <a:pt x="170" y="8"/>
                    </a:lnTo>
                    <a:lnTo>
                      <a:pt x="170" y="8"/>
                    </a:lnTo>
                    <a:lnTo>
                      <a:pt x="170" y="8"/>
                    </a:lnTo>
                    <a:lnTo>
                      <a:pt x="171" y="8"/>
                    </a:lnTo>
                    <a:lnTo>
                      <a:pt x="172" y="8"/>
                    </a:lnTo>
                    <a:lnTo>
                      <a:pt x="173" y="8"/>
                    </a:lnTo>
                    <a:lnTo>
                      <a:pt x="173" y="8"/>
                    </a:lnTo>
                    <a:lnTo>
                      <a:pt x="173" y="8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3" y="9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3" y="10"/>
                    </a:lnTo>
                    <a:lnTo>
                      <a:pt x="173" y="10"/>
                    </a:lnTo>
                    <a:lnTo>
                      <a:pt x="173" y="9"/>
                    </a:lnTo>
                    <a:lnTo>
                      <a:pt x="173" y="9"/>
                    </a:lnTo>
                    <a:lnTo>
                      <a:pt x="173" y="9"/>
                    </a:lnTo>
                    <a:lnTo>
                      <a:pt x="173" y="9"/>
                    </a:lnTo>
                    <a:lnTo>
                      <a:pt x="173" y="9"/>
                    </a:lnTo>
                    <a:lnTo>
                      <a:pt x="174" y="9"/>
                    </a:lnTo>
                    <a:lnTo>
                      <a:pt x="174" y="9"/>
                    </a:lnTo>
                    <a:lnTo>
                      <a:pt x="174" y="9"/>
                    </a:lnTo>
                    <a:lnTo>
                      <a:pt x="175" y="10"/>
                    </a:lnTo>
                    <a:lnTo>
                      <a:pt x="175" y="9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6" y="11"/>
                    </a:lnTo>
                    <a:lnTo>
                      <a:pt x="176" y="11"/>
                    </a:lnTo>
                    <a:lnTo>
                      <a:pt x="176" y="11"/>
                    </a:lnTo>
                    <a:lnTo>
                      <a:pt x="176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7" y="11"/>
                    </a:lnTo>
                    <a:lnTo>
                      <a:pt x="177" y="11"/>
                    </a:lnTo>
                    <a:lnTo>
                      <a:pt x="177" y="11"/>
                    </a:lnTo>
                    <a:lnTo>
                      <a:pt x="177" y="12"/>
                    </a:lnTo>
                    <a:lnTo>
                      <a:pt x="177" y="11"/>
                    </a:lnTo>
                    <a:lnTo>
                      <a:pt x="178" y="11"/>
                    </a:lnTo>
                    <a:lnTo>
                      <a:pt x="178" y="11"/>
                    </a:lnTo>
                    <a:lnTo>
                      <a:pt x="179" y="11"/>
                    </a:lnTo>
                    <a:lnTo>
                      <a:pt x="179" y="11"/>
                    </a:lnTo>
                    <a:lnTo>
                      <a:pt x="179" y="12"/>
                    </a:lnTo>
                    <a:lnTo>
                      <a:pt x="179" y="12"/>
                    </a:lnTo>
                    <a:lnTo>
                      <a:pt x="179" y="12"/>
                    </a:lnTo>
                    <a:lnTo>
                      <a:pt x="180" y="13"/>
                    </a:lnTo>
                    <a:lnTo>
                      <a:pt x="180" y="13"/>
                    </a:lnTo>
                    <a:lnTo>
                      <a:pt x="180" y="14"/>
                    </a:lnTo>
                    <a:lnTo>
                      <a:pt x="180" y="13"/>
                    </a:lnTo>
                    <a:lnTo>
                      <a:pt x="180" y="13"/>
                    </a:lnTo>
                    <a:lnTo>
                      <a:pt x="181" y="13"/>
                    </a:lnTo>
                    <a:lnTo>
                      <a:pt x="181" y="14"/>
                    </a:lnTo>
                    <a:lnTo>
                      <a:pt x="181" y="14"/>
                    </a:lnTo>
                    <a:lnTo>
                      <a:pt x="181" y="13"/>
                    </a:lnTo>
                    <a:lnTo>
                      <a:pt x="182" y="13"/>
                    </a:lnTo>
                    <a:lnTo>
                      <a:pt x="182" y="13"/>
                    </a:lnTo>
                    <a:lnTo>
                      <a:pt x="183" y="14"/>
                    </a:lnTo>
                    <a:lnTo>
                      <a:pt x="183" y="14"/>
                    </a:lnTo>
                    <a:lnTo>
                      <a:pt x="183" y="14"/>
                    </a:lnTo>
                    <a:lnTo>
                      <a:pt x="184" y="14"/>
                    </a:lnTo>
                    <a:lnTo>
                      <a:pt x="184" y="14"/>
                    </a:lnTo>
                    <a:lnTo>
                      <a:pt x="185" y="15"/>
                    </a:lnTo>
                    <a:lnTo>
                      <a:pt x="185" y="15"/>
                    </a:lnTo>
                    <a:lnTo>
                      <a:pt x="185" y="15"/>
                    </a:lnTo>
                    <a:lnTo>
                      <a:pt x="185" y="15"/>
                    </a:lnTo>
                    <a:lnTo>
                      <a:pt x="185" y="15"/>
                    </a:lnTo>
                    <a:lnTo>
                      <a:pt x="186" y="14"/>
                    </a:lnTo>
                    <a:lnTo>
                      <a:pt x="186" y="15"/>
                    </a:lnTo>
                    <a:lnTo>
                      <a:pt x="186" y="15"/>
                    </a:lnTo>
                    <a:lnTo>
                      <a:pt x="186" y="15"/>
                    </a:lnTo>
                    <a:lnTo>
                      <a:pt x="186" y="16"/>
                    </a:lnTo>
                    <a:lnTo>
                      <a:pt x="186" y="15"/>
                    </a:lnTo>
                    <a:lnTo>
                      <a:pt x="187" y="15"/>
                    </a:lnTo>
                    <a:lnTo>
                      <a:pt x="187" y="15"/>
                    </a:lnTo>
                    <a:lnTo>
                      <a:pt x="187" y="14"/>
                    </a:lnTo>
                    <a:lnTo>
                      <a:pt x="187" y="14"/>
                    </a:lnTo>
                    <a:lnTo>
                      <a:pt x="187" y="15"/>
                    </a:lnTo>
                    <a:lnTo>
                      <a:pt x="188" y="15"/>
                    </a:lnTo>
                    <a:lnTo>
                      <a:pt x="188" y="15"/>
                    </a:lnTo>
                    <a:lnTo>
                      <a:pt x="188" y="15"/>
                    </a:lnTo>
                    <a:lnTo>
                      <a:pt x="188" y="15"/>
                    </a:lnTo>
                    <a:lnTo>
                      <a:pt x="188" y="14"/>
                    </a:lnTo>
                    <a:lnTo>
                      <a:pt x="188" y="14"/>
                    </a:lnTo>
                    <a:lnTo>
                      <a:pt x="188" y="14"/>
                    </a:lnTo>
                    <a:lnTo>
                      <a:pt x="188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5"/>
                    </a:lnTo>
                    <a:lnTo>
                      <a:pt x="190" y="15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0" y="16"/>
                    </a:lnTo>
                    <a:lnTo>
                      <a:pt x="191" y="16"/>
                    </a:lnTo>
                    <a:lnTo>
                      <a:pt x="191" y="16"/>
                    </a:lnTo>
                    <a:lnTo>
                      <a:pt x="191" y="16"/>
                    </a:lnTo>
                    <a:lnTo>
                      <a:pt x="191" y="15"/>
                    </a:lnTo>
                    <a:lnTo>
                      <a:pt x="191" y="15"/>
                    </a:lnTo>
                    <a:lnTo>
                      <a:pt x="191" y="15"/>
                    </a:lnTo>
                    <a:lnTo>
                      <a:pt x="191" y="15"/>
                    </a:lnTo>
                    <a:lnTo>
                      <a:pt x="191" y="14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1" y="15"/>
                    </a:lnTo>
                    <a:lnTo>
                      <a:pt x="191" y="16"/>
                    </a:lnTo>
                    <a:lnTo>
                      <a:pt x="192" y="16"/>
                    </a:lnTo>
                    <a:lnTo>
                      <a:pt x="193" y="17"/>
                    </a:lnTo>
                    <a:lnTo>
                      <a:pt x="193" y="17"/>
                    </a:lnTo>
                    <a:lnTo>
                      <a:pt x="193" y="16"/>
                    </a:lnTo>
                    <a:lnTo>
                      <a:pt x="193" y="16"/>
                    </a:lnTo>
                    <a:lnTo>
                      <a:pt x="194" y="17"/>
                    </a:lnTo>
                    <a:lnTo>
                      <a:pt x="194" y="17"/>
                    </a:lnTo>
                    <a:lnTo>
                      <a:pt x="194" y="17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5" y="17"/>
                    </a:lnTo>
                    <a:lnTo>
                      <a:pt x="195" y="17"/>
                    </a:lnTo>
                    <a:lnTo>
                      <a:pt x="195" y="18"/>
                    </a:lnTo>
                    <a:lnTo>
                      <a:pt x="195" y="18"/>
                    </a:lnTo>
                    <a:lnTo>
                      <a:pt x="195" y="18"/>
                    </a:lnTo>
                    <a:lnTo>
                      <a:pt x="195" y="19"/>
                    </a:lnTo>
                    <a:lnTo>
                      <a:pt x="195" y="19"/>
                    </a:lnTo>
                    <a:lnTo>
                      <a:pt x="195" y="19"/>
                    </a:lnTo>
                    <a:lnTo>
                      <a:pt x="195" y="19"/>
                    </a:lnTo>
                    <a:lnTo>
                      <a:pt x="195" y="19"/>
                    </a:lnTo>
                    <a:lnTo>
                      <a:pt x="195" y="19"/>
                    </a:lnTo>
                    <a:lnTo>
                      <a:pt x="195" y="20"/>
                    </a:lnTo>
                    <a:lnTo>
                      <a:pt x="195" y="20"/>
                    </a:lnTo>
                    <a:lnTo>
                      <a:pt x="195" y="20"/>
                    </a:lnTo>
                    <a:lnTo>
                      <a:pt x="195" y="21"/>
                    </a:lnTo>
                    <a:lnTo>
                      <a:pt x="195" y="21"/>
                    </a:lnTo>
                    <a:lnTo>
                      <a:pt x="195" y="21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5" y="21"/>
                    </a:lnTo>
                    <a:lnTo>
                      <a:pt x="196" y="22"/>
                    </a:lnTo>
                    <a:lnTo>
                      <a:pt x="196" y="22"/>
                    </a:lnTo>
                    <a:lnTo>
                      <a:pt x="196" y="22"/>
                    </a:lnTo>
                    <a:lnTo>
                      <a:pt x="196" y="22"/>
                    </a:lnTo>
                    <a:lnTo>
                      <a:pt x="197" y="23"/>
                    </a:lnTo>
                    <a:lnTo>
                      <a:pt x="197" y="22"/>
                    </a:lnTo>
                    <a:lnTo>
                      <a:pt x="197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8" y="23"/>
                    </a:lnTo>
                    <a:lnTo>
                      <a:pt x="197" y="23"/>
                    </a:lnTo>
                    <a:lnTo>
                      <a:pt x="197" y="23"/>
                    </a:lnTo>
                    <a:lnTo>
                      <a:pt x="197" y="24"/>
                    </a:lnTo>
                    <a:lnTo>
                      <a:pt x="198" y="24"/>
                    </a:lnTo>
                    <a:lnTo>
                      <a:pt x="198" y="24"/>
                    </a:lnTo>
                    <a:lnTo>
                      <a:pt x="198" y="24"/>
                    </a:lnTo>
                    <a:lnTo>
                      <a:pt x="198" y="24"/>
                    </a:lnTo>
                    <a:lnTo>
                      <a:pt x="198" y="24"/>
                    </a:lnTo>
                    <a:lnTo>
                      <a:pt x="198" y="24"/>
                    </a:lnTo>
                    <a:lnTo>
                      <a:pt x="198" y="25"/>
                    </a:lnTo>
                    <a:lnTo>
                      <a:pt x="198" y="25"/>
                    </a:lnTo>
                    <a:lnTo>
                      <a:pt x="199" y="25"/>
                    </a:lnTo>
                    <a:lnTo>
                      <a:pt x="199" y="25"/>
                    </a:lnTo>
                    <a:lnTo>
                      <a:pt x="199" y="25"/>
                    </a:lnTo>
                    <a:lnTo>
                      <a:pt x="200" y="25"/>
                    </a:lnTo>
                    <a:lnTo>
                      <a:pt x="199" y="26"/>
                    </a:lnTo>
                    <a:lnTo>
                      <a:pt x="199" y="26"/>
                    </a:lnTo>
                    <a:lnTo>
                      <a:pt x="200" y="26"/>
                    </a:lnTo>
                    <a:lnTo>
                      <a:pt x="200" y="26"/>
                    </a:lnTo>
                    <a:lnTo>
                      <a:pt x="200" y="26"/>
                    </a:lnTo>
                    <a:lnTo>
                      <a:pt x="200" y="26"/>
                    </a:lnTo>
                    <a:lnTo>
                      <a:pt x="201" y="26"/>
                    </a:lnTo>
                    <a:lnTo>
                      <a:pt x="201" y="26"/>
                    </a:lnTo>
                    <a:lnTo>
                      <a:pt x="201" y="26"/>
                    </a:lnTo>
                    <a:lnTo>
                      <a:pt x="201" y="26"/>
                    </a:lnTo>
                    <a:lnTo>
                      <a:pt x="201" y="26"/>
                    </a:lnTo>
                    <a:lnTo>
                      <a:pt x="201" y="26"/>
                    </a:lnTo>
                    <a:lnTo>
                      <a:pt x="201" y="26"/>
                    </a:lnTo>
                    <a:lnTo>
                      <a:pt x="202" y="26"/>
                    </a:lnTo>
                    <a:lnTo>
                      <a:pt x="202" y="26"/>
                    </a:lnTo>
                    <a:lnTo>
                      <a:pt x="202" y="26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4" y="26"/>
                    </a:lnTo>
                    <a:lnTo>
                      <a:pt x="204" y="27"/>
                    </a:lnTo>
                    <a:lnTo>
                      <a:pt x="204" y="27"/>
                    </a:lnTo>
                    <a:lnTo>
                      <a:pt x="204" y="27"/>
                    </a:lnTo>
                    <a:lnTo>
                      <a:pt x="204" y="27"/>
                    </a:lnTo>
                    <a:lnTo>
                      <a:pt x="205" y="27"/>
                    </a:lnTo>
                    <a:lnTo>
                      <a:pt x="205" y="28"/>
                    </a:lnTo>
                    <a:lnTo>
                      <a:pt x="205" y="28"/>
                    </a:lnTo>
                    <a:lnTo>
                      <a:pt x="205" y="28"/>
                    </a:lnTo>
                    <a:lnTo>
                      <a:pt x="205" y="28"/>
                    </a:lnTo>
                    <a:lnTo>
                      <a:pt x="206" y="28"/>
                    </a:lnTo>
                    <a:lnTo>
                      <a:pt x="206" y="28"/>
                    </a:lnTo>
                    <a:lnTo>
                      <a:pt x="207" y="28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29"/>
                    </a:lnTo>
                    <a:lnTo>
                      <a:pt x="207" y="29"/>
                    </a:lnTo>
                    <a:lnTo>
                      <a:pt x="207" y="29"/>
                    </a:lnTo>
                    <a:lnTo>
                      <a:pt x="208" y="29"/>
                    </a:lnTo>
                    <a:lnTo>
                      <a:pt x="209" y="29"/>
                    </a:lnTo>
                    <a:lnTo>
                      <a:pt x="209" y="29"/>
                    </a:lnTo>
                    <a:lnTo>
                      <a:pt x="209" y="29"/>
                    </a:lnTo>
                    <a:lnTo>
                      <a:pt x="209" y="29"/>
                    </a:lnTo>
                    <a:lnTo>
                      <a:pt x="209" y="29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9"/>
                    </a:lnTo>
                    <a:lnTo>
                      <a:pt x="211" y="29"/>
                    </a:lnTo>
                    <a:lnTo>
                      <a:pt x="211" y="29"/>
                    </a:lnTo>
                    <a:lnTo>
                      <a:pt x="211" y="30"/>
                    </a:lnTo>
                    <a:lnTo>
                      <a:pt x="212" y="30"/>
                    </a:lnTo>
                    <a:lnTo>
                      <a:pt x="212" y="30"/>
                    </a:lnTo>
                    <a:lnTo>
                      <a:pt x="212" y="30"/>
                    </a:lnTo>
                    <a:lnTo>
                      <a:pt x="212" y="31"/>
                    </a:lnTo>
                    <a:lnTo>
                      <a:pt x="212" y="31"/>
                    </a:lnTo>
                    <a:lnTo>
                      <a:pt x="212" y="31"/>
                    </a:lnTo>
                    <a:lnTo>
                      <a:pt x="212" y="31"/>
                    </a:lnTo>
                    <a:lnTo>
                      <a:pt x="212" y="31"/>
                    </a:lnTo>
                    <a:lnTo>
                      <a:pt x="213" y="31"/>
                    </a:lnTo>
                    <a:lnTo>
                      <a:pt x="213" y="31"/>
                    </a:lnTo>
                    <a:lnTo>
                      <a:pt x="213" y="31"/>
                    </a:lnTo>
                    <a:lnTo>
                      <a:pt x="214" y="31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1"/>
                    </a:lnTo>
                    <a:lnTo>
                      <a:pt x="214" y="31"/>
                    </a:lnTo>
                    <a:lnTo>
                      <a:pt x="214" y="31"/>
                    </a:lnTo>
                    <a:lnTo>
                      <a:pt x="214" y="31"/>
                    </a:lnTo>
                    <a:lnTo>
                      <a:pt x="215" y="31"/>
                    </a:lnTo>
                    <a:lnTo>
                      <a:pt x="215" y="31"/>
                    </a:lnTo>
                    <a:lnTo>
                      <a:pt x="215" y="31"/>
                    </a:lnTo>
                    <a:lnTo>
                      <a:pt x="215" y="31"/>
                    </a:lnTo>
                    <a:lnTo>
                      <a:pt x="216" y="31"/>
                    </a:lnTo>
                    <a:lnTo>
                      <a:pt x="216" y="31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1"/>
                    </a:lnTo>
                    <a:lnTo>
                      <a:pt x="216" y="32"/>
                    </a:lnTo>
                    <a:lnTo>
                      <a:pt x="217" y="32"/>
                    </a:lnTo>
                    <a:lnTo>
                      <a:pt x="217" y="32"/>
                    </a:lnTo>
                    <a:lnTo>
                      <a:pt x="217" y="32"/>
                    </a:lnTo>
                    <a:lnTo>
                      <a:pt x="217" y="32"/>
                    </a:lnTo>
                    <a:lnTo>
                      <a:pt x="217" y="32"/>
                    </a:lnTo>
                    <a:lnTo>
                      <a:pt x="217" y="32"/>
                    </a:lnTo>
                    <a:lnTo>
                      <a:pt x="217" y="33"/>
                    </a:lnTo>
                    <a:lnTo>
                      <a:pt x="218" y="33"/>
                    </a:lnTo>
                    <a:lnTo>
                      <a:pt x="218" y="33"/>
                    </a:lnTo>
                    <a:lnTo>
                      <a:pt x="218" y="32"/>
                    </a:lnTo>
                    <a:lnTo>
                      <a:pt x="218" y="32"/>
                    </a:lnTo>
                    <a:lnTo>
                      <a:pt x="218" y="32"/>
                    </a:lnTo>
                    <a:lnTo>
                      <a:pt x="218" y="32"/>
                    </a:lnTo>
                    <a:lnTo>
                      <a:pt x="218" y="33"/>
                    </a:lnTo>
                    <a:lnTo>
                      <a:pt x="219" y="33"/>
                    </a:lnTo>
                    <a:lnTo>
                      <a:pt x="219" y="33"/>
                    </a:lnTo>
                    <a:lnTo>
                      <a:pt x="218" y="33"/>
                    </a:lnTo>
                    <a:lnTo>
                      <a:pt x="218" y="33"/>
                    </a:lnTo>
                    <a:lnTo>
                      <a:pt x="219" y="33"/>
                    </a:lnTo>
                    <a:lnTo>
                      <a:pt x="219" y="34"/>
                    </a:lnTo>
                    <a:lnTo>
                      <a:pt x="219" y="34"/>
                    </a:lnTo>
                    <a:lnTo>
                      <a:pt x="219" y="34"/>
                    </a:lnTo>
                    <a:lnTo>
                      <a:pt x="219" y="34"/>
                    </a:lnTo>
                    <a:lnTo>
                      <a:pt x="219" y="34"/>
                    </a:lnTo>
                    <a:lnTo>
                      <a:pt x="219" y="34"/>
                    </a:lnTo>
                    <a:lnTo>
                      <a:pt x="220" y="34"/>
                    </a:lnTo>
                    <a:lnTo>
                      <a:pt x="220" y="34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6"/>
                    </a:lnTo>
                    <a:lnTo>
                      <a:pt x="220" y="36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6"/>
                    </a:lnTo>
                    <a:lnTo>
                      <a:pt x="220" y="36"/>
                    </a:lnTo>
                    <a:lnTo>
                      <a:pt x="221" y="36"/>
                    </a:lnTo>
                    <a:lnTo>
                      <a:pt x="221" y="35"/>
                    </a:lnTo>
                    <a:lnTo>
                      <a:pt x="221" y="36"/>
                    </a:lnTo>
                    <a:lnTo>
                      <a:pt x="221" y="35"/>
                    </a:lnTo>
                    <a:lnTo>
                      <a:pt x="221" y="36"/>
                    </a:lnTo>
                    <a:lnTo>
                      <a:pt x="221" y="36"/>
                    </a:lnTo>
                    <a:lnTo>
                      <a:pt x="221" y="36"/>
                    </a:lnTo>
                    <a:lnTo>
                      <a:pt x="221" y="36"/>
                    </a:lnTo>
                    <a:lnTo>
                      <a:pt x="222" y="36"/>
                    </a:lnTo>
                    <a:lnTo>
                      <a:pt x="222" y="36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1" y="36"/>
                    </a:lnTo>
                    <a:lnTo>
                      <a:pt x="222" y="36"/>
                    </a:lnTo>
                    <a:lnTo>
                      <a:pt x="222" y="37"/>
                    </a:lnTo>
                    <a:lnTo>
                      <a:pt x="223" y="37"/>
                    </a:lnTo>
                    <a:lnTo>
                      <a:pt x="223" y="37"/>
                    </a:lnTo>
                    <a:lnTo>
                      <a:pt x="223" y="37"/>
                    </a:lnTo>
                    <a:lnTo>
                      <a:pt x="223" y="37"/>
                    </a:lnTo>
                    <a:lnTo>
                      <a:pt x="224" y="37"/>
                    </a:lnTo>
                    <a:lnTo>
                      <a:pt x="224" y="37"/>
                    </a:lnTo>
                    <a:lnTo>
                      <a:pt x="224" y="38"/>
                    </a:lnTo>
                    <a:lnTo>
                      <a:pt x="224" y="38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8"/>
                    </a:lnTo>
                    <a:lnTo>
                      <a:pt x="225" y="38"/>
                    </a:lnTo>
                    <a:lnTo>
                      <a:pt x="225" y="38"/>
                    </a:lnTo>
                    <a:lnTo>
                      <a:pt x="225" y="38"/>
                    </a:lnTo>
                    <a:lnTo>
                      <a:pt x="225" y="38"/>
                    </a:lnTo>
                    <a:lnTo>
                      <a:pt x="225" y="39"/>
                    </a:lnTo>
                    <a:lnTo>
                      <a:pt x="226" y="38"/>
                    </a:lnTo>
                    <a:lnTo>
                      <a:pt x="226" y="39"/>
                    </a:lnTo>
                    <a:lnTo>
                      <a:pt x="225" y="39"/>
                    </a:lnTo>
                    <a:lnTo>
                      <a:pt x="225" y="39"/>
                    </a:lnTo>
                    <a:lnTo>
                      <a:pt x="226" y="39"/>
                    </a:lnTo>
                    <a:lnTo>
                      <a:pt x="226" y="39"/>
                    </a:lnTo>
                    <a:lnTo>
                      <a:pt x="226" y="39"/>
                    </a:lnTo>
                    <a:lnTo>
                      <a:pt x="226" y="39"/>
                    </a:lnTo>
                    <a:lnTo>
                      <a:pt x="227" y="39"/>
                    </a:lnTo>
                    <a:lnTo>
                      <a:pt x="227" y="39"/>
                    </a:lnTo>
                    <a:lnTo>
                      <a:pt x="228" y="39"/>
                    </a:lnTo>
                    <a:lnTo>
                      <a:pt x="227" y="39"/>
                    </a:lnTo>
                    <a:lnTo>
                      <a:pt x="228" y="39"/>
                    </a:lnTo>
                    <a:lnTo>
                      <a:pt x="228" y="40"/>
                    </a:lnTo>
                    <a:lnTo>
                      <a:pt x="229" y="40"/>
                    </a:lnTo>
                    <a:lnTo>
                      <a:pt x="229" y="40"/>
                    </a:lnTo>
                    <a:lnTo>
                      <a:pt x="229" y="40"/>
                    </a:lnTo>
                    <a:lnTo>
                      <a:pt x="230" y="40"/>
                    </a:lnTo>
                    <a:lnTo>
                      <a:pt x="230" y="39"/>
                    </a:lnTo>
                    <a:lnTo>
                      <a:pt x="230" y="39"/>
                    </a:lnTo>
                    <a:lnTo>
                      <a:pt x="230" y="38"/>
                    </a:lnTo>
                    <a:lnTo>
                      <a:pt x="230" y="38"/>
                    </a:lnTo>
                    <a:lnTo>
                      <a:pt x="230" y="38"/>
                    </a:lnTo>
                    <a:lnTo>
                      <a:pt x="231" y="38"/>
                    </a:lnTo>
                    <a:lnTo>
                      <a:pt x="231" y="38"/>
                    </a:lnTo>
                    <a:lnTo>
                      <a:pt x="231" y="38"/>
                    </a:lnTo>
                    <a:lnTo>
                      <a:pt x="231" y="39"/>
                    </a:lnTo>
                    <a:lnTo>
                      <a:pt x="231" y="39"/>
                    </a:lnTo>
                    <a:lnTo>
                      <a:pt x="232" y="39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38"/>
                    </a:lnTo>
                    <a:lnTo>
                      <a:pt x="233" y="39"/>
                    </a:lnTo>
                    <a:lnTo>
                      <a:pt x="233" y="39"/>
                    </a:lnTo>
                    <a:lnTo>
                      <a:pt x="233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9"/>
                    </a:lnTo>
                    <a:lnTo>
                      <a:pt x="234" y="39"/>
                    </a:lnTo>
                    <a:lnTo>
                      <a:pt x="234" y="39"/>
                    </a:lnTo>
                    <a:lnTo>
                      <a:pt x="234" y="39"/>
                    </a:lnTo>
                    <a:lnTo>
                      <a:pt x="234" y="39"/>
                    </a:lnTo>
                    <a:lnTo>
                      <a:pt x="235" y="39"/>
                    </a:lnTo>
                    <a:lnTo>
                      <a:pt x="235" y="39"/>
                    </a:lnTo>
                    <a:lnTo>
                      <a:pt x="235" y="39"/>
                    </a:lnTo>
                    <a:lnTo>
                      <a:pt x="236" y="39"/>
                    </a:lnTo>
                    <a:lnTo>
                      <a:pt x="236" y="39"/>
                    </a:lnTo>
                    <a:lnTo>
                      <a:pt x="236" y="39"/>
                    </a:lnTo>
                    <a:lnTo>
                      <a:pt x="236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8"/>
                    </a:lnTo>
                    <a:lnTo>
                      <a:pt x="238" y="39"/>
                    </a:lnTo>
                    <a:lnTo>
                      <a:pt x="238" y="39"/>
                    </a:lnTo>
                    <a:lnTo>
                      <a:pt x="238" y="39"/>
                    </a:lnTo>
                    <a:lnTo>
                      <a:pt x="238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8"/>
                    </a:lnTo>
                    <a:lnTo>
                      <a:pt x="239" y="38"/>
                    </a:lnTo>
                    <a:lnTo>
                      <a:pt x="239" y="38"/>
                    </a:lnTo>
                    <a:lnTo>
                      <a:pt x="240" y="38"/>
                    </a:lnTo>
                    <a:lnTo>
                      <a:pt x="240" y="39"/>
                    </a:lnTo>
                    <a:lnTo>
                      <a:pt x="240" y="39"/>
                    </a:lnTo>
                    <a:lnTo>
                      <a:pt x="240" y="38"/>
                    </a:lnTo>
                    <a:lnTo>
                      <a:pt x="240" y="38"/>
                    </a:lnTo>
                    <a:lnTo>
                      <a:pt x="240" y="38"/>
                    </a:lnTo>
                    <a:lnTo>
                      <a:pt x="240" y="38"/>
                    </a:lnTo>
                    <a:lnTo>
                      <a:pt x="240" y="38"/>
                    </a:lnTo>
                    <a:lnTo>
                      <a:pt x="240" y="38"/>
                    </a:lnTo>
                    <a:lnTo>
                      <a:pt x="240" y="38"/>
                    </a:lnTo>
                    <a:lnTo>
                      <a:pt x="240" y="38"/>
                    </a:lnTo>
                    <a:lnTo>
                      <a:pt x="241" y="38"/>
                    </a:lnTo>
                    <a:lnTo>
                      <a:pt x="241" y="38"/>
                    </a:lnTo>
                    <a:lnTo>
                      <a:pt x="241" y="37"/>
                    </a:lnTo>
                    <a:lnTo>
                      <a:pt x="241" y="37"/>
                    </a:lnTo>
                    <a:lnTo>
                      <a:pt x="241" y="38"/>
                    </a:lnTo>
                    <a:lnTo>
                      <a:pt x="241" y="38"/>
                    </a:lnTo>
                    <a:lnTo>
                      <a:pt x="242" y="37"/>
                    </a:lnTo>
                    <a:lnTo>
                      <a:pt x="242" y="37"/>
                    </a:lnTo>
                    <a:lnTo>
                      <a:pt x="242" y="37"/>
                    </a:lnTo>
                    <a:lnTo>
                      <a:pt x="242" y="37"/>
                    </a:lnTo>
                    <a:lnTo>
                      <a:pt x="242" y="37"/>
                    </a:lnTo>
                    <a:lnTo>
                      <a:pt x="243" y="37"/>
                    </a:lnTo>
                    <a:lnTo>
                      <a:pt x="243" y="37"/>
                    </a:lnTo>
                    <a:lnTo>
                      <a:pt x="243" y="37"/>
                    </a:lnTo>
                    <a:lnTo>
                      <a:pt x="244" y="37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5" y="37"/>
                    </a:lnTo>
                    <a:lnTo>
                      <a:pt x="245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6" y="37"/>
                    </a:lnTo>
                    <a:lnTo>
                      <a:pt x="246" y="38"/>
                    </a:lnTo>
                    <a:lnTo>
                      <a:pt x="246" y="38"/>
                    </a:lnTo>
                    <a:lnTo>
                      <a:pt x="246" y="38"/>
                    </a:lnTo>
                    <a:lnTo>
                      <a:pt x="247" y="38"/>
                    </a:lnTo>
                    <a:lnTo>
                      <a:pt x="247" y="38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8"/>
                    </a:lnTo>
                    <a:lnTo>
                      <a:pt x="249" y="38"/>
                    </a:lnTo>
                    <a:lnTo>
                      <a:pt x="249" y="38"/>
                    </a:lnTo>
                    <a:lnTo>
                      <a:pt x="249" y="37"/>
                    </a:lnTo>
                    <a:lnTo>
                      <a:pt x="250" y="38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52" y="37"/>
                    </a:lnTo>
                    <a:lnTo>
                      <a:pt x="252" y="36"/>
                    </a:lnTo>
                    <a:lnTo>
                      <a:pt x="252" y="36"/>
                    </a:lnTo>
                    <a:lnTo>
                      <a:pt x="253" y="36"/>
                    </a:lnTo>
                    <a:lnTo>
                      <a:pt x="253" y="35"/>
                    </a:lnTo>
                    <a:lnTo>
                      <a:pt x="253" y="35"/>
                    </a:lnTo>
                    <a:lnTo>
                      <a:pt x="254" y="35"/>
                    </a:lnTo>
                    <a:lnTo>
                      <a:pt x="254" y="35"/>
                    </a:lnTo>
                    <a:lnTo>
                      <a:pt x="254" y="35"/>
                    </a:lnTo>
                    <a:lnTo>
                      <a:pt x="255" y="35"/>
                    </a:lnTo>
                    <a:lnTo>
                      <a:pt x="255" y="34"/>
                    </a:lnTo>
                    <a:lnTo>
                      <a:pt x="256" y="34"/>
                    </a:lnTo>
                    <a:lnTo>
                      <a:pt x="256" y="34"/>
                    </a:lnTo>
                    <a:lnTo>
                      <a:pt x="256" y="34"/>
                    </a:lnTo>
                    <a:lnTo>
                      <a:pt x="256" y="34"/>
                    </a:lnTo>
                    <a:lnTo>
                      <a:pt x="257" y="34"/>
                    </a:lnTo>
                    <a:lnTo>
                      <a:pt x="257" y="33"/>
                    </a:lnTo>
                    <a:lnTo>
                      <a:pt x="256" y="34"/>
                    </a:lnTo>
                    <a:lnTo>
                      <a:pt x="256" y="33"/>
                    </a:lnTo>
                    <a:lnTo>
                      <a:pt x="257" y="32"/>
                    </a:lnTo>
                    <a:lnTo>
                      <a:pt x="257" y="32"/>
                    </a:lnTo>
                    <a:lnTo>
                      <a:pt x="257" y="31"/>
                    </a:lnTo>
                    <a:lnTo>
                      <a:pt x="257" y="31"/>
                    </a:lnTo>
                    <a:lnTo>
                      <a:pt x="257" y="31"/>
                    </a:lnTo>
                    <a:lnTo>
                      <a:pt x="257" y="31"/>
                    </a:lnTo>
                    <a:lnTo>
                      <a:pt x="257" y="31"/>
                    </a:lnTo>
                    <a:lnTo>
                      <a:pt x="257" y="30"/>
                    </a:lnTo>
                    <a:lnTo>
                      <a:pt x="258" y="31"/>
                    </a:lnTo>
                    <a:lnTo>
                      <a:pt x="258" y="30"/>
                    </a:lnTo>
                    <a:lnTo>
                      <a:pt x="258" y="30"/>
                    </a:lnTo>
                    <a:lnTo>
                      <a:pt x="259" y="30"/>
                    </a:lnTo>
                    <a:lnTo>
                      <a:pt x="259" y="30"/>
                    </a:lnTo>
                    <a:lnTo>
                      <a:pt x="259" y="30"/>
                    </a:lnTo>
                    <a:lnTo>
                      <a:pt x="259" y="30"/>
                    </a:lnTo>
                    <a:lnTo>
                      <a:pt x="260" y="30"/>
                    </a:lnTo>
                    <a:lnTo>
                      <a:pt x="260" y="30"/>
                    </a:lnTo>
                    <a:lnTo>
                      <a:pt x="261" y="30"/>
                    </a:lnTo>
                    <a:lnTo>
                      <a:pt x="261" y="29"/>
                    </a:lnTo>
                    <a:lnTo>
                      <a:pt x="261" y="29"/>
                    </a:lnTo>
                    <a:lnTo>
                      <a:pt x="261" y="29"/>
                    </a:lnTo>
                    <a:lnTo>
                      <a:pt x="262" y="29"/>
                    </a:lnTo>
                    <a:lnTo>
                      <a:pt x="262" y="30"/>
                    </a:lnTo>
                    <a:lnTo>
                      <a:pt x="262" y="30"/>
                    </a:lnTo>
                    <a:lnTo>
                      <a:pt x="262" y="29"/>
                    </a:lnTo>
                    <a:lnTo>
                      <a:pt x="263" y="29"/>
                    </a:lnTo>
                    <a:lnTo>
                      <a:pt x="263" y="29"/>
                    </a:lnTo>
                    <a:lnTo>
                      <a:pt x="263" y="29"/>
                    </a:lnTo>
                    <a:lnTo>
                      <a:pt x="263" y="29"/>
                    </a:lnTo>
                    <a:lnTo>
                      <a:pt x="264" y="29"/>
                    </a:lnTo>
                    <a:lnTo>
                      <a:pt x="264" y="29"/>
                    </a:lnTo>
                    <a:lnTo>
                      <a:pt x="264" y="29"/>
                    </a:lnTo>
                    <a:lnTo>
                      <a:pt x="264" y="29"/>
                    </a:lnTo>
                    <a:lnTo>
                      <a:pt x="264" y="29"/>
                    </a:lnTo>
                    <a:lnTo>
                      <a:pt x="264" y="28"/>
                    </a:lnTo>
                    <a:lnTo>
                      <a:pt x="264" y="28"/>
                    </a:lnTo>
                    <a:lnTo>
                      <a:pt x="264" y="29"/>
                    </a:lnTo>
                    <a:lnTo>
                      <a:pt x="265" y="29"/>
                    </a:lnTo>
                    <a:lnTo>
                      <a:pt x="265" y="28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7" y="28"/>
                    </a:lnTo>
                    <a:lnTo>
                      <a:pt x="267" y="29"/>
                    </a:lnTo>
                    <a:lnTo>
                      <a:pt x="267" y="28"/>
                    </a:lnTo>
                    <a:lnTo>
                      <a:pt x="268" y="28"/>
                    </a:lnTo>
                    <a:lnTo>
                      <a:pt x="269" y="28"/>
                    </a:lnTo>
                    <a:lnTo>
                      <a:pt x="269" y="28"/>
                    </a:lnTo>
                    <a:lnTo>
                      <a:pt x="269" y="27"/>
                    </a:lnTo>
                    <a:lnTo>
                      <a:pt x="270" y="27"/>
                    </a:lnTo>
                    <a:lnTo>
                      <a:pt x="270" y="27"/>
                    </a:lnTo>
                    <a:lnTo>
                      <a:pt x="270" y="27"/>
                    </a:lnTo>
                    <a:lnTo>
                      <a:pt x="270" y="27"/>
                    </a:lnTo>
                    <a:lnTo>
                      <a:pt x="270" y="27"/>
                    </a:lnTo>
                    <a:lnTo>
                      <a:pt x="271" y="27"/>
                    </a:lnTo>
                    <a:lnTo>
                      <a:pt x="271" y="27"/>
                    </a:lnTo>
                    <a:lnTo>
                      <a:pt x="271" y="27"/>
                    </a:lnTo>
                    <a:lnTo>
                      <a:pt x="271" y="28"/>
                    </a:lnTo>
                    <a:lnTo>
                      <a:pt x="271" y="28"/>
                    </a:lnTo>
                    <a:lnTo>
                      <a:pt x="271" y="28"/>
                    </a:lnTo>
                    <a:lnTo>
                      <a:pt x="271" y="28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8"/>
                    </a:lnTo>
                    <a:lnTo>
                      <a:pt x="273" y="28"/>
                    </a:lnTo>
                    <a:lnTo>
                      <a:pt x="273" y="28"/>
                    </a:lnTo>
                    <a:lnTo>
                      <a:pt x="273" y="28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5" y="28"/>
                    </a:lnTo>
                    <a:lnTo>
                      <a:pt x="275" y="28"/>
                    </a:lnTo>
                    <a:lnTo>
                      <a:pt x="275" y="28"/>
                    </a:lnTo>
                    <a:lnTo>
                      <a:pt x="276" y="28"/>
                    </a:lnTo>
                    <a:lnTo>
                      <a:pt x="276" y="28"/>
                    </a:lnTo>
                    <a:lnTo>
                      <a:pt x="276" y="28"/>
                    </a:lnTo>
                    <a:lnTo>
                      <a:pt x="276" y="28"/>
                    </a:lnTo>
                    <a:lnTo>
                      <a:pt x="276" y="28"/>
                    </a:lnTo>
                    <a:lnTo>
                      <a:pt x="277" y="28"/>
                    </a:lnTo>
                    <a:lnTo>
                      <a:pt x="277" y="29"/>
                    </a:lnTo>
                    <a:lnTo>
                      <a:pt x="277" y="29"/>
                    </a:lnTo>
                    <a:lnTo>
                      <a:pt x="277" y="29"/>
                    </a:lnTo>
                    <a:lnTo>
                      <a:pt x="277" y="29"/>
                    </a:lnTo>
                    <a:lnTo>
                      <a:pt x="277" y="29"/>
                    </a:lnTo>
                    <a:lnTo>
                      <a:pt x="277" y="29"/>
                    </a:lnTo>
                    <a:lnTo>
                      <a:pt x="277" y="29"/>
                    </a:lnTo>
                    <a:lnTo>
                      <a:pt x="278" y="29"/>
                    </a:lnTo>
                    <a:lnTo>
                      <a:pt x="278" y="30"/>
                    </a:lnTo>
                    <a:lnTo>
                      <a:pt x="277" y="30"/>
                    </a:lnTo>
                    <a:lnTo>
                      <a:pt x="278" y="30"/>
                    </a:lnTo>
                    <a:lnTo>
                      <a:pt x="278" y="30"/>
                    </a:lnTo>
                    <a:lnTo>
                      <a:pt x="278" y="30"/>
                    </a:lnTo>
                    <a:lnTo>
                      <a:pt x="277" y="31"/>
                    </a:lnTo>
                    <a:lnTo>
                      <a:pt x="278" y="31"/>
                    </a:lnTo>
                    <a:lnTo>
                      <a:pt x="278" y="32"/>
                    </a:lnTo>
                    <a:lnTo>
                      <a:pt x="278" y="32"/>
                    </a:lnTo>
                    <a:lnTo>
                      <a:pt x="279" y="32"/>
                    </a:lnTo>
                    <a:lnTo>
                      <a:pt x="279" y="32"/>
                    </a:lnTo>
                    <a:lnTo>
                      <a:pt x="280" y="32"/>
                    </a:lnTo>
                    <a:lnTo>
                      <a:pt x="280" y="32"/>
                    </a:lnTo>
                    <a:lnTo>
                      <a:pt x="281" y="32"/>
                    </a:lnTo>
                    <a:lnTo>
                      <a:pt x="281" y="33"/>
                    </a:lnTo>
                    <a:lnTo>
                      <a:pt x="281" y="33"/>
                    </a:lnTo>
                    <a:lnTo>
                      <a:pt x="281" y="33"/>
                    </a:lnTo>
                    <a:lnTo>
                      <a:pt x="282" y="33"/>
                    </a:lnTo>
                    <a:lnTo>
                      <a:pt x="282" y="33"/>
                    </a:lnTo>
                    <a:lnTo>
                      <a:pt x="282" y="33"/>
                    </a:lnTo>
                    <a:lnTo>
                      <a:pt x="282" y="33"/>
                    </a:lnTo>
                    <a:lnTo>
                      <a:pt x="282" y="34"/>
                    </a:lnTo>
                    <a:lnTo>
                      <a:pt x="282" y="34"/>
                    </a:lnTo>
                    <a:lnTo>
                      <a:pt x="282" y="34"/>
                    </a:lnTo>
                    <a:lnTo>
                      <a:pt x="283" y="34"/>
                    </a:lnTo>
                    <a:lnTo>
                      <a:pt x="283" y="34"/>
                    </a:lnTo>
                    <a:lnTo>
                      <a:pt x="283" y="35"/>
                    </a:lnTo>
                    <a:lnTo>
                      <a:pt x="283" y="35"/>
                    </a:lnTo>
                    <a:lnTo>
                      <a:pt x="283" y="35"/>
                    </a:lnTo>
                    <a:lnTo>
                      <a:pt x="284" y="35"/>
                    </a:lnTo>
                    <a:lnTo>
                      <a:pt x="284" y="35"/>
                    </a:lnTo>
                    <a:lnTo>
                      <a:pt x="284" y="35"/>
                    </a:lnTo>
                    <a:lnTo>
                      <a:pt x="284" y="35"/>
                    </a:lnTo>
                    <a:lnTo>
                      <a:pt x="284" y="35"/>
                    </a:lnTo>
                    <a:lnTo>
                      <a:pt x="284" y="35"/>
                    </a:lnTo>
                    <a:lnTo>
                      <a:pt x="284" y="35"/>
                    </a:lnTo>
                    <a:lnTo>
                      <a:pt x="284" y="36"/>
                    </a:lnTo>
                    <a:lnTo>
                      <a:pt x="284" y="36"/>
                    </a:lnTo>
                    <a:lnTo>
                      <a:pt x="284" y="36"/>
                    </a:lnTo>
                    <a:lnTo>
                      <a:pt x="284" y="36"/>
                    </a:lnTo>
                    <a:lnTo>
                      <a:pt x="284" y="36"/>
                    </a:lnTo>
                    <a:lnTo>
                      <a:pt x="284" y="36"/>
                    </a:lnTo>
                    <a:lnTo>
                      <a:pt x="284" y="36"/>
                    </a:lnTo>
                    <a:lnTo>
                      <a:pt x="284" y="37"/>
                    </a:lnTo>
                    <a:lnTo>
                      <a:pt x="285" y="37"/>
                    </a:lnTo>
                    <a:lnTo>
                      <a:pt x="284" y="38"/>
                    </a:lnTo>
                    <a:lnTo>
                      <a:pt x="284" y="38"/>
                    </a:lnTo>
                    <a:lnTo>
                      <a:pt x="284" y="38"/>
                    </a:lnTo>
                    <a:lnTo>
                      <a:pt x="284" y="38"/>
                    </a:lnTo>
                    <a:lnTo>
                      <a:pt x="285" y="38"/>
                    </a:lnTo>
                    <a:lnTo>
                      <a:pt x="285" y="38"/>
                    </a:lnTo>
                    <a:lnTo>
                      <a:pt x="285" y="38"/>
                    </a:lnTo>
                    <a:lnTo>
                      <a:pt x="285" y="38"/>
                    </a:lnTo>
                    <a:lnTo>
                      <a:pt x="285" y="39"/>
                    </a:lnTo>
                    <a:lnTo>
                      <a:pt x="284" y="39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84" y="41"/>
                    </a:lnTo>
                    <a:lnTo>
                      <a:pt x="284" y="41"/>
                    </a:lnTo>
                    <a:lnTo>
                      <a:pt x="285" y="41"/>
                    </a:lnTo>
                    <a:lnTo>
                      <a:pt x="285" y="41"/>
                    </a:lnTo>
                    <a:lnTo>
                      <a:pt x="285" y="41"/>
                    </a:lnTo>
                    <a:lnTo>
                      <a:pt x="285" y="41"/>
                    </a:lnTo>
                    <a:lnTo>
                      <a:pt x="286" y="41"/>
                    </a:lnTo>
                    <a:lnTo>
                      <a:pt x="286" y="41"/>
                    </a:lnTo>
                    <a:lnTo>
                      <a:pt x="286" y="42"/>
                    </a:lnTo>
                    <a:lnTo>
                      <a:pt x="286" y="41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8" y="42"/>
                    </a:lnTo>
                    <a:lnTo>
                      <a:pt x="288" y="42"/>
                    </a:lnTo>
                    <a:lnTo>
                      <a:pt x="288" y="42"/>
                    </a:lnTo>
                    <a:lnTo>
                      <a:pt x="288" y="42"/>
                    </a:lnTo>
                    <a:lnTo>
                      <a:pt x="289" y="42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89" y="42"/>
                    </a:lnTo>
                    <a:lnTo>
                      <a:pt x="290" y="42"/>
                    </a:lnTo>
                    <a:lnTo>
                      <a:pt x="290" y="43"/>
                    </a:lnTo>
                    <a:lnTo>
                      <a:pt x="290" y="42"/>
                    </a:lnTo>
                    <a:lnTo>
                      <a:pt x="290" y="43"/>
                    </a:lnTo>
                    <a:lnTo>
                      <a:pt x="291" y="42"/>
                    </a:lnTo>
                    <a:lnTo>
                      <a:pt x="291" y="42"/>
                    </a:lnTo>
                    <a:lnTo>
                      <a:pt x="291" y="42"/>
                    </a:lnTo>
                    <a:lnTo>
                      <a:pt x="291" y="42"/>
                    </a:lnTo>
                    <a:lnTo>
                      <a:pt x="292" y="42"/>
                    </a:lnTo>
                    <a:lnTo>
                      <a:pt x="292" y="42"/>
                    </a:lnTo>
                    <a:lnTo>
                      <a:pt x="292" y="42"/>
                    </a:lnTo>
                    <a:lnTo>
                      <a:pt x="293" y="42"/>
                    </a:lnTo>
                    <a:lnTo>
                      <a:pt x="293" y="42"/>
                    </a:lnTo>
                    <a:lnTo>
                      <a:pt x="293" y="42"/>
                    </a:lnTo>
                    <a:lnTo>
                      <a:pt x="293" y="42"/>
                    </a:lnTo>
                    <a:lnTo>
                      <a:pt x="294" y="41"/>
                    </a:lnTo>
                    <a:lnTo>
                      <a:pt x="294" y="41"/>
                    </a:lnTo>
                    <a:lnTo>
                      <a:pt x="294" y="41"/>
                    </a:lnTo>
                    <a:lnTo>
                      <a:pt x="294" y="41"/>
                    </a:lnTo>
                    <a:lnTo>
                      <a:pt x="294" y="41"/>
                    </a:lnTo>
                    <a:lnTo>
                      <a:pt x="294" y="41"/>
                    </a:lnTo>
                    <a:lnTo>
                      <a:pt x="295" y="40"/>
                    </a:lnTo>
                    <a:lnTo>
                      <a:pt x="295" y="40"/>
                    </a:lnTo>
                    <a:lnTo>
                      <a:pt x="295" y="40"/>
                    </a:lnTo>
                    <a:lnTo>
                      <a:pt x="296" y="40"/>
                    </a:lnTo>
                    <a:lnTo>
                      <a:pt x="296" y="40"/>
                    </a:lnTo>
                    <a:lnTo>
                      <a:pt x="296" y="40"/>
                    </a:lnTo>
                    <a:lnTo>
                      <a:pt x="296" y="39"/>
                    </a:lnTo>
                    <a:lnTo>
                      <a:pt x="297" y="40"/>
                    </a:lnTo>
                    <a:lnTo>
                      <a:pt x="297" y="39"/>
                    </a:lnTo>
                    <a:lnTo>
                      <a:pt x="298" y="39"/>
                    </a:lnTo>
                    <a:lnTo>
                      <a:pt x="298" y="39"/>
                    </a:lnTo>
                    <a:lnTo>
                      <a:pt x="298" y="39"/>
                    </a:lnTo>
                    <a:lnTo>
                      <a:pt x="298" y="39"/>
                    </a:lnTo>
                    <a:lnTo>
                      <a:pt x="299" y="39"/>
                    </a:lnTo>
                    <a:lnTo>
                      <a:pt x="299" y="39"/>
                    </a:lnTo>
                    <a:lnTo>
                      <a:pt x="299" y="39"/>
                    </a:lnTo>
                    <a:lnTo>
                      <a:pt x="299" y="39"/>
                    </a:lnTo>
                    <a:lnTo>
                      <a:pt x="300" y="38"/>
                    </a:lnTo>
                    <a:lnTo>
                      <a:pt x="300" y="38"/>
                    </a:lnTo>
                    <a:lnTo>
                      <a:pt x="300" y="39"/>
                    </a:lnTo>
                    <a:lnTo>
                      <a:pt x="300" y="39"/>
                    </a:lnTo>
                    <a:lnTo>
                      <a:pt x="300" y="39"/>
                    </a:lnTo>
                    <a:lnTo>
                      <a:pt x="301" y="39"/>
                    </a:lnTo>
                    <a:lnTo>
                      <a:pt x="301" y="39"/>
                    </a:lnTo>
                    <a:lnTo>
                      <a:pt x="301" y="39"/>
                    </a:lnTo>
                    <a:lnTo>
                      <a:pt x="302" y="39"/>
                    </a:lnTo>
                    <a:lnTo>
                      <a:pt x="302" y="39"/>
                    </a:lnTo>
                    <a:lnTo>
                      <a:pt x="302" y="39"/>
                    </a:lnTo>
                    <a:lnTo>
                      <a:pt x="302" y="39"/>
                    </a:lnTo>
                    <a:lnTo>
                      <a:pt x="302" y="39"/>
                    </a:lnTo>
                    <a:lnTo>
                      <a:pt x="302" y="39"/>
                    </a:lnTo>
                    <a:lnTo>
                      <a:pt x="302" y="39"/>
                    </a:lnTo>
                    <a:lnTo>
                      <a:pt x="303" y="39"/>
                    </a:lnTo>
                    <a:lnTo>
                      <a:pt x="303" y="39"/>
                    </a:lnTo>
                    <a:lnTo>
                      <a:pt x="303" y="40"/>
                    </a:lnTo>
                    <a:lnTo>
                      <a:pt x="303" y="39"/>
                    </a:lnTo>
                    <a:lnTo>
                      <a:pt x="304" y="39"/>
                    </a:lnTo>
                    <a:lnTo>
                      <a:pt x="304" y="39"/>
                    </a:lnTo>
                    <a:lnTo>
                      <a:pt x="304" y="39"/>
                    </a:lnTo>
                    <a:lnTo>
                      <a:pt x="304" y="40"/>
                    </a:lnTo>
                    <a:lnTo>
                      <a:pt x="304" y="39"/>
                    </a:lnTo>
                    <a:lnTo>
                      <a:pt x="304" y="40"/>
                    </a:lnTo>
                    <a:lnTo>
                      <a:pt x="304" y="40"/>
                    </a:lnTo>
                    <a:lnTo>
                      <a:pt x="304" y="39"/>
                    </a:lnTo>
                    <a:lnTo>
                      <a:pt x="305" y="39"/>
                    </a:lnTo>
                    <a:lnTo>
                      <a:pt x="305" y="39"/>
                    </a:lnTo>
                    <a:lnTo>
                      <a:pt x="305" y="39"/>
                    </a:lnTo>
                    <a:lnTo>
                      <a:pt x="306" y="39"/>
                    </a:lnTo>
                    <a:lnTo>
                      <a:pt x="306" y="39"/>
                    </a:lnTo>
                    <a:lnTo>
                      <a:pt x="306" y="39"/>
                    </a:lnTo>
                    <a:lnTo>
                      <a:pt x="306" y="40"/>
                    </a:lnTo>
                    <a:lnTo>
                      <a:pt x="306" y="40"/>
                    </a:lnTo>
                    <a:lnTo>
                      <a:pt x="307" y="40"/>
                    </a:lnTo>
                    <a:lnTo>
                      <a:pt x="307" y="40"/>
                    </a:lnTo>
                    <a:lnTo>
                      <a:pt x="307" y="39"/>
                    </a:lnTo>
                    <a:lnTo>
                      <a:pt x="307" y="40"/>
                    </a:lnTo>
                    <a:lnTo>
                      <a:pt x="307" y="40"/>
                    </a:lnTo>
                    <a:lnTo>
                      <a:pt x="307" y="39"/>
                    </a:lnTo>
                    <a:lnTo>
                      <a:pt x="307" y="39"/>
                    </a:lnTo>
                    <a:lnTo>
                      <a:pt x="307" y="39"/>
                    </a:lnTo>
                    <a:lnTo>
                      <a:pt x="307" y="39"/>
                    </a:lnTo>
                    <a:lnTo>
                      <a:pt x="307" y="39"/>
                    </a:lnTo>
                    <a:lnTo>
                      <a:pt x="307" y="39"/>
                    </a:lnTo>
                    <a:lnTo>
                      <a:pt x="307" y="38"/>
                    </a:lnTo>
                    <a:lnTo>
                      <a:pt x="308" y="38"/>
                    </a:lnTo>
                    <a:lnTo>
                      <a:pt x="308" y="37"/>
                    </a:lnTo>
                    <a:lnTo>
                      <a:pt x="308" y="37"/>
                    </a:lnTo>
                    <a:lnTo>
                      <a:pt x="309" y="36"/>
                    </a:lnTo>
                    <a:lnTo>
                      <a:pt x="309" y="36"/>
                    </a:lnTo>
                    <a:lnTo>
                      <a:pt x="309" y="36"/>
                    </a:lnTo>
                    <a:lnTo>
                      <a:pt x="309" y="36"/>
                    </a:lnTo>
                    <a:lnTo>
                      <a:pt x="309" y="36"/>
                    </a:lnTo>
                    <a:lnTo>
                      <a:pt x="309" y="35"/>
                    </a:lnTo>
                    <a:lnTo>
                      <a:pt x="309" y="34"/>
                    </a:lnTo>
                    <a:lnTo>
                      <a:pt x="309" y="34"/>
                    </a:lnTo>
                    <a:lnTo>
                      <a:pt x="309" y="34"/>
                    </a:lnTo>
                    <a:lnTo>
                      <a:pt x="310" y="34"/>
                    </a:lnTo>
                    <a:lnTo>
                      <a:pt x="309" y="33"/>
                    </a:lnTo>
                    <a:lnTo>
                      <a:pt x="309" y="33"/>
                    </a:lnTo>
                    <a:lnTo>
                      <a:pt x="309" y="33"/>
                    </a:lnTo>
                    <a:lnTo>
                      <a:pt x="309" y="32"/>
                    </a:lnTo>
                    <a:lnTo>
                      <a:pt x="309" y="32"/>
                    </a:lnTo>
                    <a:lnTo>
                      <a:pt x="309" y="32"/>
                    </a:lnTo>
                    <a:lnTo>
                      <a:pt x="309" y="31"/>
                    </a:lnTo>
                    <a:lnTo>
                      <a:pt x="309" y="31"/>
                    </a:lnTo>
                    <a:lnTo>
                      <a:pt x="309" y="31"/>
                    </a:lnTo>
                    <a:lnTo>
                      <a:pt x="309" y="31"/>
                    </a:lnTo>
                    <a:lnTo>
                      <a:pt x="310" y="31"/>
                    </a:lnTo>
                    <a:lnTo>
                      <a:pt x="310" y="31"/>
                    </a:lnTo>
                    <a:lnTo>
                      <a:pt x="310" y="31"/>
                    </a:lnTo>
                    <a:lnTo>
                      <a:pt x="310" y="31"/>
                    </a:lnTo>
                    <a:lnTo>
                      <a:pt x="310" y="30"/>
                    </a:lnTo>
                    <a:lnTo>
                      <a:pt x="311" y="29"/>
                    </a:lnTo>
                    <a:lnTo>
                      <a:pt x="311" y="29"/>
                    </a:lnTo>
                    <a:lnTo>
                      <a:pt x="313" y="29"/>
                    </a:lnTo>
                    <a:lnTo>
                      <a:pt x="313" y="29"/>
                    </a:lnTo>
                    <a:lnTo>
                      <a:pt x="314" y="29"/>
                    </a:lnTo>
                    <a:lnTo>
                      <a:pt x="314" y="28"/>
                    </a:lnTo>
                    <a:lnTo>
                      <a:pt x="314" y="28"/>
                    </a:lnTo>
                    <a:lnTo>
                      <a:pt x="314" y="28"/>
                    </a:lnTo>
                    <a:lnTo>
                      <a:pt x="314" y="29"/>
                    </a:lnTo>
                    <a:lnTo>
                      <a:pt x="315" y="29"/>
                    </a:lnTo>
                    <a:lnTo>
                      <a:pt x="315" y="29"/>
                    </a:lnTo>
                    <a:lnTo>
                      <a:pt x="315" y="29"/>
                    </a:lnTo>
                    <a:lnTo>
                      <a:pt x="315" y="29"/>
                    </a:lnTo>
                    <a:lnTo>
                      <a:pt x="315" y="28"/>
                    </a:lnTo>
                    <a:lnTo>
                      <a:pt x="316" y="28"/>
                    </a:lnTo>
                    <a:lnTo>
                      <a:pt x="316" y="28"/>
                    </a:lnTo>
                    <a:lnTo>
                      <a:pt x="316" y="28"/>
                    </a:lnTo>
                    <a:lnTo>
                      <a:pt x="317" y="28"/>
                    </a:lnTo>
                    <a:lnTo>
                      <a:pt x="317" y="28"/>
                    </a:lnTo>
                    <a:lnTo>
                      <a:pt x="317" y="27"/>
                    </a:lnTo>
                    <a:lnTo>
                      <a:pt x="317" y="27"/>
                    </a:lnTo>
                    <a:lnTo>
                      <a:pt x="318" y="27"/>
                    </a:lnTo>
                    <a:lnTo>
                      <a:pt x="318" y="27"/>
                    </a:lnTo>
                    <a:lnTo>
                      <a:pt x="319" y="26"/>
                    </a:lnTo>
                    <a:lnTo>
                      <a:pt x="319" y="26"/>
                    </a:lnTo>
                    <a:lnTo>
                      <a:pt x="319" y="26"/>
                    </a:lnTo>
                    <a:lnTo>
                      <a:pt x="319" y="26"/>
                    </a:lnTo>
                    <a:lnTo>
                      <a:pt x="319" y="25"/>
                    </a:lnTo>
                    <a:lnTo>
                      <a:pt x="319" y="25"/>
                    </a:lnTo>
                    <a:lnTo>
                      <a:pt x="319" y="25"/>
                    </a:lnTo>
                    <a:lnTo>
                      <a:pt x="319" y="25"/>
                    </a:lnTo>
                    <a:lnTo>
                      <a:pt x="320" y="24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1" y="23"/>
                    </a:lnTo>
                    <a:lnTo>
                      <a:pt x="322" y="23"/>
                    </a:lnTo>
                    <a:lnTo>
                      <a:pt x="322" y="22"/>
                    </a:lnTo>
                    <a:lnTo>
                      <a:pt x="322" y="22"/>
                    </a:lnTo>
                    <a:lnTo>
                      <a:pt x="323" y="21"/>
                    </a:lnTo>
                    <a:lnTo>
                      <a:pt x="323" y="21"/>
                    </a:lnTo>
                    <a:lnTo>
                      <a:pt x="323" y="21"/>
                    </a:lnTo>
                    <a:lnTo>
                      <a:pt x="324" y="21"/>
                    </a:lnTo>
                    <a:lnTo>
                      <a:pt x="325" y="20"/>
                    </a:lnTo>
                    <a:lnTo>
                      <a:pt x="326" y="20"/>
                    </a:lnTo>
                    <a:lnTo>
                      <a:pt x="326" y="20"/>
                    </a:lnTo>
                    <a:lnTo>
                      <a:pt x="326" y="20"/>
                    </a:lnTo>
                    <a:lnTo>
                      <a:pt x="326" y="20"/>
                    </a:lnTo>
                    <a:lnTo>
                      <a:pt x="326" y="19"/>
                    </a:lnTo>
                    <a:lnTo>
                      <a:pt x="326" y="19"/>
                    </a:lnTo>
                    <a:lnTo>
                      <a:pt x="326" y="19"/>
                    </a:lnTo>
                    <a:lnTo>
                      <a:pt x="326" y="19"/>
                    </a:lnTo>
                    <a:lnTo>
                      <a:pt x="326" y="18"/>
                    </a:lnTo>
                    <a:lnTo>
                      <a:pt x="326" y="18"/>
                    </a:lnTo>
                    <a:lnTo>
                      <a:pt x="326" y="18"/>
                    </a:lnTo>
                    <a:lnTo>
                      <a:pt x="326" y="17"/>
                    </a:lnTo>
                    <a:lnTo>
                      <a:pt x="327" y="16"/>
                    </a:lnTo>
                    <a:lnTo>
                      <a:pt x="327" y="15"/>
                    </a:lnTo>
                    <a:lnTo>
                      <a:pt x="328" y="15"/>
                    </a:lnTo>
                    <a:lnTo>
                      <a:pt x="328" y="15"/>
                    </a:lnTo>
                    <a:lnTo>
                      <a:pt x="329" y="15"/>
                    </a:lnTo>
                    <a:lnTo>
                      <a:pt x="329" y="15"/>
                    </a:lnTo>
                    <a:lnTo>
                      <a:pt x="329" y="15"/>
                    </a:lnTo>
                    <a:lnTo>
                      <a:pt x="330" y="15"/>
                    </a:lnTo>
                    <a:lnTo>
                      <a:pt x="330" y="14"/>
                    </a:lnTo>
                    <a:lnTo>
                      <a:pt x="331" y="14"/>
                    </a:lnTo>
                    <a:lnTo>
                      <a:pt x="331" y="14"/>
                    </a:lnTo>
                    <a:lnTo>
                      <a:pt x="331" y="13"/>
                    </a:lnTo>
                    <a:lnTo>
                      <a:pt x="331" y="13"/>
                    </a:lnTo>
                    <a:lnTo>
                      <a:pt x="331" y="13"/>
                    </a:lnTo>
                    <a:lnTo>
                      <a:pt x="331" y="13"/>
                    </a:lnTo>
                    <a:lnTo>
                      <a:pt x="331" y="12"/>
                    </a:lnTo>
                    <a:lnTo>
                      <a:pt x="332" y="12"/>
                    </a:lnTo>
                    <a:lnTo>
                      <a:pt x="331" y="12"/>
                    </a:lnTo>
                    <a:lnTo>
                      <a:pt x="331" y="12"/>
                    </a:lnTo>
                    <a:lnTo>
                      <a:pt x="332" y="11"/>
                    </a:lnTo>
                    <a:lnTo>
                      <a:pt x="332" y="11"/>
                    </a:lnTo>
                    <a:lnTo>
                      <a:pt x="332" y="11"/>
                    </a:lnTo>
                    <a:lnTo>
                      <a:pt x="333" y="11"/>
                    </a:lnTo>
                    <a:lnTo>
                      <a:pt x="334" y="11"/>
                    </a:lnTo>
                    <a:lnTo>
                      <a:pt x="334" y="10"/>
                    </a:lnTo>
                    <a:lnTo>
                      <a:pt x="334" y="10"/>
                    </a:lnTo>
                    <a:lnTo>
                      <a:pt x="335" y="10"/>
                    </a:lnTo>
                    <a:lnTo>
                      <a:pt x="335" y="10"/>
                    </a:lnTo>
                    <a:lnTo>
                      <a:pt x="336" y="10"/>
                    </a:lnTo>
                    <a:lnTo>
                      <a:pt x="336" y="11"/>
                    </a:lnTo>
                    <a:lnTo>
                      <a:pt x="337" y="11"/>
                    </a:lnTo>
                    <a:lnTo>
                      <a:pt x="337" y="11"/>
                    </a:lnTo>
                    <a:lnTo>
                      <a:pt x="337" y="12"/>
                    </a:lnTo>
                    <a:lnTo>
                      <a:pt x="337" y="12"/>
                    </a:lnTo>
                    <a:lnTo>
                      <a:pt x="338" y="12"/>
                    </a:lnTo>
                    <a:lnTo>
                      <a:pt x="336" y="31"/>
                    </a:lnTo>
                    <a:lnTo>
                      <a:pt x="335" y="44"/>
                    </a:lnTo>
                    <a:lnTo>
                      <a:pt x="335" y="44"/>
                    </a:lnTo>
                    <a:lnTo>
                      <a:pt x="334" y="45"/>
                    </a:lnTo>
                    <a:lnTo>
                      <a:pt x="334" y="44"/>
                    </a:lnTo>
                    <a:lnTo>
                      <a:pt x="333" y="44"/>
                    </a:lnTo>
                    <a:lnTo>
                      <a:pt x="333" y="44"/>
                    </a:lnTo>
                    <a:lnTo>
                      <a:pt x="333" y="44"/>
                    </a:lnTo>
                    <a:lnTo>
                      <a:pt x="332" y="44"/>
                    </a:lnTo>
                    <a:lnTo>
                      <a:pt x="332" y="45"/>
                    </a:lnTo>
                    <a:lnTo>
                      <a:pt x="332" y="45"/>
                    </a:lnTo>
                    <a:lnTo>
                      <a:pt x="331" y="45"/>
                    </a:lnTo>
                    <a:lnTo>
                      <a:pt x="331" y="45"/>
                    </a:lnTo>
                    <a:lnTo>
                      <a:pt x="331" y="45"/>
                    </a:lnTo>
                    <a:lnTo>
                      <a:pt x="331" y="45"/>
                    </a:lnTo>
                    <a:lnTo>
                      <a:pt x="330" y="45"/>
                    </a:lnTo>
                    <a:lnTo>
                      <a:pt x="330" y="45"/>
                    </a:lnTo>
                    <a:lnTo>
                      <a:pt x="329" y="45"/>
                    </a:lnTo>
                    <a:lnTo>
                      <a:pt x="329" y="45"/>
                    </a:lnTo>
                    <a:lnTo>
                      <a:pt x="329" y="45"/>
                    </a:lnTo>
                    <a:lnTo>
                      <a:pt x="329" y="45"/>
                    </a:lnTo>
                    <a:lnTo>
                      <a:pt x="328" y="45"/>
                    </a:lnTo>
                    <a:lnTo>
                      <a:pt x="328" y="45"/>
                    </a:lnTo>
                    <a:lnTo>
                      <a:pt x="328" y="45"/>
                    </a:lnTo>
                    <a:lnTo>
                      <a:pt x="327" y="45"/>
                    </a:lnTo>
                    <a:lnTo>
                      <a:pt x="327" y="45"/>
                    </a:lnTo>
                    <a:lnTo>
                      <a:pt x="327" y="45"/>
                    </a:lnTo>
                    <a:lnTo>
                      <a:pt x="327" y="45"/>
                    </a:lnTo>
                    <a:lnTo>
                      <a:pt x="326" y="46"/>
                    </a:lnTo>
                    <a:lnTo>
                      <a:pt x="326" y="46"/>
                    </a:lnTo>
                    <a:lnTo>
                      <a:pt x="326" y="46"/>
                    </a:lnTo>
                    <a:lnTo>
                      <a:pt x="325" y="46"/>
                    </a:lnTo>
                    <a:lnTo>
                      <a:pt x="325" y="46"/>
                    </a:lnTo>
                    <a:lnTo>
                      <a:pt x="325" y="46"/>
                    </a:lnTo>
                    <a:lnTo>
                      <a:pt x="324" y="46"/>
                    </a:lnTo>
                    <a:lnTo>
                      <a:pt x="324" y="46"/>
                    </a:lnTo>
                    <a:lnTo>
                      <a:pt x="324" y="46"/>
                    </a:lnTo>
                    <a:lnTo>
                      <a:pt x="324" y="47"/>
                    </a:lnTo>
                    <a:lnTo>
                      <a:pt x="324" y="47"/>
                    </a:lnTo>
                    <a:lnTo>
                      <a:pt x="324" y="47"/>
                    </a:lnTo>
                    <a:lnTo>
                      <a:pt x="323" y="47"/>
                    </a:lnTo>
                    <a:lnTo>
                      <a:pt x="323" y="48"/>
                    </a:lnTo>
                    <a:lnTo>
                      <a:pt x="323" y="49"/>
                    </a:lnTo>
                    <a:lnTo>
                      <a:pt x="322" y="49"/>
                    </a:lnTo>
                    <a:lnTo>
                      <a:pt x="322" y="49"/>
                    </a:lnTo>
                    <a:lnTo>
                      <a:pt x="322" y="50"/>
                    </a:lnTo>
                    <a:lnTo>
                      <a:pt x="321" y="50"/>
                    </a:lnTo>
                    <a:lnTo>
                      <a:pt x="321" y="50"/>
                    </a:lnTo>
                    <a:lnTo>
                      <a:pt x="321" y="50"/>
                    </a:lnTo>
                    <a:lnTo>
                      <a:pt x="321" y="51"/>
                    </a:lnTo>
                    <a:lnTo>
                      <a:pt x="321" y="51"/>
                    </a:lnTo>
                    <a:lnTo>
                      <a:pt x="321" y="51"/>
                    </a:lnTo>
                    <a:lnTo>
                      <a:pt x="321" y="51"/>
                    </a:lnTo>
                    <a:lnTo>
                      <a:pt x="320" y="52"/>
                    </a:lnTo>
                    <a:lnTo>
                      <a:pt x="320" y="53"/>
                    </a:lnTo>
                    <a:lnTo>
                      <a:pt x="320" y="53"/>
                    </a:lnTo>
                    <a:lnTo>
                      <a:pt x="320" y="53"/>
                    </a:lnTo>
                    <a:lnTo>
                      <a:pt x="320" y="53"/>
                    </a:lnTo>
                    <a:lnTo>
                      <a:pt x="319" y="53"/>
                    </a:lnTo>
                    <a:lnTo>
                      <a:pt x="319" y="54"/>
                    </a:lnTo>
                    <a:lnTo>
                      <a:pt x="319" y="54"/>
                    </a:lnTo>
                    <a:lnTo>
                      <a:pt x="319" y="54"/>
                    </a:lnTo>
                    <a:lnTo>
                      <a:pt x="319" y="55"/>
                    </a:lnTo>
                    <a:lnTo>
                      <a:pt x="319" y="55"/>
                    </a:lnTo>
                    <a:lnTo>
                      <a:pt x="319" y="55"/>
                    </a:lnTo>
                    <a:lnTo>
                      <a:pt x="318" y="56"/>
                    </a:lnTo>
                    <a:lnTo>
                      <a:pt x="318" y="56"/>
                    </a:lnTo>
                    <a:lnTo>
                      <a:pt x="318" y="56"/>
                    </a:lnTo>
                    <a:lnTo>
                      <a:pt x="318" y="56"/>
                    </a:lnTo>
                    <a:lnTo>
                      <a:pt x="317" y="56"/>
                    </a:lnTo>
                    <a:lnTo>
                      <a:pt x="317" y="57"/>
                    </a:lnTo>
                    <a:lnTo>
                      <a:pt x="317" y="57"/>
                    </a:lnTo>
                    <a:lnTo>
                      <a:pt x="317" y="57"/>
                    </a:lnTo>
                    <a:lnTo>
                      <a:pt x="317" y="57"/>
                    </a:lnTo>
                    <a:lnTo>
                      <a:pt x="317" y="58"/>
                    </a:lnTo>
                    <a:lnTo>
                      <a:pt x="316" y="58"/>
                    </a:lnTo>
                    <a:lnTo>
                      <a:pt x="317" y="58"/>
                    </a:lnTo>
                    <a:lnTo>
                      <a:pt x="316" y="58"/>
                    </a:lnTo>
                    <a:lnTo>
                      <a:pt x="316" y="58"/>
                    </a:lnTo>
                    <a:lnTo>
                      <a:pt x="316" y="59"/>
                    </a:lnTo>
                    <a:lnTo>
                      <a:pt x="316" y="59"/>
                    </a:lnTo>
                    <a:lnTo>
                      <a:pt x="316" y="59"/>
                    </a:lnTo>
                    <a:lnTo>
                      <a:pt x="316" y="59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1"/>
                    </a:lnTo>
                    <a:lnTo>
                      <a:pt x="316" y="61"/>
                    </a:lnTo>
                    <a:lnTo>
                      <a:pt x="316" y="61"/>
                    </a:lnTo>
                    <a:lnTo>
                      <a:pt x="316" y="61"/>
                    </a:lnTo>
                    <a:lnTo>
                      <a:pt x="316" y="61"/>
                    </a:lnTo>
                    <a:lnTo>
                      <a:pt x="316" y="61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3"/>
                    </a:lnTo>
                    <a:lnTo>
                      <a:pt x="316" y="63"/>
                    </a:lnTo>
                    <a:lnTo>
                      <a:pt x="316" y="63"/>
                    </a:lnTo>
                    <a:lnTo>
                      <a:pt x="316" y="63"/>
                    </a:lnTo>
                    <a:lnTo>
                      <a:pt x="316" y="63"/>
                    </a:lnTo>
                    <a:lnTo>
                      <a:pt x="316" y="64"/>
                    </a:lnTo>
                    <a:lnTo>
                      <a:pt x="316" y="64"/>
                    </a:lnTo>
                    <a:lnTo>
                      <a:pt x="316" y="63"/>
                    </a:lnTo>
                    <a:lnTo>
                      <a:pt x="316" y="63"/>
                    </a:lnTo>
                    <a:lnTo>
                      <a:pt x="317" y="64"/>
                    </a:lnTo>
                    <a:lnTo>
                      <a:pt x="317" y="63"/>
                    </a:lnTo>
                    <a:lnTo>
                      <a:pt x="317" y="63"/>
                    </a:lnTo>
                    <a:lnTo>
                      <a:pt x="318" y="63"/>
                    </a:lnTo>
                    <a:lnTo>
                      <a:pt x="318" y="64"/>
                    </a:lnTo>
                    <a:lnTo>
                      <a:pt x="318" y="63"/>
                    </a:lnTo>
                    <a:lnTo>
                      <a:pt x="319" y="63"/>
                    </a:lnTo>
                    <a:lnTo>
                      <a:pt x="319" y="63"/>
                    </a:lnTo>
                    <a:lnTo>
                      <a:pt x="319" y="63"/>
                    </a:lnTo>
                    <a:lnTo>
                      <a:pt x="319" y="63"/>
                    </a:lnTo>
                    <a:lnTo>
                      <a:pt x="319" y="63"/>
                    </a:lnTo>
                    <a:lnTo>
                      <a:pt x="319" y="63"/>
                    </a:lnTo>
                    <a:lnTo>
                      <a:pt x="319" y="63"/>
                    </a:lnTo>
                    <a:lnTo>
                      <a:pt x="320" y="63"/>
                    </a:lnTo>
                    <a:lnTo>
                      <a:pt x="320" y="63"/>
                    </a:lnTo>
                    <a:lnTo>
                      <a:pt x="321" y="63"/>
                    </a:lnTo>
                    <a:lnTo>
                      <a:pt x="321" y="63"/>
                    </a:lnTo>
                    <a:lnTo>
                      <a:pt x="321" y="63"/>
                    </a:lnTo>
                    <a:lnTo>
                      <a:pt x="321" y="64"/>
                    </a:lnTo>
                    <a:lnTo>
                      <a:pt x="321" y="64"/>
                    </a:lnTo>
                    <a:lnTo>
                      <a:pt x="321" y="64"/>
                    </a:lnTo>
                    <a:lnTo>
                      <a:pt x="321" y="64"/>
                    </a:lnTo>
                    <a:lnTo>
                      <a:pt x="321" y="64"/>
                    </a:lnTo>
                    <a:lnTo>
                      <a:pt x="321" y="64"/>
                    </a:lnTo>
                    <a:lnTo>
                      <a:pt x="322" y="63"/>
                    </a:lnTo>
                    <a:lnTo>
                      <a:pt x="322" y="64"/>
                    </a:lnTo>
                    <a:lnTo>
                      <a:pt x="322" y="64"/>
                    </a:lnTo>
                    <a:lnTo>
                      <a:pt x="322" y="64"/>
                    </a:lnTo>
                    <a:lnTo>
                      <a:pt x="322" y="64"/>
                    </a:lnTo>
                    <a:lnTo>
                      <a:pt x="322" y="64"/>
                    </a:lnTo>
                    <a:lnTo>
                      <a:pt x="322" y="64"/>
                    </a:lnTo>
                    <a:lnTo>
                      <a:pt x="322" y="64"/>
                    </a:lnTo>
                    <a:lnTo>
                      <a:pt x="322" y="64"/>
                    </a:lnTo>
                    <a:lnTo>
                      <a:pt x="323" y="64"/>
                    </a:lnTo>
                    <a:lnTo>
                      <a:pt x="323" y="64"/>
                    </a:lnTo>
                    <a:lnTo>
                      <a:pt x="323" y="64"/>
                    </a:lnTo>
                    <a:lnTo>
                      <a:pt x="323" y="65"/>
                    </a:lnTo>
                    <a:lnTo>
                      <a:pt x="323" y="65"/>
                    </a:lnTo>
                    <a:lnTo>
                      <a:pt x="323" y="65"/>
                    </a:lnTo>
                    <a:lnTo>
                      <a:pt x="324" y="65"/>
                    </a:lnTo>
                    <a:lnTo>
                      <a:pt x="324" y="65"/>
                    </a:lnTo>
                    <a:lnTo>
                      <a:pt x="324" y="66"/>
                    </a:lnTo>
                    <a:lnTo>
                      <a:pt x="324" y="66"/>
                    </a:lnTo>
                    <a:lnTo>
                      <a:pt x="324" y="65"/>
                    </a:lnTo>
                    <a:lnTo>
                      <a:pt x="324" y="65"/>
                    </a:lnTo>
                    <a:lnTo>
                      <a:pt x="324" y="65"/>
                    </a:lnTo>
                    <a:lnTo>
                      <a:pt x="324" y="66"/>
                    </a:lnTo>
                    <a:lnTo>
                      <a:pt x="324" y="66"/>
                    </a:lnTo>
                    <a:lnTo>
                      <a:pt x="325" y="66"/>
                    </a:lnTo>
                    <a:lnTo>
                      <a:pt x="325" y="66"/>
                    </a:lnTo>
                    <a:lnTo>
                      <a:pt x="325" y="66"/>
                    </a:lnTo>
                    <a:lnTo>
                      <a:pt x="325" y="67"/>
                    </a:lnTo>
                    <a:lnTo>
                      <a:pt x="325" y="67"/>
                    </a:lnTo>
                    <a:lnTo>
                      <a:pt x="325" y="67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6" y="67"/>
                    </a:lnTo>
                    <a:lnTo>
                      <a:pt x="326" y="67"/>
                    </a:lnTo>
                    <a:lnTo>
                      <a:pt x="326" y="67"/>
                    </a:lnTo>
                    <a:lnTo>
                      <a:pt x="326" y="67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7" y="68"/>
                    </a:lnTo>
                    <a:lnTo>
                      <a:pt x="327" y="68"/>
                    </a:lnTo>
                    <a:lnTo>
                      <a:pt x="327" y="68"/>
                    </a:lnTo>
                    <a:lnTo>
                      <a:pt x="327" y="68"/>
                    </a:lnTo>
                    <a:lnTo>
                      <a:pt x="327" y="68"/>
                    </a:lnTo>
                    <a:lnTo>
                      <a:pt x="327" y="68"/>
                    </a:lnTo>
                    <a:lnTo>
                      <a:pt x="327" y="69"/>
                    </a:lnTo>
                    <a:lnTo>
                      <a:pt x="328" y="69"/>
                    </a:lnTo>
                    <a:lnTo>
                      <a:pt x="328" y="69"/>
                    </a:lnTo>
                    <a:lnTo>
                      <a:pt x="328" y="69"/>
                    </a:lnTo>
                    <a:lnTo>
                      <a:pt x="328" y="70"/>
                    </a:lnTo>
                    <a:lnTo>
                      <a:pt x="328" y="70"/>
                    </a:lnTo>
                    <a:lnTo>
                      <a:pt x="328" y="70"/>
                    </a:lnTo>
                    <a:lnTo>
                      <a:pt x="328" y="70"/>
                    </a:lnTo>
                    <a:lnTo>
                      <a:pt x="329" y="70"/>
                    </a:lnTo>
                    <a:lnTo>
                      <a:pt x="329" y="70"/>
                    </a:lnTo>
                    <a:lnTo>
                      <a:pt x="330" y="70"/>
                    </a:lnTo>
                    <a:lnTo>
                      <a:pt x="331" y="70"/>
                    </a:lnTo>
                    <a:lnTo>
                      <a:pt x="331" y="70"/>
                    </a:lnTo>
                    <a:lnTo>
                      <a:pt x="331" y="70"/>
                    </a:lnTo>
                    <a:lnTo>
                      <a:pt x="332" y="70"/>
                    </a:lnTo>
                    <a:lnTo>
                      <a:pt x="332" y="70"/>
                    </a:lnTo>
                    <a:lnTo>
                      <a:pt x="332" y="71"/>
                    </a:lnTo>
                    <a:lnTo>
                      <a:pt x="333" y="71"/>
                    </a:lnTo>
                    <a:lnTo>
                      <a:pt x="333" y="70"/>
                    </a:lnTo>
                    <a:lnTo>
                      <a:pt x="333" y="71"/>
                    </a:lnTo>
                    <a:lnTo>
                      <a:pt x="333" y="71"/>
                    </a:lnTo>
                    <a:lnTo>
                      <a:pt x="334" y="71"/>
                    </a:lnTo>
                    <a:lnTo>
                      <a:pt x="334" y="71"/>
                    </a:lnTo>
                    <a:lnTo>
                      <a:pt x="335" y="71"/>
                    </a:lnTo>
                    <a:lnTo>
                      <a:pt x="335" y="71"/>
                    </a:lnTo>
                    <a:lnTo>
                      <a:pt x="335" y="72"/>
                    </a:lnTo>
                    <a:lnTo>
                      <a:pt x="335" y="71"/>
                    </a:lnTo>
                    <a:lnTo>
                      <a:pt x="335" y="71"/>
                    </a:lnTo>
                    <a:lnTo>
                      <a:pt x="335" y="71"/>
                    </a:lnTo>
                    <a:lnTo>
                      <a:pt x="335" y="71"/>
                    </a:lnTo>
                    <a:lnTo>
                      <a:pt x="336" y="70"/>
                    </a:lnTo>
                    <a:lnTo>
                      <a:pt x="336" y="70"/>
                    </a:lnTo>
                    <a:lnTo>
                      <a:pt x="336" y="70"/>
                    </a:lnTo>
                    <a:lnTo>
                      <a:pt x="336" y="70"/>
                    </a:lnTo>
                    <a:lnTo>
                      <a:pt x="336" y="70"/>
                    </a:lnTo>
                    <a:lnTo>
                      <a:pt x="337" y="70"/>
                    </a:lnTo>
                    <a:lnTo>
                      <a:pt x="337" y="69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69"/>
                    </a:lnTo>
                    <a:lnTo>
                      <a:pt x="337" y="69"/>
                    </a:lnTo>
                    <a:lnTo>
                      <a:pt x="338" y="69"/>
                    </a:lnTo>
                    <a:lnTo>
                      <a:pt x="338" y="69"/>
                    </a:lnTo>
                    <a:lnTo>
                      <a:pt x="338" y="69"/>
                    </a:lnTo>
                    <a:lnTo>
                      <a:pt x="338" y="69"/>
                    </a:lnTo>
                    <a:lnTo>
                      <a:pt x="338" y="69"/>
                    </a:lnTo>
                    <a:lnTo>
                      <a:pt x="339" y="69"/>
                    </a:lnTo>
                    <a:lnTo>
                      <a:pt x="339" y="69"/>
                    </a:lnTo>
                    <a:lnTo>
                      <a:pt x="339" y="69"/>
                    </a:lnTo>
                    <a:lnTo>
                      <a:pt x="339" y="69"/>
                    </a:lnTo>
                    <a:lnTo>
                      <a:pt x="339" y="69"/>
                    </a:lnTo>
                    <a:lnTo>
                      <a:pt x="340" y="69"/>
                    </a:lnTo>
                    <a:lnTo>
                      <a:pt x="340" y="69"/>
                    </a:lnTo>
                    <a:lnTo>
                      <a:pt x="340" y="69"/>
                    </a:lnTo>
                    <a:lnTo>
                      <a:pt x="340" y="69"/>
                    </a:lnTo>
                    <a:lnTo>
                      <a:pt x="340" y="69"/>
                    </a:lnTo>
                    <a:lnTo>
                      <a:pt x="341" y="69"/>
                    </a:lnTo>
                    <a:lnTo>
                      <a:pt x="341" y="69"/>
                    </a:lnTo>
                    <a:lnTo>
                      <a:pt x="341" y="69"/>
                    </a:lnTo>
                    <a:lnTo>
                      <a:pt x="341" y="69"/>
                    </a:lnTo>
                    <a:lnTo>
                      <a:pt x="341" y="69"/>
                    </a:lnTo>
                    <a:lnTo>
                      <a:pt x="341" y="70"/>
                    </a:lnTo>
                    <a:lnTo>
                      <a:pt x="341" y="70"/>
                    </a:lnTo>
                    <a:lnTo>
                      <a:pt x="341" y="71"/>
                    </a:lnTo>
                    <a:lnTo>
                      <a:pt x="342" y="71"/>
                    </a:lnTo>
                    <a:lnTo>
                      <a:pt x="342" y="71"/>
                    </a:lnTo>
                    <a:lnTo>
                      <a:pt x="343" y="71"/>
                    </a:lnTo>
                    <a:lnTo>
                      <a:pt x="343" y="72"/>
                    </a:lnTo>
                    <a:lnTo>
                      <a:pt x="342" y="72"/>
                    </a:lnTo>
                    <a:lnTo>
                      <a:pt x="342" y="72"/>
                    </a:lnTo>
                    <a:lnTo>
                      <a:pt x="343" y="72"/>
                    </a:lnTo>
                    <a:lnTo>
                      <a:pt x="343" y="72"/>
                    </a:lnTo>
                    <a:lnTo>
                      <a:pt x="343" y="72"/>
                    </a:lnTo>
                    <a:lnTo>
                      <a:pt x="343" y="72"/>
                    </a:lnTo>
                    <a:lnTo>
                      <a:pt x="343" y="72"/>
                    </a:lnTo>
                    <a:lnTo>
                      <a:pt x="343" y="72"/>
                    </a:lnTo>
                    <a:lnTo>
                      <a:pt x="344" y="72"/>
                    </a:lnTo>
                    <a:lnTo>
                      <a:pt x="344" y="72"/>
                    </a:lnTo>
                    <a:lnTo>
                      <a:pt x="344" y="71"/>
                    </a:lnTo>
                    <a:lnTo>
                      <a:pt x="344" y="71"/>
                    </a:lnTo>
                    <a:lnTo>
                      <a:pt x="345" y="71"/>
                    </a:lnTo>
                    <a:lnTo>
                      <a:pt x="345" y="72"/>
                    </a:lnTo>
                    <a:lnTo>
                      <a:pt x="345" y="72"/>
                    </a:lnTo>
                    <a:lnTo>
                      <a:pt x="345" y="72"/>
                    </a:lnTo>
                    <a:lnTo>
                      <a:pt x="345" y="72"/>
                    </a:lnTo>
                    <a:lnTo>
                      <a:pt x="345" y="72"/>
                    </a:lnTo>
                    <a:lnTo>
                      <a:pt x="345" y="72"/>
                    </a:lnTo>
                    <a:lnTo>
                      <a:pt x="346" y="72"/>
                    </a:lnTo>
                    <a:lnTo>
                      <a:pt x="347" y="73"/>
                    </a:lnTo>
                    <a:lnTo>
                      <a:pt x="347" y="73"/>
                    </a:lnTo>
                    <a:lnTo>
                      <a:pt x="347" y="73"/>
                    </a:lnTo>
                    <a:lnTo>
                      <a:pt x="348" y="73"/>
                    </a:lnTo>
                    <a:lnTo>
                      <a:pt x="348" y="73"/>
                    </a:lnTo>
                    <a:lnTo>
                      <a:pt x="348" y="73"/>
                    </a:lnTo>
                    <a:lnTo>
                      <a:pt x="349" y="73"/>
                    </a:lnTo>
                    <a:lnTo>
                      <a:pt x="349" y="73"/>
                    </a:lnTo>
                    <a:lnTo>
                      <a:pt x="349" y="73"/>
                    </a:lnTo>
                    <a:lnTo>
                      <a:pt x="349" y="74"/>
                    </a:lnTo>
                    <a:lnTo>
                      <a:pt x="349" y="74"/>
                    </a:lnTo>
                    <a:lnTo>
                      <a:pt x="350" y="74"/>
                    </a:lnTo>
                    <a:lnTo>
                      <a:pt x="350" y="74"/>
                    </a:lnTo>
                    <a:lnTo>
                      <a:pt x="350" y="74"/>
                    </a:lnTo>
                    <a:lnTo>
                      <a:pt x="351" y="74"/>
                    </a:lnTo>
                    <a:lnTo>
                      <a:pt x="351" y="74"/>
                    </a:lnTo>
                    <a:lnTo>
                      <a:pt x="351" y="74"/>
                    </a:lnTo>
                    <a:lnTo>
                      <a:pt x="351" y="74"/>
                    </a:lnTo>
                    <a:lnTo>
                      <a:pt x="351" y="73"/>
                    </a:lnTo>
                    <a:lnTo>
                      <a:pt x="352" y="73"/>
                    </a:lnTo>
                    <a:lnTo>
                      <a:pt x="352" y="73"/>
                    </a:lnTo>
                    <a:lnTo>
                      <a:pt x="352" y="73"/>
                    </a:lnTo>
                    <a:lnTo>
                      <a:pt x="352" y="73"/>
                    </a:lnTo>
                    <a:lnTo>
                      <a:pt x="352" y="73"/>
                    </a:lnTo>
                    <a:lnTo>
                      <a:pt x="352" y="72"/>
                    </a:lnTo>
                    <a:lnTo>
                      <a:pt x="352" y="72"/>
                    </a:lnTo>
                    <a:lnTo>
                      <a:pt x="352" y="72"/>
                    </a:lnTo>
                    <a:lnTo>
                      <a:pt x="352" y="72"/>
                    </a:lnTo>
                    <a:lnTo>
                      <a:pt x="352" y="72"/>
                    </a:lnTo>
                    <a:lnTo>
                      <a:pt x="352" y="72"/>
                    </a:lnTo>
                    <a:lnTo>
                      <a:pt x="352" y="71"/>
                    </a:lnTo>
                    <a:lnTo>
                      <a:pt x="352" y="71"/>
                    </a:lnTo>
                    <a:lnTo>
                      <a:pt x="353" y="71"/>
                    </a:lnTo>
                    <a:lnTo>
                      <a:pt x="353" y="71"/>
                    </a:lnTo>
                    <a:lnTo>
                      <a:pt x="353" y="71"/>
                    </a:lnTo>
                    <a:lnTo>
                      <a:pt x="353" y="71"/>
                    </a:lnTo>
                    <a:lnTo>
                      <a:pt x="353" y="71"/>
                    </a:lnTo>
                    <a:lnTo>
                      <a:pt x="353" y="70"/>
                    </a:lnTo>
                    <a:lnTo>
                      <a:pt x="354" y="71"/>
                    </a:lnTo>
                    <a:lnTo>
                      <a:pt x="354" y="70"/>
                    </a:lnTo>
                    <a:lnTo>
                      <a:pt x="354" y="70"/>
                    </a:lnTo>
                    <a:lnTo>
                      <a:pt x="354" y="70"/>
                    </a:lnTo>
                    <a:lnTo>
                      <a:pt x="354" y="70"/>
                    </a:lnTo>
                    <a:lnTo>
                      <a:pt x="354" y="70"/>
                    </a:lnTo>
                    <a:lnTo>
                      <a:pt x="354" y="70"/>
                    </a:lnTo>
                    <a:lnTo>
                      <a:pt x="354" y="70"/>
                    </a:lnTo>
                    <a:lnTo>
                      <a:pt x="355" y="71"/>
                    </a:lnTo>
                    <a:lnTo>
                      <a:pt x="355" y="70"/>
                    </a:lnTo>
                    <a:lnTo>
                      <a:pt x="355" y="70"/>
                    </a:lnTo>
                    <a:lnTo>
                      <a:pt x="355" y="70"/>
                    </a:lnTo>
                    <a:lnTo>
                      <a:pt x="355" y="71"/>
                    </a:lnTo>
                    <a:lnTo>
                      <a:pt x="355" y="71"/>
                    </a:lnTo>
                    <a:lnTo>
                      <a:pt x="356" y="70"/>
                    </a:lnTo>
                    <a:lnTo>
                      <a:pt x="356" y="71"/>
                    </a:lnTo>
                    <a:lnTo>
                      <a:pt x="356" y="71"/>
                    </a:lnTo>
                    <a:lnTo>
                      <a:pt x="356" y="71"/>
                    </a:lnTo>
                    <a:lnTo>
                      <a:pt x="356" y="71"/>
                    </a:lnTo>
                    <a:lnTo>
                      <a:pt x="357" y="71"/>
                    </a:lnTo>
                    <a:lnTo>
                      <a:pt x="357" y="71"/>
                    </a:lnTo>
                    <a:lnTo>
                      <a:pt x="357" y="71"/>
                    </a:lnTo>
                    <a:lnTo>
                      <a:pt x="358" y="72"/>
                    </a:lnTo>
                    <a:lnTo>
                      <a:pt x="358" y="72"/>
                    </a:lnTo>
                    <a:lnTo>
                      <a:pt x="358" y="72"/>
                    </a:lnTo>
                    <a:lnTo>
                      <a:pt x="359" y="72"/>
                    </a:lnTo>
                    <a:lnTo>
                      <a:pt x="359" y="72"/>
                    </a:lnTo>
                    <a:lnTo>
                      <a:pt x="360" y="72"/>
                    </a:lnTo>
                    <a:lnTo>
                      <a:pt x="360" y="72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1" y="72"/>
                    </a:lnTo>
                    <a:lnTo>
                      <a:pt x="361" y="72"/>
                    </a:lnTo>
                    <a:lnTo>
                      <a:pt x="361" y="72"/>
                    </a:lnTo>
                    <a:lnTo>
                      <a:pt x="361" y="72"/>
                    </a:lnTo>
                    <a:lnTo>
                      <a:pt x="362" y="72"/>
                    </a:lnTo>
                    <a:lnTo>
                      <a:pt x="362" y="72"/>
                    </a:lnTo>
                    <a:lnTo>
                      <a:pt x="362" y="72"/>
                    </a:lnTo>
                    <a:lnTo>
                      <a:pt x="363" y="72"/>
                    </a:lnTo>
                    <a:lnTo>
                      <a:pt x="363" y="71"/>
                    </a:lnTo>
                    <a:lnTo>
                      <a:pt x="363" y="71"/>
                    </a:lnTo>
                    <a:lnTo>
                      <a:pt x="363" y="71"/>
                    </a:lnTo>
                    <a:lnTo>
                      <a:pt x="363" y="71"/>
                    </a:lnTo>
                    <a:lnTo>
                      <a:pt x="364" y="71"/>
                    </a:lnTo>
                    <a:lnTo>
                      <a:pt x="364" y="71"/>
                    </a:lnTo>
                    <a:lnTo>
                      <a:pt x="364" y="71"/>
                    </a:lnTo>
                    <a:lnTo>
                      <a:pt x="365" y="71"/>
                    </a:lnTo>
                    <a:lnTo>
                      <a:pt x="365" y="72"/>
                    </a:lnTo>
                    <a:lnTo>
                      <a:pt x="368" y="72"/>
                    </a:lnTo>
                    <a:lnTo>
                      <a:pt x="369" y="72"/>
                    </a:lnTo>
                    <a:lnTo>
                      <a:pt x="369" y="73"/>
                    </a:lnTo>
                    <a:lnTo>
                      <a:pt x="370" y="73"/>
                    </a:lnTo>
                    <a:lnTo>
                      <a:pt x="371" y="73"/>
                    </a:lnTo>
                    <a:lnTo>
                      <a:pt x="371" y="73"/>
                    </a:lnTo>
                    <a:lnTo>
                      <a:pt x="371" y="74"/>
                    </a:lnTo>
                    <a:lnTo>
                      <a:pt x="371" y="73"/>
                    </a:lnTo>
                    <a:lnTo>
                      <a:pt x="371" y="73"/>
                    </a:lnTo>
                    <a:lnTo>
                      <a:pt x="372" y="74"/>
                    </a:lnTo>
                    <a:lnTo>
                      <a:pt x="372" y="74"/>
                    </a:lnTo>
                    <a:lnTo>
                      <a:pt x="372" y="75"/>
                    </a:lnTo>
                    <a:lnTo>
                      <a:pt x="373" y="75"/>
                    </a:lnTo>
                    <a:lnTo>
                      <a:pt x="373" y="75"/>
                    </a:lnTo>
                    <a:lnTo>
                      <a:pt x="373" y="75"/>
                    </a:lnTo>
                    <a:lnTo>
                      <a:pt x="381" y="75"/>
                    </a:lnTo>
                    <a:lnTo>
                      <a:pt x="381" y="76"/>
                    </a:lnTo>
                    <a:lnTo>
                      <a:pt x="380" y="76"/>
                    </a:lnTo>
                    <a:lnTo>
                      <a:pt x="380" y="77"/>
                    </a:lnTo>
                    <a:lnTo>
                      <a:pt x="378" y="77"/>
                    </a:lnTo>
                    <a:lnTo>
                      <a:pt x="377" y="77"/>
                    </a:lnTo>
                    <a:lnTo>
                      <a:pt x="377" y="77"/>
                    </a:lnTo>
                    <a:lnTo>
                      <a:pt x="376" y="77"/>
                    </a:lnTo>
                    <a:lnTo>
                      <a:pt x="376" y="78"/>
                    </a:lnTo>
                    <a:lnTo>
                      <a:pt x="376" y="78"/>
                    </a:lnTo>
                    <a:lnTo>
                      <a:pt x="376" y="78"/>
                    </a:lnTo>
                    <a:lnTo>
                      <a:pt x="376" y="81"/>
                    </a:lnTo>
                    <a:lnTo>
                      <a:pt x="376" y="83"/>
                    </a:lnTo>
                    <a:lnTo>
                      <a:pt x="376" y="83"/>
                    </a:lnTo>
                    <a:lnTo>
                      <a:pt x="376" y="84"/>
                    </a:lnTo>
                    <a:lnTo>
                      <a:pt x="376" y="85"/>
                    </a:lnTo>
                    <a:lnTo>
                      <a:pt x="378" y="89"/>
                    </a:lnTo>
                    <a:lnTo>
                      <a:pt x="378" y="90"/>
                    </a:lnTo>
                    <a:lnTo>
                      <a:pt x="377" y="91"/>
                    </a:lnTo>
                    <a:lnTo>
                      <a:pt x="377" y="91"/>
                    </a:lnTo>
                    <a:lnTo>
                      <a:pt x="378" y="92"/>
                    </a:lnTo>
                    <a:lnTo>
                      <a:pt x="378" y="93"/>
                    </a:lnTo>
                    <a:lnTo>
                      <a:pt x="378" y="95"/>
                    </a:lnTo>
                    <a:lnTo>
                      <a:pt x="378" y="96"/>
                    </a:lnTo>
                    <a:lnTo>
                      <a:pt x="378" y="97"/>
                    </a:lnTo>
                    <a:lnTo>
                      <a:pt x="379" y="98"/>
                    </a:lnTo>
                    <a:lnTo>
                      <a:pt x="380" y="98"/>
                    </a:lnTo>
                    <a:lnTo>
                      <a:pt x="380" y="99"/>
                    </a:lnTo>
                    <a:lnTo>
                      <a:pt x="380" y="99"/>
                    </a:lnTo>
                    <a:lnTo>
                      <a:pt x="381" y="99"/>
                    </a:lnTo>
                    <a:lnTo>
                      <a:pt x="381" y="99"/>
                    </a:lnTo>
                    <a:lnTo>
                      <a:pt x="382" y="99"/>
                    </a:lnTo>
                    <a:lnTo>
                      <a:pt x="383" y="100"/>
                    </a:lnTo>
                    <a:lnTo>
                      <a:pt x="383" y="100"/>
                    </a:lnTo>
                    <a:lnTo>
                      <a:pt x="384" y="100"/>
                    </a:lnTo>
                    <a:lnTo>
                      <a:pt x="384" y="99"/>
                    </a:lnTo>
                    <a:lnTo>
                      <a:pt x="384" y="98"/>
                    </a:lnTo>
                    <a:lnTo>
                      <a:pt x="384" y="98"/>
                    </a:lnTo>
                    <a:lnTo>
                      <a:pt x="385" y="98"/>
                    </a:lnTo>
                    <a:lnTo>
                      <a:pt x="386" y="97"/>
                    </a:lnTo>
                    <a:lnTo>
                      <a:pt x="387" y="97"/>
                    </a:lnTo>
                    <a:lnTo>
                      <a:pt x="388" y="96"/>
                    </a:lnTo>
                    <a:lnTo>
                      <a:pt x="388" y="96"/>
                    </a:lnTo>
                    <a:lnTo>
                      <a:pt x="389" y="96"/>
                    </a:lnTo>
                    <a:lnTo>
                      <a:pt x="390" y="96"/>
                    </a:lnTo>
                    <a:lnTo>
                      <a:pt x="391" y="96"/>
                    </a:lnTo>
                    <a:lnTo>
                      <a:pt x="392" y="96"/>
                    </a:lnTo>
                    <a:lnTo>
                      <a:pt x="395" y="98"/>
                    </a:lnTo>
                    <a:lnTo>
                      <a:pt x="396" y="97"/>
                    </a:lnTo>
                    <a:lnTo>
                      <a:pt x="399" y="97"/>
                    </a:lnTo>
                    <a:lnTo>
                      <a:pt x="399" y="97"/>
                    </a:lnTo>
                    <a:lnTo>
                      <a:pt x="401" y="98"/>
                    </a:lnTo>
                    <a:lnTo>
                      <a:pt x="401" y="98"/>
                    </a:lnTo>
                    <a:lnTo>
                      <a:pt x="402" y="99"/>
                    </a:lnTo>
                    <a:lnTo>
                      <a:pt x="403" y="99"/>
                    </a:lnTo>
                    <a:lnTo>
                      <a:pt x="403" y="101"/>
                    </a:lnTo>
                    <a:lnTo>
                      <a:pt x="403" y="101"/>
                    </a:lnTo>
                    <a:lnTo>
                      <a:pt x="403" y="102"/>
                    </a:lnTo>
                    <a:lnTo>
                      <a:pt x="403" y="102"/>
                    </a:lnTo>
                    <a:lnTo>
                      <a:pt x="403" y="103"/>
                    </a:lnTo>
                    <a:lnTo>
                      <a:pt x="401" y="103"/>
                    </a:lnTo>
                    <a:lnTo>
                      <a:pt x="401" y="104"/>
                    </a:lnTo>
                    <a:lnTo>
                      <a:pt x="401" y="104"/>
                    </a:lnTo>
                    <a:lnTo>
                      <a:pt x="401" y="105"/>
                    </a:lnTo>
                    <a:lnTo>
                      <a:pt x="400" y="106"/>
                    </a:lnTo>
                    <a:lnTo>
                      <a:pt x="400" y="106"/>
                    </a:lnTo>
                    <a:lnTo>
                      <a:pt x="399" y="106"/>
                    </a:lnTo>
                    <a:lnTo>
                      <a:pt x="398" y="106"/>
                    </a:lnTo>
                    <a:lnTo>
                      <a:pt x="397" y="106"/>
                    </a:lnTo>
                    <a:lnTo>
                      <a:pt x="396" y="106"/>
                    </a:lnTo>
                    <a:lnTo>
                      <a:pt x="395" y="106"/>
                    </a:lnTo>
                    <a:lnTo>
                      <a:pt x="395" y="106"/>
                    </a:lnTo>
                    <a:lnTo>
                      <a:pt x="394" y="106"/>
                    </a:lnTo>
                    <a:lnTo>
                      <a:pt x="394" y="108"/>
                    </a:lnTo>
                    <a:lnTo>
                      <a:pt x="394" y="108"/>
                    </a:lnTo>
                    <a:lnTo>
                      <a:pt x="394" y="109"/>
                    </a:lnTo>
                    <a:lnTo>
                      <a:pt x="393" y="110"/>
                    </a:lnTo>
                    <a:lnTo>
                      <a:pt x="392" y="110"/>
                    </a:lnTo>
                    <a:lnTo>
                      <a:pt x="392" y="111"/>
                    </a:lnTo>
                    <a:lnTo>
                      <a:pt x="392" y="111"/>
                    </a:lnTo>
                    <a:lnTo>
                      <a:pt x="391" y="112"/>
                    </a:lnTo>
                    <a:lnTo>
                      <a:pt x="391" y="113"/>
                    </a:lnTo>
                    <a:lnTo>
                      <a:pt x="391" y="113"/>
                    </a:lnTo>
                    <a:lnTo>
                      <a:pt x="389" y="113"/>
                    </a:lnTo>
                    <a:lnTo>
                      <a:pt x="389" y="113"/>
                    </a:lnTo>
                    <a:lnTo>
                      <a:pt x="388" y="114"/>
                    </a:lnTo>
                    <a:lnTo>
                      <a:pt x="388" y="115"/>
                    </a:lnTo>
                    <a:lnTo>
                      <a:pt x="387" y="116"/>
                    </a:lnTo>
                    <a:lnTo>
                      <a:pt x="388" y="117"/>
                    </a:lnTo>
                    <a:lnTo>
                      <a:pt x="388" y="118"/>
                    </a:lnTo>
                    <a:lnTo>
                      <a:pt x="388" y="118"/>
                    </a:lnTo>
                    <a:lnTo>
                      <a:pt x="389" y="118"/>
                    </a:lnTo>
                    <a:lnTo>
                      <a:pt x="389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9" y="121"/>
                    </a:lnTo>
                    <a:lnTo>
                      <a:pt x="390" y="121"/>
                    </a:lnTo>
                    <a:lnTo>
                      <a:pt x="390" y="121"/>
                    </a:lnTo>
                    <a:lnTo>
                      <a:pt x="391" y="121"/>
                    </a:lnTo>
                    <a:lnTo>
                      <a:pt x="391" y="121"/>
                    </a:lnTo>
                    <a:lnTo>
                      <a:pt x="391" y="122"/>
                    </a:lnTo>
                    <a:lnTo>
                      <a:pt x="391" y="122"/>
                    </a:lnTo>
                    <a:lnTo>
                      <a:pt x="391" y="123"/>
                    </a:lnTo>
                    <a:lnTo>
                      <a:pt x="391" y="123"/>
                    </a:lnTo>
                    <a:lnTo>
                      <a:pt x="391" y="123"/>
                    </a:lnTo>
                    <a:lnTo>
                      <a:pt x="392" y="123"/>
                    </a:lnTo>
                    <a:lnTo>
                      <a:pt x="393" y="123"/>
                    </a:lnTo>
                    <a:lnTo>
                      <a:pt x="394" y="123"/>
                    </a:lnTo>
                    <a:lnTo>
                      <a:pt x="395" y="124"/>
                    </a:lnTo>
                    <a:lnTo>
                      <a:pt x="395" y="124"/>
                    </a:lnTo>
                    <a:lnTo>
                      <a:pt x="396" y="125"/>
                    </a:lnTo>
                    <a:lnTo>
                      <a:pt x="396" y="125"/>
                    </a:lnTo>
                    <a:lnTo>
                      <a:pt x="396" y="125"/>
                    </a:lnTo>
                    <a:lnTo>
                      <a:pt x="397" y="125"/>
                    </a:lnTo>
                    <a:lnTo>
                      <a:pt x="397" y="126"/>
                    </a:lnTo>
                    <a:lnTo>
                      <a:pt x="398" y="126"/>
                    </a:lnTo>
                    <a:lnTo>
                      <a:pt x="398" y="125"/>
                    </a:lnTo>
                    <a:lnTo>
                      <a:pt x="398" y="125"/>
                    </a:lnTo>
                    <a:lnTo>
                      <a:pt x="398" y="125"/>
                    </a:lnTo>
                    <a:lnTo>
                      <a:pt x="399" y="126"/>
                    </a:lnTo>
                    <a:lnTo>
                      <a:pt x="400" y="126"/>
                    </a:lnTo>
                    <a:lnTo>
                      <a:pt x="400" y="126"/>
                    </a:lnTo>
                    <a:lnTo>
                      <a:pt x="400" y="126"/>
                    </a:lnTo>
                    <a:lnTo>
                      <a:pt x="400" y="126"/>
                    </a:lnTo>
                    <a:lnTo>
                      <a:pt x="401" y="126"/>
                    </a:lnTo>
                    <a:lnTo>
                      <a:pt x="402" y="126"/>
                    </a:lnTo>
                    <a:lnTo>
                      <a:pt x="403" y="127"/>
                    </a:lnTo>
                    <a:lnTo>
                      <a:pt x="403" y="127"/>
                    </a:lnTo>
                    <a:lnTo>
                      <a:pt x="404" y="127"/>
                    </a:lnTo>
                    <a:lnTo>
                      <a:pt x="404" y="127"/>
                    </a:lnTo>
                    <a:lnTo>
                      <a:pt x="404" y="127"/>
                    </a:lnTo>
                    <a:lnTo>
                      <a:pt x="404" y="127"/>
                    </a:lnTo>
                    <a:lnTo>
                      <a:pt x="405" y="127"/>
                    </a:lnTo>
                    <a:lnTo>
                      <a:pt x="405" y="127"/>
                    </a:lnTo>
                    <a:lnTo>
                      <a:pt x="406" y="127"/>
                    </a:lnTo>
                    <a:lnTo>
                      <a:pt x="406" y="127"/>
                    </a:lnTo>
                    <a:lnTo>
                      <a:pt x="407" y="127"/>
                    </a:lnTo>
                    <a:lnTo>
                      <a:pt x="407" y="127"/>
                    </a:lnTo>
                    <a:lnTo>
                      <a:pt x="407" y="127"/>
                    </a:lnTo>
                    <a:lnTo>
                      <a:pt x="407" y="126"/>
                    </a:lnTo>
                    <a:lnTo>
                      <a:pt x="408" y="126"/>
                    </a:lnTo>
                    <a:lnTo>
                      <a:pt x="408" y="127"/>
                    </a:lnTo>
                    <a:lnTo>
                      <a:pt x="408" y="126"/>
                    </a:lnTo>
                    <a:lnTo>
                      <a:pt x="409" y="127"/>
                    </a:lnTo>
                    <a:lnTo>
                      <a:pt x="410" y="127"/>
                    </a:lnTo>
                    <a:lnTo>
                      <a:pt x="411" y="127"/>
                    </a:lnTo>
                    <a:lnTo>
                      <a:pt x="411" y="128"/>
                    </a:lnTo>
                    <a:lnTo>
                      <a:pt x="411" y="128"/>
                    </a:lnTo>
                    <a:lnTo>
                      <a:pt x="411" y="128"/>
                    </a:lnTo>
                    <a:lnTo>
                      <a:pt x="411" y="128"/>
                    </a:lnTo>
                    <a:lnTo>
                      <a:pt x="412" y="128"/>
                    </a:lnTo>
                    <a:lnTo>
                      <a:pt x="412" y="128"/>
                    </a:lnTo>
                    <a:lnTo>
                      <a:pt x="412" y="128"/>
                    </a:lnTo>
                    <a:lnTo>
                      <a:pt x="412" y="128"/>
                    </a:lnTo>
                    <a:lnTo>
                      <a:pt x="413" y="128"/>
                    </a:lnTo>
                    <a:lnTo>
                      <a:pt x="413" y="128"/>
                    </a:lnTo>
                    <a:lnTo>
                      <a:pt x="413" y="128"/>
                    </a:lnTo>
                    <a:lnTo>
                      <a:pt x="414" y="128"/>
                    </a:lnTo>
                    <a:lnTo>
                      <a:pt x="414" y="128"/>
                    </a:lnTo>
                    <a:lnTo>
                      <a:pt x="415" y="128"/>
                    </a:lnTo>
                    <a:lnTo>
                      <a:pt x="415" y="128"/>
                    </a:lnTo>
                    <a:lnTo>
                      <a:pt x="415" y="127"/>
                    </a:lnTo>
                    <a:lnTo>
                      <a:pt x="415" y="127"/>
                    </a:lnTo>
                    <a:lnTo>
                      <a:pt x="416" y="126"/>
                    </a:lnTo>
                    <a:lnTo>
                      <a:pt x="416" y="126"/>
                    </a:lnTo>
                    <a:lnTo>
                      <a:pt x="417" y="126"/>
                    </a:lnTo>
                    <a:lnTo>
                      <a:pt x="417" y="126"/>
                    </a:lnTo>
                    <a:lnTo>
                      <a:pt x="417" y="126"/>
                    </a:lnTo>
                    <a:lnTo>
                      <a:pt x="417" y="126"/>
                    </a:lnTo>
                    <a:lnTo>
                      <a:pt x="418" y="125"/>
                    </a:lnTo>
                    <a:lnTo>
                      <a:pt x="418" y="125"/>
                    </a:lnTo>
                    <a:lnTo>
                      <a:pt x="418" y="125"/>
                    </a:lnTo>
                    <a:lnTo>
                      <a:pt x="418" y="126"/>
                    </a:lnTo>
                    <a:lnTo>
                      <a:pt x="418" y="126"/>
                    </a:lnTo>
                    <a:lnTo>
                      <a:pt x="419" y="125"/>
                    </a:lnTo>
                    <a:lnTo>
                      <a:pt x="419" y="125"/>
                    </a:lnTo>
                    <a:lnTo>
                      <a:pt x="419" y="126"/>
                    </a:lnTo>
                    <a:lnTo>
                      <a:pt x="420" y="126"/>
                    </a:lnTo>
                    <a:lnTo>
                      <a:pt x="420" y="126"/>
                    </a:lnTo>
                    <a:lnTo>
                      <a:pt x="420" y="126"/>
                    </a:lnTo>
                    <a:lnTo>
                      <a:pt x="420" y="126"/>
                    </a:lnTo>
                    <a:lnTo>
                      <a:pt x="420" y="126"/>
                    </a:lnTo>
                    <a:lnTo>
                      <a:pt x="421" y="127"/>
                    </a:lnTo>
                    <a:lnTo>
                      <a:pt x="421" y="127"/>
                    </a:lnTo>
                    <a:lnTo>
                      <a:pt x="421" y="127"/>
                    </a:lnTo>
                    <a:lnTo>
                      <a:pt x="422" y="127"/>
                    </a:lnTo>
                    <a:lnTo>
                      <a:pt x="422" y="127"/>
                    </a:lnTo>
                    <a:lnTo>
                      <a:pt x="422" y="127"/>
                    </a:lnTo>
                    <a:lnTo>
                      <a:pt x="423" y="127"/>
                    </a:lnTo>
                    <a:lnTo>
                      <a:pt x="423" y="128"/>
                    </a:lnTo>
                    <a:lnTo>
                      <a:pt x="423" y="128"/>
                    </a:lnTo>
                    <a:lnTo>
                      <a:pt x="423" y="128"/>
                    </a:lnTo>
                    <a:lnTo>
                      <a:pt x="424" y="128"/>
                    </a:lnTo>
                    <a:lnTo>
                      <a:pt x="424" y="128"/>
                    </a:lnTo>
                    <a:lnTo>
                      <a:pt x="425" y="128"/>
                    </a:lnTo>
                    <a:lnTo>
                      <a:pt x="425" y="128"/>
                    </a:lnTo>
                    <a:lnTo>
                      <a:pt x="425" y="128"/>
                    </a:lnTo>
                    <a:lnTo>
                      <a:pt x="425" y="129"/>
                    </a:lnTo>
                    <a:lnTo>
                      <a:pt x="425" y="129"/>
                    </a:lnTo>
                    <a:lnTo>
                      <a:pt x="425" y="129"/>
                    </a:lnTo>
                    <a:lnTo>
                      <a:pt x="426" y="129"/>
                    </a:lnTo>
                    <a:lnTo>
                      <a:pt x="426" y="129"/>
                    </a:lnTo>
                    <a:lnTo>
                      <a:pt x="426" y="130"/>
                    </a:lnTo>
                    <a:lnTo>
                      <a:pt x="426" y="130"/>
                    </a:lnTo>
                    <a:lnTo>
                      <a:pt x="426" y="131"/>
                    </a:lnTo>
                    <a:lnTo>
                      <a:pt x="426" y="131"/>
                    </a:lnTo>
                    <a:lnTo>
                      <a:pt x="427" y="131"/>
                    </a:lnTo>
                    <a:lnTo>
                      <a:pt x="427" y="132"/>
                    </a:lnTo>
                    <a:lnTo>
                      <a:pt x="427" y="132"/>
                    </a:lnTo>
                    <a:lnTo>
                      <a:pt x="428" y="132"/>
                    </a:lnTo>
                    <a:lnTo>
                      <a:pt x="428" y="133"/>
                    </a:lnTo>
                    <a:lnTo>
                      <a:pt x="428" y="133"/>
                    </a:lnTo>
                    <a:lnTo>
                      <a:pt x="428" y="133"/>
                    </a:lnTo>
                    <a:lnTo>
                      <a:pt x="428" y="133"/>
                    </a:lnTo>
                    <a:lnTo>
                      <a:pt x="428" y="133"/>
                    </a:lnTo>
                    <a:lnTo>
                      <a:pt x="429" y="134"/>
                    </a:lnTo>
                    <a:lnTo>
                      <a:pt x="428" y="134"/>
                    </a:lnTo>
                    <a:lnTo>
                      <a:pt x="429" y="135"/>
                    </a:lnTo>
                    <a:lnTo>
                      <a:pt x="429" y="135"/>
                    </a:lnTo>
                    <a:lnTo>
                      <a:pt x="429" y="135"/>
                    </a:lnTo>
                    <a:lnTo>
                      <a:pt x="429" y="135"/>
                    </a:lnTo>
                    <a:lnTo>
                      <a:pt x="430" y="135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1" y="136"/>
                    </a:lnTo>
                    <a:lnTo>
                      <a:pt x="431" y="137"/>
                    </a:lnTo>
                    <a:lnTo>
                      <a:pt x="431" y="137"/>
                    </a:lnTo>
                    <a:lnTo>
                      <a:pt x="431" y="137"/>
                    </a:lnTo>
                    <a:lnTo>
                      <a:pt x="431" y="137"/>
                    </a:lnTo>
                    <a:lnTo>
                      <a:pt x="431" y="137"/>
                    </a:lnTo>
                    <a:lnTo>
                      <a:pt x="432" y="137"/>
                    </a:lnTo>
                    <a:lnTo>
                      <a:pt x="432" y="137"/>
                    </a:lnTo>
                    <a:lnTo>
                      <a:pt x="432" y="137"/>
                    </a:lnTo>
                    <a:lnTo>
                      <a:pt x="432" y="138"/>
                    </a:lnTo>
                    <a:lnTo>
                      <a:pt x="432" y="138"/>
                    </a:lnTo>
                    <a:lnTo>
                      <a:pt x="432" y="138"/>
                    </a:lnTo>
                    <a:lnTo>
                      <a:pt x="432" y="138"/>
                    </a:lnTo>
                    <a:lnTo>
                      <a:pt x="432" y="138"/>
                    </a:lnTo>
                    <a:lnTo>
                      <a:pt x="432" y="138"/>
                    </a:lnTo>
                    <a:lnTo>
                      <a:pt x="432" y="138"/>
                    </a:lnTo>
                    <a:lnTo>
                      <a:pt x="433" y="138"/>
                    </a:lnTo>
                    <a:lnTo>
                      <a:pt x="432" y="139"/>
                    </a:lnTo>
                    <a:lnTo>
                      <a:pt x="433" y="139"/>
                    </a:lnTo>
                    <a:lnTo>
                      <a:pt x="433" y="139"/>
                    </a:lnTo>
                    <a:lnTo>
                      <a:pt x="433" y="139"/>
                    </a:lnTo>
                    <a:lnTo>
                      <a:pt x="433" y="139"/>
                    </a:lnTo>
                    <a:lnTo>
                      <a:pt x="433" y="139"/>
                    </a:lnTo>
                    <a:lnTo>
                      <a:pt x="433" y="139"/>
                    </a:lnTo>
                    <a:lnTo>
                      <a:pt x="433" y="139"/>
                    </a:lnTo>
                    <a:lnTo>
                      <a:pt x="434" y="140"/>
                    </a:lnTo>
                    <a:lnTo>
                      <a:pt x="434" y="140"/>
                    </a:lnTo>
                    <a:lnTo>
                      <a:pt x="434" y="140"/>
                    </a:lnTo>
                    <a:lnTo>
                      <a:pt x="435" y="140"/>
                    </a:lnTo>
                    <a:lnTo>
                      <a:pt x="435" y="140"/>
                    </a:lnTo>
                    <a:lnTo>
                      <a:pt x="435" y="140"/>
                    </a:lnTo>
                    <a:lnTo>
                      <a:pt x="436" y="140"/>
                    </a:lnTo>
                    <a:lnTo>
                      <a:pt x="436" y="140"/>
                    </a:lnTo>
                    <a:lnTo>
                      <a:pt x="436" y="140"/>
                    </a:lnTo>
                    <a:lnTo>
                      <a:pt x="437" y="139"/>
                    </a:lnTo>
                    <a:lnTo>
                      <a:pt x="437" y="139"/>
                    </a:lnTo>
                    <a:lnTo>
                      <a:pt x="437" y="140"/>
                    </a:lnTo>
                    <a:lnTo>
                      <a:pt x="437" y="140"/>
                    </a:lnTo>
                    <a:lnTo>
                      <a:pt x="437" y="140"/>
                    </a:lnTo>
                    <a:lnTo>
                      <a:pt x="438" y="140"/>
                    </a:lnTo>
                    <a:lnTo>
                      <a:pt x="438" y="140"/>
                    </a:lnTo>
                    <a:lnTo>
                      <a:pt x="438" y="140"/>
                    </a:lnTo>
                    <a:lnTo>
                      <a:pt x="438" y="140"/>
                    </a:lnTo>
                    <a:lnTo>
                      <a:pt x="438" y="140"/>
                    </a:lnTo>
                    <a:lnTo>
                      <a:pt x="438" y="140"/>
                    </a:lnTo>
                    <a:lnTo>
                      <a:pt x="438" y="140"/>
                    </a:lnTo>
                    <a:lnTo>
                      <a:pt x="439" y="140"/>
                    </a:lnTo>
                    <a:lnTo>
                      <a:pt x="439" y="140"/>
                    </a:lnTo>
                    <a:lnTo>
                      <a:pt x="440" y="140"/>
                    </a:lnTo>
                    <a:lnTo>
                      <a:pt x="440" y="140"/>
                    </a:lnTo>
                    <a:lnTo>
                      <a:pt x="440" y="140"/>
                    </a:lnTo>
                    <a:lnTo>
                      <a:pt x="440" y="141"/>
                    </a:lnTo>
                    <a:lnTo>
                      <a:pt x="440" y="141"/>
                    </a:lnTo>
                    <a:lnTo>
                      <a:pt x="441" y="141"/>
                    </a:lnTo>
                    <a:lnTo>
                      <a:pt x="441" y="141"/>
                    </a:lnTo>
                    <a:lnTo>
                      <a:pt x="442" y="141"/>
                    </a:lnTo>
                    <a:lnTo>
                      <a:pt x="442" y="141"/>
                    </a:lnTo>
                    <a:lnTo>
                      <a:pt x="443" y="141"/>
                    </a:lnTo>
                    <a:lnTo>
                      <a:pt x="443" y="141"/>
                    </a:lnTo>
                    <a:lnTo>
                      <a:pt x="443" y="141"/>
                    </a:lnTo>
                    <a:lnTo>
                      <a:pt x="443" y="141"/>
                    </a:lnTo>
                    <a:lnTo>
                      <a:pt x="443" y="141"/>
                    </a:lnTo>
                    <a:lnTo>
                      <a:pt x="443" y="141"/>
                    </a:lnTo>
                    <a:lnTo>
                      <a:pt x="443" y="141"/>
                    </a:lnTo>
                    <a:lnTo>
                      <a:pt x="444" y="141"/>
                    </a:lnTo>
                    <a:lnTo>
                      <a:pt x="444" y="141"/>
                    </a:lnTo>
                    <a:lnTo>
                      <a:pt x="444" y="141"/>
                    </a:lnTo>
                    <a:lnTo>
                      <a:pt x="444" y="142"/>
                    </a:lnTo>
                    <a:lnTo>
                      <a:pt x="445" y="142"/>
                    </a:lnTo>
                    <a:lnTo>
                      <a:pt x="445" y="142"/>
                    </a:lnTo>
                    <a:lnTo>
                      <a:pt x="445" y="142"/>
                    </a:lnTo>
                    <a:lnTo>
                      <a:pt x="445" y="143"/>
                    </a:lnTo>
                    <a:lnTo>
                      <a:pt x="445" y="143"/>
                    </a:lnTo>
                    <a:lnTo>
                      <a:pt x="445" y="143"/>
                    </a:lnTo>
                    <a:lnTo>
                      <a:pt x="445" y="143"/>
                    </a:lnTo>
                    <a:lnTo>
                      <a:pt x="446" y="143"/>
                    </a:lnTo>
                    <a:lnTo>
                      <a:pt x="445" y="143"/>
                    </a:lnTo>
                    <a:lnTo>
                      <a:pt x="445" y="144"/>
                    </a:lnTo>
                    <a:lnTo>
                      <a:pt x="446" y="144"/>
                    </a:lnTo>
                    <a:lnTo>
                      <a:pt x="446" y="144"/>
                    </a:lnTo>
                    <a:lnTo>
                      <a:pt x="446" y="144"/>
                    </a:lnTo>
                    <a:lnTo>
                      <a:pt x="446" y="144"/>
                    </a:lnTo>
                    <a:lnTo>
                      <a:pt x="446" y="144"/>
                    </a:lnTo>
                    <a:lnTo>
                      <a:pt x="446" y="144"/>
                    </a:lnTo>
                    <a:lnTo>
                      <a:pt x="446" y="144"/>
                    </a:lnTo>
                    <a:lnTo>
                      <a:pt x="446" y="145"/>
                    </a:lnTo>
                    <a:lnTo>
                      <a:pt x="447" y="145"/>
                    </a:lnTo>
                    <a:lnTo>
                      <a:pt x="447" y="145"/>
                    </a:lnTo>
                    <a:lnTo>
                      <a:pt x="447" y="145"/>
                    </a:lnTo>
                    <a:lnTo>
                      <a:pt x="448" y="145"/>
                    </a:lnTo>
                    <a:lnTo>
                      <a:pt x="448" y="145"/>
                    </a:lnTo>
                    <a:lnTo>
                      <a:pt x="448" y="145"/>
                    </a:lnTo>
                    <a:lnTo>
                      <a:pt x="448" y="145"/>
                    </a:lnTo>
                    <a:lnTo>
                      <a:pt x="448" y="145"/>
                    </a:lnTo>
                    <a:lnTo>
                      <a:pt x="448" y="145"/>
                    </a:lnTo>
                    <a:lnTo>
                      <a:pt x="448" y="145"/>
                    </a:lnTo>
                    <a:lnTo>
                      <a:pt x="449" y="145"/>
                    </a:lnTo>
                    <a:lnTo>
                      <a:pt x="449" y="146"/>
                    </a:lnTo>
                    <a:lnTo>
                      <a:pt x="449" y="145"/>
                    </a:lnTo>
                    <a:lnTo>
                      <a:pt x="449" y="146"/>
                    </a:lnTo>
                    <a:lnTo>
                      <a:pt x="449" y="146"/>
                    </a:lnTo>
                    <a:lnTo>
                      <a:pt x="449" y="145"/>
                    </a:lnTo>
                    <a:lnTo>
                      <a:pt x="450" y="146"/>
                    </a:lnTo>
                    <a:lnTo>
                      <a:pt x="450" y="146"/>
                    </a:lnTo>
                    <a:lnTo>
                      <a:pt x="450" y="146"/>
                    </a:lnTo>
                    <a:lnTo>
                      <a:pt x="450" y="146"/>
                    </a:lnTo>
                    <a:lnTo>
                      <a:pt x="450" y="147"/>
                    </a:lnTo>
                    <a:lnTo>
                      <a:pt x="450" y="147"/>
                    </a:lnTo>
                    <a:lnTo>
                      <a:pt x="450" y="147"/>
                    </a:lnTo>
                    <a:lnTo>
                      <a:pt x="450" y="147"/>
                    </a:lnTo>
                    <a:lnTo>
                      <a:pt x="450" y="147"/>
                    </a:lnTo>
                    <a:lnTo>
                      <a:pt x="450" y="148"/>
                    </a:lnTo>
                    <a:lnTo>
                      <a:pt x="450" y="148"/>
                    </a:lnTo>
                    <a:lnTo>
                      <a:pt x="450" y="148"/>
                    </a:lnTo>
                    <a:lnTo>
                      <a:pt x="450" y="148"/>
                    </a:lnTo>
                    <a:lnTo>
                      <a:pt x="450" y="148"/>
                    </a:lnTo>
                    <a:lnTo>
                      <a:pt x="450" y="148"/>
                    </a:lnTo>
                    <a:lnTo>
                      <a:pt x="450" y="148"/>
                    </a:lnTo>
                    <a:lnTo>
                      <a:pt x="451" y="148"/>
                    </a:lnTo>
                    <a:lnTo>
                      <a:pt x="451" y="149"/>
                    </a:lnTo>
                    <a:lnTo>
                      <a:pt x="450" y="149"/>
                    </a:lnTo>
                    <a:lnTo>
                      <a:pt x="451" y="149"/>
                    </a:lnTo>
                    <a:lnTo>
                      <a:pt x="451" y="149"/>
                    </a:lnTo>
                    <a:lnTo>
                      <a:pt x="451" y="149"/>
                    </a:lnTo>
                    <a:lnTo>
                      <a:pt x="451" y="150"/>
                    </a:lnTo>
                    <a:lnTo>
                      <a:pt x="452" y="150"/>
                    </a:lnTo>
                    <a:lnTo>
                      <a:pt x="452" y="150"/>
                    </a:lnTo>
                    <a:lnTo>
                      <a:pt x="452" y="150"/>
                    </a:lnTo>
                    <a:lnTo>
                      <a:pt x="453" y="150"/>
                    </a:lnTo>
                    <a:lnTo>
                      <a:pt x="453" y="150"/>
                    </a:lnTo>
                    <a:lnTo>
                      <a:pt x="453" y="150"/>
                    </a:lnTo>
                    <a:lnTo>
                      <a:pt x="453" y="150"/>
                    </a:lnTo>
                    <a:lnTo>
                      <a:pt x="453" y="149"/>
                    </a:lnTo>
                    <a:lnTo>
                      <a:pt x="454" y="150"/>
                    </a:lnTo>
                    <a:lnTo>
                      <a:pt x="454" y="150"/>
                    </a:lnTo>
                    <a:lnTo>
                      <a:pt x="454" y="150"/>
                    </a:lnTo>
                    <a:lnTo>
                      <a:pt x="455" y="150"/>
                    </a:lnTo>
                    <a:lnTo>
                      <a:pt x="455" y="151"/>
                    </a:lnTo>
                    <a:lnTo>
                      <a:pt x="455" y="150"/>
                    </a:lnTo>
                    <a:lnTo>
                      <a:pt x="455" y="150"/>
                    </a:lnTo>
                    <a:lnTo>
                      <a:pt x="455" y="151"/>
                    </a:lnTo>
                    <a:lnTo>
                      <a:pt x="455" y="151"/>
                    </a:lnTo>
                    <a:lnTo>
                      <a:pt x="456" y="151"/>
                    </a:lnTo>
                    <a:lnTo>
                      <a:pt x="456" y="151"/>
                    </a:lnTo>
                    <a:lnTo>
                      <a:pt x="456" y="151"/>
                    </a:lnTo>
                    <a:lnTo>
                      <a:pt x="456" y="152"/>
                    </a:lnTo>
                    <a:lnTo>
                      <a:pt x="456" y="152"/>
                    </a:lnTo>
                    <a:lnTo>
                      <a:pt x="456" y="152"/>
                    </a:lnTo>
                    <a:lnTo>
                      <a:pt x="456" y="152"/>
                    </a:lnTo>
                    <a:lnTo>
                      <a:pt x="456" y="153"/>
                    </a:lnTo>
                    <a:lnTo>
                      <a:pt x="456" y="152"/>
                    </a:lnTo>
                    <a:lnTo>
                      <a:pt x="456" y="152"/>
                    </a:lnTo>
                    <a:lnTo>
                      <a:pt x="457" y="152"/>
                    </a:lnTo>
                    <a:lnTo>
                      <a:pt x="457" y="151"/>
                    </a:lnTo>
                    <a:lnTo>
                      <a:pt x="457" y="151"/>
                    </a:lnTo>
                    <a:lnTo>
                      <a:pt x="458" y="152"/>
                    </a:lnTo>
                    <a:lnTo>
                      <a:pt x="458" y="152"/>
                    </a:lnTo>
                    <a:lnTo>
                      <a:pt x="459" y="152"/>
                    </a:lnTo>
                    <a:lnTo>
                      <a:pt x="459" y="152"/>
                    </a:lnTo>
                    <a:lnTo>
                      <a:pt x="459" y="152"/>
                    </a:lnTo>
                    <a:lnTo>
                      <a:pt x="459" y="152"/>
                    </a:lnTo>
                    <a:lnTo>
                      <a:pt x="459" y="152"/>
                    </a:lnTo>
                    <a:lnTo>
                      <a:pt x="460" y="152"/>
                    </a:lnTo>
                    <a:lnTo>
                      <a:pt x="460" y="152"/>
                    </a:lnTo>
                    <a:lnTo>
                      <a:pt x="460" y="152"/>
                    </a:lnTo>
                    <a:lnTo>
                      <a:pt x="460" y="151"/>
                    </a:lnTo>
                    <a:lnTo>
                      <a:pt x="460" y="152"/>
                    </a:lnTo>
                    <a:lnTo>
                      <a:pt x="460" y="151"/>
                    </a:lnTo>
                    <a:lnTo>
                      <a:pt x="460" y="152"/>
                    </a:lnTo>
                    <a:lnTo>
                      <a:pt x="461" y="153"/>
                    </a:lnTo>
                    <a:lnTo>
                      <a:pt x="461" y="152"/>
                    </a:lnTo>
                    <a:lnTo>
                      <a:pt x="461" y="152"/>
                    </a:lnTo>
                    <a:lnTo>
                      <a:pt x="461" y="152"/>
                    </a:lnTo>
                    <a:lnTo>
                      <a:pt x="462" y="152"/>
                    </a:lnTo>
                    <a:lnTo>
                      <a:pt x="462" y="152"/>
                    </a:lnTo>
                    <a:lnTo>
                      <a:pt x="462" y="152"/>
                    </a:lnTo>
                    <a:lnTo>
                      <a:pt x="462" y="152"/>
                    </a:lnTo>
                    <a:lnTo>
                      <a:pt x="462" y="152"/>
                    </a:lnTo>
                    <a:lnTo>
                      <a:pt x="462" y="152"/>
                    </a:lnTo>
                    <a:lnTo>
                      <a:pt x="463" y="152"/>
                    </a:lnTo>
                    <a:lnTo>
                      <a:pt x="463" y="152"/>
                    </a:lnTo>
                    <a:lnTo>
                      <a:pt x="463" y="153"/>
                    </a:lnTo>
                    <a:lnTo>
                      <a:pt x="463" y="153"/>
                    </a:lnTo>
                    <a:lnTo>
                      <a:pt x="463" y="153"/>
                    </a:lnTo>
                    <a:lnTo>
                      <a:pt x="464" y="153"/>
                    </a:lnTo>
                    <a:lnTo>
                      <a:pt x="464" y="153"/>
                    </a:lnTo>
                    <a:lnTo>
                      <a:pt x="464" y="154"/>
                    </a:lnTo>
                    <a:lnTo>
                      <a:pt x="465" y="154"/>
                    </a:lnTo>
                    <a:lnTo>
                      <a:pt x="465" y="154"/>
                    </a:lnTo>
                    <a:lnTo>
                      <a:pt x="465" y="154"/>
                    </a:lnTo>
                    <a:lnTo>
                      <a:pt x="465" y="155"/>
                    </a:lnTo>
                    <a:lnTo>
                      <a:pt x="465" y="155"/>
                    </a:lnTo>
                    <a:lnTo>
                      <a:pt x="465" y="155"/>
                    </a:lnTo>
                    <a:lnTo>
                      <a:pt x="465" y="155"/>
                    </a:lnTo>
                    <a:lnTo>
                      <a:pt x="466" y="156"/>
                    </a:lnTo>
                    <a:lnTo>
                      <a:pt x="466" y="156"/>
                    </a:lnTo>
                    <a:lnTo>
                      <a:pt x="466" y="156"/>
                    </a:lnTo>
                    <a:lnTo>
                      <a:pt x="466" y="157"/>
                    </a:lnTo>
                    <a:lnTo>
                      <a:pt x="467" y="157"/>
                    </a:lnTo>
                    <a:lnTo>
                      <a:pt x="467" y="157"/>
                    </a:lnTo>
                    <a:lnTo>
                      <a:pt x="467" y="158"/>
                    </a:lnTo>
                    <a:lnTo>
                      <a:pt x="467" y="158"/>
                    </a:lnTo>
                    <a:lnTo>
                      <a:pt x="467" y="158"/>
                    </a:lnTo>
                    <a:lnTo>
                      <a:pt x="468" y="158"/>
                    </a:lnTo>
                    <a:lnTo>
                      <a:pt x="468" y="158"/>
                    </a:lnTo>
                    <a:lnTo>
                      <a:pt x="468" y="158"/>
                    </a:lnTo>
                    <a:lnTo>
                      <a:pt x="468" y="158"/>
                    </a:lnTo>
                    <a:lnTo>
                      <a:pt x="468" y="158"/>
                    </a:lnTo>
                    <a:lnTo>
                      <a:pt x="469" y="158"/>
                    </a:lnTo>
                    <a:lnTo>
                      <a:pt x="469" y="158"/>
                    </a:lnTo>
                    <a:lnTo>
                      <a:pt x="469" y="158"/>
                    </a:lnTo>
                    <a:lnTo>
                      <a:pt x="469" y="158"/>
                    </a:lnTo>
                    <a:lnTo>
                      <a:pt x="469" y="159"/>
                    </a:lnTo>
                    <a:lnTo>
                      <a:pt x="469" y="159"/>
                    </a:lnTo>
                    <a:lnTo>
                      <a:pt x="469" y="159"/>
                    </a:lnTo>
                    <a:lnTo>
                      <a:pt x="469" y="159"/>
                    </a:lnTo>
                    <a:lnTo>
                      <a:pt x="470" y="159"/>
                    </a:lnTo>
                    <a:lnTo>
                      <a:pt x="470" y="159"/>
                    </a:lnTo>
                    <a:lnTo>
                      <a:pt x="470" y="159"/>
                    </a:lnTo>
                    <a:lnTo>
                      <a:pt x="471" y="159"/>
                    </a:lnTo>
                    <a:lnTo>
                      <a:pt x="471" y="159"/>
                    </a:lnTo>
                    <a:lnTo>
                      <a:pt x="472" y="160"/>
                    </a:lnTo>
                    <a:lnTo>
                      <a:pt x="472" y="160"/>
                    </a:lnTo>
                    <a:lnTo>
                      <a:pt x="472" y="160"/>
                    </a:lnTo>
                    <a:lnTo>
                      <a:pt x="472" y="160"/>
                    </a:lnTo>
                    <a:lnTo>
                      <a:pt x="472" y="161"/>
                    </a:lnTo>
                    <a:lnTo>
                      <a:pt x="473" y="161"/>
                    </a:lnTo>
                    <a:lnTo>
                      <a:pt x="473" y="161"/>
                    </a:lnTo>
                    <a:lnTo>
                      <a:pt x="473" y="161"/>
                    </a:lnTo>
                    <a:lnTo>
                      <a:pt x="474" y="161"/>
                    </a:lnTo>
                    <a:lnTo>
                      <a:pt x="474" y="161"/>
                    </a:lnTo>
                    <a:lnTo>
                      <a:pt x="474" y="161"/>
                    </a:lnTo>
                    <a:lnTo>
                      <a:pt x="475" y="162"/>
                    </a:lnTo>
                    <a:lnTo>
                      <a:pt x="475" y="161"/>
                    </a:lnTo>
                    <a:lnTo>
                      <a:pt x="476" y="161"/>
                    </a:lnTo>
                    <a:lnTo>
                      <a:pt x="476" y="162"/>
                    </a:lnTo>
                    <a:lnTo>
                      <a:pt x="476" y="162"/>
                    </a:lnTo>
                    <a:lnTo>
                      <a:pt x="476" y="162"/>
                    </a:lnTo>
                    <a:lnTo>
                      <a:pt x="475" y="162"/>
                    </a:lnTo>
                    <a:lnTo>
                      <a:pt x="476" y="162"/>
                    </a:lnTo>
                    <a:lnTo>
                      <a:pt x="476" y="163"/>
                    </a:lnTo>
                    <a:lnTo>
                      <a:pt x="476" y="163"/>
                    </a:lnTo>
                    <a:lnTo>
                      <a:pt x="477" y="163"/>
                    </a:lnTo>
                    <a:lnTo>
                      <a:pt x="477" y="163"/>
                    </a:lnTo>
                    <a:lnTo>
                      <a:pt x="478" y="163"/>
                    </a:lnTo>
                    <a:lnTo>
                      <a:pt x="478" y="163"/>
                    </a:lnTo>
                    <a:lnTo>
                      <a:pt x="478" y="163"/>
                    </a:lnTo>
                    <a:lnTo>
                      <a:pt x="479" y="163"/>
                    </a:lnTo>
                    <a:lnTo>
                      <a:pt x="479" y="163"/>
                    </a:lnTo>
                    <a:lnTo>
                      <a:pt x="478" y="163"/>
                    </a:lnTo>
                    <a:lnTo>
                      <a:pt x="478" y="164"/>
                    </a:lnTo>
                    <a:lnTo>
                      <a:pt x="479" y="164"/>
                    </a:lnTo>
                    <a:lnTo>
                      <a:pt x="479" y="164"/>
                    </a:lnTo>
                    <a:lnTo>
                      <a:pt x="480" y="164"/>
                    </a:lnTo>
                    <a:lnTo>
                      <a:pt x="480" y="164"/>
                    </a:lnTo>
                    <a:lnTo>
                      <a:pt x="480" y="164"/>
                    </a:lnTo>
                    <a:lnTo>
                      <a:pt x="481" y="165"/>
                    </a:lnTo>
                    <a:lnTo>
                      <a:pt x="481" y="165"/>
                    </a:lnTo>
                    <a:lnTo>
                      <a:pt x="482" y="165"/>
                    </a:lnTo>
                    <a:lnTo>
                      <a:pt x="482" y="166"/>
                    </a:lnTo>
                    <a:lnTo>
                      <a:pt x="482" y="166"/>
                    </a:lnTo>
                    <a:lnTo>
                      <a:pt x="483" y="165"/>
                    </a:lnTo>
                    <a:lnTo>
                      <a:pt x="483" y="165"/>
                    </a:lnTo>
                    <a:lnTo>
                      <a:pt x="483" y="165"/>
                    </a:lnTo>
                    <a:lnTo>
                      <a:pt x="485" y="166"/>
                    </a:lnTo>
                    <a:lnTo>
                      <a:pt x="485" y="166"/>
                    </a:lnTo>
                    <a:lnTo>
                      <a:pt x="486" y="166"/>
                    </a:lnTo>
                    <a:lnTo>
                      <a:pt x="486" y="166"/>
                    </a:lnTo>
                    <a:lnTo>
                      <a:pt x="487" y="166"/>
                    </a:lnTo>
                    <a:lnTo>
                      <a:pt x="487" y="165"/>
                    </a:lnTo>
                    <a:lnTo>
                      <a:pt x="487" y="165"/>
                    </a:lnTo>
                    <a:lnTo>
                      <a:pt x="488" y="165"/>
                    </a:lnTo>
                    <a:lnTo>
                      <a:pt x="488" y="165"/>
                    </a:lnTo>
                    <a:lnTo>
                      <a:pt x="488" y="165"/>
                    </a:lnTo>
                    <a:lnTo>
                      <a:pt x="488" y="166"/>
                    </a:lnTo>
                    <a:lnTo>
                      <a:pt x="489" y="166"/>
                    </a:lnTo>
                    <a:lnTo>
                      <a:pt x="489" y="166"/>
                    </a:lnTo>
                    <a:lnTo>
                      <a:pt x="489" y="166"/>
                    </a:lnTo>
                    <a:lnTo>
                      <a:pt x="490" y="166"/>
                    </a:lnTo>
                    <a:lnTo>
                      <a:pt x="490" y="166"/>
                    </a:lnTo>
                    <a:lnTo>
                      <a:pt x="490" y="167"/>
                    </a:lnTo>
                    <a:lnTo>
                      <a:pt x="491" y="167"/>
                    </a:lnTo>
                    <a:lnTo>
                      <a:pt x="491" y="167"/>
                    </a:lnTo>
                    <a:lnTo>
                      <a:pt x="492" y="166"/>
                    </a:lnTo>
                    <a:lnTo>
                      <a:pt x="492" y="167"/>
                    </a:lnTo>
                    <a:lnTo>
                      <a:pt x="492" y="167"/>
                    </a:lnTo>
                    <a:lnTo>
                      <a:pt x="493" y="167"/>
                    </a:lnTo>
                    <a:lnTo>
                      <a:pt x="493" y="167"/>
                    </a:lnTo>
                    <a:lnTo>
                      <a:pt x="493" y="167"/>
                    </a:lnTo>
                    <a:lnTo>
                      <a:pt x="494" y="167"/>
                    </a:lnTo>
                    <a:lnTo>
                      <a:pt x="493" y="168"/>
                    </a:lnTo>
                    <a:lnTo>
                      <a:pt x="494" y="168"/>
                    </a:lnTo>
                    <a:lnTo>
                      <a:pt x="494" y="168"/>
                    </a:lnTo>
                    <a:lnTo>
                      <a:pt x="494" y="168"/>
                    </a:lnTo>
                    <a:lnTo>
                      <a:pt x="494" y="168"/>
                    </a:lnTo>
                    <a:lnTo>
                      <a:pt x="495" y="168"/>
                    </a:lnTo>
                    <a:lnTo>
                      <a:pt x="495" y="168"/>
                    </a:lnTo>
                    <a:lnTo>
                      <a:pt x="495" y="168"/>
                    </a:lnTo>
                    <a:lnTo>
                      <a:pt x="495" y="168"/>
                    </a:lnTo>
                    <a:lnTo>
                      <a:pt x="496" y="168"/>
                    </a:lnTo>
                    <a:lnTo>
                      <a:pt x="496" y="168"/>
                    </a:lnTo>
                    <a:lnTo>
                      <a:pt x="496" y="168"/>
                    </a:lnTo>
                    <a:lnTo>
                      <a:pt x="497" y="169"/>
                    </a:lnTo>
                    <a:lnTo>
                      <a:pt x="497" y="169"/>
                    </a:lnTo>
                    <a:lnTo>
                      <a:pt x="497" y="168"/>
                    </a:lnTo>
                    <a:lnTo>
                      <a:pt x="497" y="168"/>
                    </a:lnTo>
                    <a:lnTo>
                      <a:pt x="497" y="168"/>
                    </a:lnTo>
                    <a:lnTo>
                      <a:pt x="498" y="169"/>
                    </a:lnTo>
                    <a:lnTo>
                      <a:pt x="498" y="169"/>
                    </a:lnTo>
                    <a:lnTo>
                      <a:pt x="498" y="169"/>
                    </a:lnTo>
                    <a:lnTo>
                      <a:pt x="499" y="169"/>
                    </a:lnTo>
                    <a:lnTo>
                      <a:pt x="499" y="169"/>
                    </a:lnTo>
                    <a:lnTo>
                      <a:pt x="499" y="169"/>
                    </a:lnTo>
                    <a:lnTo>
                      <a:pt x="500" y="169"/>
                    </a:lnTo>
                    <a:lnTo>
                      <a:pt x="500" y="169"/>
                    </a:lnTo>
                    <a:lnTo>
                      <a:pt x="500" y="170"/>
                    </a:lnTo>
                    <a:lnTo>
                      <a:pt x="500" y="169"/>
                    </a:lnTo>
                    <a:lnTo>
                      <a:pt x="500" y="170"/>
                    </a:lnTo>
                    <a:lnTo>
                      <a:pt x="500" y="170"/>
                    </a:lnTo>
                    <a:lnTo>
                      <a:pt x="500" y="170"/>
                    </a:lnTo>
                    <a:lnTo>
                      <a:pt x="500" y="170"/>
                    </a:lnTo>
                    <a:lnTo>
                      <a:pt x="501" y="171"/>
                    </a:lnTo>
                    <a:lnTo>
                      <a:pt x="501" y="171"/>
                    </a:lnTo>
                    <a:lnTo>
                      <a:pt x="501" y="171"/>
                    </a:lnTo>
                    <a:lnTo>
                      <a:pt x="501" y="171"/>
                    </a:lnTo>
                    <a:lnTo>
                      <a:pt x="501" y="171"/>
                    </a:lnTo>
                    <a:lnTo>
                      <a:pt x="502" y="171"/>
                    </a:lnTo>
                    <a:lnTo>
                      <a:pt x="503" y="171"/>
                    </a:lnTo>
                    <a:lnTo>
                      <a:pt x="503" y="172"/>
                    </a:lnTo>
                    <a:lnTo>
                      <a:pt x="503" y="172"/>
                    </a:lnTo>
                    <a:lnTo>
                      <a:pt x="503" y="172"/>
                    </a:lnTo>
                    <a:lnTo>
                      <a:pt x="503" y="172"/>
                    </a:lnTo>
                    <a:lnTo>
                      <a:pt x="503" y="172"/>
                    </a:lnTo>
                    <a:lnTo>
                      <a:pt x="503" y="173"/>
                    </a:lnTo>
                    <a:lnTo>
                      <a:pt x="503" y="173"/>
                    </a:lnTo>
                    <a:lnTo>
                      <a:pt x="503" y="173"/>
                    </a:lnTo>
                    <a:lnTo>
                      <a:pt x="503" y="173"/>
                    </a:lnTo>
                    <a:lnTo>
                      <a:pt x="503" y="173"/>
                    </a:lnTo>
                    <a:lnTo>
                      <a:pt x="504" y="173"/>
                    </a:lnTo>
                    <a:lnTo>
                      <a:pt x="505" y="173"/>
                    </a:lnTo>
                    <a:lnTo>
                      <a:pt x="505" y="173"/>
                    </a:lnTo>
                    <a:lnTo>
                      <a:pt x="505" y="173"/>
                    </a:lnTo>
                    <a:lnTo>
                      <a:pt x="505" y="174"/>
                    </a:lnTo>
                    <a:lnTo>
                      <a:pt x="507" y="173"/>
                    </a:lnTo>
                    <a:lnTo>
                      <a:pt x="507" y="173"/>
                    </a:lnTo>
                    <a:lnTo>
                      <a:pt x="508" y="174"/>
                    </a:lnTo>
                    <a:lnTo>
                      <a:pt x="508" y="174"/>
                    </a:lnTo>
                    <a:lnTo>
                      <a:pt x="507" y="175"/>
                    </a:lnTo>
                    <a:lnTo>
                      <a:pt x="507" y="175"/>
                    </a:lnTo>
                    <a:lnTo>
                      <a:pt x="508" y="175"/>
                    </a:lnTo>
                    <a:lnTo>
                      <a:pt x="508" y="175"/>
                    </a:lnTo>
                    <a:lnTo>
                      <a:pt x="508" y="175"/>
                    </a:lnTo>
                    <a:lnTo>
                      <a:pt x="508" y="175"/>
                    </a:lnTo>
                    <a:lnTo>
                      <a:pt x="509" y="175"/>
                    </a:lnTo>
                    <a:lnTo>
                      <a:pt x="509" y="176"/>
                    </a:lnTo>
                    <a:lnTo>
                      <a:pt x="509" y="176"/>
                    </a:lnTo>
                    <a:lnTo>
                      <a:pt x="509" y="176"/>
                    </a:lnTo>
                    <a:lnTo>
                      <a:pt x="509" y="176"/>
                    </a:lnTo>
                    <a:lnTo>
                      <a:pt x="509" y="176"/>
                    </a:lnTo>
                    <a:lnTo>
                      <a:pt x="510" y="177"/>
                    </a:lnTo>
                    <a:lnTo>
                      <a:pt x="511" y="178"/>
                    </a:lnTo>
                    <a:lnTo>
                      <a:pt x="511" y="178"/>
                    </a:lnTo>
                    <a:lnTo>
                      <a:pt x="512" y="178"/>
                    </a:lnTo>
                    <a:lnTo>
                      <a:pt x="512" y="177"/>
                    </a:lnTo>
                    <a:lnTo>
                      <a:pt x="512" y="177"/>
                    </a:lnTo>
                    <a:lnTo>
                      <a:pt x="512" y="178"/>
                    </a:lnTo>
                    <a:lnTo>
                      <a:pt x="512" y="178"/>
                    </a:lnTo>
                    <a:lnTo>
                      <a:pt x="513" y="177"/>
                    </a:lnTo>
                    <a:lnTo>
                      <a:pt x="513" y="177"/>
                    </a:lnTo>
                    <a:lnTo>
                      <a:pt x="514" y="177"/>
                    </a:lnTo>
                    <a:lnTo>
                      <a:pt x="514" y="177"/>
                    </a:lnTo>
                    <a:lnTo>
                      <a:pt x="514" y="177"/>
                    </a:lnTo>
                    <a:lnTo>
                      <a:pt x="515" y="178"/>
                    </a:lnTo>
                    <a:lnTo>
                      <a:pt x="515" y="177"/>
                    </a:lnTo>
                    <a:lnTo>
                      <a:pt x="515" y="177"/>
                    </a:lnTo>
                    <a:lnTo>
                      <a:pt x="515" y="178"/>
                    </a:lnTo>
                    <a:lnTo>
                      <a:pt x="516" y="178"/>
                    </a:lnTo>
                    <a:lnTo>
                      <a:pt x="516" y="178"/>
                    </a:lnTo>
                    <a:lnTo>
                      <a:pt x="516" y="178"/>
                    </a:lnTo>
                    <a:lnTo>
                      <a:pt x="517" y="179"/>
                    </a:lnTo>
                    <a:lnTo>
                      <a:pt x="517" y="179"/>
                    </a:lnTo>
                    <a:lnTo>
                      <a:pt x="517" y="179"/>
                    </a:lnTo>
                    <a:lnTo>
                      <a:pt x="518" y="179"/>
                    </a:lnTo>
                    <a:lnTo>
                      <a:pt x="518" y="179"/>
                    </a:lnTo>
                    <a:lnTo>
                      <a:pt x="519" y="179"/>
                    </a:lnTo>
                    <a:lnTo>
                      <a:pt x="519" y="179"/>
                    </a:lnTo>
                    <a:lnTo>
                      <a:pt x="520" y="180"/>
                    </a:lnTo>
                    <a:lnTo>
                      <a:pt x="520" y="180"/>
                    </a:lnTo>
                    <a:lnTo>
                      <a:pt x="520" y="180"/>
                    </a:lnTo>
                    <a:lnTo>
                      <a:pt x="520" y="180"/>
                    </a:lnTo>
                    <a:lnTo>
                      <a:pt x="521" y="181"/>
                    </a:lnTo>
                    <a:lnTo>
                      <a:pt x="521" y="181"/>
                    </a:lnTo>
                    <a:lnTo>
                      <a:pt x="521" y="181"/>
                    </a:lnTo>
                    <a:lnTo>
                      <a:pt x="522" y="181"/>
                    </a:lnTo>
                    <a:lnTo>
                      <a:pt x="522" y="181"/>
                    </a:lnTo>
                    <a:lnTo>
                      <a:pt x="522" y="181"/>
                    </a:lnTo>
                    <a:lnTo>
                      <a:pt x="523" y="181"/>
                    </a:lnTo>
                    <a:lnTo>
                      <a:pt x="523" y="181"/>
                    </a:lnTo>
                    <a:lnTo>
                      <a:pt x="523" y="181"/>
                    </a:lnTo>
                    <a:lnTo>
                      <a:pt x="523" y="182"/>
                    </a:lnTo>
                    <a:lnTo>
                      <a:pt x="524" y="182"/>
                    </a:lnTo>
                    <a:lnTo>
                      <a:pt x="524" y="182"/>
                    </a:lnTo>
                    <a:lnTo>
                      <a:pt x="524" y="182"/>
                    </a:lnTo>
                    <a:lnTo>
                      <a:pt x="524" y="183"/>
                    </a:lnTo>
                    <a:lnTo>
                      <a:pt x="525" y="183"/>
                    </a:lnTo>
                    <a:lnTo>
                      <a:pt x="525" y="183"/>
                    </a:lnTo>
                    <a:lnTo>
                      <a:pt x="525" y="183"/>
                    </a:lnTo>
                    <a:lnTo>
                      <a:pt x="525" y="183"/>
                    </a:lnTo>
                    <a:lnTo>
                      <a:pt x="525" y="183"/>
                    </a:lnTo>
                    <a:lnTo>
                      <a:pt x="526" y="183"/>
                    </a:lnTo>
                    <a:lnTo>
                      <a:pt x="526" y="183"/>
                    </a:lnTo>
                    <a:lnTo>
                      <a:pt x="526" y="184"/>
                    </a:lnTo>
                    <a:lnTo>
                      <a:pt x="526" y="183"/>
                    </a:lnTo>
                    <a:lnTo>
                      <a:pt x="526" y="184"/>
                    </a:lnTo>
                    <a:lnTo>
                      <a:pt x="527" y="184"/>
                    </a:lnTo>
                    <a:lnTo>
                      <a:pt x="527" y="185"/>
                    </a:lnTo>
                    <a:lnTo>
                      <a:pt x="527" y="185"/>
                    </a:lnTo>
                    <a:lnTo>
                      <a:pt x="527" y="186"/>
                    </a:lnTo>
                    <a:lnTo>
                      <a:pt x="527" y="185"/>
                    </a:lnTo>
                    <a:lnTo>
                      <a:pt x="527" y="186"/>
                    </a:lnTo>
                    <a:lnTo>
                      <a:pt x="527" y="186"/>
                    </a:lnTo>
                    <a:lnTo>
                      <a:pt x="527" y="186"/>
                    </a:lnTo>
                    <a:lnTo>
                      <a:pt x="527" y="187"/>
                    </a:lnTo>
                    <a:lnTo>
                      <a:pt x="528" y="187"/>
                    </a:lnTo>
                    <a:lnTo>
                      <a:pt x="528" y="187"/>
                    </a:lnTo>
                    <a:lnTo>
                      <a:pt x="528" y="187"/>
                    </a:lnTo>
                    <a:lnTo>
                      <a:pt x="528" y="188"/>
                    </a:lnTo>
                    <a:lnTo>
                      <a:pt x="528" y="188"/>
                    </a:lnTo>
                    <a:lnTo>
                      <a:pt x="528" y="188"/>
                    </a:lnTo>
                    <a:lnTo>
                      <a:pt x="527" y="188"/>
                    </a:lnTo>
                    <a:lnTo>
                      <a:pt x="527" y="188"/>
                    </a:lnTo>
                    <a:lnTo>
                      <a:pt x="527" y="189"/>
                    </a:lnTo>
                    <a:lnTo>
                      <a:pt x="528" y="189"/>
                    </a:lnTo>
                    <a:lnTo>
                      <a:pt x="528" y="189"/>
                    </a:lnTo>
                    <a:lnTo>
                      <a:pt x="529" y="189"/>
                    </a:lnTo>
                    <a:lnTo>
                      <a:pt x="529" y="189"/>
                    </a:lnTo>
                    <a:lnTo>
                      <a:pt x="529" y="189"/>
                    </a:lnTo>
                    <a:lnTo>
                      <a:pt x="529" y="190"/>
                    </a:lnTo>
                    <a:lnTo>
                      <a:pt x="529" y="190"/>
                    </a:lnTo>
                    <a:lnTo>
                      <a:pt x="530" y="190"/>
                    </a:lnTo>
                    <a:lnTo>
                      <a:pt x="530" y="190"/>
                    </a:lnTo>
                    <a:lnTo>
                      <a:pt x="531" y="190"/>
                    </a:lnTo>
                    <a:lnTo>
                      <a:pt x="531" y="190"/>
                    </a:lnTo>
                    <a:lnTo>
                      <a:pt x="530" y="190"/>
                    </a:lnTo>
                    <a:lnTo>
                      <a:pt x="530" y="191"/>
                    </a:lnTo>
                    <a:lnTo>
                      <a:pt x="530" y="191"/>
                    </a:lnTo>
                    <a:lnTo>
                      <a:pt x="531" y="191"/>
                    </a:lnTo>
                    <a:lnTo>
                      <a:pt x="532" y="192"/>
                    </a:lnTo>
                    <a:lnTo>
                      <a:pt x="533" y="192"/>
                    </a:lnTo>
                    <a:lnTo>
                      <a:pt x="533" y="193"/>
                    </a:lnTo>
                    <a:lnTo>
                      <a:pt x="533" y="193"/>
                    </a:lnTo>
                    <a:lnTo>
                      <a:pt x="534" y="193"/>
                    </a:lnTo>
                    <a:lnTo>
                      <a:pt x="534" y="193"/>
                    </a:lnTo>
                    <a:lnTo>
                      <a:pt x="534" y="194"/>
                    </a:lnTo>
                    <a:lnTo>
                      <a:pt x="534" y="194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>
                  <a:defRPr/>
                </a:pPr>
                <a:endParaRPr lang="pt-BR">
                  <a:latin typeface="Arial" charset="0"/>
                </a:endParaRPr>
              </a:p>
            </p:txBody>
          </p:sp>
          <p:sp>
            <p:nvSpPr>
              <p:cNvPr id="280" name="Freeform 4002"/>
              <p:cNvSpPr>
                <a:spLocks/>
              </p:cNvSpPr>
              <p:nvPr/>
            </p:nvSpPr>
            <p:spPr bwMode="auto">
              <a:xfrm>
                <a:off x="3911600" y="2563813"/>
                <a:ext cx="1403350" cy="1335088"/>
              </a:xfrm>
              <a:custGeom>
                <a:avLst/>
                <a:gdLst>
                  <a:gd name="T0" fmla="*/ 260 w 884"/>
                  <a:gd name="T1" fmla="*/ 59 h 841"/>
                  <a:gd name="T2" fmla="*/ 296 w 884"/>
                  <a:gd name="T3" fmla="*/ 49 h 841"/>
                  <a:gd name="T4" fmla="*/ 316 w 884"/>
                  <a:gd name="T5" fmla="*/ 110 h 841"/>
                  <a:gd name="T6" fmla="*/ 363 w 884"/>
                  <a:gd name="T7" fmla="*/ 147 h 841"/>
                  <a:gd name="T8" fmla="*/ 869 w 884"/>
                  <a:gd name="T9" fmla="*/ 236 h 841"/>
                  <a:gd name="T10" fmla="*/ 851 w 884"/>
                  <a:gd name="T11" fmla="*/ 290 h 841"/>
                  <a:gd name="T12" fmla="*/ 845 w 884"/>
                  <a:gd name="T13" fmla="*/ 349 h 841"/>
                  <a:gd name="T14" fmla="*/ 844 w 884"/>
                  <a:gd name="T15" fmla="*/ 397 h 841"/>
                  <a:gd name="T16" fmla="*/ 844 w 884"/>
                  <a:gd name="T17" fmla="*/ 436 h 841"/>
                  <a:gd name="T18" fmla="*/ 844 w 884"/>
                  <a:gd name="T19" fmla="*/ 472 h 841"/>
                  <a:gd name="T20" fmla="*/ 822 w 884"/>
                  <a:gd name="T21" fmla="*/ 532 h 841"/>
                  <a:gd name="T22" fmla="*/ 807 w 884"/>
                  <a:gd name="T23" fmla="*/ 586 h 841"/>
                  <a:gd name="T24" fmla="*/ 769 w 884"/>
                  <a:gd name="T25" fmla="*/ 614 h 841"/>
                  <a:gd name="T26" fmla="*/ 742 w 884"/>
                  <a:gd name="T27" fmla="*/ 667 h 841"/>
                  <a:gd name="T28" fmla="*/ 700 w 884"/>
                  <a:gd name="T29" fmla="*/ 692 h 841"/>
                  <a:gd name="T30" fmla="*/ 677 w 884"/>
                  <a:gd name="T31" fmla="*/ 713 h 841"/>
                  <a:gd name="T32" fmla="*/ 674 w 884"/>
                  <a:gd name="T33" fmla="*/ 733 h 841"/>
                  <a:gd name="T34" fmla="*/ 657 w 884"/>
                  <a:gd name="T35" fmla="*/ 747 h 841"/>
                  <a:gd name="T36" fmla="*/ 646 w 884"/>
                  <a:gd name="T37" fmla="*/ 763 h 841"/>
                  <a:gd name="T38" fmla="*/ 637 w 884"/>
                  <a:gd name="T39" fmla="*/ 780 h 841"/>
                  <a:gd name="T40" fmla="*/ 634 w 884"/>
                  <a:gd name="T41" fmla="*/ 792 h 841"/>
                  <a:gd name="T42" fmla="*/ 632 w 884"/>
                  <a:gd name="T43" fmla="*/ 805 h 841"/>
                  <a:gd name="T44" fmla="*/ 637 w 884"/>
                  <a:gd name="T45" fmla="*/ 821 h 841"/>
                  <a:gd name="T46" fmla="*/ 625 w 884"/>
                  <a:gd name="T47" fmla="*/ 838 h 841"/>
                  <a:gd name="T48" fmla="*/ 604 w 884"/>
                  <a:gd name="T49" fmla="*/ 837 h 841"/>
                  <a:gd name="T50" fmla="*/ 586 w 884"/>
                  <a:gd name="T51" fmla="*/ 831 h 841"/>
                  <a:gd name="T52" fmla="*/ 583 w 884"/>
                  <a:gd name="T53" fmla="*/ 817 h 841"/>
                  <a:gd name="T54" fmla="*/ 585 w 884"/>
                  <a:gd name="T55" fmla="*/ 787 h 841"/>
                  <a:gd name="T56" fmla="*/ 564 w 884"/>
                  <a:gd name="T57" fmla="*/ 805 h 841"/>
                  <a:gd name="T58" fmla="*/ 546 w 884"/>
                  <a:gd name="T59" fmla="*/ 802 h 841"/>
                  <a:gd name="T60" fmla="*/ 526 w 884"/>
                  <a:gd name="T61" fmla="*/ 794 h 841"/>
                  <a:gd name="T62" fmla="*/ 502 w 884"/>
                  <a:gd name="T63" fmla="*/ 805 h 841"/>
                  <a:gd name="T64" fmla="*/ 483 w 884"/>
                  <a:gd name="T65" fmla="*/ 802 h 841"/>
                  <a:gd name="T66" fmla="*/ 468 w 884"/>
                  <a:gd name="T67" fmla="*/ 794 h 841"/>
                  <a:gd name="T68" fmla="*/ 452 w 884"/>
                  <a:gd name="T69" fmla="*/ 781 h 841"/>
                  <a:gd name="T70" fmla="*/ 431 w 884"/>
                  <a:gd name="T71" fmla="*/ 775 h 841"/>
                  <a:gd name="T72" fmla="*/ 413 w 884"/>
                  <a:gd name="T73" fmla="*/ 768 h 841"/>
                  <a:gd name="T74" fmla="*/ 392 w 884"/>
                  <a:gd name="T75" fmla="*/ 777 h 841"/>
                  <a:gd name="T76" fmla="*/ 370 w 884"/>
                  <a:gd name="T77" fmla="*/ 778 h 841"/>
                  <a:gd name="T78" fmla="*/ 352 w 884"/>
                  <a:gd name="T79" fmla="*/ 799 h 841"/>
                  <a:gd name="T80" fmla="*/ 328 w 884"/>
                  <a:gd name="T81" fmla="*/ 815 h 841"/>
                  <a:gd name="T82" fmla="*/ 302 w 884"/>
                  <a:gd name="T83" fmla="*/ 808 h 841"/>
                  <a:gd name="T84" fmla="*/ 267 w 884"/>
                  <a:gd name="T85" fmla="*/ 786 h 841"/>
                  <a:gd name="T86" fmla="*/ 248 w 884"/>
                  <a:gd name="T87" fmla="*/ 759 h 841"/>
                  <a:gd name="T88" fmla="*/ 242 w 884"/>
                  <a:gd name="T89" fmla="*/ 730 h 841"/>
                  <a:gd name="T90" fmla="*/ 101 w 884"/>
                  <a:gd name="T91" fmla="*/ 558 h 841"/>
                  <a:gd name="T92" fmla="*/ 92 w 884"/>
                  <a:gd name="T93" fmla="*/ 540 h 841"/>
                  <a:gd name="T94" fmla="*/ 95 w 884"/>
                  <a:gd name="T95" fmla="*/ 514 h 841"/>
                  <a:gd name="T96" fmla="*/ 87 w 884"/>
                  <a:gd name="T97" fmla="*/ 499 h 841"/>
                  <a:gd name="T98" fmla="*/ 76 w 884"/>
                  <a:gd name="T99" fmla="*/ 486 h 841"/>
                  <a:gd name="T100" fmla="*/ 98 w 884"/>
                  <a:gd name="T101" fmla="*/ 472 h 841"/>
                  <a:gd name="T102" fmla="*/ 105 w 884"/>
                  <a:gd name="T103" fmla="*/ 449 h 841"/>
                  <a:gd name="T104" fmla="*/ 124 w 884"/>
                  <a:gd name="T105" fmla="*/ 407 h 841"/>
                  <a:gd name="T106" fmla="*/ 130 w 884"/>
                  <a:gd name="T107" fmla="*/ 365 h 841"/>
                  <a:gd name="T108" fmla="*/ 120 w 884"/>
                  <a:gd name="T109" fmla="*/ 350 h 841"/>
                  <a:gd name="T110" fmla="*/ 118 w 884"/>
                  <a:gd name="T111" fmla="*/ 331 h 841"/>
                  <a:gd name="T112" fmla="*/ 129 w 884"/>
                  <a:gd name="T113" fmla="*/ 304 h 841"/>
                  <a:gd name="T114" fmla="*/ 108 w 884"/>
                  <a:gd name="T115" fmla="*/ 290 h 841"/>
                  <a:gd name="T116" fmla="*/ 9 w 884"/>
                  <a:gd name="T117" fmla="*/ 274 h 841"/>
                  <a:gd name="T118" fmla="*/ 12 w 884"/>
                  <a:gd name="T119" fmla="*/ 238 h 841"/>
                  <a:gd name="T120" fmla="*/ 8 w 884"/>
                  <a:gd name="T121" fmla="*/ 203 h 841"/>
                  <a:gd name="T122" fmla="*/ 9 w 884"/>
                  <a:gd name="T123" fmla="*/ 170 h 841"/>
                  <a:gd name="T124" fmla="*/ 8 w 884"/>
                  <a:gd name="T125" fmla="*/ 142 h 8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84" h="841">
                    <a:moveTo>
                      <a:pt x="3" y="113"/>
                    </a:moveTo>
                    <a:lnTo>
                      <a:pt x="10" y="113"/>
                    </a:lnTo>
                    <a:lnTo>
                      <a:pt x="94" y="112"/>
                    </a:lnTo>
                    <a:lnTo>
                      <a:pt x="127" y="112"/>
                    </a:lnTo>
                    <a:lnTo>
                      <a:pt x="165" y="112"/>
                    </a:lnTo>
                    <a:lnTo>
                      <a:pt x="195" y="113"/>
                    </a:lnTo>
                    <a:lnTo>
                      <a:pt x="243" y="113"/>
                    </a:lnTo>
                    <a:lnTo>
                      <a:pt x="248" y="113"/>
                    </a:lnTo>
                    <a:lnTo>
                      <a:pt x="249" y="112"/>
                    </a:lnTo>
                    <a:lnTo>
                      <a:pt x="249" y="112"/>
                    </a:lnTo>
                    <a:lnTo>
                      <a:pt x="250" y="112"/>
                    </a:lnTo>
                    <a:lnTo>
                      <a:pt x="252" y="111"/>
                    </a:lnTo>
                    <a:lnTo>
                      <a:pt x="252" y="111"/>
                    </a:lnTo>
                    <a:lnTo>
                      <a:pt x="253" y="110"/>
                    </a:lnTo>
                    <a:lnTo>
                      <a:pt x="254" y="109"/>
                    </a:lnTo>
                    <a:lnTo>
                      <a:pt x="254" y="109"/>
                    </a:lnTo>
                    <a:lnTo>
                      <a:pt x="254" y="108"/>
                    </a:lnTo>
                    <a:lnTo>
                      <a:pt x="255" y="108"/>
                    </a:lnTo>
                    <a:lnTo>
                      <a:pt x="255" y="107"/>
                    </a:lnTo>
                    <a:lnTo>
                      <a:pt x="257" y="107"/>
                    </a:lnTo>
                    <a:lnTo>
                      <a:pt x="257" y="106"/>
                    </a:lnTo>
                    <a:lnTo>
                      <a:pt x="257" y="106"/>
                    </a:lnTo>
                    <a:lnTo>
                      <a:pt x="256" y="106"/>
                    </a:lnTo>
                    <a:lnTo>
                      <a:pt x="255" y="105"/>
                    </a:lnTo>
                    <a:lnTo>
                      <a:pt x="254" y="105"/>
                    </a:lnTo>
                    <a:lnTo>
                      <a:pt x="253" y="105"/>
                    </a:lnTo>
                    <a:lnTo>
                      <a:pt x="252" y="105"/>
                    </a:lnTo>
                    <a:lnTo>
                      <a:pt x="252" y="106"/>
                    </a:lnTo>
                    <a:lnTo>
                      <a:pt x="251" y="106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6"/>
                    </a:lnTo>
                    <a:lnTo>
                      <a:pt x="248" y="105"/>
                    </a:lnTo>
                    <a:lnTo>
                      <a:pt x="248" y="104"/>
                    </a:lnTo>
                    <a:lnTo>
                      <a:pt x="249" y="104"/>
                    </a:lnTo>
                    <a:lnTo>
                      <a:pt x="249" y="103"/>
                    </a:lnTo>
                    <a:lnTo>
                      <a:pt x="250" y="101"/>
                    </a:lnTo>
                    <a:lnTo>
                      <a:pt x="251" y="99"/>
                    </a:lnTo>
                    <a:lnTo>
                      <a:pt x="251" y="98"/>
                    </a:lnTo>
                    <a:lnTo>
                      <a:pt x="252" y="98"/>
                    </a:lnTo>
                    <a:lnTo>
                      <a:pt x="252" y="97"/>
                    </a:lnTo>
                    <a:lnTo>
                      <a:pt x="252" y="97"/>
                    </a:lnTo>
                    <a:lnTo>
                      <a:pt x="252" y="96"/>
                    </a:lnTo>
                    <a:lnTo>
                      <a:pt x="251" y="96"/>
                    </a:lnTo>
                    <a:lnTo>
                      <a:pt x="251" y="95"/>
                    </a:lnTo>
                    <a:lnTo>
                      <a:pt x="250" y="95"/>
                    </a:lnTo>
                    <a:lnTo>
                      <a:pt x="250" y="94"/>
                    </a:lnTo>
                    <a:lnTo>
                      <a:pt x="251" y="94"/>
                    </a:lnTo>
                    <a:lnTo>
                      <a:pt x="251" y="93"/>
                    </a:lnTo>
                    <a:lnTo>
                      <a:pt x="251" y="92"/>
                    </a:lnTo>
                    <a:lnTo>
                      <a:pt x="251" y="92"/>
                    </a:lnTo>
                    <a:lnTo>
                      <a:pt x="251" y="91"/>
                    </a:lnTo>
                    <a:lnTo>
                      <a:pt x="250" y="91"/>
                    </a:lnTo>
                    <a:lnTo>
                      <a:pt x="250" y="90"/>
                    </a:lnTo>
                    <a:lnTo>
                      <a:pt x="250" y="89"/>
                    </a:lnTo>
                    <a:lnTo>
                      <a:pt x="250" y="89"/>
                    </a:lnTo>
                    <a:lnTo>
                      <a:pt x="251" y="87"/>
                    </a:lnTo>
                    <a:lnTo>
                      <a:pt x="252" y="86"/>
                    </a:lnTo>
                    <a:lnTo>
                      <a:pt x="252" y="85"/>
                    </a:lnTo>
                    <a:lnTo>
                      <a:pt x="252" y="85"/>
                    </a:lnTo>
                    <a:lnTo>
                      <a:pt x="253" y="84"/>
                    </a:lnTo>
                    <a:lnTo>
                      <a:pt x="253" y="84"/>
                    </a:lnTo>
                    <a:lnTo>
                      <a:pt x="254" y="83"/>
                    </a:lnTo>
                    <a:lnTo>
                      <a:pt x="254" y="82"/>
                    </a:lnTo>
                    <a:lnTo>
                      <a:pt x="255" y="81"/>
                    </a:lnTo>
                    <a:lnTo>
                      <a:pt x="255" y="80"/>
                    </a:lnTo>
                    <a:lnTo>
                      <a:pt x="255" y="80"/>
                    </a:lnTo>
                    <a:lnTo>
                      <a:pt x="255" y="79"/>
                    </a:lnTo>
                    <a:lnTo>
                      <a:pt x="255" y="78"/>
                    </a:lnTo>
                    <a:lnTo>
                      <a:pt x="255" y="77"/>
                    </a:lnTo>
                    <a:lnTo>
                      <a:pt x="256" y="77"/>
                    </a:lnTo>
                    <a:lnTo>
                      <a:pt x="257" y="77"/>
                    </a:lnTo>
                    <a:lnTo>
                      <a:pt x="257" y="76"/>
                    </a:lnTo>
                    <a:lnTo>
                      <a:pt x="258" y="76"/>
                    </a:lnTo>
                    <a:lnTo>
                      <a:pt x="258" y="76"/>
                    </a:lnTo>
                    <a:lnTo>
                      <a:pt x="258" y="75"/>
                    </a:lnTo>
                    <a:lnTo>
                      <a:pt x="258" y="74"/>
                    </a:lnTo>
                    <a:lnTo>
                      <a:pt x="258" y="74"/>
                    </a:lnTo>
                    <a:lnTo>
                      <a:pt x="257" y="74"/>
                    </a:lnTo>
                    <a:lnTo>
                      <a:pt x="257" y="73"/>
                    </a:lnTo>
                    <a:lnTo>
                      <a:pt x="257" y="72"/>
                    </a:lnTo>
                    <a:lnTo>
                      <a:pt x="258" y="72"/>
                    </a:lnTo>
                    <a:lnTo>
                      <a:pt x="257" y="70"/>
                    </a:lnTo>
                    <a:lnTo>
                      <a:pt x="258" y="70"/>
                    </a:lnTo>
                    <a:lnTo>
                      <a:pt x="257" y="69"/>
                    </a:lnTo>
                    <a:lnTo>
                      <a:pt x="258" y="68"/>
                    </a:lnTo>
                    <a:lnTo>
                      <a:pt x="258" y="67"/>
                    </a:lnTo>
                    <a:lnTo>
                      <a:pt x="258" y="67"/>
                    </a:lnTo>
                    <a:lnTo>
                      <a:pt x="258" y="66"/>
                    </a:lnTo>
                    <a:lnTo>
                      <a:pt x="258" y="65"/>
                    </a:lnTo>
                    <a:lnTo>
                      <a:pt x="257" y="64"/>
                    </a:lnTo>
                    <a:lnTo>
                      <a:pt x="257" y="64"/>
                    </a:lnTo>
                    <a:lnTo>
                      <a:pt x="258" y="63"/>
                    </a:lnTo>
                    <a:lnTo>
                      <a:pt x="258" y="62"/>
                    </a:lnTo>
                    <a:lnTo>
                      <a:pt x="259" y="61"/>
                    </a:lnTo>
                    <a:lnTo>
                      <a:pt x="260" y="61"/>
                    </a:lnTo>
                    <a:lnTo>
                      <a:pt x="260" y="61"/>
                    </a:lnTo>
                    <a:lnTo>
                      <a:pt x="260" y="60"/>
                    </a:lnTo>
                    <a:lnTo>
                      <a:pt x="260" y="59"/>
                    </a:lnTo>
                    <a:lnTo>
                      <a:pt x="260" y="59"/>
                    </a:lnTo>
                    <a:lnTo>
                      <a:pt x="260" y="58"/>
                    </a:lnTo>
                    <a:lnTo>
                      <a:pt x="260" y="57"/>
                    </a:lnTo>
                    <a:lnTo>
                      <a:pt x="260" y="57"/>
                    </a:lnTo>
                    <a:lnTo>
                      <a:pt x="258" y="53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7" y="49"/>
                    </a:lnTo>
                    <a:lnTo>
                      <a:pt x="257" y="48"/>
                    </a:lnTo>
                    <a:lnTo>
                      <a:pt x="255" y="47"/>
                    </a:lnTo>
                    <a:lnTo>
                      <a:pt x="255" y="46"/>
                    </a:lnTo>
                    <a:lnTo>
                      <a:pt x="254" y="44"/>
                    </a:lnTo>
                    <a:lnTo>
                      <a:pt x="254" y="43"/>
                    </a:lnTo>
                    <a:lnTo>
                      <a:pt x="254" y="43"/>
                    </a:lnTo>
                    <a:lnTo>
                      <a:pt x="254" y="41"/>
                    </a:lnTo>
                    <a:lnTo>
                      <a:pt x="254" y="40"/>
                    </a:lnTo>
                    <a:lnTo>
                      <a:pt x="253" y="39"/>
                    </a:lnTo>
                    <a:lnTo>
                      <a:pt x="253" y="39"/>
                    </a:lnTo>
                    <a:lnTo>
                      <a:pt x="253" y="38"/>
                    </a:lnTo>
                    <a:lnTo>
                      <a:pt x="253" y="37"/>
                    </a:lnTo>
                    <a:lnTo>
                      <a:pt x="254" y="37"/>
                    </a:lnTo>
                    <a:lnTo>
                      <a:pt x="254" y="36"/>
                    </a:lnTo>
                    <a:lnTo>
                      <a:pt x="256" y="36"/>
                    </a:lnTo>
                    <a:lnTo>
                      <a:pt x="257" y="35"/>
                    </a:lnTo>
                    <a:lnTo>
                      <a:pt x="258" y="34"/>
                    </a:lnTo>
                    <a:lnTo>
                      <a:pt x="259" y="33"/>
                    </a:lnTo>
                    <a:lnTo>
                      <a:pt x="260" y="33"/>
                    </a:lnTo>
                    <a:lnTo>
                      <a:pt x="260" y="32"/>
                    </a:lnTo>
                    <a:lnTo>
                      <a:pt x="261" y="31"/>
                    </a:lnTo>
                    <a:lnTo>
                      <a:pt x="261" y="31"/>
                    </a:lnTo>
                    <a:lnTo>
                      <a:pt x="261" y="29"/>
                    </a:lnTo>
                    <a:lnTo>
                      <a:pt x="261" y="28"/>
                    </a:lnTo>
                    <a:lnTo>
                      <a:pt x="261" y="27"/>
                    </a:lnTo>
                    <a:lnTo>
                      <a:pt x="263" y="26"/>
                    </a:lnTo>
                    <a:lnTo>
                      <a:pt x="264" y="24"/>
                    </a:lnTo>
                    <a:lnTo>
                      <a:pt x="266" y="22"/>
                    </a:lnTo>
                    <a:lnTo>
                      <a:pt x="267" y="22"/>
                    </a:lnTo>
                    <a:lnTo>
                      <a:pt x="267" y="21"/>
                    </a:lnTo>
                    <a:lnTo>
                      <a:pt x="267" y="21"/>
                    </a:lnTo>
                    <a:lnTo>
                      <a:pt x="267" y="19"/>
                    </a:lnTo>
                    <a:lnTo>
                      <a:pt x="267" y="19"/>
                    </a:lnTo>
                    <a:lnTo>
                      <a:pt x="266" y="16"/>
                    </a:lnTo>
                    <a:lnTo>
                      <a:pt x="266" y="16"/>
                    </a:lnTo>
                    <a:lnTo>
                      <a:pt x="266" y="15"/>
                    </a:lnTo>
                    <a:lnTo>
                      <a:pt x="266" y="14"/>
                    </a:lnTo>
                    <a:lnTo>
                      <a:pt x="266" y="12"/>
                    </a:lnTo>
                    <a:lnTo>
                      <a:pt x="267" y="11"/>
                    </a:lnTo>
                    <a:lnTo>
                      <a:pt x="266" y="9"/>
                    </a:lnTo>
                    <a:lnTo>
                      <a:pt x="266" y="9"/>
                    </a:lnTo>
                    <a:lnTo>
                      <a:pt x="267" y="7"/>
                    </a:lnTo>
                    <a:lnTo>
                      <a:pt x="269" y="4"/>
                    </a:lnTo>
                    <a:lnTo>
                      <a:pt x="271" y="3"/>
                    </a:lnTo>
                    <a:lnTo>
                      <a:pt x="271" y="2"/>
                    </a:lnTo>
                    <a:lnTo>
                      <a:pt x="272" y="2"/>
                    </a:lnTo>
                    <a:lnTo>
                      <a:pt x="272" y="1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4" y="1"/>
                    </a:lnTo>
                    <a:lnTo>
                      <a:pt x="276" y="2"/>
                    </a:lnTo>
                    <a:lnTo>
                      <a:pt x="277" y="3"/>
                    </a:lnTo>
                    <a:lnTo>
                      <a:pt x="278" y="4"/>
                    </a:lnTo>
                    <a:lnTo>
                      <a:pt x="279" y="6"/>
                    </a:lnTo>
                    <a:lnTo>
                      <a:pt x="280" y="8"/>
                    </a:lnTo>
                    <a:lnTo>
                      <a:pt x="280" y="9"/>
                    </a:lnTo>
                    <a:lnTo>
                      <a:pt x="281" y="10"/>
                    </a:lnTo>
                    <a:lnTo>
                      <a:pt x="283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4" y="13"/>
                    </a:lnTo>
                    <a:lnTo>
                      <a:pt x="285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7" y="18"/>
                    </a:lnTo>
                    <a:lnTo>
                      <a:pt x="287" y="20"/>
                    </a:lnTo>
                    <a:lnTo>
                      <a:pt x="287" y="21"/>
                    </a:lnTo>
                    <a:lnTo>
                      <a:pt x="287" y="23"/>
                    </a:lnTo>
                    <a:lnTo>
                      <a:pt x="288" y="24"/>
                    </a:lnTo>
                    <a:lnTo>
                      <a:pt x="288" y="24"/>
                    </a:lnTo>
                    <a:lnTo>
                      <a:pt x="288" y="24"/>
                    </a:lnTo>
                    <a:lnTo>
                      <a:pt x="289" y="24"/>
                    </a:lnTo>
                    <a:lnTo>
                      <a:pt x="289" y="24"/>
                    </a:lnTo>
                    <a:lnTo>
                      <a:pt x="290" y="25"/>
                    </a:lnTo>
                    <a:lnTo>
                      <a:pt x="291" y="25"/>
                    </a:lnTo>
                    <a:lnTo>
                      <a:pt x="291" y="26"/>
                    </a:lnTo>
                    <a:lnTo>
                      <a:pt x="291" y="26"/>
                    </a:lnTo>
                    <a:lnTo>
                      <a:pt x="291" y="28"/>
                    </a:lnTo>
                    <a:lnTo>
                      <a:pt x="292" y="30"/>
                    </a:lnTo>
                    <a:lnTo>
                      <a:pt x="292" y="31"/>
                    </a:lnTo>
                    <a:lnTo>
                      <a:pt x="292" y="34"/>
                    </a:lnTo>
                    <a:lnTo>
                      <a:pt x="292" y="34"/>
                    </a:lnTo>
                    <a:lnTo>
                      <a:pt x="293" y="36"/>
                    </a:lnTo>
                    <a:lnTo>
                      <a:pt x="293" y="36"/>
                    </a:lnTo>
                    <a:lnTo>
                      <a:pt x="294" y="38"/>
                    </a:lnTo>
                    <a:lnTo>
                      <a:pt x="295" y="40"/>
                    </a:lnTo>
                    <a:lnTo>
                      <a:pt x="296" y="42"/>
                    </a:lnTo>
                    <a:lnTo>
                      <a:pt x="296" y="43"/>
                    </a:lnTo>
                    <a:lnTo>
                      <a:pt x="296" y="44"/>
                    </a:lnTo>
                    <a:lnTo>
                      <a:pt x="296" y="46"/>
                    </a:lnTo>
                    <a:lnTo>
                      <a:pt x="296" y="47"/>
                    </a:lnTo>
                    <a:lnTo>
                      <a:pt x="296" y="48"/>
                    </a:lnTo>
                    <a:lnTo>
                      <a:pt x="296" y="49"/>
                    </a:lnTo>
                    <a:lnTo>
                      <a:pt x="296" y="49"/>
                    </a:lnTo>
                    <a:lnTo>
                      <a:pt x="297" y="50"/>
                    </a:lnTo>
                    <a:lnTo>
                      <a:pt x="298" y="51"/>
                    </a:lnTo>
                    <a:lnTo>
                      <a:pt x="298" y="51"/>
                    </a:lnTo>
                    <a:lnTo>
                      <a:pt x="299" y="53"/>
                    </a:lnTo>
                    <a:lnTo>
                      <a:pt x="300" y="55"/>
                    </a:lnTo>
                    <a:lnTo>
                      <a:pt x="302" y="57"/>
                    </a:lnTo>
                    <a:lnTo>
                      <a:pt x="304" y="58"/>
                    </a:lnTo>
                    <a:lnTo>
                      <a:pt x="304" y="58"/>
                    </a:lnTo>
                    <a:lnTo>
                      <a:pt x="304" y="59"/>
                    </a:lnTo>
                    <a:lnTo>
                      <a:pt x="304" y="60"/>
                    </a:lnTo>
                    <a:lnTo>
                      <a:pt x="304" y="61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5" y="63"/>
                    </a:lnTo>
                    <a:lnTo>
                      <a:pt x="305" y="64"/>
                    </a:lnTo>
                    <a:lnTo>
                      <a:pt x="306" y="64"/>
                    </a:lnTo>
                    <a:lnTo>
                      <a:pt x="307" y="64"/>
                    </a:lnTo>
                    <a:lnTo>
                      <a:pt x="307" y="64"/>
                    </a:lnTo>
                    <a:lnTo>
                      <a:pt x="308" y="64"/>
                    </a:lnTo>
                    <a:lnTo>
                      <a:pt x="308" y="64"/>
                    </a:lnTo>
                    <a:lnTo>
                      <a:pt x="309" y="65"/>
                    </a:lnTo>
                    <a:lnTo>
                      <a:pt x="309" y="66"/>
                    </a:lnTo>
                    <a:lnTo>
                      <a:pt x="310" y="67"/>
                    </a:lnTo>
                    <a:lnTo>
                      <a:pt x="311" y="68"/>
                    </a:lnTo>
                    <a:lnTo>
                      <a:pt x="311" y="68"/>
                    </a:lnTo>
                    <a:lnTo>
                      <a:pt x="310" y="69"/>
                    </a:lnTo>
                    <a:lnTo>
                      <a:pt x="309" y="71"/>
                    </a:lnTo>
                    <a:lnTo>
                      <a:pt x="309" y="72"/>
                    </a:lnTo>
                    <a:lnTo>
                      <a:pt x="309" y="73"/>
                    </a:lnTo>
                    <a:lnTo>
                      <a:pt x="309" y="74"/>
                    </a:lnTo>
                    <a:lnTo>
                      <a:pt x="309" y="74"/>
                    </a:lnTo>
                    <a:lnTo>
                      <a:pt x="308" y="74"/>
                    </a:lnTo>
                    <a:lnTo>
                      <a:pt x="308" y="75"/>
                    </a:lnTo>
                    <a:lnTo>
                      <a:pt x="308" y="76"/>
                    </a:lnTo>
                    <a:lnTo>
                      <a:pt x="308" y="76"/>
                    </a:lnTo>
                    <a:lnTo>
                      <a:pt x="308" y="77"/>
                    </a:lnTo>
                    <a:lnTo>
                      <a:pt x="308" y="78"/>
                    </a:lnTo>
                    <a:lnTo>
                      <a:pt x="308" y="79"/>
                    </a:lnTo>
                    <a:lnTo>
                      <a:pt x="309" y="79"/>
                    </a:lnTo>
                    <a:lnTo>
                      <a:pt x="309" y="80"/>
                    </a:lnTo>
                    <a:lnTo>
                      <a:pt x="308" y="80"/>
                    </a:lnTo>
                    <a:lnTo>
                      <a:pt x="308" y="81"/>
                    </a:lnTo>
                    <a:lnTo>
                      <a:pt x="307" y="82"/>
                    </a:lnTo>
                    <a:lnTo>
                      <a:pt x="307" y="83"/>
                    </a:lnTo>
                    <a:lnTo>
                      <a:pt x="307" y="83"/>
                    </a:lnTo>
                    <a:lnTo>
                      <a:pt x="307" y="84"/>
                    </a:lnTo>
                    <a:lnTo>
                      <a:pt x="307" y="85"/>
                    </a:lnTo>
                    <a:lnTo>
                      <a:pt x="308" y="85"/>
                    </a:lnTo>
                    <a:lnTo>
                      <a:pt x="308" y="86"/>
                    </a:lnTo>
                    <a:lnTo>
                      <a:pt x="309" y="86"/>
                    </a:lnTo>
                    <a:lnTo>
                      <a:pt x="309" y="87"/>
                    </a:lnTo>
                    <a:lnTo>
                      <a:pt x="310" y="88"/>
                    </a:lnTo>
                    <a:lnTo>
                      <a:pt x="310" y="88"/>
                    </a:lnTo>
                    <a:lnTo>
                      <a:pt x="310" y="88"/>
                    </a:lnTo>
                    <a:lnTo>
                      <a:pt x="309" y="89"/>
                    </a:lnTo>
                    <a:lnTo>
                      <a:pt x="309" y="89"/>
                    </a:lnTo>
                    <a:lnTo>
                      <a:pt x="309" y="89"/>
                    </a:lnTo>
                    <a:lnTo>
                      <a:pt x="309" y="90"/>
                    </a:lnTo>
                    <a:lnTo>
                      <a:pt x="309" y="90"/>
                    </a:lnTo>
                    <a:lnTo>
                      <a:pt x="310" y="90"/>
                    </a:lnTo>
                    <a:lnTo>
                      <a:pt x="311" y="91"/>
                    </a:lnTo>
                    <a:lnTo>
                      <a:pt x="311" y="91"/>
                    </a:lnTo>
                    <a:lnTo>
                      <a:pt x="311" y="92"/>
                    </a:lnTo>
                    <a:lnTo>
                      <a:pt x="311" y="93"/>
                    </a:lnTo>
                    <a:lnTo>
                      <a:pt x="310" y="94"/>
                    </a:lnTo>
                    <a:lnTo>
                      <a:pt x="310" y="94"/>
                    </a:lnTo>
                    <a:lnTo>
                      <a:pt x="310" y="94"/>
                    </a:lnTo>
                    <a:lnTo>
                      <a:pt x="310" y="95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1" y="96"/>
                    </a:lnTo>
                    <a:lnTo>
                      <a:pt x="312" y="97"/>
                    </a:lnTo>
                    <a:lnTo>
                      <a:pt x="312" y="97"/>
                    </a:lnTo>
                    <a:lnTo>
                      <a:pt x="312" y="98"/>
                    </a:lnTo>
                    <a:lnTo>
                      <a:pt x="312" y="99"/>
                    </a:lnTo>
                    <a:lnTo>
                      <a:pt x="312" y="101"/>
                    </a:lnTo>
                    <a:lnTo>
                      <a:pt x="312" y="101"/>
                    </a:lnTo>
                    <a:lnTo>
                      <a:pt x="312" y="101"/>
                    </a:lnTo>
                    <a:lnTo>
                      <a:pt x="313" y="102"/>
                    </a:lnTo>
                    <a:lnTo>
                      <a:pt x="313" y="102"/>
                    </a:lnTo>
                    <a:lnTo>
                      <a:pt x="313" y="103"/>
                    </a:lnTo>
                    <a:lnTo>
                      <a:pt x="313" y="103"/>
                    </a:lnTo>
                    <a:lnTo>
                      <a:pt x="313" y="104"/>
                    </a:lnTo>
                    <a:lnTo>
                      <a:pt x="313" y="104"/>
                    </a:lnTo>
                    <a:lnTo>
                      <a:pt x="314" y="105"/>
                    </a:lnTo>
                    <a:lnTo>
                      <a:pt x="314" y="105"/>
                    </a:lnTo>
                    <a:lnTo>
                      <a:pt x="314" y="106"/>
                    </a:lnTo>
                    <a:lnTo>
                      <a:pt x="314" y="107"/>
                    </a:lnTo>
                    <a:lnTo>
                      <a:pt x="314" y="107"/>
                    </a:lnTo>
                    <a:lnTo>
                      <a:pt x="314" y="109"/>
                    </a:lnTo>
                    <a:lnTo>
                      <a:pt x="314" y="109"/>
                    </a:lnTo>
                    <a:lnTo>
                      <a:pt x="314" y="109"/>
                    </a:lnTo>
                    <a:lnTo>
                      <a:pt x="314" y="109"/>
                    </a:lnTo>
                    <a:lnTo>
                      <a:pt x="314" y="110"/>
                    </a:lnTo>
                    <a:lnTo>
                      <a:pt x="315" y="110"/>
                    </a:lnTo>
                    <a:lnTo>
                      <a:pt x="316" y="110"/>
                    </a:lnTo>
                    <a:lnTo>
                      <a:pt x="316" y="110"/>
                    </a:lnTo>
                    <a:lnTo>
                      <a:pt x="317" y="110"/>
                    </a:lnTo>
                    <a:lnTo>
                      <a:pt x="318" y="110"/>
                    </a:lnTo>
                    <a:lnTo>
                      <a:pt x="318" y="109"/>
                    </a:lnTo>
                    <a:lnTo>
                      <a:pt x="319" y="109"/>
                    </a:lnTo>
                    <a:lnTo>
                      <a:pt x="319" y="109"/>
                    </a:lnTo>
                    <a:lnTo>
                      <a:pt x="320" y="110"/>
                    </a:lnTo>
                    <a:lnTo>
                      <a:pt x="321" y="110"/>
                    </a:lnTo>
                    <a:lnTo>
                      <a:pt x="322" y="111"/>
                    </a:lnTo>
                    <a:lnTo>
                      <a:pt x="323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5" y="112"/>
                    </a:lnTo>
                    <a:lnTo>
                      <a:pt x="326" y="112"/>
                    </a:lnTo>
                    <a:lnTo>
                      <a:pt x="327" y="112"/>
                    </a:lnTo>
                    <a:lnTo>
                      <a:pt x="327" y="112"/>
                    </a:lnTo>
                    <a:lnTo>
                      <a:pt x="328" y="113"/>
                    </a:lnTo>
                    <a:lnTo>
                      <a:pt x="328" y="113"/>
                    </a:lnTo>
                    <a:lnTo>
                      <a:pt x="328" y="114"/>
                    </a:lnTo>
                    <a:lnTo>
                      <a:pt x="328" y="116"/>
                    </a:lnTo>
                    <a:lnTo>
                      <a:pt x="328" y="116"/>
                    </a:lnTo>
                    <a:lnTo>
                      <a:pt x="327" y="117"/>
                    </a:lnTo>
                    <a:lnTo>
                      <a:pt x="327" y="117"/>
                    </a:lnTo>
                    <a:lnTo>
                      <a:pt x="327" y="118"/>
                    </a:lnTo>
                    <a:lnTo>
                      <a:pt x="328" y="118"/>
                    </a:lnTo>
                    <a:lnTo>
                      <a:pt x="328" y="118"/>
                    </a:lnTo>
                    <a:lnTo>
                      <a:pt x="329" y="118"/>
                    </a:lnTo>
                    <a:lnTo>
                      <a:pt x="330" y="120"/>
                    </a:lnTo>
                    <a:lnTo>
                      <a:pt x="331" y="120"/>
                    </a:lnTo>
                    <a:lnTo>
                      <a:pt x="331" y="120"/>
                    </a:lnTo>
                    <a:lnTo>
                      <a:pt x="332" y="120"/>
                    </a:lnTo>
                    <a:lnTo>
                      <a:pt x="332" y="120"/>
                    </a:lnTo>
                    <a:lnTo>
                      <a:pt x="333" y="120"/>
                    </a:lnTo>
                    <a:lnTo>
                      <a:pt x="335" y="120"/>
                    </a:lnTo>
                    <a:lnTo>
                      <a:pt x="336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2"/>
                    </a:lnTo>
                    <a:lnTo>
                      <a:pt x="337" y="122"/>
                    </a:lnTo>
                    <a:lnTo>
                      <a:pt x="338" y="123"/>
                    </a:lnTo>
                    <a:lnTo>
                      <a:pt x="338" y="123"/>
                    </a:lnTo>
                    <a:lnTo>
                      <a:pt x="340" y="122"/>
                    </a:lnTo>
                    <a:lnTo>
                      <a:pt x="341" y="122"/>
                    </a:lnTo>
                    <a:lnTo>
                      <a:pt x="341" y="122"/>
                    </a:lnTo>
                    <a:lnTo>
                      <a:pt x="342" y="122"/>
                    </a:lnTo>
                    <a:lnTo>
                      <a:pt x="343" y="123"/>
                    </a:lnTo>
                    <a:lnTo>
                      <a:pt x="344" y="123"/>
                    </a:lnTo>
                    <a:lnTo>
                      <a:pt x="345" y="123"/>
                    </a:lnTo>
                    <a:lnTo>
                      <a:pt x="346" y="125"/>
                    </a:lnTo>
                    <a:lnTo>
                      <a:pt x="347" y="127"/>
                    </a:lnTo>
                    <a:lnTo>
                      <a:pt x="348" y="127"/>
                    </a:lnTo>
                    <a:lnTo>
                      <a:pt x="348" y="128"/>
                    </a:lnTo>
                    <a:lnTo>
                      <a:pt x="349" y="129"/>
                    </a:lnTo>
                    <a:lnTo>
                      <a:pt x="350" y="129"/>
                    </a:lnTo>
                    <a:lnTo>
                      <a:pt x="352" y="130"/>
                    </a:lnTo>
                    <a:lnTo>
                      <a:pt x="352" y="130"/>
                    </a:lnTo>
                    <a:lnTo>
                      <a:pt x="353" y="131"/>
                    </a:lnTo>
                    <a:lnTo>
                      <a:pt x="353" y="131"/>
                    </a:lnTo>
                    <a:lnTo>
                      <a:pt x="353" y="132"/>
                    </a:lnTo>
                    <a:lnTo>
                      <a:pt x="353" y="132"/>
                    </a:lnTo>
                    <a:lnTo>
                      <a:pt x="353" y="133"/>
                    </a:lnTo>
                    <a:lnTo>
                      <a:pt x="353" y="133"/>
                    </a:lnTo>
                    <a:lnTo>
                      <a:pt x="354" y="133"/>
                    </a:lnTo>
                    <a:lnTo>
                      <a:pt x="355" y="134"/>
                    </a:lnTo>
                    <a:lnTo>
                      <a:pt x="355" y="134"/>
                    </a:lnTo>
                    <a:lnTo>
                      <a:pt x="355" y="136"/>
                    </a:lnTo>
                    <a:lnTo>
                      <a:pt x="355" y="136"/>
                    </a:lnTo>
                    <a:lnTo>
                      <a:pt x="356" y="136"/>
                    </a:lnTo>
                    <a:lnTo>
                      <a:pt x="357" y="137"/>
                    </a:lnTo>
                    <a:lnTo>
                      <a:pt x="357" y="138"/>
                    </a:lnTo>
                    <a:lnTo>
                      <a:pt x="357" y="138"/>
                    </a:lnTo>
                    <a:lnTo>
                      <a:pt x="356" y="139"/>
                    </a:lnTo>
                    <a:lnTo>
                      <a:pt x="356" y="139"/>
                    </a:lnTo>
                    <a:lnTo>
                      <a:pt x="355" y="140"/>
                    </a:lnTo>
                    <a:lnTo>
                      <a:pt x="355" y="140"/>
                    </a:lnTo>
                    <a:lnTo>
                      <a:pt x="356" y="141"/>
                    </a:lnTo>
                    <a:lnTo>
                      <a:pt x="356" y="141"/>
                    </a:lnTo>
                    <a:lnTo>
                      <a:pt x="356" y="142"/>
                    </a:lnTo>
                    <a:lnTo>
                      <a:pt x="356" y="142"/>
                    </a:lnTo>
                    <a:lnTo>
                      <a:pt x="355" y="143"/>
                    </a:lnTo>
                    <a:lnTo>
                      <a:pt x="355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4"/>
                    </a:lnTo>
                    <a:lnTo>
                      <a:pt x="356" y="144"/>
                    </a:lnTo>
                    <a:lnTo>
                      <a:pt x="357" y="145"/>
                    </a:lnTo>
                    <a:lnTo>
                      <a:pt x="357" y="145"/>
                    </a:lnTo>
                    <a:lnTo>
                      <a:pt x="357" y="145"/>
                    </a:lnTo>
                    <a:lnTo>
                      <a:pt x="357" y="146"/>
                    </a:lnTo>
                    <a:lnTo>
                      <a:pt x="358" y="146"/>
                    </a:lnTo>
                    <a:lnTo>
                      <a:pt x="359" y="147"/>
                    </a:lnTo>
                    <a:lnTo>
                      <a:pt x="360" y="147"/>
                    </a:lnTo>
                    <a:lnTo>
                      <a:pt x="360" y="147"/>
                    </a:lnTo>
                    <a:lnTo>
                      <a:pt x="360" y="148"/>
                    </a:lnTo>
                    <a:lnTo>
                      <a:pt x="360" y="148"/>
                    </a:lnTo>
                    <a:lnTo>
                      <a:pt x="361" y="147"/>
                    </a:lnTo>
                    <a:lnTo>
                      <a:pt x="362" y="147"/>
                    </a:lnTo>
                    <a:lnTo>
                      <a:pt x="363" y="147"/>
                    </a:lnTo>
                    <a:lnTo>
                      <a:pt x="363" y="147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5" y="147"/>
                    </a:lnTo>
                    <a:lnTo>
                      <a:pt x="366" y="148"/>
                    </a:lnTo>
                    <a:lnTo>
                      <a:pt x="366" y="148"/>
                    </a:lnTo>
                    <a:lnTo>
                      <a:pt x="367" y="148"/>
                    </a:lnTo>
                    <a:lnTo>
                      <a:pt x="368" y="148"/>
                    </a:lnTo>
                    <a:lnTo>
                      <a:pt x="368" y="148"/>
                    </a:lnTo>
                    <a:lnTo>
                      <a:pt x="369" y="148"/>
                    </a:lnTo>
                    <a:lnTo>
                      <a:pt x="370" y="148"/>
                    </a:lnTo>
                    <a:lnTo>
                      <a:pt x="370" y="148"/>
                    </a:lnTo>
                    <a:lnTo>
                      <a:pt x="371" y="148"/>
                    </a:lnTo>
                    <a:lnTo>
                      <a:pt x="371" y="148"/>
                    </a:lnTo>
                    <a:lnTo>
                      <a:pt x="372" y="148"/>
                    </a:lnTo>
                    <a:lnTo>
                      <a:pt x="373" y="148"/>
                    </a:lnTo>
                    <a:lnTo>
                      <a:pt x="374" y="149"/>
                    </a:lnTo>
                    <a:lnTo>
                      <a:pt x="374" y="149"/>
                    </a:lnTo>
                    <a:lnTo>
                      <a:pt x="375" y="150"/>
                    </a:lnTo>
                    <a:lnTo>
                      <a:pt x="375" y="151"/>
                    </a:lnTo>
                    <a:lnTo>
                      <a:pt x="375" y="152"/>
                    </a:lnTo>
                    <a:lnTo>
                      <a:pt x="376" y="153"/>
                    </a:lnTo>
                    <a:lnTo>
                      <a:pt x="376" y="154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7" y="156"/>
                    </a:lnTo>
                    <a:lnTo>
                      <a:pt x="377" y="157"/>
                    </a:lnTo>
                    <a:lnTo>
                      <a:pt x="377" y="158"/>
                    </a:lnTo>
                    <a:lnTo>
                      <a:pt x="377" y="158"/>
                    </a:lnTo>
                    <a:lnTo>
                      <a:pt x="378" y="159"/>
                    </a:lnTo>
                    <a:lnTo>
                      <a:pt x="378" y="159"/>
                    </a:lnTo>
                    <a:lnTo>
                      <a:pt x="378" y="160"/>
                    </a:lnTo>
                    <a:lnTo>
                      <a:pt x="377" y="160"/>
                    </a:lnTo>
                    <a:lnTo>
                      <a:pt x="377" y="160"/>
                    </a:lnTo>
                    <a:lnTo>
                      <a:pt x="378" y="161"/>
                    </a:lnTo>
                    <a:lnTo>
                      <a:pt x="378" y="161"/>
                    </a:lnTo>
                    <a:lnTo>
                      <a:pt x="378" y="161"/>
                    </a:lnTo>
                    <a:lnTo>
                      <a:pt x="379" y="161"/>
                    </a:lnTo>
                    <a:lnTo>
                      <a:pt x="379" y="161"/>
                    </a:lnTo>
                    <a:lnTo>
                      <a:pt x="380" y="161"/>
                    </a:lnTo>
                    <a:lnTo>
                      <a:pt x="381" y="160"/>
                    </a:lnTo>
                    <a:lnTo>
                      <a:pt x="381" y="160"/>
                    </a:lnTo>
                    <a:lnTo>
                      <a:pt x="382" y="159"/>
                    </a:lnTo>
                    <a:lnTo>
                      <a:pt x="382" y="159"/>
                    </a:lnTo>
                    <a:lnTo>
                      <a:pt x="382" y="159"/>
                    </a:lnTo>
                    <a:lnTo>
                      <a:pt x="382" y="159"/>
                    </a:lnTo>
                    <a:lnTo>
                      <a:pt x="383" y="159"/>
                    </a:lnTo>
                    <a:lnTo>
                      <a:pt x="384" y="159"/>
                    </a:lnTo>
                    <a:lnTo>
                      <a:pt x="384" y="159"/>
                    </a:lnTo>
                    <a:lnTo>
                      <a:pt x="385" y="158"/>
                    </a:lnTo>
                    <a:lnTo>
                      <a:pt x="385" y="158"/>
                    </a:lnTo>
                    <a:lnTo>
                      <a:pt x="416" y="161"/>
                    </a:lnTo>
                    <a:lnTo>
                      <a:pt x="425" y="162"/>
                    </a:lnTo>
                    <a:lnTo>
                      <a:pt x="453" y="165"/>
                    </a:lnTo>
                    <a:lnTo>
                      <a:pt x="515" y="172"/>
                    </a:lnTo>
                    <a:lnTo>
                      <a:pt x="545" y="175"/>
                    </a:lnTo>
                    <a:lnTo>
                      <a:pt x="584" y="179"/>
                    </a:lnTo>
                    <a:lnTo>
                      <a:pt x="624" y="183"/>
                    </a:lnTo>
                    <a:lnTo>
                      <a:pt x="659" y="187"/>
                    </a:lnTo>
                    <a:lnTo>
                      <a:pt x="699" y="191"/>
                    </a:lnTo>
                    <a:lnTo>
                      <a:pt x="727" y="195"/>
                    </a:lnTo>
                    <a:lnTo>
                      <a:pt x="747" y="197"/>
                    </a:lnTo>
                    <a:lnTo>
                      <a:pt x="800" y="203"/>
                    </a:lnTo>
                    <a:lnTo>
                      <a:pt x="836" y="207"/>
                    </a:lnTo>
                    <a:lnTo>
                      <a:pt x="862" y="210"/>
                    </a:lnTo>
                    <a:lnTo>
                      <a:pt x="884" y="212"/>
                    </a:lnTo>
                    <a:lnTo>
                      <a:pt x="883" y="213"/>
                    </a:lnTo>
                    <a:lnTo>
                      <a:pt x="883" y="213"/>
                    </a:lnTo>
                    <a:lnTo>
                      <a:pt x="883" y="213"/>
                    </a:lnTo>
                    <a:lnTo>
                      <a:pt x="883" y="214"/>
                    </a:lnTo>
                    <a:lnTo>
                      <a:pt x="883" y="214"/>
                    </a:lnTo>
                    <a:lnTo>
                      <a:pt x="882" y="215"/>
                    </a:lnTo>
                    <a:lnTo>
                      <a:pt x="881" y="216"/>
                    </a:lnTo>
                    <a:lnTo>
                      <a:pt x="880" y="217"/>
                    </a:lnTo>
                    <a:lnTo>
                      <a:pt x="880" y="218"/>
                    </a:lnTo>
                    <a:lnTo>
                      <a:pt x="880" y="218"/>
                    </a:lnTo>
                    <a:lnTo>
                      <a:pt x="880" y="219"/>
                    </a:lnTo>
                    <a:lnTo>
                      <a:pt x="880" y="220"/>
                    </a:lnTo>
                    <a:lnTo>
                      <a:pt x="879" y="221"/>
                    </a:lnTo>
                    <a:lnTo>
                      <a:pt x="879" y="221"/>
                    </a:lnTo>
                    <a:lnTo>
                      <a:pt x="879" y="222"/>
                    </a:lnTo>
                    <a:lnTo>
                      <a:pt x="879" y="223"/>
                    </a:lnTo>
                    <a:lnTo>
                      <a:pt x="878" y="223"/>
                    </a:lnTo>
                    <a:lnTo>
                      <a:pt x="878" y="224"/>
                    </a:lnTo>
                    <a:lnTo>
                      <a:pt x="878" y="224"/>
                    </a:lnTo>
                    <a:lnTo>
                      <a:pt x="878" y="225"/>
                    </a:lnTo>
                    <a:lnTo>
                      <a:pt x="877" y="227"/>
                    </a:lnTo>
                    <a:lnTo>
                      <a:pt x="876" y="228"/>
                    </a:lnTo>
                    <a:lnTo>
                      <a:pt x="875" y="228"/>
                    </a:lnTo>
                    <a:lnTo>
                      <a:pt x="874" y="229"/>
                    </a:lnTo>
                    <a:lnTo>
                      <a:pt x="873" y="230"/>
                    </a:lnTo>
                    <a:lnTo>
                      <a:pt x="873" y="230"/>
                    </a:lnTo>
                    <a:lnTo>
                      <a:pt x="873" y="231"/>
                    </a:lnTo>
                    <a:lnTo>
                      <a:pt x="873" y="231"/>
                    </a:lnTo>
                    <a:lnTo>
                      <a:pt x="872" y="232"/>
                    </a:lnTo>
                    <a:lnTo>
                      <a:pt x="871" y="232"/>
                    </a:lnTo>
                    <a:lnTo>
                      <a:pt x="871" y="233"/>
                    </a:lnTo>
                    <a:lnTo>
                      <a:pt x="870" y="233"/>
                    </a:lnTo>
                    <a:lnTo>
                      <a:pt x="870" y="234"/>
                    </a:lnTo>
                    <a:lnTo>
                      <a:pt x="869" y="236"/>
                    </a:lnTo>
                    <a:lnTo>
                      <a:pt x="869" y="237"/>
                    </a:lnTo>
                    <a:lnTo>
                      <a:pt x="869" y="237"/>
                    </a:lnTo>
                    <a:lnTo>
                      <a:pt x="870" y="238"/>
                    </a:lnTo>
                    <a:lnTo>
                      <a:pt x="870" y="240"/>
                    </a:lnTo>
                    <a:lnTo>
                      <a:pt x="870" y="241"/>
                    </a:lnTo>
                    <a:lnTo>
                      <a:pt x="870" y="242"/>
                    </a:lnTo>
                    <a:lnTo>
                      <a:pt x="869" y="243"/>
                    </a:lnTo>
                    <a:lnTo>
                      <a:pt x="869" y="244"/>
                    </a:lnTo>
                    <a:lnTo>
                      <a:pt x="869" y="245"/>
                    </a:lnTo>
                    <a:lnTo>
                      <a:pt x="869" y="245"/>
                    </a:lnTo>
                    <a:lnTo>
                      <a:pt x="868" y="246"/>
                    </a:lnTo>
                    <a:lnTo>
                      <a:pt x="868" y="248"/>
                    </a:lnTo>
                    <a:lnTo>
                      <a:pt x="867" y="250"/>
                    </a:lnTo>
                    <a:lnTo>
                      <a:pt x="867" y="250"/>
                    </a:lnTo>
                    <a:lnTo>
                      <a:pt x="867" y="250"/>
                    </a:lnTo>
                    <a:lnTo>
                      <a:pt x="867" y="251"/>
                    </a:lnTo>
                    <a:lnTo>
                      <a:pt x="867" y="252"/>
                    </a:lnTo>
                    <a:lnTo>
                      <a:pt x="867" y="252"/>
                    </a:lnTo>
                    <a:lnTo>
                      <a:pt x="867" y="252"/>
                    </a:lnTo>
                    <a:lnTo>
                      <a:pt x="865" y="253"/>
                    </a:lnTo>
                    <a:lnTo>
                      <a:pt x="865" y="253"/>
                    </a:lnTo>
                    <a:lnTo>
                      <a:pt x="865" y="254"/>
                    </a:lnTo>
                    <a:lnTo>
                      <a:pt x="865" y="254"/>
                    </a:lnTo>
                    <a:lnTo>
                      <a:pt x="864" y="254"/>
                    </a:lnTo>
                    <a:lnTo>
                      <a:pt x="863" y="255"/>
                    </a:lnTo>
                    <a:lnTo>
                      <a:pt x="863" y="255"/>
                    </a:lnTo>
                    <a:lnTo>
                      <a:pt x="863" y="256"/>
                    </a:lnTo>
                    <a:lnTo>
                      <a:pt x="862" y="258"/>
                    </a:lnTo>
                    <a:lnTo>
                      <a:pt x="862" y="260"/>
                    </a:lnTo>
                    <a:lnTo>
                      <a:pt x="861" y="260"/>
                    </a:lnTo>
                    <a:lnTo>
                      <a:pt x="861" y="260"/>
                    </a:lnTo>
                    <a:lnTo>
                      <a:pt x="862" y="261"/>
                    </a:lnTo>
                    <a:lnTo>
                      <a:pt x="862" y="262"/>
                    </a:lnTo>
                    <a:lnTo>
                      <a:pt x="861" y="262"/>
                    </a:lnTo>
                    <a:lnTo>
                      <a:pt x="861" y="262"/>
                    </a:lnTo>
                    <a:lnTo>
                      <a:pt x="860" y="262"/>
                    </a:lnTo>
                    <a:lnTo>
                      <a:pt x="859" y="263"/>
                    </a:lnTo>
                    <a:lnTo>
                      <a:pt x="859" y="263"/>
                    </a:lnTo>
                    <a:lnTo>
                      <a:pt x="859" y="263"/>
                    </a:lnTo>
                    <a:lnTo>
                      <a:pt x="859" y="264"/>
                    </a:lnTo>
                    <a:lnTo>
                      <a:pt x="859" y="264"/>
                    </a:lnTo>
                    <a:lnTo>
                      <a:pt x="859" y="264"/>
                    </a:lnTo>
                    <a:lnTo>
                      <a:pt x="859" y="265"/>
                    </a:lnTo>
                    <a:lnTo>
                      <a:pt x="859" y="266"/>
                    </a:lnTo>
                    <a:lnTo>
                      <a:pt x="859" y="267"/>
                    </a:lnTo>
                    <a:lnTo>
                      <a:pt x="859" y="267"/>
                    </a:lnTo>
                    <a:lnTo>
                      <a:pt x="858" y="268"/>
                    </a:lnTo>
                    <a:lnTo>
                      <a:pt x="858" y="268"/>
                    </a:lnTo>
                    <a:lnTo>
                      <a:pt x="858" y="268"/>
                    </a:lnTo>
                    <a:lnTo>
                      <a:pt x="858" y="269"/>
                    </a:lnTo>
                    <a:lnTo>
                      <a:pt x="858" y="269"/>
                    </a:lnTo>
                    <a:lnTo>
                      <a:pt x="857" y="270"/>
                    </a:lnTo>
                    <a:lnTo>
                      <a:pt x="858" y="270"/>
                    </a:lnTo>
                    <a:lnTo>
                      <a:pt x="857" y="270"/>
                    </a:lnTo>
                    <a:lnTo>
                      <a:pt x="857" y="271"/>
                    </a:lnTo>
                    <a:lnTo>
                      <a:pt x="856" y="271"/>
                    </a:lnTo>
                    <a:lnTo>
                      <a:pt x="855" y="271"/>
                    </a:lnTo>
                    <a:lnTo>
                      <a:pt x="855" y="272"/>
                    </a:lnTo>
                    <a:lnTo>
                      <a:pt x="854" y="272"/>
                    </a:lnTo>
                    <a:lnTo>
                      <a:pt x="854" y="272"/>
                    </a:lnTo>
                    <a:lnTo>
                      <a:pt x="854" y="273"/>
                    </a:lnTo>
                    <a:lnTo>
                      <a:pt x="854" y="273"/>
                    </a:lnTo>
                    <a:lnTo>
                      <a:pt x="853" y="274"/>
                    </a:lnTo>
                    <a:lnTo>
                      <a:pt x="852" y="274"/>
                    </a:lnTo>
                    <a:lnTo>
                      <a:pt x="852" y="275"/>
                    </a:lnTo>
                    <a:lnTo>
                      <a:pt x="852" y="275"/>
                    </a:lnTo>
                    <a:lnTo>
                      <a:pt x="852" y="275"/>
                    </a:lnTo>
                    <a:lnTo>
                      <a:pt x="852" y="276"/>
                    </a:lnTo>
                    <a:lnTo>
                      <a:pt x="853" y="276"/>
                    </a:lnTo>
                    <a:lnTo>
                      <a:pt x="853" y="276"/>
                    </a:lnTo>
                    <a:lnTo>
                      <a:pt x="853" y="277"/>
                    </a:lnTo>
                    <a:lnTo>
                      <a:pt x="853" y="277"/>
                    </a:lnTo>
                    <a:lnTo>
                      <a:pt x="853" y="278"/>
                    </a:lnTo>
                    <a:lnTo>
                      <a:pt x="853" y="278"/>
                    </a:lnTo>
                    <a:lnTo>
                      <a:pt x="853" y="278"/>
                    </a:lnTo>
                    <a:lnTo>
                      <a:pt x="854" y="279"/>
                    </a:lnTo>
                    <a:lnTo>
                      <a:pt x="854" y="279"/>
                    </a:lnTo>
                    <a:lnTo>
                      <a:pt x="854" y="280"/>
                    </a:lnTo>
                    <a:lnTo>
                      <a:pt x="854" y="280"/>
                    </a:lnTo>
                    <a:lnTo>
                      <a:pt x="854" y="281"/>
                    </a:lnTo>
                    <a:lnTo>
                      <a:pt x="854" y="282"/>
                    </a:lnTo>
                    <a:lnTo>
                      <a:pt x="854" y="282"/>
                    </a:lnTo>
                    <a:lnTo>
                      <a:pt x="854" y="282"/>
                    </a:lnTo>
                    <a:lnTo>
                      <a:pt x="854" y="282"/>
                    </a:lnTo>
                    <a:lnTo>
                      <a:pt x="853" y="283"/>
                    </a:lnTo>
                    <a:lnTo>
                      <a:pt x="853" y="284"/>
                    </a:lnTo>
                    <a:lnTo>
                      <a:pt x="853" y="284"/>
                    </a:lnTo>
                    <a:lnTo>
                      <a:pt x="853" y="285"/>
                    </a:lnTo>
                    <a:lnTo>
                      <a:pt x="853" y="285"/>
                    </a:lnTo>
                    <a:lnTo>
                      <a:pt x="852" y="286"/>
                    </a:lnTo>
                    <a:lnTo>
                      <a:pt x="852" y="286"/>
                    </a:lnTo>
                    <a:lnTo>
                      <a:pt x="851" y="286"/>
                    </a:lnTo>
                    <a:lnTo>
                      <a:pt x="851" y="286"/>
                    </a:lnTo>
                    <a:lnTo>
                      <a:pt x="851" y="287"/>
                    </a:lnTo>
                    <a:lnTo>
                      <a:pt x="851" y="287"/>
                    </a:lnTo>
                    <a:lnTo>
                      <a:pt x="851" y="287"/>
                    </a:lnTo>
                    <a:lnTo>
                      <a:pt x="850" y="288"/>
                    </a:lnTo>
                    <a:lnTo>
                      <a:pt x="850" y="288"/>
                    </a:lnTo>
                    <a:lnTo>
                      <a:pt x="850" y="290"/>
                    </a:lnTo>
                    <a:lnTo>
                      <a:pt x="851" y="290"/>
                    </a:lnTo>
                    <a:lnTo>
                      <a:pt x="851" y="291"/>
                    </a:lnTo>
                    <a:lnTo>
                      <a:pt x="851" y="291"/>
                    </a:lnTo>
                    <a:lnTo>
                      <a:pt x="852" y="292"/>
                    </a:lnTo>
                    <a:lnTo>
                      <a:pt x="852" y="292"/>
                    </a:lnTo>
                    <a:lnTo>
                      <a:pt x="852" y="293"/>
                    </a:lnTo>
                    <a:lnTo>
                      <a:pt x="851" y="294"/>
                    </a:lnTo>
                    <a:lnTo>
                      <a:pt x="850" y="294"/>
                    </a:lnTo>
                    <a:lnTo>
                      <a:pt x="849" y="295"/>
                    </a:lnTo>
                    <a:lnTo>
                      <a:pt x="849" y="295"/>
                    </a:lnTo>
                    <a:lnTo>
                      <a:pt x="849" y="296"/>
                    </a:lnTo>
                    <a:lnTo>
                      <a:pt x="849" y="296"/>
                    </a:lnTo>
                    <a:lnTo>
                      <a:pt x="849" y="297"/>
                    </a:lnTo>
                    <a:lnTo>
                      <a:pt x="850" y="298"/>
                    </a:lnTo>
                    <a:lnTo>
                      <a:pt x="850" y="298"/>
                    </a:lnTo>
                    <a:lnTo>
                      <a:pt x="849" y="299"/>
                    </a:lnTo>
                    <a:lnTo>
                      <a:pt x="849" y="300"/>
                    </a:lnTo>
                    <a:lnTo>
                      <a:pt x="850" y="300"/>
                    </a:lnTo>
                    <a:lnTo>
                      <a:pt x="850" y="301"/>
                    </a:lnTo>
                    <a:lnTo>
                      <a:pt x="850" y="301"/>
                    </a:lnTo>
                    <a:lnTo>
                      <a:pt x="850" y="301"/>
                    </a:lnTo>
                    <a:lnTo>
                      <a:pt x="850" y="302"/>
                    </a:lnTo>
                    <a:lnTo>
                      <a:pt x="850" y="302"/>
                    </a:lnTo>
                    <a:lnTo>
                      <a:pt x="850" y="302"/>
                    </a:lnTo>
                    <a:lnTo>
                      <a:pt x="850" y="303"/>
                    </a:lnTo>
                    <a:lnTo>
                      <a:pt x="850" y="303"/>
                    </a:lnTo>
                    <a:lnTo>
                      <a:pt x="850" y="304"/>
                    </a:lnTo>
                    <a:lnTo>
                      <a:pt x="850" y="304"/>
                    </a:lnTo>
                    <a:lnTo>
                      <a:pt x="850" y="306"/>
                    </a:lnTo>
                    <a:lnTo>
                      <a:pt x="850" y="307"/>
                    </a:lnTo>
                    <a:lnTo>
                      <a:pt x="850" y="307"/>
                    </a:lnTo>
                    <a:lnTo>
                      <a:pt x="850" y="307"/>
                    </a:lnTo>
                    <a:lnTo>
                      <a:pt x="849" y="308"/>
                    </a:lnTo>
                    <a:lnTo>
                      <a:pt x="848" y="308"/>
                    </a:lnTo>
                    <a:lnTo>
                      <a:pt x="848" y="309"/>
                    </a:lnTo>
                    <a:lnTo>
                      <a:pt x="848" y="310"/>
                    </a:lnTo>
                    <a:lnTo>
                      <a:pt x="847" y="311"/>
                    </a:lnTo>
                    <a:lnTo>
                      <a:pt x="846" y="311"/>
                    </a:lnTo>
                    <a:lnTo>
                      <a:pt x="846" y="311"/>
                    </a:lnTo>
                    <a:lnTo>
                      <a:pt x="846" y="311"/>
                    </a:lnTo>
                    <a:lnTo>
                      <a:pt x="846" y="312"/>
                    </a:lnTo>
                    <a:lnTo>
                      <a:pt x="846" y="312"/>
                    </a:lnTo>
                    <a:lnTo>
                      <a:pt x="846" y="314"/>
                    </a:lnTo>
                    <a:lnTo>
                      <a:pt x="846" y="315"/>
                    </a:lnTo>
                    <a:lnTo>
                      <a:pt x="846" y="316"/>
                    </a:lnTo>
                    <a:lnTo>
                      <a:pt x="846" y="317"/>
                    </a:lnTo>
                    <a:lnTo>
                      <a:pt x="846" y="317"/>
                    </a:lnTo>
                    <a:lnTo>
                      <a:pt x="846" y="317"/>
                    </a:lnTo>
                    <a:lnTo>
                      <a:pt x="846" y="318"/>
                    </a:lnTo>
                    <a:lnTo>
                      <a:pt x="846" y="320"/>
                    </a:lnTo>
                    <a:lnTo>
                      <a:pt x="846" y="321"/>
                    </a:lnTo>
                    <a:lnTo>
                      <a:pt x="846" y="321"/>
                    </a:lnTo>
                    <a:lnTo>
                      <a:pt x="845" y="322"/>
                    </a:lnTo>
                    <a:lnTo>
                      <a:pt x="845" y="323"/>
                    </a:lnTo>
                    <a:lnTo>
                      <a:pt x="844" y="324"/>
                    </a:lnTo>
                    <a:lnTo>
                      <a:pt x="843" y="324"/>
                    </a:lnTo>
                    <a:lnTo>
                      <a:pt x="843" y="325"/>
                    </a:lnTo>
                    <a:lnTo>
                      <a:pt x="842" y="326"/>
                    </a:lnTo>
                    <a:lnTo>
                      <a:pt x="842" y="327"/>
                    </a:lnTo>
                    <a:lnTo>
                      <a:pt x="842" y="327"/>
                    </a:lnTo>
                    <a:lnTo>
                      <a:pt x="842" y="329"/>
                    </a:lnTo>
                    <a:lnTo>
                      <a:pt x="841" y="329"/>
                    </a:lnTo>
                    <a:lnTo>
                      <a:pt x="840" y="330"/>
                    </a:lnTo>
                    <a:lnTo>
                      <a:pt x="840" y="331"/>
                    </a:lnTo>
                    <a:lnTo>
                      <a:pt x="840" y="332"/>
                    </a:lnTo>
                    <a:lnTo>
                      <a:pt x="840" y="333"/>
                    </a:lnTo>
                    <a:lnTo>
                      <a:pt x="840" y="333"/>
                    </a:lnTo>
                    <a:lnTo>
                      <a:pt x="839" y="334"/>
                    </a:lnTo>
                    <a:lnTo>
                      <a:pt x="839" y="335"/>
                    </a:lnTo>
                    <a:lnTo>
                      <a:pt x="839" y="336"/>
                    </a:lnTo>
                    <a:lnTo>
                      <a:pt x="839" y="336"/>
                    </a:lnTo>
                    <a:lnTo>
                      <a:pt x="839" y="337"/>
                    </a:lnTo>
                    <a:lnTo>
                      <a:pt x="839" y="339"/>
                    </a:lnTo>
                    <a:lnTo>
                      <a:pt x="839" y="340"/>
                    </a:lnTo>
                    <a:lnTo>
                      <a:pt x="839" y="340"/>
                    </a:lnTo>
                    <a:lnTo>
                      <a:pt x="839" y="341"/>
                    </a:lnTo>
                    <a:lnTo>
                      <a:pt x="839" y="342"/>
                    </a:lnTo>
                    <a:lnTo>
                      <a:pt x="839" y="342"/>
                    </a:lnTo>
                    <a:lnTo>
                      <a:pt x="839" y="342"/>
                    </a:lnTo>
                    <a:lnTo>
                      <a:pt x="839" y="343"/>
                    </a:lnTo>
                    <a:lnTo>
                      <a:pt x="839" y="343"/>
                    </a:lnTo>
                    <a:lnTo>
                      <a:pt x="840" y="344"/>
                    </a:lnTo>
                    <a:lnTo>
                      <a:pt x="840" y="344"/>
                    </a:lnTo>
                    <a:lnTo>
                      <a:pt x="840" y="345"/>
                    </a:lnTo>
                    <a:lnTo>
                      <a:pt x="840" y="345"/>
                    </a:lnTo>
                    <a:lnTo>
                      <a:pt x="841" y="346"/>
                    </a:lnTo>
                    <a:lnTo>
                      <a:pt x="841" y="346"/>
                    </a:lnTo>
                    <a:lnTo>
                      <a:pt x="842" y="346"/>
                    </a:lnTo>
                    <a:lnTo>
                      <a:pt x="842" y="346"/>
                    </a:lnTo>
                    <a:lnTo>
                      <a:pt x="843" y="346"/>
                    </a:lnTo>
                    <a:lnTo>
                      <a:pt x="843" y="346"/>
                    </a:lnTo>
                    <a:lnTo>
                      <a:pt x="844" y="346"/>
                    </a:lnTo>
                    <a:lnTo>
                      <a:pt x="844" y="346"/>
                    </a:lnTo>
                    <a:lnTo>
                      <a:pt x="844" y="346"/>
                    </a:lnTo>
                    <a:lnTo>
                      <a:pt x="845" y="347"/>
                    </a:lnTo>
                    <a:lnTo>
                      <a:pt x="845" y="347"/>
                    </a:lnTo>
                    <a:lnTo>
                      <a:pt x="845" y="347"/>
                    </a:lnTo>
                    <a:lnTo>
                      <a:pt x="845" y="347"/>
                    </a:lnTo>
                    <a:lnTo>
                      <a:pt x="845" y="347"/>
                    </a:lnTo>
                    <a:lnTo>
                      <a:pt x="845" y="348"/>
                    </a:lnTo>
                    <a:lnTo>
                      <a:pt x="845" y="349"/>
                    </a:lnTo>
                    <a:lnTo>
                      <a:pt x="845" y="349"/>
                    </a:lnTo>
                    <a:lnTo>
                      <a:pt x="844" y="350"/>
                    </a:lnTo>
                    <a:lnTo>
                      <a:pt x="844" y="350"/>
                    </a:lnTo>
                    <a:lnTo>
                      <a:pt x="845" y="350"/>
                    </a:lnTo>
                    <a:lnTo>
                      <a:pt x="844" y="352"/>
                    </a:lnTo>
                    <a:lnTo>
                      <a:pt x="845" y="353"/>
                    </a:lnTo>
                    <a:lnTo>
                      <a:pt x="844" y="354"/>
                    </a:lnTo>
                    <a:lnTo>
                      <a:pt x="844" y="355"/>
                    </a:lnTo>
                    <a:lnTo>
                      <a:pt x="843" y="355"/>
                    </a:lnTo>
                    <a:lnTo>
                      <a:pt x="843" y="355"/>
                    </a:lnTo>
                    <a:lnTo>
                      <a:pt x="842" y="355"/>
                    </a:lnTo>
                    <a:lnTo>
                      <a:pt x="842" y="356"/>
                    </a:lnTo>
                    <a:lnTo>
                      <a:pt x="841" y="356"/>
                    </a:lnTo>
                    <a:lnTo>
                      <a:pt x="841" y="357"/>
                    </a:lnTo>
                    <a:lnTo>
                      <a:pt x="840" y="357"/>
                    </a:lnTo>
                    <a:lnTo>
                      <a:pt x="840" y="357"/>
                    </a:lnTo>
                    <a:lnTo>
                      <a:pt x="840" y="358"/>
                    </a:lnTo>
                    <a:lnTo>
                      <a:pt x="840" y="359"/>
                    </a:lnTo>
                    <a:lnTo>
                      <a:pt x="840" y="360"/>
                    </a:lnTo>
                    <a:lnTo>
                      <a:pt x="841" y="360"/>
                    </a:lnTo>
                    <a:lnTo>
                      <a:pt x="841" y="362"/>
                    </a:lnTo>
                    <a:lnTo>
                      <a:pt x="841" y="363"/>
                    </a:lnTo>
                    <a:lnTo>
                      <a:pt x="842" y="364"/>
                    </a:lnTo>
                    <a:lnTo>
                      <a:pt x="842" y="365"/>
                    </a:lnTo>
                    <a:lnTo>
                      <a:pt x="842" y="366"/>
                    </a:lnTo>
                    <a:lnTo>
                      <a:pt x="842" y="367"/>
                    </a:lnTo>
                    <a:lnTo>
                      <a:pt x="842" y="367"/>
                    </a:lnTo>
                    <a:lnTo>
                      <a:pt x="842" y="368"/>
                    </a:lnTo>
                    <a:lnTo>
                      <a:pt x="843" y="368"/>
                    </a:lnTo>
                    <a:lnTo>
                      <a:pt x="844" y="368"/>
                    </a:lnTo>
                    <a:lnTo>
                      <a:pt x="844" y="368"/>
                    </a:lnTo>
                    <a:lnTo>
                      <a:pt x="845" y="369"/>
                    </a:lnTo>
                    <a:lnTo>
                      <a:pt x="845" y="369"/>
                    </a:lnTo>
                    <a:lnTo>
                      <a:pt x="845" y="369"/>
                    </a:lnTo>
                    <a:lnTo>
                      <a:pt x="846" y="370"/>
                    </a:lnTo>
                    <a:lnTo>
                      <a:pt x="846" y="370"/>
                    </a:lnTo>
                    <a:lnTo>
                      <a:pt x="846" y="371"/>
                    </a:lnTo>
                    <a:lnTo>
                      <a:pt x="846" y="371"/>
                    </a:lnTo>
                    <a:lnTo>
                      <a:pt x="845" y="371"/>
                    </a:lnTo>
                    <a:lnTo>
                      <a:pt x="845" y="372"/>
                    </a:lnTo>
                    <a:lnTo>
                      <a:pt x="844" y="372"/>
                    </a:lnTo>
                    <a:lnTo>
                      <a:pt x="843" y="373"/>
                    </a:lnTo>
                    <a:lnTo>
                      <a:pt x="843" y="373"/>
                    </a:lnTo>
                    <a:lnTo>
                      <a:pt x="843" y="373"/>
                    </a:lnTo>
                    <a:lnTo>
                      <a:pt x="844" y="374"/>
                    </a:lnTo>
                    <a:lnTo>
                      <a:pt x="844" y="374"/>
                    </a:lnTo>
                    <a:lnTo>
                      <a:pt x="844" y="376"/>
                    </a:lnTo>
                    <a:lnTo>
                      <a:pt x="844" y="376"/>
                    </a:lnTo>
                    <a:lnTo>
                      <a:pt x="843" y="377"/>
                    </a:lnTo>
                    <a:lnTo>
                      <a:pt x="843" y="377"/>
                    </a:lnTo>
                    <a:lnTo>
                      <a:pt x="842" y="377"/>
                    </a:lnTo>
                    <a:lnTo>
                      <a:pt x="842" y="378"/>
                    </a:lnTo>
                    <a:lnTo>
                      <a:pt x="842" y="379"/>
                    </a:lnTo>
                    <a:lnTo>
                      <a:pt x="842" y="379"/>
                    </a:lnTo>
                    <a:lnTo>
                      <a:pt x="842" y="380"/>
                    </a:lnTo>
                    <a:lnTo>
                      <a:pt x="842" y="380"/>
                    </a:lnTo>
                    <a:lnTo>
                      <a:pt x="842" y="380"/>
                    </a:lnTo>
                    <a:lnTo>
                      <a:pt x="842" y="381"/>
                    </a:lnTo>
                    <a:lnTo>
                      <a:pt x="842" y="381"/>
                    </a:lnTo>
                    <a:lnTo>
                      <a:pt x="841" y="381"/>
                    </a:lnTo>
                    <a:lnTo>
                      <a:pt x="841" y="382"/>
                    </a:lnTo>
                    <a:lnTo>
                      <a:pt x="842" y="383"/>
                    </a:lnTo>
                    <a:lnTo>
                      <a:pt x="842" y="383"/>
                    </a:lnTo>
                    <a:lnTo>
                      <a:pt x="843" y="383"/>
                    </a:lnTo>
                    <a:lnTo>
                      <a:pt x="843" y="384"/>
                    </a:lnTo>
                    <a:lnTo>
                      <a:pt x="843" y="384"/>
                    </a:lnTo>
                    <a:lnTo>
                      <a:pt x="843" y="385"/>
                    </a:lnTo>
                    <a:lnTo>
                      <a:pt x="843" y="385"/>
                    </a:lnTo>
                    <a:lnTo>
                      <a:pt x="843" y="386"/>
                    </a:lnTo>
                    <a:lnTo>
                      <a:pt x="843" y="386"/>
                    </a:lnTo>
                    <a:lnTo>
                      <a:pt x="843" y="386"/>
                    </a:lnTo>
                    <a:lnTo>
                      <a:pt x="843" y="387"/>
                    </a:lnTo>
                    <a:lnTo>
                      <a:pt x="843" y="387"/>
                    </a:lnTo>
                    <a:lnTo>
                      <a:pt x="842" y="387"/>
                    </a:lnTo>
                    <a:lnTo>
                      <a:pt x="842" y="388"/>
                    </a:lnTo>
                    <a:lnTo>
                      <a:pt x="842" y="388"/>
                    </a:lnTo>
                    <a:lnTo>
                      <a:pt x="842" y="389"/>
                    </a:lnTo>
                    <a:lnTo>
                      <a:pt x="842" y="389"/>
                    </a:lnTo>
                    <a:lnTo>
                      <a:pt x="843" y="389"/>
                    </a:lnTo>
                    <a:lnTo>
                      <a:pt x="842" y="389"/>
                    </a:lnTo>
                    <a:lnTo>
                      <a:pt x="842" y="390"/>
                    </a:lnTo>
                    <a:lnTo>
                      <a:pt x="842" y="390"/>
                    </a:lnTo>
                    <a:lnTo>
                      <a:pt x="842" y="391"/>
                    </a:lnTo>
                    <a:lnTo>
                      <a:pt x="842" y="391"/>
                    </a:lnTo>
                    <a:lnTo>
                      <a:pt x="842" y="391"/>
                    </a:lnTo>
                    <a:lnTo>
                      <a:pt x="842" y="392"/>
                    </a:lnTo>
                    <a:lnTo>
                      <a:pt x="842" y="392"/>
                    </a:lnTo>
                    <a:lnTo>
                      <a:pt x="842" y="393"/>
                    </a:lnTo>
                    <a:lnTo>
                      <a:pt x="842" y="394"/>
                    </a:lnTo>
                    <a:lnTo>
                      <a:pt x="841" y="394"/>
                    </a:lnTo>
                    <a:lnTo>
                      <a:pt x="841" y="394"/>
                    </a:lnTo>
                    <a:lnTo>
                      <a:pt x="841" y="395"/>
                    </a:lnTo>
                    <a:lnTo>
                      <a:pt x="842" y="396"/>
                    </a:lnTo>
                    <a:lnTo>
                      <a:pt x="842" y="396"/>
                    </a:lnTo>
                    <a:lnTo>
                      <a:pt x="843" y="396"/>
                    </a:lnTo>
                    <a:lnTo>
                      <a:pt x="843" y="396"/>
                    </a:lnTo>
                    <a:lnTo>
                      <a:pt x="844" y="396"/>
                    </a:lnTo>
                    <a:lnTo>
                      <a:pt x="844" y="396"/>
                    </a:lnTo>
                    <a:lnTo>
                      <a:pt x="844" y="396"/>
                    </a:lnTo>
                    <a:lnTo>
                      <a:pt x="844" y="397"/>
                    </a:lnTo>
                    <a:lnTo>
                      <a:pt x="844" y="397"/>
                    </a:lnTo>
                    <a:lnTo>
                      <a:pt x="844" y="398"/>
                    </a:lnTo>
                    <a:lnTo>
                      <a:pt x="844" y="398"/>
                    </a:lnTo>
                    <a:lnTo>
                      <a:pt x="844" y="399"/>
                    </a:lnTo>
                    <a:lnTo>
                      <a:pt x="845" y="400"/>
                    </a:lnTo>
                    <a:lnTo>
                      <a:pt x="845" y="400"/>
                    </a:lnTo>
                    <a:lnTo>
                      <a:pt x="845" y="400"/>
                    </a:lnTo>
                    <a:lnTo>
                      <a:pt x="845" y="401"/>
                    </a:lnTo>
                    <a:lnTo>
                      <a:pt x="844" y="402"/>
                    </a:lnTo>
                    <a:lnTo>
                      <a:pt x="844" y="402"/>
                    </a:lnTo>
                    <a:lnTo>
                      <a:pt x="844" y="402"/>
                    </a:lnTo>
                    <a:lnTo>
                      <a:pt x="844" y="402"/>
                    </a:lnTo>
                    <a:lnTo>
                      <a:pt x="844" y="403"/>
                    </a:lnTo>
                    <a:lnTo>
                      <a:pt x="844" y="404"/>
                    </a:lnTo>
                    <a:lnTo>
                      <a:pt x="844" y="404"/>
                    </a:lnTo>
                    <a:lnTo>
                      <a:pt x="844" y="404"/>
                    </a:lnTo>
                    <a:lnTo>
                      <a:pt x="844" y="405"/>
                    </a:lnTo>
                    <a:lnTo>
                      <a:pt x="844" y="406"/>
                    </a:lnTo>
                    <a:lnTo>
                      <a:pt x="844" y="406"/>
                    </a:lnTo>
                    <a:lnTo>
                      <a:pt x="844" y="407"/>
                    </a:lnTo>
                    <a:lnTo>
                      <a:pt x="845" y="407"/>
                    </a:lnTo>
                    <a:lnTo>
                      <a:pt x="845" y="408"/>
                    </a:lnTo>
                    <a:lnTo>
                      <a:pt x="845" y="409"/>
                    </a:lnTo>
                    <a:lnTo>
                      <a:pt x="845" y="409"/>
                    </a:lnTo>
                    <a:lnTo>
                      <a:pt x="845" y="410"/>
                    </a:lnTo>
                    <a:lnTo>
                      <a:pt x="845" y="410"/>
                    </a:lnTo>
                    <a:lnTo>
                      <a:pt x="844" y="411"/>
                    </a:lnTo>
                    <a:lnTo>
                      <a:pt x="845" y="411"/>
                    </a:lnTo>
                    <a:lnTo>
                      <a:pt x="845" y="412"/>
                    </a:lnTo>
                    <a:lnTo>
                      <a:pt x="846" y="412"/>
                    </a:lnTo>
                    <a:lnTo>
                      <a:pt x="846" y="412"/>
                    </a:lnTo>
                    <a:lnTo>
                      <a:pt x="845" y="413"/>
                    </a:lnTo>
                    <a:lnTo>
                      <a:pt x="845" y="413"/>
                    </a:lnTo>
                    <a:lnTo>
                      <a:pt x="845" y="413"/>
                    </a:lnTo>
                    <a:lnTo>
                      <a:pt x="845" y="414"/>
                    </a:lnTo>
                    <a:lnTo>
                      <a:pt x="845" y="414"/>
                    </a:lnTo>
                    <a:lnTo>
                      <a:pt x="845" y="414"/>
                    </a:lnTo>
                    <a:lnTo>
                      <a:pt x="845" y="414"/>
                    </a:lnTo>
                    <a:lnTo>
                      <a:pt x="844" y="414"/>
                    </a:lnTo>
                    <a:lnTo>
                      <a:pt x="844" y="414"/>
                    </a:lnTo>
                    <a:lnTo>
                      <a:pt x="843" y="414"/>
                    </a:lnTo>
                    <a:lnTo>
                      <a:pt x="843" y="414"/>
                    </a:lnTo>
                    <a:lnTo>
                      <a:pt x="843" y="414"/>
                    </a:lnTo>
                    <a:lnTo>
                      <a:pt x="843" y="415"/>
                    </a:lnTo>
                    <a:lnTo>
                      <a:pt x="843" y="415"/>
                    </a:lnTo>
                    <a:lnTo>
                      <a:pt x="843" y="416"/>
                    </a:lnTo>
                    <a:lnTo>
                      <a:pt x="843" y="416"/>
                    </a:lnTo>
                    <a:lnTo>
                      <a:pt x="843" y="417"/>
                    </a:lnTo>
                    <a:lnTo>
                      <a:pt x="843" y="417"/>
                    </a:lnTo>
                    <a:lnTo>
                      <a:pt x="842" y="418"/>
                    </a:lnTo>
                    <a:lnTo>
                      <a:pt x="842" y="418"/>
                    </a:lnTo>
                    <a:lnTo>
                      <a:pt x="842" y="419"/>
                    </a:lnTo>
                    <a:lnTo>
                      <a:pt x="842" y="420"/>
                    </a:lnTo>
                    <a:lnTo>
                      <a:pt x="842" y="421"/>
                    </a:lnTo>
                    <a:lnTo>
                      <a:pt x="841" y="422"/>
                    </a:lnTo>
                    <a:lnTo>
                      <a:pt x="840" y="423"/>
                    </a:lnTo>
                    <a:lnTo>
                      <a:pt x="840" y="423"/>
                    </a:lnTo>
                    <a:lnTo>
                      <a:pt x="840" y="423"/>
                    </a:lnTo>
                    <a:lnTo>
                      <a:pt x="841" y="424"/>
                    </a:lnTo>
                    <a:lnTo>
                      <a:pt x="841" y="424"/>
                    </a:lnTo>
                    <a:lnTo>
                      <a:pt x="841" y="424"/>
                    </a:lnTo>
                    <a:lnTo>
                      <a:pt x="841" y="425"/>
                    </a:lnTo>
                    <a:lnTo>
                      <a:pt x="841" y="425"/>
                    </a:lnTo>
                    <a:lnTo>
                      <a:pt x="841" y="425"/>
                    </a:lnTo>
                    <a:lnTo>
                      <a:pt x="840" y="425"/>
                    </a:lnTo>
                    <a:lnTo>
                      <a:pt x="840" y="425"/>
                    </a:lnTo>
                    <a:lnTo>
                      <a:pt x="839" y="425"/>
                    </a:lnTo>
                    <a:lnTo>
                      <a:pt x="839" y="425"/>
                    </a:lnTo>
                    <a:lnTo>
                      <a:pt x="838" y="425"/>
                    </a:lnTo>
                    <a:lnTo>
                      <a:pt x="838" y="426"/>
                    </a:lnTo>
                    <a:lnTo>
                      <a:pt x="838" y="426"/>
                    </a:lnTo>
                    <a:lnTo>
                      <a:pt x="839" y="427"/>
                    </a:lnTo>
                    <a:lnTo>
                      <a:pt x="839" y="428"/>
                    </a:lnTo>
                    <a:lnTo>
                      <a:pt x="838" y="429"/>
                    </a:lnTo>
                    <a:lnTo>
                      <a:pt x="839" y="429"/>
                    </a:lnTo>
                    <a:lnTo>
                      <a:pt x="839" y="429"/>
                    </a:lnTo>
                    <a:lnTo>
                      <a:pt x="840" y="429"/>
                    </a:lnTo>
                    <a:lnTo>
                      <a:pt x="840" y="429"/>
                    </a:lnTo>
                    <a:lnTo>
                      <a:pt x="840" y="429"/>
                    </a:lnTo>
                    <a:lnTo>
                      <a:pt x="841" y="429"/>
                    </a:lnTo>
                    <a:lnTo>
                      <a:pt x="842" y="429"/>
                    </a:lnTo>
                    <a:lnTo>
                      <a:pt x="842" y="429"/>
                    </a:lnTo>
                    <a:lnTo>
                      <a:pt x="843" y="429"/>
                    </a:lnTo>
                    <a:lnTo>
                      <a:pt x="843" y="430"/>
                    </a:lnTo>
                    <a:lnTo>
                      <a:pt x="843" y="430"/>
                    </a:lnTo>
                    <a:lnTo>
                      <a:pt x="842" y="431"/>
                    </a:lnTo>
                    <a:lnTo>
                      <a:pt x="842" y="432"/>
                    </a:lnTo>
                    <a:lnTo>
                      <a:pt x="842" y="433"/>
                    </a:lnTo>
                    <a:lnTo>
                      <a:pt x="843" y="433"/>
                    </a:lnTo>
                    <a:lnTo>
                      <a:pt x="843" y="434"/>
                    </a:lnTo>
                    <a:lnTo>
                      <a:pt x="843" y="433"/>
                    </a:lnTo>
                    <a:lnTo>
                      <a:pt x="844" y="434"/>
                    </a:lnTo>
                    <a:lnTo>
                      <a:pt x="844" y="434"/>
                    </a:lnTo>
                    <a:lnTo>
                      <a:pt x="844" y="434"/>
                    </a:lnTo>
                    <a:lnTo>
                      <a:pt x="843" y="434"/>
                    </a:lnTo>
                    <a:lnTo>
                      <a:pt x="843" y="435"/>
                    </a:lnTo>
                    <a:lnTo>
                      <a:pt x="843" y="435"/>
                    </a:lnTo>
                    <a:lnTo>
                      <a:pt x="844" y="436"/>
                    </a:lnTo>
                    <a:lnTo>
                      <a:pt x="844" y="436"/>
                    </a:lnTo>
                    <a:lnTo>
                      <a:pt x="844" y="436"/>
                    </a:lnTo>
                    <a:lnTo>
                      <a:pt x="844" y="437"/>
                    </a:lnTo>
                    <a:lnTo>
                      <a:pt x="844" y="438"/>
                    </a:lnTo>
                    <a:lnTo>
                      <a:pt x="843" y="438"/>
                    </a:lnTo>
                    <a:lnTo>
                      <a:pt x="843" y="439"/>
                    </a:lnTo>
                    <a:lnTo>
                      <a:pt x="843" y="439"/>
                    </a:lnTo>
                    <a:lnTo>
                      <a:pt x="843" y="439"/>
                    </a:lnTo>
                    <a:lnTo>
                      <a:pt x="843" y="439"/>
                    </a:lnTo>
                    <a:lnTo>
                      <a:pt x="845" y="439"/>
                    </a:lnTo>
                    <a:lnTo>
                      <a:pt x="845" y="439"/>
                    </a:lnTo>
                    <a:lnTo>
                      <a:pt x="844" y="440"/>
                    </a:lnTo>
                    <a:lnTo>
                      <a:pt x="844" y="441"/>
                    </a:lnTo>
                    <a:lnTo>
                      <a:pt x="844" y="441"/>
                    </a:lnTo>
                    <a:lnTo>
                      <a:pt x="844" y="442"/>
                    </a:lnTo>
                    <a:lnTo>
                      <a:pt x="844" y="443"/>
                    </a:lnTo>
                    <a:lnTo>
                      <a:pt x="844" y="443"/>
                    </a:lnTo>
                    <a:lnTo>
                      <a:pt x="844" y="443"/>
                    </a:lnTo>
                    <a:lnTo>
                      <a:pt x="845" y="443"/>
                    </a:lnTo>
                    <a:lnTo>
                      <a:pt x="845" y="442"/>
                    </a:lnTo>
                    <a:lnTo>
                      <a:pt x="845" y="441"/>
                    </a:lnTo>
                    <a:lnTo>
                      <a:pt x="846" y="441"/>
                    </a:lnTo>
                    <a:lnTo>
                      <a:pt x="846" y="441"/>
                    </a:lnTo>
                    <a:lnTo>
                      <a:pt x="847" y="441"/>
                    </a:lnTo>
                    <a:lnTo>
                      <a:pt x="847" y="441"/>
                    </a:lnTo>
                    <a:lnTo>
                      <a:pt x="847" y="441"/>
                    </a:lnTo>
                    <a:lnTo>
                      <a:pt x="847" y="442"/>
                    </a:lnTo>
                    <a:lnTo>
                      <a:pt x="847" y="442"/>
                    </a:lnTo>
                    <a:lnTo>
                      <a:pt x="847" y="442"/>
                    </a:lnTo>
                    <a:lnTo>
                      <a:pt x="846" y="442"/>
                    </a:lnTo>
                    <a:lnTo>
                      <a:pt x="846" y="443"/>
                    </a:lnTo>
                    <a:lnTo>
                      <a:pt x="846" y="443"/>
                    </a:lnTo>
                    <a:lnTo>
                      <a:pt x="846" y="443"/>
                    </a:lnTo>
                    <a:lnTo>
                      <a:pt x="847" y="444"/>
                    </a:lnTo>
                    <a:lnTo>
                      <a:pt x="848" y="445"/>
                    </a:lnTo>
                    <a:lnTo>
                      <a:pt x="850" y="445"/>
                    </a:lnTo>
                    <a:lnTo>
                      <a:pt x="851" y="445"/>
                    </a:lnTo>
                    <a:lnTo>
                      <a:pt x="851" y="445"/>
                    </a:lnTo>
                    <a:lnTo>
                      <a:pt x="852" y="444"/>
                    </a:lnTo>
                    <a:lnTo>
                      <a:pt x="852" y="444"/>
                    </a:lnTo>
                    <a:lnTo>
                      <a:pt x="852" y="445"/>
                    </a:lnTo>
                    <a:lnTo>
                      <a:pt x="852" y="446"/>
                    </a:lnTo>
                    <a:lnTo>
                      <a:pt x="852" y="446"/>
                    </a:lnTo>
                    <a:lnTo>
                      <a:pt x="853" y="447"/>
                    </a:lnTo>
                    <a:lnTo>
                      <a:pt x="853" y="448"/>
                    </a:lnTo>
                    <a:lnTo>
                      <a:pt x="853" y="449"/>
                    </a:lnTo>
                    <a:lnTo>
                      <a:pt x="852" y="449"/>
                    </a:lnTo>
                    <a:lnTo>
                      <a:pt x="852" y="449"/>
                    </a:lnTo>
                    <a:lnTo>
                      <a:pt x="852" y="450"/>
                    </a:lnTo>
                    <a:lnTo>
                      <a:pt x="852" y="451"/>
                    </a:lnTo>
                    <a:lnTo>
                      <a:pt x="851" y="452"/>
                    </a:lnTo>
                    <a:lnTo>
                      <a:pt x="851" y="452"/>
                    </a:lnTo>
                    <a:lnTo>
                      <a:pt x="851" y="453"/>
                    </a:lnTo>
                    <a:lnTo>
                      <a:pt x="851" y="455"/>
                    </a:lnTo>
                    <a:lnTo>
                      <a:pt x="851" y="455"/>
                    </a:lnTo>
                    <a:lnTo>
                      <a:pt x="851" y="456"/>
                    </a:lnTo>
                    <a:lnTo>
                      <a:pt x="850" y="456"/>
                    </a:lnTo>
                    <a:lnTo>
                      <a:pt x="850" y="456"/>
                    </a:lnTo>
                    <a:lnTo>
                      <a:pt x="849" y="456"/>
                    </a:lnTo>
                    <a:lnTo>
                      <a:pt x="849" y="456"/>
                    </a:lnTo>
                    <a:lnTo>
                      <a:pt x="849" y="457"/>
                    </a:lnTo>
                    <a:lnTo>
                      <a:pt x="848" y="457"/>
                    </a:lnTo>
                    <a:lnTo>
                      <a:pt x="848" y="457"/>
                    </a:lnTo>
                    <a:lnTo>
                      <a:pt x="848" y="457"/>
                    </a:lnTo>
                    <a:lnTo>
                      <a:pt x="847" y="457"/>
                    </a:lnTo>
                    <a:lnTo>
                      <a:pt x="847" y="457"/>
                    </a:lnTo>
                    <a:lnTo>
                      <a:pt x="846" y="457"/>
                    </a:lnTo>
                    <a:lnTo>
                      <a:pt x="846" y="457"/>
                    </a:lnTo>
                    <a:lnTo>
                      <a:pt x="846" y="457"/>
                    </a:lnTo>
                    <a:lnTo>
                      <a:pt x="846" y="457"/>
                    </a:lnTo>
                    <a:lnTo>
                      <a:pt x="846" y="459"/>
                    </a:lnTo>
                    <a:lnTo>
                      <a:pt x="846" y="459"/>
                    </a:lnTo>
                    <a:lnTo>
                      <a:pt x="847" y="459"/>
                    </a:lnTo>
                    <a:lnTo>
                      <a:pt x="847" y="459"/>
                    </a:lnTo>
                    <a:lnTo>
                      <a:pt x="847" y="460"/>
                    </a:lnTo>
                    <a:lnTo>
                      <a:pt x="847" y="460"/>
                    </a:lnTo>
                    <a:lnTo>
                      <a:pt x="847" y="460"/>
                    </a:lnTo>
                    <a:lnTo>
                      <a:pt x="847" y="461"/>
                    </a:lnTo>
                    <a:lnTo>
                      <a:pt x="846" y="461"/>
                    </a:lnTo>
                    <a:lnTo>
                      <a:pt x="846" y="461"/>
                    </a:lnTo>
                    <a:lnTo>
                      <a:pt x="845" y="461"/>
                    </a:lnTo>
                    <a:lnTo>
                      <a:pt x="845" y="461"/>
                    </a:lnTo>
                    <a:lnTo>
                      <a:pt x="844" y="461"/>
                    </a:lnTo>
                    <a:lnTo>
                      <a:pt x="844" y="462"/>
                    </a:lnTo>
                    <a:lnTo>
                      <a:pt x="844" y="462"/>
                    </a:lnTo>
                    <a:lnTo>
                      <a:pt x="844" y="462"/>
                    </a:lnTo>
                    <a:lnTo>
                      <a:pt x="845" y="463"/>
                    </a:lnTo>
                    <a:lnTo>
                      <a:pt x="845" y="464"/>
                    </a:lnTo>
                    <a:lnTo>
                      <a:pt x="845" y="464"/>
                    </a:lnTo>
                    <a:lnTo>
                      <a:pt x="845" y="464"/>
                    </a:lnTo>
                    <a:lnTo>
                      <a:pt x="845" y="464"/>
                    </a:lnTo>
                    <a:lnTo>
                      <a:pt x="846" y="465"/>
                    </a:lnTo>
                    <a:lnTo>
                      <a:pt x="845" y="466"/>
                    </a:lnTo>
                    <a:lnTo>
                      <a:pt x="845" y="467"/>
                    </a:lnTo>
                    <a:lnTo>
                      <a:pt x="845" y="467"/>
                    </a:lnTo>
                    <a:lnTo>
                      <a:pt x="845" y="468"/>
                    </a:lnTo>
                    <a:lnTo>
                      <a:pt x="845" y="468"/>
                    </a:lnTo>
                    <a:lnTo>
                      <a:pt x="845" y="469"/>
                    </a:lnTo>
                    <a:lnTo>
                      <a:pt x="845" y="470"/>
                    </a:lnTo>
                    <a:lnTo>
                      <a:pt x="844" y="471"/>
                    </a:lnTo>
                    <a:lnTo>
                      <a:pt x="844" y="472"/>
                    </a:lnTo>
                    <a:lnTo>
                      <a:pt x="844" y="472"/>
                    </a:lnTo>
                    <a:lnTo>
                      <a:pt x="844" y="472"/>
                    </a:lnTo>
                    <a:lnTo>
                      <a:pt x="844" y="473"/>
                    </a:lnTo>
                    <a:lnTo>
                      <a:pt x="845" y="473"/>
                    </a:lnTo>
                    <a:lnTo>
                      <a:pt x="846" y="474"/>
                    </a:lnTo>
                    <a:lnTo>
                      <a:pt x="846" y="474"/>
                    </a:lnTo>
                    <a:lnTo>
                      <a:pt x="846" y="474"/>
                    </a:lnTo>
                    <a:lnTo>
                      <a:pt x="845" y="475"/>
                    </a:lnTo>
                    <a:lnTo>
                      <a:pt x="845" y="475"/>
                    </a:lnTo>
                    <a:lnTo>
                      <a:pt x="845" y="476"/>
                    </a:lnTo>
                    <a:lnTo>
                      <a:pt x="845" y="477"/>
                    </a:lnTo>
                    <a:lnTo>
                      <a:pt x="845" y="477"/>
                    </a:lnTo>
                    <a:lnTo>
                      <a:pt x="844" y="478"/>
                    </a:lnTo>
                    <a:lnTo>
                      <a:pt x="844" y="479"/>
                    </a:lnTo>
                    <a:lnTo>
                      <a:pt x="844" y="479"/>
                    </a:lnTo>
                    <a:lnTo>
                      <a:pt x="844" y="481"/>
                    </a:lnTo>
                    <a:lnTo>
                      <a:pt x="843" y="481"/>
                    </a:lnTo>
                    <a:lnTo>
                      <a:pt x="843" y="481"/>
                    </a:lnTo>
                    <a:lnTo>
                      <a:pt x="843" y="482"/>
                    </a:lnTo>
                    <a:lnTo>
                      <a:pt x="842" y="483"/>
                    </a:lnTo>
                    <a:lnTo>
                      <a:pt x="842" y="483"/>
                    </a:lnTo>
                    <a:lnTo>
                      <a:pt x="841" y="484"/>
                    </a:lnTo>
                    <a:lnTo>
                      <a:pt x="841" y="484"/>
                    </a:lnTo>
                    <a:lnTo>
                      <a:pt x="840" y="485"/>
                    </a:lnTo>
                    <a:lnTo>
                      <a:pt x="840" y="486"/>
                    </a:lnTo>
                    <a:lnTo>
                      <a:pt x="839" y="486"/>
                    </a:lnTo>
                    <a:lnTo>
                      <a:pt x="839" y="486"/>
                    </a:lnTo>
                    <a:lnTo>
                      <a:pt x="839" y="486"/>
                    </a:lnTo>
                    <a:lnTo>
                      <a:pt x="839" y="487"/>
                    </a:lnTo>
                    <a:lnTo>
                      <a:pt x="838" y="488"/>
                    </a:lnTo>
                    <a:lnTo>
                      <a:pt x="839" y="489"/>
                    </a:lnTo>
                    <a:lnTo>
                      <a:pt x="839" y="491"/>
                    </a:lnTo>
                    <a:lnTo>
                      <a:pt x="839" y="491"/>
                    </a:lnTo>
                    <a:lnTo>
                      <a:pt x="838" y="491"/>
                    </a:lnTo>
                    <a:lnTo>
                      <a:pt x="838" y="491"/>
                    </a:lnTo>
                    <a:lnTo>
                      <a:pt x="838" y="491"/>
                    </a:lnTo>
                    <a:lnTo>
                      <a:pt x="837" y="491"/>
                    </a:lnTo>
                    <a:lnTo>
                      <a:pt x="837" y="492"/>
                    </a:lnTo>
                    <a:lnTo>
                      <a:pt x="836" y="493"/>
                    </a:lnTo>
                    <a:lnTo>
                      <a:pt x="836" y="494"/>
                    </a:lnTo>
                    <a:lnTo>
                      <a:pt x="836" y="494"/>
                    </a:lnTo>
                    <a:lnTo>
                      <a:pt x="835" y="495"/>
                    </a:lnTo>
                    <a:lnTo>
                      <a:pt x="834" y="495"/>
                    </a:lnTo>
                    <a:lnTo>
                      <a:pt x="833" y="495"/>
                    </a:lnTo>
                    <a:lnTo>
                      <a:pt x="833" y="496"/>
                    </a:lnTo>
                    <a:lnTo>
                      <a:pt x="832" y="496"/>
                    </a:lnTo>
                    <a:lnTo>
                      <a:pt x="831" y="497"/>
                    </a:lnTo>
                    <a:lnTo>
                      <a:pt x="831" y="497"/>
                    </a:lnTo>
                    <a:lnTo>
                      <a:pt x="831" y="498"/>
                    </a:lnTo>
                    <a:lnTo>
                      <a:pt x="831" y="500"/>
                    </a:lnTo>
                    <a:lnTo>
                      <a:pt x="831" y="501"/>
                    </a:lnTo>
                    <a:lnTo>
                      <a:pt x="830" y="502"/>
                    </a:lnTo>
                    <a:lnTo>
                      <a:pt x="830" y="502"/>
                    </a:lnTo>
                    <a:lnTo>
                      <a:pt x="830" y="503"/>
                    </a:lnTo>
                    <a:lnTo>
                      <a:pt x="830" y="503"/>
                    </a:lnTo>
                    <a:lnTo>
                      <a:pt x="830" y="504"/>
                    </a:lnTo>
                    <a:lnTo>
                      <a:pt x="829" y="504"/>
                    </a:lnTo>
                    <a:lnTo>
                      <a:pt x="829" y="507"/>
                    </a:lnTo>
                    <a:lnTo>
                      <a:pt x="828" y="508"/>
                    </a:lnTo>
                    <a:lnTo>
                      <a:pt x="828" y="509"/>
                    </a:lnTo>
                    <a:lnTo>
                      <a:pt x="827" y="510"/>
                    </a:lnTo>
                    <a:lnTo>
                      <a:pt x="827" y="510"/>
                    </a:lnTo>
                    <a:lnTo>
                      <a:pt x="827" y="511"/>
                    </a:lnTo>
                    <a:lnTo>
                      <a:pt x="826" y="511"/>
                    </a:lnTo>
                    <a:lnTo>
                      <a:pt x="826" y="511"/>
                    </a:lnTo>
                    <a:lnTo>
                      <a:pt x="826" y="511"/>
                    </a:lnTo>
                    <a:lnTo>
                      <a:pt x="825" y="511"/>
                    </a:lnTo>
                    <a:lnTo>
                      <a:pt x="824" y="511"/>
                    </a:lnTo>
                    <a:lnTo>
                      <a:pt x="823" y="511"/>
                    </a:lnTo>
                    <a:lnTo>
                      <a:pt x="823" y="512"/>
                    </a:lnTo>
                    <a:lnTo>
                      <a:pt x="822" y="513"/>
                    </a:lnTo>
                    <a:lnTo>
                      <a:pt x="822" y="513"/>
                    </a:lnTo>
                    <a:lnTo>
                      <a:pt x="822" y="513"/>
                    </a:lnTo>
                    <a:lnTo>
                      <a:pt x="822" y="514"/>
                    </a:lnTo>
                    <a:lnTo>
                      <a:pt x="823" y="514"/>
                    </a:lnTo>
                    <a:lnTo>
                      <a:pt x="823" y="515"/>
                    </a:lnTo>
                    <a:lnTo>
                      <a:pt x="823" y="516"/>
                    </a:lnTo>
                    <a:lnTo>
                      <a:pt x="823" y="516"/>
                    </a:lnTo>
                    <a:lnTo>
                      <a:pt x="823" y="517"/>
                    </a:lnTo>
                    <a:lnTo>
                      <a:pt x="823" y="518"/>
                    </a:lnTo>
                    <a:lnTo>
                      <a:pt x="823" y="518"/>
                    </a:lnTo>
                    <a:lnTo>
                      <a:pt x="823" y="519"/>
                    </a:lnTo>
                    <a:lnTo>
                      <a:pt x="823" y="519"/>
                    </a:lnTo>
                    <a:lnTo>
                      <a:pt x="823" y="519"/>
                    </a:lnTo>
                    <a:lnTo>
                      <a:pt x="823" y="520"/>
                    </a:lnTo>
                    <a:lnTo>
                      <a:pt x="823" y="521"/>
                    </a:lnTo>
                    <a:lnTo>
                      <a:pt x="823" y="521"/>
                    </a:lnTo>
                    <a:lnTo>
                      <a:pt x="824" y="522"/>
                    </a:lnTo>
                    <a:lnTo>
                      <a:pt x="824" y="523"/>
                    </a:lnTo>
                    <a:lnTo>
                      <a:pt x="824" y="523"/>
                    </a:lnTo>
                    <a:lnTo>
                      <a:pt x="824" y="525"/>
                    </a:lnTo>
                    <a:lnTo>
                      <a:pt x="823" y="526"/>
                    </a:lnTo>
                    <a:lnTo>
                      <a:pt x="823" y="526"/>
                    </a:lnTo>
                    <a:lnTo>
                      <a:pt x="824" y="527"/>
                    </a:lnTo>
                    <a:lnTo>
                      <a:pt x="824" y="528"/>
                    </a:lnTo>
                    <a:lnTo>
                      <a:pt x="823" y="529"/>
                    </a:lnTo>
                    <a:lnTo>
                      <a:pt x="823" y="529"/>
                    </a:lnTo>
                    <a:lnTo>
                      <a:pt x="823" y="530"/>
                    </a:lnTo>
                    <a:lnTo>
                      <a:pt x="822" y="530"/>
                    </a:lnTo>
                    <a:lnTo>
                      <a:pt x="822" y="531"/>
                    </a:lnTo>
                    <a:lnTo>
                      <a:pt x="822" y="532"/>
                    </a:lnTo>
                    <a:lnTo>
                      <a:pt x="822" y="532"/>
                    </a:lnTo>
                    <a:lnTo>
                      <a:pt x="822" y="533"/>
                    </a:lnTo>
                    <a:lnTo>
                      <a:pt x="822" y="533"/>
                    </a:lnTo>
                    <a:lnTo>
                      <a:pt x="823" y="534"/>
                    </a:lnTo>
                    <a:lnTo>
                      <a:pt x="823" y="535"/>
                    </a:lnTo>
                    <a:lnTo>
                      <a:pt x="823" y="535"/>
                    </a:lnTo>
                    <a:lnTo>
                      <a:pt x="823" y="536"/>
                    </a:lnTo>
                    <a:lnTo>
                      <a:pt x="823" y="536"/>
                    </a:lnTo>
                    <a:lnTo>
                      <a:pt x="823" y="537"/>
                    </a:lnTo>
                    <a:lnTo>
                      <a:pt x="823" y="537"/>
                    </a:lnTo>
                    <a:lnTo>
                      <a:pt x="823" y="538"/>
                    </a:lnTo>
                    <a:lnTo>
                      <a:pt x="823" y="539"/>
                    </a:lnTo>
                    <a:lnTo>
                      <a:pt x="824" y="539"/>
                    </a:lnTo>
                    <a:lnTo>
                      <a:pt x="824" y="540"/>
                    </a:lnTo>
                    <a:lnTo>
                      <a:pt x="824" y="540"/>
                    </a:lnTo>
                    <a:lnTo>
                      <a:pt x="824" y="541"/>
                    </a:lnTo>
                    <a:lnTo>
                      <a:pt x="823" y="542"/>
                    </a:lnTo>
                    <a:lnTo>
                      <a:pt x="822" y="543"/>
                    </a:lnTo>
                    <a:lnTo>
                      <a:pt x="821" y="544"/>
                    </a:lnTo>
                    <a:lnTo>
                      <a:pt x="820" y="544"/>
                    </a:lnTo>
                    <a:lnTo>
                      <a:pt x="819" y="544"/>
                    </a:lnTo>
                    <a:lnTo>
                      <a:pt x="819" y="544"/>
                    </a:lnTo>
                    <a:lnTo>
                      <a:pt x="819" y="543"/>
                    </a:lnTo>
                    <a:lnTo>
                      <a:pt x="818" y="543"/>
                    </a:lnTo>
                    <a:lnTo>
                      <a:pt x="818" y="542"/>
                    </a:lnTo>
                    <a:lnTo>
                      <a:pt x="818" y="542"/>
                    </a:lnTo>
                    <a:lnTo>
                      <a:pt x="817" y="543"/>
                    </a:lnTo>
                    <a:lnTo>
                      <a:pt x="817" y="543"/>
                    </a:lnTo>
                    <a:lnTo>
                      <a:pt x="817" y="544"/>
                    </a:lnTo>
                    <a:lnTo>
                      <a:pt x="818" y="545"/>
                    </a:lnTo>
                    <a:lnTo>
                      <a:pt x="818" y="546"/>
                    </a:lnTo>
                    <a:lnTo>
                      <a:pt x="818" y="546"/>
                    </a:lnTo>
                    <a:lnTo>
                      <a:pt x="817" y="547"/>
                    </a:lnTo>
                    <a:lnTo>
                      <a:pt x="817" y="547"/>
                    </a:lnTo>
                    <a:lnTo>
                      <a:pt x="816" y="548"/>
                    </a:lnTo>
                    <a:lnTo>
                      <a:pt x="816" y="548"/>
                    </a:lnTo>
                    <a:lnTo>
                      <a:pt x="816" y="549"/>
                    </a:lnTo>
                    <a:lnTo>
                      <a:pt x="816" y="549"/>
                    </a:lnTo>
                    <a:lnTo>
                      <a:pt x="816" y="549"/>
                    </a:lnTo>
                    <a:lnTo>
                      <a:pt x="816" y="550"/>
                    </a:lnTo>
                    <a:lnTo>
                      <a:pt x="815" y="550"/>
                    </a:lnTo>
                    <a:lnTo>
                      <a:pt x="815" y="551"/>
                    </a:lnTo>
                    <a:lnTo>
                      <a:pt x="814" y="552"/>
                    </a:lnTo>
                    <a:lnTo>
                      <a:pt x="814" y="553"/>
                    </a:lnTo>
                    <a:lnTo>
                      <a:pt x="814" y="553"/>
                    </a:lnTo>
                    <a:lnTo>
                      <a:pt x="813" y="555"/>
                    </a:lnTo>
                    <a:lnTo>
                      <a:pt x="813" y="555"/>
                    </a:lnTo>
                    <a:lnTo>
                      <a:pt x="812" y="556"/>
                    </a:lnTo>
                    <a:lnTo>
                      <a:pt x="812" y="557"/>
                    </a:lnTo>
                    <a:lnTo>
                      <a:pt x="812" y="558"/>
                    </a:lnTo>
                    <a:lnTo>
                      <a:pt x="813" y="559"/>
                    </a:lnTo>
                    <a:lnTo>
                      <a:pt x="813" y="559"/>
                    </a:lnTo>
                    <a:lnTo>
                      <a:pt x="813" y="560"/>
                    </a:lnTo>
                    <a:lnTo>
                      <a:pt x="812" y="560"/>
                    </a:lnTo>
                    <a:lnTo>
                      <a:pt x="812" y="561"/>
                    </a:lnTo>
                    <a:lnTo>
                      <a:pt x="812" y="561"/>
                    </a:lnTo>
                    <a:lnTo>
                      <a:pt x="811" y="561"/>
                    </a:lnTo>
                    <a:lnTo>
                      <a:pt x="811" y="562"/>
                    </a:lnTo>
                    <a:lnTo>
                      <a:pt x="811" y="562"/>
                    </a:lnTo>
                    <a:lnTo>
                      <a:pt x="811" y="563"/>
                    </a:lnTo>
                    <a:lnTo>
                      <a:pt x="811" y="564"/>
                    </a:lnTo>
                    <a:lnTo>
                      <a:pt x="811" y="564"/>
                    </a:lnTo>
                    <a:lnTo>
                      <a:pt x="811" y="565"/>
                    </a:lnTo>
                    <a:lnTo>
                      <a:pt x="811" y="565"/>
                    </a:lnTo>
                    <a:lnTo>
                      <a:pt x="810" y="566"/>
                    </a:lnTo>
                    <a:lnTo>
                      <a:pt x="810" y="566"/>
                    </a:lnTo>
                    <a:lnTo>
                      <a:pt x="811" y="567"/>
                    </a:lnTo>
                    <a:lnTo>
                      <a:pt x="811" y="567"/>
                    </a:lnTo>
                    <a:lnTo>
                      <a:pt x="811" y="568"/>
                    </a:lnTo>
                    <a:lnTo>
                      <a:pt x="811" y="568"/>
                    </a:lnTo>
                    <a:lnTo>
                      <a:pt x="811" y="569"/>
                    </a:lnTo>
                    <a:lnTo>
                      <a:pt x="811" y="569"/>
                    </a:lnTo>
                    <a:lnTo>
                      <a:pt x="811" y="569"/>
                    </a:lnTo>
                    <a:lnTo>
                      <a:pt x="812" y="570"/>
                    </a:lnTo>
                    <a:lnTo>
                      <a:pt x="812" y="571"/>
                    </a:lnTo>
                    <a:lnTo>
                      <a:pt x="812" y="572"/>
                    </a:lnTo>
                    <a:lnTo>
                      <a:pt x="812" y="572"/>
                    </a:lnTo>
                    <a:lnTo>
                      <a:pt x="812" y="574"/>
                    </a:lnTo>
                    <a:lnTo>
                      <a:pt x="812" y="574"/>
                    </a:lnTo>
                    <a:lnTo>
                      <a:pt x="812" y="575"/>
                    </a:lnTo>
                    <a:lnTo>
                      <a:pt x="812" y="575"/>
                    </a:lnTo>
                    <a:lnTo>
                      <a:pt x="812" y="576"/>
                    </a:lnTo>
                    <a:lnTo>
                      <a:pt x="811" y="576"/>
                    </a:lnTo>
                    <a:lnTo>
                      <a:pt x="810" y="578"/>
                    </a:lnTo>
                    <a:lnTo>
                      <a:pt x="810" y="578"/>
                    </a:lnTo>
                    <a:lnTo>
                      <a:pt x="810" y="579"/>
                    </a:lnTo>
                    <a:lnTo>
                      <a:pt x="810" y="579"/>
                    </a:lnTo>
                    <a:lnTo>
                      <a:pt x="810" y="579"/>
                    </a:lnTo>
                    <a:lnTo>
                      <a:pt x="810" y="581"/>
                    </a:lnTo>
                    <a:lnTo>
                      <a:pt x="810" y="581"/>
                    </a:lnTo>
                    <a:lnTo>
                      <a:pt x="810" y="581"/>
                    </a:lnTo>
                    <a:lnTo>
                      <a:pt x="809" y="582"/>
                    </a:lnTo>
                    <a:lnTo>
                      <a:pt x="809" y="583"/>
                    </a:lnTo>
                    <a:lnTo>
                      <a:pt x="808" y="584"/>
                    </a:lnTo>
                    <a:lnTo>
                      <a:pt x="808" y="584"/>
                    </a:lnTo>
                    <a:lnTo>
                      <a:pt x="808" y="585"/>
                    </a:lnTo>
                    <a:lnTo>
                      <a:pt x="808" y="585"/>
                    </a:lnTo>
                    <a:lnTo>
                      <a:pt x="807" y="585"/>
                    </a:lnTo>
                    <a:lnTo>
                      <a:pt x="807" y="585"/>
                    </a:lnTo>
                    <a:lnTo>
                      <a:pt x="807" y="586"/>
                    </a:lnTo>
                    <a:lnTo>
                      <a:pt x="807" y="588"/>
                    </a:lnTo>
                    <a:lnTo>
                      <a:pt x="807" y="588"/>
                    </a:lnTo>
                    <a:lnTo>
                      <a:pt x="807" y="588"/>
                    </a:lnTo>
                    <a:lnTo>
                      <a:pt x="806" y="589"/>
                    </a:lnTo>
                    <a:lnTo>
                      <a:pt x="806" y="589"/>
                    </a:lnTo>
                    <a:lnTo>
                      <a:pt x="806" y="590"/>
                    </a:lnTo>
                    <a:lnTo>
                      <a:pt x="805" y="591"/>
                    </a:lnTo>
                    <a:lnTo>
                      <a:pt x="805" y="591"/>
                    </a:lnTo>
                    <a:lnTo>
                      <a:pt x="805" y="592"/>
                    </a:lnTo>
                    <a:lnTo>
                      <a:pt x="805" y="592"/>
                    </a:lnTo>
                    <a:lnTo>
                      <a:pt x="805" y="593"/>
                    </a:lnTo>
                    <a:lnTo>
                      <a:pt x="805" y="593"/>
                    </a:lnTo>
                    <a:lnTo>
                      <a:pt x="805" y="593"/>
                    </a:lnTo>
                    <a:lnTo>
                      <a:pt x="805" y="594"/>
                    </a:lnTo>
                    <a:lnTo>
                      <a:pt x="806" y="594"/>
                    </a:lnTo>
                    <a:lnTo>
                      <a:pt x="806" y="595"/>
                    </a:lnTo>
                    <a:lnTo>
                      <a:pt x="805" y="595"/>
                    </a:lnTo>
                    <a:lnTo>
                      <a:pt x="805" y="596"/>
                    </a:lnTo>
                    <a:lnTo>
                      <a:pt x="804" y="596"/>
                    </a:lnTo>
                    <a:lnTo>
                      <a:pt x="804" y="596"/>
                    </a:lnTo>
                    <a:lnTo>
                      <a:pt x="803" y="597"/>
                    </a:lnTo>
                    <a:lnTo>
                      <a:pt x="803" y="597"/>
                    </a:lnTo>
                    <a:lnTo>
                      <a:pt x="802" y="598"/>
                    </a:lnTo>
                    <a:lnTo>
                      <a:pt x="802" y="598"/>
                    </a:lnTo>
                    <a:lnTo>
                      <a:pt x="802" y="599"/>
                    </a:lnTo>
                    <a:lnTo>
                      <a:pt x="802" y="600"/>
                    </a:lnTo>
                    <a:lnTo>
                      <a:pt x="802" y="601"/>
                    </a:lnTo>
                    <a:lnTo>
                      <a:pt x="802" y="601"/>
                    </a:lnTo>
                    <a:lnTo>
                      <a:pt x="801" y="603"/>
                    </a:lnTo>
                    <a:lnTo>
                      <a:pt x="801" y="603"/>
                    </a:lnTo>
                    <a:lnTo>
                      <a:pt x="802" y="603"/>
                    </a:lnTo>
                    <a:lnTo>
                      <a:pt x="802" y="604"/>
                    </a:lnTo>
                    <a:lnTo>
                      <a:pt x="802" y="604"/>
                    </a:lnTo>
                    <a:lnTo>
                      <a:pt x="802" y="604"/>
                    </a:lnTo>
                    <a:lnTo>
                      <a:pt x="802" y="605"/>
                    </a:lnTo>
                    <a:lnTo>
                      <a:pt x="801" y="605"/>
                    </a:lnTo>
                    <a:lnTo>
                      <a:pt x="800" y="606"/>
                    </a:lnTo>
                    <a:lnTo>
                      <a:pt x="800" y="606"/>
                    </a:lnTo>
                    <a:lnTo>
                      <a:pt x="799" y="606"/>
                    </a:lnTo>
                    <a:lnTo>
                      <a:pt x="799" y="606"/>
                    </a:lnTo>
                    <a:lnTo>
                      <a:pt x="798" y="606"/>
                    </a:lnTo>
                    <a:lnTo>
                      <a:pt x="797" y="608"/>
                    </a:lnTo>
                    <a:lnTo>
                      <a:pt x="797" y="608"/>
                    </a:lnTo>
                    <a:lnTo>
                      <a:pt x="797" y="608"/>
                    </a:lnTo>
                    <a:lnTo>
                      <a:pt x="797" y="609"/>
                    </a:lnTo>
                    <a:lnTo>
                      <a:pt x="797" y="609"/>
                    </a:lnTo>
                    <a:lnTo>
                      <a:pt x="797" y="609"/>
                    </a:lnTo>
                    <a:lnTo>
                      <a:pt x="796" y="610"/>
                    </a:lnTo>
                    <a:lnTo>
                      <a:pt x="795" y="610"/>
                    </a:lnTo>
                    <a:lnTo>
                      <a:pt x="795" y="610"/>
                    </a:lnTo>
                    <a:lnTo>
                      <a:pt x="794" y="611"/>
                    </a:lnTo>
                    <a:lnTo>
                      <a:pt x="794" y="611"/>
                    </a:lnTo>
                    <a:lnTo>
                      <a:pt x="793" y="611"/>
                    </a:lnTo>
                    <a:lnTo>
                      <a:pt x="793" y="611"/>
                    </a:lnTo>
                    <a:lnTo>
                      <a:pt x="792" y="611"/>
                    </a:lnTo>
                    <a:lnTo>
                      <a:pt x="791" y="612"/>
                    </a:lnTo>
                    <a:lnTo>
                      <a:pt x="790" y="613"/>
                    </a:lnTo>
                    <a:lnTo>
                      <a:pt x="790" y="613"/>
                    </a:lnTo>
                    <a:lnTo>
                      <a:pt x="790" y="613"/>
                    </a:lnTo>
                    <a:lnTo>
                      <a:pt x="789" y="613"/>
                    </a:lnTo>
                    <a:lnTo>
                      <a:pt x="787" y="613"/>
                    </a:lnTo>
                    <a:lnTo>
                      <a:pt x="787" y="613"/>
                    </a:lnTo>
                    <a:lnTo>
                      <a:pt x="786" y="613"/>
                    </a:lnTo>
                    <a:lnTo>
                      <a:pt x="786" y="613"/>
                    </a:lnTo>
                    <a:lnTo>
                      <a:pt x="785" y="612"/>
                    </a:lnTo>
                    <a:lnTo>
                      <a:pt x="785" y="611"/>
                    </a:lnTo>
                    <a:lnTo>
                      <a:pt x="786" y="610"/>
                    </a:lnTo>
                    <a:lnTo>
                      <a:pt x="785" y="609"/>
                    </a:lnTo>
                    <a:lnTo>
                      <a:pt x="785" y="609"/>
                    </a:lnTo>
                    <a:lnTo>
                      <a:pt x="785" y="608"/>
                    </a:lnTo>
                    <a:lnTo>
                      <a:pt x="784" y="608"/>
                    </a:lnTo>
                    <a:lnTo>
                      <a:pt x="784" y="608"/>
                    </a:lnTo>
                    <a:lnTo>
                      <a:pt x="784" y="608"/>
                    </a:lnTo>
                    <a:lnTo>
                      <a:pt x="783" y="608"/>
                    </a:lnTo>
                    <a:lnTo>
                      <a:pt x="783" y="608"/>
                    </a:lnTo>
                    <a:lnTo>
                      <a:pt x="782" y="609"/>
                    </a:lnTo>
                    <a:lnTo>
                      <a:pt x="781" y="610"/>
                    </a:lnTo>
                    <a:lnTo>
                      <a:pt x="781" y="610"/>
                    </a:lnTo>
                    <a:lnTo>
                      <a:pt x="780" y="611"/>
                    </a:lnTo>
                    <a:lnTo>
                      <a:pt x="780" y="611"/>
                    </a:lnTo>
                    <a:lnTo>
                      <a:pt x="780" y="611"/>
                    </a:lnTo>
                    <a:lnTo>
                      <a:pt x="779" y="611"/>
                    </a:lnTo>
                    <a:lnTo>
                      <a:pt x="779" y="610"/>
                    </a:lnTo>
                    <a:lnTo>
                      <a:pt x="778" y="610"/>
                    </a:lnTo>
                    <a:lnTo>
                      <a:pt x="777" y="610"/>
                    </a:lnTo>
                    <a:lnTo>
                      <a:pt x="777" y="610"/>
                    </a:lnTo>
                    <a:lnTo>
                      <a:pt x="776" y="610"/>
                    </a:lnTo>
                    <a:lnTo>
                      <a:pt x="776" y="611"/>
                    </a:lnTo>
                    <a:lnTo>
                      <a:pt x="775" y="612"/>
                    </a:lnTo>
                    <a:lnTo>
                      <a:pt x="774" y="612"/>
                    </a:lnTo>
                    <a:lnTo>
                      <a:pt x="773" y="613"/>
                    </a:lnTo>
                    <a:lnTo>
                      <a:pt x="773" y="613"/>
                    </a:lnTo>
                    <a:lnTo>
                      <a:pt x="772" y="613"/>
                    </a:lnTo>
                    <a:lnTo>
                      <a:pt x="772" y="614"/>
                    </a:lnTo>
                    <a:lnTo>
                      <a:pt x="771" y="614"/>
                    </a:lnTo>
                    <a:lnTo>
                      <a:pt x="771" y="614"/>
                    </a:lnTo>
                    <a:lnTo>
                      <a:pt x="770" y="614"/>
                    </a:lnTo>
                    <a:lnTo>
                      <a:pt x="770" y="614"/>
                    </a:lnTo>
                    <a:lnTo>
                      <a:pt x="769" y="614"/>
                    </a:lnTo>
                    <a:lnTo>
                      <a:pt x="769" y="614"/>
                    </a:lnTo>
                    <a:lnTo>
                      <a:pt x="768" y="614"/>
                    </a:lnTo>
                    <a:lnTo>
                      <a:pt x="768" y="614"/>
                    </a:lnTo>
                    <a:lnTo>
                      <a:pt x="767" y="615"/>
                    </a:lnTo>
                    <a:lnTo>
                      <a:pt x="767" y="615"/>
                    </a:lnTo>
                    <a:lnTo>
                      <a:pt x="767" y="616"/>
                    </a:lnTo>
                    <a:lnTo>
                      <a:pt x="767" y="616"/>
                    </a:lnTo>
                    <a:lnTo>
                      <a:pt x="767" y="617"/>
                    </a:lnTo>
                    <a:lnTo>
                      <a:pt x="766" y="618"/>
                    </a:lnTo>
                    <a:lnTo>
                      <a:pt x="766" y="618"/>
                    </a:lnTo>
                    <a:lnTo>
                      <a:pt x="765" y="618"/>
                    </a:lnTo>
                    <a:lnTo>
                      <a:pt x="764" y="618"/>
                    </a:lnTo>
                    <a:lnTo>
                      <a:pt x="764" y="618"/>
                    </a:lnTo>
                    <a:lnTo>
                      <a:pt x="764" y="619"/>
                    </a:lnTo>
                    <a:lnTo>
                      <a:pt x="763" y="620"/>
                    </a:lnTo>
                    <a:lnTo>
                      <a:pt x="763" y="621"/>
                    </a:lnTo>
                    <a:lnTo>
                      <a:pt x="762" y="621"/>
                    </a:lnTo>
                    <a:lnTo>
                      <a:pt x="762" y="622"/>
                    </a:lnTo>
                    <a:lnTo>
                      <a:pt x="761" y="622"/>
                    </a:lnTo>
                    <a:lnTo>
                      <a:pt x="760" y="622"/>
                    </a:lnTo>
                    <a:lnTo>
                      <a:pt x="759" y="622"/>
                    </a:lnTo>
                    <a:lnTo>
                      <a:pt x="758" y="623"/>
                    </a:lnTo>
                    <a:lnTo>
                      <a:pt x="758" y="623"/>
                    </a:lnTo>
                    <a:lnTo>
                      <a:pt x="758" y="624"/>
                    </a:lnTo>
                    <a:lnTo>
                      <a:pt x="758" y="625"/>
                    </a:lnTo>
                    <a:lnTo>
                      <a:pt x="758" y="626"/>
                    </a:lnTo>
                    <a:lnTo>
                      <a:pt x="757" y="626"/>
                    </a:lnTo>
                    <a:lnTo>
                      <a:pt x="757" y="627"/>
                    </a:lnTo>
                    <a:lnTo>
                      <a:pt x="757" y="628"/>
                    </a:lnTo>
                    <a:lnTo>
                      <a:pt x="757" y="628"/>
                    </a:lnTo>
                    <a:lnTo>
                      <a:pt x="757" y="629"/>
                    </a:lnTo>
                    <a:lnTo>
                      <a:pt x="758" y="629"/>
                    </a:lnTo>
                    <a:lnTo>
                      <a:pt x="758" y="629"/>
                    </a:lnTo>
                    <a:lnTo>
                      <a:pt x="758" y="630"/>
                    </a:lnTo>
                    <a:lnTo>
                      <a:pt x="758" y="630"/>
                    </a:lnTo>
                    <a:lnTo>
                      <a:pt x="757" y="631"/>
                    </a:lnTo>
                    <a:lnTo>
                      <a:pt x="757" y="631"/>
                    </a:lnTo>
                    <a:lnTo>
                      <a:pt x="756" y="631"/>
                    </a:lnTo>
                    <a:lnTo>
                      <a:pt x="755" y="632"/>
                    </a:lnTo>
                    <a:lnTo>
                      <a:pt x="755" y="632"/>
                    </a:lnTo>
                    <a:lnTo>
                      <a:pt x="755" y="633"/>
                    </a:lnTo>
                    <a:lnTo>
                      <a:pt x="755" y="634"/>
                    </a:lnTo>
                    <a:lnTo>
                      <a:pt x="755" y="635"/>
                    </a:lnTo>
                    <a:lnTo>
                      <a:pt x="755" y="636"/>
                    </a:lnTo>
                    <a:lnTo>
                      <a:pt x="756" y="636"/>
                    </a:lnTo>
                    <a:lnTo>
                      <a:pt x="756" y="637"/>
                    </a:lnTo>
                    <a:lnTo>
                      <a:pt x="756" y="637"/>
                    </a:lnTo>
                    <a:lnTo>
                      <a:pt x="756" y="638"/>
                    </a:lnTo>
                    <a:lnTo>
                      <a:pt x="756" y="638"/>
                    </a:lnTo>
                    <a:lnTo>
                      <a:pt x="756" y="639"/>
                    </a:lnTo>
                    <a:lnTo>
                      <a:pt x="755" y="639"/>
                    </a:lnTo>
                    <a:lnTo>
                      <a:pt x="754" y="640"/>
                    </a:lnTo>
                    <a:lnTo>
                      <a:pt x="754" y="641"/>
                    </a:lnTo>
                    <a:lnTo>
                      <a:pt x="754" y="641"/>
                    </a:lnTo>
                    <a:lnTo>
                      <a:pt x="754" y="642"/>
                    </a:lnTo>
                    <a:lnTo>
                      <a:pt x="754" y="643"/>
                    </a:lnTo>
                    <a:lnTo>
                      <a:pt x="754" y="643"/>
                    </a:lnTo>
                    <a:lnTo>
                      <a:pt x="753" y="644"/>
                    </a:lnTo>
                    <a:lnTo>
                      <a:pt x="753" y="645"/>
                    </a:lnTo>
                    <a:lnTo>
                      <a:pt x="754" y="646"/>
                    </a:lnTo>
                    <a:lnTo>
                      <a:pt x="754" y="647"/>
                    </a:lnTo>
                    <a:lnTo>
                      <a:pt x="754" y="647"/>
                    </a:lnTo>
                    <a:lnTo>
                      <a:pt x="753" y="647"/>
                    </a:lnTo>
                    <a:lnTo>
                      <a:pt x="753" y="648"/>
                    </a:lnTo>
                    <a:lnTo>
                      <a:pt x="752" y="648"/>
                    </a:lnTo>
                    <a:lnTo>
                      <a:pt x="752" y="648"/>
                    </a:lnTo>
                    <a:lnTo>
                      <a:pt x="751" y="648"/>
                    </a:lnTo>
                    <a:lnTo>
                      <a:pt x="751" y="648"/>
                    </a:lnTo>
                    <a:lnTo>
                      <a:pt x="751" y="649"/>
                    </a:lnTo>
                    <a:lnTo>
                      <a:pt x="751" y="649"/>
                    </a:lnTo>
                    <a:lnTo>
                      <a:pt x="751" y="650"/>
                    </a:lnTo>
                    <a:lnTo>
                      <a:pt x="752" y="651"/>
                    </a:lnTo>
                    <a:lnTo>
                      <a:pt x="752" y="651"/>
                    </a:lnTo>
                    <a:lnTo>
                      <a:pt x="751" y="652"/>
                    </a:lnTo>
                    <a:lnTo>
                      <a:pt x="751" y="652"/>
                    </a:lnTo>
                    <a:lnTo>
                      <a:pt x="750" y="652"/>
                    </a:lnTo>
                    <a:lnTo>
                      <a:pt x="750" y="652"/>
                    </a:lnTo>
                    <a:lnTo>
                      <a:pt x="749" y="652"/>
                    </a:lnTo>
                    <a:lnTo>
                      <a:pt x="749" y="651"/>
                    </a:lnTo>
                    <a:lnTo>
                      <a:pt x="749" y="651"/>
                    </a:lnTo>
                    <a:lnTo>
                      <a:pt x="749" y="650"/>
                    </a:lnTo>
                    <a:lnTo>
                      <a:pt x="749" y="650"/>
                    </a:lnTo>
                    <a:lnTo>
                      <a:pt x="749" y="650"/>
                    </a:lnTo>
                    <a:lnTo>
                      <a:pt x="749" y="650"/>
                    </a:lnTo>
                    <a:lnTo>
                      <a:pt x="748" y="650"/>
                    </a:lnTo>
                    <a:lnTo>
                      <a:pt x="748" y="650"/>
                    </a:lnTo>
                    <a:lnTo>
                      <a:pt x="747" y="651"/>
                    </a:lnTo>
                    <a:lnTo>
                      <a:pt x="748" y="652"/>
                    </a:lnTo>
                    <a:lnTo>
                      <a:pt x="749" y="656"/>
                    </a:lnTo>
                    <a:lnTo>
                      <a:pt x="749" y="657"/>
                    </a:lnTo>
                    <a:lnTo>
                      <a:pt x="749" y="658"/>
                    </a:lnTo>
                    <a:lnTo>
                      <a:pt x="748" y="659"/>
                    </a:lnTo>
                    <a:lnTo>
                      <a:pt x="746" y="663"/>
                    </a:lnTo>
                    <a:lnTo>
                      <a:pt x="745" y="664"/>
                    </a:lnTo>
                    <a:lnTo>
                      <a:pt x="745" y="664"/>
                    </a:lnTo>
                    <a:lnTo>
                      <a:pt x="745" y="665"/>
                    </a:lnTo>
                    <a:lnTo>
                      <a:pt x="745" y="665"/>
                    </a:lnTo>
                    <a:lnTo>
                      <a:pt x="745" y="665"/>
                    </a:lnTo>
                    <a:lnTo>
                      <a:pt x="744" y="665"/>
                    </a:lnTo>
                    <a:lnTo>
                      <a:pt x="744" y="665"/>
                    </a:lnTo>
                    <a:lnTo>
                      <a:pt x="742" y="667"/>
                    </a:lnTo>
                    <a:lnTo>
                      <a:pt x="742" y="668"/>
                    </a:lnTo>
                    <a:lnTo>
                      <a:pt x="741" y="670"/>
                    </a:lnTo>
                    <a:lnTo>
                      <a:pt x="740" y="670"/>
                    </a:lnTo>
                    <a:lnTo>
                      <a:pt x="740" y="670"/>
                    </a:lnTo>
                    <a:lnTo>
                      <a:pt x="739" y="671"/>
                    </a:lnTo>
                    <a:lnTo>
                      <a:pt x="739" y="672"/>
                    </a:lnTo>
                    <a:lnTo>
                      <a:pt x="739" y="672"/>
                    </a:lnTo>
                    <a:lnTo>
                      <a:pt x="739" y="673"/>
                    </a:lnTo>
                    <a:lnTo>
                      <a:pt x="739" y="673"/>
                    </a:lnTo>
                    <a:lnTo>
                      <a:pt x="738" y="673"/>
                    </a:lnTo>
                    <a:lnTo>
                      <a:pt x="738" y="673"/>
                    </a:lnTo>
                    <a:lnTo>
                      <a:pt x="737" y="672"/>
                    </a:lnTo>
                    <a:lnTo>
                      <a:pt x="737" y="671"/>
                    </a:lnTo>
                    <a:lnTo>
                      <a:pt x="735" y="671"/>
                    </a:lnTo>
                    <a:lnTo>
                      <a:pt x="734" y="671"/>
                    </a:lnTo>
                    <a:lnTo>
                      <a:pt x="734" y="671"/>
                    </a:lnTo>
                    <a:lnTo>
                      <a:pt x="734" y="671"/>
                    </a:lnTo>
                    <a:lnTo>
                      <a:pt x="733" y="672"/>
                    </a:lnTo>
                    <a:lnTo>
                      <a:pt x="733" y="672"/>
                    </a:lnTo>
                    <a:lnTo>
                      <a:pt x="733" y="673"/>
                    </a:lnTo>
                    <a:lnTo>
                      <a:pt x="733" y="673"/>
                    </a:lnTo>
                    <a:lnTo>
                      <a:pt x="733" y="673"/>
                    </a:lnTo>
                    <a:lnTo>
                      <a:pt x="733" y="673"/>
                    </a:lnTo>
                    <a:lnTo>
                      <a:pt x="733" y="673"/>
                    </a:lnTo>
                    <a:lnTo>
                      <a:pt x="732" y="673"/>
                    </a:lnTo>
                    <a:lnTo>
                      <a:pt x="732" y="673"/>
                    </a:lnTo>
                    <a:lnTo>
                      <a:pt x="732" y="673"/>
                    </a:lnTo>
                    <a:lnTo>
                      <a:pt x="731" y="674"/>
                    </a:lnTo>
                    <a:lnTo>
                      <a:pt x="731" y="675"/>
                    </a:lnTo>
                    <a:lnTo>
                      <a:pt x="730" y="675"/>
                    </a:lnTo>
                    <a:lnTo>
                      <a:pt x="730" y="676"/>
                    </a:lnTo>
                    <a:lnTo>
                      <a:pt x="729" y="676"/>
                    </a:lnTo>
                    <a:lnTo>
                      <a:pt x="729" y="677"/>
                    </a:lnTo>
                    <a:lnTo>
                      <a:pt x="729" y="677"/>
                    </a:lnTo>
                    <a:lnTo>
                      <a:pt x="728" y="677"/>
                    </a:lnTo>
                    <a:lnTo>
                      <a:pt x="727" y="677"/>
                    </a:lnTo>
                    <a:lnTo>
                      <a:pt x="727" y="677"/>
                    </a:lnTo>
                    <a:lnTo>
                      <a:pt x="726" y="677"/>
                    </a:lnTo>
                    <a:lnTo>
                      <a:pt x="725" y="677"/>
                    </a:lnTo>
                    <a:lnTo>
                      <a:pt x="725" y="677"/>
                    </a:lnTo>
                    <a:lnTo>
                      <a:pt x="724" y="676"/>
                    </a:lnTo>
                    <a:lnTo>
                      <a:pt x="724" y="676"/>
                    </a:lnTo>
                    <a:lnTo>
                      <a:pt x="723" y="676"/>
                    </a:lnTo>
                    <a:lnTo>
                      <a:pt x="722" y="677"/>
                    </a:lnTo>
                    <a:lnTo>
                      <a:pt x="722" y="677"/>
                    </a:lnTo>
                    <a:lnTo>
                      <a:pt x="722" y="676"/>
                    </a:lnTo>
                    <a:lnTo>
                      <a:pt x="722" y="676"/>
                    </a:lnTo>
                    <a:lnTo>
                      <a:pt x="721" y="676"/>
                    </a:lnTo>
                    <a:lnTo>
                      <a:pt x="720" y="677"/>
                    </a:lnTo>
                    <a:lnTo>
                      <a:pt x="719" y="677"/>
                    </a:lnTo>
                    <a:lnTo>
                      <a:pt x="719" y="677"/>
                    </a:lnTo>
                    <a:lnTo>
                      <a:pt x="718" y="676"/>
                    </a:lnTo>
                    <a:lnTo>
                      <a:pt x="717" y="676"/>
                    </a:lnTo>
                    <a:lnTo>
                      <a:pt x="716" y="676"/>
                    </a:lnTo>
                    <a:lnTo>
                      <a:pt x="716" y="676"/>
                    </a:lnTo>
                    <a:lnTo>
                      <a:pt x="715" y="676"/>
                    </a:lnTo>
                    <a:lnTo>
                      <a:pt x="715" y="676"/>
                    </a:lnTo>
                    <a:lnTo>
                      <a:pt x="715" y="676"/>
                    </a:lnTo>
                    <a:lnTo>
                      <a:pt x="714" y="676"/>
                    </a:lnTo>
                    <a:lnTo>
                      <a:pt x="714" y="676"/>
                    </a:lnTo>
                    <a:lnTo>
                      <a:pt x="713" y="676"/>
                    </a:lnTo>
                    <a:lnTo>
                      <a:pt x="712" y="676"/>
                    </a:lnTo>
                    <a:lnTo>
                      <a:pt x="711" y="676"/>
                    </a:lnTo>
                    <a:lnTo>
                      <a:pt x="711" y="676"/>
                    </a:lnTo>
                    <a:lnTo>
                      <a:pt x="711" y="677"/>
                    </a:lnTo>
                    <a:lnTo>
                      <a:pt x="711" y="677"/>
                    </a:lnTo>
                    <a:lnTo>
                      <a:pt x="711" y="678"/>
                    </a:lnTo>
                    <a:lnTo>
                      <a:pt x="710" y="679"/>
                    </a:lnTo>
                    <a:lnTo>
                      <a:pt x="710" y="679"/>
                    </a:lnTo>
                    <a:lnTo>
                      <a:pt x="710" y="680"/>
                    </a:lnTo>
                    <a:lnTo>
                      <a:pt x="710" y="680"/>
                    </a:lnTo>
                    <a:lnTo>
                      <a:pt x="710" y="681"/>
                    </a:lnTo>
                    <a:lnTo>
                      <a:pt x="709" y="681"/>
                    </a:lnTo>
                    <a:lnTo>
                      <a:pt x="708" y="682"/>
                    </a:lnTo>
                    <a:lnTo>
                      <a:pt x="708" y="682"/>
                    </a:lnTo>
                    <a:lnTo>
                      <a:pt x="708" y="683"/>
                    </a:lnTo>
                    <a:lnTo>
                      <a:pt x="708" y="683"/>
                    </a:lnTo>
                    <a:lnTo>
                      <a:pt x="707" y="684"/>
                    </a:lnTo>
                    <a:lnTo>
                      <a:pt x="706" y="685"/>
                    </a:lnTo>
                    <a:lnTo>
                      <a:pt x="706" y="686"/>
                    </a:lnTo>
                    <a:lnTo>
                      <a:pt x="706" y="687"/>
                    </a:lnTo>
                    <a:lnTo>
                      <a:pt x="705" y="687"/>
                    </a:lnTo>
                    <a:lnTo>
                      <a:pt x="705" y="688"/>
                    </a:lnTo>
                    <a:lnTo>
                      <a:pt x="705" y="688"/>
                    </a:lnTo>
                    <a:lnTo>
                      <a:pt x="705" y="688"/>
                    </a:lnTo>
                    <a:lnTo>
                      <a:pt x="705" y="688"/>
                    </a:lnTo>
                    <a:lnTo>
                      <a:pt x="705" y="690"/>
                    </a:lnTo>
                    <a:lnTo>
                      <a:pt x="705" y="690"/>
                    </a:lnTo>
                    <a:lnTo>
                      <a:pt x="704" y="690"/>
                    </a:lnTo>
                    <a:lnTo>
                      <a:pt x="703" y="691"/>
                    </a:lnTo>
                    <a:lnTo>
                      <a:pt x="703" y="691"/>
                    </a:lnTo>
                    <a:lnTo>
                      <a:pt x="703" y="691"/>
                    </a:lnTo>
                    <a:lnTo>
                      <a:pt x="702" y="691"/>
                    </a:lnTo>
                    <a:lnTo>
                      <a:pt x="702" y="691"/>
                    </a:lnTo>
                    <a:lnTo>
                      <a:pt x="702" y="691"/>
                    </a:lnTo>
                    <a:lnTo>
                      <a:pt x="701" y="691"/>
                    </a:lnTo>
                    <a:lnTo>
                      <a:pt x="701" y="692"/>
                    </a:lnTo>
                    <a:lnTo>
                      <a:pt x="701" y="692"/>
                    </a:lnTo>
                    <a:lnTo>
                      <a:pt x="700" y="692"/>
                    </a:lnTo>
                    <a:lnTo>
                      <a:pt x="700" y="692"/>
                    </a:lnTo>
                    <a:lnTo>
                      <a:pt x="699" y="692"/>
                    </a:lnTo>
                    <a:lnTo>
                      <a:pt x="699" y="692"/>
                    </a:lnTo>
                    <a:lnTo>
                      <a:pt x="698" y="692"/>
                    </a:lnTo>
                    <a:lnTo>
                      <a:pt x="698" y="692"/>
                    </a:lnTo>
                    <a:lnTo>
                      <a:pt x="697" y="693"/>
                    </a:lnTo>
                    <a:lnTo>
                      <a:pt x="696" y="693"/>
                    </a:lnTo>
                    <a:lnTo>
                      <a:pt x="695" y="693"/>
                    </a:lnTo>
                    <a:lnTo>
                      <a:pt x="695" y="694"/>
                    </a:lnTo>
                    <a:lnTo>
                      <a:pt x="695" y="694"/>
                    </a:lnTo>
                    <a:lnTo>
                      <a:pt x="694" y="694"/>
                    </a:lnTo>
                    <a:lnTo>
                      <a:pt x="694" y="694"/>
                    </a:lnTo>
                    <a:lnTo>
                      <a:pt x="693" y="694"/>
                    </a:lnTo>
                    <a:lnTo>
                      <a:pt x="693" y="694"/>
                    </a:lnTo>
                    <a:lnTo>
                      <a:pt x="692" y="694"/>
                    </a:lnTo>
                    <a:lnTo>
                      <a:pt x="692" y="695"/>
                    </a:lnTo>
                    <a:lnTo>
                      <a:pt x="692" y="695"/>
                    </a:lnTo>
                    <a:lnTo>
                      <a:pt x="691" y="695"/>
                    </a:lnTo>
                    <a:lnTo>
                      <a:pt x="691" y="695"/>
                    </a:lnTo>
                    <a:lnTo>
                      <a:pt x="691" y="695"/>
                    </a:lnTo>
                    <a:lnTo>
                      <a:pt x="690" y="694"/>
                    </a:lnTo>
                    <a:lnTo>
                      <a:pt x="690" y="694"/>
                    </a:lnTo>
                    <a:lnTo>
                      <a:pt x="690" y="695"/>
                    </a:lnTo>
                    <a:lnTo>
                      <a:pt x="690" y="695"/>
                    </a:lnTo>
                    <a:lnTo>
                      <a:pt x="690" y="695"/>
                    </a:lnTo>
                    <a:lnTo>
                      <a:pt x="690" y="695"/>
                    </a:lnTo>
                    <a:lnTo>
                      <a:pt x="689" y="695"/>
                    </a:lnTo>
                    <a:lnTo>
                      <a:pt x="690" y="696"/>
                    </a:lnTo>
                    <a:lnTo>
                      <a:pt x="689" y="696"/>
                    </a:lnTo>
                    <a:lnTo>
                      <a:pt x="689" y="696"/>
                    </a:lnTo>
                    <a:lnTo>
                      <a:pt x="689" y="696"/>
                    </a:lnTo>
                    <a:lnTo>
                      <a:pt x="688" y="697"/>
                    </a:lnTo>
                    <a:lnTo>
                      <a:pt x="688" y="697"/>
                    </a:lnTo>
                    <a:lnTo>
                      <a:pt x="688" y="697"/>
                    </a:lnTo>
                    <a:lnTo>
                      <a:pt x="688" y="698"/>
                    </a:lnTo>
                    <a:lnTo>
                      <a:pt x="688" y="698"/>
                    </a:lnTo>
                    <a:lnTo>
                      <a:pt x="687" y="698"/>
                    </a:lnTo>
                    <a:lnTo>
                      <a:pt x="687" y="699"/>
                    </a:lnTo>
                    <a:lnTo>
                      <a:pt x="687" y="699"/>
                    </a:lnTo>
                    <a:lnTo>
                      <a:pt x="687" y="700"/>
                    </a:lnTo>
                    <a:lnTo>
                      <a:pt x="688" y="701"/>
                    </a:lnTo>
                    <a:lnTo>
                      <a:pt x="688" y="701"/>
                    </a:lnTo>
                    <a:lnTo>
                      <a:pt x="688" y="701"/>
                    </a:lnTo>
                    <a:lnTo>
                      <a:pt x="687" y="701"/>
                    </a:lnTo>
                    <a:lnTo>
                      <a:pt x="687" y="701"/>
                    </a:lnTo>
                    <a:lnTo>
                      <a:pt x="686" y="701"/>
                    </a:lnTo>
                    <a:lnTo>
                      <a:pt x="686" y="701"/>
                    </a:lnTo>
                    <a:lnTo>
                      <a:pt x="686" y="702"/>
                    </a:lnTo>
                    <a:lnTo>
                      <a:pt x="686" y="702"/>
                    </a:lnTo>
                    <a:lnTo>
                      <a:pt x="686" y="702"/>
                    </a:lnTo>
                    <a:lnTo>
                      <a:pt x="687" y="703"/>
                    </a:lnTo>
                    <a:lnTo>
                      <a:pt x="687" y="703"/>
                    </a:lnTo>
                    <a:lnTo>
                      <a:pt x="687" y="704"/>
                    </a:lnTo>
                    <a:lnTo>
                      <a:pt x="687" y="704"/>
                    </a:lnTo>
                    <a:lnTo>
                      <a:pt x="688" y="704"/>
                    </a:lnTo>
                    <a:lnTo>
                      <a:pt x="687" y="704"/>
                    </a:lnTo>
                    <a:lnTo>
                      <a:pt x="687" y="705"/>
                    </a:lnTo>
                    <a:lnTo>
                      <a:pt x="687" y="705"/>
                    </a:lnTo>
                    <a:lnTo>
                      <a:pt x="686" y="705"/>
                    </a:lnTo>
                    <a:lnTo>
                      <a:pt x="686" y="704"/>
                    </a:lnTo>
                    <a:lnTo>
                      <a:pt x="686" y="704"/>
                    </a:lnTo>
                    <a:lnTo>
                      <a:pt x="685" y="703"/>
                    </a:lnTo>
                    <a:lnTo>
                      <a:pt x="685" y="703"/>
                    </a:lnTo>
                    <a:lnTo>
                      <a:pt x="685" y="704"/>
                    </a:lnTo>
                    <a:lnTo>
                      <a:pt x="685" y="704"/>
                    </a:lnTo>
                    <a:lnTo>
                      <a:pt x="685" y="705"/>
                    </a:lnTo>
                    <a:lnTo>
                      <a:pt x="685" y="705"/>
                    </a:lnTo>
                    <a:lnTo>
                      <a:pt x="683" y="705"/>
                    </a:lnTo>
                    <a:lnTo>
                      <a:pt x="683" y="705"/>
                    </a:lnTo>
                    <a:lnTo>
                      <a:pt x="682" y="706"/>
                    </a:lnTo>
                    <a:lnTo>
                      <a:pt x="682" y="706"/>
                    </a:lnTo>
                    <a:lnTo>
                      <a:pt x="681" y="706"/>
                    </a:lnTo>
                    <a:lnTo>
                      <a:pt x="681" y="706"/>
                    </a:lnTo>
                    <a:lnTo>
                      <a:pt x="681" y="706"/>
                    </a:lnTo>
                    <a:lnTo>
                      <a:pt x="680" y="706"/>
                    </a:lnTo>
                    <a:lnTo>
                      <a:pt x="680" y="706"/>
                    </a:lnTo>
                    <a:lnTo>
                      <a:pt x="680" y="705"/>
                    </a:lnTo>
                    <a:lnTo>
                      <a:pt x="679" y="705"/>
                    </a:lnTo>
                    <a:lnTo>
                      <a:pt x="679" y="706"/>
                    </a:lnTo>
                    <a:lnTo>
                      <a:pt x="678" y="706"/>
                    </a:lnTo>
                    <a:lnTo>
                      <a:pt x="678" y="706"/>
                    </a:lnTo>
                    <a:lnTo>
                      <a:pt x="678" y="707"/>
                    </a:lnTo>
                    <a:lnTo>
                      <a:pt x="677" y="707"/>
                    </a:lnTo>
                    <a:lnTo>
                      <a:pt x="677" y="708"/>
                    </a:lnTo>
                    <a:lnTo>
                      <a:pt x="677" y="708"/>
                    </a:lnTo>
                    <a:lnTo>
                      <a:pt x="677" y="708"/>
                    </a:lnTo>
                    <a:lnTo>
                      <a:pt x="677" y="709"/>
                    </a:lnTo>
                    <a:lnTo>
                      <a:pt x="677" y="709"/>
                    </a:lnTo>
                    <a:lnTo>
                      <a:pt x="677" y="709"/>
                    </a:lnTo>
                    <a:lnTo>
                      <a:pt x="677" y="710"/>
                    </a:lnTo>
                    <a:lnTo>
                      <a:pt x="677" y="710"/>
                    </a:lnTo>
                    <a:lnTo>
                      <a:pt x="677" y="710"/>
                    </a:lnTo>
                    <a:lnTo>
                      <a:pt x="676" y="711"/>
                    </a:lnTo>
                    <a:lnTo>
                      <a:pt x="676" y="711"/>
                    </a:lnTo>
                    <a:lnTo>
                      <a:pt x="676" y="711"/>
                    </a:lnTo>
                    <a:lnTo>
                      <a:pt x="677" y="711"/>
                    </a:lnTo>
                    <a:lnTo>
                      <a:pt x="676" y="712"/>
                    </a:lnTo>
                    <a:lnTo>
                      <a:pt x="677" y="713"/>
                    </a:lnTo>
                    <a:lnTo>
                      <a:pt x="677" y="713"/>
                    </a:lnTo>
                    <a:lnTo>
                      <a:pt x="677" y="713"/>
                    </a:lnTo>
                    <a:lnTo>
                      <a:pt x="677" y="713"/>
                    </a:lnTo>
                    <a:lnTo>
                      <a:pt x="677" y="713"/>
                    </a:lnTo>
                    <a:lnTo>
                      <a:pt x="677" y="714"/>
                    </a:lnTo>
                    <a:lnTo>
                      <a:pt x="677" y="714"/>
                    </a:lnTo>
                    <a:lnTo>
                      <a:pt x="676" y="714"/>
                    </a:lnTo>
                    <a:lnTo>
                      <a:pt x="677" y="716"/>
                    </a:lnTo>
                    <a:lnTo>
                      <a:pt x="678" y="716"/>
                    </a:lnTo>
                    <a:lnTo>
                      <a:pt x="679" y="715"/>
                    </a:lnTo>
                    <a:lnTo>
                      <a:pt x="680" y="716"/>
                    </a:lnTo>
                    <a:lnTo>
                      <a:pt x="680" y="716"/>
                    </a:lnTo>
                    <a:lnTo>
                      <a:pt x="680" y="717"/>
                    </a:lnTo>
                    <a:lnTo>
                      <a:pt x="680" y="717"/>
                    </a:lnTo>
                    <a:lnTo>
                      <a:pt x="680" y="717"/>
                    </a:lnTo>
                    <a:lnTo>
                      <a:pt x="680" y="718"/>
                    </a:lnTo>
                    <a:lnTo>
                      <a:pt x="681" y="718"/>
                    </a:lnTo>
                    <a:lnTo>
                      <a:pt x="681" y="718"/>
                    </a:lnTo>
                    <a:lnTo>
                      <a:pt x="682" y="718"/>
                    </a:lnTo>
                    <a:lnTo>
                      <a:pt x="682" y="719"/>
                    </a:lnTo>
                    <a:lnTo>
                      <a:pt x="682" y="719"/>
                    </a:lnTo>
                    <a:lnTo>
                      <a:pt x="681" y="719"/>
                    </a:lnTo>
                    <a:lnTo>
                      <a:pt x="681" y="720"/>
                    </a:lnTo>
                    <a:lnTo>
                      <a:pt x="681" y="720"/>
                    </a:lnTo>
                    <a:lnTo>
                      <a:pt x="682" y="720"/>
                    </a:lnTo>
                    <a:lnTo>
                      <a:pt x="682" y="720"/>
                    </a:lnTo>
                    <a:lnTo>
                      <a:pt x="682" y="719"/>
                    </a:lnTo>
                    <a:lnTo>
                      <a:pt x="682" y="720"/>
                    </a:lnTo>
                    <a:lnTo>
                      <a:pt x="682" y="720"/>
                    </a:lnTo>
                    <a:lnTo>
                      <a:pt x="682" y="720"/>
                    </a:lnTo>
                    <a:lnTo>
                      <a:pt x="682" y="720"/>
                    </a:lnTo>
                    <a:lnTo>
                      <a:pt x="682" y="720"/>
                    </a:lnTo>
                    <a:lnTo>
                      <a:pt x="682" y="721"/>
                    </a:lnTo>
                    <a:lnTo>
                      <a:pt x="682" y="721"/>
                    </a:lnTo>
                    <a:lnTo>
                      <a:pt x="682" y="721"/>
                    </a:lnTo>
                    <a:lnTo>
                      <a:pt x="682" y="722"/>
                    </a:lnTo>
                    <a:lnTo>
                      <a:pt x="682" y="722"/>
                    </a:lnTo>
                    <a:lnTo>
                      <a:pt x="682" y="723"/>
                    </a:lnTo>
                    <a:lnTo>
                      <a:pt x="682" y="723"/>
                    </a:lnTo>
                    <a:lnTo>
                      <a:pt x="681" y="723"/>
                    </a:lnTo>
                    <a:lnTo>
                      <a:pt x="680" y="723"/>
                    </a:lnTo>
                    <a:lnTo>
                      <a:pt x="680" y="723"/>
                    </a:lnTo>
                    <a:lnTo>
                      <a:pt x="680" y="723"/>
                    </a:lnTo>
                    <a:lnTo>
                      <a:pt x="680" y="724"/>
                    </a:lnTo>
                    <a:lnTo>
                      <a:pt x="680" y="724"/>
                    </a:lnTo>
                    <a:lnTo>
                      <a:pt x="680" y="724"/>
                    </a:lnTo>
                    <a:lnTo>
                      <a:pt x="681" y="724"/>
                    </a:lnTo>
                    <a:lnTo>
                      <a:pt x="681" y="725"/>
                    </a:lnTo>
                    <a:lnTo>
                      <a:pt x="680" y="725"/>
                    </a:lnTo>
                    <a:lnTo>
                      <a:pt x="680" y="725"/>
                    </a:lnTo>
                    <a:lnTo>
                      <a:pt x="680" y="727"/>
                    </a:lnTo>
                    <a:lnTo>
                      <a:pt x="680" y="727"/>
                    </a:lnTo>
                    <a:lnTo>
                      <a:pt x="679" y="726"/>
                    </a:lnTo>
                    <a:lnTo>
                      <a:pt x="679" y="726"/>
                    </a:lnTo>
                    <a:lnTo>
                      <a:pt x="679" y="726"/>
                    </a:lnTo>
                    <a:lnTo>
                      <a:pt x="679" y="727"/>
                    </a:lnTo>
                    <a:lnTo>
                      <a:pt x="679" y="727"/>
                    </a:lnTo>
                    <a:lnTo>
                      <a:pt x="679" y="727"/>
                    </a:lnTo>
                    <a:lnTo>
                      <a:pt x="678" y="727"/>
                    </a:lnTo>
                    <a:lnTo>
                      <a:pt x="677" y="726"/>
                    </a:lnTo>
                    <a:lnTo>
                      <a:pt x="677" y="727"/>
                    </a:lnTo>
                    <a:lnTo>
                      <a:pt x="678" y="727"/>
                    </a:lnTo>
                    <a:lnTo>
                      <a:pt x="678" y="728"/>
                    </a:lnTo>
                    <a:lnTo>
                      <a:pt x="678" y="728"/>
                    </a:lnTo>
                    <a:lnTo>
                      <a:pt x="677" y="728"/>
                    </a:lnTo>
                    <a:lnTo>
                      <a:pt x="677" y="728"/>
                    </a:lnTo>
                    <a:lnTo>
                      <a:pt x="677" y="728"/>
                    </a:lnTo>
                    <a:lnTo>
                      <a:pt x="677" y="729"/>
                    </a:lnTo>
                    <a:lnTo>
                      <a:pt x="677" y="729"/>
                    </a:lnTo>
                    <a:lnTo>
                      <a:pt x="677" y="729"/>
                    </a:lnTo>
                    <a:lnTo>
                      <a:pt x="677" y="729"/>
                    </a:lnTo>
                    <a:lnTo>
                      <a:pt x="676" y="729"/>
                    </a:lnTo>
                    <a:lnTo>
                      <a:pt x="675" y="729"/>
                    </a:lnTo>
                    <a:lnTo>
                      <a:pt x="675" y="728"/>
                    </a:lnTo>
                    <a:lnTo>
                      <a:pt x="675" y="728"/>
                    </a:lnTo>
                    <a:lnTo>
                      <a:pt x="675" y="728"/>
                    </a:lnTo>
                    <a:lnTo>
                      <a:pt x="675" y="728"/>
                    </a:lnTo>
                    <a:lnTo>
                      <a:pt x="675" y="729"/>
                    </a:lnTo>
                    <a:lnTo>
                      <a:pt x="675" y="729"/>
                    </a:lnTo>
                    <a:lnTo>
                      <a:pt x="675" y="730"/>
                    </a:lnTo>
                    <a:lnTo>
                      <a:pt x="675" y="730"/>
                    </a:lnTo>
                    <a:lnTo>
                      <a:pt x="675" y="730"/>
                    </a:lnTo>
                    <a:lnTo>
                      <a:pt x="674" y="730"/>
                    </a:lnTo>
                    <a:lnTo>
                      <a:pt x="674" y="730"/>
                    </a:lnTo>
                    <a:lnTo>
                      <a:pt x="673" y="729"/>
                    </a:lnTo>
                    <a:lnTo>
                      <a:pt x="673" y="729"/>
                    </a:lnTo>
                    <a:lnTo>
                      <a:pt x="673" y="729"/>
                    </a:lnTo>
                    <a:lnTo>
                      <a:pt x="672" y="729"/>
                    </a:lnTo>
                    <a:lnTo>
                      <a:pt x="672" y="729"/>
                    </a:lnTo>
                    <a:lnTo>
                      <a:pt x="672" y="729"/>
                    </a:lnTo>
                    <a:lnTo>
                      <a:pt x="672" y="730"/>
                    </a:lnTo>
                    <a:lnTo>
                      <a:pt x="673" y="730"/>
                    </a:lnTo>
                    <a:lnTo>
                      <a:pt x="673" y="730"/>
                    </a:lnTo>
                    <a:lnTo>
                      <a:pt x="672" y="730"/>
                    </a:lnTo>
                    <a:lnTo>
                      <a:pt x="672" y="730"/>
                    </a:lnTo>
                    <a:lnTo>
                      <a:pt x="672" y="730"/>
                    </a:lnTo>
                    <a:lnTo>
                      <a:pt x="672" y="731"/>
                    </a:lnTo>
                    <a:lnTo>
                      <a:pt x="672" y="731"/>
                    </a:lnTo>
                    <a:lnTo>
                      <a:pt x="672" y="731"/>
                    </a:lnTo>
                    <a:lnTo>
                      <a:pt x="673" y="731"/>
                    </a:lnTo>
                    <a:lnTo>
                      <a:pt x="673" y="731"/>
                    </a:lnTo>
                    <a:lnTo>
                      <a:pt x="673" y="732"/>
                    </a:lnTo>
                    <a:lnTo>
                      <a:pt x="674" y="733"/>
                    </a:lnTo>
                    <a:lnTo>
                      <a:pt x="674" y="733"/>
                    </a:lnTo>
                    <a:lnTo>
                      <a:pt x="674" y="733"/>
                    </a:lnTo>
                    <a:lnTo>
                      <a:pt x="673" y="734"/>
                    </a:lnTo>
                    <a:lnTo>
                      <a:pt x="673" y="734"/>
                    </a:lnTo>
                    <a:lnTo>
                      <a:pt x="673" y="733"/>
                    </a:lnTo>
                    <a:lnTo>
                      <a:pt x="672" y="733"/>
                    </a:lnTo>
                    <a:lnTo>
                      <a:pt x="672" y="732"/>
                    </a:lnTo>
                    <a:lnTo>
                      <a:pt x="672" y="732"/>
                    </a:lnTo>
                    <a:lnTo>
                      <a:pt x="671" y="732"/>
                    </a:lnTo>
                    <a:lnTo>
                      <a:pt x="671" y="733"/>
                    </a:lnTo>
                    <a:lnTo>
                      <a:pt x="671" y="733"/>
                    </a:lnTo>
                    <a:lnTo>
                      <a:pt x="671" y="733"/>
                    </a:lnTo>
                    <a:lnTo>
                      <a:pt x="672" y="734"/>
                    </a:lnTo>
                    <a:lnTo>
                      <a:pt x="672" y="735"/>
                    </a:lnTo>
                    <a:lnTo>
                      <a:pt x="672" y="735"/>
                    </a:lnTo>
                    <a:lnTo>
                      <a:pt x="671" y="734"/>
                    </a:lnTo>
                    <a:lnTo>
                      <a:pt x="671" y="735"/>
                    </a:lnTo>
                    <a:lnTo>
                      <a:pt x="671" y="735"/>
                    </a:lnTo>
                    <a:lnTo>
                      <a:pt x="671" y="735"/>
                    </a:lnTo>
                    <a:lnTo>
                      <a:pt x="670" y="735"/>
                    </a:lnTo>
                    <a:lnTo>
                      <a:pt x="670" y="735"/>
                    </a:lnTo>
                    <a:lnTo>
                      <a:pt x="670" y="735"/>
                    </a:lnTo>
                    <a:lnTo>
                      <a:pt x="670" y="736"/>
                    </a:lnTo>
                    <a:lnTo>
                      <a:pt x="670" y="736"/>
                    </a:lnTo>
                    <a:lnTo>
                      <a:pt x="670" y="735"/>
                    </a:lnTo>
                    <a:lnTo>
                      <a:pt x="671" y="736"/>
                    </a:lnTo>
                    <a:lnTo>
                      <a:pt x="670" y="736"/>
                    </a:lnTo>
                    <a:lnTo>
                      <a:pt x="670" y="736"/>
                    </a:lnTo>
                    <a:lnTo>
                      <a:pt x="670" y="736"/>
                    </a:lnTo>
                    <a:lnTo>
                      <a:pt x="670" y="737"/>
                    </a:lnTo>
                    <a:lnTo>
                      <a:pt x="670" y="738"/>
                    </a:lnTo>
                    <a:lnTo>
                      <a:pt x="670" y="738"/>
                    </a:lnTo>
                    <a:lnTo>
                      <a:pt x="670" y="738"/>
                    </a:lnTo>
                    <a:lnTo>
                      <a:pt x="670" y="738"/>
                    </a:lnTo>
                    <a:lnTo>
                      <a:pt x="669" y="738"/>
                    </a:lnTo>
                    <a:lnTo>
                      <a:pt x="669" y="739"/>
                    </a:lnTo>
                    <a:lnTo>
                      <a:pt x="668" y="739"/>
                    </a:lnTo>
                    <a:lnTo>
                      <a:pt x="668" y="739"/>
                    </a:lnTo>
                    <a:lnTo>
                      <a:pt x="668" y="740"/>
                    </a:lnTo>
                    <a:lnTo>
                      <a:pt x="668" y="741"/>
                    </a:lnTo>
                    <a:lnTo>
                      <a:pt x="668" y="741"/>
                    </a:lnTo>
                    <a:lnTo>
                      <a:pt x="668" y="741"/>
                    </a:lnTo>
                    <a:lnTo>
                      <a:pt x="667" y="741"/>
                    </a:lnTo>
                    <a:lnTo>
                      <a:pt x="667" y="741"/>
                    </a:lnTo>
                    <a:lnTo>
                      <a:pt x="667" y="741"/>
                    </a:lnTo>
                    <a:lnTo>
                      <a:pt x="667" y="741"/>
                    </a:lnTo>
                    <a:lnTo>
                      <a:pt x="667" y="741"/>
                    </a:lnTo>
                    <a:lnTo>
                      <a:pt x="666" y="741"/>
                    </a:lnTo>
                    <a:lnTo>
                      <a:pt x="666" y="741"/>
                    </a:lnTo>
                    <a:lnTo>
                      <a:pt x="665" y="742"/>
                    </a:lnTo>
                    <a:lnTo>
                      <a:pt x="665" y="742"/>
                    </a:lnTo>
                    <a:lnTo>
                      <a:pt x="665" y="742"/>
                    </a:lnTo>
                    <a:lnTo>
                      <a:pt x="665" y="743"/>
                    </a:lnTo>
                    <a:lnTo>
                      <a:pt x="665" y="743"/>
                    </a:lnTo>
                    <a:lnTo>
                      <a:pt x="665" y="743"/>
                    </a:lnTo>
                    <a:lnTo>
                      <a:pt x="664" y="743"/>
                    </a:lnTo>
                    <a:lnTo>
                      <a:pt x="664" y="743"/>
                    </a:lnTo>
                    <a:lnTo>
                      <a:pt x="663" y="743"/>
                    </a:lnTo>
                    <a:lnTo>
                      <a:pt x="663" y="743"/>
                    </a:lnTo>
                    <a:lnTo>
                      <a:pt x="663" y="743"/>
                    </a:lnTo>
                    <a:lnTo>
                      <a:pt x="663" y="743"/>
                    </a:lnTo>
                    <a:lnTo>
                      <a:pt x="663" y="743"/>
                    </a:lnTo>
                    <a:lnTo>
                      <a:pt x="662" y="743"/>
                    </a:lnTo>
                    <a:lnTo>
                      <a:pt x="662" y="743"/>
                    </a:lnTo>
                    <a:lnTo>
                      <a:pt x="662" y="743"/>
                    </a:lnTo>
                    <a:lnTo>
                      <a:pt x="662" y="744"/>
                    </a:lnTo>
                    <a:lnTo>
                      <a:pt x="662" y="744"/>
                    </a:lnTo>
                    <a:lnTo>
                      <a:pt x="661" y="744"/>
                    </a:lnTo>
                    <a:lnTo>
                      <a:pt x="661" y="744"/>
                    </a:lnTo>
                    <a:lnTo>
                      <a:pt x="661" y="743"/>
                    </a:lnTo>
                    <a:lnTo>
                      <a:pt x="661" y="743"/>
                    </a:lnTo>
                    <a:lnTo>
                      <a:pt x="660" y="744"/>
                    </a:lnTo>
                    <a:lnTo>
                      <a:pt x="660" y="744"/>
                    </a:lnTo>
                    <a:lnTo>
                      <a:pt x="660" y="744"/>
                    </a:lnTo>
                    <a:lnTo>
                      <a:pt x="660" y="744"/>
                    </a:lnTo>
                    <a:lnTo>
                      <a:pt x="660" y="744"/>
                    </a:lnTo>
                    <a:lnTo>
                      <a:pt x="660" y="744"/>
                    </a:lnTo>
                    <a:lnTo>
                      <a:pt x="660" y="744"/>
                    </a:lnTo>
                    <a:lnTo>
                      <a:pt x="660" y="745"/>
                    </a:lnTo>
                    <a:lnTo>
                      <a:pt x="660" y="745"/>
                    </a:lnTo>
                    <a:lnTo>
                      <a:pt x="659" y="745"/>
                    </a:lnTo>
                    <a:lnTo>
                      <a:pt x="659" y="745"/>
                    </a:lnTo>
                    <a:lnTo>
                      <a:pt x="659" y="745"/>
                    </a:lnTo>
                    <a:lnTo>
                      <a:pt x="659" y="746"/>
                    </a:lnTo>
                    <a:lnTo>
                      <a:pt x="659" y="746"/>
                    </a:lnTo>
                    <a:lnTo>
                      <a:pt x="658" y="746"/>
                    </a:lnTo>
                    <a:lnTo>
                      <a:pt x="658" y="746"/>
                    </a:lnTo>
                    <a:lnTo>
                      <a:pt x="657" y="747"/>
                    </a:lnTo>
                    <a:lnTo>
                      <a:pt x="657" y="746"/>
                    </a:lnTo>
                    <a:lnTo>
                      <a:pt x="657" y="746"/>
                    </a:lnTo>
                    <a:lnTo>
                      <a:pt x="658" y="745"/>
                    </a:lnTo>
                    <a:lnTo>
                      <a:pt x="657" y="745"/>
                    </a:lnTo>
                    <a:lnTo>
                      <a:pt x="657" y="745"/>
                    </a:lnTo>
                    <a:lnTo>
                      <a:pt x="657" y="746"/>
                    </a:lnTo>
                    <a:lnTo>
                      <a:pt x="657" y="746"/>
                    </a:lnTo>
                    <a:lnTo>
                      <a:pt x="656" y="746"/>
                    </a:lnTo>
                    <a:lnTo>
                      <a:pt x="656" y="746"/>
                    </a:lnTo>
                    <a:lnTo>
                      <a:pt x="656" y="746"/>
                    </a:lnTo>
                    <a:lnTo>
                      <a:pt x="657" y="747"/>
                    </a:lnTo>
                    <a:lnTo>
                      <a:pt x="657" y="747"/>
                    </a:lnTo>
                    <a:lnTo>
                      <a:pt x="657" y="747"/>
                    </a:lnTo>
                    <a:lnTo>
                      <a:pt x="657" y="748"/>
                    </a:lnTo>
                    <a:lnTo>
                      <a:pt x="657" y="748"/>
                    </a:lnTo>
                    <a:lnTo>
                      <a:pt x="657" y="748"/>
                    </a:lnTo>
                    <a:lnTo>
                      <a:pt x="657" y="748"/>
                    </a:lnTo>
                    <a:lnTo>
                      <a:pt x="657" y="748"/>
                    </a:lnTo>
                    <a:lnTo>
                      <a:pt x="657" y="748"/>
                    </a:lnTo>
                    <a:lnTo>
                      <a:pt x="657" y="748"/>
                    </a:lnTo>
                    <a:lnTo>
                      <a:pt x="656" y="748"/>
                    </a:lnTo>
                    <a:lnTo>
                      <a:pt x="656" y="748"/>
                    </a:lnTo>
                    <a:lnTo>
                      <a:pt x="656" y="748"/>
                    </a:lnTo>
                    <a:lnTo>
                      <a:pt x="655" y="748"/>
                    </a:lnTo>
                    <a:lnTo>
                      <a:pt x="656" y="749"/>
                    </a:lnTo>
                    <a:lnTo>
                      <a:pt x="656" y="749"/>
                    </a:lnTo>
                    <a:lnTo>
                      <a:pt x="656" y="749"/>
                    </a:lnTo>
                    <a:lnTo>
                      <a:pt x="656" y="750"/>
                    </a:lnTo>
                    <a:lnTo>
                      <a:pt x="655" y="750"/>
                    </a:lnTo>
                    <a:lnTo>
                      <a:pt x="655" y="750"/>
                    </a:lnTo>
                    <a:lnTo>
                      <a:pt x="655" y="749"/>
                    </a:lnTo>
                    <a:lnTo>
                      <a:pt x="655" y="749"/>
                    </a:lnTo>
                    <a:lnTo>
                      <a:pt x="655" y="749"/>
                    </a:lnTo>
                    <a:lnTo>
                      <a:pt x="655" y="749"/>
                    </a:lnTo>
                    <a:lnTo>
                      <a:pt x="655" y="749"/>
                    </a:lnTo>
                    <a:lnTo>
                      <a:pt x="655" y="750"/>
                    </a:lnTo>
                    <a:lnTo>
                      <a:pt x="655" y="750"/>
                    </a:lnTo>
                    <a:lnTo>
                      <a:pt x="655" y="750"/>
                    </a:lnTo>
                    <a:lnTo>
                      <a:pt x="654" y="750"/>
                    </a:lnTo>
                    <a:lnTo>
                      <a:pt x="654" y="750"/>
                    </a:lnTo>
                    <a:lnTo>
                      <a:pt x="655" y="750"/>
                    </a:lnTo>
                    <a:lnTo>
                      <a:pt x="655" y="750"/>
                    </a:lnTo>
                    <a:lnTo>
                      <a:pt x="654" y="750"/>
                    </a:lnTo>
                    <a:lnTo>
                      <a:pt x="654" y="750"/>
                    </a:lnTo>
                    <a:lnTo>
                      <a:pt x="654" y="750"/>
                    </a:lnTo>
                    <a:lnTo>
                      <a:pt x="653" y="750"/>
                    </a:lnTo>
                    <a:lnTo>
                      <a:pt x="653" y="750"/>
                    </a:lnTo>
                    <a:lnTo>
                      <a:pt x="653" y="750"/>
                    </a:lnTo>
                    <a:lnTo>
                      <a:pt x="653" y="750"/>
                    </a:lnTo>
                    <a:lnTo>
                      <a:pt x="653" y="750"/>
                    </a:lnTo>
                    <a:lnTo>
                      <a:pt x="652" y="750"/>
                    </a:lnTo>
                    <a:lnTo>
                      <a:pt x="652" y="750"/>
                    </a:lnTo>
                    <a:lnTo>
                      <a:pt x="652" y="750"/>
                    </a:lnTo>
                    <a:lnTo>
                      <a:pt x="652" y="750"/>
                    </a:lnTo>
                    <a:lnTo>
                      <a:pt x="651" y="750"/>
                    </a:lnTo>
                    <a:lnTo>
                      <a:pt x="651" y="750"/>
                    </a:lnTo>
                    <a:lnTo>
                      <a:pt x="651" y="749"/>
                    </a:lnTo>
                    <a:lnTo>
                      <a:pt x="651" y="750"/>
                    </a:lnTo>
                    <a:lnTo>
                      <a:pt x="651" y="750"/>
                    </a:lnTo>
                    <a:lnTo>
                      <a:pt x="651" y="751"/>
                    </a:lnTo>
                    <a:lnTo>
                      <a:pt x="650" y="751"/>
                    </a:lnTo>
                    <a:lnTo>
                      <a:pt x="651" y="751"/>
                    </a:lnTo>
                    <a:lnTo>
                      <a:pt x="651" y="751"/>
                    </a:lnTo>
                    <a:lnTo>
                      <a:pt x="650" y="751"/>
                    </a:lnTo>
                    <a:lnTo>
                      <a:pt x="650" y="752"/>
                    </a:lnTo>
                    <a:lnTo>
                      <a:pt x="650" y="752"/>
                    </a:lnTo>
                    <a:lnTo>
                      <a:pt x="650" y="753"/>
                    </a:lnTo>
                    <a:lnTo>
                      <a:pt x="649" y="753"/>
                    </a:lnTo>
                    <a:lnTo>
                      <a:pt x="649" y="753"/>
                    </a:lnTo>
                    <a:lnTo>
                      <a:pt x="650" y="753"/>
                    </a:lnTo>
                    <a:lnTo>
                      <a:pt x="649" y="754"/>
                    </a:lnTo>
                    <a:lnTo>
                      <a:pt x="649" y="753"/>
                    </a:lnTo>
                    <a:lnTo>
                      <a:pt x="649" y="753"/>
                    </a:lnTo>
                    <a:lnTo>
                      <a:pt x="649" y="753"/>
                    </a:lnTo>
                    <a:lnTo>
                      <a:pt x="649" y="754"/>
                    </a:lnTo>
                    <a:lnTo>
                      <a:pt x="649" y="754"/>
                    </a:lnTo>
                    <a:lnTo>
                      <a:pt x="649" y="755"/>
                    </a:lnTo>
                    <a:lnTo>
                      <a:pt x="649" y="755"/>
                    </a:lnTo>
                    <a:lnTo>
                      <a:pt x="649" y="755"/>
                    </a:lnTo>
                    <a:lnTo>
                      <a:pt x="649" y="756"/>
                    </a:lnTo>
                    <a:lnTo>
                      <a:pt x="649" y="756"/>
                    </a:lnTo>
                    <a:lnTo>
                      <a:pt x="649" y="756"/>
                    </a:lnTo>
                    <a:lnTo>
                      <a:pt x="648" y="756"/>
                    </a:lnTo>
                    <a:lnTo>
                      <a:pt x="648" y="756"/>
                    </a:lnTo>
                    <a:lnTo>
                      <a:pt x="648" y="757"/>
                    </a:lnTo>
                    <a:lnTo>
                      <a:pt x="648" y="757"/>
                    </a:lnTo>
                    <a:lnTo>
                      <a:pt x="648" y="758"/>
                    </a:lnTo>
                    <a:lnTo>
                      <a:pt x="648" y="757"/>
                    </a:lnTo>
                    <a:lnTo>
                      <a:pt x="647" y="757"/>
                    </a:lnTo>
                    <a:lnTo>
                      <a:pt x="648" y="758"/>
                    </a:lnTo>
                    <a:lnTo>
                      <a:pt x="647" y="759"/>
                    </a:lnTo>
                    <a:lnTo>
                      <a:pt x="648" y="760"/>
                    </a:lnTo>
                    <a:lnTo>
                      <a:pt x="647" y="760"/>
                    </a:lnTo>
                    <a:lnTo>
                      <a:pt x="647" y="760"/>
                    </a:lnTo>
                    <a:lnTo>
                      <a:pt x="647" y="760"/>
                    </a:lnTo>
                    <a:lnTo>
                      <a:pt x="647" y="760"/>
                    </a:lnTo>
                    <a:lnTo>
                      <a:pt x="647" y="761"/>
                    </a:lnTo>
                    <a:lnTo>
                      <a:pt x="647" y="761"/>
                    </a:lnTo>
                    <a:lnTo>
                      <a:pt x="647" y="761"/>
                    </a:lnTo>
                    <a:lnTo>
                      <a:pt x="647" y="761"/>
                    </a:lnTo>
                    <a:lnTo>
                      <a:pt x="647" y="762"/>
                    </a:lnTo>
                    <a:lnTo>
                      <a:pt x="647" y="761"/>
                    </a:lnTo>
                    <a:lnTo>
                      <a:pt x="647" y="761"/>
                    </a:lnTo>
                    <a:lnTo>
                      <a:pt x="647" y="762"/>
                    </a:lnTo>
                    <a:lnTo>
                      <a:pt x="647" y="762"/>
                    </a:lnTo>
                    <a:lnTo>
                      <a:pt x="647" y="762"/>
                    </a:lnTo>
                    <a:lnTo>
                      <a:pt x="647" y="762"/>
                    </a:lnTo>
                    <a:lnTo>
                      <a:pt x="647" y="762"/>
                    </a:lnTo>
                    <a:lnTo>
                      <a:pt x="647" y="762"/>
                    </a:lnTo>
                    <a:lnTo>
                      <a:pt x="647" y="763"/>
                    </a:lnTo>
                    <a:lnTo>
                      <a:pt x="646" y="763"/>
                    </a:lnTo>
                    <a:lnTo>
                      <a:pt x="646" y="763"/>
                    </a:lnTo>
                    <a:lnTo>
                      <a:pt x="646" y="763"/>
                    </a:lnTo>
                    <a:lnTo>
                      <a:pt x="646" y="763"/>
                    </a:lnTo>
                    <a:lnTo>
                      <a:pt x="646" y="763"/>
                    </a:lnTo>
                    <a:lnTo>
                      <a:pt x="646" y="764"/>
                    </a:lnTo>
                    <a:lnTo>
                      <a:pt x="646" y="764"/>
                    </a:lnTo>
                    <a:lnTo>
                      <a:pt x="646" y="764"/>
                    </a:lnTo>
                    <a:lnTo>
                      <a:pt x="646" y="764"/>
                    </a:lnTo>
                    <a:lnTo>
                      <a:pt x="646" y="764"/>
                    </a:lnTo>
                    <a:lnTo>
                      <a:pt x="646" y="764"/>
                    </a:lnTo>
                    <a:lnTo>
                      <a:pt x="647" y="764"/>
                    </a:lnTo>
                    <a:lnTo>
                      <a:pt x="647" y="765"/>
                    </a:lnTo>
                    <a:lnTo>
                      <a:pt x="646" y="764"/>
                    </a:lnTo>
                    <a:lnTo>
                      <a:pt x="646" y="765"/>
                    </a:lnTo>
                    <a:lnTo>
                      <a:pt x="646" y="765"/>
                    </a:lnTo>
                    <a:lnTo>
                      <a:pt x="646" y="765"/>
                    </a:lnTo>
                    <a:lnTo>
                      <a:pt x="647" y="765"/>
                    </a:lnTo>
                    <a:lnTo>
                      <a:pt x="647" y="765"/>
                    </a:lnTo>
                    <a:lnTo>
                      <a:pt x="647" y="765"/>
                    </a:lnTo>
                    <a:lnTo>
                      <a:pt x="647" y="765"/>
                    </a:lnTo>
                    <a:lnTo>
                      <a:pt x="647" y="766"/>
                    </a:lnTo>
                    <a:lnTo>
                      <a:pt x="647" y="766"/>
                    </a:lnTo>
                    <a:lnTo>
                      <a:pt x="647" y="766"/>
                    </a:lnTo>
                    <a:lnTo>
                      <a:pt x="646" y="766"/>
                    </a:lnTo>
                    <a:lnTo>
                      <a:pt x="646" y="766"/>
                    </a:lnTo>
                    <a:lnTo>
                      <a:pt x="647" y="766"/>
                    </a:lnTo>
                    <a:lnTo>
                      <a:pt x="647" y="766"/>
                    </a:lnTo>
                    <a:lnTo>
                      <a:pt x="646" y="766"/>
                    </a:lnTo>
                    <a:lnTo>
                      <a:pt x="646" y="766"/>
                    </a:lnTo>
                    <a:lnTo>
                      <a:pt x="646" y="766"/>
                    </a:lnTo>
                    <a:lnTo>
                      <a:pt x="646" y="766"/>
                    </a:lnTo>
                    <a:lnTo>
                      <a:pt x="646" y="766"/>
                    </a:lnTo>
                    <a:lnTo>
                      <a:pt x="646" y="767"/>
                    </a:lnTo>
                    <a:lnTo>
                      <a:pt x="646" y="767"/>
                    </a:lnTo>
                    <a:lnTo>
                      <a:pt x="645" y="766"/>
                    </a:lnTo>
                    <a:lnTo>
                      <a:pt x="645" y="767"/>
                    </a:lnTo>
                    <a:lnTo>
                      <a:pt x="645" y="767"/>
                    </a:lnTo>
                    <a:lnTo>
                      <a:pt x="645" y="767"/>
                    </a:lnTo>
                    <a:lnTo>
                      <a:pt x="645" y="767"/>
                    </a:lnTo>
                    <a:lnTo>
                      <a:pt x="644" y="767"/>
                    </a:lnTo>
                    <a:lnTo>
                      <a:pt x="644" y="767"/>
                    </a:lnTo>
                    <a:lnTo>
                      <a:pt x="645" y="767"/>
                    </a:lnTo>
                    <a:lnTo>
                      <a:pt x="645" y="767"/>
                    </a:lnTo>
                    <a:lnTo>
                      <a:pt x="645" y="768"/>
                    </a:lnTo>
                    <a:lnTo>
                      <a:pt x="645" y="768"/>
                    </a:lnTo>
                    <a:lnTo>
                      <a:pt x="644" y="767"/>
                    </a:lnTo>
                    <a:lnTo>
                      <a:pt x="644" y="767"/>
                    </a:lnTo>
                    <a:lnTo>
                      <a:pt x="644" y="768"/>
                    </a:lnTo>
                    <a:lnTo>
                      <a:pt x="645" y="768"/>
                    </a:lnTo>
                    <a:lnTo>
                      <a:pt x="644" y="768"/>
                    </a:lnTo>
                    <a:lnTo>
                      <a:pt x="644" y="768"/>
                    </a:lnTo>
                    <a:lnTo>
                      <a:pt x="644" y="768"/>
                    </a:lnTo>
                    <a:lnTo>
                      <a:pt x="643" y="768"/>
                    </a:lnTo>
                    <a:lnTo>
                      <a:pt x="644" y="768"/>
                    </a:lnTo>
                    <a:lnTo>
                      <a:pt x="644" y="769"/>
                    </a:lnTo>
                    <a:lnTo>
                      <a:pt x="643" y="769"/>
                    </a:lnTo>
                    <a:lnTo>
                      <a:pt x="643" y="769"/>
                    </a:lnTo>
                    <a:lnTo>
                      <a:pt x="643" y="769"/>
                    </a:lnTo>
                    <a:lnTo>
                      <a:pt x="643" y="769"/>
                    </a:lnTo>
                    <a:lnTo>
                      <a:pt x="643" y="769"/>
                    </a:lnTo>
                    <a:lnTo>
                      <a:pt x="642" y="769"/>
                    </a:lnTo>
                    <a:lnTo>
                      <a:pt x="642" y="769"/>
                    </a:lnTo>
                    <a:lnTo>
                      <a:pt x="642" y="769"/>
                    </a:lnTo>
                    <a:lnTo>
                      <a:pt x="642" y="770"/>
                    </a:lnTo>
                    <a:lnTo>
                      <a:pt x="642" y="770"/>
                    </a:lnTo>
                    <a:lnTo>
                      <a:pt x="642" y="770"/>
                    </a:lnTo>
                    <a:lnTo>
                      <a:pt x="642" y="771"/>
                    </a:lnTo>
                    <a:lnTo>
                      <a:pt x="642" y="771"/>
                    </a:lnTo>
                    <a:lnTo>
                      <a:pt x="641" y="771"/>
                    </a:lnTo>
                    <a:lnTo>
                      <a:pt x="641" y="771"/>
                    </a:lnTo>
                    <a:lnTo>
                      <a:pt x="641" y="771"/>
                    </a:lnTo>
                    <a:lnTo>
                      <a:pt x="641" y="772"/>
                    </a:lnTo>
                    <a:lnTo>
                      <a:pt x="641" y="772"/>
                    </a:lnTo>
                    <a:lnTo>
                      <a:pt x="641" y="772"/>
                    </a:lnTo>
                    <a:lnTo>
                      <a:pt x="641" y="772"/>
                    </a:lnTo>
                    <a:lnTo>
                      <a:pt x="641" y="773"/>
                    </a:lnTo>
                    <a:lnTo>
                      <a:pt x="640" y="773"/>
                    </a:lnTo>
                    <a:lnTo>
                      <a:pt x="640" y="773"/>
                    </a:lnTo>
                    <a:lnTo>
                      <a:pt x="640" y="773"/>
                    </a:lnTo>
                    <a:lnTo>
                      <a:pt x="640" y="773"/>
                    </a:lnTo>
                    <a:lnTo>
                      <a:pt x="640" y="773"/>
                    </a:lnTo>
                    <a:lnTo>
                      <a:pt x="640" y="773"/>
                    </a:lnTo>
                    <a:lnTo>
                      <a:pt x="640" y="773"/>
                    </a:lnTo>
                    <a:lnTo>
                      <a:pt x="639" y="773"/>
                    </a:lnTo>
                    <a:lnTo>
                      <a:pt x="639" y="773"/>
                    </a:lnTo>
                    <a:lnTo>
                      <a:pt x="639" y="774"/>
                    </a:lnTo>
                    <a:lnTo>
                      <a:pt x="639" y="775"/>
                    </a:lnTo>
                    <a:lnTo>
                      <a:pt x="639" y="775"/>
                    </a:lnTo>
                    <a:lnTo>
                      <a:pt x="639" y="775"/>
                    </a:lnTo>
                    <a:lnTo>
                      <a:pt x="639" y="776"/>
                    </a:lnTo>
                    <a:lnTo>
                      <a:pt x="638" y="776"/>
                    </a:lnTo>
                    <a:lnTo>
                      <a:pt x="638" y="777"/>
                    </a:lnTo>
                    <a:lnTo>
                      <a:pt x="638" y="777"/>
                    </a:lnTo>
                    <a:lnTo>
                      <a:pt x="638" y="777"/>
                    </a:lnTo>
                    <a:lnTo>
                      <a:pt x="638" y="777"/>
                    </a:lnTo>
                    <a:lnTo>
                      <a:pt x="638" y="777"/>
                    </a:lnTo>
                    <a:lnTo>
                      <a:pt x="638" y="778"/>
                    </a:lnTo>
                    <a:lnTo>
                      <a:pt x="638" y="779"/>
                    </a:lnTo>
                    <a:lnTo>
                      <a:pt x="637" y="779"/>
                    </a:lnTo>
                    <a:lnTo>
                      <a:pt x="637" y="780"/>
                    </a:lnTo>
                    <a:lnTo>
                      <a:pt x="637" y="780"/>
                    </a:lnTo>
                    <a:lnTo>
                      <a:pt x="637" y="780"/>
                    </a:lnTo>
                    <a:lnTo>
                      <a:pt x="636" y="780"/>
                    </a:lnTo>
                    <a:lnTo>
                      <a:pt x="636" y="780"/>
                    </a:lnTo>
                    <a:lnTo>
                      <a:pt x="636" y="780"/>
                    </a:lnTo>
                    <a:lnTo>
                      <a:pt x="636" y="780"/>
                    </a:lnTo>
                    <a:lnTo>
                      <a:pt x="636" y="780"/>
                    </a:lnTo>
                    <a:lnTo>
                      <a:pt x="636" y="781"/>
                    </a:lnTo>
                    <a:lnTo>
                      <a:pt x="636" y="781"/>
                    </a:lnTo>
                    <a:lnTo>
                      <a:pt x="636" y="781"/>
                    </a:lnTo>
                    <a:lnTo>
                      <a:pt x="636" y="782"/>
                    </a:lnTo>
                    <a:lnTo>
                      <a:pt x="636" y="782"/>
                    </a:lnTo>
                    <a:lnTo>
                      <a:pt x="635" y="782"/>
                    </a:lnTo>
                    <a:lnTo>
                      <a:pt x="635" y="782"/>
                    </a:lnTo>
                    <a:lnTo>
                      <a:pt x="635" y="782"/>
                    </a:lnTo>
                    <a:lnTo>
                      <a:pt x="635" y="782"/>
                    </a:lnTo>
                    <a:lnTo>
                      <a:pt x="635" y="782"/>
                    </a:lnTo>
                    <a:lnTo>
                      <a:pt x="635" y="782"/>
                    </a:lnTo>
                    <a:lnTo>
                      <a:pt x="635" y="783"/>
                    </a:lnTo>
                    <a:lnTo>
                      <a:pt x="635" y="783"/>
                    </a:lnTo>
                    <a:lnTo>
                      <a:pt x="635" y="783"/>
                    </a:lnTo>
                    <a:lnTo>
                      <a:pt x="634" y="783"/>
                    </a:lnTo>
                    <a:lnTo>
                      <a:pt x="634" y="783"/>
                    </a:lnTo>
                    <a:lnTo>
                      <a:pt x="634" y="784"/>
                    </a:lnTo>
                    <a:lnTo>
                      <a:pt x="634" y="784"/>
                    </a:lnTo>
                    <a:lnTo>
                      <a:pt x="634" y="784"/>
                    </a:lnTo>
                    <a:lnTo>
                      <a:pt x="634" y="784"/>
                    </a:lnTo>
                    <a:lnTo>
                      <a:pt x="634" y="784"/>
                    </a:lnTo>
                    <a:lnTo>
                      <a:pt x="635" y="784"/>
                    </a:lnTo>
                    <a:lnTo>
                      <a:pt x="635" y="784"/>
                    </a:lnTo>
                    <a:lnTo>
                      <a:pt x="635" y="784"/>
                    </a:lnTo>
                    <a:lnTo>
                      <a:pt x="634" y="784"/>
                    </a:lnTo>
                    <a:lnTo>
                      <a:pt x="634" y="784"/>
                    </a:lnTo>
                    <a:lnTo>
                      <a:pt x="635" y="784"/>
                    </a:lnTo>
                    <a:lnTo>
                      <a:pt x="635" y="785"/>
                    </a:lnTo>
                    <a:lnTo>
                      <a:pt x="635" y="785"/>
                    </a:lnTo>
                    <a:lnTo>
                      <a:pt x="634" y="785"/>
                    </a:lnTo>
                    <a:lnTo>
                      <a:pt x="634" y="785"/>
                    </a:lnTo>
                    <a:lnTo>
                      <a:pt x="635" y="785"/>
                    </a:lnTo>
                    <a:lnTo>
                      <a:pt x="634" y="785"/>
                    </a:lnTo>
                    <a:lnTo>
                      <a:pt x="634" y="785"/>
                    </a:lnTo>
                    <a:lnTo>
                      <a:pt x="635" y="785"/>
                    </a:lnTo>
                    <a:lnTo>
                      <a:pt x="635" y="786"/>
                    </a:lnTo>
                    <a:lnTo>
                      <a:pt x="635" y="786"/>
                    </a:lnTo>
                    <a:lnTo>
                      <a:pt x="635" y="786"/>
                    </a:lnTo>
                    <a:lnTo>
                      <a:pt x="635" y="786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8"/>
                    </a:lnTo>
                    <a:lnTo>
                      <a:pt x="635" y="788"/>
                    </a:lnTo>
                    <a:lnTo>
                      <a:pt x="635" y="788"/>
                    </a:lnTo>
                    <a:lnTo>
                      <a:pt x="635" y="788"/>
                    </a:lnTo>
                    <a:lnTo>
                      <a:pt x="635" y="788"/>
                    </a:lnTo>
                    <a:lnTo>
                      <a:pt x="636" y="788"/>
                    </a:lnTo>
                    <a:lnTo>
                      <a:pt x="636" y="788"/>
                    </a:lnTo>
                    <a:lnTo>
                      <a:pt x="635" y="788"/>
                    </a:lnTo>
                    <a:lnTo>
                      <a:pt x="636" y="789"/>
                    </a:lnTo>
                    <a:lnTo>
                      <a:pt x="635" y="789"/>
                    </a:lnTo>
                    <a:lnTo>
                      <a:pt x="635" y="789"/>
                    </a:lnTo>
                    <a:lnTo>
                      <a:pt x="635" y="789"/>
                    </a:lnTo>
                    <a:lnTo>
                      <a:pt x="635" y="789"/>
                    </a:lnTo>
                    <a:lnTo>
                      <a:pt x="635" y="789"/>
                    </a:lnTo>
                    <a:lnTo>
                      <a:pt x="635" y="789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1"/>
                    </a:lnTo>
                    <a:lnTo>
                      <a:pt x="635" y="791"/>
                    </a:lnTo>
                    <a:lnTo>
                      <a:pt x="635" y="790"/>
                    </a:lnTo>
                    <a:lnTo>
                      <a:pt x="634" y="791"/>
                    </a:lnTo>
                    <a:lnTo>
                      <a:pt x="634" y="791"/>
                    </a:lnTo>
                    <a:lnTo>
                      <a:pt x="634" y="791"/>
                    </a:lnTo>
                    <a:lnTo>
                      <a:pt x="634" y="791"/>
                    </a:lnTo>
                    <a:lnTo>
                      <a:pt x="635" y="791"/>
                    </a:lnTo>
                    <a:lnTo>
                      <a:pt x="635" y="791"/>
                    </a:lnTo>
                    <a:lnTo>
                      <a:pt x="635" y="791"/>
                    </a:lnTo>
                    <a:lnTo>
                      <a:pt x="635" y="791"/>
                    </a:lnTo>
                    <a:lnTo>
                      <a:pt x="635" y="791"/>
                    </a:lnTo>
                    <a:lnTo>
                      <a:pt x="634" y="792"/>
                    </a:lnTo>
                    <a:lnTo>
                      <a:pt x="634" y="791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3" y="792"/>
                    </a:lnTo>
                    <a:lnTo>
                      <a:pt x="633" y="792"/>
                    </a:lnTo>
                    <a:lnTo>
                      <a:pt x="633" y="793"/>
                    </a:lnTo>
                    <a:lnTo>
                      <a:pt x="633" y="793"/>
                    </a:lnTo>
                    <a:lnTo>
                      <a:pt x="633" y="793"/>
                    </a:lnTo>
                    <a:lnTo>
                      <a:pt x="633" y="793"/>
                    </a:lnTo>
                    <a:lnTo>
                      <a:pt x="633" y="793"/>
                    </a:lnTo>
                    <a:lnTo>
                      <a:pt x="633" y="793"/>
                    </a:lnTo>
                    <a:lnTo>
                      <a:pt x="633" y="793"/>
                    </a:lnTo>
                    <a:lnTo>
                      <a:pt x="633" y="793"/>
                    </a:lnTo>
                    <a:lnTo>
                      <a:pt x="633" y="794"/>
                    </a:lnTo>
                    <a:lnTo>
                      <a:pt x="633" y="794"/>
                    </a:lnTo>
                    <a:lnTo>
                      <a:pt x="633" y="794"/>
                    </a:lnTo>
                    <a:lnTo>
                      <a:pt x="633" y="794"/>
                    </a:lnTo>
                    <a:lnTo>
                      <a:pt x="633" y="794"/>
                    </a:lnTo>
                    <a:lnTo>
                      <a:pt x="633" y="794"/>
                    </a:lnTo>
                    <a:lnTo>
                      <a:pt x="633" y="794"/>
                    </a:lnTo>
                    <a:lnTo>
                      <a:pt x="633" y="795"/>
                    </a:lnTo>
                    <a:lnTo>
                      <a:pt x="633" y="795"/>
                    </a:lnTo>
                    <a:lnTo>
                      <a:pt x="633" y="795"/>
                    </a:lnTo>
                    <a:lnTo>
                      <a:pt x="633" y="795"/>
                    </a:lnTo>
                    <a:lnTo>
                      <a:pt x="633" y="795"/>
                    </a:lnTo>
                    <a:lnTo>
                      <a:pt x="633" y="795"/>
                    </a:lnTo>
                    <a:lnTo>
                      <a:pt x="633" y="795"/>
                    </a:lnTo>
                    <a:lnTo>
                      <a:pt x="633" y="795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3" y="797"/>
                    </a:lnTo>
                    <a:lnTo>
                      <a:pt x="633" y="797"/>
                    </a:lnTo>
                    <a:lnTo>
                      <a:pt x="633" y="797"/>
                    </a:lnTo>
                    <a:lnTo>
                      <a:pt x="633" y="797"/>
                    </a:lnTo>
                    <a:lnTo>
                      <a:pt x="633" y="797"/>
                    </a:lnTo>
                    <a:lnTo>
                      <a:pt x="633" y="797"/>
                    </a:lnTo>
                    <a:lnTo>
                      <a:pt x="632" y="797"/>
                    </a:lnTo>
                    <a:lnTo>
                      <a:pt x="633" y="797"/>
                    </a:lnTo>
                    <a:lnTo>
                      <a:pt x="632" y="797"/>
                    </a:lnTo>
                    <a:lnTo>
                      <a:pt x="632" y="797"/>
                    </a:lnTo>
                    <a:lnTo>
                      <a:pt x="632" y="798"/>
                    </a:lnTo>
                    <a:lnTo>
                      <a:pt x="632" y="798"/>
                    </a:lnTo>
                    <a:lnTo>
                      <a:pt x="632" y="798"/>
                    </a:lnTo>
                    <a:lnTo>
                      <a:pt x="632" y="798"/>
                    </a:lnTo>
                    <a:lnTo>
                      <a:pt x="632" y="798"/>
                    </a:lnTo>
                    <a:lnTo>
                      <a:pt x="632" y="798"/>
                    </a:lnTo>
                    <a:lnTo>
                      <a:pt x="632" y="798"/>
                    </a:lnTo>
                    <a:lnTo>
                      <a:pt x="632" y="799"/>
                    </a:lnTo>
                    <a:lnTo>
                      <a:pt x="632" y="799"/>
                    </a:lnTo>
                    <a:lnTo>
                      <a:pt x="632" y="799"/>
                    </a:lnTo>
                    <a:lnTo>
                      <a:pt x="632" y="799"/>
                    </a:lnTo>
                    <a:lnTo>
                      <a:pt x="632" y="799"/>
                    </a:lnTo>
                    <a:lnTo>
                      <a:pt x="632" y="799"/>
                    </a:lnTo>
                    <a:lnTo>
                      <a:pt x="632" y="799"/>
                    </a:lnTo>
                    <a:lnTo>
                      <a:pt x="632" y="800"/>
                    </a:lnTo>
                    <a:lnTo>
                      <a:pt x="632" y="800"/>
                    </a:lnTo>
                    <a:lnTo>
                      <a:pt x="632" y="800"/>
                    </a:lnTo>
                    <a:lnTo>
                      <a:pt x="632" y="800"/>
                    </a:lnTo>
                    <a:lnTo>
                      <a:pt x="632" y="800"/>
                    </a:lnTo>
                    <a:lnTo>
                      <a:pt x="632" y="800"/>
                    </a:lnTo>
                    <a:lnTo>
                      <a:pt x="632" y="800"/>
                    </a:lnTo>
                    <a:lnTo>
                      <a:pt x="632" y="800"/>
                    </a:lnTo>
                    <a:lnTo>
                      <a:pt x="632" y="801"/>
                    </a:lnTo>
                    <a:lnTo>
                      <a:pt x="631" y="801"/>
                    </a:lnTo>
                    <a:lnTo>
                      <a:pt x="631" y="801"/>
                    </a:lnTo>
                    <a:lnTo>
                      <a:pt x="632" y="801"/>
                    </a:lnTo>
                    <a:lnTo>
                      <a:pt x="631" y="801"/>
                    </a:lnTo>
                    <a:lnTo>
                      <a:pt x="631" y="801"/>
                    </a:lnTo>
                    <a:lnTo>
                      <a:pt x="632" y="801"/>
                    </a:lnTo>
                    <a:lnTo>
                      <a:pt x="632" y="802"/>
                    </a:lnTo>
                    <a:lnTo>
                      <a:pt x="631" y="802"/>
                    </a:lnTo>
                    <a:lnTo>
                      <a:pt x="631" y="802"/>
                    </a:lnTo>
                    <a:lnTo>
                      <a:pt x="631" y="802"/>
                    </a:lnTo>
                    <a:lnTo>
                      <a:pt x="631" y="802"/>
                    </a:lnTo>
                    <a:lnTo>
                      <a:pt x="631" y="802"/>
                    </a:lnTo>
                    <a:lnTo>
                      <a:pt x="632" y="803"/>
                    </a:lnTo>
                    <a:lnTo>
                      <a:pt x="631" y="803"/>
                    </a:lnTo>
                    <a:lnTo>
                      <a:pt x="632" y="803"/>
                    </a:lnTo>
                    <a:lnTo>
                      <a:pt x="632" y="803"/>
                    </a:lnTo>
                    <a:lnTo>
                      <a:pt x="631" y="803"/>
                    </a:lnTo>
                    <a:lnTo>
                      <a:pt x="631" y="803"/>
                    </a:lnTo>
                    <a:lnTo>
                      <a:pt x="631" y="803"/>
                    </a:lnTo>
                    <a:lnTo>
                      <a:pt x="631" y="804"/>
                    </a:lnTo>
                    <a:lnTo>
                      <a:pt x="631" y="804"/>
                    </a:lnTo>
                    <a:lnTo>
                      <a:pt x="631" y="804"/>
                    </a:lnTo>
                    <a:lnTo>
                      <a:pt x="632" y="804"/>
                    </a:lnTo>
                    <a:lnTo>
                      <a:pt x="632" y="805"/>
                    </a:lnTo>
                    <a:lnTo>
                      <a:pt x="632" y="804"/>
                    </a:lnTo>
                    <a:lnTo>
                      <a:pt x="632" y="805"/>
                    </a:lnTo>
                    <a:lnTo>
                      <a:pt x="632" y="805"/>
                    </a:lnTo>
                    <a:lnTo>
                      <a:pt x="632" y="805"/>
                    </a:lnTo>
                    <a:lnTo>
                      <a:pt x="632" y="806"/>
                    </a:lnTo>
                    <a:lnTo>
                      <a:pt x="632" y="806"/>
                    </a:lnTo>
                    <a:lnTo>
                      <a:pt x="631" y="806"/>
                    </a:lnTo>
                    <a:lnTo>
                      <a:pt x="632" y="806"/>
                    </a:lnTo>
                    <a:lnTo>
                      <a:pt x="631" y="807"/>
                    </a:lnTo>
                    <a:lnTo>
                      <a:pt x="631" y="807"/>
                    </a:lnTo>
                    <a:lnTo>
                      <a:pt x="631" y="807"/>
                    </a:lnTo>
                    <a:lnTo>
                      <a:pt x="631" y="807"/>
                    </a:lnTo>
                    <a:lnTo>
                      <a:pt x="631" y="808"/>
                    </a:lnTo>
                    <a:lnTo>
                      <a:pt x="631" y="808"/>
                    </a:lnTo>
                    <a:lnTo>
                      <a:pt x="631" y="808"/>
                    </a:lnTo>
                    <a:lnTo>
                      <a:pt x="631" y="808"/>
                    </a:lnTo>
                    <a:lnTo>
                      <a:pt x="631" y="808"/>
                    </a:lnTo>
                    <a:lnTo>
                      <a:pt x="631" y="808"/>
                    </a:lnTo>
                    <a:lnTo>
                      <a:pt x="631" y="808"/>
                    </a:lnTo>
                    <a:lnTo>
                      <a:pt x="631" y="809"/>
                    </a:lnTo>
                    <a:lnTo>
                      <a:pt x="631" y="809"/>
                    </a:lnTo>
                    <a:lnTo>
                      <a:pt x="631" y="809"/>
                    </a:lnTo>
                    <a:lnTo>
                      <a:pt x="631" y="809"/>
                    </a:lnTo>
                    <a:lnTo>
                      <a:pt x="631" y="809"/>
                    </a:lnTo>
                    <a:lnTo>
                      <a:pt x="631" y="810"/>
                    </a:lnTo>
                    <a:lnTo>
                      <a:pt x="631" y="810"/>
                    </a:lnTo>
                    <a:lnTo>
                      <a:pt x="631" y="810"/>
                    </a:lnTo>
                    <a:lnTo>
                      <a:pt x="631" y="810"/>
                    </a:lnTo>
                    <a:lnTo>
                      <a:pt x="631" y="810"/>
                    </a:lnTo>
                    <a:lnTo>
                      <a:pt x="631" y="810"/>
                    </a:lnTo>
                    <a:lnTo>
                      <a:pt x="631" y="811"/>
                    </a:lnTo>
                    <a:lnTo>
                      <a:pt x="631" y="811"/>
                    </a:lnTo>
                    <a:lnTo>
                      <a:pt x="631" y="811"/>
                    </a:lnTo>
                    <a:lnTo>
                      <a:pt x="631" y="811"/>
                    </a:lnTo>
                    <a:lnTo>
                      <a:pt x="631" y="811"/>
                    </a:lnTo>
                    <a:lnTo>
                      <a:pt x="631" y="811"/>
                    </a:lnTo>
                    <a:lnTo>
                      <a:pt x="631" y="812"/>
                    </a:lnTo>
                    <a:lnTo>
                      <a:pt x="631" y="812"/>
                    </a:lnTo>
                    <a:lnTo>
                      <a:pt x="631" y="812"/>
                    </a:lnTo>
                    <a:lnTo>
                      <a:pt x="631" y="812"/>
                    </a:lnTo>
                    <a:lnTo>
                      <a:pt x="631" y="812"/>
                    </a:lnTo>
                    <a:lnTo>
                      <a:pt x="631" y="812"/>
                    </a:lnTo>
                    <a:lnTo>
                      <a:pt x="631" y="812"/>
                    </a:lnTo>
                    <a:lnTo>
                      <a:pt x="631" y="813"/>
                    </a:lnTo>
                    <a:lnTo>
                      <a:pt x="631" y="813"/>
                    </a:lnTo>
                    <a:lnTo>
                      <a:pt x="631" y="813"/>
                    </a:lnTo>
                    <a:lnTo>
                      <a:pt x="631" y="813"/>
                    </a:lnTo>
                    <a:lnTo>
                      <a:pt x="631" y="813"/>
                    </a:lnTo>
                    <a:lnTo>
                      <a:pt x="631" y="813"/>
                    </a:lnTo>
                    <a:lnTo>
                      <a:pt x="631" y="814"/>
                    </a:lnTo>
                    <a:lnTo>
                      <a:pt x="631" y="814"/>
                    </a:lnTo>
                    <a:lnTo>
                      <a:pt x="631" y="814"/>
                    </a:lnTo>
                    <a:lnTo>
                      <a:pt x="631" y="814"/>
                    </a:lnTo>
                    <a:lnTo>
                      <a:pt x="631" y="814"/>
                    </a:lnTo>
                    <a:lnTo>
                      <a:pt x="631" y="814"/>
                    </a:lnTo>
                    <a:lnTo>
                      <a:pt x="631" y="815"/>
                    </a:lnTo>
                    <a:lnTo>
                      <a:pt x="631" y="815"/>
                    </a:lnTo>
                    <a:lnTo>
                      <a:pt x="632" y="815"/>
                    </a:lnTo>
                    <a:lnTo>
                      <a:pt x="631" y="815"/>
                    </a:lnTo>
                    <a:lnTo>
                      <a:pt x="632" y="815"/>
                    </a:lnTo>
                    <a:lnTo>
                      <a:pt x="632" y="816"/>
                    </a:lnTo>
                    <a:lnTo>
                      <a:pt x="632" y="816"/>
                    </a:lnTo>
                    <a:lnTo>
                      <a:pt x="632" y="816"/>
                    </a:lnTo>
                    <a:lnTo>
                      <a:pt x="632" y="816"/>
                    </a:lnTo>
                    <a:lnTo>
                      <a:pt x="633" y="816"/>
                    </a:lnTo>
                    <a:lnTo>
                      <a:pt x="633" y="816"/>
                    </a:lnTo>
                    <a:lnTo>
                      <a:pt x="633" y="816"/>
                    </a:lnTo>
                    <a:lnTo>
                      <a:pt x="633" y="816"/>
                    </a:lnTo>
                    <a:lnTo>
                      <a:pt x="633" y="816"/>
                    </a:lnTo>
                    <a:lnTo>
                      <a:pt x="633" y="816"/>
                    </a:lnTo>
                    <a:lnTo>
                      <a:pt x="633" y="816"/>
                    </a:lnTo>
                    <a:lnTo>
                      <a:pt x="633" y="817"/>
                    </a:lnTo>
                    <a:lnTo>
                      <a:pt x="634" y="817"/>
                    </a:lnTo>
                    <a:lnTo>
                      <a:pt x="634" y="817"/>
                    </a:lnTo>
                    <a:lnTo>
                      <a:pt x="634" y="817"/>
                    </a:lnTo>
                    <a:lnTo>
                      <a:pt x="634" y="817"/>
                    </a:lnTo>
                    <a:lnTo>
                      <a:pt x="634" y="817"/>
                    </a:lnTo>
                    <a:lnTo>
                      <a:pt x="634" y="817"/>
                    </a:lnTo>
                    <a:lnTo>
                      <a:pt x="634" y="817"/>
                    </a:lnTo>
                    <a:lnTo>
                      <a:pt x="635" y="817"/>
                    </a:lnTo>
                    <a:lnTo>
                      <a:pt x="635" y="817"/>
                    </a:lnTo>
                    <a:lnTo>
                      <a:pt x="634" y="817"/>
                    </a:lnTo>
                    <a:lnTo>
                      <a:pt x="634" y="818"/>
                    </a:lnTo>
                    <a:lnTo>
                      <a:pt x="635" y="818"/>
                    </a:lnTo>
                    <a:lnTo>
                      <a:pt x="635" y="818"/>
                    </a:lnTo>
                    <a:lnTo>
                      <a:pt x="635" y="818"/>
                    </a:lnTo>
                    <a:lnTo>
                      <a:pt x="635" y="818"/>
                    </a:lnTo>
                    <a:lnTo>
                      <a:pt x="635" y="818"/>
                    </a:lnTo>
                    <a:lnTo>
                      <a:pt x="635" y="819"/>
                    </a:lnTo>
                    <a:lnTo>
                      <a:pt x="635" y="818"/>
                    </a:lnTo>
                    <a:lnTo>
                      <a:pt x="635" y="819"/>
                    </a:lnTo>
                    <a:lnTo>
                      <a:pt x="636" y="819"/>
                    </a:lnTo>
                    <a:lnTo>
                      <a:pt x="636" y="819"/>
                    </a:lnTo>
                    <a:lnTo>
                      <a:pt x="636" y="819"/>
                    </a:lnTo>
                    <a:lnTo>
                      <a:pt x="636" y="820"/>
                    </a:lnTo>
                    <a:lnTo>
                      <a:pt x="636" y="820"/>
                    </a:lnTo>
                    <a:lnTo>
                      <a:pt x="636" y="819"/>
                    </a:lnTo>
                    <a:lnTo>
                      <a:pt x="636" y="820"/>
                    </a:lnTo>
                    <a:lnTo>
                      <a:pt x="637" y="820"/>
                    </a:lnTo>
                    <a:lnTo>
                      <a:pt x="637" y="820"/>
                    </a:lnTo>
                    <a:lnTo>
                      <a:pt x="636" y="820"/>
                    </a:lnTo>
                    <a:lnTo>
                      <a:pt x="637" y="820"/>
                    </a:lnTo>
                    <a:lnTo>
                      <a:pt x="637" y="821"/>
                    </a:lnTo>
                    <a:lnTo>
                      <a:pt x="637" y="821"/>
                    </a:lnTo>
                    <a:lnTo>
                      <a:pt x="637" y="821"/>
                    </a:lnTo>
                    <a:lnTo>
                      <a:pt x="637" y="821"/>
                    </a:lnTo>
                    <a:lnTo>
                      <a:pt x="637" y="821"/>
                    </a:lnTo>
                    <a:lnTo>
                      <a:pt x="637" y="821"/>
                    </a:lnTo>
                    <a:lnTo>
                      <a:pt x="637" y="822"/>
                    </a:lnTo>
                    <a:lnTo>
                      <a:pt x="637" y="822"/>
                    </a:lnTo>
                    <a:lnTo>
                      <a:pt x="637" y="822"/>
                    </a:lnTo>
                    <a:lnTo>
                      <a:pt x="637" y="822"/>
                    </a:lnTo>
                    <a:lnTo>
                      <a:pt x="637" y="822"/>
                    </a:lnTo>
                    <a:lnTo>
                      <a:pt x="637" y="822"/>
                    </a:lnTo>
                    <a:lnTo>
                      <a:pt x="637" y="823"/>
                    </a:lnTo>
                    <a:lnTo>
                      <a:pt x="637" y="823"/>
                    </a:lnTo>
                    <a:lnTo>
                      <a:pt x="637" y="823"/>
                    </a:lnTo>
                    <a:lnTo>
                      <a:pt x="637" y="823"/>
                    </a:lnTo>
                    <a:lnTo>
                      <a:pt x="638" y="823"/>
                    </a:lnTo>
                    <a:lnTo>
                      <a:pt x="638" y="823"/>
                    </a:lnTo>
                    <a:lnTo>
                      <a:pt x="638" y="824"/>
                    </a:lnTo>
                    <a:lnTo>
                      <a:pt x="638" y="824"/>
                    </a:lnTo>
                    <a:lnTo>
                      <a:pt x="638" y="824"/>
                    </a:lnTo>
                    <a:lnTo>
                      <a:pt x="638" y="824"/>
                    </a:lnTo>
                    <a:lnTo>
                      <a:pt x="638" y="824"/>
                    </a:lnTo>
                    <a:lnTo>
                      <a:pt x="638" y="824"/>
                    </a:lnTo>
                    <a:lnTo>
                      <a:pt x="638" y="824"/>
                    </a:lnTo>
                    <a:lnTo>
                      <a:pt x="638" y="824"/>
                    </a:lnTo>
                    <a:lnTo>
                      <a:pt x="638" y="825"/>
                    </a:lnTo>
                    <a:lnTo>
                      <a:pt x="638" y="825"/>
                    </a:lnTo>
                    <a:lnTo>
                      <a:pt x="638" y="825"/>
                    </a:lnTo>
                    <a:lnTo>
                      <a:pt x="639" y="825"/>
                    </a:lnTo>
                    <a:lnTo>
                      <a:pt x="639" y="825"/>
                    </a:lnTo>
                    <a:lnTo>
                      <a:pt x="639" y="826"/>
                    </a:lnTo>
                    <a:lnTo>
                      <a:pt x="639" y="826"/>
                    </a:lnTo>
                    <a:lnTo>
                      <a:pt x="639" y="826"/>
                    </a:lnTo>
                    <a:lnTo>
                      <a:pt x="638" y="826"/>
                    </a:lnTo>
                    <a:lnTo>
                      <a:pt x="638" y="827"/>
                    </a:lnTo>
                    <a:lnTo>
                      <a:pt x="638" y="827"/>
                    </a:lnTo>
                    <a:lnTo>
                      <a:pt x="638" y="827"/>
                    </a:lnTo>
                    <a:lnTo>
                      <a:pt x="638" y="827"/>
                    </a:lnTo>
                    <a:lnTo>
                      <a:pt x="638" y="828"/>
                    </a:lnTo>
                    <a:lnTo>
                      <a:pt x="638" y="828"/>
                    </a:lnTo>
                    <a:lnTo>
                      <a:pt x="638" y="829"/>
                    </a:lnTo>
                    <a:lnTo>
                      <a:pt x="639" y="829"/>
                    </a:lnTo>
                    <a:lnTo>
                      <a:pt x="639" y="829"/>
                    </a:lnTo>
                    <a:lnTo>
                      <a:pt x="639" y="829"/>
                    </a:lnTo>
                    <a:lnTo>
                      <a:pt x="639" y="830"/>
                    </a:lnTo>
                    <a:lnTo>
                      <a:pt x="639" y="830"/>
                    </a:lnTo>
                    <a:lnTo>
                      <a:pt x="639" y="830"/>
                    </a:lnTo>
                    <a:lnTo>
                      <a:pt x="639" y="830"/>
                    </a:lnTo>
                    <a:lnTo>
                      <a:pt x="639" y="830"/>
                    </a:lnTo>
                    <a:lnTo>
                      <a:pt x="639" y="831"/>
                    </a:lnTo>
                    <a:lnTo>
                      <a:pt x="639" y="831"/>
                    </a:lnTo>
                    <a:lnTo>
                      <a:pt x="639" y="831"/>
                    </a:lnTo>
                    <a:lnTo>
                      <a:pt x="639" y="832"/>
                    </a:lnTo>
                    <a:lnTo>
                      <a:pt x="639" y="832"/>
                    </a:lnTo>
                    <a:lnTo>
                      <a:pt x="639" y="832"/>
                    </a:lnTo>
                    <a:lnTo>
                      <a:pt x="639" y="832"/>
                    </a:lnTo>
                    <a:lnTo>
                      <a:pt x="640" y="832"/>
                    </a:lnTo>
                    <a:lnTo>
                      <a:pt x="640" y="833"/>
                    </a:lnTo>
                    <a:lnTo>
                      <a:pt x="640" y="833"/>
                    </a:lnTo>
                    <a:lnTo>
                      <a:pt x="641" y="833"/>
                    </a:lnTo>
                    <a:lnTo>
                      <a:pt x="641" y="833"/>
                    </a:lnTo>
                    <a:lnTo>
                      <a:pt x="641" y="834"/>
                    </a:lnTo>
                    <a:lnTo>
                      <a:pt x="642" y="834"/>
                    </a:lnTo>
                    <a:lnTo>
                      <a:pt x="642" y="834"/>
                    </a:lnTo>
                    <a:lnTo>
                      <a:pt x="642" y="835"/>
                    </a:lnTo>
                    <a:lnTo>
                      <a:pt x="643" y="836"/>
                    </a:lnTo>
                    <a:lnTo>
                      <a:pt x="643" y="836"/>
                    </a:lnTo>
                    <a:lnTo>
                      <a:pt x="643" y="836"/>
                    </a:lnTo>
                    <a:lnTo>
                      <a:pt x="643" y="837"/>
                    </a:lnTo>
                    <a:lnTo>
                      <a:pt x="643" y="838"/>
                    </a:lnTo>
                    <a:lnTo>
                      <a:pt x="643" y="839"/>
                    </a:lnTo>
                    <a:lnTo>
                      <a:pt x="643" y="839"/>
                    </a:lnTo>
                    <a:lnTo>
                      <a:pt x="643" y="840"/>
                    </a:lnTo>
                    <a:lnTo>
                      <a:pt x="643" y="840"/>
                    </a:lnTo>
                    <a:lnTo>
                      <a:pt x="643" y="840"/>
                    </a:lnTo>
                    <a:lnTo>
                      <a:pt x="643" y="841"/>
                    </a:lnTo>
                    <a:lnTo>
                      <a:pt x="635" y="841"/>
                    </a:lnTo>
                    <a:lnTo>
                      <a:pt x="635" y="841"/>
                    </a:lnTo>
                    <a:lnTo>
                      <a:pt x="635" y="841"/>
                    </a:lnTo>
                    <a:lnTo>
                      <a:pt x="634" y="841"/>
                    </a:lnTo>
                    <a:lnTo>
                      <a:pt x="634" y="840"/>
                    </a:lnTo>
                    <a:lnTo>
                      <a:pt x="634" y="840"/>
                    </a:lnTo>
                    <a:lnTo>
                      <a:pt x="633" y="839"/>
                    </a:lnTo>
                    <a:lnTo>
                      <a:pt x="633" y="839"/>
                    </a:lnTo>
                    <a:lnTo>
                      <a:pt x="633" y="840"/>
                    </a:lnTo>
                    <a:lnTo>
                      <a:pt x="633" y="839"/>
                    </a:lnTo>
                    <a:lnTo>
                      <a:pt x="633" y="839"/>
                    </a:lnTo>
                    <a:lnTo>
                      <a:pt x="632" y="839"/>
                    </a:lnTo>
                    <a:lnTo>
                      <a:pt x="631" y="839"/>
                    </a:lnTo>
                    <a:lnTo>
                      <a:pt x="631" y="838"/>
                    </a:lnTo>
                    <a:lnTo>
                      <a:pt x="630" y="838"/>
                    </a:lnTo>
                    <a:lnTo>
                      <a:pt x="627" y="838"/>
                    </a:lnTo>
                    <a:lnTo>
                      <a:pt x="627" y="837"/>
                    </a:lnTo>
                    <a:lnTo>
                      <a:pt x="626" y="837"/>
                    </a:lnTo>
                    <a:lnTo>
                      <a:pt x="626" y="837"/>
                    </a:lnTo>
                    <a:lnTo>
                      <a:pt x="626" y="837"/>
                    </a:lnTo>
                    <a:lnTo>
                      <a:pt x="625" y="837"/>
                    </a:lnTo>
                    <a:lnTo>
                      <a:pt x="625" y="837"/>
                    </a:lnTo>
                    <a:lnTo>
                      <a:pt x="625" y="837"/>
                    </a:lnTo>
                    <a:lnTo>
                      <a:pt x="625" y="837"/>
                    </a:lnTo>
                    <a:lnTo>
                      <a:pt x="625" y="838"/>
                    </a:lnTo>
                    <a:lnTo>
                      <a:pt x="624" y="838"/>
                    </a:lnTo>
                    <a:lnTo>
                      <a:pt x="624" y="838"/>
                    </a:lnTo>
                    <a:lnTo>
                      <a:pt x="624" y="838"/>
                    </a:lnTo>
                    <a:lnTo>
                      <a:pt x="623" y="838"/>
                    </a:lnTo>
                    <a:lnTo>
                      <a:pt x="623" y="838"/>
                    </a:lnTo>
                    <a:lnTo>
                      <a:pt x="623" y="838"/>
                    </a:lnTo>
                    <a:lnTo>
                      <a:pt x="623" y="838"/>
                    </a:lnTo>
                    <a:lnTo>
                      <a:pt x="623" y="838"/>
                    </a:lnTo>
                    <a:lnTo>
                      <a:pt x="622" y="838"/>
                    </a:lnTo>
                    <a:lnTo>
                      <a:pt x="622" y="838"/>
                    </a:lnTo>
                    <a:lnTo>
                      <a:pt x="622" y="838"/>
                    </a:lnTo>
                    <a:lnTo>
                      <a:pt x="621" y="838"/>
                    </a:lnTo>
                    <a:lnTo>
                      <a:pt x="621" y="838"/>
                    </a:lnTo>
                    <a:lnTo>
                      <a:pt x="620" y="838"/>
                    </a:lnTo>
                    <a:lnTo>
                      <a:pt x="620" y="838"/>
                    </a:lnTo>
                    <a:lnTo>
                      <a:pt x="620" y="838"/>
                    </a:lnTo>
                    <a:lnTo>
                      <a:pt x="619" y="837"/>
                    </a:lnTo>
                    <a:lnTo>
                      <a:pt x="619" y="837"/>
                    </a:lnTo>
                    <a:lnTo>
                      <a:pt x="619" y="837"/>
                    </a:lnTo>
                    <a:lnTo>
                      <a:pt x="618" y="837"/>
                    </a:lnTo>
                    <a:lnTo>
                      <a:pt x="618" y="837"/>
                    </a:lnTo>
                    <a:lnTo>
                      <a:pt x="618" y="837"/>
                    </a:lnTo>
                    <a:lnTo>
                      <a:pt x="618" y="837"/>
                    </a:lnTo>
                    <a:lnTo>
                      <a:pt x="618" y="836"/>
                    </a:lnTo>
                    <a:lnTo>
                      <a:pt x="617" y="837"/>
                    </a:lnTo>
                    <a:lnTo>
                      <a:pt x="617" y="837"/>
                    </a:lnTo>
                    <a:lnTo>
                      <a:pt x="617" y="836"/>
                    </a:lnTo>
                    <a:lnTo>
                      <a:pt x="617" y="836"/>
                    </a:lnTo>
                    <a:lnTo>
                      <a:pt x="617" y="836"/>
                    </a:lnTo>
                    <a:lnTo>
                      <a:pt x="617" y="837"/>
                    </a:lnTo>
                    <a:lnTo>
                      <a:pt x="616" y="836"/>
                    </a:lnTo>
                    <a:lnTo>
                      <a:pt x="616" y="836"/>
                    </a:lnTo>
                    <a:lnTo>
                      <a:pt x="616" y="836"/>
                    </a:lnTo>
                    <a:lnTo>
                      <a:pt x="616" y="836"/>
                    </a:lnTo>
                    <a:lnTo>
                      <a:pt x="616" y="836"/>
                    </a:lnTo>
                    <a:lnTo>
                      <a:pt x="616" y="836"/>
                    </a:lnTo>
                    <a:lnTo>
                      <a:pt x="616" y="836"/>
                    </a:lnTo>
                    <a:lnTo>
                      <a:pt x="616" y="837"/>
                    </a:lnTo>
                    <a:lnTo>
                      <a:pt x="615" y="836"/>
                    </a:lnTo>
                    <a:lnTo>
                      <a:pt x="615" y="837"/>
                    </a:lnTo>
                    <a:lnTo>
                      <a:pt x="615" y="837"/>
                    </a:lnTo>
                    <a:lnTo>
                      <a:pt x="615" y="837"/>
                    </a:lnTo>
                    <a:lnTo>
                      <a:pt x="615" y="837"/>
                    </a:lnTo>
                    <a:lnTo>
                      <a:pt x="615" y="837"/>
                    </a:lnTo>
                    <a:lnTo>
                      <a:pt x="614" y="837"/>
                    </a:lnTo>
                    <a:lnTo>
                      <a:pt x="614" y="837"/>
                    </a:lnTo>
                    <a:lnTo>
                      <a:pt x="614" y="838"/>
                    </a:lnTo>
                    <a:lnTo>
                      <a:pt x="614" y="838"/>
                    </a:lnTo>
                    <a:lnTo>
                      <a:pt x="614" y="838"/>
                    </a:lnTo>
                    <a:lnTo>
                      <a:pt x="614" y="838"/>
                    </a:lnTo>
                    <a:lnTo>
                      <a:pt x="614" y="838"/>
                    </a:lnTo>
                    <a:lnTo>
                      <a:pt x="614" y="838"/>
                    </a:lnTo>
                    <a:lnTo>
                      <a:pt x="614" y="839"/>
                    </a:lnTo>
                    <a:lnTo>
                      <a:pt x="614" y="839"/>
                    </a:lnTo>
                    <a:lnTo>
                      <a:pt x="614" y="839"/>
                    </a:lnTo>
                    <a:lnTo>
                      <a:pt x="614" y="839"/>
                    </a:lnTo>
                    <a:lnTo>
                      <a:pt x="614" y="839"/>
                    </a:lnTo>
                    <a:lnTo>
                      <a:pt x="613" y="839"/>
                    </a:lnTo>
                    <a:lnTo>
                      <a:pt x="613" y="840"/>
                    </a:lnTo>
                    <a:lnTo>
                      <a:pt x="613" y="840"/>
                    </a:lnTo>
                    <a:lnTo>
                      <a:pt x="613" y="840"/>
                    </a:lnTo>
                    <a:lnTo>
                      <a:pt x="613" y="840"/>
                    </a:lnTo>
                    <a:lnTo>
                      <a:pt x="612" y="840"/>
                    </a:lnTo>
                    <a:lnTo>
                      <a:pt x="612" y="840"/>
                    </a:lnTo>
                    <a:lnTo>
                      <a:pt x="612" y="840"/>
                    </a:lnTo>
                    <a:lnTo>
                      <a:pt x="611" y="840"/>
                    </a:lnTo>
                    <a:lnTo>
                      <a:pt x="611" y="840"/>
                    </a:lnTo>
                    <a:lnTo>
                      <a:pt x="611" y="839"/>
                    </a:lnTo>
                    <a:lnTo>
                      <a:pt x="611" y="839"/>
                    </a:lnTo>
                    <a:lnTo>
                      <a:pt x="611" y="839"/>
                    </a:lnTo>
                    <a:lnTo>
                      <a:pt x="610" y="839"/>
                    </a:lnTo>
                    <a:lnTo>
                      <a:pt x="610" y="839"/>
                    </a:lnTo>
                    <a:lnTo>
                      <a:pt x="610" y="839"/>
                    </a:lnTo>
                    <a:lnTo>
                      <a:pt x="609" y="839"/>
                    </a:lnTo>
                    <a:lnTo>
                      <a:pt x="609" y="839"/>
                    </a:lnTo>
                    <a:lnTo>
                      <a:pt x="609" y="839"/>
                    </a:lnTo>
                    <a:lnTo>
                      <a:pt x="608" y="838"/>
                    </a:lnTo>
                    <a:lnTo>
                      <a:pt x="607" y="838"/>
                    </a:lnTo>
                    <a:lnTo>
                      <a:pt x="607" y="838"/>
                    </a:lnTo>
                    <a:lnTo>
                      <a:pt x="607" y="838"/>
                    </a:lnTo>
                    <a:lnTo>
                      <a:pt x="607" y="838"/>
                    </a:lnTo>
                    <a:lnTo>
                      <a:pt x="607" y="838"/>
                    </a:lnTo>
                    <a:lnTo>
                      <a:pt x="607" y="838"/>
                    </a:lnTo>
                    <a:lnTo>
                      <a:pt x="607" y="837"/>
                    </a:lnTo>
                    <a:lnTo>
                      <a:pt x="606" y="837"/>
                    </a:lnTo>
                    <a:lnTo>
                      <a:pt x="606" y="837"/>
                    </a:lnTo>
                    <a:lnTo>
                      <a:pt x="606" y="838"/>
                    </a:lnTo>
                    <a:lnTo>
                      <a:pt x="606" y="838"/>
                    </a:lnTo>
                    <a:lnTo>
                      <a:pt x="605" y="838"/>
                    </a:lnTo>
                    <a:lnTo>
                      <a:pt x="605" y="838"/>
                    </a:lnTo>
                    <a:lnTo>
                      <a:pt x="605" y="838"/>
                    </a:lnTo>
                    <a:lnTo>
                      <a:pt x="605" y="838"/>
                    </a:lnTo>
                    <a:lnTo>
                      <a:pt x="605" y="838"/>
                    </a:lnTo>
                    <a:lnTo>
                      <a:pt x="605" y="838"/>
                    </a:lnTo>
                    <a:lnTo>
                      <a:pt x="604" y="838"/>
                    </a:lnTo>
                    <a:lnTo>
                      <a:pt x="604" y="838"/>
                    </a:lnTo>
                    <a:lnTo>
                      <a:pt x="605" y="838"/>
                    </a:lnTo>
                    <a:lnTo>
                      <a:pt x="605" y="837"/>
                    </a:lnTo>
                    <a:lnTo>
                      <a:pt x="604" y="837"/>
                    </a:lnTo>
                    <a:lnTo>
                      <a:pt x="604" y="837"/>
                    </a:lnTo>
                    <a:lnTo>
                      <a:pt x="603" y="837"/>
                    </a:lnTo>
                    <a:lnTo>
                      <a:pt x="603" y="836"/>
                    </a:lnTo>
                    <a:lnTo>
                      <a:pt x="603" y="836"/>
                    </a:lnTo>
                    <a:lnTo>
                      <a:pt x="603" y="835"/>
                    </a:lnTo>
                    <a:lnTo>
                      <a:pt x="603" y="835"/>
                    </a:lnTo>
                    <a:lnTo>
                      <a:pt x="603" y="835"/>
                    </a:lnTo>
                    <a:lnTo>
                      <a:pt x="603" y="835"/>
                    </a:lnTo>
                    <a:lnTo>
                      <a:pt x="603" y="835"/>
                    </a:lnTo>
                    <a:lnTo>
                      <a:pt x="602" y="835"/>
                    </a:lnTo>
                    <a:lnTo>
                      <a:pt x="602" y="835"/>
                    </a:lnTo>
                    <a:lnTo>
                      <a:pt x="602" y="835"/>
                    </a:lnTo>
                    <a:lnTo>
                      <a:pt x="602" y="835"/>
                    </a:lnTo>
                    <a:lnTo>
                      <a:pt x="602" y="835"/>
                    </a:lnTo>
                    <a:lnTo>
                      <a:pt x="601" y="835"/>
                    </a:lnTo>
                    <a:lnTo>
                      <a:pt x="601" y="835"/>
                    </a:lnTo>
                    <a:lnTo>
                      <a:pt x="601" y="835"/>
                    </a:lnTo>
                    <a:lnTo>
                      <a:pt x="601" y="835"/>
                    </a:lnTo>
                    <a:lnTo>
                      <a:pt x="601" y="835"/>
                    </a:lnTo>
                    <a:lnTo>
                      <a:pt x="600" y="835"/>
                    </a:lnTo>
                    <a:lnTo>
                      <a:pt x="600" y="835"/>
                    </a:lnTo>
                    <a:lnTo>
                      <a:pt x="600" y="835"/>
                    </a:lnTo>
                    <a:lnTo>
                      <a:pt x="600" y="835"/>
                    </a:lnTo>
                    <a:lnTo>
                      <a:pt x="600" y="835"/>
                    </a:lnTo>
                    <a:lnTo>
                      <a:pt x="599" y="835"/>
                    </a:lnTo>
                    <a:lnTo>
                      <a:pt x="599" y="835"/>
                    </a:lnTo>
                    <a:lnTo>
                      <a:pt x="599" y="836"/>
                    </a:lnTo>
                    <a:lnTo>
                      <a:pt x="599" y="836"/>
                    </a:lnTo>
                    <a:lnTo>
                      <a:pt x="599" y="835"/>
                    </a:lnTo>
                    <a:lnTo>
                      <a:pt x="599" y="836"/>
                    </a:lnTo>
                    <a:lnTo>
                      <a:pt x="598" y="836"/>
                    </a:lnTo>
                    <a:lnTo>
                      <a:pt x="598" y="836"/>
                    </a:lnTo>
                    <a:lnTo>
                      <a:pt x="598" y="836"/>
                    </a:lnTo>
                    <a:lnTo>
                      <a:pt x="598" y="836"/>
                    </a:lnTo>
                    <a:lnTo>
                      <a:pt x="598" y="836"/>
                    </a:lnTo>
                    <a:lnTo>
                      <a:pt x="597" y="837"/>
                    </a:lnTo>
                    <a:lnTo>
                      <a:pt x="597" y="837"/>
                    </a:lnTo>
                    <a:lnTo>
                      <a:pt x="597" y="837"/>
                    </a:lnTo>
                    <a:lnTo>
                      <a:pt x="597" y="837"/>
                    </a:lnTo>
                    <a:lnTo>
                      <a:pt x="597" y="838"/>
                    </a:lnTo>
                    <a:lnTo>
                      <a:pt x="597" y="837"/>
                    </a:lnTo>
                    <a:lnTo>
                      <a:pt x="597" y="837"/>
                    </a:lnTo>
                    <a:lnTo>
                      <a:pt x="596" y="837"/>
                    </a:lnTo>
                    <a:lnTo>
                      <a:pt x="596" y="837"/>
                    </a:lnTo>
                    <a:lnTo>
                      <a:pt x="595" y="837"/>
                    </a:lnTo>
                    <a:lnTo>
                      <a:pt x="595" y="837"/>
                    </a:lnTo>
                    <a:lnTo>
                      <a:pt x="595" y="836"/>
                    </a:lnTo>
                    <a:lnTo>
                      <a:pt x="595" y="837"/>
                    </a:lnTo>
                    <a:lnTo>
                      <a:pt x="594" y="837"/>
                    </a:lnTo>
                    <a:lnTo>
                      <a:pt x="594" y="836"/>
                    </a:lnTo>
                    <a:lnTo>
                      <a:pt x="594" y="836"/>
                    </a:lnTo>
                    <a:lnTo>
                      <a:pt x="593" y="836"/>
                    </a:lnTo>
                    <a:lnTo>
                      <a:pt x="593" y="836"/>
                    </a:lnTo>
                    <a:lnTo>
                      <a:pt x="593" y="836"/>
                    </a:lnTo>
                    <a:lnTo>
                      <a:pt x="592" y="836"/>
                    </a:lnTo>
                    <a:lnTo>
                      <a:pt x="591" y="836"/>
                    </a:lnTo>
                    <a:lnTo>
                      <a:pt x="591" y="836"/>
                    </a:lnTo>
                    <a:lnTo>
                      <a:pt x="590" y="836"/>
                    </a:lnTo>
                    <a:lnTo>
                      <a:pt x="590" y="836"/>
                    </a:lnTo>
                    <a:lnTo>
                      <a:pt x="590" y="836"/>
                    </a:lnTo>
                    <a:lnTo>
                      <a:pt x="590" y="836"/>
                    </a:lnTo>
                    <a:lnTo>
                      <a:pt x="590" y="835"/>
                    </a:lnTo>
                    <a:lnTo>
                      <a:pt x="590" y="835"/>
                    </a:lnTo>
                    <a:lnTo>
                      <a:pt x="590" y="835"/>
                    </a:lnTo>
                    <a:lnTo>
                      <a:pt x="589" y="835"/>
                    </a:lnTo>
                    <a:lnTo>
                      <a:pt x="589" y="834"/>
                    </a:lnTo>
                    <a:lnTo>
                      <a:pt x="589" y="834"/>
                    </a:lnTo>
                    <a:lnTo>
                      <a:pt x="589" y="834"/>
                    </a:lnTo>
                    <a:lnTo>
                      <a:pt x="589" y="834"/>
                    </a:lnTo>
                    <a:lnTo>
                      <a:pt x="589" y="834"/>
                    </a:lnTo>
                    <a:lnTo>
                      <a:pt x="589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3"/>
                    </a:lnTo>
                    <a:lnTo>
                      <a:pt x="588" y="833"/>
                    </a:lnTo>
                    <a:lnTo>
                      <a:pt x="588" y="833"/>
                    </a:lnTo>
                    <a:lnTo>
                      <a:pt x="588" y="833"/>
                    </a:lnTo>
                    <a:lnTo>
                      <a:pt x="588" y="833"/>
                    </a:lnTo>
                    <a:lnTo>
                      <a:pt x="587" y="833"/>
                    </a:lnTo>
                    <a:lnTo>
                      <a:pt x="587" y="833"/>
                    </a:lnTo>
                    <a:lnTo>
                      <a:pt x="587" y="833"/>
                    </a:lnTo>
                    <a:lnTo>
                      <a:pt x="587" y="833"/>
                    </a:lnTo>
                    <a:lnTo>
                      <a:pt x="587" y="832"/>
                    </a:lnTo>
                    <a:lnTo>
                      <a:pt x="587" y="832"/>
                    </a:lnTo>
                    <a:lnTo>
                      <a:pt x="587" y="832"/>
                    </a:lnTo>
                    <a:lnTo>
                      <a:pt x="586" y="832"/>
                    </a:lnTo>
                    <a:lnTo>
                      <a:pt x="586" y="832"/>
                    </a:lnTo>
                    <a:lnTo>
                      <a:pt x="586" y="831"/>
                    </a:lnTo>
                    <a:lnTo>
                      <a:pt x="586" y="831"/>
                    </a:lnTo>
                    <a:lnTo>
                      <a:pt x="586" y="831"/>
                    </a:lnTo>
                    <a:lnTo>
                      <a:pt x="586" y="832"/>
                    </a:lnTo>
                    <a:lnTo>
                      <a:pt x="586" y="832"/>
                    </a:lnTo>
                    <a:lnTo>
                      <a:pt x="586" y="831"/>
                    </a:lnTo>
                    <a:lnTo>
                      <a:pt x="586" y="831"/>
                    </a:lnTo>
                    <a:lnTo>
                      <a:pt x="585" y="831"/>
                    </a:lnTo>
                    <a:lnTo>
                      <a:pt x="585" y="831"/>
                    </a:lnTo>
                    <a:lnTo>
                      <a:pt x="585" y="831"/>
                    </a:lnTo>
                    <a:lnTo>
                      <a:pt x="585" y="830"/>
                    </a:lnTo>
                    <a:lnTo>
                      <a:pt x="585" y="830"/>
                    </a:lnTo>
                    <a:lnTo>
                      <a:pt x="585" y="830"/>
                    </a:lnTo>
                    <a:lnTo>
                      <a:pt x="584" y="830"/>
                    </a:lnTo>
                    <a:lnTo>
                      <a:pt x="584" y="830"/>
                    </a:lnTo>
                    <a:lnTo>
                      <a:pt x="584" y="830"/>
                    </a:lnTo>
                    <a:lnTo>
                      <a:pt x="584" y="830"/>
                    </a:lnTo>
                    <a:lnTo>
                      <a:pt x="584" y="830"/>
                    </a:lnTo>
                    <a:lnTo>
                      <a:pt x="584" y="830"/>
                    </a:lnTo>
                    <a:lnTo>
                      <a:pt x="584" y="830"/>
                    </a:lnTo>
                    <a:lnTo>
                      <a:pt x="584" y="830"/>
                    </a:lnTo>
                    <a:lnTo>
                      <a:pt x="584" y="829"/>
                    </a:lnTo>
                    <a:lnTo>
                      <a:pt x="583" y="830"/>
                    </a:lnTo>
                    <a:lnTo>
                      <a:pt x="583" y="830"/>
                    </a:lnTo>
                    <a:lnTo>
                      <a:pt x="583" y="830"/>
                    </a:lnTo>
                    <a:lnTo>
                      <a:pt x="583" y="830"/>
                    </a:lnTo>
                    <a:lnTo>
                      <a:pt x="583" y="830"/>
                    </a:lnTo>
                    <a:lnTo>
                      <a:pt x="583" y="830"/>
                    </a:lnTo>
                    <a:lnTo>
                      <a:pt x="583" y="829"/>
                    </a:lnTo>
                    <a:lnTo>
                      <a:pt x="583" y="829"/>
                    </a:lnTo>
                    <a:lnTo>
                      <a:pt x="583" y="829"/>
                    </a:lnTo>
                    <a:lnTo>
                      <a:pt x="582" y="829"/>
                    </a:lnTo>
                    <a:lnTo>
                      <a:pt x="582" y="829"/>
                    </a:lnTo>
                    <a:lnTo>
                      <a:pt x="581" y="829"/>
                    </a:lnTo>
                    <a:lnTo>
                      <a:pt x="581" y="829"/>
                    </a:lnTo>
                    <a:lnTo>
                      <a:pt x="581" y="829"/>
                    </a:lnTo>
                    <a:lnTo>
                      <a:pt x="581" y="829"/>
                    </a:lnTo>
                    <a:lnTo>
                      <a:pt x="581" y="829"/>
                    </a:lnTo>
                    <a:lnTo>
                      <a:pt x="581" y="829"/>
                    </a:lnTo>
                    <a:lnTo>
                      <a:pt x="581" y="829"/>
                    </a:lnTo>
                    <a:lnTo>
                      <a:pt x="580" y="829"/>
                    </a:lnTo>
                    <a:lnTo>
                      <a:pt x="580" y="830"/>
                    </a:lnTo>
                    <a:lnTo>
                      <a:pt x="580" y="829"/>
                    </a:lnTo>
                    <a:lnTo>
                      <a:pt x="579" y="829"/>
                    </a:lnTo>
                    <a:lnTo>
                      <a:pt x="579" y="829"/>
                    </a:lnTo>
                    <a:lnTo>
                      <a:pt x="579" y="830"/>
                    </a:lnTo>
                    <a:lnTo>
                      <a:pt x="578" y="829"/>
                    </a:lnTo>
                    <a:lnTo>
                      <a:pt x="578" y="829"/>
                    </a:lnTo>
                    <a:lnTo>
                      <a:pt x="578" y="830"/>
                    </a:lnTo>
                    <a:lnTo>
                      <a:pt x="578" y="830"/>
                    </a:lnTo>
                    <a:lnTo>
                      <a:pt x="578" y="829"/>
                    </a:lnTo>
                    <a:lnTo>
                      <a:pt x="578" y="829"/>
                    </a:lnTo>
                    <a:lnTo>
                      <a:pt x="578" y="829"/>
                    </a:lnTo>
                    <a:lnTo>
                      <a:pt x="578" y="829"/>
                    </a:lnTo>
                    <a:lnTo>
                      <a:pt x="578" y="829"/>
                    </a:lnTo>
                    <a:lnTo>
                      <a:pt x="578" y="828"/>
                    </a:lnTo>
                    <a:lnTo>
                      <a:pt x="578" y="828"/>
                    </a:lnTo>
                    <a:lnTo>
                      <a:pt x="578" y="828"/>
                    </a:lnTo>
                    <a:lnTo>
                      <a:pt x="578" y="828"/>
                    </a:lnTo>
                    <a:lnTo>
                      <a:pt x="578" y="828"/>
                    </a:lnTo>
                    <a:lnTo>
                      <a:pt x="578" y="828"/>
                    </a:lnTo>
                    <a:lnTo>
                      <a:pt x="578" y="828"/>
                    </a:lnTo>
                    <a:lnTo>
                      <a:pt x="578" y="827"/>
                    </a:lnTo>
                    <a:lnTo>
                      <a:pt x="578" y="827"/>
                    </a:lnTo>
                    <a:lnTo>
                      <a:pt x="578" y="827"/>
                    </a:lnTo>
                    <a:lnTo>
                      <a:pt x="578" y="827"/>
                    </a:lnTo>
                    <a:lnTo>
                      <a:pt x="578" y="827"/>
                    </a:lnTo>
                    <a:lnTo>
                      <a:pt x="578" y="827"/>
                    </a:lnTo>
                    <a:lnTo>
                      <a:pt x="578" y="826"/>
                    </a:lnTo>
                    <a:lnTo>
                      <a:pt x="578" y="826"/>
                    </a:lnTo>
                    <a:lnTo>
                      <a:pt x="578" y="826"/>
                    </a:lnTo>
                    <a:lnTo>
                      <a:pt x="578" y="826"/>
                    </a:lnTo>
                    <a:lnTo>
                      <a:pt x="578" y="826"/>
                    </a:lnTo>
                    <a:lnTo>
                      <a:pt x="578" y="825"/>
                    </a:lnTo>
                    <a:lnTo>
                      <a:pt x="578" y="825"/>
                    </a:lnTo>
                    <a:lnTo>
                      <a:pt x="578" y="825"/>
                    </a:lnTo>
                    <a:lnTo>
                      <a:pt x="578" y="825"/>
                    </a:lnTo>
                    <a:lnTo>
                      <a:pt x="578" y="824"/>
                    </a:lnTo>
                    <a:lnTo>
                      <a:pt x="578" y="824"/>
                    </a:lnTo>
                    <a:lnTo>
                      <a:pt x="579" y="824"/>
                    </a:lnTo>
                    <a:lnTo>
                      <a:pt x="578" y="824"/>
                    </a:lnTo>
                    <a:lnTo>
                      <a:pt x="579" y="824"/>
                    </a:lnTo>
                    <a:lnTo>
                      <a:pt x="579" y="823"/>
                    </a:lnTo>
                    <a:lnTo>
                      <a:pt x="579" y="823"/>
                    </a:lnTo>
                    <a:lnTo>
                      <a:pt x="579" y="823"/>
                    </a:lnTo>
                    <a:lnTo>
                      <a:pt x="579" y="823"/>
                    </a:lnTo>
                    <a:lnTo>
                      <a:pt x="579" y="822"/>
                    </a:lnTo>
                    <a:lnTo>
                      <a:pt x="580" y="822"/>
                    </a:lnTo>
                    <a:lnTo>
                      <a:pt x="580" y="822"/>
                    </a:lnTo>
                    <a:lnTo>
                      <a:pt x="580" y="822"/>
                    </a:lnTo>
                    <a:lnTo>
                      <a:pt x="580" y="822"/>
                    </a:lnTo>
                    <a:lnTo>
                      <a:pt x="581" y="821"/>
                    </a:lnTo>
                    <a:lnTo>
                      <a:pt x="581" y="821"/>
                    </a:lnTo>
                    <a:lnTo>
                      <a:pt x="581" y="821"/>
                    </a:lnTo>
                    <a:lnTo>
                      <a:pt x="581" y="820"/>
                    </a:lnTo>
                    <a:lnTo>
                      <a:pt x="581" y="820"/>
                    </a:lnTo>
                    <a:lnTo>
                      <a:pt x="581" y="820"/>
                    </a:lnTo>
                    <a:lnTo>
                      <a:pt x="581" y="819"/>
                    </a:lnTo>
                    <a:lnTo>
                      <a:pt x="582" y="819"/>
                    </a:lnTo>
                    <a:lnTo>
                      <a:pt x="582" y="819"/>
                    </a:lnTo>
                    <a:lnTo>
                      <a:pt x="582" y="819"/>
                    </a:lnTo>
                    <a:lnTo>
                      <a:pt x="582" y="819"/>
                    </a:lnTo>
                    <a:lnTo>
                      <a:pt x="582" y="818"/>
                    </a:lnTo>
                    <a:lnTo>
                      <a:pt x="583" y="817"/>
                    </a:lnTo>
                    <a:lnTo>
                      <a:pt x="583" y="817"/>
                    </a:lnTo>
                    <a:lnTo>
                      <a:pt x="583" y="817"/>
                    </a:lnTo>
                    <a:lnTo>
                      <a:pt x="583" y="817"/>
                    </a:lnTo>
                    <a:lnTo>
                      <a:pt x="583" y="816"/>
                    </a:lnTo>
                    <a:lnTo>
                      <a:pt x="583" y="816"/>
                    </a:lnTo>
                    <a:lnTo>
                      <a:pt x="583" y="816"/>
                    </a:lnTo>
                    <a:lnTo>
                      <a:pt x="584" y="816"/>
                    </a:lnTo>
                    <a:lnTo>
                      <a:pt x="584" y="815"/>
                    </a:lnTo>
                    <a:lnTo>
                      <a:pt x="584" y="815"/>
                    </a:lnTo>
                    <a:lnTo>
                      <a:pt x="585" y="815"/>
                    </a:lnTo>
                    <a:lnTo>
                      <a:pt x="585" y="814"/>
                    </a:lnTo>
                    <a:lnTo>
                      <a:pt x="585" y="813"/>
                    </a:lnTo>
                    <a:lnTo>
                      <a:pt x="586" y="813"/>
                    </a:lnTo>
                    <a:lnTo>
                      <a:pt x="586" y="813"/>
                    </a:lnTo>
                    <a:lnTo>
                      <a:pt x="586" y="813"/>
                    </a:lnTo>
                    <a:lnTo>
                      <a:pt x="586" y="812"/>
                    </a:lnTo>
                    <a:lnTo>
                      <a:pt x="586" y="812"/>
                    </a:lnTo>
                    <a:lnTo>
                      <a:pt x="586" y="812"/>
                    </a:lnTo>
                    <a:lnTo>
                      <a:pt x="587" y="812"/>
                    </a:lnTo>
                    <a:lnTo>
                      <a:pt x="587" y="812"/>
                    </a:lnTo>
                    <a:lnTo>
                      <a:pt x="587" y="812"/>
                    </a:lnTo>
                    <a:lnTo>
                      <a:pt x="588" y="812"/>
                    </a:lnTo>
                    <a:lnTo>
                      <a:pt x="588" y="812"/>
                    </a:lnTo>
                    <a:lnTo>
                      <a:pt x="588" y="812"/>
                    </a:lnTo>
                    <a:lnTo>
                      <a:pt x="589" y="811"/>
                    </a:lnTo>
                    <a:lnTo>
                      <a:pt x="589" y="811"/>
                    </a:lnTo>
                    <a:lnTo>
                      <a:pt x="589" y="811"/>
                    </a:lnTo>
                    <a:lnTo>
                      <a:pt x="589" y="811"/>
                    </a:lnTo>
                    <a:lnTo>
                      <a:pt x="590" y="811"/>
                    </a:lnTo>
                    <a:lnTo>
                      <a:pt x="590" y="811"/>
                    </a:lnTo>
                    <a:lnTo>
                      <a:pt x="590" y="811"/>
                    </a:lnTo>
                    <a:lnTo>
                      <a:pt x="591" y="811"/>
                    </a:lnTo>
                    <a:lnTo>
                      <a:pt x="591" y="811"/>
                    </a:lnTo>
                    <a:lnTo>
                      <a:pt x="591" y="811"/>
                    </a:lnTo>
                    <a:lnTo>
                      <a:pt x="591" y="811"/>
                    </a:lnTo>
                    <a:lnTo>
                      <a:pt x="592" y="811"/>
                    </a:lnTo>
                    <a:lnTo>
                      <a:pt x="592" y="811"/>
                    </a:lnTo>
                    <a:lnTo>
                      <a:pt x="593" y="811"/>
                    </a:lnTo>
                    <a:lnTo>
                      <a:pt x="593" y="811"/>
                    </a:lnTo>
                    <a:lnTo>
                      <a:pt x="593" y="811"/>
                    </a:lnTo>
                    <a:lnTo>
                      <a:pt x="593" y="811"/>
                    </a:lnTo>
                    <a:lnTo>
                      <a:pt x="594" y="811"/>
                    </a:lnTo>
                    <a:lnTo>
                      <a:pt x="594" y="811"/>
                    </a:lnTo>
                    <a:lnTo>
                      <a:pt x="594" y="810"/>
                    </a:lnTo>
                    <a:lnTo>
                      <a:pt x="595" y="810"/>
                    </a:lnTo>
                    <a:lnTo>
                      <a:pt x="595" y="810"/>
                    </a:lnTo>
                    <a:lnTo>
                      <a:pt x="595" y="810"/>
                    </a:lnTo>
                    <a:lnTo>
                      <a:pt x="596" y="810"/>
                    </a:lnTo>
                    <a:lnTo>
                      <a:pt x="596" y="811"/>
                    </a:lnTo>
                    <a:lnTo>
                      <a:pt x="597" y="810"/>
                    </a:lnTo>
                    <a:lnTo>
                      <a:pt x="597" y="810"/>
                    </a:lnTo>
                    <a:lnTo>
                      <a:pt x="598" y="797"/>
                    </a:lnTo>
                    <a:lnTo>
                      <a:pt x="600" y="778"/>
                    </a:lnTo>
                    <a:lnTo>
                      <a:pt x="599" y="778"/>
                    </a:lnTo>
                    <a:lnTo>
                      <a:pt x="599" y="778"/>
                    </a:lnTo>
                    <a:lnTo>
                      <a:pt x="599" y="777"/>
                    </a:lnTo>
                    <a:lnTo>
                      <a:pt x="599" y="777"/>
                    </a:lnTo>
                    <a:lnTo>
                      <a:pt x="598" y="777"/>
                    </a:lnTo>
                    <a:lnTo>
                      <a:pt x="598" y="776"/>
                    </a:lnTo>
                    <a:lnTo>
                      <a:pt x="597" y="776"/>
                    </a:lnTo>
                    <a:lnTo>
                      <a:pt x="597" y="776"/>
                    </a:lnTo>
                    <a:lnTo>
                      <a:pt x="596" y="776"/>
                    </a:lnTo>
                    <a:lnTo>
                      <a:pt x="596" y="776"/>
                    </a:lnTo>
                    <a:lnTo>
                      <a:pt x="596" y="777"/>
                    </a:lnTo>
                    <a:lnTo>
                      <a:pt x="595" y="777"/>
                    </a:lnTo>
                    <a:lnTo>
                      <a:pt x="594" y="777"/>
                    </a:lnTo>
                    <a:lnTo>
                      <a:pt x="594" y="777"/>
                    </a:lnTo>
                    <a:lnTo>
                      <a:pt x="594" y="777"/>
                    </a:lnTo>
                    <a:lnTo>
                      <a:pt x="593" y="778"/>
                    </a:lnTo>
                    <a:lnTo>
                      <a:pt x="593" y="778"/>
                    </a:lnTo>
                    <a:lnTo>
                      <a:pt x="594" y="778"/>
                    </a:lnTo>
                    <a:lnTo>
                      <a:pt x="593" y="778"/>
                    </a:lnTo>
                    <a:lnTo>
                      <a:pt x="593" y="779"/>
                    </a:lnTo>
                    <a:lnTo>
                      <a:pt x="593" y="779"/>
                    </a:lnTo>
                    <a:lnTo>
                      <a:pt x="593" y="779"/>
                    </a:lnTo>
                    <a:lnTo>
                      <a:pt x="593" y="779"/>
                    </a:lnTo>
                    <a:lnTo>
                      <a:pt x="593" y="780"/>
                    </a:lnTo>
                    <a:lnTo>
                      <a:pt x="593" y="780"/>
                    </a:lnTo>
                    <a:lnTo>
                      <a:pt x="592" y="780"/>
                    </a:lnTo>
                    <a:lnTo>
                      <a:pt x="592" y="781"/>
                    </a:lnTo>
                    <a:lnTo>
                      <a:pt x="591" y="781"/>
                    </a:lnTo>
                    <a:lnTo>
                      <a:pt x="591" y="781"/>
                    </a:lnTo>
                    <a:lnTo>
                      <a:pt x="591" y="781"/>
                    </a:lnTo>
                    <a:lnTo>
                      <a:pt x="590" y="781"/>
                    </a:lnTo>
                    <a:lnTo>
                      <a:pt x="590" y="781"/>
                    </a:lnTo>
                    <a:lnTo>
                      <a:pt x="589" y="781"/>
                    </a:lnTo>
                    <a:lnTo>
                      <a:pt x="589" y="782"/>
                    </a:lnTo>
                    <a:lnTo>
                      <a:pt x="588" y="783"/>
                    </a:lnTo>
                    <a:lnTo>
                      <a:pt x="588" y="784"/>
                    </a:lnTo>
                    <a:lnTo>
                      <a:pt x="588" y="784"/>
                    </a:lnTo>
                    <a:lnTo>
                      <a:pt x="588" y="784"/>
                    </a:lnTo>
                    <a:lnTo>
                      <a:pt x="588" y="785"/>
                    </a:lnTo>
                    <a:lnTo>
                      <a:pt x="588" y="785"/>
                    </a:lnTo>
                    <a:lnTo>
                      <a:pt x="588" y="785"/>
                    </a:lnTo>
                    <a:lnTo>
                      <a:pt x="588" y="785"/>
                    </a:lnTo>
                    <a:lnTo>
                      <a:pt x="588" y="786"/>
                    </a:lnTo>
                    <a:lnTo>
                      <a:pt x="588" y="786"/>
                    </a:lnTo>
                    <a:lnTo>
                      <a:pt x="588" y="786"/>
                    </a:lnTo>
                    <a:lnTo>
                      <a:pt x="588" y="786"/>
                    </a:lnTo>
                    <a:lnTo>
                      <a:pt x="587" y="786"/>
                    </a:lnTo>
                    <a:lnTo>
                      <a:pt x="586" y="787"/>
                    </a:lnTo>
                    <a:lnTo>
                      <a:pt x="585" y="787"/>
                    </a:lnTo>
                    <a:lnTo>
                      <a:pt x="585" y="787"/>
                    </a:lnTo>
                    <a:lnTo>
                      <a:pt x="585" y="787"/>
                    </a:lnTo>
                    <a:lnTo>
                      <a:pt x="584" y="788"/>
                    </a:lnTo>
                    <a:lnTo>
                      <a:pt x="584" y="788"/>
                    </a:lnTo>
                    <a:lnTo>
                      <a:pt x="584" y="789"/>
                    </a:lnTo>
                    <a:lnTo>
                      <a:pt x="583" y="789"/>
                    </a:lnTo>
                    <a:lnTo>
                      <a:pt x="583" y="789"/>
                    </a:lnTo>
                    <a:lnTo>
                      <a:pt x="582" y="790"/>
                    </a:lnTo>
                    <a:lnTo>
                      <a:pt x="582" y="790"/>
                    </a:lnTo>
                    <a:lnTo>
                      <a:pt x="581" y="791"/>
                    </a:lnTo>
                    <a:lnTo>
                      <a:pt x="581" y="791"/>
                    </a:lnTo>
                    <a:lnTo>
                      <a:pt x="581" y="791"/>
                    </a:lnTo>
                    <a:lnTo>
                      <a:pt x="581" y="791"/>
                    </a:lnTo>
                    <a:lnTo>
                      <a:pt x="581" y="792"/>
                    </a:lnTo>
                    <a:lnTo>
                      <a:pt x="581" y="792"/>
                    </a:lnTo>
                    <a:lnTo>
                      <a:pt x="581" y="792"/>
                    </a:lnTo>
                    <a:lnTo>
                      <a:pt x="581" y="792"/>
                    </a:lnTo>
                    <a:lnTo>
                      <a:pt x="580" y="793"/>
                    </a:lnTo>
                    <a:lnTo>
                      <a:pt x="580" y="793"/>
                    </a:lnTo>
                    <a:lnTo>
                      <a:pt x="579" y="793"/>
                    </a:lnTo>
                    <a:lnTo>
                      <a:pt x="579" y="793"/>
                    </a:lnTo>
                    <a:lnTo>
                      <a:pt x="579" y="794"/>
                    </a:lnTo>
                    <a:lnTo>
                      <a:pt x="579" y="794"/>
                    </a:lnTo>
                    <a:lnTo>
                      <a:pt x="578" y="794"/>
                    </a:lnTo>
                    <a:lnTo>
                      <a:pt x="578" y="794"/>
                    </a:lnTo>
                    <a:lnTo>
                      <a:pt x="578" y="794"/>
                    </a:lnTo>
                    <a:lnTo>
                      <a:pt x="577" y="794"/>
                    </a:lnTo>
                    <a:lnTo>
                      <a:pt x="577" y="795"/>
                    </a:lnTo>
                    <a:lnTo>
                      <a:pt x="577" y="795"/>
                    </a:lnTo>
                    <a:lnTo>
                      <a:pt x="577" y="795"/>
                    </a:lnTo>
                    <a:lnTo>
                      <a:pt x="577" y="795"/>
                    </a:lnTo>
                    <a:lnTo>
                      <a:pt x="576" y="795"/>
                    </a:lnTo>
                    <a:lnTo>
                      <a:pt x="576" y="794"/>
                    </a:lnTo>
                    <a:lnTo>
                      <a:pt x="576" y="794"/>
                    </a:lnTo>
                    <a:lnTo>
                      <a:pt x="576" y="794"/>
                    </a:lnTo>
                    <a:lnTo>
                      <a:pt x="576" y="795"/>
                    </a:lnTo>
                    <a:lnTo>
                      <a:pt x="575" y="795"/>
                    </a:lnTo>
                    <a:lnTo>
                      <a:pt x="575" y="795"/>
                    </a:lnTo>
                    <a:lnTo>
                      <a:pt x="573" y="795"/>
                    </a:lnTo>
                    <a:lnTo>
                      <a:pt x="573" y="795"/>
                    </a:lnTo>
                    <a:lnTo>
                      <a:pt x="572" y="796"/>
                    </a:lnTo>
                    <a:lnTo>
                      <a:pt x="572" y="797"/>
                    </a:lnTo>
                    <a:lnTo>
                      <a:pt x="572" y="797"/>
                    </a:lnTo>
                    <a:lnTo>
                      <a:pt x="572" y="797"/>
                    </a:lnTo>
                    <a:lnTo>
                      <a:pt x="572" y="797"/>
                    </a:lnTo>
                    <a:lnTo>
                      <a:pt x="571" y="797"/>
                    </a:lnTo>
                    <a:lnTo>
                      <a:pt x="571" y="797"/>
                    </a:lnTo>
                    <a:lnTo>
                      <a:pt x="571" y="797"/>
                    </a:lnTo>
                    <a:lnTo>
                      <a:pt x="571" y="797"/>
                    </a:lnTo>
                    <a:lnTo>
                      <a:pt x="571" y="798"/>
                    </a:lnTo>
                    <a:lnTo>
                      <a:pt x="571" y="798"/>
                    </a:lnTo>
                    <a:lnTo>
                      <a:pt x="571" y="798"/>
                    </a:lnTo>
                    <a:lnTo>
                      <a:pt x="571" y="799"/>
                    </a:lnTo>
                    <a:lnTo>
                      <a:pt x="571" y="799"/>
                    </a:lnTo>
                    <a:lnTo>
                      <a:pt x="571" y="799"/>
                    </a:lnTo>
                    <a:lnTo>
                      <a:pt x="572" y="800"/>
                    </a:lnTo>
                    <a:lnTo>
                      <a:pt x="571" y="800"/>
                    </a:lnTo>
                    <a:lnTo>
                      <a:pt x="571" y="800"/>
                    </a:lnTo>
                    <a:lnTo>
                      <a:pt x="571" y="800"/>
                    </a:lnTo>
                    <a:lnTo>
                      <a:pt x="571" y="801"/>
                    </a:lnTo>
                    <a:lnTo>
                      <a:pt x="571" y="802"/>
                    </a:lnTo>
                    <a:lnTo>
                      <a:pt x="571" y="802"/>
                    </a:lnTo>
                    <a:lnTo>
                      <a:pt x="571" y="802"/>
                    </a:lnTo>
                    <a:lnTo>
                      <a:pt x="571" y="802"/>
                    </a:lnTo>
                    <a:lnTo>
                      <a:pt x="571" y="802"/>
                    </a:lnTo>
                    <a:lnTo>
                      <a:pt x="570" y="803"/>
                    </a:lnTo>
                    <a:lnTo>
                      <a:pt x="570" y="803"/>
                    </a:lnTo>
                    <a:lnTo>
                      <a:pt x="570" y="804"/>
                    </a:lnTo>
                    <a:lnTo>
                      <a:pt x="569" y="804"/>
                    </a:lnTo>
                    <a:lnTo>
                      <a:pt x="569" y="805"/>
                    </a:lnTo>
                    <a:lnTo>
                      <a:pt x="569" y="805"/>
                    </a:lnTo>
                    <a:lnTo>
                      <a:pt x="569" y="805"/>
                    </a:lnTo>
                    <a:lnTo>
                      <a:pt x="569" y="805"/>
                    </a:lnTo>
                    <a:lnTo>
                      <a:pt x="569" y="805"/>
                    </a:lnTo>
                    <a:lnTo>
                      <a:pt x="569" y="805"/>
                    </a:lnTo>
                    <a:lnTo>
                      <a:pt x="569" y="806"/>
                    </a:lnTo>
                    <a:lnTo>
                      <a:pt x="569" y="806"/>
                    </a:lnTo>
                    <a:lnTo>
                      <a:pt x="569" y="805"/>
                    </a:lnTo>
                    <a:lnTo>
                      <a:pt x="569" y="806"/>
                    </a:lnTo>
                    <a:lnTo>
                      <a:pt x="569" y="806"/>
                    </a:lnTo>
                    <a:lnTo>
                      <a:pt x="568" y="806"/>
                    </a:lnTo>
                    <a:lnTo>
                      <a:pt x="568" y="806"/>
                    </a:lnTo>
                    <a:lnTo>
                      <a:pt x="568" y="805"/>
                    </a:lnTo>
                    <a:lnTo>
                      <a:pt x="568" y="805"/>
                    </a:lnTo>
                    <a:lnTo>
                      <a:pt x="568" y="805"/>
                    </a:lnTo>
                    <a:lnTo>
                      <a:pt x="567" y="805"/>
                    </a:lnTo>
                    <a:lnTo>
                      <a:pt x="567" y="805"/>
                    </a:lnTo>
                    <a:lnTo>
                      <a:pt x="567" y="805"/>
                    </a:lnTo>
                    <a:lnTo>
                      <a:pt x="566" y="805"/>
                    </a:lnTo>
                    <a:lnTo>
                      <a:pt x="566" y="806"/>
                    </a:lnTo>
                    <a:lnTo>
                      <a:pt x="566" y="806"/>
                    </a:lnTo>
                    <a:lnTo>
                      <a:pt x="566" y="805"/>
                    </a:lnTo>
                    <a:lnTo>
                      <a:pt x="566" y="806"/>
                    </a:lnTo>
                    <a:lnTo>
                      <a:pt x="566" y="805"/>
                    </a:lnTo>
                    <a:lnTo>
                      <a:pt x="566" y="805"/>
                    </a:lnTo>
                    <a:lnTo>
                      <a:pt x="566" y="805"/>
                    </a:lnTo>
                    <a:lnTo>
                      <a:pt x="565" y="805"/>
                    </a:lnTo>
                    <a:lnTo>
                      <a:pt x="565" y="806"/>
                    </a:lnTo>
                    <a:lnTo>
                      <a:pt x="565" y="805"/>
                    </a:lnTo>
                    <a:lnTo>
                      <a:pt x="565" y="805"/>
                    </a:lnTo>
                    <a:lnTo>
                      <a:pt x="564" y="805"/>
                    </a:lnTo>
                    <a:lnTo>
                      <a:pt x="564" y="805"/>
                    </a:lnTo>
                    <a:lnTo>
                      <a:pt x="564" y="805"/>
                    </a:lnTo>
                    <a:lnTo>
                      <a:pt x="564" y="805"/>
                    </a:lnTo>
                    <a:lnTo>
                      <a:pt x="564" y="805"/>
                    </a:lnTo>
                    <a:lnTo>
                      <a:pt x="564" y="805"/>
                    </a:lnTo>
                    <a:lnTo>
                      <a:pt x="564" y="805"/>
                    </a:lnTo>
                    <a:lnTo>
                      <a:pt x="563" y="805"/>
                    </a:lnTo>
                    <a:lnTo>
                      <a:pt x="563" y="805"/>
                    </a:lnTo>
                    <a:lnTo>
                      <a:pt x="563" y="805"/>
                    </a:lnTo>
                    <a:lnTo>
                      <a:pt x="562" y="805"/>
                    </a:lnTo>
                    <a:lnTo>
                      <a:pt x="562" y="805"/>
                    </a:lnTo>
                    <a:lnTo>
                      <a:pt x="562" y="805"/>
                    </a:lnTo>
                    <a:lnTo>
                      <a:pt x="562" y="804"/>
                    </a:lnTo>
                    <a:lnTo>
                      <a:pt x="562" y="804"/>
                    </a:lnTo>
                    <a:lnTo>
                      <a:pt x="561" y="805"/>
                    </a:lnTo>
                    <a:lnTo>
                      <a:pt x="561" y="805"/>
                    </a:lnTo>
                    <a:lnTo>
                      <a:pt x="561" y="805"/>
                    </a:lnTo>
                    <a:lnTo>
                      <a:pt x="561" y="805"/>
                    </a:lnTo>
                    <a:lnTo>
                      <a:pt x="560" y="805"/>
                    </a:lnTo>
                    <a:lnTo>
                      <a:pt x="560" y="805"/>
                    </a:lnTo>
                    <a:lnTo>
                      <a:pt x="560" y="805"/>
                    </a:lnTo>
                    <a:lnTo>
                      <a:pt x="560" y="805"/>
                    </a:lnTo>
                    <a:lnTo>
                      <a:pt x="559" y="805"/>
                    </a:lnTo>
                    <a:lnTo>
                      <a:pt x="559" y="806"/>
                    </a:lnTo>
                    <a:lnTo>
                      <a:pt x="558" y="805"/>
                    </a:lnTo>
                    <a:lnTo>
                      <a:pt x="558" y="806"/>
                    </a:lnTo>
                    <a:lnTo>
                      <a:pt x="558" y="806"/>
                    </a:lnTo>
                    <a:lnTo>
                      <a:pt x="558" y="806"/>
                    </a:lnTo>
                    <a:lnTo>
                      <a:pt x="557" y="806"/>
                    </a:lnTo>
                    <a:lnTo>
                      <a:pt x="557" y="806"/>
                    </a:lnTo>
                    <a:lnTo>
                      <a:pt x="557" y="806"/>
                    </a:lnTo>
                    <a:lnTo>
                      <a:pt x="556" y="807"/>
                    </a:lnTo>
                    <a:lnTo>
                      <a:pt x="556" y="807"/>
                    </a:lnTo>
                    <a:lnTo>
                      <a:pt x="556" y="807"/>
                    </a:lnTo>
                    <a:lnTo>
                      <a:pt x="556" y="807"/>
                    </a:lnTo>
                    <a:lnTo>
                      <a:pt x="556" y="807"/>
                    </a:lnTo>
                    <a:lnTo>
                      <a:pt x="556" y="807"/>
                    </a:lnTo>
                    <a:lnTo>
                      <a:pt x="555" y="808"/>
                    </a:lnTo>
                    <a:lnTo>
                      <a:pt x="555" y="808"/>
                    </a:lnTo>
                    <a:lnTo>
                      <a:pt x="555" y="808"/>
                    </a:lnTo>
                    <a:lnTo>
                      <a:pt x="555" y="808"/>
                    </a:lnTo>
                    <a:lnTo>
                      <a:pt x="554" y="808"/>
                    </a:lnTo>
                    <a:lnTo>
                      <a:pt x="554" y="808"/>
                    </a:lnTo>
                    <a:lnTo>
                      <a:pt x="554" y="808"/>
                    </a:lnTo>
                    <a:lnTo>
                      <a:pt x="553" y="808"/>
                    </a:lnTo>
                    <a:lnTo>
                      <a:pt x="553" y="808"/>
                    </a:lnTo>
                    <a:lnTo>
                      <a:pt x="553" y="808"/>
                    </a:lnTo>
                    <a:lnTo>
                      <a:pt x="553" y="808"/>
                    </a:lnTo>
                    <a:lnTo>
                      <a:pt x="552" y="809"/>
                    </a:lnTo>
                    <a:lnTo>
                      <a:pt x="552" y="808"/>
                    </a:lnTo>
                    <a:lnTo>
                      <a:pt x="552" y="809"/>
                    </a:lnTo>
                    <a:lnTo>
                      <a:pt x="552" y="808"/>
                    </a:lnTo>
                    <a:lnTo>
                      <a:pt x="551" y="808"/>
                    </a:lnTo>
                    <a:lnTo>
                      <a:pt x="551" y="809"/>
                    </a:lnTo>
                    <a:lnTo>
                      <a:pt x="551" y="808"/>
                    </a:lnTo>
                    <a:lnTo>
                      <a:pt x="551" y="809"/>
                    </a:lnTo>
                    <a:lnTo>
                      <a:pt x="551" y="808"/>
                    </a:lnTo>
                    <a:lnTo>
                      <a:pt x="551" y="808"/>
                    </a:lnTo>
                    <a:lnTo>
                      <a:pt x="550" y="808"/>
                    </a:lnTo>
                    <a:lnTo>
                      <a:pt x="550" y="808"/>
                    </a:lnTo>
                    <a:lnTo>
                      <a:pt x="550" y="808"/>
                    </a:lnTo>
                    <a:lnTo>
                      <a:pt x="550" y="808"/>
                    </a:lnTo>
                    <a:lnTo>
                      <a:pt x="549" y="808"/>
                    </a:lnTo>
                    <a:lnTo>
                      <a:pt x="549" y="808"/>
                    </a:lnTo>
                    <a:lnTo>
                      <a:pt x="549" y="808"/>
                    </a:lnTo>
                    <a:lnTo>
                      <a:pt x="549" y="808"/>
                    </a:lnTo>
                    <a:lnTo>
                      <a:pt x="549" y="808"/>
                    </a:lnTo>
                    <a:lnTo>
                      <a:pt x="549" y="808"/>
                    </a:lnTo>
                    <a:lnTo>
                      <a:pt x="549" y="808"/>
                    </a:lnTo>
                    <a:lnTo>
                      <a:pt x="549" y="808"/>
                    </a:lnTo>
                    <a:lnTo>
                      <a:pt x="548" y="807"/>
                    </a:lnTo>
                    <a:lnTo>
                      <a:pt x="548" y="808"/>
                    </a:lnTo>
                    <a:lnTo>
                      <a:pt x="548" y="807"/>
                    </a:lnTo>
                    <a:lnTo>
                      <a:pt x="548" y="807"/>
                    </a:lnTo>
                    <a:lnTo>
                      <a:pt x="547" y="807"/>
                    </a:lnTo>
                    <a:lnTo>
                      <a:pt x="547" y="807"/>
                    </a:lnTo>
                    <a:lnTo>
                      <a:pt x="547" y="807"/>
                    </a:lnTo>
                    <a:lnTo>
                      <a:pt x="547" y="807"/>
                    </a:lnTo>
                    <a:lnTo>
                      <a:pt x="546" y="807"/>
                    </a:lnTo>
                    <a:lnTo>
                      <a:pt x="546" y="807"/>
                    </a:lnTo>
                    <a:lnTo>
                      <a:pt x="546" y="806"/>
                    </a:lnTo>
                    <a:lnTo>
                      <a:pt x="546" y="806"/>
                    </a:lnTo>
                    <a:lnTo>
                      <a:pt x="546" y="806"/>
                    </a:lnTo>
                    <a:lnTo>
                      <a:pt x="546" y="806"/>
                    </a:lnTo>
                    <a:lnTo>
                      <a:pt x="546" y="806"/>
                    </a:lnTo>
                    <a:lnTo>
                      <a:pt x="546" y="805"/>
                    </a:lnTo>
                    <a:lnTo>
                      <a:pt x="547" y="805"/>
                    </a:lnTo>
                    <a:lnTo>
                      <a:pt x="547" y="804"/>
                    </a:lnTo>
                    <a:lnTo>
                      <a:pt x="547" y="804"/>
                    </a:lnTo>
                    <a:lnTo>
                      <a:pt x="547" y="804"/>
                    </a:lnTo>
                    <a:lnTo>
                      <a:pt x="547" y="804"/>
                    </a:lnTo>
                    <a:lnTo>
                      <a:pt x="546" y="804"/>
                    </a:lnTo>
                    <a:lnTo>
                      <a:pt x="546" y="804"/>
                    </a:lnTo>
                    <a:lnTo>
                      <a:pt x="546" y="804"/>
                    </a:lnTo>
                    <a:lnTo>
                      <a:pt x="546" y="804"/>
                    </a:lnTo>
                    <a:lnTo>
                      <a:pt x="547" y="803"/>
                    </a:lnTo>
                    <a:lnTo>
                      <a:pt x="546" y="803"/>
                    </a:lnTo>
                    <a:lnTo>
                      <a:pt x="546" y="802"/>
                    </a:lnTo>
                    <a:lnTo>
                      <a:pt x="546" y="802"/>
                    </a:lnTo>
                    <a:lnTo>
                      <a:pt x="546" y="802"/>
                    </a:lnTo>
                    <a:lnTo>
                      <a:pt x="546" y="802"/>
                    </a:lnTo>
                    <a:lnTo>
                      <a:pt x="546" y="802"/>
                    </a:lnTo>
                    <a:lnTo>
                      <a:pt x="546" y="802"/>
                    </a:lnTo>
                    <a:lnTo>
                      <a:pt x="546" y="802"/>
                    </a:lnTo>
                    <a:lnTo>
                      <a:pt x="546" y="801"/>
                    </a:lnTo>
                    <a:lnTo>
                      <a:pt x="546" y="801"/>
                    </a:lnTo>
                    <a:lnTo>
                      <a:pt x="546" y="801"/>
                    </a:lnTo>
                    <a:lnTo>
                      <a:pt x="546" y="801"/>
                    </a:lnTo>
                    <a:lnTo>
                      <a:pt x="546" y="801"/>
                    </a:lnTo>
                    <a:lnTo>
                      <a:pt x="546" y="801"/>
                    </a:lnTo>
                    <a:lnTo>
                      <a:pt x="546" y="801"/>
                    </a:lnTo>
                    <a:lnTo>
                      <a:pt x="545" y="801"/>
                    </a:lnTo>
                    <a:lnTo>
                      <a:pt x="545" y="801"/>
                    </a:lnTo>
                    <a:lnTo>
                      <a:pt x="545" y="801"/>
                    </a:lnTo>
                    <a:lnTo>
                      <a:pt x="545" y="800"/>
                    </a:lnTo>
                    <a:lnTo>
                      <a:pt x="545" y="800"/>
                    </a:lnTo>
                    <a:lnTo>
                      <a:pt x="544" y="800"/>
                    </a:lnTo>
                    <a:lnTo>
                      <a:pt x="544" y="800"/>
                    </a:lnTo>
                    <a:lnTo>
                      <a:pt x="544" y="800"/>
                    </a:lnTo>
                    <a:lnTo>
                      <a:pt x="544" y="799"/>
                    </a:lnTo>
                    <a:lnTo>
                      <a:pt x="544" y="799"/>
                    </a:lnTo>
                    <a:lnTo>
                      <a:pt x="544" y="799"/>
                    </a:lnTo>
                    <a:lnTo>
                      <a:pt x="544" y="799"/>
                    </a:lnTo>
                    <a:lnTo>
                      <a:pt x="543" y="799"/>
                    </a:lnTo>
                    <a:lnTo>
                      <a:pt x="543" y="799"/>
                    </a:lnTo>
                    <a:lnTo>
                      <a:pt x="543" y="799"/>
                    </a:lnTo>
                    <a:lnTo>
                      <a:pt x="543" y="798"/>
                    </a:lnTo>
                    <a:lnTo>
                      <a:pt x="542" y="798"/>
                    </a:lnTo>
                    <a:lnTo>
                      <a:pt x="542" y="798"/>
                    </a:lnTo>
                    <a:lnTo>
                      <a:pt x="541" y="798"/>
                    </a:lnTo>
                    <a:lnTo>
                      <a:pt x="541" y="798"/>
                    </a:lnTo>
                    <a:lnTo>
                      <a:pt x="540" y="798"/>
                    </a:lnTo>
                    <a:lnTo>
                      <a:pt x="540" y="798"/>
                    </a:lnTo>
                    <a:lnTo>
                      <a:pt x="540" y="797"/>
                    </a:lnTo>
                    <a:lnTo>
                      <a:pt x="539" y="797"/>
                    </a:lnTo>
                    <a:lnTo>
                      <a:pt x="540" y="796"/>
                    </a:lnTo>
                    <a:lnTo>
                      <a:pt x="540" y="796"/>
                    </a:lnTo>
                    <a:lnTo>
                      <a:pt x="540" y="796"/>
                    </a:lnTo>
                    <a:lnTo>
                      <a:pt x="539" y="796"/>
                    </a:lnTo>
                    <a:lnTo>
                      <a:pt x="540" y="796"/>
                    </a:lnTo>
                    <a:lnTo>
                      <a:pt x="540" y="795"/>
                    </a:lnTo>
                    <a:lnTo>
                      <a:pt x="539" y="795"/>
                    </a:lnTo>
                    <a:lnTo>
                      <a:pt x="539" y="795"/>
                    </a:lnTo>
                    <a:lnTo>
                      <a:pt x="539" y="795"/>
                    </a:lnTo>
                    <a:lnTo>
                      <a:pt x="539" y="795"/>
                    </a:lnTo>
                    <a:lnTo>
                      <a:pt x="539" y="795"/>
                    </a:lnTo>
                    <a:lnTo>
                      <a:pt x="539" y="795"/>
                    </a:lnTo>
                    <a:lnTo>
                      <a:pt x="539" y="795"/>
                    </a:lnTo>
                    <a:lnTo>
                      <a:pt x="539" y="794"/>
                    </a:lnTo>
                    <a:lnTo>
                      <a:pt x="538" y="794"/>
                    </a:lnTo>
                    <a:lnTo>
                      <a:pt x="538" y="794"/>
                    </a:lnTo>
                    <a:lnTo>
                      <a:pt x="538" y="794"/>
                    </a:lnTo>
                    <a:lnTo>
                      <a:pt x="538" y="794"/>
                    </a:lnTo>
                    <a:lnTo>
                      <a:pt x="538" y="794"/>
                    </a:lnTo>
                    <a:lnTo>
                      <a:pt x="537" y="794"/>
                    </a:lnTo>
                    <a:lnTo>
                      <a:pt x="537" y="794"/>
                    </a:lnTo>
                    <a:lnTo>
                      <a:pt x="537" y="794"/>
                    </a:lnTo>
                    <a:lnTo>
                      <a:pt x="536" y="794"/>
                    </a:lnTo>
                    <a:lnTo>
                      <a:pt x="536" y="794"/>
                    </a:lnTo>
                    <a:lnTo>
                      <a:pt x="536" y="794"/>
                    </a:lnTo>
                    <a:lnTo>
                      <a:pt x="536" y="794"/>
                    </a:lnTo>
                    <a:lnTo>
                      <a:pt x="536" y="794"/>
                    </a:lnTo>
                    <a:lnTo>
                      <a:pt x="535" y="794"/>
                    </a:lnTo>
                    <a:lnTo>
                      <a:pt x="535" y="794"/>
                    </a:lnTo>
                    <a:lnTo>
                      <a:pt x="535" y="794"/>
                    </a:lnTo>
                    <a:lnTo>
                      <a:pt x="534" y="794"/>
                    </a:lnTo>
                    <a:lnTo>
                      <a:pt x="534" y="794"/>
                    </a:lnTo>
                    <a:lnTo>
                      <a:pt x="534" y="795"/>
                    </a:lnTo>
                    <a:lnTo>
                      <a:pt x="534" y="794"/>
                    </a:lnTo>
                    <a:lnTo>
                      <a:pt x="534" y="794"/>
                    </a:lnTo>
                    <a:lnTo>
                      <a:pt x="534" y="794"/>
                    </a:lnTo>
                    <a:lnTo>
                      <a:pt x="533" y="794"/>
                    </a:lnTo>
                    <a:lnTo>
                      <a:pt x="533" y="794"/>
                    </a:lnTo>
                    <a:lnTo>
                      <a:pt x="533" y="794"/>
                    </a:lnTo>
                    <a:lnTo>
                      <a:pt x="533" y="794"/>
                    </a:lnTo>
                    <a:lnTo>
                      <a:pt x="533" y="794"/>
                    </a:lnTo>
                    <a:lnTo>
                      <a:pt x="533" y="793"/>
                    </a:lnTo>
                    <a:lnTo>
                      <a:pt x="533" y="793"/>
                    </a:lnTo>
                    <a:lnTo>
                      <a:pt x="533" y="793"/>
                    </a:lnTo>
                    <a:lnTo>
                      <a:pt x="532" y="793"/>
                    </a:lnTo>
                    <a:lnTo>
                      <a:pt x="532" y="793"/>
                    </a:lnTo>
                    <a:lnTo>
                      <a:pt x="532" y="793"/>
                    </a:lnTo>
                    <a:lnTo>
                      <a:pt x="532" y="793"/>
                    </a:lnTo>
                    <a:lnTo>
                      <a:pt x="532" y="793"/>
                    </a:lnTo>
                    <a:lnTo>
                      <a:pt x="531" y="793"/>
                    </a:lnTo>
                    <a:lnTo>
                      <a:pt x="531" y="794"/>
                    </a:lnTo>
                    <a:lnTo>
                      <a:pt x="531" y="794"/>
                    </a:lnTo>
                    <a:lnTo>
                      <a:pt x="530" y="794"/>
                    </a:lnTo>
                    <a:lnTo>
                      <a:pt x="529" y="794"/>
                    </a:lnTo>
                    <a:lnTo>
                      <a:pt x="529" y="795"/>
                    </a:lnTo>
                    <a:lnTo>
                      <a:pt x="529" y="794"/>
                    </a:lnTo>
                    <a:lnTo>
                      <a:pt x="529" y="795"/>
                    </a:lnTo>
                    <a:lnTo>
                      <a:pt x="528" y="795"/>
                    </a:lnTo>
                    <a:lnTo>
                      <a:pt x="528" y="795"/>
                    </a:lnTo>
                    <a:lnTo>
                      <a:pt x="527" y="795"/>
                    </a:lnTo>
                    <a:lnTo>
                      <a:pt x="527" y="794"/>
                    </a:lnTo>
                    <a:lnTo>
                      <a:pt x="527" y="795"/>
                    </a:lnTo>
                    <a:lnTo>
                      <a:pt x="526" y="795"/>
                    </a:lnTo>
                    <a:lnTo>
                      <a:pt x="526" y="794"/>
                    </a:lnTo>
                    <a:lnTo>
                      <a:pt x="526" y="794"/>
                    </a:lnTo>
                    <a:lnTo>
                      <a:pt x="526" y="795"/>
                    </a:lnTo>
                    <a:lnTo>
                      <a:pt x="526" y="795"/>
                    </a:lnTo>
                    <a:lnTo>
                      <a:pt x="526" y="795"/>
                    </a:lnTo>
                    <a:lnTo>
                      <a:pt x="526" y="795"/>
                    </a:lnTo>
                    <a:lnTo>
                      <a:pt x="526" y="795"/>
                    </a:lnTo>
                    <a:lnTo>
                      <a:pt x="525" y="795"/>
                    </a:lnTo>
                    <a:lnTo>
                      <a:pt x="525" y="795"/>
                    </a:lnTo>
                    <a:lnTo>
                      <a:pt x="525" y="795"/>
                    </a:lnTo>
                    <a:lnTo>
                      <a:pt x="525" y="795"/>
                    </a:lnTo>
                    <a:lnTo>
                      <a:pt x="524" y="795"/>
                    </a:lnTo>
                    <a:lnTo>
                      <a:pt x="524" y="796"/>
                    </a:lnTo>
                    <a:lnTo>
                      <a:pt x="524" y="796"/>
                    </a:lnTo>
                    <a:lnTo>
                      <a:pt x="524" y="795"/>
                    </a:lnTo>
                    <a:lnTo>
                      <a:pt x="523" y="795"/>
                    </a:lnTo>
                    <a:lnTo>
                      <a:pt x="523" y="795"/>
                    </a:lnTo>
                    <a:lnTo>
                      <a:pt x="523" y="795"/>
                    </a:lnTo>
                    <a:lnTo>
                      <a:pt x="523" y="796"/>
                    </a:lnTo>
                    <a:lnTo>
                      <a:pt x="522" y="796"/>
                    </a:lnTo>
                    <a:lnTo>
                      <a:pt x="522" y="796"/>
                    </a:lnTo>
                    <a:lnTo>
                      <a:pt x="521" y="796"/>
                    </a:lnTo>
                    <a:lnTo>
                      <a:pt x="521" y="796"/>
                    </a:lnTo>
                    <a:lnTo>
                      <a:pt x="521" y="796"/>
                    </a:lnTo>
                    <a:lnTo>
                      <a:pt x="521" y="796"/>
                    </a:lnTo>
                    <a:lnTo>
                      <a:pt x="520" y="796"/>
                    </a:lnTo>
                    <a:lnTo>
                      <a:pt x="520" y="796"/>
                    </a:lnTo>
                    <a:lnTo>
                      <a:pt x="520" y="797"/>
                    </a:lnTo>
                    <a:lnTo>
                      <a:pt x="519" y="796"/>
                    </a:lnTo>
                    <a:lnTo>
                      <a:pt x="519" y="797"/>
                    </a:lnTo>
                    <a:lnTo>
                      <a:pt x="519" y="797"/>
                    </a:lnTo>
                    <a:lnTo>
                      <a:pt x="519" y="797"/>
                    </a:lnTo>
                    <a:lnTo>
                      <a:pt x="519" y="797"/>
                    </a:lnTo>
                    <a:lnTo>
                      <a:pt x="519" y="797"/>
                    </a:lnTo>
                    <a:lnTo>
                      <a:pt x="519" y="798"/>
                    </a:lnTo>
                    <a:lnTo>
                      <a:pt x="519" y="798"/>
                    </a:lnTo>
                    <a:lnTo>
                      <a:pt x="518" y="799"/>
                    </a:lnTo>
                    <a:lnTo>
                      <a:pt x="518" y="800"/>
                    </a:lnTo>
                    <a:lnTo>
                      <a:pt x="519" y="799"/>
                    </a:lnTo>
                    <a:lnTo>
                      <a:pt x="519" y="800"/>
                    </a:lnTo>
                    <a:lnTo>
                      <a:pt x="518" y="800"/>
                    </a:lnTo>
                    <a:lnTo>
                      <a:pt x="518" y="800"/>
                    </a:lnTo>
                    <a:lnTo>
                      <a:pt x="518" y="800"/>
                    </a:lnTo>
                    <a:lnTo>
                      <a:pt x="518" y="800"/>
                    </a:lnTo>
                    <a:lnTo>
                      <a:pt x="517" y="800"/>
                    </a:lnTo>
                    <a:lnTo>
                      <a:pt x="517" y="801"/>
                    </a:lnTo>
                    <a:lnTo>
                      <a:pt x="516" y="801"/>
                    </a:lnTo>
                    <a:lnTo>
                      <a:pt x="516" y="801"/>
                    </a:lnTo>
                    <a:lnTo>
                      <a:pt x="516" y="801"/>
                    </a:lnTo>
                    <a:lnTo>
                      <a:pt x="515" y="801"/>
                    </a:lnTo>
                    <a:lnTo>
                      <a:pt x="515" y="801"/>
                    </a:lnTo>
                    <a:lnTo>
                      <a:pt x="515" y="802"/>
                    </a:lnTo>
                    <a:lnTo>
                      <a:pt x="514" y="802"/>
                    </a:lnTo>
                    <a:lnTo>
                      <a:pt x="514" y="802"/>
                    </a:lnTo>
                    <a:lnTo>
                      <a:pt x="514" y="803"/>
                    </a:lnTo>
                    <a:lnTo>
                      <a:pt x="513" y="803"/>
                    </a:lnTo>
                    <a:lnTo>
                      <a:pt x="513" y="803"/>
                    </a:lnTo>
                    <a:lnTo>
                      <a:pt x="512" y="804"/>
                    </a:lnTo>
                    <a:lnTo>
                      <a:pt x="511" y="803"/>
                    </a:lnTo>
                    <a:lnTo>
                      <a:pt x="511" y="804"/>
                    </a:lnTo>
                    <a:lnTo>
                      <a:pt x="511" y="804"/>
                    </a:lnTo>
                    <a:lnTo>
                      <a:pt x="511" y="804"/>
                    </a:lnTo>
                    <a:lnTo>
                      <a:pt x="510" y="804"/>
                    </a:lnTo>
                    <a:lnTo>
                      <a:pt x="510" y="804"/>
                    </a:lnTo>
                    <a:lnTo>
                      <a:pt x="509" y="804"/>
                    </a:lnTo>
                    <a:lnTo>
                      <a:pt x="509" y="804"/>
                    </a:lnTo>
                    <a:lnTo>
                      <a:pt x="509" y="804"/>
                    </a:lnTo>
                    <a:lnTo>
                      <a:pt x="508" y="804"/>
                    </a:lnTo>
                    <a:lnTo>
                      <a:pt x="508" y="804"/>
                    </a:lnTo>
                    <a:lnTo>
                      <a:pt x="508" y="804"/>
                    </a:lnTo>
                    <a:lnTo>
                      <a:pt x="508" y="803"/>
                    </a:lnTo>
                    <a:lnTo>
                      <a:pt x="508" y="803"/>
                    </a:lnTo>
                    <a:lnTo>
                      <a:pt x="507" y="803"/>
                    </a:lnTo>
                    <a:lnTo>
                      <a:pt x="507" y="803"/>
                    </a:lnTo>
                    <a:lnTo>
                      <a:pt x="507" y="803"/>
                    </a:lnTo>
                    <a:lnTo>
                      <a:pt x="507" y="803"/>
                    </a:lnTo>
                    <a:lnTo>
                      <a:pt x="506" y="803"/>
                    </a:lnTo>
                    <a:lnTo>
                      <a:pt x="506" y="803"/>
                    </a:lnTo>
                    <a:lnTo>
                      <a:pt x="505" y="803"/>
                    </a:lnTo>
                    <a:lnTo>
                      <a:pt x="505" y="803"/>
                    </a:lnTo>
                    <a:lnTo>
                      <a:pt x="505" y="803"/>
                    </a:lnTo>
                    <a:lnTo>
                      <a:pt x="504" y="803"/>
                    </a:lnTo>
                    <a:lnTo>
                      <a:pt x="504" y="803"/>
                    </a:lnTo>
                    <a:lnTo>
                      <a:pt x="504" y="803"/>
                    </a:lnTo>
                    <a:lnTo>
                      <a:pt x="504" y="803"/>
                    </a:lnTo>
                    <a:lnTo>
                      <a:pt x="504" y="803"/>
                    </a:lnTo>
                    <a:lnTo>
                      <a:pt x="503" y="804"/>
                    </a:lnTo>
                    <a:lnTo>
                      <a:pt x="503" y="804"/>
                    </a:lnTo>
                    <a:lnTo>
                      <a:pt x="503" y="803"/>
                    </a:lnTo>
                    <a:lnTo>
                      <a:pt x="503" y="803"/>
                    </a:lnTo>
                    <a:lnTo>
                      <a:pt x="503" y="804"/>
                    </a:lnTo>
                    <a:lnTo>
                      <a:pt x="503" y="804"/>
                    </a:lnTo>
                    <a:lnTo>
                      <a:pt x="502" y="804"/>
                    </a:lnTo>
                    <a:lnTo>
                      <a:pt x="502" y="804"/>
                    </a:lnTo>
                    <a:lnTo>
                      <a:pt x="502" y="804"/>
                    </a:lnTo>
                    <a:lnTo>
                      <a:pt x="502" y="804"/>
                    </a:lnTo>
                    <a:lnTo>
                      <a:pt x="502" y="804"/>
                    </a:lnTo>
                    <a:lnTo>
                      <a:pt x="502" y="804"/>
                    </a:lnTo>
                    <a:lnTo>
                      <a:pt x="502" y="804"/>
                    </a:lnTo>
                    <a:lnTo>
                      <a:pt x="502" y="804"/>
                    </a:lnTo>
                    <a:lnTo>
                      <a:pt x="502" y="805"/>
                    </a:lnTo>
                    <a:lnTo>
                      <a:pt x="502" y="805"/>
                    </a:lnTo>
                    <a:lnTo>
                      <a:pt x="502" y="804"/>
                    </a:lnTo>
                    <a:lnTo>
                      <a:pt x="501" y="804"/>
                    </a:lnTo>
                    <a:lnTo>
                      <a:pt x="501" y="804"/>
                    </a:lnTo>
                    <a:lnTo>
                      <a:pt x="501" y="804"/>
                    </a:lnTo>
                    <a:lnTo>
                      <a:pt x="501" y="805"/>
                    </a:lnTo>
                    <a:lnTo>
                      <a:pt x="501" y="805"/>
                    </a:lnTo>
                    <a:lnTo>
                      <a:pt x="501" y="805"/>
                    </a:lnTo>
                    <a:lnTo>
                      <a:pt x="501" y="805"/>
                    </a:lnTo>
                    <a:lnTo>
                      <a:pt x="501" y="805"/>
                    </a:lnTo>
                    <a:lnTo>
                      <a:pt x="501" y="805"/>
                    </a:lnTo>
                    <a:lnTo>
                      <a:pt x="501" y="805"/>
                    </a:lnTo>
                    <a:lnTo>
                      <a:pt x="500" y="805"/>
                    </a:lnTo>
                    <a:lnTo>
                      <a:pt x="500" y="805"/>
                    </a:lnTo>
                    <a:lnTo>
                      <a:pt x="500" y="805"/>
                    </a:lnTo>
                    <a:lnTo>
                      <a:pt x="500" y="805"/>
                    </a:lnTo>
                    <a:lnTo>
                      <a:pt x="499" y="804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8" y="805"/>
                    </a:lnTo>
                    <a:lnTo>
                      <a:pt x="498" y="805"/>
                    </a:lnTo>
                    <a:lnTo>
                      <a:pt x="498" y="805"/>
                    </a:lnTo>
                    <a:lnTo>
                      <a:pt x="498" y="805"/>
                    </a:lnTo>
                    <a:lnTo>
                      <a:pt x="497" y="805"/>
                    </a:lnTo>
                    <a:lnTo>
                      <a:pt x="497" y="805"/>
                    </a:lnTo>
                    <a:lnTo>
                      <a:pt x="497" y="805"/>
                    </a:lnTo>
                    <a:lnTo>
                      <a:pt x="496" y="805"/>
                    </a:lnTo>
                    <a:lnTo>
                      <a:pt x="496" y="805"/>
                    </a:lnTo>
                    <a:lnTo>
                      <a:pt x="496" y="805"/>
                    </a:lnTo>
                    <a:lnTo>
                      <a:pt x="496" y="805"/>
                    </a:lnTo>
                    <a:lnTo>
                      <a:pt x="496" y="805"/>
                    </a:lnTo>
                    <a:lnTo>
                      <a:pt x="496" y="805"/>
                    </a:lnTo>
                    <a:lnTo>
                      <a:pt x="495" y="805"/>
                    </a:lnTo>
                    <a:lnTo>
                      <a:pt x="495" y="805"/>
                    </a:lnTo>
                    <a:lnTo>
                      <a:pt x="495" y="805"/>
                    </a:lnTo>
                    <a:lnTo>
                      <a:pt x="495" y="805"/>
                    </a:lnTo>
                    <a:lnTo>
                      <a:pt x="494" y="804"/>
                    </a:lnTo>
                    <a:lnTo>
                      <a:pt x="494" y="805"/>
                    </a:lnTo>
                    <a:lnTo>
                      <a:pt x="494" y="804"/>
                    </a:lnTo>
                    <a:lnTo>
                      <a:pt x="494" y="805"/>
                    </a:lnTo>
                    <a:lnTo>
                      <a:pt x="493" y="805"/>
                    </a:lnTo>
                    <a:lnTo>
                      <a:pt x="493" y="805"/>
                    </a:lnTo>
                    <a:lnTo>
                      <a:pt x="493" y="804"/>
                    </a:lnTo>
                    <a:lnTo>
                      <a:pt x="493" y="804"/>
                    </a:lnTo>
                    <a:lnTo>
                      <a:pt x="493" y="804"/>
                    </a:lnTo>
                    <a:lnTo>
                      <a:pt x="492" y="804"/>
                    </a:lnTo>
                    <a:lnTo>
                      <a:pt x="492" y="804"/>
                    </a:lnTo>
                    <a:lnTo>
                      <a:pt x="492" y="804"/>
                    </a:lnTo>
                    <a:lnTo>
                      <a:pt x="492" y="805"/>
                    </a:lnTo>
                    <a:lnTo>
                      <a:pt x="492" y="805"/>
                    </a:lnTo>
                    <a:lnTo>
                      <a:pt x="492" y="806"/>
                    </a:lnTo>
                    <a:lnTo>
                      <a:pt x="491" y="806"/>
                    </a:lnTo>
                    <a:lnTo>
                      <a:pt x="491" y="806"/>
                    </a:lnTo>
                    <a:lnTo>
                      <a:pt x="491" y="806"/>
                    </a:lnTo>
                    <a:lnTo>
                      <a:pt x="490" y="806"/>
                    </a:lnTo>
                    <a:lnTo>
                      <a:pt x="490" y="805"/>
                    </a:lnTo>
                    <a:lnTo>
                      <a:pt x="489" y="805"/>
                    </a:lnTo>
                    <a:lnTo>
                      <a:pt x="490" y="805"/>
                    </a:lnTo>
                    <a:lnTo>
                      <a:pt x="489" y="805"/>
                    </a:lnTo>
                    <a:lnTo>
                      <a:pt x="489" y="805"/>
                    </a:lnTo>
                    <a:lnTo>
                      <a:pt x="488" y="805"/>
                    </a:lnTo>
                    <a:lnTo>
                      <a:pt x="488" y="805"/>
                    </a:lnTo>
                    <a:lnTo>
                      <a:pt x="488" y="805"/>
                    </a:lnTo>
                    <a:lnTo>
                      <a:pt x="488" y="805"/>
                    </a:lnTo>
                    <a:lnTo>
                      <a:pt x="487" y="805"/>
                    </a:lnTo>
                    <a:lnTo>
                      <a:pt x="487" y="805"/>
                    </a:lnTo>
                    <a:lnTo>
                      <a:pt x="488" y="805"/>
                    </a:lnTo>
                    <a:lnTo>
                      <a:pt x="488" y="804"/>
                    </a:lnTo>
                    <a:lnTo>
                      <a:pt x="487" y="805"/>
                    </a:lnTo>
                    <a:lnTo>
                      <a:pt x="487" y="804"/>
                    </a:lnTo>
                    <a:lnTo>
                      <a:pt x="487" y="804"/>
                    </a:lnTo>
                    <a:lnTo>
                      <a:pt x="487" y="804"/>
                    </a:lnTo>
                    <a:lnTo>
                      <a:pt x="487" y="804"/>
                    </a:lnTo>
                    <a:lnTo>
                      <a:pt x="487" y="804"/>
                    </a:lnTo>
                    <a:lnTo>
                      <a:pt x="487" y="803"/>
                    </a:lnTo>
                    <a:lnTo>
                      <a:pt x="486" y="803"/>
                    </a:lnTo>
                    <a:lnTo>
                      <a:pt x="486" y="804"/>
                    </a:lnTo>
                    <a:lnTo>
                      <a:pt x="486" y="804"/>
                    </a:lnTo>
                    <a:lnTo>
                      <a:pt x="486" y="803"/>
                    </a:lnTo>
                    <a:lnTo>
                      <a:pt x="486" y="803"/>
                    </a:lnTo>
                    <a:lnTo>
                      <a:pt x="485" y="803"/>
                    </a:lnTo>
                    <a:lnTo>
                      <a:pt x="485" y="803"/>
                    </a:lnTo>
                    <a:lnTo>
                      <a:pt x="485" y="803"/>
                    </a:lnTo>
                    <a:lnTo>
                      <a:pt x="485" y="803"/>
                    </a:lnTo>
                    <a:lnTo>
                      <a:pt x="484" y="803"/>
                    </a:lnTo>
                    <a:lnTo>
                      <a:pt x="484" y="802"/>
                    </a:lnTo>
                    <a:lnTo>
                      <a:pt x="483" y="802"/>
                    </a:lnTo>
                    <a:lnTo>
                      <a:pt x="484" y="802"/>
                    </a:lnTo>
                    <a:lnTo>
                      <a:pt x="484" y="803"/>
                    </a:lnTo>
                    <a:lnTo>
                      <a:pt x="484" y="802"/>
                    </a:lnTo>
                    <a:lnTo>
                      <a:pt x="484" y="802"/>
                    </a:lnTo>
                    <a:lnTo>
                      <a:pt x="483" y="802"/>
                    </a:lnTo>
                    <a:lnTo>
                      <a:pt x="483" y="802"/>
                    </a:lnTo>
                    <a:lnTo>
                      <a:pt x="483" y="802"/>
                    </a:lnTo>
                    <a:lnTo>
                      <a:pt x="483" y="802"/>
                    </a:lnTo>
                    <a:lnTo>
                      <a:pt x="483" y="801"/>
                    </a:lnTo>
                    <a:lnTo>
                      <a:pt x="483" y="802"/>
                    </a:lnTo>
                    <a:lnTo>
                      <a:pt x="483" y="801"/>
                    </a:lnTo>
                    <a:lnTo>
                      <a:pt x="483" y="802"/>
                    </a:lnTo>
                    <a:lnTo>
                      <a:pt x="482" y="802"/>
                    </a:lnTo>
                    <a:lnTo>
                      <a:pt x="482" y="802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2"/>
                    </a:lnTo>
                    <a:lnTo>
                      <a:pt x="482" y="802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0"/>
                    </a:lnTo>
                    <a:lnTo>
                      <a:pt x="482" y="800"/>
                    </a:lnTo>
                    <a:lnTo>
                      <a:pt x="481" y="800"/>
                    </a:lnTo>
                    <a:lnTo>
                      <a:pt x="481" y="800"/>
                    </a:lnTo>
                    <a:lnTo>
                      <a:pt x="481" y="800"/>
                    </a:lnTo>
                    <a:lnTo>
                      <a:pt x="481" y="800"/>
                    </a:lnTo>
                    <a:lnTo>
                      <a:pt x="481" y="800"/>
                    </a:lnTo>
                    <a:lnTo>
                      <a:pt x="481" y="800"/>
                    </a:lnTo>
                    <a:lnTo>
                      <a:pt x="481" y="799"/>
                    </a:lnTo>
                    <a:lnTo>
                      <a:pt x="480" y="799"/>
                    </a:lnTo>
                    <a:lnTo>
                      <a:pt x="480" y="799"/>
                    </a:lnTo>
                    <a:lnTo>
                      <a:pt x="481" y="799"/>
                    </a:lnTo>
                    <a:lnTo>
                      <a:pt x="481" y="799"/>
                    </a:lnTo>
                    <a:lnTo>
                      <a:pt x="480" y="799"/>
                    </a:lnTo>
                    <a:lnTo>
                      <a:pt x="480" y="798"/>
                    </a:lnTo>
                    <a:lnTo>
                      <a:pt x="480" y="798"/>
                    </a:lnTo>
                    <a:lnTo>
                      <a:pt x="480" y="798"/>
                    </a:lnTo>
                    <a:lnTo>
                      <a:pt x="480" y="798"/>
                    </a:lnTo>
                    <a:lnTo>
                      <a:pt x="480" y="799"/>
                    </a:lnTo>
                    <a:lnTo>
                      <a:pt x="480" y="799"/>
                    </a:lnTo>
                    <a:lnTo>
                      <a:pt x="479" y="799"/>
                    </a:lnTo>
                    <a:lnTo>
                      <a:pt x="479" y="798"/>
                    </a:lnTo>
                    <a:lnTo>
                      <a:pt x="479" y="798"/>
                    </a:lnTo>
                    <a:lnTo>
                      <a:pt x="479" y="798"/>
                    </a:lnTo>
                    <a:lnTo>
                      <a:pt x="479" y="798"/>
                    </a:lnTo>
                    <a:lnTo>
                      <a:pt x="479" y="798"/>
                    </a:lnTo>
                    <a:lnTo>
                      <a:pt x="479" y="798"/>
                    </a:lnTo>
                    <a:lnTo>
                      <a:pt x="478" y="798"/>
                    </a:lnTo>
                    <a:lnTo>
                      <a:pt x="479" y="797"/>
                    </a:lnTo>
                    <a:lnTo>
                      <a:pt x="479" y="797"/>
                    </a:lnTo>
                    <a:lnTo>
                      <a:pt x="478" y="797"/>
                    </a:lnTo>
                    <a:lnTo>
                      <a:pt x="478" y="797"/>
                    </a:lnTo>
                    <a:lnTo>
                      <a:pt x="478" y="797"/>
                    </a:lnTo>
                    <a:lnTo>
                      <a:pt x="477" y="797"/>
                    </a:lnTo>
                    <a:lnTo>
                      <a:pt x="477" y="797"/>
                    </a:lnTo>
                    <a:lnTo>
                      <a:pt x="477" y="797"/>
                    </a:lnTo>
                    <a:lnTo>
                      <a:pt x="477" y="797"/>
                    </a:lnTo>
                    <a:lnTo>
                      <a:pt x="476" y="797"/>
                    </a:lnTo>
                    <a:lnTo>
                      <a:pt x="476" y="797"/>
                    </a:lnTo>
                    <a:lnTo>
                      <a:pt x="476" y="797"/>
                    </a:lnTo>
                    <a:lnTo>
                      <a:pt x="476" y="797"/>
                    </a:lnTo>
                    <a:lnTo>
                      <a:pt x="476" y="798"/>
                    </a:lnTo>
                    <a:lnTo>
                      <a:pt x="476" y="798"/>
                    </a:lnTo>
                    <a:lnTo>
                      <a:pt x="476" y="797"/>
                    </a:lnTo>
                    <a:lnTo>
                      <a:pt x="475" y="797"/>
                    </a:lnTo>
                    <a:lnTo>
                      <a:pt x="475" y="797"/>
                    </a:lnTo>
                    <a:lnTo>
                      <a:pt x="475" y="797"/>
                    </a:lnTo>
                    <a:lnTo>
                      <a:pt x="474" y="797"/>
                    </a:lnTo>
                    <a:lnTo>
                      <a:pt x="474" y="797"/>
                    </a:lnTo>
                    <a:lnTo>
                      <a:pt x="474" y="797"/>
                    </a:lnTo>
                    <a:lnTo>
                      <a:pt x="474" y="797"/>
                    </a:lnTo>
                    <a:lnTo>
                      <a:pt x="474" y="797"/>
                    </a:lnTo>
                    <a:lnTo>
                      <a:pt x="474" y="796"/>
                    </a:lnTo>
                    <a:lnTo>
                      <a:pt x="474" y="796"/>
                    </a:lnTo>
                    <a:lnTo>
                      <a:pt x="474" y="796"/>
                    </a:lnTo>
                    <a:lnTo>
                      <a:pt x="473" y="796"/>
                    </a:lnTo>
                    <a:lnTo>
                      <a:pt x="473" y="795"/>
                    </a:lnTo>
                    <a:lnTo>
                      <a:pt x="473" y="795"/>
                    </a:lnTo>
                    <a:lnTo>
                      <a:pt x="473" y="795"/>
                    </a:lnTo>
                    <a:lnTo>
                      <a:pt x="472" y="795"/>
                    </a:lnTo>
                    <a:lnTo>
                      <a:pt x="472" y="795"/>
                    </a:lnTo>
                    <a:lnTo>
                      <a:pt x="472" y="795"/>
                    </a:lnTo>
                    <a:lnTo>
                      <a:pt x="472" y="795"/>
                    </a:lnTo>
                    <a:lnTo>
                      <a:pt x="472" y="795"/>
                    </a:lnTo>
                    <a:lnTo>
                      <a:pt x="472" y="795"/>
                    </a:lnTo>
                    <a:lnTo>
                      <a:pt x="471" y="795"/>
                    </a:lnTo>
                    <a:lnTo>
                      <a:pt x="471" y="795"/>
                    </a:lnTo>
                    <a:lnTo>
                      <a:pt x="471" y="795"/>
                    </a:lnTo>
                    <a:lnTo>
                      <a:pt x="471" y="795"/>
                    </a:lnTo>
                    <a:lnTo>
                      <a:pt x="471" y="795"/>
                    </a:lnTo>
                    <a:lnTo>
                      <a:pt x="470" y="795"/>
                    </a:lnTo>
                    <a:lnTo>
                      <a:pt x="469" y="795"/>
                    </a:lnTo>
                    <a:lnTo>
                      <a:pt x="469" y="795"/>
                    </a:lnTo>
                    <a:lnTo>
                      <a:pt x="469" y="795"/>
                    </a:lnTo>
                    <a:lnTo>
                      <a:pt x="469" y="795"/>
                    </a:lnTo>
                    <a:lnTo>
                      <a:pt x="469" y="794"/>
                    </a:lnTo>
                    <a:lnTo>
                      <a:pt x="469" y="794"/>
                    </a:lnTo>
                    <a:lnTo>
                      <a:pt x="468" y="794"/>
                    </a:lnTo>
                    <a:lnTo>
                      <a:pt x="468" y="794"/>
                    </a:lnTo>
                    <a:lnTo>
                      <a:pt x="467" y="794"/>
                    </a:lnTo>
                    <a:lnTo>
                      <a:pt x="467" y="794"/>
                    </a:lnTo>
                    <a:lnTo>
                      <a:pt x="467" y="794"/>
                    </a:lnTo>
                    <a:lnTo>
                      <a:pt x="467" y="794"/>
                    </a:lnTo>
                    <a:lnTo>
                      <a:pt x="467" y="793"/>
                    </a:lnTo>
                    <a:lnTo>
                      <a:pt x="466" y="793"/>
                    </a:lnTo>
                    <a:lnTo>
                      <a:pt x="466" y="793"/>
                    </a:lnTo>
                    <a:lnTo>
                      <a:pt x="466" y="793"/>
                    </a:lnTo>
                    <a:lnTo>
                      <a:pt x="466" y="793"/>
                    </a:lnTo>
                    <a:lnTo>
                      <a:pt x="466" y="792"/>
                    </a:lnTo>
                    <a:lnTo>
                      <a:pt x="465" y="792"/>
                    </a:lnTo>
                    <a:lnTo>
                      <a:pt x="465" y="792"/>
                    </a:lnTo>
                    <a:lnTo>
                      <a:pt x="465" y="792"/>
                    </a:lnTo>
                    <a:lnTo>
                      <a:pt x="465" y="792"/>
                    </a:lnTo>
                    <a:lnTo>
                      <a:pt x="464" y="792"/>
                    </a:lnTo>
                    <a:lnTo>
                      <a:pt x="464" y="792"/>
                    </a:lnTo>
                    <a:lnTo>
                      <a:pt x="464" y="792"/>
                    </a:lnTo>
                    <a:lnTo>
                      <a:pt x="463" y="792"/>
                    </a:lnTo>
                    <a:lnTo>
                      <a:pt x="463" y="792"/>
                    </a:lnTo>
                    <a:lnTo>
                      <a:pt x="463" y="792"/>
                    </a:lnTo>
                    <a:lnTo>
                      <a:pt x="463" y="792"/>
                    </a:lnTo>
                    <a:lnTo>
                      <a:pt x="463" y="792"/>
                    </a:lnTo>
                    <a:lnTo>
                      <a:pt x="463" y="792"/>
                    </a:lnTo>
                    <a:lnTo>
                      <a:pt x="463" y="792"/>
                    </a:lnTo>
                    <a:lnTo>
                      <a:pt x="462" y="792"/>
                    </a:lnTo>
                    <a:lnTo>
                      <a:pt x="462" y="792"/>
                    </a:lnTo>
                    <a:lnTo>
                      <a:pt x="462" y="792"/>
                    </a:lnTo>
                    <a:lnTo>
                      <a:pt x="462" y="792"/>
                    </a:lnTo>
                    <a:lnTo>
                      <a:pt x="461" y="792"/>
                    </a:lnTo>
                    <a:lnTo>
                      <a:pt x="461" y="792"/>
                    </a:lnTo>
                    <a:lnTo>
                      <a:pt x="462" y="791"/>
                    </a:lnTo>
                    <a:lnTo>
                      <a:pt x="461" y="791"/>
                    </a:lnTo>
                    <a:lnTo>
                      <a:pt x="461" y="791"/>
                    </a:lnTo>
                    <a:lnTo>
                      <a:pt x="461" y="791"/>
                    </a:lnTo>
                    <a:lnTo>
                      <a:pt x="460" y="791"/>
                    </a:lnTo>
                    <a:lnTo>
                      <a:pt x="460" y="791"/>
                    </a:lnTo>
                    <a:lnTo>
                      <a:pt x="460" y="790"/>
                    </a:lnTo>
                    <a:lnTo>
                      <a:pt x="460" y="790"/>
                    </a:lnTo>
                    <a:lnTo>
                      <a:pt x="460" y="790"/>
                    </a:lnTo>
                    <a:lnTo>
                      <a:pt x="460" y="790"/>
                    </a:lnTo>
                    <a:lnTo>
                      <a:pt x="460" y="790"/>
                    </a:lnTo>
                    <a:lnTo>
                      <a:pt x="460" y="790"/>
                    </a:lnTo>
                    <a:lnTo>
                      <a:pt x="459" y="790"/>
                    </a:lnTo>
                    <a:lnTo>
                      <a:pt x="459" y="789"/>
                    </a:lnTo>
                    <a:lnTo>
                      <a:pt x="459" y="789"/>
                    </a:lnTo>
                    <a:lnTo>
                      <a:pt x="460" y="789"/>
                    </a:lnTo>
                    <a:lnTo>
                      <a:pt x="460" y="789"/>
                    </a:lnTo>
                    <a:lnTo>
                      <a:pt x="459" y="789"/>
                    </a:lnTo>
                    <a:lnTo>
                      <a:pt x="459" y="789"/>
                    </a:lnTo>
                    <a:lnTo>
                      <a:pt x="459" y="788"/>
                    </a:lnTo>
                    <a:lnTo>
                      <a:pt x="459" y="789"/>
                    </a:lnTo>
                    <a:lnTo>
                      <a:pt x="458" y="788"/>
                    </a:lnTo>
                    <a:lnTo>
                      <a:pt x="458" y="788"/>
                    </a:lnTo>
                    <a:lnTo>
                      <a:pt x="458" y="788"/>
                    </a:lnTo>
                    <a:lnTo>
                      <a:pt x="458" y="788"/>
                    </a:lnTo>
                    <a:lnTo>
                      <a:pt x="457" y="787"/>
                    </a:lnTo>
                    <a:lnTo>
                      <a:pt x="458" y="787"/>
                    </a:lnTo>
                    <a:lnTo>
                      <a:pt x="457" y="787"/>
                    </a:lnTo>
                    <a:lnTo>
                      <a:pt x="457" y="787"/>
                    </a:lnTo>
                    <a:lnTo>
                      <a:pt x="457" y="787"/>
                    </a:lnTo>
                    <a:lnTo>
                      <a:pt x="457" y="787"/>
                    </a:lnTo>
                    <a:lnTo>
                      <a:pt x="457" y="786"/>
                    </a:lnTo>
                    <a:lnTo>
                      <a:pt x="457" y="786"/>
                    </a:lnTo>
                    <a:lnTo>
                      <a:pt x="457" y="786"/>
                    </a:lnTo>
                    <a:lnTo>
                      <a:pt x="457" y="785"/>
                    </a:lnTo>
                    <a:lnTo>
                      <a:pt x="457" y="785"/>
                    </a:lnTo>
                    <a:lnTo>
                      <a:pt x="457" y="785"/>
                    </a:lnTo>
                    <a:lnTo>
                      <a:pt x="457" y="785"/>
                    </a:lnTo>
                    <a:lnTo>
                      <a:pt x="457" y="785"/>
                    </a:lnTo>
                    <a:lnTo>
                      <a:pt x="457" y="785"/>
                    </a:lnTo>
                    <a:lnTo>
                      <a:pt x="457" y="784"/>
                    </a:lnTo>
                    <a:lnTo>
                      <a:pt x="457" y="784"/>
                    </a:lnTo>
                    <a:lnTo>
                      <a:pt x="457" y="784"/>
                    </a:lnTo>
                    <a:lnTo>
                      <a:pt x="457" y="783"/>
                    </a:lnTo>
                    <a:lnTo>
                      <a:pt x="457" y="783"/>
                    </a:lnTo>
                    <a:lnTo>
                      <a:pt x="457" y="783"/>
                    </a:lnTo>
                    <a:lnTo>
                      <a:pt x="456" y="783"/>
                    </a:lnTo>
                    <a:lnTo>
                      <a:pt x="456" y="783"/>
                    </a:lnTo>
                    <a:lnTo>
                      <a:pt x="456" y="783"/>
                    </a:lnTo>
                    <a:lnTo>
                      <a:pt x="456" y="783"/>
                    </a:lnTo>
                    <a:lnTo>
                      <a:pt x="455" y="782"/>
                    </a:lnTo>
                    <a:lnTo>
                      <a:pt x="455" y="782"/>
                    </a:lnTo>
                    <a:lnTo>
                      <a:pt x="455" y="783"/>
                    </a:lnTo>
                    <a:lnTo>
                      <a:pt x="455" y="783"/>
                    </a:lnTo>
                    <a:lnTo>
                      <a:pt x="454" y="782"/>
                    </a:lnTo>
                    <a:lnTo>
                      <a:pt x="453" y="782"/>
                    </a:lnTo>
                    <a:lnTo>
                      <a:pt x="453" y="781"/>
                    </a:lnTo>
                    <a:lnTo>
                      <a:pt x="453" y="781"/>
                    </a:lnTo>
                    <a:lnTo>
                      <a:pt x="453" y="780"/>
                    </a:lnTo>
                    <a:lnTo>
                      <a:pt x="453" y="780"/>
                    </a:lnTo>
                    <a:lnTo>
                      <a:pt x="453" y="781"/>
                    </a:lnTo>
                    <a:lnTo>
                      <a:pt x="453" y="781"/>
                    </a:lnTo>
                    <a:lnTo>
                      <a:pt x="453" y="781"/>
                    </a:lnTo>
                    <a:lnTo>
                      <a:pt x="453" y="781"/>
                    </a:lnTo>
                    <a:lnTo>
                      <a:pt x="453" y="782"/>
                    </a:lnTo>
                    <a:lnTo>
                      <a:pt x="453" y="782"/>
                    </a:lnTo>
                    <a:lnTo>
                      <a:pt x="453" y="782"/>
                    </a:lnTo>
                    <a:lnTo>
                      <a:pt x="452" y="782"/>
                    </a:lnTo>
                    <a:lnTo>
                      <a:pt x="452" y="782"/>
                    </a:lnTo>
                    <a:lnTo>
                      <a:pt x="452" y="781"/>
                    </a:lnTo>
                    <a:lnTo>
                      <a:pt x="452" y="781"/>
                    </a:lnTo>
                    <a:lnTo>
                      <a:pt x="452" y="781"/>
                    </a:lnTo>
                    <a:lnTo>
                      <a:pt x="452" y="780"/>
                    </a:lnTo>
                    <a:lnTo>
                      <a:pt x="452" y="780"/>
                    </a:lnTo>
                    <a:lnTo>
                      <a:pt x="451" y="781"/>
                    </a:lnTo>
                    <a:lnTo>
                      <a:pt x="451" y="781"/>
                    </a:lnTo>
                    <a:lnTo>
                      <a:pt x="450" y="781"/>
                    </a:lnTo>
                    <a:lnTo>
                      <a:pt x="450" y="780"/>
                    </a:lnTo>
                    <a:lnTo>
                      <a:pt x="450" y="780"/>
                    </a:lnTo>
                    <a:lnTo>
                      <a:pt x="450" y="780"/>
                    </a:lnTo>
                    <a:lnTo>
                      <a:pt x="450" y="781"/>
                    </a:lnTo>
                    <a:lnTo>
                      <a:pt x="450" y="781"/>
                    </a:lnTo>
                    <a:lnTo>
                      <a:pt x="450" y="781"/>
                    </a:lnTo>
                    <a:lnTo>
                      <a:pt x="450" y="781"/>
                    </a:lnTo>
                    <a:lnTo>
                      <a:pt x="449" y="781"/>
                    </a:lnTo>
                    <a:lnTo>
                      <a:pt x="449" y="780"/>
                    </a:lnTo>
                    <a:lnTo>
                      <a:pt x="449" y="780"/>
                    </a:lnTo>
                    <a:lnTo>
                      <a:pt x="449" y="781"/>
                    </a:lnTo>
                    <a:lnTo>
                      <a:pt x="449" y="781"/>
                    </a:lnTo>
                    <a:lnTo>
                      <a:pt x="448" y="781"/>
                    </a:lnTo>
                    <a:lnTo>
                      <a:pt x="448" y="782"/>
                    </a:lnTo>
                    <a:lnTo>
                      <a:pt x="448" y="781"/>
                    </a:lnTo>
                    <a:lnTo>
                      <a:pt x="448" y="781"/>
                    </a:lnTo>
                    <a:lnTo>
                      <a:pt x="448" y="781"/>
                    </a:lnTo>
                    <a:lnTo>
                      <a:pt x="448" y="780"/>
                    </a:lnTo>
                    <a:lnTo>
                      <a:pt x="447" y="781"/>
                    </a:lnTo>
                    <a:lnTo>
                      <a:pt x="447" y="781"/>
                    </a:lnTo>
                    <a:lnTo>
                      <a:pt x="447" y="781"/>
                    </a:lnTo>
                    <a:lnTo>
                      <a:pt x="447" y="781"/>
                    </a:lnTo>
                    <a:lnTo>
                      <a:pt x="447" y="781"/>
                    </a:lnTo>
                    <a:lnTo>
                      <a:pt x="446" y="780"/>
                    </a:lnTo>
                    <a:lnTo>
                      <a:pt x="446" y="780"/>
                    </a:lnTo>
                    <a:lnTo>
                      <a:pt x="445" y="780"/>
                    </a:lnTo>
                    <a:lnTo>
                      <a:pt x="445" y="780"/>
                    </a:lnTo>
                    <a:lnTo>
                      <a:pt x="445" y="780"/>
                    </a:lnTo>
                    <a:lnTo>
                      <a:pt x="444" y="779"/>
                    </a:lnTo>
                    <a:lnTo>
                      <a:pt x="444" y="779"/>
                    </a:lnTo>
                    <a:lnTo>
                      <a:pt x="443" y="779"/>
                    </a:lnTo>
                    <a:lnTo>
                      <a:pt x="443" y="780"/>
                    </a:lnTo>
                    <a:lnTo>
                      <a:pt x="443" y="780"/>
                    </a:lnTo>
                    <a:lnTo>
                      <a:pt x="443" y="779"/>
                    </a:lnTo>
                    <a:lnTo>
                      <a:pt x="442" y="779"/>
                    </a:lnTo>
                    <a:lnTo>
                      <a:pt x="442" y="779"/>
                    </a:lnTo>
                    <a:lnTo>
                      <a:pt x="442" y="780"/>
                    </a:lnTo>
                    <a:lnTo>
                      <a:pt x="442" y="779"/>
                    </a:lnTo>
                    <a:lnTo>
                      <a:pt x="442" y="779"/>
                    </a:lnTo>
                    <a:lnTo>
                      <a:pt x="441" y="778"/>
                    </a:lnTo>
                    <a:lnTo>
                      <a:pt x="441" y="778"/>
                    </a:lnTo>
                    <a:lnTo>
                      <a:pt x="441" y="778"/>
                    </a:lnTo>
                    <a:lnTo>
                      <a:pt x="441" y="777"/>
                    </a:lnTo>
                    <a:lnTo>
                      <a:pt x="441" y="777"/>
                    </a:lnTo>
                    <a:lnTo>
                      <a:pt x="440" y="777"/>
                    </a:lnTo>
                    <a:lnTo>
                      <a:pt x="440" y="777"/>
                    </a:lnTo>
                    <a:lnTo>
                      <a:pt x="439" y="777"/>
                    </a:lnTo>
                    <a:lnTo>
                      <a:pt x="439" y="778"/>
                    </a:lnTo>
                    <a:lnTo>
                      <a:pt x="439" y="777"/>
                    </a:lnTo>
                    <a:lnTo>
                      <a:pt x="439" y="777"/>
                    </a:lnTo>
                    <a:lnTo>
                      <a:pt x="439" y="777"/>
                    </a:lnTo>
                    <a:lnTo>
                      <a:pt x="439" y="776"/>
                    </a:lnTo>
                    <a:lnTo>
                      <a:pt x="438" y="776"/>
                    </a:lnTo>
                    <a:lnTo>
                      <a:pt x="438" y="777"/>
                    </a:lnTo>
                    <a:lnTo>
                      <a:pt x="438" y="777"/>
                    </a:lnTo>
                    <a:lnTo>
                      <a:pt x="438" y="777"/>
                    </a:lnTo>
                    <a:lnTo>
                      <a:pt x="438" y="777"/>
                    </a:lnTo>
                    <a:lnTo>
                      <a:pt x="437" y="777"/>
                    </a:lnTo>
                    <a:lnTo>
                      <a:pt x="437" y="776"/>
                    </a:lnTo>
                    <a:lnTo>
                      <a:pt x="437" y="775"/>
                    </a:lnTo>
                    <a:lnTo>
                      <a:pt x="437" y="776"/>
                    </a:lnTo>
                    <a:lnTo>
                      <a:pt x="436" y="775"/>
                    </a:lnTo>
                    <a:lnTo>
                      <a:pt x="436" y="775"/>
                    </a:lnTo>
                    <a:lnTo>
                      <a:pt x="436" y="775"/>
                    </a:lnTo>
                    <a:lnTo>
                      <a:pt x="435" y="775"/>
                    </a:lnTo>
                    <a:lnTo>
                      <a:pt x="435" y="775"/>
                    </a:lnTo>
                    <a:lnTo>
                      <a:pt x="435" y="775"/>
                    </a:lnTo>
                    <a:lnTo>
                      <a:pt x="435" y="775"/>
                    </a:lnTo>
                    <a:lnTo>
                      <a:pt x="435" y="775"/>
                    </a:lnTo>
                    <a:lnTo>
                      <a:pt x="435" y="776"/>
                    </a:lnTo>
                    <a:lnTo>
                      <a:pt x="435" y="776"/>
                    </a:lnTo>
                    <a:lnTo>
                      <a:pt x="434" y="775"/>
                    </a:lnTo>
                    <a:lnTo>
                      <a:pt x="434" y="775"/>
                    </a:lnTo>
                    <a:lnTo>
                      <a:pt x="435" y="775"/>
                    </a:lnTo>
                    <a:lnTo>
                      <a:pt x="434" y="775"/>
                    </a:lnTo>
                    <a:lnTo>
                      <a:pt x="434" y="775"/>
                    </a:lnTo>
                    <a:lnTo>
                      <a:pt x="434" y="775"/>
                    </a:lnTo>
                    <a:lnTo>
                      <a:pt x="434" y="775"/>
                    </a:lnTo>
                    <a:lnTo>
                      <a:pt x="434" y="775"/>
                    </a:lnTo>
                    <a:lnTo>
                      <a:pt x="434" y="775"/>
                    </a:lnTo>
                    <a:lnTo>
                      <a:pt x="434" y="775"/>
                    </a:lnTo>
                    <a:lnTo>
                      <a:pt x="435" y="774"/>
                    </a:lnTo>
                    <a:lnTo>
                      <a:pt x="435" y="774"/>
                    </a:lnTo>
                    <a:lnTo>
                      <a:pt x="435" y="774"/>
                    </a:lnTo>
                    <a:lnTo>
                      <a:pt x="434" y="774"/>
                    </a:lnTo>
                    <a:lnTo>
                      <a:pt x="433" y="774"/>
                    </a:lnTo>
                    <a:lnTo>
                      <a:pt x="432" y="774"/>
                    </a:lnTo>
                    <a:lnTo>
                      <a:pt x="432" y="774"/>
                    </a:lnTo>
                    <a:lnTo>
                      <a:pt x="432" y="774"/>
                    </a:lnTo>
                    <a:lnTo>
                      <a:pt x="432" y="774"/>
                    </a:lnTo>
                    <a:lnTo>
                      <a:pt x="432" y="774"/>
                    </a:lnTo>
                    <a:lnTo>
                      <a:pt x="431" y="774"/>
                    </a:lnTo>
                    <a:lnTo>
                      <a:pt x="431" y="775"/>
                    </a:lnTo>
                    <a:lnTo>
                      <a:pt x="431" y="775"/>
                    </a:lnTo>
                    <a:lnTo>
                      <a:pt x="431" y="775"/>
                    </a:lnTo>
                    <a:lnTo>
                      <a:pt x="430" y="775"/>
                    </a:lnTo>
                    <a:lnTo>
                      <a:pt x="430" y="775"/>
                    </a:lnTo>
                    <a:lnTo>
                      <a:pt x="430" y="774"/>
                    </a:lnTo>
                    <a:lnTo>
                      <a:pt x="430" y="773"/>
                    </a:lnTo>
                    <a:lnTo>
                      <a:pt x="430" y="773"/>
                    </a:lnTo>
                    <a:lnTo>
                      <a:pt x="430" y="773"/>
                    </a:lnTo>
                    <a:lnTo>
                      <a:pt x="430" y="773"/>
                    </a:lnTo>
                    <a:lnTo>
                      <a:pt x="429" y="773"/>
                    </a:lnTo>
                    <a:lnTo>
                      <a:pt x="429" y="773"/>
                    </a:lnTo>
                    <a:lnTo>
                      <a:pt x="428" y="773"/>
                    </a:lnTo>
                    <a:lnTo>
                      <a:pt x="428" y="773"/>
                    </a:lnTo>
                    <a:lnTo>
                      <a:pt x="428" y="773"/>
                    </a:lnTo>
                    <a:lnTo>
                      <a:pt x="428" y="773"/>
                    </a:lnTo>
                    <a:lnTo>
                      <a:pt x="427" y="773"/>
                    </a:lnTo>
                    <a:lnTo>
                      <a:pt x="427" y="773"/>
                    </a:lnTo>
                    <a:lnTo>
                      <a:pt x="427" y="774"/>
                    </a:lnTo>
                    <a:lnTo>
                      <a:pt x="427" y="773"/>
                    </a:lnTo>
                    <a:lnTo>
                      <a:pt x="427" y="773"/>
                    </a:lnTo>
                    <a:lnTo>
                      <a:pt x="427" y="773"/>
                    </a:lnTo>
                    <a:lnTo>
                      <a:pt x="427" y="772"/>
                    </a:lnTo>
                    <a:lnTo>
                      <a:pt x="427" y="772"/>
                    </a:lnTo>
                    <a:lnTo>
                      <a:pt x="427" y="772"/>
                    </a:lnTo>
                    <a:lnTo>
                      <a:pt x="427" y="772"/>
                    </a:lnTo>
                    <a:lnTo>
                      <a:pt x="426" y="773"/>
                    </a:lnTo>
                    <a:lnTo>
                      <a:pt x="426" y="772"/>
                    </a:lnTo>
                    <a:lnTo>
                      <a:pt x="426" y="772"/>
                    </a:lnTo>
                    <a:lnTo>
                      <a:pt x="426" y="772"/>
                    </a:lnTo>
                    <a:lnTo>
                      <a:pt x="426" y="772"/>
                    </a:lnTo>
                    <a:lnTo>
                      <a:pt x="425" y="772"/>
                    </a:lnTo>
                    <a:lnTo>
                      <a:pt x="425" y="772"/>
                    </a:lnTo>
                    <a:lnTo>
                      <a:pt x="425" y="771"/>
                    </a:lnTo>
                    <a:lnTo>
                      <a:pt x="425" y="770"/>
                    </a:lnTo>
                    <a:lnTo>
                      <a:pt x="426" y="770"/>
                    </a:lnTo>
                    <a:lnTo>
                      <a:pt x="426" y="770"/>
                    </a:lnTo>
                    <a:lnTo>
                      <a:pt x="425" y="770"/>
                    </a:lnTo>
                    <a:lnTo>
                      <a:pt x="425" y="770"/>
                    </a:lnTo>
                    <a:lnTo>
                      <a:pt x="425" y="770"/>
                    </a:lnTo>
                    <a:lnTo>
                      <a:pt x="425" y="770"/>
                    </a:lnTo>
                    <a:lnTo>
                      <a:pt x="425" y="770"/>
                    </a:lnTo>
                    <a:lnTo>
                      <a:pt x="425" y="770"/>
                    </a:lnTo>
                    <a:lnTo>
                      <a:pt x="425" y="770"/>
                    </a:lnTo>
                    <a:lnTo>
                      <a:pt x="426" y="770"/>
                    </a:lnTo>
                    <a:lnTo>
                      <a:pt x="426" y="769"/>
                    </a:lnTo>
                    <a:lnTo>
                      <a:pt x="425" y="769"/>
                    </a:lnTo>
                    <a:lnTo>
                      <a:pt x="425" y="768"/>
                    </a:lnTo>
                    <a:lnTo>
                      <a:pt x="424" y="768"/>
                    </a:lnTo>
                    <a:lnTo>
                      <a:pt x="424" y="768"/>
                    </a:lnTo>
                    <a:lnTo>
                      <a:pt x="424" y="767"/>
                    </a:lnTo>
                    <a:lnTo>
                      <a:pt x="423" y="767"/>
                    </a:lnTo>
                    <a:lnTo>
                      <a:pt x="423" y="767"/>
                    </a:lnTo>
                    <a:lnTo>
                      <a:pt x="423" y="767"/>
                    </a:lnTo>
                    <a:lnTo>
                      <a:pt x="423" y="767"/>
                    </a:lnTo>
                    <a:lnTo>
                      <a:pt x="423" y="767"/>
                    </a:lnTo>
                    <a:lnTo>
                      <a:pt x="423" y="767"/>
                    </a:lnTo>
                    <a:lnTo>
                      <a:pt x="423" y="768"/>
                    </a:lnTo>
                    <a:lnTo>
                      <a:pt x="422" y="768"/>
                    </a:lnTo>
                    <a:lnTo>
                      <a:pt x="422" y="768"/>
                    </a:lnTo>
                    <a:lnTo>
                      <a:pt x="422" y="767"/>
                    </a:lnTo>
                    <a:lnTo>
                      <a:pt x="422" y="767"/>
                    </a:lnTo>
                    <a:lnTo>
                      <a:pt x="422" y="767"/>
                    </a:lnTo>
                    <a:lnTo>
                      <a:pt x="421" y="767"/>
                    </a:lnTo>
                    <a:lnTo>
                      <a:pt x="421" y="767"/>
                    </a:lnTo>
                    <a:lnTo>
                      <a:pt x="421" y="767"/>
                    </a:lnTo>
                    <a:lnTo>
                      <a:pt x="421" y="767"/>
                    </a:lnTo>
                    <a:lnTo>
                      <a:pt x="421" y="767"/>
                    </a:lnTo>
                    <a:lnTo>
                      <a:pt x="420" y="767"/>
                    </a:lnTo>
                    <a:lnTo>
                      <a:pt x="420" y="767"/>
                    </a:lnTo>
                    <a:lnTo>
                      <a:pt x="419" y="767"/>
                    </a:lnTo>
                    <a:lnTo>
                      <a:pt x="419" y="767"/>
                    </a:lnTo>
                    <a:lnTo>
                      <a:pt x="418" y="766"/>
                    </a:lnTo>
                    <a:lnTo>
                      <a:pt x="418" y="766"/>
                    </a:lnTo>
                    <a:lnTo>
                      <a:pt x="418" y="766"/>
                    </a:lnTo>
                    <a:lnTo>
                      <a:pt x="418" y="767"/>
                    </a:lnTo>
                    <a:lnTo>
                      <a:pt x="417" y="767"/>
                    </a:lnTo>
                    <a:lnTo>
                      <a:pt x="417" y="767"/>
                    </a:lnTo>
                    <a:lnTo>
                      <a:pt x="417" y="767"/>
                    </a:lnTo>
                    <a:lnTo>
                      <a:pt x="417" y="767"/>
                    </a:lnTo>
                    <a:lnTo>
                      <a:pt x="417" y="767"/>
                    </a:lnTo>
                    <a:lnTo>
                      <a:pt x="416" y="767"/>
                    </a:lnTo>
                    <a:lnTo>
                      <a:pt x="416" y="767"/>
                    </a:lnTo>
                    <a:lnTo>
                      <a:pt x="416" y="767"/>
                    </a:lnTo>
                    <a:lnTo>
                      <a:pt x="416" y="767"/>
                    </a:lnTo>
                    <a:lnTo>
                      <a:pt x="416" y="767"/>
                    </a:lnTo>
                    <a:lnTo>
                      <a:pt x="416" y="768"/>
                    </a:lnTo>
                    <a:lnTo>
                      <a:pt x="416" y="768"/>
                    </a:lnTo>
                    <a:lnTo>
                      <a:pt x="415" y="768"/>
                    </a:lnTo>
                    <a:lnTo>
                      <a:pt x="415" y="767"/>
                    </a:lnTo>
                    <a:lnTo>
                      <a:pt x="415" y="768"/>
                    </a:lnTo>
                    <a:lnTo>
                      <a:pt x="415" y="768"/>
                    </a:lnTo>
                    <a:lnTo>
                      <a:pt x="415" y="768"/>
                    </a:lnTo>
                    <a:lnTo>
                      <a:pt x="414" y="768"/>
                    </a:lnTo>
                    <a:lnTo>
                      <a:pt x="414" y="768"/>
                    </a:lnTo>
                    <a:lnTo>
                      <a:pt x="414" y="768"/>
                    </a:lnTo>
                    <a:lnTo>
                      <a:pt x="413" y="768"/>
                    </a:lnTo>
                    <a:lnTo>
                      <a:pt x="413" y="768"/>
                    </a:lnTo>
                    <a:lnTo>
                      <a:pt x="413" y="768"/>
                    </a:lnTo>
                    <a:lnTo>
                      <a:pt x="413" y="768"/>
                    </a:lnTo>
                    <a:lnTo>
                      <a:pt x="413" y="768"/>
                    </a:lnTo>
                    <a:lnTo>
                      <a:pt x="412" y="768"/>
                    </a:lnTo>
                    <a:lnTo>
                      <a:pt x="413" y="768"/>
                    </a:lnTo>
                    <a:lnTo>
                      <a:pt x="412" y="769"/>
                    </a:lnTo>
                    <a:lnTo>
                      <a:pt x="412" y="770"/>
                    </a:lnTo>
                    <a:lnTo>
                      <a:pt x="412" y="770"/>
                    </a:lnTo>
                    <a:lnTo>
                      <a:pt x="411" y="769"/>
                    </a:lnTo>
                    <a:lnTo>
                      <a:pt x="411" y="769"/>
                    </a:lnTo>
                    <a:lnTo>
                      <a:pt x="411" y="770"/>
                    </a:lnTo>
                    <a:lnTo>
                      <a:pt x="410" y="769"/>
                    </a:lnTo>
                    <a:lnTo>
                      <a:pt x="410" y="770"/>
                    </a:lnTo>
                    <a:lnTo>
                      <a:pt x="410" y="770"/>
                    </a:lnTo>
                    <a:lnTo>
                      <a:pt x="410" y="770"/>
                    </a:lnTo>
                    <a:lnTo>
                      <a:pt x="411" y="770"/>
                    </a:lnTo>
                    <a:lnTo>
                      <a:pt x="411" y="771"/>
                    </a:lnTo>
                    <a:lnTo>
                      <a:pt x="410" y="771"/>
                    </a:lnTo>
                    <a:lnTo>
                      <a:pt x="410" y="770"/>
                    </a:lnTo>
                    <a:lnTo>
                      <a:pt x="410" y="770"/>
                    </a:lnTo>
                    <a:lnTo>
                      <a:pt x="410" y="771"/>
                    </a:lnTo>
                    <a:lnTo>
                      <a:pt x="410" y="771"/>
                    </a:lnTo>
                    <a:lnTo>
                      <a:pt x="409" y="771"/>
                    </a:lnTo>
                    <a:lnTo>
                      <a:pt x="409" y="771"/>
                    </a:lnTo>
                    <a:lnTo>
                      <a:pt x="409" y="770"/>
                    </a:lnTo>
                    <a:lnTo>
                      <a:pt x="408" y="770"/>
                    </a:lnTo>
                    <a:lnTo>
                      <a:pt x="408" y="770"/>
                    </a:lnTo>
                    <a:lnTo>
                      <a:pt x="408" y="770"/>
                    </a:lnTo>
                    <a:lnTo>
                      <a:pt x="407" y="770"/>
                    </a:lnTo>
                    <a:lnTo>
                      <a:pt x="407" y="771"/>
                    </a:lnTo>
                    <a:lnTo>
                      <a:pt x="407" y="771"/>
                    </a:lnTo>
                    <a:lnTo>
                      <a:pt x="407" y="771"/>
                    </a:lnTo>
                    <a:lnTo>
                      <a:pt x="407" y="771"/>
                    </a:lnTo>
                    <a:lnTo>
                      <a:pt x="407" y="771"/>
                    </a:lnTo>
                    <a:lnTo>
                      <a:pt x="407" y="772"/>
                    </a:lnTo>
                    <a:lnTo>
                      <a:pt x="407" y="772"/>
                    </a:lnTo>
                    <a:lnTo>
                      <a:pt x="407" y="772"/>
                    </a:lnTo>
                    <a:lnTo>
                      <a:pt x="406" y="772"/>
                    </a:lnTo>
                    <a:lnTo>
                      <a:pt x="406" y="772"/>
                    </a:lnTo>
                    <a:lnTo>
                      <a:pt x="406" y="772"/>
                    </a:lnTo>
                    <a:lnTo>
                      <a:pt x="406" y="772"/>
                    </a:lnTo>
                    <a:lnTo>
                      <a:pt x="405" y="772"/>
                    </a:lnTo>
                    <a:lnTo>
                      <a:pt x="405" y="772"/>
                    </a:lnTo>
                    <a:lnTo>
                      <a:pt x="405" y="772"/>
                    </a:lnTo>
                    <a:lnTo>
                      <a:pt x="405" y="773"/>
                    </a:lnTo>
                    <a:lnTo>
                      <a:pt x="405" y="773"/>
                    </a:lnTo>
                    <a:lnTo>
                      <a:pt x="405" y="774"/>
                    </a:lnTo>
                    <a:lnTo>
                      <a:pt x="405" y="774"/>
                    </a:lnTo>
                    <a:lnTo>
                      <a:pt x="405" y="774"/>
                    </a:lnTo>
                    <a:lnTo>
                      <a:pt x="404" y="774"/>
                    </a:lnTo>
                    <a:lnTo>
                      <a:pt x="404" y="775"/>
                    </a:lnTo>
                    <a:lnTo>
                      <a:pt x="404" y="775"/>
                    </a:lnTo>
                    <a:lnTo>
                      <a:pt x="403" y="774"/>
                    </a:lnTo>
                    <a:lnTo>
                      <a:pt x="403" y="774"/>
                    </a:lnTo>
                    <a:lnTo>
                      <a:pt x="403" y="774"/>
                    </a:lnTo>
                    <a:lnTo>
                      <a:pt x="402" y="774"/>
                    </a:lnTo>
                    <a:lnTo>
                      <a:pt x="402" y="774"/>
                    </a:lnTo>
                    <a:lnTo>
                      <a:pt x="402" y="775"/>
                    </a:lnTo>
                    <a:lnTo>
                      <a:pt x="402" y="775"/>
                    </a:lnTo>
                    <a:lnTo>
                      <a:pt x="401" y="775"/>
                    </a:lnTo>
                    <a:lnTo>
                      <a:pt x="401" y="775"/>
                    </a:lnTo>
                    <a:lnTo>
                      <a:pt x="401" y="775"/>
                    </a:lnTo>
                    <a:lnTo>
                      <a:pt x="401" y="775"/>
                    </a:lnTo>
                    <a:lnTo>
                      <a:pt x="401" y="775"/>
                    </a:lnTo>
                    <a:lnTo>
                      <a:pt x="400" y="775"/>
                    </a:lnTo>
                    <a:lnTo>
                      <a:pt x="400" y="775"/>
                    </a:lnTo>
                    <a:lnTo>
                      <a:pt x="400" y="775"/>
                    </a:lnTo>
                    <a:lnTo>
                      <a:pt x="400" y="774"/>
                    </a:lnTo>
                    <a:lnTo>
                      <a:pt x="400" y="774"/>
                    </a:lnTo>
                    <a:lnTo>
                      <a:pt x="400" y="774"/>
                    </a:lnTo>
                    <a:lnTo>
                      <a:pt x="400" y="774"/>
                    </a:lnTo>
                    <a:lnTo>
                      <a:pt x="400" y="774"/>
                    </a:lnTo>
                    <a:lnTo>
                      <a:pt x="400" y="774"/>
                    </a:lnTo>
                    <a:lnTo>
                      <a:pt x="399" y="774"/>
                    </a:lnTo>
                    <a:lnTo>
                      <a:pt x="399" y="774"/>
                    </a:lnTo>
                    <a:lnTo>
                      <a:pt x="399" y="775"/>
                    </a:lnTo>
                    <a:lnTo>
                      <a:pt x="399" y="775"/>
                    </a:lnTo>
                    <a:lnTo>
                      <a:pt x="399" y="775"/>
                    </a:lnTo>
                    <a:lnTo>
                      <a:pt x="398" y="775"/>
                    </a:lnTo>
                    <a:lnTo>
                      <a:pt x="398" y="775"/>
                    </a:lnTo>
                    <a:lnTo>
                      <a:pt x="397" y="775"/>
                    </a:lnTo>
                    <a:lnTo>
                      <a:pt x="397" y="776"/>
                    </a:lnTo>
                    <a:lnTo>
                      <a:pt x="397" y="776"/>
                    </a:lnTo>
                    <a:lnTo>
                      <a:pt x="397" y="777"/>
                    </a:lnTo>
                    <a:lnTo>
                      <a:pt x="396" y="777"/>
                    </a:lnTo>
                    <a:lnTo>
                      <a:pt x="396" y="777"/>
                    </a:lnTo>
                    <a:lnTo>
                      <a:pt x="396" y="777"/>
                    </a:lnTo>
                    <a:lnTo>
                      <a:pt x="395" y="777"/>
                    </a:lnTo>
                    <a:lnTo>
                      <a:pt x="395" y="777"/>
                    </a:lnTo>
                    <a:lnTo>
                      <a:pt x="395" y="777"/>
                    </a:lnTo>
                    <a:lnTo>
                      <a:pt x="395" y="777"/>
                    </a:lnTo>
                    <a:lnTo>
                      <a:pt x="394" y="777"/>
                    </a:lnTo>
                    <a:lnTo>
                      <a:pt x="394" y="777"/>
                    </a:lnTo>
                    <a:lnTo>
                      <a:pt x="394" y="777"/>
                    </a:lnTo>
                    <a:lnTo>
                      <a:pt x="393" y="778"/>
                    </a:lnTo>
                    <a:lnTo>
                      <a:pt x="393" y="778"/>
                    </a:lnTo>
                    <a:lnTo>
                      <a:pt x="393" y="779"/>
                    </a:lnTo>
                    <a:lnTo>
                      <a:pt x="393" y="778"/>
                    </a:lnTo>
                    <a:lnTo>
                      <a:pt x="392" y="778"/>
                    </a:lnTo>
                    <a:lnTo>
                      <a:pt x="392" y="777"/>
                    </a:lnTo>
                    <a:lnTo>
                      <a:pt x="392" y="777"/>
                    </a:lnTo>
                    <a:lnTo>
                      <a:pt x="392" y="777"/>
                    </a:lnTo>
                    <a:lnTo>
                      <a:pt x="392" y="777"/>
                    </a:lnTo>
                    <a:lnTo>
                      <a:pt x="391" y="777"/>
                    </a:lnTo>
                    <a:lnTo>
                      <a:pt x="391" y="777"/>
                    </a:lnTo>
                    <a:lnTo>
                      <a:pt x="391" y="777"/>
                    </a:lnTo>
                    <a:lnTo>
                      <a:pt x="391" y="776"/>
                    </a:lnTo>
                    <a:lnTo>
                      <a:pt x="391" y="776"/>
                    </a:lnTo>
                    <a:lnTo>
                      <a:pt x="391" y="776"/>
                    </a:lnTo>
                    <a:lnTo>
                      <a:pt x="391" y="777"/>
                    </a:lnTo>
                    <a:lnTo>
                      <a:pt x="391" y="777"/>
                    </a:lnTo>
                    <a:lnTo>
                      <a:pt x="390" y="776"/>
                    </a:lnTo>
                    <a:lnTo>
                      <a:pt x="390" y="776"/>
                    </a:lnTo>
                    <a:lnTo>
                      <a:pt x="389" y="776"/>
                    </a:lnTo>
                    <a:lnTo>
                      <a:pt x="389" y="776"/>
                    </a:lnTo>
                    <a:lnTo>
                      <a:pt x="389" y="776"/>
                    </a:lnTo>
                    <a:lnTo>
                      <a:pt x="389" y="775"/>
                    </a:lnTo>
                    <a:lnTo>
                      <a:pt x="389" y="775"/>
                    </a:lnTo>
                    <a:lnTo>
                      <a:pt x="388" y="775"/>
                    </a:lnTo>
                    <a:lnTo>
                      <a:pt x="388" y="776"/>
                    </a:lnTo>
                    <a:lnTo>
                      <a:pt x="388" y="775"/>
                    </a:lnTo>
                    <a:lnTo>
                      <a:pt x="388" y="776"/>
                    </a:lnTo>
                    <a:lnTo>
                      <a:pt x="388" y="776"/>
                    </a:lnTo>
                    <a:lnTo>
                      <a:pt x="388" y="776"/>
                    </a:lnTo>
                    <a:lnTo>
                      <a:pt x="388" y="777"/>
                    </a:lnTo>
                    <a:lnTo>
                      <a:pt x="388" y="777"/>
                    </a:lnTo>
                    <a:lnTo>
                      <a:pt x="387" y="777"/>
                    </a:lnTo>
                    <a:lnTo>
                      <a:pt x="387" y="777"/>
                    </a:lnTo>
                    <a:lnTo>
                      <a:pt x="387" y="777"/>
                    </a:lnTo>
                    <a:lnTo>
                      <a:pt x="387" y="778"/>
                    </a:lnTo>
                    <a:lnTo>
                      <a:pt x="387" y="777"/>
                    </a:lnTo>
                    <a:lnTo>
                      <a:pt x="386" y="777"/>
                    </a:lnTo>
                    <a:lnTo>
                      <a:pt x="386" y="777"/>
                    </a:lnTo>
                    <a:lnTo>
                      <a:pt x="386" y="777"/>
                    </a:lnTo>
                    <a:lnTo>
                      <a:pt x="386" y="777"/>
                    </a:lnTo>
                    <a:lnTo>
                      <a:pt x="385" y="777"/>
                    </a:lnTo>
                    <a:lnTo>
                      <a:pt x="385" y="778"/>
                    </a:lnTo>
                    <a:lnTo>
                      <a:pt x="385" y="778"/>
                    </a:lnTo>
                    <a:lnTo>
                      <a:pt x="384" y="777"/>
                    </a:lnTo>
                    <a:lnTo>
                      <a:pt x="383" y="777"/>
                    </a:lnTo>
                    <a:lnTo>
                      <a:pt x="383" y="777"/>
                    </a:lnTo>
                    <a:lnTo>
                      <a:pt x="383" y="777"/>
                    </a:lnTo>
                    <a:lnTo>
                      <a:pt x="383" y="778"/>
                    </a:lnTo>
                    <a:lnTo>
                      <a:pt x="383" y="778"/>
                    </a:lnTo>
                    <a:lnTo>
                      <a:pt x="383" y="778"/>
                    </a:lnTo>
                    <a:lnTo>
                      <a:pt x="382" y="778"/>
                    </a:lnTo>
                    <a:lnTo>
                      <a:pt x="381" y="778"/>
                    </a:lnTo>
                    <a:lnTo>
                      <a:pt x="381" y="778"/>
                    </a:lnTo>
                    <a:lnTo>
                      <a:pt x="380" y="778"/>
                    </a:lnTo>
                    <a:lnTo>
                      <a:pt x="380" y="778"/>
                    </a:lnTo>
                    <a:lnTo>
                      <a:pt x="380" y="778"/>
                    </a:lnTo>
                    <a:lnTo>
                      <a:pt x="380" y="777"/>
                    </a:lnTo>
                    <a:lnTo>
                      <a:pt x="379" y="777"/>
                    </a:lnTo>
                    <a:lnTo>
                      <a:pt x="379" y="778"/>
                    </a:lnTo>
                    <a:lnTo>
                      <a:pt x="379" y="778"/>
                    </a:lnTo>
                    <a:lnTo>
                      <a:pt x="379" y="778"/>
                    </a:lnTo>
                    <a:lnTo>
                      <a:pt x="378" y="778"/>
                    </a:lnTo>
                    <a:lnTo>
                      <a:pt x="378" y="777"/>
                    </a:lnTo>
                    <a:lnTo>
                      <a:pt x="378" y="777"/>
                    </a:lnTo>
                    <a:lnTo>
                      <a:pt x="378" y="777"/>
                    </a:lnTo>
                    <a:lnTo>
                      <a:pt x="378" y="777"/>
                    </a:lnTo>
                    <a:lnTo>
                      <a:pt x="378" y="778"/>
                    </a:lnTo>
                    <a:lnTo>
                      <a:pt x="378" y="778"/>
                    </a:lnTo>
                    <a:lnTo>
                      <a:pt x="378" y="778"/>
                    </a:lnTo>
                    <a:lnTo>
                      <a:pt x="378" y="779"/>
                    </a:lnTo>
                    <a:lnTo>
                      <a:pt x="378" y="779"/>
                    </a:lnTo>
                    <a:lnTo>
                      <a:pt x="378" y="779"/>
                    </a:lnTo>
                    <a:lnTo>
                      <a:pt x="378" y="778"/>
                    </a:lnTo>
                    <a:lnTo>
                      <a:pt x="377" y="778"/>
                    </a:lnTo>
                    <a:lnTo>
                      <a:pt x="377" y="777"/>
                    </a:lnTo>
                    <a:lnTo>
                      <a:pt x="377" y="777"/>
                    </a:lnTo>
                    <a:lnTo>
                      <a:pt x="377" y="777"/>
                    </a:lnTo>
                    <a:lnTo>
                      <a:pt x="376" y="778"/>
                    </a:lnTo>
                    <a:lnTo>
                      <a:pt x="377" y="778"/>
                    </a:lnTo>
                    <a:lnTo>
                      <a:pt x="377" y="778"/>
                    </a:lnTo>
                    <a:lnTo>
                      <a:pt x="377" y="779"/>
                    </a:lnTo>
                    <a:lnTo>
                      <a:pt x="376" y="779"/>
                    </a:lnTo>
                    <a:lnTo>
                      <a:pt x="376" y="778"/>
                    </a:lnTo>
                    <a:lnTo>
                      <a:pt x="376" y="778"/>
                    </a:lnTo>
                    <a:lnTo>
                      <a:pt x="375" y="777"/>
                    </a:lnTo>
                    <a:lnTo>
                      <a:pt x="374" y="778"/>
                    </a:lnTo>
                    <a:lnTo>
                      <a:pt x="374" y="778"/>
                    </a:lnTo>
                    <a:lnTo>
                      <a:pt x="374" y="777"/>
                    </a:lnTo>
                    <a:lnTo>
                      <a:pt x="374" y="777"/>
                    </a:lnTo>
                    <a:lnTo>
                      <a:pt x="374" y="777"/>
                    </a:lnTo>
                    <a:lnTo>
                      <a:pt x="374" y="777"/>
                    </a:lnTo>
                    <a:lnTo>
                      <a:pt x="374" y="777"/>
                    </a:lnTo>
                    <a:lnTo>
                      <a:pt x="373" y="777"/>
                    </a:lnTo>
                    <a:lnTo>
                      <a:pt x="373" y="777"/>
                    </a:lnTo>
                    <a:lnTo>
                      <a:pt x="373" y="777"/>
                    </a:lnTo>
                    <a:lnTo>
                      <a:pt x="373" y="777"/>
                    </a:lnTo>
                    <a:lnTo>
                      <a:pt x="373" y="777"/>
                    </a:lnTo>
                    <a:lnTo>
                      <a:pt x="373" y="777"/>
                    </a:lnTo>
                    <a:lnTo>
                      <a:pt x="373" y="776"/>
                    </a:lnTo>
                    <a:lnTo>
                      <a:pt x="372" y="776"/>
                    </a:lnTo>
                    <a:lnTo>
                      <a:pt x="372" y="776"/>
                    </a:lnTo>
                    <a:lnTo>
                      <a:pt x="372" y="776"/>
                    </a:lnTo>
                    <a:lnTo>
                      <a:pt x="371" y="776"/>
                    </a:lnTo>
                    <a:lnTo>
                      <a:pt x="371" y="777"/>
                    </a:lnTo>
                    <a:lnTo>
                      <a:pt x="371" y="777"/>
                    </a:lnTo>
                    <a:lnTo>
                      <a:pt x="370" y="778"/>
                    </a:lnTo>
                    <a:lnTo>
                      <a:pt x="370" y="778"/>
                    </a:lnTo>
                    <a:lnTo>
                      <a:pt x="370" y="778"/>
                    </a:lnTo>
                    <a:lnTo>
                      <a:pt x="369" y="778"/>
                    </a:lnTo>
                    <a:lnTo>
                      <a:pt x="369" y="778"/>
                    </a:lnTo>
                    <a:lnTo>
                      <a:pt x="369" y="778"/>
                    </a:lnTo>
                    <a:lnTo>
                      <a:pt x="369" y="779"/>
                    </a:lnTo>
                    <a:lnTo>
                      <a:pt x="369" y="779"/>
                    </a:lnTo>
                    <a:lnTo>
                      <a:pt x="369" y="779"/>
                    </a:lnTo>
                    <a:lnTo>
                      <a:pt x="368" y="779"/>
                    </a:lnTo>
                    <a:lnTo>
                      <a:pt x="368" y="779"/>
                    </a:lnTo>
                    <a:lnTo>
                      <a:pt x="369" y="780"/>
                    </a:lnTo>
                    <a:lnTo>
                      <a:pt x="369" y="780"/>
                    </a:lnTo>
                    <a:lnTo>
                      <a:pt x="369" y="780"/>
                    </a:lnTo>
                    <a:lnTo>
                      <a:pt x="369" y="781"/>
                    </a:lnTo>
                    <a:lnTo>
                      <a:pt x="368" y="781"/>
                    </a:lnTo>
                    <a:lnTo>
                      <a:pt x="368" y="781"/>
                    </a:lnTo>
                    <a:lnTo>
                      <a:pt x="367" y="781"/>
                    </a:lnTo>
                    <a:lnTo>
                      <a:pt x="367" y="781"/>
                    </a:lnTo>
                    <a:lnTo>
                      <a:pt x="367" y="782"/>
                    </a:lnTo>
                    <a:lnTo>
                      <a:pt x="367" y="782"/>
                    </a:lnTo>
                    <a:lnTo>
                      <a:pt x="367" y="782"/>
                    </a:lnTo>
                    <a:lnTo>
                      <a:pt x="367" y="783"/>
                    </a:lnTo>
                    <a:lnTo>
                      <a:pt x="366" y="783"/>
                    </a:lnTo>
                    <a:lnTo>
                      <a:pt x="366" y="782"/>
                    </a:lnTo>
                    <a:lnTo>
                      <a:pt x="365" y="783"/>
                    </a:lnTo>
                    <a:lnTo>
                      <a:pt x="364" y="782"/>
                    </a:lnTo>
                    <a:lnTo>
                      <a:pt x="364" y="783"/>
                    </a:lnTo>
                    <a:lnTo>
                      <a:pt x="364" y="783"/>
                    </a:lnTo>
                    <a:lnTo>
                      <a:pt x="364" y="784"/>
                    </a:lnTo>
                    <a:lnTo>
                      <a:pt x="364" y="784"/>
                    </a:lnTo>
                    <a:lnTo>
                      <a:pt x="363" y="785"/>
                    </a:lnTo>
                    <a:lnTo>
                      <a:pt x="363" y="785"/>
                    </a:lnTo>
                    <a:lnTo>
                      <a:pt x="363" y="785"/>
                    </a:lnTo>
                    <a:lnTo>
                      <a:pt x="363" y="785"/>
                    </a:lnTo>
                    <a:lnTo>
                      <a:pt x="364" y="785"/>
                    </a:lnTo>
                    <a:lnTo>
                      <a:pt x="364" y="785"/>
                    </a:lnTo>
                    <a:lnTo>
                      <a:pt x="365" y="785"/>
                    </a:lnTo>
                    <a:lnTo>
                      <a:pt x="365" y="786"/>
                    </a:lnTo>
                    <a:lnTo>
                      <a:pt x="365" y="786"/>
                    </a:lnTo>
                    <a:lnTo>
                      <a:pt x="364" y="786"/>
                    </a:lnTo>
                    <a:lnTo>
                      <a:pt x="364" y="786"/>
                    </a:lnTo>
                    <a:lnTo>
                      <a:pt x="364" y="786"/>
                    </a:lnTo>
                    <a:lnTo>
                      <a:pt x="363" y="786"/>
                    </a:lnTo>
                    <a:lnTo>
                      <a:pt x="363" y="786"/>
                    </a:lnTo>
                    <a:lnTo>
                      <a:pt x="363" y="787"/>
                    </a:lnTo>
                    <a:lnTo>
                      <a:pt x="363" y="787"/>
                    </a:lnTo>
                    <a:lnTo>
                      <a:pt x="364" y="787"/>
                    </a:lnTo>
                    <a:lnTo>
                      <a:pt x="364" y="787"/>
                    </a:lnTo>
                    <a:lnTo>
                      <a:pt x="364" y="787"/>
                    </a:lnTo>
                    <a:lnTo>
                      <a:pt x="364" y="788"/>
                    </a:lnTo>
                    <a:lnTo>
                      <a:pt x="364" y="788"/>
                    </a:lnTo>
                    <a:lnTo>
                      <a:pt x="364" y="788"/>
                    </a:lnTo>
                    <a:lnTo>
                      <a:pt x="364" y="788"/>
                    </a:lnTo>
                    <a:lnTo>
                      <a:pt x="363" y="788"/>
                    </a:lnTo>
                    <a:lnTo>
                      <a:pt x="363" y="788"/>
                    </a:lnTo>
                    <a:lnTo>
                      <a:pt x="362" y="789"/>
                    </a:lnTo>
                    <a:lnTo>
                      <a:pt x="363" y="790"/>
                    </a:lnTo>
                    <a:lnTo>
                      <a:pt x="363" y="790"/>
                    </a:lnTo>
                    <a:lnTo>
                      <a:pt x="362" y="790"/>
                    </a:lnTo>
                    <a:lnTo>
                      <a:pt x="362" y="790"/>
                    </a:lnTo>
                    <a:lnTo>
                      <a:pt x="362" y="790"/>
                    </a:lnTo>
                    <a:lnTo>
                      <a:pt x="362" y="790"/>
                    </a:lnTo>
                    <a:lnTo>
                      <a:pt x="361" y="790"/>
                    </a:lnTo>
                    <a:lnTo>
                      <a:pt x="361" y="790"/>
                    </a:lnTo>
                    <a:lnTo>
                      <a:pt x="361" y="791"/>
                    </a:lnTo>
                    <a:lnTo>
                      <a:pt x="361" y="791"/>
                    </a:lnTo>
                    <a:lnTo>
                      <a:pt x="361" y="791"/>
                    </a:lnTo>
                    <a:lnTo>
                      <a:pt x="361" y="791"/>
                    </a:lnTo>
                    <a:lnTo>
                      <a:pt x="361" y="792"/>
                    </a:lnTo>
                    <a:lnTo>
                      <a:pt x="361" y="792"/>
                    </a:lnTo>
                    <a:lnTo>
                      <a:pt x="361" y="792"/>
                    </a:lnTo>
                    <a:lnTo>
                      <a:pt x="361" y="793"/>
                    </a:lnTo>
                    <a:lnTo>
                      <a:pt x="360" y="793"/>
                    </a:lnTo>
                    <a:lnTo>
                      <a:pt x="360" y="793"/>
                    </a:lnTo>
                    <a:lnTo>
                      <a:pt x="360" y="794"/>
                    </a:lnTo>
                    <a:lnTo>
                      <a:pt x="360" y="794"/>
                    </a:lnTo>
                    <a:lnTo>
                      <a:pt x="360" y="794"/>
                    </a:lnTo>
                    <a:lnTo>
                      <a:pt x="359" y="794"/>
                    </a:lnTo>
                    <a:lnTo>
                      <a:pt x="359" y="794"/>
                    </a:lnTo>
                    <a:lnTo>
                      <a:pt x="358" y="794"/>
                    </a:lnTo>
                    <a:lnTo>
                      <a:pt x="358" y="794"/>
                    </a:lnTo>
                    <a:lnTo>
                      <a:pt x="358" y="794"/>
                    </a:lnTo>
                    <a:lnTo>
                      <a:pt x="357" y="794"/>
                    </a:lnTo>
                    <a:lnTo>
                      <a:pt x="357" y="794"/>
                    </a:lnTo>
                    <a:lnTo>
                      <a:pt x="356" y="795"/>
                    </a:lnTo>
                    <a:lnTo>
                      <a:pt x="355" y="795"/>
                    </a:lnTo>
                    <a:lnTo>
                      <a:pt x="355" y="795"/>
                    </a:lnTo>
                    <a:lnTo>
                      <a:pt x="355" y="796"/>
                    </a:lnTo>
                    <a:lnTo>
                      <a:pt x="355" y="796"/>
                    </a:lnTo>
                    <a:lnTo>
                      <a:pt x="355" y="796"/>
                    </a:lnTo>
                    <a:lnTo>
                      <a:pt x="355" y="796"/>
                    </a:lnTo>
                    <a:lnTo>
                      <a:pt x="353" y="797"/>
                    </a:lnTo>
                    <a:lnTo>
                      <a:pt x="353" y="797"/>
                    </a:lnTo>
                    <a:lnTo>
                      <a:pt x="353" y="797"/>
                    </a:lnTo>
                    <a:lnTo>
                      <a:pt x="353" y="797"/>
                    </a:lnTo>
                    <a:lnTo>
                      <a:pt x="353" y="797"/>
                    </a:lnTo>
                    <a:lnTo>
                      <a:pt x="352" y="797"/>
                    </a:lnTo>
                    <a:lnTo>
                      <a:pt x="352" y="797"/>
                    </a:lnTo>
                    <a:lnTo>
                      <a:pt x="352" y="798"/>
                    </a:lnTo>
                    <a:lnTo>
                      <a:pt x="353" y="798"/>
                    </a:lnTo>
                    <a:lnTo>
                      <a:pt x="353" y="798"/>
                    </a:lnTo>
                    <a:lnTo>
                      <a:pt x="352" y="799"/>
                    </a:lnTo>
                    <a:lnTo>
                      <a:pt x="352" y="799"/>
                    </a:lnTo>
                    <a:lnTo>
                      <a:pt x="352" y="800"/>
                    </a:lnTo>
                    <a:lnTo>
                      <a:pt x="353" y="800"/>
                    </a:lnTo>
                    <a:lnTo>
                      <a:pt x="353" y="800"/>
                    </a:lnTo>
                    <a:lnTo>
                      <a:pt x="353" y="799"/>
                    </a:lnTo>
                    <a:lnTo>
                      <a:pt x="354" y="799"/>
                    </a:lnTo>
                    <a:lnTo>
                      <a:pt x="354" y="799"/>
                    </a:lnTo>
                    <a:lnTo>
                      <a:pt x="354" y="800"/>
                    </a:lnTo>
                    <a:lnTo>
                      <a:pt x="353" y="801"/>
                    </a:lnTo>
                    <a:lnTo>
                      <a:pt x="353" y="801"/>
                    </a:lnTo>
                    <a:lnTo>
                      <a:pt x="353" y="801"/>
                    </a:lnTo>
                    <a:lnTo>
                      <a:pt x="353" y="802"/>
                    </a:lnTo>
                    <a:lnTo>
                      <a:pt x="352" y="802"/>
                    </a:lnTo>
                    <a:lnTo>
                      <a:pt x="352" y="802"/>
                    </a:lnTo>
                    <a:lnTo>
                      <a:pt x="352" y="803"/>
                    </a:lnTo>
                    <a:lnTo>
                      <a:pt x="352" y="803"/>
                    </a:lnTo>
                    <a:lnTo>
                      <a:pt x="352" y="803"/>
                    </a:lnTo>
                    <a:lnTo>
                      <a:pt x="351" y="804"/>
                    </a:lnTo>
                    <a:lnTo>
                      <a:pt x="351" y="804"/>
                    </a:lnTo>
                    <a:lnTo>
                      <a:pt x="350" y="804"/>
                    </a:lnTo>
                    <a:lnTo>
                      <a:pt x="350" y="804"/>
                    </a:lnTo>
                    <a:lnTo>
                      <a:pt x="350" y="805"/>
                    </a:lnTo>
                    <a:lnTo>
                      <a:pt x="349" y="805"/>
                    </a:lnTo>
                    <a:lnTo>
                      <a:pt x="349" y="806"/>
                    </a:lnTo>
                    <a:lnTo>
                      <a:pt x="349" y="806"/>
                    </a:lnTo>
                    <a:lnTo>
                      <a:pt x="348" y="806"/>
                    </a:lnTo>
                    <a:lnTo>
                      <a:pt x="348" y="806"/>
                    </a:lnTo>
                    <a:lnTo>
                      <a:pt x="348" y="807"/>
                    </a:lnTo>
                    <a:lnTo>
                      <a:pt x="348" y="807"/>
                    </a:lnTo>
                    <a:lnTo>
                      <a:pt x="348" y="807"/>
                    </a:lnTo>
                    <a:lnTo>
                      <a:pt x="348" y="808"/>
                    </a:lnTo>
                    <a:lnTo>
                      <a:pt x="348" y="808"/>
                    </a:lnTo>
                    <a:lnTo>
                      <a:pt x="347" y="809"/>
                    </a:lnTo>
                    <a:lnTo>
                      <a:pt x="347" y="809"/>
                    </a:lnTo>
                    <a:lnTo>
                      <a:pt x="347" y="809"/>
                    </a:lnTo>
                    <a:lnTo>
                      <a:pt x="346" y="809"/>
                    </a:lnTo>
                    <a:lnTo>
                      <a:pt x="346" y="809"/>
                    </a:lnTo>
                    <a:lnTo>
                      <a:pt x="346" y="809"/>
                    </a:lnTo>
                    <a:lnTo>
                      <a:pt x="345" y="809"/>
                    </a:lnTo>
                    <a:lnTo>
                      <a:pt x="345" y="809"/>
                    </a:lnTo>
                    <a:lnTo>
                      <a:pt x="345" y="810"/>
                    </a:lnTo>
                    <a:lnTo>
                      <a:pt x="345" y="810"/>
                    </a:lnTo>
                    <a:lnTo>
                      <a:pt x="344" y="810"/>
                    </a:lnTo>
                    <a:lnTo>
                      <a:pt x="344" y="811"/>
                    </a:lnTo>
                    <a:lnTo>
                      <a:pt x="343" y="811"/>
                    </a:lnTo>
                    <a:lnTo>
                      <a:pt x="343" y="812"/>
                    </a:lnTo>
                    <a:lnTo>
                      <a:pt x="343" y="812"/>
                    </a:lnTo>
                    <a:lnTo>
                      <a:pt x="343" y="812"/>
                    </a:lnTo>
                    <a:lnTo>
                      <a:pt x="343" y="812"/>
                    </a:lnTo>
                    <a:lnTo>
                      <a:pt x="342" y="812"/>
                    </a:lnTo>
                    <a:lnTo>
                      <a:pt x="342" y="812"/>
                    </a:lnTo>
                    <a:lnTo>
                      <a:pt x="342" y="813"/>
                    </a:lnTo>
                    <a:lnTo>
                      <a:pt x="342" y="813"/>
                    </a:lnTo>
                    <a:lnTo>
                      <a:pt x="341" y="812"/>
                    </a:lnTo>
                    <a:lnTo>
                      <a:pt x="341" y="812"/>
                    </a:lnTo>
                    <a:lnTo>
                      <a:pt x="341" y="812"/>
                    </a:lnTo>
                    <a:lnTo>
                      <a:pt x="340" y="812"/>
                    </a:lnTo>
                    <a:lnTo>
                      <a:pt x="340" y="812"/>
                    </a:lnTo>
                    <a:lnTo>
                      <a:pt x="339" y="812"/>
                    </a:lnTo>
                    <a:lnTo>
                      <a:pt x="339" y="812"/>
                    </a:lnTo>
                    <a:lnTo>
                      <a:pt x="339" y="812"/>
                    </a:lnTo>
                    <a:lnTo>
                      <a:pt x="338" y="812"/>
                    </a:lnTo>
                    <a:lnTo>
                      <a:pt x="336" y="813"/>
                    </a:lnTo>
                    <a:lnTo>
                      <a:pt x="335" y="813"/>
                    </a:lnTo>
                    <a:lnTo>
                      <a:pt x="335" y="813"/>
                    </a:lnTo>
                    <a:lnTo>
                      <a:pt x="334" y="813"/>
                    </a:lnTo>
                    <a:lnTo>
                      <a:pt x="334" y="813"/>
                    </a:lnTo>
                    <a:lnTo>
                      <a:pt x="333" y="813"/>
                    </a:lnTo>
                    <a:lnTo>
                      <a:pt x="334" y="813"/>
                    </a:lnTo>
                    <a:lnTo>
                      <a:pt x="333" y="813"/>
                    </a:lnTo>
                    <a:lnTo>
                      <a:pt x="333" y="814"/>
                    </a:lnTo>
                    <a:lnTo>
                      <a:pt x="333" y="814"/>
                    </a:lnTo>
                    <a:lnTo>
                      <a:pt x="332" y="814"/>
                    </a:lnTo>
                    <a:lnTo>
                      <a:pt x="332" y="813"/>
                    </a:lnTo>
                    <a:lnTo>
                      <a:pt x="332" y="814"/>
                    </a:lnTo>
                    <a:lnTo>
                      <a:pt x="332" y="814"/>
                    </a:lnTo>
                    <a:lnTo>
                      <a:pt x="332" y="815"/>
                    </a:lnTo>
                    <a:lnTo>
                      <a:pt x="333" y="815"/>
                    </a:lnTo>
                    <a:lnTo>
                      <a:pt x="333" y="815"/>
                    </a:lnTo>
                    <a:lnTo>
                      <a:pt x="332" y="815"/>
                    </a:lnTo>
                    <a:lnTo>
                      <a:pt x="332" y="815"/>
                    </a:lnTo>
                    <a:lnTo>
                      <a:pt x="331" y="815"/>
                    </a:lnTo>
                    <a:lnTo>
                      <a:pt x="331" y="815"/>
                    </a:lnTo>
                    <a:lnTo>
                      <a:pt x="331" y="815"/>
                    </a:lnTo>
                    <a:lnTo>
                      <a:pt x="331" y="816"/>
                    </a:lnTo>
                    <a:lnTo>
                      <a:pt x="331" y="815"/>
                    </a:lnTo>
                    <a:lnTo>
                      <a:pt x="330" y="815"/>
                    </a:lnTo>
                    <a:lnTo>
                      <a:pt x="330" y="815"/>
                    </a:lnTo>
                    <a:lnTo>
                      <a:pt x="329" y="815"/>
                    </a:lnTo>
                    <a:lnTo>
                      <a:pt x="329" y="815"/>
                    </a:lnTo>
                    <a:lnTo>
                      <a:pt x="329" y="816"/>
                    </a:lnTo>
                    <a:lnTo>
                      <a:pt x="329" y="816"/>
                    </a:lnTo>
                    <a:lnTo>
                      <a:pt x="329" y="815"/>
                    </a:lnTo>
                    <a:lnTo>
                      <a:pt x="329" y="815"/>
                    </a:lnTo>
                    <a:lnTo>
                      <a:pt x="329" y="815"/>
                    </a:lnTo>
                    <a:lnTo>
                      <a:pt x="329" y="815"/>
                    </a:lnTo>
                    <a:lnTo>
                      <a:pt x="329" y="815"/>
                    </a:lnTo>
                    <a:lnTo>
                      <a:pt x="328" y="815"/>
                    </a:lnTo>
                    <a:lnTo>
                      <a:pt x="328" y="815"/>
                    </a:lnTo>
                    <a:lnTo>
                      <a:pt x="328" y="815"/>
                    </a:lnTo>
                    <a:lnTo>
                      <a:pt x="328" y="815"/>
                    </a:lnTo>
                    <a:lnTo>
                      <a:pt x="327" y="815"/>
                    </a:lnTo>
                    <a:lnTo>
                      <a:pt x="327" y="815"/>
                    </a:lnTo>
                    <a:lnTo>
                      <a:pt x="327" y="815"/>
                    </a:lnTo>
                    <a:lnTo>
                      <a:pt x="327" y="816"/>
                    </a:lnTo>
                    <a:lnTo>
                      <a:pt x="326" y="816"/>
                    </a:lnTo>
                    <a:lnTo>
                      <a:pt x="326" y="816"/>
                    </a:lnTo>
                    <a:lnTo>
                      <a:pt x="326" y="816"/>
                    </a:lnTo>
                    <a:lnTo>
                      <a:pt x="325" y="816"/>
                    </a:lnTo>
                    <a:lnTo>
                      <a:pt x="325" y="816"/>
                    </a:lnTo>
                    <a:lnTo>
                      <a:pt x="325" y="817"/>
                    </a:lnTo>
                    <a:lnTo>
                      <a:pt x="325" y="817"/>
                    </a:lnTo>
                    <a:lnTo>
                      <a:pt x="325" y="817"/>
                    </a:lnTo>
                    <a:lnTo>
                      <a:pt x="324" y="817"/>
                    </a:lnTo>
                    <a:lnTo>
                      <a:pt x="324" y="817"/>
                    </a:lnTo>
                    <a:lnTo>
                      <a:pt x="324" y="817"/>
                    </a:lnTo>
                    <a:lnTo>
                      <a:pt x="323" y="817"/>
                    </a:lnTo>
                    <a:lnTo>
                      <a:pt x="323" y="816"/>
                    </a:lnTo>
                    <a:lnTo>
                      <a:pt x="322" y="816"/>
                    </a:lnTo>
                    <a:lnTo>
                      <a:pt x="322" y="816"/>
                    </a:lnTo>
                    <a:lnTo>
                      <a:pt x="322" y="817"/>
                    </a:lnTo>
                    <a:lnTo>
                      <a:pt x="322" y="817"/>
                    </a:lnTo>
                    <a:lnTo>
                      <a:pt x="321" y="817"/>
                    </a:lnTo>
                    <a:lnTo>
                      <a:pt x="321" y="817"/>
                    </a:lnTo>
                    <a:lnTo>
                      <a:pt x="321" y="818"/>
                    </a:lnTo>
                    <a:lnTo>
                      <a:pt x="320" y="818"/>
                    </a:lnTo>
                    <a:lnTo>
                      <a:pt x="320" y="818"/>
                    </a:lnTo>
                    <a:lnTo>
                      <a:pt x="320" y="818"/>
                    </a:lnTo>
                    <a:lnTo>
                      <a:pt x="320" y="818"/>
                    </a:lnTo>
                    <a:lnTo>
                      <a:pt x="319" y="818"/>
                    </a:lnTo>
                    <a:lnTo>
                      <a:pt x="319" y="818"/>
                    </a:lnTo>
                    <a:lnTo>
                      <a:pt x="319" y="818"/>
                    </a:lnTo>
                    <a:lnTo>
                      <a:pt x="318" y="819"/>
                    </a:lnTo>
                    <a:lnTo>
                      <a:pt x="318" y="819"/>
                    </a:lnTo>
                    <a:lnTo>
                      <a:pt x="317" y="819"/>
                    </a:lnTo>
                    <a:lnTo>
                      <a:pt x="317" y="820"/>
                    </a:lnTo>
                    <a:lnTo>
                      <a:pt x="317" y="821"/>
                    </a:lnTo>
                    <a:lnTo>
                      <a:pt x="317" y="821"/>
                    </a:lnTo>
                    <a:lnTo>
                      <a:pt x="317" y="822"/>
                    </a:lnTo>
                    <a:lnTo>
                      <a:pt x="316" y="822"/>
                    </a:lnTo>
                    <a:lnTo>
                      <a:pt x="316" y="821"/>
                    </a:lnTo>
                    <a:lnTo>
                      <a:pt x="316" y="821"/>
                    </a:lnTo>
                    <a:lnTo>
                      <a:pt x="316" y="821"/>
                    </a:lnTo>
                    <a:lnTo>
                      <a:pt x="315" y="820"/>
                    </a:lnTo>
                    <a:lnTo>
                      <a:pt x="315" y="820"/>
                    </a:lnTo>
                    <a:lnTo>
                      <a:pt x="315" y="819"/>
                    </a:lnTo>
                    <a:lnTo>
                      <a:pt x="315" y="818"/>
                    </a:lnTo>
                    <a:lnTo>
                      <a:pt x="314" y="819"/>
                    </a:lnTo>
                    <a:lnTo>
                      <a:pt x="313" y="818"/>
                    </a:lnTo>
                    <a:lnTo>
                      <a:pt x="313" y="819"/>
                    </a:lnTo>
                    <a:lnTo>
                      <a:pt x="313" y="819"/>
                    </a:lnTo>
                    <a:lnTo>
                      <a:pt x="312" y="818"/>
                    </a:lnTo>
                    <a:lnTo>
                      <a:pt x="312" y="818"/>
                    </a:lnTo>
                    <a:lnTo>
                      <a:pt x="311" y="818"/>
                    </a:lnTo>
                    <a:lnTo>
                      <a:pt x="311" y="818"/>
                    </a:lnTo>
                    <a:lnTo>
                      <a:pt x="311" y="818"/>
                    </a:lnTo>
                    <a:lnTo>
                      <a:pt x="311" y="817"/>
                    </a:lnTo>
                    <a:lnTo>
                      <a:pt x="311" y="817"/>
                    </a:lnTo>
                    <a:lnTo>
                      <a:pt x="311" y="817"/>
                    </a:lnTo>
                    <a:lnTo>
                      <a:pt x="310" y="816"/>
                    </a:lnTo>
                    <a:lnTo>
                      <a:pt x="310" y="816"/>
                    </a:lnTo>
                    <a:lnTo>
                      <a:pt x="309" y="816"/>
                    </a:lnTo>
                    <a:lnTo>
                      <a:pt x="309" y="815"/>
                    </a:lnTo>
                    <a:lnTo>
                      <a:pt x="309" y="815"/>
                    </a:lnTo>
                    <a:lnTo>
                      <a:pt x="309" y="815"/>
                    </a:lnTo>
                    <a:lnTo>
                      <a:pt x="308" y="815"/>
                    </a:lnTo>
                    <a:lnTo>
                      <a:pt x="308" y="815"/>
                    </a:lnTo>
                    <a:lnTo>
                      <a:pt x="308" y="815"/>
                    </a:lnTo>
                    <a:lnTo>
                      <a:pt x="308" y="815"/>
                    </a:lnTo>
                    <a:lnTo>
                      <a:pt x="308" y="814"/>
                    </a:lnTo>
                    <a:lnTo>
                      <a:pt x="308" y="814"/>
                    </a:lnTo>
                    <a:lnTo>
                      <a:pt x="307" y="814"/>
                    </a:lnTo>
                    <a:lnTo>
                      <a:pt x="306" y="814"/>
                    </a:lnTo>
                    <a:lnTo>
                      <a:pt x="306" y="814"/>
                    </a:lnTo>
                    <a:lnTo>
                      <a:pt x="305" y="814"/>
                    </a:lnTo>
                    <a:lnTo>
                      <a:pt x="305" y="813"/>
                    </a:lnTo>
                    <a:lnTo>
                      <a:pt x="305" y="813"/>
                    </a:lnTo>
                    <a:lnTo>
                      <a:pt x="305" y="812"/>
                    </a:lnTo>
                    <a:lnTo>
                      <a:pt x="305" y="812"/>
                    </a:lnTo>
                    <a:lnTo>
                      <a:pt x="305" y="812"/>
                    </a:lnTo>
                    <a:lnTo>
                      <a:pt x="306" y="812"/>
                    </a:lnTo>
                    <a:lnTo>
                      <a:pt x="306" y="812"/>
                    </a:lnTo>
                    <a:lnTo>
                      <a:pt x="306" y="812"/>
                    </a:lnTo>
                    <a:lnTo>
                      <a:pt x="306" y="811"/>
                    </a:lnTo>
                    <a:lnTo>
                      <a:pt x="305" y="811"/>
                    </a:lnTo>
                    <a:lnTo>
                      <a:pt x="305" y="811"/>
                    </a:lnTo>
                    <a:lnTo>
                      <a:pt x="304" y="810"/>
                    </a:lnTo>
                    <a:lnTo>
                      <a:pt x="304" y="810"/>
                    </a:lnTo>
                    <a:lnTo>
                      <a:pt x="305" y="810"/>
                    </a:lnTo>
                    <a:lnTo>
                      <a:pt x="305" y="810"/>
                    </a:lnTo>
                    <a:lnTo>
                      <a:pt x="305" y="810"/>
                    </a:lnTo>
                    <a:lnTo>
                      <a:pt x="305" y="810"/>
                    </a:lnTo>
                    <a:lnTo>
                      <a:pt x="304" y="810"/>
                    </a:lnTo>
                    <a:lnTo>
                      <a:pt x="304" y="809"/>
                    </a:lnTo>
                    <a:lnTo>
                      <a:pt x="304" y="808"/>
                    </a:lnTo>
                    <a:lnTo>
                      <a:pt x="303" y="807"/>
                    </a:lnTo>
                    <a:lnTo>
                      <a:pt x="303" y="807"/>
                    </a:lnTo>
                    <a:lnTo>
                      <a:pt x="303" y="807"/>
                    </a:lnTo>
                    <a:lnTo>
                      <a:pt x="302" y="808"/>
                    </a:lnTo>
                    <a:lnTo>
                      <a:pt x="302" y="808"/>
                    </a:lnTo>
                    <a:lnTo>
                      <a:pt x="301" y="808"/>
                    </a:lnTo>
                    <a:lnTo>
                      <a:pt x="301" y="808"/>
                    </a:lnTo>
                    <a:lnTo>
                      <a:pt x="301" y="808"/>
                    </a:lnTo>
                    <a:lnTo>
                      <a:pt x="301" y="808"/>
                    </a:lnTo>
                    <a:lnTo>
                      <a:pt x="301" y="807"/>
                    </a:lnTo>
                    <a:lnTo>
                      <a:pt x="300" y="807"/>
                    </a:lnTo>
                    <a:lnTo>
                      <a:pt x="300" y="807"/>
                    </a:lnTo>
                    <a:lnTo>
                      <a:pt x="300" y="807"/>
                    </a:lnTo>
                    <a:lnTo>
                      <a:pt x="300" y="807"/>
                    </a:lnTo>
                    <a:lnTo>
                      <a:pt x="300" y="806"/>
                    </a:lnTo>
                    <a:lnTo>
                      <a:pt x="300" y="805"/>
                    </a:lnTo>
                    <a:lnTo>
                      <a:pt x="300" y="805"/>
                    </a:lnTo>
                    <a:lnTo>
                      <a:pt x="300" y="805"/>
                    </a:lnTo>
                    <a:lnTo>
                      <a:pt x="301" y="804"/>
                    </a:lnTo>
                    <a:lnTo>
                      <a:pt x="301" y="804"/>
                    </a:lnTo>
                    <a:lnTo>
                      <a:pt x="301" y="804"/>
                    </a:lnTo>
                    <a:lnTo>
                      <a:pt x="301" y="804"/>
                    </a:lnTo>
                    <a:lnTo>
                      <a:pt x="301" y="804"/>
                    </a:lnTo>
                    <a:lnTo>
                      <a:pt x="301" y="803"/>
                    </a:lnTo>
                    <a:lnTo>
                      <a:pt x="301" y="803"/>
                    </a:lnTo>
                    <a:lnTo>
                      <a:pt x="301" y="803"/>
                    </a:lnTo>
                    <a:lnTo>
                      <a:pt x="300" y="802"/>
                    </a:lnTo>
                    <a:lnTo>
                      <a:pt x="300" y="802"/>
                    </a:lnTo>
                    <a:lnTo>
                      <a:pt x="300" y="802"/>
                    </a:lnTo>
                    <a:lnTo>
                      <a:pt x="300" y="802"/>
                    </a:lnTo>
                    <a:lnTo>
                      <a:pt x="300" y="801"/>
                    </a:lnTo>
                    <a:lnTo>
                      <a:pt x="299" y="801"/>
                    </a:lnTo>
                    <a:lnTo>
                      <a:pt x="299" y="801"/>
                    </a:lnTo>
                    <a:lnTo>
                      <a:pt x="299" y="801"/>
                    </a:lnTo>
                    <a:lnTo>
                      <a:pt x="299" y="801"/>
                    </a:lnTo>
                    <a:lnTo>
                      <a:pt x="299" y="801"/>
                    </a:lnTo>
                    <a:lnTo>
                      <a:pt x="299" y="800"/>
                    </a:lnTo>
                    <a:lnTo>
                      <a:pt x="299" y="800"/>
                    </a:lnTo>
                    <a:lnTo>
                      <a:pt x="299" y="800"/>
                    </a:lnTo>
                    <a:lnTo>
                      <a:pt x="299" y="800"/>
                    </a:lnTo>
                    <a:lnTo>
                      <a:pt x="299" y="799"/>
                    </a:lnTo>
                    <a:lnTo>
                      <a:pt x="299" y="799"/>
                    </a:lnTo>
                    <a:lnTo>
                      <a:pt x="299" y="798"/>
                    </a:lnTo>
                    <a:lnTo>
                      <a:pt x="299" y="798"/>
                    </a:lnTo>
                    <a:lnTo>
                      <a:pt x="299" y="798"/>
                    </a:lnTo>
                    <a:lnTo>
                      <a:pt x="299" y="797"/>
                    </a:lnTo>
                    <a:lnTo>
                      <a:pt x="299" y="797"/>
                    </a:lnTo>
                    <a:lnTo>
                      <a:pt x="298" y="797"/>
                    </a:lnTo>
                    <a:lnTo>
                      <a:pt x="299" y="797"/>
                    </a:lnTo>
                    <a:lnTo>
                      <a:pt x="299" y="796"/>
                    </a:lnTo>
                    <a:lnTo>
                      <a:pt x="298" y="796"/>
                    </a:lnTo>
                    <a:lnTo>
                      <a:pt x="298" y="795"/>
                    </a:lnTo>
                    <a:lnTo>
                      <a:pt x="298" y="795"/>
                    </a:lnTo>
                    <a:lnTo>
                      <a:pt x="298" y="795"/>
                    </a:lnTo>
                    <a:lnTo>
                      <a:pt x="298" y="793"/>
                    </a:lnTo>
                    <a:lnTo>
                      <a:pt x="297" y="793"/>
                    </a:lnTo>
                    <a:lnTo>
                      <a:pt x="297" y="793"/>
                    </a:lnTo>
                    <a:lnTo>
                      <a:pt x="297" y="793"/>
                    </a:lnTo>
                    <a:lnTo>
                      <a:pt x="297" y="792"/>
                    </a:lnTo>
                    <a:lnTo>
                      <a:pt x="296" y="792"/>
                    </a:lnTo>
                    <a:lnTo>
                      <a:pt x="296" y="792"/>
                    </a:lnTo>
                    <a:lnTo>
                      <a:pt x="296" y="793"/>
                    </a:lnTo>
                    <a:lnTo>
                      <a:pt x="296" y="793"/>
                    </a:lnTo>
                    <a:lnTo>
                      <a:pt x="295" y="793"/>
                    </a:lnTo>
                    <a:lnTo>
                      <a:pt x="295" y="795"/>
                    </a:lnTo>
                    <a:lnTo>
                      <a:pt x="295" y="795"/>
                    </a:lnTo>
                    <a:lnTo>
                      <a:pt x="285" y="786"/>
                    </a:lnTo>
                    <a:lnTo>
                      <a:pt x="279" y="790"/>
                    </a:lnTo>
                    <a:lnTo>
                      <a:pt x="278" y="790"/>
                    </a:lnTo>
                    <a:lnTo>
                      <a:pt x="278" y="791"/>
                    </a:lnTo>
                    <a:lnTo>
                      <a:pt x="277" y="791"/>
                    </a:lnTo>
                    <a:lnTo>
                      <a:pt x="277" y="791"/>
                    </a:lnTo>
                    <a:lnTo>
                      <a:pt x="276" y="791"/>
                    </a:lnTo>
                    <a:lnTo>
                      <a:pt x="276" y="791"/>
                    </a:lnTo>
                    <a:lnTo>
                      <a:pt x="276" y="790"/>
                    </a:lnTo>
                    <a:lnTo>
                      <a:pt x="276" y="790"/>
                    </a:lnTo>
                    <a:lnTo>
                      <a:pt x="276" y="790"/>
                    </a:lnTo>
                    <a:lnTo>
                      <a:pt x="275" y="790"/>
                    </a:lnTo>
                    <a:lnTo>
                      <a:pt x="275" y="790"/>
                    </a:lnTo>
                    <a:lnTo>
                      <a:pt x="275" y="790"/>
                    </a:lnTo>
                    <a:lnTo>
                      <a:pt x="274" y="789"/>
                    </a:lnTo>
                    <a:lnTo>
                      <a:pt x="274" y="790"/>
                    </a:lnTo>
                    <a:lnTo>
                      <a:pt x="274" y="790"/>
                    </a:lnTo>
                    <a:lnTo>
                      <a:pt x="274" y="789"/>
                    </a:lnTo>
                    <a:lnTo>
                      <a:pt x="273" y="789"/>
                    </a:lnTo>
                    <a:lnTo>
                      <a:pt x="273" y="789"/>
                    </a:lnTo>
                    <a:lnTo>
                      <a:pt x="273" y="789"/>
                    </a:lnTo>
                    <a:lnTo>
                      <a:pt x="273" y="788"/>
                    </a:lnTo>
                    <a:lnTo>
                      <a:pt x="273" y="788"/>
                    </a:lnTo>
                    <a:lnTo>
                      <a:pt x="273" y="788"/>
                    </a:lnTo>
                    <a:lnTo>
                      <a:pt x="273" y="787"/>
                    </a:lnTo>
                    <a:lnTo>
                      <a:pt x="272" y="787"/>
                    </a:lnTo>
                    <a:lnTo>
                      <a:pt x="272" y="786"/>
                    </a:lnTo>
                    <a:lnTo>
                      <a:pt x="272" y="786"/>
                    </a:lnTo>
                    <a:lnTo>
                      <a:pt x="271" y="786"/>
                    </a:lnTo>
                    <a:lnTo>
                      <a:pt x="271" y="786"/>
                    </a:lnTo>
                    <a:lnTo>
                      <a:pt x="271" y="786"/>
                    </a:lnTo>
                    <a:lnTo>
                      <a:pt x="271" y="786"/>
                    </a:lnTo>
                    <a:lnTo>
                      <a:pt x="270" y="787"/>
                    </a:lnTo>
                    <a:lnTo>
                      <a:pt x="269" y="787"/>
                    </a:lnTo>
                    <a:lnTo>
                      <a:pt x="269" y="786"/>
                    </a:lnTo>
                    <a:lnTo>
                      <a:pt x="268" y="786"/>
                    </a:lnTo>
                    <a:lnTo>
                      <a:pt x="268" y="786"/>
                    </a:lnTo>
                    <a:lnTo>
                      <a:pt x="267" y="786"/>
                    </a:lnTo>
                    <a:lnTo>
                      <a:pt x="267" y="786"/>
                    </a:lnTo>
                    <a:lnTo>
                      <a:pt x="267" y="785"/>
                    </a:lnTo>
                    <a:lnTo>
                      <a:pt x="267" y="785"/>
                    </a:lnTo>
                    <a:lnTo>
                      <a:pt x="267" y="783"/>
                    </a:lnTo>
                    <a:lnTo>
                      <a:pt x="267" y="783"/>
                    </a:lnTo>
                    <a:lnTo>
                      <a:pt x="267" y="783"/>
                    </a:lnTo>
                    <a:lnTo>
                      <a:pt x="266" y="783"/>
                    </a:lnTo>
                    <a:lnTo>
                      <a:pt x="265" y="783"/>
                    </a:lnTo>
                    <a:lnTo>
                      <a:pt x="265" y="782"/>
                    </a:lnTo>
                    <a:lnTo>
                      <a:pt x="265" y="782"/>
                    </a:lnTo>
                    <a:lnTo>
                      <a:pt x="265" y="781"/>
                    </a:lnTo>
                    <a:lnTo>
                      <a:pt x="265" y="781"/>
                    </a:lnTo>
                    <a:lnTo>
                      <a:pt x="264" y="781"/>
                    </a:lnTo>
                    <a:lnTo>
                      <a:pt x="264" y="781"/>
                    </a:lnTo>
                    <a:lnTo>
                      <a:pt x="263" y="781"/>
                    </a:lnTo>
                    <a:lnTo>
                      <a:pt x="262" y="781"/>
                    </a:lnTo>
                    <a:lnTo>
                      <a:pt x="262" y="781"/>
                    </a:lnTo>
                    <a:lnTo>
                      <a:pt x="262" y="781"/>
                    </a:lnTo>
                    <a:lnTo>
                      <a:pt x="261" y="780"/>
                    </a:lnTo>
                    <a:lnTo>
                      <a:pt x="261" y="780"/>
                    </a:lnTo>
                    <a:lnTo>
                      <a:pt x="262" y="780"/>
                    </a:lnTo>
                    <a:lnTo>
                      <a:pt x="262" y="780"/>
                    </a:lnTo>
                    <a:lnTo>
                      <a:pt x="262" y="779"/>
                    </a:lnTo>
                    <a:lnTo>
                      <a:pt x="261" y="778"/>
                    </a:lnTo>
                    <a:lnTo>
                      <a:pt x="261" y="778"/>
                    </a:lnTo>
                    <a:lnTo>
                      <a:pt x="261" y="778"/>
                    </a:lnTo>
                    <a:lnTo>
                      <a:pt x="260" y="779"/>
                    </a:lnTo>
                    <a:lnTo>
                      <a:pt x="259" y="779"/>
                    </a:lnTo>
                    <a:lnTo>
                      <a:pt x="259" y="778"/>
                    </a:lnTo>
                    <a:lnTo>
                      <a:pt x="259" y="778"/>
                    </a:lnTo>
                    <a:lnTo>
                      <a:pt x="259" y="778"/>
                    </a:lnTo>
                    <a:lnTo>
                      <a:pt x="259" y="778"/>
                    </a:lnTo>
                    <a:lnTo>
                      <a:pt x="259" y="778"/>
                    </a:lnTo>
                    <a:lnTo>
                      <a:pt x="258" y="778"/>
                    </a:lnTo>
                    <a:lnTo>
                      <a:pt x="258" y="778"/>
                    </a:lnTo>
                    <a:lnTo>
                      <a:pt x="258" y="778"/>
                    </a:lnTo>
                    <a:lnTo>
                      <a:pt x="258" y="778"/>
                    </a:lnTo>
                    <a:lnTo>
                      <a:pt x="258" y="778"/>
                    </a:lnTo>
                    <a:lnTo>
                      <a:pt x="257" y="778"/>
                    </a:lnTo>
                    <a:lnTo>
                      <a:pt x="257" y="778"/>
                    </a:lnTo>
                    <a:lnTo>
                      <a:pt x="257" y="778"/>
                    </a:lnTo>
                    <a:lnTo>
                      <a:pt x="257" y="778"/>
                    </a:lnTo>
                    <a:lnTo>
                      <a:pt x="257" y="777"/>
                    </a:lnTo>
                    <a:lnTo>
                      <a:pt x="257" y="777"/>
                    </a:lnTo>
                    <a:lnTo>
                      <a:pt x="257" y="777"/>
                    </a:lnTo>
                    <a:lnTo>
                      <a:pt x="257" y="776"/>
                    </a:lnTo>
                    <a:lnTo>
                      <a:pt x="256" y="776"/>
                    </a:lnTo>
                    <a:lnTo>
                      <a:pt x="256" y="776"/>
                    </a:lnTo>
                    <a:lnTo>
                      <a:pt x="256" y="776"/>
                    </a:lnTo>
                    <a:lnTo>
                      <a:pt x="256" y="775"/>
                    </a:lnTo>
                    <a:lnTo>
                      <a:pt x="256" y="774"/>
                    </a:lnTo>
                    <a:lnTo>
                      <a:pt x="256" y="774"/>
                    </a:lnTo>
                    <a:lnTo>
                      <a:pt x="256" y="774"/>
                    </a:lnTo>
                    <a:lnTo>
                      <a:pt x="255" y="774"/>
                    </a:lnTo>
                    <a:lnTo>
                      <a:pt x="255" y="774"/>
                    </a:lnTo>
                    <a:lnTo>
                      <a:pt x="254" y="774"/>
                    </a:lnTo>
                    <a:lnTo>
                      <a:pt x="254" y="774"/>
                    </a:lnTo>
                    <a:lnTo>
                      <a:pt x="254" y="774"/>
                    </a:lnTo>
                    <a:lnTo>
                      <a:pt x="254" y="773"/>
                    </a:lnTo>
                    <a:lnTo>
                      <a:pt x="254" y="773"/>
                    </a:lnTo>
                    <a:lnTo>
                      <a:pt x="254" y="773"/>
                    </a:lnTo>
                    <a:lnTo>
                      <a:pt x="254" y="772"/>
                    </a:lnTo>
                    <a:lnTo>
                      <a:pt x="254" y="772"/>
                    </a:lnTo>
                    <a:lnTo>
                      <a:pt x="254" y="772"/>
                    </a:lnTo>
                    <a:lnTo>
                      <a:pt x="254" y="772"/>
                    </a:lnTo>
                    <a:lnTo>
                      <a:pt x="253" y="771"/>
                    </a:lnTo>
                    <a:lnTo>
                      <a:pt x="253" y="772"/>
                    </a:lnTo>
                    <a:lnTo>
                      <a:pt x="252" y="771"/>
                    </a:lnTo>
                    <a:lnTo>
                      <a:pt x="252" y="771"/>
                    </a:lnTo>
                    <a:lnTo>
                      <a:pt x="252" y="771"/>
                    </a:lnTo>
                    <a:lnTo>
                      <a:pt x="252" y="771"/>
                    </a:lnTo>
                    <a:lnTo>
                      <a:pt x="252" y="770"/>
                    </a:lnTo>
                    <a:lnTo>
                      <a:pt x="252" y="770"/>
                    </a:lnTo>
                    <a:lnTo>
                      <a:pt x="252" y="770"/>
                    </a:lnTo>
                    <a:lnTo>
                      <a:pt x="252" y="770"/>
                    </a:lnTo>
                    <a:lnTo>
                      <a:pt x="251" y="770"/>
                    </a:lnTo>
                    <a:lnTo>
                      <a:pt x="251" y="769"/>
                    </a:lnTo>
                    <a:lnTo>
                      <a:pt x="251" y="769"/>
                    </a:lnTo>
                    <a:lnTo>
                      <a:pt x="251" y="769"/>
                    </a:lnTo>
                    <a:lnTo>
                      <a:pt x="251" y="769"/>
                    </a:lnTo>
                    <a:lnTo>
                      <a:pt x="250" y="768"/>
                    </a:lnTo>
                    <a:lnTo>
                      <a:pt x="250" y="768"/>
                    </a:lnTo>
                    <a:lnTo>
                      <a:pt x="250" y="768"/>
                    </a:lnTo>
                    <a:lnTo>
                      <a:pt x="250" y="767"/>
                    </a:lnTo>
                    <a:lnTo>
                      <a:pt x="249" y="767"/>
                    </a:lnTo>
                    <a:lnTo>
                      <a:pt x="249" y="767"/>
                    </a:lnTo>
                    <a:lnTo>
                      <a:pt x="249" y="767"/>
                    </a:lnTo>
                    <a:lnTo>
                      <a:pt x="249" y="767"/>
                    </a:lnTo>
                    <a:lnTo>
                      <a:pt x="249" y="767"/>
                    </a:lnTo>
                    <a:lnTo>
                      <a:pt x="249" y="766"/>
                    </a:lnTo>
                    <a:lnTo>
                      <a:pt x="249" y="766"/>
                    </a:lnTo>
                    <a:lnTo>
                      <a:pt x="248" y="766"/>
                    </a:lnTo>
                    <a:lnTo>
                      <a:pt x="248" y="765"/>
                    </a:lnTo>
                    <a:lnTo>
                      <a:pt x="247" y="765"/>
                    </a:lnTo>
                    <a:lnTo>
                      <a:pt x="247" y="765"/>
                    </a:lnTo>
                    <a:lnTo>
                      <a:pt x="247" y="762"/>
                    </a:lnTo>
                    <a:lnTo>
                      <a:pt x="247" y="761"/>
                    </a:lnTo>
                    <a:lnTo>
                      <a:pt x="247" y="760"/>
                    </a:lnTo>
                    <a:lnTo>
                      <a:pt x="247" y="760"/>
                    </a:lnTo>
                    <a:lnTo>
                      <a:pt x="248" y="760"/>
                    </a:lnTo>
                    <a:lnTo>
                      <a:pt x="248" y="759"/>
                    </a:lnTo>
                    <a:lnTo>
                      <a:pt x="247" y="759"/>
                    </a:lnTo>
                    <a:lnTo>
                      <a:pt x="247" y="759"/>
                    </a:lnTo>
                    <a:lnTo>
                      <a:pt x="247" y="759"/>
                    </a:lnTo>
                    <a:lnTo>
                      <a:pt x="247" y="759"/>
                    </a:lnTo>
                    <a:lnTo>
                      <a:pt x="246" y="759"/>
                    </a:lnTo>
                    <a:lnTo>
                      <a:pt x="245" y="759"/>
                    </a:lnTo>
                    <a:lnTo>
                      <a:pt x="245" y="759"/>
                    </a:lnTo>
                    <a:lnTo>
                      <a:pt x="245" y="759"/>
                    </a:lnTo>
                    <a:lnTo>
                      <a:pt x="244" y="759"/>
                    </a:lnTo>
                    <a:lnTo>
                      <a:pt x="244" y="758"/>
                    </a:lnTo>
                    <a:lnTo>
                      <a:pt x="245" y="758"/>
                    </a:lnTo>
                    <a:lnTo>
                      <a:pt x="245" y="757"/>
                    </a:lnTo>
                    <a:lnTo>
                      <a:pt x="244" y="757"/>
                    </a:lnTo>
                    <a:lnTo>
                      <a:pt x="244" y="757"/>
                    </a:lnTo>
                    <a:lnTo>
                      <a:pt x="244" y="757"/>
                    </a:lnTo>
                    <a:lnTo>
                      <a:pt x="244" y="756"/>
                    </a:lnTo>
                    <a:lnTo>
                      <a:pt x="244" y="755"/>
                    </a:lnTo>
                    <a:lnTo>
                      <a:pt x="244" y="755"/>
                    </a:lnTo>
                    <a:lnTo>
                      <a:pt x="245" y="755"/>
                    </a:lnTo>
                    <a:lnTo>
                      <a:pt x="245" y="755"/>
                    </a:lnTo>
                    <a:lnTo>
                      <a:pt x="245" y="754"/>
                    </a:lnTo>
                    <a:lnTo>
                      <a:pt x="244" y="754"/>
                    </a:lnTo>
                    <a:lnTo>
                      <a:pt x="244" y="754"/>
                    </a:lnTo>
                    <a:lnTo>
                      <a:pt x="244" y="754"/>
                    </a:lnTo>
                    <a:lnTo>
                      <a:pt x="244" y="753"/>
                    </a:lnTo>
                    <a:lnTo>
                      <a:pt x="244" y="753"/>
                    </a:lnTo>
                    <a:lnTo>
                      <a:pt x="245" y="753"/>
                    </a:lnTo>
                    <a:lnTo>
                      <a:pt x="245" y="753"/>
                    </a:lnTo>
                    <a:lnTo>
                      <a:pt x="245" y="753"/>
                    </a:lnTo>
                    <a:lnTo>
                      <a:pt x="245" y="753"/>
                    </a:lnTo>
                    <a:lnTo>
                      <a:pt x="245" y="753"/>
                    </a:lnTo>
                    <a:lnTo>
                      <a:pt x="244" y="753"/>
                    </a:lnTo>
                    <a:lnTo>
                      <a:pt x="244" y="753"/>
                    </a:lnTo>
                    <a:lnTo>
                      <a:pt x="244" y="752"/>
                    </a:lnTo>
                    <a:lnTo>
                      <a:pt x="244" y="751"/>
                    </a:lnTo>
                    <a:lnTo>
                      <a:pt x="244" y="751"/>
                    </a:lnTo>
                    <a:lnTo>
                      <a:pt x="244" y="751"/>
                    </a:lnTo>
                    <a:lnTo>
                      <a:pt x="245" y="750"/>
                    </a:lnTo>
                    <a:lnTo>
                      <a:pt x="245" y="750"/>
                    </a:lnTo>
                    <a:lnTo>
                      <a:pt x="245" y="750"/>
                    </a:lnTo>
                    <a:lnTo>
                      <a:pt x="245" y="750"/>
                    </a:lnTo>
                    <a:lnTo>
                      <a:pt x="244" y="750"/>
                    </a:lnTo>
                    <a:lnTo>
                      <a:pt x="244" y="749"/>
                    </a:lnTo>
                    <a:lnTo>
                      <a:pt x="243" y="749"/>
                    </a:lnTo>
                    <a:lnTo>
                      <a:pt x="243" y="749"/>
                    </a:lnTo>
                    <a:lnTo>
                      <a:pt x="243" y="748"/>
                    </a:lnTo>
                    <a:lnTo>
                      <a:pt x="243" y="748"/>
                    </a:lnTo>
                    <a:lnTo>
                      <a:pt x="243" y="748"/>
                    </a:lnTo>
                    <a:lnTo>
                      <a:pt x="242" y="748"/>
                    </a:lnTo>
                    <a:lnTo>
                      <a:pt x="242" y="748"/>
                    </a:lnTo>
                    <a:lnTo>
                      <a:pt x="242" y="748"/>
                    </a:lnTo>
                    <a:lnTo>
                      <a:pt x="242" y="747"/>
                    </a:lnTo>
                    <a:lnTo>
                      <a:pt x="242" y="747"/>
                    </a:lnTo>
                    <a:lnTo>
                      <a:pt x="242" y="746"/>
                    </a:lnTo>
                    <a:lnTo>
                      <a:pt x="242" y="746"/>
                    </a:lnTo>
                    <a:lnTo>
                      <a:pt x="242" y="746"/>
                    </a:lnTo>
                    <a:lnTo>
                      <a:pt x="242" y="746"/>
                    </a:lnTo>
                    <a:lnTo>
                      <a:pt x="241" y="746"/>
                    </a:lnTo>
                    <a:lnTo>
                      <a:pt x="241" y="745"/>
                    </a:lnTo>
                    <a:lnTo>
                      <a:pt x="241" y="745"/>
                    </a:lnTo>
                    <a:lnTo>
                      <a:pt x="242" y="745"/>
                    </a:lnTo>
                    <a:lnTo>
                      <a:pt x="242" y="744"/>
                    </a:lnTo>
                    <a:lnTo>
                      <a:pt x="241" y="744"/>
                    </a:lnTo>
                    <a:lnTo>
                      <a:pt x="242" y="744"/>
                    </a:lnTo>
                    <a:lnTo>
                      <a:pt x="242" y="743"/>
                    </a:lnTo>
                    <a:lnTo>
                      <a:pt x="242" y="743"/>
                    </a:lnTo>
                    <a:lnTo>
                      <a:pt x="242" y="742"/>
                    </a:lnTo>
                    <a:lnTo>
                      <a:pt x="242" y="742"/>
                    </a:lnTo>
                    <a:lnTo>
                      <a:pt x="242" y="742"/>
                    </a:lnTo>
                    <a:lnTo>
                      <a:pt x="242" y="742"/>
                    </a:lnTo>
                    <a:lnTo>
                      <a:pt x="242" y="741"/>
                    </a:lnTo>
                    <a:lnTo>
                      <a:pt x="242" y="741"/>
                    </a:lnTo>
                    <a:lnTo>
                      <a:pt x="242" y="740"/>
                    </a:lnTo>
                    <a:lnTo>
                      <a:pt x="242" y="740"/>
                    </a:lnTo>
                    <a:lnTo>
                      <a:pt x="242" y="740"/>
                    </a:lnTo>
                    <a:lnTo>
                      <a:pt x="242" y="740"/>
                    </a:lnTo>
                    <a:lnTo>
                      <a:pt x="242" y="740"/>
                    </a:lnTo>
                    <a:lnTo>
                      <a:pt x="242" y="739"/>
                    </a:lnTo>
                    <a:lnTo>
                      <a:pt x="242" y="739"/>
                    </a:lnTo>
                    <a:lnTo>
                      <a:pt x="242" y="739"/>
                    </a:lnTo>
                    <a:lnTo>
                      <a:pt x="242" y="739"/>
                    </a:lnTo>
                    <a:lnTo>
                      <a:pt x="242" y="739"/>
                    </a:lnTo>
                    <a:lnTo>
                      <a:pt x="242" y="738"/>
                    </a:lnTo>
                    <a:lnTo>
                      <a:pt x="242" y="738"/>
                    </a:lnTo>
                    <a:lnTo>
                      <a:pt x="242" y="738"/>
                    </a:lnTo>
                    <a:lnTo>
                      <a:pt x="242" y="737"/>
                    </a:lnTo>
                    <a:lnTo>
                      <a:pt x="241" y="737"/>
                    </a:lnTo>
                    <a:lnTo>
                      <a:pt x="241" y="736"/>
                    </a:lnTo>
                    <a:lnTo>
                      <a:pt x="241" y="735"/>
                    </a:lnTo>
                    <a:lnTo>
                      <a:pt x="241" y="735"/>
                    </a:lnTo>
                    <a:lnTo>
                      <a:pt x="241" y="734"/>
                    </a:lnTo>
                    <a:lnTo>
                      <a:pt x="242" y="734"/>
                    </a:lnTo>
                    <a:lnTo>
                      <a:pt x="242" y="734"/>
                    </a:lnTo>
                    <a:lnTo>
                      <a:pt x="242" y="734"/>
                    </a:lnTo>
                    <a:lnTo>
                      <a:pt x="242" y="733"/>
                    </a:lnTo>
                    <a:lnTo>
                      <a:pt x="242" y="732"/>
                    </a:lnTo>
                    <a:lnTo>
                      <a:pt x="242" y="732"/>
                    </a:lnTo>
                    <a:lnTo>
                      <a:pt x="241" y="731"/>
                    </a:lnTo>
                    <a:lnTo>
                      <a:pt x="241" y="730"/>
                    </a:lnTo>
                    <a:lnTo>
                      <a:pt x="242" y="730"/>
                    </a:lnTo>
                    <a:lnTo>
                      <a:pt x="242" y="729"/>
                    </a:lnTo>
                    <a:lnTo>
                      <a:pt x="242" y="728"/>
                    </a:lnTo>
                    <a:lnTo>
                      <a:pt x="242" y="727"/>
                    </a:lnTo>
                    <a:lnTo>
                      <a:pt x="242" y="727"/>
                    </a:lnTo>
                    <a:lnTo>
                      <a:pt x="242" y="727"/>
                    </a:lnTo>
                    <a:lnTo>
                      <a:pt x="242" y="725"/>
                    </a:lnTo>
                    <a:lnTo>
                      <a:pt x="242" y="723"/>
                    </a:lnTo>
                    <a:lnTo>
                      <a:pt x="243" y="721"/>
                    </a:lnTo>
                    <a:lnTo>
                      <a:pt x="244" y="719"/>
                    </a:lnTo>
                    <a:lnTo>
                      <a:pt x="245" y="718"/>
                    </a:lnTo>
                    <a:lnTo>
                      <a:pt x="245" y="717"/>
                    </a:lnTo>
                    <a:lnTo>
                      <a:pt x="247" y="716"/>
                    </a:lnTo>
                    <a:lnTo>
                      <a:pt x="248" y="716"/>
                    </a:lnTo>
                    <a:lnTo>
                      <a:pt x="248" y="715"/>
                    </a:lnTo>
                    <a:lnTo>
                      <a:pt x="250" y="714"/>
                    </a:lnTo>
                    <a:lnTo>
                      <a:pt x="250" y="713"/>
                    </a:lnTo>
                    <a:lnTo>
                      <a:pt x="251" y="713"/>
                    </a:lnTo>
                    <a:lnTo>
                      <a:pt x="252" y="711"/>
                    </a:lnTo>
                    <a:lnTo>
                      <a:pt x="252" y="710"/>
                    </a:lnTo>
                    <a:lnTo>
                      <a:pt x="252" y="710"/>
                    </a:lnTo>
                    <a:lnTo>
                      <a:pt x="251" y="708"/>
                    </a:lnTo>
                    <a:lnTo>
                      <a:pt x="251" y="707"/>
                    </a:lnTo>
                    <a:lnTo>
                      <a:pt x="251" y="707"/>
                    </a:lnTo>
                    <a:lnTo>
                      <a:pt x="250" y="706"/>
                    </a:lnTo>
                    <a:lnTo>
                      <a:pt x="251" y="705"/>
                    </a:lnTo>
                    <a:lnTo>
                      <a:pt x="251" y="705"/>
                    </a:lnTo>
                    <a:lnTo>
                      <a:pt x="251" y="704"/>
                    </a:lnTo>
                    <a:lnTo>
                      <a:pt x="251" y="703"/>
                    </a:lnTo>
                    <a:lnTo>
                      <a:pt x="251" y="703"/>
                    </a:lnTo>
                    <a:lnTo>
                      <a:pt x="251" y="703"/>
                    </a:lnTo>
                    <a:lnTo>
                      <a:pt x="251" y="703"/>
                    </a:lnTo>
                    <a:lnTo>
                      <a:pt x="252" y="703"/>
                    </a:lnTo>
                    <a:lnTo>
                      <a:pt x="252" y="703"/>
                    </a:lnTo>
                    <a:lnTo>
                      <a:pt x="252" y="703"/>
                    </a:lnTo>
                    <a:lnTo>
                      <a:pt x="253" y="702"/>
                    </a:lnTo>
                    <a:lnTo>
                      <a:pt x="253" y="702"/>
                    </a:lnTo>
                    <a:lnTo>
                      <a:pt x="254" y="702"/>
                    </a:lnTo>
                    <a:lnTo>
                      <a:pt x="254" y="702"/>
                    </a:lnTo>
                    <a:lnTo>
                      <a:pt x="254" y="701"/>
                    </a:lnTo>
                    <a:lnTo>
                      <a:pt x="254" y="701"/>
                    </a:lnTo>
                    <a:lnTo>
                      <a:pt x="254" y="699"/>
                    </a:lnTo>
                    <a:lnTo>
                      <a:pt x="254" y="698"/>
                    </a:lnTo>
                    <a:lnTo>
                      <a:pt x="254" y="697"/>
                    </a:lnTo>
                    <a:lnTo>
                      <a:pt x="253" y="695"/>
                    </a:lnTo>
                    <a:lnTo>
                      <a:pt x="253" y="693"/>
                    </a:lnTo>
                    <a:lnTo>
                      <a:pt x="253" y="693"/>
                    </a:lnTo>
                    <a:lnTo>
                      <a:pt x="253" y="693"/>
                    </a:lnTo>
                    <a:lnTo>
                      <a:pt x="252" y="694"/>
                    </a:lnTo>
                    <a:lnTo>
                      <a:pt x="252" y="694"/>
                    </a:lnTo>
                    <a:lnTo>
                      <a:pt x="251" y="694"/>
                    </a:lnTo>
                    <a:lnTo>
                      <a:pt x="251" y="694"/>
                    </a:lnTo>
                    <a:lnTo>
                      <a:pt x="250" y="694"/>
                    </a:lnTo>
                    <a:lnTo>
                      <a:pt x="248" y="693"/>
                    </a:lnTo>
                    <a:lnTo>
                      <a:pt x="248" y="694"/>
                    </a:lnTo>
                    <a:lnTo>
                      <a:pt x="248" y="694"/>
                    </a:lnTo>
                    <a:lnTo>
                      <a:pt x="248" y="695"/>
                    </a:lnTo>
                    <a:lnTo>
                      <a:pt x="248" y="696"/>
                    </a:lnTo>
                    <a:lnTo>
                      <a:pt x="247" y="696"/>
                    </a:lnTo>
                    <a:lnTo>
                      <a:pt x="247" y="697"/>
                    </a:lnTo>
                    <a:lnTo>
                      <a:pt x="245" y="697"/>
                    </a:lnTo>
                    <a:lnTo>
                      <a:pt x="245" y="698"/>
                    </a:lnTo>
                    <a:lnTo>
                      <a:pt x="218" y="696"/>
                    </a:lnTo>
                    <a:lnTo>
                      <a:pt x="167" y="694"/>
                    </a:lnTo>
                    <a:lnTo>
                      <a:pt x="162" y="694"/>
                    </a:lnTo>
                    <a:lnTo>
                      <a:pt x="140" y="693"/>
                    </a:lnTo>
                    <a:lnTo>
                      <a:pt x="124" y="693"/>
                    </a:lnTo>
                    <a:lnTo>
                      <a:pt x="114" y="693"/>
                    </a:lnTo>
                    <a:lnTo>
                      <a:pt x="109" y="640"/>
                    </a:lnTo>
                    <a:lnTo>
                      <a:pt x="108" y="631"/>
                    </a:lnTo>
                    <a:lnTo>
                      <a:pt x="89" y="608"/>
                    </a:lnTo>
                    <a:lnTo>
                      <a:pt x="86" y="606"/>
                    </a:lnTo>
                    <a:lnTo>
                      <a:pt x="84" y="603"/>
                    </a:lnTo>
                    <a:lnTo>
                      <a:pt x="89" y="602"/>
                    </a:lnTo>
                    <a:lnTo>
                      <a:pt x="108" y="602"/>
                    </a:lnTo>
                    <a:lnTo>
                      <a:pt x="106" y="565"/>
                    </a:lnTo>
                    <a:lnTo>
                      <a:pt x="105" y="565"/>
                    </a:lnTo>
                    <a:lnTo>
                      <a:pt x="105" y="565"/>
                    </a:lnTo>
                    <a:lnTo>
                      <a:pt x="105" y="565"/>
                    </a:lnTo>
                    <a:lnTo>
                      <a:pt x="104" y="565"/>
                    </a:lnTo>
                    <a:lnTo>
                      <a:pt x="103" y="564"/>
                    </a:lnTo>
                    <a:lnTo>
                      <a:pt x="103" y="564"/>
                    </a:lnTo>
                    <a:lnTo>
                      <a:pt x="102" y="564"/>
                    </a:lnTo>
                    <a:lnTo>
                      <a:pt x="102" y="563"/>
                    </a:lnTo>
                    <a:lnTo>
                      <a:pt x="102" y="562"/>
                    </a:lnTo>
                    <a:lnTo>
                      <a:pt x="102" y="561"/>
                    </a:lnTo>
                    <a:lnTo>
                      <a:pt x="101" y="561"/>
                    </a:lnTo>
                    <a:lnTo>
                      <a:pt x="101" y="560"/>
                    </a:lnTo>
                    <a:lnTo>
                      <a:pt x="102" y="560"/>
                    </a:lnTo>
                    <a:lnTo>
                      <a:pt x="102" y="560"/>
                    </a:lnTo>
                    <a:lnTo>
                      <a:pt x="102" y="560"/>
                    </a:lnTo>
                    <a:lnTo>
                      <a:pt x="101" y="560"/>
                    </a:lnTo>
                    <a:lnTo>
                      <a:pt x="101" y="559"/>
                    </a:lnTo>
                    <a:lnTo>
                      <a:pt x="101" y="559"/>
                    </a:lnTo>
                    <a:lnTo>
                      <a:pt x="101" y="559"/>
                    </a:lnTo>
                    <a:lnTo>
                      <a:pt x="101" y="559"/>
                    </a:lnTo>
                    <a:lnTo>
                      <a:pt x="101" y="559"/>
                    </a:lnTo>
                    <a:lnTo>
                      <a:pt x="101" y="558"/>
                    </a:lnTo>
                    <a:lnTo>
                      <a:pt x="101" y="558"/>
                    </a:lnTo>
                    <a:lnTo>
                      <a:pt x="101" y="558"/>
                    </a:lnTo>
                    <a:lnTo>
                      <a:pt x="101" y="558"/>
                    </a:lnTo>
                    <a:lnTo>
                      <a:pt x="101" y="558"/>
                    </a:lnTo>
                    <a:lnTo>
                      <a:pt x="101" y="558"/>
                    </a:lnTo>
                    <a:lnTo>
                      <a:pt x="101" y="558"/>
                    </a:lnTo>
                    <a:lnTo>
                      <a:pt x="101" y="558"/>
                    </a:lnTo>
                    <a:lnTo>
                      <a:pt x="101" y="557"/>
                    </a:lnTo>
                    <a:lnTo>
                      <a:pt x="101" y="557"/>
                    </a:lnTo>
                    <a:lnTo>
                      <a:pt x="101" y="557"/>
                    </a:lnTo>
                    <a:lnTo>
                      <a:pt x="101" y="557"/>
                    </a:lnTo>
                    <a:lnTo>
                      <a:pt x="101" y="557"/>
                    </a:lnTo>
                    <a:lnTo>
                      <a:pt x="101" y="556"/>
                    </a:lnTo>
                    <a:lnTo>
                      <a:pt x="101" y="556"/>
                    </a:lnTo>
                    <a:lnTo>
                      <a:pt x="101" y="556"/>
                    </a:lnTo>
                    <a:lnTo>
                      <a:pt x="101" y="556"/>
                    </a:lnTo>
                    <a:lnTo>
                      <a:pt x="100" y="556"/>
                    </a:lnTo>
                    <a:lnTo>
                      <a:pt x="100" y="556"/>
                    </a:lnTo>
                    <a:lnTo>
                      <a:pt x="100" y="555"/>
                    </a:lnTo>
                    <a:lnTo>
                      <a:pt x="100" y="555"/>
                    </a:lnTo>
                    <a:lnTo>
                      <a:pt x="99" y="554"/>
                    </a:lnTo>
                    <a:lnTo>
                      <a:pt x="99" y="554"/>
                    </a:lnTo>
                    <a:lnTo>
                      <a:pt x="99" y="554"/>
                    </a:lnTo>
                    <a:lnTo>
                      <a:pt x="99" y="554"/>
                    </a:lnTo>
                    <a:lnTo>
                      <a:pt x="99" y="553"/>
                    </a:lnTo>
                    <a:lnTo>
                      <a:pt x="99" y="553"/>
                    </a:lnTo>
                    <a:lnTo>
                      <a:pt x="99" y="553"/>
                    </a:lnTo>
                    <a:lnTo>
                      <a:pt x="99" y="553"/>
                    </a:lnTo>
                    <a:lnTo>
                      <a:pt x="99" y="553"/>
                    </a:lnTo>
                    <a:lnTo>
                      <a:pt x="98" y="553"/>
                    </a:lnTo>
                    <a:lnTo>
                      <a:pt x="98" y="552"/>
                    </a:lnTo>
                    <a:lnTo>
                      <a:pt x="98" y="552"/>
                    </a:lnTo>
                    <a:lnTo>
                      <a:pt x="98" y="552"/>
                    </a:lnTo>
                    <a:lnTo>
                      <a:pt x="98" y="552"/>
                    </a:lnTo>
                    <a:lnTo>
                      <a:pt x="98" y="552"/>
                    </a:lnTo>
                    <a:lnTo>
                      <a:pt x="98" y="551"/>
                    </a:lnTo>
                    <a:lnTo>
                      <a:pt x="97" y="551"/>
                    </a:lnTo>
                    <a:lnTo>
                      <a:pt x="97" y="550"/>
                    </a:lnTo>
                    <a:lnTo>
                      <a:pt x="96" y="550"/>
                    </a:lnTo>
                    <a:lnTo>
                      <a:pt x="96" y="550"/>
                    </a:lnTo>
                    <a:lnTo>
                      <a:pt x="97" y="550"/>
                    </a:lnTo>
                    <a:lnTo>
                      <a:pt x="96" y="549"/>
                    </a:lnTo>
                    <a:lnTo>
                      <a:pt x="97" y="549"/>
                    </a:lnTo>
                    <a:lnTo>
                      <a:pt x="96" y="549"/>
                    </a:lnTo>
                    <a:lnTo>
                      <a:pt x="96" y="549"/>
                    </a:lnTo>
                    <a:lnTo>
                      <a:pt x="96" y="549"/>
                    </a:lnTo>
                    <a:lnTo>
                      <a:pt x="96" y="549"/>
                    </a:lnTo>
                    <a:lnTo>
                      <a:pt x="96" y="548"/>
                    </a:lnTo>
                    <a:lnTo>
                      <a:pt x="96" y="548"/>
                    </a:lnTo>
                    <a:lnTo>
                      <a:pt x="96" y="548"/>
                    </a:lnTo>
                    <a:lnTo>
                      <a:pt x="96" y="548"/>
                    </a:lnTo>
                    <a:lnTo>
                      <a:pt x="96" y="548"/>
                    </a:lnTo>
                    <a:lnTo>
                      <a:pt x="96" y="548"/>
                    </a:lnTo>
                    <a:lnTo>
                      <a:pt x="96" y="547"/>
                    </a:lnTo>
                    <a:lnTo>
                      <a:pt x="96" y="547"/>
                    </a:lnTo>
                    <a:lnTo>
                      <a:pt x="96" y="546"/>
                    </a:lnTo>
                    <a:lnTo>
                      <a:pt x="96" y="546"/>
                    </a:lnTo>
                    <a:lnTo>
                      <a:pt x="96" y="546"/>
                    </a:lnTo>
                    <a:lnTo>
                      <a:pt x="96" y="546"/>
                    </a:lnTo>
                    <a:lnTo>
                      <a:pt x="96" y="546"/>
                    </a:lnTo>
                    <a:lnTo>
                      <a:pt x="97" y="546"/>
                    </a:lnTo>
                    <a:lnTo>
                      <a:pt x="97" y="546"/>
                    </a:lnTo>
                    <a:lnTo>
                      <a:pt x="96" y="546"/>
                    </a:lnTo>
                    <a:lnTo>
                      <a:pt x="97" y="545"/>
                    </a:lnTo>
                    <a:lnTo>
                      <a:pt x="96" y="545"/>
                    </a:lnTo>
                    <a:lnTo>
                      <a:pt x="97" y="545"/>
                    </a:lnTo>
                    <a:lnTo>
                      <a:pt x="97" y="545"/>
                    </a:lnTo>
                    <a:lnTo>
                      <a:pt x="96" y="545"/>
                    </a:lnTo>
                    <a:lnTo>
                      <a:pt x="96" y="545"/>
                    </a:lnTo>
                    <a:lnTo>
                      <a:pt x="96" y="545"/>
                    </a:lnTo>
                    <a:lnTo>
                      <a:pt x="96" y="545"/>
                    </a:lnTo>
                    <a:lnTo>
                      <a:pt x="96" y="545"/>
                    </a:lnTo>
                    <a:lnTo>
                      <a:pt x="96" y="545"/>
                    </a:lnTo>
                    <a:lnTo>
                      <a:pt x="96" y="545"/>
                    </a:lnTo>
                    <a:lnTo>
                      <a:pt x="95" y="545"/>
                    </a:lnTo>
                    <a:lnTo>
                      <a:pt x="96" y="544"/>
                    </a:lnTo>
                    <a:lnTo>
                      <a:pt x="96" y="544"/>
                    </a:lnTo>
                    <a:lnTo>
                      <a:pt x="96" y="544"/>
                    </a:lnTo>
                    <a:lnTo>
                      <a:pt x="96" y="544"/>
                    </a:lnTo>
                    <a:lnTo>
                      <a:pt x="95" y="544"/>
                    </a:lnTo>
                    <a:lnTo>
                      <a:pt x="95" y="544"/>
                    </a:lnTo>
                    <a:lnTo>
                      <a:pt x="95" y="544"/>
                    </a:lnTo>
                    <a:lnTo>
                      <a:pt x="95" y="544"/>
                    </a:lnTo>
                    <a:lnTo>
                      <a:pt x="95" y="544"/>
                    </a:lnTo>
                    <a:lnTo>
                      <a:pt x="95" y="544"/>
                    </a:lnTo>
                    <a:lnTo>
                      <a:pt x="95" y="543"/>
                    </a:lnTo>
                    <a:lnTo>
                      <a:pt x="95" y="543"/>
                    </a:lnTo>
                    <a:lnTo>
                      <a:pt x="95" y="544"/>
                    </a:lnTo>
                    <a:lnTo>
                      <a:pt x="94" y="544"/>
                    </a:lnTo>
                    <a:lnTo>
                      <a:pt x="94" y="543"/>
                    </a:lnTo>
                    <a:lnTo>
                      <a:pt x="94" y="543"/>
                    </a:lnTo>
                    <a:lnTo>
                      <a:pt x="94" y="543"/>
                    </a:lnTo>
                    <a:lnTo>
                      <a:pt x="94" y="542"/>
                    </a:lnTo>
                    <a:lnTo>
                      <a:pt x="93" y="542"/>
                    </a:lnTo>
                    <a:lnTo>
                      <a:pt x="93" y="542"/>
                    </a:lnTo>
                    <a:lnTo>
                      <a:pt x="93" y="542"/>
                    </a:lnTo>
                    <a:lnTo>
                      <a:pt x="93" y="541"/>
                    </a:lnTo>
                    <a:lnTo>
                      <a:pt x="93" y="541"/>
                    </a:lnTo>
                    <a:lnTo>
                      <a:pt x="93" y="541"/>
                    </a:lnTo>
                    <a:lnTo>
                      <a:pt x="93" y="541"/>
                    </a:lnTo>
                    <a:lnTo>
                      <a:pt x="92" y="541"/>
                    </a:lnTo>
                    <a:lnTo>
                      <a:pt x="92" y="541"/>
                    </a:lnTo>
                    <a:lnTo>
                      <a:pt x="92" y="540"/>
                    </a:lnTo>
                    <a:lnTo>
                      <a:pt x="92" y="540"/>
                    </a:lnTo>
                    <a:lnTo>
                      <a:pt x="92" y="540"/>
                    </a:lnTo>
                    <a:lnTo>
                      <a:pt x="92" y="539"/>
                    </a:lnTo>
                    <a:lnTo>
                      <a:pt x="92" y="539"/>
                    </a:lnTo>
                    <a:lnTo>
                      <a:pt x="92" y="539"/>
                    </a:lnTo>
                    <a:lnTo>
                      <a:pt x="91" y="538"/>
                    </a:lnTo>
                    <a:lnTo>
                      <a:pt x="91" y="538"/>
                    </a:lnTo>
                    <a:lnTo>
                      <a:pt x="92" y="538"/>
                    </a:lnTo>
                    <a:lnTo>
                      <a:pt x="91" y="538"/>
                    </a:lnTo>
                    <a:lnTo>
                      <a:pt x="91" y="537"/>
                    </a:lnTo>
                    <a:lnTo>
                      <a:pt x="91" y="537"/>
                    </a:lnTo>
                    <a:lnTo>
                      <a:pt x="92" y="536"/>
                    </a:lnTo>
                    <a:lnTo>
                      <a:pt x="92" y="536"/>
                    </a:lnTo>
                    <a:lnTo>
                      <a:pt x="92" y="535"/>
                    </a:lnTo>
                    <a:lnTo>
                      <a:pt x="92" y="535"/>
                    </a:lnTo>
                    <a:lnTo>
                      <a:pt x="92" y="535"/>
                    </a:lnTo>
                    <a:lnTo>
                      <a:pt x="92" y="535"/>
                    </a:lnTo>
                    <a:lnTo>
                      <a:pt x="91" y="534"/>
                    </a:lnTo>
                    <a:lnTo>
                      <a:pt x="91" y="534"/>
                    </a:lnTo>
                    <a:lnTo>
                      <a:pt x="91" y="534"/>
                    </a:lnTo>
                    <a:lnTo>
                      <a:pt x="91" y="534"/>
                    </a:lnTo>
                    <a:lnTo>
                      <a:pt x="91" y="533"/>
                    </a:lnTo>
                    <a:lnTo>
                      <a:pt x="91" y="533"/>
                    </a:lnTo>
                    <a:lnTo>
                      <a:pt x="91" y="532"/>
                    </a:lnTo>
                    <a:lnTo>
                      <a:pt x="91" y="532"/>
                    </a:lnTo>
                    <a:lnTo>
                      <a:pt x="91" y="531"/>
                    </a:lnTo>
                    <a:lnTo>
                      <a:pt x="91" y="531"/>
                    </a:lnTo>
                    <a:lnTo>
                      <a:pt x="90" y="531"/>
                    </a:lnTo>
                    <a:lnTo>
                      <a:pt x="90" y="531"/>
                    </a:lnTo>
                    <a:lnTo>
                      <a:pt x="89" y="531"/>
                    </a:lnTo>
                    <a:lnTo>
                      <a:pt x="89" y="531"/>
                    </a:lnTo>
                    <a:lnTo>
                      <a:pt x="89" y="531"/>
                    </a:lnTo>
                    <a:lnTo>
                      <a:pt x="89" y="530"/>
                    </a:lnTo>
                    <a:lnTo>
                      <a:pt x="89" y="530"/>
                    </a:lnTo>
                    <a:lnTo>
                      <a:pt x="89" y="530"/>
                    </a:lnTo>
                    <a:lnTo>
                      <a:pt x="90" y="529"/>
                    </a:lnTo>
                    <a:lnTo>
                      <a:pt x="91" y="529"/>
                    </a:lnTo>
                    <a:lnTo>
                      <a:pt x="90" y="529"/>
                    </a:lnTo>
                    <a:lnTo>
                      <a:pt x="91" y="528"/>
                    </a:lnTo>
                    <a:lnTo>
                      <a:pt x="90" y="528"/>
                    </a:lnTo>
                    <a:lnTo>
                      <a:pt x="90" y="527"/>
                    </a:lnTo>
                    <a:lnTo>
                      <a:pt x="91" y="526"/>
                    </a:lnTo>
                    <a:lnTo>
                      <a:pt x="91" y="526"/>
                    </a:lnTo>
                    <a:lnTo>
                      <a:pt x="90" y="526"/>
                    </a:lnTo>
                    <a:lnTo>
                      <a:pt x="90" y="526"/>
                    </a:lnTo>
                    <a:lnTo>
                      <a:pt x="90" y="525"/>
                    </a:lnTo>
                    <a:lnTo>
                      <a:pt x="90" y="525"/>
                    </a:lnTo>
                    <a:lnTo>
                      <a:pt x="91" y="525"/>
                    </a:lnTo>
                    <a:lnTo>
                      <a:pt x="91" y="525"/>
                    </a:lnTo>
                    <a:lnTo>
                      <a:pt x="90" y="524"/>
                    </a:lnTo>
                    <a:lnTo>
                      <a:pt x="90" y="524"/>
                    </a:lnTo>
                    <a:lnTo>
                      <a:pt x="90" y="524"/>
                    </a:lnTo>
                    <a:lnTo>
                      <a:pt x="90" y="524"/>
                    </a:lnTo>
                    <a:lnTo>
                      <a:pt x="90" y="524"/>
                    </a:lnTo>
                    <a:lnTo>
                      <a:pt x="91" y="523"/>
                    </a:lnTo>
                    <a:lnTo>
                      <a:pt x="91" y="524"/>
                    </a:lnTo>
                    <a:lnTo>
                      <a:pt x="91" y="524"/>
                    </a:lnTo>
                    <a:lnTo>
                      <a:pt x="91" y="524"/>
                    </a:lnTo>
                    <a:lnTo>
                      <a:pt x="92" y="523"/>
                    </a:lnTo>
                    <a:lnTo>
                      <a:pt x="92" y="523"/>
                    </a:lnTo>
                    <a:lnTo>
                      <a:pt x="93" y="523"/>
                    </a:lnTo>
                    <a:lnTo>
                      <a:pt x="93" y="523"/>
                    </a:lnTo>
                    <a:lnTo>
                      <a:pt x="93" y="522"/>
                    </a:lnTo>
                    <a:lnTo>
                      <a:pt x="93" y="522"/>
                    </a:lnTo>
                    <a:lnTo>
                      <a:pt x="93" y="522"/>
                    </a:lnTo>
                    <a:lnTo>
                      <a:pt x="94" y="521"/>
                    </a:lnTo>
                    <a:lnTo>
                      <a:pt x="94" y="521"/>
                    </a:lnTo>
                    <a:lnTo>
                      <a:pt x="94" y="521"/>
                    </a:lnTo>
                    <a:lnTo>
                      <a:pt x="94" y="521"/>
                    </a:lnTo>
                    <a:lnTo>
                      <a:pt x="94" y="521"/>
                    </a:lnTo>
                    <a:lnTo>
                      <a:pt x="94" y="521"/>
                    </a:lnTo>
                    <a:lnTo>
                      <a:pt x="94" y="520"/>
                    </a:lnTo>
                    <a:lnTo>
                      <a:pt x="94" y="520"/>
                    </a:lnTo>
                    <a:lnTo>
                      <a:pt x="95" y="520"/>
                    </a:lnTo>
                    <a:lnTo>
                      <a:pt x="95" y="520"/>
                    </a:lnTo>
                    <a:lnTo>
                      <a:pt x="95" y="520"/>
                    </a:lnTo>
                    <a:lnTo>
                      <a:pt x="95" y="519"/>
                    </a:lnTo>
                    <a:lnTo>
                      <a:pt x="96" y="519"/>
                    </a:lnTo>
                    <a:lnTo>
                      <a:pt x="96" y="519"/>
                    </a:lnTo>
                    <a:lnTo>
                      <a:pt x="96" y="518"/>
                    </a:lnTo>
                    <a:lnTo>
                      <a:pt x="96" y="518"/>
                    </a:lnTo>
                    <a:lnTo>
                      <a:pt x="96" y="517"/>
                    </a:lnTo>
                    <a:lnTo>
                      <a:pt x="96" y="517"/>
                    </a:lnTo>
                    <a:lnTo>
                      <a:pt x="96" y="516"/>
                    </a:lnTo>
                    <a:lnTo>
                      <a:pt x="96" y="516"/>
                    </a:lnTo>
                    <a:lnTo>
                      <a:pt x="96" y="516"/>
                    </a:lnTo>
                    <a:lnTo>
                      <a:pt x="96" y="516"/>
                    </a:lnTo>
                    <a:lnTo>
                      <a:pt x="96" y="516"/>
                    </a:lnTo>
                    <a:lnTo>
                      <a:pt x="96" y="516"/>
                    </a:lnTo>
                    <a:lnTo>
                      <a:pt x="97" y="516"/>
                    </a:lnTo>
                    <a:lnTo>
                      <a:pt x="97" y="516"/>
                    </a:lnTo>
                    <a:lnTo>
                      <a:pt x="98" y="516"/>
                    </a:lnTo>
                    <a:lnTo>
                      <a:pt x="98" y="515"/>
                    </a:lnTo>
                    <a:lnTo>
                      <a:pt x="97" y="515"/>
                    </a:lnTo>
                    <a:lnTo>
                      <a:pt x="97" y="515"/>
                    </a:lnTo>
                    <a:lnTo>
                      <a:pt x="96" y="514"/>
                    </a:lnTo>
                    <a:lnTo>
                      <a:pt x="95" y="515"/>
                    </a:lnTo>
                    <a:lnTo>
                      <a:pt x="95" y="515"/>
                    </a:lnTo>
                    <a:lnTo>
                      <a:pt x="95" y="515"/>
                    </a:lnTo>
                    <a:lnTo>
                      <a:pt x="95" y="514"/>
                    </a:lnTo>
                    <a:lnTo>
                      <a:pt x="95" y="514"/>
                    </a:lnTo>
                    <a:lnTo>
                      <a:pt x="94" y="514"/>
                    </a:lnTo>
                    <a:lnTo>
                      <a:pt x="94" y="513"/>
                    </a:lnTo>
                    <a:lnTo>
                      <a:pt x="95" y="514"/>
                    </a:lnTo>
                    <a:lnTo>
                      <a:pt x="95" y="513"/>
                    </a:lnTo>
                    <a:lnTo>
                      <a:pt x="95" y="513"/>
                    </a:lnTo>
                    <a:lnTo>
                      <a:pt x="95" y="513"/>
                    </a:lnTo>
                    <a:lnTo>
                      <a:pt x="95" y="513"/>
                    </a:lnTo>
                    <a:lnTo>
                      <a:pt x="95" y="513"/>
                    </a:lnTo>
                    <a:lnTo>
                      <a:pt x="96" y="512"/>
                    </a:lnTo>
                    <a:lnTo>
                      <a:pt x="95" y="512"/>
                    </a:lnTo>
                    <a:lnTo>
                      <a:pt x="95" y="512"/>
                    </a:lnTo>
                    <a:lnTo>
                      <a:pt x="95" y="512"/>
                    </a:lnTo>
                    <a:lnTo>
                      <a:pt x="95" y="512"/>
                    </a:lnTo>
                    <a:lnTo>
                      <a:pt x="95" y="511"/>
                    </a:lnTo>
                    <a:lnTo>
                      <a:pt x="95" y="511"/>
                    </a:lnTo>
                    <a:lnTo>
                      <a:pt x="94" y="511"/>
                    </a:lnTo>
                    <a:lnTo>
                      <a:pt x="94" y="511"/>
                    </a:lnTo>
                    <a:lnTo>
                      <a:pt x="94" y="512"/>
                    </a:lnTo>
                    <a:lnTo>
                      <a:pt x="94" y="512"/>
                    </a:lnTo>
                    <a:lnTo>
                      <a:pt x="94" y="511"/>
                    </a:lnTo>
                    <a:lnTo>
                      <a:pt x="93" y="511"/>
                    </a:lnTo>
                    <a:lnTo>
                      <a:pt x="93" y="511"/>
                    </a:lnTo>
                    <a:lnTo>
                      <a:pt x="93" y="511"/>
                    </a:lnTo>
                    <a:lnTo>
                      <a:pt x="93" y="512"/>
                    </a:lnTo>
                    <a:lnTo>
                      <a:pt x="92" y="511"/>
                    </a:lnTo>
                    <a:lnTo>
                      <a:pt x="92" y="511"/>
                    </a:lnTo>
                    <a:lnTo>
                      <a:pt x="92" y="510"/>
                    </a:lnTo>
                    <a:lnTo>
                      <a:pt x="92" y="509"/>
                    </a:lnTo>
                    <a:lnTo>
                      <a:pt x="92" y="509"/>
                    </a:lnTo>
                    <a:lnTo>
                      <a:pt x="92" y="508"/>
                    </a:lnTo>
                    <a:lnTo>
                      <a:pt x="92" y="508"/>
                    </a:lnTo>
                    <a:lnTo>
                      <a:pt x="92" y="508"/>
                    </a:lnTo>
                    <a:lnTo>
                      <a:pt x="92" y="508"/>
                    </a:lnTo>
                    <a:lnTo>
                      <a:pt x="92" y="507"/>
                    </a:lnTo>
                    <a:lnTo>
                      <a:pt x="92" y="507"/>
                    </a:lnTo>
                    <a:lnTo>
                      <a:pt x="92" y="507"/>
                    </a:lnTo>
                    <a:lnTo>
                      <a:pt x="91" y="507"/>
                    </a:lnTo>
                    <a:lnTo>
                      <a:pt x="91" y="507"/>
                    </a:lnTo>
                    <a:lnTo>
                      <a:pt x="91" y="508"/>
                    </a:lnTo>
                    <a:lnTo>
                      <a:pt x="91" y="508"/>
                    </a:lnTo>
                    <a:lnTo>
                      <a:pt x="90" y="507"/>
                    </a:lnTo>
                    <a:lnTo>
                      <a:pt x="90" y="507"/>
                    </a:lnTo>
                    <a:lnTo>
                      <a:pt x="91" y="507"/>
                    </a:lnTo>
                    <a:lnTo>
                      <a:pt x="91" y="507"/>
                    </a:lnTo>
                    <a:lnTo>
                      <a:pt x="91" y="506"/>
                    </a:lnTo>
                    <a:lnTo>
                      <a:pt x="91" y="506"/>
                    </a:lnTo>
                    <a:lnTo>
                      <a:pt x="92" y="505"/>
                    </a:lnTo>
                    <a:lnTo>
                      <a:pt x="92" y="505"/>
                    </a:lnTo>
                    <a:lnTo>
                      <a:pt x="92" y="505"/>
                    </a:lnTo>
                    <a:lnTo>
                      <a:pt x="92" y="505"/>
                    </a:lnTo>
                    <a:lnTo>
                      <a:pt x="91" y="505"/>
                    </a:lnTo>
                    <a:lnTo>
                      <a:pt x="91" y="505"/>
                    </a:lnTo>
                    <a:lnTo>
                      <a:pt x="91" y="505"/>
                    </a:lnTo>
                    <a:lnTo>
                      <a:pt x="90" y="505"/>
                    </a:lnTo>
                    <a:lnTo>
                      <a:pt x="90" y="505"/>
                    </a:lnTo>
                    <a:lnTo>
                      <a:pt x="90" y="505"/>
                    </a:lnTo>
                    <a:lnTo>
                      <a:pt x="89" y="505"/>
                    </a:lnTo>
                    <a:lnTo>
                      <a:pt x="89" y="505"/>
                    </a:lnTo>
                    <a:lnTo>
                      <a:pt x="89" y="505"/>
                    </a:lnTo>
                    <a:lnTo>
                      <a:pt x="90" y="504"/>
                    </a:lnTo>
                    <a:lnTo>
                      <a:pt x="90" y="504"/>
                    </a:lnTo>
                    <a:lnTo>
                      <a:pt x="90" y="504"/>
                    </a:lnTo>
                    <a:lnTo>
                      <a:pt x="91" y="503"/>
                    </a:lnTo>
                    <a:lnTo>
                      <a:pt x="91" y="503"/>
                    </a:lnTo>
                    <a:lnTo>
                      <a:pt x="91" y="503"/>
                    </a:lnTo>
                    <a:lnTo>
                      <a:pt x="90" y="503"/>
                    </a:lnTo>
                    <a:lnTo>
                      <a:pt x="90" y="503"/>
                    </a:lnTo>
                    <a:lnTo>
                      <a:pt x="89" y="503"/>
                    </a:lnTo>
                    <a:lnTo>
                      <a:pt x="89" y="503"/>
                    </a:lnTo>
                    <a:lnTo>
                      <a:pt x="89" y="503"/>
                    </a:lnTo>
                    <a:lnTo>
                      <a:pt x="89" y="502"/>
                    </a:lnTo>
                    <a:lnTo>
                      <a:pt x="90" y="502"/>
                    </a:lnTo>
                    <a:lnTo>
                      <a:pt x="90" y="503"/>
                    </a:lnTo>
                    <a:lnTo>
                      <a:pt x="91" y="503"/>
                    </a:lnTo>
                    <a:lnTo>
                      <a:pt x="91" y="502"/>
                    </a:lnTo>
                    <a:lnTo>
                      <a:pt x="91" y="502"/>
                    </a:lnTo>
                    <a:lnTo>
                      <a:pt x="91" y="502"/>
                    </a:lnTo>
                    <a:lnTo>
                      <a:pt x="91" y="502"/>
                    </a:lnTo>
                    <a:lnTo>
                      <a:pt x="90" y="501"/>
                    </a:lnTo>
                    <a:lnTo>
                      <a:pt x="90" y="501"/>
                    </a:lnTo>
                    <a:lnTo>
                      <a:pt x="90" y="501"/>
                    </a:lnTo>
                    <a:lnTo>
                      <a:pt x="91" y="501"/>
                    </a:lnTo>
                    <a:lnTo>
                      <a:pt x="91" y="501"/>
                    </a:lnTo>
                    <a:lnTo>
                      <a:pt x="91" y="501"/>
                    </a:lnTo>
                    <a:lnTo>
                      <a:pt x="91" y="500"/>
                    </a:lnTo>
                    <a:lnTo>
                      <a:pt x="91" y="500"/>
                    </a:lnTo>
                    <a:lnTo>
                      <a:pt x="90" y="500"/>
                    </a:lnTo>
                    <a:lnTo>
                      <a:pt x="89" y="500"/>
                    </a:lnTo>
                    <a:lnTo>
                      <a:pt x="89" y="500"/>
                    </a:lnTo>
                    <a:lnTo>
                      <a:pt x="89" y="500"/>
                    </a:lnTo>
                    <a:lnTo>
                      <a:pt x="88" y="500"/>
                    </a:lnTo>
                    <a:lnTo>
                      <a:pt x="88" y="500"/>
                    </a:lnTo>
                    <a:lnTo>
                      <a:pt x="88" y="500"/>
                    </a:lnTo>
                    <a:lnTo>
                      <a:pt x="87" y="500"/>
                    </a:lnTo>
                    <a:lnTo>
                      <a:pt x="86" y="500"/>
                    </a:lnTo>
                    <a:lnTo>
                      <a:pt x="87" y="499"/>
                    </a:lnTo>
                    <a:lnTo>
                      <a:pt x="87" y="499"/>
                    </a:lnTo>
                    <a:lnTo>
                      <a:pt x="87" y="499"/>
                    </a:lnTo>
                    <a:lnTo>
                      <a:pt x="87" y="499"/>
                    </a:lnTo>
                    <a:lnTo>
                      <a:pt x="87" y="498"/>
                    </a:lnTo>
                    <a:lnTo>
                      <a:pt x="86" y="498"/>
                    </a:lnTo>
                    <a:lnTo>
                      <a:pt x="86" y="499"/>
                    </a:lnTo>
                    <a:lnTo>
                      <a:pt x="85" y="498"/>
                    </a:lnTo>
                    <a:lnTo>
                      <a:pt x="85" y="499"/>
                    </a:lnTo>
                    <a:lnTo>
                      <a:pt x="85" y="499"/>
                    </a:lnTo>
                    <a:lnTo>
                      <a:pt x="85" y="499"/>
                    </a:lnTo>
                    <a:lnTo>
                      <a:pt x="85" y="499"/>
                    </a:lnTo>
                    <a:lnTo>
                      <a:pt x="85" y="499"/>
                    </a:lnTo>
                    <a:lnTo>
                      <a:pt x="84" y="499"/>
                    </a:lnTo>
                    <a:lnTo>
                      <a:pt x="84" y="498"/>
                    </a:lnTo>
                    <a:lnTo>
                      <a:pt x="83" y="498"/>
                    </a:lnTo>
                    <a:lnTo>
                      <a:pt x="83" y="498"/>
                    </a:lnTo>
                    <a:lnTo>
                      <a:pt x="83" y="498"/>
                    </a:lnTo>
                    <a:lnTo>
                      <a:pt x="83" y="497"/>
                    </a:lnTo>
                    <a:lnTo>
                      <a:pt x="83" y="497"/>
                    </a:lnTo>
                    <a:lnTo>
                      <a:pt x="83" y="497"/>
                    </a:lnTo>
                    <a:lnTo>
                      <a:pt x="82" y="497"/>
                    </a:lnTo>
                    <a:lnTo>
                      <a:pt x="82" y="497"/>
                    </a:lnTo>
                    <a:lnTo>
                      <a:pt x="81" y="496"/>
                    </a:lnTo>
                    <a:lnTo>
                      <a:pt x="81" y="496"/>
                    </a:lnTo>
                    <a:lnTo>
                      <a:pt x="81" y="497"/>
                    </a:lnTo>
                    <a:lnTo>
                      <a:pt x="81" y="497"/>
                    </a:lnTo>
                    <a:lnTo>
                      <a:pt x="80" y="496"/>
                    </a:lnTo>
                    <a:lnTo>
                      <a:pt x="80" y="496"/>
                    </a:lnTo>
                    <a:lnTo>
                      <a:pt x="80" y="496"/>
                    </a:lnTo>
                    <a:lnTo>
                      <a:pt x="80" y="496"/>
                    </a:lnTo>
                    <a:lnTo>
                      <a:pt x="80" y="496"/>
                    </a:lnTo>
                    <a:lnTo>
                      <a:pt x="80" y="495"/>
                    </a:lnTo>
                    <a:lnTo>
                      <a:pt x="80" y="495"/>
                    </a:lnTo>
                    <a:lnTo>
                      <a:pt x="79" y="495"/>
                    </a:lnTo>
                    <a:lnTo>
                      <a:pt x="79" y="495"/>
                    </a:lnTo>
                    <a:lnTo>
                      <a:pt x="79" y="494"/>
                    </a:lnTo>
                    <a:lnTo>
                      <a:pt x="78" y="495"/>
                    </a:lnTo>
                    <a:lnTo>
                      <a:pt x="78" y="495"/>
                    </a:lnTo>
                    <a:lnTo>
                      <a:pt x="78" y="495"/>
                    </a:lnTo>
                    <a:lnTo>
                      <a:pt x="78" y="496"/>
                    </a:lnTo>
                    <a:lnTo>
                      <a:pt x="77" y="496"/>
                    </a:lnTo>
                    <a:lnTo>
                      <a:pt x="77" y="496"/>
                    </a:lnTo>
                    <a:lnTo>
                      <a:pt x="77" y="495"/>
                    </a:lnTo>
                    <a:lnTo>
                      <a:pt x="77" y="496"/>
                    </a:lnTo>
                    <a:lnTo>
                      <a:pt x="77" y="496"/>
                    </a:lnTo>
                    <a:lnTo>
                      <a:pt x="76" y="496"/>
                    </a:lnTo>
                    <a:lnTo>
                      <a:pt x="76" y="496"/>
                    </a:lnTo>
                    <a:lnTo>
                      <a:pt x="76" y="495"/>
                    </a:lnTo>
                    <a:lnTo>
                      <a:pt x="75" y="495"/>
                    </a:lnTo>
                    <a:lnTo>
                      <a:pt x="75" y="495"/>
                    </a:lnTo>
                    <a:lnTo>
                      <a:pt x="75" y="494"/>
                    </a:lnTo>
                    <a:lnTo>
                      <a:pt x="74" y="494"/>
                    </a:lnTo>
                    <a:lnTo>
                      <a:pt x="74" y="494"/>
                    </a:lnTo>
                    <a:lnTo>
                      <a:pt x="74" y="493"/>
                    </a:lnTo>
                    <a:lnTo>
                      <a:pt x="74" y="493"/>
                    </a:lnTo>
                    <a:lnTo>
                      <a:pt x="73" y="493"/>
                    </a:lnTo>
                    <a:lnTo>
                      <a:pt x="74" y="494"/>
                    </a:lnTo>
                    <a:lnTo>
                      <a:pt x="73" y="494"/>
                    </a:lnTo>
                    <a:lnTo>
                      <a:pt x="73" y="493"/>
                    </a:lnTo>
                    <a:lnTo>
                      <a:pt x="73" y="493"/>
                    </a:lnTo>
                    <a:lnTo>
                      <a:pt x="73" y="493"/>
                    </a:lnTo>
                    <a:lnTo>
                      <a:pt x="73" y="492"/>
                    </a:lnTo>
                    <a:lnTo>
                      <a:pt x="72" y="492"/>
                    </a:lnTo>
                    <a:lnTo>
                      <a:pt x="72" y="492"/>
                    </a:lnTo>
                    <a:lnTo>
                      <a:pt x="72" y="492"/>
                    </a:lnTo>
                    <a:lnTo>
                      <a:pt x="72" y="492"/>
                    </a:lnTo>
                    <a:lnTo>
                      <a:pt x="72" y="492"/>
                    </a:lnTo>
                    <a:lnTo>
                      <a:pt x="72" y="492"/>
                    </a:lnTo>
                    <a:lnTo>
                      <a:pt x="72" y="491"/>
                    </a:lnTo>
                    <a:lnTo>
                      <a:pt x="72" y="491"/>
                    </a:lnTo>
                    <a:lnTo>
                      <a:pt x="72" y="491"/>
                    </a:lnTo>
                    <a:lnTo>
                      <a:pt x="73" y="491"/>
                    </a:lnTo>
                    <a:lnTo>
                      <a:pt x="72" y="491"/>
                    </a:lnTo>
                    <a:lnTo>
                      <a:pt x="73" y="491"/>
                    </a:lnTo>
                    <a:lnTo>
                      <a:pt x="73" y="491"/>
                    </a:lnTo>
                    <a:lnTo>
                      <a:pt x="73" y="491"/>
                    </a:lnTo>
                    <a:lnTo>
                      <a:pt x="73" y="491"/>
                    </a:lnTo>
                    <a:lnTo>
                      <a:pt x="73" y="491"/>
                    </a:lnTo>
                    <a:lnTo>
                      <a:pt x="73" y="490"/>
                    </a:lnTo>
                    <a:lnTo>
                      <a:pt x="73" y="490"/>
                    </a:lnTo>
                    <a:lnTo>
                      <a:pt x="73" y="490"/>
                    </a:lnTo>
                    <a:lnTo>
                      <a:pt x="73" y="490"/>
                    </a:lnTo>
                    <a:lnTo>
                      <a:pt x="73" y="490"/>
                    </a:lnTo>
                    <a:lnTo>
                      <a:pt x="73" y="490"/>
                    </a:lnTo>
                    <a:lnTo>
                      <a:pt x="73" y="490"/>
                    </a:lnTo>
                    <a:lnTo>
                      <a:pt x="73" y="489"/>
                    </a:lnTo>
                    <a:lnTo>
                      <a:pt x="74" y="489"/>
                    </a:lnTo>
                    <a:lnTo>
                      <a:pt x="74" y="489"/>
                    </a:lnTo>
                    <a:lnTo>
                      <a:pt x="74" y="489"/>
                    </a:lnTo>
                    <a:lnTo>
                      <a:pt x="74" y="489"/>
                    </a:lnTo>
                    <a:lnTo>
                      <a:pt x="74" y="488"/>
                    </a:lnTo>
                    <a:lnTo>
                      <a:pt x="74" y="488"/>
                    </a:lnTo>
                    <a:lnTo>
                      <a:pt x="74" y="488"/>
                    </a:lnTo>
                    <a:lnTo>
                      <a:pt x="74" y="488"/>
                    </a:lnTo>
                    <a:lnTo>
                      <a:pt x="74" y="488"/>
                    </a:lnTo>
                    <a:lnTo>
                      <a:pt x="74" y="487"/>
                    </a:lnTo>
                    <a:lnTo>
                      <a:pt x="74" y="487"/>
                    </a:lnTo>
                    <a:lnTo>
                      <a:pt x="74" y="487"/>
                    </a:lnTo>
                    <a:lnTo>
                      <a:pt x="75" y="487"/>
                    </a:lnTo>
                    <a:lnTo>
                      <a:pt x="75" y="487"/>
                    </a:lnTo>
                    <a:lnTo>
                      <a:pt x="75" y="486"/>
                    </a:lnTo>
                    <a:lnTo>
                      <a:pt x="75" y="486"/>
                    </a:lnTo>
                    <a:lnTo>
                      <a:pt x="76" y="486"/>
                    </a:lnTo>
                    <a:lnTo>
                      <a:pt x="76" y="486"/>
                    </a:lnTo>
                    <a:lnTo>
                      <a:pt x="76" y="486"/>
                    </a:lnTo>
                    <a:lnTo>
                      <a:pt x="76" y="486"/>
                    </a:lnTo>
                    <a:lnTo>
                      <a:pt x="76" y="486"/>
                    </a:lnTo>
                    <a:lnTo>
                      <a:pt x="76" y="485"/>
                    </a:lnTo>
                    <a:lnTo>
                      <a:pt x="77" y="485"/>
                    </a:lnTo>
                    <a:lnTo>
                      <a:pt x="77" y="485"/>
                    </a:lnTo>
                    <a:lnTo>
                      <a:pt x="78" y="485"/>
                    </a:lnTo>
                    <a:lnTo>
                      <a:pt x="78" y="485"/>
                    </a:lnTo>
                    <a:lnTo>
                      <a:pt x="78" y="485"/>
                    </a:lnTo>
                    <a:lnTo>
                      <a:pt x="78" y="484"/>
                    </a:lnTo>
                    <a:lnTo>
                      <a:pt x="78" y="484"/>
                    </a:lnTo>
                    <a:lnTo>
                      <a:pt x="78" y="484"/>
                    </a:lnTo>
                    <a:lnTo>
                      <a:pt x="78" y="484"/>
                    </a:lnTo>
                    <a:lnTo>
                      <a:pt x="78" y="484"/>
                    </a:lnTo>
                    <a:lnTo>
                      <a:pt x="78" y="484"/>
                    </a:lnTo>
                    <a:lnTo>
                      <a:pt x="78" y="484"/>
                    </a:lnTo>
                    <a:lnTo>
                      <a:pt x="78" y="484"/>
                    </a:lnTo>
                    <a:lnTo>
                      <a:pt x="78" y="483"/>
                    </a:lnTo>
                    <a:lnTo>
                      <a:pt x="78" y="483"/>
                    </a:lnTo>
                    <a:lnTo>
                      <a:pt x="78" y="483"/>
                    </a:lnTo>
                    <a:lnTo>
                      <a:pt x="79" y="483"/>
                    </a:lnTo>
                    <a:lnTo>
                      <a:pt x="79" y="483"/>
                    </a:lnTo>
                    <a:lnTo>
                      <a:pt x="80" y="483"/>
                    </a:lnTo>
                    <a:lnTo>
                      <a:pt x="80" y="483"/>
                    </a:lnTo>
                    <a:lnTo>
                      <a:pt x="80" y="483"/>
                    </a:lnTo>
                    <a:lnTo>
                      <a:pt x="80" y="483"/>
                    </a:lnTo>
                    <a:lnTo>
                      <a:pt x="81" y="483"/>
                    </a:lnTo>
                    <a:lnTo>
                      <a:pt x="81" y="483"/>
                    </a:lnTo>
                    <a:lnTo>
                      <a:pt x="81" y="483"/>
                    </a:lnTo>
                    <a:lnTo>
                      <a:pt x="81" y="483"/>
                    </a:lnTo>
                    <a:lnTo>
                      <a:pt x="82" y="483"/>
                    </a:lnTo>
                    <a:lnTo>
                      <a:pt x="82" y="482"/>
                    </a:lnTo>
                    <a:lnTo>
                      <a:pt x="82" y="482"/>
                    </a:lnTo>
                    <a:lnTo>
                      <a:pt x="82" y="483"/>
                    </a:lnTo>
                    <a:lnTo>
                      <a:pt x="83" y="482"/>
                    </a:lnTo>
                    <a:lnTo>
                      <a:pt x="83" y="482"/>
                    </a:lnTo>
                    <a:lnTo>
                      <a:pt x="83" y="482"/>
                    </a:lnTo>
                    <a:lnTo>
                      <a:pt x="83" y="482"/>
                    </a:lnTo>
                    <a:lnTo>
                      <a:pt x="83" y="482"/>
                    </a:lnTo>
                    <a:lnTo>
                      <a:pt x="84" y="482"/>
                    </a:lnTo>
                    <a:lnTo>
                      <a:pt x="84" y="481"/>
                    </a:lnTo>
                    <a:lnTo>
                      <a:pt x="84" y="481"/>
                    </a:lnTo>
                    <a:lnTo>
                      <a:pt x="84" y="481"/>
                    </a:lnTo>
                    <a:lnTo>
                      <a:pt x="85" y="481"/>
                    </a:lnTo>
                    <a:lnTo>
                      <a:pt x="85" y="481"/>
                    </a:lnTo>
                    <a:lnTo>
                      <a:pt x="85" y="480"/>
                    </a:lnTo>
                    <a:lnTo>
                      <a:pt x="85" y="480"/>
                    </a:lnTo>
                    <a:lnTo>
                      <a:pt x="85" y="480"/>
                    </a:lnTo>
                    <a:lnTo>
                      <a:pt x="86" y="480"/>
                    </a:lnTo>
                    <a:lnTo>
                      <a:pt x="86" y="480"/>
                    </a:lnTo>
                    <a:lnTo>
                      <a:pt x="86" y="480"/>
                    </a:lnTo>
                    <a:lnTo>
                      <a:pt x="86" y="479"/>
                    </a:lnTo>
                    <a:lnTo>
                      <a:pt x="86" y="479"/>
                    </a:lnTo>
                    <a:lnTo>
                      <a:pt x="86" y="479"/>
                    </a:lnTo>
                    <a:lnTo>
                      <a:pt x="86" y="478"/>
                    </a:lnTo>
                    <a:lnTo>
                      <a:pt x="87" y="479"/>
                    </a:lnTo>
                    <a:lnTo>
                      <a:pt x="87" y="478"/>
                    </a:lnTo>
                    <a:lnTo>
                      <a:pt x="87" y="478"/>
                    </a:lnTo>
                    <a:lnTo>
                      <a:pt x="88" y="478"/>
                    </a:lnTo>
                    <a:lnTo>
                      <a:pt x="88" y="477"/>
                    </a:lnTo>
                    <a:lnTo>
                      <a:pt x="88" y="477"/>
                    </a:lnTo>
                    <a:lnTo>
                      <a:pt x="89" y="477"/>
                    </a:lnTo>
                    <a:lnTo>
                      <a:pt x="89" y="477"/>
                    </a:lnTo>
                    <a:lnTo>
                      <a:pt x="89" y="477"/>
                    </a:lnTo>
                    <a:lnTo>
                      <a:pt x="89" y="477"/>
                    </a:lnTo>
                    <a:lnTo>
                      <a:pt x="90" y="477"/>
                    </a:lnTo>
                    <a:lnTo>
                      <a:pt x="90" y="477"/>
                    </a:lnTo>
                    <a:lnTo>
                      <a:pt x="90" y="477"/>
                    </a:lnTo>
                    <a:lnTo>
                      <a:pt x="91" y="477"/>
                    </a:lnTo>
                    <a:lnTo>
                      <a:pt x="91" y="476"/>
                    </a:lnTo>
                    <a:lnTo>
                      <a:pt x="92" y="477"/>
                    </a:lnTo>
                    <a:lnTo>
                      <a:pt x="92" y="477"/>
                    </a:lnTo>
                    <a:lnTo>
                      <a:pt x="93" y="476"/>
                    </a:lnTo>
                    <a:lnTo>
                      <a:pt x="94" y="476"/>
                    </a:lnTo>
                    <a:lnTo>
                      <a:pt x="94" y="476"/>
                    </a:lnTo>
                    <a:lnTo>
                      <a:pt x="94" y="476"/>
                    </a:lnTo>
                    <a:lnTo>
                      <a:pt x="94" y="475"/>
                    </a:lnTo>
                    <a:lnTo>
                      <a:pt x="95" y="475"/>
                    </a:lnTo>
                    <a:lnTo>
                      <a:pt x="95" y="475"/>
                    </a:lnTo>
                    <a:lnTo>
                      <a:pt x="95" y="475"/>
                    </a:lnTo>
                    <a:lnTo>
                      <a:pt x="95" y="474"/>
                    </a:lnTo>
                    <a:lnTo>
                      <a:pt x="96" y="474"/>
                    </a:lnTo>
                    <a:lnTo>
                      <a:pt x="96" y="474"/>
                    </a:lnTo>
                    <a:lnTo>
                      <a:pt x="96" y="474"/>
                    </a:lnTo>
                    <a:lnTo>
                      <a:pt x="96" y="474"/>
                    </a:lnTo>
                    <a:lnTo>
                      <a:pt x="96" y="474"/>
                    </a:lnTo>
                    <a:lnTo>
                      <a:pt x="96" y="474"/>
                    </a:lnTo>
                    <a:lnTo>
                      <a:pt x="97" y="474"/>
                    </a:lnTo>
                    <a:lnTo>
                      <a:pt x="97" y="474"/>
                    </a:lnTo>
                    <a:lnTo>
                      <a:pt x="97" y="474"/>
                    </a:lnTo>
                    <a:lnTo>
                      <a:pt x="97" y="474"/>
                    </a:lnTo>
                    <a:lnTo>
                      <a:pt x="97" y="473"/>
                    </a:lnTo>
                    <a:lnTo>
                      <a:pt x="97" y="473"/>
                    </a:lnTo>
                    <a:lnTo>
                      <a:pt x="97" y="473"/>
                    </a:lnTo>
                    <a:lnTo>
                      <a:pt x="97" y="473"/>
                    </a:lnTo>
                    <a:lnTo>
                      <a:pt x="98" y="473"/>
                    </a:lnTo>
                    <a:lnTo>
                      <a:pt x="97" y="473"/>
                    </a:lnTo>
                    <a:lnTo>
                      <a:pt x="97" y="472"/>
                    </a:lnTo>
                    <a:lnTo>
                      <a:pt x="98" y="472"/>
                    </a:lnTo>
                    <a:lnTo>
                      <a:pt x="98" y="472"/>
                    </a:lnTo>
                    <a:lnTo>
                      <a:pt x="98" y="471"/>
                    </a:lnTo>
                    <a:lnTo>
                      <a:pt x="98" y="471"/>
                    </a:lnTo>
                    <a:lnTo>
                      <a:pt x="98" y="471"/>
                    </a:lnTo>
                    <a:lnTo>
                      <a:pt x="98" y="471"/>
                    </a:lnTo>
                    <a:lnTo>
                      <a:pt x="98" y="471"/>
                    </a:lnTo>
                    <a:lnTo>
                      <a:pt x="98" y="471"/>
                    </a:lnTo>
                    <a:lnTo>
                      <a:pt x="98" y="471"/>
                    </a:lnTo>
                    <a:lnTo>
                      <a:pt x="98" y="470"/>
                    </a:lnTo>
                    <a:lnTo>
                      <a:pt x="98" y="470"/>
                    </a:lnTo>
                    <a:lnTo>
                      <a:pt x="98" y="470"/>
                    </a:lnTo>
                    <a:lnTo>
                      <a:pt x="98" y="470"/>
                    </a:lnTo>
                    <a:lnTo>
                      <a:pt x="98" y="470"/>
                    </a:lnTo>
                    <a:lnTo>
                      <a:pt x="98" y="469"/>
                    </a:lnTo>
                    <a:lnTo>
                      <a:pt x="98" y="469"/>
                    </a:lnTo>
                    <a:lnTo>
                      <a:pt x="98" y="469"/>
                    </a:lnTo>
                    <a:lnTo>
                      <a:pt x="98" y="469"/>
                    </a:lnTo>
                    <a:lnTo>
                      <a:pt x="98" y="468"/>
                    </a:lnTo>
                    <a:lnTo>
                      <a:pt x="98" y="468"/>
                    </a:lnTo>
                    <a:lnTo>
                      <a:pt x="98" y="468"/>
                    </a:lnTo>
                    <a:lnTo>
                      <a:pt x="98" y="468"/>
                    </a:lnTo>
                    <a:lnTo>
                      <a:pt x="98" y="468"/>
                    </a:lnTo>
                    <a:lnTo>
                      <a:pt x="98" y="467"/>
                    </a:lnTo>
                    <a:lnTo>
                      <a:pt x="98" y="467"/>
                    </a:lnTo>
                    <a:lnTo>
                      <a:pt x="98" y="467"/>
                    </a:lnTo>
                    <a:lnTo>
                      <a:pt x="98" y="467"/>
                    </a:lnTo>
                    <a:lnTo>
                      <a:pt x="98" y="466"/>
                    </a:lnTo>
                    <a:lnTo>
                      <a:pt x="98" y="466"/>
                    </a:lnTo>
                    <a:lnTo>
                      <a:pt x="98" y="466"/>
                    </a:lnTo>
                    <a:lnTo>
                      <a:pt x="98" y="466"/>
                    </a:lnTo>
                    <a:lnTo>
                      <a:pt x="98" y="466"/>
                    </a:lnTo>
                    <a:lnTo>
                      <a:pt x="98" y="466"/>
                    </a:lnTo>
                    <a:lnTo>
                      <a:pt x="98" y="465"/>
                    </a:lnTo>
                    <a:lnTo>
                      <a:pt x="98" y="465"/>
                    </a:lnTo>
                    <a:lnTo>
                      <a:pt x="99" y="465"/>
                    </a:lnTo>
                    <a:lnTo>
                      <a:pt x="98" y="465"/>
                    </a:lnTo>
                    <a:lnTo>
                      <a:pt x="99" y="464"/>
                    </a:lnTo>
                    <a:lnTo>
                      <a:pt x="99" y="464"/>
                    </a:lnTo>
                    <a:lnTo>
                      <a:pt x="98" y="464"/>
                    </a:lnTo>
                    <a:lnTo>
                      <a:pt x="98" y="463"/>
                    </a:lnTo>
                    <a:lnTo>
                      <a:pt x="98" y="463"/>
                    </a:lnTo>
                    <a:lnTo>
                      <a:pt x="99" y="463"/>
                    </a:lnTo>
                    <a:lnTo>
                      <a:pt x="99" y="463"/>
                    </a:lnTo>
                    <a:lnTo>
                      <a:pt x="99" y="462"/>
                    </a:lnTo>
                    <a:lnTo>
                      <a:pt x="99" y="462"/>
                    </a:lnTo>
                    <a:lnTo>
                      <a:pt x="99" y="462"/>
                    </a:lnTo>
                    <a:lnTo>
                      <a:pt x="99" y="462"/>
                    </a:lnTo>
                    <a:lnTo>
                      <a:pt x="99" y="461"/>
                    </a:lnTo>
                    <a:lnTo>
                      <a:pt x="99" y="462"/>
                    </a:lnTo>
                    <a:lnTo>
                      <a:pt x="100" y="461"/>
                    </a:lnTo>
                    <a:lnTo>
                      <a:pt x="100" y="461"/>
                    </a:lnTo>
                    <a:lnTo>
                      <a:pt x="100" y="460"/>
                    </a:lnTo>
                    <a:lnTo>
                      <a:pt x="100" y="460"/>
                    </a:lnTo>
                    <a:lnTo>
                      <a:pt x="100" y="459"/>
                    </a:lnTo>
                    <a:lnTo>
                      <a:pt x="101" y="460"/>
                    </a:lnTo>
                    <a:lnTo>
                      <a:pt x="101" y="459"/>
                    </a:lnTo>
                    <a:lnTo>
                      <a:pt x="101" y="459"/>
                    </a:lnTo>
                    <a:lnTo>
                      <a:pt x="101" y="459"/>
                    </a:lnTo>
                    <a:lnTo>
                      <a:pt x="101" y="459"/>
                    </a:lnTo>
                    <a:lnTo>
                      <a:pt x="102" y="458"/>
                    </a:lnTo>
                    <a:lnTo>
                      <a:pt x="102" y="458"/>
                    </a:lnTo>
                    <a:lnTo>
                      <a:pt x="102" y="458"/>
                    </a:lnTo>
                    <a:lnTo>
                      <a:pt x="102" y="457"/>
                    </a:lnTo>
                    <a:lnTo>
                      <a:pt x="101" y="457"/>
                    </a:lnTo>
                    <a:lnTo>
                      <a:pt x="101" y="457"/>
                    </a:lnTo>
                    <a:lnTo>
                      <a:pt x="101" y="456"/>
                    </a:lnTo>
                    <a:lnTo>
                      <a:pt x="102" y="456"/>
                    </a:lnTo>
                    <a:lnTo>
                      <a:pt x="102" y="456"/>
                    </a:lnTo>
                    <a:lnTo>
                      <a:pt x="102" y="456"/>
                    </a:lnTo>
                    <a:lnTo>
                      <a:pt x="102" y="455"/>
                    </a:lnTo>
                    <a:lnTo>
                      <a:pt x="102" y="455"/>
                    </a:lnTo>
                    <a:lnTo>
                      <a:pt x="102" y="455"/>
                    </a:lnTo>
                    <a:lnTo>
                      <a:pt x="103" y="455"/>
                    </a:lnTo>
                    <a:lnTo>
                      <a:pt x="103" y="455"/>
                    </a:lnTo>
                    <a:lnTo>
                      <a:pt x="103" y="454"/>
                    </a:lnTo>
                    <a:lnTo>
                      <a:pt x="103" y="454"/>
                    </a:lnTo>
                    <a:lnTo>
                      <a:pt x="103" y="454"/>
                    </a:lnTo>
                    <a:lnTo>
                      <a:pt x="103" y="454"/>
                    </a:lnTo>
                    <a:lnTo>
                      <a:pt x="103" y="453"/>
                    </a:lnTo>
                    <a:lnTo>
                      <a:pt x="103" y="453"/>
                    </a:lnTo>
                    <a:lnTo>
                      <a:pt x="103" y="453"/>
                    </a:lnTo>
                    <a:lnTo>
                      <a:pt x="103" y="453"/>
                    </a:lnTo>
                    <a:lnTo>
                      <a:pt x="103" y="452"/>
                    </a:lnTo>
                    <a:lnTo>
                      <a:pt x="103" y="452"/>
                    </a:lnTo>
                    <a:lnTo>
                      <a:pt x="104" y="452"/>
                    </a:lnTo>
                    <a:lnTo>
                      <a:pt x="104" y="452"/>
                    </a:lnTo>
                    <a:lnTo>
                      <a:pt x="104" y="452"/>
                    </a:lnTo>
                    <a:lnTo>
                      <a:pt x="104" y="452"/>
                    </a:lnTo>
                    <a:lnTo>
                      <a:pt x="104" y="452"/>
                    </a:lnTo>
                    <a:lnTo>
                      <a:pt x="105" y="451"/>
                    </a:lnTo>
                    <a:lnTo>
                      <a:pt x="105" y="451"/>
                    </a:lnTo>
                    <a:lnTo>
                      <a:pt x="105" y="451"/>
                    </a:lnTo>
                    <a:lnTo>
                      <a:pt x="105" y="451"/>
                    </a:lnTo>
                    <a:lnTo>
                      <a:pt x="105" y="451"/>
                    </a:lnTo>
                    <a:lnTo>
                      <a:pt x="106" y="450"/>
                    </a:lnTo>
                    <a:lnTo>
                      <a:pt x="106" y="450"/>
                    </a:lnTo>
                    <a:lnTo>
                      <a:pt x="106" y="450"/>
                    </a:lnTo>
                    <a:lnTo>
                      <a:pt x="106" y="449"/>
                    </a:lnTo>
                    <a:lnTo>
                      <a:pt x="105" y="449"/>
                    </a:lnTo>
                    <a:lnTo>
                      <a:pt x="105" y="449"/>
                    </a:lnTo>
                    <a:lnTo>
                      <a:pt x="106" y="449"/>
                    </a:lnTo>
                    <a:lnTo>
                      <a:pt x="106" y="448"/>
                    </a:lnTo>
                    <a:lnTo>
                      <a:pt x="105" y="448"/>
                    </a:lnTo>
                    <a:lnTo>
                      <a:pt x="105" y="448"/>
                    </a:lnTo>
                    <a:lnTo>
                      <a:pt x="105" y="448"/>
                    </a:lnTo>
                    <a:lnTo>
                      <a:pt x="105" y="447"/>
                    </a:lnTo>
                    <a:lnTo>
                      <a:pt x="105" y="447"/>
                    </a:lnTo>
                    <a:lnTo>
                      <a:pt x="105" y="447"/>
                    </a:lnTo>
                    <a:lnTo>
                      <a:pt x="105" y="447"/>
                    </a:lnTo>
                    <a:lnTo>
                      <a:pt x="105" y="447"/>
                    </a:lnTo>
                    <a:lnTo>
                      <a:pt x="105" y="446"/>
                    </a:lnTo>
                    <a:lnTo>
                      <a:pt x="105" y="446"/>
                    </a:lnTo>
                    <a:lnTo>
                      <a:pt x="105" y="446"/>
                    </a:lnTo>
                    <a:lnTo>
                      <a:pt x="105" y="446"/>
                    </a:lnTo>
                    <a:lnTo>
                      <a:pt x="105" y="446"/>
                    </a:lnTo>
                    <a:lnTo>
                      <a:pt x="105" y="445"/>
                    </a:lnTo>
                    <a:lnTo>
                      <a:pt x="105" y="445"/>
                    </a:lnTo>
                    <a:lnTo>
                      <a:pt x="105" y="445"/>
                    </a:lnTo>
                    <a:lnTo>
                      <a:pt x="105" y="444"/>
                    </a:lnTo>
                    <a:lnTo>
                      <a:pt x="106" y="444"/>
                    </a:lnTo>
                    <a:lnTo>
                      <a:pt x="106" y="444"/>
                    </a:lnTo>
                    <a:lnTo>
                      <a:pt x="106" y="444"/>
                    </a:lnTo>
                    <a:lnTo>
                      <a:pt x="106" y="444"/>
                    </a:lnTo>
                    <a:lnTo>
                      <a:pt x="106" y="444"/>
                    </a:lnTo>
                    <a:lnTo>
                      <a:pt x="107" y="443"/>
                    </a:lnTo>
                    <a:lnTo>
                      <a:pt x="107" y="443"/>
                    </a:lnTo>
                    <a:lnTo>
                      <a:pt x="107" y="443"/>
                    </a:lnTo>
                    <a:lnTo>
                      <a:pt x="107" y="443"/>
                    </a:lnTo>
                    <a:lnTo>
                      <a:pt x="108" y="443"/>
                    </a:lnTo>
                    <a:lnTo>
                      <a:pt x="108" y="443"/>
                    </a:lnTo>
                    <a:lnTo>
                      <a:pt x="108" y="442"/>
                    </a:lnTo>
                    <a:lnTo>
                      <a:pt x="108" y="442"/>
                    </a:lnTo>
                    <a:lnTo>
                      <a:pt x="108" y="442"/>
                    </a:lnTo>
                    <a:lnTo>
                      <a:pt x="108" y="442"/>
                    </a:lnTo>
                    <a:lnTo>
                      <a:pt x="108" y="441"/>
                    </a:lnTo>
                    <a:lnTo>
                      <a:pt x="108" y="441"/>
                    </a:lnTo>
                    <a:lnTo>
                      <a:pt x="109" y="441"/>
                    </a:lnTo>
                    <a:lnTo>
                      <a:pt x="109" y="441"/>
                    </a:lnTo>
                    <a:lnTo>
                      <a:pt x="110" y="441"/>
                    </a:lnTo>
                    <a:lnTo>
                      <a:pt x="110" y="441"/>
                    </a:lnTo>
                    <a:lnTo>
                      <a:pt x="110" y="440"/>
                    </a:lnTo>
                    <a:lnTo>
                      <a:pt x="110" y="440"/>
                    </a:lnTo>
                    <a:lnTo>
                      <a:pt x="110" y="439"/>
                    </a:lnTo>
                    <a:lnTo>
                      <a:pt x="110" y="439"/>
                    </a:lnTo>
                    <a:lnTo>
                      <a:pt x="111" y="439"/>
                    </a:lnTo>
                    <a:lnTo>
                      <a:pt x="111" y="437"/>
                    </a:lnTo>
                    <a:lnTo>
                      <a:pt x="112" y="437"/>
                    </a:lnTo>
                    <a:lnTo>
                      <a:pt x="112" y="437"/>
                    </a:lnTo>
                    <a:lnTo>
                      <a:pt x="112" y="436"/>
                    </a:lnTo>
                    <a:lnTo>
                      <a:pt x="113" y="436"/>
                    </a:lnTo>
                    <a:lnTo>
                      <a:pt x="113" y="436"/>
                    </a:lnTo>
                    <a:lnTo>
                      <a:pt x="113" y="436"/>
                    </a:lnTo>
                    <a:lnTo>
                      <a:pt x="114" y="436"/>
                    </a:lnTo>
                    <a:lnTo>
                      <a:pt x="115" y="436"/>
                    </a:lnTo>
                    <a:lnTo>
                      <a:pt x="115" y="436"/>
                    </a:lnTo>
                    <a:lnTo>
                      <a:pt x="116" y="436"/>
                    </a:lnTo>
                    <a:lnTo>
                      <a:pt x="116" y="436"/>
                    </a:lnTo>
                    <a:lnTo>
                      <a:pt x="116" y="436"/>
                    </a:lnTo>
                    <a:lnTo>
                      <a:pt x="116" y="436"/>
                    </a:lnTo>
                    <a:lnTo>
                      <a:pt x="117" y="435"/>
                    </a:lnTo>
                    <a:lnTo>
                      <a:pt x="117" y="435"/>
                    </a:lnTo>
                    <a:lnTo>
                      <a:pt x="117" y="435"/>
                    </a:lnTo>
                    <a:lnTo>
                      <a:pt x="118" y="435"/>
                    </a:lnTo>
                    <a:lnTo>
                      <a:pt x="118" y="434"/>
                    </a:lnTo>
                    <a:lnTo>
                      <a:pt x="118" y="433"/>
                    </a:lnTo>
                    <a:lnTo>
                      <a:pt x="118" y="433"/>
                    </a:lnTo>
                    <a:lnTo>
                      <a:pt x="119" y="432"/>
                    </a:lnTo>
                    <a:lnTo>
                      <a:pt x="119" y="432"/>
                    </a:lnTo>
                    <a:lnTo>
                      <a:pt x="120" y="431"/>
                    </a:lnTo>
                    <a:lnTo>
                      <a:pt x="120" y="430"/>
                    </a:lnTo>
                    <a:lnTo>
                      <a:pt x="120" y="430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20" y="426"/>
                    </a:lnTo>
                    <a:lnTo>
                      <a:pt x="120" y="425"/>
                    </a:lnTo>
                    <a:lnTo>
                      <a:pt x="120" y="424"/>
                    </a:lnTo>
                    <a:lnTo>
                      <a:pt x="121" y="423"/>
                    </a:lnTo>
                    <a:lnTo>
                      <a:pt x="121" y="421"/>
                    </a:lnTo>
                    <a:lnTo>
                      <a:pt x="121" y="421"/>
                    </a:lnTo>
                    <a:lnTo>
                      <a:pt x="121" y="420"/>
                    </a:lnTo>
                    <a:lnTo>
                      <a:pt x="120" y="419"/>
                    </a:lnTo>
                    <a:lnTo>
                      <a:pt x="120" y="418"/>
                    </a:lnTo>
                    <a:lnTo>
                      <a:pt x="120" y="417"/>
                    </a:lnTo>
                    <a:lnTo>
                      <a:pt x="120" y="416"/>
                    </a:lnTo>
                    <a:lnTo>
                      <a:pt x="120" y="415"/>
                    </a:lnTo>
                    <a:lnTo>
                      <a:pt x="121" y="415"/>
                    </a:lnTo>
                    <a:lnTo>
                      <a:pt x="121" y="414"/>
                    </a:lnTo>
                    <a:lnTo>
                      <a:pt x="120" y="413"/>
                    </a:lnTo>
                    <a:lnTo>
                      <a:pt x="121" y="412"/>
                    </a:lnTo>
                    <a:lnTo>
                      <a:pt x="121" y="412"/>
                    </a:lnTo>
                    <a:lnTo>
                      <a:pt x="121" y="411"/>
                    </a:lnTo>
                    <a:lnTo>
                      <a:pt x="122" y="411"/>
                    </a:lnTo>
                    <a:lnTo>
                      <a:pt x="122" y="410"/>
                    </a:lnTo>
                    <a:lnTo>
                      <a:pt x="122" y="410"/>
                    </a:lnTo>
                    <a:lnTo>
                      <a:pt x="121" y="409"/>
                    </a:lnTo>
                    <a:lnTo>
                      <a:pt x="121" y="408"/>
                    </a:lnTo>
                    <a:lnTo>
                      <a:pt x="122" y="408"/>
                    </a:lnTo>
                    <a:lnTo>
                      <a:pt x="122" y="408"/>
                    </a:lnTo>
                    <a:lnTo>
                      <a:pt x="123" y="407"/>
                    </a:lnTo>
                    <a:lnTo>
                      <a:pt x="124" y="407"/>
                    </a:lnTo>
                    <a:lnTo>
                      <a:pt x="124" y="407"/>
                    </a:lnTo>
                    <a:lnTo>
                      <a:pt x="124" y="407"/>
                    </a:lnTo>
                    <a:lnTo>
                      <a:pt x="124" y="406"/>
                    </a:lnTo>
                    <a:lnTo>
                      <a:pt x="125" y="405"/>
                    </a:lnTo>
                    <a:lnTo>
                      <a:pt x="125" y="404"/>
                    </a:lnTo>
                    <a:lnTo>
                      <a:pt x="125" y="404"/>
                    </a:lnTo>
                    <a:lnTo>
                      <a:pt x="125" y="403"/>
                    </a:lnTo>
                    <a:lnTo>
                      <a:pt x="126" y="403"/>
                    </a:lnTo>
                    <a:lnTo>
                      <a:pt x="127" y="402"/>
                    </a:lnTo>
                    <a:lnTo>
                      <a:pt x="127" y="402"/>
                    </a:lnTo>
                    <a:lnTo>
                      <a:pt x="127" y="402"/>
                    </a:lnTo>
                    <a:lnTo>
                      <a:pt x="128" y="402"/>
                    </a:lnTo>
                    <a:lnTo>
                      <a:pt x="129" y="402"/>
                    </a:lnTo>
                    <a:lnTo>
                      <a:pt x="129" y="401"/>
                    </a:lnTo>
                    <a:lnTo>
                      <a:pt x="129" y="401"/>
                    </a:lnTo>
                    <a:lnTo>
                      <a:pt x="130" y="401"/>
                    </a:lnTo>
                    <a:lnTo>
                      <a:pt x="130" y="400"/>
                    </a:lnTo>
                    <a:lnTo>
                      <a:pt x="130" y="400"/>
                    </a:lnTo>
                    <a:lnTo>
                      <a:pt x="130" y="399"/>
                    </a:lnTo>
                    <a:lnTo>
                      <a:pt x="130" y="399"/>
                    </a:lnTo>
                    <a:lnTo>
                      <a:pt x="131" y="399"/>
                    </a:lnTo>
                    <a:lnTo>
                      <a:pt x="131" y="399"/>
                    </a:lnTo>
                    <a:lnTo>
                      <a:pt x="132" y="399"/>
                    </a:lnTo>
                    <a:lnTo>
                      <a:pt x="132" y="398"/>
                    </a:lnTo>
                    <a:lnTo>
                      <a:pt x="132" y="398"/>
                    </a:lnTo>
                    <a:lnTo>
                      <a:pt x="133" y="398"/>
                    </a:lnTo>
                    <a:lnTo>
                      <a:pt x="133" y="398"/>
                    </a:lnTo>
                    <a:lnTo>
                      <a:pt x="134" y="398"/>
                    </a:lnTo>
                    <a:lnTo>
                      <a:pt x="134" y="398"/>
                    </a:lnTo>
                    <a:lnTo>
                      <a:pt x="134" y="397"/>
                    </a:lnTo>
                    <a:lnTo>
                      <a:pt x="135" y="397"/>
                    </a:lnTo>
                    <a:lnTo>
                      <a:pt x="135" y="398"/>
                    </a:lnTo>
                    <a:lnTo>
                      <a:pt x="135" y="397"/>
                    </a:lnTo>
                    <a:lnTo>
                      <a:pt x="135" y="398"/>
                    </a:lnTo>
                    <a:lnTo>
                      <a:pt x="136" y="398"/>
                    </a:lnTo>
                    <a:lnTo>
                      <a:pt x="137" y="398"/>
                    </a:lnTo>
                    <a:lnTo>
                      <a:pt x="137" y="398"/>
                    </a:lnTo>
                    <a:lnTo>
                      <a:pt x="137" y="398"/>
                    </a:lnTo>
                    <a:lnTo>
                      <a:pt x="138" y="398"/>
                    </a:lnTo>
                    <a:lnTo>
                      <a:pt x="138" y="397"/>
                    </a:lnTo>
                    <a:lnTo>
                      <a:pt x="139" y="397"/>
                    </a:lnTo>
                    <a:lnTo>
                      <a:pt x="139" y="396"/>
                    </a:lnTo>
                    <a:lnTo>
                      <a:pt x="139" y="395"/>
                    </a:lnTo>
                    <a:lnTo>
                      <a:pt x="139" y="395"/>
                    </a:lnTo>
                    <a:lnTo>
                      <a:pt x="139" y="395"/>
                    </a:lnTo>
                    <a:lnTo>
                      <a:pt x="139" y="394"/>
                    </a:lnTo>
                    <a:lnTo>
                      <a:pt x="139" y="394"/>
                    </a:lnTo>
                    <a:lnTo>
                      <a:pt x="139" y="393"/>
                    </a:lnTo>
                    <a:lnTo>
                      <a:pt x="140" y="392"/>
                    </a:lnTo>
                    <a:lnTo>
                      <a:pt x="140" y="392"/>
                    </a:lnTo>
                    <a:lnTo>
                      <a:pt x="140" y="391"/>
                    </a:lnTo>
                    <a:lnTo>
                      <a:pt x="140" y="391"/>
                    </a:lnTo>
                    <a:lnTo>
                      <a:pt x="140" y="391"/>
                    </a:lnTo>
                    <a:lnTo>
                      <a:pt x="140" y="391"/>
                    </a:lnTo>
                    <a:lnTo>
                      <a:pt x="140" y="391"/>
                    </a:lnTo>
                    <a:lnTo>
                      <a:pt x="140" y="390"/>
                    </a:lnTo>
                    <a:lnTo>
                      <a:pt x="140" y="390"/>
                    </a:lnTo>
                    <a:lnTo>
                      <a:pt x="141" y="390"/>
                    </a:lnTo>
                    <a:lnTo>
                      <a:pt x="141" y="389"/>
                    </a:lnTo>
                    <a:lnTo>
                      <a:pt x="142" y="389"/>
                    </a:lnTo>
                    <a:lnTo>
                      <a:pt x="142" y="389"/>
                    </a:lnTo>
                    <a:lnTo>
                      <a:pt x="142" y="389"/>
                    </a:lnTo>
                    <a:lnTo>
                      <a:pt x="142" y="388"/>
                    </a:lnTo>
                    <a:lnTo>
                      <a:pt x="142" y="388"/>
                    </a:lnTo>
                    <a:lnTo>
                      <a:pt x="143" y="388"/>
                    </a:lnTo>
                    <a:lnTo>
                      <a:pt x="143" y="387"/>
                    </a:lnTo>
                    <a:lnTo>
                      <a:pt x="144" y="387"/>
                    </a:lnTo>
                    <a:lnTo>
                      <a:pt x="144" y="387"/>
                    </a:lnTo>
                    <a:lnTo>
                      <a:pt x="135" y="380"/>
                    </a:lnTo>
                    <a:lnTo>
                      <a:pt x="135" y="380"/>
                    </a:lnTo>
                    <a:lnTo>
                      <a:pt x="135" y="379"/>
                    </a:lnTo>
                    <a:lnTo>
                      <a:pt x="135" y="379"/>
                    </a:lnTo>
                    <a:lnTo>
                      <a:pt x="135" y="379"/>
                    </a:lnTo>
                    <a:lnTo>
                      <a:pt x="134" y="378"/>
                    </a:lnTo>
                    <a:lnTo>
                      <a:pt x="134" y="378"/>
                    </a:lnTo>
                    <a:lnTo>
                      <a:pt x="134" y="378"/>
                    </a:lnTo>
                    <a:lnTo>
                      <a:pt x="134" y="377"/>
                    </a:lnTo>
                    <a:lnTo>
                      <a:pt x="134" y="377"/>
                    </a:lnTo>
                    <a:lnTo>
                      <a:pt x="133" y="375"/>
                    </a:lnTo>
                    <a:lnTo>
                      <a:pt x="134" y="375"/>
                    </a:lnTo>
                    <a:lnTo>
                      <a:pt x="134" y="374"/>
                    </a:lnTo>
                    <a:lnTo>
                      <a:pt x="134" y="374"/>
                    </a:lnTo>
                    <a:lnTo>
                      <a:pt x="134" y="374"/>
                    </a:lnTo>
                    <a:lnTo>
                      <a:pt x="134" y="373"/>
                    </a:lnTo>
                    <a:lnTo>
                      <a:pt x="134" y="373"/>
                    </a:lnTo>
                    <a:lnTo>
                      <a:pt x="134" y="372"/>
                    </a:lnTo>
                    <a:lnTo>
                      <a:pt x="134" y="370"/>
                    </a:lnTo>
                    <a:lnTo>
                      <a:pt x="134" y="370"/>
                    </a:lnTo>
                    <a:lnTo>
                      <a:pt x="134" y="370"/>
                    </a:lnTo>
                    <a:lnTo>
                      <a:pt x="134" y="369"/>
                    </a:lnTo>
                    <a:lnTo>
                      <a:pt x="133" y="368"/>
                    </a:lnTo>
                    <a:lnTo>
                      <a:pt x="133" y="368"/>
                    </a:lnTo>
                    <a:lnTo>
                      <a:pt x="132" y="367"/>
                    </a:lnTo>
                    <a:lnTo>
                      <a:pt x="132" y="367"/>
                    </a:lnTo>
                    <a:lnTo>
                      <a:pt x="132" y="367"/>
                    </a:lnTo>
                    <a:lnTo>
                      <a:pt x="131" y="366"/>
                    </a:lnTo>
                    <a:lnTo>
                      <a:pt x="131" y="366"/>
                    </a:lnTo>
                    <a:lnTo>
                      <a:pt x="131" y="366"/>
                    </a:lnTo>
                    <a:lnTo>
                      <a:pt x="130" y="366"/>
                    </a:lnTo>
                    <a:lnTo>
                      <a:pt x="130" y="365"/>
                    </a:lnTo>
                    <a:lnTo>
                      <a:pt x="130" y="365"/>
                    </a:lnTo>
                    <a:lnTo>
                      <a:pt x="130" y="365"/>
                    </a:lnTo>
                    <a:lnTo>
                      <a:pt x="130" y="365"/>
                    </a:lnTo>
                    <a:lnTo>
                      <a:pt x="130" y="365"/>
                    </a:lnTo>
                    <a:lnTo>
                      <a:pt x="129" y="364"/>
                    </a:lnTo>
                    <a:lnTo>
                      <a:pt x="129" y="364"/>
                    </a:lnTo>
                    <a:lnTo>
                      <a:pt x="129" y="363"/>
                    </a:lnTo>
                    <a:lnTo>
                      <a:pt x="128" y="363"/>
                    </a:lnTo>
                    <a:lnTo>
                      <a:pt x="128" y="362"/>
                    </a:lnTo>
                    <a:lnTo>
                      <a:pt x="129" y="362"/>
                    </a:lnTo>
                    <a:lnTo>
                      <a:pt x="129" y="362"/>
                    </a:lnTo>
                    <a:lnTo>
                      <a:pt x="129" y="361"/>
                    </a:lnTo>
                    <a:lnTo>
                      <a:pt x="129" y="361"/>
                    </a:lnTo>
                    <a:lnTo>
                      <a:pt x="129" y="361"/>
                    </a:lnTo>
                    <a:lnTo>
                      <a:pt x="129" y="360"/>
                    </a:lnTo>
                    <a:lnTo>
                      <a:pt x="129" y="360"/>
                    </a:lnTo>
                    <a:lnTo>
                      <a:pt x="129" y="360"/>
                    </a:lnTo>
                    <a:lnTo>
                      <a:pt x="128" y="360"/>
                    </a:lnTo>
                    <a:lnTo>
                      <a:pt x="128" y="360"/>
                    </a:lnTo>
                    <a:lnTo>
                      <a:pt x="128" y="360"/>
                    </a:lnTo>
                    <a:lnTo>
                      <a:pt x="129" y="360"/>
                    </a:lnTo>
                    <a:lnTo>
                      <a:pt x="129" y="360"/>
                    </a:lnTo>
                    <a:lnTo>
                      <a:pt x="129" y="359"/>
                    </a:lnTo>
                    <a:lnTo>
                      <a:pt x="129" y="359"/>
                    </a:lnTo>
                    <a:lnTo>
                      <a:pt x="129" y="359"/>
                    </a:lnTo>
                    <a:lnTo>
                      <a:pt x="129" y="358"/>
                    </a:lnTo>
                    <a:lnTo>
                      <a:pt x="129" y="358"/>
                    </a:lnTo>
                    <a:lnTo>
                      <a:pt x="128" y="358"/>
                    </a:lnTo>
                    <a:lnTo>
                      <a:pt x="128" y="358"/>
                    </a:lnTo>
                    <a:lnTo>
                      <a:pt x="128" y="358"/>
                    </a:lnTo>
                    <a:lnTo>
                      <a:pt x="128" y="357"/>
                    </a:lnTo>
                    <a:lnTo>
                      <a:pt x="128" y="357"/>
                    </a:lnTo>
                    <a:lnTo>
                      <a:pt x="128" y="357"/>
                    </a:lnTo>
                    <a:lnTo>
                      <a:pt x="128" y="357"/>
                    </a:lnTo>
                    <a:lnTo>
                      <a:pt x="128" y="357"/>
                    </a:lnTo>
                    <a:lnTo>
                      <a:pt x="128" y="357"/>
                    </a:lnTo>
                    <a:lnTo>
                      <a:pt x="128" y="357"/>
                    </a:lnTo>
                    <a:lnTo>
                      <a:pt x="128" y="356"/>
                    </a:lnTo>
                    <a:lnTo>
                      <a:pt x="128" y="356"/>
                    </a:lnTo>
                    <a:lnTo>
                      <a:pt x="128" y="356"/>
                    </a:lnTo>
                    <a:lnTo>
                      <a:pt x="128" y="356"/>
                    </a:lnTo>
                    <a:lnTo>
                      <a:pt x="128" y="356"/>
                    </a:lnTo>
                    <a:lnTo>
                      <a:pt x="128" y="356"/>
                    </a:lnTo>
                    <a:lnTo>
                      <a:pt x="128" y="356"/>
                    </a:lnTo>
                    <a:lnTo>
                      <a:pt x="128" y="355"/>
                    </a:lnTo>
                    <a:lnTo>
                      <a:pt x="128" y="355"/>
                    </a:lnTo>
                    <a:lnTo>
                      <a:pt x="128" y="354"/>
                    </a:lnTo>
                    <a:lnTo>
                      <a:pt x="128" y="355"/>
                    </a:lnTo>
                    <a:lnTo>
                      <a:pt x="128" y="354"/>
                    </a:lnTo>
                    <a:lnTo>
                      <a:pt x="128" y="354"/>
                    </a:lnTo>
                    <a:lnTo>
                      <a:pt x="128" y="354"/>
                    </a:lnTo>
                    <a:lnTo>
                      <a:pt x="128" y="354"/>
                    </a:lnTo>
                    <a:lnTo>
                      <a:pt x="127" y="354"/>
                    </a:lnTo>
                    <a:lnTo>
                      <a:pt x="127" y="354"/>
                    </a:lnTo>
                    <a:lnTo>
                      <a:pt x="127" y="353"/>
                    </a:lnTo>
                    <a:lnTo>
                      <a:pt x="127" y="353"/>
                    </a:lnTo>
                    <a:lnTo>
                      <a:pt x="127" y="353"/>
                    </a:lnTo>
                    <a:lnTo>
                      <a:pt x="126" y="352"/>
                    </a:lnTo>
                    <a:lnTo>
                      <a:pt x="126" y="352"/>
                    </a:lnTo>
                    <a:lnTo>
                      <a:pt x="126" y="352"/>
                    </a:lnTo>
                    <a:lnTo>
                      <a:pt x="125" y="352"/>
                    </a:lnTo>
                    <a:lnTo>
                      <a:pt x="125" y="353"/>
                    </a:lnTo>
                    <a:lnTo>
                      <a:pt x="125" y="352"/>
                    </a:lnTo>
                    <a:lnTo>
                      <a:pt x="124" y="352"/>
                    </a:lnTo>
                    <a:lnTo>
                      <a:pt x="124" y="353"/>
                    </a:lnTo>
                    <a:lnTo>
                      <a:pt x="124" y="353"/>
                    </a:lnTo>
                    <a:lnTo>
                      <a:pt x="124" y="352"/>
                    </a:lnTo>
                    <a:lnTo>
                      <a:pt x="124" y="352"/>
                    </a:lnTo>
                    <a:lnTo>
                      <a:pt x="124" y="352"/>
                    </a:lnTo>
                    <a:lnTo>
                      <a:pt x="123" y="352"/>
                    </a:lnTo>
                    <a:lnTo>
                      <a:pt x="123" y="352"/>
                    </a:lnTo>
                    <a:lnTo>
                      <a:pt x="123" y="352"/>
                    </a:lnTo>
                    <a:lnTo>
                      <a:pt x="123" y="353"/>
                    </a:lnTo>
                    <a:lnTo>
                      <a:pt x="123" y="352"/>
                    </a:lnTo>
                    <a:lnTo>
                      <a:pt x="123" y="353"/>
                    </a:lnTo>
                    <a:lnTo>
                      <a:pt x="122" y="353"/>
                    </a:lnTo>
                    <a:lnTo>
                      <a:pt x="123" y="352"/>
                    </a:lnTo>
                    <a:lnTo>
                      <a:pt x="122" y="352"/>
                    </a:lnTo>
                    <a:lnTo>
                      <a:pt x="122" y="352"/>
                    </a:lnTo>
                    <a:lnTo>
                      <a:pt x="122" y="352"/>
                    </a:lnTo>
                    <a:lnTo>
                      <a:pt x="122" y="352"/>
                    </a:lnTo>
                    <a:lnTo>
                      <a:pt x="122" y="352"/>
                    </a:lnTo>
                    <a:lnTo>
                      <a:pt x="122" y="352"/>
                    </a:lnTo>
                    <a:lnTo>
                      <a:pt x="121" y="352"/>
                    </a:lnTo>
                    <a:lnTo>
                      <a:pt x="121" y="352"/>
                    </a:lnTo>
                    <a:lnTo>
                      <a:pt x="121" y="352"/>
                    </a:lnTo>
                    <a:lnTo>
                      <a:pt x="121" y="352"/>
                    </a:lnTo>
                    <a:lnTo>
                      <a:pt x="121" y="352"/>
                    </a:lnTo>
                    <a:lnTo>
                      <a:pt x="121" y="351"/>
                    </a:lnTo>
                    <a:lnTo>
                      <a:pt x="121" y="351"/>
                    </a:lnTo>
                    <a:lnTo>
                      <a:pt x="120" y="351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49"/>
                    </a:lnTo>
                    <a:lnTo>
                      <a:pt x="120" y="349"/>
                    </a:lnTo>
                    <a:lnTo>
                      <a:pt x="119" y="349"/>
                    </a:lnTo>
                    <a:lnTo>
                      <a:pt x="119" y="350"/>
                    </a:lnTo>
                    <a:lnTo>
                      <a:pt x="119" y="350"/>
                    </a:lnTo>
                    <a:lnTo>
                      <a:pt x="119" y="349"/>
                    </a:lnTo>
                    <a:lnTo>
                      <a:pt x="119" y="349"/>
                    </a:lnTo>
                    <a:lnTo>
                      <a:pt x="119" y="349"/>
                    </a:lnTo>
                    <a:lnTo>
                      <a:pt x="119" y="349"/>
                    </a:lnTo>
                    <a:lnTo>
                      <a:pt x="119" y="348"/>
                    </a:lnTo>
                    <a:lnTo>
                      <a:pt x="119" y="348"/>
                    </a:lnTo>
                    <a:lnTo>
                      <a:pt x="118" y="348"/>
                    </a:lnTo>
                    <a:lnTo>
                      <a:pt x="118" y="348"/>
                    </a:lnTo>
                    <a:lnTo>
                      <a:pt x="118" y="348"/>
                    </a:lnTo>
                    <a:lnTo>
                      <a:pt x="118" y="348"/>
                    </a:lnTo>
                    <a:lnTo>
                      <a:pt x="119" y="348"/>
                    </a:lnTo>
                    <a:lnTo>
                      <a:pt x="119" y="347"/>
                    </a:lnTo>
                    <a:lnTo>
                      <a:pt x="119" y="347"/>
                    </a:lnTo>
                    <a:lnTo>
                      <a:pt x="119" y="347"/>
                    </a:lnTo>
                    <a:lnTo>
                      <a:pt x="119" y="347"/>
                    </a:lnTo>
                    <a:lnTo>
                      <a:pt x="119" y="347"/>
                    </a:lnTo>
                    <a:lnTo>
                      <a:pt x="119" y="346"/>
                    </a:lnTo>
                    <a:lnTo>
                      <a:pt x="119" y="346"/>
                    </a:lnTo>
                    <a:lnTo>
                      <a:pt x="119" y="345"/>
                    </a:lnTo>
                    <a:lnTo>
                      <a:pt x="119" y="345"/>
                    </a:lnTo>
                    <a:lnTo>
                      <a:pt x="119" y="345"/>
                    </a:lnTo>
                    <a:lnTo>
                      <a:pt x="119" y="345"/>
                    </a:lnTo>
                    <a:lnTo>
                      <a:pt x="119" y="345"/>
                    </a:lnTo>
                    <a:lnTo>
                      <a:pt x="119" y="345"/>
                    </a:lnTo>
                    <a:lnTo>
                      <a:pt x="119" y="345"/>
                    </a:lnTo>
                    <a:lnTo>
                      <a:pt x="119" y="345"/>
                    </a:lnTo>
                    <a:lnTo>
                      <a:pt x="118" y="345"/>
                    </a:lnTo>
                    <a:lnTo>
                      <a:pt x="118" y="344"/>
                    </a:lnTo>
                    <a:lnTo>
                      <a:pt x="119" y="344"/>
                    </a:lnTo>
                    <a:lnTo>
                      <a:pt x="119" y="344"/>
                    </a:lnTo>
                    <a:lnTo>
                      <a:pt x="118" y="344"/>
                    </a:lnTo>
                    <a:lnTo>
                      <a:pt x="118" y="344"/>
                    </a:lnTo>
                    <a:lnTo>
                      <a:pt x="119" y="344"/>
                    </a:lnTo>
                    <a:lnTo>
                      <a:pt x="119" y="343"/>
                    </a:lnTo>
                    <a:lnTo>
                      <a:pt x="118" y="344"/>
                    </a:lnTo>
                    <a:lnTo>
                      <a:pt x="118" y="343"/>
                    </a:lnTo>
                    <a:lnTo>
                      <a:pt x="119" y="343"/>
                    </a:lnTo>
                    <a:lnTo>
                      <a:pt x="119" y="343"/>
                    </a:lnTo>
                    <a:lnTo>
                      <a:pt x="118" y="343"/>
                    </a:lnTo>
                    <a:lnTo>
                      <a:pt x="118" y="342"/>
                    </a:lnTo>
                    <a:lnTo>
                      <a:pt x="118" y="342"/>
                    </a:lnTo>
                    <a:lnTo>
                      <a:pt x="118" y="342"/>
                    </a:lnTo>
                    <a:lnTo>
                      <a:pt x="118" y="342"/>
                    </a:lnTo>
                    <a:lnTo>
                      <a:pt x="118" y="342"/>
                    </a:lnTo>
                    <a:lnTo>
                      <a:pt x="118" y="342"/>
                    </a:lnTo>
                    <a:lnTo>
                      <a:pt x="118" y="342"/>
                    </a:lnTo>
                    <a:lnTo>
                      <a:pt x="118" y="342"/>
                    </a:lnTo>
                    <a:lnTo>
                      <a:pt x="118" y="341"/>
                    </a:lnTo>
                    <a:lnTo>
                      <a:pt x="118" y="341"/>
                    </a:lnTo>
                    <a:lnTo>
                      <a:pt x="118" y="341"/>
                    </a:lnTo>
                    <a:lnTo>
                      <a:pt x="118" y="340"/>
                    </a:lnTo>
                    <a:lnTo>
                      <a:pt x="118" y="340"/>
                    </a:lnTo>
                    <a:lnTo>
                      <a:pt x="118" y="340"/>
                    </a:lnTo>
                    <a:lnTo>
                      <a:pt x="118" y="340"/>
                    </a:lnTo>
                    <a:lnTo>
                      <a:pt x="118" y="339"/>
                    </a:lnTo>
                    <a:lnTo>
                      <a:pt x="118" y="339"/>
                    </a:lnTo>
                    <a:lnTo>
                      <a:pt x="118" y="338"/>
                    </a:lnTo>
                    <a:lnTo>
                      <a:pt x="118" y="339"/>
                    </a:lnTo>
                    <a:lnTo>
                      <a:pt x="117" y="338"/>
                    </a:lnTo>
                    <a:lnTo>
                      <a:pt x="118" y="338"/>
                    </a:lnTo>
                    <a:lnTo>
                      <a:pt x="118" y="338"/>
                    </a:lnTo>
                    <a:lnTo>
                      <a:pt x="118" y="338"/>
                    </a:lnTo>
                    <a:lnTo>
                      <a:pt x="118" y="337"/>
                    </a:lnTo>
                    <a:lnTo>
                      <a:pt x="118" y="337"/>
                    </a:lnTo>
                    <a:lnTo>
                      <a:pt x="118" y="337"/>
                    </a:lnTo>
                    <a:lnTo>
                      <a:pt x="118" y="336"/>
                    </a:lnTo>
                    <a:lnTo>
                      <a:pt x="117" y="336"/>
                    </a:lnTo>
                    <a:lnTo>
                      <a:pt x="117" y="336"/>
                    </a:lnTo>
                    <a:lnTo>
                      <a:pt x="118" y="336"/>
                    </a:lnTo>
                    <a:lnTo>
                      <a:pt x="118" y="336"/>
                    </a:lnTo>
                    <a:lnTo>
                      <a:pt x="117" y="335"/>
                    </a:lnTo>
                    <a:lnTo>
                      <a:pt x="118" y="335"/>
                    </a:lnTo>
                    <a:lnTo>
                      <a:pt x="118" y="335"/>
                    </a:lnTo>
                    <a:lnTo>
                      <a:pt x="118" y="335"/>
                    </a:lnTo>
                    <a:lnTo>
                      <a:pt x="118" y="335"/>
                    </a:lnTo>
                    <a:lnTo>
                      <a:pt x="118" y="334"/>
                    </a:lnTo>
                    <a:lnTo>
                      <a:pt x="118" y="334"/>
                    </a:lnTo>
                    <a:lnTo>
                      <a:pt x="118" y="334"/>
                    </a:lnTo>
                    <a:lnTo>
                      <a:pt x="118" y="334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8" y="333"/>
                    </a:lnTo>
                    <a:lnTo>
                      <a:pt x="118" y="333"/>
                    </a:lnTo>
                    <a:lnTo>
                      <a:pt x="118" y="333"/>
                    </a:lnTo>
                    <a:lnTo>
                      <a:pt x="118" y="332"/>
                    </a:lnTo>
                    <a:lnTo>
                      <a:pt x="118" y="332"/>
                    </a:lnTo>
                    <a:lnTo>
                      <a:pt x="118" y="332"/>
                    </a:lnTo>
                    <a:lnTo>
                      <a:pt x="118" y="332"/>
                    </a:lnTo>
                    <a:lnTo>
                      <a:pt x="118" y="332"/>
                    </a:lnTo>
                    <a:lnTo>
                      <a:pt x="118" y="331"/>
                    </a:lnTo>
                    <a:lnTo>
                      <a:pt x="118" y="331"/>
                    </a:lnTo>
                    <a:lnTo>
                      <a:pt x="118" y="331"/>
                    </a:lnTo>
                    <a:lnTo>
                      <a:pt x="118" y="331"/>
                    </a:lnTo>
                    <a:lnTo>
                      <a:pt x="118" y="331"/>
                    </a:lnTo>
                    <a:lnTo>
                      <a:pt x="118" y="330"/>
                    </a:lnTo>
                    <a:lnTo>
                      <a:pt x="118" y="330"/>
                    </a:lnTo>
                    <a:lnTo>
                      <a:pt x="118" y="330"/>
                    </a:lnTo>
                    <a:lnTo>
                      <a:pt x="118" y="329"/>
                    </a:lnTo>
                    <a:lnTo>
                      <a:pt x="118" y="329"/>
                    </a:lnTo>
                    <a:lnTo>
                      <a:pt x="118" y="329"/>
                    </a:lnTo>
                    <a:lnTo>
                      <a:pt x="118" y="328"/>
                    </a:lnTo>
                    <a:lnTo>
                      <a:pt x="118" y="328"/>
                    </a:lnTo>
                    <a:lnTo>
                      <a:pt x="118" y="328"/>
                    </a:lnTo>
                    <a:lnTo>
                      <a:pt x="119" y="328"/>
                    </a:lnTo>
                    <a:lnTo>
                      <a:pt x="119" y="328"/>
                    </a:lnTo>
                    <a:lnTo>
                      <a:pt x="119" y="328"/>
                    </a:lnTo>
                    <a:lnTo>
                      <a:pt x="119" y="328"/>
                    </a:lnTo>
                    <a:lnTo>
                      <a:pt x="119" y="328"/>
                    </a:lnTo>
                    <a:lnTo>
                      <a:pt x="120" y="328"/>
                    </a:lnTo>
                    <a:lnTo>
                      <a:pt x="119" y="327"/>
                    </a:lnTo>
                    <a:lnTo>
                      <a:pt x="119" y="327"/>
                    </a:lnTo>
                    <a:lnTo>
                      <a:pt x="119" y="327"/>
                    </a:lnTo>
                    <a:lnTo>
                      <a:pt x="119" y="327"/>
                    </a:lnTo>
                    <a:lnTo>
                      <a:pt x="119" y="327"/>
                    </a:lnTo>
                    <a:lnTo>
                      <a:pt x="120" y="327"/>
                    </a:lnTo>
                    <a:lnTo>
                      <a:pt x="120" y="327"/>
                    </a:lnTo>
                    <a:lnTo>
                      <a:pt x="120" y="327"/>
                    </a:lnTo>
                    <a:lnTo>
                      <a:pt x="120" y="327"/>
                    </a:lnTo>
                    <a:lnTo>
                      <a:pt x="119" y="327"/>
                    </a:lnTo>
                    <a:lnTo>
                      <a:pt x="120" y="326"/>
                    </a:lnTo>
                    <a:lnTo>
                      <a:pt x="120" y="326"/>
                    </a:lnTo>
                    <a:lnTo>
                      <a:pt x="120" y="327"/>
                    </a:lnTo>
                    <a:lnTo>
                      <a:pt x="120" y="327"/>
                    </a:lnTo>
                    <a:lnTo>
                      <a:pt x="120" y="326"/>
                    </a:lnTo>
                    <a:lnTo>
                      <a:pt x="120" y="326"/>
                    </a:lnTo>
                    <a:lnTo>
                      <a:pt x="121" y="326"/>
                    </a:lnTo>
                    <a:lnTo>
                      <a:pt x="121" y="326"/>
                    </a:lnTo>
                    <a:lnTo>
                      <a:pt x="121" y="325"/>
                    </a:lnTo>
                    <a:lnTo>
                      <a:pt x="122" y="325"/>
                    </a:lnTo>
                    <a:lnTo>
                      <a:pt x="122" y="325"/>
                    </a:lnTo>
                    <a:lnTo>
                      <a:pt x="122" y="325"/>
                    </a:lnTo>
                    <a:lnTo>
                      <a:pt x="123" y="324"/>
                    </a:lnTo>
                    <a:lnTo>
                      <a:pt x="123" y="324"/>
                    </a:lnTo>
                    <a:lnTo>
                      <a:pt x="123" y="323"/>
                    </a:lnTo>
                    <a:lnTo>
                      <a:pt x="124" y="323"/>
                    </a:lnTo>
                    <a:lnTo>
                      <a:pt x="124" y="323"/>
                    </a:lnTo>
                    <a:lnTo>
                      <a:pt x="124" y="322"/>
                    </a:lnTo>
                    <a:lnTo>
                      <a:pt x="125" y="322"/>
                    </a:lnTo>
                    <a:lnTo>
                      <a:pt x="125" y="322"/>
                    </a:lnTo>
                    <a:lnTo>
                      <a:pt x="124" y="322"/>
                    </a:lnTo>
                    <a:lnTo>
                      <a:pt x="124" y="322"/>
                    </a:lnTo>
                    <a:lnTo>
                      <a:pt x="124" y="322"/>
                    </a:lnTo>
                    <a:lnTo>
                      <a:pt x="124" y="321"/>
                    </a:lnTo>
                    <a:lnTo>
                      <a:pt x="124" y="321"/>
                    </a:lnTo>
                    <a:lnTo>
                      <a:pt x="125" y="322"/>
                    </a:lnTo>
                    <a:lnTo>
                      <a:pt x="125" y="321"/>
                    </a:lnTo>
                    <a:lnTo>
                      <a:pt x="125" y="322"/>
                    </a:lnTo>
                    <a:lnTo>
                      <a:pt x="125" y="321"/>
                    </a:lnTo>
                    <a:lnTo>
                      <a:pt x="125" y="321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20"/>
                    </a:lnTo>
                    <a:lnTo>
                      <a:pt x="127" y="320"/>
                    </a:lnTo>
                    <a:lnTo>
                      <a:pt x="128" y="319"/>
                    </a:lnTo>
                    <a:lnTo>
                      <a:pt x="128" y="319"/>
                    </a:lnTo>
                    <a:lnTo>
                      <a:pt x="128" y="318"/>
                    </a:lnTo>
                    <a:lnTo>
                      <a:pt x="128" y="318"/>
                    </a:lnTo>
                    <a:lnTo>
                      <a:pt x="128" y="317"/>
                    </a:lnTo>
                    <a:lnTo>
                      <a:pt x="129" y="317"/>
                    </a:lnTo>
                    <a:lnTo>
                      <a:pt x="130" y="317"/>
                    </a:lnTo>
                    <a:lnTo>
                      <a:pt x="130" y="317"/>
                    </a:lnTo>
                    <a:lnTo>
                      <a:pt x="130" y="317"/>
                    </a:lnTo>
                    <a:lnTo>
                      <a:pt x="131" y="317"/>
                    </a:lnTo>
                    <a:lnTo>
                      <a:pt x="131" y="316"/>
                    </a:lnTo>
                    <a:lnTo>
                      <a:pt x="131" y="316"/>
                    </a:lnTo>
                    <a:lnTo>
                      <a:pt x="131" y="316"/>
                    </a:lnTo>
                    <a:lnTo>
                      <a:pt x="132" y="316"/>
                    </a:lnTo>
                    <a:lnTo>
                      <a:pt x="132" y="315"/>
                    </a:lnTo>
                    <a:lnTo>
                      <a:pt x="132" y="315"/>
                    </a:lnTo>
                    <a:lnTo>
                      <a:pt x="132" y="315"/>
                    </a:lnTo>
                    <a:lnTo>
                      <a:pt x="133" y="314"/>
                    </a:lnTo>
                    <a:lnTo>
                      <a:pt x="133" y="314"/>
                    </a:lnTo>
                    <a:lnTo>
                      <a:pt x="133" y="314"/>
                    </a:lnTo>
                    <a:lnTo>
                      <a:pt x="133" y="313"/>
                    </a:lnTo>
                    <a:lnTo>
                      <a:pt x="133" y="312"/>
                    </a:lnTo>
                    <a:lnTo>
                      <a:pt x="132" y="311"/>
                    </a:lnTo>
                    <a:lnTo>
                      <a:pt x="133" y="311"/>
                    </a:lnTo>
                    <a:lnTo>
                      <a:pt x="133" y="310"/>
                    </a:lnTo>
                    <a:lnTo>
                      <a:pt x="133" y="310"/>
                    </a:lnTo>
                    <a:lnTo>
                      <a:pt x="133" y="310"/>
                    </a:lnTo>
                    <a:lnTo>
                      <a:pt x="133" y="309"/>
                    </a:lnTo>
                    <a:lnTo>
                      <a:pt x="133" y="308"/>
                    </a:lnTo>
                    <a:lnTo>
                      <a:pt x="133" y="308"/>
                    </a:lnTo>
                    <a:lnTo>
                      <a:pt x="132" y="308"/>
                    </a:lnTo>
                    <a:lnTo>
                      <a:pt x="132" y="307"/>
                    </a:lnTo>
                    <a:lnTo>
                      <a:pt x="132" y="307"/>
                    </a:lnTo>
                    <a:lnTo>
                      <a:pt x="131" y="307"/>
                    </a:lnTo>
                    <a:lnTo>
                      <a:pt x="130" y="307"/>
                    </a:lnTo>
                    <a:lnTo>
                      <a:pt x="130" y="306"/>
                    </a:lnTo>
                    <a:lnTo>
                      <a:pt x="130" y="305"/>
                    </a:lnTo>
                    <a:lnTo>
                      <a:pt x="130" y="305"/>
                    </a:lnTo>
                    <a:lnTo>
                      <a:pt x="130" y="305"/>
                    </a:lnTo>
                    <a:lnTo>
                      <a:pt x="129" y="304"/>
                    </a:lnTo>
                    <a:lnTo>
                      <a:pt x="129" y="304"/>
                    </a:lnTo>
                    <a:lnTo>
                      <a:pt x="129" y="303"/>
                    </a:lnTo>
                    <a:lnTo>
                      <a:pt x="129" y="303"/>
                    </a:lnTo>
                    <a:lnTo>
                      <a:pt x="129" y="302"/>
                    </a:lnTo>
                    <a:lnTo>
                      <a:pt x="129" y="302"/>
                    </a:lnTo>
                    <a:lnTo>
                      <a:pt x="129" y="302"/>
                    </a:lnTo>
                    <a:lnTo>
                      <a:pt x="128" y="302"/>
                    </a:lnTo>
                    <a:lnTo>
                      <a:pt x="128" y="301"/>
                    </a:lnTo>
                    <a:lnTo>
                      <a:pt x="128" y="300"/>
                    </a:lnTo>
                    <a:lnTo>
                      <a:pt x="128" y="300"/>
                    </a:lnTo>
                    <a:lnTo>
                      <a:pt x="128" y="300"/>
                    </a:lnTo>
                    <a:lnTo>
                      <a:pt x="128" y="300"/>
                    </a:lnTo>
                    <a:lnTo>
                      <a:pt x="128" y="299"/>
                    </a:lnTo>
                    <a:lnTo>
                      <a:pt x="128" y="299"/>
                    </a:lnTo>
                    <a:lnTo>
                      <a:pt x="128" y="299"/>
                    </a:lnTo>
                    <a:lnTo>
                      <a:pt x="128" y="298"/>
                    </a:lnTo>
                    <a:lnTo>
                      <a:pt x="129" y="298"/>
                    </a:lnTo>
                    <a:lnTo>
                      <a:pt x="129" y="298"/>
                    </a:lnTo>
                    <a:lnTo>
                      <a:pt x="129" y="297"/>
                    </a:lnTo>
                    <a:lnTo>
                      <a:pt x="129" y="297"/>
                    </a:lnTo>
                    <a:lnTo>
                      <a:pt x="129" y="297"/>
                    </a:lnTo>
                    <a:lnTo>
                      <a:pt x="129" y="297"/>
                    </a:lnTo>
                    <a:lnTo>
                      <a:pt x="128" y="297"/>
                    </a:lnTo>
                    <a:lnTo>
                      <a:pt x="128" y="297"/>
                    </a:lnTo>
                    <a:lnTo>
                      <a:pt x="128" y="297"/>
                    </a:lnTo>
                    <a:lnTo>
                      <a:pt x="128" y="296"/>
                    </a:lnTo>
                    <a:lnTo>
                      <a:pt x="128" y="296"/>
                    </a:lnTo>
                    <a:lnTo>
                      <a:pt x="128" y="296"/>
                    </a:lnTo>
                    <a:lnTo>
                      <a:pt x="128" y="296"/>
                    </a:lnTo>
                    <a:lnTo>
                      <a:pt x="128" y="295"/>
                    </a:lnTo>
                    <a:lnTo>
                      <a:pt x="127" y="295"/>
                    </a:lnTo>
                    <a:lnTo>
                      <a:pt x="127" y="295"/>
                    </a:lnTo>
                    <a:lnTo>
                      <a:pt x="127" y="295"/>
                    </a:lnTo>
                    <a:lnTo>
                      <a:pt x="127" y="294"/>
                    </a:lnTo>
                    <a:lnTo>
                      <a:pt x="128" y="294"/>
                    </a:lnTo>
                    <a:lnTo>
                      <a:pt x="128" y="294"/>
                    </a:lnTo>
                    <a:lnTo>
                      <a:pt x="127" y="294"/>
                    </a:lnTo>
                    <a:lnTo>
                      <a:pt x="128" y="294"/>
                    </a:lnTo>
                    <a:lnTo>
                      <a:pt x="128" y="294"/>
                    </a:lnTo>
                    <a:lnTo>
                      <a:pt x="128" y="293"/>
                    </a:lnTo>
                    <a:lnTo>
                      <a:pt x="128" y="293"/>
                    </a:lnTo>
                    <a:lnTo>
                      <a:pt x="128" y="293"/>
                    </a:lnTo>
                    <a:lnTo>
                      <a:pt x="128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3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6" y="292"/>
                    </a:lnTo>
                    <a:lnTo>
                      <a:pt x="126" y="292"/>
                    </a:lnTo>
                    <a:lnTo>
                      <a:pt x="125" y="292"/>
                    </a:lnTo>
                    <a:lnTo>
                      <a:pt x="125" y="292"/>
                    </a:lnTo>
                    <a:lnTo>
                      <a:pt x="125" y="292"/>
                    </a:lnTo>
                    <a:lnTo>
                      <a:pt x="125" y="293"/>
                    </a:lnTo>
                    <a:lnTo>
                      <a:pt x="125" y="293"/>
                    </a:lnTo>
                    <a:lnTo>
                      <a:pt x="125" y="293"/>
                    </a:lnTo>
                    <a:lnTo>
                      <a:pt x="124" y="293"/>
                    </a:lnTo>
                    <a:lnTo>
                      <a:pt x="124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3" y="292"/>
                    </a:lnTo>
                    <a:lnTo>
                      <a:pt x="123" y="292"/>
                    </a:lnTo>
                    <a:lnTo>
                      <a:pt x="123" y="293"/>
                    </a:lnTo>
                    <a:lnTo>
                      <a:pt x="122" y="293"/>
                    </a:lnTo>
                    <a:lnTo>
                      <a:pt x="121" y="293"/>
                    </a:lnTo>
                    <a:lnTo>
                      <a:pt x="121" y="292"/>
                    </a:lnTo>
                    <a:lnTo>
                      <a:pt x="121" y="291"/>
                    </a:lnTo>
                    <a:lnTo>
                      <a:pt x="120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20" y="291"/>
                    </a:lnTo>
                    <a:lnTo>
                      <a:pt x="120" y="291"/>
                    </a:lnTo>
                    <a:lnTo>
                      <a:pt x="120" y="291"/>
                    </a:lnTo>
                    <a:lnTo>
                      <a:pt x="119" y="292"/>
                    </a:lnTo>
                    <a:lnTo>
                      <a:pt x="118" y="291"/>
                    </a:lnTo>
                    <a:lnTo>
                      <a:pt x="118" y="291"/>
                    </a:lnTo>
                    <a:lnTo>
                      <a:pt x="118" y="291"/>
                    </a:lnTo>
                    <a:lnTo>
                      <a:pt x="118" y="291"/>
                    </a:lnTo>
                    <a:lnTo>
                      <a:pt x="117" y="291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1"/>
                    </a:lnTo>
                    <a:lnTo>
                      <a:pt x="116" y="291"/>
                    </a:lnTo>
                    <a:lnTo>
                      <a:pt x="115" y="291"/>
                    </a:lnTo>
                    <a:lnTo>
                      <a:pt x="115" y="291"/>
                    </a:lnTo>
                    <a:lnTo>
                      <a:pt x="115" y="291"/>
                    </a:lnTo>
                    <a:lnTo>
                      <a:pt x="114" y="290"/>
                    </a:lnTo>
                    <a:lnTo>
                      <a:pt x="114" y="291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2" y="291"/>
                    </a:lnTo>
                    <a:lnTo>
                      <a:pt x="112" y="292"/>
                    </a:lnTo>
                    <a:lnTo>
                      <a:pt x="112" y="292"/>
                    </a:lnTo>
                    <a:lnTo>
                      <a:pt x="112" y="292"/>
                    </a:lnTo>
                    <a:lnTo>
                      <a:pt x="111" y="292"/>
                    </a:lnTo>
                    <a:lnTo>
                      <a:pt x="111" y="292"/>
                    </a:lnTo>
                    <a:lnTo>
                      <a:pt x="111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1"/>
                    </a:lnTo>
                    <a:lnTo>
                      <a:pt x="108" y="290"/>
                    </a:lnTo>
                    <a:lnTo>
                      <a:pt x="108" y="290"/>
                    </a:lnTo>
                    <a:lnTo>
                      <a:pt x="107" y="290"/>
                    </a:lnTo>
                    <a:lnTo>
                      <a:pt x="107" y="290"/>
                    </a:lnTo>
                    <a:lnTo>
                      <a:pt x="106" y="290"/>
                    </a:lnTo>
                    <a:lnTo>
                      <a:pt x="106" y="291"/>
                    </a:lnTo>
                    <a:lnTo>
                      <a:pt x="105" y="290"/>
                    </a:lnTo>
                    <a:lnTo>
                      <a:pt x="105" y="289"/>
                    </a:lnTo>
                    <a:lnTo>
                      <a:pt x="105" y="289"/>
                    </a:lnTo>
                    <a:lnTo>
                      <a:pt x="105" y="288"/>
                    </a:lnTo>
                    <a:lnTo>
                      <a:pt x="105" y="288"/>
                    </a:lnTo>
                    <a:lnTo>
                      <a:pt x="105" y="288"/>
                    </a:lnTo>
                    <a:lnTo>
                      <a:pt x="104" y="288"/>
                    </a:lnTo>
                    <a:lnTo>
                      <a:pt x="104" y="288"/>
                    </a:lnTo>
                    <a:lnTo>
                      <a:pt x="103" y="287"/>
                    </a:lnTo>
                    <a:lnTo>
                      <a:pt x="103" y="288"/>
                    </a:lnTo>
                    <a:lnTo>
                      <a:pt x="102" y="288"/>
                    </a:lnTo>
                    <a:lnTo>
                      <a:pt x="102" y="288"/>
                    </a:lnTo>
                    <a:lnTo>
                      <a:pt x="102" y="288"/>
                    </a:lnTo>
                    <a:lnTo>
                      <a:pt x="101" y="289"/>
                    </a:lnTo>
                    <a:lnTo>
                      <a:pt x="101" y="289"/>
                    </a:lnTo>
                    <a:lnTo>
                      <a:pt x="101" y="289"/>
                    </a:lnTo>
                    <a:lnTo>
                      <a:pt x="101" y="289"/>
                    </a:lnTo>
                    <a:lnTo>
                      <a:pt x="100" y="289"/>
                    </a:lnTo>
                    <a:lnTo>
                      <a:pt x="100" y="289"/>
                    </a:lnTo>
                    <a:lnTo>
                      <a:pt x="100" y="289"/>
                    </a:lnTo>
                    <a:lnTo>
                      <a:pt x="100" y="289"/>
                    </a:lnTo>
                    <a:lnTo>
                      <a:pt x="100" y="289"/>
                    </a:lnTo>
                    <a:lnTo>
                      <a:pt x="100" y="290"/>
                    </a:lnTo>
                    <a:lnTo>
                      <a:pt x="100" y="291"/>
                    </a:lnTo>
                    <a:lnTo>
                      <a:pt x="100" y="291"/>
                    </a:lnTo>
                    <a:lnTo>
                      <a:pt x="100" y="291"/>
                    </a:lnTo>
                    <a:lnTo>
                      <a:pt x="100" y="291"/>
                    </a:lnTo>
                    <a:lnTo>
                      <a:pt x="100" y="291"/>
                    </a:lnTo>
                    <a:lnTo>
                      <a:pt x="99" y="291"/>
                    </a:lnTo>
                    <a:lnTo>
                      <a:pt x="99" y="291"/>
                    </a:lnTo>
                    <a:lnTo>
                      <a:pt x="99" y="291"/>
                    </a:lnTo>
                    <a:lnTo>
                      <a:pt x="98" y="291"/>
                    </a:lnTo>
                    <a:lnTo>
                      <a:pt x="98" y="291"/>
                    </a:lnTo>
                    <a:lnTo>
                      <a:pt x="98" y="290"/>
                    </a:lnTo>
                    <a:lnTo>
                      <a:pt x="97" y="290"/>
                    </a:lnTo>
                    <a:lnTo>
                      <a:pt x="97" y="290"/>
                    </a:lnTo>
                    <a:lnTo>
                      <a:pt x="96" y="290"/>
                    </a:lnTo>
                    <a:lnTo>
                      <a:pt x="96" y="290"/>
                    </a:lnTo>
                    <a:lnTo>
                      <a:pt x="96" y="289"/>
                    </a:lnTo>
                    <a:lnTo>
                      <a:pt x="96" y="289"/>
                    </a:lnTo>
                    <a:lnTo>
                      <a:pt x="96" y="288"/>
                    </a:lnTo>
                    <a:lnTo>
                      <a:pt x="95" y="288"/>
                    </a:lnTo>
                    <a:lnTo>
                      <a:pt x="95" y="288"/>
                    </a:lnTo>
                    <a:lnTo>
                      <a:pt x="95" y="287"/>
                    </a:lnTo>
                    <a:lnTo>
                      <a:pt x="95" y="287"/>
                    </a:lnTo>
                    <a:lnTo>
                      <a:pt x="95" y="287"/>
                    </a:lnTo>
                    <a:lnTo>
                      <a:pt x="95" y="286"/>
                    </a:lnTo>
                    <a:lnTo>
                      <a:pt x="94" y="286"/>
                    </a:lnTo>
                    <a:lnTo>
                      <a:pt x="93" y="286"/>
                    </a:lnTo>
                    <a:lnTo>
                      <a:pt x="93" y="286"/>
                    </a:lnTo>
                    <a:lnTo>
                      <a:pt x="93" y="286"/>
                    </a:lnTo>
                    <a:lnTo>
                      <a:pt x="92" y="286"/>
                    </a:lnTo>
                    <a:lnTo>
                      <a:pt x="92" y="286"/>
                    </a:lnTo>
                    <a:lnTo>
                      <a:pt x="92" y="285"/>
                    </a:lnTo>
                    <a:lnTo>
                      <a:pt x="93" y="285"/>
                    </a:lnTo>
                    <a:lnTo>
                      <a:pt x="93" y="284"/>
                    </a:lnTo>
                    <a:lnTo>
                      <a:pt x="93" y="284"/>
                    </a:lnTo>
                    <a:lnTo>
                      <a:pt x="92" y="284"/>
                    </a:lnTo>
                    <a:lnTo>
                      <a:pt x="92" y="284"/>
                    </a:lnTo>
                    <a:lnTo>
                      <a:pt x="92" y="283"/>
                    </a:lnTo>
                    <a:lnTo>
                      <a:pt x="92" y="282"/>
                    </a:lnTo>
                    <a:lnTo>
                      <a:pt x="91" y="282"/>
                    </a:lnTo>
                    <a:lnTo>
                      <a:pt x="49" y="282"/>
                    </a:lnTo>
                    <a:lnTo>
                      <a:pt x="16" y="282"/>
                    </a:lnTo>
                    <a:lnTo>
                      <a:pt x="7" y="282"/>
                    </a:lnTo>
                    <a:lnTo>
                      <a:pt x="7" y="282"/>
                    </a:lnTo>
                    <a:lnTo>
                      <a:pt x="7" y="282"/>
                    </a:lnTo>
                    <a:lnTo>
                      <a:pt x="8" y="282"/>
                    </a:lnTo>
                    <a:lnTo>
                      <a:pt x="9" y="282"/>
                    </a:lnTo>
                    <a:lnTo>
                      <a:pt x="9" y="281"/>
                    </a:lnTo>
                    <a:lnTo>
                      <a:pt x="9" y="281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80"/>
                    </a:lnTo>
                    <a:lnTo>
                      <a:pt x="9" y="280"/>
                    </a:lnTo>
                    <a:lnTo>
                      <a:pt x="9" y="279"/>
                    </a:lnTo>
                    <a:lnTo>
                      <a:pt x="9" y="279"/>
                    </a:lnTo>
                    <a:lnTo>
                      <a:pt x="9" y="279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9" y="277"/>
                    </a:lnTo>
                    <a:lnTo>
                      <a:pt x="10" y="277"/>
                    </a:lnTo>
                    <a:lnTo>
                      <a:pt x="10" y="276"/>
                    </a:lnTo>
                    <a:lnTo>
                      <a:pt x="9" y="276"/>
                    </a:lnTo>
                    <a:lnTo>
                      <a:pt x="9" y="276"/>
                    </a:lnTo>
                    <a:lnTo>
                      <a:pt x="9" y="276"/>
                    </a:lnTo>
                    <a:lnTo>
                      <a:pt x="9" y="275"/>
                    </a:lnTo>
                    <a:lnTo>
                      <a:pt x="9" y="275"/>
                    </a:lnTo>
                    <a:lnTo>
                      <a:pt x="9" y="275"/>
                    </a:lnTo>
                    <a:lnTo>
                      <a:pt x="9" y="275"/>
                    </a:lnTo>
                    <a:lnTo>
                      <a:pt x="9" y="275"/>
                    </a:lnTo>
                    <a:lnTo>
                      <a:pt x="9" y="274"/>
                    </a:lnTo>
                    <a:lnTo>
                      <a:pt x="9" y="274"/>
                    </a:lnTo>
                    <a:lnTo>
                      <a:pt x="9" y="274"/>
                    </a:lnTo>
                    <a:lnTo>
                      <a:pt x="9" y="272"/>
                    </a:lnTo>
                    <a:lnTo>
                      <a:pt x="9" y="271"/>
                    </a:lnTo>
                    <a:lnTo>
                      <a:pt x="9" y="271"/>
                    </a:lnTo>
                    <a:lnTo>
                      <a:pt x="10" y="271"/>
                    </a:lnTo>
                    <a:lnTo>
                      <a:pt x="10" y="271"/>
                    </a:lnTo>
                    <a:lnTo>
                      <a:pt x="10" y="270"/>
                    </a:lnTo>
                    <a:lnTo>
                      <a:pt x="10" y="270"/>
                    </a:lnTo>
                    <a:lnTo>
                      <a:pt x="10" y="269"/>
                    </a:lnTo>
                    <a:lnTo>
                      <a:pt x="10" y="268"/>
                    </a:lnTo>
                    <a:lnTo>
                      <a:pt x="10" y="268"/>
                    </a:lnTo>
                    <a:lnTo>
                      <a:pt x="10" y="268"/>
                    </a:lnTo>
                    <a:lnTo>
                      <a:pt x="10" y="267"/>
                    </a:lnTo>
                    <a:lnTo>
                      <a:pt x="10" y="267"/>
                    </a:lnTo>
                    <a:lnTo>
                      <a:pt x="10" y="267"/>
                    </a:lnTo>
                    <a:lnTo>
                      <a:pt x="10" y="267"/>
                    </a:lnTo>
                    <a:lnTo>
                      <a:pt x="11" y="267"/>
                    </a:lnTo>
                    <a:lnTo>
                      <a:pt x="11" y="266"/>
                    </a:lnTo>
                    <a:lnTo>
                      <a:pt x="11" y="267"/>
                    </a:lnTo>
                    <a:lnTo>
                      <a:pt x="11" y="268"/>
                    </a:lnTo>
                    <a:lnTo>
                      <a:pt x="12" y="268"/>
                    </a:lnTo>
                    <a:lnTo>
                      <a:pt x="12" y="268"/>
                    </a:lnTo>
                    <a:lnTo>
                      <a:pt x="12" y="268"/>
                    </a:lnTo>
                    <a:lnTo>
                      <a:pt x="13" y="268"/>
                    </a:lnTo>
                    <a:lnTo>
                      <a:pt x="13" y="267"/>
                    </a:lnTo>
                    <a:lnTo>
                      <a:pt x="12" y="267"/>
                    </a:lnTo>
                    <a:lnTo>
                      <a:pt x="12" y="267"/>
                    </a:lnTo>
                    <a:lnTo>
                      <a:pt x="12" y="266"/>
                    </a:lnTo>
                    <a:lnTo>
                      <a:pt x="12" y="266"/>
                    </a:lnTo>
                    <a:lnTo>
                      <a:pt x="13" y="265"/>
                    </a:lnTo>
                    <a:lnTo>
                      <a:pt x="12" y="265"/>
                    </a:lnTo>
                    <a:lnTo>
                      <a:pt x="12" y="265"/>
                    </a:lnTo>
                    <a:lnTo>
                      <a:pt x="12" y="265"/>
                    </a:lnTo>
                    <a:lnTo>
                      <a:pt x="12" y="264"/>
                    </a:lnTo>
                    <a:lnTo>
                      <a:pt x="12" y="263"/>
                    </a:lnTo>
                    <a:lnTo>
                      <a:pt x="12" y="263"/>
                    </a:lnTo>
                    <a:lnTo>
                      <a:pt x="12" y="263"/>
                    </a:lnTo>
                    <a:lnTo>
                      <a:pt x="12" y="263"/>
                    </a:lnTo>
                    <a:lnTo>
                      <a:pt x="12" y="262"/>
                    </a:lnTo>
                    <a:lnTo>
                      <a:pt x="12" y="262"/>
                    </a:lnTo>
                    <a:lnTo>
                      <a:pt x="12" y="262"/>
                    </a:lnTo>
                    <a:lnTo>
                      <a:pt x="13" y="261"/>
                    </a:lnTo>
                    <a:lnTo>
                      <a:pt x="13" y="261"/>
                    </a:lnTo>
                    <a:lnTo>
                      <a:pt x="12" y="261"/>
                    </a:lnTo>
                    <a:lnTo>
                      <a:pt x="12" y="261"/>
                    </a:lnTo>
                    <a:lnTo>
                      <a:pt x="12" y="261"/>
                    </a:lnTo>
                    <a:lnTo>
                      <a:pt x="11" y="260"/>
                    </a:lnTo>
                    <a:lnTo>
                      <a:pt x="11" y="260"/>
                    </a:lnTo>
                    <a:lnTo>
                      <a:pt x="11" y="260"/>
                    </a:lnTo>
                    <a:lnTo>
                      <a:pt x="11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2" y="258"/>
                    </a:lnTo>
                    <a:lnTo>
                      <a:pt x="12" y="258"/>
                    </a:lnTo>
                    <a:lnTo>
                      <a:pt x="12" y="258"/>
                    </a:lnTo>
                    <a:lnTo>
                      <a:pt x="12" y="258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6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2" y="255"/>
                    </a:lnTo>
                    <a:lnTo>
                      <a:pt x="12" y="255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3"/>
                    </a:lnTo>
                    <a:lnTo>
                      <a:pt x="12" y="253"/>
                    </a:lnTo>
                    <a:lnTo>
                      <a:pt x="12" y="252"/>
                    </a:lnTo>
                    <a:lnTo>
                      <a:pt x="12" y="252"/>
                    </a:lnTo>
                    <a:lnTo>
                      <a:pt x="12" y="252"/>
                    </a:lnTo>
                    <a:lnTo>
                      <a:pt x="12" y="251"/>
                    </a:lnTo>
                    <a:lnTo>
                      <a:pt x="12" y="251"/>
                    </a:lnTo>
                    <a:lnTo>
                      <a:pt x="12" y="250"/>
                    </a:lnTo>
                    <a:lnTo>
                      <a:pt x="12" y="250"/>
                    </a:lnTo>
                    <a:lnTo>
                      <a:pt x="12" y="249"/>
                    </a:lnTo>
                    <a:lnTo>
                      <a:pt x="13" y="249"/>
                    </a:lnTo>
                    <a:lnTo>
                      <a:pt x="13" y="248"/>
                    </a:lnTo>
                    <a:lnTo>
                      <a:pt x="13" y="248"/>
                    </a:lnTo>
                    <a:lnTo>
                      <a:pt x="13" y="247"/>
                    </a:lnTo>
                    <a:lnTo>
                      <a:pt x="12" y="247"/>
                    </a:lnTo>
                    <a:lnTo>
                      <a:pt x="12" y="247"/>
                    </a:lnTo>
                    <a:lnTo>
                      <a:pt x="12" y="246"/>
                    </a:lnTo>
                    <a:lnTo>
                      <a:pt x="12" y="245"/>
                    </a:lnTo>
                    <a:lnTo>
                      <a:pt x="12" y="244"/>
                    </a:lnTo>
                    <a:lnTo>
                      <a:pt x="12" y="243"/>
                    </a:lnTo>
                    <a:lnTo>
                      <a:pt x="12" y="243"/>
                    </a:lnTo>
                    <a:lnTo>
                      <a:pt x="13" y="243"/>
                    </a:lnTo>
                    <a:lnTo>
                      <a:pt x="13" y="242"/>
                    </a:lnTo>
                    <a:lnTo>
                      <a:pt x="13" y="241"/>
                    </a:lnTo>
                    <a:lnTo>
                      <a:pt x="12" y="241"/>
                    </a:lnTo>
                    <a:lnTo>
                      <a:pt x="12" y="241"/>
                    </a:lnTo>
                    <a:lnTo>
                      <a:pt x="13" y="240"/>
                    </a:lnTo>
                    <a:lnTo>
                      <a:pt x="13" y="240"/>
                    </a:lnTo>
                    <a:lnTo>
                      <a:pt x="13" y="239"/>
                    </a:lnTo>
                    <a:lnTo>
                      <a:pt x="13" y="239"/>
                    </a:lnTo>
                    <a:lnTo>
                      <a:pt x="14" y="238"/>
                    </a:lnTo>
                    <a:lnTo>
                      <a:pt x="13" y="238"/>
                    </a:lnTo>
                    <a:lnTo>
                      <a:pt x="13" y="238"/>
                    </a:lnTo>
                    <a:lnTo>
                      <a:pt x="13" y="238"/>
                    </a:lnTo>
                    <a:lnTo>
                      <a:pt x="13" y="238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7"/>
                    </a:lnTo>
                    <a:lnTo>
                      <a:pt x="12" y="237"/>
                    </a:lnTo>
                    <a:lnTo>
                      <a:pt x="11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10" y="233"/>
                    </a:lnTo>
                    <a:lnTo>
                      <a:pt x="10" y="233"/>
                    </a:lnTo>
                    <a:lnTo>
                      <a:pt x="10" y="233"/>
                    </a:lnTo>
                    <a:lnTo>
                      <a:pt x="9" y="233"/>
                    </a:lnTo>
                    <a:lnTo>
                      <a:pt x="9" y="232"/>
                    </a:lnTo>
                    <a:lnTo>
                      <a:pt x="9" y="232"/>
                    </a:lnTo>
                    <a:lnTo>
                      <a:pt x="9" y="231"/>
                    </a:lnTo>
                    <a:lnTo>
                      <a:pt x="8" y="232"/>
                    </a:lnTo>
                    <a:lnTo>
                      <a:pt x="8" y="231"/>
                    </a:lnTo>
                    <a:lnTo>
                      <a:pt x="8" y="231"/>
                    </a:lnTo>
                    <a:lnTo>
                      <a:pt x="7" y="230"/>
                    </a:lnTo>
                    <a:lnTo>
                      <a:pt x="7" y="230"/>
                    </a:lnTo>
                    <a:lnTo>
                      <a:pt x="7" y="230"/>
                    </a:lnTo>
                    <a:lnTo>
                      <a:pt x="7" y="230"/>
                    </a:lnTo>
                    <a:lnTo>
                      <a:pt x="7" y="230"/>
                    </a:lnTo>
                    <a:lnTo>
                      <a:pt x="6" y="230"/>
                    </a:lnTo>
                    <a:lnTo>
                      <a:pt x="7" y="230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7" y="228"/>
                    </a:lnTo>
                    <a:lnTo>
                      <a:pt x="7" y="228"/>
                    </a:lnTo>
                    <a:lnTo>
                      <a:pt x="6" y="227"/>
                    </a:lnTo>
                    <a:lnTo>
                      <a:pt x="6" y="227"/>
                    </a:lnTo>
                    <a:lnTo>
                      <a:pt x="5" y="226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5"/>
                    </a:lnTo>
                    <a:lnTo>
                      <a:pt x="5" y="224"/>
                    </a:lnTo>
                    <a:lnTo>
                      <a:pt x="4" y="224"/>
                    </a:lnTo>
                    <a:lnTo>
                      <a:pt x="4" y="224"/>
                    </a:lnTo>
                    <a:lnTo>
                      <a:pt x="4" y="223"/>
                    </a:lnTo>
                    <a:lnTo>
                      <a:pt x="4" y="223"/>
                    </a:lnTo>
                    <a:lnTo>
                      <a:pt x="5" y="223"/>
                    </a:lnTo>
                    <a:lnTo>
                      <a:pt x="5" y="222"/>
                    </a:lnTo>
                    <a:lnTo>
                      <a:pt x="5" y="222"/>
                    </a:lnTo>
                    <a:lnTo>
                      <a:pt x="5" y="222"/>
                    </a:lnTo>
                    <a:lnTo>
                      <a:pt x="5" y="221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1"/>
                    </a:lnTo>
                    <a:lnTo>
                      <a:pt x="6" y="221"/>
                    </a:lnTo>
                    <a:lnTo>
                      <a:pt x="6" y="220"/>
                    </a:lnTo>
                    <a:lnTo>
                      <a:pt x="6" y="220"/>
                    </a:lnTo>
                    <a:lnTo>
                      <a:pt x="6" y="219"/>
                    </a:lnTo>
                    <a:lnTo>
                      <a:pt x="6" y="219"/>
                    </a:lnTo>
                    <a:lnTo>
                      <a:pt x="6" y="219"/>
                    </a:lnTo>
                    <a:lnTo>
                      <a:pt x="5" y="219"/>
                    </a:lnTo>
                    <a:lnTo>
                      <a:pt x="4" y="218"/>
                    </a:lnTo>
                    <a:lnTo>
                      <a:pt x="4" y="218"/>
                    </a:lnTo>
                    <a:lnTo>
                      <a:pt x="4" y="218"/>
                    </a:lnTo>
                    <a:lnTo>
                      <a:pt x="3" y="218"/>
                    </a:lnTo>
                    <a:lnTo>
                      <a:pt x="3" y="218"/>
                    </a:lnTo>
                    <a:lnTo>
                      <a:pt x="3" y="218"/>
                    </a:lnTo>
                    <a:lnTo>
                      <a:pt x="3" y="217"/>
                    </a:lnTo>
                    <a:lnTo>
                      <a:pt x="3" y="217"/>
                    </a:lnTo>
                    <a:lnTo>
                      <a:pt x="3" y="217"/>
                    </a:lnTo>
                    <a:lnTo>
                      <a:pt x="3" y="216"/>
                    </a:lnTo>
                    <a:lnTo>
                      <a:pt x="3" y="216"/>
                    </a:lnTo>
                    <a:lnTo>
                      <a:pt x="3" y="215"/>
                    </a:lnTo>
                    <a:lnTo>
                      <a:pt x="3" y="215"/>
                    </a:lnTo>
                    <a:lnTo>
                      <a:pt x="3" y="214"/>
                    </a:lnTo>
                    <a:lnTo>
                      <a:pt x="4" y="214"/>
                    </a:lnTo>
                    <a:lnTo>
                      <a:pt x="4" y="213"/>
                    </a:lnTo>
                    <a:lnTo>
                      <a:pt x="4" y="213"/>
                    </a:lnTo>
                    <a:lnTo>
                      <a:pt x="4" y="212"/>
                    </a:lnTo>
                    <a:lnTo>
                      <a:pt x="4" y="212"/>
                    </a:lnTo>
                    <a:lnTo>
                      <a:pt x="4" y="212"/>
                    </a:lnTo>
                    <a:lnTo>
                      <a:pt x="4" y="211"/>
                    </a:lnTo>
                    <a:lnTo>
                      <a:pt x="4" y="210"/>
                    </a:lnTo>
                    <a:lnTo>
                      <a:pt x="4" y="210"/>
                    </a:lnTo>
                    <a:lnTo>
                      <a:pt x="4" y="210"/>
                    </a:lnTo>
                    <a:lnTo>
                      <a:pt x="4" y="210"/>
                    </a:lnTo>
                    <a:lnTo>
                      <a:pt x="5" y="209"/>
                    </a:lnTo>
                    <a:lnTo>
                      <a:pt x="6" y="209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7" y="207"/>
                    </a:lnTo>
                    <a:lnTo>
                      <a:pt x="7" y="207"/>
                    </a:lnTo>
                    <a:lnTo>
                      <a:pt x="7" y="207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8" y="204"/>
                    </a:lnTo>
                    <a:lnTo>
                      <a:pt x="8" y="203"/>
                    </a:lnTo>
                    <a:lnTo>
                      <a:pt x="8" y="203"/>
                    </a:lnTo>
                    <a:lnTo>
                      <a:pt x="7" y="203"/>
                    </a:lnTo>
                    <a:lnTo>
                      <a:pt x="7" y="203"/>
                    </a:lnTo>
                    <a:lnTo>
                      <a:pt x="8" y="203"/>
                    </a:lnTo>
                    <a:lnTo>
                      <a:pt x="8" y="202"/>
                    </a:lnTo>
                    <a:lnTo>
                      <a:pt x="8" y="202"/>
                    </a:lnTo>
                    <a:lnTo>
                      <a:pt x="8" y="202"/>
                    </a:lnTo>
                    <a:lnTo>
                      <a:pt x="9" y="202"/>
                    </a:lnTo>
                    <a:lnTo>
                      <a:pt x="9" y="201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8" y="199"/>
                    </a:lnTo>
                    <a:lnTo>
                      <a:pt x="8" y="198"/>
                    </a:lnTo>
                    <a:lnTo>
                      <a:pt x="9" y="198"/>
                    </a:lnTo>
                    <a:lnTo>
                      <a:pt x="9" y="198"/>
                    </a:lnTo>
                    <a:lnTo>
                      <a:pt x="10" y="197"/>
                    </a:lnTo>
                    <a:lnTo>
                      <a:pt x="10" y="197"/>
                    </a:lnTo>
                    <a:lnTo>
                      <a:pt x="9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5"/>
                    </a:lnTo>
                    <a:lnTo>
                      <a:pt x="9" y="194"/>
                    </a:lnTo>
                    <a:lnTo>
                      <a:pt x="9" y="193"/>
                    </a:lnTo>
                    <a:lnTo>
                      <a:pt x="9" y="193"/>
                    </a:lnTo>
                    <a:lnTo>
                      <a:pt x="9" y="192"/>
                    </a:lnTo>
                    <a:lnTo>
                      <a:pt x="9" y="192"/>
                    </a:lnTo>
                    <a:lnTo>
                      <a:pt x="8" y="192"/>
                    </a:lnTo>
                    <a:lnTo>
                      <a:pt x="8" y="192"/>
                    </a:lnTo>
                    <a:lnTo>
                      <a:pt x="8" y="191"/>
                    </a:lnTo>
                    <a:lnTo>
                      <a:pt x="8" y="191"/>
                    </a:lnTo>
                    <a:lnTo>
                      <a:pt x="8" y="190"/>
                    </a:lnTo>
                    <a:lnTo>
                      <a:pt x="8" y="190"/>
                    </a:lnTo>
                    <a:lnTo>
                      <a:pt x="7" y="190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7" y="188"/>
                    </a:lnTo>
                    <a:lnTo>
                      <a:pt x="8" y="187"/>
                    </a:lnTo>
                    <a:lnTo>
                      <a:pt x="8" y="186"/>
                    </a:lnTo>
                    <a:lnTo>
                      <a:pt x="8" y="186"/>
                    </a:lnTo>
                    <a:lnTo>
                      <a:pt x="7" y="185"/>
                    </a:lnTo>
                    <a:lnTo>
                      <a:pt x="6" y="185"/>
                    </a:lnTo>
                    <a:lnTo>
                      <a:pt x="6" y="185"/>
                    </a:lnTo>
                    <a:lnTo>
                      <a:pt x="6" y="185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4" y="184"/>
                    </a:lnTo>
                    <a:lnTo>
                      <a:pt x="4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6" y="183"/>
                    </a:lnTo>
                    <a:lnTo>
                      <a:pt x="6" y="183"/>
                    </a:lnTo>
                    <a:lnTo>
                      <a:pt x="7" y="184"/>
                    </a:lnTo>
                    <a:lnTo>
                      <a:pt x="8" y="183"/>
                    </a:lnTo>
                    <a:lnTo>
                      <a:pt x="8" y="183"/>
                    </a:lnTo>
                    <a:lnTo>
                      <a:pt x="8" y="183"/>
                    </a:lnTo>
                    <a:lnTo>
                      <a:pt x="9" y="182"/>
                    </a:lnTo>
                    <a:lnTo>
                      <a:pt x="9" y="182"/>
                    </a:lnTo>
                    <a:lnTo>
                      <a:pt x="10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1" y="178"/>
                    </a:lnTo>
                    <a:lnTo>
                      <a:pt x="11" y="178"/>
                    </a:lnTo>
                    <a:lnTo>
                      <a:pt x="12" y="178"/>
                    </a:lnTo>
                    <a:lnTo>
                      <a:pt x="12" y="177"/>
                    </a:lnTo>
                    <a:lnTo>
                      <a:pt x="12" y="177"/>
                    </a:lnTo>
                    <a:lnTo>
                      <a:pt x="12" y="177"/>
                    </a:lnTo>
                    <a:lnTo>
                      <a:pt x="12" y="177"/>
                    </a:lnTo>
                    <a:lnTo>
                      <a:pt x="12" y="176"/>
                    </a:lnTo>
                    <a:lnTo>
                      <a:pt x="12" y="176"/>
                    </a:lnTo>
                    <a:lnTo>
                      <a:pt x="12" y="177"/>
                    </a:lnTo>
                    <a:lnTo>
                      <a:pt x="11" y="177"/>
                    </a:lnTo>
                    <a:lnTo>
                      <a:pt x="11" y="177"/>
                    </a:lnTo>
                    <a:lnTo>
                      <a:pt x="10" y="176"/>
                    </a:lnTo>
                    <a:lnTo>
                      <a:pt x="10" y="176"/>
                    </a:lnTo>
                    <a:lnTo>
                      <a:pt x="10" y="176"/>
                    </a:lnTo>
                    <a:lnTo>
                      <a:pt x="10" y="176"/>
                    </a:lnTo>
                    <a:lnTo>
                      <a:pt x="10" y="175"/>
                    </a:lnTo>
                    <a:lnTo>
                      <a:pt x="10" y="175"/>
                    </a:lnTo>
                    <a:lnTo>
                      <a:pt x="10" y="175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0" y="173"/>
                    </a:lnTo>
                    <a:lnTo>
                      <a:pt x="10" y="173"/>
                    </a:lnTo>
                    <a:lnTo>
                      <a:pt x="10" y="173"/>
                    </a:lnTo>
                    <a:lnTo>
                      <a:pt x="10" y="172"/>
                    </a:lnTo>
                    <a:lnTo>
                      <a:pt x="9" y="172"/>
                    </a:lnTo>
                    <a:lnTo>
                      <a:pt x="9" y="171"/>
                    </a:lnTo>
                    <a:lnTo>
                      <a:pt x="9" y="171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9" y="169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8" y="169"/>
                    </a:lnTo>
                    <a:lnTo>
                      <a:pt x="8" y="169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8"/>
                    </a:lnTo>
                    <a:lnTo>
                      <a:pt x="6" y="168"/>
                    </a:lnTo>
                    <a:lnTo>
                      <a:pt x="7" y="168"/>
                    </a:lnTo>
                    <a:lnTo>
                      <a:pt x="7" y="168"/>
                    </a:lnTo>
                    <a:lnTo>
                      <a:pt x="8" y="167"/>
                    </a:lnTo>
                    <a:lnTo>
                      <a:pt x="8" y="167"/>
                    </a:lnTo>
                    <a:lnTo>
                      <a:pt x="8" y="167"/>
                    </a:lnTo>
                    <a:lnTo>
                      <a:pt x="8" y="167"/>
                    </a:lnTo>
                    <a:lnTo>
                      <a:pt x="7" y="167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5" y="165"/>
                    </a:lnTo>
                    <a:lnTo>
                      <a:pt x="4" y="165"/>
                    </a:lnTo>
                    <a:lnTo>
                      <a:pt x="4" y="165"/>
                    </a:lnTo>
                    <a:lnTo>
                      <a:pt x="4" y="165"/>
                    </a:lnTo>
                    <a:lnTo>
                      <a:pt x="4" y="165"/>
                    </a:lnTo>
                    <a:lnTo>
                      <a:pt x="4" y="164"/>
                    </a:lnTo>
                    <a:lnTo>
                      <a:pt x="4" y="164"/>
                    </a:lnTo>
                    <a:lnTo>
                      <a:pt x="4" y="164"/>
                    </a:lnTo>
                    <a:lnTo>
                      <a:pt x="4" y="164"/>
                    </a:lnTo>
                    <a:lnTo>
                      <a:pt x="4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5" y="159"/>
                    </a:lnTo>
                    <a:lnTo>
                      <a:pt x="5" y="159"/>
                    </a:lnTo>
                    <a:lnTo>
                      <a:pt x="6" y="158"/>
                    </a:lnTo>
                    <a:lnTo>
                      <a:pt x="6" y="158"/>
                    </a:lnTo>
                    <a:lnTo>
                      <a:pt x="6" y="158"/>
                    </a:lnTo>
                    <a:lnTo>
                      <a:pt x="6" y="158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7"/>
                    </a:lnTo>
                    <a:lnTo>
                      <a:pt x="3" y="157"/>
                    </a:lnTo>
                    <a:lnTo>
                      <a:pt x="2" y="157"/>
                    </a:lnTo>
                    <a:lnTo>
                      <a:pt x="2" y="156"/>
                    </a:lnTo>
                    <a:lnTo>
                      <a:pt x="2" y="156"/>
                    </a:lnTo>
                    <a:lnTo>
                      <a:pt x="1" y="156"/>
                    </a:lnTo>
                    <a:lnTo>
                      <a:pt x="1" y="156"/>
                    </a:lnTo>
                    <a:lnTo>
                      <a:pt x="1" y="156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0" y="155"/>
                    </a:lnTo>
                    <a:lnTo>
                      <a:pt x="0" y="154"/>
                    </a:lnTo>
                    <a:lnTo>
                      <a:pt x="1" y="153"/>
                    </a:lnTo>
                    <a:lnTo>
                      <a:pt x="1" y="153"/>
                    </a:lnTo>
                    <a:lnTo>
                      <a:pt x="2" y="153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0" y="150"/>
                    </a:lnTo>
                    <a:lnTo>
                      <a:pt x="0" y="150"/>
                    </a:lnTo>
                    <a:lnTo>
                      <a:pt x="0" y="150"/>
                    </a:lnTo>
                    <a:lnTo>
                      <a:pt x="0" y="149"/>
                    </a:lnTo>
                    <a:lnTo>
                      <a:pt x="0" y="148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2" y="148"/>
                    </a:lnTo>
                    <a:lnTo>
                      <a:pt x="3" y="148"/>
                    </a:lnTo>
                    <a:lnTo>
                      <a:pt x="3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7"/>
                    </a:lnTo>
                    <a:lnTo>
                      <a:pt x="6" y="147"/>
                    </a:lnTo>
                    <a:lnTo>
                      <a:pt x="7" y="147"/>
                    </a:lnTo>
                    <a:lnTo>
                      <a:pt x="7" y="147"/>
                    </a:lnTo>
                    <a:lnTo>
                      <a:pt x="8" y="147"/>
                    </a:lnTo>
                    <a:lnTo>
                      <a:pt x="8" y="147"/>
                    </a:lnTo>
                    <a:lnTo>
                      <a:pt x="8" y="147"/>
                    </a:lnTo>
                    <a:lnTo>
                      <a:pt x="8" y="147"/>
                    </a:lnTo>
                    <a:lnTo>
                      <a:pt x="8" y="146"/>
                    </a:lnTo>
                    <a:lnTo>
                      <a:pt x="8" y="146"/>
                    </a:lnTo>
                    <a:lnTo>
                      <a:pt x="8" y="146"/>
                    </a:lnTo>
                    <a:lnTo>
                      <a:pt x="8" y="145"/>
                    </a:lnTo>
                    <a:lnTo>
                      <a:pt x="9" y="143"/>
                    </a:lnTo>
                    <a:lnTo>
                      <a:pt x="9" y="143"/>
                    </a:lnTo>
                    <a:lnTo>
                      <a:pt x="8" y="143"/>
                    </a:lnTo>
                    <a:lnTo>
                      <a:pt x="8" y="142"/>
                    </a:lnTo>
                    <a:lnTo>
                      <a:pt x="8" y="142"/>
                    </a:lnTo>
                    <a:lnTo>
                      <a:pt x="7" y="141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39"/>
                    </a:lnTo>
                    <a:lnTo>
                      <a:pt x="6" y="139"/>
                    </a:lnTo>
                    <a:lnTo>
                      <a:pt x="6" y="138"/>
                    </a:lnTo>
                    <a:lnTo>
                      <a:pt x="5" y="137"/>
                    </a:lnTo>
                    <a:lnTo>
                      <a:pt x="5" y="137"/>
                    </a:lnTo>
                    <a:lnTo>
                      <a:pt x="6" y="136"/>
                    </a:lnTo>
                    <a:lnTo>
                      <a:pt x="6" y="135"/>
                    </a:lnTo>
                    <a:lnTo>
                      <a:pt x="6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7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0"/>
                    </a:lnTo>
                    <a:lnTo>
                      <a:pt x="8" y="129"/>
                    </a:lnTo>
                    <a:lnTo>
                      <a:pt x="8" y="128"/>
                    </a:lnTo>
                    <a:lnTo>
                      <a:pt x="9" y="128"/>
                    </a:lnTo>
                    <a:lnTo>
                      <a:pt x="9" y="127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9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2" y="123"/>
                    </a:lnTo>
                    <a:lnTo>
                      <a:pt x="12" y="122"/>
                    </a:lnTo>
                    <a:lnTo>
                      <a:pt x="12" y="122"/>
                    </a:lnTo>
                    <a:lnTo>
                      <a:pt x="12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9" y="115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6" y="113"/>
                    </a:lnTo>
                    <a:lnTo>
                      <a:pt x="5" y="113"/>
                    </a:lnTo>
                    <a:lnTo>
                      <a:pt x="5" y="113"/>
                    </a:lnTo>
                    <a:lnTo>
                      <a:pt x="4" y="113"/>
                    </a:lnTo>
                    <a:lnTo>
                      <a:pt x="4" y="113"/>
                    </a:lnTo>
                    <a:lnTo>
                      <a:pt x="3" y="113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>
                  <a:defRPr/>
                </a:pPr>
                <a:endParaRPr lang="pt-BR">
                  <a:latin typeface="Arial" charset="0"/>
                </a:endParaRPr>
              </a:p>
            </p:txBody>
          </p:sp>
          <p:sp>
            <p:nvSpPr>
              <p:cNvPr id="281" name="Freeform 4031"/>
              <p:cNvSpPr>
                <a:spLocks/>
              </p:cNvSpPr>
              <p:nvPr/>
            </p:nvSpPr>
            <p:spPr bwMode="auto">
              <a:xfrm>
                <a:off x="4913313" y="3217863"/>
                <a:ext cx="895350" cy="874713"/>
              </a:xfrm>
              <a:custGeom>
                <a:avLst/>
                <a:gdLst>
                  <a:gd name="T0" fmla="*/ 237 w 564"/>
                  <a:gd name="T1" fmla="*/ 9 h 551"/>
                  <a:gd name="T2" fmla="*/ 244 w 564"/>
                  <a:gd name="T3" fmla="*/ 14 h 551"/>
                  <a:gd name="T4" fmla="*/ 239 w 564"/>
                  <a:gd name="T5" fmla="*/ 34 h 551"/>
                  <a:gd name="T6" fmla="*/ 309 w 564"/>
                  <a:gd name="T7" fmla="*/ 67 h 551"/>
                  <a:gd name="T8" fmla="*/ 330 w 564"/>
                  <a:gd name="T9" fmla="*/ 42 h 551"/>
                  <a:gd name="T10" fmla="*/ 355 w 564"/>
                  <a:gd name="T11" fmla="*/ 45 h 551"/>
                  <a:gd name="T12" fmla="*/ 366 w 564"/>
                  <a:gd name="T13" fmla="*/ 59 h 551"/>
                  <a:gd name="T14" fmla="*/ 371 w 564"/>
                  <a:gd name="T15" fmla="*/ 68 h 551"/>
                  <a:gd name="T16" fmla="*/ 383 w 564"/>
                  <a:gd name="T17" fmla="*/ 74 h 551"/>
                  <a:gd name="T18" fmla="*/ 399 w 564"/>
                  <a:gd name="T19" fmla="*/ 70 h 551"/>
                  <a:gd name="T20" fmla="*/ 414 w 564"/>
                  <a:gd name="T21" fmla="*/ 81 h 551"/>
                  <a:gd name="T22" fmla="*/ 437 w 564"/>
                  <a:gd name="T23" fmla="*/ 77 h 551"/>
                  <a:gd name="T24" fmla="*/ 454 w 564"/>
                  <a:gd name="T25" fmla="*/ 82 h 551"/>
                  <a:gd name="T26" fmla="*/ 482 w 564"/>
                  <a:gd name="T27" fmla="*/ 74 h 551"/>
                  <a:gd name="T28" fmla="*/ 536 w 564"/>
                  <a:gd name="T29" fmla="*/ 53 h 551"/>
                  <a:gd name="T30" fmla="*/ 555 w 564"/>
                  <a:gd name="T31" fmla="*/ 62 h 551"/>
                  <a:gd name="T32" fmla="*/ 547 w 564"/>
                  <a:gd name="T33" fmla="*/ 91 h 551"/>
                  <a:gd name="T34" fmla="*/ 542 w 564"/>
                  <a:gd name="T35" fmla="*/ 120 h 551"/>
                  <a:gd name="T36" fmla="*/ 551 w 564"/>
                  <a:gd name="T37" fmla="*/ 161 h 551"/>
                  <a:gd name="T38" fmla="*/ 556 w 564"/>
                  <a:gd name="T39" fmla="*/ 190 h 551"/>
                  <a:gd name="T40" fmla="*/ 541 w 564"/>
                  <a:gd name="T41" fmla="*/ 219 h 551"/>
                  <a:gd name="T42" fmla="*/ 513 w 564"/>
                  <a:gd name="T43" fmla="*/ 213 h 551"/>
                  <a:gd name="T44" fmla="*/ 484 w 564"/>
                  <a:gd name="T45" fmla="*/ 238 h 551"/>
                  <a:gd name="T46" fmla="*/ 468 w 564"/>
                  <a:gd name="T47" fmla="*/ 292 h 551"/>
                  <a:gd name="T48" fmla="*/ 457 w 564"/>
                  <a:gd name="T49" fmla="*/ 296 h 551"/>
                  <a:gd name="T50" fmla="*/ 446 w 564"/>
                  <a:gd name="T51" fmla="*/ 289 h 551"/>
                  <a:gd name="T52" fmla="*/ 450 w 564"/>
                  <a:gd name="T53" fmla="*/ 270 h 551"/>
                  <a:gd name="T54" fmla="*/ 378 w 564"/>
                  <a:gd name="T55" fmla="*/ 278 h 551"/>
                  <a:gd name="T56" fmla="*/ 447 w 564"/>
                  <a:gd name="T57" fmla="*/ 306 h 551"/>
                  <a:gd name="T58" fmla="*/ 437 w 564"/>
                  <a:gd name="T59" fmla="*/ 330 h 551"/>
                  <a:gd name="T60" fmla="*/ 447 w 564"/>
                  <a:gd name="T61" fmla="*/ 343 h 551"/>
                  <a:gd name="T62" fmla="*/ 454 w 564"/>
                  <a:gd name="T63" fmla="*/ 364 h 551"/>
                  <a:gd name="T64" fmla="*/ 454 w 564"/>
                  <a:gd name="T65" fmla="*/ 378 h 551"/>
                  <a:gd name="T66" fmla="*/ 440 w 564"/>
                  <a:gd name="T67" fmla="*/ 387 h 551"/>
                  <a:gd name="T68" fmla="*/ 428 w 564"/>
                  <a:gd name="T69" fmla="*/ 398 h 551"/>
                  <a:gd name="T70" fmla="*/ 442 w 564"/>
                  <a:gd name="T71" fmla="*/ 416 h 551"/>
                  <a:gd name="T72" fmla="*/ 437 w 564"/>
                  <a:gd name="T73" fmla="*/ 436 h 551"/>
                  <a:gd name="T74" fmla="*/ 441 w 564"/>
                  <a:gd name="T75" fmla="*/ 452 h 551"/>
                  <a:gd name="T76" fmla="*/ 422 w 564"/>
                  <a:gd name="T77" fmla="*/ 466 h 551"/>
                  <a:gd name="T78" fmla="*/ 401 w 564"/>
                  <a:gd name="T79" fmla="*/ 479 h 551"/>
                  <a:gd name="T80" fmla="*/ 370 w 564"/>
                  <a:gd name="T81" fmla="*/ 474 h 551"/>
                  <a:gd name="T82" fmla="*/ 322 w 564"/>
                  <a:gd name="T83" fmla="*/ 468 h 551"/>
                  <a:gd name="T84" fmla="*/ 286 w 564"/>
                  <a:gd name="T85" fmla="*/ 487 h 551"/>
                  <a:gd name="T86" fmla="*/ 234 w 564"/>
                  <a:gd name="T87" fmla="*/ 487 h 551"/>
                  <a:gd name="T88" fmla="*/ 170 w 564"/>
                  <a:gd name="T89" fmla="*/ 544 h 551"/>
                  <a:gd name="T90" fmla="*/ 140 w 564"/>
                  <a:gd name="T91" fmla="*/ 530 h 551"/>
                  <a:gd name="T92" fmla="*/ 108 w 564"/>
                  <a:gd name="T93" fmla="*/ 517 h 551"/>
                  <a:gd name="T94" fmla="*/ 84 w 564"/>
                  <a:gd name="T95" fmla="*/ 504 h 551"/>
                  <a:gd name="T96" fmla="*/ 63 w 564"/>
                  <a:gd name="T97" fmla="*/ 492 h 551"/>
                  <a:gd name="T98" fmla="*/ 35 w 564"/>
                  <a:gd name="T99" fmla="*/ 481 h 551"/>
                  <a:gd name="T100" fmla="*/ 7 w 564"/>
                  <a:gd name="T101" fmla="*/ 438 h 551"/>
                  <a:gd name="T102" fmla="*/ 3 w 564"/>
                  <a:gd name="T103" fmla="*/ 405 h 551"/>
                  <a:gd name="T104" fmla="*/ 1 w 564"/>
                  <a:gd name="T105" fmla="*/ 387 h 551"/>
                  <a:gd name="T106" fmla="*/ 4 w 564"/>
                  <a:gd name="T107" fmla="*/ 374 h 551"/>
                  <a:gd name="T108" fmla="*/ 15 w 564"/>
                  <a:gd name="T109" fmla="*/ 354 h 551"/>
                  <a:gd name="T110" fmla="*/ 25 w 564"/>
                  <a:gd name="T111" fmla="*/ 337 h 551"/>
                  <a:gd name="T112" fmla="*/ 42 w 564"/>
                  <a:gd name="T113" fmla="*/ 320 h 551"/>
                  <a:gd name="T114" fmla="*/ 46 w 564"/>
                  <a:gd name="T115" fmla="*/ 296 h 551"/>
                  <a:gd name="T116" fmla="*/ 79 w 564"/>
                  <a:gd name="T117" fmla="*/ 267 h 551"/>
                  <a:gd name="T118" fmla="*/ 123 w 564"/>
                  <a:gd name="T119" fmla="*/ 230 h 551"/>
                  <a:gd name="T120" fmla="*/ 168 w 564"/>
                  <a:gd name="T121" fmla="*/ 194 h 551"/>
                  <a:gd name="T122" fmla="*/ 187 w 564"/>
                  <a:gd name="T123" fmla="*/ 131 h 551"/>
                  <a:gd name="T124" fmla="*/ 214 w 564"/>
                  <a:gd name="T125" fmla="*/ 64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4" h="551">
                    <a:moveTo>
                      <a:pt x="221" y="34"/>
                    </a:moveTo>
                    <a:lnTo>
                      <a:pt x="222" y="34"/>
                    </a:lnTo>
                    <a:lnTo>
                      <a:pt x="222" y="34"/>
                    </a:lnTo>
                    <a:lnTo>
                      <a:pt x="222" y="33"/>
                    </a:lnTo>
                    <a:lnTo>
                      <a:pt x="223" y="33"/>
                    </a:lnTo>
                    <a:lnTo>
                      <a:pt x="223" y="32"/>
                    </a:lnTo>
                    <a:lnTo>
                      <a:pt x="223" y="32"/>
                    </a:lnTo>
                    <a:lnTo>
                      <a:pt x="223" y="31"/>
                    </a:lnTo>
                    <a:lnTo>
                      <a:pt x="223" y="31"/>
                    </a:lnTo>
                    <a:lnTo>
                      <a:pt x="224" y="31"/>
                    </a:lnTo>
                    <a:lnTo>
                      <a:pt x="223" y="30"/>
                    </a:lnTo>
                    <a:lnTo>
                      <a:pt x="223" y="30"/>
                    </a:lnTo>
                    <a:lnTo>
                      <a:pt x="223" y="29"/>
                    </a:lnTo>
                    <a:lnTo>
                      <a:pt x="223" y="29"/>
                    </a:lnTo>
                    <a:lnTo>
                      <a:pt x="223" y="29"/>
                    </a:lnTo>
                    <a:lnTo>
                      <a:pt x="223" y="28"/>
                    </a:lnTo>
                    <a:lnTo>
                      <a:pt x="224" y="28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6"/>
                    </a:lnTo>
                    <a:lnTo>
                      <a:pt x="225" y="26"/>
                    </a:lnTo>
                    <a:lnTo>
                      <a:pt x="225" y="26"/>
                    </a:lnTo>
                    <a:lnTo>
                      <a:pt x="224" y="26"/>
                    </a:lnTo>
                    <a:lnTo>
                      <a:pt x="224" y="26"/>
                    </a:lnTo>
                    <a:lnTo>
                      <a:pt x="224" y="26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5"/>
                    </a:lnTo>
                    <a:lnTo>
                      <a:pt x="225" y="25"/>
                    </a:lnTo>
                    <a:lnTo>
                      <a:pt x="225" y="25"/>
                    </a:lnTo>
                    <a:lnTo>
                      <a:pt x="225" y="24"/>
                    </a:lnTo>
                    <a:lnTo>
                      <a:pt x="225" y="24"/>
                    </a:lnTo>
                    <a:lnTo>
                      <a:pt x="224" y="23"/>
                    </a:lnTo>
                    <a:lnTo>
                      <a:pt x="224" y="23"/>
                    </a:lnTo>
                    <a:lnTo>
                      <a:pt x="224" y="23"/>
                    </a:lnTo>
                    <a:lnTo>
                      <a:pt x="225" y="22"/>
                    </a:lnTo>
                    <a:lnTo>
                      <a:pt x="225" y="22"/>
                    </a:lnTo>
                    <a:lnTo>
                      <a:pt x="225" y="22"/>
                    </a:lnTo>
                    <a:lnTo>
                      <a:pt x="226" y="22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8" y="21"/>
                    </a:lnTo>
                    <a:lnTo>
                      <a:pt x="228" y="21"/>
                    </a:lnTo>
                    <a:lnTo>
                      <a:pt x="228" y="21"/>
                    </a:lnTo>
                    <a:lnTo>
                      <a:pt x="228" y="20"/>
                    </a:lnTo>
                    <a:lnTo>
                      <a:pt x="228" y="20"/>
                    </a:lnTo>
                    <a:lnTo>
                      <a:pt x="228" y="19"/>
                    </a:lnTo>
                    <a:lnTo>
                      <a:pt x="228" y="19"/>
                    </a:lnTo>
                    <a:lnTo>
                      <a:pt x="228" y="19"/>
                    </a:lnTo>
                    <a:lnTo>
                      <a:pt x="228" y="19"/>
                    </a:lnTo>
                    <a:lnTo>
                      <a:pt x="228" y="18"/>
                    </a:lnTo>
                    <a:lnTo>
                      <a:pt x="228" y="18"/>
                    </a:lnTo>
                    <a:lnTo>
                      <a:pt x="228" y="18"/>
                    </a:lnTo>
                    <a:lnTo>
                      <a:pt x="228" y="19"/>
                    </a:lnTo>
                    <a:lnTo>
                      <a:pt x="227" y="19"/>
                    </a:lnTo>
                    <a:lnTo>
                      <a:pt x="227" y="18"/>
                    </a:lnTo>
                    <a:lnTo>
                      <a:pt x="228" y="18"/>
                    </a:lnTo>
                    <a:lnTo>
                      <a:pt x="228" y="18"/>
                    </a:lnTo>
                    <a:lnTo>
                      <a:pt x="229" y="18"/>
                    </a:lnTo>
                    <a:lnTo>
                      <a:pt x="229" y="18"/>
                    </a:lnTo>
                    <a:lnTo>
                      <a:pt x="229" y="18"/>
                    </a:lnTo>
                    <a:lnTo>
                      <a:pt x="229" y="18"/>
                    </a:lnTo>
                    <a:lnTo>
                      <a:pt x="230" y="18"/>
                    </a:lnTo>
                    <a:lnTo>
                      <a:pt x="230" y="18"/>
                    </a:lnTo>
                    <a:lnTo>
                      <a:pt x="229" y="17"/>
                    </a:lnTo>
                    <a:lnTo>
                      <a:pt x="229" y="16"/>
                    </a:lnTo>
                    <a:lnTo>
                      <a:pt x="230" y="16"/>
                    </a:lnTo>
                    <a:lnTo>
                      <a:pt x="230" y="15"/>
                    </a:lnTo>
                    <a:lnTo>
                      <a:pt x="231" y="15"/>
                    </a:lnTo>
                    <a:lnTo>
                      <a:pt x="231" y="16"/>
                    </a:lnTo>
                    <a:lnTo>
                      <a:pt x="231" y="15"/>
                    </a:lnTo>
                    <a:lnTo>
                      <a:pt x="231" y="15"/>
                    </a:lnTo>
                    <a:lnTo>
                      <a:pt x="231" y="15"/>
                    </a:lnTo>
                    <a:lnTo>
                      <a:pt x="231" y="15"/>
                    </a:lnTo>
                    <a:lnTo>
                      <a:pt x="231" y="15"/>
                    </a:lnTo>
                    <a:lnTo>
                      <a:pt x="231" y="15"/>
                    </a:lnTo>
                    <a:lnTo>
                      <a:pt x="232" y="14"/>
                    </a:lnTo>
                    <a:lnTo>
                      <a:pt x="232" y="13"/>
                    </a:lnTo>
                    <a:lnTo>
                      <a:pt x="232" y="13"/>
                    </a:lnTo>
                    <a:lnTo>
                      <a:pt x="232" y="13"/>
                    </a:lnTo>
                    <a:lnTo>
                      <a:pt x="233" y="13"/>
                    </a:lnTo>
                    <a:lnTo>
                      <a:pt x="233" y="12"/>
                    </a:lnTo>
                    <a:lnTo>
                      <a:pt x="233" y="12"/>
                    </a:lnTo>
                    <a:lnTo>
                      <a:pt x="233" y="12"/>
                    </a:lnTo>
                    <a:lnTo>
                      <a:pt x="233" y="11"/>
                    </a:lnTo>
                    <a:lnTo>
                      <a:pt x="233" y="11"/>
                    </a:lnTo>
                    <a:lnTo>
                      <a:pt x="233" y="11"/>
                    </a:lnTo>
                    <a:lnTo>
                      <a:pt x="234" y="11"/>
                    </a:lnTo>
                    <a:lnTo>
                      <a:pt x="234" y="11"/>
                    </a:lnTo>
                    <a:lnTo>
                      <a:pt x="234" y="11"/>
                    </a:lnTo>
                    <a:lnTo>
                      <a:pt x="233" y="10"/>
                    </a:lnTo>
                    <a:lnTo>
                      <a:pt x="234" y="10"/>
                    </a:lnTo>
                    <a:lnTo>
                      <a:pt x="234" y="10"/>
                    </a:lnTo>
                    <a:lnTo>
                      <a:pt x="235" y="10"/>
                    </a:lnTo>
                    <a:lnTo>
                      <a:pt x="235" y="10"/>
                    </a:lnTo>
                    <a:lnTo>
                      <a:pt x="235" y="10"/>
                    </a:lnTo>
                    <a:lnTo>
                      <a:pt x="235" y="10"/>
                    </a:lnTo>
                    <a:lnTo>
                      <a:pt x="235" y="10"/>
                    </a:lnTo>
                    <a:lnTo>
                      <a:pt x="235" y="10"/>
                    </a:lnTo>
                    <a:lnTo>
                      <a:pt x="235" y="10"/>
                    </a:lnTo>
                    <a:lnTo>
                      <a:pt x="236" y="10"/>
                    </a:lnTo>
                    <a:lnTo>
                      <a:pt x="236" y="10"/>
                    </a:lnTo>
                    <a:lnTo>
                      <a:pt x="236" y="9"/>
                    </a:lnTo>
                    <a:lnTo>
                      <a:pt x="236" y="9"/>
                    </a:lnTo>
                    <a:lnTo>
                      <a:pt x="236" y="8"/>
                    </a:lnTo>
                    <a:lnTo>
                      <a:pt x="236" y="8"/>
                    </a:lnTo>
                    <a:lnTo>
                      <a:pt x="237" y="8"/>
                    </a:lnTo>
                    <a:lnTo>
                      <a:pt x="237" y="8"/>
                    </a:lnTo>
                    <a:lnTo>
                      <a:pt x="237" y="9"/>
                    </a:lnTo>
                    <a:lnTo>
                      <a:pt x="237" y="9"/>
                    </a:lnTo>
                    <a:lnTo>
                      <a:pt x="238" y="8"/>
                    </a:lnTo>
                    <a:lnTo>
                      <a:pt x="238" y="8"/>
                    </a:lnTo>
                    <a:lnTo>
                      <a:pt x="237" y="8"/>
                    </a:lnTo>
                    <a:lnTo>
                      <a:pt x="237" y="8"/>
                    </a:lnTo>
                    <a:lnTo>
                      <a:pt x="237" y="7"/>
                    </a:lnTo>
                    <a:lnTo>
                      <a:pt x="237" y="8"/>
                    </a:lnTo>
                    <a:lnTo>
                      <a:pt x="237" y="7"/>
                    </a:lnTo>
                    <a:lnTo>
                      <a:pt x="237" y="7"/>
                    </a:lnTo>
                    <a:lnTo>
                      <a:pt x="237" y="7"/>
                    </a:lnTo>
                    <a:lnTo>
                      <a:pt x="238" y="7"/>
                    </a:lnTo>
                    <a:lnTo>
                      <a:pt x="239" y="6"/>
                    </a:lnTo>
                    <a:lnTo>
                      <a:pt x="239" y="6"/>
                    </a:lnTo>
                    <a:lnTo>
                      <a:pt x="240" y="6"/>
                    </a:lnTo>
                    <a:lnTo>
                      <a:pt x="240" y="5"/>
                    </a:lnTo>
                    <a:lnTo>
                      <a:pt x="240" y="5"/>
                    </a:lnTo>
                    <a:lnTo>
                      <a:pt x="240" y="6"/>
                    </a:lnTo>
                    <a:lnTo>
                      <a:pt x="241" y="6"/>
                    </a:lnTo>
                    <a:lnTo>
                      <a:pt x="242" y="5"/>
                    </a:lnTo>
                    <a:lnTo>
                      <a:pt x="242" y="5"/>
                    </a:lnTo>
                    <a:lnTo>
                      <a:pt x="242" y="4"/>
                    </a:lnTo>
                    <a:lnTo>
                      <a:pt x="243" y="4"/>
                    </a:lnTo>
                    <a:lnTo>
                      <a:pt x="244" y="4"/>
                    </a:lnTo>
                    <a:lnTo>
                      <a:pt x="244" y="4"/>
                    </a:lnTo>
                    <a:lnTo>
                      <a:pt x="244" y="3"/>
                    </a:lnTo>
                    <a:lnTo>
                      <a:pt x="245" y="3"/>
                    </a:lnTo>
                    <a:lnTo>
                      <a:pt x="246" y="3"/>
                    </a:lnTo>
                    <a:lnTo>
                      <a:pt x="246" y="3"/>
                    </a:lnTo>
                    <a:lnTo>
                      <a:pt x="246" y="3"/>
                    </a:lnTo>
                    <a:lnTo>
                      <a:pt x="246" y="3"/>
                    </a:lnTo>
                    <a:lnTo>
                      <a:pt x="245" y="3"/>
                    </a:lnTo>
                    <a:lnTo>
                      <a:pt x="245" y="3"/>
                    </a:lnTo>
                    <a:lnTo>
                      <a:pt x="246" y="2"/>
                    </a:lnTo>
                    <a:lnTo>
                      <a:pt x="247" y="2"/>
                    </a:lnTo>
                    <a:lnTo>
                      <a:pt x="247" y="2"/>
                    </a:lnTo>
                    <a:lnTo>
                      <a:pt x="247" y="2"/>
                    </a:lnTo>
                    <a:lnTo>
                      <a:pt x="248" y="2"/>
                    </a:lnTo>
                    <a:lnTo>
                      <a:pt x="248" y="2"/>
                    </a:lnTo>
                    <a:lnTo>
                      <a:pt x="248" y="2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48" y="2"/>
                    </a:lnTo>
                    <a:lnTo>
                      <a:pt x="248" y="2"/>
                    </a:lnTo>
                    <a:lnTo>
                      <a:pt x="249" y="1"/>
                    </a:lnTo>
                    <a:lnTo>
                      <a:pt x="249" y="1"/>
                    </a:lnTo>
                    <a:lnTo>
                      <a:pt x="249" y="1"/>
                    </a:lnTo>
                    <a:lnTo>
                      <a:pt x="249" y="0"/>
                    </a:lnTo>
                    <a:lnTo>
                      <a:pt x="249" y="0"/>
                    </a:lnTo>
                    <a:lnTo>
                      <a:pt x="249" y="0"/>
                    </a:lnTo>
                    <a:lnTo>
                      <a:pt x="250" y="0"/>
                    </a:lnTo>
                    <a:lnTo>
                      <a:pt x="250" y="0"/>
                    </a:lnTo>
                    <a:lnTo>
                      <a:pt x="250" y="0"/>
                    </a:lnTo>
                    <a:lnTo>
                      <a:pt x="251" y="0"/>
                    </a:lnTo>
                    <a:lnTo>
                      <a:pt x="251" y="0"/>
                    </a:lnTo>
                    <a:lnTo>
                      <a:pt x="251" y="0"/>
                    </a:lnTo>
                    <a:lnTo>
                      <a:pt x="250" y="0"/>
                    </a:lnTo>
                    <a:lnTo>
                      <a:pt x="250" y="1"/>
                    </a:lnTo>
                    <a:lnTo>
                      <a:pt x="249" y="1"/>
                    </a:lnTo>
                    <a:lnTo>
                      <a:pt x="250" y="2"/>
                    </a:lnTo>
                    <a:lnTo>
                      <a:pt x="249" y="2"/>
                    </a:lnTo>
                    <a:lnTo>
                      <a:pt x="249" y="3"/>
                    </a:lnTo>
                    <a:lnTo>
                      <a:pt x="248" y="3"/>
                    </a:lnTo>
                    <a:lnTo>
                      <a:pt x="248" y="3"/>
                    </a:lnTo>
                    <a:lnTo>
                      <a:pt x="248" y="4"/>
                    </a:lnTo>
                    <a:lnTo>
                      <a:pt x="248" y="4"/>
                    </a:lnTo>
                    <a:lnTo>
                      <a:pt x="247" y="4"/>
                    </a:lnTo>
                    <a:lnTo>
                      <a:pt x="247" y="4"/>
                    </a:lnTo>
                    <a:lnTo>
                      <a:pt x="246" y="4"/>
                    </a:lnTo>
                    <a:lnTo>
                      <a:pt x="246" y="5"/>
                    </a:lnTo>
                    <a:lnTo>
                      <a:pt x="246" y="5"/>
                    </a:lnTo>
                    <a:lnTo>
                      <a:pt x="246" y="6"/>
                    </a:lnTo>
                    <a:lnTo>
                      <a:pt x="246" y="6"/>
                    </a:lnTo>
                    <a:lnTo>
                      <a:pt x="245" y="6"/>
                    </a:lnTo>
                    <a:lnTo>
                      <a:pt x="245" y="6"/>
                    </a:lnTo>
                    <a:lnTo>
                      <a:pt x="245" y="7"/>
                    </a:lnTo>
                    <a:lnTo>
                      <a:pt x="245" y="7"/>
                    </a:lnTo>
                    <a:lnTo>
                      <a:pt x="245" y="7"/>
                    </a:lnTo>
                    <a:lnTo>
                      <a:pt x="245" y="8"/>
                    </a:lnTo>
                    <a:lnTo>
                      <a:pt x="245" y="9"/>
                    </a:lnTo>
                    <a:lnTo>
                      <a:pt x="244" y="10"/>
                    </a:lnTo>
                    <a:lnTo>
                      <a:pt x="244" y="10"/>
                    </a:lnTo>
                    <a:lnTo>
                      <a:pt x="244" y="10"/>
                    </a:lnTo>
                    <a:lnTo>
                      <a:pt x="244" y="10"/>
                    </a:lnTo>
                    <a:lnTo>
                      <a:pt x="244" y="10"/>
                    </a:lnTo>
                    <a:lnTo>
                      <a:pt x="244" y="11"/>
                    </a:lnTo>
                    <a:lnTo>
                      <a:pt x="245" y="11"/>
                    </a:lnTo>
                    <a:lnTo>
                      <a:pt x="245" y="11"/>
                    </a:lnTo>
                    <a:lnTo>
                      <a:pt x="245" y="11"/>
                    </a:lnTo>
                    <a:lnTo>
                      <a:pt x="245" y="12"/>
                    </a:lnTo>
                    <a:lnTo>
                      <a:pt x="245" y="12"/>
                    </a:lnTo>
                    <a:lnTo>
                      <a:pt x="245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7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3"/>
                    </a:lnTo>
                    <a:lnTo>
                      <a:pt x="245" y="13"/>
                    </a:lnTo>
                    <a:lnTo>
                      <a:pt x="245" y="13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3" y="13"/>
                    </a:lnTo>
                    <a:lnTo>
                      <a:pt x="243" y="13"/>
                    </a:lnTo>
                    <a:lnTo>
                      <a:pt x="243" y="14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3" y="15"/>
                    </a:lnTo>
                    <a:lnTo>
                      <a:pt x="243" y="15"/>
                    </a:lnTo>
                    <a:lnTo>
                      <a:pt x="243" y="16"/>
                    </a:lnTo>
                    <a:lnTo>
                      <a:pt x="243" y="17"/>
                    </a:lnTo>
                    <a:lnTo>
                      <a:pt x="243" y="17"/>
                    </a:lnTo>
                    <a:lnTo>
                      <a:pt x="243" y="17"/>
                    </a:lnTo>
                    <a:lnTo>
                      <a:pt x="242" y="17"/>
                    </a:lnTo>
                    <a:lnTo>
                      <a:pt x="242" y="17"/>
                    </a:lnTo>
                    <a:lnTo>
                      <a:pt x="242" y="17"/>
                    </a:lnTo>
                    <a:lnTo>
                      <a:pt x="242" y="17"/>
                    </a:lnTo>
                    <a:lnTo>
                      <a:pt x="242" y="17"/>
                    </a:lnTo>
                    <a:lnTo>
                      <a:pt x="242" y="17"/>
                    </a:lnTo>
                    <a:lnTo>
                      <a:pt x="242" y="18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0" y="19"/>
                    </a:lnTo>
                    <a:lnTo>
                      <a:pt x="240" y="19"/>
                    </a:lnTo>
                    <a:lnTo>
                      <a:pt x="241" y="20"/>
                    </a:lnTo>
                    <a:lnTo>
                      <a:pt x="241" y="20"/>
                    </a:lnTo>
                    <a:lnTo>
                      <a:pt x="241" y="20"/>
                    </a:lnTo>
                    <a:lnTo>
                      <a:pt x="240" y="21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0" y="22"/>
                    </a:lnTo>
                    <a:lnTo>
                      <a:pt x="240" y="21"/>
                    </a:lnTo>
                    <a:lnTo>
                      <a:pt x="240" y="21"/>
                    </a:lnTo>
                    <a:lnTo>
                      <a:pt x="239" y="21"/>
                    </a:lnTo>
                    <a:lnTo>
                      <a:pt x="239" y="22"/>
                    </a:lnTo>
                    <a:lnTo>
                      <a:pt x="239" y="22"/>
                    </a:lnTo>
                    <a:lnTo>
                      <a:pt x="239" y="22"/>
                    </a:lnTo>
                    <a:lnTo>
                      <a:pt x="239" y="21"/>
                    </a:lnTo>
                    <a:lnTo>
                      <a:pt x="239" y="21"/>
                    </a:lnTo>
                    <a:lnTo>
                      <a:pt x="239" y="21"/>
                    </a:lnTo>
                    <a:lnTo>
                      <a:pt x="239" y="22"/>
                    </a:lnTo>
                    <a:lnTo>
                      <a:pt x="239" y="22"/>
                    </a:lnTo>
                    <a:lnTo>
                      <a:pt x="238" y="22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1"/>
                    </a:lnTo>
                    <a:lnTo>
                      <a:pt x="239" y="21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8" y="22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38" y="24"/>
                    </a:lnTo>
                    <a:lnTo>
                      <a:pt x="239" y="24"/>
                    </a:lnTo>
                    <a:lnTo>
                      <a:pt x="239" y="24"/>
                    </a:lnTo>
                    <a:lnTo>
                      <a:pt x="239" y="24"/>
                    </a:lnTo>
                    <a:lnTo>
                      <a:pt x="239" y="24"/>
                    </a:lnTo>
                    <a:lnTo>
                      <a:pt x="239" y="24"/>
                    </a:lnTo>
                    <a:lnTo>
                      <a:pt x="239" y="24"/>
                    </a:lnTo>
                    <a:lnTo>
                      <a:pt x="239" y="25"/>
                    </a:lnTo>
                    <a:lnTo>
                      <a:pt x="239" y="25"/>
                    </a:lnTo>
                    <a:lnTo>
                      <a:pt x="239" y="25"/>
                    </a:lnTo>
                    <a:lnTo>
                      <a:pt x="239" y="25"/>
                    </a:lnTo>
                    <a:lnTo>
                      <a:pt x="239" y="25"/>
                    </a:lnTo>
                    <a:lnTo>
                      <a:pt x="238" y="26"/>
                    </a:lnTo>
                    <a:lnTo>
                      <a:pt x="238" y="26"/>
                    </a:lnTo>
                    <a:lnTo>
                      <a:pt x="238" y="26"/>
                    </a:lnTo>
                    <a:lnTo>
                      <a:pt x="238" y="26"/>
                    </a:lnTo>
                    <a:lnTo>
                      <a:pt x="238" y="26"/>
                    </a:lnTo>
                    <a:lnTo>
                      <a:pt x="238" y="27"/>
                    </a:lnTo>
                    <a:lnTo>
                      <a:pt x="238" y="27"/>
                    </a:lnTo>
                    <a:lnTo>
                      <a:pt x="238" y="27"/>
                    </a:lnTo>
                    <a:lnTo>
                      <a:pt x="238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7" y="28"/>
                    </a:lnTo>
                    <a:lnTo>
                      <a:pt x="237" y="28"/>
                    </a:lnTo>
                    <a:lnTo>
                      <a:pt x="237" y="28"/>
                    </a:lnTo>
                    <a:lnTo>
                      <a:pt x="237" y="29"/>
                    </a:lnTo>
                    <a:lnTo>
                      <a:pt x="237" y="29"/>
                    </a:lnTo>
                    <a:lnTo>
                      <a:pt x="237" y="29"/>
                    </a:lnTo>
                    <a:lnTo>
                      <a:pt x="237" y="29"/>
                    </a:lnTo>
                    <a:lnTo>
                      <a:pt x="237" y="29"/>
                    </a:lnTo>
                    <a:lnTo>
                      <a:pt x="237" y="30"/>
                    </a:lnTo>
                    <a:lnTo>
                      <a:pt x="237" y="30"/>
                    </a:lnTo>
                    <a:lnTo>
                      <a:pt x="237" y="30"/>
                    </a:lnTo>
                    <a:lnTo>
                      <a:pt x="237" y="30"/>
                    </a:lnTo>
                    <a:lnTo>
                      <a:pt x="237" y="31"/>
                    </a:lnTo>
                    <a:lnTo>
                      <a:pt x="237" y="31"/>
                    </a:lnTo>
                    <a:lnTo>
                      <a:pt x="237" y="31"/>
                    </a:lnTo>
                    <a:lnTo>
                      <a:pt x="237" y="31"/>
                    </a:lnTo>
                    <a:lnTo>
                      <a:pt x="237" y="32"/>
                    </a:lnTo>
                    <a:lnTo>
                      <a:pt x="237" y="32"/>
                    </a:lnTo>
                    <a:lnTo>
                      <a:pt x="237" y="32"/>
                    </a:lnTo>
                    <a:lnTo>
                      <a:pt x="237" y="32"/>
                    </a:lnTo>
                    <a:lnTo>
                      <a:pt x="237" y="32"/>
                    </a:lnTo>
                    <a:lnTo>
                      <a:pt x="237" y="32"/>
                    </a:lnTo>
                    <a:lnTo>
                      <a:pt x="237" y="32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8" y="33"/>
                    </a:lnTo>
                    <a:lnTo>
                      <a:pt x="238" y="34"/>
                    </a:lnTo>
                    <a:lnTo>
                      <a:pt x="238" y="33"/>
                    </a:lnTo>
                    <a:lnTo>
                      <a:pt x="238" y="33"/>
                    </a:lnTo>
                    <a:lnTo>
                      <a:pt x="239" y="33"/>
                    </a:lnTo>
                    <a:lnTo>
                      <a:pt x="239" y="34"/>
                    </a:lnTo>
                    <a:lnTo>
                      <a:pt x="239" y="34"/>
                    </a:lnTo>
                    <a:lnTo>
                      <a:pt x="239" y="34"/>
                    </a:lnTo>
                    <a:lnTo>
                      <a:pt x="239" y="34"/>
                    </a:lnTo>
                    <a:lnTo>
                      <a:pt x="240" y="34"/>
                    </a:lnTo>
                    <a:lnTo>
                      <a:pt x="240" y="34"/>
                    </a:lnTo>
                    <a:lnTo>
                      <a:pt x="240" y="34"/>
                    </a:lnTo>
                    <a:lnTo>
                      <a:pt x="240" y="34"/>
                    </a:lnTo>
                    <a:lnTo>
                      <a:pt x="240" y="34"/>
                    </a:lnTo>
                    <a:lnTo>
                      <a:pt x="240" y="34"/>
                    </a:lnTo>
                    <a:lnTo>
                      <a:pt x="241" y="34"/>
                    </a:lnTo>
                    <a:lnTo>
                      <a:pt x="241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2" y="35"/>
                    </a:lnTo>
                    <a:lnTo>
                      <a:pt x="242" y="35"/>
                    </a:lnTo>
                    <a:lnTo>
                      <a:pt x="242" y="35"/>
                    </a:lnTo>
                    <a:lnTo>
                      <a:pt x="243" y="35"/>
                    </a:lnTo>
                    <a:lnTo>
                      <a:pt x="243" y="35"/>
                    </a:lnTo>
                    <a:lnTo>
                      <a:pt x="243" y="35"/>
                    </a:lnTo>
                    <a:lnTo>
                      <a:pt x="243" y="35"/>
                    </a:lnTo>
                    <a:lnTo>
                      <a:pt x="243" y="37"/>
                    </a:lnTo>
                    <a:lnTo>
                      <a:pt x="243" y="37"/>
                    </a:lnTo>
                    <a:lnTo>
                      <a:pt x="244" y="37"/>
                    </a:lnTo>
                    <a:lnTo>
                      <a:pt x="244" y="37"/>
                    </a:lnTo>
                    <a:lnTo>
                      <a:pt x="244" y="37"/>
                    </a:lnTo>
                    <a:lnTo>
                      <a:pt x="244" y="37"/>
                    </a:lnTo>
                    <a:lnTo>
                      <a:pt x="244" y="37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5" y="37"/>
                    </a:lnTo>
                    <a:lnTo>
                      <a:pt x="245" y="38"/>
                    </a:lnTo>
                    <a:lnTo>
                      <a:pt x="245" y="38"/>
                    </a:lnTo>
                    <a:lnTo>
                      <a:pt x="246" y="38"/>
                    </a:lnTo>
                    <a:lnTo>
                      <a:pt x="246" y="38"/>
                    </a:lnTo>
                    <a:lnTo>
                      <a:pt x="246" y="38"/>
                    </a:lnTo>
                    <a:lnTo>
                      <a:pt x="246" y="38"/>
                    </a:lnTo>
                    <a:lnTo>
                      <a:pt x="246" y="38"/>
                    </a:lnTo>
                    <a:lnTo>
                      <a:pt x="246" y="38"/>
                    </a:lnTo>
                    <a:lnTo>
                      <a:pt x="247" y="38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8" y="39"/>
                    </a:lnTo>
                    <a:lnTo>
                      <a:pt x="248" y="39"/>
                    </a:lnTo>
                    <a:lnTo>
                      <a:pt x="249" y="39"/>
                    </a:lnTo>
                    <a:lnTo>
                      <a:pt x="249" y="39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39"/>
                    </a:lnTo>
                    <a:lnTo>
                      <a:pt x="250" y="39"/>
                    </a:lnTo>
                    <a:lnTo>
                      <a:pt x="251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0"/>
                    </a:lnTo>
                    <a:lnTo>
                      <a:pt x="252" y="40"/>
                    </a:lnTo>
                    <a:lnTo>
                      <a:pt x="252" y="40"/>
                    </a:lnTo>
                    <a:lnTo>
                      <a:pt x="253" y="40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5" y="41"/>
                    </a:lnTo>
                    <a:lnTo>
                      <a:pt x="255" y="41"/>
                    </a:lnTo>
                    <a:lnTo>
                      <a:pt x="256" y="41"/>
                    </a:lnTo>
                    <a:lnTo>
                      <a:pt x="256" y="41"/>
                    </a:lnTo>
                    <a:lnTo>
                      <a:pt x="256" y="41"/>
                    </a:lnTo>
                    <a:lnTo>
                      <a:pt x="257" y="42"/>
                    </a:lnTo>
                    <a:lnTo>
                      <a:pt x="257" y="42"/>
                    </a:lnTo>
                    <a:lnTo>
                      <a:pt x="257" y="42"/>
                    </a:lnTo>
                    <a:lnTo>
                      <a:pt x="257" y="42"/>
                    </a:lnTo>
                    <a:lnTo>
                      <a:pt x="258" y="42"/>
                    </a:lnTo>
                    <a:lnTo>
                      <a:pt x="258" y="42"/>
                    </a:lnTo>
                    <a:lnTo>
                      <a:pt x="258" y="42"/>
                    </a:lnTo>
                    <a:lnTo>
                      <a:pt x="259" y="42"/>
                    </a:lnTo>
                    <a:lnTo>
                      <a:pt x="259" y="42"/>
                    </a:lnTo>
                    <a:lnTo>
                      <a:pt x="259" y="42"/>
                    </a:lnTo>
                    <a:lnTo>
                      <a:pt x="260" y="42"/>
                    </a:lnTo>
                    <a:lnTo>
                      <a:pt x="260" y="43"/>
                    </a:lnTo>
                    <a:lnTo>
                      <a:pt x="261" y="43"/>
                    </a:lnTo>
                    <a:lnTo>
                      <a:pt x="261" y="43"/>
                    </a:lnTo>
                    <a:lnTo>
                      <a:pt x="261" y="43"/>
                    </a:lnTo>
                    <a:lnTo>
                      <a:pt x="261" y="43"/>
                    </a:lnTo>
                    <a:lnTo>
                      <a:pt x="261" y="43"/>
                    </a:lnTo>
                    <a:lnTo>
                      <a:pt x="262" y="43"/>
                    </a:lnTo>
                    <a:lnTo>
                      <a:pt x="262" y="43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4"/>
                    </a:lnTo>
                    <a:lnTo>
                      <a:pt x="263" y="44"/>
                    </a:lnTo>
                    <a:lnTo>
                      <a:pt x="264" y="44"/>
                    </a:lnTo>
                    <a:lnTo>
                      <a:pt x="264" y="44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5" y="45"/>
                    </a:lnTo>
                    <a:lnTo>
                      <a:pt x="266" y="45"/>
                    </a:lnTo>
                    <a:lnTo>
                      <a:pt x="266" y="45"/>
                    </a:lnTo>
                    <a:lnTo>
                      <a:pt x="267" y="45"/>
                    </a:lnTo>
                    <a:lnTo>
                      <a:pt x="267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97" y="65"/>
                    </a:lnTo>
                    <a:lnTo>
                      <a:pt x="307" y="71"/>
                    </a:lnTo>
                    <a:lnTo>
                      <a:pt x="308" y="70"/>
                    </a:lnTo>
                    <a:lnTo>
                      <a:pt x="308" y="70"/>
                    </a:lnTo>
                    <a:lnTo>
                      <a:pt x="309" y="70"/>
                    </a:lnTo>
                    <a:lnTo>
                      <a:pt x="309" y="70"/>
                    </a:lnTo>
                    <a:lnTo>
                      <a:pt x="309" y="70"/>
                    </a:lnTo>
                    <a:lnTo>
                      <a:pt x="309" y="68"/>
                    </a:lnTo>
                    <a:lnTo>
                      <a:pt x="309" y="68"/>
                    </a:lnTo>
                    <a:lnTo>
                      <a:pt x="309" y="67"/>
                    </a:lnTo>
                    <a:lnTo>
                      <a:pt x="309" y="67"/>
                    </a:lnTo>
                    <a:lnTo>
                      <a:pt x="309" y="66"/>
                    </a:lnTo>
                    <a:lnTo>
                      <a:pt x="309" y="66"/>
                    </a:lnTo>
                    <a:lnTo>
                      <a:pt x="309" y="65"/>
                    </a:lnTo>
                    <a:lnTo>
                      <a:pt x="309" y="65"/>
                    </a:lnTo>
                    <a:lnTo>
                      <a:pt x="309" y="64"/>
                    </a:lnTo>
                    <a:lnTo>
                      <a:pt x="309" y="64"/>
                    </a:lnTo>
                    <a:lnTo>
                      <a:pt x="309" y="64"/>
                    </a:lnTo>
                    <a:lnTo>
                      <a:pt x="309" y="63"/>
                    </a:lnTo>
                    <a:lnTo>
                      <a:pt x="309" y="62"/>
                    </a:lnTo>
                    <a:lnTo>
                      <a:pt x="308" y="62"/>
                    </a:lnTo>
                    <a:lnTo>
                      <a:pt x="309" y="62"/>
                    </a:lnTo>
                    <a:lnTo>
                      <a:pt x="309" y="61"/>
                    </a:lnTo>
                    <a:lnTo>
                      <a:pt x="309" y="61"/>
                    </a:lnTo>
                    <a:lnTo>
                      <a:pt x="309" y="60"/>
                    </a:lnTo>
                    <a:lnTo>
                      <a:pt x="309" y="60"/>
                    </a:lnTo>
                    <a:lnTo>
                      <a:pt x="309" y="60"/>
                    </a:lnTo>
                    <a:lnTo>
                      <a:pt x="309" y="59"/>
                    </a:lnTo>
                    <a:lnTo>
                      <a:pt x="309" y="59"/>
                    </a:lnTo>
                    <a:lnTo>
                      <a:pt x="309" y="59"/>
                    </a:lnTo>
                    <a:lnTo>
                      <a:pt x="309" y="58"/>
                    </a:lnTo>
                    <a:lnTo>
                      <a:pt x="309" y="57"/>
                    </a:lnTo>
                    <a:lnTo>
                      <a:pt x="309" y="57"/>
                    </a:lnTo>
                    <a:lnTo>
                      <a:pt x="310" y="56"/>
                    </a:lnTo>
                    <a:lnTo>
                      <a:pt x="310" y="56"/>
                    </a:lnTo>
                    <a:lnTo>
                      <a:pt x="310" y="56"/>
                    </a:lnTo>
                    <a:lnTo>
                      <a:pt x="310" y="55"/>
                    </a:lnTo>
                    <a:lnTo>
                      <a:pt x="310" y="55"/>
                    </a:lnTo>
                    <a:lnTo>
                      <a:pt x="311" y="54"/>
                    </a:lnTo>
                    <a:lnTo>
                      <a:pt x="311" y="54"/>
                    </a:lnTo>
                    <a:lnTo>
                      <a:pt x="311" y="54"/>
                    </a:lnTo>
                    <a:lnTo>
                      <a:pt x="312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3" y="52"/>
                    </a:lnTo>
                    <a:lnTo>
                      <a:pt x="313" y="52"/>
                    </a:lnTo>
                    <a:lnTo>
                      <a:pt x="313" y="52"/>
                    </a:lnTo>
                    <a:lnTo>
                      <a:pt x="313" y="51"/>
                    </a:lnTo>
                    <a:lnTo>
                      <a:pt x="314" y="51"/>
                    </a:lnTo>
                    <a:lnTo>
                      <a:pt x="314" y="50"/>
                    </a:lnTo>
                    <a:lnTo>
                      <a:pt x="314" y="50"/>
                    </a:lnTo>
                    <a:lnTo>
                      <a:pt x="315" y="49"/>
                    </a:lnTo>
                    <a:lnTo>
                      <a:pt x="315" y="49"/>
                    </a:lnTo>
                    <a:lnTo>
                      <a:pt x="315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6" y="47"/>
                    </a:lnTo>
                    <a:lnTo>
                      <a:pt x="316" y="46"/>
                    </a:lnTo>
                    <a:lnTo>
                      <a:pt x="316" y="46"/>
                    </a:lnTo>
                    <a:lnTo>
                      <a:pt x="316" y="46"/>
                    </a:lnTo>
                    <a:lnTo>
                      <a:pt x="316" y="46"/>
                    </a:lnTo>
                    <a:lnTo>
                      <a:pt x="317" y="45"/>
                    </a:lnTo>
                    <a:lnTo>
                      <a:pt x="317" y="45"/>
                    </a:lnTo>
                    <a:lnTo>
                      <a:pt x="317" y="44"/>
                    </a:lnTo>
                    <a:lnTo>
                      <a:pt x="318" y="44"/>
                    </a:lnTo>
                    <a:lnTo>
                      <a:pt x="317" y="44"/>
                    </a:lnTo>
                    <a:lnTo>
                      <a:pt x="318" y="43"/>
                    </a:lnTo>
                    <a:lnTo>
                      <a:pt x="317" y="43"/>
                    </a:lnTo>
                    <a:lnTo>
                      <a:pt x="318" y="43"/>
                    </a:lnTo>
                    <a:lnTo>
                      <a:pt x="318" y="43"/>
                    </a:lnTo>
                    <a:lnTo>
                      <a:pt x="318" y="42"/>
                    </a:lnTo>
                    <a:lnTo>
                      <a:pt x="319" y="42"/>
                    </a:lnTo>
                    <a:lnTo>
                      <a:pt x="319" y="42"/>
                    </a:lnTo>
                    <a:lnTo>
                      <a:pt x="318" y="42"/>
                    </a:lnTo>
                    <a:lnTo>
                      <a:pt x="318" y="42"/>
                    </a:lnTo>
                    <a:lnTo>
                      <a:pt x="319" y="42"/>
                    </a:lnTo>
                    <a:lnTo>
                      <a:pt x="319" y="42"/>
                    </a:lnTo>
                    <a:lnTo>
                      <a:pt x="319" y="41"/>
                    </a:lnTo>
                    <a:lnTo>
                      <a:pt x="319" y="41"/>
                    </a:lnTo>
                    <a:lnTo>
                      <a:pt x="319" y="41"/>
                    </a:lnTo>
                    <a:lnTo>
                      <a:pt x="319" y="41"/>
                    </a:lnTo>
                    <a:lnTo>
                      <a:pt x="320" y="41"/>
                    </a:lnTo>
                    <a:lnTo>
                      <a:pt x="320" y="41"/>
                    </a:lnTo>
                    <a:lnTo>
                      <a:pt x="321" y="41"/>
                    </a:lnTo>
                    <a:lnTo>
                      <a:pt x="321" y="41"/>
                    </a:lnTo>
                    <a:lnTo>
                      <a:pt x="321" y="40"/>
                    </a:lnTo>
                    <a:lnTo>
                      <a:pt x="321" y="40"/>
                    </a:lnTo>
                    <a:lnTo>
                      <a:pt x="322" y="40"/>
                    </a:lnTo>
                    <a:lnTo>
                      <a:pt x="322" y="40"/>
                    </a:lnTo>
                    <a:lnTo>
                      <a:pt x="322" y="39"/>
                    </a:lnTo>
                    <a:lnTo>
                      <a:pt x="322" y="39"/>
                    </a:lnTo>
                    <a:lnTo>
                      <a:pt x="323" y="39"/>
                    </a:lnTo>
                    <a:lnTo>
                      <a:pt x="324" y="39"/>
                    </a:lnTo>
                    <a:lnTo>
                      <a:pt x="324" y="38"/>
                    </a:lnTo>
                    <a:lnTo>
                      <a:pt x="324" y="38"/>
                    </a:lnTo>
                    <a:lnTo>
                      <a:pt x="325" y="37"/>
                    </a:lnTo>
                    <a:lnTo>
                      <a:pt x="325" y="37"/>
                    </a:lnTo>
                    <a:lnTo>
                      <a:pt x="326" y="37"/>
                    </a:lnTo>
                    <a:lnTo>
                      <a:pt x="326" y="37"/>
                    </a:lnTo>
                    <a:lnTo>
                      <a:pt x="326" y="36"/>
                    </a:lnTo>
                    <a:lnTo>
                      <a:pt x="326" y="36"/>
                    </a:lnTo>
                    <a:lnTo>
                      <a:pt x="326" y="35"/>
                    </a:lnTo>
                    <a:lnTo>
                      <a:pt x="327" y="35"/>
                    </a:lnTo>
                    <a:lnTo>
                      <a:pt x="327" y="35"/>
                    </a:lnTo>
                    <a:lnTo>
                      <a:pt x="328" y="35"/>
                    </a:lnTo>
                    <a:lnTo>
                      <a:pt x="329" y="38"/>
                    </a:lnTo>
                    <a:lnTo>
                      <a:pt x="329" y="38"/>
                    </a:lnTo>
                    <a:lnTo>
                      <a:pt x="330" y="39"/>
                    </a:lnTo>
                    <a:lnTo>
                      <a:pt x="330" y="39"/>
                    </a:lnTo>
                    <a:lnTo>
                      <a:pt x="331" y="39"/>
                    </a:lnTo>
                    <a:lnTo>
                      <a:pt x="331" y="40"/>
                    </a:lnTo>
                    <a:lnTo>
                      <a:pt x="331" y="40"/>
                    </a:lnTo>
                    <a:lnTo>
                      <a:pt x="331" y="40"/>
                    </a:lnTo>
                    <a:lnTo>
                      <a:pt x="331" y="40"/>
                    </a:lnTo>
                    <a:lnTo>
                      <a:pt x="331" y="41"/>
                    </a:lnTo>
                    <a:lnTo>
                      <a:pt x="331" y="41"/>
                    </a:lnTo>
                    <a:lnTo>
                      <a:pt x="331" y="42"/>
                    </a:lnTo>
                    <a:lnTo>
                      <a:pt x="330" y="41"/>
                    </a:lnTo>
                    <a:lnTo>
                      <a:pt x="330" y="42"/>
                    </a:lnTo>
                    <a:lnTo>
                      <a:pt x="330" y="42"/>
                    </a:lnTo>
                    <a:lnTo>
                      <a:pt x="330" y="42"/>
                    </a:lnTo>
                    <a:lnTo>
                      <a:pt x="330" y="42"/>
                    </a:lnTo>
                    <a:lnTo>
                      <a:pt x="330" y="42"/>
                    </a:lnTo>
                    <a:lnTo>
                      <a:pt x="330" y="42"/>
                    </a:lnTo>
                    <a:lnTo>
                      <a:pt x="330" y="42"/>
                    </a:lnTo>
                    <a:lnTo>
                      <a:pt x="330" y="42"/>
                    </a:lnTo>
                    <a:lnTo>
                      <a:pt x="330" y="43"/>
                    </a:lnTo>
                    <a:lnTo>
                      <a:pt x="330" y="43"/>
                    </a:lnTo>
                    <a:lnTo>
                      <a:pt x="330" y="43"/>
                    </a:lnTo>
                    <a:lnTo>
                      <a:pt x="330" y="43"/>
                    </a:lnTo>
                    <a:lnTo>
                      <a:pt x="330" y="44"/>
                    </a:lnTo>
                    <a:lnTo>
                      <a:pt x="331" y="44"/>
                    </a:lnTo>
                    <a:lnTo>
                      <a:pt x="332" y="44"/>
                    </a:lnTo>
                    <a:lnTo>
                      <a:pt x="332" y="44"/>
                    </a:lnTo>
                    <a:lnTo>
                      <a:pt x="332" y="44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4"/>
                    </a:lnTo>
                    <a:lnTo>
                      <a:pt x="334" y="44"/>
                    </a:lnTo>
                    <a:lnTo>
                      <a:pt x="334" y="44"/>
                    </a:lnTo>
                    <a:lnTo>
                      <a:pt x="334" y="44"/>
                    </a:lnTo>
                    <a:lnTo>
                      <a:pt x="335" y="44"/>
                    </a:lnTo>
                    <a:lnTo>
                      <a:pt x="335" y="45"/>
                    </a:lnTo>
                    <a:lnTo>
                      <a:pt x="335" y="45"/>
                    </a:lnTo>
                    <a:lnTo>
                      <a:pt x="336" y="45"/>
                    </a:lnTo>
                    <a:lnTo>
                      <a:pt x="336" y="46"/>
                    </a:lnTo>
                    <a:lnTo>
                      <a:pt x="336" y="46"/>
                    </a:lnTo>
                    <a:lnTo>
                      <a:pt x="336" y="47"/>
                    </a:lnTo>
                    <a:lnTo>
                      <a:pt x="337" y="47"/>
                    </a:lnTo>
                    <a:lnTo>
                      <a:pt x="337" y="47"/>
                    </a:lnTo>
                    <a:lnTo>
                      <a:pt x="337" y="47"/>
                    </a:lnTo>
                    <a:lnTo>
                      <a:pt x="337" y="47"/>
                    </a:lnTo>
                    <a:lnTo>
                      <a:pt x="338" y="48"/>
                    </a:lnTo>
                    <a:lnTo>
                      <a:pt x="338" y="48"/>
                    </a:lnTo>
                    <a:lnTo>
                      <a:pt x="338" y="48"/>
                    </a:lnTo>
                    <a:lnTo>
                      <a:pt x="346" y="38"/>
                    </a:lnTo>
                    <a:lnTo>
                      <a:pt x="346" y="38"/>
                    </a:lnTo>
                    <a:lnTo>
                      <a:pt x="346" y="38"/>
                    </a:lnTo>
                    <a:lnTo>
                      <a:pt x="346" y="38"/>
                    </a:lnTo>
                    <a:lnTo>
                      <a:pt x="346" y="38"/>
                    </a:lnTo>
                    <a:lnTo>
                      <a:pt x="347" y="38"/>
                    </a:lnTo>
                    <a:lnTo>
                      <a:pt x="347" y="38"/>
                    </a:lnTo>
                    <a:lnTo>
                      <a:pt x="346" y="37"/>
                    </a:lnTo>
                    <a:lnTo>
                      <a:pt x="346" y="37"/>
                    </a:lnTo>
                    <a:lnTo>
                      <a:pt x="346" y="37"/>
                    </a:lnTo>
                    <a:lnTo>
                      <a:pt x="347" y="37"/>
                    </a:lnTo>
                    <a:lnTo>
                      <a:pt x="347" y="37"/>
                    </a:lnTo>
                    <a:lnTo>
                      <a:pt x="347" y="37"/>
                    </a:lnTo>
                    <a:lnTo>
                      <a:pt x="347" y="37"/>
                    </a:lnTo>
                    <a:lnTo>
                      <a:pt x="347" y="37"/>
                    </a:lnTo>
                    <a:lnTo>
                      <a:pt x="347" y="37"/>
                    </a:lnTo>
                    <a:lnTo>
                      <a:pt x="347" y="37"/>
                    </a:lnTo>
                    <a:lnTo>
                      <a:pt x="347" y="37"/>
                    </a:lnTo>
                    <a:lnTo>
                      <a:pt x="348" y="37"/>
                    </a:lnTo>
                    <a:lnTo>
                      <a:pt x="348" y="37"/>
                    </a:lnTo>
                    <a:lnTo>
                      <a:pt x="348" y="37"/>
                    </a:lnTo>
                    <a:lnTo>
                      <a:pt x="348" y="37"/>
                    </a:lnTo>
                    <a:lnTo>
                      <a:pt x="348" y="37"/>
                    </a:lnTo>
                    <a:lnTo>
                      <a:pt x="348" y="37"/>
                    </a:lnTo>
                    <a:lnTo>
                      <a:pt x="348" y="37"/>
                    </a:lnTo>
                    <a:lnTo>
                      <a:pt x="348" y="37"/>
                    </a:lnTo>
                    <a:lnTo>
                      <a:pt x="348" y="38"/>
                    </a:lnTo>
                    <a:lnTo>
                      <a:pt x="348" y="38"/>
                    </a:lnTo>
                    <a:lnTo>
                      <a:pt x="348" y="38"/>
                    </a:lnTo>
                    <a:lnTo>
                      <a:pt x="348" y="38"/>
                    </a:lnTo>
                    <a:lnTo>
                      <a:pt x="348" y="39"/>
                    </a:lnTo>
                    <a:lnTo>
                      <a:pt x="348" y="39"/>
                    </a:lnTo>
                    <a:lnTo>
                      <a:pt x="349" y="39"/>
                    </a:lnTo>
                    <a:lnTo>
                      <a:pt x="349" y="40"/>
                    </a:lnTo>
                    <a:lnTo>
                      <a:pt x="348" y="40"/>
                    </a:lnTo>
                    <a:lnTo>
                      <a:pt x="348" y="40"/>
                    </a:lnTo>
                    <a:lnTo>
                      <a:pt x="348" y="40"/>
                    </a:lnTo>
                    <a:lnTo>
                      <a:pt x="349" y="40"/>
                    </a:lnTo>
                    <a:lnTo>
                      <a:pt x="349" y="40"/>
                    </a:lnTo>
                    <a:lnTo>
                      <a:pt x="349" y="40"/>
                    </a:lnTo>
                    <a:lnTo>
                      <a:pt x="349" y="40"/>
                    </a:lnTo>
                    <a:lnTo>
                      <a:pt x="349" y="40"/>
                    </a:lnTo>
                    <a:lnTo>
                      <a:pt x="350" y="40"/>
                    </a:lnTo>
                    <a:lnTo>
                      <a:pt x="350" y="40"/>
                    </a:lnTo>
                    <a:lnTo>
                      <a:pt x="350" y="40"/>
                    </a:lnTo>
                    <a:lnTo>
                      <a:pt x="350" y="40"/>
                    </a:lnTo>
                    <a:lnTo>
                      <a:pt x="350" y="41"/>
                    </a:lnTo>
                    <a:lnTo>
                      <a:pt x="350" y="41"/>
                    </a:lnTo>
                    <a:lnTo>
                      <a:pt x="351" y="41"/>
                    </a:lnTo>
                    <a:lnTo>
                      <a:pt x="351" y="41"/>
                    </a:lnTo>
                    <a:lnTo>
                      <a:pt x="351" y="42"/>
                    </a:lnTo>
                    <a:lnTo>
                      <a:pt x="351" y="42"/>
                    </a:lnTo>
                    <a:lnTo>
                      <a:pt x="351" y="42"/>
                    </a:lnTo>
                    <a:lnTo>
                      <a:pt x="351" y="42"/>
                    </a:lnTo>
                    <a:lnTo>
                      <a:pt x="351" y="42"/>
                    </a:lnTo>
                    <a:lnTo>
                      <a:pt x="351" y="42"/>
                    </a:lnTo>
                    <a:lnTo>
                      <a:pt x="351" y="42"/>
                    </a:lnTo>
                    <a:lnTo>
                      <a:pt x="352" y="43"/>
                    </a:lnTo>
                    <a:lnTo>
                      <a:pt x="352" y="43"/>
                    </a:lnTo>
                    <a:lnTo>
                      <a:pt x="352" y="43"/>
                    </a:lnTo>
                    <a:lnTo>
                      <a:pt x="352" y="43"/>
                    </a:lnTo>
                    <a:lnTo>
                      <a:pt x="352" y="43"/>
                    </a:lnTo>
                    <a:lnTo>
                      <a:pt x="352" y="44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3" y="43"/>
                    </a:lnTo>
                    <a:lnTo>
                      <a:pt x="353" y="43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4" y="45"/>
                    </a:lnTo>
                    <a:lnTo>
                      <a:pt x="354" y="45"/>
                    </a:lnTo>
                    <a:lnTo>
                      <a:pt x="354" y="45"/>
                    </a:lnTo>
                    <a:lnTo>
                      <a:pt x="354" y="45"/>
                    </a:lnTo>
                    <a:lnTo>
                      <a:pt x="354" y="45"/>
                    </a:lnTo>
                    <a:lnTo>
                      <a:pt x="354" y="45"/>
                    </a:lnTo>
                    <a:lnTo>
                      <a:pt x="354" y="45"/>
                    </a:lnTo>
                    <a:lnTo>
                      <a:pt x="354" y="45"/>
                    </a:lnTo>
                    <a:lnTo>
                      <a:pt x="355" y="45"/>
                    </a:lnTo>
                    <a:lnTo>
                      <a:pt x="355" y="46"/>
                    </a:lnTo>
                    <a:lnTo>
                      <a:pt x="355" y="46"/>
                    </a:lnTo>
                    <a:lnTo>
                      <a:pt x="355" y="46"/>
                    </a:lnTo>
                    <a:lnTo>
                      <a:pt x="355" y="46"/>
                    </a:lnTo>
                    <a:lnTo>
                      <a:pt x="355" y="46"/>
                    </a:lnTo>
                    <a:lnTo>
                      <a:pt x="355" y="46"/>
                    </a:lnTo>
                    <a:lnTo>
                      <a:pt x="356" y="47"/>
                    </a:lnTo>
                    <a:lnTo>
                      <a:pt x="356" y="47"/>
                    </a:lnTo>
                    <a:lnTo>
                      <a:pt x="356" y="46"/>
                    </a:lnTo>
                    <a:lnTo>
                      <a:pt x="356" y="47"/>
                    </a:lnTo>
                    <a:lnTo>
                      <a:pt x="356" y="47"/>
                    </a:lnTo>
                    <a:lnTo>
                      <a:pt x="356" y="47"/>
                    </a:lnTo>
                    <a:lnTo>
                      <a:pt x="356" y="47"/>
                    </a:lnTo>
                    <a:lnTo>
                      <a:pt x="356" y="47"/>
                    </a:lnTo>
                    <a:lnTo>
                      <a:pt x="356" y="48"/>
                    </a:lnTo>
                    <a:lnTo>
                      <a:pt x="356" y="48"/>
                    </a:lnTo>
                    <a:lnTo>
                      <a:pt x="356" y="48"/>
                    </a:lnTo>
                    <a:lnTo>
                      <a:pt x="356" y="49"/>
                    </a:lnTo>
                    <a:lnTo>
                      <a:pt x="356" y="49"/>
                    </a:lnTo>
                    <a:lnTo>
                      <a:pt x="356" y="49"/>
                    </a:lnTo>
                    <a:lnTo>
                      <a:pt x="356" y="49"/>
                    </a:lnTo>
                    <a:lnTo>
                      <a:pt x="356" y="49"/>
                    </a:lnTo>
                    <a:lnTo>
                      <a:pt x="356" y="49"/>
                    </a:lnTo>
                    <a:lnTo>
                      <a:pt x="357" y="50"/>
                    </a:lnTo>
                    <a:lnTo>
                      <a:pt x="356" y="50"/>
                    </a:lnTo>
                    <a:lnTo>
                      <a:pt x="356" y="51"/>
                    </a:lnTo>
                    <a:lnTo>
                      <a:pt x="356" y="50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2"/>
                    </a:lnTo>
                    <a:lnTo>
                      <a:pt x="356" y="52"/>
                    </a:lnTo>
                    <a:lnTo>
                      <a:pt x="357" y="52"/>
                    </a:lnTo>
                    <a:lnTo>
                      <a:pt x="357" y="52"/>
                    </a:lnTo>
                    <a:lnTo>
                      <a:pt x="357" y="52"/>
                    </a:lnTo>
                    <a:lnTo>
                      <a:pt x="357" y="52"/>
                    </a:lnTo>
                    <a:lnTo>
                      <a:pt x="357" y="52"/>
                    </a:lnTo>
                    <a:lnTo>
                      <a:pt x="357" y="53"/>
                    </a:lnTo>
                    <a:lnTo>
                      <a:pt x="357" y="53"/>
                    </a:lnTo>
                    <a:lnTo>
                      <a:pt x="357" y="53"/>
                    </a:lnTo>
                    <a:lnTo>
                      <a:pt x="358" y="53"/>
                    </a:lnTo>
                    <a:lnTo>
                      <a:pt x="358" y="53"/>
                    </a:lnTo>
                    <a:lnTo>
                      <a:pt x="358" y="53"/>
                    </a:lnTo>
                    <a:lnTo>
                      <a:pt x="358" y="53"/>
                    </a:lnTo>
                    <a:lnTo>
                      <a:pt x="358" y="53"/>
                    </a:lnTo>
                    <a:lnTo>
                      <a:pt x="358" y="53"/>
                    </a:lnTo>
                    <a:lnTo>
                      <a:pt x="358" y="53"/>
                    </a:lnTo>
                    <a:lnTo>
                      <a:pt x="358" y="53"/>
                    </a:lnTo>
                    <a:lnTo>
                      <a:pt x="359" y="53"/>
                    </a:lnTo>
                    <a:lnTo>
                      <a:pt x="359" y="53"/>
                    </a:lnTo>
                    <a:lnTo>
                      <a:pt x="359" y="53"/>
                    </a:lnTo>
                    <a:lnTo>
                      <a:pt x="359" y="53"/>
                    </a:lnTo>
                    <a:lnTo>
                      <a:pt x="360" y="53"/>
                    </a:lnTo>
                    <a:lnTo>
                      <a:pt x="360" y="53"/>
                    </a:lnTo>
                    <a:lnTo>
                      <a:pt x="360" y="53"/>
                    </a:lnTo>
                    <a:lnTo>
                      <a:pt x="360" y="53"/>
                    </a:lnTo>
                    <a:lnTo>
                      <a:pt x="360" y="53"/>
                    </a:lnTo>
                    <a:lnTo>
                      <a:pt x="361" y="53"/>
                    </a:lnTo>
                    <a:lnTo>
                      <a:pt x="361" y="53"/>
                    </a:lnTo>
                    <a:lnTo>
                      <a:pt x="361" y="53"/>
                    </a:lnTo>
                    <a:lnTo>
                      <a:pt x="361" y="53"/>
                    </a:lnTo>
                    <a:lnTo>
                      <a:pt x="361" y="53"/>
                    </a:lnTo>
                    <a:lnTo>
                      <a:pt x="362" y="54"/>
                    </a:lnTo>
                    <a:lnTo>
                      <a:pt x="362" y="54"/>
                    </a:lnTo>
                    <a:lnTo>
                      <a:pt x="362" y="54"/>
                    </a:lnTo>
                    <a:lnTo>
                      <a:pt x="362" y="54"/>
                    </a:lnTo>
                    <a:lnTo>
                      <a:pt x="362" y="54"/>
                    </a:lnTo>
                    <a:lnTo>
                      <a:pt x="363" y="54"/>
                    </a:lnTo>
                    <a:lnTo>
                      <a:pt x="363" y="54"/>
                    </a:lnTo>
                    <a:lnTo>
                      <a:pt x="363" y="54"/>
                    </a:lnTo>
                    <a:lnTo>
                      <a:pt x="363" y="54"/>
                    </a:lnTo>
                    <a:lnTo>
                      <a:pt x="363" y="54"/>
                    </a:lnTo>
                    <a:lnTo>
                      <a:pt x="363" y="54"/>
                    </a:lnTo>
                    <a:lnTo>
                      <a:pt x="363" y="54"/>
                    </a:lnTo>
                    <a:lnTo>
                      <a:pt x="363" y="54"/>
                    </a:lnTo>
                    <a:lnTo>
                      <a:pt x="363" y="55"/>
                    </a:lnTo>
                    <a:lnTo>
                      <a:pt x="363" y="55"/>
                    </a:lnTo>
                    <a:lnTo>
                      <a:pt x="363" y="55"/>
                    </a:lnTo>
                    <a:lnTo>
                      <a:pt x="363" y="55"/>
                    </a:lnTo>
                    <a:lnTo>
                      <a:pt x="363" y="55"/>
                    </a:lnTo>
                    <a:lnTo>
                      <a:pt x="363" y="55"/>
                    </a:lnTo>
                    <a:lnTo>
                      <a:pt x="363" y="56"/>
                    </a:lnTo>
                    <a:lnTo>
                      <a:pt x="363" y="56"/>
                    </a:lnTo>
                    <a:lnTo>
                      <a:pt x="363" y="56"/>
                    </a:lnTo>
                    <a:lnTo>
                      <a:pt x="364" y="56"/>
                    </a:lnTo>
                    <a:lnTo>
                      <a:pt x="364" y="57"/>
                    </a:lnTo>
                    <a:lnTo>
                      <a:pt x="364" y="57"/>
                    </a:lnTo>
                    <a:lnTo>
                      <a:pt x="364" y="57"/>
                    </a:lnTo>
                    <a:lnTo>
                      <a:pt x="364" y="57"/>
                    </a:lnTo>
                    <a:lnTo>
                      <a:pt x="364" y="57"/>
                    </a:lnTo>
                    <a:lnTo>
                      <a:pt x="364" y="57"/>
                    </a:lnTo>
                    <a:lnTo>
                      <a:pt x="364" y="58"/>
                    </a:lnTo>
                    <a:lnTo>
                      <a:pt x="364" y="57"/>
                    </a:lnTo>
                    <a:lnTo>
                      <a:pt x="365" y="57"/>
                    </a:lnTo>
                    <a:lnTo>
                      <a:pt x="365" y="58"/>
                    </a:lnTo>
                    <a:lnTo>
                      <a:pt x="365" y="58"/>
                    </a:lnTo>
                    <a:lnTo>
                      <a:pt x="366" y="58"/>
                    </a:lnTo>
                    <a:lnTo>
                      <a:pt x="366" y="58"/>
                    </a:lnTo>
                    <a:lnTo>
                      <a:pt x="366" y="58"/>
                    </a:lnTo>
                    <a:lnTo>
                      <a:pt x="366" y="59"/>
                    </a:lnTo>
                    <a:lnTo>
                      <a:pt x="366" y="59"/>
                    </a:lnTo>
                    <a:lnTo>
                      <a:pt x="366" y="59"/>
                    </a:lnTo>
                    <a:lnTo>
                      <a:pt x="366" y="59"/>
                    </a:lnTo>
                    <a:lnTo>
                      <a:pt x="366" y="59"/>
                    </a:lnTo>
                    <a:lnTo>
                      <a:pt x="366" y="59"/>
                    </a:lnTo>
                    <a:lnTo>
                      <a:pt x="366" y="59"/>
                    </a:lnTo>
                    <a:lnTo>
                      <a:pt x="366" y="60"/>
                    </a:lnTo>
                    <a:lnTo>
                      <a:pt x="366" y="60"/>
                    </a:lnTo>
                    <a:lnTo>
                      <a:pt x="366" y="59"/>
                    </a:lnTo>
                    <a:lnTo>
                      <a:pt x="366" y="59"/>
                    </a:lnTo>
                    <a:lnTo>
                      <a:pt x="366" y="60"/>
                    </a:lnTo>
                    <a:lnTo>
                      <a:pt x="366" y="60"/>
                    </a:lnTo>
                    <a:lnTo>
                      <a:pt x="366" y="60"/>
                    </a:lnTo>
                    <a:lnTo>
                      <a:pt x="367" y="61"/>
                    </a:lnTo>
                    <a:lnTo>
                      <a:pt x="367" y="61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6" y="62"/>
                    </a:lnTo>
                    <a:lnTo>
                      <a:pt x="366" y="62"/>
                    </a:lnTo>
                    <a:lnTo>
                      <a:pt x="366" y="62"/>
                    </a:lnTo>
                    <a:lnTo>
                      <a:pt x="367" y="62"/>
                    </a:lnTo>
                    <a:lnTo>
                      <a:pt x="367" y="62"/>
                    </a:lnTo>
                    <a:lnTo>
                      <a:pt x="367" y="62"/>
                    </a:lnTo>
                    <a:lnTo>
                      <a:pt x="367" y="62"/>
                    </a:lnTo>
                    <a:lnTo>
                      <a:pt x="367" y="62"/>
                    </a:lnTo>
                    <a:lnTo>
                      <a:pt x="367" y="63"/>
                    </a:lnTo>
                    <a:lnTo>
                      <a:pt x="367" y="63"/>
                    </a:lnTo>
                    <a:lnTo>
                      <a:pt x="368" y="63"/>
                    </a:lnTo>
                    <a:lnTo>
                      <a:pt x="368" y="64"/>
                    </a:lnTo>
                    <a:lnTo>
                      <a:pt x="367" y="64"/>
                    </a:lnTo>
                    <a:lnTo>
                      <a:pt x="367" y="64"/>
                    </a:lnTo>
                    <a:lnTo>
                      <a:pt x="367" y="64"/>
                    </a:lnTo>
                    <a:lnTo>
                      <a:pt x="367" y="65"/>
                    </a:lnTo>
                    <a:lnTo>
                      <a:pt x="367" y="65"/>
                    </a:lnTo>
                    <a:lnTo>
                      <a:pt x="367" y="65"/>
                    </a:lnTo>
                    <a:lnTo>
                      <a:pt x="366" y="65"/>
                    </a:lnTo>
                    <a:lnTo>
                      <a:pt x="366" y="65"/>
                    </a:lnTo>
                    <a:lnTo>
                      <a:pt x="366" y="65"/>
                    </a:lnTo>
                    <a:lnTo>
                      <a:pt x="366" y="66"/>
                    </a:lnTo>
                    <a:lnTo>
                      <a:pt x="366" y="66"/>
                    </a:lnTo>
                    <a:lnTo>
                      <a:pt x="366" y="66"/>
                    </a:lnTo>
                    <a:lnTo>
                      <a:pt x="367" y="66"/>
                    </a:lnTo>
                    <a:lnTo>
                      <a:pt x="367" y="66"/>
                    </a:lnTo>
                    <a:lnTo>
                      <a:pt x="367" y="66"/>
                    </a:lnTo>
                    <a:lnTo>
                      <a:pt x="367" y="66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8"/>
                    </a:lnTo>
                    <a:lnTo>
                      <a:pt x="367" y="68"/>
                    </a:lnTo>
                    <a:lnTo>
                      <a:pt x="367" y="68"/>
                    </a:lnTo>
                    <a:lnTo>
                      <a:pt x="367" y="68"/>
                    </a:lnTo>
                    <a:lnTo>
                      <a:pt x="367" y="69"/>
                    </a:lnTo>
                    <a:lnTo>
                      <a:pt x="367" y="69"/>
                    </a:lnTo>
                    <a:lnTo>
                      <a:pt x="367" y="69"/>
                    </a:lnTo>
                    <a:lnTo>
                      <a:pt x="367" y="70"/>
                    </a:lnTo>
                    <a:lnTo>
                      <a:pt x="367" y="70"/>
                    </a:lnTo>
                    <a:lnTo>
                      <a:pt x="367" y="70"/>
                    </a:lnTo>
                    <a:lnTo>
                      <a:pt x="367" y="71"/>
                    </a:lnTo>
                    <a:lnTo>
                      <a:pt x="367" y="71"/>
                    </a:lnTo>
                    <a:lnTo>
                      <a:pt x="366" y="71"/>
                    </a:lnTo>
                    <a:lnTo>
                      <a:pt x="366" y="72"/>
                    </a:lnTo>
                    <a:lnTo>
                      <a:pt x="366" y="72"/>
                    </a:lnTo>
                    <a:lnTo>
                      <a:pt x="366" y="71"/>
                    </a:lnTo>
                    <a:lnTo>
                      <a:pt x="366" y="72"/>
                    </a:lnTo>
                    <a:lnTo>
                      <a:pt x="366" y="72"/>
                    </a:lnTo>
                    <a:lnTo>
                      <a:pt x="366" y="72"/>
                    </a:lnTo>
                    <a:lnTo>
                      <a:pt x="366" y="72"/>
                    </a:lnTo>
                    <a:lnTo>
                      <a:pt x="366" y="73"/>
                    </a:lnTo>
                    <a:lnTo>
                      <a:pt x="366" y="73"/>
                    </a:lnTo>
                    <a:lnTo>
                      <a:pt x="366" y="73"/>
                    </a:lnTo>
                    <a:lnTo>
                      <a:pt x="366" y="73"/>
                    </a:lnTo>
                    <a:lnTo>
                      <a:pt x="366" y="73"/>
                    </a:lnTo>
                    <a:lnTo>
                      <a:pt x="366" y="74"/>
                    </a:lnTo>
                    <a:lnTo>
                      <a:pt x="366" y="74"/>
                    </a:lnTo>
                    <a:lnTo>
                      <a:pt x="366" y="74"/>
                    </a:lnTo>
                    <a:lnTo>
                      <a:pt x="366" y="75"/>
                    </a:lnTo>
                    <a:lnTo>
                      <a:pt x="366" y="75"/>
                    </a:lnTo>
                    <a:lnTo>
                      <a:pt x="366" y="75"/>
                    </a:lnTo>
                    <a:lnTo>
                      <a:pt x="366" y="75"/>
                    </a:lnTo>
                    <a:lnTo>
                      <a:pt x="365" y="76"/>
                    </a:lnTo>
                    <a:lnTo>
                      <a:pt x="365" y="77"/>
                    </a:lnTo>
                    <a:lnTo>
                      <a:pt x="365" y="77"/>
                    </a:lnTo>
                    <a:lnTo>
                      <a:pt x="366" y="77"/>
                    </a:lnTo>
                    <a:lnTo>
                      <a:pt x="366" y="78"/>
                    </a:lnTo>
                    <a:lnTo>
                      <a:pt x="366" y="78"/>
                    </a:lnTo>
                    <a:lnTo>
                      <a:pt x="367" y="78"/>
                    </a:lnTo>
                    <a:lnTo>
                      <a:pt x="367" y="78"/>
                    </a:lnTo>
                    <a:lnTo>
                      <a:pt x="368" y="78"/>
                    </a:lnTo>
                    <a:lnTo>
                      <a:pt x="368" y="78"/>
                    </a:lnTo>
                    <a:lnTo>
                      <a:pt x="369" y="77"/>
                    </a:lnTo>
                    <a:lnTo>
                      <a:pt x="369" y="77"/>
                    </a:lnTo>
                    <a:lnTo>
                      <a:pt x="369" y="76"/>
                    </a:lnTo>
                    <a:lnTo>
                      <a:pt x="369" y="76"/>
                    </a:lnTo>
                    <a:lnTo>
                      <a:pt x="369" y="75"/>
                    </a:lnTo>
                    <a:lnTo>
                      <a:pt x="368" y="75"/>
                    </a:lnTo>
                    <a:lnTo>
                      <a:pt x="368" y="75"/>
                    </a:lnTo>
                    <a:lnTo>
                      <a:pt x="368" y="75"/>
                    </a:lnTo>
                    <a:lnTo>
                      <a:pt x="369" y="74"/>
                    </a:lnTo>
                    <a:lnTo>
                      <a:pt x="369" y="74"/>
                    </a:lnTo>
                    <a:lnTo>
                      <a:pt x="369" y="74"/>
                    </a:lnTo>
                    <a:lnTo>
                      <a:pt x="369" y="74"/>
                    </a:lnTo>
                    <a:lnTo>
                      <a:pt x="369" y="73"/>
                    </a:lnTo>
                    <a:lnTo>
                      <a:pt x="369" y="73"/>
                    </a:lnTo>
                    <a:lnTo>
                      <a:pt x="369" y="73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69" y="71"/>
                    </a:lnTo>
                    <a:lnTo>
                      <a:pt x="369" y="70"/>
                    </a:lnTo>
                    <a:lnTo>
                      <a:pt x="369" y="70"/>
                    </a:lnTo>
                    <a:lnTo>
                      <a:pt x="369" y="70"/>
                    </a:lnTo>
                    <a:lnTo>
                      <a:pt x="369" y="69"/>
                    </a:lnTo>
                    <a:lnTo>
                      <a:pt x="369" y="69"/>
                    </a:lnTo>
                    <a:lnTo>
                      <a:pt x="370" y="69"/>
                    </a:lnTo>
                    <a:lnTo>
                      <a:pt x="370" y="69"/>
                    </a:lnTo>
                    <a:lnTo>
                      <a:pt x="371" y="69"/>
                    </a:lnTo>
                    <a:lnTo>
                      <a:pt x="371" y="69"/>
                    </a:lnTo>
                    <a:lnTo>
                      <a:pt x="371" y="68"/>
                    </a:lnTo>
                    <a:lnTo>
                      <a:pt x="371" y="68"/>
                    </a:lnTo>
                    <a:lnTo>
                      <a:pt x="372" y="67"/>
                    </a:lnTo>
                    <a:lnTo>
                      <a:pt x="372" y="67"/>
                    </a:lnTo>
                    <a:lnTo>
                      <a:pt x="372" y="66"/>
                    </a:lnTo>
                    <a:lnTo>
                      <a:pt x="372" y="66"/>
                    </a:lnTo>
                    <a:lnTo>
                      <a:pt x="372" y="65"/>
                    </a:lnTo>
                    <a:lnTo>
                      <a:pt x="372" y="65"/>
                    </a:lnTo>
                    <a:lnTo>
                      <a:pt x="372" y="65"/>
                    </a:lnTo>
                    <a:lnTo>
                      <a:pt x="372" y="64"/>
                    </a:lnTo>
                    <a:lnTo>
                      <a:pt x="372" y="64"/>
                    </a:lnTo>
                    <a:lnTo>
                      <a:pt x="373" y="64"/>
                    </a:lnTo>
                    <a:lnTo>
                      <a:pt x="373" y="64"/>
                    </a:lnTo>
                    <a:lnTo>
                      <a:pt x="373" y="64"/>
                    </a:lnTo>
                    <a:lnTo>
                      <a:pt x="373" y="64"/>
                    </a:lnTo>
                    <a:lnTo>
                      <a:pt x="373" y="64"/>
                    </a:lnTo>
                    <a:lnTo>
                      <a:pt x="373" y="64"/>
                    </a:lnTo>
                    <a:lnTo>
                      <a:pt x="374" y="65"/>
                    </a:lnTo>
                    <a:lnTo>
                      <a:pt x="374" y="65"/>
                    </a:lnTo>
                    <a:lnTo>
                      <a:pt x="375" y="65"/>
                    </a:lnTo>
                    <a:lnTo>
                      <a:pt x="375" y="64"/>
                    </a:lnTo>
                    <a:lnTo>
                      <a:pt x="375" y="64"/>
                    </a:lnTo>
                    <a:lnTo>
                      <a:pt x="376" y="65"/>
                    </a:lnTo>
                    <a:lnTo>
                      <a:pt x="376" y="66"/>
                    </a:lnTo>
                    <a:lnTo>
                      <a:pt x="376" y="67"/>
                    </a:lnTo>
                    <a:lnTo>
                      <a:pt x="376" y="67"/>
                    </a:lnTo>
                    <a:lnTo>
                      <a:pt x="376" y="67"/>
                    </a:lnTo>
                    <a:lnTo>
                      <a:pt x="376" y="67"/>
                    </a:lnTo>
                    <a:lnTo>
                      <a:pt x="376" y="68"/>
                    </a:lnTo>
                    <a:lnTo>
                      <a:pt x="375" y="68"/>
                    </a:lnTo>
                    <a:lnTo>
                      <a:pt x="375" y="68"/>
                    </a:lnTo>
                    <a:lnTo>
                      <a:pt x="375" y="69"/>
                    </a:lnTo>
                    <a:lnTo>
                      <a:pt x="375" y="69"/>
                    </a:lnTo>
                    <a:lnTo>
                      <a:pt x="375" y="69"/>
                    </a:lnTo>
                    <a:lnTo>
                      <a:pt x="375" y="69"/>
                    </a:lnTo>
                    <a:lnTo>
                      <a:pt x="375" y="69"/>
                    </a:lnTo>
                    <a:lnTo>
                      <a:pt x="375" y="70"/>
                    </a:lnTo>
                    <a:lnTo>
                      <a:pt x="375" y="69"/>
                    </a:lnTo>
                    <a:lnTo>
                      <a:pt x="375" y="70"/>
                    </a:lnTo>
                    <a:lnTo>
                      <a:pt x="375" y="70"/>
                    </a:lnTo>
                    <a:lnTo>
                      <a:pt x="375" y="70"/>
                    </a:lnTo>
                    <a:lnTo>
                      <a:pt x="375" y="70"/>
                    </a:lnTo>
                    <a:lnTo>
                      <a:pt x="375" y="70"/>
                    </a:lnTo>
                    <a:lnTo>
                      <a:pt x="375" y="71"/>
                    </a:lnTo>
                    <a:lnTo>
                      <a:pt x="375" y="71"/>
                    </a:lnTo>
                    <a:lnTo>
                      <a:pt x="375" y="71"/>
                    </a:lnTo>
                    <a:lnTo>
                      <a:pt x="375" y="72"/>
                    </a:lnTo>
                    <a:lnTo>
                      <a:pt x="375" y="72"/>
                    </a:lnTo>
                    <a:lnTo>
                      <a:pt x="375" y="72"/>
                    </a:lnTo>
                    <a:lnTo>
                      <a:pt x="375" y="72"/>
                    </a:lnTo>
                    <a:lnTo>
                      <a:pt x="375" y="72"/>
                    </a:lnTo>
                    <a:lnTo>
                      <a:pt x="375" y="72"/>
                    </a:lnTo>
                    <a:lnTo>
                      <a:pt x="375" y="72"/>
                    </a:lnTo>
                    <a:lnTo>
                      <a:pt x="375" y="73"/>
                    </a:lnTo>
                    <a:lnTo>
                      <a:pt x="375" y="73"/>
                    </a:lnTo>
                    <a:lnTo>
                      <a:pt x="375" y="73"/>
                    </a:lnTo>
                    <a:lnTo>
                      <a:pt x="376" y="73"/>
                    </a:lnTo>
                    <a:lnTo>
                      <a:pt x="375" y="73"/>
                    </a:lnTo>
                    <a:lnTo>
                      <a:pt x="376" y="73"/>
                    </a:lnTo>
                    <a:lnTo>
                      <a:pt x="376" y="73"/>
                    </a:lnTo>
                    <a:lnTo>
                      <a:pt x="376" y="74"/>
                    </a:lnTo>
                    <a:lnTo>
                      <a:pt x="376" y="74"/>
                    </a:lnTo>
                    <a:lnTo>
                      <a:pt x="376" y="74"/>
                    </a:lnTo>
                    <a:lnTo>
                      <a:pt x="376" y="74"/>
                    </a:lnTo>
                    <a:lnTo>
                      <a:pt x="376" y="74"/>
                    </a:lnTo>
                    <a:lnTo>
                      <a:pt x="376" y="74"/>
                    </a:lnTo>
                    <a:lnTo>
                      <a:pt x="376" y="75"/>
                    </a:lnTo>
                    <a:lnTo>
                      <a:pt x="376" y="74"/>
                    </a:lnTo>
                    <a:lnTo>
                      <a:pt x="376" y="74"/>
                    </a:lnTo>
                    <a:lnTo>
                      <a:pt x="376" y="75"/>
                    </a:lnTo>
                    <a:lnTo>
                      <a:pt x="376" y="75"/>
                    </a:lnTo>
                    <a:lnTo>
                      <a:pt x="376" y="75"/>
                    </a:lnTo>
                    <a:lnTo>
                      <a:pt x="376" y="76"/>
                    </a:lnTo>
                    <a:lnTo>
                      <a:pt x="376" y="76"/>
                    </a:lnTo>
                    <a:lnTo>
                      <a:pt x="376" y="76"/>
                    </a:lnTo>
                    <a:lnTo>
                      <a:pt x="376" y="76"/>
                    </a:lnTo>
                    <a:lnTo>
                      <a:pt x="376" y="76"/>
                    </a:lnTo>
                    <a:lnTo>
                      <a:pt x="376" y="76"/>
                    </a:lnTo>
                    <a:lnTo>
                      <a:pt x="377" y="76"/>
                    </a:lnTo>
                    <a:lnTo>
                      <a:pt x="377" y="76"/>
                    </a:lnTo>
                    <a:lnTo>
                      <a:pt x="377" y="77"/>
                    </a:lnTo>
                    <a:lnTo>
                      <a:pt x="377" y="77"/>
                    </a:lnTo>
                    <a:lnTo>
                      <a:pt x="377" y="77"/>
                    </a:lnTo>
                    <a:lnTo>
                      <a:pt x="378" y="77"/>
                    </a:lnTo>
                    <a:lnTo>
                      <a:pt x="378" y="77"/>
                    </a:lnTo>
                    <a:lnTo>
                      <a:pt x="378" y="77"/>
                    </a:lnTo>
                    <a:lnTo>
                      <a:pt x="378" y="76"/>
                    </a:lnTo>
                    <a:lnTo>
                      <a:pt x="378" y="76"/>
                    </a:lnTo>
                    <a:lnTo>
                      <a:pt x="378" y="76"/>
                    </a:lnTo>
                    <a:lnTo>
                      <a:pt x="378" y="76"/>
                    </a:lnTo>
                    <a:lnTo>
                      <a:pt x="378" y="75"/>
                    </a:lnTo>
                    <a:lnTo>
                      <a:pt x="379" y="75"/>
                    </a:lnTo>
                    <a:lnTo>
                      <a:pt x="379" y="76"/>
                    </a:lnTo>
                    <a:lnTo>
                      <a:pt x="379" y="76"/>
                    </a:lnTo>
                    <a:lnTo>
                      <a:pt x="379" y="76"/>
                    </a:lnTo>
                    <a:lnTo>
                      <a:pt x="379" y="76"/>
                    </a:lnTo>
                    <a:lnTo>
                      <a:pt x="380" y="75"/>
                    </a:lnTo>
                    <a:lnTo>
                      <a:pt x="380" y="75"/>
                    </a:lnTo>
                    <a:lnTo>
                      <a:pt x="380" y="75"/>
                    </a:lnTo>
                    <a:lnTo>
                      <a:pt x="380" y="75"/>
                    </a:lnTo>
                    <a:lnTo>
                      <a:pt x="380" y="76"/>
                    </a:lnTo>
                    <a:lnTo>
                      <a:pt x="381" y="76"/>
                    </a:lnTo>
                    <a:lnTo>
                      <a:pt x="381" y="75"/>
                    </a:lnTo>
                    <a:lnTo>
                      <a:pt x="381" y="75"/>
                    </a:lnTo>
                    <a:lnTo>
                      <a:pt x="381" y="75"/>
                    </a:lnTo>
                    <a:lnTo>
                      <a:pt x="381" y="75"/>
                    </a:lnTo>
                    <a:lnTo>
                      <a:pt x="382" y="75"/>
                    </a:lnTo>
                    <a:lnTo>
                      <a:pt x="382" y="75"/>
                    </a:lnTo>
                    <a:lnTo>
                      <a:pt x="382" y="74"/>
                    </a:lnTo>
                    <a:lnTo>
                      <a:pt x="382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4" y="74"/>
                    </a:lnTo>
                    <a:lnTo>
                      <a:pt x="384" y="74"/>
                    </a:lnTo>
                    <a:lnTo>
                      <a:pt x="384" y="74"/>
                    </a:lnTo>
                    <a:lnTo>
                      <a:pt x="384" y="74"/>
                    </a:lnTo>
                    <a:lnTo>
                      <a:pt x="385" y="74"/>
                    </a:lnTo>
                    <a:lnTo>
                      <a:pt x="384" y="74"/>
                    </a:lnTo>
                    <a:lnTo>
                      <a:pt x="385" y="74"/>
                    </a:lnTo>
                    <a:lnTo>
                      <a:pt x="385" y="74"/>
                    </a:lnTo>
                    <a:lnTo>
                      <a:pt x="385" y="74"/>
                    </a:lnTo>
                    <a:lnTo>
                      <a:pt x="385" y="74"/>
                    </a:lnTo>
                    <a:lnTo>
                      <a:pt x="385" y="74"/>
                    </a:lnTo>
                    <a:lnTo>
                      <a:pt x="386" y="74"/>
                    </a:lnTo>
                    <a:lnTo>
                      <a:pt x="385" y="74"/>
                    </a:lnTo>
                    <a:lnTo>
                      <a:pt x="385" y="74"/>
                    </a:lnTo>
                    <a:lnTo>
                      <a:pt x="385" y="74"/>
                    </a:lnTo>
                    <a:lnTo>
                      <a:pt x="385" y="74"/>
                    </a:lnTo>
                    <a:lnTo>
                      <a:pt x="385" y="73"/>
                    </a:lnTo>
                    <a:lnTo>
                      <a:pt x="385" y="73"/>
                    </a:lnTo>
                    <a:lnTo>
                      <a:pt x="385" y="72"/>
                    </a:lnTo>
                    <a:lnTo>
                      <a:pt x="386" y="73"/>
                    </a:lnTo>
                    <a:lnTo>
                      <a:pt x="386" y="73"/>
                    </a:lnTo>
                    <a:lnTo>
                      <a:pt x="386" y="73"/>
                    </a:lnTo>
                    <a:lnTo>
                      <a:pt x="386" y="73"/>
                    </a:lnTo>
                    <a:lnTo>
                      <a:pt x="386" y="73"/>
                    </a:lnTo>
                    <a:lnTo>
                      <a:pt x="387" y="73"/>
                    </a:lnTo>
                    <a:lnTo>
                      <a:pt x="387" y="73"/>
                    </a:lnTo>
                    <a:lnTo>
                      <a:pt x="387" y="73"/>
                    </a:lnTo>
                    <a:lnTo>
                      <a:pt x="388" y="73"/>
                    </a:lnTo>
                    <a:lnTo>
                      <a:pt x="388" y="73"/>
                    </a:lnTo>
                    <a:lnTo>
                      <a:pt x="388" y="73"/>
                    </a:lnTo>
                    <a:lnTo>
                      <a:pt x="388" y="73"/>
                    </a:lnTo>
                    <a:lnTo>
                      <a:pt x="388" y="73"/>
                    </a:lnTo>
                    <a:lnTo>
                      <a:pt x="388" y="73"/>
                    </a:lnTo>
                    <a:lnTo>
                      <a:pt x="388" y="72"/>
                    </a:lnTo>
                    <a:lnTo>
                      <a:pt x="389" y="72"/>
                    </a:lnTo>
                    <a:lnTo>
                      <a:pt x="389" y="72"/>
                    </a:lnTo>
                    <a:lnTo>
                      <a:pt x="389" y="72"/>
                    </a:lnTo>
                    <a:lnTo>
                      <a:pt x="389" y="72"/>
                    </a:lnTo>
                    <a:lnTo>
                      <a:pt x="389" y="72"/>
                    </a:lnTo>
                    <a:lnTo>
                      <a:pt x="389" y="71"/>
                    </a:lnTo>
                    <a:lnTo>
                      <a:pt x="389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1" y="71"/>
                    </a:lnTo>
                    <a:lnTo>
                      <a:pt x="391" y="71"/>
                    </a:lnTo>
                    <a:lnTo>
                      <a:pt x="391" y="71"/>
                    </a:lnTo>
                    <a:lnTo>
                      <a:pt x="391" y="71"/>
                    </a:lnTo>
                    <a:lnTo>
                      <a:pt x="391" y="70"/>
                    </a:lnTo>
                    <a:lnTo>
                      <a:pt x="391" y="71"/>
                    </a:lnTo>
                    <a:lnTo>
                      <a:pt x="392" y="70"/>
                    </a:lnTo>
                    <a:lnTo>
                      <a:pt x="392" y="71"/>
                    </a:lnTo>
                    <a:lnTo>
                      <a:pt x="392" y="70"/>
                    </a:lnTo>
                    <a:lnTo>
                      <a:pt x="392" y="70"/>
                    </a:lnTo>
                    <a:lnTo>
                      <a:pt x="393" y="70"/>
                    </a:lnTo>
                    <a:lnTo>
                      <a:pt x="393" y="70"/>
                    </a:lnTo>
                    <a:lnTo>
                      <a:pt x="393" y="70"/>
                    </a:lnTo>
                    <a:lnTo>
                      <a:pt x="393" y="69"/>
                    </a:lnTo>
                    <a:lnTo>
                      <a:pt x="393" y="69"/>
                    </a:lnTo>
                    <a:lnTo>
                      <a:pt x="393" y="69"/>
                    </a:lnTo>
                    <a:lnTo>
                      <a:pt x="393" y="69"/>
                    </a:lnTo>
                    <a:lnTo>
                      <a:pt x="394" y="69"/>
                    </a:lnTo>
                    <a:lnTo>
                      <a:pt x="394" y="68"/>
                    </a:lnTo>
                    <a:lnTo>
                      <a:pt x="394" y="68"/>
                    </a:lnTo>
                    <a:lnTo>
                      <a:pt x="394" y="69"/>
                    </a:lnTo>
                    <a:lnTo>
                      <a:pt x="394" y="69"/>
                    </a:lnTo>
                    <a:lnTo>
                      <a:pt x="394" y="69"/>
                    </a:lnTo>
                    <a:lnTo>
                      <a:pt x="394" y="69"/>
                    </a:lnTo>
                    <a:lnTo>
                      <a:pt x="395" y="69"/>
                    </a:lnTo>
                    <a:lnTo>
                      <a:pt x="395" y="69"/>
                    </a:lnTo>
                    <a:lnTo>
                      <a:pt x="395" y="69"/>
                    </a:lnTo>
                    <a:lnTo>
                      <a:pt x="395" y="69"/>
                    </a:lnTo>
                    <a:lnTo>
                      <a:pt x="395" y="69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7" y="69"/>
                    </a:lnTo>
                    <a:lnTo>
                      <a:pt x="397" y="69"/>
                    </a:lnTo>
                    <a:lnTo>
                      <a:pt x="396" y="68"/>
                    </a:lnTo>
                    <a:lnTo>
                      <a:pt x="397" y="68"/>
                    </a:lnTo>
                    <a:lnTo>
                      <a:pt x="397" y="68"/>
                    </a:lnTo>
                    <a:lnTo>
                      <a:pt x="397" y="68"/>
                    </a:lnTo>
                    <a:lnTo>
                      <a:pt x="397" y="68"/>
                    </a:lnTo>
                    <a:lnTo>
                      <a:pt x="397" y="67"/>
                    </a:lnTo>
                    <a:lnTo>
                      <a:pt x="397" y="67"/>
                    </a:lnTo>
                    <a:lnTo>
                      <a:pt x="397" y="67"/>
                    </a:lnTo>
                    <a:lnTo>
                      <a:pt x="398" y="68"/>
                    </a:lnTo>
                    <a:lnTo>
                      <a:pt x="398" y="67"/>
                    </a:lnTo>
                    <a:lnTo>
                      <a:pt x="398" y="67"/>
                    </a:lnTo>
                    <a:lnTo>
                      <a:pt x="398" y="67"/>
                    </a:lnTo>
                    <a:lnTo>
                      <a:pt x="398" y="67"/>
                    </a:lnTo>
                    <a:lnTo>
                      <a:pt x="398" y="67"/>
                    </a:lnTo>
                    <a:lnTo>
                      <a:pt x="398" y="67"/>
                    </a:lnTo>
                    <a:lnTo>
                      <a:pt x="398" y="67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8"/>
                    </a:lnTo>
                    <a:lnTo>
                      <a:pt x="400" y="68"/>
                    </a:lnTo>
                    <a:lnTo>
                      <a:pt x="400" y="67"/>
                    </a:lnTo>
                    <a:lnTo>
                      <a:pt x="400" y="68"/>
                    </a:lnTo>
                    <a:lnTo>
                      <a:pt x="400" y="68"/>
                    </a:lnTo>
                    <a:lnTo>
                      <a:pt x="400" y="69"/>
                    </a:lnTo>
                    <a:lnTo>
                      <a:pt x="400" y="69"/>
                    </a:lnTo>
                    <a:lnTo>
                      <a:pt x="399" y="70"/>
                    </a:lnTo>
                    <a:lnTo>
                      <a:pt x="399" y="70"/>
                    </a:lnTo>
                    <a:lnTo>
                      <a:pt x="399" y="71"/>
                    </a:lnTo>
                    <a:lnTo>
                      <a:pt x="399" y="71"/>
                    </a:lnTo>
                    <a:lnTo>
                      <a:pt x="399" y="72"/>
                    </a:lnTo>
                    <a:lnTo>
                      <a:pt x="399" y="72"/>
                    </a:lnTo>
                    <a:lnTo>
                      <a:pt x="399" y="72"/>
                    </a:lnTo>
                    <a:lnTo>
                      <a:pt x="400" y="73"/>
                    </a:lnTo>
                    <a:lnTo>
                      <a:pt x="398" y="74"/>
                    </a:lnTo>
                    <a:lnTo>
                      <a:pt x="398" y="74"/>
                    </a:lnTo>
                    <a:lnTo>
                      <a:pt x="398" y="74"/>
                    </a:lnTo>
                    <a:lnTo>
                      <a:pt x="398" y="75"/>
                    </a:lnTo>
                    <a:lnTo>
                      <a:pt x="399" y="75"/>
                    </a:lnTo>
                    <a:lnTo>
                      <a:pt x="399" y="75"/>
                    </a:lnTo>
                    <a:lnTo>
                      <a:pt x="399" y="75"/>
                    </a:lnTo>
                    <a:lnTo>
                      <a:pt x="399" y="76"/>
                    </a:lnTo>
                    <a:lnTo>
                      <a:pt x="399" y="76"/>
                    </a:lnTo>
                    <a:lnTo>
                      <a:pt x="399" y="77"/>
                    </a:lnTo>
                    <a:lnTo>
                      <a:pt x="399" y="78"/>
                    </a:lnTo>
                    <a:lnTo>
                      <a:pt x="399" y="78"/>
                    </a:lnTo>
                    <a:lnTo>
                      <a:pt x="398" y="78"/>
                    </a:lnTo>
                    <a:lnTo>
                      <a:pt x="398" y="79"/>
                    </a:lnTo>
                    <a:lnTo>
                      <a:pt x="398" y="79"/>
                    </a:lnTo>
                    <a:lnTo>
                      <a:pt x="398" y="79"/>
                    </a:lnTo>
                    <a:lnTo>
                      <a:pt x="398" y="79"/>
                    </a:lnTo>
                    <a:lnTo>
                      <a:pt x="398" y="79"/>
                    </a:lnTo>
                    <a:lnTo>
                      <a:pt x="398" y="79"/>
                    </a:lnTo>
                    <a:lnTo>
                      <a:pt x="399" y="79"/>
                    </a:lnTo>
                    <a:lnTo>
                      <a:pt x="399" y="79"/>
                    </a:lnTo>
                    <a:lnTo>
                      <a:pt x="399" y="80"/>
                    </a:lnTo>
                    <a:lnTo>
                      <a:pt x="399" y="80"/>
                    </a:lnTo>
                    <a:lnTo>
                      <a:pt x="399" y="79"/>
                    </a:lnTo>
                    <a:lnTo>
                      <a:pt x="399" y="79"/>
                    </a:lnTo>
                    <a:lnTo>
                      <a:pt x="399" y="80"/>
                    </a:lnTo>
                    <a:lnTo>
                      <a:pt x="399" y="79"/>
                    </a:lnTo>
                    <a:lnTo>
                      <a:pt x="400" y="79"/>
                    </a:lnTo>
                    <a:lnTo>
                      <a:pt x="400" y="79"/>
                    </a:lnTo>
                    <a:lnTo>
                      <a:pt x="400" y="79"/>
                    </a:lnTo>
                    <a:lnTo>
                      <a:pt x="400" y="79"/>
                    </a:lnTo>
                    <a:lnTo>
                      <a:pt x="402" y="79"/>
                    </a:lnTo>
                    <a:lnTo>
                      <a:pt x="402" y="79"/>
                    </a:lnTo>
                    <a:lnTo>
                      <a:pt x="402" y="79"/>
                    </a:lnTo>
                    <a:lnTo>
                      <a:pt x="402" y="79"/>
                    </a:lnTo>
                    <a:lnTo>
                      <a:pt x="402" y="79"/>
                    </a:lnTo>
                    <a:lnTo>
                      <a:pt x="403" y="79"/>
                    </a:lnTo>
                    <a:lnTo>
                      <a:pt x="403" y="78"/>
                    </a:lnTo>
                    <a:lnTo>
                      <a:pt x="403" y="78"/>
                    </a:lnTo>
                    <a:lnTo>
                      <a:pt x="403" y="79"/>
                    </a:lnTo>
                    <a:lnTo>
                      <a:pt x="403" y="79"/>
                    </a:lnTo>
                    <a:lnTo>
                      <a:pt x="404" y="79"/>
                    </a:lnTo>
                    <a:lnTo>
                      <a:pt x="403" y="78"/>
                    </a:lnTo>
                    <a:lnTo>
                      <a:pt x="404" y="78"/>
                    </a:lnTo>
                    <a:lnTo>
                      <a:pt x="404" y="79"/>
                    </a:lnTo>
                    <a:lnTo>
                      <a:pt x="404" y="78"/>
                    </a:lnTo>
                    <a:lnTo>
                      <a:pt x="405" y="79"/>
                    </a:lnTo>
                    <a:lnTo>
                      <a:pt x="405" y="78"/>
                    </a:lnTo>
                    <a:lnTo>
                      <a:pt x="405" y="78"/>
                    </a:lnTo>
                    <a:lnTo>
                      <a:pt x="405" y="78"/>
                    </a:lnTo>
                    <a:lnTo>
                      <a:pt x="405" y="78"/>
                    </a:lnTo>
                    <a:lnTo>
                      <a:pt x="405" y="78"/>
                    </a:lnTo>
                    <a:lnTo>
                      <a:pt x="405" y="77"/>
                    </a:lnTo>
                    <a:lnTo>
                      <a:pt x="405" y="77"/>
                    </a:lnTo>
                    <a:lnTo>
                      <a:pt x="405" y="77"/>
                    </a:lnTo>
                    <a:lnTo>
                      <a:pt x="405" y="77"/>
                    </a:lnTo>
                    <a:lnTo>
                      <a:pt x="405" y="76"/>
                    </a:lnTo>
                    <a:lnTo>
                      <a:pt x="405" y="76"/>
                    </a:lnTo>
                    <a:lnTo>
                      <a:pt x="405" y="76"/>
                    </a:lnTo>
                    <a:lnTo>
                      <a:pt x="405" y="75"/>
                    </a:lnTo>
                    <a:lnTo>
                      <a:pt x="405" y="75"/>
                    </a:lnTo>
                    <a:lnTo>
                      <a:pt x="405" y="75"/>
                    </a:lnTo>
                    <a:lnTo>
                      <a:pt x="405" y="75"/>
                    </a:lnTo>
                    <a:lnTo>
                      <a:pt x="405" y="75"/>
                    </a:lnTo>
                    <a:lnTo>
                      <a:pt x="405" y="75"/>
                    </a:lnTo>
                    <a:lnTo>
                      <a:pt x="406" y="75"/>
                    </a:lnTo>
                    <a:lnTo>
                      <a:pt x="406" y="74"/>
                    </a:lnTo>
                    <a:lnTo>
                      <a:pt x="406" y="75"/>
                    </a:lnTo>
                    <a:lnTo>
                      <a:pt x="407" y="75"/>
                    </a:lnTo>
                    <a:lnTo>
                      <a:pt x="407" y="75"/>
                    </a:lnTo>
                    <a:lnTo>
                      <a:pt x="407" y="75"/>
                    </a:lnTo>
                    <a:lnTo>
                      <a:pt x="407" y="75"/>
                    </a:lnTo>
                    <a:lnTo>
                      <a:pt x="407" y="76"/>
                    </a:lnTo>
                    <a:lnTo>
                      <a:pt x="407" y="76"/>
                    </a:lnTo>
                    <a:lnTo>
                      <a:pt x="407" y="76"/>
                    </a:lnTo>
                    <a:lnTo>
                      <a:pt x="407" y="76"/>
                    </a:lnTo>
                    <a:lnTo>
                      <a:pt x="408" y="76"/>
                    </a:lnTo>
                    <a:lnTo>
                      <a:pt x="408" y="76"/>
                    </a:lnTo>
                    <a:lnTo>
                      <a:pt x="409" y="76"/>
                    </a:lnTo>
                    <a:lnTo>
                      <a:pt x="409" y="77"/>
                    </a:lnTo>
                    <a:lnTo>
                      <a:pt x="409" y="77"/>
                    </a:lnTo>
                    <a:lnTo>
                      <a:pt x="408" y="77"/>
                    </a:lnTo>
                    <a:lnTo>
                      <a:pt x="408" y="77"/>
                    </a:lnTo>
                    <a:lnTo>
                      <a:pt x="408" y="78"/>
                    </a:lnTo>
                    <a:lnTo>
                      <a:pt x="409" y="78"/>
                    </a:lnTo>
                    <a:lnTo>
                      <a:pt x="409" y="77"/>
                    </a:lnTo>
                    <a:lnTo>
                      <a:pt x="409" y="78"/>
                    </a:lnTo>
                    <a:lnTo>
                      <a:pt x="409" y="78"/>
                    </a:lnTo>
                    <a:lnTo>
                      <a:pt x="409" y="78"/>
                    </a:lnTo>
                    <a:lnTo>
                      <a:pt x="409" y="78"/>
                    </a:lnTo>
                    <a:lnTo>
                      <a:pt x="409" y="78"/>
                    </a:lnTo>
                    <a:lnTo>
                      <a:pt x="409" y="78"/>
                    </a:lnTo>
                    <a:lnTo>
                      <a:pt x="410" y="78"/>
                    </a:lnTo>
                    <a:lnTo>
                      <a:pt x="411" y="78"/>
                    </a:lnTo>
                    <a:lnTo>
                      <a:pt x="411" y="78"/>
                    </a:lnTo>
                    <a:lnTo>
                      <a:pt x="412" y="78"/>
                    </a:lnTo>
                    <a:lnTo>
                      <a:pt x="412" y="78"/>
                    </a:lnTo>
                    <a:lnTo>
                      <a:pt x="412" y="78"/>
                    </a:lnTo>
                    <a:lnTo>
                      <a:pt x="412" y="79"/>
                    </a:lnTo>
                    <a:lnTo>
                      <a:pt x="412" y="79"/>
                    </a:lnTo>
                    <a:lnTo>
                      <a:pt x="412" y="79"/>
                    </a:lnTo>
                    <a:lnTo>
                      <a:pt x="413" y="80"/>
                    </a:lnTo>
                    <a:lnTo>
                      <a:pt x="413" y="80"/>
                    </a:lnTo>
                    <a:lnTo>
                      <a:pt x="413" y="81"/>
                    </a:lnTo>
                    <a:lnTo>
                      <a:pt x="413" y="81"/>
                    </a:lnTo>
                    <a:lnTo>
                      <a:pt x="413" y="81"/>
                    </a:lnTo>
                    <a:lnTo>
                      <a:pt x="413" y="81"/>
                    </a:lnTo>
                    <a:lnTo>
                      <a:pt x="414" y="81"/>
                    </a:lnTo>
                    <a:lnTo>
                      <a:pt x="414" y="81"/>
                    </a:lnTo>
                    <a:lnTo>
                      <a:pt x="414" y="81"/>
                    </a:lnTo>
                    <a:lnTo>
                      <a:pt x="415" y="81"/>
                    </a:lnTo>
                    <a:lnTo>
                      <a:pt x="415" y="80"/>
                    </a:lnTo>
                    <a:lnTo>
                      <a:pt x="415" y="81"/>
                    </a:lnTo>
                    <a:lnTo>
                      <a:pt x="415" y="81"/>
                    </a:lnTo>
                    <a:lnTo>
                      <a:pt x="415" y="80"/>
                    </a:lnTo>
                    <a:lnTo>
                      <a:pt x="415" y="80"/>
                    </a:lnTo>
                    <a:lnTo>
                      <a:pt x="415" y="80"/>
                    </a:lnTo>
                    <a:lnTo>
                      <a:pt x="415" y="80"/>
                    </a:lnTo>
                    <a:lnTo>
                      <a:pt x="415" y="79"/>
                    </a:lnTo>
                    <a:lnTo>
                      <a:pt x="416" y="79"/>
                    </a:lnTo>
                    <a:lnTo>
                      <a:pt x="416" y="80"/>
                    </a:lnTo>
                    <a:lnTo>
                      <a:pt x="416" y="79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7" y="80"/>
                    </a:lnTo>
                    <a:lnTo>
                      <a:pt x="417" y="80"/>
                    </a:lnTo>
                    <a:lnTo>
                      <a:pt x="417" y="80"/>
                    </a:lnTo>
                    <a:lnTo>
                      <a:pt x="417" y="80"/>
                    </a:lnTo>
                    <a:lnTo>
                      <a:pt x="417" y="80"/>
                    </a:lnTo>
                    <a:lnTo>
                      <a:pt x="418" y="80"/>
                    </a:lnTo>
                    <a:lnTo>
                      <a:pt x="418" y="80"/>
                    </a:lnTo>
                    <a:lnTo>
                      <a:pt x="418" y="80"/>
                    </a:lnTo>
                    <a:lnTo>
                      <a:pt x="418" y="81"/>
                    </a:lnTo>
                    <a:lnTo>
                      <a:pt x="418" y="81"/>
                    </a:lnTo>
                    <a:lnTo>
                      <a:pt x="418" y="81"/>
                    </a:lnTo>
                    <a:lnTo>
                      <a:pt x="418" y="81"/>
                    </a:lnTo>
                    <a:lnTo>
                      <a:pt x="419" y="81"/>
                    </a:lnTo>
                    <a:lnTo>
                      <a:pt x="419" y="81"/>
                    </a:lnTo>
                    <a:lnTo>
                      <a:pt x="419" y="81"/>
                    </a:lnTo>
                    <a:lnTo>
                      <a:pt x="419" y="81"/>
                    </a:lnTo>
                    <a:lnTo>
                      <a:pt x="419" y="82"/>
                    </a:lnTo>
                    <a:lnTo>
                      <a:pt x="419" y="82"/>
                    </a:lnTo>
                    <a:lnTo>
                      <a:pt x="420" y="82"/>
                    </a:lnTo>
                    <a:lnTo>
                      <a:pt x="420" y="82"/>
                    </a:lnTo>
                    <a:lnTo>
                      <a:pt x="420" y="82"/>
                    </a:lnTo>
                    <a:lnTo>
                      <a:pt x="420" y="82"/>
                    </a:lnTo>
                    <a:lnTo>
                      <a:pt x="420" y="82"/>
                    </a:lnTo>
                    <a:lnTo>
                      <a:pt x="420" y="82"/>
                    </a:lnTo>
                    <a:lnTo>
                      <a:pt x="421" y="82"/>
                    </a:lnTo>
                    <a:lnTo>
                      <a:pt x="421" y="82"/>
                    </a:lnTo>
                    <a:lnTo>
                      <a:pt x="421" y="82"/>
                    </a:lnTo>
                    <a:lnTo>
                      <a:pt x="422" y="82"/>
                    </a:lnTo>
                    <a:lnTo>
                      <a:pt x="423" y="82"/>
                    </a:lnTo>
                    <a:lnTo>
                      <a:pt x="424" y="82"/>
                    </a:lnTo>
                    <a:lnTo>
                      <a:pt x="424" y="82"/>
                    </a:lnTo>
                    <a:lnTo>
                      <a:pt x="424" y="82"/>
                    </a:lnTo>
                    <a:lnTo>
                      <a:pt x="425" y="82"/>
                    </a:lnTo>
                    <a:lnTo>
                      <a:pt x="425" y="82"/>
                    </a:lnTo>
                    <a:lnTo>
                      <a:pt x="425" y="82"/>
                    </a:lnTo>
                    <a:lnTo>
                      <a:pt x="425" y="83"/>
                    </a:lnTo>
                    <a:lnTo>
                      <a:pt x="426" y="83"/>
                    </a:lnTo>
                    <a:lnTo>
                      <a:pt x="426" y="83"/>
                    </a:lnTo>
                    <a:lnTo>
                      <a:pt x="426" y="84"/>
                    </a:lnTo>
                    <a:lnTo>
                      <a:pt x="434" y="94"/>
                    </a:lnTo>
                    <a:lnTo>
                      <a:pt x="435" y="94"/>
                    </a:lnTo>
                    <a:lnTo>
                      <a:pt x="435" y="93"/>
                    </a:lnTo>
                    <a:lnTo>
                      <a:pt x="435" y="93"/>
                    </a:lnTo>
                    <a:lnTo>
                      <a:pt x="435" y="92"/>
                    </a:lnTo>
                    <a:lnTo>
                      <a:pt x="436" y="92"/>
                    </a:lnTo>
                    <a:lnTo>
                      <a:pt x="436" y="92"/>
                    </a:lnTo>
                    <a:lnTo>
                      <a:pt x="436" y="92"/>
                    </a:lnTo>
                    <a:lnTo>
                      <a:pt x="436" y="91"/>
                    </a:lnTo>
                    <a:lnTo>
                      <a:pt x="436" y="91"/>
                    </a:lnTo>
                    <a:lnTo>
                      <a:pt x="436" y="91"/>
                    </a:lnTo>
                    <a:lnTo>
                      <a:pt x="437" y="91"/>
                    </a:lnTo>
                    <a:lnTo>
                      <a:pt x="437" y="90"/>
                    </a:lnTo>
                    <a:lnTo>
                      <a:pt x="437" y="90"/>
                    </a:lnTo>
                    <a:lnTo>
                      <a:pt x="437" y="90"/>
                    </a:lnTo>
                    <a:lnTo>
                      <a:pt x="437" y="90"/>
                    </a:lnTo>
                    <a:lnTo>
                      <a:pt x="437" y="89"/>
                    </a:lnTo>
                    <a:lnTo>
                      <a:pt x="438" y="89"/>
                    </a:lnTo>
                    <a:lnTo>
                      <a:pt x="438" y="89"/>
                    </a:lnTo>
                    <a:lnTo>
                      <a:pt x="438" y="89"/>
                    </a:lnTo>
                    <a:lnTo>
                      <a:pt x="438" y="89"/>
                    </a:lnTo>
                    <a:lnTo>
                      <a:pt x="438" y="89"/>
                    </a:lnTo>
                    <a:lnTo>
                      <a:pt x="439" y="88"/>
                    </a:lnTo>
                    <a:lnTo>
                      <a:pt x="439" y="88"/>
                    </a:lnTo>
                    <a:lnTo>
                      <a:pt x="439" y="88"/>
                    </a:lnTo>
                    <a:lnTo>
                      <a:pt x="439" y="87"/>
                    </a:lnTo>
                    <a:lnTo>
                      <a:pt x="439" y="87"/>
                    </a:lnTo>
                    <a:lnTo>
                      <a:pt x="439" y="87"/>
                    </a:lnTo>
                    <a:lnTo>
                      <a:pt x="439" y="87"/>
                    </a:lnTo>
                    <a:lnTo>
                      <a:pt x="439" y="87"/>
                    </a:lnTo>
                    <a:lnTo>
                      <a:pt x="438" y="87"/>
                    </a:lnTo>
                    <a:lnTo>
                      <a:pt x="438" y="87"/>
                    </a:lnTo>
                    <a:lnTo>
                      <a:pt x="438" y="87"/>
                    </a:lnTo>
                    <a:lnTo>
                      <a:pt x="437" y="86"/>
                    </a:lnTo>
                    <a:lnTo>
                      <a:pt x="437" y="86"/>
                    </a:lnTo>
                    <a:lnTo>
                      <a:pt x="437" y="86"/>
                    </a:lnTo>
                    <a:lnTo>
                      <a:pt x="437" y="85"/>
                    </a:lnTo>
                    <a:lnTo>
                      <a:pt x="437" y="84"/>
                    </a:lnTo>
                    <a:lnTo>
                      <a:pt x="437" y="84"/>
                    </a:lnTo>
                    <a:lnTo>
                      <a:pt x="437" y="83"/>
                    </a:lnTo>
                    <a:lnTo>
                      <a:pt x="437" y="83"/>
                    </a:lnTo>
                    <a:lnTo>
                      <a:pt x="437" y="83"/>
                    </a:lnTo>
                    <a:lnTo>
                      <a:pt x="437" y="82"/>
                    </a:lnTo>
                    <a:lnTo>
                      <a:pt x="436" y="82"/>
                    </a:lnTo>
                    <a:lnTo>
                      <a:pt x="437" y="82"/>
                    </a:lnTo>
                    <a:lnTo>
                      <a:pt x="437" y="82"/>
                    </a:lnTo>
                    <a:lnTo>
                      <a:pt x="437" y="81"/>
                    </a:lnTo>
                    <a:lnTo>
                      <a:pt x="437" y="80"/>
                    </a:lnTo>
                    <a:lnTo>
                      <a:pt x="437" y="80"/>
                    </a:lnTo>
                    <a:lnTo>
                      <a:pt x="437" y="80"/>
                    </a:lnTo>
                    <a:lnTo>
                      <a:pt x="437" y="79"/>
                    </a:lnTo>
                    <a:lnTo>
                      <a:pt x="438" y="79"/>
                    </a:lnTo>
                    <a:lnTo>
                      <a:pt x="438" y="79"/>
                    </a:lnTo>
                    <a:lnTo>
                      <a:pt x="438" y="79"/>
                    </a:lnTo>
                    <a:lnTo>
                      <a:pt x="438" y="79"/>
                    </a:lnTo>
                    <a:lnTo>
                      <a:pt x="438" y="78"/>
                    </a:lnTo>
                    <a:lnTo>
                      <a:pt x="438" y="78"/>
                    </a:lnTo>
                    <a:lnTo>
                      <a:pt x="438" y="77"/>
                    </a:lnTo>
                    <a:lnTo>
                      <a:pt x="438" y="77"/>
                    </a:lnTo>
                    <a:lnTo>
                      <a:pt x="437" y="77"/>
                    </a:lnTo>
                    <a:lnTo>
                      <a:pt x="437" y="77"/>
                    </a:lnTo>
                    <a:lnTo>
                      <a:pt x="437" y="76"/>
                    </a:lnTo>
                    <a:lnTo>
                      <a:pt x="437" y="76"/>
                    </a:lnTo>
                    <a:lnTo>
                      <a:pt x="437" y="76"/>
                    </a:lnTo>
                    <a:lnTo>
                      <a:pt x="437" y="75"/>
                    </a:lnTo>
                    <a:lnTo>
                      <a:pt x="437" y="75"/>
                    </a:lnTo>
                    <a:lnTo>
                      <a:pt x="437" y="75"/>
                    </a:lnTo>
                    <a:lnTo>
                      <a:pt x="437" y="75"/>
                    </a:lnTo>
                    <a:lnTo>
                      <a:pt x="436" y="75"/>
                    </a:lnTo>
                    <a:lnTo>
                      <a:pt x="437" y="75"/>
                    </a:lnTo>
                    <a:lnTo>
                      <a:pt x="436" y="75"/>
                    </a:lnTo>
                    <a:lnTo>
                      <a:pt x="436" y="74"/>
                    </a:lnTo>
                    <a:lnTo>
                      <a:pt x="436" y="74"/>
                    </a:lnTo>
                    <a:lnTo>
                      <a:pt x="437" y="74"/>
                    </a:lnTo>
                    <a:lnTo>
                      <a:pt x="437" y="74"/>
                    </a:lnTo>
                    <a:lnTo>
                      <a:pt x="437" y="74"/>
                    </a:lnTo>
                    <a:lnTo>
                      <a:pt x="437" y="74"/>
                    </a:lnTo>
                    <a:lnTo>
                      <a:pt x="437" y="74"/>
                    </a:lnTo>
                    <a:lnTo>
                      <a:pt x="437" y="74"/>
                    </a:lnTo>
                    <a:lnTo>
                      <a:pt x="437" y="73"/>
                    </a:lnTo>
                    <a:lnTo>
                      <a:pt x="437" y="73"/>
                    </a:lnTo>
                    <a:lnTo>
                      <a:pt x="437" y="73"/>
                    </a:lnTo>
                    <a:lnTo>
                      <a:pt x="437" y="73"/>
                    </a:lnTo>
                    <a:lnTo>
                      <a:pt x="437" y="73"/>
                    </a:lnTo>
                    <a:lnTo>
                      <a:pt x="437" y="73"/>
                    </a:lnTo>
                    <a:lnTo>
                      <a:pt x="437" y="73"/>
                    </a:lnTo>
                    <a:lnTo>
                      <a:pt x="437" y="72"/>
                    </a:lnTo>
                    <a:lnTo>
                      <a:pt x="437" y="72"/>
                    </a:lnTo>
                    <a:lnTo>
                      <a:pt x="437" y="72"/>
                    </a:lnTo>
                    <a:lnTo>
                      <a:pt x="437" y="72"/>
                    </a:lnTo>
                    <a:lnTo>
                      <a:pt x="437" y="72"/>
                    </a:lnTo>
                    <a:lnTo>
                      <a:pt x="437" y="72"/>
                    </a:lnTo>
                    <a:lnTo>
                      <a:pt x="437" y="72"/>
                    </a:lnTo>
                    <a:lnTo>
                      <a:pt x="437" y="72"/>
                    </a:lnTo>
                    <a:lnTo>
                      <a:pt x="437" y="71"/>
                    </a:lnTo>
                    <a:lnTo>
                      <a:pt x="436" y="71"/>
                    </a:lnTo>
                    <a:lnTo>
                      <a:pt x="437" y="71"/>
                    </a:lnTo>
                    <a:lnTo>
                      <a:pt x="437" y="71"/>
                    </a:lnTo>
                    <a:lnTo>
                      <a:pt x="438" y="71"/>
                    </a:lnTo>
                    <a:lnTo>
                      <a:pt x="438" y="70"/>
                    </a:lnTo>
                    <a:lnTo>
                      <a:pt x="438" y="70"/>
                    </a:lnTo>
                    <a:lnTo>
                      <a:pt x="438" y="70"/>
                    </a:lnTo>
                    <a:lnTo>
                      <a:pt x="438" y="70"/>
                    </a:lnTo>
                    <a:lnTo>
                      <a:pt x="438" y="69"/>
                    </a:lnTo>
                    <a:lnTo>
                      <a:pt x="438" y="69"/>
                    </a:lnTo>
                    <a:lnTo>
                      <a:pt x="438" y="69"/>
                    </a:lnTo>
                    <a:lnTo>
                      <a:pt x="438" y="69"/>
                    </a:lnTo>
                    <a:lnTo>
                      <a:pt x="438" y="69"/>
                    </a:lnTo>
                    <a:lnTo>
                      <a:pt x="438" y="69"/>
                    </a:lnTo>
                    <a:lnTo>
                      <a:pt x="438" y="68"/>
                    </a:lnTo>
                    <a:lnTo>
                      <a:pt x="438" y="68"/>
                    </a:lnTo>
                    <a:lnTo>
                      <a:pt x="438" y="68"/>
                    </a:lnTo>
                    <a:lnTo>
                      <a:pt x="439" y="67"/>
                    </a:lnTo>
                    <a:lnTo>
                      <a:pt x="439" y="67"/>
                    </a:lnTo>
                    <a:lnTo>
                      <a:pt x="439" y="67"/>
                    </a:lnTo>
                    <a:lnTo>
                      <a:pt x="439" y="67"/>
                    </a:lnTo>
                    <a:lnTo>
                      <a:pt x="439" y="66"/>
                    </a:lnTo>
                    <a:lnTo>
                      <a:pt x="440" y="67"/>
                    </a:lnTo>
                    <a:lnTo>
                      <a:pt x="440" y="67"/>
                    </a:lnTo>
                    <a:lnTo>
                      <a:pt x="440" y="67"/>
                    </a:lnTo>
                    <a:lnTo>
                      <a:pt x="441" y="67"/>
                    </a:lnTo>
                    <a:lnTo>
                      <a:pt x="441" y="67"/>
                    </a:lnTo>
                    <a:lnTo>
                      <a:pt x="441" y="67"/>
                    </a:lnTo>
                    <a:lnTo>
                      <a:pt x="442" y="67"/>
                    </a:lnTo>
                    <a:lnTo>
                      <a:pt x="442" y="68"/>
                    </a:lnTo>
                    <a:lnTo>
                      <a:pt x="443" y="68"/>
                    </a:lnTo>
                    <a:lnTo>
                      <a:pt x="444" y="68"/>
                    </a:lnTo>
                    <a:lnTo>
                      <a:pt x="444" y="68"/>
                    </a:lnTo>
                    <a:lnTo>
                      <a:pt x="445" y="68"/>
                    </a:lnTo>
                    <a:lnTo>
                      <a:pt x="445" y="68"/>
                    </a:lnTo>
                    <a:lnTo>
                      <a:pt x="445" y="69"/>
                    </a:lnTo>
                    <a:lnTo>
                      <a:pt x="444" y="69"/>
                    </a:lnTo>
                    <a:lnTo>
                      <a:pt x="444" y="70"/>
                    </a:lnTo>
                    <a:lnTo>
                      <a:pt x="444" y="71"/>
                    </a:lnTo>
                    <a:lnTo>
                      <a:pt x="445" y="71"/>
                    </a:lnTo>
                    <a:lnTo>
                      <a:pt x="444" y="72"/>
                    </a:lnTo>
                    <a:lnTo>
                      <a:pt x="444" y="73"/>
                    </a:lnTo>
                    <a:lnTo>
                      <a:pt x="445" y="73"/>
                    </a:lnTo>
                    <a:lnTo>
                      <a:pt x="446" y="74"/>
                    </a:lnTo>
                    <a:lnTo>
                      <a:pt x="446" y="74"/>
                    </a:lnTo>
                    <a:lnTo>
                      <a:pt x="447" y="73"/>
                    </a:lnTo>
                    <a:lnTo>
                      <a:pt x="447" y="73"/>
                    </a:lnTo>
                    <a:lnTo>
                      <a:pt x="448" y="73"/>
                    </a:lnTo>
                    <a:lnTo>
                      <a:pt x="448" y="74"/>
                    </a:lnTo>
                    <a:lnTo>
                      <a:pt x="448" y="74"/>
                    </a:lnTo>
                    <a:lnTo>
                      <a:pt x="449" y="74"/>
                    </a:lnTo>
                    <a:lnTo>
                      <a:pt x="450" y="73"/>
                    </a:lnTo>
                    <a:lnTo>
                      <a:pt x="450" y="73"/>
                    </a:lnTo>
                    <a:lnTo>
                      <a:pt x="450" y="73"/>
                    </a:lnTo>
                    <a:lnTo>
                      <a:pt x="451" y="74"/>
                    </a:lnTo>
                    <a:lnTo>
                      <a:pt x="451" y="74"/>
                    </a:lnTo>
                    <a:lnTo>
                      <a:pt x="451" y="74"/>
                    </a:lnTo>
                    <a:lnTo>
                      <a:pt x="450" y="74"/>
                    </a:lnTo>
                    <a:lnTo>
                      <a:pt x="450" y="75"/>
                    </a:lnTo>
                    <a:lnTo>
                      <a:pt x="450" y="76"/>
                    </a:lnTo>
                    <a:lnTo>
                      <a:pt x="450" y="76"/>
                    </a:lnTo>
                    <a:lnTo>
                      <a:pt x="451" y="77"/>
                    </a:lnTo>
                    <a:lnTo>
                      <a:pt x="452" y="77"/>
                    </a:lnTo>
                    <a:lnTo>
                      <a:pt x="452" y="77"/>
                    </a:lnTo>
                    <a:lnTo>
                      <a:pt x="453" y="77"/>
                    </a:lnTo>
                    <a:lnTo>
                      <a:pt x="453" y="77"/>
                    </a:lnTo>
                    <a:lnTo>
                      <a:pt x="454" y="77"/>
                    </a:lnTo>
                    <a:lnTo>
                      <a:pt x="454" y="77"/>
                    </a:lnTo>
                    <a:lnTo>
                      <a:pt x="454" y="78"/>
                    </a:lnTo>
                    <a:lnTo>
                      <a:pt x="453" y="78"/>
                    </a:lnTo>
                    <a:lnTo>
                      <a:pt x="452" y="78"/>
                    </a:lnTo>
                    <a:lnTo>
                      <a:pt x="452" y="79"/>
                    </a:lnTo>
                    <a:lnTo>
                      <a:pt x="452" y="79"/>
                    </a:lnTo>
                    <a:lnTo>
                      <a:pt x="453" y="79"/>
                    </a:lnTo>
                    <a:lnTo>
                      <a:pt x="454" y="80"/>
                    </a:lnTo>
                    <a:lnTo>
                      <a:pt x="454" y="81"/>
                    </a:lnTo>
                    <a:lnTo>
                      <a:pt x="454" y="81"/>
                    </a:lnTo>
                    <a:lnTo>
                      <a:pt x="454" y="82"/>
                    </a:lnTo>
                    <a:lnTo>
                      <a:pt x="454" y="82"/>
                    </a:lnTo>
                    <a:lnTo>
                      <a:pt x="454" y="82"/>
                    </a:lnTo>
                    <a:lnTo>
                      <a:pt x="454" y="82"/>
                    </a:lnTo>
                    <a:lnTo>
                      <a:pt x="455" y="82"/>
                    </a:lnTo>
                    <a:lnTo>
                      <a:pt x="455" y="82"/>
                    </a:lnTo>
                    <a:lnTo>
                      <a:pt x="455" y="81"/>
                    </a:lnTo>
                    <a:lnTo>
                      <a:pt x="455" y="81"/>
                    </a:lnTo>
                    <a:lnTo>
                      <a:pt x="457" y="80"/>
                    </a:lnTo>
                    <a:lnTo>
                      <a:pt x="457" y="80"/>
                    </a:lnTo>
                    <a:lnTo>
                      <a:pt x="457" y="80"/>
                    </a:lnTo>
                    <a:lnTo>
                      <a:pt x="457" y="79"/>
                    </a:lnTo>
                    <a:lnTo>
                      <a:pt x="457" y="79"/>
                    </a:lnTo>
                    <a:lnTo>
                      <a:pt x="457" y="78"/>
                    </a:lnTo>
                    <a:lnTo>
                      <a:pt x="457" y="78"/>
                    </a:lnTo>
                    <a:lnTo>
                      <a:pt x="458" y="78"/>
                    </a:lnTo>
                    <a:lnTo>
                      <a:pt x="458" y="78"/>
                    </a:lnTo>
                    <a:lnTo>
                      <a:pt x="458" y="77"/>
                    </a:lnTo>
                    <a:lnTo>
                      <a:pt x="459" y="77"/>
                    </a:lnTo>
                    <a:lnTo>
                      <a:pt x="459" y="78"/>
                    </a:lnTo>
                    <a:lnTo>
                      <a:pt x="460" y="79"/>
                    </a:lnTo>
                    <a:lnTo>
                      <a:pt x="460" y="79"/>
                    </a:lnTo>
                    <a:lnTo>
                      <a:pt x="461" y="79"/>
                    </a:lnTo>
                    <a:lnTo>
                      <a:pt x="461" y="79"/>
                    </a:lnTo>
                    <a:lnTo>
                      <a:pt x="462" y="79"/>
                    </a:lnTo>
                    <a:lnTo>
                      <a:pt x="462" y="79"/>
                    </a:lnTo>
                    <a:lnTo>
                      <a:pt x="462" y="80"/>
                    </a:lnTo>
                    <a:lnTo>
                      <a:pt x="463" y="80"/>
                    </a:lnTo>
                    <a:lnTo>
                      <a:pt x="463" y="79"/>
                    </a:lnTo>
                    <a:lnTo>
                      <a:pt x="464" y="79"/>
                    </a:lnTo>
                    <a:lnTo>
                      <a:pt x="464" y="79"/>
                    </a:lnTo>
                    <a:lnTo>
                      <a:pt x="465" y="79"/>
                    </a:lnTo>
                    <a:lnTo>
                      <a:pt x="465" y="80"/>
                    </a:lnTo>
                    <a:lnTo>
                      <a:pt x="465" y="80"/>
                    </a:lnTo>
                    <a:lnTo>
                      <a:pt x="465" y="80"/>
                    </a:lnTo>
                    <a:lnTo>
                      <a:pt x="465" y="80"/>
                    </a:lnTo>
                    <a:lnTo>
                      <a:pt x="465" y="80"/>
                    </a:lnTo>
                    <a:lnTo>
                      <a:pt x="465" y="81"/>
                    </a:lnTo>
                    <a:lnTo>
                      <a:pt x="465" y="81"/>
                    </a:lnTo>
                    <a:lnTo>
                      <a:pt x="465" y="81"/>
                    </a:lnTo>
                    <a:lnTo>
                      <a:pt x="466" y="81"/>
                    </a:lnTo>
                    <a:lnTo>
                      <a:pt x="466" y="80"/>
                    </a:lnTo>
                    <a:lnTo>
                      <a:pt x="466" y="80"/>
                    </a:lnTo>
                    <a:lnTo>
                      <a:pt x="466" y="80"/>
                    </a:lnTo>
                    <a:lnTo>
                      <a:pt x="467" y="79"/>
                    </a:lnTo>
                    <a:lnTo>
                      <a:pt x="467" y="79"/>
                    </a:lnTo>
                    <a:lnTo>
                      <a:pt x="467" y="79"/>
                    </a:lnTo>
                    <a:lnTo>
                      <a:pt x="467" y="79"/>
                    </a:lnTo>
                    <a:lnTo>
                      <a:pt x="468" y="79"/>
                    </a:lnTo>
                    <a:lnTo>
                      <a:pt x="468" y="78"/>
                    </a:lnTo>
                    <a:lnTo>
                      <a:pt x="468" y="78"/>
                    </a:lnTo>
                    <a:lnTo>
                      <a:pt x="468" y="78"/>
                    </a:lnTo>
                    <a:lnTo>
                      <a:pt x="468" y="77"/>
                    </a:lnTo>
                    <a:lnTo>
                      <a:pt x="468" y="77"/>
                    </a:lnTo>
                    <a:lnTo>
                      <a:pt x="468" y="77"/>
                    </a:lnTo>
                    <a:lnTo>
                      <a:pt x="469" y="77"/>
                    </a:lnTo>
                    <a:lnTo>
                      <a:pt x="469" y="77"/>
                    </a:lnTo>
                    <a:lnTo>
                      <a:pt x="469" y="77"/>
                    </a:lnTo>
                    <a:lnTo>
                      <a:pt x="470" y="76"/>
                    </a:lnTo>
                    <a:lnTo>
                      <a:pt x="470" y="76"/>
                    </a:lnTo>
                    <a:lnTo>
                      <a:pt x="470" y="76"/>
                    </a:lnTo>
                    <a:lnTo>
                      <a:pt x="470" y="76"/>
                    </a:lnTo>
                    <a:lnTo>
                      <a:pt x="470" y="76"/>
                    </a:lnTo>
                    <a:lnTo>
                      <a:pt x="470" y="76"/>
                    </a:lnTo>
                    <a:lnTo>
                      <a:pt x="470" y="76"/>
                    </a:lnTo>
                    <a:lnTo>
                      <a:pt x="471" y="76"/>
                    </a:lnTo>
                    <a:lnTo>
                      <a:pt x="471" y="76"/>
                    </a:lnTo>
                    <a:lnTo>
                      <a:pt x="471" y="76"/>
                    </a:lnTo>
                    <a:lnTo>
                      <a:pt x="472" y="76"/>
                    </a:lnTo>
                    <a:lnTo>
                      <a:pt x="472" y="75"/>
                    </a:lnTo>
                    <a:lnTo>
                      <a:pt x="473" y="75"/>
                    </a:lnTo>
                    <a:lnTo>
                      <a:pt x="473" y="76"/>
                    </a:lnTo>
                    <a:lnTo>
                      <a:pt x="474" y="76"/>
                    </a:lnTo>
                    <a:lnTo>
                      <a:pt x="474" y="76"/>
                    </a:lnTo>
                    <a:lnTo>
                      <a:pt x="474" y="76"/>
                    </a:lnTo>
                    <a:lnTo>
                      <a:pt x="473" y="77"/>
                    </a:lnTo>
                    <a:lnTo>
                      <a:pt x="473" y="77"/>
                    </a:lnTo>
                    <a:lnTo>
                      <a:pt x="474" y="77"/>
                    </a:lnTo>
                    <a:lnTo>
                      <a:pt x="474" y="77"/>
                    </a:lnTo>
                    <a:lnTo>
                      <a:pt x="474" y="77"/>
                    </a:lnTo>
                    <a:lnTo>
                      <a:pt x="474" y="77"/>
                    </a:lnTo>
                    <a:lnTo>
                      <a:pt x="475" y="77"/>
                    </a:lnTo>
                    <a:lnTo>
                      <a:pt x="475" y="77"/>
                    </a:lnTo>
                    <a:lnTo>
                      <a:pt x="475" y="77"/>
                    </a:lnTo>
                    <a:lnTo>
                      <a:pt x="475" y="77"/>
                    </a:lnTo>
                    <a:lnTo>
                      <a:pt x="475" y="77"/>
                    </a:lnTo>
                    <a:lnTo>
                      <a:pt x="476" y="77"/>
                    </a:lnTo>
                    <a:lnTo>
                      <a:pt x="477" y="77"/>
                    </a:lnTo>
                    <a:lnTo>
                      <a:pt x="477" y="77"/>
                    </a:lnTo>
                    <a:lnTo>
                      <a:pt x="477" y="76"/>
                    </a:lnTo>
                    <a:lnTo>
                      <a:pt x="477" y="76"/>
                    </a:lnTo>
                    <a:lnTo>
                      <a:pt x="477" y="76"/>
                    </a:lnTo>
                    <a:lnTo>
                      <a:pt x="477" y="76"/>
                    </a:lnTo>
                    <a:lnTo>
                      <a:pt x="477" y="75"/>
                    </a:lnTo>
                    <a:lnTo>
                      <a:pt x="477" y="75"/>
                    </a:lnTo>
                    <a:lnTo>
                      <a:pt x="477" y="75"/>
                    </a:lnTo>
                    <a:lnTo>
                      <a:pt x="478" y="75"/>
                    </a:lnTo>
                    <a:lnTo>
                      <a:pt x="478" y="75"/>
                    </a:lnTo>
                    <a:lnTo>
                      <a:pt x="479" y="74"/>
                    </a:lnTo>
                    <a:lnTo>
                      <a:pt x="479" y="75"/>
                    </a:lnTo>
                    <a:lnTo>
                      <a:pt x="479" y="75"/>
                    </a:lnTo>
                    <a:lnTo>
                      <a:pt x="479" y="75"/>
                    </a:lnTo>
                    <a:lnTo>
                      <a:pt x="480" y="75"/>
                    </a:lnTo>
                    <a:lnTo>
                      <a:pt x="480" y="74"/>
                    </a:lnTo>
                    <a:lnTo>
                      <a:pt x="480" y="75"/>
                    </a:lnTo>
                    <a:lnTo>
                      <a:pt x="480" y="75"/>
                    </a:lnTo>
                    <a:lnTo>
                      <a:pt x="480" y="75"/>
                    </a:lnTo>
                    <a:lnTo>
                      <a:pt x="481" y="75"/>
                    </a:lnTo>
                    <a:lnTo>
                      <a:pt x="481" y="75"/>
                    </a:lnTo>
                    <a:lnTo>
                      <a:pt x="481" y="75"/>
                    </a:lnTo>
                    <a:lnTo>
                      <a:pt x="481" y="75"/>
                    </a:lnTo>
                    <a:lnTo>
                      <a:pt x="481" y="74"/>
                    </a:lnTo>
                    <a:lnTo>
                      <a:pt x="481" y="74"/>
                    </a:lnTo>
                    <a:lnTo>
                      <a:pt x="481" y="74"/>
                    </a:lnTo>
                    <a:lnTo>
                      <a:pt x="481" y="74"/>
                    </a:lnTo>
                    <a:lnTo>
                      <a:pt x="482" y="74"/>
                    </a:lnTo>
                    <a:lnTo>
                      <a:pt x="482" y="73"/>
                    </a:lnTo>
                    <a:lnTo>
                      <a:pt x="482" y="74"/>
                    </a:lnTo>
                    <a:lnTo>
                      <a:pt x="482" y="74"/>
                    </a:lnTo>
                    <a:lnTo>
                      <a:pt x="483" y="74"/>
                    </a:lnTo>
                    <a:lnTo>
                      <a:pt x="483" y="74"/>
                    </a:lnTo>
                    <a:lnTo>
                      <a:pt x="483" y="74"/>
                    </a:lnTo>
                    <a:lnTo>
                      <a:pt x="483" y="74"/>
                    </a:lnTo>
                    <a:lnTo>
                      <a:pt x="484" y="74"/>
                    </a:lnTo>
                    <a:lnTo>
                      <a:pt x="484" y="73"/>
                    </a:lnTo>
                    <a:lnTo>
                      <a:pt x="484" y="73"/>
                    </a:lnTo>
                    <a:lnTo>
                      <a:pt x="484" y="73"/>
                    </a:lnTo>
                    <a:lnTo>
                      <a:pt x="484" y="73"/>
                    </a:lnTo>
                    <a:lnTo>
                      <a:pt x="485" y="73"/>
                    </a:lnTo>
                    <a:lnTo>
                      <a:pt x="485" y="73"/>
                    </a:lnTo>
                    <a:lnTo>
                      <a:pt x="485" y="73"/>
                    </a:lnTo>
                    <a:lnTo>
                      <a:pt x="485" y="73"/>
                    </a:lnTo>
                    <a:lnTo>
                      <a:pt x="485" y="73"/>
                    </a:lnTo>
                    <a:lnTo>
                      <a:pt x="486" y="73"/>
                    </a:lnTo>
                    <a:lnTo>
                      <a:pt x="486" y="73"/>
                    </a:lnTo>
                    <a:lnTo>
                      <a:pt x="486" y="73"/>
                    </a:lnTo>
                    <a:lnTo>
                      <a:pt x="487" y="73"/>
                    </a:lnTo>
                    <a:lnTo>
                      <a:pt x="487" y="72"/>
                    </a:lnTo>
                    <a:lnTo>
                      <a:pt x="487" y="72"/>
                    </a:lnTo>
                    <a:lnTo>
                      <a:pt x="487" y="72"/>
                    </a:lnTo>
                    <a:lnTo>
                      <a:pt x="487" y="71"/>
                    </a:lnTo>
                    <a:lnTo>
                      <a:pt x="487" y="71"/>
                    </a:lnTo>
                    <a:lnTo>
                      <a:pt x="487" y="71"/>
                    </a:lnTo>
                    <a:lnTo>
                      <a:pt x="487" y="71"/>
                    </a:lnTo>
                    <a:lnTo>
                      <a:pt x="488" y="71"/>
                    </a:lnTo>
                    <a:lnTo>
                      <a:pt x="488" y="71"/>
                    </a:lnTo>
                    <a:lnTo>
                      <a:pt x="488" y="71"/>
                    </a:lnTo>
                    <a:lnTo>
                      <a:pt x="488" y="72"/>
                    </a:lnTo>
                    <a:lnTo>
                      <a:pt x="489" y="72"/>
                    </a:lnTo>
                    <a:lnTo>
                      <a:pt x="489" y="72"/>
                    </a:lnTo>
                    <a:lnTo>
                      <a:pt x="489" y="71"/>
                    </a:lnTo>
                    <a:lnTo>
                      <a:pt x="490" y="71"/>
                    </a:lnTo>
                    <a:lnTo>
                      <a:pt x="490" y="71"/>
                    </a:lnTo>
                    <a:lnTo>
                      <a:pt x="490" y="71"/>
                    </a:lnTo>
                    <a:lnTo>
                      <a:pt x="490" y="71"/>
                    </a:lnTo>
                    <a:lnTo>
                      <a:pt x="491" y="71"/>
                    </a:lnTo>
                    <a:lnTo>
                      <a:pt x="491" y="71"/>
                    </a:lnTo>
                    <a:lnTo>
                      <a:pt x="491" y="70"/>
                    </a:lnTo>
                    <a:lnTo>
                      <a:pt x="491" y="70"/>
                    </a:lnTo>
                    <a:lnTo>
                      <a:pt x="492" y="70"/>
                    </a:lnTo>
                    <a:lnTo>
                      <a:pt x="492" y="69"/>
                    </a:lnTo>
                    <a:lnTo>
                      <a:pt x="493" y="69"/>
                    </a:lnTo>
                    <a:lnTo>
                      <a:pt x="493" y="69"/>
                    </a:lnTo>
                    <a:lnTo>
                      <a:pt x="493" y="69"/>
                    </a:lnTo>
                    <a:lnTo>
                      <a:pt x="493" y="69"/>
                    </a:lnTo>
                    <a:lnTo>
                      <a:pt x="493" y="69"/>
                    </a:lnTo>
                    <a:lnTo>
                      <a:pt x="494" y="68"/>
                    </a:lnTo>
                    <a:lnTo>
                      <a:pt x="494" y="68"/>
                    </a:lnTo>
                    <a:lnTo>
                      <a:pt x="494" y="67"/>
                    </a:lnTo>
                    <a:lnTo>
                      <a:pt x="495" y="67"/>
                    </a:lnTo>
                    <a:lnTo>
                      <a:pt x="495" y="67"/>
                    </a:lnTo>
                    <a:lnTo>
                      <a:pt x="495" y="67"/>
                    </a:lnTo>
                    <a:lnTo>
                      <a:pt x="495" y="67"/>
                    </a:lnTo>
                    <a:lnTo>
                      <a:pt x="496" y="67"/>
                    </a:lnTo>
                    <a:lnTo>
                      <a:pt x="496" y="66"/>
                    </a:lnTo>
                    <a:lnTo>
                      <a:pt x="496" y="66"/>
                    </a:lnTo>
                    <a:lnTo>
                      <a:pt x="497" y="66"/>
                    </a:lnTo>
                    <a:lnTo>
                      <a:pt x="497" y="66"/>
                    </a:lnTo>
                    <a:lnTo>
                      <a:pt x="497" y="66"/>
                    </a:lnTo>
                    <a:lnTo>
                      <a:pt x="497" y="66"/>
                    </a:lnTo>
                    <a:lnTo>
                      <a:pt x="497" y="67"/>
                    </a:lnTo>
                    <a:lnTo>
                      <a:pt x="497" y="67"/>
                    </a:lnTo>
                    <a:lnTo>
                      <a:pt x="497" y="67"/>
                    </a:lnTo>
                    <a:lnTo>
                      <a:pt x="497" y="67"/>
                    </a:lnTo>
                    <a:lnTo>
                      <a:pt x="497" y="67"/>
                    </a:lnTo>
                    <a:lnTo>
                      <a:pt x="498" y="68"/>
                    </a:lnTo>
                    <a:lnTo>
                      <a:pt x="499" y="68"/>
                    </a:lnTo>
                    <a:lnTo>
                      <a:pt x="499" y="67"/>
                    </a:lnTo>
                    <a:lnTo>
                      <a:pt x="499" y="67"/>
                    </a:lnTo>
                    <a:lnTo>
                      <a:pt x="499" y="67"/>
                    </a:lnTo>
                    <a:lnTo>
                      <a:pt x="499" y="67"/>
                    </a:lnTo>
                    <a:lnTo>
                      <a:pt x="499" y="67"/>
                    </a:lnTo>
                    <a:lnTo>
                      <a:pt x="499" y="66"/>
                    </a:lnTo>
                    <a:lnTo>
                      <a:pt x="499" y="66"/>
                    </a:lnTo>
                    <a:lnTo>
                      <a:pt x="500" y="66"/>
                    </a:lnTo>
                    <a:lnTo>
                      <a:pt x="500" y="66"/>
                    </a:lnTo>
                    <a:lnTo>
                      <a:pt x="500" y="65"/>
                    </a:lnTo>
                    <a:lnTo>
                      <a:pt x="500" y="65"/>
                    </a:lnTo>
                    <a:lnTo>
                      <a:pt x="500" y="65"/>
                    </a:lnTo>
                    <a:lnTo>
                      <a:pt x="500" y="65"/>
                    </a:lnTo>
                    <a:lnTo>
                      <a:pt x="501" y="64"/>
                    </a:lnTo>
                    <a:lnTo>
                      <a:pt x="501" y="64"/>
                    </a:lnTo>
                    <a:lnTo>
                      <a:pt x="501" y="64"/>
                    </a:lnTo>
                    <a:lnTo>
                      <a:pt x="501" y="64"/>
                    </a:lnTo>
                    <a:lnTo>
                      <a:pt x="501" y="64"/>
                    </a:lnTo>
                    <a:lnTo>
                      <a:pt x="502" y="64"/>
                    </a:lnTo>
                    <a:lnTo>
                      <a:pt x="502" y="64"/>
                    </a:lnTo>
                    <a:lnTo>
                      <a:pt x="502" y="63"/>
                    </a:lnTo>
                    <a:lnTo>
                      <a:pt x="501" y="63"/>
                    </a:lnTo>
                    <a:lnTo>
                      <a:pt x="502" y="63"/>
                    </a:lnTo>
                    <a:lnTo>
                      <a:pt x="502" y="63"/>
                    </a:lnTo>
                    <a:lnTo>
                      <a:pt x="502" y="63"/>
                    </a:lnTo>
                    <a:lnTo>
                      <a:pt x="518" y="60"/>
                    </a:lnTo>
                    <a:lnTo>
                      <a:pt x="519" y="60"/>
                    </a:lnTo>
                    <a:lnTo>
                      <a:pt x="529" y="61"/>
                    </a:lnTo>
                    <a:lnTo>
                      <a:pt x="529" y="59"/>
                    </a:lnTo>
                    <a:lnTo>
                      <a:pt x="533" y="51"/>
                    </a:lnTo>
                    <a:lnTo>
                      <a:pt x="533" y="51"/>
                    </a:lnTo>
                    <a:lnTo>
                      <a:pt x="534" y="52"/>
                    </a:lnTo>
                    <a:lnTo>
                      <a:pt x="533" y="52"/>
                    </a:lnTo>
                    <a:lnTo>
                      <a:pt x="534" y="52"/>
                    </a:lnTo>
                    <a:lnTo>
                      <a:pt x="534" y="52"/>
                    </a:lnTo>
                    <a:lnTo>
                      <a:pt x="534" y="52"/>
                    </a:lnTo>
                    <a:lnTo>
                      <a:pt x="534" y="53"/>
                    </a:lnTo>
                    <a:lnTo>
                      <a:pt x="534" y="53"/>
                    </a:lnTo>
                    <a:lnTo>
                      <a:pt x="534" y="53"/>
                    </a:lnTo>
                    <a:lnTo>
                      <a:pt x="534" y="53"/>
                    </a:lnTo>
                    <a:lnTo>
                      <a:pt x="534" y="53"/>
                    </a:lnTo>
                    <a:lnTo>
                      <a:pt x="535" y="53"/>
                    </a:lnTo>
                    <a:lnTo>
                      <a:pt x="535" y="53"/>
                    </a:lnTo>
                    <a:lnTo>
                      <a:pt x="536" y="53"/>
                    </a:lnTo>
                    <a:lnTo>
                      <a:pt x="536" y="54"/>
                    </a:lnTo>
                    <a:lnTo>
                      <a:pt x="536" y="53"/>
                    </a:lnTo>
                    <a:lnTo>
                      <a:pt x="536" y="54"/>
                    </a:lnTo>
                    <a:lnTo>
                      <a:pt x="536" y="54"/>
                    </a:lnTo>
                    <a:lnTo>
                      <a:pt x="536" y="54"/>
                    </a:lnTo>
                    <a:lnTo>
                      <a:pt x="536" y="54"/>
                    </a:lnTo>
                    <a:lnTo>
                      <a:pt x="536" y="54"/>
                    </a:lnTo>
                    <a:lnTo>
                      <a:pt x="537" y="54"/>
                    </a:lnTo>
                    <a:lnTo>
                      <a:pt x="537" y="55"/>
                    </a:lnTo>
                    <a:lnTo>
                      <a:pt x="536" y="55"/>
                    </a:lnTo>
                    <a:lnTo>
                      <a:pt x="536" y="56"/>
                    </a:lnTo>
                    <a:lnTo>
                      <a:pt x="537" y="56"/>
                    </a:lnTo>
                    <a:lnTo>
                      <a:pt x="537" y="56"/>
                    </a:lnTo>
                    <a:lnTo>
                      <a:pt x="536" y="56"/>
                    </a:lnTo>
                    <a:lnTo>
                      <a:pt x="537" y="57"/>
                    </a:lnTo>
                    <a:lnTo>
                      <a:pt x="537" y="57"/>
                    </a:lnTo>
                    <a:lnTo>
                      <a:pt x="537" y="57"/>
                    </a:lnTo>
                    <a:lnTo>
                      <a:pt x="536" y="57"/>
                    </a:lnTo>
                    <a:lnTo>
                      <a:pt x="537" y="57"/>
                    </a:lnTo>
                    <a:lnTo>
                      <a:pt x="537" y="57"/>
                    </a:lnTo>
                    <a:lnTo>
                      <a:pt x="536" y="57"/>
                    </a:lnTo>
                    <a:lnTo>
                      <a:pt x="537" y="58"/>
                    </a:lnTo>
                    <a:lnTo>
                      <a:pt x="536" y="58"/>
                    </a:lnTo>
                    <a:lnTo>
                      <a:pt x="536" y="59"/>
                    </a:lnTo>
                    <a:lnTo>
                      <a:pt x="537" y="59"/>
                    </a:lnTo>
                    <a:lnTo>
                      <a:pt x="536" y="59"/>
                    </a:lnTo>
                    <a:lnTo>
                      <a:pt x="536" y="59"/>
                    </a:lnTo>
                    <a:lnTo>
                      <a:pt x="536" y="60"/>
                    </a:lnTo>
                    <a:lnTo>
                      <a:pt x="536" y="60"/>
                    </a:lnTo>
                    <a:lnTo>
                      <a:pt x="536" y="60"/>
                    </a:lnTo>
                    <a:lnTo>
                      <a:pt x="536" y="60"/>
                    </a:lnTo>
                    <a:lnTo>
                      <a:pt x="536" y="61"/>
                    </a:lnTo>
                    <a:lnTo>
                      <a:pt x="536" y="61"/>
                    </a:lnTo>
                    <a:lnTo>
                      <a:pt x="536" y="61"/>
                    </a:lnTo>
                    <a:lnTo>
                      <a:pt x="536" y="61"/>
                    </a:lnTo>
                    <a:lnTo>
                      <a:pt x="536" y="62"/>
                    </a:lnTo>
                    <a:lnTo>
                      <a:pt x="536" y="62"/>
                    </a:lnTo>
                    <a:lnTo>
                      <a:pt x="536" y="62"/>
                    </a:lnTo>
                    <a:lnTo>
                      <a:pt x="536" y="62"/>
                    </a:lnTo>
                    <a:lnTo>
                      <a:pt x="535" y="62"/>
                    </a:lnTo>
                    <a:lnTo>
                      <a:pt x="536" y="62"/>
                    </a:lnTo>
                    <a:lnTo>
                      <a:pt x="536" y="63"/>
                    </a:lnTo>
                    <a:lnTo>
                      <a:pt x="536" y="63"/>
                    </a:lnTo>
                    <a:lnTo>
                      <a:pt x="536" y="63"/>
                    </a:lnTo>
                    <a:lnTo>
                      <a:pt x="536" y="63"/>
                    </a:lnTo>
                    <a:lnTo>
                      <a:pt x="536" y="64"/>
                    </a:lnTo>
                    <a:lnTo>
                      <a:pt x="536" y="64"/>
                    </a:lnTo>
                    <a:lnTo>
                      <a:pt x="536" y="64"/>
                    </a:lnTo>
                    <a:lnTo>
                      <a:pt x="536" y="64"/>
                    </a:lnTo>
                    <a:lnTo>
                      <a:pt x="536" y="64"/>
                    </a:lnTo>
                    <a:lnTo>
                      <a:pt x="536" y="64"/>
                    </a:lnTo>
                    <a:lnTo>
                      <a:pt x="537" y="64"/>
                    </a:lnTo>
                    <a:lnTo>
                      <a:pt x="537" y="64"/>
                    </a:lnTo>
                    <a:lnTo>
                      <a:pt x="537" y="64"/>
                    </a:lnTo>
                    <a:lnTo>
                      <a:pt x="538" y="64"/>
                    </a:lnTo>
                    <a:lnTo>
                      <a:pt x="538" y="64"/>
                    </a:lnTo>
                    <a:lnTo>
                      <a:pt x="538" y="64"/>
                    </a:lnTo>
                    <a:lnTo>
                      <a:pt x="538" y="64"/>
                    </a:lnTo>
                    <a:lnTo>
                      <a:pt x="539" y="64"/>
                    </a:lnTo>
                    <a:lnTo>
                      <a:pt x="539" y="64"/>
                    </a:lnTo>
                    <a:lnTo>
                      <a:pt x="539" y="64"/>
                    </a:lnTo>
                    <a:lnTo>
                      <a:pt x="539" y="64"/>
                    </a:lnTo>
                    <a:lnTo>
                      <a:pt x="540" y="64"/>
                    </a:lnTo>
                    <a:lnTo>
                      <a:pt x="540" y="64"/>
                    </a:lnTo>
                    <a:lnTo>
                      <a:pt x="540" y="64"/>
                    </a:lnTo>
                    <a:lnTo>
                      <a:pt x="540" y="64"/>
                    </a:lnTo>
                    <a:lnTo>
                      <a:pt x="540" y="64"/>
                    </a:lnTo>
                    <a:lnTo>
                      <a:pt x="540" y="64"/>
                    </a:lnTo>
                    <a:lnTo>
                      <a:pt x="540" y="64"/>
                    </a:lnTo>
                    <a:lnTo>
                      <a:pt x="541" y="64"/>
                    </a:lnTo>
                    <a:lnTo>
                      <a:pt x="541" y="64"/>
                    </a:lnTo>
                    <a:lnTo>
                      <a:pt x="541" y="64"/>
                    </a:lnTo>
                    <a:lnTo>
                      <a:pt x="542" y="64"/>
                    </a:lnTo>
                    <a:lnTo>
                      <a:pt x="542" y="63"/>
                    </a:lnTo>
                    <a:lnTo>
                      <a:pt x="542" y="64"/>
                    </a:lnTo>
                    <a:lnTo>
                      <a:pt x="542" y="63"/>
                    </a:lnTo>
                    <a:lnTo>
                      <a:pt x="543" y="63"/>
                    </a:lnTo>
                    <a:lnTo>
                      <a:pt x="543" y="63"/>
                    </a:lnTo>
                    <a:lnTo>
                      <a:pt x="543" y="63"/>
                    </a:lnTo>
                    <a:lnTo>
                      <a:pt x="543" y="63"/>
                    </a:lnTo>
                    <a:lnTo>
                      <a:pt x="543" y="63"/>
                    </a:lnTo>
                    <a:lnTo>
                      <a:pt x="543" y="63"/>
                    </a:lnTo>
                    <a:lnTo>
                      <a:pt x="544" y="63"/>
                    </a:lnTo>
                    <a:lnTo>
                      <a:pt x="544" y="63"/>
                    </a:lnTo>
                    <a:lnTo>
                      <a:pt x="544" y="63"/>
                    </a:lnTo>
                    <a:lnTo>
                      <a:pt x="544" y="63"/>
                    </a:lnTo>
                    <a:lnTo>
                      <a:pt x="545" y="63"/>
                    </a:lnTo>
                    <a:lnTo>
                      <a:pt x="546" y="63"/>
                    </a:lnTo>
                    <a:lnTo>
                      <a:pt x="546" y="63"/>
                    </a:lnTo>
                    <a:lnTo>
                      <a:pt x="546" y="63"/>
                    </a:lnTo>
                    <a:lnTo>
                      <a:pt x="546" y="63"/>
                    </a:lnTo>
                    <a:lnTo>
                      <a:pt x="547" y="63"/>
                    </a:lnTo>
                    <a:lnTo>
                      <a:pt x="547" y="63"/>
                    </a:lnTo>
                    <a:lnTo>
                      <a:pt x="548" y="63"/>
                    </a:lnTo>
                    <a:lnTo>
                      <a:pt x="549" y="63"/>
                    </a:lnTo>
                    <a:lnTo>
                      <a:pt x="550" y="62"/>
                    </a:lnTo>
                    <a:lnTo>
                      <a:pt x="550" y="62"/>
                    </a:lnTo>
                    <a:lnTo>
                      <a:pt x="551" y="62"/>
                    </a:lnTo>
                    <a:lnTo>
                      <a:pt x="551" y="62"/>
                    </a:lnTo>
                    <a:lnTo>
                      <a:pt x="551" y="62"/>
                    </a:lnTo>
                    <a:lnTo>
                      <a:pt x="551" y="62"/>
                    </a:lnTo>
                    <a:lnTo>
                      <a:pt x="551" y="61"/>
                    </a:lnTo>
                    <a:lnTo>
                      <a:pt x="552" y="61"/>
                    </a:lnTo>
                    <a:lnTo>
                      <a:pt x="552" y="61"/>
                    </a:lnTo>
                    <a:lnTo>
                      <a:pt x="552" y="61"/>
                    </a:lnTo>
                    <a:lnTo>
                      <a:pt x="553" y="62"/>
                    </a:lnTo>
                    <a:lnTo>
                      <a:pt x="553" y="61"/>
                    </a:lnTo>
                    <a:lnTo>
                      <a:pt x="554" y="61"/>
                    </a:lnTo>
                    <a:lnTo>
                      <a:pt x="554" y="61"/>
                    </a:lnTo>
                    <a:lnTo>
                      <a:pt x="554" y="61"/>
                    </a:lnTo>
                    <a:lnTo>
                      <a:pt x="555" y="61"/>
                    </a:lnTo>
                    <a:lnTo>
                      <a:pt x="555" y="61"/>
                    </a:lnTo>
                    <a:lnTo>
                      <a:pt x="556" y="60"/>
                    </a:lnTo>
                    <a:lnTo>
                      <a:pt x="556" y="61"/>
                    </a:lnTo>
                    <a:lnTo>
                      <a:pt x="556" y="61"/>
                    </a:lnTo>
                    <a:lnTo>
                      <a:pt x="555" y="62"/>
                    </a:lnTo>
                    <a:lnTo>
                      <a:pt x="555" y="62"/>
                    </a:lnTo>
                    <a:lnTo>
                      <a:pt x="555" y="63"/>
                    </a:lnTo>
                    <a:lnTo>
                      <a:pt x="555" y="63"/>
                    </a:lnTo>
                    <a:lnTo>
                      <a:pt x="554" y="64"/>
                    </a:lnTo>
                    <a:lnTo>
                      <a:pt x="554" y="64"/>
                    </a:lnTo>
                    <a:lnTo>
                      <a:pt x="553" y="64"/>
                    </a:lnTo>
                    <a:lnTo>
                      <a:pt x="552" y="64"/>
                    </a:lnTo>
                    <a:lnTo>
                      <a:pt x="551" y="64"/>
                    </a:lnTo>
                    <a:lnTo>
                      <a:pt x="551" y="65"/>
                    </a:lnTo>
                    <a:lnTo>
                      <a:pt x="549" y="65"/>
                    </a:lnTo>
                    <a:lnTo>
                      <a:pt x="549" y="65"/>
                    </a:lnTo>
                    <a:lnTo>
                      <a:pt x="549" y="66"/>
                    </a:lnTo>
                    <a:lnTo>
                      <a:pt x="548" y="66"/>
                    </a:lnTo>
                    <a:lnTo>
                      <a:pt x="548" y="66"/>
                    </a:lnTo>
                    <a:lnTo>
                      <a:pt x="548" y="66"/>
                    </a:lnTo>
                    <a:lnTo>
                      <a:pt x="547" y="66"/>
                    </a:lnTo>
                    <a:lnTo>
                      <a:pt x="547" y="66"/>
                    </a:lnTo>
                    <a:lnTo>
                      <a:pt x="546" y="66"/>
                    </a:lnTo>
                    <a:lnTo>
                      <a:pt x="546" y="66"/>
                    </a:lnTo>
                    <a:lnTo>
                      <a:pt x="546" y="66"/>
                    </a:lnTo>
                    <a:lnTo>
                      <a:pt x="546" y="66"/>
                    </a:lnTo>
                    <a:lnTo>
                      <a:pt x="545" y="66"/>
                    </a:lnTo>
                    <a:lnTo>
                      <a:pt x="545" y="66"/>
                    </a:lnTo>
                    <a:lnTo>
                      <a:pt x="545" y="66"/>
                    </a:lnTo>
                    <a:lnTo>
                      <a:pt x="545" y="66"/>
                    </a:lnTo>
                    <a:lnTo>
                      <a:pt x="544" y="67"/>
                    </a:lnTo>
                    <a:lnTo>
                      <a:pt x="543" y="67"/>
                    </a:lnTo>
                    <a:lnTo>
                      <a:pt x="543" y="67"/>
                    </a:lnTo>
                    <a:lnTo>
                      <a:pt x="543" y="68"/>
                    </a:lnTo>
                    <a:lnTo>
                      <a:pt x="543" y="68"/>
                    </a:lnTo>
                    <a:lnTo>
                      <a:pt x="543" y="68"/>
                    </a:lnTo>
                    <a:lnTo>
                      <a:pt x="542" y="68"/>
                    </a:lnTo>
                    <a:lnTo>
                      <a:pt x="543" y="69"/>
                    </a:lnTo>
                    <a:lnTo>
                      <a:pt x="542" y="69"/>
                    </a:lnTo>
                    <a:lnTo>
                      <a:pt x="542" y="69"/>
                    </a:lnTo>
                    <a:lnTo>
                      <a:pt x="541" y="70"/>
                    </a:lnTo>
                    <a:lnTo>
                      <a:pt x="541" y="70"/>
                    </a:lnTo>
                    <a:lnTo>
                      <a:pt x="541" y="71"/>
                    </a:lnTo>
                    <a:lnTo>
                      <a:pt x="541" y="71"/>
                    </a:lnTo>
                    <a:lnTo>
                      <a:pt x="541" y="72"/>
                    </a:lnTo>
                    <a:lnTo>
                      <a:pt x="540" y="72"/>
                    </a:lnTo>
                    <a:lnTo>
                      <a:pt x="540" y="73"/>
                    </a:lnTo>
                    <a:lnTo>
                      <a:pt x="539" y="73"/>
                    </a:lnTo>
                    <a:lnTo>
                      <a:pt x="539" y="73"/>
                    </a:lnTo>
                    <a:lnTo>
                      <a:pt x="539" y="73"/>
                    </a:lnTo>
                    <a:lnTo>
                      <a:pt x="540" y="74"/>
                    </a:lnTo>
                    <a:lnTo>
                      <a:pt x="540" y="75"/>
                    </a:lnTo>
                    <a:lnTo>
                      <a:pt x="540" y="75"/>
                    </a:lnTo>
                    <a:lnTo>
                      <a:pt x="540" y="75"/>
                    </a:lnTo>
                    <a:lnTo>
                      <a:pt x="541" y="75"/>
                    </a:lnTo>
                    <a:lnTo>
                      <a:pt x="541" y="76"/>
                    </a:lnTo>
                    <a:lnTo>
                      <a:pt x="541" y="76"/>
                    </a:lnTo>
                    <a:lnTo>
                      <a:pt x="541" y="77"/>
                    </a:lnTo>
                    <a:lnTo>
                      <a:pt x="541" y="77"/>
                    </a:lnTo>
                    <a:lnTo>
                      <a:pt x="540" y="77"/>
                    </a:lnTo>
                    <a:lnTo>
                      <a:pt x="540" y="78"/>
                    </a:lnTo>
                    <a:lnTo>
                      <a:pt x="540" y="78"/>
                    </a:lnTo>
                    <a:lnTo>
                      <a:pt x="540" y="78"/>
                    </a:lnTo>
                    <a:lnTo>
                      <a:pt x="540" y="78"/>
                    </a:lnTo>
                    <a:lnTo>
                      <a:pt x="540" y="79"/>
                    </a:lnTo>
                    <a:lnTo>
                      <a:pt x="540" y="79"/>
                    </a:lnTo>
                    <a:lnTo>
                      <a:pt x="539" y="79"/>
                    </a:lnTo>
                    <a:lnTo>
                      <a:pt x="539" y="79"/>
                    </a:lnTo>
                    <a:lnTo>
                      <a:pt x="539" y="80"/>
                    </a:lnTo>
                    <a:lnTo>
                      <a:pt x="540" y="80"/>
                    </a:lnTo>
                    <a:lnTo>
                      <a:pt x="540" y="80"/>
                    </a:lnTo>
                    <a:lnTo>
                      <a:pt x="540" y="80"/>
                    </a:lnTo>
                    <a:lnTo>
                      <a:pt x="540" y="81"/>
                    </a:lnTo>
                    <a:lnTo>
                      <a:pt x="540" y="81"/>
                    </a:lnTo>
                    <a:lnTo>
                      <a:pt x="540" y="81"/>
                    </a:lnTo>
                    <a:lnTo>
                      <a:pt x="540" y="82"/>
                    </a:lnTo>
                    <a:lnTo>
                      <a:pt x="539" y="82"/>
                    </a:lnTo>
                    <a:lnTo>
                      <a:pt x="539" y="82"/>
                    </a:lnTo>
                    <a:lnTo>
                      <a:pt x="539" y="83"/>
                    </a:lnTo>
                    <a:lnTo>
                      <a:pt x="539" y="83"/>
                    </a:lnTo>
                    <a:lnTo>
                      <a:pt x="539" y="84"/>
                    </a:lnTo>
                    <a:lnTo>
                      <a:pt x="538" y="84"/>
                    </a:lnTo>
                    <a:lnTo>
                      <a:pt x="538" y="84"/>
                    </a:lnTo>
                    <a:lnTo>
                      <a:pt x="538" y="84"/>
                    </a:lnTo>
                    <a:lnTo>
                      <a:pt x="538" y="85"/>
                    </a:lnTo>
                    <a:lnTo>
                      <a:pt x="538" y="85"/>
                    </a:lnTo>
                    <a:lnTo>
                      <a:pt x="538" y="85"/>
                    </a:lnTo>
                    <a:lnTo>
                      <a:pt x="538" y="85"/>
                    </a:lnTo>
                    <a:lnTo>
                      <a:pt x="539" y="85"/>
                    </a:lnTo>
                    <a:lnTo>
                      <a:pt x="539" y="85"/>
                    </a:lnTo>
                    <a:lnTo>
                      <a:pt x="540" y="85"/>
                    </a:lnTo>
                    <a:lnTo>
                      <a:pt x="540" y="86"/>
                    </a:lnTo>
                    <a:lnTo>
                      <a:pt x="540" y="86"/>
                    </a:lnTo>
                    <a:lnTo>
                      <a:pt x="540" y="86"/>
                    </a:lnTo>
                    <a:lnTo>
                      <a:pt x="540" y="87"/>
                    </a:lnTo>
                    <a:lnTo>
                      <a:pt x="540" y="88"/>
                    </a:lnTo>
                    <a:lnTo>
                      <a:pt x="539" y="89"/>
                    </a:lnTo>
                    <a:lnTo>
                      <a:pt x="539" y="89"/>
                    </a:lnTo>
                    <a:lnTo>
                      <a:pt x="539" y="89"/>
                    </a:lnTo>
                    <a:lnTo>
                      <a:pt x="539" y="89"/>
                    </a:lnTo>
                    <a:lnTo>
                      <a:pt x="539" y="90"/>
                    </a:lnTo>
                    <a:lnTo>
                      <a:pt x="540" y="90"/>
                    </a:lnTo>
                    <a:lnTo>
                      <a:pt x="541" y="90"/>
                    </a:lnTo>
                    <a:lnTo>
                      <a:pt x="541" y="90"/>
                    </a:lnTo>
                    <a:lnTo>
                      <a:pt x="541" y="91"/>
                    </a:lnTo>
                    <a:lnTo>
                      <a:pt x="541" y="91"/>
                    </a:lnTo>
                    <a:lnTo>
                      <a:pt x="541" y="92"/>
                    </a:lnTo>
                    <a:lnTo>
                      <a:pt x="541" y="92"/>
                    </a:lnTo>
                    <a:lnTo>
                      <a:pt x="541" y="93"/>
                    </a:lnTo>
                    <a:lnTo>
                      <a:pt x="541" y="93"/>
                    </a:lnTo>
                    <a:lnTo>
                      <a:pt x="542" y="93"/>
                    </a:lnTo>
                    <a:lnTo>
                      <a:pt x="542" y="93"/>
                    </a:lnTo>
                    <a:lnTo>
                      <a:pt x="542" y="93"/>
                    </a:lnTo>
                    <a:lnTo>
                      <a:pt x="543" y="93"/>
                    </a:lnTo>
                    <a:lnTo>
                      <a:pt x="544" y="92"/>
                    </a:lnTo>
                    <a:lnTo>
                      <a:pt x="544" y="92"/>
                    </a:lnTo>
                    <a:lnTo>
                      <a:pt x="545" y="91"/>
                    </a:lnTo>
                    <a:lnTo>
                      <a:pt x="546" y="91"/>
                    </a:lnTo>
                    <a:lnTo>
                      <a:pt x="546" y="91"/>
                    </a:lnTo>
                    <a:lnTo>
                      <a:pt x="547" y="91"/>
                    </a:lnTo>
                    <a:lnTo>
                      <a:pt x="547" y="91"/>
                    </a:lnTo>
                    <a:lnTo>
                      <a:pt x="548" y="91"/>
                    </a:lnTo>
                    <a:lnTo>
                      <a:pt x="549" y="91"/>
                    </a:lnTo>
                    <a:lnTo>
                      <a:pt x="551" y="90"/>
                    </a:lnTo>
                    <a:lnTo>
                      <a:pt x="551" y="90"/>
                    </a:lnTo>
                    <a:lnTo>
                      <a:pt x="552" y="89"/>
                    </a:lnTo>
                    <a:lnTo>
                      <a:pt x="553" y="89"/>
                    </a:lnTo>
                    <a:lnTo>
                      <a:pt x="553" y="89"/>
                    </a:lnTo>
                    <a:lnTo>
                      <a:pt x="554" y="89"/>
                    </a:lnTo>
                    <a:lnTo>
                      <a:pt x="554" y="89"/>
                    </a:lnTo>
                    <a:lnTo>
                      <a:pt x="555" y="89"/>
                    </a:lnTo>
                    <a:lnTo>
                      <a:pt x="555" y="88"/>
                    </a:lnTo>
                    <a:lnTo>
                      <a:pt x="556" y="88"/>
                    </a:lnTo>
                    <a:lnTo>
                      <a:pt x="556" y="88"/>
                    </a:lnTo>
                    <a:lnTo>
                      <a:pt x="556" y="88"/>
                    </a:lnTo>
                    <a:lnTo>
                      <a:pt x="557" y="87"/>
                    </a:lnTo>
                    <a:lnTo>
                      <a:pt x="558" y="87"/>
                    </a:lnTo>
                    <a:lnTo>
                      <a:pt x="558" y="87"/>
                    </a:lnTo>
                    <a:lnTo>
                      <a:pt x="559" y="88"/>
                    </a:lnTo>
                    <a:lnTo>
                      <a:pt x="559" y="88"/>
                    </a:lnTo>
                    <a:lnTo>
                      <a:pt x="559" y="88"/>
                    </a:lnTo>
                    <a:lnTo>
                      <a:pt x="559" y="88"/>
                    </a:lnTo>
                    <a:lnTo>
                      <a:pt x="559" y="89"/>
                    </a:lnTo>
                    <a:lnTo>
                      <a:pt x="559" y="89"/>
                    </a:lnTo>
                    <a:lnTo>
                      <a:pt x="559" y="89"/>
                    </a:lnTo>
                    <a:lnTo>
                      <a:pt x="559" y="90"/>
                    </a:lnTo>
                    <a:lnTo>
                      <a:pt x="559" y="91"/>
                    </a:lnTo>
                    <a:lnTo>
                      <a:pt x="559" y="91"/>
                    </a:lnTo>
                    <a:lnTo>
                      <a:pt x="558" y="92"/>
                    </a:lnTo>
                    <a:lnTo>
                      <a:pt x="558" y="92"/>
                    </a:lnTo>
                    <a:lnTo>
                      <a:pt x="557" y="92"/>
                    </a:lnTo>
                    <a:lnTo>
                      <a:pt x="556" y="92"/>
                    </a:lnTo>
                    <a:lnTo>
                      <a:pt x="556" y="93"/>
                    </a:lnTo>
                    <a:lnTo>
                      <a:pt x="556" y="93"/>
                    </a:lnTo>
                    <a:lnTo>
                      <a:pt x="555" y="93"/>
                    </a:lnTo>
                    <a:lnTo>
                      <a:pt x="555" y="93"/>
                    </a:lnTo>
                    <a:lnTo>
                      <a:pt x="554" y="94"/>
                    </a:lnTo>
                    <a:lnTo>
                      <a:pt x="554" y="95"/>
                    </a:lnTo>
                    <a:lnTo>
                      <a:pt x="553" y="95"/>
                    </a:lnTo>
                    <a:lnTo>
                      <a:pt x="552" y="95"/>
                    </a:lnTo>
                    <a:lnTo>
                      <a:pt x="552" y="96"/>
                    </a:lnTo>
                    <a:lnTo>
                      <a:pt x="551" y="96"/>
                    </a:lnTo>
                    <a:lnTo>
                      <a:pt x="551" y="96"/>
                    </a:lnTo>
                    <a:lnTo>
                      <a:pt x="550" y="96"/>
                    </a:lnTo>
                    <a:lnTo>
                      <a:pt x="549" y="96"/>
                    </a:lnTo>
                    <a:lnTo>
                      <a:pt x="548" y="97"/>
                    </a:lnTo>
                    <a:lnTo>
                      <a:pt x="547" y="97"/>
                    </a:lnTo>
                    <a:lnTo>
                      <a:pt x="546" y="97"/>
                    </a:lnTo>
                    <a:lnTo>
                      <a:pt x="546" y="97"/>
                    </a:lnTo>
                    <a:lnTo>
                      <a:pt x="546" y="98"/>
                    </a:lnTo>
                    <a:lnTo>
                      <a:pt x="545" y="98"/>
                    </a:lnTo>
                    <a:lnTo>
                      <a:pt x="545" y="99"/>
                    </a:lnTo>
                    <a:lnTo>
                      <a:pt x="544" y="99"/>
                    </a:lnTo>
                    <a:lnTo>
                      <a:pt x="544" y="99"/>
                    </a:lnTo>
                    <a:lnTo>
                      <a:pt x="544" y="99"/>
                    </a:lnTo>
                    <a:lnTo>
                      <a:pt x="543" y="99"/>
                    </a:lnTo>
                    <a:lnTo>
                      <a:pt x="543" y="100"/>
                    </a:lnTo>
                    <a:lnTo>
                      <a:pt x="543" y="100"/>
                    </a:lnTo>
                    <a:lnTo>
                      <a:pt x="544" y="100"/>
                    </a:lnTo>
                    <a:lnTo>
                      <a:pt x="545" y="100"/>
                    </a:lnTo>
                    <a:lnTo>
                      <a:pt x="545" y="100"/>
                    </a:lnTo>
                    <a:lnTo>
                      <a:pt x="545" y="101"/>
                    </a:lnTo>
                    <a:lnTo>
                      <a:pt x="545" y="101"/>
                    </a:lnTo>
                    <a:lnTo>
                      <a:pt x="545" y="101"/>
                    </a:lnTo>
                    <a:lnTo>
                      <a:pt x="545" y="101"/>
                    </a:lnTo>
                    <a:lnTo>
                      <a:pt x="545" y="102"/>
                    </a:lnTo>
                    <a:lnTo>
                      <a:pt x="546" y="102"/>
                    </a:lnTo>
                    <a:lnTo>
                      <a:pt x="546" y="102"/>
                    </a:lnTo>
                    <a:lnTo>
                      <a:pt x="546" y="103"/>
                    </a:lnTo>
                    <a:lnTo>
                      <a:pt x="545" y="103"/>
                    </a:lnTo>
                    <a:lnTo>
                      <a:pt x="544" y="103"/>
                    </a:lnTo>
                    <a:lnTo>
                      <a:pt x="544" y="103"/>
                    </a:lnTo>
                    <a:lnTo>
                      <a:pt x="544" y="104"/>
                    </a:lnTo>
                    <a:lnTo>
                      <a:pt x="544" y="104"/>
                    </a:lnTo>
                    <a:lnTo>
                      <a:pt x="545" y="104"/>
                    </a:lnTo>
                    <a:lnTo>
                      <a:pt x="545" y="104"/>
                    </a:lnTo>
                    <a:lnTo>
                      <a:pt x="545" y="104"/>
                    </a:lnTo>
                    <a:lnTo>
                      <a:pt x="545" y="105"/>
                    </a:lnTo>
                    <a:lnTo>
                      <a:pt x="545" y="105"/>
                    </a:lnTo>
                    <a:lnTo>
                      <a:pt x="545" y="105"/>
                    </a:lnTo>
                    <a:lnTo>
                      <a:pt x="545" y="105"/>
                    </a:lnTo>
                    <a:lnTo>
                      <a:pt x="544" y="106"/>
                    </a:lnTo>
                    <a:lnTo>
                      <a:pt x="543" y="107"/>
                    </a:lnTo>
                    <a:lnTo>
                      <a:pt x="543" y="107"/>
                    </a:lnTo>
                    <a:lnTo>
                      <a:pt x="543" y="107"/>
                    </a:lnTo>
                    <a:lnTo>
                      <a:pt x="544" y="108"/>
                    </a:lnTo>
                    <a:lnTo>
                      <a:pt x="543" y="109"/>
                    </a:lnTo>
                    <a:lnTo>
                      <a:pt x="543" y="110"/>
                    </a:lnTo>
                    <a:lnTo>
                      <a:pt x="544" y="110"/>
                    </a:lnTo>
                    <a:lnTo>
                      <a:pt x="544" y="110"/>
                    </a:lnTo>
                    <a:lnTo>
                      <a:pt x="544" y="110"/>
                    </a:lnTo>
                    <a:lnTo>
                      <a:pt x="545" y="111"/>
                    </a:lnTo>
                    <a:lnTo>
                      <a:pt x="545" y="111"/>
                    </a:lnTo>
                    <a:lnTo>
                      <a:pt x="546" y="111"/>
                    </a:lnTo>
                    <a:lnTo>
                      <a:pt x="547" y="111"/>
                    </a:lnTo>
                    <a:lnTo>
                      <a:pt x="548" y="111"/>
                    </a:lnTo>
                    <a:lnTo>
                      <a:pt x="549" y="112"/>
                    </a:lnTo>
                    <a:lnTo>
                      <a:pt x="549" y="112"/>
                    </a:lnTo>
                    <a:lnTo>
                      <a:pt x="549" y="113"/>
                    </a:lnTo>
                    <a:lnTo>
                      <a:pt x="548" y="114"/>
                    </a:lnTo>
                    <a:lnTo>
                      <a:pt x="547" y="114"/>
                    </a:lnTo>
                    <a:lnTo>
                      <a:pt x="547" y="114"/>
                    </a:lnTo>
                    <a:lnTo>
                      <a:pt x="546" y="115"/>
                    </a:lnTo>
                    <a:lnTo>
                      <a:pt x="545" y="115"/>
                    </a:lnTo>
                    <a:lnTo>
                      <a:pt x="544" y="115"/>
                    </a:lnTo>
                    <a:lnTo>
                      <a:pt x="544" y="116"/>
                    </a:lnTo>
                    <a:lnTo>
                      <a:pt x="544" y="116"/>
                    </a:lnTo>
                    <a:lnTo>
                      <a:pt x="542" y="117"/>
                    </a:lnTo>
                    <a:lnTo>
                      <a:pt x="542" y="117"/>
                    </a:lnTo>
                    <a:lnTo>
                      <a:pt x="542" y="118"/>
                    </a:lnTo>
                    <a:lnTo>
                      <a:pt x="541" y="119"/>
                    </a:lnTo>
                    <a:lnTo>
                      <a:pt x="541" y="119"/>
                    </a:lnTo>
                    <a:lnTo>
                      <a:pt x="541" y="119"/>
                    </a:lnTo>
                    <a:lnTo>
                      <a:pt x="541" y="120"/>
                    </a:lnTo>
                    <a:lnTo>
                      <a:pt x="541" y="120"/>
                    </a:lnTo>
                    <a:lnTo>
                      <a:pt x="542" y="120"/>
                    </a:lnTo>
                    <a:lnTo>
                      <a:pt x="542" y="121"/>
                    </a:lnTo>
                    <a:lnTo>
                      <a:pt x="543" y="121"/>
                    </a:lnTo>
                    <a:lnTo>
                      <a:pt x="543" y="121"/>
                    </a:lnTo>
                    <a:lnTo>
                      <a:pt x="542" y="122"/>
                    </a:lnTo>
                    <a:lnTo>
                      <a:pt x="542" y="122"/>
                    </a:lnTo>
                    <a:lnTo>
                      <a:pt x="541" y="122"/>
                    </a:lnTo>
                    <a:lnTo>
                      <a:pt x="540" y="123"/>
                    </a:lnTo>
                    <a:lnTo>
                      <a:pt x="540" y="123"/>
                    </a:lnTo>
                    <a:lnTo>
                      <a:pt x="540" y="124"/>
                    </a:lnTo>
                    <a:lnTo>
                      <a:pt x="541" y="124"/>
                    </a:lnTo>
                    <a:lnTo>
                      <a:pt x="541" y="124"/>
                    </a:lnTo>
                    <a:lnTo>
                      <a:pt x="542" y="124"/>
                    </a:lnTo>
                    <a:lnTo>
                      <a:pt x="542" y="124"/>
                    </a:lnTo>
                    <a:lnTo>
                      <a:pt x="542" y="124"/>
                    </a:lnTo>
                    <a:lnTo>
                      <a:pt x="543" y="125"/>
                    </a:lnTo>
                    <a:lnTo>
                      <a:pt x="543" y="126"/>
                    </a:lnTo>
                    <a:lnTo>
                      <a:pt x="543" y="126"/>
                    </a:lnTo>
                    <a:lnTo>
                      <a:pt x="543" y="127"/>
                    </a:lnTo>
                    <a:lnTo>
                      <a:pt x="542" y="127"/>
                    </a:lnTo>
                    <a:lnTo>
                      <a:pt x="541" y="127"/>
                    </a:lnTo>
                    <a:lnTo>
                      <a:pt x="540" y="127"/>
                    </a:lnTo>
                    <a:lnTo>
                      <a:pt x="539" y="127"/>
                    </a:lnTo>
                    <a:lnTo>
                      <a:pt x="539" y="127"/>
                    </a:lnTo>
                    <a:lnTo>
                      <a:pt x="539" y="128"/>
                    </a:lnTo>
                    <a:lnTo>
                      <a:pt x="539" y="128"/>
                    </a:lnTo>
                    <a:lnTo>
                      <a:pt x="540" y="128"/>
                    </a:lnTo>
                    <a:lnTo>
                      <a:pt x="540" y="129"/>
                    </a:lnTo>
                    <a:lnTo>
                      <a:pt x="540" y="129"/>
                    </a:lnTo>
                    <a:lnTo>
                      <a:pt x="540" y="129"/>
                    </a:lnTo>
                    <a:lnTo>
                      <a:pt x="539" y="130"/>
                    </a:lnTo>
                    <a:lnTo>
                      <a:pt x="539" y="130"/>
                    </a:lnTo>
                    <a:lnTo>
                      <a:pt x="539" y="130"/>
                    </a:lnTo>
                    <a:lnTo>
                      <a:pt x="539" y="131"/>
                    </a:lnTo>
                    <a:lnTo>
                      <a:pt x="541" y="131"/>
                    </a:lnTo>
                    <a:lnTo>
                      <a:pt x="541" y="131"/>
                    </a:lnTo>
                    <a:lnTo>
                      <a:pt x="541" y="131"/>
                    </a:lnTo>
                    <a:lnTo>
                      <a:pt x="541" y="132"/>
                    </a:lnTo>
                    <a:lnTo>
                      <a:pt x="542" y="132"/>
                    </a:lnTo>
                    <a:lnTo>
                      <a:pt x="542" y="132"/>
                    </a:lnTo>
                    <a:lnTo>
                      <a:pt x="542" y="132"/>
                    </a:lnTo>
                    <a:lnTo>
                      <a:pt x="542" y="132"/>
                    </a:lnTo>
                    <a:lnTo>
                      <a:pt x="542" y="133"/>
                    </a:lnTo>
                    <a:lnTo>
                      <a:pt x="541" y="134"/>
                    </a:lnTo>
                    <a:lnTo>
                      <a:pt x="541" y="135"/>
                    </a:lnTo>
                    <a:lnTo>
                      <a:pt x="540" y="135"/>
                    </a:lnTo>
                    <a:lnTo>
                      <a:pt x="540" y="136"/>
                    </a:lnTo>
                    <a:lnTo>
                      <a:pt x="539" y="138"/>
                    </a:lnTo>
                    <a:lnTo>
                      <a:pt x="539" y="139"/>
                    </a:lnTo>
                    <a:lnTo>
                      <a:pt x="539" y="139"/>
                    </a:lnTo>
                    <a:lnTo>
                      <a:pt x="539" y="140"/>
                    </a:lnTo>
                    <a:lnTo>
                      <a:pt x="540" y="140"/>
                    </a:lnTo>
                    <a:lnTo>
                      <a:pt x="541" y="141"/>
                    </a:lnTo>
                    <a:lnTo>
                      <a:pt x="542" y="142"/>
                    </a:lnTo>
                    <a:lnTo>
                      <a:pt x="542" y="142"/>
                    </a:lnTo>
                    <a:lnTo>
                      <a:pt x="543" y="142"/>
                    </a:lnTo>
                    <a:lnTo>
                      <a:pt x="543" y="143"/>
                    </a:lnTo>
                    <a:lnTo>
                      <a:pt x="543" y="144"/>
                    </a:lnTo>
                    <a:lnTo>
                      <a:pt x="542" y="144"/>
                    </a:lnTo>
                    <a:lnTo>
                      <a:pt x="542" y="144"/>
                    </a:lnTo>
                    <a:lnTo>
                      <a:pt x="542" y="145"/>
                    </a:lnTo>
                    <a:lnTo>
                      <a:pt x="543" y="145"/>
                    </a:lnTo>
                    <a:lnTo>
                      <a:pt x="543" y="146"/>
                    </a:lnTo>
                    <a:lnTo>
                      <a:pt x="543" y="146"/>
                    </a:lnTo>
                    <a:lnTo>
                      <a:pt x="542" y="147"/>
                    </a:lnTo>
                    <a:lnTo>
                      <a:pt x="541" y="148"/>
                    </a:lnTo>
                    <a:lnTo>
                      <a:pt x="540" y="148"/>
                    </a:lnTo>
                    <a:lnTo>
                      <a:pt x="540" y="149"/>
                    </a:lnTo>
                    <a:lnTo>
                      <a:pt x="540" y="149"/>
                    </a:lnTo>
                    <a:lnTo>
                      <a:pt x="541" y="149"/>
                    </a:lnTo>
                    <a:lnTo>
                      <a:pt x="541" y="149"/>
                    </a:lnTo>
                    <a:lnTo>
                      <a:pt x="541" y="149"/>
                    </a:lnTo>
                    <a:lnTo>
                      <a:pt x="541" y="149"/>
                    </a:lnTo>
                    <a:lnTo>
                      <a:pt x="541" y="149"/>
                    </a:lnTo>
                    <a:lnTo>
                      <a:pt x="541" y="150"/>
                    </a:lnTo>
                    <a:lnTo>
                      <a:pt x="541" y="150"/>
                    </a:lnTo>
                    <a:lnTo>
                      <a:pt x="541" y="151"/>
                    </a:lnTo>
                    <a:lnTo>
                      <a:pt x="540" y="151"/>
                    </a:lnTo>
                    <a:lnTo>
                      <a:pt x="540" y="151"/>
                    </a:lnTo>
                    <a:lnTo>
                      <a:pt x="540" y="151"/>
                    </a:lnTo>
                    <a:lnTo>
                      <a:pt x="539" y="151"/>
                    </a:lnTo>
                    <a:lnTo>
                      <a:pt x="539" y="151"/>
                    </a:lnTo>
                    <a:lnTo>
                      <a:pt x="538" y="151"/>
                    </a:lnTo>
                    <a:lnTo>
                      <a:pt x="539" y="152"/>
                    </a:lnTo>
                    <a:lnTo>
                      <a:pt x="539" y="152"/>
                    </a:lnTo>
                    <a:lnTo>
                      <a:pt x="541" y="152"/>
                    </a:lnTo>
                    <a:lnTo>
                      <a:pt x="541" y="153"/>
                    </a:lnTo>
                    <a:lnTo>
                      <a:pt x="542" y="154"/>
                    </a:lnTo>
                    <a:lnTo>
                      <a:pt x="542" y="154"/>
                    </a:lnTo>
                    <a:lnTo>
                      <a:pt x="543" y="154"/>
                    </a:lnTo>
                    <a:lnTo>
                      <a:pt x="543" y="154"/>
                    </a:lnTo>
                    <a:lnTo>
                      <a:pt x="543" y="154"/>
                    </a:lnTo>
                    <a:lnTo>
                      <a:pt x="543" y="154"/>
                    </a:lnTo>
                    <a:lnTo>
                      <a:pt x="543" y="155"/>
                    </a:lnTo>
                    <a:lnTo>
                      <a:pt x="543" y="156"/>
                    </a:lnTo>
                    <a:lnTo>
                      <a:pt x="544" y="156"/>
                    </a:lnTo>
                    <a:lnTo>
                      <a:pt x="544" y="156"/>
                    </a:lnTo>
                    <a:lnTo>
                      <a:pt x="547" y="157"/>
                    </a:lnTo>
                    <a:lnTo>
                      <a:pt x="547" y="157"/>
                    </a:lnTo>
                    <a:lnTo>
                      <a:pt x="548" y="157"/>
                    </a:lnTo>
                    <a:lnTo>
                      <a:pt x="548" y="157"/>
                    </a:lnTo>
                    <a:lnTo>
                      <a:pt x="548" y="157"/>
                    </a:lnTo>
                    <a:lnTo>
                      <a:pt x="548" y="157"/>
                    </a:lnTo>
                    <a:lnTo>
                      <a:pt x="549" y="157"/>
                    </a:lnTo>
                    <a:lnTo>
                      <a:pt x="549" y="158"/>
                    </a:lnTo>
                    <a:lnTo>
                      <a:pt x="549" y="158"/>
                    </a:lnTo>
                    <a:lnTo>
                      <a:pt x="549" y="159"/>
                    </a:lnTo>
                    <a:lnTo>
                      <a:pt x="549" y="159"/>
                    </a:lnTo>
                    <a:lnTo>
                      <a:pt x="549" y="159"/>
                    </a:lnTo>
                    <a:lnTo>
                      <a:pt x="549" y="159"/>
                    </a:lnTo>
                    <a:lnTo>
                      <a:pt x="549" y="160"/>
                    </a:lnTo>
                    <a:lnTo>
                      <a:pt x="549" y="160"/>
                    </a:lnTo>
                    <a:lnTo>
                      <a:pt x="550" y="160"/>
                    </a:lnTo>
                    <a:lnTo>
                      <a:pt x="550" y="160"/>
                    </a:lnTo>
                    <a:lnTo>
                      <a:pt x="550" y="161"/>
                    </a:lnTo>
                    <a:lnTo>
                      <a:pt x="551" y="161"/>
                    </a:lnTo>
                    <a:lnTo>
                      <a:pt x="551" y="161"/>
                    </a:lnTo>
                    <a:lnTo>
                      <a:pt x="552" y="160"/>
                    </a:lnTo>
                    <a:lnTo>
                      <a:pt x="553" y="160"/>
                    </a:lnTo>
                    <a:lnTo>
                      <a:pt x="554" y="160"/>
                    </a:lnTo>
                    <a:lnTo>
                      <a:pt x="554" y="161"/>
                    </a:lnTo>
                    <a:lnTo>
                      <a:pt x="554" y="161"/>
                    </a:lnTo>
                    <a:lnTo>
                      <a:pt x="554" y="162"/>
                    </a:lnTo>
                    <a:lnTo>
                      <a:pt x="554" y="163"/>
                    </a:lnTo>
                    <a:lnTo>
                      <a:pt x="553" y="163"/>
                    </a:lnTo>
                    <a:lnTo>
                      <a:pt x="553" y="163"/>
                    </a:lnTo>
                    <a:lnTo>
                      <a:pt x="554" y="164"/>
                    </a:lnTo>
                    <a:lnTo>
                      <a:pt x="554" y="164"/>
                    </a:lnTo>
                    <a:lnTo>
                      <a:pt x="554" y="164"/>
                    </a:lnTo>
                    <a:lnTo>
                      <a:pt x="555" y="164"/>
                    </a:lnTo>
                    <a:lnTo>
                      <a:pt x="555" y="164"/>
                    </a:lnTo>
                    <a:lnTo>
                      <a:pt x="556" y="165"/>
                    </a:lnTo>
                    <a:lnTo>
                      <a:pt x="556" y="165"/>
                    </a:lnTo>
                    <a:lnTo>
                      <a:pt x="556" y="166"/>
                    </a:lnTo>
                    <a:lnTo>
                      <a:pt x="556" y="166"/>
                    </a:lnTo>
                    <a:lnTo>
                      <a:pt x="556" y="166"/>
                    </a:lnTo>
                    <a:lnTo>
                      <a:pt x="556" y="166"/>
                    </a:lnTo>
                    <a:lnTo>
                      <a:pt x="557" y="165"/>
                    </a:lnTo>
                    <a:lnTo>
                      <a:pt x="557" y="165"/>
                    </a:lnTo>
                    <a:lnTo>
                      <a:pt x="558" y="166"/>
                    </a:lnTo>
                    <a:lnTo>
                      <a:pt x="558" y="166"/>
                    </a:lnTo>
                    <a:lnTo>
                      <a:pt x="558" y="166"/>
                    </a:lnTo>
                    <a:lnTo>
                      <a:pt x="558" y="167"/>
                    </a:lnTo>
                    <a:lnTo>
                      <a:pt x="558" y="167"/>
                    </a:lnTo>
                    <a:lnTo>
                      <a:pt x="558" y="167"/>
                    </a:lnTo>
                    <a:lnTo>
                      <a:pt x="559" y="167"/>
                    </a:lnTo>
                    <a:lnTo>
                      <a:pt x="559" y="167"/>
                    </a:lnTo>
                    <a:lnTo>
                      <a:pt x="560" y="168"/>
                    </a:lnTo>
                    <a:lnTo>
                      <a:pt x="560" y="168"/>
                    </a:lnTo>
                    <a:lnTo>
                      <a:pt x="560" y="168"/>
                    </a:lnTo>
                    <a:lnTo>
                      <a:pt x="560" y="168"/>
                    </a:lnTo>
                    <a:lnTo>
                      <a:pt x="560" y="169"/>
                    </a:lnTo>
                    <a:lnTo>
                      <a:pt x="560" y="169"/>
                    </a:lnTo>
                    <a:lnTo>
                      <a:pt x="561" y="170"/>
                    </a:lnTo>
                    <a:lnTo>
                      <a:pt x="561" y="171"/>
                    </a:lnTo>
                    <a:lnTo>
                      <a:pt x="561" y="171"/>
                    </a:lnTo>
                    <a:lnTo>
                      <a:pt x="561" y="171"/>
                    </a:lnTo>
                    <a:lnTo>
                      <a:pt x="561" y="172"/>
                    </a:lnTo>
                    <a:lnTo>
                      <a:pt x="561" y="173"/>
                    </a:lnTo>
                    <a:lnTo>
                      <a:pt x="562" y="173"/>
                    </a:lnTo>
                    <a:lnTo>
                      <a:pt x="562" y="173"/>
                    </a:lnTo>
                    <a:lnTo>
                      <a:pt x="564" y="173"/>
                    </a:lnTo>
                    <a:lnTo>
                      <a:pt x="564" y="173"/>
                    </a:lnTo>
                    <a:lnTo>
                      <a:pt x="564" y="174"/>
                    </a:lnTo>
                    <a:lnTo>
                      <a:pt x="564" y="174"/>
                    </a:lnTo>
                    <a:lnTo>
                      <a:pt x="564" y="175"/>
                    </a:lnTo>
                    <a:lnTo>
                      <a:pt x="564" y="175"/>
                    </a:lnTo>
                    <a:lnTo>
                      <a:pt x="564" y="175"/>
                    </a:lnTo>
                    <a:lnTo>
                      <a:pt x="563" y="176"/>
                    </a:lnTo>
                    <a:lnTo>
                      <a:pt x="563" y="176"/>
                    </a:lnTo>
                    <a:lnTo>
                      <a:pt x="562" y="176"/>
                    </a:lnTo>
                    <a:lnTo>
                      <a:pt x="562" y="177"/>
                    </a:lnTo>
                    <a:lnTo>
                      <a:pt x="562" y="178"/>
                    </a:lnTo>
                    <a:lnTo>
                      <a:pt x="562" y="178"/>
                    </a:lnTo>
                    <a:lnTo>
                      <a:pt x="562" y="178"/>
                    </a:lnTo>
                    <a:lnTo>
                      <a:pt x="561" y="178"/>
                    </a:lnTo>
                    <a:lnTo>
                      <a:pt x="560" y="179"/>
                    </a:lnTo>
                    <a:lnTo>
                      <a:pt x="560" y="179"/>
                    </a:lnTo>
                    <a:lnTo>
                      <a:pt x="560" y="179"/>
                    </a:lnTo>
                    <a:lnTo>
                      <a:pt x="559" y="179"/>
                    </a:lnTo>
                    <a:lnTo>
                      <a:pt x="558" y="179"/>
                    </a:lnTo>
                    <a:lnTo>
                      <a:pt x="558" y="179"/>
                    </a:lnTo>
                    <a:lnTo>
                      <a:pt x="557" y="179"/>
                    </a:lnTo>
                    <a:lnTo>
                      <a:pt x="557" y="179"/>
                    </a:lnTo>
                    <a:lnTo>
                      <a:pt x="557" y="179"/>
                    </a:lnTo>
                    <a:lnTo>
                      <a:pt x="556" y="179"/>
                    </a:lnTo>
                    <a:lnTo>
                      <a:pt x="556" y="178"/>
                    </a:lnTo>
                    <a:lnTo>
                      <a:pt x="556" y="177"/>
                    </a:lnTo>
                    <a:lnTo>
                      <a:pt x="556" y="177"/>
                    </a:lnTo>
                    <a:lnTo>
                      <a:pt x="556" y="177"/>
                    </a:lnTo>
                    <a:lnTo>
                      <a:pt x="556" y="178"/>
                    </a:lnTo>
                    <a:lnTo>
                      <a:pt x="555" y="178"/>
                    </a:lnTo>
                    <a:lnTo>
                      <a:pt x="555" y="178"/>
                    </a:lnTo>
                    <a:lnTo>
                      <a:pt x="556" y="178"/>
                    </a:lnTo>
                    <a:lnTo>
                      <a:pt x="556" y="179"/>
                    </a:lnTo>
                    <a:lnTo>
                      <a:pt x="556" y="179"/>
                    </a:lnTo>
                    <a:lnTo>
                      <a:pt x="557" y="179"/>
                    </a:lnTo>
                    <a:lnTo>
                      <a:pt x="556" y="181"/>
                    </a:lnTo>
                    <a:lnTo>
                      <a:pt x="556" y="181"/>
                    </a:lnTo>
                    <a:lnTo>
                      <a:pt x="556" y="181"/>
                    </a:lnTo>
                    <a:lnTo>
                      <a:pt x="555" y="181"/>
                    </a:lnTo>
                    <a:lnTo>
                      <a:pt x="555" y="182"/>
                    </a:lnTo>
                    <a:lnTo>
                      <a:pt x="556" y="183"/>
                    </a:lnTo>
                    <a:lnTo>
                      <a:pt x="556" y="183"/>
                    </a:lnTo>
                    <a:lnTo>
                      <a:pt x="556" y="184"/>
                    </a:lnTo>
                    <a:lnTo>
                      <a:pt x="557" y="184"/>
                    </a:lnTo>
                    <a:lnTo>
                      <a:pt x="557" y="184"/>
                    </a:lnTo>
                    <a:lnTo>
                      <a:pt x="557" y="185"/>
                    </a:lnTo>
                    <a:lnTo>
                      <a:pt x="556" y="185"/>
                    </a:lnTo>
                    <a:lnTo>
                      <a:pt x="556" y="185"/>
                    </a:lnTo>
                    <a:lnTo>
                      <a:pt x="556" y="186"/>
                    </a:lnTo>
                    <a:lnTo>
                      <a:pt x="556" y="186"/>
                    </a:lnTo>
                    <a:lnTo>
                      <a:pt x="556" y="186"/>
                    </a:lnTo>
                    <a:lnTo>
                      <a:pt x="557" y="187"/>
                    </a:lnTo>
                    <a:lnTo>
                      <a:pt x="557" y="187"/>
                    </a:lnTo>
                    <a:lnTo>
                      <a:pt x="558" y="187"/>
                    </a:lnTo>
                    <a:lnTo>
                      <a:pt x="558" y="187"/>
                    </a:lnTo>
                    <a:lnTo>
                      <a:pt x="558" y="188"/>
                    </a:lnTo>
                    <a:lnTo>
                      <a:pt x="558" y="188"/>
                    </a:lnTo>
                    <a:lnTo>
                      <a:pt x="558" y="188"/>
                    </a:lnTo>
                    <a:lnTo>
                      <a:pt x="557" y="188"/>
                    </a:lnTo>
                    <a:lnTo>
                      <a:pt x="557" y="188"/>
                    </a:lnTo>
                    <a:lnTo>
                      <a:pt x="557" y="188"/>
                    </a:lnTo>
                    <a:lnTo>
                      <a:pt x="556" y="188"/>
                    </a:lnTo>
                    <a:lnTo>
                      <a:pt x="556" y="188"/>
                    </a:lnTo>
                    <a:lnTo>
                      <a:pt x="556" y="188"/>
                    </a:lnTo>
                    <a:lnTo>
                      <a:pt x="557" y="189"/>
                    </a:lnTo>
                    <a:lnTo>
                      <a:pt x="556" y="189"/>
                    </a:lnTo>
                    <a:lnTo>
                      <a:pt x="557" y="189"/>
                    </a:lnTo>
                    <a:lnTo>
                      <a:pt x="557" y="190"/>
                    </a:lnTo>
                    <a:lnTo>
                      <a:pt x="556" y="190"/>
                    </a:lnTo>
                    <a:lnTo>
                      <a:pt x="556" y="190"/>
                    </a:lnTo>
                    <a:lnTo>
                      <a:pt x="557" y="190"/>
                    </a:lnTo>
                    <a:lnTo>
                      <a:pt x="557" y="190"/>
                    </a:lnTo>
                    <a:lnTo>
                      <a:pt x="557" y="190"/>
                    </a:lnTo>
                    <a:lnTo>
                      <a:pt x="557" y="190"/>
                    </a:lnTo>
                    <a:lnTo>
                      <a:pt x="557" y="191"/>
                    </a:lnTo>
                    <a:lnTo>
                      <a:pt x="557" y="192"/>
                    </a:lnTo>
                    <a:lnTo>
                      <a:pt x="556" y="192"/>
                    </a:lnTo>
                    <a:lnTo>
                      <a:pt x="556" y="192"/>
                    </a:lnTo>
                    <a:lnTo>
                      <a:pt x="556" y="192"/>
                    </a:lnTo>
                    <a:lnTo>
                      <a:pt x="556" y="192"/>
                    </a:lnTo>
                    <a:lnTo>
                      <a:pt x="556" y="193"/>
                    </a:lnTo>
                    <a:lnTo>
                      <a:pt x="556" y="193"/>
                    </a:lnTo>
                    <a:lnTo>
                      <a:pt x="556" y="193"/>
                    </a:lnTo>
                    <a:lnTo>
                      <a:pt x="556" y="193"/>
                    </a:lnTo>
                    <a:lnTo>
                      <a:pt x="557" y="194"/>
                    </a:lnTo>
                    <a:lnTo>
                      <a:pt x="557" y="194"/>
                    </a:lnTo>
                    <a:lnTo>
                      <a:pt x="557" y="194"/>
                    </a:lnTo>
                    <a:lnTo>
                      <a:pt x="556" y="195"/>
                    </a:lnTo>
                    <a:lnTo>
                      <a:pt x="556" y="195"/>
                    </a:lnTo>
                    <a:lnTo>
                      <a:pt x="556" y="196"/>
                    </a:lnTo>
                    <a:lnTo>
                      <a:pt x="556" y="196"/>
                    </a:lnTo>
                    <a:lnTo>
                      <a:pt x="556" y="196"/>
                    </a:lnTo>
                    <a:lnTo>
                      <a:pt x="556" y="196"/>
                    </a:lnTo>
                    <a:lnTo>
                      <a:pt x="556" y="197"/>
                    </a:lnTo>
                    <a:lnTo>
                      <a:pt x="556" y="197"/>
                    </a:lnTo>
                    <a:lnTo>
                      <a:pt x="555" y="197"/>
                    </a:lnTo>
                    <a:lnTo>
                      <a:pt x="555" y="197"/>
                    </a:lnTo>
                    <a:lnTo>
                      <a:pt x="555" y="197"/>
                    </a:lnTo>
                    <a:lnTo>
                      <a:pt x="554" y="197"/>
                    </a:lnTo>
                    <a:lnTo>
                      <a:pt x="554" y="197"/>
                    </a:lnTo>
                    <a:lnTo>
                      <a:pt x="554" y="197"/>
                    </a:lnTo>
                    <a:lnTo>
                      <a:pt x="554" y="197"/>
                    </a:lnTo>
                    <a:lnTo>
                      <a:pt x="554" y="198"/>
                    </a:lnTo>
                    <a:lnTo>
                      <a:pt x="554" y="198"/>
                    </a:lnTo>
                    <a:lnTo>
                      <a:pt x="553" y="199"/>
                    </a:lnTo>
                    <a:lnTo>
                      <a:pt x="553" y="199"/>
                    </a:lnTo>
                    <a:lnTo>
                      <a:pt x="553" y="199"/>
                    </a:lnTo>
                    <a:lnTo>
                      <a:pt x="554" y="199"/>
                    </a:lnTo>
                    <a:lnTo>
                      <a:pt x="555" y="200"/>
                    </a:lnTo>
                    <a:lnTo>
                      <a:pt x="555" y="201"/>
                    </a:lnTo>
                    <a:lnTo>
                      <a:pt x="555" y="201"/>
                    </a:lnTo>
                    <a:lnTo>
                      <a:pt x="555" y="202"/>
                    </a:lnTo>
                    <a:lnTo>
                      <a:pt x="555" y="202"/>
                    </a:lnTo>
                    <a:lnTo>
                      <a:pt x="555" y="203"/>
                    </a:lnTo>
                    <a:lnTo>
                      <a:pt x="554" y="203"/>
                    </a:lnTo>
                    <a:lnTo>
                      <a:pt x="554" y="203"/>
                    </a:lnTo>
                    <a:lnTo>
                      <a:pt x="554" y="203"/>
                    </a:lnTo>
                    <a:lnTo>
                      <a:pt x="554" y="204"/>
                    </a:lnTo>
                    <a:lnTo>
                      <a:pt x="554" y="204"/>
                    </a:lnTo>
                    <a:lnTo>
                      <a:pt x="554" y="204"/>
                    </a:lnTo>
                    <a:lnTo>
                      <a:pt x="554" y="204"/>
                    </a:lnTo>
                    <a:lnTo>
                      <a:pt x="554" y="205"/>
                    </a:lnTo>
                    <a:lnTo>
                      <a:pt x="554" y="205"/>
                    </a:lnTo>
                    <a:lnTo>
                      <a:pt x="554" y="206"/>
                    </a:lnTo>
                    <a:lnTo>
                      <a:pt x="554" y="206"/>
                    </a:lnTo>
                    <a:lnTo>
                      <a:pt x="554" y="206"/>
                    </a:lnTo>
                    <a:lnTo>
                      <a:pt x="554" y="207"/>
                    </a:lnTo>
                    <a:lnTo>
                      <a:pt x="554" y="207"/>
                    </a:lnTo>
                    <a:lnTo>
                      <a:pt x="554" y="208"/>
                    </a:lnTo>
                    <a:lnTo>
                      <a:pt x="553" y="208"/>
                    </a:lnTo>
                    <a:lnTo>
                      <a:pt x="553" y="209"/>
                    </a:lnTo>
                    <a:lnTo>
                      <a:pt x="553" y="209"/>
                    </a:lnTo>
                    <a:lnTo>
                      <a:pt x="553" y="209"/>
                    </a:lnTo>
                    <a:lnTo>
                      <a:pt x="553" y="209"/>
                    </a:lnTo>
                    <a:lnTo>
                      <a:pt x="552" y="209"/>
                    </a:lnTo>
                    <a:lnTo>
                      <a:pt x="551" y="210"/>
                    </a:lnTo>
                    <a:lnTo>
                      <a:pt x="551" y="210"/>
                    </a:lnTo>
                    <a:lnTo>
                      <a:pt x="551" y="210"/>
                    </a:lnTo>
                    <a:lnTo>
                      <a:pt x="551" y="211"/>
                    </a:lnTo>
                    <a:lnTo>
                      <a:pt x="551" y="211"/>
                    </a:lnTo>
                    <a:lnTo>
                      <a:pt x="551" y="211"/>
                    </a:lnTo>
                    <a:lnTo>
                      <a:pt x="551" y="211"/>
                    </a:lnTo>
                    <a:lnTo>
                      <a:pt x="552" y="212"/>
                    </a:lnTo>
                    <a:lnTo>
                      <a:pt x="552" y="213"/>
                    </a:lnTo>
                    <a:lnTo>
                      <a:pt x="552" y="213"/>
                    </a:lnTo>
                    <a:lnTo>
                      <a:pt x="551" y="214"/>
                    </a:lnTo>
                    <a:lnTo>
                      <a:pt x="551" y="213"/>
                    </a:lnTo>
                    <a:lnTo>
                      <a:pt x="551" y="214"/>
                    </a:lnTo>
                    <a:lnTo>
                      <a:pt x="551" y="214"/>
                    </a:lnTo>
                    <a:lnTo>
                      <a:pt x="550" y="214"/>
                    </a:lnTo>
                    <a:lnTo>
                      <a:pt x="550" y="215"/>
                    </a:lnTo>
                    <a:lnTo>
                      <a:pt x="550" y="215"/>
                    </a:lnTo>
                    <a:lnTo>
                      <a:pt x="550" y="216"/>
                    </a:lnTo>
                    <a:lnTo>
                      <a:pt x="549" y="216"/>
                    </a:lnTo>
                    <a:lnTo>
                      <a:pt x="549" y="216"/>
                    </a:lnTo>
                    <a:lnTo>
                      <a:pt x="549" y="216"/>
                    </a:lnTo>
                    <a:lnTo>
                      <a:pt x="548" y="216"/>
                    </a:lnTo>
                    <a:lnTo>
                      <a:pt x="548" y="216"/>
                    </a:lnTo>
                    <a:lnTo>
                      <a:pt x="548" y="218"/>
                    </a:lnTo>
                    <a:lnTo>
                      <a:pt x="547" y="218"/>
                    </a:lnTo>
                    <a:lnTo>
                      <a:pt x="547" y="218"/>
                    </a:lnTo>
                    <a:lnTo>
                      <a:pt x="546" y="218"/>
                    </a:lnTo>
                    <a:lnTo>
                      <a:pt x="546" y="218"/>
                    </a:lnTo>
                    <a:lnTo>
                      <a:pt x="546" y="218"/>
                    </a:lnTo>
                    <a:lnTo>
                      <a:pt x="545" y="218"/>
                    </a:lnTo>
                    <a:lnTo>
                      <a:pt x="545" y="217"/>
                    </a:lnTo>
                    <a:lnTo>
                      <a:pt x="545" y="217"/>
                    </a:lnTo>
                    <a:lnTo>
                      <a:pt x="544" y="217"/>
                    </a:lnTo>
                    <a:lnTo>
                      <a:pt x="544" y="217"/>
                    </a:lnTo>
                    <a:lnTo>
                      <a:pt x="544" y="217"/>
                    </a:lnTo>
                    <a:lnTo>
                      <a:pt x="543" y="217"/>
                    </a:lnTo>
                    <a:lnTo>
                      <a:pt x="543" y="217"/>
                    </a:lnTo>
                    <a:lnTo>
                      <a:pt x="542" y="216"/>
                    </a:lnTo>
                    <a:lnTo>
                      <a:pt x="542" y="216"/>
                    </a:lnTo>
                    <a:lnTo>
                      <a:pt x="542" y="216"/>
                    </a:lnTo>
                    <a:lnTo>
                      <a:pt x="542" y="215"/>
                    </a:lnTo>
                    <a:lnTo>
                      <a:pt x="542" y="216"/>
                    </a:lnTo>
                    <a:lnTo>
                      <a:pt x="542" y="216"/>
                    </a:lnTo>
                    <a:lnTo>
                      <a:pt x="542" y="216"/>
                    </a:lnTo>
                    <a:lnTo>
                      <a:pt x="542" y="217"/>
                    </a:lnTo>
                    <a:lnTo>
                      <a:pt x="542" y="217"/>
                    </a:lnTo>
                    <a:lnTo>
                      <a:pt x="541" y="218"/>
                    </a:lnTo>
                    <a:lnTo>
                      <a:pt x="541" y="219"/>
                    </a:lnTo>
                    <a:lnTo>
                      <a:pt x="541" y="219"/>
                    </a:lnTo>
                    <a:lnTo>
                      <a:pt x="541" y="219"/>
                    </a:lnTo>
                    <a:lnTo>
                      <a:pt x="540" y="218"/>
                    </a:lnTo>
                    <a:lnTo>
                      <a:pt x="539" y="218"/>
                    </a:lnTo>
                    <a:lnTo>
                      <a:pt x="539" y="218"/>
                    </a:lnTo>
                    <a:lnTo>
                      <a:pt x="539" y="218"/>
                    </a:lnTo>
                    <a:lnTo>
                      <a:pt x="538" y="217"/>
                    </a:lnTo>
                    <a:lnTo>
                      <a:pt x="538" y="218"/>
                    </a:lnTo>
                    <a:lnTo>
                      <a:pt x="537" y="218"/>
                    </a:lnTo>
                    <a:lnTo>
                      <a:pt x="537" y="217"/>
                    </a:lnTo>
                    <a:lnTo>
                      <a:pt x="537" y="216"/>
                    </a:lnTo>
                    <a:lnTo>
                      <a:pt x="536" y="216"/>
                    </a:lnTo>
                    <a:lnTo>
                      <a:pt x="536" y="216"/>
                    </a:lnTo>
                    <a:lnTo>
                      <a:pt x="536" y="216"/>
                    </a:lnTo>
                    <a:lnTo>
                      <a:pt x="535" y="216"/>
                    </a:lnTo>
                    <a:lnTo>
                      <a:pt x="534" y="217"/>
                    </a:lnTo>
                    <a:lnTo>
                      <a:pt x="534" y="216"/>
                    </a:lnTo>
                    <a:lnTo>
                      <a:pt x="534" y="216"/>
                    </a:lnTo>
                    <a:lnTo>
                      <a:pt x="534" y="216"/>
                    </a:lnTo>
                    <a:lnTo>
                      <a:pt x="532" y="216"/>
                    </a:lnTo>
                    <a:lnTo>
                      <a:pt x="532" y="216"/>
                    </a:lnTo>
                    <a:lnTo>
                      <a:pt x="532" y="216"/>
                    </a:lnTo>
                    <a:lnTo>
                      <a:pt x="532" y="215"/>
                    </a:lnTo>
                    <a:lnTo>
                      <a:pt x="532" y="215"/>
                    </a:lnTo>
                    <a:lnTo>
                      <a:pt x="532" y="215"/>
                    </a:lnTo>
                    <a:lnTo>
                      <a:pt x="531" y="215"/>
                    </a:lnTo>
                    <a:lnTo>
                      <a:pt x="531" y="214"/>
                    </a:lnTo>
                    <a:lnTo>
                      <a:pt x="531" y="214"/>
                    </a:lnTo>
                    <a:lnTo>
                      <a:pt x="531" y="214"/>
                    </a:lnTo>
                    <a:lnTo>
                      <a:pt x="530" y="214"/>
                    </a:lnTo>
                    <a:lnTo>
                      <a:pt x="530" y="214"/>
                    </a:lnTo>
                    <a:lnTo>
                      <a:pt x="530" y="213"/>
                    </a:lnTo>
                    <a:lnTo>
                      <a:pt x="530" y="213"/>
                    </a:lnTo>
                    <a:lnTo>
                      <a:pt x="531" y="212"/>
                    </a:lnTo>
                    <a:lnTo>
                      <a:pt x="531" y="212"/>
                    </a:lnTo>
                    <a:lnTo>
                      <a:pt x="531" y="212"/>
                    </a:lnTo>
                    <a:lnTo>
                      <a:pt x="532" y="211"/>
                    </a:lnTo>
                    <a:lnTo>
                      <a:pt x="532" y="211"/>
                    </a:lnTo>
                    <a:lnTo>
                      <a:pt x="532" y="211"/>
                    </a:lnTo>
                    <a:lnTo>
                      <a:pt x="532" y="211"/>
                    </a:lnTo>
                    <a:lnTo>
                      <a:pt x="531" y="211"/>
                    </a:lnTo>
                    <a:lnTo>
                      <a:pt x="531" y="210"/>
                    </a:lnTo>
                    <a:lnTo>
                      <a:pt x="531" y="210"/>
                    </a:lnTo>
                    <a:lnTo>
                      <a:pt x="530" y="210"/>
                    </a:lnTo>
                    <a:lnTo>
                      <a:pt x="530" y="210"/>
                    </a:lnTo>
                    <a:lnTo>
                      <a:pt x="530" y="209"/>
                    </a:lnTo>
                    <a:lnTo>
                      <a:pt x="530" y="208"/>
                    </a:lnTo>
                    <a:lnTo>
                      <a:pt x="531" y="208"/>
                    </a:lnTo>
                    <a:lnTo>
                      <a:pt x="530" y="207"/>
                    </a:lnTo>
                    <a:lnTo>
                      <a:pt x="530" y="207"/>
                    </a:lnTo>
                    <a:lnTo>
                      <a:pt x="529" y="207"/>
                    </a:lnTo>
                    <a:lnTo>
                      <a:pt x="529" y="206"/>
                    </a:lnTo>
                    <a:lnTo>
                      <a:pt x="529" y="206"/>
                    </a:lnTo>
                    <a:lnTo>
                      <a:pt x="529" y="206"/>
                    </a:lnTo>
                    <a:lnTo>
                      <a:pt x="528" y="206"/>
                    </a:lnTo>
                    <a:lnTo>
                      <a:pt x="528" y="205"/>
                    </a:lnTo>
                    <a:lnTo>
                      <a:pt x="527" y="206"/>
                    </a:lnTo>
                    <a:lnTo>
                      <a:pt x="527" y="205"/>
                    </a:lnTo>
                    <a:lnTo>
                      <a:pt x="527" y="205"/>
                    </a:lnTo>
                    <a:lnTo>
                      <a:pt x="526" y="204"/>
                    </a:lnTo>
                    <a:lnTo>
                      <a:pt x="526" y="204"/>
                    </a:lnTo>
                    <a:lnTo>
                      <a:pt x="525" y="204"/>
                    </a:lnTo>
                    <a:lnTo>
                      <a:pt x="524" y="203"/>
                    </a:lnTo>
                    <a:lnTo>
                      <a:pt x="523" y="202"/>
                    </a:lnTo>
                    <a:lnTo>
                      <a:pt x="523" y="202"/>
                    </a:lnTo>
                    <a:lnTo>
                      <a:pt x="522" y="201"/>
                    </a:lnTo>
                    <a:lnTo>
                      <a:pt x="522" y="200"/>
                    </a:lnTo>
                    <a:lnTo>
                      <a:pt x="521" y="200"/>
                    </a:lnTo>
                    <a:lnTo>
                      <a:pt x="521" y="200"/>
                    </a:lnTo>
                    <a:lnTo>
                      <a:pt x="520" y="200"/>
                    </a:lnTo>
                    <a:lnTo>
                      <a:pt x="520" y="199"/>
                    </a:lnTo>
                    <a:lnTo>
                      <a:pt x="520" y="199"/>
                    </a:lnTo>
                    <a:lnTo>
                      <a:pt x="520" y="199"/>
                    </a:lnTo>
                    <a:lnTo>
                      <a:pt x="520" y="198"/>
                    </a:lnTo>
                    <a:lnTo>
                      <a:pt x="520" y="198"/>
                    </a:lnTo>
                    <a:lnTo>
                      <a:pt x="519" y="198"/>
                    </a:lnTo>
                    <a:lnTo>
                      <a:pt x="519" y="198"/>
                    </a:lnTo>
                    <a:lnTo>
                      <a:pt x="519" y="198"/>
                    </a:lnTo>
                    <a:lnTo>
                      <a:pt x="518" y="198"/>
                    </a:lnTo>
                    <a:lnTo>
                      <a:pt x="518" y="198"/>
                    </a:lnTo>
                    <a:lnTo>
                      <a:pt x="518" y="198"/>
                    </a:lnTo>
                    <a:lnTo>
                      <a:pt x="517" y="198"/>
                    </a:lnTo>
                    <a:lnTo>
                      <a:pt x="517" y="199"/>
                    </a:lnTo>
                    <a:lnTo>
                      <a:pt x="517" y="199"/>
                    </a:lnTo>
                    <a:lnTo>
                      <a:pt x="517" y="200"/>
                    </a:lnTo>
                    <a:lnTo>
                      <a:pt x="517" y="200"/>
                    </a:lnTo>
                    <a:lnTo>
                      <a:pt x="516" y="201"/>
                    </a:lnTo>
                    <a:lnTo>
                      <a:pt x="515" y="201"/>
                    </a:lnTo>
                    <a:lnTo>
                      <a:pt x="515" y="201"/>
                    </a:lnTo>
                    <a:lnTo>
                      <a:pt x="514" y="201"/>
                    </a:lnTo>
                    <a:lnTo>
                      <a:pt x="514" y="201"/>
                    </a:lnTo>
                    <a:lnTo>
                      <a:pt x="514" y="202"/>
                    </a:lnTo>
                    <a:lnTo>
                      <a:pt x="514" y="203"/>
                    </a:lnTo>
                    <a:lnTo>
                      <a:pt x="512" y="204"/>
                    </a:lnTo>
                    <a:lnTo>
                      <a:pt x="512" y="204"/>
                    </a:lnTo>
                    <a:lnTo>
                      <a:pt x="512" y="204"/>
                    </a:lnTo>
                    <a:lnTo>
                      <a:pt x="512" y="205"/>
                    </a:lnTo>
                    <a:lnTo>
                      <a:pt x="513" y="205"/>
                    </a:lnTo>
                    <a:lnTo>
                      <a:pt x="513" y="206"/>
                    </a:lnTo>
                    <a:lnTo>
                      <a:pt x="512" y="206"/>
                    </a:lnTo>
                    <a:lnTo>
                      <a:pt x="512" y="206"/>
                    </a:lnTo>
                    <a:lnTo>
                      <a:pt x="513" y="206"/>
                    </a:lnTo>
                    <a:lnTo>
                      <a:pt x="514" y="207"/>
                    </a:lnTo>
                    <a:lnTo>
                      <a:pt x="514" y="207"/>
                    </a:lnTo>
                    <a:lnTo>
                      <a:pt x="515" y="207"/>
                    </a:lnTo>
                    <a:lnTo>
                      <a:pt x="515" y="208"/>
                    </a:lnTo>
                    <a:lnTo>
                      <a:pt x="515" y="209"/>
                    </a:lnTo>
                    <a:lnTo>
                      <a:pt x="515" y="209"/>
                    </a:lnTo>
                    <a:lnTo>
                      <a:pt x="515" y="210"/>
                    </a:lnTo>
                    <a:lnTo>
                      <a:pt x="515" y="211"/>
                    </a:lnTo>
                    <a:lnTo>
                      <a:pt x="515" y="211"/>
                    </a:lnTo>
                    <a:lnTo>
                      <a:pt x="514" y="211"/>
                    </a:lnTo>
                    <a:lnTo>
                      <a:pt x="514" y="212"/>
                    </a:lnTo>
                    <a:lnTo>
                      <a:pt x="514" y="212"/>
                    </a:lnTo>
                    <a:lnTo>
                      <a:pt x="514" y="212"/>
                    </a:lnTo>
                    <a:lnTo>
                      <a:pt x="513" y="213"/>
                    </a:lnTo>
                    <a:lnTo>
                      <a:pt x="513" y="214"/>
                    </a:lnTo>
                    <a:lnTo>
                      <a:pt x="513" y="214"/>
                    </a:lnTo>
                    <a:lnTo>
                      <a:pt x="513" y="215"/>
                    </a:lnTo>
                    <a:lnTo>
                      <a:pt x="513" y="215"/>
                    </a:lnTo>
                    <a:lnTo>
                      <a:pt x="513" y="215"/>
                    </a:lnTo>
                    <a:lnTo>
                      <a:pt x="514" y="216"/>
                    </a:lnTo>
                    <a:lnTo>
                      <a:pt x="514" y="216"/>
                    </a:lnTo>
                    <a:lnTo>
                      <a:pt x="513" y="216"/>
                    </a:lnTo>
                    <a:lnTo>
                      <a:pt x="513" y="217"/>
                    </a:lnTo>
                    <a:lnTo>
                      <a:pt x="513" y="217"/>
                    </a:lnTo>
                    <a:lnTo>
                      <a:pt x="514" y="217"/>
                    </a:lnTo>
                    <a:lnTo>
                      <a:pt x="514" y="217"/>
                    </a:lnTo>
                    <a:lnTo>
                      <a:pt x="514" y="218"/>
                    </a:lnTo>
                    <a:lnTo>
                      <a:pt x="515" y="218"/>
                    </a:lnTo>
                    <a:lnTo>
                      <a:pt x="515" y="218"/>
                    </a:lnTo>
                    <a:lnTo>
                      <a:pt x="515" y="219"/>
                    </a:lnTo>
                    <a:lnTo>
                      <a:pt x="515" y="219"/>
                    </a:lnTo>
                    <a:lnTo>
                      <a:pt x="515" y="219"/>
                    </a:lnTo>
                    <a:lnTo>
                      <a:pt x="514" y="219"/>
                    </a:lnTo>
                    <a:lnTo>
                      <a:pt x="514" y="219"/>
                    </a:lnTo>
                    <a:lnTo>
                      <a:pt x="514" y="220"/>
                    </a:lnTo>
                    <a:lnTo>
                      <a:pt x="514" y="220"/>
                    </a:lnTo>
                    <a:lnTo>
                      <a:pt x="514" y="221"/>
                    </a:lnTo>
                    <a:lnTo>
                      <a:pt x="514" y="222"/>
                    </a:lnTo>
                    <a:lnTo>
                      <a:pt x="514" y="222"/>
                    </a:lnTo>
                    <a:lnTo>
                      <a:pt x="515" y="223"/>
                    </a:lnTo>
                    <a:lnTo>
                      <a:pt x="515" y="223"/>
                    </a:lnTo>
                    <a:lnTo>
                      <a:pt x="515" y="223"/>
                    </a:lnTo>
                    <a:lnTo>
                      <a:pt x="515" y="223"/>
                    </a:lnTo>
                    <a:lnTo>
                      <a:pt x="515" y="224"/>
                    </a:lnTo>
                    <a:lnTo>
                      <a:pt x="516" y="224"/>
                    </a:lnTo>
                    <a:lnTo>
                      <a:pt x="516" y="225"/>
                    </a:lnTo>
                    <a:lnTo>
                      <a:pt x="515" y="225"/>
                    </a:lnTo>
                    <a:lnTo>
                      <a:pt x="515" y="225"/>
                    </a:lnTo>
                    <a:lnTo>
                      <a:pt x="515" y="226"/>
                    </a:lnTo>
                    <a:lnTo>
                      <a:pt x="514" y="225"/>
                    </a:lnTo>
                    <a:lnTo>
                      <a:pt x="514" y="225"/>
                    </a:lnTo>
                    <a:lnTo>
                      <a:pt x="514" y="225"/>
                    </a:lnTo>
                    <a:lnTo>
                      <a:pt x="513" y="225"/>
                    </a:lnTo>
                    <a:lnTo>
                      <a:pt x="513" y="225"/>
                    </a:lnTo>
                    <a:lnTo>
                      <a:pt x="513" y="225"/>
                    </a:lnTo>
                    <a:lnTo>
                      <a:pt x="512" y="226"/>
                    </a:lnTo>
                    <a:lnTo>
                      <a:pt x="512" y="226"/>
                    </a:lnTo>
                    <a:lnTo>
                      <a:pt x="511" y="226"/>
                    </a:lnTo>
                    <a:lnTo>
                      <a:pt x="510" y="227"/>
                    </a:lnTo>
                    <a:lnTo>
                      <a:pt x="510" y="227"/>
                    </a:lnTo>
                    <a:lnTo>
                      <a:pt x="509" y="227"/>
                    </a:lnTo>
                    <a:lnTo>
                      <a:pt x="509" y="226"/>
                    </a:lnTo>
                    <a:lnTo>
                      <a:pt x="509" y="227"/>
                    </a:lnTo>
                    <a:lnTo>
                      <a:pt x="508" y="227"/>
                    </a:lnTo>
                    <a:lnTo>
                      <a:pt x="508" y="227"/>
                    </a:lnTo>
                    <a:lnTo>
                      <a:pt x="507" y="227"/>
                    </a:lnTo>
                    <a:lnTo>
                      <a:pt x="506" y="227"/>
                    </a:lnTo>
                    <a:lnTo>
                      <a:pt x="505" y="227"/>
                    </a:lnTo>
                    <a:lnTo>
                      <a:pt x="504" y="226"/>
                    </a:lnTo>
                    <a:lnTo>
                      <a:pt x="504" y="226"/>
                    </a:lnTo>
                    <a:lnTo>
                      <a:pt x="503" y="225"/>
                    </a:lnTo>
                    <a:lnTo>
                      <a:pt x="502" y="224"/>
                    </a:lnTo>
                    <a:lnTo>
                      <a:pt x="501" y="224"/>
                    </a:lnTo>
                    <a:lnTo>
                      <a:pt x="500" y="224"/>
                    </a:lnTo>
                    <a:lnTo>
                      <a:pt x="500" y="223"/>
                    </a:lnTo>
                    <a:lnTo>
                      <a:pt x="499" y="222"/>
                    </a:lnTo>
                    <a:lnTo>
                      <a:pt x="498" y="222"/>
                    </a:lnTo>
                    <a:lnTo>
                      <a:pt x="497" y="222"/>
                    </a:lnTo>
                    <a:lnTo>
                      <a:pt x="496" y="221"/>
                    </a:lnTo>
                    <a:lnTo>
                      <a:pt x="495" y="221"/>
                    </a:lnTo>
                    <a:lnTo>
                      <a:pt x="493" y="220"/>
                    </a:lnTo>
                    <a:lnTo>
                      <a:pt x="493" y="220"/>
                    </a:lnTo>
                    <a:lnTo>
                      <a:pt x="492" y="220"/>
                    </a:lnTo>
                    <a:lnTo>
                      <a:pt x="492" y="220"/>
                    </a:lnTo>
                    <a:lnTo>
                      <a:pt x="490" y="219"/>
                    </a:lnTo>
                    <a:lnTo>
                      <a:pt x="489" y="219"/>
                    </a:lnTo>
                    <a:lnTo>
                      <a:pt x="489" y="220"/>
                    </a:lnTo>
                    <a:lnTo>
                      <a:pt x="489" y="220"/>
                    </a:lnTo>
                    <a:lnTo>
                      <a:pt x="489" y="220"/>
                    </a:lnTo>
                    <a:lnTo>
                      <a:pt x="487" y="221"/>
                    </a:lnTo>
                    <a:lnTo>
                      <a:pt x="486" y="221"/>
                    </a:lnTo>
                    <a:lnTo>
                      <a:pt x="485" y="222"/>
                    </a:lnTo>
                    <a:lnTo>
                      <a:pt x="485" y="222"/>
                    </a:lnTo>
                    <a:lnTo>
                      <a:pt x="484" y="222"/>
                    </a:lnTo>
                    <a:lnTo>
                      <a:pt x="484" y="223"/>
                    </a:lnTo>
                    <a:lnTo>
                      <a:pt x="484" y="224"/>
                    </a:lnTo>
                    <a:lnTo>
                      <a:pt x="484" y="224"/>
                    </a:lnTo>
                    <a:lnTo>
                      <a:pt x="484" y="224"/>
                    </a:lnTo>
                    <a:lnTo>
                      <a:pt x="484" y="225"/>
                    </a:lnTo>
                    <a:lnTo>
                      <a:pt x="485" y="225"/>
                    </a:lnTo>
                    <a:lnTo>
                      <a:pt x="485" y="225"/>
                    </a:lnTo>
                    <a:lnTo>
                      <a:pt x="486" y="226"/>
                    </a:lnTo>
                    <a:lnTo>
                      <a:pt x="486" y="226"/>
                    </a:lnTo>
                    <a:lnTo>
                      <a:pt x="486" y="226"/>
                    </a:lnTo>
                    <a:lnTo>
                      <a:pt x="486" y="227"/>
                    </a:lnTo>
                    <a:lnTo>
                      <a:pt x="486" y="228"/>
                    </a:lnTo>
                    <a:lnTo>
                      <a:pt x="485" y="229"/>
                    </a:lnTo>
                    <a:lnTo>
                      <a:pt x="485" y="229"/>
                    </a:lnTo>
                    <a:lnTo>
                      <a:pt x="485" y="230"/>
                    </a:lnTo>
                    <a:lnTo>
                      <a:pt x="485" y="230"/>
                    </a:lnTo>
                    <a:lnTo>
                      <a:pt x="484" y="231"/>
                    </a:lnTo>
                    <a:lnTo>
                      <a:pt x="484" y="231"/>
                    </a:lnTo>
                    <a:lnTo>
                      <a:pt x="484" y="232"/>
                    </a:lnTo>
                    <a:lnTo>
                      <a:pt x="483" y="233"/>
                    </a:lnTo>
                    <a:lnTo>
                      <a:pt x="482" y="234"/>
                    </a:lnTo>
                    <a:lnTo>
                      <a:pt x="482" y="235"/>
                    </a:lnTo>
                    <a:lnTo>
                      <a:pt x="482" y="235"/>
                    </a:lnTo>
                    <a:lnTo>
                      <a:pt x="482" y="236"/>
                    </a:lnTo>
                    <a:lnTo>
                      <a:pt x="482" y="236"/>
                    </a:lnTo>
                    <a:lnTo>
                      <a:pt x="482" y="236"/>
                    </a:lnTo>
                    <a:lnTo>
                      <a:pt x="482" y="236"/>
                    </a:lnTo>
                    <a:lnTo>
                      <a:pt x="482" y="236"/>
                    </a:lnTo>
                    <a:lnTo>
                      <a:pt x="482" y="237"/>
                    </a:lnTo>
                    <a:lnTo>
                      <a:pt x="482" y="238"/>
                    </a:lnTo>
                    <a:lnTo>
                      <a:pt x="482" y="238"/>
                    </a:lnTo>
                    <a:lnTo>
                      <a:pt x="483" y="238"/>
                    </a:lnTo>
                    <a:lnTo>
                      <a:pt x="483" y="238"/>
                    </a:lnTo>
                    <a:lnTo>
                      <a:pt x="484" y="238"/>
                    </a:lnTo>
                    <a:lnTo>
                      <a:pt x="484" y="238"/>
                    </a:lnTo>
                    <a:lnTo>
                      <a:pt x="484" y="237"/>
                    </a:lnTo>
                    <a:lnTo>
                      <a:pt x="484" y="237"/>
                    </a:lnTo>
                    <a:lnTo>
                      <a:pt x="485" y="237"/>
                    </a:lnTo>
                    <a:lnTo>
                      <a:pt x="485" y="237"/>
                    </a:lnTo>
                    <a:lnTo>
                      <a:pt x="486" y="237"/>
                    </a:lnTo>
                    <a:lnTo>
                      <a:pt x="486" y="238"/>
                    </a:lnTo>
                    <a:lnTo>
                      <a:pt x="486" y="239"/>
                    </a:lnTo>
                    <a:lnTo>
                      <a:pt x="485" y="240"/>
                    </a:lnTo>
                    <a:lnTo>
                      <a:pt x="485" y="240"/>
                    </a:lnTo>
                    <a:lnTo>
                      <a:pt x="485" y="241"/>
                    </a:lnTo>
                    <a:lnTo>
                      <a:pt x="486" y="241"/>
                    </a:lnTo>
                    <a:lnTo>
                      <a:pt x="487" y="241"/>
                    </a:lnTo>
                    <a:lnTo>
                      <a:pt x="488" y="243"/>
                    </a:lnTo>
                    <a:lnTo>
                      <a:pt x="489" y="243"/>
                    </a:lnTo>
                    <a:lnTo>
                      <a:pt x="489" y="244"/>
                    </a:lnTo>
                    <a:lnTo>
                      <a:pt x="489" y="244"/>
                    </a:lnTo>
                    <a:lnTo>
                      <a:pt x="489" y="244"/>
                    </a:lnTo>
                    <a:lnTo>
                      <a:pt x="488" y="246"/>
                    </a:lnTo>
                    <a:lnTo>
                      <a:pt x="487" y="246"/>
                    </a:lnTo>
                    <a:lnTo>
                      <a:pt x="487" y="247"/>
                    </a:lnTo>
                    <a:lnTo>
                      <a:pt x="487" y="247"/>
                    </a:lnTo>
                    <a:lnTo>
                      <a:pt x="487" y="247"/>
                    </a:lnTo>
                    <a:lnTo>
                      <a:pt x="487" y="247"/>
                    </a:lnTo>
                    <a:lnTo>
                      <a:pt x="487" y="247"/>
                    </a:lnTo>
                    <a:lnTo>
                      <a:pt x="488" y="248"/>
                    </a:lnTo>
                    <a:lnTo>
                      <a:pt x="488" y="248"/>
                    </a:lnTo>
                    <a:lnTo>
                      <a:pt x="488" y="248"/>
                    </a:lnTo>
                    <a:lnTo>
                      <a:pt x="487" y="249"/>
                    </a:lnTo>
                    <a:lnTo>
                      <a:pt x="486" y="249"/>
                    </a:lnTo>
                    <a:lnTo>
                      <a:pt x="485" y="249"/>
                    </a:lnTo>
                    <a:lnTo>
                      <a:pt x="485" y="250"/>
                    </a:lnTo>
                    <a:lnTo>
                      <a:pt x="485" y="250"/>
                    </a:lnTo>
                    <a:lnTo>
                      <a:pt x="484" y="250"/>
                    </a:lnTo>
                    <a:lnTo>
                      <a:pt x="483" y="251"/>
                    </a:lnTo>
                    <a:lnTo>
                      <a:pt x="483" y="251"/>
                    </a:lnTo>
                    <a:lnTo>
                      <a:pt x="483" y="251"/>
                    </a:lnTo>
                    <a:lnTo>
                      <a:pt x="482" y="252"/>
                    </a:lnTo>
                    <a:lnTo>
                      <a:pt x="482" y="253"/>
                    </a:lnTo>
                    <a:lnTo>
                      <a:pt x="481" y="254"/>
                    </a:lnTo>
                    <a:lnTo>
                      <a:pt x="481" y="256"/>
                    </a:lnTo>
                    <a:lnTo>
                      <a:pt x="481" y="256"/>
                    </a:lnTo>
                    <a:lnTo>
                      <a:pt x="481" y="257"/>
                    </a:lnTo>
                    <a:lnTo>
                      <a:pt x="481" y="257"/>
                    </a:lnTo>
                    <a:lnTo>
                      <a:pt x="480" y="258"/>
                    </a:lnTo>
                    <a:lnTo>
                      <a:pt x="480" y="259"/>
                    </a:lnTo>
                    <a:lnTo>
                      <a:pt x="480" y="261"/>
                    </a:lnTo>
                    <a:lnTo>
                      <a:pt x="480" y="262"/>
                    </a:lnTo>
                    <a:lnTo>
                      <a:pt x="480" y="262"/>
                    </a:lnTo>
                    <a:lnTo>
                      <a:pt x="481" y="263"/>
                    </a:lnTo>
                    <a:lnTo>
                      <a:pt x="482" y="264"/>
                    </a:lnTo>
                    <a:lnTo>
                      <a:pt x="482" y="264"/>
                    </a:lnTo>
                    <a:lnTo>
                      <a:pt x="483" y="265"/>
                    </a:lnTo>
                    <a:lnTo>
                      <a:pt x="483" y="265"/>
                    </a:lnTo>
                    <a:lnTo>
                      <a:pt x="484" y="266"/>
                    </a:lnTo>
                    <a:lnTo>
                      <a:pt x="484" y="266"/>
                    </a:lnTo>
                    <a:lnTo>
                      <a:pt x="484" y="266"/>
                    </a:lnTo>
                    <a:lnTo>
                      <a:pt x="485" y="267"/>
                    </a:lnTo>
                    <a:lnTo>
                      <a:pt x="486" y="267"/>
                    </a:lnTo>
                    <a:lnTo>
                      <a:pt x="486" y="268"/>
                    </a:lnTo>
                    <a:lnTo>
                      <a:pt x="486" y="268"/>
                    </a:lnTo>
                    <a:lnTo>
                      <a:pt x="486" y="269"/>
                    </a:lnTo>
                    <a:lnTo>
                      <a:pt x="486" y="269"/>
                    </a:lnTo>
                    <a:lnTo>
                      <a:pt x="486" y="269"/>
                    </a:lnTo>
                    <a:lnTo>
                      <a:pt x="486" y="270"/>
                    </a:lnTo>
                    <a:lnTo>
                      <a:pt x="486" y="270"/>
                    </a:lnTo>
                    <a:lnTo>
                      <a:pt x="486" y="271"/>
                    </a:lnTo>
                    <a:lnTo>
                      <a:pt x="486" y="272"/>
                    </a:lnTo>
                    <a:lnTo>
                      <a:pt x="486" y="272"/>
                    </a:lnTo>
                    <a:lnTo>
                      <a:pt x="486" y="273"/>
                    </a:lnTo>
                    <a:lnTo>
                      <a:pt x="487" y="275"/>
                    </a:lnTo>
                    <a:lnTo>
                      <a:pt x="487" y="275"/>
                    </a:lnTo>
                    <a:lnTo>
                      <a:pt x="487" y="275"/>
                    </a:lnTo>
                    <a:lnTo>
                      <a:pt x="488" y="276"/>
                    </a:lnTo>
                    <a:lnTo>
                      <a:pt x="488" y="276"/>
                    </a:lnTo>
                    <a:lnTo>
                      <a:pt x="488" y="277"/>
                    </a:lnTo>
                    <a:lnTo>
                      <a:pt x="488" y="278"/>
                    </a:lnTo>
                    <a:lnTo>
                      <a:pt x="488" y="279"/>
                    </a:lnTo>
                    <a:lnTo>
                      <a:pt x="488" y="280"/>
                    </a:lnTo>
                    <a:lnTo>
                      <a:pt x="489" y="281"/>
                    </a:lnTo>
                    <a:lnTo>
                      <a:pt x="488" y="281"/>
                    </a:lnTo>
                    <a:lnTo>
                      <a:pt x="488" y="281"/>
                    </a:lnTo>
                    <a:lnTo>
                      <a:pt x="488" y="282"/>
                    </a:lnTo>
                    <a:lnTo>
                      <a:pt x="488" y="282"/>
                    </a:lnTo>
                    <a:lnTo>
                      <a:pt x="488" y="282"/>
                    </a:lnTo>
                    <a:lnTo>
                      <a:pt x="488" y="283"/>
                    </a:lnTo>
                    <a:lnTo>
                      <a:pt x="488" y="283"/>
                    </a:lnTo>
                    <a:lnTo>
                      <a:pt x="488" y="283"/>
                    </a:lnTo>
                    <a:lnTo>
                      <a:pt x="488" y="284"/>
                    </a:lnTo>
                    <a:lnTo>
                      <a:pt x="488" y="285"/>
                    </a:lnTo>
                    <a:lnTo>
                      <a:pt x="488" y="285"/>
                    </a:lnTo>
                    <a:lnTo>
                      <a:pt x="489" y="286"/>
                    </a:lnTo>
                    <a:lnTo>
                      <a:pt x="489" y="287"/>
                    </a:lnTo>
                    <a:lnTo>
                      <a:pt x="489" y="287"/>
                    </a:lnTo>
                    <a:lnTo>
                      <a:pt x="488" y="288"/>
                    </a:lnTo>
                    <a:lnTo>
                      <a:pt x="488" y="288"/>
                    </a:lnTo>
                    <a:lnTo>
                      <a:pt x="487" y="288"/>
                    </a:lnTo>
                    <a:lnTo>
                      <a:pt x="487" y="288"/>
                    </a:lnTo>
                    <a:lnTo>
                      <a:pt x="484" y="288"/>
                    </a:lnTo>
                    <a:lnTo>
                      <a:pt x="482" y="288"/>
                    </a:lnTo>
                    <a:lnTo>
                      <a:pt x="480" y="289"/>
                    </a:lnTo>
                    <a:lnTo>
                      <a:pt x="478" y="289"/>
                    </a:lnTo>
                    <a:lnTo>
                      <a:pt x="477" y="290"/>
                    </a:lnTo>
                    <a:lnTo>
                      <a:pt x="473" y="290"/>
                    </a:lnTo>
                    <a:lnTo>
                      <a:pt x="472" y="291"/>
                    </a:lnTo>
                    <a:lnTo>
                      <a:pt x="472" y="291"/>
                    </a:lnTo>
                    <a:lnTo>
                      <a:pt x="471" y="291"/>
                    </a:lnTo>
                    <a:lnTo>
                      <a:pt x="471" y="291"/>
                    </a:lnTo>
                    <a:lnTo>
                      <a:pt x="471" y="291"/>
                    </a:lnTo>
                    <a:lnTo>
                      <a:pt x="470" y="291"/>
                    </a:lnTo>
                    <a:lnTo>
                      <a:pt x="470" y="291"/>
                    </a:lnTo>
                    <a:lnTo>
                      <a:pt x="470" y="291"/>
                    </a:lnTo>
                    <a:lnTo>
                      <a:pt x="469" y="291"/>
                    </a:lnTo>
                    <a:lnTo>
                      <a:pt x="469" y="292"/>
                    </a:lnTo>
                    <a:lnTo>
                      <a:pt x="469" y="292"/>
                    </a:lnTo>
                    <a:lnTo>
                      <a:pt x="468" y="292"/>
                    </a:lnTo>
                    <a:lnTo>
                      <a:pt x="467" y="293"/>
                    </a:lnTo>
                    <a:lnTo>
                      <a:pt x="467" y="293"/>
                    </a:lnTo>
                    <a:lnTo>
                      <a:pt x="467" y="292"/>
                    </a:lnTo>
                    <a:lnTo>
                      <a:pt x="467" y="292"/>
                    </a:lnTo>
                    <a:lnTo>
                      <a:pt x="466" y="292"/>
                    </a:lnTo>
                    <a:lnTo>
                      <a:pt x="466" y="292"/>
                    </a:lnTo>
                    <a:lnTo>
                      <a:pt x="465" y="292"/>
                    </a:lnTo>
                    <a:lnTo>
                      <a:pt x="465" y="292"/>
                    </a:lnTo>
                    <a:lnTo>
                      <a:pt x="465" y="292"/>
                    </a:lnTo>
                    <a:lnTo>
                      <a:pt x="465" y="291"/>
                    </a:lnTo>
                    <a:lnTo>
                      <a:pt x="464" y="291"/>
                    </a:lnTo>
                    <a:lnTo>
                      <a:pt x="464" y="291"/>
                    </a:lnTo>
                    <a:lnTo>
                      <a:pt x="464" y="291"/>
                    </a:lnTo>
                    <a:lnTo>
                      <a:pt x="464" y="291"/>
                    </a:lnTo>
                    <a:lnTo>
                      <a:pt x="464" y="291"/>
                    </a:lnTo>
                    <a:lnTo>
                      <a:pt x="464" y="291"/>
                    </a:lnTo>
                    <a:lnTo>
                      <a:pt x="464" y="290"/>
                    </a:lnTo>
                    <a:lnTo>
                      <a:pt x="464" y="290"/>
                    </a:lnTo>
                    <a:lnTo>
                      <a:pt x="464" y="289"/>
                    </a:lnTo>
                    <a:lnTo>
                      <a:pt x="464" y="290"/>
                    </a:lnTo>
                    <a:lnTo>
                      <a:pt x="463" y="289"/>
                    </a:lnTo>
                    <a:lnTo>
                      <a:pt x="463" y="290"/>
                    </a:lnTo>
                    <a:lnTo>
                      <a:pt x="464" y="290"/>
                    </a:lnTo>
                    <a:lnTo>
                      <a:pt x="463" y="290"/>
                    </a:lnTo>
                    <a:lnTo>
                      <a:pt x="463" y="290"/>
                    </a:lnTo>
                    <a:lnTo>
                      <a:pt x="463" y="290"/>
                    </a:lnTo>
                    <a:lnTo>
                      <a:pt x="463" y="290"/>
                    </a:lnTo>
                    <a:lnTo>
                      <a:pt x="463" y="290"/>
                    </a:lnTo>
                    <a:lnTo>
                      <a:pt x="463" y="290"/>
                    </a:lnTo>
                    <a:lnTo>
                      <a:pt x="462" y="290"/>
                    </a:lnTo>
                    <a:lnTo>
                      <a:pt x="463" y="290"/>
                    </a:lnTo>
                    <a:lnTo>
                      <a:pt x="463" y="291"/>
                    </a:lnTo>
                    <a:lnTo>
                      <a:pt x="462" y="291"/>
                    </a:lnTo>
                    <a:lnTo>
                      <a:pt x="462" y="291"/>
                    </a:lnTo>
                    <a:lnTo>
                      <a:pt x="462" y="291"/>
                    </a:lnTo>
                    <a:lnTo>
                      <a:pt x="462" y="291"/>
                    </a:lnTo>
                    <a:lnTo>
                      <a:pt x="462" y="291"/>
                    </a:lnTo>
                    <a:lnTo>
                      <a:pt x="462" y="291"/>
                    </a:lnTo>
                    <a:lnTo>
                      <a:pt x="462" y="291"/>
                    </a:lnTo>
                    <a:lnTo>
                      <a:pt x="461" y="291"/>
                    </a:lnTo>
                    <a:lnTo>
                      <a:pt x="461" y="291"/>
                    </a:lnTo>
                    <a:lnTo>
                      <a:pt x="461" y="291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4"/>
                    </a:lnTo>
                    <a:lnTo>
                      <a:pt x="460" y="294"/>
                    </a:lnTo>
                    <a:lnTo>
                      <a:pt x="460" y="293"/>
                    </a:lnTo>
                    <a:lnTo>
                      <a:pt x="460" y="294"/>
                    </a:lnTo>
                    <a:lnTo>
                      <a:pt x="460" y="293"/>
                    </a:lnTo>
                    <a:lnTo>
                      <a:pt x="459" y="293"/>
                    </a:lnTo>
                    <a:lnTo>
                      <a:pt x="459" y="293"/>
                    </a:lnTo>
                    <a:lnTo>
                      <a:pt x="459" y="293"/>
                    </a:lnTo>
                    <a:lnTo>
                      <a:pt x="459" y="293"/>
                    </a:lnTo>
                    <a:lnTo>
                      <a:pt x="459" y="294"/>
                    </a:lnTo>
                    <a:lnTo>
                      <a:pt x="459" y="294"/>
                    </a:lnTo>
                    <a:lnTo>
                      <a:pt x="459" y="294"/>
                    </a:lnTo>
                    <a:lnTo>
                      <a:pt x="459" y="294"/>
                    </a:lnTo>
                    <a:lnTo>
                      <a:pt x="459" y="294"/>
                    </a:lnTo>
                    <a:lnTo>
                      <a:pt x="459" y="294"/>
                    </a:lnTo>
                    <a:lnTo>
                      <a:pt x="459" y="294"/>
                    </a:lnTo>
                    <a:lnTo>
                      <a:pt x="458" y="294"/>
                    </a:lnTo>
                    <a:lnTo>
                      <a:pt x="458" y="294"/>
                    </a:lnTo>
                    <a:lnTo>
                      <a:pt x="458" y="294"/>
                    </a:lnTo>
                    <a:lnTo>
                      <a:pt x="458" y="294"/>
                    </a:lnTo>
                    <a:lnTo>
                      <a:pt x="458" y="294"/>
                    </a:lnTo>
                    <a:lnTo>
                      <a:pt x="458" y="294"/>
                    </a:lnTo>
                    <a:lnTo>
                      <a:pt x="458" y="294"/>
                    </a:lnTo>
                    <a:lnTo>
                      <a:pt x="458" y="295"/>
                    </a:lnTo>
                    <a:lnTo>
                      <a:pt x="458" y="295"/>
                    </a:lnTo>
                    <a:lnTo>
                      <a:pt x="458" y="295"/>
                    </a:lnTo>
                    <a:lnTo>
                      <a:pt x="458" y="295"/>
                    </a:lnTo>
                    <a:lnTo>
                      <a:pt x="458" y="295"/>
                    </a:lnTo>
                    <a:lnTo>
                      <a:pt x="458" y="295"/>
                    </a:lnTo>
                    <a:lnTo>
                      <a:pt x="457" y="295"/>
                    </a:lnTo>
                    <a:lnTo>
                      <a:pt x="457" y="296"/>
                    </a:lnTo>
                    <a:lnTo>
                      <a:pt x="457" y="296"/>
                    </a:lnTo>
                    <a:lnTo>
                      <a:pt x="457" y="296"/>
                    </a:lnTo>
                    <a:lnTo>
                      <a:pt x="457" y="296"/>
                    </a:lnTo>
                    <a:lnTo>
                      <a:pt x="457" y="296"/>
                    </a:lnTo>
                    <a:lnTo>
                      <a:pt x="457" y="296"/>
                    </a:lnTo>
                    <a:lnTo>
                      <a:pt x="457" y="296"/>
                    </a:lnTo>
                    <a:lnTo>
                      <a:pt x="456" y="296"/>
                    </a:lnTo>
                    <a:lnTo>
                      <a:pt x="456" y="296"/>
                    </a:lnTo>
                    <a:lnTo>
                      <a:pt x="456" y="296"/>
                    </a:lnTo>
                    <a:lnTo>
                      <a:pt x="456" y="296"/>
                    </a:lnTo>
                    <a:lnTo>
                      <a:pt x="456" y="296"/>
                    </a:lnTo>
                    <a:lnTo>
                      <a:pt x="455" y="296"/>
                    </a:lnTo>
                    <a:lnTo>
                      <a:pt x="455" y="296"/>
                    </a:lnTo>
                    <a:lnTo>
                      <a:pt x="455" y="296"/>
                    </a:lnTo>
                    <a:lnTo>
                      <a:pt x="455" y="296"/>
                    </a:lnTo>
                    <a:lnTo>
                      <a:pt x="455" y="296"/>
                    </a:lnTo>
                    <a:lnTo>
                      <a:pt x="455" y="296"/>
                    </a:lnTo>
                    <a:lnTo>
                      <a:pt x="454" y="296"/>
                    </a:lnTo>
                    <a:lnTo>
                      <a:pt x="454" y="296"/>
                    </a:lnTo>
                    <a:lnTo>
                      <a:pt x="454" y="296"/>
                    </a:lnTo>
                    <a:lnTo>
                      <a:pt x="454" y="296"/>
                    </a:lnTo>
                    <a:lnTo>
                      <a:pt x="454" y="296"/>
                    </a:lnTo>
                    <a:lnTo>
                      <a:pt x="454" y="296"/>
                    </a:lnTo>
                    <a:lnTo>
                      <a:pt x="454" y="296"/>
                    </a:lnTo>
                    <a:lnTo>
                      <a:pt x="454" y="296"/>
                    </a:lnTo>
                    <a:lnTo>
                      <a:pt x="453" y="296"/>
                    </a:lnTo>
                    <a:lnTo>
                      <a:pt x="454" y="296"/>
                    </a:lnTo>
                    <a:lnTo>
                      <a:pt x="453" y="296"/>
                    </a:lnTo>
                    <a:lnTo>
                      <a:pt x="453" y="296"/>
                    </a:lnTo>
                    <a:lnTo>
                      <a:pt x="453" y="296"/>
                    </a:lnTo>
                    <a:lnTo>
                      <a:pt x="453" y="296"/>
                    </a:lnTo>
                    <a:lnTo>
                      <a:pt x="452" y="296"/>
                    </a:lnTo>
                    <a:lnTo>
                      <a:pt x="453" y="295"/>
                    </a:lnTo>
                    <a:lnTo>
                      <a:pt x="453" y="295"/>
                    </a:lnTo>
                    <a:lnTo>
                      <a:pt x="453" y="295"/>
                    </a:lnTo>
                    <a:lnTo>
                      <a:pt x="453" y="295"/>
                    </a:lnTo>
                    <a:lnTo>
                      <a:pt x="453" y="295"/>
                    </a:lnTo>
                    <a:lnTo>
                      <a:pt x="452" y="295"/>
                    </a:lnTo>
                    <a:lnTo>
                      <a:pt x="452" y="296"/>
                    </a:lnTo>
                    <a:lnTo>
                      <a:pt x="452" y="296"/>
                    </a:lnTo>
                    <a:lnTo>
                      <a:pt x="452" y="295"/>
                    </a:lnTo>
                    <a:lnTo>
                      <a:pt x="452" y="295"/>
                    </a:lnTo>
                    <a:lnTo>
                      <a:pt x="452" y="295"/>
                    </a:lnTo>
                    <a:lnTo>
                      <a:pt x="452" y="296"/>
                    </a:lnTo>
                    <a:lnTo>
                      <a:pt x="452" y="296"/>
                    </a:lnTo>
                    <a:lnTo>
                      <a:pt x="452" y="296"/>
                    </a:lnTo>
                    <a:lnTo>
                      <a:pt x="452" y="296"/>
                    </a:lnTo>
                    <a:lnTo>
                      <a:pt x="451" y="296"/>
                    </a:lnTo>
                    <a:lnTo>
                      <a:pt x="451" y="296"/>
                    </a:lnTo>
                    <a:lnTo>
                      <a:pt x="451" y="296"/>
                    </a:lnTo>
                    <a:lnTo>
                      <a:pt x="451" y="296"/>
                    </a:lnTo>
                    <a:lnTo>
                      <a:pt x="451" y="296"/>
                    </a:lnTo>
                    <a:lnTo>
                      <a:pt x="451" y="296"/>
                    </a:lnTo>
                    <a:lnTo>
                      <a:pt x="451" y="296"/>
                    </a:lnTo>
                    <a:lnTo>
                      <a:pt x="451" y="296"/>
                    </a:lnTo>
                    <a:lnTo>
                      <a:pt x="450" y="296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49" y="297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49" y="297"/>
                    </a:lnTo>
                    <a:lnTo>
                      <a:pt x="449" y="296"/>
                    </a:lnTo>
                    <a:lnTo>
                      <a:pt x="449" y="296"/>
                    </a:lnTo>
                    <a:lnTo>
                      <a:pt x="449" y="297"/>
                    </a:lnTo>
                    <a:lnTo>
                      <a:pt x="449" y="296"/>
                    </a:lnTo>
                    <a:lnTo>
                      <a:pt x="449" y="296"/>
                    </a:lnTo>
                    <a:lnTo>
                      <a:pt x="449" y="296"/>
                    </a:lnTo>
                    <a:lnTo>
                      <a:pt x="449" y="296"/>
                    </a:lnTo>
                    <a:lnTo>
                      <a:pt x="448" y="296"/>
                    </a:lnTo>
                    <a:lnTo>
                      <a:pt x="448" y="296"/>
                    </a:lnTo>
                    <a:lnTo>
                      <a:pt x="448" y="296"/>
                    </a:lnTo>
                    <a:lnTo>
                      <a:pt x="448" y="296"/>
                    </a:lnTo>
                    <a:lnTo>
                      <a:pt x="448" y="295"/>
                    </a:lnTo>
                    <a:lnTo>
                      <a:pt x="448" y="295"/>
                    </a:lnTo>
                    <a:lnTo>
                      <a:pt x="448" y="295"/>
                    </a:lnTo>
                    <a:lnTo>
                      <a:pt x="447" y="295"/>
                    </a:lnTo>
                    <a:lnTo>
                      <a:pt x="447" y="295"/>
                    </a:lnTo>
                    <a:lnTo>
                      <a:pt x="447" y="295"/>
                    </a:lnTo>
                    <a:lnTo>
                      <a:pt x="447" y="295"/>
                    </a:lnTo>
                    <a:lnTo>
                      <a:pt x="446" y="295"/>
                    </a:lnTo>
                    <a:lnTo>
                      <a:pt x="446" y="294"/>
                    </a:lnTo>
                    <a:lnTo>
                      <a:pt x="446" y="294"/>
                    </a:lnTo>
                    <a:lnTo>
                      <a:pt x="446" y="294"/>
                    </a:lnTo>
                    <a:lnTo>
                      <a:pt x="446" y="294"/>
                    </a:lnTo>
                    <a:lnTo>
                      <a:pt x="446" y="294"/>
                    </a:lnTo>
                    <a:lnTo>
                      <a:pt x="446" y="294"/>
                    </a:lnTo>
                    <a:lnTo>
                      <a:pt x="446" y="293"/>
                    </a:lnTo>
                    <a:lnTo>
                      <a:pt x="445" y="293"/>
                    </a:lnTo>
                    <a:lnTo>
                      <a:pt x="445" y="293"/>
                    </a:lnTo>
                    <a:lnTo>
                      <a:pt x="445" y="293"/>
                    </a:lnTo>
                    <a:lnTo>
                      <a:pt x="446" y="293"/>
                    </a:lnTo>
                    <a:lnTo>
                      <a:pt x="445" y="292"/>
                    </a:lnTo>
                    <a:lnTo>
                      <a:pt x="445" y="292"/>
                    </a:lnTo>
                    <a:lnTo>
                      <a:pt x="445" y="292"/>
                    </a:lnTo>
                    <a:lnTo>
                      <a:pt x="445" y="292"/>
                    </a:lnTo>
                    <a:lnTo>
                      <a:pt x="445" y="292"/>
                    </a:lnTo>
                    <a:lnTo>
                      <a:pt x="446" y="292"/>
                    </a:lnTo>
                    <a:lnTo>
                      <a:pt x="446" y="291"/>
                    </a:lnTo>
                    <a:lnTo>
                      <a:pt x="446" y="291"/>
                    </a:lnTo>
                    <a:lnTo>
                      <a:pt x="445" y="291"/>
                    </a:lnTo>
                    <a:lnTo>
                      <a:pt x="446" y="291"/>
                    </a:lnTo>
                    <a:lnTo>
                      <a:pt x="446" y="291"/>
                    </a:lnTo>
                    <a:lnTo>
                      <a:pt x="446" y="291"/>
                    </a:lnTo>
                    <a:lnTo>
                      <a:pt x="446" y="291"/>
                    </a:lnTo>
                    <a:lnTo>
                      <a:pt x="446" y="290"/>
                    </a:lnTo>
                    <a:lnTo>
                      <a:pt x="446" y="290"/>
                    </a:lnTo>
                    <a:lnTo>
                      <a:pt x="446" y="290"/>
                    </a:lnTo>
                    <a:lnTo>
                      <a:pt x="446" y="290"/>
                    </a:lnTo>
                    <a:lnTo>
                      <a:pt x="446" y="290"/>
                    </a:lnTo>
                    <a:lnTo>
                      <a:pt x="446" y="290"/>
                    </a:lnTo>
                    <a:lnTo>
                      <a:pt x="446" y="289"/>
                    </a:lnTo>
                    <a:lnTo>
                      <a:pt x="446" y="289"/>
                    </a:lnTo>
                    <a:lnTo>
                      <a:pt x="446" y="289"/>
                    </a:lnTo>
                    <a:lnTo>
                      <a:pt x="446" y="289"/>
                    </a:lnTo>
                    <a:lnTo>
                      <a:pt x="446" y="289"/>
                    </a:lnTo>
                    <a:lnTo>
                      <a:pt x="447" y="289"/>
                    </a:lnTo>
                    <a:lnTo>
                      <a:pt x="447" y="289"/>
                    </a:lnTo>
                    <a:lnTo>
                      <a:pt x="447" y="289"/>
                    </a:lnTo>
                    <a:lnTo>
                      <a:pt x="447" y="288"/>
                    </a:lnTo>
                    <a:lnTo>
                      <a:pt x="447" y="288"/>
                    </a:lnTo>
                    <a:lnTo>
                      <a:pt x="447" y="288"/>
                    </a:lnTo>
                    <a:lnTo>
                      <a:pt x="447" y="288"/>
                    </a:lnTo>
                    <a:lnTo>
                      <a:pt x="446" y="288"/>
                    </a:lnTo>
                    <a:lnTo>
                      <a:pt x="447" y="287"/>
                    </a:lnTo>
                    <a:lnTo>
                      <a:pt x="447" y="287"/>
                    </a:lnTo>
                    <a:lnTo>
                      <a:pt x="447" y="287"/>
                    </a:lnTo>
                    <a:lnTo>
                      <a:pt x="447" y="287"/>
                    </a:lnTo>
                    <a:lnTo>
                      <a:pt x="447" y="287"/>
                    </a:lnTo>
                    <a:lnTo>
                      <a:pt x="446" y="287"/>
                    </a:lnTo>
                    <a:lnTo>
                      <a:pt x="446" y="286"/>
                    </a:lnTo>
                    <a:lnTo>
                      <a:pt x="446" y="286"/>
                    </a:lnTo>
                    <a:lnTo>
                      <a:pt x="446" y="286"/>
                    </a:lnTo>
                    <a:lnTo>
                      <a:pt x="446" y="286"/>
                    </a:lnTo>
                    <a:lnTo>
                      <a:pt x="446" y="285"/>
                    </a:lnTo>
                    <a:lnTo>
                      <a:pt x="446" y="285"/>
                    </a:lnTo>
                    <a:lnTo>
                      <a:pt x="446" y="285"/>
                    </a:lnTo>
                    <a:lnTo>
                      <a:pt x="446" y="285"/>
                    </a:lnTo>
                    <a:lnTo>
                      <a:pt x="446" y="285"/>
                    </a:lnTo>
                    <a:lnTo>
                      <a:pt x="446" y="285"/>
                    </a:lnTo>
                    <a:lnTo>
                      <a:pt x="446" y="285"/>
                    </a:lnTo>
                    <a:lnTo>
                      <a:pt x="446" y="284"/>
                    </a:lnTo>
                    <a:lnTo>
                      <a:pt x="446" y="284"/>
                    </a:lnTo>
                    <a:lnTo>
                      <a:pt x="446" y="284"/>
                    </a:lnTo>
                    <a:lnTo>
                      <a:pt x="446" y="284"/>
                    </a:lnTo>
                    <a:lnTo>
                      <a:pt x="447" y="283"/>
                    </a:lnTo>
                    <a:lnTo>
                      <a:pt x="446" y="283"/>
                    </a:lnTo>
                    <a:lnTo>
                      <a:pt x="447" y="283"/>
                    </a:lnTo>
                    <a:lnTo>
                      <a:pt x="447" y="283"/>
                    </a:lnTo>
                    <a:lnTo>
                      <a:pt x="447" y="283"/>
                    </a:lnTo>
                    <a:lnTo>
                      <a:pt x="447" y="282"/>
                    </a:lnTo>
                    <a:lnTo>
                      <a:pt x="447" y="282"/>
                    </a:lnTo>
                    <a:lnTo>
                      <a:pt x="447" y="282"/>
                    </a:lnTo>
                    <a:lnTo>
                      <a:pt x="447" y="282"/>
                    </a:lnTo>
                    <a:lnTo>
                      <a:pt x="447" y="282"/>
                    </a:lnTo>
                    <a:lnTo>
                      <a:pt x="447" y="282"/>
                    </a:lnTo>
                    <a:lnTo>
                      <a:pt x="447" y="281"/>
                    </a:lnTo>
                    <a:lnTo>
                      <a:pt x="447" y="281"/>
                    </a:lnTo>
                    <a:lnTo>
                      <a:pt x="447" y="281"/>
                    </a:lnTo>
                    <a:lnTo>
                      <a:pt x="447" y="281"/>
                    </a:lnTo>
                    <a:lnTo>
                      <a:pt x="447" y="281"/>
                    </a:lnTo>
                    <a:lnTo>
                      <a:pt x="447" y="281"/>
                    </a:lnTo>
                    <a:lnTo>
                      <a:pt x="447" y="281"/>
                    </a:lnTo>
                    <a:lnTo>
                      <a:pt x="447" y="280"/>
                    </a:lnTo>
                    <a:lnTo>
                      <a:pt x="447" y="280"/>
                    </a:lnTo>
                    <a:lnTo>
                      <a:pt x="447" y="280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79"/>
                    </a:lnTo>
                    <a:lnTo>
                      <a:pt x="448" y="279"/>
                    </a:lnTo>
                    <a:lnTo>
                      <a:pt x="448" y="279"/>
                    </a:lnTo>
                    <a:lnTo>
                      <a:pt x="448" y="279"/>
                    </a:lnTo>
                    <a:lnTo>
                      <a:pt x="449" y="279"/>
                    </a:lnTo>
                    <a:lnTo>
                      <a:pt x="449" y="279"/>
                    </a:lnTo>
                    <a:lnTo>
                      <a:pt x="449" y="278"/>
                    </a:lnTo>
                    <a:lnTo>
                      <a:pt x="449" y="278"/>
                    </a:lnTo>
                    <a:lnTo>
                      <a:pt x="449" y="278"/>
                    </a:lnTo>
                    <a:lnTo>
                      <a:pt x="449" y="278"/>
                    </a:lnTo>
                    <a:lnTo>
                      <a:pt x="449" y="278"/>
                    </a:lnTo>
                    <a:lnTo>
                      <a:pt x="449" y="278"/>
                    </a:lnTo>
                    <a:lnTo>
                      <a:pt x="449" y="278"/>
                    </a:lnTo>
                    <a:lnTo>
                      <a:pt x="450" y="277"/>
                    </a:lnTo>
                    <a:lnTo>
                      <a:pt x="450" y="277"/>
                    </a:lnTo>
                    <a:lnTo>
                      <a:pt x="450" y="277"/>
                    </a:lnTo>
                    <a:lnTo>
                      <a:pt x="450" y="277"/>
                    </a:lnTo>
                    <a:lnTo>
                      <a:pt x="450" y="276"/>
                    </a:lnTo>
                    <a:lnTo>
                      <a:pt x="450" y="276"/>
                    </a:lnTo>
                    <a:lnTo>
                      <a:pt x="450" y="276"/>
                    </a:lnTo>
                    <a:lnTo>
                      <a:pt x="450" y="276"/>
                    </a:lnTo>
                    <a:lnTo>
                      <a:pt x="450" y="276"/>
                    </a:lnTo>
                    <a:lnTo>
                      <a:pt x="451" y="275"/>
                    </a:lnTo>
                    <a:lnTo>
                      <a:pt x="451" y="275"/>
                    </a:lnTo>
                    <a:lnTo>
                      <a:pt x="451" y="275"/>
                    </a:lnTo>
                    <a:lnTo>
                      <a:pt x="451" y="275"/>
                    </a:lnTo>
                    <a:lnTo>
                      <a:pt x="451" y="274"/>
                    </a:lnTo>
                    <a:lnTo>
                      <a:pt x="451" y="275"/>
                    </a:lnTo>
                    <a:lnTo>
                      <a:pt x="451" y="274"/>
                    </a:lnTo>
                    <a:lnTo>
                      <a:pt x="451" y="274"/>
                    </a:lnTo>
                    <a:lnTo>
                      <a:pt x="451" y="274"/>
                    </a:lnTo>
                    <a:lnTo>
                      <a:pt x="451" y="274"/>
                    </a:lnTo>
                    <a:lnTo>
                      <a:pt x="451" y="274"/>
                    </a:lnTo>
                    <a:lnTo>
                      <a:pt x="451" y="273"/>
                    </a:lnTo>
                    <a:lnTo>
                      <a:pt x="451" y="273"/>
                    </a:lnTo>
                    <a:lnTo>
                      <a:pt x="451" y="273"/>
                    </a:lnTo>
                    <a:lnTo>
                      <a:pt x="451" y="273"/>
                    </a:lnTo>
                    <a:lnTo>
                      <a:pt x="451" y="273"/>
                    </a:lnTo>
                    <a:lnTo>
                      <a:pt x="451" y="273"/>
                    </a:lnTo>
                    <a:lnTo>
                      <a:pt x="451" y="273"/>
                    </a:lnTo>
                    <a:lnTo>
                      <a:pt x="451" y="272"/>
                    </a:lnTo>
                    <a:lnTo>
                      <a:pt x="451" y="272"/>
                    </a:lnTo>
                    <a:lnTo>
                      <a:pt x="451" y="272"/>
                    </a:lnTo>
                    <a:lnTo>
                      <a:pt x="451" y="272"/>
                    </a:lnTo>
                    <a:lnTo>
                      <a:pt x="452" y="271"/>
                    </a:lnTo>
                    <a:lnTo>
                      <a:pt x="452" y="271"/>
                    </a:lnTo>
                    <a:lnTo>
                      <a:pt x="452" y="271"/>
                    </a:lnTo>
                    <a:lnTo>
                      <a:pt x="452" y="271"/>
                    </a:lnTo>
                    <a:lnTo>
                      <a:pt x="451" y="271"/>
                    </a:lnTo>
                    <a:lnTo>
                      <a:pt x="451" y="270"/>
                    </a:lnTo>
                    <a:lnTo>
                      <a:pt x="451" y="270"/>
                    </a:lnTo>
                    <a:lnTo>
                      <a:pt x="451" y="270"/>
                    </a:lnTo>
                    <a:lnTo>
                      <a:pt x="451" y="270"/>
                    </a:lnTo>
                    <a:lnTo>
                      <a:pt x="451" y="270"/>
                    </a:lnTo>
                    <a:lnTo>
                      <a:pt x="450" y="270"/>
                    </a:lnTo>
                    <a:lnTo>
                      <a:pt x="450" y="270"/>
                    </a:lnTo>
                    <a:lnTo>
                      <a:pt x="450" y="269"/>
                    </a:lnTo>
                    <a:lnTo>
                      <a:pt x="450" y="269"/>
                    </a:lnTo>
                    <a:lnTo>
                      <a:pt x="451" y="269"/>
                    </a:lnTo>
                    <a:lnTo>
                      <a:pt x="451" y="268"/>
                    </a:lnTo>
                    <a:lnTo>
                      <a:pt x="451" y="268"/>
                    </a:lnTo>
                    <a:lnTo>
                      <a:pt x="451" y="268"/>
                    </a:lnTo>
                    <a:lnTo>
                      <a:pt x="451" y="268"/>
                    </a:lnTo>
                    <a:lnTo>
                      <a:pt x="451" y="268"/>
                    </a:lnTo>
                    <a:lnTo>
                      <a:pt x="451" y="267"/>
                    </a:lnTo>
                    <a:lnTo>
                      <a:pt x="451" y="267"/>
                    </a:lnTo>
                    <a:lnTo>
                      <a:pt x="451" y="267"/>
                    </a:lnTo>
                    <a:lnTo>
                      <a:pt x="451" y="267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51" y="266"/>
                    </a:lnTo>
                    <a:lnTo>
                      <a:pt x="450" y="266"/>
                    </a:lnTo>
                    <a:lnTo>
                      <a:pt x="451" y="266"/>
                    </a:lnTo>
                    <a:lnTo>
                      <a:pt x="450" y="266"/>
                    </a:lnTo>
                    <a:lnTo>
                      <a:pt x="450" y="265"/>
                    </a:lnTo>
                    <a:lnTo>
                      <a:pt x="450" y="265"/>
                    </a:lnTo>
                    <a:lnTo>
                      <a:pt x="451" y="265"/>
                    </a:lnTo>
                    <a:lnTo>
                      <a:pt x="451" y="265"/>
                    </a:lnTo>
                    <a:lnTo>
                      <a:pt x="451" y="264"/>
                    </a:lnTo>
                    <a:lnTo>
                      <a:pt x="451" y="264"/>
                    </a:lnTo>
                    <a:lnTo>
                      <a:pt x="451" y="263"/>
                    </a:lnTo>
                    <a:lnTo>
                      <a:pt x="452" y="263"/>
                    </a:lnTo>
                    <a:lnTo>
                      <a:pt x="452" y="263"/>
                    </a:lnTo>
                    <a:lnTo>
                      <a:pt x="452" y="262"/>
                    </a:lnTo>
                    <a:lnTo>
                      <a:pt x="452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0" y="262"/>
                    </a:lnTo>
                    <a:lnTo>
                      <a:pt x="450" y="261"/>
                    </a:lnTo>
                    <a:lnTo>
                      <a:pt x="449" y="261"/>
                    </a:lnTo>
                    <a:lnTo>
                      <a:pt x="449" y="261"/>
                    </a:lnTo>
                    <a:lnTo>
                      <a:pt x="449" y="261"/>
                    </a:lnTo>
                    <a:lnTo>
                      <a:pt x="449" y="261"/>
                    </a:lnTo>
                    <a:lnTo>
                      <a:pt x="448" y="261"/>
                    </a:lnTo>
                    <a:lnTo>
                      <a:pt x="448" y="261"/>
                    </a:lnTo>
                    <a:lnTo>
                      <a:pt x="447" y="261"/>
                    </a:lnTo>
                    <a:lnTo>
                      <a:pt x="447" y="261"/>
                    </a:lnTo>
                    <a:lnTo>
                      <a:pt x="447" y="260"/>
                    </a:lnTo>
                    <a:lnTo>
                      <a:pt x="447" y="260"/>
                    </a:lnTo>
                    <a:lnTo>
                      <a:pt x="446" y="260"/>
                    </a:lnTo>
                    <a:lnTo>
                      <a:pt x="446" y="260"/>
                    </a:lnTo>
                    <a:lnTo>
                      <a:pt x="446" y="259"/>
                    </a:lnTo>
                    <a:lnTo>
                      <a:pt x="446" y="259"/>
                    </a:lnTo>
                    <a:lnTo>
                      <a:pt x="446" y="259"/>
                    </a:lnTo>
                    <a:lnTo>
                      <a:pt x="446" y="259"/>
                    </a:lnTo>
                    <a:lnTo>
                      <a:pt x="446" y="259"/>
                    </a:lnTo>
                    <a:lnTo>
                      <a:pt x="445" y="258"/>
                    </a:lnTo>
                    <a:lnTo>
                      <a:pt x="445" y="258"/>
                    </a:lnTo>
                    <a:lnTo>
                      <a:pt x="445" y="258"/>
                    </a:lnTo>
                    <a:lnTo>
                      <a:pt x="445" y="258"/>
                    </a:lnTo>
                    <a:lnTo>
                      <a:pt x="445" y="258"/>
                    </a:lnTo>
                    <a:lnTo>
                      <a:pt x="445" y="255"/>
                    </a:lnTo>
                    <a:lnTo>
                      <a:pt x="439" y="254"/>
                    </a:lnTo>
                    <a:lnTo>
                      <a:pt x="397" y="251"/>
                    </a:lnTo>
                    <a:lnTo>
                      <a:pt x="386" y="251"/>
                    </a:lnTo>
                    <a:lnTo>
                      <a:pt x="386" y="259"/>
                    </a:lnTo>
                    <a:lnTo>
                      <a:pt x="385" y="260"/>
                    </a:lnTo>
                    <a:lnTo>
                      <a:pt x="385" y="260"/>
                    </a:lnTo>
                    <a:lnTo>
                      <a:pt x="384" y="260"/>
                    </a:lnTo>
                    <a:lnTo>
                      <a:pt x="383" y="261"/>
                    </a:lnTo>
                    <a:lnTo>
                      <a:pt x="383" y="261"/>
                    </a:lnTo>
                    <a:lnTo>
                      <a:pt x="383" y="261"/>
                    </a:lnTo>
                    <a:lnTo>
                      <a:pt x="383" y="262"/>
                    </a:lnTo>
                    <a:lnTo>
                      <a:pt x="383" y="262"/>
                    </a:lnTo>
                    <a:lnTo>
                      <a:pt x="383" y="263"/>
                    </a:lnTo>
                    <a:lnTo>
                      <a:pt x="383" y="264"/>
                    </a:lnTo>
                    <a:lnTo>
                      <a:pt x="382" y="265"/>
                    </a:lnTo>
                    <a:lnTo>
                      <a:pt x="382" y="266"/>
                    </a:lnTo>
                    <a:lnTo>
                      <a:pt x="382" y="266"/>
                    </a:lnTo>
                    <a:lnTo>
                      <a:pt x="382" y="266"/>
                    </a:lnTo>
                    <a:lnTo>
                      <a:pt x="382" y="267"/>
                    </a:lnTo>
                    <a:lnTo>
                      <a:pt x="383" y="267"/>
                    </a:lnTo>
                    <a:lnTo>
                      <a:pt x="384" y="267"/>
                    </a:lnTo>
                    <a:lnTo>
                      <a:pt x="384" y="267"/>
                    </a:lnTo>
                    <a:lnTo>
                      <a:pt x="384" y="268"/>
                    </a:lnTo>
                    <a:lnTo>
                      <a:pt x="385" y="268"/>
                    </a:lnTo>
                    <a:lnTo>
                      <a:pt x="384" y="269"/>
                    </a:lnTo>
                    <a:lnTo>
                      <a:pt x="384" y="269"/>
                    </a:lnTo>
                    <a:lnTo>
                      <a:pt x="384" y="270"/>
                    </a:lnTo>
                    <a:lnTo>
                      <a:pt x="384" y="270"/>
                    </a:lnTo>
                    <a:lnTo>
                      <a:pt x="384" y="271"/>
                    </a:lnTo>
                    <a:lnTo>
                      <a:pt x="383" y="271"/>
                    </a:lnTo>
                    <a:lnTo>
                      <a:pt x="383" y="272"/>
                    </a:lnTo>
                    <a:lnTo>
                      <a:pt x="383" y="272"/>
                    </a:lnTo>
                    <a:lnTo>
                      <a:pt x="382" y="272"/>
                    </a:lnTo>
                    <a:lnTo>
                      <a:pt x="382" y="273"/>
                    </a:lnTo>
                    <a:lnTo>
                      <a:pt x="382" y="273"/>
                    </a:lnTo>
                    <a:lnTo>
                      <a:pt x="382" y="273"/>
                    </a:lnTo>
                    <a:lnTo>
                      <a:pt x="381" y="273"/>
                    </a:lnTo>
                    <a:lnTo>
                      <a:pt x="381" y="274"/>
                    </a:lnTo>
                    <a:lnTo>
                      <a:pt x="381" y="274"/>
                    </a:lnTo>
                    <a:lnTo>
                      <a:pt x="381" y="274"/>
                    </a:lnTo>
                    <a:lnTo>
                      <a:pt x="381" y="274"/>
                    </a:lnTo>
                    <a:lnTo>
                      <a:pt x="380" y="274"/>
                    </a:lnTo>
                    <a:lnTo>
                      <a:pt x="380" y="274"/>
                    </a:lnTo>
                    <a:lnTo>
                      <a:pt x="380" y="274"/>
                    </a:lnTo>
                    <a:lnTo>
                      <a:pt x="379" y="274"/>
                    </a:lnTo>
                    <a:lnTo>
                      <a:pt x="379" y="275"/>
                    </a:lnTo>
                    <a:lnTo>
                      <a:pt x="379" y="275"/>
                    </a:lnTo>
                    <a:lnTo>
                      <a:pt x="378" y="276"/>
                    </a:lnTo>
                    <a:lnTo>
                      <a:pt x="378" y="276"/>
                    </a:lnTo>
                    <a:lnTo>
                      <a:pt x="378" y="276"/>
                    </a:lnTo>
                    <a:lnTo>
                      <a:pt x="378" y="277"/>
                    </a:lnTo>
                    <a:lnTo>
                      <a:pt x="378" y="277"/>
                    </a:lnTo>
                    <a:lnTo>
                      <a:pt x="378" y="277"/>
                    </a:lnTo>
                    <a:lnTo>
                      <a:pt x="378" y="278"/>
                    </a:lnTo>
                    <a:lnTo>
                      <a:pt x="378" y="278"/>
                    </a:lnTo>
                    <a:lnTo>
                      <a:pt x="378" y="278"/>
                    </a:lnTo>
                    <a:lnTo>
                      <a:pt x="378" y="278"/>
                    </a:lnTo>
                    <a:lnTo>
                      <a:pt x="378" y="278"/>
                    </a:lnTo>
                    <a:lnTo>
                      <a:pt x="378" y="279"/>
                    </a:lnTo>
                    <a:lnTo>
                      <a:pt x="378" y="279"/>
                    </a:lnTo>
                    <a:lnTo>
                      <a:pt x="378" y="279"/>
                    </a:lnTo>
                    <a:lnTo>
                      <a:pt x="378" y="280"/>
                    </a:lnTo>
                    <a:lnTo>
                      <a:pt x="378" y="280"/>
                    </a:lnTo>
                    <a:lnTo>
                      <a:pt x="379" y="280"/>
                    </a:lnTo>
                    <a:lnTo>
                      <a:pt x="379" y="280"/>
                    </a:lnTo>
                    <a:lnTo>
                      <a:pt x="378" y="281"/>
                    </a:lnTo>
                    <a:lnTo>
                      <a:pt x="378" y="281"/>
                    </a:lnTo>
                    <a:lnTo>
                      <a:pt x="378" y="281"/>
                    </a:lnTo>
                    <a:lnTo>
                      <a:pt x="378" y="281"/>
                    </a:lnTo>
                    <a:lnTo>
                      <a:pt x="378" y="282"/>
                    </a:lnTo>
                    <a:lnTo>
                      <a:pt x="378" y="282"/>
                    </a:lnTo>
                    <a:lnTo>
                      <a:pt x="378" y="282"/>
                    </a:lnTo>
                    <a:lnTo>
                      <a:pt x="378" y="282"/>
                    </a:lnTo>
                    <a:lnTo>
                      <a:pt x="379" y="282"/>
                    </a:lnTo>
                    <a:lnTo>
                      <a:pt x="379" y="283"/>
                    </a:lnTo>
                    <a:lnTo>
                      <a:pt x="378" y="283"/>
                    </a:lnTo>
                    <a:lnTo>
                      <a:pt x="378" y="283"/>
                    </a:lnTo>
                    <a:lnTo>
                      <a:pt x="378" y="284"/>
                    </a:lnTo>
                    <a:lnTo>
                      <a:pt x="378" y="284"/>
                    </a:lnTo>
                    <a:lnTo>
                      <a:pt x="379" y="284"/>
                    </a:lnTo>
                    <a:lnTo>
                      <a:pt x="379" y="284"/>
                    </a:lnTo>
                    <a:lnTo>
                      <a:pt x="379" y="284"/>
                    </a:lnTo>
                    <a:lnTo>
                      <a:pt x="379" y="284"/>
                    </a:lnTo>
                    <a:lnTo>
                      <a:pt x="380" y="284"/>
                    </a:lnTo>
                    <a:lnTo>
                      <a:pt x="380" y="284"/>
                    </a:lnTo>
                    <a:lnTo>
                      <a:pt x="380" y="285"/>
                    </a:lnTo>
                    <a:lnTo>
                      <a:pt x="380" y="285"/>
                    </a:lnTo>
                    <a:lnTo>
                      <a:pt x="380" y="285"/>
                    </a:lnTo>
                    <a:lnTo>
                      <a:pt x="380" y="286"/>
                    </a:lnTo>
                    <a:lnTo>
                      <a:pt x="380" y="286"/>
                    </a:lnTo>
                    <a:lnTo>
                      <a:pt x="380" y="286"/>
                    </a:lnTo>
                    <a:lnTo>
                      <a:pt x="380" y="286"/>
                    </a:lnTo>
                    <a:lnTo>
                      <a:pt x="379" y="286"/>
                    </a:lnTo>
                    <a:lnTo>
                      <a:pt x="379" y="287"/>
                    </a:lnTo>
                    <a:lnTo>
                      <a:pt x="379" y="287"/>
                    </a:lnTo>
                    <a:lnTo>
                      <a:pt x="379" y="288"/>
                    </a:lnTo>
                    <a:lnTo>
                      <a:pt x="379" y="288"/>
                    </a:lnTo>
                    <a:lnTo>
                      <a:pt x="379" y="288"/>
                    </a:lnTo>
                    <a:lnTo>
                      <a:pt x="379" y="289"/>
                    </a:lnTo>
                    <a:lnTo>
                      <a:pt x="379" y="289"/>
                    </a:lnTo>
                    <a:lnTo>
                      <a:pt x="379" y="289"/>
                    </a:lnTo>
                    <a:lnTo>
                      <a:pt x="378" y="290"/>
                    </a:lnTo>
                    <a:lnTo>
                      <a:pt x="378" y="290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78" y="292"/>
                    </a:lnTo>
                    <a:lnTo>
                      <a:pt x="378" y="292"/>
                    </a:lnTo>
                    <a:lnTo>
                      <a:pt x="378" y="292"/>
                    </a:lnTo>
                    <a:lnTo>
                      <a:pt x="378" y="292"/>
                    </a:lnTo>
                    <a:lnTo>
                      <a:pt x="378" y="292"/>
                    </a:lnTo>
                    <a:lnTo>
                      <a:pt x="378" y="293"/>
                    </a:lnTo>
                    <a:lnTo>
                      <a:pt x="378" y="293"/>
                    </a:lnTo>
                    <a:lnTo>
                      <a:pt x="392" y="294"/>
                    </a:lnTo>
                    <a:lnTo>
                      <a:pt x="397" y="295"/>
                    </a:lnTo>
                    <a:lnTo>
                      <a:pt x="403" y="295"/>
                    </a:lnTo>
                    <a:lnTo>
                      <a:pt x="422" y="296"/>
                    </a:lnTo>
                    <a:lnTo>
                      <a:pt x="450" y="298"/>
                    </a:lnTo>
                    <a:lnTo>
                      <a:pt x="450" y="299"/>
                    </a:lnTo>
                    <a:lnTo>
                      <a:pt x="450" y="299"/>
                    </a:lnTo>
                    <a:lnTo>
                      <a:pt x="450" y="299"/>
                    </a:lnTo>
                    <a:lnTo>
                      <a:pt x="450" y="300"/>
                    </a:lnTo>
                    <a:lnTo>
                      <a:pt x="450" y="300"/>
                    </a:lnTo>
                    <a:lnTo>
                      <a:pt x="450" y="300"/>
                    </a:lnTo>
                    <a:lnTo>
                      <a:pt x="450" y="300"/>
                    </a:lnTo>
                    <a:lnTo>
                      <a:pt x="450" y="301"/>
                    </a:lnTo>
                    <a:lnTo>
                      <a:pt x="450" y="301"/>
                    </a:lnTo>
                    <a:lnTo>
                      <a:pt x="450" y="301"/>
                    </a:lnTo>
                    <a:lnTo>
                      <a:pt x="450" y="301"/>
                    </a:lnTo>
                    <a:lnTo>
                      <a:pt x="450" y="301"/>
                    </a:lnTo>
                    <a:lnTo>
                      <a:pt x="450" y="301"/>
                    </a:lnTo>
                    <a:lnTo>
                      <a:pt x="450" y="301"/>
                    </a:lnTo>
                    <a:lnTo>
                      <a:pt x="450" y="301"/>
                    </a:lnTo>
                    <a:lnTo>
                      <a:pt x="449" y="301"/>
                    </a:lnTo>
                    <a:lnTo>
                      <a:pt x="449" y="301"/>
                    </a:lnTo>
                    <a:lnTo>
                      <a:pt x="449" y="301"/>
                    </a:lnTo>
                    <a:lnTo>
                      <a:pt x="449" y="301"/>
                    </a:lnTo>
                    <a:lnTo>
                      <a:pt x="449" y="301"/>
                    </a:lnTo>
                    <a:lnTo>
                      <a:pt x="449" y="301"/>
                    </a:lnTo>
                    <a:lnTo>
                      <a:pt x="449" y="301"/>
                    </a:lnTo>
                    <a:lnTo>
                      <a:pt x="449" y="301"/>
                    </a:lnTo>
                    <a:lnTo>
                      <a:pt x="448" y="301"/>
                    </a:lnTo>
                    <a:lnTo>
                      <a:pt x="448" y="301"/>
                    </a:lnTo>
                    <a:lnTo>
                      <a:pt x="448" y="301"/>
                    </a:lnTo>
                    <a:lnTo>
                      <a:pt x="448" y="302"/>
                    </a:lnTo>
                    <a:lnTo>
                      <a:pt x="448" y="302"/>
                    </a:lnTo>
                    <a:lnTo>
                      <a:pt x="448" y="302"/>
                    </a:lnTo>
                    <a:lnTo>
                      <a:pt x="448" y="302"/>
                    </a:lnTo>
                    <a:lnTo>
                      <a:pt x="448" y="302"/>
                    </a:lnTo>
                    <a:lnTo>
                      <a:pt x="448" y="303"/>
                    </a:lnTo>
                    <a:lnTo>
                      <a:pt x="448" y="303"/>
                    </a:lnTo>
                    <a:lnTo>
                      <a:pt x="448" y="303"/>
                    </a:lnTo>
                    <a:lnTo>
                      <a:pt x="448" y="303"/>
                    </a:lnTo>
                    <a:lnTo>
                      <a:pt x="448" y="303"/>
                    </a:lnTo>
                    <a:lnTo>
                      <a:pt x="448" y="303"/>
                    </a:lnTo>
                    <a:lnTo>
                      <a:pt x="447" y="304"/>
                    </a:lnTo>
                    <a:lnTo>
                      <a:pt x="447" y="304"/>
                    </a:lnTo>
                    <a:lnTo>
                      <a:pt x="447" y="304"/>
                    </a:lnTo>
                    <a:lnTo>
                      <a:pt x="447" y="304"/>
                    </a:lnTo>
                    <a:lnTo>
                      <a:pt x="447" y="304"/>
                    </a:lnTo>
                    <a:lnTo>
                      <a:pt x="447" y="304"/>
                    </a:lnTo>
                    <a:lnTo>
                      <a:pt x="447" y="304"/>
                    </a:lnTo>
                    <a:lnTo>
                      <a:pt x="447" y="304"/>
                    </a:lnTo>
                    <a:lnTo>
                      <a:pt x="447" y="305"/>
                    </a:lnTo>
                    <a:lnTo>
                      <a:pt x="446" y="304"/>
                    </a:lnTo>
                    <a:lnTo>
                      <a:pt x="446" y="305"/>
                    </a:lnTo>
                    <a:lnTo>
                      <a:pt x="447" y="305"/>
                    </a:lnTo>
                    <a:lnTo>
                      <a:pt x="447" y="305"/>
                    </a:lnTo>
                    <a:lnTo>
                      <a:pt x="447" y="305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7"/>
                    </a:lnTo>
                    <a:lnTo>
                      <a:pt x="447" y="307"/>
                    </a:lnTo>
                    <a:lnTo>
                      <a:pt x="447" y="307"/>
                    </a:lnTo>
                    <a:lnTo>
                      <a:pt x="447" y="307"/>
                    </a:lnTo>
                    <a:lnTo>
                      <a:pt x="447" y="308"/>
                    </a:lnTo>
                    <a:lnTo>
                      <a:pt x="448" y="308"/>
                    </a:lnTo>
                    <a:lnTo>
                      <a:pt x="448" y="308"/>
                    </a:lnTo>
                    <a:lnTo>
                      <a:pt x="448" y="308"/>
                    </a:lnTo>
                    <a:lnTo>
                      <a:pt x="448" y="308"/>
                    </a:lnTo>
                    <a:lnTo>
                      <a:pt x="447" y="308"/>
                    </a:lnTo>
                    <a:lnTo>
                      <a:pt x="447" y="309"/>
                    </a:lnTo>
                    <a:lnTo>
                      <a:pt x="447" y="309"/>
                    </a:lnTo>
                    <a:lnTo>
                      <a:pt x="447" y="309"/>
                    </a:lnTo>
                    <a:lnTo>
                      <a:pt x="448" y="309"/>
                    </a:lnTo>
                    <a:lnTo>
                      <a:pt x="448" y="309"/>
                    </a:lnTo>
                    <a:lnTo>
                      <a:pt x="448" y="309"/>
                    </a:lnTo>
                    <a:lnTo>
                      <a:pt x="448" y="309"/>
                    </a:lnTo>
                    <a:lnTo>
                      <a:pt x="448" y="309"/>
                    </a:lnTo>
                    <a:lnTo>
                      <a:pt x="448" y="310"/>
                    </a:lnTo>
                    <a:lnTo>
                      <a:pt x="447" y="310"/>
                    </a:lnTo>
                    <a:lnTo>
                      <a:pt x="448" y="310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2"/>
                    </a:lnTo>
                    <a:lnTo>
                      <a:pt x="448" y="312"/>
                    </a:lnTo>
                    <a:lnTo>
                      <a:pt x="448" y="312"/>
                    </a:lnTo>
                    <a:lnTo>
                      <a:pt x="448" y="312"/>
                    </a:lnTo>
                    <a:lnTo>
                      <a:pt x="448" y="313"/>
                    </a:lnTo>
                    <a:lnTo>
                      <a:pt x="448" y="313"/>
                    </a:lnTo>
                    <a:lnTo>
                      <a:pt x="448" y="313"/>
                    </a:lnTo>
                    <a:lnTo>
                      <a:pt x="448" y="313"/>
                    </a:lnTo>
                    <a:lnTo>
                      <a:pt x="448" y="314"/>
                    </a:lnTo>
                    <a:lnTo>
                      <a:pt x="448" y="314"/>
                    </a:lnTo>
                    <a:lnTo>
                      <a:pt x="447" y="314"/>
                    </a:lnTo>
                    <a:lnTo>
                      <a:pt x="447" y="314"/>
                    </a:lnTo>
                    <a:lnTo>
                      <a:pt x="447" y="315"/>
                    </a:lnTo>
                    <a:lnTo>
                      <a:pt x="447" y="315"/>
                    </a:lnTo>
                    <a:lnTo>
                      <a:pt x="447" y="315"/>
                    </a:lnTo>
                    <a:lnTo>
                      <a:pt x="446" y="315"/>
                    </a:lnTo>
                    <a:lnTo>
                      <a:pt x="446" y="315"/>
                    </a:lnTo>
                    <a:lnTo>
                      <a:pt x="446" y="315"/>
                    </a:lnTo>
                    <a:lnTo>
                      <a:pt x="446" y="316"/>
                    </a:lnTo>
                    <a:lnTo>
                      <a:pt x="446" y="316"/>
                    </a:lnTo>
                    <a:lnTo>
                      <a:pt x="446" y="316"/>
                    </a:lnTo>
                    <a:lnTo>
                      <a:pt x="446" y="316"/>
                    </a:lnTo>
                    <a:lnTo>
                      <a:pt x="446" y="317"/>
                    </a:lnTo>
                    <a:lnTo>
                      <a:pt x="445" y="317"/>
                    </a:lnTo>
                    <a:lnTo>
                      <a:pt x="445" y="318"/>
                    </a:lnTo>
                    <a:lnTo>
                      <a:pt x="446" y="318"/>
                    </a:lnTo>
                    <a:lnTo>
                      <a:pt x="446" y="318"/>
                    </a:lnTo>
                    <a:lnTo>
                      <a:pt x="446" y="318"/>
                    </a:lnTo>
                    <a:lnTo>
                      <a:pt x="445" y="318"/>
                    </a:lnTo>
                    <a:lnTo>
                      <a:pt x="445" y="319"/>
                    </a:lnTo>
                    <a:lnTo>
                      <a:pt x="445" y="319"/>
                    </a:lnTo>
                    <a:lnTo>
                      <a:pt x="445" y="320"/>
                    </a:lnTo>
                    <a:lnTo>
                      <a:pt x="445" y="320"/>
                    </a:lnTo>
                    <a:lnTo>
                      <a:pt x="444" y="320"/>
                    </a:lnTo>
                    <a:lnTo>
                      <a:pt x="444" y="320"/>
                    </a:lnTo>
                    <a:lnTo>
                      <a:pt x="443" y="321"/>
                    </a:lnTo>
                    <a:lnTo>
                      <a:pt x="443" y="321"/>
                    </a:lnTo>
                    <a:lnTo>
                      <a:pt x="443" y="322"/>
                    </a:lnTo>
                    <a:lnTo>
                      <a:pt x="443" y="322"/>
                    </a:lnTo>
                    <a:lnTo>
                      <a:pt x="443" y="322"/>
                    </a:lnTo>
                    <a:lnTo>
                      <a:pt x="442" y="323"/>
                    </a:lnTo>
                    <a:lnTo>
                      <a:pt x="442" y="323"/>
                    </a:lnTo>
                    <a:lnTo>
                      <a:pt x="442" y="323"/>
                    </a:lnTo>
                    <a:lnTo>
                      <a:pt x="442" y="323"/>
                    </a:lnTo>
                    <a:lnTo>
                      <a:pt x="441" y="323"/>
                    </a:lnTo>
                    <a:lnTo>
                      <a:pt x="441" y="324"/>
                    </a:lnTo>
                    <a:lnTo>
                      <a:pt x="440" y="324"/>
                    </a:lnTo>
                    <a:lnTo>
                      <a:pt x="440" y="324"/>
                    </a:lnTo>
                    <a:lnTo>
                      <a:pt x="440" y="324"/>
                    </a:lnTo>
                    <a:lnTo>
                      <a:pt x="440" y="324"/>
                    </a:lnTo>
                    <a:lnTo>
                      <a:pt x="440" y="324"/>
                    </a:lnTo>
                    <a:lnTo>
                      <a:pt x="440" y="325"/>
                    </a:lnTo>
                    <a:lnTo>
                      <a:pt x="440" y="325"/>
                    </a:lnTo>
                    <a:lnTo>
                      <a:pt x="440" y="325"/>
                    </a:lnTo>
                    <a:lnTo>
                      <a:pt x="440" y="325"/>
                    </a:lnTo>
                    <a:lnTo>
                      <a:pt x="440" y="325"/>
                    </a:lnTo>
                    <a:lnTo>
                      <a:pt x="440" y="326"/>
                    </a:lnTo>
                    <a:lnTo>
                      <a:pt x="440" y="326"/>
                    </a:lnTo>
                    <a:lnTo>
                      <a:pt x="440" y="326"/>
                    </a:lnTo>
                    <a:lnTo>
                      <a:pt x="440" y="326"/>
                    </a:lnTo>
                    <a:lnTo>
                      <a:pt x="440" y="327"/>
                    </a:lnTo>
                    <a:lnTo>
                      <a:pt x="440" y="327"/>
                    </a:lnTo>
                    <a:lnTo>
                      <a:pt x="440" y="327"/>
                    </a:lnTo>
                    <a:lnTo>
                      <a:pt x="439" y="327"/>
                    </a:lnTo>
                    <a:lnTo>
                      <a:pt x="439" y="328"/>
                    </a:lnTo>
                    <a:lnTo>
                      <a:pt x="439" y="328"/>
                    </a:lnTo>
                    <a:lnTo>
                      <a:pt x="439" y="328"/>
                    </a:lnTo>
                    <a:lnTo>
                      <a:pt x="439" y="328"/>
                    </a:lnTo>
                    <a:lnTo>
                      <a:pt x="439" y="328"/>
                    </a:lnTo>
                    <a:lnTo>
                      <a:pt x="439" y="328"/>
                    </a:lnTo>
                    <a:lnTo>
                      <a:pt x="439" y="328"/>
                    </a:lnTo>
                    <a:lnTo>
                      <a:pt x="438" y="329"/>
                    </a:lnTo>
                    <a:lnTo>
                      <a:pt x="438" y="329"/>
                    </a:lnTo>
                    <a:lnTo>
                      <a:pt x="438" y="329"/>
                    </a:lnTo>
                    <a:lnTo>
                      <a:pt x="438" y="329"/>
                    </a:lnTo>
                    <a:lnTo>
                      <a:pt x="438" y="329"/>
                    </a:lnTo>
                    <a:lnTo>
                      <a:pt x="437" y="330"/>
                    </a:lnTo>
                    <a:lnTo>
                      <a:pt x="437" y="330"/>
                    </a:lnTo>
                    <a:lnTo>
                      <a:pt x="437" y="330"/>
                    </a:lnTo>
                    <a:lnTo>
                      <a:pt x="437" y="330"/>
                    </a:lnTo>
                    <a:lnTo>
                      <a:pt x="437" y="330"/>
                    </a:lnTo>
                    <a:lnTo>
                      <a:pt x="437" y="330"/>
                    </a:lnTo>
                    <a:lnTo>
                      <a:pt x="437" y="331"/>
                    </a:lnTo>
                    <a:lnTo>
                      <a:pt x="437" y="331"/>
                    </a:lnTo>
                    <a:lnTo>
                      <a:pt x="437" y="331"/>
                    </a:lnTo>
                    <a:lnTo>
                      <a:pt x="437" y="332"/>
                    </a:lnTo>
                    <a:lnTo>
                      <a:pt x="437" y="332"/>
                    </a:lnTo>
                    <a:lnTo>
                      <a:pt x="437" y="332"/>
                    </a:lnTo>
                    <a:lnTo>
                      <a:pt x="437" y="332"/>
                    </a:lnTo>
                    <a:lnTo>
                      <a:pt x="437" y="332"/>
                    </a:lnTo>
                    <a:lnTo>
                      <a:pt x="437" y="333"/>
                    </a:lnTo>
                    <a:lnTo>
                      <a:pt x="437" y="333"/>
                    </a:lnTo>
                    <a:lnTo>
                      <a:pt x="437" y="333"/>
                    </a:lnTo>
                    <a:lnTo>
                      <a:pt x="437" y="333"/>
                    </a:lnTo>
                    <a:lnTo>
                      <a:pt x="437" y="334"/>
                    </a:lnTo>
                    <a:lnTo>
                      <a:pt x="437" y="334"/>
                    </a:lnTo>
                    <a:lnTo>
                      <a:pt x="437" y="334"/>
                    </a:lnTo>
                    <a:lnTo>
                      <a:pt x="437" y="334"/>
                    </a:lnTo>
                    <a:lnTo>
                      <a:pt x="437" y="335"/>
                    </a:lnTo>
                    <a:lnTo>
                      <a:pt x="437" y="335"/>
                    </a:lnTo>
                    <a:lnTo>
                      <a:pt x="437" y="335"/>
                    </a:lnTo>
                    <a:lnTo>
                      <a:pt x="437" y="335"/>
                    </a:lnTo>
                    <a:lnTo>
                      <a:pt x="438" y="335"/>
                    </a:lnTo>
                    <a:lnTo>
                      <a:pt x="438" y="335"/>
                    </a:lnTo>
                    <a:lnTo>
                      <a:pt x="437" y="335"/>
                    </a:lnTo>
                    <a:lnTo>
                      <a:pt x="437" y="336"/>
                    </a:lnTo>
                    <a:lnTo>
                      <a:pt x="438" y="336"/>
                    </a:lnTo>
                    <a:lnTo>
                      <a:pt x="437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7"/>
                    </a:lnTo>
                    <a:lnTo>
                      <a:pt x="439" y="337"/>
                    </a:lnTo>
                    <a:lnTo>
                      <a:pt x="439" y="337"/>
                    </a:lnTo>
                    <a:lnTo>
                      <a:pt x="439" y="337"/>
                    </a:lnTo>
                    <a:lnTo>
                      <a:pt x="439" y="337"/>
                    </a:lnTo>
                    <a:lnTo>
                      <a:pt x="440" y="337"/>
                    </a:lnTo>
                    <a:lnTo>
                      <a:pt x="440" y="337"/>
                    </a:lnTo>
                    <a:lnTo>
                      <a:pt x="440" y="337"/>
                    </a:lnTo>
                    <a:lnTo>
                      <a:pt x="440" y="337"/>
                    </a:lnTo>
                    <a:lnTo>
                      <a:pt x="440" y="337"/>
                    </a:lnTo>
                    <a:lnTo>
                      <a:pt x="440" y="337"/>
                    </a:lnTo>
                    <a:lnTo>
                      <a:pt x="440" y="338"/>
                    </a:lnTo>
                    <a:lnTo>
                      <a:pt x="440" y="337"/>
                    </a:lnTo>
                    <a:lnTo>
                      <a:pt x="440" y="338"/>
                    </a:lnTo>
                    <a:lnTo>
                      <a:pt x="440" y="338"/>
                    </a:lnTo>
                    <a:lnTo>
                      <a:pt x="440" y="338"/>
                    </a:lnTo>
                    <a:lnTo>
                      <a:pt x="440" y="338"/>
                    </a:lnTo>
                    <a:lnTo>
                      <a:pt x="440" y="338"/>
                    </a:lnTo>
                    <a:lnTo>
                      <a:pt x="440" y="338"/>
                    </a:lnTo>
                    <a:lnTo>
                      <a:pt x="440" y="339"/>
                    </a:lnTo>
                    <a:lnTo>
                      <a:pt x="440" y="339"/>
                    </a:lnTo>
                    <a:lnTo>
                      <a:pt x="440" y="339"/>
                    </a:lnTo>
                    <a:lnTo>
                      <a:pt x="440" y="339"/>
                    </a:lnTo>
                    <a:lnTo>
                      <a:pt x="441" y="339"/>
                    </a:lnTo>
                    <a:lnTo>
                      <a:pt x="441" y="339"/>
                    </a:lnTo>
                    <a:lnTo>
                      <a:pt x="441" y="339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2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2" y="339"/>
                    </a:lnTo>
                    <a:lnTo>
                      <a:pt x="442" y="339"/>
                    </a:lnTo>
                    <a:lnTo>
                      <a:pt x="442" y="339"/>
                    </a:lnTo>
                    <a:lnTo>
                      <a:pt x="442" y="340"/>
                    </a:lnTo>
                    <a:lnTo>
                      <a:pt x="442" y="340"/>
                    </a:lnTo>
                    <a:lnTo>
                      <a:pt x="442" y="340"/>
                    </a:lnTo>
                    <a:lnTo>
                      <a:pt x="442" y="341"/>
                    </a:lnTo>
                    <a:lnTo>
                      <a:pt x="442" y="341"/>
                    </a:lnTo>
                    <a:lnTo>
                      <a:pt x="442" y="341"/>
                    </a:lnTo>
                    <a:lnTo>
                      <a:pt x="443" y="341"/>
                    </a:lnTo>
                    <a:lnTo>
                      <a:pt x="443" y="340"/>
                    </a:lnTo>
                    <a:lnTo>
                      <a:pt x="443" y="340"/>
                    </a:lnTo>
                    <a:lnTo>
                      <a:pt x="444" y="340"/>
                    </a:lnTo>
                    <a:lnTo>
                      <a:pt x="444" y="340"/>
                    </a:lnTo>
                    <a:lnTo>
                      <a:pt x="444" y="340"/>
                    </a:lnTo>
                    <a:lnTo>
                      <a:pt x="444" y="340"/>
                    </a:lnTo>
                    <a:lnTo>
                      <a:pt x="444" y="340"/>
                    </a:lnTo>
                    <a:lnTo>
                      <a:pt x="445" y="340"/>
                    </a:lnTo>
                    <a:lnTo>
                      <a:pt x="445" y="340"/>
                    </a:lnTo>
                    <a:lnTo>
                      <a:pt x="445" y="341"/>
                    </a:lnTo>
                    <a:lnTo>
                      <a:pt x="445" y="341"/>
                    </a:lnTo>
                    <a:lnTo>
                      <a:pt x="445" y="341"/>
                    </a:lnTo>
                    <a:lnTo>
                      <a:pt x="445" y="341"/>
                    </a:lnTo>
                    <a:lnTo>
                      <a:pt x="445" y="341"/>
                    </a:lnTo>
                    <a:lnTo>
                      <a:pt x="445" y="341"/>
                    </a:lnTo>
                    <a:lnTo>
                      <a:pt x="445" y="341"/>
                    </a:lnTo>
                    <a:lnTo>
                      <a:pt x="445" y="342"/>
                    </a:lnTo>
                    <a:lnTo>
                      <a:pt x="445" y="342"/>
                    </a:lnTo>
                    <a:lnTo>
                      <a:pt x="445" y="342"/>
                    </a:lnTo>
                    <a:lnTo>
                      <a:pt x="445" y="342"/>
                    </a:lnTo>
                    <a:lnTo>
                      <a:pt x="445" y="342"/>
                    </a:lnTo>
                    <a:lnTo>
                      <a:pt x="445" y="343"/>
                    </a:lnTo>
                    <a:lnTo>
                      <a:pt x="445" y="343"/>
                    </a:lnTo>
                    <a:lnTo>
                      <a:pt x="446" y="342"/>
                    </a:lnTo>
                    <a:lnTo>
                      <a:pt x="446" y="342"/>
                    </a:lnTo>
                    <a:lnTo>
                      <a:pt x="446" y="342"/>
                    </a:lnTo>
                    <a:lnTo>
                      <a:pt x="446" y="342"/>
                    </a:lnTo>
                    <a:lnTo>
                      <a:pt x="447" y="342"/>
                    </a:lnTo>
                    <a:lnTo>
                      <a:pt x="447" y="342"/>
                    </a:lnTo>
                    <a:lnTo>
                      <a:pt x="447" y="342"/>
                    </a:lnTo>
                    <a:lnTo>
                      <a:pt x="446" y="343"/>
                    </a:lnTo>
                    <a:lnTo>
                      <a:pt x="446" y="343"/>
                    </a:lnTo>
                    <a:lnTo>
                      <a:pt x="447" y="343"/>
                    </a:lnTo>
                    <a:lnTo>
                      <a:pt x="447" y="343"/>
                    </a:lnTo>
                    <a:lnTo>
                      <a:pt x="447" y="343"/>
                    </a:lnTo>
                    <a:lnTo>
                      <a:pt x="447" y="343"/>
                    </a:lnTo>
                    <a:lnTo>
                      <a:pt x="447" y="343"/>
                    </a:lnTo>
                    <a:lnTo>
                      <a:pt x="447" y="343"/>
                    </a:lnTo>
                    <a:lnTo>
                      <a:pt x="447" y="344"/>
                    </a:lnTo>
                    <a:lnTo>
                      <a:pt x="447" y="344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8" y="344"/>
                    </a:lnTo>
                    <a:lnTo>
                      <a:pt x="448" y="344"/>
                    </a:lnTo>
                    <a:lnTo>
                      <a:pt x="449" y="344"/>
                    </a:lnTo>
                    <a:lnTo>
                      <a:pt x="449" y="344"/>
                    </a:lnTo>
                    <a:lnTo>
                      <a:pt x="449" y="344"/>
                    </a:lnTo>
                    <a:lnTo>
                      <a:pt x="449" y="345"/>
                    </a:lnTo>
                    <a:lnTo>
                      <a:pt x="449" y="345"/>
                    </a:lnTo>
                    <a:lnTo>
                      <a:pt x="449" y="345"/>
                    </a:lnTo>
                    <a:lnTo>
                      <a:pt x="449" y="345"/>
                    </a:lnTo>
                    <a:lnTo>
                      <a:pt x="449" y="345"/>
                    </a:lnTo>
                    <a:lnTo>
                      <a:pt x="449" y="345"/>
                    </a:lnTo>
                    <a:lnTo>
                      <a:pt x="449" y="346"/>
                    </a:lnTo>
                    <a:lnTo>
                      <a:pt x="449" y="346"/>
                    </a:lnTo>
                    <a:lnTo>
                      <a:pt x="450" y="346"/>
                    </a:lnTo>
                    <a:lnTo>
                      <a:pt x="450" y="346"/>
                    </a:lnTo>
                    <a:lnTo>
                      <a:pt x="450" y="346"/>
                    </a:lnTo>
                    <a:lnTo>
                      <a:pt x="450" y="346"/>
                    </a:lnTo>
                    <a:lnTo>
                      <a:pt x="450" y="346"/>
                    </a:lnTo>
                    <a:lnTo>
                      <a:pt x="450" y="346"/>
                    </a:lnTo>
                    <a:lnTo>
                      <a:pt x="450" y="346"/>
                    </a:lnTo>
                    <a:lnTo>
                      <a:pt x="451" y="346"/>
                    </a:lnTo>
                    <a:lnTo>
                      <a:pt x="451" y="347"/>
                    </a:lnTo>
                    <a:lnTo>
                      <a:pt x="451" y="347"/>
                    </a:lnTo>
                    <a:lnTo>
                      <a:pt x="451" y="347"/>
                    </a:lnTo>
                    <a:lnTo>
                      <a:pt x="451" y="347"/>
                    </a:lnTo>
                    <a:lnTo>
                      <a:pt x="451" y="347"/>
                    </a:lnTo>
                    <a:lnTo>
                      <a:pt x="451" y="347"/>
                    </a:lnTo>
                    <a:lnTo>
                      <a:pt x="451" y="348"/>
                    </a:lnTo>
                    <a:lnTo>
                      <a:pt x="451" y="348"/>
                    </a:lnTo>
                    <a:lnTo>
                      <a:pt x="451" y="348"/>
                    </a:lnTo>
                    <a:lnTo>
                      <a:pt x="451" y="348"/>
                    </a:lnTo>
                    <a:lnTo>
                      <a:pt x="451" y="348"/>
                    </a:lnTo>
                    <a:lnTo>
                      <a:pt x="451" y="348"/>
                    </a:lnTo>
                    <a:lnTo>
                      <a:pt x="451" y="348"/>
                    </a:lnTo>
                    <a:lnTo>
                      <a:pt x="451" y="348"/>
                    </a:lnTo>
                    <a:lnTo>
                      <a:pt x="452" y="348"/>
                    </a:lnTo>
                    <a:lnTo>
                      <a:pt x="452" y="348"/>
                    </a:lnTo>
                    <a:lnTo>
                      <a:pt x="452" y="350"/>
                    </a:lnTo>
                    <a:lnTo>
                      <a:pt x="451" y="350"/>
                    </a:lnTo>
                    <a:lnTo>
                      <a:pt x="451" y="350"/>
                    </a:lnTo>
                    <a:lnTo>
                      <a:pt x="451" y="350"/>
                    </a:lnTo>
                    <a:lnTo>
                      <a:pt x="452" y="350"/>
                    </a:lnTo>
                    <a:lnTo>
                      <a:pt x="452" y="350"/>
                    </a:lnTo>
                    <a:lnTo>
                      <a:pt x="453" y="351"/>
                    </a:lnTo>
                    <a:lnTo>
                      <a:pt x="453" y="351"/>
                    </a:lnTo>
                    <a:lnTo>
                      <a:pt x="453" y="351"/>
                    </a:lnTo>
                    <a:lnTo>
                      <a:pt x="453" y="352"/>
                    </a:lnTo>
                    <a:lnTo>
                      <a:pt x="453" y="352"/>
                    </a:lnTo>
                    <a:lnTo>
                      <a:pt x="452" y="352"/>
                    </a:lnTo>
                    <a:lnTo>
                      <a:pt x="452" y="352"/>
                    </a:lnTo>
                    <a:lnTo>
                      <a:pt x="453" y="353"/>
                    </a:lnTo>
                    <a:lnTo>
                      <a:pt x="453" y="353"/>
                    </a:lnTo>
                    <a:lnTo>
                      <a:pt x="452" y="353"/>
                    </a:lnTo>
                    <a:lnTo>
                      <a:pt x="452" y="353"/>
                    </a:lnTo>
                    <a:lnTo>
                      <a:pt x="452" y="353"/>
                    </a:lnTo>
                    <a:lnTo>
                      <a:pt x="452" y="353"/>
                    </a:lnTo>
                    <a:lnTo>
                      <a:pt x="452" y="354"/>
                    </a:lnTo>
                    <a:lnTo>
                      <a:pt x="452" y="354"/>
                    </a:lnTo>
                    <a:lnTo>
                      <a:pt x="452" y="355"/>
                    </a:lnTo>
                    <a:lnTo>
                      <a:pt x="453" y="354"/>
                    </a:lnTo>
                    <a:lnTo>
                      <a:pt x="453" y="355"/>
                    </a:lnTo>
                    <a:lnTo>
                      <a:pt x="453" y="355"/>
                    </a:lnTo>
                    <a:lnTo>
                      <a:pt x="452" y="355"/>
                    </a:lnTo>
                    <a:lnTo>
                      <a:pt x="452" y="355"/>
                    </a:lnTo>
                    <a:lnTo>
                      <a:pt x="453" y="356"/>
                    </a:lnTo>
                    <a:lnTo>
                      <a:pt x="453" y="356"/>
                    </a:lnTo>
                    <a:lnTo>
                      <a:pt x="453" y="356"/>
                    </a:lnTo>
                    <a:lnTo>
                      <a:pt x="453" y="356"/>
                    </a:lnTo>
                    <a:lnTo>
                      <a:pt x="453" y="357"/>
                    </a:lnTo>
                    <a:lnTo>
                      <a:pt x="453" y="357"/>
                    </a:lnTo>
                    <a:lnTo>
                      <a:pt x="453" y="357"/>
                    </a:lnTo>
                    <a:lnTo>
                      <a:pt x="453" y="358"/>
                    </a:lnTo>
                    <a:lnTo>
                      <a:pt x="453" y="358"/>
                    </a:lnTo>
                    <a:lnTo>
                      <a:pt x="453" y="358"/>
                    </a:lnTo>
                    <a:lnTo>
                      <a:pt x="453" y="358"/>
                    </a:lnTo>
                    <a:lnTo>
                      <a:pt x="453" y="358"/>
                    </a:lnTo>
                    <a:lnTo>
                      <a:pt x="453" y="358"/>
                    </a:lnTo>
                    <a:lnTo>
                      <a:pt x="453" y="359"/>
                    </a:lnTo>
                    <a:lnTo>
                      <a:pt x="454" y="359"/>
                    </a:lnTo>
                    <a:lnTo>
                      <a:pt x="454" y="359"/>
                    </a:lnTo>
                    <a:lnTo>
                      <a:pt x="453" y="359"/>
                    </a:lnTo>
                    <a:lnTo>
                      <a:pt x="453" y="360"/>
                    </a:lnTo>
                    <a:lnTo>
                      <a:pt x="453" y="360"/>
                    </a:lnTo>
                    <a:lnTo>
                      <a:pt x="454" y="360"/>
                    </a:lnTo>
                    <a:lnTo>
                      <a:pt x="454" y="360"/>
                    </a:lnTo>
                    <a:lnTo>
                      <a:pt x="455" y="360"/>
                    </a:lnTo>
                    <a:lnTo>
                      <a:pt x="455" y="359"/>
                    </a:lnTo>
                    <a:lnTo>
                      <a:pt x="455" y="360"/>
                    </a:lnTo>
                    <a:lnTo>
                      <a:pt x="455" y="360"/>
                    </a:lnTo>
                    <a:lnTo>
                      <a:pt x="454" y="360"/>
                    </a:lnTo>
                    <a:lnTo>
                      <a:pt x="454" y="360"/>
                    </a:lnTo>
                    <a:lnTo>
                      <a:pt x="454" y="360"/>
                    </a:lnTo>
                    <a:lnTo>
                      <a:pt x="454" y="361"/>
                    </a:lnTo>
                    <a:lnTo>
                      <a:pt x="454" y="361"/>
                    </a:lnTo>
                    <a:lnTo>
                      <a:pt x="454" y="362"/>
                    </a:lnTo>
                    <a:lnTo>
                      <a:pt x="454" y="362"/>
                    </a:lnTo>
                    <a:lnTo>
                      <a:pt x="454" y="362"/>
                    </a:lnTo>
                    <a:lnTo>
                      <a:pt x="454" y="362"/>
                    </a:lnTo>
                    <a:lnTo>
                      <a:pt x="454" y="363"/>
                    </a:lnTo>
                    <a:lnTo>
                      <a:pt x="454" y="363"/>
                    </a:lnTo>
                    <a:lnTo>
                      <a:pt x="453" y="363"/>
                    </a:lnTo>
                    <a:lnTo>
                      <a:pt x="453" y="363"/>
                    </a:lnTo>
                    <a:lnTo>
                      <a:pt x="453" y="363"/>
                    </a:lnTo>
                    <a:lnTo>
                      <a:pt x="454" y="363"/>
                    </a:lnTo>
                    <a:lnTo>
                      <a:pt x="454" y="364"/>
                    </a:lnTo>
                    <a:lnTo>
                      <a:pt x="454" y="364"/>
                    </a:lnTo>
                    <a:lnTo>
                      <a:pt x="454" y="364"/>
                    </a:lnTo>
                    <a:lnTo>
                      <a:pt x="454" y="364"/>
                    </a:lnTo>
                    <a:lnTo>
                      <a:pt x="455" y="364"/>
                    </a:lnTo>
                    <a:lnTo>
                      <a:pt x="454" y="364"/>
                    </a:lnTo>
                    <a:lnTo>
                      <a:pt x="454" y="365"/>
                    </a:lnTo>
                    <a:lnTo>
                      <a:pt x="454" y="365"/>
                    </a:lnTo>
                    <a:lnTo>
                      <a:pt x="454" y="365"/>
                    </a:lnTo>
                    <a:lnTo>
                      <a:pt x="454" y="365"/>
                    </a:lnTo>
                    <a:lnTo>
                      <a:pt x="454" y="365"/>
                    </a:lnTo>
                    <a:lnTo>
                      <a:pt x="454" y="365"/>
                    </a:lnTo>
                    <a:lnTo>
                      <a:pt x="454" y="366"/>
                    </a:lnTo>
                    <a:lnTo>
                      <a:pt x="454" y="366"/>
                    </a:lnTo>
                    <a:lnTo>
                      <a:pt x="454" y="366"/>
                    </a:lnTo>
                    <a:lnTo>
                      <a:pt x="455" y="366"/>
                    </a:lnTo>
                    <a:lnTo>
                      <a:pt x="455" y="366"/>
                    </a:lnTo>
                    <a:lnTo>
                      <a:pt x="455" y="366"/>
                    </a:lnTo>
                    <a:lnTo>
                      <a:pt x="455" y="366"/>
                    </a:lnTo>
                    <a:lnTo>
                      <a:pt x="456" y="366"/>
                    </a:lnTo>
                    <a:lnTo>
                      <a:pt x="456" y="367"/>
                    </a:lnTo>
                    <a:lnTo>
                      <a:pt x="456" y="367"/>
                    </a:lnTo>
                    <a:lnTo>
                      <a:pt x="456" y="367"/>
                    </a:lnTo>
                    <a:lnTo>
                      <a:pt x="456" y="367"/>
                    </a:lnTo>
                    <a:lnTo>
                      <a:pt x="456" y="367"/>
                    </a:lnTo>
                    <a:lnTo>
                      <a:pt x="457" y="367"/>
                    </a:lnTo>
                    <a:lnTo>
                      <a:pt x="457" y="367"/>
                    </a:lnTo>
                    <a:lnTo>
                      <a:pt x="456" y="367"/>
                    </a:lnTo>
                    <a:lnTo>
                      <a:pt x="456" y="368"/>
                    </a:lnTo>
                    <a:lnTo>
                      <a:pt x="456" y="368"/>
                    </a:lnTo>
                    <a:lnTo>
                      <a:pt x="456" y="368"/>
                    </a:lnTo>
                    <a:lnTo>
                      <a:pt x="456" y="368"/>
                    </a:lnTo>
                    <a:lnTo>
                      <a:pt x="456" y="369"/>
                    </a:lnTo>
                    <a:lnTo>
                      <a:pt x="456" y="368"/>
                    </a:lnTo>
                    <a:lnTo>
                      <a:pt x="457" y="369"/>
                    </a:lnTo>
                    <a:lnTo>
                      <a:pt x="457" y="369"/>
                    </a:lnTo>
                    <a:lnTo>
                      <a:pt x="457" y="369"/>
                    </a:lnTo>
                    <a:lnTo>
                      <a:pt x="456" y="369"/>
                    </a:lnTo>
                    <a:lnTo>
                      <a:pt x="456" y="369"/>
                    </a:lnTo>
                    <a:lnTo>
                      <a:pt x="456" y="370"/>
                    </a:lnTo>
                    <a:lnTo>
                      <a:pt x="456" y="370"/>
                    </a:lnTo>
                    <a:lnTo>
                      <a:pt x="457" y="370"/>
                    </a:lnTo>
                    <a:lnTo>
                      <a:pt x="457" y="370"/>
                    </a:lnTo>
                    <a:lnTo>
                      <a:pt x="457" y="370"/>
                    </a:lnTo>
                    <a:lnTo>
                      <a:pt x="457" y="370"/>
                    </a:lnTo>
                    <a:lnTo>
                      <a:pt x="457" y="370"/>
                    </a:lnTo>
                    <a:lnTo>
                      <a:pt x="457" y="371"/>
                    </a:lnTo>
                    <a:lnTo>
                      <a:pt x="457" y="371"/>
                    </a:lnTo>
                    <a:lnTo>
                      <a:pt x="458" y="371"/>
                    </a:lnTo>
                    <a:lnTo>
                      <a:pt x="458" y="371"/>
                    </a:lnTo>
                    <a:lnTo>
                      <a:pt x="458" y="371"/>
                    </a:lnTo>
                    <a:lnTo>
                      <a:pt x="458" y="372"/>
                    </a:lnTo>
                    <a:lnTo>
                      <a:pt x="459" y="372"/>
                    </a:lnTo>
                    <a:lnTo>
                      <a:pt x="459" y="372"/>
                    </a:lnTo>
                    <a:lnTo>
                      <a:pt x="459" y="373"/>
                    </a:lnTo>
                    <a:lnTo>
                      <a:pt x="458" y="373"/>
                    </a:lnTo>
                    <a:lnTo>
                      <a:pt x="457" y="373"/>
                    </a:lnTo>
                    <a:lnTo>
                      <a:pt x="457" y="373"/>
                    </a:lnTo>
                    <a:lnTo>
                      <a:pt x="457" y="373"/>
                    </a:lnTo>
                    <a:lnTo>
                      <a:pt x="457" y="373"/>
                    </a:lnTo>
                    <a:lnTo>
                      <a:pt x="457" y="373"/>
                    </a:lnTo>
                    <a:lnTo>
                      <a:pt x="458" y="373"/>
                    </a:lnTo>
                    <a:lnTo>
                      <a:pt x="458" y="374"/>
                    </a:lnTo>
                    <a:lnTo>
                      <a:pt x="457" y="374"/>
                    </a:lnTo>
                    <a:lnTo>
                      <a:pt x="457" y="374"/>
                    </a:lnTo>
                    <a:lnTo>
                      <a:pt x="457" y="374"/>
                    </a:lnTo>
                    <a:lnTo>
                      <a:pt x="457" y="374"/>
                    </a:lnTo>
                    <a:lnTo>
                      <a:pt x="458" y="374"/>
                    </a:lnTo>
                    <a:lnTo>
                      <a:pt x="458" y="374"/>
                    </a:lnTo>
                    <a:lnTo>
                      <a:pt x="458" y="374"/>
                    </a:lnTo>
                    <a:lnTo>
                      <a:pt x="458" y="374"/>
                    </a:lnTo>
                    <a:lnTo>
                      <a:pt x="458" y="374"/>
                    </a:lnTo>
                    <a:lnTo>
                      <a:pt x="458" y="375"/>
                    </a:lnTo>
                    <a:lnTo>
                      <a:pt x="458" y="375"/>
                    </a:lnTo>
                    <a:lnTo>
                      <a:pt x="458" y="375"/>
                    </a:lnTo>
                    <a:lnTo>
                      <a:pt x="457" y="375"/>
                    </a:lnTo>
                    <a:lnTo>
                      <a:pt x="457" y="375"/>
                    </a:lnTo>
                    <a:lnTo>
                      <a:pt x="457" y="375"/>
                    </a:lnTo>
                    <a:lnTo>
                      <a:pt x="457" y="376"/>
                    </a:lnTo>
                    <a:lnTo>
                      <a:pt x="457" y="376"/>
                    </a:lnTo>
                    <a:lnTo>
                      <a:pt x="457" y="376"/>
                    </a:lnTo>
                    <a:lnTo>
                      <a:pt x="457" y="376"/>
                    </a:lnTo>
                    <a:lnTo>
                      <a:pt x="457" y="376"/>
                    </a:lnTo>
                    <a:lnTo>
                      <a:pt x="457" y="375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6" y="377"/>
                    </a:lnTo>
                    <a:lnTo>
                      <a:pt x="456" y="377"/>
                    </a:lnTo>
                    <a:lnTo>
                      <a:pt x="456" y="376"/>
                    </a:lnTo>
                    <a:lnTo>
                      <a:pt x="455" y="376"/>
                    </a:lnTo>
                    <a:lnTo>
                      <a:pt x="455" y="377"/>
                    </a:lnTo>
                    <a:lnTo>
                      <a:pt x="456" y="377"/>
                    </a:lnTo>
                    <a:lnTo>
                      <a:pt x="456" y="377"/>
                    </a:lnTo>
                    <a:lnTo>
                      <a:pt x="455" y="377"/>
                    </a:lnTo>
                    <a:lnTo>
                      <a:pt x="455" y="377"/>
                    </a:lnTo>
                    <a:lnTo>
                      <a:pt x="455" y="377"/>
                    </a:lnTo>
                    <a:lnTo>
                      <a:pt x="455" y="376"/>
                    </a:lnTo>
                    <a:lnTo>
                      <a:pt x="455" y="376"/>
                    </a:lnTo>
                    <a:lnTo>
                      <a:pt x="454" y="376"/>
                    </a:lnTo>
                    <a:lnTo>
                      <a:pt x="454" y="376"/>
                    </a:lnTo>
                    <a:lnTo>
                      <a:pt x="455" y="377"/>
                    </a:lnTo>
                    <a:lnTo>
                      <a:pt x="454" y="378"/>
                    </a:lnTo>
                    <a:lnTo>
                      <a:pt x="455" y="378"/>
                    </a:lnTo>
                    <a:lnTo>
                      <a:pt x="455" y="378"/>
                    </a:lnTo>
                    <a:lnTo>
                      <a:pt x="455" y="378"/>
                    </a:lnTo>
                    <a:lnTo>
                      <a:pt x="455" y="378"/>
                    </a:lnTo>
                    <a:lnTo>
                      <a:pt x="455" y="378"/>
                    </a:lnTo>
                    <a:lnTo>
                      <a:pt x="454" y="378"/>
                    </a:lnTo>
                    <a:lnTo>
                      <a:pt x="454" y="378"/>
                    </a:lnTo>
                    <a:lnTo>
                      <a:pt x="454" y="378"/>
                    </a:lnTo>
                    <a:lnTo>
                      <a:pt x="453" y="378"/>
                    </a:lnTo>
                    <a:lnTo>
                      <a:pt x="453" y="378"/>
                    </a:lnTo>
                    <a:lnTo>
                      <a:pt x="453" y="378"/>
                    </a:lnTo>
                    <a:lnTo>
                      <a:pt x="453" y="378"/>
                    </a:lnTo>
                    <a:lnTo>
                      <a:pt x="453" y="378"/>
                    </a:lnTo>
                    <a:lnTo>
                      <a:pt x="454" y="378"/>
                    </a:lnTo>
                    <a:lnTo>
                      <a:pt x="454" y="379"/>
                    </a:lnTo>
                    <a:lnTo>
                      <a:pt x="453" y="379"/>
                    </a:lnTo>
                    <a:lnTo>
                      <a:pt x="453" y="379"/>
                    </a:lnTo>
                    <a:lnTo>
                      <a:pt x="453" y="379"/>
                    </a:lnTo>
                    <a:lnTo>
                      <a:pt x="452" y="379"/>
                    </a:lnTo>
                    <a:lnTo>
                      <a:pt x="452" y="378"/>
                    </a:lnTo>
                    <a:lnTo>
                      <a:pt x="452" y="378"/>
                    </a:lnTo>
                    <a:lnTo>
                      <a:pt x="452" y="379"/>
                    </a:lnTo>
                    <a:lnTo>
                      <a:pt x="452" y="379"/>
                    </a:lnTo>
                    <a:lnTo>
                      <a:pt x="452" y="379"/>
                    </a:lnTo>
                    <a:lnTo>
                      <a:pt x="452" y="379"/>
                    </a:lnTo>
                    <a:lnTo>
                      <a:pt x="451" y="379"/>
                    </a:lnTo>
                    <a:lnTo>
                      <a:pt x="451" y="379"/>
                    </a:lnTo>
                    <a:lnTo>
                      <a:pt x="451" y="379"/>
                    </a:lnTo>
                    <a:lnTo>
                      <a:pt x="451" y="379"/>
                    </a:lnTo>
                    <a:lnTo>
                      <a:pt x="451" y="380"/>
                    </a:lnTo>
                    <a:lnTo>
                      <a:pt x="451" y="379"/>
                    </a:lnTo>
                    <a:lnTo>
                      <a:pt x="450" y="379"/>
                    </a:lnTo>
                    <a:lnTo>
                      <a:pt x="450" y="380"/>
                    </a:lnTo>
                    <a:lnTo>
                      <a:pt x="450" y="380"/>
                    </a:lnTo>
                    <a:lnTo>
                      <a:pt x="451" y="380"/>
                    </a:lnTo>
                    <a:lnTo>
                      <a:pt x="451" y="380"/>
                    </a:lnTo>
                    <a:lnTo>
                      <a:pt x="451" y="380"/>
                    </a:lnTo>
                    <a:lnTo>
                      <a:pt x="451" y="380"/>
                    </a:lnTo>
                    <a:lnTo>
                      <a:pt x="450" y="380"/>
                    </a:lnTo>
                    <a:lnTo>
                      <a:pt x="450" y="380"/>
                    </a:lnTo>
                    <a:lnTo>
                      <a:pt x="450" y="380"/>
                    </a:lnTo>
                    <a:lnTo>
                      <a:pt x="450" y="380"/>
                    </a:lnTo>
                    <a:lnTo>
                      <a:pt x="450" y="380"/>
                    </a:lnTo>
                    <a:lnTo>
                      <a:pt x="450" y="380"/>
                    </a:lnTo>
                    <a:lnTo>
                      <a:pt x="450" y="380"/>
                    </a:lnTo>
                    <a:lnTo>
                      <a:pt x="450" y="379"/>
                    </a:lnTo>
                    <a:lnTo>
                      <a:pt x="449" y="379"/>
                    </a:lnTo>
                    <a:lnTo>
                      <a:pt x="449" y="381"/>
                    </a:lnTo>
                    <a:lnTo>
                      <a:pt x="449" y="380"/>
                    </a:lnTo>
                    <a:lnTo>
                      <a:pt x="449" y="381"/>
                    </a:lnTo>
                    <a:lnTo>
                      <a:pt x="449" y="380"/>
                    </a:lnTo>
                    <a:lnTo>
                      <a:pt x="449" y="380"/>
                    </a:lnTo>
                    <a:lnTo>
                      <a:pt x="449" y="380"/>
                    </a:lnTo>
                    <a:lnTo>
                      <a:pt x="449" y="380"/>
                    </a:lnTo>
                    <a:lnTo>
                      <a:pt x="448" y="381"/>
                    </a:lnTo>
                    <a:lnTo>
                      <a:pt x="448" y="381"/>
                    </a:lnTo>
                    <a:lnTo>
                      <a:pt x="448" y="380"/>
                    </a:lnTo>
                    <a:lnTo>
                      <a:pt x="448" y="380"/>
                    </a:lnTo>
                    <a:lnTo>
                      <a:pt x="448" y="381"/>
                    </a:lnTo>
                    <a:lnTo>
                      <a:pt x="448" y="381"/>
                    </a:lnTo>
                    <a:lnTo>
                      <a:pt x="448" y="382"/>
                    </a:lnTo>
                    <a:lnTo>
                      <a:pt x="448" y="382"/>
                    </a:lnTo>
                    <a:lnTo>
                      <a:pt x="447" y="381"/>
                    </a:lnTo>
                    <a:lnTo>
                      <a:pt x="447" y="381"/>
                    </a:lnTo>
                    <a:lnTo>
                      <a:pt x="447" y="381"/>
                    </a:lnTo>
                    <a:lnTo>
                      <a:pt x="447" y="382"/>
                    </a:lnTo>
                    <a:lnTo>
                      <a:pt x="447" y="382"/>
                    </a:lnTo>
                    <a:lnTo>
                      <a:pt x="447" y="382"/>
                    </a:lnTo>
                    <a:lnTo>
                      <a:pt x="447" y="382"/>
                    </a:lnTo>
                    <a:lnTo>
                      <a:pt x="447" y="382"/>
                    </a:lnTo>
                    <a:lnTo>
                      <a:pt x="447" y="382"/>
                    </a:lnTo>
                    <a:lnTo>
                      <a:pt x="447" y="383"/>
                    </a:lnTo>
                    <a:lnTo>
                      <a:pt x="447" y="382"/>
                    </a:lnTo>
                    <a:lnTo>
                      <a:pt x="447" y="382"/>
                    </a:lnTo>
                    <a:lnTo>
                      <a:pt x="447" y="383"/>
                    </a:lnTo>
                    <a:lnTo>
                      <a:pt x="447" y="383"/>
                    </a:lnTo>
                    <a:lnTo>
                      <a:pt x="447" y="383"/>
                    </a:lnTo>
                    <a:lnTo>
                      <a:pt x="447" y="383"/>
                    </a:lnTo>
                    <a:lnTo>
                      <a:pt x="446" y="383"/>
                    </a:lnTo>
                    <a:lnTo>
                      <a:pt x="446" y="383"/>
                    </a:lnTo>
                    <a:lnTo>
                      <a:pt x="446" y="384"/>
                    </a:lnTo>
                    <a:lnTo>
                      <a:pt x="447" y="384"/>
                    </a:lnTo>
                    <a:lnTo>
                      <a:pt x="446" y="384"/>
                    </a:lnTo>
                    <a:lnTo>
                      <a:pt x="446" y="384"/>
                    </a:lnTo>
                    <a:lnTo>
                      <a:pt x="446" y="384"/>
                    </a:lnTo>
                    <a:lnTo>
                      <a:pt x="446" y="384"/>
                    </a:lnTo>
                    <a:lnTo>
                      <a:pt x="445" y="383"/>
                    </a:lnTo>
                    <a:lnTo>
                      <a:pt x="445" y="384"/>
                    </a:lnTo>
                    <a:lnTo>
                      <a:pt x="445" y="384"/>
                    </a:lnTo>
                    <a:lnTo>
                      <a:pt x="445" y="384"/>
                    </a:lnTo>
                    <a:lnTo>
                      <a:pt x="445" y="384"/>
                    </a:lnTo>
                    <a:lnTo>
                      <a:pt x="445" y="385"/>
                    </a:lnTo>
                    <a:lnTo>
                      <a:pt x="445" y="385"/>
                    </a:lnTo>
                    <a:lnTo>
                      <a:pt x="444" y="385"/>
                    </a:lnTo>
                    <a:lnTo>
                      <a:pt x="444" y="384"/>
                    </a:lnTo>
                    <a:lnTo>
                      <a:pt x="444" y="384"/>
                    </a:lnTo>
                    <a:lnTo>
                      <a:pt x="444" y="384"/>
                    </a:lnTo>
                    <a:lnTo>
                      <a:pt x="444" y="385"/>
                    </a:lnTo>
                    <a:lnTo>
                      <a:pt x="444" y="384"/>
                    </a:lnTo>
                    <a:lnTo>
                      <a:pt x="443" y="384"/>
                    </a:lnTo>
                    <a:lnTo>
                      <a:pt x="443" y="385"/>
                    </a:lnTo>
                    <a:lnTo>
                      <a:pt x="443" y="385"/>
                    </a:lnTo>
                    <a:lnTo>
                      <a:pt x="443" y="384"/>
                    </a:lnTo>
                    <a:lnTo>
                      <a:pt x="443" y="384"/>
                    </a:lnTo>
                    <a:lnTo>
                      <a:pt x="443" y="385"/>
                    </a:lnTo>
                    <a:lnTo>
                      <a:pt x="443" y="385"/>
                    </a:lnTo>
                    <a:lnTo>
                      <a:pt x="443" y="385"/>
                    </a:lnTo>
                    <a:lnTo>
                      <a:pt x="442" y="385"/>
                    </a:lnTo>
                    <a:lnTo>
                      <a:pt x="442" y="385"/>
                    </a:lnTo>
                    <a:lnTo>
                      <a:pt x="442" y="385"/>
                    </a:lnTo>
                    <a:lnTo>
                      <a:pt x="442" y="385"/>
                    </a:lnTo>
                    <a:lnTo>
                      <a:pt x="441" y="385"/>
                    </a:lnTo>
                    <a:lnTo>
                      <a:pt x="441" y="386"/>
                    </a:lnTo>
                    <a:lnTo>
                      <a:pt x="441" y="386"/>
                    </a:lnTo>
                    <a:lnTo>
                      <a:pt x="441" y="386"/>
                    </a:lnTo>
                    <a:lnTo>
                      <a:pt x="441" y="386"/>
                    </a:lnTo>
                    <a:lnTo>
                      <a:pt x="441" y="387"/>
                    </a:lnTo>
                    <a:lnTo>
                      <a:pt x="442" y="387"/>
                    </a:lnTo>
                    <a:lnTo>
                      <a:pt x="442" y="387"/>
                    </a:lnTo>
                    <a:lnTo>
                      <a:pt x="441" y="387"/>
                    </a:lnTo>
                    <a:lnTo>
                      <a:pt x="441" y="387"/>
                    </a:lnTo>
                    <a:lnTo>
                      <a:pt x="440" y="387"/>
                    </a:lnTo>
                    <a:lnTo>
                      <a:pt x="440" y="387"/>
                    </a:lnTo>
                    <a:lnTo>
                      <a:pt x="440" y="387"/>
                    </a:lnTo>
                    <a:lnTo>
                      <a:pt x="440" y="387"/>
                    </a:lnTo>
                    <a:lnTo>
                      <a:pt x="440" y="388"/>
                    </a:lnTo>
                    <a:lnTo>
                      <a:pt x="441" y="388"/>
                    </a:lnTo>
                    <a:lnTo>
                      <a:pt x="441" y="388"/>
                    </a:lnTo>
                    <a:lnTo>
                      <a:pt x="441" y="388"/>
                    </a:lnTo>
                    <a:lnTo>
                      <a:pt x="441" y="388"/>
                    </a:lnTo>
                    <a:lnTo>
                      <a:pt x="441" y="388"/>
                    </a:lnTo>
                    <a:lnTo>
                      <a:pt x="440" y="388"/>
                    </a:lnTo>
                    <a:lnTo>
                      <a:pt x="440" y="389"/>
                    </a:lnTo>
                    <a:lnTo>
                      <a:pt x="440" y="389"/>
                    </a:lnTo>
                    <a:lnTo>
                      <a:pt x="440" y="389"/>
                    </a:lnTo>
                    <a:lnTo>
                      <a:pt x="440" y="390"/>
                    </a:lnTo>
                    <a:lnTo>
                      <a:pt x="440" y="390"/>
                    </a:lnTo>
                    <a:lnTo>
                      <a:pt x="440" y="390"/>
                    </a:lnTo>
                    <a:lnTo>
                      <a:pt x="440" y="389"/>
                    </a:lnTo>
                    <a:lnTo>
                      <a:pt x="439" y="389"/>
                    </a:lnTo>
                    <a:lnTo>
                      <a:pt x="439" y="389"/>
                    </a:lnTo>
                    <a:lnTo>
                      <a:pt x="439" y="389"/>
                    </a:lnTo>
                    <a:lnTo>
                      <a:pt x="439" y="390"/>
                    </a:lnTo>
                    <a:lnTo>
                      <a:pt x="439" y="389"/>
                    </a:lnTo>
                    <a:lnTo>
                      <a:pt x="439" y="390"/>
                    </a:lnTo>
                    <a:lnTo>
                      <a:pt x="438" y="390"/>
                    </a:lnTo>
                    <a:lnTo>
                      <a:pt x="439" y="390"/>
                    </a:lnTo>
                    <a:lnTo>
                      <a:pt x="439" y="390"/>
                    </a:lnTo>
                    <a:lnTo>
                      <a:pt x="439" y="391"/>
                    </a:lnTo>
                    <a:lnTo>
                      <a:pt x="438" y="391"/>
                    </a:lnTo>
                    <a:lnTo>
                      <a:pt x="438" y="391"/>
                    </a:lnTo>
                    <a:lnTo>
                      <a:pt x="438" y="391"/>
                    </a:lnTo>
                    <a:lnTo>
                      <a:pt x="438" y="392"/>
                    </a:lnTo>
                    <a:lnTo>
                      <a:pt x="438" y="392"/>
                    </a:lnTo>
                    <a:lnTo>
                      <a:pt x="438" y="391"/>
                    </a:lnTo>
                    <a:lnTo>
                      <a:pt x="437" y="391"/>
                    </a:lnTo>
                    <a:lnTo>
                      <a:pt x="437" y="391"/>
                    </a:lnTo>
                    <a:lnTo>
                      <a:pt x="436" y="391"/>
                    </a:lnTo>
                    <a:lnTo>
                      <a:pt x="436" y="392"/>
                    </a:lnTo>
                    <a:lnTo>
                      <a:pt x="436" y="392"/>
                    </a:lnTo>
                    <a:lnTo>
                      <a:pt x="437" y="392"/>
                    </a:lnTo>
                    <a:lnTo>
                      <a:pt x="436" y="392"/>
                    </a:lnTo>
                    <a:lnTo>
                      <a:pt x="436" y="392"/>
                    </a:lnTo>
                    <a:lnTo>
                      <a:pt x="435" y="392"/>
                    </a:lnTo>
                    <a:lnTo>
                      <a:pt x="435" y="392"/>
                    </a:lnTo>
                    <a:lnTo>
                      <a:pt x="435" y="393"/>
                    </a:lnTo>
                    <a:lnTo>
                      <a:pt x="436" y="393"/>
                    </a:lnTo>
                    <a:lnTo>
                      <a:pt x="436" y="393"/>
                    </a:lnTo>
                    <a:lnTo>
                      <a:pt x="436" y="393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3"/>
                    </a:lnTo>
                    <a:lnTo>
                      <a:pt x="435" y="393"/>
                    </a:lnTo>
                    <a:lnTo>
                      <a:pt x="434" y="393"/>
                    </a:lnTo>
                    <a:lnTo>
                      <a:pt x="434" y="394"/>
                    </a:lnTo>
                    <a:lnTo>
                      <a:pt x="435" y="394"/>
                    </a:lnTo>
                    <a:lnTo>
                      <a:pt x="435" y="394"/>
                    </a:lnTo>
                    <a:lnTo>
                      <a:pt x="435" y="394"/>
                    </a:lnTo>
                    <a:lnTo>
                      <a:pt x="435" y="394"/>
                    </a:lnTo>
                    <a:lnTo>
                      <a:pt x="435" y="395"/>
                    </a:lnTo>
                    <a:lnTo>
                      <a:pt x="435" y="395"/>
                    </a:lnTo>
                    <a:lnTo>
                      <a:pt x="435" y="396"/>
                    </a:lnTo>
                    <a:lnTo>
                      <a:pt x="435" y="396"/>
                    </a:lnTo>
                    <a:lnTo>
                      <a:pt x="435" y="396"/>
                    </a:lnTo>
                    <a:lnTo>
                      <a:pt x="435" y="397"/>
                    </a:lnTo>
                    <a:lnTo>
                      <a:pt x="435" y="397"/>
                    </a:lnTo>
                    <a:lnTo>
                      <a:pt x="435" y="397"/>
                    </a:lnTo>
                    <a:lnTo>
                      <a:pt x="435" y="397"/>
                    </a:lnTo>
                    <a:lnTo>
                      <a:pt x="434" y="397"/>
                    </a:lnTo>
                    <a:lnTo>
                      <a:pt x="434" y="397"/>
                    </a:lnTo>
                    <a:lnTo>
                      <a:pt x="434" y="397"/>
                    </a:lnTo>
                    <a:lnTo>
                      <a:pt x="434" y="397"/>
                    </a:lnTo>
                    <a:lnTo>
                      <a:pt x="433" y="397"/>
                    </a:lnTo>
                    <a:lnTo>
                      <a:pt x="433" y="397"/>
                    </a:lnTo>
                    <a:lnTo>
                      <a:pt x="433" y="397"/>
                    </a:lnTo>
                    <a:lnTo>
                      <a:pt x="433" y="397"/>
                    </a:lnTo>
                    <a:lnTo>
                      <a:pt x="433" y="398"/>
                    </a:lnTo>
                    <a:lnTo>
                      <a:pt x="433" y="398"/>
                    </a:lnTo>
                    <a:lnTo>
                      <a:pt x="433" y="398"/>
                    </a:lnTo>
                    <a:lnTo>
                      <a:pt x="433" y="398"/>
                    </a:lnTo>
                    <a:lnTo>
                      <a:pt x="433" y="398"/>
                    </a:lnTo>
                    <a:lnTo>
                      <a:pt x="433" y="398"/>
                    </a:lnTo>
                    <a:lnTo>
                      <a:pt x="433" y="398"/>
                    </a:lnTo>
                    <a:lnTo>
                      <a:pt x="433" y="399"/>
                    </a:lnTo>
                    <a:lnTo>
                      <a:pt x="434" y="399"/>
                    </a:lnTo>
                    <a:lnTo>
                      <a:pt x="433" y="399"/>
                    </a:lnTo>
                    <a:lnTo>
                      <a:pt x="433" y="399"/>
                    </a:lnTo>
                    <a:lnTo>
                      <a:pt x="433" y="399"/>
                    </a:lnTo>
                    <a:lnTo>
                      <a:pt x="433" y="399"/>
                    </a:lnTo>
                    <a:lnTo>
                      <a:pt x="433" y="399"/>
                    </a:lnTo>
                    <a:lnTo>
                      <a:pt x="432" y="399"/>
                    </a:lnTo>
                    <a:lnTo>
                      <a:pt x="432" y="399"/>
                    </a:lnTo>
                    <a:lnTo>
                      <a:pt x="432" y="399"/>
                    </a:lnTo>
                    <a:lnTo>
                      <a:pt x="432" y="399"/>
                    </a:lnTo>
                    <a:lnTo>
                      <a:pt x="432" y="399"/>
                    </a:lnTo>
                    <a:lnTo>
                      <a:pt x="432" y="400"/>
                    </a:lnTo>
                    <a:lnTo>
                      <a:pt x="432" y="400"/>
                    </a:lnTo>
                    <a:lnTo>
                      <a:pt x="432" y="399"/>
                    </a:lnTo>
                    <a:lnTo>
                      <a:pt x="431" y="399"/>
                    </a:lnTo>
                    <a:lnTo>
                      <a:pt x="431" y="399"/>
                    </a:lnTo>
                    <a:lnTo>
                      <a:pt x="431" y="399"/>
                    </a:lnTo>
                    <a:lnTo>
                      <a:pt x="431" y="399"/>
                    </a:lnTo>
                    <a:lnTo>
                      <a:pt x="430" y="399"/>
                    </a:lnTo>
                    <a:lnTo>
                      <a:pt x="430" y="399"/>
                    </a:lnTo>
                    <a:lnTo>
                      <a:pt x="430" y="399"/>
                    </a:lnTo>
                    <a:lnTo>
                      <a:pt x="430" y="399"/>
                    </a:lnTo>
                    <a:lnTo>
                      <a:pt x="430" y="399"/>
                    </a:lnTo>
                    <a:lnTo>
                      <a:pt x="430" y="398"/>
                    </a:lnTo>
                    <a:lnTo>
                      <a:pt x="429" y="398"/>
                    </a:lnTo>
                    <a:lnTo>
                      <a:pt x="429" y="398"/>
                    </a:lnTo>
                    <a:lnTo>
                      <a:pt x="429" y="398"/>
                    </a:lnTo>
                    <a:lnTo>
                      <a:pt x="429" y="398"/>
                    </a:lnTo>
                    <a:lnTo>
                      <a:pt x="428" y="398"/>
                    </a:lnTo>
                    <a:lnTo>
                      <a:pt x="428" y="397"/>
                    </a:lnTo>
                    <a:lnTo>
                      <a:pt x="429" y="397"/>
                    </a:lnTo>
                    <a:lnTo>
                      <a:pt x="428" y="397"/>
                    </a:lnTo>
                    <a:lnTo>
                      <a:pt x="428" y="397"/>
                    </a:lnTo>
                    <a:lnTo>
                      <a:pt x="428" y="398"/>
                    </a:lnTo>
                    <a:lnTo>
                      <a:pt x="429" y="398"/>
                    </a:lnTo>
                    <a:lnTo>
                      <a:pt x="429" y="398"/>
                    </a:lnTo>
                    <a:lnTo>
                      <a:pt x="429" y="398"/>
                    </a:lnTo>
                    <a:lnTo>
                      <a:pt x="428" y="398"/>
                    </a:lnTo>
                    <a:lnTo>
                      <a:pt x="428" y="398"/>
                    </a:lnTo>
                    <a:lnTo>
                      <a:pt x="428" y="399"/>
                    </a:lnTo>
                    <a:lnTo>
                      <a:pt x="428" y="399"/>
                    </a:lnTo>
                    <a:lnTo>
                      <a:pt x="428" y="399"/>
                    </a:lnTo>
                    <a:lnTo>
                      <a:pt x="428" y="399"/>
                    </a:lnTo>
                    <a:lnTo>
                      <a:pt x="428" y="400"/>
                    </a:lnTo>
                    <a:lnTo>
                      <a:pt x="428" y="400"/>
                    </a:lnTo>
                    <a:lnTo>
                      <a:pt x="428" y="401"/>
                    </a:lnTo>
                    <a:lnTo>
                      <a:pt x="428" y="401"/>
                    </a:lnTo>
                    <a:lnTo>
                      <a:pt x="428" y="401"/>
                    </a:lnTo>
                    <a:lnTo>
                      <a:pt x="428" y="401"/>
                    </a:lnTo>
                    <a:lnTo>
                      <a:pt x="428" y="401"/>
                    </a:lnTo>
                    <a:lnTo>
                      <a:pt x="428" y="401"/>
                    </a:lnTo>
                    <a:lnTo>
                      <a:pt x="428" y="401"/>
                    </a:lnTo>
                    <a:lnTo>
                      <a:pt x="427" y="401"/>
                    </a:lnTo>
                    <a:lnTo>
                      <a:pt x="427" y="401"/>
                    </a:lnTo>
                    <a:lnTo>
                      <a:pt x="427" y="401"/>
                    </a:lnTo>
                    <a:lnTo>
                      <a:pt x="427" y="401"/>
                    </a:lnTo>
                    <a:lnTo>
                      <a:pt x="427" y="402"/>
                    </a:lnTo>
                    <a:lnTo>
                      <a:pt x="427" y="402"/>
                    </a:lnTo>
                    <a:lnTo>
                      <a:pt x="426" y="402"/>
                    </a:lnTo>
                    <a:lnTo>
                      <a:pt x="426" y="402"/>
                    </a:lnTo>
                    <a:lnTo>
                      <a:pt x="426" y="402"/>
                    </a:lnTo>
                    <a:lnTo>
                      <a:pt x="426" y="402"/>
                    </a:lnTo>
                    <a:lnTo>
                      <a:pt x="426" y="403"/>
                    </a:lnTo>
                    <a:lnTo>
                      <a:pt x="426" y="403"/>
                    </a:lnTo>
                    <a:lnTo>
                      <a:pt x="427" y="403"/>
                    </a:lnTo>
                    <a:lnTo>
                      <a:pt x="427" y="403"/>
                    </a:lnTo>
                    <a:lnTo>
                      <a:pt x="427" y="404"/>
                    </a:lnTo>
                    <a:lnTo>
                      <a:pt x="427" y="404"/>
                    </a:lnTo>
                    <a:lnTo>
                      <a:pt x="427" y="404"/>
                    </a:lnTo>
                    <a:lnTo>
                      <a:pt x="427" y="403"/>
                    </a:lnTo>
                    <a:lnTo>
                      <a:pt x="426" y="403"/>
                    </a:lnTo>
                    <a:lnTo>
                      <a:pt x="426" y="403"/>
                    </a:lnTo>
                    <a:lnTo>
                      <a:pt x="426" y="404"/>
                    </a:lnTo>
                    <a:lnTo>
                      <a:pt x="427" y="404"/>
                    </a:lnTo>
                    <a:lnTo>
                      <a:pt x="427" y="405"/>
                    </a:lnTo>
                    <a:lnTo>
                      <a:pt x="427" y="405"/>
                    </a:lnTo>
                    <a:lnTo>
                      <a:pt x="427" y="404"/>
                    </a:lnTo>
                    <a:lnTo>
                      <a:pt x="427" y="405"/>
                    </a:lnTo>
                    <a:lnTo>
                      <a:pt x="427" y="405"/>
                    </a:lnTo>
                    <a:lnTo>
                      <a:pt x="427" y="405"/>
                    </a:lnTo>
                    <a:lnTo>
                      <a:pt x="427" y="406"/>
                    </a:lnTo>
                    <a:lnTo>
                      <a:pt x="427" y="406"/>
                    </a:lnTo>
                    <a:lnTo>
                      <a:pt x="426" y="406"/>
                    </a:lnTo>
                    <a:lnTo>
                      <a:pt x="426" y="406"/>
                    </a:lnTo>
                    <a:lnTo>
                      <a:pt x="426" y="406"/>
                    </a:lnTo>
                    <a:lnTo>
                      <a:pt x="426" y="406"/>
                    </a:lnTo>
                    <a:lnTo>
                      <a:pt x="426" y="406"/>
                    </a:lnTo>
                    <a:lnTo>
                      <a:pt x="426" y="407"/>
                    </a:lnTo>
                    <a:lnTo>
                      <a:pt x="425" y="407"/>
                    </a:lnTo>
                    <a:lnTo>
                      <a:pt x="426" y="407"/>
                    </a:lnTo>
                    <a:lnTo>
                      <a:pt x="426" y="407"/>
                    </a:lnTo>
                    <a:lnTo>
                      <a:pt x="426" y="407"/>
                    </a:lnTo>
                    <a:lnTo>
                      <a:pt x="426" y="407"/>
                    </a:lnTo>
                    <a:lnTo>
                      <a:pt x="426" y="407"/>
                    </a:lnTo>
                    <a:lnTo>
                      <a:pt x="427" y="407"/>
                    </a:lnTo>
                    <a:lnTo>
                      <a:pt x="427" y="407"/>
                    </a:lnTo>
                    <a:lnTo>
                      <a:pt x="428" y="407"/>
                    </a:lnTo>
                    <a:lnTo>
                      <a:pt x="428" y="408"/>
                    </a:lnTo>
                    <a:lnTo>
                      <a:pt x="428" y="408"/>
                    </a:lnTo>
                    <a:lnTo>
                      <a:pt x="428" y="408"/>
                    </a:lnTo>
                    <a:lnTo>
                      <a:pt x="428" y="409"/>
                    </a:lnTo>
                    <a:lnTo>
                      <a:pt x="428" y="409"/>
                    </a:lnTo>
                    <a:lnTo>
                      <a:pt x="428" y="410"/>
                    </a:lnTo>
                    <a:lnTo>
                      <a:pt x="428" y="410"/>
                    </a:lnTo>
                    <a:lnTo>
                      <a:pt x="428" y="410"/>
                    </a:lnTo>
                    <a:lnTo>
                      <a:pt x="428" y="411"/>
                    </a:lnTo>
                    <a:lnTo>
                      <a:pt x="428" y="411"/>
                    </a:lnTo>
                    <a:lnTo>
                      <a:pt x="428" y="412"/>
                    </a:lnTo>
                    <a:lnTo>
                      <a:pt x="428" y="412"/>
                    </a:lnTo>
                    <a:lnTo>
                      <a:pt x="428" y="413"/>
                    </a:lnTo>
                    <a:lnTo>
                      <a:pt x="429" y="413"/>
                    </a:lnTo>
                    <a:lnTo>
                      <a:pt x="430" y="412"/>
                    </a:lnTo>
                    <a:lnTo>
                      <a:pt x="430" y="412"/>
                    </a:lnTo>
                    <a:lnTo>
                      <a:pt x="430" y="412"/>
                    </a:lnTo>
                    <a:lnTo>
                      <a:pt x="430" y="412"/>
                    </a:lnTo>
                    <a:lnTo>
                      <a:pt x="430" y="413"/>
                    </a:lnTo>
                    <a:lnTo>
                      <a:pt x="430" y="413"/>
                    </a:lnTo>
                    <a:lnTo>
                      <a:pt x="430" y="413"/>
                    </a:lnTo>
                    <a:lnTo>
                      <a:pt x="431" y="414"/>
                    </a:lnTo>
                    <a:lnTo>
                      <a:pt x="431" y="414"/>
                    </a:lnTo>
                    <a:lnTo>
                      <a:pt x="432" y="414"/>
                    </a:lnTo>
                    <a:lnTo>
                      <a:pt x="432" y="413"/>
                    </a:lnTo>
                    <a:lnTo>
                      <a:pt x="433" y="413"/>
                    </a:lnTo>
                    <a:lnTo>
                      <a:pt x="433" y="413"/>
                    </a:lnTo>
                    <a:lnTo>
                      <a:pt x="433" y="413"/>
                    </a:lnTo>
                    <a:lnTo>
                      <a:pt x="434" y="413"/>
                    </a:lnTo>
                    <a:lnTo>
                      <a:pt x="435" y="413"/>
                    </a:lnTo>
                    <a:lnTo>
                      <a:pt x="435" y="413"/>
                    </a:lnTo>
                    <a:lnTo>
                      <a:pt x="435" y="412"/>
                    </a:lnTo>
                    <a:lnTo>
                      <a:pt x="436" y="412"/>
                    </a:lnTo>
                    <a:lnTo>
                      <a:pt x="436" y="412"/>
                    </a:lnTo>
                    <a:lnTo>
                      <a:pt x="436" y="412"/>
                    </a:lnTo>
                    <a:lnTo>
                      <a:pt x="436" y="412"/>
                    </a:lnTo>
                    <a:lnTo>
                      <a:pt x="437" y="412"/>
                    </a:lnTo>
                    <a:lnTo>
                      <a:pt x="437" y="413"/>
                    </a:lnTo>
                    <a:lnTo>
                      <a:pt x="437" y="413"/>
                    </a:lnTo>
                    <a:lnTo>
                      <a:pt x="437" y="413"/>
                    </a:lnTo>
                    <a:lnTo>
                      <a:pt x="439" y="413"/>
                    </a:lnTo>
                    <a:lnTo>
                      <a:pt x="439" y="414"/>
                    </a:lnTo>
                    <a:lnTo>
                      <a:pt x="440" y="414"/>
                    </a:lnTo>
                    <a:lnTo>
                      <a:pt x="440" y="414"/>
                    </a:lnTo>
                    <a:lnTo>
                      <a:pt x="440" y="413"/>
                    </a:lnTo>
                    <a:lnTo>
                      <a:pt x="441" y="413"/>
                    </a:lnTo>
                    <a:lnTo>
                      <a:pt x="441" y="414"/>
                    </a:lnTo>
                    <a:lnTo>
                      <a:pt x="441" y="414"/>
                    </a:lnTo>
                    <a:lnTo>
                      <a:pt x="442" y="415"/>
                    </a:lnTo>
                    <a:lnTo>
                      <a:pt x="442" y="415"/>
                    </a:lnTo>
                    <a:lnTo>
                      <a:pt x="442" y="415"/>
                    </a:lnTo>
                    <a:lnTo>
                      <a:pt x="442" y="416"/>
                    </a:lnTo>
                    <a:lnTo>
                      <a:pt x="444" y="417"/>
                    </a:lnTo>
                    <a:lnTo>
                      <a:pt x="444" y="418"/>
                    </a:lnTo>
                    <a:lnTo>
                      <a:pt x="444" y="418"/>
                    </a:lnTo>
                    <a:lnTo>
                      <a:pt x="444" y="418"/>
                    </a:lnTo>
                    <a:lnTo>
                      <a:pt x="444" y="419"/>
                    </a:lnTo>
                    <a:lnTo>
                      <a:pt x="445" y="419"/>
                    </a:lnTo>
                    <a:lnTo>
                      <a:pt x="445" y="420"/>
                    </a:lnTo>
                    <a:lnTo>
                      <a:pt x="445" y="420"/>
                    </a:lnTo>
                    <a:lnTo>
                      <a:pt x="445" y="421"/>
                    </a:lnTo>
                    <a:lnTo>
                      <a:pt x="445" y="421"/>
                    </a:lnTo>
                    <a:lnTo>
                      <a:pt x="445" y="421"/>
                    </a:lnTo>
                    <a:lnTo>
                      <a:pt x="445" y="422"/>
                    </a:lnTo>
                    <a:lnTo>
                      <a:pt x="445" y="422"/>
                    </a:lnTo>
                    <a:lnTo>
                      <a:pt x="445" y="423"/>
                    </a:lnTo>
                    <a:lnTo>
                      <a:pt x="445" y="422"/>
                    </a:lnTo>
                    <a:lnTo>
                      <a:pt x="445" y="422"/>
                    </a:lnTo>
                    <a:lnTo>
                      <a:pt x="445" y="423"/>
                    </a:lnTo>
                    <a:lnTo>
                      <a:pt x="444" y="423"/>
                    </a:lnTo>
                    <a:lnTo>
                      <a:pt x="444" y="423"/>
                    </a:lnTo>
                    <a:lnTo>
                      <a:pt x="444" y="423"/>
                    </a:lnTo>
                    <a:lnTo>
                      <a:pt x="444" y="424"/>
                    </a:lnTo>
                    <a:lnTo>
                      <a:pt x="444" y="424"/>
                    </a:lnTo>
                    <a:lnTo>
                      <a:pt x="444" y="424"/>
                    </a:lnTo>
                    <a:lnTo>
                      <a:pt x="444" y="424"/>
                    </a:lnTo>
                    <a:lnTo>
                      <a:pt x="444" y="425"/>
                    </a:lnTo>
                    <a:lnTo>
                      <a:pt x="444" y="425"/>
                    </a:lnTo>
                    <a:lnTo>
                      <a:pt x="444" y="425"/>
                    </a:lnTo>
                    <a:lnTo>
                      <a:pt x="444" y="425"/>
                    </a:lnTo>
                    <a:lnTo>
                      <a:pt x="445" y="425"/>
                    </a:lnTo>
                    <a:lnTo>
                      <a:pt x="445" y="426"/>
                    </a:lnTo>
                    <a:lnTo>
                      <a:pt x="444" y="425"/>
                    </a:lnTo>
                    <a:lnTo>
                      <a:pt x="444" y="426"/>
                    </a:lnTo>
                    <a:lnTo>
                      <a:pt x="444" y="426"/>
                    </a:lnTo>
                    <a:lnTo>
                      <a:pt x="444" y="426"/>
                    </a:lnTo>
                    <a:lnTo>
                      <a:pt x="444" y="426"/>
                    </a:lnTo>
                    <a:lnTo>
                      <a:pt x="444" y="426"/>
                    </a:lnTo>
                    <a:lnTo>
                      <a:pt x="443" y="426"/>
                    </a:lnTo>
                    <a:lnTo>
                      <a:pt x="443" y="426"/>
                    </a:lnTo>
                    <a:lnTo>
                      <a:pt x="443" y="426"/>
                    </a:lnTo>
                    <a:lnTo>
                      <a:pt x="443" y="426"/>
                    </a:lnTo>
                    <a:lnTo>
                      <a:pt x="442" y="426"/>
                    </a:lnTo>
                    <a:lnTo>
                      <a:pt x="442" y="426"/>
                    </a:lnTo>
                    <a:lnTo>
                      <a:pt x="442" y="426"/>
                    </a:lnTo>
                    <a:lnTo>
                      <a:pt x="442" y="427"/>
                    </a:lnTo>
                    <a:lnTo>
                      <a:pt x="442" y="427"/>
                    </a:lnTo>
                    <a:lnTo>
                      <a:pt x="442" y="427"/>
                    </a:lnTo>
                    <a:lnTo>
                      <a:pt x="442" y="427"/>
                    </a:lnTo>
                    <a:lnTo>
                      <a:pt x="441" y="427"/>
                    </a:lnTo>
                    <a:lnTo>
                      <a:pt x="441" y="427"/>
                    </a:lnTo>
                    <a:lnTo>
                      <a:pt x="441" y="427"/>
                    </a:lnTo>
                    <a:lnTo>
                      <a:pt x="441" y="428"/>
                    </a:lnTo>
                    <a:lnTo>
                      <a:pt x="441" y="428"/>
                    </a:lnTo>
                    <a:lnTo>
                      <a:pt x="441" y="428"/>
                    </a:lnTo>
                    <a:lnTo>
                      <a:pt x="441" y="428"/>
                    </a:lnTo>
                    <a:lnTo>
                      <a:pt x="441" y="429"/>
                    </a:lnTo>
                    <a:lnTo>
                      <a:pt x="441" y="429"/>
                    </a:lnTo>
                    <a:lnTo>
                      <a:pt x="441" y="429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39" y="430"/>
                    </a:lnTo>
                    <a:lnTo>
                      <a:pt x="439" y="430"/>
                    </a:lnTo>
                    <a:lnTo>
                      <a:pt x="439" y="430"/>
                    </a:lnTo>
                    <a:lnTo>
                      <a:pt x="439" y="430"/>
                    </a:lnTo>
                    <a:lnTo>
                      <a:pt x="439" y="430"/>
                    </a:lnTo>
                    <a:lnTo>
                      <a:pt x="439" y="431"/>
                    </a:lnTo>
                    <a:lnTo>
                      <a:pt x="439" y="431"/>
                    </a:lnTo>
                    <a:lnTo>
                      <a:pt x="439" y="431"/>
                    </a:lnTo>
                    <a:lnTo>
                      <a:pt x="439" y="431"/>
                    </a:lnTo>
                    <a:lnTo>
                      <a:pt x="439" y="431"/>
                    </a:lnTo>
                    <a:lnTo>
                      <a:pt x="439" y="431"/>
                    </a:lnTo>
                    <a:lnTo>
                      <a:pt x="439" y="431"/>
                    </a:lnTo>
                    <a:lnTo>
                      <a:pt x="439" y="431"/>
                    </a:lnTo>
                    <a:lnTo>
                      <a:pt x="439" y="432"/>
                    </a:lnTo>
                    <a:lnTo>
                      <a:pt x="439" y="432"/>
                    </a:lnTo>
                    <a:lnTo>
                      <a:pt x="439" y="432"/>
                    </a:lnTo>
                    <a:lnTo>
                      <a:pt x="439" y="432"/>
                    </a:lnTo>
                    <a:lnTo>
                      <a:pt x="439" y="432"/>
                    </a:lnTo>
                    <a:lnTo>
                      <a:pt x="439" y="432"/>
                    </a:lnTo>
                    <a:lnTo>
                      <a:pt x="439" y="432"/>
                    </a:lnTo>
                    <a:lnTo>
                      <a:pt x="439" y="433"/>
                    </a:lnTo>
                    <a:lnTo>
                      <a:pt x="439" y="433"/>
                    </a:lnTo>
                    <a:lnTo>
                      <a:pt x="438" y="433"/>
                    </a:lnTo>
                    <a:lnTo>
                      <a:pt x="438" y="433"/>
                    </a:lnTo>
                    <a:lnTo>
                      <a:pt x="439" y="433"/>
                    </a:lnTo>
                    <a:lnTo>
                      <a:pt x="439" y="433"/>
                    </a:lnTo>
                    <a:lnTo>
                      <a:pt x="438" y="433"/>
                    </a:lnTo>
                    <a:lnTo>
                      <a:pt x="438" y="434"/>
                    </a:lnTo>
                    <a:lnTo>
                      <a:pt x="438" y="434"/>
                    </a:lnTo>
                    <a:lnTo>
                      <a:pt x="438" y="434"/>
                    </a:lnTo>
                    <a:lnTo>
                      <a:pt x="438" y="434"/>
                    </a:lnTo>
                    <a:lnTo>
                      <a:pt x="437" y="434"/>
                    </a:lnTo>
                    <a:lnTo>
                      <a:pt x="437" y="434"/>
                    </a:lnTo>
                    <a:lnTo>
                      <a:pt x="438" y="435"/>
                    </a:lnTo>
                    <a:lnTo>
                      <a:pt x="438" y="435"/>
                    </a:lnTo>
                    <a:lnTo>
                      <a:pt x="438" y="435"/>
                    </a:lnTo>
                    <a:lnTo>
                      <a:pt x="438" y="435"/>
                    </a:lnTo>
                    <a:lnTo>
                      <a:pt x="437" y="435"/>
                    </a:lnTo>
                    <a:lnTo>
                      <a:pt x="437" y="435"/>
                    </a:lnTo>
                    <a:lnTo>
                      <a:pt x="437" y="435"/>
                    </a:lnTo>
                    <a:lnTo>
                      <a:pt x="437" y="435"/>
                    </a:lnTo>
                    <a:lnTo>
                      <a:pt x="437" y="436"/>
                    </a:lnTo>
                    <a:lnTo>
                      <a:pt x="438" y="436"/>
                    </a:lnTo>
                    <a:lnTo>
                      <a:pt x="438" y="436"/>
                    </a:lnTo>
                    <a:lnTo>
                      <a:pt x="438" y="436"/>
                    </a:lnTo>
                    <a:lnTo>
                      <a:pt x="437" y="436"/>
                    </a:lnTo>
                    <a:lnTo>
                      <a:pt x="437" y="436"/>
                    </a:lnTo>
                    <a:lnTo>
                      <a:pt x="437" y="436"/>
                    </a:lnTo>
                    <a:lnTo>
                      <a:pt x="437" y="436"/>
                    </a:lnTo>
                    <a:lnTo>
                      <a:pt x="437" y="437"/>
                    </a:lnTo>
                    <a:lnTo>
                      <a:pt x="437" y="437"/>
                    </a:lnTo>
                    <a:lnTo>
                      <a:pt x="436" y="437"/>
                    </a:lnTo>
                    <a:lnTo>
                      <a:pt x="436" y="437"/>
                    </a:lnTo>
                    <a:lnTo>
                      <a:pt x="436" y="437"/>
                    </a:lnTo>
                    <a:lnTo>
                      <a:pt x="436" y="437"/>
                    </a:lnTo>
                    <a:lnTo>
                      <a:pt x="436" y="437"/>
                    </a:lnTo>
                    <a:lnTo>
                      <a:pt x="436" y="437"/>
                    </a:lnTo>
                    <a:lnTo>
                      <a:pt x="436" y="437"/>
                    </a:lnTo>
                    <a:lnTo>
                      <a:pt x="436" y="438"/>
                    </a:lnTo>
                    <a:lnTo>
                      <a:pt x="436" y="437"/>
                    </a:lnTo>
                    <a:lnTo>
                      <a:pt x="436" y="438"/>
                    </a:lnTo>
                    <a:lnTo>
                      <a:pt x="437" y="438"/>
                    </a:lnTo>
                    <a:lnTo>
                      <a:pt x="436" y="438"/>
                    </a:lnTo>
                    <a:lnTo>
                      <a:pt x="437" y="438"/>
                    </a:lnTo>
                    <a:lnTo>
                      <a:pt x="437" y="438"/>
                    </a:lnTo>
                    <a:lnTo>
                      <a:pt x="437" y="439"/>
                    </a:lnTo>
                    <a:lnTo>
                      <a:pt x="437" y="439"/>
                    </a:lnTo>
                    <a:lnTo>
                      <a:pt x="437" y="439"/>
                    </a:lnTo>
                    <a:lnTo>
                      <a:pt x="437" y="439"/>
                    </a:lnTo>
                    <a:lnTo>
                      <a:pt x="437" y="439"/>
                    </a:lnTo>
                    <a:lnTo>
                      <a:pt x="437" y="440"/>
                    </a:lnTo>
                    <a:lnTo>
                      <a:pt x="437" y="440"/>
                    </a:lnTo>
                    <a:lnTo>
                      <a:pt x="437" y="440"/>
                    </a:lnTo>
                    <a:lnTo>
                      <a:pt x="437" y="440"/>
                    </a:lnTo>
                    <a:lnTo>
                      <a:pt x="437" y="440"/>
                    </a:lnTo>
                    <a:lnTo>
                      <a:pt x="437" y="440"/>
                    </a:lnTo>
                    <a:lnTo>
                      <a:pt x="437" y="440"/>
                    </a:lnTo>
                    <a:lnTo>
                      <a:pt x="437" y="441"/>
                    </a:lnTo>
                    <a:lnTo>
                      <a:pt x="437" y="441"/>
                    </a:lnTo>
                    <a:lnTo>
                      <a:pt x="437" y="441"/>
                    </a:lnTo>
                    <a:lnTo>
                      <a:pt x="437" y="441"/>
                    </a:lnTo>
                    <a:lnTo>
                      <a:pt x="437" y="442"/>
                    </a:lnTo>
                    <a:lnTo>
                      <a:pt x="437" y="442"/>
                    </a:lnTo>
                    <a:lnTo>
                      <a:pt x="437" y="442"/>
                    </a:lnTo>
                    <a:lnTo>
                      <a:pt x="437" y="442"/>
                    </a:lnTo>
                    <a:lnTo>
                      <a:pt x="437" y="442"/>
                    </a:lnTo>
                    <a:lnTo>
                      <a:pt x="437" y="442"/>
                    </a:lnTo>
                    <a:lnTo>
                      <a:pt x="437" y="443"/>
                    </a:lnTo>
                    <a:lnTo>
                      <a:pt x="437" y="443"/>
                    </a:lnTo>
                    <a:lnTo>
                      <a:pt x="437" y="442"/>
                    </a:lnTo>
                    <a:lnTo>
                      <a:pt x="437" y="442"/>
                    </a:lnTo>
                    <a:lnTo>
                      <a:pt x="437" y="443"/>
                    </a:lnTo>
                    <a:lnTo>
                      <a:pt x="438" y="443"/>
                    </a:lnTo>
                    <a:lnTo>
                      <a:pt x="438" y="443"/>
                    </a:lnTo>
                    <a:lnTo>
                      <a:pt x="438" y="443"/>
                    </a:lnTo>
                    <a:lnTo>
                      <a:pt x="438" y="443"/>
                    </a:lnTo>
                    <a:lnTo>
                      <a:pt x="438" y="443"/>
                    </a:lnTo>
                    <a:lnTo>
                      <a:pt x="438" y="443"/>
                    </a:lnTo>
                    <a:lnTo>
                      <a:pt x="438" y="444"/>
                    </a:lnTo>
                    <a:lnTo>
                      <a:pt x="438" y="444"/>
                    </a:lnTo>
                    <a:lnTo>
                      <a:pt x="438" y="444"/>
                    </a:lnTo>
                    <a:lnTo>
                      <a:pt x="438" y="444"/>
                    </a:lnTo>
                    <a:lnTo>
                      <a:pt x="438" y="445"/>
                    </a:lnTo>
                    <a:lnTo>
                      <a:pt x="438" y="444"/>
                    </a:lnTo>
                    <a:lnTo>
                      <a:pt x="437" y="444"/>
                    </a:lnTo>
                    <a:lnTo>
                      <a:pt x="437" y="445"/>
                    </a:lnTo>
                    <a:lnTo>
                      <a:pt x="438" y="445"/>
                    </a:lnTo>
                    <a:lnTo>
                      <a:pt x="438" y="445"/>
                    </a:lnTo>
                    <a:lnTo>
                      <a:pt x="438" y="445"/>
                    </a:lnTo>
                    <a:lnTo>
                      <a:pt x="438" y="445"/>
                    </a:lnTo>
                    <a:lnTo>
                      <a:pt x="438" y="445"/>
                    </a:lnTo>
                    <a:lnTo>
                      <a:pt x="438" y="445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7"/>
                    </a:lnTo>
                    <a:lnTo>
                      <a:pt x="438" y="447"/>
                    </a:lnTo>
                    <a:lnTo>
                      <a:pt x="438" y="447"/>
                    </a:lnTo>
                    <a:lnTo>
                      <a:pt x="438" y="447"/>
                    </a:lnTo>
                    <a:lnTo>
                      <a:pt x="438" y="447"/>
                    </a:lnTo>
                    <a:lnTo>
                      <a:pt x="439" y="447"/>
                    </a:lnTo>
                    <a:lnTo>
                      <a:pt x="439" y="447"/>
                    </a:lnTo>
                    <a:lnTo>
                      <a:pt x="439" y="447"/>
                    </a:lnTo>
                    <a:lnTo>
                      <a:pt x="439" y="447"/>
                    </a:lnTo>
                    <a:lnTo>
                      <a:pt x="439" y="447"/>
                    </a:lnTo>
                    <a:lnTo>
                      <a:pt x="439" y="447"/>
                    </a:lnTo>
                    <a:lnTo>
                      <a:pt x="439" y="448"/>
                    </a:lnTo>
                    <a:lnTo>
                      <a:pt x="439" y="447"/>
                    </a:lnTo>
                    <a:lnTo>
                      <a:pt x="439" y="447"/>
                    </a:lnTo>
                    <a:lnTo>
                      <a:pt x="439" y="448"/>
                    </a:lnTo>
                    <a:lnTo>
                      <a:pt x="440" y="448"/>
                    </a:lnTo>
                    <a:lnTo>
                      <a:pt x="440" y="448"/>
                    </a:lnTo>
                    <a:lnTo>
                      <a:pt x="440" y="448"/>
                    </a:lnTo>
                    <a:lnTo>
                      <a:pt x="440" y="449"/>
                    </a:lnTo>
                    <a:lnTo>
                      <a:pt x="440" y="449"/>
                    </a:lnTo>
                    <a:lnTo>
                      <a:pt x="439" y="449"/>
                    </a:lnTo>
                    <a:lnTo>
                      <a:pt x="439" y="449"/>
                    </a:lnTo>
                    <a:lnTo>
                      <a:pt x="439" y="449"/>
                    </a:lnTo>
                    <a:lnTo>
                      <a:pt x="439" y="449"/>
                    </a:lnTo>
                    <a:lnTo>
                      <a:pt x="439" y="449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40" y="451"/>
                    </a:lnTo>
                    <a:lnTo>
                      <a:pt x="440" y="451"/>
                    </a:lnTo>
                    <a:lnTo>
                      <a:pt x="440" y="451"/>
                    </a:lnTo>
                    <a:lnTo>
                      <a:pt x="440" y="451"/>
                    </a:lnTo>
                    <a:lnTo>
                      <a:pt x="440" y="451"/>
                    </a:lnTo>
                    <a:lnTo>
                      <a:pt x="440" y="451"/>
                    </a:lnTo>
                    <a:lnTo>
                      <a:pt x="440" y="452"/>
                    </a:lnTo>
                    <a:lnTo>
                      <a:pt x="441" y="452"/>
                    </a:lnTo>
                    <a:lnTo>
                      <a:pt x="441" y="452"/>
                    </a:lnTo>
                    <a:lnTo>
                      <a:pt x="441" y="452"/>
                    </a:lnTo>
                    <a:lnTo>
                      <a:pt x="441" y="452"/>
                    </a:lnTo>
                    <a:lnTo>
                      <a:pt x="441" y="452"/>
                    </a:lnTo>
                    <a:lnTo>
                      <a:pt x="440" y="452"/>
                    </a:lnTo>
                    <a:lnTo>
                      <a:pt x="440" y="453"/>
                    </a:lnTo>
                    <a:lnTo>
                      <a:pt x="441" y="453"/>
                    </a:lnTo>
                    <a:lnTo>
                      <a:pt x="440" y="453"/>
                    </a:lnTo>
                    <a:lnTo>
                      <a:pt x="441" y="453"/>
                    </a:lnTo>
                    <a:lnTo>
                      <a:pt x="440" y="453"/>
                    </a:lnTo>
                    <a:lnTo>
                      <a:pt x="440" y="453"/>
                    </a:lnTo>
                    <a:lnTo>
                      <a:pt x="440" y="453"/>
                    </a:lnTo>
                    <a:lnTo>
                      <a:pt x="441" y="453"/>
                    </a:lnTo>
                    <a:lnTo>
                      <a:pt x="441" y="454"/>
                    </a:lnTo>
                    <a:lnTo>
                      <a:pt x="441" y="454"/>
                    </a:lnTo>
                    <a:lnTo>
                      <a:pt x="441" y="454"/>
                    </a:lnTo>
                    <a:lnTo>
                      <a:pt x="441" y="454"/>
                    </a:lnTo>
                    <a:lnTo>
                      <a:pt x="442" y="454"/>
                    </a:lnTo>
                    <a:lnTo>
                      <a:pt x="442" y="455"/>
                    </a:lnTo>
                    <a:lnTo>
                      <a:pt x="441" y="455"/>
                    </a:lnTo>
                    <a:lnTo>
                      <a:pt x="441" y="455"/>
                    </a:lnTo>
                    <a:lnTo>
                      <a:pt x="441" y="455"/>
                    </a:lnTo>
                    <a:lnTo>
                      <a:pt x="441" y="455"/>
                    </a:lnTo>
                    <a:lnTo>
                      <a:pt x="441" y="456"/>
                    </a:lnTo>
                    <a:lnTo>
                      <a:pt x="440" y="456"/>
                    </a:lnTo>
                    <a:lnTo>
                      <a:pt x="440" y="456"/>
                    </a:lnTo>
                    <a:lnTo>
                      <a:pt x="440" y="456"/>
                    </a:lnTo>
                    <a:lnTo>
                      <a:pt x="440" y="456"/>
                    </a:lnTo>
                    <a:lnTo>
                      <a:pt x="440" y="457"/>
                    </a:lnTo>
                    <a:lnTo>
                      <a:pt x="440" y="457"/>
                    </a:lnTo>
                    <a:lnTo>
                      <a:pt x="440" y="456"/>
                    </a:lnTo>
                    <a:lnTo>
                      <a:pt x="439" y="456"/>
                    </a:lnTo>
                    <a:lnTo>
                      <a:pt x="438" y="456"/>
                    </a:lnTo>
                    <a:lnTo>
                      <a:pt x="438" y="456"/>
                    </a:lnTo>
                    <a:lnTo>
                      <a:pt x="437" y="457"/>
                    </a:lnTo>
                    <a:lnTo>
                      <a:pt x="437" y="457"/>
                    </a:lnTo>
                    <a:lnTo>
                      <a:pt x="437" y="457"/>
                    </a:lnTo>
                    <a:lnTo>
                      <a:pt x="437" y="457"/>
                    </a:lnTo>
                    <a:lnTo>
                      <a:pt x="437" y="457"/>
                    </a:lnTo>
                    <a:lnTo>
                      <a:pt x="436" y="457"/>
                    </a:lnTo>
                    <a:lnTo>
                      <a:pt x="436" y="457"/>
                    </a:lnTo>
                    <a:lnTo>
                      <a:pt x="436" y="457"/>
                    </a:lnTo>
                    <a:lnTo>
                      <a:pt x="435" y="458"/>
                    </a:lnTo>
                    <a:lnTo>
                      <a:pt x="435" y="458"/>
                    </a:lnTo>
                    <a:lnTo>
                      <a:pt x="436" y="458"/>
                    </a:lnTo>
                    <a:lnTo>
                      <a:pt x="436" y="458"/>
                    </a:lnTo>
                    <a:lnTo>
                      <a:pt x="436" y="458"/>
                    </a:lnTo>
                    <a:lnTo>
                      <a:pt x="436" y="459"/>
                    </a:lnTo>
                    <a:lnTo>
                      <a:pt x="435" y="459"/>
                    </a:lnTo>
                    <a:lnTo>
                      <a:pt x="435" y="459"/>
                    </a:lnTo>
                    <a:lnTo>
                      <a:pt x="435" y="459"/>
                    </a:lnTo>
                    <a:lnTo>
                      <a:pt x="435" y="460"/>
                    </a:lnTo>
                    <a:lnTo>
                      <a:pt x="434" y="460"/>
                    </a:lnTo>
                    <a:lnTo>
                      <a:pt x="434" y="460"/>
                    </a:lnTo>
                    <a:lnTo>
                      <a:pt x="434" y="460"/>
                    </a:lnTo>
                    <a:lnTo>
                      <a:pt x="433" y="460"/>
                    </a:lnTo>
                    <a:lnTo>
                      <a:pt x="433" y="460"/>
                    </a:lnTo>
                    <a:lnTo>
                      <a:pt x="433" y="459"/>
                    </a:lnTo>
                    <a:lnTo>
                      <a:pt x="433" y="460"/>
                    </a:lnTo>
                    <a:lnTo>
                      <a:pt x="433" y="460"/>
                    </a:lnTo>
                    <a:lnTo>
                      <a:pt x="433" y="460"/>
                    </a:lnTo>
                    <a:lnTo>
                      <a:pt x="433" y="460"/>
                    </a:lnTo>
                    <a:lnTo>
                      <a:pt x="432" y="460"/>
                    </a:lnTo>
                    <a:lnTo>
                      <a:pt x="432" y="461"/>
                    </a:lnTo>
                    <a:lnTo>
                      <a:pt x="432" y="461"/>
                    </a:lnTo>
                    <a:lnTo>
                      <a:pt x="432" y="461"/>
                    </a:lnTo>
                    <a:lnTo>
                      <a:pt x="433" y="461"/>
                    </a:lnTo>
                    <a:lnTo>
                      <a:pt x="433" y="461"/>
                    </a:lnTo>
                    <a:lnTo>
                      <a:pt x="433" y="461"/>
                    </a:lnTo>
                    <a:lnTo>
                      <a:pt x="432" y="461"/>
                    </a:lnTo>
                    <a:lnTo>
                      <a:pt x="431" y="462"/>
                    </a:lnTo>
                    <a:lnTo>
                      <a:pt x="431" y="462"/>
                    </a:lnTo>
                    <a:lnTo>
                      <a:pt x="431" y="461"/>
                    </a:lnTo>
                    <a:lnTo>
                      <a:pt x="431" y="461"/>
                    </a:lnTo>
                    <a:lnTo>
                      <a:pt x="430" y="461"/>
                    </a:lnTo>
                    <a:lnTo>
                      <a:pt x="430" y="461"/>
                    </a:lnTo>
                    <a:lnTo>
                      <a:pt x="430" y="462"/>
                    </a:lnTo>
                    <a:lnTo>
                      <a:pt x="430" y="462"/>
                    </a:lnTo>
                    <a:lnTo>
                      <a:pt x="430" y="462"/>
                    </a:lnTo>
                    <a:lnTo>
                      <a:pt x="430" y="463"/>
                    </a:lnTo>
                    <a:lnTo>
                      <a:pt x="430" y="463"/>
                    </a:lnTo>
                    <a:lnTo>
                      <a:pt x="430" y="463"/>
                    </a:lnTo>
                    <a:lnTo>
                      <a:pt x="430" y="463"/>
                    </a:lnTo>
                    <a:lnTo>
                      <a:pt x="429" y="463"/>
                    </a:lnTo>
                    <a:lnTo>
                      <a:pt x="429" y="463"/>
                    </a:lnTo>
                    <a:lnTo>
                      <a:pt x="429" y="462"/>
                    </a:lnTo>
                    <a:lnTo>
                      <a:pt x="428" y="462"/>
                    </a:lnTo>
                    <a:lnTo>
                      <a:pt x="428" y="463"/>
                    </a:lnTo>
                    <a:lnTo>
                      <a:pt x="428" y="464"/>
                    </a:lnTo>
                    <a:lnTo>
                      <a:pt x="427" y="464"/>
                    </a:lnTo>
                    <a:lnTo>
                      <a:pt x="427" y="464"/>
                    </a:lnTo>
                    <a:lnTo>
                      <a:pt x="427" y="464"/>
                    </a:lnTo>
                    <a:lnTo>
                      <a:pt x="426" y="464"/>
                    </a:lnTo>
                    <a:lnTo>
                      <a:pt x="426" y="464"/>
                    </a:lnTo>
                    <a:lnTo>
                      <a:pt x="426" y="464"/>
                    </a:lnTo>
                    <a:lnTo>
                      <a:pt x="425" y="465"/>
                    </a:lnTo>
                    <a:lnTo>
                      <a:pt x="426" y="465"/>
                    </a:lnTo>
                    <a:lnTo>
                      <a:pt x="426" y="465"/>
                    </a:lnTo>
                    <a:lnTo>
                      <a:pt x="425" y="465"/>
                    </a:lnTo>
                    <a:lnTo>
                      <a:pt x="425" y="465"/>
                    </a:lnTo>
                    <a:lnTo>
                      <a:pt x="425" y="465"/>
                    </a:lnTo>
                    <a:lnTo>
                      <a:pt x="425" y="465"/>
                    </a:lnTo>
                    <a:lnTo>
                      <a:pt x="425" y="465"/>
                    </a:lnTo>
                    <a:lnTo>
                      <a:pt x="424" y="465"/>
                    </a:lnTo>
                    <a:lnTo>
                      <a:pt x="424" y="465"/>
                    </a:lnTo>
                    <a:lnTo>
                      <a:pt x="423" y="465"/>
                    </a:lnTo>
                    <a:lnTo>
                      <a:pt x="423" y="465"/>
                    </a:lnTo>
                    <a:lnTo>
                      <a:pt x="423" y="466"/>
                    </a:lnTo>
                    <a:lnTo>
                      <a:pt x="423" y="466"/>
                    </a:lnTo>
                    <a:lnTo>
                      <a:pt x="423" y="466"/>
                    </a:lnTo>
                    <a:lnTo>
                      <a:pt x="422" y="467"/>
                    </a:lnTo>
                    <a:lnTo>
                      <a:pt x="422" y="467"/>
                    </a:lnTo>
                    <a:lnTo>
                      <a:pt x="423" y="467"/>
                    </a:lnTo>
                    <a:lnTo>
                      <a:pt x="422" y="468"/>
                    </a:lnTo>
                    <a:lnTo>
                      <a:pt x="422" y="467"/>
                    </a:lnTo>
                    <a:lnTo>
                      <a:pt x="422" y="467"/>
                    </a:lnTo>
                    <a:lnTo>
                      <a:pt x="422" y="466"/>
                    </a:lnTo>
                    <a:lnTo>
                      <a:pt x="422" y="466"/>
                    </a:lnTo>
                    <a:lnTo>
                      <a:pt x="422" y="466"/>
                    </a:lnTo>
                    <a:lnTo>
                      <a:pt x="422" y="465"/>
                    </a:lnTo>
                    <a:lnTo>
                      <a:pt x="422" y="465"/>
                    </a:lnTo>
                    <a:lnTo>
                      <a:pt x="422" y="465"/>
                    </a:lnTo>
                    <a:lnTo>
                      <a:pt x="422" y="465"/>
                    </a:lnTo>
                    <a:lnTo>
                      <a:pt x="421" y="465"/>
                    </a:lnTo>
                    <a:lnTo>
                      <a:pt x="421" y="465"/>
                    </a:lnTo>
                    <a:lnTo>
                      <a:pt x="421" y="465"/>
                    </a:lnTo>
                    <a:lnTo>
                      <a:pt x="420" y="465"/>
                    </a:lnTo>
                    <a:lnTo>
                      <a:pt x="420" y="466"/>
                    </a:lnTo>
                    <a:lnTo>
                      <a:pt x="420" y="466"/>
                    </a:lnTo>
                    <a:lnTo>
                      <a:pt x="420" y="465"/>
                    </a:lnTo>
                    <a:lnTo>
                      <a:pt x="420" y="465"/>
                    </a:lnTo>
                    <a:lnTo>
                      <a:pt x="420" y="466"/>
                    </a:lnTo>
                    <a:lnTo>
                      <a:pt x="419" y="467"/>
                    </a:lnTo>
                    <a:lnTo>
                      <a:pt x="419" y="467"/>
                    </a:lnTo>
                    <a:lnTo>
                      <a:pt x="419" y="467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8"/>
                    </a:lnTo>
                    <a:lnTo>
                      <a:pt x="418" y="468"/>
                    </a:lnTo>
                    <a:lnTo>
                      <a:pt x="417" y="468"/>
                    </a:lnTo>
                    <a:lnTo>
                      <a:pt x="416" y="468"/>
                    </a:lnTo>
                    <a:lnTo>
                      <a:pt x="416" y="468"/>
                    </a:lnTo>
                    <a:lnTo>
                      <a:pt x="417" y="469"/>
                    </a:lnTo>
                    <a:lnTo>
                      <a:pt x="417" y="469"/>
                    </a:lnTo>
                    <a:lnTo>
                      <a:pt x="417" y="470"/>
                    </a:lnTo>
                    <a:lnTo>
                      <a:pt x="416" y="470"/>
                    </a:lnTo>
                    <a:lnTo>
                      <a:pt x="416" y="470"/>
                    </a:lnTo>
                    <a:lnTo>
                      <a:pt x="416" y="470"/>
                    </a:lnTo>
                    <a:lnTo>
                      <a:pt x="416" y="469"/>
                    </a:lnTo>
                    <a:lnTo>
                      <a:pt x="416" y="469"/>
                    </a:lnTo>
                    <a:lnTo>
                      <a:pt x="415" y="469"/>
                    </a:lnTo>
                    <a:lnTo>
                      <a:pt x="415" y="469"/>
                    </a:lnTo>
                    <a:lnTo>
                      <a:pt x="415" y="469"/>
                    </a:lnTo>
                    <a:lnTo>
                      <a:pt x="415" y="470"/>
                    </a:lnTo>
                    <a:lnTo>
                      <a:pt x="415" y="470"/>
                    </a:lnTo>
                    <a:lnTo>
                      <a:pt x="415" y="470"/>
                    </a:lnTo>
                    <a:lnTo>
                      <a:pt x="415" y="470"/>
                    </a:lnTo>
                    <a:lnTo>
                      <a:pt x="415" y="471"/>
                    </a:lnTo>
                    <a:lnTo>
                      <a:pt x="414" y="471"/>
                    </a:lnTo>
                    <a:lnTo>
                      <a:pt x="414" y="471"/>
                    </a:lnTo>
                    <a:lnTo>
                      <a:pt x="414" y="472"/>
                    </a:lnTo>
                    <a:lnTo>
                      <a:pt x="414" y="472"/>
                    </a:lnTo>
                    <a:lnTo>
                      <a:pt x="415" y="473"/>
                    </a:lnTo>
                    <a:lnTo>
                      <a:pt x="415" y="473"/>
                    </a:lnTo>
                    <a:lnTo>
                      <a:pt x="415" y="473"/>
                    </a:lnTo>
                    <a:lnTo>
                      <a:pt x="415" y="473"/>
                    </a:lnTo>
                    <a:lnTo>
                      <a:pt x="416" y="474"/>
                    </a:lnTo>
                    <a:lnTo>
                      <a:pt x="416" y="474"/>
                    </a:lnTo>
                    <a:lnTo>
                      <a:pt x="415" y="474"/>
                    </a:lnTo>
                    <a:lnTo>
                      <a:pt x="415" y="474"/>
                    </a:lnTo>
                    <a:lnTo>
                      <a:pt x="415" y="474"/>
                    </a:lnTo>
                    <a:lnTo>
                      <a:pt x="415" y="475"/>
                    </a:lnTo>
                    <a:lnTo>
                      <a:pt x="414" y="475"/>
                    </a:lnTo>
                    <a:lnTo>
                      <a:pt x="414" y="475"/>
                    </a:lnTo>
                    <a:lnTo>
                      <a:pt x="413" y="476"/>
                    </a:lnTo>
                    <a:lnTo>
                      <a:pt x="413" y="475"/>
                    </a:lnTo>
                    <a:lnTo>
                      <a:pt x="413" y="475"/>
                    </a:lnTo>
                    <a:lnTo>
                      <a:pt x="413" y="475"/>
                    </a:lnTo>
                    <a:lnTo>
                      <a:pt x="413" y="475"/>
                    </a:lnTo>
                    <a:lnTo>
                      <a:pt x="413" y="475"/>
                    </a:lnTo>
                    <a:lnTo>
                      <a:pt x="412" y="475"/>
                    </a:lnTo>
                    <a:lnTo>
                      <a:pt x="412" y="475"/>
                    </a:lnTo>
                    <a:lnTo>
                      <a:pt x="412" y="476"/>
                    </a:lnTo>
                    <a:lnTo>
                      <a:pt x="411" y="477"/>
                    </a:lnTo>
                    <a:lnTo>
                      <a:pt x="410" y="477"/>
                    </a:lnTo>
                    <a:lnTo>
                      <a:pt x="410" y="477"/>
                    </a:lnTo>
                    <a:lnTo>
                      <a:pt x="410" y="477"/>
                    </a:lnTo>
                    <a:lnTo>
                      <a:pt x="410" y="477"/>
                    </a:lnTo>
                    <a:lnTo>
                      <a:pt x="409" y="478"/>
                    </a:lnTo>
                    <a:lnTo>
                      <a:pt x="409" y="478"/>
                    </a:lnTo>
                    <a:lnTo>
                      <a:pt x="408" y="478"/>
                    </a:lnTo>
                    <a:lnTo>
                      <a:pt x="408" y="478"/>
                    </a:lnTo>
                    <a:lnTo>
                      <a:pt x="408" y="478"/>
                    </a:lnTo>
                    <a:lnTo>
                      <a:pt x="408" y="477"/>
                    </a:lnTo>
                    <a:lnTo>
                      <a:pt x="408" y="477"/>
                    </a:lnTo>
                    <a:lnTo>
                      <a:pt x="408" y="477"/>
                    </a:lnTo>
                    <a:lnTo>
                      <a:pt x="407" y="477"/>
                    </a:lnTo>
                    <a:lnTo>
                      <a:pt x="406" y="477"/>
                    </a:lnTo>
                    <a:lnTo>
                      <a:pt x="406" y="477"/>
                    </a:lnTo>
                    <a:lnTo>
                      <a:pt x="406" y="477"/>
                    </a:lnTo>
                    <a:lnTo>
                      <a:pt x="406" y="477"/>
                    </a:lnTo>
                    <a:lnTo>
                      <a:pt x="406" y="477"/>
                    </a:lnTo>
                    <a:lnTo>
                      <a:pt x="406" y="478"/>
                    </a:lnTo>
                    <a:lnTo>
                      <a:pt x="406" y="478"/>
                    </a:lnTo>
                    <a:lnTo>
                      <a:pt x="406" y="478"/>
                    </a:lnTo>
                    <a:lnTo>
                      <a:pt x="406" y="478"/>
                    </a:lnTo>
                    <a:lnTo>
                      <a:pt x="405" y="478"/>
                    </a:lnTo>
                    <a:lnTo>
                      <a:pt x="405" y="479"/>
                    </a:lnTo>
                    <a:lnTo>
                      <a:pt x="405" y="479"/>
                    </a:lnTo>
                    <a:lnTo>
                      <a:pt x="405" y="479"/>
                    </a:lnTo>
                    <a:lnTo>
                      <a:pt x="405" y="480"/>
                    </a:lnTo>
                    <a:lnTo>
                      <a:pt x="405" y="480"/>
                    </a:lnTo>
                    <a:lnTo>
                      <a:pt x="405" y="480"/>
                    </a:lnTo>
                    <a:lnTo>
                      <a:pt x="405" y="481"/>
                    </a:lnTo>
                    <a:lnTo>
                      <a:pt x="404" y="480"/>
                    </a:lnTo>
                    <a:lnTo>
                      <a:pt x="404" y="481"/>
                    </a:lnTo>
                    <a:lnTo>
                      <a:pt x="403" y="481"/>
                    </a:lnTo>
                    <a:lnTo>
                      <a:pt x="403" y="481"/>
                    </a:lnTo>
                    <a:lnTo>
                      <a:pt x="403" y="481"/>
                    </a:lnTo>
                    <a:lnTo>
                      <a:pt x="403" y="481"/>
                    </a:lnTo>
                    <a:lnTo>
                      <a:pt x="402" y="481"/>
                    </a:lnTo>
                    <a:lnTo>
                      <a:pt x="402" y="481"/>
                    </a:lnTo>
                    <a:lnTo>
                      <a:pt x="401" y="481"/>
                    </a:lnTo>
                    <a:lnTo>
                      <a:pt x="401" y="481"/>
                    </a:lnTo>
                    <a:lnTo>
                      <a:pt x="401" y="480"/>
                    </a:lnTo>
                    <a:lnTo>
                      <a:pt x="401" y="480"/>
                    </a:lnTo>
                    <a:lnTo>
                      <a:pt x="401" y="480"/>
                    </a:lnTo>
                    <a:lnTo>
                      <a:pt x="401" y="480"/>
                    </a:lnTo>
                    <a:lnTo>
                      <a:pt x="401" y="479"/>
                    </a:lnTo>
                    <a:lnTo>
                      <a:pt x="400" y="479"/>
                    </a:lnTo>
                    <a:lnTo>
                      <a:pt x="400" y="480"/>
                    </a:lnTo>
                    <a:lnTo>
                      <a:pt x="400" y="480"/>
                    </a:lnTo>
                    <a:lnTo>
                      <a:pt x="399" y="480"/>
                    </a:lnTo>
                    <a:lnTo>
                      <a:pt x="399" y="480"/>
                    </a:lnTo>
                    <a:lnTo>
                      <a:pt x="399" y="481"/>
                    </a:lnTo>
                    <a:lnTo>
                      <a:pt x="399" y="482"/>
                    </a:lnTo>
                    <a:lnTo>
                      <a:pt x="398" y="482"/>
                    </a:lnTo>
                    <a:lnTo>
                      <a:pt x="398" y="482"/>
                    </a:lnTo>
                    <a:lnTo>
                      <a:pt x="399" y="483"/>
                    </a:lnTo>
                    <a:lnTo>
                      <a:pt x="399" y="483"/>
                    </a:lnTo>
                    <a:lnTo>
                      <a:pt x="399" y="483"/>
                    </a:lnTo>
                    <a:lnTo>
                      <a:pt x="398" y="483"/>
                    </a:lnTo>
                    <a:lnTo>
                      <a:pt x="398" y="483"/>
                    </a:lnTo>
                    <a:lnTo>
                      <a:pt x="398" y="482"/>
                    </a:lnTo>
                    <a:lnTo>
                      <a:pt x="397" y="482"/>
                    </a:lnTo>
                    <a:lnTo>
                      <a:pt x="397" y="482"/>
                    </a:lnTo>
                    <a:lnTo>
                      <a:pt x="396" y="483"/>
                    </a:lnTo>
                    <a:lnTo>
                      <a:pt x="396" y="483"/>
                    </a:lnTo>
                    <a:lnTo>
                      <a:pt x="396" y="483"/>
                    </a:lnTo>
                    <a:lnTo>
                      <a:pt x="396" y="483"/>
                    </a:lnTo>
                    <a:lnTo>
                      <a:pt x="396" y="483"/>
                    </a:lnTo>
                    <a:lnTo>
                      <a:pt x="396" y="483"/>
                    </a:lnTo>
                    <a:lnTo>
                      <a:pt x="395" y="484"/>
                    </a:lnTo>
                    <a:lnTo>
                      <a:pt x="395" y="484"/>
                    </a:lnTo>
                    <a:lnTo>
                      <a:pt x="396" y="484"/>
                    </a:lnTo>
                    <a:lnTo>
                      <a:pt x="396" y="484"/>
                    </a:lnTo>
                    <a:lnTo>
                      <a:pt x="396" y="484"/>
                    </a:lnTo>
                    <a:lnTo>
                      <a:pt x="396" y="485"/>
                    </a:lnTo>
                    <a:lnTo>
                      <a:pt x="396" y="485"/>
                    </a:lnTo>
                    <a:lnTo>
                      <a:pt x="396" y="485"/>
                    </a:lnTo>
                    <a:lnTo>
                      <a:pt x="395" y="485"/>
                    </a:lnTo>
                    <a:lnTo>
                      <a:pt x="395" y="485"/>
                    </a:lnTo>
                    <a:lnTo>
                      <a:pt x="395" y="485"/>
                    </a:lnTo>
                    <a:lnTo>
                      <a:pt x="395" y="484"/>
                    </a:lnTo>
                    <a:lnTo>
                      <a:pt x="395" y="485"/>
                    </a:lnTo>
                    <a:lnTo>
                      <a:pt x="394" y="485"/>
                    </a:lnTo>
                    <a:lnTo>
                      <a:pt x="394" y="485"/>
                    </a:lnTo>
                    <a:lnTo>
                      <a:pt x="393" y="485"/>
                    </a:lnTo>
                    <a:lnTo>
                      <a:pt x="393" y="484"/>
                    </a:lnTo>
                    <a:lnTo>
                      <a:pt x="393" y="484"/>
                    </a:lnTo>
                    <a:lnTo>
                      <a:pt x="393" y="484"/>
                    </a:lnTo>
                    <a:lnTo>
                      <a:pt x="392" y="484"/>
                    </a:lnTo>
                    <a:lnTo>
                      <a:pt x="392" y="484"/>
                    </a:lnTo>
                    <a:lnTo>
                      <a:pt x="392" y="485"/>
                    </a:lnTo>
                    <a:lnTo>
                      <a:pt x="392" y="485"/>
                    </a:lnTo>
                    <a:lnTo>
                      <a:pt x="391" y="485"/>
                    </a:lnTo>
                    <a:lnTo>
                      <a:pt x="391" y="486"/>
                    </a:lnTo>
                    <a:lnTo>
                      <a:pt x="391" y="485"/>
                    </a:lnTo>
                    <a:lnTo>
                      <a:pt x="390" y="486"/>
                    </a:lnTo>
                    <a:lnTo>
                      <a:pt x="390" y="486"/>
                    </a:lnTo>
                    <a:lnTo>
                      <a:pt x="390" y="486"/>
                    </a:lnTo>
                    <a:lnTo>
                      <a:pt x="389" y="486"/>
                    </a:lnTo>
                    <a:lnTo>
                      <a:pt x="389" y="486"/>
                    </a:lnTo>
                    <a:lnTo>
                      <a:pt x="389" y="486"/>
                    </a:lnTo>
                    <a:lnTo>
                      <a:pt x="389" y="486"/>
                    </a:lnTo>
                    <a:lnTo>
                      <a:pt x="389" y="485"/>
                    </a:lnTo>
                    <a:lnTo>
                      <a:pt x="389" y="485"/>
                    </a:lnTo>
                    <a:lnTo>
                      <a:pt x="389" y="485"/>
                    </a:lnTo>
                    <a:lnTo>
                      <a:pt x="388" y="484"/>
                    </a:lnTo>
                    <a:lnTo>
                      <a:pt x="388" y="485"/>
                    </a:lnTo>
                    <a:lnTo>
                      <a:pt x="388" y="485"/>
                    </a:lnTo>
                    <a:lnTo>
                      <a:pt x="388" y="484"/>
                    </a:lnTo>
                    <a:lnTo>
                      <a:pt x="388" y="484"/>
                    </a:lnTo>
                    <a:lnTo>
                      <a:pt x="388" y="484"/>
                    </a:lnTo>
                    <a:lnTo>
                      <a:pt x="388" y="483"/>
                    </a:lnTo>
                    <a:lnTo>
                      <a:pt x="388" y="483"/>
                    </a:lnTo>
                    <a:lnTo>
                      <a:pt x="388" y="482"/>
                    </a:lnTo>
                    <a:lnTo>
                      <a:pt x="388" y="482"/>
                    </a:lnTo>
                    <a:lnTo>
                      <a:pt x="388" y="482"/>
                    </a:lnTo>
                    <a:lnTo>
                      <a:pt x="387" y="482"/>
                    </a:lnTo>
                    <a:lnTo>
                      <a:pt x="387" y="482"/>
                    </a:lnTo>
                    <a:lnTo>
                      <a:pt x="387" y="482"/>
                    </a:lnTo>
                    <a:lnTo>
                      <a:pt x="386" y="483"/>
                    </a:lnTo>
                    <a:lnTo>
                      <a:pt x="386" y="483"/>
                    </a:lnTo>
                    <a:lnTo>
                      <a:pt x="386" y="482"/>
                    </a:lnTo>
                    <a:lnTo>
                      <a:pt x="385" y="482"/>
                    </a:lnTo>
                    <a:lnTo>
                      <a:pt x="385" y="482"/>
                    </a:lnTo>
                    <a:lnTo>
                      <a:pt x="385" y="481"/>
                    </a:lnTo>
                    <a:lnTo>
                      <a:pt x="384" y="481"/>
                    </a:lnTo>
                    <a:lnTo>
                      <a:pt x="384" y="481"/>
                    </a:lnTo>
                    <a:lnTo>
                      <a:pt x="383" y="481"/>
                    </a:lnTo>
                    <a:lnTo>
                      <a:pt x="383" y="480"/>
                    </a:lnTo>
                    <a:lnTo>
                      <a:pt x="383" y="479"/>
                    </a:lnTo>
                    <a:lnTo>
                      <a:pt x="382" y="479"/>
                    </a:lnTo>
                    <a:lnTo>
                      <a:pt x="382" y="479"/>
                    </a:lnTo>
                    <a:lnTo>
                      <a:pt x="382" y="479"/>
                    </a:lnTo>
                    <a:lnTo>
                      <a:pt x="381" y="480"/>
                    </a:lnTo>
                    <a:lnTo>
                      <a:pt x="381" y="480"/>
                    </a:lnTo>
                    <a:lnTo>
                      <a:pt x="381" y="480"/>
                    </a:lnTo>
                    <a:lnTo>
                      <a:pt x="379" y="480"/>
                    </a:lnTo>
                    <a:lnTo>
                      <a:pt x="379" y="480"/>
                    </a:lnTo>
                    <a:lnTo>
                      <a:pt x="379" y="480"/>
                    </a:lnTo>
                    <a:lnTo>
                      <a:pt x="378" y="480"/>
                    </a:lnTo>
                    <a:lnTo>
                      <a:pt x="378" y="480"/>
                    </a:lnTo>
                    <a:lnTo>
                      <a:pt x="378" y="479"/>
                    </a:lnTo>
                    <a:lnTo>
                      <a:pt x="377" y="479"/>
                    </a:lnTo>
                    <a:lnTo>
                      <a:pt x="376" y="478"/>
                    </a:lnTo>
                    <a:lnTo>
                      <a:pt x="376" y="478"/>
                    </a:lnTo>
                    <a:lnTo>
                      <a:pt x="376" y="478"/>
                    </a:lnTo>
                    <a:lnTo>
                      <a:pt x="376" y="477"/>
                    </a:lnTo>
                    <a:lnTo>
                      <a:pt x="375" y="476"/>
                    </a:lnTo>
                    <a:lnTo>
                      <a:pt x="375" y="475"/>
                    </a:lnTo>
                    <a:lnTo>
                      <a:pt x="375" y="475"/>
                    </a:lnTo>
                    <a:lnTo>
                      <a:pt x="375" y="475"/>
                    </a:lnTo>
                    <a:lnTo>
                      <a:pt x="375" y="475"/>
                    </a:lnTo>
                    <a:lnTo>
                      <a:pt x="374" y="475"/>
                    </a:lnTo>
                    <a:lnTo>
                      <a:pt x="374" y="475"/>
                    </a:lnTo>
                    <a:lnTo>
                      <a:pt x="373" y="475"/>
                    </a:lnTo>
                    <a:lnTo>
                      <a:pt x="373" y="474"/>
                    </a:lnTo>
                    <a:lnTo>
                      <a:pt x="372" y="474"/>
                    </a:lnTo>
                    <a:lnTo>
                      <a:pt x="372" y="474"/>
                    </a:lnTo>
                    <a:lnTo>
                      <a:pt x="372" y="474"/>
                    </a:lnTo>
                    <a:lnTo>
                      <a:pt x="371" y="474"/>
                    </a:lnTo>
                    <a:lnTo>
                      <a:pt x="370" y="474"/>
                    </a:lnTo>
                    <a:lnTo>
                      <a:pt x="370" y="474"/>
                    </a:lnTo>
                    <a:lnTo>
                      <a:pt x="370" y="473"/>
                    </a:lnTo>
                    <a:lnTo>
                      <a:pt x="370" y="473"/>
                    </a:lnTo>
                    <a:lnTo>
                      <a:pt x="370" y="473"/>
                    </a:lnTo>
                    <a:lnTo>
                      <a:pt x="368" y="472"/>
                    </a:lnTo>
                    <a:lnTo>
                      <a:pt x="368" y="472"/>
                    </a:lnTo>
                    <a:lnTo>
                      <a:pt x="368" y="472"/>
                    </a:lnTo>
                    <a:lnTo>
                      <a:pt x="368" y="472"/>
                    </a:lnTo>
                    <a:lnTo>
                      <a:pt x="368" y="472"/>
                    </a:lnTo>
                    <a:lnTo>
                      <a:pt x="368" y="472"/>
                    </a:lnTo>
                    <a:lnTo>
                      <a:pt x="367" y="471"/>
                    </a:lnTo>
                    <a:lnTo>
                      <a:pt x="367" y="471"/>
                    </a:lnTo>
                    <a:lnTo>
                      <a:pt x="367" y="471"/>
                    </a:lnTo>
                    <a:lnTo>
                      <a:pt x="366" y="472"/>
                    </a:lnTo>
                    <a:lnTo>
                      <a:pt x="366" y="472"/>
                    </a:lnTo>
                    <a:lnTo>
                      <a:pt x="366" y="472"/>
                    </a:lnTo>
                    <a:lnTo>
                      <a:pt x="365" y="473"/>
                    </a:lnTo>
                    <a:lnTo>
                      <a:pt x="364" y="474"/>
                    </a:lnTo>
                    <a:lnTo>
                      <a:pt x="363" y="474"/>
                    </a:lnTo>
                    <a:lnTo>
                      <a:pt x="363" y="474"/>
                    </a:lnTo>
                    <a:lnTo>
                      <a:pt x="363" y="475"/>
                    </a:lnTo>
                    <a:lnTo>
                      <a:pt x="363" y="475"/>
                    </a:lnTo>
                    <a:lnTo>
                      <a:pt x="364" y="475"/>
                    </a:lnTo>
                    <a:lnTo>
                      <a:pt x="364" y="475"/>
                    </a:lnTo>
                    <a:lnTo>
                      <a:pt x="364" y="475"/>
                    </a:lnTo>
                    <a:lnTo>
                      <a:pt x="364" y="476"/>
                    </a:lnTo>
                    <a:lnTo>
                      <a:pt x="363" y="476"/>
                    </a:lnTo>
                    <a:lnTo>
                      <a:pt x="363" y="475"/>
                    </a:lnTo>
                    <a:lnTo>
                      <a:pt x="363" y="475"/>
                    </a:lnTo>
                    <a:lnTo>
                      <a:pt x="361" y="474"/>
                    </a:lnTo>
                    <a:lnTo>
                      <a:pt x="361" y="474"/>
                    </a:lnTo>
                    <a:lnTo>
                      <a:pt x="361" y="474"/>
                    </a:lnTo>
                    <a:lnTo>
                      <a:pt x="360" y="474"/>
                    </a:lnTo>
                    <a:lnTo>
                      <a:pt x="360" y="474"/>
                    </a:lnTo>
                    <a:lnTo>
                      <a:pt x="358" y="474"/>
                    </a:lnTo>
                    <a:lnTo>
                      <a:pt x="358" y="474"/>
                    </a:lnTo>
                    <a:lnTo>
                      <a:pt x="357" y="474"/>
                    </a:lnTo>
                    <a:lnTo>
                      <a:pt x="357" y="474"/>
                    </a:lnTo>
                    <a:lnTo>
                      <a:pt x="357" y="474"/>
                    </a:lnTo>
                    <a:lnTo>
                      <a:pt x="357" y="473"/>
                    </a:lnTo>
                    <a:lnTo>
                      <a:pt x="357" y="473"/>
                    </a:lnTo>
                    <a:lnTo>
                      <a:pt x="356" y="473"/>
                    </a:lnTo>
                    <a:lnTo>
                      <a:pt x="356" y="473"/>
                    </a:lnTo>
                    <a:lnTo>
                      <a:pt x="356" y="473"/>
                    </a:lnTo>
                    <a:lnTo>
                      <a:pt x="356" y="473"/>
                    </a:lnTo>
                    <a:lnTo>
                      <a:pt x="355" y="473"/>
                    </a:lnTo>
                    <a:lnTo>
                      <a:pt x="354" y="473"/>
                    </a:lnTo>
                    <a:lnTo>
                      <a:pt x="354" y="473"/>
                    </a:lnTo>
                    <a:lnTo>
                      <a:pt x="354" y="473"/>
                    </a:lnTo>
                    <a:lnTo>
                      <a:pt x="354" y="473"/>
                    </a:lnTo>
                    <a:lnTo>
                      <a:pt x="353" y="473"/>
                    </a:lnTo>
                    <a:lnTo>
                      <a:pt x="353" y="473"/>
                    </a:lnTo>
                    <a:lnTo>
                      <a:pt x="352" y="474"/>
                    </a:lnTo>
                    <a:lnTo>
                      <a:pt x="351" y="474"/>
                    </a:lnTo>
                    <a:lnTo>
                      <a:pt x="351" y="475"/>
                    </a:lnTo>
                    <a:lnTo>
                      <a:pt x="351" y="474"/>
                    </a:lnTo>
                    <a:lnTo>
                      <a:pt x="351" y="474"/>
                    </a:lnTo>
                    <a:lnTo>
                      <a:pt x="351" y="474"/>
                    </a:lnTo>
                    <a:lnTo>
                      <a:pt x="351" y="473"/>
                    </a:lnTo>
                    <a:lnTo>
                      <a:pt x="351" y="473"/>
                    </a:lnTo>
                    <a:lnTo>
                      <a:pt x="351" y="472"/>
                    </a:lnTo>
                    <a:lnTo>
                      <a:pt x="351" y="472"/>
                    </a:lnTo>
                    <a:lnTo>
                      <a:pt x="351" y="472"/>
                    </a:lnTo>
                    <a:lnTo>
                      <a:pt x="350" y="472"/>
                    </a:lnTo>
                    <a:lnTo>
                      <a:pt x="349" y="472"/>
                    </a:lnTo>
                    <a:lnTo>
                      <a:pt x="349" y="473"/>
                    </a:lnTo>
                    <a:lnTo>
                      <a:pt x="348" y="473"/>
                    </a:lnTo>
                    <a:lnTo>
                      <a:pt x="348" y="472"/>
                    </a:lnTo>
                    <a:lnTo>
                      <a:pt x="347" y="472"/>
                    </a:lnTo>
                    <a:lnTo>
                      <a:pt x="346" y="471"/>
                    </a:lnTo>
                    <a:lnTo>
                      <a:pt x="346" y="471"/>
                    </a:lnTo>
                    <a:lnTo>
                      <a:pt x="346" y="470"/>
                    </a:lnTo>
                    <a:lnTo>
                      <a:pt x="346" y="469"/>
                    </a:lnTo>
                    <a:lnTo>
                      <a:pt x="344" y="470"/>
                    </a:lnTo>
                    <a:lnTo>
                      <a:pt x="343" y="470"/>
                    </a:lnTo>
                    <a:lnTo>
                      <a:pt x="343" y="470"/>
                    </a:lnTo>
                    <a:lnTo>
                      <a:pt x="342" y="470"/>
                    </a:lnTo>
                    <a:lnTo>
                      <a:pt x="342" y="470"/>
                    </a:lnTo>
                    <a:lnTo>
                      <a:pt x="340" y="469"/>
                    </a:lnTo>
                    <a:lnTo>
                      <a:pt x="340" y="469"/>
                    </a:lnTo>
                    <a:lnTo>
                      <a:pt x="340" y="470"/>
                    </a:lnTo>
                    <a:lnTo>
                      <a:pt x="339" y="470"/>
                    </a:lnTo>
                    <a:lnTo>
                      <a:pt x="339" y="470"/>
                    </a:lnTo>
                    <a:lnTo>
                      <a:pt x="338" y="470"/>
                    </a:lnTo>
                    <a:lnTo>
                      <a:pt x="338" y="471"/>
                    </a:lnTo>
                    <a:lnTo>
                      <a:pt x="338" y="471"/>
                    </a:lnTo>
                    <a:lnTo>
                      <a:pt x="337" y="471"/>
                    </a:lnTo>
                    <a:lnTo>
                      <a:pt x="337" y="470"/>
                    </a:lnTo>
                    <a:lnTo>
                      <a:pt x="336" y="470"/>
                    </a:lnTo>
                    <a:lnTo>
                      <a:pt x="336" y="471"/>
                    </a:lnTo>
                    <a:lnTo>
                      <a:pt x="335" y="471"/>
                    </a:lnTo>
                    <a:lnTo>
                      <a:pt x="334" y="470"/>
                    </a:lnTo>
                    <a:lnTo>
                      <a:pt x="333" y="471"/>
                    </a:lnTo>
                    <a:lnTo>
                      <a:pt x="332" y="471"/>
                    </a:lnTo>
                    <a:lnTo>
                      <a:pt x="331" y="470"/>
                    </a:lnTo>
                    <a:lnTo>
                      <a:pt x="331" y="470"/>
                    </a:lnTo>
                    <a:lnTo>
                      <a:pt x="330" y="471"/>
                    </a:lnTo>
                    <a:lnTo>
                      <a:pt x="329" y="471"/>
                    </a:lnTo>
                    <a:lnTo>
                      <a:pt x="329" y="471"/>
                    </a:lnTo>
                    <a:lnTo>
                      <a:pt x="329" y="471"/>
                    </a:lnTo>
                    <a:lnTo>
                      <a:pt x="328" y="471"/>
                    </a:lnTo>
                    <a:lnTo>
                      <a:pt x="328" y="471"/>
                    </a:lnTo>
                    <a:lnTo>
                      <a:pt x="327" y="472"/>
                    </a:lnTo>
                    <a:lnTo>
                      <a:pt x="327" y="472"/>
                    </a:lnTo>
                    <a:lnTo>
                      <a:pt x="326" y="473"/>
                    </a:lnTo>
                    <a:lnTo>
                      <a:pt x="326" y="473"/>
                    </a:lnTo>
                    <a:lnTo>
                      <a:pt x="326" y="472"/>
                    </a:lnTo>
                    <a:lnTo>
                      <a:pt x="325" y="470"/>
                    </a:lnTo>
                    <a:lnTo>
                      <a:pt x="325" y="470"/>
                    </a:lnTo>
                    <a:lnTo>
                      <a:pt x="325" y="470"/>
                    </a:lnTo>
                    <a:lnTo>
                      <a:pt x="324" y="469"/>
                    </a:lnTo>
                    <a:lnTo>
                      <a:pt x="323" y="469"/>
                    </a:lnTo>
                    <a:lnTo>
                      <a:pt x="323" y="469"/>
                    </a:lnTo>
                    <a:lnTo>
                      <a:pt x="322" y="469"/>
                    </a:lnTo>
                    <a:lnTo>
                      <a:pt x="322" y="468"/>
                    </a:lnTo>
                    <a:lnTo>
                      <a:pt x="322" y="468"/>
                    </a:lnTo>
                    <a:lnTo>
                      <a:pt x="322" y="467"/>
                    </a:lnTo>
                    <a:lnTo>
                      <a:pt x="321" y="467"/>
                    </a:lnTo>
                    <a:lnTo>
                      <a:pt x="320" y="467"/>
                    </a:lnTo>
                    <a:lnTo>
                      <a:pt x="320" y="467"/>
                    </a:lnTo>
                    <a:lnTo>
                      <a:pt x="319" y="467"/>
                    </a:lnTo>
                    <a:lnTo>
                      <a:pt x="319" y="466"/>
                    </a:lnTo>
                    <a:lnTo>
                      <a:pt x="318" y="466"/>
                    </a:lnTo>
                    <a:lnTo>
                      <a:pt x="318" y="466"/>
                    </a:lnTo>
                    <a:lnTo>
                      <a:pt x="317" y="467"/>
                    </a:lnTo>
                    <a:lnTo>
                      <a:pt x="316" y="467"/>
                    </a:lnTo>
                    <a:lnTo>
                      <a:pt x="316" y="467"/>
                    </a:lnTo>
                    <a:lnTo>
                      <a:pt x="316" y="467"/>
                    </a:lnTo>
                    <a:lnTo>
                      <a:pt x="315" y="468"/>
                    </a:lnTo>
                    <a:lnTo>
                      <a:pt x="315" y="468"/>
                    </a:lnTo>
                    <a:lnTo>
                      <a:pt x="315" y="469"/>
                    </a:lnTo>
                    <a:lnTo>
                      <a:pt x="315" y="469"/>
                    </a:lnTo>
                    <a:lnTo>
                      <a:pt x="314" y="469"/>
                    </a:lnTo>
                    <a:lnTo>
                      <a:pt x="314" y="469"/>
                    </a:lnTo>
                    <a:lnTo>
                      <a:pt x="314" y="470"/>
                    </a:lnTo>
                    <a:lnTo>
                      <a:pt x="314" y="470"/>
                    </a:lnTo>
                    <a:lnTo>
                      <a:pt x="314" y="470"/>
                    </a:lnTo>
                    <a:lnTo>
                      <a:pt x="314" y="470"/>
                    </a:lnTo>
                    <a:lnTo>
                      <a:pt x="313" y="470"/>
                    </a:lnTo>
                    <a:lnTo>
                      <a:pt x="313" y="471"/>
                    </a:lnTo>
                    <a:lnTo>
                      <a:pt x="313" y="471"/>
                    </a:lnTo>
                    <a:lnTo>
                      <a:pt x="313" y="471"/>
                    </a:lnTo>
                    <a:lnTo>
                      <a:pt x="313" y="471"/>
                    </a:lnTo>
                    <a:lnTo>
                      <a:pt x="312" y="471"/>
                    </a:lnTo>
                    <a:lnTo>
                      <a:pt x="312" y="471"/>
                    </a:lnTo>
                    <a:lnTo>
                      <a:pt x="311" y="471"/>
                    </a:lnTo>
                    <a:lnTo>
                      <a:pt x="311" y="470"/>
                    </a:lnTo>
                    <a:lnTo>
                      <a:pt x="311" y="470"/>
                    </a:lnTo>
                    <a:lnTo>
                      <a:pt x="311" y="471"/>
                    </a:lnTo>
                    <a:lnTo>
                      <a:pt x="311" y="471"/>
                    </a:lnTo>
                    <a:lnTo>
                      <a:pt x="310" y="471"/>
                    </a:lnTo>
                    <a:lnTo>
                      <a:pt x="309" y="471"/>
                    </a:lnTo>
                    <a:lnTo>
                      <a:pt x="310" y="472"/>
                    </a:lnTo>
                    <a:lnTo>
                      <a:pt x="309" y="472"/>
                    </a:lnTo>
                    <a:lnTo>
                      <a:pt x="309" y="472"/>
                    </a:lnTo>
                    <a:lnTo>
                      <a:pt x="309" y="472"/>
                    </a:lnTo>
                    <a:lnTo>
                      <a:pt x="309" y="472"/>
                    </a:lnTo>
                    <a:lnTo>
                      <a:pt x="309" y="473"/>
                    </a:lnTo>
                    <a:lnTo>
                      <a:pt x="309" y="473"/>
                    </a:lnTo>
                    <a:lnTo>
                      <a:pt x="309" y="473"/>
                    </a:lnTo>
                    <a:lnTo>
                      <a:pt x="308" y="474"/>
                    </a:lnTo>
                    <a:lnTo>
                      <a:pt x="308" y="474"/>
                    </a:lnTo>
                    <a:lnTo>
                      <a:pt x="307" y="474"/>
                    </a:lnTo>
                    <a:lnTo>
                      <a:pt x="307" y="474"/>
                    </a:lnTo>
                    <a:lnTo>
                      <a:pt x="307" y="474"/>
                    </a:lnTo>
                    <a:lnTo>
                      <a:pt x="307" y="474"/>
                    </a:lnTo>
                    <a:lnTo>
                      <a:pt x="306" y="474"/>
                    </a:lnTo>
                    <a:lnTo>
                      <a:pt x="306" y="474"/>
                    </a:lnTo>
                    <a:lnTo>
                      <a:pt x="306" y="474"/>
                    </a:lnTo>
                    <a:lnTo>
                      <a:pt x="306" y="473"/>
                    </a:lnTo>
                    <a:lnTo>
                      <a:pt x="305" y="473"/>
                    </a:lnTo>
                    <a:lnTo>
                      <a:pt x="305" y="473"/>
                    </a:lnTo>
                    <a:lnTo>
                      <a:pt x="304" y="472"/>
                    </a:lnTo>
                    <a:lnTo>
                      <a:pt x="304" y="472"/>
                    </a:lnTo>
                    <a:lnTo>
                      <a:pt x="305" y="472"/>
                    </a:lnTo>
                    <a:lnTo>
                      <a:pt x="305" y="472"/>
                    </a:lnTo>
                    <a:lnTo>
                      <a:pt x="305" y="472"/>
                    </a:lnTo>
                    <a:lnTo>
                      <a:pt x="304" y="472"/>
                    </a:lnTo>
                    <a:lnTo>
                      <a:pt x="303" y="471"/>
                    </a:lnTo>
                    <a:lnTo>
                      <a:pt x="303" y="472"/>
                    </a:lnTo>
                    <a:lnTo>
                      <a:pt x="302" y="472"/>
                    </a:lnTo>
                    <a:lnTo>
                      <a:pt x="302" y="472"/>
                    </a:lnTo>
                    <a:lnTo>
                      <a:pt x="301" y="473"/>
                    </a:lnTo>
                    <a:lnTo>
                      <a:pt x="301" y="474"/>
                    </a:lnTo>
                    <a:lnTo>
                      <a:pt x="301" y="474"/>
                    </a:lnTo>
                    <a:lnTo>
                      <a:pt x="301" y="474"/>
                    </a:lnTo>
                    <a:lnTo>
                      <a:pt x="300" y="474"/>
                    </a:lnTo>
                    <a:lnTo>
                      <a:pt x="299" y="474"/>
                    </a:lnTo>
                    <a:lnTo>
                      <a:pt x="299" y="474"/>
                    </a:lnTo>
                    <a:lnTo>
                      <a:pt x="298" y="474"/>
                    </a:lnTo>
                    <a:lnTo>
                      <a:pt x="298" y="473"/>
                    </a:lnTo>
                    <a:lnTo>
                      <a:pt x="297" y="473"/>
                    </a:lnTo>
                    <a:lnTo>
                      <a:pt x="297" y="473"/>
                    </a:lnTo>
                    <a:lnTo>
                      <a:pt x="297" y="474"/>
                    </a:lnTo>
                    <a:lnTo>
                      <a:pt x="297" y="474"/>
                    </a:lnTo>
                    <a:lnTo>
                      <a:pt x="298" y="475"/>
                    </a:lnTo>
                    <a:lnTo>
                      <a:pt x="298" y="475"/>
                    </a:lnTo>
                    <a:lnTo>
                      <a:pt x="298" y="475"/>
                    </a:lnTo>
                    <a:lnTo>
                      <a:pt x="298" y="476"/>
                    </a:lnTo>
                    <a:lnTo>
                      <a:pt x="298" y="476"/>
                    </a:lnTo>
                    <a:lnTo>
                      <a:pt x="298" y="477"/>
                    </a:lnTo>
                    <a:lnTo>
                      <a:pt x="298" y="477"/>
                    </a:lnTo>
                    <a:lnTo>
                      <a:pt x="297" y="477"/>
                    </a:lnTo>
                    <a:lnTo>
                      <a:pt x="297" y="477"/>
                    </a:lnTo>
                    <a:lnTo>
                      <a:pt x="296" y="478"/>
                    </a:lnTo>
                    <a:lnTo>
                      <a:pt x="296" y="478"/>
                    </a:lnTo>
                    <a:lnTo>
                      <a:pt x="295" y="478"/>
                    </a:lnTo>
                    <a:lnTo>
                      <a:pt x="295" y="479"/>
                    </a:lnTo>
                    <a:lnTo>
                      <a:pt x="295" y="480"/>
                    </a:lnTo>
                    <a:lnTo>
                      <a:pt x="294" y="481"/>
                    </a:lnTo>
                    <a:lnTo>
                      <a:pt x="294" y="481"/>
                    </a:lnTo>
                    <a:lnTo>
                      <a:pt x="294" y="482"/>
                    </a:lnTo>
                    <a:lnTo>
                      <a:pt x="294" y="482"/>
                    </a:lnTo>
                    <a:lnTo>
                      <a:pt x="293" y="482"/>
                    </a:lnTo>
                    <a:lnTo>
                      <a:pt x="292" y="482"/>
                    </a:lnTo>
                    <a:lnTo>
                      <a:pt x="292" y="482"/>
                    </a:lnTo>
                    <a:lnTo>
                      <a:pt x="291" y="482"/>
                    </a:lnTo>
                    <a:lnTo>
                      <a:pt x="291" y="483"/>
                    </a:lnTo>
                    <a:lnTo>
                      <a:pt x="291" y="483"/>
                    </a:lnTo>
                    <a:lnTo>
                      <a:pt x="290" y="485"/>
                    </a:lnTo>
                    <a:lnTo>
                      <a:pt x="290" y="485"/>
                    </a:lnTo>
                    <a:lnTo>
                      <a:pt x="290" y="485"/>
                    </a:lnTo>
                    <a:lnTo>
                      <a:pt x="289" y="485"/>
                    </a:lnTo>
                    <a:lnTo>
                      <a:pt x="289" y="485"/>
                    </a:lnTo>
                    <a:lnTo>
                      <a:pt x="288" y="484"/>
                    </a:lnTo>
                    <a:lnTo>
                      <a:pt x="288" y="485"/>
                    </a:lnTo>
                    <a:lnTo>
                      <a:pt x="287" y="485"/>
                    </a:lnTo>
                    <a:lnTo>
                      <a:pt x="287" y="485"/>
                    </a:lnTo>
                    <a:lnTo>
                      <a:pt x="287" y="486"/>
                    </a:lnTo>
                    <a:lnTo>
                      <a:pt x="286" y="487"/>
                    </a:lnTo>
                    <a:lnTo>
                      <a:pt x="286" y="487"/>
                    </a:lnTo>
                    <a:lnTo>
                      <a:pt x="285" y="488"/>
                    </a:lnTo>
                    <a:lnTo>
                      <a:pt x="285" y="489"/>
                    </a:lnTo>
                    <a:lnTo>
                      <a:pt x="284" y="489"/>
                    </a:lnTo>
                    <a:lnTo>
                      <a:pt x="284" y="490"/>
                    </a:lnTo>
                    <a:lnTo>
                      <a:pt x="284" y="490"/>
                    </a:lnTo>
                    <a:lnTo>
                      <a:pt x="284" y="490"/>
                    </a:lnTo>
                    <a:lnTo>
                      <a:pt x="283" y="491"/>
                    </a:lnTo>
                    <a:lnTo>
                      <a:pt x="282" y="491"/>
                    </a:lnTo>
                    <a:lnTo>
                      <a:pt x="282" y="491"/>
                    </a:lnTo>
                    <a:lnTo>
                      <a:pt x="282" y="491"/>
                    </a:lnTo>
                    <a:lnTo>
                      <a:pt x="281" y="491"/>
                    </a:lnTo>
                    <a:lnTo>
                      <a:pt x="281" y="490"/>
                    </a:lnTo>
                    <a:lnTo>
                      <a:pt x="281" y="490"/>
                    </a:lnTo>
                    <a:lnTo>
                      <a:pt x="280" y="490"/>
                    </a:lnTo>
                    <a:lnTo>
                      <a:pt x="280" y="488"/>
                    </a:lnTo>
                    <a:lnTo>
                      <a:pt x="280" y="487"/>
                    </a:lnTo>
                    <a:lnTo>
                      <a:pt x="279" y="487"/>
                    </a:lnTo>
                    <a:lnTo>
                      <a:pt x="278" y="486"/>
                    </a:lnTo>
                    <a:lnTo>
                      <a:pt x="278" y="485"/>
                    </a:lnTo>
                    <a:lnTo>
                      <a:pt x="276" y="484"/>
                    </a:lnTo>
                    <a:lnTo>
                      <a:pt x="276" y="483"/>
                    </a:lnTo>
                    <a:lnTo>
                      <a:pt x="276" y="481"/>
                    </a:lnTo>
                    <a:lnTo>
                      <a:pt x="276" y="481"/>
                    </a:lnTo>
                    <a:lnTo>
                      <a:pt x="276" y="480"/>
                    </a:lnTo>
                    <a:lnTo>
                      <a:pt x="276" y="480"/>
                    </a:lnTo>
                    <a:lnTo>
                      <a:pt x="276" y="479"/>
                    </a:lnTo>
                    <a:lnTo>
                      <a:pt x="276" y="479"/>
                    </a:lnTo>
                    <a:lnTo>
                      <a:pt x="276" y="479"/>
                    </a:lnTo>
                    <a:lnTo>
                      <a:pt x="276" y="478"/>
                    </a:lnTo>
                    <a:lnTo>
                      <a:pt x="275" y="478"/>
                    </a:lnTo>
                    <a:lnTo>
                      <a:pt x="275" y="478"/>
                    </a:lnTo>
                    <a:lnTo>
                      <a:pt x="274" y="478"/>
                    </a:lnTo>
                    <a:lnTo>
                      <a:pt x="274" y="478"/>
                    </a:lnTo>
                    <a:lnTo>
                      <a:pt x="273" y="478"/>
                    </a:lnTo>
                    <a:lnTo>
                      <a:pt x="272" y="478"/>
                    </a:lnTo>
                    <a:lnTo>
                      <a:pt x="272" y="479"/>
                    </a:lnTo>
                    <a:lnTo>
                      <a:pt x="272" y="479"/>
                    </a:lnTo>
                    <a:lnTo>
                      <a:pt x="272" y="480"/>
                    </a:lnTo>
                    <a:lnTo>
                      <a:pt x="272" y="481"/>
                    </a:lnTo>
                    <a:lnTo>
                      <a:pt x="272" y="481"/>
                    </a:lnTo>
                    <a:lnTo>
                      <a:pt x="272" y="482"/>
                    </a:lnTo>
                    <a:lnTo>
                      <a:pt x="271" y="482"/>
                    </a:lnTo>
                    <a:lnTo>
                      <a:pt x="271" y="482"/>
                    </a:lnTo>
                    <a:lnTo>
                      <a:pt x="271" y="482"/>
                    </a:lnTo>
                    <a:lnTo>
                      <a:pt x="270" y="482"/>
                    </a:lnTo>
                    <a:lnTo>
                      <a:pt x="269" y="482"/>
                    </a:lnTo>
                    <a:lnTo>
                      <a:pt x="268" y="482"/>
                    </a:lnTo>
                    <a:lnTo>
                      <a:pt x="267" y="482"/>
                    </a:lnTo>
                    <a:lnTo>
                      <a:pt x="264" y="482"/>
                    </a:lnTo>
                    <a:lnTo>
                      <a:pt x="264" y="483"/>
                    </a:lnTo>
                    <a:lnTo>
                      <a:pt x="264" y="483"/>
                    </a:lnTo>
                    <a:lnTo>
                      <a:pt x="264" y="483"/>
                    </a:lnTo>
                    <a:lnTo>
                      <a:pt x="264" y="484"/>
                    </a:lnTo>
                    <a:lnTo>
                      <a:pt x="264" y="484"/>
                    </a:lnTo>
                    <a:lnTo>
                      <a:pt x="264" y="484"/>
                    </a:lnTo>
                    <a:lnTo>
                      <a:pt x="264" y="485"/>
                    </a:lnTo>
                    <a:lnTo>
                      <a:pt x="265" y="485"/>
                    </a:lnTo>
                    <a:lnTo>
                      <a:pt x="265" y="485"/>
                    </a:lnTo>
                    <a:lnTo>
                      <a:pt x="265" y="486"/>
                    </a:lnTo>
                    <a:lnTo>
                      <a:pt x="264" y="486"/>
                    </a:lnTo>
                    <a:lnTo>
                      <a:pt x="264" y="486"/>
                    </a:lnTo>
                    <a:lnTo>
                      <a:pt x="264" y="486"/>
                    </a:lnTo>
                    <a:lnTo>
                      <a:pt x="264" y="486"/>
                    </a:lnTo>
                    <a:lnTo>
                      <a:pt x="263" y="486"/>
                    </a:lnTo>
                    <a:lnTo>
                      <a:pt x="262" y="485"/>
                    </a:lnTo>
                    <a:lnTo>
                      <a:pt x="262" y="485"/>
                    </a:lnTo>
                    <a:lnTo>
                      <a:pt x="261" y="485"/>
                    </a:lnTo>
                    <a:lnTo>
                      <a:pt x="260" y="485"/>
                    </a:lnTo>
                    <a:lnTo>
                      <a:pt x="260" y="485"/>
                    </a:lnTo>
                    <a:lnTo>
                      <a:pt x="259" y="486"/>
                    </a:lnTo>
                    <a:lnTo>
                      <a:pt x="258" y="486"/>
                    </a:lnTo>
                    <a:lnTo>
                      <a:pt x="257" y="487"/>
                    </a:lnTo>
                    <a:lnTo>
                      <a:pt x="257" y="487"/>
                    </a:lnTo>
                    <a:lnTo>
                      <a:pt x="257" y="487"/>
                    </a:lnTo>
                    <a:lnTo>
                      <a:pt x="256" y="486"/>
                    </a:lnTo>
                    <a:lnTo>
                      <a:pt x="255" y="486"/>
                    </a:lnTo>
                    <a:lnTo>
                      <a:pt x="254" y="487"/>
                    </a:lnTo>
                    <a:lnTo>
                      <a:pt x="254" y="487"/>
                    </a:lnTo>
                    <a:lnTo>
                      <a:pt x="254" y="487"/>
                    </a:lnTo>
                    <a:lnTo>
                      <a:pt x="254" y="488"/>
                    </a:lnTo>
                    <a:lnTo>
                      <a:pt x="253" y="489"/>
                    </a:lnTo>
                    <a:lnTo>
                      <a:pt x="253" y="489"/>
                    </a:lnTo>
                    <a:lnTo>
                      <a:pt x="252" y="489"/>
                    </a:lnTo>
                    <a:lnTo>
                      <a:pt x="251" y="488"/>
                    </a:lnTo>
                    <a:lnTo>
                      <a:pt x="251" y="488"/>
                    </a:lnTo>
                    <a:lnTo>
                      <a:pt x="250" y="488"/>
                    </a:lnTo>
                    <a:lnTo>
                      <a:pt x="250" y="488"/>
                    </a:lnTo>
                    <a:lnTo>
                      <a:pt x="249" y="487"/>
                    </a:lnTo>
                    <a:lnTo>
                      <a:pt x="248" y="487"/>
                    </a:lnTo>
                    <a:lnTo>
                      <a:pt x="248" y="487"/>
                    </a:lnTo>
                    <a:lnTo>
                      <a:pt x="247" y="487"/>
                    </a:lnTo>
                    <a:lnTo>
                      <a:pt x="247" y="486"/>
                    </a:lnTo>
                    <a:lnTo>
                      <a:pt x="247" y="486"/>
                    </a:lnTo>
                    <a:lnTo>
                      <a:pt x="247" y="486"/>
                    </a:lnTo>
                    <a:lnTo>
                      <a:pt x="246" y="486"/>
                    </a:lnTo>
                    <a:lnTo>
                      <a:pt x="246" y="486"/>
                    </a:lnTo>
                    <a:lnTo>
                      <a:pt x="246" y="486"/>
                    </a:lnTo>
                    <a:lnTo>
                      <a:pt x="245" y="486"/>
                    </a:lnTo>
                    <a:lnTo>
                      <a:pt x="245" y="487"/>
                    </a:lnTo>
                    <a:lnTo>
                      <a:pt x="244" y="486"/>
                    </a:lnTo>
                    <a:lnTo>
                      <a:pt x="243" y="487"/>
                    </a:lnTo>
                    <a:lnTo>
                      <a:pt x="242" y="486"/>
                    </a:lnTo>
                    <a:lnTo>
                      <a:pt x="241" y="486"/>
                    </a:lnTo>
                    <a:lnTo>
                      <a:pt x="240" y="486"/>
                    </a:lnTo>
                    <a:lnTo>
                      <a:pt x="239" y="485"/>
                    </a:lnTo>
                    <a:lnTo>
                      <a:pt x="238" y="485"/>
                    </a:lnTo>
                    <a:lnTo>
                      <a:pt x="238" y="485"/>
                    </a:lnTo>
                    <a:lnTo>
                      <a:pt x="237" y="485"/>
                    </a:lnTo>
                    <a:lnTo>
                      <a:pt x="237" y="484"/>
                    </a:lnTo>
                    <a:lnTo>
                      <a:pt x="236" y="484"/>
                    </a:lnTo>
                    <a:lnTo>
                      <a:pt x="236" y="485"/>
                    </a:lnTo>
                    <a:lnTo>
                      <a:pt x="235" y="485"/>
                    </a:lnTo>
                    <a:lnTo>
                      <a:pt x="235" y="486"/>
                    </a:lnTo>
                    <a:lnTo>
                      <a:pt x="234" y="487"/>
                    </a:lnTo>
                    <a:lnTo>
                      <a:pt x="234" y="488"/>
                    </a:lnTo>
                    <a:lnTo>
                      <a:pt x="234" y="488"/>
                    </a:lnTo>
                    <a:lnTo>
                      <a:pt x="232" y="489"/>
                    </a:lnTo>
                    <a:lnTo>
                      <a:pt x="232" y="490"/>
                    </a:lnTo>
                    <a:lnTo>
                      <a:pt x="230" y="490"/>
                    </a:lnTo>
                    <a:lnTo>
                      <a:pt x="230" y="490"/>
                    </a:lnTo>
                    <a:lnTo>
                      <a:pt x="228" y="489"/>
                    </a:lnTo>
                    <a:lnTo>
                      <a:pt x="226" y="489"/>
                    </a:lnTo>
                    <a:lnTo>
                      <a:pt x="225" y="489"/>
                    </a:lnTo>
                    <a:lnTo>
                      <a:pt x="225" y="489"/>
                    </a:lnTo>
                    <a:lnTo>
                      <a:pt x="224" y="489"/>
                    </a:lnTo>
                    <a:lnTo>
                      <a:pt x="223" y="490"/>
                    </a:lnTo>
                    <a:lnTo>
                      <a:pt x="222" y="490"/>
                    </a:lnTo>
                    <a:lnTo>
                      <a:pt x="222" y="490"/>
                    </a:lnTo>
                    <a:lnTo>
                      <a:pt x="221" y="490"/>
                    </a:lnTo>
                    <a:lnTo>
                      <a:pt x="220" y="490"/>
                    </a:lnTo>
                    <a:lnTo>
                      <a:pt x="219" y="490"/>
                    </a:lnTo>
                    <a:lnTo>
                      <a:pt x="218" y="490"/>
                    </a:lnTo>
                    <a:lnTo>
                      <a:pt x="217" y="490"/>
                    </a:lnTo>
                    <a:lnTo>
                      <a:pt x="217" y="490"/>
                    </a:lnTo>
                    <a:lnTo>
                      <a:pt x="216" y="490"/>
                    </a:lnTo>
                    <a:lnTo>
                      <a:pt x="215" y="490"/>
                    </a:lnTo>
                    <a:lnTo>
                      <a:pt x="215" y="491"/>
                    </a:lnTo>
                    <a:lnTo>
                      <a:pt x="214" y="491"/>
                    </a:lnTo>
                    <a:lnTo>
                      <a:pt x="213" y="492"/>
                    </a:lnTo>
                    <a:lnTo>
                      <a:pt x="213" y="493"/>
                    </a:lnTo>
                    <a:lnTo>
                      <a:pt x="212" y="495"/>
                    </a:lnTo>
                    <a:lnTo>
                      <a:pt x="211" y="495"/>
                    </a:lnTo>
                    <a:lnTo>
                      <a:pt x="210" y="497"/>
                    </a:lnTo>
                    <a:lnTo>
                      <a:pt x="210" y="498"/>
                    </a:lnTo>
                    <a:lnTo>
                      <a:pt x="210" y="499"/>
                    </a:lnTo>
                    <a:lnTo>
                      <a:pt x="209" y="499"/>
                    </a:lnTo>
                    <a:lnTo>
                      <a:pt x="209" y="499"/>
                    </a:lnTo>
                    <a:lnTo>
                      <a:pt x="208" y="500"/>
                    </a:lnTo>
                    <a:lnTo>
                      <a:pt x="208" y="500"/>
                    </a:lnTo>
                    <a:lnTo>
                      <a:pt x="207" y="500"/>
                    </a:lnTo>
                    <a:lnTo>
                      <a:pt x="206" y="500"/>
                    </a:lnTo>
                    <a:lnTo>
                      <a:pt x="205" y="501"/>
                    </a:lnTo>
                    <a:lnTo>
                      <a:pt x="204" y="504"/>
                    </a:lnTo>
                    <a:lnTo>
                      <a:pt x="204" y="505"/>
                    </a:lnTo>
                    <a:lnTo>
                      <a:pt x="203" y="506"/>
                    </a:lnTo>
                    <a:lnTo>
                      <a:pt x="202" y="507"/>
                    </a:lnTo>
                    <a:lnTo>
                      <a:pt x="202" y="507"/>
                    </a:lnTo>
                    <a:lnTo>
                      <a:pt x="201" y="507"/>
                    </a:lnTo>
                    <a:lnTo>
                      <a:pt x="200" y="508"/>
                    </a:lnTo>
                    <a:lnTo>
                      <a:pt x="199" y="508"/>
                    </a:lnTo>
                    <a:lnTo>
                      <a:pt x="199" y="508"/>
                    </a:lnTo>
                    <a:lnTo>
                      <a:pt x="199" y="509"/>
                    </a:lnTo>
                    <a:lnTo>
                      <a:pt x="198" y="509"/>
                    </a:lnTo>
                    <a:lnTo>
                      <a:pt x="198" y="509"/>
                    </a:lnTo>
                    <a:lnTo>
                      <a:pt x="198" y="510"/>
                    </a:lnTo>
                    <a:lnTo>
                      <a:pt x="199" y="511"/>
                    </a:lnTo>
                    <a:lnTo>
                      <a:pt x="199" y="512"/>
                    </a:lnTo>
                    <a:lnTo>
                      <a:pt x="199" y="512"/>
                    </a:lnTo>
                    <a:lnTo>
                      <a:pt x="199" y="512"/>
                    </a:lnTo>
                    <a:lnTo>
                      <a:pt x="199" y="513"/>
                    </a:lnTo>
                    <a:lnTo>
                      <a:pt x="199" y="514"/>
                    </a:lnTo>
                    <a:lnTo>
                      <a:pt x="199" y="514"/>
                    </a:lnTo>
                    <a:lnTo>
                      <a:pt x="199" y="514"/>
                    </a:lnTo>
                    <a:lnTo>
                      <a:pt x="199" y="516"/>
                    </a:lnTo>
                    <a:lnTo>
                      <a:pt x="199" y="516"/>
                    </a:lnTo>
                    <a:lnTo>
                      <a:pt x="198" y="518"/>
                    </a:lnTo>
                    <a:lnTo>
                      <a:pt x="197" y="519"/>
                    </a:lnTo>
                    <a:lnTo>
                      <a:pt x="197" y="519"/>
                    </a:lnTo>
                    <a:lnTo>
                      <a:pt x="196" y="521"/>
                    </a:lnTo>
                    <a:lnTo>
                      <a:pt x="195" y="522"/>
                    </a:lnTo>
                    <a:lnTo>
                      <a:pt x="195" y="522"/>
                    </a:lnTo>
                    <a:lnTo>
                      <a:pt x="193" y="523"/>
                    </a:lnTo>
                    <a:lnTo>
                      <a:pt x="193" y="523"/>
                    </a:lnTo>
                    <a:lnTo>
                      <a:pt x="193" y="523"/>
                    </a:lnTo>
                    <a:lnTo>
                      <a:pt x="192" y="524"/>
                    </a:lnTo>
                    <a:lnTo>
                      <a:pt x="192" y="524"/>
                    </a:lnTo>
                    <a:lnTo>
                      <a:pt x="191" y="524"/>
                    </a:lnTo>
                    <a:lnTo>
                      <a:pt x="190" y="524"/>
                    </a:lnTo>
                    <a:lnTo>
                      <a:pt x="189" y="524"/>
                    </a:lnTo>
                    <a:lnTo>
                      <a:pt x="188" y="523"/>
                    </a:lnTo>
                    <a:lnTo>
                      <a:pt x="187" y="523"/>
                    </a:lnTo>
                    <a:lnTo>
                      <a:pt x="186" y="523"/>
                    </a:lnTo>
                    <a:lnTo>
                      <a:pt x="186" y="524"/>
                    </a:lnTo>
                    <a:lnTo>
                      <a:pt x="185" y="524"/>
                    </a:lnTo>
                    <a:lnTo>
                      <a:pt x="185" y="524"/>
                    </a:lnTo>
                    <a:lnTo>
                      <a:pt x="186" y="526"/>
                    </a:lnTo>
                    <a:lnTo>
                      <a:pt x="185" y="526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3" y="527"/>
                    </a:lnTo>
                    <a:lnTo>
                      <a:pt x="182" y="527"/>
                    </a:lnTo>
                    <a:lnTo>
                      <a:pt x="181" y="527"/>
                    </a:lnTo>
                    <a:lnTo>
                      <a:pt x="180" y="527"/>
                    </a:lnTo>
                    <a:lnTo>
                      <a:pt x="180" y="528"/>
                    </a:lnTo>
                    <a:lnTo>
                      <a:pt x="180" y="528"/>
                    </a:lnTo>
                    <a:lnTo>
                      <a:pt x="180" y="529"/>
                    </a:lnTo>
                    <a:lnTo>
                      <a:pt x="180" y="531"/>
                    </a:lnTo>
                    <a:lnTo>
                      <a:pt x="180" y="531"/>
                    </a:lnTo>
                    <a:lnTo>
                      <a:pt x="179" y="532"/>
                    </a:lnTo>
                    <a:lnTo>
                      <a:pt x="178" y="532"/>
                    </a:lnTo>
                    <a:lnTo>
                      <a:pt x="178" y="533"/>
                    </a:lnTo>
                    <a:lnTo>
                      <a:pt x="178" y="533"/>
                    </a:lnTo>
                    <a:lnTo>
                      <a:pt x="177" y="533"/>
                    </a:lnTo>
                    <a:lnTo>
                      <a:pt x="177" y="533"/>
                    </a:lnTo>
                    <a:lnTo>
                      <a:pt x="177" y="533"/>
                    </a:lnTo>
                    <a:lnTo>
                      <a:pt x="176" y="534"/>
                    </a:lnTo>
                    <a:lnTo>
                      <a:pt x="175" y="534"/>
                    </a:lnTo>
                    <a:lnTo>
                      <a:pt x="174" y="535"/>
                    </a:lnTo>
                    <a:lnTo>
                      <a:pt x="174" y="536"/>
                    </a:lnTo>
                    <a:lnTo>
                      <a:pt x="173" y="537"/>
                    </a:lnTo>
                    <a:lnTo>
                      <a:pt x="173" y="538"/>
                    </a:lnTo>
                    <a:lnTo>
                      <a:pt x="173" y="539"/>
                    </a:lnTo>
                    <a:lnTo>
                      <a:pt x="173" y="540"/>
                    </a:lnTo>
                    <a:lnTo>
                      <a:pt x="172" y="540"/>
                    </a:lnTo>
                    <a:lnTo>
                      <a:pt x="171" y="542"/>
                    </a:lnTo>
                    <a:lnTo>
                      <a:pt x="171" y="543"/>
                    </a:lnTo>
                    <a:lnTo>
                      <a:pt x="170" y="543"/>
                    </a:lnTo>
                    <a:lnTo>
                      <a:pt x="170" y="544"/>
                    </a:lnTo>
                    <a:lnTo>
                      <a:pt x="170" y="544"/>
                    </a:lnTo>
                    <a:lnTo>
                      <a:pt x="170" y="545"/>
                    </a:lnTo>
                    <a:lnTo>
                      <a:pt x="170" y="545"/>
                    </a:lnTo>
                    <a:lnTo>
                      <a:pt x="170" y="546"/>
                    </a:lnTo>
                    <a:lnTo>
                      <a:pt x="170" y="547"/>
                    </a:lnTo>
                    <a:lnTo>
                      <a:pt x="172" y="548"/>
                    </a:lnTo>
                    <a:lnTo>
                      <a:pt x="173" y="549"/>
                    </a:lnTo>
                    <a:lnTo>
                      <a:pt x="173" y="549"/>
                    </a:lnTo>
                    <a:lnTo>
                      <a:pt x="173" y="550"/>
                    </a:lnTo>
                    <a:lnTo>
                      <a:pt x="173" y="550"/>
                    </a:lnTo>
                    <a:lnTo>
                      <a:pt x="172" y="551"/>
                    </a:lnTo>
                    <a:lnTo>
                      <a:pt x="172" y="551"/>
                    </a:lnTo>
                    <a:lnTo>
                      <a:pt x="172" y="551"/>
                    </a:lnTo>
                    <a:lnTo>
                      <a:pt x="171" y="551"/>
                    </a:lnTo>
                    <a:lnTo>
                      <a:pt x="171" y="551"/>
                    </a:lnTo>
                    <a:lnTo>
                      <a:pt x="168" y="549"/>
                    </a:lnTo>
                    <a:lnTo>
                      <a:pt x="167" y="549"/>
                    </a:lnTo>
                    <a:lnTo>
                      <a:pt x="166" y="549"/>
                    </a:lnTo>
                    <a:lnTo>
                      <a:pt x="165" y="548"/>
                    </a:lnTo>
                    <a:lnTo>
                      <a:pt x="165" y="548"/>
                    </a:lnTo>
                    <a:lnTo>
                      <a:pt x="165" y="548"/>
                    </a:lnTo>
                    <a:lnTo>
                      <a:pt x="165" y="547"/>
                    </a:lnTo>
                    <a:lnTo>
                      <a:pt x="165" y="547"/>
                    </a:lnTo>
                    <a:lnTo>
                      <a:pt x="164" y="547"/>
                    </a:lnTo>
                    <a:lnTo>
                      <a:pt x="164" y="547"/>
                    </a:lnTo>
                    <a:lnTo>
                      <a:pt x="164" y="546"/>
                    </a:lnTo>
                    <a:lnTo>
                      <a:pt x="163" y="546"/>
                    </a:lnTo>
                    <a:lnTo>
                      <a:pt x="162" y="545"/>
                    </a:lnTo>
                    <a:lnTo>
                      <a:pt x="161" y="545"/>
                    </a:lnTo>
                    <a:lnTo>
                      <a:pt x="161" y="545"/>
                    </a:lnTo>
                    <a:lnTo>
                      <a:pt x="161" y="544"/>
                    </a:lnTo>
                    <a:lnTo>
                      <a:pt x="162" y="544"/>
                    </a:lnTo>
                    <a:lnTo>
                      <a:pt x="162" y="544"/>
                    </a:lnTo>
                    <a:lnTo>
                      <a:pt x="161" y="544"/>
                    </a:lnTo>
                    <a:lnTo>
                      <a:pt x="161" y="544"/>
                    </a:lnTo>
                    <a:lnTo>
                      <a:pt x="160" y="544"/>
                    </a:lnTo>
                    <a:lnTo>
                      <a:pt x="160" y="544"/>
                    </a:lnTo>
                    <a:lnTo>
                      <a:pt x="160" y="543"/>
                    </a:lnTo>
                    <a:lnTo>
                      <a:pt x="160" y="543"/>
                    </a:lnTo>
                    <a:lnTo>
                      <a:pt x="160" y="543"/>
                    </a:lnTo>
                    <a:lnTo>
                      <a:pt x="159" y="543"/>
                    </a:lnTo>
                    <a:lnTo>
                      <a:pt x="159" y="543"/>
                    </a:lnTo>
                    <a:lnTo>
                      <a:pt x="158" y="543"/>
                    </a:lnTo>
                    <a:lnTo>
                      <a:pt x="158" y="542"/>
                    </a:lnTo>
                    <a:lnTo>
                      <a:pt x="158" y="542"/>
                    </a:lnTo>
                    <a:lnTo>
                      <a:pt x="159" y="542"/>
                    </a:lnTo>
                    <a:lnTo>
                      <a:pt x="159" y="542"/>
                    </a:lnTo>
                    <a:lnTo>
                      <a:pt x="159" y="542"/>
                    </a:lnTo>
                    <a:lnTo>
                      <a:pt x="159" y="541"/>
                    </a:lnTo>
                    <a:lnTo>
                      <a:pt x="159" y="541"/>
                    </a:lnTo>
                    <a:lnTo>
                      <a:pt x="159" y="541"/>
                    </a:lnTo>
                    <a:lnTo>
                      <a:pt x="158" y="541"/>
                    </a:lnTo>
                    <a:lnTo>
                      <a:pt x="158" y="540"/>
                    </a:lnTo>
                    <a:lnTo>
                      <a:pt x="158" y="540"/>
                    </a:lnTo>
                    <a:lnTo>
                      <a:pt x="158" y="540"/>
                    </a:lnTo>
                    <a:lnTo>
                      <a:pt x="158" y="539"/>
                    </a:lnTo>
                    <a:lnTo>
                      <a:pt x="158" y="540"/>
                    </a:lnTo>
                    <a:lnTo>
                      <a:pt x="158" y="539"/>
                    </a:lnTo>
                    <a:lnTo>
                      <a:pt x="158" y="539"/>
                    </a:lnTo>
                    <a:lnTo>
                      <a:pt x="158" y="538"/>
                    </a:lnTo>
                    <a:lnTo>
                      <a:pt x="157" y="538"/>
                    </a:lnTo>
                    <a:lnTo>
                      <a:pt x="157" y="537"/>
                    </a:lnTo>
                    <a:lnTo>
                      <a:pt x="157" y="538"/>
                    </a:lnTo>
                    <a:lnTo>
                      <a:pt x="157" y="537"/>
                    </a:lnTo>
                    <a:lnTo>
                      <a:pt x="157" y="537"/>
                    </a:lnTo>
                    <a:lnTo>
                      <a:pt x="156" y="537"/>
                    </a:lnTo>
                    <a:lnTo>
                      <a:pt x="156" y="537"/>
                    </a:lnTo>
                    <a:lnTo>
                      <a:pt x="156" y="537"/>
                    </a:lnTo>
                    <a:lnTo>
                      <a:pt x="156" y="537"/>
                    </a:lnTo>
                    <a:lnTo>
                      <a:pt x="156" y="537"/>
                    </a:lnTo>
                    <a:lnTo>
                      <a:pt x="155" y="537"/>
                    </a:lnTo>
                    <a:lnTo>
                      <a:pt x="155" y="536"/>
                    </a:lnTo>
                    <a:lnTo>
                      <a:pt x="155" y="536"/>
                    </a:lnTo>
                    <a:lnTo>
                      <a:pt x="155" y="536"/>
                    </a:lnTo>
                    <a:lnTo>
                      <a:pt x="154" y="536"/>
                    </a:lnTo>
                    <a:lnTo>
                      <a:pt x="154" y="535"/>
                    </a:lnTo>
                    <a:lnTo>
                      <a:pt x="154" y="535"/>
                    </a:lnTo>
                    <a:lnTo>
                      <a:pt x="154" y="535"/>
                    </a:lnTo>
                    <a:lnTo>
                      <a:pt x="153" y="535"/>
                    </a:lnTo>
                    <a:lnTo>
                      <a:pt x="153" y="535"/>
                    </a:lnTo>
                    <a:lnTo>
                      <a:pt x="153" y="535"/>
                    </a:lnTo>
                    <a:lnTo>
                      <a:pt x="152" y="535"/>
                    </a:lnTo>
                    <a:lnTo>
                      <a:pt x="152" y="535"/>
                    </a:lnTo>
                    <a:lnTo>
                      <a:pt x="152" y="535"/>
                    </a:lnTo>
                    <a:lnTo>
                      <a:pt x="151" y="534"/>
                    </a:lnTo>
                    <a:lnTo>
                      <a:pt x="151" y="534"/>
                    </a:lnTo>
                    <a:lnTo>
                      <a:pt x="151" y="534"/>
                    </a:lnTo>
                    <a:lnTo>
                      <a:pt x="151" y="534"/>
                    </a:lnTo>
                    <a:lnTo>
                      <a:pt x="150" y="533"/>
                    </a:lnTo>
                    <a:lnTo>
                      <a:pt x="150" y="533"/>
                    </a:lnTo>
                    <a:lnTo>
                      <a:pt x="149" y="533"/>
                    </a:lnTo>
                    <a:lnTo>
                      <a:pt x="149" y="533"/>
                    </a:lnTo>
                    <a:lnTo>
                      <a:pt x="148" y="533"/>
                    </a:lnTo>
                    <a:lnTo>
                      <a:pt x="148" y="533"/>
                    </a:lnTo>
                    <a:lnTo>
                      <a:pt x="148" y="533"/>
                    </a:lnTo>
                    <a:lnTo>
                      <a:pt x="147" y="532"/>
                    </a:lnTo>
                    <a:lnTo>
                      <a:pt x="147" y="532"/>
                    </a:lnTo>
                    <a:lnTo>
                      <a:pt x="147" y="532"/>
                    </a:lnTo>
                    <a:lnTo>
                      <a:pt x="146" y="532"/>
                    </a:lnTo>
                    <a:lnTo>
                      <a:pt x="146" y="531"/>
                    </a:lnTo>
                    <a:lnTo>
                      <a:pt x="146" y="531"/>
                    </a:lnTo>
                    <a:lnTo>
                      <a:pt x="146" y="532"/>
                    </a:lnTo>
                    <a:lnTo>
                      <a:pt x="145" y="531"/>
                    </a:lnTo>
                    <a:lnTo>
                      <a:pt x="145" y="531"/>
                    </a:lnTo>
                    <a:lnTo>
                      <a:pt x="145" y="531"/>
                    </a:lnTo>
                    <a:lnTo>
                      <a:pt x="144" y="531"/>
                    </a:lnTo>
                    <a:lnTo>
                      <a:pt x="144" y="531"/>
                    </a:lnTo>
                    <a:lnTo>
                      <a:pt x="143" y="532"/>
                    </a:lnTo>
                    <a:lnTo>
                      <a:pt x="143" y="532"/>
                    </a:lnTo>
                    <a:lnTo>
                      <a:pt x="143" y="531"/>
                    </a:lnTo>
                    <a:lnTo>
                      <a:pt x="143" y="531"/>
                    </a:lnTo>
                    <a:lnTo>
                      <a:pt x="143" y="532"/>
                    </a:lnTo>
                    <a:lnTo>
                      <a:pt x="142" y="532"/>
                    </a:lnTo>
                    <a:lnTo>
                      <a:pt x="142" y="532"/>
                    </a:lnTo>
                    <a:lnTo>
                      <a:pt x="141" y="531"/>
                    </a:lnTo>
                    <a:lnTo>
                      <a:pt x="140" y="530"/>
                    </a:lnTo>
                    <a:lnTo>
                      <a:pt x="140" y="530"/>
                    </a:lnTo>
                    <a:lnTo>
                      <a:pt x="140" y="530"/>
                    </a:lnTo>
                    <a:lnTo>
                      <a:pt x="140" y="530"/>
                    </a:lnTo>
                    <a:lnTo>
                      <a:pt x="140" y="530"/>
                    </a:lnTo>
                    <a:lnTo>
                      <a:pt x="140" y="529"/>
                    </a:lnTo>
                    <a:lnTo>
                      <a:pt x="139" y="529"/>
                    </a:lnTo>
                    <a:lnTo>
                      <a:pt x="139" y="529"/>
                    </a:lnTo>
                    <a:lnTo>
                      <a:pt x="139" y="529"/>
                    </a:lnTo>
                    <a:lnTo>
                      <a:pt x="139" y="529"/>
                    </a:lnTo>
                    <a:lnTo>
                      <a:pt x="138" y="529"/>
                    </a:lnTo>
                    <a:lnTo>
                      <a:pt x="138" y="529"/>
                    </a:lnTo>
                    <a:lnTo>
                      <a:pt x="139" y="528"/>
                    </a:lnTo>
                    <a:lnTo>
                      <a:pt x="139" y="528"/>
                    </a:lnTo>
                    <a:lnTo>
                      <a:pt x="138" y="527"/>
                    </a:lnTo>
                    <a:lnTo>
                      <a:pt x="138" y="527"/>
                    </a:lnTo>
                    <a:lnTo>
                      <a:pt x="136" y="528"/>
                    </a:lnTo>
                    <a:lnTo>
                      <a:pt x="136" y="527"/>
                    </a:lnTo>
                    <a:lnTo>
                      <a:pt x="136" y="527"/>
                    </a:lnTo>
                    <a:lnTo>
                      <a:pt x="136" y="527"/>
                    </a:lnTo>
                    <a:lnTo>
                      <a:pt x="135" y="527"/>
                    </a:lnTo>
                    <a:lnTo>
                      <a:pt x="134" y="527"/>
                    </a:lnTo>
                    <a:lnTo>
                      <a:pt x="134" y="527"/>
                    </a:lnTo>
                    <a:lnTo>
                      <a:pt x="134" y="527"/>
                    </a:lnTo>
                    <a:lnTo>
                      <a:pt x="134" y="527"/>
                    </a:lnTo>
                    <a:lnTo>
                      <a:pt x="134" y="527"/>
                    </a:lnTo>
                    <a:lnTo>
                      <a:pt x="134" y="526"/>
                    </a:lnTo>
                    <a:lnTo>
                      <a:pt x="134" y="526"/>
                    </a:lnTo>
                    <a:lnTo>
                      <a:pt x="134" y="526"/>
                    </a:lnTo>
                    <a:lnTo>
                      <a:pt x="134" y="526"/>
                    </a:lnTo>
                    <a:lnTo>
                      <a:pt x="134" y="526"/>
                    </a:lnTo>
                    <a:lnTo>
                      <a:pt x="134" y="525"/>
                    </a:lnTo>
                    <a:lnTo>
                      <a:pt x="133" y="525"/>
                    </a:lnTo>
                    <a:lnTo>
                      <a:pt x="132" y="525"/>
                    </a:lnTo>
                    <a:lnTo>
                      <a:pt x="132" y="525"/>
                    </a:lnTo>
                    <a:lnTo>
                      <a:pt x="132" y="525"/>
                    </a:lnTo>
                    <a:lnTo>
                      <a:pt x="132" y="525"/>
                    </a:lnTo>
                    <a:lnTo>
                      <a:pt x="132" y="525"/>
                    </a:lnTo>
                    <a:lnTo>
                      <a:pt x="131" y="524"/>
                    </a:lnTo>
                    <a:lnTo>
                      <a:pt x="131" y="524"/>
                    </a:lnTo>
                    <a:lnTo>
                      <a:pt x="131" y="524"/>
                    </a:lnTo>
                    <a:lnTo>
                      <a:pt x="131" y="524"/>
                    </a:lnTo>
                    <a:lnTo>
                      <a:pt x="131" y="523"/>
                    </a:lnTo>
                    <a:lnTo>
                      <a:pt x="131" y="524"/>
                    </a:lnTo>
                    <a:lnTo>
                      <a:pt x="131" y="523"/>
                    </a:lnTo>
                    <a:lnTo>
                      <a:pt x="131" y="523"/>
                    </a:lnTo>
                    <a:lnTo>
                      <a:pt x="130" y="523"/>
                    </a:lnTo>
                    <a:lnTo>
                      <a:pt x="130" y="523"/>
                    </a:lnTo>
                    <a:lnTo>
                      <a:pt x="130" y="523"/>
                    </a:lnTo>
                    <a:lnTo>
                      <a:pt x="129" y="523"/>
                    </a:lnTo>
                    <a:lnTo>
                      <a:pt x="129" y="523"/>
                    </a:lnTo>
                    <a:lnTo>
                      <a:pt x="129" y="523"/>
                    </a:lnTo>
                    <a:lnTo>
                      <a:pt x="128" y="522"/>
                    </a:lnTo>
                    <a:lnTo>
                      <a:pt x="128" y="522"/>
                    </a:lnTo>
                    <a:lnTo>
                      <a:pt x="128" y="522"/>
                    </a:lnTo>
                    <a:lnTo>
                      <a:pt x="128" y="523"/>
                    </a:lnTo>
                    <a:lnTo>
                      <a:pt x="128" y="523"/>
                    </a:lnTo>
                    <a:lnTo>
                      <a:pt x="127" y="522"/>
                    </a:lnTo>
                    <a:lnTo>
                      <a:pt x="127" y="522"/>
                    </a:lnTo>
                    <a:lnTo>
                      <a:pt x="127" y="522"/>
                    </a:lnTo>
                    <a:lnTo>
                      <a:pt x="126" y="522"/>
                    </a:lnTo>
                    <a:lnTo>
                      <a:pt x="126" y="522"/>
                    </a:lnTo>
                    <a:lnTo>
                      <a:pt x="126" y="522"/>
                    </a:lnTo>
                    <a:lnTo>
                      <a:pt x="126" y="522"/>
                    </a:lnTo>
                    <a:lnTo>
                      <a:pt x="125" y="522"/>
                    </a:lnTo>
                    <a:lnTo>
                      <a:pt x="125" y="522"/>
                    </a:lnTo>
                    <a:lnTo>
                      <a:pt x="125" y="522"/>
                    </a:lnTo>
                    <a:lnTo>
                      <a:pt x="125" y="522"/>
                    </a:lnTo>
                    <a:lnTo>
                      <a:pt x="124" y="522"/>
                    </a:lnTo>
                    <a:lnTo>
                      <a:pt x="125" y="521"/>
                    </a:lnTo>
                    <a:lnTo>
                      <a:pt x="124" y="521"/>
                    </a:lnTo>
                    <a:lnTo>
                      <a:pt x="124" y="521"/>
                    </a:lnTo>
                    <a:lnTo>
                      <a:pt x="124" y="521"/>
                    </a:lnTo>
                    <a:lnTo>
                      <a:pt x="123" y="521"/>
                    </a:lnTo>
                    <a:lnTo>
                      <a:pt x="123" y="521"/>
                    </a:lnTo>
                    <a:lnTo>
                      <a:pt x="123" y="520"/>
                    </a:lnTo>
                    <a:lnTo>
                      <a:pt x="122" y="521"/>
                    </a:lnTo>
                    <a:lnTo>
                      <a:pt x="122" y="521"/>
                    </a:lnTo>
                    <a:lnTo>
                      <a:pt x="121" y="521"/>
                    </a:lnTo>
                    <a:lnTo>
                      <a:pt x="121" y="520"/>
                    </a:lnTo>
                    <a:lnTo>
                      <a:pt x="121" y="520"/>
                    </a:lnTo>
                    <a:lnTo>
                      <a:pt x="120" y="520"/>
                    </a:lnTo>
                    <a:lnTo>
                      <a:pt x="120" y="520"/>
                    </a:lnTo>
                    <a:lnTo>
                      <a:pt x="120" y="520"/>
                    </a:lnTo>
                    <a:lnTo>
                      <a:pt x="119" y="520"/>
                    </a:lnTo>
                    <a:lnTo>
                      <a:pt x="119" y="519"/>
                    </a:lnTo>
                    <a:lnTo>
                      <a:pt x="119" y="519"/>
                    </a:lnTo>
                    <a:lnTo>
                      <a:pt x="119" y="519"/>
                    </a:lnTo>
                    <a:lnTo>
                      <a:pt x="118" y="519"/>
                    </a:lnTo>
                    <a:lnTo>
                      <a:pt x="118" y="519"/>
                    </a:lnTo>
                    <a:lnTo>
                      <a:pt x="118" y="520"/>
                    </a:lnTo>
                    <a:lnTo>
                      <a:pt x="117" y="520"/>
                    </a:lnTo>
                    <a:lnTo>
                      <a:pt x="117" y="520"/>
                    </a:lnTo>
                    <a:lnTo>
                      <a:pt x="116" y="520"/>
                    </a:lnTo>
                    <a:lnTo>
                      <a:pt x="116" y="520"/>
                    </a:lnTo>
                    <a:lnTo>
                      <a:pt x="114" y="519"/>
                    </a:lnTo>
                    <a:lnTo>
                      <a:pt x="114" y="519"/>
                    </a:lnTo>
                    <a:lnTo>
                      <a:pt x="114" y="519"/>
                    </a:lnTo>
                    <a:lnTo>
                      <a:pt x="113" y="520"/>
                    </a:lnTo>
                    <a:lnTo>
                      <a:pt x="113" y="520"/>
                    </a:lnTo>
                    <a:lnTo>
                      <a:pt x="113" y="519"/>
                    </a:lnTo>
                    <a:lnTo>
                      <a:pt x="112" y="519"/>
                    </a:lnTo>
                    <a:lnTo>
                      <a:pt x="112" y="519"/>
                    </a:lnTo>
                    <a:lnTo>
                      <a:pt x="111" y="518"/>
                    </a:lnTo>
                    <a:lnTo>
                      <a:pt x="111" y="518"/>
                    </a:lnTo>
                    <a:lnTo>
                      <a:pt x="111" y="518"/>
                    </a:lnTo>
                    <a:lnTo>
                      <a:pt x="110" y="518"/>
                    </a:lnTo>
                    <a:lnTo>
                      <a:pt x="110" y="518"/>
                    </a:lnTo>
                    <a:lnTo>
                      <a:pt x="109" y="518"/>
                    </a:lnTo>
                    <a:lnTo>
                      <a:pt x="109" y="517"/>
                    </a:lnTo>
                    <a:lnTo>
                      <a:pt x="110" y="517"/>
                    </a:lnTo>
                    <a:lnTo>
                      <a:pt x="110" y="517"/>
                    </a:lnTo>
                    <a:lnTo>
                      <a:pt x="109" y="517"/>
                    </a:lnTo>
                    <a:lnTo>
                      <a:pt x="109" y="517"/>
                    </a:lnTo>
                    <a:lnTo>
                      <a:pt x="109" y="517"/>
                    </a:lnTo>
                    <a:lnTo>
                      <a:pt x="108" y="517"/>
                    </a:lnTo>
                    <a:lnTo>
                      <a:pt x="108" y="517"/>
                    </a:lnTo>
                    <a:lnTo>
                      <a:pt x="107" y="517"/>
                    </a:lnTo>
                    <a:lnTo>
                      <a:pt x="107" y="517"/>
                    </a:lnTo>
                    <a:lnTo>
                      <a:pt x="107" y="516"/>
                    </a:lnTo>
                    <a:lnTo>
                      <a:pt x="106" y="516"/>
                    </a:lnTo>
                    <a:lnTo>
                      <a:pt x="107" y="516"/>
                    </a:lnTo>
                    <a:lnTo>
                      <a:pt x="107" y="516"/>
                    </a:lnTo>
                    <a:lnTo>
                      <a:pt x="107" y="516"/>
                    </a:lnTo>
                    <a:lnTo>
                      <a:pt x="107" y="515"/>
                    </a:lnTo>
                    <a:lnTo>
                      <a:pt x="106" y="515"/>
                    </a:lnTo>
                    <a:lnTo>
                      <a:pt x="106" y="516"/>
                    </a:lnTo>
                    <a:lnTo>
                      <a:pt x="105" y="515"/>
                    </a:lnTo>
                    <a:lnTo>
                      <a:pt x="105" y="515"/>
                    </a:lnTo>
                    <a:lnTo>
                      <a:pt x="105" y="515"/>
                    </a:lnTo>
                    <a:lnTo>
                      <a:pt x="104" y="515"/>
                    </a:lnTo>
                    <a:lnTo>
                      <a:pt x="104" y="515"/>
                    </a:lnTo>
                    <a:lnTo>
                      <a:pt x="104" y="515"/>
                    </a:lnTo>
                    <a:lnTo>
                      <a:pt x="103" y="515"/>
                    </a:lnTo>
                    <a:lnTo>
                      <a:pt x="103" y="514"/>
                    </a:lnTo>
                    <a:lnTo>
                      <a:pt x="103" y="514"/>
                    </a:lnTo>
                    <a:lnTo>
                      <a:pt x="103" y="514"/>
                    </a:lnTo>
                    <a:lnTo>
                      <a:pt x="103" y="514"/>
                    </a:lnTo>
                    <a:lnTo>
                      <a:pt x="102" y="513"/>
                    </a:lnTo>
                    <a:lnTo>
                      <a:pt x="102" y="513"/>
                    </a:lnTo>
                    <a:lnTo>
                      <a:pt x="101" y="513"/>
                    </a:lnTo>
                    <a:lnTo>
                      <a:pt x="101" y="513"/>
                    </a:lnTo>
                    <a:lnTo>
                      <a:pt x="101" y="513"/>
                    </a:lnTo>
                    <a:lnTo>
                      <a:pt x="100" y="513"/>
                    </a:lnTo>
                    <a:lnTo>
                      <a:pt x="100" y="513"/>
                    </a:lnTo>
                    <a:lnTo>
                      <a:pt x="100" y="513"/>
                    </a:lnTo>
                    <a:lnTo>
                      <a:pt x="100" y="513"/>
                    </a:lnTo>
                    <a:lnTo>
                      <a:pt x="100" y="512"/>
                    </a:lnTo>
                    <a:lnTo>
                      <a:pt x="100" y="512"/>
                    </a:lnTo>
                    <a:lnTo>
                      <a:pt x="100" y="512"/>
                    </a:lnTo>
                    <a:lnTo>
                      <a:pt x="100" y="512"/>
                    </a:lnTo>
                    <a:lnTo>
                      <a:pt x="99" y="512"/>
                    </a:lnTo>
                    <a:lnTo>
                      <a:pt x="99" y="512"/>
                    </a:lnTo>
                    <a:lnTo>
                      <a:pt x="99" y="512"/>
                    </a:lnTo>
                    <a:lnTo>
                      <a:pt x="99" y="512"/>
                    </a:lnTo>
                    <a:lnTo>
                      <a:pt x="99" y="512"/>
                    </a:lnTo>
                    <a:lnTo>
                      <a:pt x="98" y="512"/>
                    </a:lnTo>
                    <a:lnTo>
                      <a:pt x="98" y="512"/>
                    </a:lnTo>
                    <a:lnTo>
                      <a:pt x="98" y="512"/>
                    </a:lnTo>
                    <a:lnTo>
                      <a:pt x="98" y="511"/>
                    </a:lnTo>
                    <a:lnTo>
                      <a:pt x="98" y="511"/>
                    </a:lnTo>
                    <a:lnTo>
                      <a:pt x="97" y="511"/>
                    </a:lnTo>
                    <a:lnTo>
                      <a:pt x="97" y="510"/>
                    </a:lnTo>
                    <a:lnTo>
                      <a:pt x="97" y="510"/>
                    </a:lnTo>
                    <a:lnTo>
                      <a:pt x="97" y="510"/>
                    </a:lnTo>
                    <a:lnTo>
                      <a:pt x="96" y="509"/>
                    </a:lnTo>
                    <a:lnTo>
                      <a:pt x="96" y="509"/>
                    </a:lnTo>
                    <a:lnTo>
                      <a:pt x="96" y="509"/>
                    </a:lnTo>
                    <a:lnTo>
                      <a:pt x="96" y="509"/>
                    </a:lnTo>
                    <a:lnTo>
                      <a:pt x="96" y="508"/>
                    </a:lnTo>
                    <a:lnTo>
                      <a:pt x="96" y="508"/>
                    </a:lnTo>
                    <a:lnTo>
                      <a:pt x="96" y="508"/>
                    </a:lnTo>
                    <a:lnTo>
                      <a:pt x="95" y="508"/>
                    </a:lnTo>
                    <a:lnTo>
                      <a:pt x="95" y="507"/>
                    </a:lnTo>
                    <a:lnTo>
                      <a:pt x="95" y="507"/>
                    </a:lnTo>
                    <a:lnTo>
                      <a:pt x="94" y="507"/>
                    </a:lnTo>
                    <a:lnTo>
                      <a:pt x="94" y="507"/>
                    </a:lnTo>
                    <a:lnTo>
                      <a:pt x="94" y="507"/>
                    </a:lnTo>
                    <a:lnTo>
                      <a:pt x="94" y="506"/>
                    </a:lnTo>
                    <a:lnTo>
                      <a:pt x="94" y="506"/>
                    </a:lnTo>
                    <a:lnTo>
                      <a:pt x="93" y="506"/>
                    </a:lnTo>
                    <a:lnTo>
                      <a:pt x="93" y="506"/>
                    </a:lnTo>
                    <a:lnTo>
                      <a:pt x="93" y="506"/>
                    </a:lnTo>
                    <a:lnTo>
                      <a:pt x="93" y="506"/>
                    </a:lnTo>
                    <a:lnTo>
                      <a:pt x="93" y="506"/>
                    </a:lnTo>
                    <a:lnTo>
                      <a:pt x="93" y="506"/>
                    </a:lnTo>
                    <a:lnTo>
                      <a:pt x="92" y="506"/>
                    </a:lnTo>
                    <a:lnTo>
                      <a:pt x="92" y="506"/>
                    </a:lnTo>
                    <a:lnTo>
                      <a:pt x="92" y="506"/>
                    </a:lnTo>
                    <a:lnTo>
                      <a:pt x="92" y="507"/>
                    </a:lnTo>
                    <a:lnTo>
                      <a:pt x="91" y="506"/>
                    </a:lnTo>
                    <a:lnTo>
                      <a:pt x="91" y="505"/>
                    </a:lnTo>
                    <a:lnTo>
                      <a:pt x="91" y="506"/>
                    </a:lnTo>
                    <a:lnTo>
                      <a:pt x="91" y="505"/>
                    </a:lnTo>
                    <a:lnTo>
                      <a:pt x="91" y="506"/>
                    </a:lnTo>
                    <a:lnTo>
                      <a:pt x="91" y="506"/>
                    </a:lnTo>
                    <a:lnTo>
                      <a:pt x="91" y="506"/>
                    </a:lnTo>
                    <a:lnTo>
                      <a:pt x="90" y="506"/>
                    </a:lnTo>
                    <a:lnTo>
                      <a:pt x="90" y="506"/>
                    </a:lnTo>
                    <a:lnTo>
                      <a:pt x="90" y="506"/>
                    </a:lnTo>
                    <a:lnTo>
                      <a:pt x="90" y="506"/>
                    </a:lnTo>
                    <a:lnTo>
                      <a:pt x="90" y="506"/>
                    </a:lnTo>
                    <a:lnTo>
                      <a:pt x="89" y="506"/>
                    </a:lnTo>
                    <a:lnTo>
                      <a:pt x="89" y="506"/>
                    </a:lnTo>
                    <a:lnTo>
                      <a:pt x="88" y="505"/>
                    </a:lnTo>
                    <a:lnTo>
                      <a:pt x="88" y="505"/>
                    </a:lnTo>
                    <a:lnTo>
                      <a:pt x="88" y="506"/>
                    </a:lnTo>
                    <a:lnTo>
                      <a:pt x="87" y="506"/>
                    </a:lnTo>
                    <a:lnTo>
                      <a:pt x="87" y="506"/>
                    </a:lnTo>
                    <a:lnTo>
                      <a:pt x="87" y="507"/>
                    </a:lnTo>
                    <a:lnTo>
                      <a:pt x="87" y="506"/>
                    </a:lnTo>
                    <a:lnTo>
                      <a:pt x="87" y="506"/>
                    </a:lnTo>
                    <a:lnTo>
                      <a:pt x="87" y="506"/>
                    </a:lnTo>
                    <a:lnTo>
                      <a:pt x="87" y="506"/>
                    </a:lnTo>
                    <a:lnTo>
                      <a:pt x="87" y="505"/>
                    </a:lnTo>
                    <a:lnTo>
                      <a:pt x="87" y="505"/>
                    </a:lnTo>
                    <a:lnTo>
                      <a:pt x="87" y="505"/>
                    </a:lnTo>
                    <a:lnTo>
                      <a:pt x="86" y="505"/>
                    </a:lnTo>
                    <a:lnTo>
                      <a:pt x="86" y="505"/>
                    </a:lnTo>
                    <a:lnTo>
                      <a:pt x="86" y="504"/>
                    </a:lnTo>
                    <a:lnTo>
                      <a:pt x="86" y="504"/>
                    </a:lnTo>
                    <a:lnTo>
                      <a:pt x="86" y="505"/>
                    </a:lnTo>
                    <a:lnTo>
                      <a:pt x="86" y="504"/>
                    </a:lnTo>
                    <a:lnTo>
                      <a:pt x="85" y="504"/>
                    </a:lnTo>
                    <a:lnTo>
                      <a:pt x="85" y="504"/>
                    </a:lnTo>
                    <a:lnTo>
                      <a:pt x="85" y="504"/>
                    </a:lnTo>
                    <a:lnTo>
                      <a:pt x="84" y="503"/>
                    </a:lnTo>
                    <a:lnTo>
                      <a:pt x="84" y="504"/>
                    </a:lnTo>
                    <a:lnTo>
                      <a:pt x="84" y="504"/>
                    </a:lnTo>
                    <a:lnTo>
                      <a:pt x="84" y="504"/>
                    </a:lnTo>
                    <a:lnTo>
                      <a:pt x="84" y="504"/>
                    </a:lnTo>
                    <a:lnTo>
                      <a:pt x="83" y="504"/>
                    </a:lnTo>
                    <a:lnTo>
                      <a:pt x="83" y="504"/>
                    </a:lnTo>
                    <a:lnTo>
                      <a:pt x="83" y="504"/>
                    </a:lnTo>
                    <a:lnTo>
                      <a:pt x="82" y="504"/>
                    </a:lnTo>
                    <a:lnTo>
                      <a:pt x="82" y="503"/>
                    </a:lnTo>
                    <a:lnTo>
                      <a:pt x="82" y="503"/>
                    </a:lnTo>
                    <a:lnTo>
                      <a:pt x="82" y="503"/>
                    </a:lnTo>
                    <a:lnTo>
                      <a:pt x="81" y="503"/>
                    </a:lnTo>
                    <a:lnTo>
                      <a:pt x="82" y="503"/>
                    </a:lnTo>
                    <a:lnTo>
                      <a:pt x="82" y="502"/>
                    </a:lnTo>
                    <a:lnTo>
                      <a:pt x="81" y="502"/>
                    </a:lnTo>
                    <a:lnTo>
                      <a:pt x="81" y="502"/>
                    </a:lnTo>
                    <a:lnTo>
                      <a:pt x="81" y="502"/>
                    </a:lnTo>
                    <a:lnTo>
                      <a:pt x="81" y="502"/>
                    </a:lnTo>
                    <a:lnTo>
                      <a:pt x="81" y="502"/>
                    </a:lnTo>
                    <a:lnTo>
                      <a:pt x="81" y="502"/>
                    </a:lnTo>
                    <a:lnTo>
                      <a:pt x="81" y="502"/>
                    </a:lnTo>
                    <a:lnTo>
                      <a:pt x="81" y="501"/>
                    </a:lnTo>
                    <a:lnTo>
                      <a:pt x="81" y="501"/>
                    </a:lnTo>
                    <a:lnTo>
                      <a:pt x="81" y="501"/>
                    </a:lnTo>
                    <a:lnTo>
                      <a:pt x="81" y="501"/>
                    </a:lnTo>
                    <a:lnTo>
                      <a:pt x="81" y="501"/>
                    </a:lnTo>
                    <a:lnTo>
                      <a:pt x="81" y="500"/>
                    </a:lnTo>
                    <a:lnTo>
                      <a:pt x="81" y="500"/>
                    </a:lnTo>
                    <a:lnTo>
                      <a:pt x="81" y="500"/>
                    </a:lnTo>
                    <a:lnTo>
                      <a:pt x="81" y="500"/>
                    </a:lnTo>
                    <a:lnTo>
                      <a:pt x="80" y="499"/>
                    </a:lnTo>
                    <a:lnTo>
                      <a:pt x="80" y="500"/>
                    </a:lnTo>
                    <a:lnTo>
                      <a:pt x="80" y="500"/>
                    </a:lnTo>
                    <a:lnTo>
                      <a:pt x="80" y="499"/>
                    </a:lnTo>
                    <a:lnTo>
                      <a:pt x="80" y="500"/>
                    </a:lnTo>
                    <a:lnTo>
                      <a:pt x="80" y="499"/>
                    </a:lnTo>
                    <a:lnTo>
                      <a:pt x="79" y="499"/>
                    </a:lnTo>
                    <a:lnTo>
                      <a:pt x="79" y="499"/>
                    </a:lnTo>
                    <a:lnTo>
                      <a:pt x="79" y="499"/>
                    </a:lnTo>
                    <a:lnTo>
                      <a:pt x="79" y="499"/>
                    </a:lnTo>
                    <a:lnTo>
                      <a:pt x="79" y="499"/>
                    </a:lnTo>
                    <a:lnTo>
                      <a:pt x="79" y="499"/>
                    </a:lnTo>
                    <a:lnTo>
                      <a:pt x="79" y="499"/>
                    </a:lnTo>
                    <a:lnTo>
                      <a:pt x="78" y="499"/>
                    </a:lnTo>
                    <a:lnTo>
                      <a:pt x="78" y="499"/>
                    </a:lnTo>
                    <a:lnTo>
                      <a:pt x="78" y="499"/>
                    </a:lnTo>
                    <a:lnTo>
                      <a:pt x="77" y="499"/>
                    </a:lnTo>
                    <a:lnTo>
                      <a:pt x="77" y="498"/>
                    </a:lnTo>
                    <a:lnTo>
                      <a:pt x="77" y="498"/>
                    </a:lnTo>
                    <a:lnTo>
                      <a:pt x="77" y="498"/>
                    </a:lnTo>
                    <a:lnTo>
                      <a:pt x="77" y="498"/>
                    </a:lnTo>
                    <a:lnTo>
                      <a:pt x="77" y="498"/>
                    </a:lnTo>
                    <a:lnTo>
                      <a:pt x="77" y="498"/>
                    </a:lnTo>
                    <a:lnTo>
                      <a:pt x="77" y="498"/>
                    </a:lnTo>
                    <a:lnTo>
                      <a:pt x="76" y="498"/>
                    </a:lnTo>
                    <a:lnTo>
                      <a:pt x="76" y="497"/>
                    </a:lnTo>
                    <a:lnTo>
                      <a:pt x="77" y="497"/>
                    </a:lnTo>
                    <a:lnTo>
                      <a:pt x="76" y="497"/>
                    </a:lnTo>
                    <a:lnTo>
                      <a:pt x="76" y="497"/>
                    </a:lnTo>
                    <a:lnTo>
                      <a:pt x="76" y="497"/>
                    </a:lnTo>
                    <a:lnTo>
                      <a:pt x="76" y="497"/>
                    </a:lnTo>
                    <a:lnTo>
                      <a:pt x="76" y="496"/>
                    </a:lnTo>
                    <a:lnTo>
                      <a:pt x="76" y="496"/>
                    </a:lnTo>
                    <a:lnTo>
                      <a:pt x="76" y="496"/>
                    </a:lnTo>
                    <a:lnTo>
                      <a:pt x="75" y="496"/>
                    </a:lnTo>
                    <a:lnTo>
                      <a:pt x="75" y="495"/>
                    </a:lnTo>
                    <a:lnTo>
                      <a:pt x="75" y="495"/>
                    </a:lnTo>
                    <a:lnTo>
                      <a:pt x="75" y="495"/>
                    </a:lnTo>
                    <a:lnTo>
                      <a:pt x="74" y="495"/>
                    </a:lnTo>
                    <a:lnTo>
                      <a:pt x="74" y="495"/>
                    </a:lnTo>
                    <a:lnTo>
                      <a:pt x="74" y="495"/>
                    </a:lnTo>
                    <a:lnTo>
                      <a:pt x="74" y="495"/>
                    </a:lnTo>
                    <a:lnTo>
                      <a:pt x="74" y="495"/>
                    </a:lnTo>
                    <a:lnTo>
                      <a:pt x="74" y="495"/>
                    </a:lnTo>
                    <a:lnTo>
                      <a:pt x="74" y="495"/>
                    </a:lnTo>
                    <a:lnTo>
                      <a:pt x="73" y="495"/>
                    </a:lnTo>
                    <a:lnTo>
                      <a:pt x="73" y="495"/>
                    </a:lnTo>
                    <a:lnTo>
                      <a:pt x="72" y="495"/>
                    </a:lnTo>
                    <a:lnTo>
                      <a:pt x="72" y="495"/>
                    </a:lnTo>
                    <a:lnTo>
                      <a:pt x="71" y="495"/>
                    </a:lnTo>
                    <a:lnTo>
                      <a:pt x="71" y="495"/>
                    </a:lnTo>
                    <a:lnTo>
                      <a:pt x="71" y="494"/>
                    </a:lnTo>
                    <a:lnTo>
                      <a:pt x="71" y="494"/>
                    </a:lnTo>
                    <a:lnTo>
                      <a:pt x="71" y="494"/>
                    </a:lnTo>
                    <a:lnTo>
                      <a:pt x="70" y="494"/>
                    </a:lnTo>
                    <a:lnTo>
                      <a:pt x="70" y="494"/>
                    </a:lnTo>
                    <a:lnTo>
                      <a:pt x="69" y="494"/>
                    </a:lnTo>
                    <a:lnTo>
                      <a:pt x="69" y="494"/>
                    </a:lnTo>
                    <a:lnTo>
                      <a:pt x="69" y="494"/>
                    </a:lnTo>
                    <a:lnTo>
                      <a:pt x="69" y="494"/>
                    </a:lnTo>
                    <a:lnTo>
                      <a:pt x="69" y="494"/>
                    </a:lnTo>
                    <a:lnTo>
                      <a:pt x="69" y="494"/>
                    </a:lnTo>
                    <a:lnTo>
                      <a:pt x="69" y="494"/>
                    </a:lnTo>
                    <a:lnTo>
                      <a:pt x="68" y="494"/>
                    </a:lnTo>
                    <a:lnTo>
                      <a:pt x="68" y="494"/>
                    </a:lnTo>
                    <a:lnTo>
                      <a:pt x="68" y="494"/>
                    </a:lnTo>
                    <a:lnTo>
                      <a:pt x="68" y="493"/>
                    </a:lnTo>
                    <a:lnTo>
                      <a:pt x="68" y="493"/>
                    </a:lnTo>
                    <a:lnTo>
                      <a:pt x="67" y="494"/>
                    </a:lnTo>
                    <a:lnTo>
                      <a:pt x="67" y="494"/>
                    </a:lnTo>
                    <a:lnTo>
                      <a:pt x="67" y="494"/>
                    </a:lnTo>
                    <a:lnTo>
                      <a:pt x="66" y="494"/>
                    </a:lnTo>
                    <a:lnTo>
                      <a:pt x="66" y="494"/>
                    </a:lnTo>
                    <a:lnTo>
                      <a:pt x="66" y="494"/>
                    </a:lnTo>
                    <a:lnTo>
                      <a:pt x="65" y="494"/>
                    </a:lnTo>
                    <a:lnTo>
                      <a:pt x="65" y="494"/>
                    </a:lnTo>
                    <a:lnTo>
                      <a:pt x="65" y="494"/>
                    </a:lnTo>
                    <a:lnTo>
                      <a:pt x="64" y="493"/>
                    </a:lnTo>
                    <a:lnTo>
                      <a:pt x="64" y="493"/>
                    </a:lnTo>
                    <a:lnTo>
                      <a:pt x="64" y="493"/>
                    </a:lnTo>
                    <a:lnTo>
                      <a:pt x="64" y="493"/>
                    </a:lnTo>
                    <a:lnTo>
                      <a:pt x="64" y="493"/>
                    </a:lnTo>
                    <a:lnTo>
                      <a:pt x="64" y="493"/>
                    </a:lnTo>
                    <a:lnTo>
                      <a:pt x="64" y="493"/>
                    </a:lnTo>
                    <a:lnTo>
                      <a:pt x="63" y="493"/>
                    </a:lnTo>
                    <a:lnTo>
                      <a:pt x="64" y="492"/>
                    </a:lnTo>
                    <a:lnTo>
                      <a:pt x="63" y="492"/>
                    </a:lnTo>
                    <a:lnTo>
                      <a:pt x="63" y="492"/>
                    </a:lnTo>
                    <a:lnTo>
                      <a:pt x="63" y="492"/>
                    </a:lnTo>
                    <a:lnTo>
                      <a:pt x="63" y="492"/>
                    </a:lnTo>
                    <a:lnTo>
                      <a:pt x="63" y="492"/>
                    </a:lnTo>
                    <a:lnTo>
                      <a:pt x="63" y="492"/>
                    </a:lnTo>
                    <a:lnTo>
                      <a:pt x="63" y="492"/>
                    </a:lnTo>
                    <a:lnTo>
                      <a:pt x="63" y="491"/>
                    </a:lnTo>
                    <a:lnTo>
                      <a:pt x="63" y="491"/>
                    </a:lnTo>
                    <a:lnTo>
                      <a:pt x="63" y="491"/>
                    </a:lnTo>
                    <a:lnTo>
                      <a:pt x="62" y="491"/>
                    </a:lnTo>
                    <a:lnTo>
                      <a:pt x="62" y="491"/>
                    </a:lnTo>
                    <a:lnTo>
                      <a:pt x="62" y="491"/>
                    </a:lnTo>
                    <a:lnTo>
                      <a:pt x="62" y="491"/>
                    </a:lnTo>
                    <a:lnTo>
                      <a:pt x="62" y="491"/>
                    </a:lnTo>
                    <a:lnTo>
                      <a:pt x="62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89"/>
                    </a:lnTo>
                    <a:lnTo>
                      <a:pt x="60" y="489"/>
                    </a:lnTo>
                    <a:lnTo>
                      <a:pt x="60" y="489"/>
                    </a:lnTo>
                    <a:lnTo>
                      <a:pt x="60" y="489"/>
                    </a:lnTo>
                    <a:lnTo>
                      <a:pt x="60" y="489"/>
                    </a:lnTo>
                    <a:lnTo>
                      <a:pt x="59" y="488"/>
                    </a:lnTo>
                    <a:lnTo>
                      <a:pt x="60" y="488"/>
                    </a:lnTo>
                    <a:lnTo>
                      <a:pt x="59" y="487"/>
                    </a:lnTo>
                    <a:lnTo>
                      <a:pt x="59" y="487"/>
                    </a:lnTo>
                    <a:lnTo>
                      <a:pt x="59" y="487"/>
                    </a:lnTo>
                    <a:lnTo>
                      <a:pt x="59" y="487"/>
                    </a:lnTo>
                    <a:lnTo>
                      <a:pt x="59" y="487"/>
                    </a:lnTo>
                    <a:lnTo>
                      <a:pt x="59" y="486"/>
                    </a:lnTo>
                    <a:lnTo>
                      <a:pt x="58" y="486"/>
                    </a:lnTo>
                    <a:lnTo>
                      <a:pt x="58" y="486"/>
                    </a:lnTo>
                    <a:lnTo>
                      <a:pt x="58" y="485"/>
                    </a:lnTo>
                    <a:lnTo>
                      <a:pt x="57" y="485"/>
                    </a:lnTo>
                    <a:lnTo>
                      <a:pt x="57" y="485"/>
                    </a:lnTo>
                    <a:lnTo>
                      <a:pt x="57" y="484"/>
                    </a:lnTo>
                    <a:lnTo>
                      <a:pt x="57" y="484"/>
                    </a:lnTo>
                    <a:lnTo>
                      <a:pt x="57" y="483"/>
                    </a:lnTo>
                    <a:lnTo>
                      <a:pt x="57" y="483"/>
                    </a:lnTo>
                    <a:lnTo>
                      <a:pt x="56" y="483"/>
                    </a:lnTo>
                    <a:lnTo>
                      <a:pt x="56" y="483"/>
                    </a:lnTo>
                    <a:lnTo>
                      <a:pt x="56" y="483"/>
                    </a:lnTo>
                    <a:lnTo>
                      <a:pt x="56" y="482"/>
                    </a:lnTo>
                    <a:lnTo>
                      <a:pt x="56" y="482"/>
                    </a:lnTo>
                    <a:lnTo>
                      <a:pt x="56" y="482"/>
                    </a:lnTo>
                    <a:lnTo>
                      <a:pt x="55" y="482"/>
                    </a:lnTo>
                    <a:lnTo>
                      <a:pt x="55" y="482"/>
                    </a:lnTo>
                    <a:lnTo>
                      <a:pt x="54" y="482"/>
                    </a:lnTo>
                    <a:lnTo>
                      <a:pt x="54" y="482"/>
                    </a:lnTo>
                    <a:lnTo>
                      <a:pt x="54" y="482"/>
                    </a:lnTo>
                    <a:lnTo>
                      <a:pt x="54" y="481"/>
                    </a:lnTo>
                    <a:lnTo>
                      <a:pt x="53" y="481"/>
                    </a:lnTo>
                    <a:lnTo>
                      <a:pt x="53" y="481"/>
                    </a:lnTo>
                    <a:lnTo>
                      <a:pt x="53" y="481"/>
                    </a:lnTo>
                    <a:lnTo>
                      <a:pt x="52" y="481"/>
                    </a:lnTo>
                    <a:lnTo>
                      <a:pt x="52" y="481"/>
                    </a:lnTo>
                    <a:lnTo>
                      <a:pt x="52" y="481"/>
                    </a:lnTo>
                    <a:lnTo>
                      <a:pt x="51" y="480"/>
                    </a:lnTo>
                    <a:lnTo>
                      <a:pt x="51" y="480"/>
                    </a:lnTo>
                    <a:lnTo>
                      <a:pt x="51" y="480"/>
                    </a:lnTo>
                    <a:lnTo>
                      <a:pt x="51" y="480"/>
                    </a:lnTo>
                    <a:lnTo>
                      <a:pt x="51" y="480"/>
                    </a:lnTo>
                    <a:lnTo>
                      <a:pt x="50" y="480"/>
                    </a:lnTo>
                    <a:lnTo>
                      <a:pt x="50" y="479"/>
                    </a:lnTo>
                    <a:lnTo>
                      <a:pt x="50" y="479"/>
                    </a:lnTo>
                    <a:lnTo>
                      <a:pt x="49" y="480"/>
                    </a:lnTo>
                    <a:lnTo>
                      <a:pt x="49" y="480"/>
                    </a:lnTo>
                    <a:lnTo>
                      <a:pt x="49" y="479"/>
                    </a:lnTo>
                    <a:lnTo>
                      <a:pt x="49" y="479"/>
                    </a:lnTo>
                    <a:lnTo>
                      <a:pt x="49" y="479"/>
                    </a:lnTo>
                    <a:lnTo>
                      <a:pt x="48" y="480"/>
                    </a:lnTo>
                    <a:lnTo>
                      <a:pt x="48" y="480"/>
                    </a:lnTo>
                    <a:lnTo>
                      <a:pt x="48" y="480"/>
                    </a:lnTo>
                    <a:lnTo>
                      <a:pt x="48" y="480"/>
                    </a:lnTo>
                    <a:lnTo>
                      <a:pt x="47" y="480"/>
                    </a:lnTo>
                    <a:lnTo>
                      <a:pt x="47" y="480"/>
                    </a:lnTo>
                    <a:lnTo>
                      <a:pt x="46" y="481"/>
                    </a:lnTo>
                    <a:lnTo>
                      <a:pt x="46" y="481"/>
                    </a:lnTo>
                    <a:lnTo>
                      <a:pt x="46" y="482"/>
                    </a:lnTo>
                    <a:lnTo>
                      <a:pt x="46" y="482"/>
                    </a:lnTo>
                    <a:lnTo>
                      <a:pt x="45" y="482"/>
                    </a:lnTo>
                    <a:lnTo>
                      <a:pt x="45" y="482"/>
                    </a:lnTo>
                    <a:lnTo>
                      <a:pt x="44" y="482"/>
                    </a:lnTo>
                    <a:lnTo>
                      <a:pt x="44" y="482"/>
                    </a:lnTo>
                    <a:lnTo>
                      <a:pt x="44" y="482"/>
                    </a:lnTo>
                    <a:lnTo>
                      <a:pt x="43" y="482"/>
                    </a:lnTo>
                    <a:lnTo>
                      <a:pt x="43" y="482"/>
                    </a:lnTo>
                    <a:lnTo>
                      <a:pt x="43" y="482"/>
                    </a:lnTo>
                    <a:lnTo>
                      <a:pt x="43" y="482"/>
                    </a:lnTo>
                    <a:lnTo>
                      <a:pt x="42" y="482"/>
                    </a:lnTo>
                    <a:lnTo>
                      <a:pt x="42" y="482"/>
                    </a:lnTo>
                    <a:lnTo>
                      <a:pt x="42" y="482"/>
                    </a:lnTo>
                    <a:lnTo>
                      <a:pt x="42" y="482"/>
                    </a:lnTo>
                    <a:lnTo>
                      <a:pt x="42" y="481"/>
                    </a:lnTo>
                    <a:lnTo>
                      <a:pt x="41" y="481"/>
                    </a:lnTo>
                    <a:lnTo>
                      <a:pt x="40" y="481"/>
                    </a:lnTo>
                    <a:lnTo>
                      <a:pt x="39" y="480"/>
                    </a:lnTo>
                    <a:lnTo>
                      <a:pt x="39" y="481"/>
                    </a:lnTo>
                    <a:lnTo>
                      <a:pt x="39" y="480"/>
                    </a:lnTo>
                    <a:lnTo>
                      <a:pt x="38" y="480"/>
                    </a:lnTo>
                    <a:lnTo>
                      <a:pt x="38" y="481"/>
                    </a:lnTo>
                    <a:lnTo>
                      <a:pt x="38" y="481"/>
                    </a:lnTo>
                    <a:lnTo>
                      <a:pt x="38" y="481"/>
                    </a:lnTo>
                    <a:lnTo>
                      <a:pt x="37" y="481"/>
                    </a:lnTo>
                    <a:lnTo>
                      <a:pt x="37" y="481"/>
                    </a:lnTo>
                    <a:lnTo>
                      <a:pt x="36" y="481"/>
                    </a:lnTo>
                    <a:lnTo>
                      <a:pt x="36" y="481"/>
                    </a:lnTo>
                    <a:lnTo>
                      <a:pt x="35" y="481"/>
                    </a:lnTo>
                    <a:lnTo>
                      <a:pt x="35" y="481"/>
                    </a:lnTo>
                    <a:lnTo>
                      <a:pt x="35" y="481"/>
                    </a:lnTo>
                    <a:lnTo>
                      <a:pt x="35" y="481"/>
                    </a:lnTo>
                    <a:lnTo>
                      <a:pt x="34" y="481"/>
                    </a:lnTo>
                    <a:lnTo>
                      <a:pt x="34" y="481"/>
                    </a:lnTo>
                    <a:lnTo>
                      <a:pt x="33" y="480"/>
                    </a:lnTo>
                    <a:lnTo>
                      <a:pt x="32" y="480"/>
                    </a:lnTo>
                    <a:lnTo>
                      <a:pt x="31" y="480"/>
                    </a:lnTo>
                    <a:lnTo>
                      <a:pt x="31" y="480"/>
                    </a:lnTo>
                    <a:lnTo>
                      <a:pt x="31" y="480"/>
                    </a:lnTo>
                    <a:lnTo>
                      <a:pt x="31" y="480"/>
                    </a:lnTo>
                    <a:lnTo>
                      <a:pt x="30" y="480"/>
                    </a:lnTo>
                    <a:lnTo>
                      <a:pt x="29" y="479"/>
                    </a:lnTo>
                    <a:lnTo>
                      <a:pt x="29" y="479"/>
                    </a:lnTo>
                    <a:lnTo>
                      <a:pt x="29" y="479"/>
                    </a:lnTo>
                    <a:lnTo>
                      <a:pt x="29" y="480"/>
                    </a:lnTo>
                    <a:lnTo>
                      <a:pt x="28" y="480"/>
                    </a:lnTo>
                    <a:lnTo>
                      <a:pt x="28" y="479"/>
                    </a:lnTo>
                    <a:lnTo>
                      <a:pt x="27" y="479"/>
                    </a:lnTo>
                    <a:lnTo>
                      <a:pt x="27" y="479"/>
                    </a:lnTo>
                    <a:lnTo>
                      <a:pt x="27" y="479"/>
                    </a:lnTo>
                    <a:lnTo>
                      <a:pt x="26" y="478"/>
                    </a:lnTo>
                    <a:lnTo>
                      <a:pt x="26" y="478"/>
                    </a:lnTo>
                    <a:lnTo>
                      <a:pt x="25" y="477"/>
                    </a:lnTo>
                    <a:lnTo>
                      <a:pt x="24" y="477"/>
                    </a:lnTo>
                    <a:lnTo>
                      <a:pt x="23" y="477"/>
                    </a:lnTo>
                    <a:lnTo>
                      <a:pt x="22" y="477"/>
                    </a:lnTo>
                    <a:lnTo>
                      <a:pt x="22" y="477"/>
                    </a:lnTo>
                    <a:lnTo>
                      <a:pt x="22" y="477"/>
                    </a:lnTo>
                    <a:lnTo>
                      <a:pt x="22" y="476"/>
                    </a:lnTo>
                    <a:lnTo>
                      <a:pt x="22" y="476"/>
                    </a:lnTo>
                    <a:lnTo>
                      <a:pt x="22" y="475"/>
                    </a:lnTo>
                    <a:lnTo>
                      <a:pt x="22" y="475"/>
                    </a:lnTo>
                    <a:lnTo>
                      <a:pt x="21" y="475"/>
                    </a:lnTo>
                    <a:lnTo>
                      <a:pt x="21" y="475"/>
                    </a:lnTo>
                    <a:lnTo>
                      <a:pt x="20" y="475"/>
                    </a:lnTo>
                    <a:lnTo>
                      <a:pt x="20" y="475"/>
                    </a:lnTo>
                    <a:lnTo>
                      <a:pt x="20" y="474"/>
                    </a:lnTo>
                    <a:lnTo>
                      <a:pt x="20" y="473"/>
                    </a:lnTo>
                    <a:lnTo>
                      <a:pt x="20" y="472"/>
                    </a:lnTo>
                    <a:lnTo>
                      <a:pt x="19" y="472"/>
                    </a:lnTo>
                    <a:lnTo>
                      <a:pt x="19" y="472"/>
                    </a:lnTo>
                    <a:lnTo>
                      <a:pt x="19" y="471"/>
                    </a:lnTo>
                    <a:lnTo>
                      <a:pt x="18" y="470"/>
                    </a:lnTo>
                    <a:lnTo>
                      <a:pt x="19" y="469"/>
                    </a:lnTo>
                    <a:lnTo>
                      <a:pt x="19" y="468"/>
                    </a:lnTo>
                    <a:lnTo>
                      <a:pt x="20" y="467"/>
                    </a:lnTo>
                    <a:lnTo>
                      <a:pt x="20" y="467"/>
                    </a:lnTo>
                    <a:lnTo>
                      <a:pt x="22" y="467"/>
                    </a:lnTo>
                    <a:lnTo>
                      <a:pt x="22" y="467"/>
                    </a:lnTo>
                    <a:lnTo>
                      <a:pt x="22" y="466"/>
                    </a:lnTo>
                    <a:lnTo>
                      <a:pt x="23" y="465"/>
                    </a:lnTo>
                    <a:lnTo>
                      <a:pt x="23" y="465"/>
                    </a:lnTo>
                    <a:lnTo>
                      <a:pt x="23" y="464"/>
                    </a:lnTo>
                    <a:lnTo>
                      <a:pt x="24" y="464"/>
                    </a:lnTo>
                    <a:lnTo>
                      <a:pt x="25" y="463"/>
                    </a:lnTo>
                    <a:lnTo>
                      <a:pt x="25" y="462"/>
                    </a:lnTo>
                    <a:lnTo>
                      <a:pt x="25" y="462"/>
                    </a:lnTo>
                    <a:lnTo>
                      <a:pt x="25" y="460"/>
                    </a:lnTo>
                    <a:lnTo>
                      <a:pt x="26" y="460"/>
                    </a:lnTo>
                    <a:lnTo>
                      <a:pt x="26" y="460"/>
                    </a:lnTo>
                    <a:lnTo>
                      <a:pt x="27" y="460"/>
                    </a:lnTo>
                    <a:lnTo>
                      <a:pt x="28" y="460"/>
                    </a:lnTo>
                    <a:lnTo>
                      <a:pt x="29" y="460"/>
                    </a:lnTo>
                    <a:lnTo>
                      <a:pt x="30" y="460"/>
                    </a:lnTo>
                    <a:lnTo>
                      <a:pt x="31" y="460"/>
                    </a:lnTo>
                    <a:lnTo>
                      <a:pt x="31" y="460"/>
                    </a:lnTo>
                    <a:lnTo>
                      <a:pt x="32" y="459"/>
                    </a:lnTo>
                    <a:lnTo>
                      <a:pt x="32" y="458"/>
                    </a:lnTo>
                    <a:lnTo>
                      <a:pt x="32" y="458"/>
                    </a:lnTo>
                    <a:lnTo>
                      <a:pt x="32" y="457"/>
                    </a:lnTo>
                    <a:lnTo>
                      <a:pt x="34" y="457"/>
                    </a:lnTo>
                    <a:lnTo>
                      <a:pt x="34" y="456"/>
                    </a:lnTo>
                    <a:lnTo>
                      <a:pt x="34" y="456"/>
                    </a:lnTo>
                    <a:lnTo>
                      <a:pt x="34" y="455"/>
                    </a:lnTo>
                    <a:lnTo>
                      <a:pt x="34" y="455"/>
                    </a:lnTo>
                    <a:lnTo>
                      <a:pt x="34" y="453"/>
                    </a:lnTo>
                    <a:lnTo>
                      <a:pt x="33" y="453"/>
                    </a:lnTo>
                    <a:lnTo>
                      <a:pt x="32" y="452"/>
                    </a:lnTo>
                    <a:lnTo>
                      <a:pt x="32" y="452"/>
                    </a:lnTo>
                    <a:lnTo>
                      <a:pt x="30" y="451"/>
                    </a:lnTo>
                    <a:lnTo>
                      <a:pt x="30" y="451"/>
                    </a:lnTo>
                    <a:lnTo>
                      <a:pt x="27" y="451"/>
                    </a:lnTo>
                    <a:lnTo>
                      <a:pt x="26" y="452"/>
                    </a:lnTo>
                    <a:lnTo>
                      <a:pt x="23" y="450"/>
                    </a:lnTo>
                    <a:lnTo>
                      <a:pt x="22" y="450"/>
                    </a:lnTo>
                    <a:lnTo>
                      <a:pt x="21" y="450"/>
                    </a:lnTo>
                    <a:lnTo>
                      <a:pt x="20" y="450"/>
                    </a:lnTo>
                    <a:lnTo>
                      <a:pt x="19" y="450"/>
                    </a:lnTo>
                    <a:lnTo>
                      <a:pt x="19" y="450"/>
                    </a:lnTo>
                    <a:lnTo>
                      <a:pt x="18" y="451"/>
                    </a:lnTo>
                    <a:lnTo>
                      <a:pt x="17" y="451"/>
                    </a:lnTo>
                    <a:lnTo>
                      <a:pt x="16" y="452"/>
                    </a:lnTo>
                    <a:lnTo>
                      <a:pt x="15" y="452"/>
                    </a:lnTo>
                    <a:lnTo>
                      <a:pt x="15" y="452"/>
                    </a:lnTo>
                    <a:lnTo>
                      <a:pt x="15" y="453"/>
                    </a:lnTo>
                    <a:lnTo>
                      <a:pt x="15" y="454"/>
                    </a:lnTo>
                    <a:lnTo>
                      <a:pt x="14" y="454"/>
                    </a:lnTo>
                    <a:lnTo>
                      <a:pt x="14" y="454"/>
                    </a:lnTo>
                    <a:lnTo>
                      <a:pt x="13" y="453"/>
                    </a:lnTo>
                    <a:lnTo>
                      <a:pt x="12" y="453"/>
                    </a:lnTo>
                    <a:lnTo>
                      <a:pt x="12" y="453"/>
                    </a:lnTo>
                    <a:lnTo>
                      <a:pt x="11" y="453"/>
                    </a:lnTo>
                    <a:lnTo>
                      <a:pt x="11" y="453"/>
                    </a:lnTo>
                    <a:lnTo>
                      <a:pt x="11" y="452"/>
                    </a:lnTo>
                    <a:lnTo>
                      <a:pt x="10" y="452"/>
                    </a:lnTo>
                    <a:lnTo>
                      <a:pt x="9" y="451"/>
                    </a:lnTo>
                    <a:lnTo>
                      <a:pt x="9" y="450"/>
                    </a:lnTo>
                    <a:lnTo>
                      <a:pt x="9" y="449"/>
                    </a:lnTo>
                    <a:lnTo>
                      <a:pt x="9" y="447"/>
                    </a:lnTo>
                    <a:lnTo>
                      <a:pt x="9" y="446"/>
                    </a:lnTo>
                    <a:lnTo>
                      <a:pt x="8" y="445"/>
                    </a:lnTo>
                    <a:lnTo>
                      <a:pt x="8" y="445"/>
                    </a:lnTo>
                    <a:lnTo>
                      <a:pt x="9" y="444"/>
                    </a:lnTo>
                    <a:lnTo>
                      <a:pt x="9" y="443"/>
                    </a:lnTo>
                    <a:lnTo>
                      <a:pt x="7" y="439"/>
                    </a:lnTo>
                    <a:lnTo>
                      <a:pt x="7" y="438"/>
                    </a:lnTo>
                    <a:lnTo>
                      <a:pt x="7" y="437"/>
                    </a:lnTo>
                    <a:lnTo>
                      <a:pt x="7" y="437"/>
                    </a:lnTo>
                    <a:lnTo>
                      <a:pt x="7" y="435"/>
                    </a:lnTo>
                    <a:lnTo>
                      <a:pt x="7" y="432"/>
                    </a:lnTo>
                    <a:lnTo>
                      <a:pt x="7" y="432"/>
                    </a:lnTo>
                    <a:lnTo>
                      <a:pt x="7" y="432"/>
                    </a:lnTo>
                    <a:lnTo>
                      <a:pt x="7" y="431"/>
                    </a:lnTo>
                    <a:lnTo>
                      <a:pt x="8" y="431"/>
                    </a:lnTo>
                    <a:lnTo>
                      <a:pt x="8" y="431"/>
                    </a:lnTo>
                    <a:lnTo>
                      <a:pt x="9" y="431"/>
                    </a:lnTo>
                    <a:lnTo>
                      <a:pt x="11" y="431"/>
                    </a:lnTo>
                    <a:lnTo>
                      <a:pt x="11" y="430"/>
                    </a:lnTo>
                    <a:lnTo>
                      <a:pt x="12" y="430"/>
                    </a:lnTo>
                    <a:lnTo>
                      <a:pt x="12" y="429"/>
                    </a:lnTo>
                    <a:lnTo>
                      <a:pt x="12" y="428"/>
                    </a:lnTo>
                    <a:lnTo>
                      <a:pt x="12" y="428"/>
                    </a:lnTo>
                    <a:lnTo>
                      <a:pt x="12" y="428"/>
                    </a:lnTo>
                    <a:lnTo>
                      <a:pt x="12" y="427"/>
                    </a:lnTo>
                    <a:lnTo>
                      <a:pt x="12" y="427"/>
                    </a:lnTo>
                    <a:lnTo>
                      <a:pt x="12" y="426"/>
                    </a:lnTo>
                    <a:lnTo>
                      <a:pt x="12" y="425"/>
                    </a:lnTo>
                    <a:lnTo>
                      <a:pt x="12" y="424"/>
                    </a:lnTo>
                    <a:lnTo>
                      <a:pt x="12" y="424"/>
                    </a:lnTo>
                    <a:lnTo>
                      <a:pt x="12" y="424"/>
                    </a:lnTo>
                    <a:lnTo>
                      <a:pt x="11" y="423"/>
                    </a:lnTo>
                    <a:lnTo>
                      <a:pt x="11" y="422"/>
                    </a:lnTo>
                    <a:lnTo>
                      <a:pt x="11" y="422"/>
                    </a:lnTo>
                    <a:lnTo>
                      <a:pt x="10" y="422"/>
                    </a:lnTo>
                    <a:lnTo>
                      <a:pt x="10" y="421"/>
                    </a:lnTo>
                    <a:lnTo>
                      <a:pt x="10" y="421"/>
                    </a:lnTo>
                    <a:lnTo>
                      <a:pt x="9" y="421"/>
                    </a:lnTo>
                    <a:lnTo>
                      <a:pt x="9" y="421"/>
                    </a:lnTo>
                    <a:lnTo>
                      <a:pt x="9" y="420"/>
                    </a:lnTo>
                    <a:lnTo>
                      <a:pt x="8" y="420"/>
                    </a:lnTo>
                    <a:lnTo>
                      <a:pt x="8" y="420"/>
                    </a:lnTo>
                    <a:lnTo>
                      <a:pt x="8" y="420"/>
                    </a:lnTo>
                    <a:lnTo>
                      <a:pt x="8" y="420"/>
                    </a:lnTo>
                    <a:lnTo>
                      <a:pt x="8" y="419"/>
                    </a:lnTo>
                    <a:lnTo>
                      <a:pt x="8" y="419"/>
                    </a:lnTo>
                    <a:lnTo>
                      <a:pt x="8" y="419"/>
                    </a:lnTo>
                    <a:lnTo>
                      <a:pt x="8" y="418"/>
                    </a:lnTo>
                    <a:lnTo>
                      <a:pt x="8" y="418"/>
                    </a:lnTo>
                    <a:lnTo>
                      <a:pt x="8" y="418"/>
                    </a:lnTo>
                    <a:lnTo>
                      <a:pt x="8" y="418"/>
                    </a:lnTo>
                    <a:lnTo>
                      <a:pt x="8" y="418"/>
                    </a:lnTo>
                    <a:lnTo>
                      <a:pt x="8" y="417"/>
                    </a:lnTo>
                    <a:lnTo>
                      <a:pt x="8" y="417"/>
                    </a:lnTo>
                    <a:lnTo>
                      <a:pt x="8" y="417"/>
                    </a:lnTo>
                    <a:lnTo>
                      <a:pt x="7" y="417"/>
                    </a:lnTo>
                    <a:lnTo>
                      <a:pt x="7" y="416"/>
                    </a:lnTo>
                    <a:lnTo>
                      <a:pt x="7" y="416"/>
                    </a:lnTo>
                    <a:lnTo>
                      <a:pt x="7" y="415"/>
                    </a:lnTo>
                    <a:lnTo>
                      <a:pt x="7" y="415"/>
                    </a:lnTo>
                    <a:lnTo>
                      <a:pt x="7" y="415"/>
                    </a:lnTo>
                    <a:lnTo>
                      <a:pt x="7" y="415"/>
                    </a:lnTo>
                    <a:lnTo>
                      <a:pt x="7" y="414"/>
                    </a:lnTo>
                    <a:lnTo>
                      <a:pt x="8" y="414"/>
                    </a:lnTo>
                    <a:lnTo>
                      <a:pt x="8" y="414"/>
                    </a:lnTo>
                    <a:lnTo>
                      <a:pt x="8" y="414"/>
                    </a:lnTo>
                    <a:lnTo>
                      <a:pt x="8" y="413"/>
                    </a:lnTo>
                    <a:lnTo>
                      <a:pt x="8" y="413"/>
                    </a:lnTo>
                    <a:lnTo>
                      <a:pt x="7" y="413"/>
                    </a:lnTo>
                    <a:lnTo>
                      <a:pt x="7" y="413"/>
                    </a:lnTo>
                    <a:lnTo>
                      <a:pt x="7" y="413"/>
                    </a:lnTo>
                    <a:lnTo>
                      <a:pt x="7" y="412"/>
                    </a:lnTo>
                    <a:lnTo>
                      <a:pt x="7" y="412"/>
                    </a:lnTo>
                    <a:lnTo>
                      <a:pt x="7" y="412"/>
                    </a:lnTo>
                    <a:lnTo>
                      <a:pt x="7" y="412"/>
                    </a:lnTo>
                    <a:lnTo>
                      <a:pt x="7" y="412"/>
                    </a:lnTo>
                    <a:lnTo>
                      <a:pt x="7" y="412"/>
                    </a:lnTo>
                    <a:lnTo>
                      <a:pt x="7" y="412"/>
                    </a:lnTo>
                    <a:lnTo>
                      <a:pt x="7" y="412"/>
                    </a:lnTo>
                    <a:lnTo>
                      <a:pt x="7" y="411"/>
                    </a:lnTo>
                    <a:lnTo>
                      <a:pt x="7" y="411"/>
                    </a:lnTo>
                    <a:lnTo>
                      <a:pt x="6" y="411"/>
                    </a:lnTo>
                    <a:lnTo>
                      <a:pt x="6" y="411"/>
                    </a:lnTo>
                    <a:lnTo>
                      <a:pt x="6" y="411"/>
                    </a:lnTo>
                    <a:lnTo>
                      <a:pt x="6" y="411"/>
                    </a:lnTo>
                    <a:lnTo>
                      <a:pt x="6" y="410"/>
                    </a:lnTo>
                    <a:lnTo>
                      <a:pt x="6" y="410"/>
                    </a:lnTo>
                    <a:lnTo>
                      <a:pt x="6" y="410"/>
                    </a:lnTo>
                    <a:lnTo>
                      <a:pt x="6" y="410"/>
                    </a:lnTo>
                    <a:lnTo>
                      <a:pt x="6" y="410"/>
                    </a:lnTo>
                    <a:lnTo>
                      <a:pt x="6" y="410"/>
                    </a:lnTo>
                    <a:lnTo>
                      <a:pt x="6" y="409"/>
                    </a:lnTo>
                    <a:lnTo>
                      <a:pt x="6" y="409"/>
                    </a:lnTo>
                    <a:lnTo>
                      <a:pt x="6" y="409"/>
                    </a:lnTo>
                    <a:lnTo>
                      <a:pt x="6" y="409"/>
                    </a:lnTo>
                    <a:lnTo>
                      <a:pt x="6" y="409"/>
                    </a:lnTo>
                    <a:lnTo>
                      <a:pt x="6" y="409"/>
                    </a:lnTo>
                    <a:lnTo>
                      <a:pt x="6" y="408"/>
                    </a:lnTo>
                    <a:lnTo>
                      <a:pt x="5" y="408"/>
                    </a:lnTo>
                    <a:lnTo>
                      <a:pt x="6" y="408"/>
                    </a:lnTo>
                    <a:lnTo>
                      <a:pt x="6" y="408"/>
                    </a:lnTo>
                    <a:lnTo>
                      <a:pt x="5" y="408"/>
                    </a:lnTo>
                    <a:lnTo>
                      <a:pt x="5" y="407"/>
                    </a:lnTo>
                    <a:lnTo>
                      <a:pt x="5" y="408"/>
                    </a:lnTo>
                    <a:lnTo>
                      <a:pt x="5" y="408"/>
                    </a:lnTo>
                    <a:lnTo>
                      <a:pt x="5" y="407"/>
                    </a:lnTo>
                    <a:lnTo>
                      <a:pt x="5" y="407"/>
                    </a:lnTo>
                    <a:lnTo>
                      <a:pt x="5" y="407"/>
                    </a:lnTo>
                    <a:lnTo>
                      <a:pt x="4" y="407"/>
                    </a:lnTo>
                    <a:lnTo>
                      <a:pt x="4" y="406"/>
                    </a:lnTo>
                    <a:lnTo>
                      <a:pt x="4" y="407"/>
                    </a:lnTo>
                    <a:lnTo>
                      <a:pt x="4" y="406"/>
                    </a:lnTo>
                    <a:lnTo>
                      <a:pt x="4" y="406"/>
                    </a:lnTo>
                    <a:lnTo>
                      <a:pt x="4" y="406"/>
                    </a:lnTo>
                    <a:lnTo>
                      <a:pt x="4" y="406"/>
                    </a:lnTo>
                    <a:lnTo>
                      <a:pt x="4" y="406"/>
                    </a:lnTo>
                    <a:lnTo>
                      <a:pt x="3" y="406"/>
                    </a:lnTo>
                    <a:lnTo>
                      <a:pt x="3" y="405"/>
                    </a:lnTo>
                    <a:lnTo>
                      <a:pt x="4" y="405"/>
                    </a:lnTo>
                    <a:lnTo>
                      <a:pt x="4" y="405"/>
                    </a:lnTo>
                    <a:lnTo>
                      <a:pt x="3" y="405"/>
                    </a:lnTo>
                    <a:lnTo>
                      <a:pt x="3" y="405"/>
                    </a:lnTo>
                    <a:lnTo>
                      <a:pt x="3" y="405"/>
                    </a:lnTo>
                    <a:lnTo>
                      <a:pt x="3" y="405"/>
                    </a:lnTo>
                    <a:lnTo>
                      <a:pt x="3" y="405"/>
                    </a:lnTo>
                    <a:lnTo>
                      <a:pt x="3" y="405"/>
                    </a:lnTo>
                    <a:lnTo>
                      <a:pt x="3" y="405"/>
                    </a:lnTo>
                    <a:lnTo>
                      <a:pt x="2" y="405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1" y="404"/>
                    </a:lnTo>
                    <a:lnTo>
                      <a:pt x="1" y="404"/>
                    </a:lnTo>
                    <a:lnTo>
                      <a:pt x="1" y="404"/>
                    </a:lnTo>
                    <a:lnTo>
                      <a:pt x="1" y="404"/>
                    </a:lnTo>
                    <a:lnTo>
                      <a:pt x="1" y="403"/>
                    </a:lnTo>
                    <a:lnTo>
                      <a:pt x="0" y="403"/>
                    </a:lnTo>
                    <a:lnTo>
                      <a:pt x="1" y="403"/>
                    </a:lnTo>
                    <a:lnTo>
                      <a:pt x="0" y="403"/>
                    </a:lnTo>
                    <a:lnTo>
                      <a:pt x="0" y="403"/>
                    </a:lnTo>
                    <a:lnTo>
                      <a:pt x="0" y="402"/>
                    </a:lnTo>
                    <a:lnTo>
                      <a:pt x="0" y="402"/>
                    </a:lnTo>
                    <a:lnTo>
                      <a:pt x="0" y="402"/>
                    </a:lnTo>
                    <a:lnTo>
                      <a:pt x="0" y="402"/>
                    </a:lnTo>
                    <a:lnTo>
                      <a:pt x="0" y="402"/>
                    </a:lnTo>
                    <a:lnTo>
                      <a:pt x="0" y="402"/>
                    </a:lnTo>
                    <a:lnTo>
                      <a:pt x="0" y="401"/>
                    </a:lnTo>
                    <a:lnTo>
                      <a:pt x="0" y="401"/>
                    </a:lnTo>
                    <a:lnTo>
                      <a:pt x="0" y="401"/>
                    </a:lnTo>
                    <a:lnTo>
                      <a:pt x="0" y="401"/>
                    </a:lnTo>
                    <a:lnTo>
                      <a:pt x="0" y="401"/>
                    </a:lnTo>
                    <a:lnTo>
                      <a:pt x="0" y="401"/>
                    </a:lnTo>
                    <a:lnTo>
                      <a:pt x="0" y="400"/>
                    </a:lnTo>
                    <a:lnTo>
                      <a:pt x="0" y="400"/>
                    </a:lnTo>
                    <a:lnTo>
                      <a:pt x="0" y="400"/>
                    </a:lnTo>
                    <a:lnTo>
                      <a:pt x="0" y="400"/>
                    </a:lnTo>
                    <a:lnTo>
                      <a:pt x="0" y="400"/>
                    </a:lnTo>
                    <a:lnTo>
                      <a:pt x="0" y="400"/>
                    </a:lnTo>
                    <a:lnTo>
                      <a:pt x="0" y="400"/>
                    </a:lnTo>
                    <a:lnTo>
                      <a:pt x="0" y="399"/>
                    </a:lnTo>
                    <a:lnTo>
                      <a:pt x="0" y="399"/>
                    </a:lnTo>
                    <a:lnTo>
                      <a:pt x="0" y="399"/>
                    </a:lnTo>
                    <a:lnTo>
                      <a:pt x="0" y="399"/>
                    </a:lnTo>
                    <a:lnTo>
                      <a:pt x="0" y="399"/>
                    </a:lnTo>
                    <a:lnTo>
                      <a:pt x="0" y="399"/>
                    </a:lnTo>
                    <a:lnTo>
                      <a:pt x="0" y="398"/>
                    </a:lnTo>
                    <a:lnTo>
                      <a:pt x="0" y="398"/>
                    </a:lnTo>
                    <a:lnTo>
                      <a:pt x="0" y="398"/>
                    </a:lnTo>
                    <a:lnTo>
                      <a:pt x="0" y="398"/>
                    </a:lnTo>
                    <a:lnTo>
                      <a:pt x="0" y="398"/>
                    </a:lnTo>
                    <a:lnTo>
                      <a:pt x="0" y="398"/>
                    </a:lnTo>
                    <a:lnTo>
                      <a:pt x="0" y="397"/>
                    </a:lnTo>
                    <a:lnTo>
                      <a:pt x="0" y="397"/>
                    </a:lnTo>
                    <a:lnTo>
                      <a:pt x="0" y="397"/>
                    </a:lnTo>
                    <a:lnTo>
                      <a:pt x="0" y="397"/>
                    </a:lnTo>
                    <a:lnTo>
                      <a:pt x="0" y="397"/>
                    </a:lnTo>
                    <a:lnTo>
                      <a:pt x="0" y="396"/>
                    </a:lnTo>
                    <a:lnTo>
                      <a:pt x="0" y="396"/>
                    </a:lnTo>
                    <a:lnTo>
                      <a:pt x="0" y="396"/>
                    </a:lnTo>
                    <a:lnTo>
                      <a:pt x="0" y="396"/>
                    </a:lnTo>
                    <a:lnTo>
                      <a:pt x="0" y="396"/>
                    </a:lnTo>
                    <a:lnTo>
                      <a:pt x="0" y="396"/>
                    </a:lnTo>
                    <a:lnTo>
                      <a:pt x="0" y="396"/>
                    </a:lnTo>
                    <a:lnTo>
                      <a:pt x="0" y="395"/>
                    </a:lnTo>
                    <a:lnTo>
                      <a:pt x="0" y="395"/>
                    </a:lnTo>
                    <a:lnTo>
                      <a:pt x="0" y="395"/>
                    </a:lnTo>
                    <a:lnTo>
                      <a:pt x="0" y="395"/>
                    </a:lnTo>
                    <a:lnTo>
                      <a:pt x="1" y="394"/>
                    </a:lnTo>
                    <a:lnTo>
                      <a:pt x="0" y="394"/>
                    </a:lnTo>
                    <a:lnTo>
                      <a:pt x="1" y="394"/>
                    </a:lnTo>
                    <a:lnTo>
                      <a:pt x="1" y="394"/>
                    </a:lnTo>
                    <a:lnTo>
                      <a:pt x="1" y="393"/>
                    </a:lnTo>
                    <a:lnTo>
                      <a:pt x="1" y="393"/>
                    </a:lnTo>
                    <a:lnTo>
                      <a:pt x="1" y="393"/>
                    </a:lnTo>
                    <a:lnTo>
                      <a:pt x="1" y="392"/>
                    </a:lnTo>
                    <a:lnTo>
                      <a:pt x="1" y="393"/>
                    </a:lnTo>
                    <a:lnTo>
                      <a:pt x="1" y="392"/>
                    </a:lnTo>
                    <a:lnTo>
                      <a:pt x="0" y="392"/>
                    </a:lnTo>
                    <a:lnTo>
                      <a:pt x="0" y="392"/>
                    </a:lnTo>
                    <a:lnTo>
                      <a:pt x="0" y="392"/>
                    </a:lnTo>
                    <a:lnTo>
                      <a:pt x="0" y="391"/>
                    </a:lnTo>
                    <a:lnTo>
                      <a:pt x="0" y="391"/>
                    </a:lnTo>
                    <a:lnTo>
                      <a:pt x="0" y="391"/>
                    </a:lnTo>
                    <a:lnTo>
                      <a:pt x="1" y="391"/>
                    </a:lnTo>
                    <a:lnTo>
                      <a:pt x="1" y="391"/>
                    </a:lnTo>
                    <a:lnTo>
                      <a:pt x="0" y="391"/>
                    </a:lnTo>
                    <a:lnTo>
                      <a:pt x="1" y="391"/>
                    </a:lnTo>
                    <a:lnTo>
                      <a:pt x="0" y="390"/>
                    </a:lnTo>
                    <a:lnTo>
                      <a:pt x="0" y="390"/>
                    </a:lnTo>
                    <a:lnTo>
                      <a:pt x="0" y="390"/>
                    </a:lnTo>
                    <a:lnTo>
                      <a:pt x="0" y="390"/>
                    </a:lnTo>
                    <a:lnTo>
                      <a:pt x="0" y="390"/>
                    </a:lnTo>
                    <a:lnTo>
                      <a:pt x="1" y="390"/>
                    </a:lnTo>
                    <a:lnTo>
                      <a:pt x="1" y="389"/>
                    </a:lnTo>
                    <a:lnTo>
                      <a:pt x="0" y="389"/>
                    </a:lnTo>
                    <a:lnTo>
                      <a:pt x="0" y="389"/>
                    </a:lnTo>
                    <a:lnTo>
                      <a:pt x="1" y="389"/>
                    </a:lnTo>
                    <a:lnTo>
                      <a:pt x="0" y="389"/>
                    </a:lnTo>
                    <a:lnTo>
                      <a:pt x="0" y="389"/>
                    </a:lnTo>
                    <a:lnTo>
                      <a:pt x="1" y="389"/>
                    </a:lnTo>
                    <a:lnTo>
                      <a:pt x="1" y="388"/>
                    </a:lnTo>
                    <a:lnTo>
                      <a:pt x="1" y="388"/>
                    </a:lnTo>
                    <a:lnTo>
                      <a:pt x="1" y="388"/>
                    </a:lnTo>
                    <a:lnTo>
                      <a:pt x="1" y="388"/>
                    </a:lnTo>
                    <a:lnTo>
                      <a:pt x="1" y="388"/>
                    </a:lnTo>
                    <a:lnTo>
                      <a:pt x="1" y="388"/>
                    </a:lnTo>
                    <a:lnTo>
                      <a:pt x="1" y="388"/>
                    </a:lnTo>
                    <a:lnTo>
                      <a:pt x="1" y="388"/>
                    </a:lnTo>
                    <a:lnTo>
                      <a:pt x="1" y="387"/>
                    </a:lnTo>
                    <a:lnTo>
                      <a:pt x="1" y="387"/>
                    </a:lnTo>
                    <a:lnTo>
                      <a:pt x="1" y="387"/>
                    </a:lnTo>
                    <a:lnTo>
                      <a:pt x="1" y="387"/>
                    </a:lnTo>
                    <a:lnTo>
                      <a:pt x="1" y="387"/>
                    </a:lnTo>
                    <a:lnTo>
                      <a:pt x="1" y="387"/>
                    </a:lnTo>
                    <a:lnTo>
                      <a:pt x="1" y="387"/>
                    </a:lnTo>
                    <a:lnTo>
                      <a:pt x="1" y="386"/>
                    </a:lnTo>
                    <a:lnTo>
                      <a:pt x="1" y="386"/>
                    </a:lnTo>
                    <a:lnTo>
                      <a:pt x="1" y="386"/>
                    </a:lnTo>
                    <a:lnTo>
                      <a:pt x="1" y="386"/>
                    </a:lnTo>
                    <a:lnTo>
                      <a:pt x="1" y="386"/>
                    </a:lnTo>
                    <a:lnTo>
                      <a:pt x="1" y="386"/>
                    </a:lnTo>
                    <a:lnTo>
                      <a:pt x="1" y="386"/>
                    </a:lnTo>
                    <a:lnTo>
                      <a:pt x="1" y="385"/>
                    </a:lnTo>
                    <a:lnTo>
                      <a:pt x="1" y="385"/>
                    </a:lnTo>
                    <a:lnTo>
                      <a:pt x="2" y="385"/>
                    </a:lnTo>
                    <a:lnTo>
                      <a:pt x="1" y="385"/>
                    </a:lnTo>
                    <a:lnTo>
                      <a:pt x="2" y="385"/>
                    </a:lnTo>
                    <a:lnTo>
                      <a:pt x="2" y="385"/>
                    </a:lnTo>
                    <a:lnTo>
                      <a:pt x="2" y="385"/>
                    </a:lnTo>
                    <a:lnTo>
                      <a:pt x="2" y="385"/>
                    </a:lnTo>
                    <a:lnTo>
                      <a:pt x="2" y="385"/>
                    </a:lnTo>
                    <a:lnTo>
                      <a:pt x="2" y="385"/>
                    </a:lnTo>
                    <a:lnTo>
                      <a:pt x="2" y="384"/>
                    </a:lnTo>
                    <a:lnTo>
                      <a:pt x="2" y="384"/>
                    </a:lnTo>
                    <a:lnTo>
                      <a:pt x="2" y="384"/>
                    </a:lnTo>
                    <a:lnTo>
                      <a:pt x="2" y="384"/>
                    </a:lnTo>
                    <a:lnTo>
                      <a:pt x="2" y="384"/>
                    </a:lnTo>
                    <a:lnTo>
                      <a:pt x="2" y="384"/>
                    </a:lnTo>
                    <a:lnTo>
                      <a:pt x="2" y="384"/>
                    </a:lnTo>
                    <a:lnTo>
                      <a:pt x="2" y="383"/>
                    </a:lnTo>
                    <a:lnTo>
                      <a:pt x="2" y="383"/>
                    </a:lnTo>
                    <a:lnTo>
                      <a:pt x="2" y="383"/>
                    </a:lnTo>
                    <a:lnTo>
                      <a:pt x="2" y="383"/>
                    </a:lnTo>
                    <a:lnTo>
                      <a:pt x="2" y="383"/>
                    </a:lnTo>
                    <a:lnTo>
                      <a:pt x="2" y="383"/>
                    </a:lnTo>
                    <a:lnTo>
                      <a:pt x="2" y="383"/>
                    </a:lnTo>
                    <a:lnTo>
                      <a:pt x="2" y="383"/>
                    </a:lnTo>
                    <a:lnTo>
                      <a:pt x="2" y="382"/>
                    </a:lnTo>
                    <a:lnTo>
                      <a:pt x="2" y="382"/>
                    </a:lnTo>
                    <a:lnTo>
                      <a:pt x="2" y="382"/>
                    </a:lnTo>
                    <a:lnTo>
                      <a:pt x="2" y="382"/>
                    </a:lnTo>
                    <a:lnTo>
                      <a:pt x="2" y="382"/>
                    </a:lnTo>
                    <a:lnTo>
                      <a:pt x="2" y="382"/>
                    </a:lnTo>
                    <a:lnTo>
                      <a:pt x="2" y="382"/>
                    </a:lnTo>
                    <a:lnTo>
                      <a:pt x="2" y="381"/>
                    </a:lnTo>
                    <a:lnTo>
                      <a:pt x="2" y="381"/>
                    </a:lnTo>
                    <a:lnTo>
                      <a:pt x="2" y="381"/>
                    </a:lnTo>
                    <a:lnTo>
                      <a:pt x="2" y="381"/>
                    </a:lnTo>
                    <a:lnTo>
                      <a:pt x="2" y="381"/>
                    </a:lnTo>
                    <a:lnTo>
                      <a:pt x="2" y="381"/>
                    </a:lnTo>
                    <a:lnTo>
                      <a:pt x="2" y="381"/>
                    </a:lnTo>
                    <a:lnTo>
                      <a:pt x="2" y="381"/>
                    </a:lnTo>
                    <a:lnTo>
                      <a:pt x="2" y="380"/>
                    </a:lnTo>
                    <a:lnTo>
                      <a:pt x="2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79"/>
                    </a:lnTo>
                    <a:lnTo>
                      <a:pt x="3" y="380"/>
                    </a:lnTo>
                    <a:lnTo>
                      <a:pt x="4" y="379"/>
                    </a:lnTo>
                    <a:lnTo>
                      <a:pt x="4" y="379"/>
                    </a:lnTo>
                    <a:lnTo>
                      <a:pt x="4" y="379"/>
                    </a:lnTo>
                    <a:lnTo>
                      <a:pt x="4" y="379"/>
                    </a:lnTo>
                    <a:lnTo>
                      <a:pt x="4" y="379"/>
                    </a:lnTo>
                    <a:lnTo>
                      <a:pt x="3" y="379"/>
                    </a:lnTo>
                    <a:lnTo>
                      <a:pt x="3" y="379"/>
                    </a:lnTo>
                    <a:lnTo>
                      <a:pt x="3" y="379"/>
                    </a:lnTo>
                    <a:lnTo>
                      <a:pt x="3" y="379"/>
                    </a:lnTo>
                    <a:lnTo>
                      <a:pt x="4" y="378"/>
                    </a:lnTo>
                    <a:lnTo>
                      <a:pt x="4" y="379"/>
                    </a:lnTo>
                    <a:lnTo>
                      <a:pt x="4" y="379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7"/>
                    </a:lnTo>
                    <a:lnTo>
                      <a:pt x="4" y="377"/>
                    </a:lnTo>
                    <a:lnTo>
                      <a:pt x="4" y="377"/>
                    </a:lnTo>
                    <a:lnTo>
                      <a:pt x="4" y="377"/>
                    </a:lnTo>
                    <a:lnTo>
                      <a:pt x="4" y="377"/>
                    </a:lnTo>
                    <a:lnTo>
                      <a:pt x="4" y="377"/>
                    </a:lnTo>
                    <a:lnTo>
                      <a:pt x="5" y="377"/>
                    </a:lnTo>
                    <a:lnTo>
                      <a:pt x="4" y="376"/>
                    </a:lnTo>
                    <a:lnTo>
                      <a:pt x="5" y="376"/>
                    </a:lnTo>
                    <a:lnTo>
                      <a:pt x="5" y="376"/>
                    </a:lnTo>
                    <a:lnTo>
                      <a:pt x="4" y="376"/>
                    </a:lnTo>
                    <a:lnTo>
                      <a:pt x="4" y="376"/>
                    </a:lnTo>
                    <a:lnTo>
                      <a:pt x="4" y="376"/>
                    </a:lnTo>
                    <a:lnTo>
                      <a:pt x="4" y="376"/>
                    </a:lnTo>
                    <a:lnTo>
                      <a:pt x="4" y="376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4"/>
                    </a:lnTo>
                    <a:lnTo>
                      <a:pt x="4" y="374"/>
                    </a:lnTo>
                    <a:lnTo>
                      <a:pt x="4" y="374"/>
                    </a:lnTo>
                    <a:lnTo>
                      <a:pt x="4" y="374"/>
                    </a:lnTo>
                    <a:lnTo>
                      <a:pt x="4" y="373"/>
                    </a:lnTo>
                    <a:lnTo>
                      <a:pt x="3" y="373"/>
                    </a:lnTo>
                    <a:lnTo>
                      <a:pt x="3" y="373"/>
                    </a:lnTo>
                    <a:lnTo>
                      <a:pt x="4" y="373"/>
                    </a:lnTo>
                    <a:lnTo>
                      <a:pt x="3" y="373"/>
                    </a:lnTo>
                    <a:lnTo>
                      <a:pt x="3" y="373"/>
                    </a:lnTo>
                    <a:lnTo>
                      <a:pt x="4" y="373"/>
                    </a:lnTo>
                    <a:lnTo>
                      <a:pt x="4" y="373"/>
                    </a:lnTo>
                    <a:lnTo>
                      <a:pt x="4" y="372"/>
                    </a:lnTo>
                    <a:lnTo>
                      <a:pt x="3" y="372"/>
                    </a:lnTo>
                    <a:lnTo>
                      <a:pt x="3" y="372"/>
                    </a:lnTo>
                    <a:lnTo>
                      <a:pt x="4" y="372"/>
                    </a:lnTo>
                    <a:lnTo>
                      <a:pt x="4" y="372"/>
                    </a:lnTo>
                    <a:lnTo>
                      <a:pt x="4" y="372"/>
                    </a:lnTo>
                    <a:lnTo>
                      <a:pt x="3" y="372"/>
                    </a:lnTo>
                    <a:lnTo>
                      <a:pt x="3" y="372"/>
                    </a:lnTo>
                    <a:lnTo>
                      <a:pt x="3" y="372"/>
                    </a:lnTo>
                    <a:lnTo>
                      <a:pt x="3" y="372"/>
                    </a:lnTo>
                    <a:lnTo>
                      <a:pt x="3" y="372"/>
                    </a:lnTo>
                    <a:lnTo>
                      <a:pt x="3" y="371"/>
                    </a:lnTo>
                    <a:lnTo>
                      <a:pt x="3" y="371"/>
                    </a:lnTo>
                    <a:lnTo>
                      <a:pt x="4" y="371"/>
                    </a:lnTo>
                    <a:lnTo>
                      <a:pt x="4" y="371"/>
                    </a:lnTo>
                    <a:lnTo>
                      <a:pt x="4" y="371"/>
                    </a:lnTo>
                    <a:lnTo>
                      <a:pt x="4" y="370"/>
                    </a:lnTo>
                    <a:lnTo>
                      <a:pt x="4" y="370"/>
                    </a:lnTo>
                    <a:lnTo>
                      <a:pt x="4" y="370"/>
                    </a:lnTo>
                    <a:lnTo>
                      <a:pt x="4" y="370"/>
                    </a:lnTo>
                    <a:lnTo>
                      <a:pt x="4" y="370"/>
                    </a:lnTo>
                    <a:lnTo>
                      <a:pt x="4" y="370"/>
                    </a:lnTo>
                    <a:lnTo>
                      <a:pt x="5" y="370"/>
                    </a:lnTo>
                    <a:lnTo>
                      <a:pt x="5" y="370"/>
                    </a:lnTo>
                    <a:lnTo>
                      <a:pt x="5" y="369"/>
                    </a:lnTo>
                    <a:lnTo>
                      <a:pt x="5" y="369"/>
                    </a:lnTo>
                    <a:lnTo>
                      <a:pt x="5" y="369"/>
                    </a:lnTo>
                    <a:lnTo>
                      <a:pt x="5" y="368"/>
                    </a:lnTo>
                    <a:lnTo>
                      <a:pt x="5" y="368"/>
                    </a:lnTo>
                    <a:lnTo>
                      <a:pt x="5" y="368"/>
                    </a:lnTo>
                    <a:lnTo>
                      <a:pt x="5" y="368"/>
                    </a:lnTo>
                    <a:lnTo>
                      <a:pt x="5" y="368"/>
                    </a:lnTo>
                    <a:lnTo>
                      <a:pt x="6" y="368"/>
                    </a:lnTo>
                    <a:lnTo>
                      <a:pt x="6" y="368"/>
                    </a:lnTo>
                    <a:lnTo>
                      <a:pt x="6" y="368"/>
                    </a:lnTo>
                    <a:lnTo>
                      <a:pt x="6" y="367"/>
                    </a:lnTo>
                    <a:lnTo>
                      <a:pt x="7" y="367"/>
                    </a:lnTo>
                    <a:lnTo>
                      <a:pt x="7" y="366"/>
                    </a:lnTo>
                    <a:lnTo>
                      <a:pt x="7" y="365"/>
                    </a:lnTo>
                    <a:lnTo>
                      <a:pt x="7" y="365"/>
                    </a:lnTo>
                    <a:lnTo>
                      <a:pt x="7" y="365"/>
                    </a:lnTo>
                    <a:lnTo>
                      <a:pt x="7" y="365"/>
                    </a:lnTo>
                    <a:lnTo>
                      <a:pt x="7" y="365"/>
                    </a:lnTo>
                    <a:lnTo>
                      <a:pt x="7" y="364"/>
                    </a:lnTo>
                    <a:lnTo>
                      <a:pt x="8" y="364"/>
                    </a:lnTo>
                    <a:lnTo>
                      <a:pt x="8" y="363"/>
                    </a:lnTo>
                    <a:lnTo>
                      <a:pt x="8" y="363"/>
                    </a:lnTo>
                    <a:lnTo>
                      <a:pt x="8" y="363"/>
                    </a:lnTo>
                    <a:lnTo>
                      <a:pt x="8" y="362"/>
                    </a:lnTo>
                    <a:lnTo>
                      <a:pt x="8" y="361"/>
                    </a:lnTo>
                    <a:lnTo>
                      <a:pt x="8" y="361"/>
                    </a:lnTo>
                    <a:lnTo>
                      <a:pt x="9" y="361"/>
                    </a:lnTo>
                    <a:lnTo>
                      <a:pt x="9" y="361"/>
                    </a:lnTo>
                    <a:lnTo>
                      <a:pt x="9" y="361"/>
                    </a:lnTo>
                    <a:lnTo>
                      <a:pt x="9" y="361"/>
                    </a:lnTo>
                    <a:lnTo>
                      <a:pt x="9" y="361"/>
                    </a:lnTo>
                    <a:lnTo>
                      <a:pt x="9" y="361"/>
                    </a:lnTo>
                    <a:lnTo>
                      <a:pt x="9" y="361"/>
                    </a:lnTo>
                    <a:lnTo>
                      <a:pt x="10" y="361"/>
                    </a:lnTo>
                    <a:lnTo>
                      <a:pt x="10" y="360"/>
                    </a:lnTo>
                    <a:lnTo>
                      <a:pt x="10" y="360"/>
                    </a:lnTo>
                    <a:lnTo>
                      <a:pt x="10" y="360"/>
                    </a:lnTo>
                    <a:lnTo>
                      <a:pt x="10" y="360"/>
                    </a:lnTo>
                    <a:lnTo>
                      <a:pt x="10" y="359"/>
                    </a:lnTo>
                    <a:lnTo>
                      <a:pt x="10" y="359"/>
                    </a:lnTo>
                    <a:lnTo>
                      <a:pt x="10" y="359"/>
                    </a:lnTo>
                    <a:lnTo>
                      <a:pt x="11" y="359"/>
                    </a:lnTo>
                    <a:lnTo>
                      <a:pt x="11" y="359"/>
                    </a:lnTo>
                    <a:lnTo>
                      <a:pt x="11" y="358"/>
                    </a:lnTo>
                    <a:lnTo>
                      <a:pt x="11" y="358"/>
                    </a:lnTo>
                    <a:lnTo>
                      <a:pt x="11" y="358"/>
                    </a:lnTo>
                    <a:lnTo>
                      <a:pt x="11" y="357"/>
                    </a:lnTo>
                    <a:lnTo>
                      <a:pt x="11" y="357"/>
                    </a:lnTo>
                    <a:lnTo>
                      <a:pt x="11" y="357"/>
                    </a:lnTo>
                    <a:lnTo>
                      <a:pt x="12" y="357"/>
                    </a:lnTo>
                    <a:lnTo>
                      <a:pt x="12" y="357"/>
                    </a:lnTo>
                    <a:lnTo>
                      <a:pt x="12" y="357"/>
                    </a:lnTo>
                    <a:lnTo>
                      <a:pt x="12" y="357"/>
                    </a:lnTo>
                    <a:lnTo>
                      <a:pt x="12" y="357"/>
                    </a:lnTo>
                    <a:lnTo>
                      <a:pt x="13" y="357"/>
                    </a:lnTo>
                    <a:lnTo>
                      <a:pt x="13" y="356"/>
                    </a:lnTo>
                    <a:lnTo>
                      <a:pt x="12" y="356"/>
                    </a:lnTo>
                    <a:lnTo>
                      <a:pt x="13" y="356"/>
                    </a:lnTo>
                    <a:lnTo>
                      <a:pt x="13" y="356"/>
                    </a:lnTo>
                    <a:lnTo>
                      <a:pt x="13" y="356"/>
                    </a:lnTo>
                    <a:lnTo>
                      <a:pt x="14" y="356"/>
                    </a:lnTo>
                    <a:lnTo>
                      <a:pt x="13" y="356"/>
                    </a:lnTo>
                    <a:lnTo>
                      <a:pt x="13" y="355"/>
                    </a:lnTo>
                    <a:lnTo>
                      <a:pt x="13" y="355"/>
                    </a:lnTo>
                    <a:lnTo>
                      <a:pt x="14" y="356"/>
                    </a:lnTo>
                    <a:lnTo>
                      <a:pt x="14" y="356"/>
                    </a:lnTo>
                    <a:lnTo>
                      <a:pt x="14" y="355"/>
                    </a:lnTo>
                    <a:lnTo>
                      <a:pt x="14" y="355"/>
                    </a:lnTo>
                    <a:lnTo>
                      <a:pt x="13" y="355"/>
                    </a:lnTo>
                    <a:lnTo>
                      <a:pt x="13" y="355"/>
                    </a:lnTo>
                    <a:lnTo>
                      <a:pt x="14" y="355"/>
                    </a:lnTo>
                    <a:lnTo>
                      <a:pt x="14" y="355"/>
                    </a:lnTo>
                    <a:lnTo>
                      <a:pt x="14" y="355"/>
                    </a:lnTo>
                    <a:lnTo>
                      <a:pt x="14" y="355"/>
                    </a:lnTo>
                    <a:lnTo>
                      <a:pt x="14" y="354"/>
                    </a:lnTo>
                    <a:lnTo>
                      <a:pt x="15" y="355"/>
                    </a:lnTo>
                    <a:lnTo>
                      <a:pt x="15" y="355"/>
                    </a:lnTo>
                    <a:lnTo>
                      <a:pt x="15" y="354"/>
                    </a:lnTo>
                    <a:lnTo>
                      <a:pt x="15" y="354"/>
                    </a:lnTo>
                    <a:lnTo>
                      <a:pt x="15" y="354"/>
                    </a:lnTo>
                    <a:lnTo>
                      <a:pt x="15" y="354"/>
                    </a:lnTo>
                    <a:lnTo>
                      <a:pt x="15" y="354"/>
                    </a:lnTo>
                    <a:lnTo>
                      <a:pt x="16" y="354"/>
                    </a:lnTo>
                    <a:lnTo>
                      <a:pt x="16" y="354"/>
                    </a:lnTo>
                    <a:lnTo>
                      <a:pt x="15" y="354"/>
                    </a:lnTo>
                    <a:lnTo>
                      <a:pt x="15" y="354"/>
                    </a:lnTo>
                    <a:lnTo>
                      <a:pt x="16" y="354"/>
                    </a:lnTo>
                    <a:lnTo>
                      <a:pt x="16" y="354"/>
                    </a:lnTo>
                    <a:lnTo>
                      <a:pt x="16" y="354"/>
                    </a:lnTo>
                    <a:lnTo>
                      <a:pt x="16" y="353"/>
                    </a:lnTo>
                    <a:lnTo>
                      <a:pt x="16" y="353"/>
                    </a:lnTo>
                    <a:lnTo>
                      <a:pt x="16" y="353"/>
                    </a:lnTo>
                    <a:lnTo>
                      <a:pt x="16" y="353"/>
                    </a:lnTo>
                    <a:lnTo>
                      <a:pt x="15" y="353"/>
                    </a:lnTo>
                    <a:lnTo>
                      <a:pt x="15" y="353"/>
                    </a:lnTo>
                    <a:lnTo>
                      <a:pt x="15" y="353"/>
                    </a:lnTo>
                    <a:lnTo>
                      <a:pt x="15" y="352"/>
                    </a:lnTo>
                    <a:lnTo>
                      <a:pt x="16" y="353"/>
                    </a:lnTo>
                    <a:lnTo>
                      <a:pt x="16" y="352"/>
                    </a:lnTo>
                    <a:lnTo>
                      <a:pt x="15" y="352"/>
                    </a:lnTo>
                    <a:lnTo>
                      <a:pt x="15" y="352"/>
                    </a:lnTo>
                    <a:lnTo>
                      <a:pt x="15" y="352"/>
                    </a:lnTo>
                    <a:lnTo>
                      <a:pt x="15" y="352"/>
                    </a:lnTo>
                    <a:lnTo>
                      <a:pt x="15" y="352"/>
                    </a:lnTo>
                    <a:lnTo>
                      <a:pt x="15" y="352"/>
                    </a:lnTo>
                    <a:lnTo>
                      <a:pt x="15" y="351"/>
                    </a:lnTo>
                    <a:lnTo>
                      <a:pt x="15" y="351"/>
                    </a:lnTo>
                    <a:lnTo>
                      <a:pt x="15" y="351"/>
                    </a:lnTo>
                    <a:lnTo>
                      <a:pt x="15" y="351"/>
                    </a:lnTo>
                    <a:lnTo>
                      <a:pt x="15" y="351"/>
                    </a:lnTo>
                    <a:lnTo>
                      <a:pt x="16" y="351"/>
                    </a:lnTo>
                    <a:lnTo>
                      <a:pt x="16" y="350"/>
                    </a:lnTo>
                    <a:lnTo>
                      <a:pt x="16" y="350"/>
                    </a:lnTo>
                    <a:lnTo>
                      <a:pt x="16" y="350"/>
                    </a:lnTo>
                    <a:lnTo>
                      <a:pt x="16" y="350"/>
                    </a:lnTo>
                    <a:lnTo>
                      <a:pt x="16" y="350"/>
                    </a:lnTo>
                    <a:lnTo>
                      <a:pt x="16" y="350"/>
                    </a:lnTo>
                    <a:lnTo>
                      <a:pt x="16" y="349"/>
                    </a:lnTo>
                    <a:lnTo>
                      <a:pt x="16" y="349"/>
                    </a:lnTo>
                    <a:lnTo>
                      <a:pt x="16" y="350"/>
                    </a:lnTo>
                    <a:lnTo>
                      <a:pt x="16" y="349"/>
                    </a:lnTo>
                    <a:lnTo>
                      <a:pt x="16" y="349"/>
                    </a:lnTo>
                    <a:lnTo>
                      <a:pt x="16" y="349"/>
                    </a:lnTo>
                    <a:lnTo>
                      <a:pt x="16" y="349"/>
                    </a:lnTo>
                    <a:lnTo>
                      <a:pt x="16" y="348"/>
                    </a:lnTo>
                    <a:lnTo>
                      <a:pt x="16" y="348"/>
                    </a:lnTo>
                    <a:lnTo>
                      <a:pt x="16" y="348"/>
                    </a:lnTo>
                    <a:lnTo>
                      <a:pt x="16" y="348"/>
                    </a:lnTo>
                    <a:lnTo>
                      <a:pt x="17" y="348"/>
                    </a:lnTo>
                    <a:lnTo>
                      <a:pt x="16" y="347"/>
                    </a:lnTo>
                    <a:lnTo>
                      <a:pt x="17" y="346"/>
                    </a:lnTo>
                    <a:lnTo>
                      <a:pt x="16" y="345"/>
                    </a:lnTo>
                    <a:lnTo>
                      <a:pt x="17" y="345"/>
                    </a:lnTo>
                    <a:lnTo>
                      <a:pt x="17" y="346"/>
                    </a:lnTo>
                    <a:lnTo>
                      <a:pt x="17" y="345"/>
                    </a:lnTo>
                    <a:lnTo>
                      <a:pt x="17" y="345"/>
                    </a:lnTo>
                    <a:lnTo>
                      <a:pt x="17" y="344"/>
                    </a:lnTo>
                    <a:lnTo>
                      <a:pt x="17" y="344"/>
                    </a:lnTo>
                    <a:lnTo>
                      <a:pt x="18" y="344"/>
                    </a:lnTo>
                    <a:lnTo>
                      <a:pt x="18" y="344"/>
                    </a:lnTo>
                    <a:lnTo>
                      <a:pt x="18" y="344"/>
                    </a:lnTo>
                    <a:lnTo>
                      <a:pt x="18" y="343"/>
                    </a:lnTo>
                    <a:lnTo>
                      <a:pt x="18" y="343"/>
                    </a:lnTo>
                    <a:lnTo>
                      <a:pt x="18" y="343"/>
                    </a:lnTo>
                    <a:lnTo>
                      <a:pt x="18" y="342"/>
                    </a:lnTo>
                    <a:lnTo>
                      <a:pt x="18" y="342"/>
                    </a:lnTo>
                    <a:lnTo>
                      <a:pt x="18" y="341"/>
                    </a:lnTo>
                    <a:lnTo>
                      <a:pt x="18" y="341"/>
                    </a:lnTo>
                    <a:lnTo>
                      <a:pt x="18" y="341"/>
                    </a:lnTo>
                    <a:lnTo>
                      <a:pt x="18" y="342"/>
                    </a:lnTo>
                    <a:lnTo>
                      <a:pt x="19" y="341"/>
                    </a:lnTo>
                    <a:lnTo>
                      <a:pt x="18" y="341"/>
                    </a:lnTo>
                    <a:lnTo>
                      <a:pt x="18" y="341"/>
                    </a:lnTo>
                    <a:lnTo>
                      <a:pt x="19" y="341"/>
                    </a:lnTo>
                    <a:lnTo>
                      <a:pt x="19" y="340"/>
                    </a:lnTo>
                    <a:lnTo>
                      <a:pt x="19" y="340"/>
                    </a:lnTo>
                    <a:lnTo>
                      <a:pt x="19" y="339"/>
                    </a:lnTo>
                    <a:lnTo>
                      <a:pt x="20" y="339"/>
                    </a:lnTo>
                    <a:lnTo>
                      <a:pt x="20" y="339"/>
                    </a:lnTo>
                    <a:lnTo>
                      <a:pt x="19" y="339"/>
                    </a:lnTo>
                    <a:lnTo>
                      <a:pt x="20" y="339"/>
                    </a:lnTo>
                    <a:lnTo>
                      <a:pt x="20" y="338"/>
                    </a:lnTo>
                    <a:lnTo>
                      <a:pt x="20" y="338"/>
                    </a:lnTo>
                    <a:lnTo>
                      <a:pt x="20" y="337"/>
                    </a:lnTo>
                    <a:lnTo>
                      <a:pt x="20" y="338"/>
                    </a:lnTo>
                    <a:lnTo>
                      <a:pt x="20" y="338"/>
                    </a:lnTo>
                    <a:lnTo>
                      <a:pt x="21" y="338"/>
                    </a:lnTo>
                    <a:lnTo>
                      <a:pt x="21" y="338"/>
                    </a:lnTo>
                    <a:lnTo>
                      <a:pt x="21" y="338"/>
                    </a:lnTo>
                    <a:lnTo>
                      <a:pt x="21" y="338"/>
                    </a:lnTo>
                    <a:lnTo>
                      <a:pt x="22" y="338"/>
                    </a:lnTo>
                    <a:lnTo>
                      <a:pt x="22" y="338"/>
                    </a:lnTo>
                    <a:lnTo>
                      <a:pt x="22" y="338"/>
                    </a:lnTo>
                    <a:lnTo>
                      <a:pt x="22" y="338"/>
                    </a:lnTo>
                    <a:lnTo>
                      <a:pt x="22" y="338"/>
                    </a:lnTo>
                    <a:lnTo>
                      <a:pt x="23" y="338"/>
                    </a:lnTo>
                    <a:lnTo>
                      <a:pt x="23" y="338"/>
                    </a:lnTo>
                    <a:lnTo>
                      <a:pt x="23" y="338"/>
                    </a:lnTo>
                    <a:lnTo>
                      <a:pt x="24" y="338"/>
                    </a:lnTo>
                    <a:lnTo>
                      <a:pt x="24" y="338"/>
                    </a:lnTo>
                    <a:lnTo>
                      <a:pt x="23" y="338"/>
                    </a:lnTo>
                    <a:lnTo>
                      <a:pt x="23" y="338"/>
                    </a:lnTo>
                    <a:lnTo>
                      <a:pt x="24" y="338"/>
                    </a:lnTo>
                    <a:lnTo>
                      <a:pt x="24" y="338"/>
                    </a:lnTo>
                    <a:lnTo>
                      <a:pt x="24" y="338"/>
                    </a:lnTo>
                    <a:lnTo>
                      <a:pt x="24" y="337"/>
                    </a:lnTo>
                    <a:lnTo>
                      <a:pt x="24" y="337"/>
                    </a:lnTo>
                    <a:lnTo>
                      <a:pt x="24" y="337"/>
                    </a:lnTo>
                    <a:lnTo>
                      <a:pt x="24" y="337"/>
                    </a:lnTo>
                    <a:lnTo>
                      <a:pt x="24" y="337"/>
                    </a:lnTo>
                    <a:lnTo>
                      <a:pt x="24" y="338"/>
                    </a:lnTo>
                    <a:lnTo>
                      <a:pt x="24" y="338"/>
                    </a:lnTo>
                    <a:lnTo>
                      <a:pt x="25" y="338"/>
                    </a:lnTo>
                    <a:lnTo>
                      <a:pt x="25" y="337"/>
                    </a:lnTo>
                    <a:lnTo>
                      <a:pt x="25" y="337"/>
                    </a:lnTo>
                    <a:lnTo>
                      <a:pt x="25" y="337"/>
                    </a:lnTo>
                    <a:lnTo>
                      <a:pt x="24" y="336"/>
                    </a:lnTo>
                    <a:lnTo>
                      <a:pt x="25" y="336"/>
                    </a:lnTo>
                    <a:lnTo>
                      <a:pt x="25" y="336"/>
                    </a:lnTo>
                    <a:lnTo>
                      <a:pt x="25" y="336"/>
                    </a:lnTo>
                    <a:lnTo>
                      <a:pt x="26" y="336"/>
                    </a:lnTo>
                    <a:lnTo>
                      <a:pt x="26" y="336"/>
                    </a:lnTo>
                    <a:lnTo>
                      <a:pt x="26" y="336"/>
                    </a:lnTo>
                    <a:lnTo>
                      <a:pt x="26" y="336"/>
                    </a:lnTo>
                    <a:lnTo>
                      <a:pt x="26" y="336"/>
                    </a:lnTo>
                    <a:lnTo>
                      <a:pt x="26" y="336"/>
                    </a:lnTo>
                    <a:lnTo>
                      <a:pt x="26" y="336"/>
                    </a:lnTo>
                    <a:lnTo>
                      <a:pt x="26" y="335"/>
                    </a:lnTo>
                    <a:lnTo>
                      <a:pt x="26" y="335"/>
                    </a:lnTo>
                    <a:lnTo>
                      <a:pt x="26" y="335"/>
                    </a:lnTo>
                    <a:lnTo>
                      <a:pt x="25" y="334"/>
                    </a:lnTo>
                    <a:lnTo>
                      <a:pt x="25" y="334"/>
                    </a:lnTo>
                    <a:lnTo>
                      <a:pt x="25" y="334"/>
                    </a:lnTo>
                    <a:lnTo>
                      <a:pt x="26" y="334"/>
                    </a:lnTo>
                    <a:lnTo>
                      <a:pt x="26" y="334"/>
                    </a:lnTo>
                    <a:lnTo>
                      <a:pt x="26" y="333"/>
                    </a:lnTo>
                    <a:lnTo>
                      <a:pt x="26" y="333"/>
                    </a:lnTo>
                    <a:lnTo>
                      <a:pt x="27" y="333"/>
                    </a:lnTo>
                    <a:lnTo>
                      <a:pt x="26" y="334"/>
                    </a:lnTo>
                    <a:lnTo>
                      <a:pt x="26" y="334"/>
                    </a:lnTo>
                    <a:lnTo>
                      <a:pt x="26" y="335"/>
                    </a:lnTo>
                    <a:lnTo>
                      <a:pt x="27" y="334"/>
                    </a:lnTo>
                    <a:lnTo>
                      <a:pt x="27" y="334"/>
                    </a:lnTo>
                    <a:lnTo>
                      <a:pt x="28" y="334"/>
                    </a:lnTo>
                    <a:lnTo>
                      <a:pt x="28" y="334"/>
                    </a:lnTo>
                    <a:lnTo>
                      <a:pt x="28" y="333"/>
                    </a:lnTo>
                    <a:lnTo>
                      <a:pt x="28" y="333"/>
                    </a:lnTo>
                    <a:lnTo>
                      <a:pt x="28" y="333"/>
                    </a:lnTo>
                    <a:lnTo>
                      <a:pt x="29" y="333"/>
                    </a:lnTo>
                    <a:lnTo>
                      <a:pt x="29" y="333"/>
                    </a:lnTo>
                    <a:lnTo>
                      <a:pt x="29" y="332"/>
                    </a:lnTo>
                    <a:lnTo>
                      <a:pt x="29" y="332"/>
                    </a:lnTo>
                    <a:lnTo>
                      <a:pt x="29" y="332"/>
                    </a:lnTo>
                    <a:lnTo>
                      <a:pt x="29" y="332"/>
                    </a:lnTo>
                    <a:lnTo>
                      <a:pt x="29" y="332"/>
                    </a:lnTo>
                    <a:lnTo>
                      <a:pt x="29" y="332"/>
                    </a:lnTo>
                    <a:lnTo>
                      <a:pt x="29" y="332"/>
                    </a:lnTo>
                    <a:lnTo>
                      <a:pt x="30" y="331"/>
                    </a:lnTo>
                    <a:lnTo>
                      <a:pt x="30" y="331"/>
                    </a:lnTo>
                    <a:lnTo>
                      <a:pt x="30" y="332"/>
                    </a:lnTo>
                    <a:lnTo>
                      <a:pt x="30" y="332"/>
                    </a:lnTo>
                    <a:lnTo>
                      <a:pt x="31" y="332"/>
                    </a:lnTo>
                    <a:lnTo>
                      <a:pt x="31" y="332"/>
                    </a:lnTo>
                    <a:lnTo>
                      <a:pt x="31" y="331"/>
                    </a:lnTo>
                    <a:lnTo>
                      <a:pt x="31" y="331"/>
                    </a:lnTo>
                    <a:lnTo>
                      <a:pt x="31" y="331"/>
                    </a:lnTo>
                    <a:lnTo>
                      <a:pt x="32" y="331"/>
                    </a:lnTo>
                    <a:lnTo>
                      <a:pt x="32" y="331"/>
                    </a:lnTo>
                    <a:lnTo>
                      <a:pt x="32" y="331"/>
                    </a:lnTo>
                    <a:lnTo>
                      <a:pt x="32" y="331"/>
                    </a:lnTo>
                    <a:lnTo>
                      <a:pt x="32" y="331"/>
                    </a:lnTo>
                    <a:lnTo>
                      <a:pt x="33" y="331"/>
                    </a:lnTo>
                    <a:lnTo>
                      <a:pt x="33" y="331"/>
                    </a:lnTo>
                    <a:lnTo>
                      <a:pt x="34" y="331"/>
                    </a:lnTo>
                    <a:lnTo>
                      <a:pt x="34" y="331"/>
                    </a:lnTo>
                    <a:lnTo>
                      <a:pt x="34" y="331"/>
                    </a:lnTo>
                    <a:lnTo>
                      <a:pt x="34" y="330"/>
                    </a:lnTo>
                    <a:lnTo>
                      <a:pt x="34" y="330"/>
                    </a:lnTo>
                    <a:lnTo>
                      <a:pt x="34" y="330"/>
                    </a:lnTo>
                    <a:lnTo>
                      <a:pt x="35" y="329"/>
                    </a:lnTo>
                    <a:lnTo>
                      <a:pt x="35" y="329"/>
                    </a:lnTo>
                    <a:lnTo>
                      <a:pt x="36" y="329"/>
                    </a:lnTo>
                    <a:lnTo>
                      <a:pt x="36" y="329"/>
                    </a:lnTo>
                    <a:lnTo>
                      <a:pt x="36" y="329"/>
                    </a:lnTo>
                    <a:lnTo>
                      <a:pt x="36" y="329"/>
                    </a:lnTo>
                    <a:lnTo>
                      <a:pt x="36" y="329"/>
                    </a:lnTo>
                    <a:lnTo>
                      <a:pt x="37" y="329"/>
                    </a:lnTo>
                    <a:lnTo>
                      <a:pt x="37" y="329"/>
                    </a:lnTo>
                    <a:lnTo>
                      <a:pt x="37" y="329"/>
                    </a:lnTo>
                    <a:lnTo>
                      <a:pt x="37" y="328"/>
                    </a:lnTo>
                    <a:lnTo>
                      <a:pt x="37" y="327"/>
                    </a:lnTo>
                    <a:lnTo>
                      <a:pt x="37" y="327"/>
                    </a:lnTo>
                    <a:lnTo>
                      <a:pt x="38" y="327"/>
                    </a:lnTo>
                    <a:lnTo>
                      <a:pt x="38" y="326"/>
                    </a:lnTo>
                    <a:lnTo>
                      <a:pt x="39" y="326"/>
                    </a:lnTo>
                    <a:lnTo>
                      <a:pt x="39" y="326"/>
                    </a:lnTo>
                    <a:lnTo>
                      <a:pt x="39" y="326"/>
                    </a:lnTo>
                    <a:lnTo>
                      <a:pt x="39" y="326"/>
                    </a:lnTo>
                    <a:lnTo>
                      <a:pt x="39" y="325"/>
                    </a:lnTo>
                    <a:lnTo>
                      <a:pt x="39" y="324"/>
                    </a:lnTo>
                    <a:lnTo>
                      <a:pt x="39" y="324"/>
                    </a:lnTo>
                    <a:lnTo>
                      <a:pt x="39" y="324"/>
                    </a:lnTo>
                    <a:lnTo>
                      <a:pt x="40" y="324"/>
                    </a:lnTo>
                    <a:lnTo>
                      <a:pt x="39" y="323"/>
                    </a:lnTo>
                    <a:lnTo>
                      <a:pt x="39" y="324"/>
                    </a:lnTo>
                    <a:lnTo>
                      <a:pt x="39" y="324"/>
                    </a:lnTo>
                    <a:lnTo>
                      <a:pt x="39" y="323"/>
                    </a:lnTo>
                    <a:lnTo>
                      <a:pt x="39" y="323"/>
                    </a:lnTo>
                    <a:lnTo>
                      <a:pt x="39" y="323"/>
                    </a:lnTo>
                    <a:lnTo>
                      <a:pt x="40" y="323"/>
                    </a:lnTo>
                    <a:lnTo>
                      <a:pt x="40" y="323"/>
                    </a:lnTo>
                    <a:lnTo>
                      <a:pt x="40" y="323"/>
                    </a:lnTo>
                    <a:lnTo>
                      <a:pt x="40" y="322"/>
                    </a:lnTo>
                    <a:lnTo>
                      <a:pt x="41" y="323"/>
                    </a:lnTo>
                    <a:lnTo>
                      <a:pt x="41" y="323"/>
                    </a:lnTo>
                    <a:lnTo>
                      <a:pt x="41" y="322"/>
                    </a:lnTo>
                    <a:lnTo>
                      <a:pt x="40" y="321"/>
                    </a:lnTo>
                    <a:lnTo>
                      <a:pt x="40" y="321"/>
                    </a:lnTo>
                    <a:lnTo>
                      <a:pt x="40" y="321"/>
                    </a:lnTo>
                    <a:lnTo>
                      <a:pt x="40" y="320"/>
                    </a:lnTo>
                    <a:lnTo>
                      <a:pt x="41" y="320"/>
                    </a:lnTo>
                    <a:lnTo>
                      <a:pt x="41" y="320"/>
                    </a:lnTo>
                    <a:lnTo>
                      <a:pt x="41" y="321"/>
                    </a:lnTo>
                    <a:lnTo>
                      <a:pt x="42" y="321"/>
                    </a:lnTo>
                    <a:lnTo>
                      <a:pt x="42" y="322"/>
                    </a:lnTo>
                    <a:lnTo>
                      <a:pt x="42" y="322"/>
                    </a:lnTo>
                    <a:lnTo>
                      <a:pt x="43" y="321"/>
                    </a:lnTo>
                    <a:lnTo>
                      <a:pt x="43" y="321"/>
                    </a:lnTo>
                    <a:lnTo>
                      <a:pt x="43" y="321"/>
                    </a:lnTo>
                    <a:lnTo>
                      <a:pt x="42" y="320"/>
                    </a:lnTo>
                    <a:lnTo>
                      <a:pt x="42" y="319"/>
                    </a:lnTo>
                    <a:lnTo>
                      <a:pt x="42" y="319"/>
                    </a:lnTo>
                    <a:lnTo>
                      <a:pt x="41" y="319"/>
                    </a:lnTo>
                    <a:lnTo>
                      <a:pt x="41" y="319"/>
                    </a:lnTo>
                    <a:lnTo>
                      <a:pt x="41" y="319"/>
                    </a:lnTo>
                    <a:lnTo>
                      <a:pt x="41" y="318"/>
                    </a:lnTo>
                    <a:lnTo>
                      <a:pt x="41" y="318"/>
                    </a:lnTo>
                    <a:lnTo>
                      <a:pt x="41" y="318"/>
                    </a:lnTo>
                    <a:lnTo>
                      <a:pt x="42" y="318"/>
                    </a:lnTo>
                    <a:lnTo>
                      <a:pt x="42" y="318"/>
                    </a:lnTo>
                    <a:lnTo>
                      <a:pt x="41" y="318"/>
                    </a:lnTo>
                    <a:lnTo>
                      <a:pt x="41" y="317"/>
                    </a:lnTo>
                    <a:lnTo>
                      <a:pt x="41" y="317"/>
                    </a:lnTo>
                    <a:lnTo>
                      <a:pt x="41" y="317"/>
                    </a:lnTo>
                    <a:lnTo>
                      <a:pt x="42" y="317"/>
                    </a:lnTo>
                    <a:lnTo>
                      <a:pt x="42" y="317"/>
                    </a:lnTo>
                    <a:lnTo>
                      <a:pt x="42" y="317"/>
                    </a:lnTo>
                    <a:lnTo>
                      <a:pt x="43" y="318"/>
                    </a:lnTo>
                    <a:lnTo>
                      <a:pt x="43" y="318"/>
                    </a:lnTo>
                    <a:lnTo>
                      <a:pt x="44" y="318"/>
                    </a:lnTo>
                    <a:lnTo>
                      <a:pt x="44" y="318"/>
                    </a:lnTo>
                    <a:lnTo>
                      <a:pt x="44" y="318"/>
                    </a:lnTo>
                    <a:lnTo>
                      <a:pt x="44" y="317"/>
                    </a:lnTo>
                    <a:lnTo>
                      <a:pt x="44" y="317"/>
                    </a:lnTo>
                    <a:lnTo>
                      <a:pt x="44" y="316"/>
                    </a:lnTo>
                    <a:lnTo>
                      <a:pt x="44" y="316"/>
                    </a:lnTo>
                    <a:lnTo>
                      <a:pt x="44" y="316"/>
                    </a:lnTo>
                    <a:lnTo>
                      <a:pt x="44" y="316"/>
                    </a:lnTo>
                    <a:lnTo>
                      <a:pt x="44" y="317"/>
                    </a:lnTo>
                    <a:lnTo>
                      <a:pt x="45" y="317"/>
                    </a:lnTo>
                    <a:lnTo>
                      <a:pt x="46" y="317"/>
                    </a:lnTo>
                    <a:lnTo>
                      <a:pt x="46" y="317"/>
                    </a:lnTo>
                    <a:lnTo>
                      <a:pt x="46" y="317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6" y="316"/>
                    </a:lnTo>
                    <a:lnTo>
                      <a:pt x="46" y="316"/>
                    </a:lnTo>
                    <a:lnTo>
                      <a:pt x="47" y="316"/>
                    </a:lnTo>
                    <a:lnTo>
                      <a:pt x="47" y="316"/>
                    </a:lnTo>
                    <a:lnTo>
                      <a:pt x="47" y="315"/>
                    </a:lnTo>
                    <a:lnTo>
                      <a:pt x="46" y="315"/>
                    </a:lnTo>
                    <a:lnTo>
                      <a:pt x="46" y="314"/>
                    </a:lnTo>
                    <a:lnTo>
                      <a:pt x="47" y="315"/>
                    </a:lnTo>
                    <a:lnTo>
                      <a:pt x="48" y="315"/>
                    </a:lnTo>
                    <a:lnTo>
                      <a:pt x="48" y="315"/>
                    </a:lnTo>
                    <a:lnTo>
                      <a:pt x="48" y="315"/>
                    </a:lnTo>
                    <a:lnTo>
                      <a:pt x="48" y="314"/>
                    </a:lnTo>
                    <a:lnTo>
                      <a:pt x="48" y="314"/>
                    </a:lnTo>
                    <a:lnTo>
                      <a:pt x="48" y="314"/>
                    </a:lnTo>
                    <a:lnTo>
                      <a:pt x="49" y="315"/>
                    </a:lnTo>
                    <a:lnTo>
                      <a:pt x="49" y="315"/>
                    </a:lnTo>
                    <a:lnTo>
                      <a:pt x="49" y="313"/>
                    </a:lnTo>
                    <a:lnTo>
                      <a:pt x="49" y="313"/>
                    </a:lnTo>
                    <a:lnTo>
                      <a:pt x="50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9" y="312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50" y="311"/>
                    </a:lnTo>
                    <a:lnTo>
                      <a:pt x="51" y="311"/>
                    </a:lnTo>
                    <a:lnTo>
                      <a:pt x="51" y="311"/>
                    </a:lnTo>
                    <a:lnTo>
                      <a:pt x="51" y="310"/>
                    </a:lnTo>
                    <a:lnTo>
                      <a:pt x="51" y="310"/>
                    </a:lnTo>
                    <a:lnTo>
                      <a:pt x="51" y="309"/>
                    </a:lnTo>
                    <a:lnTo>
                      <a:pt x="51" y="309"/>
                    </a:lnTo>
                    <a:lnTo>
                      <a:pt x="51" y="309"/>
                    </a:lnTo>
                    <a:lnTo>
                      <a:pt x="51" y="308"/>
                    </a:lnTo>
                    <a:lnTo>
                      <a:pt x="51" y="308"/>
                    </a:lnTo>
                    <a:lnTo>
                      <a:pt x="51" y="308"/>
                    </a:lnTo>
                    <a:lnTo>
                      <a:pt x="51" y="308"/>
                    </a:lnTo>
                    <a:lnTo>
                      <a:pt x="51" y="308"/>
                    </a:lnTo>
                    <a:lnTo>
                      <a:pt x="51" y="307"/>
                    </a:lnTo>
                    <a:lnTo>
                      <a:pt x="51" y="308"/>
                    </a:lnTo>
                    <a:lnTo>
                      <a:pt x="51" y="308"/>
                    </a:lnTo>
                    <a:lnTo>
                      <a:pt x="50" y="308"/>
                    </a:lnTo>
                    <a:lnTo>
                      <a:pt x="50" y="308"/>
                    </a:lnTo>
                    <a:lnTo>
                      <a:pt x="50" y="307"/>
                    </a:lnTo>
                    <a:lnTo>
                      <a:pt x="51" y="307"/>
                    </a:lnTo>
                    <a:lnTo>
                      <a:pt x="51" y="307"/>
                    </a:lnTo>
                    <a:lnTo>
                      <a:pt x="51" y="306"/>
                    </a:lnTo>
                    <a:lnTo>
                      <a:pt x="50" y="306"/>
                    </a:lnTo>
                    <a:lnTo>
                      <a:pt x="50" y="306"/>
                    </a:lnTo>
                    <a:lnTo>
                      <a:pt x="49" y="306"/>
                    </a:lnTo>
                    <a:lnTo>
                      <a:pt x="49" y="305"/>
                    </a:lnTo>
                    <a:lnTo>
                      <a:pt x="49" y="305"/>
                    </a:lnTo>
                    <a:lnTo>
                      <a:pt x="49" y="305"/>
                    </a:lnTo>
                    <a:lnTo>
                      <a:pt x="49" y="304"/>
                    </a:lnTo>
                    <a:lnTo>
                      <a:pt x="49" y="304"/>
                    </a:lnTo>
                    <a:lnTo>
                      <a:pt x="48" y="303"/>
                    </a:lnTo>
                    <a:lnTo>
                      <a:pt x="47" y="304"/>
                    </a:lnTo>
                    <a:lnTo>
                      <a:pt x="46" y="304"/>
                    </a:lnTo>
                    <a:lnTo>
                      <a:pt x="45" y="302"/>
                    </a:lnTo>
                    <a:lnTo>
                      <a:pt x="46" y="302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6" y="301"/>
                    </a:lnTo>
                    <a:lnTo>
                      <a:pt x="46" y="301"/>
                    </a:lnTo>
                    <a:lnTo>
                      <a:pt x="46" y="301"/>
                    </a:lnTo>
                    <a:lnTo>
                      <a:pt x="46" y="301"/>
                    </a:lnTo>
                    <a:lnTo>
                      <a:pt x="45" y="300"/>
                    </a:lnTo>
                    <a:lnTo>
                      <a:pt x="46" y="299"/>
                    </a:lnTo>
                    <a:lnTo>
                      <a:pt x="45" y="299"/>
                    </a:lnTo>
                    <a:lnTo>
                      <a:pt x="45" y="299"/>
                    </a:lnTo>
                    <a:lnTo>
                      <a:pt x="45" y="299"/>
                    </a:lnTo>
                    <a:lnTo>
                      <a:pt x="46" y="298"/>
                    </a:lnTo>
                    <a:lnTo>
                      <a:pt x="46" y="298"/>
                    </a:lnTo>
                    <a:lnTo>
                      <a:pt x="46" y="298"/>
                    </a:lnTo>
                    <a:lnTo>
                      <a:pt x="46" y="297"/>
                    </a:lnTo>
                    <a:lnTo>
                      <a:pt x="46" y="297"/>
                    </a:lnTo>
                    <a:lnTo>
                      <a:pt x="46" y="297"/>
                    </a:lnTo>
                    <a:lnTo>
                      <a:pt x="46" y="296"/>
                    </a:lnTo>
                    <a:lnTo>
                      <a:pt x="46" y="296"/>
                    </a:lnTo>
                    <a:lnTo>
                      <a:pt x="46" y="296"/>
                    </a:lnTo>
                    <a:lnTo>
                      <a:pt x="46" y="295"/>
                    </a:lnTo>
                    <a:lnTo>
                      <a:pt x="47" y="295"/>
                    </a:lnTo>
                    <a:lnTo>
                      <a:pt x="47" y="294"/>
                    </a:lnTo>
                    <a:lnTo>
                      <a:pt x="47" y="294"/>
                    </a:lnTo>
                    <a:lnTo>
                      <a:pt x="48" y="294"/>
                    </a:lnTo>
                    <a:lnTo>
                      <a:pt x="48" y="293"/>
                    </a:lnTo>
                    <a:lnTo>
                      <a:pt x="49" y="293"/>
                    </a:lnTo>
                    <a:lnTo>
                      <a:pt x="49" y="294"/>
                    </a:lnTo>
                    <a:lnTo>
                      <a:pt x="49" y="294"/>
                    </a:lnTo>
                    <a:lnTo>
                      <a:pt x="50" y="294"/>
                    </a:lnTo>
                    <a:lnTo>
                      <a:pt x="50" y="294"/>
                    </a:lnTo>
                    <a:lnTo>
                      <a:pt x="50" y="294"/>
                    </a:lnTo>
                    <a:lnTo>
                      <a:pt x="51" y="294"/>
                    </a:lnTo>
                    <a:lnTo>
                      <a:pt x="51" y="294"/>
                    </a:lnTo>
                    <a:lnTo>
                      <a:pt x="52" y="293"/>
                    </a:lnTo>
                    <a:lnTo>
                      <a:pt x="52" y="293"/>
                    </a:lnTo>
                    <a:lnTo>
                      <a:pt x="54" y="293"/>
                    </a:lnTo>
                    <a:lnTo>
                      <a:pt x="54" y="293"/>
                    </a:lnTo>
                    <a:lnTo>
                      <a:pt x="54" y="292"/>
                    </a:lnTo>
                    <a:lnTo>
                      <a:pt x="54" y="292"/>
                    </a:lnTo>
                    <a:lnTo>
                      <a:pt x="54" y="291"/>
                    </a:lnTo>
                    <a:lnTo>
                      <a:pt x="54" y="291"/>
                    </a:lnTo>
                    <a:lnTo>
                      <a:pt x="55" y="292"/>
                    </a:lnTo>
                    <a:lnTo>
                      <a:pt x="55" y="292"/>
                    </a:lnTo>
                    <a:lnTo>
                      <a:pt x="55" y="293"/>
                    </a:lnTo>
                    <a:lnTo>
                      <a:pt x="56" y="293"/>
                    </a:lnTo>
                    <a:lnTo>
                      <a:pt x="56" y="293"/>
                    </a:lnTo>
                    <a:lnTo>
                      <a:pt x="56" y="292"/>
                    </a:lnTo>
                    <a:lnTo>
                      <a:pt x="57" y="292"/>
                    </a:lnTo>
                    <a:lnTo>
                      <a:pt x="56" y="292"/>
                    </a:lnTo>
                    <a:lnTo>
                      <a:pt x="56" y="292"/>
                    </a:lnTo>
                    <a:lnTo>
                      <a:pt x="56" y="291"/>
                    </a:lnTo>
                    <a:lnTo>
                      <a:pt x="56" y="291"/>
                    </a:lnTo>
                    <a:lnTo>
                      <a:pt x="55" y="290"/>
                    </a:lnTo>
                    <a:lnTo>
                      <a:pt x="55" y="290"/>
                    </a:lnTo>
                    <a:lnTo>
                      <a:pt x="55" y="290"/>
                    </a:lnTo>
                    <a:lnTo>
                      <a:pt x="55" y="289"/>
                    </a:lnTo>
                    <a:lnTo>
                      <a:pt x="55" y="289"/>
                    </a:lnTo>
                    <a:lnTo>
                      <a:pt x="56" y="289"/>
                    </a:lnTo>
                    <a:lnTo>
                      <a:pt x="56" y="289"/>
                    </a:lnTo>
                    <a:lnTo>
                      <a:pt x="57" y="289"/>
                    </a:lnTo>
                    <a:lnTo>
                      <a:pt x="57" y="289"/>
                    </a:lnTo>
                    <a:lnTo>
                      <a:pt x="57" y="289"/>
                    </a:lnTo>
                    <a:lnTo>
                      <a:pt x="56" y="288"/>
                    </a:lnTo>
                    <a:lnTo>
                      <a:pt x="56" y="287"/>
                    </a:lnTo>
                    <a:lnTo>
                      <a:pt x="56" y="287"/>
                    </a:lnTo>
                    <a:lnTo>
                      <a:pt x="56" y="286"/>
                    </a:lnTo>
                    <a:lnTo>
                      <a:pt x="57" y="286"/>
                    </a:lnTo>
                    <a:lnTo>
                      <a:pt x="57" y="286"/>
                    </a:lnTo>
                    <a:lnTo>
                      <a:pt x="57" y="285"/>
                    </a:lnTo>
                    <a:lnTo>
                      <a:pt x="57" y="285"/>
                    </a:lnTo>
                    <a:lnTo>
                      <a:pt x="57" y="285"/>
                    </a:lnTo>
                    <a:lnTo>
                      <a:pt x="58" y="284"/>
                    </a:lnTo>
                    <a:lnTo>
                      <a:pt x="58" y="284"/>
                    </a:lnTo>
                    <a:lnTo>
                      <a:pt x="58" y="284"/>
                    </a:lnTo>
                    <a:lnTo>
                      <a:pt x="59" y="284"/>
                    </a:lnTo>
                    <a:lnTo>
                      <a:pt x="58" y="283"/>
                    </a:lnTo>
                    <a:lnTo>
                      <a:pt x="59" y="283"/>
                    </a:lnTo>
                    <a:lnTo>
                      <a:pt x="59" y="283"/>
                    </a:lnTo>
                    <a:lnTo>
                      <a:pt x="59" y="283"/>
                    </a:lnTo>
                    <a:lnTo>
                      <a:pt x="59" y="283"/>
                    </a:lnTo>
                    <a:lnTo>
                      <a:pt x="59" y="282"/>
                    </a:lnTo>
                    <a:lnTo>
                      <a:pt x="59" y="282"/>
                    </a:lnTo>
                    <a:lnTo>
                      <a:pt x="60" y="283"/>
                    </a:lnTo>
                    <a:lnTo>
                      <a:pt x="60" y="283"/>
                    </a:lnTo>
                    <a:lnTo>
                      <a:pt x="60" y="283"/>
                    </a:lnTo>
                    <a:lnTo>
                      <a:pt x="61" y="283"/>
                    </a:lnTo>
                    <a:lnTo>
                      <a:pt x="61" y="283"/>
                    </a:lnTo>
                    <a:lnTo>
                      <a:pt x="61" y="282"/>
                    </a:lnTo>
                    <a:lnTo>
                      <a:pt x="62" y="282"/>
                    </a:lnTo>
                    <a:lnTo>
                      <a:pt x="62" y="282"/>
                    </a:lnTo>
                    <a:lnTo>
                      <a:pt x="63" y="282"/>
                    </a:lnTo>
                    <a:lnTo>
                      <a:pt x="63" y="282"/>
                    </a:lnTo>
                    <a:lnTo>
                      <a:pt x="64" y="282"/>
                    </a:lnTo>
                    <a:lnTo>
                      <a:pt x="64" y="282"/>
                    </a:lnTo>
                    <a:lnTo>
                      <a:pt x="64" y="281"/>
                    </a:lnTo>
                    <a:lnTo>
                      <a:pt x="65" y="281"/>
                    </a:lnTo>
                    <a:lnTo>
                      <a:pt x="66" y="281"/>
                    </a:lnTo>
                    <a:lnTo>
                      <a:pt x="67" y="280"/>
                    </a:lnTo>
                    <a:lnTo>
                      <a:pt x="67" y="280"/>
                    </a:lnTo>
                    <a:lnTo>
                      <a:pt x="68" y="280"/>
                    </a:lnTo>
                    <a:lnTo>
                      <a:pt x="68" y="280"/>
                    </a:lnTo>
                    <a:lnTo>
                      <a:pt x="69" y="280"/>
                    </a:lnTo>
                    <a:lnTo>
                      <a:pt x="69" y="280"/>
                    </a:lnTo>
                    <a:lnTo>
                      <a:pt x="70" y="280"/>
                    </a:lnTo>
                    <a:lnTo>
                      <a:pt x="70" y="280"/>
                    </a:lnTo>
                    <a:lnTo>
                      <a:pt x="70" y="279"/>
                    </a:lnTo>
                    <a:lnTo>
                      <a:pt x="71" y="279"/>
                    </a:lnTo>
                    <a:lnTo>
                      <a:pt x="71" y="279"/>
                    </a:lnTo>
                    <a:lnTo>
                      <a:pt x="71" y="279"/>
                    </a:lnTo>
                    <a:lnTo>
                      <a:pt x="72" y="279"/>
                    </a:lnTo>
                    <a:lnTo>
                      <a:pt x="72" y="279"/>
                    </a:lnTo>
                    <a:lnTo>
                      <a:pt x="72" y="279"/>
                    </a:lnTo>
                    <a:lnTo>
                      <a:pt x="73" y="278"/>
                    </a:lnTo>
                    <a:lnTo>
                      <a:pt x="74" y="278"/>
                    </a:lnTo>
                    <a:lnTo>
                      <a:pt x="74" y="278"/>
                    </a:lnTo>
                    <a:lnTo>
                      <a:pt x="74" y="276"/>
                    </a:lnTo>
                    <a:lnTo>
                      <a:pt x="74" y="276"/>
                    </a:lnTo>
                    <a:lnTo>
                      <a:pt x="74" y="276"/>
                    </a:lnTo>
                    <a:lnTo>
                      <a:pt x="74" y="276"/>
                    </a:lnTo>
                    <a:lnTo>
                      <a:pt x="74" y="275"/>
                    </a:lnTo>
                    <a:lnTo>
                      <a:pt x="75" y="275"/>
                    </a:lnTo>
                    <a:lnTo>
                      <a:pt x="75" y="274"/>
                    </a:lnTo>
                    <a:lnTo>
                      <a:pt x="75" y="273"/>
                    </a:lnTo>
                    <a:lnTo>
                      <a:pt x="76" y="272"/>
                    </a:lnTo>
                    <a:lnTo>
                      <a:pt x="77" y="271"/>
                    </a:lnTo>
                    <a:lnTo>
                      <a:pt x="77" y="271"/>
                    </a:lnTo>
                    <a:lnTo>
                      <a:pt x="77" y="270"/>
                    </a:lnTo>
                    <a:lnTo>
                      <a:pt x="77" y="270"/>
                    </a:lnTo>
                    <a:lnTo>
                      <a:pt x="78" y="269"/>
                    </a:lnTo>
                    <a:lnTo>
                      <a:pt x="79" y="269"/>
                    </a:lnTo>
                    <a:lnTo>
                      <a:pt x="79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9" y="267"/>
                    </a:lnTo>
                    <a:lnTo>
                      <a:pt x="80" y="266"/>
                    </a:lnTo>
                    <a:lnTo>
                      <a:pt x="80" y="265"/>
                    </a:lnTo>
                    <a:lnTo>
                      <a:pt x="80" y="265"/>
                    </a:lnTo>
                    <a:lnTo>
                      <a:pt x="80" y="264"/>
                    </a:lnTo>
                    <a:lnTo>
                      <a:pt x="80" y="264"/>
                    </a:lnTo>
                    <a:lnTo>
                      <a:pt x="81" y="264"/>
                    </a:lnTo>
                    <a:lnTo>
                      <a:pt x="82" y="264"/>
                    </a:lnTo>
                    <a:lnTo>
                      <a:pt x="83" y="264"/>
                    </a:lnTo>
                    <a:lnTo>
                      <a:pt x="83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5" y="264"/>
                    </a:lnTo>
                    <a:lnTo>
                      <a:pt x="85" y="264"/>
                    </a:lnTo>
                    <a:lnTo>
                      <a:pt x="86" y="264"/>
                    </a:lnTo>
                    <a:lnTo>
                      <a:pt x="87" y="264"/>
                    </a:lnTo>
                    <a:lnTo>
                      <a:pt x="88" y="265"/>
                    </a:lnTo>
                    <a:lnTo>
                      <a:pt x="88" y="265"/>
                    </a:lnTo>
                    <a:lnTo>
                      <a:pt x="89" y="265"/>
                    </a:lnTo>
                    <a:lnTo>
                      <a:pt x="90" y="264"/>
                    </a:lnTo>
                    <a:lnTo>
                      <a:pt x="91" y="264"/>
                    </a:lnTo>
                    <a:lnTo>
                      <a:pt x="91" y="264"/>
                    </a:lnTo>
                    <a:lnTo>
                      <a:pt x="91" y="265"/>
                    </a:lnTo>
                    <a:lnTo>
                      <a:pt x="91" y="265"/>
                    </a:lnTo>
                    <a:lnTo>
                      <a:pt x="92" y="264"/>
                    </a:lnTo>
                    <a:lnTo>
                      <a:pt x="93" y="264"/>
                    </a:lnTo>
                    <a:lnTo>
                      <a:pt x="93" y="264"/>
                    </a:lnTo>
                    <a:lnTo>
                      <a:pt x="94" y="265"/>
                    </a:lnTo>
                    <a:lnTo>
                      <a:pt x="94" y="265"/>
                    </a:lnTo>
                    <a:lnTo>
                      <a:pt x="95" y="265"/>
                    </a:lnTo>
                    <a:lnTo>
                      <a:pt x="96" y="265"/>
                    </a:lnTo>
                    <a:lnTo>
                      <a:pt x="96" y="265"/>
                    </a:lnTo>
                    <a:lnTo>
                      <a:pt x="97" y="265"/>
                    </a:lnTo>
                    <a:lnTo>
                      <a:pt x="98" y="265"/>
                    </a:lnTo>
                    <a:lnTo>
                      <a:pt x="98" y="265"/>
                    </a:lnTo>
                    <a:lnTo>
                      <a:pt x="98" y="264"/>
                    </a:lnTo>
                    <a:lnTo>
                      <a:pt x="99" y="264"/>
                    </a:lnTo>
                    <a:lnTo>
                      <a:pt x="99" y="263"/>
                    </a:lnTo>
                    <a:lnTo>
                      <a:pt x="100" y="263"/>
                    </a:lnTo>
                    <a:lnTo>
                      <a:pt x="100" y="262"/>
                    </a:lnTo>
                    <a:lnTo>
                      <a:pt x="101" y="261"/>
                    </a:lnTo>
                    <a:lnTo>
                      <a:pt x="101" y="261"/>
                    </a:lnTo>
                    <a:lnTo>
                      <a:pt x="101" y="261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2" y="260"/>
                    </a:lnTo>
                    <a:lnTo>
                      <a:pt x="102" y="260"/>
                    </a:lnTo>
                    <a:lnTo>
                      <a:pt x="103" y="259"/>
                    </a:lnTo>
                    <a:lnTo>
                      <a:pt x="103" y="259"/>
                    </a:lnTo>
                    <a:lnTo>
                      <a:pt x="103" y="259"/>
                    </a:lnTo>
                    <a:lnTo>
                      <a:pt x="104" y="259"/>
                    </a:lnTo>
                    <a:lnTo>
                      <a:pt x="106" y="259"/>
                    </a:lnTo>
                    <a:lnTo>
                      <a:pt x="106" y="260"/>
                    </a:lnTo>
                    <a:lnTo>
                      <a:pt x="107" y="261"/>
                    </a:lnTo>
                    <a:lnTo>
                      <a:pt x="107" y="261"/>
                    </a:lnTo>
                    <a:lnTo>
                      <a:pt x="108" y="261"/>
                    </a:lnTo>
                    <a:lnTo>
                      <a:pt x="108" y="261"/>
                    </a:lnTo>
                    <a:lnTo>
                      <a:pt x="108" y="260"/>
                    </a:lnTo>
                    <a:lnTo>
                      <a:pt x="108" y="260"/>
                    </a:lnTo>
                    <a:lnTo>
                      <a:pt x="108" y="259"/>
                    </a:lnTo>
                    <a:lnTo>
                      <a:pt x="109" y="258"/>
                    </a:lnTo>
                    <a:lnTo>
                      <a:pt x="109" y="258"/>
                    </a:lnTo>
                    <a:lnTo>
                      <a:pt x="110" y="258"/>
                    </a:lnTo>
                    <a:lnTo>
                      <a:pt x="111" y="256"/>
                    </a:lnTo>
                    <a:lnTo>
                      <a:pt x="111" y="255"/>
                    </a:lnTo>
                    <a:lnTo>
                      <a:pt x="113" y="253"/>
                    </a:lnTo>
                    <a:lnTo>
                      <a:pt x="113" y="253"/>
                    </a:lnTo>
                    <a:lnTo>
                      <a:pt x="114" y="253"/>
                    </a:lnTo>
                    <a:lnTo>
                      <a:pt x="114" y="253"/>
                    </a:lnTo>
                    <a:lnTo>
                      <a:pt x="114" y="253"/>
                    </a:lnTo>
                    <a:lnTo>
                      <a:pt x="114" y="252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7" y="247"/>
                    </a:lnTo>
                    <a:lnTo>
                      <a:pt x="118" y="246"/>
                    </a:lnTo>
                    <a:lnTo>
                      <a:pt x="118" y="245"/>
                    </a:lnTo>
                    <a:lnTo>
                      <a:pt x="118" y="244"/>
                    </a:lnTo>
                    <a:lnTo>
                      <a:pt x="117" y="240"/>
                    </a:lnTo>
                    <a:lnTo>
                      <a:pt x="116" y="239"/>
                    </a:lnTo>
                    <a:lnTo>
                      <a:pt x="117" y="238"/>
                    </a:lnTo>
                    <a:lnTo>
                      <a:pt x="117" y="238"/>
                    </a:lnTo>
                    <a:lnTo>
                      <a:pt x="118" y="238"/>
                    </a:lnTo>
                    <a:lnTo>
                      <a:pt x="118" y="238"/>
                    </a:lnTo>
                    <a:lnTo>
                      <a:pt x="118" y="238"/>
                    </a:lnTo>
                    <a:lnTo>
                      <a:pt x="118" y="238"/>
                    </a:lnTo>
                    <a:lnTo>
                      <a:pt x="118" y="239"/>
                    </a:lnTo>
                    <a:lnTo>
                      <a:pt x="118" y="239"/>
                    </a:lnTo>
                    <a:lnTo>
                      <a:pt x="118" y="240"/>
                    </a:lnTo>
                    <a:lnTo>
                      <a:pt x="119" y="240"/>
                    </a:lnTo>
                    <a:lnTo>
                      <a:pt x="119" y="240"/>
                    </a:lnTo>
                    <a:lnTo>
                      <a:pt x="120" y="240"/>
                    </a:lnTo>
                    <a:lnTo>
                      <a:pt x="120" y="240"/>
                    </a:lnTo>
                    <a:lnTo>
                      <a:pt x="121" y="239"/>
                    </a:lnTo>
                    <a:lnTo>
                      <a:pt x="121" y="239"/>
                    </a:lnTo>
                    <a:lnTo>
                      <a:pt x="120" y="238"/>
                    </a:lnTo>
                    <a:lnTo>
                      <a:pt x="120" y="237"/>
                    </a:lnTo>
                    <a:lnTo>
                      <a:pt x="120" y="237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1" y="236"/>
                    </a:lnTo>
                    <a:lnTo>
                      <a:pt x="121" y="236"/>
                    </a:lnTo>
                    <a:lnTo>
                      <a:pt x="122" y="236"/>
                    </a:lnTo>
                    <a:lnTo>
                      <a:pt x="122" y="235"/>
                    </a:lnTo>
                    <a:lnTo>
                      <a:pt x="123" y="235"/>
                    </a:lnTo>
                    <a:lnTo>
                      <a:pt x="123" y="235"/>
                    </a:lnTo>
                    <a:lnTo>
                      <a:pt x="123" y="234"/>
                    </a:lnTo>
                    <a:lnTo>
                      <a:pt x="122" y="233"/>
                    </a:lnTo>
                    <a:lnTo>
                      <a:pt x="122" y="232"/>
                    </a:lnTo>
                    <a:lnTo>
                      <a:pt x="123" y="231"/>
                    </a:lnTo>
                    <a:lnTo>
                      <a:pt x="123" y="231"/>
                    </a:lnTo>
                    <a:lnTo>
                      <a:pt x="123" y="230"/>
                    </a:lnTo>
                    <a:lnTo>
                      <a:pt x="123" y="229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4" y="227"/>
                    </a:lnTo>
                    <a:lnTo>
                      <a:pt x="125" y="227"/>
                    </a:lnTo>
                    <a:lnTo>
                      <a:pt x="125" y="226"/>
                    </a:lnTo>
                    <a:lnTo>
                      <a:pt x="125" y="226"/>
                    </a:lnTo>
                    <a:lnTo>
                      <a:pt x="125" y="225"/>
                    </a:lnTo>
                    <a:lnTo>
                      <a:pt x="125" y="225"/>
                    </a:lnTo>
                    <a:lnTo>
                      <a:pt x="125" y="224"/>
                    </a:lnTo>
                    <a:lnTo>
                      <a:pt x="124" y="224"/>
                    </a:lnTo>
                    <a:lnTo>
                      <a:pt x="124" y="223"/>
                    </a:lnTo>
                    <a:lnTo>
                      <a:pt x="124" y="222"/>
                    </a:lnTo>
                    <a:lnTo>
                      <a:pt x="124" y="221"/>
                    </a:lnTo>
                    <a:lnTo>
                      <a:pt x="124" y="220"/>
                    </a:lnTo>
                    <a:lnTo>
                      <a:pt x="124" y="220"/>
                    </a:lnTo>
                    <a:lnTo>
                      <a:pt x="125" y="219"/>
                    </a:lnTo>
                    <a:lnTo>
                      <a:pt x="126" y="219"/>
                    </a:lnTo>
                    <a:lnTo>
                      <a:pt x="126" y="219"/>
                    </a:lnTo>
                    <a:lnTo>
                      <a:pt x="127" y="218"/>
                    </a:lnTo>
                    <a:lnTo>
                      <a:pt x="127" y="218"/>
                    </a:lnTo>
                    <a:lnTo>
                      <a:pt x="127" y="217"/>
                    </a:lnTo>
                    <a:lnTo>
                      <a:pt x="127" y="217"/>
                    </a:lnTo>
                    <a:lnTo>
                      <a:pt x="126" y="217"/>
                    </a:lnTo>
                    <a:lnTo>
                      <a:pt x="126" y="216"/>
                    </a:lnTo>
                    <a:lnTo>
                      <a:pt x="126" y="216"/>
                    </a:lnTo>
                    <a:lnTo>
                      <a:pt x="126" y="215"/>
                    </a:lnTo>
                    <a:lnTo>
                      <a:pt x="126" y="214"/>
                    </a:lnTo>
                    <a:lnTo>
                      <a:pt x="127" y="214"/>
                    </a:lnTo>
                    <a:lnTo>
                      <a:pt x="127" y="213"/>
                    </a:lnTo>
                    <a:lnTo>
                      <a:pt x="127" y="212"/>
                    </a:lnTo>
                    <a:lnTo>
                      <a:pt x="127" y="211"/>
                    </a:lnTo>
                    <a:lnTo>
                      <a:pt x="127" y="211"/>
                    </a:lnTo>
                    <a:lnTo>
                      <a:pt x="128" y="210"/>
                    </a:lnTo>
                    <a:lnTo>
                      <a:pt x="129" y="210"/>
                    </a:lnTo>
                    <a:lnTo>
                      <a:pt x="130" y="210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2" y="209"/>
                    </a:lnTo>
                    <a:lnTo>
                      <a:pt x="132" y="208"/>
                    </a:lnTo>
                    <a:lnTo>
                      <a:pt x="133" y="207"/>
                    </a:lnTo>
                    <a:lnTo>
                      <a:pt x="133" y="206"/>
                    </a:lnTo>
                    <a:lnTo>
                      <a:pt x="133" y="206"/>
                    </a:lnTo>
                    <a:lnTo>
                      <a:pt x="134" y="206"/>
                    </a:lnTo>
                    <a:lnTo>
                      <a:pt x="135" y="206"/>
                    </a:lnTo>
                    <a:lnTo>
                      <a:pt x="135" y="206"/>
                    </a:lnTo>
                    <a:lnTo>
                      <a:pt x="136" y="205"/>
                    </a:lnTo>
                    <a:lnTo>
                      <a:pt x="136" y="204"/>
                    </a:lnTo>
                    <a:lnTo>
                      <a:pt x="136" y="204"/>
                    </a:lnTo>
                    <a:lnTo>
                      <a:pt x="136" y="203"/>
                    </a:lnTo>
                    <a:lnTo>
                      <a:pt x="136" y="203"/>
                    </a:lnTo>
                    <a:lnTo>
                      <a:pt x="137" y="202"/>
                    </a:lnTo>
                    <a:lnTo>
                      <a:pt x="137" y="202"/>
                    </a:lnTo>
                    <a:lnTo>
                      <a:pt x="138" y="202"/>
                    </a:lnTo>
                    <a:lnTo>
                      <a:pt x="138" y="202"/>
                    </a:lnTo>
                    <a:lnTo>
                      <a:pt x="139" y="202"/>
                    </a:lnTo>
                    <a:lnTo>
                      <a:pt x="139" y="202"/>
                    </a:lnTo>
                    <a:lnTo>
                      <a:pt x="140" y="202"/>
                    </a:lnTo>
                    <a:lnTo>
                      <a:pt x="140" y="202"/>
                    </a:lnTo>
                    <a:lnTo>
                      <a:pt x="141" y="202"/>
                    </a:lnTo>
                    <a:lnTo>
                      <a:pt x="141" y="201"/>
                    </a:lnTo>
                    <a:lnTo>
                      <a:pt x="142" y="201"/>
                    </a:lnTo>
                    <a:lnTo>
                      <a:pt x="142" y="201"/>
                    </a:lnTo>
                    <a:lnTo>
                      <a:pt x="143" y="200"/>
                    </a:lnTo>
                    <a:lnTo>
                      <a:pt x="144" y="200"/>
                    </a:lnTo>
                    <a:lnTo>
                      <a:pt x="145" y="199"/>
                    </a:lnTo>
                    <a:lnTo>
                      <a:pt x="145" y="198"/>
                    </a:lnTo>
                    <a:lnTo>
                      <a:pt x="146" y="198"/>
                    </a:lnTo>
                    <a:lnTo>
                      <a:pt x="146" y="198"/>
                    </a:lnTo>
                    <a:lnTo>
                      <a:pt x="147" y="198"/>
                    </a:lnTo>
                    <a:lnTo>
                      <a:pt x="148" y="198"/>
                    </a:lnTo>
                    <a:lnTo>
                      <a:pt x="148" y="199"/>
                    </a:lnTo>
                    <a:lnTo>
                      <a:pt x="149" y="199"/>
                    </a:lnTo>
                    <a:lnTo>
                      <a:pt x="149" y="199"/>
                    </a:lnTo>
                    <a:lnTo>
                      <a:pt x="149" y="199"/>
                    </a:lnTo>
                    <a:lnTo>
                      <a:pt x="150" y="198"/>
                    </a:lnTo>
                    <a:lnTo>
                      <a:pt x="150" y="198"/>
                    </a:lnTo>
                    <a:lnTo>
                      <a:pt x="151" y="197"/>
                    </a:lnTo>
                    <a:lnTo>
                      <a:pt x="152" y="196"/>
                    </a:lnTo>
                    <a:lnTo>
                      <a:pt x="152" y="196"/>
                    </a:lnTo>
                    <a:lnTo>
                      <a:pt x="153" y="196"/>
                    </a:lnTo>
                    <a:lnTo>
                      <a:pt x="153" y="196"/>
                    </a:lnTo>
                    <a:lnTo>
                      <a:pt x="153" y="196"/>
                    </a:lnTo>
                    <a:lnTo>
                      <a:pt x="154" y="196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5" y="198"/>
                    </a:lnTo>
                    <a:lnTo>
                      <a:pt x="154" y="199"/>
                    </a:lnTo>
                    <a:lnTo>
                      <a:pt x="154" y="200"/>
                    </a:lnTo>
                    <a:lnTo>
                      <a:pt x="155" y="201"/>
                    </a:lnTo>
                    <a:lnTo>
                      <a:pt x="155" y="201"/>
                    </a:lnTo>
                    <a:lnTo>
                      <a:pt x="156" y="201"/>
                    </a:lnTo>
                    <a:lnTo>
                      <a:pt x="156" y="201"/>
                    </a:lnTo>
                    <a:lnTo>
                      <a:pt x="158" y="201"/>
                    </a:lnTo>
                    <a:lnTo>
                      <a:pt x="159" y="201"/>
                    </a:lnTo>
                    <a:lnTo>
                      <a:pt x="159" y="201"/>
                    </a:lnTo>
                    <a:lnTo>
                      <a:pt x="159" y="201"/>
                    </a:lnTo>
                    <a:lnTo>
                      <a:pt x="160" y="200"/>
                    </a:lnTo>
                    <a:lnTo>
                      <a:pt x="161" y="199"/>
                    </a:lnTo>
                    <a:lnTo>
                      <a:pt x="162" y="199"/>
                    </a:lnTo>
                    <a:lnTo>
                      <a:pt x="162" y="199"/>
                    </a:lnTo>
                    <a:lnTo>
                      <a:pt x="163" y="199"/>
                    </a:lnTo>
                    <a:lnTo>
                      <a:pt x="163" y="199"/>
                    </a:lnTo>
                    <a:lnTo>
                      <a:pt x="164" y="198"/>
                    </a:lnTo>
                    <a:lnTo>
                      <a:pt x="164" y="198"/>
                    </a:lnTo>
                    <a:lnTo>
                      <a:pt x="165" y="198"/>
                    </a:lnTo>
                    <a:lnTo>
                      <a:pt x="166" y="197"/>
                    </a:lnTo>
                    <a:lnTo>
                      <a:pt x="166" y="197"/>
                    </a:lnTo>
                    <a:lnTo>
                      <a:pt x="166" y="197"/>
                    </a:lnTo>
                    <a:lnTo>
                      <a:pt x="166" y="196"/>
                    </a:lnTo>
                    <a:lnTo>
                      <a:pt x="166" y="196"/>
                    </a:lnTo>
                    <a:lnTo>
                      <a:pt x="166" y="196"/>
                    </a:lnTo>
                    <a:lnTo>
                      <a:pt x="167" y="194"/>
                    </a:lnTo>
                    <a:lnTo>
                      <a:pt x="168" y="194"/>
                    </a:lnTo>
                    <a:lnTo>
                      <a:pt x="168" y="194"/>
                    </a:lnTo>
                    <a:lnTo>
                      <a:pt x="169" y="194"/>
                    </a:lnTo>
                    <a:lnTo>
                      <a:pt x="169" y="194"/>
                    </a:lnTo>
                    <a:lnTo>
                      <a:pt x="170" y="193"/>
                    </a:lnTo>
                    <a:lnTo>
                      <a:pt x="171" y="193"/>
                    </a:lnTo>
                    <a:lnTo>
                      <a:pt x="171" y="192"/>
                    </a:lnTo>
                    <a:lnTo>
                      <a:pt x="171" y="192"/>
                    </a:lnTo>
                    <a:lnTo>
                      <a:pt x="171" y="192"/>
                    </a:lnTo>
                    <a:lnTo>
                      <a:pt x="171" y="191"/>
                    </a:lnTo>
                    <a:lnTo>
                      <a:pt x="170" y="191"/>
                    </a:lnTo>
                    <a:lnTo>
                      <a:pt x="170" y="191"/>
                    </a:lnTo>
                    <a:lnTo>
                      <a:pt x="171" y="189"/>
                    </a:lnTo>
                    <a:lnTo>
                      <a:pt x="171" y="189"/>
                    </a:lnTo>
                    <a:lnTo>
                      <a:pt x="171" y="188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1" y="186"/>
                    </a:lnTo>
                    <a:lnTo>
                      <a:pt x="172" y="185"/>
                    </a:lnTo>
                    <a:lnTo>
                      <a:pt x="172" y="185"/>
                    </a:lnTo>
                    <a:lnTo>
                      <a:pt x="173" y="184"/>
                    </a:lnTo>
                    <a:lnTo>
                      <a:pt x="173" y="184"/>
                    </a:lnTo>
                    <a:lnTo>
                      <a:pt x="174" y="184"/>
                    </a:lnTo>
                    <a:lnTo>
                      <a:pt x="174" y="183"/>
                    </a:lnTo>
                    <a:lnTo>
                      <a:pt x="175" y="183"/>
                    </a:lnTo>
                    <a:lnTo>
                      <a:pt x="175" y="182"/>
                    </a:lnTo>
                    <a:lnTo>
                      <a:pt x="174" y="182"/>
                    </a:lnTo>
                    <a:lnTo>
                      <a:pt x="174" y="181"/>
                    </a:lnTo>
                    <a:lnTo>
                      <a:pt x="174" y="181"/>
                    </a:lnTo>
                    <a:lnTo>
                      <a:pt x="174" y="181"/>
                    </a:lnTo>
                    <a:lnTo>
                      <a:pt x="174" y="180"/>
                    </a:lnTo>
                    <a:lnTo>
                      <a:pt x="174" y="180"/>
                    </a:lnTo>
                    <a:lnTo>
                      <a:pt x="174" y="179"/>
                    </a:lnTo>
                    <a:lnTo>
                      <a:pt x="174" y="179"/>
                    </a:lnTo>
                    <a:lnTo>
                      <a:pt x="175" y="178"/>
                    </a:lnTo>
                    <a:lnTo>
                      <a:pt x="175" y="177"/>
                    </a:lnTo>
                    <a:lnTo>
                      <a:pt x="175" y="177"/>
                    </a:lnTo>
                    <a:lnTo>
                      <a:pt x="176" y="176"/>
                    </a:lnTo>
                    <a:lnTo>
                      <a:pt x="176" y="176"/>
                    </a:lnTo>
                    <a:lnTo>
                      <a:pt x="176" y="176"/>
                    </a:lnTo>
                    <a:lnTo>
                      <a:pt x="176" y="174"/>
                    </a:lnTo>
                    <a:lnTo>
                      <a:pt x="176" y="173"/>
                    </a:lnTo>
                    <a:lnTo>
                      <a:pt x="176" y="173"/>
                    </a:lnTo>
                    <a:lnTo>
                      <a:pt x="177" y="173"/>
                    </a:lnTo>
                    <a:lnTo>
                      <a:pt x="177" y="173"/>
                    </a:lnTo>
                    <a:lnTo>
                      <a:pt x="177" y="172"/>
                    </a:lnTo>
                    <a:lnTo>
                      <a:pt x="177" y="172"/>
                    </a:lnTo>
                    <a:lnTo>
                      <a:pt x="178" y="171"/>
                    </a:lnTo>
                    <a:lnTo>
                      <a:pt x="178" y="170"/>
                    </a:lnTo>
                    <a:lnTo>
                      <a:pt x="179" y="169"/>
                    </a:lnTo>
                    <a:lnTo>
                      <a:pt x="179" y="169"/>
                    </a:lnTo>
                    <a:lnTo>
                      <a:pt x="179" y="169"/>
                    </a:lnTo>
                    <a:lnTo>
                      <a:pt x="179" y="167"/>
                    </a:lnTo>
                    <a:lnTo>
                      <a:pt x="179" y="167"/>
                    </a:lnTo>
                    <a:lnTo>
                      <a:pt x="179" y="167"/>
                    </a:lnTo>
                    <a:lnTo>
                      <a:pt x="179" y="166"/>
                    </a:lnTo>
                    <a:lnTo>
                      <a:pt x="179" y="166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3"/>
                    </a:lnTo>
                    <a:lnTo>
                      <a:pt x="181" y="163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1" y="160"/>
                    </a:lnTo>
                    <a:lnTo>
                      <a:pt x="181" y="160"/>
                    </a:lnTo>
                    <a:lnTo>
                      <a:pt x="181" y="159"/>
                    </a:lnTo>
                    <a:lnTo>
                      <a:pt x="181" y="158"/>
                    </a:lnTo>
                    <a:lnTo>
                      <a:pt x="180" y="157"/>
                    </a:lnTo>
                    <a:lnTo>
                      <a:pt x="180" y="157"/>
                    </a:lnTo>
                    <a:lnTo>
                      <a:pt x="180" y="157"/>
                    </a:lnTo>
                    <a:lnTo>
                      <a:pt x="180" y="156"/>
                    </a:lnTo>
                    <a:lnTo>
                      <a:pt x="180" y="156"/>
                    </a:lnTo>
                    <a:lnTo>
                      <a:pt x="180" y="155"/>
                    </a:lnTo>
                    <a:lnTo>
                      <a:pt x="180" y="155"/>
                    </a:lnTo>
                    <a:lnTo>
                      <a:pt x="179" y="154"/>
                    </a:lnTo>
                    <a:lnTo>
                      <a:pt x="179" y="154"/>
                    </a:lnTo>
                    <a:lnTo>
                      <a:pt x="180" y="153"/>
                    </a:lnTo>
                    <a:lnTo>
                      <a:pt x="180" y="153"/>
                    </a:lnTo>
                    <a:lnTo>
                      <a:pt x="180" y="152"/>
                    </a:lnTo>
                    <a:lnTo>
                      <a:pt x="180" y="152"/>
                    </a:lnTo>
                    <a:lnTo>
                      <a:pt x="180" y="151"/>
                    </a:lnTo>
                    <a:lnTo>
                      <a:pt x="180" y="150"/>
                    </a:lnTo>
                    <a:lnTo>
                      <a:pt x="180" y="150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49"/>
                    </a:lnTo>
                    <a:lnTo>
                      <a:pt x="181" y="148"/>
                    </a:lnTo>
                    <a:lnTo>
                      <a:pt x="182" y="148"/>
                    </a:lnTo>
                    <a:lnTo>
                      <a:pt x="182" y="147"/>
                    </a:lnTo>
                    <a:lnTo>
                      <a:pt x="182" y="147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4"/>
                    </a:lnTo>
                    <a:lnTo>
                      <a:pt x="182" y="143"/>
                    </a:lnTo>
                    <a:lnTo>
                      <a:pt x="182" y="143"/>
                    </a:lnTo>
                    <a:lnTo>
                      <a:pt x="183" y="141"/>
                    </a:lnTo>
                    <a:lnTo>
                      <a:pt x="183" y="141"/>
                    </a:lnTo>
                    <a:lnTo>
                      <a:pt x="183" y="140"/>
                    </a:lnTo>
                    <a:lnTo>
                      <a:pt x="184" y="139"/>
                    </a:lnTo>
                    <a:lnTo>
                      <a:pt x="184" y="138"/>
                    </a:lnTo>
                    <a:lnTo>
                      <a:pt x="185" y="138"/>
                    </a:lnTo>
                    <a:lnTo>
                      <a:pt x="185" y="137"/>
                    </a:lnTo>
                    <a:lnTo>
                      <a:pt x="185" y="137"/>
                    </a:lnTo>
                    <a:lnTo>
                      <a:pt x="185" y="137"/>
                    </a:lnTo>
                    <a:lnTo>
                      <a:pt x="185" y="136"/>
                    </a:lnTo>
                    <a:lnTo>
                      <a:pt x="185" y="136"/>
                    </a:lnTo>
                    <a:lnTo>
                      <a:pt x="186" y="135"/>
                    </a:lnTo>
                    <a:lnTo>
                      <a:pt x="186" y="135"/>
                    </a:lnTo>
                    <a:lnTo>
                      <a:pt x="187" y="134"/>
                    </a:lnTo>
                    <a:lnTo>
                      <a:pt x="187" y="134"/>
                    </a:lnTo>
                    <a:lnTo>
                      <a:pt x="187" y="133"/>
                    </a:lnTo>
                    <a:lnTo>
                      <a:pt x="186" y="132"/>
                    </a:lnTo>
                    <a:lnTo>
                      <a:pt x="186" y="131"/>
                    </a:lnTo>
                    <a:lnTo>
                      <a:pt x="186" y="131"/>
                    </a:lnTo>
                    <a:lnTo>
                      <a:pt x="187" y="130"/>
                    </a:lnTo>
                    <a:lnTo>
                      <a:pt x="187" y="130"/>
                    </a:lnTo>
                    <a:lnTo>
                      <a:pt x="187" y="131"/>
                    </a:lnTo>
                    <a:lnTo>
                      <a:pt x="188" y="131"/>
                    </a:lnTo>
                    <a:lnTo>
                      <a:pt x="188" y="132"/>
                    </a:lnTo>
                    <a:lnTo>
                      <a:pt x="188" y="132"/>
                    </a:lnTo>
                    <a:lnTo>
                      <a:pt x="189" y="132"/>
                    </a:lnTo>
                    <a:lnTo>
                      <a:pt x="190" y="132"/>
                    </a:lnTo>
                    <a:lnTo>
                      <a:pt x="191" y="131"/>
                    </a:lnTo>
                    <a:lnTo>
                      <a:pt x="192" y="130"/>
                    </a:lnTo>
                    <a:lnTo>
                      <a:pt x="193" y="129"/>
                    </a:lnTo>
                    <a:lnTo>
                      <a:pt x="193" y="128"/>
                    </a:lnTo>
                    <a:lnTo>
                      <a:pt x="193" y="128"/>
                    </a:lnTo>
                    <a:lnTo>
                      <a:pt x="193" y="127"/>
                    </a:lnTo>
                    <a:lnTo>
                      <a:pt x="192" y="127"/>
                    </a:lnTo>
                    <a:lnTo>
                      <a:pt x="192" y="126"/>
                    </a:lnTo>
                    <a:lnTo>
                      <a:pt x="192" y="125"/>
                    </a:lnTo>
                    <a:lnTo>
                      <a:pt x="192" y="125"/>
                    </a:lnTo>
                    <a:lnTo>
                      <a:pt x="192" y="124"/>
                    </a:lnTo>
                    <a:lnTo>
                      <a:pt x="192" y="124"/>
                    </a:lnTo>
                    <a:lnTo>
                      <a:pt x="192" y="123"/>
                    </a:lnTo>
                    <a:lnTo>
                      <a:pt x="192" y="123"/>
                    </a:lnTo>
                    <a:lnTo>
                      <a:pt x="192" y="122"/>
                    </a:lnTo>
                    <a:lnTo>
                      <a:pt x="191" y="121"/>
                    </a:lnTo>
                    <a:lnTo>
                      <a:pt x="191" y="121"/>
                    </a:lnTo>
                    <a:lnTo>
                      <a:pt x="191" y="120"/>
                    </a:lnTo>
                    <a:lnTo>
                      <a:pt x="191" y="120"/>
                    </a:lnTo>
                    <a:lnTo>
                      <a:pt x="191" y="119"/>
                    </a:lnTo>
                    <a:lnTo>
                      <a:pt x="191" y="118"/>
                    </a:lnTo>
                    <a:lnTo>
                      <a:pt x="192" y="118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3" y="116"/>
                    </a:lnTo>
                    <a:lnTo>
                      <a:pt x="193" y="115"/>
                    </a:lnTo>
                    <a:lnTo>
                      <a:pt x="192" y="114"/>
                    </a:lnTo>
                    <a:lnTo>
                      <a:pt x="192" y="114"/>
                    </a:lnTo>
                    <a:lnTo>
                      <a:pt x="193" y="113"/>
                    </a:lnTo>
                    <a:lnTo>
                      <a:pt x="193" y="111"/>
                    </a:lnTo>
                    <a:lnTo>
                      <a:pt x="193" y="111"/>
                    </a:lnTo>
                    <a:lnTo>
                      <a:pt x="193" y="110"/>
                    </a:lnTo>
                    <a:lnTo>
                      <a:pt x="192" y="109"/>
                    </a:lnTo>
                    <a:lnTo>
                      <a:pt x="192" y="109"/>
                    </a:lnTo>
                    <a:lnTo>
                      <a:pt x="192" y="108"/>
                    </a:lnTo>
                    <a:lnTo>
                      <a:pt x="192" y="107"/>
                    </a:lnTo>
                    <a:lnTo>
                      <a:pt x="192" y="107"/>
                    </a:lnTo>
                    <a:lnTo>
                      <a:pt x="192" y="107"/>
                    </a:lnTo>
                    <a:lnTo>
                      <a:pt x="192" y="106"/>
                    </a:lnTo>
                    <a:lnTo>
                      <a:pt x="192" y="106"/>
                    </a:lnTo>
                    <a:lnTo>
                      <a:pt x="192" y="105"/>
                    </a:lnTo>
                    <a:lnTo>
                      <a:pt x="192" y="104"/>
                    </a:lnTo>
                    <a:lnTo>
                      <a:pt x="192" y="104"/>
                    </a:lnTo>
                    <a:lnTo>
                      <a:pt x="192" y="103"/>
                    </a:lnTo>
                    <a:lnTo>
                      <a:pt x="192" y="102"/>
                    </a:lnTo>
                    <a:lnTo>
                      <a:pt x="191" y="102"/>
                    </a:lnTo>
                    <a:lnTo>
                      <a:pt x="191" y="101"/>
                    </a:lnTo>
                    <a:lnTo>
                      <a:pt x="191" y="101"/>
                    </a:lnTo>
                    <a:lnTo>
                      <a:pt x="191" y="101"/>
                    </a:lnTo>
                    <a:lnTo>
                      <a:pt x="192" y="100"/>
                    </a:lnTo>
                    <a:lnTo>
                      <a:pt x="192" y="99"/>
                    </a:lnTo>
                    <a:lnTo>
                      <a:pt x="193" y="99"/>
                    </a:lnTo>
                    <a:lnTo>
                      <a:pt x="194" y="99"/>
                    </a:lnTo>
                    <a:lnTo>
                      <a:pt x="195" y="99"/>
                    </a:lnTo>
                    <a:lnTo>
                      <a:pt x="195" y="99"/>
                    </a:lnTo>
                    <a:lnTo>
                      <a:pt x="195" y="99"/>
                    </a:lnTo>
                    <a:lnTo>
                      <a:pt x="196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7" y="97"/>
                    </a:lnTo>
                    <a:lnTo>
                      <a:pt x="197" y="96"/>
                    </a:lnTo>
                    <a:lnTo>
                      <a:pt x="198" y="95"/>
                    </a:lnTo>
                    <a:lnTo>
                      <a:pt x="198" y="92"/>
                    </a:lnTo>
                    <a:lnTo>
                      <a:pt x="199" y="92"/>
                    </a:lnTo>
                    <a:lnTo>
                      <a:pt x="199" y="91"/>
                    </a:lnTo>
                    <a:lnTo>
                      <a:pt x="199" y="91"/>
                    </a:lnTo>
                    <a:lnTo>
                      <a:pt x="199" y="90"/>
                    </a:lnTo>
                    <a:lnTo>
                      <a:pt x="199" y="90"/>
                    </a:lnTo>
                    <a:lnTo>
                      <a:pt x="200" y="89"/>
                    </a:lnTo>
                    <a:lnTo>
                      <a:pt x="200" y="88"/>
                    </a:lnTo>
                    <a:lnTo>
                      <a:pt x="200" y="86"/>
                    </a:lnTo>
                    <a:lnTo>
                      <a:pt x="200" y="85"/>
                    </a:lnTo>
                    <a:lnTo>
                      <a:pt x="200" y="85"/>
                    </a:lnTo>
                    <a:lnTo>
                      <a:pt x="201" y="84"/>
                    </a:lnTo>
                    <a:lnTo>
                      <a:pt x="202" y="84"/>
                    </a:lnTo>
                    <a:lnTo>
                      <a:pt x="202" y="83"/>
                    </a:lnTo>
                    <a:lnTo>
                      <a:pt x="203" y="83"/>
                    </a:lnTo>
                    <a:lnTo>
                      <a:pt x="204" y="83"/>
                    </a:lnTo>
                    <a:lnTo>
                      <a:pt x="205" y="82"/>
                    </a:lnTo>
                    <a:lnTo>
                      <a:pt x="205" y="82"/>
                    </a:lnTo>
                    <a:lnTo>
                      <a:pt x="205" y="81"/>
                    </a:lnTo>
                    <a:lnTo>
                      <a:pt x="206" y="80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7" y="79"/>
                    </a:lnTo>
                    <a:lnTo>
                      <a:pt x="207" y="79"/>
                    </a:lnTo>
                    <a:lnTo>
                      <a:pt x="208" y="79"/>
                    </a:lnTo>
                    <a:lnTo>
                      <a:pt x="208" y="79"/>
                    </a:lnTo>
                    <a:lnTo>
                      <a:pt x="208" y="77"/>
                    </a:lnTo>
                    <a:lnTo>
                      <a:pt x="207" y="76"/>
                    </a:lnTo>
                    <a:lnTo>
                      <a:pt x="208" y="75"/>
                    </a:lnTo>
                    <a:lnTo>
                      <a:pt x="208" y="74"/>
                    </a:lnTo>
                    <a:lnTo>
                      <a:pt x="208" y="74"/>
                    </a:lnTo>
                    <a:lnTo>
                      <a:pt x="208" y="74"/>
                    </a:lnTo>
                    <a:lnTo>
                      <a:pt x="209" y="74"/>
                    </a:lnTo>
                    <a:lnTo>
                      <a:pt x="209" y="73"/>
                    </a:lnTo>
                    <a:lnTo>
                      <a:pt x="210" y="72"/>
                    </a:lnTo>
                    <a:lnTo>
                      <a:pt x="210" y="72"/>
                    </a:lnTo>
                    <a:lnTo>
                      <a:pt x="211" y="71"/>
                    </a:lnTo>
                    <a:lnTo>
                      <a:pt x="211" y="71"/>
                    </a:lnTo>
                    <a:lnTo>
                      <a:pt x="212" y="70"/>
                    </a:lnTo>
                    <a:lnTo>
                      <a:pt x="212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7"/>
                    </a:lnTo>
                    <a:lnTo>
                      <a:pt x="213" y="67"/>
                    </a:lnTo>
                    <a:lnTo>
                      <a:pt x="213" y="66"/>
                    </a:lnTo>
                    <a:lnTo>
                      <a:pt x="214" y="65"/>
                    </a:lnTo>
                    <a:lnTo>
                      <a:pt x="214" y="65"/>
                    </a:lnTo>
                    <a:lnTo>
                      <a:pt x="214" y="64"/>
                    </a:lnTo>
                    <a:lnTo>
                      <a:pt x="214" y="63"/>
                    </a:lnTo>
                    <a:lnTo>
                      <a:pt x="214" y="63"/>
                    </a:lnTo>
                    <a:lnTo>
                      <a:pt x="215" y="62"/>
                    </a:lnTo>
                    <a:lnTo>
                      <a:pt x="215" y="62"/>
                    </a:lnTo>
                    <a:lnTo>
                      <a:pt x="215" y="62"/>
                    </a:lnTo>
                    <a:lnTo>
                      <a:pt x="214" y="61"/>
                    </a:lnTo>
                    <a:lnTo>
                      <a:pt x="213" y="61"/>
                    </a:lnTo>
                    <a:lnTo>
                      <a:pt x="213" y="60"/>
                    </a:lnTo>
                    <a:lnTo>
                      <a:pt x="213" y="60"/>
                    </a:lnTo>
                    <a:lnTo>
                      <a:pt x="213" y="60"/>
                    </a:lnTo>
                    <a:lnTo>
                      <a:pt x="213" y="59"/>
                    </a:lnTo>
                    <a:lnTo>
                      <a:pt x="214" y="58"/>
                    </a:lnTo>
                    <a:lnTo>
                      <a:pt x="214" y="57"/>
                    </a:lnTo>
                    <a:lnTo>
                      <a:pt x="214" y="56"/>
                    </a:lnTo>
                    <a:lnTo>
                      <a:pt x="214" y="56"/>
                    </a:lnTo>
                    <a:lnTo>
                      <a:pt x="214" y="55"/>
                    </a:lnTo>
                    <a:lnTo>
                      <a:pt x="214" y="55"/>
                    </a:lnTo>
                    <a:lnTo>
                      <a:pt x="214" y="54"/>
                    </a:lnTo>
                    <a:lnTo>
                      <a:pt x="215" y="53"/>
                    </a:lnTo>
                    <a:lnTo>
                      <a:pt x="214" y="52"/>
                    </a:lnTo>
                    <a:lnTo>
                      <a:pt x="214" y="52"/>
                    </a:lnTo>
                    <a:lnTo>
                      <a:pt x="214" y="52"/>
                    </a:lnTo>
                    <a:lnTo>
                      <a:pt x="214" y="52"/>
                    </a:lnTo>
                    <a:lnTo>
                      <a:pt x="214" y="51"/>
                    </a:lnTo>
                    <a:lnTo>
                      <a:pt x="213" y="50"/>
                    </a:lnTo>
                    <a:lnTo>
                      <a:pt x="213" y="50"/>
                    </a:lnTo>
                    <a:lnTo>
                      <a:pt x="213" y="50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6" y="48"/>
                    </a:lnTo>
                    <a:lnTo>
                      <a:pt x="216" y="48"/>
                    </a:lnTo>
                    <a:lnTo>
                      <a:pt x="216" y="48"/>
                    </a:lnTo>
                    <a:lnTo>
                      <a:pt x="216" y="47"/>
                    </a:lnTo>
                    <a:lnTo>
                      <a:pt x="216" y="47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45"/>
                    </a:lnTo>
                    <a:lnTo>
                      <a:pt x="215" y="45"/>
                    </a:lnTo>
                    <a:lnTo>
                      <a:pt x="215" y="45"/>
                    </a:lnTo>
                    <a:lnTo>
                      <a:pt x="215" y="45"/>
                    </a:lnTo>
                    <a:lnTo>
                      <a:pt x="216" y="45"/>
                    </a:lnTo>
                    <a:lnTo>
                      <a:pt x="216" y="45"/>
                    </a:lnTo>
                    <a:lnTo>
                      <a:pt x="217" y="45"/>
                    </a:lnTo>
                    <a:lnTo>
                      <a:pt x="217" y="45"/>
                    </a:lnTo>
                    <a:lnTo>
                      <a:pt x="217" y="45"/>
                    </a:lnTo>
                    <a:lnTo>
                      <a:pt x="218" y="45"/>
                    </a:lnTo>
                    <a:lnTo>
                      <a:pt x="218" y="44"/>
                    </a:lnTo>
                    <a:lnTo>
                      <a:pt x="218" y="44"/>
                    </a:lnTo>
                    <a:lnTo>
                      <a:pt x="219" y="44"/>
                    </a:lnTo>
                    <a:lnTo>
                      <a:pt x="219" y="44"/>
                    </a:lnTo>
                    <a:lnTo>
                      <a:pt x="220" y="44"/>
                    </a:lnTo>
                    <a:lnTo>
                      <a:pt x="220" y="43"/>
                    </a:lnTo>
                    <a:lnTo>
                      <a:pt x="220" y="43"/>
                    </a:lnTo>
                    <a:lnTo>
                      <a:pt x="220" y="41"/>
                    </a:lnTo>
                    <a:lnTo>
                      <a:pt x="220" y="40"/>
                    </a:lnTo>
                    <a:lnTo>
                      <a:pt x="220" y="40"/>
                    </a:lnTo>
                    <a:lnTo>
                      <a:pt x="221" y="39"/>
                    </a:lnTo>
                    <a:lnTo>
                      <a:pt x="221" y="38"/>
                    </a:lnTo>
                    <a:lnTo>
                      <a:pt x="221" y="37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2" y="35"/>
                    </a:lnTo>
                    <a:lnTo>
                      <a:pt x="221" y="34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>
                  <a:defRPr/>
                </a:pPr>
                <a:endParaRPr lang="pt-BR">
                  <a:latin typeface="Arial" charset="0"/>
                </a:endParaRPr>
              </a:p>
            </p:txBody>
          </p:sp>
          <p:sp>
            <p:nvSpPr>
              <p:cNvPr id="282" name="Freeform 4033"/>
              <p:cNvSpPr>
                <a:spLocks/>
              </p:cNvSpPr>
              <p:nvPr/>
            </p:nvSpPr>
            <p:spPr bwMode="auto">
              <a:xfrm>
                <a:off x="5513388" y="3616326"/>
                <a:ext cx="117475" cy="74613"/>
              </a:xfrm>
              <a:custGeom>
                <a:avLst/>
                <a:gdLst>
                  <a:gd name="T0" fmla="*/ 72 w 74"/>
                  <a:gd name="T1" fmla="*/ 47 h 47"/>
                  <a:gd name="T2" fmla="*/ 0 w 74"/>
                  <a:gd name="T3" fmla="*/ 42 h 47"/>
                  <a:gd name="T4" fmla="*/ 0 w 74"/>
                  <a:gd name="T5" fmla="*/ 41 h 47"/>
                  <a:gd name="T6" fmla="*/ 1 w 74"/>
                  <a:gd name="T7" fmla="*/ 38 h 47"/>
                  <a:gd name="T8" fmla="*/ 1 w 74"/>
                  <a:gd name="T9" fmla="*/ 36 h 47"/>
                  <a:gd name="T10" fmla="*/ 2 w 74"/>
                  <a:gd name="T11" fmla="*/ 35 h 47"/>
                  <a:gd name="T12" fmla="*/ 1 w 74"/>
                  <a:gd name="T13" fmla="*/ 33 h 47"/>
                  <a:gd name="T14" fmla="*/ 0 w 74"/>
                  <a:gd name="T15" fmla="*/ 32 h 47"/>
                  <a:gd name="T16" fmla="*/ 0 w 74"/>
                  <a:gd name="T17" fmla="*/ 31 h 47"/>
                  <a:gd name="T18" fmla="*/ 1 w 74"/>
                  <a:gd name="T19" fmla="*/ 29 h 47"/>
                  <a:gd name="T20" fmla="*/ 0 w 74"/>
                  <a:gd name="T21" fmla="*/ 28 h 47"/>
                  <a:gd name="T22" fmla="*/ 0 w 74"/>
                  <a:gd name="T23" fmla="*/ 26 h 47"/>
                  <a:gd name="T24" fmla="*/ 1 w 74"/>
                  <a:gd name="T25" fmla="*/ 24 h 47"/>
                  <a:gd name="T26" fmla="*/ 3 w 74"/>
                  <a:gd name="T27" fmla="*/ 23 h 47"/>
                  <a:gd name="T28" fmla="*/ 4 w 74"/>
                  <a:gd name="T29" fmla="*/ 22 h 47"/>
                  <a:gd name="T30" fmla="*/ 6 w 74"/>
                  <a:gd name="T31" fmla="*/ 20 h 47"/>
                  <a:gd name="T32" fmla="*/ 6 w 74"/>
                  <a:gd name="T33" fmla="*/ 17 h 47"/>
                  <a:gd name="T34" fmla="*/ 4 w 74"/>
                  <a:gd name="T35" fmla="*/ 15 h 47"/>
                  <a:gd name="T36" fmla="*/ 5 w 74"/>
                  <a:gd name="T37" fmla="*/ 11 h 47"/>
                  <a:gd name="T38" fmla="*/ 7 w 74"/>
                  <a:gd name="T39" fmla="*/ 9 h 47"/>
                  <a:gd name="T40" fmla="*/ 67 w 74"/>
                  <a:gd name="T41" fmla="*/ 7 h 47"/>
                  <a:gd name="T42" fmla="*/ 68 w 74"/>
                  <a:gd name="T43" fmla="*/ 8 h 47"/>
                  <a:gd name="T44" fmla="*/ 69 w 74"/>
                  <a:gd name="T45" fmla="*/ 9 h 47"/>
                  <a:gd name="T46" fmla="*/ 71 w 74"/>
                  <a:gd name="T47" fmla="*/ 10 h 47"/>
                  <a:gd name="T48" fmla="*/ 73 w 74"/>
                  <a:gd name="T49" fmla="*/ 11 h 47"/>
                  <a:gd name="T50" fmla="*/ 74 w 74"/>
                  <a:gd name="T51" fmla="*/ 12 h 47"/>
                  <a:gd name="T52" fmla="*/ 72 w 74"/>
                  <a:gd name="T53" fmla="*/ 14 h 47"/>
                  <a:gd name="T54" fmla="*/ 72 w 74"/>
                  <a:gd name="T55" fmla="*/ 15 h 47"/>
                  <a:gd name="T56" fmla="*/ 73 w 74"/>
                  <a:gd name="T57" fmla="*/ 17 h 47"/>
                  <a:gd name="T58" fmla="*/ 72 w 74"/>
                  <a:gd name="T59" fmla="*/ 18 h 47"/>
                  <a:gd name="T60" fmla="*/ 73 w 74"/>
                  <a:gd name="T61" fmla="*/ 19 h 47"/>
                  <a:gd name="T62" fmla="*/ 74 w 74"/>
                  <a:gd name="T63" fmla="*/ 20 h 47"/>
                  <a:gd name="T64" fmla="*/ 73 w 74"/>
                  <a:gd name="T65" fmla="*/ 22 h 47"/>
                  <a:gd name="T66" fmla="*/ 73 w 74"/>
                  <a:gd name="T67" fmla="*/ 22 h 47"/>
                  <a:gd name="T68" fmla="*/ 73 w 74"/>
                  <a:gd name="T69" fmla="*/ 24 h 47"/>
                  <a:gd name="T70" fmla="*/ 72 w 74"/>
                  <a:gd name="T71" fmla="*/ 25 h 47"/>
                  <a:gd name="T72" fmla="*/ 72 w 74"/>
                  <a:gd name="T73" fmla="*/ 26 h 47"/>
                  <a:gd name="T74" fmla="*/ 71 w 74"/>
                  <a:gd name="T75" fmla="*/ 27 h 47"/>
                  <a:gd name="T76" fmla="*/ 70 w 74"/>
                  <a:gd name="T77" fmla="*/ 28 h 47"/>
                  <a:gd name="T78" fmla="*/ 70 w 74"/>
                  <a:gd name="T79" fmla="*/ 29 h 47"/>
                  <a:gd name="T80" fmla="*/ 69 w 74"/>
                  <a:gd name="T81" fmla="*/ 29 h 47"/>
                  <a:gd name="T82" fmla="*/ 69 w 74"/>
                  <a:gd name="T83" fmla="*/ 30 h 47"/>
                  <a:gd name="T84" fmla="*/ 69 w 74"/>
                  <a:gd name="T85" fmla="*/ 31 h 47"/>
                  <a:gd name="T86" fmla="*/ 68 w 74"/>
                  <a:gd name="T87" fmla="*/ 32 h 47"/>
                  <a:gd name="T88" fmla="*/ 68 w 74"/>
                  <a:gd name="T89" fmla="*/ 34 h 47"/>
                  <a:gd name="T90" fmla="*/ 68 w 74"/>
                  <a:gd name="T91" fmla="*/ 34 h 47"/>
                  <a:gd name="T92" fmla="*/ 69 w 74"/>
                  <a:gd name="T93" fmla="*/ 36 h 47"/>
                  <a:gd name="T94" fmla="*/ 69 w 74"/>
                  <a:gd name="T95" fmla="*/ 37 h 47"/>
                  <a:gd name="T96" fmla="*/ 69 w 74"/>
                  <a:gd name="T97" fmla="*/ 38 h 47"/>
                  <a:gd name="T98" fmla="*/ 68 w 74"/>
                  <a:gd name="T99" fmla="*/ 39 h 47"/>
                  <a:gd name="T100" fmla="*/ 68 w 74"/>
                  <a:gd name="T101" fmla="*/ 40 h 47"/>
                  <a:gd name="T102" fmla="*/ 68 w 74"/>
                  <a:gd name="T103" fmla="*/ 40 h 47"/>
                  <a:gd name="T104" fmla="*/ 67 w 74"/>
                  <a:gd name="T105" fmla="*/ 41 h 47"/>
                  <a:gd name="T106" fmla="*/ 68 w 74"/>
                  <a:gd name="T107" fmla="*/ 43 h 47"/>
                  <a:gd name="T108" fmla="*/ 68 w 74"/>
                  <a:gd name="T109" fmla="*/ 44 h 47"/>
                  <a:gd name="T110" fmla="*/ 70 w 74"/>
                  <a:gd name="T111" fmla="*/ 44 h 47"/>
                  <a:gd name="T112" fmla="*/ 71 w 74"/>
                  <a:gd name="T113" fmla="*/ 45 h 47"/>
                  <a:gd name="T114" fmla="*/ 71 w 74"/>
                  <a:gd name="T115" fmla="*/ 45 h 47"/>
                  <a:gd name="T116" fmla="*/ 72 w 74"/>
                  <a:gd name="T117" fmla="*/ 4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4" h="47">
                    <a:moveTo>
                      <a:pt x="72" y="46"/>
                    </a:moveTo>
                    <a:lnTo>
                      <a:pt x="72" y="47"/>
                    </a:lnTo>
                    <a:lnTo>
                      <a:pt x="72" y="47"/>
                    </a:lnTo>
                    <a:lnTo>
                      <a:pt x="72" y="47"/>
                    </a:lnTo>
                    <a:lnTo>
                      <a:pt x="72" y="47"/>
                    </a:lnTo>
                    <a:lnTo>
                      <a:pt x="72" y="47"/>
                    </a:lnTo>
                    <a:lnTo>
                      <a:pt x="72" y="47"/>
                    </a:lnTo>
                    <a:lnTo>
                      <a:pt x="44" y="45"/>
                    </a:lnTo>
                    <a:lnTo>
                      <a:pt x="25" y="44"/>
                    </a:lnTo>
                    <a:lnTo>
                      <a:pt x="19" y="44"/>
                    </a:lnTo>
                    <a:lnTo>
                      <a:pt x="14" y="43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1" y="38"/>
                    </a:lnTo>
                    <a:lnTo>
                      <a:pt x="1" y="38"/>
                    </a:lnTo>
                    <a:lnTo>
                      <a:pt x="1" y="38"/>
                    </a:lnTo>
                    <a:lnTo>
                      <a:pt x="1" y="37"/>
                    </a:lnTo>
                    <a:lnTo>
                      <a:pt x="1" y="37"/>
                    </a:lnTo>
                    <a:lnTo>
                      <a:pt x="1" y="37"/>
                    </a:lnTo>
                    <a:lnTo>
                      <a:pt x="1" y="36"/>
                    </a:lnTo>
                    <a:lnTo>
                      <a:pt x="1" y="36"/>
                    </a:lnTo>
                    <a:lnTo>
                      <a:pt x="1" y="35"/>
                    </a:lnTo>
                    <a:lnTo>
                      <a:pt x="2" y="35"/>
                    </a:lnTo>
                    <a:lnTo>
                      <a:pt x="2" y="35"/>
                    </a:lnTo>
                    <a:lnTo>
                      <a:pt x="2" y="35"/>
                    </a:lnTo>
                    <a:lnTo>
                      <a:pt x="2" y="35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3"/>
                    </a:lnTo>
                    <a:lnTo>
                      <a:pt x="1" y="33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1" y="32"/>
                    </a:lnTo>
                    <a:lnTo>
                      <a:pt x="1" y="31"/>
                    </a:lnTo>
                    <a:lnTo>
                      <a:pt x="0" y="31"/>
                    </a:lnTo>
                    <a:lnTo>
                      <a:pt x="0" y="31"/>
                    </a:lnTo>
                    <a:lnTo>
                      <a:pt x="0" y="31"/>
                    </a:lnTo>
                    <a:lnTo>
                      <a:pt x="0" y="31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1" y="29"/>
                    </a:lnTo>
                    <a:lnTo>
                      <a:pt x="1" y="29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3" y="22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4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8" y="8"/>
                    </a:lnTo>
                    <a:lnTo>
                      <a:pt x="8" y="0"/>
                    </a:lnTo>
                    <a:lnTo>
                      <a:pt x="19" y="0"/>
                    </a:lnTo>
                    <a:lnTo>
                      <a:pt x="61" y="3"/>
                    </a:lnTo>
                    <a:lnTo>
                      <a:pt x="67" y="4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8" y="9"/>
                    </a:lnTo>
                    <a:lnTo>
                      <a:pt x="68" y="9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10"/>
                    </a:lnTo>
                    <a:lnTo>
                      <a:pt x="69" y="10"/>
                    </a:lnTo>
                    <a:lnTo>
                      <a:pt x="70" y="10"/>
                    </a:lnTo>
                    <a:lnTo>
                      <a:pt x="70" y="10"/>
                    </a:lnTo>
                    <a:lnTo>
                      <a:pt x="71" y="10"/>
                    </a:lnTo>
                    <a:lnTo>
                      <a:pt x="71" y="10"/>
                    </a:lnTo>
                    <a:lnTo>
                      <a:pt x="71" y="10"/>
                    </a:lnTo>
                    <a:lnTo>
                      <a:pt x="71" y="10"/>
                    </a:lnTo>
                    <a:lnTo>
                      <a:pt x="72" y="10"/>
                    </a:lnTo>
                    <a:lnTo>
                      <a:pt x="72" y="11"/>
                    </a:lnTo>
                    <a:lnTo>
                      <a:pt x="73" y="11"/>
                    </a:lnTo>
                    <a:lnTo>
                      <a:pt x="73" y="11"/>
                    </a:lnTo>
                    <a:lnTo>
                      <a:pt x="73" y="11"/>
                    </a:lnTo>
                    <a:lnTo>
                      <a:pt x="74" y="11"/>
                    </a:lnTo>
                    <a:lnTo>
                      <a:pt x="74" y="11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3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3" y="14"/>
                    </a:lnTo>
                    <a:lnTo>
                      <a:pt x="73" y="14"/>
                    </a:lnTo>
                    <a:lnTo>
                      <a:pt x="72" y="14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73" y="15"/>
                    </a:lnTo>
                    <a:lnTo>
                      <a:pt x="72" y="15"/>
                    </a:lnTo>
                    <a:lnTo>
                      <a:pt x="73" y="15"/>
                    </a:lnTo>
                    <a:lnTo>
                      <a:pt x="72" y="15"/>
                    </a:lnTo>
                    <a:lnTo>
                      <a:pt x="73" y="16"/>
                    </a:lnTo>
                    <a:lnTo>
                      <a:pt x="73" y="16"/>
                    </a:lnTo>
                    <a:lnTo>
                      <a:pt x="73" y="16"/>
                    </a:lnTo>
                    <a:lnTo>
                      <a:pt x="73" y="16"/>
                    </a:lnTo>
                    <a:lnTo>
                      <a:pt x="73" y="16"/>
                    </a:lnTo>
                    <a:lnTo>
                      <a:pt x="73" y="17"/>
                    </a:lnTo>
                    <a:lnTo>
                      <a:pt x="73" y="17"/>
                    </a:lnTo>
                    <a:lnTo>
                      <a:pt x="73" y="17"/>
                    </a:lnTo>
                    <a:lnTo>
                      <a:pt x="73" y="17"/>
                    </a:lnTo>
                    <a:lnTo>
                      <a:pt x="73" y="17"/>
                    </a:lnTo>
                    <a:lnTo>
                      <a:pt x="73" y="18"/>
                    </a:lnTo>
                    <a:lnTo>
                      <a:pt x="72" y="18"/>
                    </a:lnTo>
                    <a:lnTo>
                      <a:pt x="72" y="18"/>
                    </a:lnTo>
                    <a:lnTo>
                      <a:pt x="72" y="19"/>
                    </a:lnTo>
                    <a:lnTo>
                      <a:pt x="72" y="19"/>
                    </a:lnTo>
                    <a:lnTo>
                      <a:pt x="73" y="19"/>
                    </a:lnTo>
                    <a:lnTo>
                      <a:pt x="73" y="19"/>
                    </a:lnTo>
                    <a:lnTo>
                      <a:pt x="73" y="19"/>
                    </a:lnTo>
                    <a:lnTo>
                      <a:pt x="73" y="19"/>
                    </a:lnTo>
                    <a:lnTo>
                      <a:pt x="73" y="19"/>
                    </a:lnTo>
                    <a:lnTo>
                      <a:pt x="73" y="20"/>
                    </a:lnTo>
                    <a:lnTo>
                      <a:pt x="74" y="20"/>
                    </a:lnTo>
                    <a:lnTo>
                      <a:pt x="74" y="20"/>
                    </a:lnTo>
                    <a:lnTo>
                      <a:pt x="74" y="20"/>
                    </a:lnTo>
                    <a:lnTo>
                      <a:pt x="74" y="20"/>
                    </a:lnTo>
                    <a:lnTo>
                      <a:pt x="73" y="21"/>
                    </a:lnTo>
                    <a:lnTo>
                      <a:pt x="73" y="21"/>
                    </a:lnTo>
                    <a:lnTo>
                      <a:pt x="73" y="21"/>
                    </a:lnTo>
                    <a:lnTo>
                      <a:pt x="73" y="21"/>
                    </a:lnTo>
                    <a:lnTo>
                      <a:pt x="73" y="22"/>
                    </a:lnTo>
                    <a:lnTo>
                      <a:pt x="73" y="22"/>
                    </a:lnTo>
                    <a:lnTo>
                      <a:pt x="73" y="22"/>
                    </a:lnTo>
                    <a:lnTo>
                      <a:pt x="73" y="22"/>
                    </a:lnTo>
                    <a:lnTo>
                      <a:pt x="73" y="22"/>
                    </a:lnTo>
                    <a:lnTo>
                      <a:pt x="73" y="22"/>
                    </a:lnTo>
                    <a:lnTo>
                      <a:pt x="73" y="22"/>
                    </a:lnTo>
                    <a:lnTo>
                      <a:pt x="73" y="23"/>
                    </a:lnTo>
                    <a:lnTo>
                      <a:pt x="73" y="23"/>
                    </a:lnTo>
                    <a:lnTo>
                      <a:pt x="73" y="23"/>
                    </a:lnTo>
                    <a:lnTo>
                      <a:pt x="73" y="23"/>
                    </a:lnTo>
                    <a:lnTo>
                      <a:pt x="73" y="23"/>
                    </a:lnTo>
                    <a:lnTo>
                      <a:pt x="73" y="24"/>
                    </a:lnTo>
                    <a:lnTo>
                      <a:pt x="73" y="23"/>
                    </a:lnTo>
                    <a:lnTo>
                      <a:pt x="73" y="24"/>
                    </a:lnTo>
                    <a:lnTo>
                      <a:pt x="73" y="24"/>
                    </a:lnTo>
                    <a:lnTo>
                      <a:pt x="73" y="24"/>
                    </a:lnTo>
                    <a:lnTo>
                      <a:pt x="73" y="24"/>
                    </a:lnTo>
                    <a:lnTo>
                      <a:pt x="72" y="25"/>
                    </a:lnTo>
                    <a:lnTo>
                      <a:pt x="72" y="25"/>
                    </a:lnTo>
                    <a:lnTo>
                      <a:pt x="72" y="25"/>
                    </a:lnTo>
                    <a:lnTo>
                      <a:pt x="72" y="25"/>
                    </a:lnTo>
                    <a:lnTo>
                      <a:pt x="72" y="25"/>
                    </a:lnTo>
                    <a:lnTo>
                      <a:pt x="72" y="26"/>
                    </a:lnTo>
                    <a:lnTo>
                      <a:pt x="72" y="26"/>
                    </a:lnTo>
                    <a:lnTo>
                      <a:pt x="72" y="26"/>
                    </a:lnTo>
                    <a:lnTo>
                      <a:pt x="72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0" y="28"/>
                    </a:lnTo>
                    <a:lnTo>
                      <a:pt x="70" y="28"/>
                    </a:lnTo>
                    <a:lnTo>
                      <a:pt x="70" y="28"/>
                    </a:lnTo>
                    <a:lnTo>
                      <a:pt x="70" y="28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69" y="29"/>
                    </a:lnTo>
                    <a:lnTo>
                      <a:pt x="69" y="29"/>
                    </a:lnTo>
                    <a:lnTo>
                      <a:pt x="69" y="29"/>
                    </a:lnTo>
                    <a:lnTo>
                      <a:pt x="69" y="29"/>
                    </a:lnTo>
                    <a:lnTo>
                      <a:pt x="69" y="30"/>
                    </a:lnTo>
                    <a:lnTo>
                      <a:pt x="69" y="30"/>
                    </a:lnTo>
                    <a:lnTo>
                      <a:pt x="69" y="30"/>
                    </a:lnTo>
                    <a:lnTo>
                      <a:pt x="69" y="30"/>
                    </a:lnTo>
                    <a:lnTo>
                      <a:pt x="69" y="30"/>
                    </a:lnTo>
                    <a:lnTo>
                      <a:pt x="69" y="30"/>
                    </a:lnTo>
                    <a:lnTo>
                      <a:pt x="69" y="30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9" y="32"/>
                    </a:lnTo>
                    <a:lnTo>
                      <a:pt x="69" y="32"/>
                    </a:lnTo>
                    <a:lnTo>
                      <a:pt x="69" y="32"/>
                    </a:lnTo>
                    <a:lnTo>
                      <a:pt x="68" y="32"/>
                    </a:lnTo>
                    <a:lnTo>
                      <a:pt x="69" y="32"/>
                    </a:lnTo>
                    <a:lnTo>
                      <a:pt x="68" y="33"/>
                    </a:lnTo>
                    <a:lnTo>
                      <a:pt x="68" y="33"/>
                    </a:lnTo>
                    <a:lnTo>
                      <a:pt x="68" y="33"/>
                    </a:lnTo>
                    <a:lnTo>
                      <a:pt x="68" y="33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8" y="35"/>
                    </a:lnTo>
                    <a:lnTo>
                      <a:pt x="68" y="35"/>
                    </a:lnTo>
                    <a:lnTo>
                      <a:pt x="68" y="35"/>
                    </a:lnTo>
                    <a:lnTo>
                      <a:pt x="68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69" y="36"/>
                    </a:lnTo>
                    <a:lnTo>
                      <a:pt x="69" y="36"/>
                    </a:lnTo>
                    <a:lnTo>
                      <a:pt x="69" y="36"/>
                    </a:lnTo>
                    <a:lnTo>
                      <a:pt x="69" y="36"/>
                    </a:lnTo>
                    <a:lnTo>
                      <a:pt x="68" y="37"/>
                    </a:lnTo>
                    <a:lnTo>
                      <a:pt x="69" y="37"/>
                    </a:lnTo>
                    <a:lnTo>
                      <a:pt x="69" y="37"/>
                    </a:lnTo>
                    <a:lnTo>
                      <a:pt x="69" y="37"/>
                    </a:lnTo>
                    <a:lnTo>
                      <a:pt x="69" y="37"/>
                    </a:lnTo>
                    <a:lnTo>
                      <a:pt x="69" y="38"/>
                    </a:lnTo>
                    <a:lnTo>
                      <a:pt x="69" y="38"/>
                    </a:lnTo>
                    <a:lnTo>
                      <a:pt x="69" y="38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39"/>
                    </a:lnTo>
                    <a:lnTo>
                      <a:pt x="68" y="39"/>
                    </a:lnTo>
                    <a:lnTo>
                      <a:pt x="68" y="39"/>
                    </a:lnTo>
                    <a:lnTo>
                      <a:pt x="68" y="39"/>
                    </a:lnTo>
                    <a:lnTo>
                      <a:pt x="68" y="39"/>
                    </a:lnTo>
                    <a:lnTo>
                      <a:pt x="68" y="39"/>
                    </a:lnTo>
                    <a:lnTo>
                      <a:pt x="68" y="40"/>
                    </a:lnTo>
                    <a:lnTo>
                      <a:pt x="68" y="40"/>
                    </a:lnTo>
                    <a:lnTo>
                      <a:pt x="68" y="40"/>
                    </a:lnTo>
                    <a:lnTo>
                      <a:pt x="68" y="40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8" y="42"/>
                    </a:lnTo>
                    <a:lnTo>
                      <a:pt x="67" y="42"/>
                    </a:lnTo>
                    <a:lnTo>
                      <a:pt x="67" y="42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8" y="43"/>
                    </a:lnTo>
                    <a:lnTo>
                      <a:pt x="68" y="43"/>
                    </a:lnTo>
                    <a:lnTo>
                      <a:pt x="68" y="43"/>
                    </a:lnTo>
                    <a:lnTo>
                      <a:pt x="68" y="43"/>
                    </a:lnTo>
                    <a:lnTo>
                      <a:pt x="68" y="43"/>
                    </a:lnTo>
                    <a:lnTo>
                      <a:pt x="68" y="43"/>
                    </a:lnTo>
                    <a:lnTo>
                      <a:pt x="68" y="44"/>
                    </a:lnTo>
                    <a:lnTo>
                      <a:pt x="69" y="44"/>
                    </a:lnTo>
                    <a:lnTo>
                      <a:pt x="69" y="44"/>
                    </a:lnTo>
                    <a:lnTo>
                      <a:pt x="69" y="44"/>
                    </a:lnTo>
                    <a:lnTo>
                      <a:pt x="69" y="44"/>
                    </a:lnTo>
                    <a:lnTo>
                      <a:pt x="70" y="44"/>
                    </a:lnTo>
                    <a:lnTo>
                      <a:pt x="70" y="44"/>
                    </a:lnTo>
                    <a:lnTo>
                      <a:pt x="70" y="44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1" y="45"/>
                    </a:lnTo>
                    <a:lnTo>
                      <a:pt x="71" y="45"/>
                    </a:lnTo>
                    <a:lnTo>
                      <a:pt x="71" y="45"/>
                    </a:lnTo>
                    <a:lnTo>
                      <a:pt x="71" y="45"/>
                    </a:lnTo>
                    <a:lnTo>
                      <a:pt x="71" y="46"/>
                    </a:lnTo>
                    <a:lnTo>
                      <a:pt x="71" y="45"/>
                    </a:lnTo>
                    <a:lnTo>
                      <a:pt x="71" y="45"/>
                    </a:lnTo>
                    <a:lnTo>
                      <a:pt x="71" y="46"/>
                    </a:lnTo>
                    <a:lnTo>
                      <a:pt x="72" y="46"/>
                    </a:lnTo>
                    <a:lnTo>
                      <a:pt x="72" y="46"/>
                    </a:lnTo>
                    <a:lnTo>
                      <a:pt x="72" y="46"/>
                    </a:lnTo>
                    <a:lnTo>
                      <a:pt x="71" y="46"/>
                    </a:lnTo>
                    <a:lnTo>
                      <a:pt x="72" y="46"/>
                    </a:lnTo>
                    <a:lnTo>
                      <a:pt x="72" y="46"/>
                    </a:lnTo>
                    <a:lnTo>
                      <a:pt x="72" y="46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>
                  <a:defRPr/>
                </a:pPr>
                <a:endParaRPr lang="pt-BR">
                  <a:latin typeface="Arial" charset="0"/>
                </a:endParaRPr>
              </a:p>
            </p:txBody>
          </p:sp>
        </p:grpSp>
        <p:grpSp>
          <p:nvGrpSpPr>
            <p:cNvPr id="69778" name="Grupo 114"/>
            <p:cNvGrpSpPr>
              <a:grpSpLocks/>
            </p:cNvGrpSpPr>
            <p:nvPr/>
          </p:nvGrpSpPr>
          <p:grpSpPr bwMode="auto">
            <a:xfrm>
              <a:off x="431799" y="1695450"/>
              <a:ext cx="2792413" cy="1858962"/>
              <a:chOff x="557213" y="1023938"/>
              <a:chExt cx="3486149" cy="2320925"/>
            </a:xfrm>
          </p:grpSpPr>
          <p:sp>
            <p:nvSpPr>
              <p:cNvPr id="69800" name="Freeform 4713"/>
              <p:cNvSpPr>
                <a:spLocks/>
              </p:cNvSpPr>
              <p:nvPr/>
            </p:nvSpPr>
            <p:spPr bwMode="auto">
              <a:xfrm>
                <a:off x="557213" y="2593976"/>
                <a:ext cx="917575" cy="461963"/>
              </a:xfrm>
              <a:custGeom>
                <a:avLst/>
                <a:gdLst>
                  <a:gd name="T0" fmla="*/ 2147483646 w 578"/>
                  <a:gd name="T1" fmla="*/ 2147483646 h 291"/>
                  <a:gd name="T2" fmla="*/ 2147483646 w 578"/>
                  <a:gd name="T3" fmla="*/ 2147483646 h 291"/>
                  <a:gd name="T4" fmla="*/ 2147483646 w 578"/>
                  <a:gd name="T5" fmla="*/ 2147483646 h 291"/>
                  <a:gd name="T6" fmla="*/ 2147483646 w 578"/>
                  <a:gd name="T7" fmla="*/ 2147483646 h 291"/>
                  <a:gd name="T8" fmla="*/ 2147483646 w 578"/>
                  <a:gd name="T9" fmla="*/ 2147483646 h 291"/>
                  <a:gd name="T10" fmla="*/ 2147483646 w 578"/>
                  <a:gd name="T11" fmla="*/ 2147483646 h 291"/>
                  <a:gd name="T12" fmla="*/ 2147483646 w 578"/>
                  <a:gd name="T13" fmla="*/ 2147483646 h 291"/>
                  <a:gd name="T14" fmla="*/ 2147483646 w 578"/>
                  <a:gd name="T15" fmla="*/ 2147483646 h 291"/>
                  <a:gd name="T16" fmla="*/ 2147483646 w 578"/>
                  <a:gd name="T17" fmla="*/ 2147483646 h 291"/>
                  <a:gd name="T18" fmla="*/ 2147483646 w 578"/>
                  <a:gd name="T19" fmla="*/ 2147483646 h 291"/>
                  <a:gd name="T20" fmla="*/ 2147483646 w 578"/>
                  <a:gd name="T21" fmla="*/ 2147483646 h 291"/>
                  <a:gd name="T22" fmla="*/ 2147483646 w 578"/>
                  <a:gd name="T23" fmla="*/ 2147483646 h 291"/>
                  <a:gd name="T24" fmla="*/ 2147483646 w 578"/>
                  <a:gd name="T25" fmla="*/ 2147483646 h 291"/>
                  <a:gd name="T26" fmla="*/ 2147483646 w 578"/>
                  <a:gd name="T27" fmla="*/ 2147483646 h 291"/>
                  <a:gd name="T28" fmla="*/ 2147483646 w 578"/>
                  <a:gd name="T29" fmla="*/ 2147483646 h 291"/>
                  <a:gd name="T30" fmla="*/ 2147483646 w 578"/>
                  <a:gd name="T31" fmla="*/ 2147483646 h 291"/>
                  <a:gd name="T32" fmla="*/ 2147483646 w 578"/>
                  <a:gd name="T33" fmla="*/ 2147483646 h 291"/>
                  <a:gd name="T34" fmla="*/ 2147483646 w 578"/>
                  <a:gd name="T35" fmla="*/ 2147483646 h 291"/>
                  <a:gd name="T36" fmla="*/ 2147483646 w 578"/>
                  <a:gd name="T37" fmla="*/ 2147483646 h 291"/>
                  <a:gd name="T38" fmla="*/ 2147483646 w 578"/>
                  <a:gd name="T39" fmla="*/ 2147483646 h 291"/>
                  <a:gd name="T40" fmla="*/ 2147483646 w 578"/>
                  <a:gd name="T41" fmla="*/ 2147483646 h 291"/>
                  <a:gd name="T42" fmla="*/ 2147483646 w 578"/>
                  <a:gd name="T43" fmla="*/ 2147483646 h 291"/>
                  <a:gd name="T44" fmla="*/ 2147483646 w 578"/>
                  <a:gd name="T45" fmla="*/ 2147483646 h 291"/>
                  <a:gd name="T46" fmla="*/ 2147483646 w 578"/>
                  <a:gd name="T47" fmla="*/ 2147483646 h 291"/>
                  <a:gd name="T48" fmla="*/ 2147483646 w 578"/>
                  <a:gd name="T49" fmla="*/ 2147483646 h 291"/>
                  <a:gd name="T50" fmla="*/ 2147483646 w 578"/>
                  <a:gd name="T51" fmla="*/ 2147483646 h 291"/>
                  <a:gd name="T52" fmla="*/ 2147483646 w 578"/>
                  <a:gd name="T53" fmla="*/ 2147483646 h 291"/>
                  <a:gd name="T54" fmla="*/ 2147483646 w 578"/>
                  <a:gd name="T55" fmla="*/ 2147483646 h 291"/>
                  <a:gd name="T56" fmla="*/ 2147483646 w 578"/>
                  <a:gd name="T57" fmla="*/ 2147483646 h 291"/>
                  <a:gd name="T58" fmla="*/ 2147483646 w 578"/>
                  <a:gd name="T59" fmla="*/ 2147483646 h 291"/>
                  <a:gd name="T60" fmla="*/ 2147483646 w 578"/>
                  <a:gd name="T61" fmla="*/ 2147483646 h 291"/>
                  <a:gd name="T62" fmla="*/ 2147483646 w 578"/>
                  <a:gd name="T63" fmla="*/ 2147483646 h 291"/>
                  <a:gd name="T64" fmla="*/ 2147483646 w 578"/>
                  <a:gd name="T65" fmla="*/ 2147483646 h 291"/>
                  <a:gd name="T66" fmla="*/ 2147483646 w 578"/>
                  <a:gd name="T67" fmla="*/ 2147483646 h 291"/>
                  <a:gd name="T68" fmla="*/ 2147483646 w 578"/>
                  <a:gd name="T69" fmla="*/ 2147483646 h 291"/>
                  <a:gd name="T70" fmla="*/ 2147483646 w 578"/>
                  <a:gd name="T71" fmla="*/ 2147483646 h 291"/>
                  <a:gd name="T72" fmla="*/ 2147483646 w 578"/>
                  <a:gd name="T73" fmla="*/ 2147483646 h 291"/>
                  <a:gd name="T74" fmla="*/ 2147483646 w 578"/>
                  <a:gd name="T75" fmla="*/ 2147483646 h 291"/>
                  <a:gd name="T76" fmla="*/ 2147483646 w 578"/>
                  <a:gd name="T77" fmla="*/ 2147483646 h 291"/>
                  <a:gd name="T78" fmla="*/ 2147483646 w 578"/>
                  <a:gd name="T79" fmla="*/ 2147483646 h 291"/>
                  <a:gd name="T80" fmla="*/ 2147483646 w 578"/>
                  <a:gd name="T81" fmla="*/ 2147483646 h 291"/>
                  <a:gd name="T82" fmla="*/ 2147483646 w 578"/>
                  <a:gd name="T83" fmla="*/ 2147483646 h 291"/>
                  <a:gd name="T84" fmla="*/ 2147483646 w 578"/>
                  <a:gd name="T85" fmla="*/ 2147483646 h 291"/>
                  <a:gd name="T86" fmla="*/ 2147483646 w 578"/>
                  <a:gd name="T87" fmla="*/ 2147483646 h 291"/>
                  <a:gd name="T88" fmla="*/ 2147483646 w 578"/>
                  <a:gd name="T89" fmla="*/ 2147483646 h 291"/>
                  <a:gd name="T90" fmla="*/ 2147483646 w 578"/>
                  <a:gd name="T91" fmla="*/ 2147483646 h 291"/>
                  <a:gd name="T92" fmla="*/ 2147483646 w 578"/>
                  <a:gd name="T93" fmla="*/ 2147483646 h 291"/>
                  <a:gd name="T94" fmla="*/ 2147483646 w 578"/>
                  <a:gd name="T95" fmla="*/ 2147483646 h 291"/>
                  <a:gd name="T96" fmla="*/ 2147483646 w 578"/>
                  <a:gd name="T97" fmla="*/ 2147483646 h 291"/>
                  <a:gd name="T98" fmla="*/ 2147483646 w 578"/>
                  <a:gd name="T99" fmla="*/ 2147483646 h 291"/>
                  <a:gd name="T100" fmla="*/ 2147483646 w 578"/>
                  <a:gd name="T101" fmla="*/ 2147483646 h 291"/>
                  <a:gd name="T102" fmla="*/ 2147483646 w 578"/>
                  <a:gd name="T103" fmla="*/ 2147483646 h 291"/>
                  <a:gd name="T104" fmla="*/ 2147483646 w 578"/>
                  <a:gd name="T105" fmla="*/ 2147483646 h 291"/>
                  <a:gd name="T106" fmla="*/ 2147483646 w 578"/>
                  <a:gd name="T107" fmla="*/ 2147483646 h 291"/>
                  <a:gd name="T108" fmla="*/ 2147483646 w 578"/>
                  <a:gd name="T109" fmla="*/ 2147483646 h 291"/>
                  <a:gd name="T110" fmla="*/ 2147483646 w 578"/>
                  <a:gd name="T111" fmla="*/ 2147483646 h 291"/>
                  <a:gd name="T112" fmla="*/ 2147483646 w 578"/>
                  <a:gd name="T113" fmla="*/ 2147483646 h 291"/>
                  <a:gd name="T114" fmla="*/ 2147483646 w 578"/>
                  <a:gd name="T115" fmla="*/ 2147483646 h 291"/>
                  <a:gd name="T116" fmla="*/ 2147483646 w 578"/>
                  <a:gd name="T117" fmla="*/ 2147483646 h 291"/>
                  <a:gd name="T118" fmla="*/ 2147483646 w 578"/>
                  <a:gd name="T119" fmla="*/ 2147483646 h 291"/>
                  <a:gd name="T120" fmla="*/ 2147483646 w 578"/>
                  <a:gd name="T121" fmla="*/ 2147483646 h 291"/>
                  <a:gd name="T122" fmla="*/ 2147483646 w 578"/>
                  <a:gd name="T123" fmla="*/ 2147483646 h 291"/>
                  <a:gd name="T124" fmla="*/ 2147483646 w 578"/>
                  <a:gd name="T125" fmla="*/ 2147483646 h 291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78"/>
                  <a:gd name="T190" fmla="*/ 0 h 291"/>
                  <a:gd name="T191" fmla="*/ 578 w 578"/>
                  <a:gd name="T192" fmla="*/ 291 h 291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78" h="291">
                    <a:moveTo>
                      <a:pt x="13" y="0"/>
                    </a:moveTo>
                    <a:lnTo>
                      <a:pt x="18" y="2"/>
                    </a:lnTo>
                    <a:lnTo>
                      <a:pt x="87" y="27"/>
                    </a:lnTo>
                    <a:lnTo>
                      <a:pt x="104" y="34"/>
                    </a:lnTo>
                    <a:lnTo>
                      <a:pt x="142" y="40"/>
                    </a:lnTo>
                    <a:lnTo>
                      <a:pt x="155" y="42"/>
                    </a:lnTo>
                    <a:lnTo>
                      <a:pt x="194" y="48"/>
                    </a:lnTo>
                    <a:lnTo>
                      <a:pt x="195" y="49"/>
                    </a:lnTo>
                    <a:lnTo>
                      <a:pt x="215" y="52"/>
                    </a:lnTo>
                    <a:lnTo>
                      <a:pt x="232" y="55"/>
                    </a:lnTo>
                    <a:lnTo>
                      <a:pt x="267" y="61"/>
                    </a:lnTo>
                    <a:lnTo>
                      <a:pt x="273" y="62"/>
                    </a:lnTo>
                    <a:lnTo>
                      <a:pt x="283" y="63"/>
                    </a:lnTo>
                    <a:lnTo>
                      <a:pt x="331" y="86"/>
                    </a:lnTo>
                    <a:lnTo>
                      <a:pt x="348" y="94"/>
                    </a:lnTo>
                    <a:lnTo>
                      <a:pt x="357" y="99"/>
                    </a:lnTo>
                    <a:lnTo>
                      <a:pt x="391" y="115"/>
                    </a:lnTo>
                    <a:lnTo>
                      <a:pt x="412" y="124"/>
                    </a:lnTo>
                    <a:lnTo>
                      <a:pt x="455" y="140"/>
                    </a:lnTo>
                    <a:lnTo>
                      <a:pt x="475" y="147"/>
                    </a:lnTo>
                    <a:lnTo>
                      <a:pt x="522" y="166"/>
                    </a:lnTo>
                    <a:lnTo>
                      <a:pt x="523" y="166"/>
                    </a:lnTo>
                    <a:lnTo>
                      <a:pt x="538" y="171"/>
                    </a:lnTo>
                    <a:lnTo>
                      <a:pt x="540" y="172"/>
                    </a:lnTo>
                    <a:lnTo>
                      <a:pt x="563" y="181"/>
                    </a:lnTo>
                    <a:lnTo>
                      <a:pt x="578" y="187"/>
                    </a:lnTo>
                    <a:lnTo>
                      <a:pt x="577" y="187"/>
                    </a:lnTo>
                    <a:lnTo>
                      <a:pt x="578" y="188"/>
                    </a:lnTo>
                    <a:lnTo>
                      <a:pt x="577" y="188"/>
                    </a:lnTo>
                    <a:lnTo>
                      <a:pt x="577" y="189"/>
                    </a:lnTo>
                    <a:lnTo>
                      <a:pt x="577" y="190"/>
                    </a:lnTo>
                    <a:lnTo>
                      <a:pt x="577" y="189"/>
                    </a:lnTo>
                    <a:lnTo>
                      <a:pt x="577" y="190"/>
                    </a:lnTo>
                    <a:lnTo>
                      <a:pt x="577" y="191"/>
                    </a:lnTo>
                    <a:lnTo>
                      <a:pt x="576" y="191"/>
                    </a:lnTo>
                    <a:lnTo>
                      <a:pt x="575" y="190"/>
                    </a:lnTo>
                    <a:lnTo>
                      <a:pt x="575" y="191"/>
                    </a:lnTo>
                    <a:lnTo>
                      <a:pt x="575" y="190"/>
                    </a:lnTo>
                    <a:lnTo>
                      <a:pt x="575" y="191"/>
                    </a:lnTo>
                    <a:lnTo>
                      <a:pt x="574" y="191"/>
                    </a:lnTo>
                    <a:lnTo>
                      <a:pt x="575" y="191"/>
                    </a:lnTo>
                    <a:lnTo>
                      <a:pt x="574" y="192"/>
                    </a:lnTo>
                    <a:lnTo>
                      <a:pt x="574" y="193"/>
                    </a:lnTo>
                    <a:lnTo>
                      <a:pt x="573" y="193"/>
                    </a:lnTo>
                    <a:lnTo>
                      <a:pt x="572" y="193"/>
                    </a:lnTo>
                    <a:lnTo>
                      <a:pt x="571" y="194"/>
                    </a:lnTo>
                    <a:lnTo>
                      <a:pt x="570" y="193"/>
                    </a:lnTo>
                    <a:lnTo>
                      <a:pt x="570" y="194"/>
                    </a:lnTo>
                    <a:lnTo>
                      <a:pt x="569" y="194"/>
                    </a:lnTo>
                    <a:lnTo>
                      <a:pt x="569" y="195"/>
                    </a:lnTo>
                    <a:lnTo>
                      <a:pt x="568" y="195"/>
                    </a:lnTo>
                    <a:lnTo>
                      <a:pt x="567" y="196"/>
                    </a:lnTo>
                    <a:lnTo>
                      <a:pt x="567" y="195"/>
                    </a:lnTo>
                    <a:lnTo>
                      <a:pt x="567" y="196"/>
                    </a:lnTo>
                    <a:lnTo>
                      <a:pt x="566" y="196"/>
                    </a:lnTo>
                    <a:lnTo>
                      <a:pt x="566" y="197"/>
                    </a:lnTo>
                    <a:lnTo>
                      <a:pt x="565" y="197"/>
                    </a:lnTo>
                    <a:lnTo>
                      <a:pt x="565" y="198"/>
                    </a:lnTo>
                    <a:lnTo>
                      <a:pt x="564" y="198"/>
                    </a:lnTo>
                    <a:lnTo>
                      <a:pt x="564" y="199"/>
                    </a:lnTo>
                    <a:lnTo>
                      <a:pt x="563" y="200"/>
                    </a:lnTo>
                    <a:lnTo>
                      <a:pt x="562" y="200"/>
                    </a:lnTo>
                    <a:lnTo>
                      <a:pt x="562" y="201"/>
                    </a:lnTo>
                    <a:lnTo>
                      <a:pt x="561" y="201"/>
                    </a:lnTo>
                    <a:lnTo>
                      <a:pt x="561" y="202"/>
                    </a:lnTo>
                    <a:lnTo>
                      <a:pt x="560" y="202"/>
                    </a:lnTo>
                    <a:lnTo>
                      <a:pt x="559" y="202"/>
                    </a:lnTo>
                    <a:lnTo>
                      <a:pt x="559" y="203"/>
                    </a:lnTo>
                    <a:lnTo>
                      <a:pt x="559" y="204"/>
                    </a:lnTo>
                    <a:lnTo>
                      <a:pt x="558" y="203"/>
                    </a:lnTo>
                    <a:lnTo>
                      <a:pt x="558" y="204"/>
                    </a:lnTo>
                    <a:lnTo>
                      <a:pt x="557" y="204"/>
                    </a:lnTo>
                    <a:lnTo>
                      <a:pt x="557" y="205"/>
                    </a:lnTo>
                    <a:lnTo>
                      <a:pt x="557" y="204"/>
                    </a:lnTo>
                    <a:lnTo>
                      <a:pt x="557" y="205"/>
                    </a:lnTo>
                    <a:lnTo>
                      <a:pt x="557" y="206"/>
                    </a:lnTo>
                    <a:lnTo>
                      <a:pt x="556" y="206"/>
                    </a:lnTo>
                    <a:lnTo>
                      <a:pt x="555" y="206"/>
                    </a:lnTo>
                    <a:lnTo>
                      <a:pt x="556" y="206"/>
                    </a:lnTo>
                    <a:lnTo>
                      <a:pt x="556" y="207"/>
                    </a:lnTo>
                    <a:lnTo>
                      <a:pt x="555" y="207"/>
                    </a:lnTo>
                    <a:lnTo>
                      <a:pt x="554" y="207"/>
                    </a:lnTo>
                    <a:lnTo>
                      <a:pt x="554" y="208"/>
                    </a:lnTo>
                    <a:lnTo>
                      <a:pt x="553" y="208"/>
                    </a:lnTo>
                    <a:lnTo>
                      <a:pt x="553" y="209"/>
                    </a:lnTo>
                    <a:lnTo>
                      <a:pt x="553" y="210"/>
                    </a:lnTo>
                    <a:lnTo>
                      <a:pt x="553" y="211"/>
                    </a:lnTo>
                    <a:lnTo>
                      <a:pt x="552" y="211"/>
                    </a:lnTo>
                    <a:lnTo>
                      <a:pt x="552" y="210"/>
                    </a:lnTo>
                    <a:lnTo>
                      <a:pt x="552" y="211"/>
                    </a:lnTo>
                    <a:lnTo>
                      <a:pt x="551" y="211"/>
                    </a:lnTo>
                    <a:lnTo>
                      <a:pt x="550" y="211"/>
                    </a:lnTo>
                    <a:lnTo>
                      <a:pt x="550" y="212"/>
                    </a:lnTo>
                    <a:lnTo>
                      <a:pt x="549" y="212"/>
                    </a:lnTo>
                    <a:lnTo>
                      <a:pt x="550" y="212"/>
                    </a:lnTo>
                    <a:lnTo>
                      <a:pt x="549" y="213"/>
                    </a:lnTo>
                    <a:lnTo>
                      <a:pt x="550" y="213"/>
                    </a:lnTo>
                    <a:lnTo>
                      <a:pt x="550" y="214"/>
                    </a:lnTo>
                    <a:lnTo>
                      <a:pt x="549" y="214"/>
                    </a:lnTo>
                    <a:lnTo>
                      <a:pt x="549" y="215"/>
                    </a:lnTo>
                    <a:lnTo>
                      <a:pt x="548" y="216"/>
                    </a:lnTo>
                    <a:lnTo>
                      <a:pt x="547" y="216"/>
                    </a:lnTo>
                    <a:lnTo>
                      <a:pt x="547" y="217"/>
                    </a:lnTo>
                    <a:lnTo>
                      <a:pt x="546" y="217"/>
                    </a:lnTo>
                    <a:lnTo>
                      <a:pt x="545" y="217"/>
                    </a:lnTo>
                    <a:lnTo>
                      <a:pt x="545" y="218"/>
                    </a:lnTo>
                    <a:lnTo>
                      <a:pt x="546" y="218"/>
                    </a:lnTo>
                    <a:lnTo>
                      <a:pt x="545" y="218"/>
                    </a:lnTo>
                    <a:lnTo>
                      <a:pt x="544" y="218"/>
                    </a:lnTo>
                    <a:lnTo>
                      <a:pt x="544" y="219"/>
                    </a:lnTo>
                    <a:lnTo>
                      <a:pt x="543" y="219"/>
                    </a:lnTo>
                    <a:lnTo>
                      <a:pt x="542" y="219"/>
                    </a:lnTo>
                    <a:lnTo>
                      <a:pt x="542" y="218"/>
                    </a:lnTo>
                    <a:lnTo>
                      <a:pt x="542" y="219"/>
                    </a:lnTo>
                    <a:lnTo>
                      <a:pt x="541" y="219"/>
                    </a:lnTo>
                    <a:lnTo>
                      <a:pt x="540" y="219"/>
                    </a:lnTo>
                    <a:lnTo>
                      <a:pt x="539" y="219"/>
                    </a:lnTo>
                    <a:lnTo>
                      <a:pt x="539" y="220"/>
                    </a:lnTo>
                    <a:lnTo>
                      <a:pt x="539" y="221"/>
                    </a:lnTo>
                    <a:lnTo>
                      <a:pt x="540" y="221"/>
                    </a:lnTo>
                    <a:lnTo>
                      <a:pt x="539" y="221"/>
                    </a:lnTo>
                    <a:lnTo>
                      <a:pt x="538" y="222"/>
                    </a:lnTo>
                    <a:lnTo>
                      <a:pt x="537" y="222"/>
                    </a:lnTo>
                    <a:lnTo>
                      <a:pt x="537" y="223"/>
                    </a:lnTo>
                    <a:lnTo>
                      <a:pt x="536" y="223"/>
                    </a:lnTo>
                    <a:lnTo>
                      <a:pt x="535" y="223"/>
                    </a:lnTo>
                    <a:lnTo>
                      <a:pt x="535" y="222"/>
                    </a:lnTo>
                    <a:lnTo>
                      <a:pt x="534" y="222"/>
                    </a:lnTo>
                    <a:lnTo>
                      <a:pt x="533" y="222"/>
                    </a:lnTo>
                    <a:lnTo>
                      <a:pt x="532" y="222"/>
                    </a:lnTo>
                    <a:lnTo>
                      <a:pt x="532" y="221"/>
                    </a:lnTo>
                    <a:lnTo>
                      <a:pt x="531" y="221"/>
                    </a:lnTo>
                    <a:lnTo>
                      <a:pt x="531" y="222"/>
                    </a:lnTo>
                    <a:lnTo>
                      <a:pt x="530" y="222"/>
                    </a:lnTo>
                    <a:lnTo>
                      <a:pt x="530" y="223"/>
                    </a:lnTo>
                    <a:lnTo>
                      <a:pt x="529" y="223"/>
                    </a:lnTo>
                    <a:lnTo>
                      <a:pt x="529" y="222"/>
                    </a:lnTo>
                    <a:lnTo>
                      <a:pt x="528" y="222"/>
                    </a:lnTo>
                    <a:lnTo>
                      <a:pt x="527" y="222"/>
                    </a:lnTo>
                    <a:lnTo>
                      <a:pt x="526" y="222"/>
                    </a:lnTo>
                    <a:lnTo>
                      <a:pt x="525" y="222"/>
                    </a:lnTo>
                    <a:lnTo>
                      <a:pt x="524" y="222"/>
                    </a:lnTo>
                    <a:lnTo>
                      <a:pt x="524" y="223"/>
                    </a:lnTo>
                    <a:lnTo>
                      <a:pt x="524" y="224"/>
                    </a:lnTo>
                    <a:lnTo>
                      <a:pt x="525" y="224"/>
                    </a:lnTo>
                    <a:lnTo>
                      <a:pt x="525" y="225"/>
                    </a:lnTo>
                    <a:lnTo>
                      <a:pt x="525" y="226"/>
                    </a:lnTo>
                    <a:lnTo>
                      <a:pt x="525" y="227"/>
                    </a:lnTo>
                    <a:lnTo>
                      <a:pt x="524" y="227"/>
                    </a:lnTo>
                    <a:lnTo>
                      <a:pt x="523" y="227"/>
                    </a:lnTo>
                    <a:lnTo>
                      <a:pt x="523" y="226"/>
                    </a:lnTo>
                    <a:lnTo>
                      <a:pt x="523" y="227"/>
                    </a:lnTo>
                    <a:lnTo>
                      <a:pt x="522" y="227"/>
                    </a:lnTo>
                    <a:lnTo>
                      <a:pt x="522" y="228"/>
                    </a:lnTo>
                    <a:lnTo>
                      <a:pt x="522" y="227"/>
                    </a:lnTo>
                    <a:lnTo>
                      <a:pt x="521" y="227"/>
                    </a:lnTo>
                    <a:lnTo>
                      <a:pt x="521" y="226"/>
                    </a:lnTo>
                    <a:lnTo>
                      <a:pt x="521" y="227"/>
                    </a:lnTo>
                    <a:lnTo>
                      <a:pt x="520" y="227"/>
                    </a:lnTo>
                    <a:lnTo>
                      <a:pt x="519" y="227"/>
                    </a:lnTo>
                    <a:lnTo>
                      <a:pt x="519" y="226"/>
                    </a:lnTo>
                    <a:lnTo>
                      <a:pt x="519" y="227"/>
                    </a:lnTo>
                    <a:lnTo>
                      <a:pt x="519" y="226"/>
                    </a:lnTo>
                    <a:lnTo>
                      <a:pt x="518" y="226"/>
                    </a:lnTo>
                    <a:lnTo>
                      <a:pt x="518" y="227"/>
                    </a:lnTo>
                    <a:lnTo>
                      <a:pt x="517" y="228"/>
                    </a:lnTo>
                    <a:lnTo>
                      <a:pt x="518" y="229"/>
                    </a:lnTo>
                    <a:lnTo>
                      <a:pt x="518" y="230"/>
                    </a:lnTo>
                    <a:lnTo>
                      <a:pt x="518" y="231"/>
                    </a:lnTo>
                    <a:lnTo>
                      <a:pt x="517" y="231"/>
                    </a:lnTo>
                    <a:lnTo>
                      <a:pt x="516" y="231"/>
                    </a:lnTo>
                    <a:lnTo>
                      <a:pt x="516" y="232"/>
                    </a:lnTo>
                    <a:lnTo>
                      <a:pt x="515" y="233"/>
                    </a:lnTo>
                    <a:lnTo>
                      <a:pt x="514" y="233"/>
                    </a:lnTo>
                    <a:lnTo>
                      <a:pt x="513" y="233"/>
                    </a:lnTo>
                    <a:lnTo>
                      <a:pt x="513" y="234"/>
                    </a:lnTo>
                    <a:lnTo>
                      <a:pt x="512" y="234"/>
                    </a:lnTo>
                    <a:lnTo>
                      <a:pt x="511" y="234"/>
                    </a:lnTo>
                    <a:lnTo>
                      <a:pt x="510" y="235"/>
                    </a:lnTo>
                    <a:lnTo>
                      <a:pt x="510" y="236"/>
                    </a:lnTo>
                    <a:lnTo>
                      <a:pt x="509" y="236"/>
                    </a:lnTo>
                    <a:lnTo>
                      <a:pt x="508" y="236"/>
                    </a:lnTo>
                    <a:lnTo>
                      <a:pt x="507" y="236"/>
                    </a:lnTo>
                    <a:lnTo>
                      <a:pt x="506" y="236"/>
                    </a:lnTo>
                    <a:lnTo>
                      <a:pt x="506" y="237"/>
                    </a:lnTo>
                    <a:lnTo>
                      <a:pt x="505" y="237"/>
                    </a:lnTo>
                    <a:lnTo>
                      <a:pt x="504" y="238"/>
                    </a:lnTo>
                    <a:lnTo>
                      <a:pt x="504" y="239"/>
                    </a:lnTo>
                    <a:lnTo>
                      <a:pt x="503" y="240"/>
                    </a:lnTo>
                    <a:lnTo>
                      <a:pt x="503" y="241"/>
                    </a:lnTo>
                    <a:lnTo>
                      <a:pt x="503" y="242"/>
                    </a:lnTo>
                    <a:lnTo>
                      <a:pt x="502" y="242"/>
                    </a:lnTo>
                    <a:lnTo>
                      <a:pt x="501" y="243"/>
                    </a:lnTo>
                    <a:lnTo>
                      <a:pt x="501" y="244"/>
                    </a:lnTo>
                    <a:lnTo>
                      <a:pt x="500" y="245"/>
                    </a:lnTo>
                    <a:lnTo>
                      <a:pt x="500" y="246"/>
                    </a:lnTo>
                    <a:lnTo>
                      <a:pt x="499" y="246"/>
                    </a:lnTo>
                    <a:lnTo>
                      <a:pt x="498" y="246"/>
                    </a:lnTo>
                    <a:lnTo>
                      <a:pt x="498" y="245"/>
                    </a:lnTo>
                    <a:lnTo>
                      <a:pt x="495" y="253"/>
                    </a:lnTo>
                    <a:lnTo>
                      <a:pt x="496" y="254"/>
                    </a:lnTo>
                    <a:lnTo>
                      <a:pt x="495" y="253"/>
                    </a:lnTo>
                    <a:lnTo>
                      <a:pt x="495" y="254"/>
                    </a:lnTo>
                    <a:lnTo>
                      <a:pt x="495" y="253"/>
                    </a:lnTo>
                    <a:lnTo>
                      <a:pt x="495" y="254"/>
                    </a:lnTo>
                    <a:lnTo>
                      <a:pt x="494" y="253"/>
                    </a:lnTo>
                    <a:lnTo>
                      <a:pt x="494" y="254"/>
                    </a:lnTo>
                    <a:lnTo>
                      <a:pt x="493" y="254"/>
                    </a:lnTo>
                    <a:lnTo>
                      <a:pt x="493" y="253"/>
                    </a:lnTo>
                    <a:lnTo>
                      <a:pt x="492" y="253"/>
                    </a:lnTo>
                    <a:lnTo>
                      <a:pt x="492" y="252"/>
                    </a:lnTo>
                    <a:lnTo>
                      <a:pt x="491" y="252"/>
                    </a:lnTo>
                    <a:lnTo>
                      <a:pt x="490" y="252"/>
                    </a:lnTo>
                    <a:lnTo>
                      <a:pt x="490" y="251"/>
                    </a:lnTo>
                    <a:lnTo>
                      <a:pt x="489" y="251"/>
                    </a:lnTo>
                    <a:lnTo>
                      <a:pt x="490" y="251"/>
                    </a:lnTo>
                    <a:lnTo>
                      <a:pt x="489" y="251"/>
                    </a:lnTo>
                    <a:lnTo>
                      <a:pt x="488" y="251"/>
                    </a:lnTo>
                    <a:lnTo>
                      <a:pt x="488" y="250"/>
                    </a:lnTo>
                    <a:lnTo>
                      <a:pt x="487" y="250"/>
                    </a:lnTo>
                    <a:lnTo>
                      <a:pt x="487" y="249"/>
                    </a:lnTo>
                    <a:lnTo>
                      <a:pt x="486" y="249"/>
                    </a:lnTo>
                    <a:lnTo>
                      <a:pt x="485" y="249"/>
                    </a:lnTo>
                    <a:lnTo>
                      <a:pt x="484" y="249"/>
                    </a:lnTo>
                    <a:lnTo>
                      <a:pt x="483" y="249"/>
                    </a:lnTo>
                    <a:lnTo>
                      <a:pt x="482" y="249"/>
                    </a:lnTo>
                    <a:lnTo>
                      <a:pt x="481" y="249"/>
                    </a:lnTo>
                    <a:lnTo>
                      <a:pt x="480" y="249"/>
                    </a:lnTo>
                    <a:lnTo>
                      <a:pt x="479" y="249"/>
                    </a:lnTo>
                    <a:lnTo>
                      <a:pt x="479" y="250"/>
                    </a:lnTo>
                    <a:lnTo>
                      <a:pt x="478" y="250"/>
                    </a:lnTo>
                    <a:lnTo>
                      <a:pt x="477" y="250"/>
                    </a:lnTo>
                    <a:lnTo>
                      <a:pt x="476" y="250"/>
                    </a:lnTo>
                    <a:lnTo>
                      <a:pt x="475" y="250"/>
                    </a:lnTo>
                    <a:lnTo>
                      <a:pt x="476" y="250"/>
                    </a:lnTo>
                    <a:lnTo>
                      <a:pt x="475" y="250"/>
                    </a:lnTo>
                    <a:lnTo>
                      <a:pt x="475" y="251"/>
                    </a:lnTo>
                    <a:lnTo>
                      <a:pt x="474" y="250"/>
                    </a:lnTo>
                    <a:lnTo>
                      <a:pt x="473" y="250"/>
                    </a:lnTo>
                    <a:lnTo>
                      <a:pt x="474" y="250"/>
                    </a:lnTo>
                    <a:lnTo>
                      <a:pt x="473" y="250"/>
                    </a:lnTo>
                    <a:lnTo>
                      <a:pt x="472" y="250"/>
                    </a:lnTo>
                    <a:lnTo>
                      <a:pt x="471" y="250"/>
                    </a:lnTo>
                    <a:lnTo>
                      <a:pt x="470" y="250"/>
                    </a:lnTo>
                    <a:lnTo>
                      <a:pt x="470" y="251"/>
                    </a:lnTo>
                    <a:lnTo>
                      <a:pt x="471" y="251"/>
                    </a:lnTo>
                    <a:lnTo>
                      <a:pt x="470" y="251"/>
                    </a:lnTo>
                    <a:lnTo>
                      <a:pt x="469" y="251"/>
                    </a:lnTo>
                    <a:lnTo>
                      <a:pt x="468" y="252"/>
                    </a:lnTo>
                    <a:lnTo>
                      <a:pt x="468" y="253"/>
                    </a:lnTo>
                    <a:lnTo>
                      <a:pt x="467" y="253"/>
                    </a:lnTo>
                    <a:lnTo>
                      <a:pt x="467" y="254"/>
                    </a:lnTo>
                    <a:lnTo>
                      <a:pt x="466" y="254"/>
                    </a:lnTo>
                    <a:lnTo>
                      <a:pt x="466" y="255"/>
                    </a:lnTo>
                    <a:lnTo>
                      <a:pt x="465" y="255"/>
                    </a:lnTo>
                    <a:lnTo>
                      <a:pt x="465" y="256"/>
                    </a:lnTo>
                    <a:lnTo>
                      <a:pt x="465" y="257"/>
                    </a:lnTo>
                    <a:lnTo>
                      <a:pt x="465" y="258"/>
                    </a:lnTo>
                    <a:lnTo>
                      <a:pt x="466" y="258"/>
                    </a:lnTo>
                    <a:lnTo>
                      <a:pt x="465" y="258"/>
                    </a:lnTo>
                    <a:lnTo>
                      <a:pt x="466" y="258"/>
                    </a:lnTo>
                    <a:lnTo>
                      <a:pt x="465" y="258"/>
                    </a:lnTo>
                    <a:lnTo>
                      <a:pt x="465" y="259"/>
                    </a:lnTo>
                    <a:lnTo>
                      <a:pt x="465" y="260"/>
                    </a:lnTo>
                    <a:lnTo>
                      <a:pt x="465" y="261"/>
                    </a:lnTo>
                    <a:lnTo>
                      <a:pt x="464" y="260"/>
                    </a:lnTo>
                    <a:lnTo>
                      <a:pt x="464" y="261"/>
                    </a:lnTo>
                    <a:lnTo>
                      <a:pt x="463" y="262"/>
                    </a:lnTo>
                    <a:lnTo>
                      <a:pt x="463" y="263"/>
                    </a:lnTo>
                    <a:lnTo>
                      <a:pt x="462" y="263"/>
                    </a:lnTo>
                    <a:lnTo>
                      <a:pt x="462" y="264"/>
                    </a:lnTo>
                    <a:lnTo>
                      <a:pt x="461" y="264"/>
                    </a:lnTo>
                    <a:lnTo>
                      <a:pt x="461" y="265"/>
                    </a:lnTo>
                    <a:lnTo>
                      <a:pt x="460" y="265"/>
                    </a:lnTo>
                    <a:lnTo>
                      <a:pt x="460" y="266"/>
                    </a:lnTo>
                    <a:lnTo>
                      <a:pt x="459" y="266"/>
                    </a:lnTo>
                    <a:lnTo>
                      <a:pt x="458" y="267"/>
                    </a:lnTo>
                    <a:lnTo>
                      <a:pt x="458" y="268"/>
                    </a:lnTo>
                    <a:lnTo>
                      <a:pt x="458" y="269"/>
                    </a:lnTo>
                    <a:lnTo>
                      <a:pt x="458" y="270"/>
                    </a:lnTo>
                    <a:lnTo>
                      <a:pt x="457" y="270"/>
                    </a:lnTo>
                    <a:lnTo>
                      <a:pt x="457" y="271"/>
                    </a:lnTo>
                    <a:lnTo>
                      <a:pt x="456" y="271"/>
                    </a:lnTo>
                    <a:lnTo>
                      <a:pt x="456" y="272"/>
                    </a:lnTo>
                    <a:lnTo>
                      <a:pt x="456" y="273"/>
                    </a:lnTo>
                    <a:lnTo>
                      <a:pt x="456" y="274"/>
                    </a:lnTo>
                    <a:lnTo>
                      <a:pt x="455" y="274"/>
                    </a:lnTo>
                    <a:lnTo>
                      <a:pt x="455" y="275"/>
                    </a:lnTo>
                    <a:lnTo>
                      <a:pt x="454" y="276"/>
                    </a:lnTo>
                    <a:lnTo>
                      <a:pt x="453" y="276"/>
                    </a:lnTo>
                    <a:lnTo>
                      <a:pt x="453" y="277"/>
                    </a:lnTo>
                    <a:lnTo>
                      <a:pt x="452" y="277"/>
                    </a:lnTo>
                    <a:lnTo>
                      <a:pt x="451" y="277"/>
                    </a:lnTo>
                    <a:lnTo>
                      <a:pt x="450" y="277"/>
                    </a:lnTo>
                    <a:lnTo>
                      <a:pt x="450" y="278"/>
                    </a:lnTo>
                    <a:lnTo>
                      <a:pt x="449" y="278"/>
                    </a:lnTo>
                    <a:lnTo>
                      <a:pt x="449" y="279"/>
                    </a:lnTo>
                    <a:lnTo>
                      <a:pt x="448" y="279"/>
                    </a:lnTo>
                    <a:lnTo>
                      <a:pt x="448" y="278"/>
                    </a:lnTo>
                    <a:lnTo>
                      <a:pt x="447" y="279"/>
                    </a:lnTo>
                    <a:lnTo>
                      <a:pt x="447" y="278"/>
                    </a:lnTo>
                    <a:lnTo>
                      <a:pt x="446" y="279"/>
                    </a:lnTo>
                    <a:lnTo>
                      <a:pt x="445" y="279"/>
                    </a:lnTo>
                    <a:lnTo>
                      <a:pt x="444" y="280"/>
                    </a:lnTo>
                    <a:lnTo>
                      <a:pt x="444" y="281"/>
                    </a:lnTo>
                    <a:lnTo>
                      <a:pt x="444" y="282"/>
                    </a:lnTo>
                    <a:lnTo>
                      <a:pt x="443" y="282"/>
                    </a:lnTo>
                    <a:lnTo>
                      <a:pt x="443" y="283"/>
                    </a:lnTo>
                    <a:lnTo>
                      <a:pt x="443" y="282"/>
                    </a:lnTo>
                    <a:lnTo>
                      <a:pt x="442" y="282"/>
                    </a:lnTo>
                    <a:lnTo>
                      <a:pt x="442" y="281"/>
                    </a:lnTo>
                    <a:lnTo>
                      <a:pt x="441" y="282"/>
                    </a:lnTo>
                    <a:lnTo>
                      <a:pt x="441" y="281"/>
                    </a:lnTo>
                    <a:lnTo>
                      <a:pt x="440" y="281"/>
                    </a:lnTo>
                    <a:lnTo>
                      <a:pt x="440" y="282"/>
                    </a:lnTo>
                    <a:lnTo>
                      <a:pt x="439" y="282"/>
                    </a:lnTo>
                    <a:lnTo>
                      <a:pt x="438" y="282"/>
                    </a:lnTo>
                    <a:lnTo>
                      <a:pt x="437" y="283"/>
                    </a:lnTo>
                    <a:lnTo>
                      <a:pt x="437" y="282"/>
                    </a:lnTo>
                    <a:lnTo>
                      <a:pt x="437" y="283"/>
                    </a:lnTo>
                    <a:lnTo>
                      <a:pt x="436" y="283"/>
                    </a:lnTo>
                    <a:lnTo>
                      <a:pt x="435" y="284"/>
                    </a:lnTo>
                    <a:lnTo>
                      <a:pt x="435" y="285"/>
                    </a:lnTo>
                    <a:lnTo>
                      <a:pt x="434" y="285"/>
                    </a:lnTo>
                    <a:lnTo>
                      <a:pt x="434" y="286"/>
                    </a:lnTo>
                    <a:lnTo>
                      <a:pt x="433" y="286"/>
                    </a:lnTo>
                    <a:lnTo>
                      <a:pt x="432" y="286"/>
                    </a:lnTo>
                    <a:lnTo>
                      <a:pt x="432" y="287"/>
                    </a:lnTo>
                    <a:lnTo>
                      <a:pt x="419" y="291"/>
                    </a:lnTo>
                    <a:lnTo>
                      <a:pt x="419" y="290"/>
                    </a:lnTo>
                    <a:lnTo>
                      <a:pt x="419" y="289"/>
                    </a:lnTo>
                    <a:lnTo>
                      <a:pt x="418" y="288"/>
                    </a:lnTo>
                    <a:lnTo>
                      <a:pt x="418" y="287"/>
                    </a:lnTo>
                    <a:lnTo>
                      <a:pt x="417" y="287"/>
                    </a:lnTo>
                    <a:lnTo>
                      <a:pt x="416" y="287"/>
                    </a:lnTo>
                    <a:lnTo>
                      <a:pt x="416" y="286"/>
                    </a:lnTo>
                    <a:lnTo>
                      <a:pt x="415" y="285"/>
                    </a:lnTo>
                    <a:lnTo>
                      <a:pt x="415" y="284"/>
                    </a:lnTo>
                    <a:lnTo>
                      <a:pt x="416" y="284"/>
                    </a:lnTo>
                    <a:lnTo>
                      <a:pt x="415" y="284"/>
                    </a:lnTo>
                    <a:lnTo>
                      <a:pt x="415" y="283"/>
                    </a:lnTo>
                    <a:lnTo>
                      <a:pt x="416" y="283"/>
                    </a:lnTo>
                    <a:lnTo>
                      <a:pt x="416" y="282"/>
                    </a:lnTo>
                    <a:lnTo>
                      <a:pt x="416" y="281"/>
                    </a:lnTo>
                    <a:lnTo>
                      <a:pt x="416" y="280"/>
                    </a:lnTo>
                    <a:lnTo>
                      <a:pt x="416" y="281"/>
                    </a:lnTo>
                    <a:lnTo>
                      <a:pt x="415" y="281"/>
                    </a:lnTo>
                    <a:lnTo>
                      <a:pt x="416" y="280"/>
                    </a:lnTo>
                    <a:lnTo>
                      <a:pt x="415" y="280"/>
                    </a:lnTo>
                    <a:lnTo>
                      <a:pt x="416" y="280"/>
                    </a:lnTo>
                    <a:lnTo>
                      <a:pt x="415" y="280"/>
                    </a:lnTo>
                    <a:lnTo>
                      <a:pt x="414" y="280"/>
                    </a:lnTo>
                    <a:lnTo>
                      <a:pt x="413" y="280"/>
                    </a:lnTo>
                    <a:lnTo>
                      <a:pt x="413" y="281"/>
                    </a:lnTo>
                    <a:lnTo>
                      <a:pt x="413" y="280"/>
                    </a:lnTo>
                    <a:lnTo>
                      <a:pt x="412" y="280"/>
                    </a:lnTo>
                    <a:lnTo>
                      <a:pt x="412" y="279"/>
                    </a:lnTo>
                    <a:lnTo>
                      <a:pt x="413" y="279"/>
                    </a:lnTo>
                    <a:lnTo>
                      <a:pt x="412" y="279"/>
                    </a:lnTo>
                    <a:lnTo>
                      <a:pt x="411" y="279"/>
                    </a:lnTo>
                    <a:lnTo>
                      <a:pt x="411" y="280"/>
                    </a:lnTo>
                    <a:lnTo>
                      <a:pt x="412" y="280"/>
                    </a:lnTo>
                    <a:lnTo>
                      <a:pt x="411" y="280"/>
                    </a:lnTo>
                    <a:lnTo>
                      <a:pt x="410" y="281"/>
                    </a:lnTo>
                    <a:lnTo>
                      <a:pt x="410" y="280"/>
                    </a:lnTo>
                    <a:lnTo>
                      <a:pt x="410" y="279"/>
                    </a:lnTo>
                    <a:lnTo>
                      <a:pt x="409" y="280"/>
                    </a:lnTo>
                    <a:lnTo>
                      <a:pt x="409" y="279"/>
                    </a:lnTo>
                    <a:lnTo>
                      <a:pt x="408" y="279"/>
                    </a:lnTo>
                    <a:lnTo>
                      <a:pt x="408" y="280"/>
                    </a:lnTo>
                    <a:lnTo>
                      <a:pt x="408" y="281"/>
                    </a:lnTo>
                    <a:lnTo>
                      <a:pt x="407" y="281"/>
                    </a:lnTo>
                    <a:lnTo>
                      <a:pt x="406" y="281"/>
                    </a:lnTo>
                    <a:lnTo>
                      <a:pt x="406" y="282"/>
                    </a:lnTo>
                    <a:lnTo>
                      <a:pt x="406" y="281"/>
                    </a:lnTo>
                    <a:lnTo>
                      <a:pt x="405" y="281"/>
                    </a:lnTo>
                    <a:lnTo>
                      <a:pt x="404" y="281"/>
                    </a:lnTo>
                    <a:lnTo>
                      <a:pt x="404" y="282"/>
                    </a:lnTo>
                    <a:lnTo>
                      <a:pt x="403" y="282"/>
                    </a:lnTo>
                    <a:lnTo>
                      <a:pt x="403" y="281"/>
                    </a:lnTo>
                    <a:lnTo>
                      <a:pt x="403" y="282"/>
                    </a:lnTo>
                    <a:lnTo>
                      <a:pt x="403" y="281"/>
                    </a:lnTo>
                    <a:lnTo>
                      <a:pt x="402" y="281"/>
                    </a:lnTo>
                    <a:lnTo>
                      <a:pt x="401" y="281"/>
                    </a:lnTo>
                    <a:lnTo>
                      <a:pt x="400" y="281"/>
                    </a:lnTo>
                    <a:lnTo>
                      <a:pt x="401" y="280"/>
                    </a:lnTo>
                    <a:lnTo>
                      <a:pt x="401" y="279"/>
                    </a:lnTo>
                    <a:lnTo>
                      <a:pt x="400" y="280"/>
                    </a:lnTo>
                    <a:lnTo>
                      <a:pt x="399" y="279"/>
                    </a:lnTo>
                    <a:lnTo>
                      <a:pt x="399" y="280"/>
                    </a:lnTo>
                    <a:lnTo>
                      <a:pt x="398" y="280"/>
                    </a:lnTo>
                    <a:lnTo>
                      <a:pt x="398" y="281"/>
                    </a:lnTo>
                    <a:lnTo>
                      <a:pt x="397" y="281"/>
                    </a:lnTo>
                    <a:lnTo>
                      <a:pt x="396" y="281"/>
                    </a:lnTo>
                    <a:lnTo>
                      <a:pt x="396" y="280"/>
                    </a:lnTo>
                    <a:lnTo>
                      <a:pt x="395" y="280"/>
                    </a:lnTo>
                    <a:lnTo>
                      <a:pt x="395" y="279"/>
                    </a:lnTo>
                    <a:lnTo>
                      <a:pt x="394" y="279"/>
                    </a:lnTo>
                    <a:lnTo>
                      <a:pt x="393" y="279"/>
                    </a:lnTo>
                    <a:lnTo>
                      <a:pt x="392" y="279"/>
                    </a:lnTo>
                    <a:lnTo>
                      <a:pt x="391" y="279"/>
                    </a:lnTo>
                    <a:lnTo>
                      <a:pt x="391" y="278"/>
                    </a:lnTo>
                    <a:lnTo>
                      <a:pt x="391" y="279"/>
                    </a:lnTo>
                    <a:lnTo>
                      <a:pt x="390" y="278"/>
                    </a:lnTo>
                    <a:lnTo>
                      <a:pt x="389" y="279"/>
                    </a:lnTo>
                    <a:lnTo>
                      <a:pt x="388" y="279"/>
                    </a:lnTo>
                    <a:lnTo>
                      <a:pt x="387" y="279"/>
                    </a:lnTo>
                    <a:lnTo>
                      <a:pt x="388" y="278"/>
                    </a:lnTo>
                    <a:lnTo>
                      <a:pt x="387" y="278"/>
                    </a:lnTo>
                    <a:lnTo>
                      <a:pt x="386" y="279"/>
                    </a:lnTo>
                    <a:lnTo>
                      <a:pt x="386" y="278"/>
                    </a:lnTo>
                    <a:lnTo>
                      <a:pt x="386" y="279"/>
                    </a:lnTo>
                    <a:lnTo>
                      <a:pt x="385" y="279"/>
                    </a:lnTo>
                    <a:lnTo>
                      <a:pt x="385" y="278"/>
                    </a:lnTo>
                    <a:lnTo>
                      <a:pt x="386" y="278"/>
                    </a:lnTo>
                    <a:lnTo>
                      <a:pt x="385" y="278"/>
                    </a:lnTo>
                    <a:lnTo>
                      <a:pt x="384" y="278"/>
                    </a:lnTo>
                    <a:lnTo>
                      <a:pt x="383" y="278"/>
                    </a:lnTo>
                    <a:lnTo>
                      <a:pt x="383" y="277"/>
                    </a:lnTo>
                    <a:lnTo>
                      <a:pt x="382" y="277"/>
                    </a:lnTo>
                    <a:lnTo>
                      <a:pt x="381" y="277"/>
                    </a:lnTo>
                    <a:lnTo>
                      <a:pt x="380" y="278"/>
                    </a:lnTo>
                    <a:lnTo>
                      <a:pt x="380" y="277"/>
                    </a:lnTo>
                    <a:lnTo>
                      <a:pt x="379" y="277"/>
                    </a:lnTo>
                    <a:lnTo>
                      <a:pt x="378" y="277"/>
                    </a:lnTo>
                    <a:lnTo>
                      <a:pt x="378" y="278"/>
                    </a:lnTo>
                    <a:lnTo>
                      <a:pt x="377" y="277"/>
                    </a:lnTo>
                    <a:lnTo>
                      <a:pt x="376" y="277"/>
                    </a:lnTo>
                    <a:lnTo>
                      <a:pt x="376" y="278"/>
                    </a:lnTo>
                    <a:lnTo>
                      <a:pt x="375" y="277"/>
                    </a:lnTo>
                    <a:lnTo>
                      <a:pt x="375" y="278"/>
                    </a:lnTo>
                    <a:lnTo>
                      <a:pt x="374" y="278"/>
                    </a:lnTo>
                    <a:lnTo>
                      <a:pt x="374" y="277"/>
                    </a:lnTo>
                    <a:lnTo>
                      <a:pt x="374" y="278"/>
                    </a:lnTo>
                    <a:lnTo>
                      <a:pt x="373" y="278"/>
                    </a:lnTo>
                    <a:lnTo>
                      <a:pt x="373" y="277"/>
                    </a:lnTo>
                    <a:lnTo>
                      <a:pt x="372" y="277"/>
                    </a:lnTo>
                    <a:lnTo>
                      <a:pt x="371" y="277"/>
                    </a:lnTo>
                    <a:lnTo>
                      <a:pt x="371" y="278"/>
                    </a:lnTo>
                    <a:lnTo>
                      <a:pt x="371" y="277"/>
                    </a:lnTo>
                    <a:lnTo>
                      <a:pt x="370" y="278"/>
                    </a:lnTo>
                    <a:lnTo>
                      <a:pt x="370" y="277"/>
                    </a:lnTo>
                    <a:lnTo>
                      <a:pt x="369" y="277"/>
                    </a:lnTo>
                    <a:lnTo>
                      <a:pt x="369" y="278"/>
                    </a:lnTo>
                    <a:lnTo>
                      <a:pt x="369" y="277"/>
                    </a:lnTo>
                    <a:lnTo>
                      <a:pt x="368" y="277"/>
                    </a:lnTo>
                    <a:lnTo>
                      <a:pt x="368" y="278"/>
                    </a:lnTo>
                    <a:lnTo>
                      <a:pt x="368" y="277"/>
                    </a:lnTo>
                    <a:lnTo>
                      <a:pt x="367" y="277"/>
                    </a:lnTo>
                    <a:lnTo>
                      <a:pt x="366" y="277"/>
                    </a:lnTo>
                    <a:lnTo>
                      <a:pt x="366" y="278"/>
                    </a:lnTo>
                    <a:lnTo>
                      <a:pt x="366" y="277"/>
                    </a:lnTo>
                    <a:lnTo>
                      <a:pt x="366" y="276"/>
                    </a:lnTo>
                    <a:lnTo>
                      <a:pt x="365" y="276"/>
                    </a:lnTo>
                    <a:lnTo>
                      <a:pt x="365" y="277"/>
                    </a:lnTo>
                    <a:lnTo>
                      <a:pt x="365" y="276"/>
                    </a:lnTo>
                    <a:lnTo>
                      <a:pt x="364" y="276"/>
                    </a:lnTo>
                    <a:lnTo>
                      <a:pt x="364" y="277"/>
                    </a:lnTo>
                    <a:lnTo>
                      <a:pt x="363" y="277"/>
                    </a:lnTo>
                    <a:lnTo>
                      <a:pt x="362" y="277"/>
                    </a:lnTo>
                    <a:lnTo>
                      <a:pt x="362" y="278"/>
                    </a:lnTo>
                    <a:lnTo>
                      <a:pt x="361" y="278"/>
                    </a:lnTo>
                    <a:lnTo>
                      <a:pt x="360" y="278"/>
                    </a:lnTo>
                    <a:lnTo>
                      <a:pt x="360" y="279"/>
                    </a:lnTo>
                    <a:lnTo>
                      <a:pt x="359" y="278"/>
                    </a:lnTo>
                    <a:lnTo>
                      <a:pt x="358" y="278"/>
                    </a:lnTo>
                    <a:lnTo>
                      <a:pt x="358" y="277"/>
                    </a:lnTo>
                    <a:lnTo>
                      <a:pt x="358" y="278"/>
                    </a:lnTo>
                    <a:lnTo>
                      <a:pt x="357" y="278"/>
                    </a:lnTo>
                    <a:lnTo>
                      <a:pt x="357" y="277"/>
                    </a:lnTo>
                    <a:lnTo>
                      <a:pt x="356" y="278"/>
                    </a:lnTo>
                    <a:lnTo>
                      <a:pt x="356" y="277"/>
                    </a:lnTo>
                    <a:lnTo>
                      <a:pt x="356" y="278"/>
                    </a:lnTo>
                    <a:lnTo>
                      <a:pt x="355" y="278"/>
                    </a:lnTo>
                    <a:lnTo>
                      <a:pt x="355" y="279"/>
                    </a:lnTo>
                    <a:lnTo>
                      <a:pt x="354" y="279"/>
                    </a:lnTo>
                    <a:lnTo>
                      <a:pt x="354" y="278"/>
                    </a:lnTo>
                    <a:lnTo>
                      <a:pt x="353" y="278"/>
                    </a:lnTo>
                    <a:lnTo>
                      <a:pt x="352" y="278"/>
                    </a:lnTo>
                    <a:lnTo>
                      <a:pt x="351" y="278"/>
                    </a:lnTo>
                    <a:lnTo>
                      <a:pt x="352" y="278"/>
                    </a:lnTo>
                    <a:lnTo>
                      <a:pt x="351" y="279"/>
                    </a:lnTo>
                    <a:lnTo>
                      <a:pt x="351" y="278"/>
                    </a:lnTo>
                    <a:lnTo>
                      <a:pt x="350" y="278"/>
                    </a:lnTo>
                    <a:lnTo>
                      <a:pt x="350" y="279"/>
                    </a:lnTo>
                    <a:lnTo>
                      <a:pt x="349" y="279"/>
                    </a:lnTo>
                    <a:lnTo>
                      <a:pt x="348" y="279"/>
                    </a:lnTo>
                    <a:lnTo>
                      <a:pt x="348" y="280"/>
                    </a:lnTo>
                    <a:lnTo>
                      <a:pt x="346" y="279"/>
                    </a:lnTo>
                    <a:lnTo>
                      <a:pt x="345" y="280"/>
                    </a:lnTo>
                    <a:lnTo>
                      <a:pt x="344" y="280"/>
                    </a:lnTo>
                    <a:lnTo>
                      <a:pt x="343" y="281"/>
                    </a:lnTo>
                    <a:lnTo>
                      <a:pt x="342" y="281"/>
                    </a:lnTo>
                    <a:lnTo>
                      <a:pt x="341" y="281"/>
                    </a:lnTo>
                    <a:lnTo>
                      <a:pt x="340" y="281"/>
                    </a:lnTo>
                    <a:lnTo>
                      <a:pt x="339" y="280"/>
                    </a:lnTo>
                    <a:lnTo>
                      <a:pt x="339" y="279"/>
                    </a:lnTo>
                    <a:lnTo>
                      <a:pt x="338" y="279"/>
                    </a:lnTo>
                    <a:lnTo>
                      <a:pt x="337" y="279"/>
                    </a:lnTo>
                    <a:lnTo>
                      <a:pt x="337" y="278"/>
                    </a:lnTo>
                    <a:lnTo>
                      <a:pt x="338" y="278"/>
                    </a:lnTo>
                    <a:lnTo>
                      <a:pt x="337" y="278"/>
                    </a:lnTo>
                    <a:lnTo>
                      <a:pt x="336" y="278"/>
                    </a:lnTo>
                    <a:lnTo>
                      <a:pt x="335" y="278"/>
                    </a:lnTo>
                    <a:lnTo>
                      <a:pt x="334" y="278"/>
                    </a:lnTo>
                    <a:lnTo>
                      <a:pt x="333" y="278"/>
                    </a:lnTo>
                    <a:lnTo>
                      <a:pt x="332" y="278"/>
                    </a:lnTo>
                    <a:lnTo>
                      <a:pt x="331" y="278"/>
                    </a:lnTo>
                    <a:lnTo>
                      <a:pt x="330" y="278"/>
                    </a:lnTo>
                    <a:lnTo>
                      <a:pt x="329" y="278"/>
                    </a:lnTo>
                    <a:lnTo>
                      <a:pt x="327" y="278"/>
                    </a:lnTo>
                    <a:lnTo>
                      <a:pt x="326" y="278"/>
                    </a:lnTo>
                    <a:lnTo>
                      <a:pt x="326" y="279"/>
                    </a:lnTo>
                    <a:lnTo>
                      <a:pt x="326" y="278"/>
                    </a:lnTo>
                    <a:lnTo>
                      <a:pt x="325" y="278"/>
                    </a:lnTo>
                    <a:lnTo>
                      <a:pt x="324" y="278"/>
                    </a:lnTo>
                    <a:lnTo>
                      <a:pt x="323" y="278"/>
                    </a:lnTo>
                    <a:lnTo>
                      <a:pt x="323" y="279"/>
                    </a:lnTo>
                    <a:lnTo>
                      <a:pt x="322" y="280"/>
                    </a:lnTo>
                    <a:lnTo>
                      <a:pt x="321" y="280"/>
                    </a:lnTo>
                    <a:lnTo>
                      <a:pt x="321" y="281"/>
                    </a:lnTo>
                    <a:lnTo>
                      <a:pt x="320" y="281"/>
                    </a:lnTo>
                    <a:lnTo>
                      <a:pt x="319" y="281"/>
                    </a:lnTo>
                    <a:lnTo>
                      <a:pt x="319" y="282"/>
                    </a:lnTo>
                    <a:lnTo>
                      <a:pt x="319" y="281"/>
                    </a:lnTo>
                    <a:lnTo>
                      <a:pt x="319" y="282"/>
                    </a:lnTo>
                    <a:lnTo>
                      <a:pt x="318" y="282"/>
                    </a:lnTo>
                    <a:lnTo>
                      <a:pt x="318" y="283"/>
                    </a:lnTo>
                    <a:lnTo>
                      <a:pt x="317" y="282"/>
                    </a:lnTo>
                    <a:lnTo>
                      <a:pt x="317" y="283"/>
                    </a:lnTo>
                    <a:lnTo>
                      <a:pt x="316" y="283"/>
                    </a:lnTo>
                    <a:lnTo>
                      <a:pt x="315" y="284"/>
                    </a:lnTo>
                    <a:lnTo>
                      <a:pt x="315" y="283"/>
                    </a:lnTo>
                    <a:lnTo>
                      <a:pt x="315" y="284"/>
                    </a:lnTo>
                    <a:lnTo>
                      <a:pt x="314" y="284"/>
                    </a:lnTo>
                    <a:lnTo>
                      <a:pt x="314" y="283"/>
                    </a:lnTo>
                    <a:lnTo>
                      <a:pt x="313" y="284"/>
                    </a:lnTo>
                    <a:lnTo>
                      <a:pt x="312" y="285"/>
                    </a:lnTo>
                    <a:lnTo>
                      <a:pt x="312" y="284"/>
                    </a:lnTo>
                    <a:lnTo>
                      <a:pt x="312" y="285"/>
                    </a:lnTo>
                    <a:lnTo>
                      <a:pt x="311" y="285"/>
                    </a:lnTo>
                    <a:lnTo>
                      <a:pt x="311" y="286"/>
                    </a:lnTo>
                    <a:lnTo>
                      <a:pt x="310" y="286"/>
                    </a:lnTo>
                    <a:lnTo>
                      <a:pt x="310" y="287"/>
                    </a:lnTo>
                    <a:lnTo>
                      <a:pt x="309" y="287"/>
                    </a:lnTo>
                    <a:lnTo>
                      <a:pt x="308" y="288"/>
                    </a:lnTo>
                    <a:lnTo>
                      <a:pt x="307" y="288"/>
                    </a:lnTo>
                    <a:lnTo>
                      <a:pt x="306" y="288"/>
                    </a:lnTo>
                    <a:lnTo>
                      <a:pt x="305" y="289"/>
                    </a:lnTo>
                    <a:lnTo>
                      <a:pt x="306" y="289"/>
                    </a:lnTo>
                    <a:lnTo>
                      <a:pt x="305" y="289"/>
                    </a:lnTo>
                    <a:lnTo>
                      <a:pt x="304" y="289"/>
                    </a:lnTo>
                    <a:lnTo>
                      <a:pt x="303" y="289"/>
                    </a:lnTo>
                    <a:lnTo>
                      <a:pt x="302" y="289"/>
                    </a:lnTo>
                    <a:lnTo>
                      <a:pt x="301" y="289"/>
                    </a:lnTo>
                    <a:lnTo>
                      <a:pt x="300" y="289"/>
                    </a:lnTo>
                    <a:lnTo>
                      <a:pt x="300" y="290"/>
                    </a:lnTo>
                    <a:lnTo>
                      <a:pt x="300" y="289"/>
                    </a:lnTo>
                    <a:lnTo>
                      <a:pt x="300" y="290"/>
                    </a:lnTo>
                    <a:lnTo>
                      <a:pt x="299" y="290"/>
                    </a:lnTo>
                    <a:lnTo>
                      <a:pt x="298" y="290"/>
                    </a:lnTo>
                    <a:lnTo>
                      <a:pt x="298" y="291"/>
                    </a:lnTo>
                    <a:lnTo>
                      <a:pt x="297" y="291"/>
                    </a:lnTo>
                    <a:lnTo>
                      <a:pt x="296" y="291"/>
                    </a:lnTo>
                    <a:lnTo>
                      <a:pt x="295" y="291"/>
                    </a:lnTo>
                    <a:lnTo>
                      <a:pt x="294" y="291"/>
                    </a:lnTo>
                    <a:lnTo>
                      <a:pt x="293" y="291"/>
                    </a:lnTo>
                    <a:lnTo>
                      <a:pt x="293" y="290"/>
                    </a:lnTo>
                    <a:lnTo>
                      <a:pt x="293" y="291"/>
                    </a:lnTo>
                    <a:lnTo>
                      <a:pt x="292" y="291"/>
                    </a:lnTo>
                    <a:lnTo>
                      <a:pt x="291" y="291"/>
                    </a:lnTo>
                    <a:lnTo>
                      <a:pt x="291" y="290"/>
                    </a:lnTo>
                    <a:lnTo>
                      <a:pt x="290" y="290"/>
                    </a:lnTo>
                    <a:lnTo>
                      <a:pt x="289" y="290"/>
                    </a:lnTo>
                    <a:lnTo>
                      <a:pt x="289" y="289"/>
                    </a:lnTo>
                    <a:lnTo>
                      <a:pt x="289" y="290"/>
                    </a:lnTo>
                    <a:lnTo>
                      <a:pt x="289" y="289"/>
                    </a:lnTo>
                    <a:lnTo>
                      <a:pt x="288" y="289"/>
                    </a:lnTo>
                    <a:lnTo>
                      <a:pt x="287" y="289"/>
                    </a:lnTo>
                    <a:lnTo>
                      <a:pt x="286" y="289"/>
                    </a:lnTo>
                    <a:lnTo>
                      <a:pt x="286" y="288"/>
                    </a:lnTo>
                    <a:lnTo>
                      <a:pt x="287" y="288"/>
                    </a:lnTo>
                    <a:lnTo>
                      <a:pt x="286" y="288"/>
                    </a:lnTo>
                    <a:lnTo>
                      <a:pt x="286" y="287"/>
                    </a:lnTo>
                    <a:lnTo>
                      <a:pt x="285" y="286"/>
                    </a:lnTo>
                    <a:lnTo>
                      <a:pt x="284" y="285"/>
                    </a:lnTo>
                    <a:lnTo>
                      <a:pt x="284" y="286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2" y="283"/>
                    </a:lnTo>
                    <a:lnTo>
                      <a:pt x="281" y="283"/>
                    </a:lnTo>
                    <a:lnTo>
                      <a:pt x="280" y="283"/>
                    </a:lnTo>
                    <a:lnTo>
                      <a:pt x="280" y="282"/>
                    </a:lnTo>
                    <a:lnTo>
                      <a:pt x="279" y="282"/>
                    </a:lnTo>
                    <a:lnTo>
                      <a:pt x="279" y="281"/>
                    </a:lnTo>
                    <a:lnTo>
                      <a:pt x="272" y="287"/>
                    </a:lnTo>
                    <a:lnTo>
                      <a:pt x="271" y="264"/>
                    </a:lnTo>
                    <a:lnTo>
                      <a:pt x="270" y="237"/>
                    </a:lnTo>
                    <a:lnTo>
                      <a:pt x="269" y="216"/>
                    </a:lnTo>
                    <a:lnTo>
                      <a:pt x="268" y="195"/>
                    </a:lnTo>
                    <a:lnTo>
                      <a:pt x="269" y="194"/>
                    </a:lnTo>
                    <a:lnTo>
                      <a:pt x="270" y="193"/>
                    </a:lnTo>
                    <a:lnTo>
                      <a:pt x="270" y="194"/>
                    </a:lnTo>
                    <a:lnTo>
                      <a:pt x="271" y="194"/>
                    </a:lnTo>
                    <a:lnTo>
                      <a:pt x="271" y="193"/>
                    </a:lnTo>
                    <a:lnTo>
                      <a:pt x="271" y="192"/>
                    </a:lnTo>
                    <a:lnTo>
                      <a:pt x="272" y="192"/>
                    </a:lnTo>
                    <a:lnTo>
                      <a:pt x="273" y="192"/>
                    </a:lnTo>
                    <a:lnTo>
                      <a:pt x="274" y="192"/>
                    </a:lnTo>
                    <a:lnTo>
                      <a:pt x="274" y="191"/>
                    </a:lnTo>
                    <a:lnTo>
                      <a:pt x="274" y="190"/>
                    </a:lnTo>
                    <a:lnTo>
                      <a:pt x="274" y="189"/>
                    </a:lnTo>
                    <a:lnTo>
                      <a:pt x="275" y="189"/>
                    </a:lnTo>
                    <a:lnTo>
                      <a:pt x="275" y="188"/>
                    </a:lnTo>
                    <a:lnTo>
                      <a:pt x="275" y="187"/>
                    </a:lnTo>
                    <a:lnTo>
                      <a:pt x="275" y="186"/>
                    </a:lnTo>
                    <a:lnTo>
                      <a:pt x="274" y="184"/>
                    </a:lnTo>
                    <a:lnTo>
                      <a:pt x="273" y="183"/>
                    </a:lnTo>
                    <a:lnTo>
                      <a:pt x="272" y="183"/>
                    </a:lnTo>
                    <a:lnTo>
                      <a:pt x="272" y="182"/>
                    </a:lnTo>
                    <a:lnTo>
                      <a:pt x="271" y="182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71" y="181"/>
                    </a:lnTo>
                    <a:lnTo>
                      <a:pt x="270" y="180"/>
                    </a:lnTo>
                    <a:lnTo>
                      <a:pt x="270" y="179"/>
                    </a:lnTo>
                    <a:lnTo>
                      <a:pt x="269" y="179"/>
                    </a:lnTo>
                    <a:lnTo>
                      <a:pt x="269" y="178"/>
                    </a:lnTo>
                    <a:lnTo>
                      <a:pt x="270" y="178"/>
                    </a:lnTo>
                    <a:lnTo>
                      <a:pt x="270" y="177"/>
                    </a:lnTo>
                    <a:lnTo>
                      <a:pt x="270" y="176"/>
                    </a:lnTo>
                    <a:lnTo>
                      <a:pt x="270" y="175"/>
                    </a:lnTo>
                    <a:lnTo>
                      <a:pt x="269" y="175"/>
                    </a:lnTo>
                    <a:lnTo>
                      <a:pt x="269" y="174"/>
                    </a:lnTo>
                    <a:lnTo>
                      <a:pt x="270" y="174"/>
                    </a:lnTo>
                    <a:lnTo>
                      <a:pt x="270" y="175"/>
                    </a:lnTo>
                    <a:lnTo>
                      <a:pt x="271" y="175"/>
                    </a:lnTo>
                    <a:lnTo>
                      <a:pt x="272" y="175"/>
                    </a:lnTo>
                    <a:lnTo>
                      <a:pt x="272" y="176"/>
                    </a:lnTo>
                    <a:lnTo>
                      <a:pt x="273" y="175"/>
                    </a:lnTo>
                    <a:lnTo>
                      <a:pt x="272" y="175"/>
                    </a:lnTo>
                    <a:lnTo>
                      <a:pt x="272" y="174"/>
                    </a:lnTo>
                    <a:lnTo>
                      <a:pt x="272" y="173"/>
                    </a:lnTo>
                    <a:lnTo>
                      <a:pt x="272" y="172"/>
                    </a:lnTo>
                    <a:lnTo>
                      <a:pt x="272" y="173"/>
                    </a:lnTo>
                    <a:lnTo>
                      <a:pt x="273" y="173"/>
                    </a:lnTo>
                    <a:lnTo>
                      <a:pt x="274" y="173"/>
                    </a:lnTo>
                    <a:lnTo>
                      <a:pt x="274" y="172"/>
                    </a:lnTo>
                    <a:lnTo>
                      <a:pt x="273" y="172"/>
                    </a:lnTo>
                    <a:lnTo>
                      <a:pt x="273" y="171"/>
                    </a:lnTo>
                    <a:lnTo>
                      <a:pt x="274" y="171"/>
                    </a:lnTo>
                    <a:lnTo>
                      <a:pt x="274" y="170"/>
                    </a:lnTo>
                    <a:lnTo>
                      <a:pt x="275" y="170"/>
                    </a:lnTo>
                    <a:lnTo>
                      <a:pt x="275" y="169"/>
                    </a:lnTo>
                    <a:lnTo>
                      <a:pt x="276" y="169"/>
                    </a:lnTo>
                    <a:lnTo>
                      <a:pt x="276" y="170"/>
                    </a:lnTo>
                    <a:lnTo>
                      <a:pt x="277" y="170"/>
                    </a:lnTo>
                    <a:lnTo>
                      <a:pt x="276" y="169"/>
                    </a:lnTo>
                    <a:lnTo>
                      <a:pt x="275" y="168"/>
                    </a:lnTo>
                    <a:lnTo>
                      <a:pt x="275" y="167"/>
                    </a:lnTo>
                    <a:lnTo>
                      <a:pt x="275" y="168"/>
                    </a:lnTo>
                    <a:lnTo>
                      <a:pt x="274" y="167"/>
                    </a:lnTo>
                    <a:lnTo>
                      <a:pt x="275" y="167"/>
                    </a:lnTo>
                    <a:lnTo>
                      <a:pt x="276" y="167"/>
                    </a:lnTo>
                    <a:lnTo>
                      <a:pt x="276" y="166"/>
                    </a:lnTo>
                    <a:lnTo>
                      <a:pt x="276" y="165"/>
                    </a:lnTo>
                    <a:lnTo>
                      <a:pt x="277" y="165"/>
                    </a:lnTo>
                    <a:lnTo>
                      <a:pt x="277" y="164"/>
                    </a:lnTo>
                    <a:lnTo>
                      <a:pt x="276" y="164"/>
                    </a:lnTo>
                    <a:lnTo>
                      <a:pt x="275" y="164"/>
                    </a:lnTo>
                    <a:lnTo>
                      <a:pt x="275" y="165"/>
                    </a:lnTo>
                    <a:lnTo>
                      <a:pt x="274" y="165"/>
                    </a:lnTo>
                    <a:lnTo>
                      <a:pt x="274" y="164"/>
                    </a:lnTo>
                    <a:lnTo>
                      <a:pt x="274" y="165"/>
                    </a:lnTo>
                    <a:lnTo>
                      <a:pt x="273" y="165"/>
                    </a:lnTo>
                    <a:lnTo>
                      <a:pt x="274" y="165"/>
                    </a:lnTo>
                    <a:lnTo>
                      <a:pt x="273" y="164"/>
                    </a:lnTo>
                    <a:lnTo>
                      <a:pt x="272" y="165"/>
                    </a:lnTo>
                    <a:lnTo>
                      <a:pt x="272" y="164"/>
                    </a:lnTo>
                    <a:lnTo>
                      <a:pt x="272" y="165"/>
                    </a:lnTo>
                    <a:lnTo>
                      <a:pt x="271" y="165"/>
                    </a:lnTo>
                    <a:lnTo>
                      <a:pt x="271" y="164"/>
                    </a:lnTo>
                    <a:lnTo>
                      <a:pt x="271" y="165"/>
                    </a:lnTo>
                    <a:lnTo>
                      <a:pt x="270" y="165"/>
                    </a:lnTo>
                    <a:lnTo>
                      <a:pt x="270" y="166"/>
                    </a:lnTo>
                    <a:lnTo>
                      <a:pt x="269" y="166"/>
                    </a:lnTo>
                    <a:lnTo>
                      <a:pt x="269" y="165"/>
                    </a:lnTo>
                    <a:lnTo>
                      <a:pt x="269" y="166"/>
                    </a:lnTo>
                    <a:lnTo>
                      <a:pt x="269" y="167"/>
                    </a:lnTo>
                    <a:lnTo>
                      <a:pt x="268" y="167"/>
                    </a:lnTo>
                    <a:lnTo>
                      <a:pt x="268" y="168"/>
                    </a:lnTo>
                    <a:lnTo>
                      <a:pt x="267" y="168"/>
                    </a:lnTo>
                    <a:lnTo>
                      <a:pt x="267" y="169"/>
                    </a:lnTo>
                    <a:lnTo>
                      <a:pt x="266" y="169"/>
                    </a:lnTo>
                    <a:lnTo>
                      <a:pt x="266" y="170"/>
                    </a:lnTo>
                    <a:lnTo>
                      <a:pt x="267" y="170"/>
                    </a:lnTo>
                    <a:lnTo>
                      <a:pt x="266" y="170"/>
                    </a:lnTo>
                    <a:lnTo>
                      <a:pt x="265" y="170"/>
                    </a:lnTo>
                    <a:lnTo>
                      <a:pt x="265" y="171"/>
                    </a:lnTo>
                    <a:lnTo>
                      <a:pt x="265" y="172"/>
                    </a:lnTo>
                    <a:lnTo>
                      <a:pt x="264" y="172"/>
                    </a:lnTo>
                    <a:lnTo>
                      <a:pt x="264" y="173"/>
                    </a:lnTo>
                    <a:lnTo>
                      <a:pt x="263" y="173"/>
                    </a:lnTo>
                    <a:lnTo>
                      <a:pt x="262" y="173"/>
                    </a:lnTo>
                    <a:lnTo>
                      <a:pt x="261" y="174"/>
                    </a:lnTo>
                    <a:lnTo>
                      <a:pt x="260" y="174"/>
                    </a:lnTo>
                    <a:lnTo>
                      <a:pt x="260" y="175"/>
                    </a:lnTo>
                    <a:lnTo>
                      <a:pt x="259" y="176"/>
                    </a:lnTo>
                    <a:lnTo>
                      <a:pt x="259" y="175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7" y="176"/>
                    </a:lnTo>
                    <a:lnTo>
                      <a:pt x="258" y="176"/>
                    </a:lnTo>
                    <a:lnTo>
                      <a:pt x="257" y="176"/>
                    </a:lnTo>
                    <a:lnTo>
                      <a:pt x="257" y="177"/>
                    </a:lnTo>
                    <a:lnTo>
                      <a:pt x="257" y="178"/>
                    </a:lnTo>
                    <a:lnTo>
                      <a:pt x="257" y="179"/>
                    </a:lnTo>
                    <a:lnTo>
                      <a:pt x="256" y="179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4" y="181"/>
                    </a:lnTo>
                    <a:lnTo>
                      <a:pt x="255" y="181"/>
                    </a:lnTo>
                    <a:lnTo>
                      <a:pt x="254" y="181"/>
                    </a:lnTo>
                    <a:lnTo>
                      <a:pt x="254" y="182"/>
                    </a:lnTo>
                    <a:lnTo>
                      <a:pt x="253" y="182"/>
                    </a:lnTo>
                    <a:lnTo>
                      <a:pt x="252" y="182"/>
                    </a:lnTo>
                    <a:lnTo>
                      <a:pt x="251" y="182"/>
                    </a:lnTo>
                    <a:lnTo>
                      <a:pt x="251" y="183"/>
                    </a:lnTo>
                    <a:lnTo>
                      <a:pt x="250" y="183"/>
                    </a:lnTo>
                    <a:lnTo>
                      <a:pt x="249" y="184"/>
                    </a:lnTo>
                    <a:lnTo>
                      <a:pt x="248" y="184"/>
                    </a:lnTo>
                    <a:lnTo>
                      <a:pt x="248" y="185"/>
                    </a:lnTo>
                    <a:lnTo>
                      <a:pt x="248" y="186"/>
                    </a:lnTo>
                    <a:lnTo>
                      <a:pt x="247" y="186"/>
                    </a:lnTo>
                    <a:lnTo>
                      <a:pt x="247" y="187"/>
                    </a:lnTo>
                    <a:lnTo>
                      <a:pt x="246" y="188"/>
                    </a:lnTo>
                    <a:lnTo>
                      <a:pt x="246" y="189"/>
                    </a:lnTo>
                    <a:lnTo>
                      <a:pt x="245" y="189"/>
                    </a:lnTo>
                    <a:lnTo>
                      <a:pt x="245" y="190"/>
                    </a:lnTo>
                    <a:lnTo>
                      <a:pt x="244" y="190"/>
                    </a:lnTo>
                    <a:lnTo>
                      <a:pt x="243" y="190"/>
                    </a:lnTo>
                    <a:lnTo>
                      <a:pt x="242" y="191"/>
                    </a:lnTo>
                    <a:lnTo>
                      <a:pt x="241" y="191"/>
                    </a:lnTo>
                    <a:lnTo>
                      <a:pt x="240" y="194"/>
                    </a:lnTo>
                    <a:lnTo>
                      <a:pt x="240" y="195"/>
                    </a:lnTo>
                    <a:lnTo>
                      <a:pt x="239" y="195"/>
                    </a:lnTo>
                    <a:lnTo>
                      <a:pt x="240" y="195"/>
                    </a:lnTo>
                    <a:lnTo>
                      <a:pt x="239" y="196"/>
                    </a:lnTo>
                    <a:lnTo>
                      <a:pt x="238" y="196"/>
                    </a:lnTo>
                    <a:lnTo>
                      <a:pt x="237" y="196"/>
                    </a:lnTo>
                    <a:lnTo>
                      <a:pt x="236" y="196"/>
                    </a:lnTo>
                    <a:lnTo>
                      <a:pt x="235" y="196"/>
                    </a:lnTo>
                    <a:lnTo>
                      <a:pt x="235" y="197"/>
                    </a:lnTo>
                    <a:lnTo>
                      <a:pt x="234" y="197"/>
                    </a:lnTo>
                    <a:lnTo>
                      <a:pt x="233" y="198"/>
                    </a:lnTo>
                    <a:lnTo>
                      <a:pt x="231" y="198"/>
                    </a:lnTo>
                    <a:lnTo>
                      <a:pt x="230" y="198"/>
                    </a:lnTo>
                    <a:lnTo>
                      <a:pt x="230" y="199"/>
                    </a:lnTo>
                    <a:lnTo>
                      <a:pt x="229" y="199"/>
                    </a:lnTo>
                    <a:lnTo>
                      <a:pt x="229" y="200"/>
                    </a:lnTo>
                    <a:lnTo>
                      <a:pt x="227" y="202"/>
                    </a:lnTo>
                    <a:lnTo>
                      <a:pt x="226" y="203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5" y="207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2" y="209"/>
                    </a:lnTo>
                    <a:lnTo>
                      <a:pt x="221" y="209"/>
                    </a:lnTo>
                    <a:lnTo>
                      <a:pt x="220" y="209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1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3" y="210"/>
                    </a:lnTo>
                    <a:lnTo>
                      <a:pt x="212" y="211"/>
                    </a:lnTo>
                    <a:lnTo>
                      <a:pt x="211" y="212"/>
                    </a:lnTo>
                    <a:lnTo>
                      <a:pt x="211" y="213"/>
                    </a:lnTo>
                    <a:lnTo>
                      <a:pt x="177" y="215"/>
                    </a:lnTo>
                    <a:lnTo>
                      <a:pt x="163" y="215"/>
                    </a:lnTo>
                    <a:lnTo>
                      <a:pt x="149" y="216"/>
                    </a:lnTo>
                    <a:lnTo>
                      <a:pt x="149" y="215"/>
                    </a:lnTo>
                    <a:lnTo>
                      <a:pt x="150" y="215"/>
                    </a:lnTo>
                    <a:lnTo>
                      <a:pt x="150" y="214"/>
                    </a:lnTo>
                    <a:lnTo>
                      <a:pt x="150" y="213"/>
                    </a:lnTo>
                    <a:lnTo>
                      <a:pt x="150" y="211"/>
                    </a:lnTo>
                    <a:lnTo>
                      <a:pt x="149" y="211"/>
                    </a:lnTo>
                    <a:lnTo>
                      <a:pt x="149" y="210"/>
                    </a:lnTo>
                    <a:lnTo>
                      <a:pt x="150" y="210"/>
                    </a:lnTo>
                    <a:lnTo>
                      <a:pt x="150" y="209"/>
                    </a:lnTo>
                    <a:lnTo>
                      <a:pt x="150" y="208"/>
                    </a:lnTo>
                    <a:lnTo>
                      <a:pt x="151" y="207"/>
                    </a:lnTo>
                    <a:lnTo>
                      <a:pt x="151" y="206"/>
                    </a:lnTo>
                    <a:lnTo>
                      <a:pt x="150" y="206"/>
                    </a:lnTo>
                    <a:lnTo>
                      <a:pt x="150" y="205"/>
                    </a:lnTo>
                    <a:lnTo>
                      <a:pt x="150" y="204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50" y="202"/>
                    </a:lnTo>
                    <a:lnTo>
                      <a:pt x="150" y="201"/>
                    </a:lnTo>
                    <a:lnTo>
                      <a:pt x="150" y="200"/>
                    </a:lnTo>
                    <a:lnTo>
                      <a:pt x="148" y="199"/>
                    </a:lnTo>
                    <a:lnTo>
                      <a:pt x="146" y="199"/>
                    </a:lnTo>
                    <a:lnTo>
                      <a:pt x="145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1" y="196"/>
                    </a:lnTo>
                    <a:lnTo>
                      <a:pt x="142" y="195"/>
                    </a:lnTo>
                    <a:lnTo>
                      <a:pt x="141" y="195"/>
                    </a:lnTo>
                    <a:lnTo>
                      <a:pt x="141" y="194"/>
                    </a:lnTo>
                    <a:lnTo>
                      <a:pt x="142" y="194"/>
                    </a:lnTo>
                    <a:lnTo>
                      <a:pt x="142" y="193"/>
                    </a:lnTo>
                    <a:lnTo>
                      <a:pt x="142" y="192"/>
                    </a:lnTo>
                    <a:lnTo>
                      <a:pt x="142" y="191"/>
                    </a:lnTo>
                    <a:lnTo>
                      <a:pt x="143" y="190"/>
                    </a:lnTo>
                    <a:lnTo>
                      <a:pt x="142" y="190"/>
                    </a:lnTo>
                    <a:lnTo>
                      <a:pt x="142" y="189"/>
                    </a:lnTo>
                    <a:lnTo>
                      <a:pt x="141" y="189"/>
                    </a:lnTo>
                    <a:lnTo>
                      <a:pt x="141" y="188"/>
                    </a:lnTo>
                    <a:lnTo>
                      <a:pt x="142" y="188"/>
                    </a:lnTo>
                    <a:lnTo>
                      <a:pt x="142" y="186"/>
                    </a:lnTo>
                    <a:lnTo>
                      <a:pt x="141" y="186"/>
                    </a:lnTo>
                    <a:lnTo>
                      <a:pt x="141" y="187"/>
                    </a:lnTo>
                    <a:lnTo>
                      <a:pt x="140" y="187"/>
                    </a:lnTo>
                    <a:lnTo>
                      <a:pt x="140" y="186"/>
                    </a:lnTo>
                    <a:lnTo>
                      <a:pt x="139" y="186"/>
                    </a:lnTo>
                    <a:lnTo>
                      <a:pt x="139" y="185"/>
                    </a:lnTo>
                    <a:lnTo>
                      <a:pt x="139" y="184"/>
                    </a:lnTo>
                    <a:lnTo>
                      <a:pt x="139" y="183"/>
                    </a:lnTo>
                    <a:lnTo>
                      <a:pt x="139" y="182"/>
                    </a:lnTo>
                    <a:lnTo>
                      <a:pt x="139" y="181"/>
                    </a:lnTo>
                    <a:lnTo>
                      <a:pt x="138" y="181"/>
                    </a:lnTo>
                    <a:lnTo>
                      <a:pt x="137" y="181"/>
                    </a:lnTo>
                    <a:lnTo>
                      <a:pt x="136" y="181"/>
                    </a:lnTo>
                    <a:lnTo>
                      <a:pt x="135" y="180"/>
                    </a:lnTo>
                    <a:lnTo>
                      <a:pt x="135" y="179"/>
                    </a:lnTo>
                    <a:lnTo>
                      <a:pt x="134" y="178"/>
                    </a:lnTo>
                    <a:lnTo>
                      <a:pt x="133" y="178"/>
                    </a:lnTo>
                    <a:lnTo>
                      <a:pt x="133" y="177"/>
                    </a:lnTo>
                    <a:lnTo>
                      <a:pt x="132" y="178"/>
                    </a:lnTo>
                    <a:lnTo>
                      <a:pt x="131" y="178"/>
                    </a:lnTo>
                    <a:lnTo>
                      <a:pt x="131" y="177"/>
                    </a:lnTo>
                    <a:lnTo>
                      <a:pt x="130" y="177"/>
                    </a:lnTo>
                    <a:lnTo>
                      <a:pt x="129" y="177"/>
                    </a:lnTo>
                    <a:lnTo>
                      <a:pt x="128" y="177"/>
                    </a:lnTo>
                    <a:lnTo>
                      <a:pt x="127" y="177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5" y="178"/>
                    </a:lnTo>
                    <a:lnTo>
                      <a:pt x="125" y="177"/>
                    </a:lnTo>
                    <a:lnTo>
                      <a:pt x="125" y="178"/>
                    </a:lnTo>
                    <a:lnTo>
                      <a:pt x="124" y="177"/>
                    </a:lnTo>
                    <a:lnTo>
                      <a:pt x="124" y="178"/>
                    </a:lnTo>
                    <a:lnTo>
                      <a:pt x="123" y="177"/>
                    </a:lnTo>
                    <a:lnTo>
                      <a:pt x="123" y="178"/>
                    </a:lnTo>
                    <a:lnTo>
                      <a:pt x="122" y="178"/>
                    </a:lnTo>
                    <a:lnTo>
                      <a:pt x="121" y="178"/>
                    </a:lnTo>
                    <a:lnTo>
                      <a:pt x="120" y="178"/>
                    </a:lnTo>
                    <a:lnTo>
                      <a:pt x="120" y="177"/>
                    </a:lnTo>
                    <a:lnTo>
                      <a:pt x="119" y="177"/>
                    </a:lnTo>
                    <a:lnTo>
                      <a:pt x="119" y="176"/>
                    </a:lnTo>
                    <a:lnTo>
                      <a:pt x="119" y="177"/>
                    </a:lnTo>
                    <a:lnTo>
                      <a:pt x="118" y="176"/>
                    </a:lnTo>
                    <a:lnTo>
                      <a:pt x="118" y="177"/>
                    </a:lnTo>
                    <a:lnTo>
                      <a:pt x="118" y="176"/>
                    </a:lnTo>
                    <a:lnTo>
                      <a:pt x="118" y="177"/>
                    </a:lnTo>
                    <a:lnTo>
                      <a:pt x="118" y="176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6"/>
                    </a:lnTo>
                    <a:lnTo>
                      <a:pt x="113" y="176"/>
                    </a:lnTo>
                    <a:lnTo>
                      <a:pt x="113" y="175"/>
                    </a:lnTo>
                    <a:lnTo>
                      <a:pt x="113" y="176"/>
                    </a:lnTo>
                    <a:lnTo>
                      <a:pt x="113" y="175"/>
                    </a:lnTo>
                    <a:lnTo>
                      <a:pt x="112" y="175"/>
                    </a:lnTo>
                    <a:lnTo>
                      <a:pt x="111" y="175"/>
                    </a:lnTo>
                    <a:lnTo>
                      <a:pt x="111" y="176"/>
                    </a:lnTo>
                    <a:lnTo>
                      <a:pt x="110" y="176"/>
                    </a:lnTo>
                    <a:lnTo>
                      <a:pt x="109" y="175"/>
                    </a:lnTo>
                    <a:lnTo>
                      <a:pt x="108" y="175"/>
                    </a:lnTo>
                    <a:lnTo>
                      <a:pt x="107" y="175"/>
                    </a:lnTo>
                    <a:lnTo>
                      <a:pt x="107" y="174"/>
                    </a:lnTo>
                    <a:lnTo>
                      <a:pt x="106" y="175"/>
                    </a:lnTo>
                    <a:lnTo>
                      <a:pt x="106" y="174"/>
                    </a:lnTo>
                    <a:lnTo>
                      <a:pt x="105" y="174"/>
                    </a:lnTo>
                    <a:lnTo>
                      <a:pt x="105" y="173"/>
                    </a:lnTo>
                    <a:lnTo>
                      <a:pt x="67" y="176"/>
                    </a:lnTo>
                    <a:lnTo>
                      <a:pt x="67" y="175"/>
                    </a:lnTo>
                    <a:lnTo>
                      <a:pt x="68" y="175"/>
                    </a:lnTo>
                    <a:lnTo>
                      <a:pt x="68" y="174"/>
                    </a:lnTo>
                    <a:lnTo>
                      <a:pt x="69" y="172"/>
                    </a:lnTo>
                    <a:lnTo>
                      <a:pt x="71" y="171"/>
                    </a:lnTo>
                    <a:lnTo>
                      <a:pt x="72" y="169"/>
                    </a:lnTo>
                    <a:lnTo>
                      <a:pt x="73" y="169"/>
                    </a:lnTo>
                    <a:lnTo>
                      <a:pt x="73" y="168"/>
                    </a:lnTo>
                    <a:lnTo>
                      <a:pt x="74" y="167"/>
                    </a:lnTo>
                    <a:lnTo>
                      <a:pt x="75" y="167"/>
                    </a:lnTo>
                    <a:lnTo>
                      <a:pt x="75" y="166"/>
                    </a:lnTo>
                    <a:lnTo>
                      <a:pt x="74" y="165"/>
                    </a:lnTo>
                    <a:lnTo>
                      <a:pt x="75" y="165"/>
                    </a:lnTo>
                    <a:lnTo>
                      <a:pt x="76" y="164"/>
                    </a:lnTo>
                    <a:lnTo>
                      <a:pt x="76" y="163"/>
                    </a:lnTo>
                    <a:lnTo>
                      <a:pt x="76" y="162"/>
                    </a:lnTo>
                    <a:lnTo>
                      <a:pt x="77" y="162"/>
                    </a:lnTo>
                    <a:lnTo>
                      <a:pt x="78" y="161"/>
                    </a:lnTo>
                    <a:lnTo>
                      <a:pt x="78" y="160"/>
                    </a:lnTo>
                    <a:lnTo>
                      <a:pt x="79" y="160"/>
                    </a:lnTo>
                    <a:lnTo>
                      <a:pt x="79" y="161"/>
                    </a:lnTo>
                    <a:lnTo>
                      <a:pt x="80" y="161"/>
                    </a:lnTo>
                    <a:lnTo>
                      <a:pt x="81" y="161"/>
                    </a:lnTo>
                    <a:lnTo>
                      <a:pt x="81" y="160"/>
                    </a:lnTo>
                    <a:lnTo>
                      <a:pt x="82" y="159"/>
                    </a:lnTo>
                    <a:lnTo>
                      <a:pt x="82" y="158"/>
                    </a:lnTo>
                    <a:lnTo>
                      <a:pt x="83" y="158"/>
                    </a:lnTo>
                    <a:lnTo>
                      <a:pt x="83" y="157"/>
                    </a:lnTo>
                    <a:lnTo>
                      <a:pt x="82" y="157"/>
                    </a:lnTo>
                    <a:lnTo>
                      <a:pt x="81" y="157"/>
                    </a:lnTo>
                    <a:lnTo>
                      <a:pt x="82" y="155"/>
                    </a:lnTo>
                    <a:lnTo>
                      <a:pt x="84" y="155"/>
                    </a:lnTo>
                    <a:lnTo>
                      <a:pt x="84" y="154"/>
                    </a:lnTo>
                    <a:lnTo>
                      <a:pt x="85" y="154"/>
                    </a:lnTo>
                    <a:lnTo>
                      <a:pt x="86" y="152"/>
                    </a:lnTo>
                    <a:lnTo>
                      <a:pt x="86" y="151"/>
                    </a:lnTo>
                    <a:lnTo>
                      <a:pt x="87" y="150"/>
                    </a:lnTo>
                    <a:lnTo>
                      <a:pt x="87" y="149"/>
                    </a:lnTo>
                    <a:lnTo>
                      <a:pt x="86" y="149"/>
                    </a:lnTo>
                    <a:lnTo>
                      <a:pt x="86" y="148"/>
                    </a:lnTo>
                    <a:lnTo>
                      <a:pt x="87" y="148"/>
                    </a:lnTo>
                    <a:lnTo>
                      <a:pt x="87" y="147"/>
                    </a:lnTo>
                    <a:lnTo>
                      <a:pt x="86" y="146"/>
                    </a:lnTo>
                    <a:lnTo>
                      <a:pt x="86" y="145"/>
                    </a:lnTo>
                    <a:lnTo>
                      <a:pt x="86" y="144"/>
                    </a:lnTo>
                    <a:lnTo>
                      <a:pt x="85" y="143"/>
                    </a:lnTo>
                    <a:lnTo>
                      <a:pt x="86" y="143"/>
                    </a:lnTo>
                    <a:lnTo>
                      <a:pt x="87" y="142"/>
                    </a:lnTo>
                    <a:lnTo>
                      <a:pt x="87" y="141"/>
                    </a:lnTo>
                    <a:lnTo>
                      <a:pt x="86" y="141"/>
                    </a:lnTo>
                    <a:lnTo>
                      <a:pt x="85" y="141"/>
                    </a:lnTo>
                    <a:lnTo>
                      <a:pt x="84" y="141"/>
                    </a:lnTo>
                    <a:lnTo>
                      <a:pt x="84" y="140"/>
                    </a:lnTo>
                    <a:lnTo>
                      <a:pt x="83" y="139"/>
                    </a:lnTo>
                    <a:lnTo>
                      <a:pt x="83" y="138"/>
                    </a:lnTo>
                    <a:lnTo>
                      <a:pt x="83" y="137"/>
                    </a:lnTo>
                    <a:lnTo>
                      <a:pt x="82" y="137"/>
                    </a:lnTo>
                    <a:lnTo>
                      <a:pt x="82" y="136"/>
                    </a:lnTo>
                    <a:lnTo>
                      <a:pt x="81" y="136"/>
                    </a:lnTo>
                    <a:lnTo>
                      <a:pt x="80" y="136"/>
                    </a:lnTo>
                    <a:lnTo>
                      <a:pt x="78" y="136"/>
                    </a:lnTo>
                    <a:lnTo>
                      <a:pt x="77" y="136"/>
                    </a:lnTo>
                    <a:lnTo>
                      <a:pt x="77" y="135"/>
                    </a:lnTo>
                    <a:lnTo>
                      <a:pt x="76" y="133"/>
                    </a:lnTo>
                    <a:lnTo>
                      <a:pt x="76" y="132"/>
                    </a:lnTo>
                    <a:lnTo>
                      <a:pt x="75" y="131"/>
                    </a:lnTo>
                    <a:lnTo>
                      <a:pt x="74" y="130"/>
                    </a:lnTo>
                    <a:lnTo>
                      <a:pt x="73" y="129"/>
                    </a:lnTo>
                    <a:lnTo>
                      <a:pt x="73" y="127"/>
                    </a:lnTo>
                    <a:lnTo>
                      <a:pt x="72" y="127"/>
                    </a:lnTo>
                    <a:lnTo>
                      <a:pt x="72" y="126"/>
                    </a:lnTo>
                    <a:lnTo>
                      <a:pt x="71" y="125"/>
                    </a:lnTo>
                    <a:lnTo>
                      <a:pt x="70" y="124"/>
                    </a:lnTo>
                    <a:lnTo>
                      <a:pt x="70" y="123"/>
                    </a:lnTo>
                    <a:lnTo>
                      <a:pt x="70" y="122"/>
                    </a:lnTo>
                    <a:lnTo>
                      <a:pt x="69" y="121"/>
                    </a:lnTo>
                    <a:lnTo>
                      <a:pt x="68" y="120"/>
                    </a:lnTo>
                    <a:lnTo>
                      <a:pt x="67" y="119"/>
                    </a:lnTo>
                    <a:lnTo>
                      <a:pt x="66" y="119"/>
                    </a:lnTo>
                    <a:lnTo>
                      <a:pt x="65" y="119"/>
                    </a:lnTo>
                    <a:lnTo>
                      <a:pt x="64" y="119"/>
                    </a:lnTo>
                    <a:lnTo>
                      <a:pt x="63" y="119"/>
                    </a:lnTo>
                    <a:lnTo>
                      <a:pt x="62" y="119"/>
                    </a:lnTo>
                    <a:lnTo>
                      <a:pt x="61" y="119"/>
                    </a:lnTo>
                    <a:lnTo>
                      <a:pt x="60" y="119"/>
                    </a:lnTo>
                    <a:lnTo>
                      <a:pt x="60" y="118"/>
                    </a:lnTo>
                    <a:lnTo>
                      <a:pt x="59" y="118"/>
                    </a:lnTo>
                    <a:lnTo>
                      <a:pt x="58" y="118"/>
                    </a:lnTo>
                    <a:lnTo>
                      <a:pt x="58" y="117"/>
                    </a:lnTo>
                    <a:lnTo>
                      <a:pt x="58" y="116"/>
                    </a:lnTo>
                    <a:lnTo>
                      <a:pt x="57" y="115"/>
                    </a:lnTo>
                    <a:lnTo>
                      <a:pt x="57" y="116"/>
                    </a:lnTo>
                    <a:lnTo>
                      <a:pt x="56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4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4" y="111"/>
                    </a:lnTo>
                    <a:lnTo>
                      <a:pt x="54" y="109"/>
                    </a:lnTo>
                    <a:lnTo>
                      <a:pt x="55" y="107"/>
                    </a:lnTo>
                    <a:lnTo>
                      <a:pt x="55" y="106"/>
                    </a:lnTo>
                    <a:lnTo>
                      <a:pt x="55" y="104"/>
                    </a:lnTo>
                    <a:lnTo>
                      <a:pt x="54" y="103"/>
                    </a:lnTo>
                    <a:lnTo>
                      <a:pt x="53" y="103"/>
                    </a:lnTo>
                    <a:lnTo>
                      <a:pt x="52" y="103"/>
                    </a:lnTo>
                    <a:lnTo>
                      <a:pt x="51" y="103"/>
                    </a:lnTo>
                    <a:lnTo>
                      <a:pt x="50" y="103"/>
                    </a:lnTo>
                    <a:lnTo>
                      <a:pt x="49" y="102"/>
                    </a:lnTo>
                    <a:lnTo>
                      <a:pt x="48" y="101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6" y="99"/>
                    </a:lnTo>
                    <a:lnTo>
                      <a:pt x="45" y="99"/>
                    </a:lnTo>
                    <a:lnTo>
                      <a:pt x="45" y="98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2" y="97"/>
                    </a:lnTo>
                    <a:lnTo>
                      <a:pt x="41" y="97"/>
                    </a:lnTo>
                    <a:lnTo>
                      <a:pt x="40" y="96"/>
                    </a:lnTo>
                    <a:lnTo>
                      <a:pt x="39" y="95"/>
                    </a:lnTo>
                    <a:lnTo>
                      <a:pt x="38" y="94"/>
                    </a:lnTo>
                    <a:lnTo>
                      <a:pt x="38" y="93"/>
                    </a:lnTo>
                    <a:lnTo>
                      <a:pt x="38" y="92"/>
                    </a:lnTo>
                    <a:lnTo>
                      <a:pt x="38" y="91"/>
                    </a:lnTo>
                    <a:lnTo>
                      <a:pt x="38" y="90"/>
                    </a:lnTo>
                    <a:lnTo>
                      <a:pt x="38" y="89"/>
                    </a:lnTo>
                    <a:lnTo>
                      <a:pt x="38" y="88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4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4" y="82"/>
                    </a:lnTo>
                    <a:lnTo>
                      <a:pt x="34" y="81"/>
                    </a:lnTo>
                    <a:lnTo>
                      <a:pt x="33" y="80"/>
                    </a:lnTo>
                    <a:lnTo>
                      <a:pt x="33" y="79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4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30" y="71"/>
                    </a:lnTo>
                    <a:lnTo>
                      <a:pt x="30" y="70"/>
                    </a:lnTo>
                    <a:lnTo>
                      <a:pt x="29" y="69"/>
                    </a:lnTo>
                    <a:lnTo>
                      <a:pt x="29" y="68"/>
                    </a:lnTo>
                    <a:lnTo>
                      <a:pt x="28" y="68"/>
                    </a:lnTo>
                    <a:lnTo>
                      <a:pt x="27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5" y="67"/>
                    </a:lnTo>
                    <a:lnTo>
                      <a:pt x="25" y="66"/>
                    </a:lnTo>
                    <a:lnTo>
                      <a:pt x="25" y="65"/>
                    </a:lnTo>
                    <a:lnTo>
                      <a:pt x="24" y="65"/>
                    </a:lnTo>
                    <a:lnTo>
                      <a:pt x="23" y="65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5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20" y="60"/>
                    </a:lnTo>
                    <a:lnTo>
                      <a:pt x="19" y="59"/>
                    </a:lnTo>
                    <a:lnTo>
                      <a:pt x="19" y="58"/>
                    </a:lnTo>
                    <a:lnTo>
                      <a:pt x="19" y="57"/>
                    </a:lnTo>
                    <a:lnTo>
                      <a:pt x="19" y="58"/>
                    </a:lnTo>
                    <a:lnTo>
                      <a:pt x="20" y="58"/>
                    </a:lnTo>
                    <a:lnTo>
                      <a:pt x="20" y="59"/>
                    </a:lnTo>
                    <a:lnTo>
                      <a:pt x="21" y="59"/>
                    </a:lnTo>
                    <a:lnTo>
                      <a:pt x="23" y="59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5" y="52"/>
                    </a:lnTo>
                    <a:lnTo>
                      <a:pt x="25" y="51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49"/>
                    </a:lnTo>
                    <a:lnTo>
                      <a:pt x="21" y="48"/>
                    </a:lnTo>
                    <a:lnTo>
                      <a:pt x="20" y="48"/>
                    </a:lnTo>
                    <a:lnTo>
                      <a:pt x="19" y="48"/>
                    </a:lnTo>
                    <a:lnTo>
                      <a:pt x="16" y="47"/>
                    </a:lnTo>
                    <a:lnTo>
                      <a:pt x="15" y="47"/>
                    </a:lnTo>
                    <a:lnTo>
                      <a:pt x="14" y="47"/>
                    </a:lnTo>
                    <a:lnTo>
                      <a:pt x="13" y="47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1" y="44"/>
                    </a:lnTo>
                    <a:lnTo>
                      <a:pt x="9" y="43"/>
                    </a:lnTo>
                    <a:lnTo>
                      <a:pt x="9" y="42"/>
                    </a:lnTo>
                    <a:lnTo>
                      <a:pt x="9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7" y="40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3" y="37"/>
                    </a:lnTo>
                    <a:lnTo>
                      <a:pt x="2" y="36"/>
                    </a:lnTo>
                    <a:lnTo>
                      <a:pt x="1" y="36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1" y="33"/>
                    </a:lnTo>
                    <a:lnTo>
                      <a:pt x="2" y="33"/>
                    </a:lnTo>
                    <a:lnTo>
                      <a:pt x="3" y="33"/>
                    </a:lnTo>
                    <a:lnTo>
                      <a:pt x="4" y="32"/>
                    </a:lnTo>
                    <a:lnTo>
                      <a:pt x="4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5" y="27"/>
                    </a:lnTo>
                    <a:lnTo>
                      <a:pt x="4" y="25"/>
                    </a:lnTo>
                    <a:lnTo>
                      <a:pt x="3" y="23"/>
                    </a:lnTo>
                    <a:lnTo>
                      <a:pt x="3" y="22"/>
                    </a:lnTo>
                    <a:lnTo>
                      <a:pt x="2" y="21"/>
                    </a:lnTo>
                    <a:lnTo>
                      <a:pt x="1" y="20"/>
                    </a:lnTo>
                    <a:lnTo>
                      <a:pt x="1" y="19"/>
                    </a:lnTo>
                    <a:lnTo>
                      <a:pt x="2" y="19"/>
                    </a:lnTo>
                    <a:lnTo>
                      <a:pt x="3" y="20"/>
                    </a:lnTo>
                    <a:lnTo>
                      <a:pt x="4" y="19"/>
                    </a:lnTo>
                    <a:lnTo>
                      <a:pt x="5" y="20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1"/>
                    </a:lnTo>
                    <a:lnTo>
                      <a:pt x="8" y="21"/>
                    </a:lnTo>
                    <a:lnTo>
                      <a:pt x="9" y="21"/>
                    </a:lnTo>
                    <a:lnTo>
                      <a:pt x="9" y="20"/>
                    </a:lnTo>
                    <a:lnTo>
                      <a:pt x="10" y="20"/>
                    </a:lnTo>
                    <a:lnTo>
                      <a:pt x="10" y="19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4" y="17"/>
                    </a:lnTo>
                    <a:lnTo>
                      <a:pt x="15" y="18"/>
                    </a:lnTo>
                    <a:lnTo>
                      <a:pt x="15" y="17"/>
                    </a:lnTo>
                    <a:lnTo>
                      <a:pt x="16" y="17"/>
                    </a:lnTo>
                    <a:lnTo>
                      <a:pt x="17" y="17"/>
                    </a:lnTo>
                    <a:lnTo>
                      <a:pt x="17" y="18"/>
                    </a:lnTo>
                    <a:lnTo>
                      <a:pt x="18" y="18"/>
                    </a:lnTo>
                    <a:lnTo>
                      <a:pt x="18" y="17"/>
                    </a:lnTo>
                    <a:lnTo>
                      <a:pt x="20" y="17"/>
                    </a:lnTo>
                    <a:lnTo>
                      <a:pt x="21" y="16"/>
                    </a:lnTo>
                    <a:lnTo>
                      <a:pt x="21" y="15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1"/>
                    </a:lnTo>
                    <a:lnTo>
                      <a:pt x="21" y="10"/>
                    </a:lnTo>
                    <a:lnTo>
                      <a:pt x="21" y="9"/>
                    </a:lnTo>
                    <a:lnTo>
                      <a:pt x="20" y="8"/>
                    </a:lnTo>
                    <a:lnTo>
                      <a:pt x="19" y="7"/>
                    </a:lnTo>
                    <a:lnTo>
                      <a:pt x="18" y="7"/>
                    </a:lnTo>
                    <a:lnTo>
                      <a:pt x="17" y="6"/>
                    </a:lnTo>
                    <a:lnTo>
                      <a:pt x="17" y="4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5" y="2"/>
                    </a:lnTo>
                    <a:lnTo>
                      <a:pt x="14" y="1"/>
                    </a:lnTo>
                    <a:lnTo>
                      <a:pt x="14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1" name="Freeform 4715"/>
              <p:cNvSpPr>
                <a:spLocks/>
              </p:cNvSpPr>
              <p:nvPr/>
            </p:nvSpPr>
            <p:spPr bwMode="auto">
              <a:xfrm>
                <a:off x="1450976" y="2643188"/>
                <a:ext cx="865188" cy="701675"/>
              </a:xfrm>
              <a:custGeom>
                <a:avLst/>
                <a:gdLst>
                  <a:gd name="T0" fmla="*/ 2147483646 w 545"/>
                  <a:gd name="T1" fmla="*/ 2147483646 h 442"/>
                  <a:gd name="T2" fmla="*/ 2147483646 w 545"/>
                  <a:gd name="T3" fmla="*/ 2147483646 h 442"/>
                  <a:gd name="T4" fmla="*/ 2147483646 w 545"/>
                  <a:gd name="T5" fmla="*/ 2147483646 h 442"/>
                  <a:gd name="T6" fmla="*/ 2147483646 w 545"/>
                  <a:gd name="T7" fmla="*/ 2147483646 h 442"/>
                  <a:gd name="T8" fmla="*/ 2147483646 w 545"/>
                  <a:gd name="T9" fmla="*/ 2147483646 h 442"/>
                  <a:gd name="T10" fmla="*/ 2147483646 w 545"/>
                  <a:gd name="T11" fmla="*/ 2147483646 h 442"/>
                  <a:gd name="T12" fmla="*/ 2147483646 w 545"/>
                  <a:gd name="T13" fmla="*/ 2147483646 h 442"/>
                  <a:gd name="T14" fmla="*/ 2147483646 w 545"/>
                  <a:gd name="T15" fmla="*/ 2147483646 h 442"/>
                  <a:gd name="T16" fmla="*/ 2147483646 w 545"/>
                  <a:gd name="T17" fmla="*/ 2147483646 h 442"/>
                  <a:gd name="T18" fmla="*/ 2147483646 w 545"/>
                  <a:gd name="T19" fmla="*/ 2147483646 h 442"/>
                  <a:gd name="T20" fmla="*/ 2147483646 w 545"/>
                  <a:gd name="T21" fmla="*/ 2147483646 h 442"/>
                  <a:gd name="T22" fmla="*/ 2147483646 w 545"/>
                  <a:gd name="T23" fmla="*/ 2147483646 h 442"/>
                  <a:gd name="T24" fmla="*/ 2147483646 w 545"/>
                  <a:gd name="T25" fmla="*/ 2147483646 h 442"/>
                  <a:gd name="T26" fmla="*/ 2147483646 w 545"/>
                  <a:gd name="T27" fmla="*/ 2147483646 h 442"/>
                  <a:gd name="T28" fmla="*/ 2147483646 w 545"/>
                  <a:gd name="T29" fmla="*/ 2147483646 h 442"/>
                  <a:gd name="T30" fmla="*/ 2147483646 w 545"/>
                  <a:gd name="T31" fmla="*/ 2147483646 h 442"/>
                  <a:gd name="T32" fmla="*/ 2147483646 w 545"/>
                  <a:gd name="T33" fmla="*/ 2147483646 h 442"/>
                  <a:gd name="T34" fmla="*/ 2147483646 w 545"/>
                  <a:gd name="T35" fmla="*/ 2147483646 h 442"/>
                  <a:gd name="T36" fmla="*/ 2147483646 w 545"/>
                  <a:gd name="T37" fmla="*/ 2147483646 h 442"/>
                  <a:gd name="T38" fmla="*/ 2147483646 w 545"/>
                  <a:gd name="T39" fmla="*/ 2147483646 h 442"/>
                  <a:gd name="T40" fmla="*/ 2147483646 w 545"/>
                  <a:gd name="T41" fmla="*/ 2147483646 h 442"/>
                  <a:gd name="T42" fmla="*/ 2147483646 w 545"/>
                  <a:gd name="T43" fmla="*/ 2147483646 h 442"/>
                  <a:gd name="T44" fmla="*/ 2147483646 w 545"/>
                  <a:gd name="T45" fmla="*/ 2147483646 h 442"/>
                  <a:gd name="T46" fmla="*/ 2147483646 w 545"/>
                  <a:gd name="T47" fmla="*/ 2147483646 h 442"/>
                  <a:gd name="T48" fmla="*/ 2147483646 w 545"/>
                  <a:gd name="T49" fmla="*/ 2147483646 h 442"/>
                  <a:gd name="T50" fmla="*/ 2147483646 w 545"/>
                  <a:gd name="T51" fmla="*/ 2147483646 h 442"/>
                  <a:gd name="T52" fmla="*/ 2147483646 w 545"/>
                  <a:gd name="T53" fmla="*/ 2147483646 h 442"/>
                  <a:gd name="T54" fmla="*/ 2147483646 w 545"/>
                  <a:gd name="T55" fmla="*/ 2147483646 h 442"/>
                  <a:gd name="T56" fmla="*/ 2147483646 w 545"/>
                  <a:gd name="T57" fmla="*/ 2147483646 h 442"/>
                  <a:gd name="T58" fmla="*/ 2147483646 w 545"/>
                  <a:gd name="T59" fmla="*/ 2147483646 h 442"/>
                  <a:gd name="T60" fmla="*/ 2147483646 w 545"/>
                  <a:gd name="T61" fmla="*/ 2147483646 h 442"/>
                  <a:gd name="T62" fmla="*/ 2147483646 w 545"/>
                  <a:gd name="T63" fmla="*/ 2147483646 h 442"/>
                  <a:gd name="T64" fmla="*/ 2147483646 w 545"/>
                  <a:gd name="T65" fmla="*/ 2147483646 h 442"/>
                  <a:gd name="T66" fmla="*/ 2147483646 w 545"/>
                  <a:gd name="T67" fmla="*/ 2147483646 h 442"/>
                  <a:gd name="T68" fmla="*/ 2147483646 w 545"/>
                  <a:gd name="T69" fmla="*/ 2147483646 h 442"/>
                  <a:gd name="T70" fmla="*/ 2147483646 w 545"/>
                  <a:gd name="T71" fmla="*/ 2147483646 h 442"/>
                  <a:gd name="T72" fmla="*/ 2147483646 w 545"/>
                  <a:gd name="T73" fmla="*/ 2147483646 h 442"/>
                  <a:gd name="T74" fmla="*/ 2147483646 w 545"/>
                  <a:gd name="T75" fmla="*/ 2147483646 h 442"/>
                  <a:gd name="T76" fmla="*/ 2147483646 w 545"/>
                  <a:gd name="T77" fmla="*/ 2147483646 h 442"/>
                  <a:gd name="T78" fmla="*/ 2147483646 w 545"/>
                  <a:gd name="T79" fmla="*/ 2147483646 h 442"/>
                  <a:gd name="T80" fmla="*/ 2147483646 w 545"/>
                  <a:gd name="T81" fmla="*/ 2147483646 h 442"/>
                  <a:gd name="T82" fmla="*/ 2147483646 w 545"/>
                  <a:gd name="T83" fmla="*/ 2147483646 h 442"/>
                  <a:gd name="T84" fmla="*/ 2147483646 w 545"/>
                  <a:gd name="T85" fmla="*/ 2147483646 h 442"/>
                  <a:gd name="T86" fmla="*/ 2147483646 w 545"/>
                  <a:gd name="T87" fmla="*/ 2147483646 h 442"/>
                  <a:gd name="T88" fmla="*/ 2147483646 w 545"/>
                  <a:gd name="T89" fmla="*/ 2147483646 h 442"/>
                  <a:gd name="T90" fmla="*/ 2147483646 w 545"/>
                  <a:gd name="T91" fmla="*/ 2147483646 h 442"/>
                  <a:gd name="T92" fmla="*/ 2147483646 w 545"/>
                  <a:gd name="T93" fmla="*/ 2147483646 h 442"/>
                  <a:gd name="T94" fmla="*/ 2147483646 w 545"/>
                  <a:gd name="T95" fmla="*/ 2147483646 h 442"/>
                  <a:gd name="T96" fmla="*/ 2147483646 w 545"/>
                  <a:gd name="T97" fmla="*/ 2147483646 h 442"/>
                  <a:gd name="T98" fmla="*/ 2147483646 w 545"/>
                  <a:gd name="T99" fmla="*/ 2147483646 h 442"/>
                  <a:gd name="T100" fmla="*/ 2147483646 w 545"/>
                  <a:gd name="T101" fmla="*/ 2147483646 h 442"/>
                  <a:gd name="T102" fmla="*/ 2147483646 w 545"/>
                  <a:gd name="T103" fmla="*/ 2147483646 h 442"/>
                  <a:gd name="T104" fmla="*/ 2147483646 w 545"/>
                  <a:gd name="T105" fmla="*/ 2147483646 h 442"/>
                  <a:gd name="T106" fmla="*/ 2147483646 w 545"/>
                  <a:gd name="T107" fmla="*/ 2147483646 h 442"/>
                  <a:gd name="T108" fmla="*/ 2147483646 w 545"/>
                  <a:gd name="T109" fmla="*/ 2147483646 h 442"/>
                  <a:gd name="T110" fmla="*/ 2147483646 w 545"/>
                  <a:gd name="T111" fmla="*/ 2147483646 h 442"/>
                  <a:gd name="T112" fmla="*/ 2147483646 w 545"/>
                  <a:gd name="T113" fmla="*/ 2147483646 h 442"/>
                  <a:gd name="T114" fmla="*/ 2147483646 w 545"/>
                  <a:gd name="T115" fmla="*/ 2147483646 h 442"/>
                  <a:gd name="T116" fmla="*/ 2147483646 w 545"/>
                  <a:gd name="T117" fmla="*/ 2147483646 h 442"/>
                  <a:gd name="T118" fmla="*/ 2147483646 w 545"/>
                  <a:gd name="T119" fmla="*/ 2147483646 h 442"/>
                  <a:gd name="T120" fmla="*/ 2147483646 w 545"/>
                  <a:gd name="T121" fmla="*/ 2147483646 h 442"/>
                  <a:gd name="T122" fmla="*/ 2147483646 w 545"/>
                  <a:gd name="T123" fmla="*/ 2147483646 h 442"/>
                  <a:gd name="T124" fmla="*/ 2147483646 w 545"/>
                  <a:gd name="T125" fmla="*/ 2147483646 h 44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45"/>
                  <a:gd name="T190" fmla="*/ 0 h 442"/>
                  <a:gd name="T191" fmla="*/ 545 w 545"/>
                  <a:gd name="T192" fmla="*/ 442 h 44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45" h="442">
                    <a:moveTo>
                      <a:pt x="0" y="150"/>
                    </a:moveTo>
                    <a:lnTo>
                      <a:pt x="1" y="149"/>
                    </a:lnTo>
                    <a:lnTo>
                      <a:pt x="2" y="149"/>
                    </a:lnTo>
                    <a:lnTo>
                      <a:pt x="2" y="148"/>
                    </a:lnTo>
                    <a:lnTo>
                      <a:pt x="2" y="147"/>
                    </a:lnTo>
                    <a:lnTo>
                      <a:pt x="2" y="146"/>
                    </a:lnTo>
                    <a:lnTo>
                      <a:pt x="3" y="145"/>
                    </a:lnTo>
                    <a:lnTo>
                      <a:pt x="3" y="146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7" y="145"/>
                    </a:lnTo>
                    <a:lnTo>
                      <a:pt x="8" y="145"/>
                    </a:lnTo>
                    <a:lnTo>
                      <a:pt x="8" y="144"/>
                    </a:lnTo>
                    <a:lnTo>
                      <a:pt x="9" y="144"/>
                    </a:lnTo>
                    <a:lnTo>
                      <a:pt x="9" y="143"/>
                    </a:lnTo>
                    <a:lnTo>
                      <a:pt x="9" y="142"/>
                    </a:lnTo>
                    <a:lnTo>
                      <a:pt x="10" y="142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4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6" y="138"/>
                    </a:lnTo>
                    <a:lnTo>
                      <a:pt x="17" y="138"/>
                    </a:lnTo>
                    <a:lnTo>
                      <a:pt x="17" y="139"/>
                    </a:lnTo>
                    <a:lnTo>
                      <a:pt x="18" y="138"/>
                    </a:lnTo>
                    <a:lnTo>
                      <a:pt x="19" y="138"/>
                    </a:lnTo>
                    <a:lnTo>
                      <a:pt x="20" y="137"/>
                    </a:lnTo>
                    <a:lnTo>
                      <a:pt x="21" y="136"/>
                    </a:lnTo>
                    <a:lnTo>
                      <a:pt x="22" y="136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24" y="133"/>
                    </a:lnTo>
                    <a:lnTo>
                      <a:pt x="25" y="132"/>
                    </a:lnTo>
                    <a:lnTo>
                      <a:pt x="26" y="131"/>
                    </a:lnTo>
                    <a:lnTo>
                      <a:pt x="27" y="130"/>
                    </a:lnTo>
                    <a:lnTo>
                      <a:pt x="28" y="129"/>
                    </a:lnTo>
                    <a:lnTo>
                      <a:pt x="29" y="128"/>
                    </a:lnTo>
                    <a:lnTo>
                      <a:pt x="29" y="127"/>
                    </a:lnTo>
                    <a:lnTo>
                      <a:pt x="30" y="126"/>
                    </a:lnTo>
                    <a:lnTo>
                      <a:pt x="31" y="126"/>
                    </a:lnTo>
                    <a:lnTo>
                      <a:pt x="32" y="125"/>
                    </a:lnTo>
                    <a:lnTo>
                      <a:pt x="32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0"/>
                    </a:lnTo>
                    <a:lnTo>
                      <a:pt x="31" y="119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31" y="118"/>
                    </a:lnTo>
                    <a:lnTo>
                      <a:pt x="33" y="118"/>
                    </a:lnTo>
                    <a:lnTo>
                      <a:pt x="33" y="119"/>
                    </a:lnTo>
                    <a:lnTo>
                      <a:pt x="34" y="119"/>
                    </a:lnTo>
                    <a:lnTo>
                      <a:pt x="34" y="118"/>
                    </a:lnTo>
                    <a:lnTo>
                      <a:pt x="35" y="118"/>
                    </a:lnTo>
                    <a:lnTo>
                      <a:pt x="36" y="119"/>
                    </a:lnTo>
                    <a:lnTo>
                      <a:pt x="37" y="118"/>
                    </a:lnTo>
                    <a:lnTo>
                      <a:pt x="38" y="119"/>
                    </a:lnTo>
                    <a:lnTo>
                      <a:pt x="38" y="120"/>
                    </a:lnTo>
                    <a:lnTo>
                      <a:pt x="39" y="119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41" y="117"/>
                    </a:lnTo>
                    <a:lnTo>
                      <a:pt x="42" y="117"/>
                    </a:lnTo>
                    <a:lnTo>
                      <a:pt x="43" y="119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5" y="118"/>
                    </a:lnTo>
                    <a:lnTo>
                      <a:pt x="46" y="118"/>
                    </a:lnTo>
                    <a:lnTo>
                      <a:pt x="47" y="118"/>
                    </a:lnTo>
                    <a:lnTo>
                      <a:pt x="48" y="119"/>
                    </a:lnTo>
                    <a:lnTo>
                      <a:pt x="49" y="119"/>
                    </a:lnTo>
                    <a:lnTo>
                      <a:pt x="50" y="118"/>
                    </a:lnTo>
                    <a:lnTo>
                      <a:pt x="52" y="117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5" y="117"/>
                    </a:lnTo>
                    <a:lnTo>
                      <a:pt x="57" y="117"/>
                    </a:lnTo>
                    <a:lnTo>
                      <a:pt x="58" y="117"/>
                    </a:lnTo>
                    <a:lnTo>
                      <a:pt x="59" y="117"/>
                    </a:lnTo>
                    <a:lnTo>
                      <a:pt x="59" y="116"/>
                    </a:lnTo>
                    <a:lnTo>
                      <a:pt x="60" y="116"/>
                    </a:lnTo>
                    <a:lnTo>
                      <a:pt x="62" y="116"/>
                    </a:lnTo>
                    <a:lnTo>
                      <a:pt x="63" y="116"/>
                    </a:lnTo>
                    <a:lnTo>
                      <a:pt x="63" y="117"/>
                    </a:lnTo>
                    <a:lnTo>
                      <a:pt x="64" y="117"/>
                    </a:lnTo>
                    <a:lnTo>
                      <a:pt x="65" y="117"/>
                    </a:lnTo>
                    <a:lnTo>
                      <a:pt x="65" y="118"/>
                    </a:lnTo>
                    <a:lnTo>
                      <a:pt x="66" y="118"/>
                    </a:lnTo>
                    <a:lnTo>
                      <a:pt x="67" y="119"/>
                    </a:lnTo>
                    <a:lnTo>
                      <a:pt x="68" y="120"/>
                    </a:lnTo>
                    <a:lnTo>
                      <a:pt x="68" y="121"/>
                    </a:lnTo>
                    <a:lnTo>
                      <a:pt x="69" y="122"/>
                    </a:lnTo>
                    <a:lnTo>
                      <a:pt x="69" y="123"/>
                    </a:lnTo>
                    <a:lnTo>
                      <a:pt x="70" y="123"/>
                    </a:lnTo>
                    <a:lnTo>
                      <a:pt x="71" y="122"/>
                    </a:lnTo>
                    <a:lnTo>
                      <a:pt x="72" y="123"/>
                    </a:lnTo>
                    <a:lnTo>
                      <a:pt x="73" y="124"/>
                    </a:lnTo>
                    <a:lnTo>
                      <a:pt x="74" y="124"/>
                    </a:lnTo>
                    <a:lnTo>
                      <a:pt x="74" y="125"/>
                    </a:lnTo>
                    <a:lnTo>
                      <a:pt x="74" y="126"/>
                    </a:lnTo>
                    <a:lnTo>
                      <a:pt x="75" y="126"/>
                    </a:lnTo>
                    <a:lnTo>
                      <a:pt x="76" y="126"/>
                    </a:lnTo>
                    <a:lnTo>
                      <a:pt x="76" y="127"/>
                    </a:lnTo>
                    <a:lnTo>
                      <a:pt x="76" y="128"/>
                    </a:lnTo>
                    <a:lnTo>
                      <a:pt x="77" y="128"/>
                    </a:lnTo>
                    <a:lnTo>
                      <a:pt x="77" y="129"/>
                    </a:lnTo>
                    <a:lnTo>
                      <a:pt x="78" y="129"/>
                    </a:lnTo>
                    <a:lnTo>
                      <a:pt x="78" y="130"/>
                    </a:lnTo>
                    <a:lnTo>
                      <a:pt x="79" y="130"/>
                    </a:lnTo>
                    <a:lnTo>
                      <a:pt x="80" y="129"/>
                    </a:lnTo>
                    <a:lnTo>
                      <a:pt x="80" y="128"/>
                    </a:lnTo>
                    <a:lnTo>
                      <a:pt x="81" y="128"/>
                    </a:lnTo>
                    <a:lnTo>
                      <a:pt x="82" y="127"/>
                    </a:lnTo>
                    <a:lnTo>
                      <a:pt x="83" y="128"/>
                    </a:lnTo>
                    <a:lnTo>
                      <a:pt x="84" y="128"/>
                    </a:lnTo>
                    <a:lnTo>
                      <a:pt x="84" y="126"/>
                    </a:lnTo>
                    <a:lnTo>
                      <a:pt x="85" y="125"/>
                    </a:lnTo>
                    <a:lnTo>
                      <a:pt x="86" y="123"/>
                    </a:lnTo>
                    <a:lnTo>
                      <a:pt x="87" y="123"/>
                    </a:lnTo>
                    <a:lnTo>
                      <a:pt x="87" y="120"/>
                    </a:lnTo>
                    <a:lnTo>
                      <a:pt x="87" y="119"/>
                    </a:lnTo>
                    <a:lnTo>
                      <a:pt x="88" y="119"/>
                    </a:lnTo>
                    <a:lnTo>
                      <a:pt x="89" y="119"/>
                    </a:lnTo>
                    <a:lnTo>
                      <a:pt x="90" y="118"/>
                    </a:lnTo>
                    <a:lnTo>
                      <a:pt x="90" y="117"/>
                    </a:lnTo>
                    <a:lnTo>
                      <a:pt x="91" y="117"/>
                    </a:lnTo>
                    <a:lnTo>
                      <a:pt x="92" y="117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6"/>
                    </a:lnTo>
                    <a:lnTo>
                      <a:pt x="96" y="117"/>
                    </a:lnTo>
                    <a:lnTo>
                      <a:pt x="97" y="117"/>
                    </a:lnTo>
                    <a:lnTo>
                      <a:pt x="98" y="118"/>
                    </a:lnTo>
                    <a:lnTo>
                      <a:pt x="99" y="118"/>
                    </a:lnTo>
                    <a:lnTo>
                      <a:pt x="100" y="119"/>
                    </a:lnTo>
                    <a:lnTo>
                      <a:pt x="100" y="118"/>
                    </a:lnTo>
                    <a:lnTo>
                      <a:pt x="101" y="119"/>
                    </a:lnTo>
                    <a:lnTo>
                      <a:pt x="101" y="120"/>
                    </a:lnTo>
                    <a:lnTo>
                      <a:pt x="101" y="121"/>
                    </a:lnTo>
                    <a:lnTo>
                      <a:pt x="102" y="121"/>
                    </a:lnTo>
                    <a:lnTo>
                      <a:pt x="103" y="120"/>
                    </a:lnTo>
                    <a:lnTo>
                      <a:pt x="103" y="119"/>
                    </a:lnTo>
                    <a:lnTo>
                      <a:pt x="104" y="120"/>
                    </a:lnTo>
                    <a:lnTo>
                      <a:pt x="105" y="120"/>
                    </a:lnTo>
                    <a:lnTo>
                      <a:pt x="106" y="120"/>
                    </a:lnTo>
                    <a:lnTo>
                      <a:pt x="106" y="119"/>
                    </a:lnTo>
                    <a:lnTo>
                      <a:pt x="106" y="118"/>
                    </a:lnTo>
                    <a:lnTo>
                      <a:pt x="106" y="117"/>
                    </a:lnTo>
                    <a:lnTo>
                      <a:pt x="105" y="116"/>
                    </a:lnTo>
                    <a:lnTo>
                      <a:pt x="104" y="115"/>
                    </a:lnTo>
                    <a:lnTo>
                      <a:pt x="105" y="114"/>
                    </a:lnTo>
                    <a:lnTo>
                      <a:pt x="105" y="113"/>
                    </a:lnTo>
                    <a:lnTo>
                      <a:pt x="105" y="112"/>
                    </a:lnTo>
                    <a:lnTo>
                      <a:pt x="105" y="110"/>
                    </a:lnTo>
                    <a:lnTo>
                      <a:pt x="105" y="109"/>
                    </a:lnTo>
                    <a:lnTo>
                      <a:pt x="105" y="108"/>
                    </a:lnTo>
                    <a:lnTo>
                      <a:pt x="106" y="108"/>
                    </a:lnTo>
                    <a:lnTo>
                      <a:pt x="107" y="108"/>
                    </a:lnTo>
                    <a:lnTo>
                      <a:pt x="108" y="108"/>
                    </a:lnTo>
                    <a:lnTo>
                      <a:pt x="108" y="109"/>
                    </a:lnTo>
                    <a:lnTo>
                      <a:pt x="109" y="110"/>
                    </a:lnTo>
                    <a:lnTo>
                      <a:pt x="110" y="110"/>
                    </a:lnTo>
                    <a:lnTo>
                      <a:pt x="110" y="109"/>
                    </a:lnTo>
                    <a:lnTo>
                      <a:pt x="110" y="108"/>
                    </a:lnTo>
                    <a:lnTo>
                      <a:pt x="112" y="108"/>
                    </a:lnTo>
                    <a:lnTo>
                      <a:pt x="113" y="108"/>
                    </a:lnTo>
                    <a:lnTo>
                      <a:pt x="113" y="107"/>
                    </a:lnTo>
                    <a:lnTo>
                      <a:pt x="114" y="107"/>
                    </a:lnTo>
                    <a:lnTo>
                      <a:pt x="115" y="106"/>
                    </a:lnTo>
                    <a:lnTo>
                      <a:pt x="116" y="106"/>
                    </a:lnTo>
                    <a:lnTo>
                      <a:pt x="117" y="105"/>
                    </a:lnTo>
                    <a:lnTo>
                      <a:pt x="117" y="104"/>
                    </a:lnTo>
                    <a:lnTo>
                      <a:pt x="118" y="104"/>
                    </a:lnTo>
                    <a:lnTo>
                      <a:pt x="120" y="103"/>
                    </a:lnTo>
                    <a:lnTo>
                      <a:pt x="121" y="104"/>
                    </a:lnTo>
                    <a:lnTo>
                      <a:pt x="122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3" y="107"/>
                    </a:lnTo>
                    <a:lnTo>
                      <a:pt x="124" y="108"/>
                    </a:lnTo>
                    <a:lnTo>
                      <a:pt x="125" y="109"/>
                    </a:lnTo>
                    <a:lnTo>
                      <a:pt x="125" y="110"/>
                    </a:lnTo>
                    <a:lnTo>
                      <a:pt x="125" y="111"/>
                    </a:lnTo>
                    <a:lnTo>
                      <a:pt x="124" y="111"/>
                    </a:lnTo>
                    <a:lnTo>
                      <a:pt x="124" y="112"/>
                    </a:lnTo>
                    <a:lnTo>
                      <a:pt x="126" y="113"/>
                    </a:lnTo>
                    <a:lnTo>
                      <a:pt x="125" y="115"/>
                    </a:lnTo>
                    <a:lnTo>
                      <a:pt x="125" y="116"/>
                    </a:lnTo>
                    <a:lnTo>
                      <a:pt x="126" y="116"/>
                    </a:lnTo>
                    <a:lnTo>
                      <a:pt x="128" y="117"/>
                    </a:lnTo>
                    <a:lnTo>
                      <a:pt x="129" y="118"/>
                    </a:lnTo>
                    <a:lnTo>
                      <a:pt x="130" y="117"/>
                    </a:lnTo>
                    <a:lnTo>
                      <a:pt x="131" y="116"/>
                    </a:lnTo>
                    <a:lnTo>
                      <a:pt x="132" y="116"/>
                    </a:lnTo>
                    <a:lnTo>
                      <a:pt x="133" y="116"/>
                    </a:lnTo>
                    <a:lnTo>
                      <a:pt x="133" y="115"/>
                    </a:lnTo>
                    <a:lnTo>
                      <a:pt x="133" y="114"/>
                    </a:lnTo>
                    <a:lnTo>
                      <a:pt x="134" y="114"/>
                    </a:lnTo>
                    <a:lnTo>
                      <a:pt x="136" y="114"/>
                    </a:lnTo>
                    <a:lnTo>
                      <a:pt x="136" y="113"/>
                    </a:lnTo>
                    <a:lnTo>
                      <a:pt x="136" y="112"/>
                    </a:lnTo>
                    <a:lnTo>
                      <a:pt x="137" y="112"/>
                    </a:lnTo>
                    <a:lnTo>
                      <a:pt x="136" y="111"/>
                    </a:lnTo>
                    <a:lnTo>
                      <a:pt x="137" y="111"/>
                    </a:lnTo>
                    <a:lnTo>
                      <a:pt x="138" y="110"/>
                    </a:lnTo>
                    <a:lnTo>
                      <a:pt x="138" y="109"/>
                    </a:lnTo>
                    <a:lnTo>
                      <a:pt x="139" y="109"/>
                    </a:lnTo>
                    <a:lnTo>
                      <a:pt x="138" y="108"/>
                    </a:lnTo>
                    <a:lnTo>
                      <a:pt x="139" y="108"/>
                    </a:lnTo>
                    <a:lnTo>
                      <a:pt x="139" y="107"/>
                    </a:lnTo>
                    <a:lnTo>
                      <a:pt x="139" y="106"/>
                    </a:lnTo>
                    <a:lnTo>
                      <a:pt x="140" y="106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3" y="105"/>
                    </a:lnTo>
                    <a:lnTo>
                      <a:pt x="143" y="104"/>
                    </a:lnTo>
                    <a:lnTo>
                      <a:pt x="143" y="103"/>
                    </a:lnTo>
                    <a:lnTo>
                      <a:pt x="144" y="103"/>
                    </a:lnTo>
                    <a:lnTo>
                      <a:pt x="144" y="102"/>
                    </a:lnTo>
                    <a:lnTo>
                      <a:pt x="145" y="101"/>
                    </a:lnTo>
                    <a:lnTo>
                      <a:pt x="146" y="100"/>
                    </a:lnTo>
                    <a:lnTo>
                      <a:pt x="145" y="98"/>
                    </a:lnTo>
                    <a:lnTo>
                      <a:pt x="145" y="97"/>
                    </a:lnTo>
                    <a:lnTo>
                      <a:pt x="145" y="96"/>
                    </a:lnTo>
                    <a:lnTo>
                      <a:pt x="144" y="95"/>
                    </a:lnTo>
                    <a:lnTo>
                      <a:pt x="144" y="94"/>
                    </a:lnTo>
                    <a:lnTo>
                      <a:pt x="144" y="93"/>
                    </a:lnTo>
                    <a:lnTo>
                      <a:pt x="144" y="92"/>
                    </a:lnTo>
                    <a:lnTo>
                      <a:pt x="145" y="91"/>
                    </a:lnTo>
                    <a:lnTo>
                      <a:pt x="145" y="90"/>
                    </a:lnTo>
                    <a:lnTo>
                      <a:pt x="146" y="89"/>
                    </a:lnTo>
                    <a:lnTo>
                      <a:pt x="146" y="88"/>
                    </a:lnTo>
                    <a:lnTo>
                      <a:pt x="146" y="87"/>
                    </a:lnTo>
                    <a:lnTo>
                      <a:pt x="146" y="86"/>
                    </a:lnTo>
                    <a:lnTo>
                      <a:pt x="147" y="86"/>
                    </a:lnTo>
                    <a:lnTo>
                      <a:pt x="148" y="85"/>
                    </a:lnTo>
                    <a:lnTo>
                      <a:pt x="148" y="84"/>
                    </a:lnTo>
                    <a:lnTo>
                      <a:pt x="149" y="83"/>
                    </a:lnTo>
                    <a:lnTo>
                      <a:pt x="150" y="83"/>
                    </a:lnTo>
                    <a:lnTo>
                      <a:pt x="151" y="82"/>
                    </a:lnTo>
                    <a:lnTo>
                      <a:pt x="152" y="82"/>
                    </a:lnTo>
                    <a:lnTo>
                      <a:pt x="153" y="81"/>
                    </a:lnTo>
                    <a:lnTo>
                      <a:pt x="155" y="81"/>
                    </a:lnTo>
                    <a:lnTo>
                      <a:pt x="156" y="81"/>
                    </a:lnTo>
                    <a:lnTo>
                      <a:pt x="156" y="82"/>
                    </a:lnTo>
                    <a:lnTo>
                      <a:pt x="157" y="82"/>
                    </a:lnTo>
                    <a:lnTo>
                      <a:pt x="158" y="84"/>
                    </a:lnTo>
                    <a:lnTo>
                      <a:pt x="159" y="83"/>
                    </a:lnTo>
                    <a:lnTo>
                      <a:pt x="160" y="83"/>
                    </a:lnTo>
                    <a:lnTo>
                      <a:pt x="161" y="82"/>
                    </a:lnTo>
                    <a:lnTo>
                      <a:pt x="162" y="81"/>
                    </a:lnTo>
                    <a:lnTo>
                      <a:pt x="163" y="81"/>
                    </a:lnTo>
                    <a:lnTo>
                      <a:pt x="164" y="81"/>
                    </a:lnTo>
                    <a:lnTo>
                      <a:pt x="164" y="82"/>
                    </a:lnTo>
                    <a:lnTo>
                      <a:pt x="164" y="83"/>
                    </a:lnTo>
                    <a:lnTo>
                      <a:pt x="165" y="83"/>
                    </a:lnTo>
                    <a:lnTo>
                      <a:pt x="166" y="83"/>
                    </a:lnTo>
                    <a:lnTo>
                      <a:pt x="167" y="82"/>
                    </a:lnTo>
                    <a:lnTo>
                      <a:pt x="169" y="83"/>
                    </a:lnTo>
                    <a:lnTo>
                      <a:pt x="170" y="83"/>
                    </a:lnTo>
                    <a:lnTo>
                      <a:pt x="171" y="83"/>
                    </a:lnTo>
                    <a:lnTo>
                      <a:pt x="172" y="82"/>
                    </a:lnTo>
                    <a:lnTo>
                      <a:pt x="172" y="81"/>
                    </a:lnTo>
                    <a:lnTo>
                      <a:pt x="173" y="81"/>
                    </a:lnTo>
                    <a:lnTo>
                      <a:pt x="173" y="80"/>
                    </a:lnTo>
                    <a:lnTo>
                      <a:pt x="174" y="80"/>
                    </a:lnTo>
                    <a:lnTo>
                      <a:pt x="175" y="80"/>
                    </a:lnTo>
                    <a:lnTo>
                      <a:pt x="177" y="80"/>
                    </a:lnTo>
                    <a:lnTo>
                      <a:pt x="178" y="80"/>
                    </a:lnTo>
                    <a:lnTo>
                      <a:pt x="179" y="80"/>
                    </a:lnTo>
                    <a:lnTo>
                      <a:pt x="180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5" y="78"/>
                    </a:lnTo>
                    <a:lnTo>
                      <a:pt x="187" y="77"/>
                    </a:lnTo>
                    <a:lnTo>
                      <a:pt x="188" y="77"/>
                    </a:lnTo>
                    <a:lnTo>
                      <a:pt x="191" y="76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3" y="78"/>
                    </a:lnTo>
                    <a:lnTo>
                      <a:pt x="191" y="80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3" y="81"/>
                    </a:lnTo>
                    <a:lnTo>
                      <a:pt x="194" y="81"/>
                    </a:lnTo>
                    <a:lnTo>
                      <a:pt x="195" y="81"/>
                    </a:lnTo>
                    <a:lnTo>
                      <a:pt x="196" y="80"/>
                    </a:lnTo>
                    <a:lnTo>
                      <a:pt x="198" y="80"/>
                    </a:lnTo>
                    <a:lnTo>
                      <a:pt x="199" y="81"/>
                    </a:lnTo>
                    <a:lnTo>
                      <a:pt x="200" y="80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5" y="78"/>
                    </a:lnTo>
                    <a:lnTo>
                      <a:pt x="206" y="77"/>
                    </a:lnTo>
                    <a:lnTo>
                      <a:pt x="206" y="76"/>
                    </a:lnTo>
                    <a:lnTo>
                      <a:pt x="205" y="76"/>
                    </a:lnTo>
                    <a:lnTo>
                      <a:pt x="205" y="74"/>
                    </a:lnTo>
                    <a:lnTo>
                      <a:pt x="205" y="73"/>
                    </a:lnTo>
                    <a:lnTo>
                      <a:pt x="205" y="72"/>
                    </a:lnTo>
                    <a:lnTo>
                      <a:pt x="205" y="71"/>
                    </a:lnTo>
                    <a:lnTo>
                      <a:pt x="205" y="70"/>
                    </a:lnTo>
                    <a:lnTo>
                      <a:pt x="205" y="69"/>
                    </a:lnTo>
                    <a:lnTo>
                      <a:pt x="204" y="69"/>
                    </a:lnTo>
                    <a:lnTo>
                      <a:pt x="205" y="68"/>
                    </a:lnTo>
                    <a:lnTo>
                      <a:pt x="206" y="67"/>
                    </a:lnTo>
                    <a:lnTo>
                      <a:pt x="206" y="66"/>
                    </a:lnTo>
                    <a:lnTo>
                      <a:pt x="207" y="66"/>
                    </a:lnTo>
                    <a:lnTo>
                      <a:pt x="206" y="65"/>
                    </a:lnTo>
                    <a:lnTo>
                      <a:pt x="205" y="64"/>
                    </a:lnTo>
                    <a:lnTo>
                      <a:pt x="205" y="62"/>
                    </a:lnTo>
                    <a:lnTo>
                      <a:pt x="205" y="61"/>
                    </a:lnTo>
                    <a:lnTo>
                      <a:pt x="206" y="60"/>
                    </a:lnTo>
                    <a:lnTo>
                      <a:pt x="206" y="59"/>
                    </a:lnTo>
                    <a:lnTo>
                      <a:pt x="207" y="59"/>
                    </a:lnTo>
                    <a:lnTo>
                      <a:pt x="208" y="60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9"/>
                    </a:lnTo>
                    <a:lnTo>
                      <a:pt x="211" y="59"/>
                    </a:lnTo>
                    <a:lnTo>
                      <a:pt x="211" y="58"/>
                    </a:lnTo>
                    <a:lnTo>
                      <a:pt x="212" y="58"/>
                    </a:lnTo>
                    <a:lnTo>
                      <a:pt x="213" y="58"/>
                    </a:lnTo>
                    <a:lnTo>
                      <a:pt x="214" y="59"/>
                    </a:lnTo>
                    <a:lnTo>
                      <a:pt x="214" y="58"/>
                    </a:lnTo>
                    <a:lnTo>
                      <a:pt x="214" y="57"/>
                    </a:lnTo>
                    <a:lnTo>
                      <a:pt x="214" y="56"/>
                    </a:lnTo>
                    <a:lnTo>
                      <a:pt x="215" y="56"/>
                    </a:lnTo>
                    <a:lnTo>
                      <a:pt x="215" y="55"/>
                    </a:lnTo>
                    <a:lnTo>
                      <a:pt x="215" y="54"/>
                    </a:lnTo>
                    <a:lnTo>
                      <a:pt x="216" y="53"/>
                    </a:lnTo>
                    <a:lnTo>
                      <a:pt x="216" y="52"/>
                    </a:lnTo>
                    <a:lnTo>
                      <a:pt x="217" y="51"/>
                    </a:lnTo>
                    <a:lnTo>
                      <a:pt x="218" y="49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1" y="50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2" y="48"/>
                    </a:lnTo>
                    <a:lnTo>
                      <a:pt x="222" y="47"/>
                    </a:lnTo>
                    <a:lnTo>
                      <a:pt x="222" y="46"/>
                    </a:lnTo>
                    <a:lnTo>
                      <a:pt x="221" y="46"/>
                    </a:lnTo>
                    <a:lnTo>
                      <a:pt x="220" y="46"/>
                    </a:lnTo>
                    <a:lnTo>
                      <a:pt x="220" y="45"/>
                    </a:lnTo>
                    <a:lnTo>
                      <a:pt x="221" y="45"/>
                    </a:lnTo>
                    <a:lnTo>
                      <a:pt x="221" y="44"/>
                    </a:lnTo>
                    <a:lnTo>
                      <a:pt x="219" y="43"/>
                    </a:lnTo>
                    <a:lnTo>
                      <a:pt x="219" y="42"/>
                    </a:lnTo>
                    <a:lnTo>
                      <a:pt x="218" y="42"/>
                    </a:lnTo>
                    <a:lnTo>
                      <a:pt x="218" y="41"/>
                    </a:lnTo>
                    <a:lnTo>
                      <a:pt x="218" y="40"/>
                    </a:lnTo>
                    <a:lnTo>
                      <a:pt x="219" y="40"/>
                    </a:lnTo>
                    <a:lnTo>
                      <a:pt x="221" y="38"/>
                    </a:lnTo>
                    <a:lnTo>
                      <a:pt x="221" y="37"/>
                    </a:lnTo>
                    <a:lnTo>
                      <a:pt x="220" y="37"/>
                    </a:lnTo>
                    <a:lnTo>
                      <a:pt x="220" y="36"/>
                    </a:lnTo>
                    <a:lnTo>
                      <a:pt x="219" y="36"/>
                    </a:lnTo>
                    <a:lnTo>
                      <a:pt x="218" y="36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4"/>
                    </a:lnTo>
                    <a:lnTo>
                      <a:pt x="220" y="33"/>
                    </a:lnTo>
                    <a:lnTo>
                      <a:pt x="220" y="32"/>
                    </a:lnTo>
                    <a:lnTo>
                      <a:pt x="220" y="31"/>
                    </a:lnTo>
                    <a:lnTo>
                      <a:pt x="220" y="30"/>
                    </a:lnTo>
                    <a:lnTo>
                      <a:pt x="220" y="29"/>
                    </a:lnTo>
                    <a:lnTo>
                      <a:pt x="221" y="28"/>
                    </a:lnTo>
                    <a:lnTo>
                      <a:pt x="223" y="29"/>
                    </a:lnTo>
                    <a:lnTo>
                      <a:pt x="224" y="28"/>
                    </a:lnTo>
                    <a:lnTo>
                      <a:pt x="224" y="27"/>
                    </a:lnTo>
                    <a:lnTo>
                      <a:pt x="224" y="26"/>
                    </a:lnTo>
                    <a:lnTo>
                      <a:pt x="225" y="26"/>
                    </a:lnTo>
                    <a:lnTo>
                      <a:pt x="226" y="25"/>
                    </a:lnTo>
                    <a:lnTo>
                      <a:pt x="227" y="26"/>
                    </a:lnTo>
                    <a:lnTo>
                      <a:pt x="228" y="26"/>
                    </a:lnTo>
                    <a:lnTo>
                      <a:pt x="230" y="27"/>
                    </a:lnTo>
                    <a:lnTo>
                      <a:pt x="231" y="28"/>
                    </a:lnTo>
                    <a:lnTo>
                      <a:pt x="232" y="28"/>
                    </a:lnTo>
                    <a:lnTo>
                      <a:pt x="232" y="29"/>
                    </a:lnTo>
                    <a:lnTo>
                      <a:pt x="233" y="29"/>
                    </a:lnTo>
                    <a:lnTo>
                      <a:pt x="234" y="28"/>
                    </a:lnTo>
                    <a:lnTo>
                      <a:pt x="234" y="27"/>
                    </a:lnTo>
                    <a:lnTo>
                      <a:pt x="235" y="26"/>
                    </a:lnTo>
                    <a:lnTo>
                      <a:pt x="235" y="25"/>
                    </a:lnTo>
                    <a:lnTo>
                      <a:pt x="236" y="24"/>
                    </a:lnTo>
                    <a:lnTo>
                      <a:pt x="238" y="22"/>
                    </a:lnTo>
                    <a:lnTo>
                      <a:pt x="237" y="21"/>
                    </a:lnTo>
                    <a:lnTo>
                      <a:pt x="236" y="20"/>
                    </a:lnTo>
                    <a:lnTo>
                      <a:pt x="235" y="19"/>
                    </a:lnTo>
                    <a:lnTo>
                      <a:pt x="236" y="18"/>
                    </a:lnTo>
                    <a:lnTo>
                      <a:pt x="237" y="17"/>
                    </a:lnTo>
                    <a:lnTo>
                      <a:pt x="238" y="16"/>
                    </a:lnTo>
                    <a:lnTo>
                      <a:pt x="240" y="15"/>
                    </a:lnTo>
                    <a:lnTo>
                      <a:pt x="240" y="14"/>
                    </a:lnTo>
                    <a:lnTo>
                      <a:pt x="241" y="13"/>
                    </a:lnTo>
                    <a:lnTo>
                      <a:pt x="242" y="12"/>
                    </a:lnTo>
                    <a:lnTo>
                      <a:pt x="242" y="11"/>
                    </a:lnTo>
                    <a:lnTo>
                      <a:pt x="242" y="10"/>
                    </a:lnTo>
                    <a:lnTo>
                      <a:pt x="242" y="9"/>
                    </a:lnTo>
                    <a:lnTo>
                      <a:pt x="243" y="8"/>
                    </a:lnTo>
                    <a:lnTo>
                      <a:pt x="244" y="7"/>
                    </a:lnTo>
                    <a:lnTo>
                      <a:pt x="244" y="6"/>
                    </a:lnTo>
                    <a:lnTo>
                      <a:pt x="245" y="6"/>
                    </a:lnTo>
                    <a:lnTo>
                      <a:pt x="245" y="5"/>
                    </a:lnTo>
                    <a:lnTo>
                      <a:pt x="245" y="4"/>
                    </a:lnTo>
                    <a:lnTo>
                      <a:pt x="245" y="3"/>
                    </a:lnTo>
                    <a:lnTo>
                      <a:pt x="245" y="2"/>
                    </a:lnTo>
                    <a:lnTo>
                      <a:pt x="245" y="1"/>
                    </a:lnTo>
                    <a:lnTo>
                      <a:pt x="245" y="0"/>
                    </a:lnTo>
                    <a:lnTo>
                      <a:pt x="255" y="1"/>
                    </a:lnTo>
                    <a:lnTo>
                      <a:pt x="285" y="0"/>
                    </a:lnTo>
                    <a:lnTo>
                      <a:pt x="304" y="0"/>
                    </a:lnTo>
                    <a:lnTo>
                      <a:pt x="305" y="0"/>
                    </a:lnTo>
                    <a:lnTo>
                      <a:pt x="305" y="1"/>
                    </a:lnTo>
                    <a:lnTo>
                      <a:pt x="306" y="1"/>
                    </a:lnTo>
                    <a:lnTo>
                      <a:pt x="307" y="1"/>
                    </a:lnTo>
                    <a:lnTo>
                      <a:pt x="308" y="3"/>
                    </a:lnTo>
                    <a:lnTo>
                      <a:pt x="309" y="4"/>
                    </a:lnTo>
                    <a:lnTo>
                      <a:pt x="310" y="4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5"/>
                    </a:lnTo>
                    <a:lnTo>
                      <a:pt x="315" y="6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8"/>
                    </a:lnTo>
                    <a:lnTo>
                      <a:pt x="318" y="9"/>
                    </a:lnTo>
                    <a:lnTo>
                      <a:pt x="319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3"/>
                    </a:lnTo>
                    <a:lnTo>
                      <a:pt x="319" y="14"/>
                    </a:lnTo>
                    <a:lnTo>
                      <a:pt x="318" y="14"/>
                    </a:lnTo>
                    <a:lnTo>
                      <a:pt x="318" y="15"/>
                    </a:lnTo>
                    <a:lnTo>
                      <a:pt x="319" y="16"/>
                    </a:lnTo>
                    <a:lnTo>
                      <a:pt x="320" y="17"/>
                    </a:lnTo>
                    <a:lnTo>
                      <a:pt x="321" y="19"/>
                    </a:lnTo>
                    <a:lnTo>
                      <a:pt x="321" y="20"/>
                    </a:lnTo>
                    <a:lnTo>
                      <a:pt x="322" y="20"/>
                    </a:lnTo>
                    <a:lnTo>
                      <a:pt x="323" y="21"/>
                    </a:lnTo>
                    <a:lnTo>
                      <a:pt x="324" y="21"/>
                    </a:lnTo>
                    <a:lnTo>
                      <a:pt x="325" y="22"/>
                    </a:lnTo>
                    <a:lnTo>
                      <a:pt x="325" y="23"/>
                    </a:lnTo>
                    <a:lnTo>
                      <a:pt x="326" y="23"/>
                    </a:lnTo>
                    <a:lnTo>
                      <a:pt x="326" y="22"/>
                    </a:lnTo>
                    <a:lnTo>
                      <a:pt x="327" y="23"/>
                    </a:lnTo>
                    <a:lnTo>
                      <a:pt x="328" y="24"/>
                    </a:lnTo>
                    <a:lnTo>
                      <a:pt x="328" y="23"/>
                    </a:lnTo>
                    <a:lnTo>
                      <a:pt x="329" y="24"/>
                    </a:lnTo>
                    <a:lnTo>
                      <a:pt x="329" y="25"/>
                    </a:lnTo>
                    <a:lnTo>
                      <a:pt x="328" y="26"/>
                    </a:lnTo>
                    <a:lnTo>
                      <a:pt x="329" y="26"/>
                    </a:lnTo>
                    <a:lnTo>
                      <a:pt x="329" y="27"/>
                    </a:lnTo>
                    <a:lnTo>
                      <a:pt x="329" y="28"/>
                    </a:lnTo>
                    <a:lnTo>
                      <a:pt x="329" y="29"/>
                    </a:lnTo>
                    <a:lnTo>
                      <a:pt x="330" y="29"/>
                    </a:lnTo>
                    <a:lnTo>
                      <a:pt x="331" y="30"/>
                    </a:lnTo>
                    <a:lnTo>
                      <a:pt x="331" y="31"/>
                    </a:lnTo>
                    <a:lnTo>
                      <a:pt x="332" y="31"/>
                    </a:lnTo>
                    <a:lnTo>
                      <a:pt x="332" y="30"/>
                    </a:lnTo>
                    <a:lnTo>
                      <a:pt x="333" y="30"/>
                    </a:lnTo>
                    <a:lnTo>
                      <a:pt x="334" y="29"/>
                    </a:lnTo>
                    <a:lnTo>
                      <a:pt x="335" y="28"/>
                    </a:lnTo>
                    <a:lnTo>
                      <a:pt x="336" y="28"/>
                    </a:lnTo>
                    <a:lnTo>
                      <a:pt x="337" y="28"/>
                    </a:lnTo>
                    <a:lnTo>
                      <a:pt x="337" y="29"/>
                    </a:lnTo>
                    <a:lnTo>
                      <a:pt x="338" y="30"/>
                    </a:lnTo>
                    <a:lnTo>
                      <a:pt x="339" y="30"/>
                    </a:lnTo>
                    <a:lnTo>
                      <a:pt x="340" y="31"/>
                    </a:lnTo>
                    <a:lnTo>
                      <a:pt x="341" y="30"/>
                    </a:lnTo>
                    <a:lnTo>
                      <a:pt x="342" y="30"/>
                    </a:lnTo>
                    <a:lnTo>
                      <a:pt x="342" y="31"/>
                    </a:lnTo>
                    <a:lnTo>
                      <a:pt x="343" y="31"/>
                    </a:lnTo>
                    <a:lnTo>
                      <a:pt x="344" y="31"/>
                    </a:lnTo>
                    <a:lnTo>
                      <a:pt x="344" y="32"/>
                    </a:lnTo>
                    <a:lnTo>
                      <a:pt x="344" y="33"/>
                    </a:lnTo>
                    <a:lnTo>
                      <a:pt x="344" y="34"/>
                    </a:lnTo>
                    <a:lnTo>
                      <a:pt x="343" y="35"/>
                    </a:lnTo>
                    <a:lnTo>
                      <a:pt x="343" y="36"/>
                    </a:lnTo>
                    <a:lnTo>
                      <a:pt x="344" y="38"/>
                    </a:lnTo>
                    <a:lnTo>
                      <a:pt x="344" y="39"/>
                    </a:lnTo>
                    <a:lnTo>
                      <a:pt x="344" y="40"/>
                    </a:lnTo>
                    <a:lnTo>
                      <a:pt x="344" y="41"/>
                    </a:lnTo>
                    <a:lnTo>
                      <a:pt x="345" y="41"/>
                    </a:lnTo>
                    <a:lnTo>
                      <a:pt x="346" y="41"/>
                    </a:lnTo>
                    <a:lnTo>
                      <a:pt x="346" y="42"/>
                    </a:lnTo>
                    <a:lnTo>
                      <a:pt x="346" y="43"/>
                    </a:lnTo>
                    <a:lnTo>
                      <a:pt x="346" y="44"/>
                    </a:lnTo>
                    <a:lnTo>
                      <a:pt x="347" y="45"/>
                    </a:lnTo>
                    <a:lnTo>
                      <a:pt x="347" y="46"/>
                    </a:lnTo>
                    <a:lnTo>
                      <a:pt x="346" y="46"/>
                    </a:lnTo>
                    <a:lnTo>
                      <a:pt x="346" y="47"/>
                    </a:lnTo>
                    <a:lnTo>
                      <a:pt x="346" y="48"/>
                    </a:lnTo>
                    <a:lnTo>
                      <a:pt x="346" y="49"/>
                    </a:lnTo>
                    <a:lnTo>
                      <a:pt x="347" y="49"/>
                    </a:lnTo>
                    <a:lnTo>
                      <a:pt x="348" y="49"/>
                    </a:lnTo>
                    <a:lnTo>
                      <a:pt x="350" y="51"/>
                    </a:lnTo>
                    <a:lnTo>
                      <a:pt x="350" y="50"/>
                    </a:lnTo>
                    <a:lnTo>
                      <a:pt x="350" y="49"/>
                    </a:lnTo>
                    <a:lnTo>
                      <a:pt x="349" y="48"/>
                    </a:lnTo>
                    <a:lnTo>
                      <a:pt x="349" y="47"/>
                    </a:lnTo>
                    <a:lnTo>
                      <a:pt x="350" y="47"/>
                    </a:lnTo>
                    <a:lnTo>
                      <a:pt x="350" y="46"/>
                    </a:lnTo>
                    <a:lnTo>
                      <a:pt x="351" y="46"/>
                    </a:lnTo>
                    <a:lnTo>
                      <a:pt x="353" y="46"/>
                    </a:lnTo>
                    <a:lnTo>
                      <a:pt x="354" y="46"/>
                    </a:lnTo>
                    <a:lnTo>
                      <a:pt x="354" y="47"/>
                    </a:lnTo>
                    <a:lnTo>
                      <a:pt x="356" y="47"/>
                    </a:lnTo>
                    <a:lnTo>
                      <a:pt x="357" y="47"/>
                    </a:lnTo>
                    <a:lnTo>
                      <a:pt x="358" y="47"/>
                    </a:lnTo>
                    <a:lnTo>
                      <a:pt x="359" y="50"/>
                    </a:lnTo>
                    <a:lnTo>
                      <a:pt x="358" y="50"/>
                    </a:lnTo>
                    <a:lnTo>
                      <a:pt x="357" y="50"/>
                    </a:lnTo>
                    <a:lnTo>
                      <a:pt x="357" y="51"/>
                    </a:lnTo>
                    <a:lnTo>
                      <a:pt x="358" y="52"/>
                    </a:lnTo>
                    <a:lnTo>
                      <a:pt x="359" y="53"/>
                    </a:lnTo>
                    <a:lnTo>
                      <a:pt x="359" y="54"/>
                    </a:lnTo>
                    <a:lnTo>
                      <a:pt x="359" y="55"/>
                    </a:lnTo>
                    <a:lnTo>
                      <a:pt x="359" y="56"/>
                    </a:lnTo>
                    <a:lnTo>
                      <a:pt x="360" y="56"/>
                    </a:lnTo>
                    <a:lnTo>
                      <a:pt x="361" y="57"/>
                    </a:lnTo>
                    <a:lnTo>
                      <a:pt x="360" y="58"/>
                    </a:lnTo>
                    <a:lnTo>
                      <a:pt x="362" y="63"/>
                    </a:lnTo>
                    <a:lnTo>
                      <a:pt x="363" y="63"/>
                    </a:lnTo>
                    <a:lnTo>
                      <a:pt x="364" y="63"/>
                    </a:lnTo>
                    <a:lnTo>
                      <a:pt x="365" y="64"/>
                    </a:lnTo>
                    <a:lnTo>
                      <a:pt x="365" y="63"/>
                    </a:lnTo>
                    <a:lnTo>
                      <a:pt x="366" y="63"/>
                    </a:lnTo>
                    <a:lnTo>
                      <a:pt x="367" y="63"/>
                    </a:lnTo>
                    <a:lnTo>
                      <a:pt x="368" y="63"/>
                    </a:lnTo>
                    <a:lnTo>
                      <a:pt x="369" y="63"/>
                    </a:lnTo>
                    <a:lnTo>
                      <a:pt x="370" y="63"/>
                    </a:lnTo>
                    <a:lnTo>
                      <a:pt x="371" y="65"/>
                    </a:lnTo>
                    <a:lnTo>
                      <a:pt x="372" y="65"/>
                    </a:lnTo>
                    <a:lnTo>
                      <a:pt x="372" y="66"/>
                    </a:lnTo>
                    <a:lnTo>
                      <a:pt x="373" y="68"/>
                    </a:lnTo>
                    <a:lnTo>
                      <a:pt x="374" y="69"/>
                    </a:lnTo>
                    <a:lnTo>
                      <a:pt x="374" y="68"/>
                    </a:lnTo>
                    <a:lnTo>
                      <a:pt x="374" y="69"/>
                    </a:lnTo>
                    <a:lnTo>
                      <a:pt x="376" y="69"/>
                    </a:lnTo>
                    <a:lnTo>
                      <a:pt x="377" y="69"/>
                    </a:lnTo>
                    <a:lnTo>
                      <a:pt x="378" y="69"/>
                    </a:lnTo>
                    <a:lnTo>
                      <a:pt x="379" y="69"/>
                    </a:lnTo>
                    <a:lnTo>
                      <a:pt x="380" y="68"/>
                    </a:lnTo>
                    <a:lnTo>
                      <a:pt x="382" y="68"/>
                    </a:lnTo>
                    <a:lnTo>
                      <a:pt x="382" y="67"/>
                    </a:lnTo>
                    <a:lnTo>
                      <a:pt x="383" y="67"/>
                    </a:lnTo>
                    <a:lnTo>
                      <a:pt x="383" y="65"/>
                    </a:lnTo>
                    <a:lnTo>
                      <a:pt x="383" y="64"/>
                    </a:lnTo>
                    <a:lnTo>
                      <a:pt x="383" y="63"/>
                    </a:lnTo>
                    <a:lnTo>
                      <a:pt x="384" y="62"/>
                    </a:lnTo>
                    <a:lnTo>
                      <a:pt x="384" y="61"/>
                    </a:lnTo>
                    <a:lnTo>
                      <a:pt x="384" y="59"/>
                    </a:lnTo>
                    <a:lnTo>
                      <a:pt x="385" y="58"/>
                    </a:lnTo>
                    <a:lnTo>
                      <a:pt x="386" y="58"/>
                    </a:lnTo>
                    <a:lnTo>
                      <a:pt x="387" y="58"/>
                    </a:lnTo>
                    <a:lnTo>
                      <a:pt x="387" y="59"/>
                    </a:lnTo>
                    <a:lnTo>
                      <a:pt x="389" y="58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8"/>
                    </a:lnTo>
                    <a:lnTo>
                      <a:pt x="391" y="58"/>
                    </a:lnTo>
                    <a:lnTo>
                      <a:pt x="391" y="57"/>
                    </a:lnTo>
                    <a:lnTo>
                      <a:pt x="392" y="57"/>
                    </a:lnTo>
                    <a:lnTo>
                      <a:pt x="392" y="56"/>
                    </a:lnTo>
                    <a:lnTo>
                      <a:pt x="392" y="55"/>
                    </a:lnTo>
                    <a:lnTo>
                      <a:pt x="393" y="54"/>
                    </a:lnTo>
                    <a:lnTo>
                      <a:pt x="394" y="54"/>
                    </a:lnTo>
                    <a:lnTo>
                      <a:pt x="395" y="55"/>
                    </a:lnTo>
                    <a:lnTo>
                      <a:pt x="395" y="56"/>
                    </a:lnTo>
                    <a:lnTo>
                      <a:pt x="396" y="56"/>
                    </a:lnTo>
                    <a:lnTo>
                      <a:pt x="398" y="55"/>
                    </a:lnTo>
                    <a:lnTo>
                      <a:pt x="399" y="56"/>
                    </a:lnTo>
                    <a:lnTo>
                      <a:pt x="400" y="56"/>
                    </a:lnTo>
                    <a:lnTo>
                      <a:pt x="401" y="56"/>
                    </a:lnTo>
                    <a:lnTo>
                      <a:pt x="401" y="57"/>
                    </a:lnTo>
                    <a:lnTo>
                      <a:pt x="401" y="59"/>
                    </a:lnTo>
                    <a:lnTo>
                      <a:pt x="402" y="61"/>
                    </a:lnTo>
                    <a:lnTo>
                      <a:pt x="403" y="62"/>
                    </a:lnTo>
                    <a:lnTo>
                      <a:pt x="404" y="62"/>
                    </a:lnTo>
                    <a:lnTo>
                      <a:pt x="405" y="63"/>
                    </a:lnTo>
                    <a:lnTo>
                      <a:pt x="406" y="63"/>
                    </a:lnTo>
                    <a:lnTo>
                      <a:pt x="407" y="63"/>
                    </a:lnTo>
                    <a:lnTo>
                      <a:pt x="408" y="64"/>
                    </a:lnTo>
                    <a:lnTo>
                      <a:pt x="409" y="64"/>
                    </a:lnTo>
                    <a:lnTo>
                      <a:pt x="410" y="64"/>
                    </a:lnTo>
                    <a:lnTo>
                      <a:pt x="410" y="65"/>
                    </a:lnTo>
                    <a:lnTo>
                      <a:pt x="410" y="66"/>
                    </a:lnTo>
                    <a:lnTo>
                      <a:pt x="410" y="67"/>
                    </a:lnTo>
                    <a:lnTo>
                      <a:pt x="410" y="68"/>
                    </a:lnTo>
                    <a:lnTo>
                      <a:pt x="411" y="68"/>
                    </a:lnTo>
                    <a:lnTo>
                      <a:pt x="412" y="69"/>
                    </a:lnTo>
                    <a:lnTo>
                      <a:pt x="412" y="70"/>
                    </a:lnTo>
                    <a:lnTo>
                      <a:pt x="412" y="71"/>
                    </a:lnTo>
                    <a:lnTo>
                      <a:pt x="413" y="71"/>
                    </a:lnTo>
                    <a:lnTo>
                      <a:pt x="414" y="72"/>
                    </a:lnTo>
                    <a:lnTo>
                      <a:pt x="413" y="73"/>
                    </a:lnTo>
                    <a:lnTo>
                      <a:pt x="412" y="73"/>
                    </a:lnTo>
                    <a:lnTo>
                      <a:pt x="411" y="74"/>
                    </a:lnTo>
                    <a:lnTo>
                      <a:pt x="411" y="75"/>
                    </a:lnTo>
                    <a:lnTo>
                      <a:pt x="411" y="76"/>
                    </a:lnTo>
                    <a:lnTo>
                      <a:pt x="410" y="76"/>
                    </a:lnTo>
                    <a:lnTo>
                      <a:pt x="410" y="77"/>
                    </a:lnTo>
                    <a:lnTo>
                      <a:pt x="410" y="78"/>
                    </a:lnTo>
                    <a:lnTo>
                      <a:pt x="409" y="79"/>
                    </a:lnTo>
                    <a:lnTo>
                      <a:pt x="409" y="80"/>
                    </a:lnTo>
                    <a:lnTo>
                      <a:pt x="409" y="81"/>
                    </a:lnTo>
                    <a:lnTo>
                      <a:pt x="408" y="82"/>
                    </a:lnTo>
                    <a:lnTo>
                      <a:pt x="408" y="83"/>
                    </a:lnTo>
                    <a:lnTo>
                      <a:pt x="407" y="84"/>
                    </a:lnTo>
                    <a:lnTo>
                      <a:pt x="407" y="85"/>
                    </a:lnTo>
                    <a:lnTo>
                      <a:pt x="407" y="86"/>
                    </a:lnTo>
                    <a:lnTo>
                      <a:pt x="407" y="87"/>
                    </a:lnTo>
                    <a:lnTo>
                      <a:pt x="407" y="88"/>
                    </a:lnTo>
                    <a:lnTo>
                      <a:pt x="407" y="89"/>
                    </a:lnTo>
                    <a:lnTo>
                      <a:pt x="408" y="89"/>
                    </a:lnTo>
                    <a:lnTo>
                      <a:pt x="408" y="90"/>
                    </a:lnTo>
                    <a:lnTo>
                      <a:pt x="409" y="91"/>
                    </a:lnTo>
                    <a:lnTo>
                      <a:pt x="409" y="92"/>
                    </a:lnTo>
                    <a:lnTo>
                      <a:pt x="410" y="93"/>
                    </a:lnTo>
                    <a:lnTo>
                      <a:pt x="410" y="95"/>
                    </a:lnTo>
                    <a:lnTo>
                      <a:pt x="409" y="96"/>
                    </a:lnTo>
                    <a:lnTo>
                      <a:pt x="409" y="97"/>
                    </a:lnTo>
                    <a:lnTo>
                      <a:pt x="408" y="97"/>
                    </a:lnTo>
                    <a:lnTo>
                      <a:pt x="407" y="97"/>
                    </a:lnTo>
                    <a:lnTo>
                      <a:pt x="406" y="97"/>
                    </a:lnTo>
                    <a:lnTo>
                      <a:pt x="406" y="96"/>
                    </a:lnTo>
                    <a:lnTo>
                      <a:pt x="405" y="97"/>
                    </a:lnTo>
                    <a:lnTo>
                      <a:pt x="404" y="97"/>
                    </a:lnTo>
                    <a:lnTo>
                      <a:pt x="404" y="98"/>
                    </a:lnTo>
                    <a:lnTo>
                      <a:pt x="403" y="98"/>
                    </a:lnTo>
                    <a:lnTo>
                      <a:pt x="402" y="98"/>
                    </a:lnTo>
                    <a:lnTo>
                      <a:pt x="401" y="98"/>
                    </a:lnTo>
                    <a:lnTo>
                      <a:pt x="401" y="99"/>
                    </a:lnTo>
                    <a:lnTo>
                      <a:pt x="401" y="100"/>
                    </a:lnTo>
                    <a:lnTo>
                      <a:pt x="402" y="100"/>
                    </a:lnTo>
                    <a:lnTo>
                      <a:pt x="403" y="100"/>
                    </a:lnTo>
                    <a:lnTo>
                      <a:pt x="403" y="101"/>
                    </a:lnTo>
                    <a:lnTo>
                      <a:pt x="402" y="102"/>
                    </a:lnTo>
                    <a:lnTo>
                      <a:pt x="403" y="103"/>
                    </a:lnTo>
                    <a:lnTo>
                      <a:pt x="402" y="103"/>
                    </a:lnTo>
                    <a:lnTo>
                      <a:pt x="402" y="104"/>
                    </a:lnTo>
                    <a:lnTo>
                      <a:pt x="401" y="105"/>
                    </a:lnTo>
                    <a:lnTo>
                      <a:pt x="401" y="106"/>
                    </a:lnTo>
                    <a:lnTo>
                      <a:pt x="402" y="106"/>
                    </a:lnTo>
                    <a:lnTo>
                      <a:pt x="403" y="106"/>
                    </a:lnTo>
                    <a:lnTo>
                      <a:pt x="404" y="107"/>
                    </a:lnTo>
                    <a:lnTo>
                      <a:pt x="405" y="107"/>
                    </a:lnTo>
                    <a:lnTo>
                      <a:pt x="406" y="107"/>
                    </a:lnTo>
                    <a:lnTo>
                      <a:pt x="407" y="108"/>
                    </a:lnTo>
                    <a:lnTo>
                      <a:pt x="407" y="109"/>
                    </a:lnTo>
                    <a:lnTo>
                      <a:pt x="407" y="110"/>
                    </a:lnTo>
                    <a:lnTo>
                      <a:pt x="408" y="110"/>
                    </a:lnTo>
                    <a:lnTo>
                      <a:pt x="408" y="111"/>
                    </a:lnTo>
                    <a:lnTo>
                      <a:pt x="407" y="111"/>
                    </a:lnTo>
                    <a:lnTo>
                      <a:pt x="407" y="112"/>
                    </a:lnTo>
                    <a:lnTo>
                      <a:pt x="406" y="112"/>
                    </a:lnTo>
                    <a:lnTo>
                      <a:pt x="406" y="113"/>
                    </a:lnTo>
                    <a:lnTo>
                      <a:pt x="405" y="114"/>
                    </a:lnTo>
                    <a:lnTo>
                      <a:pt x="406" y="114"/>
                    </a:lnTo>
                    <a:lnTo>
                      <a:pt x="405" y="115"/>
                    </a:lnTo>
                    <a:lnTo>
                      <a:pt x="406" y="115"/>
                    </a:lnTo>
                    <a:lnTo>
                      <a:pt x="406" y="116"/>
                    </a:lnTo>
                    <a:lnTo>
                      <a:pt x="407" y="116"/>
                    </a:lnTo>
                    <a:lnTo>
                      <a:pt x="408" y="116"/>
                    </a:lnTo>
                    <a:lnTo>
                      <a:pt x="409" y="117"/>
                    </a:lnTo>
                    <a:lnTo>
                      <a:pt x="408" y="118"/>
                    </a:lnTo>
                    <a:lnTo>
                      <a:pt x="409" y="119"/>
                    </a:lnTo>
                    <a:lnTo>
                      <a:pt x="410" y="119"/>
                    </a:lnTo>
                    <a:lnTo>
                      <a:pt x="410" y="120"/>
                    </a:lnTo>
                    <a:lnTo>
                      <a:pt x="411" y="120"/>
                    </a:lnTo>
                    <a:lnTo>
                      <a:pt x="411" y="121"/>
                    </a:lnTo>
                    <a:lnTo>
                      <a:pt x="411" y="122"/>
                    </a:lnTo>
                    <a:lnTo>
                      <a:pt x="411" y="123"/>
                    </a:lnTo>
                    <a:lnTo>
                      <a:pt x="412" y="123"/>
                    </a:lnTo>
                    <a:lnTo>
                      <a:pt x="412" y="125"/>
                    </a:lnTo>
                    <a:lnTo>
                      <a:pt x="411" y="125"/>
                    </a:lnTo>
                    <a:lnTo>
                      <a:pt x="411" y="126"/>
                    </a:lnTo>
                    <a:lnTo>
                      <a:pt x="412" y="126"/>
                    </a:lnTo>
                    <a:lnTo>
                      <a:pt x="412" y="127"/>
                    </a:lnTo>
                    <a:lnTo>
                      <a:pt x="413" y="127"/>
                    </a:lnTo>
                    <a:lnTo>
                      <a:pt x="413" y="126"/>
                    </a:lnTo>
                    <a:lnTo>
                      <a:pt x="413" y="127"/>
                    </a:lnTo>
                    <a:lnTo>
                      <a:pt x="413" y="128"/>
                    </a:lnTo>
                    <a:lnTo>
                      <a:pt x="412" y="128"/>
                    </a:lnTo>
                    <a:lnTo>
                      <a:pt x="412" y="129"/>
                    </a:lnTo>
                    <a:lnTo>
                      <a:pt x="411" y="129"/>
                    </a:lnTo>
                    <a:lnTo>
                      <a:pt x="411" y="130"/>
                    </a:lnTo>
                    <a:lnTo>
                      <a:pt x="411" y="131"/>
                    </a:lnTo>
                    <a:lnTo>
                      <a:pt x="411" y="132"/>
                    </a:lnTo>
                    <a:lnTo>
                      <a:pt x="410" y="132"/>
                    </a:lnTo>
                    <a:lnTo>
                      <a:pt x="410" y="133"/>
                    </a:lnTo>
                    <a:lnTo>
                      <a:pt x="409" y="133"/>
                    </a:lnTo>
                    <a:lnTo>
                      <a:pt x="408" y="134"/>
                    </a:lnTo>
                    <a:lnTo>
                      <a:pt x="408" y="133"/>
                    </a:lnTo>
                    <a:lnTo>
                      <a:pt x="407" y="133"/>
                    </a:lnTo>
                    <a:lnTo>
                      <a:pt x="406" y="134"/>
                    </a:lnTo>
                    <a:lnTo>
                      <a:pt x="406" y="135"/>
                    </a:lnTo>
                    <a:lnTo>
                      <a:pt x="407" y="135"/>
                    </a:lnTo>
                    <a:lnTo>
                      <a:pt x="409" y="135"/>
                    </a:lnTo>
                    <a:lnTo>
                      <a:pt x="409" y="136"/>
                    </a:lnTo>
                    <a:lnTo>
                      <a:pt x="409" y="137"/>
                    </a:lnTo>
                    <a:lnTo>
                      <a:pt x="409" y="138"/>
                    </a:lnTo>
                    <a:lnTo>
                      <a:pt x="408" y="139"/>
                    </a:lnTo>
                    <a:lnTo>
                      <a:pt x="409" y="140"/>
                    </a:lnTo>
                    <a:lnTo>
                      <a:pt x="410" y="140"/>
                    </a:lnTo>
                    <a:lnTo>
                      <a:pt x="410" y="141"/>
                    </a:lnTo>
                    <a:lnTo>
                      <a:pt x="409" y="141"/>
                    </a:lnTo>
                    <a:lnTo>
                      <a:pt x="409" y="142"/>
                    </a:lnTo>
                    <a:lnTo>
                      <a:pt x="410" y="142"/>
                    </a:lnTo>
                    <a:lnTo>
                      <a:pt x="410" y="143"/>
                    </a:lnTo>
                    <a:lnTo>
                      <a:pt x="411" y="144"/>
                    </a:lnTo>
                    <a:lnTo>
                      <a:pt x="411" y="145"/>
                    </a:lnTo>
                    <a:lnTo>
                      <a:pt x="411" y="146"/>
                    </a:lnTo>
                    <a:lnTo>
                      <a:pt x="411" y="147"/>
                    </a:lnTo>
                    <a:lnTo>
                      <a:pt x="411" y="148"/>
                    </a:lnTo>
                    <a:lnTo>
                      <a:pt x="410" y="148"/>
                    </a:lnTo>
                    <a:lnTo>
                      <a:pt x="410" y="149"/>
                    </a:lnTo>
                    <a:lnTo>
                      <a:pt x="410" y="150"/>
                    </a:lnTo>
                    <a:lnTo>
                      <a:pt x="409" y="150"/>
                    </a:lnTo>
                    <a:lnTo>
                      <a:pt x="409" y="151"/>
                    </a:lnTo>
                    <a:lnTo>
                      <a:pt x="410" y="151"/>
                    </a:lnTo>
                    <a:lnTo>
                      <a:pt x="410" y="152"/>
                    </a:lnTo>
                    <a:lnTo>
                      <a:pt x="409" y="152"/>
                    </a:lnTo>
                    <a:lnTo>
                      <a:pt x="409" y="153"/>
                    </a:lnTo>
                    <a:lnTo>
                      <a:pt x="409" y="154"/>
                    </a:lnTo>
                    <a:lnTo>
                      <a:pt x="409" y="155"/>
                    </a:lnTo>
                    <a:lnTo>
                      <a:pt x="409" y="156"/>
                    </a:lnTo>
                    <a:lnTo>
                      <a:pt x="408" y="157"/>
                    </a:lnTo>
                    <a:lnTo>
                      <a:pt x="408" y="158"/>
                    </a:lnTo>
                    <a:lnTo>
                      <a:pt x="407" y="159"/>
                    </a:lnTo>
                    <a:lnTo>
                      <a:pt x="406" y="159"/>
                    </a:lnTo>
                    <a:lnTo>
                      <a:pt x="406" y="160"/>
                    </a:lnTo>
                    <a:lnTo>
                      <a:pt x="405" y="160"/>
                    </a:lnTo>
                    <a:lnTo>
                      <a:pt x="406" y="161"/>
                    </a:lnTo>
                    <a:lnTo>
                      <a:pt x="406" y="162"/>
                    </a:lnTo>
                    <a:lnTo>
                      <a:pt x="405" y="162"/>
                    </a:lnTo>
                    <a:lnTo>
                      <a:pt x="405" y="163"/>
                    </a:lnTo>
                    <a:lnTo>
                      <a:pt x="405" y="164"/>
                    </a:lnTo>
                    <a:lnTo>
                      <a:pt x="405" y="165"/>
                    </a:lnTo>
                    <a:lnTo>
                      <a:pt x="405" y="166"/>
                    </a:lnTo>
                    <a:lnTo>
                      <a:pt x="404" y="166"/>
                    </a:lnTo>
                    <a:lnTo>
                      <a:pt x="404" y="167"/>
                    </a:lnTo>
                    <a:lnTo>
                      <a:pt x="404" y="168"/>
                    </a:lnTo>
                    <a:lnTo>
                      <a:pt x="405" y="168"/>
                    </a:lnTo>
                    <a:lnTo>
                      <a:pt x="406" y="168"/>
                    </a:lnTo>
                    <a:lnTo>
                      <a:pt x="406" y="169"/>
                    </a:lnTo>
                    <a:lnTo>
                      <a:pt x="407" y="169"/>
                    </a:lnTo>
                    <a:lnTo>
                      <a:pt x="407" y="170"/>
                    </a:lnTo>
                    <a:lnTo>
                      <a:pt x="407" y="171"/>
                    </a:lnTo>
                    <a:lnTo>
                      <a:pt x="408" y="171"/>
                    </a:lnTo>
                    <a:lnTo>
                      <a:pt x="407" y="171"/>
                    </a:lnTo>
                    <a:lnTo>
                      <a:pt x="406" y="172"/>
                    </a:lnTo>
                    <a:lnTo>
                      <a:pt x="406" y="173"/>
                    </a:lnTo>
                    <a:lnTo>
                      <a:pt x="406" y="174"/>
                    </a:lnTo>
                    <a:lnTo>
                      <a:pt x="406" y="175"/>
                    </a:lnTo>
                    <a:lnTo>
                      <a:pt x="406" y="176"/>
                    </a:lnTo>
                    <a:lnTo>
                      <a:pt x="407" y="177"/>
                    </a:lnTo>
                    <a:lnTo>
                      <a:pt x="408" y="177"/>
                    </a:lnTo>
                    <a:lnTo>
                      <a:pt x="408" y="178"/>
                    </a:lnTo>
                    <a:lnTo>
                      <a:pt x="409" y="179"/>
                    </a:lnTo>
                    <a:lnTo>
                      <a:pt x="408" y="179"/>
                    </a:lnTo>
                    <a:lnTo>
                      <a:pt x="408" y="180"/>
                    </a:lnTo>
                    <a:lnTo>
                      <a:pt x="409" y="180"/>
                    </a:lnTo>
                    <a:lnTo>
                      <a:pt x="409" y="181"/>
                    </a:lnTo>
                    <a:lnTo>
                      <a:pt x="409" y="182"/>
                    </a:lnTo>
                    <a:lnTo>
                      <a:pt x="410" y="181"/>
                    </a:lnTo>
                    <a:lnTo>
                      <a:pt x="411" y="182"/>
                    </a:lnTo>
                    <a:lnTo>
                      <a:pt x="411" y="183"/>
                    </a:lnTo>
                    <a:lnTo>
                      <a:pt x="412" y="183"/>
                    </a:lnTo>
                    <a:lnTo>
                      <a:pt x="412" y="184"/>
                    </a:lnTo>
                    <a:lnTo>
                      <a:pt x="412" y="185"/>
                    </a:lnTo>
                    <a:lnTo>
                      <a:pt x="412" y="186"/>
                    </a:lnTo>
                    <a:lnTo>
                      <a:pt x="413" y="186"/>
                    </a:lnTo>
                    <a:lnTo>
                      <a:pt x="413" y="187"/>
                    </a:lnTo>
                    <a:lnTo>
                      <a:pt x="414" y="187"/>
                    </a:lnTo>
                    <a:lnTo>
                      <a:pt x="414" y="188"/>
                    </a:lnTo>
                    <a:lnTo>
                      <a:pt x="415" y="188"/>
                    </a:lnTo>
                    <a:lnTo>
                      <a:pt x="415" y="189"/>
                    </a:lnTo>
                    <a:lnTo>
                      <a:pt x="414" y="189"/>
                    </a:lnTo>
                    <a:lnTo>
                      <a:pt x="415" y="190"/>
                    </a:lnTo>
                    <a:lnTo>
                      <a:pt x="414" y="190"/>
                    </a:lnTo>
                    <a:lnTo>
                      <a:pt x="414" y="191"/>
                    </a:lnTo>
                    <a:lnTo>
                      <a:pt x="414" y="192"/>
                    </a:lnTo>
                    <a:lnTo>
                      <a:pt x="414" y="193"/>
                    </a:lnTo>
                    <a:lnTo>
                      <a:pt x="413" y="193"/>
                    </a:lnTo>
                    <a:lnTo>
                      <a:pt x="414" y="194"/>
                    </a:lnTo>
                    <a:lnTo>
                      <a:pt x="414" y="195"/>
                    </a:lnTo>
                    <a:lnTo>
                      <a:pt x="413" y="196"/>
                    </a:lnTo>
                    <a:lnTo>
                      <a:pt x="414" y="197"/>
                    </a:lnTo>
                    <a:lnTo>
                      <a:pt x="415" y="198"/>
                    </a:lnTo>
                    <a:lnTo>
                      <a:pt x="414" y="198"/>
                    </a:lnTo>
                    <a:lnTo>
                      <a:pt x="414" y="199"/>
                    </a:lnTo>
                    <a:lnTo>
                      <a:pt x="414" y="200"/>
                    </a:lnTo>
                    <a:lnTo>
                      <a:pt x="414" y="201"/>
                    </a:lnTo>
                    <a:lnTo>
                      <a:pt x="414" y="202"/>
                    </a:lnTo>
                    <a:lnTo>
                      <a:pt x="413" y="202"/>
                    </a:lnTo>
                    <a:lnTo>
                      <a:pt x="414" y="203"/>
                    </a:lnTo>
                    <a:lnTo>
                      <a:pt x="414" y="204"/>
                    </a:lnTo>
                    <a:lnTo>
                      <a:pt x="413" y="204"/>
                    </a:lnTo>
                    <a:lnTo>
                      <a:pt x="413" y="205"/>
                    </a:lnTo>
                    <a:lnTo>
                      <a:pt x="414" y="206"/>
                    </a:lnTo>
                    <a:lnTo>
                      <a:pt x="413" y="206"/>
                    </a:lnTo>
                    <a:lnTo>
                      <a:pt x="414" y="207"/>
                    </a:lnTo>
                    <a:lnTo>
                      <a:pt x="414" y="208"/>
                    </a:lnTo>
                    <a:lnTo>
                      <a:pt x="413" y="208"/>
                    </a:lnTo>
                    <a:lnTo>
                      <a:pt x="412" y="208"/>
                    </a:lnTo>
                    <a:lnTo>
                      <a:pt x="412" y="209"/>
                    </a:lnTo>
                    <a:lnTo>
                      <a:pt x="412" y="210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2"/>
                    </a:lnTo>
                    <a:lnTo>
                      <a:pt x="413" y="212"/>
                    </a:lnTo>
                    <a:lnTo>
                      <a:pt x="413" y="213"/>
                    </a:lnTo>
                    <a:lnTo>
                      <a:pt x="414" y="213"/>
                    </a:lnTo>
                    <a:lnTo>
                      <a:pt x="414" y="214"/>
                    </a:lnTo>
                    <a:lnTo>
                      <a:pt x="414" y="215"/>
                    </a:lnTo>
                    <a:lnTo>
                      <a:pt x="414" y="216"/>
                    </a:lnTo>
                    <a:lnTo>
                      <a:pt x="414" y="217"/>
                    </a:lnTo>
                    <a:lnTo>
                      <a:pt x="414" y="218"/>
                    </a:lnTo>
                    <a:lnTo>
                      <a:pt x="413" y="218"/>
                    </a:lnTo>
                    <a:lnTo>
                      <a:pt x="413" y="217"/>
                    </a:lnTo>
                    <a:lnTo>
                      <a:pt x="412" y="216"/>
                    </a:lnTo>
                    <a:lnTo>
                      <a:pt x="412" y="217"/>
                    </a:lnTo>
                    <a:lnTo>
                      <a:pt x="411" y="217"/>
                    </a:lnTo>
                    <a:lnTo>
                      <a:pt x="411" y="218"/>
                    </a:lnTo>
                    <a:lnTo>
                      <a:pt x="412" y="218"/>
                    </a:lnTo>
                    <a:lnTo>
                      <a:pt x="411" y="219"/>
                    </a:lnTo>
                    <a:lnTo>
                      <a:pt x="411" y="220"/>
                    </a:lnTo>
                    <a:lnTo>
                      <a:pt x="411" y="221"/>
                    </a:lnTo>
                    <a:lnTo>
                      <a:pt x="410" y="221"/>
                    </a:lnTo>
                    <a:lnTo>
                      <a:pt x="410" y="222"/>
                    </a:lnTo>
                    <a:lnTo>
                      <a:pt x="410" y="224"/>
                    </a:lnTo>
                    <a:lnTo>
                      <a:pt x="410" y="225"/>
                    </a:lnTo>
                    <a:lnTo>
                      <a:pt x="411" y="225"/>
                    </a:lnTo>
                    <a:lnTo>
                      <a:pt x="410" y="226"/>
                    </a:lnTo>
                    <a:lnTo>
                      <a:pt x="411" y="226"/>
                    </a:lnTo>
                    <a:lnTo>
                      <a:pt x="411" y="227"/>
                    </a:lnTo>
                    <a:lnTo>
                      <a:pt x="411" y="228"/>
                    </a:lnTo>
                    <a:lnTo>
                      <a:pt x="410" y="228"/>
                    </a:lnTo>
                    <a:lnTo>
                      <a:pt x="411" y="228"/>
                    </a:lnTo>
                    <a:lnTo>
                      <a:pt x="410" y="229"/>
                    </a:lnTo>
                    <a:lnTo>
                      <a:pt x="411" y="229"/>
                    </a:lnTo>
                    <a:lnTo>
                      <a:pt x="411" y="230"/>
                    </a:lnTo>
                    <a:lnTo>
                      <a:pt x="410" y="230"/>
                    </a:lnTo>
                    <a:lnTo>
                      <a:pt x="410" y="231"/>
                    </a:lnTo>
                    <a:lnTo>
                      <a:pt x="410" y="232"/>
                    </a:lnTo>
                    <a:lnTo>
                      <a:pt x="409" y="232"/>
                    </a:lnTo>
                    <a:lnTo>
                      <a:pt x="408" y="232"/>
                    </a:lnTo>
                    <a:lnTo>
                      <a:pt x="418" y="232"/>
                    </a:lnTo>
                    <a:lnTo>
                      <a:pt x="451" y="232"/>
                    </a:lnTo>
                    <a:lnTo>
                      <a:pt x="493" y="232"/>
                    </a:lnTo>
                    <a:lnTo>
                      <a:pt x="493" y="233"/>
                    </a:lnTo>
                    <a:lnTo>
                      <a:pt x="493" y="234"/>
                    </a:lnTo>
                    <a:lnTo>
                      <a:pt x="494" y="234"/>
                    </a:lnTo>
                    <a:lnTo>
                      <a:pt x="494" y="235"/>
                    </a:lnTo>
                    <a:lnTo>
                      <a:pt x="493" y="236"/>
                    </a:lnTo>
                    <a:lnTo>
                      <a:pt x="494" y="236"/>
                    </a:lnTo>
                    <a:lnTo>
                      <a:pt x="495" y="236"/>
                    </a:lnTo>
                    <a:lnTo>
                      <a:pt x="496" y="236"/>
                    </a:lnTo>
                    <a:lnTo>
                      <a:pt x="496" y="237"/>
                    </a:lnTo>
                    <a:lnTo>
                      <a:pt x="496" y="238"/>
                    </a:lnTo>
                    <a:lnTo>
                      <a:pt x="497" y="238"/>
                    </a:lnTo>
                    <a:lnTo>
                      <a:pt x="497" y="239"/>
                    </a:lnTo>
                    <a:lnTo>
                      <a:pt x="497" y="240"/>
                    </a:lnTo>
                    <a:lnTo>
                      <a:pt x="498" y="240"/>
                    </a:lnTo>
                    <a:lnTo>
                      <a:pt x="499" y="240"/>
                    </a:lnTo>
                    <a:lnTo>
                      <a:pt x="499" y="241"/>
                    </a:lnTo>
                    <a:lnTo>
                      <a:pt x="500" y="241"/>
                    </a:lnTo>
                    <a:lnTo>
                      <a:pt x="501" y="241"/>
                    </a:lnTo>
                    <a:lnTo>
                      <a:pt x="501" y="240"/>
                    </a:lnTo>
                    <a:lnTo>
                      <a:pt x="502" y="239"/>
                    </a:lnTo>
                    <a:lnTo>
                      <a:pt x="501" y="239"/>
                    </a:lnTo>
                    <a:lnTo>
                      <a:pt x="502" y="239"/>
                    </a:lnTo>
                    <a:lnTo>
                      <a:pt x="503" y="239"/>
                    </a:lnTo>
                    <a:lnTo>
                      <a:pt x="503" y="238"/>
                    </a:lnTo>
                    <a:lnTo>
                      <a:pt x="504" y="238"/>
                    </a:lnTo>
                    <a:lnTo>
                      <a:pt x="505" y="237"/>
                    </a:lnTo>
                    <a:lnTo>
                      <a:pt x="505" y="238"/>
                    </a:lnTo>
                    <a:lnTo>
                      <a:pt x="506" y="238"/>
                    </a:lnTo>
                    <a:lnTo>
                      <a:pt x="506" y="239"/>
                    </a:lnTo>
                    <a:lnTo>
                      <a:pt x="506" y="240"/>
                    </a:lnTo>
                    <a:lnTo>
                      <a:pt x="507" y="241"/>
                    </a:lnTo>
                    <a:lnTo>
                      <a:pt x="508" y="240"/>
                    </a:lnTo>
                    <a:lnTo>
                      <a:pt x="509" y="240"/>
                    </a:lnTo>
                    <a:lnTo>
                      <a:pt x="510" y="240"/>
                    </a:lnTo>
                    <a:lnTo>
                      <a:pt x="510" y="241"/>
                    </a:lnTo>
                    <a:lnTo>
                      <a:pt x="511" y="241"/>
                    </a:lnTo>
                    <a:lnTo>
                      <a:pt x="512" y="241"/>
                    </a:lnTo>
                    <a:lnTo>
                      <a:pt x="512" y="242"/>
                    </a:lnTo>
                    <a:lnTo>
                      <a:pt x="513" y="242"/>
                    </a:lnTo>
                    <a:lnTo>
                      <a:pt x="513" y="241"/>
                    </a:lnTo>
                    <a:lnTo>
                      <a:pt x="514" y="241"/>
                    </a:lnTo>
                    <a:lnTo>
                      <a:pt x="515" y="241"/>
                    </a:lnTo>
                    <a:lnTo>
                      <a:pt x="516" y="240"/>
                    </a:lnTo>
                    <a:lnTo>
                      <a:pt x="516" y="241"/>
                    </a:lnTo>
                    <a:lnTo>
                      <a:pt x="517" y="241"/>
                    </a:lnTo>
                    <a:lnTo>
                      <a:pt x="518" y="241"/>
                    </a:lnTo>
                    <a:lnTo>
                      <a:pt x="519" y="241"/>
                    </a:lnTo>
                    <a:lnTo>
                      <a:pt x="520" y="241"/>
                    </a:lnTo>
                    <a:lnTo>
                      <a:pt x="520" y="242"/>
                    </a:lnTo>
                    <a:lnTo>
                      <a:pt x="521" y="241"/>
                    </a:lnTo>
                    <a:lnTo>
                      <a:pt x="521" y="240"/>
                    </a:lnTo>
                    <a:lnTo>
                      <a:pt x="522" y="241"/>
                    </a:lnTo>
                    <a:lnTo>
                      <a:pt x="523" y="242"/>
                    </a:lnTo>
                    <a:lnTo>
                      <a:pt x="523" y="243"/>
                    </a:lnTo>
                    <a:lnTo>
                      <a:pt x="524" y="243"/>
                    </a:lnTo>
                    <a:lnTo>
                      <a:pt x="524" y="242"/>
                    </a:lnTo>
                    <a:lnTo>
                      <a:pt x="525" y="242"/>
                    </a:lnTo>
                    <a:lnTo>
                      <a:pt x="525" y="243"/>
                    </a:lnTo>
                    <a:lnTo>
                      <a:pt x="526" y="243"/>
                    </a:lnTo>
                    <a:lnTo>
                      <a:pt x="527" y="242"/>
                    </a:lnTo>
                    <a:lnTo>
                      <a:pt x="528" y="242"/>
                    </a:lnTo>
                    <a:lnTo>
                      <a:pt x="528" y="243"/>
                    </a:lnTo>
                    <a:lnTo>
                      <a:pt x="529" y="242"/>
                    </a:lnTo>
                    <a:lnTo>
                      <a:pt x="530" y="242"/>
                    </a:lnTo>
                    <a:lnTo>
                      <a:pt x="530" y="243"/>
                    </a:lnTo>
                    <a:lnTo>
                      <a:pt x="530" y="244"/>
                    </a:lnTo>
                    <a:lnTo>
                      <a:pt x="529" y="244"/>
                    </a:lnTo>
                    <a:lnTo>
                      <a:pt x="528" y="244"/>
                    </a:lnTo>
                    <a:lnTo>
                      <a:pt x="528" y="245"/>
                    </a:lnTo>
                    <a:lnTo>
                      <a:pt x="529" y="245"/>
                    </a:lnTo>
                    <a:lnTo>
                      <a:pt x="529" y="246"/>
                    </a:lnTo>
                    <a:lnTo>
                      <a:pt x="529" y="247"/>
                    </a:lnTo>
                    <a:lnTo>
                      <a:pt x="530" y="247"/>
                    </a:lnTo>
                    <a:lnTo>
                      <a:pt x="531" y="247"/>
                    </a:lnTo>
                    <a:lnTo>
                      <a:pt x="531" y="248"/>
                    </a:lnTo>
                    <a:lnTo>
                      <a:pt x="530" y="248"/>
                    </a:lnTo>
                    <a:lnTo>
                      <a:pt x="530" y="249"/>
                    </a:lnTo>
                    <a:lnTo>
                      <a:pt x="529" y="249"/>
                    </a:lnTo>
                    <a:lnTo>
                      <a:pt x="529" y="250"/>
                    </a:lnTo>
                    <a:lnTo>
                      <a:pt x="529" y="251"/>
                    </a:lnTo>
                    <a:lnTo>
                      <a:pt x="530" y="252"/>
                    </a:lnTo>
                    <a:lnTo>
                      <a:pt x="530" y="253"/>
                    </a:lnTo>
                    <a:lnTo>
                      <a:pt x="530" y="254"/>
                    </a:lnTo>
                    <a:lnTo>
                      <a:pt x="531" y="254"/>
                    </a:lnTo>
                    <a:lnTo>
                      <a:pt x="531" y="255"/>
                    </a:lnTo>
                    <a:lnTo>
                      <a:pt x="531" y="256"/>
                    </a:lnTo>
                    <a:lnTo>
                      <a:pt x="532" y="257"/>
                    </a:lnTo>
                    <a:lnTo>
                      <a:pt x="533" y="257"/>
                    </a:lnTo>
                    <a:lnTo>
                      <a:pt x="534" y="257"/>
                    </a:lnTo>
                    <a:lnTo>
                      <a:pt x="534" y="258"/>
                    </a:lnTo>
                    <a:lnTo>
                      <a:pt x="534" y="259"/>
                    </a:lnTo>
                    <a:lnTo>
                      <a:pt x="534" y="260"/>
                    </a:lnTo>
                    <a:lnTo>
                      <a:pt x="534" y="261"/>
                    </a:lnTo>
                    <a:lnTo>
                      <a:pt x="534" y="262"/>
                    </a:lnTo>
                    <a:lnTo>
                      <a:pt x="534" y="263"/>
                    </a:lnTo>
                    <a:lnTo>
                      <a:pt x="534" y="264"/>
                    </a:lnTo>
                    <a:lnTo>
                      <a:pt x="533" y="265"/>
                    </a:lnTo>
                    <a:lnTo>
                      <a:pt x="534" y="265"/>
                    </a:lnTo>
                    <a:lnTo>
                      <a:pt x="533" y="266"/>
                    </a:lnTo>
                    <a:lnTo>
                      <a:pt x="532" y="267"/>
                    </a:lnTo>
                    <a:lnTo>
                      <a:pt x="531" y="267"/>
                    </a:lnTo>
                    <a:lnTo>
                      <a:pt x="530" y="267"/>
                    </a:lnTo>
                    <a:lnTo>
                      <a:pt x="530" y="268"/>
                    </a:lnTo>
                    <a:lnTo>
                      <a:pt x="529" y="268"/>
                    </a:lnTo>
                    <a:lnTo>
                      <a:pt x="529" y="269"/>
                    </a:lnTo>
                    <a:lnTo>
                      <a:pt x="528" y="270"/>
                    </a:lnTo>
                    <a:lnTo>
                      <a:pt x="527" y="271"/>
                    </a:lnTo>
                    <a:lnTo>
                      <a:pt x="526" y="272"/>
                    </a:lnTo>
                    <a:lnTo>
                      <a:pt x="526" y="271"/>
                    </a:lnTo>
                    <a:lnTo>
                      <a:pt x="526" y="272"/>
                    </a:lnTo>
                    <a:lnTo>
                      <a:pt x="526" y="271"/>
                    </a:lnTo>
                    <a:lnTo>
                      <a:pt x="525" y="271"/>
                    </a:lnTo>
                    <a:lnTo>
                      <a:pt x="525" y="272"/>
                    </a:lnTo>
                    <a:lnTo>
                      <a:pt x="526" y="272"/>
                    </a:lnTo>
                    <a:lnTo>
                      <a:pt x="525" y="273"/>
                    </a:lnTo>
                    <a:lnTo>
                      <a:pt x="524" y="274"/>
                    </a:lnTo>
                    <a:lnTo>
                      <a:pt x="524" y="275"/>
                    </a:lnTo>
                    <a:lnTo>
                      <a:pt x="523" y="275"/>
                    </a:lnTo>
                    <a:lnTo>
                      <a:pt x="523" y="276"/>
                    </a:lnTo>
                    <a:lnTo>
                      <a:pt x="522" y="276"/>
                    </a:lnTo>
                    <a:lnTo>
                      <a:pt x="521" y="277"/>
                    </a:lnTo>
                    <a:lnTo>
                      <a:pt x="521" y="276"/>
                    </a:lnTo>
                    <a:lnTo>
                      <a:pt x="521" y="277"/>
                    </a:lnTo>
                    <a:lnTo>
                      <a:pt x="520" y="277"/>
                    </a:lnTo>
                    <a:lnTo>
                      <a:pt x="521" y="277"/>
                    </a:lnTo>
                    <a:lnTo>
                      <a:pt x="521" y="278"/>
                    </a:lnTo>
                    <a:lnTo>
                      <a:pt x="520" y="278"/>
                    </a:lnTo>
                    <a:lnTo>
                      <a:pt x="521" y="278"/>
                    </a:lnTo>
                    <a:lnTo>
                      <a:pt x="520" y="278"/>
                    </a:lnTo>
                    <a:lnTo>
                      <a:pt x="519" y="278"/>
                    </a:lnTo>
                    <a:lnTo>
                      <a:pt x="519" y="279"/>
                    </a:lnTo>
                    <a:lnTo>
                      <a:pt x="519" y="280"/>
                    </a:lnTo>
                    <a:lnTo>
                      <a:pt x="520" y="281"/>
                    </a:lnTo>
                    <a:lnTo>
                      <a:pt x="519" y="281"/>
                    </a:lnTo>
                    <a:lnTo>
                      <a:pt x="519" y="282"/>
                    </a:lnTo>
                    <a:lnTo>
                      <a:pt x="519" y="283"/>
                    </a:lnTo>
                    <a:lnTo>
                      <a:pt x="519" y="284"/>
                    </a:lnTo>
                    <a:lnTo>
                      <a:pt x="519" y="285"/>
                    </a:lnTo>
                    <a:lnTo>
                      <a:pt x="519" y="286"/>
                    </a:lnTo>
                    <a:lnTo>
                      <a:pt x="518" y="286"/>
                    </a:lnTo>
                    <a:lnTo>
                      <a:pt x="519" y="286"/>
                    </a:lnTo>
                    <a:lnTo>
                      <a:pt x="519" y="287"/>
                    </a:lnTo>
                    <a:lnTo>
                      <a:pt x="519" y="288"/>
                    </a:lnTo>
                    <a:lnTo>
                      <a:pt x="519" y="289"/>
                    </a:lnTo>
                    <a:lnTo>
                      <a:pt x="519" y="288"/>
                    </a:lnTo>
                    <a:lnTo>
                      <a:pt x="519" y="289"/>
                    </a:lnTo>
                    <a:lnTo>
                      <a:pt x="519" y="290"/>
                    </a:lnTo>
                    <a:lnTo>
                      <a:pt x="520" y="291"/>
                    </a:lnTo>
                    <a:lnTo>
                      <a:pt x="519" y="291"/>
                    </a:lnTo>
                    <a:lnTo>
                      <a:pt x="520" y="291"/>
                    </a:lnTo>
                    <a:lnTo>
                      <a:pt x="520" y="292"/>
                    </a:lnTo>
                    <a:lnTo>
                      <a:pt x="519" y="292"/>
                    </a:lnTo>
                    <a:lnTo>
                      <a:pt x="520" y="292"/>
                    </a:lnTo>
                    <a:lnTo>
                      <a:pt x="519" y="292"/>
                    </a:lnTo>
                    <a:lnTo>
                      <a:pt x="520" y="292"/>
                    </a:lnTo>
                    <a:lnTo>
                      <a:pt x="520" y="293"/>
                    </a:lnTo>
                    <a:lnTo>
                      <a:pt x="520" y="294"/>
                    </a:lnTo>
                    <a:lnTo>
                      <a:pt x="520" y="293"/>
                    </a:lnTo>
                    <a:lnTo>
                      <a:pt x="520" y="294"/>
                    </a:lnTo>
                    <a:lnTo>
                      <a:pt x="520" y="295"/>
                    </a:lnTo>
                    <a:lnTo>
                      <a:pt x="520" y="296"/>
                    </a:lnTo>
                    <a:lnTo>
                      <a:pt x="521" y="296"/>
                    </a:lnTo>
                    <a:lnTo>
                      <a:pt x="521" y="297"/>
                    </a:lnTo>
                    <a:lnTo>
                      <a:pt x="520" y="297"/>
                    </a:lnTo>
                    <a:lnTo>
                      <a:pt x="520" y="298"/>
                    </a:lnTo>
                    <a:lnTo>
                      <a:pt x="520" y="299"/>
                    </a:lnTo>
                    <a:lnTo>
                      <a:pt x="521" y="299"/>
                    </a:lnTo>
                    <a:lnTo>
                      <a:pt x="520" y="299"/>
                    </a:lnTo>
                    <a:lnTo>
                      <a:pt x="520" y="300"/>
                    </a:lnTo>
                    <a:lnTo>
                      <a:pt x="521" y="300"/>
                    </a:lnTo>
                    <a:lnTo>
                      <a:pt x="521" y="299"/>
                    </a:lnTo>
                    <a:lnTo>
                      <a:pt x="521" y="300"/>
                    </a:lnTo>
                    <a:lnTo>
                      <a:pt x="522" y="300"/>
                    </a:lnTo>
                    <a:lnTo>
                      <a:pt x="521" y="300"/>
                    </a:lnTo>
                    <a:lnTo>
                      <a:pt x="522" y="300"/>
                    </a:lnTo>
                    <a:lnTo>
                      <a:pt x="522" y="301"/>
                    </a:lnTo>
                    <a:lnTo>
                      <a:pt x="522" y="302"/>
                    </a:lnTo>
                    <a:lnTo>
                      <a:pt x="523" y="302"/>
                    </a:lnTo>
                    <a:lnTo>
                      <a:pt x="524" y="302"/>
                    </a:lnTo>
                    <a:lnTo>
                      <a:pt x="524" y="303"/>
                    </a:lnTo>
                    <a:lnTo>
                      <a:pt x="524" y="302"/>
                    </a:lnTo>
                    <a:lnTo>
                      <a:pt x="524" y="303"/>
                    </a:lnTo>
                    <a:lnTo>
                      <a:pt x="525" y="302"/>
                    </a:lnTo>
                    <a:lnTo>
                      <a:pt x="525" y="303"/>
                    </a:lnTo>
                    <a:lnTo>
                      <a:pt x="526" y="303"/>
                    </a:lnTo>
                    <a:lnTo>
                      <a:pt x="526" y="302"/>
                    </a:lnTo>
                    <a:lnTo>
                      <a:pt x="526" y="303"/>
                    </a:lnTo>
                    <a:lnTo>
                      <a:pt x="527" y="302"/>
                    </a:lnTo>
                    <a:lnTo>
                      <a:pt x="528" y="302"/>
                    </a:lnTo>
                    <a:lnTo>
                      <a:pt x="528" y="303"/>
                    </a:lnTo>
                    <a:lnTo>
                      <a:pt x="528" y="304"/>
                    </a:lnTo>
                    <a:lnTo>
                      <a:pt x="529" y="304"/>
                    </a:lnTo>
                    <a:lnTo>
                      <a:pt x="529" y="305"/>
                    </a:lnTo>
                    <a:lnTo>
                      <a:pt x="529" y="304"/>
                    </a:lnTo>
                    <a:lnTo>
                      <a:pt x="529" y="305"/>
                    </a:lnTo>
                    <a:lnTo>
                      <a:pt x="529" y="306"/>
                    </a:lnTo>
                    <a:lnTo>
                      <a:pt x="530" y="306"/>
                    </a:lnTo>
                    <a:lnTo>
                      <a:pt x="530" y="307"/>
                    </a:lnTo>
                    <a:lnTo>
                      <a:pt x="529" y="307"/>
                    </a:lnTo>
                    <a:lnTo>
                      <a:pt x="529" y="308"/>
                    </a:lnTo>
                    <a:lnTo>
                      <a:pt x="530" y="308"/>
                    </a:lnTo>
                    <a:lnTo>
                      <a:pt x="530" y="309"/>
                    </a:lnTo>
                    <a:lnTo>
                      <a:pt x="530" y="310"/>
                    </a:lnTo>
                    <a:lnTo>
                      <a:pt x="530" y="311"/>
                    </a:lnTo>
                    <a:lnTo>
                      <a:pt x="530" y="312"/>
                    </a:lnTo>
                    <a:lnTo>
                      <a:pt x="530" y="313"/>
                    </a:lnTo>
                    <a:lnTo>
                      <a:pt x="530" y="314"/>
                    </a:lnTo>
                    <a:lnTo>
                      <a:pt x="531" y="314"/>
                    </a:lnTo>
                    <a:lnTo>
                      <a:pt x="531" y="315"/>
                    </a:lnTo>
                    <a:lnTo>
                      <a:pt x="532" y="315"/>
                    </a:lnTo>
                    <a:lnTo>
                      <a:pt x="532" y="316"/>
                    </a:lnTo>
                    <a:lnTo>
                      <a:pt x="533" y="316"/>
                    </a:lnTo>
                    <a:lnTo>
                      <a:pt x="533" y="317"/>
                    </a:lnTo>
                    <a:lnTo>
                      <a:pt x="534" y="318"/>
                    </a:lnTo>
                    <a:lnTo>
                      <a:pt x="535" y="318"/>
                    </a:lnTo>
                    <a:lnTo>
                      <a:pt x="535" y="319"/>
                    </a:lnTo>
                    <a:lnTo>
                      <a:pt x="536" y="320"/>
                    </a:lnTo>
                    <a:lnTo>
                      <a:pt x="536" y="322"/>
                    </a:lnTo>
                    <a:lnTo>
                      <a:pt x="535" y="323"/>
                    </a:lnTo>
                    <a:lnTo>
                      <a:pt x="536" y="323"/>
                    </a:lnTo>
                    <a:lnTo>
                      <a:pt x="536" y="324"/>
                    </a:lnTo>
                    <a:lnTo>
                      <a:pt x="535" y="324"/>
                    </a:lnTo>
                    <a:lnTo>
                      <a:pt x="535" y="325"/>
                    </a:lnTo>
                    <a:lnTo>
                      <a:pt x="535" y="327"/>
                    </a:lnTo>
                    <a:lnTo>
                      <a:pt x="535" y="328"/>
                    </a:lnTo>
                    <a:lnTo>
                      <a:pt x="536" y="328"/>
                    </a:lnTo>
                    <a:lnTo>
                      <a:pt x="536" y="329"/>
                    </a:lnTo>
                    <a:lnTo>
                      <a:pt x="536" y="330"/>
                    </a:lnTo>
                    <a:lnTo>
                      <a:pt x="537" y="330"/>
                    </a:lnTo>
                    <a:lnTo>
                      <a:pt x="545" y="337"/>
                    </a:lnTo>
                    <a:lnTo>
                      <a:pt x="544" y="337"/>
                    </a:lnTo>
                    <a:lnTo>
                      <a:pt x="544" y="338"/>
                    </a:lnTo>
                    <a:lnTo>
                      <a:pt x="543" y="338"/>
                    </a:lnTo>
                    <a:lnTo>
                      <a:pt x="543" y="339"/>
                    </a:lnTo>
                    <a:lnTo>
                      <a:pt x="542" y="340"/>
                    </a:lnTo>
                    <a:lnTo>
                      <a:pt x="542" y="341"/>
                    </a:lnTo>
                    <a:lnTo>
                      <a:pt x="541" y="341"/>
                    </a:lnTo>
                    <a:lnTo>
                      <a:pt x="541" y="342"/>
                    </a:lnTo>
                    <a:lnTo>
                      <a:pt x="541" y="343"/>
                    </a:lnTo>
                    <a:lnTo>
                      <a:pt x="540" y="344"/>
                    </a:lnTo>
                    <a:lnTo>
                      <a:pt x="540" y="345"/>
                    </a:lnTo>
                    <a:lnTo>
                      <a:pt x="540" y="346"/>
                    </a:lnTo>
                    <a:lnTo>
                      <a:pt x="540" y="347"/>
                    </a:lnTo>
                    <a:lnTo>
                      <a:pt x="539" y="348"/>
                    </a:lnTo>
                    <a:lnTo>
                      <a:pt x="538" y="348"/>
                    </a:lnTo>
                    <a:lnTo>
                      <a:pt x="537" y="348"/>
                    </a:lnTo>
                    <a:lnTo>
                      <a:pt x="536" y="347"/>
                    </a:lnTo>
                    <a:lnTo>
                      <a:pt x="536" y="348"/>
                    </a:lnTo>
                    <a:lnTo>
                      <a:pt x="536" y="347"/>
                    </a:lnTo>
                    <a:lnTo>
                      <a:pt x="535" y="347"/>
                    </a:lnTo>
                    <a:lnTo>
                      <a:pt x="535" y="348"/>
                    </a:lnTo>
                    <a:lnTo>
                      <a:pt x="534" y="348"/>
                    </a:lnTo>
                    <a:lnTo>
                      <a:pt x="533" y="348"/>
                    </a:lnTo>
                    <a:lnTo>
                      <a:pt x="533" y="349"/>
                    </a:lnTo>
                    <a:lnTo>
                      <a:pt x="532" y="349"/>
                    </a:lnTo>
                    <a:lnTo>
                      <a:pt x="531" y="350"/>
                    </a:lnTo>
                    <a:lnTo>
                      <a:pt x="531" y="351"/>
                    </a:lnTo>
                    <a:lnTo>
                      <a:pt x="530" y="351"/>
                    </a:lnTo>
                    <a:lnTo>
                      <a:pt x="530" y="352"/>
                    </a:lnTo>
                    <a:lnTo>
                      <a:pt x="529" y="352"/>
                    </a:lnTo>
                    <a:lnTo>
                      <a:pt x="528" y="352"/>
                    </a:lnTo>
                    <a:lnTo>
                      <a:pt x="528" y="353"/>
                    </a:lnTo>
                    <a:lnTo>
                      <a:pt x="527" y="353"/>
                    </a:lnTo>
                    <a:lnTo>
                      <a:pt x="526" y="354"/>
                    </a:lnTo>
                    <a:lnTo>
                      <a:pt x="526" y="355"/>
                    </a:lnTo>
                    <a:lnTo>
                      <a:pt x="526" y="356"/>
                    </a:lnTo>
                    <a:lnTo>
                      <a:pt x="525" y="357"/>
                    </a:lnTo>
                    <a:lnTo>
                      <a:pt x="524" y="357"/>
                    </a:lnTo>
                    <a:lnTo>
                      <a:pt x="523" y="358"/>
                    </a:lnTo>
                    <a:lnTo>
                      <a:pt x="523" y="359"/>
                    </a:lnTo>
                    <a:lnTo>
                      <a:pt x="523" y="360"/>
                    </a:lnTo>
                    <a:lnTo>
                      <a:pt x="523" y="361"/>
                    </a:lnTo>
                    <a:lnTo>
                      <a:pt x="522" y="362"/>
                    </a:lnTo>
                    <a:lnTo>
                      <a:pt x="522" y="363"/>
                    </a:lnTo>
                    <a:lnTo>
                      <a:pt x="522" y="364"/>
                    </a:lnTo>
                    <a:lnTo>
                      <a:pt x="522" y="365"/>
                    </a:lnTo>
                    <a:lnTo>
                      <a:pt x="521" y="366"/>
                    </a:lnTo>
                    <a:lnTo>
                      <a:pt x="521" y="367"/>
                    </a:lnTo>
                    <a:lnTo>
                      <a:pt x="521" y="368"/>
                    </a:lnTo>
                    <a:lnTo>
                      <a:pt x="521" y="369"/>
                    </a:lnTo>
                    <a:lnTo>
                      <a:pt x="522" y="370"/>
                    </a:lnTo>
                    <a:lnTo>
                      <a:pt x="522" y="371"/>
                    </a:lnTo>
                    <a:lnTo>
                      <a:pt x="522" y="373"/>
                    </a:lnTo>
                    <a:lnTo>
                      <a:pt x="522" y="374"/>
                    </a:lnTo>
                    <a:lnTo>
                      <a:pt x="522" y="375"/>
                    </a:lnTo>
                    <a:lnTo>
                      <a:pt x="521" y="376"/>
                    </a:lnTo>
                    <a:lnTo>
                      <a:pt x="522" y="379"/>
                    </a:lnTo>
                    <a:lnTo>
                      <a:pt x="522" y="380"/>
                    </a:lnTo>
                    <a:lnTo>
                      <a:pt x="521" y="381"/>
                    </a:lnTo>
                    <a:lnTo>
                      <a:pt x="520" y="382"/>
                    </a:lnTo>
                    <a:lnTo>
                      <a:pt x="520" y="383"/>
                    </a:lnTo>
                    <a:lnTo>
                      <a:pt x="519" y="384"/>
                    </a:lnTo>
                    <a:lnTo>
                      <a:pt x="519" y="385"/>
                    </a:lnTo>
                    <a:lnTo>
                      <a:pt x="518" y="385"/>
                    </a:lnTo>
                    <a:lnTo>
                      <a:pt x="518" y="386"/>
                    </a:lnTo>
                    <a:lnTo>
                      <a:pt x="517" y="386"/>
                    </a:lnTo>
                    <a:lnTo>
                      <a:pt x="516" y="386"/>
                    </a:lnTo>
                    <a:lnTo>
                      <a:pt x="515" y="386"/>
                    </a:lnTo>
                    <a:lnTo>
                      <a:pt x="514" y="386"/>
                    </a:lnTo>
                    <a:lnTo>
                      <a:pt x="513" y="386"/>
                    </a:lnTo>
                    <a:lnTo>
                      <a:pt x="513" y="387"/>
                    </a:lnTo>
                    <a:lnTo>
                      <a:pt x="512" y="389"/>
                    </a:lnTo>
                    <a:lnTo>
                      <a:pt x="511" y="389"/>
                    </a:lnTo>
                    <a:lnTo>
                      <a:pt x="511" y="390"/>
                    </a:lnTo>
                    <a:lnTo>
                      <a:pt x="512" y="390"/>
                    </a:lnTo>
                    <a:lnTo>
                      <a:pt x="511" y="391"/>
                    </a:lnTo>
                    <a:lnTo>
                      <a:pt x="510" y="391"/>
                    </a:lnTo>
                    <a:lnTo>
                      <a:pt x="510" y="392"/>
                    </a:lnTo>
                    <a:lnTo>
                      <a:pt x="509" y="392"/>
                    </a:lnTo>
                    <a:lnTo>
                      <a:pt x="509" y="393"/>
                    </a:lnTo>
                    <a:lnTo>
                      <a:pt x="508" y="393"/>
                    </a:lnTo>
                    <a:lnTo>
                      <a:pt x="508" y="394"/>
                    </a:lnTo>
                    <a:lnTo>
                      <a:pt x="507" y="394"/>
                    </a:lnTo>
                    <a:lnTo>
                      <a:pt x="508" y="394"/>
                    </a:lnTo>
                    <a:lnTo>
                      <a:pt x="507" y="394"/>
                    </a:lnTo>
                    <a:lnTo>
                      <a:pt x="506" y="395"/>
                    </a:lnTo>
                    <a:lnTo>
                      <a:pt x="506" y="396"/>
                    </a:lnTo>
                    <a:lnTo>
                      <a:pt x="507" y="397"/>
                    </a:lnTo>
                    <a:lnTo>
                      <a:pt x="506" y="397"/>
                    </a:lnTo>
                    <a:lnTo>
                      <a:pt x="507" y="397"/>
                    </a:lnTo>
                    <a:lnTo>
                      <a:pt x="506" y="398"/>
                    </a:lnTo>
                    <a:lnTo>
                      <a:pt x="507" y="398"/>
                    </a:lnTo>
                    <a:lnTo>
                      <a:pt x="507" y="399"/>
                    </a:lnTo>
                    <a:lnTo>
                      <a:pt x="506" y="399"/>
                    </a:lnTo>
                    <a:lnTo>
                      <a:pt x="507" y="399"/>
                    </a:lnTo>
                    <a:lnTo>
                      <a:pt x="507" y="400"/>
                    </a:lnTo>
                    <a:lnTo>
                      <a:pt x="507" y="401"/>
                    </a:lnTo>
                    <a:lnTo>
                      <a:pt x="506" y="401"/>
                    </a:lnTo>
                    <a:lnTo>
                      <a:pt x="506" y="402"/>
                    </a:lnTo>
                    <a:lnTo>
                      <a:pt x="505" y="402"/>
                    </a:lnTo>
                    <a:lnTo>
                      <a:pt x="505" y="403"/>
                    </a:lnTo>
                    <a:lnTo>
                      <a:pt x="504" y="403"/>
                    </a:lnTo>
                    <a:lnTo>
                      <a:pt x="504" y="404"/>
                    </a:lnTo>
                    <a:lnTo>
                      <a:pt x="504" y="405"/>
                    </a:lnTo>
                    <a:lnTo>
                      <a:pt x="503" y="405"/>
                    </a:lnTo>
                    <a:lnTo>
                      <a:pt x="503" y="406"/>
                    </a:lnTo>
                    <a:lnTo>
                      <a:pt x="503" y="407"/>
                    </a:lnTo>
                    <a:lnTo>
                      <a:pt x="503" y="408"/>
                    </a:lnTo>
                    <a:lnTo>
                      <a:pt x="503" y="409"/>
                    </a:lnTo>
                    <a:lnTo>
                      <a:pt x="502" y="409"/>
                    </a:lnTo>
                    <a:lnTo>
                      <a:pt x="502" y="410"/>
                    </a:lnTo>
                    <a:lnTo>
                      <a:pt x="502" y="409"/>
                    </a:lnTo>
                    <a:lnTo>
                      <a:pt x="501" y="410"/>
                    </a:lnTo>
                    <a:lnTo>
                      <a:pt x="501" y="411"/>
                    </a:lnTo>
                    <a:lnTo>
                      <a:pt x="501" y="412"/>
                    </a:lnTo>
                    <a:lnTo>
                      <a:pt x="500" y="411"/>
                    </a:lnTo>
                    <a:lnTo>
                      <a:pt x="500" y="412"/>
                    </a:lnTo>
                    <a:lnTo>
                      <a:pt x="500" y="413"/>
                    </a:lnTo>
                    <a:lnTo>
                      <a:pt x="499" y="414"/>
                    </a:lnTo>
                    <a:lnTo>
                      <a:pt x="500" y="414"/>
                    </a:lnTo>
                    <a:lnTo>
                      <a:pt x="500" y="415"/>
                    </a:lnTo>
                    <a:lnTo>
                      <a:pt x="500" y="416"/>
                    </a:lnTo>
                    <a:lnTo>
                      <a:pt x="500" y="417"/>
                    </a:lnTo>
                    <a:lnTo>
                      <a:pt x="499" y="417"/>
                    </a:lnTo>
                    <a:lnTo>
                      <a:pt x="499" y="418"/>
                    </a:lnTo>
                    <a:lnTo>
                      <a:pt x="499" y="419"/>
                    </a:lnTo>
                    <a:lnTo>
                      <a:pt x="499" y="420"/>
                    </a:lnTo>
                    <a:lnTo>
                      <a:pt x="500" y="420"/>
                    </a:lnTo>
                    <a:lnTo>
                      <a:pt x="499" y="420"/>
                    </a:lnTo>
                    <a:lnTo>
                      <a:pt x="500" y="420"/>
                    </a:lnTo>
                    <a:lnTo>
                      <a:pt x="499" y="420"/>
                    </a:lnTo>
                    <a:lnTo>
                      <a:pt x="499" y="421"/>
                    </a:lnTo>
                    <a:lnTo>
                      <a:pt x="499" y="422"/>
                    </a:lnTo>
                    <a:lnTo>
                      <a:pt x="499" y="423"/>
                    </a:lnTo>
                    <a:lnTo>
                      <a:pt x="498" y="423"/>
                    </a:lnTo>
                    <a:lnTo>
                      <a:pt x="499" y="423"/>
                    </a:lnTo>
                    <a:lnTo>
                      <a:pt x="498" y="424"/>
                    </a:lnTo>
                    <a:lnTo>
                      <a:pt x="497" y="424"/>
                    </a:lnTo>
                    <a:lnTo>
                      <a:pt x="496" y="425"/>
                    </a:lnTo>
                    <a:lnTo>
                      <a:pt x="496" y="426"/>
                    </a:lnTo>
                    <a:lnTo>
                      <a:pt x="495" y="426"/>
                    </a:lnTo>
                    <a:lnTo>
                      <a:pt x="494" y="426"/>
                    </a:lnTo>
                    <a:lnTo>
                      <a:pt x="493" y="427"/>
                    </a:lnTo>
                    <a:lnTo>
                      <a:pt x="492" y="426"/>
                    </a:lnTo>
                    <a:lnTo>
                      <a:pt x="492" y="427"/>
                    </a:lnTo>
                    <a:lnTo>
                      <a:pt x="491" y="427"/>
                    </a:lnTo>
                    <a:lnTo>
                      <a:pt x="490" y="427"/>
                    </a:lnTo>
                    <a:lnTo>
                      <a:pt x="489" y="427"/>
                    </a:lnTo>
                    <a:lnTo>
                      <a:pt x="489" y="428"/>
                    </a:lnTo>
                    <a:lnTo>
                      <a:pt x="488" y="428"/>
                    </a:lnTo>
                    <a:lnTo>
                      <a:pt x="488" y="429"/>
                    </a:lnTo>
                    <a:lnTo>
                      <a:pt x="488" y="428"/>
                    </a:lnTo>
                    <a:lnTo>
                      <a:pt x="487" y="429"/>
                    </a:lnTo>
                    <a:lnTo>
                      <a:pt x="488" y="429"/>
                    </a:lnTo>
                    <a:lnTo>
                      <a:pt x="487" y="430"/>
                    </a:lnTo>
                    <a:lnTo>
                      <a:pt x="486" y="430"/>
                    </a:lnTo>
                    <a:lnTo>
                      <a:pt x="486" y="431"/>
                    </a:lnTo>
                    <a:lnTo>
                      <a:pt x="485" y="432"/>
                    </a:lnTo>
                    <a:lnTo>
                      <a:pt x="484" y="432"/>
                    </a:lnTo>
                    <a:lnTo>
                      <a:pt x="483" y="433"/>
                    </a:lnTo>
                    <a:lnTo>
                      <a:pt x="483" y="432"/>
                    </a:lnTo>
                    <a:lnTo>
                      <a:pt x="483" y="433"/>
                    </a:lnTo>
                    <a:lnTo>
                      <a:pt x="482" y="433"/>
                    </a:lnTo>
                    <a:lnTo>
                      <a:pt x="481" y="433"/>
                    </a:lnTo>
                    <a:lnTo>
                      <a:pt x="480" y="433"/>
                    </a:lnTo>
                    <a:lnTo>
                      <a:pt x="479" y="434"/>
                    </a:lnTo>
                    <a:lnTo>
                      <a:pt x="480" y="434"/>
                    </a:lnTo>
                    <a:lnTo>
                      <a:pt x="479" y="434"/>
                    </a:lnTo>
                    <a:lnTo>
                      <a:pt x="479" y="435"/>
                    </a:lnTo>
                    <a:lnTo>
                      <a:pt x="478" y="435"/>
                    </a:lnTo>
                    <a:lnTo>
                      <a:pt x="477" y="436"/>
                    </a:lnTo>
                    <a:lnTo>
                      <a:pt x="476" y="436"/>
                    </a:lnTo>
                    <a:lnTo>
                      <a:pt x="476" y="437"/>
                    </a:lnTo>
                    <a:lnTo>
                      <a:pt x="476" y="438"/>
                    </a:lnTo>
                    <a:lnTo>
                      <a:pt x="475" y="438"/>
                    </a:lnTo>
                    <a:lnTo>
                      <a:pt x="476" y="438"/>
                    </a:lnTo>
                    <a:lnTo>
                      <a:pt x="475" y="439"/>
                    </a:lnTo>
                    <a:lnTo>
                      <a:pt x="475" y="440"/>
                    </a:lnTo>
                    <a:lnTo>
                      <a:pt x="474" y="440"/>
                    </a:lnTo>
                    <a:lnTo>
                      <a:pt x="475" y="440"/>
                    </a:lnTo>
                    <a:lnTo>
                      <a:pt x="475" y="441"/>
                    </a:lnTo>
                    <a:lnTo>
                      <a:pt x="474" y="441"/>
                    </a:lnTo>
                    <a:lnTo>
                      <a:pt x="473" y="441"/>
                    </a:lnTo>
                    <a:lnTo>
                      <a:pt x="473" y="442"/>
                    </a:lnTo>
                    <a:lnTo>
                      <a:pt x="474" y="442"/>
                    </a:lnTo>
                    <a:lnTo>
                      <a:pt x="473" y="442"/>
                    </a:lnTo>
                    <a:lnTo>
                      <a:pt x="472" y="442"/>
                    </a:lnTo>
                    <a:lnTo>
                      <a:pt x="471" y="442"/>
                    </a:lnTo>
                    <a:lnTo>
                      <a:pt x="470" y="442"/>
                    </a:lnTo>
                    <a:lnTo>
                      <a:pt x="469" y="442"/>
                    </a:lnTo>
                    <a:lnTo>
                      <a:pt x="469" y="441"/>
                    </a:lnTo>
                    <a:lnTo>
                      <a:pt x="469" y="440"/>
                    </a:lnTo>
                    <a:lnTo>
                      <a:pt x="468" y="440"/>
                    </a:lnTo>
                    <a:lnTo>
                      <a:pt x="467" y="440"/>
                    </a:lnTo>
                    <a:lnTo>
                      <a:pt x="466" y="439"/>
                    </a:lnTo>
                    <a:lnTo>
                      <a:pt x="466" y="438"/>
                    </a:lnTo>
                    <a:lnTo>
                      <a:pt x="465" y="438"/>
                    </a:lnTo>
                    <a:lnTo>
                      <a:pt x="464" y="437"/>
                    </a:lnTo>
                    <a:lnTo>
                      <a:pt x="463" y="438"/>
                    </a:lnTo>
                    <a:lnTo>
                      <a:pt x="462" y="437"/>
                    </a:lnTo>
                    <a:lnTo>
                      <a:pt x="461" y="437"/>
                    </a:lnTo>
                    <a:lnTo>
                      <a:pt x="461" y="436"/>
                    </a:lnTo>
                    <a:lnTo>
                      <a:pt x="460" y="435"/>
                    </a:lnTo>
                    <a:lnTo>
                      <a:pt x="459" y="434"/>
                    </a:lnTo>
                    <a:lnTo>
                      <a:pt x="458" y="434"/>
                    </a:lnTo>
                    <a:lnTo>
                      <a:pt x="458" y="433"/>
                    </a:lnTo>
                    <a:lnTo>
                      <a:pt x="457" y="432"/>
                    </a:lnTo>
                    <a:lnTo>
                      <a:pt x="458" y="431"/>
                    </a:lnTo>
                    <a:lnTo>
                      <a:pt x="457" y="431"/>
                    </a:lnTo>
                    <a:lnTo>
                      <a:pt x="456" y="431"/>
                    </a:lnTo>
                    <a:lnTo>
                      <a:pt x="455" y="431"/>
                    </a:lnTo>
                    <a:lnTo>
                      <a:pt x="454" y="431"/>
                    </a:lnTo>
                    <a:lnTo>
                      <a:pt x="454" y="430"/>
                    </a:lnTo>
                    <a:lnTo>
                      <a:pt x="453" y="431"/>
                    </a:lnTo>
                    <a:lnTo>
                      <a:pt x="452" y="431"/>
                    </a:lnTo>
                    <a:lnTo>
                      <a:pt x="451" y="431"/>
                    </a:lnTo>
                    <a:lnTo>
                      <a:pt x="451" y="430"/>
                    </a:lnTo>
                    <a:lnTo>
                      <a:pt x="451" y="429"/>
                    </a:lnTo>
                    <a:lnTo>
                      <a:pt x="451" y="430"/>
                    </a:lnTo>
                    <a:lnTo>
                      <a:pt x="452" y="430"/>
                    </a:lnTo>
                    <a:lnTo>
                      <a:pt x="452" y="429"/>
                    </a:lnTo>
                    <a:lnTo>
                      <a:pt x="451" y="429"/>
                    </a:lnTo>
                    <a:lnTo>
                      <a:pt x="451" y="428"/>
                    </a:lnTo>
                    <a:lnTo>
                      <a:pt x="452" y="428"/>
                    </a:lnTo>
                    <a:lnTo>
                      <a:pt x="453" y="428"/>
                    </a:lnTo>
                    <a:lnTo>
                      <a:pt x="452" y="427"/>
                    </a:lnTo>
                    <a:lnTo>
                      <a:pt x="451" y="427"/>
                    </a:lnTo>
                    <a:lnTo>
                      <a:pt x="451" y="426"/>
                    </a:lnTo>
                    <a:lnTo>
                      <a:pt x="450" y="427"/>
                    </a:lnTo>
                    <a:lnTo>
                      <a:pt x="449" y="427"/>
                    </a:lnTo>
                    <a:lnTo>
                      <a:pt x="448" y="426"/>
                    </a:lnTo>
                    <a:lnTo>
                      <a:pt x="448" y="427"/>
                    </a:lnTo>
                    <a:lnTo>
                      <a:pt x="449" y="427"/>
                    </a:lnTo>
                    <a:lnTo>
                      <a:pt x="449" y="428"/>
                    </a:lnTo>
                    <a:lnTo>
                      <a:pt x="448" y="428"/>
                    </a:lnTo>
                    <a:lnTo>
                      <a:pt x="447" y="429"/>
                    </a:lnTo>
                    <a:lnTo>
                      <a:pt x="447" y="428"/>
                    </a:lnTo>
                    <a:lnTo>
                      <a:pt x="446" y="428"/>
                    </a:lnTo>
                    <a:lnTo>
                      <a:pt x="445" y="427"/>
                    </a:lnTo>
                    <a:lnTo>
                      <a:pt x="444" y="427"/>
                    </a:lnTo>
                    <a:lnTo>
                      <a:pt x="444" y="428"/>
                    </a:lnTo>
                    <a:lnTo>
                      <a:pt x="444" y="429"/>
                    </a:lnTo>
                    <a:lnTo>
                      <a:pt x="444" y="430"/>
                    </a:lnTo>
                    <a:lnTo>
                      <a:pt x="443" y="430"/>
                    </a:lnTo>
                    <a:lnTo>
                      <a:pt x="442" y="429"/>
                    </a:lnTo>
                    <a:lnTo>
                      <a:pt x="441" y="429"/>
                    </a:lnTo>
                    <a:lnTo>
                      <a:pt x="441" y="430"/>
                    </a:lnTo>
                    <a:lnTo>
                      <a:pt x="441" y="429"/>
                    </a:lnTo>
                    <a:lnTo>
                      <a:pt x="440" y="429"/>
                    </a:lnTo>
                    <a:lnTo>
                      <a:pt x="441" y="430"/>
                    </a:lnTo>
                    <a:lnTo>
                      <a:pt x="440" y="430"/>
                    </a:lnTo>
                    <a:lnTo>
                      <a:pt x="440" y="429"/>
                    </a:lnTo>
                    <a:lnTo>
                      <a:pt x="439" y="429"/>
                    </a:lnTo>
                    <a:lnTo>
                      <a:pt x="438" y="429"/>
                    </a:lnTo>
                    <a:lnTo>
                      <a:pt x="438" y="428"/>
                    </a:lnTo>
                    <a:lnTo>
                      <a:pt x="437" y="429"/>
                    </a:lnTo>
                    <a:lnTo>
                      <a:pt x="438" y="429"/>
                    </a:lnTo>
                    <a:lnTo>
                      <a:pt x="438" y="430"/>
                    </a:lnTo>
                    <a:lnTo>
                      <a:pt x="437" y="430"/>
                    </a:lnTo>
                    <a:lnTo>
                      <a:pt x="436" y="430"/>
                    </a:lnTo>
                    <a:lnTo>
                      <a:pt x="435" y="430"/>
                    </a:lnTo>
                    <a:lnTo>
                      <a:pt x="434" y="430"/>
                    </a:lnTo>
                    <a:lnTo>
                      <a:pt x="434" y="429"/>
                    </a:lnTo>
                    <a:lnTo>
                      <a:pt x="433" y="429"/>
                    </a:lnTo>
                    <a:lnTo>
                      <a:pt x="433" y="428"/>
                    </a:lnTo>
                    <a:lnTo>
                      <a:pt x="433" y="427"/>
                    </a:lnTo>
                    <a:lnTo>
                      <a:pt x="431" y="427"/>
                    </a:lnTo>
                    <a:lnTo>
                      <a:pt x="431" y="428"/>
                    </a:lnTo>
                    <a:lnTo>
                      <a:pt x="430" y="428"/>
                    </a:lnTo>
                    <a:lnTo>
                      <a:pt x="430" y="427"/>
                    </a:lnTo>
                    <a:lnTo>
                      <a:pt x="430" y="426"/>
                    </a:lnTo>
                    <a:lnTo>
                      <a:pt x="429" y="426"/>
                    </a:lnTo>
                    <a:lnTo>
                      <a:pt x="428" y="426"/>
                    </a:lnTo>
                    <a:lnTo>
                      <a:pt x="428" y="427"/>
                    </a:lnTo>
                    <a:lnTo>
                      <a:pt x="429" y="427"/>
                    </a:lnTo>
                    <a:lnTo>
                      <a:pt x="429" y="428"/>
                    </a:lnTo>
                    <a:lnTo>
                      <a:pt x="428" y="428"/>
                    </a:lnTo>
                    <a:lnTo>
                      <a:pt x="426" y="428"/>
                    </a:lnTo>
                    <a:lnTo>
                      <a:pt x="426" y="429"/>
                    </a:lnTo>
                    <a:lnTo>
                      <a:pt x="425" y="429"/>
                    </a:lnTo>
                    <a:lnTo>
                      <a:pt x="423" y="429"/>
                    </a:lnTo>
                    <a:lnTo>
                      <a:pt x="422" y="429"/>
                    </a:lnTo>
                    <a:lnTo>
                      <a:pt x="421" y="430"/>
                    </a:lnTo>
                    <a:lnTo>
                      <a:pt x="421" y="431"/>
                    </a:lnTo>
                    <a:lnTo>
                      <a:pt x="420" y="431"/>
                    </a:lnTo>
                    <a:lnTo>
                      <a:pt x="419" y="431"/>
                    </a:lnTo>
                    <a:lnTo>
                      <a:pt x="417" y="432"/>
                    </a:lnTo>
                    <a:lnTo>
                      <a:pt x="416" y="432"/>
                    </a:lnTo>
                    <a:lnTo>
                      <a:pt x="415" y="432"/>
                    </a:lnTo>
                    <a:lnTo>
                      <a:pt x="414" y="431"/>
                    </a:lnTo>
                    <a:lnTo>
                      <a:pt x="413" y="431"/>
                    </a:lnTo>
                    <a:lnTo>
                      <a:pt x="412" y="431"/>
                    </a:lnTo>
                    <a:lnTo>
                      <a:pt x="411" y="431"/>
                    </a:lnTo>
                    <a:lnTo>
                      <a:pt x="411" y="430"/>
                    </a:lnTo>
                    <a:lnTo>
                      <a:pt x="410" y="430"/>
                    </a:lnTo>
                    <a:lnTo>
                      <a:pt x="409" y="429"/>
                    </a:lnTo>
                    <a:lnTo>
                      <a:pt x="408" y="429"/>
                    </a:lnTo>
                    <a:lnTo>
                      <a:pt x="407" y="429"/>
                    </a:lnTo>
                    <a:lnTo>
                      <a:pt x="407" y="428"/>
                    </a:lnTo>
                    <a:lnTo>
                      <a:pt x="408" y="427"/>
                    </a:lnTo>
                    <a:lnTo>
                      <a:pt x="407" y="427"/>
                    </a:lnTo>
                    <a:lnTo>
                      <a:pt x="407" y="428"/>
                    </a:lnTo>
                    <a:lnTo>
                      <a:pt x="406" y="428"/>
                    </a:lnTo>
                    <a:lnTo>
                      <a:pt x="405" y="428"/>
                    </a:lnTo>
                    <a:lnTo>
                      <a:pt x="405" y="429"/>
                    </a:lnTo>
                    <a:lnTo>
                      <a:pt x="404" y="428"/>
                    </a:lnTo>
                    <a:lnTo>
                      <a:pt x="404" y="429"/>
                    </a:lnTo>
                    <a:lnTo>
                      <a:pt x="403" y="429"/>
                    </a:lnTo>
                    <a:lnTo>
                      <a:pt x="402" y="428"/>
                    </a:lnTo>
                    <a:lnTo>
                      <a:pt x="402" y="429"/>
                    </a:lnTo>
                    <a:lnTo>
                      <a:pt x="401" y="429"/>
                    </a:lnTo>
                    <a:lnTo>
                      <a:pt x="401" y="428"/>
                    </a:lnTo>
                    <a:lnTo>
                      <a:pt x="400" y="429"/>
                    </a:lnTo>
                    <a:lnTo>
                      <a:pt x="399" y="429"/>
                    </a:lnTo>
                    <a:lnTo>
                      <a:pt x="399" y="428"/>
                    </a:lnTo>
                    <a:lnTo>
                      <a:pt x="399" y="429"/>
                    </a:lnTo>
                    <a:lnTo>
                      <a:pt x="398" y="429"/>
                    </a:lnTo>
                    <a:lnTo>
                      <a:pt x="397" y="429"/>
                    </a:lnTo>
                    <a:lnTo>
                      <a:pt x="396" y="430"/>
                    </a:lnTo>
                    <a:lnTo>
                      <a:pt x="396" y="429"/>
                    </a:lnTo>
                    <a:lnTo>
                      <a:pt x="396" y="430"/>
                    </a:lnTo>
                    <a:lnTo>
                      <a:pt x="395" y="430"/>
                    </a:lnTo>
                    <a:lnTo>
                      <a:pt x="394" y="430"/>
                    </a:lnTo>
                    <a:lnTo>
                      <a:pt x="394" y="429"/>
                    </a:lnTo>
                    <a:lnTo>
                      <a:pt x="394" y="430"/>
                    </a:lnTo>
                    <a:lnTo>
                      <a:pt x="394" y="431"/>
                    </a:lnTo>
                    <a:lnTo>
                      <a:pt x="393" y="431"/>
                    </a:lnTo>
                    <a:lnTo>
                      <a:pt x="393" y="430"/>
                    </a:lnTo>
                    <a:lnTo>
                      <a:pt x="393" y="429"/>
                    </a:lnTo>
                    <a:lnTo>
                      <a:pt x="392" y="429"/>
                    </a:lnTo>
                    <a:lnTo>
                      <a:pt x="392" y="430"/>
                    </a:lnTo>
                    <a:lnTo>
                      <a:pt x="392" y="431"/>
                    </a:lnTo>
                    <a:lnTo>
                      <a:pt x="391" y="431"/>
                    </a:lnTo>
                    <a:lnTo>
                      <a:pt x="390" y="430"/>
                    </a:lnTo>
                    <a:lnTo>
                      <a:pt x="389" y="430"/>
                    </a:lnTo>
                    <a:lnTo>
                      <a:pt x="389" y="431"/>
                    </a:lnTo>
                    <a:lnTo>
                      <a:pt x="390" y="431"/>
                    </a:lnTo>
                    <a:lnTo>
                      <a:pt x="389" y="431"/>
                    </a:lnTo>
                    <a:lnTo>
                      <a:pt x="388" y="431"/>
                    </a:lnTo>
                    <a:lnTo>
                      <a:pt x="387" y="432"/>
                    </a:lnTo>
                    <a:lnTo>
                      <a:pt x="387" y="431"/>
                    </a:lnTo>
                    <a:lnTo>
                      <a:pt x="388" y="431"/>
                    </a:lnTo>
                    <a:lnTo>
                      <a:pt x="387" y="430"/>
                    </a:lnTo>
                    <a:lnTo>
                      <a:pt x="387" y="431"/>
                    </a:lnTo>
                    <a:lnTo>
                      <a:pt x="386" y="431"/>
                    </a:lnTo>
                    <a:lnTo>
                      <a:pt x="385" y="431"/>
                    </a:lnTo>
                    <a:lnTo>
                      <a:pt x="385" y="430"/>
                    </a:lnTo>
                    <a:lnTo>
                      <a:pt x="385" y="429"/>
                    </a:lnTo>
                    <a:lnTo>
                      <a:pt x="384" y="428"/>
                    </a:lnTo>
                    <a:lnTo>
                      <a:pt x="384" y="427"/>
                    </a:lnTo>
                    <a:lnTo>
                      <a:pt x="384" y="426"/>
                    </a:lnTo>
                    <a:lnTo>
                      <a:pt x="384" y="425"/>
                    </a:lnTo>
                    <a:lnTo>
                      <a:pt x="384" y="424"/>
                    </a:lnTo>
                    <a:lnTo>
                      <a:pt x="383" y="423"/>
                    </a:lnTo>
                    <a:lnTo>
                      <a:pt x="383" y="422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1" y="422"/>
                    </a:lnTo>
                    <a:lnTo>
                      <a:pt x="380" y="422"/>
                    </a:lnTo>
                    <a:lnTo>
                      <a:pt x="380" y="421"/>
                    </a:lnTo>
                    <a:lnTo>
                      <a:pt x="379" y="421"/>
                    </a:lnTo>
                    <a:lnTo>
                      <a:pt x="378" y="421"/>
                    </a:lnTo>
                    <a:lnTo>
                      <a:pt x="377" y="421"/>
                    </a:lnTo>
                    <a:lnTo>
                      <a:pt x="378" y="420"/>
                    </a:lnTo>
                    <a:lnTo>
                      <a:pt x="378" y="419"/>
                    </a:lnTo>
                    <a:lnTo>
                      <a:pt x="377" y="419"/>
                    </a:lnTo>
                    <a:lnTo>
                      <a:pt x="377" y="418"/>
                    </a:lnTo>
                    <a:lnTo>
                      <a:pt x="376" y="418"/>
                    </a:lnTo>
                    <a:lnTo>
                      <a:pt x="375" y="417"/>
                    </a:lnTo>
                    <a:lnTo>
                      <a:pt x="375" y="418"/>
                    </a:lnTo>
                    <a:lnTo>
                      <a:pt x="376" y="418"/>
                    </a:lnTo>
                    <a:lnTo>
                      <a:pt x="375" y="418"/>
                    </a:lnTo>
                    <a:lnTo>
                      <a:pt x="374" y="417"/>
                    </a:lnTo>
                    <a:lnTo>
                      <a:pt x="374" y="416"/>
                    </a:lnTo>
                    <a:lnTo>
                      <a:pt x="374" y="415"/>
                    </a:lnTo>
                    <a:lnTo>
                      <a:pt x="373" y="415"/>
                    </a:lnTo>
                    <a:lnTo>
                      <a:pt x="372" y="415"/>
                    </a:lnTo>
                    <a:lnTo>
                      <a:pt x="372" y="414"/>
                    </a:lnTo>
                    <a:lnTo>
                      <a:pt x="371" y="414"/>
                    </a:lnTo>
                    <a:lnTo>
                      <a:pt x="371" y="413"/>
                    </a:lnTo>
                    <a:lnTo>
                      <a:pt x="371" y="412"/>
                    </a:lnTo>
                    <a:lnTo>
                      <a:pt x="370" y="412"/>
                    </a:lnTo>
                    <a:lnTo>
                      <a:pt x="369" y="412"/>
                    </a:lnTo>
                    <a:lnTo>
                      <a:pt x="369" y="411"/>
                    </a:lnTo>
                    <a:lnTo>
                      <a:pt x="368" y="411"/>
                    </a:lnTo>
                    <a:lnTo>
                      <a:pt x="367" y="410"/>
                    </a:lnTo>
                    <a:lnTo>
                      <a:pt x="366" y="410"/>
                    </a:lnTo>
                    <a:lnTo>
                      <a:pt x="366" y="409"/>
                    </a:lnTo>
                    <a:lnTo>
                      <a:pt x="367" y="409"/>
                    </a:lnTo>
                    <a:lnTo>
                      <a:pt x="367" y="408"/>
                    </a:lnTo>
                    <a:lnTo>
                      <a:pt x="367" y="407"/>
                    </a:lnTo>
                    <a:lnTo>
                      <a:pt x="367" y="406"/>
                    </a:lnTo>
                    <a:lnTo>
                      <a:pt x="366" y="406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6" y="403"/>
                    </a:lnTo>
                    <a:lnTo>
                      <a:pt x="366" y="402"/>
                    </a:lnTo>
                    <a:lnTo>
                      <a:pt x="366" y="401"/>
                    </a:lnTo>
                    <a:lnTo>
                      <a:pt x="365" y="401"/>
                    </a:lnTo>
                    <a:lnTo>
                      <a:pt x="364" y="402"/>
                    </a:lnTo>
                    <a:lnTo>
                      <a:pt x="363" y="402"/>
                    </a:lnTo>
                    <a:lnTo>
                      <a:pt x="363" y="401"/>
                    </a:lnTo>
                    <a:lnTo>
                      <a:pt x="362" y="400"/>
                    </a:lnTo>
                    <a:lnTo>
                      <a:pt x="362" y="399"/>
                    </a:lnTo>
                    <a:lnTo>
                      <a:pt x="362" y="398"/>
                    </a:lnTo>
                    <a:lnTo>
                      <a:pt x="361" y="398"/>
                    </a:lnTo>
                    <a:lnTo>
                      <a:pt x="361" y="399"/>
                    </a:lnTo>
                    <a:lnTo>
                      <a:pt x="361" y="400"/>
                    </a:lnTo>
                    <a:lnTo>
                      <a:pt x="361" y="401"/>
                    </a:lnTo>
                    <a:lnTo>
                      <a:pt x="360" y="401"/>
                    </a:lnTo>
                    <a:lnTo>
                      <a:pt x="360" y="402"/>
                    </a:lnTo>
                    <a:lnTo>
                      <a:pt x="360" y="401"/>
                    </a:lnTo>
                    <a:lnTo>
                      <a:pt x="359" y="400"/>
                    </a:lnTo>
                    <a:lnTo>
                      <a:pt x="360" y="400"/>
                    </a:lnTo>
                    <a:lnTo>
                      <a:pt x="359" y="399"/>
                    </a:lnTo>
                    <a:lnTo>
                      <a:pt x="359" y="398"/>
                    </a:lnTo>
                    <a:lnTo>
                      <a:pt x="358" y="398"/>
                    </a:lnTo>
                    <a:lnTo>
                      <a:pt x="358" y="399"/>
                    </a:lnTo>
                    <a:lnTo>
                      <a:pt x="357" y="399"/>
                    </a:lnTo>
                    <a:lnTo>
                      <a:pt x="356" y="399"/>
                    </a:lnTo>
                    <a:lnTo>
                      <a:pt x="356" y="400"/>
                    </a:lnTo>
                    <a:lnTo>
                      <a:pt x="356" y="401"/>
                    </a:lnTo>
                    <a:lnTo>
                      <a:pt x="355" y="401"/>
                    </a:lnTo>
                    <a:lnTo>
                      <a:pt x="355" y="402"/>
                    </a:lnTo>
                    <a:lnTo>
                      <a:pt x="354" y="401"/>
                    </a:lnTo>
                    <a:lnTo>
                      <a:pt x="354" y="402"/>
                    </a:lnTo>
                    <a:lnTo>
                      <a:pt x="353" y="401"/>
                    </a:lnTo>
                    <a:lnTo>
                      <a:pt x="353" y="400"/>
                    </a:lnTo>
                    <a:lnTo>
                      <a:pt x="353" y="401"/>
                    </a:lnTo>
                    <a:lnTo>
                      <a:pt x="352" y="401"/>
                    </a:lnTo>
                    <a:lnTo>
                      <a:pt x="352" y="400"/>
                    </a:lnTo>
                    <a:lnTo>
                      <a:pt x="351" y="400"/>
                    </a:lnTo>
                    <a:lnTo>
                      <a:pt x="351" y="401"/>
                    </a:lnTo>
                    <a:lnTo>
                      <a:pt x="350" y="401"/>
                    </a:lnTo>
                    <a:lnTo>
                      <a:pt x="350" y="400"/>
                    </a:lnTo>
                    <a:lnTo>
                      <a:pt x="349" y="401"/>
                    </a:lnTo>
                    <a:lnTo>
                      <a:pt x="349" y="400"/>
                    </a:lnTo>
                    <a:lnTo>
                      <a:pt x="348" y="400"/>
                    </a:lnTo>
                    <a:lnTo>
                      <a:pt x="348" y="401"/>
                    </a:lnTo>
                    <a:lnTo>
                      <a:pt x="347" y="400"/>
                    </a:lnTo>
                    <a:lnTo>
                      <a:pt x="347" y="401"/>
                    </a:lnTo>
                    <a:lnTo>
                      <a:pt x="346" y="400"/>
                    </a:lnTo>
                    <a:lnTo>
                      <a:pt x="345" y="400"/>
                    </a:lnTo>
                    <a:lnTo>
                      <a:pt x="344" y="400"/>
                    </a:lnTo>
                    <a:lnTo>
                      <a:pt x="345" y="399"/>
                    </a:lnTo>
                    <a:lnTo>
                      <a:pt x="344" y="398"/>
                    </a:lnTo>
                    <a:lnTo>
                      <a:pt x="344" y="399"/>
                    </a:lnTo>
                    <a:lnTo>
                      <a:pt x="343" y="400"/>
                    </a:lnTo>
                    <a:lnTo>
                      <a:pt x="343" y="399"/>
                    </a:lnTo>
                    <a:lnTo>
                      <a:pt x="342" y="398"/>
                    </a:lnTo>
                    <a:lnTo>
                      <a:pt x="342" y="397"/>
                    </a:lnTo>
                    <a:lnTo>
                      <a:pt x="342" y="396"/>
                    </a:lnTo>
                    <a:lnTo>
                      <a:pt x="341" y="396"/>
                    </a:lnTo>
                    <a:lnTo>
                      <a:pt x="340" y="397"/>
                    </a:lnTo>
                    <a:lnTo>
                      <a:pt x="340" y="396"/>
                    </a:lnTo>
                    <a:lnTo>
                      <a:pt x="340" y="395"/>
                    </a:lnTo>
                    <a:lnTo>
                      <a:pt x="339" y="395"/>
                    </a:lnTo>
                    <a:lnTo>
                      <a:pt x="339" y="396"/>
                    </a:lnTo>
                    <a:lnTo>
                      <a:pt x="339" y="395"/>
                    </a:lnTo>
                    <a:lnTo>
                      <a:pt x="339" y="394"/>
                    </a:lnTo>
                    <a:lnTo>
                      <a:pt x="338" y="394"/>
                    </a:lnTo>
                    <a:lnTo>
                      <a:pt x="338" y="395"/>
                    </a:lnTo>
                    <a:lnTo>
                      <a:pt x="338" y="396"/>
                    </a:lnTo>
                    <a:lnTo>
                      <a:pt x="337" y="396"/>
                    </a:lnTo>
                    <a:lnTo>
                      <a:pt x="336" y="396"/>
                    </a:lnTo>
                    <a:lnTo>
                      <a:pt x="335" y="395"/>
                    </a:lnTo>
                    <a:lnTo>
                      <a:pt x="334" y="395"/>
                    </a:lnTo>
                    <a:lnTo>
                      <a:pt x="334" y="396"/>
                    </a:lnTo>
                    <a:lnTo>
                      <a:pt x="333" y="396"/>
                    </a:lnTo>
                    <a:lnTo>
                      <a:pt x="332" y="395"/>
                    </a:lnTo>
                    <a:lnTo>
                      <a:pt x="330" y="394"/>
                    </a:lnTo>
                    <a:lnTo>
                      <a:pt x="329" y="394"/>
                    </a:lnTo>
                    <a:lnTo>
                      <a:pt x="328" y="393"/>
                    </a:lnTo>
                    <a:lnTo>
                      <a:pt x="328" y="392"/>
                    </a:lnTo>
                    <a:lnTo>
                      <a:pt x="329" y="391"/>
                    </a:lnTo>
                    <a:lnTo>
                      <a:pt x="328" y="391"/>
                    </a:lnTo>
                    <a:lnTo>
                      <a:pt x="327" y="391"/>
                    </a:lnTo>
                    <a:lnTo>
                      <a:pt x="327" y="389"/>
                    </a:lnTo>
                    <a:lnTo>
                      <a:pt x="326" y="389"/>
                    </a:lnTo>
                    <a:lnTo>
                      <a:pt x="325" y="389"/>
                    </a:lnTo>
                    <a:lnTo>
                      <a:pt x="325" y="388"/>
                    </a:lnTo>
                    <a:lnTo>
                      <a:pt x="325" y="387"/>
                    </a:lnTo>
                    <a:lnTo>
                      <a:pt x="324" y="387"/>
                    </a:lnTo>
                    <a:lnTo>
                      <a:pt x="324" y="388"/>
                    </a:lnTo>
                    <a:lnTo>
                      <a:pt x="324" y="389"/>
                    </a:lnTo>
                    <a:lnTo>
                      <a:pt x="323" y="389"/>
                    </a:lnTo>
                    <a:lnTo>
                      <a:pt x="322" y="389"/>
                    </a:lnTo>
                    <a:lnTo>
                      <a:pt x="321" y="390"/>
                    </a:lnTo>
                    <a:lnTo>
                      <a:pt x="320" y="390"/>
                    </a:lnTo>
                    <a:lnTo>
                      <a:pt x="319" y="390"/>
                    </a:lnTo>
                    <a:lnTo>
                      <a:pt x="319" y="391"/>
                    </a:lnTo>
                    <a:lnTo>
                      <a:pt x="319" y="392"/>
                    </a:lnTo>
                    <a:lnTo>
                      <a:pt x="318" y="391"/>
                    </a:lnTo>
                    <a:lnTo>
                      <a:pt x="318" y="390"/>
                    </a:lnTo>
                    <a:lnTo>
                      <a:pt x="317" y="390"/>
                    </a:lnTo>
                    <a:lnTo>
                      <a:pt x="317" y="391"/>
                    </a:lnTo>
                    <a:lnTo>
                      <a:pt x="317" y="392"/>
                    </a:lnTo>
                    <a:lnTo>
                      <a:pt x="316" y="391"/>
                    </a:lnTo>
                    <a:lnTo>
                      <a:pt x="315" y="391"/>
                    </a:lnTo>
                    <a:lnTo>
                      <a:pt x="314" y="390"/>
                    </a:lnTo>
                    <a:lnTo>
                      <a:pt x="314" y="389"/>
                    </a:lnTo>
                    <a:lnTo>
                      <a:pt x="313" y="388"/>
                    </a:lnTo>
                    <a:lnTo>
                      <a:pt x="313" y="387"/>
                    </a:lnTo>
                    <a:lnTo>
                      <a:pt x="313" y="386"/>
                    </a:lnTo>
                    <a:lnTo>
                      <a:pt x="313" y="385"/>
                    </a:lnTo>
                    <a:lnTo>
                      <a:pt x="312" y="385"/>
                    </a:lnTo>
                    <a:lnTo>
                      <a:pt x="311" y="385"/>
                    </a:lnTo>
                    <a:lnTo>
                      <a:pt x="311" y="386"/>
                    </a:lnTo>
                    <a:lnTo>
                      <a:pt x="310" y="386"/>
                    </a:lnTo>
                    <a:lnTo>
                      <a:pt x="310" y="385"/>
                    </a:lnTo>
                    <a:lnTo>
                      <a:pt x="310" y="384"/>
                    </a:lnTo>
                    <a:lnTo>
                      <a:pt x="309" y="384"/>
                    </a:lnTo>
                    <a:lnTo>
                      <a:pt x="309" y="383"/>
                    </a:lnTo>
                    <a:lnTo>
                      <a:pt x="308" y="383"/>
                    </a:lnTo>
                    <a:lnTo>
                      <a:pt x="308" y="382"/>
                    </a:lnTo>
                    <a:lnTo>
                      <a:pt x="307" y="381"/>
                    </a:lnTo>
                    <a:lnTo>
                      <a:pt x="306" y="381"/>
                    </a:lnTo>
                    <a:lnTo>
                      <a:pt x="306" y="380"/>
                    </a:lnTo>
                    <a:lnTo>
                      <a:pt x="307" y="380"/>
                    </a:lnTo>
                    <a:lnTo>
                      <a:pt x="307" y="379"/>
                    </a:lnTo>
                    <a:lnTo>
                      <a:pt x="306" y="379"/>
                    </a:lnTo>
                    <a:lnTo>
                      <a:pt x="305" y="379"/>
                    </a:lnTo>
                    <a:lnTo>
                      <a:pt x="305" y="378"/>
                    </a:lnTo>
                    <a:lnTo>
                      <a:pt x="304" y="378"/>
                    </a:lnTo>
                    <a:lnTo>
                      <a:pt x="303" y="378"/>
                    </a:lnTo>
                    <a:lnTo>
                      <a:pt x="302" y="379"/>
                    </a:lnTo>
                    <a:lnTo>
                      <a:pt x="302" y="378"/>
                    </a:lnTo>
                    <a:lnTo>
                      <a:pt x="301" y="378"/>
                    </a:lnTo>
                    <a:lnTo>
                      <a:pt x="300" y="379"/>
                    </a:lnTo>
                    <a:lnTo>
                      <a:pt x="300" y="378"/>
                    </a:lnTo>
                    <a:lnTo>
                      <a:pt x="299" y="378"/>
                    </a:lnTo>
                    <a:lnTo>
                      <a:pt x="298" y="378"/>
                    </a:lnTo>
                    <a:lnTo>
                      <a:pt x="297" y="377"/>
                    </a:lnTo>
                    <a:lnTo>
                      <a:pt x="297" y="376"/>
                    </a:lnTo>
                    <a:lnTo>
                      <a:pt x="297" y="375"/>
                    </a:lnTo>
                    <a:lnTo>
                      <a:pt x="297" y="374"/>
                    </a:lnTo>
                    <a:lnTo>
                      <a:pt x="295" y="373"/>
                    </a:lnTo>
                    <a:lnTo>
                      <a:pt x="295" y="372"/>
                    </a:lnTo>
                    <a:lnTo>
                      <a:pt x="295" y="371"/>
                    </a:lnTo>
                    <a:lnTo>
                      <a:pt x="295" y="370"/>
                    </a:lnTo>
                    <a:lnTo>
                      <a:pt x="294" y="369"/>
                    </a:lnTo>
                    <a:lnTo>
                      <a:pt x="293" y="369"/>
                    </a:lnTo>
                    <a:lnTo>
                      <a:pt x="292" y="369"/>
                    </a:lnTo>
                    <a:lnTo>
                      <a:pt x="292" y="368"/>
                    </a:lnTo>
                    <a:lnTo>
                      <a:pt x="292" y="367"/>
                    </a:lnTo>
                    <a:lnTo>
                      <a:pt x="293" y="367"/>
                    </a:lnTo>
                    <a:lnTo>
                      <a:pt x="293" y="366"/>
                    </a:lnTo>
                    <a:lnTo>
                      <a:pt x="292" y="366"/>
                    </a:lnTo>
                    <a:lnTo>
                      <a:pt x="291" y="366"/>
                    </a:lnTo>
                    <a:lnTo>
                      <a:pt x="290" y="366"/>
                    </a:lnTo>
                    <a:lnTo>
                      <a:pt x="290" y="365"/>
                    </a:lnTo>
                    <a:lnTo>
                      <a:pt x="291" y="365"/>
                    </a:lnTo>
                    <a:lnTo>
                      <a:pt x="291" y="364"/>
                    </a:lnTo>
                    <a:lnTo>
                      <a:pt x="290" y="364"/>
                    </a:lnTo>
                    <a:lnTo>
                      <a:pt x="289" y="364"/>
                    </a:lnTo>
                    <a:lnTo>
                      <a:pt x="288" y="363"/>
                    </a:lnTo>
                    <a:lnTo>
                      <a:pt x="287" y="363"/>
                    </a:lnTo>
                    <a:lnTo>
                      <a:pt x="287" y="362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0"/>
                    </a:lnTo>
                    <a:lnTo>
                      <a:pt x="285" y="361"/>
                    </a:lnTo>
                    <a:lnTo>
                      <a:pt x="285" y="362"/>
                    </a:lnTo>
                    <a:lnTo>
                      <a:pt x="286" y="362"/>
                    </a:lnTo>
                    <a:lnTo>
                      <a:pt x="285" y="362"/>
                    </a:lnTo>
                    <a:lnTo>
                      <a:pt x="285" y="363"/>
                    </a:lnTo>
                    <a:lnTo>
                      <a:pt x="284" y="362"/>
                    </a:lnTo>
                    <a:lnTo>
                      <a:pt x="284" y="361"/>
                    </a:lnTo>
                    <a:lnTo>
                      <a:pt x="283" y="361"/>
                    </a:lnTo>
                    <a:lnTo>
                      <a:pt x="283" y="362"/>
                    </a:lnTo>
                    <a:lnTo>
                      <a:pt x="283" y="363"/>
                    </a:lnTo>
                    <a:lnTo>
                      <a:pt x="283" y="364"/>
                    </a:lnTo>
                    <a:lnTo>
                      <a:pt x="282" y="364"/>
                    </a:lnTo>
                    <a:lnTo>
                      <a:pt x="281" y="364"/>
                    </a:lnTo>
                    <a:lnTo>
                      <a:pt x="280" y="364"/>
                    </a:lnTo>
                    <a:lnTo>
                      <a:pt x="279" y="364"/>
                    </a:lnTo>
                    <a:lnTo>
                      <a:pt x="279" y="365"/>
                    </a:lnTo>
                    <a:lnTo>
                      <a:pt x="280" y="365"/>
                    </a:lnTo>
                    <a:lnTo>
                      <a:pt x="280" y="366"/>
                    </a:lnTo>
                    <a:lnTo>
                      <a:pt x="280" y="367"/>
                    </a:lnTo>
                    <a:lnTo>
                      <a:pt x="279" y="367"/>
                    </a:lnTo>
                    <a:lnTo>
                      <a:pt x="278" y="366"/>
                    </a:lnTo>
                    <a:lnTo>
                      <a:pt x="277" y="366"/>
                    </a:lnTo>
                    <a:lnTo>
                      <a:pt x="275" y="366"/>
                    </a:lnTo>
                    <a:lnTo>
                      <a:pt x="273" y="365"/>
                    </a:lnTo>
                    <a:lnTo>
                      <a:pt x="272" y="365"/>
                    </a:lnTo>
                    <a:lnTo>
                      <a:pt x="272" y="364"/>
                    </a:lnTo>
                    <a:lnTo>
                      <a:pt x="271" y="364"/>
                    </a:lnTo>
                    <a:lnTo>
                      <a:pt x="270" y="364"/>
                    </a:lnTo>
                    <a:lnTo>
                      <a:pt x="269" y="364"/>
                    </a:lnTo>
                    <a:lnTo>
                      <a:pt x="268" y="364"/>
                    </a:lnTo>
                    <a:lnTo>
                      <a:pt x="267" y="362"/>
                    </a:lnTo>
                    <a:lnTo>
                      <a:pt x="267" y="361"/>
                    </a:lnTo>
                    <a:lnTo>
                      <a:pt x="266" y="360"/>
                    </a:lnTo>
                    <a:lnTo>
                      <a:pt x="265" y="360"/>
                    </a:lnTo>
                    <a:lnTo>
                      <a:pt x="264" y="360"/>
                    </a:lnTo>
                    <a:lnTo>
                      <a:pt x="265" y="359"/>
                    </a:lnTo>
                    <a:lnTo>
                      <a:pt x="264" y="359"/>
                    </a:lnTo>
                    <a:lnTo>
                      <a:pt x="264" y="358"/>
                    </a:lnTo>
                    <a:lnTo>
                      <a:pt x="265" y="357"/>
                    </a:lnTo>
                    <a:lnTo>
                      <a:pt x="264" y="357"/>
                    </a:lnTo>
                    <a:lnTo>
                      <a:pt x="263" y="357"/>
                    </a:lnTo>
                    <a:lnTo>
                      <a:pt x="262" y="357"/>
                    </a:lnTo>
                    <a:lnTo>
                      <a:pt x="260" y="357"/>
                    </a:lnTo>
                    <a:lnTo>
                      <a:pt x="259" y="357"/>
                    </a:lnTo>
                    <a:lnTo>
                      <a:pt x="258" y="356"/>
                    </a:lnTo>
                    <a:lnTo>
                      <a:pt x="257" y="356"/>
                    </a:lnTo>
                    <a:lnTo>
                      <a:pt x="257" y="355"/>
                    </a:lnTo>
                    <a:lnTo>
                      <a:pt x="256" y="353"/>
                    </a:lnTo>
                    <a:lnTo>
                      <a:pt x="255" y="353"/>
                    </a:lnTo>
                    <a:lnTo>
                      <a:pt x="255" y="352"/>
                    </a:lnTo>
                    <a:lnTo>
                      <a:pt x="254" y="352"/>
                    </a:lnTo>
                    <a:lnTo>
                      <a:pt x="253" y="352"/>
                    </a:lnTo>
                    <a:lnTo>
                      <a:pt x="252" y="351"/>
                    </a:lnTo>
                    <a:lnTo>
                      <a:pt x="251" y="351"/>
                    </a:lnTo>
                    <a:lnTo>
                      <a:pt x="250" y="351"/>
                    </a:lnTo>
                    <a:lnTo>
                      <a:pt x="250" y="350"/>
                    </a:lnTo>
                    <a:lnTo>
                      <a:pt x="249" y="350"/>
                    </a:lnTo>
                    <a:lnTo>
                      <a:pt x="247" y="349"/>
                    </a:lnTo>
                    <a:lnTo>
                      <a:pt x="246" y="349"/>
                    </a:lnTo>
                    <a:lnTo>
                      <a:pt x="245" y="349"/>
                    </a:lnTo>
                    <a:lnTo>
                      <a:pt x="245" y="348"/>
                    </a:lnTo>
                    <a:lnTo>
                      <a:pt x="244" y="348"/>
                    </a:lnTo>
                    <a:lnTo>
                      <a:pt x="241" y="348"/>
                    </a:lnTo>
                    <a:lnTo>
                      <a:pt x="240" y="348"/>
                    </a:lnTo>
                    <a:lnTo>
                      <a:pt x="239" y="348"/>
                    </a:lnTo>
                    <a:lnTo>
                      <a:pt x="238" y="347"/>
                    </a:lnTo>
                    <a:lnTo>
                      <a:pt x="237" y="347"/>
                    </a:lnTo>
                    <a:lnTo>
                      <a:pt x="237" y="348"/>
                    </a:lnTo>
                    <a:lnTo>
                      <a:pt x="236" y="348"/>
                    </a:lnTo>
                    <a:lnTo>
                      <a:pt x="235" y="349"/>
                    </a:lnTo>
                    <a:lnTo>
                      <a:pt x="235" y="348"/>
                    </a:lnTo>
                    <a:lnTo>
                      <a:pt x="235" y="349"/>
                    </a:lnTo>
                    <a:lnTo>
                      <a:pt x="234" y="349"/>
                    </a:lnTo>
                    <a:lnTo>
                      <a:pt x="234" y="350"/>
                    </a:lnTo>
                    <a:lnTo>
                      <a:pt x="233" y="350"/>
                    </a:lnTo>
                    <a:lnTo>
                      <a:pt x="233" y="349"/>
                    </a:lnTo>
                    <a:lnTo>
                      <a:pt x="231" y="349"/>
                    </a:lnTo>
                    <a:lnTo>
                      <a:pt x="230" y="348"/>
                    </a:lnTo>
                    <a:lnTo>
                      <a:pt x="230" y="349"/>
                    </a:lnTo>
                    <a:lnTo>
                      <a:pt x="230" y="350"/>
                    </a:lnTo>
                    <a:lnTo>
                      <a:pt x="229" y="351"/>
                    </a:lnTo>
                    <a:lnTo>
                      <a:pt x="229" y="352"/>
                    </a:lnTo>
                    <a:lnTo>
                      <a:pt x="229" y="353"/>
                    </a:lnTo>
                    <a:lnTo>
                      <a:pt x="228" y="354"/>
                    </a:lnTo>
                    <a:lnTo>
                      <a:pt x="227" y="354"/>
                    </a:lnTo>
                    <a:lnTo>
                      <a:pt x="226" y="355"/>
                    </a:lnTo>
                    <a:lnTo>
                      <a:pt x="225" y="355"/>
                    </a:lnTo>
                    <a:lnTo>
                      <a:pt x="224" y="355"/>
                    </a:lnTo>
                    <a:lnTo>
                      <a:pt x="223" y="355"/>
                    </a:lnTo>
                    <a:lnTo>
                      <a:pt x="223" y="354"/>
                    </a:lnTo>
                    <a:lnTo>
                      <a:pt x="222" y="353"/>
                    </a:lnTo>
                    <a:lnTo>
                      <a:pt x="221" y="353"/>
                    </a:lnTo>
                    <a:lnTo>
                      <a:pt x="221" y="354"/>
                    </a:lnTo>
                    <a:lnTo>
                      <a:pt x="220" y="354"/>
                    </a:lnTo>
                    <a:lnTo>
                      <a:pt x="219" y="354"/>
                    </a:lnTo>
                    <a:lnTo>
                      <a:pt x="218" y="354"/>
                    </a:lnTo>
                    <a:lnTo>
                      <a:pt x="218" y="353"/>
                    </a:lnTo>
                    <a:lnTo>
                      <a:pt x="217" y="353"/>
                    </a:lnTo>
                    <a:lnTo>
                      <a:pt x="217" y="352"/>
                    </a:lnTo>
                    <a:lnTo>
                      <a:pt x="216" y="352"/>
                    </a:lnTo>
                    <a:lnTo>
                      <a:pt x="215" y="353"/>
                    </a:lnTo>
                    <a:lnTo>
                      <a:pt x="214" y="353"/>
                    </a:lnTo>
                    <a:lnTo>
                      <a:pt x="214" y="352"/>
                    </a:lnTo>
                    <a:lnTo>
                      <a:pt x="213" y="352"/>
                    </a:lnTo>
                    <a:lnTo>
                      <a:pt x="213" y="353"/>
                    </a:lnTo>
                    <a:lnTo>
                      <a:pt x="212" y="353"/>
                    </a:lnTo>
                    <a:lnTo>
                      <a:pt x="212" y="354"/>
                    </a:lnTo>
                    <a:lnTo>
                      <a:pt x="212" y="353"/>
                    </a:lnTo>
                    <a:lnTo>
                      <a:pt x="212" y="352"/>
                    </a:lnTo>
                    <a:lnTo>
                      <a:pt x="211" y="351"/>
                    </a:lnTo>
                    <a:lnTo>
                      <a:pt x="210" y="351"/>
                    </a:lnTo>
                    <a:lnTo>
                      <a:pt x="210" y="352"/>
                    </a:lnTo>
                    <a:lnTo>
                      <a:pt x="210" y="353"/>
                    </a:lnTo>
                    <a:lnTo>
                      <a:pt x="209" y="354"/>
                    </a:lnTo>
                    <a:lnTo>
                      <a:pt x="208" y="354"/>
                    </a:lnTo>
                    <a:lnTo>
                      <a:pt x="208" y="353"/>
                    </a:lnTo>
                    <a:lnTo>
                      <a:pt x="208" y="352"/>
                    </a:lnTo>
                    <a:lnTo>
                      <a:pt x="208" y="351"/>
                    </a:lnTo>
                    <a:lnTo>
                      <a:pt x="208" y="350"/>
                    </a:lnTo>
                    <a:lnTo>
                      <a:pt x="207" y="350"/>
                    </a:lnTo>
                    <a:lnTo>
                      <a:pt x="207" y="351"/>
                    </a:lnTo>
                    <a:lnTo>
                      <a:pt x="206" y="351"/>
                    </a:lnTo>
                    <a:lnTo>
                      <a:pt x="205" y="350"/>
                    </a:lnTo>
                    <a:lnTo>
                      <a:pt x="204" y="350"/>
                    </a:lnTo>
                    <a:lnTo>
                      <a:pt x="203" y="350"/>
                    </a:lnTo>
                    <a:lnTo>
                      <a:pt x="202" y="351"/>
                    </a:lnTo>
                    <a:lnTo>
                      <a:pt x="202" y="352"/>
                    </a:lnTo>
                    <a:lnTo>
                      <a:pt x="201" y="352"/>
                    </a:lnTo>
                    <a:lnTo>
                      <a:pt x="200" y="352"/>
                    </a:lnTo>
                    <a:lnTo>
                      <a:pt x="200" y="353"/>
                    </a:lnTo>
                    <a:lnTo>
                      <a:pt x="199" y="354"/>
                    </a:lnTo>
                    <a:lnTo>
                      <a:pt x="199" y="353"/>
                    </a:lnTo>
                    <a:lnTo>
                      <a:pt x="198" y="353"/>
                    </a:lnTo>
                    <a:lnTo>
                      <a:pt x="198" y="352"/>
                    </a:lnTo>
                    <a:lnTo>
                      <a:pt x="199" y="351"/>
                    </a:lnTo>
                    <a:lnTo>
                      <a:pt x="199" y="350"/>
                    </a:lnTo>
                    <a:lnTo>
                      <a:pt x="198" y="350"/>
                    </a:lnTo>
                    <a:lnTo>
                      <a:pt x="196" y="350"/>
                    </a:lnTo>
                    <a:lnTo>
                      <a:pt x="194" y="350"/>
                    </a:lnTo>
                    <a:lnTo>
                      <a:pt x="193" y="350"/>
                    </a:lnTo>
                    <a:lnTo>
                      <a:pt x="192" y="350"/>
                    </a:lnTo>
                    <a:lnTo>
                      <a:pt x="191" y="349"/>
                    </a:lnTo>
                    <a:lnTo>
                      <a:pt x="190" y="349"/>
                    </a:lnTo>
                    <a:lnTo>
                      <a:pt x="189" y="349"/>
                    </a:lnTo>
                    <a:lnTo>
                      <a:pt x="188" y="348"/>
                    </a:lnTo>
                    <a:lnTo>
                      <a:pt x="188" y="347"/>
                    </a:lnTo>
                    <a:lnTo>
                      <a:pt x="187" y="347"/>
                    </a:lnTo>
                    <a:lnTo>
                      <a:pt x="186" y="346"/>
                    </a:lnTo>
                    <a:lnTo>
                      <a:pt x="186" y="345"/>
                    </a:lnTo>
                    <a:lnTo>
                      <a:pt x="185" y="345"/>
                    </a:lnTo>
                    <a:lnTo>
                      <a:pt x="184" y="344"/>
                    </a:lnTo>
                    <a:lnTo>
                      <a:pt x="183" y="344"/>
                    </a:lnTo>
                    <a:lnTo>
                      <a:pt x="183" y="343"/>
                    </a:lnTo>
                    <a:lnTo>
                      <a:pt x="182" y="342"/>
                    </a:lnTo>
                    <a:lnTo>
                      <a:pt x="182" y="341"/>
                    </a:lnTo>
                    <a:lnTo>
                      <a:pt x="183" y="340"/>
                    </a:lnTo>
                    <a:lnTo>
                      <a:pt x="183" y="339"/>
                    </a:lnTo>
                    <a:lnTo>
                      <a:pt x="183" y="338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3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79" y="334"/>
                    </a:lnTo>
                    <a:lnTo>
                      <a:pt x="178" y="334"/>
                    </a:lnTo>
                    <a:lnTo>
                      <a:pt x="178" y="333"/>
                    </a:lnTo>
                    <a:lnTo>
                      <a:pt x="177" y="332"/>
                    </a:lnTo>
                    <a:lnTo>
                      <a:pt x="176" y="332"/>
                    </a:lnTo>
                    <a:lnTo>
                      <a:pt x="175" y="332"/>
                    </a:lnTo>
                    <a:lnTo>
                      <a:pt x="174" y="332"/>
                    </a:lnTo>
                    <a:lnTo>
                      <a:pt x="173" y="332"/>
                    </a:lnTo>
                    <a:lnTo>
                      <a:pt x="172" y="331"/>
                    </a:lnTo>
                    <a:lnTo>
                      <a:pt x="171" y="331"/>
                    </a:lnTo>
                    <a:lnTo>
                      <a:pt x="170" y="331"/>
                    </a:lnTo>
                    <a:lnTo>
                      <a:pt x="169" y="330"/>
                    </a:lnTo>
                    <a:lnTo>
                      <a:pt x="168" y="330"/>
                    </a:lnTo>
                    <a:lnTo>
                      <a:pt x="167" y="330"/>
                    </a:lnTo>
                    <a:lnTo>
                      <a:pt x="167" y="329"/>
                    </a:lnTo>
                    <a:lnTo>
                      <a:pt x="166" y="329"/>
                    </a:lnTo>
                    <a:lnTo>
                      <a:pt x="166" y="328"/>
                    </a:lnTo>
                    <a:lnTo>
                      <a:pt x="166" y="327"/>
                    </a:lnTo>
                    <a:lnTo>
                      <a:pt x="166" y="326"/>
                    </a:lnTo>
                    <a:lnTo>
                      <a:pt x="166" y="325"/>
                    </a:lnTo>
                    <a:lnTo>
                      <a:pt x="166" y="324"/>
                    </a:lnTo>
                    <a:lnTo>
                      <a:pt x="167" y="323"/>
                    </a:lnTo>
                    <a:lnTo>
                      <a:pt x="167" y="322"/>
                    </a:lnTo>
                    <a:lnTo>
                      <a:pt x="166" y="322"/>
                    </a:lnTo>
                    <a:lnTo>
                      <a:pt x="165" y="322"/>
                    </a:lnTo>
                    <a:lnTo>
                      <a:pt x="164" y="322"/>
                    </a:lnTo>
                    <a:lnTo>
                      <a:pt x="164" y="323"/>
                    </a:lnTo>
                    <a:lnTo>
                      <a:pt x="164" y="324"/>
                    </a:lnTo>
                    <a:lnTo>
                      <a:pt x="164" y="326"/>
                    </a:lnTo>
                    <a:lnTo>
                      <a:pt x="164" y="327"/>
                    </a:lnTo>
                    <a:lnTo>
                      <a:pt x="163" y="327"/>
                    </a:lnTo>
                    <a:lnTo>
                      <a:pt x="163" y="328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4"/>
                    </a:lnTo>
                    <a:lnTo>
                      <a:pt x="163" y="324"/>
                    </a:lnTo>
                    <a:lnTo>
                      <a:pt x="162" y="324"/>
                    </a:lnTo>
                    <a:lnTo>
                      <a:pt x="162" y="323"/>
                    </a:lnTo>
                    <a:lnTo>
                      <a:pt x="160" y="322"/>
                    </a:lnTo>
                    <a:lnTo>
                      <a:pt x="159" y="322"/>
                    </a:lnTo>
                    <a:lnTo>
                      <a:pt x="158" y="323"/>
                    </a:lnTo>
                    <a:lnTo>
                      <a:pt x="158" y="324"/>
                    </a:lnTo>
                    <a:lnTo>
                      <a:pt x="158" y="325"/>
                    </a:lnTo>
                    <a:lnTo>
                      <a:pt x="157" y="325"/>
                    </a:lnTo>
                    <a:lnTo>
                      <a:pt x="156" y="324"/>
                    </a:lnTo>
                    <a:lnTo>
                      <a:pt x="156" y="323"/>
                    </a:lnTo>
                    <a:lnTo>
                      <a:pt x="156" y="322"/>
                    </a:lnTo>
                    <a:lnTo>
                      <a:pt x="157" y="322"/>
                    </a:lnTo>
                    <a:lnTo>
                      <a:pt x="158" y="321"/>
                    </a:lnTo>
                    <a:lnTo>
                      <a:pt x="158" y="320"/>
                    </a:lnTo>
                    <a:lnTo>
                      <a:pt x="158" y="319"/>
                    </a:lnTo>
                    <a:lnTo>
                      <a:pt x="157" y="318"/>
                    </a:lnTo>
                    <a:lnTo>
                      <a:pt x="157" y="317"/>
                    </a:lnTo>
                    <a:lnTo>
                      <a:pt x="156" y="316"/>
                    </a:lnTo>
                    <a:lnTo>
                      <a:pt x="155" y="316"/>
                    </a:lnTo>
                    <a:lnTo>
                      <a:pt x="155" y="317"/>
                    </a:lnTo>
                    <a:lnTo>
                      <a:pt x="153" y="317"/>
                    </a:lnTo>
                    <a:lnTo>
                      <a:pt x="152" y="317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9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7" y="315"/>
                    </a:lnTo>
                    <a:lnTo>
                      <a:pt x="146" y="316"/>
                    </a:lnTo>
                    <a:lnTo>
                      <a:pt x="146" y="317"/>
                    </a:lnTo>
                    <a:lnTo>
                      <a:pt x="145" y="317"/>
                    </a:lnTo>
                    <a:lnTo>
                      <a:pt x="144" y="316"/>
                    </a:lnTo>
                    <a:lnTo>
                      <a:pt x="143" y="315"/>
                    </a:lnTo>
                    <a:lnTo>
                      <a:pt x="142" y="316"/>
                    </a:lnTo>
                    <a:lnTo>
                      <a:pt x="141" y="316"/>
                    </a:lnTo>
                    <a:lnTo>
                      <a:pt x="141" y="315"/>
                    </a:lnTo>
                    <a:lnTo>
                      <a:pt x="141" y="314"/>
                    </a:lnTo>
                    <a:lnTo>
                      <a:pt x="142" y="314"/>
                    </a:lnTo>
                    <a:lnTo>
                      <a:pt x="142" y="313"/>
                    </a:lnTo>
                    <a:lnTo>
                      <a:pt x="141" y="313"/>
                    </a:lnTo>
                    <a:lnTo>
                      <a:pt x="141" y="314"/>
                    </a:lnTo>
                    <a:lnTo>
                      <a:pt x="141" y="313"/>
                    </a:lnTo>
                    <a:lnTo>
                      <a:pt x="140" y="313"/>
                    </a:lnTo>
                    <a:lnTo>
                      <a:pt x="141" y="313"/>
                    </a:lnTo>
                    <a:lnTo>
                      <a:pt x="141" y="312"/>
                    </a:lnTo>
                    <a:lnTo>
                      <a:pt x="142" y="311"/>
                    </a:lnTo>
                    <a:lnTo>
                      <a:pt x="142" y="310"/>
                    </a:lnTo>
                    <a:lnTo>
                      <a:pt x="142" y="308"/>
                    </a:lnTo>
                    <a:lnTo>
                      <a:pt x="142" y="307"/>
                    </a:lnTo>
                    <a:lnTo>
                      <a:pt x="141" y="307"/>
                    </a:lnTo>
                    <a:lnTo>
                      <a:pt x="139" y="307"/>
                    </a:lnTo>
                    <a:lnTo>
                      <a:pt x="138" y="306"/>
                    </a:lnTo>
                    <a:lnTo>
                      <a:pt x="138" y="305"/>
                    </a:lnTo>
                    <a:lnTo>
                      <a:pt x="139" y="302"/>
                    </a:lnTo>
                    <a:lnTo>
                      <a:pt x="139" y="301"/>
                    </a:lnTo>
                    <a:lnTo>
                      <a:pt x="139" y="300"/>
                    </a:lnTo>
                    <a:lnTo>
                      <a:pt x="139" y="299"/>
                    </a:lnTo>
                    <a:lnTo>
                      <a:pt x="138" y="298"/>
                    </a:lnTo>
                    <a:lnTo>
                      <a:pt x="138" y="297"/>
                    </a:lnTo>
                    <a:lnTo>
                      <a:pt x="137" y="295"/>
                    </a:lnTo>
                    <a:lnTo>
                      <a:pt x="137" y="294"/>
                    </a:lnTo>
                    <a:lnTo>
                      <a:pt x="136" y="293"/>
                    </a:lnTo>
                    <a:lnTo>
                      <a:pt x="135" y="293"/>
                    </a:lnTo>
                    <a:lnTo>
                      <a:pt x="134" y="294"/>
                    </a:lnTo>
                    <a:lnTo>
                      <a:pt x="133" y="294"/>
                    </a:lnTo>
                    <a:lnTo>
                      <a:pt x="129" y="295"/>
                    </a:lnTo>
                    <a:lnTo>
                      <a:pt x="130" y="296"/>
                    </a:lnTo>
                    <a:lnTo>
                      <a:pt x="130" y="297"/>
                    </a:lnTo>
                    <a:lnTo>
                      <a:pt x="129" y="297"/>
                    </a:lnTo>
                    <a:lnTo>
                      <a:pt x="128" y="297"/>
                    </a:lnTo>
                    <a:lnTo>
                      <a:pt x="127" y="296"/>
                    </a:lnTo>
                    <a:lnTo>
                      <a:pt x="124" y="295"/>
                    </a:lnTo>
                    <a:lnTo>
                      <a:pt x="123" y="294"/>
                    </a:lnTo>
                    <a:lnTo>
                      <a:pt x="123" y="293"/>
                    </a:lnTo>
                    <a:lnTo>
                      <a:pt x="124" y="292"/>
                    </a:lnTo>
                    <a:lnTo>
                      <a:pt x="125" y="291"/>
                    </a:lnTo>
                    <a:lnTo>
                      <a:pt x="126" y="290"/>
                    </a:lnTo>
                    <a:lnTo>
                      <a:pt x="126" y="289"/>
                    </a:lnTo>
                    <a:lnTo>
                      <a:pt x="126" y="288"/>
                    </a:lnTo>
                    <a:lnTo>
                      <a:pt x="125" y="287"/>
                    </a:lnTo>
                    <a:lnTo>
                      <a:pt x="125" y="286"/>
                    </a:lnTo>
                    <a:lnTo>
                      <a:pt x="126" y="285"/>
                    </a:lnTo>
                    <a:lnTo>
                      <a:pt x="125" y="284"/>
                    </a:lnTo>
                    <a:lnTo>
                      <a:pt x="125" y="283"/>
                    </a:lnTo>
                    <a:lnTo>
                      <a:pt x="125" y="282"/>
                    </a:lnTo>
                    <a:lnTo>
                      <a:pt x="126" y="282"/>
                    </a:lnTo>
                    <a:lnTo>
                      <a:pt x="126" y="281"/>
                    </a:lnTo>
                    <a:lnTo>
                      <a:pt x="127" y="281"/>
                    </a:lnTo>
                    <a:lnTo>
                      <a:pt x="127" y="280"/>
                    </a:lnTo>
                    <a:lnTo>
                      <a:pt x="126" y="279"/>
                    </a:lnTo>
                    <a:lnTo>
                      <a:pt x="123" y="279"/>
                    </a:lnTo>
                    <a:lnTo>
                      <a:pt x="122" y="278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9" y="278"/>
                    </a:lnTo>
                    <a:lnTo>
                      <a:pt x="119" y="277"/>
                    </a:lnTo>
                    <a:lnTo>
                      <a:pt x="119" y="276"/>
                    </a:lnTo>
                    <a:lnTo>
                      <a:pt x="118" y="273"/>
                    </a:lnTo>
                    <a:lnTo>
                      <a:pt x="118" y="270"/>
                    </a:lnTo>
                    <a:lnTo>
                      <a:pt x="118" y="269"/>
                    </a:lnTo>
                    <a:lnTo>
                      <a:pt x="117" y="267"/>
                    </a:lnTo>
                    <a:lnTo>
                      <a:pt x="117" y="266"/>
                    </a:lnTo>
                    <a:lnTo>
                      <a:pt x="117" y="265"/>
                    </a:lnTo>
                    <a:lnTo>
                      <a:pt x="118" y="265"/>
                    </a:lnTo>
                    <a:lnTo>
                      <a:pt x="120" y="265"/>
                    </a:lnTo>
                    <a:lnTo>
                      <a:pt x="120" y="264"/>
                    </a:lnTo>
                    <a:lnTo>
                      <a:pt x="120" y="263"/>
                    </a:lnTo>
                    <a:lnTo>
                      <a:pt x="117" y="263"/>
                    </a:lnTo>
                    <a:lnTo>
                      <a:pt x="116" y="263"/>
                    </a:lnTo>
                    <a:lnTo>
                      <a:pt x="116" y="262"/>
                    </a:lnTo>
                    <a:lnTo>
                      <a:pt x="115" y="258"/>
                    </a:lnTo>
                    <a:lnTo>
                      <a:pt x="115" y="257"/>
                    </a:lnTo>
                    <a:lnTo>
                      <a:pt x="115" y="256"/>
                    </a:lnTo>
                    <a:lnTo>
                      <a:pt x="115" y="255"/>
                    </a:lnTo>
                    <a:lnTo>
                      <a:pt x="116" y="255"/>
                    </a:lnTo>
                    <a:lnTo>
                      <a:pt x="117" y="255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8" y="253"/>
                    </a:lnTo>
                    <a:lnTo>
                      <a:pt x="117" y="253"/>
                    </a:lnTo>
                    <a:lnTo>
                      <a:pt x="116" y="254"/>
                    </a:lnTo>
                    <a:lnTo>
                      <a:pt x="116" y="253"/>
                    </a:lnTo>
                    <a:lnTo>
                      <a:pt x="115" y="253"/>
                    </a:lnTo>
                    <a:lnTo>
                      <a:pt x="115" y="252"/>
                    </a:lnTo>
                    <a:lnTo>
                      <a:pt x="114" y="250"/>
                    </a:lnTo>
                    <a:lnTo>
                      <a:pt x="114" y="249"/>
                    </a:lnTo>
                    <a:lnTo>
                      <a:pt x="115" y="249"/>
                    </a:lnTo>
                    <a:lnTo>
                      <a:pt x="115" y="248"/>
                    </a:lnTo>
                    <a:lnTo>
                      <a:pt x="116" y="247"/>
                    </a:lnTo>
                    <a:lnTo>
                      <a:pt x="117" y="247"/>
                    </a:lnTo>
                    <a:lnTo>
                      <a:pt x="118" y="247"/>
                    </a:lnTo>
                    <a:lnTo>
                      <a:pt x="120" y="246"/>
                    </a:lnTo>
                    <a:lnTo>
                      <a:pt x="120" y="245"/>
                    </a:lnTo>
                    <a:lnTo>
                      <a:pt x="121" y="245"/>
                    </a:lnTo>
                    <a:lnTo>
                      <a:pt x="121" y="244"/>
                    </a:lnTo>
                    <a:lnTo>
                      <a:pt x="120" y="243"/>
                    </a:lnTo>
                    <a:lnTo>
                      <a:pt x="119" y="242"/>
                    </a:lnTo>
                    <a:lnTo>
                      <a:pt x="119" y="241"/>
                    </a:lnTo>
                    <a:lnTo>
                      <a:pt x="121" y="239"/>
                    </a:lnTo>
                    <a:lnTo>
                      <a:pt x="122" y="238"/>
                    </a:lnTo>
                    <a:lnTo>
                      <a:pt x="123" y="238"/>
                    </a:lnTo>
                    <a:lnTo>
                      <a:pt x="123" y="237"/>
                    </a:lnTo>
                    <a:lnTo>
                      <a:pt x="122" y="237"/>
                    </a:lnTo>
                    <a:lnTo>
                      <a:pt x="121" y="236"/>
                    </a:lnTo>
                    <a:lnTo>
                      <a:pt x="121" y="235"/>
                    </a:lnTo>
                    <a:lnTo>
                      <a:pt x="121" y="234"/>
                    </a:lnTo>
                    <a:lnTo>
                      <a:pt x="120" y="234"/>
                    </a:lnTo>
                    <a:lnTo>
                      <a:pt x="120" y="233"/>
                    </a:lnTo>
                    <a:lnTo>
                      <a:pt x="120" y="232"/>
                    </a:lnTo>
                    <a:lnTo>
                      <a:pt x="121" y="232"/>
                    </a:lnTo>
                    <a:lnTo>
                      <a:pt x="121" y="230"/>
                    </a:lnTo>
                    <a:lnTo>
                      <a:pt x="121" y="229"/>
                    </a:lnTo>
                    <a:lnTo>
                      <a:pt x="121" y="228"/>
                    </a:lnTo>
                    <a:lnTo>
                      <a:pt x="119" y="227"/>
                    </a:lnTo>
                    <a:lnTo>
                      <a:pt x="118" y="226"/>
                    </a:lnTo>
                    <a:lnTo>
                      <a:pt x="117" y="225"/>
                    </a:lnTo>
                    <a:lnTo>
                      <a:pt x="116" y="224"/>
                    </a:lnTo>
                    <a:lnTo>
                      <a:pt x="115" y="224"/>
                    </a:lnTo>
                    <a:lnTo>
                      <a:pt x="114" y="224"/>
                    </a:lnTo>
                    <a:lnTo>
                      <a:pt x="114" y="223"/>
                    </a:lnTo>
                    <a:lnTo>
                      <a:pt x="113" y="223"/>
                    </a:lnTo>
                    <a:lnTo>
                      <a:pt x="113" y="222"/>
                    </a:lnTo>
                    <a:lnTo>
                      <a:pt x="114" y="222"/>
                    </a:lnTo>
                    <a:lnTo>
                      <a:pt x="115" y="222"/>
                    </a:lnTo>
                    <a:lnTo>
                      <a:pt x="115" y="221"/>
                    </a:lnTo>
                    <a:lnTo>
                      <a:pt x="115" y="220"/>
                    </a:lnTo>
                    <a:lnTo>
                      <a:pt x="115" y="219"/>
                    </a:lnTo>
                    <a:lnTo>
                      <a:pt x="115" y="217"/>
                    </a:lnTo>
                    <a:lnTo>
                      <a:pt x="115" y="215"/>
                    </a:lnTo>
                    <a:lnTo>
                      <a:pt x="115" y="214"/>
                    </a:lnTo>
                    <a:lnTo>
                      <a:pt x="115" y="213"/>
                    </a:lnTo>
                    <a:lnTo>
                      <a:pt x="114" y="213"/>
                    </a:lnTo>
                    <a:lnTo>
                      <a:pt x="114" y="212"/>
                    </a:lnTo>
                    <a:lnTo>
                      <a:pt x="113" y="212"/>
                    </a:lnTo>
                    <a:lnTo>
                      <a:pt x="112" y="211"/>
                    </a:lnTo>
                    <a:lnTo>
                      <a:pt x="111" y="211"/>
                    </a:lnTo>
                    <a:lnTo>
                      <a:pt x="110" y="211"/>
                    </a:lnTo>
                    <a:lnTo>
                      <a:pt x="110" y="210"/>
                    </a:lnTo>
                    <a:lnTo>
                      <a:pt x="109" y="210"/>
                    </a:lnTo>
                    <a:lnTo>
                      <a:pt x="109" y="209"/>
                    </a:lnTo>
                    <a:lnTo>
                      <a:pt x="110" y="209"/>
                    </a:lnTo>
                    <a:lnTo>
                      <a:pt x="110" y="208"/>
                    </a:lnTo>
                    <a:lnTo>
                      <a:pt x="111" y="207"/>
                    </a:lnTo>
                    <a:lnTo>
                      <a:pt x="111" y="206"/>
                    </a:lnTo>
                    <a:lnTo>
                      <a:pt x="110" y="205"/>
                    </a:lnTo>
                    <a:lnTo>
                      <a:pt x="110" y="204"/>
                    </a:lnTo>
                    <a:lnTo>
                      <a:pt x="109" y="203"/>
                    </a:lnTo>
                    <a:lnTo>
                      <a:pt x="109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8" y="199"/>
                    </a:lnTo>
                    <a:lnTo>
                      <a:pt x="108" y="198"/>
                    </a:lnTo>
                    <a:lnTo>
                      <a:pt x="108" y="197"/>
                    </a:lnTo>
                    <a:lnTo>
                      <a:pt x="109" y="197"/>
                    </a:lnTo>
                    <a:lnTo>
                      <a:pt x="110" y="197"/>
                    </a:lnTo>
                    <a:lnTo>
                      <a:pt x="111" y="196"/>
                    </a:lnTo>
                    <a:lnTo>
                      <a:pt x="112" y="194"/>
                    </a:lnTo>
                    <a:lnTo>
                      <a:pt x="112" y="193"/>
                    </a:lnTo>
                    <a:lnTo>
                      <a:pt x="112" y="192"/>
                    </a:lnTo>
                    <a:lnTo>
                      <a:pt x="111" y="192"/>
                    </a:lnTo>
                    <a:lnTo>
                      <a:pt x="111" y="191"/>
                    </a:lnTo>
                    <a:lnTo>
                      <a:pt x="111" y="190"/>
                    </a:lnTo>
                    <a:lnTo>
                      <a:pt x="112" y="188"/>
                    </a:lnTo>
                    <a:lnTo>
                      <a:pt x="113" y="188"/>
                    </a:lnTo>
                    <a:lnTo>
                      <a:pt x="114" y="186"/>
                    </a:lnTo>
                    <a:lnTo>
                      <a:pt x="115" y="185"/>
                    </a:lnTo>
                    <a:lnTo>
                      <a:pt x="116" y="185"/>
                    </a:lnTo>
                    <a:lnTo>
                      <a:pt x="116" y="184"/>
                    </a:lnTo>
                    <a:lnTo>
                      <a:pt x="116" y="183"/>
                    </a:lnTo>
                    <a:lnTo>
                      <a:pt x="117" y="181"/>
                    </a:lnTo>
                    <a:lnTo>
                      <a:pt x="117" y="180"/>
                    </a:lnTo>
                    <a:lnTo>
                      <a:pt x="118" y="180"/>
                    </a:lnTo>
                    <a:lnTo>
                      <a:pt x="118" y="179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7" y="175"/>
                    </a:lnTo>
                    <a:lnTo>
                      <a:pt x="117" y="174"/>
                    </a:lnTo>
                    <a:lnTo>
                      <a:pt x="117" y="173"/>
                    </a:lnTo>
                    <a:lnTo>
                      <a:pt x="117" y="172"/>
                    </a:lnTo>
                    <a:lnTo>
                      <a:pt x="118" y="172"/>
                    </a:lnTo>
                    <a:lnTo>
                      <a:pt x="117" y="170"/>
                    </a:lnTo>
                    <a:lnTo>
                      <a:pt x="117" y="169"/>
                    </a:lnTo>
                    <a:lnTo>
                      <a:pt x="117" y="168"/>
                    </a:lnTo>
                    <a:lnTo>
                      <a:pt x="116" y="168"/>
                    </a:lnTo>
                    <a:lnTo>
                      <a:pt x="116" y="167"/>
                    </a:lnTo>
                    <a:lnTo>
                      <a:pt x="115" y="166"/>
                    </a:lnTo>
                    <a:lnTo>
                      <a:pt x="115" y="165"/>
                    </a:lnTo>
                    <a:lnTo>
                      <a:pt x="115" y="164"/>
                    </a:lnTo>
                    <a:lnTo>
                      <a:pt x="116" y="161"/>
                    </a:lnTo>
                    <a:lnTo>
                      <a:pt x="116" y="160"/>
                    </a:lnTo>
                    <a:lnTo>
                      <a:pt x="116" y="159"/>
                    </a:lnTo>
                    <a:lnTo>
                      <a:pt x="115" y="159"/>
                    </a:lnTo>
                    <a:lnTo>
                      <a:pt x="115" y="158"/>
                    </a:lnTo>
                    <a:lnTo>
                      <a:pt x="115" y="157"/>
                    </a:lnTo>
                    <a:lnTo>
                      <a:pt x="115" y="156"/>
                    </a:lnTo>
                    <a:lnTo>
                      <a:pt x="115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7" y="151"/>
                    </a:lnTo>
                    <a:lnTo>
                      <a:pt x="118" y="151"/>
                    </a:lnTo>
                    <a:lnTo>
                      <a:pt x="118" y="150"/>
                    </a:lnTo>
                    <a:lnTo>
                      <a:pt x="118" y="149"/>
                    </a:lnTo>
                    <a:lnTo>
                      <a:pt x="118" y="148"/>
                    </a:lnTo>
                    <a:lnTo>
                      <a:pt x="116" y="147"/>
                    </a:lnTo>
                    <a:lnTo>
                      <a:pt x="115" y="147"/>
                    </a:lnTo>
                    <a:lnTo>
                      <a:pt x="115" y="146"/>
                    </a:lnTo>
                    <a:lnTo>
                      <a:pt x="115" y="144"/>
                    </a:lnTo>
                    <a:lnTo>
                      <a:pt x="113" y="142"/>
                    </a:lnTo>
                    <a:lnTo>
                      <a:pt x="113" y="141"/>
                    </a:lnTo>
                    <a:lnTo>
                      <a:pt x="113" y="140"/>
                    </a:lnTo>
                    <a:lnTo>
                      <a:pt x="112" y="139"/>
                    </a:lnTo>
                    <a:lnTo>
                      <a:pt x="111" y="138"/>
                    </a:lnTo>
                    <a:lnTo>
                      <a:pt x="109" y="137"/>
                    </a:lnTo>
                    <a:lnTo>
                      <a:pt x="108" y="136"/>
                    </a:lnTo>
                    <a:lnTo>
                      <a:pt x="107" y="136"/>
                    </a:lnTo>
                    <a:lnTo>
                      <a:pt x="106" y="136"/>
                    </a:lnTo>
                    <a:lnTo>
                      <a:pt x="105" y="136"/>
                    </a:lnTo>
                    <a:lnTo>
                      <a:pt x="106" y="136"/>
                    </a:lnTo>
                    <a:lnTo>
                      <a:pt x="106" y="137"/>
                    </a:lnTo>
                    <a:lnTo>
                      <a:pt x="105" y="138"/>
                    </a:lnTo>
                    <a:lnTo>
                      <a:pt x="103" y="139"/>
                    </a:lnTo>
                    <a:lnTo>
                      <a:pt x="102" y="139"/>
                    </a:lnTo>
                    <a:lnTo>
                      <a:pt x="102" y="140"/>
                    </a:lnTo>
                    <a:lnTo>
                      <a:pt x="103" y="140"/>
                    </a:lnTo>
                    <a:lnTo>
                      <a:pt x="102" y="140"/>
                    </a:lnTo>
                    <a:lnTo>
                      <a:pt x="101" y="140"/>
                    </a:lnTo>
                    <a:lnTo>
                      <a:pt x="101" y="141"/>
                    </a:lnTo>
                    <a:lnTo>
                      <a:pt x="101" y="142"/>
                    </a:lnTo>
                    <a:lnTo>
                      <a:pt x="101" y="143"/>
                    </a:lnTo>
                    <a:lnTo>
                      <a:pt x="101" y="144"/>
                    </a:lnTo>
                    <a:lnTo>
                      <a:pt x="102" y="144"/>
                    </a:lnTo>
                    <a:lnTo>
                      <a:pt x="101" y="144"/>
                    </a:lnTo>
                    <a:lnTo>
                      <a:pt x="101" y="145"/>
                    </a:lnTo>
                    <a:lnTo>
                      <a:pt x="100" y="145"/>
                    </a:lnTo>
                    <a:lnTo>
                      <a:pt x="99" y="145"/>
                    </a:lnTo>
                    <a:lnTo>
                      <a:pt x="99" y="144"/>
                    </a:lnTo>
                    <a:lnTo>
                      <a:pt x="99" y="145"/>
                    </a:lnTo>
                    <a:lnTo>
                      <a:pt x="99" y="146"/>
                    </a:lnTo>
                    <a:lnTo>
                      <a:pt x="98" y="146"/>
                    </a:lnTo>
                    <a:lnTo>
                      <a:pt x="97" y="146"/>
                    </a:lnTo>
                    <a:lnTo>
                      <a:pt x="97" y="147"/>
                    </a:lnTo>
                    <a:lnTo>
                      <a:pt x="96" y="147"/>
                    </a:lnTo>
                    <a:lnTo>
                      <a:pt x="96" y="148"/>
                    </a:lnTo>
                    <a:lnTo>
                      <a:pt x="97" y="148"/>
                    </a:lnTo>
                    <a:lnTo>
                      <a:pt x="97" y="149"/>
                    </a:lnTo>
                    <a:lnTo>
                      <a:pt x="96" y="149"/>
                    </a:lnTo>
                    <a:lnTo>
                      <a:pt x="94" y="149"/>
                    </a:lnTo>
                    <a:lnTo>
                      <a:pt x="94" y="148"/>
                    </a:lnTo>
                    <a:lnTo>
                      <a:pt x="93" y="148"/>
                    </a:lnTo>
                    <a:lnTo>
                      <a:pt x="92" y="149"/>
                    </a:lnTo>
                    <a:lnTo>
                      <a:pt x="91" y="149"/>
                    </a:lnTo>
                    <a:lnTo>
                      <a:pt x="91" y="148"/>
                    </a:lnTo>
                    <a:lnTo>
                      <a:pt x="91" y="147"/>
                    </a:lnTo>
                    <a:lnTo>
                      <a:pt x="91" y="146"/>
                    </a:lnTo>
                    <a:lnTo>
                      <a:pt x="91" y="147"/>
                    </a:lnTo>
                    <a:lnTo>
                      <a:pt x="90" y="147"/>
                    </a:lnTo>
                    <a:lnTo>
                      <a:pt x="90" y="146"/>
                    </a:lnTo>
                    <a:lnTo>
                      <a:pt x="90" y="145"/>
                    </a:lnTo>
                    <a:lnTo>
                      <a:pt x="89" y="146"/>
                    </a:lnTo>
                    <a:lnTo>
                      <a:pt x="89" y="145"/>
                    </a:lnTo>
                    <a:lnTo>
                      <a:pt x="88" y="145"/>
                    </a:lnTo>
                    <a:lnTo>
                      <a:pt x="87" y="146"/>
                    </a:lnTo>
                    <a:lnTo>
                      <a:pt x="87" y="147"/>
                    </a:lnTo>
                    <a:lnTo>
                      <a:pt x="86" y="147"/>
                    </a:lnTo>
                    <a:lnTo>
                      <a:pt x="85" y="147"/>
                    </a:lnTo>
                    <a:lnTo>
                      <a:pt x="86" y="146"/>
                    </a:lnTo>
                    <a:lnTo>
                      <a:pt x="86" y="145"/>
                    </a:lnTo>
                    <a:lnTo>
                      <a:pt x="85" y="144"/>
                    </a:lnTo>
                    <a:lnTo>
                      <a:pt x="86" y="143"/>
                    </a:lnTo>
                    <a:lnTo>
                      <a:pt x="87" y="144"/>
                    </a:lnTo>
                    <a:lnTo>
                      <a:pt x="88" y="143"/>
                    </a:lnTo>
                    <a:lnTo>
                      <a:pt x="87" y="143"/>
                    </a:lnTo>
                    <a:lnTo>
                      <a:pt x="87" y="142"/>
                    </a:lnTo>
                    <a:lnTo>
                      <a:pt x="86" y="142"/>
                    </a:lnTo>
                    <a:lnTo>
                      <a:pt x="86" y="143"/>
                    </a:lnTo>
                    <a:lnTo>
                      <a:pt x="84" y="143"/>
                    </a:lnTo>
                    <a:lnTo>
                      <a:pt x="83" y="143"/>
                    </a:lnTo>
                    <a:lnTo>
                      <a:pt x="83" y="144"/>
                    </a:lnTo>
                    <a:lnTo>
                      <a:pt x="83" y="145"/>
                    </a:lnTo>
                    <a:lnTo>
                      <a:pt x="82" y="145"/>
                    </a:lnTo>
                    <a:lnTo>
                      <a:pt x="81" y="144"/>
                    </a:lnTo>
                    <a:lnTo>
                      <a:pt x="81" y="143"/>
                    </a:lnTo>
                    <a:lnTo>
                      <a:pt x="80" y="143"/>
                    </a:lnTo>
                    <a:lnTo>
                      <a:pt x="81" y="142"/>
                    </a:lnTo>
                    <a:lnTo>
                      <a:pt x="81" y="141"/>
                    </a:lnTo>
                    <a:lnTo>
                      <a:pt x="80" y="141"/>
                    </a:lnTo>
                    <a:lnTo>
                      <a:pt x="80" y="142"/>
                    </a:lnTo>
                    <a:lnTo>
                      <a:pt x="80" y="143"/>
                    </a:lnTo>
                    <a:lnTo>
                      <a:pt x="80" y="144"/>
                    </a:lnTo>
                    <a:lnTo>
                      <a:pt x="80" y="145"/>
                    </a:lnTo>
                    <a:lnTo>
                      <a:pt x="79" y="145"/>
                    </a:lnTo>
                    <a:lnTo>
                      <a:pt x="79" y="146"/>
                    </a:lnTo>
                    <a:lnTo>
                      <a:pt x="79" y="145"/>
                    </a:lnTo>
                    <a:lnTo>
                      <a:pt x="78" y="145"/>
                    </a:lnTo>
                    <a:lnTo>
                      <a:pt x="78" y="146"/>
                    </a:lnTo>
                    <a:lnTo>
                      <a:pt x="78" y="145"/>
                    </a:lnTo>
                    <a:lnTo>
                      <a:pt x="77" y="144"/>
                    </a:lnTo>
                    <a:lnTo>
                      <a:pt x="78" y="144"/>
                    </a:lnTo>
                    <a:lnTo>
                      <a:pt x="78" y="143"/>
                    </a:lnTo>
                    <a:lnTo>
                      <a:pt x="77" y="143"/>
                    </a:lnTo>
                    <a:lnTo>
                      <a:pt x="77" y="144"/>
                    </a:lnTo>
                    <a:lnTo>
                      <a:pt x="76" y="144"/>
                    </a:lnTo>
                    <a:lnTo>
                      <a:pt x="76" y="145"/>
                    </a:lnTo>
                    <a:lnTo>
                      <a:pt x="75" y="145"/>
                    </a:lnTo>
                    <a:lnTo>
                      <a:pt x="75" y="146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3" y="145"/>
                    </a:lnTo>
                    <a:lnTo>
                      <a:pt x="73" y="144"/>
                    </a:lnTo>
                    <a:lnTo>
                      <a:pt x="73" y="143"/>
                    </a:lnTo>
                    <a:lnTo>
                      <a:pt x="72" y="143"/>
                    </a:lnTo>
                    <a:lnTo>
                      <a:pt x="71" y="143"/>
                    </a:lnTo>
                    <a:lnTo>
                      <a:pt x="71" y="144"/>
                    </a:lnTo>
                    <a:lnTo>
                      <a:pt x="70" y="144"/>
                    </a:lnTo>
                    <a:lnTo>
                      <a:pt x="69" y="144"/>
                    </a:lnTo>
                    <a:lnTo>
                      <a:pt x="69" y="143"/>
                    </a:lnTo>
                    <a:lnTo>
                      <a:pt x="69" y="144"/>
                    </a:lnTo>
                    <a:lnTo>
                      <a:pt x="68" y="144"/>
                    </a:lnTo>
                    <a:lnTo>
                      <a:pt x="67" y="144"/>
                    </a:lnTo>
                    <a:lnTo>
                      <a:pt x="66" y="144"/>
                    </a:lnTo>
                    <a:lnTo>
                      <a:pt x="66" y="145"/>
                    </a:lnTo>
                    <a:lnTo>
                      <a:pt x="65" y="145"/>
                    </a:lnTo>
                    <a:lnTo>
                      <a:pt x="65" y="146"/>
                    </a:lnTo>
                    <a:lnTo>
                      <a:pt x="65" y="147"/>
                    </a:lnTo>
                    <a:lnTo>
                      <a:pt x="66" y="147"/>
                    </a:lnTo>
                    <a:lnTo>
                      <a:pt x="65" y="147"/>
                    </a:lnTo>
                    <a:lnTo>
                      <a:pt x="64" y="147"/>
                    </a:lnTo>
                    <a:lnTo>
                      <a:pt x="64" y="148"/>
                    </a:lnTo>
                    <a:lnTo>
                      <a:pt x="64" y="147"/>
                    </a:lnTo>
                    <a:lnTo>
                      <a:pt x="63" y="147"/>
                    </a:lnTo>
                    <a:lnTo>
                      <a:pt x="63" y="146"/>
                    </a:lnTo>
                    <a:lnTo>
                      <a:pt x="63" y="147"/>
                    </a:lnTo>
                    <a:lnTo>
                      <a:pt x="62" y="147"/>
                    </a:lnTo>
                    <a:lnTo>
                      <a:pt x="61" y="148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7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8"/>
                    </a:lnTo>
                    <a:lnTo>
                      <a:pt x="55" y="148"/>
                    </a:lnTo>
                    <a:lnTo>
                      <a:pt x="55" y="147"/>
                    </a:lnTo>
                    <a:lnTo>
                      <a:pt x="55" y="146"/>
                    </a:lnTo>
                    <a:lnTo>
                      <a:pt x="54" y="146"/>
                    </a:lnTo>
                    <a:lnTo>
                      <a:pt x="53" y="147"/>
                    </a:lnTo>
                    <a:lnTo>
                      <a:pt x="53" y="146"/>
                    </a:lnTo>
                    <a:lnTo>
                      <a:pt x="52" y="146"/>
                    </a:lnTo>
                    <a:lnTo>
                      <a:pt x="51" y="147"/>
                    </a:lnTo>
                    <a:lnTo>
                      <a:pt x="51" y="146"/>
                    </a:lnTo>
                    <a:lnTo>
                      <a:pt x="50" y="146"/>
                    </a:lnTo>
                    <a:lnTo>
                      <a:pt x="50" y="147"/>
                    </a:lnTo>
                    <a:lnTo>
                      <a:pt x="49" y="147"/>
                    </a:lnTo>
                    <a:lnTo>
                      <a:pt x="49" y="148"/>
                    </a:lnTo>
                    <a:lnTo>
                      <a:pt x="48" y="148"/>
                    </a:lnTo>
                    <a:lnTo>
                      <a:pt x="48" y="149"/>
                    </a:lnTo>
                    <a:lnTo>
                      <a:pt x="47" y="149"/>
                    </a:lnTo>
                    <a:lnTo>
                      <a:pt x="48" y="150"/>
                    </a:lnTo>
                    <a:lnTo>
                      <a:pt x="47" y="150"/>
                    </a:lnTo>
                    <a:lnTo>
                      <a:pt x="46" y="150"/>
                    </a:lnTo>
                    <a:lnTo>
                      <a:pt x="45" y="149"/>
                    </a:lnTo>
                    <a:lnTo>
                      <a:pt x="44" y="149"/>
                    </a:lnTo>
                    <a:lnTo>
                      <a:pt x="44" y="150"/>
                    </a:lnTo>
                    <a:lnTo>
                      <a:pt x="44" y="149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50"/>
                    </a:lnTo>
                    <a:lnTo>
                      <a:pt x="41" y="150"/>
                    </a:lnTo>
                    <a:lnTo>
                      <a:pt x="41" y="151"/>
                    </a:lnTo>
                    <a:lnTo>
                      <a:pt x="40" y="151"/>
                    </a:lnTo>
                    <a:lnTo>
                      <a:pt x="39" y="150"/>
                    </a:lnTo>
                    <a:lnTo>
                      <a:pt x="39" y="151"/>
                    </a:lnTo>
                    <a:lnTo>
                      <a:pt x="39" y="150"/>
                    </a:lnTo>
                    <a:lnTo>
                      <a:pt x="38" y="150"/>
                    </a:lnTo>
                    <a:lnTo>
                      <a:pt x="38" y="151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5" y="152"/>
                    </a:lnTo>
                    <a:lnTo>
                      <a:pt x="35" y="153"/>
                    </a:lnTo>
                    <a:lnTo>
                      <a:pt x="33" y="153"/>
                    </a:lnTo>
                    <a:lnTo>
                      <a:pt x="32" y="153"/>
                    </a:lnTo>
                    <a:lnTo>
                      <a:pt x="31" y="153"/>
                    </a:lnTo>
                    <a:lnTo>
                      <a:pt x="32" y="153"/>
                    </a:lnTo>
                    <a:lnTo>
                      <a:pt x="31" y="153"/>
                    </a:lnTo>
                    <a:lnTo>
                      <a:pt x="31" y="154"/>
                    </a:lnTo>
                    <a:lnTo>
                      <a:pt x="30" y="155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29" y="155"/>
                    </a:lnTo>
                    <a:lnTo>
                      <a:pt x="30" y="154"/>
                    </a:lnTo>
                    <a:lnTo>
                      <a:pt x="30" y="153"/>
                    </a:lnTo>
                    <a:lnTo>
                      <a:pt x="29" y="153"/>
                    </a:lnTo>
                    <a:lnTo>
                      <a:pt x="28" y="154"/>
                    </a:lnTo>
                    <a:lnTo>
                      <a:pt x="27" y="154"/>
                    </a:lnTo>
                    <a:lnTo>
                      <a:pt x="28" y="154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6" y="153"/>
                    </a:lnTo>
                    <a:lnTo>
                      <a:pt x="25" y="154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4"/>
                    </a:lnTo>
                    <a:lnTo>
                      <a:pt x="23" y="154"/>
                    </a:lnTo>
                    <a:lnTo>
                      <a:pt x="23" y="155"/>
                    </a:lnTo>
                    <a:lnTo>
                      <a:pt x="22" y="155"/>
                    </a:lnTo>
                    <a:lnTo>
                      <a:pt x="21" y="154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9" y="156"/>
                    </a:lnTo>
                    <a:lnTo>
                      <a:pt x="18" y="155"/>
                    </a:lnTo>
                    <a:lnTo>
                      <a:pt x="18" y="156"/>
                    </a:lnTo>
                    <a:lnTo>
                      <a:pt x="18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0" y="15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2" name="Freeform 4717"/>
              <p:cNvSpPr>
                <a:spLocks/>
              </p:cNvSpPr>
              <p:nvPr/>
            </p:nvSpPr>
            <p:spPr bwMode="auto">
              <a:xfrm>
                <a:off x="577851" y="1395413"/>
                <a:ext cx="2203450" cy="1485900"/>
              </a:xfrm>
              <a:custGeom>
                <a:avLst/>
                <a:gdLst>
                  <a:gd name="T0" fmla="*/ 2147483646 w 1388"/>
                  <a:gd name="T1" fmla="*/ 2147483646 h 936"/>
                  <a:gd name="T2" fmla="*/ 2147483646 w 1388"/>
                  <a:gd name="T3" fmla="*/ 2147483646 h 936"/>
                  <a:gd name="T4" fmla="*/ 2147483646 w 1388"/>
                  <a:gd name="T5" fmla="*/ 2147483646 h 936"/>
                  <a:gd name="T6" fmla="*/ 2147483646 w 1388"/>
                  <a:gd name="T7" fmla="*/ 2147483646 h 936"/>
                  <a:gd name="T8" fmla="*/ 2147483646 w 1388"/>
                  <a:gd name="T9" fmla="*/ 2147483646 h 936"/>
                  <a:gd name="T10" fmla="*/ 2147483646 w 1388"/>
                  <a:gd name="T11" fmla="*/ 2147483646 h 936"/>
                  <a:gd name="T12" fmla="*/ 2147483646 w 1388"/>
                  <a:gd name="T13" fmla="*/ 2147483646 h 936"/>
                  <a:gd name="T14" fmla="*/ 2147483646 w 1388"/>
                  <a:gd name="T15" fmla="*/ 2147483646 h 936"/>
                  <a:gd name="T16" fmla="*/ 2147483646 w 1388"/>
                  <a:gd name="T17" fmla="*/ 2147483646 h 936"/>
                  <a:gd name="T18" fmla="*/ 2147483646 w 1388"/>
                  <a:gd name="T19" fmla="*/ 2147483646 h 936"/>
                  <a:gd name="T20" fmla="*/ 2147483646 w 1388"/>
                  <a:gd name="T21" fmla="*/ 2147483646 h 936"/>
                  <a:gd name="T22" fmla="*/ 2147483646 w 1388"/>
                  <a:gd name="T23" fmla="*/ 2147483646 h 936"/>
                  <a:gd name="T24" fmla="*/ 2147483646 w 1388"/>
                  <a:gd name="T25" fmla="*/ 2147483646 h 936"/>
                  <a:gd name="T26" fmla="*/ 2147483646 w 1388"/>
                  <a:gd name="T27" fmla="*/ 2147483646 h 936"/>
                  <a:gd name="T28" fmla="*/ 2147483646 w 1388"/>
                  <a:gd name="T29" fmla="*/ 2147483646 h 936"/>
                  <a:gd name="T30" fmla="*/ 2147483646 w 1388"/>
                  <a:gd name="T31" fmla="*/ 2147483646 h 936"/>
                  <a:gd name="T32" fmla="*/ 2147483646 w 1388"/>
                  <a:gd name="T33" fmla="*/ 2147483646 h 936"/>
                  <a:gd name="T34" fmla="*/ 2147483646 w 1388"/>
                  <a:gd name="T35" fmla="*/ 2147483646 h 936"/>
                  <a:gd name="T36" fmla="*/ 2147483646 w 1388"/>
                  <a:gd name="T37" fmla="*/ 2147483646 h 936"/>
                  <a:gd name="T38" fmla="*/ 2147483646 w 1388"/>
                  <a:gd name="T39" fmla="*/ 2147483646 h 936"/>
                  <a:gd name="T40" fmla="*/ 2147483646 w 1388"/>
                  <a:gd name="T41" fmla="*/ 2147483646 h 936"/>
                  <a:gd name="T42" fmla="*/ 2147483646 w 1388"/>
                  <a:gd name="T43" fmla="*/ 2147483646 h 936"/>
                  <a:gd name="T44" fmla="*/ 2147483646 w 1388"/>
                  <a:gd name="T45" fmla="*/ 2147483646 h 936"/>
                  <a:gd name="T46" fmla="*/ 2147483646 w 1388"/>
                  <a:gd name="T47" fmla="*/ 2147483646 h 936"/>
                  <a:gd name="T48" fmla="*/ 2147483646 w 1388"/>
                  <a:gd name="T49" fmla="*/ 2147483646 h 936"/>
                  <a:gd name="T50" fmla="*/ 2147483646 w 1388"/>
                  <a:gd name="T51" fmla="*/ 2147483646 h 936"/>
                  <a:gd name="T52" fmla="*/ 2147483646 w 1388"/>
                  <a:gd name="T53" fmla="*/ 2147483646 h 936"/>
                  <a:gd name="T54" fmla="*/ 2147483646 w 1388"/>
                  <a:gd name="T55" fmla="*/ 2147483646 h 936"/>
                  <a:gd name="T56" fmla="*/ 2147483646 w 1388"/>
                  <a:gd name="T57" fmla="*/ 2147483646 h 936"/>
                  <a:gd name="T58" fmla="*/ 2147483646 w 1388"/>
                  <a:gd name="T59" fmla="*/ 2147483646 h 936"/>
                  <a:gd name="T60" fmla="*/ 2147483646 w 1388"/>
                  <a:gd name="T61" fmla="*/ 2147483646 h 936"/>
                  <a:gd name="T62" fmla="*/ 2147483646 w 1388"/>
                  <a:gd name="T63" fmla="*/ 2147483646 h 936"/>
                  <a:gd name="T64" fmla="*/ 2147483646 w 1388"/>
                  <a:gd name="T65" fmla="*/ 2147483646 h 936"/>
                  <a:gd name="T66" fmla="*/ 2147483646 w 1388"/>
                  <a:gd name="T67" fmla="*/ 2147483646 h 936"/>
                  <a:gd name="T68" fmla="*/ 2147483646 w 1388"/>
                  <a:gd name="T69" fmla="*/ 2147483646 h 936"/>
                  <a:gd name="T70" fmla="*/ 2147483646 w 1388"/>
                  <a:gd name="T71" fmla="*/ 2147483646 h 936"/>
                  <a:gd name="T72" fmla="*/ 2147483646 w 1388"/>
                  <a:gd name="T73" fmla="*/ 2147483646 h 936"/>
                  <a:gd name="T74" fmla="*/ 2147483646 w 1388"/>
                  <a:gd name="T75" fmla="*/ 2147483646 h 936"/>
                  <a:gd name="T76" fmla="*/ 2147483646 w 1388"/>
                  <a:gd name="T77" fmla="*/ 2147483646 h 936"/>
                  <a:gd name="T78" fmla="*/ 2147483646 w 1388"/>
                  <a:gd name="T79" fmla="*/ 2147483646 h 936"/>
                  <a:gd name="T80" fmla="*/ 2147483646 w 1388"/>
                  <a:gd name="T81" fmla="*/ 2147483646 h 936"/>
                  <a:gd name="T82" fmla="*/ 2147483646 w 1388"/>
                  <a:gd name="T83" fmla="*/ 2147483646 h 936"/>
                  <a:gd name="T84" fmla="*/ 2147483646 w 1388"/>
                  <a:gd name="T85" fmla="*/ 2147483646 h 936"/>
                  <a:gd name="T86" fmla="*/ 2147483646 w 1388"/>
                  <a:gd name="T87" fmla="*/ 2147483646 h 936"/>
                  <a:gd name="T88" fmla="*/ 2147483646 w 1388"/>
                  <a:gd name="T89" fmla="*/ 2147483646 h 936"/>
                  <a:gd name="T90" fmla="*/ 2147483646 w 1388"/>
                  <a:gd name="T91" fmla="*/ 2147483646 h 936"/>
                  <a:gd name="T92" fmla="*/ 2147483646 w 1388"/>
                  <a:gd name="T93" fmla="*/ 2147483646 h 936"/>
                  <a:gd name="T94" fmla="*/ 2147483646 w 1388"/>
                  <a:gd name="T95" fmla="*/ 2147483646 h 936"/>
                  <a:gd name="T96" fmla="*/ 2147483646 w 1388"/>
                  <a:gd name="T97" fmla="*/ 2147483646 h 936"/>
                  <a:gd name="T98" fmla="*/ 2147483646 w 1388"/>
                  <a:gd name="T99" fmla="*/ 2147483646 h 936"/>
                  <a:gd name="T100" fmla="*/ 2147483646 w 1388"/>
                  <a:gd name="T101" fmla="*/ 2147483646 h 936"/>
                  <a:gd name="T102" fmla="*/ 2147483646 w 1388"/>
                  <a:gd name="T103" fmla="*/ 2147483646 h 936"/>
                  <a:gd name="T104" fmla="*/ 2147483646 w 1388"/>
                  <a:gd name="T105" fmla="*/ 2147483646 h 936"/>
                  <a:gd name="T106" fmla="*/ 2147483646 w 1388"/>
                  <a:gd name="T107" fmla="*/ 2147483646 h 936"/>
                  <a:gd name="T108" fmla="*/ 2147483646 w 1388"/>
                  <a:gd name="T109" fmla="*/ 2147483646 h 936"/>
                  <a:gd name="T110" fmla="*/ 2147483646 w 1388"/>
                  <a:gd name="T111" fmla="*/ 2147483646 h 936"/>
                  <a:gd name="T112" fmla="*/ 2147483646 w 1388"/>
                  <a:gd name="T113" fmla="*/ 2147483646 h 936"/>
                  <a:gd name="T114" fmla="*/ 2147483646 w 1388"/>
                  <a:gd name="T115" fmla="*/ 2147483646 h 936"/>
                  <a:gd name="T116" fmla="*/ 2147483646 w 1388"/>
                  <a:gd name="T117" fmla="*/ 2147483646 h 936"/>
                  <a:gd name="T118" fmla="*/ 2147483646 w 1388"/>
                  <a:gd name="T119" fmla="*/ 2147483646 h 936"/>
                  <a:gd name="T120" fmla="*/ 2147483646 w 1388"/>
                  <a:gd name="T121" fmla="*/ 2147483646 h 936"/>
                  <a:gd name="T122" fmla="*/ 2147483646 w 1388"/>
                  <a:gd name="T123" fmla="*/ 2147483646 h 936"/>
                  <a:gd name="T124" fmla="*/ 2147483646 w 1388"/>
                  <a:gd name="T125" fmla="*/ 2147483646 h 9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388"/>
                  <a:gd name="T190" fmla="*/ 0 h 936"/>
                  <a:gd name="T191" fmla="*/ 1388 w 1388"/>
                  <a:gd name="T192" fmla="*/ 936 h 9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388" h="936">
                    <a:moveTo>
                      <a:pt x="1166" y="149"/>
                    </a:moveTo>
                    <a:lnTo>
                      <a:pt x="1166" y="170"/>
                    </a:lnTo>
                    <a:lnTo>
                      <a:pt x="1166" y="171"/>
                    </a:lnTo>
                    <a:lnTo>
                      <a:pt x="1167" y="172"/>
                    </a:lnTo>
                    <a:lnTo>
                      <a:pt x="1167" y="173"/>
                    </a:lnTo>
                    <a:lnTo>
                      <a:pt x="1167" y="174"/>
                    </a:lnTo>
                    <a:lnTo>
                      <a:pt x="1168" y="174"/>
                    </a:lnTo>
                    <a:lnTo>
                      <a:pt x="1168" y="175"/>
                    </a:lnTo>
                    <a:lnTo>
                      <a:pt x="1168" y="176"/>
                    </a:lnTo>
                    <a:lnTo>
                      <a:pt x="1168" y="177"/>
                    </a:lnTo>
                    <a:lnTo>
                      <a:pt x="1168" y="180"/>
                    </a:lnTo>
                    <a:lnTo>
                      <a:pt x="1168" y="181"/>
                    </a:lnTo>
                    <a:lnTo>
                      <a:pt x="1168" y="182"/>
                    </a:lnTo>
                    <a:lnTo>
                      <a:pt x="1167" y="183"/>
                    </a:lnTo>
                    <a:lnTo>
                      <a:pt x="1167" y="184"/>
                    </a:lnTo>
                    <a:lnTo>
                      <a:pt x="1167" y="187"/>
                    </a:lnTo>
                    <a:lnTo>
                      <a:pt x="1168" y="188"/>
                    </a:lnTo>
                    <a:lnTo>
                      <a:pt x="1168" y="189"/>
                    </a:lnTo>
                    <a:lnTo>
                      <a:pt x="1168" y="190"/>
                    </a:lnTo>
                    <a:lnTo>
                      <a:pt x="1168" y="191"/>
                    </a:lnTo>
                    <a:lnTo>
                      <a:pt x="1167" y="192"/>
                    </a:lnTo>
                    <a:lnTo>
                      <a:pt x="1167" y="193"/>
                    </a:lnTo>
                    <a:lnTo>
                      <a:pt x="1168" y="193"/>
                    </a:lnTo>
                    <a:lnTo>
                      <a:pt x="1168" y="194"/>
                    </a:lnTo>
                    <a:lnTo>
                      <a:pt x="1167" y="195"/>
                    </a:lnTo>
                    <a:lnTo>
                      <a:pt x="1168" y="195"/>
                    </a:lnTo>
                    <a:lnTo>
                      <a:pt x="1168" y="196"/>
                    </a:lnTo>
                    <a:lnTo>
                      <a:pt x="1170" y="197"/>
                    </a:lnTo>
                    <a:lnTo>
                      <a:pt x="1172" y="198"/>
                    </a:lnTo>
                    <a:lnTo>
                      <a:pt x="1173" y="198"/>
                    </a:lnTo>
                    <a:lnTo>
                      <a:pt x="1174" y="199"/>
                    </a:lnTo>
                    <a:lnTo>
                      <a:pt x="1175" y="199"/>
                    </a:lnTo>
                    <a:lnTo>
                      <a:pt x="1176" y="200"/>
                    </a:lnTo>
                    <a:lnTo>
                      <a:pt x="1176" y="201"/>
                    </a:lnTo>
                    <a:lnTo>
                      <a:pt x="1177" y="201"/>
                    </a:lnTo>
                    <a:lnTo>
                      <a:pt x="1178" y="201"/>
                    </a:lnTo>
                    <a:lnTo>
                      <a:pt x="1178" y="202"/>
                    </a:lnTo>
                    <a:lnTo>
                      <a:pt x="1179" y="203"/>
                    </a:lnTo>
                    <a:lnTo>
                      <a:pt x="1179" y="204"/>
                    </a:lnTo>
                    <a:lnTo>
                      <a:pt x="1179" y="205"/>
                    </a:lnTo>
                    <a:lnTo>
                      <a:pt x="1179" y="206"/>
                    </a:lnTo>
                    <a:lnTo>
                      <a:pt x="1180" y="208"/>
                    </a:lnTo>
                    <a:lnTo>
                      <a:pt x="1180" y="209"/>
                    </a:lnTo>
                    <a:lnTo>
                      <a:pt x="1181" y="211"/>
                    </a:lnTo>
                    <a:lnTo>
                      <a:pt x="1180" y="211"/>
                    </a:lnTo>
                    <a:lnTo>
                      <a:pt x="1180" y="212"/>
                    </a:lnTo>
                    <a:lnTo>
                      <a:pt x="1179" y="212"/>
                    </a:lnTo>
                    <a:lnTo>
                      <a:pt x="1179" y="213"/>
                    </a:lnTo>
                    <a:lnTo>
                      <a:pt x="1179" y="214"/>
                    </a:lnTo>
                    <a:lnTo>
                      <a:pt x="1179" y="215"/>
                    </a:lnTo>
                    <a:lnTo>
                      <a:pt x="1179" y="216"/>
                    </a:lnTo>
                    <a:lnTo>
                      <a:pt x="1179" y="217"/>
                    </a:lnTo>
                    <a:lnTo>
                      <a:pt x="1180" y="218"/>
                    </a:lnTo>
                    <a:lnTo>
                      <a:pt x="1180" y="219"/>
                    </a:lnTo>
                    <a:lnTo>
                      <a:pt x="1181" y="219"/>
                    </a:lnTo>
                    <a:lnTo>
                      <a:pt x="1181" y="220"/>
                    </a:lnTo>
                    <a:lnTo>
                      <a:pt x="1181" y="221"/>
                    </a:lnTo>
                    <a:lnTo>
                      <a:pt x="1182" y="221"/>
                    </a:lnTo>
                    <a:lnTo>
                      <a:pt x="1182" y="222"/>
                    </a:lnTo>
                    <a:lnTo>
                      <a:pt x="1183" y="222"/>
                    </a:lnTo>
                    <a:lnTo>
                      <a:pt x="1184" y="223"/>
                    </a:lnTo>
                    <a:lnTo>
                      <a:pt x="1184" y="224"/>
                    </a:lnTo>
                    <a:lnTo>
                      <a:pt x="1185" y="224"/>
                    </a:lnTo>
                    <a:lnTo>
                      <a:pt x="1186" y="224"/>
                    </a:lnTo>
                    <a:lnTo>
                      <a:pt x="1187" y="224"/>
                    </a:lnTo>
                    <a:lnTo>
                      <a:pt x="1188" y="227"/>
                    </a:lnTo>
                    <a:lnTo>
                      <a:pt x="1189" y="228"/>
                    </a:lnTo>
                    <a:lnTo>
                      <a:pt x="1190" y="228"/>
                    </a:lnTo>
                    <a:lnTo>
                      <a:pt x="1190" y="229"/>
                    </a:lnTo>
                    <a:lnTo>
                      <a:pt x="1191" y="229"/>
                    </a:lnTo>
                    <a:lnTo>
                      <a:pt x="1192" y="230"/>
                    </a:lnTo>
                    <a:lnTo>
                      <a:pt x="1192" y="231"/>
                    </a:lnTo>
                    <a:lnTo>
                      <a:pt x="1193" y="231"/>
                    </a:lnTo>
                    <a:lnTo>
                      <a:pt x="1193" y="232"/>
                    </a:lnTo>
                    <a:lnTo>
                      <a:pt x="1194" y="232"/>
                    </a:lnTo>
                    <a:lnTo>
                      <a:pt x="1195" y="232"/>
                    </a:lnTo>
                    <a:lnTo>
                      <a:pt x="1195" y="233"/>
                    </a:lnTo>
                    <a:lnTo>
                      <a:pt x="1196" y="233"/>
                    </a:lnTo>
                    <a:lnTo>
                      <a:pt x="1196" y="234"/>
                    </a:lnTo>
                    <a:lnTo>
                      <a:pt x="1197" y="233"/>
                    </a:lnTo>
                    <a:lnTo>
                      <a:pt x="1198" y="233"/>
                    </a:lnTo>
                    <a:lnTo>
                      <a:pt x="1198" y="234"/>
                    </a:lnTo>
                    <a:lnTo>
                      <a:pt x="1198" y="235"/>
                    </a:lnTo>
                    <a:lnTo>
                      <a:pt x="1199" y="235"/>
                    </a:lnTo>
                    <a:lnTo>
                      <a:pt x="1199" y="236"/>
                    </a:lnTo>
                    <a:lnTo>
                      <a:pt x="1200" y="236"/>
                    </a:lnTo>
                    <a:lnTo>
                      <a:pt x="1200" y="235"/>
                    </a:lnTo>
                    <a:lnTo>
                      <a:pt x="1202" y="237"/>
                    </a:lnTo>
                    <a:lnTo>
                      <a:pt x="1202" y="238"/>
                    </a:lnTo>
                    <a:lnTo>
                      <a:pt x="1201" y="238"/>
                    </a:lnTo>
                    <a:lnTo>
                      <a:pt x="1201" y="239"/>
                    </a:lnTo>
                    <a:lnTo>
                      <a:pt x="1201" y="240"/>
                    </a:lnTo>
                    <a:lnTo>
                      <a:pt x="1202" y="241"/>
                    </a:lnTo>
                    <a:lnTo>
                      <a:pt x="1203" y="242"/>
                    </a:lnTo>
                    <a:lnTo>
                      <a:pt x="1203" y="243"/>
                    </a:lnTo>
                    <a:lnTo>
                      <a:pt x="1204" y="243"/>
                    </a:lnTo>
                    <a:lnTo>
                      <a:pt x="1204" y="244"/>
                    </a:lnTo>
                    <a:lnTo>
                      <a:pt x="1204" y="245"/>
                    </a:lnTo>
                    <a:lnTo>
                      <a:pt x="1203" y="245"/>
                    </a:lnTo>
                    <a:lnTo>
                      <a:pt x="1203" y="246"/>
                    </a:lnTo>
                    <a:lnTo>
                      <a:pt x="1204" y="247"/>
                    </a:lnTo>
                    <a:lnTo>
                      <a:pt x="1203" y="247"/>
                    </a:lnTo>
                    <a:lnTo>
                      <a:pt x="1203" y="248"/>
                    </a:lnTo>
                    <a:lnTo>
                      <a:pt x="1203" y="249"/>
                    </a:lnTo>
                    <a:lnTo>
                      <a:pt x="1204" y="250"/>
                    </a:lnTo>
                    <a:lnTo>
                      <a:pt x="1205" y="249"/>
                    </a:lnTo>
                    <a:lnTo>
                      <a:pt x="1206" y="249"/>
                    </a:lnTo>
                    <a:lnTo>
                      <a:pt x="1206" y="250"/>
                    </a:lnTo>
                    <a:lnTo>
                      <a:pt x="1208" y="251"/>
                    </a:lnTo>
                    <a:lnTo>
                      <a:pt x="1208" y="252"/>
                    </a:lnTo>
                    <a:lnTo>
                      <a:pt x="1208" y="253"/>
                    </a:lnTo>
                    <a:lnTo>
                      <a:pt x="1209" y="253"/>
                    </a:lnTo>
                    <a:lnTo>
                      <a:pt x="1208" y="254"/>
                    </a:lnTo>
                    <a:lnTo>
                      <a:pt x="1209" y="255"/>
                    </a:lnTo>
                    <a:lnTo>
                      <a:pt x="1209" y="254"/>
                    </a:lnTo>
                    <a:lnTo>
                      <a:pt x="1210" y="256"/>
                    </a:lnTo>
                    <a:lnTo>
                      <a:pt x="1211" y="256"/>
                    </a:lnTo>
                    <a:lnTo>
                      <a:pt x="1212" y="256"/>
                    </a:lnTo>
                    <a:lnTo>
                      <a:pt x="1211" y="257"/>
                    </a:lnTo>
                    <a:lnTo>
                      <a:pt x="1212" y="257"/>
                    </a:lnTo>
                    <a:lnTo>
                      <a:pt x="1213" y="257"/>
                    </a:lnTo>
                    <a:lnTo>
                      <a:pt x="1215" y="257"/>
                    </a:lnTo>
                    <a:lnTo>
                      <a:pt x="1216" y="256"/>
                    </a:lnTo>
                    <a:lnTo>
                      <a:pt x="1217" y="256"/>
                    </a:lnTo>
                    <a:lnTo>
                      <a:pt x="1217" y="258"/>
                    </a:lnTo>
                    <a:lnTo>
                      <a:pt x="1218" y="258"/>
                    </a:lnTo>
                    <a:lnTo>
                      <a:pt x="1220" y="259"/>
                    </a:lnTo>
                    <a:lnTo>
                      <a:pt x="1220" y="260"/>
                    </a:lnTo>
                    <a:lnTo>
                      <a:pt x="1221" y="260"/>
                    </a:lnTo>
                    <a:lnTo>
                      <a:pt x="1222" y="262"/>
                    </a:lnTo>
                    <a:lnTo>
                      <a:pt x="1224" y="264"/>
                    </a:lnTo>
                    <a:lnTo>
                      <a:pt x="1227" y="261"/>
                    </a:lnTo>
                    <a:lnTo>
                      <a:pt x="1227" y="260"/>
                    </a:lnTo>
                    <a:lnTo>
                      <a:pt x="1227" y="259"/>
                    </a:lnTo>
                    <a:lnTo>
                      <a:pt x="1228" y="259"/>
                    </a:lnTo>
                    <a:lnTo>
                      <a:pt x="1229" y="259"/>
                    </a:lnTo>
                    <a:lnTo>
                      <a:pt x="1230" y="258"/>
                    </a:lnTo>
                    <a:lnTo>
                      <a:pt x="1230" y="257"/>
                    </a:lnTo>
                    <a:lnTo>
                      <a:pt x="1230" y="256"/>
                    </a:lnTo>
                    <a:lnTo>
                      <a:pt x="1234" y="254"/>
                    </a:lnTo>
                    <a:lnTo>
                      <a:pt x="1236" y="255"/>
                    </a:lnTo>
                    <a:lnTo>
                      <a:pt x="1236" y="256"/>
                    </a:lnTo>
                    <a:lnTo>
                      <a:pt x="1236" y="257"/>
                    </a:lnTo>
                    <a:lnTo>
                      <a:pt x="1236" y="258"/>
                    </a:lnTo>
                    <a:lnTo>
                      <a:pt x="1237" y="258"/>
                    </a:lnTo>
                    <a:lnTo>
                      <a:pt x="1239" y="258"/>
                    </a:lnTo>
                    <a:lnTo>
                      <a:pt x="1239" y="259"/>
                    </a:lnTo>
                    <a:lnTo>
                      <a:pt x="1239" y="260"/>
                    </a:lnTo>
                    <a:lnTo>
                      <a:pt x="1239" y="261"/>
                    </a:lnTo>
                    <a:lnTo>
                      <a:pt x="1240" y="262"/>
                    </a:lnTo>
                    <a:lnTo>
                      <a:pt x="1239" y="263"/>
                    </a:lnTo>
                    <a:lnTo>
                      <a:pt x="1240" y="263"/>
                    </a:lnTo>
                    <a:lnTo>
                      <a:pt x="1239" y="264"/>
                    </a:lnTo>
                    <a:lnTo>
                      <a:pt x="1239" y="265"/>
                    </a:lnTo>
                    <a:lnTo>
                      <a:pt x="1238" y="266"/>
                    </a:lnTo>
                    <a:lnTo>
                      <a:pt x="1238" y="268"/>
                    </a:lnTo>
                    <a:lnTo>
                      <a:pt x="1238" y="269"/>
                    </a:lnTo>
                    <a:lnTo>
                      <a:pt x="1238" y="270"/>
                    </a:lnTo>
                    <a:lnTo>
                      <a:pt x="1237" y="271"/>
                    </a:lnTo>
                    <a:lnTo>
                      <a:pt x="1237" y="272"/>
                    </a:lnTo>
                    <a:lnTo>
                      <a:pt x="1237" y="273"/>
                    </a:lnTo>
                    <a:lnTo>
                      <a:pt x="1238" y="274"/>
                    </a:lnTo>
                    <a:lnTo>
                      <a:pt x="1239" y="274"/>
                    </a:lnTo>
                    <a:lnTo>
                      <a:pt x="1239" y="275"/>
                    </a:lnTo>
                    <a:lnTo>
                      <a:pt x="1240" y="276"/>
                    </a:lnTo>
                    <a:lnTo>
                      <a:pt x="1240" y="277"/>
                    </a:lnTo>
                    <a:lnTo>
                      <a:pt x="1241" y="278"/>
                    </a:lnTo>
                    <a:lnTo>
                      <a:pt x="1242" y="277"/>
                    </a:lnTo>
                    <a:lnTo>
                      <a:pt x="1243" y="277"/>
                    </a:lnTo>
                    <a:lnTo>
                      <a:pt x="1244" y="278"/>
                    </a:lnTo>
                    <a:lnTo>
                      <a:pt x="1243" y="279"/>
                    </a:lnTo>
                    <a:lnTo>
                      <a:pt x="1244" y="279"/>
                    </a:lnTo>
                    <a:lnTo>
                      <a:pt x="1245" y="280"/>
                    </a:lnTo>
                    <a:lnTo>
                      <a:pt x="1246" y="279"/>
                    </a:lnTo>
                    <a:lnTo>
                      <a:pt x="1248" y="279"/>
                    </a:lnTo>
                    <a:lnTo>
                      <a:pt x="1249" y="280"/>
                    </a:lnTo>
                    <a:lnTo>
                      <a:pt x="1251" y="280"/>
                    </a:lnTo>
                    <a:lnTo>
                      <a:pt x="1251" y="281"/>
                    </a:lnTo>
                    <a:lnTo>
                      <a:pt x="1252" y="281"/>
                    </a:lnTo>
                    <a:lnTo>
                      <a:pt x="1252" y="283"/>
                    </a:lnTo>
                    <a:lnTo>
                      <a:pt x="1253" y="283"/>
                    </a:lnTo>
                    <a:lnTo>
                      <a:pt x="1253" y="284"/>
                    </a:lnTo>
                    <a:lnTo>
                      <a:pt x="1254" y="284"/>
                    </a:lnTo>
                    <a:lnTo>
                      <a:pt x="1254" y="285"/>
                    </a:lnTo>
                    <a:lnTo>
                      <a:pt x="1255" y="286"/>
                    </a:lnTo>
                    <a:lnTo>
                      <a:pt x="1256" y="285"/>
                    </a:lnTo>
                    <a:lnTo>
                      <a:pt x="1257" y="285"/>
                    </a:lnTo>
                    <a:lnTo>
                      <a:pt x="1258" y="286"/>
                    </a:lnTo>
                    <a:lnTo>
                      <a:pt x="1259" y="285"/>
                    </a:lnTo>
                    <a:lnTo>
                      <a:pt x="1259" y="286"/>
                    </a:lnTo>
                    <a:lnTo>
                      <a:pt x="1260" y="287"/>
                    </a:lnTo>
                    <a:lnTo>
                      <a:pt x="1260" y="288"/>
                    </a:lnTo>
                    <a:lnTo>
                      <a:pt x="1260" y="289"/>
                    </a:lnTo>
                    <a:lnTo>
                      <a:pt x="1260" y="290"/>
                    </a:lnTo>
                    <a:lnTo>
                      <a:pt x="1260" y="291"/>
                    </a:lnTo>
                    <a:lnTo>
                      <a:pt x="1261" y="291"/>
                    </a:lnTo>
                    <a:lnTo>
                      <a:pt x="1262" y="292"/>
                    </a:lnTo>
                    <a:lnTo>
                      <a:pt x="1264" y="292"/>
                    </a:lnTo>
                    <a:lnTo>
                      <a:pt x="1264" y="291"/>
                    </a:lnTo>
                    <a:lnTo>
                      <a:pt x="1264" y="292"/>
                    </a:lnTo>
                    <a:lnTo>
                      <a:pt x="1265" y="292"/>
                    </a:lnTo>
                    <a:lnTo>
                      <a:pt x="1266" y="292"/>
                    </a:lnTo>
                    <a:lnTo>
                      <a:pt x="1267" y="292"/>
                    </a:lnTo>
                    <a:lnTo>
                      <a:pt x="1268" y="291"/>
                    </a:lnTo>
                    <a:lnTo>
                      <a:pt x="1268" y="290"/>
                    </a:lnTo>
                    <a:lnTo>
                      <a:pt x="1269" y="291"/>
                    </a:lnTo>
                    <a:lnTo>
                      <a:pt x="1269" y="292"/>
                    </a:lnTo>
                    <a:lnTo>
                      <a:pt x="1269" y="293"/>
                    </a:lnTo>
                    <a:lnTo>
                      <a:pt x="1270" y="293"/>
                    </a:lnTo>
                    <a:lnTo>
                      <a:pt x="1271" y="293"/>
                    </a:lnTo>
                    <a:lnTo>
                      <a:pt x="1272" y="293"/>
                    </a:lnTo>
                    <a:lnTo>
                      <a:pt x="1273" y="294"/>
                    </a:lnTo>
                    <a:lnTo>
                      <a:pt x="1273" y="295"/>
                    </a:lnTo>
                    <a:lnTo>
                      <a:pt x="1274" y="295"/>
                    </a:lnTo>
                    <a:lnTo>
                      <a:pt x="1274" y="296"/>
                    </a:lnTo>
                    <a:lnTo>
                      <a:pt x="1274" y="297"/>
                    </a:lnTo>
                    <a:lnTo>
                      <a:pt x="1276" y="296"/>
                    </a:lnTo>
                    <a:lnTo>
                      <a:pt x="1276" y="297"/>
                    </a:lnTo>
                    <a:lnTo>
                      <a:pt x="1277" y="297"/>
                    </a:lnTo>
                    <a:lnTo>
                      <a:pt x="1278" y="297"/>
                    </a:lnTo>
                    <a:lnTo>
                      <a:pt x="1278" y="298"/>
                    </a:lnTo>
                    <a:lnTo>
                      <a:pt x="1278" y="299"/>
                    </a:lnTo>
                    <a:lnTo>
                      <a:pt x="1279" y="299"/>
                    </a:lnTo>
                    <a:lnTo>
                      <a:pt x="1280" y="298"/>
                    </a:lnTo>
                    <a:lnTo>
                      <a:pt x="1281" y="298"/>
                    </a:lnTo>
                    <a:lnTo>
                      <a:pt x="1281" y="299"/>
                    </a:lnTo>
                    <a:lnTo>
                      <a:pt x="1281" y="300"/>
                    </a:lnTo>
                    <a:lnTo>
                      <a:pt x="1282" y="300"/>
                    </a:lnTo>
                    <a:lnTo>
                      <a:pt x="1283" y="299"/>
                    </a:lnTo>
                    <a:lnTo>
                      <a:pt x="1284" y="299"/>
                    </a:lnTo>
                    <a:lnTo>
                      <a:pt x="1284" y="300"/>
                    </a:lnTo>
                    <a:lnTo>
                      <a:pt x="1285" y="300"/>
                    </a:lnTo>
                    <a:lnTo>
                      <a:pt x="1285" y="301"/>
                    </a:lnTo>
                    <a:lnTo>
                      <a:pt x="1284" y="302"/>
                    </a:lnTo>
                    <a:lnTo>
                      <a:pt x="1285" y="302"/>
                    </a:lnTo>
                    <a:lnTo>
                      <a:pt x="1286" y="302"/>
                    </a:lnTo>
                    <a:lnTo>
                      <a:pt x="1288" y="303"/>
                    </a:lnTo>
                    <a:lnTo>
                      <a:pt x="1289" y="302"/>
                    </a:lnTo>
                    <a:lnTo>
                      <a:pt x="1290" y="302"/>
                    </a:lnTo>
                    <a:lnTo>
                      <a:pt x="1291" y="303"/>
                    </a:lnTo>
                    <a:lnTo>
                      <a:pt x="1292" y="303"/>
                    </a:lnTo>
                    <a:lnTo>
                      <a:pt x="1292" y="302"/>
                    </a:lnTo>
                    <a:lnTo>
                      <a:pt x="1293" y="302"/>
                    </a:lnTo>
                    <a:lnTo>
                      <a:pt x="1294" y="302"/>
                    </a:lnTo>
                    <a:lnTo>
                      <a:pt x="1295" y="302"/>
                    </a:lnTo>
                    <a:lnTo>
                      <a:pt x="1296" y="301"/>
                    </a:lnTo>
                    <a:lnTo>
                      <a:pt x="1295" y="301"/>
                    </a:lnTo>
                    <a:lnTo>
                      <a:pt x="1296" y="300"/>
                    </a:lnTo>
                    <a:lnTo>
                      <a:pt x="1297" y="301"/>
                    </a:lnTo>
                    <a:lnTo>
                      <a:pt x="1296" y="302"/>
                    </a:lnTo>
                    <a:lnTo>
                      <a:pt x="1297" y="302"/>
                    </a:lnTo>
                    <a:lnTo>
                      <a:pt x="1298" y="303"/>
                    </a:lnTo>
                    <a:lnTo>
                      <a:pt x="1299" y="303"/>
                    </a:lnTo>
                    <a:lnTo>
                      <a:pt x="1299" y="302"/>
                    </a:lnTo>
                    <a:lnTo>
                      <a:pt x="1300" y="302"/>
                    </a:lnTo>
                    <a:lnTo>
                      <a:pt x="1300" y="303"/>
                    </a:lnTo>
                    <a:lnTo>
                      <a:pt x="1301" y="303"/>
                    </a:lnTo>
                    <a:lnTo>
                      <a:pt x="1301" y="302"/>
                    </a:lnTo>
                    <a:lnTo>
                      <a:pt x="1302" y="303"/>
                    </a:lnTo>
                    <a:lnTo>
                      <a:pt x="1303" y="302"/>
                    </a:lnTo>
                    <a:lnTo>
                      <a:pt x="1303" y="303"/>
                    </a:lnTo>
                    <a:lnTo>
                      <a:pt x="1303" y="304"/>
                    </a:lnTo>
                    <a:lnTo>
                      <a:pt x="1302" y="305"/>
                    </a:lnTo>
                    <a:lnTo>
                      <a:pt x="1303" y="305"/>
                    </a:lnTo>
                    <a:lnTo>
                      <a:pt x="1303" y="306"/>
                    </a:lnTo>
                    <a:lnTo>
                      <a:pt x="1304" y="306"/>
                    </a:lnTo>
                    <a:lnTo>
                      <a:pt x="1306" y="306"/>
                    </a:lnTo>
                    <a:lnTo>
                      <a:pt x="1307" y="308"/>
                    </a:lnTo>
                    <a:lnTo>
                      <a:pt x="1308" y="307"/>
                    </a:lnTo>
                    <a:lnTo>
                      <a:pt x="1309" y="307"/>
                    </a:lnTo>
                    <a:lnTo>
                      <a:pt x="1309" y="308"/>
                    </a:lnTo>
                    <a:lnTo>
                      <a:pt x="1310" y="309"/>
                    </a:lnTo>
                    <a:lnTo>
                      <a:pt x="1311" y="309"/>
                    </a:lnTo>
                    <a:lnTo>
                      <a:pt x="1311" y="310"/>
                    </a:lnTo>
                    <a:lnTo>
                      <a:pt x="1310" y="311"/>
                    </a:lnTo>
                    <a:lnTo>
                      <a:pt x="1311" y="313"/>
                    </a:lnTo>
                    <a:lnTo>
                      <a:pt x="1311" y="314"/>
                    </a:lnTo>
                    <a:lnTo>
                      <a:pt x="1312" y="315"/>
                    </a:lnTo>
                    <a:lnTo>
                      <a:pt x="1313" y="316"/>
                    </a:lnTo>
                    <a:lnTo>
                      <a:pt x="1313" y="317"/>
                    </a:lnTo>
                    <a:lnTo>
                      <a:pt x="1314" y="318"/>
                    </a:lnTo>
                    <a:lnTo>
                      <a:pt x="1315" y="317"/>
                    </a:lnTo>
                    <a:lnTo>
                      <a:pt x="1317" y="317"/>
                    </a:lnTo>
                    <a:lnTo>
                      <a:pt x="1318" y="318"/>
                    </a:lnTo>
                    <a:lnTo>
                      <a:pt x="1318" y="319"/>
                    </a:lnTo>
                    <a:lnTo>
                      <a:pt x="1319" y="319"/>
                    </a:lnTo>
                    <a:lnTo>
                      <a:pt x="1319" y="320"/>
                    </a:lnTo>
                    <a:lnTo>
                      <a:pt x="1319" y="321"/>
                    </a:lnTo>
                    <a:lnTo>
                      <a:pt x="1320" y="321"/>
                    </a:lnTo>
                    <a:lnTo>
                      <a:pt x="1321" y="321"/>
                    </a:lnTo>
                    <a:lnTo>
                      <a:pt x="1322" y="322"/>
                    </a:lnTo>
                    <a:lnTo>
                      <a:pt x="1323" y="322"/>
                    </a:lnTo>
                    <a:lnTo>
                      <a:pt x="1324" y="322"/>
                    </a:lnTo>
                    <a:lnTo>
                      <a:pt x="1325" y="323"/>
                    </a:lnTo>
                    <a:lnTo>
                      <a:pt x="1326" y="324"/>
                    </a:lnTo>
                    <a:lnTo>
                      <a:pt x="1326" y="325"/>
                    </a:lnTo>
                    <a:lnTo>
                      <a:pt x="1327" y="326"/>
                    </a:lnTo>
                    <a:lnTo>
                      <a:pt x="1328" y="326"/>
                    </a:lnTo>
                    <a:lnTo>
                      <a:pt x="1329" y="326"/>
                    </a:lnTo>
                    <a:lnTo>
                      <a:pt x="1331" y="326"/>
                    </a:lnTo>
                    <a:lnTo>
                      <a:pt x="1332" y="326"/>
                    </a:lnTo>
                    <a:lnTo>
                      <a:pt x="1334" y="325"/>
                    </a:lnTo>
                    <a:lnTo>
                      <a:pt x="1335" y="325"/>
                    </a:lnTo>
                    <a:lnTo>
                      <a:pt x="1336" y="325"/>
                    </a:lnTo>
                    <a:lnTo>
                      <a:pt x="1337" y="326"/>
                    </a:lnTo>
                    <a:lnTo>
                      <a:pt x="1338" y="327"/>
                    </a:lnTo>
                    <a:lnTo>
                      <a:pt x="1338" y="328"/>
                    </a:lnTo>
                    <a:lnTo>
                      <a:pt x="1338" y="329"/>
                    </a:lnTo>
                    <a:lnTo>
                      <a:pt x="1338" y="331"/>
                    </a:lnTo>
                    <a:lnTo>
                      <a:pt x="1337" y="332"/>
                    </a:lnTo>
                    <a:lnTo>
                      <a:pt x="1336" y="333"/>
                    </a:lnTo>
                    <a:lnTo>
                      <a:pt x="1334" y="335"/>
                    </a:lnTo>
                    <a:lnTo>
                      <a:pt x="1334" y="336"/>
                    </a:lnTo>
                    <a:lnTo>
                      <a:pt x="1334" y="337"/>
                    </a:lnTo>
                    <a:lnTo>
                      <a:pt x="1335" y="338"/>
                    </a:lnTo>
                    <a:lnTo>
                      <a:pt x="1336" y="338"/>
                    </a:lnTo>
                    <a:lnTo>
                      <a:pt x="1337" y="338"/>
                    </a:lnTo>
                    <a:lnTo>
                      <a:pt x="1338" y="338"/>
                    </a:lnTo>
                    <a:lnTo>
                      <a:pt x="1339" y="339"/>
                    </a:lnTo>
                    <a:lnTo>
                      <a:pt x="1339" y="340"/>
                    </a:lnTo>
                    <a:lnTo>
                      <a:pt x="1341" y="341"/>
                    </a:lnTo>
                    <a:lnTo>
                      <a:pt x="1342" y="341"/>
                    </a:lnTo>
                    <a:lnTo>
                      <a:pt x="1343" y="341"/>
                    </a:lnTo>
                    <a:lnTo>
                      <a:pt x="1345" y="340"/>
                    </a:lnTo>
                    <a:lnTo>
                      <a:pt x="1346" y="340"/>
                    </a:lnTo>
                    <a:lnTo>
                      <a:pt x="1346" y="341"/>
                    </a:lnTo>
                    <a:lnTo>
                      <a:pt x="1347" y="340"/>
                    </a:lnTo>
                    <a:lnTo>
                      <a:pt x="1347" y="339"/>
                    </a:lnTo>
                    <a:lnTo>
                      <a:pt x="1348" y="338"/>
                    </a:lnTo>
                    <a:lnTo>
                      <a:pt x="1349" y="338"/>
                    </a:lnTo>
                    <a:lnTo>
                      <a:pt x="1350" y="338"/>
                    </a:lnTo>
                    <a:lnTo>
                      <a:pt x="1351" y="337"/>
                    </a:lnTo>
                    <a:lnTo>
                      <a:pt x="1352" y="337"/>
                    </a:lnTo>
                    <a:lnTo>
                      <a:pt x="1353" y="336"/>
                    </a:lnTo>
                    <a:lnTo>
                      <a:pt x="1353" y="335"/>
                    </a:lnTo>
                    <a:lnTo>
                      <a:pt x="1354" y="335"/>
                    </a:lnTo>
                    <a:lnTo>
                      <a:pt x="1355" y="336"/>
                    </a:lnTo>
                    <a:lnTo>
                      <a:pt x="1356" y="337"/>
                    </a:lnTo>
                    <a:lnTo>
                      <a:pt x="1357" y="338"/>
                    </a:lnTo>
                    <a:lnTo>
                      <a:pt x="1358" y="337"/>
                    </a:lnTo>
                    <a:lnTo>
                      <a:pt x="1359" y="337"/>
                    </a:lnTo>
                    <a:lnTo>
                      <a:pt x="1360" y="337"/>
                    </a:lnTo>
                    <a:lnTo>
                      <a:pt x="1361" y="337"/>
                    </a:lnTo>
                    <a:lnTo>
                      <a:pt x="1361" y="338"/>
                    </a:lnTo>
                    <a:lnTo>
                      <a:pt x="1362" y="338"/>
                    </a:lnTo>
                    <a:lnTo>
                      <a:pt x="1364" y="337"/>
                    </a:lnTo>
                    <a:lnTo>
                      <a:pt x="1365" y="336"/>
                    </a:lnTo>
                    <a:lnTo>
                      <a:pt x="1366" y="335"/>
                    </a:lnTo>
                    <a:lnTo>
                      <a:pt x="1367" y="336"/>
                    </a:lnTo>
                    <a:lnTo>
                      <a:pt x="1368" y="337"/>
                    </a:lnTo>
                    <a:lnTo>
                      <a:pt x="1368" y="336"/>
                    </a:lnTo>
                    <a:lnTo>
                      <a:pt x="1369" y="336"/>
                    </a:lnTo>
                    <a:lnTo>
                      <a:pt x="1370" y="336"/>
                    </a:lnTo>
                    <a:lnTo>
                      <a:pt x="1371" y="335"/>
                    </a:lnTo>
                    <a:lnTo>
                      <a:pt x="1371" y="334"/>
                    </a:lnTo>
                    <a:lnTo>
                      <a:pt x="1371" y="333"/>
                    </a:lnTo>
                    <a:lnTo>
                      <a:pt x="1372" y="333"/>
                    </a:lnTo>
                    <a:lnTo>
                      <a:pt x="1373" y="332"/>
                    </a:lnTo>
                    <a:lnTo>
                      <a:pt x="1375" y="332"/>
                    </a:lnTo>
                    <a:lnTo>
                      <a:pt x="1375" y="331"/>
                    </a:lnTo>
                    <a:lnTo>
                      <a:pt x="1376" y="330"/>
                    </a:lnTo>
                    <a:lnTo>
                      <a:pt x="1377" y="330"/>
                    </a:lnTo>
                    <a:lnTo>
                      <a:pt x="1378" y="330"/>
                    </a:lnTo>
                    <a:lnTo>
                      <a:pt x="1379" y="330"/>
                    </a:lnTo>
                    <a:lnTo>
                      <a:pt x="1380" y="330"/>
                    </a:lnTo>
                    <a:lnTo>
                      <a:pt x="1380" y="329"/>
                    </a:lnTo>
                    <a:lnTo>
                      <a:pt x="1381" y="328"/>
                    </a:lnTo>
                    <a:lnTo>
                      <a:pt x="1382" y="328"/>
                    </a:lnTo>
                    <a:lnTo>
                      <a:pt x="1384" y="328"/>
                    </a:lnTo>
                    <a:lnTo>
                      <a:pt x="1387" y="327"/>
                    </a:lnTo>
                    <a:lnTo>
                      <a:pt x="1388" y="328"/>
                    </a:lnTo>
                    <a:lnTo>
                      <a:pt x="1387" y="329"/>
                    </a:lnTo>
                    <a:lnTo>
                      <a:pt x="1386" y="331"/>
                    </a:lnTo>
                    <a:lnTo>
                      <a:pt x="1385" y="331"/>
                    </a:lnTo>
                    <a:lnTo>
                      <a:pt x="1384" y="333"/>
                    </a:lnTo>
                    <a:lnTo>
                      <a:pt x="1382" y="336"/>
                    </a:lnTo>
                    <a:lnTo>
                      <a:pt x="1381" y="337"/>
                    </a:lnTo>
                    <a:lnTo>
                      <a:pt x="1379" y="339"/>
                    </a:lnTo>
                    <a:lnTo>
                      <a:pt x="1378" y="340"/>
                    </a:lnTo>
                    <a:lnTo>
                      <a:pt x="1376" y="341"/>
                    </a:lnTo>
                    <a:lnTo>
                      <a:pt x="1374" y="342"/>
                    </a:lnTo>
                    <a:lnTo>
                      <a:pt x="1371" y="344"/>
                    </a:lnTo>
                    <a:lnTo>
                      <a:pt x="1369" y="344"/>
                    </a:lnTo>
                    <a:lnTo>
                      <a:pt x="1368" y="345"/>
                    </a:lnTo>
                    <a:lnTo>
                      <a:pt x="1366" y="345"/>
                    </a:lnTo>
                    <a:lnTo>
                      <a:pt x="1365" y="345"/>
                    </a:lnTo>
                    <a:lnTo>
                      <a:pt x="1365" y="346"/>
                    </a:lnTo>
                    <a:lnTo>
                      <a:pt x="1364" y="346"/>
                    </a:lnTo>
                    <a:lnTo>
                      <a:pt x="1362" y="350"/>
                    </a:lnTo>
                    <a:lnTo>
                      <a:pt x="1362" y="351"/>
                    </a:lnTo>
                    <a:lnTo>
                      <a:pt x="1362" y="352"/>
                    </a:lnTo>
                    <a:lnTo>
                      <a:pt x="1361" y="353"/>
                    </a:lnTo>
                    <a:lnTo>
                      <a:pt x="1358" y="357"/>
                    </a:lnTo>
                    <a:lnTo>
                      <a:pt x="1358" y="358"/>
                    </a:lnTo>
                    <a:lnTo>
                      <a:pt x="1359" y="358"/>
                    </a:lnTo>
                    <a:lnTo>
                      <a:pt x="1360" y="359"/>
                    </a:lnTo>
                    <a:lnTo>
                      <a:pt x="1361" y="359"/>
                    </a:lnTo>
                    <a:lnTo>
                      <a:pt x="1361" y="360"/>
                    </a:lnTo>
                    <a:lnTo>
                      <a:pt x="1362" y="359"/>
                    </a:lnTo>
                    <a:lnTo>
                      <a:pt x="1363" y="360"/>
                    </a:lnTo>
                    <a:lnTo>
                      <a:pt x="1361" y="363"/>
                    </a:lnTo>
                    <a:lnTo>
                      <a:pt x="1355" y="376"/>
                    </a:lnTo>
                    <a:lnTo>
                      <a:pt x="1346" y="394"/>
                    </a:lnTo>
                    <a:lnTo>
                      <a:pt x="1343" y="402"/>
                    </a:lnTo>
                    <a:lnTo>
                      <a:pt x="1334" y="420"/>
                    </a:lnTo>
                    <a:lnTo>
                      <a:pt x="1330" y="427"/>
                    </a:lnTo>
                    <a:lnTo>
                      <a:pt x="1324" y="440"/>
                    </a:lnTo>
                    <a:lnTo>
                      <a:pt x="1322" y="445"/>
                    </a:lnTo>
                    <a:lnTo>
                      <a:pt x="1319" y="452"/>
                    </a:lnTo>
                    <a:lnTo>
                      <a:pt x="1315" y="460"/>
                    </a:lnTo>
                    <a:lnTo>
                      <a:pt x="1268" y="555"/>
                    </a:lnTo>
                    <a:lnTo>
                      <a:pt x="1246" y="601"/>
                    </a:lnTo>
                    <a:lnTo>
                      <a:pt x="1232" y="632"/>
                    </a:lnTo>
                    <a:lnTo>
                      <a:pt x="1214" y="668"/>
                    </a:lnTo>
                    <a:lnTo>
                      <a:pt x="1214" y="669"/>
                    </a:lnTo>
                    <a:lnTo>
                      <a:pt x="1212" y="670"/>
                    </a:lnTo>
                    <a:lnTo>
                      <a:pt x="1211" y="670"/>
                    </a:lnTo>
                    <a:lnTo>
                      <a:pt x="1210" y="670"/>
                    </a:lnTo>
                    <a:lnTo>
                      <a:pt x="1209" y="670"/>
                    </a:lnTo>
                    <a:lnTo>
                      <a:pt x="1209" y="672"/>
                    </a:lnTo>
                    <a:lnTo>
                      <a:pt x="1209" y="673"/>
                    </a:lnTo>
                    <a:lnTo>
                      <a:pt x="1208" y="674"/>
                    </a:lnTo>
                    <a:lnTo>
                      <a:pt x="1208" y="675"/>
                    </a:lnTo>
                    <a:lnTo>
                      <a:pt x="1207" y="675"/>
                    </a:lnTo>
                    <a:lnTo>
                      <a:pt x="1207" y="676"/>
                    </a:lnTo>
                    <a:lnTo>
                      <a:pt x="1206" y="676"/>
                    </a:lnTo>
                    <a:lnTo>
                      <a:pt x="1205" y="677"/>
                    </a:lnTo>
                    <a:lnTo>
                      <a:pt x="1204" y="678"/>
                    </a:lnTo>
                    <a:lnTo>
                      <a:pt x="1202" y="678"/>
                    </a:lnTo>
                    <a:lnTo>
                      <a:pt x="1202" y="679"/>
                    </a:lnTo>
                    <a:lnTo>
                      <a:pt x="1201" y="679"/>
                    </a:lnTo>
                    <a:lnTo>
                      <a:pt x="1200" y="682"/>
                    </a:lnTo>
                    <a:lnTo>
                      <a:pt x="1198" y="683"/>
                    </a:lnTo>
                    <a:lnTo>
                      <a:pt x="1198" y="684"/>
                    </a:lnTo>
                    <a:lnTo>
                      <a:pt x="1198" y="685"/>
                    </a:lnTo>
                    <a:lnTo>
                      <a:pt x="1197" y="686"/>
                    </a:lnTo>
                    <a:lnTo>
                      <a:pt x="1197" y="688"/>
                    </a:lnTo>
                    <a:lnTo>
                      <a:pt x="1197" y="690"/>
                    </a:lnTo>
                    <a:lnTo>
                      <a:pt x="1197" y="691"/>
                    </a:lnTo>
                    <a:lnTo>
                      <a:pt x="1197" y="692"/>
                    </a:lnTo>
                    <a:lnTo>
                      <a:pt x="1198" y="694"/>
                    </a:lnTo>
                    <a:lnTo>
                      <a:pt x="1198" y="696"/>
                    </a:lnTo>
                    <a:lnTo>
                      <a:pt x="1200" y="700"/>
                    </a:lnTo>
                    <a:lnTo>
                      <a:pt x="1201" y="702"/>
                    </a:lnTo>
                    <a:lnTo>
                      <a:pt x="1202" y="703"/>
                    </a:lnTo>
                    <a:lnTo>
                      <a:pt x="1203" y="705"/>
                    </a:lnTo>
                    <a:lnTo>
                      <a:pt x="1204" y="705"/>
                    </a:lnTo>
                    <a:lnTo>
                      <a:pt x="1204" y="706"/>
                    </a:lnTo>
                    <a:lnTo>
                      <a:pt x="1205" y="707"/>
                    </a:lnTo>
                    <a:lnTo>
                      <a:pt x="1207" y="707"/>
                    </a:lnTo>
                    <a:lnTo>
                      <a:pt x="1208" y="708"/>
                    </a:lnTo>
                    <a:lnTo>
                      <a:pt x="1209" y="709"/>
                    </a:lnTo>
                    <a:lnTo>
                      <a:pt x="1210" y="711"/>
                    </a:lnTo>
                    <a:lnTo>
                      <a:pt x="1211" y="712"/>
                    </a:lnTo>
                    <a:lnTo>
                      <a:pt x="1212" y="714"/>
                    </a:lnTo>
                    <a:lnTo>
                      <a:pt x="1213" y="715"/>
                    </a:lnTo>
                    <a:lnTo>
                      <a:pt x="1214" y="715"/>
                    </a:lnTo>
                    <a:lnTo>
                      <a:pt x="1215" y="716"/>
                    </a:lnTo>
                    <a:lnTo>
                      <a:pt x="1216" y="717"/>
                    </a:lnTo>
                    <a:lnTo>
                      <a:pt x="1217" y="718"/>
                    </a:lnTo>
                    <a:lnTo>
                      <a:pt x="1217" y="719"/>
                    </a:lnTo>
                    <a:lnTo>
                      <a:pt x="1218" y="719"/>
                    </a:lnTo>
                    <a:lnTo>
                      <a:pt x="1218" y="720"/>
                    </a:lnTo>
                    <a:lnTo>
                      <a:pt x="1219" y="721"/>
                    </a:lnTo>
                    <a:lnTo>
                      <a:pt x="1220" y="723"/>
                    </a:lnTo>
                    <a:lnTo>
                      <a:pt x="1221" y="724"/>
                    </a:lnTo>
                    <a:lnTo>
                      <a:pt x="1221" y="727"/>
                    </a:lnTo>
                    <a:lnTo>
                      <a:pt x="1221" y="728"/>
                    </a:lnTo>
                    <a:lnTo>
                      <a:pt x="1221" y="730"/>
                    </a:lnTo>
                    <a:lnTo>
                      <a:pt x="1221" y="733"/>
                    </a:lnTo>
                    <a:lnTo>
                      <a:pt x="1222" y="735"/>
                    </a:lnTo>
                    <a:lnTo>
                      <a:pt x="1223" y="736"/>
                    </a:lnTo>
                    <a:lnTo>
                      <a:pt x="1224" y="737"/>
                    </a:lnTo>
                    <a:lnTo>
                      <a:pt x="1223" y="738"/>
                    </a:lnTo>
                    <a:lnTo>
                      <a:pt x="1222" y="739"/>
                    </a:lnTo>
                    <a:lnTo>
                      <a:pt x="1221" y="740"/>
                    </a:lnTo>
                    <a:lnTo>
                      <a:pt x="1219" y="743"/>
                    </a:lnTo>
                    <a:lnTo>
                      <a:pt x="1218" y="745"/>
                    </a:lnTo>
                    <a:lnTo>
                      <a:pt x="1218" y="747"/>
                    </a:lnTo>
                    <a:lnTo>
                      <a:pt x="1218" y="748"/>
                    </a:lnTo>
                    <a:lnTo>
                      <a:pt x="1217" y="750"/>
                    </a:lnTo>
                    <a:lnTo>
                      <a:pt x="1217" y="751"/>
                    </a:lnTo>
                    <a:lnTo>
                      <a:pt x="1217" y="752"/>
                    </a:lnTo>
                    <a:lnTo>
                      <a:pt x="1218" y="755"/>
                    </a:lnTo>
                    <a:lnTo>
                      <a:pt x="1219" y="755"/>
                    </a:lnTo>
                    <a:lnTo>
                      <a:pt x="1219" y="757"/>
                    </a:lnTo>
                    <a:lnTo>
                      <a:pt x="1218" y="758"/>
                    </a:lnTo>
                    <a:lnTo>
                      <a:pt x="1216" y="760"/>
                    </a:lnTo>
                    <a:lnTo>
                      <a:pt x="1215" y="762"/>
                    </a:lnTo>
                    <a:lnTo>
                      <a:pt x="1213" y="763"/>
                    </a:lnTo>
                    <a:lnTo>
                      <a:pt x="1212" y="764"/>
                    </a:lnTo>
                    <a:lnTo>
                      <a:pt x="1212" y="765"/>
                    </a:lnTo>
                    <a:lnTo>
                      <a:pt x="1212" y="767"/>
                    </a:lnTo>
                    <a:lnTo>
                      <a:pt x="1212" y="768"/>
                    </a:lnTo>
                    <a:lnTo>
                      <a:pt x="1211" y="769"/>
                    </a:lnTo>
                    <a:lnTo>
                      <a:pt x="1210" y="770"/>
                    </a:lnTo>
                    <a:lnTo>
                      <a:pt x="1208" y="771"/>
                    </a:lnTo>
                    <a:lnTo>
                      <a:pt x="1208" y="772"/>
                    </a:lnTo>
                    <a:lnTo>
                      <a:pt x="1206" y="772"/>
                    </a:lnTo>
                    <a:lnTo>
                      <a:pt x="1205" y="773"/>
                    </a:lnTo>
                    <a:lnTo>
                      <a:pt x="1204" y="774"/>
                    </a:lnTo>
                    <a:lnTo>
                      <a:pt x="1204" y="775"/>
                    </a:lnTo>
                    <a:lnTo>
                      <a:pt x="1205" y="776"/>
                    </a:lnTo>
                    <a:lnTo>
                      <a:pt x="1205" y="777"/>
                    </a:lnTo>
                    <a:lnTo>
                      <a:pt x="1205" y="779"/>
                    </a:lnTo>
                    <a:lnTo>
                      <a:pt x="1206" y="780"/>
                    </a:lnTo>
                    <a:lnTo>
                      <a:pt x="1206" y="782"/>
                    </a:lnTo>
                    <a:lnTo>
                      <a:pt x="1207" y="783"/>
                    </a:lnTo>
                    <a:lnTo>
                      <a:pt x="1208" y="784"/>
                    </a:lnTo>
                    <a:lnTo>
                      <a:pt x="1209" y="785"/>
                    </a:lnTo>
                    <a:lnTo>
                      <a:pt x="1209" y="786"/>
                    </a:lnTo>
                    <a:lnTo>
                      <a:pt x="1209" y="787"/>
                    </a:lnTo>
                    <a:lnTo>
                      <a:pt x="1209" y="789"/>
                    </a:lnTo>
                    <a:lnTo>
                      <a:pt x="1212" y="793"/>
                    </a:lnTo>
                    <a:lnTo>
                      <a:pt x="1212" y="794"/>
                    </a:lnTo>
                    <a:lnTo>
                      <a:pt x="1211" y="795"/>
                    </a:lnTo>
                    <a:lnTo>
                      <a:pt x="1212" y="796"/>
                    </a:lnTo>
                    <a:lnTo>
                      <a:pt x="1212" y="797"/>
                    </a:lnTo>
                    <a:lnTo>
                      <a:pt x="1211" y="797"/>
                    </a:lnTo>
                    <a:lnTo>
                      <a:pt x="1210" y="798"/>
                    </a:lnTo>
                    <a:lnTo>
                      <a:pt x="1209" y="799"/>
                    </a:lnTo>
                    <a:lnTo>
                      <a:pt x="1209" y="800"/>
                    </a:lnTo>
                    <a:lnTo>
                      <a:pt x="1209" y="801"/>
                    </a:lnTo>
                    <a:lnTo>
                      <a:pt x="1209" y="802"/>
                    </a:lnTo>
                    <a:lnTo>
                      <a:pt x="1210" y="803"/>
                    </a:lnTo>
                    <a:lnTo>
                      <a:pt x="1209" y="803"/>
                    </a:lnTo>
                    <a:lnTo>
                      <a:pt x="1209" y="804"/>
                    </a:lnTo>
                    <a:lnTo>
                      <a:pt x="1209" y="805"/>
                    </a:lnTo>
                    <a:lnTo>
                      <a:pt x="1209" y="806"/>
                    </a:lnTo>
                    <a:lnTo>
                      <a:pt x="1209" y="808"/>
                    </a:lnTo>
                    <a:lnTo>
                      <a:pt x="1208" y="809"/>
                    </a:lnTo>
                    <a:lnTo>
                      <a:pt x="1209" y="810"/>
                    </a:lnTo>
                    <a:lnTo>
                      <a:pt x="1209" y="811"/>
                    </a:lnTo>
                    <a:lnTo>
                      <a:pt x="1209" y="812"/>
                    </a:lnTo>
                    <a:lnTo>
                      <a:pt x="1208" y="813"/>
                    </a:lnTo>
                    <a:lnTo>
                      <a:pt x="1207" y="813"/>
                    </a:lnTo>
                    <a:lnTo>
                      <a:pt x="1207" y="814"/>
                    </a:lnTo>
                    <a:lnTo>
                      <a:pt x="1207" y="815"/>
                    </a:lnTo>
                    <a:lnTo>
                      <a:pt x="1207" y="816"/>
                    </a:lnTo>
                    <a:lnTo>
                      <a:pt x="1206" y="816"/>
                    </a:lnTo>
                    <a:lnTo>
                      <a:pt x="1206" y="817"/>
                    </a:lnTo>
                    <a:lnTo>
                      <a:pt x="1206" y="818"/>
                    </a:lnTo>
                    <a:lnTo>
                      <a:pt x="1205" y="819"/>
                    </a:lnTo>
                    <a:lnTo>
                      <a:pt x="1205" y="820"/>
                    </a:lnTo>
                    <a:lnTo>
                      <a:pt x="1204" y="820"/>
                    </a:lnTo>
                    <a:lnTo>
                      <a:pt x="1204" y="821"/>
                    </a:lnTo>
                    <a:lnTo>
                      <a:pt x="1203" y="821"/>
                    </a:lnTo>
                    <a:lnTo>
                      <a:pt x="1203" y="822"/>
                    </a:lnTo>
                    <a:lnTo>
                      <a:pt x="1202" y="823"/>
                    </a:lnTo>
                    <a:lnTo>
                      <a:pt x="1201" y="825"/>
                    </a:lnTo>
                    <a:lnTo>
                      <a:pt x="1201" y="826"/>
                    </a:lnTo>
                    <a:lnTo>
                      <a:pt x="1202" y="827"/>
                    </a:lnTo>
                    <a:lnTo>
                      <a:pt x="1202" y="828"/>
                    </a:lnTo>
                    <a:lnTo>
                      <a:pt x="1202" y="829"/>
                    </a:lnTo>
                    <a:lnTo>
                      <a:pt x="1202" y="830"/>
                    </a:lnTo>
                    <a:lnTo>
                      <a:pt x="1202" y="831"/>
                    </a:lnTo>
                    <a:lnTo>
                      <a:pt x="1203" y="832"/>
                    </a:lnTo>
                    <a:lnTo>
                      <a:pt x="1203" y="833"/>
                    </a:lnTo>
                    <a:lnTo>
                      <a:pt x="1203" y="834"/>
                    </a:lnTo>
                    <a:lnTo>
                      <a:pt x="1202" y="834"/>
                    </a:lnTo>
                    <a:lnTo>
                      <a:pt x="1202" y="835"/>
                    </a:lnTo>
                    <a:lnTo>
                      <a:pt x="1202" y="837"/>
                    </a:lnTo>
                    <a:lnTo>
                      <a:pt x="1201" y="839"/>
                    </a:lnTo>
                    <a:lnTo>
                      <a:pt x="1200" y="840"/>
                    </a:lnTo>
                    <a:lnTo>
                      <a:pt x="1200" y="841"/>
                    </a:lnTo>
                    <a:lnTo>
                      <a:pt x="1200" y="842"/>
                    </a:lnTo>
                    <a:lnTo>
                      <a:pt x="1202" y="842"/>
                    </a:lnTo>
                    <a:lnTo>
                      <a:pt x="1203" y="842"/>
                    </a:lnTo>
                    <a:lnTo>
                      <a:pt x="1204" y="841"/>
                    </a:lnTo>
                    <a:lnTo>
                      <a:pt x="1205" y="841"/>
                    </a:lnTo>
                    <a:lnTo>
                      <a:pt x="1206" y="841"/>
                    </a:lnTo>
                    <a:lnTo>
                      <a:pt x="1208" y="842"/>
                    </a:lnTo>
                    <a:lnTo>
                      <a:pt x="1208" y="843"/>
                    </a:lnTo>
                    <a:lnTo>
                      <a:pt x="1207" y="843"/>
                    </a:lnTo>
                    <a:lnTo>
                      <a:pt x="1206" y="844"/>
                    </a:lnTo>
                    <a:lnTo>
                      <a:pt x="1205" y="845"/>
                    </a:lnTo>
                    <a:lnTo>
                      <a:pt x="1204" y="846"/>
                    </a:lnTo>
                    <a:lnTo>
                      <a:pt x="1204" y="847"/>
                    </a:lnTo>
                    <a:lnTo>
                      <a:pt x="1203" y="847"/>
                    </a:lnTo>
                    <a:lnTo>
                      <a:pt x="1201" y="848"/>
                    </a:lnTo>
                    <a:lnTo>
                      <a:pt x="1200" y="848"/>
                    </a:lnTo>
                    <a:lnTo>
                      <a:pt x="1199" y="849"/>
                    </a:lnTo>
                    <a:lnTo>
                      <a:pt x="1195" y="849"/>
                    </a:lnTo>
                    <a:lnTo>
                      <a:pt x="1146" y="849"/>
                    </a:lnTo>
                    <a:lnTo>
                      <a:pt x="1117" y="848"/>
                    </a:lnTo>
                    <a:lnTo>
                      <a:pt x="1078" y="848"/>
                    </a:lnTo>
                    <a:lnTo>
                      <a:pt x="1045" y="848"/>
                    </a:lnTo>
                    <a:lnTo>
                      <a:pt x="961" y="849"/>
                    </a:lnTo>
                    <a:lnTo>
                      <a:pt x="955" y="849"/>
                    </a:lnTo>
                    <a:lnTo>
                      <a:pt x="954" y="848"/>
                    </a:lnTo>
                    <a:lnTo>
                      <a:pt x="953" y="848"/>
                    </a:lnTo>
                    <a:lnTo>
                      <a:pt x="952" y="847"/>
                    </a:lnTo>
                    <a:lnTo>
                      <a:pt x="951" y="845"/>
                    </a:lnTo>
                    <a:lnTo>
                      <a:pt x="951" y="843"/>
                    </a:lnTo>
                    <a:lnTo>
                      <a:pt x="951" y="842"/>
                    </a:lnTo>
                    <a:lnTo>
                      <a:pt x="950" y="842"/>
                    </a:lnTo>
                    <a:lnTo>
                      <a:pt x="949" y="842"/>
                    </a:lnTo>
                    <a:lnTo>
                      <a:pt x="948" y="841"/>
                    </a:lnTo>
                    <a:lnTo>
                      <a:pt x="946" y="842"/>
                    </a:lnTo>
                    <a:lnTo>
                      <a:pt x="945" y="842"/>
                    </a:lnTo>
                    <a:lnTo>
                      <a:pt x="945" y="841"/>
                    </a:lnTo>
                    <a:lnTo>
                      <a:pt x="944" y="840"/>
                    </a:lnTo>
                    <a:lnTo>
                      <a:pt x="943" y="840"/>
                    </a:lnTo>
                    <a:lnTo>
                      <a:pt x="942" y="841"/>
                    </a:lnTo>
                    <a:lnTo>
                      <a:pt x="942" y="842"/>
                    </a:lnTo>
                    <a:lnTo>
                      <a:pt x="942" y="843"/>
                    </a:lnTo>
                    <a:lnTo>
                      <a:pt x="941" y="843"/>
                    </a:lnTo>
                    <a:lnTo>
                      <a:pt x="941" y="844"/>
                    </a:lnTo>
                    <a:lnTo>
                      <a:pt x="940" y="844"/>
                    </a:lnTo>
                    <a:lnTo>
                      <a:pt x="940" y="845"/>
                    </a:lnTo>
                    <a:lnTo>
                      <a:pt x="939" y="845"/>
                    </a:lnTo>
                    <a:lnTo>
                      <a:pt x="939" y="844"/>
                    </a:lnTo>
                    <a:lnTo>
                      <a:pt x="937" y="845"/>
                    </a:lnTo>
                    <a:lnTo>
                      <a:pt x="937" y="844"/>
                    </a:lnTo>
                    <a:lnTo>
                      <a:pt x="936" y="844"/>
                    </a:lnTo>
                    <a:lnTo>
                      <a:pt x="935" y="844"/>
                    </a:lnTo>
                    <a:lnTo>
                      <a:pt x="934" y="845"/>
                    </a:lnTo>
                    <a:lnTo>
                      <a:pt x="934" y="847"/>
                    </a:lnTo>
                    <a:lnTo>
                      <a:pt x="934" y="848"/>
                    </a:lnTo>
                    <a:lnTo>
                      <a:pt x="933" y="849"/>
                    </a:lnTo>
                    <a:lnTo>
                      <a:pt x="933" y="850"/>
                    </a:lnTo>
                    <a:lnTo>
                      <a:pt x="933" y="851"/>
                    </a:lnTo>
                    <a:lnTo>
                      <a:pt x="933" y="853"/>
                    </a:lnTo>
                    <a:lnTo>
                      <a:pt x="932" y="853"/>
                    </a:lnTo>
                    <a:lnTo>
                      <a:pt x="932" y="854"/>
                    </a:lnTo>
                    <a:lnTo>
                      <a:pt x="930" y="854"/>
                    </a:lnTo>
                    <a:lnTo>
                      <a:pt x="929" y="855"/>
                    </a:lnTo>
                    <a:lnTo>
                      <a:pt x="928" y="855"/>
                    </a:lnTo>
                    <a:lnTo>
                      <a:pt x="927" y="855"/>
                    </a:lnTo>
                    <a:lnTo>
                      <a:pt x="926" y="855"/>
                    </a:lnTo>
                    <a:lnTo>
                      <a:pt x="924" y="855"/>
                    </a:lnTo>
                    <a:lnTo>
                      <a:pt x="924" y="854"/>
                    </a:lnTo>
                    <a:lnTo>
                      <a:pt x="924" y="855"/>
                    </a:lnTo>
                    <a:lnTo>
                      <a:pt x="923" y="854"/>
                    </a:lnTo>
                    <a:lnTo>
                      <a:pt x="922" y="852"/>
                    </a:lnTo>
                    <a:lnTo>
                      <a:pt x="922" y="851"/>
                    </a:lnTo>
                    <a:lnTo>
                      <a:pt x="921" y="851"/>
                    </a:lnTo>
                    <a:lnTo>
                      <a:pt x="920" y="849"/>
                    </a:lnTo>
                    <a:lnTo>
                      <a:pt x="919" y="849"/>
                    </a:lnTo>
                    <a:lnTo>
                      <a:pt x="918" y="849"/>
                    </a:lnTo>
                    <a:lnTo>
                      <a:pt x="917" y="849"/>
                    </a:lnTo>
                    <a:lnTo>
                      <a:pt x="916" y="849"/>
                    </a:lnTo>
                    <a:lnTo>
                      <a:pt x="915" y="849"/>
                    </a:lnTo>
                    <a:lnTo>
                      <a:pt x="915" y="850"/>
                    </a:lnTo>
                    <a:lnTo>
                      <a:pt x="914" y="849"/>
                    </a:lnTo>
                    <a:lnTo>
                      <a:pt x="913" y="849"/>
                    </a:lnTo>
                    <a:lnTo>
                      <a:pt x="912" y="849"/>
                    </a:lnTo>
                    <a:lnTo>
                      <a:pt x="910" y="844"/>
                    </a:lnTo>
                    <a:lnTo>
                      <a:pt x="911" y="843"/>
                    </a:lnTo>
                    <a:lnTo>
                      <a:pt x="910" y="842"/>
                    </a:lnTo>
                    <a:lnTo>
                      <a:pt x="909" y="842"/>
                    </a:lnTo>
                    <a:lnTo>
                      <a:pt x="909" y="841"/>
                    </a:lnTo>
                    <a:lnTo>
                      <a:pt x="909" y="840"/>
                    </a:lnTo>
                    <a:lnTo>
                      <a:pt x="909" y="839"/>
                    </a:lnTo>
                    <a:lnTo>
                      <a:pt x="908" y="838"/>
                    </a:lnTo>
                    <a:lnTo>
                      <a:pt x="907" y="837"/>
                    </a:lnTo>
                    <a:lnTo>
                      <a:pt x="907" y="836"/>
                    </a:lnTo>
                    <a:lnTo>
                      <a:pt x="908" y="836"/>
                    </a:lnTo>
                    <a:lnTo>
                      <a:pt x="909" y="836"/>
                    </a:lnTo>
                    <a:lnTo>
                      <a:pt x="908" y="833"/>
                    </a:lnTo>
                    <a:lnTo>
                      <a:pt x="907" y="833"/>
                    </a:lnTo>
                    <a:lnTo>
                      <a:pt x="906" y="833"/>
                    </a:lnTo>
                    <a:lnTo>
                      <a:pt x="904" y="833"/>
                    </a:lnTo>
                    <a:lnTo>
                      <a:pt x="904" y="832"/>
                    </a:lnTo>
                    <a:lnTo>
                      <a:pt x="903" y="832"/>
                    </a:lnTo>
                    <a:lnTo>
                      <a:pt x="901" y="832"/>
                    </a:lnTo>
                    <a:lnTo>
                      <a:pt x="900" y="832"/>
                    </a:lnTo>
                    <a:lnTo>
                      <a:pt x="900" y="833"/>
                    </a:lnTo>
                    <a:lnTo>
                      <a:pt x="899" y="833"/>
                    </a:lnTo>
                    <a:lnTo>
                      <a:pt x="899" y="834"/>
                    </a:lnTo>
                    <a:lnTo>
                      <a:pt x="900" y="835"/>
                    </a:lnTo>
                    <a:lnTo>
                      <a:pt x="900" y="836"/>
                    </a:lnTo>
                    <a:lnTo>
                      <a:pt x="900" y="837"/>
                    </a:lnTo>
                    <a:lnTo>
                      <a:pt x="898" y="835"/>
                    </a:lnTo>
                    <a:lnTo>
                      <a:pt x="897" y="835"/>
                    </a:lnTo>
                    <a:lnTo>
                      <a:pt x="896" y="835"/>
                    </a:lnTo>
                    <a:lnTo>
                      <a:pt x="896" y="834"/>
                    </a:lnTo>
                    <a:lnTo>
                      <a:pt x="896" y="833"/>
                    </a:lnTo>
                    <a:lnTo>
                      <a:pt x="896" y="832"/>
                    </a:lnTo>
                    <a:lnTo>
                      <a:pt x="897" y="832"/>
                    </a:lnTo>
                    <a:lnTo>
                      <a:pt x="897" y="831"/>
                    </a:lnTo>
                    <a:lnTo>
                      <a:pt x="896" y="830"/>
                    </a:lnTo>
                    <a:lnTo>
                      <a:pt x="896" y="829"/>
                    </a:lnTo>
                    <a:lnTo>
                      <a:pt x="896" y="828"/>
                    </a:lnTo>
                    <a:lnTo>
                      <a:pt x="896" y="827"/>
                    </a:lnTo>
                    <a:lnTo>
                      <a:pt x="895" y="827"/>
                    </a:lnTo>
                    <a:lnTo>
                      <a:pt x="894" y="827"/>
                    </a:lnTo>
                    <a:lnTo>
                      <a:pt x="894" y="826"/>
                    </a:lnTo>
                    <a:lnTo>
                      <a:pt x="894" y="825"/>
                    </a:lnTo>
                    <a:lnTo>
                      <a:pt x="894" y="824"/>
                    </a:lnTo>
                    <a:lnTo>
                      <a:pt x="893" y="822"/>
                    </a:lnTo>
                    <a:lnTo>
                      <a:pt x="893" y="821"/>
                    </a:lnTo>
                    <a:lnTo>
                      <a:pt x="894" y="820"/>
                    </a:lnTo>
                    <a:lnTo>
                      <a:pt x="894" y="819"/>
                    </a:lnTo>
                    <a:lnTo>
                      <a:pt x="894" y="818"/>
                    </a:lnTo>
                    <a:lnTo>
                      <a:pt x="894" y="817"/>
                    </a:lnTo>
                    <a:lnTo>
                      <a:pt x="893" y="817"/>
                    </a:lnTo>
                    <a:lnTo>
                      <a:pt x="892" y="817"/>
                    </a:lnTo>
                    <a:lnTo>
                      <a:pt x="892" y="816"/>
                    </a:lnTo>
                    <a:lnTo>
                      <a:pt x="891" y="816"/>
                    </a:lnTo>
                    <a:lnTo>
                      <a:pt x="890" y="817"/>
                    </a:lnTo>
                    <a:lnTo>
                      <a:pt x="889" y="816"/>
                    </a:lnTo>
                    <a:lnTo>
                      <a:pt x="888" y="816"/>
                    </a:lnTo>
                    <a:lnTo>
                      <a:pt x="887" y="815"/>
                    </a:lnTo>
                    <a:lnTo>
                      <a:pt x="887" y="814"/>
                    </a:lnTo>
                    <a:lnTo>
                      <a:pt x="886" y="814"/>
                    </a:lnTo>
                    <a:lnTo>
                      <a:pt x="885" y="814"/>
                    </a:lnTo>
                    <a:lnTo>
                      <a:pt x="884" y="815"/>
                    </a:lnTo>
                    <a:lnTo>
                      <a:pt x="883" y="816"/>
                    </a:lnTo>
                    <a:lnTo>
                      <a:pt x="882" y="816"/>
                    </a:lnTo>
                    <a:lnTo>
                      <a:pt x="882" y="817"/>
                    </a:lnTo>
                    <a:lnTo>
                      <a:pt x="881" y="817"/>
                    </a:lnTo>
                    <a:lnTo>
                      <a:pt x="881" y="816"/>
                    </a:lnTo>
                    <a:lnTo>
                      <a:pt x="880" y="815"/>
                    </a:lnTo>
                    <a:lnTo>
                      <a:pt x="879" y="815"/>
                    </a:lnTo>
                    <a:lnTo>
                      <a:pt x="879" y="814"/>
                    </a:lnTo>
                    <a:lnTo>
                      <a:pt x="879" y="813"/>
                    </a:lnTo>
                    <a:lnTo>
                      <a:pt x="879" y="812"/>
                    </a:lnTo>
                    <a:lnTo>
                      <a:pt x="878" y="812"/>
                    </a:lnTo>
                    <a:lnTo>
                      <a:pt x="879" y="811"/>
                    </a:lnTo>
                    <a:lnTo>
                      <a:pt x="879" y="810"/>
                    </a:lnTo>
                    <a:lnTo>
                      <a:pt x="878" y="809"/>
                    </a:lnTo>
                    <a:lnTo>
                      <a:pt x="878" y="810"/>
                    </a:lnTo>
                    <a:lnTo>
                      <a:pt x="877" y="809"/>
                    </a:lnTo>
                    <a:lnTo>
                      <a:pt x="876" y="808"/>
                    </a:lnTo>
                    <a:lnTo>
                      <a:pt x="876" y="809"/>
                    </a:lnTo>
                    <a:lnTo>
                      <a:pt x="875" y="809"/>
                    </a:lnTo>
                    <a:lnTo>
                      <a:pt x="875" y="808"/>
                    </a:lnTo>
                    <a:lnTo>
                      <a:pt x="874" y="807"/>
                    </a:lnTo>
                    <a:lnTo>
                      <a:pt x="873" y="807"/>
                    </a:lnTo>
                    <a:lnTo>
                      <a:pt x="872" y="806"/>
                    </a:lnTo>
                    <a:lnTo>
                      <a:pt x="871" y="806"/>
                    </a:lnTo>
                    <a:lnTo>
                      <a:pt x="871" y="805"/>
                    </a:lnTo>
                    <a:lnTo>
                      <a:pt x="870" y="803"/>
                    </a:lnTo>
                    <a:lnTo>
                      <a:pt x="869" y="802"/>
                    </a:lnTo>
                    <a:lnTo>
                      <a:pt x="868" y="801"/>
                    </a:lnTo>
                    <a:lnTo>
                      <a:pt x="868" y="800"/>
                    </a:lnTo>
                    <a:lnTo>
                      <a:pt x="869" y="800"/>
                    </a:lnTo>
                    <a:lnTo>
                      <a:pt x="869" y="799"/>
                    </a:lnTo>
                    <a:lnTo>
                      <a:pt x="869" y="798"/>
                    </a:lnTo>
                    <a:lnTo>
                      <a:pt x="869" y="797"/>
                    </a:lnTo>
                    <a:lnTo>
                      <a:pt x="868" y="797"/>
                    </a:lnTo>
                    <a:lnTo>
                      <a:pt x="869" y="796"/>
                    </a:lnTo>
                    <a:lnTo>
                      <a:pt x="868" y="795"/>
                    </a:lnTo>
                    <a:lnTo>
                      <a:pt x="867" y="794"/>
                    </a:lnTo>
                    <a:lnTo>
                      <a:pt x="866" y="794"/>
                    </a:lnTo>
                    <a:lnTo>
                      <a:pt x="866" y="793"/>
                    </a:lnTo>
                    <a:lnTo>
                      <a:pt x="865" y="793"/>
                    </a:lnTo>
                    <a:lnTo>
                      <a:pt x="865" y="792"/>
                    </a:lnTo>
                    <a:lnTo>
                      <a:pt x="864" y="791"/>
                    </a:lnTo>
                    <a:lnTo>
                      <a:pt x="863" y="791"/>
                    </a:lnTo>
                    <a:lnTo>
                      <a:pt x="863" y="790"/>
                    </a:lnTo>
                    <a:lnTo>
                      <a:pt x="862" y="790"/>
                    </a:lnTo>
                    <a:lnTo>
                      <a:pt x="861" y="790"/>
                    </a:lnTo>
                    <a:lnTo>
                      <a:pt x="860" y="790"/>
                    </a:lnTo>
                    <a:lnTo>
                      <a:pt x="859" y="790"/>
                    </a:lnTo>
                    <a:lnTo>
                      <a:pt x="858" y="789"/>
                    </a:lnTo>
                    <a:lnTo>
                      <a:pt x="857" y="787"/>
                    </a:lnTo>
                    <a:lnTo>
                      <a:pt x="856" y="787"/>
                    </a:lnTo>
                    <a:lnTo>
                      <a:pt x="855" y="787"/>
                    </a:lnTo>
                    <a:lnTo>
                      <a:pt x="855" y="786"/>
                    </a:lnTo>
                    <a:lnTo>
                      <a:pt x="854" y="786"/>
                    </a:lnTo>
                    <a:lnTo>
                      <a:pt x="835" y="786"/>
                    </a:lnTo>
                    <a:lnTo>
                      <a:pt x="805" y="787"/>
                    </a:lnTo>
                    <a:lnTo>
                      <a:pt x="795" y="786"/>
                    </a:lnTo>
                    <a:lnTo>
                      <a:pt x="795" y="787"/>
                    </a:lnTo>
                    <a:lnTo>
                      <a:pt x="795" y="788"/>
                    </a:lnTo>
                    <a:lnTo>
                      <a:pt x="795" y="789"/>
                    </a:lnTo>
                    <a:lnTo>
                      <a:pt x="795" y="790"/>
                    </a:lnTo>
                    <a:lnTo>
                      <a:pt x="795" y="791"/>
                    </a:lnTo>
                    <a:lnTo>
                      <a:pt x="795" y="792"/>
                    </a:lnTo>
                    <a:lnTo>
                      <a:pt x="794" y="792"/>
                    </a:lnTo>
                    <a:lnTo>
                      <a:pt x="794" y="793"/>
                    </a:lnTo>
                    <a:lnTo>
                      <a:pt x="793" y="794"/>
                    </a:lnTo>
                    <a:lnTo>
                      <a:pt x="792" y="795"/>
                    </a:lnTo>
                    <a:lnTo>
                      <a:pt x="792" y="796"/>
                    </a:lnTo>
                    <a:lnTo>
                      <a:pt x="792" y="797"/>
                    </a:lnTo>
                    <a:lnTo>
                      <a:pt x="792" y="798"/>
                    </a:lnTo>
                    <a:lnTo>
                      <a:pt x="791" y="799"/>
                    </a:lnTo>
                    <a:lnTo>
                      <a:pt x="790" y="800"/>
                    </a:lnTo>
                    <a:lnTo>
                      <a:pt x="790" y="801"/>
                    </a:lnTo>
                    <a:lnTo>
                      <a:pt x="788" y="802"/>
                    </a:lnTo>
                    <a:lnTo>
                      <a:pt x="787" y="803"/>
                    </a:lnTo>
                    <a:lnTo>
                      <a:pt x="786" y="804"/>
                    </a:lnTo>
                    <a:lnTo>
                      <a:pt x="785" y="805"/>
                    </a:lnTo>
                    <a:lnTo>
                      <a:pt x="786" y="806"/>
                    </a:lnTo>
                    <a:lnTo>
                      <a:pt x="787" y="807"/>
                    </a:lnTo>
                    <a:lnTo>
                      <a:pt x="788" y="808"/>
                    </a:lnTo>
                    <a:lnTo>
                      <a:pt x="786" y="810"/>
                    </a:lnTo>
                    <a:lnTo>
                      <a:pt x="785" y="811"/>
                    </a:lnTo>
                    <a:lnTo>
                      <a:pt x="785" y="812"/>
                    </a:lnTo>
                    <a:lnTo>
                      <a:pt x="784" y="813"/>
                    </a:lnTo>
                    <a:lnTo>
                      <a:pt x="784" y="814"/>
                    </a:lnTo>
                    <a:lnTo>
                      <a:pt x="783" y="815"/>
                    </a:lnTo>
                    <a:lnTo>
                      <a:pt x="782" y="815"/>
                    </a:lnTo>
                    <a:lnTo>
                      <a:pt x="782" y="814"/>
                    </a:lnTo>
                    <a:lnTo>
                      <a:pt x="781" y="814"/>
                    </a:lnTo>
                    <a:lnTo>
                      <a:pt x="780" y="813"/>
                    </a:lnTo>
                    <a:lnTo>
                      <a:pt x="778" y="812"/>
                    </a:lnTo>
                    <a:lnTo>
                      <a:pt x="777" y="812"/>
                    </a:lnTo>
                    <a:lnTo>
                      <a:pt x="776" y="811"/>
                    </a:lnTo>
                    <a:lnTo>
                      <a:pt x="775" y="812"/>
                    </a:lnTo>
                    <a:lnTo>
                      <a:pt x="774" y="812"/>
                    </a:lnTo>
                    <a:lnTo>
                      <a:pt x="774" y="813"/>
                    </a:lnTo>
                    <a:lnTo>
                      <a:pt x="774" y="814"/>
                    </a:lnTo>
                    <a:lnTo>
                      <a:pt x="773" y="815"/>
                    </a:lnTo>
                    <a:lnTo>
                      <a:pt x="771" y="814"/>
                    </a:lnTo>
                    <a:lnTo>
                      <a:pt x="770" y="815"/>
                    </a:lnTo>
                    <a:lnTo>
                      <a:pt x="770" y="816"/>
                    </a:lnTo>
                    <a:lnTo>
                      <a:pt x="770" y="817"/>
                    </a:lnTo>
                    <a:lnTo>
                      <a:pt x="770" y="818"/>
                    </a:lnTo>
                    <a:lnTo>
                      <a:pt x="770" y="819"/>
                    </a:lnTo>
                    <a:lnTo>
                      <a:pt x="770" y="820"/>
                    </a:lnTo>
                    <a:lnTo>
                      <a:pt x="769" y="820"/>
                    </a:lnTo>
                    <a:lnTo>
                      <a:pt x="768" y="821"/>
                    </a:lnTo>
                    <a:lnTo>
                      <a:pt x="768" y="822"/>
                    </a:lnTo>
                    <a:lnTo>
                      <a:pt x="769" y="822"/>
                    </a:lnTo>
                    <a:lnTo>
                      <a:pt x="770" y="822"/>
                    </a:lnTo>
                    <a:lnTo>
                      <a:pt x="770" y="823"/>
                    </a:lnTo>
                    <a:lnTo>
                      <a:pt x="771" y="823"/>
                    </a:lnTo>
                    <a:lnTo>
                      <a:pt x="771" y="824"/>
                    </a:lnTo>
                    <a:lnTo>
                      <a:pt x="769" y="826"/>
                    </a:lnTo>
                    <a:lnTo>
                      <a:pt x="768" y="826"/>
                    </a:lnTo>
                    <a:lnTo>
                      <a:pt x="768" y="827"/>
                    </a:lnTo>
                    <a:lnTo>
                      <a:pt x="768" y="828"/>
                    </a:lnTo>
                    <a:lnTo>
                      <a:pt x="769" y="828"/>
                    </a:lnTo>
                    <a:lnTo>
                      <a:pt x="769" y="829"/>
                    </a:lnTo>
                    <a:lnTo>
                      <a:pt x="771" y="830"/>
                    </a:lnTo>
                    <a:lnTo>
                      <a:pt x="771" y="831"/>
                    </a:lnTo>
                    <a:lnTo>
                      <a:pt x="770" y="831"/>
                    </a:lnTo>
                    <a:lnTo>
                      <a:pt x="770" y="832"/>
                    </a:lnTo>
                    <a:lnTo>
                      <a:pt x="771" y="832"/>
                    </a:lnTo>
                    <a:lnTo>
                      <a:pt x="772" y="832"/>
                    </a:lnTo>
                    <a:lnTo>
                      <a:pt x="772" y="833"/>
                    </a:lnTo>
                    <a:lnTo>
                      <a:pt x="772" y="834"/>
                    </a:lnTo>
                    <a:lnTo>
                      <a:pt x="772" y="835"/>
                    </a:lnTo>
                    <a:lnTo>
                      <a:pt x="771" y="835"/>
                    </a:lnTo>
                    <a:lnTo>
                      <a:pt x="771" y="836"/>
                    </a:lnTo>
                    <a:lnTo>
                      <a:pt x="770" y="836"/>
                    </a:lnTo>
                    <a:lnTo>
                      <a:pt x="769" y="835"/>
                    </a:lnTo>
                    <a:lnTo>
                      <a:pt x="768" y="834"/>
                    </a:lnTo>
                    <a:lnTo>
                      <a:pt x="768" y="835"/>
                    </a:lnTo>
                    <a:lnTo>
                      <a:pt x="767" y="837"/>
                    </a:lnTo>
                    <a:lnTo>
                      <a:pt x="766" y="838"/>
                    </a:lnTo>
                    <a:lnTo>
                      <a:pt x="766" y="839"/>
                    </a:lnTo>
                    <a:lnTo>
                      <a:pt x="765" y="840"/>
                    </a:lnTo>
                    <a:lnTo>
                      <a:pt x="765" y="841"/>
                    </a:lnTo>
                    <a:lnTo>
                      <a:pt x="765" y="842"/>
                    </a:lnTo>
                    <a:lnTo>
                      <a:pt x="764" y="842"/>
                    </a:lnTo>
                    <a:lnTo>
                      <a:pt x="764" y="843"/>
                    </a:lnTo>
                    <a:lnTo>
                      <a:pt x="764" y="844"/>
                    </a:lnTo>
                    <a:lnTo>
                      <a:pt x="764" y="845"/>
                    </a:lnTo>
                    <a:lnTo>
                      <a:pt x="763" y="844"/>
                    </a:lnTo>
                    <a:lnTo>
                      <a:pt x="762" y="844"/>
                    </a:lnTo>
                    <a:lnTo>
                      <a:pt x="761" y="844"/>
                    </a:lnTo>
                    <a:lnTo>
                      <a:pt x="761" y="845"/>
                    </a:lnTo>
                    <a:lnTo>
                      <a:pt x="760" y="845"/>
                    </a:lnTo>
                    <a:lnTo>
                      <a:pt x="760" y="846"/>
                    </a:lnTo>
                    <a:lnTo>
                      <a:pt x="759" y="846"/>
                    </a:lnTo>
                    <a:lnTo>
                      <a:pt x="758" y="846"/>
                    </a:lnTo>
                    <a:lnTo>
                      <a:pt x="757" y="845"/>
                    </a:lnTo>
                    <a:lnTo>
                      <a:pt x="756" y="845"/>
                    </a:lnTo>
                    <a:lnTo>
                      <a:pt x="756" y="846"/>
                    </a:lnTo>
                    <a:lnTo>
                      <a:pt x="755" y="847"/>
                    </a:lnTo>
                    <a:lnTo>
                      <a:pt x="755" y="848"/>
                    </a:lnTo>
                    <a:lnTo>
                      <a:pt x="755" y="850"/>
                    </a:lnTo>
                    <a:lnTo>
                      <a:pt x="756" y="851"/>
                    </a:lnTo>
                    <a:lnTo>
                      <a:pt x="757" y="852"/>
                    </a:lnTo>
                    <a:lnTo>
                      <a:pt x="756" y="852"/>
                    </a:lnTo>
                    <a:lnTo>
                      <a:pt x="756" y="853"/>
                    </a:lnTo>
                    <a:lnTo>
                      <a:pt x="755" y="854"/>
                    </a:lnTo>
                    <a:lnTo>
                      <a:pt x="754" y="855"/>
                    </a:lnTo>
                    <a:lnTo>
                      <a:pt x="755" y="855"/>
                    </a:lnTo>
                    <a:lnTo>
                      <a:pt x="755" y="856"/>
                    </a:lnTo>
                    <a:lnTo>
                      <a:pt x="755" y="857"/>
                    </a:lnTo>
                    <a:lnTo>
                      <a:pt x="755" y="858"/>
                    </a:lnTo>
                    <a:lnTo>
                      <a:pt x="755" y="859"/>
                    </a:lnTo>
                    <a:lnTo>
                      <a:pt x="755" y="860"/>
                    </a:lnTo>
                    <a:lnTo>
                      <a:pt x="755" y="862"/>
                    </a:lnTo>
                    <a:lnTo>
                      <a:pt x="756" y="862"/>
                    </a:lnTo>
                    <a:lnTo>
                      <a:pt x="756" y="863"/>
                    </a:lnTo>
                    <a:lnTo>
                      <a:pt x="755" y="864"/>
                    </a:lnTo>
                    <a:lnTo>
                      <a:pt x="754" y="864"/>
                    </a:lnTo>
                    <a:lnTo>
                      <a:pt x="753" y="864"/>
                    </a:lnTo>
                    <a:lnTo>
                      <a:pt x="750" y="866"/>
                    </a:lnTo>
                    <a:lnTo>
                      <a:pt x="749" y="867"/>
                    </a:lnTo>
                    <a:lnTo>
                      <a:pt x="748" y="866"/>
                    </a:lnTo>
                    <a:lnTo>
                      <a:pt x="746" y="866"/>
                    </a:lnTo>
                    <a:lnTo>
                      <a:pt x="745" y="867"/>
                    </a:lnTo>
                    <a:lnTo>
                      <a:pt x="744" y="867"/>
                    </a:lnTo>
                    <a:lnTo>
                      <a:pt x="743" y="867"/>
                    </a:lnTo>
                    <a:lnTo>
                      <a:pt x="742" y="867"/>
                    </a:lnTo>
                    <a:lnTo>
                      <a:pt x="742" y="866"/>
                    </a:lnTo>
                    <a:lnTo>
                      <a:pt x="741" y="866"/>
                    </a:lnTo>
                    <a:lnTo>
                      <a:pt x="743" y="864"/>
                    </a:lnTo>
                    <a:lnTo>
                      <a:pt x="743" y="862"/>
                    </a:lnTo>
                    <a:lnTo>
                      <a:pt x="742" y="862"/>
                    </a:lnTo>
                    <a:lnTo>
                      <a:pt x="741" y="862"/>
                    </a:lnTo>
                    <a:lnTo>
                      <a:pt x="738" y="863"/>
                    </a:lnTo>
                    <a:lnTo>
                      <a:pt x="737" y="863"/>
                    </a:lnTo>
                    <a:lnTo>
                      <a:pt x="735" y="864"/>
                    </a:lnTo>
                    <a:lnTo>
                      <a:pt x="733" y="865"/>
                    </a:lnTo>
                    <a:lnTo>
                      <a:pt x="732" y="866"/>
                    </a:lnTo>
                    <a:lnTo>
                      <a:pt x="731" y="866"/>
                    </a:lnTo>
                    <a:lnTo>
                      <a:pt x="730" y="866"/>
                    </a:lnTo>
                    <a:lnTo>
                      <a:pt x="729" y="866"/>
                    </a:lnTo>
                    <a:lnTo>
                      <a:pt x="728" y="866"/>
                    </a:lnTo>
                    <a:lnTo>
                      <a:pt x="727" y="866"/>
                    </a:lnTo>
                    <a:lnTo>
                      <a:pt x="725" y="866"/>
                    </a:lnTo>
                    <a:lnTo>
                      <a:pt x="724" y="866"/>
                    </a:lnTo>
                    <a:lnTo>
                      <a:pt x="723" y="866"/>
                    </a:lnTo>
                    <a:lnTo>
                      <a:pt x="723" y="867"/>
                    </a:lnTo>
                    <a:lnTo>
                      <a:pt x="722" y="867"/>
                    </a:lnTo>
                    <a:lnTo>
                      <a:pt x="722" y="868"/>
                    </a:lnTo>
                    <a:lnTo>
                      <a:pt x="721" y="869"/>
                    </a:lnTo>
                    <a:lnTo>
                      <a:pt x="720" y="869"/>
                    </a:lnTo>
                    <a:lnTo>
                      <a:pt x="719" y="869"/>
                    </a:lnTo>
                    <a:lnTo>
                      <a:pt x="717" y="868"/>
                    </a:lnTo>
                    <a:lnTo>
                      <a:pt x="716" y="869"/>
                    </a:lnTo>
                    <a:lnTo>
                      <a:pt x="715" y="869"/>
                    </a:lnTo>
                    <a:lnTo>
                      <a:pt x="714" y="869"/>
                    </a:lnTo>
                    <a:lnTo>
                      <a:pt x="714" y="868"/>
                    </a:lnTo>
                    <a:lnTo>
                      <a:pt x="714" y="867"/>
                    </a:lnTo>
                    <a:lnTo>
                      <a:pt x="713" y="867"/>
                    </a:lnTo>
                    <a:lnTo>
                      <a:pt x="712" y="867"/>
                    </a:lnTo>
                    <a:lnTo>
                      <a:pt x="711" y="868"/>
                    </a:lnTo>
                    <a:lnTo>
                      <a:pt x="710" y="869"/>
                    </a:lnTo>
                    <a:lnTo>
                      <a:pt x="709" y="869"/>
                    </a:lnTo>
                    <a:lnTo>
                      <a:pt x="708" y="870"/>
                    </a:lnTo>
                    <a:lnTo>
                      <a:pt x="707" y="868"/>
                    </a:lnTo>
                    <a:lnTo>
                      <a:pt x="706" y="868"/>
                    </a:lnTo>
                    <a:lnTo>
                      <a:pt x="706" y="867"/>
                    </a:lnTo>
                    <a:lnTo>
                      <a:pt x="705" y="867"/>
                    </a:lnTo>
                    <a:lnTo>
                      <a:pt x="703" y="867"/>
                    </a:lnTo>
                    <a:lnTo>
                      <a:pt x="702" y="868"/>
                    </a:lnTo>
                    <a:lnTo>
                      <a:pt x="701" y="868"/>
                    </a:lnTo>
                    <a:lnTo>
                      <a:pt x="700" y="869"/>
                    </a:lnTo>
                    <a:lnTo>
                      <a:pt x="699" y="869"/>
                    </a:lnTo>
                    <a:lnTo>
                      <a:pt x="698" y="870"/>
                    </a:lnTo>
                    <a:lnTo>
                      <a:pt x="698" y="871"/>
                    </a:lnTo>
                    <a:lnTo>
                      <a:pt x="697" y="872"/>
                    </a:lnTo>
                    <a:lnTo>
                      <a:pt x="696" y="872"/>
                    </a:lnTo>
                    <a:lnTo>
                      <a:pt x="696" y="873"/>
                    </a:lnTo>
                    <a:lnTo>
                      <a:pt x="696" y="874"/>
                    </a:lnTo>
                    <a:lnTo>
                      <a:pt x="696" y="875"/>
                    </a:lnTo>
                    <a:lnTo>
                      <a:pt x="695" y="876"/>
                    </a:lnTo>
                    <a:lnTo>
                      <a:pt x="695" y="877"/>
                    </a:lnTo>
                    <a:lnTo>
                      <a:pt x="694" y="878"/>
                    </a:lnTo>
                    <a:lnTo>
                      <a:pt x="694" y="879"/>
                    </a:lnTo>
                    <a:lnTo>
                      <a:pt x="694" y="880"/>
                    </a:lnTo>
                    <a:lnTo>
                      <a:pt x="694" y="881"/>
                    </a:lnTo>
                    <a:lnTo>
                      <a:pt x="695" y="882"/>
                    </a:lnTo>
                    <a:lnTo>
                      <a:pt x="695" y="883"/>
                    </a:lnTo>
                    <a:lnTo>
                      <a:pt x="695" y="884"/>
                    </a:lnTo>
                    <a:lnTo>
                      <a:pt x="696" y="886"/>
                    </a:lnTo>
                    <a:lnTo>
                      <a:pt x="695" y="887"/>
                    </a:lnTo>
                    <a:lnTo>
                      <a:pt x="694" y="888"/>
                    </a:lnTo>
                    <a:lnTo>
                      <a:pt x="694" y="889"/>
                    </a:lnTo>
                    <a:lnTo>
                      <a:pt x="693" y="889"/>
                    </a:lnTo>
                    <a:lnTo>
                      <a:pt x="693" y="890"/>
                    </a:lnTo>
                    <a:lnTo>
                      <a:pt x="693" y="891"/>
                    </a:lnTo>
                    <a:lnTo>
                      <a:pt x="692" y="891"/>
                    </a:lnTo>
                    <a:lnTo>
                      <a:pt x="691" y="891"/>
                    </a:lnTo>
                    <a:lnTo>
                      <a:pt x="690" y="892"/>
                    </a:lnTo>
                    <a:lnTo>
                      <a:pt x="689" y="892"/>
                    </a:lnTo>
                    <a:lnTo>
                      <a:pt x="689" y="893"/>
                    </a:lnTo>
                    <a:lnTo>
                      <a:pt x="689" y="894"/>
                    </a:lnTo>
                    <a:lnTo>
                      <a:pt x="688" y="894"/>
                    </a:lnTo>
                    <a:lnTo>
                      <a:pt x="689" y="895"/>
                    </a:lnTo>
                    <a:lnTo>
                      <a:pt x="688" y="895"/>
                    </a:lnTo>
                    <a:lnTo>
                      <a:pt x="688" y="896"/>
                    </a:lnTo>
                    <a:lnTo>
                      <a:pt x="687" y="897"/>
                    </a:lnTo>
                    <a:lnTo>
                      <a:pt x="686" y="897"/>
                    </a:lnTo>
                    <a:lnTo>
                      <a:pt x="687" y="898"/>
                    </a:lnTo>
                    <a:lnTo>
                      <a:pt x="686" y="898"/>
                    </a:lnTo>
                    <a:lnTo>
                      <a:pt x="686" y="899"/>
                    </a:lnTo>
                    <a:lnTo>
                      <a:pt x="686" y="900"/>
                    </a:lnTo>
                    <a:lnTo>
                      <a:pt x="684" y="900"/>
                    </a:lnTo>
                    <a:lnTo>
                      <a:pt x="683" y="900"/>
                    </a:lnTo>
                    <a:lnTo>
                      <a:pt x="683" y="901"/>
                    </a:lnTo>
                    <a:lnTo>
                      <a:pt x="683" y="902"/>
                    </a:lnTo>
                    <a:lnTo>
                      <a:pt x="682" y="902"/>
                    </a:lnTo>
                    <a:lnTo>
                      <a:pt x="681" y="902"/>
                    </a:lnTo>
                    <a:lnTo>
                      <a:pt x="680" y="903"/>
                    </a:lnTo>
                    <a:lnTo>
                      <a:pt x="679" y="904"/>
                    </a:lnTo>
                    <a:lnTo>
                      <a:pt x="678" y="903"/>
                    </a:lnTo>
                    <a:lnTo>
                      <a:pt x="676" y="902"/>
                    </a:lnTo>
                    <a:lnTo>
                      <a:pt x="675" y="902"/>
                    </a:lnTo>
                    <a:lnTo>
                      <a:pt x="675" y="901"/>
                    </a:lnTo>
                    <a:lnTo>
                      <a:pt x="676" y="899"/>
                    </a:lnTo>
                    <a:lnTo>
                      <a:pt x="674" y="898"/>
                    </a:lnTo>
                    <a:lnTo>
                      <a:pt x="674" y="897"/>
                    </a:lnTo>
                    <a:lnTo>
                      <a:pt x="675" y="897"/>
                    </a:lnTo>
                    <a:lnTo>
                      <a:pt x="675" y="896"/>
                    </a:lnTo>
                    <a:lnTo>
                      <a:pt x="675" y="895"/>
                    </a:lnTo>
                    <a:lnTo>
                      <a:pt x="674" y="894"/>
                    </a:lnTo>
                    <a:lnTo>
                      <a:pt x="673" y="893"/>
                    </a:lnTo>
                    <a:lnTo>
                      <a:pt x="673" y="892"/>
                    </a:lnTo>
                    <a:lnTo>
                      <a:pt x="673" y="891"/>
                    </a:lnTo>
                    <a:lnTo>
                      <a:pt x="672" y="890"/>
                    </a:lnTo>
                    <a:lnTo>
                      <a:pt x="671" y="890"/>
                    </a:lnTo>
                    <a:lnTo>
                      <a:pt x="670" y="889"/>
                    </a:lnTo>
                    <a:lnTo>
                      <a:pt x="668" y="890"/>
                    </a:lnTo>
                    <a:lnTo>
                      <a:pt x="667" y="890"/>
                    </a:lnTo>
                    <a:lnTo>
                      <a:pt x="667" y="891"/>
                    </a:lnTo>
                    <a:lnTo>
                      <a:pt x="666" y="892"/>
                    </a:lnTo>
                    <a:lnTo>
                      <a:pt x="665" y="892"/>
                    </a:lnTo>
                    <a:lnTo>
                      <a:pt x="664" y="893"/>
                    </a:lnTo>
                    <a:lnTo>
                      <a:pt x="663" y="893"/>
                    </a:lnTo>
                    <a:lnTo>
                      <a:pt x="663" y="894"/>
                    </a:lnTo>
                    <a:lnTo>
                      <a:pt x="662" y="894"/>
                    </a:lnTo>
                    <a:lnTo>
                      <a:pt x="660" y="894"/>
                    </a:lnTo>
                    <a:lnTo>
                      <a:pt x="660" y="895"/>
                    </a:lnTo>
                    <a:lnTo>
                      <a:pt x="660" y="896"/>
                    </a:lnTo>
                    <a:lnTo>
                      <a:pt x="659" y="896"/>
                    </a:lnTo>
                    <a:lnTo>
                      <a:pt x="658" y="895"/>
                    </a:lnTo>
                    <a:lnTo>
                      <a:pt x="658" y="894"/>
                    </a:lnTo>
                    <a:lnTo>
                      <a:pt x="657" y="894"/>
                    </a:lnTo>
                    <a:lnTo>
                      <a:pt x="656" y="894"/>
                    </a:lnTo>
                    <a:lnTo>
                      <a:pt x="655" y="894"/>
                    </a:lnTo>
                    <a:lnTo>
                      <a:pt x="655" y="895"/>
                    </a:lnTo>
                    <a:lnTo>
                      <a:pt x="655" y="896"/>
                    </a:lnTo>
                    <a:lnTo>
                      <a:pt x="655" y="898"/>
                    </a:lnTo>
                    <a:lnTo>
                      <a:pt x="655" y="899"/>
                    </a:lnTo>
                    <a:lnTo>
                      <a:pt x="655" y="900"/>
                    </a:lnTo>
                    <a:lnTo>
                      <a:pt x="654" y="901"/>
                    </a:lnTo>
                    <a:lnTo>
                      <a:pt x="655" y="902"/>
                    </a:lnTo>
                    <a:lnTo>
                      <a:pt x="656" y="903"/>
                    </a:lnTo>
                    <a:lnTo>
                      <a:pt x="656" y="904"/>
                    </a:lnTo>
                    <a:lnTo>
                      <a:pt x="656" y="905"/>
                    </a:lnTo>
                    <a:lnTo>
                      <a:pt x="656" y="906"/>
                    </a:lnTo>
                    <a:lnTo>
                      <a:pt x="655" y="906"/>
                    </a:lnTo>
                    <a:lnTo>
                      <a:pt x="654" y="906"/>
                    </a:lnTo>
                    <a:lnTo>
                      <a:pt x="653" y="905"/>
                    </a:lnTo>
                    <a:lnTo>
                      <a:pt x="653" y="906"/>
                    </a:lnTo>
                    <a:lnTo>
                      <a:pt x="652" y="907"/>
                    </a:lnTo>
                    <a:lnTo>
                      <a:pt x="651" y="907"/>
                    </a:lnTo>
                    <a:lnTo>
                      <a:pt x="651" y="906"/>
                    </a:lnTo>
                    <a:lnTo>
                      <a:pt x="651" y="905"/>
                    </a:lnTo>
                    <a:lnTo>
                      <a:pt x="650" y="904"/>
                    </a:lnTo>
                    <a:lnTo>
                      <a:pt x="650" y="905"/>
                    </a:lnTo>
                    <a:lnTo>
                      <a:pt x="649" y="904"/>
                    </a:lnTo>
                    <a:lnTo>
                      <a:pt x="648" y="904"/>
                    </a:lnTo>
                    <a:lnTo>
                      <a:pt x="647" y="903"/>
                    </a:lnTo>
                    <a:lnTo>
                      <a:pt x="646" y="903"/>
                    </a:lnTo>
                    <a:lnTo>
                      <a:pt x="645" y="902"/>
                    </a:lnTo>
                    <a:lnTo>
                      <a:pt x="644" y="902"/>
                    </a:lnTo>
                    <a:lnTo>
                      <a:pt x="643" y="902"/>
                    </a:lnTo>
                    <a:lnTo>
                      <a:pt x="642" y="903"/>
                    </a:lnTo>
                    <a:lnTo>
                      <a:pt x="641" y="903"/>
                    </a:lnTo>
                    <a:lnTo>
                      <a:pt x="640" y="903"/>
                    </a:lnTo>
                    <a:lnTo>
                      <a:pt x="640" y="904"/>
                    </a:lnTo>
                    <a:lnTo>
                      <a:pt x="639" y="905"/>
                    </a:lnTo>
                    <a:lnTo>
                      <a:pt x="638" y="905"/>
                    </a:lnTo>
                    <a:lnTo>
                      <a:pt x="637" y="905"/>
                    </a:lnTo>
                    <a:lnTo>
                      <a:pt x="637" y="906"/>
                    </a:lnTo>
                    <a:lnTo>
                      <a:pt x="637" y="909"/>
                    </a:lnTo>
                    <a:lnTo>
                      <a:pt x="636" y="909"/>
                    </a:lnTo>
                    <a:lnTo>
                      <a:pt x="635" y="911"/>
                    </a:lnTo>
                    <a:lnTo>
                      <a:pt x="634" y="912"/>
                    </a:lnTo>
                    <a:lnTo>
                      <a:pt x="634" y="914"/>
                    </a:lnTo>
                    <a:lnTo>
                      <a:pt x="633" y="914"/>
                    </a:lnTo>
                    <a:lnTo>
                      <a:pt x="632" y="913"/>
                    </a:lnTo>
                    <a:lnTo>
                      <a:pt x="631" y="914"/>
                    </a:lnTo>
                    <a:lnTo>
                      <a:pt x="630" y="914"/>
                    </a:lnTo>
                    <a:lnTo>
                      <a:pt x="630" y="915"/>
                    </a:lnTo>
                    <a:lnTo>
                      <a:pt x="629" y="916"/>
                    </a:lnTo>
                    <a:lnTo>
                      <a:pt x="628" y="916"/>
                    </a:lnTo>
                    <a:lnTo>
                      <a:pt x="628" y="915"/>
                    </a:lnTo>
                    <a:lnTo>
                      <a:pt x="627" y="915"/>
                    </a:lnTo>
                    <a:lnTo>
                      <a:pt x="627" y="914"/>
                    </a:lnTo>
                    <a:lnTo>
                      <a:pt x="626" y="914"/>
                    </a:lnTo>
                    <a:lnTo>
                      <a:pt x="626" y="913"/>
                    </a:lnTo>
                    <a:lnTo>
                      <a:pt x="626" y="912"/>
                    </a:lnTo>
                    <a:lnTo>
                      <a:pt x="625" y="912"/>
                    </a:lnTo>
                    <a:lnTo>
                      <a:pt x="624" y="912"/>
                    </a:lnTo>
                    <a:lnTo>
                      <a:pt x="624" y="911"/>
                    </a:lnTo>
                    <a:lnTo>
                      <a:pt x="624" y="910"/>
                    </a:lnTo>
                    <a:lnTo>
                      <a:pt x="623" y="910"/>
                    </a:lnTo>
                    <a:lnTo>
                      <a:pt x="622" y="909"/>
                    </a:lnTo>
                    <a:lnTo>
                      <a:pt x="621" y="908"/>
                    </a:lnTo>
                    <a:lnTo>
                      <a:pt x="620" y="909"/>
                    </a:lnTo>
                    <a:lnTo>
                      <a:pt x="619" y="909"/>
                    </a:lnTo>
                    <a:lnTo>
                      <a:pt x="619" y="908"/>
                    </a:lnTo>
                    <a:lnTo>
                      <a:pt x="618" y="907"/>
                    </a:lnTo>
                    <a:lnTo>
                      <a:pt x="618" y="906"/>
                    </a:lnTo>
                    <a:lnTo>
                      <a:pt x="617" y="905"/>
                    </a:lnTo>
                    <a:lnTo>
                      <a:pt x="616" y="904"/>
                    </a:lnTo>
                    <a:lnTo>
                      <a:pt x="615" y="904"/>
                    </a:lnTo>
                    <a:lnTo>
                      <a:pt x="615" y="903"/>
                    </a:lnTo>
                    <a:lnTo>
                      <a:pt x="614" y="903"/>
                    </a:lnTo>
                    <a:lnTo>
                      <a:pt x="613" y="903"/>
                    </a:lnTo>
                    <a:lnTo>
                      <a:pt x="613" y="902"/>
                    </a:lnTo>
                    <a:lnTo>
                      <a:pt x="612" y="902"/>
                    </a:lnTo>
                    <a:lnTo>
                      <a:pt x="610" y="902"/>
                    </a:lnTo>
                    <a:lnTo>
                      <a:pt x="609" y="902"/>
                    </a:lnTo>
                    <a:lnTo>
                      <a:pt x="609" y="903"/>
                    </a:lnTo>
                    <a:lnTo>
                      <a:pt x="608" y="903"/>
                    </a:lnTo>
                    <a:lnTo>
                      <a:pt x="607" y="903"/>
                    </a:lnTo>
                    <a:lnTo>
                      <a:pt x="605" y="903"/>
                    </a:lnTo>
                    <a:lnTo>
                      <a:pt x="604" y="903"/>
                    </a:lnTo>
                    <a:lnTo>
                      <a:pt x="603" y="903"/>
                    </a:lnTo>
                    <a:lnTo>
                      <a:pt x="602" y="903"/>
                    </a:lnTo>
                    <a:lnTo>
                      <a:pt x="600" y="904"/>
                    </a:lnTo>
                    <a:lnTo>
                      <a:pt x="599" y="905"/>
                    </a:lnTo>
                    <a:lnTo>
                      <a:pt x="598" y="905"/>
                    </a:lnTo>
                    <a:lnTo>
                      <a:pt x="597" y="904"/>
                    </a:lnTo>
                    <a:lnTo>
                      <a:pt x="596" y="904"/>
                    </a:lnTo>
                    <a:lnTo>
                      <a:pt x="595" y="904"/>
                    </a:lnTo>
                    <a:lnTo>
                      <a:pt x="594" y="904"/>
                    </a:lnTo>
                    <a:lnTo>
                      <a:pt x="594" y="905"/>
                    </a:lnTo>
                    <a:lnTo>
                      <a:pt x="593" y="905"/>
                    </a:lnTo>
                    <a:lnTo>
                      <a:pt x="592" y="903"/>
                    </a:lnTo>
                    <a:lnTo>
                      <a:pt x="591" y="903"/>
                    </a:lnTo>
                    <a:lnTo>
                      <a:pt x="589" y="904"/>
                    </a:lnTo>
                    <a:lnTo>
                      <a:pt x="590" y="904"/>
                    </a:lnTo>
                    <a:lnTo>
                      <a:pt x="590" y="905"/>
                    </a:lnTo>
                    <a:lnTo>
                      <a:pt x="589" y="905"/>
                    </a:lnTo>
                    <a:lnTo>
                      <a:pt x="588" y="906"/>
                    </a:lnTo>
                    <a:lnTo>
                      <a:pt x="588" y="905"/>
                    </a:lnTo>
                    <a:lnTo>
                      <a:pt x="587" y="904"/>
                    </a:lnTo>
                    <a:lnTo>
                      <a:pt x="586" y="905"/>
                    </a:lnTo>
                    <a:lnTo>
                      <a:pt x="585" y="904"/>
                    </a:lnTo>
                    <a:lnTo>
                      <a:pt x="584" y="904"/>
                    </a:lnTo>
                    <a:lnTo>
                      <a:pt x="584" y="905"/>
                    </a:lnTo>
                    <a:lnTo>
                      <a:pt x="583" y="905"/>
                    </a:lnTo>
                    <a:lnTo>
                      <a:pt x="583" y="904"/>
                    </a:lnTo>
                    <a:lnTo>
                      <a:pt x="581" y="904"/>
                    </a:lnTo>
                    <a:lnTo>
                      <a:pt x="580" y="903"/>
                    </a:lnTo>
                    <a:lnTo>
                      <a:pt x="580" y="904"/>
                    </a:lnTo>
                    <a:lnTo>
                      <a:pt x="580" y="905"/>
                    </a:lnTo>
                    <a:lnTo>
                      <a:pt x="581" y="905"/>
                    </a:lnTo>
                    <a:lnTo>
                      <a:pt x="581" y="906"/>
                    </a:lnTo>
                    <a:lnTo>
                      <a:pt x="582" y="907"/>
                    </a:lnTo>
                    <a:lnTo>
                      <a:pt x="582" y="908"/>
                    </a:lnTo>
                    <a:lnTo>
                      <a:pt x="582" y="909"/>
                    </a:lnTo>
                    <a:lnTo>
                      <a:pt x="582" y="911"/>
                    </a:lnTo>
                    <a:lnTo>
                      <a:pt x="581" y="912"/>
                    </a:lnTo>
                    <a:lnTo>
                      <a:pt x="580" y="912"/>
                    </a:lnTo>
                    <a:lnTo>
                      <a:pt x="579" y="913"/>
                    </a:lnTo>
                    <a:lnTo>
                      <a:pt x="579" y="914"/>
                    </a:lnTo>
                    <a:lnTo>
                      <a:pt x="578" y="915"/>
                    </a:lnTo>
                    <a:lnTo>
                      <a:pt x="577" y="916"/>
                    </a:lnTo>
                    <a:lnTo>
                      <a:pt x="576" y="917"/>
                    </a:lnTo>
                    <a:lnTo>
                      <a:pt x="575" y="918"/>
                    </a:lnTo>
                    <a:lnTo>
                      <a:pt x="574" y="919"/>
                    </a:lnTo>
                    <a:lnTo>
                      <a:pt x="574" y="920"/>
                    </a:lnTo>
                    <a:lnTo>
                      <a:pt x="574" y="921"/>
                    </a:lnTo>
                    <a:lnTo>
                      <a:pt x="572" y="922"/>
                    </a:lnTo>
                    <a:lnTo>
                      <a:pt x="571" y="922"/>
                    </a:lnTo>
                    <a:lnTo>
                      <a:pt x="570" y="923"/>
                    </a:lnTo>
                    <a:lnTo>
                      <a:pt x="569" y="924"/>
                    </a:lnTo>
                    <a:lnTo>
                      <a:pt x="568" y="924"/>
                    </a:lnTo>
                    <a:lnTo>
                      <a:pt x="567" y="925"/>
                    </a:lnTo>
                    <a:lnTo>
                      <a:pt x="567" y="924"/>
                    </a:lnTo>
                    <a:lnTo>
                      <a:pt x="566" y="924"/>
                    </a:lnTo>
                    <a:lnTo>
                      <a:pt x="565" y="924"/>
                    </a:lnTo>
                    <a:lnTo>
                      <a:pt x="565" y="925"/>
                    </a:lnTo>
                    <a:lnTo>
                      <a:pt x="564" y="925"/>
                    </a:lnTo>
                    <a:lnTo>
                      <a:pt x="562" y="927"/>
                    </a:lnTo>
                    <a:lnTo>
                      <a:pt x="561" y="927"/>
                    </a:lnTo>
                    <a:lnTo>
                      <a:pt x="560" y="928"/>
                    </a:lnTo>
                    <a:lnTo>
                      <a:pt x="559" y="928"/>
                    </a:lnTo>
                    <a:lnTo>
                      <a:pt x="559" y="929"/>
                    </a:lnTo>
                    <a:lnTo>
                      <a:pt x="559" y="930"/>
                    </a:lnTo>
                    <a:lnTo>
                      <a:pt x="558" y="930"/>
                    </a:lnTo>
                    <a:lnTo>
                      <a:pt x="558" y="931"/>
                    </a:lnTo>
                    <a:lnTo>
                      <a:pt x="557" y="931"/>
                    </a:lnTo>
                    <a:lnTo>
                      <a:pt x="556" y="931"/>
                    </a:lnTo>
                    <a:lnTo>
                      <a:pt x="555" y="932"/>
                    </a:lnTo>
                    <a:lnTo>
                      <a:pt x="554" y="932"/>
                    </a:lnTo>
                    <a:lnTo>
                      <a:pt x="553" y="932"/>
                    </a:lnTo>
                    <a:lnTo>
                      <a:pt x="553" y="931"/>
                    </a:lnTo>
                    <a:lnTo>
                      <a:pt x="552" y="932"/>
                    </a:lnTo>
                    <a:lnTo>
                      <a:pt x="552" y="933"/>
                    </a:lnTo>
                    <a:lnTo>
                      <a:pt x="552" y="934"/>
                    </a:lnTo>
                    <a:lnTo>
                      <a:pt x="552" y="935"/>
                    </a:lnTo>
                    <a:lnTo>
                      <a:pt x="551" y="935"/>
                    </a:lnTo>
                    <a:lnTo>
                      <a:pt x="550" y="936"/>
                    </a:lnTo>
                    <a:lnTo>
                      <a:pt x="527" y="927"/>
                    </a:lnTo>
                    <a:lnTo>
                      <a:pt x="525" y="926"/>
                    </a:lnTo>
                    <a:lnTo>
                      <a:pt x="510" y="921"/>
                    </a:lnTo>
                    <a:lnTo>
                      <a:pt x="509" y="921"/>
                    </a:lnTo>
                    <a:lnTo>
                      <a:pt x="462" y="902"/>
                    </a:lnTo>
                    <a:lnTo>
                      <a:pt x="442" y="895"/>
                    </a:lnTo>
                    <a:lnTo>
                      <a:pt x="399" y="879"/>
                    </a:lnTo>
                    <a:lnTo>
                      <a:pt x="378" y="870"/>
                    </a:lnTo>
                    <a:lnTo>
                      <a:pt x="344" y="854"/>
                    </a:lnTo>
                    <a:lnTo>
                      <a:pt x="335" y="849"/>
                    </a:lnTo>
                    <a:lnTo>
                      <a:pt x="318" y="841"/>
                    </a:lnTo>
                    <a:lnTo>
                      <a:pt x="270" y="818"/>
                    </a:lnTo>
                    <a:lnTo>
                      <a:pt x="260" y="817"/>
                    </a:lnTo>
                    <a:lnTo>
                      <a:pt x="254" y="816"/>
                    </a:lnTo>
                    <a:lnTo>
                      <a:pt x="219" y="810"/>
                    </a:lnTo>
                    <a:lnTo>
                      <a:pt x="202" y="807"/>
                    </a:lnTo>
                    <a:lnTo>
                      <a:pt x="182" y="804"/>
                    </a:lnTo>
                    <a:lnTo>
                      <a:pt x="181" y="803"/>
                    </a:lnTo>
                    <a:lnTo>
                      <a:pt x="142" y="797"/>
                    </a:lnTo>
                    <a:lnTo>
                      <a:pt x="129" y="795"/>
                    </a:lnTo>
                    <a:lnTo>
                      <a:pt x="91" y="789"/>
                    </a:lnTo>
                    <a:lnTo>
                      <a:pt x="74" y="782"/>
                    </a:lnTo>
                    <a:lnTo>
                      <a:pt x="5" y="757"/>
                    </a:lnTo>
                    <a:lnTo>
                      <a:pt x="0" y="755"/>
                    </a:lnTo>
                    <a:lnTo>
                      <a:pt x="1" y="754"/>
                    </a:lnTo>
                    <a:lnTo>
                      <a:pt x="2" y="753"/>
                    </a:lnTo>
                    <a:lnTo>
                      <a:pt x="2" y="752"/>
                    </a:lnTo>
                    <a:lnTo>
                      <a:pt x="3" y="752"/>
                    </a:lnTo>
                    <a:lnTo>
                      <a:pt x="4" y="750"/>
                    </a:lnTo>
                    <a:lnTo>
                      <a:pt x="5" y="749"/>
                    </a:lnTo>
                    <a:lnTo>
                      <a:pt x="6" y="747"/>
                    </a:lnTo>
                    <a:lnTo>
                      <a:pt x="6" y="746"/>
                    </a:lnTo>
                    <a:lnTo>
                      <a:pt x="5" y="746"/>
                    </a:lnTo>
                    <a:lnTo>
                      <a:pt x="5" y="745"/>
                    </a:lnTo>
                    <a:lnTo>
                      <a:pt x="5" y="744"/>
                    </a:lnTo>
                    <a:lnTo>
                      <a:pt x="4" y="743"/>
                    </a:lnTo>
                    <a:lnTo>
                      <a:pt x="3" y="741"/>
                    </a:lnTo>
                    <a:lnTo>
                      <a:pt x="3" y="740"/>
                    </a:lnTo>
                    <a:lnTo>
                      <a:pt x="4" y="740"/>
                    </a:lnTo>
                    <a:lnTo>
                      <a:pt x="4" y="739"/>
                    </a:lnTo>
                    <a:lnTo>
                      <a:pt x="5" y="738"/>
                    </a:lnTo>
                    <a:lnTo>
                      <a:pt x="6" y="737"/>
                    </a:lnTo>
                    <a:lnTo>
                      <a:pt x="6" y="735"/>
                    </a:lnTo>
                    <a:lnTo>
                      <a:pt x="6" y="734"/>
                    </a:lnTo>
                    <a:lnTo>
                      <a:pt x="7" y="733"/>
                    </a:lnTo>
                    <a:lnTo>
                      <a:pt x="8" y="733"/>
                    </a:lnTo>
                    <a:lnTo>
                      <a:pt x="8" y="732"/>
                    </a:lnTo>
                    <a:lnTo>
                      <a:pt x="9" y="731"/>
                    </a:lnTo>
                    <a:lnTo>
                      <a:pt x="9" y="730"/>
                    </a:lnTo>
                    <a:lnTo>
                      <a:pt x="10" y="730"/>
                    </a:lnTo>
                    <a:lnTo>
                      <a:pt x="11" y="728"/>
                    </a:lnTo>
                    <a:lnTo>
                      <a:pt x="11" y="727"/>
                    </a:lnTo>
                    <a:lnTo>
                      <a:pt x="13" y="726"/>
                    </a:lnTo>
                    <a:lnTo>
                      <a:pt x="13" y="725"/>
                    </a:lnTo>
                    <a:lnTo>
                      <a:pt x="14" y="725"/>
                    </a:lnTo>
                    <a:lnTo>
                      <a:pt x="15" y="724"/>
                    </a:lnTo>
                    <a:lnTo>
                      <a:pt x="16" y="723"/>
                    </a:lnTo>
                    <a:lnTo>
                      <a:pt x="18" y="723"/>
                    </a:lnTo>
                    <a:lnTo>
                      <a:pt x="18" y="722"/>
                    </a:lnTo>
                    <a:lnTo>
                      <a:pt x="19" y="721"/>
                    </a:lnTo>
                    <a:lnTo>
                      <a:pt x="20" y="721"/>
                    </a:lnTo>
                    <a:lnTo>
                      <a:pt x="20" y="720"/>
                    </a:lnTo>
                    <a:lnTo>
                      <a:pt x="21" y="720"/>
                    </a:lnTo>
                    <a:lnTo>
                      <a:pt x="21" y="719"/>
                    </a:lnTo>
                    <a:lnTo>
                      <a:pt x="22" y="719"/>
                    </a:lnTo>
                    <a:lnTo>
                      <a:pt x="23" y="719"/>
                    </a:lnTo>
                    <a:lnTo>
                      <a:pt x="24" y="719"/>
                    </a:lnTo>
                    <a:lnTo>
                      <a:pt x="24" y="718"/>
                    </a:lnTo>
                    <a:lnTo>
                      <a:pt x="25" y="718"/>
                    </a:lnTo>
                    <a:lnTo>
                      <a:pt x="27" y="717"/>
                    </a:lnTo>
                    <a:lnTo>
                      <a:pt x="28" y="717"/>
                    </a:lnTo>
                    <a:lnTo>
                      <a:pt x="28" y="716"/>
                    </a:lnTo>
                    <a:lnTo>
                      <a:pt x="29" y="716"/>
                    </a:lnTo>
                    <a:lnTo>
                      <a:pt x="30" y="716"/>
                    </a:lnTo>
                    <a:lnTo>
                      <a:pt x="31" y="715"/>
                    </a:lnTo>
                    <a:lnTo>
                      <a:pt x="31" y="714"/>
                    </a:lnTo>
                    <a:lnTo>
                      <a:pt x="32" y="713"/>
                    </a:lnTo>
                    <a:lnTo>
                      <a:pt x="33" y="713"/>
                    </a:lnTo>
                    <a:lnTo>
                      <a:pt x="33" y="712"/>
                    </a:lnTo>
                    <a:lnTo>
                      <a:pt x="34" y="712"/>
                    </a:lnTo>
                    <a:lnTo>
                      <a:pt x="35" y="712"/>
                    </a:lnTo>
                    <a:lnTo>
                      <a:pt x="36" y="712"/>
                    </a:lnTo>
                    <a:lnTo>
                      <a:pt x="37" y="712"/>
                    </a:lnTo>
                    <a:lnTo>
                      <a:pt x="38" y="712"/>
                    </a:lnTo>
                    <a:lnTo>
                      <a:pt x="38" y="711"/>
                    </a:lnTo>
                    <a:lnTo>
                      <a:pt x="39" y="711"/>
                    </a:lnTo>
                    <a:lnTo>
                      <a:pt x="40" y="711"/>
                    </a:lnTo>
                    <a:lnTo>
                      <a:pt x="41" y="711"/>
                    </a:lnTo>
                    <a:lnTo>
                      <a:pt x="42" y="711"/>
                    </a:lnTo>
                    <a:lnTo>
                      <a:pt x="43" y="710"/>
                    </a:lnTo>
                    <a:lnTo>
                      <a:pt x="43" y="709"/>
                    </a:lnTo>
                    <a:lnTo>
                      <a:pt x="44" y="710"/>
                    </a:lnTo>
                    <a:lnTo>
                      <a:pt x="45" y="710"/>
                    </a:lnTo>
                    <a:lnTo>
                      <a:pt x="45" y="709"/>
                    </a:lnTo>
                    <a:lnTo>
                      <a:pt x="45" y="708"/>
                    </a:lnTo>
                    <a:lnTo>
                      <a:pt x="45" y="707"/>
                    </a:lnTo>
                    <a:lnTo>
                      <a:pt x="46" y="707"/>
                    </a:lnTo>
                    <a:lnTo>
                      <a:pt x="47" y="707"/>
                    </a:lnTo>
                    <a:lnTo>
                      <a:pt x="46" y="706"/>
                    </a:lnTo>
                    <a:lnTo>
                      <a:pt x="47" y="705"/>
                    </a:lnTo>
                    <a:lnTo>
                      <a:pt x="48" y="706"/>
                    </a:lnTo>
                    <a:lnTo>
                      <a:pt x="48" y="705"/>
                    </a:lnTo>
                    <a:lnTo>
                      <a:pt x="49" y="705"/>
                    </a:lnTo>
                    <a:lnTo>
                      <a:pt x="50" y="704"/>
                    </a:lnTo>
                    <a:lnTo>
                      <a:pt x="50" y="703"/>
                    </a:lnTo>
                    <a:lnTo>
                      <a:pt x="50" y="702"/>
                    </a:lnTo>
                    <a:lnTo>
                      <a:pt x="50" y="701"/>
                    </a:lnTo>
                    <a:lnTo>
                      <a:pt x="51" y="701"/>
                    </a:lnTo>
                    <a:lnTo>
                      <a:pt x="51" y="700"/>
                    </a:lnTo>
                    <a:lnTo>
                      <a:pt x="51" y="699"/>
                    </a:lnTo>
                    <a:lnTo>
                      <a:pt x="51" y="698"/>
                    </a:lnTo>
                    <a:lnTo>
                      <a:pt x="52" y="697"/>
                    </a:lnTo>
                    <a:lnTo>
                      <a:pt x="52" y="696"/>
                    </a:lnTo>
                    <a:lnTo>
                      <a:pt x="51" y="695"/>
                    </a:lnTo>
                    <a:lnTo>
                      <a:pt x="50" y="695"/>
                    </a:lnTo>
                    <a:lnTo>
                      <a:pt x="50" y="694"/>
                    </a:lnTo>
                    <a:lnTo>
                      <a:pt x="49" y="693"/>
                    </a:lnTo>
                    <a:lnTo>
                      <a:pt x="49" y="692"/>
                    </a:lnTo>
                    <a:lnTo>
                      <a:pt x="49" y="691"/>
                    </a:lnTo>
                    <a:lnTo>
                      <a:pt x="49" y="690"/>
                    </a:lnTo>
                    <a:lnTo>
                      <a:pt x="48" y="690"/>
                    </a:lnTo>
                    <a:lnTo>
                      <a:pt x="48" y="689"/>
                    </a:lnTo>
                    <a:lnTo>
                      <a:pt x="48" y="688"/>
                    </a:lnTo>
                    <a:lnTo>
                      <a:pt x="47" y="687"/>
                    </a:lnTo>
                    <a:lnTo>
                      <a:pt x="47" y="686"/>
                    </a:lnTo>
                    <a:lnTo>
                      <a:pt x="46" y="686"/>
                    </a:lnTo>
                    <a:lnTo>
                      <a:pt x="46" y="685"/>
                    </a:lnTo>
                    <a:lnTo>
                      <a:pt x="45" y="685"/>
                    </a:lnTo>
                    <a:lnTo>
                      <a:pt x="45" y="684"/>
                    </a:lnTo>
                    <a:lnTo>
                      <a:pt x="44" y="684"/>
                    </a:lnTo>
                    <a:lnTo>
                      <a:pt x="44" y="683"/>
                    </a:lnTo>
                    <a:lnTo>
                      <a:pt x="43" y="683"/>
                    </a:lnTo>
                    <a:lnTo>
                      <a:pt x="43" y="682"/>
                    </a:lnTo>
                    <a:lnTo>
                      <a:pt x="43" y="681"/>
                    </a:lnTo>
                    <a:lnTo>
                      <a:pt x="43" y="680"/>
                    </a:lnTo>
                    <a:lnTo>
                      <a:pt x="43" y="679"/>
                    </a:lnTo>
                    <a:lnTo>
                      <a:pt x="41" y="678"/>
                    </a:lnTo>
                    <a:lnTo>
                      <a:pt x="40" y="677"/>
                    </a:lnTo>
                    <a:lnTo>
                      <a:pt x="40" y="676"/>
                    </a:lnTo>
                    <a:lnTo>
                      <a:pt x="40" y="675"/>
                    </a:lnTo>
                    <a:lnTo>
                      <a:pt x="40" y="674"/>
                    </a:lnTo>
                    <a:lnTo>
                      <a:pt x="40" y="673"/>
                    </a:lnTo>
                    <a:lnTo>
                      <a:pt x="41" y="672"/>
                    </a:lnTo>
                    <a:lnTo>
                      <a:pt x="41" y="671"/>
                    </a:lnTo>
                    <a:lnTo>
                      <a:pt x="41" y="669"/>
                    </a:lnTo>
                    <a:lnTo>
                      <a:pt x="41" y="668"/>
                    </a:lnTo>
                    <a:lnTo>
                      <a:pt x="42" y="667"/>
                    </a:lnTo>
                    <a:lnTo>
                      <a:pt x="42" y="666"/>
                    </a:lnTo>
                    <a:lnTo>
                      <a:pt x="43" y="665"/>
                    </a:lnTo>
                    <a:lnTo>
                      <a:pt x="44" y="665"/>
                    </a:lnTo>
                    <a:lnTo>
                      <a:pt x="44" y="664"/>
                    </a:lnTo>
                    <a:lnTo>
                      <a:pt x="45" y="663"/>
                    </a:lnTo>
                    <a:lnTo>
                      <a:pt x="45" y="662"/>
                    </a:lnTo>
                    <a:lnTo>
                      <a:pt x="44" y="661"/>
                    </a:lnTo>
                    <a:lnTo>
                      <a:pt x="45" y="661"/>
                    </a:lnTo>
                    <a:lnTo>
                      <a:pt x="44" y="660"/>
                    </a:lnTo>
                    <a:lnTo>
                      <a:pt x="45" y="660"/>
                    </a:lnTo>
                    <a:lnTo>
                      <a:pt x="45" y="659"/>
                    </a:lnTo>
                    <a:lnTo>
                      <a:pt x="45" y="658"/>
                    </a:lnTo>
                    <a:lnTo>
                      <a:pt x="46" y="658"/>
                    </a:lnTo>
                    <a:lnTo>
                      <a:pt x="45" y="657"/>
                    </a:lnTo>
                    <a:lnTo>
                      <a:pt x="45" y="656"/>
                    </a:lnTo>
                    <a:lnTo>
                      <a:pt x="47" y="656"/>
                    </a:lnTo>
                    <a:lnTo>
                      <a:pt x="46" y="655"/>
                    </a:lnTo>
                    <a:lnTo>
                      <a:pt x="47" y="654"/>
                    </a:lnTo>
                    <a:lnTo>
                      <a:pt x="48" y="654"/>
                    </a:lnTo>
                    <a:lnTo>
                      <a:pt x="49" y="653"/>
                    </a:lnTo>
                    <a:lnTo>
                      <a:pt x="50" y="653"/>
                    </a:lnTo>
                    <a:lnTo>
                      <a:pt x="50" y="652"/>
                    </a:lnTo>
                    <a:lnTo>
                      <a:pt x="50" y="651"/>
                    </a:lnTo>
                    <a:lnTo>
                      <a:pt x="51" y="651"/>
                    </a:lnTo>
                    <a:lnTo>
                      <a:pt x="51" y="650"/>
                    </a:lnTo>
                    <a:lnTo>
                      <a:pt x="52" y="649"/>
                    </a:lnTo>
                    <a:lnTo>
                      <a:pt x="53" y="648"/>
                    </a:lnTo>
                    <a:lnTo>
                      <a:pt x="54" y="648"/>
                    </a:lnTo>
                    <a:lnTo>
                      <a:pt x="54" y="647"/>
                    </a:lnTo>
                    <a:lnTo>
                      <a:pt x="54" y="646"/>
                    </a:lnTo>
                    <a:lnTo>
                      <a:pt x="55" y="646"/>
                    </a:lnTo>
                    <a:lnTo>
                      <a:pt x="55" y="645"/>
                    </a:lnTo>
                    <a:lnTo>
                      <a:pt x="56" y="645"/>
                    </a:lnTo>
                    <a:lnTo>
                      <a:pt x="56" y="644"/>
                    </a:lnTo>
                    <a:lnTo>
                      <a:pt x="57" y="644"/>
                    </a:lnTo>
                    <a:lnTo>
                      <a:pt x="57" y="643"/>
                    </a:lnTo>
                    <a:lnTo>
                      <a:pt x="58" y="643"/>
                    </a:lnTo>
                    <a:lnTo>
                      <a:pt x="58" y="642"/>
                    </a:lnTo>
                    <a:lnTo>
                      <a:pt x="58" y="641"/>
                    </a:lnTo>
                    <a:lnTo>
                      <a:pt x="59" y="641"/>
                    </a:lnTo>
                    <a:lnTo>
                      <a:pt x="59" y="640"/>
                    </a:lnTo>
                    <a:lnTo>
                      <a:pt x="59" y="639"/>
                    </a:lnTo>
                    <a:lnTo>
                      <a:pt x="59" y="638"/>
                    </a:lnTo>
                    <a:lnTo>
                      <a:pt x="60" y="638"/>
                    </a:lnTo>
                    <a:lnTo>
                      <a:pt x="60" y="637"/>
                    </a:lnTo>
                    <a:lnTo>
                      <a:pt x="61" y="638"/>
                    </a:lnTo>
                    <a:lnTo>
                      <a:pt x="61" y="637"/>
                    </a:lnTo>
                    <a:lnTo>
                      <a:pt x="61" y="636"/>
                    </a:lnTo>
                    <a:lnTo>
                      <a:pt x="61" y="635"/>
                    </a:lnTo>
                    <a:lnTo>
                      <a:pt x="60" y="635"/>
                    </a:lnTo>
                    <a:lnTo>
                      <a:pt x="60" y="633"/>
                    </a:lnTo>
                    <a:lnTo>
                      <a:pt x="60" y="632"/>
                    </a:lnTo>
                    <a:lnTo>
                      <a:pt x="62" y="631"/>
                    </a:lnTo>
                    <a:lnTo>
                      <a:pt x="61" y="631"/>
                    </a:lnTo>
                    <a:lnTo>
                      <a:pt x="62" y="630"/>
                    </a:lnTo>
                    <a:lnTo>
                      <a:pt x="61" y="629"/>
                    </a:lnTo>
                    <a:lnTo>
                      <a:pt x="61" y="628"/>
                    </a:lnTo>
                    <a:lnTo>
                      <a:pt x="61" y="627"/>
                    </a:lnTo>
                    <a:lnTo>
                      <a:pt x="61" y="626"/>
                    </a:lnTo>
                    <a:lnTo>
                      <a:pt x="60" y="625"/>
                    </a:lnTo>
                    <a:lnTo>
                      <a:pt x="61" y="624"/>
                    </a:lnTo>
                    <a:lnTo>
                      <a:pt x="61" y="623"/>
                    </a:lnTo>
                    <a:lnTo>
                      <a:pt x="61" y="622"/>
                    </a:lnTo>
                    <a:lnTo>
                      <a:pt x="62" y="621"/>
                    </a:lnTo>
                    <a:lnTo>
                      <a:pt x="61" y="621"/>
                    </a:lnTo>
                    <a:lnTo>
                      <a:pt x="62" y="620"/>
                    </a:lnTo>
                    <a:lnTo>
                      <a:pt x="63" y="619"/>
                    </a:lnTo>
                    <a:lnTo>
                      <a:pt x="63" y="618"/>
                    </a:lnTo>
                    <a:lnTo>
                      <a:pt x="63" y="617"/>
                    </a:lnTo>
                    <a:lnTo>
                      <a:pt x="64" y="616"/>
                    </a:lnTo>
                    <a:lnTo>
                      <a:pt x="63" y="616"/>
                    </a:lnTo>
                    <a:lnTo>
                      <a:pt x="64" y="615"/>
                    </a:lnTo>
                    <a:lnTo>
                      <a:pt x="65" y="615"/>
                    </a:lnTo>
                    <a:lnTo>
                      <a:pt x="64" y="614"/>
                    </a:lnTo>
                    <a:lnTo>
                      <a:pt x="65" y="613"/>
                    </a:lnTo>
                    <a:lnTo>
                      <a:pt x="65" y="612"/>
                    </a:lnTo>
                    <a:lnTo>
                      <a:pt x="66" y="611"/>
                    </a:lnTo>
                    <a:lnTo>
                      <a:pt x="66" y="610"/>
                    </a:lnTo>
                    <a:lnTo>
                      <a:pt x="67" y="610"/>
                    </a:lnTo>
                    <a:lnTo>
                      <a:pt x="67" y="609"/>
                    </a:lnTo>
                    <a:lnTo>
                      <a:pt x="67" y="608"/>
                    </a:lnTo>
                    <a:lnTo>
                      <a:pt x="68" y="607"/>
                    </a:lnTo>
                    <a:lnTo>
                      <a:pt x="67" y="606"/>
                    </a:lnTo>
                    <a:lnTo>
                      <a:pt x="67" y="605"/>
                    </a:lnTo>
                    <a:lnTo>
                      <a:pt x="68" y="604"/>
                    </a:lnTo>
                    <a:lnTo>
                      <a:pt x="67" y="604"/>
                    </a:lnTo>
                    <a:lnTo>
                      <a:pt x="68" y="602"/>
                    </a:lnTo>
                    <a:lnTo>
                      <a:pt x="67" y="602"/>
                    </a:lnTo>
                    <a:lnTo>
                      <a:pt x="67" y="601"/>
                    </a:lnTo>
                    <a:lnTo>
                      <a:pt x="66" y="600"/>
                    </a:lnTo>
                    <a:lnTo>
                      <a:pt x="66" y="599"/>
                    </a:lnTo>
                    <a:lnTo>
                      <a:pt x="66" y="598"/>
                    </a:lnTo>
                    <a:lnTo>
                      <a:pt x="67" y="598"/>
                    </a:lnTo>
                    <a:lnTo>
                      <a:pt x="68" y="597"/>
                    </a:lnTo>
                    <a:lnTo>
                      <a:pt x="69" y="597"/>
                    </a:lnTo>
                    <a:lnTo>
                      <a:pt x="70" y="597"/>
                    </a:lnTo>
                    <a:lnTo>
                      <a:pt x="71" y="596"/>
                    </a:lnTo>
                    <a:lnTo>
                      <a:pt x="71" y="594"/>
                    </a:lnTo>
                    <a:lnTo>
                      <a:pt x="72" y="594"/>
                    </a:lnTo>
                    <a:lnTo>
                      <a:pt x="73" y="594"/>
                    </a:lnTo>
                    <a:lnTo>
                      <a:pt x="74" y="594"/>
                    </a:lnTo>
                    <a:lnTo>
                      <a:pt x="74" y="593"/>
                    </a:lnTo>
                    <a:lnTo>
                      <a:pt x="75" y="593"/>
                    </a:lnTo>
                    <a:lnTo>
                      <a:pt x="75" y="592"/>
                    </a:lnTo>
                    <a:lnTo>
                      <a:pt x="76" y="591"/>
                    </a:lnTo>
                    <a:lnTo>
                      <a:pt x="77" y="592"/>
                    </a:lnTo>
                    <a:lnTo>
                      <a:pt x="77" y="591"/>
                    </a:lnTo>
                    <a:lnTo>
                      <a:pt x="78" y="591"/>
                    </a:lnTo>
                    <a:lnTo>
                      <a:pt x="77" y="591"/>
                    </a:lnTo>
                    <a:lnTo>
                      <a:pt x="77" y="590"/>
                    </a:lnTo>
                    <a:lnTo>
                      <a:pt x="78" y="590"/>
                    </a:lnTo>
                    <a:lnTo>
                      <a:pt x="78" y="589"/>
                    </a:lnTo>
                    <a:lnTo>
                      <a:pt x="79" y="589"/>
                    </a:lnTo>
                    <a:lnTo>
                      <a:pt x="80" y="589"/>
                    </a:lnTo>
                    <a:lnTo>
                      <a:pt x="80" y="590"/>
                    </a:lnTo>
                    <a:lnTo>
                      <a:pt x="82" y="589"/>
                    </a:lnTo>
                    <a:lnTo>
                      <a:pt x="83" y="589"/>
                    </a:lnTo>
                    <a:lnTo>
                      <a:pt x="84" y="589"/>
                    </a:lnTo>
                    <a:lnTo>
                      <a:pt x="85" y="588"/>
                    </a:lnTo>
                    <a:lnTo>
                      <a:pt x="85" y="589"/>
                    </a:lnTo>
                    <a:lnTo>
                      <a:pt x="85" y="588"/>
                    </a:lnTo>
                    <a:lnTo>
                      <a:pt x="87" y="587"/>
                    </a:lnTo>
                    <a:lnTo>
                      <a:pt x="87" y="586"/>
                    </a:lnTo>
                    <a:lnTo>
                      <a:pt x="87" y="585"/>
                    </a:lnTo>
                    <a:lnTo>
                      <a:pt x="88" y="585"/>
                    </a:lnTo>
                    <a:lnTo>
                      <a:pt x="87" y="584"/>
                    </a:lnTo>
                    <a:lnTo>
                      <a:pt x="88" y="584"/>
                    </a:lnTo>
                    <a:lnTo>
                      <a:pt x="89" y="583"/>
                    </a:lnTo>
                    <a:lnTo>
                      <a:pt x="90" y="583"/>
                    </a:lnTo>
                    <a:lnTo>
                      <a:pt x="90" y="582"/>
                    </a:lnTo>
                    <a:lnTo>
                      <a:pt x="91" y="582"/>
                    </a:lnTo>
                    <a:lnTo>
                      <a:pt x="91" y="581"/>
                    </a:lnTo>
                    <a:lnTo>
                      <a:pt x="92" y="581"/>
                    </a:lnTo>
                    <a:lnTo>
                      <a:pt x="93" y="581"/>
                    </a:lnTo>
                    <a:lnTo>
                      <a:pt x="93" y="580"/>
                    </a:lnTo>
                    <a:lnTo>
                      <a:pt x="93" y="579"/>
                    </a:lnTo>
                    <a:lnTo>
                      <a:pt x="94" y="579"/>
                    </a:lnTo>
                    <a:lnTo>
                      <a:pt x="95" y="579"/>
                    </a:lnTo>
                    <a:lnTo>
                      <a:pt x="95" y="580"/>
                    </a:lnTo>
                    <a:lnTo>
                      <a:pt x="96" y="579"/>
                    </a:lnTo>
                    <a:lnTo>
                      <a:pt x="96" y="580"/>
                    </a:lnTo>
                    <a:lnTo>
                      <a:pt x="97" y="580"/>
                    </a:lnTo>
                    <a:lnTo>
                      <a:pt x="97" y="579"/>
                    </a:lnTo>
                    <a:lnTo>
                      <a:pt x="97" y="578"/>
                    </a:lnTo>
                    <a:lnTo>
                      <a:pt x="98" y="578"/>
                    </a:lnTo>
                    <a:lnTo>
                      <a:pt x="98" y="577"/>
                    </a:lnTo>
                    <a:lnTo>
                      <a:pt x="97" y="576"/>
                    </a:lnTo>
                    <a:lnTo>
                      <a:pt x="98" y="576"/>
                    </a:lnTo>
                    <a:lnTo>
                      <a:pt x="99" y="576"/>
                    </a:lnTo>
                    <a:lnTo>
                      <a:pt x="100" y="576"/>
                    </a:lnTo>
                    <a:lnTo>
                      <a:pt x="100" y="577"/>
                    </a:lnTo>
                    <a:lnTo>
                      <a:pt x="101" y="576"/>
                    </a:lnTo>
                    <a:lnTo>
                      <a:pt x="101" y="575"/>
                    </a:lnTo>
                    <a:lnTo>
                      <a:pt x="101" y="574"/>
                    </a:lnTo>
                    <a:lnTo>
                      <a:pt x="102" y="574"/>
                    </a:lnTo>
                    <a:lnTo>
                      <a:pt x="103" y="574"/>
                    </a:lnTo>
                    <a:lnTo>
                      <a:pt x="104" y="573"/>
                    </a:lnTo>
                    <a:lnTo>
                      <a:pt x="104" y="572"/>
                    </a:lnTo>
                    <a:lnTo>
                      <a:pt x="104" y="571"/>
                    </a:lnTo>
                    <a:lnTo>
                      <a:pt x="104" y="570"/>
                    </a:lnTo>
                    <a:lnTo>
                      <a:pt x="105" y="570"/>
                    </a:lnTo>
                    <a:lnTo>
                      <a:pt x="105" y="568"/>
                    </a:lnTo>
                    <a:lnTo>
                      <a:pt x="106" y="568"/>
                    </a:lnTo>
                    <a:lnTo>
                      <a:pt x="107" y="568"/>
                    </a:lnTo>
                    <a:lnTo>
                      <a:pt x="108" y="567"/>
                    </a:lnTo>
                    <a:lnTo>
                      <a:pt x="109" y="567"/>
                    </a:lnTo>
                    <a:lnTo>
                      <a:pt x="109" y="566"/>
                    </a:lnTo>
                    <a:lnTo>
                      <a:pt x="108" y="566"/>
                    </a:lnTo>
                    <a:lnTo>
                      <a:pt x="109" y="566"/>
                    </a:lnTo>
                    <a:lnTo>
                      <a:pt x="110" y="566"/>
                    </a:lnTo>
                    <a:lnTo>
                      <a:pt x="112" y="566"/>
                    </a:lnTo>
                    <a:lnTo>
                      <a:pt x="112" y="567"/>
                    </a:lnTo>
                    <a:lnTo>
                      <a:pt x="113" y="567"/>
                    </a:lnTo>
                    <a:lnTo>
                      <a:pt x="113" y="566"/>
                    </a:lnTo>
                    <a:lnTo>
                      <a:pt x="114" y="565"/>
                    </a:lnTo>
                    <a:lnTo>
                      <a:pt x="114" y="564"/>
                    </a:lnTo>
                    <a:lnTo>
                      <a:pt x="115" y="565"/>
                    </a:lnTo>
                    <a:lnTo>
                      <a:pt x="115" y="566"/>
                    </a:lnTo>
                    <a:lnTo>
                      <a:pt x="116" y="565"/>
                    </a:lnTo>
                    <a:lnTo>
                      <a:pt x="117" y="564"/>
                    </a:lnTo>
                    <a:lnTo>
                      <a:pt x="118" y="563"/>
                    </a:lnTo>
                    <a:lnTo>
                      <a:pt x="118" y="564"/>
                    </a:lnTo>
                    <a:lnTo>
                      <a:pt x="119" y="564"/>
                    </a:lnTo>
                    <a:lnTo>
                      <a:pt x="119" y="563"/>
                    </a:lnTo>
                    <a:lnTo>
                      <a:pt x="120" y="562"/>
                    </a:lnTo>
                    <a:lnTo>
                      <a:pt x="121" y="562"/>
                    </a:lnTo>
                    <a:lnTo>
                      <a:pt x="121" y="561"/>
                    </a:lnTo>
                    <a:lnTo>
                      <a:pt x="122" y="561"/>
                    </a:lnTo>
                    <a:lnTo>
                      <a:pt x="123" y="560"/>
                    </a:lnTo>
                    <a:lnTo>
                      <a:pt x="124" y="561"/>
                    </a:lnTo>
                    <a:lnTo>
                      <a:pt x="125" y="559"/>
                    </a:lnTo>
                    <a:lnTo>
                      <a:pt x="126" y="559"/>
                    </a:lnTo>
                    <a:lnTo>
                      <a:pt x="126" y="558"/>
                    </a:lnTo>
                    <a:lnTo>
                      <a:pt x="127" y="558"/>
                    </a:lnTo>
                    <a:lnTo>
                      <a:pt x="128" y="557"/>
                    </a:lnTo>
                    <a:lnTo>
                      <a:pt x="127" y="556"/>
                    </a:lnTo>
                    <a:lnTo>
                      <a:pt x="129" y="555"/>
                    </a:lnTo>
                    <a:lnTo>
                      <a:pt x="130" y="555"/>
                    </a:lnTo>
                    <a:lnTo>
                      <a:pt x="130" y="554"/>
                    </a:lnTo>
                    <a:lnTo>
                      <a:pt x="131" y="554"/>
                    </a:lnTo>
                    <a:lnTo>
                      <a:pt x="130" y="552"/>
                    </a:lnTo>
                    <a:lnTo>
                      <a:pt x="132" y="553"/>
                    </a:lnTo>
                    <a:lnTo>
                      <a:pt x="132" y="554"/>
                    </a:lnTo>
                    <a:lnTo>
                      <a:pt x="133" y="554"/>
                    </a:lnTo>
                    <a:lnTo>
                      <a:pt x="133" y="553"/>
                    </a:lnTo>
                    <a:lnTo>
                      <a:pt x="134" y="552"/>
                    </a:lnTo>
                    <a:lnTo>
                      <a:pt x="135" y="552"/>
                    </a:lnTo>
                    <a:lnTo>
                      <a:pt x="135" y="551"/>
                    </a:lnTo>
                    <a:lnTo>
                      <a:pt x="136" y="551"/>
                    </a:lnTo>
                    <a:lnTo>
                      <a:pt x="137" y="551"/>
                    </a:lnTo>
                    <a:lnTo>
                      <a:pt x="138" y="551"/>
                    </a:lnTo>
                    <a:lnTo>
                      <a:pt x="137" y="550"/>
                    </a:lnTo>
                    <a:lnTo>
                      <a:pt x="138" y="550"/>
                    </a:lnTo>
                    <a:lnTo>
                      <a:pt x="138" y="549"/>
                    </a:lnTo>
                    <a:lnTo>
                      <a:pt x="138" y="548"/>
                    </a:lnTo>
                    <a:lnTo>
                      <a:pt x="139" y="548"/>
                    </a:lnTo>
                    <a:lnTo>
                      <a:pt x="139" y="547"/>
                    </a:lnTo>
                    <a:lnTo>
                      <a:pt x="140" y="547"/>
                    </a:lnTo>
                    <a:lnTo>
                      <a:pt x="139" y="546"/>
                    </a:lnTo>
                    <a:lnTo>
                      <a:pt x="140" y="546"/>
                    </a:lnTo>
                    <a:lnTo>
                      <a:pt x="140" y="545"/>
                    </a:lnTo>
                    <a:lnTo>
                      <a:pt x="140" y="546"/>
                    </a:lnTo>
                    <a:lnTo>
                      <a:pt x="141" y="546"/>
                    </a:lnTo>
                    <a:lnTo>
                      <a:pt x="141" y="544"/>
                    </a:lnTo>
                    <a:lnTo>
                      <a:pt x="142" y="545"/>
                    </a:lnTo>
                    <a:lnTo>
                      <a:pt x="142" y="544"/>
                    </a:lnTo>
                    <a:lnTo>
                      <a:pt x="143" y="544"/>
                    </a:lnTo>
                    <a:lnTo>
                      <a:pt x="144" y="544"/>
                    </a:lnTo>
                    <a:lnTo>
                      <a:pt x="145" y="543"/>
                    </a:lnTo>
                    <a:lnTo>
                      <a:pt x="147" y="542"/>
                    </a:lnTo>
                    <a:lnTo>
                      <a:pt x="148" y="542"/>
                    </a:lnTo>
                    <a:lnTo>
                      <a:pt x="149" y="541"/>
                    </a:lnTo>
                    <a:lnTo>
                      <a:pt x="150" y="541"/>
                    </a:lnTo>
                    <a:lnTo>
                      <a:pt x="151" y="541"/>
                    </a:lnTo>
                    <a:lnTo>
                      <a:pt x="151" y="542"/>
                    </a:lnTo>
                    <a:lnTo>
                      <a:pt x="152" y="542"/>
                    </a:lnTo>
                    <a:lnTo>
                      <a:pt x="153" y="541"/>
                    </a:lnTo>
                    <a:lnTo>
                      <a:pt x="152" y="540"/>
                    </a:lnTo>
                    <a:lnTo>
                      <a:pt x="153" y="539"/>
                    </a:lnTo>
                    <a:lnTo>
                      <a:pt x="154" y="540"/>
                    </a:lnTo>
                    <a:lnTo>
                      <a:pt x="154" y="541"/>
                    </a:lnTo>
                    <a:lnTo>
                      <a:pt x="155" y="541"/>
                    </a:lnTo>
                    <a:lnTo>
                      <a:pt x="155" y="542"/>
                    </a:lnTo>
                    <a:lnTo>
                      <a:pt x="156" y="542"/>
                    </a:lnTo>
                    <a:lnTo>
                      <a:pt x="157" y="542"/>
                    </a:lnTo>
                    <a:lnTo>
                      <a:pt x="158" y="541"/>
                    </a:lnTo>
                    <a:lnTo>
                      <a:pt x="159" y="542"/>
                    </a:lnTo>
                    <a:lnTo>
                      <a:pt x="160" y="541"/>
                    </a:lnTo>
                    <a:lnTo>
                      <a:pt x="160" y="542"/>
                    </a:lnTo>
                    <a:lnTo>
                      <a:pt x="161" y="541"/>
                    </a:lnTo>
                    <a:lnTo>
                      <a:pt x="162" y="541"/>
                    </a:lnTo>
                    <a:lnTo>
                      <a:pt x="162" y="540"/>
                    </a:lnTo>
                    <a:lnTo>
                      <a:pt x="162" y="539"/>
                    </a:lnTo>
                    <a:lnTo>
                      <a:pt x="163" y="539"/>
                    </a:lnTo>
                    <a:lnTo>
                      <a:pt x="164" y="539"/>
                    </a:lnTo>
                    <a:lnTo>
                      <a:pt x="163" y="540"/>
                    </a:lnTo>
                    <a:lnTo>
                      <a:pt x="163" y="541"/>
                    </a:lnTo>
                    <a:lnTo>
                      <a:pt x="162" y="542"/>
                    </a:lnTo>
                    <a:lnTo>
                      <a:pt x="162" y="543"/>
                    </a:lnTo>
                    <a:lnTo>
                      <a:pt x="163" y="543"/>
                    </a:lnTo>
                    <a:lnTo>
                      <a:pt x="164" y="544"/>
                    </a:lnTo>
                    <a:lnTo>
                      <a:pt x="165" y="543"/>
                    </a:lnTo>
                    <a:lnTo>
                      <a:pt x="166" y="542"/>
                    </a:lnTo>
                    <a:lnTo>
                      <a:pt x="167" y="541"/>
                    </a:lnTo>
                    <a:lnTo>
                      <a:pt x="167" y="540"/>
                    </a:lnTo>
                    <a:lnTo>
                      <a:pt x="168" y="539"/>
                    </a:lnTo>
                    <a:lnTo>
                      <a:pt x="169" y="539"/>
                    </a:lnTo>
                    <a:lnTo>
                      <a:pt x="169" y="538"/>
                    </a:lnTo>
                    <a:lnTo>
                      <a:pt x="171" y="538"/>
                    </a:lnTo>
                    <a:lnTo>
                      <a:pt x="172" y="539"/>
                    </a:lnTo>
                    <a:lnTo>
                      <a:pt x="173" y="539"/>
                    </a:lnTo>
                    <a:lnTo>
                      <a:pt x="172" y="538"/>
                    </a:lnTo>
                    <a:lnTo>
                      <a:pt x="172" y="537"/>
                    </a:lnTo>
                    <a:lnTo>
                      <a:pt x="172" y="536"/>
                    </a:lnTo>
                    <a:lnTo>
                      <a:pt x="173" y="537"/>
                    </a:lnTo>
                    <a:lnTo>
                      <a:pt x="174" y="537"/>
                    </a:lnTo>
                    <a:lnTo>
                      <a:pt x="174" y="536"/>
                    </a:lnTo>
                    <a:lnTo>
                      <a:pt x="175" y="536"/>
                    </a:lnTo>
                    <a:lnTo>
                      <a:pt x="176" y="536"/>
                    </a:lnTo>
                    <a:lnTo>
                      <a:pt x="177" y="536"/>
                    </a:lnTo>
                    <a:lnTo>
                      <a:pt x="177" y="537"/>
                    </a:lnTo>
                    <a:lnTo>
                      <a:pt x="178" y="538"/>
                    </a:lnTo>
                    <a:lnTo>
                      <a:pt x="179" y="537"/>
                    </a:lnTo>
                    <a:lnTo>
                      <a:pt x="180" y="536"/>
                    </a:lnTo>
                    <a:lnTo>
                      <a:pt x="180" y="535"/>
                    </a:lnTo>
                    <a:lnTo>
                      <a:pt x="181" y="534"/>
                    </a:lnTo>
                    <a:lnTo>
                      <a:pt x="182" y="535"/>
                    </a:lnTo>
                    <a:lnTo>
                      <a:pt x="183" y="535"/>
                    </a:lnTo>
                    <a:lnTo>
                      <a:pt x="184" y="534"/>
                    </a:lnTo>
                    <a:lnTo>
                      <a:pt x="184" y="535"/>
                    </a:lnTo>
                    <a:lnTo>
                      <a:pt x="184" y="536"/>
                    </a:lnTo>
                    <a:lnTo>
                      <a:pt x="185" y="535"/>
                    </a:lnTo>
                    <a:lnTo>
                      <a:pt x="186" y="535"/>
                    </a:lnTo>
                    <a:lnTo>
                      <a:pt x="187" y="535"/>
                    </a:lnTo>
                    <a:lnTo>
                      <a:pt x="187" y="536"/>
                    </a:lnTo>
                    <a:lnTo>
                      <a:pt x="188" y="536"/>
                    </a:lnTo>
                    <a:lnTo>
                      <a:pt x="187" y="535"/>
                    </a:lnTo>
                    <a:lnTo>
                      <a:pt x="187" y="534"/>
                    </a:lnTo>
                    <a:lnTo>
                      <a:pt x="186" y="534"/>
                    </a:lnTo>
                    <a:lnTo>
                      <a:pt x="187" y="533"/>
                    </a:lnTo>
                    <a:lnTo>
                      <a:pt x="188" y="535"/>
                    </a:lnTo>
                    <a:lnTo>
                      <a:pt x="189" y="535"/>
                    </a:lnTo>
                    <a:lnTo>
                      <a:pt x="190" y="534"/>
                    </a:lnTo>
                    <a:lnTo>
                      <a:pt x="191" y="534"/>
                    </a:lnTo>
                    <a:lnTo>
                      <a:pt x="190" y="533"/>
                    </a:lnTo>
                    <a:lnTo>
                      <a:pt x="190" y="531"/>
                    </a:lnTo>
                    <a:lnTo>
                      <a:pt x="191" y="531"/>
                    </a:lnTo>
                    <a:lnTo>
                      <a:pt x="192" y="531"/>
                    </a:lnTo>
                    <a:lnTo>
                      <a:pt x="193" y="531"/>
                    </a:lnTo>
                    <a:lnTo>
                      <a:pt x="194" y="531"/>
                    </a:lnTo>
                    <a:lnTo>
                      <a:pt x="193" y="532"/>
                    </a:lnTo>
                    <a:lnTo>
                      <a:pt x="194" y="532"/>
                    </a:lnTo>
                    <a:lnTo>
                      <a:pt x="194" y="531"/>
                    </a:lnTo>
                    <a:lnTo>
                      <a:pt x="194" y="530"/>
                    </a:lnTo>
                    <a:lnTo>
                      <a:pt x="195" y="530"/>
                    </a:lnTo>
                    <a:lnTo>
                      <a:pt x="196" y="531"/>
                    </a:lnTo>
                    <a:lnTo>
                      <a:pt x="195" y="531"/>
                    </a:lnTo>
                    <a:lnTo>
                      <a:pt x="196" y="534"/>
                    </a:lnTo>
                    <a:lnTo>
                      <a:pt x="196" y="533"/>
                    </a:lnTo>
                    <a:lnTo>
                      <a:pt x="197" y="532"/>
                    </a:lnTo>
                    <a:lnTo>
                      <a:pt x="197" y="531"/>
                    </a:lnTo>
                    <a:lnTo>
                      <a:pt x="198" y="531"/>
                    </a:lnTo>
                    <a:lnTo>
                      <a:pt x="199" y="531"/>
                    </a:lnTo>
                    <a:lnTo>
                      <a:pt x="199" y="532"/>
                    </a:lnTo>
                    <a:lnTo>
                      <a:pt x="200" y="531"/>
                    </a:lnTo>
                    <a:lnTo>
                      <a:pt x="199" y="531"/>
                    </a:lnTo>
                    <a:lnTo>
                      <a:pt x="199" y="530"/>
                    </a:lnTo>
                    <a:lnTo>
                      <a:pt x="201" y="530"/>
                    </a:lnTo>
                    <a:lnTo>
                      <a:pt x="201" y="531"/>
                    </a:lnTo>
                    <a:lnTo>
                      <a:pt x="202" y="531"/>
                    </a:lnTo>
                    <a:lnTo>
                      <a:pt x="202" y="532"/>
                    </a:lnTo>
                    <a:lnTo>
                      <a:pt x="203" y="531"/>
                    </a:lnTo>
                    <a:lnTo>
                      <a:pt x="203" y="530"/>
                    </a:lnTo>
                    <a:lnTo>
                      <a:pt x="204" y="529"/>
                    </a:lnTo>
                    <a:lnTo>
                      <a:pt x="205" y="529"/>
                    </a:lnTo>
                    <a:lnTo>
                      <a:pt x="205" y="530"/>
                    </a:lnTo>
                    <a:lnTo>
                      <a:pt x="205" y="531"/>
                    </a:lnTo>
                    <a:lnTo>
                      <a:pt x="207" y="530"/>
                    </a:lnTo>
                    <a:lnTo>
                      <a:pt x="207" y="529"/>
                    </a:lnTo>
                    <a:lnTo>
                      <a:pt x="208" y="529"/>
                    </a:lnTo>
                    <a:lnTo>
                      <a:pt x="208" y="530"/>
                    </a:lnTo>
                    <a:lnTo>
                      <a:pt x="208" y="531"/>
                    </a:lnTo>
                    <a:lnTo>
                      <a:pt x="209" y="530"/>
                    </a:lnTo>
                    <a:lnTo>
                      <a:pt x="210" y="529"/>
                    </a:lnTo>
                    <a:lnTo>
                      <a:pt x="211" y="530"/>
                    </a:lnTo>
                    <a:lnTo>
                      <a:pt x="212" y="529"/>
                    </a:lnTo>
                    <a:lnTo>
                      <a:pt x="212" y="528"/>
                    </a:lnTo>
                    <a:lnTo>
                      <a:pt x="212" y="527"/>
                    </a:lnTo>
                    <a:lnTo>
                      <a:pt x="212" y="526"/>
                    </a:lnTo>
                    <a:lnTo>
                      <a:pt x="213" y="527"/>
                    </a:lnTo>
                    <a:lnTo>
                      <a:pt x="213" y="528"/>
                    </a:lnTo>
                    <a:lnTo>
                      <a:pt x="214" y="529"/>
                    </a:lnTo>
                    <a:lnTo>
                      <a:pt x="215" y="529"/>
                    </a:lnTo>
                    <a:lnTo>
                      <a:pt x="216" y="529"/>
                    </a:lnTo>
                    <a:lnTo>
                      <a:pt x="217" y="528"/>
                    </a:lnTo>
                    <a:lnTo>
                      <a:pt x="216" y="527"/>
                    </a:lnTo>
                    <a:lnTo>
                      <a:pt x="217" y="527"/>
                    </a:lnTo>
                    <a:lnTo>
                      <a:pt x="218" y="527"/>
                    </a:lnTo>
                    <a:lnTo>
                      <a:pt x="219" y="525"/>
                    </a:lnTo>
                    <a:lnTo>
                      <a:pt x="219" y="524"/>
                    </a:lnTo>
                    <a:lnTo>
                      <a:pt x="220" y="524"/>
                    </a:lnTo>
                    <a:lnTo>
                      <a:pt x="221" y="524"/>
                    </a:lnTo>
                    <a:lnTo>
                      <a:pt x="221" y="523"/>
                    </a:lnTo>
                    <a:lnTo>
                      <a:pt x="220" y="522"/>
                    </a:lnTo>
                    <a:lnTo>
                      <a:pt x="221" y="522"/>
                    </a:lnTo>
                    <a:lnTo>
                      <a:pt x="222" y="521"/>
                    </a:lnTo>
                    <a:lnTo>
                      <a:pt x="223" y="521"/>
                    </a:lnTo>
                    <a:lnTo>
                      <a:pt x="222" y="520"/>
                    </a:lnTo>
                    <a:lnTo>
                      <a:pt x="222" y="519"/>
                    </a:lnTo>
                    <a:lnTo>
                      <a:pt x="222" y="518"/>
                    </a:lnTo>
                    <a:lnTo>
                      <a:pt x="223" y="519"/>
                    </a:lnTo>
                    <a:lnTo>
                      <a:pt x="224" y="518"/>
                    </a:lnTo>
                    <a:lnTo>
                      <a:pt x="224" y="517"/>
                    </a:lnTo>
                    <a:lnTo>
                      <a:pt x="225" y="517"/>
                    </a:lnTo>
                    <a:lnTo>
                      <a:pt x="224" y="516"/>
                    </a:lnTo>
                    <a:lnTo>
                      <a:pt x="225" y="515"/>
                    </a:lnTo>
                    <a:lnTo>
                      <a:pt x="226" y="514"/>
                    </a:lnTo>
                    <a:lnTo>
                      <a:pt x="226" y="513"/>
                    </a:lnTo>
                    <a:lnTo>
                      <a:pt x="227" y="513"/>
                    </a:lnTo>
                    <a:lnTo>
                      <a:pt x="229" y="511"/>
                    </a:lnTo>
                    <a:lnTo>
                      <a:pt x="230" y="511"/>
                    </a:lnTo>
                    <a:lnTo>
                      <a:pt x="231" y="511"/>
                    </a:lnTo>
                    <a:lnTo>
                      <a:pt x="232" y="512"/>
                    </a:lnTo>
                    <a:lnTo>
                      <a:pt x="232" y="513"/>
                    </a:lnTo>
                    <a:lnTo>
                      <a:pt x="233" y="513"/>
                    </a:lnTo>
                    <a:lnTo>
                      <a:pt x="234" y="513"/>
                    </a:lnTo>
                    <a:lnTo>
                      <a:pt x="235" y="514"/>
                    </a:lnTo>
                    <a:lnTo>
                      <a:pt x="236" y="514"/>
                    </a:lnTo>
                    <a:lnTo>
                      <a:pt x="236" y="513"/>
                    </a:lnTo>
                    <a:lnTo>
                      <a:pt x="237" y="511"/>
                    </a:lnTo>
                    <a:lnTo>
                      <a:pt x="236" y="509"/>
                    </a:lnTo>
                    <a:lnTo>
                      <a:pt x="237" y="509"/>
                    </a:lnTo>
                    <a:lnTo>
                      <a:pt x="237" y="511"/>
                    </a:lnTo>
                    <a:lnTo>
                      <a:pt x="238" y="511"/>
                    </a:lnTo>
                    <a:lnTo>
                      <a:pt x="238" y="510"/>
                    </a:lnTo>
                    <a:lnTo>
                      <a:pt x="238" y="509"/>
                    </a:lnTo>
                    <a:lnTo>
                      <a:pt x="238" y="508"/>
                    </a:lnTo>
                    <a:lnTo>
                      <a:pt x="239" y="508"/>
                    </a:lnTo>
                    <a:lnTo>
                      <a:pt x="240" y="508"/>
                    </a:lnTo>
                    <a:lnTo>
                      <a:pt x="241" y="508"/>
                    </a:lnTo>
                    <a:lnTo>
                      <a:pt x="240" y="509"/>
                    </a:lnTo>
                    <a:lnTo>
                      <a:pt x="239" y="511"/>
                    </a:lnTo>
                    <a:lnTo>
                      <a:pt x="239" y="512"/>
                    </a:lnTo>
                    <a:lnTo>
                      <a:pt x="240" y="513"/>
                    </a:lnTo>
                    <a:lnTo>
                      <a:pt x="241" y="513"/>
                    </a:lnTo>
                    <a:lnTo>
                      <a:pt x="242" y="512"/>
                    </a:lnTo>
                    <a:lnTo>
                      <a:pt x="244" y="512"/>
                    </a:lnTo>
                    <a:lnTo>
                      <a:pt x="244" y="511"/>
                    </a:lnTo>
                    <a:lnTo>
                      <a:pt x="245" y="511"/>
                    </a:lnTo>
                    <a:lnTo>
                      <a:pt x="245" y="510"/>
                    </a:lnTo>
                    <a:lnTo>
                      <a:pt x="246" y="510"/>
                    </a:lnTo>
                    <a:lnTo>
                      <a:pt x="247" y="509"/>
                    </a:lnTo>
                    <a:lnTo>
                      <a:pt x="246" y="508"/>
                    </a:lnTo>
                    <a:lnTo>
                      <a:pt x="247" y="509"/>
                    </a:lnTo>
                    <a:lnTo>
                      <a:pt x="249" y="509"/>
                    </a:lnTo>
                    <a:lnTo>
                      <a:pt x="249" y="510"/>
                    </a:lnTo>
                    <a:lnTo>
                      <a:pt x="249" y="511"/>
                    </a:lnTo>
                    <a:lnTo>
                      <a:pt x="249" y="512"/>
                    </a:lnTo>
                    <a:lnTo>
                      <a:pt x="249" y="513"/>
                    </a:lnTo>
                    <a:lnTo>
                      <a:pt x="250" y="513"/>
                    </a:lnTo>
                    <a:lnTo>
                      <a:pt x="251" y="510"/>
                    </a:lnTo>
                    <a:lnTo>
                      <a:pt x="252" y="511"/>
                    </a:lnTo>
                    <a:lnTo>
                      <a:pt x="253" y="511"/>
                    </a:lnTo>
                    <a:lnTo>
                      <a:pt x="253" y="510"/>
                    </a:lnTo>
                    <a:lnTo>
                      <a:pt x="254" y="510"/>
                    </a:lnTo>
                    <a:lnTo>
                      <a:pt x="255" y="510"/>
                    </a:lnTo>
                    <a:lnTo>
                      <a:pt x="255" y="509"/>
                    </a:lnTo>
                    <a:lnTo>
                      <a:pt x="254" y="508"/>
                    </a:lnTo>
                    <a:lnTo>
                      <a:pt x="255" y="508"/>
                    </a:lnTo>
                    <a:lnTo>
                      <a:pt x="256" y="508"/>
                    </a:lnTo>
                    <a:lnTo>
                      <a:pt x="258" y="508"/>
                    </a:lnTo>
                    <a:lnTo>
                      <a:pt x="259" y="508"/>
                    </a:lnTo>
                    <a:lnTo>
                      <a:pt x="260" y="508"/>
                    </a:lnTo>
                    <a:lnTo>
                      <a:pt x="261" y="509"/>
                    </a:lnTo>
                    <a:lnTo>
                      <a:pt x="261" y="510"/>
                    </a:lnTo>
                    <a:lnTo>
                      <a:pt x="262" y="511"/>
                    </a:lnTo>
                    <a:lnTo>
                      <a:pt x="263" y="511"/>
                    </a:lnTo>
                    <a:lnTo>
                      <a:pt x="264" y="511"/>
                    </a:lnTo>
                    <a:lnTo>
                      <a:pt x="264" y="510"/>
                    </a:lnTo>
                    <a:lnTo>
                      <a:pt x="264" y="509"/>
                    </a:lnTo>
                    <a:lnTo>
                      <a:pt x="264" y="508"/>
                    </a:lnTo>
                    <a:lnTo>
                      <a:pt x="264" y="509"/>
                    </a:lnTo>
                    <a:lnTo>
                      <a:pt x="265" y="509"/>
                    </a:lnTo>
                    <a:lnTo>
                      <a:pt x="266" y="510"/>
                    </a:lnTo>
                    <a:lnTo>
                      <a:pt x="267" y="510"/>
                    </a:lnTo>
                    <a:lnTo>
                      <a:pt x="267" y="511"/>
                    </a:lnTo>
                    <a:lnTo>
                      <a:pt x="266" y="512"/>
                    </a:lnTo>
                    <a:lnTo>
                      <a:pt x="267" y="515"/>
                    </a:lnTo>
                    <a:lnTo>
                      <a:pt x="266" y="516"/>
                    </a:lnTo>
                    <a:lnTo>
                      <a:pt x="265" y="516"/>
                    </a:lnTo>
                    <a:lnTo>
                      <a:pt x="265" y="517"/>
                    </a:lnTo>
                    <a:lnTo>
                      <a:pt x="266" y="518"/>
                    </a:lnTo>
                    <a:lnTo>
                      <a:pt x="267" y="519"/>
                    </a:lnTo>
                    <a:lnTo>
                      <a:pt x="266" y="519"/>
                    </a:lnTo>
                    <a:lnTo>
                      <a:pt x="267" y="520"/>
                    </a:lnTo>
                    <a:lnTo>
                      <a:pt x="268" y="519"/>
                    </a:lnTo>
                    <a:lnTo>
                      <a:pt x="270" y="518"/>
                    </a:lnTo>
                    <a:lnTo>
                      <a:pt x="270" y="519"/>
                    </a:lnTo>
                    <a:lnTo>
                      <a:pt x="269" y="520"/>
                    </a:lnTo>
                    <a:lnTo>
                      <a:pt x="269" y="521"/>
                    </a:lnTo>
                    <a:lnTo>
                      <a:pt x="270" y="521"/>
                    </a:lnTo>
                    <a:lnTo>
                      <a:pt x="271" y="521"/>
                    </a:lnTo>
                    <a:lnTo>
                      <a:pt x="272" y="521"/>
                    </a:lnTo>
                    <a:lnTo>
                      <a:pt x="273" y="521"/>
                    </a:lnTo>
                    <a:lnTo>
                      <a:pt x="274" y="522"/>
                    </a:lnTo>
                    <a:lnTo>
                      <a:pt x="274" y="523"/>
                    </a:lnTo>
                    <a:lnTo>
                      <a:pt x="274" y="524"/>
                    </a:lnTo>
                    <a:lnTo>
                      <a:pt x="274" y="525"/>
                    </a:lnTo>
                    <a:lnTo>
                      <a:pt x="275" y="525"/>
                    </a:lnTo>
                    <a:lnTo>
                      <a:pt x="276" y="524"/>
                    </a:lnTo>
                    <a:lnTo>
                      <a:pt x="276" y="523"/>
                    </a:lnTo>
                    <a:lnTo>
                      <a:pt x="277" y="523"/>
                    </a:lnTo>
                    <a:lnTo>
                      <a:pt x="278" y="522"/>
                    </a:lnTo>
                    <a:lnTo>
                      <a:pt x="278" y="521"/>
                    </a:lnTo>
                    <a:lnTo>
                      <a:pt x="277" y="521"/>
                    </a:lnTo>
                    <a:lnTo>
                      <a:pt x="277" y="520"/>
                    </a:lnTo>
                    <a:lnTo>
                      <a:pt x="277" y="519"/>
                    </a:lnTo>
                    <a:lnTo>
                      <a:pt x="277" y="518"/>
                    </a:lnTo>
                    <a:lnTo>
                      <a:pt x="278" y="518"/>
                    </a:lnTo>
                    <a:lnTo>
                      <a:pt x="279" y="518"/>
                    </a:lnTo>
                    <a:lnTo>
                      <a:pt x="280" y="519"/>
                    </a:lnTo>
                    <a:lnTo>
                      <a:pt x="281" y="518"/>
                    </a:lnTo>
                    <a:lnTo>
                      <a:pt x="281" y="517"/>
                    </a:lnTo>
                    <a:lnTo>
                      <a:pt x="281" y="516"/>
                    </a:lnTo>
                    <a:lnTo>
                      <a:pt x="282" y="517"/>
                    </a:lnTo>
                    <a:lnTo>
                      <a:pt x="282" y="518"/>
                    </a:lnTo>
                    <a:lnTo>
                      <a:pt x="282" y="519"/>
                    </a:lnTo>
                    <a:lnTo>
                      <a:pt x="284" y="519"/>
                    </a:lnTo>
                    <a:lnTo>
                      <a:pt x="284" y="520"/>
                    </a:lnTo>
                    <a:lnTo>
                      <a:pt x="284" y="521"/>
                    </a:lnTo>
                    <a:lnTo>
                      <a:pt x="285" y="521"/>
                    </a:lnTo>
                    <a:lnTo>
                      <a:pt x="286" y="522"/>
                    </a:lnTo>
                    <a:lnTo>
                      <a:pt x="286" y="523"/>
                    </a:lnTo>
                    <a:lnTo>
                      <a:pt x="287" y="523"/>
                    </a:lnTo>
                    <a:lnTo>
                      <a:pt x="289" y="522"/>
                    </a:lnTo>
                    <a:lnTo>
                      <a:pt x="290" y="521"/>
                    </a:lnTo>
                    <a:lnTo>
                      <a:pt x="291" y="521"/>
                    </a:lnTo>
                    <a:lnTo>
                      <a:pt x="292" y="520"/>
                    </a:lnTo>
                    <a:lnTo>
                      <a:pt x="292" y="519"/>
                    </a:lnTo>
                    <a:lnTo>
                      <a:pt x="293" y="519"/>
                    </a:lnTo>
                    <a:lnTo>
                      <a:pt x="293" y="517"/>
                    </a:lnTo>
                    <a:lnTo>
                      <a:pt x="293" y="516"/>
                    </a:lnTo>
                    <a:lnTo>
                      <a:pt x="294" y="513"/>
                    </a:lnTo>
                    <a:lnTo>
                      <a:pt x="294" y="512"/>
                    </a:lnTo>
                    <a:lnTo>
                      <a:pt x="295" y="512"/>
                    </a:lnTo>
                    <a:lnTo>
                      <a:pt x="298" y="495"/>
                    </a:lnTo>
                    <a:lnTo>
                      <a:pt x="301" y="471"/>
                    </a:lnTo>
                    <a:lnTo>
                      <a:pt x="310" y="417"/>
                    </a:lnTo>
                    <a:lnTo>
                      <a:pt x="317" y="374"/>
                    </a:lnTo>
                    <a:lnTo>
                      <a:pt x="323" y="339"/>
                    </a:lnTo>
                    <a:lnTo>
                      <a:pt x="328" y="303"/>
                    </a:lnTo>
                    <a:lnTo>
                      <a:pt x="328" y="302"/>
                    </a:lnTo>
                    <a:lnTo>
                      <a:pt x="328" y="301"/>
                    </a:lnTo>
                    <a:lnTo>
                      <a:pt x="328" y="300"/>
                    </a:lnTo>
                    <a:lnTo>
                      <a:pt x="328" y="299"/>
                    </a:lnTo>
                    <a:lnTo>
                      <a:pt x="329" y="298"/>
                    </a:lnTo>
                    <a:lnTo>
                      <a:pt x="330" y="297"/>
                    </a:lnTo>
                    <a:lnTo>
                      <a:pt x="330" y="296"/>
                    </a:lnTo>
                    <a:lnTo>
                      <a:pt x="329" y="294"/>
                    </a:lnTo>
                    <a:lnTo>
                      <a:pt x="330" y="293"/>
                    </a:lnTo>
                    <a:lnTo>
                      <a:pt x="330" y="292"/>
                    </a:lnTo>
                    <a:lnTo>
                      <a:pt x="331" y="291"/>
                    </a:lnTo>
                    <a:lnTo>
                      <a:pt x="331" y="290"/>
                    </a:lnTo>
                    <a:lnTo>
                      <a:pt x="332" y="290"/>
                    </a:lnTo>
                    <a:lnTo>
                      <a:pt x="332" y="289"/>
                    </a:lnTo>
                    <a:lnTo>
                      <a:pt x="331" y="288"/>
                    </a:lnTo>
                    <a:lnTo>
                      <a:pt x="331" y="284"/>
                    </a:lnTo>
                    <a:lnTo>
                      <a:pt x="331" y="283"/>
                    </a:lnTo>
                    <a:lnTo>
                      <a:pt x="331" y="282"/>
                    </a:lnTo>
                    <a:lnTo>
                      <a:pt x="330" y="282"/>
                    </a:lnTo>
                    <a:lnTo>
                      <a:pt x="330" y="280"/>
                    </a:lnTo>
                    <a:lnTo>
                      <a:pt x="330" y="279"/>
                    </a:lnTo>
                    <a:lnTo>
                      <a:pt x="330" y="278"/>
                    </a:lnTo>
                    <a:lnTo>
                      <a:pt x="331" y="277"/>
                    </a:lnTo>
                    <a:lnTo>
                      <a:pt x="331" y="276"/>
                    </a:lnTo>
                    <a:lnTo>
                      <a:pt x="331" y="275"/>
                    </a:lnTo>
                    <a:lnTo>
                      <a:pt x="331" y="274"/>
                    </a:lnTo>
                    <a:lnTo>
                      <a:pt x="331" y="273"/>
                    </a:lnTo>
                    <a:lnTo>
                      <a:pt x="332" y="273"/>
                    </a:lnTo>
                    <a:lnTo>
                      <a:pt x="332" y="272"/>
                    </a:lnTo>
                    <a:lnTo>
                      <a:pt x="332" y="271"/>
                    </a:lnTo>
                    <a:lnTo>
                      <a:pt x="332" y="270"/>
                    </a:lnTo>
                    <a:lnTo>
                      <a:pt x="330" y="268"/>
                    </a:lnTo>
                    <a:lnTo>
                      <a:pt x="330" y="267"/>
                    </a:lnTo>
                    <a:lnTo>
                      <a:pt x="330" y="266"/>
                    </a:lnTo>
                    <a:lnTo>
                      <a:pt x="330" y="265"/>
                    </a:lnTo>
                    <a:lnTo>
                      <a:pt x="329" y="265"/>
                    </a:lnTo>
                    <a:lnTo>
                      <a:pt x="328" y="265"/>
                    </a:lnTo>
                    <a:lnTo>
                      <a:pt x="328" y="264"/>
                    </a:lnTo>
                    <a:lnTo>
                      <a:pt x="329" y="264"/>
                    </a:lnTo>
                    <a:lnTo>
                      <a:pt x="330" y="263"/>
                    </a:lnTo>
                    <a:lnTo>
                      <a:pt x="330" y="262"/>
                    </a:lnTo>
                    <a:lnTo>
                      <a:pt x="328" y="261"/>
                    </a:lnTo>
                    <a:lnTo>
                      <a:pt x="328" y="262"/>
                    </a:lnTo>
                    <a:lnTo>
                      <a:pt x="327" y="261"/>
                    </a:lnTo>
                    <a:lnTo>
                      <a:pt x="327" y="260"/>
                    </a:lnTo>
                    <a:lnTo>
                      <a:pt x="327" y="259"/>
                    </a:lnTo>
                    <a:lnTo>
                      <a:pt x="326" y="259"/>
                    </a:lnTo>
                    <a:lnTo>
                      <a:pt x="325" y="258"/>
                    </a:lnTo>
                    <a:lnTo>
                      <a:pt x="324" y="258"/>
                    </a:lnTo>
                    <a:lnTo>
                      <a:pt x="323" y="257"/>
                    </a:lnTo>
                    <a:lnTo>
                      <a:pt x="322" y="257"/>
                    </a:lnTo>
                    <a:lnTo>
                      <a:pt x="322" y="256"/>
                    </a:lnTo>
                    <a:lnTo>
                      <a:pt x="322" y="253"/>
                    </a:lnTo>
                    <a:lnTo>
                      <a:pt x="321" y="253"/>
                    </a:lnTo>
                    <a:lnTo>
                      <a:pt x="321" y="252"/>
                    </a:lnTo>
                    <a:lnTo>
                      <a:pt x="321" y="251"/>
                    </a:lnTo>
                    <a:lnTo>
                      <a:pt x="320" y="251"/>
                    </a:lnTo>
                    <a:lnTo>
                      <a:pt x="319" y="250"/>
                    </a:lnTo>
                    <a:lnTo>
                      <a:pt x="318" y="250"/>
                    </a:lnTo>
                    <a:lnTo>
                      <a:pt x="318" y="249"/>
                    </a:lnTo>
                    <a:lnTo>
                      <a:pt x="319" y="249"/>
                    </a:lnTo>
                    <a:lnTo>
                      <a:pt x="319" y="248"/>
                    </a:lnTo>
                    <a:lnTo>
                      <a:pt x="318" y="247"/>
                    </a:lnTo>
                    <a:lnTo>
                      <a:pt x="317" y="247"/>
                    </a:lnTo>
                    <a:lnTo>
                      <a:pt x="317" y="246"/>
                    </a:lnTo>
                    <a:lnTo>
                      <a:pt x="316" y="246"/>
                    </a:lnTo>
                    <a:lnTo>
                      <a:pt x="315" y="245"/>
                    </a:lnTo>
                    <a:lnTo>
                      <a:pt x="315" y="244"/>
                    </a:lnTo>
                    <a:lnTo>
                      <a:pt x="314" y="244"/>
                    </a:lnTo>
                    <a:lnTo>
                      <a:pt x="314" y="243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2"/>
                    </a:lnTo>
                    <a:lnTo>
                      <a:pt x="315" y="241"/>
                    </a:lnTo>
                    <a:lnTo>
                      <a:pt x="315" y="240"/>
                    </a:lnTo>
                    <a:lnTo>
                      <a:pt x="316" y="239"/>
                    </a:lnTo>
                    <a:lnTo>
                      <a:pt x="317" y="238"/>
                    </a:lnTo>
                    <a:lnTo>
                      <a:pt x="317" y="237"/>
                    </a:lnTo>
                    <a:lnTo>
                      <a:pt x="317" y="236"/>
                    </a:lnTo>
                    <a:lnTo>
                      <a:pt x="318" y="235"/>
                    </a:lnTo>
                    <a:lnTo>
                      <a:pt x="318" y="234"/>
                    </a:lnTo>
                    <a:lnTo>
                      <a:pt x="317" y="234"/>
                    </a:lnTo>
                    <a:lnTo>
                      <a:pt x="318" y="233"/>
                    </a:lnTo>
                    <a:lnTo>
                      <a:pt x="317" y="233"/>
                    </a:lnTo>
                    <a:lnTo>
                      <a:pt x="316" y="233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6" y="231"/>
                    </a:lnTo>
                    <a:lnTo>
                      <a:pt x="316" y="230"/>
                    </a:lnTo>
                    <a:lnTo>
                      <a:pt x="316" y="229"/>
                    </a:lnTo>
                    <a:lnTo>
                      <a:pt x="316" y="228"/>
                    </a:lnTo>
                    <a:lnTo>
                      <a:pt x="315" y="228"/>
                    </a:lnTo>
                    <a:lnTo>
                      <a:pt x="315" y="227"/>
                    </a:lnTo>
                    <a:lnTo>
                      <a:pt x="314" y="227"/>
                    </a:lnTo>
                    <a:lnTo>
                      <a:pt x="314" y="226"/>
                    </a:lnTo>
                    <a:lnTo>
                      <a:pt x="314" y="225"/>
                    </a:lnTo>
                    <a:lnTo>
                      <a:pt x="314" y="224"/>
                    </a:lnTo>
                    <a:lnTo>
                      <a:pt x="313" y="224"/>
                    </a:lnTo>
                    <a:lnTo>
                      <a:pt x="312" y="224"/>
                    </a:lnTo>
                    <a:lnTo>
                      <a:pt x="312" y="223"/>
                    </a:lnTo>
                    <a:lnTo>
                      <a:pt x="311" y="223"/>
                    </a:lnTo>
                    <a:lnTo>
                      <a:pt x="310" y="222"/>
                    </a:lnTo>
                    <a:lnTo>
                      <a:pt x="309" y="222"/>
                    </a:lnTo>
                    <a:lnTo>
                      <a:pt x="308" y="222"/>
                    </a:lnTo>
                    <a:lnTo>
                      <a:pt x="308" y="221"/>
                    </a:lnTo>
                    <a:lnTo>
                      <a:pt x="307" y="221"/>
                    </a:lnTo>
                    <a:lnTo>
                      <a:pt x="306" y="221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3" y="219"/>
                    </a:lnTo>
                    <a:lnTo>
                      <a:pt x="303" y="218"/>
                    </a:lnTo>
                    <a:lnTo>
                      <a:pt x="302" y="218"/>
                    </a:lnTo>
                    <a:lnTo>
                      <a:pt x="302" y="217"/>
                    </a:lnTo>
                    <a:lnTo>
                      <a:pt x="301" y="217"/>
                    </a:lnTo>
                    <a:lnTo>
                      <a:pt x="300" y="217"/>
                    </a:lnTo>
                    <a:lnTo>
                      <a:pt x="300" y="216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7" y="215"/>
                    </a:lnTo>
                    <a:lnTo>
                      <a:pt x="296" y="214"/>
                    </a:lnTo>
                    <a:lnTo>
                      <a:pt x="296" y="213"/>
                    </a:lnTo>
                    <a:lnTo>
                      <a:pt x="295" y="213"/>
                    </a:lnTo>
                    <a:lnTo>
                      <a:pt x="294" y="213"/>
                    </a:lnTo>
                    <a:lnTo>
                      <a:pt x="293" y="213"/>
                    </a:lnTo>
                    <a:lnTo>
                      <a:pt x="292" y="213"/>
                    </a:lnTo>
                    <a:lnTo>
                      <a:pt x="291" y="213"/>
                    </a:lnTo>
                    <a:lnTo>
                      <a:pt x="290" y="212"/>
                    </a:lnTo>
                    <a:lnTo>
                      <a:pt x="289" y="212"/>
                    </a:lnTo>
                    <a:lnTo>
                      <a:pt x="289" y="211"/>
                    </a:lnTo>
                    <a:lnTo>
                      <a:pt x="288" y="210"/>
                    </a:lnTo>
                    <a:lnTo>
                      <a:pt x="287" y="210"/>
                    </a:lnTo>
                    <a:lnTo>
                      <a:pt x="287" y="209"/>
                    </a:lnTo>
                    <a:lnTo>
                      <a:pt x="286" y="208"/>
                    </a:lnTo>
                    <a:lnTo>
                      <a:pt x="285" y="207"/>
                    </a:lnTo>
                    <a:lnTo>
                      <a:pt x="284" y="206"/>
                    </a:lnTo>
                    <a:lnTo>
                      <a:pt x="284" y="205"/>
                    </a:lnTo>
                    <a:lnTo>
                      <a:pt x="283" y="204"/>
                    </a:lnTo>
                    <a:lnTo>
                      <a:pt x="282" y="204"/>
                    </a:lnTo>
                    <a:lnTo>
                      <a:pt x="281" y="203"/>
                    </a:lnTo>
                    <a:lnTo>
                      <a:pt x="280" y="203"/>
                    </a:lnTo>
                    <a:lnTo>
                      <a:pt x="280" y="202"/>
                    </a:lnTo>
                    <a:lnTo>
                      <a:pt x="279" y="202"/>
                    </a:lnTo>
                    <a:lnTo>
                      <a:pt x="279" y="201"/>
                    </a:lnTo>
                    <a:lnTo>
                      <a:pt x="279" y="199"/>
                    </a:lnTo>
                    <a:lnTo>
                      <a:pt x="279" y="198"/>
                    </a:lnTo>
                    <a:lnTo>
                      <a:pt x="280" y="196"/>
                    </a:lnTo>
                    <a:lnTo>
                      <a:pt x="280" y="195"/>
                    </a:lnTo>
                    <a:lnTo>
                      <a:pt x="279" y="189"/>
                    </a:lnTo>
                    <a:lnTo>
                      <a:pt x="279" y="188"/>
                    </a:lnTo>
                    <a:lnTo>
                      <a:pt x="279" y="182"/>
                    </a:lnTo>
                    <a:lnTo>
                      <a:pt x="279" y="144"/>
                    </a:lnTo>
                    <a:lnTo>
                      <a:pt x="280" y="144"/>
                    </a:lnTo>
                    <a:lnTo>
                      <a:pt x="281" y="145"/>
                    </a:lnTo>
                    <a:lnTo>
                      <a:pt x="282" y="145"/>
                    </a:lnTo>
                    <a:lnTo>
                      <a:pt x="283" y="145"/>
                    </a:lnTo>
                    <a:lnTo>
                      <a:pt x="283" y="143"/>
                    </a:lnTo>
                    <a:lnTo>
                      <a:pt x="282" y="143"/>
                    </a:lnTo>
                    <a:lnTo>
                      <a:pt x="283" y="143"/>
                    </a:lnTo>
                    <a:lnTo>
                      <a:pt x="285" y="143"/>
                    </a:lnTo>
                    <a:lnTo>
                      <a:pt x="286" y="144"/>
                    </a:lnTo>
                    <a:lnTo>
                      <a:pt x="287" y="144"/>
                    </a:lnTo>
                    <a:lnTo>
                      <a:pt x="288" y="143"/>
                    </a:lnTo>
                    <a:lnTo>
                      <a:pt x="289" y="141"/>
                    </a:lnTo>
                    <a:lnTo>
                      <a:pt x="290" y="142"/>
                    </a:lnTo>
                    <a:lnTo>
                      <a:pt x="291" y="141"/>
                    </a:lnTo>
                    <a:lnTo>
                      <a:pt x="291" y="142"/>
                    </a:lnTo>
                    <a:lnTo>
                      <a:pt x="293" y="142"/>
                    </a:lnTo>
                    <a:lnTo>
                      <a:pt x="294" y="141"/>
                    </a:lnTo>
                    <a:lnTo>
                      <a:pt x="295" y="141"/>
                    </a:lnTo>
                    <a:lnTo>
                      <a:pt x="296" y="141"/>
                    </a:lnTo>
                    <a:lnTo>
                      <a:pt x="297" y="141"/>
                    </a:lnTo>
                    <a:lnTo>
                      <a:pt x="297" y="142"/>
                    </a:lnTo>
                    <a:lnTo>
                      <a:pt x="298" y="141"/>
                    </a:lnTo>
                    <a:lnTo>
                      <a:pt x="299" y="141"/>
                    </a:lnTo>
                    <a:lnTo>
                      <a:pt x="299" y="140"/>
                    </a:lnTo>
                    <a:lnTo>
                      <a:pt x="300" y="140"/>
                    </a:lnTo>
                    <a:lnTo>
                      <a:pt x="301" y="139"/>
                    </a:lnTo>
                    <a:lnTo>
                      <a:pt x="302" y="138"/>
                    </a:lnTo>
                    <a:lnTo>
                      <a:pt x="303" y="138"/>
                    </a:lnTo>
                    <a:lnTo>
                      <a:pt x="304" y="138"/>
                    </a:lnTo>
                    <a:lnTo>
                      <a:pt x="305" y="136"/>
                    </a:lnTo>
                    <a:lnTo>
                      <a:pt x="306" y="135"/>
                    </a:lnTo>
                    <a:lnTo>
                      <a:pt x="307" y="135"/>
                    </a:lnTo>
                    <a:lnTo>
                      <a:pt x="307" y="134"/>
                    </a:lnTo>
                    <a:lnTo>
                      <a:pt x="308" y="134"/>
                    </a:lnTo>
                    <a:lnTo>
                      <a:pt x="309" y="134"/>
                    </a:lnTo>
                    <a:lnTo>
                      <a:pt x="310" y="135"/>
                    </a:lnTo>
                    <a:lnTo>
                      <a:pt x="311" y="136"/>
                    </a:lnTo>
                    <a:lnTo>
                      <a:pt x="312" y="136"/>
                    </a:lnTo>
                    <a:lnTo>
                      <a:pt x="313" y="137"/>
                    </a:lnTo>
                    <a:lnTo>
                      <a:pt x="313" y="136"/>
                    </a:lnTo>
                    <a:lnTo>
                      <a:pt x="314" y="136"/>
                    </a:lnTo>
                    <a:lnTo>
                      <a:pt x="315" y="135"/>
                    </a:lnTo>
                    <a:lnTo>
                      <a:pt x="316" y="134"/>
                    </a:lnTo>
                    <a:lnTo>
                      <a:pt x="317" y="133"/>
                    </a:lnTo>
                    <a:lnTo>
                      <a:pt x="318" y="133"/>
                    </a:lnTo>
                    <a:lnTo>
                      <a:pt x="319" y="132"/>
                    </a:lnTo>
                    <a:lnTo>
                      <a:pt x="319" y="131"/>
                    </a:lnTo>
                    <a:lnTo>
                      <a:pt x="320" y="131"/>
                    </a:lnTo>
                    <a:lnTo>
                      <a:pt x="320" y="130"/>
                    </a:lnTo>
                    <a:lnTo>
                      <a:pt x="321" y="130"/>
                    </a:lnTo>
                    <a:lnTo>
                      <a:pt x="321" y="129"/>
                    </a:lnTo>
                    <a:lnTo>
                      <a:pt x="322" y="129"/>
                    </a:lnTo>
                    <a:lnTo>
                      <a:pt x="323" y="128"/>
                    </a:lnTo>
                    <a:lnTo>
                      <a:pt x="324" y="128"/>
                    </a:lnTo>
                    <a:lnTo>
                      <a:pt x="325" y="129"/>
                    </a:lnTo>
                    <a:lnTo>
                      <a:pt x="325" y="130"/>
                    </a:lnTo>
                    <a:lnTo>
                      <a:pt x="326" y="130"/>
                    </a:lnTo>
                    <a:lnTo>
                      <a:pt x="327" y="130"/>
                    </a:lnTo>
                    <a:lnTo>
                      <a:pt x="327" y="131"/>
                    </a:lnTo>
                    <a:lnTo>
                      <a:pt x="328" y="131"/>
                    </a:lnTo>
                    <a:lnTo>
                      <a:pt x="328" y="132"/>
                    </a:lnTo>
                    <a:lnTo>
                      <a:pt x="329" y="133"/>
                    </a:lnTo>
                    <a:lnTo>
                      <a:pt x="329" y="134"/>
                    </a:lnTo>
                    <a:lnTo>
                      <a:pt x="330" y="134"/>
                    </a:lnTo>
                    <a:lnTo>
                      <a:pt x="331" y="136"/>
                    </a:lnTo>
                    <a:lnTo>
                      <a:pt x="332" y="136"/>
                    </a:lnTo>
                    <a:lnTo>
                      <a:pt x="333" y="137"/>
                    </a:lnTo>
                    <a:lnTo>
                      <a:pt x="334" y="137"/>
                    </a:lnTo>
                    <a:lnTo>
                      <a:pt x="335" y="136"/>
                    </a:lnTo>
                    <a:lnTo>
                      <a:pt x="335" y="135"/>
                    </a:lnTo>
                    <a:lnTo>
                      <a:pt x="336" y="136"/>
                    </a:lnTo>
                    <a:lnTo>
                      <a:pt x="337" y="135"/>
                    </a:lnTo>
                    <a:lnTo>
                      <a:pt x="338" y="134"/>
                    </a:lnTo>
                    <a:lnTo>
                      <a:pt x="339" y="134"/>
                    </a:lnTo>
                    <a:lnTo>
                      <a:pt x="338" y="135"/>
                    </a:lnTo>
                    <a:lnTo>
                      <a:pt x="339" y="137"/>
                    </a:lnTo>
                    <a:lnTo>
                      <a:pt x="338" y="137"/>
                    </a:lnTo>
                    <a:lnTo>
                      <a:pt x="338" y="138"/>
                    </a:lnTo>
                    <a:lnTo>
                      <a:pt x="339" y="138"/>
                    </a:lnTo>
                    <a:lnTo>
                      <a:pt x="340" y="138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2" y="137"/>
                    </a:lnTo>
                    <a:lnTo>
                      <a:pt x="343" y="138"/>
                    </a:lnTo>
                    <a:lnTo>
                      <a:pt x="345" y="137"/>
                    </a:lnTo>
                    <a:lnTo>
                      <a:pt x="346" y="137"/>
                    </a:lnTo>
                    <a:lnTo>
                      <a:pt x="346" y="136"/>
                    </a:lnTo>
                    <a:lnTo>
                      <a:pt x="346" y="135"/>
                    </a:lnTo>
                    <a:lnTo>
                      <a:pt x="346" y="134"/>
                    </a:lnTo>
                    <a:lnTo>
                      <a:pt x="347" y="133"/>
                    </a:lnTo>
                    <a:lnTo>
                      <a:pt x="348" y="134"/>
                    </a:lnTo>
                    <a:lnTo>
                      <a:pt x="349" y="134"/>
                    </a:lnTo>
                    <a:lnTo>
                      <a:pt x="350" y="134"/>
                    </a:lnTo>
                    <a:lnTo>
                      <a:pt x="351" y="134"/>
                    </a:lnTo>
                    <a:lnTo>
                      <a:pt x="352" y="135"/>
                    </a:lnTo>
                    <a:lnTo>
                      <a:pt x="353" y="134"/>
                    </a:lnTo>
                    <a:lnTo>
                      <a:pt x="352" y="133"/>
                    </a:lnTo>
                    <a:lnTo>
                      <a:pt x="351" y="132"/>
                    </a:lnTo>
                    <a:lnTo>
                      <a:pt x="350" y="130"/>
                    </a:lnTo>
                    <a:lnTo>
                      <a:pt x="349" y="129"/>
                    </a:lnTo>
                    <a:lnTo>
                      <a:pt x="348" y="128"/>
                    </a:lnTo>
                    <a:lnTo>
                      <a:pt x="347" y="128"/>
                    </a:lnTo>
                    <a:lnTo>
                      <a:pt x="347" y="126"/>
                    </a:lnTo>
                    <a:lnTo>
                      <a:pt x="348" y="125"/>
                    </a:lnTo>
                    <a:lnTo>
                      <a:pt x="349" y="125"/>
                    </a:lnTo>
                    <a:lnTo>
                      <a:pt x="350" y="123"/>
                    </a:lnTo>
                    <a:lnTo>
                      <a:pt x="349" y="122"/>
                    </a:lnTo>
                    <a:lnTo>
                      <a:pt x="349" y="121"/>
                    </a:lnTo>
                    <a:lnTo>
                      <a:pt x="348" y="120"/>
                    </a:lnTo>
                    <a:lnTo>
                      <a:pt x="348" y="119"/>
                    </a:lnTo>
                    <a:lnTo>
                      <a:pt x="348" y="118"/>
                    </a:lnTo>
                    <a:lnTo>
                      <a:pt x="349" y="118"/>
                    </a:lnTo>
                    <a:lnTo>
                      <a:pt x="350" y="118"/>
                    </a:lnTo>
                    <a:lnTo>
                      <a:pt x="351" y="117"/>
                    </a:lnTo>
                    <a:lnTo>
                      <a:pt x="351" y="116"/>
                    </a:lnTo>
                    <a:lnTo>
                      <a:pt x="350" y="116"/>
                    </a:lnTo>
                    <a:lnTo>
                      <a:pt x="349" y="116"/>
                    </a:lnTo>
                    <a:lnTo>
                      <a:pt x="348" y="115"/>
                    </a:lnTo>
                    <a:lnTo>
                      <a:pt x="348" y="114"/>
                    </a:lnTo>
                    <a:lnTo>
                      <a:pt x="347" y="114"/>
                    </a:lnTo>
                    <a:lnTo>
                      <a:pt x="346" y="113"/>
                    </a:lnTo>
                    <a:lnTo>
                      <a:pt x="346" y="112"/>
                    </a:lnTo>
                    <a:lnTo>
                      <a:pt x="347" y="112"/>
                    </a:lnTo>
                    <a:lnTo>
                      <a:pt x="348" y="111"/>
                    </a:lnTo>
                    <a:lnTo>
                      <a:pt x="348" y="110"/>
                    </a:lnTo>
                    <a:lnTo>
                      <a:pt x="347" y="110"/>
                    </a:lnTo>
                    <a:lnTo>
                      <a:pt x="345" y="109"/>
                    </a:lnTo>
                    <a:lnTo>
                      <a:pt x="344" y="109"/>
                    </a:lnTo>
                    <a:lnTo>
                      <a:pt x="344" y="108"/>
                    </a:lnTo>
                    <a:lnTo>
                      <a:pt x="345" y="107"/>
                    </a:lnTo>
                    <a:lnTo>
                      <a:pt x="345" y="106"/>
                    </a:lnTo>
                    <a:lnTo>
                      <a:pt x="344" y="106"/>
                    </a:lnTo>
                    <a:lnTo>
                      <a:pt x="343" y="105"/>
                    </a:lnTo>
                    <a:lnTo>
                      <a:pt x="342" y="104"/>
                    </a:lnTo>
                    <a:lnTo>
                      <a:pt x="341" y="103"/>
                    </a:lnTo>
                    <a:lnTo>
                      <a:pt x="340" y="102"/>
                    </a:lnTo>
                    <a:lnTo>
                      <a:pt x="339" y="102"/>
                    </a:lnTo>
                    <a:lnTo>
                      <a:pt x="338" y="103"/>
                    </a:lnTo>
                    <a:lnTo>
                      <a:pt x="338" y="102"/>
                    </a:lnTo>
                    <a:lnTo>
                      <a:pt x="337" y="102"/>
                    </a:lnTo>
                    <a:lnTo>
                      <a:pt x="337" y="101"/>
                    </a:lnTo>
                    <a:lnTo>
                      <a:pt x="336" y="100"/>
                    </a:lnTo>
                    <a:lnTo>
                      <a:pt x="335" y="100"/>
                    </a:lnTo>
                    <a:lnTo>
                      <a:pt x="333" y="100"/>
                    </a:lnTo>
                    <a:lnTo>
                      <a:pt x="333" y="101"/>
                    </a:lnTo>
                    <a:lnTo>
                      <a:pt x="332" y="101"/>
                    </a:lnTo>
                    <a:lnTo>
                      <a:pt x="331" y="100"/>
                    </a:lnTo>
                    <a:lnTo>
                      <a:pt x="331" y="101"/>
                    </a:lnTo>
                    <a:lnTo>
                      <a:pt x="330" y="102"/>
                    </a:lnTo>
                    <a:lnTo>
                      <a:pt x="329" y="103"/>
                    </a:lnTo>
                    <a:lnTo>
                      <a:pt x="328" y="104"/>
                    </a:lnTo>
                    <a:lnTo>
                      <a:pt x="327" y="103"/>
                    </a:lnTo>
                    <a:lnTo>
                      <a:pt x="326" y="102"/>
                    </a:lnTo>
                    <a:lnTo>
                      <a:pt x="326" y="101"/>
                    </a:lnTo>
                    <a:lnTo>
                      <a:pt x="325" y="102"/>
                    </a:lnTo>
                    <a:lnTo>
                      <a:pt x="324" y="101"/>
                    </a:lnTo>
                    <a:lnTo>
                      <a:pt x="323" y="101"/>
                    </a:lnTo>
                    <a:lnTo>
                      <a:pt x="322" y="101"/>
                    </a:lnTo>
                    <a:lnTo>
                      <a:pt x="321" y="102"/>
                    </a:lnTo>
                    <a:lnTo>
                      <a:pt x="320" y="102"/>
                    </a:lnTo>
                    <a:lnTo>
                      <a:pt x="319" y="102"/>
                    </a:lnTo>
                    <a:lnTo>
                      <a:pt x="318" y="102"/>
                    </a:lnTo>
                    <a:lnTo>
                      <a:pt x="317" y="102"/>
                    </a:lnTo>
                    <a:lnTo>
                      <a:pt x="316" y="102"/>
                    </a:lnTo>
                    <a:lnTo>
                      <a:pt x="315" y="101"/>
                    </a:lnTo>
                    <a:lnTo>
                      <a:pt x="314" y="101"/>
                    </a:lnTo>
                    <a:lnTo>
                      <a:pt x="313" y="100"/>
                    </a:lnTo>
                    <a:lnTo>
                      <a:pt x="312" y="101"/>
                    </a:lnTo>
                    <a:lnTo>
                      <a:pt x="311" y="101"/>
                    </a:lnTo>
                    <a:lnTo>
                      <a:pt x="310" y="101"/>
                    </a:lnTo>
                    <a:lnTo>
                      <a:pt x="309" y="102"/>
                    </a:lnTo>
                    <a:lnTo>
                      <a:pt x="308" y="102"/>
                    </a:lnTo>
                    <a:lnTo>
                      <a:pt x="307" y="103"/>
                    </a:lnTo>
                    <a:lnTo>
                      <a:pt x="306" y="102"/>
                    </a:lnTo>
                    <a:lnTo>
                      <a:pt x="305" y="102"/>
                    </a:lnTo>
                    <a:lnTo>
                      <a:pt x="305" y="100"/>
                    </a:lnTo>
                    <a:lnTo>
                      <a:pt x="305" y="99"/>
                    </a:lnTo>
                    <a:lnTo>
                      <a:pt x="304" y="100"/>
                    </a:lnTo>
                    <a:lnTo>
                      <a:pt x="303" y="100"/>
                    </a:lnTo>
                    <a:lnTo>
                      <a:pt x="302" y="100"/>
                    </a:lnTo>
                    <a:lnTo>
                      <a:pt x="301" y="100"/>
                    </a:lnTo>
                    <a:lnTo>
                      <a:pt x="300" y="100"/>
                    </a:lnTo>
                    <a:lnTo>
                      <a:pt x="299" y="101"/>
                    </a:lnTo>
                    <a:lnTo>
                      <a:pt x="298" y="102"/>
                    </a:lnTo>
                    <a:lnTo>
                      <a:pt x="298" y="104"/>
                    </a:lnTo>
                    <a:lnTo>
                      <a:pt x="297" y="104"/>
                    </a:lnTo>
                    <a:lnTo>
                      <a:pt x="295" y="104"/>
                    </a:lnTo>
                    <a:lnTo>
                      <a:pt x="295" y="103"/>
                    </a:lnTo>
                    <a:lnTo>
                      <a:pt x="294" y="103"/>
                    </a:lnTo>
                    <a:lnTo>
                      <a:pt x="294" y="71"/>
                    </a:lnTo>
                    <a:lnTo>
                      <a:pt x="294" y="54"/>
                    </a:lnTo>
                    <a:lnTo>
                      <a:pt x="295" y="54"/>
                    </a:lnTo>
                    <a:lnTo>
                      <a:pt x="295" y="55"/>
                    </a:lnTo>
                    <a:lnTo>
                      <a:pt x="297" y="54"/>
                    </a:lnTo>
                    <a:lnTo>
                      <a:pt x="298" y="55"/>
                    </a:lnTo>
                    <a:lnTo>
                      <a:pt x="298" y="54"/>
                    </a:lnTo>
                    <a:lnTo>
                      <a:pt x="299" y="53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1"/>
                    </a:lnTo>
                    <a:lnTo>
                      <a:pt x="304" y="52"/>
                    </a:lnTo>
                    <a:lnTo>
                      <a:pt x="304" y="51"/>
                    </a:lnTo>
                    <a:lnTo>
                      <a:pt x="305" y="51"/>
                    </a:lnTo>
                    <a:lnTo>
                      <a:pt x="306" y="51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8" y="52"/>
                    </a:lnTo>
                    <a:lnTo>
                      <a:pt x="309" y="51"/>
                    </a:lnTo>
                    <a:lnTo>
                      <a:pt x="310" y="52"/>
                    </a:lnTo>
                    <a:lnTo>
                      <a:pt x="311" y="51"/>
                    </a:lnTo>
                    <a:lnTo>
                      <a:pt x="313" y="50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6" y="49"/>
                    </a:lnTo>
                    <a:lnTo>
                      <a:pt x="316" y="48"/>
                    </a:lnTo>
                    <a:lnTo>
                      <a:pt x="317" y="47"/>
                    </a:lnTo>
                    <a:lnTo>
                      <a:pt x="319" y="48"/>
                    </a:lnTo>
                    <a:lnTo>
                      <a:pt x="320" y="49"/>
                    </a:lnTo>
                    <a:lnTo>
                      <a:pt x="321" y="49"/>
                    </a:lnTo>
                    <a:lnTo>
                      <a:pt x="322" y="49"/>
                    </a:lnTo>
                    <a:lnTo>
                      <a:pt x="323" y="50"/>
                    </a:lnTo>
                    <a:lnTo>
                      <a:pt x="323" y="49"/>
                    </a:lnTo>
                    <a:lnTo>
                      <a:pt x="324" y="50"/>
                    </a:lnTo>
                    <a:lnTo>
                      <a:pt x="325" y="49"/>
                    </a:lnTo>
                    <a:lnTo>
                      <a:pt x="326" y="49"/>
                    </a:lnTo>
                    <a:lnTo>
                      <a:pt x="327" y="50"/>
                    </a:lnTo>
                    <a:lnTo>
                      <a:pt x="328" y="50"/>
                    </a:lnTo>
                    <a:lnTo>
                      <a:pt x="329" y="51"/>
                    </a:lnTo>
                    <a:lnTo>
                      <a:pt x="329" y="52"/>
                    </a:lnTo>
                    <a:lnTo>
                      <a:pt x="330" y="51"/>
                    </a:lnTo>
                    <a:lnTo>
                      <a:pt x="346" y="51"/>
                    </a:lnTo>
                    <a:lnTo>
                      <a:pt x="361" y="50"/>
                    </a:lnTo>
                    <a:lnTo>
                      <a:pt x="428" y="48"/>
                    </a:lnTo>
                    <a:lnTo>
                      <a:pt x="428" y="47"/>
                    </a:lnTo>
                    <a:lnTo>
                      <a:pt x="428" y="46"/>
                    </a:lnTo>
                    <a:lnTo>
                      <a:pt x="426" y="46"/>
                    </a:lnTo>
                    <a:lnTo>
                      <a:pt x="427" y="45"/>
                    </a:lnTo>
                    <a:lnTo>
                      <a:pt x="426" y="44"/>
                    </a:lnTo>
                    <a:lnTo>
                      <a:pt x="425" y="44"/>
                    </a:lnTo>
                    <a:lnTo>
                      <a:pt x="424" y="44"/>
                    </a:lnTo>
                    <a:lnTo>
                      <a:pt x="423" y="44"/>
                    </a:lnTo>
                    <a:lnTo>
                      <a:pt x="423" y="45"/>
                    </a:lnTo>
                    <a:lnTo>
                      <a:pt x="421" y="45"/>
                    </a:lnTo>
                    <a:lnTo>
                      <a:pt x="421" y="44"/>
                    </a:lnTo>
                    <a:lnTo>
                      <a:pt x="421" y="43"/>
                    </a:lnTo>
                    <a:lnTo>
                      <a:pt x="421" y="42"/>
                    </a:lnTo>
                    <a:lnTo>
                      <a:pt x="421" y="41"/>
                    </a:lnTo>
                    <a:lnTo>
                      <a:pt x="422" y="40"/>
                    </a:lnTo>
                    <a:lnTo>
                      <a:pt x="421" y="40"/>
                    </a:lnTo>
                    <a:lnTo>
                      <a:pt x="419" y="41"/>
                    </a:lnTo>
                    <a:lnTo>
                      <a:pt x="419" y="39"/>
                    </a:lnTo>
                    <a:lnTo>
                      <a:pt x="419" y="38"/>
                    </a:lnTo>
                    <a:lnTo>
                      <a:pt x="420" y="37"/>
                    </a:lnTo>
                    <a:lnTo>
                      <a:pt x="421" y="33"/>
                    </a:lnTo>
                    <a:lnTo>
                      <a:pt x="421" y="32"/>
                    </a:lnTo>
                    <a:lnTo>
                      <a:pt x="422" y="32"/>
                    </a:lnTo>
                    <a:lnTo>
                      <a:pt x="423" y="31"/>
                    </a:lnTo>
                    <a:lnTo>
                      <a:pt x="423" y="30"/>
                    </a:lnTo>
                    <a:lnTo>
                      <a:pt x="424" y="30"/>
                    </a:lnTo>
                    <a:lnTo>
                      <a:pt x="425" y="29"/>
                    </a:lnTo>
                    <a:lnTo>
                      <a:pt x="427" y="28"/>
                    </a:lnTo>
                    <a:lnTo>
                      <a:pt x="427" y="29"/>
                    </a:lnTo>
                    <a:lnTo>
                      <a:pt x="429" y="28"/>
                    </a:lnTo>
                    <a:lnTo>
                      <a:pt x="429" y="29"/>
                    </a:lnTo>
                    <a:lnTo>
                      <a:pt x="430" y="29"/>
                    </a:lnTo>
                    <a:lnTo>
                      <a:pt x="430" y="30"/>
                    </a:lnTo>
                    <a:lnTo>
                      <a:pt x="431" y="31"/>
                    </a:lnTo>
                    <a:lnTo>
                      <a:pt x="432" y="32"/>
                    </a:lnTo>
                    <a:lnTo>
                      <a:pt x="433" y="34"/>
                    </a:lnTo>
                    <a:lnTo>
                      <a:pt x="434" y="34"/>
                    </a:lnTo>
                    <a:lnTo>
                      <a:pt x="435" y="35"/>
                    </a:lnTo>
                    <a:lnTo>
                      <a:pt x="437" y="34"/>
                    </a:lnTo>
                    <a:lnTo>
                      <a:pt x="438" y="36"/>
                    </a:lnTo>
                    <a:lnTo>
                      <a:pt x="440" y="37"/>
                    </a:lnTo>
                    <a:lnTo>
                      <a:pt x="442" y="39"/>
                    </a:lnTo>
                    <a:lnTo>
                      <a:pt x="443" y="39"/>
                    </a:lnTo>
                    <a:lnTo>
                      <a:pt x="445" y="39"/>
                    </a:lnTo>
                    <a:lnTo>
                      <a:pt x="446" y="39"/>
                    </a:lnTo>
                    <a:lnTo>
                      <a:pt x="446" y="38"/>
                    </a:lnTo>
                    <a:lnTo>
                      <a:pt x="447" y="37"/>
                    </a:lnTo>
                    <a:lnTo>
                      <a:pt x="447" y="36"/>
                    </a:lnTo>
                    <a:lnTo>
                      <a:pt x="447" y="34"/>
                    </a:lnTo>
                    <a:lnTo>
                      <a:pt x="448" y="34"/>
                    </a:lnTo>
                    <a:lnTo>
                      <a:pt x="449" y="34"/>
                    </a:lnTo>
                    <a:lnTo>
                      <a:pt x="451" y="32"/>
                    </a:lnTo>
                    <a:lnTo>
                      <a:pt x="452" y="32"/>
                    </a:lnTo>
                    <a:lnTo>
                      <a:pt x="453" y="30"/>
                    </a:lnTo>
                    <a:lnTo>
                      <a:pt x="453" y="29"/>
                    </a:lnTo>
                    <a:lnTo>
                      <a:pt x="455" y="29"/>
                    </a:lnTo>
                    <a:lnTo>
                      <a:pt x="455" y="27"/>
                    </a:lnTo>
                    <a:lnTo>
                      <a:pt x="456" y="26"/>
                    </a:lnTo>
                    <a:lnTo>
                      <a:pt x="457" y="24"/>
                    </a:lnTo>
                    <a:lnTo>
                      <a:pt x="458" y="23"/>
                    </a:lnTo>
                    <a:lnTo>
                      <a:pt x="460" y="23"/>
                    </a:lnTo>
                    <a:lnTo>
                      <a:pt x="462" y="23"/>
                    </a:lnTo>
                    <a:lnTo>
                      <a:pt x="464" y="24"/>
                    </a:lnTo>
                    <a:lnTo>
                      <a:pt x="466" y="24"/>
                    </a:lnTo>
                    <a:lnTo>
                      <a:pt x="468" y="24"/>
                    </a:lnTo>
                    <a:lnTo>
                      <a:pt x="470" y="24"/>
                    </a:lnTo>
                    <a:lnTo>
                      <a:pt x="471" y="23"/>
                    </a:lnTo>
                    <a:lnTo>
                      <a:pt x="472" y="21"/>
                    </a:lnTo>
                    <a:lnTo>
                      <a:pt x="473" y="19"/>
                    </a:lnTo>
                    <a:lnTo>
                      <a:pt x="474" y="18"/>
                    </a:lnTo>
                    <a:lnTo>
                      <a:pt x="475" y="17"/>
                    </a:lnTo>
                    <a:lnTo>
                      <a:pt x="475" y="16"/>
                    </a:lnTo>
                    <a:lnTo>
                      <a:pt x="476" y="15"/>
                    </a:lnTo>
                    <a:lnTo>
                      <a:pt x="477" y="14"/>
                    </a:lnTo>
                    <a:lnTo>
                      <a:pt x="478" y="12"/>
                    </a:lnTo>
                    <a:lnTo>
                      <a:pt x="480" y="12"/>
                    </a:lnTo>
                    <a:lnTo>
                      <a:pt x="481" y="11"/>
                    </a:lnTo>
                    <a:lnTo>
                      <a:pt x="483" y="10"/>
                    </a:lnTo>
                    <a:lnTo>
                      <a:pt x="484" y="9"/>
                    </a:lnTo>
                    <a:lnTo>
                      <a:pt x="484" y="8"/>
                    </a:lnTo>
                    <a:lnTo>
                      <a:pt x="485" y="7"/>
                    </a:lnTo>
                    <a:lnTo>
                      <a:pt x="487" y="6"/>
                    </a:lnTo>
                    <a:lnTo>
                      <a:pt x="488" y="6"/>
                    </a:lnTo>
                    <a:lnTo>
                      <a:pt x="490" y="7"/>
                    </a:lnTo>
                    <a:lnTo>
                      <a:pt x="492" y="9"/>
                    </a:lnTo>
                    <a:lnTo>
                      <a:pt x="492" y="11"/>
                    </a:lnTo>
                    <a:lnTo>
                      <a:pt x="492" y="13"/>
                    </a:lnTo>
                    <a:lnTo>
                      <a:pt x="493" y="16"/>
                    </a:lnTo>
                    <a:lnTo>
                      <a:pt x="493" y="17"/>
                    </a:lnTo>
                    <a:lnTo>
                      <a:pt x="493" y="19"/>
                    </a:lnTo>
                    <a:lnTo>
                      <a:pt x="493" y="20"/>
                    </a:lnTo>
                    <a:lnTo>
                      <a:pt x="494" y="23"/>
                    </a:lnTo>
                    <a:lnTo>
                      <a:pt x="494" y="25"/>
                    </a:lnTo>
                    <a:lnTo>
                      <a:pt x="495" y="27"/>
                    </a:lnTo>
                    <a:lnTo>
                      <a:pt x="496" y="30"/>
                    </a:lnTo>
                    <a:lnTo>
                      <a:pt x="497" y="32"/>
                    </a:lnTo>
                    <a:lnTo>
                      <a:pt x="497" y="33"/>
                    </a:lnTo>
                    <a:lnTo>
                      <a:pt x="497" y="34"/>
                    </a:lnTo>
                    <a:lnTo>
                      <a:pt x="499" y="35"/>
                    </a:lnTo>
                    <a:lnTo>
                      <a:pt x="500" y="36"/>
                    </a:lnTo>
                    <a:lnTo>
                      <a:pt x="502" y="35"/>
                    </a:lnTo>
                    <a:lnTo>
                      <a:pt x="503" y="35"/>
                    </a:lnTo>
                    <a:lnTo>
                      <a:pt x="506" y="35"/>
                    </a:lnTo>
                    <a:lnTo>
                      <a:pt x="507" y="36"/>
                    </a:lnTo>
                    <a:lnTo>
                      <a:pt x="509" y="38"/>
                    </a:lnTo>
                    <a:lnTo>
                      <a:pt x="510" y="40"/>
                    </a:lnTo>
                    <a:lnTo>
                      <a:pt x="511" y="42"/>
                    </a:lnTo>
                    <a:lnTo>
                      <a:pt x="512" y="45"/>
                    </a:lnTo>
                    <a:lnTo>
                      <a:pt x="512" y="47"/>
                    </a:lnTo>
                    <a:lnTo>
                      <a:pt x="512" y="49"/>
                    </a:lnTo>
                    <a:lnTo>
                      <a:pt x="513" y="51"/>
                    </a:lnTo>
                    <a:lnTo>
                      <a:pt x="513" y="52"/>
                    </a:lnTo>
                    <a:lnTo>
                      <a:pt x="513" y="54"/>
                    </a:lnTo>
                    <a:lnTo>
                      <a:pt x="514" y="56"/>
                    </a:lnTo>
                    <a:lnTo>
                      <a:pt x="514" y="59"/>
                    </a:lnTo>
                    <a:lnTo>
                      <a:pt x="514" y="63"/>
                    </a:lnTo>
                    <a:lnTo>
                      <a:pt x="514" y="65"/>
                    </a:lnTo>
                    <a:lnTo>
                      <a:pt x="514" y="67"/>
                    </a:lnTo>
                    <a:lnTo>
                      <a:pt x="514" y="70"/>
                    </a:lnTo>
                    <a:lnTo>
                      <a:pt x="513" y="73"/>
                    </a:lnTo>
                    <a:lnTo>
                      <a:pt x="513" y="76"/>
                    </a:lnTo>
                    <a:lnTo>
                      <a:pt x="513" y="79"/>
                    </a:lnTo>
                    <a:lnTo>
                      <a:pt x="513" y="81"/>
                    </a:lnTo>
                    <a:lnTo>
                      <a:pt x="513" y="83"/>
                    </a:lnTo>
                    <a:lnTo>
                      <a:pt x="514" y="85"/>
                    </a:lnTo>
                    <a:lnTo>
                      <a:pt x="513" y="87"/>
                    </a:lnTo>
                    <a:lnTo>
                      <a:pt x="513" y="88"/>
                    </a:lnTo>
                    <a:lnTo>
                      <a:pt x="532" y="83"/>
                    </a:lnTo>
                    <a:lnTo>
                      <a:pt x="552" y="100"/>
                    </a:lnTo>
                    <a:lnTo>
                      <a:pt x="575" y="118"/>
                    </a:lnTo>
                    <a:lnTo>
                      <a:pt x="583" y="116"/>
                    </a:lnTo>
                    <a:lnTo>
                      <a:pt x="584" y="116"/>
                    </a:lnTo>
                    <a:lnTo>
                      <a:pt x="585" y="116"/>
                    </a:lnTo>
                    <a:lnTo>
                      <a:pt x="586" y="117"/>
                    </a:lnTo>
                    <a:lnTo>
                      <a:pt x="587" y="118"/>
                    </a:lnTo>
                    <a:lnTo>
                      <a:pt x="588" y="119"/>
                    </a:lnTo>
                    <a:lnTo>
                      <a:pt x="589" y="118"/>
                    </a:lnTo>
                    <a:lnTo>
                      <a:pt x="590" y="118"/>
                    </a:lnTo>
                    <a:lnTo>
                      <a:pt x="591" y="117"/>
                    </a:lnTo>
                    <a:lnTo>
                      <a:pt x="592" y="117"/>
                    </a:lnTo>
                    <a:lnTo>
                      <a:pt x="593" y="117"/>
                    </a:lnTo>
                    <a:lnTo>
                      <a:pt x="594" y="116"/>
                    </a:lnTo>
                    <a:lnTo>
                      <a:pt x="594" y="115"/>
                    </a:lnTo>
                    <a:lnTo>
                      <a:pt x="594" y="114"/>
                    </a:lnTo>
                    <a:lnTo>
                      <a:pt x="596" y="114"/>
                    </a:lnTo>
                    <a:lnTo>
                      <a:pt x="597" y="113"/>
                    </a:lnTo>
                    <a:lnTo>
                      <a:pt x="599" y="114"/>
                    </a:lnTo>
                    <a:lnTo>
                      <a:pt x="600" y="114"/>
                    </a:lnTo>
                    <a:lnTo>
                      <a:pt x="601" y="113"/>
                    </a:lnTo>
                    <a:lnTo>
                      <a:pt x="602" y="113"/>
                    </a:lnTo>
                    <a:lnTo>
                      <a:pt x="603" y="113"/>
                    </a:lnTo>
                    <a:lnTo>
                      <a:pt x="603" y="112"/>
                    </a:lnTo>
                    <a:lnTo>
                      <a:pt x="604" y="111"/>
                    </a:lnTo>
                    <a:lnTo>
                      <a:pt x="604" y="110"/>
                    </a:lnTo>
                    <a:lnTo>
                      <a:pt x="605" y="109"/>
                    </a:lnTo>
                    <a:lnTo>
                      <a:pt x="605" y="108"/>
                    </a:lnTo>
                    <a:lnTo>
                      <a:pt x="605" y="107"/>
                    </a:lnTo>
                    <a:lnTo>
                      <a:pt x="606" y="107"/>
                    </a:lnTo>
                    <a:lnTo>
                      <a:pt x="607" y="107"/>
                    </a:lnTo>
                    <a:lnTo>
                      <a:pt x="608" y="107"/>
                    </a:lnTo>
                    <a:lnTo>
                      <a:pt x="608" y="106"/>
                    </a:lnTo>
                    <a:lnTo>
                      <a:pt x="609" y="106"/>
                    </a:lnTo>
                    <a:lnTo>
                      <a:pt x="609" y="105"/>
                    </a:lnTo>
                    <a:lnTo>
                      <a:pt x="610" y="104"/>
                    </a:lnTo>
                    <a:lnTo>
                      <a:pt x="609" y="103"/>
                    </a:lnTo>
                    <a:lnTo>
                      <a:pt x="611" y="104"/>
                    </a:lnTo>
                    <a:lnTo>
                      <a:pt x="612" y="103"/>
                    </a:lnTo>
                    <a:lnTo>
                      <a:pt x="613" y="103"/>
                    </a:lnTo>
                    <a:lnTo>
                      <a:pt x="614" y="102"/>
                    </a:lnTo>
                    <a:lnTo>
                      <a:pt x="615" y="102"/>
                    </a:lnTo>
                    <a:lnTo>
                      <a:pt x="616" y="102"/>
                    </a:lnTo>
                    <a:lnTo>
                      <a:pt x="616" y="101"/>
                    </a:lnTo>
                    <a:lnTo>
                      <a:pt x="617" y="101"/>
                    </a:lnTo>
                    <a:lnTo>
                      <a:pt x="618" y="101"/>
                    </a:lnTo>
                    <a:lnTo>
                      <a:pt x="619" y="101"/>
                    </a:lnTo>
                    <a:lnTo>
                      <a:pt x="619" y="100"/>
                    </a:lnTo>
                    <a:lnTo>
                      <a:pt x="619" y="99"/>
                    </a:lnTo>
                    <a:lnTo>
                      <a:pt x="620" y="99"/>
                    </a:lnTo>
                    <a:lnTo>
                      <a:pt x="621" y="98"/>
                    </a:lnTo>
                    <a:lnTo>
                      <a:pt x="622" y="98"/>
                    </a:lnTo>
                    <a:lnTo>
                      <a:pt x="623" y="98"/>
                    </a:lnTo>
                    <a:lnTo>
                      <a:pt x="624" y="98"/>
                    </a:lnTo>
                    <a:lnTo>
                      <a:pt x="625" y="98"/>
                    </a:lnTo>
                    <a:lnTo>
                      <a:pt x="625" y="99"/>
                    </a:lnTo>
                    <a:lnTo>
                      <a:pt x="626" y="99"/>
                    </a:lnTo>
                    <a:lnTo>
                      <a:pt x="626" y="98"/>
                    </a:lnTo>
                    <a:lnTo>
                      <a:pt x="627" y="97"/>
                    </a:lnTo>
                    <a:lnTo>
                      <a:pt x="628" y="97"/>
                    </a:lnTo>
                    <a:lnTo>
                      <a:pt x="629" y="98"/>
                    </a:lnTo>
                    <a:lnTo>
                      <a:pt x="630" y="99"/>
                    </a:lnTo>
                    <a:lnTo>
                      <a:pt x="630" y="98"/>
                    </a:lnTo>
                    <a:lnTo>
                      <a:pt x="630" y="97"/>
                    </a:lnTo>
                    <a:lnTo>
                      <a:pt x="631" y="96"/>
                    </a:lnTo>
                    <a:lnTo>
                      <a:pt x="631" y="97"/>
                    </a:lnTo>
                    <a:lnTo>
                      <a:pt x="632" y="97"/>
                    </a:lnTo>
                    <a:lnTo>
                      <a:pt x="633" y="97"/>
                    </a:lnTo>
                    <a:lnTo>
                      <a:pt x="633" y="98"/>
                    </a:lnTo>
                    <a:lnTo>
                      <a:pt x="634" y="99"/>
                    </a:lnTo>
                    <a:lnTo>
                      <a:pt x="634" y="98"/>
                    </a:lnTo>
                    <a:lnTo>
                      <a:pt x="635" y="98"/>
                    </a:lnTo>
                    <a:lnTo>
                      <a:pt x="635" y="99"/>
                    </a:lnTo>
                    <a:lnTo>
                      <a:pt x="636" y="99"/>
                    </a:lnTo>
                    <a:lnTo>
                      <a:pt x="637" y="101"/>
                    </a:lnTo>
                    <a:lnTo>
                      <a:pt x="638" y="102"/>
                    </a:lnTo>
                    <a:lnTo>
                      <a:pt x="638" y="103"/>
                    </a:lnTo>
                    <a:lnTo>
                      <a:pt x="639" y="104"/>
                    </a:lnTo>
                    <a:lnTo>
                      <a:pt x="639" y="105"/>
                    </a:lnTo>
                    <a:lnTo>
                      <a:pt x="639" y="106"/>
                    </a:lnTo>
                    <a:lnTo>
                      <a:pt x="640" y="106"/>
                    </a:lnTo>
                    <a:lnTo>
                      <a:pt x="639" y="108"/>
                    </a:lnTo>
                    <a:lnTo>
                      <a:pt x="639" y="109"/>
                    </a:lnTo>
                    <a:lnTo>
                      <a:pt x="640" y="110"/>
                    </a:lnTo>
                    <a:lnTo>
                      <a:pt x="639" y="109"/>
                    </a:lnTo>
                    <a:lnTo>
                      <a:pt x="639" y="110"/>
                    </a:lnTo>
                    <a:lnTo>
                      <a:pt x="638" y="110"/>
                    </a:lnTo>
                    <a:lnTo>
                      <a:pt x="638" y="111"/>
                    </a:lnTo>
                    <a:lnTo>
                      <a:pt x="637" y="112"/>
                    </a:lnTo>
                    <a:lnTo>
                      <a:pt x="636" y="112"/>
                    </a:lnTo>
                    <a:lnTo>
                      <a:pt x="637" y="113"/>
                    </a:lnTo>
                    <a:lnTo>
                      <a:pt x="636" y="114"/>
                    </a:lnTo>
                    <a:lnTo>
                      <a:pt x="636" y="115"/>
                    </a:lnTo>
                    <a:lnTo>
                      <a:pt x="635" y="115"/>
                    </a:lnTo>
                    <a:lnTo>
                      <a:pt x="634" y="116"/>
                    </a:lnTo>
                    <a:lnTo>
                      <a:pt x="634" y="117"/>
                    </a:lnTo>
                    <a:lnTo>
                      <a:pt x="633" y="118"/>
                    </a:lnTo>
                    <a:lnTo>
                      <a:pt x="633" y="119"/>
                    </a:lnTo>
                    <a:lnTo>
                      <a:pt x="634" y="120"/>
                    </a:lnTo>
                    <a:lnTo>
                      <a:pt x="634" y="121"/>
                    </a:lnTo>
                    <a:lnTo>
                      <a:pt x="634" y="122"/>
                    </a:lnTo>
                    <a:lnTo>
                      <a:pt x="635" y="122"/>
                    </a:lnTo>
                    <a:lnTo>
                      <a:pt x="635" y="123"/>
                    </a:lnTo>
                    <a:lnTo>
                      <a:pt x="636" y="124"/>
                    </a:lnTo>
                    <a:lnTo>
                      <a:pt x="637" y="124"/>
                    </a:lnTo>
                    <a:lnTo>
                      <a:pt x="637" y="123"/>
                    </a:lnTo>
                    <a:lnTo>
                      <a:pt x="638" y="123"/>
                    </a:lnTo>
                    <a:lnTo>
                      <a:pt x="639" y="123"/>
                    </a:lnTo>
                    <a:lnTo>
                      <a:pt x="640" y="123"/>
                    </a:lnTo>
                    <a:lnTo>
                      <a:pt x="640" y="122"/>
                    </a:lnTo>
                    <a:lnTo>
                      <a:pt x="641" y="122"/>
                    </a:lnTo>
                    <a:lnTo>
                      <a:pt x="641" y="121"/>
                    </a:lnTo>
                    <a:lnTo>
                      <a:pt x="642" y="122"/>
                    </a:lnTo>
                    <a:lnTo>
                      <a:pt x="644" y="121"/>
                    </a:lnTo>
                    <a:lnTo>
                      <a:pt x="645" y="120"/>
                    </a:lnTo>
                    <a:lnTo>
                      <a:pt x="646" y="120"/>
                    </a:lnTo>
                    <a:lnTo>
                      <a:pt x="646" y="118"/>
                    </a:lnTo>
                    <a:lnTo>
                      <a:pt x="647" y="117"/>
                    </a:lnTo>
                    <a:lnTo>
                      <a:pt x="646" y="117"/>
                    </a:lnTo>
                    <a:lnTo>
                      <a:pt x="647" y="116"/>
                    </a:lnTo>
                    <a:lnTo>
                      <a:pt x="648" y="116"/>
                    </a:lnTo>
                    <a:lnTo>
                      <a:pt x="648" y="115"/>
                    </a:lnTo>
                    <a:lnTo>
                      <a:pt x="648" y="114"/>
                    </a:lnTo>
                    <a:lnTo>
                      <a:pt x="648" y="113"/>
                    </a:lnTo>
                    <a:lnTo>
                      <a:pt x="647" y="112"/>
                    </a:lnTo>
                    <a:lnTo>
                      <a:pt x="647" y="111"/>
                    </a:lnTo>
                    <a:lnTo>
                      <a:pt x="648" y="111"/>
                    </a:lnTo>
                    <a:lnTo>
                      <a:pt x="648" y="110"/>
                    </a:lnTo>
                    <a:lnTo>
                      <a:pt x="649" y="109"/>
                    </a:lnTo>
                    <a:lnTo>
                      <a:pt x="650" y="109"/>
                    </a:lnTo>
                    <a:lnTo>
                      <a:pt x="650" y="108"/>
                    </a:lnTo>
                    <a:lnTo>
                      <a:pt x="651" y="107"/>
                    </a:lnTo>
                    <a:lnTo>
                      <a:pt x="651" y="106"/>
                    </a:lnTo>
                    <a:lnTo>
                      <a:pt x="652" y="106"/>
                    </a:lnTo>
                    <a:lnTo>
                      <a:pt x="652" y="105"/>
                    </a:lnTo>
                    <a:lnTo>
                      <a:pt x="653" y="105"/>
                    </a:lnTo>
                    <a:lnTo>
                      <a:pt x="653" y="104"/>
                    </a:lnTo>
                    <a:lnTo>
                      <a:pt x="653" y="102"/>
                    </a:lnTo>
                    <a:lnTo>
                      <a:pt x="654" y="103"/>
                    </a:lnTo>
                    <a:lnTo>
                      <a:pt x="655" y="101"/>
                    </a:lnTo>
                    <a:lnTo>
                      <a:pt x="657" y="102"/>
                    </a:lnTo>
                    <a:lnTo>
                      <a:pt x="658" y="101"/>
                    </a:lnTo>
                    <a:lnTo>
                      <a:pt x="658" y="102"/>
                    </a:lnTo>
                    <a:lnTo>
                      <a:pt x="658" y="103"/>
                    </a:lnTo>
                    <a:lnTo>
                      <a:pt x="659" y="103"/>
                    </a:lnTo>
                    <a:lnTo>
                      <a:pt x="660" y="103"/>
                    </a:lnTo>
                    <a:lnTo>
                      <a:pt x="661" y="103"/>
                    </a:lnTo>
                    <a:lnTo>
                      <a:pt x="663" y="102"/>
                    </a:lnTo>
                    <a:lnTo>
                      <a:pt x="663" y="103"/>
                    </a:lnTo>
                    <a:lnTo>
                      <a:pt x="663" y="104"/>
                    </a:lnTo>
                    <a:lnTo>
                      <a:pt x="664" y="104"/>
                    </a:lnTo>
                    <a:lnTo>
                      <a:pt x="665" y="103"/>
                    </a:lnTo>
                    <a:lnTo>
                      <a:pt x="665" y="102"/>
                    </a:lnTo>
                    <a:lnTo>
                      <a:pt x="666" y="101"/>
                    </a:lnTo>
                    <a:lnTo>
                      <a:pt x="666" y="99"/>
                    </a:lnTo>
                    <a:lnTo>
                      <a:pt x="667" y="99"/>
                    </a:lnTo>
                    <a:lnTo>
                      <a:pt x="667" y="98"/>
                    </a:lnTo>
                    <a:lnTo>
                      <a:pt x="668" y="97"/>
                    </a:lnTo>
                    <a:lnTo>
                      <a:pt x="668" y="96"/>
                    </a:lnTo>
                    <a:lnTo>
                      <a:pt x="667" y="96"/>
                    </a:lnTo>
                    <a:lnTo>
                      <a:pt x="666" y="96"/>
                    </a:lnTo>
                    <a:lnTo>
                      <a:pt x="666" y="95"/>
                    </a:lnTo>
                    <a:lnTo>
                      <a:pt x="667" y="94"/>
                    </a:lnTo>
                    <a:lnTo>
                      <a:pt x="667" y="93"/>
                    </a:lnTo>
                    <a:lnTo>
                      <a:pt x="667" y="92"/>
                    </a:lnTo>
                    <a:lnTo>
                      <a:pt x="667" y="91"/>
                    </a:lnTo>
                    <a:lnTo>
                      <a:pt x="667" y="90"/>
                    </a:lnTo>
                    <a:lnTo>
                      <a:pt x="667" y="89"/>
                    </a:lnTo>
                    <a:lnTo>
                      <a:pt x="667" y="88"/>
                    </a:lnTo>
                    <a:lnTo>
                      <a:pt x="667" y="87"/>
                    </a:lnTo>
                    <a:lnTo>
                      <a:pt x="668" y="87"/>
                    </a:lnTo>
                    <a:lnTo>
                      <a:pt x="669" y="87"/>
                    </a:lnTo>
                    <a:lnTo>
                      <a:pt x="670" y="86"/>
                    </a:lnTo>
                    <a:lnTo>
                      <a:pt x="671" y="85"/>
                    </a:lnTo>
                    <a:lnTo>
                      <a:pt x="672" y="86"/>
                    </a:lnTo>
                    <a:lnTo>
                      <a:pt x="673" y="85"/>
                    </a:lnTo>
                    <a:lnTo>
                      <a:pt x="674" y="85"/>
                    </a:lnTo>
                    <a:lnTo>
                      <a:pt x="675" y="86"/>
                    </a:lnTo>
                    <a:lnTo>
                      <a:pt x="674" y="87"/>
                    </a:lnTo>
                    <a:lnTo>
                      <a:pt x="674" y="88"/>
                    </a:lnTo>
                    <a:lnTo>
                      <a:pt x="675" y="88"/>
                    </a:lnTo>
                    <a:lnTo>
                      <a:pt x="676" y="88"/>
                    </a:lnTo>
                    <a:lnTo>
                      <a:pt x="678" y="88"/>
                    </a:lnTo>
                    <a:lnTo>
                      <a:pt x="678" y="87"/>
                    </a:lnTo>
                    <a:lnTo>
                      <a:pt x="679" y="87"/>
                    </a:lnTo>
                    <a:lnTo>
                      <a:pt x="680" y="85"/>
                    </a:lnTo>
                    <a:lnTo>
                      <a:pt x="682" y="83"/>
                    </a:lnTo>
                    <a:lnTo>
                      <a:pt x="683" y="82"/>
                    </a:lnTo>
                    <a:lnTo>
                      <a:pt x="683" y="81"/>
                    </a:lnTo>
                    <a:lnTo>
                      <a:pt x="682" y="81"/>
                    </a:lnTo>
                    <a:lnTo>
                      <a:pt x="682" y="80"/>
                    </a:lnTo>
                    <a:lnTo>
                      <a:pt x="682" y="79"/>
                    </a:lnTo>
                    <a:lnTo>
                      <a:pt x="683" y="79"/>
                    </a:lnTo>
                    <a:lnTo>
                      <a:pt x="684" y="79"/>
                    </a:lnTo>
                    <a:lnTo>
                      <a:pt x="684" y="80"/>
                    </a:lnTo>
                    <a:lnTo>
                      <a:pt x="685" y="80"/>
                    </a:lnTo>
                    <a:lnTo>
                      <a:pt x="686" y="79"/>
                    </a:lnTo>
                    <a:lnTo>
                      <a:pt x="686" y="78"/>
                    </a:lnTo>
                    <a:lnTo>
                      <a:pt x="687" y="78"/>
                    </a:lnTo>
                    <a:lnTo>
                      <a:pt x="687" y="77"/>
                    </a:lnTo>
                    <a:lnTo>
                      <a:pt x="688" y="77"/>
                    </a:lnTo>
                    <a:lnTo>
                      <a:pt x="688" y="78"/>
                    </a:lnTo>
                    <a:lnTo>
                      <a:pt x="688" y="79"/>
                    </a:lnTo>
                    <a:lnTo>
                      <a:pt x="689" y="79"/>
                    </a:lnTo>
                    <a:lnTo>
                      <a:pt x="690" y="79"/>
                    </a:lnTo>
                    <a:lnTo>
                      <a:pt x="690" y="78"/>
                    </a:lnTo>
                    <a:lnTo>
                      <a:pt x="691" y="76"/>
                    </a:lnTo>
                    <a:lnTo>
                      <a:pt x="690" y="76"/>
                    </a:lnTo>
                    <a:lnTo>
                      <a:pt x="691" y="75"/>
                    </a:lnTo>
                    <a:lnTo>
                      <a:pt x="692" y="75"/>
                    </a:lnTo>
                    <a:lnTo>
                      <a:pt x="692" y="74"/>
                    </a:lnTo>
                    <a:lnTo>
                      <a:pt x="693" y="74"/>
                    </a:lnTo>
                    <a:lnTo>
                      <a:pt x="694" y="73"/>
                    </a:lnTo>
                    <a:lnTo>
                      <a:pt x="694" y="72"/>
                    </a:lnTo>
                    <a:lnTo>
                      <a:pt x="695" y="72"/>
                    </a:lnTo>
                    <a:lnTo>
                      <a:pt x="696" y="74"/>
                    </a:lnTo>
                    <a:lnTo>
                      <a:pt x="696" y="75"/>
                    </a:lnTo>
                    <a:lnTo>
                      <a:pt x="696" y="76"/>
                    </a:lnTo>
                    <a:lnTo>
                      <a:pt x="697" y="76"/>
                    </a:lnTo>
                    <a:lnTo>
                      <a:pt x="698" y="77"/>
                    </a:lnTo>
                    <a:lnTo>
                      <a:pt x="698" y="79"/>
                    </a:lnTo>
                    <a:lnTo>
                      <a:pt x="699" y="79"/>
                    </a:lnTo>
                    <a:lnTo>
                      <a:pt x="700" y="79"/>
                    </a:lnTo>
                    <a:lnTo>
                      <a:pt x="700" y="78"/>
                    </a:lnTo>
                    <a:lnTo>
                      <a:pt x="701" y="78"/>
                    </a:lnTo>
                    <a:lnTo>
                      <a:pt x="702" y="77"/>
                    </a:lnTo>
                    <a:lnTo>
                      <a:pt x="703" y="75"/>
                    </a:lnTo>
                    <a:lnTo>
                      <a:pt x="703" y="74"/>
                    </a:lnTo>
                    <a:lnTo>
                      <a:pt x="704" y="74"/>
                    </a:lnTo>
                    <a:lnTo>
                      <a:pt x="705" y="74"/>
                    </a:lnTo>
                    <a:lnTo>
                      <a:pt x="706" y="74"/>
                    </a:lnTo>
                    <a:lnTo>
                      <a:pt x="707" y="73"/>
                    </a:lnTo>
                    <a:lnTo>
                      <a:pt x="708" y="73"/>
                    </a:lnTo>
                    <a:lnTo>
                      <a:pt x="708" y="71"/>
                    </a:lnTo>
                    <a:lnTo>
                      <a:pt x="709" y="71"/>
                    </a:lnTo>
                    <a:lnTo>
                      <a:pt x="710" y="70"/>
                    </a:lnTo>
                    <a:lnTo>
                      <a:pt x="711" y="70"/>
                    </a:lnTo>
                    <a:lnTo>
                      <a:pt x="712" y="70"/>
                    </a:lnTo>
                    <a:lnTo>
                      <a:pt x="713" y="69"/>
                    </a:lnTo>
                    <a:lnTo>
                      <a:pt x="713" y="68"/>
                    </a:lnTo>
                    <a:lnTo>
                      <a:pt x="713" y="67"/>
                    </a:lnTo>
                    <a:lnTo>
                      <a:pt x="713" y="66"/>
                    </a:lnTo>
                    <a:lnTo>
                      <a:pt x="714" y="66"/>
                    </a:lnTo>
                    <a:lnTo>
                      <a:pt x="714" y="65"/>
                    </a:lnTo>
                    <a:lnTo>
                      <a:pt x="714" y="64"/>
                    </a:lnTo>
                    <a:lnTo>
                      <a:pt x="715" y="64"/>
                    </a:lnTo>
                    <a:lnTo>
                      <a:pt x="716" y="64"/>
                    </a:lnTo>
                    <a:lnTo>
                      <a:pt x="717" y="63"/>
                    </a:lnTo>
                    <a:lnTo>
                      <a:pt x="717" y="62"/>
                    </a:lnTo>
                    <a:lnTo>
                      <a:pt x="718" y="62"/>
                    </a:lnTo>
                    <a:lnTo>
                      <a:pt x="719" y="62"/>
                    </a:lnTo>
                    <a:lnTo>
                      <a:pt x="720" y="61"/>
                    </a:lnTo>
                    <a:lnTo>
                      <a:pt x="720" y="60"/>
                    </a:lnTo>
                    <a:lnTo>
                      <a:pt x="721" y="60"/>
                    </a:lnTo>
                    <a:lnTo>
                      <a:pt x="723" y="59"/>
                    </a:lnTo>
                    <a:lnTo>
                      <a:pt x="724" y="59"/>
                    </a:lnTo>
                    <a:lnTo>
                      <a:pt x="725" y="59"/>
                    </a:lnTo>
                    <a:lnTo>
                      <a:pt x="725" y="58"/>
                    </a:lnTo>
                    <a:lnTo>
                      <a:pt x="726" y="57"/>
                    </a:lnTo>
                    <a:lnTo>
                      <a:pt x="726" y="56"/>
                    </a:lnTo>
                    <a:lnTo>
                      <a:pt x="727" y="56"/>
                    </a:lnTo>
                    <a:lnTo>
                      <a:pt x="727" y="55"/>
                    </a:lnTo>
                    <a:lnTo>
                      <a:pt x="728" y="56"/>
                    </a:lnTo>
                    <a:lnTo>
                      <a:pt x="729" y="55"/>
                    </a:lnTo>
                    <a:lnTo>
                      <a:pt x="730" y="56"/>
                    </a:lnTo>
                    <a:lnTo>
                      <a:pt x="731" y="56"/>
                    </a:lnTo>
                    <a:lnTo>
                      <a:pt x="731" y="57"/>
                    </a:lnTo>
                    <a:lnTo>
                      <a:pt x="731" y="58"/>
                    </a:lnTo>
                    <a:lnTo>
                      <a:pt x="730" y="58"/>
                    </a:lnTo>
                    <a:lnTo>
                      <a:pt x="729" y="59"/>
                    </a:lnTo>
                    <a:lnTo>
                      <a:pt x="729" y="60"/>
                    </a:lnTo>
                    <a:lnTo>
                      <a:pt x="729" y="61"/>
                    </a:lnTo>
                    <a:lnTo>
                      <a:pt x="728" y="61"/>
                    </a:lnTo>
                    <a:lnTo>
                      <a:pt x="728" y="62"/>
                    </a:lnTo>
                    <a:lnTo>
                      <a:pt x="728" y="63"/>
                    </a:lnTo>
                    <a:lnTo>
                      <a:pt x="727" y="63"/>
                    </a:lnTo>
                    <a:lnTo>
                      <a:pt x="728" y="64"/>
                    </a:lnTo>
                    <a:lnTo>
                      <a:pt x="727" y="65"/>
                    </a:lnTo>
                    <a:lnTo>
                      <a:pt x="728" y="66"/>
                    </a:lnTo>
                    <a:lnTo>
                      <a:pt x="729" y="66"/>
                    </a:lnTo>
                    <a:lnTo>
                      <a:pt x="730" y="66"/>
                    </a:lnTo>
                    <a:lnTo>
                      <a:pt x="731" y="67"/>
                    </a:lnTo>
                    <a:lnTo>
                      <a:pt x="732" y="68"/>
                    </a:lnTo>
                    <a:lnTo>
                      <a:pt x="732" y="67"/>
                    </a:lnTo>
                    <a:lnTo>
                      <a:pt x="732" y="66"/>
                    </a:lnTo>
                    <a:lnTo>
                      <a:pt x="732" y="65"/>
                    </a:lnTo>
                    <a:lnTo>
                      <a:pt x="733" y="65"/>
                    </a:lnTo>
                    <a:lnTo>
                      <a:pt x="733" y="64"/>
                    </a:lnTo>
                    <a:lnTo>
                      <a:pt x="733" y="63"/>
                    </a:lnTo>
                    <a:lnTo>
                      <a:pt x="733" y="62"/>
                    </a:lnTo>
                    <a:lnTo>
                      <a:pt x="734" y="62"/>
                    </a:lnTo>
                    <a:lnTo>
                      <a:pt x="734" y="61"/>
                    </a:lnTo>
                    <a:lnTo>
                      <a:pt x="734" y="60"/>
                    </a:lnTo>
                    <a:lnTo>
                      <a:pt x="735" y="60"/>
                    </a:lnTo>
                    <a:lnTo>
                      <a:pt x="735" y="59"/>
                    </a:lnTo>
                    <a:lnTo>
                      <a:pt x="736" y="59"/>
                    </a:lnTo>
                    <a:lnTo>
                      <a:pt x="737" y="59"/>
                    </a:lnTo>
                    <a:lnTo>
                      <a:pt x="737" y="58"/>
                    </a:lnTo>
                    <a:lnTo>
                      <a:pt x="738" y="58"/>
                    </a:lnTo>
                    <a:lnTo>
                      <a:pt x="738" y="57"/>
                    </a:lnTo>
                    <a:lnTo>
                      <a:pt x="739" y="56"/>
                    </a:lnTo>
                    <a:lnTo>
                      <a:pt x="740" y="56"/>
                    </a:lnTo>
                    <a:lnTo>
                      <a:pt x="741" y="56"/>
                    </a:lnTo>
                    <a:lnTo>
                      <a:pt x="742" y="56"/>
                    </a:lnTo>
                    <a:lnTo>
                      <a:pt x="743" y="56"/>
                    </a:lnTo>
                    <a:lnTo>
                      <a:pt x="743" y="55"/>
                    </a:lnTo>
                    <a:lnTo>
                      <a:pt x="743" y="54"/>
                    </a:lnTo>
                    <a:lnTo>
                      <a:pt x="744" y="53"/>
                    </a:lnTo>
                    <a:lnTo>
                      <a:pt x="745" y="53"/>
                    </a:lnTo>
                    <a:lnTo>
                      <a:pt x="745" y="52"/>
                    </a:lnTo>
                    <a:lnTo>
                      <a:pt x="745" y="51"/>
                    </a:lnTo>
                    <a:lnTo>
                      <a:pt x="746" y="51"/>
                    </a:lnTo>
                    <a:lnTo>
                      <a:pt x="747" y="51"/>
                    </a:lnTo>
                    <a:lnTo>
                      <a:pt x="748" y="51"/>
                    </a:lnTo>
                    <a:lnTo>
                      <a:pt x="749" y="51"/>
                    </a:lnTo>
                    <a:lnTo>
                      <a:pt x="749" y="50"/>
                    </a:lnTo>
                    <a:lnTo>
                      <a:pt x="750" y="50"/>
                    </a:lnTo>
                    <a:lnTo>
                      <a:pt x="750" y="49"/>
                    </a:lnTo>
                    <a:lnTo>
                      <a:pt x="751" y="48"/>
                    </a:lnTo>
                    <a:lnTo>
                      <a:pt x="752" y="46"/>
                    </a:lnTo>
                    <a:lnTo>
                      <a:pt x="753" y="45"/>
                    </a:lnTo>
                    <a:lnTo>
                      <a:pt x="754" y="43"/>
                    </a:lnTo>
                    <a:lnTo>
                      <a:pt x="754" y="42"/>
                    </a:lnTo>
                    <a:lnTo>
                      <a:pt x="754" y="41"/>
                    </a:lnTo>
                    <a:lnTo>
                      <a:pt x="753" y="41"/>
                    </a:lnTo>
                    <a:lnTo>
                      <a:pt x="753" y="40"/>
                    </a:lnTo>
                    <a:lnTo>
                      <a:pt x="753" y="39"/>
                    </a:lnTo>
                    <a:lnTo>
                      <a:pt x="754" y="39"/>
                    </a:lnTo>
                    <a:lnTo>
                      <a:pt x="754" y="38"/>
                    </a:lnTo>
                    <a:lnTo>
                      <a:pt x="753" y="38"/>
                    </a:lnTo>
                    <a:lnTo>
                      <a:pt x="753" y="37"/>
                    </a:lnTo>
                    <a:lnTo>
                      <a:pt x="753" y="36"/>
                    </a:lnTo>
                    <a:lnTo>
                      <a:pt x="754" y="34"/>
                    </a:lnTo>
                    <a:lnTo>
                      <a:pt x="754" y="33"/>
                    </a:lnTo>
                    <a:lnTo>
                      <a:pt x="754" y="32"/>
                    </a:lnTo>
                    <a:lnTo>
                      <a:pt x="755" y="31"/>
                    </a:lnTo>
                    <a:lnTo>
                      <a:pt x="754" y="31"/>
                    </a:lnTo>
                    <a:lnTo>
                      <a:pt x="754" y="30"/>
                    </a:lnTo>
                    <a:lnTo>
                      <a:pt x="753" y="30"/>
                    </a:lnTo>
                    <a:lnTo>
                      <a:pt x="753" y="29"/>
                    </a:lnTo>
                    <a:lnTo>
                      <a:pt x="754" y="27"/>
                    </a:lnTo>
                    <a:lnTo>
                      <a:pt x="754" y="26"/>
                    </a:lnTo>
                    <a:lnTo>
                      <a:pt x="754" y="25"/>
                    </a:lnTo>
                    <a:lnTo>
                      <a:pt x="754" y="24"/>
                    </a:lnTo>
                    <a:lnTo>
                      <a:pt x="755" y="24"/>
                    </a:lnTo>
                    <a:lnTo>
                      <a:pt x="755" y="23"/>
                    </a:lnTo>
                    <a:lnTo>
                      <a:pt x="756" y="23"/>
                    </a:lnTo>
                    <a:lnTo>
                      <a:pt x="757" y="22"/>
                    </a:lnTo>
                    <a:lnTo>
                      <a:pt x="758" y="21"/>
                    </a:lnTo>
                    <a:lnTo>
                      <a:pt x="759" y="20"/>
                    </a:lnTo>
                    <a:lnTo>
                      <a:pt x="760" y="20"/>
                    </a:lnTo>
                    <a:lnTo>
                      <a:pt x="761" y="19"/>
                    </a:lnTo>
                    <a:lnTo>
                      <a:pt x="762" y="19"/>
                    </a:lnTo>
                    <a:lnTo>
                      <a:pt x="763" y="19"/>
                    </a:lnTo>
                    <a:lnTo>
                      <a:pt x="764" y="19"/>
                    </a:lnTo>
                    <a:lnTo>
                      <a:pt x="765" y="19"/>
                    </a:lnTo>
                    <a:lnTo>
                      <a:pt x="766" y="19"/>
                    </a:lnTo>
                    <a:lnTo>
                      <a:pt x="767" y="19"/>
                    </a:lnTo>
                    <a:lnTo>
                      <a:pt x="768" y="19"/>
                    </a:lnTo>
                    <a:lnTo>
                      <a:pt x="768" y="20"/>
                    </a:lnTo>
                    <a:lnTo>
                      <a:pt x="769" y="20"/>
                    </a:lnTo>
                    <a:lnTo>
                      <a:pt x="770" y="20"/>
                    </a:lnTo>
                    <a:lnTo>
                      <a:pt x="771" y="20"/>
                    </a:lnTo>
                    <a:lnTo>
                      <a:pt x="771" y="21"/>
                    </a:lnTo>
                    <a:lnTo>
                      <a:pt x="772" y="21"/>
                    </a:lnTo>
                    <a:lnTo>
                      <a:pt x="773" y="19"/>
                    </a:lnTo>
                    <a:lnTo>
                      <a:pt x="774" y="19"/>
                    </a:lnTo>
                    <a:lnTo>
                      <a:pt x="775" y="19"/>
                    </a:lnTo>
                    <a:lnTo>
                      <a:pt x="776" y="19"/>
                    </a:lnTo>
                    <a:lnTo>
                      <a:pt x="777" y="19"/>
                    </a:lnTo>
                    <a:lnTo>
                      <a:pt x="777" y="18"/>
                    </a:lnTo>
                    <a:lnTo>
                      <a:pt x="778" y="18"/>
                    </a:lnTo>
                    <a:lnTo>
                      <a:pt x="779" y="18"/>
                    </a:lnTo>
                    <a:lnTo>
                      <a:pt x="780" y="18"/>
                    </a:lnTo>
                    <a:lnTo>
                      <a:pt x="779" y="17"/>
                    </a:lnTo>
                    <a:lnTo>
                      <a:pt x="780" y="17"/>
                    </a:lnTo>
                    <a:lnTo>
                      <a:pt x="780" y="16"/>
                    </a:lnTo>
                    <a:lnTo>
                      <a:pt x="781" y="15"/>
                    </a:lnTo>
                    <a:lnTo>
                      <a:pt x="783" y="14"/>
                    </a:lnTo>
                    <a:lnTo>
                      <a:pt x="783" y="15"/>
                    </a:lnTo>
                    <a:lnTo>
                      <a:pt x="784" y="16"/>
                    </a:lnTo>
                    <a:lnTo>
                      <a:pt x="783" y="16"/>
                    </a:lnTo>
                    <a:lnTo>
                      <a:pt x="785" y="16"/>
                    </a:lnTo>
                    <a:lnTo>
                      <a:pt x="785" y="17"/>
                    </a:lnTo>
                    <a:lnTo>
                      <a:pt x="786" y="16"/>
                    </a:lnTo>
                    <a:lnTo>
                      <a:pt x="786" y="15"/>
                    </a:lnTo>
                    <a:lnTo>
                      <a:pt x="785" y="14"/>
                    </a:lnTo>
                    <a:lnTo>
                      <a:pt x="786" y="13"/>
                    </a:lnTo>
                    <a:lnTo>
                      <a:pt x="787" y="13"/>
                    </a:lnTo>
                    <a:lnTo>
                      <a:pt x="788" y="13"/>
                    </a:lnTo>
                    <a:lnTo>
                      <a:pt x="788" y="12"/>
                    </a:lnTo>
                    <a:lnTo>
                      <a:pt x="788" y="11"/>
                    </a:lnTo>
                    <a:lnTo>
                      <a:pt x="789" y="11"/>
                    </a:lnTo>
                    <a:lnTo>
                      <a:pt x="789" y="10"/>
                    </a:lnTo>
                    <a:lnTo>
                      <a:pt x="790" y="10"/>
                    </a:lnTo>
                    <a:lnTo>
                      <a:pt x="790" y="9"/>
                    </a:lnTo>
                    <a:lnTo>
                      <a:pt x="791" y="9"/>
                    </a:lnTo>
                    <a:lnTo>
                      <a:pt x="792" y="9"/>
                    </a:lnTo>
                    <a:lnTo>
                      <a:pt x="793" y="8"/>
                    </a:lnTo>
                    <a:lnTo>
                      <a:pt x="794" y="8"/>
                    </a:lnTo>
                    <a:lnTo>
                      <a:pt x="795" y="8"/>
                    </a:lnTo>
                    <a:lnTo>
                      <a:pt x="796" y="8"/>
                    </a:lnTo>
                    <a:lnTo>
                      <a:pt x="797" y="8"/>
                    </a:lnTo>
                    <a:lnTo>
                      <a:pt x="798" y="9"/>
                    </a:lnTo>
                    <a:lnTo>
                      <a:pt x="799" y="9"/>
                    </a:lnTo>
                    <a:lnTo>
                      <a:pt x="800" y="8"/>
                    </a:lnTo>
                    <a:lnTo>
                      <a:pt x="801" y="8"/>
                    </a:lnTo>
                    <a:lnTo>
                      <a:pt x="801" y="7"/>
                    </a:lnTo>
                    <a:lnTo>
                      <a:pt x="802" y="7"/>
                    </a:lnTo>
                    <a:lnTo>
                      <a:pt x="802" y="8"/>
                    </a:lnTo>
                    <a:lnTo>
                      <a:pt x="803" y="8"/>
                    </a:lnTo>
                    <a:lnTo>
                      <a:pt x="804" y="8"/>
                    </a:lnTo>
                    <a:lnTo>
                      <a:pt x="804" y="7"/>
                    </a:lnTo>
                    <a:lnTo>
                      <a:pt x="805" y="7"/>
                    </a:lnTo>
                    <a:lnTo>
                      <a:pt x="806" y="7"/>
                    </a:lnTo>
                    <a:lnTo>
                      <a:pt x="807" y="6"/>
                    </a:lnTo>
                    <a:lnTo>
                      <a:pt x="807" y="5"/>
                    </a:lnTo>
                    <a:lnTo>
                      <a:pt x="807" y="4"/>
                    </a:lnTo>
                    <a:lnTo>
                      <a:pt x="807" y="3"/>
                    </a:lnTo>
                    <a:lnTo>
                      <a:pt x="807" y="2"/>
                    </a:lnTo>
                    <a:lnTo>
                      <a:pt x="808" y="2"/>
                    </a:lnTo>
                    <a:lnTo>
                      <a:pt x="809" y="1"/>
                    </a:lnTo>
                    <a:lnTo>
                      <a:pt x="808" y="1"/>
                    </a:lnTo>
                    <a:lnTo>
                      <a:pt x="808" y="0"/>
                    </a:lnTo>
                    <a:lnTo>
                      <a:pt x="809" y="0"/>
                    </a:lnTo>
                    <a:lnTo>
                      <a:pt x="810" y="2"/>
                    </a:lnTo>
                    <a:lnTo>
                      <a:pt x="812" y="3"/>
                    </a:lnTo>
                    <a:lnTo>
                      <a:pt x="812" y="4"/>
                    </a:lnTo>
                    <a:lnTo>
                      <a:pt x="813" y="4"/>
                    </a:lnTo>
                    <a:lnTo>
                      <a:pt x="815" y="5"/>
                    </a:lnTo>
                    <a:lnTo>
                      <a:pt x="816" y="5"/>
                    </a:lnTo>
                    <a:lnTo>
                      <a:pt x="817" y="6"/>
                    </a:lnTo>
                    <a:lnTo>
                      <a:pt x="818" y="6"/>
                    </a:lnTo>
                    <a:lnTo>
                      <a:pt x="819" y="6"/>
                    </a:lnTo>
                    <a:lnTo>
                      <a:pt x="822" y="5"/>
                    </a:lnTo>
                    <a:lnTo>
                      <a:pt x="824" y="4"/>
                    </a:lnTo>
                    <a:lnTo>
                      <a:pt x="825" y="4"/>
                    </a:lnTo>
                    <a:lnTo>
                      <a:pt x="826" y="4"/>
                    </a:lnTo>
                    <a:lnTo>
                      <a:pt x="827" y="4"/>
                    </a:lnTo>
                    <a:lnTo>
                      <a:pt x="828" y="4"/>
                    </a:lnTo>
                    <a:lnTo>
                      <a:pt x="829" y="4"/>
                    </a:lnTo>
                    <a:lnTo>
                      <a:pt x="830" y="5"/>
                    </a:lnTo>
                    <a:lnTo>
                      <a:pt x="830" y="6"/>
                    </a:lnTo>
                    <a:lnTo>
                      <a:pt x="829" y="7"/>
                    </a:lnTo>
                    <a:lnTo>
                      <a:pt x="830" y="8"/>
                    </a:lnTo>
                    <a:lnTo>
                      <a:pt x="830" y="9"/>
                    </a:lnTo>
                    <a:lnTo>
                      <a:pt x="830" y="10"/>
                    </a:lnTo>
                    <a:lnTo>
                      <a:pt x="831" y="11"/>
                    </a:lnTo>
                    <a:lnTo>
                      <a:pt x="832" y="12"/>
                    </a:lnTo>
                    <a:lnTo>
                      <a:pt x="833" y="13"/>
                    </a:lnTo>
                    <a:lnTo>
                      <a:pt x="834" y="14"/>
                    </a:lnTo>
                    <a:lnTo>
                      <a:pt x="835" y="15"/>
                    </a:lnTo>
                    <a:lnTo>
                      <a:pt x="837" y="16"/>
                    </a:lnTo>
                    <a:lnTo>
                      <a:pt x="838" y="16"/>
                    </a:lnTo>
                    <a:lnTo>
                      <a:pt x="839" y="17"/>
                    </a:lnTo>
                    <a:lnTo>
                      <a:pt x="840" y="16"/>
                    </a:lnTo>
                    <a:lnTo>
                      <a:pt x="841" y="16"/>
                    </a:lnTo>
                    <a:lnTo>
                      <a:pt x="842" y="16"/>
                    </a:lnTo>
                    <a:lnTo>
                      <a:pt x="843" y="15"/>
                    </a:lnTo>
                    <a:lnTo>
                      <a:pt x="845" y="15"/>
                    </a:lnTo>
                    <a:lnTo>
                      <a:pt x="846" y="15"/>
                    </a:lnTo>
                    <a:lnTo>
                      <a:pt x="847" y="16"/>
                    </a:lnTo>
                    <a:lnTo>
                      <a:pt x="850" y="16"/>
                    </a:lnTo>
                    <a:lnTo>
                      <a:pt x="851" y="16"/>
                    </a:lnTo>
                    <a:lnTo>
                      <a:pt x="853" y="16"/>
                    </a:lnTo>
                    <a:lnTo>
                      <a:pt x="854" y="17"/>
                    </a:lnTo>
                    <a:lnTo>
                      <a:pt x="855" y="18"/>
                    </a:lnTo>
                    <a:lnTo>
                      <a:pt x="856" y="18"/>
                    </a:lnTo>
                    <a:lnTo>
                      <a:pt x="857" y="18"/>
                    </a:lnTo>
                    <a:lnTo>
                      <a:pt x="857" y="19"/>
                    </a:lnTo>
                    <a:lnTo>
                      <a:pt x="859" y="19"/>
                    </a:lnTo>
                    <a:lnTo>
                      <a:pt x="861" y="20"/>
                    </a:lnTo>
                    <a:lnTo>
                      <a:pt x="862" y="20"/>
                    </a:lnTo>
                    <a:lnTo>
                      <a:pt x="862" y="21"/>
                    </a:lnTo>
                    <a:lnTo>
                      <a:pt x="863" y="21"/>
                    </a:lnTo>
                    <a:lnTo>
                      <a:pt x="864" y="22"/>
                    </a:lnTo>
                    <a:lnTo>
                      <a:pt x="864" y="23"/>
                    </a:lnTo>
                    <a:lnTo>
                      <a:pt x="864" y="24"/>
                    </a:lnTo>
                    <a:lnTo>
                      <a:pt x="864" y="25"/>
                    </a:lnTo>
                    <a:lnTo>
                      <a:pt x="863" y="26"/>
                    </a:lnTo>
                    <a:lnTo>
                      <a:pt x="863" y="28"/>
                    </a:lnTo>
                    <a:lnTo>
                      <a:pt x="862" y="29"/>
                    </a:lnTo>
                    <a:lnTo>
                      <a:pt x="862" y="31"/>
                    </a:lnTo>
                    <a:lnTo>
                      <a:pt x="861" y="31"/>
                    </a:lnTo>
                    <a:lnTo>
                      <a:pt x="861" y="32"/>
                    </a:lnTo>
                    <a:lnTo>
                      <a:pt x="861" y="33"/>
                    </a:lnTo>
                    <a:lnTo>
                      <a:pt x="862" y="35"/>
                    </a:lnTo>
                    <a:lnTo>
                      <a:pt x="862" y="36"/>
                    </a:lnTo>
                    <a:lnTo>
                      <a:pt x="862" y="39"/>
                    </a:lnTo>
                    <a:lnTo>
                      <a:pt x="862" y="40"/>
                    </a:lnTo>
                    <a:lnTo>
                      <a:pt x="861" y="40"/>
                    </a:lnTo>
                    <a:lnTo>
                      <a:pt x="860" y="41"/>
                    </a:lnTo>
                    <a:lnTo>
                      <a:pt x="859" y="42"/>
                    </a:lnTo>
                    <a:lnTo>
                      <a:pt x="858" y="43"/>
                    </a:lnTo>
                    <a:lnTo>
                      <a:pt x="857" y="44"/>
                    </a:lnTo>
                    <a:lnTo>
                      <a:pt x="856" y="45"/>
                    </a:lnTo>
                    <a:lnTo>
                      <a:pt x="856" y="46"/>
                    </a:lnTo>
                    <a:lnTo>
                      <a:pt x="855" y="47"/>
                    </a:lnTo>
                    <a:lnTo>
                      <a:pt x="855" y="48"/>
                    </a:lnTo>
                    <a:lnTo>
                      <a:pt x="855" y="49"/>
                    </a:lnTo>
                    <a:lnTo>
                      <a:pt x="856" y="49"/>
                    </a:lnTo>
                    <a:lnTo>
                      <a:pt x="857" y="49"/>
                    </a:lnTo>
                    <a:lnTo>
                      <a:pt x="857" y="50"/>
                    </a:lnTo>
                    <a:lnTo>
                      <a:pt x="859" y="52"/>
                    </a:lnTo>
                    <a:lnTo>
                      <a:pt x="860" y="53"/>
                    </a:lnTo>
                    <a:lnTo>
                      <a:pt x="860" y="54"/>
                    </a:lnTo>
                    <a:lnTo>
                      <a:pt x="860" y="55"/>
                    </a:lnTo>
                    <a:lnTo>
                      <a:pt x="861" y="56"/>
                    </a:lnTo>
                    <a:lnTo>
                      <a:pt x="862" y="56"/>
                    </a:lnTo>
                    <a:lnTo>
                      <a:pt x="863" y="57"/>
                    </a:lnTo>
                    <a:lnTo>
                      <a:pt x="864" y="58"/>
                    </a:lnTo>
                    <a:lnTo>
                      <a:pt x="864" y="59"/>
                    </a:lnTo>
                    <a:lnTo>
                      <a:pt x="866" y="59"/>
                    </a:lnTo>
                    <a:lnTo>
                      <a:pt x="867" y="59"/>
                    </a:lnTo>
                    <a:lnTo>
                      <a:pt x="867" y="60"/>
                    </a:lnTo>
                    <a:lnTo>
                      <a:pt x="868" y="60"/>
                    </a:lnTo>
                    <a:lnTo>
                      <a:pt x="868" y="62"/>
                    </a:lnTo>
                    <a:lnTo>
                      <a:pt x="869" y="62"/>
                    </a:lnTo>
                    <a:lnTo>
                      <a:pt x="869" y="63"/>
                    </a:lnTo>
                    <a:lnTo>
                      <a:pt x="869" y="64"/>
                    </a:lnTo>
                    <a:lnTo>
                      <a:pt x="869" y="66"/>
                    </a:lnTo>
                    <a:lnTo>
                      <a:pt x="870" y="66"/>
                    </a:lnTo>
                    <a:lnTo>
                      <a:pt x="870" y="67"/>
                    </a:lnTo>
                    <a:lnTo>
                      <a:pt x="870" y="68"/>
                    </a:lnTo>
                    <a:lnTo>
                      <a:pt x="871" y="69"/>
                    </a:lnTo>
                    <a:lnTo>
                      <a:pt x="871" y="70"/>
                    </a:lnTo>
                    <a:lnTo>
                      <a:pt x="871" y="71"/>
                    </a:lnTo>
                    <a:lnTo>
                      <a:pt x="871" y="72"/>
                    </a:lnTo>
                    <a:lnTo>
                      <a:pt x="872" y="76"/>
                    </a:lnTo>
                    <a:lnTo>
                      <a:pt x="874" y="79"/>
                    </a:lnTo>
                    <a:lnTo>
                      <a:pt x="874" y="80"/>
                    </a:lnTo>
                    <a:lnTo>
                      <a:pt x="875" y="82"/>
                    </a:lnTo>
                    <a:lnTo>
                      <a:pt x="875" y="84"/>
                    </a:lnTo>
                    <a:lnTo>
                      <a:pt x="876" y="86"/>
                    </a:lnTo>
                    <a:lnTo>
                      <a:pt x="877" y="87"/>
                    </a:lnTo>
                    <a:lnTo>
                      <a:pt x="879" y="87"/>
                    </a:lnTo>
                    <a:lnTo>
                      <a:pt x="880" y="86"/>
                    </a:lnTo>
                    <a:lnTo>
                      <a:pt x="881" y="86"/>
                    </a:lnTo>
                    <a:lnTo>
                      <a:pt x="881" y="87"/>
                    </a:lnTo>
                    <a:lnTo>
                      <a:pt x="881" y="88"/>
                    </a:lnTo>
                    <a:lnTo>
                      <a:pt x="880" y="89"/>
                    </a:lnTo>
                    <a:lnTo>
                      <a:pt x="881" y="90"/>
                    </a:lnTo>
                    <a:lnTo>
                      <a:pt x="880" y="91"/>
                    </a:lnTo>
                    <a:lnTo>
                      <a:pt x="881" y="92"/>
                    </a:lnTo>
                    <a:lnTo>
                      <a:pt x="882" y="93"/>
                    </a:lnTo>
                    <a:lnTo>
                      <a:pt x="882" y="94"/>
                    </a:lnTo>
                    <a:lnTo>
                      <a:pt x="883" y="94"/>
                    </a:lnTo>
                    <a:lnTo>
                      <a:pt x="883" y="95"/>
                    </a:lnTo>
                    <a:lnTo>
                      <a:pt x="883" y="96"/>
                    </a:lnTo>
                    <a:lnTo>
                      <a:pt x="883" y="97"/>
                    </a:lnTo>
                    <a:lnTo>
                      <a:pt x="883" y="98"/>
                    </a:lnTo>
                    <a:lnTo>
                      <a:pt x="882" y="98"/>
                    </a:lnTo>
                    <a:lnTo>
                      <a:pt x="881" y="99"/>
                    </a:lnTo>
                    <a:lnTo>
                      <a:pt x="881" y="100"/>
                    </a:lnTo>
                    <a:lnTo>
                      <a:pt x="881" y="101"/>
                    </a:lnTo>
                    <a:lnTo>
                      <a:pt x="880" y="103"/>
                    </a:lnTo>
                    <a:lnTo>
                      <a:pt x="880" y="104"/>
                    </a:lnTo>
                    <a:lnTo>
                      <a:pt x="880" y="105"/>
                    </a:lnTo>
                    <a:lnTo>
                      <a:pt x="882" y="106"/>
                    </a:lnTo>
                    <a:lnTo>
                      <a:pt x="882" y="107"/>
                    </a:lnTo>
                    <a:lnTo>
                      <a:pt x="882" y="109"/>
                    </a:lnTo>
                    <a:lnTo>
                      <a:pt x="882" y="110"/>
                    </a:lnTo>
                    <a:lnTo>
                      <a:pt x="880" y="111"/>
                    </a:lnTo>
                    <a:lnTo>
                      <a:pt x="879" y="113"/>
                    </a:lnTo>
                    <a:lnTo>
                      <a:pt x="878" y="114"/>
                    </a:lnTo>
                    <a:lnTo>
                      <a:pt x="877" y="115"/>
                    </a:lnTo>
                    <a:lnTo>
                      <a:pt x="877" y="116"/>
                    </a:lnTo>
                    <a:lnTo>
                      <a:pt x="876" y="116"/>
                    </a:lnTo>
                    <a:lnTo>
                      <a:pt x="876" y="117"/>
                    </a:lnTo>
                    <a:lnTo>
                      <a:pt x="876" y="118"/>
                    </a:lnTo>
                    <a:lnTo>
                      <a:pt x="876" y="120"/>
                    </a:lnTo>
                    <a:lnTo>
                      <a:pt x="877" y="122"/>
                    </a:lnTo>
                    <a:lnTo>
                      <a:pt x="877" y="123"/>
                    </a:lnTo>
                    <a:lnTo>
                      <a:pt x="877" y="124"/>
                    </a:lnTo>
                    <a:lnTo>
                      <a:pt x="877" y="125"/>
                    </a:lnTo>
                    <a:lnTo>
                      <a:pt x="877" y="126"/>
                    </a:lnTo>
                    <a:lnTo>
                      <a:pt x="877" y="127"/>
                    </a:lnTo>
                    <a:lnTo>
                      <a:pt x="877" y="128"/>
                    </a:lnTo>
                    <a:lnTo>
                      <a:pt x="877" y="129"/>
                    </a:lnTo>
                    <a:lnTo>
                      <a:pt x="876" y="130"/>
                    </a:lnTo>
                    <a:lnTo>
                      <a:pt x="876" y="131"/>
                    </a:lnTo>
                    <a:lnTo>
                      <a:pt x="877" y="132"/>
                    </a:lnTo>
                    <a:lnTo>
                      <a:pt x="877" y="133"/>
                    </a:lnTo>
                    <a:lnTo>
                      <a:pt x="877" y="134"/>
                    </a:lnTo>
                    <a:lnTo>
                      <a:pt x="877" y="135"/>
                    </a:lnTo>
                    <a:lnTo>
                      <a:pt x="877" y="136"/>
                    </a:lnTo>
                    <a:lnTo>
                      <a:pt x="878" y="136"/>
                    </a:lnTo>
                    <a:lnTo>
                      <a:pt x="879" y="136"/>
                    </a:lnTo>
                    <a:lnTo>
                      <a:pt x="879" y="135"/>
                    </a:lnTo>
                    <a:lnTo>
                      <a:pt x="880" y="135"/>
                    </a:lnTo>
                    <a:lnTo>
                      <a:pt x="881" y="137"/>
                    </a:lnTo>
                    <a:lnTo>
                      <a:pt x="882" y="138"/>
                    </a:lnTo>
                    <a:lnTo>
                      <a:pt x="882" y="139"/>
                    </a:lnTo>
                    <a:lnTo>
                      <a:pt x="882" y="140"/>
                    </a:lnTo>
                    <a:lnTo>
                      <a:pt x="883" y="140"/>
                    </a:lnTo>
                    <a:lnTo>
                      <a:pt x="883" y="141"/>
                    </a:lnTo>
                    <a:lnTo>
                      <a:pt x="883" y="142"/>
                    </a:lnTo>
                    <a:lnTo>
                      <a:pt x="882" y="142"/>
                    </a:lnTo>
                    <a:lnTo>
                      <a:pt x="882" y="143"/>
                    </a:lnTo>
                    <a:lnTo>
                      <a:pt x="882" y="144"/>
                    </a:lnTo>
                    <a:lnTo>
                      <a:pt x="882" y="146"/>
                    </a:lnTo>
                    <a:lnTo>
                      <a:pt x="882" y="148"/>
                    </a:lnTo>
                    <a:lnTo>
                      <a:pt x="881" y="149"/>
                    </a:lnTo>
                    <a:lnTo>
                      <a:pt x="882" y="149"/>
                    </a:lnTo>
                    <a:lnTo>
                      <a:pt x="882" y="150"/>
                    </a:lnTo>
                    <a:lnTo>
                      <a:pt x="882" y="151"/>
                    </a:lnTo>
                    <a:lnTo>
                      <a:pt x="882" y="153"/>
                    </a:lnTo>
                    <a:lnTo>
                      <a:pt x="883" y="154"/>
                    </a:lnTo>
                    <a:lnTo>
                      <a:pt x="884" y="155"/>
                    </a:lnTo>
                    <a:lnTo>
                      <a:pt x="884" y="156"/>
                    </a:lnTo>
                    <a:lnTo>
                      <a:pt x="885" y="156"/>
                    </a:lnTo>
                    <a:lnTo>
                      <a:pt x="885" y="158"/>
                    </a:lnTo>
                    <a:lnTo>
                      <a:pt x="885" y="159"/>
                    </a:lnTo>
                    <a:lnTo>
                      <a:pt x="885" y="160"/>
                    </a:lnTo>
                    <a:lnTo>
                      <a:pt x="885" y="161"/>
                    </a:lnTo>
                    <a:lnTo>
                      <a:pt x="885" y="162"/>
                    </a:lnTo>
                    <a:lnTo>
                      <a:pt x="885" y="163"/>
                    </a:lnTo>
                    <a:lnTo>
                      <a:pt x="886" y="164"/>
                    </a:lnTo>
                    <a:lnTo>
                      <a:pt x="887" y="165"/>
                    </a:lnTo>
                    <a:lnTo>
                      <a:pt x="888" y="165"/>
                    </a:lnTo>
                    <a:lnTo>
                      <a:pt x="889" y="166"/>
                    </a:lnTo>
                    <a:lnTo>
                      <a:pt x="890" y="166"/>
                    </a:lnTo>
                    <a:lnTo>
                      <a:pt x="890" y="167"/>
                    </a:lnTo>
                    <a:lnTo>
                      <a:pt x="891" y="167"/>
                    </a:lnTo>
                    <a:lnTo>
                      <a:pt x="891" y="168"/>
                    </a:lnTo>
                    <a:lnTo>
                      <a:pt x="892" y="169"/>
                    </a:lnTo>
                    <a:lnTo>
                      <a:pt x="892" y="170"/>
                    </a:lnTo>
                    <a:lnTo>
                      <a:pt x="893" y="170"/>
                    </a:lnTo>
                    <a:lnTo>
                      <a:pt x="893" y="171"/>
                    </a:lnTo>
                    <a:lnTo>
                      <a:pt x="893" y="172"/>
                    </a:lnTo>
                    <a:lnTo>
                      <a:pt x="893" y="173"/>
                    </a:lnTo>
                    <a:lnTo>
                      <a:pt x="893" y="175"/>
                    </a:lnTo>
                    <a:lnTo>
                      <a:pt x="892" y="174"/>
                    </a:lnTo>
                    <a:lnTo>
                      <a:pt x="892" y="175"/>
                    </a:lnTo>
                    <a:lnTo>
                      <a:pt x="893" y="175"/>
                    </a:lnTo>
                    <a:lnTo>
                      <a:pt x="894" y="176"/>
                    </a:lnTo>
                    <a:lnTo>
                      <a:pt x="893" y="178"/>
                    </a:lnTo>
                    <a:lnTo>
                      <a:pt x="894" y="178"/>
                    </a:lnTo>
                    <a:lnTo>
                      <a:pt x="894" y="179"/>
                    </a:lnTo>
                    <a:lnTo>
                      <a:pt x="895" y="179"/>
                    </a:lnTo>
                    <a:lnTo>
                      <a:pt x="895" y="180"/>
                    </a:lnTo>
                    <a:lnTo>
                      <a:pt x="896" y="181"/>
                    </a:lnTo>
                    <a:lnTo>
                      <a:pt x="897" y="181"/>
                    </a:lnTo>
                    <a:lnTo>
                      <a:pt x="897" y="182"/>
                    </a:lnTo>
                    <a:lnTo>
                      <a:pt x="898" y="182"/>
                    </a:lnTo>
                    <a:lnTo>
                      <a:pt x="899" y="183"/>
                    </a:lnTo>
                    <a:lnTo>
                      <a:pt x="899" y="184"/>
                    </a:lnTo>
                    <a:lnTo>
                      <a:pt x="899" y="186"/>
                    </a:lnTo>
                    <a:lnTo>
                      <a:pt x="899" y="187"/>
                    </a:lnTo>
                    <a:lnTo>
                      <a:pt x="899" y="188"/>
                    </a:lnTo>
                    <a:lnTo>
                      <a:pt x="899" y="189"/>
                    </a:lnTo>
                    <a:lnTo>
                      <a:pt x="900" y="189"/>
                    </a:lnTo>
                    <a:lnTo>
                      <a:pt x="900" y="190"/>
                    </a:lnTo>
                    <a:lnTo>
                      <a:pt x="899" y="191"/>
                    </a:lnTo>
                    <a:lnTo>
                      <a:pt x="899" y="192"/>
                    </a:lnTo>
                    <a:lnTo>
                      <a:pt x="899" y="193"/>
                    </a:lnTo>
                    <a:lnTo>
                      <a:pt x="900" y="193"/>
                    </a:lnTo>
                    <a:lnTo>
                      <a:pt x="900" y="194"/>
                    </a:lnTo>
                    <a:lnTo>
                      <a:pt x="901" y="194"/>
                    </a:lnTo>
                    <a:lnTo>
                      <a:pt x="901" y="193"/>
                    </a:lnTo>
                    <a:lnTo>
                      <a:pt x="902" y="194"/>
                    </a:lnTo>
                    <a:lnTo>
                      <a:pt x="903" y="194"/>
                    </a:lnTo>
                    <a:lnTo>
                      <a:pt x="904" y="195"/>
                    </a:lnTo>
                    <a:lnTo>
                      <a:pt x="903" y="196"/>
                    </a:lnTo>
                    <a:lnTo>
                      <a:pt x="903" y="197"/>
                    </a:lnTo>
                    <a:lnTo>
                      <a:pt x="903" y="198"/>
                    </a:lnTo>
                    <a:lnTo>
                      <a:pt x="902" y="199"/>
                    </a:lnTo>
                    <a:lnTo>
                      <a:pt x="903" y="199"/>
                    </a:lnTo>
                    <a:lnTo>
                      <a:pt x="903" y="200"/>
                    </a:lnTo>
                    <a:lnTo>
                      <a:pt x="902" y="200"/>
                    </a:lnTo>
                    <a:lnTo>
                      <a:pt x="902" y="201"/>
                    </a:lnTo>
                    <a:lnTo>
                      <a:pt x="901" y="201"/>
                    </a:lnTo>
                    <a:lnTo>
                      <a:pt x="901" y="202"/>
                    </a:lnTo>
                    <a:lnTo>
                      <a:pt x="900" y="203"/>
                    </a:lnTo>
                    <a:lnTo>
                      <a:pt x="899" y="203"/>
                    </a:lnTo>
                    <a:lnTo>
                      <a:pt x="898" y="204"/>
                    </a:lnTo>
                    <a:lnTo>
                      <a:pt x="897" y="205"/>
                    </a:lnTo>
                    <a:lnTo>
                      <a:pt x="897" y="206"/>
                    </a:lnTo>
                    <a:lnTo>
                      <a:pt x="896" y="206"/>
                    </a:lnTo>
                    <a:lnTo>
                      <a:pt x="896" y="207"/>
                    </a:lnTo>
                    <a:lnTo>
                      <a:pt x="896" y="208"/>
                    </a:lnTo>
                    <a:lnTo>
                      <a:pt x="895" y="209"/>
                    </a:lnTo>
                    <a:lnTo>
                      <a:pt x="894" y="209"/>
                    </a:lnTo>
                    <a:lnTo>
                      <a:pt x="895" y="211"/>
                    </a:lnTo>
                    <a:lnTo>
                      <a:pt x="894" y="211"/>
                    </a:lnTo>
                    <a:lnTo>
                      <a:pt x="894" y="212"/>
                    </a:lnTo>
                    <a:lnTo>
                      <a:pt x="894" y="213"/>
                    </a:lnTo>
                    <a:lnTo>
                      <a:pt x="894" y="214"/>
                    </a:lnTo>
                    <a:lnTo>
                      <a:pt x="894" y="215"/>
                    </a:lnTo>
                    <a:lnTo>
                      <a:pt x="895" y="215"/>
                    </a:lnTo>
                    <a:lnTo>
                      <a:pt x="896" y="216"/>
                    </a:lnTo>
                    <a:lnTo>
                      <a:pt x="896" y="217"/>
                    </a:lnTo>
                    <a:lnTo>
                      <a:pt x="895" y="217"/>
                    </a:lnTo>
                    <a:lnTo>
                      <a:pt x="896" y="218"/>
                    </a:lnTo>
                    <a:lnTo>
                      <a:pt x="896" y="219"/>
                    </a:lnTo>
                    <a:lnTo>
                      <a:pt x="895" y="220"/>
                    </a:lnTo>
                    <a:lnTo>
                      <a:pt x="894" y="220"/>
                    </a:lnTo>
                    <a:lnTo>
                      <a:pt x="893" y="220"/>
                    </a:lnTo>
                    <a:lnTo>
                      <a:pt x="892" y="221"/>
                    </a:lnTo>
                    <a:lnTo>
                      <a:pt x="892" y="222"/>
                    </a:lnTo>
                    <a:lnTo>
                      <a:pt x="891" y="221"/>
                    </a:lnTo>
                    <a:lnTo>
                      <a:pt x="891" y="222"/>
                    </a:lnTo>
                    <a:lnTo>
                      <a:pt x="890" y="222"/>
                    </a:lnTo>
                    <a:lnTo>
                      <a:pt x="889" y="222"/>
                    </a:lnTo>
                    <a:lnTo>
                      <a:pt x="889" y="223"/>
                    </a:lnTo>
                    <a:lnTo>
                      <a:pt x="890" y="223"/>
                    </a:lnTo>
                    <a:lnTo>
                      <a:pt x="890" y="224"/>
                    </a:lnTo>
                    <a:lnTo>
                      <a:pt x="889" y="224"/>
                    </a:lnTo>
                    <a:lnTo>
                      <a:pt x="888" y="224"/>
                    </a:lnTo>
                    <a:lnTo>
                      <a:pt x="888" y="225"/>
                    </a:lnTo>
                    <a:lnTo>
                      <a:pt x="887" y="226"/>
                    </a:lnTo>
                    <a:lnTo>
                      <a:pt x="886" y="224"/>
                    </a:lnTo>
                    <a:lnTo>
                      <a:pt x="885" y="224"/>
                    </a:lnTo>
                    <a:lnTo>
                      <a:pt x="885" y="223"/>
                    </a:lnTo>
                    <a:lnTo>
                      <a:pt x="884" y="223"/>
                    </a:lnTo>
                    <a:lnTo>
                      <a:pt x="883" y="223"/>
                    </a:lnTo>
                    <a:lnTo>
                      <a:pt x="882" y="223"/>
                    </a:lnTo>
                    <a:lnTo>
                      <a:pt x="881" y="223"/>
                    </a:lnTo>
                    <a:lnTo>
                      <a:pt x="880" y="222"/>
                    </a:lnTo>
                    <a:lnTo>
                      <a:pt x="880" y="223"/>
                    </a:lnTo>
                    <a:lnTo>
                      <a:pt x="879" y="224"/>
                    </a:lnTo>
                    <a:lnTo>
                      <a:pt x="879" y="225"/>
                    </a:lnTo>
                    <a:lnTo>
                      <a:pt x="879" y="226"/>
                    </a:lnTo>
                    <a:lnTo>
                      <a:pt x="879" y="227"/>
                    </a:lnTo>
                    <a:lnTo>
                      <a:pt x="880" y="228"/>
                    </a:lnTo>
                    <a:lnTo>
                      <a:pt x="879" y="228"/>
                    </a:lnTo>
                    <a:lnTo>
                      <a:pt x="878" y="228"/>
                    </a:lnTo>
                    <a:lnTo>
                      <a:pt x="879" y="229"/>
                    </a:lnTo>
                    <a:lnTo>
                      <a:pt x="879" y="230"/>
                    </a:lnTo>
                    <a:lnTo>
                      <a:pt x="880" y="230"/>
                    </a:lnTo>
                    <a:lnTo>
                      <a:pt x="881" y="231"/>
                    </a:lnTo>
                    <a:lnTo>
                      <a:pt x="882" y="230"/>
                    </a:lnTo>
                    <a:lnTo>
                      <a:pt x="882" y="231"/>
                    </a:lnTo>
                    <a:lnTo>
                      <a:pt x="883" y="232"/>
                    </a:lnTo>
                    <a:lnTo>
                      <a:pt x="884" y="231"/>
                    </a:lnTo>
                    <a:lnTo>
                      <a:pt x="884" y="232"/>
                    </a:lnTo>
                    <a:lnTo>
                      <a:pt x="885" y="232"/>
                    </a:lnTo>
                    <a:lnTo>
                      <a:pt x="886" y="232"/>
                    </a:lnTo>
                    <a:lnTo>
                      <a:pt x="887" y="233"/>
                    </a:lnTo>
                    <a:lnTo>
                      <a:pt x="888" y="233"/>
                    </a:lnTo>
                    <a:lnTo>
                      <a:pt x="888" y="234"/>
                    </a:lnTo>
                    <a:lnTo>
                      <a:pt x="889" y="234"/>
                    </a:lnTo>
                    <a:lnTo>
                      <a:pt x="889" y="235"/>
                    </a:lnTo>
                    <a:lnTo>
                      <a:pt x="889" y="236"/>
                    </a:lnTo>
                    <a:lnTo>
                      <a:pt x="890" y="237"/>
                    </a:lnTo>
                    <a:lnTo>
                      <a:pt x="891" y="237"/>
                    </a:lnTo>
                    <a:lnTo>
                      <a:pt x="891" y="238"/>
                    </a:lnTo>
                    <a:lnTo>
                      <a:pt x="892" y="239"/>
                    </a:lnTo>
                    <a:lnTo>
                      <a:pt x="892" y="240"/>
                    </a:lnTo>
                    <a:lnTo>
                      <a:pt x="893" y="240"/>
                    </a:lnTo>
                    <a:lnTo>
                      <a:pt x="894" y="240"/>
                    </a:lnTo>
                    <a:lnTo>
                      <a:pt x="894" y="241"/>
                    </a:lnTo>
                    <a:lnTo>
                      <a:pt x="895" y="242"/>
                    </a:lnTo>
                    <a:lnTo>
                      <a:pt x="896" y="243"/>
                    </a:lnTo>
                    <a:lnTo>
                      <a:pt x="896" y="242"/>
                    </a:lnTo>
                    <a:lnTo>
                      <a:pt x="897" y="243"/>
                    </a:lnTo>
                    <a:lnTo>
                      <a:pt x="898" y="243"/>
                    </a:lnTo>
                    <a:lnTo>
                      <a:pt x="898" y="244"/>
                    </a:lnTo>
                    <a:lnTo>
                      <a:pt x="898" y="245"/>
                    </a:lnTo>
                    <a:lnTo>
                      <a:pt x="900" y="245"/>
                    </a:lnTo>
                    <a:lnTo>
                      <a:pt x="901" y="244"/>
                    </a:lnTo>
                    <a:lnTo>
                      <a:pt x="902" y="245"/>
                    </a:lnTo>
                    <a:lnTo>
                      <a:pt x="903" y="245"/>
                    </a:lnTo>
                    <a:lnTo>
                      <a:pt x="903" y="247"/>
                    </a:lnTo>
                    <a:lnTo>
                      <a:pt x="905" y="247"/>
                    </a:lnTo>
                    <a:lnTo>
                      <a:pt x="906" y="248"/>
                    </a:lnTo>
                    <a:lnTo>
                      <a:pt x="907" y="248"/>
                    </a:lnTo>
                    <a:lnTo>
                      <a:pt x="907" y="249"/>
                    </a:lnTo>
                    <a:lnTo>
                      <a:pt x="908" y="249"/>
                    </a:lnTo>
                    <a:lnTo>
                      <a:pt x="909" y="249"/>
                    </a:lnTo>
                    <a:lnTo>
                      <a:pt x="909" y="250"/>
                    </a:lnTo>
                    <a:lnTo>
                      <a:pt x="910" y="251"/>
                    </a:lnTo>
                    <a:lnTo>
                      <a:pt x="910" y="252"/>
                    </a:lnTo>
                    <a:lnTo>
                      <a:pt x="910" y="253"/>
                    </a:lnTo>
                    <a:lnTo>
                      <a:pt x="911" y="253"/>
                    </a:lnTo>
                    <a:lnTo>
                      <a:pt x="911" y="254"/>
                    </a:lnTo>
                    <a:lnTo>
                      <a:pt x="912" y="254"/>
                    </a:lnTo>
                    <a:lnTo>
                      <a:pt x="913" y="254"/>
                    </a:lnTo>
                    <a:lnTo>
                      <a:pt x="914" y="254"/>
                    </a:lnTo>
                    <a:lnTo>
                      <a:pt x="915" y="254"/>
                    </a:lnTo>
                    <a:lnTo>
                      <a:pt x="915" y="255"/>
                    </a:lnTo>
                    <a:lnTo>
                      <a:pt x="916" y="255"/>
                    </a:lnTo>
                    <a:lnTo>
                      <a:pt x="918" y="257"/>
                    </a:lnTo>
                    <a:lnTo>
                      <a:pt x="918" y="258"/>
                    </a:lnTo>
                    <a:lnTo>
                      <a:pt x="920" y="262"/>
                    </a:lnTo>
                    <a:lnTo>
                      <a:pt x="920" y="263"/>
                    </a:lnTo>
                    <a:lnTo>
                      <a:pt x="922" y="265"/>
                    </a:lnTo>
                    <a:lnTo>
                      <a:pt x="923" y="267"/>
                    </a:lnTo>
                    <a:lnTo>
                      <a:pt x="923" y="268"/>
                    </a:lnTo>
                    <a:lnTo>
                      <a:pt x="923" y="269"/>
                    </a:lnTo>
                    <a:lnTo>
                      <a:pt x="924" y="270"/>
                    </a:lnTo>
                    <a:lnTo>
                      <a:pt x="925" y="271"/>
                    </a:lnTo>
                    <a:lnTo>
                      <a:pt x="926" y="272"/>
                    </a:lnTo>
                    <a:lnTo>
                      <a:pt x="926" y="273"/>
                    </a:lnTo>
                    <a:lnTo>
                      <a:pt x="927" y="274"/>
                    </a:lnTo>
                    <a:lnTo>
                      <a:pt x="927" y="275"/>
                    </a:lnTo>
                    <a:lnTo>
                      <a:pt x="927" y="276"/>
                    </a:lnTo>
                    <a:lnTo>
                      <a:pt x="927" y="277"/>
                    </a:lnTo>
                    <a:lnTo>
                      <a:pt x="929" y="277"/>
                    </a:lnTo>
                    <a:lnTo>
                      <a:pt x="931" y="277"/>
                    </a:lnTo>
                    <a:lnTo>
                      <a:pt x="932" y="277"/>
                    </a:lnTo>
                    <a:lnTo>
                      <a:pt x="933" y="277"/>
                    </a:lnTo>
                    <a:lnTo>
                      <a:pt x="934" y="277"/>
                    </a:lnTo>
                    <a:lnTo>
                      <a:pt x="935" y="275"/>
                    </a:lnTo>
                    <a:lnTo>
                      <a:pt x="936" y="275"/>
                    </a:lnTo>
                    <a:lnTo>
                      <a:pt x="937" y="276"/>
                    </a:lnTo>
                    <a:lnTo>
                      <a:pt x="938" y="276"/>
                    </a:lnTo>
                    <a:lnTo>
                      <a:pt x="940" y="276"/>
                    </a:lnTo>
                    <a:lnTo>
                      <a:pt x="941" y="277"/>
                    </a:lnTo>
                    <a:lnTo>
                      <a:pt x="941" y="278"/>
                    </a:lnTo>
                    <a:lnTo>
                      <a:pt x="942" y="278"/>
                    </a:lnTo>
                    <a:lnTo>
                      <a:pt x="943" y="278"/>
                    </a:lnTo>
                    <a:lnTo>
                      <a:pt x="944" y="278"/>
                    </a:lnTo>
                    <a:lnTo>
                      <a:pt x="945" y="279"/>
                    </a:lnTo>
                    <a:lnTo>
                      <a:pt x="946" y="279"/>
                    </a:lnTo>
                    <a:lnTo>
                      <a:pt x="947" y="279"/>
                    </a:lnTo>
                    <a:lnTo>
                      <a:pt x="948" y="280"/>
                    </a:lnTo>
                    <a:lnTo>
                      <a:pt x="951" y="280"/>
                    </a:lnTo>
                    <a:lnTo>
                      <a:pt x="952" y="282"/>
                    </a:lnTo>
                    <a:lnTo>
                      <a:pt x="953" y="283"/>
                    </a:lnTo>
                    <a:lnTo>
                      <a:pt x="954" y="284"/>
                    </a:lnTo>
                    <a:lnTo>
                      <a:pt x="954" y="285"/>
                    </a:lnTo>
                    <a:lnTo>
                      <a:pt x="955" y="286"/>
                    </a:lnTo>
                    <a:lnTo>
                      <a:pt x="958" y="288"/>
                    </a:lnTo>
                    <a:lnTo>
                      <a:pt x="958" y="289"/>
                    </a:lnTo>
                    <a:lnTo>
                      <a:pt x="959" y="290"/>
                    </a:lnTo>
                    <a:lnTo>
                      <a:pt x="960" y="290"/>
                    </a:lnTo>
                    <a:lnTo>
                      <a:pt x="960" y="291"/>
                    </a:lnTo>
                    <a:lnTo>
                      <a:pt x="961" y="290"/>
                    </a:lnTo>
                    <a:lnTo>
                      <a:pt x="961" y="289"/>
                    </a:lnTo>
                    <a:lnTo>
                      <a:pt x="961" y="288"/>
                    </a:lnTo>
                    <a:lnTo>
                      <a:pt x="961" y="287"/>
                    </a:lnTo>
                    <a:lnTo>
                      <a:pt x="960" y="286"/>
                    </a:lnTo>
                    <a:lnTo>
                      <a:pt x="959" y="285"/>
                    </a:lnTo>
                    <a:lnTo>
                      <a:pt x="958" y="285"/>
                    </a:lnTo>
                    <a:lnTo>
                      <a:pt x="957" y="284"/>
                    </a:lnTo>
                    <a:lnTo>
                      <a:pt x="957" y="283"/>
                    </a:lnTo>
                    <a:lnTo>
                      <a:pt x="956" y="282"/>
                    </a:lnTo>
                    <a:lnTo>
                      <a:pt x="956" y="281"/>
                    </a:lnTo>
                    <a:lnTo>
                      <a:pt x="956" y="280"/>
                    </a:lnTo>
                    <a:lnTo>
                      <a:pt x="956" y="279"/>
                    </a:lnTo>
                    <a:lnTo>
                      <a:pt x="955" y="279"/>
                    </a:lnTo>
                    <a:lnTo>
                      <a:pt x="953" y="279"/>
                    </a:lnTo>
                    <a:lnTo>
                      <a:pt x="953" y="278"/>
                    </a:lnTo>
                    <a:lnTo>
                      <a:pt x="952" y="278"/>
                    </a:lnTo>
                    <a:lnTo>
                      <a:pt x="951" y="277"/>
                    </a:lnTo>
                    <a:lnTo>
                      <a:pt x="950" y="277"/>
                    </a:lnTo>
                    <a:lnTo>
                      <a:pt x="949" y="276"/>
                    </a:lnTo>
                    <a:lnTo>
                      <a:pt x="950" y="276"/>
                    </a:lnTo>
                    <a:lnTo>
                      <a:pt x="951" y="274"/>
                    </a:lnTo>
                    <a:lnTo>
                      <a:pt x="952" y="274"/>
                    </a:lnTo>
                    <a:lnTo>
                      <a:pt x="952" y="273"/>
                    </a:lnTo>
                    <a:lnTo>
                      <a:pt x="952" y="272"/>
                    </a:lnTo>
                    <a:lnTo>
                      <a:pt x="951" y="271"/>
                    </a:lnTo>
                    <a:lnTo>
                      <a:pt x="950" y="270"/>
                    </a:lnTo>
                    <a:lnTo>
                      <a:pt x="949" y="270"/>
                    </a:lnTo>
                    <a:lnTo>
                      <a:pt x="949" y="269"/>
                    </a:lnTo>
                    <a:lnTo>
                      <a:pt x="950" y="268"/>
                    </a:lnTo>
                    <a:lnTo>
                      <a:pt x="950" y="266"/>
                    </a:lnTo>
                    <a:lnTo>
                      <a:pt x="950" y="265"/>
                    </a:lnTo>
                    <a:lnTo>
                      <a:pt x="951" y="263"/>
                    </a:lnTo>
                    <a:lnTo>
                      <a:pt x="951" y="262"/>
                    </a:lnTo>
                    <a:lnTo>
                      <a:pt x="952" y="261"/>
                    </a:lnTo>
                    <a:lnTo>
                      <a:pt x="953" y="260"/>
                    </a:lnTo>
                    <a:lnTo>
                      <a:pt x="952" y="259"/>
                    </a:lnTo>
                    <a:lnTo>
                      <a:pt x="953" y="258"/>
                    </a:lnTo>
                    <a:lnTo>
                      <a:pt x="953" y="257"/>
                    </a:lnTo>
                    <a:lnTo>
                      <a:pt x="954" y="256"/>
                    </a:lnTo>
                    <a:lnTo>
                      <a:pt x="953" y="255"/>
                    </a:lnTo>
                    <a:lnTo>
                      <a:pt x="953" y="254"/>
                    </a:lnTo>
                    <a:lnTo>
                      <a:pt x="954" y="254"/>
                    </a:lnTo>
                    <a:lnTo>
                      <a:pt x="953" y="253"/>
                    </a:lnTo>
                    <a:lnTo>
                      <a:pt x="953" y="252"/>
                    </a:lnTo>
                    <a:lnTo>
                      <a:pt x="954" y="252"/>
                    </a:lnTo>
                    <a:lnTo>
                      <a:pt x="955" y="252"/>
                    </a:lnTo>
                    <a:lnTo>
                      <a:pt x="955" y="251"/>
                    </a:lnTo>
                    <a:lnTo>
                      <a:pt x="955" y="249"/>
                    </a:lnTo>
                    <a:lnTo>
                      <a:pt x="955" y="248"/>
                    </a:lnTo>
                    <a:lnTo>
                      <a:pt x="954" y="247"/>
                    </a:lnTo>
                    <a:lnTo>
                      <a:pt x="954" y="246"/>
                    </a:lnTo>
                    <a:lnTo>
                      <a:pt x="954" y="245"/>
                    </a:lnTo>
                    <a:lnTo>
                      <a:pt x="953" y="245"/>
                    </a:lnTo>
                    <a:lnTo>
                      <a:pt x="952" y="245"/>
                    </a:lnTo>
                    <a:lnTo>
                      <a:pt x="952" y="244"/>
                    </a:lnTo>
                    <a:lnTo>
                      <a:pt x="952" y="243"/>
                    </a:lnTo>
                    <a:lnTo>
                      <a:pt x="952" y="242"/>
                    </a:lnTo>
                    <a:lnTo>
                      <a:pt x="952" y="241"/>
                    </a:lnTo>
                    <a:lnTo>
                      <a:pt x="952" y="240"/>
                    </a:lnTo>
                    <a:lnTo>
                      <a:pt x="952" y="239"/>
                    </a:lnTo>
                    <a:lnTo>
                      <a:pt x="953" y="239"/>
                    </a:lnTo>
                    <a:lnTo>
                      <a:pt x="954" y="238"/>
                    </a:lnTo>
                    <a:lnTo>
                      <a:pt x="954" y="237"/>
                    </a:lnTo>
                    <a:lnTo>
                      <a:pt x="954" y="236"/>
                    </a:lnTo>
                    <a:lnTo>
                      <a:pt x="954" y="235"/>
                    </a:lnTo>
                    <a:lnTo>
                      <a:pt x="955" y="235"/>
                    </a:lnTo>
                    <a:lnTo>
                      <a:pt x="955" y="234"/>
                    </a:lnTo>
                    <a:lnTo>
                      <a:pt x="955" y="232"/>
                    </a:lnTo>
                    <a:lnTo>
                      <a:pt x="954" y="231"/>
                    </a:lnTo>
                    <a:lnTo>
                      <a:pt x="955" y="231"/>
                    </a:lnTo>
                    <a:lnTo>
                      <a:pt x="955" y="229"/>
                    </a:lnTo>
                    <a:lnTo>
                      <a:pt x="955" y="228"/>
                    </a:lnTo>
                    <a:lnTo>
                      <a:pt x="956" y="227"/>
                    </a:lnTo>
                    <a:lnTo>
                      <a:pt x="957" y="226"/>
                    </a:lnTo>
                    <a:lnTo>
                      <a:pt x="958" y="226"/>
                    </a:lnTo>
                    <a:lnTo>
                      <a:pt x="959" y="225"/>
                    </a:lnTo>
                    <a:lnTo>
                      <a:pt x="960" y="224"/>
                    </a:lnTo>
                    <a:lnTo>
                      <a:pt x="961" y="223"/>
                    </a:lnTo>
                    <a:lnTo>
                      <a:pt x="961" y="222"/>
                    </a:lnTo>
                    <a:lnTo>
                      <a:pt x="961" y="220"/>
                    </a:lnTo>
                    <a:lnTo>
                      <a:pt x="962" y="220"/>
                    </a:lnTo>
                    <a:lnTo>
                      <a:pt x="963" y="220"/>
                    </a:lnTo>
                    <a:lnTo>
                      <a:pt x="964" y="220"/>
                    </a:lnTo>
                    <a:lnTo>
                      <a:pt x="964" y="219"/>
                    </a:lnTo>
                    <a:lnTo>
                      <a:pt x="964" y="218"/>
                    </a:lnTo>
                    <a:lnTo>
                      <a:pt x="966" y="218"/>
                    </a:lnTo>
                    <a:lnTo>
                      <a:pt x="967" y="217"/>
                    </a:lnTo>
                    <a:lnTo>
                      <a:pt x="969" y="216"/>
                    </a:lnTo>
                    <a:lnTo>
                      <a:pt x="970" y="215"/>
                    </a:lnTo>
                    <a:lnTo>
                      <a:pt x="971" y="215"/>
                    </a:lnTo>
                    <a:lnTo>
                      <a:pt x="972" y="215"/>
                    </a:lnTo>
                    <a:lnTo>
                      <a:pt x="973" y="215"/>
                    </a:lnTo>
                    <a:lnTo>
                      <a:pt x="974" y="215"/>
                    </a:lnTo>
                    <a:lnTo>
                      <a:pt x="974" y="214"/>
                    </a:lnTo>
                    <a:lnTo>
                      <a:pt x="975" y="213"/>
                    </a:lnTo>
                    <a:lnTo>
                      <a:pt x="976" y="213"/>
                    </a:lnTo>
                    <a:lnTo>
                      <a:pt x="978" y="213"/>
                    </a:lnTo>
                    <a:lnTo>
                      <a:pt x="979" y="213"/>
                    </a:lnTo>
                    <a:lnTo>
                      <a:pt x="980" y="212"/>
                    </a:lnTo>
                    <a:lnTo>
                      <a:pt x="981" y="212"/>
                    </a:lnTo>
                    <a:lnTo>
                      <a:pt x="981" y="211"/>
                    </a:lnTo>
                    <a:lnTo>
                      <a:pt x="981" y="210"/>
                    </a:lnTo>
                    <a:lnTo>
                      <a:pt x="981" y="209"/>
                    </a:lnTo>
                    <a:lnTo>
                      <a:pt x="981" y="208"/>
                    </a:lnTo>
                    <a:lnTo>
                      <a:pt x="982" y="207"/>
                    </a:lnTo>
                    <a:lnTo>
                      <a:pt x="983" y="208"/>
                    </a:lnTo>
                    <a:lnTo>
                      <a:pt x="984" y="208"/>
                    </a:lnTo>
                    <a:lnTo>
                      <a:pt x="985" y="208"/>
                    </a:lnTo>
                    <a:lnTo>
                      <a:pt x="986" y="209"/>
                    </a:lnTo>
                    <a:lnTo>
                      <a:pt x="986" y="208"/>
                    </a:lnTo>
                    <a:lnTo>
                      <a:pt x="987" y="207"/>
                    </a:lnTo>
                    <a:lnTo>
                      <a:pt x="988" y="207"/>
                    </a:lnTo>
                    <a:lnTo>
                      <a:pt x="989" y="207"/>
                    </a:lnTo>
                    <a:lnTo>
                      <a:pt x="989" y="208"/>
                    </a:lnTo>
                    <a:lnTo>
                      <a:pt x="990" y="208"/>
                    </a:lnTo>
                    <a:lnTo>
                      <a:pt x="991" y="207"/>
                    </a:lnTo>
                    <a:lnTo>
                      <a:pt x="992" y="208"/>
                    </a:lnTo>
                    <a:lnTo>
                      <a:pt x="993" y="208"/>
                    </a:lnTo>
                    <a:lnTo>
                      <a:pt x="994" y="209"/>
                    </a:lnTo>
                    <a:lnTo>
                      <a:pt x="994" y="210"/>
                    </a:lnTo>
                    <a:lnTo>
                      <a:pt x="995" y="211"/>
                    </a:lnTo>
                    <a:lnTo>
                      <a:pt x="996" y="211"/>
                    </a:lnTo>
                    <a:lnTo>
                      <a:pt x="997" y="211"/>
                    </a:lnTo>
                    <a:lnTo>
                      <a:pt x="998" y="211"/>
                    </a:lnTo>
                    <a:lnTo>
                      <a:pt x="998" y="212"/>
                    </a:lnTo>
                    <a:lnTo>
                      <a:pt x="1000" y="212"/>
                    </a:lnTo>
                    <a:lnTo>
                      <a:pt x="1002" y="212"/>
                    </a:lnTo>
                    <a:lnTo>
                      <a:pt x="1003" y="212"/>
                    </a:lnTo>
                    <a:lnTo>
                      <a:pt x="1004" y="212"/>
                    </a:lnTo>
                    <a:lnTo>
                      <a:pt x="1005" y="212"/>
                    </a:lnTo>
                    <a:lnTo>
                      <a:pt x="1005" y="213"/>
                    </a:lnTo>
                    <a:lnTo>
                      <a:pt x="1005" y="214"/>
                    </a:lnTo>
                    <a:lnTo>
                      <a:pt x="1005" y="216"/>
                    </a:lnTo>
                    <a:lnTo>
                      <a:pt x="1006" y="216"/>
                    </a:lnTo>
                    <a:lnTo>
                      <a:pt x="1006" y="217"/>
                    </a:lnTo>
                    <a:lnTo>
                      <a:pt x="1007" y="218"/>
                    </a:lnTo>
                    <a:lnTo>
                      <a:pt x="1008" y="219"/>
                    </a:lnTo>
                    <a:lnTo>
                      <a:pt x="1009" y="218"/>
                    </a:lnTo>
                    <a:lnTo>
                      <a:pt x="1010" y="219"/>
                    </a:lnTo>
                    <a:lnTo>
                      <a:pt x="1011" y="219"/>
                    </a:lnTo>
                    <a:lnTo>
                      <a:pt x="1011" y="220"/>
                    </a:lnTo>
                    <a:lnTo>
                      <a:pt x="1010" y="221"/>
                    </a:lnTo>
                    <a:lnTo>
                      <a:pt x="1011" y="222"/>
                    </a:lnTo>
                    <a:lnTo>
                      <a:pt x="1012" y="222"/>
                    </a:lnTo>
                    <a:lnTo>
                      <a:pt x="1013" y="222"/>
                    </a:lnTo>
                    <a:lnTo>
                      <a:pt x="1015" y="223"/>
                    </a:lnTo>
                    <a:lnTo>
                      <a:pt x="1015" y="224"/>
                    </a:lnTo>
                    <a:lnTo>
                      <a:pt x="1015" y="225"/>
                    </a:lnTo>
                    <a:lnTo>
                      <a:pt x="1014" y="225"/>
                    </a:lnTo>
                    <a:lnTo>
                      <a:pt x="1015" y="226"/>
                    </a:lnTo>
                    <a:lnTo>
                      <a:pt x="1016" y="226"/>
                    </a:lnTo>
                    <a:lnTo>
                      <a:pt x="1016" y="227"/>
                    </a:lnTo>
                    <a:lnTo>
                      <a:pt x="1017" y="227"/>
                    </a:lnTo>
                    <a:lnTo>
                      <a:pt x="1018" y="227"/>
                    </a:lnTo>
                    <a:lnTo>
                      <a:pt x="1017" y="228"/>
                    </a:lnTo>
                    <a:lnTo>
                      <a:pt x="1017" y="229"/>
                    </a:lnTo>
                    <a:lnTo>
                      <a:pt x="1016" y="229"/>
                    </a:lnTo>
                    <a:lnTo>
                      <a:pt x="1016" y="230"/>
                    </a:lnTo>
                    <a:lnTo>
                      <a:pt x="1017" y="230"/>
                    </a:lnTo>
                    <a:lnTo>
                      <a:pt x="1018" y="230"/>
                    </a:lnTo>
                    <a:lnTo>
                      <a:pt x="1018" y="231"/>
                    </a:lnTo>
                    <a:lnTo>
                      <a:pt x="1018" y="232"/>
                    </a:lnTo>
                    <a:lnTo>
                      <a:pt x="1018" y="233"/>
                    </a:lnTo>
                    <a:lnTo>
                      <a:pt x="1018" y="234"/>
                    </a:lnTo>
                    <a:lnTo>
                      <a:pt x="1018" y="235"/>
                    </a:lnTo>
                    <a:lnTo>
                      <a:pt x="1019" y="235"/>
                    </a:lnTo>
                    <a:lnTo>
                      <a:pt x="1020" y="235"/>
                    </a:lnTo>
                    <a:lnTo>
                      <a:pt x="1021" y="236"/>
                    </a:lnTo>
                    <a:lnTo>
                      <a:pt x="1022" y="235"/>
                    </a:lnTo>
                    <a:lnTo>
                      <a:pt x="1023" y="236"/>
                    </a:lnTo>
                    <a:lnTo>
                      <a:pt x="1024" y="236"/>
                    </a:lnTo>
                    <a:lnTo>
                      <a:pt x="1025" y="236"/>
                    </a:lnTo>
                    <a:lnTo>
                      <a:pt x="1025" y="237"/>
                    </a:lnTo>
                    <a:lnTo>
                      <a:pt x="1025" y="238"/>
                    </a:lnTo>
                    <a:lnTo>
                      <a:pt x="1025" y="237"/>
                    </a:lnTo>
                    <a:lnTo>
                      <a:pt x="1026" y="237"/>
                    </a:lnTo>
                    <a:lnTo>
                      <a:pt x="1027" y="236"/>
                    </a:lnTo>
                    <a:lnTo>
                      <a:pt x="1028" y="235"/>
                    </a:lnTo>
                    <a:lnTo>
                      <a:pt x="1028" y="236"/>
                    </a:lnTo>
                    <a:lnTo>
                      <a:pt x="1029" y="235"/>
                    </a:lnTo>
                    <a:lnTo>
                      <a:pt x="1030" y="235"/>
                    </a:lnTo>
                    <a:lnTo>
                      <a:pt x="1031" y="236"/>
                    </a:lnTo>
                    <a:lnTo>
                      <a:pt x="1031" y="235"/>
                    </a:lnTo>
                    <a:lnTo>
                      <a:pt x="1031" y="234"/>
                    </a:lnTo>
                    <a:lnTo>
                      <a:pt x="1032" y="235"/>
                    </a:lnTo>
                    <a:lnTo>
                      <a:pt x="1033" y="235"/>
                    </a:lnTo>
                    <a:lnTo>
                      <a:pt x="1034" y="235"/>
                    </a:lnTo>
                    <a:lnTo>
                      <a:pt x="1034" y="236"/>
                    </a:lnTo>
                    <a:lnTo>
                      <a:pt x="1034" y="235"/>
                    </a:lnTo>
                    <a:lnTo>
                      <a:pt x="1035" y="236"/>
                    </a:lnTo>
                    <a:lnTo>
                      <a:pt x="1036" y="236"/>
                    </a:lnTo>
                    <a:lnTo>
                      <a:pt x="1036" y="235"/>
                    </a:lnTo>
                    <a:lnTo>
                      <a:pt x="1037" y="235"/>
                    </a:lnTo>
                    <a:lnTo>
                      <a:pt x="1038" y="234"/>
                    </a:lnTo>
                    <a:lnTo>
                      <a:pt x="1038" y="233"/>
                    </a:lnTo>
                    <a:lnTo>
                      <a:pt x="1037" y="233"/>
                    </a:lnTo>
                    <a:lnTo>
                      <a:pt x="1038" y="232"/>
                    </a:lnTo>
                    <a:lnTo>
                      <a:pt x="1039" y="231"/>
                    </a:lnTo>
                    <a:lnTo>
                      <a:pt x="1038" y="230"/>
                    </a:lnTo>
                    <a:lnTo>
                      <a:pt x="1039" y="230"/>
                    </a:lnTo>
                    <a:lnTo>
                      <a:pt x="1038" y="230"/>
                    </a:lnTo>
                    <a:lnTo>
                      <a:pt x="1039" y="229"/>
                    </a:lnTo>
                    <a:lnTo>
                      <a:pt x="1040" y="228"/>
                    </a:lnTo>
                    <a:lnTo>
                      <a:pt x="1041" y="228"/>
                    </a:lnTo>
                    <a:lnTo>
                      <a:pt x="1042" y="228"/>
                    </a:lnTo>
                    <a:lnTo>
                      <a:pt x="1043" y="228"/>
                    </a:lnTo>
                    <a:lnTo>
                      <a:pt x="1044" y="229"/>
                    </a:lnTo>
                    <a:lnTo>
                      <a:pt x="1044" y="228"/>
                    </a:lnTo>
                    <a:lnTo>
                      <a:pt x="1045" y="228"/>
                    </a:lnTo>
                    <a:lnTo>
                      <a:pt x="1046" y="227"/>
                    </a:lnTo>
                    <a:lnTo>
                      <a:pt x="1047" y="227"/>
                    </a:lnTo>
                    <a:lnTo>
                      <a:pt x="1048" y="227"/>
                    </a:lnTo>
                    <a:lnTo>
                      <a:pt x="1048" y="226"/>
                    </a:lnTo>
                    <a:lnTo>
                      <a:pt x="1050" y="226"/>
                    </a:lnTo>
                    <a:lnTo>
                      <a:pt x="1051" y="226"/>
                    </a:lnTo>
                    <a:lnTo>
                      <a:pt x="1051" y="225"/>
                    </a:lnTo>
                    <a:lnTo>
                      <a:pt x="1053" y="224"/>
                    </a:lnTo>
                    <a:lnTo>
                      <a:pt x="1054" y="223"/>
                    </a:lnTo>
                    <a:lnTo>
                      <a:pt x="1054" y="222"/>
                    </a:lnTo>
                    <a:lnTo>
                      <a:pt x="1053" y="222"/>
                    </a:lnTo>
                    <a:lnTo>
                      <a:pt x="1053" y="221"/>
                    </a:lnTo>
                    <a:lnTo>
                      <a:pt x="1054" y="220"/>
                    </a:lnTo>
                    <a:lnTo>
                      <a:pt x="1053" y="220"/>
                    </a:lnTo>
                    <a:lnTo>
                      <a:pt x="1053" y="219"/>
                    </a:lnTo>
                    <a:lnTo>
                      <a:pt x="1053" y="218"/>
                    </a:lnTo>
                    <a:lnTo>
                      <a:pt x="1052" y="218"/>
                    </a:lnTo>
                    <a:lnTo>
                      <a:pt x="1051" y="217"/>
                    </a:lnTo>
                    <a:lnTo>
                      <a:pt x="1050" y="217"/>
                    </a:lnTo>
                    <a:lnTo>
                      <a:pt x="1050" y="215"/>
                    </a:lnTo>
                    <a:lnTo>
                      <a:pt x="1049" y="215"/>
                    </a:lnTo>
                    <a:lnTo>
                      <a:pt x="1049" y="214"/>
                    </a:lnTo>
                    <a:lnTo>
                      <a:pt x="1048" y="214"/>
                    </a:lnTo>
                    <a:lnTo>
                      <a:pt x="1047" y="213"/>
                    </a:lnTo>
                    <a:lnTo>
                      <a:pt x="1048" y="213"/>
                    </a:lnTo>
                    <a:lnTo>
                      <a:pt x="1048" y="212"/>
                    </a:lnTo>
                    <a:lnTo>
                      <a:pt x="1047" y="211"/>
                    </a:lnTo>
                    <a:lnTo>
                      <a:pt x="1046" y="211"/>
                    </a:lnTo>
                    <a:lnTo>
                      <a:pt x="1046" y="210"/>
                    </a:lnTo>
                    <a:lnTo>
                      <a:pt x="1046" y="209"/>
                    </a:lnTo>
                    <a:lnTo>
                      <a:pt x="1046" y="208"/>
                    </a:lnTo>
                    <a:lnTo>
                      <a:pt x="1047" y="208"/>
                    </a:lnTo>
                    <a:lnTo>
                      <a:pt x="1047" y="207"/>
                    </a:lnTo>
                    <a:lnTo>
                      <a:pt x="1047" y="206"/>
                    </a:lnTo>
                    <a:lnTo>
                      <a:pt x="1048" y="206"/>
                    </a:lnTo>
                    <a:lnTo>
                      <a:pt x="1048" y="205"/>
                    </a:lnTo>
                    <a:lnTo>
                      <a:pt x="1048" y="204"/>
                    </a:lnTo>
                    <a:lnTo>
                      <a:pt x="1049" y="204"/>
                    </a:lnTo>
                    <a:lnTo>
                      <a:pt x="1050" y="203"/>
                    </a:lnTo>
                    <a:lnTo>
                      <a:pt x="1051" y="203"/>
                    </a:lnTo>
                    <a:lnTo>
                      <a:pt x="1051" y="202"/>
                    </a:lnTo>
                    <a:lnTo>
                      <a:pt x="1051" y="201"/>
                    </a:lnTo>
                    <a:lnTo>
                      <a:pt x="1050" y="200"/>
                    </a:lnTo>
                    <a:lnTo>
                      <a:pt x="1051" y="200"/>
                    </a:lnTo>
                    <a:lnTo>
                      <a:pt x="1051" y="199"/>
                    </a:lnTo>
                    <a:lnTo>
                      <a:pt x="1051" y="198"/>
                    </a:lnTo>
                    <a:lnTo>
                      <a:pt x="1052" y="198"/>
                    </a:lnTo>
                    <a:lnTo>
                      <a:pt x="1052" y="197"/>
                    </a:lnTo>
                    <a:lnTo>
                      <a:pt x="1053" y="196"/>
                    </a:lnTo>
                    <a:lnTo>
                      <a:pt x="1052" y="195"/>
                    </a:lnTo>
                    <a:lnTo>
                      <a:pt x="1053" y="194"/>
                    </a:lnTo>
                    <a:lnTo>
                      <a:pt x="1054" y="194"/>
                    </a:lnTo>
                    <a:lnTo>
                      <a:pt x="1054" y="193"/>
                    </a:lnTo>
                    <a:lnTo>
                      <a:pt x="1054" y="192"/>
                    </a:lnTo>
                    <a:lnTo>
                      <a:pt x="1055" y="191"/>
                    </a:lnTo>
                    <a:lnTo>
                      <a:pt x="1054" y="191"/>
                    </a:lnTo>
                    <a:lnTo>
                      <a:pt x="1054" y="190"/>
                    </a:lnTo>
                    <a:lnTo>
                      <a:pt x="1054" y="189"/>
                    </a:lnTo>
                    <a:lnTo>
                      <a:pt x="1054" y="188"/>
                    </a:lnTo>
                    <a:lnTo>
                      <a:pt x="1055" y="186"/>
                    </a:lnTo>
                    <a:lnTo>
                      <a:pt x="1054" y="185"/>
                    </a:lnTo>
                    <a:lnTo>
                      <a:pt x="1055" y="185"/>
                    </a:lnTo>
                    <a:lnTo>
                      <a:pt x="1056" y="184"/>
                    </a:lnTo>
                    <a:lnTo>
                      <a:pt x="1057" y="183"/>
                    </a:lnTo>
                    <a:lnTo>
                      <a:pt x="1057" y="182"/>
                    </a:lnTo>
                    <a:lnTo>
                      <a:pt x="1058" y="182"/>
                    </a:lnTo>
                    <a:lnTo>
                      <a:pt x="1059" y="180"/>
                    </a:lnTo>
                    <a:lnTo>
                      <a:pt x="1060" y="180"/>
                    </a:lnTo>
                    <a:lnTo>
                      <a:pt x="1061" y="179"/>
                    </a:lnTo>
                    <a:lnTo>
                      <a:pt x="1060" y="179"/>
                    </a:lnTo>
                    <a:lnTo>
                      <a:pt x="1060" y="178"/>
                    </a:lnTo>
                    <a:lnTo>
                      <a:pt x="1060" y="177"/>
                    </a:lnTo>
                    <a:lnTo>
                      <a:pt x="1060" y="176"/>
                    </a:lnTo>
                    <a:lnTo>
                      <a:pt x="1060" y="175"/>
                    </a:lnTo>
                    <a:lnTo>
                      <a:pt x="1061" y="175"/>
                    </a:lnTo>
                    <a:lnTo>
                      <a:pt x="1061" y="174"/>
                    </a:lnTo>
                    <a:lnTo>
                      <a:pt x="1062" y="173"/>
                    </a:lnTo>
                    <a:lnTo>
                      <a:pt x="1062" y="171"/>
                    </a:lnTo>
                    <a:lnTo>
                      <a:pt x="1063" y="171"/>
                    </a:lnTo>
                    <a:lnTo>
                      <a:pt x="1063" y="170"/>
                    </a:lnTo>
                    <a:lnTo>
                      <a:pt x="1063" y="169"/>
                    </a:lnTo>
                    <a:lnTo>
                      <a:pt x="1064" y="169"/>
                    </a:lnTo>
                    <a:lnTo>
                      <a:pt x="1065" y="168"/>
                    </a:lnTo>
                    <a:lnTo>
                      <a:pt x="1066" y="167"/>
                    </a:lnTo>
                    <a:lnTo>
                      <a:pt x="1067" y="167"/>
                    </a:lnTo>
                    <a:lnTo>
                      <a:pt x="1067" y="166"/>
                    </a:lnTo>
                    <a:lnTo>
                      <a:pt x="1067" y="165"/>
                    </a:lnTo>
                    <a:lnTo>
                      <a:pt x="1067" y="164"/>
                    </a:lnTo>
                    <a:lnTo>
                      <a:pt x="1068" y="163"/>
                    </a:lnTo>
                    <a:lnTo>
                      <a:pt x="1068" y="162"/>
                    </a:lnTo>
                    <a:lnTo>
                      <a:pt x="1067" y="162"/>
                    </a:lnTo>
                    <a:lnTo>
                      <a:pt x="1067" y="161"/>
                    </a:lnTo>
                    <a:lnTo>
                      <a:pt x="1068" y="159"/>
                    </a:lnTo>
                    <a:lnTo>
                      <a:pt x="1069" y="158"/>
                    </a:lnTo>
                    <a:lnTo>
                      <a:pt x="1070" y="158"/>
                    </a:lnTo>
                    <a:lnTo>
                      <a:pt x="1071" y="158"/>
                    </a:lnTo>
                    <a:lnTo>
                      <a:pt x="1072" y="158"/>
                    </a:lnTo>
                    <a:lnTo>
                      <a:pt x="1072" y="157"/>
                    </a:lnTo>
                    <a:lnTo>
                      <a:pt x="1073" y="156"/>
                    </a:lnTo>
                    <a:lnTo>
                      <a:pt x="1074" y="155"/>
                    </a:lnTo>
                    <a:lnTo>
                      <a:pt x="1074" y="152"/>
                    </a:lnTo>
                    <a:lnTo>
                      <a:pt x="1074" y="151"/>
                    </a:lnTo>
                    <a:lnTo>
                      <a:pt x="1075" y="149"/>
                    </a:lnTo>
                    <a:lnTo>
                      <a:pt x="1075" y="148"/>
                    </a:lnTo>
                    <a:lnTo>
                      <a:pt x="1123" y="149"/>
                    </a:lnTo>
                    <a:lnTo>
                      <a:pt x="1142" y="149"/>
                    </a:lnTo>
                    <a:lnTo>
                      <a:pt x="1166" y="14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3" name="Freeform 4756"/>
              <p:cNvSpPr>
                <a:spLocks/>
              </p:cNvSpPr>
              <p:nvPr/>
            </p:nvSpPr>
            <p:spPr bwMode="auto">
              <a:xfrm>
                <a:off x="1676400" y="1023938"/>
                <a:ext cx="754062" cy="833438"/>
              </a:xfrm>
              <a:custGeom>
                <a:avLst/>
                <a:gdLst>
                  <a:gd name="T0" fmla="*/ 2147483646 w 475"/>
                  <a:gd name="T1" fmla="*/ 2147483646 h 525"/>
                  <a:gd name="T2" fmla="*/ 2147483646 w 475"/>
                  <a:gd name="T3" fmla="*/ 2147483646 h 525"/>
                  <a:gd name="T4" fmla="*/ 2147483646 w 475"/>
                  <a:gd name="T5" fmla="*/ 2147483646 h 525"/>
                  <a:gd name="T6" fmla="*/ 2147483646 w 475"/>
                  <a:gd name="T7" fmla="*/ 2147483646 h 525"/>
                  <a:gd name="T8" fmla="*/ 2147483646 w 475"/>
                  <a:gd name="T9" fmla="*/ 2147483646 h 525"/>
                  <a:gd name="T10" fmla="*/ 2147483646 w 475"/>
                  <a:gd name="T11" fmla="*/ 2147483646 h 525"/>
                  <a:gd name="T12" fmla="*/ 2147483646 w 475"/>
                  <a:gd name="T13" fmla="*/ 2147483646 h 525"/>
                  <a:gd name="T14" fmla="*/ 2147483646 w 475"/>
                  <a:gd name="T15" fmla="*/ 2147483646 h 525"/>
                  <a:gd name="T16" fmla="*/ 2147483646 w 475"/>
                  <a:gd name="T17" fmla="*/ 2147483646 h 525"/>
                  <a:gd name="T18" fmla="*/ 2147483646 w 475"/>
                  <a:gd name="T19" fmla="*/ 2147483646 h 525"/>
                  <a:gd name="T20" fmla="*/ 2147483646 w 475"/>
                  <a:gd name="T21" fmla="*/ 2147483646 h 525"/>
                  <a:gd name="T22" fmla="*/ 2147483646 w 475"/>
                  <a:gd name="T23" fmla="*/ 2147483646 h 525"/>
                  <a:gd name="T24" fmla="*/ 2147483646 w 475"/>
                  <a:gd name="T25" fmla="*/ 2147483646 h 525"/>
                  <a:gd name="T26" fmla="*/ 2147483646 w 475"/>
                  <a:gd name="T27" fmla="*/ 2147483646 h 525"/>
                  <a:gd name="T28" fmla="*/ 2147483646 w 475"/>
                  <a:gd name="T29" fmla="*/ 2147483646 h 525"/>
                  <a:gd name="T30" fmla="*/ 2147483646 w 475"/>
                  <a:gd name="T31" fmla="*/ 2147483646 h 525"/>
                  <a:gd name="T32" fmla="*/ 2147483646 w 475"/>
                  <a:gd name="T33" fmla="*/ 2147483646 h 525"/>
                  <a:gd name="T34" fmla="*/ 2147483646 w 475"/>
                  <a:gd name="T35" fmla="*/ 2147483646 h 525"/>
                  <a:gd name="T36" fmla="*/ 2147483646 w 475"/>
                  <a:gd name="T37" fmla="*/ 2147483646 h 525"/>
                  <a:gd name="T38" fmla="*/ 2147483646 w 475"/>
                  <a:gd name="T39" fmla="*/ 2147483646 h 525"/>
                  <a:gd name="T40" fmla="*/ 2147483646 w 475"/>
                  <a:gd name="T41" fmla="*/ 2147483646 h 525"/>
                  <a:gd name="T42" fmla="*/ 2147483646 w 475"/>
                  <a:gd name="T43" fmla="*/ 2147483646 h 525"/>
                  <a:gd name="T44" fmla="*/ 2147483646 w 475"/>
                  <a:gd name="T45" fmla="*/ 2147483646 h 525"/>
                  <a:gd name="T46" fmla="*/ 2147483646 w 475"/>
                  <a:gd name="T47" fmla="*/ 2147483646 h 525"/>
                  <a:gd name="T48" fmla="*/ 2147483646 w 475"/>
                  <a:gd name="T49" fmla="*/ 2147483646 h 525"/>
                  <a:gd name="T50" fmla="*/ 2147483646 w 475"/>
                  <a:gd name="T51" fmla="*/ 2147483646 h 525"/>
                  <a:gd name="T52" fmla="*/ 2147483646 w 475"/>
                  <a:gd name="T53" fmla="*/ 2147483646 h 525"/>
                  <a:gd name="T54" fmla="*/ 2147483646 w 475"/>
                  <a:gd name="T55" fmla="*/ 2147483646 h 525"/>
                  <a:gd name="T56" fmla="*/ 2147483646 w 475"/>
                  <a:gd name="T57" fmla="*/ 2147483646 h 525"/>
                  <a:gd name="T58" fmla="*/ 2147483646 w 475"/>
                  <a:gd name="T59" fmla="*/ 2147483646 h 525"/>
                  <a:gd name="T60" fmla="*/ 2147483646 w 475"/>
                  <a:gd name="T61" fmla="*/ 2147483646 h 525"/>
                  <a:gd name="T62" fmla="*/ 2147483646 w 475"/>
                  <a:gd name="T63" fmla="*/ 2147483646 h 525"/>
                  <a:gd name="T64" fmla="*/ 2147483646 w 475"/>
                  <a:gd name="T65" fmla="*/ 2147483646 h 525"/>
                  <a:gd name="T66" fmla="*/ 2147483646 w 475"/>
                  <a:gd name="T67" fmla="*/ 2147483646 h 525"/>
                  <a:gd name="T68" fmla="*/ 2147483646 w 475"/>
                  <a:gd name="T69" fmla="*/ 2147483646 h 525"/>
                  <a:gd name="T70" fmla="*/ 2147483646 w 475"/>
                  <a:gd name="T71" fmla="*/ 2147483646 h 525"/>
                  <a:gd name="T72" fmla="*/ 2147483646 w 475"/>
                  <a:gd name="T73" fmla="*/ 2147483646 h 525"/>
                  <a:gd name="T74" fmla="*/ 2147483646 w 475"/>
                  <a:gd name="T75" fmla="*/ 2147483646 h 525"/>
                  <a:gd name="T76" fmla="*/ 2147483646 w 475"/>
                  <a:gd name="T77" fmla="*/ 2147483646 h 525"/>
                  <a:gd name="T78" fmla="*/ 2147483646 w 475"/>
                  <a:gd name="T79" fmla="*/ 2147483646 h 525"/>
                  <a:gd name="T80" fmla="*/ 2147483646 w 475"/>
                  <a:gd name="T81" fmla="*/ 2147483646 h 525"/>
                  <a:gd name="T82" fmla="*/ 2147483646 w 475"/>
                  <a:gd name="T83" fmla="*/ 2147483646 h 525"/>
                  <a:gd name="T84" fmla="*/ 2147483646 w 475"/>
                  <a:gd name="T85" fmla="*/ 2147483646 h 525"/>
                  <a:gd name="T86" fmla="*/ 2147483646 w 475"/>
                  <a:gd name="T87" fmla="*/ 2147483646 h 525"/>
                  <a:gd name="T88" fmla="*/ 2147483646 w 475"/>
                  <a:gd name="T89" fmla="*/ 2147483646 h 525"/>
                  <a:gd name="T90" fmla="*/ 2147483646 w 475"/>
                  <a:gd name="T91" fmla="*/ 2147483646 h 525"/>
                  <a:gd name="T92" fmla="*/ 2147483646 w 475"/>
                  <a:gd name="T93" fmla="*/ 2147483646 h 525"/>
                  <a:gd name="T94" fmla="*/ 2147483646 w 475"/>
                  <a:gd name="T95" fmla="*/ 2147483646 h 525"/>
                  <a:gd name="T96" fmla="*/ 2147483646 w 475"/>
                  <a:gd name="T97" fmla="*/ 2147483646 h 525"/>
                  <a:gd name="T98" fmla="*/ 2147483646 w 475"/>
                  <a:gd name="T99" fmla="*/ 2147483646 h 525"/>
                  <a:gd name="T100" fmla="*/ 2147483646 w 475"/>
                  <a:gd name="T101" fmla="*/ 2147483646 h 525"/>
                  <a:gd name="T102" fmla="*/ 2147483646 w 475"/>
                  <a:gd name="T103" fmla="*/ 2147483646 h 525"/>
                  <a:gd name="T104" fmla="*/ 2147483646 w 475"/>
                  <a:gd name="T105" fmla="*/ 2147483646 h 525"/>
                  <a:gd name="T106" fmla="*/ 2147483646 w 475"/>
                  <a:gd name="T107" fmla="*/ 2147483646 h 525"/>
                  <a:gd name="T108" fmla="*/ 2147483646 w 475"/>
                  <a:gd name="T109" fmla="*/ 2147483646 h 525"/>
                  <a:gd name="T110" fmla="*/ 2147483646 w 475"/>
                  <a:gd name="T111" fmla="*/ 2147483646 h 525"/>
                  <a:gd name="T112" fmla="*/ 2147483646 w 475"/>
                  <a:gd name="T113" fmla="*/ 2147483646 h 525"/>
                  <a:gd name="T114" fmla="*/ 2147483646 w 475"/>
                  <a:gd name="T115" fmla="*/ 2147483646 h 525"/>
                  <a:gd name="T116" fmla="*/ 2147483646 w 475"/>
                  <a:gd name="T117" fmla="*/ 2147483646 h 525"/>
                  <a:gd name="T118" fmla="*/ 2147483646 w 475"/>
                  <a:gd name="T119" fmla="*/ 2147483646 h 525"/>
                  <a:gd name="T120" fmla="*/ 2147483646 w 475"/>
                  <a:gd name="T121" fmla="*/ 2147483646 h 525"/>
                  <a:gd name="T122" fmla="*/ 2147483646 w 475"/>
                  <a:gd name="T123" fmla="*/ 2147483646 h 525"/>
                  <a:gd name="T124" fmla="*/ 2147483646 w 475"/>
                  <a:gd name="T125" fmla="*/ 2147483646 h 52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75"/>
                  <a:gd name="T190" fmla="*/ 0 h 525"/>
                  <a:gd name="T191" fmla="*/ 475 w 475"/>
                  <a:gd name="T192" fmla="*/ 525 h 52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75" h="525">
                    <a:moveTo>
                      <a:pt x="474" y="383"/>
                    </a:moveTo>
                    <a:lnTo>
                      <a:pt x="450" y="383"/>
                    </a:lnTo>
                    <a:lnTo>
                      <a:pt x="431" y="383"/>
                    </a:lnTo>
                    <a:lnTo>
                      <a:pt x="383" y="382"/>
                    </a:lnTo>
                    <a:lnTo>
                      <a:pt x="383" y="383"/>
                    </a:lnTo>
                    <a:lnTo>
                      <a:pt x="382" y="385"/>
                    </a:lnTo>
                    <a:lnTo>
                      <a:pt x="382" y="386"/>
                    </a:lnTo>
                    <a:lnTo>
                      <a:pt x="382" y="389"/>
                    </a:lnTo>
                    <a:lnTo>
                      <a:pt x="381" y="390"/>
                    </a:lnTo>
                    <a:lnTo>
                      <a:pt x="380" y="391"/>
                    </a:lnTo>
                    <a:lnTo>
                      <a:pt x="380" y="392"/>
                    </a:lnTo>
                    <a:lnTo>
                      <a:pt x="379" y="392"/>
                    </a:lnTo>
                    <a:lnTo>
                      <a:pt x="378" y="392"/>
                    </a:lnTo>
                    <a:lnTo>
                      <a:pt x="377" y="392"/>
                    </a:lnTo>
                    <a:lnTo>
                      <a:pt x="376" y="393"/>
                    </a:lnTo>
                    <a:lnTo>
                      <a:pt x="375" y="395"/>
                    </a:lnTo>
                    <a:lnTo>
                      <a:pt x="375" y="396"/>
                    </a:lnTo>
                    <a:lnTo>
                      <a:pt x="376" y="396"/>
                    </a:lnTo>
                    <a:lnTo>
                      <a:pt x="376" y="397"/>
                    </a:lnTo>
                    <a:lnTo>
                      <a:pt x="375" y="398"/>
                    </a:lnTo>
                    <a:lnTo>
                      <a:pt x="375" y="399"/>
                    </a:lnTo>
                    <a:lnTo>
                      <a:pt x="375" y="400"/>
                    </a:lnTo>
                    <a:lnTo>
                      <a:pt x="375" y="401"/>
                    </a:lnTo>
                    <a:lnTo>
                      <a:pt x="374" y="401"/>
                    </a:lnTo>
                    <a:lnTo>
                      <a:pt x="373" y="402"/>
                    </a:lnTo>
                    <a:lnTo>
                      <a:pt x="372" y="403"/>
                    </a:lnTo>
                    <a:lnTo>
                      <a:pt x="371" y="403"/>
                    </a:lnTo>
                    <a:lnTo>
                      <a:pt x="371" y="404"/>
                    </a:lnTo>
                    <a:lnTo>
                      <a:pt x="371" y="405"/>
                    </a:lnTo>
                    <a:lnTo>
                      <a:pt x="370" y="405"/>
                    </a:lnTo>
                    <a:lnTo>
                      <a:pt x="370" y="407"/>
                    </a:lnTo>
                    <a:lnTo>
                      <a:pt x="369" y="408"/>
                    </a:lnTo>
                    <a:lnTo>
                      <a:pt x="369" y="409"/>
                    </a:lnTo>
                    <a:lnTo>
                      <a:pt x="368" y="409"/>
                    </a:lnTo>
                    <a:lnTo>
                      <a:pt x="368" y="410"/>
                    </a:lnTo>
                    <a:lnTo>
                      <a:pt x="368" y="411"/>
                    </a:lnTo>
                    <a:lnTo>
                      <a:pt x="368" y="412"/>
                    </a:lnTo>
                    <a:lnTo>
                      <a:pt x="368" y="413"/>
                    </a:lnTo>
                    <a:lnTo>
                      <a:pt x="369" y="413"/>
                    </a:lnTo>
                    <a:lnTo>
                      <a:pt x="368" y="414"/>
                    </a:lnTo>
                    <a:lnTo>
                      <a:pt x="367" y="414"/>
                    </a:lnTo>
                    <a:lnTo>
                      <a:pt x="366" y="416"/>
                    </a:lnTo>
                    <a:lnTo>
                      <a:pt x="365" y="416"/>
                    </a:lnTo>
                    <a:lnTo>
                      <a:pt x="365" y="417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9"/>
                    </a:lnTo>
                    <a:lnTo>
                      <a:pt x="363" y="420"/>
                    </a:lnTo>
                    <a:lnTo>
                      <a:pt x="362" y="422"/>
                    </a:lnTo>
                    <a:lnTo>
                      <a:pt x="362" y="423"/>
                    </a:lnTo>
                    <a:lnTo>
                      <a:pt x="362" y="424"/>
                    </a:lnTo>
                    <a:lnTo>
                      <a:pt x="362" y="425"/>
                    </a:lnTo>
                    <a:lnTo>
                      <a:pt x="363" y="425"/>
                    </a:lnTo>
                    <a:lnTo>
                      <a:pt x="362" y="426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1" y="428"/>
                    </a:lnTo>
                    <a:lnTo>
                      <a:pt x="360" y="429"/>
                    </a:lnTo>
                    <a:lnTo>
                      <a:pt x="361" y="430"/>
                    </a:lnTo>
                    <a:lnTo>
                      <a:pt x="360" y="431"/>
                    </a:lnTo>
                    <a:lnTo>
                      <a:pt x="360" y="432"/>
                    </a:lnTo>
                    <a:lnTo>
                      <a:pt x="359" y="432"/>
                    </a:lnTo>
                    <a:lnTo>
                      <a:pt x="359" y="433"/>
                    </a:lnTo>
                    <a:lnTo>
                      <a:pt x="359" y="434"/>
                    </a:lnTo>
                    <a:lnTo>
                      <a:pt x="358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7"/>
                    </a:lnTo>
                    <a:lnTo>
                      <a:pt x="357" y="438"/>
                    </a:lnTo>
                    <a:lnTo>
                      <a:pt x="356" y="438"/>
                    </a:lnTo>
                    <a:lnTo>
                      <a:pt x="356" y="439"/>
                    </a:lnTo>
                    <a:lnTo>
                      <a:pt x="356" y="440"/>
                    </a:lnTo>
                    <a:lnTo>
                      <a:pt x="355" y="440"/>
                    </a:lnTo>
                    <a:lnTo>
                      <a:pt x="355" y="441"/>
                    </a:lnTo>
                    <a:lnTo>
                      <a:pt x="355" y="442"/>
                    </a:lnTo>
                    <a:lnTo>
                      <a:pt x="354" y="442"/>
                    </a:lnTo>
                    <a:lnTo>
                      <a:pt x="354" y="443"/>
                    </a:lnTo>
                    <a:lnTo>
                      <a:pt x="354" y="444"/>
                    </a:lnTo>
                    <a:lnTo>
                      <a:pt x="354" y="445"/>
                    </a:lnTo>
                    <a:lnTo>
                      <a:pt x="355" y="445"/>
                    </a:lnTo>
                    <a:lnTo>
                      <a:pt x="356" y="446"/>
                    </a:lnTo>
                    <a:lnTo>
                      <a:pt x="356" y="447"/>
                    </a:lnTo>
                    <a:lnTo>
                      <a:pt x="355" y="447"/>
                    </a:lnTo>
                    <a:lnTo>
                      <a:pt x="356" y="448"/>
                    </a:lnTo>
                    <a:lnTo>
                      <a:pt x="357" y="448"/>
                    </a:lnTo>
                    <a:lnTo>
                      <a:pt x="357" y="449"/>
                    </a:lnTo>
                    <a:lnTo>
                      <a:pt x="358" y="449"/>
                    </a:lnTo>
                    <a:lnTo>
                      <a:pt x="358" y="451"/>
                    </a:lnTo>
                    <a:lnTo>
                      <a:pt x="359" y="451"/>
                    </a:lnTo>
                    <a:lnTo>
                      <a:pt x="360" y="452"/>
                    </a:lnTo>
                    <a:lnTo>
                      <a:pt x="361" y="452"/>
                    </a:lnTo>
                    <a:lnTo>
                      <a:pt x="361" y="453"/>
                    </a:lnTo>
                    <a:lnTo>
                      <a:pt x="361" y="454"/>
                    </a:lnTo>
                    <a:lnTo>
                      <a:pt x="362" y="454"/>
                    </a:lnTo>
                    <a:lnTo>
                      <a:pt x="361" y="455"/>
                    </a:lnTo>
                    <a:lnTo>
                      <a:pt x="361" y="456"/>
                    </a:lnTo>
                    <a:lnTo>
                      <a:pt x="362" y="456"/>
                    </a:lnTo>
                    <a:lnTo>
                      <a:pt x="362" y="457"/>
                    </a:lnTo>
                    <a:lnTo>
                      <a:pt x="361" y="458"/>
                    </a:lnTo>
                    <a:lnTo>
                      <a:pt x="359" y="459"/>
                    </a:lnTo>
                    <a:lnTo>
                      <a:pt x="359" y="460"/>
                    </a:lnTo>
                    <a:lnTo>
                      <a:pt x="358" y="460"/>
                    </a:lnTo>
                    <a:lnTo>
                      <a:pt x="356" y="460"/>
                    </a:lnTo>
                    <a:lnTo>
                      <a:pt x="356" y="461"/>
                    </a:lnTo>
                    <a:lnTo>
                      <a:pt x="355" y="461"/>
                    </a:lnTo>
                    <a:lnTo>
                      <a:pt x="354" y="461"/>
                    </a:lnTo>
                    <a:lnTo>
                      <a:pt x="353" y="462"/>
                    </a:lnTo>
                    <a:lnTo>
                      <a:pt x="352" y="462"/>
                    </a:lnTo>
                    <a:lnTo>
                      <a:pt x="352" y="463"/>
                    </a:lnTo>
                    <a:lnTo>
                      <a:pt x="351" y="462"/>
                    </a:lnTo>
                    <a:lnTo>
                      <a:pt x="350" y="462"/>
                    </a:lnTo>
                    <a:lnTo>
                      <a:pt x="349" y="462"/>
                    </a:lnTo>
                    <a:lnTo>
                      <a:pt x="348" y="462"/>
                    </a:lnTo>
                    <a:lnTo>
                      <a:pt x="347" y="463"/>
                    </a:lnTo>
                    <a:lnTo>
                      <a:pt x="346" y="464"/>
                    </a:lnTo>
                    <a:lnTo>
                      <a:pt x="347" y="464"/>
                    </a:lnTo>
                    <a:lnTo>
                      <a:pt x="346" y="464"/>
                    </a:lnTo>
                    <a:lnTo>
                      <a:pt x="347" y="465"/>
                    </a:lnTo>
                    <a:lnTo>
                      <a:pt x="346" y="466"/>
                    </a:lnTo>
                    <a:lnTo>
                      <a:pt x="345" y="467"/>
                    </a:lnTo>
                    <a:lnTo>
                      <a:pt x="346" y="467"/>
                    </a:lnTo>
                    <a:lnTo>
                      <a:pt x="346" y="468"/>
                    </a:lnTo>
                    <a:lnTo>
                      <a:pt x="345" y="469"/>
                    </a:lnTo>
                    <a:lnTo>
                      <a:pt x="344" y="469"/>
                    </a:lnTo>
                    <a:lnTo>
                      <a:pt x="344" y="470"/>
                    </a:lnTo>
                    <a:lnTo>
                      <a:pt x="343" y="470"/>
                    </a:lnTo>
                    <a:lnTo>
                      <a:pt x="342" y="469"/>
                    </a:lnTo>
                    <a:lnTo>
                      <a:pt x="342" y="470"/>
                    </a:lnTo>
                    <a:lnTo>
                      <a:pt x="342" y="469"/>
                    </a:lnTo>
                    <a:lnTo>
                      <a:pt x="341" y="469"/>
                    </a:lnTo>
                    <a:lnTo>
                      <a:pt x="340" y="469"/>
                    </a:lnTo>
                    <a:lnTo>
                      <a:pt x="339" y="468"/>
                    </a:lnTo>
                    <a:lnTo>
                      <a:pt x="339" y="469"/>
                    </a:lnTo>
                    <a:lnTo>
                      <a:pt x="339" y="470"/>
                    </a:lnTo>
                    <a:lnTo>
                      <a:pt x="338" y="469"/>
                    </a:lnTo>
                    <a:lnTo>
                      <a:pt x="337" y="469"/>
                    </a:lnTo>
                    <a:lnTo>
                      <a:pt x="336" y="470"/>
                    </a:lnTo>
                    <a:lnTo>
                      <a:pt x="336" y="469"/>
                    </a:lnTo>
                    <a:lnTo>
                      <a:pt x="335" y="470"/>
                    </a:lnTo>
                    <a:lnTo>
                      <a:pt x="334" y="471"/>
                    </a:lnTo>
                    <a:lnTo>
                      <a:pt x="333" y="471"/>
                    </a:lnTo>
                    <a:lnTo>
                      <a:pt x="333" y="472"/>
                    </a:lnTo>
                    <a:lnTo>
                      <a:pt x="333" y="471"/>
                    </a:lnTo>
                    <a:lnTo>
                      <a:pt x="333" y="470"/>
                    </a:lnTo>
                    <a:lnTo>
                      <a:pt x="332" y="470"/>
                    </a:lnTo>
                    <a:lnTo>
                      <a:pt x="331" y="470"/>
                    </a:lnTo>
                    <a:lnTo>
                      <a:pt x="330" y="469"/>
                    </a:lnTo>
                    <a:lnTo>
                      <a:pt x="329" y="470"/>
                    </a:lnTo>
                    <a:lnTo>
                      <a:pt x="328" y="469"/>
                    </a:lnTo>
                    <a:lnTo>
                      <a:pt x="327" y="469"/>
                    </a:lnTo>
                    <a:lnTo>
                      <a:pt x="326" y="469"/>
                    </a:lnTo>
                    <a:lnTo>
                      <a:pt x="326" y="468"/>
                    </a:lnTo>
                    <a:lnTo>
                      <a:pt x="326" y="467"/>
                    </a:lnTo>
                    <a:lnTo>
                      <a:pt x="326" y="466"/>
                    </a:lnTo>
                    <a:lnTo>
                      <a:pt x="326" y="465"/>
                    </a:lnTo>
                    <a:lnTo>
                      <a:pt x="326" y="464"/>
                    </a:lnTo>
                    <a:lnTo>
                      <a:pt x="325" y="464"/>
                    </a:lnTo>
                    <a:lnTo>
                      <a:pt x="324" y="464"/>
                    </a:lnTo>
                    <a:lnTo>
                      <a:pt x="324" y="463"/>
                    </a:lnTo>
                    <a:lnTo>
                      <a:pt x="325" y="463"/>
                    </a:lnTo>
                    <a:lnTo>
                      <a:pt x="325" y="462"/>
                    </a:lnTo>
                    <a:lnTo>
                      <a:pt x="326" y="461"/>
                    </a:lnTo>
                    <a:lnTo>
                      <a:pt x="325" y="461"/>
                    </a:lnTo>
                    <a:lnTo>
                      <a:pt x="324" y="461"/>
                    </a:lnTo>
                    <a:lnTo>
                      <a:pt x="324" y="460"/>
                    </a:lnTo>
                    <a:lnTo>
                      <a:pt x="323" y="460"/>
                    </a:lnTo>
                    <a:lnTo>
                      <a:pt x="322" y="459"/>
                    </a:lnTo>
                    <a:lnTo>
                      <a:pt x="323" y="459"/>
                    </a:lnTo>
                    <a:lnTo>
                      <a:pt x="323" y="458"/>
                    </a:lnTo>
                    <a:lnTo>
                      <a:pt x="323" y="457"/>
                    </a:lnTo>
                    <a:lnTo>
                      <a:pt x="321" y="456"/>
                    </a:lnTo>
                    <a:lnTo>
                      <a:pt x="320" y="456"/>
                    </a:lnTo>
                    <a:lnTo>
                      <a:pt x="319" y="456"/>
                    </a:lnTo>
                    <a:lnTo>
                      <a:pt x="318" y="455"/>
                    </a:lnTo>
                    <a:lnTo>
                      <a:pt x="319" y="454"/>
                    </a:lnTo>
                    <a:lnTo>
                      <a:pt x="319" y="453"/>
                    </a:lnTo>
                    <a:lnTo>
                      <a:pt x="318" y="453"/>
                    </a:lnTo>
                    <a:lnTo>
                      <a:pt x="317" y="452"/>
                    </a:lnTo>
                    <a:lnTo>
                      <a:pt x="316" y="453"/>
                    </a:lnTo>
                    <a:lnTo>
                      <a:pt x="315" y="452"/>
                    </a:lnTo>
                    <a:lnTo>
                      <a:pt x="314" y="451"/>
                    </a:lnTo>
                    <a:lnTo>
                      <a:pt x="314" y="450"/>
                    </a:lnTo>
                    <a:lnTo>
                      <a:pt x="313" y="450"/>
                    </a:lnTo>
                    <a:lnTo>
                      <a:pt x="313" y="448"/>
                    </a:lnTo>
                    <a:lnTo>
                      <a:pt x="313" y="447"/>
                    </a:lnTo>
                    <a:lnTo>
                      <a:pt x="313" y="446"/>
                    </a:lnTo>
                    <a:lnTo>
                      <a:pt x="312" y="446"/>
                    </a:lnTo>
                    <a:lnTo>
                      <a:pt x="311" y="446"/>
                    </a:lnTo>
                    <a:lnTo>
                      <a:pt x="310" y="446"/>
                    </a:lnTo>
                    <a:lnTo>
                      <a:pt x="308" y="446"/>
                    </a:lnTo>
                    <a:lnTo>
                      <a:pt x="306" y="446"/>
                    </a:lnTo>
                    <a:lnTo>
                      <a:pt x="306" y="445"/>
                    </a:lnTo>
                    <a:lnTo>
                      <a:pt x="305" y="445"/>
                    </a:lnTo>
                    <a:lnTo>
                      <a:pt x="304" y="445"/>
                    </a:lnTo>
                    <a:lnTo>
                      <a:pt x="303" y="445"/>
                    </a:lnTo>
                    <a:lnTo>
                      <a:pt x="302" y="444"/>
                    </a:lnTo>
                    <a:lnTo>
                      <a:pt x="302" y="443"/>
                    </a:lnTo>
                    <a:lnTo>
                      <a:pt x="301" y="442"/>
                    </a:lnTo>
                    <a:lnTo>
                      <a:pt x="300" y="442"/>
                    </a:lnTo>
                    <a:lnTo>
                      <a:pt x="299" y="441"/>
                    </a:lnTo>
                    <a:lnTo>
                      <a:pt x="298" y="442"/>
                    </a:lnTo>
                    <a:lnTo>
                      <a:pt x="297" y="442"/>
                    </a:lnTo>
                    <a:lnTo>
                      <a:pt x="297" y="441"/>
                    </a:lnTo>
                    <a:lnTo>
                      <a:pt x="296" y="441"/>
                    </a:lnTo>
                    <a:lnTo>
                      <a:pt x="295" y="441"/>
                    </a:lnTo>
                    <a:lnTo>
                      <a:pt x="294" y="442"/>
                    </a:lnTo>
                    <a:lnTo>
                      <a:pt x="294" y="443"/>
                    </a:lnTo>
                    <a:lnTo>
                      <a:pt x="293" y="442"/>
                    </a:lnTo>
                    <a:lnTo>
                      <a:pt x="292" y="442"/>
                    </a:lnTo>
                    <a:lnTo>
                      <a:pt x="291" y="442"/>
                    </a:lnTo>
                    <a:lnTo>
                      <a:pt x="290" y="441"/>
                    </a:lnTo>
                    <a:lnTo>
                      <a:pt x="289" y="442"/>
                    </a:lnTo>
                    <a:lnTo>
                      <a:pt x="289" y="443"/>
                    </a:lnTo>
                    <a:lnTo>
                      <a:pt x="289" y="444"/>
                    </a:lnTo>
                    <a:lnTo>
                      <a:pt x="289" y="445"/>
                    </a:lnTo>
                    <a:lnTo>
                      <a:pt x="289" y="446"/>
                    </a:lnTo>
                    <a:lnTo>
                      <a:pt x="288" y="446"/>
                    </a:lnTo>
                    <a:lnTo>
                      <a:pt x="287" y="447"/>
                    </a:lnTo>
                    <a:lnTo>
                      <a:pt x="286" y="447"/>
                    </a:lnTo>
                    <a:lnTo>
                      <a:pt x="284" y="447"/>
                    </a:lnTo>
                    <a:lnTo>
                      <a:pt x="283" y="447"/>
                    </a:lnTo>
                    <a:lnTo>
                      <a:pt x="282" y="448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79" y="449"/>
                    </a:lnTo>
                    <a:lnTo>
                      <a:pt x="278" y="449"/>
                    </a:lnTo>
                    <a:lnTo>
                      <a:pt x="277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2" y="452"/>
                    </a:lnTo>
                    <a:lnTo>
                      <a:pt x="272" y="453"/>
                    </a:lnTo>
                    <a:lnTo>
                      <a:pt x="272" y="454"/>
                    </a:lnTo>
                    <a:lnTo>
                      <a:pt x="271" y="454"/>
                    </a:lnTo>
                    <a:lnTo>
                      <a:pt x="270" y="454"/>
                    </a:lnTo>
                    <a:lnTo>
                      <a:pt x="269" y="454"/>
                    </a:lnTo>
                    <a:lnTo>
                      <a:pt x="269" y="456"/>
                    </a:lnTo>
                    <a:lnTo>
                      <a:pt x="269" y="457"/>
                    </a:lnTo>
                    <a:lnTo>
                      <a:pt x="268" y="458"/>
                    </a:lnTo>
                    <a:lnTo>
                      <a:pt x="267" y="459"/>
                    </a:lnTo>
                    <a:lnTo>
                      <a:pt x="266" y="460"/>
                    </a:lnTo>
                    <a:lnTo>
                      <a:pt x="265" y="460"/>
                    </a:lnTo>
                    <a:lnTo>
                      <a:pt x="264" y="461"/>
                    </a:lnTo>
                    <a:lnTo>
                      <a:pt x="263" y="462"/>
                    </a:lnTo>
                    <a:lnTo>
                      <a:pt x="263" y="463"/>
                    </a:lnTo>
                    <a:lnTo>
                      <a:pt x="263" y="465"/>
                    </a:lnTo>
                    <a:lnTo>
                      <a:pt x="262" y="465"/>
                    </a:lnTo>
                    <a:lnTo>
                      <a:pt x="263" y="466"/>
                    </a:lnTo>
                    <a:lnTo>
                      <a:pt x="263" y="468"/>
                    </a:lnTo>
                    <a:lnTo>
                      <a:pt x="263" y="469"/>
                    </a:lnTo>
                    <a:lnTo>
                      <a:pt x="262" y="469"/>
                    </a:lnTo>
                    <a:lnTo>
                      <a:pt x="262" y="470"/>
                    </a:lnTo>
                    <a:lnTo>
                      <a:pt x="262" y="471"/>
                    </a:lnTo>
                    <a:lnTo>
                      <a:pt x="262" y="472"/>
                    </a:lnTo>
                    <a:lnTo>
                      <a:pt x="261" y="473"/>
                    </a:lnTo>
                    <a:lnTo>
                      <a:pt x="260" y="473"/>
                    </a:lnTo>
                    <a:lnTo>
                      <a:pt x="260" y="474"/>
                    </a:lnTo>
                    <a:lnTo>
                      <a:pt x="260" y="475"/>
                    </a:lnTo>
                    <a:lnTo>
                      <a:pt x="260" y="476"/>
                    </a:lnTo>
                    <a:lnTo>
                      <a:pt x="260" y="477"/>
                    </a:lnTo>
                    <a:lnTo>
                      <a:pt x="260" y="478"/>
                    </a:lnTo>
                    <a:lnTo>
                      <a:pt x="260" y="479"/>
                    </a:lnTo>
                    <a:lnTo>
                      <a:pt x="261" y="479"/>
                    </a:lnTo>
                    <a:lnTo>
                      <a:pt x="262" y="479"/>
                    </a:lnTo>
                    <a:lnTo>
                      <a:pt x="262" y="480"/>
                    </a:lnTo>
                    <a:lnTo>
                      <a:pt x="262" y="481"/>
                    </a:lnTo>
                    <a:lnTo>
                      <a:pt x="263" y="482"/>
                    </a:lnTo>
                    <a:lnTo>
                      <a:pt x="263" y="483"/>
                    </a:lnTo>
                    <a:lnTo>
                      <a:pt x="263" y="485"/>
                    </a:lnTo>
                    <a:lnTo>
                      <a:pt x="263" y="486"/>
                    </a:lnTo>
                    <a:lnTo>
                      <a:pt x="262" y="486"/>
                    </a:lnTo>
                    <a:lnTo>
                      <a:pt x="261" y="486"/>
                    </a:lnTo>
                    <a:lnTo>
                      <a:pt x="261" y="487"/>
                    </a:lnTo>
                    <a:lnTo>
                      <a:pt x="262" y="488"/>
                    </a:lnTo>
                    <a:lnTo>
                      <a:pt x="261" y="488"/>
                    </a:lnTo>
                    <a:lnTo>
                      <a:pt x="261" y="489"/>
                    </a:lnTo>
                    <a:lnTo>
                      <a:pt x="262" y="490"/>
                    </a:lnTo>
                    <a:lnTo>
                      <a:pt x="261" y="491"/>
                    </a:lnTo>
                    <a:lnTo>
                      <a:pt x="261" y="492"/>
                    </a:lnTo>
                    <a:lnTo>
                      <a:pt x="260" y="493"/>
                    </a:lnTo>
                    <a:lnTo>
                      <a:pt x="261" y="494"/>
                    </a:lnTo>
                    <a:lnTo>
                      <a:pt x="260" y="495"/>
                    </a:lnTo>
                    <a:lnTo>
                      <a:pt x="259" y="496"/>
                    </a:lnTo>
                    <a:lnTo>
                      <a:pt x="259" y="497"/>
                    </a:lnTo>
                    <a:lnTo>
                      <a:pt x="258" y="499"/>
                    </a:lnTo>
                    <a:lnTo>
                      <a:pt x="258" y="500"/>
                    </a:lnTo>
                    <a:lnTo>
                      <a:pt x="258" y="502"/>
                    </a:lnTo>
                    <a:lnTo>
                      <a:pt x="257" y="503"/>
                    </a:lnTo>
                    <a:lnTo>
                      <a:pt x="257" y="504"/>
                    </a:lnTo>
                    <a:lnTo>
                      <a:pt x="258" y="504"/>
                    </a:lnTo>
                    <a:lnTo>
                      <a:pt x="259" y="505"/>
                    </a:lnTo>
                    <a:lnTo>
                      <a:pt x="260" y="506"/>
                    </a:lnTo>
                    <a:lnTo>
                      <a:pt x="260" y="507"/>
                    </a:lnTo>
                    <a:lnTo>
                      <a:pt x="260" y="508"/>
                    </a:lnTo>
                    <a:lnTo>
                      <a:pt x="259" y="508"/>
                    </a:lnTo>
                    <a:lnTo>
                      <a:pt x="258" y="510"/>
                    </a:lnTo>
                    <a:lnTo>
                      <a:pt x="257" y="510"/>
                    </a:lnTo>
                    <a:lnTo>
                      <a:pt x="258" y="511"/>
                    </a:lnTo>
                    <a:lnTo>
                      <a:pt x="259" y="511"/>
                    </a:lnTo>
                    <a:lnTo>
                      <a:pt x="260" y="512"/>
                    </a:lnTo>
                    <a:lnTo>
                      <a:pt x="261" y="512"/>
                    </a:lnTo>
                    <a:lnTo>
                      <a:pt x="261" y="513"/>
                    </a:lnTo>
                    <a:lnTo>
                      <a:pt x="263" y="513"/>
                    </a:lnTo>
                    <a:lnTo>
                      <a:pt x="264" y="513"/>
                    </a:lnTo>
                    <a:lnTo>
                      <a:pt x="264" y="514"/>
                    </a:lnTo>
                    <a:lnTo>
                      <a:pt x="264" y="515"/>
                    </a:lnTo>
                    <a:lnTo>
                      <a:pt x="264" y="516"/>
                    </a:lnTo>
                    <a:lnTo>
                      <a:pt x="265" y="517"/>
                    </a:lnTo>
                    <a:lnTo>
                      <a:pt x="265" y="518"/>
                    </a:lnTo>
                    <a:lnTo>
                      <a:pt x="266" y="519"/>
                    </a:lnTo>
                    <a:lnTo>
                      <a:pt x="267" y="519"/>
                    </a:lnTo>
                    <a:lnTo>
                      <a:pt x="268" y="520"/>
                    </a:lnTo>
                    <a:lnTo>
                      <a:pt x="269" y="521"/>
                    </a:lnTo>
                    <a:lnTo>
                      <a:pt x="269" y="522"/>
                    </a:lnTo>
                    <a:lnTo>
                      <a:pt x="269" y="523"/>
                    </a:lnTo>
                    <a:lnTo>
                      <a:pt x="269" y="524"/>
                    </a:lnTo>
                    <a:lnTo>
                      <a:pt x="268" y="525"/>
                    </a:lnTo>
                    <a:lnTo>
                      <a:pt x="268" y="524"/>
                    </a:lnTo>
                    <a:lnTo>
                      <a:pt x="267" y="524"/>
                    </a:lnTo>
                    <a:lnTo>
                      <a:pt x="266" y="523"/>
                    </a:lnTo>
                    <a:lnTo>
                      <a:pt x="266" y="522"/>
                    </a:lnTo>
                    <a:lnTo>
                      <a:pt x="263" y="520"/>
                    </a:lnTo>
                    <a:lnTo>
                      <a:pt x="262" y="519"/>
                    </a:lnTo>
                    <a:lnTo>
                      <a:pt x="262" y="518"/>
                    </a:lnTo>
                    <a:lnTo>
                      <a:pt x="261" y="517"/>
                    </a:lnTo>
                    <a:lnTo>
                      <a:pt x="260" y="516"/>
                    </a:lnTo>
                    <a:lnTo>
                      <a:pt x="259" y="514"/>
                    </a:lnTo>
                    <a:lnTo>
                      <a:pt x="256" y="514"/>
                    </a:lnTo>
                    <a:lnTo>
                      <a:pt x="255" y="513"/>
                    </a:lnTo>
                    <a:lnTo>
                      <a:pt x="254" y="513"/>
                    </a:lnTo>
                    <a:lnTo>
                      <a:pt x="253" y="513"/>
                    </a:lnTo>
                    <a:lnTo>
                      <a:pt x="252" y="512"/>
                    </a:lnTo>
                    <a:lnTo>
                      <a:pt x="251" y="512"/>
                    </a:lnTo>
                    <a:lnTo>
                      <a:pt x="250" y="512"/>
                    </a:lnTo>
                    <a:lnTo>
                      <a:pt x="249" y="512"/>
                    </a:lnTo>
                    <a:lnTo>
                      <a:pt x="249" y="511"/>
                    </a:lnTo>
                    <a:lnTo>
                      <a:pt x="248" y="510"/>
                    </a:lnTo>
                    <a:lnTo>
                      <a:pt x="246" y="510"/>
                    </a:lnTo>
                    <a:lnTo>
                      <a:pt x="245" y="510"/>
                    </a:lnTo>
                    <a:lnTo>
                      <a:pt x="244" y="509"/>
                    </a:lnTo>
                    <a:lnTo>
                      <a:pt x="243" y="509"/>
                    </a:lnTo>
                    <a:lnTo>
                      <a:pt x="242" y="511"/>
                    </a:lnTo>
                    <a:lnTo>
                      <a:pt x="241" y="511"/>
                    </a:lnTo>
                    <a:lnTo>
                      <a:pt x="240" y="511"/>
                    </a:lnTo>
                    <a:lnTo>
                      <a:pt x="239" y="511"/>
                    </a:lnTo>
                    <a:lnTo>
                      <a:pt x="237" y="511"/>
                    </a:lnTo>
                    <a:lnTo>
                      <a:pt x="235" y="511"/>
                    </a:lnTo>
                    <a:lnTo>
                      <a:pt x="235" y="510"/>
                    </a:lnTo>
                    <a:lnTo>
                      <a:pt x="235" y="509"/>
                    </a:lnTo>
                    <a:lnTo>
                      <a:pt x="235" y="508"/>
                    </a:lnTo>
                    <a:lnTo>
                      <a:pt x="234" y="507"/>
                    </a:lnTo>
                    <a:lnTo>
                      <a:pt x="234" y="506"/>
                    </a:lnTo>
                    <a:lnTo>
                      <a:pt x="233" y="505"/>
                    </a:lnTo>
                    <a:lnTo>
                      <a:pt x="232" y="504"/>
                    </a:lnTo>
                    <a:lnTo>
                      <a:pt x="231" y="503"/>
                    </a:lnTo>
                    <a:lnTo>
                      <a:pt x="231" y="502"/>
                    </a:lnTo>
                    <a:lnTo>
                      <a:pt x="231" y="501"/>
                    </a:lnTo>
                    <a:lnTo>
                      <a:pt x="230" y="499"/>
                    </a:lnTo>
                    <a:lnTo>
                      <a:pt x="228" y="497"/>
                    </a:lnTo>
                    <a:lnTo>
                      <a:pt x="228" y="496"/>
                    </a:lnTo>
                    <a:lnTo>
                      <a:pt x="226" y="492"/>
                    </a:lnTo>
                    <a:lnTo>
                      <a:pt x="226" y="491"/>
                    </a:lnTo>
                    <a:lnTo>
                      <a:pt x="224" y="489"/>
                    </a:lnTo>
                    <a:lnTo>
                      <a:pt x="223" y="489"/>
                    </a:lnTo>
                    <a:lnTo>
                      <a:pt x="223" y="488"/>
                    </a:lnTo>
                    <a:lnTo>
                      <a:pt x="222" y="488"/>
                    </a:lnTo>
                    <a:lnTo>
                      <a:pt x="221" y="488"/>
                    </a:lnTo>
                    <a:lnTo>
                      <a:pt x="220" y="488"/>
                    </a:lnTo>
                    <a:lnTo>
                      <a:pt x="219" y="488"/>
                    </a:lnTo>
                    <a:lnTo>
                      <a:pt x="219" y="487"/>
                    </a:lnTo>
                    <a:lnTo>
                      <a:pt x="218" y="487"/>
                    </a:lnTo>
                    <a:lnTo>
                      <a:pt x="218" y="486"/>
                    </a:lnTo>
                    <a:lnTo>
                      <a:pt x="218" y="485"/>
                    </a:lnTo>
                    <a:lnTo>
                      <a:pt x="217" y="484"/>
                    </a:lnTo>
                    <a:lnTo>
                      <a:pt x="217" y="483"/>
                    </a:lnTo>
                    <a:lnTo>
                      <a:pt x="216" y="483"/>
                    </a:lnTo>
                    <a:lnTo>
                      <a:pt x="215" y="483"/>
                    </a:lnTo>
                    <a:lnTo>
                      <a:pt x="215" y="482"/>
                    </a:lnTo>
                    <a:lnTo>
                      <a:pt x="214" y="482"/>
                    </a:lnTo>
                    <a:lnTo>
                      <a:pt x="213" y="481"/>
                    </a:lnTo>
                    <a:lnTo>
                      <a:pt x="211" y="481"/>
                    </a:lnTo>
                    <a:lnTo>
                      <a:pt x="211" y="479"/>
                    </a:lnTo>
                    <a:lnTo>
                      <a:pt x="210" y="479"/>
                    </a:lnTo>
                    <a:lnTo>
                      <a:pt x="209" y="478"/>
                    </a:lnTo>
                    <a:lnTo>
                      <a:pt x="208" y="479"/>
                    </a:lnTo>
                    <a:lnTo>
                      <a:pt x="206" y="479"/>
                    </a:lnTo>
                    <a:lnTo>
                      <a:pt x="206" y="478"/>
                    </a:lnTo>
                    <a:lnTo>
                      <a:pt x="206" y="477"/>
                    </a:lnTo>
                    <a:lnTo>
                      <a:pt x="205" y="477"/>
                    </a:lnTo>
                    <a:lnTo>
                      <a:pt x="204" y="476"/>
                    </a:lnTo>
                    <a:lnTo>
                      <a:pt x="204" y="477"/>
                    </a:lnTo>
                    <a:lnTo>
                      <a:pt x="203" y="476"/>
                    </a:lnTo>
                    <a:lnTo>
                      <a:pt x="202" y="475"/>
                    </a:lnTo>
                    <a:lnTo>
                      <a:pt x="202" y="474"/>
                    </a:lnTo>
                    <a:lnTo>
                      <a:pt x="201" y="474"/>
                    </a:lnTo>
                    <a:lnTo>
                      <a:pt x="200" y="474"/>
                    </a:lnTo>
                    <a:lnTo>
                      <a:pt x="200" y="473"/>
                    </a:lnTo>
                    <a:lnTo>
                      <a:pt x="199" y="472"/>
                    </a:lnTo>
                    <a:lnTo>
                      <a:pt x="199" y="471"/>
                    </a:lnTo>
                    <a:lnTo>
                      <a:pt x="198" y="471"/>
                    </a:lnTo>
                    <a:lnTo>
                      <a:pt x="197" y="470"/>
                    </a:lnTo>
                    <a:lnTo>
                      <a:pt x="197" y="469"/>
                    </a:lnTo>
                    <a:lnTo>
                      <a:pt x="197" y="468"/>
                    </a:lnTo>
                    <a:lnTo>
                      <a:pt x="196" y="468"/>
                    </a:lnTo>
                    <a:lnTo>
                      <a:pt x="196" y="467"/>
                    </a:lnTo>
                    <a:lnTo>
                      <a:pt x="195" y="467"/>
                    </a:lnTo>
                    <a:lnTo>
                      <a:pt x="194" y="466"/>
                    </a:lnTo>
                    <a:lnTo>
                      <a:pt x="193" y="466"/>
                    </a:lnTo>
                    <a:lnTo>
                      <a:pt x="192" y="466"/>
                    </a:lnTo>
                    <a:lnTo>
                      <a:pt x="192" y="465"/>
                    </a:lnTo>
                    <a:lnTo>
                      <a:pt x="191" y="466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89" y="465"/>
                    </a:lnTo>
                    <a:lnTo>
                      <a:pt x="188" y="464"/>
                    </a:lnTo>
                    <a:lnTo>
                      <a:pt x="187" y="464"/>
                    </a:lnTo>
                    <a:lnTo>
                      <a:pt x="187" y="463"/>
                    </a:lnTo>
                    <a:lnTo>
                      <a:pt x="186" y="462"/>
                    </a:lnTo>
                    <a:lnTo>
                      <a:pt x="187" y="462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7" y="459"/>
                    </a:lnTo>
                    <a:lnTo>
                      <a:pt x="187" y="458"/>
                    </a:lnTo>
                    <a:lnTo>
                      <a:pt x="188" y="457"/>
                    </a:lnTo>
                    <a:lnTo>
                      <a:pt x="188" y="456"/>
                    </a:lnTo>
                    <a:lnTo>
                      <a:pt x="189" y="457"/>
                    </a:lnTo>
                    <a:lnTo>
                      <a:pt x="190" y="457"/>
                    </a:lnTo>
                    <a:lnTo>
                      <a:pt x="191" y="457"/>
                    </a:lnTo>
                    <a:lnTo>
                      <a:pt x="192" y="457"/>
                    </a:lnTo>
                    <a:lnTo>
                      <a:pt x="193" y="457"/>
                    </a:lnTo>
                    <a:lnTo>
                      <a:pt x="193" y="458"/>
                    </a:lnTo>
                    <a:lnTo>
                      <a:pt x="194" y="458"/>
                    </a:lnTo>
                    <a:lnTo>
                      <a:pt x="195" y="460"/>
                    </a:lnTo>
                    <a:lnTo>
                      <a:pt x="196" y="459"/>
                    </a:lnTo>
                    <a:lnTo>
                      <a:pt x="196" y="458"/>
                    </a:lnTo>
                    <a:lnTo>
                      <a:pt x="197" y="458"/>
                    </a:lnTo>
                    <a:lnTo>
                      <a:pt x="198" y="458"/>
                    </a:lnTo>
                    <a:lnTo>
                      <a:pt x="198" y="457"/>
                    </a:lnTo>
                    <a:lnTo>
                      <a:pt x="197" y="457"/>
                    </a:lnTo>
                    <a:lnTo>
                      <a:pt x="197" y="456"/>
                    </a:lnTo>
                    <a:lnTo>
                      <a:pt x="198" y="456"/>
                    </a:lnTo>
                    <a:lnTo>
                      <a:pt x="199" y="456"/>
                    </a:lnTo>
                    <a:lnTo>
                      <a:pt x="199" y="455"/>
                    </a:lnTo>
                    <a:lnTo>
                      <a:pt x="200" y="456"/>
                    </a:lnTo>
                    <a:lnTo>
                      <a:pt x="200" y="455"/>
                    </a:lnTo>
                    <a:lnTo>
                      <a:pt x="201" y="454"/>
                    </a:lnTo>
                    <a:lnTo>
                      <a:pt x="202" y="454"/>
                    </a:lnTo>
                    <a:lnTo>
                      <a:pt x="203" y="454"/>
                    </a:lnTo>
                    <a:lnTo>
                      <a:pt x="204" y="453"/>
                    </a:lnTo>
                    <a:lnTo>
                      <a:pt x="204" y="452"/>
                    </a:lnTo>
                    <a:lnTo>
                      <a:pt x="203" y="451"/>
                    </a:lnTo>
                    <a:lnTo>
                      <a:pt x="204" y="451"/>
                    </a:lnTo>
                    <a:lnTo>
                      <a:pt x="204" y="450"/>
                    </a:lnTo>
                    <a:lnTo>
                      <a:pt x="203" y="449"/>
                    </a:lnTo>
                    <a:lnTo>
                      <a:pt x="202" y="449"/>
                    </a:lnTo>
                    <a:lnTo>
                      <a:pt x="202" y="448"/>
                    </a:lnTo>
                    <a:lnTo>
                      <a:pt x="202" y="447"/>
                    </a:lnTo>
                    <a:lnTo>
                      <a:pt x="202" y="446"/>
                    </a:lnTo>
                    <a:lnTo>
                      <a:pt x="202" y="445"/>
                    </a:lnTo>
                    <a:lnTo>
                      <a:pt x="203" y="445"/>
                    </a:lnTo>
                    <a:lnTo>
                      <a:pt x="202" y="443"/>
                    </a:lnTo>
                    <a:lnTo>
                      <a:pt x="203" y="443"/>
                    </a:lnTo>
                    <a:lnTo>
                      <a:pt x="204" y="442"/>
                    </a:lnTo>
                    <a:lnTo>
                      <a:pt x="204" y="441"/>
                    </a:lnTo>
                    <a:lnTo>
                      <a:pt x="204" y="440"/>
                    </a:lnTo>
                    <a:lnTo>
                      <a:pt x="205" y="440"/>
                    </a:lnTo>
                    <a:lnTo>
                      <a:pt x="205" y="439"/>
                    </a:lnTo>
                    <a:lnTo>
                      <a:pt x="206" y="438"/>
                    </a:lnTo>
                    <a:lnTo>
                      <a:pt x="207" y="437"/>
                    </a:lnTo>
                    <a:lnTo>
                      <a:pt x="208" y="437"/>
                    </a:lnTo>
                    <a:lnTo>
                      <a:pt x="209" y="436"/>
                    </a:lnTo>
                    <a:lnTo>
                      <a:pt x="209" y="435"/>
                    </a:lnTo>
                    <a:lnTo>
                      <a:pt x="210" y="435"/>
                    </a:lnTo>
                    <a:lnTo>
                      <a:pt x="210" y="434"/>
                    </a:lnTo>
                    <a:lnTo>
                      <a:pt x="211" y="434"/>
                    </a:lnTo>
                    <a:lnTo>
                      <a:pt x="211" y="433"/>
                    </a:lnTo>
                    <a:lnTo>
                      <a:pt x="210" y="433"/>
                    </a:lnTo>
                    <a:lnTo>
                      <a:pt x="211" y="432"/>
                    </a:lnTo>
                    <a:lnTo>
                      <a:pt x="211" y="431"/>
                    </a:lnTo>
                    <a:lnTo>
                      <a:pt x="211" y="430"/>
                    </a:lnTo>
                    <a:lnTo>
                      <a:pt x="212" y="429"/>
                    </a:lnTo>
                    <a:lnTo>
                      <a:pt x="211" y="428"/>
                    </a:lnTo>
                    <a:lnTo>
                      <a:pt x="210" y="428"/>
                    </a:lnTo>
                    <a:lnTo>
                      <a:pt x="209" y="427"/>
                    </a:lnTo>
                    <a:lnTo>
                      <a:pt x="209" y="428"/>
                    </a:lnTo>
                    <a:lnTo>
                      <a:pt x="208" y="428"/>
                    </a:lnTo>
                    <a:lnTo>
                      <a:pt x="208" y="427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8" y="424"/>
                    </a:lnTo>
                    <a:lnTo>
                      <a:pt x="208" y="423"/>
                    </a:lnTo>
                    <a:lnTo>
                      <a:pt x="207" y="423"/>
                    </a:lnTo>
                    <a:lnTo>
                      <a:pt x="207" y="422"/>
                    </a:lnTo>
                    <a:lnTo>
                      <a:pt x="207" y="421"/>
                    </a:lnTo>
                    <a:lnTo>
                      <a:pt x="207" y="420"/>
                    </a:lnTo>
                    <a:lnTo>
                      <a:pt x="207" y="418"/>
                    </a:lnTo>
                    <a:lnTo>
                      <a:pt x="207" y="417"/>
                    </a:lnTo>
                    <a:lnTo>
                      <a:pt x="206" y="416"/>
                    </a:lnTo>
                    <a:lnTo>
                      <a:pt x="205" y="416"/>
                    </a:lnTo>
                    <a:lnTo>
                      <a:pt x="205" y="415"/>
                    </a:lnTo>
                    <a:lnTo>
                      <a:pt x="204" y="415"/>
                    </a:lnTo>
                    <a:lnTo>
                      <a:pt x="203" y="414"/>
                    </a:lnTo>
                    <a:lnTo>
                      <a:pt x="203" y="413"/>
                    </a:lnTo>
                    <a:lnTo>
                      <a:pt x="202" y="413"/>
                    </a:lnTo>
                    <a:lnTo>
                      <a:pt x="202" y="412"/>
                    </a:lnTo>
                    <a:lnTo>
                      <a:pt x="201" y="412"/>
                    </a:lnTo>
                    <a:lnTo>
                      <a:pt x="202" y="410"/>
                    </a:lnTo>
                    <a:lnTo>
                      <a:pt x="201" y="409"/>
                    </a:lnTo>
                    <a:lnTo>
                      <a:pt x="200" y="409"/>
                    </a:lnTo>
                    <a:lnTo>
                      <a:pt x="200" y="408"/>
                    </a:lnTo>
                    <a:lnTo>
                      <a:pt x="201" y="409"/>
                    </a:lnTo>
                    <a:lnTo>
                      <a:pt x="201" y="407"/>
                    </a:lnTo>
                    <a:lnTo>
                      <a:pt x="201" y="406"/>
                    </a:lnTo>
                    <a:lnTo>
                      <a:pt x="201" y="405"/>
                    </a:lnTo>
                    <a:lnTo>
                      <a:pt x="201" y="404"/>
                    </a:lnTo>
                    <a:lnTo>
                      <a:pt x="200" y="404"/>
                    </a:lnTo>
                    <a:lnTo>
                      <a:pt x="200" y="403"/>
                    </a:lnTo>
                    <a:lnTo>
                      <a:pt x="199" y="402"/>
                    </a:lnTo>
                    <a:lnTo>
                      <a:pt x="199" y="401"/>
                    </a:lnTo>
                    <a:lnTo>
                      <a:pt x="198" y="401"/>
                    </a:lnTo>
                    <a:lnTo>
                      <a:pt x="198" y="400"/>
                    </a:lnTo>
                    <a:lnTo>
                      <a:pt x="197" y="400"/>
                    </a:lnTo>
                    <a:lnTo>
                      <a:pt x="196" y="399"/>
                    </a:lnTo>
                    <a:lnTo>
                      <a:pt x="195" y="399"/>
                    </a:lnTo>
                    <a:lnTo>
                      <a:pt x="194" y="398"/>
                    </a:lnTo>
                    <a:lnTo>
                      <a:pt x="193" y="397"/>
                    </a:lnTo>
                    <a:lnTo>
                      <a:pt x="193" y="396"/>
                    </a:lnTo>
                    <a:lnTo>
                      <a:pt x="193" y="395"/>
                    </a:lnTo>
                    <a:lnTo>
                      <a:pt x="193" y="394"/>
                    </a:lnTo>
                    <a:lnTo>
                      <a:pt x="193" y="393"/>
                    </a:lnTo>
                    <a:lnTo>
                      <a:pt x="193" y="392"/>
                    </a:lnTo>
                    <a:lnTo>
                      <a:pt x="193" y="390"/>
                    </a:lnTo>
                    <a:lnTo>
                      <a:pt x="192" y="390"/>
                    </a:lnTo>
                    <a:lnTo>
                      <a:pt x="192" y="389"/>
                    </a:lnTo>
                    <a:lnTo>
                      <a:pt x="191" y="388"/>
                    </a:lnTo>
                    <a:lnTo>
                      <a:pt x="190" y="387"/>
                    </a:lnTo>
                    <a:lnTo>
                      <a:pt x="190" y="385"/>
                    </a:lnTo>
                    <a:lnTo>
                      <a:pt x="190" y="384"/>
                    </a:lnTo>
                    <a:lnTo>
                      <a:pt x="190" y="383"/>
                    </a:lnTo>
                    <a:lnTo>
                      <a:pt x="189" y="383"/>
                    </a:lnTo>
                    <a:lnTo>
                      <a:pt x="190" y="382"/>
                    </a:lnTo>
                    <a:lnTo>
                      <a:pt x="190" y="380"/>
                    </a:lnTo>
                    <a:lnTo>
                      <a:pt x="190" y="378"/>
                    </a:lnTo>
                    <a:lnTo>
                      <a:pt x="190" y="377"/>
                    </a:lnTo>
                    <a:lnTo>
                      <a:pt x="190" y="376"/>
                    </a:lnTo>
                    <a:lnTo>
                      <a:pt x="191" y="376"/>
                    </a:lnTo>
                    <a:lnTo>
                      <a:pt x="191" y="375"/>
                    </a:lnTo>
                    <a:lnTo>
                      <a:pt x="191" y="374"/>
                    </a:lnTo>
                    <a:lnTo>
                      <a:pt x="190" y="374"/>
                    </a:lnTo>
                    <a:lnTo>
                      <a:pt x="190" y="373"/>
                    </a:lnTo>
                    <a:lnTo>
                      <a:pt x="190" y="372"/>
                    </a:lnTo>
                    <a:lnTo>
                      <a:pt x="189" y="371"/>
                    </a:lnTo>
                    <a:lnTo>
                      <a:pt x="188" y="369"/>
                    </a:lnTo>
                    <a:lnTo>
                      <a:pt x="187" y="369"/>
                    </a:lnTo>
                    <a:lnTo>
                      <a:pt x="187" y="370"/>
                    </a:lnTo>
                    <a:lnTo>
                      <a:pt x="186" y="370"/>
                    </a:lnTo>
                    <a:lnTo>
                      <a:pt x="185" y="370"/>
                    </a:lnTo>
                    <a:lnTo>
                      <a:pt x="185" y="369"/>
                    </a:lnTo>
                    <a:lnTo>
                      <a:pt x="185" y="368"/>
                    </a:lnTo>
                    <a:lnTo>
                      <a:pt x="185" y="367"/>
                    </a:lnTo>
                    <a:lnTo>
                      <a:pt x="185" y="366"/>
                    </a:lnTo>
                    <a:lnTo>
                      <a:pt x="184" y="365"/>
                    </a:lnTo>
                    <a:lnTo>
                      <a:pt x="184" y="364"/>
                    </a:lnTo>
                    <a:lnTo>
                      <a:pt x="185" y="363"/>
                    </a:lnTo>
                    <a:lnTo>
                      <a:pt x="185" y="362"/>
                    </a:lnTo>
                    <a:lnTo>
                      <a:pt x="185" y="361"/>
                    </a:lnTo>
                    <a:lnTo>
                      <a:pt x="185" y="360"/>
                    </a:lnTo>
                    <a:lnTo>
                      <a:pt x="185" y="359"/>
                    </a:lnTo>
                    <a:lnTo>
                      <a:pt x="185" y="358"/>
                    </a:lnTo>
                    <a:lnTo>
                      <a:pt x="185" y="357"/>
                    </a:lnTo>
                    <a:lnTo>
                      <a:pt x="185" y="356"/>
                    </a:lnTo>
                    <a:lnTo>
                      <a:pt x="184" y="354"/>
                    </a:lnTo>
                    <a:lnTo>
                      <a:pt x="184" y="352"/>
                    </a:lnTo>
                    <a:lnTo>
                      <a:pt x="184" y="351"/>
                    </a:lnTo>
                    <a:lnTo>
                      <a:pt x="184" y="350"/>
                    </a:lnTo>
                    <a:lnTo>
                      <a:pt x="185" y="350"/>
                    </a:lnTo>
                    <a:lnTo>
                      <a:pt x="185" y="349"/>
                    </a:lnTo>
                    <a:lnTo>
                      <a:pt x="186" y="348"/>
                    </a:lnTo>
                    <a:lnTo>
                      <a:pt x="187" y="347"/>
                    </a:lnTo>
                    <a:lnTo>
                      <a:pt x="188" y="345"/>
                    </a:lnTo>
                    <a:lnTo>
                      <a:pt x="190" y="344"/>
                    </a:lnTo>
                    <a:lnTo>
                      <a:pt x="190" y="343"/>
                    </a:lnTo>
                    <a:lnTo>
                      <a:pt x="190" y="341"/>
                    </a:lnTo>
                    <a:lnTo>
                      <a:pt x="190" y="340"/>
                    </a:lnTo>
                    <a:lnTo>
                      <a:pt x="188" y="339"/>
                    </a:lnTo>
                    <a:lnTo>
                      <a:pt x="188" y="338"/>
                    </a:lnTo>
                    <a:lnTo>
                      <a:pt x="188" y="337"/>
                    </a:lnTo>
                    <a:lnTo>
                      <a:pt x="189" y="335"/>
                    </a:lnTo>
                    <a:lnTo>
                      <a:pt x="189" y="334"/>
                    </a:lnTo>
                    <a:lnTo>
                      <a:pt x="189" y="333"/>
                    </a:lnTo>
                    <a:lnTo>
                      <a:pt x="190" y="332"/>
                    </a:lnTo>
                    <a:lnTo>
                      <a:pt x="191" y="332"/>
                    </a:lnTo>
                    <a:lnTo>
                      <a:pt x="191" y="331"/>
                    </a:lnTo>
                    <a:lnTo>
                      <a:pt x="191" y="330"/>
                    </a:lnTo>
                    <a:lnTo>
                      <a:pt x="191" y="329"/>
                    </a:lnTo>
                    <a:lnTo>
                      <a:pt x="191" y="328"/>
                    </a:lnTo>
                    <a:lnTo>
                      <a:pt x="190" y="328"/>
                    </a:lnTo>
                    <a:lnTo>
                      <a:pt x="190" y="327"/>
                    </a:lnTo>
                    <a:lnTo>
                      <a:pt x="189" y="326"/>
                    </a:lnTo>
                    <a:lnTo>
                      <a:pt x="188" y="325"/>
                    </a:lnTo>
                    <a:lnTo>
                      <a:pt x="189" y="324"/>
                    </a:lnTo>
                    <a:lnTo>
                      <a:pt x="188" y="323"/>
                    </a:lnTo>
                    <a:lnTo>
                      <a:pt x="189" y="322"/>
                    </a:lnTo>
                    <a:lnTo>
                      <a:pt x="189" y="321"/>
                    </a:lnTo>
                    <a:lnTo>
                      <a:pt x="189" y="320"/>
                    </a:lnTo>
                    <a:lnTo>
                      <a:pt x="188" y="320"/>
                    </a:lnTo>
                    <a:lnTo>
                      <a:pt x="187" y="321"/>
                    </a:lnTo>
                    <a:lnTo>
                      <a:pt x="185" y="321"/>
                    </a:lnTo>
                    <a:lnTo>
                      <a:pt x="184" y="320"/>
                    </a:lnTo>
                    <a:lnTo>
                      <a:pt x="183" y="318"/>
                    </a:lnTo>
                    <a:lnTo>
                      <a:pt x="183" y="316"/>
                    </a:lnTo>
                    <a:lnTo>
                      <a:pt x="182" y="314"/>
                    </a:lnTo>
                    <a:lnTo>
                      <a:pt x="182" y="313"/>
                    </a:lnTo>
                    <a:lnTo>
                      <a:pt x="180" y="310"/>
                    </a:lnTo>
                    <a:lnTo>
                      <a:pt x="179" y="306"/>
                    </a:lnTo>
                    <a:lnTo>
                      <a:pt x="179" y="305"/>
                    </a:lnTo>
                    <a:lnTo>
                      <a:pt x="179" y="304"/>
                    </a:lnTo>
                    <a:lnTo>
                      <a:pt x="179" y="303"/>
                    </a:lnTo>
                    <a:lnTo>
                      <a:pt x="178" y="302"/>
                    </a:lnTo>
                    <a:lnTo>
                      <a:pt x="178" y="301"/>
                    </a:lnTo>
                    <a:lnTo>
                      <a:pt x="178" y="300"/>
                    </a:lnTo>
                    <a:lnTo>
                      <a:pt x="177" y="300"/>
                    </a:lnTo>
                    <a:lnTo>
                      <a:pt x="177" y="298"/>
                    </a:lnTo>
                    <a:lnTo>
                      <a:pt x="177" y="297"/>
                    </a:lnTo>
                    <a:lnTo>
                      <a:pt x="177" y="296"/>
                    </a:lnTo>
                    <a:lnTo>
                      <a:pt x="176" y="296"/>
                    </a:lnTo>
                    <a:lnTo>
                      <a:pt x="176" y="294"/>
                    </a:lnTo>
                    <a:lnTo>
                      <a:pt x="175" y="294"/>
                    </a:lnTo>
                    <a:lnTo>
                      <a:pt x="175" y="293"/>
                    </a:lnTo>
                    <a:lnTo>
                      <a:pt x="174" y="293"/>
                    </a:lnTo>
                    <a:lnTo>
                      <a:pt x="172" y="293"/>
                    </a:lnTo>
                    <a:lnTo>
                      <a:pt x="172" y="292"/>
                    </a:lnTo>
                    <a:lnTo>
                      <a:pt x="171" y="291"/>
                    </a:lnTo>
                    <a:lnTo>
                      <a:pt x="170" y="290"/>
                    </a:lnTo>
                    <a:lnTo>
                      <a:pt x="169" y="290"/>
                    </a:lnTo>
                    <a:lnTo>
                      <a:pt x="168" y="289"/>
                    </a:lnTo>
                    <a:lnTo>
                      <a:pt x="168" y="288"/>
                    </a:lnTo>
                    <a:lnTo>
                      <a:pt x="168" y="287"/>
                    </a:lnTo>
                    <a:lnTo>
                      <a:pt x="167" y="286"/>
                    </a:lnTo>
                    <a:lnTo>
                      <a:pt x="165" y="284"/>
                    </a:lnTo>
                    <a:lnTo>
                      <a:pt x="165" y="283"/>
                    </a:lnTo>
                    <a:lnTo>
                      <a:pt x="164" y="283"/>
                    </a:lnTo>
                    <a:lnTo>
                      <a:pt x="163" y="283"/>
                    </a:lnTo>
                    <a:lnTo>
                      <a:pt x="163" y="282"/>
                    </a:lnTo>
                    <a:lnTo>
                      <a:pt x="163" y="281"/>
                    </a:lnTo>
                    <a:lnTo>
                      <a:pt x="164" y="280"/>
                    </a:lnTo>
                    <a:lnTo>
                      <a:pt x="164" y="279"/>
                    </a:lnTo>
                    <a:lnTo>
                      <a:pt x="165" y="278"/>
                    </a:lnTo>
                    <a:lnTo>
                      <a:pt x="166" y="277"/>
                    </a:lnTo>
                    <a:lnTo>
                      <a:pt x="167" y="276"/>
                    </a:lnTo>
                    <a:lnTo>
                      <a:pt x="168" y="275"/>
                    </a:lnTo>
                    <a:lnTo>
                      <a:pt x="169" y="274"/>
                    </a:lnTo>
                    <a:lnTo>
                      <a:pt x="170" y="274"/>
                    </a:lnTo>
                    <a:lnTo>
                      <a:pt x="170" y="273"/>
                    </a:lnTo>
                    <a:lnTo>
                      <a:pt x="170" y="270"/>
                    </a:lnTo>
                    <a:lnTo>
                      <a:pt x="170" y="269"/>
                    </a:lnTo>
                    <a:lnTo>
                      <a:pt x="169" y="267"/>
                    </a:lnTo>
                    <a:lnTo>
                      <a:pt x="169" y="266"/>
                    </a:lnTo>
                    <a:lnTo>
                      <a:pt x="169" y="265"/>
                    </a:lnTo>
                    <a:lnTo>
                      <a:pt x="170" y="265"/>
                    </a:lnTo>
                    <a:lnTo>
                      <a:pt x="170" y="263"/>
                    </a:lnTo>
                    <a:lnTo>
                      <a:pt x="171" y="262"/>
                    </a:lnTo>
                    <a:lnTo>
                      <a:pt x="171" y="260"/>
                    </a:lnTo>
                    <a:lnTo>
                      <a:pt x="172" y="259"/>
                    </a:lnTo>
                    <a:lnTo>
                      <a:pt x="172" y="258"/>
                    </a:lnTo>
                    <a:lnTo>
                      <a:pt x="172" y="257"/>
                    </a:lnTo>
                    <a:lnTo>
                      <a:pt x="172" y="256"/>
                    </a:lnTo>
                    <a:lnTo>
                      <a:pt x="171" y="255"/>
                    </a:lnTo>
                    <a:lnTo>
                      <a:pt x="170" y="255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7" y="253"/>
                    </a:lnTo>
                    <a:lnTo>
                      <a:pt x="165" y="253"/>
                    </a:lnTo>
                    <a:lnTo>
                      <a:pt x="165" y="252"/>
                    </a:lnTo>
                    <a:lnTo>
                      <a:pt x="164" y="252"/>
                    </a:lnTo>
                    <a:lnTo>
                      <a:pt x="163" y="252"/>
                    </a:lnTo>
                    <a:lnTo>
                      <a:pt x="162" y="251"/>
                    </a:lnTo>
                    <a:lnTo>
                      <a:pt x="161" y="250"/>
                    </a:lnTo>
                    <a:lnTo>
                      <a:pt x="159" y="250"/>
                    </a:lnTo>
                    <a:lnTo>
                      <a:pt x="158" y="250"/>
                    </a:lnTo>
                    <a:lnTo>
                      <a:pt x="155" y="250"/>
                    </a:lnTo>
                    <a:lnTo>
                      <a:pt x="154" y="249"/>
                    </a:lnTo>
                    <a:lnTo>
                      <a:pt x="153" y="249"/>
                    </a:lnTo>
                    <a:lnTo>
                      <a:pt x="151" y="249"/>
                    </a:lnTo>
                    <a:lnTo>
                      <a:pt x="150" y="250"/>
                    </a:lnTo>
                    <a:lnTo>
                      <a:pt x="149" y="250"/>
                    </a:lnTo>
                    <a:lnTo>
                      <a:pt x="148" y="250"/>
                    </a:lnTo>
                    <a:lnTo>
                      <a:pt x="147" y="251"/>
                    </a:lnTo>
                    <a:lnTo>
                      <a:pt x="146" y="250"/>
                    </a:lnTo>
                    <a:lnTo>
                      <a:pt x="145" y="250"/>
                    </a:lnTo>
                    <a:lnTo>
                      <a:pt x="143" y="249"/>
                    </a:lnTo>
                    <a:lnTo>
                      <a:pt x="142" y="248"/>
                    </a:lnTo>
                    <a:lnTo>
                      <a:pt x="141" y="247"/>
                    </a:lnTo>
                    <a:lnTo>
                      <a:pt x="140" y="246"/>
                    </a:lnTo>
                    <a:lnTo>
                      <a:pt x="139" y="245"/>
                    </a:lnTo>
                    <a:lnTo>
                      <a:pt x="138" y="244"/>
                    </a:lnTo>
                    <a:lnTo>
                      <a:pt x="138" y="243"/>
                    </a:lnTo>
                    <a:lnTo>
                      <a:pt x="138" y="242"/>
                    </a:lnTo>
                    <a:lnTo>
                      <a:pt x="137" y="241"/>
                    </a:lnTo>
                    <a:lnTo>
                      <a:pt x="138" y="240"/>
                    </a:lnTo>
                    <a:lnTo>
                      <a:pt x="138" y="239"/>
                    </a:lnTo>
                    <a:lnTo>
                      <a:pt x="137" y="238"/>
                    </a:lnTo>
                    <a:lnTo>
                      <a:pt x="136" y="238"/>
                    </a:lnTo>
                    <a:lnTo>
                      <a:pt x="135" y="238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8"/>
                    </a:lnTo>
                    <a:lnTo>
                      <a:pt x="130" y="239"/>
                    </a:lnTo>
                    <a:lnTo>
                      <a:pt x="127" y="240"/>
                    </a:lnTo>
                    <a:lnTo>
                      <a:pt x="126" y="240"/>
                    </a:lnTo>
                    <a:lnTo>
                      <a:pt x="125" y="240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1" y="238"/>
                    </a:lnTo>
                    <a:lnTo>
                      <a:pt x="120" y="238"/>
                    </a:lnTo>
                    <a:lnTo>
                      <a:pt x="120" y="237"/>
                    </a:lnTo>
                    <a:lnTo>
                      <a:pt x="118" y="236"/>
                    </a:lnTo>
                    <a:lnTo>
                      <a:pt x="117" y="234"/>
                    </a:lnTo>
                    <a:lnTo>
                      <a:pt x="116" y="234"/>
                    </a:lnTo>
                    <a:lnTo>
                      <a:pt x="116" y="233"/>
                    </a:lnTo>
                    <a:lnTo>
                      <a:pt x="117" y="232"/>
                    </a:lnTo>
                    <a:lnTo>
                      <a:pt x="117" y="231"/>
                    </a:lnTo>
                    <a:lnTo>
                      <a:pt x="118" y="230"/>
                    </a:lnTo>
                    <a:lnTo>
                      <a:pt x="118" y="228"/>
                    </a:lnTo>
                    <a:lnTo>
                      <a:pt x="118" y="227"/>
                    </a:lnTo>
                    <a:lnTo>
                      <a:pt x="118" y="226"/>
                    </a:lnTo>
                    <a:lnTo>
                      <a:pt x="117" y="226"/>
                    </a:lnTo>
                    <a:lnTo>
                      <a:pt x="117" y="225"/>
                    </a:lnTo>
                    <a:lnTo>
                      <a:pt x="117" y="224"/>
                    </a:lnTo>
                    <a:lnTo>
                      <a:pt x="118" y="222"/>
                    </a:lnTo>
                    <a:lnTo>
                      <a:pt x="118" y="221"/>
                    </a:lnTo>
                    <a:lnTo>
                      <a:pt x="117" y="220"/>
                    </a:lnTo>
                    <a:lnTo>
                      <a:pt x="116" y="219"/>
                    </a:lnTo>
                    <a:lnTo>
                      <a:pt x="116" y="218"/>
                    </a:lnTo>
                    <a:lnTo>
                      <a:pt x="115" y="218"/>
                    </a:lnTo>
                    <a:lnTo>
                      <a:pt x="113" y="218"/>
                    </a:lnTo>
                    <a:lnTo>
                      <a:pt x="112" y="218"/>
                    </a:lnTo>
                    <a:lnTo>
                      <a:pt x="109" y="218"/>
                    </a:lnTo>
                    <a:lnTo>
                      <a:pt x="107" y="219"/>
                    </a:lnTo>
                    <a:lnTo>
                      <a:pt x="105" y="219"/>
                    </a:lnTo>
                    <a:lnTo>
                      <a:pt x="103" y="220"/>
                    </a:lnTo>
                    <a:lnTo>
                      <a:pt x="101" y="220"/>
                    </a:lnTo>
                    <a:lnTo>
                      <a:pt x="100" y="221"/>
                    </a:lnTo>
                    <a:lnTo>
                      <a:pt x="98" y="221"/>
                    </a:lnTo>
                    <a:lnTo>
                      <a:pt x="95" y="222"/>
                    </a:lnTo>
                    <a:lnTo>
                      <a:pt x="92" y="223"/>
                    </a:lnTo>
                    <a:lnTo>
                      <a:pt x="90" y="223"/>
                    </a:lnTo>
                    <a:lnTo>
                      <a:pt x="88" y="223"/>
                    </a:lnTo>
                    <a:lnTo>
                      <a:pt x="87" y="223"/>
                    </a:lnTo>
                    <a:lnTo>
                      <a:pt x="85" y="222"/>
                    </a:lnTo>
                    <a:lnTo>
                      <a:pt x="84" y="222"/>
                    </a:lnTo>
                    <a:lnTo>
                      <a:pt x="81" y="221"/>
                    </a:lnTo>
                    <a:lnTo>
                      <a:pt x="79" y="220"/>
                    </a:lnTo>
                    <a:lnTo>
                      <a:pt x="77" y="219"/>
                    </a:lnTo>
                    <a:lnTo>
                      <a:pt x="75" y="219"/>
                    </a:lnTo>
                    <a:lnTo>
                      <a:pt x="73" y="218"/>
                    </a:lnTo>
                    <a:lnTo>
                      <a:pt x="72" y="217"/>
                    </a:lnTo>
                    <a:lnTo>
                      <a:pt x="71" y="217"/>
                    </a:lnTo>
                    <a:lnTo>
                      <a:pt x="70" y="217"/>
                    </a:lnTo>
                    <a:lnTo>
                      <a:pt x="70" y="216"/>
                    </a:lnTo>
                    <a:lnTo>
                      <a:pt x="69" y="216"/>
                    </a:lnTo>
                    <a:lnTo>
                      <a:pt x="68" y="217"/>
                    </a:lnTo>
                    <a:lnTo>
                      <a:pt x="68" y="216"/>
                    </a:lnTo>
                    <a:lnTo>
                      <a:pt x="67" y="216"/>
                    </a:lnTo>
                    <a:lnTo>
                      <a:pt x="66" y="216"/>
                    </a:lnTo>
                    <a:lnTo>
                      <a:pt x="65" y="216"/>
                    </a:lnTo>
                    <a:lnTo>
                      <a:pt x="65" y="217"/>
                    </a:lnTo>
                    <a:lnTo>
                      <a:pt x="65" y="216"/>
                    </a:lnTo>
                    <a:lnTo>
                      <a:pt x="64" y="216"/>
                    </a:lnTo>
                    <a:lnTo>
                      <a:pt x="64" y="215"/>
                    </a:lnTo>
                    <a:lnTo>
                      <a:pt x="63" y="215"/>
                    </a:lnTo>
                    <a:lnTo>
                      <a:pt x="63" y="214"/>
                    </a:lnTo>
                    <a:lnTo>
                      <a:pt x="62" y="214"/>
                    </a:lnTo>
                    <a:lnTo>
                      <a:pt x="62" y="213"/>
                    </a:lnTo>
                    <a:lnTo>
                      <a:pt x="63" y="212"/>
                    </a:lnTo>
                    <a:lnTo>
                      <a:pt x="63" y="211"/>
                    </a:lnTo>
                    <a:lnTo>
                      <a:pt x="63" y="210"/>
                    </a:lnTo>
                    <a:lnTo>
                      <a:pt x="63" y="209"/>
                    </a:lnTo>
                    <a:lnTo>
                      <a:pt x="63" y="208"/>
                    </a:lnTo>
                    <a:lnTo>
                      <a:pt x="64" y="208"/>
                    </a:lnTo>
                    <a:lnTo>
                      <a:pt x="65" y="207"/>
                    </a:lnTo>
                    <a:lnTo>
                      <a:pt x="66" y="206"/>
                    </a:lnTo>
                    <a:lnTo>
                      <a:pt x="66" y="205"/>
                    </a:lnTo>
                    <a:lnTo>
                      <a:pt x="66" y="204"/>
                    </a:lnTo>
                    <a:lnTo>
                      <a:pt x="67" y="204"/>
                    </a:lnTo>
                    <a:lnTo>
                      <a:pt x="68" y="203"/>
                    </a:lnTo>
                    <a:lnTo>
                      <a:pt x="68" y="202"/>
                    </a:lnTo>
                    <a:lnTo>
                      <a:pt x="68" y="201"/>
                    </a:lnTo>
                    <a:lnTo>
                      <a:pt x="67" y="201"/>
                    </a:lnTo>
                    <a:lnTo>
                      <a:pt x="68" y="201"/>
                    </a:lnTo>
                    <a:lnTo>
                      <a:pt x="68" y="200"/>
                    </a:lnTo>
                    <a:lnTo>
                      <a:pt x="67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8" y="198"/>
                    </a:lnTo>
                    <a:lnTo>
                      <a:pt x="68" y="197"/>
                    </a:lnTo>
                    <a:lnTo>
                      <a:pt x="68" y="196"/>
                    </a:lnTo>
                    <a:lnTo>
                      <a:pt x="67" y="196"/>
                    </a:lnTo>
                    <a:lnTo>
                      <a:pt x="67" y="194"/>
                    </a:lnTo>
                    <a:lnTo>
                      <a:pt x="67" y="193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5" y="191"/>
                    </a:lnTo>
                    <a:lnTo>
                      <a:pt x="66" y="191"/>
                    </a:lnTo>
                    <a:lnTo>
                      <a:pt x="65" y="191"/>
                    </a:lnTo>
                    <a:lnTo>
                      <a:pt x="66" y="191"/>
                    </a:lnTo>
                    <a:lnTo>
                      <a:pt x="66" y="190"/>
                    </a:lnTo>
                    <a:lnTo>
                      <a:pt x="65" y="189"/>
                    </a:lnTo>
                    <a:lnTo>
                      <a:pt x="64" y="189"/>
                    </a:lnTo>
                    <a:lnTo>
                      <a:pt x="63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2" y="187"/>
                    </a:lnTo>
                    <a:lnTo>
                      <a:pt x="61" y="186"/>
                    </a:lnTo>
                    <a:lnTo>
                      <a:pt x="61" y="185"/>
                    </a:lnTo>
                    <a:lnTo>
                      <a:pt x="61" y="182"/>
                    </a:lnTo>
                    <a:lnTo>
                      <a:pt x="61" y="181"/>
                    </a:lnTo>
                    <a:lnTo>
                      <a:pt x="59" y="180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6" y="178"/>
                    </a:lnTo>
                    <a:lnTo>
                      <a:pt x="56" y="176"/>
                    </a:lnTo>
                    <a:lnTo>
                      <a:pt x="56" y="175"/>
                    </a:lnTo>
                    <a:lnTo>
                      <a:pt x="55" y="175"/>
                    </a:lnTo>
                    <a:lnTo>
                      <a:pt x="54" y="174"/>
                    </a:lnTo>
                    <a:lnTo>
                      <a:pt x="53" y="172"/>
                    </a:lnTo>
                    <a:lnTo>
                      <a:pt x="52" y="171"/>
                    </a:lnTo>
                    <a:lnTo>
                      <a:pt x="51" y="171"/>
                    </a:lnTo>
                    <a:lnTo>
                      <a:pt x="51" y="170"/>
                    </a:lnTo>
                    <a:lnTo>
                      <a:pt x="50" y="169"/>
                    </a:lnTo>
                    <a:lnTo>
                      <a:pt x="49" y="169"/>
                    </a:lnTo>
                    <a:lnTo>
                      <a:pt x="48" y="168"/>
                    </a:lnTo>
                    <a:lnTo>
                      <a:pt x="48" y="167"/>
                    </a:lnTo>
                    <a:lnTo>
                      <a:pt x="48" y="166"/>
                    </a:lnTo>
                    <a:lnTo>
                      <a:pt x="48" y="165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50" y="163"/>
                    </a:lnTo>
                    <a:lnTo>
                      <a:pt x="50" y="162"/>
                    </a:lnTo>
                    <a:lnTo>
                      <a:pt x="50" y="161"/>
                    </a:lnTo>
                    <a:lnTo>
                      <a:pt x="49" y="159"/>
                    </a:lnTo>
                    <a:lnTo>
                      <a:pt x="49" y="158"/>
                    </a:lnTo>
                    <a:lnTo>
                      <a:pt x="49" y="157"/>
                    </a:lnTo>
                    <a:lnTo>
                      <a:pt x="47" y="153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8" y="147"/>
                    </a:lnTo>
                    <a:lnTo>
                      <a:pt x="46" y="146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7" y="142"/>
                    </a:lnTo>
                    <a:lnTo>
                      <a:pt x="50" y="140"/>
                    </a:lnTo>
                    <a:lnTo>
                      <a:pt x="51" y="139"/>
                    </a:lnTo>
                    <a:lnTo>
                      <a:pt x="51" y="138"/>
                    </a:lnTo>
                    <a:lnTo>
                      <a:pt x="52" y="137"/>
                    </a:lnTo>
                    <a:lnTo>
                      <a:pt x="51" y="136"/>
                    </a:lnTo>
                    <a:lnTo>
                      <a:pt x="52" y="135"/>
                    </a:lnTo>
                    <a:lnTo>
                      <a:pt x="52" y="134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0" y="131"/>
                    </a:lnTo>
                    <a:lnTo>
                      <a:pt x="47" y="129"/>
                    </a:lnTo>
                    <a:lnTo>
                      <a:pt x="47" y="128"/>
                    </a:lnTo>
                    <a:lnTo>
                      <a:pt x="46" y="128"/>
                    </a:lnTo>
                    <a:lnTo>
                      <a:pt x="46" y="127"/>
                    </a:lnTo>
                    <a:lnTo>
                      <a:pt x="44" y="126"/>
                    </a:lnTo>
                    <a:lnTo>
                      <a:pt x="44" y="125"/>
                    </a:lnTo>
                    <a:lnTo>
                      <a:pt x="43" y="124"/>
                    </a:lnTo>
                    <a:lnTo>
                      <a:pt x="43" y="123"/>
                    </a:lnTo>
                    <a:lnTo>
                      <a:pt x="41" y="121"/>
                    </a:lnTo>
                    <a:lnTo>
                      <a:pt x="40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38" y="120"/>
                    </a:lnTo>
                    <a:lnTo>
                      <a:pt x="37" y="119"/>
                    </a:lnTo>
                    <a:lnTo>
                      <a:pt x="36" y="119"/>
                    </a:lnTo>
                    <a:lnTo>
                      <a:pt x="35" y="118"/>
                    </a:lnTo>
                    <a:lnTo>
                      <a:pt x="33" y="118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7"/>
                    </a:lnTo>
                    <a:lnTo>
                      <a:pt x="28" y="117"/>
                    </a:lnTo>
                    <a:lnTo>
                      <a:pt x="28" y="116"/>
                    </a:lnTo>
                    <a:lnTo>
                      <a:pt x="27" y="116"/>
                    </a:lnTo>
                    <a:lnTo>
                      <a:pt x="26" y="115"/>
                    </a:lnTo>
                    <a:lnTo>
                      <a:pt x="26" y="114"/>
                    </a:lnTo>
                    <a:lnTo>
                      <a:pt x="24" y="112"/>
                    </a:lnTo>
                    <a:lnTo>
                      <a:pt x="22" y="111"/>
                    </a:lnTo>
                    <a:lnTo>
                      <a:pt x="22" y="110"/>
                    </a:lnTo>
                    <a:lnTo>
                      <a:pt x="21" y="109"/>
                    </a:lnTo>
                    <a:lnTo>
                      <a:pt x="20" y="106"/>
                    </a:lnTo>
                    <a:lnTo>
                      <a:pt x="19" y="105"/>
                    </a:lnTo>
                    <a:lnTo>
                      <a:pt x="18" y="105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5" y="101"/>
                    </a:lnTo>
                    <a:lnTo>
                      <a:pt x="14" y="101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7"/>
                    </a:lnTo>
                    <a:lnTo>
                      <a:pt x="11" y="97"/>
                    </a:lnTo>
                    <a:lnTo>
                      <a:pt x="11" y="96"/>
                    </a:lnTo>
                    <a:lnTo>
                      <a:pt x="10" y="95"/>
                    </a:lnTo>
                    <a:lnTo>
                      <a:pt x="9" y="95"/>
                    </a:lnTo>
                    <a:lnTo>
                      <a:pt x="9" y="94"/>
                    </a:lnTo>
                    <a:lnTo>
                      <a:pt x="9" y="93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4" y="89"/>
                    </a:lnTo>
                    <a:lnTo>
                      <a:pt x="2" y="88"/>
                    </a:lnTo>
                    <a:lnTo>
                      <a:pt x="1" y="87"/>
                    </a:lnTo>
                    <a:lnTo>
                      <a:pt x="1" y="84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4" y="79"/>
                    </a:lnTo>
                    <a:lnTo>
                      <a:pt x="5" y="79"/>
                    </a:lnTo>
                    <a:lnTo>
                      <a:pt x="6" y="80"/>
                    </a:lnTo>
                    <a:lnTo>
                      <a:pt x="8" y="81"/>
                    </a:lnTo>
                    <a:lnTo>
                      <a:pt x="10" y="82"/>
                    </a:lnTo>
                    <a:lnTo>
                      <a:pt x="11" y="82"/>
                    </a:lnTo>
                    <a:lnTo>
                      <a:pt x="14" y="84"/>
                    </a:lnTo>
                    <a:lnTo>
                      <a:pt x="14" y="85"/>
                    </a:lnTo>
                    <a:lnTo>
                      <a:pt x="15" y="88"/>
                    </a:lnTo>
                    <a:lnTo>
                      <a:pt x="16" y="89"/>
                    </a:lnTo>
                    <a:lnTo>
                      <a:pt x="16" y="90"/>
                    </a:lnTo>
                    <a:lnTo>
                      <a:pt x="18" y="91"/>
                    </a:lnTo>
                    <a:lnTo>
                      <a:pt x="19" y="92"/>
                    </a:lnTo>
                    <a:lnTo>
                      <a:pt x="21" y="93"/>
                    </a:lnTo>
                    <a:lnTo>
                      <a:pt x="22" y="92"/>
                    </a:lnTo>
                    <a:lnTo>
                      <a:pt x="23" y="91"/>
                    </a:lnTo>
                    <a:lnTo>
                      <a:pt x="24" y="91"/>
                    </a:lnTo>
                    <a:lnTo>
                      <a:pt x="25" y="91"/>
                    </a:lnTo>
                    <a:lnTo>
                      <a:pt x="26" y="92"/>
                    </a:lnTo>
                    <a:lnTo>
                      <a:pt x="29" y="91"/>
                    </a:lnTo>
                    <a:lnTo>
                      <a:pt x="30" y="91"/>
                    </a:lnTo>
                    <a:lnTo>
                      <a:pt x="31" y="90"/>
                    </a:lnTo>
                    <a:lnTo>
                      <a:pt x="32" y="90"/>
                    </a:lnTo>
                    <a:lnTo>
                      <a:pt x="34" y="90"/>
                    </a:lnTo>
                    <a:lnTo>
                      <a:pt x="35" y="90"/>
                    </a:lnTo>
                    <a:lnTo>
                      <a:pt x="39" y="90"/>
                    </a:lnTo>
                    <a:lnTo>
                      <a:pt x="41" y="90"/>
                    </a:lnTo>
                    <a:lnTo>
                      <a:pt x="42" y="90"/>
                    </a:lnTo>
                    <a:lnTo>
                      <a:pt x="43" y="89"/>
                    </a:lnTo>
                    <a:lnTo>
                      <a:pt x="44" y="89"/>
                    </a:lnTo>
                    <a:lnTo>
                      <a:pt x="44" y="90"/>
                    </a:lnTo>
                    <a:lnTo>
                      <a:pt x="45" y="90"/>
                    </a:lnTo>
                    <a:lnTo>
                      <a:pt x="46" y="90"/>
                    </a:lnTo>
                    <a:lnTo>
                      <a:pt x="47" y="90"/>
                    </a:lnTo>
                    <a:lnTo>
                      <a:pt x="48" y="90"/>
                    </a:lnTo>
                    <a:lnTo>
                      <a:pt x="48" y="91"/>
                    </a:lnTo>
                    <a:lnTo>
                      <a:pt x="49" y="91"/>
                    </a:lnTo>
                    <a:lnTo>
                      <a:pt x="51" y="91"/>
                    </a:lnTo>
                    <a:lnTo>
                      <a:pt x="52" y="90"/>
                    </a:lnTo>
                    <a:lnTo>
                      <a:pt x="53" y="90"/>
                    </a:lnTo>
                    <a:lnTo>
                      <a:pt x="53" y="91"/>
                    </a:lnTo>
                    <a:lnTo>
                      <a:pt x="54" y="91"/>
                    </a:lnTo>
                    <a:lnTo>
                      <a:pt x="55" y="91"/>
                    </a:lnTo>
                    <a:lnTo>
                      <a:pt x="56" y="91"/>
                    </a:lnTo>
                    <a:lnTo>
                      <a:pt x="57" y="92"/>
                    </a:lnTo>
                    <a:lnTo>
                      <a:pt x="57" y="93"/>
                    </a:lnTo>
                    <a:lnTo>
                      <a:pt x="58" y="93"/>
                    </a:lnTo>
                    <a:lnTo>
                      <a:pt x="58" y="94"/>
                    </a:lnTo>
                    <a:lnTo>
                      <a:pt x="58" y="95"/>
                    </a:lnTo>
                    <a:lnTo>
                      <a:pt x="58" y="96"/>
                    </a:lnTo>
                    <a:lnTo>
                      <a:pt x="59" y="96"/>
                    </a:lnTo>
                    <a:lnTo>
                      <a:pt x="58" y="97"/>
                    </a:lnTo>
                    <a:lnTo>
                      <a:pt x="58" y="98"/>
                    </a:lnTo>
                    <a:lnTo>
                      <a:pt x="59" y="98"/>
                    </a:lnTo>
                    <a:lnTo>
                      <a:pt x="60" y="100"/>
                    </a:lnTo>
                    <a:lnTo>
                      <a:pt x="61" y="101"/>
                    </a:lnTo>
                    <a:lnTo>
                      <a:pt x="62" y="103"/>
                    </a:lnTo>
                    <a:lnTo>
                      <a:pt x="63" y="104"/>
                    </a:lnTo>
                    <a:lnTo>
                      <a:pt x="66" y="105"/>
                    </a:lnTo>
                    <a:lnTo>
                      <a:pt x="66" y="106"/>
                    </a:lnTo>
                    <a:lnTo>
                      <a:pt x="66" y="107"/>
                    </a:lnTo>
                    <a:lnTo>
                      <a:pt x="67" y="107"/>
                    </a:lnTo>
                    <a:lnTo>
                      <a:pt x="68" y="107"/>
                    </a:lnTo>
                    <a:lnTo>
                      <a:pt x="68" y="108"/>
                    </a:lnTo>
                    <a:lnTo>
                      <a:pt x="69" y="109"/>
                    </a:lnTo>
                    <a:lnTo>
                      <a:pt x="70" y="109"/>
                    </a:lnTo>
                    <a:lnTo>
                      <a:pt x="70" y="108"/>
                    </a:lnTo>
                    <a:lnTo>
                      <a:pt x="71" y="108"/>
                    </a:lnTo>
                    <a:lnTo>
                      <a:pt x="71" y="107"/>
                    </a:lnTo>
                    <a:lnTo>
                      <a:pt x="71" y="106"/>
                    </a:lnTo>
                    <a:lnTo>
                      <a:pt x="72" y="105"/>
                    </a:lnTo>
                    <a:lnTo>
                      <a:pt x="73" y="105"/>
                    </a:lnTo>
                    <a:lnTo>
                      <a:pt x="74" y="105"/>
                    </a:lnTo>
                    <a:lnTo>
                      <a:pt x="74" y="104"/>
                    </a:lnTo>
                    <a:lnTo>
                      <a:pt x="75" y="105"/>
                    </a:lnTo>
                    <a:lnTo>
                      <a:pt x="75" y="104"/>
                    </a:lnTo>
                    <a:lnTo>
                      <a:pt x="76" y="104"/>
                    </a:lnTo>
                    <a:lnTo>
                      <a:pt x="77" y="104"/>
                    </a:lnTo>
                    <a:lnTo>
                      <a:pt x="77" y="103"/>
                    </a:lnTo>
                    <a:lnTo>
                      <a:pt x="78" y="103"/>
                    </a:lnTo>
                    <a:lnTo>
                      <a:pt x="78" y="104"/>
                    </a:lnTo>
                    <a:lnTo>
                      <a:pt x="78" y="103"/>
                    </a:lnTo>
                    <a:lnTo>
                      <a:pt x="79" y="103"/>
                    </a:lnTo>
                    <a:lnTo>
                      <a:pt x="79" y="104"/>
                    </a:lnTo>
                    <a:lnTo>
                      <a:pt x="80" y="104"/>
                    </a:lnTo>
                    <a:lnTo>
                      <a:pt x="81" y="104"/>
                    </a:lnTo>
                    <a:lnTo>
                      <a:pt x="82" y="104"/>
                    </a:lnTo>
                    <a:lnTo>
                      <a:pt x="83" y="104"/>
                    </a:lnTo>
                    <a:lnTo>
                      <a:pt x="84" y="104"/>
                    </a:lnTo>
                    <a:lnTo>
                      <a:pt x="85" y="104"/>
                    </a:lnTo>
                    <a:lnTo>
                      <a:pt x="86" y="104"/>
                    </a:lnTo>
                    <a:lnTo>
                      <a:pt x="87" y="104"/>
                    </a:lnTo>
                    <a:lnTo>
                      <a:pt x="87" y="105"/>
                    </a:lnTo>
                    <a:lnTo>
                      <a:pt x="87" y="106"/>
                    </a:lnTo>
                    <a:lnTo>
                      <a:pt x="88" y="106"/>
                    </a:lnTo>
                    <a:lnTo>
                      <a:pt x="89" y="106"/>
                    </a:lnTo>
                    <a:lnTo>
                      <a:pt x="90" y="106"/>
                    </a:lnTo>
                    <a:lnTo>
                      <a:pt x="91" y="106"/>
                    </a:lnTo>
                    <a:lnTo>
                      <a:pt x="92" y="106"/>
                    </a:lnTo>
                    <a:lnTo>
                      <a:pt x="93" y="106"/>
                    </a:lnTo>
                    <a:lnTo>
                      <a:pt x="93" y="105"/>
                    </a:lnTo>
                    <a:lnTo>
                      <a:pt x="92" y="105"/>
                    </a:lnTo>
                    <a:lnTo>
                      <a:pt x="92" y="104"/>
                    </a:lnTo>
                    <a:lnTo>
                      <a:pt x="91" y="104"/>
                    </a:lnTo>
                    <a:lnTo>
                      <a:pt x="90" y="103"/>
                    </a:lnTo>
                    <a:lnTo>
                      <a:pt x="91" y="102"/>
                    </a:lnTo>
                    <a:lnTo>
                      <a:pt x="91" y="101"/>
                    </a:lnTo>
                    <a:lnTo>
                      <a:pt x="91" y="100"/>
                    </a:lnTo>
                    <a:lnTo>
                      <a:pt x="91" y="99"/>
                    </a:lnTo>
                    <a:lnTo>
                      <a:pt x="91" y="98"/>
                    </a:lnTo>
                    <a:lnTo>
                      <a:pt x="92" y="98"/>
                    </a:lnTo>
                    <a:lnTo>
                      <a:pt x="93" y="98"/>
                    </a:lnTo>
                    <a:lnTo>
                      <a:pt x="94" y="99"/>
                    </a:lnTo>
                    <a:lnTo>
                      <a:pt x="95" y="101"/>
                    </a:lnTo>
                    <a:lnTo>
                      <a:pt x="97" y="102"/>
                    </a:lnTo>
                    <a:lnTo>
                      <a:pt x="98" y="103"/>
                    </a:lnTo>
                    <a:lnTo>
                      <a:pt x="98" y="104"/>
                    </a:lnTo>
                    <a:lnTo>
                      <a:pt x="99" y="104"/>
                    </a:lnTo>
                    <a:lnTo>
                      <a:pt x="99" y="105"/>
                    </a:lnTo>
                    <a:lnTo>
                      <a:pt x="99" y="106"/>
                    </a:lnTo>
                    <a:lnTo>
                      <a:pt x="99" y="107"/>
                    </a:lnTo>
                    <a:lnTo>
                      <a:pt x="99" y="108"/>
                    </a:lnTo>
                    <a:lnTo>
                      <a:pt x="100" y="108"/>
                    </a:lnTo>
                    <a:lnTo>
                      <a:pt x="101" y="108"/>
                    </a:lnTo>
                    <a:lnTo>
                      <a:pt x="102" y="107"/>
                    </a:lnTo>
                    <a:lnTo>
                      <a:pt x="102" y="108"/>
                    </a:lnTo>
                    <a:lnTo>
                      <a:pt x="102" y="109"/>
                    </a:lnTo>
                    <a:lnTo>
                      <a:pt x="103" y="109"/>
                    </a:lnTo>
                    <a:lnTo>
                      <a:pt x="103" y="110"/>
                    </a:lnTo>
                    <a:lnTo>
                      <a:pt x="104" y="110"/>
                    </a:lnTo>
                    <a:lnTo>
                      <a:pt x="105" y="110"/>
                    </a:lnTo>
                    <a:lnTo>
                      <a:pt x="105" y="111"/>
                    </a:lnTo>
                    <a:lnTo>
                      <a:pt x="106" y="110"/>
                    </a:lnTo>
                    <a:lnTo>
                      <a:pt x="106" y="111"/>
                    </a:lnTo>
                    <a:lnTo>
                      <a:pt x="107" y="110"/>
                    </a:lnTo>
                    <a:lnTo>
                      <a:pt x="106" y="110"/>
                    </a:lnTo>
                    <a:lnTo>
                      <a:pt x="106" y="109"/>
                    </a:lnTo>
                    <a:lnTo>
                      <a:pt x="107" y="109"/>
                    </a:lnTo>
                    <a:lnTo>
                      <a:pt x="108" y="109"/>
                    </a:lnTo>
                    <a:lnTo>
                      <a:pt x="109" y="109"/>
                    </a:lnTo>
                    <a:lnTo>
                      <a:pt x="110" y="109"/>
                    </a:lnTo>
                    <a:lnTo>
                      <a:pt x="110" y="110"/>
                    </a:lnTo>
                    <a:lnTo>
                      <a:pt x="110" y="109"/>
                    </a:lnTo>
                    <a:lnTo>
                      <a:pt x="111" y="109"/>
                    </a:lnTo>
                    <a:lnTo>
                      <a:pt x="111" y="108"/>
                    </a:lnTo>
                    <a:lnTo>
                      <a:pt x="112" y="107"/>
                    </a:lnTo>
                    <a:lnTo>
                      <a:pt x="113" y="106"/>
                    </a:lnTo>
                    <a:lnTo>
                      <a:pt x="113" y="105"/>
                    </a:lnTo>
                    <a:lnTo>
                      <a:pt x="113" y="104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1" y="103"/>
                    </a:lnTo>
                    <a:lnTo>
                      <a:pt x="110" y="103"/>
                    </a:lnTo>
                    <a:lnTo>
                      <a:pt x="110" y="102"/>
                    </a:lnTo>
                    <a:lnTo>
                      <a:pt x="111" y="101"/>
                    </a:lnTo>
                    <a:lnTo>
                      <a:pt x="112" y="101"/>
                    </a:lnTo>
                    <a:lnTo>
                      <a:pt x="113" y="101"/>
                    </a:lnTo>
                    <a:lnTo>
                      <a:pt x="114" y="100"/>
                    </a:lnTo>
                    <a:lnTo>
                      <a:pt x="115" y="100"/>
                    </a:lnTo>
                    <a:lnTo>
                      <a:pt x="116" y="101"/>
                    </a:lnTo>
                    <a:lnTo>
                      <a:pt x="117" y="101"/>
                    </a:lnTo>
                    <a:lnTo>
                      <a:pt x="118" y="102"/>
                    </a:lnTo>
                    <a:lnTo>
                      <a:pt x="119" y="102"/>
                    </a:lnTo>
                    <a:lnTo>
                      <a:pt x="120" y="101"/>
                    </a:lnTo>
                    <a:lnTo>
                      <a:pt x="121" y="101"/>
                    </a:lnTo>
                    <a:lnTo>
                      <a:pt x="121" y="102"/>
                    </a:lnTo>
                    <a:lnTo>
                      <a:pt x="121" y="101"/>
                    </a:lnTo>
                    <a:lnTo>
                      <a:pt x="121" y="100"/>
                    </a:lnTo>
                    <a:lnTo>
                      <a:pt x="122" y="100"/>
                    </a:lnTo>
                    <a:lnTo>
                      <a:pt x="123" y="101"/>
                    </a:lnTo>
                    <a:lnTo>
                      <a:pt x="124" y="101"/>
                    </a:lnTo>
                    <a:lnTo>
                      <a:pt x="123" y="102"/>
                    </a:lnTo>
                    <a:lnTo>
                      <a:pt x="124" y="102"/>
                    </a:lnTo>
                    <a:lnTo>
                      <a:pt x="125" y="102"/>
                    </a:lnTo>
                    <a:lnTo>
                      <a:pt x="125" y="101"/>
                    </a:lnTo>
                    <a:lnTo>
                      <a:pt x="126" y="101"/>
                    </a:lnTo>
                    <a:lnTo>
                      <a:pt x="126" y="102"/>
                    </a:lnTo>
                    <a:lnTo>
                      <a:pt x="127" y="102"/>
                    </a:lnTo>
                    <a:lnTo>
                      <a:pt x="128" y="102"/>
                    </a:lnTo>
                    <a:lnTo>
                      <a:pt x="129" y="102"/>
                    </a:lnTo>
                    <a:lnTo>
                      <a:pt x="130" y="102"/>
                    </a:lnTo>
                    <a:lnTo>
                      <a:pt x="130" y="103"/>
                    </a:lnTo>
                    <a:lnTo>
                      <a:pt x="129" y="104"/>
                    </a:lnTo>
                    <a:lnTo>
                      <a:pt x="128" y="106"/>
                    </a:lnTo>
                    <a:lnTo>
                      <a:pt x="128" y="107"/>
                    </a:lnTo>
                    <a:lnTo>
                      <a:pt x="128" y="108"/>
                    </a:lnTo>
                    <a:lnTo>
                      <a:pt x="128" y="109"/>
                    </a:lnTo>
                    <a:lnTo>
                      <a:pt x="128" y="110"/>
                    </a:lnTo>
                    <a:lnTo>
                      <a:pt x="128" y="111"/>
                    </a:lnTo>
                    <a:lnTo>
                      <a:pt x="129" y="112"/>
                    </a:lnTo>
                    <a:lnTo>
                      <a:pt x="130" y="113"/>
                    </a:lnTo>
                    <a:lnTo>
                      <a:pt x="131" y="113"/>
                    </a:lnTo>
                    <a:lnTo>
                      <a:pt x="132" y="113"/>
                    </a:lnTo>
                    <a:lnTo>
                      <a:pt x="133" y="113"/>
                    </a:lnTo>
                    <a:lnTo>
                      <a:pt x="134" y="113"/>
                    </a:lnTo>
                    <a:lnTo>
                      <a:pt x="135" y="113"/>
                    </a:lnTo>
                    <a:lnTo>
                      <a:pt x="135" y="114"/>
                    </a:lnTo>
                    <a:lnTo>
                      <a:pt x="136" y="114"/>
                    </a:lnTo>
                    <a:lnTo>
                      <a:pt x="136" y="113"/>
                    </a:lnTo>
                    <a:lnTo>
                      <a:pt x="137" y="114"/>
                    </a:lnTo>
                    <a:lnTo>
                      <a:pt x="138" y="114"/>
                    </a:lnTo>
                    <a:lnTo>
                      <a:pt x="139" y="115"/>
                    </a:lnTo>
                    <a:lnTo>
                      <a:pt x="140" y="116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9"/>
                    </a:lnTo>
                    <a:lnTo>
                      <a:pt x="141" y="121"/>
                    </a:lnTo>
                    <a:lnTo>
                      <a:pt x="140" y="121"/>
                    </a:lnTo>
                    <a:lnTo>
                      <a:pt x="140" y="122"/>
                    </a:lnTo>
                    <a:lnTo>
                      <a:pt x="141" y="123"/>
                    </a:lnTo>
                    <a:lnTo>
                      <a:pt x="142" y="123"/>
                    </a:lnTo>
                    <a:lnTo>
                      <a:pt x="143" y="124"/>
                    </a:lnTo>
                    <a:lnTo>
                      <a:pt x="144" y="124"/>
                    </a:lnTo>
                    <a:lnTo>
                      <a:pt x="144" y="125"/>
                    </a:lnTo>
                    <a:lnTo>
                      <a:pt x="145" y="125"/>
                    </a:lnTo>
                    <a:lnTo>
                      <a:pt x="145" y="126"/>
                    </a:lnTo>
                    <a:lnTo>
                      <a:pt x="146" y="127"/>
                    </a:lnTo>
                    <a:lnTo>
                      <a:pt x="147" y="128"/>
                    </a:lnTo>
                    <a:lnTo>
                      <a:pt x="148" y="128"/>
                    </a:lnTo>
                    <a:lnTo>
                      <a:pt x="149" y="128"/>
                    </a:lnTo>
                    <a:lnTo>
                      <a:pt x="150" y="128"/>
                    </a:lnTo>
                    <a:lnTo>
                      <a:pt x="150" y="127"/>
                    </a:lnTo>
                    <a:lnTo>
                      <a:pt x="151" y="127"/>
                    </a:lnTo>
                    <a:lnTo>
                      <a:pt x="152" y="126"/>
                    </a:lnTo>
                    <a:lnTo>
                      <a:pt x="152" y="125"/>
                    </a:lnTo>
                    <a:lnTo>
                      <a:pt x="153" y="125"/>
                    </a:lnTo>
                    <a:lnTo>
                      <a:pt x="153" y="124"/>
                    </a:lnTo>
                    <a:lnTo>
                      <a:pt x="153" y="123"/>
                    </a:lnTo>
                    <a:lnTo>
                      <a:pt x="154" y="123"/>
                    </a:lnTo>
                    <a:lnTo>
                      <a:pt x="155" y="123"/>
                    </a:lnTo>
                    <a:lnTo>
                      <a:pt x="155" y="122"/>
                    </a:lnTo>
                    <a:lnTo>
                      <a:pt x="156" y="121"/>
                    </a:lnTo>
                    <a:lnTo>
                      <a:pt x="158" y="120"/>
                    </a:lnTo>
                    <a:lnTo>
                      <a:pt x="158" y="119"/>
                    </a:lnTo>
                    <a:lnTo>
                      <a:pt x="159" y="119"/>
                    </a:lnTo>
                    <a:lnTo>
                      <a:pt x="159" y="118"/>
                    </a:lnTo>
                    <a:lnTo>
                      <a:pt x="160" y="118"/>
                    </a:lnTo>
                    <a:lnTo>
                      <a:pt x="160" y="119"/>
                    </a:lnTo>
                    <a:lnTo>
                      <a:pt x="161" y="119"/>
                    </a:lnTo>
                    <a:lnTo>
                      <a:pt x="162" y="119"/>
                    </a:lnTo>
                    <a:lnTo>
                      <a:pt x="163" y="120"/>
                    </a:lnTo>
                    <a:lnTo>
                      <a:pt x="163" y="121"/>
                    </a:lnTo>
                    <a:lnTo>
                      <a:pt x="164" y="121"/>
                    </a:lnTo>
                    <a:lnTo>
                      <a:pt x="165" y="122"/>
                    </a:lnTo>
                    <a:lnTo>
                      <a:pt x="166" y="123"/>
                    </a:lnTo>
                    <a:lnTo>
                      <a:pt x="167" y="123"/>
                    </a:lnTo>
                    <a:lnTo>
                      <a:pt x="167" y="122"/>
                    </a:lnTo>
                    <a:lnTo>
                      <a:pt x="167" y="121"/>
                    </a:lnTo>
                    <a:lnTo>
                      <a:pt x="168" y="120"/>
                    </a:lnTo>
                    <a:lnTo>
                      <a:pt x="167" y="119"/>
                    </a:lnTo>
                    <a:lnTo>
                      <a:pt x="167" y="118"/>
                    </a:lnTo>
                    <a:lnTo>
                      <a:pt x="167" y="117"/>
                    </a:lnTo>
                    <a:lnTo>
                      <a:pt x="167" y="116"/>
                    </a:lnTo>
                    <a:lnTo>
                      <a:pt x="167" y="115"/>
                    </a:lnTo>
                    <a:lnTo>
                      <a:pt x="167" y="114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0"/>
                    </a:lnTo>
                    <a:lnTo>
                      <a:pt x="165" y="110"/>
                    </a:lnTo>
                    <a:lnTo>
                      <a:pt x="166" y="109"/>
                    </a:lnTo>
                    <a:lnTo>
                      <a:pt x="165" y="109"/>
                    </a:lnTo>
                    <a:lnTo>
                      <a:pt x="166" y="109"/>
                    </a:lnTo>
                    <a:lnTo>
                      <a:pt x="165" y="109"/>
                    </a:lnTo>
                    <a:lnTo>
                      <a:pt x="165" y="108"/>
                    </a:lnTo>
                    <a:lnTo>
                      <a:pt x="164" y="108"/>
                    </a:lnTo>
                    <a:lnTo>
                      <a:pt x="164" y="107"/>
                    </a:lnTo>
                    <a:lnTo>
                      <a:pt x="163" y="106"/>
                    </a:lnTo>
                    <a:lnTo>
                      <a:pt x="163" y="105"/>
                    </a:lnTo>
                    <a:lnTo>
                      <a:pt x="163" y="104"/>
                    </a:lnTo>
                    <a:lnTo>
                      <a:pt x="163" y="103"/>
                    </a:lnTo>
                    <a:lnTo>
                      <a:pt x="164" y="103"/>
                    </a:lnTo>
                    <a:lnTo>
                      <a:pt x="165" y="103"/>
                    </a:lnTo>
                    <a:lnTo>
                      <a:pt x="165" y="102"/>
                    </a:lnTo>
                    <a:lnTo>
                      <a:pt x="166" y="101"/>
                    </a:lnTo>
                    <a:lnTo>
                      <a:pt x="166" y="100"/>
                    </a:lnTo>
                    <a:lnTo>
                      <a:pt x="167" y="100"/>
                    </a:lnTo>
                    <a:lnTo>
                      <a:pt x="166" y="100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7"/>
                    </a:lnTo>
                    <a:lnTo>
                      <a:pt x="166" y="96"/>
                    </a:lnTo>
                    <a:lnTo>
                      <a:pt x="166" y="95"/>
                    </a:lnTo>
                    <a:lnTo>
                      <a:pt x="167" y="95"/>
                    </a:lnTo>
                    <a:lnTo>
                      <a:pt x="168" y="95"/>
                    </a:lnTo>
                    <a:lnTo>
                      <a:pt x="169" y="95"/>
                    </a:lnTo>
                    <a:lnTo>
                      <a:pt x="170" y="96"/>
                    </a:lnTo>
                    <a:lnTo>
                      <a:pt x="171" y="96"/>
                    </a:lnTo>
                    <a:lnTo>
                      <a:pt x="172" y="95"/>
                    </a:lnTo>
                    <a:lnTo>
                      <a:pt x="173" y="95"/>
                    </a:lnTo>
                    <a:lnTo>
                      <a:pt x="174" y="95"/>
                    </a:lnTo>
                    <a:lnTo>
                      <a:pt x="174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9" y="95"/>
                    </a:lnTo>
                    <a:lnTo>
                      <a:pt x="179" y="96"/>
                    </a:lnTo>
                    <a:lnTo>
                      <a:pt x="180" y="96"/>
                    </a:lnTo>
                    <a:lnTo>
                      <a:pt x="180" y="97"/>
                    </a:lnTo>
                    <a:lnTo>
                      <a:pt x="181" y="97"/>
                    </a:lnTo>
                    <a:lnTo>
                      <a:pt x="182" y="96"/>
                    </a:lnTo>
                    <a:lnTo>
                      <a:pt x="181" y="96"/>
                    </a:lnTo>
                    <a:lnTo>
                      <a:pt x="181" y="95"/>
                    </a:lnTo>
                    <a:lnTo>
                      <a:pt x="182" y="95"/>
                    </a:lnTo>
                    <a:lnTo>
                      <a:pt x="182" y="94"/>
                    </a:lnTo>
                    <a:lnTo>
                      <a:pt x="183" y="95"/>
                    </a:lnTo>
                    <a:lnTo>
                      <a:pt x="183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3" y="93"/>
                    </a:lnTo>
                    <a:lnTo>
                      <a:pt x="183" y="92"/>
                    </a:lnTo>
                    <a:lnTo>
                      <a:pt x="182" y="92"/>
                    </a:lnTo>
                    <a:lnTo>
                      <a:pt x="181" y="92"/>
                    </a:lnTo>
                    <a:lnTo>
                      <a:pt x="182" y="92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3" y="89"/>
                    </a:lnTo>
                    <a:lnTo>
                      <a:pt x="184" y="89"/>
                    </a:lnTo>
                    <a:lnTo>
                      <a:pt x="184" y="88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5" y="88"/>
                    </a:lnTo>
                    <a:lnTo>
                      <a:pt x="186" y="88"/>
                    </a:lnTo>
                    <a:lnTo>
                      <a:pt x="185" y="87"/>
                    </a:lnTo>
                    <a:lnTo>
                      <a:pt x="186" y="87"/>
                    </a:lnTo>
                    <a:lnTo>
                      <a:pt x="187" y="87"/>
                    </a:lnTo>
                    <a:lnTo>
                      <a:pt x="187" y="88"/>
                    </a:lnTo>
                    <a:lnTo>
                      <a:pt x="188" y="88"/>
                    </a:lnTo>
                    <a:lnTo>
                      <a:pt x="188" y="87"/>
                    </a:lnTo>
                    <a:lnTo>
                      <a:pt x="189" y="87"/>
                    </a:lnTo>
                    <a:lnTo>
                      <a:pt x="189" y="86"/>
                    </a:lnTo>
                    <a:lnTo>
                      <a:pt x="190" y="86"/>
                    </a:lnTo>
                    <a:lnTo>
                      <a:pt x="189" y="85"/>
                    </a:lnTo>
                    <a:lnTo>
                      <a:pt x="188" y="85"/>
                    </a:lnTo>
                    <a:lnTo>
                      <a:pt x="189" y="85"/>
                    </a:lnTo>
                    <a:lnTo>
                      <a:pt x="189" y="84"/>
                    </a:lnTo>
                    <a:lnTo>
                      <a:pt x="190" y="84"/>
                    </a:lnTo>
                    <a:lnTo>
                      <a:pt x="190" y="85"/>
                    </a:lnTo>
                    <a:lnTo>
                      <a:pt x="190" y="84"/>
                    </a:lnTo>
                    <a:lnTo>
                      <a:pt x="191" y="84"/>
                    </a:lnTo>
                    <a:lnTo>
                      <a:pt x="192" y="84"/>
                    </a:lnTo>
                    <a:lnTo>
                      <a:pt x="193" y="84"/>
                    </a:lnTo>
                    <a:lnTo>
                      <a:pt x="194" y="84"/>
                    </a:lnTo>
                    <a:lnTo>
                      <a:pt x="195" y="84"/>
                    </a:lnTo>
                    <a:lnTo>
                      <a:pt x="195" y="85"/>
                    </a:lnTo>
                    <a:lnTo>
                      <a:pt x="196" y="85"/>
                    </a:lnTo>
                    <a:lnTo>
                      <a:pt x="197" y="85"/>
                    </a:lnTo>
                    <a:lnTo>
                      <a:pt x="198" y="85"/>
                    </a:lnTo>
                    <a:lnTo>
                      <a:pt x="198" y="86"/>
                    </a:lnTo>
                    <a:lnTo>
                      <a:pt x="199" y="87"/>
                    </a:lnTo>
                    <a:lnTo>
                      <a:pt x="200" y="87"/>
                    </a:lnTo>
                    <a:lnTo>
                      <a:pt x="201" y="87"/>
                    </a:lnTo>
                    <a:lnTo>
                      <a:pt x="202" y="87"/>
                    </a:lnTo>
                    <a:lnTo>
                      <a:pt x="203" y="87"/>
                    </a:lnTo>
                    <a:lnTo>
                      <a:pt x="204" y="88"/>
                    </a:lnTo>
                    <a:lnTo>
                      <a:pt x="205" y="88"/>
                    </a:lnTo>
                    <a:lnTo>
                      <a:pt x="206" y="88"/>
                    </a:lnTo>
                    <a:lnTo>
                      <a:pt x="206" y="89"/>
                    </a:lnTo>
                    <a:lnTo>
                      <a:pt x="207" y="89"/>
                    </a:lnTo>
                    <a:lnTo>
                      <a:pt x="208" y="89"/>
                    </a:lnTo>
                    <a:lnTo>
                      <a:pt x="209" y="89"/>
                    </a:lnTo>
                    <a:lnTo>
                      <a:pt x="210" y="89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3" y="91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5" y="92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1"/>
                    </a:lnTo>
                    <a:lnTo>
                      <a:pt x="217" y="90"/>
                    </a:lnTo>
                    <a:lnTo>
                      <a:pt x="217" y="89"/>
                    </a:lnTo>
                    <a:lnTo>
                      <a:pt x="218" y="89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0" y="88"/>
                    </a:lnTo>
                    <a:lnTo>
                      <a:pt x="220" y="87"/>
                    </a:lnTo>
                    <a:lnTo>
                      <a:pt x="220" y="86"/>
                    </a:lnTo>
                    <a:lnTo>
                      <a:pt x="221" y="86"/>
                    </a:lnTo>
                    <a:lnTo>
                      <a:pt x="221" y="85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4" y="86"/>
                    </a:lnTo>
                    <a:lnTo>
                      <a:pt x="225" y="86"/>
                    </a:lnTo>
                    <a:lnTo>
                      <a:pt x="225" y="85"/>
                    </a:lnTo>
                    <a:lnTo>
                      <a:pt x="226" y="85"/>
                    </a:lnTo>
                    <a:lnTo>
                      <a:pt x="227" y="84"/>
                    </a:lnTo>
                    <a:lnTo>
                      <a:pt x="228" y="84"/>
                    </a:lnTo>
                    <a:lnTo>
                      <a:pt x="227" y="84"/>
                    </a:lnTo>
                    <a:lnTo>
                      <a:pt x="228" y="85"/>
                    </a:lnTo>
                    <a:lnTo>
                      <a:pt x="228" y="86"/>
                    </a:lnTo>
                    <a:lnTo>
                      <a:pt x="229" y="87"/>
                    </a:lnTo>
                    <a:lnTo>
                      <a:pt x="230" y="88"/>
                    </a:lnTo>
                    <a:lnTo>
                      <a:pt x="230" y="89"/>
                    </a:lnTo>
                    <a:lnTo>
                      <a:pt x="231" y="89"/>
                    </a:lnTo>
                    <a:lnTo>
                      <a:pt x="232" y="89"/>
                    </a:lnTo>
                    <a:lnTo>
                      <a:pt x="232" y="88"/>
                    </a:lnTo>
                    <a:lnTo>
                      <a:pt x="232" y="87"/>
                    </a:lnTo>
                    <a:lnTo>
                      <a:pt x="232" y="86"/>
                    </a:lnTo>
                    <a:lnTo>
                      <a:pt x="233" y="86"/>
                    </a:lnTo>
                    <a:lnTo>
                      <a:pt x="233" y="85"/>
                    </a:lnTo>
                    <a:lnTo>
                      <a:pt x="234" y="86"/>
                    </a:lnTo>
                    <a:lnTo>
                      <a:pt x="234" y="85"/>
                    </a:lnTo>
                    <a:lnTo>
                      <a:pt x="235" y="86"/>
                    </a:lnTo>
                    <a:lnTo>
                      <a:pt x="236" y="86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6" y="85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8" y="84"/>
                    </a:lnTo>
                    <a:lnTo>
                      <a:pt x="238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1" y="84"/>
                    </a:lnTo>
                    <a:lnTo>
                      <a:pt x="241" y="83"/>
                    </a:lnTo>
                    <a:lnTo>
                      <a:pt x="240" y="82"/>
                    </a:lnTo>
                    <a:lnTo>
                      <a:pt x="241" y="82"/>
                    </a:lnTo>
                    <a:lnTo>
                      <a:pt x="242" y="81"/>
                    </a:lnTo>
                    <a:lnTo>
                      <a:pt x="241" y="81"/>
                    </a:lnTo>
                    <a:lnTo>
                      <a:pt x="242" y="81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4" y="80"/>
                    </a:lnTo>
                    <a:lnTo>
                      <a:pt x="245" y="80"/>
                    </a:lnTo>
                    <a:lnTo>
                      <a:pt x="245" y="79"/>
                    </a:lnTo>
                    <a:lnTo>
                      <a:pt x="244" y="79"/>
                    </a:lnTo>
                    <a:lnTo>
                      <a:pt x="244" y="78"/>
                    </a:lnTo>
                    <a:lnTo>
                      <a:pt x="245" y="78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7" y="77"/>
                    </a:lnTo>
                    <a:lnTo>
                      <a:pt x="248" y="77"/>
                    </a:lnTo>
                    <a:lnTo>
                      <a:pt x="248" y="78"/>
                    </a:lnTo>
                    <a:lnTo>
                      <a:pt x="247" y="78"/>
                    </a:lnTo>
                    <a:lnTo>
                      <a:pt x="248" y="78"/>
                    </a:lnTo>
                    <a:lnTo>
                      <a:pt x="248" y="79"/>
                    </a:lnTo>
                    <a:lnTo>
                      <a:pt x="249" y="79"/>
                    </a:lnTo>
                    <a:lnTo>
                      <a:pt x="249" y="78"/>
                    </a:lnTo>
                    <a:lnTo>
                      <a:pt x="250" y="78"/>
                    </a:lnTo>
                    <a:lnTo>
                      <a:pt x="251" y="78"/>
                    </a:lnTo>
                    <a:lnTo>
                      <a:pt x="252" y="78"/>
                    </a:lnTo>
                    <a:lnTo>
                      <a:pt x="252" y="77"/>
                    </a:lnTo>
                    <a:lnTo>
                      <a:pt x="253" y="77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79"/>
                    </a:lnTo>
                    <a:lnTo>
                      <a:pt x="255" y="79"/>
                    </a:lnTo>
                    <a:lnTo>
                      <a:pt x="256" y="78"/>
                    </a:lnTo>
                    <a:lnTo>
                      <a:pt x="257" y="78"/>
                    </a:lnTo>
                    <a:lnTo>
                      <a:pt x="257" y="77"/>
                    </a:lnTo>
                    <a:lnTo>
                      <a:pt x="258" y="78"/>
                    </a:lnTo>
                    <a:lnTo>
                      <a:pt x="259" y="79"/>
                    </a:lnTo>
                    <a:lnTo>
                      <a:pt x="259" y="78"/>
                    </a:lnTo>
                    <a:lnTo>
                      <a:pt x="260" y="79"/>
                    </a:lnTo>
                    <a:lnTo>
                      <a:pt x="260" y="78"/>
                    </a:lnTo>
                    <a:lnTo>
                      <a:pt x="261" y="78"/>
                    </a:lnTo>
                    <a:lnTo>
                      <a:pt x="262" y="78"/>
                    </a:lnTo>
                    <a:lnTo>
                      <a:pt x="262" y="77"/>
                    </a:lnTo>
                    <a:lnTo>
                      <a:pt x="263" y="77"/>
                    </a:lnTo>
                    <a:lnTo>
                      <a:pt x="263" y="76"/>
                    </a:lnTo>
                    <a:lnTo>
                      <a:pt x="264" y="75"/>
                    </a:lnTo>
                    <a:lnTo>
                      <a:pt x="264" y="74"/>
                    </a:lnTo>
                    <a:lnTo>
                      <a:pt x="265" y="74"/>
                    </a:lnTo>
                    <a:lnTo>
                      <a:pt x="265" y="73"/>
                    </a:lnTo>
                    <a:lnTo>
                      <a:pt x="264" y="72"/>
                    </a:lnTo>
                    <a:lnTo>
                      <a:pt x="264" y="71"/>
                    </a:lnTo>
                    <a:lnTo>
                      <a:pt x="265" y="71"/>
                    </a:lnTo>
                    <a:lnTo>
                      <a:pt x="265" y="70"/>
                    </a:lnTo>
                    <a:lnTo>
                      <a:pt x="264" y="70"/>
                    </a:lnTo>
                    <a:lnTo>
                      <a:pt x="264" y="69"/>
                    </a:lnTo>
                    <a:lnTo>
                      <a:pt x="264" y="68"/>
                    </a:lnTo>
                    <a:lnTo>
                      <a:pt x="265" y="67"/>
                    </a:lnTo>
                    <a:lnTo>
                      <a:pt x="264" y="67"/>
                    </a:lnTo>
                    <a:lnTo>
                      <a:pt x="265" y="67"/>
                    </a:lnTo>
                    <a:lnTo>
                      <a:pt x="265" y="66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7" y="65"/>
                    </a:lnTo>
                    <a:lnTo>
                      <a:pt x="268" y="65"/>
                    </a:lnTo>
                    <a:lnTo>
                      <a:pt x="269" y="65"/>
                    </a:lnTo>
                    <a:lnTo>
                      <a:pt x="269" y="64"/>
                    </a:lnTo>
                    <a:lnTo>
                      <a:pt x="270" y="64"/>
                    </a:lnTo>
                    <a:lnTo>
                      <a:pt x="271" y="64"/>
                    </a:lnTo>
                    <a:lnTo>
                      <a:pt x="271" y="65"/>
                    </a:lnTo>
                    <a:lnTo>
                      <a:pt x="272" y="65"/>
                    </a:lnTo>
                    <a:lnTo>
                      <a:pt x="272" y="64"/>
                    </a:lnTo>
                    <a:lnTo>
                      <a:pt x="273" y="64"/>
                    </a:lnTo>
                    <a:lnTo>
                      <a:pt x="274" y="65"/>
                    </a:lnTo>
                    <a:lnTo>
                      <a:pt x="275" y="65"/>
                    </a:lnTo>
                    <a:lnTo>
                      <a:pt x="276" y="65"/>
                    </a:lnTo>
                    <a:lnTo>
                      <a:pt x="276" y="64"/>
                    </a:lnTo>
                    <a:lnTo>
                      <a:pt x="276" y="65"/>
                    </a:lnTo>
                    <a:lnTo>
                      <a:pt x="277" y="65"/>
                    </a:lnTo>
                    <a:lnTo>
                      <a:pt x="278" y="65"/>
                    </a:lnTo>
                    <a:lnTo>
                      <a:pt x="279" y="65"/>
                    </a:lnTo>
                    <a:lnTo>
                      <a:pt x="279" y="64"/>
                    </a:lnTo>
                    <a:lnTo>
                      <a:pt x="280" y="64"/>
                    </a:lnTo>
                    <a:lnTo>
                      <a:pt x="280" y="63"/>
                    </a:lnTo>
                    <a:lnTo>
                      <a:pt x="281" y="63"/>
                    </a:lnTo>
                    <a:lnTo>
                      <a:pt x="281" y="62"/>
                    </a:lnTo>
                    <a:lnTo>
                      <a:pt x="282" y="62"/>
                    </a:lnTo>
                    <a:lnTo>
                      <a:pt x="283" y="62"/>
                    </a:lnTo>
                    <a:lnTo>
                      <a:pt x="284" y="62"/>
                    </a:lnTo>
                    <a:lnTo>
                      <a:pt x="284" y="61"/>
                    </a:lnTo>
                    <a:lnTo>
                      <a:pt x="283" y="61"/>
                    </a:lnTo>
                    <a:lnTo>
                      <a:pt x="282" y="60"/>
                    </a:lnTo>
                    <a:lnTo>
                      <a:pt x="282" y="59"/>
                    </a:lnTo>
                    <a:lnTo>
                      <a:pt x="281" y="59"/>
                    </a:lnTo>
                    <a:lnTo>
                      <a:pt x="280" y="59"/>
                    </a:lnTo>
                    <a:lnTo>
                      <a:pt x="280" y="58"/>
                    </a:lnTo>
                    <a:lnTo>
                      <a:pt x="280" y="57"/>
                    </a:lnTo>
                    <a:lnTo>
                      <a:pt x="280" y="56"/>
                    </a:lnTo>
                    <a:lnTo>
                      <a:pt x="281" y="56"/>
                    </a:lnTo>
                    <a:lnTo>
                      <a:pt x="282" y="56"/>
                    </a:lnTo>
                    <a:lnTo>
                      <a:pt x="283" y="56"/>
                    </a:lnTo>
                    <a:lnTo>
                      <a:pt x="284" y="57"/>
                    </a:lnTo>
                    <a:lnTo>
                      <a:pt x="284" y="56"/>
                    </a:lnTo>
                    <a:lnTo>
                      <a:pt x="285" y="56"/>
                    </a:lnTo>
                    <a:lnTo>
                      <a:pt x="286" y="57"/>
                    </a:lnTo>
                    <a:lnTo>
                      <a:pt x="287" y="57"/>
                    </a:lnTo>
                    <a:lnTo>
                      <a:pt x="288" y="57"/>
                    </a:lnTo>
                    <a:lnTo>
                      <a:pt x="289" y="57"/>
                    </a:lnTo>
                    <a:lnTo>
                      <a:pt x="288" y="57"/>
                    </a:lnTo>
                    <a:lnTo>
                      <a:pt x="288" y="56"/>
                    </a:lnTo>
                    <a:lnTo>
                      <a:pt x="289" y="56"/>
                    </a:lnTo>
                    <a:lnTo>
                      <a:pt x="289" y="57"/>
                    </a:lnTo>
                    <a:lnTo>
                      <a:pt x="290" y="58"/>
                    </a:lnTo>
                    <a:lnTo>
                      <a:pt x="290" y="57"/>
                    </a:lnTo>
                    <a:lnTo>
                      <a:pt x="291" y="57"/>
                    </a:lnTo>
                    <a:lnTo>
                      <a:pt x="291" y="58"/>
                    </a:lnTo>
                    <a:lnTo>
                      <a:pt x="292" y="58"/>
                    </a:lnTo>
                    <a:lnTo>
                      <a:pt x="292" y="59"/>
                    </a:lnTo>
                    <a:lnTo>
                      <a:pt x="293" y="59"/>
                    </a:lnTo>
                    <a:lnTo>
                      <a:pt x="294" y="59"/>
                    </a:lnTo>
                    <a:lnTo>
                      <a:pt x="294" y="60"/>
                    </a:lnTo>
                    <a:lnTo>
                      <a:pt x="295" y="60"/>
                    </a:lnTo>
                    <a:lnTo>
                      <a:pt x="295" y="59"/>
                    </a:lnTo>
                    <a:lnTo>
                      <a:pt x="296" y="59"/>
                    </a:lnTo>
                    <a:lnTo>
                      <a:pt x="297" y="59"/>
                    </a:lnTo>
                    <a:lnTo>
                      <a:pt x="297" y="58"/>
                    </a:lnTo>
                    <a:lnTo>
                      <a:pt x="298" y="58"/>
                    </a:lnTo>
                    <a:lnTo>
                      <a:pt x="298" y="57"/>
                    </a:lnTo>
                    <a:lnTo>
                      <a:pt x="299" y="57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3" y="57"/>
                    </a:lnTo>
                    <a:lnTo>
                      <a:pt x="304" y="57"/>
                    </a:lnTo>
                    <a:lnTo>
                      <a:pt x="305" y="58"/>
                    </a:lnTo>
                    <a:lnTo>
                      <a:pt x="305" y="57"/>
                    </a:lnTo>
                    <a:lnTo>
                      <a:pt x="306" y="57"/>
                    </a:lnTo>
                    <a:lnTo>
                      <a:pt x="306" y="58"/>
                    </a:lnTo>
                    <a:lnTo>
                      <a:pt x="306" y="57"/>
                    </a:lnTo>
                    <a:lnTo>
                      <a:pt x="307" y="57"/>
                    </a:lnTo>
                    <a:lnTo>
                      <a:pt x="307" y="56"/>
                    </a:lnTo>
                    <a:lnTo>
                      <a:pt x="309" y="56"/>
                    </a:lnTo>
                    <a:lnTo>
                      <a:pt x="309" y="55"/>
                    </a:lnTo>
                    <a:lnTo>
                      <a:pt x="310" y="54"/>
                    </a:lnTo>
                    <a:lnTo>
                      <a:pt x="310" y="53"/>
                    </a:lnTo>
                    <a:lnTo>
                      <a:pt x="309" y="53"/>
                    </a:lnTo>
                    <a:lnTo>
                      <a:pt x="309" y="52"/>
                    </a:lnTo>
                    <a:lnTo>
                      <a:pt x="310" y="53"/>
                    </a:lnTo>
                    <a:lnTo>
                      <a:pt x="311" y="53"/>
                    </a:lnTo>
                    <a:lnTo>
                      <a:pt x="311" y="52"/>
                    </a:lnTo>
                    <a:lnTo>
                      <a:pt x="311" y="51"/>
                    </a:lnTo>
                    <a:lnTo>
                      <a:pt x="311" y="50"/>
                    </a:lnTo>
                    <a:lnTo>
                      <a:pt x="311" y="49"/>
                    </a:lnTo>
                    <a:lnTo>
                      <a:pt x="310" y="48"/>
                    </a:lnTo>
                    <a:lnTo>
                      <a:pt x="310" y="47"/>
                    </a:lnTo>
                    <a:lnTo>
                      <a:pt x="311" y="47"/>
                    </a:lnTo>
                    <a:lnTo>
                      <a:pt x="312" y="47"/>
                    </a:lnTo>
                    <a:lnTo>
                      <a:pt x="312" y="46"/>
                    </a:lnTo>
                    <a:lnTo>
                      <a:pt x="313" y="46"/>
                    </a:lnTo>
                    <a:lnTo>
                      <a:pt x="313" y="45"/>
                    </a:lnTo>
                    <a:lnTo>
                      <a:pt x="313" y="44"/>
                    </a:lnTo>
                    <a:lnTo>
                      <a:pt x="313" y="43"/>
                    </a:lnTo>
                    <a:lnTo>
                      <a:pt x="314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6" y="43"/>
                    </a:lnTo>
                    <a:lnTo>
                      <a:pt x="317" y="43"/>
                    </a:lnTo>
                    <a:lnTo>
                      <a:pt x="318" y="43"/>
                    </a:lnTo>
                    <a:lnTo>
                      <a:pt x="319" y="42"/>
                    </a:lnTo>
                    <a:lnTo>
                      <a:pt x="320" y="42"/>
                    </a:lnTo>
                    <a:lnTo>
                      <a:pt x="321" y="41"/>
                    </a:lnTo>
                    <a:lnTo>
                      <a:pt x="321" y="40"/>
                    </a:lnTo>
                    <a:lnTo>
                      <a:pt x="322" y="40"/>
                    </a:lnTo>
                    <a:lnTo>
                      <a:pt x="323" y="40"/>
                    </a:lnTo>
                    <a:lnTo>
                      <a:pt x="323" y="39"/>
                    </a:lnTo>
                    <a:lnTo>
                      <a:pt x="324" y="39"/>
                    </a:lnTo>
                    <a:lnTo>
                      <a:pt x="325" y="39"/>
                    </a:lnTo>
                    <a:lnTo>
                      <a:pt x="326" y="39"/>
                    </a:lnTo>
                    <a:lnTo>
                      <a:pt x="327" y="38"/>
                    </a:lnTo>
                    <a:lnTo>
                      <a:pt x="328" y="38"/>
                    </a:lnTo>
                    <a:lnTo>
                      <a:pt x="328" y="37"/>
                    </a:lnTo>
                    <a:lnTo>
                      <a:pt x="329" y="36"/>
                    </a:lnTo>
                    <a:lnTo>
                      <a:pt x="330" y="35"/>
                    </a:lnTo>
                    <a:lnTo>
                      <a:pt x="331" y="34"/>
                    </a:lnTo>
                    <a:lnTo>
                      <a:pt x="332" y="34"/>
                    </a:lnTo>
                    <a:lnTo>
                      <a:pt x="332" y="33"/>
                    </a:lnTo>
                    <a:lnTo>
                      <a:pt x="333" y="33"/>
                    </a:lnTo>
                    <a:lnTo>
                      <a:pt x="333" y="32"/>
                    </a:lnTo>
                    <a:lnTo>
                      <a:pt x="334" y="31"/>
                    </a:lnTo>
                    <a:lnTo>
                      <a:pt x="334" y="30"/>
                    </a:lnTo>
                    <a:lnTo>
                      <a:pt x="334" y="29"/>
                    </a:lnTo>
                    <a:lnTo>
                      <a:pt x="335" y="29"/>
                    </a:lnTo>
                    <a:lnTo>
                      <a:pt x="336" y="29"/>
                    </a:lnTo>
                    <a:lnTo>
                      <a:pt x="336" y="28"/>
                    </a:lnTo>
                    <a:lnTo>
                      <a:pt x="337" y="27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5"/>
                    </a:lnTo>
                    <a:lnTo>
                      <a:pt x="339" y="24"/>
                    </a:lnTo>
                    <a:lnTo>
                      <a:pt x="339" y="23"/>
                    </a:lnTo>
                    <a:lnTo>
                      <a:pt x="339" y="22"/>
                    </a:lnTo>
                    <a:lnTo>
                      <a:pt x="338" y="21"/>
                    </a:lnTo>
                    <a:lnTo>
                      <a:pt x="338" y="20"/>
                    </a:lnTo>
                    <a:lnTo>
                      <a:pt x="337" y="20"/>
                    </a:lnTo>
                    <a:lnTo>
                      <a:pt x="337" y="19"/>
                    </a:lnTo>
                    <a:lnTo>
                      <a:pt x="336" y="19"/>
                    </a:lnTo>
                    <a:lnTo>
                      <a:pt x="336" y="18"/>
                    </a:lnTo>
                    <a:lnTo>
                      <a:pt x="336" y="17"/>
                    </a:lnTo>
                    <a:lnTo>
                      <a:pt x="335" y="17"/>
                    </a:lnTo>
                    <a:lnTo>
                      <a:pt x="334" y="16"/>
                    </a:lnTo>
                    <a:lnTo>
                      <a:pt x="335" y="15"/>
                    </a:lnTo>
                    <a:lnTo>
                      <a:pt x="334" y="15"/>
                    </a:lnTo>
                    <a:lnTo>
                      <a:pt x="335" y="14"/>
                    </a:lnTo>
                    <a:lnTo>
                      <a:pt x="334" y="14"/>
                    </a:lnTo>
                    <a:lnTo>
                      <a:pt x="334" y="13"/>
                    </a:lnTo>
                    <a:lnTo>
                      <a:pt x="335" y="12"/>
                    </a:lnTo>
                    <a:lnTo>
                      <a:pt x="334" y="12"/>
                    </a:lnTo>
                    <a:lnTo>
                      <a:pt x="334" y="11"/>
                    </a:lnTo>
                    <a:lnTo>
                      <a:pt x="333" y="11"/>
                    </a:lnTo>
                    <a:lnTo>
                      <a:pt x="334" y="10"/>
                    </a:lnTo>
                    <a:lnTo>
                      <a:pt x="334" y="9"/>
                    </a:lnTo>
                    <a:lnTo>
                      <a:pt x="333" y="8"/>
                    </a:lnTo>
                    <a:lnTo>
                      <a:pt x="332" y="8"/>
                    </a:lnTo>
                    <a:lnTo>
                      <a:pt x="333" y="8"/>
                    </a:lnTo>
                    <a:lnTo>
                      <a:pt x="332" y="7"/>
                    </a:lnTo>
                    <a:lnTo>
                      <a:pt x="331" y="7"/>
                    </a:lnTo>
                    <a:lnTo>
                      <a:pt x="331" y="6"/>
                    </a:lnTo>
                    <a:lnTo>
                      <a:pt x="330" y="6"/>
                    </a:lnTo>
                    <a:lnTo>
                      <a:pt x="329" y="6"/>
                    </a:lnTo>
                    <a:lnTo>
                      <a:pt x="328" y="6"/>
                    </a:lnTo>
                    <a:lnTo>
                      <a:pt x="328" y="5"/>
                    </a:lnTo>
                    <a:lnTo>
                      <a:pt x="327" y="6"/>
                    </a:lnTo>
                    <a:lnTo>
                      <a:pt x="327" y="5"/>
                    </a:lnTo>
                    <a:lnTo>
                      <a:pt x="328" y="5"/>
                    </a:lnTo>
                    <a:lnTo>
                      <a:pt x="328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30" y="3"/>
                    </a:lnTo>
                    <a:lnTo>
                      <a:pt x="332" y="3"/>
                    </a:lnTo>
                    <a:lnTo>
                      <a:pt x="333" y="3"/>
                    </a:lnTo>
                    <a:lnTo>
                      <a:pt x="334" y="3"/>
                    </a:lnTo>
                    <a:lnTo>
                      <a:pt x="335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4"/>
                    </a:lnTo>
                    <a:lnTo>
                      <a:pt x="339" y="4"/>
                    </a:lnTo>
                    <a:lnTo>
                      <a:pt x="339" y="5"/>
                    </a:lnTo>
                    <a:lnTo>
                      <a:pt x="340" y="6"/>
                    </a:lnTo>
                    <a:lnTo>
                      <a:pt x="341" y="6"/>
                    </a:lnTo>
                    <a:lnTo>
                      <a:pt x="342" y="6"/>
                    </a:lnTo>
                    <a:lnTo>
                      <a:pt x="343" y="5"/>
                    </a:lnTo>
                    <a:lnTo>
                      <a:pt x="344" y="5"/>
                    </a:lnTo>
                    <a:lnTo>
                      <a:pt x="345" y="5"/>
                    </a:lnTo>
                    <a:lnTo>
                      <a:pt x="346" y="5"/>
                    </a:lnTo>
                    <a:lnTo>
                      <a:pt x="348" y="5"/>
                    </a:lnTo>
                    <a:lnTo>
                      <a:pt x="349" y="5"/>
                    </a:lnTo>
                    <a:lnTo>
                      <a:pt x="349" y="6"/>
                    </a:lnTo>
                    <a:lnTo>
                      <a:pt x="350" y="5"/>
                    </a:lnTo>
                    <a:lnTo>
                      <a:pt x="350" y="6"/>
                    </a:lnTo>
                    <a:lnTo>
                      <a:pt x="350" y="7"/>
                    </a:lnTo>
                    <a:lnTo>
                      <a:pt x="351" y="7"/>
                    </a:lnTo>
                    <a:lnTo>
                      <a:pt x="352" y="6"/>
                    </a:lnTo>
                    <a:lnTo>
                      <a:pt x="353" y="6"/>
                    </a:lnTo>
                    <a:lnTo>
                      <a:pt x="353" y="5"/>
                    </a:lnTo>
                    <a:lnTo>
                      <a:pt x="353" y="4"/>
                    </a:lnTo>
                    <a:lnTo>
                      <a:pt x="354" y="5"/>
                    </a:lnTo>
                    <a:lnTo>
                      <a:pt x="354" y="4"/>
                    </a:lnTo>
                    <a:lnTo>
                      <a:pt x="355" y="4"/>
                    </a:lnTo>
                    <a:lnTo>
                      <a:pt x="356" y="4"/>
                    </a:lnTo>
                    <a:lnTo>
                      <a:pt x="356" y="5"/>
                    </a:lnTo>
                    <a:lnTo>
                      <a:pt x="357" y="5"/>
                    </a:lnTo>
                    <a:lnTo>
                      <a:pt x="358" y="5"/>
                    </a:lnTo>
                    <a:lnTo>
                      <a:pt x="359" y="5"/>
                    </a:lnTo>
                    <a:lnTo>
                      <a:pt x="360" y="5"/>
                    </a:lnTo>
                    <a:lnTo>
                      <a:pt x="361" y="5"/>
                    </a:lnTo>
                    <a:lnTo>
                      <a:pt x="361" y="4"/>
                    </a:lnTo>
                    <a:lnTo>
                      <a:pt x="362" y="3"/>
                    </a:lnTo>
                    <a:lnTo>
                      <a:pt x="363" y="3"/>
                    </a:lnTo>
                    <a:lnTo>
                      <a:pt x="364" y="3"/>
                    </a:lnTo>
                    <a:lnTo>
                      <a:pt x="364" y="2"/>
                    </a:lnTo>
                    <a:lnTo>
                      <a:pt x="365" y="2"/>
                    </a:lnTo>
                    <a:lnTo>
                      <a:pt x="366" y="2"/>
                    </a:lnTo>
                    <a:lnTo>
                      <a:pt x="367" y="1"/>
                    </a:lnTo>
                    <a:lnTo>
                      <a:pt x="368" y="1"/>
                    </a:lnTo>
                    <a:lnTo>
                      <a:pt x="368" y="0"/>
                    </a:lnTo>
                    <a:lnTo>
                      <a:pt x="369" y="0"/>
                    </a:lnTo>
                    <a:lnTo>
                      <a:pt x="370" y="0"/>
                    </a:lnTo>
                    <a:lnTo>
                      <a:pt x="370" y="1"/>
                    </a:lnTo>
                    <a:lnTo>
                      <a:pt x="371" y="1"/>
                    </a:lnTo>
                    <a:lnTo>
                      <a:pt x="371" y="2"/>
                    </a:lnTo>
                    <a:lnTo>
                      <a:pt x="370" y="2"/>
                    </a:lnTo>
                    <a:lnTo>
                      <a:pt x="371" y="3"/>
                    </a:lnTo>
                    <a:lnTo>
                      <a:pt x="372" y="3"/>
                    </a:lnTo>
                    <a:lnTo>
                      <a:pt x="373" y="3"/>
                    </a:lnTo>
                    <a:lnTo>
                      <a:pt x="375" y="2"/>
                    </a:lnTo>
                    <a:lnTo>
                      <a:pt x="375" y="3"/>
                    </a:lnTo>
                    <a:lnTo>
                      <a:pt x="375" y="4"/>
                    </a:lnTo>
                    <a:lnTo>
                      <a:pt x="376" y="4"/>
                    </a:lnTo>
                    <a:lnTo>
                      <a:pt x="376" y="5"/>
                    </a:lnTo>
                    <a:lnTo>
                      <a:pt x="377" y="5"/>
                    </a:lnTo>
                    <a:lnTo>
                      <a:pt x="377" y="6"/>
                    </a:lnTo>
                    <a:lnTo>
                      <a:pt x="378" y="7"/>
                    </a:lnTo>
                    <a:lnTo>
                      <a:pt x="378" y="8"/>
                    </a:lnTo>
                    <a:lnTo>
                      <a:pt x="378" y="9"/>
                    </a:lnTo>
                    <a:lnTo>
                      <a:pt x="378" y="10"/>
                    </a:lnTo>
                    <a:lnTo>
                      <a:pt x="379" y="10"/>
                    </a:lnTo>
                    <a:lnTo>
                      <a:pt x="380" y="10"/>
                    </a:lnTo>
                    <a:lnTo>
                      <a:pt x="381" y="10"/>
                    </a:lnTo>
                    <a:lnTo>
                      <a:pt x="381" y="11"/>
                    </a:lnTo>
                    <a:lnTo>
                      <a:pt x="381" y="12"/>
                    </a:lnTo>
                    <a:lnTo>
                      <a:pt x="382" y="12"/>
                    </a:lnTo>
                    <a:lnTo>
                      <a:pt x="384" y="13"/>
                    </a:lnTo>
                    <a:lnTo>
                      <a:pt x="384" y="14"/>
                    </a:lnTo>
                    <a:lnTo>
                      <a:pt x="385" y="14"/>
                    </a:lnTo>
                    <a:lnTo>
                      <a:pt x="386" y="14"/>
                    </a:lnTo>
                    <a:lnTo>
                      <a:pt x="386" y="15"/>
                    </a:lnTo>
                    <a:lnTo>
                      <a:pt x="386" y="16"/>
                    </a:lnTo>
                    <a:lnTo>
                      <a:pt x="385" y="16"/>
                    </a:lnTo>
                    <a:lnTo>
                      <a:pt x="386" y="17"/>
                    </a:lnTo>
                    <a:lnTo>
                      <a:pt x="386" y="18"/>
                    </a:lnTo>
                    <a:lnTo>
                      <a:pt x="386" y="19"/>
                    </a:lnTo>
                    <a:lnTo>
                      <a:pt x="386" y="20"/>
                    </a:lnTo>
                    <a:lnTo>
                      <a:pt x="387" y="22"/>
                    </a:lnTo>
                    <a:lnTo>
                      <a:pt x="387" y="23"/>
                    </a:lnTo>
                    <a:lnTo>
                      <a:pt x="386" y="24"/>
                    </a:lnTo>
                    <a:lnTo>
                      <a:pt x="387" y="25"/>
                    </a:lnTo>
                    <a:lnTo>
                      <a:pt x="386" y="25"/>
                    </a:lnTo>
                    <a:lnTo>
                      <a:pt x="386" y="26"/>
                    </a:lnTo>
                    <a:lnTo>
                      <a:pt x="386" y="27"/>
                    </a:lnTo>
                    <a:lnTo>
                      <a:pt x="385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5" y="30"/>
                    </a:lnTo>
                    <a:lnTo>
                      <a:pt x="385" y="31"/>
                    </a:lnTo>
                    <a:lnTo>
                      <a:pt x="385" y="32"/>
                    </a:lnTo>
                    <a:lnTo>
                      <a:pt x="385" y="33"/>
                    </a:lnTo>
                    <a:lnTo>
                      <a:pt x="384" y="33"/>
                    </a:lnTo>
                    <a:lnTo>
                      <a:pt x="383" y="34"/>
                    </a:lnTo>
                    <a:lnTo>
                      <a:pt x="383" y="35"/>
                    </a:lnTo>
                    <a:lnTo>
                      <a:pt x="384" y="35"/>
                    </a:lnTo>
                    <a:lnTo>
                      <a:pt x="383" y="36"/>
                    </a:lnTo>
                    <a:lnTo>
                      <a:pt x="383" y="37"/>
                    </a:lnTo>
                    <a:lnTo>
                      <a:pt x="384" y="38"/>
                    </a:lnTo>
                    <a:lnTo>
                      <a:pt x="383" y="39"/>
                    </a:lnTo>
                    <a:lnTo>
                      <a:pt x="384" y="39"/>
                    </a:lnTo>
                    <a:lnTo>
                      <a:pt x="383" y="40"/>
                    </a:lnTo>
                    <a:lnTo>
                      <a:pt x="384" y="41"/>
                    </a:lnTo>
                    <a:lnTo>
                      <a:pt x="383" y="41"/>
                    </a:lnTo>
                    <a:lnTo>
                      <a:pt x="383" y="42"/>
                    </a:lnTo>
                    <a:lnTo>
                      <a:pt x="383" y="43"/>
                    </a:lnTo>
                    <a:lnTo>
                      <a:pt x="383" y="44"/>
                    </a:lnTo>
                    <a:lnTo>
                      <a:pt x="381" y="45"/>
                    </a:lnTo>
                    <a:lnTo>
                      <a:pt x="381" y="46"/>
                    </a:lnTo>
                    <a:lnTo>
                      <a:pt x="380" y="47"/>
                    </a:lnTo>
                    <a:lnTo>
                      <a:pt x="380" y="48"/>
                    </a:lnTo>
                    <a:lnTo>
                      <a:pt x="380" y="49"/>
                    </a:lnTo>
                    <a:lnTo>
                      <a:pt x="380" y="50"/>
                    </a:lnTo>
                    <a:lnTo>
                      <a:pt x="380" y="51"/>
                    </a:lnTo>
                    <a:lnTo>
                      <a:pt x="379" y="51"/>
                    </a:lnTo>
                    <a:lnTo>
                      <a:pt x="378" y="51"/>
                    </a:lnTo>
                    <a:lnTo>
                      <a:pt x="378" y="52"/>
                    </a:lnTo>
                    <a:lnTo>
                      <a:pt x="377" y="51"/>
                    </a:lnTo>
                    <a:lnTo>
                      <a:pt x="377" y="52"/>
                    </a:lnTo>
                    <a:lnTo>
                      <a:pt x="376" y="51"/>
                    </a:lnTo>
                    <a:lnTo>
                      <a:pt x="376" y="52"/>
                    </a:lnTo>
                    <a:lnTo>
                      <a:pt x="375" y="52"/>
                    </a:lnTo>
                    <a:lnTo>
                      <a:pt x="375" y="53"/>
                    </a:lnTo>
                    <a:lnTo>
                      <a:pt x="376" y="53"/>
                    </a:lnTo>
                    <a:lnTo>
                      <a:pt x="376" y="54"/>
                    </a:lnTo>
                    <a:lnTo>
                      <a:pt x="375" y="53"/>
                    </a:lnTo>
                    <a:lnTo>
                      <a:pt x="374" y="54"/>
                    </a:lnTo>
                    <a:lnTo>
                      <a:pt x="375" y="54"/>
                    </a:lnTo>
                    <a:lnTo>
                      <a:pt x="374" y="54"/>
                    </a:lnTo>
                    <a:lnTo>
                      <a:pt x="373" y="54"/>
                    </a:lnTo>
                    <a:lnTo>
                      <a:pt x="373" y="55"/>
                    </a:lnTo>
                    <a:lnTo>
                      <a:pt x="373" y="56"/>
                    </a:lnTo>
                    <a:lnTo>
                      <a:pt x="373" y="57"/>
                    </a:lnTo>
                    <a:lnTo>
                      <a:pt x="373" y="58"/>
                    </a:lnTo>
                    <a:lnTo>
                      <a:pt x="374" y="59"/>
                    </a:lnTo>
                    <a:lnTo>
                      <a:pt x="375" y="58"/>
                    </a:lnTo>
                    <a:lnTo>
                      <a:pt x="375" y="59"/>
                    </a:lnTo>
                    <a:lnTo>
                      <a:pt x="378" y="59"/>
                    </a:lnTo>
                    <a:lnTo>
                      <a:pt x="378" y="58"/>
                    </a:lnTo>
                    <a:lnTo>
                      <a:pt x="377" y="57"/>
                    </a:lnTo>
                    <a:lnTo>
                      <a:pt x="378" y="57"/>
                    </a:lnTo>
                    <a:lnTo>
                      <a:pt x="379" y="57"/>
                    </a:lnTo>
                    <a:lnTo>
                      <a:pt x="379" y="58"/>
                    </a:lnTo>
                    <a:lnTo>
                      <a:pt x="380" y="57"/>
                    </a:lnTo>
                    <a:lnTo>
                      <a:pt x="381" y="58"/>
                    </a:lnTo>
                    <a:lnTo>
                      <a:pt x="380" y="58"/>
                    </a:lnTo>
                    <a:lnTo>
                      <a:pt x="380" y="59"/>
                    </a:lnTo>
                    <a:lnTo>
                      <a:pt x="381" y="59"/>
                    </a:lnTo>
                    <a:lnTo>
                      <a:pt x="382" y="59"/>
                    </a:lnTo>
                    <a:lnTo>
                      <a:pt x="383" y="59"/>
                    </a:lnTo>
                    <a:lnTo>
                      <a:pt x="384" y="59"/>
                    </a:lnTo>
                    <a:lnTo>
                      <a:pt x="385" y="59"/>
                    </a:lnTo>
                    <a:lnTo>
                      <a:pt x="386" y="59"/>
                    </a:lnTo>
                    <a:lnTo>
                      <a:pt x="387" y="60"/>
                    </a:lnTo>
                    <a:lnTo>
                      <a:pt x="388" y="60"/>
                    </a:lnTo>
                    <a:lnTo>
                      <a:pt x="388" y="61"/>
                    </a:lnTo>
                    <a:lnTo>
                      <a:pt x="388" y="60"/>
                    </a:lnTo>
                    <a:lnTo>
                      <a:pt x="388" y="59"/>
                    </a:lnTo>
                    <a:lnTo>
                      <a:pt x="389" y="59"/>
                    </a:lnTo>
                    <a:lnTo>
                      <a:pt x="389" y="58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60"/>
                    </a:lnTo>
                    <a:lnTo>
                      <a:pt x="392" y="60"/>
                    </a:lnTo>
                    <a:lnTo>
                      <a:pt x="392" y="61"/>
                    </a:lnTo>
                    <a:lnTo>
                      <a:pt x="393" y="61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4" y="61"/>
                    </a:lnTo>
                    <a:lnTo>
                      <a:pt x="395" y="61"/>
                    </a:lnTo>
                    <a:lnTo>
                      <a:pt x="396" y="61"/>
                    </a:lnTo>
                    <a:lnTo>
                      <a:pt x="396" y="60"/>
                    </a:lnTo>
                    <a:lnTo>
                      <a:pt x="396" y="61"/>
                    </a:lnTo>
                    <a:lnTo>
                      <a:pt x="397" y="61"/>
                    </a:lnTo>
                    <a:lnTo>
                      <a:pt x="397" y="62"/>
                    </a:lnTo>
                    <a:lnTo>
                      <a:pt x="396" y="62"/>
                    </a:lnTo>
                    <a:lnTo>
                      <a:pt x="397" y="62"/>
                    </a:lnTo>
                    <a:lnTo>
                      <a:pt x="397" y="63"/>
                    </a:lnTo>
                    <a:lnTo>
                      <a:pt x="398" y="62"/>
                    </a:lnTo>
                    <a:lnTo>
                      <a:pt x="398" y="63"/>
                    </a:lnTo>
                    <a:lnTo>
                      <a:pt x="399" y="63"/>
                    </a:lnTo>
                    <a:lnTo>
                      <a:pt x="399" y="62"/>
                    </a:lnTo>
                    <a:lnTo>
                      <a:pt x="400" y="62"/>
                    </a:lnTo>
                    <a:lnTo>
                      <a:pt x="400" y="63"/>
                    </a:lnTo>
                    <a:lnTo>
                      <a:pt x="401" y="63"/>
                    </a:lnTo>
                    <a:lnTo>
                      <a:pt x="402" y="62"/>
                    </a:lnTo>
                    <a:lnTo>
                      <a:pt x="402" y="61"/>
                    </a:lnTo>
                    <a:lnTo>
                      <a:pt x="402" y="62"/>
                    </a:lnTo>
                    <a:lnTo>
                      <a:pt x="403" y="62"/>
                    </a:lnTo>
                    <a:lnTo>
                      <a:pt x="402" y="62"/>
                    </a:lnTo>
                    <a:lnTo>
                      <a:pt x="402" y="63"/>
                    </a:lnTo>
                    <a:lnTo>
                      <a:pt x="403" y="63"/>
                    </a:lnTo>
                    <a:lnTo>
                      <a:pt x="404" y="63"/>
                    </a:lnTo>
                    <a:lnTo>
                      <a:pt x="403" y="63"/>
                    </a:lnTo>
                    <a:lnTo>
                      <a:pt x="404" y="63"/>
                    </a:lnTo>
                    <a:lnTo>
                      <a:pt x="405" y="64"/>
                    </a:lnTo>
                    <a:lnTo>
                      <a:pt x="406" y="65"/>
                    </a:lnTo>
                    <a:lnTo>
                      <a:pt x="407" y="65"/>
                    </a:lnTo>
                    <a:lnTo>
                      <a:pt x="408" y="65"/>
                    </a:lnTo>
                    <a:lnTo>
                      <a:pt x="408" y="66"/>
                    </a:lnTo>
                    <a:lnTo>
                      <a:pt x="408" y="67"/>
                    </a:lnTo>
                    <a:lnTo>
                      <a:pt x="409" y="67"/>
                    </a:lnTo>
                    <a:lnTo>
                      <a:pt x="410" y="67"/>
                    </a:lnTo>
                    <a:lnTo>
                      <a:pt x="410" y="68"/>
                    </a:lnTo>
                    <a:lnTo>
                      <a:pt x="411" y="68"/>
                    </a:lnTo>
                    <a:lnTo>
                      <a:pt x="412" y="68"/>
                    </a:lnTo>
                    <a:lnTo>
                      <a:pt x="412" y="69"/>
                    </a:lnTo>
                    <a:lnTo>
                      <a:pt x="411" y="69"/>
                    </a:lnTo>
                    <a:lnTo>
                      <a:pt x="412" y="70"/>
                    </a:lnTo>
                    <a:lnTo>
                      <a:pt x="412" y="71"/>
                    </a:lnTo>
                    <a:lnTo>
                      <a:pt x="411" y="71"/>
                    </a:lnTo>
                    <a:lnTo>
                      <a:pt x="410" y="72"/>
                    </a:lnTo>
                    <a:lnTo>
                      <a:pt x="410" y="73"/>
                    </a:lnTo>
                    <a:lnTo>
                      <a:pt x="410" y="74"/>
                    </a:lnTo>
                    <a:lnTo>
                      <a:pt x="409" y="74"/>
                    </a:lnTo>
                    <a:lnTo>
                      <a:pt x="408" y="74"/>
                    </a:lnTo>
                    <a:lnTo>
                      <a:pt x="408" y="75"/>
                    </a:lnTo>
                    <a:lnTo>
                      <a:pt x="407" y="75"/>
                    </a:lnTo>
                    <a:lnTo>
                      <a:pt x="408" y="75"/>
                    </a:lnTo>
                    <a:lnTo>
                      <a:pt x="408" y="76"/>
                    </a:lnTo>
                    <a:lnTo>
                      <a:pt x="409" y="76"/>
                    </a:lnTo>
                    <a:lnTo>
                      <a:pt x="409" y="77"/>
                    </a:lnTo>
                    <a:lnTo>
                      <a:pt x="407" y="79"/>
                    </a:lnTo>
                    <a:lnTo>
                      <a:pt x="407" y="80"/>
                    </a:lnTo>
                    <a:lnTo>
                      <a:pt x="407" y="81"/>
                    </a:lnTo>
                    <a:lnTo>
                      <a:pt x="408" y="82"/>
                    </a:lnTo>
                    <a:lnTo>
                      <a:pt x="408" y="83"/>
                    </a:lnTo>
                    <a:lnTo>
                      <a:pt x="409" y="84"/>
                    </a:lnTo>
                    <a:lnTo>
                      <a:pt x="410" y="85"/>
                    </a:lnTo>
                    <a:lnTo>
                      <a:pt x="411" y="85"/>
                    </a:lnTo>
                    <a:lnTo>
                      <a:pt x="411" y="86"/>
                    </a:lnTo>
                    <a:lnTo>
                      <a:pt x="413" y="86"/>
                    </a:lnTo>
                    <a:lnTo>
                      <a:pt x="415" y="86"/>
                    </a:lnTo>
                    <a:lnTo>
                      <a:pt x="416" y="86"/>
                    </a:lnTo>
                    <a:lnTo>
                      <a:pt x="416" y="87"/>
                    </a:lnTo>
                    <a:lnTo>
                      <a:pt x="417" y="87"/>
                    </a:lnTo>
                    <a:lnTo>
                      <a:pt x="416" y="87"/>
                    </a:lnTo>
                    <a:lnTo>
                      <a:pt x="416" y="88"/>
                    </a:lnTo>
                    <a:lnTo>
                      <a:pt x="415" y="89"/>
                    </a:lnTo>
                    <a:lnTo>
                      <a:pt x="415" y="90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5" y="92"/>
                    </a:lnTo>
                    <a:lnTo>
                      <a:pt x="416" y="92"/>
                    </a:lnTo>
                    <a:lnTo>
                      <a:pt x="416" y="93"/>
                    </a:lnTo>
                    <a:lnTo>
                      <a:pt x="417" y="93"/>
                    </a:lnTo>
                    <a:lnTo>
                      <a:pt x="417" y="94"/>
                    </a:lnTo>
                    <a:lnTo>
                      <a:pt x="418" y="94"/>
                    </a:lnTo>
                    <a:lnTo>
                      <a:pt x="418" y="95"/>
                    </a:lnTo>
                    <a:lnTo>
                      <a:pt x="418" y="96"/>
                    </a:lnTo>
                    <a:lnTo>
                      <a:pt x="418" y="95"/>
                    </a:lnTo>
                    <a:lnTo>
                      <a:pt x="417" y="95"/>
                    </a:lnTo>
                    <a:lnTo>
                      <a:pt x="417" y="96"/>
                    </a:lnTo>
                    <a:lnTo>
                      <a:pt x="418" y="96"/>
                    </a:lnTo>
                    <a:lnTo>
                      <a:pt x="418" y="95"/>
                    </a:lnTo>
                    <a:lnTo>
                      <a:pt x="419" y="95"/>
                    </a:lnTo>
                    <a:lnTo>
                      <a:pt x="419" y="96"/>
                    </a:lnTo>
                    <a:lnTo>
                      <a:pt x="418" y="97"/>
                    </a:lnTo>
                    <a:lnTo>
                      <a:pt x="419" y="97"/>
                    </a:lnTo>
                    <a:lnTo>
                      <a:pt x="420" y="96"/>
                    </a:lnTo>
                    <a:lnTo>
                      <a:pt x="420" y="97"/>
                    </a:lnTo>
                    <a:lnTo>
                      <a:pt x="420" y="98"/>
                    </a:lnTo>
                    <a:lnTo>
                      <a:pt x="419" y="98"/>
                    </a:lnTo>
                    <a:lnTo>
                      <a:pt x="419" y="99"/>
                    </a:lnTo>
                    <a:lnTo>
                      <a:pt x="420" y="99"/>
                    </a:lnTo>
                    <a:lnTo>
                      <a:pt x="421" y="99"/>
                    </a:lnTo>
                    <a:lnTo>
                      <a:pt x="422" y="98"/>
                    </a:lnTo>
                    <a:lnTo>
                      <a:pt x="422" y="99"/>
                    </a:lnTo>
                    <a:lnTo>
                      <a:pt x="423" y="99"/>
                    </a:lnTo>
                    <a:lnTo>
                      <a:pt x="424" y="99"/>
                    </a:lnTo>
                    <a:lnTo>
                      <a:pt x="424" y="100"/>
                    </a:lnTo>
                    <a:lnTo>
                      <a:pt x="424" y="101"/>
                    </a:lnTo>
                    <a:lnTo>
                      <a:pt x="425" y="101"/>
                    </a:lnTo>
                    <a:lnTo>
                      <a:pt x="424" y="101"/>
                    </a:lnTo>
                    <a:lnTo>
                      <a:pt x="424" y="102"/>
                    </a:lnTo>
                    <a:lnTo>
                      <a:pt x="424" y="103"/>
                    </a:lnTo>
                    <a:lnTo>
                      <a:pt x="423" y="102"/>
                    </a:lnTo>
                    <a:lnTo>
                      <a:pt x="423" y="103"/>
                    </a:lnTo>
                    <a:lnTo>
                      <a:pt x="422" y="103"/>
                    </a:lnTo>
                    <a:lnTo>
                      <a:pt x="421" y="103"/>
                    </a:lnTo>
                    <a:lnTo>
                      <a:pt x="421" y="104"/>
                    </a:lnTo>
                    <a:lnTo>
                      <a:pt x="421" y="105"/>
                    </a:lnTo>
                    <a:lnTo>
                      <a:pt x="420" y="105"/>
                    </a:lnTo>
                    <a:lnTo>
                      <a:pt x="420" y="104"/>
                    </a:lnTo>
                    <a:lnTo>
                      <a:pt x="420" y="105"/>
                    </a:lnTo>
                    <a:lnTo>
                      <a:pt x="419" y="105"/>
                    </a:lnTo>
                    <a:lnTo>
                      <a:pt x="418" y="105"/>
                    </a:lnTo>
                    <a:lnTo>
                      <a:pt x="418" y="106"/>
                    </a:lnTo>
                    <a:lnTo>
                      <a:pt x="419" y="107"/>
                    </a:lnTo>
                    <a:lnTo>
                      <a:pt x="418" y="107"/>
                    </a:lnTo>
                    <a:lnTo>
                      <a:pt x="418" y="108"/>
                    </a:lnTo>
                    <a:lnTo>
                      <a:pt x="419" y="108"/>
                    </a:lnTo>
                    <a:lnTo>
                      <a:pt x="419" y="109"/>
                    </a:lnTo>
                    <a:lnTo>
                      <a:pt x="420" y="110"/>
                    </a:lnTo>
                    <a:lnTo>
                      <a:pt x="420" y="111"/>
                    </a:lnTo>
                    <a:lnTo>
                      <a:pt x="419" y="111"/>
                    </a:lnTo>
                    <a:lnTo>
                      <a:pt x="419" y="110"/>
                    </a:lnTo>
                    <a:lnTo>
                      <a:pt x="419" y="111"/>
                    </a:lnTo>
                    <a:lnTo>
                      <a:pt x="418" y="111"/>
                    </a:lnTo>
                    <a:lnTo>
                      <a:pt x="418" y="112"/>
                    </a:lnTo>
                    <a:lnTo>
                      <a:pt x="418" y="113"/>
                    </a:lnTo>
                    <a:lnTo>
                      <a:pt x="418" y="112"/>
                    </a:lnTo>
                    <a:lnTo>
                      <a:pt x="417" y="112"/>
                    </a:lnTo>
                    <a:lnTo>
                      <a:pt x="417" y="113"/>
                    </a:lnTo>
                    <a:lnTo>
                      <a:pt x="416" y="113"/>
                    </a:lnTo>
                    <a:lnTo>
                      <a:pt x="415" y="113"/>
                    </a:lnTo>
                    <a:lnTo>
                      <a:pt x="416" y="113"/>
                    </a:lnTo>
                    <a:lnTo>
                      <a:pt x="416" y="112"/>
                    </a:lnTo>
                    <a:lnTo>
                      <a:pt x="415" y="112"/>
                    </a:lnTo>
                    <a:lnTo>
                      <a:pt x="415" y="113"/>
                    </a:lnTo>
                    <a:lnTo>
                      <a:pt x="414" y="113"/>
                    </a:lnTo>
                    <a:lnTo>
                      <a:pt x="413" y="113"/>
                    </a:lnTo>
                    <a:lnTo>
                      <a:pt x="413" y="114"/>
                    </a:lnTo>
                    <a:lnTo>
                      <a:pt x="412" y="114"/>
                    </a:lnTo>
                    <a:lnTo>
                      <a:pt x="412" y="115"/>
                    </a:lnTo>
                    <a:lnTo>
                      <a:pt x="411" y="115"/>
                    </a:lnTo>
                    <a:lnTo>
                      <a:pt x="412" y="116"/>
                    </a:lnTo>
                    <a:lnTo>
                      <a:pt x="413" y="117"/>
                    </a:lnTo>
                    <a:lnTo>
                      <a:pt x="412" y="118"/>
                    </a:lnTo>
                    <a:lnTo>
                      <a:pt x="413" y="118"/>
                    </a:lnTo>
                    <a:lnTo>
                      <a:pt x="413" y="119"/>
                    </a:lnTo>
                    <a:lnTo>
                      <a:pt x="412" y="120"/>
                    </a:lnTo>
                    <a:lnTo>
                      <a:pt x="411" y="120"/>
                    </a:lnTo>
                    <a:lnTo>
                      <a:pt x="411" y="121"/>
                    </a:lnTo>
                    <a:lnTo>
                      <a:pt x="410" y="121"/>
                    </a:lnTo>
                    <a:lnTo>
                      <a:pt x="409" y="121"/>
                    </a:lnTo>
                    <a:lnTo>
                      <a:pt x="408" y="122"/>
                    </a:lnTo>
                    <a:lnTo>
                      <a:pt x="408" y="123"/>
                    </a:lnTo>
                    <a:lnTo>
                      <a:pt x="408" y="122"/>
                    </a:lnTo>
                    <a:lnTo>
                      <a:pt x="408" y="123"/>
                    </a:lnTo>
                    <a:lnTo>
                      <a:pt x="407" y="123"/>
                    </a:lnTo>
                    <a:lnTo>
                      <a:pt x="406" y="123"/>
                    </a:lnTo>
                    <a:lnTo>
                      <a:pt x="406" y="124"/>
                    </a:lnTo>
                    <a:lnTo>
                      <a:pt x="405" y="124"/>
                    </a:lnTo>
                    <a:lnTo>
                      <a:pt x="405" y="125"/>
                    </a:lnTo>
                    <a:lnTo>
                      <a:pt x="404" y="125"/>
                    </a:lnTo>
                    <a:lnTo>
                      <a:pt x="405" y="125"/>
                    </a:lnTo>
                    <a:lnTo>
                      <a:pt x="404" y="125"/>
                    </a:lnTo>
                    <a:lnTo>
                      <a:pt x="403" y="126"/>
                    </a:lnTo>
                    <a:lnTo>
                      <a:pt x="402" y="126"/>
                    </a:lnTo>
                    <a:lnTo>
                      <a:pt x="401" y="126"/>
                    </a:lnTo>
                    <a:lnTo>
                      <a:pt x="400" y="126"/>
                    </a:lnTo>
                    <a:lnTo>
                      <a:pt x="399" y="127"/>
                    </a:lnTo>
                    <a:lnTo>
                      <a:pt x="398" y="127"/>
                    </a:lnTo>
                    <a:lnTo>
                      <a:pt x="398" y="128"/>
                    </a:lnTo>
                    <a:lnTo>
                      <a:pt x="397" y="128"/>
                    </a:lnTo>
                    <a:lnTo>
                      <a:pt x="397" y="129"/>
                    </a:lnTo>
                    <a:lnTo>
                      <a:pt x="397" y="130"/>
                    </a:lnTo>
                    <a:lnTo>
                      <a:pt x="396" y="130"/>
                    </a:lnTo>
                    <a:lnTo>
                      <a:pt x="397" y="131"/>
                    </a:lnTo>
                    <a:lnTo>
                      <a:pt x="398" y="131"/>
                    </a:lnTo>
                    <a:lnTo>
                      <a:pt x="399" y="131"/>
                    </a:lnTo>
                    <a:lnTo>
                      <a:pt x="398" y="131"/>
                    </a:lnTo>
                    <a:lnTo>
                      <a:pt x="398" y="132"/>
                    </a:lnTo>
                    <a:lnTo>
                      <a:pt x="399" y="133"/>
                    </a:lnTo>
                    <a:lnTo>
                      <a:pt x="400" y="133"/>
                    </a:lnTo>
                    <a:lnTo>
                      <a:pt x="401" y="133"/>
                    </a:lnTo>
                    <a:lnTo>
                      <a:pt x="401" y="134"/>
                    </a:lnTo>
                    <a:lnTo>
                      <a:pt x="402" y="134"/>
                    </a:lnTo>
                    <a:lnTo>
                      <a:pt x="402" y="135"/>
                    </a:lnTo>
                    <a:lnTo>
                      <a:pt x="402" y="136"/>
                    </a:lnTo>
                    <a:lnTo>
                      <a:pt x="401" y="136"/>
                    </a:lnTo>
                    <a:lnTo>
                      <a:pt x="400" y="136"/>
                    </a:lnTo>
                    <a:lnTo>
                      <a:pt x="400" y="137"/>
                    </a:lnTo>
                    <a:lnTo>
                      <a:pt x="401" y="136"/>
                    </a:lnTo>
                    <a:lnTo>
                      <a:pt x="401" y="137"/>
                    </a:lnTo>
                    <a:lnTo>
                      <a:pt x="400" y="137"/>
                    </a:lnTo>
                    <a:lnTo>
                      <a:pt x="400" y="138"/>
                    </a:lnTo>
                    <a:lnTo>
                      <a:pt x="399" y="139"/>
                    </a:lnTo>
                    <a:lnTo>
                      <a:pt x="399" y="141"/>
                    </a:lnTo>
                    <a:lnTo>
                      <a:pt x="400" y="141"/>
                    </a:lnTo>
                    <a:lnTo>
                      <a:pt x="400" y="140"/>
                    </a:lnTo>
                    <a:lnTo>
                      <a:pt x="401" y="140"/>
                    </a:lnTo>
                    <a:lnTo>
                      <a:pt x="401" y="141"/>
                    </a:lnTo>
                    <a:lnTo>
                      <a:pt x="400" y="142"/>
                    </a:lnTo>
                    <a:lnTo>
                      <a:pt x="401" y="143"/>
                    </a:lnTo>
                    <a:lnTo>
                      <a:pt x="401" y="144"/>
                    </a:lnTo>
                    <a:lnTo>
                      <a:pt x="402" y="145"/>
                    </a:lnTo>
                    <a:lnTo>
                      <a:pt x="402" y="146"/>
                    </a:lnTo>
                    <a:lnTo>
                      <a:pt x="401" y="146"/>
                    </a:lnTo>
                    <a:lnTo>
                      <a:pt x="400" y="146"/>
                    </a:lnTo>
                    <a:lnTo>
                      <a:pt x="399" y="146"/>
                    </a:lnTo>
                    <a:lnTo>
                      <a:pt x="400" y="148"/>
                    </a:lnTo>
                    <a:lnTo>
                      <a:pt x="399" y="148"/>
                    </a:lnTo>
                    <a:lnTo>
                      <a:pt x="399" y="149"/>
                    </a:lnTo>
                    <a:lnTo>
                      <a:pt x="398" y="149"/>
                    </a:lnTo>
                    <a:lnTo>
                      <a:pt x="399" y="149"/>
                    </a:lnTo>
                    <a:lnTo>
                      <a:pt x="398" y="150"/>
                    </a:lnTo>
                    <a:lnTo>
                      <a:pt x="398" y="151"/>
                    </a:lnTo>
                    <a:lnTo>
                      <a:pt x="397" y="152"/>
                    </a:lnTo>
                    <a:lnTo>
                      <a:pt x="396" y="152"/>
                    </a:lnTo>
                    <a:lnTo>
                      <a:pt x="396" y="153"/>
                    </a:lnTo>
                    <a:lnTo>
                      <a:pt x="396" y="154"/>
                    </a:lnTo>
                    <a:lnTo>
                      <a:pt x="395" y="155"/>
                    </a:lnTo>
                    <a:lnTo>
                      <a:pt x="396" y="156"/>
                    </a:lnTo>
                    <a:lnTo>
                      <a:pt x="395" y="156"/>
                    </a:lnTo>
                    <a:lnTo>
                      <a:pt x="395" y="157"/>
                    </a:lnTo>
                    <a:lnTo>
                      <a:pt x="394" y="157"/>
                    </a:lnTo>
                    <a:lnTo>
                      <a:pt x="393" y="157"/>
                    </a:lnTo>
                    <a:lnTo>
                      <a:pt x="393" y="158"/>
                    </a:lnTo>
                    <a:lnTo>
                      <a:pt x="393" y="159"/>
                    </a:lnTo>
                    <a:lnTo>
                      <a:pt x="393" y="161"/>
                    </a:lnTo>
                    <a:lnTo>
                      <a:pt x="394" y="161"/>
                    </a:lnTo>
                    <a:lnTo>
                      <a:pt x="394" y="162"/>
                    </a:lnTo>
                    <a:lnTo>
                      <a:pt x="393" y="162"/>
                    </a:lnTo>
                    <a:lnTo>
                      <a:pt x="392" y="162"/>
                    </a:lnTo>
                    <a:lnTo>
                      <a:pt x="393" y="162"/>
                    </a:lnTo>
                    <a:lnTo>
                      <a:pt x="393" y="163"/>
                    </a:lnTo>
                    <a:lnTo>
                      <a:pt x="392" y="163"/>
                    </a:lnTo>
                    <a:lnTo>
                      <a:pt x="393" y="164"/>
                    </a:lnTo>
                    <a:lnTo>
                      <a:pt x="393" y="165"/>
                    </a:lnTo>
                    <a:lnTo>
                      <a:pt x="393" y="164"/>
                    </a:lnTo>
                    <a:lnTo>
                      <a:pt x="392" y="164"/>
                    </a:lnTo>
                    <a:lnTo>
                      <a:pt x="392" y="165"/>
                    </a:lnTo>
                    <a:lnTo>
                      <a:pt x="391" y="165"/>
                    </a:lnTo>
                    <a:lnTo>
                      <a:pt x="391" y="166"/>
                    </a:lnTo>
                    <a:lnTo>
                      <a:pt x="390" y="167"/>
                    </a:lnTo>
                    <a:lnTo>
                      <a:pt x="389" y="167"/>
                    </a:lnTo>
                    <a:lnTo>
                      <a:pt x="390" y="168"/>
                    </a:lnTo>
                    <a:lnTo>
                      <a:pt x="390" y="169"/>
                    </a:lnTo>
                    <a:lnTo>
                      <a:pt x="390" y="170"/>
                    </a:lnTo>
                    <a:lnTo>
                      <a:pt x="389" y="171"/>
                    </a:lnTo>
                    <a:lnTo>
                      <a:pt x="389" y="172"/>
                    </a:lnTo>
                    <a:lnTo>
                      <a:pt x="390" y="173"/>
                    </a:lnTo>
                    <a:lnTo>
                      <a:pt x="390" y="174"/>
                    </a:lnTo>
                    <a:lnTo>
                      <a:pt x="389" y="174"/>
                    </a:lnTo>
                    <a:lnTo>
                      <a:pt x="389" y="175"/>
                    </a:lnTo>
                    <a:lnTo>
                      <a:pt x="389" y="176"/>
                    </a:lnTo>
                    <a:lnTo>
                      <a:pt x="389" y="177"/>
                    </a:lnTo>
                    <a:lnTo>
                      <a:pt x="388" y="178"/>
                    </a:lnTo>
                    <a:lnTo>
                      <a:pt x="387" y="178"/>
                    </a:lnTo>
                    <a:lnTo>
                      <a:pt x="387" y="179"/>
                    </a:lnTo>
                    <a:lnTo>
                      <a:pt x="387" y="180"/>
                    </a:lnTo>
                    <a:lnTo>
                      <a:pt x="388" y="181"/>
                    </a:lnTo>
                    <a:lnTo>
                      <a:pt x="387" y="182"/>
                    </a:lnTo>
                    <a:lnTo>
                      <a:pt x="387" y="183"/>
                    </a:lnTo>
                    <a:lnTo>
                      <a:pt x="388" y="183"/>
                    </a:lnTo>
                    <a:lnTo>
                      <a:pt x="387" y="183"/>
                    </a:lnTo>
                    <a:lnTo>
                      <a:pt x="387" y="184"/>
                    </a:lnTo>
                    <a:lnTo>
                      <a:pt x="387" y="185"/>
                    </a:lnTo>
                    <a:lnTo>
                      <a:pt x="387" y="188"/>
                    </a:lnTo>
                    <a:lnTo>
                      <a:pt x="387" y="189"/>
                    </a:lnTo>
                    <a:lnTo>
                      <a:pt x="387" y="190"/>
                    </a:lnTo>
                    <a:lnTo>
                      <a:pt x="387" y="191"/>
                    </a:lnTo>
                    <a:lnTo>
                      <a:pt x="387" y="192"/>
                    </a:lnTo>
                    <a:lnTo>
                      <a:pt x="387" y="193"/>
                    </a:lnTo>
                    <a:lnTo>
                      <a:pt x="387" y="194"/>
                    </a:lnTo>
                    <a:lnTo>
                      <a:pt x="387" y="195"/>
                    </a:lnTo>
                    <a:lnTo>
                      <a:pt x="387" y="196"/>
                    </a:lnTo>
                    <a:lnTo>
                      <a:pt x="387" y="197"/>
                    </a:lnTo>
                    <a:lnTo>
                      <a:pt x="387" y="198"/>
                    </a:lnTo>
                    <a:lnTo>
                      <a:pt x="388" y="198"/>
                    </a:lnTo>
                    <a:lnTo>
                      <a:pt x="388" y="199"/>
                    </a:lnTo>
                    <a:lnTo>
                      <a:pt x="388" y="200"/>
                    </a:lnTo>
                    <a:lnTo>
                      <a:pt x="388" y="201"/>
                    </a:lnTo>
                    <a:lnTo>
                      <a:pt x="389" y="202"/>
                    </a:lnTo>
                    <a:lnTo>
                      <a:pt x="389" y="203"/>
                    </a:lnTo>
                    <a:lnTo>
                      <a:pt x="388" y="204"/>
                    </a:lnTo>
                    <a:lnTo>
                      <a:pt x="389" y="204"/>
                    </a:lnTo>
                    <a:lnTo>
                      <a:pt x="390" y="205"/>
                    </a:lnTo>
                    <a:lnTo>
                      <a:pt x="391" y="205"/>
                    </a:lnTo>
                    <a:lnTo>
                      <a:pt x="391" y="206"/>
                    </a:lnTo>
                    <a:lnTo>
                      <a:pt x="392" y="206"/>
                    </a:lnTo>
                    <a:lnTo>
                      <a:pt x="391" y="207"/>
                    </a:lnTo>
                    <a:lnTo>
                      <a:pt x="391" y="208"/>
                    </a:lnTo>
                    <a:lnTo>
                      <a:pt x="392" y="208"/>
                    </a:lnTo>
                    <a:lnTo>
                      <a:pt x="392" y="209"/>
                    </a:lnTo>
                    <a:lnTo>
                      <a:pt x="393" y="209"/>
                    </a:lnTo>
                    <a:lnTo>
                      <a:pt x="392" y="210"/>
                    </a:lnTo>
                    <a:lnTo>
                      <a:pt x="393" y="210"/>
                    </a:lnTo>
                    <a:lnTo>
                      <a:pt x="393" y="211"/>
                    </a:lnTo>
                    <a:lnTo>
                      <a:pt x="393" y="212"/>
                    </a:lnTo>
                    <a:lnTo>
                      <a:pt x="394" y="212"/>
                    </a:lnTo>
                    <a:lnTo>
                      <a:pt x="394" y="213"/>
                    </a:lnTo>
                    <a:lnTo>
                      <a:pt x="395" y="214"/>
                    </a:lnTo>
                    <a:lnTo>
                      <a:pt x="395" y="215"/>
                    </a:lnTo>
                    <a:lnTo>
                      <a:pt x="394" y="215"/>
                    </a:lnTo>
                    <a:lnTo>
                      <a:pt x="394" y="216"/>
                    </a:lnTo>
                    <a:lnTo>
                      <a:pt x="395" y="217"/>
                    </a:lnTo>
                    <a:lnTo>
                      <a:pt x="394" y="217"/>
                    </a:lnTo>
                    <a:lnTo>
                      <a:pt x="394" y="218"/>
                    </a:lnTo>
                    <a:lnTo>
                      <a:pt x="394" y="219"/>
                    </a:lnTo>
                    <a:lnTo>
                      <a:pt x="393" y="219"/>
                    </a:lnTo>
                    <a:lnTo>
                      <a:pt x="393" y="220"/>
                    </a:lnTo>
                    <a:lnTo>
                      <a:pt x="394" y="220"/>
                    </a:lnTo>
                    <a:lnTo>
                      <a:pt x="394" y="221"/>
                    </a:lnTo>
                    <a:lnTo>
                      <a:pt x="394" y="222"/>
                    </a:lnTo>
                    <a:lnTo>
                      <a:pt x="395" y="222"/>
                    </a:lnTo>
                    <a:lnTo>
                      <a:pt x="396" y="223"/>
                    </a:lnTo>
                    <a:lnTo>
                      <a:pt x="396" y="222"/>
                    </a:lnTo>
                    <a:lnTo>
                      <a:pt x="397" y="223"/>
                    </a:lnTo>
                    <a:lnTo>
                      <a:pt x="398" y="224"/>
                    </a:lnTo>
                    <a:lnTo>
                      <a:pt x="399" y="225"/>
                    </a:lnTo>
                    <a:lnTo>
                      <a:pt x="398" y="225"/>
                    </a:lnTo>
                    <a:lnTo>
                      <a:pt x="399" y="225"/>
                    </a:lnTo>
                    <a:lnTo>
                      <a:pt x="400" y="224"/>
                    </a:lnTo>
                    <a:lnTo>
                      <a:pt x="400" y="225"/>
                    </a:lnTo>
                    <a:lnTo>
                      <a:pt x="401" y="225"/>
                    </a:lnTo>
                    <a:lnTo>
                      <a:pt x="401" y="226"/>
                    </a:lnTo>
                    <a:lnTo>
                      <a:pt x="402" y="226"/>
                    </a:lnTo>
                    <a:lnTo>
                      <a:pt x="402" y="227"/>
                    </a:lnTo>
                    <a:lnTo>
                      <a:pt x="403" y="227"/>
                    </a:lnTo>
                    <a:lnTo>
                      <a:pt x="403" y="228"/>
                    </a:lnTo>
                    <a:lnTo>
                      <a:pt x="404" y="228"/>
                    </a:lnTo>
                    <a:lnTo>
                      <a:pt x="404" y="227"/>
                    </a:lnTo>
                    <a:lnTo>
                      <a:pt x="405" y="227"/>
                    </a:lnTo>
                    <a:lnTo>
                      <a:pt x="405" y="228"/>
                    </a:lnTo>
                    <a:lnTo>
                      <a:pt x="406" y="227"/>
                    </a:lnTo>
                    <a:lnTo>
                      <a:pt x="406" y="228"/>
                    </a:lnTo>
                    <a:lnTo>
                      <a:pt x="406" y="227"/>
                    </a:lnTo>
                    <a:lnTo>
                      <a:pt x="407" y="227"/>
                    </a:lnTo>
                    <a:lnTo>
                      <a:pt x="407" y="228"/>
                    </a:lnTo>
                    <a:lnTo>
                      <a:pt x="408" y="228"/>
                    </a:lnTo>
                    <a:lnTo>
                      <a:pt x="408" y="229"/>
                    </a:lnTo>
                    <a:lnTo>
                      <a:pt x="408" y="230"/>
                    </a:lnTo>
                    <a:lnTo>
                      <a:pt x="408" y="231"/>
                    </a:lnTo>
                    <a:lnTo>
                      <a:pt x="408" y="232"/>
                    </a:lnTo>
                    <a:lnTo>
                      <a:pt x="408" y="233"/>
                    </a:lnTo>
                    <a:lnTo>
                      <a:pt x="408" y="234"/>
                    </a:lnTo>
                    <a:lnTo>
                      <a:pt x="407" y="234"/>
                    </a:lnTo>
                    <a:lnTo>
                      <a:pt x="408" y="234"/>
                    </a:lnTo>
                    <a:lnTo>
                      <a:pt x="408" y="235"/>
                    </a:lnTo>
                    <a:lnTo>
                      <a:pt x="407" y="235"/>
                    </a:lnTo>
                    <a:lnTo>
                      <a:pt x="407" y="236"/>
                    </a:lnTo>
                    <a:lnTo>
                      <a:pt x="407" y="237"/>
                    </a:lnTo>
                    <a:lnTo>
                      <a:pt x="407" y="238"/>
                    </a:lnTo>
                    <a:lnTo>
                      <a:pt x="407" y="239"/>
                    </a:lnTo>
                    <a:lnTo>
                      <a:pt x="408" y="239"/>
                    </a:lnTo>
                    <a:lnTo>
                      <a:pt x="408" y="240"/>
                    </a:lnTo>
                    <a:lnTo>
                      <a:pt x="408" y="241"/>
                    </a:lnTo>
                    <a:lnTo>
                      <a:pt x="408" y="242"/>
                    </a:lnTo>
                    <a:lnTo>
                      <a:pt x="407" y="243"/>
                    </a:lnTo>
                    <a:lnTo>
                      <a:pt x="407" y="244"/>
                    </a:lnTo>
                    <a:lnTo>
                      <a:pt x="407" y="245"/>
                    </a:lnTo>
                    <a:lnTo>
                      <a:pt x="407" y="246"/>
                    </a:lnTo>
                    <a:lnTo>
                      <a:pt x="408" y="246"/>
                    </a:lnTo>
                    <a:lnTo>
                      <a:pt x="407" y="247"/>
                    </a:lnTo>
                    <a:lnTo>
                      <a:pt x="408" y="247"/>
                    </a:lnTo>
                    <a:lnTo>
                      <a:pt x="408" y="248"/>
                    </a:lnTo>
                    <a:lnTo>
                      <a:pt x="407" y="248"/>
                    </a:lnTo>
                    <a:lnTo>
                      <a:pt x="407" y="249"/>
                    </a:lnTo>
                    <a:lnTo>
                      <a:pt x="408" y="249"/>
                    </a:lnTo>
                    <a:lnTo>
                      <a:pt x="407" y="249"/>
                    </a:lnTo>
                    <a:lnTo>
                      <a:pt x="407" y="250"/>
                    </a:lnTo>
                    <a:lnTo>
                      <a:pt x="407" y="251"/>
                    </a:lnTo>
                    <a:lnTo>
                      <a:pt x="407" y="252"/>
                    </a:lnTo>
                    <a:lnTo>
                      <a:pt x="407" y="253"/>
                    </a:lnTo>
                    <a:lnTo>
                      <a:pt x="406" y="254"/>
                    </a:lnTo>
                    <a:lnTo>
                      <a:pt x="406" y="255"/>
                    </a:lnTo>
                    <a:lnTo>
                      <a:pt x="406" y="256"/>
                    </a:lnTo>
                    <a:lnTo>
                      <a:pt x="405" y="256"/>
                    </a:lnTo>
                    <a:lnTo>
                      <a:pt x="406" y="256"/>
                    </a:lnTo>
                    <a:lnTo>
                      <a:pt x="405" y="256"/>
                    </a:lnTo>
                    <a:lnTo>
                      <a:pt x="405" y="257"/>
                    </a:lnTo>
                    <a:lnTo>
                      <a:pt x="406" y="257"/>
                    </a:lnTo>
                    <a:lnTo>
                      <a:pt x="405" y="257"/>
                    </a:lnTo>
                    <a:lnTo>
                      <a:pt x="406" y="258"/>
                    </a:lnTo>
                    <a:lnTo>
                      <a:pt x="406" y="259"/>
                    </a:lnTo>
                    <a:lnTo>
                      <a:pt x="406" y="260"/>
                    </a:lnTo>
                    <a:lnTo>
                      <a:pt x="406" y="261"/>
                    </a:lnTo>
                    <a:lnTo>
                      <a:pt x="407" y="261"/>
                    </a:lnTo>
                    <a:lnTo>
                      <a:pt x="408" y="261"/>
                    </a:lnTo>
                    <a:lnTo>
                      <a:pt x="409" y="261"/>
                    </a:lnTo>
                    <a:lnTo>
                      <a:pt x="411" y="261"/>
                    </a:lnTo>
                    <a:lnTo>
                      <a:pt x="411" y="262"/>
                    </a:lnTo>
                    <a:lnTo>
                      <a:pt x="412" y="262"/>
                    </a:lnTo>
                    <a:lnTo>
                      <a:pt x="412" y="261"/>
                    </a:lnTo>
                    <a:lnTo>
                      <a:pt x="413" y="261"/>
                    </a:lnTo>
                    <a:lnTo>
                      <a:pt x="412" y="261"/>
                    </a:lnTo>
                    <a:lnTo>
                      <a:pt x="412" y="260"/>
                    </a:lnTo>
                    <a:lnTo>
                      <a:pt x="413" y="260"/>
                    </a:lnTo>
                    <a:lnTo>
                      <a:pt x="413" y="259"/>
                    </a:lnTo>
                    <a:lnTo>
                      <a:pt x="413" y="260"/>
                    </a:lnTo>
                    <a:lnTo>
                      <a:pt x="413" y="261"/>
                    </a:lnTo>
                    <a:lnTo>
                      <a:pt x="414" y="261"/>
                    </a:lnTo>
                    <a:lnTo>
                      <a:pt x="414" y="262"/>
                    </a:lnTo>
                    <a:lnTo>
                      <a:pt x="413" y="263"/>
                    </a:lnTo>
                    <a:lnTo>
                      <a:pt x="413" y="264"/>
                    </a:lnTo>
                    <a:lnTo>
                      <a:pt x="412" y="264"/>
                    </a:lnTo>
                    <a:lnTo>
                      <a:pt x="411" y="265"/>
                    </a:lnTo>
                    <a:lnTo>
                      <a:pt x="412" y="266"/>
                    </a:lnTo>
                    <a:lnTo>
                      <a:pt x="411" y="266"/>
                    </a:lnTo>
                    <a:lnTo>
                      <a:pt x="411" y="267"/>
                    </a:lnTo>
                    <a:lnTo>
                      <a:pt x="411" y="268"/>
                    </a:lnTo>
                    <a:lnTo>
                      <a:pt x="412" y="268"/>
                    </a:lnTo>
                    <a:lnTo>
                      <a:pt x="413" y="268"/>
                    </a:lnTo>
                    <a:lnTo>
                      <a:pt x="413" y="269"/>
                    </a:lnTo>
                    <a:lnTo>
                      <a:pt x="413" y="270"/>
                    </a:lnTo>
                    <a:lnTo>
                      <a:pt x="413" y="269"/>
                    </a:lnTo>
                    <a:lnTo>
                      <a:pt x="414" y="269"/>
                    </a:lnTo>
                    <a:lnTo>
                      <a:pt x="415" y="269"/>
                    </a:lnTo>
                    <a:lnTo>
                      <a:pt x="415" y="270"/>
                    </a:lnTo>
                    <a:lnTo>
                      <a:pt x="416" y="270"/>
                    </a:lnTo>
                    <a:lnTo>
                      <a:pt x="416" y="271"/>
                    </a:lnTo>
                    <a:lnTo>
                      <a:pt x="417" y="271"/>
                    </a:lnTo>
                    <a:lnTo>
                      <a:pt x="418" y="271"/>
                    </a:lnTo>
                    <a:lnTo>
                      <a:pt x="418" y="270"/>
                    </a:lnTo>
                    <a:lnTo>
                      <a:pt x="419" y="270"/>
                    </a:lnTo>
                    <a:lnTo>
                      <a:pt x="420" y="270"/>
                    </a:lnTo>
                    <a:lnTo>
                      <a:pt x="421" y="270"/>
                    </a:lnTo>
                    <a:lnTo>
                      <a:pt x="421" y="271"/>
                    </a:lnTo>
                    <a:lnTo>
                      <a:pt x="422" y="270"/>
                    </a:lnTo>
                    <a:lnTo>
                      <a:pt x="422" y="271"/>
                    </a:lnTo>
                    <a:lnTo>
                      <a:pt x="423" y="271"/>
                    </a:lnTo>
                    <a:lnTo>
                      <a:pt x="423" y="272"/>
                    </a:lnTo>
                    <a:lnTo>
                      <a:pt x="424" y="272"/>
                    </a:lnTo>
                    <a:lnTo>
                      <a:pt x="424" y="273"/>
                    </a:lnTo>
                    <a:lnTo>
                      <a:pt x="424" y="274"/>
                    </a:lnTo>
                    <a:lnTo>
                      <a:pt x="425" y="274"/>
                    </a:lnTo>
                    <a:lnTo>
                      <a:pt x="425" y="275"/>
                    </a:lnTo>
                    <a:lnTo>
                      <a:pt x="426" y="275"/>
                    </a:lnTo>
                    <a:lnTo>
                      <a:pt x="426" y="274"/>
                    </a:lnTo>
                    <a:lnTo>
                      <a:pt x="426" y="275"/>
                    </a:lnTo>
                    <a:lnTo>
                      <a:pt x="426" y="276"/>
                    </a:lnTo>
                    <a:lnTo>
                      <a:pt x="426" y="277"/>
                    </a:lnTo>
                    <a:lnTo>
                      <a:pt x="427" y="277"/>
                    </a:lnTo>
                    <a:lnTo>
                      <a:pt x="427" y="278"/>
                    </a:lnTo>
                    <a:lnTo>
                      <a:pt x="428" y="278"/>
                    </a:lnTo>
                    <a:lnTo>
                      <a:pt x="428" y="279"/>
                    </a:lnTo>
                    <a:lnTo>
                      <a:pt x="429" y="279"/>
                    </a:lnTo>
                    <a:lnTo>
                      <a:pt x="430" y="279"/>
                    </a:lnTo>
                    <a:lnTo>
                      <a:pt x="431" y="280"/>
                    </a:lnTo>
                    <a:lnTo>
                      <a:pt x="431" y="281"/>
                    </a:lnTo>
                    <a:lnTo>
                      <a:pt x="432" y="281"/>
                    </a:lnTo>
                    <a:lnTo>
                      <a:pt x="432" y="282"/>
                    </a:lnTo>
                    <a:lnTo>
                      <a:pt x="431" y="282"/>
                    </a:lnTo>
                    <a:lnTo>
                      <a:pt x="431" y="283"/>
                    </a:lnTo>
                    <a:lnTo>
                      <a:pt x="432" y="284"/>
                    </a:lnTo>
                    <a:lnTo>
                      <a:pt x="433" y="284"/>
                    </a:lnTo>
                    <a:lnTo>
                      <a:pt x="434" y="283"/>
                    </a:lnTo>
                    <a:lnTo>
                      <a:pt x="434" y="284"/>
                    </a:lnTo>
                    <a:lnTo>
                      <a:pt x="434" y="285"/>
                    </a:lnTo>
                    <a:lnTo>
                      <a:pt x="435" y="286"/>
                    </a:lnTo>
                    <a:lnTo>
                      <a:pt x="436" y="286"/>
                    </a:lnTo>
                    <a:lnTo>
                      <a:pt x="436" y="287"/>
                    </a:lnTo>
                    <a:lnTo>
                      <a:pt x="435" y="287"/>
                    </a:lnTo>
                    <a:lnTo>
                      <a:pt x="436" y="287"/>
                    </a:lnTo>
                    <a:lnTo>
                      <a:pt x="437" y="287"/>
                    </a:lnTo>
                    <a:lnTo>
                      <a:pt x="437" y="288"/>
                    </a:lnTo>
                    <a:lnTo>
                      <a:pt x="437" y="287"/>
                    </a:lnTo>
                    <a:lnTo>
                      <a:pt x="437" y="286"/>
                    </a:lnTo>
                    <a:lnTo>
                      <a:pt x="438" y="287"/>
                    </a:lnTo>
                    <a:lnTo>
                      <a:pt x="439" y="286"/>
                    </a:lnTo>
                    <a:lnTo>
                      <a:pt x="439" y="287"/>
                    </a:lnTo>
                    <a:lnTo>
                      <a:pt x="439" y="288"/>
                    </a:lnTo>
                    <a:lnTo>
                      <a:pt x="440" y="289"/>
                    </a:lnTo>
                    <a:lnTo>
                      <a:pt x="440" y="290"/>
                    </a:lnTo>
                    <a:lnTo>
                      <a:pt x="440" y="291"/>
                    </a:lnTo>
                    <a:lnTo>
                      <a:pt x="441" y="291"/>
                    </a:lnTo>
                    <a:lnTo>
                      <a:pt x="441" y="290"/>
                    </a:lnTo>
                    <a:lnTo>
                      <a:pt x="442" y="290"/>
                    </a:lnTo>
                    <a:lnTo>
                      <a:pt x="442" y="291"/>
                    </a:lnTo>
                    <a:lnTo>
                      <a:pt x="443" y="291"/>
                    </a:lnTo>
                    <a:lnTo>
                      <a:pt x="443" y="292"/>
                    </a:lnTo>
                    <a:lnTo>
                      <a:pt x="443" y="293"/>
                    </a:lnTo>
                    <a:lnTo>
                      <a:pt x="444" y="294"/>
                    </a:lnTo>
                    <a:lnTo>
                      <a:pt x="443" y="295"/>
                    </a:lnTo>
                    <a:lnTo>
                      <a:pt x="444" y="295"/>
                    </a:lnTo>
                    <a:lnTo>
                      <a:pt x="445" y="296"/>
                    </a:lnTo>
                    <a:lnTo>
                      <a:pt x="446" y="297"/>
                    </a:lnTo>
                    <a:lnTo>
                      <a:pt x="447" y="297"/>
                    </a:lnTo>
                    <a:lnTo>
                      <a:pt x="448" y="297"/>
                    </a:lnTo>
                    <a:lnTo>
                      <a:pt x="449" y="298"/>
                    </a:lnTo>
                    <a:lnTo>
                      <a:pt x="449" y="297"/>
                    </a:lnTo>
                    <a:lnTo>
                      <a:pt x="450" y="297"/>
                    </a:lnTo>
                    <a:lnTo>
                      <a:pt x="451" y="298"/>
                    </a:lnTo>
                    <a:lnTo>
                      <a:pt x="452" y="299"/>
                    </a:lnTo>
                    <a:lnTo>
                      <a:pt x="453" y="299"/>
                    </a:lnTo>
                    <a:lnTo>
                      <a:pt x="454" y="300"/>
                    </a:lnTo>
                    <a:lnTo>
                      <a:pt x="455" y="299"/>
                    </a:lnTo>
                    <a:lnTo>
                      <a:pt x="456" y="299"/>
                    </a:lnTo>
                    <a:lnTo>
                      <a:pt x="456" y="300"/>
                    </a:lnTo>
                    <a:lnTo>
                      <a:pt x="457" y="300"/>
                    </a:lnTo>
                    <a:lnTo>
                      <a:pt x="458" y="300"/>
                    </a:lnTo>
                    <a:lnTo>
                      <a:pt x="459" y="300"/>
                    </a:lnTo>
                    <a:lnTo>
                      <a:pt x="460" y="301"/>
                    </a:lnTo>
                    <a:lnTo>
                      <a:pt x="460" y="300"/>
                    </a:lnTo>
                    <a:lnTo>
                      <a:pt x="461" y="301"/>
                    </a:lnTo>
                    <a:lnTo>
                      <a:pt x="462" y="301"/>
                    </a:lnTo>
                    <a:lnTo>
                      <a:pt x="462" y="302"/>
                    </a:lnTo>
                    <a:lnTo>
                      <a:pt x="463" y="301"/>
                    </a:lnTo>
                    <a:lnTo>
                      <a:pt x="464" y="301"/>
                    </a:lnTo>
                    <a:lnTo>
                      <a:pt x="465" y="301"/>
                    </a:lnTo>
                    <a:lnTo>
                      <a:pt x="466" y="301"/>
                    </a:lnTo>
                    <a:lnTo>
                      <a:pt x="467" y="301"/>
                    </a:lnTo>
                    <a:lnTo>
                      <a:pt x="467" y="302"/>
                    </a:lnTo>
                    <a:lnTo>
                      <a:pt x="467" y="303"/>
                    </a:lnTo>
                    <a:lnTo>
                      <a:pt x="468" y="303"/>
                    </a:lnTo>
                    <a:lnTo>
                      <a:pt x="468" y="302"/>
                    </a:lnTo>
                    <a:lnTo>
                      <a:pt x="469" y="302"/>
                    </a:lnTo>
                    <a:lnTo>
                      <a:pt x="470" y="302"/>
                    </a:lnTo>
                    <a:lnTo>
                      <a:pt x="471" y="302"/>
                    </a:lnTo>
                    <a:lnTo>
                      <a:pt x="472" y="302"/>
                    </a:lnTo>
                    <a:lnTo>
                      <a:pt x="473" y="302"/>
                    </a:lnTo>
                    <a:lnTo>
                      <a:pt x="472" y="303"/>
                    </a:lnTo>
                    <a:lnTo>
                      <a:pt x="473" y="303"/>
                    </a:lnTo>
                    <a:lnTo>
                      <a:pt x="472" y="303"/>
                    </a:lnTo>
                    <a:lnTo>
                      <a:pt x="472" y="304"/>
                    </a:lnTo>
                    <a:lnTo>
                      <a:pt x="472" y="305"/>
                    </a:lnTo>
                    <a:lnTo>
                      <a:pt x="474" y="305"/>
                    </a:lnTo>
                    <a:lnTo>
                      <a:pt x="474" y="306"/>
                    </a:lnTo>
                    <a:lnTo>
                      <a:pt x="475" y="306"/>
                    </a:lnTo>
                    <a:lnTo>
                      <a:pt x="474" y="307"/>
                    </a:lnTo>
                    <a:lnTo>
                      <a:pt x="473" y="307"/>
                    </a:lnTo>
                    <a:lnTo>
                      <a:pt x="473" y="308"/>
                    </a:lnTo>
                    <a:lnTo>
                      <a:pt x="474" y="309"/>
                    </a:lnTo>
                    <a:lnTo>
                      <a:pt x="474" y="38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4" name="Freeform 4758"/>
              <p:cNvSpPr>
                <a:spLocks noEditPoints="1"/>
              </p:cNvSpPr>
              <p:nvPr/>
            </p:nvSpPr>
            <p:spPr bwMode="auto">
              <a:xfrm>
                <a:off x="2428875" y="1355726"/>
                <a:ext cx="1614487" cy="1544638"/>
              </a:xfrm>
              <a:custGeom>
                <a:avLst/>
                <a:gdLst>
                  <a:gd name="T0" fmla="*/ 2147483646 w 1017"/>
                  <a:gd name="T1" fmla="*/ 2147483646 h 973"/>
                  <a:gd name="T2" fmla="*/ 2147483646 w 1017"/>
                  <a:gd name="T3" fmla="*/ 2147483646 h 973"/>
                  <a:gd name="T4" fmla="*/ 2147483646 w 1017"/>
                  <a:gd name="T5" fmla="*/ 2147483646 h 973"/>
                  <a:gd name="T6" fmla="*/ 2147483646 w 1017"/>
                  <a:gd name="T7" fmla="*/ 2147483646 h 973"/>
                  <a:gd name="T8" fmla="*/ 2147483646 w 1017"/>
                  <a:gd name="T9" fmla="*/ 2147483646 h 973"/>
                  <a:gd name="T10" fmla="*/ 2147483646 w 1017"/>
                  <a:gd name="T11" fmla="*/ 2147483646 h 973"/>
                  <a:gd name="T12" fmla="*/ 2147483646 w 1017"/>
                  <a:gd name="T13" fmla="*/ 2147483646 h 973"/>
                  <a:gd name="T14" fmla="*/ 2147483646 w 1017"/>
                  <a:gd name="T15" fmla="*/ 2147483646 h 973"/>
                  <a:gd name="T16" fmla="*/ 2147483646 w 1017"/>
                  <a:gd name="T17" fmla="*/ 2147483646 h 973"/>
                  <a:gd name="T18" fmla="*/ 2147483646 w 1017"/>
                  <a:gd name="T19" fmla="*/ 2147483646 h 973"/>
                  <a:gd name="T20" fmla="*/ 2147483646 w 1017"/>
                  <a:gd name="T21" fmla="*/ 2147483646 h 973"/>
                  <a:gd name="T22" fmla="*/ 2147483646 w 1017"/>
                  <a:gd name="T23" fmla="*/ 2147483646 h 973"/>
                  <a:gd name="T24" fmla="*/ 2147483646 w 1017"/>
                  <a:gd name="T25" fmla="*/ 2147483646 h 973"/>
                  <a:gd name="T26" fmla="*/ 2147483646 w 1017"/>
                  <a:gd name="T27" fmla="*/ 2147483646 h 973"/>
                  <a:gd name="T28" fmla="*/ 2147483646 w 1017"/>
                  <a:gd name="T29" fmla="*/ 2147483646 h 973"/>
                  <a:gd name="T30" fmla="*/ 2147483646 w 1017"/>
                  <a:gd name="T31" fmla="*/ 2147483646 h 973"/>
                  <a:gd name="T32" fmla="*/ 2147483646 w 1017"/>
                  <a:gd name="T33" fmla="*/ 2147483646 h 973"/>
                  <a:gd name="T34" fmla="*/ 2147483646 w 1017"/>
                  <a:gd name="T35" fmla="*/ 2147483646 h 973"/>
                  <a:gd name="T36" fmla="*/ 2147483646 w 1017"/>
                  <a:gd name="T37" fmla="*/ 2147483646 h 973"/>
                  <a:gd name="T38" fmla="*/ 2147483646 w 1017"/>
                  <a:gd name="T39" fmla="*/ 2147483646 h 973"/>
                  <a:gd name="T40" fmla="*/ 2147483646 w 1017"/>
                  <a:gd name="T41" fmla="*/ 2147483646 h 973"/>
                  <a:gd name="T42" fmla="*/ 2147483646 w 1017"/>
                  <a:gd name="T43" fmla="*/ 2147483646 h 973"/>
                  <a:gd name="T44" fmla="*/ 2147483646 w 1017"/>
                  <a:gd name="T45" fmla="*/ 2147483646 h 973"/>
                  <a:gd name="T46" fmla="*/ 2147483646 w 1017"/>
                  <a:gd name="T47" fmla="*/ 2147483646 h 973"/>
                  <a:gd name="T48" fmla="*/ 2147483646 w 1017"/>
                  <a:gd name="T49" fmla="*/ 2147483646 h 973"/>
                  <a:gd name="T50" fmla="*/ 2147483646 w 1017"/>
                  <a:gd name="T51" fmla="*/ 2147483646 h 973"/>
                  <a:gd name="T52" fmla="*/ 2147483646 w 1017"/>
                  <a:gd name="T53" fmla="*/ 2147483646 h 973"/>
                  <a:gd name="T54" fmla="*/ 2147483646 w 1017"/>
                  <a:gd name="T55" fmla="*/ 2147483646 h 973"/>
                  <a:gd name="T56" fmla="*/ 2147483646 w 1017"/>
                  <a:gd name="T57" fmla="*/ 2147483646 h 973"/>
                  <a:gd name="T58" fmla="*/ 2147483646 w 1017"/>
                  <a:gd name="T59" fmla="*/ 2147483646 h 973"/>
                  <a:gd name="T60" fmla="*/ 2147483646 w 1017"/>
                  <a:gd name="T61" fmla="*/ 2147483646 h 973"/>
                  <a:gd name="T62" fmla="*/ 2147483646 w 1017"/>
                  <a:gd name="T63" fmla="*/ 2147483646 h 973"/>
                  <a:gd name="T64" fmla="*/ 2147483646 w 1017"/>
                  <a:gd name="T65" fmla="*/ 2147483646 h 973"/>
                  <a:gd name="T66" fmla="*/ 2147483646 w 1017"/>
                  <a:gd name="T67" fmla="*/ 2147483646 h 973"/>
                  <a:gd name="T68" fmla="*/ 2147483646 w 1017"/>
                  <a:gd name="T69" fmla="*/ 2147483646 h 973"/>
                  <a:gd name="T70" fmla="*/ 2147483646 w 1017"/>
                  <a:gd name="T71" fmla="*/ 2147483646 h 973"/>
                  <a:gd name="T72" fmla="*/ 2147483646 w 1017"/>
                  <a:gd name="T73" fmla="*/ 2147483646 h 973"/>
                  <a:gd name="T74" fmla="*/ 2147483646 w 1017"/>
                  <a:gd name="T75" fmla="*/ 2147483646 h 973"/>
                  <a:gd name="T76" fmla="*/ 2147483646 w 1017"/>
                  <a:gd name="T77" fmla="*/ 2147483646 h 973"/>
                  <a:gd name="T78" fmla="*/ 2147483646 w 1017"/>
                  <a:gd name="T79" fmla="*/ 2147483646 h 973"/>
                  <a:gd name="T80" fmla="*/ 2147483646 w 1017"/>
                  <a:gd name="T81" fmla="*/ 2147483646 h 973"/>
                  <a:gd name="T82" fmla="*/ 2147483646 w 1017"/>
                  <a:gd name="T83" fmla="*/ 2147483646 h 973"/>
                  <a:gd name="T84" fmla="*/ 2147483646 w 1017"/>
                  <a:gd name="T85" fmla="*/ 2147483646 h 973"/>
                  <a:gd name="T86" fmla="*/ 2147483646 w 1017"/>
                  <a:gd name="T87" fmla="*/ 2147483646 h 973"/>
                  <a:gd name="T88" fmla="*/ 2147483646 w 1017"/>
                  <a:gd name="T89" fmla="*/ 2147483646 h 973"/>
                  <a:gd name="T90" fmla="*/ 2147483646 w 1017"/>
                  <a:gd name="T91" fmla="*/ 2147483646 h 973"/>
                  <a:gd name="T92" fmla="*/ 2147483646 w 1017"/>
                  <a:gd name="T93" fmla="*/ 2147483646 h 973"/>
                  <a:gd name="T94" fmla="*/ 2147483646 w 1017"/>
                  <a:gd name="T95" fmla="*/ 2147483646 h 973"/>
                  <a:gd name="T96" fmla="*/ 2147483646 w 1017"/>
                  <a:gd name="T97" fmla="*/ 2147483646 h 973"/>
                  <a:gd name="T98" fmla="*/ 2147483646 w 1017"/>
                  <a:gd name="T99" fmla="*/ 2147483646 h 973"/>
                  <a:gd name="T100" fmla="*/ 2147483646 w 1017"/>
                  <a:gd name="T101" fmla="*/ 2147483646 h 973"/>
                  <a:gd name="T102" fmla="*/ 2147483646 w 1017"/>
                  <a:gd name="T103" fmla="*/ 2147483646 h 973"/>
                  <a:gd name="T104" fmla="*/ 2147483646 w 1017"/>
                  <a:gd name="T105" fmla="*/ 2147483646 h 973"/>
                  <a:gd name="T106" fmla="*/ 2147483646 w 1017"/>
                  <a:gd name="T107" fmla="*/ 2147483646 h 973"/>
                  <a:gd name="T108" fmla="*/ 2147483646 w 1017"/>
                  <a:gd name="T109" fmla="*/ 2147483646 h 973"/>
                  <a:gd name="T110" fmla="*/ 2147483646 w 1017"/>
                  <a:gd name="T111" fmla="*/ 2147483646 h 973"/>
                  <a:gd name="T112" fmla="*/ 2147483646 w 1017"/>
                  <a:gd name="T113" fmla="*/ 2147483646 h 973"/>
                  <a:gd name="T114" fmla="*/ 2147483646 w 1017"/>
                  <a:gd name="T115" fmla="*/ 2147483646 h 973"/>
                  <a:gd name="T116" fmla="*/ 2147483646 w 1017"/>
                  <a:gd name="T117" fmla="*/ 2147483646 h 973"/>
                  <a:gd name="T118" fmla="*/ 2147483646 w 1017"/>
                  <a:gd name="T119" fmla="*/ 2147483646 h 973"/>
                  <a:gd name="T120" fmla="*/ 2147483646 w 1017"/>
                  <a:gd name="T121" fmla="*/ 2147483646 h 973"/>
                  <a:gd name="T122" fmla="*/ 2147483646 w 1017"/>
                  <a:gd name="T123" fmla="*/ 2147483646 h 973"/>
                  <a:gd name="T124" fmla="*/ 2147483646 w 1017"/>
                  <a:gd name="T125" fmla="*/ 2147483646 h 97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017"/>
                  <a:gd name="T190" fmla="*/ 0 h 973"/>
                  <a:gd name="T191" fmla="*/ 1017 w 1017"/>
                  <a:gd name="T192" fmla="*/ 973 h 97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017" h="973">
                    <a:moveTo>
                      <a:pt x="58" y="762"/>
                    </a:moveTo>
                    <a:lnTo>
                      <a:pt x="57" y="761"/>
                    </a:lnTo>
                    <a:lnTo>
                      <a:pt x="56" y="760"/>
                    </a:lnTo>
                    <a:lnTo>
                      <a:pt x="55" y="758"/>
                    </a:lnTo>
                    <a:lnTo>
                      <a:pt x="55" y="755"/>
                    </a:lnTo>
                    <a:lnTo>
                      <a:pt x="55" y="753"/>
                    </a:lnTo>
                    <a:lnTo>
                      <a:pt x="55" y="752"/>
                    </a:lnTo>
                    <a:lnTo>
                      <a:pt x="55" y="749"/>
                    </a:lnTo>
                    <a:lnTo>
                      <a:pt x="54" y="748"/>
                    </a:lnTo>
                    <a:lnTo>
                      <a:pt x="53" y="746"/>
                    </a:lnTo>
                    <a:lnTo>
                      <a:pt x="52" y="745"/>
                    </a:lnTo>
                    <a:lnTo>
                      <a:pt x="52" y="744"/>
                    </a:lnTo>
                    <a:lnTo>
                      <a:pt x="51" y="744"/>
                    </a:lnTo>
                    <a:lnTo>
                      <a:pt x="51" y="743"/>
                    </a:lnTo>
                    <a:lnTo>
                      <a:pt x="50" y="742"/>
                    </a:lnTo>
                    <a:lnTo>
                      <a:pt x="49" y="741"/>
                    </a:lnTo>
                    <a:lnTo>
                      <a:pt x="48" y="740"/>
                    </a:lnTo>
                    <a:lnTo>
                      <a:pt x="47" y="740"/>
                    </a:lnTo>
                    <a:lnTo>
                      <a:pt x="46" y="739"/>
                    </a:lnTo>
                    <a:lnTo>
                      <a:pt x="45" y="737"/>
                    </a:lnTo>
                    <a:lnTo>
                      <a:pt x="44" y="736"/>
                    </a:lnTo>
                    <a:lnTo>
                      <a:pt x="43" y="734"/>
                    </a:lnTo>
                    <a:lnTo>
                      <a:pt x="42" y="733"/>
                    </a:lnTo>
                    <a:lnTo>
                      <a:pt x="41" y="732"/>
                    </a:lnTo>
                    <a:lnTo>
                      <a:pt x="39" y="732"/>
                    </a:lnTo>
                    <a:lnTo>
                      <a:pt x="38" y="731"/>
                    </a:lnTo>
                    <a:lnTo>
                      <a:pt x="38" y="730"/>
                    </a:lnTo>
                    <a:lnTo>
                      <a:pt x="37" y="730"/>
                    </a:lnTo>
                    <a:lnTo>
                      <a:pt x="36" y="728"/>
                    </a:lnTo>
                    <a:lnTo>
                      <a:pt x="35" y="727"/>
                    </a:lnTo>
                    <a:lnTo>
                      <a:pt x="34" y="725"/>
                    </a:lnTo>
                    <a:lnTo>
                      <a:pt x="32" y="721"/>
                    </a:lnTo>
                    <a:lnTo>
                      <a:pt x="32" y="719"/>
                    </a:lnTo>
                    <a:lnTo>
                      <a:pt x="31" y="717"/>
                    </a:lnTo>
                    <a:lnTo>
                      <a:pt x="31" y="716"/>
                    </a:lnTo>
                    <a:lnTo>
                      <a:pt x="31" y="715"/>
                    </a:lnTo>
                    <a:lnTo>
                      <a:pt x="31" y="713"/>
                    </a:lnTo>
                    <a:lnTo>
                      <a:pt x="31" y="711"/>
                    </a:lnTo>
                    <a:lnTo>
                      <a:pt x="32" y="710"/>
                    </a:lnTo>
                    <a:lnTo>
                      <a:pt x="32" y="709"/>
                    </a:lnTo>
                    <a:lnTo>
                      <a:pt x="32" y="708"/>
                    </a:lnTo>
                    <a:lnTo>
                      <a:pt x="34" y="707"/>
                    </a:lnTo>
                    <a:lnTo>
                      <a:pt x="35" y="704"/>
                    </a:lnTo>
                    <a:lnTo>
                      <a:pt x="36" y="704"/>
                    </a:lnTo>
                    <a:lnTo>
                      <a:pt x="36" y="703"/>
                    </a:lnTo>
                    <a:lnTo>
                      <a:pt x="38" y="703"/>
                    </a:lnTo>
                    <a:lnTo>
                      <a:pt x="39" y="702"/>
                    </a:lnTo>
                    <a:lnTo>
                      <a:pt x="40" y="701"/>
                    </a:lnTo>
                    <a:lnTo>
                      <a:pt x="41" y="701"/>
                    </a:lnTo>
                    <a:lnTo>
                      <a:pt x="41" y="700"/>
                    </a:lnTo>
                    <a:lnTo>
                      <a:pt x="42" y="700"/>
                    </a:lnTo>
                    <a:lnTo>
                      <a:pt x="42" y="699"/>
                    </a:lnTo>
                    <a:lnTo>
                      <a:pt x="43" y="698"/>
                    </a:lnTo>
                    <a:lnTo>
                      <a:pt x="43" y="697"/>
                    </a:lnTo>
                    <a:lnTo>
                      <a:pt x="43" y="695"/>
                    </a:lnTo>
                    <a:lnTo>
                      <a:pt x="44" y="695"/>
                    </a:lnTo>
                    <a:lnTo>
                      <a:pt x="45" y="695"/>
                    </a:lnTo>
                    <a:lnTo>
                      <a:pt x="46" y="695"/>
                    </a:lnTo>
                    <a:lnTo>
                      <a:pt x="48" y="694"/>
                    </a:lnTo>
                    <a:lnTo>
                      <a:pt x="48" y="693"/>
                    </a:lnTo>
                    <a:lnTo>
                      <a:pt x="66" y="657"/>
                    </a:lnTo>
                    <a:lnTo>
                      <a:pt x="80" y="626"/>
                    </a:lnTo>
                    <a:lnTo>
                      <a:pt x="102" y="580"/>
                    </a:lnTo>
                    <a:lnTo>
                      <a:pt x="149" y="485"/>
                    </a:lnTo>
                    <a:lnTo>
                      <a:pt x="153" y="477"/>
                    </a:lnTo>
                    <a:lnTo>
                      <a:pt x="156" y="470"/>
                    </a:lnTo>
                    <a:lnTo>
                      <a:pt x="158" y="465"/>
                    </a:lnTo>
                    <a:lnTo>
                      <a:pt x="164" y="452"/>
                    </a:lnTo>
                    <a:lnTo>
                      <a:pt x="168" y="445"/>
                    </a:lnTo>
                    <a:lnTo>
                      <a:pt x="177" y="427"/>
                    </a:lnTo>
                    <a:lnTo>
                      <a:pt x="180" y="419"/>
                    </a:lnTo>
                    <a:lnTo>
                      <a:pt x="189" y="401"/>
                    </a:lnTo>
                    <a:lnTo>
                      <a:pt x="195" y="388"/>
                    </a:lnTo>
                    <a:lnTo>
                      <a:pt x="197" y="385"/>
                    </a:lnTo>
                    <a:lnTo>
                      <a:pt x="196" y="384"/>
                    </a:lnTo>
                    <a:lnTo>
                      <a:pt x="195" y="385"/>
                    </a:lnTo>
                    <a:lnTo>
                      <a:pt x="195" y="384"/>
                    </a:lnTo>
                    <a:lnTo>
                      <a:pt x="194" y="384"/>
                    </a:lnTo>
                    <a:lnTo>
                      <a:pt x="193" y="383"/>
                    </a:lnTo>
                    <a:lnTo>
                      <a:pt x="192" y="383"/>
                    </a:lnTo>
                    <a:lnTo>
                      <a:pt x="192" y="382"/>
                    </a:lnTo>
                    <a:lnTo>
                      <a:pt x="195" y="378"/>
                    </a:lnTo>
                    <a:lnTo>
                      <a:pt x="196" y="377"/>
                    </a:lnTo>
                    <a:lnTo>
                      <a:pt x="196" y="376"/>
                    </a:lnTo>
                    <a:lnTo>
                      <a:pt x="196" y="375"/>
                    </a:lnTo>
                    <a:lnTo>
                      <a:pt x="198" y="371"/>
                    </a:lnTo>
                    <a:lnTo>
                      <a:pt x="199" y="371"/>
                    </a:lnTo>
                    <a:lnTo>
                      <a:pt x="199" y="370"/>
                    </a:lnTo>
                    <a:lnTo>
                      <a:pt x="200" y="370"/>
                    </a:lnTo>
                    <a:lnTo>
                      <a:pt x="202" y="370"/>
                    </a:lnTo>
                    <a:lnTo>
                      <a:pt x="203" y="369"/>
                    </a:lnTo>
                    <a:lnTo>
                      <a:pt x="205" y="369"/>
                    </a:lnTo>
                    <a:lnTo>
                      <a:pt x="208" y="367"/>
                    </a:lnTo>
                    <a:lnTo>
                      <a:pt x="210" y="366"/>
                    </a:lnTo>
                    <a:lnTo>
                      <a:pt x="212" y="365"/>
                    </a:lnTo>
                    <a:lnTo>
                      <a:pt x="213" y="364"/>
                    </a:lnTo>
                    <a:lnTo>
                      <a:pt x="215" y="362"/>
                    </a:lnTo>
                    <a:lnTo>
                      <a:pt x="216" y="361"/>
                    </a:lnTo>
                    <a:lnTo>
                      <a:pt x="218" y="358"/>
                    </a:lnTo>
                    <a:lnTo>
                      <a:pt x="219" y="356"/>
                    </a:lnTo>
                    <a:lnTo>
                      <a:pt x="220" y="356"/>
                    </a:lnTo>
                    <a:lnTo>
                      <a:pt x="221" y="354"/>
                    </a:lnTo>
                    <a:lnTo>
                      <a:pt x="222" y="353"/>
                    </a:lnTo>
                    <a:lnTo>
                      <a:pt x="221" y="352"/>
                    </a:lnTo>
                    <a:lnTo>
                      <a:pt x="218" y="353"/>
                    </a:lnTo>
                    <a:lnTo>
                      <a:pt x="216" y="353"/>
                    </a:lnTo>
                    <a:lnTo>
                      <a:pt x="215" y="353"/>
                    </a:lnTo>
                    <a:lnTo>
                      <a:pt x="214" y="354"/>
                    </a:lnTo>
                    <a:lnTo>
                      <a:pt x="214" y="355"/>
                    </a:lnTo>
                    <a:lnTo>
                      <a:pt x="213" y="355"/>
                    </a:lnTo>
                    <a:lnTo>
                      <a:pt x="212" y="355"/>
                    </a:lnTo>
                    <a:lnTo>
                      <a:pt x="211" y="355"/>
                    </a:lnTo>
                    <a:lnTo>
                      <a:pt x="210" y="355"/>
                    </a:lnTo>
                    <a:lnTo>
                      <a:pt x="209" y="356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6" y="358"/>
                    </a:lnTo>
                    <a:lnTo>
                      <a:pt x="205" y="358"/>
                    </a:lnTo>
                    <a:lnTo>
                      <a:pt x="205" y="359"/>
                    </a:lnTo>
                    <a:lnTo>
                      <a:pt x="205" y="360"/>
                    </a:lnTo>
                    <a:lnTo>
                      <a:pt x="204" y="361"/>
                    </a:lnTo>
                    <a:lnTo>
                      <a:pt x="203" y="361"/>
                    </a:lnTo>
                    <a:lnTo>
                      <a:pt x="202" y="361"/>
                    </a:lnTo>
                    <a:lnTo>
                      <a:pt x="202" y="362"/>
                    </a:lnTo>
                    <a:lnTo>
                      <a:pt x="201" y="361"/>
                    </a:lnTo>
                    <a:lnTo>
                      <a:pt x="200" y="360"/>
                    </a:lnTo>
                    <a:lnTo>
                      <a:pt x="199" y="361"/>
                    </a:lnTo>
                    <a:lnTo>
                      <a:pt x="198" y="362"/>
                    </a:lnTo>
                    <a:lnTo>
                      <a:pt x="196" y="363"/>
                    </a:lnTo>
                    <a:lnTo>
                      <a:pt x="195" y="363"/>
                    </a:lnTo>
                    <a:lnTo>
                      <a:pt x="195" y="362"/>
                    </a:lnTo>
                    <a:lnTo>
                      <a:pt x="194" y="362"/>
                    </a:lnTo>
                    <a:lnTo>
                      <a:pt x="193" y="362"/>
                    </a:lnTo>
                    <a:lnTo>
                      <a:pt x="192" y="362"/>
                    </a:lnTo>
                    <a:lnTo>
                      <a:pt x="191" y="363"/>
                    </a:lnTo>
                    <a:lnTo>
                      <a:pt x="190" y="362"/>
                    </a:lnTo>
                    <a:lnTo>
                      <a:pt x="189" y="361"/>
                    </a:lnTo>
                    <a:lnTo>
                      <a:pt x="188" y="360"/>
                    </a:lnTo>
                    <a:lnTo>
                      <a:pt x="187" y="360"/>
                    </a:lnTo>
                    <a:lnTo>
                      <a:pt x="187" y="361"/>
                    </a:lnTo>
                    <a:lnTo>
                      <a:pt x="186" y="362"/>
                    </a:lnTo>
                    <a:lnTo>
                      <a:pt x="185" y="362"/>
                    </a:lnTo>
                    <a:lnTo>
                      <a:pt x="184" y="363"/>
                    </a:lnTo>
                    <a:lnTo>
                      <a:pt x="183" y="363"/>
                    </a:lnTo>
                    <a:lnTo>
                      <a:pt x="182" y="363"/>
                    </a:lnTo>
                    <a:lnTo>
                      <a:pt x="181" y="364"/>
                    </a:lnTo>
                    <a:lnTo>
                      <a:pt x="181" y="365"/>
                    </a:lnTo>
                    <a:lnTo>
                      <a:pt x="180" y="366"/>
                    </a:lnTo>
                    <a:lnTo>
                      <a:pt x="180" y="365"/>
                    </a:lnTo>
                    <a:lnTo>
                      <a:pt x="179" y="365"/>
                    </a:lnTo>
                    <a:lnTo>
                      <a:pt x="177" y="366"/>
                    </a:lnTo>
                    <a:lnTo>
                      <a:pt x="176" y="366"/>
                    </a:lnTo>
                    <a:lnTo>
                      <a:pt x="175" y="366"/>
                    </a:lnTo>
                    <a:lnTo>
                      <a:pt x="173" y="365"/>
                    </a:lnTo>
                    <a:lnTo>
                      <a:pt x="173" y="364"/>
                    </a:lnTo>
                    <a:lnTo>
                      <a:pt x="172" y="363"/>
                    </a:lnTo>
                    <a:lnTo>
                      <a:pt x="171" y="363"/>
                    </a:lnTo>
                    <a:lnTo>
                      <a:pt x="170" y="363"/>
                    </a:lnTo>
                    <a:lnTo>
                      <a:pt x="169" y="363"/>
                    </a:lnTo>
                    <a:lnTo>
                      <a:pt x="168" y="362"/>
                    </a:lnTo>
                    <a:lnTo>
                      <a:pt x="168" y="361"/>
                    </a:lnTo>
                    <a:lnTo>
                      <a:pt x="168" y="360"/>
                    </a:lnTo>
                    <a:lnTo>
                      <a:pt x="170" y="358"/>
                    </a:lnTo>
                    <a:lnTo>
                      <a:pt x="171" y="357"/>
                    </a:lnTo>
                    <a:lnTo>
                      <a:pt x="172" y="356"/>
                    </a:lnTo>
                    <a:lnTo>
                      <a:pt x="172" y="354"/>
                    </a:lnTo>
                    <a:lnTo>
                      <a:pt x="172" y="353"/>
                    </a:lnTo>
                    <a:lnTo>
                      <a:pt x="172" y="352"/>
                    </a:lnTo>
                    <a:lnTo>
                      <a:pt x="171" y="351"/>
                    </a:lnTo>
                    <a:lnTo>
                      <a:pt x="170" y="350"/>
                    </a:lnTo>
                    <a:lnTo>
                      <a:pt x="169" y="350"/>
                    </a:lnTo>
                    <a:lnTo>
                      <a:pt x="168" y="350"/>
                    </a:lnTo>
                    <a:lnTo>
                      <a:pt x="166" y="351"/>
                    </a:lnTo>
                    <a:lnTo>
                      <a:pt x="165" y="351"/>
                    </a:lnTo>
                    <a:lnTo>
                      <a:pt x="163" y="351"/>
                    </a:lnTo>
                    <a:lnTo>
                      <a:pt x="162" y="351"/>
                    </a:lnTo>
                    <a:lnTo>
                      <a:pt x="161" y="351"/>
                    </a:lnTo>
                    <a:lnTo>
                      <a:pt x="160" y="350"/>
                    </a:lnTo>
                    <a:lnTo>
                      <a:pt x="160" y="349"/>
                    </a:lnTo>
                    <a:lnTo>
                      <a:pt x="159" y="348"/>
                    </a:lnTo>
                    <a:lnTo>
                      <a:pt x="158" y="347"/>
                    </a:lnTo>
                    <a:lnTo>
                      <a:pt x="157" y="347"/>
                    </a:lnTo>
                    <a:lnTo>
                      <a:pt x="156" y="347"/>
                    </a:lnTo>
                    <a:lnTo>
                      <a:pt x="155" y="346"/>
                    </a:lnTo>
                    <a:lnTo>
                      <a:pt x="154" y="346"/>
                    </a:lnTo>
                    <a:lnTo>
                      <a:pt x="153" y="346"/>
                    </a:lnTo>
                    <a:lnTo>
                      <a:pt x="153" y="345"/>
                    </a:lnTo>
                    <a:lnTo>
                      <a:pt x="153" y="344"/>
                    </a:lnTo>
                    <a:lnTo>
                      <a:pt x="152" y="344"/>
                    </a:lnTo>
                    <a:lnTo>
                      <a:pt x="152" y="343"/>
                    </a:lnTo>
                    <a:lnTo>
                      <a:pt x="151" y="342"/>
                    </a:lnTo>
                    <a:lnTo>
                      <a:pt x="149" y="342"/>
                    </a:lnTo>
                    <a:lnTo>
                      <a:pt x="148" y="343"/>
                    </a:lnTo>
                    <a:lnTo>
                      <a:pt x="147" y="342"/>
                    </a:lnTo>
                    <a:lnTo>
                      <a:pt x="147" y="341"/>
                    </a:lnTo>
                    <a:lnTo>
                      <a:pt x="146" y="340"/>
                    </a:lnTo>
                    <a:lnTo>
                      <a:pt x="145" y="339"/>
                    </a:lnTo>
                    <a:lnTo>
                      <a:pt x="145" y="338"/>
                    </a:lnTo>
                    <a:lnTo>
                      <a:pt x="144" y="336"/>
                    </a:lnTo>
                    <a:lnTo>
                      <a:pt x="145" y="335"/>
                    </a:lnTo>
                    <a:lnTo>
                      <a:pt x="145" y="334"/>
                    </a:lnTo>
                    <a:lnTo>
                      <a:pt x="144" y="334"/>
                    </a:lnTo>
                    <a:lnTo>
                      <a:pt x="143" y="333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1" y="333"/>
                    </a:lnTo>
                    <a:lnTo>
                      <a:pt x="140" y="331"/>
                    </a:lnTo>
                    <a:lnTo>
                      <a:pt x="138" y="331"/>
                    </a:lnTo>
                    <a:lnTo>
                      <a:pt x="137" y="331"/>
                    </a:lnTo>
                    <a:lnTo>
                      <a:pt x="137" y="330"/>
                    </a:lnTo>
                    <a:lnTo>
                      <a:pt x="136" y="330"/>
                    </a:lnTo>
                    <a:lnTo>
                      <a:pt x="137" y="329"/>
                    </a:lnTo>
                    <a:lnTo>
                      <a:pt x="137" y="328"/>
                    </a:lnTo>
                    <a:lnTo>
                      <a:pt x="137" y="327"/>
                    </a:lnTo>
                    <a:lnTo>
                      <a:pt x="136" y="328"/>
                    </a:lnTo>
                    <a:lnTo>
                      <a:pt x="135" y="327"/>
                    </a:lnTo>
                    <a:lnTo>
                      <a:pt x="135" y="328"/>
                    </a:lnTo>
                    <a:lnTo>
                      <a:pt x="134" y="328"/>
                    </a:lnTo>
                    <a:lnTo>
                      <a:pt x="134" y="327"/>
                    </a:lnTo>
                    <a:lnTo>
                      <a:pt x="133" y="327"/>
                    </a:lnTo>
                    <a:lnTo>
                      <a:pt x="133" y="328"/>
                    </a:lnTo>
                    <a:lnTo>
                      <a:pt x="132" y="328"/>
                    </a:lnTo>
                    <a:lnTo>
                      <a:pt x="131" y="327"/>
                    </a:lnTo>
                    <a:lnTo>
                      <a:pt x="130" y="327"/>
                    </a:lnTo>
                    <a:lnTo>
                      <a:pt x="131" y="326"/>
                    </a:lnTo>
                    <a:lnTo>
                      <a:pt x="130" y="325"/>
                    </a:lnTo>
                    <a:lnTo>
                      <a:pt x="129" y="326"/>
                    </a:lnTo>
                    <a:lnTo>
                      <a:pt x="130" y="326"/>
                    </a:lnTo>
                    <a:lnTo>
                      <a:pt x="129" y="327"/>
                    </a:lnTo>
                    <a:lnTo>
                      <a:pt x="128" y="327"/>
                    </a:lnTo>
                    <a:lnTo>
                      <a:pt x="127" y="327"/>
                    </a:lnTo>
                    <a:lnTo>
                      <a:pt x="126" y="327"/>
                    </a:lnTo>
                    <a:lnTo>
                      <a:pt x="126" y="328"/>
                    </a:lnTo>
                    <a:lnTo>
                      <a:pt x="125" y="328"/>
                    </a:lnTo>
                    <a:lnTo>
                      <a:pt x="124" y="327"/>
                    </a:lnTo>
                    <a:lnTo>
                      <a:pt x="123" y="327"/>
                    </a:lnTo>
                    <a:lnTo>
                      <a:pt x="122" y="328"/>
                    </a:lnTo>
                    <a:lnTo>
                      <a:pt x="120" y="327"/>
                    </a:lnTo>
                    <a:lnTo>
                      <a:pt x="119" y="327"/>
                    </a:lnTo>
                    <a:lnTo>
                      <a:pt x="118" y="327"/>
                    </a:lnTo>
                    <a:lnTo>
                      <a:pt x="119" y="326"/>
                    </a:lnTo>
                    <a:lnTo>
                      <a:pt x="119" y="325"/>
                    </a:lnTo>
                    <a:lnTo>
                      <a:pt x="118" y="325"/>
                    </a:lnTo>
                    <a:lnTo>
                      <a:pt x="118" y="324"/>
                    </a:lnTo>
                    <a:lnTo>
                      <a:pt x="117" y="324"/>
                    </a:lnTo>
                    <a:lnTo>
                      <a:pt x="116" y="325"/>
                    </a:lnTo>
                    <a:lnTo>
                      <a:pt x="115" y="325"/>
                    </a:lnTo>
                    <a:lnTo>
                      <a:pt x="115" y="324"/>
                    </a:lnTo>
                    <a:lnTo>
                      <a:pt x="115" y="323"/>
                    </a:lnTo>
                    <a:lnTo>
                      <a:pt x="114" y="323"/>
                    </a:lnTo>
                    <a:lnTo>
                      <a:pt x="113" y="324"/>
                    </a:lnTo>
                    <a:lnTo>
                      <a:pt x="112" y="324"/>
                    </a:lnTo>
                    <a:lnTo>
                      <a:pt x="112" y="323"/>
                    </a:lnTo>
                    <a:lnTo>
                      <a:pt x="112" y="322"/>
                    </a:lnTo>
                    <a:lnTo>
                      <a:pt x="111" y="322"/>
                    </a:lnTo>
                    <a:lnTo>
                      <a:pt x="110" y="322"/>
                    </a:lnTo>
                    <a:lnTo>
                      <a:pt x="110" y="321"/>
                    </a:lnTo>
                    <a:lnTo>
                      <a:pt x="108" y="322"/>
                    </a:lnTo>
                    <a:lnTo>
                      <a:pt x="108" y="321"/>
                    </a:lnTo>
                    <a:lnTo>
                      <a:pt x="108" y="320"/>
                    </a:lnTo>
                    <a:lnTo>
                      <a:pt x="107" y="320"/>
                    </a:lnTo>
                    <a:lnTo>
                      <a:pt x="107" y="319"/>
                    </a:lnTo>
                    <a:lnTo>
                      <a:pt x="106" y="318"/>
                    </a:lnTo>
                    <a:lnTo>
                      <a:pt x="105" y="318"/>
                    </a:lnTo>
                    <a:lnTo>
                      <a:pt x="104" y="318"/>
                    </a:lnTo>
                    <a:lnTo>
                      <a:pt x="103" y="318"/>
                    </a:lnTo>
                    <a:lnTo>
                      <a:pt x="103" y="317"/>
                    </a:lnTo>
                    <a:lnTo>
                      <a:pt x="103" y="316"/>
                    </a:lnTo>
                    <a:lnTo>
                      <a:pt x="102" y="315"/>
                    </a:lnTo>
                    <a:lnTo>
                      <a:pt x="102" y="316"/>
                    </a:lnTo>
                    <a:lnTo>
                      <a:pt x="101" y="317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8" y="317"/>
                    </a:lnTo>
                    <a:lnTo>
                      <a:pt x="98" y="316"/>
                    </a:lnTo>
                    <a:lnTo>
                      <a:pt x="98" y="317"/>
                    </a:lnTo>
                    <a:lnTo>
                      <a:pt x="96" y="317"/>
                    </a:lnTo>
                    <a:lnTo>
                      <a:pt x="95" y="316"/>
                    </a:lnTo>
                    <a:lnTo>
                      <a:pt x="94" y="316"/>
                    </a:lnTo>
                    <a:lnTo>
                      <a:pt x="94" y="315"/>
                    </a:lnTo>
                    <a:lnTo>
                      <a:pt x="94" y="314"/>
                    </a:lnTo>
                    <a:lnTo>
                      <a:pt x="94" y="313"/>
                    </a:lnTo>
                    <a:lnTo>
                      <a:pt x="94" y="312"/>
                    </a:lnTo>
                    <a:lnTo>
                      <a:pt x="93" y="311"/>
                    </a:lnTo>
                    <a:lnTo>
                      <a:pt x="93" y="310"/>
                    </a:lnTo>
                    <a:lnTo>
                      <a:pt x="92" y="311"/>
                    </a:lnTo>
                    <a:lnTo>
                      <a:pt x="91" y="310"/>
                    </a:lnTo>
                    <a:lnTo>
                      <a:pt x="90" y="310"/>
                    </a:lnTo>
                    <a:lnTo>
                      <a:pt x="89" y="311"/>
                    </a:lnTo>
                    <a:lnTo>
                      <a:pt x="88" y="310"/>
                    </a:lnTo>
                    <a:lnTo>
                      <a:pt x="88" y="309"/>
                    </a:lnTo>
                    <a:lnTo>
                      <a:pt x="87" y="309"/>
                    </a:lnTo>
                    <a:lnTo>
                      <a:pt x="87" y="308"/>
                    </a:lnTo>
                    <a:lnTo>
                      <a:pt x="86" y="308"/>
                    </a:lnTo>
                    <a:lnTo>
                      <a:pt x="86" y="306"/>
                    </a:lnTo>
                    <a:lnTo>
                      <a:pt x="85" y="306"/>
                    </a:lnTo>
                    <a:lnTo>
                      <a:pt x="85" y="305"/>
                    </a:lnTo>
                    <a:lnTo>
                      <a:pt x="83" y="305"/>
                    </a:lnTo>
                    <a:lnTo>
                      <a:pt x="82" y="304"/>
                    </a:lnTo>
                    <a:lnTo>
                      <a:pt x="80" y="304"/>
                    </a:lnTo>
                    <a:lnTo>
                      <a:pt x="79" y="305"/>
                    </a:lnTo>
                    <a:lnTo>
                      <a:pt x="78" y="304"/>
                    </a:lnTo>
                    <a:lnTo>
                      <a:pt x="77" y="304"/>
                    </a:lnTo>
                    <a:lnTo>
                      <a:pt x="78" y="303"/>
                    </a:lnTo>
                    <a:lnTo>
                      <a:pt x="77" y="302"/>
                    </a:lnTo>
                    <a:lnTo>
                      <a:pt x="76" y="302"/>
                    </a:lnTo>
                    <a:lnTo>
                      <a:pt x="75" y="303"/>
                    </a:lnTo>
                    <a:lnTo>
                      <a:pt x="74" y="302"/>
                    </a:lnTo>
                    <a:lnTo>
                      <a:pt x="74" y="301"/>
                    </a:lnTo>
                    <a:lnTo>
                      <a:pt x="73" y="300"/>
                    </a:lnTo>
                    <a:lnTo>
                      <a:pt x="73" y="299"/>
                    </a:lnTo>
                    <a:lnTo>
                      <a:pt x="72" y="299"/>
                    </a:lnTo>
                    <a:lnTo>
                      <a:pt x="71" y="298"/>
                    </a:lnTo>
                    <a:lnTo>
                      <a:pt x="71" y="297"/>
                    </a:lnTo>
                    <a:lnTo>
                      <a:pt x="71" y="296"/>
                    </a:lnTo>
                    <a:lnTo>
                      <a:pt x="72" y="295"/>
                    </a:lnTo>
                    <a:lnTo>
                      <a:pt x="72" y="294"/>
                    </a:lnTo>
                    <a:lnTo>
                      <a:pt x="72" y="293"/>
                    </a:lnTo>
                    <a:lnTo>
                      <a:pt x="72" y="291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4" y="288"/>
                    </a:lnTo>
                    <a:lnTo>
                      <a:pt x="73" y="288"/>
                    </a:lnTo>
                    <a:lnTo>
                      <a:pt x="74" y="287"/>
                    </a:lnTo>
                    <a:lnTo>
                      <a:pt x="73" y="286"/>
                    </a:lnTo>
                    <a:lnTo>
                      <a:pt x="73" y="285"/>
                    </a:lnTo>
                    <a:lnTo>
                      <a:pt x="73" y="284"/>
                    </a:lnTo>
                    <a:lnTo>
                      <a:pt x="73" y="283"/>
                    </a:lnTo>
                    <a:lnTo>
                      <a:pt x="71" y="283"/>
                    </a:lnTo>
                    <a:lnTo>
                      <a:pt x="70" y="283"/>
                    </a:lnTo>
                    <a:lnTo>
                      <a:pt x="70" y="282"/>
                    </a:lnTo>
                    <a:lnTo>
                      <a:pt x="70" y="281"/>
                    </a:lnTo>
                    <a:lnTo>
                      <a:pt x="70" y="280"/>
                    </a:lnTo>
                    <a:lnTo>
                      <a:pt x="68" y="279"/>
                    </a:lnTo>
                    <a:lnTo>
                      <a:pt x="64" y="281"/>
                    </a:lnTo>
                    <a:lnTo>
                      <a:pt x="64" y="282"/>
                    </a:lnTo>
                    <a:lnTo>
                      <a:pt x="64" y="283"/>
                    </a:lnTo>
                    <a:lnTo>
                      <a:pt x="63" y="284"/>
                    </a:lnTo>
                    <a:lnTo>
                      <a:pt x="62" y="284"/>
                    </a:lnTo>
                    <a:lnTo>
                      <a:pt x="61" y="284"/>
                    </a:lnTo>
                    <a:lnTo>
                      <a:pt x="61" y="285"/>
                    </a:lnTo>
                    <a:lnTo>
                      <a:pt x="61" y="286"/>
                    </a:lnTo>
                    <a:lnTo>
                      <a:pt x="58" y="289"/>
                    </a:lnTo>
                    <a:lnTo>
                      <a:pt x="56" y="287"/>
                    </a:lnTo>
                    <a:lnTo>
                      <a:pt x="55" y="285"/>
                    </a:lnTo>
                    <a:lnTo>
                      <a:pt x="54" y="285"/>
                    </a:lnTo>
                    <a:lnTo>
                      <a:pt x="54" y="284"/>
                    </a:lnTo>
                    <a:lnTo>
                      <a:pt x="52" y="283"/>
                    </a:lnTo>
                    <a:lnTo>
                      <a:pt x="51" y="283"/>
                    </a:lnTo>
                    <a:lnTo>
                      <a:pt x="51" y="281"/>
                    </a:lnTo>
                    <a:lnTo>
                      <a:pt x="50" y="281"/>
                    </a:lnTo>
                    <a:lnTo>
                      <a:pt x="49" y="282"/>
                    </a:lnTo>
                    <a:lnTo>
                      <a:pt x="47" y="282"/>
                    </a:lnTo>
                    <a:lnTo>
                      <a:pt x="46" y="282"/>
                    </a:lnTo>
                    <a:lnTo>
                      <a:pt x="45" y="282"/>
                    </a:lnTo>
                    <a:lnTo>
                      <a:pt x="46" y="281"/>
                    </a:lnTo>
                    <a:lnTo>
                      <a:pt x="45" y="281"/>
                    </a:lnTo>
                    <a:lnTo>
                      <a:pt x="44" y="281"/>
                    </a:lnTo>
                    <a:lnTo>
                      <a:pt x="43" y="279"/>
                    </a:lnTo>
                    <a:lnTo>
                      <a:pt x="43" y="280"/>
                    </a:lnTo>
                    <a:lnTo>
                      <a:pt x="42" y="279"/>
                    </a:lnTo>
                    <a:lnTo>
                      <a:pt x="43" y="278"/>
                    </a:lnTo>
                    <a:lnTo>
                      <a:pt x="42" y="278"/>
                    </a:lnTo>
                    <a:lnTo>
                      <a:pt x="42" y="277"/>
                    </a:lnTo>
                    <a:lnTo>
                      <a:pt x="42" y="276"/>
                    </a:lnTo>
                    <a:lnTo>
                      <a:pt x="40" y="275"/>
                    </a:lnTo>
                    <a:lnTo>
                      <a:pt x="40" y="274"/>
                    </a:lnTo>
                    <a:lnTo>
                      <a:pt x="39" y="274"/>
                    </a:lnTo>
                    <a:lnTo>
                      <a:pt x="38" y="275"/>
                    </a:lnTo>
                    <a:lnTo>
                      <a:pt x="37" y="274"/>
                    </a:lnTo>
                    <a:lnTo>
                      <a:pt x="37" y="273"/>
                    </a:lnTo>
                    <a:lnTo>
                      <a:pt x="37" y="272"/>
                    </a:lnTo>
                    <a:lnTo>
                      <a:pt x="38" y="272"/>
                    </a:lnTo>
                    <a:lnTo>
                      <a:pt x="37" y="271"/>
                    </a:lnTo>
                    <a:lnTo>
                      <a:pt x="37" y="270"/>
                    </a:lnTo>
                    <a:lnTo>
                      <a:pt x="38" y="270"/>
                    </a:lnTo>
                    <a:lnTo>
                      <a:pt x="38" y="269"/>
                    </a:lnTo>
                    <a:lnTo>
                      <a:pt x="38" y="268"/>
                    </a:lnTo>
                    <a:lnTo>
                      <a:pt x="37" y="268"/>
                    </a:lnTo>
                    <a:lnTo>
                      <a:pt x="37" y="267"/>
                    </a:lnTo>
                    <a:lnTo>
                      <a:pt x="36" y="266"/>
                    </a:lnTo>
                    <a:lnTo>
                      <a:pt x="35" y="265"/>
                    </a:lnTo>
                    <a:lnTo>
                      <a:pt x="35" y="264"/>
                    </a:lnTo>
                    <a:lnTo>
                      <a:pt x="35" y="263"/>
                    </a:lnTo>
                    <a:lnTo>
                      <a:pt x="36" y="263"/>
                    </a:lnTo>
                    <a:lnTo>
                      <a:pt x="36" y="262"/>
                    </a:lnTo>
                    <a:lnTo>
                      <a:pt x="34" y="260"/>
                    </a:lnTo>
                    <a:lnTo>
                      <a:pt x="34" y="261"/>
                    </a:lnTo>
                    <a:lnTo>
                      <a:pt x="33" y="261"/>
                    </a:lnTo>
                    <a:lnTo>
                      <a:pt x="33" y="260"/>
                    </a:lnTo>
                    <a:lnTo>
                      <a:pt x="32" y="260"/>
                    </a:lnTo>
                    <a:lnTo>
                      <a:pt x="32" y="259"/>
                    </a:lnTo>
                    <a:lnTo>
                      <a:pt x="32" y="258"/>
                    </a:lnTo>
                    <a:lnTo>
                      <a:pt x="31" y="258"/>
                    </a:lnTo>
                    <a:lnTo>
                      <a:pt x="30" y="259"/>
                    </a:lnTo>
                    <a:lnTo>
                      <a:pt x="30" y="258"/>
                    </a:lnTo>
                    <a:lnTo>
                      <a:pt x="29" y="258"/>
                    </a:lnTo>
                    <a:lnTo>
                      <a:pt x="29" y="257"/>
                    </a:lnTo>
                    <a:lnTo>
                      <a:pt x="28" y="257"/>
                    </a:lnTo>
                    <a:lnTo>
                      <a:pt x="27" y="257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6" y="255"/>
                    </a:lnTo>
                    <a:lnTo>
                      <a:pt x="25" y="254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2" y="252"/>
                    </a:lnTo>
                    <a:lnTo>
                      <a:pt x="21" y="249"/>
                    </a:lnTo>
                    <a:lnTo>
                      <a:pt x="20" y="249"/>
                    </a:lnTo>
                    <a:lnTo>
                      <a:pt x="19" y="249"/>
                    </a:lnTo>
                    <a:lnTo>
                      <a:pt x="18" y="249"/>
                    </a:lnTo>
                    <a:lnTo>
                      <a:pt x="18" y="248"/>
                    </a:lnTo>
                    <a:lnTo>
                      <a:pt x="17" y="247"/>
                    </a:lnTo>
                    <a:lnTo>
                      <a:pt x="16" y="247"/>
                    </a:lnTo>
                    <a:lnTo>
                      <a:pt x="16" y="246"/>
                    </a:lnTo>
                    <a:lnTo>
                      <a:pt x="15" y="246"/>
                    </a:lnTo>
                    <a:lnTo>
                      <a:pt x="15" y="245"/>
                    </a:lnTo>
                    <a:lnTo>
                      <a:pt x="15" y="244"/>
                    </a:lnTo>
                    <a:lnTo>
                      <a:pt x="14" y="244"/>
                    </a:lnTo>
                    <a:lnTo>
                      <a:pt x="14" y="243"/>
                    </a:lnTo>
                    <a:lnTo>
                      <a:pt x="13" y="242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3" y="237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6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3" y="231"/>
                    </a:lnTo>
                    <a:lnTo>
                      <a:pt x="13" y="230"/>
                    </a:lnTo>
                    <a:lnTo>
                      <a:pt x="13" y="229"/>
                    </a:lnTo>
                    <a:lnTo>
                      <a:pt x="13" y="228"/>
                    </a:lnTo>
                    <a:lnTo>
                      <a:pt x="12" y="227"/>
                    </a:lnTo>
                    <a:lnTo>
                      <a:pt x="12" y="226"/>
                    </a:lnTo>
                    <a:lnTo>
                      <a:pt x="11" y="226"/>
                    </a:lnTo>
                    <a:lnTo>
                      <a:pt x="10" y="226"/>
                    </a:lnTo>
                    <a:lnTo>
                      <a:pt x="10" y="225"/>
                    </a:lnTo>
                    <a:lnTo>
                      <a:pt x="9" y="224"/>
                    </a:lnTo>
                    <a:lnTo>
                      <a:pt x="8" y="224"/>
                    </a:lnTo>
                    <a:lnTo>
                      <a:pt x="7" y="223"/>
                    </a:lnTo>
                    <a:lnTo>
                      <a:pt x="6" y="223"/>
                    </a:lnTo>
                    <a:lnTo>
                      <a:pt x="4" y="222"/>
                    </a:lnTo>
                    <a:lnTo>
                      <a:pt x="2" y="221"/>
                    </a:lnTo>
                    <a:lnTo>
                      <a:pt x="2" y="220"/>
                    </a:lnTo>
                    <a:lnTo>
                      <a:pt x="1" y="220"/>
                    </a:lnTo>
                    <a:lnTo>
                      <a:pt x="2" y="219"/>
                    </a:lnTo>
                    <a:lnTo>
                      <a:pt x="2" y="218"/>
                    </a:lnTo>
                    <a:lnTo>
                      <a:pt x="1" y="218"/>
                    </a:lnTo>
                    <a:lnTo>
                      <a:pt x="1" y="217"/>
                    </a:lnTo>
                    <a:lnTo>
                      <a:pt x="2" y="216"/>
                    </a:lnTo>
                    <a:lnTo>
                      <a:pt x="2" y="215"/>
                    </a:lnTo>
                    <a:lnTo>
                      <a:pt x="2" y="214"/>
                    </a:lnTo>
                    <a:lnTo>
                      <a:pt x="2" y="213"/>
                    </a:lnTo>
                    <a:lnTo>
                      <a:pt x="1" y="212"/>
                    </a:lnTo>
                    <a:lnTo>
                      <a:pt x="1" y="209"/>
                    </a:lnTo>
                    <a:lnTo>
                      <a:pt x="1" y="208"/>
                    </a:lnTo>
                    <a:lnTo>
                      <a:pt x="2" y="207"/>
                    </a:lnTo>
                    <a:lnTo>
                      <a:pt x="2" y="206"/>
                    </a:lnTo>
                    <a:lnTo>
                      <a:pt x="2" y="205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1" y="199"/>
                    </a:lnTo>
                    <a:lnTo>
                      <a:pt x="1" y="198"/>
                    </a:lnTo>
                    <a:lnTo>
                      <a:pt x="1" y="197"/>
                    </a:lnTo>
                    <a:lnTo>
                      <a:pt x="0" y="196"/>
                    </a:lnTo>
                    <a:lnTo>
                      <a:pt x="0" y="195"/>
                    </a:lnTo>
                    <a:lnTo>
                      <a:pt x="0" y="174"/>
                    </a:lnTo>
                    <a:lnTo>
                      <a:pt x="0" y="100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2" y="101"/>
                    </a:lnTo>
                    <a:lnTo>
                      <a:pt x="2" y="102"/>
                    </a:lnTo>
                    <a:lnTo>
                      <a:pt x="3" y="102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4"/>
                    </a:lnTo>
                    <a:lnTo>
                      <a:pt x="5" y="103"/>
                    </a:lnTo>
                    <a:lnTo>
                      <a:pt x="6" y="103"/>
                    </a:lnTo>
                    <a:lnTo>
                      <a:pt x="6" y="104"/>
                    </a:lnTo>
                    <a:lnTo>
                      <a:pt x="7" y="104"/>
                    </a:lnTo>
                    <a:lnTo>
                      <a:pt x="8" y="104"/>
                    </a:lnTo>
                    <a:lnTo>
                      <a:pt x="8" y="103"/>
                    </a:lnTo>
                    <a:lnTo>
                      <a:pt x="9" y="103"/>
                    </a:lnTo>
                    <a:lnTo>
                      <a:pt x="10" y="103"/>
                    </a:lnTo>
                    <a:lnTo>
                      <a:pt x="11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2" y="102"/>
                    </a:lnTo>
                    <a:lnTo>
                      <a:pt x="13" y="101"/>
                    </a:lnTo>
                    <a:lnTo>
                      <a:pt x="14" y="101"/>
                    </a:lnTo>
                    <a:lnTo>
                      <a:pt x="14" y="99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5" y="96"/>
                    </a:lnTo>
                    <a:lnTo>
                      <a:pt x="15" y="95"/>
                    </a:lnTo>
                    <a:lnTo>
                      <a:pt x="16" y="95"/>
                    </a:lnTo>
                    <a:lnTo>
                      <a:pt x="17" y="95"/>
                    </a:lnTo>
                    <a:lnTo>
                      <a:pt x="18" y="96"/>
                    </a:lnTo>
                    <a:lnTo>
                      <a:pt x="19" y="96"/>
                    </a:lnTo>
                    <a:lnTo>
                      <a:pt x="19" y="95"/>
                    </a:lnTo>
                    <a:lnTo>
                      <a:pt x="20" y="96"/>
                    </a:lnTo>
                    <a:lnTo>
                      <a:pt x="21" y="96"/>
                    </a:lnTo>
                    <a:lnTo>
                      <a:pt x="21" y="95"/>
                    </a:lnTo>
                    <a:lnTo>
                      <a:pt x="22" y="96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4" y="97"/>
                    </a:lnTo>
                    <a:lnTo>
                      <a:pt x="25" y="97"/>
                    </a:lnTo>
                    <a:lnTo>
                      <a:pt x="25" y="96"/>
                    </a:lnTo>
                    <a:lnTo>
                      <a:pt x="26" y="96"/>
                    </a:lnTo>
                    <a:lnTo>
                      <a:pt x="26" y="95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6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30" y="98"/>
                    </a:lnTo>
                    <a:lnTo>
                      <a:pt x="30" y="97"/>
                    </a:lnTo>
                    <a:lnTo>
                      <a:pt x="31" y="96"/>
                    </a:lnTo>
                    <a:lnTo>
                      <a:pt x="31" y="97"/>
                    </a:lnTo>
                    <a:lnTo>
                      <a:pt x="32" y="97"/>
                    </a:lnTo>
                    <a:lnTo>
                      <a:pt x="32" y="96"/>
                    </a:lnTo>
                    <a:lnTo>
                      <a:pt x="32" y="95"/>
                    </a:lnTo>
                    <a:lnTo>
                      <a:pt x="33" y="94"/>
                    </a:lnTo>
                    <a:lnTo>
                      <a:pt x="34" y="94"/>
                    </a:lnTo>
                    <a:lnTo>
                      <a:pt x="34" y="93"/>
                    </a:lnTo>
                    <a:lnTo>
                      <a:pt x="34" y="92"/>
                    </a:lnTo>
                    <a:lnTo>
                      <a:pt x="34" y="91"/>
                    </a:lnTo>
                    <a:lnTo>
                      <a:pt x="34" y="90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3" y="89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2" y="87"/>
                    </a:lnTo>
                    <a:lnTo>
                      <a:pt x="31" y="87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3" y="82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6" y="83"/>
                    </a:lnTo>
                    <a:lnTo>
                      <a:pt x="36" y="82"/>
                    </a:lnTo>
                    <a:lnTo>
                      <a:pt x="37" y="82"/>
                    </a:lnTo>
                    <a:lnTo>
                      <a:pt x="38" y="82"/>
                    </a:lnTo>
                    <a:lnTo>
                      <a:pt x="38" y="81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1" y="81"/>
                    </a:lnTo>
                    <a:lnTo>
                      <a:pt x="42" y="81"/>
                    </a:lnTo>
                    <a:lnTo>
                      <a:pt x="41" y="80"/>
                    </a:lnTo>
                    <a:lnTo>
                      <a:pt x="40" y="79"/>
                    </a:lnTo>
                    <a:lnTo>
                      <a:pt x="41" y="79"/>
                    </a:lnTo>
                    <a:lnTo>
                      <a:pt x="41" y="78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1" y="76"/>
                    </a:lnTo>
                    <a:lnTo>
                      <a:pt x="42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5" y="73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6" y="73"/>
                    </a:lnTo>
                    <a:lnTo>
                      <a:pt x="46" y="74"/>
                    </a:lnTo>
                    <a:lnTo>
                      <a:pt x="47" y="74"/>
                    </a:lnTo>
                    <a:lnTo>
                      <a:pt x="48" y="74"/>
                    </a:lnTo>
                    <a:lnTo>
                      <a:pt x="49" y="74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2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4" y="75"/>
                    </a:lnTo>
                    <a:lnTo>
                      <a:pt x="55" y="74"/>
                    </a:lnTo>
                    <a:lnTo>
                      <a:pt x="56" y="74"/>
                    </a:lnTo>
                    <a:lnTo>
                      <a:pt x="57" y="74"/>
                    </a:lnTo>
                    <a:lnTo>
                      <a:pt x="59" y="75"/>
                    </a:lnTo>
                    <a:lnTo>
                      <a:pt x="59" y="76"/>
                    </a:lnTo>
                    <a:lnTo>
                      <a:pt x="59" y="77"/>
                    </a:lnTo>
                    <a:lnTo>
                      <a:pt x="60" y="78"/>
                    </a:lnTo>
                    <a:lnTo>
                      <a:pt x="60" y="79"/>
                    </a:lnTo>
                    <a:lnTo>
                      <a:pt x="61" y="79"/>
                    </a:lnTo>
                    <a:lnTo>
                      <a:pt x="62" y="79"/>
                    </a:lnTo>
                    <a:lnTo>
                      <a:pt x="63" y="79"/>
                    </a:lnTo>
                    <a:lnTo>
                      <a:pt x="64" y="78"/>
                    </a:lnTo>
                    <a:lnTo>
                      <a:pt x="65" y="78"/>
                    </a:lnTo>
                    <a:lnTo>
                      <a:pt x="65" y="79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7" y="78"/>
                    </a:lnTo>
                    <a:lnTo>
                      <a:pt x="68" y="78"/>
                    </a:lnTo>
                    <a:lnTo>
                      <a:pt x="69" y="79"/>
                    </a:lnTo>
                    <a:lnTo>
                      <a:pt x="70" y="79"/>
                    </a:lnTo>
                    <a:lnTo>
                      <a:pt x="71" y="79"/>
                    </a:lnTo>
                    <a:lnTo>
                      <a:pt x="71" y="78"/>
                    </a:lnTo>
                    <a:lnTo>
                      <a:pt x="71" y="77"/>
                    </a:lnTo>
                    <a:lnTo>
                      <a:pt x="72" y="77"/>
                    </a:lnTo>
                    <a:lnTo>
                      <a:pt x="72" y="76"/>
                    </a:lnTo>
                    <a:lnTo>
                      <a:pt x="72" y="75"/>
                    </a:lnTo>
                    <a:lnTo>
                      <a:pt x="72" y="74"/>
                    </a:lnTo>
                    <a:lnTo>
                      <a:pt x="73" y="74"/>
                    </a:lnTo>
                    <a:lnTo>
                      <a:pt x="73" y="73"/>
                    </a:lnTo>
                    <a:lnTo>
                      <a:pt x="73" y="72"/>
                    </a:lnTo>
                    <a:lnTo>
                      <a:pt x="73" y="71"/>
                    </a:lnTo>
                    <a:lnTo>
                      <a:pt x="73" y="70"/>
                    </a:lnTo>
                    <a:lnTo>
                      <a:pt x="73" y="69"/>
                    </a:lnTo>
                    <a:lnTo>
                      <a:pt x="72" y="69"/>
                    </a:lnTo>
                    <a:lnTo>
                      <a:pt x="71" y="68"/>
                    </a:lnTo>
                    <a:lnTo>
                      <a:pt x="72" y="68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7" y="69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80" y="66"/>
                    </a:lnTo>
                    <a:lnTo>
                      <a:pt x="81" y="66"/>
                    </a:lnTo>
                    <a:lnTo>
                      <a:pt x="82" y="66"/>
                    </a:lnTo>
                    <a:lnTo>
                      <a:pt x="83" y="66"/>
                    </a:lnTo>
                    <a:lnTo>
                      <a:pt x="83" y="67"/>
                    </a:lnTo>
                    <a:lnTo>
                      <a:pt x="83" y="66"/>
                    </a:lnTo>
                    <a:lnTo>
                      <a:pt x="84" y="66"/>
                    </a:lnTo>
                    <a:lnTo>
                      <a:pt x="84" y="65"/>
                    </a:lnTo>
                    <a:lnTo>
                      <a:pt x="84" y="66"/>
                    </a:lnTo>
                    <a:lnTo>
                      <a:pt x="85" y="65"/>
                    </a:lnTo>
                    <a:lnTo>
                      <a:pt x="85" y="66"/>
                    </a:lnTo>
                    <a:lnTo>
                      <a:pt x="86" y="65"/>
                    </a:lnTo>
                    <a:lnTo>
                      <a:pt x="86" y="66"/>
                    </a:lnTo>
                    <a:lnTo>
                      <a:pt x="87" y="65"/>
                    </a:lnTo>
                    <a:lnTo>
                      <a:pt x="87" y="66"/>
                    </a:lnTo>
                    <a:lnTo>
                      <a:pt x="88" y="66"/>
                    </a:lnTo>
                    <a:lnTo>
                      <a:pt x="88" y="65"/>
                    </a:lnTo>
                    <a:lnTo>
                      <a:pt x="87" y="64"/>
                    </a:lnTo>
                    <a:lnTo>
                      <a:pt x="88" y="64"/>
                    </a:lnTo>
                    <a:lnTo>
                      <a:pt x="88" y="63"/>
                    </a:lnTo>
                    <a:lnTo>
                      <a:pt x="88" y="62"/>
                    </a:lnTo>
                    <a:lnTo>
                      <a:pt x="89" y="62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90" y="62"/>
                    </a:lnTo>
                    <a:lnTo>
                      <a:pt x="90" y="63"/>
                    </a:lnTo>
                    <a:lnTo>
                      <a:pt x="91" y="63"/>
                    </a:lnTo>
                    <a:lnTo>
                      <a:pt x="92" y="63"/>
                    </a:lnTo>
                    <a:lnTo>
                      <a:pt x="93" y="63"/>
                    </a:lnTo>
                    <a:lnTo>
                      <a:pt x="94" y="63"/>
                    </a:lnTo>
                    <a:lnTo>
                      <a:pt x="95" y="63"/>
                    </a:lnTo>
                    <a:lnTo>
                      <a:pt x="95" y="62"/>
                    </a:lnTo>
                    <a:lnTo>
                      <a:pt x="96" y="63"/>
                    </a:lnTo>
                    <a:lnTo>
                      <a:pt x="96" y="64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5"/>
                    </a:lnTo>
                    <a:lnTo>
                      <a:pt x="99" y="65"/>
                    </a:lnTo>
                    <a:lnTo>
                      <a:pt x="99" y="66"/>
                    </a:lnTo>
                    <a:lnTo>
                      <a:pt x="100" y="66"/>
                    </a:lnTo>
                    <a:lnTo>
                      <a:pt x="101" y="65"/>
                    </a:lnTo>
                    <a:lnTo>
                      <a:pt x="102" y="64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4"/>
                    </a:lnTo>
                    <a:lnTo>
                      <a:pt x="105" y="64"/>
                    </a:lnTo>
                    <a:lnTo>
                      <a:pt x="105" y="65"/>
                    </a:lnTo>
                    <a:lnTo>
                      <a:pt x="106" y="65"/>
                    </a:lnTo>
                    <a:lnTo>
                      <a:pt x="107" y="65"/>
                    </a:lnTo>
                    <a:lnTo>
                      <a:pt x="107" y="64"/>
                    </a:lnTo>
                    <a:lnTo>
                      <a:pt x="108" y="65"/>
                    </a:lnTo>
                    <a:lnTo>
                      <a:pt x="108" y="64"/>
                    </a:lnTo>
                    <a:lnTo>
                      <a:pt x="109" y="64"/>
                    </a:lnTo>
                    <a:lnTo>
                      <a:pt x="108" y="64"/>
                    </a:lnTo>
                    <a:lnTo>
                      <a:pt x="108" y="63"/>
                    </a:lnTo>
                    <a:lnTo>
                      <a:pt x="109" y="63"/>
                    </a:lnTo>
                    <a:lnTo>
                      <a:pt x="109" y="62"/>
                    </a:lnTo>
                    <a:lnTo>
                      <a:pt x="110" y="63"/>
                    </a:lnTo>
                    <a:lnTo>
                      <a:pt x="110" y="62"/>
                    </a:lnTo>
                    <a:lnTo>
                      <a:pt x="110" y="61"/>
                    </a:lnTo>
                    <a:lnTo>
                      <a:pt x="111" y="60"/>
                    </a:lnTo>
                    <a:lnTo>
                      <a:pt x="112" y="59"/>
                    </a:lnTo>
                    <a:lnTo>
                      <a:pt x="111" y="58"/>
                    </a:lnTo>
                    <a:lnTo>
                      <a:pt x="112" y="57"/>
                    </a:lnTo>
                    <a:lnTo>
                      <a:pt x="112" y="58"/>
                    </a:lnTo>
                    <a:lnTo>
                      <a:pt x="113" y="57"/>
                    </a:lnTo>
                    <a:lnTo>
                      <a:pt x="114" y="57"/>
                    </a:lnTo>
                    <a:lnTo>
                      <a:pt x="115" y="57"/>
                    </a:lnTo>
                    <a:lnTo>
                      <a:pt x="115" y="56"/>
                    </a:lnTo>
                    <a:lnTo>
                      <a:pt x="116" y="55"/>
                    </a:lnTo>
                    <a:lnTo>
                      <a:pt x="116" y="54"/>
                    </a:lnTo>
                    <a:lnTo>
                      <a:pt x="116" y="53"/>
                    </a:lnTo>
                    <a:lnTo>
                      <a:pt x="117" y="53"/>
                    </a:lnTo>
                    <a:lnTo>
                      <a:pt x="117" y="52"/>
                    </a:lnTo>
                    <a:lnTo>
                      <a:pt x="117" y="51"/>
                    </a:lnTo>
                    <a:lnTo>
                      <a:pt x="117" y="50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lnTo>
                      <a:pt x="119" y="48"/>
                    </a:lnTo>
                    <a:lnTo>
                      <a:pt x="120" y="48"/>
                    </a:lnTo>
                    <a:lnTo>
                      <a:pt x="120" y="47"/>
                    </a:lnTo>
                    <a:lnTo>
                      <a:pt x="121" y="47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2" y="47"/>
                    </a:lnTo>
                    <a:lnTo>
                      <a:pt x="123" y="47"/>
                    </a:lnTo>
                    <a:lnTo>
                      <a:pt x="123" y="46"/>
                    </a:lnTo>
                    <a:lnTo>
                      <a:pt x="122" y="45"/>
                    </a:lnTo>
                    <a:lnTo>
                      <a:pt x="123" y="45"/>
                    </a:lnTo>
                    <a:lnTo>
                      <a:pt x="123" y="44"/>
                    </a:lnTo>
                    <a:lnTo>
                      <a:pt x="124" y="43"/>
                    </a:lnTo>
                    <a:lnTo>
                      <a:pt x="124" y="44"/>
                    </a:lnTo>
                    <a:lnTo>
                      <a:pt x="125" y="44"/>
                    </a:lnTo>
                    <a:lnTo>
                      <a:pt x="125" y="43"/>
                    </a:lnTo>
                    <a:lnTo>
                      <a:pt x="125" y="44"/>
                    </a:lnTo>
                    <a:lnTo>
                      <a:pt x="126" y="44"/>
                    </a:lnTo>
                    <a:lnTo>
                      <a:pt x="126" y="43"/>
                    </a:lnTo>
                    <a:lnTo>
                      <a:pt x="127" y="42"/>
                    </a:lnTo>
                    <a:lnTo>
                      <a:pt x="129" y="43"/>
                    </a:lnTo>
                    <a:lnTo>
                      <a:pt x="130" y="43"/>
                    </a:lnTo>
                    <a:lnTo>
                      <a:pt x="130" y="44"/>
                    </a:lnTo>
                    <a:lnTo>
                      <a:pt x="130" y="45"/>
                    </a:lnTo>
                    <a:lnTo>
                      <a:pt x="131" y="45"/>
                    </a:lnTo>
                    <a:lnTo>
                      <a:pt x="131" y="46"/>
                    </a:lnTo>
                    <a:lnTo>
                      <a:pt x="132" y="46"/>
                    </a:lnTo>
                    <a:lnTo>
                      <a:pt x="133" y="46"/>
                    </a:lnTo>
                    <a:lnTo>
                      <a:pt x="133" y="47"/>
                    </a:lnTo>
                    <a:lnTo>
                      <a:pt x="133" y="46"/>
                    </a:lnTo>
                    <a:lnTo>
                      <a:pt x="133" y="45"/>
                    </a:lnTo>
                    <a:lnTo>
                      <a:pt x="134" y="45"/>
                    </a:lnTo>
                    <a:lnTo>
                      <a:pt x="135" y="44"/>
                    </a:lnTo>
                    <a:lnTo>
                      <a:pt x="136" y="44"/>
                    </a:lnTo>
                    <a:lnTo>
                      <a:pt x="137" y="44"/>
                    </a:lnTo>
                    <a:lnTo>
                      <a:pt x="137" y="43"/>
                    </a:lnTo>
                    <a:lnTo>
                      <a:pt x="138" y="42"/>
                    </a:lnTo>
                    <a:lnTo>
                      <a:pt x="139" y="43"/>
                    </a:lnTo>
                    <a:lnTo>
                      <a:pt x="139" y="42"/>
                    </a:lnTo>
                    <a:lnTo>
                      <a:pt x="140" y="43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1"/>
                    </a:lnTo>
                    <a:lnTo>
                      <a:pt x="142" y="40"/>
                    </a:lnTo>
                    <a:lnTo>
                      <a:pt x="143" y="40"/>
                    </a:lnTo>
                    <a:lnTo>
                      <a:pt x="143" y="41"/>
                    </a:lnTo>
                    <a:lnTo>
                      <a:pt x="144" y="41"/>
                    </a:lnTo>
                    <a:lnTo>
                      <a:pt x="144" y="40"/>
                    </a:lnTo>
                    <a:lnTo>
                      <a:pt x="145" y="40"/>
                    </a:lnTo>
                    <a:lnTo>
                      <a:pt x="145" y="41"/>
                    </a:lnTo>
                    <a:lnTo>
                      <a:pt x="145" y="42"/>
                    </a:lnTo>
                    <a:lnTo>
                      <a:pt x="146" y="42"/>
                    </a:lnTo>
                    <a:lnTo>
                      <a:pt x="146" y="43"/>
                    </a:lnTo>
                    <a:lnTo>
                      <a:pt x="146" y="44"/>
                    </a:lnTo>
                    <a:lnTo>
                      <a:pt x="146" y="45"/>
                    </a:lnTo>
                    <a:lnTo>
                      <a:pt x="147" y="45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9" y="46"/>
                    </a:lnTo>
                    <a:lnTo>
                      <a:pt x="149" y="47"/>
                    </a:lnTo>
                    <a:lnTo>
                      <a:pt x="150" y="47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0" y="49"/>
                    </a:lnTo>
                    <a:lnTo>
                      <a:pt x="151" y="49"/>
                    </a:lnTo>
                    <a:lnTo>
                      <a:pt x="152" y="49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5" y="48"/>
                    </a:lnTo>
                    <a:lnTo>
                      <a:pt x="156" y="48"/>
                    </a:lnTo>
                    <a:lnTo>
                      <a:pt x="157" y="48"/>
                    </a:lnTo>
                    <a:lnTo>
                      <a:pt x="158" y="48"/>
                    </a:lnTo>
                    <a:lnTo>
                      <a:pt x="158" y="47"/>
                    </a:lnTo>
                    <a:lnTo>
                      <a:pt x="158" y="48"/>
                    </a:lnTo>
                    <a:lnTo>
                      <a:pt x="159" y="49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3" y="51"/>
                    </a:lnTo>
                    <a:lnTo>
                      <a:pt x="164" y="50"/>
                    </a:lnTo>
                    <a:lnTo>
                      <a:pt x="164" y="51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6" y="52"/>
                    </a:lnTo>
                    <a:lnTo>
                      <a:pt x="167" y="52"/>
                    </a:lnTo>
                    <a:lnTo>
                      <a:pt x="168" y="52"/>
                    </a:lnTo>
                    <a:lnTo>
                      <a:pt x="167" y="53"/>
                    </a:lnTo>
                    <a:lnTo>
                      <a:pt x="168" y="53"/>
                    </a:lnTo>
                    <a:lnTo>
                      <a:pt x="168" y="54"/>
                    </a:lnTo>
                    <a:lnTo>
                      <a:pt x="168" y="53"/>
                    </a:lnTo>
                    <a:lnTo>
                      <a:pt x="169" y="53"/>
                    </a:lnTo>
                    <a:lnTo>
                      <a:pt x="169" y="52"/>
                    </a:lnTo>
                    <a:lnTo>
                      <a:pt x="170" y="52"/>
                    </a:lnTo>
                    <a:lnTo>
                      <a:pt x="170" y="51"/>
                    </a:lnTo>
                    <a:lnTo>
                      <a:pt x="171" y="51"/>
                    </a:lnTo>
                    <a:lnTo>
                      <a:pt x="171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3" y="49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8"/>
                    </a:lnTo>
                    <a:lnTo>
                      <a:pt x="175" y="49"/>
                    </a:lnTo>
                    <a:lnTo>
                      <a:pt x="176" y="49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0" y="47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8"/>
                    </a:lnTo>
                    <a:lnTo>
                      <a:pt x="183" y="47"/>
                    </a:lnTo>
                    <a:lnTo>
                      <a:pt x="184" y="48"/>
                    </a:lnTo>
                    <a:lnTo>
                      <a:pt x="184" y="49"/>
                    </a:lnTo>
                    <a:lnTo>
                      <a:pt x="185" y="50"/>
                    </a:lnTo>
                    <a:lnTo>
                      <a:pt x="186" y="49"/>
                    </a:lnTo>
                    <a:lnTo>
                      <a:pt x="187" y="49"/>
                    </a:lnTo>
                    <a:lnTo>
                      <a:pt x="188" y="49"/>
                    </a:lnTo>
                    <a:lnTo>
                      <a:pt x="189" y="49"/>
                    </a:lnTo>
                    <a:lnTo>
                      <a:pt x="189" y="48"/>
                    </a:lnTo>
                    <a:lnTo>
                      <a:pt x="190" y="48"/>
                    </a:lnTo>
                    <a:lnTo>
                      <a:pt x="191" y="48"/>
                    </a:lnTo>
                    <a:lnTo>
                      <a:pt x="191" y="47"/>
                    </a:lnTo>
                    <a:lnTo>
                      <a:pt x="192" y="47"/>
                    </a:lnTo>
                    <a:lnTo>
                      <a:pt x="192" y="46"/>
                    </a:lnTo>
                    <a:lnTo>
                      <a:pt x="193" y="46"/>
                    </a:lnTo>
                    <a:lnTo>
                      <a:pt x="193" y="47"/>
                    </a:lnTo>
                    <a:lnTo>
                      <a:pt x="194" y="47"/>
                    </a:lnTo>
                    <a:lnTo>
                      <a:pt x="195" y="46"/>
                    </a:lnTo>
                    <a:lnTo>
                      <a:pt x="196" y="47"/>
                    </a:lnTo>
                    <a:lnTo>
                      <a:pt x="197" y="47"/>
                    </a:lnTo>
                    <a:lnTo>
                      <a:pt x="198" y="47"/>
                    </a:lnTo>
                    <a:lnTo>
                      <a:pt x="198" y="48"/>
                    </a:lnTo>
                    <a:lnTo>
                      <a:pt x="199" y="48"/>
                    </a:lnTo>
                    <a:lnTo>
                      <a:pt x="200" y="49"/>
                    </a:lnTo>
                    <a:lnTo>
                      <a:pt x="200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2" y="47"/>
                    </a:lnTo>
                    <a:lnTo>
                      <a:pt x="203" y="48"/>
                    </a:lnTo>
                    <a:lnTo>
                      <a:pt x="203" y="47"/>
                    </a:lnTo>
                    <a:lnTo>
                      <a:pt x="204" y="48"/>
                    </a:lnTo>
                    <a:lnTo>
                      <a:pt x="205" y="48"/>
                    </a:lnTo>
                    <a:lnTo>
                      <a:pt x="205" y="49"/>
                    </a:lnTo>
                    <a:lnTo>
                      <a:pt x="206" y="49"/>
                    </a:lnTo>
                    <a:lnTo>
                      <a:pt x="207" y="49"/>
                    </a:lnTo>
                    <a:lnTo>
                      <a:pt x="207" y="50"/>
                    </a:lnTo>
                    <a:lnTo>
                      <a:pt x="208" y="50"/>
                    </a:lnTo>
                    <a:lnTo>
                      <a:pt x="209" y="50"/>
                    </a:lnTo>
                    <a:lnTo>
                      <a:pt x="209" y="51"/>
                    </a:lnTo>
                    <a:lnTo>
                      <a:pt x="210" y="51"/>
                    </a:lnTo>
                    <a:lnTo>
                      <a:pt x="210" y="52"/>
                    </a:lnTo>
                    <a:lnTo>
                      <a:pt x="211" y="52"/>
                    </a:lnTo>
                    <a:lnTo>
                      <a:pt x="212" y="52"/>
                    </a:lnTo>
                    <a:lnTo>
                      <a:pt x="212" y="51"/>
                    </a:lnTo>
                    <a:lnTo>
                      <a:pt x="214" y="51"/>
                    </a:lnTo>
                    <a:lnTo>
                      <a:pt x="215" y="51"/>
                    </a:lnTo>
                    <a:lnTo>
                      <a:pt x="216" y="51"/>
                    </a:lnTo>
                    <a:lnTo>
                      <a:pt x="217" y="51"/>
                    </a:lnTo>
                    <a:lnTo>
                      <a:pt x="218" y="51"/>
                    </a:lnTo>
                    <a:lnTo>
                      <a:pt x="217" y="52"/>
                    </a:lnTo>
                    <a:lnTo>
                      <a:pt x="218" y="52"/>
                    </a:lnTo>
                    <a:lnTo>
                      <a:pt x="219" y="52"/>
                    </a:lnTo>
                    <a:lnTo>
                      <a:pt x="220" y="52"/>
                    </a:lnTo>
                    <a:lnTo>
                      <a:pt x="220" y="53"/>
                    </a:lnTo>
                    <a:lnTo>
                      <a:pt x="221" y="53"/>
                    </a:lnTo>
                    <a:lnTo>
                      <a:pt x="221" y="54"/>
                    </a:lnTo>
                    <a:lnTo>
                      <a:pt x="222" y="54"/>
                    </a:lnTo>
                    <a:lnTo>
                      <a:pt x="223" y="55"/>
                    </a:lnTo>
                    <a:lnTo>
                      <a:pt x="224" y="54"/>
                    </a:lnTo>
                    <a:lnTo>
                      <a:pt x="225" y="55"/>
                    </a:lnTo>
                    <a:lnTo>
                      <a:pt x="226" y="54"/>
                    </a:lnTo>
                    <a:lnTo>
                      <a:pt x="226" y="55"/>
                    </a:lnTo>
                    <a:lnTo>
                      <a:pt x="227" y="55"/>
                    </a:lnTo>
                    <a:lnTo>
                      <a:pt x="228" y="55"/>
                    </a:lnTo>
                    <a:lnTo>
                      <a:pt x="229" y="55"/>
                    </a:lnTo>
                    <a:lnTo>
                      <a:pt x="230" y="56"/>
                    </a:lnTo>
                    <a:lnTo>
                      <a:pt x="231" y="56"/>
                    </a:lnTo>
                    <a:lnTo>
                      <a:pt x="232" y="56"/>
                    </a:lnTo>
                    <a:lnTo>
                      <a:pt x="233" y="55"/>
                    </a:lnTo>
                    <a:lnTo>
                      <a:pt x="233" y="56"/>
                    </a:lnTo>
                    <a:lnTo>
                      <a:pt x="233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4"/>
                    </a:lnTo>
                    <a:lnTo>
                      <a:pt x="236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1"/>
                    </a:lnTo>
                    <a:lnTo>
                      <a:pt x="238" y="50"/>
                    </a:lnTo>
                    <a:lnTo>
                      <a:pt x="237" y="50"/>
                    </a:lnTo>
                    <a:lnTo>
                      <a:pt x="237" y="49"/>
                    </a:lnTo>
                    <a:lnTo>
                      <a:pt x="237" y="48"/>
                    </a:lnTo>
                    <a:lnTo>
                      <a:pt x="237" y="47"/>
                    </a:lnTo>
                    <a:lnTo>
                      <a:pt x="237" y="46"/>
                    </a:lnTo>
                    <a:lnTo>
                      <a:pt x="236" y="45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8" y="44"/>
                    </a:lnTo>
                    <a:lnTo>
                      <a:pt x="239" y="43"/>
                    </a:lnTo>
                    <a:lnTo>
                      <a:pt x="238" y="43"/>
                    </a:lnTo>
                    <a:lnTo>
                      <a:pt x="239" y="43"/>
                    </a:lnTo>
                    <a:lnTo>
                      <a:pt x="239" y="42"/>
                    </a:lnTo>
                    <a:lnTo>
                      <a:pt x="238" y="42"/>
                    </a:lnTo>
                    <a:lnTo>
                      <a:pt x="239" y="42"/>
                    </a:lnTo>
                    <a:lnTo>
                      <a:pt x="239" y="41"/>
                    </a:lnTo>
                    <a:lnTo>
                      <a:pt x="239" y="40"/>
                    </a:lnTo>
                    <a:lnTo>
                      <a:pt x="238" y="40"/>
                    </a:lnTo>
                    <a:lnTo>
                      <a:pt x="237" y="39"/>
                    </a:lnTo>
                    <a:lnTo>
                      <a:pt x="237" y="38"/>
                    </a:lnTo>
                    <a:lnTo>
                      <a:pt x="237" y="37"/>
                    </a:lnTo>
                    <a:lnTo>
                      <a:pt x="236" y="37"/>
                    </a:lnTo>
                    <a:lnTo>
                      <a:pt x="235" y="36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5"/>
                    </a:lnTo>
                    <a:lnTo>
                      <a:pt x="234" y="35"/>
                    </a:lnTo>
                    <a:lnTo>
                      <a:pt x="233" y="34"/>
                    </a:lnTo>
                    <a:lnTo>
                      <a:pt x="233" y="33"/>
                    </a:lnTo>
                    <a:lnTo>
                      <a:pt x="232" y="33"/>
                    </a:lnTo>
                    <a:lnTo>
                      <a:pt x="232" y="32"/>
                    </a:lnTo>
                    <a:lnTo>
                      <a:pt x="232" y="31"/>
                    </a:lnTo>
                    <a:lnTo>
                      <a:pt x="231" y="30"/>
                    </a:lnTo>
                    <a:lnTo>
                      <a:pt x="230" y="31"/>
                    </a:lnTo>
                    <a:lnTo>
                      <a:pt x="229" y="30"/>
                    </a:lnTo>
                    <a:lnTo>
                      <a:pt x="228" y="30"/>
                    </a:lnTo>
                    <a:lnTo>
                      <a:pt x="227" y="29"/>
                    </a:lnTo>
                    <a:lnTo>
                      <a:pt x="227" y="28"/>
                    </a:lnTo>
                    <a:lnTo>
                      <a:pt x="228" y="28"/>
                    </a:lnTo>
                    <a:lnTo>
                      <a:pt x="228" y="27"/>
                    </a:lnTo>
                    <a:lnTo>
                      <a:pt x="228" y="26"/>
                    </a:lnTo>
                    <a:lnTo>
                      <a:pt x="227" y="25"/>
                    </a:lnTo>
                    <a:lnTo>
                      <a:pt x="226" y="25"/>
                    </a:lnTo>
                    <a:lnTo>
                      <a:pt x="225" y="25"/>
                    </a:lnTo>
                    <a:lnTo>
                      <a:pt x="224" y="24"/>
                    </a:lnTo>
                    <a:lnTo>
                      <a:pt x="224" y="25"/>
                    </a:lnTo>
                    <a:lnTo>
                      <a:pt x="223" y="24"/>
                    </a:lnTo>
                    <a:lnTo>
                      <a:pt x="222" y="24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3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1" y="21"/>
                    </a:lnTo>
                    <a:lnTo>
                      <a:pt x="222" y="20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4" y="16"/>
                    </a:lnTo>
                    <a:lnTo>
                      <a:pt x="224" y="15"/>
                    </a:lnTo>
                    <a:lnTo>
                      <a:pt x="225" y="15"/>
                    </a:lnTo>
                    <a:lnTo>
                      <a:pt x="225" y="14"/>
                    </a:lnTo>
                    <a:lnTo>
                      <a:pt x="225" y="15"/>
                    </a:lnTo>
                    <a:lnTo>
                      <a:pt x="226" y="15"/>
                    </a:lnTo>
                    <a:lnTo>
                      <a:pt x="226" y="16"/>
                    </a:lnTo>
                    <a:lnTo>
                      <a:pt x="227" y="16"/>
                    </a:lnTo>
                    <a:lnTo>
                      <a:pt x="227" y="17"/>
                    </a:lnTo>
                    <a:lnTo>
                      <a:pt x="227" y="18"/>
                    </a:lnTo>
                    <a:lnTo>
                      <a:pt x="228" y="18"/>
                    </a:lnTo>
                    <a:lnTo>
                      <a:pt x="229" y="18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29" y="17"/>
                    </a:lnTo>
                    <a:lnTo>
                      <a:pt x="229" y="16"/>
                    </a:lnTo>
                    <a:lnTo>
                      <a:pt x="229" y="15"/>
                    </a:lnTo>
                    <a:lnTo>
                      <a:pt x="228" y="15"/>
                    </a:lnTo>
                    <a:lnTo>
                      <a:pt x="229" y="15"/>
                    </a:lnTo>
                    <a:lnTo>
                      <a:pt x="229" y="14"/>
                    </a:lnTo>
                    <a:lnTo>
                      <a:pt x="230" y="13"/>
                    </a:lnTo>
                    <a:lnTo>
                      <a:pt x="231" y="13"/>
                    </a:lnTo>
                    <a:lnTo>
                      <a:pt x="231" y="12"/>
                    </a:lnTo>
                    <a:lnTo>
                      <a:pt x="232" y="12"/>
                    </a:lnTo>
                    <a:lnTo>
                      <a:pt x="232" y="11"/>
                    </a:lnTo>
                    <a:lnTo>
                      <a:pt x="232" y="10"/>
                    </a:lnTo>
                    <a:lnTo>
                      <a:pt x="232" y="9"/>
                    </a:lnTo>
                    <a:lnTo>
                      <a:pt x="231" y="9"/>
                    </a:lnTo>
                    <a:lnTo>
                      <a:pt x="230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2" y="8"/>
                    </a:lnTo>
                    <a:lnTo>
                      <a:pt x="232" y="7"/>
                    </a:lnTo>
                    <a:lnTo>
                      <a:pt x="233" y="6"/>
                    </a:lnTo>
                    <a:lnTo>
                      <a:pt x="233" y="5"/>
                    </a:lnTo>
                    <a:lnTo>
                      <a:pt x="232" y="5"/>
                    </a:lnTo>
                    <a:lnTo>
                      <a:pt x="232" y="4"/>
                    </a:lnTo>
                    <a:lnTo>
                      <a:pt x="233" y="4"/>
                    </a:lnTo>
                    <a:lnTo>
                      <a:pt x="233" y="3"/>
                    </a:lnTo>
                    <a:lnTo>
                      <a:pt x="234" y="3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7" y="4"/>
                    </a:lnTo>
                    <a:lnTo>
                      <a:pt x="238" y="4"/>
                    </a:lnTo>
                    <a:lnTo>
                      <a:pt x="239" y="4"/>
                    </a:lnTo>
                    <a:lnTo>
                      <a:pt x="240" y="5"/>
                    </a:lnTo>
                    <a:lnTo>
                      <a:pt x="241" y="5"/>
                    </a:lnTo>
                    <a:lnTo>
                      <a:pt x="241" y="6"/>
                    </a:lnTo>
                    <a:lnTo>
                      <a:pt x="242" y="7"/>
                    </a:lnTo>
                    <a:lnTo>
                      <a:pt x="243" y="7"/>
                    </a:lnTo>
                    <a:lnTo>
                      <a:pt x="243" y="8"/>
                    </a:lnTo>
                    <a:lnTo>
                      <a:pt x="244" y="8"/>
                    </a:lnTo>
                    <a:lnTo>
                      <a:pt x="245" y="8"/>
                    </a:lnTo>
                    <a:lnTo>
                      <a:pt x="246" y="9"/>
                    </a:lnTo>
                    <a:lnTo>
                      <a:pt x="247" y="9"/>
                    </a:lnTo>
                    <a:lnTo>
                      <a:pt x="247" y="8"/>
                    </a:lnTo>
                    <a:lnTo>
                      <a:pt x="247" y="9"/>
                    </a:lnTo>
                    <a:lnTo>
                      <a:pt x="248" y="9"/>
                    </a:lnTo>
                    <a:lnTo>
                      <a:pt x="249" y="9"/>
                    </a:lnTo>
                    <a:lnTo>
                      <a:pt x="249" y="8"/>
                    </a:lnTo>
                    <a:lnTo>
                      <a:pt x="250" y="9"/>
                    </a:lnTo>
                    <a:lnTo>
                      <a:pt x="250" y="10"/>
                    </a:lnTo>
                    <a:lnTo>
                      <a:pt x="250" y="11"/>
                    </a:lnTo>
                    <a:lnTo>
                      <a:pt x="251" y="11"/>
                    </a:lnTo>
                    <a:lnTo>
                      <a:pt x="251" y="12"/>
                    </a:lnTo>
                    <a:lnTo>
                      <a:pt x="252" y="12"/>
                    </a:lnTo>
                    <a:lnTo>
                      <a:pt x="252" y="13"/>
                    </a:lnTo>
                    <a:lnTo>
                      <a:pt x="253" y="13"/>
                    </a:lnTo>
                    <a:lnTo>
                      <a:pt x="254" y="13"/>
                    </a:lnTo>
                    <a:lnTo>
                      <a:pt x="255" y="13"/>
                    </a:lnTo>
                    <a:lnTo>
                      <a:pt x="255" y="12"/>
                    </a:lnTo>
                    <a:lnTo>
                      <a:pt x="256" y="12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2"/>
                    </a:lnTo>
                    <a:lnTo>
                      <a:pt x="260" y="12"/>
                    </a:lnTo>
                    <a:lnTo>
                      <a:pt x="261" y="12"/>
                    </a:lnTo>
                    <a:lnTo>
                      <a:pt x="262" y="12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1"/>
                    </a:lnTo>
                    <a:lnTo>
                      <a:pt x="265" y="11"/>
                    </a:lnTo>
                    <a:lnTo>
                      <a:pt x="265" y="10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7" y="11"/>
                    </a:lnTo>
                    <a:lnTo>
                      <a:pt x="269" y="11"/>
                    </a:lnTo>
                    <a:lnTo>
                      <a:pt x="270" y="11"/>
                    </a:lnTo>
                    <a:lnTo>
                      <a:pt x="270" y="10"/>
                    </a:lnTo>
                    <a:lnTo>
                      <a:pt x="271" y="11"/>
                    </a:lnTo>
                    <a:lnTo>
                      <a:pt x="271" y="10"/>
                    </a:lnTo>
                    <a:lnTo>
                      <a:pt x="273" y="11"/>
                    </a:lnTo>
                    <a:lnTo>
                      <a:pt x="277" y="11"/>
                    </a:lnTo>
                    <a:lnTo>
                      <a:pt x="280" y="12"/>
                    </a:lnTo>
                    <a:lnTo>
                      <a:pt x="284" y="10"/>
                    </a:lnTo>
                    <a:lnTo>
                      <a:pt x="283" y="8"/>
                    </a:lnTo>
                    <a:lnTo>
                      <a:pt x="286" y="5"/>
                    </a:lnTo>
                    <a:lnTo>
                      <a:pt x="289" y="5"/>
                    </a:lnTo>
                    <a:lnTo>
                      <a:pt x="292" y="6"/>
                    </a:lnTo>
                    <a:lnTo>
                      <a:pt x="295" y="4"/>
                    </a:lnTo>
                    <a:lnTo>
                      <a:pt x="297" y="2"/>
                    </a:lnTo>
                    <a:lnTo>
                      <a:pt x="301" y="1"/>
                    </a:lnTo>
                    <a:lnTo>
                      <a:pt x="303" y="4"/>
                    </a:lnTo>
                    <a:lnTo>
                      <a:pt x="307" y="2"/>
                    </a:lnTo>
                    <a:lnTo>
                      <a:pt x="311" y="0"/>
                    </a:lnTo>
                    <a:lnTo>
                      <a:pt x="315" y="0"/>
                    </a:lnTo>
                    <a:lnTo>
                      <a:pt x="316" y="5"/>
                    </a:lnTo>
                    <a:lnTo>
                      <a:pt x="318" y="8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2" y="15"/>
                    </a:lnTo>
                    <a:lnTo>
                      <a:pt x="324" y="16"/>
                    </a:lnTo>
                    <a:lnTo>
                      <a:pt x="326" y="18"/>
                    </a:lnTo>
                    <a:lnTo>
                      <a:pt x="326" y="19"/>
                    </a:lnTo>
                    <a:lnTo>
                      <a:pt x="327" y="20"/>
                    </a:lnTo>
                    <a:lnTo>
                      <a:pt x="327" y="21"/>
                    </a:lnTo>
                    <a:lnTo>
                      <a:pt x="327" y="22"/>
                    </a:lnTo>
                    <a:lnTo>
                      <a:pt x="326" y="22"/>
                    </a:lnTo>
                    <a:lnTo>
                      <a:pt x="326" y="23"/>
                    </a:lnTo>
                    <a:lnTo>
                      <a:pt x="327" y="23"/>
                    </a:lnTo>
                    <a:lnTo>
                      <a:pt x="326" y="23"/>
                    </a:lnTo>
                    <a:lnTo>
                      <a:pt x="326" y="24"/>
                    </a:lnTo>
                    <a:lnTo>
                      <a:pt x="326" y="25"/>
                    </a:lnTo>
                    <a:lnTo>
                      <a:pt x="327" y="26"/>
                    </a:lnTo>
                    <a:lnTo>
                      <a:pt x="327" y="27"/>
                    </a:lnTo>
                    <a:lnTo>
                      <a:pt x="328" y="27"/>
                    </a:lnTo>
                    <a:lnTo>
                      <a:pt x="329" y="28"/>
                    </a:lnTo>
                    <a:lnTo>
                      <a:pt x="329" y="29"/>
                    </a:lnTo>
                    <a:lnTo>
                      <a:pt x="330" y="30"/>
                    </a:lnTo>
                    <a:lnTo>
                      <a:pt x="330" y="31"/>
                    </a:lnTo>
                    <a:lnTo>
                      <a:pt x="329" y="31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8" y="34"/>
                    </a:lnTo>
                    <a:lnTo>
                      <a:pt x="327" y="34"/>
                    </a:lnTo>
                    <a:lnTo>
                      <a:pt x="326" y="35"/>
                    </a:lnTo>
                    <a:lnTo>
                      <a:pt x="327" y="35"/>
                    </a:lnTo>
                    <a:lnTo>
                      <a:pt x="326" y="35"/>
                    </a:lnTo>
                    <a:lnTo>
                      <a:pt x="326" y="36"/>
                    </a:lnTo>
                    <a:lnTo>
                      <a:pt x="326" y="37"/>
                    </a:lnTo>
                    <a:lnTo>
                      <a:pt x="326" y="38"/>
                    </a:lnTo>
                    <a:lnTo>
                      <a:pt x="326" y="39"/>
                    </a:lnTo>
                    <a:lnTo>
                      <a:pt x="326" y="40"/>
                    </a:lnTo>
                    <a:lnTo>
                      <a:pt x="326" y="41"/>
                    </a:lnTo>
                    <a:lnTo>
                      <a:pt x="326" y="42"/>
                    </a:lnTo>
                    <a:lnTo>
                      <a:pt x="326" y="43"/>
                    </a:lnTo>
                    <a:lnTo>
                      <a:pt x="327" y="44"/>
                    </a:lnTo>
                    <a:lnTo>
                      <a:pt x="328" y="45"/>
                    </a:lnTo>
                    <a:lnTo>
                      <a:pt x="329" y="46"/>
                    </a:lnTo>
                    <a:lnTo>
                      <a:pt x="329" y="47"/>
                    </a:lnTo>
                    <a:lnTo>
                      <a:pt x="330" y="47"/>
                    </a:lnTo>
                    <a:lnTo>
                      <a:pt x="331" y="48"/>
                    </a:lnTo>
                    <a:lnTo>
                      <a:pt x="330" y="48"/>
                    </a:lnTo>
                    <a:lnTo>
                      <a:pt x="330" y="49"/>
                    </a:lnTo>
                    <a:lnTo>
                      <a:pt x="330" y="50"/>
                    </a:lnTo>
                    <a:lnTo>
                      <a:pt x="329" y="50"/>
                    </a:lnTo>
                    <a:lnTo>
                      <a:pt x="329" y="51"/>
                    </a:lnTo>
                    <a:lnTo>
                      <a:pt x="330" y="52"/>
                    </a:lnTo>
                    <a:lnTo>
                      <a:pt x="329" y="52"/>
                    </a:lnTo>
                    <a:lnTo>
                      <a:pt x="330" y="52"/>
                    </a:lnTo>
                    <a:lnTo>
                      <a:pt x="330" y="53"/>
                    </a:lnTo>
                    <a:lnTo>
                      <a:pt x="330" y="54"/>
                    </a:lnTo>
                    <a:lnTo>
                      <a:pt x="331" y="54"/>
                    </a:lnTo>
                    <a:lnTo>
                      <a:pt x="331" y="55"/>
                    </a:lnTo>
                    <a:lnTo>
                      <a:pt x="331" y="56"/>
                    </a:lnTo>
                    <a:lnTo>
                      <a:pt x="331" y="57"/>
                    </a:lnTo>
                    <a:lnTo>
                      <a:pt x="331" y="58"/>
                    </a:lnTo>
                    <a:lnTo>
                      <a:pt x="332" y="58"/>
                    </a:lnTo>
                    <a:lnTo>
                      <a:pt x="331" y="58"/>
                    </a:lnTo>
                    <a:lnTo>
                      <a:pt x="332" y="58"/>
                    </a:lnTo>
                    <a:lnTo>
                      <a:pt x="332" y="59"/>
                    </a:lnTo>
                    <a:lnTo>
                      <a:pt x="331" y="59"/>
                    </a:lnTo>
                    <a:lnTo>
                      <a:pt x="331" y="60"/>
                    </a:lnTo>
                    <a:lnTo>
                      <a:pt x="331" y="61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2" y="63"/>
                    </a:lnTo>
                    <a:lnTo>
                      <a:pt x="333" y="63"/>
                    </a:lnTo>
                    <a:lnTo>
                      <a:pt x="334" y="63"/>
                    </a:lnTo>
                    <a:lnTo>
                      <a:pt x="335" y="63"/>
                    </a:lnTo>
                    <a:lnTo>
                      <a:pt x="336" y="63"/>
                    </a:lnTo>
                    <a:lnTo>
                      <a:pt x="337" y="63"/>
                    </a:lnTo>
                    <a:lnTo>
                      <a:pt x="339" y="63"/>
                    </a:lnTo>
                    <a:lnTo>
                      <a:pt x="340" y="63"/>
                    </a:lnTo>
                    <a:lnTo>
                      <a:pt x="341" y="63"/>
                    </a:lnTo>
                    <a:lnTo>
                      <a:pt x="341" y="62"/>
                    </a:lnTo>
                    <a:lnTo>
                      <a:pt x="342" y="62"/>
                    </a:lnTo>
                    <a:lnTo>
                      <a:pt x="343" y="62"/>
                    </a:lnTo>
                    <a:lnTo>
                      <a:pt x="344" y="62"/>
                    </a:lnTo>
                    <a:lnTo>
                      <a:pt x="344" y="63"/>
                    </a:lnTo>
                    <a:lnTo>
                      <a:pt x="345" y="62"/>
                    </a:lnTo>
                    <a:lnTo>
                      <a:pt x="345" y="63"/>
                    </a:lnTo>
                    <a:lnTo>
                      <a:pt x="346" y="63"/>
                    </a:lnTo>
                    <a:lnTo>
                      <a:pt x="347" y="63"/>
                    </a:lnTo>
                    <a:lnTo>
                      <a:pt x="348" y="63"/>
                    </a:lnTo>
                    <a:lnTo>
                      <a:pt x="348" y="64"/>
                    </a:lnTo>
                    <a:lnTo>
                      <a:pt x="349" y="64"/>
                    </a:lnTo>
                    <a:lnTo>
                      <a:pt x="349" y="65"/>
                    </a:lnTo>
                    <a:lnTo>
                      <a:pt x="350" y="65"/>
                    </a:lnTo>
                    <a:lnTo>
                      <a:pt x="351" y="65"/>
                    </a:lnTo>
                    <a:lnTo>
                      <a:pt x="352" y="65"/>
                    </a:lnTo>
                    <a:lnTo>
                      <a:pt x="352" y="64"/>
                    </a:lnTo>
                    <a:lnTo>
                      <a:pt x="352" y="65"/>
                    </a:lnTo>
                    <a:lnTo>
                      <a:pt x="353" y="65"/>
                    </a:lnTo>
                    <a:lnTo>
                      <a:pt x="353" y="64"/>
                    </a:lnTo>
                    <a:lnTo>
                      <a:pt x="354" y="64"/>
                    </a:lnTo>
                    <a:lnTo>
                      <a:pt x="355" y="64"/>
                    </a:lnTo>
                    <a:lnTo>
                      <a:pt x="356" y="65"/>
                    </a:lnTo>
                    <a:lnTo>
                      <a:pt x="356" y="64"/>
                    </a:lnTo>
                    <a:lnTo>
                      <a:pt x="357" y="64"/>
                    </a:lnTo>
                    <a:lnTo>
                      <a:pt x="357" y="65"/>
                    </a:lnTo>
                    <a:lnTo>
                      <a:pt x="358" y="64"/>
                    </a:lnTo>
                    <a:lnTo>
                      <a:pt x="359" y="65"/>
                    </a:lnTo>
                    <a:lnTo>
                      <a:pt x="360" y="66"/>
                    </a:lnTo>
                    <a:lnTo>
                      <a:pt x="360" y="65"/>
                    </a:lnTo>
                    <a:lnTo>
                      <a:pt x="360" y="64"/>
                    </a:lnTo>
                    <a:lnTo>
                      <a:pt x="361" y="64"/>
                    </a:lnTo>
                    <a:lnTo>
                      <a:pt x="362" y="65"/>
                    </a:lnTo>
                    <a:lnTo>
                      <a:pt x="363" y="65"/>
                    </a:lnTo>
                    <a:lnTo>
                      <a:pt x="363" y="66"/>
                    </a:lnTo>
                    <a:lnTo>
                      <a:pt x="364" y="66"/>
                    </a:lnTo>
                    <a:lnTo>
                      <a:pt x="365" y="66"/>
                    </a:lnTo>
                    <a:lnTo>
                      <a:pt x="366" y="66"/>
                    </a:lnTo>
                    <a:lnTo>
                      <a:pt x="366" y="67"/>
                    </a:lnTo>
                    <a:lnTo>
                      <a:pt x="367" y="67"/>
                    </a:lnTo>
                    <a:lnTo>
                      <a:pt x="367" y="68"/>
                    </a:lnTo>
                    <a:lnTo>
                      <a:pt x="368" y="68"/>
                    </a:lnTo>
                    <a:lnTo>
                      <a:pt x="368" y="67"/>
                    </a:lnTo>
                    <a:lnTo>
                      <a:pt x="368" y="68"/>
                    </a:lnTo>
                    <a:lnTo>
                      <a:pt x="367" y="68"/>
                    </a:lnTo>
                    <a:lnTo>
                      <a:pt x="367" y="69"/>
                    </a:lnTo>
                    <a:lnTo>
                      <a:pt x="368" y="69"/>
                    </a:lnTo>
                    <a:lnTo>
                      <a:pt x="369" y="68"/>
                    </a:lnTo>
                    <a:lnTo>
                      <a:pt x="369" y="69"/>
                    </a:lnTo>
                    <a:lnTo>
                      <a:pt x="369" y="70"/>
                    </a:lnTo>
                    <a:lnTo>
                      <a:pt x="370" y="70"/>
                    </a:lnTo>
                    <a:lnTo>
                      <a:pt x="369" y="71"/>
                    </a:lnTo>
                    <a:lnTo>
                      <a:pt x="370" y="71"/>
                    </a:lnTo>
                    <a:lnTo>
                      <a:pt x="371" y="71"/>
                    </a:lnTo>
                    <a:lnTo>
                      <a:pt x="372" y="71"/>
                    </a:lnTo>
                    <a:lnTo>
                      <a:pt x="372" y="72"/>
                    </a:lnTo>
                    <a:lnTo>
                      <a:pt x="373" y="72"/>
                    </a:lnTo>
                    <a:lnTo>
                      <a:pt x="373" y="73"/>
                    </a:lnTo>
                    <a:lnTo>
                      <a:pt x="374" y="73"/>
                    </a:lnTo>
                    <a:lnTo>
                      <a:pt x="374" y="74"/>
                    </a:lnTo>
                    <a:lnTo>
                      <a:pt x="375" y="75"/>
                    </a:lnTo>
                    <a:lnTo>
                      <a:pt x="376" y="75"/>
                    </a:lnTo>
                    <a:lnTo>
                      <a:pt x="376" y="74"/>
                    </a:lnTo>
                    <a:lnTo>
                      <a:pt x="376" y="73"/>
                    </a:lnTo>
                    <a:lnTo>
                      <a:pt x="377" y="74"/>
                    </a:lnTo>
                    <a:lnTo>
                      <a:pt x="378" y="74"/>
                    </a:lnTo>
                    <a:lnTo>
                      <a:pt x="379" y="74"/>
                    </a:lnTo>
                    <a:lnTo>
                      <a:pt x="379" y="75"/>
                    </a:lnTo>
                    <a:lnTo>
                      <a:pt x="380" y="75"/>
                    </a:lnTo>
                    <a:lnTo>
                      <a:pt x="380" y="76"/>
                    </a:lnTo>
                    <a:lnTo>
                      <a:pt x="381" y="77"/>
                    </a:lnTo>
                    <a:lnTo>
                      <a:pt x="380" y="77"/>
                    </a:lnTo>
                    <a:lnTo>
                      <a:pt x="380" y="78"/>
                    </a:lnTo>
                    <a:lnTo>
                      <a:pt x="381" y="78"/>
                    </a:lnTo>
                    <a:lnTo>
                      <a:pt x="381" y="79"/>
                    </a:lnTo>
                    <a:lnTo>
                      <a:pt x="381" y="78"/>
                    </a:lnTo>
                    <a:lnTo>
                      <a:pt x="382" y="78"/>
                    </a:lnTo>
                    <a:lnTo>
                      <a:pt x="382" y="79"/>
                    </a:lnTo>
                    <a:lnTo>
                      <a:pt x="381" y="80"/>
                    </a:lnTo>
                    <a:lnTo>
                      <a:pt x="381" y="81"/>
                    </a:lnTo>
                    <a:lnTo>
                      <a:pt x="382" y="81"/>
                    </a:lnTo>
                    <a:lnTo>
                      <a:pt x="383" y="81"/>
                    </a:lnTo>
                    <a:lnTo>
                      <a:pt x="383" y="82"/>
                    </a:lnTo>
                    <a:lnTo>
                      <a:pt x="384" y="83"/>
                    </a:lnTo>
                    <a:lnTo>
                      <a:pt x="383" y="84"/>
                    </a:lnTo>
                    <a:lnTo>
                      <a:pt x="384" y="84"/>
                    </a:lnTo>
                    <a:lnTo>
                      <a:pt x="384" y="85"/>
                    </a:lnTo>
                    <a:lnTo>
                      <a:pt x="383" y="86"/>
                    </a:lnTo>
                    <a:lnTo>
                      <a:pt x="384" y="86"/>
                    </a:lnTo>
                    <a:lnTo>
                      <a:pt x="384" y="85"/>
                    </a:lnTo>
                    <a:lnTo>
                      <a:pt x="385" y="85"/>
                    </a:lnTo>
                    <a:lnTo>
                      <a:pt x="386" y="86"/>
                    </a:lnTo>
                    <a:lnTo>
                      <a:pt x="386" y="85"/>
                    </a:lnTo>
                    <a:lnTo>
                      <a:pt x="387" y="85"/>
                    </a:lnTo>
                    <a:lnTo>
                      <a:pt x="388" y="85"/>
                    </a:lnTo>
                    <a:lnTo>
                      <a:pt x="389" y="84"/>
                    </a:lnTo>
                    <a:lnTo>
                      <a:pt x="388" y="84"/>
                    </a:lnTo>
                    <a:lnTo>
                      <a:pt x="389" y="84"/>
                    </a:lnTo>
                    <a:lnTo>
                      <a:pt x="390" y="84"/>
                    </a:lnTo>
                    <a:lnTo>
                      <a:pt x="391" y="85"/>
                    </a:lnTo>
                    <a:lnTo>
                      <a:pt x="390" y="86"/>
                    </a:lnTo>
                    <a:lnTo>
                      <a:pt x="390" y="87"/>
                    </a:lnTo>
                    <a:lnTo>
                      <a:pt x="391" y="87"/>
                    </a:lnTo>
                    <a:lnTo>
                      <a:pt x="392" y="87"/>
                    </a:lnTo>
                    <a:lnTo>
                      <a:pt x="393" y="86"/>
                    </a:lnTo>
                    <a:lnTo>
                      <a:pt x="394" y="86"/>
                    </a:lnTo>
                    <a:lnTo>
                      <a:pt x="394" y="87"/>
                    </a:lnTo>
                    <a:lnTo>
                      <a:pt x="394" y="88"/>
                    </a:lnTo>
                    <a:lnTo>
                      <a:pt x="395" y="87"/>
                    </a:lnTo>
                    <a:lnTo>
                      <a:pt x="395" y="88"/>
                    </a:lnTo>
                    <a:lnTo>
                      <a:pt x="396" y="88"/>
                    </a:lnTo>
                    <a:lnTo>
                      <a:pt x="396" y="89"/>
                    </a:lnTo>
                    <a:lnTo>
                      <a:pt x="395" y="89"/>
                    </a:lnTo>
                    <a:lnTo>
                      <a:pt x="395" y="90"/>
                    </a:lnTo>
                    <a:lnTo>
                      <a:pt x="396" y="90"/>
                    </a:lnTo>
                    <a:lnTo>
                      <a:pt x="397" y="89"/>
                    </a:lnTo>
                    <a:lnTo>
                      <a:pt x="398" y="89"/>
                    </a:lnTo>
                    <a:lnTo>
                      <a:pt x="399" y="89"/>
                    </a:lnTo>
                    <a:lnTo>
                      <a:pt x="399" y="90"/>
                    </a:lnTo>
                    <a:lnTo>
                      <a:pt x="400" y="90"/>
                    </a:lnTo>
                    <a:lnTo>
                      <a:pt x="400" y="91"/>
                    </a:lnTo>
                    <a:lnTo>
                      <a:pt x="399" y="92"/>
                    </a:lnTo>
                    <a:lnTo>
                      <a:pt x="399" y="93"/>
                    </a:lnTo>
                    <a:lnTo>
                      <a:pt x="400" y="93"/>
                    </a:lnTo>
                    <a:lnTo>
                      <a:pt x="400" y="92"/>
                    </a:lnTo>
                    <a:lnTo>
                      <a:pt x="401" y="92"/>
                    </a:lnTo>
                    <a:lnTo>
                      <a:pt x="401" y="93"/>
                    </a:lnTo>
                    <a:lnTo>
                      <a:pt x="402" y="93"/>
                    </a:lnTo>
                    <a:lnTo>
                      <a:pt x="403" y="93"/>
                    </a:lnTo>
                    <a:lnTo>
                      <a:pt x="402" y="93"/>
                    </a:lnTo>
                    <a:lnTo>
                      <a:pt x="402" y="94"/>
                    </a:lnTo>
                    <a:lnTo>
                      <a:pt x="403" y="94"/>
                    </a:lnTo>
                    <a:lnTo>
                      <a:pt x="404" y="94"/>
                    </a:lnTo>
                    <a:lnTo>
                      <a:pt x="405" y="94"/>
                    </a:lnTo>
                    <a:lnTo>
                      <a:pt x="406" y="94"/>
                    </a:lnTo>
                    <a:lnTo>
                      <a:pt x="406" y="93"/>
                    </a:lnTo>
                    <a:lnTo>
                      <a:pt x="405" y="93"/>
                    </a:lnTo>
                    <a:lnTo>
                      <a:pt x="404" y="92"/>
                    </a:lnTo>
                    <a:lnTo>
                      <a:pt x="405" y="92"/>
                    </a:lnTo>
                    <a:lnTo>
                      <a:pt x="405" y="91"/>
                    </a:lnTo>
                    <a:lnTo>
                      <a:pt x="406" y="91"/>
                    </a:lnTo>
                    <a:lnTo>
                      <a:pt x="406" y="92"/>
                    </a:lnTo>
                    <a:lnTo>
                      <a:pt x="407" y="92"/>
                    </a:lnTo>
                    <a:lnTo>
                      <a:pt x="407" y="93"/>
                    </a:lnTo>
                    <a:lnTo>
                      <a:pt x="408" y="93"/>
                    </a:lnTo>
                    <a:lnTo>
                      <a:pt x="408" y="94"/>
                    </a:lnTo>
                    <a:lnTo>
                      <a:pt x="409" y="94"/>
                    </a:lnTo>
                    <a:lnTo>
                      <a:pt x="409" y="93"/>
                    </a:lnTo>
                    <a:lnTo>
                      <a:pt x="410" y="94"/>
                    </a:lnTo>
                    <a:lnTo>
                      <a:pt x="411" y="94"/>
                    </a:lnTo>
                    <a:lnTo>
                      <a:pt x="412" y="94"/>
                    </a:lnTo>
                    <a:lnTo>
                      <a:pt x="413" y="93"/>
                    </a:lnTo>
                    <a:lnTo>
                      <a:pt x="413" y="92"/>
                    </a:lnTo>
                    <a:lnTo>
                      <a:pt x="413" y="91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4" y="92"/>
                    </a:lnTo>
                    <a:lnTo>
                      <a:pt x="415" y="92"/>
                    </a:lnTo>
                    <a:lnTo>
                      <a:pt x="414" y="92"/>
                    </a:lnTo>
                    <a:lnTo>
                      <a:pt x="414" y="93"/>
                    </a:lnTo>
                    <a:lnTo>
                      <a:pt x="413" y="93"/>
                    </a:lnTo>
                    <a:lnTo>
                      <a:pt x="413" y="94"/>
                    </a:lnTo>
                    <a:lnTo>
                      <a:pt x="413" y="95"/>
                    </a:lnTo>
                    <a:lnTo>
                      <a:pt x="414" y="95"/>
                    </a:lnTo>
                    <a:lnTo>
                      <a:pt x="415" y="94"/>
                    </a:lnTo>
                    <a:lnTo>
                      <a:pt x="416" y="95"/>
                    </a:lnTo>
                    <a:lnTo>
                      <a:pt x="416" y="96"/>
                    </a:lnTo>
                    <a:lnTo>
                      <a:pt x="417" y="96"/>
                    </a:lnTo>
                    <a:lnTo>
                      <a:pt x="417" y="95"/>
                    </a:lnTo>
                    <a:lnTo>
                      <a:pt x="417" y="94"/>
                    </a:lnTo>
                    <a:lnTo>
                      <a:pt x="418" y="93"/>
                    </a:lnTo>
                    <a:lnTo>
                      <a:pt x="419" y="93"/>
                    </a:lnTo>
                    <a:lnTo>
                      <a:pt x="419" y="94"/>
                    </a:lnTo>
                    <a:lnTo>
                      <a:pt x="419" y="95"/>
                    </a:lnTo>
                    <a:lnTo>
                      <a:pt x="418" y="95"/>
                    </a:lnTo>
                    <a:lnTo>
                      <a:pt x="419" y="95"/>
                    </a:lnTo>
                    <a:lnTo>
                      <a:pt x="419" y="96"/>
                    </a:lnTo>
                    <a:lnTo>
                      <a:pt x="418" y="97"/>
                    </a:lnTo>
                    <a:lnTo>
                      <a:pt x="417" y="97"/>
                    </a:lnTo>
                    <a:lnTo>
                      <a:pt x="417" y="98"/>
                    </a:lnTo>
                    <a:lnTo>
                      <a:pt x="418" y="99"/>
                    </a:lnTo>
                    <a:lnTo>
                      <a:pt x="419" y="99"/>
                    </a:lnTo>
                    <a:lnTo>
                      <a:pt x="419" y="98"/>
                    </a:lnTo>
                    <a:lnTo>
                      <a:pt x="420" y="98"/>
                    </a:lnTo>
                    <a:lnTo>
                      <a:pt x="421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8"/>
                    </a:lnTo>
                    <a:lnTo>
                      <a:pt x="424" y="99"/>
                    </a:lnTo>
                    <a:lnTo>
                      <a:pt x="425" y="99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7" y="98"/>
                    </a:lnTo>
                    <a:lnTo>
                      <a:pt x="427" y="99"/>
                    </a:lnTo>
                    <a:lnTo>
                      <a:pt x="428" y="99"/>
                    </a:lnTo>
                    <a:lnTo>
                      <a:pt x="427" y="100"/>
                    </a:lnTo>
                    <a:lnTo>
                      <a:pt x="426" y="100"/>
                    </a:lnTo>
                    <a:lnTo>
                      <a:pt x="425" y="101"/>
                    </a:lnTo>
                    <a:lnTo>
                      <a:pt x="425" y="102"/>
                    </a:lnTo>
                    <a:lnTo>
                      <a:pt x="426" y="103"/>
                    </a:lnTo>
                    <a:lnTo>
                      <a:pt x="427" y="103"/>
                    </a:lnTo>
                    <a:lnTo>
                      <a:pt x="428" y="104"/>
                    </a:lnTo>
                    <a:lnTo>
                      <a:pt x="428" y="105"/>
                    </a:lnTo>
                    <a:lnTo>
                      <a:pt x="428" y="106"/>
                    </a:lnTo>
                    <a:lnTo>
                      <a:pt x="427" y="106"/>
                    </a:lnTo>
                    <a:lnTo>
                      <a:pt x="426" y="107"/>
                    </a:lnTo>
                    <a:lnTo>
                      <a:pt x="427" y="108"/>
                    </a:lnTo>
                    <a:lnTo>
                      <a:pt x="428" y="108"/>
                    </a:lnTo>
                    <a:lnTo>
                      <a:pt x="430" y="107"/>
                    </a:lnTo>
                    <a:lnTo>
                      <a:pt x="431" y="107"/>
                    </a:lnTo>
                    <a:lnTo>
                      <a:pt x="432" y="106"/>
                    </a:lnTo>
                    <a:lnTo>
                      <a:pt x="433" y="106"/>
                    </a:lnTo>
                    <a:lnTo>
                      <a:pt x="434" y="107"/>
                    </a:lnTo>
                    <a:lnTo>
                      <a:pt x="435" y="107"/>
                    </a:lnTo>
                    <a:lnTo>
                      <a:pt x="436" y="106"/>
                    </a:lnTo>
                    <a:lnTo>
                      <a:pt x="436" y="107"/>
                    </a:lnTo>
                    <a:lnTo>
                      <a:pt x="436" y="108"/>
                    </a:lnTo>
                    <a:lnTo>
                      <a:pt x="436" y="109"/>
                    </a:lnTo>
                    <a:lnTo>
                      <a:pt x="437" y="109"/>
                    </a:lnTo>
                    <a:lnTo>
                      <a:pt x="438" y="110"/>
                    </a:lnTo>
                    <a:lnTo>
                      <a:pt x="438" y="111"/>
                    </a:lnTo>
                    <a:lnTo>
                      <a:pt x="438" y="113"/>
                    </a:lnTo>
                    <a:lnTo>
                      <a:pt x="437" y="113"/>
                    </a:lnTo>
                    <a:lnTo>
                      <a:pt x="437" y="114"/>
                    </a:lnTo>
                    <a:lnTo>
                      <a:pt x="436" y="114"/>
                    </a:lnTo>
                    <a:lnTo>
                      <a:pt x="435" y="113"/>
                    </a:lnTo>
                    <a:lnTo>
                      <a:pt x="434" y="113"/>
                    </a:lnTo>
                    <a:lnTo>
                      <a:pt x="434" y="114"/>
                    </a:lnTo>
                    <a:lnTo>
                      <a:pt x="433" y="114"/>
                    </a:lnTo>
                    <a:lnTo>
                      <a:pt x="433" y="115"/>
                    </a:lnTo>
                    <a:lnTo>
                      <a:pt x="433" y="116"/>
                    </a:lnTo>
                    <a:lnTo>
                      <a:pt x="433" y="119"/>
                    </a:lnTo>
                    <a:lnTo>
                      <a:pt x="434" y="119"/>
                    </a:lnTo>
                    <a:lnTo>
                      <a:pt x="434" y="120"/>
                    </a:lnTo>
                    <a:lnTo>
                      <a:pt x="435" y="120"/>
                    </a:lnTo>
                    <a:lnTo>
                      <a:pt x="435" y="121"/>
                    </a:lnTo>
                    <a:lnTo>
                      <a:pt x="436" y="121"/>
                    </a:lnTo>
                    <a:lnTo>
                      <a:pt x="436" y="122"/>
                    </a:lnTo>
                    <a:lnTo>
                      <a:pt x="436" y="123"/>
                    </a:lnTo>
                    <a:lnTo>
                      <a:pt x="436" y="124"/>
                    </a:lnTo>
                    <a:lnTo>
                      <a:pt x="436" y="125"/>
                    </a:lnTo>
                    <a:lnTo>
                      <a:pt x="436" y="126"/>
                    </a:lnTo>
                    <a:lnTo>
                      <a:pt x="437" y="126"/>
                    </a:lnTo>
                    <a:lnTo>
                      <a:pt x="437" y="127"/>
                    </a:lnTo>
                    <a:lnTo>
                      <a:pt x="437" y="128"/>
                    </a:lnTo>
                    <a:lnTo>
                      <a:pt x="437" y="129"/>
                    </a:lnTo>
                    <a:lnTo>
                      <a:pt x="437" y="130"/>
                    </a:lnTo>
                    <a:lnTo>
                      <a:pt x="438" y="131"/>
                    </a:lnTo>
                    <a:lnTo>
                      <a:pt x="439" y="132"/>
                    </a:lnTo>
                    <a:lnTo>
                      <a:pt x="440" y="132"/>
                    </a:lnTo>
                    <a:lnTo>
                      <a:pt x="440" y="133"/>
                    </a:lnTo>
                    <a:lnTo>
                      <a:pt x="441" y="133"/>
                    </a:lnTo>
                    <a:lnTo>
                      <a:pt x="441" y="134"/>
                    </a:lnTo>
                    <a:lnTo>
                      <a:pt x="444" y="135"/>
                    </a:lnTo>
                    <a:lnTo>
                      <a:pt x="445" y="135"/>
                    </a:lnTo>
                    <a:lnTo>
                      <a:pt x="446" y="136"/>
                    </a:lnTo>
                    <a:lnTo>
                      <a:pt x="447" y="137"/>
                    </a:lnTo>
                    <a:lnTo>
                      <a:pt x="447" y="138"/>
                    </a:lnTo>
                    <a:lnTo>
                      <a:pt x="448" y="139"/>
                    </a:lnTo>
                    <a:lnTo>
                      <a:pt x="449" y="140"/>
                    </a:lnTo>
                    <a:lnTo>
                      <a:pt x="450" y="141"/>
                    </a:lnTo>
                    <a:lnTo>
                      <a:pt x="451" y="141"/>
                    </a:lnTo>
                    <a:lnTo>
                      <a:pt x="452" y="141"/>
                    </a:lnTo>
                    <a:lnTo>
                      <a:pt x="453" y="142"/>
                    </a:lnTo>
                    <a:lnTo>
                      <a:pt x="453" y="143"/>
                    </a:lnTo>
                    <a:lnTo>
                      <a:pt x="453" y="142"/>
                    </a:lnTo>
                    <a:lnTo>
                      <a:pt x="454" y="143"/>
                    </a:lnTo>
                    <a:lnTo>
                      <a:pt x="455" y="143"/>
                    </a:lnTo>
                    <a:lnTo>
                      <a:pt x="454" y="144"/>
                    </a:lnTo>
                    <a:lnTo>
                      <a:pt x="455" y="144"/>
                    </a:lnTo>
                    <a:lnTo>
                      <a:pt x="455" y="145"/>
                    </a:lnTo>
                    <a:lnTo>
                      <a:pt x="456" y="146"/>
                    </a:lnTo>
                    <a:lnTo>
                      <a:pt x="457" y="146"/>
                    </a:lnTo>
                    <a:lnTo>
                      <a:pt x="458" y="147"/>
                    </a:lnTo>
                    <a:lnTo>
                      <a:pt x="458" y="148"/>
                    </a:lnTo>
                    <a:lnTo>
                      <a:pt x="458" y="149"/>
                    </a:lnTo>
                    <a:lnTo>
                      <a:pt x="459" y="149"/>
                    </a:lnTo>
                    <a:lnTo>
                      <a:pt x="460" y="149"/>
                    </a:lnTo>
                    <a:lnTo>
                      <a:pt x="460" y="150"/>
                    </a:lnTo>
                    <a:lnTo>
                      <a:pt x="461" y="150"/>
                    </a:lnTo>
                    <a:lnTo>
                      <a:pt x="461" y="151"/>
                    </a:lnTo>
                    <a:lnTo>
                      <a:pt x="460" y="151"/>
                    </a:lnTo>
                    <a:lnTo>
                      <a:pt x="460" y="152"/>
                    </a:lnTo>
                    <a:lnTo>
                      <a:pt x="460" y="153"/>
                    </a:lnTo>
                    <a:lnTo>
                      <a:pt x="460" y="154"/>
                    </a:lnTo>
                    <a:lnTo>
                      <a:pt x="459" y="154"/>
                    </a:lnTo>
                    <a:lnTo>
                      <a:pt x="459" y="155"/>
                    </a:lnTo>
                    <a:lnTo>
                      <a:pt x="458" y="156"/>
                    </a:lnTo>
                    <a:lnTo>
                      <a:pt x="457" y="157"/>
                    </a:lnTo>
                    <a:lnTo>
                      <a:pt x="457" y="158"/>
                    </a:lnTo>
                    <a:lnTo>
                      <a:pt x="457" y="159"/>
                    </a:lnTo>
                    <a:lnTo>
                      <a:pt x="458" y="160"/>
                    </a:lnTo>
                    <a:lnTo>
                      <a:pt x="458" y="161"/>
                    </a:lnTo>
                    <a:lnTo>
                      <a:pt x="457" y="161"/>
                    </a:lnTo>
                    <a:lnTo>
                      <a:pt x="456" y="162"/>
                    </a:lnTo>
                    <a:lnTo>
                      <a:pt x="457" y="162"/>
                    </a:lnTo>
                    <a:lnTo>
                      <a:pt x="457" y="163"/>
                    </a:lnTo>
                    <a:lnTo>
                      <a:pt x="456" y="164"/>
                    </a:lnTo>
                    <a:lnTo>
                      <a:pt x="457" y="165"/>
                    </a:lnTo>
                    <a:lnTo>
                      <a:pt x="456" y="167"/>
                    </a:lnTo>
                    <a:lnTo>
                      <a:pt x="456" y="168"/>
                    </a:lnTo>
                    <a:lnTo>
                      <a:pt x="456" y="169"/>
                    </a:lnTo>
                    <a:lnTo>
                      <a:pt x="457" y="170"/>
                    </a:lnTo>
                    <a:lnTo>
                      <a:pt x="457" y="171"/>
                    </a:lnTo>
                    <a:lnTo>
                      <a:pt x="456" y="171"/>
                    </a:lnTo>
                    <a:lnTo>
                      <a:pt x="455" y="173"/>
                    </a:lnTo>
                    <a:lnTo>
                      <a:pt x="456" y="174"/>
                    </a:lnTo>
                    <a:lnTo>
                      <a:pt x="456" y="175"/>
                    </a:lnTo>
                    <a:lnTo>
                      <a:pt x="457" y="175"/>
                    </a:lnTo>
                    <a:lnTo>
                      <a:pt x="457" y="176"/>
                    </a:lnTo>
                    <a:lnTo>
                      <a:pt x="458" y="176"/>
                    </a:lnTo>
                    <a:lnTo>
                      <a:pt x="458" y="177"/>
                    </a:lnTo>
                    <a:lnTo>
                      <a:pt x="458" y="178"/>
                    </a:lnTo>
                    <a:lnTo>
                      <a:pt x="458" y="179"/>
                    </a:lnTo>
                    <a:lnTo>
                      <a:pt x="459" y="179"/>
                    </a:lnTo>
                    <a:lnTo>
                      <a:pt x="459" y="180"/>
                    </a:lnTo>
                    <a:lnTo>
                      <a:pt x="460" y="180"/>
                    </a:lnTo>
                    <a:lnTo>
                      <a:pt x="460" y="181"/>
                    </a:lnTo>
                    <a:lnTo>
                      <a:pt x="462" y="182"/>
                    </a:lnTo>
                    <a:lnTo>
                      <a:pt x="461" y="184"/>
                    </a:lnTo>
                    <a:lnTo>
                      <a:pt x="461" y="185"/>
                    </a:lnTo>
                    <a:lnTo>
                      <a:pt x="461" y="186"/>
                    </a:lnTo>
                    <a:lnTo>
                      <a:pt x="462" y="187"/>
                    </a:lnTo>
                    <a:lnTo>
                      <a:pt x="462" y="188"/>
                    </a:lnTo>
                    <a:lnTo>
                      <a:pt x="463" y="188"/>
                    </a:lnTo>
                    <a:lnTo>
                      <a:pt x="463" y="189"/>
                    </a:lnTo>
                    <a:lnTo>
                      <a:pt x="464" y="190"/>
                    </a:lnTo>
                    <a:lnTo>
                      <a:pt x="465" y="190"/>
                    </a:lnTo>
                    <a:lnTo>
                      <a:pt x="465" y="191"/>
                    </a:lnTo>
                    <a:lnTo>
                      <a:pt x="465" y="192"/>
                    </a:lnTo>
                    <a:lnTo>
                      <a:pt x="466" y="192"/>
                    </a:lnTo>
                    <a:lnTo>
                      <a:pt x="466" y="193"/>
                    </a:lnTo>
                    <a:lnTo>
                      <a:pt x="466" y="194"/>
                    </a:lnTo>
                    <a:lnTo>
                      <a:pt x="467" y="194"/>
                    </a:lnTo>
                    <a:lnTo>
                      <a:pt x="467" y="195"/>
                    </a:lnTo>
                    <a:lnTo>
                      <a:pt x="468" y="195"/>
                    </a:lnTo>
                    <a:lnTo>
                      <a:pt x="468" y="196"/>
                    </a:lnTo>
                    <a:lnTo>
                      <a:pt x="468" y="198"/>
                    </a:lnTo>
                    <a:lnTo>
                      <a:pt x="469" y="199"/>
                    </a:lnTo>
                    <a:lnTo>
                      <a:pt x="470" y="200"/>
                    </a:lnTo>
                    <a:lnTo>
                      <a:pt x="470" y="201"/>
                    </a:lnTo>
                    <a:lnTo>
                      <a:pt x="471" y="201"/>
                    </a:lnTo>
                    <a:lnTo>
                      <a:pt x="471" y="202"/>
                    </a:lnTo>
                    <a:lnTo>
                      <a:pt x="471" y="203"/>
                    </a:lnTo>
                    <a:lnTo>
                      <a:pt x="471" y="204"/>
                    </a:lnTo>
                    <a:lnTo>
                      <a:pt x="471" y="206"/>
                    </a:lnTo>
                    <a:lnTo>
                      <a:pt x="472" y="207"/>
                    </a:lnTo>
                    <a:lnTo>
                      <a:pt x="472" y="208"/>
                    </a:lnTo>
                    <a:lnTo>
                      <a:pt x="473" y="210"/>
                    </a:lnTo>
                    <a:lnTo>
                      <a:pt x="473" y="211"/>
                    </a:lnTo>
                    <a:lnTo>
                      <a:pt x="474" y="212"/>
                    </a:lnTo>
                    <a:lnTo>
                      <a:pt x="474" y="214"/>
                    </a:lnTo>
                    <a:lnTo>
                      <a:pt x="475" y="214"/>
                    </a:lnTo>
                    <a:lnTo>
                      <a:pt x="476" y="214"/>
                    </a:lnTo>
                    <a:lnTo>
                      <a:pt x="476" y="215"/>
                    </a:lnTo>
                    <a:lnTo>
                      <a:pt x="477" y="215"/>
                    </a:lnTo>
                    <a:lnTo>
                      <a:pt x="477" y="214"/>
                    </a:lnTo>
                    <a:lnTo>
                      <a:pt x="478" y="214"/>
                    </a:lnTo>
                    <a:lnTo>
                      <a:pt x="479" y="214"/>
                    </a:lnTo>
                    <a:lnTo>
                      <a:pt x="480" y="214"/>
                    </a:lnTo>
                    <a:lnTo>
                      <a:pt x="480" y="215"/>
                    </a:lnTo>
                    <a:lnTo>
                      <a:pt x="481" y="215"/>
                    </a:lnTo>
                    <a:lnTo>
                      <a:pt x="481" y="216"/>
                    </a:lnTo>
                    <a:lnTo>
                      <a:pt x="482" y="217"/>
                    </a:lnTo>
                    <a:lnTo>
                      <a:pt x="483" y="218"/>
                    </a:lnTo>
                    <a:lnTo>
                      <a:pt x="488" y="221"/>
                    </a:lnTo>
                    <a:lnTo>
                      <a:pt x="488" y="222"/>
                    </a:lnTo>
                    <a:lnTo>
                      <a:pt x="488" y="223"/>
                    </a:lnTo>
                    <a:lnTo>
                      <a:pt x="489" y="225"/>
                    </a:lnTo>
                    <a:lnTo>
                      <a:pt x="491" y="226"/>
                    </a:lnTo>
                    <a:lnTo>
                      <a:pt x="492" y="226"/>
                    </a:lnTo>
                    <a:lnTo>
                      <a:pt x="493" y="226"/>
                    </a:lnTo>
                    <a:lnTo>
                      <a:pt x="493" y="227"/>
                    </a:lnTo>
                    <a:lnTo>
                      <a:pt x="494" y="228"/>
                    </a:lnTo>
                    <a:lnTo>
                      <a:pt x="494" y="229"/>
                    </a:lnTo>
                    <a:lnTo>
                      <a:pt x="494" y="230"/>
                    </a:lnTo>
                    <a:lnTo>
                      <a:pt x="494" y="231"/>
                    </a:lnTo>
                    <a:lnTo>
                      <a:pt x="493" y="231"/>
                    </a:lnTo>
                    <a:lnTo>
                      <a:pt x="493" y="232"/>
                    </a:lnTo>
                    <a:lnTo>
                      <a:pt x="493" y="233"/>
                    </a:lnTo>
                    <a:lnTo>
                      <a:pt x="494" y="235"/>
                    </a:lnTo>
                    <a:lnTo>
                      <a:pt x="494" y="236"/>
                    </a:lnTo>
                    <a:lnTo>
                      <a:pt x="493" y="237"/>
                    </a:lnTo>
                    <a:lnTo>
                      <a:pt x="492" y="238"/>
                    </a:lnTo>
                    <a:lnTo>
                      <a:pt x="492" y="239"/>
                    </a:lnTo>
                    <a:lnTo>
                      <a:pt x="493" y="239"/>
                    </a:lnTo>
                    <a:lnTo>
                      <a:pt x="493" y="240"/>
                    </a:lnTo>
                    <a:lnTo>
                      <a:pt x="493" y="241"/>
                    </a:lnTo>
                    <a:lnTo>
                      <a:pt x="493" y="242"/>
                    </a:lnTo>
                    <a:lnTo>
                      <a:pt x="494" y="243"/>
                    </a:lnTo>
                    <a:lnTo>
                      <a:pt x="495" y="244"/>
                    </a:lnTo>
                    <a:lnTo>
                      <a:pt x="495" y="245"/>
                    </a:lnTo>
                    <a:lnTo>
                      <a:pt x="495" y="246"/>
                    </a:lnTo>
                    <a:lnTo>
                      <a:pt x="497" y="248"/>
                    </a:lnTo>
                    <a:lnTo>
                      <a:pt x="498" y="249"/>
                    </a:lnTo>
                    <a:lnTo>
                      <a:pt x="499" y="249"/>
                    </a:lnTo>
                    <a:lnTo>
                      <a:pt x="501" y="248"/>
                    </a:lnTo>
                    <a:lnTo>
                      <a:pt x="502" y="248"/>
                    </a:lnTo>
                    <a:lnTo>
                      <a:pt x="504" y="248"/>
                    </a:lnTo>
                    <a:lnTo>
                      <a:pt x="505" y="248"/>
                    </a:lnTo>
                    <a:lnTo>
                      <a:pt x="506" y="248"/>
                    </a:lnTo>
                    <a:lnTo>
                      <a:pt x="506" y="249"/>
                    </a:lnTo>
                    <a:lnTo>
                      <a:pt x="507" y="250"/>
                    </a:lnTo>
                    <a:lnTo>
                      <a:pt x="507" y="251"/>
                    </a:lnTo>
                    <a:lnTo>
                      <a:pt x="507" y="252"/>
                    </a:lnTo>
                    <a:lnTo>
                      <a:pt x="507" y="254"/>
                    </a:lnTo>
                    <a:lnTo>
                      <a:pt x="507" y="255"/>
                    </a:lnTo>
                    <a:lnTo>
                      <a:pt x="507" y="256"/>
                    </a:lnTo>
                    <a:lnTo>
                      <a:pt x="508" y="257"/>
                    </a:lnTo>
                    <a:lnTo>
                      <a:pt x="508" y="259"/>
                    </a:lnTo>
                    <a:lnTo>
                      <a:pt x="508" y="260"/>
                    </a:lnTo>
                    <a:lnTo>
                      <a:pt x="508" y="261"/>
                    </a:lnTo>
                    <a:lnTo>
                      <a:pt x="507" y="263"/>
                    </a:lnTo>
                    <a:lnTo>
                      <a:pt x="506" y="263"/>
                    </a:lnTo>
                    <a:lnTo>
                      <a:pt x="506" y="264"/>
                    </a:lnTo>
                    <a:lnTo>
                      <a:pt x="506" y="265"/>
                    </a:lnTo>
                    <a:lnTo>
                      <a:pt x="507" y="266"/>
                    </a:lnTo>
                    <a:lnTo>
                      <a:pt x="507" y="267"/>
                    </a:lnTo>
                    <a:lnTo>
                      <a:pt x="506" y="267"/>
                    </a:lnTo>
                    <a:lnTo>
                      <a:pt x="505" y="268"/>
                    </a:lnTo>
                    <a:lnTo>
                      <a:pt x="505" y="269"/>
                    </a:lnTo>
                    <a:lnTo>
                      <a:pt x="505" y="270"/>
                    </a:lnTo>
                    <a:lnTo>
                      <a:pt x="506" y="270"/>
                    </a:lnTo>
                    <a:lnTo>
                      <a:pt x="507" y="270"/>
                    </a:lnTo>
                    <a:lnTo>
                      <a:pt x="508" y="269"/>
                    </a:lnTo>
                    <a:lnTo>
                      <a:pt x="509" y="269"/>
                    </a:lnTo>
                    <a:lnTo>
                      <a:pt x="510" y="269"/>
                    </a:lnTo>
                    <a:lnTo>
                      <a:pt x="511" y="268"/>
                    </a:lnTo>
                    <a:lnTo>
                      <a:pt x="512" y="268"/>
                    </a:lnTo>
                    <a:lnTo>
                      <a:pt x="513" y="268"/>
                    </a:lnTo>
                    <a:lnTo>
                      <a:pt x="513" y="269"/>
                    </a:lnTo>
                    <a:lnTo>
                      <a:pt x="514" y="270"/>
                    </a:lnTo>
                    <a:lnTo>
                      <a:pt x="515" y="271"/>
                    </a:lnTo>
                    <a:lnTo>
                      <a:pt x="515" y="272"/>
                    </a:lnTo>
                    <a:lnTo>
                      <a:pt x="516" y="272"/>
                    </a:lnTo>
                    <a:lnTo>
                      <a:pt x="515" y="273"/>
                    </a:lnTo>
                    <a:lnTo>
                      <a:pt x="515" y="274"/>
                    </a:lnTo>
                    <a:lnTo>
                      <a:pt x="515" y="275"/>
                    </a:lnTo>
                    <a:lnTo>
                      <a:pt x="514" y="275"/>
                    </a:lnTo>
                    <a:lnTo>
                      <a:pt x="513" y="275"/>
                    </a:lnTo>
                    <a:lnTo>
                      <a:pt x="513" y="276"/>
                    </a:lnTo>
                    <a:lnTo>
                      <a:pt x="513" y="277"/>
                    </a:lnTo>
                    <a:lnTo>
                      <a:pt x="514" y="278"/>
                    </a:lnTo>
                    <a:lnTo>
                      <a:pt x="514" y="279"/>
                    </a:lnTo>
                    <a:lnTo>
                      <a:pt x="514" y="281"/>
                    </a:lnTo>
                    <a:lnTo>
                      <a:pt x="514" y="282"/>
                    </a:lnTo>
                    <a:lnTo>
                      <a:pt x="514" y="283"/>
                    </a:lnTo>
                    <a:lnTo>
                      <a:pt x="513" y="284"/>
                    </a:lnTo>
                    <a:lnTo>
                      <a:pt x="513" y="285"/>
                    </a:lnTo>
                    <a:lnTo>
                      <a:pt x="514" y="285"/>
                    </a:lnTo>
                    <a:lnTo>
                      <a:pt x="515" y="285"/>
                    </a:lnTo>
                    <a:lnTo>
                      <a:pt x="516" y="285"/>
                    </a:lnTo>
                    <a:lnTo>
                      <a:pt x="517" y="285"/>
                    </a:lnTo>
                    <a:lnTo>
                      <a:pt x="518" y="286"/>
                    </a:lnTo>
                    <a:lnTo>
                      <a:pt x="519" y="286"/>
                    </a:lnTo>
                    <a:lnTo>
                      <a:pt x="519" y="287"/>
                    </a:lnTo>
                    <a:lnTo>
                      <a:pt x="520" y="289"/>
                    </a:lnTo>
                    <a:lnTo>
                      <a:pt x="521" y="290"/>
                    </a:lnTo>
                    <a:lnTo>
                      <a:pt x="522" y="290"/>
                    </a:lnTo>
                    <a:lnTo>
                      <a:pt x="523" y="290"/>
                    </a:lnTo>
                    <a:lnTo>
                      <a:pt x="524" y="290"/>
                    </a:lnTo>
                    <a:lnTo>
                      <a:pt x="525" y="291"/>
                    </a:lnTo>
                    <a:lnTo>
                      <a:pt x="526" y="291"/>
                    </a:lnTo>
                    <a:lnTo>
                      <a:pt x="528" y="291"/>
                    </a:lnTo>
                    <a:lnTo>
                      <a:pt x="529" y="292"/>
                    </a:lnTo>
                    <a:lnTo>
                      <a:pt x="530" y="292"/>
                    </a:lnTo>
                    <a:lnTo>
                      <a:pt x="531" y="292"/>
                    </a:lnTo>
                    <a:lnTo>
                      <a:pt x="532" y="292"/>
                    </a:lnTo>
                    <a:lnTo>
                      <a:pt x="533" y="292"/>
                    </a:lnTo>
                    <a:lnTo>
                      <a:pt x="534" y="292"/>
                    </a:lnTo>
                    <a:lnTo>
                      <a:pt x="535" y="293"/>
                    </a:lnTo>
                    <a:lnTo>
                      <a:pt x="536" y="293"/>
                    </a:lnTo>
                    <a:lnTo>
                      <a:pt x="537" y="293"/>
                    </a:lnTo>
                    <a:lnTo>
                      <a:pt x="538" y="293"/>
                    </a:lnTo>
                    <a:lnTo>
                      <a:pt x="538" y="294"/>
                    </a:lnTo>
                    <a:lnTo>
                      <a:pt x="538" y="295"/>
                    </a:lnTo>
                    <a:lnTo>
                      <a:pt x="539" y="296"/>
                    </a:lnTo>
                    <a:lnTo>
                      <a:pt x="538" y="297"/>
                    </a:lnTo>
                    <a:lnTo>
                      <a:pt x="538" y="298"/>
                    </a:lnTo>
                    <a:lnTo>
                      <a:pt x="538" y="299"/>
                    </a:lnTo>
                    <a:lnTo>
                      <a:pt x="539" y="300"/>
                    </a:lnTo>
                    <a:lnTo>
                      <a:pt x="540" y="300"/>
                    </a:lnTo>
                    <a:lnTo>
                      <a:pt x="541" y="300"/>
                    </a:lnTo>
                    <a:lnTo>
                      <a:pt x="542" y="300"/>
                    </a:lnTo>
                    <a:lnTo>
                      <a:pt x="543" y="300"/>
                    </a:lnTo>
                    <a:lnTo>
                      <a:pt x="543" y="299"/>
                    </a:lnTo>
                    <a:lnTo>
                      <a:pt x="543" y="298"/>
                    </a:lnTo>
                    <a:lnTo>
                      <a:pt x="542" y="297"/>
                    </a:lnTo>
                    <a:lnTo>
                      <a:pt x="542" y="296"/>
                    </a:lnTo>
                    <a:lnTo>
                      <a:pt x="543" y="296"/>
                    </a:lnTo>
                    <a:lnTo>
                      <a:pt x="544" y="295"/>
                    </a:lnTo>
                    <a:lnTo>
                      <a:pt x="545" y="295"/>
                    </a:lnTo>
                    <a:lnTo>
                      <a:pt x="546" y="295"/>
                    </a:lnTo>
                    <a:lnTo>
                      <a:pt x="547" y="295"/>
                    </a:lnTo>
                    <a:lnTo>
                      <a:pt x="548" y="295"/>
                    </a:lnTo>
                    <a:lnTo>
                      <a:pt x="548" y="294"/>
                    </a:lnTo>
                    <a:lnTo>
                      <a:pt x="547" y="293"/>
                    </a:lnTo>
                    <a:lnTo>
                      <a:pt x="548" y="292"/>
                    </a:lnTo>
                    <a:lnTo>
                      <a:pt x="549" y="292"/>
                    </a:lnTo>
                    <a:lnTo>
                      <a:pt x="550" y="292"/>
                    </a:lnTo>
                    <a:lnTo>
                      <a:pt x="550" y="293"/>
                    </a:lnTo>
                    <a:lnTo>
                      <a:pt x="550" y="294"/>
                    </a:lnTo>
                    <a:lnTo>
                      <a:pt x="550" y="295"/>
                    </a:lnTo>
                    <a:lnTo>
                      <a:pt x="551" y="295"/>
                    </a:lnTo>
                    <a:lnTo>
                      <a:pt x="552" y="295"/>
                    </a:lnTo>
                    <a:lnTo>
                      <a:pt x="552" y="294"/>
                    </a:lnTo>
                    <a:lnTo>
                      <a:pt x="552" y="293"/>
                    </a:lnTo>
                    <a:lnTo>
                      <a:pt x="553" y="293"/>
                    </a:lnTo>
                    <a:lnTo>
                      <a:pt x="554" y="293"/>
                    </a:lnTo>
                    <a:lnTo>
                      <a:pt x="554" y="294"/>
                    </a:lnTo>
                    <a:lnTo>
                      <a:pt x="555" y="295"/>
                    </a:lnTo>
                    <a:lnTo>
                      <a:pt x="556" y="295"/>
                    </a:lnTo>
                    <a:lnTo>
                      <a:pt x="560" y="295"/>
                    </a:lnTo>
                    <a:lnTo>
                      <a:pt x="562" y="295"/>
                    </a:lnTo>
                    <a:lnTo>
                      <a:pt x="564" y="294"/>
                    </a:lnTo>
                    <a:lnTo>
                      <a:pt x="565" y="294"/>
                    </a:lnTo>
                    <a:lnTo>
                      <a:pt x="565" y="293"/>
                    </a:lnTo>
                    <a:lnTo>
                      <a:pt x="567" y="292"/>
                    </a:lnTo>
                    <a:lnTo>
                      <a:pt x="569" y="290"/>
                    </a:lnTo>
                    <a:lnTo>
                      <a:pt x="571" y="288"/>
                    </a:lnTo>
                    <a:lnTo>
                      <a:pt x="572" y="286"/>
                    </a:lnTo>
                    <a:lnTo>
                      <a:pt x="572" y="284"/>
                    </a:lnTo>
                    <a:lnTo>
                      <a:pt x="572" y="283"/>
                    </a:lnTo>
                    <a:lnTo>
                      <a:pt x="572" y="281"/>
                    </a:lnTo>
                    <a:lnTo>
                      <a:pt x="572" y="277"/>
                    </a:lnTo>
                    <a:lnTo>
                      <a:pt x="572" y="276"/>
                    </a:lnTo>
                    <a:lnTo>
                      <a:pt x="572" y="275"/>
                    </a:lnTo>
                    <a:lnTo>
                      <a:pt x="572" y="274"/>
                    </a:lnTo>
                    <a:lnTo>
                      <a:pt x="572" y="273"/>
                    </a:lnTo>
                    <a:lnTo>
                      <a:pt x="572" y="272"/>
                    </a:lnTo>
                    <a:lnTo>
                      <a:pt x="572" y="271"/>
                    </a:lnTo>
                    <a:lnTo>
                      <a:pt x="572" y="270"/>
                    </a:lnTo>
                    <a:lnTo>
                      <a:pt x="572" y="269"/>
                    </a:lnTo>
                    <a:lnTo>
                      <a:pt x="572" y="268"/>
                    </a:lnTo>
                    <a:lnTo>
                      <a:pt x="573" y="267"/>
                    </a:lnTo>
                    <a:lnTo>
                      <a:pt x="574" y="266"/>
                    </a:lnTo>
                    <a:lnTo>
                      <a:pt x="574" y="265"/>
                    </a:lnTo>
                    <a:lnTo>
                      <a:pt x="575" y="264"/>
                    </a:lnTo>
                    <a:lnTo>
                      <a:pt x="577" y="261"/>
                    </a:lnTo>
                    <a:lnTo>
                      <a:pt x="578" y="260"/>
                    </a:lnTo>
                    <a:lnTo>
                      <a:pt x="578" y="258"/>
                    </a:lnTo>
                    <a:lnTo>
                      <a:pt x="580" y="256"/>
                    </a:lnTo>
                    <a:lnTo>
                      <a:pt x="582" y="255"/>
                    </a:lnTo>
                    <a:lnTo>
                      <a:pt x="585" y="251"/>
                    </a:lnTo>
                    <a:lnTo>
                      <a:pt x="586" y="250"/>
                    </a:lnTo>
                    <a:lnTo>
                      <a:pt x="587" y="250"/>
                    </a:lnTo>
                    <a:lnTo>
                      <a:pt x="587" y="249"/>
                    </a:lnTo>
                    <a:lnTo>
                      <a:pt x="588" y="249"/>
                    </a:lnTo>
                    <a:lnTo>
                      <a:pt x="589" y="249"/>
                    </a:lnTo>
                    <a:lnTo>
                      <a:pt x="589" y="248"/>
                    </a:lnTo>
                    <a:lnTo>
                      <a:pt x="590" y="247"/>
                    </a:lnTo>
                    <a:lnTo>
                      <a:pt x="591" y="246"/>
                    </a:lnTo>
                    <a:lnTo>
                      <a:pt x="593" y="243"/>
                    </a:lnTo>
                    <a:lnTo>
                      <a:pt x="594" y="240"/>
                    </a:lnTo>
                    <a:lnTo>
                      <a:pt x="595" y="239"/>
                    </a:lnTo>
                    <a:lnTo>
                      <a:pt x="596" y="238"/>
                    </a:lnTo>
                    <a:lnTo>
                      <a:pt x="598" y="236"/>
                    </a:lnTo>
                    <a:lnTo>
                      <a:pt x="599" y="236"/>
                    </a:lnTo>
                    <a:lnTo>
                      <a:pt x="599" y="235"/>
                    </a:lnTo>
                    <a:lnTo>
                      <a:pt x="599" y="232"/>
                    </a:lnTo>
                    <a:lnTo>
                      <a:pt x="600" y="230"/>
                    </a:lnTo>
                    <a:lnTo>
                      <a:pt x="600" y="229"/>
                    </a:lnTo>
                    <a:lnTo>
                      <a:pt x="601" y="228"/>
                    </a:lnTo>
                    <a:lnTo>
                      <a:pt x="602" y="228"/>
                    </a:lnTo>
                    <a:lnTo>
                      <a:pt x="602" y="227"/>
                    </a:lnTo>
                    <a:lnTo>
                      <a:pt x="603" y="227"/>
                    </a:lnTo>
                    <a:lnTo>
                      <a:pt x="604" y="226"/>
                    </a:lnTo>
                    <a:lnTo>
                      <a:pt x="604" y="225"/>
                    </a:lnTo>
                    <a:lnTo>
                      <a:pt x="607" y="223"/>
                    </a:lnTo>
                    <a:lnTo>
                      <a:pt x="607" y="222"/>
                    </a:lnTo>
                    <a:lnTo>
                      <a:pt x="607" y="221"/>
                    </a:lnTo>
                    <a:lnTo>
                      <a:pt x="608" y="220"/>
                    </a:lnTo>
                    <a:lnTo>
                      <a:pt x="609" y="219"/>
                    </a:lnTo>
                    <a:lnTo>
                      <a:pt x="610" y="217"/>
                    </a:lnTo>
                    <a:lnTo>
                      <a:pt x="611" y="217"/>
                    </a:lnTo>
                    <a:lnTo>
                      <a:pt x="612" y="216"/>
                    </a:lnTo>
                    <a:lnTo>
                      <a:pt x="613" y="216"/>
                    </a:lnTo>
                    <a:lnTo>
                      <a:pt x="614" y="216"/>
                    </a:lnTo>
                    <a:lnTo>
                      <a:pt x="616" y="216"/>
                    </a:lnTo>
                    <a:lnTo>
                      <a:pt x="617" y="216"/>
                    </a:lnTo>
                    <a:lnTo>
                      <a:pt x="619" y="215"/>
                    </a:lnTo>
                    <a:lnTo>
                      <a:pt x="620" y="215"/>
                    </a:lnTo>
                    <a:lnTo>
                      <a:pt x="621" y="215"/>
                    </a:lnTo>
                    <a:lnTo>
                      <a:pt x="622" y="214"/>
                    </a:lnTo>
                    <a:lnTo>
                      <a:pt x="623" y="213"/>
                    </a:lnTo>
                    <a:lnTo>
                      <a:pt x="624" y="211"/>
                    </a:lnTo>
                    <a:lnTo>
                      <a:pt x="626" y="209"/>
                    </a:lnTo>
                    <a:lnTo>
                      <a:pt x="627" y="208"/>
                    </a:lnTo>
                    <a:lnTo>
                      <a:pt x="628" y="208"/>
                    </a:lnTo>
                    <a:lnTo>
                      <a:pt x="629" y="206"/>
                    </a:lnTo>
                    <a:lnTo>
                      <a:pt x="630" y="205"/>
                    </a:lnTo>
                    <a:lnTo>
                      <a:pt x="631" y="204"/>
                    </a:lnTo>
                    <a:lnTo>
                      <a:pt x="633" y="203"/>
                    </a:lnTo>
                    <a:lnTo>
                      <a:pt x="634" y="203"/>
                    </a:lnTo>
                    <a:lnTo>
                      <a:pt x="644" y="201"/>
                    </a:lnTo>
                    <a:lnTo>
                      <a:pt x="647" y="200"/>
                    </a:lnTo>
                    <a:lnTo>
                      <a:pt x="648" y="199"/>
                    </a:lnTo>
                    <a:lnTo>
                      <a:pt x="650" y="198"/>
                    </a:lnTo>
                    <a:lnTo>
                      <a:pt x="652" y="197"/>
                    </a:lnTo>
                    <a:lnTo>
                      <a:pt x="654" y="196"/>
                    </a:lnTo>
                    <a:lnTo>
                      <a:pt x="654" y="195"/>
                    </a:lnTo>
                    <a:lnTo>
                      <a:pt x="656" y="194"/>
                    </a:lnTo>
                    <a:lnTo>
                      <a:pt x="657" y="193"/>
                    </a:lnTo>
                    <a:lnTo>
                      <a:pt x="658" y="192"/>
                    </a:lnTo>
                    <a:lnTo>
                      <a:pt x="659" y="191"/>
                    </a:lnTo>
                    <a:lnTo>
                      <a:pt x="660" y="191"/>
                    </a:lnTo>
                    <a:lnTo>
                      <a:pt x="660" y="190"/>
                    </a:lnTo>
                    <a:lnTo>
                      <a:pt x="661" y="189"/>
                    </a:lnTo>
                    <a:lnTo>
                      <a:pt x="663" y="186"/>
                    </a:lnTo>
                    <a:lnTo>
                      <a:pt x="664" y="184"/>
                    </a:lnTo>
                    <a:lnTo>
                      <a:pt x="665" y="183"/>
                    </a:lnTo>
                    <a:lnTo>
                      <a:pt x="666" y="181"/>
                    </a:lnTo>
                    <a:lnTo>
                      <a:pt x="666" y="180"/>
                    </a:lnTo>
                    <a:lnTo>
                      <a:pt x="667" y="178"/>
                    </a:lnTo>
                    <a:lnTo>
                      <a:pt x="668" y="176"/>
                    </a:lnTo>
                    <a:lnTo>
                      <a:pt x="669" y="175"/>
                    </a:lnTo>
                    <a:lnTo>
                      <a:pt x="670" y="173"/>
                    </a:lnTo>
                    <a:lnTo>
                      <a:pt x="670" y="172"/>
                    </a:lnTo>
                    <a:lnTo>
                      <a:pt x="670" y="171"/>
                    </a:lnTo>
                    <a:lnTo>
                      <a:pt x="671" y="169"/>
                    </a:lnTo>
                    <a:lnTo>
                      <a:pt x="671" y="168"/>
                    </a:lnTo>
                    <a:lnTo>
                      <a:pt x="672" y="166"/>
                    </a:lnTo>
                    <a:lnTo>
                      <a:pt x="673" y="164"/>
                    </a:lnTo>
                    <a:lnTo>
                      <a:pt x="674" y="163"/>
                    </a:lnTo>
                    <a:lnTo>
                      <a:pt x="675" y="162"/>
                    </a:lnTo>
                    <a:lnTo>
                      <a:pt x="676" y="161"/>
                    </a:lnTo>
                    <a:lnTo>
                      <a:pt x="677" y="161"/>
                    </a:lnTo>
                    <a:lnTo>
                      <a:pt x="680" y="159"/>
                    </a:lnTo>
                    <a:lnTo>
                      <a:pt x="681" y="159"/>
                    </a:lnTo>
                    <a:lnTo>
                      <a:pt x="682" y="158"/>
                    </a:lnTo>
                    <a:lnTo>
                      <a:pt x="686" y="158"/>
                    </a:lnTo>
                    <a:lnTo>
                      <a:pt x="692" y="157"/>
                    </a:lnTo>
                    <a:lnTo>
                      <a:pt x="693" y="157"/>
                    </a:lnTo>
                    <a:lnTo>
                      <a:pt x="695" y="157"/>
                    </a:lnTo>
                    <a:lnTo>
                      <a:pt x="697" y="157"/>
                    </a:lnTo>
                    <a:lnTo>
                      <a:pt x="698" y="157"/>
                    </a:lnTo>
                    <a:lnTo>
                      <a:pt x="700" y="157"/>
                    </a:lnTo>
                    <a:lnTo>
                      <a:pt x="700" y="162"/>
                    </a:lnTo>
                    <a:lnTo>
                      <a:pt x="702" y="163"/>
                    </a:lnTo>
                    <a:lnTo>
                      <a:pt x="703" y="164"/>
                    </a:lnTo>
                    <a:lnTo>
                      <a:pt x="703" y="165"/>
                    </a:lnTo>
                    <a:lnTo>
                      <a:pt x="704" y="166"/>
                    </a:lnTo>
                    <a:lnTo>
                      <a:pt x="704" y="167"/>
                    </a:lnTo>
                    <a:lnTo>
                      <a:pt x="705" y="170"/>
                    </a:lnTo>
                    <a:lnTo>
                      <a:pt x="705" y="171"/>
                    </a:lnTo>
                    <a:lnTo>
                      <a:pt x="705" y="172"/>
                    </a:lnTo>
                    <a:lnTo>
                      <a:pt x="704" y="174"/>
                    </a:lnTo>
                    <a:lnTo>
                      <a:pt x="703" y="183"/>
                    </a:lnTo>
                    <a:lnTo>
                      <a:pt x="703" y="184"/>
                    </a:lnTo>
                    <a:lnTo>
                      <a:pt x="703" y="186"/>
                    </a:lnTo>
                    <a:lnTo>
                      <a:pt x="704" y="186"/>
                    </a:lnTo>
                    <a:lnTo>
                      <a:pt x="705" y="186"/>
                    </a:lnTo>
                    <a:lnTo>
                      <a:pt x="706" y="186"/>
                    </a:lnTo>
                    <a:lnTo>
                      <a:pt x="707" y="186"/>
                    </a:lnTo>
                    <a:lnTo>
                      <a:pt x="708" y="187"/>
                    </a:lnTo>
                    <a:lnTo>
                      <a:pt x="709" y="187"/>
                    </a:lnTo>
                    <a:lnTo>
                      <a:pt x="710" y="187"/>
                    </a:lnTo>
                    <a:lnTo>
                      <a:pt x="711" y="186"/>
                    </a:lnTo>
                    <a:lnTo>
                      <a:pt x="712" y="187"/>
                    </a:lnTo>
                    <a:lnTo>
                      <a:pt x="713" y="187"/>
                    </a:lnTo>
                    <a:lnTo>
                      <a:pt x="713" y="188"/>
                    </a:lnTo>
                    <a:lnTo>
                      <a:pt x="714" y="188"/>
                    </a:lnTo>
                    <a:lnTo>
                      <a:pt x="715" y="188"/>
                    </a:lnTo>
                    <a:lnTo>
                      <a:pt x="716" y="188"/>
                    </a:lnTo>
                    <a:lnTo>
                      <a:pt x="717" y="187"/>
                    </a:lnTo>
                    <a:lnTo>
                      <a:pt x="718" y="187"/>
                    </a:lnTo>
                    <a:lnTo>
                      <a:pt x="719" y="186"/>
                    </a:lnTo>
                    <a:lnTo>
                      <a:pt x="720" y="186"/>
                    </a:lnTo>
                    <a:lnTo>
                      <a:pt x="721" y="186"/>
                    </a:lnTo>
                    <a:lnTo>
                      <a:pt x="721" y="187"/>
                    </a:lnTo>
                    <a:lnTo>
                      <a:pt x="722" y="187"/>
                    </a:lnTo>
                    <a:lnTo>
                      <a:pt x="723" y="187"/>
                    </a:lnTo>
                    <a:lnTo>
                      <a:pt x="723" y="186"/>
                    </a:lnTo>
                    <a:lnTo>
                      <a:pt x="724" y="186"/>
                    </a:lnTo>
                    <a:lnTo>
                      <a:pt x="724" y="187"/>
                    </a:lnTo>
                    <a:lnTo>
                      <a:pt x="725" y="187"/>
                    </a:lnTo>
                    <a:lnTo>
                      <a:pt x="725" y="186"/>
                    </a:lnTo>
                    <a:lnTo>
                      <a:pt x="726" y="186"/>
                    </a:lnTo>
                    <a:lnTo>
                      <a:pt x="727" y="186"/>
                    </a:lnTo>
                    <a:lnTo>
                      <a:pt x="727" y="187"/>
                    </a:lnTo>
                    <a:lnTo>
                      <a:pt x="728" y="187"/>
                    </a:lnTo>
                    <a:lnTo>
                      <a:pt x="728" y="188"/>
                    </a:lnTo>
                    <a:lnTo>
                      <a:pt x="729" y="188"/>
                    </a:lnTo>
                    <a:lnTo>
                      <a:pt x="729" y="187"/>
                    </a:lnTo>
                    <a:lnTo>
                      <a:pt x="728" y="187"/>
                    </a:lnTo>
                    <a:lnTo>
                      <a:pt x="728" y="186"/>
                    </a:lnTo>
                    <a:lnTo>
                      <a:pt x="729" y="186"/>
                    </a:lnTo>
                    <a:lnTo>
                      <a:pt x="729" y="185"/>
                    </a:lnTo>
                    <a:lnTo>
                      <a:pt x="730" y="185"/>
                    </a:lnTo>
                    <a:lnTo>
                      <a:pt x="730" y="186"/>
                    </a:lnTo>
                    <a:lnTo>
                      <a:pt x="731" y="185"/>
                    </a:lnTo>
                    <a:lnTo>
                      <a:pt x="732" y="185"/>
                    </a:lnTo>
                    <a:lnTo>
                      <a:pt x="733" y="185"/>
                    </a:lnTo>
                    <a:lnTo>
                      <a:pt x="734" y="185"/>
                    </a:lnTo>
                    <a:lnTo>
                      <a:pt x="734" y="186"/>
                    </a:lnTo>
                    <a:lnTo>
                      <a:pt x="735" y="186"/>
                    </a:lnTo>
                    <a:lnTo>
                      <a:pt x="735" y="187"/>
                    </a:lnTo>
                    <a:lnTo>
                      <a:pt x="736" y="187"/>
                    </a:lnTo>
                    <a:lnTo>
                      <a:pt x="736" y="188"/>
                    </a:lnTo>
                    <a:lnTo>
                      <a:pt x="737" y="188"/>
                    </a:lnTo>
                    <a:lnTo>
                      <a:pt x="737" y="189"/>
                    </a:lnTo>
                    <a:lnTo>
                      <a:pt x="738" y="189"/>
                    </a:lnTo>
                    <a:lnTo>
                      <a:pt x="738" y="191"/>
                    </a:lnTo>
                    <a:lnTo>
                      <a:pt x="739" y="192"/>
                    </a:lnTo>
                    <a:lnTo>
                      <a:pt x="739" y="193"/>
                    </a:lnTo>
                    <a:lnTo>
                      <a:pt x="740" y="193"/>
                    </a:lnTo>
                    <a:lnTo>
                      <a:pt x="740" y="195"/>
                    </a:lnTo>
                    <a:lnTo>
                      <a:pt x="742" y="198"/>
                    </a:lnTo>
                    <a:lnTo>
                      <a:pt x="743" y="199"/>
                    </a:lnTo>
                    <a:lnTo>
                      <a:pt x="744" y="200"/>
                    </a:lnTo>
                    <a:lnTo>
                      <a:pt x="746" y="203"/>
                    </a:lnTo>
                    <a:lnTo>
                      <a:pt x="747" y="204"/>
                    </a:lnTo>
                    <a:lnTo>
                      <a:pt x="748" y="206"/>
                    </a:lnTo>
                    <a:lnTo>
                      <a:pt x="748" y="207"/>
                    </a:lnTo>
                    <a:lnTo>
                      <a:pt x="749" y="208"/>
                    </a:lnTo>
                    <a:lnTo>
                      <a:pt x="750" y="208"/>
                    </a:lnTo>
                    <a:lnTo>
                      <a:pt x="750" y="209"/>
                    </a:lnTo>
                    <a:lnTo>
                      <a:pt x="751" y="209"/>
                    </a:lnTo>
                    <a:lnTo>
                      <a:pt x="751" y="208"/>
                    </a:lnTo>
                    <a:lnTo>
                      <a:pt x="752" y="208"/>
                    </a:lnTo>
                    <a:lnTo>
                      <a:pt x="752" y="209"/>
                    </a:lnTo>
                    <a:lnTo>
                      <a:pt x="753" y="209"/>
                    </a:lnTo>
                    <a:lnTo>
                      <a:pt x="753" y="210"/>
                    </a:lnTo>
                    <a:lnTo>
                      <a:pt x="754" y="210"/>
                    </a:lnTo>
                    <a:lnTo>
                      <a:pt x="755" y="210"/>
                    </a:lnTo>
                    <a:lnTo>
                      <a:pt x="755" y="211"/>
                    </a:lnTo>
                    <a:lnTo>
                      <a:pt x="756" y="211"/>
                    </a:lnTo>
                    <a:lnTo>
                      <a:pt x="756" y="212"/>
                    </a:lnTo>
                    <a:lnTo>
                      <a:pt x="755" y="212"/>
                    </a:lnTo>
                    <a:lnTo>
                      <a:pt x="755" y="213"/>
                    </a:lnTo>
                    <a:lnTo>
                      <a:pt x="756" y="213"/>
                    </a:lnTo>
                    <a:lnTo>
                      <a:pt x="757" y="213"/>
                    </a:lnTo>
                    <a:lnTo>
                      <a:pt x="757" y="214"/>
                    </a:lnTo>
                    <a:lnTo>
                      <a:pt x="785" y="228"/>
                    </a:lnTo>
                    <a:lnTo>
                      <a:pt x="786" y="228"/>
                    </a:lnTo>
                    <a:lnTo>
                      <a:pt x="786" y="229"/>
                    </a:lnTo>
                    <a:lnTo>
                      <a:pt x="786" y="230"/>
                    </a:lnTo>
                    <a:lnTo>
                      <a:pt x="787" y="230"/>
                    </a:lnTo>
                    <a:lnTo>
                      <a:pt x="788" y="231"/>
                    </a:lnTo>
                    <a:lnTo>
                      <a:pt x="789" y="231"/>
                    </a:lnTo>
                    <a:lnTo>
                      <a:pt x="790" y="232"/>
                    </a:lnTo>
                    <a:lnTo>
                      <a:pt x="791" y="233"/>
                    </a:lnTo>
                    <a:lnTo>
                      <a:pt x="792" y="233"/>
                    </a:lnTo>
                    <a:lnTo>
                      <a:pt x="793" y="234"/>
                    </a:lnTo>
                    <a:lnTo>
                      <a:pt x="793" y="233"/>
                    </a:lnTo>
                    <a:lnTo>
                      <a:pt x="794" y="234"/>
                    </a:lnTo>
                    <a:lnTo>
                      <a:pt x="794" y="233"/>
                    </a:lnTo>
                    <a:lnTo>
                      <a:pt x="795" y="233"/>
                    </a:lnTo>
                    <a:lnTo>
                      <a:pt x="796" y="233"/>
                    </a:lnTo>
                    <a:lnTo>
                      <a:pt x="797" y="233"/>
                    </a:lnTo>
                    <a:lnTo>
                      <a:pt x="798" y="233"/>
                    </a:lnTo>
                    <a:lnTo>
                      <a:pt x="799" y="233"/>
                    </a:lnTo>
                    <a:lnTo>
                      <a:pt x="800" y="233"/>
                    </a:lnTo>
                    <a:lnTo>
                      <a:pt x="801" y="233"/>
                    </a:lnTo>
                    <a:lnTo>
                      <a:pt x="802" y="233"/>
                    </a:lnTo>
                    <a:lnTo>
                      <a:pt x="803" y="233"/>
                    </a:lnTo>
                    <a:lnTo>
                      <a:pt x="804" y="235"/>
                    </a:lnTo>
                    <a:lnTo>
                      <a:pt x="805" y="235"/>
                    </a:lnTo>
                    <a:lnTo>
                      <a:pt x="806" y="236"/>
                    </a:lnTo>
                    <a:lnTo>
                      <a:pt x="807" y="236"/>
                    </a:lnTo>
                    <a:lnTo>
                      <a:pt x="808" y="236"/>
                    </a:lnTo>
                    <a:lnTo>
                      <a:pt x="809" y="236"/>
                    </a:lnTo>
                    <a:lnTo>
                      <a:pt x="810" y="236"/>
                    </a:lnTo>
                    <a:lnTo>
                      <a:pt x="811" y="236"/>
                    </a:lnTo>
                    <a:lnTo>
                      <a:pt x="812" y="236"/>
                    </a:lnTo>
                    <a:lnTo>
                      <a:pt x="814" y="235"/>
                    </a:lnTo>
                    <a:lnTo>
                      <a:pt x="815" y="235"/>
                    </a:lnTo>
                    <a:lnTo>
                      <a:pt x="816" y="235"/>
                    </a:lnTo>
                    <a:lnTo>
                      <a:pt x="817" y="235"/>
                    </a:lnTo>
                    <a:lnTo>
                      <a:pt x="818" y="235"/>
                    </a:lnTo>
                    <a:lnTo>
                      <a:pt x="819" y="235"/>
                    </a:lnTo>
                    <a:lnTo>
                      <a:pt x="820" y="236"/>
                    </a:lnTo>
                    <a:lnTo>
                      <a:pt x="821" y="236"/>
                    </a:lnTo>
                    <a:lnTo>
                      <a:pt x="823" y="236"/>
                    </a:lnTo>
                    <a:lnTo>
                      <a:pt x="824" y="236"/>
                    </a:lnTo>
                    <a:lnTo>
                      <a:pt x="825" y="236"/>
                    </a:lnTo>
                    <a:lnTo>
                      <a:pt x="826" y="236"/>
                    </a:lnTo>
                    <a:lnTo>
                      <a:pt x="827" y="236"/>
                    </a:lnTo>
                    <a:lnTo>
                      <a:pt x="828" y="236"/>
                    </a:lnTo>
                    <a:lnTo>
                      <a:pt x="829" y="236"/>
                    </a:lnTo>
                    <a:lnTo>
                      <a:pt x="830" y="237"/>
                    </a:lnTo>
                    <a:lnTo>
                      <a:pt x="831" y="237"/>
                    </a:lnTo>
                    <a:lnTo>
                      <a:pt x="831" y="238"/>
                    </a:lnTo>
                    <a:lnTo>
                      <a:pt x="832" y="238"/>
                    </a:lnTo>
                    <a:lnTo>
                      <a:pt x="833" y="238"/>
                    </a:lnTo>
                    <a:lnTo>
                      <a:pt x="833" y="239"/>
                    </a:lnTo>
                    <a:lnTo>
                      <a:pt x="834" y="239"/>
                    </a:lnTo>
                    <a:lnTo>
                      <a:pt x="834" y="240"/>
                    </a:lnTo>
                    <a:lnTo>
                      <a:pt x="835" y="241"/>
                    </a:lnTo>
                    <a:lnTo>
                      <a:pt x="834" y="243"/>
                    </a:lnTo>
                    <a:lnTo>
                      <a:pt x="834" y="244"/>
                    </a:lnTo>
                    <a:lnTo>
                      <a:pt x="834" y="245"/>
                    </a:lnTo>
                    <a:lnTo>
                      <a:pt x="834" y="246"/>
                    </a:lnTo>
                    <a:lnTo>
                      <a:pt x="834" y="247"/>
                    </a:lnTo>
                    <a:lnTo>
                      <a:pt x="833" y="247"/>
                    </a:lnTo>
                    <a:lnTo>
                      <a:pt x="832" y="248"/>
                    </a:lnTo>
                    <a:lnTo>
                      <a:pt x="831" y="248"/>
                    </a:lnTo>
                    <a:lnTo>
                      <a:pt x="830" y="249"/>
                    </a:lnTo>
                    <a:lnTo>
                      <a:pt x="830" y="250"/>
                    </a:lnTo>
                    <a:lnTo>
                      <a:pt x="829" y="251"/>
                    </a:lnTo>
                    <a:lnTo>
                      <a:pt x="829" y="253"/>
                    </a:lnTo>
                    <a:lnTo>
                      <a:pt x="828" y="254"/>
                    </a:lnTo>
                    <a:lnTo>
                      <a:pt x="827" y="256"/>
                    </a:lnTo>
                    <a:lnTo>
                      <a:pt x="846" y="263"/>
                    </a:lnTo>
                    <a:lnTo>
                      <a:pt x="864" y="271"/>
                    </a:lnTo>
                    <a:lnTo>
                      <a:pt x="865" y="272"/>
                    </a:lnTo>
                    <a:lnTo>
                      <a:pt x="865" y="273"/>
                    </a:lnTo>
                    <a:lnTo>
                      <a:pt x="864" y="273"/>
                    </a:lnTo>
                    <a:lnTo>
                      <a:pt x="865" y="274"/>
                    </a:lnTo>
                    <a:lnTo>
                      <a:pt x="866" y="273"/>
                    </a:lnTo>
                    <a:lnTo>
                      <a:pt x="866" y="272"/>
                    </a:lnTo>
                    <a:lnTo>
                      <a:pt x="867" y="271"/>
                    </a:lnTo>
                    <a:lnTo>
                      <a:pt x="867" y="270"/>
                    </a:lnTo>
                    <a:lnTo>
                      <a:pt x="867" y="269"/>
                    </a:lnTo>
                    <a:lnTo>
                      <a:pt x="868" y="269"/>
                    </a:lnTo>
                    <a:lnTo>
                      <a:pt x="868" y="268"/>
                    </a:lnTo>
                    <a:lnTo>
                      <a:pt x="869" y="268"/>
                    </a:lnTo>
                    <a:lnTo>
                      <a:pt x="869" y="269"/>
                    </a:lnTo>
                    <a:lnTo>
                      <a:pt x="870" y="268"/>
                    </a:lnTo>
                    <a:lnTo>
                      <a:pt x="871" y="268"/>
                    </a:lnTo>
                    <a:lnTo>
                      <a:pt x="872" y="267"/>
                    </a:lnTo>
                    <a:lnTo>
                      <a:pt x="871" y="267"/>
                    </a:lnTo>
                    <a:lnTo>
                      <a:pt x="871" y="266"/>
                    </a:lnTo>
                    <a:lnTo>
                      <a:pt x="872" y="266"/>
                    </a:lnTo>
                    <a:lnTo>
                      <a:pt x="872" y="267"/>
                    </a:lnTo>
                    <a:lnTo>
                      <a:pt x="872" y="266"/>
                    </a:lnTo>
                    <a:lnTo>
                      <a:pt x="872" y="265"/>
                    </a:lnTo>
                    <a:lnTo>
                      <a:pt x="873" y="264"/>
                    </a:lnTo>
                    <a:lnTo>
                      <a:pt x="872" y="264"/>
                    </a:lnTo>
                    <a:lnTo>
                      <a:pt x="872" y="263"/>
                    </a:lnTo>
                    <a:lnTo>
                      <a:pt x="873" y="263"/>
                    </a:lnTo>
                    <a:lnTo>
                      <a:pt x="874" y="263"/>
                    </a:lnTo>
                    <a:lnTo>
                      <a:pt x="875" y="263"/>
                    </a:lnTo>
                    <a:lnTo>
                      <a:pt x="876" y="264"/>
                    </a:lnTo>
                    <a:lnTo>
                      <a:pt x="876" y="265"/>
                    </a:lnTo>
                    <a:lnTo>
                      <a:pt x="877" y="265"/>
                    </a:lnTo>
                    <a:lnTo>
                      <a:pt x="877" y="266"/>
                    </a:lnTo>
                    <a:lnTo>
                      <a:pt x="877" y="267"/>
                    </a:lnTo>
                    <a:lnTo>
                      <a:pt x="877" y="268"/>
                    </a:lnTo>
                    <a:lnTo>
                      <a:pt x="876" y="269"/>
                    </a:lnTo>
                    <a:lnTo>
                      <a:pt x="876" y="270"/>
                    </a:lnTo>
                    <a:lnTo>
                      <a:pt x="875" y="271"/>
                    </a:lnTo>
                    <a:lnTo>
                      <a:pt x="875" y="272"/>
                    </a:lnTo>
                    <a:lnTo>
                      <a:pt x="875" y="273"/>
                    </a:lnTo>
                    <a:lnTo>
                      <a:pt x="876" y="272"/>
                    </a:lnTo>
                    <a:lnTo>
                      <a:pt x="877" y="272"/>
                    </a:lnTo>
                    <a:lnTo>
                      <a:pt x="877" y="273"/>
                    </a:lnTo>
                    <a:lnTo>
                      <a:pt x="878" y="272"/>
                    </a:lnTo>
                    <a:lnTo>
                      <a:pt x="878" y="271"/>
                    </a:lnTo>
                    <a:lnTo>
                      <a:pt x="878" y="270"/>
                    </a:lnTo>
                    <a:lnTo>
                      <a:pt x="879" y="270"/>
                    </a:lnTo>
                    <a:lnTo>
                      <a:pt x="879" y="269"/>
                    </a:lnTo>
                    <a:lnTo>
                      <a:pt x="878" y="268"/>
                    </a:lnTo>
                    <a:lnTo>
                      <a:pt x="878" y="267"/>
                    </a:lnTo>
                    <a:lnTo>
                      <a:pt x="879" y="267"/>
                    </a:lnTo>
                    <a:lnTo>
                      <a:pt x="880" y="266"/>
                    </a:lnTo>
                    <a:lnTo>
                      <a:pt x="879" y="266"/>
                    </a:lnTo>
                    <a:lnTo>
                      <a:pt x="880" y="265"/>
                    </a:lnTo>
                    <a:lnTo>
                      <a:pt x="880" y="264"/>
                    </a:lnTo>
                    <a:lnTo>
                      <a:pt x="879" y="264"/>
                    </a:lnTo>
                    <a:lnTo>
                      <a:pt x="880" y="263"/>
                    </a:lnTo>
                    <a:lnTo>
                      <a:pt x="881" y="263"/>
                    </a:lnTo>
                    <a:lnTo>
                      <a:pt x="881" y="264"/>
                    </a:lnTo>
                    <a:lnTo>
                      <a:pt x="881" y="265"/>
                    </a:lnTo>
                    <a:lnTo>
                      <a:pt x="880" y="265"/>
                    </a:lnTo>
                    <a:lnTo>
                      <a:pt x="880" y="266"/>
                    </a:lnTo>
                    <a:lnTo>
                      <a:pt x="881" y="265"/>
                    </a:lnTo>
                    <a:lnTo>
                      <a:pt x="882" y="265"/>
                    </a:lnTo>
                    <a:lnTo>
                      <a:pt x="883" y="266"/>
                    </a:lnTo>
                    <a:lnTo>
                      <a:pt x="882" y="266"/>
                    </a:lnTo>
                    <a:lnTo>
                      <a:pt x="883" y="267"/>
                    </a:lnTo>
                    <a:lnTo>
                      <a:pt x="883" y="268"/>
                    </a:lnTo>
                    <a:lnTo>
                      <a:pt x="883" y="269"/>
                    </a:lnTo>
                    <a:lnTo>
                      <a:pt x="883" y="270"/>
                    </a:lnTo>
                    <a:lnTo>
                      <a:pt x="883" y="269"/>
                    </a:lnTo>
                    <a:lnTo>
                      <a:pt x="884" y="269"/>
                    </a:lnTo>
                    <a:lnTo>
                      <a:pt x="884" y="268"/>
                    </a:lnTo>
                    <a:lnTo>
                      <a:pt x="884" y="267"/>
                    </a:lnTo>
                    <a:lnTo>
                      <a:pt x="884" y="266"/>
                    </a:lnTo>
                    <a:lnTo>
                      <a:pt x="883" y="265"/>
                    </a:lnTo>
                    <a:lnTo>
                      <a:pt x="883" y="264"/>
                    </a:lnTo>
                    <a:lnTo>
                      <a:pt x="885" y="264"/>
                    </a:lnTo>
                    <a:lnTo>
                      <a:pt x="886" y="263"/>
                    </a:lnTo>
                    <a:lnTo>
                      <a:pt x="887" y="263"/>
                    </a:lnTo>
                    <a:lnTo>
                      <a:pt x="887" y="262"/>
                    </a:lnTo>
                    <a:lnTo>
                      <a:pt x="888" y="262"/>
                    </a:lnTo>
                    <a:lnTo>
                      <a:pt x="889" y="263"/>
                    </a:lnTo>
                    <a:lnTo>
                      <a:pt x="888" y="263"/>
                    </a:lnTo>
                    <a:lnTo>
                      <a:pt x="889" y="263"/>
                    </a:lnTo>
                    <a:lnTo>
                      <a:pt x="889" y="264"/>
                    </a:lnTo>
                    <a:lnTo>
                      <a:pt x="889" y="265"/>
                    </a:lnTo>
                    <a:lnTo>
                      <a:pt x="888" y="266"/>
                    </a:lnTo>
                    <a:lnTo>
                      <a:pt x="889" y="266"/>
                    </a:lnTo>
                    <a:lnTo>
                      <a:pt x="888" y="267"/>
                    </a:lnTo>
                    <a:lnTo>
                      <a:pt x="889" y="267"/>
                    </a:lnTo>
                    <a:lnTo>
                      <a:pt x="890" y="267"/>
                    </a:lnTo>
                    <a:lnTo>
                      <a:pt x="890" y="266"/>
                    </a:lnTo>
                    <a:lnTo>
                      <a:pt x="891" y="266"/>
                    </a:lnTo>
                    <a:lnTo>
                      <a:pt x="892" y="266"/>
                    </a:lnTo>
                    <a:lnTo>
                      <a:pt x="893" y="267"/>
                    </a:lnTo>
                    <a:lnTo>
                      <a:pt x="893" y="268"/>
                    </a:lnTo>
                    <a:lnTo>
                      <a:pt x="893" y="269"/>
                    </a:lnTo>
                    <a:lnTo>
                      <a:pt x="894" y="270"/>
                    </a:lnTo>
                    <a:lnTo>
                      <a:pt x="893" y="270"/>
                    </a:lnTo>
                    <a:lnTo>
                      <a:pt x="894" y="270"/>
                    </a:lnTo>
                    <a:lnTo>
                      <a:pt x="893" y="271"/>
                    </a:lnTo>
                    <a:lnTo>
                      <a:pt x="893" y="272"/>
                    </a:lnTo>
                    <a:lnTo>
                      <a:pt x="894" y="272"/>
                    </a:lnTo>
                    <a:lnTo>
                      <a:pt x="894" y="273"/>
                    </a:lnTo>
                    <a:lnTo>
                      <a:pt x="893" y="273"/>
                    </a:lnTo>
                    <a:lnTo>
                      <a:pt x="893" y="274"/>
                    </a:lnTo>
                    <a:lnTo>
                      <a:pt x="894" y="274"/>
                    </a:lnTo>
                    <a:lnTo>
                      <a:pt x="894" y="275"/>
                    </a:lnTo>
                    <a:lnTo>
                      <a:pt x="894" y="276"/>
                    </a:lnTo>
                    <a:lnTo>
                      <a:pt x="895" y="275"/>
                    </a:lnTo>
                    <a:lnTo>
                      <a:pt x="896" y="274"/>
                    </a:lnTo>
                    <a:lnTo>
                      <a:pt x="896" y="273"/>
                    </a:lnTo>
                    <a:lnTo>
                      <a:pt x="897" y="272"/>
                    </a:lnTo>
                    <a:lnTo>
                      <a:pt x="897" y="271"/>
                    </a:lnTo>
                    <a:lnTo>
                      <a:pt x="898" y="270"/>
                    </a:lnTo>
                    <a:lnTo>
                      <a:pt x="897" y="270"/>
                    </a:lnTo>
                    <a:lnTo>
                      <a:pt x="897" y="269"/>
                    </a:lnTo>
                    <a:lnTo>
                      <a:pt x="898" y="269"/>
                    </a:lnTo>
                    <a:lnTo>
                      <a:pt x="898" y="268"/>
                    </a:lnTo>
                    <a:lnTo>
                      <a:pt x="897" y="267"/>
                    </a:lnTo>
                    <a:lnTo>
                      <a:pt x="898" y="267"/>
                    </a:lnTo>
                    <a:lnTo>
                      <a:pt x="898" y="266"/>
                    </a:lnTo>
                    <a:lnTo>
                      <a:pt x="899" y="267"/>
                    </a:lnTo>
                    <a:lnTo>
                      <a:pt x="900" y="267"/>
                    </a:lnTo>
                    <a:lnTo>
                      <a:pt x="899" y="268"/>
                    </a:lnTo>
                    <a:lnTo>
                      <a:pt x="900" y="268"/>
                    </a:lnTo>
                    <a:lnTo>
                      <a:pt x="901" y="268"/>
                    </a:lnTo>
                    <a:lnTo>
                      <a:pt x="901" y="269"/>
                    </a:lnTo>
                    <a:lnTo>
                      <a:pt x="902" y="270"/>
                    </a:lnTo>
                    <a:lnTo>
                      <a:pt x="901" y="270"/>
                    </a:lnTo>
                    <a:lnTo>
                      <a:pt x="901" y="271"/>
                    </a:lnTo>
                    <a:lnTo>
                      <a:pt x="901" y="272"/>
                    </a:lnTo>
                    <a:lnTo>
                      <a:pt x="902" y="272"/>
                    </a:lnTo>
                    <a:lnTo>
                      <a:pt x="902" y="273"/>
                    </a:lnTo>
                    <a:lnTo>
                      <a:pt x="902" y="274"/>
                    </a:lnTo>
                    <a:lnTo>
                      <a:pt x="903" y="274"/>
                    </a:lnTo>
                    <a:lnTo>
                      <a:pt x="903" y="275"/>
                    </a:lnTo>
                    <a:lnTo>
                      <a:pt x="903" y="276"/>
                    </a:lnTo>
                    <a:lnTo>
                      <a:pt x="904" y="277"/>
                    </a:lnTo>
                    <a:lnTo>
                      <a:pt x="905" y="278"/>
                    </a:lnTo>
                    <a:lnTo>
                      <a:pt x="905" y="279"/>
                    </a:lnTo>
                    <a:lnTo>
                      <a:pt x="905" y="280"/>
                    </a:lnTo>
                    <a:lnTo>
                      <a:pt x="905" y="281"/>
                    </a:lnTo>
                    <a:lnTo>
                      <a:pt x="906" y="281"/>
                    </a:lnTo>
                    <a:lnTo>
                      <a:pt x="906" y="280"/>
                    </a:lnTo>
                    <a:lnTo>
                      <a:pt x="906" y="279"/>
                    </a:lnTo>
                    <a:lnTo>
                      <a:pt x="906" y="278"/>
                    </a:lnTo>
                    <a:lnTo>
                      <a:pt x="907" y="276"/>
                    </a:lnTo>
                    <a:lnTo>
                      <a:pt x="906" y="275"/>
                    </a:lnTo>
                    <a:lnTo>
                      <a:pt x="906" y="273"/>
                    </a:lnTo>
                    <a:lnTo>
                      <a:pt x="906" y="272"/>
                    </a:lnTo>
                    <a:lnTo>
                      <a:pt x="906" y="271"/>
                    </a:lnTo>
                    <a:lnTo>
                      <a:pt x="906" y="270"/>
                    </a:lnTo>
                    <a:lnTo>
                      <a:pt x="905" y="270"/>
                    </a:lnTo>
                    <a:lnTo>
                      <a:pt x="906" y="269"/>
                    </a:lnTo>
                    <a:lnTo>
                      <a:pt x="907" y="268"/>
                    </a:lnTo>
                    <a:lnTo>
                      <a:pt x="906" y="268"/>
                    </a:lnTo>
                    <a:lnTo>
                      <a:pt x="907" y="268"/>
                    </a:lnTo>
                    <a:lnTo>
                      <a:pt x="908" y="268"/>
                    </a:lnTo>
                    <a:lnTo>
                      <a:pt x="909" y="268"/>
                    </a:lnTo>
                    <a:lnTo>
                      <a:pt x="910" y="268"/>
                    </a:lnTo>
                    <a:lnTo>
                      <a:pt x="911" y="268"/>
                    </a:lnTo>
                    <a:lnTo>
                      <a:pt x="911" y="269"/>
                    </a:lnTo>
                    <a:lnTo>
                      <a:pt x="910" y="269"/>
                    </a:lnTo>
                    <a:lnTo>
                      <a:pt x="910" y="270"/>
                    </a:lnTo>
                    <a:lnTo>
                      <a:pt x="910" y="271"/>
                    </a:lnTo>
                    <a:lnTo>
                      <a:pt x="910" y="272"/>
                    </a:lnTo>
                    <a:lnTo>
                      <a:pt x="910" y="273"/>
                    </a:lnTo>
                    <a:lnTo>
                      <a:pt x="910" y="272"/>
                    </a:lnTo>
                    <a:lnTo>
                      <a:pt x="911" y="272"/>
                    </a:lnTo>
                    <a:lnTo>
                      <a:pt x="911" y="273"/>
                    </a:lnTo>
                    <a:lnTo>
                      <a:pt x="912" y="273"/>
                    </a:lnTo>
                    <a:lnTo>
                      <a:pt x="912" y="272"/>
                    </a:lnTo>
                    <a:lnTo>
                      <a:pt x="913" y="272"/>
                    </a:lnTo>
                    <a:lnTo>
                      <a:pt x="913" y="271"/>
                    </a:lnTo>
                    <a:lnTo>
                      <a:pt x="914" y="271"/>
                    </a:lnTo>
                    <a:lnTo>
                      <a:pt x="915" y="271"/>
                    </a:lnTo>
                    <a:lnTo>
                      <a:pt x="914" y="270"/>
                    </a:lnTo>
                    <a:lnTo>
                      <a:pt x="913" y="270"/>
                    </a:lnTo>
                    <a:lnTo>
                      <a:pt x="913" y="269"/>
                    </a:lnTo>
                    <a:lnTo>
                      <a:pt x="914" y="269"/>
                    </a:lnTo>
                    <a:lnTo>
                      <a:pt x="915" y="269"/>
                    </a:lnTo>
                    <a:lnTo>
                      <a:pt x="916" y="270"/>
                    </a:lnTo>
                    <a:lnTo>
                      <a:pt x="916" y="269"/>
                    </a:lnTo>
                    <a:lnTo>
                      <a:pt x="917" y="269"/>
                    </a:lnTo>
                    <a:lnTo>
                      <a:pt x="918" y="268"/>
                    </a:lnTo>
                    <a:lnTo>
                      <a:pt x="920" y="269"/>
                    </a:lnTo>
                    <a:lnTo>
                      <a:pt x="921" y="269"/>
                    </a:lnTo>
                    <a:lnTo>
                      <a:pt x="921" y="270"/>
                    </a:lnTo>
                    <a:lnTo>
                      <a:pt x="920" y="270"/>
                    </a:lnTo>
                    <a:lnTo>
                      <a:pt x="921" y="271"/>
                    </a:lnTo>
                    <a:lnTo>
                      <a:pt x="921" y="272"/>
                    </a:lnTo>
                    <a:lnTo>
                      <a:pt x="920" y="272"/>
                    </a:lnTo>
                    <a:lnTo>
                      <a:pt x="920" y="273"/>
                    </a:lnTo>
                    <a:lnTo>
                      <a:pt x="921" y="273"/>
                    </a:lnTo>
                    <a:lnTo>
                      <a:pt x="921" y="272"/>
                    </a:lnTo>
                    <a:lnTo>
                      <a:pt x="922" y="273"/>
                    </a:lnTo>
                    <a:lnTo>
                      <a:pt x="923" y="273"/>
                    </a:lnTo>
                    <a:lnTo>
                      <a:pt x="924" y="273"/>
                    </a:lnTo>
                    <a:lnTo>
                      <a:pt x="923" y="272"/>
                    </a:lnTo>
                    <a:lnTo>
                      <a:pt x="922" y="271"/>
                    </a:lnTo>
                    <a:lnTo>
                      <a:pt x="923" y="271"/>
                    </a:lnTo>
                    <a:lnTo>
                      <a:pt x="924" y="272"/>
                    </a:lnTo>
                    <a:lnTo>
                      <a:pt x="924" y="271"/>
                    </a:lnTo>
                    <a:lnTo>
                      <a:pt x="925" y="271"/>
                    </a:lnTo>
                    <a:lnTo>
                      <a:pt x="926" y="272"/>
                    </a:lnTo>
                    <a:lnTo>
                      <a:pt x="927" y="272"/>
                    </a:lnTo>
                    <a:lnTo>
                      <a:pt x="927" y="273"/>
                    </a:lnTo>
                    <a:lnTo>
                      <a:pt x="927" y="274"/>
                    </a:lnTo>
                    <a:lnTo>
                      <a:pt x="928" y="275"/>
                    </a:lnTo>
                    <a:lnTo>
                      <a:pt x="927" y="276"/>
                    </a:lnTo>
                    <a:lnTo>
                      <a:pt x="926" y="276"/>
                    </a:lnTo>
                    <a:lnTo>
                      <a:pt x="925" y="275"/>
                    </a:lnTo>
                    <a:lnTo>
                      <a:pt x="924" y="276"/>
                    </a:lnTo>
                    <a:lnTo>
                      <a:pt x="924" y="277"/>
                    </a:lnTo>
                    <a:lnTo>
                      <a:pt x="924" y="278"/>
                    </a:lnTo>
                    <a:lnTo>
                      <a:pt x="925" y="277"/>
                    </a:lnTo>
                    <a:lnTo>
                      <a:pt x="925" y="278"/>
                    </a:lnTo>
                    <a:lnTo>
                      <a:pt x="926" y="277"/>
                    </a:lnTo>
                    <a:lnTo>
                      <a:pt x="927" y="276"/>
                    </a:lnTo>
                    <a:lnTo>
                      <a:pt x="928" y="277"/>
                    </a:lnTo>
                    <a:lnTo>
                      <a:pt x="928" y="276"/>
                    </a:lnTo>
                    <a:lnTo>
                      <a:pt x="929" y="275"/>
                    </a:lnTo>
                    <a:lnTo>
                      <a:pt x="929" y="274"/>
                    </a:lnTo>
                    <a:lnTo>
                      <a:pt x="929" y="275"/>
                    </a:lnTo>
                    <a:lnTo>
                      <a:pt x="930" y="275"/>
                    </a:lnTo>
                    <a:lnTo>
                      <a:pt x="931" y="275"/>
                    </a:lnTo>
                    <a:lnTo>
                      <a:pt x="930" y="276"/>
                    </a:lnTo>
                    <a:lnTo>
                      <a:pt x="930" y="277"/>
                    </a:lnTo>
                    <a:lnTo>
                      <a:pt x="930" y="278"/>
                    </a:lnTo>
                    <a:lnTo>
                      <a:pt x="930" y="280"/>
                    </a:lnTo>
                    <a:lnTo>
                      <a:pt x="929" y="281"/>
                    </a:lnTo>
                    <a:lnTo>
                      <a:pt x="930" y="282"/>
                    </a:lnTo>
                    <a:lnTo>
                      <a:pt x="930" y="283"/>
                    </a:lnTo>
                    <a:lnTo>
                      <a:pt x="930" y="282"/>
                    </a:lnTo>
                    <a:lnTo>
                      <a:pt x="930" y="283"/>
                    </a:lnTo>
                    <a:lnTo>
                      <a:pt x="931" y="283"/>
                    </a:lnTo>
                    <a:lnTo>
                      <a:pt x="931" y="282"/>
                    </a:lnTo>
                    <a:lnTo>
                      <a:pt x="930" y="281"/>
                    </a:lnTo>
                    <a:lnTo>
                      <a:pt x="931" y="279"/>
                    </a:lnTo>
                    <a:lnTo>
                      <a:pt x="932" y="279"/>
                    </a:lnTo>
                    <a:lnTo>
                      <a:pt x="932" y="280"/>
                    </a:lnTo>
                    <a:lnTo>
                      <a:pt x="932" y="279"/>
                    </a:lnTo>
                    <a:lnTo>
                      <a:pt x="932" y="278"/>
                    </a:lnTo>
                    <a:lnTo>
                      <a:pt x="933" y="278"/>
                    </a:lnTo>
                    <a:lnTo>
                      <a:pt x="932" y="278"/>
                    </a:lnTo>
                    <a:lnTo>
                      <a:pt x="932" y="277"/>
                    </a:lnTo>
                    <a:lnTo>
                      <a:pt x="933" y="276"/>
                    </a:lnTo>
                    <a:lnTo>
                      <a:pt x="933" y="277"/>
                    </a:lnTo>
                    <a:lnTo>
                      <a:pt x="933" y="276"/>
                    </a:lnTo>
                    <a:lnTo>
                      <a:pt x="934" y="276"/>
                    </a:lnTo>
                    <a:lnTo>
                      <a:pt x="935" y="276"/>
                    </a:lnTo>
                    <a:lnTo>
                      <a:pt x="935" y="275"/>
                    </a:lnTo>
                    <a:lnTo>
                      <a:pt x="936" y="275"/>
                    </a:lnTo>
                    <a:lnTo>
                      <a:pt x="937" y="276"/>
                    </a:lnTo>
                    <a:lnTo>
                      <a:pt x="937" y="277"/>
                    </a:lnTo>
                    <a:lnTo>
                      <a:pt x="937" y="278"/>
                    </a:lnTo>
                    <a:lnTo>
                      <a:pt x="938" y="278"/>
                    </a:lnTo>
                    <a:lnTo>
                      <a:pt x="937" y="279"/>
                    </a:lnTo>
                    <a:lnTo>
                      <a:pt x="936" y="279"/>
                    </a:lnTo>
                    <a:lnTo>
                      <a:pt x="937" y="279"/>
                    </a:lnTo>
                    <a:lnTo>
                      <a:pt x="937" y="280"/>
                    </a:lnTo>
                    <a:lnTo>
                      <a:pt x="938" y="280"/>
                    </a:lnTo>
                    <a:lnTo>
                      <a:pt x="937" y="280"/>
                    </a:lnTo>
                    <a:lnTo>
                      <a:pt x="938" y="281"/>
                    </a:lnTo>
                    <a:lnTo>
                      <a:pt x="937" y="281"/>
                    </a:lnTo>
                    <a:lnTo>
                      <a:pt x="936" y="282"/>
                    </a:lnTo>
                    <a:lnTo>
                      <a:pt x="937" y="281"/>
                    </a:lnTo>
                    <a:lnTo>
                      <a:pt x="938" y="282"/>
                    </a:lnTo>
                    <a:lnTo>
                      <a:pt x="937" y="282"/>
                    </a:lnTo>
                    <a:lnTo>
                      <a:pt x="937" y="283"/>
                    </a:lnTo>
                    <a:lnTo>
                      <a:pt x="938" y="284"/>
                    </a:lnTo>
                    <a:lnTo>
                      <a:pt x="938" y="283"/>
                    </a:lnTo>
                    <a:lnTo>
                      <a:pt x="938" y="282"/>
                    </a:lnTo>
                    <a:lnTo>
                      <a:pt x="939" y="280"/>
                    </a:lnTo>
                    <a:lnTo>
                      <a:pt x="939" y="279"/>
                    </a:lnTo>
                    <a:lnTo>
                      <a:pt x="939" y="278"/>
                    </a:lnTo>
                    <a:lnTo>
                      <a:pt x="939" y="279"/>
                    </a:lnTo>
                    <a:lnTo>
                      <a:pt x="940" y="279"/>
                    </a:lnTo>
                    <a:lnTo>
                      <a:pt x="939" y="280"/>
                    </a:lnTo>
                    <a:lnTo>
                      <a:pt x="939" y="281"/>
                    </a:lnTo>
                    <a:lnTo>
                      <a:pt x="939" y="283"/>
                    </a:lnTo>
                    <a:lnTo>
                      <a:pt x="939" y="284"/>
                    </a:lnTo>
                    <a:lnTo>
                      <a:pt x="939" y="285"/>
                    </a:lnTo>
                    <a:lnTo>
                      <a:pt x="938" y="286"/>
                    </a:lnTo>
                    <a:lnTo>
                      <a:pt x="939" y="286"/>
                    </a:lnTo>
                    <a:lnTo>
                      <a:pt x="939" y="285"/>
                    </a:lnTo>
                    <a:lnTo>
                      <a:pt x="940" y="285"/>
                    </a:lnTo>
                    <a:lnTo>
                      <a:pt x="940" y="286"/>
                    </a:lnTo>
                    <a:lnTo>
                      <a:pt x="941" y="286"/>
                    </a:lnTo>
                    <a:lnTo>
                      <a:pt x="940" y="285"/>
                    </a:lnTo>
                    <a:lnTo>
                      <a:pt x="939" y="284"/>
                    </a:lnTo>
                    <a:lnTo>
                      <a:pt x="940" y="284"/>
                    </a:lnTo>
                    <a:lnTo>
                      <a:pt x="940" y="283"/>
                    </a:lnTo>
                    <a:lnTo>
                      <a:pt x="940" y="281"/>
                    </a:lnTo>
                    <a:lnTo>
                      <a:pt x="940" y="280"/>
                    </a:lnTo>
                    <a:lnTo>
                      <a:pt x="940" y="281"/>
                    </a:lnTo>
                    <a:lnTo>
                      <a:pt x="941" y="281"/>
                    </a:lnTo>
                    <a:lnTo>
                      <a:pt x="942" y="280"/>
                    </a:lnTo>
                    <a:lnTo>
                      <a:pt x="943" y="280"/>
                    </a:lnTo>
                    <a:lnTo>
                      <a:pt x="943" y="279"/>
                    </a:lnTo>
                    <a:lnTo>
                      <a:pt x="944" y="279"/>
                    </a:lnTo>
                    <a:lnTo>
                      <a:pt x="945" y="279"/>
                    </a:lnTo>
                    <a:lnTo>
                      <a:pt x="946" y="279"/>
                    </a:lnTo>
                    <a:lnTo>
                      <a:pt x="947" y="279"/>
                    </a:lnTo>
                    <a:lnTo>
                      <a:pt x="947" y="280"/>
                    </a:lnTo>
                    <a:lnTo>
                      <a:pt x="947" y="281"/>
                    </a:lnTo>
                    <a:lnTo>
                      <a:pt x="947" y="282"/>
                    </a:lnTo>
                    <a:lnTo>
                      <a:pt x="947" y="281"/>
                    </a:lnTo>
                    <a:lnTo>
                      <a:pt x="947" y="282"/>
                    </a:lnTo>
                    <a:lnTo>
                      <a:pt x="946" y="282"/>
                    </a:lnTo>
                    <a:lnTo>
                      <a:pt x="946" y="283"/>
                    </a:lnTo>
                    <a:lnTo>
                      <a:pt x="946" y="282"/>
                    </a:lnTo>
                    <a:lnTo>
                      <a:pt x="946" y="283"/>
                    </a:lnTo>
                    <a:lnTo>
                      <a:pt x="946" y="284"/>
                    </a:lnTo>
                    <a:lnTo>
                      <a:pt x="945" y="284"/>
                    </a:lnTo>
                    <a:lnTo>
                      <a:pt x="945" y="285"/>
                    </a:lnTo>
                    <a:lnTo>
                      <a:pt x="946" y="284"/>
                    </a:lnTo>
                    <a:lnTo>
                      <a:pt x="946" y="285"/>
                    </a:lnTo>
                    <a:lnTo>
                      <a:pt x="947" y="285"/>
                    </a:lnTo>
                    <a:lnTo>
                      <a:pt x="947" y="286"/>
                    </a:lnTo>
                    <a:lnTo>
                      <a:pt x="947" y="287"/>
                    </a:lnTo>
                    <a:lnTo>
                      <a:pt x="947" y="288"/>
                    </a:lnTo>
                    <a:lnTo>
                      <a:pt x="948" y="289"/>
                    </a:lnTo>
                    <a:lnTo>
                      <a:pt x="948" y="290"/>
                    </a:lnTo>
                    <a:lnTo>
                      <a:pt x="948" y="291"/>
                    </a:lnTo>
                    <a:lnTo>
                      <a:pt x="947" y="290"/>
                    </a:lnTo>
                    <a:lnTo>
                      <a:pt x="947" y="291"/>
                    </a:lnTo>
                    <a:lnTo>
                      <a:pt x="947" y="292"/>
                    </a:lnTo>
                    <a:lnTo>
                      <a:pt x="948" y="292"/>
                    </a:lnTo>
                    <a:lnTo>
                      <a:pt x="949" y="292"/>
                    </a:lnTo>
                    <a:lnTo>
                      <a:pt x="949" y="291"/>
                    </a:lnTo>
                    <a:lnTo>
                      <a:pt x="950" y="291"/>
                    </a:lnTo>
                    <a:lnTo>
                      <a:pt x="950" y="290"/>
                    </a:lnTo>
                    <a:lnTo>
                      <a:pt x="950" y="289"/>
                    </a:lnTo>
                    <a:lnTo>
                      <a:pt x="950" y="288"/>
                    </a:lnTo>
                    <a:lnTo>
                      <a:pt x="950" y="287"/>
                    </a:lnTo>
                    <a:lnTo>
                      <a:pt x="951" y="287"/>
                    </a:lnTo>
                    <a:lnTo>
                      <a:pt x="952" y="287"/>
                    </a:lnTo>
                    <a:lnTo>
                      <a:pt x="952" y="288"/>
                    </a:lnTo>
                    <a:lnTo>
                      <a:pt x="953" y="287"/>
                    </a:lnTo>
                    <a:lnTo>
                      <a:pt x="952" y="287"/>
                    </a:lnTo>
                    <a:lnTo>
                      <a:pt x="952" y="286"/>
                    </a:lnTo>
                    <a:lnTo>
                      <a:pt x="953" y="286"/>
                    </a:lnTo>
                    <a:lnTo>
                      <a:pt x="952" y="286"/>
                    </a:lnTo>
                    <a:lnTo>
                      <a:pt x="952" y="285"/>
                    </a:lnTo>
                    <a:lnTo>
                      <a:pt x="952" y="284"/>
                    </a:lnTo>
                    <a:lnTo>
                      <a:pt x="953" y="283"/>
                    </a:lnTo>
                    <a:lnTo>
                      <a:pt x="954" y="283"/>
                    </a:lnTo>
                    <a:lnTo>
                      <a:pt x="954" y="284"/>
                    </a:lnTo>
                    <a:lnTo>
                      <a:pt x="954" y="283"/>
                    </a:lnTo>
                    <a:lnTo>
                      <a:pt x="955" y="283"/>
                    </a:lnTo>
                    <a:lnTo>
                      <a:pt x="955" y="282"/>
                    </a:lnTo>
                    <a:lnTo>
                      <a:pt x="954" y="282"/>
                    </a:lnTo>
                    <a:lnTo>
                      <a:pt x="955" y="282"/>
                    </a:lnTo>
                    <a:lnTo>
                      <a:pt x="956" y="282"/>
                    </a:lnTo>
                    <a:lnTo>
                      <a:pt x="957" y="283"/>
                    </a:lnTo>
                    <a:lnTo>
                      <a:pt x="956" y="283"/>
                    </a:lnTo>
                    <a:lnTo>
                      <a:pt x="956" y="284"/>
                    </a:lnTo>
                    <a:lnTo>
                      <a:pt x="957" y="285"/>
                    </a:lnTo>
                    <a:lnTo>
                      <a:pt x="956" y="285"/>
                    </a:lnTo>
                    <a:lnTo>
                      <a:pt x="957" y="285"/>
                    </a:lnTo>
                    <a:lnTo>
                      <a:pt x="957" y="286"/>
                    </a:lnTo>
                    <a:lnTo>
                      <a:pt x="956" y="286"/>
                    </a:lnTo>
                    <a:lnTo>
                      <a:pt x="955" y="286"/>
                    </a:lnTo>
                    <a:lnTo>
                      <a:pt x="954" y="286"/>
                    </a:lnTo>
                    <a:lnTo>
                      <a:pt x="955" y="286"/>
                    </a:lnTo>
                    <a:lnTo>
                      <a:pt x="956" y="286"/>
                    </a:lnTo>
                    <a:lnTo>
                      <a:pt x="956" y="287"/>
                    </a:lnTo>
                    <a:lnTo>
                      <a:pt x="956" y="288"/>
                    </a:lnTo>
                    <a:lnTo>
                      <a:pt x="955" y="288"/>
                    </a:lnTo>
                    <a:lnTo>
                      <a:pt x="954" y="289"/>
                    </a:lnTo>
                    <a:lnTo>
                      <a:pt x="955" y="289"/>
                    </a:lnTo>
                    <a:lnTo>
                      <a:pt x="956" y="289"/>
                    </a:lnTo>
                    <a:lnTo>
                      <a:pt x="956" y="290"/>
                    </a:lnTo>
                    <a:lnTo>
                      <a:pt x="955" y="290"/>
                    </a:lnTo>
                    <a:lnTo>
                      <a:pt x="955" y="291"/>
                    </a:lnTo>
                    <a:lnTo>
                      <a:pt x="955" y="292"/>
                    </a:lnTo>
                    <a:lnTo>
                      <a:pt x="955" y="291"/>
                    </a:lnTo>
                    <a:lnTo>
                      <a:pt x="955" y="290"/>
                    </a:lnTo>
                    <a:lnTo>
                      <a:pt x="956" y="290"/>
                    </a:lnTo>
                    <a:lnTo>
                      <a:pt x="957" y="290"/>
                    </a:lnTo>
                    <a:lnTo>
                      <a:pt x="957" y="289"/>
                    </a:lnTo>
                    <a:lnTo>
                      <a:pt x="958" y="289"/>
                    </a:lnTo>
                    <a:lnTo>
                      <a:pt x="958" y="290"/>
                    </a:lnTo>
                    <a:lnTo>
                      <a:pt x="958" y="291"/>
                    </a:lnTo>
                    <a:lnTo>
                      <a:pt x="958" y="292"/>
                    </a:lnTo>
                    <a:lnTo>
                      <a:pt x="957" y="293"/>
                    </a:lnTo>
                    <a:lnTo>
                      <a:pt x="957" y="294"/>
                    </a:lnTo>
                    <a:lnTo>
                      <a:pt x="957" y="295"/>
                    </a:lnTo>
                    <a:lnTo>
                      <a:pt x="957" y="294"/>
                    </a:lnTo>
                    <a:lnTo>
                      <a:pt x="957" y="293"/>
                    </a:lnTo>
                    <a:lnTo>
                      <a:pt x="958" y="293"/>
                    </a:lnTo>
                    <a:lnTo>
                      <a:pt x="959" y="292"/>
                    </a:lnTo>
                    <a:lnTo>
                      <a:pt x="959" y="293"/>
                    </a:lnTo>
                    <a:lnTo>
                      <a:pt x="960" y="293"/>
                    </a:lnTo>
                    <a:lnTo>
                      <a:pt x="959" y="294"/>
                    </a:lnTo>
                    <a:lnTo>
                      <a:pt x="960" y="295"/>
                    </a:lnTo>
                    <a:lnTo>
                      <a:pt x="959" y="294"/>
                    </a:lnTo>
                    <a:lnTo>
                      <a:pt x="960" y="294"/>
                    </a:lnTo>
                    <a:lnTo>
                      <a:pt x="960" y="293"/>
                    </a:lnTo>
                    <a:lnTo>
                      <a:pt x="960" y="292"/>
                    </a:lnTo>
                    <a:lnTo>
                      <a:pt x="959" y="292"/>
                    </a:lnTo>
                    <a:lnTo>
                      <a:pt x="959" y="291"/>
                    </a:lnTo>
                    <a:lnTo>
                      <a:pt x="959" y="290"/>
                    </a:lnTo>
                    <a:lnTo>
                      <a:pt x="960" y="290"/>
                    </a:lnTo>
                    <a:lnTo>
                      <a:pt x="961" y="290"/>
                    </a:lnTo>
                    <a:lnTo>
                      <a:pt x="961" y="291"/>
                    </a:lnTo>
                    <a:lnTo>
                      <a:pt x="962" y="291"/>
                    </a:lnTo>
                    <a:lnTo>
                      <a:pt x="962" y="290"/>
                    </a:lnTo>
                    <a:lnTo>
                      <a:pt x="961" y="289"/>
                    </a:lnTo>
                    <a:lnTo>
                      <a:pt x="962" y="289"/>
                    </a:lnTo>
                    <a:lnTo>
                      <a:pt x="962" y="288"/>
                    </a:lnTo>
                    <a:lnTo>
                      <a:pt x="962" y="289"/>
                    </a:lnTo>
                    <a:lnTo>
                      <a:pt x="963" y="289"/>
                    </a:lnTo>
                    <a:lnTo>
                      <a:pt x="963" y="290"/>
                    </a:lnTo>
                    <a:lnTo>
                      <a:pt x="963" y="291"/>
                    </a:lnTo>
                    <a:lnTo>
                      <a:pt x="963" y="292"/>
                    </a:lnTo>
                    <a:lnTo>
                      <a:pt x="964" y="292"/>
                    </a:lnTo>
                    <a:lnTo>
                      <a:pt x="963" y="292"/>
                    </a:lnTo>
                    <a:lnTo>
                      <a:pt x="964" y="293"/>
                    </a:lnTo>
                    <a:lnTo>
                      <a:pt x="964" y="294"/>
                    </a:lnTo>
                    <a:lnTo>
                      <a:pt x="964" y="295"/>
                    </a:lnTo>
                    <a:lnTo>
                      <a:pt x="963" y="295"/>
                    </a:lnTo>
                    <a:lnTo>
                      <a:pt x="963" y="296"/>
                    </a:lnTo>
                    <a:lnTo>
                      <a:pt x="964" y="295"/>
                    </a:lnTo>
                    <a:lnTo>
                      <a:pt x="965" y="295"/>
                    </a:lnTo>
                    <a:lnTo>
                      <a:pt x="965" y="294"/>
                    </a:lnTo>
                    <a:lnTo>
                      <a:pt x="964" y="292"/>
                    </a:lnTo>
                    <a:lnTo>
                      <a:pt x="965" y="290"/>
                    </a:lnTo>
                    <a:lnTo>
                      <a:pt x="965" y="289"/>
                    </a:lnTo>
                    <a:lnTo>
                      <a:pt x="966" y="289"/>
                    </a:lnTo>
                    <a:lnTo>
                      <a:pt x="967" y="289"/>
                    </a:lnTo>
                    <a:lnTo>
                      <a:pt x="967" y="290"/>
                    </a:lnTo>
                    <a:lnTo>
                      <a:pt x="968" y="291"/>
                    </a:lnTo>
                    <a:lnTo>
                      <a:pt x="969" y="292"/>
                    </a:lnTo>
                    <a:lnTo>
                      <a:pt x="968" y="292"/>
                    </a:lnTo>
                    <a:lnTo>
                      <a:pt x="969" y="292"/>
                    </a:lnTo>
                    <a:lnTo>
                      <a:pt x="969" y="291"/>
                    </a:lnTo>
                    <a:lnTo>
                      <a:pt x="969" y="292"/>
                    </a:lnTo>
                    <a:lnTo>
                      <a:pt x="969" y="291"/>
                    </a:lnTo>
                    <a:lnTo>
                      <a:pt x="968" y="291"/>
                    </a:lnTo>
                    <a:lnTo>
                      <a:pt x="969" y="290"/>
                    </a:lnTo>
                    <a:lnTo>
                      <a:pt x="968" y="290"/>
                    </a:lnTo>
                    <a:lnTo>
                      <a:pt x="968" y="289"/>
                    </a:lnTo>
                    <a:lnTo>
                      <a:pt x="968" y="288"/>
                    </a:lnTo>
                    <a:lnTo>
                      <a:pt x="969" y="288"/>
                    </a:lnTo>
                    <a:lnTo>
                      <a:pt x="969" y="289"/>
                    </a:lnTo>
                    <a:lnTo>
                      <a:pt x="970" y="289"/>
                    </a:lnTo>
                    <a:lnTo>
                      <a:pt x="970" y="288"/>
                    </a:lnTo>
                    <a:lnTo>
                      <a:pt x="969" y="288"/>
                    </a:lnTo>
                    <a:lnTo>
                      <a:pt x="969" y="287"/>
                    </a:lnTo>
                    <a:lnTo>
                      <a:pt x="970" y="287"/>
                    </a:lnTo>
                    <a:lnTo>
                      <a:pt x="970" y="286"/>
                    </a:lnTo>
                    <a:lnTo>
                      <a:pt x="971" y="286"/>
                    </a:lnTo>
                    <a:lnTo>
                      <a:pt x="972" y="287"/>
                    </a:lnTo>
                    <a:lnTo>
                      <a:pt x="971" y="288"/>
                    </a:lnTo>
                    <a:lnTo>
                      <a:pt x="971" y="287"/>
                    </a:lnTo>
                    <a:lnTo>
                      <a:pt x="971" y="288"/>
                    </a:lnTo>
                    <a:lnTo>
                      <a:pt x="972" y="288"/>
                    </a:lnTo>
                    <a:lnTo>
                      <a:pt x="973" y="289"/>
                    </a:lnTo>
                    <a:lnTo>
                      <a:pt x="974" y="290"/>
                    </a:lnTo>
                    <a:lnTo>
                      <a:pt x="973" y="290"/>
                    </a:lnTo>
                    <a:lnTo>
                      <a:pt x="974" y="290"/>
                    </a:lnTo>
                    <a:lnTo>
                      <a:pt x="974" y="291"/>
                    </a:lnTo>
                    <a:lnTo>
                      <a:pt x="974" y="292"/>
                    </a:lnTo>
                    <a:lnTo>
                      <a:pt x="973" y="292"/>
                    </a:lnTo>
                    <a:lnTo>
                      <a:pt x="973" y="291"/>
                    </a:lnTo>
                    <a:lnTo>
                      <a:pt x="972" y="291"/>
                    </a:lnTo>
                    <a:lnTo>
                      <a:pt x="972" y="292"/>
                    </a:lnTo>
                    <a:lnTo>
                      <a:pt x="973" y="292"/>
                    </a:lnTo>
                    <a:lnTo>
                      <a:pt x="972" y="293"/>
                    </a:lnTo>
                    <a:lnTo>
                      <a:pt x="973" y="293"/>
                    </a:lnTo>
                    <a:lnTo>
                      <a:pt x="972" y="293"/>
                    </a:lnTo>
                    <a:lnTo>
                      <a:pt x="971" y="293"/>
                    </a:lnTo>
                    <a:lnTo>
                      <a:pt x="972" y="293"/>
                    </a:lnTo>
                    <a:lnTo>
                      <a:pt x="972" y="294"/>
                    </a:lnTo>
                    <a:lnTo>
                      <a:pt x="972" y="295"/>
                    </a:lnTo>
                    <a:lnTo>
                      <a:pt x="971" y="295"/>
                    </a:lnTo>
                    <a:lnTo>
                      <a:pt x="970" y="295"/>
                    </a:lnTo>
                    <a:lnTo>
                      <a:pt x="971" y="295"/>
                    </a:lnTo>
                    <a:lnTo>
                      <a:pt x="971" y="296"/>
                    </a:lnTo>
                    <a:lnTo>
                      <a:pt x="972" y="296"/>
                    </a:lnTo>
                    <a:lnTo>
                      <a:pt x="972" y="297"/>
                    </a:lnTo>
                    <a:lnTo>
                      <a:pt x="972" y="298"/>
                    </a:lnTo>
                    <a:lnTo>
                      <a:pt x="971" y="298"/>
                    </a:lnTo>
                    <a:lnTo>
                      <a:pt x="971" y="299"/>
                    </a:lnTo>
                    <a:lnTo>
                      <a:pt x="970" y="299"/>
                    </a:lnTo>
                    <a:lnTo>
                      <a:pt x="969" y="298"/>
                    </a:lnTo>
                    <a:lnTo>
                      <a:pt x="969" y="299"/>
                    </a:lnTo>
                    <a:lnTo>
                      <a:pt x="968" y="299"/>
                    </a:lnTo>
                    <a:lnTo>
                      <a:pt x="968" y="300"/>
                    </a:lnTo>
                    <a:lnTo>
                      <a:pt x="967" y="300"/>
                    </a:lnTo>
                    <a:lnTo>
                      <a:pt x="969" y="301"/>
                    </a:lnTo>
                    <a:lnTo>
                      <a:pt x="969" y="300"/>
                    </a:lnTo>
                    <a:lnTo>
                      <a:pt x="969" y="301"/>
                    </a:lnTo>
                    <a:lnTo>
                      <a:pt x="970" y="300"/>
                    </a:lnTo>
                    <a:lnTo>
                      <a:pt x="971" y="300"/>
                    </a:lnTo>
                    <a:lnTo>
                      <a:pt x="970" y="300"/>
                    </a:lnTo>
                    <a:lnTo>
                      <a:pt x="970" y="301"/>
                    </a:lnTo>
                    <a:lnTo>
                      <a:pt x="971" y="301"/>
                    </a:lnTo>
                    <a:lnTo>
                      <a:pt x="972" y="300"/>
                    </a:lnTo>
                    <a:lnTo>
                      <a:pt x="973" y="300"/>
                    </a:lnTo>
                    <a:lnTo>
                      <a:pt x="974" y="300"/>
                    </a:lnTo>
                    <a:lnTo>
                      <a:pt x="975" y="301"/>
                    </a:lnTo>
                    <a:lnTo>
                      <a:pt x="976" y="302"/>
                    </a:lnTo>
                    <a:lnTo>
                      <a:pt x="976" y="301"/>
                    </a:lnTo>
                    <a:lnTo>
                      <a:pt x="977" y="300"/>
                    </a:lnTo>
                    <a:lnTo>
                      <a:pt x="977" y="299"/>
                    </a:lnTo>
                    <a:lnTo>
                      <a:pt x="978" y="298"/>
                    </a:lnTo>
                    <a:lnTo>
                      <a:pt x="978" y="297"/>
                    </a:lnTo>
                    <a:lnTo>
                      <a:pt x="977" y="297"/>
                    </a:lnTo>
                    <a:lnTo>
                      <a:pt x="978" y="296"/>
                    </a:lnTo>
                    <a:lnTo>
                      <a:pt x="979" y="296"/>
                    </a:lnTo>
                    <a:lnTo>
                      <a:pt x="979" y="297"/>
                    </a:lnTo>
                    <a:lnTo>
                      <a:pt x="979" y="298"/>
                    </a:lnTo>
                    <a:lnTo>
                      <a:pt x="979" y="299"/>
                    </a:lnTo>
                    <a:lnTo>
                      <a:pt x="979" y="300"/>
                    </a:lnTo>
                    <a:lnTo>
                      <a:pt x="979" y="301"/>
                    </a:lnTo>
                    <a:lnTo>
                      <a:pt x="979" y="302"/>
                    </a:lnTo>
                    <a:lnTo>
                      <a:pt x="979" y="301"/>
                    </a:lnTo>
                    <a:lnTo>
                      <a:pt x="980" y="300"/>
                    </a:lnTo>
                    <a:lnTo>
                      <a:pt x="979" y="300"/>
                    </a:lnTo>
                    <a:lnTo>
                      <a:pt x="980" y="300"/>
                    </a:lnTo>
                    <a:lnTo>
                      <a:pt x="981" y="299"/>
                    </a:lnTo>
                    <a:lnTo>
                      <a:pt x="980" y="299"/>
                    </a:lnTo>
                    <a:lnTo>
                      <a:pt x="980" y="298"/>
                    </a:lnTo>
                    <a:lnTo>
                      <a:pt x="981" y="297"/>
                    </a:lnTo>
                    <a:lnTo>
                      <a:pt x="981" y="298"/>
                    </a:lnTo>
                    <a:lnTo>
                      <a:pt x="981" y="297"/>
                    </a:lnTo>
                    <a:lnTo>
                      <a:pt x="981" y="296"/>
                    </a:lnTo>
                    <a:lnTo>
                      <a:pt x="982" y="296"/>
                    </a:lnTo>
                    <a:lnTo>
                      <a:pt x="982" y="295"/>
                    </a:lnTo>
                    <a:lnTo>
                      <a:pt x="982" y="294"/>
                    </a:lnTo>
                    <a:lnTo>
                      <a:pt x="983" y="294"/>
                    </a:lnTo>
                    <a:lnTo>
                      <a:pt x="984" y="294"/>
                    </a:lnTo>
                    <a:lnTo>
                      <a:pt x="984" y="295"/>
                    </a:lnTo>
                    <a:lnTo>
                      <a:pt x="985" y="295"/>
                    </a:lnTo>
                    <a:lnTo>
                      <a:pt x="985" y="296"/>
                    </a:lnTo>
                    <a:lnTo>
                      <a:pt x="985" y="295"/>
                    </a:lnTo>
                    <a:lnTo>
                      <a:pt x="986" y="295"/>
                    </a:lnTo>
                    <a:lnTo>
                      <a:pt x="986" y="294"/>
                    </a:lnTo>
                    <a:lnTo>
                      <a:pt x="987" y="294"/>
                    </a:lnTo>
                    <a:lnTo>
                      <a:pt x="987" y="293"/>
                    </a:lnTo>
                    <a:lnTo>
                      <a:pt x="988" y="293"/>
                    </a:lnTo>
                    <a:lnTo>
                      <a:pt x="989" y="294"/>
                    </a:lnTo>
                    <a:lnTo>
                      <a:pt x="989" y="295"/>
                    </a:lnTo>
                    <a:lnTo>
                      <a:pt x="989" y="296"/>
                    </a:lnTo>
                    <a:lnTo>
                      <a:pt x="988" y="296"/>
                    </a:lnTo>
                    <a:lnTo>
                      <a:pt x="987" y="297"/>
                    </a:lnTo>
                    <a:lnTo>
                      <a:pt x="986" y="296"/>
                    </a:lnTo>
                    <a:lnTo>
                      <a:pt x="987" y="296"/>
                    </a:lnTo>
                    <a:lnTo>
                      <a:pt x="986" y="296"/>
                    </a:lnTo>
                    <a:lnTo>
                      <a:pt x="985" y="297"/>
                    </a:lnTo>
                    <a:lnTo>
                      <a:pt x="985" y="298"/>
                    </a:lnTo>
                    <a:lnTo>
                      <a:pt x="984" y="298"/>
                    </a:lnTo>
                    <a:lnTo>
                      <a:pt x="984" y="299"/>
                    </a:lnTo>
                    <a:lnTo>
                      <a:pt x="984" y="298"/>
                    </a:lnTo>
                    <a:lnTo>
                      <a:pt x="985" y="299"/>
                    </a:lnTo>
                    <a:lnTo>
                      <a:pt x="984" y="299"/>
                    </a:lnTo>
                    <a:lnTo>
                      <a:pt x="985" y="299"/>
                    </a:lnTo>
                    <a:lnTo>
                      <a:pt x="985" y="300"/>
                    </a:lnTo>
                    <a:lnTo>
                      <a:pt x="984" y="300"/>
                    </a:lnTo>
                    <a:lnTo>
                      <a:pt x="984" y="301"/>
                    </a:lnTo>
                    <a:lnTo>
                      <a:pt x="983" y="301"/>
                    </a:lnTo>
                    <a:lnTo>
                      <a:pt x="982" y="302"/>
                    </a:lnTo>
                    <a:lnTo>
                      <a:pt x="983" y="302"/>
                    </a:lnTo>
                    <a:lnTo>
                      <a:pt x="985" y="302"/>
                    </a:lnTo>
                    <a:lnTo>
                      <a:pt x="985" y="303"/>
                    </a:lnTo>
                    <a:lnTo>
                      <a:pt x="985" y="304"/>
                    </a:lnTo>
                    <a:lnTo>
                      <a:pt x="984" y="304"/>
                    </a:lnTo>
                    <a:lnTo>
                      <a:pt x="983" y="304"/>
                    </a:lnTo>
                    <a:lnTo>
                      <a:pt x="984" y="305"/>
                    </a:lnTo>
                    <a:lnTo>
                      <a:pt x="984" y="306"/>
                    </a:lnTo>
                    <a:lnTo>
                      <a:pt x="984" y="307"/>
                    </a:lnTo>
                    <a:lnTo>
                      <a:pt x="984" y="308"/>
                    </a:lnTo>
                    <a:lnTo>
                      <a:pt x="985" y="308"/>
                    </a:lnTo>
                    <a:lnTo>
                      <a:pt x="984" y="307"/>
                    </a:lnTo>
                    <a:lnTo>
                      <a:pt x="985" y="307"/>
                    </a:lnTo>
                    <a:lnTo>
                      <a:pt x="985" y="306"/>
                    </a:lnTo>
                    <a:lnTo>
                      <a:pt x="986" y="306"/>
                    </a:lnTo>
                    <a:lnTo>
                      <a:pt x="985" y="306"/>
                    </a:lnTo>
                    <a:lnTo>
                      <a:pt x="985" y="305"/>
                    </a:lnTo>
                    <a:lnTo>
                      <a:pt x="986" y="305"/>
                    </a:lnTo>
                    <a:lnTo>
                      <a:pt x="987" y="306"/>
                    </a:lnTo>
                    <a:lnTo>
                      <a:pt x="987" y="305"/>
                    </a:lnTo>
                    <a:lnTo>
                      <a:pt x="988" y="305"/>
                    </a:lnTo>
                    <a:lnTo>
                      <a:pt x="989" y="306"/>
                    </a:lnTo>
                    <a:lnTo>
                      <a:pt x="989" y="307"/>
                    </a:lnTo>
                    <a:lnTo>
                      <a:pt x="989" y="308"/>
                    </a:lnTo>
                    <a:lnTo>
                      <a:pt x="988" y="308"/>
                    </a:lnTo>
                    <a:lnTo>
                      <a:pt x="988" y="309"/>
                    </a:lnTo>
                    <a:lnTo>
                      <a:pt x="988" y="308"/>
                    </a:lnTo>
                    <a:lnTo>
                      <a:pt x="989" y="309"/>
                    </a:lnTo>
                    <a:lnTo>
                      <a:pt x="989" y="308"/>
                    </a:lnTo>
                    <a:lnTo>
                      <a:pt x="989" y="307"/>
                    </a:lnTo>
                    <a:lnTo>
                      <a:pt x="989" y="306"/>
                    </a:lnTo>
                    <a:lnTo>
                      <a:pt x="989" y="305"/>
                    </a:lnTo>
                    <a:lnTo>
                      <a:pt x="988" y="305"/>
                    </a:lnTo>
                    <a:lnTo>
                      <a:pt x="989" y="305"/>
                    </a:lnTo>
                    <a:lnTo>
                      <a:pt x="989" y="304"/>
                    </a:lnTo>
                    <a:lnTo>
                      <a:pt x="990" y="303"/>
                    </a:lnTo>
                    <a:lnTo>
                      <a:pt x="990" y="304"/>
                    </a:lnTo>
                    <a:lnTo>
                      <a:pt x="991" y="303"/>
                    </a:lnTo>
                    <a:lnTo>
                      <a:pt x="991" y="306"/>
                    </a:lnTo>
                    <a:lnTo>
                      <a:pt x="991" y="307"/>
                    </a:lnTo>
                    <a:lnTo>
                      <a:pt x="992" y="307"/>
                    </a:lnTo>
                    <a:lnTo>
                      <a:pt x="992" y="308"/>
                    </a:lnTo>
                    <a:lnTo>
                      <a:pt x="992" y="307"/>
                    </a:lnTo>
                    <a:lnTo>
                      <a:pt x="992" y="306"/>
                    </a:lnTo>
                    <a:lnTo>
                      <a:pt x="993" y="305"/>
                    </a:lnTo>
                    <a:lnTo>
                      <a:pt x="994" y="304"/>
                    </a:lnTo>
                    <a:lnTo>
                      <a:pt x="994" y="305"/>
                    </a:lnTo>
                    <a:lnTo>
                      <a:pt x="995" y="305"/>
                    </a:lnTo>
                    <a:lnTo>
                      <a:pt x="995" y="306"/>
                    </a:lnTo>
                    <a:lnTo>
                      <a:pt x="995" y="308"/>
                    </a:lnTo>
                    <a:lnTo>
                      <a:pt x="994" y="309"/>
                    </a:lnTo>
                    <a:lnTo>
                      <a:pt x="994" y="310"/>
                    </a:lnTo>
                    <a:lnTo>
                      <a:pt x="995" y="310"/>
                    </a:lnTo>
                    <a:lnTo>
                      <a:pt x="996" y="310"/>
                    </a:lnTo>
                    <a:lnTo>
                      <a:pt x="997" y="310"/>
                    </a:lnTo>
                    <a:lnTo>
                      <a:pt x="997" y="311"/>
                    </a:lnTo>
                    <a:lnTo>
                      <a:pt x="998" y="311"/>
                    </a:lnTo>
                    <a:lnTo>
                      <a:pt x="997" y="311"/>
                    </a:lnTo>
                    <a:lnTo>
                      <a:pt x="997" y="310"/>
                    </a:lnTo>
                    <a:lnTo>
                      <a:pt x="996" y="310"/>
                    </a:lnTo>
                    <a:lnTo>
                      <a:pt x="995" y="310"/>
                    </a:lnTo>
                    <a:lnTo>
                      <a:pt x="995" y="309"/>
                    </a:lnTo>
                    <a:lnTo>
                      <a:pt x="996" y="309"/>
                    </a:lnTo>
                    <a:lnTo>
                      <a:pt x="996" y="308"/>
                    </a:lnTo>
                    <a:lnTo>
                      <a:pt x="996" y="306"/>
                    </a:lnTo>
                    <a:lnTo>
                      <a:pt x="997" y="306"/>
                    </a:lnTo>
                    <a:lnTo>
                      <a:pt x="998" y="306"/>
                    </a:lnTo>
                    <a:lnTo>
                      <a:pt x="998" y="307"/>
                    </a:lnTo>
                    <a:lnTo>
                      <a:pt x="998" y="308"/>
                    </a:lnTo>
                    <a:lnTo>
                      <a:pt x="998" y="309"/>
                    </a:lnTo>
                    <a:lnTo>
                      <a:pt x="999" y="308"/>
                    </a:lnTo>
                    <a:lnTo>
                      <a:pt x="998" y="308"/>
                    </a:lnTo>
                    <a:lnTo>
                      <a:pt x="999" y="308"/>
                    </a:lnTo>
                    <a:lnTo>
                      <a:pt x="999" y="307"/>
                    </a:lnTo>
                    <a:lnTo>
                      <a:pt x="998" y="306"/>
                    </a:lnTo>
                    <a:lnTo>
                      <a:pt x="997" y="305"/>
                    </a:lnTo>
                    <a:lnTo>
                      <a:pt x="998" y="305"/>
                    </a:lnTo>
                    <a:lnTo>
                      <a:pt x="998" y="304"/>
                    </a:lnTo>
                    <a:lnTo>
                      <a:pt x="999" y="305"/>
                    </a:lnTo>
                    <a:lnTo>
                      <a:pt x="1000" y="304"/>
                    </a:lnTo>
                    <a:lnTo>
                      <a:pt x="1001" y="305"/>
                    </a:lnTo>
                    <a:lnTo>
                      <a:pt x="1001" y="304"/>
                    </a:lnTo>
                    <a:lnTo>
                      <a:pt x="1000" y="304"/>
                    </a:lnTo>
                    <a:lnTo>
                      <a:pt x="999" y="303"/>
                    </a:lnTo>
                    <a:lnTo>
                      <a:pt x="1000" y="302"/>
                    </a:lnTo>
                    <a:lnTo>
                      <a:pt x="1001" y="301"/>
                    </a:lnTo>
                    <a:lnTo>
                      <a:pt x="1001" y="300"/>
                    </a:lnTo>
                    <a:lnTo>
                      <a:pt x="1001" y="301"/>
                    </a:lnTo>
                    <a:lnTo>
                      <a:pt x="1001" y="300"/>
                    </a:lnTo>
                    <a:lnTo>
                      <a:pt x="1002" y="301"/>
                    </a:lnTo>
                    <a:lnTo>
                      <a:pt x="1002" y="300"/>
                    </a:lnTo>
                    <a:lnTo>
                      <a:pt x="1003" y="300"/>
                    </a:lnTo>
                    <a:lnTo>
                      <a:pt x="1002" y="299"/>
                    </a:lnTo>
                    <a:lnTo>
                      <a:pt x="1002" y="300"/>
                    </a:lnTo>
                    <a:lnTo>
                      <a:pt x="1001" y="300"/>
                    </a:lnTo>
                    <a:lnTo>
                      <a:pt x="1001" y="299"/>
                    </a:lnTo>
                    <a:lnTo>
                      <a:pt x="1002" y="298"/>
                    </a:lnTo>
                    <a:lnTo>
                      <a:pt x="1003" y="298"/>
                    </a:lnTo>
                    <a:lnTo>
                      <a:pt x="1004" y="298"/>
                    </a:lnTo>
                    <a:lnTo>
                      <a:pt x="1005" y="297"/>
                    </a:lnTo>
                    <a:lnTo>
                      <a:pt x="1005" y="296"/>
                    </a:lnTo>
                    <a:lnTo>
                      <a:pt x="1006" y="296"/>
                    </a:lnTo>
                    <a:lnTo>
                      <a:pt x="1007" y="297"/>
                    </a:lnTo>
                    <a:lnTo>
                      <a:pt x="1007" y="298"/>
                    </a:lnTo>
                    <a:lnTo>
                      <a:pt x="1007" y="299"/>
                    </a:lnTo>
                    <a:lnTo>
                      <a:pt x="1007" y="300"/>
                    </a:lnTo>
                    <a:lnTo>
                      <a:pt x="1006" y="300"/>
                    </a:lnTo>
                    <a:lnTo>
                      <a:pt x="1005" y="300"/>
                    </a:lnTo>
                    <a:lnTo>
                      <a:pt x="1005" y="301"/>
                    </a:lnTo>
                    <a:lnTo>
                      <a:pt x="1004" y="301"/>
                    </a:lnTo>
                    <a:lnTo>
                      <a:pt x="1005" y="302"/>
                    </a:lnTo>
                    <a:lnTo>
                      <a:pt x="1005" y="301"/>
                    </a:lnTo>
                    <a:lnTo>
                      <a:pt x="1006" y="301"/>
                    </a:lnTo>
                    <a:lnTo>
                      <a:pt x="1006" y="302"/>
                    </a:lnTo>
                    <a:lnTo>
                      <a:pt x="1006" y="303"/>
                    </a:lnTo>
                    <a:lnTo>
                      <a:pt x="1005" y="303"/>
                    </a:lnTo>
                    <a:lnTo>
                      <a:pt x="1004" y="303"/>
                    </a:lnTo>
                    <a:lnTo>
                      <a:pt x="1004" y="304"/>
                    </a:lnTo>
                    <a:lnTo>
                      <a:pt x="1003" y="304"/>
                    </a:lnTo>
                    <a:lnTo>
                      <a:pt x="1002" y="305"/>
                    </a:lnTo>
                    <a:lnTo>
                      <a:pt x="1003" y="305"/>
                    </a:lnTo>
                    <a:lnTo>
                      <a:pt x="1004" y="304"/>
                    </a:lnTo>
                    <a:lnTo>
                      <a:pt x="1005" y="304"/>
                    </a:lnTo>
                    <a:lnTo>
                      <a:pt x="1004" y="305"/>
                    </a:lnTo>
                    <a:lnTo>
                      <a:pt x="1005" y="306"/>
                    </a:lnTo>
                    <a:lnTo>
                      <a:pt x="1004" y="307"/>
                    </a:lnTo>
                    <a:lnTo>
                      <a:pt x="1005" y="307"/>
                    </a:lnTo>
                    <a:lnTo>
                      <a:pt x="1005" y="308"/>
                    </a:lnTo>
                    <a:lnTo>
                      <a:pt x="1005" y="309"/>
                    </a:lnTo>
                    <a:lnTo>
                      <a:pt x="1005" y="310"/>
                    </a:lnTo>
                    <a:lnTo>
                      <a:pt x="1004" y="310"/>
                    </a:lnTo>
                    <a:lnTo>
                      <a:pt x="1003" y="312"/>
                    </a:lnTo>
                    <a:lnTo>
                      <a:pt x="1002" y="313"/>
                    </a:lnTo>
                    <a:lnTo>
                      <a:pt x="1001" y="315"/>
                    </a:lnTo>
                    <a:lnTo>
                      <a:pt x="1001" y="316"/>
                    </a:lnTo>
                    <a:lnTo>
                      <a:pt x="1000" y="316"/>
                    </a:lnTo>
                    <a:lnTo>
                      <a:pt x="1000" y="317"/>
                    </a:lnTo>
                    <a:lnTo>
                      <a:pt x="999" y="318"/>
                    </a:lnTo>
                    <a:lnTo>
                      <a:pt x="1000" y="318"/>
                    </a:lnTo>
                    <a:lnTo>
                      <a:pt x="1000" y="317"/>
                    </a:lnTo>
                    <a:lnTo>
                      <a:pt x="1002" y="317"/>
                    </a:lnTo>
                    <a:lnTo>
                      <a:pt x="1002" y="316"/>
                    </a:lnTo>
                    <a:lnTo>
                      <a:pt x="1002" y="315"/>
                    </a:lnTo>
                    <a:lnTo>
                      <a:pt x="1002" y="314"/>
                    </a:lnTo>
                    <a:lnTo>
                      <a:pt x="1003" y="313"/>
                    </a:lnTo>
                    <a:lnTo>
                      <a:pt x="1004" y="312"/>
                    </a:lnTo>
                    <a:lnTo>
                      <a:pt x="1005" y="311"/>
                    </a:lnTo>
                    <a:lnTo>
                      <a:pt x="1006" y="311"/>
                    </a:lnTo>
                    <a:lnTo>
                      <a:pt x="1006" y="310"/>
                    </a:lnTo>
                    <a:lnTo>
                      <a:pt x="1007" y="310"/>
                    </a:lnTo>
                    <a:lnTo>
                      <a:pt x="1007" y="309"/>
                    </a:lnTo>
                    <a:lnTo>
                      <a:pt x="1007" y="307"/>
                    </a:lnTo>
                    <a:lnTo>
                      <a:pt x="1007" y="305"/>
                    </a:lnTo>
                    <a:lnTo>
                      <a:pt x="1008" y="305"/>
                    </a:lnTo>
                    <a:lnTo>
                      <a:pt x="1009" y="305"/>
                    </a:lnTo>
                    <a:lnTo>
                      <a:pt x="1009" y="306"/>
                    </a:lnTo>
                    <a:lnTo>
                      <a:pt x="1009" y="307"/>
                    </a:lnTo>
                    <a:lnTo>
                      <a:pt x="1009" y="309"/>
                    </a:lnTo>
                    <a:lnTo>
                      <a:pt x="1009" y="310"/>
                    </a:lnTo>
                    <a:lnTo>
                      <a:pt x="1008" y="311"/>
                    </a:lnTo>
                    <a:lnTo>
                      <a:pt x="1008" y="312"/>
                    </a:lnTo>
                    <a:lnTo>
                      <a:pt x="1007" y="313"/>
                    </a:lnTo>
                    <a:lnTo>
                      <a:pt x="1007" y="314"/>
                    </a:lnTo>
                    <a:lnTo>
                      <a:pt x="1006" y="315"/>
                    </a:lnTo>
                    <a:lnTo>
                      <a:pt x="1005" y="315"/>
                    </a:lnTo>
                    <a:lnTo>
                      <a:pt x="1006" y="316"/>
                    </a:lnTo>
                    <a:lnTo>
                      <a:pt x="1006" y="315"/>
                    </a:lnTo>
                    <a:lnTo>
                      <a:pt x="1007" y="315"/>
                    </a:lnTo>
                    <a:lnTo>
                      <a:pt x="1008" y="317"/>
                    </a:lnTo>
                    <a:lnTo>
                      <a:pt x="1008" y="318"/>
                    </a:lnTo>
                    <a:lnTo>
                      <a:pt x="1008" y="317"/>
                    </a:lnTo>
                    <a:lnTo>
                      <a:pt x="1007" y="315"/>
                    </a:lnTo>
                    <a:lnTo>
                      <a:pt x="1007" y="314"/>
                    </a:lnTo>
                    <a:lnTo>
                      <a:pt x="1008" y="314"/>
                    </a:lnTo>
                    <a:lnTo>
                      <a:pt x="1008" y="313"/>
                    </a:lnTo>
                    <a:lnTo>
                      <a:pt x="1008" y="312"/>
                    </a:lnTo>
                    <a:lnTo>
                      <a:pt x="1009" y="312"/>
                    </a:lnTo>
                    <a:lnTo>
                      <a:pt x="1009" y="313"/>
                    </a:lnTo>
                    <a:lnTo>
                      <a:pt x="1010" y="315"/>
                    </a:lnTo>
                    <a:lnTo>
                      <a:pt x="1009" y="316"/>
                    </a:lnTo>
                    <a:lnTo>
                      <a:pt x="1010" y="316"/>
                    </a:lnTo>
                    <a:lnTo>
                      <a:pt x="1010" y="315"/>
                    </a:lnTo>
                    <a:lnTo>
                      <a:pt x="1010" y="314"/>
                    </a:lnTo>
                    <a:lnTo>
                      <a:pt x="1010" y="313"/>
                    </a:lnTo>
                    <a:lnTo>
                      <a:pt x="1010" y="312"/>
                    </a:lnTo>
                    <a:lnTo>
                      <a:pt x="1009" y="312"/>
                    </a:lnTo>
                    <a:lnTo>
                      <a:pt x="1010" y="311"/>
                    </a:lnTo>
                    <a:lnTo>
                      <a:pt x="1010" y="310"/>
                    </a:lnTo>
                    <a:lnTo>
                      <a:pt x="1011" y="310"/>
                    </a:lnTo>
                    <a:lnTo>
                      <a:pt x="1013" y="309"/>
                    </a:lnTo>
                    <a:lnTo>
                      <a:pt x="1014" y="309"/>
                    </a:lnTo>
                    <a:lnTo>
                      <a:pt x="1014" y="308"/>
                    </a:lnTo>
                    <a:lnTo>
                      <a:pt x="1015" y="307"/>
                    </a:lnTo>
                    <a:lnTo>
                      <a:pt x="1016" y="307"/>
                    </a:lnTo>
                    <a:lnTo>
                      <a:pt x="1016" y="308"/>
                    </a:lnTo>
                    <a:lnTo>
                      <a:pt x="1016" y="309"/>
                    </a:lnTo>
                    <a:lnTo>
                      <a:pt x="1015" y="309"/>
                    </a:lnTo>
                    <a:lnTo>
                      <a:pt x="1014" y="309"/>
                    </a:lnTo>
                    <a:lnTo>
                      <a:pt x="1014" y="310"/>
                    </a:lnTo>
                    <a:lnTo>
                      <a:pt x="1014" y="311"/>
                    </a:lnTo>
                    <a:lnTo>
                      <a:pt x="1014" y="312"/>
                    </a:lnTo>
                    <a:lnTo>
                      <a:pt x="1014" y="313"/>
                    </a:lnTo>
                    <a:lnTo>
                      <a:pt x="1015" y="313"/>
                    </a:lnTo>
                    <a:lnTo>
                      <a:pt x="1016" y="314"/>
                    </a:lnTo>
                    <a:lnTo>
                      <a:pt x="1016" y="315"/>
                    </a:lnTo>
                    <a:lnTo>
                      <a:pt x="1014" y="317"/>
                    </a:lnTo>
                    <a:lnTo>
                      <a:pt x="1014" y="318"/>
                    </a:lnTo>
                    <a:lnTo>
                      <a:pt x="1014" y="319"/>
                    </a:lnTo>
                    <a:lnTo>
                      <a:pt x="1013" y="320"/>
                    </a:lnTo>
                    <a:lnTo>
                      <a:pt x="1013" y="321"/>
                    </a:lnTo>
                    <a:lnTo>
                      <a:pt x="1011" y="321"/>
                    </a:lnTo>
                    <a:lnTo>
                      <a:pt x="1010" y="322"/>
                    </a:lnTo>
                    <a:lnTo>
                      <a:pt x="1010" y="323"/>
                    </a:lnTo>
                    <a:lnTo>
                      <a:pt x="1010" y="324"/>
                    </a:lnTo>
                    <a:lnTo>
                      <a:pt x="1010" y="325"/>
                    </a:lnTo>
                    <a:lnTo>
                      <a:pt x="1009" y="325"/>
                    </a:lnTo>
                    <a:lnTo>
                      <a:pt x="1009" y="326"/>
                    </a:lnTo>
                    <a:lnTo>
                      <a:pt x="1009" y="328"/>
                    </a:lnTo>
                    <a:lnTo>
                      <a:pt x="1010" y="328"/>
                    </a:lnTo>
                    <a:lnTo>
                      <a:pt x="1011" y="329"/>
                    </a:lnTo>
                    <a:lnTo>
                      <a:pt x="1011" y="330"/>
                    </a:lnTo>
                    <a:lnTo>
                      <a:pt x="1012" y="331"/>
                    </a:lnTo>
                    <a:lnTo>
                      <a:pt x="1012" y="330"/>
                    </a:lnTo>
                    <a:lnTo>
                      <a:pt x="1013" y="331"/>
                    </a:lnTo>
                    <a:lnTo>
                      <a:pt x="1012" y="332"/>
                    </a:lnTo>
                    <a:lnTo>
                      <a:pt x="1012" y="333"/>
                    </a:lnTo>
                    <a:lnTo>
                      <a:pt x="1012" y="334"/>
                    </a:lnTo>
                    <a:lnTo>
                      <a:pt x="1011" y="334"/>
                    </a:lnTo>
                    <a:lnTo>
                      <a:pt x="1011" y="335"/>
                    </a:lnTo>
                    <a:lnTo>
                      <a:pt x="1011" y="336"/>
                    </a:lnTo>
                    <a:lnTo>
                      <a:pt x="1010" y="337"/>
                    </a:lnTo>
                    <a:lnTo>
                      <a:pt x="1009" y="337"/>
                    </a:lnTo>
                    <a:lnTo>
                      <a:pt x="1009" y="338"/>
                    </a:lnTo>
                    <a:lnTo>
                      <a:pt x="1010" y="339"/>
                    </a:lnTo>
                    <a:lnTo>
                      <a:pt x="1009" y="340"/>
                    </a:lnTo>
                    <a:lnTo>
                      <a:pt x="1007" y="341"/>
                    </a:lnTo>
                    <a:lnTo>
                      <a:pt x="1007" y="342"/>
                    </a:lnTo>
                    <a:lnTo>
                      <a:pt x="1008" y="342"/>
                    </a:lnTo>
                    <a:lnTo>
                      <a:pt x="1008" y="343"/>
                    </a:lnTo>
                    <a:lnTo>
                      <a:pt x="1009" y="344"/>
                    </a:lnTo>
                    <a:lnTo>
                      <a:pt x="1009" y="345"/>
                    </a:lnTo>
                    <a:lnTo>
                      <a:pt x="1010" y="346"/>
                    </a:lnTo>
                    <a:lnTo>
                      <a:pt x="1010" y="347"/>
                    </a:lnTo>
                    <a:lnTo>
                      <a:pt x="1010" y="349"/>
                    </a:lnTo>
                    <a:lnTo>
                      <a:pt x="1010" y="350"/>
                    </a:lnTo>
                    <a:lnTo>
                      <a:pt x="1009" y="351"/>
                    </a:lnTo>
                    <a:lnTo>
                      <a:pt x="1008" y="351"/>
                    </a:lnTo>
                    <a:lnTo>
                      <a:pt x="1009" y="351"/>
                    </a:lnTo>
                    <a:lnTo>
                      <a:pt x="1009" y="352"/>
                    </a:lnTo>
                    <a:lnTo>
                      <a:pt x="1008" y="353"/>
                    </a:lnTo>
                    <a:lnTo>
                      <a:pt x="1008" y="355"/>
                    </a:lnTo>
                    <a:lnTo>
                      <a:pt x="1008" y="356"/>
                    </a:lnTo>
                    <a:lnTo>
                      <a:pt x="1008" y="357"/>
                    </a:lnTo>
                    <a:lnTo>
                      <a:pt x="1007" y="358"/>
                    </a:lnTo>
                    <a:lnTo>
                      <a:pt x="1007" y="359"/>
                    </a:lnTo>
                    <a:lnTo>
                      <a:pt x="1006" y="359"/>
                    </a:lnTo>
                    <a:lnTo>
                      <a:pt x="1005" y="359"/>
                    </a:lnTo>
                    <a:lnTo>
                      <a:pt x="1004" y="359"/>
                    </a:lnTo>
                    <a:lnTo>
                      <a:pt x="1004" y="360"/>
                    </a:lnTo>
                    <a:lnTo>
                      <a:pt x="1004" y="361"/>
                    </a:lnTo>
                    <a:lnTo>
                      <a:pt x="1003" y="361"/>
                    </a:lnTo>
                    <a:lnTo>
                      <a:pt x="1001" y="360"/>
                    </a:lnTo>
                    <a:lnTo>
                      <a:pt x="999" y="361"/>
                    </a:lnTo>
                    <a:lnTo>
                      <a:pt x="997" y="360"/>
                    </a:lnTo>
                    <a:lnTo>
                      <a:pt x="996" y="361"/>
                    </a:lnTo>
                    <a:lnTo>
                      <a:pt x="995" y="363"/>
                    </a:lnTo>
                    <a:lnTo>
                      <a:pt x="995" y="364"/>
                    </a:lnTo>
                    <a:lnTo>
                      <a:pt x="995" y="365"/>
                    </a:lnTo>
                    <a:lnTo>
                      <a:pt x="996" y="367"/>
                    </a:lnTo>
                    <a:lnTo>
                      <a:pt x="997" y="366"/>
                    </a:lnTo>
                    <a:lnTo>
                      <a:pt x="998" y="366"/>
                    </a:lnTo>
                    <a:lnTo>
                      <a:pt x="999" y="366"/>
                    </a:lnTo>
                    <a:lnTo>
                      <a:pt x="1000" y="366"/>
                    </a:lnTo>
                    <a:lnTo>
                      <a:pt x="1001" y="367"/>
                    </a:lnTo>
                    <a:lnTo>
                      <a:pt x="1002" y="367"/>
                    </a:lnTo>
                    <a:lnTo>
                      <a:pt x="1003" y="368"/>
                    </a:lnTo>
                    <a:lnTo>
                      <a:pt x="1004" y="369"/>
                    </a:lnTo>
                    <a:lnTo>
                      <a:pt x="1003" y="370"/>
                    </a:lnTo>
                    <a:lnTo>
                      <a:pt x="1001" y="372"/>
                    </a:lnTo>
                    <a:lnTo>
                      <a:pt x="1001" y="373"/>
                    </a:lnTo>
                    <a:lnTo>
                      <a:pt x="1002" y="373"/>
                    </a:lnTo>
                    <a:lnTo>
                      <a:pt x="1002" y="375"/>
                    </a:lnTo>
                    <a:lnTo>
                      <a:pt x="1003" y="376"/>
                    </a:lnTo>
                    <a:lnTo>
                      <a:pt x="1002" y="378"/>
                    </a:lnTo>
                    <a:lnTo>
                      <a:pt x="1002" y="379"/>
                    </a:lnTo>
                    <a:lnTo>
                      <a:pt x="1001" y="380"/>
                    </a:lnTo>
                    <a:lnTo>
                      <a:pt x="1000" y="382"/>
                    </a:lnTo>
                    <a:lnTo>
                      <a:pt x="1000" y="383"/>
                    </a:lnTo>
                    <a:lnTo>
                      <a:pt x="1000" y="384"/>
                    </a:lnTo>
                    <a:lnTo>
                      <a:pt x="999" y="385"/>
                    </a:lnTo>
                    <a:lnTo>
                      <a:pt x="999" y="386"/>
                    </a:lnTo>
                    <a:lnTo>
                      <a:pt x="998" y="386"/>
                    </a:lnTo>
                    <a:lnTo>
                      <a:pt x="998" y="387"/>
                    </a:lnTo>
                    <a:lnTo>
                      <a:pt x="998" y="388"/>
                    </a:lnTo>
                    <a:lnTo>
                      <a:pt x="998" y="389"/>
                    </a:lnTo>
                    <a:lnTo>
                      <a:pt x="998" y="390"/>
                    </a:lnTo>
                    <a:lnTo>
                      <a:pt x="998" y="391"/>
                    </a:lnTo>
                    <a:lnTo>
                      <a:pt x="998" y="392"/>
                    </a:lnTo>
                    <a:lnTo>
                      <a:pt x="997" y="392"/>
                    </a:lnTo>
                    <a:lnTo>
                      <a:pt x="997" y="393"/>
                    </a:lnTo>
                    <a:lnTo>
                      <a:pt x="996" y="393"/>
                    </a:lnTo>
                    <a:lnTo>
                      <a:pt x="996" y="394"/>
                    </a:lnTo>
                    <a:lnTo>
                      <a:pt x="997" y="394"/>
                    </a:lnTo>
                    <a:lnTo>
                      <a:pt x="997" y="395"/>
                    </a:lnTo>
                    <a:lnTo>
                      <a:pt x="995" y="395"/>
                    </a:lnTo>
                    <a:lnTo>
                      <a:pt x="994" y="396"/>
                    </a:lnTo>
                    <a:lnTo>
                      <a:pt x="993" y="397"/>
                    </a:lnTo>
                    <a:lnTo>
                      <a:pt x="992" y="398"/>
                    </a:lnTo>
                    <a:lnTo>
                      <a:pt x="992" y="399"/>
                    </a:lnTo>
                    <a:lnTo>
                      <a:pt x="991" y="399"/>
                    </a:lnTo>
                    <a:lnTo>
                      <a:pt x="990" y="400"/>
                    </a:lnTo>
                    <a:lnTo>
                      <a:pt x="989" y="401"/>
                    </a:lnTo>
                    <a:lnTo>
                      <a:pt x="988" y="401"/>
                    </a:lnTo>
                    <a:lnTo>
                      <a:pt x="987" y="401"/>
                    </a:lnTo>
                    <a:lnTo>
                      <a:pt x="987" y="400"/>
                    </a:lnTo>
                    <a:lnTo>
                      <a:pt x="986" y="400"/>
                    </a:lnTo>
                    <a:lnTo>
                      <a:pt x="985" y="400"/>
                    </a:lnTo>
                    <a:lnTo>
                      <a:pt x="985" y="401"/>
                    </a:lnTo>
                    <a:lnTo>
                      <a:pt x="986" y="402"/>
                    </a:lnTo>
                    <a:lnTo>
                      <a:pt x="986" y="403"/>
                    </a:lnTo>
                    <a:lnTo>
                      <a:pt x="986" y="404"/>
                    </a:lnTo>
                    <a:lnTo>
                      <a:pt x="985" y="404"/>
                    </a:lnTo>
                    <a:lnTo>
                      <a:pt x="985" y="405"/>
                    </a:lnTo>
                    <a:lnTo>
                      <a:pt x="985" y="406"/>
                    </a:lnTo>
                    <a:lnTo>
                      <a:pt x="985" y="407"/>
                    </a:lnTo>
                    <a:lnTo>
                      <a:pt x="984" y="408"/>
                    </a:lnTo>
                    <a:lnTo>
                      <a:pt x="982" y="409"/>
                    </a:lnTo>
                    <a:lnTo>
                      <a:pt x="982" y="410"/>
                    </a:lnTo>
                    <a:lnTo>
                      <a:pt x="982" y="411"/>
                    </a:lnTo>
                    <a:lnTo>
                      <a:pt x="983" y="411"/>
                    </a:lnTo>
                    <a:lnTo>
                      <a:pt x="984" y="411"/>
                    </a:lnTo>
                    <a:lnTo>
                      <a:pt x="984" y="410"/>
                    </a:lnTo>
                    <a:lnTo>
                      <a:pt x="985" y="410"/>
                    </a:lnTo>
                    <a:lnTo>
                      <a:pt x="985" y="409"/>
                    </a:lnTo>
                    <a:lnTo>
                      <a:pt x="986" y="410"/>
                    </a:lnTo>
                    <a:lnTo>
                      <a:pt x="987" y="410"/>
                    </a:lnTo>
                    <a:lnTo>
                      <a:pt x="986" y="411"/>
                    </a:lnTo>
                    <a:lnTo>
                      <a:pt x="985" y="411"/>
                    </a:lnTo>
                    <a:lnTo>
                      <a:pt x="985" y="412"/>
                    </a:lnTo>
                    <a:lnTo>
                      <a:pt x="984" y="413"/>
                    </a:lnTo>
                    <a:lnTo>
                      <a:pt x="984" y="415"/>
                    </a:lnTo>
                    <a:lnTo>
                      <a:pt x="984" y="416"/>
                    </a:lnTo>
                    <a:lnTo>
                      <a:pt x="984" y="417"/>
                    </a:lnTo>
                    <a:lnTo>
                      <a:pt x="985" y="417"/>
                    </a:lnTo>
                    <a:lnTo>
                      <a:pt x="984" y="417"/>
                    </a:lnTo>
                    <a:lnTo>
                      <a:pt x="984" y="418"/>
                    </a:lnTo>
                    <a:lnTo>
                      <a:pt x="984" y="419"/>
                    </a:lnTo>
                    <a:lnTo>
                      <a:pt x="985" y="420"/>
                    </a:lnTo>
                    <a:lnTo>
                      <a:pt x="984" y="420"/>
                    </a:lnTo>
                    <a:lnTo>
                      <a:pt x="984" y="421"/>
                    </a:lnTo>
                    <a:lnTo>
                      <a:pt x="985" y="422"/>
                    </a:lnTo>
                    <a:lnTo>
                      <a:pt x="986" y="422"/>
                    </a:lnTo>
                    <a:lnTo>
                      <a:pt x="985" y="423"/>
                    </a:lnTo>
                    <a:lnTo>
                      <a:pt x="984" y="423"/>
                    </a:lnTo>
                    <a:lnTo>
                      <a:pt x="983" y="423"/>
                    </a:lnTo>
                    <a:lnTo>
                      <a:pt x="982" y="423"/>
                    </a:lnTo>
                    <a:lnTo>
                      <a:pt x="981" y="423"/>
                    </a:lnTo>
                    <a:lnTo>
                      <a:pt x="980" y="423"/>
                    </a:lnTo>
                    <a:lnTo>
                      <a:pt x="980" y="422"/>
                    </a:lnTo>
                    <a:lnTo>
                      <a:pt x="980" y="423"/>
                    </a:lnTo>
                    <a:lnTo>
                      <a:pt x="979" y="423"/>
                    </a:lnTo>
                    <a:lnTo>
                      <a:pt x="979" y="424"/>
                    </a:lnTo>
                    <a:lnTo>
                      <a:pt x="980" y="425"/>
                    </a:lnTo>
                    <a:lnTo>
                      <a:pt x="980" y="426"/>
                    </a:lnTo>
                    <a:lnTo>
                      <a:pt x="979" y="426"/>
                    </a:lnTo>
                    <a:lnTo>
                      <a:pt x="978" y="427"/>
                    </a:lnTo>
                    <a:lnTo>
                      <a:pt x="978" y="428"/>
                    </a:lnTo>
                    <a:lnTo>
                      <a:pt x="979" y="429"/>
                    </a:lnTo>
                    <a:lnTo>
                      <a:pt x="978" y="429"/>
                    </a:lnTo>
                    <a:lnTo>
                      <a:pt x="977" y="429"/>
                    </a:lnTo>
                    <a:lnTo>
                      <a:pt x="976" y="429"/>
                    </a:lnTo>
                    <a:lnTo>
                      <a:pt x="975" y="429"/>
                    </a:lnTo>
                    <a:lnTo>
                      <a:pt x="974" y="430"/>
                    </a:lnTo>
                    <a:lnTo>
                      <a:pt x="974" y="429"/>
                    </a:lnTo>
                    <a:lnTo>
                      <a:pt x="973" y="429"/>
                    </a:lnTo>
                    <a:lnTo>
                      <a:pt x="972" y="430"/>
                    </a:lnTo>
                    <a:lnTo>
                      <a:pt x="972" y="432"/>
                    </a:lnTo>
                    <a:lnTo>
                      <a:pt x="971" y="432"/>
                    </a:lnTo>
                    <a:lnTo>
                      <a:pt x="971" y="431"/>
                    </a:lnTo>
                    <a:lnTo>
                      <a:pt x="970" y="430"/>
                    </a:lnTo>
                    <a:lnTo>
                      <a:pt x="969" y="430"/>
                    </a:lnTo>
                    <a:lnTo>
                      <a:pt x="969" y="431"/>
                    </a:lnTo>
                    <a:lnTo>
                      <a:pt x="969" y="432"/>
                    </a:lnTo>
                    <a:lnTo>
                      <a:pt x="968" y="432"/>
                    </a:lnTo>
                    <a:lnTo>
                      <a:pt x="968" y="433"/>
                    </a:lnTo>
                    <a:lnTo>
                      <a:pt x="968" y="434"/>
                    </a:lnTo>
                    <a:lnTo>
                      <a:pt x="968" y="433"/>
                    </a:lnTo>
                    <a:lnTo>
                      <a:pt x="967" y="433"/>
                    </a:lnTo>
                    <a:lnTo>
                      <a:pt x="967" y="434"/>
                    </a:lnTo>
                    <a:lnTo>
                      <a:pt x="966" y="434"/>
                    </a:lnTo>
                    <a:lnTo>
                      <a:pt x="966" y="435"/>
                    </a:lnTo>
                    <a:lnTo>
                      <a:pt x="965" y="435"/>
                    </a:lnTo>
                    <a:lnTo>
                      <a:pt x="965" y="436"/>
                    </a:lnTo>
                    <a:lnTo>
                      <a:pt x="966" y="437"/>
                    </a:lnTo>
                    <a:lnTo>
                      <a:pt x="965" y="437"/>
                    </a:lnTo>
                    <a:lnTo>
                      <a:pt x="967" y="437"/>
                    </a:lnTo>
                    <a:lnTo>
                      <a:pt x="966" y="438"/>
                    </a:lnTo>
                    <a:lnTo>
                      <a:pt x="967" y="438"/>
                    </a:lnTo>
                    <a:lnTo>
                      <a:pt x="967" y="439"/>
                    </a:lnTo>
                    <a:lnTo>
                      <a:pt x="968" y="439"/>
                    </a:lnTo>
                    <a:lnTo>
                      <a:pt x="968" y="440"/>
                    </a:lnTo>
                    <a:lnTo>
                      <a:pt x="968" y="441"/>
                    </a:lnTo>
                    <a:lnTo>
                      <a:pt x="968" y="442"/>
                    </a:lnTo>
                    <a:lnTo>
                      <a:pt x="968" y="443"/>
                    </a:lnTo>
                    <a:lnTo>
                      <a:pt x="969" y="443"/>
                    </a:lnTo>
                    <a:lnTo>
                      <a:pt x="970" y="442"/>
                    </a:lnTo>
                    <a:lnTo>
                      <a:pt x="971" y="442"/>
                    </a:lnTo>
                    <a:lnTo>
                      <a:pt x="971" y="443"/>
                    </a:lnTo>
                    <a:lnTo>
                      <a:pt x="971" y="444"/>
                    </a:lnTo>
                    <a:lnTo>
                      <a:pt x="971" y="445"/>
                    </a:lnTo>
                    <a:lnTo>
                      <a:pt x="972" y="445"/>
                    </a:lnTo>
                    <a:lnTo>
                      <a:pt x="972" y="446"/>
                    </a:lnTo>
                    <a:lnTo>
                      <a:pt x="971" y="446"/>
                    </a:lnTo>
                    <a:lnTo>
                      <a:pt x="970" y="445"/>
                    </a:lnTo>
                    <a:lnTo>
                      <a:pt x="969" y="445"/>
                    </a:lnTo>
                    <a:lnTo>
                      <a:pt x="969" y="446"/>
                    </a:lnTo>
                    <a:lnTo>
                      <a:pt x="970" y="446"/>
                    </a:lnTo>
                    <a:lnTo>
                      <a:pt x="969" y="447"/>
                    </a:lnTo>
                    <a:lnTo>
                      <a:pt x="970" y="447"/>
                    </a:lnTo>
                    <a:lnTo>
                      <a:pt x="969" y="447"/>
                    </a:lnTo>
                    <a:lnTo>
                      <a:pt x="968" y="446"/>
                    </a:lnTo>
                    <a:lnTo>
                      <a:pt x="967" y="447"/>
                    </a:lnTo>
                    <a:lnTo>
                      <a:pt x="968" y="447"/>
                    </a:lnTo>
                    <a:lnTo>
                      <a:pt x="967" y="447"/>
                    </a:lnTo>
                    <a:lnTo>
                      <a:pt x="967" y="448"/>
                    </a:lnTo>
                    <a:lnTo>
                      <a:pt x="968" y="448"/>
                    </a:lnTo>
                    <a:lnTo>
                      <a:pt x="967" y="448"/>
                    </a:lnTo>
                    <a:lnTo>
                      <a:pt x="967" y="449"/>
                    </a:lnTo>
                    <a:lnTo>
                      <a:pt x="966" y="448"/>
                    </a:lnTo>
                    <a:lnTo>
                      <a:pt x="965" y="448"/>
                    </a:lnTo>
                    <a:lnTo>
                      <a:pt x="964" y="449"/>
                    </a:lnTo>
                    <a:lnTo>
                      <a:pt x="965" y="449"/>
                    </a:lnTo>
                    <a:lnTo>
                      <a:pt x="965" y="450"/>
                    </a:lnTo>
                    <a:lnTo>
                      <a:pt x="965" y="451"/>
                    </a:lnTo>
                    <a:lnTo>
                      <a:pt x="966" y="452"/>
                    </a:lnTo>
                    <a:lnTo>
                      <a:pt x="965" y="453"/>
                    </a:lnTo>
                    <a:lnTo>
                      <a:pt x="965" y="454"/>
                    </a:lnTo>
                    <a:lnTo>
                      <a:pt x="966" y="454"/>
                    </a:lnTo>
                    <a:lnTo>
                      <a:pt x="967" y="455"/>
                    </a:lnTo>
                    <a:lnTo>
                      <a:pt x="967" y="456"/>
                    </a:lnTo>
                    <a:lnTo>
                      <a:pt x="966" y="456"/>
                    </a:lnTo>
                    <a:lnTo>
                      <a:pt x="965" y="456"/>
                    </a:lnTo>
                    <a:lnTo>
                      <a:pt x="966" y="456"/>
                    </a:lnTo>
                    <a:lnTo>
                      <a:pt x="966" y="457"/>
                    </a:lnTo>
                    <a:lnTo>
                      <a:pt x="966" y="458"/>
                    </a:lnTo>
                    <a:lnTo>
                      <a:pt x="965" y="457"/>
                    </a:lnTo>
                    <a:lnTo>
                      <a:pt x="964" y="457"/>
                    </a:lnTo>
                    <a:lnTo>
                      <a:pt x="964" y="458"/>
                    </a:lnTo>
                    <a:lnTo>
                      <a:pt x="965" y="459"/>
                    </a:lnTo>
                    <a:lnTo>
                      <a:pt x="964" y="459"/>
                    </a:lnTo>
                    <a:lnTo>
                      <a:pt x="965" y="460"/>
                    </a:lnTo>
                    <a:lnTo>
                      <a:pt x="964" y="460"/>
                    </a:lnTo>
                    <a:lnTo>
                      <a:pt x="964" y="461"/>
                    </a:lnTo>
                    <a:lnTo>
                      <a:pt x="964" y="462"/>
                    </a:lnTo>
                    <a:lnTo>
                      <a:pt x="964" y="463"/>
                    </a:lnTo>
                    <a:lnTo>
                      <a:pt x="963" y="463"/>
                    </a:lnTo>
                    <a:lnTo>
                      <a:pt x="963" y="464"/>
                    </a:lnTo>
                    <a:lnTo>
                      <a:pt x="964" y="464"/>
                    </a:lnTo>
                    <a:lnTo>
                      <a:pt x="964" y="465"/>
                    </a:lnTo>
                    <a:lnTo>
                      <a:pt x="963" y="465"/>
                    </a:lnTo>
                    <a:lnTo>
                      <a:pt x="962" y="465"/>
                    </a:lnTo>
                    <a:lnTo>
                      <a:pt x="961" y="465"/>
                    </a:lnTo>
                    <a:lnTo>
                      <a:pt x="962" y="467"/>
                    </a:lnTo>
                    <a:lnTo>
                      <a:pt x="961" y="467"/>
                    </a:lnTo>
                    <a:lnTo>
                      <a:pt x="961" y="466"/>
                    </a:lnTo>
                    <a:lnTo>
                      <a:pt x="960" y="466"/>
                    </a:lnTo>
                    <a:lnTo>
                      <a:pt x="960" y="467"/>
                    </a:lnTo>
                    <a:lnTo>
                      <a:pt x="959" y="467"/>
                    </a:lnTo>
                    <a:lnTo>
                      <a:pt x="958" y="467"/>
                    </a:lnTo>
                    <a:lnTo>
                      <a:pt x="958" y="468"/>
                    </a:lnTo>
                    <a:lnTo>
                      <a:pt x="959" y="468"/>
                    </a:lnTo>
                    <a:lnTo>
                      <a:pt x="959" y="467"/>
                    </a:lnTo>
                    <a:lnTo>
                      <a:pt x="959" y="468"/>
                    </a:lnTo>
                    <a:lnTo>
                      <a:pt x="960" y="469"/>
                    </a:lnTo>
                    <a:lnTo>
                      <a:pt x="960" y="470"/>
                    </a:lnTo>
                    <a:lnTo>
                      <a:pt x="959" y="470"/>
                    </a:lnTo>
                    <a:lnTo>
                      <a:pt x="958" y="470"/>
                    </a:lnTo>
                    <a:lnTo>
                      <a:pt x="958" y="471"/>
                    </a:lnTo>
                    <a:lnTo>
                      <a:pt x="958" y="472"/>
                    </a:lnTo>
                    <a:lnTo>
                      <a:pt x="957" y="472"/>
                    </a:lnTo>
                    <a:lnTo>
                      <a:pt x="957" y="471"/>
                    </a:lnTo>
                    <a:lnTo>
                      <a:pt x="956" y="471"/>
                    </a:lnTo>
                    <a:lnTo>
                      <a:pt x="957" y="471"/>
                    </a:lnTo>
                    <a:lnTo>
                      <a:pt x="957" y="472"/>
                    </a:lnTo>
                    <a:lnTo>
                      <a:pt x="956" y="472"/>
                    </a:lnTo>
                    <a:lnTo>
                      <a:pt x="956" y="473"/>
                    </a:lnTo>
                    <a:lnTo>
                      <a:pt x="957" y="474"/>
                    </a:lnTo>
                    <a:lnTo>
                      <a:pt x="956" y="474"/>
                    </a:lnTo>
                    <a:lnTo>
                      <a:pt x="955" y="474"/>
                    </a:lnTo>
                    <a:lnTo>
                      <a:pt x="956" y="475"/>
                    </a:lnTo>
                    <a:lnTo>
                      <a:pt x="955" y="476"/>
                    </a:lnTo>
                    <a:lnTo>
                      <a:pt x="954" y="475"/>
                    </a:lnTo>
                    <a:lnTo>
                      <a:pt x="953" y="476"/>
                    </a:lnTo>
                    <a:lnTo>
                      <a:pt x="953" y="477"/>
                    </a:lnTo>
                    <a:lnTo>
                      <a:pt x="954" y="477"/>
                    </a:lnTo>
                    <a:lnTo>
                      <a:pt x="953" y="478"/>
                    </a:lnTo>
                    <a:lnTo>
                      <a:pt x="952" y="477"/>
                    </a:lnTo>
                    <a:lnTo>
                      <a:pt x="952" y="478"/>
                    </a:lnTo>
                    <a:lnTo>
                      <a:pt x="953" y="478"/>
                    </a:lnTo>
                    <a:lnTo>
                      <a:pt x="953" y="479"/>
                    </a:lnTo>
                    <a:lnTo>
                      <a:pt x="952" y="479"/>
                    </a:lnTo>
                    <a:lnTo>
                      <a:pt x="952" y="480"/>
                    </a:lnTo>
                    <a:lnTo>
                      <a:pt x="953" y="480"/>
                    </a:lnTo>
                    <a:lnTo>
                      <a:pt x="953" y="481"/>
                    </a:lnTo>
                    <a:lnTo>
                      <a:pt x="952" y="481"/>
                    </a:lnTo>
                    <a:lnTo>
                      <a:pt x="951" y="481"/>
                    </a:lnTo>
                    <a:lnTo>
                      <a:pt x="950" y="482"/>
                    </a:lnTo>
                    <a:lnTo>
                      <a:pt x="950" y="481"/>
                    </a:lnTo>
                    <a:lnTo>
                      <a:pt x="949" y="481"/>
                    </a:lnTo>
                    <a:lnTo>
                      <a:pt x="949" y="482"/>
                    </a:lnTo>
                    <a:lnTo>
                      <a:pt x="949" y="483"/>
                    </a:lnTo>
                    <a:lnTo>
                      <a:pt x="949" y="482"/>
                    </a:lnTo>
                    <a:lnTo>
                      <a:pt x="948" y="482"/>
                    </a:lnTo>
                    <a:lnTo>
                      <a:pt x="948" y="483"/>
                    </a:lnTo>
                    <a:lnTo>
                      <a:pt x="947" y="484"/>
                    </a:lnTo>
                    <a:lnTo>
                      <a:pt x="947" y="483"/>
                    </a:lnTo>
                    <a:lnTo>
                      <a:pt x="946" y="483"/>
                    </a:lnTo>
                    <a:lnTo>
                      <a:pt x="946" y="484"/>
                    </a:lnTo>
                    <a:lnTo>
                      <a:pt x="945" y="484"/>
                    </a:lnTo>
                    <a:lnTo>
                      <a:pt x="946" y="484"/>
                    </a:lnTo>
                    <a:lnTo>
                      <a:pt x="945" y="484"/>
                    </a:lnTo>
                    <a:lnTo>
                      <a:pt x="945" y="485"/>
                    </a:lnTo>
                    <a:lnTo>
                      <a:pt x="945" y="484"/>
                    </a:lnTo>
                    <a:lnTo>
                      <a:pt x="944" y="485"/>
                    </a:lnTo>
                    <a:lnTo>
                      <a:pt x="944" y="486"/>
                    </a:lnTo>
                    <a:lnTo>
                      <a:pt x="943" y="486"/>
                    </a:lnTo>
                    <a:lnTo>
                      <a:pt x="943" y="485"/>
                    </a:lnTo>
                    <a:lnTo>
                      <a:pt x="942" y="486"/>
                    </a:lnTo>
                    <a:lnTo>
                      <a:pt x="943" y="486"/>
                    </a:lnTo>
                    <a:lnTo>
                      <a:pt x="943" y="487"/>
                    </a:lnTo>
                    <a:lnTo>
                      <a:pt x="942" y="487"/>
                    </a:lnTo>
                    <a:lnTo>
                      <a:pt x="942" y="488"/>
                    </a:lnTo>
                    <a:lnTo>
                      <a:pt x="942" y="489"/>
                    </a:lnTo>
                    <a:lnTo>
                      <a:pt x="941" y="489"/>
                    </a:lnTo>
                    <a:lnTo>
                      <a:pt x="942" y="490"/>
                    </a:lnTo>
                    <a:lnTo>
                      <a:pt x="942" y="491"/>
                    </a:lnTo>
                    <a:lnTo>
                      <a:pt x="942" y="492"/>
                    </a:lnTo>
                    <a:lnTo>
                      <a:pt x="941" y="492"/>
                    </a:lnTo>
                    <a:lnTo>
                      <a:pt x="942" y="492"/>
                    </a:lnTo>
                    <a:lnTo>
                      <a:pt x="942" y="493"/>
                    </a:lnTo>
                    <a:lnTo>
                      <a:pt x="941" y="493"/>
                    </a:lnTo>
                    <a:lnTo>
                      <a:pt x="940" y="493"/>
                    </a:lnTo>
                    <a:lnTo>
                      <a:pt x="940" y="494"/>
                    </a:lnTo>
                    <a:lnTo>
                      <a:pt x="941" y="494"/>
                    </a:lnTo>
                    <a:lnTo>
                      <a:pt x="941" y="495"/>
                    </a:lnTo>
                    <a:lnTo>
                      <a:pt x="940" y="494"/>
                    </a:lnTo>
                    <a:lnTo>
                      <a:pt x="939" y="494"/>
                    </a:lnTo>
                    <a:lnTo>
                      <a:pt x="939" y="495"/>
                    </a:lnTo>
                    <a:lnTo>
                      <a:pt x="940" y="495"/>
                    </a:lnTo>
                    <a:lnTo>
                      <a:pt x="940" y="496"/>
                    </a:lnTo>
                    <a:lnTo>
                      <a:pt x="939" y="496"/>
                    </a:lnTo>
                    <a:lnTo>
                      <a:pt x="939" y="497"/>
                    </a:lnTo>
                    <a:lnTo>
                      <a:pt x="938" y="497"/>
                    </a:lnTo>
                    <a:lnTo>
                      <a:pt x="938" y="498"/>
                    </a:lnTo>
                    <a:lnTo>
                      <a:pt x="937" y="497"/>
                    </a:lnTo>
                    <a:lnTo>
                      <a:pt x="937" y="498"/>
                    </a:lnTo>
                    <a:lnTo>
                      <a:pt x="937" y="499"/>
                    </a:lnTo>
                    <a:lnTo>
                      <a:pt x="936" y="498"/>
                    </a:lnTo>
                    <a:lnTo>
                      <a:pt x="936" y="499"/>
                    </a:lnTo>
                    <a:lnTo>
                      <a:pt x="936" y="500"/>
                    </a:lnTo>
                    <a:lnTo>
                      <a:pt x="935" y="499"/>
                    </a:lnTo>
                    <a:lnTo>
                      <a:pt x="934" y="499"/>
                    </a:lnTo>
                    <a:lnTo>
                      <a:pt x="935" y="500"/>
                    </a:lnTo>
                    <a:lnTo>
                      <a:pt x="934" y="500"/>
                    </a:lnTo>
                    <a:lnTo>
                      <a:pt x="934" y="501"/>
                    </a:lnTo>
                    <a:lnTo>
                      <a:pt x="935" y="501"/>
                    </a:lnTo>
                    <a:lnTo>
                      <a:pt x="935" y="502"/>
                    </a:lnTo>
                    <a:lnTo>
                      <a:pt x="935" y="503"/>
                    </a:lnTo>
                    <a:lnTo>
                      <a:pt x="934" y="503"/>
                    </a:lnTo>
                    <a:lnTo>
                      <a:pt x="934" y="504"/>
                    </a:lnTo>
                    <a:lnTo>
                      <a:pt x="933" y="505"/>
                    </a:lnTo>
                    <a:lnTo>
                      <a:pt x="934" y="505"/>
                    </a:lnTo>
                    <a:lnTo>
                      <a:pt x="934" y="506"/>
                    </a:lnTo>
                    <a:lnTo>
                      <a:pt x="933" y="506"/>
                    </a:lnTo>
                    <a:lnTo>
                      <a:pt x="933" y="507"/>
                    </a:lnTo>
                    <a:lnTo>
                      <a:pt x="933" y="508"/>
                    </a:lnTo>
                    <a:lnTo>
                      <a:pt x="934" y="507"/>
                    </a:lnTo>
                    <a:lnTo>
                      <a:pt x="934" y="508"/>
                    </a:lnTo>
                    <a:lnTo>
                      <a:pt x="933" y="508"/>
                    </a:lnTo>
                    <a:lnTo>
                      <a:pt x="933" y="509"/>
                    </a:lnTo>
                    <a:lnTo>
                      <a:pt x="933" y="510"/>
                    </a:lnTo>
                    <a:lnTo>
                      <a:pt x="933" y="511"/>
                    </a:lnTo>
                    <a:lnTo>
                      <a:pt x="932" y="512"/>
                    </a:lnTo>
                    <a:lnTo>
                      <a:pt x="933" y="513"/>
                    </a:lnTo>
                    <a:lnTo>
                      <a:pt x="932" y="514"/>
                    </a:lnTo>
                    <a:lnTo>
                      <a:pt x="933" y="514"/>
                    </a:lnTo>
                    <a:lnTo>
                      <a:pt x="932" y="514"/>
                    </a:lnTo>
                    <a:lnTo>
                      <a:pt x="932" y="515"/>
                    </a:lnTo>
                    <a:lnTo>
                      <a:pt x="932" y="516"/>
                    </a:lnTo>
                    <a:lnTo>
                      <a:pt x="932" y="517"/>
                    </a:lnTo>
                    <a:lnTo>
                      <a:pt x="932" y="518"/>
                    </a:lnTo>
                    <a:lnTo>
                      <a:pt x="931" y="518"/>
                    </a:lnTo>
                    <a:lnTo>
                      <a:pt x="931" y="519"/>
                    </a:lnTo>
                    <a:lnTo>
                      <a:pt x="930" y="519"/>
                    </a:lnTo>
                    <a:lnTo>
                      <a:pt x="930" y="520"/>
                    </a:lnTo>
                    <a:lnTo>
                      <a:pt x="930" y="521"/>
                    </a:lnTo>
                    <a:lnTo>
                      <a:pt x="930" y="522"/>
                    </a:lnTo>
                    <a:lnTo>
                      <a:pt x="929" y="522"/>
                    </a:lnTo>
                    <a:lnTo>
                      <a:pt x="928" y="523"/>
                    </a:lnTo>
                    <a:lnTo>
                      <a:pt x="928" y="524"/>
                    </a:lnTo>
                    <a:lnTo>
                      <a:pt x="927" y="524"/>
                    </a:lnTo>
                    <a:lnTo>
                      <a:pt x="926" y="524"/>
                    </a:lnTo>
                    <a:lnTo>
                      <a:pt x="926" y="525"/>
                    </a:lnTo>
                    <a:lnTo>
                      <a:pt x="925" y="525"/>
                    </a:lnTo>
                    <a:lnTo>
                      <a:pt x="924" y="526"/>
                    </a:lnTo>
                    <a:lnTo>
                      <a:pt x="923" y="527"/>
                    </a:lnTo>
                    <a:lnTo>
                      <a:pt x="923" y="528"/>
                    </a:lnTo>
                    <a:lnTo>
                      <a:pt x="923" y="529"/>
                    </a:lnTo>
                    <a:lnTo>
                      <a:pt x="922" y="528"/>
                    </a:lnTo>
                    <a:lnTo>
                      <a:pt x="922" y="529"/>
                    </a:lnTo>
                    <a:lnTo>
                      <a:pt x="922" y="530"/>
                    </a:lnTo>
                    <a:lnTo>
                      <a:pt x="921" y="531"/>
                    </a:lnTo>
                    <a:lnTo>
                      <a:pt x="921" y="530"/>
                    </a:lnTo>
                    <a:lnTo>
                      <a:pt x="921" y="531"/>
                    </a:lnTo>
                    <a:lnTo>
                      <a:pt x="920" y="532"/>
                    </a:lnTo>
                    <a:lnTo>
                      <a:pt x="920" y="531"/>
                    </a:lnTo>
                    <a:lnTo>
                      <a:pt x="920" y="532"/>
                    </a:lnTo>
                    <a:lnTo>
                      <a:pt x="919" y="532"/>
                    </a:lnTo>
                    <a:lnTo>
                      <a:pt x="918" y="532"/>
                    </a:lnTo>
                    <a:lnTo>
                      <a:pt x="917" y="532"/>
                    </a:lnTo>
                    <a:lnTo>
                      <a:pt x="917" y="533"/>
                    </a:lnTo>
                    <a:lnTo>
                      <a:pt x="917" y="534"/>
                    </a:lnTo>
                    <a:lnTo>
                      <a:pt x="916" y="534"/>
                    </a:lnTo>
                    <a:lnTo>
                      <a:pt x="915" y="534"/>
                    </a:lnTo>
                    <a:lnTo>
                      <a:pt x="915" y="535"/>
                    </a:lnTo>
                    <a:lnTo>
                      <a:pt x="914" y="535"/>
                    </a:lnTo>
                    <a:lnTo>
                      <a:pt x="914" y="536"/>
                    </a:lnTo>
                    <a:lnTo>
                      <a:pt x="913" y="536"/>
                    </a:lnTo>
                    <a:lnTo>
                      <a:pt x="912" y="536"/>
                    </a:lnTo>
                    <a:lnTo>
                      <a:pt x="912" y="537"/>
                    </a:lnTo>
                    <a:lnTo>
                      <a:pt x="912" y="536"/>
                    </a:lnTo>
                    <a:lnTo>
                      <a:pt x="911" y="536"/>
                    </a:lnTo>
                    <a:lnTo>
                      <a:pt x="911" y="537"/>
                    </a:lnTo>
                    <a:lnTo>
                      <a:pt x="910" y="538"/>
                    </a:lnTo>
                    <a:lnTo>
                      <a:pt x="910" y="539"/>
                    </a:lnTo>
                    <a:lnTo>
                      <a:pt x="909" y="539"/>
                    </a:lnTo>
                    <a:lnTo>
                      <a:pt x="909" y="540"/>
                    </a:lnTo>
                    <a:lnTo>
                      <a:pt x="909" y="541"/>
                    </a:lnTo>
                    <a:lnTo>
                      <a:pt x="909" y="542"/>
                    </a:lnTo>
                    <a:lnTo>
                      <a:pt x="908" y="543"/>
                    </a:lnTo>
                    <a:lnTo>
                      <a:pt x="909" y="544"/>
                    </a:lnTo>
                    <a:lnTo>
                      <a:pt x="909" y="545"/>
                    </a:lnTo>
                    <a:lnTo>
                      <a:pt x="909" y="546"/>
                    </a:lnTo>
                    <a:lnTo>
                      <a:pt x="908" y="546"/>
                    </a:lnTo>
                    <a:lnTo>
                      <a:pt x="907" y="546"/>
                    </a:lnTo>
                    <a:lnTo>
                      <a:pt x="907" y="547"/>
                    </a:lnTo>
                    <a:lnTo>
                      <a:pt x="907" y="548"/>
                    </a:lnTo>
                    <a:lnTo>
                      <a:pt x="907" y="549"/>
                    </a:lnTo>
                    <a:lnTo>
                      <a:pt x="906" y="549"/>
                    </a:lnTo>
                    <a:lnTo>
                      <a:pt x="906" y="550"/>
                    </a:lnTo>
                    <a:lnTo>
                      <a:pt x="907" y="551"/>
                    </a:lnTo>
                    <a:lnTo>
                      <a:pt x="906" y="551"/>
                    </a:lnTo>
                    <a:lnTo>
                      <a:pt x="905" y="551"/>
                    </a:lnTo>
                    <a:lnTo>
                      <a:pt x="905" y="552"/>
                    </a:lnTo>
                    <a:lnTo>
                      <a:pt x="904" y="553"/>
                    </a:lnTo>
                    <a:lnTo>
                      <a:pt x="903" y="553"/>
                    </a:lnTo>
                    <a:lnTo>
                      <a:pt x="902" y="553"/>
                    </a:lnTo>
                    <a:lnTo>
                      <a:pt x="902" y="554"/>
                    </a:lnTo>
                    <a:lnTo>
                      <a:pt x="901" y="554"/>
                    </a:lnTo>
                    <a:lnTo>
                      <a:pt x="900" y="554"/>
                    </a:lnTo>
                    <a:lnTo>
                      <a:pt x="900" y="555"/>
                    </a:lnTo>
                    <a:lnTo>
                      <a:pt x="899" y="555"/>
                    </a:lnTo>
                    <a:lnTo>
                      <a:pt x="899" y="556"/>
                    </a:lnTo>
                    <a:lnTo>
                      <a:pt x="898" y="556"/>
                    </a:lnTo>
                    <a:lnTo>
                      <a:pt x="899" y="556"/>
                    </a:lnTo>
                    <a:lnTo>
                      <a:pt x="898" y="556"/>
                    </a:lnTo>
                    <a:lnTo>
                      <a:pt x="898" y="557"/>
                    </a:lnTo>
                    <a:lnTo>
                      <a:pt x="898" y="558"/>
                    </a:lnTo>
                    <a:lnTo>
                      <a:pt x="898" y="559"/>
                    </a:lnTo>
                    <a:lnTo>
                      <a:pt x="897" y="560"/>
                    </a:lnTo>
                    <a:lnTo>
                      <a:pt x="897" y="561"/>
                    </a:lnTo>
                    <a:lnTo>
                      <a:pt x="896" y="561"/>
                    </a:lnTo>
                    <a:lnTo>
                      <a:pt x="896" y="562"/>
                    </a:lnTo>
                    <a:lnTo>
                      <a:pt x="896" y="563"/>
                    </a:lnTo>
                    <a:lnTo>
                      <a:pt x="895" y="563"/>
                    </a:lnTo>
                    <a:lnTo>
                      <a:pt x="895" y="564"/>
                    </a:lnTo>
                    <a:lnTo>
                      <a:pt x="893" y="566"/>
                    </a:lnTo>
                    <a:lnTo>
                      <a:pt x="892" y="567"/>
                    </a:lnTo>
                    <a:lnTo>
                      <a:pt x="891" y="568"/>
                    </a:lnTo>
                    <a:lnTo>
                      <a:pt x="891" y="569"/>
                    </a:lnTo>
                    <a:lnTo>
                      <a:pt x="890" y="570"/>
                    </a:lnTo>
                    <a:lnTo>
                      <a:pt x="890" y="571"/>
                    </a:lnTo>
                    <a:lnTo>
                      <a:pt x="889" y="571"/>
                    </a:lnTo>
                    <a:lnTo>
                      <a:pt x="889" y="572"/>
                    </a:lnTo>
                    <a:lnTo>
                      <a:pt x="887" y="573"/>
                    </a:lnTo>
                    <a:lnTo>
                      <a:pt x="887" y="574"/>
                    </a:lnTo>
                    <a:lnTo>
                      <a:pt x="886" y="574"/>
                    </a:lnTo>
                    <a:lnTo>
                      <a:pt x="886" y="575"/>
                    </a:lnTo>
                    <a:lnTo>
                      <a:pt x="885" y="575"/>
                    </a:lnTo>
                    <a:lnTo>
                      <a:pt x="884" y="576"/>
                    </a:lnTo>
                    <a:lnTo>
                      <a:pt x="883" y="576"/>
                    </a:lnTo>
                    <a:lnTo>
                      <a:pt x="883" y="577"/>
                    </a:lnTo>
                    <a:lnTo>
                      <a:pt x="882" y="577"/>
                    </a:lnTo>
                    <a:lnTo>
                      <a:pt x="882" y="578"/>
                    </a:lnTo>
                    <a:lnTo>
                      <a:pt x="881" y="577"/>
                    </a:lnTo>
                    <a:lnTo>
                      <a:pt x="880" y="577"/>
                    </a:lnTo>
                    <a:lnTo>
                      <a:pt x="879" y="577"/>
                    </a:lnTo>
                    <a:lnTo>
                      <a:pt x="878" y="577"/>
                    </a:lnTo>
                    <a:lnTo>
                      <a:pt x="877" y="577"/>
                    </a:lnTo>
                    <a:lnTo>
                      <a:pt x="877" y="576"/>
                    </a:lnTo>
                    <a:lnTo>
                      <a:pt x="876" y="576"/>
                    </a:lnTo>
                    <a:lnTo>
                      <a:pt x="876" y="577"/>
                    </a:lnTo>
                    <a:lnTo>
                      <a:pt x="876" y="576"/>
                    </a:lnTo>
                    <a:lnTo>
                      <a:pt x="875" y="576"/>
                    </a:lnTo>
                    <a:lnTo>
                      <a:pt x="874" y="576"/>
                    </a:lnTo>
                    <a:lnTo>
                      <a:pt x="873" y="576"/>
                    </a:lnTo>
                    <a:lnTo>
                      <a:pt x="873" y="575"/>
                    </a:lnTo>
                    <a:lnTo>
                      <a:pt x="872" y="576"/>
                    </a:lnTo>
                    <a:lnTo>
                      <a:pt x="871" y="577"/>
                    </a:lnTo>
                    <a:lnTo>
                      <a:pt x="856" y="588"/>
                    </a:lnTo>
                    <a:lnTo>
                      <a:pt x="854" y="589"/>
                    </a:lnTo>
                    <a:lnTo>
                      <a:pt x="851" y="591"/>
                    </a:lnTo>
                    <a:lnTo>
                      <a:pt x="840" y="599"/>
                    </a:lnTo>
                    <a:lnTo>
                      <a:pt x="839" y="600"/>
                    </a:lnTo>
                    <a:lnTo>
                      <a:pt x="831" y="606"/>
                    </a:lnTo>
                    <a:lnTo>
                      <a:pt x="826" y="609"/>
                    </a:lnTo>
                    <a:lnTo>
                      <a:pt x="825" y="609"/>
                    </a:lnTo>
                    <a:lnTo>
                      <a:pt x="824" y="610"/>
                    </a:lnTo>
                    <a:lnTo>
                      <a:pt x="822" y="611"/>
                    </a:lnTo>
                    <a:lnTo>
                      <a:pt x="822" y="610"/>
                    </a:lnTo>
                    <a:lnTo>
                      <a:pt x="821" y="610"/>
                    </a:lnTo>
                    <a:lnTo>
                      <a:pt x="821" y="611"/>
                    </a:lnTo>
                    <a:lnTo>
                      <a:pt x="821" y="612"/>
                    </a:lnTo>
                    <a:lnTo>
                      <a:pt x="820" y="613"/>
                    </a:lnTo>
                    <a:lnTo>
                      <a:pt x="819" y="613"/>
                    </a:lnTo>
                    <a:lnTo>
                      <a:pt x="819" y="614"/>
                    </a:lnTo>
                    <a:lnTo>
                      <a:pt x="817" y="616"/>
                    </a:lnTo>
                    <a:lnTo>
                      <a:pt x="796" y="630"/>
                    </a:lnTo>
                    <a:lnTo>
                      <a:pt x="795" y="631"/>
                    </a:lnTo>
                    <a:lnTo>
                      <a:pt x="796" y="631"/>
                    </a:lnTo>
                    <a:lnTo>
                      <a:pt x="796" y="632"/>
                    </a:lnTo>
                    <a:lnTo>
                      <a:pt x="797" y="632"/>
                    </a:lnTo>
                    <a:lnTo>
                      <a:pt x="798" y="632"/>
                    </a:lnTo>
                    <a:lnTo>
                      <a:pt x="798" y="633"/>
                    </a:lnTo>
                    <a:lnTo>
                      <a:pt x="799" y="633"/>
                    </a:lnTo>
                    <a:lnTo>
                      <a:pt x="801" y="633"/>
                    </a:lnTo>
                    <a:lnTo>
                      <a:pt x="803" y="633"/>
                    </a:lnTo>
                    <a:lnTo>
                      <a:pt x="804" y="634"/>
                    </a:lnTo>
                    <a:lnTo>
                      <a:pt x="805" y="636"/>
                    </a:lnTo>
                    <a:lnTo>
                      <a:pt x="806" y="636"/>
                    </a:lnTo>
                    <a:lnTo>
                      <a:pt x="807" y="636"/>
                    </a:lnTo>
                    <a:lnTo>
                      <a:pt x="808" y="637"/>
                    </a:lnTo>
                    <a:lnTo>
                      <a:pt x="809" y="637"/>
                    </a:lnTo>
                    <a:lnTo>
                      <a:pt x="815" y="636"/>
                    </a:lnTo>
                    <a:lnTo>
                      <a:pt x="818" y="635"/>
                    </a:lnTo>
                    <a:lnTo>
                      <a:pt x="819" y="635"/>
                    </a:lnTo>
                    <a:lnTo>
                      <a:pt x="820" y="635"/>
                    </a:lnTo>
                    <a:lnTo>
                      <a:pt x="820" y="636"/>
                    </a:lnTo>
                    <a:lnTo>
                      <a:pt x="821" y="637"/>
                    </a:lnTo>
                    <a:lnTo>
                      <a:pt x="823" y="637"/>
                    </a:lnTo>
                    <a:lnTo>
                      <a:pt x="824" y="637"/>
                    </a:lnTo>
                    <a:lnTo>
                      <a:pt x="825" y="637"/>
                    </a:lnTo>
                    <a:lnTo>
                      <a:pt x="826" y="638"/>
                    </a:lnTo>
                    <a:lnTo>
                      <a:pt x="827" y="638"/>
                    </a:lnTo>
                    <a:lnTo>
                      <a:pt x="827" y="639"/>
                    </a:lnTo>
                    <a:lnTo>
                      <a:pt x="828" y="639"/>
                    </a:lnTo>
                    <a:lnTo>
                      <a:pt x="828" y="641"/>
                    </a:lnTo>
                    <a:lnTo>
                      <a:pt x="828" y="642"/>
                    </a:lnTo>
                    <a:lnTo>
                      <a:pt x="829" y="643"/>
                    </a:lnTo>
                    <a:lnTo>
                      <a:pt x="830" y="643"/>
                    </a:lnTo>
                    <a:lnTo>
                      <a:pt x="829" y="644"/>
                    </a:lnTo>
                    <a:lnTo>
                      <a:pt x="828" y="644"/>
                    </a:lnTo>
                    <a:lnTo>
                      <a:pt x="830" y="646"/>
                    </a:lnTo>
                    <a:lnTo>
                      <a:pt x="831" y="647"/>
                    </a:lnTo>
                    <a:lnTo>
                      <a:pt x="832" y="648"/>
                    </a:lnTo>
                    <a:lnTo>
                      <a:pt x="833" y="648"/>
                    </a:lnTo>
                    <a:lnTo>
                      <a:pt x="835" y="648"/>
                    </a:lnTo>
                    <a:lnTo>
                      <a:pt x="836" y="648"/>
                    </a:lnTo>
                    <a:lnTo>
                      <a:pt x="836" y="649"/>
                    </a:lnTo>
                    <a:lnTo>
                      <a:pt x="838" y="650"/>
                    </a:lnTo>
                    <a:lnTo>
                      <a:pt x="840" y="652"/>
                    </a:lnTo>
                    <a:lnTo>
                      <a:pt x="841" y="652"/>
                    </a:lnTo>
                    <a:lnTo>
                      <a:pt x="841" y="653"/>
                    </a:lnTo>
                    <a:lnTo>
                      <a:pt x="843" y="654"/>
                    </a:lnTo>
                    <a:lnTo>
                      <a:pt x="843" y="655"/>
                    </a:lnTo>
                    <a:lnTo>
                      <a:pt x="843" y="656"/>
                    </a:lnTo>
                    <a:lnTo>
                      <a:pt x="843" y="657"/>
                    </a:lnTo>
                    <a:lnTo>
                      <a:pt x="842" y="658"/>
                    </a:lnTo>
                    <a:lnTo>
                      <a:pt x="841" y="660"/>
                    </a:lnTo>
                    <a:lnTo>
                      <a:pt x="840" y="661"/>
                    </a:lnTo>
                    <a:lnTo>
                      <a:pt x="838" y="662"/>
                    </a:lnTo>
                    <a:lnTo>
                      <a:pt x="836" y="662"/>
                    </a:lnTo>
                    <a:lnTo>
                      <a:pt x="835" y="662"/>
                    </a:lnTo>
                    <a:lnTo>
                      <a:pt x="834" y="662"/>
                    </a:lnTo>
                    <a:lnTo>
                      <a:pt x="833" y="662"/>
                    </a:lnTo>
                    <a:lnTo>
                      <a:pt x="832" y="662"/>
                    </a:lnTo>
                    <a:lnTo>
                      <a:pt x="831" y="662"/>
                    </a:lnTo>
                    <a:lnTo>
                      <a:pt x="831" y="663"/>
                    </a:lnTo>
                    <a:lnTo>
                      <a:pt x="830" y="663"/>
                    </a:lnTo>
                    <a:lnTo>
                      <a:pt x="830" y="665"/>
                    </a:lnTo>
                    <a:lnTo>
                      <a:pt x="830" y="666"/>
                    </a:lnTo>
                    <a:lnTo>
                      <a:pt x="830" y="667"/>
                    </a:lnTo>
                    <a:lnTo>
                      <a:pt x="830" y="668"/>
                    </a:lnTo>
                    <a:lnTo>
                      <a:pt x="830" y="670"/>
                    </a:lnTo>
                    <a:lnTo>
                      <a:pt x="831" y="671"/>
                    </a:lnTo>
                    <a:lnTo>
                      <a:pt x="831" y="672"/>
                    </a:lnTo>
                    <a:lnTo>
                      <a:pt x="832" y="673"/>
                    </a:lnTo>
                    <a:lnTo>
                      <a:pt x="833" y="674"/>
                    </a:lnTo>
                    <a:lnTo>
                      <a:pt x="834" y="675"/>
                    </a:lnTo>
                    <a:lnTo>
                      <a:pt x="834" y="676"/>
                    </a:lnTo>
                    <a:lnTo>
                      <a:pt x="835" y="676"/>
                    </a:lnTo>
                    <a:lnTo>
                      <a:pt x="835" y="677"/>
                    </a:lnTo>
                    <a:lnTo>
                      <a:pt x="835" y="678"/>
                    </a:lnTo>
                    <a:lnTo>
                      <a:pt x="835" y="679"/>
                    </a:lnTo>
                    <a:lnTo>
                      <a:pt x="834" y="680"/>
                    </a:lnTo>
                    <a:lnTo>
                      <a:pt x="833" y="680"/>
                    </a:lnTo>
                    <a:lnTo>
                      <a:pt x="830" y="680"/>
                    </a:lnTo>
                    <a:lnTo>
                      <a:pt x="830" y="681"/>
                    </a:lnTo>
                    <a:lnTo>
                      <a:pt x="829" y="681"/>
                    </a:lnTo>
                    <a:lnTo>
                      <a:pt x="828" y="681"/>
                    </a:lnTo>
                    <a:lnTo>
                      <a:pt x="827" y="683"/>
                    </a:lnTo>
                    <a:lnTo>
                      <a:pt x="826" y="684"/>
                    </a:lnTo>
                    <a:lnTo>
                      <a:pt x="826" y="685"/>
                    </a:lnTo>
                    <a:lnTo>
                      <a:pt x="827" y="685"/>
                    </a:lnTo>
                    <a:lnTo>
                      <a:pt x="827" y="686"/>
                    </a:lnTo>
                    <a:lnTo>
                      <a:pt x="828" y="686"/>
                    </a:lnTo>
                    <a:lnTo>
                      <a:pt x="829" y="686"/>
                    </a:lnTo>
                    <a:lnTo>
                      <a:pt x="830" y="687"/>
                    </a:lnTo>
                    <a:lnTo>
                      <a:pt x="830" y="688"/>
                    </a:lnTo>
                    <a:lnTo>
                      <a:pt x="830" y="689"/>
                    </a:lnTo>
                    <a:lnTo>
                      <a:pt x="830" y="690"/>
                    </a:lnTo>
                    <a:lnTo>
                      <a:pt x="830" y="691"/>
                    </a:lnTo>
                    <a:lnTo>
                      <a:pt x="829" y="692"/>
                    </a:lnTo>
                    <a:lnTo>
                      <a:pt x="828" y="692"/>
                    </a:lnTo>
                    <a:lnTo>
                      <a:pt x="827" y="693"/>
                    </a:lnTo>
                    <a:lnTo>
                      <a:pt x="826" y="693"/>
                    </a:lnTo>
                    <a:lnTo>
                      <a:pt x="824" y="694"/>
                    </a:lnTo>
                    <a:lnTo>
                      <a:pt x="823" y="694"/>
                    </a:lnTo>
                    <a:lnTo>
                      <a:pt x="822" y="694"/>
                    </a:lnTo>
                    <a:lnTo>
                      <a:pt x="821" y="694"/>
                    </a:lnTo>
                    <a:lnTo>
                      <a:pt x="820" y="694"/>
                    </a:lnTo>
                    <a:lnTo>
                      <a:pt x="820" y="695"/>
                    </a:lnTo>
                    <a:lnTo>
                      <a:pt x="819" y="695"/>
                    </a:lnTo>
                    <a:lnTo>
                      <a:pt x="818" y="696"/>
                    </a:lnTo>
                    <a:lnTo>
                      <a:pt x="818" y="697"/>
                    </a:lnTo>
                    <a:lnTo>
                      <a:pt x="818" y="698"/>
                    </a:lnTo>
                    <a:lnTo>
                      <a:pt x="819" y="699"/>
                    </a:lnTo>
                    <a:lnTo>
                      <a:pt x="819" y="700"/>
                    </a:lnTo>
                    <a:lnTo>
                      <a:pt x="819" y="701"/>
                    </a:lnTo>
                    <a:lnTo>
                      <a:pt x="819" y="703"/>
                    </a:lnTo>
                    <a:lnTo>
                      <a:pt x="820" y="704"/>
                    </a:lnTo>
                    <a:lnTo>
                      <a:pt x="819" y="705"/>
                    </a:lnTo>
                    <a:lnTo>
                      <a:pt x="820" y="706"/>
                    </a:lnTo>
                    <a:lnTo>
                      <a:pt x="821" y="707"/>
                    </a:lnTo>
                    <a:lnTo>
                      <a:pt x="822" y="707"/>
                    </a:lnTo>
                    <a:lnTo>
                      <a:pt x="822" y="708"/>
                    </a:lnTo>
                    <a:lnTo>
                      <a:pt x="823" y="709"/>
                    </a:lnTo>
                    <a:lnTo>
                      <a:pt x="823" y="710"/>
                    </a:lnTo>
                    <a:lnTo>
                      <a:pt x="822" y="711"/>
                    </a:lnTo>
                    <a:lnTo>
                      <a:pt x="822" y="712"/>
                    </a:lnTo>
                    <a:lnTo>
                      <a:pt x="821" y="711"/>
                    </a:lnTo>
                    <a:lnTo>
                      <a:pt x="819" y="710"/>
                    </a:lnTo>
                    <a:lnTo>
                      <a:pt x="818" y="710"/>
                    </a:lnTo>
                    <a:lnTo>
                      <a:pt x="817" y="709"/>
                    </a:lnTo>
                    <a:lnTo>
                      <a:pt x="815" y="709"/>
                    </a:lnTo>
                    <a:lnTo>
                      <a:pt x="813" y="709"/>
                    </a:lnTo>
                    <a:lnTo>
                      <a:pt x="812" y="709"/>
                    </a:lnTo>
                    <a:lnTo>
                      <a:pt x="812" y="710"/>
                    </a:lnTo>
                    <a:lnTo>
                      <a:pt x="811" y="710"/>
                    </a:lnTo>
                    <a:lnTo>
                      <a:pt x="811" y="711"/>
                    </a:lnTo>
                    <a:lnTo>
                      <a:pt x="810" y="711"/>
                    </a:lnTo>
                    <a:lnTo>
                      <a:pt x="810" y="712"/>
                    </a:lnTo>
                    <a:lnTo>
                      <a:pt x="810" y="713"/>
                    </a:lnTo>
                    <a:lnTo>
                      <a:pt x="809" y="713"/>
                    </a:lnTo>
                    <a:lnTo>
                      <a:pt x="808" y="714"/>
                    </a:lnTo>
                    <a:lnTo>
                      <a:pt x="807" y="714"/>
                    </a:lnTo>
                    <a:lnTo>
                      <a:pt x="806" y="715"/>
                    </a:lnTo>
                    <a:lnTo>
                      <a:pt x="804" y="716"/>
                    </a:lnTo>
                    <a:lnTo>
                      <a:pt x="804" y="717"/>
                    </a:lnTo>
                    <a:lnTo>
                      <a:pt x="803" y="717"/>
                    </a:lnTo>
                    <a:lnTo>
                      <a:pt x="803" y="718"/>
                    </a:lnTo>
                    <a:lnTo>
                      <a:pt x="802" y="719"/>
                    </a:lnTo>
                    <a:lnTo>
                      <a:pt x="802" y="720"/>
                    </a:lnTo>
                    <a:lnTo>
                      <a:pt x="801" y="720"/>
                    </a:lnTo>
                    <a:lnTo>
                      <a:pt x="801" y="721"/>
                    </a:lnTo>
                    <a:lnTo>
                      <a:pt x="801" y="722"/>
                    </a:lnTo>
                    <a:lnTo>
                      <a:pt x="800" y="723"/>
                    </a:lnTo>
                    <a:lnTo>
                      <a:pt x="800" y="724"/>
                    </a:lnTo>
                    <a:lnTo>
                      <a:pt x="799" y="725"/>
                    </a:lnTo>
                    <a:lnTo>
                      <a:pt x="800" y="726"/>
                    </a:lnTo>
                    <a:lnTo>
                      <a:pt x="800" y="728"/>
                    </a:lnTo>
                    <a:lnTo>
                      <a:pt x="800" y="729"/>
                    </a:lnTo>
                    <a:lnTo>
                      <a:pt x="800" y="731"/>
                    </a:lnTo>
                    <a:lnTo>
                      <a:pt x="800" y="732"/>
                    </a:lnTo>
                    <a:lnTo>
                      <a:pt x="799" y="733"/>
                    </a:lnTo>
                    <a:lnTo>
                      <a:pt x="798" y="733"/>
                    </a:lnTo>
                    <a:lnTo>
                      <a:pt x="797" y="734"/>
                    </a:lnTo>
                    <a:lnTo>
                      <a:pt x="796" y="734"/>
                    </a:lnTo>
                    <a:lnTo>
                      <a:pt x="794" y="734"/>
                    </a:lnTo>
                    <a:lnTo>
                      <a:pt x="793" y="735"/>
                    </a:lnTo>
                    <a:lnTo>
                      <a:pt x="792" y="736"/>
                    </a:lnTo>
                    <a:lnTo>
                      <a:pt x="791" y="738"/>
                    </a:lnTo>
                    <a:lnTo>
                      <a:pt x="790" y="738"/>
                    </a:lnTo>
                    <a:lnTo>
                      <a:pt x="789" y="738"/>
                    </a:lnTo>
                    <a:lnTo>
                      <a:pt x="787" y="739"/>
                    </a:lnTo>
                    <a:lnTo>
                      <a:pt x="786" y="739"/>
                    </a:lnTo>
                    <a:lnTo>
                      <a:pt x="785" y="739"/>
                    </a:lnTo>
                    <a:lnTo>
                      <a:pt x="785" y="738"/>
                    </a:lnTo>
                    <a:lnTo>
                      <a:pt x="784" y="738"/>
                    </a:lnTo>
                    <a:lnTo>
                      <a:pt x="781" y="739"/>
                    </a:lnTo>
                    <a:lnTo>
                      <a:pt x="780" y="739"/>
                    </a:lnTo>
                    <a:lnTo>
                      <a:pt x="779" y="739"/>
                    </a:lnTo>
                    <a:lnTo>
                      <a:pt x="778" y="740"/>
                    </a:lnTo>
                    <a:lnTo>
                      <a:pt x="777" y="740"/>
                    </a:lnTo>
                    <a:lnTo>
                      <a:pt x="776" y="740"/>
                    </a:lnTo>
                    <a:lnTo>
                      <a:pt x="774" y="740"/>
                    </a:lnTo>
                    <a:lnTo>
                      <a:pt x="773" y="740"/>
                    </a:lnTo>
                    <a:lnTo>
                      <a:pt x="772" y="740"/>
                    </a:lnTo>
                    <a:lnTo>
                      <a:pt x="771" y="740"/>
                    </a:lnTo>
                    <a:lnTo>
                      <a:pt x="771" y="741"/>
                    </a:lnTo>
                    <a:lnTo>
                      <a:pt x="770" y="742"/>
                    </a:lnTo>
                    <a:lnTo>
                      <a:pt x="769" y="743"/>
                    </a:lnTo>
                    <a:lnTo>
                      <a:pt x="767" y="744"/>
                    </a:lnTo>
                    <a:lnTo>
                      <a:pt x="766" y="745"/>
                    </a:lnTo>
                    <a:lnTo>
                      <a:pt x="764" y="746"/>
                    </a:lnTo>
                    <a:lnTo>
                      <a:pt x="763" y="747"/>
                    </a:lnTo>
                    <a:lnTo>
                      <a:pt x="761" y="748"/>
                    </a:lnTo>
                    <a:lnTo>
                      <a:pt x="760" y="748"/>
                    </a:lnTo>
                    <a:lnTo>
                      <a:pt x="759" y="748"/>
                    </a:lnTo>
                    <a:lnTo>
                      <a:pt x="758" y="749"/>
                    </a:lnTo>
                    <a:lnTo>
                      <a:pt x="758" y="750"/>
                    </a:lnTo>
                    <a:lnTo>
                      <a:pt x="757" y="750"/>
                    </a:lnTo>
                    <a:lnTo>
                      <a:pt x="756" y="751"/>
                    </a:lnTo>
                    <a:lnTo>
                      <a:pt x="756" y="752"/>
                    </a:lnTo>
                    <a:lnTo>
                      <a:pt x="755" y="753"/>
                    </a:lnTo>
                    <a:lnTo>
                      <a:pt x="755" y="755"/>
                    </a:lnTo>
                    <a:lnTo>
                      <a:pt x="756" y="755"/>
                    </a:lnTo>
                    <a:lnTo>
                      <a:pt x="756" y="757"/>
                    </a:lnTo>
                    <a:lnTo>
                      <a:pt x="757" y="758"/>
                    </a:lnTo>
                    <a:lnTo>
                      <a:pt x="757" y="760"/>
                    </a:lnTo>
                    <a:lnTo>
                      <a:pt x="757" y="761"/>
                    </a:lnTo>
                    <a:lnTo>
                      <a:pt x="757" y="762"/>
                    </a:lnTo>
                    <a:lnTo>
                      <a:pt x="757" y="764"/>
                    </a:lnTo>
                    <a:lnTo>
                      <a:pt x="757" y="767"/>
                    </a:lnTo>
                    <a:lnTo>
                      <a:pt x="757" y="771"/>
                    </a:lnTo>
                    <a:lnTo>
                      <a:pt x="757" y="773"/>
                    </a:lnTo>
                    <a:lnTo>
                      <a:pt x="757" y="774"/>
                    </a:lnTo>
                    <a:lnTo>
                      <a:pt x="757" y="775"/>
                    </a:lnTo>
                    <a:lnTo>
                      <a:pt x="757" y="776"/>
                    </a:lnTo>
                    <a:lnTo>
                      <a:pt x="755" y="777"/>
                    </a:lnTo>
                    <a:lnTo>
                      <a:pt x="755" y="778"/>
                    </a:lnTo>
                    <a:lnTo>
                      <a:pt x="755" y="779"/>
                    </a:lnTo>
                    <a:lnTo>
                      <a:pt x="754" y="780"/>
                    </a:lnTo>
                    <a:lnTo>
                      <a:pt x="753" y="781"/>
                    </a:lnTo>
                    <a:lnTo>
                      <a:pt x="753" y="782"/>
                    </a:lnTo>
                    <a:lnTo>
                      <a:pt x="751" y="783"/>
                    </a:lnTo>
                    <a:lnTo>
                      <a:pt x="750" y="785"/>
                    </a:lnTo>
                    <a:lnTo>
                      <a:pt x="749" y="786"/>
                    </a:lnTo>
                    <a:lnTo>
                      <a:pt x="748" y="787"/>
                    </a:lnTo>
                    <a:lnTo>
                      <a:pt x="748" y="788"/>
                    </a:lnTo>
                    <a:lnTo>
                      <a:pt x="747" y="789"/>
                    </a:lnTo>
                    <a:lnTo>
                      <a:pt x="746" y="789"/>
                    </a:lnTo>
                    <a:lnTo>
                      <a:pt x="746" y="790"/>
                    </a:lnTo>
                    <a:lnTo>
                      <a:pt x="745" y="790"/>
                    </a:lnTo>
                    <a:lnTo>
                      <a:pt x="741" y="794"/>
                    </a:lnTo>
                    <a:lnTo>
                      <a:pt x="741" y="795"/>
                    </a:lnTo>
                    <a:lnTo>
                      <a:pt x="741" y="798"/>
                    </a:lnTo>
                    <a:lnTo>
                      <a:pt x="741" y="799"/>
                    </a:lnTo>
                    <a:lnTo>
                      <a:pt x="741" y="800"/>
                    </a:lnTo>
                    <a:lnTo>
                      <a:pt x="741" y="801"/>
                    </a:lnTo>
                    <a:lnTo>
                      <a:pt x="742" y="804"/>
                    </a:lnTo>
                    <a:lnTo>
                      <a:pt x="743" y="805"/>
                    </a:lnTo>
                    <a:lnTo>
                      <a:pt x="743" y="806"/>
                    </a:lnTo>
                    <a:lnTo>
                      <a:pt x="743" y="807"/>
                    </a:lnTo>
                    <a:lnTo>
                      <a:pt x="744" y="807"/>
                    </a:lnTo>
                    <a:lnTo>
                      <a:pt x="744" y="808"/>
                    </a:lnTo>
                    <a:lnTo>
                      <a:pt x="745" y="809"/>
                    </a:lnTo>
                    <a:lnTo>
                      <a:pt x="747" y="810"/>
                    </a:lnTo>
                    <a:lnTo>
                      <a:pt x="748" y="811"/>
                    </a:lnTo>
                    <a:lnTo>
                      <a:pt x="749" y="812"/>
                    </a:lnTo>
                    <a:lnTo>
                      <a:pt x="751" y="814"/>
                    </a:lnTo>
                    <a:lnTo>
                      <a:pt x="752" y="814"/>
                    </a:lnTo>
                    <a:lnTo>
                      <a:pt x="752" y="815"/>
                    </a:lnTo>
                    <a:lnTo>
                      <a:pt x="753" y="816"/>
                    </a:lnTo>
                    <a:lnTo>
                      <a:pt x="754" y="817"/>
                    </a:lnTo>
                    <a:lnTo>
                      <a:pt x="756" y="817"/>
                    </a:lnTo>
                    <a:lnTo>
                      <a:pt x="757" y="818"/>
                    </a:lnTo>
                    <a:lnTo>
                      <a:pt x="758" y="819"/>
                    </a:lnTo>
                    <a:lnTo>
                      <a:pt x="758" y="820"/>
                    </a:lnTo>
                    <a:lnTo>
                      <a:pt x="757" y="821"/>
                    </a:lnTo>
                    <a:lnTo>
                      <a:pt x="757" y="823"/>
                    </a:lnTo>
                    <a:lnTo>
                      <a:pt x="757" y="824"/>
                    </a:lnTo>
                    <a:lnTo>
                      <a:pt x="757" y="825"/>
                    </a:lnTo>
                    <a:lnTo>
                      <a:pt x="757" y="827"/>
                    </a:lnTo>
                    <a:lnTo>
                      <a:pt x="757" y="828"/>
                    </a:lnTo>
                    <a:lnTo>
                      <a:pt x="756" y="830"/>
                    </a:lnTo>
                    <a:lnTo>
                      <a:pt x="756" y="831"/>
                    </a:lnTo>
                    <a:lnTo>
                      <a:pt x="756" y="832"/>
                    </a:lnTo>
                    <a:lnTo>
                      <a:pt x="755" y="832"/>
                    </a:lnTo>
                    <a:lnTo>
                      <a:pt x="755" y="833"/>
                    </a:lnTo>
                    <a:lnTo>
                      <a:pt x="756" y="835"/>
                    </a:lnTo>
                    <a:lnTo>
                      <a:pt x="756" y="836"/>
                    </a:lnTo>
                    <a:lnTo>
                      <a:pt x="756" y="837"/>
                    </a:lnTo>
                    <a:lnTo>
                      <a:pt x="756" y="838"/>
                    </a:lnTo>
                    <a:lnTo>
                      <a:pt x="755" y="839"/>
                    </a:lnTo>
                    <a:lnTo>
                      <a:pt x="755" y="840"/>
                    </a:lnTo>
                    <a:lnTo>
                      <a:pt x="754" y="840"/>
                    </a:lnTo>
                    <a:lnTo>
                      <a:pt x="753" y="841"/>
                    </a:lnTo>
                    <a:lnTo>
                      <a:pt x="753" y="842"/>
                    </a:lnTo>
                    <a:lnTo>
                      <a:pt x="753" y="844"/>
                    </a:lnTo>
                    <a:lnTo>
                      <a:pt x="753" y="845"/>
                    </a:lnTo>
                    <a:lnTo>
                      <a:pt x="753" y="848"/>
                    </a:lnTo>
                    <a:lnTo>
                      <a:pt x="752" y="849"/>
                    </a:lnTo>
                    <a:lnTo>
                      <a:pt x="751" y="850"/>
                    </a:lnTo>
                    <a:lnTo>
                      <a:pt x="751" y="851"/>
                    </a:lnTo>
                    <a:lnTo>
                      <a:pt x="750" y="852"/>
                    </a:lnTo>
                    <a:lnTo>
                      <a:pt x="749" y="854"/>
                    </a:lnTo>
                    <a:lnTo>
                      <a:pt x="749" y="855"/>
                    </a:lnTo>
                    <a:lnTo>
                      <a:pt x="749" y="856"/>
                    </a:lnTo>
                    <a:lnTo>
                      <a:pt x="748" y="857"/>
                    </a:lnTo>
                    <a:lnTo>
                      <a:pt x="748" y="860"/>
                    </a:lnTo>
                    <a:lnTo>
                      <a:pt x="747" y="862"/>
                    </a:lnTo>
                    <a:lnTo>
                      <a:pt x="746" y="863"/>
                    </a:lnTo>
                    <a:lnTo>
                      <a:pt x="746" y="864"/>
                    </a:lnTo>
                    <a:lnTo>
                      <a:pt x="745" y="864"/>
                    </a:lnTo>
                    <a:lnTo>
                      <a:pt x="744" y="865"/>
                    </a:lnTo>
                    <a:lnTo>
                      <a:pt x="742" y="866"/>
                    </a:lnTo>
                    <a:lnTo>
                      <a:pt x="741" y="866"/>
                    </a:lnTo>
                    <a:lnTo>
                      <a:pt x="739" y="869"/>
                    </a:lnTo>
                    <a:lnTo>
                      <a:pt x="738" y="869"/>
                    </a:lnTo>
                    <a:lnTo>
                      <a:pt x="738" y="871"/>
                    </a:lnTo>
                    <a:lnTo>
                      <a:pt x="738" y="872"/>
                    </a:lnTo>
                    <a:lnTo>
                      <a:pt x="737" y="873"/>
                    </a:lnTo>
                    <a:lnTo>
                      <a:pt x="737" y="874"/>
                    </a:lnTo>
                    <a:lnTo>
                      <a:pt x="737" y="876"/>
                    </a:lnTo>
                    <a:lnTo>
                      <a:pt x="737" y="877"/>
                    </a:lnTo>
                    <a:lnTo>
                      <a:pt x="736" y="878"/>
                    </a:lnTo>
                    <a:lnTo>
                      <a:pt x="735" y="879"/>
                    </a:lnTo>
                    <a:lnTo>
                      <a:pt x="734" y="880"/>
                    </a:lnTo>
                    <a:lnTo>
                      <a:pt x="732" y="881"/>
                    </a:lnTo>
                    <a:lnTo>
                      <a:pt x="732" y="882"/>
                    </a:lnTo>
                    <a:lnTo>
                      <a:pt x="731" y="883"/>
                    </a:lnTo>
                    <a:lnTo>
                      <a:pt x="730" y="885"/>
                    </a:lnTo>
                    <a:lnTo>
                      <a:pt x="730" y="886"/>
                    </a:lnTo>
                    <a:lnTo>
                      <a:pt x="729" y="887"/>
                    </a:lnTo>
                    <a:lnTo>
                      <a:pt x="729" y="888"/>
                    </a:lnTo>
                    <a:lnTo>
                      <a:pt x="727" y="889"/>
                    </a:lnTo>
                    <a:lnTo>
                      <a:pt x="726" y="891"/>
                    </a:lnTo>
                    <a:lnTo>
                      <a:pt x="726" y="892"/>
                    </a:lnTo>
                    <a:lnTo>
                      <a:pt x="725" y="892"/>
                    </a:lnTo>
                    <a:lnTo>
                      <a:pt x="725" y="893"/>
                    </a:lnTo>
                    <a:lnTo>
                      <a:pt x="724" y="893"/>
                    </a:lnTo>
                    <a:lnTo>
                      <a:pt x="724" y="895"/>
                    </a:lnTo>
                    <a:lnTo>
                      <a:pt x="722" y="896"/>
                    </a:lnTo>
                    <a:lnTo>
                      <a:pt x="722" y="897"/>
                    </a:lnTo>
                    <a:lnTo>
                      <a:pt x="721" y="898"/>
                    </a:lnTo>
                    <a:lnTo>
                      <a:pt x="720" y="898"/>
                    </a:lnTo>
                    <a:lnTo>
                      <a:pt x="719" y="898"/>
                    </a:lnTo>
                    <a:lnTo>
                      <a:pt x="718" y="898"/>
                    </a:lnTo>
                    <a:lnTo>
                      <a:pt x="717" y="898"/>
                    </a:lnTo>
                    <a:lnTo>
                      <a:pt x="714" y="899"/>
                    </a:lnTo>
                    <a:lnTo>
                      <a:pt x="713" y="900"/>
                    </a:lnTo>
                    <a:lnTo>
                      <a:pt x="712" y="900"/>
                    </a:lnTo>
                    <a:lnTo>
                      <a:pt x="711" y="901"/>
                    </a:lnTo>
                    <a:lnTo>
                      <a:pt x="710" y="902"/>
                    </a:lnTo>
                    <a:lnTo>
                      <a:pt x="709" y="902"/>
                    </a:lnTo>
                    <a:lnTo>
                      <a:pt x="709" y="903"/>
                    </a:lnTo>
                    <a:lnTo>
                      <a:pt x="708" y="903"/>
                    </a:lnTo>
                    <a:lnTo>
                      <a:pt x="708" y="904"/>
                    </a:lnTo>
                    <a:lnTo>
                      <a:pt x="707" y="904"/>
                    </a:lnTo>
                    <a:lnTo>
                      <a:pt x="707" y="905"/>
                    </a:lnTo>
                    <a:lnTo>
                      <a:pt x="706" y="907"/>
                    </a:lnTo>
                    <a:lnTo>
                      <a:pt x="705" y="908"/>
                    </a:lnTo>
                    <a:lnTo>
                      <a:pt x="704" y="908"/>
                    </a:lnTo>
                    <a:lnTo>
                      <a:pt x="704" y="909"/>
                    </a:lnTo>
                    <a:lnTo>
                      <a:pt x="703" y="909"/>
                    </a:lnTo>
                    <a:lnTo>
                      <a:pt x="703" y="910"/>
                    </a:lnTo>
                    <a:lnTo>
                      <a:pt x="702" y="911"/>
                    </a:lnTo>
                    <a:lnTo>
                      <a:pt x="701" y="912"/>
                    </a:lnTo>
                    <a:lnTo>
                      <a:pt x="700" y="913"/>
                    </a:lnTo>
                    <a:lnTo>
                      <a:pt x="700" y="914"/>
                    </a:lnTo>
                    <a:lnTo>
                      <a:pt x="699" y="916"/>
                    </a:lnTo>
                    <a:lnTo>
                      <a:pt x="699" y="917"/>
                    </a:lnTo>
                    <a:lnTo>
                      <a:pt x="697" y="919"/>
                    </a:lnTo>
                    <a:lnTo>
                      <a:pt x="696" y="920"/>
                    </a:lnTo>
                    <a:lnTo>
                      <a:pt x="696" y="921"/>
                    </a:lnTo>
                    <a:lnTo>
                      <a:pt x="695" y="921"/>
                    </a:lnTo>
                    <a:lnTo>
                      <a:pt x="696" y="922"/>
                    </a:lnTo>
                    <a:lnTo>
                      <a:pt x="696" y="923"/>
                    </a:lnTo>
                    <a:lnTo>
                      <a:pt x="695" y="923"/>
                    </a:lnTo>
                    <a:lnTo>
                      <a:pt x="694" y="923"/>
                    </a:lnTo>
                    <a:lnTo>
                      <a:pt x="694" y="924"/>
                    </a:lnTo>
                    <a:lnTo>
                      <a:pt x="693" y="924"/>
                    </a:lnTo>
                    <a:lnTo>
                      <a:pt x="693" y="925"/>
                    </a:lnTo>
                    <a:lnTo>
                      <a:pt x="692" y="926"/>
                    </a:lnTo>
                    <a:lnTo>
                      <a:pt x="691" y="926"/>
                    </a:lnTo>
                    <a:lnTo>
                      <a:pt x="691" y="927"/>
                    </a:lnTo>
                    <a:lnTo>
                      <a:pt x="690" y="927"/>
                    </a:lnTo>
                    <a:lnTo>
                      <a:pt x="689" y="927"/>
                    </a:lnTo>
                    <a:lnTo>
                      <a:pt x="688" y="927"/>
                    </a:lnTo>
                    <a:lnTo>
                      <a:pt x="688" y="929"/>
                    </a:lnTo>
                    <a:lnTo>
                      <a:pt x="687" y="930"/>
                    </a:lnTo>
                    <a:lnTo>
                      <a:pt x="686" y="931"/>
                    </a:lnTo>
                    <a:lnTo>
                      <a:pt x="685" y="931"/>
                    </a:lnTo>
                    <a:lnTo>
                      <a:pt x="685" y="932"/>
                    </a:lnTo>
                    <a:lnTo>
                      <a:pt x="684" y="932"/>
                    </a:lnTo>
                    <a:lnTo>
                      <a:pt x="684" y="933"/>
                    </a:lnTo>
                    <a:lnTo>
                      <a:pt x="684" y="934"/>
                    </a:lnTo>
                    <a:lnTo>
                      <a:pt x="684" y="935"/>
                    </a:lnTo>
                    <a:lnTo>
                      <a:pt x="684" y="936"/>
                    </a:lnTo>
                    <a:lnTo>
                      <a:pt x="684" y="937"/>
                    </a:lnTo>
                    <a:lnTo>
                      <a:pt x="683" y="938"/>
                    </a:lnTo>
                    <a:lnTo>
                      <a:pt x="683" y="939"/>
                    </a:lnTo>
                    <a:lnTo>
                      <a:pt x="682" y="940"/>
                    </a:lnTo>
                    <a:lnTo>
                      <a:pt x="681" y="941"/>
                    </a:lnTo>
                    <a:lnTo>
                      <a:pt x="681" y="942"/>
                    </a:lnTo>
                    <a:lnTo>
                      <a:pt x="680" y="943"/>
                    </a:lnTo>
                    <a:lnTo>
                      <a:pt x="680" y="944"/>
                    </a:lnTo>
                    <a:lnTo>
                      <a:pt x="679" y="945"/>
                    </a:lnTo>
                    <a:lnTo>
                      <a:pt x="679" y="946"/>
                    </a:lnTo>
                    <a:lnTo>
                      <a:pt x="680" y="947"/>
                    </a:lnTo>
                    <a:lnTo>
                      <a:pt x="679" y="947"/>
                    </a:lnTo>
                    <a:lnTo>
                      <a:pt x="679" y="948"/>
                    </a:lnTo>
                    <a:lnTo>
                      <a:pt x="680" y="949"/>
                    </a:lnTo>
                    <a:lnTo>
                      <a:pt x="680" y="950"/>
                    </a:lnTo>
                    <a:lnTo>
                      <a:pt x="680" y="951"/>
                    </a:lnTo>
                    <a:lnTo>
                      <a:pt x="679" y="952"/>
                    </a:lnTo>
                    <a:lnTo>
                      <a:pt x="679" y="953"/>
                    </a:lnTo>
                    <a:lnTo>
                      <a:pt x="679" y="954"/>
                    </a:lnTo>
                    <a:lnTo>
                      <a:pt x="679" y="955"/>
                    </a:lnTo>
                    <a:lnTo>
                      <a:pt x="678" y="955"/>
                    </a:lnTo>
                    <a:lnTo>
                      <a:pt x="678" y="956"/>
                    </a:lnTo>
                    <a:lnTo>
                      <a:pt x="677" y="956"/>
                    </a:lnTo>
                    <a:lnTo>
                      <a:pt x="676" y="957"/>
                    </a:lnTo>
                    <a:lnTo>
                      <a:pt x="676" y="958"/>
                    </a:lnTo>
                    <a:lnTo>
                      <a:pt x="676" y="959"/>
                    </a:lnTo>
                    <a:lnTo>
                      <a:pt x="676" y="960"/>
                    </a:lnTo>
                    <a:lnTo>
                      <a:pt x="675" y="961"/>
                    </a:lnTo>
                    <a:lnTo>
                      <a:pt x="675" y="962"/>
                    </a:lnTo>
                    <a:lnTo>
                      <a:pt x="675" y="963"/>
                    </a:lnTo>
                    <a:lnTo>
                      <a:pt x="674" y="964"/>
                    </a:lnTo>
                    <a:lnTo>
                      <a:pt x="673" y="965"/>
                    </a:lnTo>
                    <a:lnTo>
                      <a:pt x="672" y="966"/>
                    </a:lnTo>
                    <a:lnTo>
                      <a:pt x="672" y="967"/>
                    </a:lnTo>
                    <a:lnTo>
                      <a:pt x="671" y="967"/>
                    </a:lnTo>
                    <a:lnTo>
                      <a:pt x="671" y="969"/>
                    </a:lnTo>
                    <a:lnTo>
                      <a:pt x="671" y="970"/>
                    </a:lnTo>
                    <a:lnTo>
                      <a:pt x="670" y="971"/>
                    </a:lnTo>
                    <a:lnTo>
                      <a:pt x="670" y="972"/>
                    </a:lnTo>
                    <a:lnTo>
                      <a:pt x="670" y="973"/>
                    </a:lnTo>
                    <a:lnTo>
                      <a:pt x="669" y="973"/>
                    </a:lnTo>
                    <a:lnTo>
                      <a:pt x="648" y="971"/>
                    </a:lnTo>
                    <a:lnTo>
                      <a:pt x="622" y="968"/>
                    </a:lnTo>
                    <a:lnTo>
                      <a:pt x="586" y="964"/>
                    </a:lnTo>
                    <a:lnTo>
                      <a:pt x="532" y="958"/>
                    </a:lnTo>
                    <a:lnTo>
                      <a:pt x="513" y="956"/>
                    </a:lnTo>
                    <a:lnTo>
                      <a:pt x="484" y="952"/>
                    </a:lnTo>
                    <a:lnTo>
                      <a:pt x="445" y="948"/>
                    </a:lnTo>
                    <a:lnTo>
                      <a:pt x="409" y="944"/>
                    </a:lnTo>
                    <a:lnTo>
                      <a:pt x="369" y="940"/>
                    </a:lnTo>
                    <a:lnTo>
                      <a:pt x="330" y="936"/>
                    </a:lnTo>
                    <a:lnTo>
                      <a:pt x="301" y="933"/>
                    </a:lnTo>
                    <a:lnTo>
                      <a:pt x="239" y="926"/>
                    </a:lnTo>
                    <a:lnTo>
                      <a:pt x="210" y="923"/>
                    </a:lnTo>
                    <a:lnTo>
                      <a:pt x="201" y="922"/>
                    </a:lnTo>
                    <a:lnTo>
                      <a:pt x="170" y="919"/>
                    </a:lnTo>
                    <a:lnTo>
                      <a:pt x="170" y="920"/>
                    </a:lnTo>
                    <a:lnTo>
                      <a:pt x="169" y="920"/>
                    </a:lnTo>
                    <a:lnTo>
                      <a:pt x="168" y="920"/>
                    </a:lnTo>
                    <a:lnTo>
                      <a:pt x="167" y="920"/>
                    </a:lnTo>
                    <a:lnTo>
                      <a:pt x="167" y="921"/>
                    </a:lnTo>
                    <a:lnTo>
                      <a:pt x="166" y="921"/>
                    </a:lnTo>
                    <a:lnTo>
                      <a:pt x="165" y="922"/>
                    </a:lnTo>
                    <a:lnTo>
                      <a:pt x="164" y="922"/>
                    </a:lnTo>
                    <a:lnTo>
                      <a:pt x="163" y="922"/>
                    </a:lnTo>
                    <a:lnTo>
                      <a:pt x="163" y="921"/>
                    </a:lnTo>
                    <a:lnTo>
                      <a:pt x="163" y="920"/>
                    </a:lnTo>
                    <a:lnTo>
                      <a:pt x="163" y="919"/>
                    </a:lnTo>
                    <a:lnTo>
                      <a:pt x="163" y="918"/>
                    </a:lnTo>
                    <a:lnTo>
                      <a:pt x="163" y="917"/>
                    </a:lnTo>
                    <a:lnTo>
                      <a:pt x="163" y="916"/>
                    </a:lnTo>
                    <a:lnTo>
                      <a:pt x="162" y="915"/>
                    </a:lnTo>
                    <a:lnTo>
                      <a:pt x="161" y="914"/>
                    </a:lnTo>
                    <a:lnTo>
                      <a:pt x="161" y="913"/>
                    </a:lnTo>
                    <a:lnTo>
                      <a:pt x="161" y="912"/>
                    </a:lnTo>
                    <a:lnTo>
                      <a:pt x="160" y="911"/>
                    </a:lnTo>
                    <a:lnTo>
                      <a:pt x="160" y="910"/>
                    </a:lnTo>
                    <a:lnTo>
                      <a:pt x="159" y="910"/>
                    </a:lnTo>
                    <a:lnTo>
                      <a:pt x="158" y="909"/>
                    </a:lnTo>
                    <a:lnTo>
                      <a:pt x="157" y="909"/>
                    </a:lnTo>
                    <a:lnTo>
                      <a:pt x="156" y="909"/>
                    </a:lnTo>
                    <a:lnTo>
                      <a:pt x="155" y="909"/>
                    </a:lnTo>
                    <a:lnTo>
                      <a:pt x="154" y="909"/>
                    </a:lnTo>
                    <a:lnTo>
                      <a:pt x="153" y="909"/>
                    </a:lnTo>
                    <a:lnTo>
                      <a:pt x="152" y="909"/>
                    </a:lnTo>
                    <a:lnTo>
                      <a:pt x="151" y="909"/>
                    </a:lnTo>
                    <a:lnTo>
                      <a:pt x="150" y="908"/>
                    </a:lnTo>
                    <a:lnTo>
                      <a:pt x="149" y="908"/>
                    </a:lnTo>
                    <a:lnTo>
                      <a:pt x="148" y="908"/>
                    </a:lnTo>
                    <a:lnTo>
                      <a:pt x="147" y="908"/>
                    </a:lnTo>
                    <a:lnTo>
                      <a:pt x="146" y="908"/>
                    </a:lnTo>
                    <a:lnTo>
                      <a:pt x="146" y="909"/>
                    </a:lnTo>
                    <a:lnTo>
                      <a:pt x="145" y="909"/>
                    </a:lnTo>
                    <a:lnTo>
                      <a:pt x="145" y="908"/>
                    </a:lnTo>
                    <a:lnTo>
                      <a:pt x="143" y="907"/>
                    </a:lnTo>
                    <a:lnTo>
                      <a:pt x="142" y="906"/>
                    </a:lnTo>
                    <a:lnTo>
                      <a:pt x="142" y="905"/>
                    </a:lnTo>
                    <a:lnTo>
                      <a:pt x="141" y="905"/>
                    </a:lnTo>
                    <a:lnTo>
                      <a:pt x="140" y="904"/>
                    </a:lnTo>
                    <a:lnTo>
                      <a:pt x="141" y="904"/>
                    </a:lnTo>
                    <a:lnTo>
                      <a:pt x="141" y="903"/>
                    </a:lnTo>
                    <a:lnTo>
                      <a:pt x="141" y="902"/>
                    </a:lnTo>
                    <a:lnTo>
                      <a:pt x="141" y="901"/>
                    </a:lnTo>
                    <a:lnTo>
                      <a:pt x="140" y="901"/>
                    </a:lnTo>
                    <a:lnTo>
                      <a:pt x="141" y="900"/>
                    </a:lnTo>
                    <a:lnTo>
                      <a:pt x="142" y="900"/>
                    </a:lnTo>
                    <a:lnTo>
                      <a:pt x="142" y="899"/>
                    </a:lnTo>
                    <a:lnTo>
                      <a:pt x="142" y="898"/>
                    </a:lnTo>
                    <a:lnTo>
                      <a:pt x="142" y="897"/>
                    </a:lnTo>
                    <a:lnTo>
                      <a:pt x="141" y="897"/>
                    </a:lnTo>
                    <a:lnTo>
                      <a:pt x="140" y="897"/>
                    </a:lnTo>
                    <a:lnTo>
                      <a:pt x="141" y="895"/>
                    </a:lnTo>
                    <a:lnTo>
                      <a:pt x="140" y="895"/>
                    </a:lnTo>
                    <a:lnTo>
                      <a:pt x="139" y="894"/>
                    </a:lnTo>
                    <a:lnTo>
                      <a:pt x="138" y="893"/>
                    </a:lnTo>
                    <a:lnTo>
                      <a:pt x="138" y="892"/>
                    </a:lnTo>
                    <a:lnTo>
                      <a:pt x="137" y="891"/>
                    </a:lnTo>
                    <a:lnTo>
                      <a:pt x="135" y="890"/>
                    </a:lnTo>
                    <a:lnTo>
                      <a:pt x="134" y="889"/>
                    </a:lnTo>
                    <a:lnTo>
                      <a:pt x="133" y="888"/>
                    </a:lnTo>
                    <a:lnTo>
                      <a:pt x="131" y="886"/>
                    </a:lnTo>
                    <a:lnTo>
                      <a:pt x="130" y="884"/>
                    </a:lnTo>
                    <a:lnTo>
                      <a:pt x="129" y="884"/>
                    </a:lnTo>
                    <a:lnTo>
                      <a:pt x="128" y="883"/>
                    </a:lnTo>
                    <a:lnTo>
                      <a:pt x="127" y="883"/>
                    </a:lnTo>
                    <a:lnTo>
                      <a:pt x="126" y="883"/>
                    </a:lnTo>
                    <a:lnTo>
                      <a:pt x="125" y="883"/>
                    </a:lnTo>
                    <a:lnTo>
                      <a:pt x="123" y="884"/>
                    </a:lnTo>
                    <a:lnTo>
                      <a:pt x="122" y="883"/>
                    </a:lnTo>
                    <a:lnTo>
                      <a:pt x="121" y="882"/>
                    </a:lnTo>
                    <a:lnTo>
                      <a:pt x="121" y="881"/>
                    </a:lnTo>
                    <a:lnTo>
                      <a:pt x="118" y="881"/>
                    </a:lnTo>
                    <a:lnTo>
                      <a:pt x="117" y="881"/>
                    </a:lnTo>
                    <a:lnTo>
                      <a:pt x="116" y="881"/>
                    </a:lnTo>
                    <a:lnTo>
                      <a:pt x="115" y="881"/>
                    </a:lnTo>
                    <a:lnTo>
                      <a:pt x="114" y="879"/>
                    </a:lnTo>
                    <a:lnTo>
                      <a:pt x="113" y="879"/>
                    </a:lnTo>
                    <a:lnTo>
                      <a:pt x="113" y="878"/>
                    </a:lnTo>
                    <a:lnTo>
                      <a:pt x="113" y="877"/>
                    </a:lnTo>
                    <a:lnTo>
                      <a:pt x="113" y="875"/>
                    </a:lnTo>
                    <a:lnTo>
                      <a:pt x="113" y="874"/>
                    </a:lnTo>
                    <a:lnTo>
                      <a:pt x="113" y="873"/>
                    </a:lnTo>
                    <a:lnTo>
                      <a:pt x="112" y="873"/>
                    </a:lnTo>
                    <a:lnTo>
                      <a:pt x="111" y="873"/>
                    </a:lnTo>
                    <a:lnTo>
                      <a:pt x="110" y="873"/>
                    </a:lnTo>
                    <a:lnTo>
                      <a:pt x="109" y="873"/>
                    </a:lnTo>
                    <a:lnTo>
                      <a:pt x="108" y="872"/>
                    </a:lnTo>
                    <a:lnTo>
                      <a:pt x="106" y="871"/>
                    </a:lnTo>
                    <a:lnTo>
                      <a:pt x="105" y="870"/>
                    </a:lnTo>
                    <a:lnTo>
                      <a:pt x="104" y="870"/>
                    </a:lnTo>
                    <a:lnTo>
                      <a:pt x="103" y="871"/>
                    </a:lnTo>
                    <a:lnTo>
                      <a:pt x="102" y="871"/>
                    </a:lnTo>
                    <a:lnTo>
                      <a:pt x="101" y="871"/>
                    </a:lnTo>
                    <a:lnTo>
                      <a:pt x="100" y="871"/>
                    </a:lnTo>
                    <a:lnTo>
                      <a:pt x="99" y="871"/>
                    </a:lnTo>
                    <a:lnTo>
                      <a:pt x="99" y="870"/>
                    </a:lnTo>
                    <a:lnTo>
                      <a:pt x="99" y="868"/>
                    </a:lnTo>
                    <a:lnTo>
                      <a:pt x="99" y="867"/>
                    </a:lnTo>
                    <a:lnTo>
                      <a:pt x="99" y="866"/>
                    </a:lnTo>
                    <a:lnTo>
                      <a:pt x="99" y="865"/>
                    </a:lnTo>
                    <a:lnTo>
                      <a:pt x="99" y="864"/>
                    </a:lnTo>
                    <a:lnTo>
                      <a:pt x="98" y="864"/>
                    </a:lnTo>
                    <a:lnTo>
                      <a:pt x="98" y="863"/>
                    </a:lnTo>
                    <a:lnTo>
                      <a:pt x="97" y="862"/>
                    </a:lnTo>
                    <a:lnTo>
                      <a:pt x="97" y="860"/>
                    </a:lnTo>
                    <a:lnTo>
                      <a:pt x="97" y="859"/>
                    </a:lnTo>
                    <a:lnTo>
                      <a:pt x="97" y="858"/>
                    </a:lnTo>
                    <a:lnTo>
                      <a:pt x="97" y="857"/>
                    </a:lnTo>
                    <a:lnTo>
                      <a:pt x="96" y="857"/>
                    </a:lnTo>
                    <a:lnTo>
                      <a:pt x="95" y="857"/>
                    </a:lnTo>
                    <a:lnTo>
                      <a:pt x="95" y="856"/>
                    </a:lnTo>
                    <a:lnTo>
                      <a:pt x="95" y="855"/>
                    </a:lnTo>
                    <a:lnTo>
                      <a:pt x="96" y="855"/>
                    </a:lnTo>
                    <a:lnTo>
                      <a:pt x="96" y="854"/>
                    </a:lnTo>
                    <a:lnTo>
                      <a:pt x="96" y="853"/>
                    </a:lnTo>
                    <a:lnTo>
                      <a:pt x="96" y="852"/>
                    </a:lnTo>
                    <a:lnTo>
                      <a:pt x="95" y="851"/>
                    </a:lnTo>
                    <a:lnTo>
                      <a:pt x="94" y="851"/>
                    </a:lnTo>
                    <a:lnTo>
                      <a:pt x="94" y="850"/>
                    </a:lnTo>
                    <a:lnTo>
                      <a:pt x="95" y="850"/>
                    </a:lnTo>
                    <a:lnTo>
                      <a:pt x="95" y="849"/>
                    </a:lnTo>
                    <a:lnTo>
                      <a:pt x="95" y="848"/>
                    </a:lnTo>
                    <a:lnTo>
                      <a:pt x="94" y="847"/>
                    </a:lnTo>
                    <a:lnTo>
                      <a:pt x="93" y="846"/>
                    </a:lnTo>
                    <a:lnTo>
                      <a:pt x="93" y="845"/>
                    </a:lnTo>
                    <a:lnTo>
                      <a:pt x="92" y="844"/>
                    </a:lnTo>
                    <a:lnTo>
                      <a:pt x="93" y="843"/>
                    </a:lnTo>
                    <a:lnTo>
                      <a:pt x="94" y="842"/>
                    </a:lnTo>
                    <a:lnTo>
                      <a:pt x="94" y="841"/>
                    </a:lnTo>
                    <a:lnTo>
                      <a:pt x="94" y="840"/>
                    </a:lnTo>
                    <a:lnTo>
                      <a:pt x="93" y="839"/>
                    </a:lnTo>
                    <a:lnTo>
                      <a:pt x="93" y="838"/>
                    </a:lnTo>
                    <a:lnTo>
                      <a:pt x="93" y="837"/>
                    </a:lnTo>
                    <a:lnTo>
                      <a:pt x="93" y="836"/>
                    </a:lnTo>
                    <a:lnTo>
                      <a:pt x="94" y="835"/>
                    </a:lnTo>
                    <a:lnTo>
                      <a:pt x="94" y="834"/>
                    </a:lnTo>
                    <a:lnTo>
                      <a:pt x="94" y="833"/>
                    </a:lnTo>
                    <a:lnTo>
                      <a:pt x="95" y="832"/>
                    </a:lnTo>
                    <a:lnTo>
                      <a:pt x="96" y="830"/>
                    </a:lnTo>
                    <a:lnTo>
                      <a:pt x="96" y="829"/>
                    </a:lnTo>
                    <a:lnTo>
                      <a:pt x="96" y="828"/>
                    </a:lnTo>
                    <a:lnTo>
                      <a:pt x="95" y="827"/>
                    </a:lnTo>
                    <a:lnTo>
                      <a:pt x="94" y="826"/>
                    </a:lnTo>
                    <a:lnTo>
                      <a:pt x="93" y="825"/>
                    </a:lnTo>
                    <a:lnTo>
                      <a:pt x="92" y="825"/>
                    </a:lnTo>
                    <a:lnTo>
                      <a:pt x="91" y="825"/>
                    </a:lnTo>
                    <a:lnTo>
                      <a:pt x="90" y="824"/>
                    </a:lnTo>
                    <a:lnTo>
                      <a:pt x="90" y="823"/>
                    </a:lnTo>
                    <a:lnTo>
                      <a:pt x="90" y="822"/>
                    </a:lnTo>
                    <a:lnTo>
                      <a:pt x="89" y="821"/>
                    </a:lnTo>
                    <a:lnTo>
                      <a:pt x="89" y="820"/>
                    </a:lnTo>
                    <a:lnTo>
                      <a:pt x="89" y="819"/>
                    </a:lnTo>
                    <a:lnTo>
                      <a:pt x="88" y="818"/>
                    </a:lnTo>
                    <a:lnTo>
                      <a:pt x="86" y="816"/>
                    </a:lnTo>
                    <a:lnTo>
                      <a:pt x="84" y="814"/>
                    </a:lnTo>
                    <a:lnTo>
                      <a:pt x="84" y="812"/>
                    </a:lnTo>
                    <a:lnTo>
                      <a:pt x="83" y="812"/>
                    </a:lnTo>
                    <a:lnTo>
                      <a:pt x="82" y="811"/>
                    </a:lnTo>
                    <a:lnTo>
                      <a:pt x="81" y="810"/>
                    </a:lnTo>
                    <a:lnTo>
                      <a:pt x="81" y="809"/>
                    </a:lnTo>
                    <a:lnTo>
                      <a:pt x="81" y="808"/>
                    </a:lnTo>
                    <a:lnTo>
                      <a:pt x="81" y="807"/>
                    </a:lnTo>
                    <a:lnTo>
                      <a:pt x="81" y="805"/>
                    </a:lnTo>
                    <a:lnTo>
                      <a:pt x="81" y="804"/>
                    </a:lnTo>
                    <a:lnTo>
                      <a:pt x="81" y="803"/>
                    </a:lnTo>
                    <a:lnTo>
                      <a:pt x="81" y="801"/>
                    </a:lnTo>
                    <a:lnTo>
                      <a:pt x="80" y="799"/>
                    </a:lnTo>
                    <a:lnTo>
                      <a:pt x="78" y="797"/>
                    </a:lnTo>
                    <a:lnTo>
                      <a:pt x="78" y="795"/>
                    </a:lnTo>
                    <a:lnTo>
                      <a:pt x="77" y="792"/>
                    </a:lnTo>
                    <a:lnTo>
                      <a:pt x="77" y="791"/>
                    </a:lnTo>
                    <a:lnTo>
                      <a:pt x="77" y="789"/>
                    </a:lnTo>
                    <a:lnTo>
                      <a:pt x="76" y="787"/>
                    </a:lnTo>
                    <a:lnTo>
                      <a:pt x="76" y="786"/>
                    </a:lnTo>
                    <a:lnTo>
                      <a:pt x="75" y="786"/>
                    </a:lnTo>
                    <a:lnTo>
                      <a:pt x="75" y="785"/>
                    </a:lnTo>
                    <a:lnTo>
                      <a:pt x="74" y="785"/>
                    </a:lnTo>
                    <a:lnTo>
                      <a:pt x="73" y="785"/>
                    </a:lnTo>
                    <a:lnTo>
                      <a:pt x="73" y="784"/>
                    </a:lnTo>
                    <a:lnTo>
                      <a:pt x="73" y="782"/>
                    </a:lnTo>
                    <a:lnTo>
                      <a:pt x="73" y="781"/>
                    </a:lnTo>
                    <a:lnTo>
                      <a:pt x="72" y="779"/>
                    </a:lnTo>
                    <a:lnTo>
                      <a:pt x="71" y="777"/>
                    </a:lnTo>
                    <a:lnTo>
                      <a:pt x="71" y="776"/>
                    </a:lnTo>
                    <a:lnTo>
                      <a:pt x="70" y="775"/>
                    </a:lnTo>
                    <a:lnTo>
                      <a:pt x="69" y="774"/>
                    </a:lnTo>
                    <a:lnTo>
                      <a:pt x="69" y="773"/>
                    </a:lnTo>
                    <a:lnTo>
                      <a:pt x="68" y="772"/>
                    </a:lnTo>
                    <a:lnTo>
                      <a:pt x="67" y="771"/>
                    </a:lnTo>
                    <a:lnTo>
                      <a:pt x="66" y="770"/>
                    </a:lnTo>
                    <a:lnTo>
                      <a:pt x="65" y="769"/>
                    </a:lnTo>
                    <a:lnTo>
                      <a:pt x="65" y="767"/>
                    </a:lnTo>
                    <a:lnTo>
                      <a:pt x="64" y="765"/>
                    </a:lnTo>
                    <a:lnTo>
                      <a:pt x="63" y="764"/>
                    </a:lnTo>
                    <a:lnTo>
                      <a:pt x="61" y="763"/>
                    </a:lnTo>
                    <a:lnTo>
                      <a:pt x="59" y="762"/>
                    </a:lnTo>
                    <a:lnTo>
                      <a:pt x="58" y="761"/>
                    </a:lnTo>
                    <a:lnTo>
                      <a:pt x="58" y="762"/>
                    </a:lnTo>
                    <a:close/>
                    <a:moveTo>
                      <a:pt x="1001" y="300"/>
                    </a:moveTo>
                    <a:lnTo>
                      <a:pt x="1000" y="300"/>
                    </a:lnTo>
                    <a:lnTo>
                      <a:pt x="1001" y="300"/>
                    </a:lnTo>
                    <a:close/>
                    <a:moveTo>
                      <a:pt x="1006" y="301"/>
                    </a:moveTo>
                    <a:lnTo>
                      <a:pt x="1006" y="300"/>
                    </a:lnTo>
                    <a:lnTo>
                      <a:pt x="1006" y="301"/>
                    </a:lnTo>
                    <a:close/>
                    <a:moveTo>
                      <a:pt x="997" y="305"/>
                    </a:moveTo>
                    <a:lnTo>
                      <a:pt x="997" y="304"/>
                    </a:lnTo>
                    <a:lnTo>
                      <a:pt x="996" y="303"/>
                    </a:lnTo>
                    <a:lnTo>
                      <a:pt x="996" y="302"/>
                    </a:lnTo>
                    <a:lnTo>
                      <a:pt x="996" y="301"/>
                    </a:lnTo>
                    <a:lnTo>
                      <a:pt x="995" y="301"/>
                    </a:lnTo>
                    <a:lnTo>
                      <a:pt x="995" y="300"/>
                    </a:lnTo>
                    <a:lnTo>
                      <a:pt x="996" y="300"/>
                    </a:lnTo>
                    <a:lnTo>
                      <a:pt x="997" y="300"/>
                    </a:lnTo>
                    <a:lnTo>
                      <a:pt x="997" y="301"/>
                    </a:lnTo>
                    <a:lnTo>
                      <a:pt x="996" y="301"/>
                    </a:lnTo>
                    <a:lnTo>
                      <a:pt x="997" y="301"/>
                    </a:lnTo>
                    <a:lnTo>
                      <a:pt x="997" y="302"/>
                    </a:lnTo>
                    <a:lnTo>
                      <a:pt x="997" y="303"/>
                    </a:lnTo>
                    <a:lnTo>
                      <a:pt x="997" y="304"/>
                    </a:lnTo>
                    <a:lnTo>
                      <a:pt x="998" y="304"/>
                    </a:lnTo>
                    <a:lnTo>
                      <a:pt x="997" y="305"/>
                    </a:lnTo>
                    <a:close/>
                    <a:moveTo>
                      <a:pt x="1016" y="314"/>
                    </a:moveTo>
                    <a:lnTo>
                      <a:pt x="1016" y="313"/>
                    </a:lnTo>
                    <a:lnTo>
                      <a:pt x="1015" y="312"/>
                    </a:lnTo>
                    <a:lnTo>
                      <a:pt x="1014" y="311"/>
                    </a:lnTo>
                    <a:lnTo>
                      <a:pt x="1015" y="310"/>
                    </a:lnTo>
                    <a:lnTo>
                      <a:pt x="1016" y="310"/>
                    </a:lnTo>
                    <a:lnTo>
                      <a:pt x="1016" y="311"/>
                    </a:lnTo>
                    <a:lnTo>
                      <a:pt x="1017" y="313"/>
                    </a:lnTo>
                    <a:lnTo>
                      <a:pt x="1016" y="314"/>
                    </a:lnTo>
                    <a:close/>
                    <a:moveTo>
                      <a:pt x="928" y="273"/>
                    </a:moveTo>
                    <a:lnTo>
                      <a:pt x="928" y="273"/>
                    </a:lnTo>
                    <a:lnTo>
                      <a:pt x="928" y="272"/>
                    </a:lnTo>
                    <a:lnTo>
                      <a:pt x="928" y="273"/>
                    </a:lnTo>
                    <a:close/>
                    <a:moveTo>
                      <a:pt x="929" y="274"/>
                    </a:moveTo>
                    <a:lnTo>
                      <a:pt x="928" y="274"/>
                    </a:lnTo>
                    <a:lnTo>
                      <a:pt x="928" y="273"/>
                    </a:lnTo>
                    <a:lnTo>
                      <a:pt x="929" y="273"/>
                    </a:lnTo>
                    <a:lnTo>
                      <a:pt x="929" y="274"/>
                    </a:lnTo>
                    <a:close/>
                    <a:moveTo>
                      <a:pt x="932" y="274"/>
                    </a:moveTo>
                    <a:lnTo>
                      <a:pt x="932" y="274"/>
                    </a:lnTo>
                    <a:lnTo>
                      <a:pt x="932" y="275"/>
                    </a:lnTo>
                    <a:lnTo>
                      <a:pt x="931" y="274"/>
                    </a:lnTo>
                    <a:lnTo>
                      <a:pt x="932" y="274"/>
                    </a:lnTo>
                    <a:close/>
                    <a:moveTo>
                      <a:pt x="933" y="275"/>
                    </a:moveTo>
                    <a:lnTo>
                      <a:pt x="933" y="275"/>
                    </a:lnTo>
                    <a:lnTo>
                      <a:pt x="934" y="274"/>
                    </a:lnTo>
                    <a:lnTo>
                      <a:pt x="934" y="275"/>
                    </a:lnTo>
                    <a:lnTo>
                      <a:pt x="935" y="275"/>
                    </a:lnTo>
                    <a:lnTo>
                      <a:pt x="933" y="275"/>
                    </a:lnTo>
                    <a:close/>
                    <a:moveTo>
                      <a:pt x="939" y="276"/>
                    </a:moveTo>
                    <a:lnTo>
                      <a:pt x="938" y="275"/>
                    </a:lnTo>
                    <a:lnTo>
                      <a:pt x="939" y="275"/>
                    </a:lnTo>
                    <a:lnTo>
                      <a:pt x="939" y="276"/>
                    </a:lnTo>
                    <a:close/>
                    <a:moveTo>
                      <a:pt x="939" y="276"/>
                    </a:moveTo>
                    <a:lnTo>
                      <a:pt x="940" y="277"/>
                    </a:lnTo>
                    <a:lnTo>
                      <a:pt x="939" y="277"/>
                    </a:lnTo>
                    <a:lnTo>
                      <a:pt x="939" y="276"/>
                    </a:lnTo>
                    <a:close/>
                    <a:moveTo>
                      <a:pt x="987" y="303"/>
                    </a:moveTo>
                    <a:lnTo>
                      <a:pt x="987" y="303"/>
                    </a:lnTo>
                    <a:lnTo>
                      <a:pt x="988" y="302"/>
                    </a:lnTo>
                    <a:lnTo>
                      <a:pt x="988" y="301"/>
                    </a:lnTo>
                    <a:lnTo>
                      <a:pt x="989" y="300"/>
                    </a:lnTo>
                    <a:lnTo>
                      <a:pt x="989" y="299"/>
                    </a:lnTo>
                    <a:lnTo>
                      <a:pt x="990" y="299"/>
                    </a:lnTo>
                    <a:lnTo>
                      <a:pt x="990" y="300"/>
                    </a:lnTo>
                    <a:lnTo>
                      <a:pt x="991" y="300"/>
                    </a:lnTo>
                    <a:lnTo>
                      <a:pt x="990" y="300"/>
                    </a:lnTo>
                    <a:lnTo>
                      <a:pt x="990" y="301"/>
                    </a:lnTo>
                    <a:lnTo>
                      <a:pt x="989" y="301"/>
                    </a:lnTo>
                    <a:lnTo>
                      <a:pt x="989" y="302"/>
                    </a:lnTo>
                    <a:lnTo>
                      <a:pt x="987" y="303"/>
                    </a:lnTo>
                    <a:close/>
                    <a:moveTo>
                      <a:pt x="984" y="301"/>
                    </a:moveTo>
                    <a:lnTo>
                      <a:pt x="985" y="301"/>
                    </a:lnTo>
                    <a:lnTo>
                      <a:pt x="984" y="301"/>
                    </a:lnTo>
                    <a:close/>
                    <a:moveTo>
                      <a:pt x="991" y="304"/>
                    </a:moveTo>
                    <a:lnTo>
                      <a:pt x="992" y="304"/>
                    </a:lnTo>
                    <a:lnTo>
                      <a:pt x="992" y="303"/>
                    </a:lnTo>
                    <a:lnTo>
                      <a:pt x="992" y="304"/>
                    </a:lnTo>
                    <a:lnTo>
                      <a:pt x="992" y="305"/>
                    </a:lnTo>
                    <a:lnTo>
                      <a:pt x="991" y="305"/>
                    </a:lnTo>
                    <a:lnTo>
                      <a:pt x="991" y="304"/>
                    </a:lnTo>
                    <a:close/>
                    <a:moveTo>
                      <a:pt x="987" y="305"/>
                    </a:moveTo>
                    <a:lnTo>
                      <a:pt x="986" y="305"/>
                    </a:lnTo>
                    <a:lnTo>
                      <a:pt x="987" y="305"/>
                    </a:lnTo>
                    <a:lnTo>
                      <a:pt x="987" y="304"/>
                    </a:lnTo>
                    <a:lnTo>
                      <a:pt x="987" y="305"/>
                    </a:lnTo>
                    <a:close/>
                    <a:moveTo>
                      <a:pt x="877" y="272"/>
                    </a:moveTo>
                    <a:lnTo>
                      <a:pt x="877" y="272"/>
                    </a:lnTo>
                    <a:lnTo>
                      <a:pt x="877" y="271"/>
                    </a:lnTo>
                    <a:lnTo>
                      <a:pt x="878" y="271"/>
                    </a:lnTo>
                    <a:lnTo>
                      <a:pt x="877" y="271"/>
                    </a:lnTo>
                    <a:lnTo>
                      <a:pt x="877" y="272"/>
                    </a:lnTo>
                    <a:close/>
                    <a:moveTo>
                      <a:pt x="942" y="277"/>
                    </a:moveTo>
                    <a:lnTo>
                      <a:pt x="942" y="278"/>
                    </a:lnTo>
                    <a:lnTo>
                      <a:pt x="943" y="278"/>
                    </a:lnTo>
                    <a:lnTo>
                      <a:pt x="942" y="278"/>
                    </a:lnTo>
                    <a:lnTo>
                      <a:pt x="941" y="279"/>
                    </a:lnTo>
                    <a:lnTo>
                      <a:pt x="941" y="278"/>
                    </a:lnTo>
                    <a:lnTo>
                      <a:pt x="941" y="277"/>
                    </a:lnTo>
                    <a:lnTo>
                      <a:pt x="941" y="278"/>
                    </a:lnTo>
                    <a:lnTo>
                      <a:pt x="942" y="277"/>
                    </a:lnTo>
                    <a:close/>
                    <a:moveTo>
                      <a:pt x="942" y="279"/>
                    </a:moveTo>
                    <a:lnTo>
                      <a:pt x="942" y="279"/>
                    </a:lnTo>
                    <a:close/>
                    <a:moveTo>
                      <a:pt x="940" y="280"/>
                    </a:moveTo>
                    <a:lnTo>
                      <a:pt x="940" y="279"/>
                    </a:lnTo>
                    <a:lnTo>
                      <a:pt x="941" y="279"/>
                    </a:lnTo>
                    <a:lnTo>
                      <a:pt x="941" y="280"/>
                    </a:lnTo>
                    <a:lnTo>
                      <a:pt x="940" y="280"/>
                    </a:lnTo>
                    <a:lnTo>
                      <a:pt x="940" y="279"/>
                    </a:lnTo>
                    <a:lnTo>
                      <a:pt x="940" y="28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5" name="Freeform 4778"/>
              <p:cNvSpPr>
                <a:spLocks/>
              </p:cNvSpPr>
              <p:nvPr/>
            </p:nvSpPr>
            <p:spPr bwMode="auto">
              <a:xfrm>
                <a:off x="2938462" y="1144588"/>
                <a:ext cx="631825" cy="687388"/>
              </a:xfrm>
              <a:custGeom>
                <a:avLst/>
                <a:gdLst>
                  <a:gd name="T0" fmla="*/ 2147483646 w 398"/>
                  <a:gd name="T1" fmla="*/ 2147483646 h 433"/>
                  <a:gd name="T2" fmla="*/ 2147483646 w 398"/>
                  <a:gd name="T3" fmla="*/ 2147483646 h 433"/>
                  <a:gd name="T4" fmla="*/ 2147483646 w 398"/>
                  <a:gd name="T5" fmla="*/ 2147483646 h 433"/>
                  <a:gd name="T6" fmla="*/ 2147483646 w 398"/>
                  <a:gd name="T7" fmla="*/ 2147483646 h 433"/>
                  <a:gd name="T8" fmla="*/ 2147483646 w 398"/>
                  <a:gd name="T9" fmla="*/ 2147483646 h 433"/>
                  <a:gd name="T10" fmla="*/ 2147483646 w 398"/>
                  <a:gd name="T11" fmla="*/ 2147483646 h 433"/>
                  <a:gd name="T12" fmla="*/ 2147483646 w 398"/>
                  <a:gd name="T13" fmla="*/ 2147483646 h 433"/>
                  <a:gd name="T14" fmla="*/ 2147483646 w 398"/>
                  <a:gd name="T15" fmla="*/ 2147483646 h 433"/>
                  <a:gd name="T16" fmla="*/ 2147483646 w 398"/>
                  <a:gd name="T17" fmla="*/ 2147483646 h 433"/>
                  <a:gd name="T18" fmla="*/ 2147483646 w 398"/>
                  <a:gd name="T19" fmla="*/ 2147483646 h 433"/>
                  <a:gd name="T20" fmla="*/ 2147483646 w 398"/>
                  <a:gd name="T21" fmla="*/ 2147483646 h 433"/>
                  <a:gd name="T22" fmla="*/ 2147483646 w 398"/>
                  <a:gd name="T23" fmla="*/ 2147483646 h 433"/>
                  <a:gd name="T24" fmla="*/ 2147483646 w 398"/>
                  <a:gd name="T25" fmla="*/ 2147483646 h 433"/>
                  <a:gd name="T26" fmla="*/ 2147483646 w 398"/>
                  <a:gd name="T27" fmla="*/ 2147483646 h 433"/>
                  <a:gd name="T28" fmla="*/ 2147483646 w 398"/>
                  <a:gd name="T29" fmla="*/ 2147483646 h 433"/>
                  <a:gd name="T30" fmla="*/ 2147483646 w 398"/>
                  <a:gd name="T31" fmla="*/ 2147483646 h 433"/>
                  <a:gd name="T32" fmla="*/ 2147483646 w 398"/>
                  <a:gd name="T33" fmla="*/ 2147483646 h 433"/>
                  <a:gd name="T34" fmla="*/ 2147483646 w 398"/>
                  <a:gd name="T35" fmla="*/ 2147483646 h 433"/>
                  <a:gd name="T36" fmla="*/ 2147483646 w 398"/>
                  <a:gd name="T37" fmla="*/ 2147483646 h 433"/>
                  <a:gd name="T38" fmla="*/ 2147483646 w 398"/>
                  <a:gd name="T39" fmla="*/ 2147483646 h 433"/>
                  <a:gd name="T40" fmla="*/ 2147483646 w 398"/>
                  <a:gd name="T41" fmla="*/ 2147483646 h 433"/>
                  <a:gd name="T42" fmla="*/ 2147483646 w 398"/>
                  <a:gd name="T43" fmla="*/ 2147483646 h 433"/>
                  <a:gd name="T44" fmla="*/ 2147483646 w 398"/>
                  <a:gd name="T45" fmla="*/ 2147483646 h 433"/>
                  <a:gd name="T46" fmla="*/ 2147483646 w 398"/>
                  <a:gd name="T47" fmla="*/ 2147483646 h 433"/>
                  <a:gd name="T48" fmla="*/ 2147483646 w 398"/>
                  <a:gd name="T49" fmla="*/ 2147483646 h 433"/>
                  <a:gd name="T50" fmla="*/ 2147483646 w 398"/>
                  <a:gd name="T51" fmla="*/ 2147483646 h 433"/>
                  <a:gd name="T52" fmla="*/ 2147483646 w 398"/>
                  <a:gd name="T53" fmla="*/ 2147483646 h 433"/>
                  <a:gd name="T54" fmla="*/ 2147483646 w 398"/>
                  <a:gd name="T55" fmla="*/ 2147483646 h 433"/>
                  <a:gd name="T56" fmla="*/ 2147483646 w 398"/>
                  <a:gd name="T57" fmla="*/ 2147483646 h 433"/>
                  <a:gd name="T58" fmla="*/ 2147483646 w 398"/>
                  <a:gd name="T59" fmla="*/ 2147483646 h 433"/>
                  <a:gd name="T60" fmla="*/ 2147483646 w 398"/>
                  <a:gd name="T61" fmla="*/ 2147483646 h 433"/>
                  <a:gd name="T62" fmla="*/ 2147483646 w 398"/>
                  <a:gd name="T63" fmla="*/ 2147483646 h 433"/>
                  <a:gd name="T64" fmla="*/ 2147483646 w 398"/>
                  <a:gd name="T65" fmla="*/ 2147483646 h 433"/>
                  <a:gd name="T66" fmla="*/ 2147483646 w 398"/>
                  <a:gd name="T67" fmla="*/ 2147483646 h 433"/>
                  <a:gd name="T68" fmla="*/ 2147483646 w 398"/>
                  <a:gd name="T69" fmla="*/ 2147483646 h 433"/>
                  <a:gd name="T70" fmla="*/ 2147483646 w 398"/>
                  <a:gd name="T71" fmla="*/ 2147483646 h 433"/>
                  <a:gd name="T72" fmla="*/ 2147483646 w 398"/>
                  <a:gd name="T73" fmla="*/ 2147483646 h 433"/>
                  <a:gd name="T74" fmla="*/ 2147483646 w 398"/>
                  <a:gd name="T75" fmla="*/ 2147483646 h 433"/>
                  <a:gd name="T76" fmla="*/ 2147483646 w 398"/>
                  <a:gd name="T77" fmla="*/ 2147483646 h 433"/>
                  <a:gd name="T78" fmla="*/ 2147483646 w 398"/>
                  <a:gd name="T79" fmla="*/ 2147483646 h 433"/>
                  <a:gd name="T80" fmla="*/ 2147483646 w 398"/>
                  <a:gd name="T81" fmla="*/ 2147483646 h 433"/>
                  <a:gd name="T82" fmla="*/ 2147483646 w 398"/>
                  <a:gd name="T83" fmla="*/ 2147483646 h 433"/>
                  <a:gd name="T84" fmla="*/ 2147483646 w 398"/>
                  <a:gd name="T85" fmla="*/ 2147483646 h 433"/>
                  <a:gd name="T86" fmla="*/ 2147483646 w 398"/>
                  <a:gd name="T87" fmla="*/ 2147483646 h 433"/>
                  <a:gd name="T88" fmla="*/ 2147483646 w 398"/>
                  <a:gd name="T89" fmla="*/ 2147483646 h 433"/>
                  <a:gd name="T90" fmla="*/ 2147483646 w 398"/>
                  <a:gd name="T91" fmla="*/ 2147483646 h 433"/>
                  <a:gd name="T92" fmla="*/ 2147483646 w 398"/>
                  <a:gd name="T93" fmla="*/ 2147483646 h 433"/>
                  <a:gd name="T94" fmla="*/ 2147483646 w 398"/>
                  <a:gd name="T95" fmla="*/ 2147483646 h 433"/>
                  <a:gd name="T96" fmla="*/ 2147483646 w 398"/>
                  <a:gd name="T97" fmla="*/ 0 h 433"/>
                  <a:gd name="T98" fmla="*/ 2147483646 w 398"/>
                  <a:gd name="T99" fmla="*/ 2147483646 h 433"/>
                  <a:gd name="T100" fmla="*/ 2147483646 w 398"/>
                  <a:gd name="T101" fmla="*/ 2147483646 h 433"/>
                  <a:gd name="T102" fmla="*/ 2147483646 w 398"/>
                  <a:gd name="T103" fmla="*/ 2147483646 h 433"/>
                  <a:gd name="T104" fmla="*/ 2147483646 w 398"/>
                  <a:gd name="T105" fmla="*/ 2147483646 h 433"/>
                  <a:gd name="T106" fmla="*/ 2147483646 w 398"/>
                  <a:gd name="T107" fmla="*/ 2147483646 h 433"/>
                  <a:gd name="T108" fmla="*/ 2147483646 w 398"/>
                  <a:gd name="T109" fmla="*/ 2147483646 h 433"/>
                  <a:gd name="T110" fmla="*/ 2147483646 w 398"/>
                  <a:gd name="T111" fmla="*/ 2147483646 h 433"/>
                  <a:gd name="T112" fmla="*/ 2147483646 w 398"/>
                  <a:gd name="T113" fmla="*/ 2147483646 h 433"/>
                  <a:gd name="T114" fmla="*/ 2147483646 w 398"/>
                  <a:gd name="T115" fmla="*/ 2147483646 h 433"/>
                  <a:gd name="T116" fmla="*/ 2147483646 w 398"/>
                  <a:gd name="T117" fmla="*/ 2147483646 h 433"/>
                  <a:gd name="T118" fmla="*/ 2147483646 w 398"/>
                  <a:gd name="T119" fmla="*/ 2147483646 h 433"/>
                  <a:gd name="T120" fmla="*/ 2147483646 w 398"/>
                  <a:gd name="T121" fmla="*/ 2147483646 h 433"/>
                  <a:gd name="T122" fmla="*/ 2147483646 w 398"/>
                  <a:gd name="T123" fmla="*/ 2147483646 h 433"/>
                  <a:gd name="T124" fmla="*/ 2147483646 w 398"/>
                  <a:gd name="T125" fmla="*/ 2147483646 h 43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398"/>
                  <a:gd name="T190" fmla="*/ 0 h 433"/>
                  <a:gd name="T191" fmla="*/ 398 w 398"/>
                  <a:gd name="T192" fmla="*/ 433 h 43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398" h="433">
                    <a:moveTo>
                      <a:pt x="379" y="290"/>
                    </a:moveTo>
                    <a:lnTo>
                      <a:pt x="379" y="290"/>
                    </a:lnTo>
                    <a:lnTo>
                      <a:pt x="377" y="290"/>
                    </a:lnTo>
                    <a:lnTo>
                      <a:pt x="376" y="290"/>
                    </a:lnTo>
                    <a:lnTo>
                      <a:pt x="374" y="290"/>
                    </a:lnTo>
                    <a:lnTo>
                      <a:pt x="372" y="290"/>
                    </a:lnTo>
                    <a:lnTo>
                      <a:pt x="371" y="290"/>
                    </a:lnTo>
                    <a:lnTo>
                      <a:pt x="365" y="291"/>
                    </a:lnTo>
                    <a:lnTo>
                      <a:pt x="361" y="291"/>
                    </a:lnTo>
                    <a:lnTo>
                      <a:pt x="360" y="292"/>
                    </a:lnTo>
                    <a:lnTo>
                      <a:pt x="359" y="292"/>
                    </a:lnTo>
                    <a:lnTo>
                      <a:pt x="356" y="294"/>
                    </a:lnTo>
                    <a:lnTo>
                      <a:pt x="355" y="294"/>
                    </a:lnTo>
                    <a:lnTo>
                      <a:pt x="354" y="295"/>
                    </a:lnTo>
                    <a:lnTo>
                      <a:pt x="353" y="296"/>
                    </a:lnTo>
                    <a:lnTo>
                      <a:pt x="352" y="297"/>
                    </a:lnTo>
                    <a:lnTo>
                      <a:pt x="351" y="299"/>
                    </a:lnTo>
                    <a:lnTo>
                      <a:pt x="350" y="301"/>
                    </a:lnTo>
                    <a:lnTo>
                      <a:pt x="350" y="302"/>
                    </a:lnTo>
                    <a:lnTo>
                      <a:pt x="349" y="304"/>
                    </a:lnTo>
                    <a:lnTo>
                      <a:pt x="349" y="305"/>
                    </a:lnTo>
                    <a:lnTo>
                      <a:pt x="349" y="306"/>
                    </a:lnTo>
                    <a:lnTo>
                      <a:pt x="348" y="308"/>
                    </a:lnTo>
                    <a:lnTo>
                      <a:pt x="347" y="309"/>
                    </a:lnTo>
                    <a:lnTo>
                      <a:pt x="346" y="311"/>
                    </a:lnTo>
                    <a:lnTo>
                      <a:pt x="345" y="313"/>
                    </a:lnTo>
                    <a:lnTo>
                      <a:pt x="345" y="314"/>
                    </a:lnTo>
                    <a:lnTo>
                      <a:pt x="344" y="316"/>
                    </a:lnTo>
                    <a:lnTo>
                      <a:pt x="343" y="317"/>
                    </a:lnTo>
                    <a:lnTo>
                      <a:pt x="342" y="319"/>
                    </a:lnTo>
                    <a:lnTo>
                      <a:pt x="340" y="322"/>
                    </a:lnTo>
                    <a:lnTo>
                      <a:pt x="339" y="323"/>
                    </a:lnTo>
                    <a:lnTo>
                      <a:pt x="339" y="324"/>
                    </a:lnTo>
                    <a:lnTo>
                      <a:pt x="338" y="324"/>
                    </a:lnTo>
                    <a:lnTo>
                      <a:pt x="337" y="325"/>
                    </a:lnTo>
                    <a:lnTo>
                      <a:pt x="336" y="326"/>
                    </a:lnTo>
                    <a:lnTo>
                      <a:pt x="335" y="327"/>
                    </a:lnTo>
                    <a:lnTo>
                      <a:pt x="333" y="328"/>
                    </a:lnTo>
                    <a:lnTo>
                      <a:pt x="333" y="329"/>
                    </a:lnTo>
                    <a:lnTo>
                      <a:pt x="331" y="330"/>
                    </a:lnTo>
                    <a:lnTo>
                      <a:pt x="329" y="331"/>
                    </a:lnTo>
                    <a:lnTo>
                      <a:pt x="327" y="332"/>
                    </a:lnTo>
                    <a:lnTo>
                      <a:pt x="326" y="333"/>
                    </a:lnTo>
                    <a:lnTo>
                      <a:pt x="323" y="334"/>
                    </a:lnTo>
                    <a:lnTo>
                      <a:pt x="313" y="336"/>
                    </a:lnTo>
                    <a:lnTo>
                      <a:pt x="312" y="336"/>
                    </a:lnTo>
                    <a:lnTo>
                      <a:pt x="310" y="337"/>
                    </a:lnTo>
                    <a:lnTo>
                      <a:pt x="309" y="338"/>
                    </a:lnTo>
                    <a:lnTo>
                      <a:pt x="308" y="339"/>
                    </a:lnTo>
                    <a:lnTo>
                      <a:pt x="307" y="341"/>
                    </a:lnTo>
                    <a:lnTo>
                      <a:pt x="306" y="341"/>
                    </a:lnTo>
                    <a:lnTo>
                      <a:pt x="305" y="342"/>
                    </a:lnTo>
                    <a:lnTo>
                      <a:pt x="303" y="344"/>
                    </a:lnTo>
                    <a:lnTo>
                      <a:pt x="302" y="346"/>
                    </a:lnTo>
                    <a:lnTo>
                      <a:pt x="301" y="347"/>
                    </a:lnTo>
                    <a:lnTo>
                      <a:pt x="300" y="348"/>
                    </a:lnTo>
                    <a:lnTo>
                      <a:pt x="299" y="348"/>
                    </a:lnTo>
                    <a:lnTo>
                      <a:pt x="298" y="348"/>
                    </a:lnTo>
                    <a:lnTo>
                      <a:pt x="296" y="349"/>
                    </a:lnTo>
                    <a:lnTo>
                      <a:pt x="295" y="349"/>
                    </a:lnTo>
                    <a:lnTo>
                      <a:pt x="293" y="349"/>
                    </a:lnTo>
                    <a:lnTo>
                      <a:pt x="292" y="349"/>
                    </a:lnTo>
                    <a:lnTo>
                      <a:pt x="291" y="349"/>
                    </a:lnTo>
                    <a:lnTo>
                      <a:pt x="290" y="350"/>
                    </a:lnTo>
                    <a:lnTo>
                      <a:pt x="289" y="350"/>
                    </a:lnTo>
                    <a:lnTo>
                      <a:pt x="288" y="352"/>
                    </a:lnTo>
                    <a:lnTo>
                      <a:pt x="287" y="353"/>
                    </a:lnTo>
                    <a:lnTo>
                      <a:pt x="286" y="354"/>
                    </a:lnTo>
                    <a:lnTo>
                      <a:pt x="286" y="355"/>
                    </a:lnTo>
                    <a:lnTo>
                      <a:pt x="286" y="356"/>
                    </a:lnTo>
                    <a:lnTo>
                      <a:pt x="283" y="358"/>
                    </a:lnTo>
                    <a:lnTo>
                      <a:pt x="283" y="359"/>
                    </a:lnTo>
                    <a:lnTo>
                      <a:pt x="282" y="360"/>
                    </a:lnTo>
                    <a:lnTo>
                      <a:pt x="281" y="360"/>
                    </a:lnTo>
                    <a:lnTo>
                      <a:pt x="281" y="361"/>
                    </a:lnTo>
                    <a:lnTo>
                      <a:pt x="280" y="361"/>
                    </a:lnTo>
                    <a:lnTo>
                      <a:pt x="279" y="362"/>
                    </a:lnTo>
                    <a:lnTo>
                      <a:pt x="279" y="363"/>
                    </a:lnTo>
                    <a:lnTo>
                      <a:pt x="278" y="365"/>
                    </a:lnTo>
                    <a:lnTo>
                      <a:pt x="278" y="368"/>
                    </a:lnTo>
                    <a:lnTo>
                      <a:pt x="278" y="369"/>
                    </a:lnTo>
                    <a:lnTo>
                      <a:pt x="277" y="369"/>
                    </a:lnTo>
                    <a:lnTo>
                      <a:pt x="275" y="371"/>
                    </a:lnTo>
                    <a:lnTo>
                      <a:pt x="274" y="372"/>
                    </a:lnTo>
                    <a:lnTo>
                      <a:pt x="273" y="373"/>
                    </a:lnTo>
                    <a:lnTo>
                      <a:pt x="272" y="376"/>
                    </a:lnTo>
                    <a:lnTo>
                      <a:pt x="270" y="379"/>
                    </a:lnTo>
                    <a:lnTo>
                      <a:pt x="269" y="380"/>
                    </a:lnTo>
                    <a:lnTo>
                      <a:pt x="268" y="381"/>
                    </a:lnTo>
                    <a:lnTo>
                      <a:pt x="268" y="382"/>
                    </a:lnTo>
                    <a:lnTo>
                      <a:pt x="267" y="382"/>
                    </a:lnTo>
                    <a:lnTo>
                      <a:pt x="266" y="382"/>
                    </a:lnTo>
                    <a:lnTo>
                      <a:pt x="266" y="383"/>
                    </a:lnTo>
                    <a:lnTo>
                      <a:pt x="265" y="383"/>
                    </a:lnTo>
                    <a:lnTo>
                      <a:pt x="264" y="384"/>
                    </a:lnTo>
                    <a:lnTo>
                      <a:pt x="261" y="388"/>
                    </a:lnTo>
                    <a:lnTo>
                      <a:pt x="259" y="389"/>
                    </a:lnTo>
                    <a:lnTo>
                      <a:pt x="257" y="391"/>
                    </a:lnTo>
                    <a:lnTo>
                      <a:pt x="257" y="393"/>
                    </a:lnTo>
                    <a:lnTo>
                      <a:pt x="256" y="394"/>
                    </a:lnTo>
                    <a:lnTo>
                      <a:pt x="254" y="397"/>
                    </a:lnTo>
                    <a:lnTo>
                      <a:pt x="253" y="398"/>
                    </a:lnTo>
                    <a:lnTo>
                      <a:pt x="253" y="399"/>
                    </a:lnTo>
                    <a:lnTo>
                      <a:pt x="252" y="400"/>
                    </a:lnTo>
                    <a:lnTo>
                      <a:pt x="251" y="401"/>
                    </a:lnTo>
                    <a:lnTo>
                      <a:pt x="251" y="402"/>
                    </a:lnTo>
                    <a:lnTo>
                      <a:pt x="251" y="403"/>
                    </a:lnTo>
                    <a:lnTo>
                      <a:pt x="251" y="404"/>
                    </a:lnTo>
                    <a:lnTo>
                      <a:pt x="251" y="405"/>
                    </a:lnTo>
                    <a:lnTo>
                      <a:pt x="251" y="406"/>
                    </a:lnTo>
                    <a:lnTo>
                      <a:pt x="251" y="407"/>
                    </a:lnTo>
                    <a:lnTo>
                      <a:pt x="251" y="408"/>
                    </a:lnTo>
                    <a:lnTo>
                      <a:pt x="251" y="409"/>
                    </a:lnTo>
                    <a:lnTo>
                      <a:pt x="251" y="410"/>
                    </a:lnTo>
                    <a:lnTo>
                      <a:pt x="251" y="414"/>
                    </a:lnTo>
                    <a:lnTo>
                      <a:pt x="251" y="416"/>
                    </a:lnTo>
                    <a:lnTo>
                      <a:pt x="251" y="417"/>
                    </a:lnTo>
                    <a:lnTo>
                      <a:pt x="251" y="419"/>
                    </a:lnTo>
                    <a:lnTo>
                      <a:pt x="250" y="421"/>
                    </a:lnTo>
                    <a:lnTo>
                      <a:pt x="248" y="423"/>
                    </a:lnTo>
                    <a:lnTo>
                      <a:pt x="246" y="425"/>
                    </a:lnTo>
                    <a:lnTo>
                      <a:pt x="244" y="426"/>
                    </a:lnTo>
                    <a:lnTo>
                      <a:pt x="244" y="427"/>
                    </a:lnTo>
                    <a:lnTo>
                      <a:pt x="243" y="427"/>
                    </a:lnTo>
                    <a:lnTo>
                      <a:pt x="241" y="428"/>
                    </a:lnTo>
                    <a:lnTo>
                      <a:pt x="239" y="428"/>
                    </a:lnTo>
                    <a:lnTo>
                      <a:pt x="235" y="428"/>
                    </a:lnTo>
                    <a:lnTo>
                      <a:pt x="234" y="428"/>
                    </a:lnTo>
                    <a:lnTo>
                      <a:pt x="233" y="427"/>
                    </a:lnTo>
                    <a:lnTo>
                      <a:pt x="233" y="426"/>
                    </a:lnTo>
                    <a:lnTo>
                      <a:pt x="232" y="426"/>
                    </a:lnTo>
                    <a:lnTo>
                      <a:pt x="231" y="426"/>
                    </a:lnTo>
                    <a:lnTo>
                      <a:pt x="231" y="427"/>
                    </a:lnTo>
                    <a:lnTo>
                      <a:pt x="231" y="428"/>
                    </a:lnTo>
                    <a:lnTo>
                      <a:pt x="230" y="428"/>
                    </a:lnTo>
                    <a:lnTo>
                      <a:pt x="229" y="428"/>
                    </a:lnTo>
                    <a:lnTo>
                      <a:pt x="229" y="427"/>
                    </a:lnTo>
                    <a:lnTo>
                      <a:pt x="229" y="426"/>
                    </a:lnTo>
                    <a:lnTo>
                      <a:pt x="229" y="425"/>
                    </a:lnTo>
                    <a:lnTo>
                      <a:pt x="228" y="425"/>
                    </a:lnTo>
                    <a:lnTo>
                      <a:pt x="227" y="425"/>
                    </a:lnTo>
                    <a:lnTo>
                      <a:pt x="226" y="426"/>
                    </a:lnTo>
                    <a:lnTo>
                      <a:pt x="227" y="427"/>
                    </a:lnTo>
                    <a:lnTo>
                      <a:pt x="227" y="428"/>
                    </a:lnTo>
                    <a:lnTo>
                      <a:pt x="226" y="428"/>
                    </a:lnTo>
                    <a:lnTo>
                      <a:pt x="225" y="428"/>
                    </a:lnTo>
                    <a:lnTo>
                      <a:pt x="224" y="428"/>
                    </a:lnTo>
                    <a:lnTo>
                      <a:pt x="223" y="428"/>
                    </a:lnTo>
                    <a:lnTo>
                      <a:pt x="222" y="429"/>
                    </a:lnTo>
                    <a:lnTo>
                      <a:pt x="221" y="429"/>
                    </a:lnTo>
                    <a:lnTo>
                      <a:pt x="221" y="430"/>
                    </a:lnTo>
                    <a:lnTo>
                      <a:pt x="222" y="431"/>
                    </a:lnTo>
                    <a:lnTo>
                      <a:pt x="222" y="432"/>
                    </a:lnTo>
                    <a:lnTo>
                      <a:pt x="222" y="433"/>
                    </a:lnTo>
                    <a:lnTo>
                      <a:pt x="221" y="433"/>
                    </a:lnTo>
                    <a:lnTo>
                      <a:pt x="220" y="433"/>
                    </a:lnTo>
                    <a:lnTo>
                      <a:pt x="219" y="433"/>
                    </a:lnTo>
                    <a:lnTo>
                      <a:pt x="218" y="433"/>
                    </a:lnTo>
                    <a:lnTo>
                      <a:pt x="217" y="432"/>
                    </a:lnTo>
                    <a:lnTo>
                      <a:pt x="217" y="431"/>
                    </a:lnTo>
                    <a:lnTo>
                      <a:pt x="217" y="430"/>
                    </a:lnTo>
                    <a:lnTo>
                      <a:pt x="218" y="429"/>
                    </a:lnTo>
                    <a:lnTo>
                      <a:pt x="217" y="428"/>
                    </a:lnTo>
                    <a:lnTo>
                      <a:pt x="217" y="427"/>
                    </a:lnTo>
                    <a:lnTo>
                      <a:pt x="217" y="426"/>
                    </a:lnTo>
                    <a:lnTo>
                      <a:pt x="216" y="426"/>
                    </a:lnTo>
                    <a:lnTo>
                      <a:pt x="215" y="426"/>
                    </a:lnTo>
                    <a:lnTo>
                      <a:pt x="214" y="426"/>
                    </a:lnTo>
                    <a:lnTo>
                      <a:pt x="213" y="425"/>
                    </a:lnTo>
                    <a:lnTo>
                      <a:pt x="212" y="425"/>
                    </a:lnTo>
                    <a:lnTo>
                      <a:pt x="211" y="425"/>
                    </a:lnTo>
                    <a:lnTo>
                      <a:pt x="210" y="425"/>
                    </a:lnTo>
                    <a:lnTo>
                      <a:pt x="209" y="425"/>
                    </a:lnTo>
                    <a:lnTo>
                      <a:pt x="208" y="425"/>
                    </a:lnTo>
                    <a:lnTo>
                      <a:pt x="207" y="424"/>
                    </a:lnTo>
                    <a:lnTo>
                      <a:pt x="205" y="424"/>
                    </a:lnTo>
                    <a:lnTo>
                      <a:pt x="204" y="424"/>
                    </a:lnTo>
                    <a:lnTo>
                      <a:pt x="203" y="423"/>
                    </a:lnTo>
                    <a:lnTo>
                      <a:pt x="202" y="423"/>
                    </a:lnTo>
                    <a:lnTo>
                      <a:pt x="201" y="423"/>
                    </a:lnTo>
                    <a:lnTo>
                      <a:pt x="200" y="423"/>
                    </a:lnTo>
                    <a:lnTo>
                      <a:pt x="199" y="422"/>
                    </a:lnTo>
                    <a:lnTo>
                      <a:pt x="198" y="420"/>
                    </a:lnTo>
                    <a:lnTo>
                      <a:pt x="198" y="419"/>
                    </a:lnTo>
                    <a:lnTo>
                      <a:pt x="197" y="419"/>
                    </a:lnTo>
                    <a:lnTo>
                      <a:pt x="196" y="418"/>
                    </a:lnTo>
                    <a:lnTo>
                      <a:pt x="195" y="418"/>
                    </a:lnTo>
                    <a:lnTo>
                      <a:pt x="194" y="418"/>
                    </a:lnTo>
                    <a:lnTo>
                      <a:pt x="193" y="418"/>
                    </a:lnTo>
                    <a:lnTo>
                      <a:pt x="192" y="418"/>
                    </a:lnTo>
                    <a:lnTo>
                      <a:pt x="192" y="417"/>
                    </a:lnTo>
                    <a:lnTo>
                      <a:pt x="193" y="416"/>
                    </a:lnTo>
                    <a:lnTo>
                      <a:pt x="193" y="415"/>
                    </a:lnTo>
                    <a:lnTo>
                      <a:pt x="193" y="414"/>
                    </a:lnTo>
                    <a:lnTo>
                      <a:pt x="193" y="412"/>
                    </a:lnTo>
                    <a:lnTo>
                      <a:pt x="193" y="411"/>
                    </a:lnTo>
                    <a:lnTo>
                      <a:pt x="192" y="410"/>
                    </a:lnTo>
                    <a:lnTo>
                      <a:pt x="192" y="409"/>
                    </a:lnTo>
                    <a:lnTo>
                      <a:pt x="192" y="408"/>
                    </a:lnTo>
                    <a:lnTo>
                      <a:pt x="193" y="408"/>
                    </a:lnTo>
                    <a:lnTo>
                      <a:pt x="194" y="408"/>
                    </a:lnTo>
                    <a:lnTo>
                      <a:pt x="194" y="407"/>
                    </a:lnTo>
                    <a:lnTo>
                      <a:pt x="194" y="406"/>
                    </a:lnTo>
                    <a:lnTo>
                      <a:pt x="195" y="405"/>
                    </a:lnTo>
                    <a:lnTo>
                      <a:pt x="194" y="405"/>
                    </a:lnTo>
                    <a:lnTo>
                      <a:pt x="194" y="404"/>
                    </a:lnTo>
                    <a:lnTo>
                      <a:pt x="193" y="403"/>
                    </a:lnTo>
                    <a:lnTo>
                      <a:pt x="192" y="402"/>
                    </a:lnTo>
                    <a:lnTo>
                      <a:pt x="192" y="401"/>
                    </a:lnTo>
                    <a:lnTo>
                      <a:pt x="191" y="401"/>
                    </a:lnTo>
                    <a:lnTo>
                      <a:pt x="190" y="401"/>
                    </a:lnTo>
                    <a:lnTo>
                      <a:pt x="189" y="402"/>
                    </a:lnTo>
                    <a:lnTo>
                      <a:pt x="188" y="402"/>
                    </a:lnTo>
                    <a:lnTo>
                      <a:pt x="187" y="402"/>
                    </a:lnTo>
                    <a:lnTo>
                      <a:pt x="186" y="403"/>
                    </a:lnTo>
                    <a:lnTo>
                      <a:pt x="185" y="403"/>
                    </a:lnTo>
                    <a:lnTo>
                      <a:pt x="184" y="403"/>
                    </a:lnTo>
                    <a:lnTo>
                      <a:pt x="184" y="402"/>
                    </a:lnTo>
                    <a:lnTo>
                      <a:pt x="184" y="401"/>
                    </a:lnTo>
                    <a:lnTo>
                      <a:pt x="185" y="400"/>
                    </a:lnTo>
                    <a:lnTo>
                      <a:pt x="186" y="400"/>
                    </a:lnTo>
                    <a:lnTo>
                      <a:pt x="186" y="399"/>
                    </a:lnTo>
                    <a:lnTo>
                      <a:pt x="185" y="398"/>
                    </a:lnTo>
                    <a:lnTo>
                      <a:pt x="185" y="397"/>
                    </a:lnTo>
                    <a:lnTo>
                      <a:pt x="185" y="396"/>
                    </a:lnTo>
                    <a:lnTo>
                      <a:pt x="186" y="396"/>
                    </a:lnTo>
                    <a:lnTo>
                      <a:pt x="187" y="394"/>
                    </a:lnTo>
                    <a:lnTo>
                      <a:pt x="187" y="393"/>
                    </a:lnTo>
                    <a:lnTo>
                      <a:pt x="187" y="392"/>
                    </a:lnTo>
                    <a:lnTo>
                      <a:pt x="187" y="390"/>
                    </a:lnTo>
                    <a:lnTo>
                      <a:pt x="186" y="389"/>
                    </a:lnTo>
                    <a:lnTo>
                      <a:pt x="186" y="388"/>
                    </a:lnTo>
                    <a:lnTo>
                      <a:pt x="186" y="387"/>
                    </a:lnTo>
                    <a:lnTo>
                      <a:pt x="186" y="385"/>
                    </a:lnTo>
                    <a:lnTo>
                      <a:pt x="186" y="384"/>
                    </a:lnTo>
                    <a:lnTo>
                      <a:pt x="186" y="383"/>
                    </a:lnTo>
                    <a:lnTo>
                      <a:pt x="185" y="382"/>
                    </a:lnTo>
                    <a:lnTo>
                      <a:pt x="185" y="381"/>
                    </a:lnTo>
                    <a:lnTo>
                      <a:pt x="184" y="381"/>
                    </a:lnTo>
                    <a:lnTo>
                      <a:pt x="183" y="381"/>
                    </a:lnTo>
                    <a:lnTo>
                      <a:pt x="181" y="381"/>
                    </a:lnTo>
                    <a:lnTo>
                      <a:pt x="180" y="381"/>
                    </a:lnTo>
                    <a:lnTo>
                      <a:pt x="178" y="382"/>
                    </a:lnTo>
                    <a:lnTo>
                      <a:pt x="177" y="382"/>
                    </a:lnTo>
                    <a:lnTo>
                      <a:pt x="176" y="381"/>
                    </a:lnTo>
                    <a:lnTo>
                      <a:pt x="174" y="379"/>
                    </a:lnTo>
                    <a:lnTo>
                      <a:pt x="174" y="378"/>
                    </a:lnTo>
                    <a:lnTo>
                      <a:pt x="174" y="377"/>
                    </a:lnTo>
                    <a:lnTo>
                      <a:pt x="173" y="376"/>
                    </a:lnTo>
                    <a:lnTo>
                      <a:pt x="172" y="375"/>
                    </a:lnTo>
                    <a:lnTo>
                      <a:pt x="172" y="374"/>
                    </a:lnTo>
                    <a:lnTo>
                      <a:pt x="172" y="373"/>
                    </a:lnTo>
                    <a:lnTo>
                      <a:pt x="172" y="372"/>
                    </a:lnTo>
                    <a:lnTo>
                      <a:pt x="171" y="372"/>
                    </a:lnTo>
                    <a:lnTo>
                      <a:pt x="171" y="371"/>
                    </a:lnTo>
                    <a:lnTo>
                      <a:pt x="172" y="370"/>
                    </a:lnTo>
                    <a:lnTo>
                      <a:pt x="173" y="369"/>
                    </a:lnTo>
                    <a:lnTo>
                      <a:pt x="173" y="368"/>
                    </a:lnTo>
                    <a:lnTo>
                      <a:pt x="172" y="366"/>
                    </a:lnTo>
                    <a:lnTo>
                      <a:pt x="172" y="365"/>
                    </a:lnTo>
                    <a:lnTo>
                      <a:pt x="172" y="364"/>
                    </a:lnTo>
                    <a:lnTo>
                      <a:pt x="173" y="364"/>
                    </a:lnTo>
                    <a:lnTo>
                      <a:pt x="173" y="363"/>
                    </a:lnTo>
                    <a:lnTo>
                      <a:pt x="173" y="362"/>
                    </a:lnTo>
                    <a:lnTo>
                      <a:pt x="173" y="361"/>
                    </a:lnTo>
                    <a:lnTo>
                      <a:pt x="172" y="360"/>
                    </a:lnTo>
                    <a:lnTo>
                      <a:pt x="172" y="359"/>
                    </a:lnTo>
                    <a:lnTo>
                      <a:pt x="171" y="359"/>
                    </a:lnTo>
                    <a:lnTo>
                      <a:pt x="170" y="359"/>
                    </a:lnTo>
                    <a:lnTo>
                      <a:pt x="168" y="358"/>
                    </a:lnTo>
                    <a:lnTo>
                      <a:pt x="167" y="356"/>
                    </a:lnTo>
                    <a:lnTo>
                      <a:pt x="167" y="355"/>
                    </a:lnTo>
                    <a:lnTo>
                      <a:pt x="167" y="354"/>
                    </a:lnTo>
                    <a:lnTo>
                      <a:pt x="162" y="351"/>
                    </a:lnTo>
                    <a:lnTo>
                      <a:pt x="161" y="350"/>
                    </a:lnTo>
                    <a:lnTo>
                      <a:pt x="160" y="349"/>
                    </a:lnTo>
                    <a:lnTo>
                      <a:pt x="160" y="348"/>
                    </a:lnTo>
                    <a:lnTo>
                      <a:pt x="159" y="348"/>
                    </a:lnTo>
                    <a:lnTo>
                      <a:pt x="159" y="347"/>
                    </a:lnTo>
                    <a:lnTo>
                      <a:pt x="158" y="347"/>
                    </a:lnTo>
                    <a:lnTo>
                      <a:pt x="157" y="347"/>
                    </a:lnTo>
                    <a:lnTo>
                      <a:pt x="156" y="347"/>
                    </a:lnTo>
                    <a:lnTo>
                      <a:pt x="156" y="348"/>
                    </a:lnTo>
                    <a:lnTo>
                      <a:pt x="155" y="348"/>
                    </a:lnTo>
                    <a:lnTo>
                      <a:pt x="155" y="347"/>
                    </a:lnTo>
                    <a:lnTo>
                      <a:pt x="154" y="347"/>
                    </a:lnTo>
                    <a:lnTo>
                      <a:pt x="153" y="347"/>
                    </a:lnTo>
                    <a:lnTo>
                      <a:pt x="153" y="345"/>
                    </a:lnTo>
                    <a:lnTo>
                      <a:pt x="152" y="344"/>
                    </a:lnTo>
                    <a:lnTo>
                      <a:pt x="152" y="343"/>
                    </a:lnTo>
                    <a:lnTo>
                      <a:pt x="151" y="341"/>
                    </a:lnTo>
                    <a:lnTo>
                      <a:pt x="151" y="340"/>
                    </a:lnTo>
                    <a:lnTo>
                      <a:pt x="150" y="339"/>
                    </a:lnTo>
                    <a:lnTo>
                      <a:pt x="150" y="337"/>
                    </a:lnTo>
                    <a:lnTo>
                      <a:pt x="150" y="336"/>
                    </a:lnTo>
                    <a:lnTo>
                      <a:pt x="150" y="335"/>
                    </a:lnTo>
                    <a:lnTo>
                      <a:pt x="150" y="334"/>
                    </a:lnTo>
                    <a:lnTo>
                      <a:pt x="149" y="334"/>
                    </a:lnTo>
                    <a:lnTo>
                      <a:pt x="149" y="333"/>
                    </a:lnTo>
                    <a:lnTo>
                      <a:pt x="148" y="332"/>
                    </a:lnTo>
                    <a:lnTo>
                      <a:pt x="147" y="331"/>
                    </a:lnTo>
                    <a:lnTo>
                      <a:pt x="147" y="329"/>
                    </a:lnTo>
                    <a:lnTo>
                      <a:pt x="147" y="328"/>
                    </a:lnTo>
                    <a:lnTo>
                      <a:pt x="146" y="328"/>
                    </a:lnTo>
                    <a:lnTo>
                      <a:pt x="146" y="327"/>
                    </a:lnTo>
                    <a:lnTo>
                      <a:pt x="145" y="327"/>
                    </a:lnTo>
                    <a:lnTo>
                      <a:pt x="145" y="326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4"/>
                    </a:lnTo>
                    <a:lnTo>
                      <a:pt x="144" y="323"/>
                    </a:lnTo>
                    <a:lnTo>
                      <a:pt x="143" y="323"/>
                    </a:lnTo>
                    <a:lnTo>
                      <a:pt x="142" y="322"/>
                    </a:lnTo>
                    <a:lnTo>
                      <a:pt x="142" y="321"/>
                    </a:lnTo>
                    <a:lnTo>
                      <a:pt x="141" y="321"/>
                    </a:lnTo>
                    <a:lnTo>
                      <a:pt x="141" y="320"/>
                    </a:lnTo>
                    <a:lnTo>
                      <a:pt x="140" y="319"/>
                    </a:lnTo>
                    <a:lnTo>
                      <a:pt x="140" y="318"/>
                    </a:lnTo>
                    <a:lnTo>
                      <a:pt x="140" y="317"/>
                    </a:lnTo>
                    <a:lnTo>
                      <a:pt x="141" y="315"/>
                    </a:lnTo>
                    <a:lnTo>
                      <a:pt x="139" y="314"/>
                    </a:lnTo>
                    <a:lnTo>
                      <a:pt x="139" y="313"/>
                    </a:lnTo>
                    <a:lnTo>
                      <a:pt x="138" y="313"/>
                    </a:lnTo>
                    <a:lnTo>
                      <a:pt x="138" y="312"/>
                    </a:lnTo>
                    <a:lnTo>
                      <a:pt x="137" y="312"/>
                    </a:lnTo>
                    <a:lnTo>
                      <a:pt x="137" y="311"/>
                    </a:lnTo>
                    <a:lnTo>
                      <a:pt x="137" y="310"/>
                    </a:lnTo>
                    <a:lnTo>
                      <a:pt x="137" y="309"/>
                    </a:lnTo>
                    <a:lnTo>
                      <a:pt x="136" y="309"/>
                    </a:lnTo>
                    <a:lnTo>
                      <a:pt x="136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4" y="306"/>
                    </a:lnTo>
                    <a:lnTo>
                      <a:pt x="135" y="304"/>
                    </a:lnTo>
                    <a:lnTo>
                      <a:pt x="136" y="304"/>
                    </a:lnTo>
                    <a:lnTo>
                      <a:pt x="136" y="303"/>
                    </a:lnTo>
                    <a:lnTo>
                      <a:pt x="135" y="302"/>
                    </a:lnTo>
                    <a:lnTo>
                      <a:pt x="135" y="301"/>
                    </a:lnTo>
                    <a:lnTo>
                      <a:pt x="135" y="300"/>
                    </a:lnTo>
                    <a:lnTo>
                      <a:pt x="136" y="298"/>
                    </a:lnTo>
                    <a:lnTo>
                      <a:pt x="135" y="297"/>
                    </a:lnTo>
                    <a:lnTo>
                      <a:pt x="136" y="296"/>
                    </a:lnTo>
                    <a:lnTo>
                      <a:pt x="136" y="295"/>
                    </a:lnTo>
                    <a:lnTo>
                      <a:pt x="135" y="295"/>
                    </a:lnTo>
                    <a:lnTo>
                      <a:pt x="136" y="294"/>
                    </a:lnTo>
                    <a:lnTo>
                      <a:pt x="137" y="294"/>
                    </a:lnTo>
                    <a:lnTo>
                      <a:pt x="137" y="293"/>
                    </a:lnTo>
                    <a:lnTo>
                      <a:pt x="136" y="292"/>
                    </a:lnTo>
                    <a:lnTo>
                      <a:pt x="136" y="291"/>
                    </a:lnTo>
                    <a:lnTo>
                      <a:pt x="136" y="290"/>
                    </a:lnTo>
                    <a:lnTo>
                      <a:pt x="137" y="289"/>
                    </a:lnTo>
                    <a:lnTo>
                      <a:pt x="138" y="288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6"/>
                    </a:lnTo>
                    <a:lnTo>
                      <a:pt x="139" y="285"/>
                    </a:lnTo>
                    <a:lnTo>
                      <a:pt x="139" y="284"/>
                    </a:lnTo>
                    <a:lnTo>
                      <a:pt x="140" y="284"/>
                    </a:lnTo>
                    <a:lnTo>
                      <a:pt x="140" y="283"/>
                    </a:lnTo>
                    <a:lnTo>
                      <a:pt x="139" y="283"/>
                    </a:lnTo>
                    <a:lnTo>
                      <a:pt x="139" y="282"/>
                    </a:lnTo>
                    <a:lnTo>
                      <a:pt x="138" y="282"/>
                    </a:lnTo>
                    <a:lnTo>
                      <a:pt x="137" y="282"/>
                    </a:lnTo>
                    <a:lnTo>
                      <a:pt x="137" y="281"/>
                    </a:lnTo>
                    <a:lnTo>
                      <a:pt x="137" y="280"/>
                    </a:lnTo>
                    <a:lnTo>
                      <a:pt x="136" y="279"/>
                    </a:lnTo>
                    <a:lnTo>
                      <a:pt x="135" y="279"/>
                    </a:lnTo>
                    <a:lnTo>
                      <a:pt x="134" y="278"/>
                    </a:lnTo>
                    <a:lnTo>
                      <a:pt x="134" y="277"/>
                    </a:lnTo>
                    <a:lnTo>
                      <a:pt x="133" y="277"/>
                    </a:lnTo>
                    <a:lnTo>
                      <a:pt x="134" y="276"/>
                    </a:lnTo>
                    <a:lnTo>
                      <a:pt x="133" y="276"/>
                    </a:lnTo>
                    <a:lnTo>
                      <a:pt x="132" y="275"/>
                    </a:lnTo>
                    <a:lnTo>
                      <a:pt x="132" y="276"/>
                    </a:lnTo>
                    <a:lnTo>
                      <a:pt x="132" y="275"/>
                    </a:lnTo>
                    <a:lnTo>
                      <a:pt x="131" y="274"/>
                    </a:lnTo>
                    <a:lnTo>
                      <a:pt x="130" y="274"/>
                    </a:lnTo>
                    <a:lnTo>
                      <a:pt x="129" y="274"/>
                    </a:lnTo>
                    <a:lnTo>
                      <a:pt x="128" y="273"/>
                    </a:lnTo>
                    <a:lnTo>
                      <a:pt x="127" y="272"/>
                    </a:lnTo>
                    <a:lnTo>
                      <a:pt x="126" y="271"/>
                    </a:lnTo>
                    <a:lnTo>
                      <a:pt x="126" y="270"/>
                    </a:lnTo>
                    <a:lnTo>
                      <a:pt x="125" y="269"/>
                    </a:lnTo>
                    <a:lnTo>
                      <a:pt x="124" y="268"/>
                    </a:lnTo>
                    <a:lnTo>
                      <a:pt x="123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9" y="266"/>
                    </a:lnTo>
                    <a:lnTo>
                      <a:pt x="119" y="265"/>
                    </a:lnTo>
                    <a:lnTo>
                      <a:pt x="118" y="265"/>
                    </a:lnTo>
                    <a:lnTo>
                      <a:pt x="117" y="264"/>
                    </a:lnTo>
                    <a:lnTo>
                      <a:pt x="116" y="263"/>
                    </a:lnTo>
                    <a:lnTo>
                      <a:pt x="116" y="262"/>
                    </a:lnTo>
                    <a:lnTo>
                      <a:pt x="116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5" y="259"/>
                    </a:lnTo>
                    <a:lnTo>
                      <a:pt x="115" y="258"/>
                    </a:lnTo>
                    <a:lnTo>
                      <a:pt x="115" y="257"/>
                    </a:lnTo>
                    <a:lnTo>
                      <a:pt x="115" y="256"/>
                    </a:lnTo>
                    <a:lnTo>
                      <a:pt x="115" y="255"/>
                    </a:lnTo>
                    <a:lnTo>
                      <a:pt x="115" y="254"/>
                    </a:lnTo>
                    <a:lnTo>
                      <a:pt x="114" y="254"/>
                    </a:lnTo>
                    <a:lnTo>
                      <a:pt x="114" y="253"/>
                    </a:lnTo>
                    <a:lnTo>
                      <a:pt x="113" y="253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49"/>
                    </a:lnTo>
                    <a:lnTo>
                      <a:pt x="112" y="248"/>
                    </a:lnTo>
                    <a:lnTo>
                      <a:pt x="112" y="247"/>
                    </a:lnTo>
                    <a:lnTo>
                      <a:pt x="113" y="247"/>
                    </a:lnTo>
                    <a:lnTo>
                      <a:pt x="113" y="246"/>
                    </a:lnTo>
                    <a:lnTo>
                      <a:pt x="114" y="246"/>
                    </a:lnTo>
                    <a:lnTo>
                      <a:pt x="115" y="247"/>
                    </a:lnTo>
                    <a:lnTo>
                      <a:pt x="116" y="247"/>
                    </a:lnTo>
                    <a:lnTo>
                      <a:pt x="116" y="246"/>
                    </a:lnTo>
                    <a:lnTo>
                      <a:pt x="117" y="246"/>
                    </a:lnTo>
                    <a:lnTo>
                      <a:pt x="117" y="244"/>
                    </a:lnTo>
                    <a:lnTo>
                      <a:pt x="117" y="243"/>
                    </a:lnTo>
                    <a:lnTo>
                      <a:pt x="116" y="242"/>
                    </a:lnTo>
                    <a:lnTo>
                      <a:pt x="115" y="242"/>
                    </a:lnTo>
                    <a:lnTo>
                      <a:pt x="115" y="241"/>
                    </a:lnTo>
                    <a:lnTo>
                      <a:pt x="115" y="240"/>
                    </a:lnTo>
                    <a:lnTo>
                      <a:pt x="115" y="239"/>
                    </a:lnTo>
                    <a:lnTo>
                      <a:pt x="114" y="240"/>
                    </a:lnTo>
                    <a:lnTo>
                      <a:pt x="113" y="240"/>
                    </a:lnTo>
                    <a:lnTo>
                      <a:pt x="112" y="239"/>
                    </a:lnTo>
                    <a:lnTo>
                      <a:pt x="111" y="239"/>
                    </a:lnTo>
                    <a:lnTo>
                      <a:pt x="110" y="240"/>
                    </a:lnTo>
                    <a:lnTo>
                      <a:pt x="109" y="240"/>
                    </a:lnTo>
                    <a:lnTo>
                      <a:pt x="107" y="241"/>
                    </a:lnTo>
                    <a:lnTo>
                      <a:pt x="106" y="241"/>
                    </a:lnTo>
                    <a:lnTo>
                      <a:pt x="105" y="240"/>
                    </a:lnTo>
                    <a:lnTo>
                      <a:pt x="106" y="239"/>
                    </a:lnTo>
                    <a:lnTo>
                      <a:pt x="107" y="239"/>
                    </a:lnTo>
                    <a:lnTo>
                      <a:pt x="107" y="238"/>
                    </a:lnTo>
                    <a:lnTo>
                      <a:pt x="107" y="237"/>
                    </a:lnTo>
                    <a:lnTo>
                      <a:pt x="106" y="236"/>
                    </a:lnTo>
                    <a:lnTo>
                      <a:pt x="105" y="236"/>
                    </a:lnTo>
                    <a:lnTo>
                      <a:pt x="104" y="235"/>
                    </a:lnTo>
                    <a:lnTo>
                      <a:pt x="104" y="234"/>
                    </a:lnTo>
                    <a:lnTo>
                      <a:pt x="105" y="233"/>
                    </a:lnTo>
                    <a:lnTo>
                      <a:pt x="106" y="233"/>
                    </a:lnTo>
                    <a:lnTo>
                      <a:pt x="107" y="232"/>
                    </a:lnTo>
                    <a:lnTo>
                      <a:pt x="106" y="232"/>
                    </a:lnTo>
                    <a:lnTo>
                      <a:pt x="106" y="231"/>
                    </a:lnTo>
                    <a:lnTo>
                      <a:pt x="105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3" y="232"/>
                    </a:lnTo>
                    <a:lnTo>
                      <a:pt x="102" y="231"/>
                    </a:lnTo>
                    <a:lnTo>
                      <a:pt x="102" y="230"/>
                    </a:lnTo>
                    <a:lnTo>
                      <a:pt x="101" y="230"/>
                    </a:lnTo>
                    <a:lnTo>
                      <a:pt x="100" y="230"/>
                    </a:lnTo>
                    <a:lnTo>
                      <a:pt x="99" y="231"/>
                    </a:lnTo>
                    <a:lnTo>
                      <a:pt x="98" y="231"/>
                    </a:lnTo>
                    <a:lnTo>
                      <a:pt x="98" y="232"/>
                    </a:lnTo>
                    <a:lnTo>
                      <a:pt x="97" y="232"/>
                    </a:lnTo>
                    <a:lnTo>
                      <a:pt x="96" y="231"/>
                    </a:lnTo>
                    <a:lnTo>
                      <a:pt x="96" y="230"/>
                    </a:lnTo>
                    <a:lnTo>
                      <a:pt x="97" y="230"/>
                    </a:lnTo>
                    <a:lnTo>
                      <a:pt x="98" y="229"/>
                    </a:lnTo>
                    <a:lnTo>
                      <a:pt x="98" y="228"/>
                    </a:lnTo>
                    <a:lnTo>
                      <a:pt x="97" y="228"/>
                    </a:lnTo>
                    <a:lnTo>
                      <a:pt x="98" y="228"/>
                    </a:lnTo>
                    <a:lnTo>
                      <a:pt x="98" y="227"/>
                    </a:lnTo>
                    <a:lnTo>
                      <a:pt x="98" y="226"/>
                    </a:lnTo>
                    <a:lnTo>
                      <a:pt x="97" y="226"/>
                    </a:lnTo>
                    <a:lnTo>
                      <a:pt x="96" y="227"/>
                    </a:lnTo>
                    <a:lnTo>
                      <a:pt x="96" y="228"/>
                    </a:lnTo>
                    <a:lnTo>
                      <a:pt x="96" y="229"/>
                    </a:lnTo>
                    <a:lnTo>
                      <a:pt x="95" y="229"/>
                    </a:lnTo>
                    <a:lnTo>
                      <a:pt x="95" y="228"/>
                    </a:lnTo>
                    <a:lnTo>
                      <a:pt x="94" y="227"/>
                    </a:lnTo>
                    <a:lnTo>
                      <a:pt x="93" y="228"/>
                    </a:lnTo>
                    <a:lnTo>
                      <a:pt x="92" y="228"/>
                    </a:lnTo>
                    <a:lnTo>
                      <a:pt x="92" y="227"/>
                    </a:lnTo>
                    <a:lnTo>
                      <a:pt x="92" y="226"/>
                    </a:lnTo>
                    <a:lnTo>
                      <a:pt x="93" y="226"/>
                    </a:lnTo>
                    <a:lnTo>
                      <a:pt x="93" y="225"/>
                    </a:lnTo>
                    <a:lnTo>
                      <a:pt x="94" y="225"/>
                    </a:lnTo>
                    <a:lnTo>
                      <a:pt x="93" y="225"/>
                    </a:lnTo>
                    <a:lnTo>
                      <a:pt x="93" y="224"/>
                    </a:lnTo>
                    <a:lnTo>
                      <a:pt x="92" y="224"/>
                    </a:lnTo>
                    <a:lnTo>
                      <a:pt x="91" y="224"/>
                    </a:lnTo>
                    <a:lnTo>
                      <a:pt x="92" y="224"/>
                    </a:lnTo>
                    <a:lnTo>
                      <a:pt x="92" y="225"/>
                    </a:lnTo>
                    <a:lnTo>
                      <a:pt x="92" y="226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9" y="227"/>
                    </a:lnTo>
                    <a:lnTo>
                      <a:pt x="88" y="226"/>
                    </a:lnTo>
                    <a:lnTo>
                      <a:pt x="88" y="227"/>
                    </a:lnTo>
                    <a:lnTo>
                      <a:pt x="87" y="227"/>
                    </a:lnTo>
                    <a:lnTo>
                      <a:pt x="87" y="226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4" y="225"/>
                    </a:lnTo>
                    <a:lnTo>
                      <a:pt x="83" y="225"/>
                    </a:lnTo>
                    <a:lnTo>
                      <a:pt x="84" y="226"/>
                    </a:lnTo>
                    <a:lnTo>
                      <a:pt x="85" y="226"/>
                    </a:lnTo>
                    <a:lnTo>
                      <a:pt x="85" y="227"/>
                    </a:lnTo>
                    <a:lnTo>
                      <a:pt x="84" y="227"/>
                    </a:lnTo>
                    <a:lnTo>
                      <a:pt x="83" y="227"/>
                    </a:lnTo>
                    <a:lnTo>
                      <a:pt x="82" y="227"/>
                    </a:lnTo>
                    <a:lnTo>
                      <a:pt x="81" y="227"/>
                    </a:lnTo>
                    <a:lnTo>
                      <a:pt x="81" y="226"/>
                    </a:lnTo>
                    <a:lnTo>
                      <a:pt x="82" y="226"/>
                    </a:lnTo>
                    <a:lnTo>
                      <a:pt x="81" y="226"/>
                    </a:lnTo>
                    <a:lnTo>
                      <a:pt x="80" y="226"/>
                    </a:lnTo>
                    <a:lnTo>
                      <a:pt x="80" y="225"/>
                    </a:lnTo>
                    <a:lnTo>
                      <a:pt x="79" y="225"/>
                    </a:lnTo>
                    <a:lnTo>
                      <a:pt x="79" y="226"/>
                    </a:lnTo>
                    <a:lnTo>
                      <a:pt x="78" y="226"/>
                    </a:lnTo>
                    <a:lnTo>
                      <a:pt x="78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3"/>
                    </a:lnTo>
                    <a:lnTo>
                      <a:pt x="78" y="222"/>
                    </a:lnTo>
                    <a:lnTo>
                      <a:pt x="77" y="222"/>
                    </a:lnTo>
                    <a:lnTo>
                      <a:pt x="76" y="222"/>
                    </a:lnTo>
                    <a:lnTo>
                      <a:pt x="75" y="223"/>
                    </a:lnTo>
                    <a:lnTo>
                      <a:pt x="74" y="223"/>
                    </a:lnTo>
                    <a:lnTo>
                      <a:pt x="74" y="222"/>
                    </a:lnTo>
                    <a:lnTo>
                      <a:pt x="75" y="222"/>
                    </a:lnTo>
                    <a:lnTo>
                      <a:pt x="75" y="221"/>
                    </a:lnTo>
                    <a:lnTo>
                      <a:pt x="74" y="221"/>
                    </a:lnTo>
                    <a:lnTo>
                      <a:pt x="74" y="220"/>
                    </a:lnTo>
                    <a:lnTo>
                      <a:pt x="73" y="221"/>
                    </a:lnTo>
                    <a:lnTo>
                      <a:pt x="73" y="220"/>
                    </a:lnTo>
                    <a:lnTo>
                      <a:pt x="73" y="219"/>
                    </a:lnTo>
                    <a:lnTo>
                      <a:pt x="72" y="219"/>
                    </a:lnTo>
                    <a:lnTo>
                      <a:pt x="71" y="220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70" y="218"/>
                    </a:lnTo>
                    <a:lnTo>
                      <a:pt x="69" y="217"/>
                    </a:lnTo>
                    <a:lnTo>
                      <a:pt x="68" y="217"/>
                    </a:lnTo>
                    <a:lnTo>
                      <a:pt x="67" y="217"/>
                    </a:lnTo>
                    <a:lnTo>
                      <a:pt x="68" y="217"/>
                    </a:lnTo>
                    <a:lnTo>
                      <a:pt x="67" y="218"/>
                    </a:lnTo>
                    <a:lnTo>
                      <a:pt x="66" y="218"/>
                    </a:lnTo>
                    <a:lnTo>
                      <a:pt x="65" y="218"/>
                    </a:lnTo>
                    <a:lnTo>
                      <a:pt x="65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3" y="218"/>
                    </a:lnTo>
                    <a:lnTo>
                      <a:pt x="63" y="217"/>
                    </a:lnTo>
                    <a:lnTo>
                      <a:pt x="62" y="217"/>
                    </a:lnTo>
                    <a:lnTo>
                      <a:pt x="63" y="216"/>
                    </a:lnTo>
                    <a:lnTo>
                      <a:pt x="62" y="215"/>
                    </a:lnTo>
                    <a:lnTo>
                      <a:pt x="62" y="214"/>
                    </a:lnTo>
                    <a:lnTo>
                      <a:pt x="61" y="214"/>
                    </a:lnTo>
                    <a:lnTo>
                      <a:pt x="60" y="214"/>
                    </a:lnTo>
                    <a:lnTo>
                      <a:pt x="60" y="213"/>
                    </a:lnTo>
                    <a:lnTo>
                      <a:pt x="61" y="212"/>
                    </a:lnTo>
                    <a:lnTo>
                      <a:pt x="61" y="211"/>
                    </a:lnTo>
                    <a:lnTo>
                      <a:pt x="60" y="211"/>
                    </a:lnTo>
                    <a:lnTo>
                      <a:pt x="60" y="212"/>
                    </a:lnTo>
                    <a:lnTo>
                      <a:pt x="60" y="211"/>
                    </a:lnTo>
                    <a:lnTo>
                      <a:pt x="59" y="211"/>
                    </a:lnTo>
                    <a:lnTo>
                      <a:pt x="59" y="210"/>
                    </a:lnTo>
                    <a:lnTo>
                      <a:pt x="60" y="210"/>
                    </a:lnTo>
                    <a:lnTo>
                      <a:pt x="59" y="209"/>
                    </a:lnTo>
                    <a:lnTo>
                      <a:pt x="59" y="208"/>
                    </a:lnTo>
                    <a:lnTo>
                      <a:pt x="58" y="208"/>
                    </a:lnTo>
                    <a:lnTo>
                      <a:pt x="58" y="207"/>
                    </a:lnTo>
                    <a:lnTo>
                      <a:pt x="57" y="207"/>
                    </a:lnTo>
                    <a:lnTo>
                      <a:pt x="56" y="207"/>
                    </a:lnTo>
                    <a:lnTo>
                      <a:pt x="55" y="206"/>
                    </a:lnTo>
                    <a:lnTo>
                      <a:pt x="55" y="207"/>
                    </a:lnTo>
                    <a:lnTo>
                      <a:pt x="55" y="208"/>
                    </a:lnTo>
                    <a:lnTo>
                      <a:pt x="54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2" y="206"/>
                    </a:lnTo>
                    <a:lnTo>
                      <a:pt x="52" y="205"/>
                    </a:lnTo>
                    <a:lnTo>
                      <a:pt x="51" y="205"/>
                    </a:lnTo>
                    <a:lnTo>
                      <a:pt x="51" y="204"/>
                    </a:lnTo>
                    <a:lnTo>
                      <a:pt x="50" y="204"/>
                    </a:lnTo>
                    <a:lnTo>
                      <a:pt x="49" y="204"/>
                    </a:lnTo>
                    <a:lnTo>
                      <a:pt x="48" y="204"/>
                    </a:lnTo>
                    <a:lnTo>
                      <a:pt x="49" y="203"/>
                    </a:lnTo>
                    <a:lnTo>
                      <a:pt x="48" y="203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7" y="202"/>
                    </a:lnTo>
                    <a:lnTo>
                      <a:pt x="46" y="202"/>
                    </a:lnTo>
                    <a:lnTo>
                      <a:pt x="46" y="201"/>
                    </a:lnTo>
                    <a:lnTo>
                      <a:pt x="47" y="201"/>
                    </a:lnTo>
                    <a:lnTo>
                      <a:pt x="47" y="200"/>
                    </a:lnTo>
                    <a:lnTo>
                      <a:pt x="47" y="201"/>
                    </a:lnTo>
                    <a:lnTo>
                      <a:pt x="46" y="201"/>
                    </a:lnTo>
                    <a:lnTo>
                      <a:pt x="46" y="200"/>
                    </a:lnTo>
                    <a:lnTo>
                      <a:pt x="45" y="200"/>
                    </a:lnTo>
                    <a:lnTo>
                      <a:pt x="45" y="199"/>
                    </a:lnTo>
                    <a:lnTo>
                      <a:pt x="44" y="199"/>
                    </a:lnTo>
                    <a:lnTo>
                      <a:pt x="43" y="199"/>
                    </a:lnTo>
                    <a:lnTo>
                      <a:pt x="42" y="199"/>
                    </a:lnTo>
                    <a:lnTo>
                      <a:pt x="42" y="198"/>
                    </a:lnTo>
                    <a:lnTo>
                      <a:pt x="41" y="198"/>
                    </a:lnTo>
                    <a:lnTo>
                      <a:pt x="40" y="197"/>
                    </a:lnTo>
                    <a:lnTo>
                      <a:pt x="39" y="197"/>
                    </a:lnTo>
                    <a:lnTo>
                      <a:pt x="39" y="198"/>
                    </a:lnTo>
                    <a:lnTo>
                      <a:pt x="39" y="199"/>
                    </a:lnTo>
                    <a:lnTo>
                      <a:pt x="38" y="198"/>
                    </a:lnTo>
                    <a:lnTo>
                      <a:pt x="37" y="197"/>
                    </a:lnTo>
                    <a:lnTo>
                      <a:pt x="36" y="198"/>
                    </a:lnTo>
                    <a:lnTo>
                      <a:pt x="36" y="197"/>
                    </a:lnTo>
                    <a:lnTo>
                      <a:pt x="35" y="197"/>
                    </a:lnTo>
                    <a:lnTo>
                      <a:pt x="35" y="198"/>
                    </a:lnTo>
                    <a:lnTo>
                      <a:pt x="34" y="197"/>
                    </a:lnTo>
                    <a:lnTo>
                      <a:pt x="33" y="197"/>
                    </a:lnTo>
                    <a:lnTo>
                      <a:pt x="32" y="197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1" y="198"/>
                    </a:lnTo>
                    <a:lnTo>
                      <a:pt x="30" y="198"/>
                    </a:lnTo>
                    <a:lnTo>
                      <a:pt x="29" y="198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7"/>
                    </a:lnTo>
                    <a:lnTo>
                      <a:pt x="27" y="196"/>
                    </a:lnTo>
                    <a:lnTo>
                      <a:pt x="26" y="196"/>
                    </a:lnTo>
                    <a:lnTo>
                      <a:pt x="25" y="196"/>
                    </a:lnTo>
                    <a:lnTo>
                      <a:pt x="24" y="196"/>
                    </a:lnTo>
                    <a:lnTo>
                      <a:pt x="24" y="195"/>
                    </a:lnTo>
                    <a:lnTo>
                      <a:pt x="23" y="196"/>
                    </a:lnTo>
                    <a:lnTo>
                      <a:pt x="23" y="195"/>
                    </a:lnTo>
                    <a:lnTo>
                      <a:pt x="22" y="195"/>
                    </a:lnTo>
                    <a:lnTo>
                      <a:pt x="21" y="195"/>
                    </a:lnTo>
                    <a:lnTo>
                      <a:pt x="20" y="195"/>
                    </a:lnTo>
                    <a:lnTo>
                      <a:pt x="20" y="196"/>
                    </a:lnTo>
                    <a:lnTo>
                      <a:pt x="19" y="196"/>
                    </a:lnTo>
                    <a:lnTo>
                      <a:pt x="18" y="196"/>
                    </a:lnTo>
                    <a:lnTo>
                      <a:pt x="16" y="196"/>
                    </a:lnTo>
                    <a:lnTo>
                      <a:pt x="15" y="196"/>
                    </a:lnTo>
                    <a:lnTo>
                      <a:pt x="14" y="196"/>
                    </a:lnTo>
                    <a:lnTo>
                      <a:pt x="13" y="196"/>
                    </a:lnTo>
                    <a:lnTo>
                      <a:pt x="12" y="196"/>
                    </a:lnTo>
                    <a:lnTo>
                      <a:pt x="11" y="196"/>
                    </a:lnTo>
                    <a:lnTo>
                      <a:pt x="11" y="195"/>
                    </a:lnTo>
                    <a:lnTo>
                      <a:pt x="10" y="195"/>
                    </a:lnTo>
                    <a:lnTo>
                      <a:pt x="10" y="194"/>
                    </a:lnTo>
                    <a:lnTo>
                      <a:pt x="9" y="194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1" y="192"/>
                    </a:lnTo>
                    <a:lnTo>
                      <a:pt x="11" y="191"/>
                    </a:lnTo>
                    <a:lnTo>
                      <a:pt x="10" y="191"/>
                    </a:lnTo>
                    <a:lnTo>
                      <a:pt x="11" y="191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9" y="187"/>
                    </a:lnTo>
                    <a:lnTo>
                      <a:pt x="9" y="186"/>
                    </a:lnTo>
                    <a:lnTo>
                      <a:pt x="9" y="185"/>
                    </a:lnTo>
                    <a:lnTo>
                      <a:pt x="8" y="185"/>
                    </a:lnTo>
                    <a:lnTo>
                      <a:pt x="9" y="185"/>
                    </a:lnTo>
                    <a:lnTo>
                      <a:pt x="8" y="184"/>
                    </a:lnTo>
                    <a:lnTo>
                      <a:pt x="8" y="183"/>
                    </a:lnTo>
                    <a:lnTo>
                      <a:pt x="9" y="183"/>
                    </a:lnTo>
                    <a:lnTo>
                      <a:pt x="9" y="182"/>
                    </a:lnTo>
                    <a:lnTo>
                      <a:pt x="9" y="181"/>
                    </a:lnTo>
                    <a:lnTo>
                      <a:pt x="10" y="181"/>
                    </a:lnTo>
                    <a:lnTo>
                      <a:pt x="9" y="180"/>
                    </a:lnTo>
                    <a:lnTo>
                      <a:pt x="8" y="180"/>
                    </a:lnTo>
                    <a:lnTo>
                      <a:pt x="8" y="179"/>
                    </a:lnTo>
                    <a:lnTo>
                      <a:pt x="7" y="178"/>
                    </a:lnTo>
                    <a:lnTo>
                      <a:pt x="6" y="177"/>
                    </a:lnTo>
                    <a:lnTo>
                      <a:pt x="5" y="176"/>
                    </a:lnTo>
                    <a:lnTo>
                      <a:pt x="5" y="175"/>
                    </a:lnTo>
                    <a:lnTo>
                      <a:pt x="5" y="174"/>
                    </a:lnTo>
                    <a:lnTo>
                      <a:pt x="5" y="173"/>
                    </a:lnTo>
                    <a:lnTo>
                      <a:pt x="5" y="172"/>
                    </a:lnTo>
                    <a:lnTo>
                      <a:pt x="5" y="171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8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6" y="167"/>
                    </a:lnTo>
                    <a:lnTo>
                      <a:pt x="7" y="167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8" y="165"/>
                    </a:lnTo>
                    <a:lnTo>
                      <a:pt x="7" y="165"/>
                    </a:lnTo>
                    <a:lnTo>
                      <a:pt x="8" y="165"/>
                    </a:lnTo>
                    <a:lnTo>
                      <a:pt x="8" y="164"/>
                    </a:lnTo>
                    <a:lnTo>
                      <a:pt x="9" y="164"/>
                    </a:lnTo>
                    <a:lnTo>
                      <a:pt x="9" y="163"/>
                    </a:lnTo>
                    <a:lnTo>
                      <a:pt x="8" y="162"/>
                    </a:lnTo>
                    <a:lnTo>
                      <a:pt x="8" y="161"/>
                    </a:lnTo>
                    <a:lnTo>
                      <a:pt x="7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6" y="156"/>
                    </a:lnTo>
                    <a:lnTo>
                      <a:pt x="5" y="156"/>
                    </a:lnTo>
                    <a:lnTo>
                      <a:pt x="5" y="155"/>
                    </a:lnTo>
                    <a:lnTo>
                      <a:pt x="6" y="155"/>
                    </a:lnTo>
                    <a:lnTo>
                      <a:pt x="6" y="154"/>
                    </a:lnTo>
                    <a:lnTo>
                      <a:pt x="6" y="153"/>
                    </a:lnTo>
                    <a:lnTo>
                      <a:pt x="5" y="152"/>
                    </a:lnTo>
                    <a:lnTo>
                      <a:pt x="5" y="151"/>
                    </a:lnTo>
                    <a:lnTo>
                      <a:pt x="3" y="149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6"/>
                    </a:lnTo>
                    <a:lnTo>
                      <a:pt x="0" y="145"/>
                    </a:lnTo>
                    <a:lnTo>
                      <a:pt x="6" y="145"/>
                    </a:lnTo>
                    <a:lnTo>
                      <a:pt x="10" y="142"/>
                    </a:lnTo>
                    <a:lnTo>
                      <a:pt x="15" y="144"/>
                    </a:lnTo>
                    <a:lnTo>
                      <a:pt x="15" y="147"/>
                    </a:lnTo>
                    <a:lnTo>
                      <a:pt x="15" y="151"/>
                    </a:lnTo>
                    <a:lnTo>
                      <a:pt x="17" y="153"/>
                    </a:lnTo>
                    <a:lnTo>
                      <a:pt x="22" y="153"/>
                    </a:lnTo>
                    <a:lnTo>
                      <a:pt x="35" y="163"/>
                    </a:lnTo>
                    <a:lnTo>
                      <a:pt x="55" y="166"/>
                    </a:lnTo>
                    <a:lnTo>
                      <a:pt x="70" y="162"/>
                    </a:lnTo>
                    <a:lnTo>
                      <a:pt x="71" y="162"/>
                    </a:lnTo>
                    <a:lnTo>
                      <a:pt x="72" y="162"/>
                    </a:lnTo>
                    <a:lnTo>
                      <a:pt x="72" y="161"/>
                    </a:lnTo>
                    <a:lnTo>
                      <a:pt x="73" y="161"/>
                    </a:lnTo>
                    <a:lnTo>
                      <a:pt x="74" y="161"/>
                    </a:lnTo>
                    <a:lnTo>
                      <a:pt x="74" y="162"/>
                    </a:lnTo>
                    <a:lnTo>
                      <a:pt x="74" y="161"/>
                    </a:lnTo>
                    <a:lnTo>
                      <a:pt x="75" y="160"/>
                    </a:lnTo>
                    <a:lnTo>
                      <a:pt x="75" y="159"/>
                    </a:lnTo>
                    <a:lnTo>
                      <a:pt x="74" y="159"/>
                    </a:lnTo>
                    <a:lnTo>
                      <a:pt x="75" y="158"/>
                    </a:lnTo>
                    <a:lnTo>
                      <a:pt x="75" y="157"/>
                    </a:lnTo>
                    <a:lnTo>
                      <a:pt x="75" y="158"/>
                    </a:lnTo>
                    <a:lnTo>
                      <a:pt x="76" y="158"/>
                    </a:lnTo>
                    <a:lnTo>
                      <a:pt x="76" y="157"/>
                    </a:lnTo>
                    <a:lnTo>
                      <a:pt x="77" y="158"/>
                    </a:lnTo>
                    <a:lnTo>
                      <a:pt x="76" y="158"/>
                    </a:lnTo>
                    <a:lnTo>
                      <a:pt x="76" y="159"/>
                    </a:lnTo>
                    <a:lnTo>
                      <a:pt x="77" y="159"/>
                    </a:lnTo>
                    <a:lnTo>
                      <a:pt x="78" y="158"/>
                    </a:lnTo>
                    <a:lnTo>
                      <a:pt x="79" y="158"/>
                    </a:lnTo>
                    <a:lnTo>
                      <a:pt x="78" y="158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6"/>
                    </a:lnTo>
                    <a:lnTo>
                      <a:pt x="81" y="156"/>
                    </a:lnTo>
                    <a:lnTo>
                      <a:pt x="82" y="156"/>
                    </a:lnTo>
                    <a:lnTo>
                      <a:pt x="82" y="157"/>
                    </a:lnTo>
                    <a:lnTo>
                      <a:pt x="82" y="156"/>
                    </a:lnTo>
                    <a:lnTo>
                      <a:pt x="83" y="156"/>
                    </a:lnTo>
                    <a:lnTo>
                      <a:pt x="84" y="156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3" y="155"/>
                    </a:lnTo>
                    <a:lnTo>
                      <a:pt x="83" y="154"/>
                    </a:lnTo>
                    <a:lnTo>
                      <a:pt x="84" y="154"/>
                    </a:lnTo>
                    <a:lnTo>
                      <a:pt x="85" y="154"/>
                    </a:lnTo>
                    <a:lnTo>
                      <a:pt x="85" y="153"/>
                    </a:lnTo>
                    <a:lnTo>
                      <a:pt x="86" y="152"/>
                    </a:lnTo>
                    <a:lnTo>
                      <a:pt x="87" y="152"/>
                    </a:lnTo>
                    <a:lnTo>
                      <a:pt x="88" y="152"/>
                    </a:lnTo>
                    <a:lnTo>
                      <a:pt x="88" y="151"/>
                    </a:lnTo>
                    <a:lnTo>
                      <a:pt x="89" y="151"/>
                    </a:lnTo>
                    <a:lnTo>
                      <a:pt x="89" y="152"/>
                    </a:lnTo>
                    <a:lnTo>
                      <a:pt x="90" y="152"/>
                    </a:lnTo>
                    <a:lnTo>
                      <a:pt x="91" y="152"/>
                    </a:lnTo>
                    <a:lnTo>
                      <a:pt x="90" y="152"/>
                    </a:lnTo>
                    <a:lnTo>
                      <a:pt x="90" y="153"/>
                    </a:lnTo>
                    <a:lnTo>
                      <a:pt x="91" y="153"/>
                    </a:lnTo>
                    <a:lnTo>
                      <a:pt x="92" y="153"/>
                    </a:lnTo>
                    <a:lnTo>
                      <a:pt x="92" y="154"/>
                    </a:lnTo>
                    <a:lnTo>
                      <a:pt x="91" y="154"/>
                    </a:lnTo>
                    <a:lnTo>
                      <a:pt x="91" y="155"/>
                    </a:lnTo>
                    <a:lnTo>
                      <a:pt x="91" y="156"/>
                    </a:lnTo>
                    <a:lnTo>
                      <a:pt x="90" y="155"/>
                    </a:lnTo>
                    <a:lnTo>
                      <a:pt x="90" y="156"/>
                    </a:lnTo>
                    <a:lnTo>
                      <a:pt x="91" y="157"/>
                    </a:lnTo>
                    <a:lnTo>
                      <a:pt x="91" y="156"/>
                    </a:lnTo>
                    <a:lnTo>
                      <a:pt x="92" y="156"/>
                    </a:lnTo>
                    <a:lnTo>
                      <a:pt x="92" y="157"/>
                    </a:lnTo>
                    <a:lnTo>
                      <a:pt x="93" y="157"/>
                    </a:lnTo>
                    <a:lnTo>
                      <a:pt x="94" y="157"/>
                    </a:lnTo>
                    <a:lnTo>
                      <a:pt x="95" y="157"/>
                    </a:lnTo>
                    <a:lnTo>
                      <a:pt x="95" y="158"/>
                    </a:lnTo>
                    <a:lnTo>
                      <a:pt x="95" y="157"/>
                    </a:lnTo>
                    <a:lnTo>
                      <a:pt x="96" y="157"/>
                    </a:lnTo>
                    <a:lnTo>
                      <a:pt x="97" y="157"/>
                    </a:lnTo>
                    <a:lnTo>
                      <a:pt x="97" y="158"/>
                    </a:lnTo>
                    <a:lnTo>
                      <a:pt x="97" y="159"/>
                    </a:lnTo>
                    <a:lnTo>
                      <a:pt x="98" y="159"/>
                    </a:lnTo>
                    <a:lnTo>
                      <a:pt x="99" y="159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2" y="159"/>
                    </a:lnTo>
                    <a:lnTo>
                      <a:pt x="103" y="160"/>
                    </a:lnTo>
                    <a:lnTo>
                      <a:pt x="104" y="160"/>
                    </a:lnTo>
                    <a:lnTo>
                      <a:pt x="105" y="160"/>
                    </a:lnTo>
                    <a:lnTo>
                      <a:pt x="105" y="161"/>
                    </a:lnTo>
                    <a:lnTo>
                      <a:pt x="106" y="161"/>
                    </a:lnTo>
                    <a:lnTo>
                      <a:pt x="107" y="161"/>
                    </a:lnTo>
                    <a:lnTo>
                      <a:pt x="108" y="161"/>
                    </a:lnTo>
                    <a:lnTo>
                      <a:pt x="108" y="160"/>
                    </a:lnTo>
                    <a:lnTo>
                      <a:pt x="109" y="161"/>
                    </a:lnTo>
                    <a:lnTo>
                      <a:pt x="110" y="161"/>
                    </a:lnTo>
                    <a:lnTo>
                      <a:pt x="111" y="161"/>
                    </a:lnTo>
                    <a:lnTo>
                      <a:pt x="112" y="161"/>
                    </a:lnTo>
                    <a:lnTo>
                      <a:pt x="113" y="161"/>
                    </a:lnTo>
                    <a:lnTo>
                      <a:pt x="113" y="160"/>
                    </a:lnTo>
                    <a:lnTo>
                      <a:pt x="112" y="160"/>
                    </a:lnTo>
                    <a:lnTo>
                      <a:pt x="112" y="159"/>
                    </a:lnTo>
                    <a:lnTo>
                      <a:pt x="113" y="159"/>
                    </a:lnTo>
                    <a:lnTo>
                      <a:pt x="114" y="159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59"/>
                    </a:lnTo>
                    <a:lnTo>
                      <a:pt x="116" y="159"/>
                    </a:lnTo>
                    <a:lnTo>
                      <a:pt x="116" y="158"/>
                    </a:lnTo>
                    <a:lnTo>
                      <a:pt x="117" y="158"/>
                    </a:lnTo>
                    <a:lnTo>
                      <a:pt x="118" y="157"/>
                    </a:lnTo>
                    <a:lnTo>
                      <a:pt x="119" y="157"/>
                    </a:lnTo>
                    <a:lnTo>
                      <a:pt x="120" y="157"/>
                    </a:lnTo>
                    <a:lnTo>
                      <a:pt x="121" y="156"/>
                    </a:lnTo>
                    <a:lnTo>
                      <a:pt x="121" y="155"/>
                    </a:lnTo>
                    <a:lnTo>
                      <a:pt x="121" y="154"/>
                    </a:lnTo>
                    <a:lnTo>
                      <a:pt x="122" y="154"/>
                    </a:lnTo>
                    <a:lnTo>
                      <a:pt x="123" y="154"/>
                    </a:lnTo>
                    <a:lnTo>
                      <a:pt x="123" y="155"/>
                    </a:lnTo>
                    <a:lnTo>
                      <a:pt x="124" y="155"/>
                    </a:lnTo>
                    <a:lnTo>
                      <a:pt x="124" y="156"/>
                    </a:lnTo>
                    <a:lnTo>
                      <a:pt x="125" y="156"/>
                    </a:lnTo>
                    <a:lnTo>
                      <a:pt x="125" y="157"/>
                    </a:lnTo>
                    <a:lnTo>
                      <a:pt x="126" y="158"/>
                    </a:lnTo>
                    <a:lnTo>
                      <a:pt x="126" y="157"/>
                    </a:lnTo>
                    <a:lnTo>
                      <a:pt x="127" y="158"/>
                    </a:lnTo>
                    <a:lnTo>
                      <a:pt x="128" y="159"/>
                    </a:lnTo>
                    <a:lnTo>
                      <a:pt x="129" y="159"/>
                    </a:lnTo>
                    <a:lnTo>
                      <a:pt x="129" y="160"/>
                    </a:lnTo>
                    <a:lnTo>
                      <a:pt x="130" y="161"/>
                    </a:lnTo>
                    <a:lnTo>
                      <a:pt x="131" y="160"/>
                    </a:lnTo>
                    <a:lnTo>
                      <a:pt x="131" y="161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9" y="162"/>
                    </a:lnTo>
                    <a:lnTo>
                      <a:pt x="129" y="163"/>
                    </a:lnTo>
                    <a:lnTo>
                      <a:pt x="129" y="164"/>
                    </a:lnTo>
                    <a:lnTo>
                      <a:pt x="128" y="164"/>
                    </a:lnTo>
                    <a:lnTo>
                      <a:pt x="127" y="164"/>
                    </a:lnTo>
                    <a:lnTo>
                      <a:pt x="127" y="165"/>
                    </a:lnTo>
                    <a:lnTo>
                      <a:pt x="127" y="166"/>
                    </a:lnTo>
                    <a:lnTo>
                      <a:pt x="127" y="167"/>
                    </a:lnTo>
                    <a:lnTo>
                      <a:pt x="128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30" y="166"/>
                    </a:lnTo>
                    <a:lnTo>
                      <a:pt x="131" y="166"/>
                    </a:lnTo>
                    <a:lnTo>
                      <a:pt x="132" y="166"/>
                    </a:lnTo>
                    <a:lnTo>
                      <a:pt x="132" y="167"/>
                    </a:lnTo>
                    <a:lnTo>
                      <a:pt x="133" y="167"/>
                    </a:lnTo>
                    <a:lnTo>
                      <a:pt x="133" y="166"/>
                    </a:lnTo>
                    <a:lnTo>
                      <a:pt x="134" y="166"/>
                    </a:lnTo>
                    <a:lnTo>
                      <a:pt x="135" y="166"/>
                    </a:lnTo>
                    <a:lnTo>
                      <a:pt x="136" y="166"/>
                    </a:lnTo>
                    <a:lnTo>
                      <a:pt x="137" y="166"/>
                    </a:lnTo>
                    <a:lnTo>
                      <a:pt x="138" y="166"/>
                    </a:lnTo>
                    <a:lnTo>
                      <a:pt x="138" y="165"/>
                    </a:lnTo>
                    <a:lnTo>
                      <a:pt x="140" y="166"/>
                    </a:lnTo>
                    <a:lnTo>
                      <a:pt x="142" y="165"/>
                    </a:lnTo>
                    <a:lnTo>
                      <a:pt x="143" y="166"/>
                    </a:lnTo>
                    <a:lnTo>
                      <a:pt x="144" y="167"/>
                    </a:lnTo>
                    <a:lnTo>
                      <a:pt x="145" y="167"/>
                    </a:lnTo>
                    <a:lnTo>
                      <a:pt x="145" y="168"/>
                    </a:lnTo>
                    <a:lnTo>
                      <a:pt x="146" y="168"/>
                    </a:lnTo>
                    <a:lnTo>
                      <a:pt x="146" y="169"/>
                    </a:lnTo>
                    <a:lnTo>
                      <a:pt x="147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0" y="170"/>
                    </a:lnTo>
                    <a:lnTo>
                      <a:pt x="151" y="170"/>
                    </a:lnTo>
                    <a:lnTo>
                      <a:pt x="152" y="170"/>
                    </a:lnTo>
                    <a:lnTo>
                      <a:pt x="153" y="170"/>
                    </a:lnTo>
                    <a:lnTo>
                      <a:pt x="153" y="169"/>
                    </a:lnTo>
                    <a:lnTo>
                      <a:pt x="154" y="169"/>
                    </a:lnTo>
                    <a:lnTo>
                      <a:pt x="154" y="168"/>
                    </a:lnTo>
                    <a:lnTo>
                      <a:pt x="154" y="167"/>
                    </a:lnTo>
                    <a:lnTo>
                      <a:pt x="155" y="167"/>
                    </a:lnTo>
                    <a:lnTo>
                      <a:pt x="155" y="168"/>
                    </a:lnTo>
                    <a:lnTo>
                      <a:pt x="155" y="167"/>
                    </a:lnTo>
                    <a:lnTo>
                      <a:pt x="156" y="168"/>
                    </a:lnTo>
                    <a:lnTo>
                      <a:pt x="157" y="168"/>
                    </a:lnTo>
                    <a:lnTo>
                      <a:pt x="157" y="167"/>
                    </a:lnTo>
                    <a:lnTo>
                      <a:pt x="158" y="167"/>
                    </a:lnTo>
                    <a:lnTo>
                      <a:pt x="158" y="166"/>
                    </a:lnTo>
                    <a:lnTo>
                      <a:pt x="159" y="166"/>
                    </a:lnTo>
                    <a:lnTo>
                      <a:pt x="158" y="165"/>
                    </a:lnTo>
                    <a:lnTo>
                      <a:pt x="159" y="165"/>
                    </a:lnTo>
                    <a:lnTo>
                      <a:pt x="158" y="164"/>
                    </a:lnTo>
                    <a:lnTo>
                      <a:pt x="159" y="164"/>
                    </a:lnTo>
                    <a:lnTo>
                      <a:pt x="160" y="164"/>
                    </a:lnTo>
                    <a:lnTo>
                      <a:pt x="160" y="163"/>
                    </a:lnTo>
                    <a:lnTo>
                      <a:pt x="161" y="163"/>
                    </a:lnTo>
                    <a:lnTo>
                      <a:pt x="161" y="162"/>
                    </a:lnTo>
                    <a:lnTo>
                      <a:pt x="161" y="161"/>
                    </a:lnTo>
                    <a:lnTo>
                      <a:pt x="162" y="161"/>
                    </a:lnTo>
                    <a:lnTo>
                      <a:pt x="162" y="160"/>
                    </a:lnTo>
                    <a:lnTo>
                      <a:pt x="163" y="160"/>
                    </a:lnTo>
                    <a:lnTo>
                      <a:pt x="164" y="160"/>
                    </a:lnTo>
                    <a:lnTo>
                      <a:pt x="165" y="160"/>
                    </a:lnTo>
                    <a:lnTo>
                      <a:pt x="166" y="159"/>
                    </a:lnTo>
                    <a:lnTo>
                      <a:pt x="166" y="160"/>
                    </a:lnTo>
                    <a:lnTo>
                      <a:pt x="166" y="159"/>
                    </a:lnTo>
                    <a:lnTo>
                      <a:pt x="167" y="159"/>
                    </a:lnTo>
                    <a:lnTo>
                      <a:pt x="168" y="159"/>
                    </a:lnTo>
                    <a:lnTo>
                      <a:pt x="168" y="158"/>
                    </a:lnTo>
                    <a:lnTo>
                      <a:pt x="169" y="158"/>
                    </a:lnTo>
                    <a:lnTo>
                      <a:pt x="170" y="158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7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5" y="155"/>
                    </a:lnTo>
                    <a:lnTo>
                      <a:pt x="176" y="154"/>
                    </a:lnTo>
                    <a:lnTo>
                      <a:pt x="177" y="154"/>
                    </a:lnTo>
                    <a:lnTo>
                      <a:pt x="176" y="153"/>
                    </a:lnTo>
                    <a:lnTo>
                      <a:pt x="177" y="153"/>
                    </a:lnTo>
                    <a:lnTo>
                      <a:pt x="177" y="152"/>
                    </a:lnTo>
                    <a:lnTo>
                      <a:pt x="178" y="151"/>
                    </a:lnTo>
                    <a:lnTo>
                      <a:pt x="178" y="150"/>
                    </a:lnTo>
                    <a:lnTo>
                      <a:pt x="178" y="149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80" y="147"/>
                    </a:lnTo>
                    <a:lnTo>
                      <a:pt x="181" y="147"/>
                    </a:lnTo>
                    <a:lnTo>
                      <a:pt x="182" y="147"/>
                    </a:lnTo>
                    <a:lnTo>
                      <a:pt x="183" y="147"/>
                    </a:lnTo>
                    <a:lnTo>
                      <a:pt x="183" y="146"/>
                    </a:lnTo>
                    <a:lnTo>
                      <a:pt x="183" y="145"/>
                    </a:lnTo>
                    <a:lnTo>
                      <a:pt x="184" y="144"/>
                    </a:lnTo>
                    <a:lnTo>
                      <a:pt x="185" y="144"/>
                    </a:lnTo>
                    <a:lnTo>
                      <a:pt x="185" y="143"/>
                    </a:lnTo>
                    <a:lnTo>
                      <a:pt x="185" y="142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5" y="141"/>
                    </a:lnTo>
                    <a:lnTo>
                      <a:pt x="185" y="140"/>
                    </a:lnTo>
                    <a:lnTo>
                      <a:pt x="186" y="140"/>
                    </a:lnTo>
                    <a:lnTo>
                      <a:pt x="186" y="141"/>
                    </a:lnTo>
                    <a:lnTo>
                      <a:pt x="186" y="140"/>
                    </a:lnTo>
                    <a:lnTo>
                      <a:pt x="187" y="140"/>
                    </a:lnTo>
                    <a:lnTo>
                      <a:pt x="187" y="139"/>
                    </a:lnTo>
                    <a:lnTo>
                      <a:pt x="187" y="138"/>
                    </a:lnTo>
                    <a:lnTo>
                      <a:pt x="186" y="137"/>
                    </a:lnTo>
                    <a:lnTo>
                      <a:pt x="185" y="137"/>
                    </a:lnTo>
                    <a:lnTo>
                      <a:pt x="186" y="136"/>
                    </a:lnTo>
                    <a:lnTo>
                      <a:pt x="185" y="135"/>
                    </a:lnTo>
                    <a:lnTo>
                      <a:pt x="185" y="134"/>
                    </a:lnTo>
                    <a:lnTo>
                      <a:pt x="186" y="133"/>
                    </a:lnTo>
                    <a:lnTo>
                      <a:pt x="187" y="134"/>
                    </a:lnTo>
                    <a:lnTo>
                      <a:pt x="187" y="133"/>
                    </a:lnTo>
                    <a:lnTo>
                      <a:pt x="188" y="132"/>
                    </a:lnTo>
                    <a:lnTo>
                      <a:pt x="188" y="131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89" y="129"/>
                    </a:lnTo>
                    <a:lnTo>
                      <a:pt x="189" y="128"/>
                    </a:lnTo>
                    <a:lnTo>
                      <a:pt x="190" y="128"/>
                    </a:lnTo>
                    <a:lnTo>
                      <a:pt x="190" y="127"/>
                    </a:lnTo>
                    <a:lnTo>
                      <a:pt x="191" y="126"/>
                    </a:lnTo>
                    <a:lnTo>
                      <a:pt x="191" y="125"/>
                    </a:lnTo>
                    <a:lnTo>
                      <a:pt x="191" y="124"/>
                    </a:lnTo>
                    <a:lnTo>
                      <a:pt x="191" y="123"/>
                    </a:lnTo>
                    <a:lnTo>
                      <a:pt x="192" y="122"/>
                    </a:lnTo>
                    <a:lnTo>
                      <a:pt x="193" y="121"/>
                    </a:lnTo>
                    <a:lnTo>
                      <a:pt x="193" y="120"/>
                    </a:lnTo>
                    <a:lnTo>
                      <a:pt x="194" y="119"/>
                    </a:lnTo>
                    <a:lnTo>
                      <a:pt x="194" y="118"/>
                    </a:lnTo>
                    <a:lnTo>
                      <a:pt x="194" y="117"/>
                    </a:lnTo>
                    <a:lnTo>
                      <a:pt x="196" y="116"/>
                    </a:lnTo>
                    <a:lnTo>
                      <a:pt x="196" y="115"/>
                    </a:lnTo>
                    <a:lnTo>
                      <a:pt x="197" y="115"/>
                    </a:lnTo>
                    <a:lnTo>
                      <a:pt x="198" y="115"/>
                    </a:lnTo>
                    <a:lnTo>
                      <a:pt x="199" y="114"/>
                    </a:lnTo>
                    <a:lnTo>
                      <a:pt x="199" y="113"/>
                    </a:lnTo>
                    <a:lnTo>
                      <a:pt x="198" y="114"/>
                    </a:lnTo>
                    <a:lnTo>
                      <a:pt x="198" y="113"/>
                    </a:lnTo>
                    <a:lnTo>
                      <a:pt x="198" y="112"/>
                    </a:lnTo>
                    <a:lnTo>
                      <a:pt x="198" y="111"/>
                    </a:lnTo>
                    <a:lnTo>
                      <a:pt x="199" y="110"/>
                    </a:lnTo>
                    <a:lnTo>
                      <a:pt x="199" y="109"/>
                    </a:lnTo>
                    <a:lnTo>
                      <a:pt x="200" y="108"/>
                    </a:lnTo>
                    <a:lnTo>
                      <a:pt x="200" y="107"/>
                    </a:lnTo>
                    <a:lnTo>
                      <a:pt x="200" y="106"/>
                    </a:lnTo>
                    <a:lnTo>
                      <a:pt x="201" y="105"/>
                    </a:lnTo>
                    <a:lnTo>
                      <a:pt x="202" y="104"/>
                    </a:lnTo>
                    <a:lnTo>
                      <a:pt x="202" y="103"/>
                    </a:lnTo>
                    <a:lnTo>
                      <a:pt x="203" y="102"/>
                    </a:lnTo>
                    <a:lnTo>
                      <a:pt x="203" y="101"/>
                    </a:lnTo>
                    <a:lnTo>
                      <a:pt x="202" y="100"/>
                    </a:lnTo>
                    <a:lnTo>
                      <a:pt x="202" y="99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2" y="98"/>
                    </a:lnTo>
                    <a:lnTo>
                      <a:pt x="202" y="97"/>
                    </a:lnTo>
                    <a:lnTo>
                      <a:pt x="203" y="96"/>
                    </a:lnTo>
                    <a:lnTo>
                      <a:pt x="202" y="96"/>
                    </a:lnTo>
                    <a:lnTo>
                      <a:pt x="203" y="95"/>
                    </a:lnTo>
                    <a:lnTo>
                      <a:pt x="203" y="94"/>
                    </a:lnTo>
                    <a:lnTo>
                      <a:pt x="204" y="94"/>
                    </a:lnTo>
                    <a:lnTo>
                      <a:pt x="205" y="94"/>
                    </a:lnTo>
                    <a:lnTo>
                      <a:pt x="205" y="93"/>
                    </a:lnTo>
                    <a:lnTo>
                      <a:pt x="205" y="92"/>
                    </a:lnTo>
                    <a:lnTo>
                      <a:pt x="206" y="91"/>
                    </a:lnTo>
                    <a:lnTo>
                      <a:pt x="206" y="90"/>
                    </a:lnTo>
                    <a:lnTo>
                      <a:pt x="206" y="89"/>
                    </a:lnTo>
                    <a:lnTo>
                      <a:pt x="207" y="89"/>
                    </a:lnTo>
                    <a:lnTo>
                      <a:pt x="208" y="89"/>
                    </a:lnTo>
                    <a:lnTo>
                      <a:pt x="209" y="88"/>
                    </a:lnTo>
                    <a:lnTo>
                      <a:pt x="210" y="88"/>
                    </a:lnTo>
                    <a:lnTo>
                      <a:pt x="210" y="89"/>
                    </a:lnTo>
                    <a:lnTo>
                      <a:pt x="211" y="89"/>
                    </a:lnTo>
                    <a:lnTo>
                      <a:pt x="211" y="88"/>
                    </a:lnTo>
                    <a:lnTo>
                      <a:pt x="212" y="87"/>
                    </a:lnTo>
                    <a:lnTo>
                      <a:pt x="213" y="86"/>
                    </a:lnTo>
                    <a:lnTo>
                      <a:pt x="214" y="85"/>
                    </a:lnTo>
                    <a:lnTo>
                      <a:pt x="214" y="84"/>
                    </a:lnTo>
                    <a:lnTo>
                      <a:pt x="214" y="83"/>
                    </a:lnTo>
                    <a:lnTo>
                      <a:pt x="215" y="83"/>
                    </a:lnTo>
                    <a:lnTo>
                      <a:pt x="216" y="82"/>
                    </a:lnTo>
                    <a:lnTo>
                      <a:pt x="216" y="81"/>
                    </a:lnTo>
                    <a:lnTo>
                      <a:pt x="217" y="80"/>
                    </a:lnTo>
                    <a:lnTo>
                      <a:pt x="218" y="78"/>
                    </a:lnTo>
                    <a:lnTo>
                      <a:pt x="219" y="76"/>
                    </a:lnTo>
                    <a:lnTo>
                      <a:pt x="220" y="74"/>
                    </a:lnTo>
                    <a:lnTo>
                      <a:pt x="221" y="73"/>
                    </a:lnTo>
                    <a:lnTo>
                      <a:pt x="222" y="72"/>
                    </a:lnTo>
                    <a:lnTo>
                      <a:pt x="222" y="71"/>
                    </a:lnTo>
                    <a:lnTo>
                      <a:pt x="222" y="70"/>
                    </a:lnTo>
                    <a:lnTo>
                      <a:pt x="223" y="70"/>
                    </a:lnTo>
                    <a:lnTo>
                      <a:pt x="224" y="69"/>
                    </a:lnTo>
                    <a:lnTo>
                      <a:pt x="224" y="68"/>
                    </a:lnTo>
                    <a:lnTo>
                      <a:pt x="225" y="68"/>
                    </a:lnTo>
                    <a:lnTo>
                      <a:pt x="226" y="66"/>
                    </a:lnTo>
                    <a:lnTo>
                      <a:pt x="226" y="65"/>
                    </a:lnTo>
                    <a:lnTo>
                      <a:pt x="227" y="65"/>
                    </a:lnTo>
                    <a:lnTo>
                      <a:pt x="227" y="64"/>
                    </a:lnTo>
                    <a:lnTo>
                      <a:pt x="228" y="63"/>
                    </a:lnTo>
                    <a:lnTo>
                      <a:pt x="230" y="61"/>
                    </a:lnTo>
                    <a:lnTo>
                      <a:pt x="230" y="60"/>
                    </a:lnTo>
                    <a:lnTo>
                      <a:pt x="231" y="58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5"/>
                    </a:lnTo>
                    <a:lnTo>
                      <a:pt x="232" y="53"/>
                    </a:lnTo>
                    <a:lnTo>
                      <a:pt x="233" y="53"/>
                    </a:lnTo>
                    <a:lnTo>
                      <a:pt x="233" y="52"/>
                    </a:lnTo>
                    <a:lnTo>
                      <a:pt x="234" y="52"/>
                    </a:lnTo>
                    <a:lnTo>
                      <a:pt x="234" y="53"/>
                    </a:lnTo>
                    <a:lnTo>
                      <a:pt x="235" y="53"/>
                    </a:lnTo>
                    <a:lnTo>
                      <a:pt x="236" y="53"/>
                    </a:lnTo>
                    <a:lnTo>
                      <a:pt x="236" y="52"/>
                    </a:lnTo>
                    <a:lnTo>
                      <a:pt x="236" y="51"/>
                    </a:lnTo>
                    <a:lnTo>
                      <a:pt x="236" y="49"/>
                    </a:lnTo>
                    <a:lnTo>
                      <a:pt x="236" y="48"/>
                    </a:lnTo>
                    <a:lnTo>
                      <a:pt x="237" y="48"/>
                    </a:lnTo>
                    <a:lnTo>
                      <a:pt x="238" y="47"/>
                    </a:lnTo>
                    <a:lnTo>
                      <a:pt x="239" y="47"/>
                    </a:lnTo>
                    <a:lnTo>
                      <a:pt x="240" y="47"/>
                    </a:lnTo>
                    <a:lnTo>
                      <a:pt x="241" y="45"/>
                    </a:lnTo>
                    <a:lnTo>
                      <a:pt x="242" y="44"/>
                    </a:lnTo>
                    <a:lnTo>
                      <a:pt x="243" y="43"/>
                    </a:lnTo>
                    <a:lnTo>
                      <a:pt x="244" y="43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6" y="41"/>
                    </a:lnTo>
                    <a:lnTo>
                      <a:pt x="246" y="40"/>
                    </a:lnTo>
                    <a:lnTo>
                      <a:pt x="247" y="39"/>
                    </a:lnTo>
                    <a:lnTo>
                      <a:pt x="248" y="38"/>
                    </a:lnTo>
                    <a:lnTo>
                      <a:pt x="248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9" y="34"/>
                    </a:lnTo>
                    <a:lnTo>
                      <a:pt x="250" y="33"/>
                    </a:lnTo>
                    <a:lnTo>
                      <a:pt x="251" y="33"/>
                    </a:lnTo>
                    <a:lnTo>
                      <a:pt x="251" y="32"/>
                    </a:lnTo>
                    <a:lnTo>
                      <a:pt x="253" y="33"/>
                    </a:lnTo>
                    <a:lnTo>
                      <a:pt x="253" y="32"/>
                    </a:lnTo>
                    <a:lnTo>
                      <a:pt x="254" y="32"/>
                    </a:lnTo>
                    <a:lnTo>
                      <a:pt x="255" y="31"/>
                    </a:lnTo>
                    <a:lnTo>
                      <a:pt x="255" y="30"/>
                    </a:lnTo>
                    <a:lnTo>
                      <a:pt x="257" y="30"/>
                    </a:lnTo>
                    <a:lnTo>
                      <a:pt x="258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59" y="28"/>
                    </a:lnTo>
                    <a:lnTo>
                      <a:pt x="259" y="27"/>
                    </a:lnTo>
                    <a:lnTo>
                      <a:pt x="259" y="26"/>
                    </a:lnTo>
                    <a:lnTo>
                      <a:pt x="260" y="23"/>
                    </a:lnTo>
                    <a:lnTo>
                      <a:pt x="261" y="22"/>
                    </a:lnTo>
                    <a:lnTo>
                      <a:pt x="261" y="21"/>
                    </a:lnTo>
                    <a:lnTo>
                      <a:pt x="262" y="20"/>
                    </a:lnTo>
                    <a:lnTo>
                      <a:pt x="262" y="19"/>
                    </a:lnTo>
                    <a:lnTo>
                      <a:pt x="262" y="18"/>
                    </a:lnTo>
                    <a:lnTo>
                      <a:pt x="262" y="16"/>
                    </a:lnTo>
                    <a:lnTo>
                      <a:pt x="262" y="15"/>
                    </a:lnTo>
                    <a:lnTo>
                      <a:pt x="263" y="15"/>
                    </a:lnTo>
                    <a:lnTo>
                      <a:pt x="263" y="13"/>
                    </a:lnTo>
                    <a:lnTo>
                      <a:pt x="264" y="12"/>
                    </a:lnTo>
                    <a:lnTo>
                      <a:pt x="264" y="11"/>
                    </a:lnTo>
                    <a:lnTo>
                      <a:pt x="264" y="9"/>
                    </a:lnTo>
                    <a:lnTo>
                      <a:pt x="264" y="7"/>
                    </a:lnTo>
                    <a:lnTo>
                      <a:pt x="264" y="6"/>
                    </a:lnTo>
                    <a:lnTo>
                      <a:pt x="265" y="4"/>
                    </a:lnTo>
                    <a:lnTo>
                      <a:pt x="266" y="2"/>
                    </a:lnTo>
                    <a:lnTo>
                      <a:pt x="266" y="1"/>
                    </a:lnTo>
                    <a:lnTo>
                      <a:pt x="266" y="0"/>
                    </a:lnTo>
                    <a:lnTo>
                      <a:pt x="267" y="0"/>
                    </a:lnTo>
                    <a:lnTo>
                      <a:pt x="268" y="0"/>
                    </a:lnTo>
                    <a:lnTo>
                      <a:pt x="269" y="0"/>
                    </a:lnTo>
                    <a:lnTo>
                      <a:pt x="270" y="0"/>
                    </a:lnTo>
                    <a:lnTo>
                      <a:pt x="271" y="1"/>
                    </a:lnTo>
                    <a:lnTo>
                      <a:pt x="274" y="3"/>
                    </a:lnTo>
                    <a:lnTo>
                      <a:pt x="276" y="5"/>
                    </a:lnTo>
                    <a:lnTo>
                      <a:pt x="278" y="7"/>
                    </a:lnTo>
                    <a:lnTo>
                      <a:pt x="280" y="8"/>
                    </a:lnTo>
                    <a:lnTo>
                      <a:pt x="282" y="11"/>
                    </a:lnTo>
                    <a:lnTo>
                      <a:pt x="284" y="13"/>
                    </a:lnTo>
                    <a:lnTo>
                      <a:pt x="286" y="15"/>
                    </a:lnTo>
                    <a:lnTo>
                      <a:pt x="287" y="16"/>
                    </a:lnTo>
                    <a:lnTo>
                      <a:pt x="288" y="17"/>
                    </a:lnTo>
                    <a:lnTo>
                      <a:pt x="288" y="18"/>
                    </a:lnTo>
                    <a:lnTo>
                      <a:pt x="290" y="19"/>
                    </a:lnTo>
                    <a:lnTo>
                      <a:pt x="290" y="20"/>
                    </a:lnTo>
                    <a:lnTo>
                      <a:pt x="291" y="20"/>
                    </a:lnTo>
                    <a:lnTo>
                      <a:pt x="291" y="22"/>
                    </a:lnTo>
                    <a:lnTo>
                      <a:pt x="292" y="23"/>
                    </a:lnTo>
                    <a:lnTo>
                      <a:pt x="293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4" y="28"/>
                    </a:lnTo>
                    <a:lnTo>
                      <a:pt x="295" y="29"/>
                    </a:lnTo>
                    <a:lnTo>
                      <a:pt x="295" y="30"/>
                    </a:lnTo>
                    <a:lnTo>
                      <a:pt x="295" y="31"/>
                    </a:lnTo>
                    <a:lnTo>
                      <a:pt x="295" y="33"/>
                    </a:lnTo>
                    <a:lnTo>
                      <a:pt x="296" y="34"/>
                    </a:lnTo>
                    <a:lnTo>
                      <a:pt x="296" y="35"/>
                    </a:lnTo>
                    <a:lnTo>
                      <a:pt x="296" y="36"/>
                    </a:lnTo>
                    <a:lnTo>
                      <a:pt x="296" y="37"/>
                    </a:lnTo>
                    <a:lnTo>
                      <a:pt x="296" y="38"/>
                    </a:lnTo>
                    <a:lnTo>
                      <a:pt x="296" y="39"/>
                    </a:lnTo>
                    <a:lnTo>
                      <a:pt x="298" y="40"/>
                    </a:lnTo>
                    <a:lnTo>
                      <a:pt x="300" y="41"/>
                    </a:lnTo>
                    <a:lnTo>
                      <a:pt x="301" y="41"/>
                    </a:lnTo>
                    <a:lnTo>
                      <a:pt x="302" y="41"/>
                    </a:lnTo>
                    <a:lnTo>
                      <a:pt x="303" y="41"/>
                    </a:lnTo>
                    <a:lnTo>
                      <a:pt x="303" y="42"/>
                    </a:lnTo>
                    <a:lnTo>
                      <a:pt x="304" y="43"/>
                    </a:lnTo>
                    <a:lnTo>
                      <a:pt x="304" y="44"/>
                    </a:lnTo>
                    <a:lnTo>
                      <a:pt x="304" y="45"/>
                    </a:lnTo>
                    <a:lnTo>
                      <a:pt x="304" y="46"/>
                    </a:lnTo>
                    <a:lnTo>
                      <a:pt x="303" y="46"/>
                    </a:lnTo>
                    <a:lnTo>
                      <a:pt x="304" y="47"/>
                    </a:lnTo>
                    <a:lnTo>
                      <a:pt x="303" y="47"/>
                    </a:lnTo>
                    <a:lnTo>
                      <a:pt x="303" y="48"/>
                    </a:lnTo>
                    <a:lnTo>
                      <a:pt x="303" y="49"/>
                    </a:lnTo>
                    <a:lnTo>
                      <a:pt x="303" y="50"/>
                    </a:lnTo>
                    <a:lnTo>
                      <a:pt x="303" y="51"/>
                    </a:lnTo>
                    <a:lnTo>
                      <a:pt x="303" y="52"/>
                    </a:lnTo>
                    <a:lnTo>
                      <a:pt x="303" y="53"/>
                    </a:lnTo>
                    <a:lnTo>
                      <a:pt x="303" y="54"/>
                    </a:lnTo>
                    <a:lnTo>
                      <a:pt x="303" y="55"/>
                    </a:lnTo>
                    <a:lnTo>
                      <a:pt x="302" y="57"/>
                    </a:lnTo>
                    <a:lnTo>
                      <a:pt x="303" y="58"/>
                    </a:lnTo>
                    <a:lnTo>
                      <a:pt x="302" y="59"/>
                    </a:lnTo>
                    <a:lnTo>
                      <a:pt x="303" y="61"/>
                    </a:lnTo>
                    <a:lnTo>
                      <a:pt x="303" y="63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70"/>
                    </a:lnTo>
                    <a:lnTo>
                      <a:pt x="304" y="72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3" y="76"/>
                    </a:lnTo>
                    <a:lnTo>
                      <a:pt x="302" y="76"/>
                    </a:lnTo>
                    <a:lnTo>
                      <a:pt x="302" y="77"/>
                    </a:lnTo>
                    <a:lnTo>
                      <a:pt x="302" y="78"/>
                    </a:lnTo>
                    <a:lnTo>
                      <a:pt x="303" y="78"/>
                    </a:lnTo>
                    <a:lnTo>
                      <a:pt x="302" y="79"/>
                    </a:lnTo>
                    <a:lnTo>
                      <a:pt x="303" y="81"/>
                    </a:lnTo>
                    <a:lnTo>
                      <a:pt x="303" y="82"/>
                    </a:lnTo>
                    <a:lnTo>
                      <a:pt x="303" y="83"/>
                    </a:lnTo>
                    <a:lnTo>
                      <a:pt x="304" y="85"/>
                    </a:lnTo>
                    <a:lnTo>
                      <a:pt x="304" y="87"/>
                    </a:lnTo>
                    <a:lnTo>
                      <a:pt x="305" y="87"/>
                    </a:lnTo>
                    <a:lnTo>
                      <a:pt x="305" y="88"/>
                    </a:lnTo>
                    <a:lnTo>
                      <a:pt x="306" y="90"/>
                    </a:lnTo>
                    <a:lnTo>
                      <a:pt x="306" y="91"/>
                    </a:lnTo>
                    <a:lnTo>
                      <a:pt x="306" y="92"/>
                    </a:lnTo>
                    <a:lnTo>
                      <a:pt x="307" y="92"/>
                    </a:lnTo>
                    <a:lnTo>
                      <a:pt x="307" y="93"/>
                    </a:lnTo>
                    <a:lnTo>
                      <a:pt x="307" y="94"/>
                    </a:lnTo>
                    <a:lnTo>
                      <a:pt x="308" y="95"/>
                    </a:lnTo>
                    <a:lnTo>
                      <a:pt x="307" y="96"/>
                    </a:lnTo>
                    <a:lnTo>
                      <a:pt x="307" y="97"/>
                    </a:lnTo>
                    <a:lnTo>
                      <a:pt x="307" y="98"/>
                    </a:lnTo>
                    <a:lnTo>
                      <a:pt x="307" y="99"/>
                    </a:lnTo>
                    <a:lnTo>
                      <a:pt x="307" y="100"/>
                    </a:lnTo>
                    <a:lnTo>
                      <a:pt x="306" y="100"/>
                    </a:lnTo>
                    <a:lnTo>
                      <a:pt x="307" y="102"/>
                    </a:lnTo>
                    <a:lnTo>
                      <a:pt x="308" y="102"/>
                    </a:lnTo>
                    <a:lnTo>
                      <a:pt x="309" y="104"/>
                    </a:lnTo>
                    <a:lnTo>
                      <a:pt x="309" y="105"/>
                    </a:lnTo>
                    <a:lnTo>
                      <a:pt x="308" y="106"/>
                    </a:lnTo>
                    <a:lnTo>
                      <a:pt x="308" y="107"/>
                    </a:lnTo>
                    <a:lnTo>
                      <a:pt x="308" y="108"/>
                    </a:lnTo>
                    <a:lnTo>
                      <a:pt x="309" y="108"/>
                    </a:lnTo>
                    <a:lnTo>
                      <a:pt x="309" y="109"/>
                    </a:lnTo>
                    <a:lnTo>
                      <a:pt x="309" y="110"/>
                    </a:lnTo>
                    <a:lnTo>
                      <a:pt x="310" y="111"/>
                    </a:lnTo>
                    <a:lnTo>
                      <a:pt x="310" y="112"/>
                    </a:lnTo>
                    <a:lnTo>
                      <a:pt x="311" y="113"/>
                    </a:lnTo>
                    <a:lnTo>
                      <a:pt x="310" y="113"/>
                    </a:lnTo>
                    <a:lnTo>
                      <a:pt x="310" y="114"/>
                    </a:lnTo>
                    <a:lnTo>
                      <a:pt x="311" y="115"/>
                    </a:lnTo>
                    <a:lnTo>
                      <a:pt x="311" y="116"/>
                    </a:lnTo>
                    <a:lnTo>
                      <a:pt x="311" y="117"/>
                    </a:lnTo>
                    <a:lnTo>
                      <a:pt x="312" y="118"/>
                    </a:lnTo>
                    <a:lnTo>
                      <a:pt x="314" y="120"/>
                    </a:lnTo>
                    <a:lnTo>
                      <a:pt x="314" y="121"/>
                    </a:lnTo>
                    <a:lnTo>
                      <a:pt x="314" y="122"/>
                    </a:lnTo>
                    <a:lnTo>
                      <a:pt x="313" y="123"/>
                    </a:lnTo>
                    <a:lnTo>
                      <a:pt x="313" y="124"/>
                    </a:lnTo>
                    <a:lnTo>
                      <a:pt x="314" y="124"/>
                    </a:lnTo>
                    <a:lnTo>
                      <a:pt x="314" y="125"/>
                    </a:lnTo>
                    <a:lnTo>
                      <a:pt x="314" y="126"/>
                    </a:lnTo>
                    <a:lnTo>
                      <a:pt x="315" y="126"/>
                    </a:lnTo>
                    <a:lnTo>
                      <a:pt x="316" y="127"/>
                    </a:lnTo>
                    <a:lnTo>
                      <a:pt x="317" y="127"/>
                    </a:lnTo>
                    <a:lnTo>
                      <a:pt x="317" y="128"/>
                    </a:lnTo>
                    <a:lnTo>
                      <a:pt x="317" y="129"/>
                    </a:lnTo>
                    <a:lnTo>
                      <a:pt x="317" y="130"/>
                    </a:lnTo>
                    <a:lnTo>
                      <a:pt x="318" y="130"/>
                    </a:lnTo>
                    <a:lnTo>
                      <a:pt x="318" y="131"/>
                    </a:lnTo>
                    <a:lnTo>
                      <a:pt x="319" y="132"/>
                    </a:lnTo>
                    <a:lnTo>
                      <a:pt x="318" y="134"/>
                    </a:lnTo>
                    <a:lnTo>
                      <a:pt x="318" y="135"/>
                    </a:lnTo>
                    <a:lnTo>
                      <a:pt x="319" y="135"/>
                    </a:lnTo>
                    <a:lnTo>
                      <a:pt x="319" y="136"/>
                    </a:lnTo>
                    <a:lnTo>
                      <a:pt x="320" y="136"/>
                    </a:lnTo>
                    <a:lnTo>
                      <a:pt x="320" y="137"/>
                    </a:lnTo>
                    <a:lnTo>
                      <a:pt x="321" y="137"/>
                    </a:lnTo>
                    <a:lnTo>
                      <a:pt x="321" y="138"/>
                    </a:lnTo>
                    <a:lnTo>
                      <a:pt x="321" y="139"/>
                    </a:lnTo>
                    <a:lnTo>
                      <a:pt x="322" y="139"/>
                    </a:lnTo>
                    <a:lnTo>
                      <a:pt x="322" y="140"/>
                    </a:lnTo>
                    <a:lnTo>
                      <a:pt x="322" y="141"/>
                    </a:lnTo>
                    <a:lnTo>
                      <a:pt x="322" y="142"/>
                    </a:lnTo>
                    <a:lnTo>
                      <a:pt x="321" y="142"/>
                    </a:lnTo>
                    <a:lnTo>
                      <a:pt x="321" y="143"/>
                    </a:lnTo>
                    <a:lnTo>
                      <a:pt x="322" y="143"/>
                    </a:lnTo>
                    <a:lnTo>
                      <a:pt x="322" y="144"/>
                    </a:lnTo>
                    <a:lnTo>
                      <a:pt x="322" y="145"/>
                    </a:lnTo>
                    <a:lnTo>
                      <a:pt x="322" y="146"/>
                    </a:lnTo>
                    <a:lnTo>
                      <a:pt x="322" y="147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1" y="149"/>
                    </a:lnTo>
                    <a:lnTo>
                      <a:pt x="321" y="150"/>
                    </a:lnTo>
                    <a:lnTo>
                      <a:pt x="321" y="151"/>
                    </a:lnTo>
                    <a:lnTo>
                      <a:pt x="321" y="150"/>
                    </a:lnTo>
                    <a:lnTo>
                      <a:pt x="322" y="150"/>
                    </a:lnTo>
                    <a:lnTo>
                      <a:pt x="323" y="150"/>
                    </a:lnTo>
                    <a:lnTo>
                      <a:pt x="324" y="149"/>
                    </a:lnTo>
                    <a:lnTo>
                      <a:pt x="325" y="149"/>
                    </a:lnTo>
                    <a:lnTo>
                      <a:pt x="325" y="150"/>
                    </a:lnTo>
                    <a:lnTo>
                      <a:pt x="326" y="150"/>
                    </a:lnTo>
                    <a:lnTo>
                      <a:pt x="326" y="151"/>
                    </a:lnTo>
                    <a:lnTo>
                      <a:pt x="326" y="152"/>
                    </a:lnTo>
                    <a:lnTo>
                      <a:pt x="327" y="152"/>
                    </a:lnTo>
                    <a:lnTo>
                      <a:pt x="327" y="153"/>
                    </a:lnTo>
                    <a:lnTo>
                      <a:pt x="327" y="154"/>
                    </a:lnTo>
                    <a:lnTo>
                      <a:pt x="328" y="154"/>
                    </a:lnTo>
                    <a:lnTo>
                      <a:pt x="328" y="155"/>
                    </a:lnTo>
                    <a:lnTo>
                      <a:pt x="328" y="156"/>
                    </a:lnTo>
                    <a:lnTo>
                      <a:pt x="327" y="156"/>
                    </a:lnTo>
                    <a:lnTo>
                      <a:pt x="327" y="157"/>
                    </a:lnTo>
                    <a:lnTo>
                      <a:pt x="328" y="158"/>
                    </a:lnTo>
                    <a:lnTo>
                      <a:pt x="328" y="159"/>
                    </a:lnTo>
                    <a:lnTo>
                      <a:pt x="328" y="160"/>
                    </a:lnTo>
                    <a:lnTo>
                      <a:pt x="329" y="161"/>
                    </a:lnTo>
                    <a:lnTo>
                      <a:pt x="329" y="162"/>
                    </a:lnTo>
                    <a:lnTo>
                      <a:pt x="329" y="163"/>
                    </a:lnTo>
                    <a:lnTo>
                      <a:pt x="329" y="164"/>
                    </a:lnTo>
                    <a:lnTo>
                      <a:pt x="329" y="165"/>
                    </a:lnTo>
                    <a:lnTo>
                      <a:pt x="330" y="165"/>
                    </a:lnTo>
                    <a:lnTo>
                      <a:pt x="330" y="166"/>
                    </a:lnTo>
                    <a:lnTo>
                      <a:pt x="331" y="167"/>
                    </a:lnTo>
                    <a:lnTo>
                      <a:pt x="331" y="168"/>
                    </a:lnTo>
                    <a:lnTo>
                      <a:pt x="331" y="169"/>
                    </a:lnTo>
                    <a:lnTo>
                      <a:pt x="331" y="170"/>
                    </a:lnTo>
                    <a:lnTo>
                      <a:pt x="332" y="171"/>
                    </a:lnTo>
                    <a:lnTo>
                      <a:pt x="332" y="172"/>
                    </a:lnTo>
                    <a:lnTo>
                      <a:pt x="333" y="173"/>
                    </a:lnTo>
                    <a:lnTo>
                      <a:pt x="333" y="174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4" y="177"/>
                    </a:lnTo>
                    <a:lnTo>
                      <a:pt x="333" y="177"/>
                    </a:lnTo>
                    <a:lnTo>
                      <a:pt x="332" y="177"/>
                    </a:lnTo>
                    <a:lnTo>
                      <a:pt x="332" y="178"/>
                    </a:lnTo>
                    <a:lnTo>
                      <a:pt x="333" y="178"/>
                    </a:lnTo>
                    <a:lnTo>
                      <a:pt x="335" y="177"/>
                    </a:lnTo>
                    <a:lnTo>
                      <a:pt x="337" y="176"/>
                    </a:lnTo>
                    <a:lnTo>
                      <a:pt x="342" y="175"/>
                    </a:lnTo>
                    <a:lnTo>
                      <a:pt x="343" y="175"/>
                    </a:lnTo>
                    <a:lnTo>
                      <a:pt x="346" y="173"/>
                    </a:lnTo>
                    <a:lnTo>
                      <a:pt x="347" y="173"/>
                    </a:lnTo>
                    <a:lnTo>
                      <a:pt x="348" y="173"/>
                    </a:lnTo>
                    <a:lnTo>
                      <a:pt x="349" y="173"/>
                    </a:lnTo>
                    <a:lnTo>
                      <a:pt x="349" y="174"/>
                    </a:lnTo>
                    <a:lnTo>
                      <a:pt x="350" y="174"/>
                    </a:lnTo>
                    <a:lnTo>
                      <a:pt x="351" y="174"/>
                    </a:lnTo>
                    <a:lnTo>
                      <a:pt x="352" y="174"/>
                    </a:lnTo>
                    <a:lnTo>
                      <a:pt x="353" y="174"/>
                    </a:lnTo>
                    <a:lnTo>
                      <a:pt x="353" y="175"/>
                    </a:lnTo>
                    <a:lnTo>
                      <a:pt x="354" y="175"/>
                    </a:lnTo>
                    <a:lnTo>
                      <a:pt x="355" y="176"/>
                    </a:lnTo>
                    <a:lnTo>
                      <a:pt x="355" y="177"/>
                    </a:lnTo>
                    <a:lnTo>
                      <a:pt x="356" y="178"/>
                    </a:lnTo>
                    <a:lnTo>
                      <a:pt x="358" y="180"/>
                    </a:lnTo>
                    <a:lnTo>
                      <a:pt x="358" y="181"/>
                    </a:lnTo>
                    <a:lnTo>
                      <a:pt x="358" y="182"/>
                    </a:lnTo>
                    <a:lnTo>
                      <a:pt x="359" y="182"/>
                    </a:lnTo>
                    <a:lnTo>
                      <a:pt x="360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1" y="186"/>
                    </a:lnTo>
                    <a:lnTo>
                      <a:pt x="360" y="186"/>
                    </a:lnTo>
                    <a:lnTo>
                      <a:pt x="361" y="186"/>
                    </a:lnTo>
                    <a:lnTo>
                      <a:pt x="361" y="187"/>
                    </a:lnTo>
                    <a:lnTo>
                      <a:pt x="361" y="188"/>
                    </a:lnTo>
                    <a:lnTo>
                      <a:pt x="362" y="188"/>
                    </a:lnTo>
                    <a:lnTo>
                      <a:pt x="362" y="189"/>
                    </a:lnTo>
                    <a:lnTo>
                      <a:pt x="363" y="189"/>
                    </a:lnTo>
                    <a:lnTo>
                      <a:pt x="363" y="190"/>
                    </a:lnTo>
                    <a:lnTo>
                      <a:pt x="363" y="191"/>
                    </a:lnTo>
                    <a:lnTo>
                      <a:pt x="363" y="192"/>
                    </a:lnTo>
                    <a:lnTo>
                      <a:pt x="364" y="192"/>
                    </a:lnTo>
                    <a:lnTo>
                      <a:pt x="364" y="193"/>
                    </a:lnTo>
                    <a:lnTo>
                      <a:pt x="364" y="194"/>
                    </a:lnTo>
                    <a:lnTo>
                      <a:pt x="369" y="205"/>
                    </a:lnTo>
                    <a:lnTo>
                      <a:pt x="370" y="205"/>
                    </a:lnTo>
                    <a:lnTo>
                      <a:pt x="371" y="205"/>
                    </a:lnTo>
                    <a:lnTo>
                      <a:pt x="373" y="205"/>
                    </a:lnTo>
                    <a:lnTo>
                      <a:pt x="374" y="204"/>
                    </a:lnTo>
                    <a:lnTo>
                      <a:pt x="375" y="205"/>
                    </a:lnTo>
                    <a:lnTo>
                      <a:pt x="377" y="206"/>
                    </a:lnTo>
                    <a:lnTo>
                      <a:pt x="378" y="206"/>
                    </a:lnTo>
                    <a:lnTo>
                      <a:pt x="380" y="207"/>
                    </a:lnTo>
                    <a:lnTo>
                      <a:pt x="381" y="207"/>
                    </a:lnTo>
                    <a:lnTo>
                      <a:pt x="382" y="207"/>
                    </a:lnTo>
                    <a:lnTo>
                      <a:pt x="383" y="207"/>
                    </a:lnTo>
                    <a:lnTo>
                      <a:pt x="383" y="208"/>
                    </a:lnTo>
                    <a:lnTo>
                      <a:pt x="385" y="208"/>
                    </a:lnTo>
                    <a:lnTo>
                      <a:pt x="386" y="209"/>
                    </a:lnTo>
                    <a:lnTo>
                      <a:pt x="387" y="209"/>
                    </a:lnTo>
                    <a:lnTo>
                      <a:pt x="388" y="210"/>
                    </a:lnTo>
                    <a:lnTo>
                      <a:pt x="389" y="210"/>
                    </a:lnTo>
                    <a:lnTo>
                      <a:pt x="391" y="212"/>
                    </a:lnTo>
                    <a:lnTo>
                      <a:pt x="394" y="214"/>
                    </a:lnTo>
                    <a:lnTo>
                      <a:pt x="395" y="214"/>
                    </a:lnTo>
                    <a:lnTo>
                      <a:pt x="395" y="215"/>
                    </a:lnTo>
                    <a:lnTo>
                      <a:pt x="394" y="216"/>
                    </a:lnTo>
                    <a:lnTo>
                      <a:pt x="395" y="217"/>
                    </a:lnTo>
                    <a:lnTo>
                      <a:pt x="395" y="218"/>
                    </a:lnTo>
                    <a:lnTo>
                      <a:pt x="396" y="220"/>
                    </a:lnTo>
                    <a:lnTo>
                      <a:pt x="396" y="222"/>
                    </a:lnTo>
                    <a:lnTo>
                      <a:pt x="396" y="224"/>
                    </a:lnTo>
                    <a:lnTo>
                      <a:pt x="397" y="226"/>
                    </a:lnTo>
                    <a:lnTo>
                      <a:pt x="396" y="227"/>
                    </a:lnTo>
                    <a:lnTo>
                      <a:pt x="397" y="227"/>
                    </a:lnTo>
                    <a:lnTo>
                      <a:pt x="397" y="230"/>
                    </a:lnTo>
                    <a:lnTo>
                      <a:pt x="397" y="231"/>
                    </a:lnTo>
                    <a:lnTo>
                      <a:pt x="398" y="231"/>
                    </a:lnTo>
                    <a:lnTo>
                      <a:pt x="398" y="232"/>
                    </a:lnTo>
                    <a:lnTo>
                      <a:pt x="397" y="232"/>
                    </a:lnTo>
                    <a:lnTo>
                      <a:pt x="398" y="232"/>
                    </a:lnTo>
                    <a:lnTo>
                      <a:pt x="397" y="232"/>
                    </a:lnTo>
                    <a:lnTo>
                      <a:pt x="397" y="233"/>
                    </a:lnTo>
                    <a:lnTo>
                      <a:pt x="397" y="234"/>
                    </a:lnTo>
                    <a:lnTo>
                      <a:pt x="397" y="235"/>
                    </a:lnTo>
                    <a:lnTo>
                      <a:pt x="397" y="236"/>
                    </a:lnTo>
                    <a:lnTo>
                      <a:pt x="397" y="237"/>
                    </a:lnTo>
                    <a:lnTo>
                      <a:pt x="397" y="238"/>
                    </a:lnTo>
                    <a:lnTo>
                      <a:pt x="397" y="239"/>
                    </a:lnTo>
                    <a:lnTo>
                      <a:pt x="396" y="240"/>
                    </a:lnTo>
                    <a:lnTo>
                      <a:pt x="396" y="241"/>
                    </a:lnTo>
                    <a:lnTo>
                      <a:pt x="396" y="242"/>
                    </a:lnTo>
                    <a:lnTo>
                      <a:pt x="396" y="243"/>
                    </a:lnTo>
                    <a:lnTo>
                      <a:pt x="395" y="244"/>
                    </a:lnTo>
                    <a:lnTo>
                      <a:pt x="395" y="245"/>
                    </a:lnTo>
                    <a:lnTo>
                      <a:pt x="395" y="247"/>
                    </a:lnTo>
                    <a:lnTo>
                      <a:pt x="395" y="249"/>
                    </a:lnTo>
                    <a:lnTo>
                      <a:pt x="395" y="250"/>
                    </a:lnTo>
                    <a:lnTo>
                      <a:pt x="395" y="251"/>
                    </a:lnTo>
                    <a:lnTo>
                      <a:pt x="396" y="251"/>
                    </a:lnTo>
                    <a:lnTo>
                      <a:pt x="396" y="252"/>
                    </a:lnTo>
                    <a:lnTo>
                      <a:pt x="396" y="253"/>
                    </a:lnTo>
                    <a:lnTo>
                      <a:pt x="396" y="254"/>
                    </a:lnTo>
                    <a:lnTo>
                      <a:pt x="395" y="254"/>
                    </a:lnTo>
                    <a:lnTo>
                      <a:pt x="395" y="255"/>
                    </a:lnTo>
                    <a:lnTo>
                      <a:pt x="395" y="256"/>
                    </a:lnTo>
                    <a:lnTo>
                      <a:pt x="394" y="256"/>
                    </a:lnTo>
                    <a:lnTo>
                      <a:pt x="394" y="257"/>
                    </a:lnTo>
                    <a:lnTo>
                      <a:pt x="393" y="258"/>
                    </a:lnTo>
                    <a:lnTo>
                      <a:pt x="393" y="259"/>
                    </a:lnTo>
                    <a:lnTo>
                      <a:pt x="392" y="259"/>
                    </a:lnTo>
                    <a:lnTo>
                      <a:pt x="392" y="260"/>
                    </a:lnTo>
                    <a:lnTo>
                      <a:pt x="391" y="265"/>
                    </a:lnTo>
                    <a:lnTo>
                      <a:pt x="392" y="265"/>
                    </a:lnTo>
                    <a:lnTo>
                      <a:pt x="392" y="266"/>
                    </a:lnTo>
                    <a:lnTo>
                      <a:pt x="392" y="267"/>
                    </a:lnTo>
                    <a:lnTo>
                      <a:pt x="392" y="269"/>
                    </a:lnTo>
                    <a:lnTo>
                      <a:pt x="391" y="269"/>
                    </a:lnTo>
                    <a:lnTo>
                      <a:pt x="390" y="270"/>
                    </a:lnTo>
                    <a:lnTo>
                      <a:pt x="390" y="271"/>
                    </a:lnTo>
                    <a:lnTo>
                      <a:pt x="389" y="271"/>
                    </a:lnTo>
                    <a:lnTo>
                      <a:pt x="388" y="272"/>
                    </a:lnTo>
                    <a:lnTo>
                      <a:pt x="388" y="273"/>
                    </a:lnTo>
                    <a:lnTo>
                      <a:pt x="387" y="275"/>
                    </a:lnTo>
                    <a:lnTo>
                      <a:pt x="386" y="276"/>
                    </a:lnTo>
                    <a:lnTo>
                      <a:pt x="386" y="277"/>
                    </a:lnTo>
                    <a:lnTo>
                      <a:pt x="385" y="278"/>
                    </a:lnTo>
                    <a:lnTo>
                      <a:pt x="384" y="278"/>
                    </a:lnTo>
                    <a:lnTo>
                      <a:pt x="384" y="279"/>
                    </a:lnTo>
                    <a:lnTo>
                      <a:pt x="383" y="279"/>
                    </a:lnTo>
                    <a:lnTo>
                      <a:pt x="383" y="280"/>
                    </a:lnTo>
                    <a:lnTo>
                      <a:pt x="382" y="280"/>
                    </a:lnTo>
                    <a:lnTo>
                      <a:pt x="383" y="280"/>
                    </a:lnTo>
                    <a:lnTo>
                      <a:pt x="382" y="281"/>
                    </a:lnTo>
                    <a:lnTo>
                      <a:pt x="383" y="281"/>
                    </a:lnTo>
                    <a:lnTo>
                      <a:pt x="383" y="282"/>
                    </a:lnTo>
                    <a:lnTo>
                      <a:pt x="382" y="283"/>
                    </a:lnTo>
                    <a:lnTo>
                      <a:pt x="382" y="282"/>
                    </a:lnTo>
                    <a:lnTo>
                      <a:pt x="382" y="283"/>
                    </a:lnTo>
                    <a:lnTo>
                      <a:pt x="381" y="283"/>
                    </a:lnTo>
                    <a:lnTo>
                      <a:pt x="382" y="283"/>
                    </a:lnTo>
                    <a:lnTo>
                      <a:pt x="381" y="284"/>
                    </a:lnTo>
                    <a:lnTo>
                      <a:pt x="380" y="284"/>
                    </a:lnTo>
                    <a:lnTo>
                      <a:pt x="379" y="285"/>
                    </a:lnTo>
                    <a:lnTo>
                      <a:pt x="379" y="29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9779" name="Grupo 121"/>
            <p:cNvGrpSpPr>
              <a:grpSpLocks/>
            </p:cNvGrpSpPr>
            <p:nvPr/>
          </p:nvGrpSpPr>
          <p:grpSpPr bwMode="auto">
            <a:xfrm>
              <a:off x="2022474" y="4446588"/>
              <a:ext cx="876300" cy="1108075"/>
              <a:chOff x="2543176" y="4459288"/>
              <a:chExt cx="1093788" cy="1382713"/>
            </a:xfrm>
          </p:grpSpPr>
          <p:sp>
            <p:nvSpPr>
              <p:cNvPr id="69797" name="Freeform 4654"/>
              <p:cNvSpPr>
                <a:spLocks/>
              </p:cNvSpPr>
              <p:nvPr/>
            </p:nvSpPr>
            <p:spPr bwMode="auto">
              <a:xfrm>
                <a:off x="2543176" y="5019676"/>
                <a:ext cx="874713" cy="822325"/>
              </a:xfrm>
              <a:custGeom>
                <a:avLst/>
                <a:gdLst>
                  <a:gd name="T0" fmla="*/ 2147483646 w 551"/>
                  <a:gd name="T1" fmla="*/ 2147483646 h 518"/>
                  <a:gd name="T2" fmla="*/ 2147483646 w 551"/>
                  <a:gd name="T3" fmla="*/ 2147483646 h 518"/>
                  <a:gd name="T4" fmla="*/ 2147483646 w 551"/>
                  <a:gd name="T5" fmla="*/ 2147483646 h 518"/>
                  <a:gd name="T6" fmla="*/ 2147483646 w 551"/>
                  <a:gd name="T7" fmla="*/ 2147483646 h 518"/>
                  <a:gd name="T8" fmla="*/ 2147483646 w 551"/>
                  <a:gd name="T9" fmla="*/ 2147483646 h 518"/>
                  <a:gd name="T10" fmla="*/ 2147483646 w 551"/>
                  <a:gd name="T11" fmla="*/ 2147483646 h 518"/>
                  <a:gd name="T12" fmla="*/ 2147483646 w 551"/>
                  <a:gd name="T13" fmla="*/ 2147483646 h 518"/>
                  <a:gd name="T14" fmla="*/ 2147483646 w 551"/>
                  <a:gd name="T15" fmla="*/ 2147483646 h 518"/>
                  <a:gd name="T16" fmla="*/ 2147483646 w 551"/>
                  <a:gd name="T17" fmla="*/ 2147483646 h 518"/>
                  <a:gd name="T18" fmla="*/ 2147483646 w 551"/>
                  <a:gd name="T19" fmla="*/ 2147483646 h 518"/>
                  <a:gd name="T20" fmla="*/ 2147483646 w 551"/>
                  <a:gd name="T21" fmla="*/ 2147483646 h 518"/>
                  <a:gd name="T22" fmla="*/ 2147483646 w 551"/>
                  <a:gd name="T23" fmla="*/ 2147483646 h 518"/>
                  <a:gd name="T24" fmla="*/ 2147483646 w 551"/>
                  <a:gd name="T25" fmla="*/ 2147483646 h 518"/>
                  <a:gd name="T26" fmla="*/ 2147483646 w 551"/>
                  <a:gd name="T27" fmla="*/ 2147483646 h 518"/>
                  <a:gd name="T28" fmla="*/ 2147483646 w 551"/>
                  <a:gd name="T29" fmla="*/ 2147483646 h 518"/>
                  <a:gd name="T30" fmla="*/ 2147483646 w 551"/>
                  <a:gd name="T31" fmla="*/ 2147483646 h 518"/>
                  <a:gd name="T32" fmla="*/ 2147483646 w 551"/>
                  <a:gd name="T33" fmla="*/ 2147483646 h 518"/>
                  <a:gd name="T34" fmla="*/ 2147483646 w 551"/>
                  <a:gd name="T35" fmla="*/ 2147483646 h 518"/>
                  <a:gd name="T36" fmla="*/ 2147483646 w 551"/>
                  <a:gd name="T37" fmla="*/ 2147483646 h 518"/>
                  <a:gd name="T38" fmla="*/ 2147483646 w 551"/>
                  <a:gd name="T39" fmla="*/ 2147483646 h 518"/>
                  <a:gd name="T40" fmla="*/ 2147483646 w 551"/>
                  <a:gd name="T41" fmla="*/ 2147483646 h 518"/>
                  <a:gd name="T42" fmla="*/ 2147483646 w 551"/>
                  <a:gd name="T43" fmla="*/ 2147483646 h 518"/>
                  <a:gd name="T44" fmla="*/ 2147483646 w 551"/>
                  <a:gd name="T45" fmla="*/ 2147483646 h 518"/>
                  <a:gd name="T46" fmla="*/ 2147483646 w 551"/>
                  <a:gd name="T47" fmla="*/ 2147483646 h 518"/>
                  <a:gd name="T48" fmla="*/ 2147483646 w 551"/>
                  <a:gd name="T49" fmla="*/ 2147483646 h 518"/>
                  <a:gd name="T50" fmla="*/ 2147483646 w 551"/>
                  <a:gd name="T51" fmla="*/ 2147483646 h 518"/>
                  <a:gd name="T52" fmla="*/ 2147483646 w 551"/>
                  <a:gd name="T53" fmla="*/ 2147483646 h 518"/>
                  <a:gd name="T54" fmla="*/ 2147483646 w 551"/>
                  <a:gd name="T55" fmla="*/ 2147483646 h 518"/>
                  <a:gd name="T56" fmla="*/ 2147483646 w 551"/>
                  <a:gd name="T57" fmla="*/ 2147483646 h 518"/>
                  <a:gd name="T58" fmla="*/ 2147483646 w 551"/>
                  <a:gd name="T59" fmla="*/ 2147483646 h 518"/>
                  <a:gd name="T60" fmla="*/ 2147483646 w 551"/>
                  <a:gd name="T61" fmla="*/ 2147483646 h 518"/>
                  <a:gd name="T62" fmla="*/ 2147483646 w 551"/>
                  <a:gd name="T63" fmla="*/ 2147483646 h 518"/>
                  <a:gd name="T64" fmla="*/ 2147483646 w 551"/>
                  <a:gd name="T65" fmla="*/ 2147483646 h 518"/>
                  <a:gd name="T66" fmla="*/ 2147483646 w 551"/>
                  <a:gd name="T67" fmla="*/ 2147483646 h 518"/>
                  <a:gd name="T68" fmla="*/ 2147483646 w 551"/>
                  <a:gd name="T69" fmla="*/ 2147483646 h 518"/>
                  <a:gd name="T70" fmla="*/ 2147483646 w 551"/>
                  <a:gd name="T71" fmla="*/ 2147483646 h 518"/>
                  <a:gd name="T72" fmla="*/ 2147483646 w 551"/>
                  <a:gd name="T73" fmla="*/ 2147483646 h 518"/>
                  <a:gd name="T74" fmla="*/ 2147483646 w 551"/>
                  <a:gd name="T75" fmla="*/ 2147483646 h 518"/>
                  <a:gd name="T76" fmla="*/ 2147483646 w 551"/>
                  <a:gd name="T77" fmla="*/ 2147483646 h 518"/>
                  <a:gd name="T78" fmla="*/ 2147483646 w 551"/>
                  <a:gd name="T79" fmla="*/ 2147483646 h 518"/>
                  <a:gd name="T80" fmla="*/ 2147483646 w 551"/>
                  <a:gd name="T81" fmla="*/ 2147483646 h 518"/>
                  <a:gd name="T82" fmla="*/ 2147483646 w 551"/>
                  <a:gd name="T83" fmla="*/ 2147483646 h 518"/>
                  <a:gd name="T84" fmla="*/ 2147483646 w 551"/>
                  <a:gd name="T85" fmla="*/ 2147483646 h 518"/>
                  <a:gd name="T86" fmla="*/ 2147483646 w 551"/>
                  <a:gd name="T87" fmla="*/ 2147483646 h 518"/>
                  <a:gd name="T88" fmla="*/ 2147483646 w 551"/>
                  <a:gd name="T89" fmla="*/ 2147483646 h 518"/>
                  <a:gd name="T90" fmla="*/ 2147483646 w 551"/>
                  <a:gd name="T91" fmla="*/ 2147483646 h 518"/>
                  <a:gd name="T92" fmla="*/ 2147483646 w 551"/>
                  <a:gd name="T93" fmla="*/ 2147483646 h 518"/>
                  <a:gd name="T94" fmla="*/ 2147483646 w 551"/>
                  <a:gd name="T95" fmla="*/ 2147483646 h 518"/>
                  <a:gd name="T96" fmla="*/ 2147483646 w 551"/>
                  <a:gd name="T97" fmla="*/ 2147483646 h 518"/>
                  <a:gd name="T98" fmla="*/ 2147483646 w 551"/>
                  <a:gd name="T99" fmla="*/ 2147483646 h 518"/>
                  <a:gd name="T100" fmla="*/ 2147483646 w 551"/>
                  <a:gd name="T101" fmla="*/ 2147483646 h 518"/>
                  <a:gd name="T102" fmla="*/ 2147483646 w 551"/>
                  <a:gd name="T103" fmla="*/ 2147483646 h 518"/>
                  <a:gd name="T104" fmla="*/ 2147483646 w 551"/>
                  <a:gd name="T105" fmla="*/ 2147483646 h 518"/>
                  <a:gd name="T106" fmla="*/ 2147483646 w 551"/>
                  <a:gd name="T107" fmla="*/ 2147483646 h 518"/>
                  <a:gd name="T108" fmla="*/ 2147483646 w 551"/>
                  <a:gd name="T109" fmla="*/ 2147483646 h 518"/>
                  <a:gd name="T110" fmla="*/ 2147483646 w 551"/>
                  <a:gd name="T111" fmla="*/ 2147483646 h 518"/>
                  <a:gd name="T112" fmla="*/ 2147483646 w 551"/>
                  <a:gd name="T113" fmla="*/ 2147483646 h 518"/>
                  <a:gd name="T114" fmla="*/ 2147483646 w 551"/>
                  <a:gd name="T115" fmla="*/ 2147483646 h 518"/>
                  <a:gd name="T116" fmla="*/ 2147483646 w 551"/>
                  <a:gd name="T117" fmla="*/ 2147483646 h 518"/>
                  <a:gd name="T118" fmla="*/ 2147483646 w 551"/>
                  <a:gd name="T119" fmla="*/ 2147483646 h 518"/>
                  <a:gd name="T120" fmla="*/ 2147483646 w 551"/>
                  <a:gd name="T121" fmla="*/ 2147483646 h 518"/>
                  <a:gd name="T122" fmla="*/ 2147483646 w 551"/>
                  <a:gd name="T123" fmla="*/ 2147483646 h 518"/>
                  <a:gd name="T124" fmla="*/ 2147483646 w 551"/>
                  <a:gd name="T125" fmla="*/ 2147483646 h 51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51"/>
                  <a:gd name="T190" fmla="*/ 0 h 518"/>
                  <a:gd name="T191" fmla="*/ 551 w 551"/>
                  <a:gd name="T192" fmla="*/ 518 h 518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51" h="518">
                    <a:moveTo>
                      <a:pt x="266" y="506"/>
                    </a:moveTo>
                    <a:lnTo>
                      <a:pt x="266" y="505"/>
                    </a:lnTo>
                    <a:lnTo>
                      <a:pt x="267" y="500"/>
                    </a:lnTo>
                    <a:lnTo>
                      <a:pt x="267" y="498"/>
                    </a:lnTo>
                    <a:lnTo>
                      <a:pt x="268" y="495"/>
                    </a:lnTo>
                    <a:lnTo>
                      <a:pt x="268" y="486"/>
                    </a:lnTo>
                    <a:lnTo>
                      <a:pt x="268" y="480"/>
                    </a:lnTo>
                    <a:lnTo>
                      <a:pt x="268" y="478"/>
                    </a:lnTo>
                    <a:lnTo>
                      <a:pt x="268" y="471"/>
                    </a:lnTo>
                    <a:lnTo>
                      <a:pt x="270" y="469"/>
                    </a:lnTo>
                    <a:lnTo>
                      <a:pt x="274" y="463"/>
                    </a:lnTo>
                    <a:lnTo>
                      <a:pt x="280" y="460"/>
                    </a:lnTo>
                    <a:lnTo>
                      <a:pt x="283" y="460"/>
                    </a:lnTo>
                    <a:lnTo>
                      <a:pt x="287" y="455"/>
                    </a:lnTo>
                    <a:lnTo>
                      <a:pt x="288" y="455"/>
                    </a:lnTo>
                    <a:lnTo>
                      <a:pt x="286" y="454"/>
                    </a:lnTo>
                    <a:lnTo>
                      <a:pt x="283" y="453"/>
                    </a:lnTo>
                    <a:lnTo>
                      <a:pt x="285" y="452"/>
                    </a:lnTo>
                    <a:lnTo>
                      <a:pt x="285" y="453"/>
                    </a:lnTo>
                    <a:lnTo>
                      <a:pt x="286" y="453"/>
                    </a:lnTo>
                    <a:lnTo>
                      <a:pt x="285" y="453"/>
                    </a:lnTo>
                    <a:lnTo>
                      <a:pt x="286" y="453"/>
                    </a:lnTo>
                    <a:lnTo>
                      <a:pt x="286" y="452"/>
                    </a:lnTo>
                    <a:lnTo>
                      <a:pt x="285" y="453"/>
                    </a:lnTo>
                    <a:lnTo>
                      <a:pt x="285" y="452"/>
                    </a:lnTo>
                    <a:lnTo>
                      <a:pt x="292" y="448"/>
                    </a:lnTo>
                    <a:lnTo>
                      <a:pt x="293" y="447"/>
                    </a:lnTo>
                    <a:lnTo>
                      <a:pt x="294" y="446"/>
                    </a:lnTo>
                    <a:lnTo>
                      <a:pt x="294" y="445"/>
                    </a:lnTo>
                    <a:lnTo>
                      <a:pt x="295" y="444"/>
                    </a:lnTo>
                    <a:lnTo>
                      <a:pt x="296" y="443"/>
                    </a:lnTo>
                    <a:lnTo>
                      <a:pt x="297" y="443"/>
                    </a:lnTo>
                    <a:lnTo>
                      <a:pt x="298" y="443"/>
                    </a:lnTo>
                    <a:lnTo>
                      <a:pt x="299" y="443"/>
                    </a:lnTo>
                    <a:lnTo>
                      <a:pt x="299" y="441"/>
                    </a:lnTo>
                    <a:lnTo>
                      <a:pt x="300" y="440"/>
                    </a:lnTo>
                    <a:lnTo>
                      <a:pt x="294" y="433"/>
                    </a:lnTo>
                    <a:lnTo>
                      <a:pt x="293" y="433"/>
                    </a:lnTo>
                    <a:lnTo>
                      <a:pt x="293" y="432"/>
                    </a:lnTo>
                    <a:lnTo>
                      <a:pt x="292" y="432"/>
                    </a:lnTo>
                    <a:lnTo>
                      <a:pt x="291" y="432"/>
                    </a:lnTo>
                    <a:lnTo>
                      <a:pt x="289" y="431"/>
                    </a:lnTo>
                    <a:lnTo>
                      <a:pt x="289" y="430"/>
                    </a:lnTo>
                    <a:lnTo>
                      <a:pt x="289" y="429"/>
                    </a:lnTo>
                    <a:lnTo>
                      <a:pt x="288" y="429"/>
                    </a:lnTo>
                    <a:lnTo>
                      <a:pt x="287" y="429"/>
                    </a:lnTo>
                    <a:lnTo>
                      <a:pt x="287" y="430"/>
                    </a:lnTo>
                    <a:lnTo>
                      <a:pt x="286" y="430"/>
                    </a:lnTo>
                    <a:lnTo>
                      <a:pt x="285" y="429"/>
                    </a:lnTo>
                    <a:lnTo>
                      <a:pt x="284" y="428"/>
                    </a:lnTo>
                    <a:lnTo>
                      <a:pt x="283" y="428"/>
                    </a:lnTo>
                    <a:lnTo>
                      <a:pt x="283" y="427"/>
                    </a:lnTo>
                    <a:lnTo>
                      <a:pt x="282" y="428"/>
                    </a:lnTo>
                    <a:lnTo>
                      <a:pt x="282" y="427"/>
                    </a:lnTo>
                    <a:lnTo>
                      <a:pt x="281" y="426"/>
                    </a:lnTo>
                    <a:lnTo>
                      <a:pt x="280" y="426"/>
                    </a:lnTo>
                    <a:lnTo>
                      <a:pt x="280" y="427"/>
                    </a:lnTo>
                    <a:lnTo>
                      <a:pt x="279" y="427"/>
                    </a:lnTo>
                    <a:lnTo>
                      <a:pt x="278" y="426"/>
                    </a:lnTo>
                    <a:lnTo>
                      <a:pt x="278" y="425"/>
                    </a:lnTo>
                    <a:lnTo>
                      <a:pt x="277" y="425"/>
                    </a:lnTo>
                    <a:lnTo>
                      <a:pt x="277" y="426"/>
                    </a:lnTo>
                    <a:lnTo>
                      <a:pt x="277" y="425"/>
                    </a:lnTo>
                    <a:lnTo>
                      <a:pt x="276" y="424"/>
                    </a:lnTo>
                    <a:lnTo>
                      <a:pt x="276" y="423"/>
                    </a:lnTo>
                    <a:lnTo>
                      <a:pt x="276" y="422"/>
                    </a:lnTo>
                    <a:lnTo>
                      <a:pt x="275" y="422"/>
                    </a:lnTo>
                    <a:lnTo>
                      <a:pt x="275" y="421"/>
                    </a:lnTo>
                    <a:lnTo>
                      <a:pt x="275" y="420"/>
                    </a:lnTo>
                    <a:lnTo>
                      <a:pt x="275" y="419"/>
                    </a:lnTo>
                    <a:lnTo>
                      <a:pt x="274" y="419"/>
                    </a:lnTo>
                    <a:lnTo>
                      <a:pt x="273" y="419"/>
                    </a:lnTo>
                    <a:lnTo>
                      <a:pt x="272" y="419"/>
                    </a:lnTo>
                    <a:lnTo>
                      <a:pt x="271" y="419"/>
                    </a:lnTo>
                    <a:lnTo>
                      <a:pt x="272" y="419"/>
                    </a:lnTo>
                    <a:lnTo>
                      <a:pt x="271" y="419"/>
                    </a:lnTo>
                    <a:lnTo>
                      <a:pt x="270" y="419"/>
                    </a:lnTo>
                    <a:lnTo>
                      <a:pt x="270" y="418"/>
                    </a:lnTo>
                    <a:lnTo>
                      <a:pt x="269" y="418"/>
                    </a:lnTo>
                    <a:lnTo>
                      <a:pt x="268" y="417"/>
                    </a:lnTo>
                    <a:lnTo>
                      <a:pt x="267" y="416"/>
                    </a:lnTo>
                    <a:lnTo>
                      <a:pt x="267" y="415"/>
                    </a:lnTo>
                    <a:lnTo>
                      <a:pt x="266" y="415"/>
                    </a:lnTo>
                    <a:lnTo>
                      <a:pt x="266" y="414"/>
                    </a:lnTo>
                    <a:lnTo>
                      <a:pt x="265" y="414"/>
                    </a:lnTo>
                    <a:lnTo>
                      <a:pt x="266" y="412"/>
                    </a:lnTo>
                    <a:lnTo>
                      <a:pt x="265" y="412"/>
                    </a:lnTo>
                    <a:lnTo>
                      <a:pt x="265" y="411"/>
                    </a:lnTo>
                    <a:lnTo>
                      <a:pt x="264" y="411"/>
                    </a:lnTo>
                    <a:lnTo>
                      <a:pt x="264" y="410"/>
                    </a:lnTo>
                    <a:lnTo>
                      <a:pt x="264" y="409"/>
                    </a:lnTo>
                    <a:lnTo>
                      <a:pt x="264" y="408"/>
                    </a:lnTo>
                    <a:lnTo>
                      <a:pt x="264" y="407"/>
                    </a:lnTo>
                    <a:lnTo>
                      <a:pt x="264" y="406"/>
                    </a:lnTo>
                    <a:lnTo>
                      <a:pt x="263" y="406"/>
                    </a:lnTo>
                    <a:lnTo>
                      <a:pt x="263" y="405"/>
                    </a:lnTo>
                    <a:lnTo>
                      <a:pt x="264" y="405"/>
                    </a:lnTo>
                    <a:lnTo>
                      <a:pt x="264" y="404"/>
                    </a:lnTo>
                    <a:lnTo>
                      <a:pt x="263" y="404"/>
                    </a:lnTo>
                    <a:lnTo>
                      <a:pt x="263" y="403"/>
                    </a:lnTo>
                    <a:lnTo>
                      <a:pt x="263" y="402"/>
                    </a:lnTo>
                    <a:lnTo>
                      <a:pt x="262" y="402"/>
                    </a:lnTo>
                    <a:lnTo>
                      <a:pt x="262" y="401"/>
                    </a:lnTo>
                    <a:lnTo>
                      <a:pt x="262" y="400"/>
                    </a:lnTo>
                    <a:lnTo>
                      <a:pt x="262" y="399"/>
                    </a:lnTo>
                    <a:lnTo>
                      <a:pt x="262" y="398"/>
                    </a:lnTo>
                    <a:lnTo>
                      <a:pt x="261" y="397"/>
                    </a:lnTo>
                    <a:lnTo>
                      <a:pt x="260" y="397"/>
                    </a:lnTo>
                    <a:lnTo>
                      <a:pt x="260" y="396"/>
                    </a:lnTo>
                    <a:lnTo>
                      <a:pt x="260" y="395"/>
                    </a:lnTo>
                    <a:lnTo>
                      <a:pt x="260" y="394"/>
                    </a:lnTo>
                    <a:lnTo>
                      <a:pt x="259" y="394"/>
                    </a:lnTo>
                    <a:lnTo>
                      <a:pt x="259" y="393"/>
                    </a:lnTo>
                    <a:lnTo>
                      <a:pt x="258" y="393"/>
                    </a:lnTo>
                    <a:lnTo>
                      <a:pt x="259" y="392"/>
                    </a:lnTo>
                    <a:lnTo>
                      <a:pt x="259" y="391"/>
                    </a:lnTo>
                    <a:lnTo>
                      <a:pt x="258" y="391"/>
                    </a:lnTo>
                    <a:lnTo>
                      <a:pt x="258" y="390"/>
                    </a:lnTo>
                    <a:lnTo>
                      <a:pt x="258" y="389"/>
                    </a:lnTo>
                    <a:lnTo>
                      <a:pt x="259" y="389"/>
                    </a:lnTo>
                    <a:lnTo>
                      <a:pt x="259" y="388"/>
                    </a:lnTo>
                    <a:lnTo>
                      <a:pt x="258" y="388"/>
                    </a:lnTo>
                    <a:lnTo>
                      <a:pt x="258" y="387"/>
                    </a:lnTo>
                    <a:lnTo>
                      <a:pt x="257" y="387"/>
                    </a:lnTo>
                    <a:lnTo>
                      <a:pt x="257" y="386"/>
                    </a:lnTo>
                    <a:lnTo>
                      <a:pt x="256" y="386"/>
                    </a:lnTo>
                    <a:lnTo>
                      <a:pt x="255" y="386"/>
                    </a:lnTo>
                    <a:lnTo>
                      <a:pt x="254" y="386"/>
                    </a:lnTo>
                    <a:lnTo>
                      <a:pt x="254" y="385"/>
                    </a:lnTo>
                    <a:lnTo>
                      <a:pt x="253" y="385"/>
                    </a:lnTo>
                    <a:lnTo>
                      <a:pt x="252" y="385"/>
                    </a:lnTo>
                    <a:lnTo>
                      <a:pt x="252" y="384"/>
                    </a:lnTo>
                    <a:lnTo>
                      <a:pt x="252" y="383"/>
                    </a:lnTo>
                    <a:lnTo>
                      <a:pt x="251" y="383"/>
                    </a:lnTo>
                    <a:lnTo>
                      <a:pt x="251" y="382"/>
                    </a:lnTo>
                    <a:lnTo>
                      <a:pt x="251" y="381"/>
                    </a:lnTo>
                    <a:lnTo>
                      <a:pt x="251" y="380"/>
                    </a:lnTo>
                    <a:lnTo>
                      <a:pt x="250" y="380"/>
                    </a:lnTo>
                    <a:lnTo>
                      <a:pt x="249" y="380"/>
                    </a:lnTo>
                    <a:lnTo>
                      <a:pt x="248" y="379"/>
                    </a:lnTo>
                    <a:lnTo>
                      <a:pt x="247" y="378"/>
                    </a:lnTo>
                    <a:lnTo>
                      <a:pt x="248" y="378"/>
                    </a:lnTo>
                    <a:lnTo>
                      <a:pt x="247" y="378"/>
                    </a:lnTo>
                    <a:lnTo>
                      <a:pt x="247" y="377"/>
                    </a:lnTo>
                    <a:lnTo>
                      <a:pt x="247" y="378"/>
                    </a:lnTo>
                    <a:lnTo>
                      <a:pt x="247" y="377"/>
                    </a:lnTo>
                    <a:lnTo>
                      <a:pt x="246" y="377"/>
                    </a:lnTo>
                    <a:lnTo>
                      <a:pt x="245" y="377"/>
                    </a:lnTo>
                    <a:lnTo>
                      <a:pt x="244" y="377"/>
                    </a:lnTo>
                    <a:lnTo>
                      <a:pt x="244" y="376"/>
                    </a:lnTo>
                    <a:lnTo>
                      <a:pt x="243" y="376"/>
                    </a:lnTo>
                    <a:lnTo>
                      <a:pt x="244" y="375"/>
                    </a:lnTo>
                    <a:lnTo>
                      <a:pt x="244" y="374"/>
                    </a:lnTo>
                    <a:lnTo>
                      <a:pt x="243" y="374"/>
                    </a:lnTo>
                    <a:lnTo>
                      <a:pt x="242" y="374"/>
                    </a:lnTo>
                    <a:lnTo>
                      <a:pt x="242" y="373"/>
                    </a:lnTo>
                    <a:lnTo>
                      <a:pt x="242" y="374"/>
                    </a:lnTo>
                    <a:lnTo>
                      <a:pt x="241" y="374"/>
                    </a:lnTo>
                    <a:lnTo>
                      <a:pt x="241" y="373"/>
                    </a:lnTo>
                    <a:lnTo>
                      <a:pt x="240" y="372"/>
                    </a:lnTo>
                    <a:lnTo>
                      <a:pt x="239" y="372"/>
                    </a:lnTo>
                    <a:lnTo>
                      <a:pt x="239" y="373"/>
                    </a:lnTo>
                    <a:lnTo>
                      <a:pt x="238" y="373"/>
                    </a:lnTo>
                    <a:lnTo>
                      <a:pt x="237" y="374"/>
                    </a:lnTo>
                    <a:lnTo>
                      <a:pt x="236" y="374"/>
                    </a:lnTo>
                    <a:lnTo>
                      <a:pt x="236" y="375"/>
                    </a:lnTo>
                    <a:lnTo>
                      <a:pt x="236" y="374"/>
                    </a:lnTo>
                    <a:lnTo>
                      <a:pt x="235" y="374"/>
                    </a:lnTo>
                    <a:lnTo>
                      <a:pt x="235" y="373"/>
                    </a:lnTo>
                    <a:lnTo>
                      <a:pt x="234" y="373"/>
                    </a:lnTo>
                    <a:lnTo>
                      <a:pt x="234" y="372"/>
                    </a:lnTo>
                    <a:lnTo>
                      <a:pt x="233" y="372"/>
                    </a:lnTo>
                    <a:lnTo>
                      <a:pt x="232" y="371"/>
                    </a:lnTo>
                    <a:lnTo>
                      <a:pt x="232" y="370"/>
                    </a:lnTo>
                    <a:lnTo>
                      <a:pt x="231" y="370"/>
                    </a:lnTo>
                    <a:lnTo>
                      <a:pt x="212" y="352"/>
                    </a:lnTo>
                    <a:lnTo>
                      <a:pt x="212" y="351"/>
                    </a:lnTo>
                    <a:lnTo>
                      <a:pt x="212" y="350"/>
                    </a:lnTo>
                    <a:lnTo>
                      <a:pt x="212" y="349"/>
                    </a:lnTo>
                    <a:lnTo>
                      <a:pt x="212" y="348"/>
                    </a:lnTo>
                    <a:lnTo>
                      <a:pt x="212" y="347"/>
                    </a:lnTo>
                    <a:lnTo>
                      <a:pt x="212" y="346"/>
                    </a:lnTo>
                    <a:lnTo>
                      <a:pt x="211" y="346"/>
                    </a:lnTo>
                    <a:lnTo>
                      <a:pt x="211" y="345"/>
                    </a:lnTo>
                    <a:lnTo>
                      <a:pt x="210" y="345"/>
                    </a:lnTo>
                    <a:lnTo>
                      <a:pt x="210" y="344"/>
                    </a:lnTo>
                    <a:lnTo>
                      <a:pt x="210" y="343"/>
                    </a:lnTo>
                    <a:lnTo>
                      <a:pt x="210" y="342"/>
                    </a:lnTo>
                    <a:lnTo>
                      <a:pt x="209" y="341"/>
                    </a:lnTo>
                    <a:lnTo>
                      <a:pt x="208" y="341"/>
                    </a:lnTo>
                    <a:lnTo>
                      <a:pt x="208" y="340"/>
                    </a:lnTo>
                    <a:lnTo>
                      <a:pt x="207" y="340"/>
                    </a:lnTo>
                    <a:lnTo>
                      <a:pt x="207" y="339"/>
                    </a:lnTo>
                    <a:lnTo>
                      <a:pt x="207" y="340"/>
                    </a:lnTo>
                    <a:lnTo>
                      <a:pt x="207" y="339"/>
                    </a:lnTo>
                    <a:lnTo>
                      <a:pt x="207" y="340"/>
                    </a:lnTo>
                    <a:lnTo>
                      <a:pt x="207" y="339"/>
                    </a:lnTo>
                    <a:lnTo>
                      <a:pt x="206" y="339"/>
                    </a:lnTo>
                    <a:lnTo>
                      <a:pt x="205" y="339"/>
                    </a:lnTo>
                    <a:lnTo>
                      <a:pt x="205" y="338"/>
                    </a:lnTo>
                    <a:lnTo>
                      <a:pt x="205" y="337"/>
                    </a:lnTo>
                    <a:lnTo>
                      <a:pt x="204" y="337"/>
                    </a:lnTo>
                    <a:lnTo>
                      <a:pt x="199" y="336"/>
                    </a:lnTo>
                    <a:lnTo>
                      <a:pt x="198" y="336"/>
                    </a:lnTo>
                    <a:lnTo>
                      <a:pt x="198" y="335"/>
                    </a:lnTo>
                    <a:lnTo>
                      <a:pt x="197" y="335"/>
                    </a:lnTo>
                    <a:lnTo>
                      <a:pt x="196" y="335"/>
                    </a:lnTo>
                    <a:lnTo>
                      <a:pt x="195" y="335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3" y="334"/>
                    </a:lnTo>
                    <a:lnTo>
                      <a:pt x="193" y="333"/>
                    </a:lnTo>
                    <a:lnTo>
                      <a:pt x="193" y="334"/>
                    </a:lnTo>
                    <a:lnTo>
                      <a:pt x="193" y="333"/>
                    </a:lnTo>
                    <a:lnTo>
                      <a:pt x="192" y="334"/>
                    </a:lnTo>
                    <a:lnTo>
                      <a:pt x="192" y="333"/>
                    </a:lnTo>
                    <a:lnTo>
                      <a:pt x="192" y="334"/>
                    </a:lnTo>
                    <a:lnTo>
                      <a:pt x="191" y="334"/>
                    </a:lnTo>
                    <a:lnTo>
                      <a:pt x="190" y="334"/>
                    </a:lnTo>
                    <a:lnTo>
                      <a:pt x="189" y="334"/>
                    </a:lnTo>
                    <a:lnTo>
                      <a:pt x="188" y="334"/>
                    </a:lnTo>
                    <a:lnTo>
                      <a:pt x="187" y="334"/>
                    </a:lnTo>
                    <a:lnTo>
                      <a:pt x="187" y="333"/>
                    </a:lnTo>
                    <a:lnTo>
                      <a:pt x="186" y="333"/>
                    </a:lnTo>
                    <a:lnTo>
                      <a:pt x="186" y="332"/>
                    </a:lnTo>
                    <a:lnTo>
                      <a:pt x="185" y="332"/>
                    </a:lnTo>
                    <a:lnTo>
                      <a:pt x="185" y="331"/>
                    </a:lnTo>
                    <a:lnTo>
                      <a:pt x="184" y="330"/>
                    </a:lnTo>
                    <a:lnTo>
                      <a:pt x="184" y="329"/>
                    </a:lnTo>
                    <a:lnTo>
                      <a:pt x="183" y="329"/>
                    </a:lnTo>
                    <a:lnTo>
                      <a:pt x="183" y="330"/>
                    </a:lnTo>
                    <a:lnTo>
                      <a:pt x="182" y="329"/>
                    </a:lnTo>
                    <a:lnTo>
                      <a:pt x="182" y="330"/>
                    </a:lnTo>
                    <a:lnTo>
                      <a:pt x="182" y="329"/>
                    </a:lnTo>
                    <a:lnTo>
                      <a:pt x="181" y="330"/>
                    </a:lnTo>
                    <a:lnTo>
                      <a:pt x="181" y="329"/>
                    </a:lnTo>
                    <a:lnTo>
                      <a:pt x="181" y="328"/>
                    </a:lnTo>
                    <a:lnTo>
                      <a:pt x="181" y="327"/>
                    </a:lnTo>
                    <a:lnTo>
                      <a:pt x="180" y="327"/>
                    </a:lnTo>
                    <a:lnTo>
                      <a:pt x="179" y="327"/>
                    </a:lnTo>
                    <a:lnTo>
                      <a:pt x="180" y="326"/>
                    </a:lnTo>
                    <a:lnTo>
                      <a:pt x="180" y="325"/>
                    </a:lnTo>
                    <a:lnTo>
                      <a:pt x="179" y="325"/>
                    </a:lnTo>
                    <a:lnTo>
                      <a:pt x="178" y="324"/>
                    </a:lnTo>
                    <a:lnTo>
                      <a:pt x="178" y="323"/>
                    </a:lnTo>
                    <a:lnTo>
                      <a:pt x="178" y="322"/>
                    </a:lnTo>
                    <a:lnTo>
                      <a:pt x="177" y="322"/>
                    </a:lnTo>
                    <a:lnTo>
                      <a:pt x="177" y="321"/>
                    </a:lnTo>
                    <a:lnTo>
                      <a:pt x="176" y="321"/>
                    </a:lnTo>
                    <a:lnTo>
                      <a:pt x="175" y="321"/>
                    </a:lnTo>
                    <a:lnTo>
                      <a:pt x="175" y="322"/>
                    </a:lnTo>
                    <a:lnTo>
                      <a:pt x="174" y="323"/>
                    </a:lnTo>
                    <a:lnTo>
                      <a:pt x="174" y="324"/>
                    </a:lnTo>
                    <a:lnTo>
                      <a:pt x="173" y="324"/>
                    </a:lnTo>
                    <a:lnTo>
                      <a:pt x="173" y="325"/>
                    </a:lnTo>
                    <a:lnTo>
                      <a:pt x="172" y="325"/>
                    </a:lnTo>
                    <a:lnTo>
                      <a:pt x="171" y="325"/>
                    </a:lnTo>
                    <a:lnTo>
                      <a:pt x="171" y="324"/>
                    </a:lnTo>
                    <a:lnTo>
                      <a:pt x="170" y="324"/>
                    </a:lnTo>
                    <a:lnTo>
                      <a:pt x="169" y="324"/>
                    </a:lnTo>
                    <a:lnTo>
                      <a:pt x="169" y="323"/>
                    </a:lnTo>
                    <a:lnTo>
                      <a:pt x="168" y="323"/>
                    </a:lnTo>
                    <a:lnTo>
                      <a:pt x="167" y="323"/>
                    </a:lnTo>
                    <a:lnTo>
                      <a:pt x="167" y="322"/>
                    </a:lnTo>
                    <a:lnTo>
                      <a:pt x="166" y="322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6" y="320"/>
                    </a:lnTo>
                    <a:lnTo>
                      <a:pt x="165" y="320"/>
                    </a:lnTo>
                    <a:lnTo>
                      <a:pt x="164" y="320"/>
                    </a:lnTo>
                    <a:lnTo>
                      <a:pt x="163" y="320"/>
                    </a:lnTo>
                    <a:lnTo>
                      <a:pt x="161" y="319"/>
                    </a:lnTo>
                    <a:lnTo>
                      <a:pt x="161" y="320"/>
                    </a:lnTo>
                    <a:lnTo>
                      <a:pt x="161" y="319"/>
                    </a:lnTo>
                    <a:lnTo>
                      <a:pt x="160" y="319"/>
                    </a:lnTo>
                    <a:lnTo>
                      <a:pt x="160" y="318"/>
                    </a:lnTo>
                    <a:lnTo>
                      <a:pt x="160" y="317"/>
                    </a:lnTo>
                    <a:lnTo>
                      <a:pt x="160" y="316"/>
                    </a:lnTo>
                    <a:lnTo>
                      <a:pt x="160" y="315"/>
                    </a:lnTo>
                    <a:lnTo>
                      <a:pt x="160" y="314"/>
                    </a:lnTo>
                    <a:lnTo>
                      <a:pt x="159" y="314"/>
                    </a:lnTo>
                    <a:lnTo>
                      <a:pt x="158" y="314"/>
                    </a:lnTo>
                    <a:lnTo>
                      <a:pt x="158" y="313"/>
                    </a:lnTo>
                    <a:lnTo>
                      <a:pt x="159" y="313"/>
                    </a:lnTo>
                    <a:lnTo>
                      <a:pt x="159" y="312"/>
                    </a:lnTo>
                    <a:lnTo>
                      <a:pt x="158" y="312"/>
                    </a:lnTo>
                    <a:lnTo>
                      <a:pt x="158" y="311"/>
                    </a:lnTo>
                    <a:lnTo>
                      <a:pt x="158" y="310"/>
                    </a:lnTo>
                    <a:lnTo>
                      <a:pt x="157" y="310"/>
                    </a:lnTo>
                    <a:lnTo>
                      <a:pt x="156" y="310"/>
                    </a:lnTo>
                    <a:lnTo>
                      <a:pt x="156" y="311"/>
                    </a:lnTo>
                    <a:lnTo>
                      <a:pt x="156" y="310"/>
                    </a:lnTo>
                    <a:lnTo>
                      <a:pt x="155" y="310"/>
                    </a:lnTo>
                    <a:lnTo>
                      <a:pt x="155" y="309"/>
                    </a:lnTo>
                    <a:lnTo>
                      <a:pt x="155" y="308"/>
                    </a:lnTo>
                    <a:lnTo>
                      <a:pt x="155" y="307"/>
                    </a:lnTo>
                    <a:lnTo>
                      <a:pt x="155" y="306"/>
                    </a:lnTo>
                    <a:lnTo>
                      <a:pt x="154" y="305"/>
                    </a:lnTo>
                    <a:lnTo>
                      <a:pt x="154" y="304"/>
                    </a:lnTo>
                    <a:lnTo>
                      <a:pt x="153" y="304"/>
                    </a:lnTo>
                    <a:lnTo>
                      <a:pt x="154" y="304"/>
                    </a:lnTo>
                    <a:lnTo>
                      <a:pt x="154" y="303"/>
                    </a:lnTo>
                    <a:lnTo>
                      <a:pt x="154" y="302"/>
                    </a:lnTo>
                    <a:lnTo>
                      <a:pt x="153" y="302"/>
                    </a:lnTo>
                    <a:lnTo>
                      <a:pt x="153" y="301"/>
                    </a:lnTo>
                    <a:lnTo>
                      <a:pt x="153" y="300"/>
                    </a:lnTo>
                    <a:lnTo>
                      <a:pt x="152" y="301"/>
                    </a:lnTo>
                    <a:lnTo>
                      <a:pt x="151" y="301"/>
                    </a:lnTo>
                    <a:lnTo>
                      <a:pt x="150" y="301"/>
                    </a:lnTo>
                    <a:lnTo>
                      <a:pt x="150" y="300"/>
                    </a:lnTo>
                    <a:lnTo>
                      <a:pt x="149" y="300"/>
                    </a:lnTo>
                    <a:lnTo>
                      <a:pt x="149" y="299"/>
                    </a:lnTo>
                    <a:lnTo>
                      <a:pt x="148" y="299"/>
                    </a:lnTo>
                    <a:lnTo>
                      <a:pt x="148" y="298"/>
                    </a:lnTo>
                    <a:lnTo>
                      <a:pt x="149" y="298"/>
                    </a:lnTo>
                    <a:lnTo>
                      <a:pt x="149" y="297"/>
                    </a:lnTo>
                    <a:lnTo>
                      <a:pt x="148" y="297"/>
                    </a:lnTo>
                    <a:lnTo>
                      <a:pt x="148" y="296"/>
                    </a:lnTo>
                    <a:lnTo>
                      <a:pt x="148" y="295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5"/>
                    </a:lnTo>
                    <a:lnTo>
                      <a:pt x="145" y="294"/>
                    </a:lnTo>
                    <a:lnTo>
                      <a:pt x="145" y="293"/>
                    </a:lnTo>
                    <a:lnTo>
                      <a:pt x="144" y="293"/>
                    </a:lnTo>
                    <a:lnTo>
                      <a:pt x="144" y="292"/>
                    </a:lnTo>
                    <a:lnTo>
                      <a:pt x="144" y="291"/>
                    </a:lnTo>
                    <a:lnTo>
                      <a:pt x="143" y="291"/>
                    </a:lnTo>
                    <a:lnTo>
                      <a:pt x="142" y="291"/>
                    </a:lnTo>
                    <a:lnTo>
                      <a:pt x="141" y="290"/>
                    </a:lnTo>
                    <a:lnTo>
                      <a:pt x="141" y="289"/>
                    </a:lnTo>
                    <a:lnTo>
                      <a:pt x="140" y="288"/>
                    </a:lnTo>
                    <a:lnTo>
                      <a:pt x="140" y="287"/>
                    </a:lnTo>
                    <a:lnTo>
                      <a:pt x="139" y="286"/>
                    </a:lnTo>
                    <a:lnTo>
                      <a:pt x="138" y="286"/>
                    </a:lnTo>
                    <a:lnTo>
                      <a:pt x="138" y="287"/>
                    </a:lnTo>
                    <a:lnTo>
                      <a:pt x="137" y="287"/>
                    </a:lnTo>
                    <a:lnTo>
                      <a:pt x="137" y="286"/>
                    </a:lnTo>
                    <a:lnTo>
                      <a:pt x="136" y="286"/>
                    </a:lnTo>
                    <a:lnTo>
                      <a:pt x="136" y="287"/>
                    </a:lnTo>
                    <a:lnTo>
                      <a:pt x="135" y="287"/>
                    </a:lnTo>
                    <a:lnTo>
                      <a:pt x="135" y="288"/>
                    </a:lnTo>
                    <a:lnTo>
                      <a:pt x="134" y="288"/>
                    </a:lnTo>
                    <a:lnTo>
                      <a:pt x="134" y="289"/>
                    </a:lnTo>
                    <a:lnTo>
                      <a:pt x="134" y="290"/>
                    </a:lnTo>
                    <a:lnTo>
                      <a:pt x="134" y="291"/>
                    </a:lnTo>
                    <a:lnTo>
                      <a:pt x="135" y="292"/>
                    </a:lnTo>
                    <a:lnTo>
                      <a:pt x="134" y="292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4"/>
                    </a:lnTo>
                    <a:lnTo>
                      <a:pt x="133" y="295"/>
                    </a:lnTo>
                    <a:lnTo>
                      <a:pt x="132" y="295"/>
                    </a:lnTo>
                    <a:lnTo>
                      <a:pt x="131" y="294"/>
                    </a:lnTo>
                    <a:lnTo>
                      <a:pt x="130" y="295"/>
                    </a:lnTo>
                    <a:lnTo>
                      <a:pt x="130" y="294"/>
                    </a:lnTo>
                    <a:lnTo>
                      <a:pt x="129" y="294"/>
                    </a:lnTo>
                    <a:lnTo>
                      <a:pt x="129" y="295"/>
                    </a:lnTo>
                    <a:lnTo>
                      <a:pt x="129" y="296"/>
                    </a:lnTo>
                    <a:lnTo>
                      <a:pt x="129" y="297"/>
                    </a:lnTo>
                    <a:lnTo>
                      <a:pt x="128" y="297"/>
                    </a:lnTo>
                    <a:lnTo>
                      <a:pt x="127" y="298"/>
                    </a:lnTo>
                    <a:lnTo>
                      <a:pt x="126" y="298"/>
                    </a:lnTo>
                    <a:lnTo>
                      <a:pt x="125" y="298"/>
                    </a:lnTo>
                    <a:lnTo>
                      <a:pt x="126" y="299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299"/>
                    </a:lnTo>
                    <a:lnTo>
                      <a:pt x="123" y="300"/>
                    </a:lnTo>
                    <a:lnTo>
                      <a:pt x="122" y="301"/>
                    </a:lnTo>
                    <a:lnTo>
                      <a:pt x="122" y="302"/>
                    </a:lnTo>
                    <a:lnTo>
                      <a:pt x="121" y="301"/>
                    </a:lnTo>
                    <a:lnTo>
                      <a:pt x="120" y="301"/>
                    </a:lnTo>
                    <a:lnTo>
                      <a:pt x="120" y="302"/>
                    </a:lnTo>
                    <a:lnTo>
                      <a:pt x="119" y="303"/>
                    </a:lnTo>
                    <a:lnTo>
                      <a:pt x="119" y="304"/>
                    </a:lnTo>
                    <a:lnTo>
                      <a:pt x="118" y="304"/>
                    </a:lnTo>
                    <a:lnTo>
                      <a:pt x="117" y="304"/>
                    </a:lnTo>
                    <a:lnTo>
                      <a:pt x="117" y="303"/>
                    </a:lnTo>
                    <a:lnTo>
                      <a:pt x="116" y="304"/>
                    </a:lnTo>
                    <a:lnTo>
                      <a:pt x="115" y="304"/>
                    </a:lnTo>
                    <a:lnTo>
                      <a:pt x="115" y="305"/>
                    </a:lnTo>
                    <a:lnTo>
                      <a:pt x="114" y="304"/>
                    </a:lnTo>
                    <a:lnTo>
                      <a:pt x="113" y="304"/>
                    </a:lnTo>
                    <a:lnTo>
                      <a:pt x="112" y="304"/>
                    </a:lnTo>
                    <a:lnTo>
                      <a:pt x="111" y="304"/>
                    </a:lnTo>
                    <a:lnTo>
                      <a:pt x="109" y="304"/>
                    </a:lnTo>
                    <a:lnTo>
                      <a:pt x="110" y="304"/>
                    </a:lnTo>
                    <a:lnTo>
                      <a:pt x="110" y="303"/>
                    </a:lnTo>
                    <a:lnTo>
                      <a:pt x="109" y="303"/>
                    </a:lnTo>
                    <a:lnTo>
                      <a:pt x="109" y="302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9" y="299"/>
                    </a:lnTo>
                    <a:lnTo>
                      <a:pt x="109" y="298"/>
                    </a:lnTo>
                    <a:lnTo>
                      <a:pt x="109" y="297"/>
                    </a:lnTo>
                    <a:lnTo>
                      <a:pt x="110" y="297"/>
                    </a:lnTo>
                    <a:lnTo>
                      <a:pt x="110" y="296"/>
                    </a:lnTo>
                    <a:lnTo>
                      <a:pt x="110" y="295"/>
                    </a:lnTo>
                    <a:lnTo>
                      <a:pt x="110" y="294"/>
                    </a:lnTo>
                    <a:lnTo>
                      <a:pt x="109" y="293"/>
                    </a:lnTo>
                    <a:lnTo>
                      <a:pt x="110" y="293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10" y="290"/>
                    </a:lnTo>
                    <a:lnTo>
                      <a:pt x="110" y="289"/>
                    </a:lnTo>
                    <a:lnTo>
                      <a:pt x="111" y="288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0" y="285"/>
                    </a:lnTo>
                    <a:lnTo>
                      <a:pt x="110" y="284"/>
                    </a:lnTo>
                    <a:lnTo>
                      <a:pt x="110" y="283"/>
                    </a:lnTo>
                    <a:lnTo>
                      <a:pt x="110" y="282"/>
                    </a:lnTo>
                    <a:lnTo>
                      <a:pt x="109" y="282"/>
                    </a:lnTo>
                    <a:lnTo>
                      <a:pt x="109" y="281"/>
                    </a:lnTo>
                    <a:lnTo>
                      <a:pt x="108" y="281"/>
                    </a:lnTo>
                    <a:lnTo>
                      <a:pt x="108" y="280"/>
                    </a:lnTo>
                    <a:lnTo>
                      <a:pt x="107" y="280"/>
                    </a:lnTo>
                    <a:lnTo>
                      <a:pt x="106" y="280"/>
                    </a:lnTo>
                    <a:lnTo>
                      <a:pt x="106" y="279"/>
                    </a:lnTo>
                    <a:lnTo>
                      <a:pt x="107" y="279"/>
                    </a:lnTo>
                    <a:lnTo>
                      <a:pt x="106" y="279"/>
                    </a:lnTo>
                    <a:lnTo>
                      <a:pt x="107" y="278"/>
                    </a:lnTo>
                    <a:lnTo>
                      <a:pt x="106" y="278"/>
                    </a:lnTo>
                    <a:lnTo>
                      <a:pt x="105" y="279"/>
                    </a:lnTo>
                    <a:lnTo>
                      <a:pt x="104" y="279"/>
                    </a:lnTo>
                    <a:lnTo>
                      <a:pt x="104" y="278"/>
                    </a:lnTo>
                    <a:lnTo>
                      <a:pt x="104" y="277"/>
                    </a:lnTo>
                    <a:lnTo>
                      <a:pt x="103" y="277"/>
                    </a:lnTo>
                    <a:lnTo>
                      <a:pt x="102" y="277"/>
                    </a:lnTo>
                    <a:lnTo>
                      <a:pt x="102" y="276"/>
                    </a:lnTo>
                    <a:lnTo>
                      <a:pt x="102" y="275"/>
                    </a:lnTo>
                    <a:lnTo>
                      <a:pt x="101" y="275"/>
                    </a:lnTo>
                    <a:lnTo>
                      <a:pt x="101" y="274"/>
                    </a:lnTo>
                    <a:lnTo>
                      <a:pt x="101" y="273"/>
                    </a:lnTo>
                    <a:lnTo>
                      <a:pt x="102" y="273"/>
                    </a:lnTo>
                    <a:lnTo>
                      <a:pt x="101" y="273"/>
                    </a:lnTo>
                    <a:lnTo>
                      <a:pt x="100" y="272"/>
                    </a:lnTo>
                    <a:lnTo>
                      <a:pt x="100" y="271"/>
                    </a:lnTo>
                    <a:lnTo>
                      <a:pt x="100" y="270"/>
                    </a:lnTo>
                    <a:lnTo>
                      <a:pt x="99" y="269"/>
                    </a:lnTo>
                    <a:lnTo>
                      <a:pt x="99" y="268"/>
                    </a:lnTo>
                    <a:lnTo>
                      <a:pt x="100" y="268"/>
                    </a:lnTo>
                    <a:lnTo>
                      <a:pt x="100" y="267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7"/>
                    </a:lnTo>
                    <a:lnTo>
                      <a:pt x="96" y="267"/>
                    </a:lnTo>
                    <a:lnTo>
                      <a:pt x="96" y="266"/>
                    </a:lnTo>
                    <a:lnTo>
                      <a:pt x="96" y="265"/>
                    </a:lnTo>
                    <a:lnTo>
                      <a:pt x="96" y="264"/>
                    </a:lnTo>
                    <a:lnTo>
                      <a:pt x="95" y="264"/>
                    </a:lnTo>
                    <a:lnTo>
                      <a:pt x="94" y="264"/>
                    </a:lnTo>
                    <a:lnTo>
                      <a:pt x="94" y="265"/>
                    </a:lnTo>
                    <a:lnTo>
                      <a:pt x="93" y="265"/>
                    </a:lnTo>
                    <a:lnTo>
                      <a:pt x="94" y="265"/>
                    </a:lnTo>
                    <a:lnTo>
                      <a:pt x="94" y="264"/>
                    </a:lnTo>
                    <a:lnTo>
                      <a:pt x="94" y="263"/>
                    </a:lnTo>
                    <a:lnTo>
                      <a:pt x="93" y="263"/>
                    </a:lnTo>
                    <a:lnTo>
                      <a:pt x="92" y="263"/>
                    </a:lnTo>
                    <a:lnTo>
                      <a:pt x="93" y="262"/>
                    </a:lnTo>
                    <a:lnTo>
                      <a:pt x="92" y="262"/>
                    </a:lnTo>
                    <a:lnTo>
                      <a:pt x="92" y="261"/>
                    </a:lnTo>
                    <a:lnTo>
                      <a:pt x="92" y="260"/>
                    </a:lnTo>
                    <a:lnTo>
                      <a:pt x="91" y="260"/>
                    </a:lnTo>
                    <a:lnTo>
                      <a:pt x="91" y="261"/>
                    </a:lnTo>
                    <a:lnTo>
                      <a:pt x="90" y="261"/>
                    </a:lnTo>
                    <a:lnTo>
                      <a:pt x="89" y="260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8" y="259"/>
                    </a:lnTo>
                    <a:lnTo>
                      <a:pt x="88" y="258"/>
                    </a:lnTo>
                    <a:lnTo>
                      <a:pt x="87" y="258"/>
                    </a:lnTo>
                    <a:lnTo>
                      <a:pt x="86" y="258"/>
                    </a:lnTo>
                    <a:lnTo>
                      <a:pt x="85" y="258"/>
                    </a:lnTo>
                    <a:lnTo>
                      <a:pt x="86" y="258"/>
                    </a:lnTo>
                    <a:lnTo>
                      <a:pt x="85" y="257"/>
                    </a:lnTo>
                    <a:lnTo>
                      <a:pt x="86" y="257"/>
                    </a:lnTo>
                    <a:lnTo>
                      <a:pt x="85" y="257"/>
                    </a:lnTo>
                    <a:lnTo>
                      <a:pt x="85" y="256"/>
                    </a:lnTo>
                    <a:lnTo>
                      <a:pt x="84" y="256"/>
                    </a:lnTo>
                    <a:lnTo>
                      <a:pt x="84" y="255"/>
                    </a:lnTo>
                    <a:lnTo>
                      <a:pt x="85" y="254"/>
                    </a:lnTo>
                    <a:lnTo>
                      <a:pt x="84" y="254"/>
                    </a:lnTo>
                    <a:lnTo>
                      <a:pt x="84" y="253"/>
                    </a:lnTo>
                    <a:lnTo>
                      <a:pt x="83" y="253"/>
                    </a:lnTo>
                    <a:lnTo>
                      <a:pt x="82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1" y="250"/>
                    </a:lnTo>
                    <a:lnTo>
                      <a:pt x="81" y="249"/>
                    </a:lnTo>
                    <a:lnTo>
                      <a:pt x="80" y="249"/>
                    </a:lnTo>
                    <a:lnTo>
                      <a:pt x="80" y="250"/>
                    </a:lnTo>
                    <a:lnTo>
                      <a:pt x="79" y="250"/>
                    </a:lnTo>
                    <a:lnTo>
                      <a:pt x="78" y="250"/>
                    </a:lnTo>
                    <a:lnTo>
                      <a:pt x="78" y="249"/>
                    </a:lnTo>
                    <a:lnTo>
                      <a:pt x="78" y="248"/>
                    </a:lnTo>
                    <a:lnTo>
                      <a:pt x="77" y="247"/>
                    </a:lnTo>
                    <a:lnTo>
                      <a:pt x="76" y="247"/>
                    </a:lnTo>
                    <a:lnTo>
                      <a:pt x="75" y="247"/>
                    </a:lnTo>
                    <a:lnTo>
                      <a:pt x="75" y="246"/>
                    </a:lnTo>
                    <a:lnTo>
                      <a:pt x="75" y="245"/>
                    </a:lnTo>
                    <a:lnTo>
                      <a:pt x="76" y="245"/>
                    </a:lnTo>
                    <a:lnTo>
                      <a:pt x="75" y="245"/>
                    </a:lnTo>
                    <a:lnTo>
                      <a:pt x="75" y="244"/>
                    </a:lnTo>
                    <a:lnTo>
                      <a:pt x="75" y="243"/>
                    </a:lnTo>
                    <a:lnTo>
                      <a:pt x="74" y="244"/>
                    </a:lnTo>
                    <a:lnTo>
                      <a:pt x="74" y="243"/>
                    </a:lnTo>
                    <a:lnTo>
                      <a:pt x="73" y="243"/>
                    </a:lnTo>
                    <a:lnTo>
                      <a:pt x="73" y="242"/>
                    </a:lnTo>
                    <a:lnTo>
                      <a:pt x="72" y="242"/>
                    </a:lnTo>
                    <a:lnTo>
                      <a:pt x="71" y="242"/>
                    </a:lnTo>
                    <a:lnTo>
                      <a:pt x="70" y="242"/>
                    </a:lnTo>
                    <a:lnTo>
                      <a:pt x="71" y="242"/>
                    </a:lnTo>
                    <a:lnTo>
                      <a:pt x="71" y="241"/>
                    </a:lnTo>
                    <a:lnTo>
                      <a:pt x="71" y="240"/>
                    </a:lnTo>
                    <a:lnTo>
                      <a:pt x="71" y="239"/>
                    </a:lnTo>
                    <a:lnTo>
                      <a:pt x="70" y="239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70" y="238"/>
                    </a:lnTo>
                    <a:lnTo>
                      <a:pt x="69" y="237"/>
                    </a:lnTo>
                    <a:lnTo>
                      <a:pt x="68" y="236"/>
                    </a:lnTo>
                    <a:lnTo>
                      <a:pt x="67" y="236"/>
                    </a:lnTo>
                    <a:lnTo>
                      <a:pt x="68" y="235"/>
                    </a:lnTo>
                    <a:lnTo>
                      <a:pt x="67" y="234"/>
                    </a:lnTo>
                    <a:lnTo>
                      <a:pt x="66" y="235"/>
                    </a:lnTo>
                    <a:lnTo>
                      <a:pt x="66" y="234"/>
                    </a:lnTo>
                    <a:lnTo>
                      <a:pt x="65" y="235"/>
                    </a:lnTo>
                    <a:lnTo>
                      <a:pt x="65" y="234"/>
                    </a:lnTo>
                    <a:lnTo>
                      <a:pt x="64" y="234"/>
                    </a:lnTo>
                    <a:lnTo>
                      <a:pt x="64" y="233"/>
                    </a:lnTo>
                    <a:lnTo>
                      <a:pt x="64" y="232"/>
                    </a:lnTo>
                    <a:lnTo>
                      <a:pt x="63" y="233"/>
                    </a:lnTo>
                    <a:lnTo>
                      <a:pt x="63" y="232"/>
                    </a:lnTo>
                    <a:lnTo>
                      <a:pt x="62" y="232"/>
                    </a:lnTo>
                    <a:lnTo>
                      <a:pt x="61" y="232"/>
                    </a:lnTo>
                    <a:lnTo>
                      <a:pt x="61" y="231"/>
                    </a:lnTo>
                    <a:lnTo>
                      <a:pt x="60" y="232"/>
                    </a:lnTo>
                    <a:lnTo>
                      <a:pt x="59" y="231"/>
                    </a:lnTo>
                    <a:lnTo>
                      <a:pt x="59" y="230"/>
                    </a:lnTo>
                    <a:lnTo>
                      <a:pt x="60" y="229"/>
                    </a:lnTo>
                    <a:lnTo>
                      <a:pt x="59" y="229"/>
                    </a:lnTo>
                    <a:lnTo>
                      <a:pt x="59" y="228"/>
                    </a:lnTo>
                    <a:lnTo>
                      <a:pt x="58" y="228"/>
                    </a:lnTo>
                    <a:lnTo>
                      <a:pt x="58" y="227"/>
                    </a:lnTo>
                    <a:lnTo>
                      <a:pt x="57" y="227"/>
                    </a:lnTo>
                    <a:lnTo>
                      <a:pt x="57" y="226"/>
                    </a:lnTo>
                    <a:lnTo>
                      <a:pt x="56" y="226"/>
                    </a:lnTo>
                    <a:lnTo>
                      <a:pt x="55" y="226"/>
                    </a:lnTo>
                    <a:lnTo>
                      <a:pt x="54" y="226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5"/>
                    </a:lnTo>
                    <a:lnTo>
                      <a:pt x="52" y="226"/>
                    </a:lnTo>
                    <a:lnTo>
                      <a:pt x="52" y="227"/>
                    </a:lnTo>
                    <a:lnTo>
                      <a:pt x="51" y="227"/>
                    </a:lnTo>
                    <a:lnTo>
                      <a:pt x="50" y="227"/>
                    </a:lnTo>
                    <a:lnTo>
                      <a:pt x="51" y="227"/>
                    </a:lnTo>
                    <a:lnTo>
                      <a:pt x="51" y="226"/>
                    </a:lnTo>
                    <a:lnTo>
                      <a:pt x="50" y="226"/>
                    </a:lnTo>
                    <a:lnTo>
                      <a:pt x="49" y="226"/>
                    </a:lnTo>
                    <a:lnTo>
                      <a:pt x="48" y="226"/>
                    </a:lnTo>
                    <a:lnTo>
                      <a:pt x="47" y="226"/>
                    </a:lnTo>
                    <a:lnTo>
                      <a:pt x="46" y="226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3" y="225"/>
                    </a:lnTo>
                    <a:lnTo>
                      <a:pt x="43" y="226"/>
                    </a:lnTo>
                    <a:lnTo>
                      <a:pt x="42" y="226"/>
                    </a:lnTo>
                    <a:lnTo>
                      <a:pt x="42" y="227"/>
                    </a:lnTo>
                    <a:lnTo>
                      <a:pt x="41" y="227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40" y="225"/>
                    </a:lnTo>
                    <a:lnTo>
                      <a:pt x="39" y="225"/>
                    </a:lnTo>
                    <a:lnTo>
                      <a:pt x="39" y="226"/>
                    </a:lnTo>
                    <a:lnTo>
                      <a:pt x="38" y="227"/>
                    </a:lnTo>
                    <a:lnTo>
                      <a:pt x="39" y="227"/>
                    </a:lnTo>
                    <a:lnTo>
                      <a:pt x="38" y="228"/>
                    </a:lnTo>
                    <a:lnTo>
                      <a:pt x="38" y="227"/>
                    </a:lnTo>
                    <a:lnTo>
                      <a:pt x="37" y="227"/>
                    </a:lnTo>
                    <a:lnTo>
                      <a:pt x="36" y="227"/>
                    </a:lnTo>
                    <a:lnTo>
                      <a:pt x="37" y="228"/>
                    </a:lnTo>
                    <a:lnTo>
                      <a:pt x="37" y="229"/>
                    </a:lnTo>
                    <a:lnTo>
                      <a:pt x="37" y="230"/>
                    </a:lnTo>
                    <a:lnTo>
                      <a:pt x="36" y="230"/>
                    </a:lnTo>
                    <a:lnTo>
                      <a:pt x="36" y="229"/>
                    </a:lnTo>
                    <a:lnTo>
                      <a:pt x="35" y="230"/>
                    </a:lnTo>
                    <a:lnTo>
                      <a:pt x="35" y="231"/>
                    </a:lnTo>
                    <a:lnTo>
                      <a:pt x="35" y="232"/>
                    </a:lnTo>
                    <a:lnTo>
                      <a:pt x="34" y="232"/>
                    </a:lnTo>
                    <a:lnTo>
                      <a:pt x="34" y="233"/>
                    </a:lnTo>
                    <a:lnTo>
                      <a:pt x="33" y="233"/>
                    </a:lnTo>
                    <a:lnTo>
                      <a:pt x="33" y="234"/>
                    </a:lnTo>
                    <a:lnTo>
                      <a:pt x="33" y="235"/>
                    </a:lnTo>
                    <a:lnTo>
                      <a:pt x="33" y="236"/>
                    </a:lnTo>
                    <a:lnTo>
                      <a:pt x="34" y="236"/>
                    </a:lnTo>
                    <a:lnTo>
                      <a:pt x="34" y="237"/>
                    </a:lnTo>
                    <a:lnTo>
                      <a:pt x="33" y="237"/>
                    </a:lnTo>
                    <a:lnTo>
                      <a:pt x="33" y="238"/>
                    </a:lnTo>
                    <a:lnTo>
                      <a:pt x="32" y="238"/>
                    </a:lnTo>
                    <a:lnTo>
                      <a:pt x="31" y="239"/>
                    </a:lnTo>
                    <a:lnTo>
                      <a:pt x="31" y="240"/>
                    </a:lnTo>
                    <a:lnTo>
                      <a:pt x="30" y="240"/>
                    </a:lnTo>
                    <a:lnTo>
                      <a:pt x="30" y="241"/>
                    </a:lnTo>
                    <a:lnTo>
                      <a:pt x="29" y="241"/>
                    </a:lnTo>
                    <a:lnTo>
                      <a:pt x="28" y="241"/>
                    </a:lnTo>
                    <a:lnTo>
                      <a:pt x="27" y="241"/>
                    </a:lnTo>
                    <a:lnTo>
                      <a:pt x="27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40"/>
                    </a:lnTo>
                    <a:lnTo>
                      <a:pt x="25" y="241"/>
                    </a:lnTo>
                    <a:lnTo>
                      <a:pt x="24" y="240"/>
                    </a:lnTo>
                    <a:lnTo>
                      <a:pt x="24" y="239"/>
                    </a:lnTo>
                    <a:lnTo>
                      <a:pt x="23" y="238"/>
                    </a:lnTo>
                    <a:lnTo>
                      <a:pt x="23" y="239"/>
                    </a:lnTo>
                    <a:lnTo>
                      <a:pt x="22" y="239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20" y="239"/>
                    </a:lnTo>
                    <a:lnTo>
                      <a:pt x="19" y="239"/>
                    </a:lnTo>
                    <a:lnTo>
                      <a:pt x="18" y="240"/>
                    </a:lnTo>
                    <a:lnTo>
                      <a:pt x="18" y="241"/>
                    </a:lnTo>
                    <a:lnTo>
                      <a:pt x="18" y="242"/>
                    </a:lnTo>
                    <a:lnTo>
                      <a:pt x="17" y="242"/>
                    </a:lnTo>
                    <a:lnTo>
                      <a:pt x="17" y="241"/>
                    </a:lnTo>
                    <a:lnTo>
                      <a:pt x="16" y="241"/>
                    </a:lnTo>
                    <a:lnTo>
                      <a:pt x="16" y="242"/>
                    </a:lnTo>
                    <a:lnTo>
                      <a:pt x="16" y="240"/>
                    </a:lnTo>
                    <a:lnTo>
                      <a:pt x="15" y="239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9"/>
                    </a:lnTo>
                    <a:lnTo>
                      <a:pt x="11" y="239"/>
                    </a:lnTo>
                    <a:lnTo>
                      <a:pt x="10" y="240"/>
                    </a:lnTo>
                    <a:lnTo>
                      <a:pt x="9" y="240"/>
                    </a:lnTo>
                    <a:lnTo>
                      <a:pt x="8" y="240"/>
                    </a:lnTo>
                    <a:lnTo>
                      <a:pt x="7" y="239"/>
                    </a:lnTo>
                    <a:lnTo>
                      <a:pt x="6" y="238"/>
                    </a:lnTo>
                    <a:lnTo>
                      <a:pt x="6" y="237"/>
                    </a:lnTo>
                    <a:lnTo>
                      <a:pt x="6" y="236"/>
                    </a:lnTo>
                    <a:lnTo>
                      <a:pt x="6" y="235"/>
                    </a:lnTo>
                    <a:lnTo>
                      <a:pt x="6" y="234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1" y="233"/>
                    </a:lnTo>
                    <a:lnTo>
                      <a:pt x="0" y="232"/>
                    </a:lnTo>
                    <a:lnTo>
                      <a:pt x="1" y="232"/>
                    </a:lnTo>
                    <a:lnTo>
                      <a:pt x="1" y="231"/>
                    </a:lnTo>
                    <a:lnTo>
                      <a:pt x="2" y="231"/>
                    </a:lnTo>
                    <a:lnTo>
                      <a:pt x="3" y="232"/>
                    </a:lnTo>
                    <a:lnTo>
                      <a:pt x="4" y="232"/>
                    </a:lnTo>
                    <a:lnTo>
                      <a:pt x="5" y="231"/>
                    </a:lnTo>
                    <a:lnTo>
                      <a:pt x="6" y="231"/>
                    </a:lnTo>
                    <a:lnTo>
                      <a:pt x="7" y="230"/>
                    </a:lnTo>
                    <a:lnTo>
                      <a:pt x="8" y="230"/>
                    </a:lnTo>
                    <a:lnTo>
                      <a:pt x="11" y="228"/>
                    </a:lnTo>
                    <a:lnTo>
                      <a:pt x="11" y="227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7" y="220"/>
                    </a:lnTo>
                    <a:lnTo>
                      <a:pt x="19" y="219"/>
                    </a:lnTo>
                    <a:lnTo>
                      <a:pt x="20" y="219"/>
                    </a:lnTo>
                    <a:lnTo>
                      <a:pt x="21" y="218"/>
                    </a:lnTo>
                    <a:lnTo>
                      <a:pt x="22" y="217"/>
                    </a:lnTo>
                    <a:lnTo>
                      <a:pt x="22" y="216"/>
                    </a:lnTo>
                    <a:lnTo>
                      <a:pt x="22" y="215"/>
                    </a:lnTo>
                    <a:lnTo>
                      <a:pt x="23" y="213"/>
                    </a:lnTo>
                    <a:lnTo>
                      <a:pt x="23" y="212"/>
                    </a:lnTo>
                    <a:lnTo>
                      <a:pt x="23" y="211"/>
                    </a:lnTo>
                    <a:lnTo>
                      <a:pt x="22" y="210"/>
                    </a:lnTo>
                    <a:lnTo>
                      <a:pt x="22" y="209"/>
                    </a:lnTo>
                    <a:lnTo>
                      <a:pt x="23" y="208"/>
                    </a:lnTo>
                    <a:lnTo>
                      <a:pt x="25" y="205"/>
                    </a:lnTo>
                    <a:lnTo>
                      <a:pt x="26" y="204"/>
                    </a:lnTo>
                    <a:lnTo>
                      <a:pt x="27" y="203"/>
                    </a:lnTo>
                    <a:lnTo>
                      <a:pt x="28" y="202"/>
                    </a:lnTo>
                    <a:lnTo>
                      <a:pt x="29" y="201"/>
                    </a:lnTo>
                    <a:lnTo>
                      <a:pt x="30" y="201"/>
                    </a:lnTo>
                    <a:lnTo>
                      <a:pt x="31" y="201"/>
                    </a:lnTo>
                    <a:lnTo>
                      <a:pt x="34" y="201"/>
                    </a:lnTo>
                    <a:lnTo>
                      <a:pt x="36" y="200"/>
                    </a:lnTo>
                    <a:lnTo>
                      <a:pt x="38" y="199"/>
                    </a:lnTo>
                    <a:lnTo>
                      <a:pt x="42" y="195"/>
                    </a:lnTo>
                    <a:lnTo>
                      <a:pt x="43" y="195"/>
                    </a:lnTo>
                    <a:lnTo>
                      <a:pt x="43" y="194"/>
                    </a:lnTo>
                    <a:lnTo>
                      <a:pt x="44" y="194"/>
                    </a:lnTo>
                    <a:lnTo>
                      <a:pt x="44" y="192"/>
                    </a:lnTo>
                    <a:lnTo>
                      <a:pt x="45" y="192"/>
                    </a:lnTo>
                    <a:lnTo>
                      <a:pt x="46" y="191"/>
                    </a:lnTo>
                    <a:lnTo>
                      <a:pt x="47" y="191"/>
                    </a:lnTo>
                    <a:lnTo>
                      <a:pt x="48" y="190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9" y="186"/>
                    </a:lnTo>
                    <a:lnTo>
                      <a:pt x="50" y="185"/>
                    </a:lnTo>
                    <a:lnTo>
                      <a:pt x="51" y="184"/>
                    </a:lnTo>
                    <a:lnTo>
                      <a:pt x="52" y="183"/>
                    </a:lnTo>
                    <a:lnTo>
                      <a:pt x="52" y="182"/>
                    </a:lnTo>
                    <a:lnTo>
                      <a:pt x="53" y="182"/>
                    </a:lnTo>
                    <a:lnTo>
                      <a:pt x="54" y="181"/>
                    </a:lnTo>
                    <a:lnTo>
                      <a:pt x="55" y="180"/>
                    </a:lnTo>
                    <a:lnTo>
                      <a:pt x="56" y="180"/>
                    </a:lnTo>
                    <a:lnTo>
                      <a:pt x="58" y="179"/>
                    </a:lnTo>
                    <a:lnTo>
                      <a:pt x="58" y="178"/>
                    </a:lnTo>
                    <a:lnTo>
                      <a:pt x="59" y="177"/>
                    </a:lnTo>
                    <a:lnTo>
                      <a:pt x="59" y="176"/>
                    </a:lnTo>
                    <a:lnTo>
                      <a:pt x="60" y="176"/>
                    </a:lnTo>
                    <a:lnTo>
                      <a:pt x="61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1" y="171"/>
                    </a:lnTo>
                    <a:lnTo>
                      <a:pt x="62" y="170"/>
                    </a:lnTo>
                    <a:lnTo>
                      <a:pt x="63" y="170"/>
                    </a:lnTo>
                    <a:lnTo>
                      <a:pt x="66" y="170"/>
                    </a:lnTo>
                    <a:lnTo>
                      <a:pt x="66" y="169"/>
                    </a:lnTo>
                    <a:lnTo>
                      <a:pt x="67" y="168"/>
                    </a:lnTo>
                    <a:lnTo>
                      <a:pt x="68" y="167"/>
                    </a:lnTo>
                    <a:lnTo>
                      <a:pt x="68" y="165"/>
                    </a:lnTo>
                    <a:lnTo>
                      <a:pt x="69" y="165"/>
                    </a:lnTo>
                    <a:lnTo>
                      <a:pt x="70" y="163"/>
                    </a:lnTo>
                    <a:lnTo>
                      <a:pt x="70" y="161"/>
                    </a:lnTo>
                    <a:lnTo>
                      <a:pt x="70" y="160"/>
                    </a:lnTo>
                    <a:lnTo>
                      <a:pt x="70" y="159"/>
                    </a:lnTo>
                    <a:lnTo>
                      <a:pt x="70" y="158"/>
                    </a:lnTo>
                    <a:lnTo>
                      <a:pt x="71" y="156"/>
                    </a:lnTo>
                    <a:lnTo>
                      <a:pt x="72" y="155"/>
                    </a:lnTo>
                    <a:lnTo>
                      <a:pt x="73" y="153"/>
                    </a:lnTo>
                    <a:lnTo>
                      <a:pt x="74" y="152"/>
                    </a:lnTo>
                    <a:lnTo>
                      <a:pt x="74" y="151"/>
                    </a:lnTo>
                    <a:lnTo>
                      <a:pt x="75" y="151"/>
                    </a:lnTo>
                    <a:lnTo>
                      <a:pt x="75" y="150"/>
                    </a:lnTo>
                    <a:lnTo>
                      <a:pt x="76" y="150"/>
                    </a:lnTo>
                    <a:lnTo>
                      <a:pt x="77" y="150"/>
                    </a:lnTo>
                    <a:lnTo>
                      <a:pt x="78" y="150"/>
                    </a:lnTo>
                    <a:lnTo>
                      <a:pt x="80" y="149"/>
                    </a:lnTo>
                    <a:lnTo>
                      <a:pt x="80" y="148"/>
                    </a:lnTo>
                    <a:lnTo>
                      <a:pt x="85" y="148"/>
                    </a:lnTo>
                    <a:lnTo>
                      <a:pt x="86" y="148"/>
                    </a:lnTo>
                    <a:lnTo>
                      <a:pt x="86" y="147"/>
                    </a:lnTo>
                    <a:lnTo>
                      <a:pt x="87" y="147"/>
                    </a:lnTo>
                    <a:lnTo>
                      <a:pt x="87" y="146"/>
                    </a:lnTo>
                    <a:lnTo>
                      <a:pt x="87" y="145"/>
                    </a:lnTo>
                    <a:lnTo>
                      <a:pt x="88" y="143"/>
                    </a:lnTo>
                    <a:lnTo>
                      <a:pt x="87" y="142"/>
                    </a:lnTo>
                    <a:lnTo>
                      <a:pt x="87" y="141"/>
                    </a:lnTo>
                    <a:lnTo>
                      <a:pt x="87" y="140"/>
                    </a:lnTo>
                    <a:lnTo>
                      <a:pt x="88" y="139"/>
                    </a:lnTo>
                    <a:lnTo>
                      <a:pt x="89" y="138"/>
                    </a:lnTo>
                    <a:lnTo>
                      <a:pt x="90" y="137"/>
                    </a:lnTo>
                    <a:lnTo>
                      <a:pt x="91" y="137"/>
                    </a:lnTo>
                    <a:lnTo>
                      <a:pt x="92" y="137"/>
                    </a:lnTo>
                    <a:lnTo>
                      <a:pt x="93" y="136"/>
                    </a:lnTo>
                    <a:lnTo>
                      <a:pt x="93" y="135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3"/>
                    </a:lnTo>
                    <a:lnTo>
                      <a:pt x="95" y="132"/>
                    </a:lnTo>
                    <a:lnTo>
                      <a:pt x="95" y="131"/>
                    </a:lnTo>
                    <a:lnTo>
                      <a:pt x="95" y="129"/>
                    </a:lnTo>
                    <a:lnTo>
                      <a:pt x="95" y="128"/>
                    </a:lnTo>
                    <a:lnTo>
                      <a:pt x="95" y="127"/>
                    </a:lnTo>
                    <a:lnTo>
                      <a:pt x="96" y="126"/>
                    </a:lnTo>
                    <a:lnTo>
                      <a:pt x="96" y="125"/>
                    </a:lnTo>
                    <a:lnTo>
                      <a:pt x="98" y="124"/>
                    </a:lnTo>
                    <a:lnTo>
                      <a:pt x="99" y="124"/>
                    </a:lnTo>
                    <a:lnTo>
                      <a:pt x="100" y="124"/>
                    </a:lnTo>
                    <a:lnTo>
                      <a:pt x="102" y="124"/>
                    </a:lnTo>
                    <a:lnTo>
                      <a:pt x="103" y="124"/>
                    </a:lnTo>
                    <a:lnTo>
                      <a:pt x="104" y="123"/>
                    </a:lnTo>
                    <a:lnTo>
                      <a:pt x="105" y="122"/>
                    </a:lnTo>
                    <a:lnTo>
                      <a:pt x="105" y="121"/>
                    </a:lnTo>
                    <a:lnTo>
                      <a:pt x="106" y="120"/>
                    </a:lnTo>
                    <a:lnTo>
                      <a:pt x="106" y="119"/>
                    </a:lnTo>
                    <a:lnTo>
                      <a:pt x="107" y="119"/>
                    </a:lnTo>
                    <a:lnTo>
                      <a:pt x="108" y="118"/>
                    </a:lnTo>
                    <a:lnTo>
                      <a:pt x="108" y="117"/>
                    </a:lnTo>
                    <a:lnTo>
                      <a:pt x="109" y="117"/>
                    </a:lnTo>
                    <a:lnTo>
                      <a:pt x="111" y="115"/>
                    </a:lnTo>
                    <a:lnTo>
                      <a:pt x="112" y="114"/>
                    </a:lnTo>
                    <a:lnTo>
                      <a:pt x="112" y="113"/>
                    </a:lnTo>
                    <a:lnTo>
                      <a:pt x="113" y="113"/>
                    </a:lnTo>
                    <a:lnTo>
                      <a:pt x="115" y="112"/>
                    </a:lnTo>
                    <a:lnTo>
                      <a:pt x="116" y="111"/>
                    </a:lnTo>
                    <a:lnTo>
                      <a:pt x="116" y="110"/>
                    </a:lnTo>
                    <a:lnTo>
                      <a:pt x="116" y="109"/>
                    </a:lnTo>
                    <a:lnTo>
                      <a:pt x="115" y="108"/>
                    </a:lnTo>
                    <a:lnTo>
                      <a:pt x="115" y="106"/>
                    </a:lnTo>
                    <a:lnTo>
                      <a:pt x="115" y="105"/>
                    </a:lnTo>
                    <a:lnTo>
                      <a:pt x="115" y="104"/>
                    </a:lnTo>
                    <a:lnTo>
                      <a:pt x="116" y="103"/>
                    </a:lnTo>
                    <a:lnTo>
                      <a:pt x="117" y="103"/>
                    </a:lnTo>
                    <a:lnTo>
                      <a:pt x="118" y="103"/>
                    </a:lnTo>
                    <a:lnTo>
                      <a:pt x="120" y="103"/>
                    </a:lnTo>
                    <a:lnTo>
                      <a:pt x="121" y="103"/>
                    </a:lnTo>
                    <a:lnTo>
                      <a:pt x="122" y="102"/>
                    </a:lnTo>
                    <a:lnTo>
                      <a:pt x="123" y="102"/>
                    </a:lnTo>
                    <a:lnTo>
                      <a:pt x="124" y="102"/>
                    </a:lnTo>
                    <a:lnTo>
                      <a:pt x="125" y="102"/>
                    </a:lnTo>
                    <a:lnTo>
                      <a:pt x="125" y="101"/>
                    </a:lnTo>
                    <a:lnTo>
                      <a:pt x="125" y="100"/>
                    </a:lnTo>
                    <a:lnTo>
                      <a:pt x="124" y="98"/>
                    </a:lnTo>
                    <a:lnTo>
                      <a:pt x="124" y="97"/>
                    </a:lnTo>
                    <a:lnTo>
                      <a:pt x="123" y="97"/>
                    </a:lnTo>
                    <a:lnTo>
                      <a:pt x="124" y="95"/>
                    </a:lnTo>
                    <a:lnTo>
                      <a:pt x="124" y="94"/>
                    </a:lnTo>
                    <a:lnTo>
                      <a:pt x="125" y="93"/>
                    </a:lnTo>
                    <a:lnTo>
                      <a:pt x="126" y="92"/>
                    </a:lnTo>
                    <a:lnTo>
                      <a:pt x="127" y="92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30" y="93"/>
                    </a:lnTo>
                    <a:lnTo>
                      <a:pt x="133" y="93"/>
                    </a:lnTo>
                    <a:lnTo>
                      <a:pt x="134" y="93"/>
                    </a:lnTo>
                    <a:lnTo>
                      <a:pt x="134" y="94"/>
                    </a:lnTo>
                    <a:lnTo>
                      <a:pt x="135" y="94"/>
                    </a:lnTo>
                    <a:lnTo>
                      <a:pt x="135" y="95"/>
                    </a:lnTo>
                    <a:lnTo>
                      <a:pt x="136" y="95"/>
                    </a:lnTo>
                    <a:lnTo>
                      <a:pt x="136" y="97"/>
                    </a:lnTo>
                    <a:lnTo>
                      <a:pt x="136" y="98"/>
                    </a:lnTo>
                    <a:lnTo>
                      <a:pt x="137" y="98"/>
                    </a:lnTo>
                    <a:lnTo>
                      <a:pt x="138" y="98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5"/>
                    </a:lnTo>
                    <a:lnTo>
                      <a:pt x="139" y="93"/>
                    </a:lnTo>
                    <a:lnTo>
                      <a:pt x="140" y="92"/>
                    </a:lnTo>
                    <a:lnTo>
                      <a:pt x="140" y="91"/>
                    </a:lnTo>
                    <a:lnTo>
                      <a:pt x="140" y="90"/>
                    </a:lnTo>
                    <a:lnTo>
                      <a:pt x="139" y="90"/>
                    </a:lnTo>
                    <a:lnTo>
                      <a:pt x="138" y="89"/>
                    </a:lnTo>
                    <a:lnTo>
                      <a:pt x="137" y="88"/>
                    </a:lnTo>
                    <a:lnTo>
                      <a:pt x="136" y="87"/>
                    </a:lnTo>
                    <a:lnTo>
                      <a:pt x="135" y="87"/>
                    </a:lnTo>
                    <a:lnTo>
                      <a:pt x="134" y="87"/>
                    </a:lnTo>
                    <a:lnTo>
                      <a:pt x="133" y="86"/>
                    </a:lnTo>
                    <a:lnTo>
                      <a:pt x="132" y="85"/>
                    </a:lnTo>
                    <a:lnTo>
                      <a:pt x="132" y="84"/>
                    </a:lnTo>
                    <a:lnTo>
                      <a:pt x="133" y="84"/>
                    </a:lnTo>
                    <a:lnTo>
                      <a:pt x="135" y="83"/>
                    </a:lnTo>
                    <a:lnTo>
                      <a:pt x="136" y="83"/>
                    </a:lnTo>
                    <a:lnTo>
                      <a:pt x="137" y="83"/>
                    </a:lnTo>
                    <a:lnTo>
                      <a:pt x="138" y="82"/>
                    </a:lnTo>
                    <a:lnTo>
                      <a:pt x="139" y="82"/>
                    </a:lnTo>
                    <a:lnTo>
                      <a:pt x="139" y="81"/>
                    </a:lnTo>
                    <a:lnTo>
                      <a:pt x="140" y="80"/>
                    </a:lnTo>
                    <a:lnTo>
                      <a:pt x="141" y="79"/>
                    </a:lnTo>
                    <a:lnTo>
                      <a:pt x="142" y="79"/>
                    </a:lnTo>
                    <a:lnTo>
                      <a:pt x="143" y="79"/>
                    </a:lnTo>
                    <a:lnTo>
                      <a:pt x="143" y="78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4" y="76"/>
                    </a:lnTo>
                    <a:lnTo>
                      <a:pt x="144" y="75"/>
                    </a:lnTo>
                    <a:lnTo>
                      <a:pt x="145" y="74"/>
                    </a:lnTo>
                    <a:lnTo>
                      <a:pt x="146" y="74"/>
                    </a:lnTo>
                    <a:lnTo>
                      <a:pt x="146" y="75"/>
                    </a:lnTo>
                    <a:lnTo>
                      <a:pt x="146" y="76"/>
                    </a:lnTo>
                    <a:lnTo>
                      <a:pt x="147" y="77"/>
                    </a:lnTo>
                    <a:lnTo>
                      <a:pt x="148" y="78"/>
                    </a:lnTo>
                    <a:lnTo>
                      <a:pt x="149" y="77"/>
                    </a:lnTo>
                    <a:lnTo>
                      <a:pt x="149" y="75"/>
                    </a:lnTo>
                    <a:lnTo>
                      <a:pt x="150" y="74"/>
                    </a:lnTo>
                    <a:lnTo>
                      <a:pt x="151" y="74"/>
                    </a:lnTo>
                    <a:lnTo>
                      <a:pt x="152" y="73"/>
                    </a:lnTo>
                    <a:lnTo>
                      <a:pt x="152" y="72"/>
                    </a:lnTo>
                    <a:lnTo>
                      <a:pt x="153" y="71"/>
                    </a:lnTo>
                    <a:lnTo>
                      <a:pt x="154" y="72"/>
                    </a:lnTo>
                    <a:lnTo>
                      <a:pt x="155" y="73"/>
                    </a:lnTo>
                    <a:lnTo>
                      <a:pt x="156" y="73"/>
                    </a:lnTo>
                    <a:lnTo>
                      <a:pt x="157" y="72"/>
                    </a:lnTo>
                    <a:lnTo>
                      <a:pt x="157" y="71"/>
                    </a:lnTo>
                    <a:lnTo>
                      <a:pt x="158" y="70"/>
                    </a:lnTo>
                    <a:lnTo>
                      <a:pt x="159" y="69"/>
                    </a:lnTo>
                    <a:lnTo>
                      <a:pt x="161" y="69"/>
                    </a:lnTo>
                    <a:lnTo>
                      <a:pt x="161" y="68"/>
                    </a:lnTo>
                    <a:lnTo>
                      <a:pt x="162" y="67"/>
                    </a:lnTo>
                    <a:lnTo>
                      <a:pt x="161" y="66"/>
                    </a:lnTo>
                    <a:lnTo>
                      <a:pt x="161" y="65"/>
                    </a:lnTo>
                    <a:lnTo>
                      <a:pt x="160" y="65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3" y="63"/>
                    </a:lnTo>
                    <a:lnTo>
                      <a:pt x="164" y="63"/>
                    </a:lnTo>
                    <a:lnTo>
                      <a:pt x="164" y="62"/>
                    </a:lnTo>
                    <a:lnTo>
                      <a:pt x="164" y="61"/>
                    </a:lnTo>
                    <a:lnTo>
                      <a:pt x="165" y="60"/>
                    </a:lnTo>
                    <a:lnTo>
                      <a:pt x="166" y="60"/>
                    </a:lnTo>
                    <a:lnTo>
                      <a:pt x="167" y="60"/>
                    </a:lnTo>
                    <a:lnTo>
                      <a:pt x="168" y="61"/>
                    </a:lnTo>
                    <a:lnTo>
                      <a:pt x="169" y="60"/>
                    </a:lnTo>
                    <a:lnTo>
                      <a:pt x="170" y="59"/>
                    </a:lnTo>
                    <a:lnTo>
                      <a:pt x="170" y="58"/>
                    </a:lnTo>
                    <a:lnTo>
                      <a:pt x="171" y="57"/>
                    </a:lnTo>
                    <a:lnTo>
                      <a:pt x="172" y="57"/>
                    </a:lnTo>
                    <a:lnTo>
                      <a:pt x="172" y="56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4" y="55"/>
                    </a:lnTo>
                    <a:lnTo>
                      <a:pt x="175" y="55"/>
                    </a:lnTo>
                    <a:lnTo>
                      <a:pt x="176" y="55"/>
                    </a:lnTo>
                    <a:lnTo>
                      <a:pt x="176" y="56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79" y="57"/>
                    </a:lnTo>
                    <a:lnTo>
                      <a:pt x="179" y="56"/>
                    </a:lnTo>
                    <a:lnTo>
                      <a:pt x="179" y="55"/>
                    </a:lnTo>
                    <a:lnTo>
                      <a:pt x="180" y="54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2"/>
                    </a:lnTo>
                    <a:lnTo>
                      <a:pt x="183" y="51"/>
                    </a:lnTo>
                    <a:lnTo>
                      <a:pt x="182" y="50"/>
                    </a:lnTo>
                    <a:lnTo>
                      <a:pt x="182" y="49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5" y="49"/>
                    </a:lnTo>
                    <a:lnTo>
                      <a:pt x="186" y="50"/>
                    </a:lnTo>
                    <a:lnTo>
                      <a:pt x="186" y="51"/>
                    </a:lnTo>
                    <a:lnTo>
                      <a:pt x="187" y="51"/>
                    </a:lnTo>
                    <a:lnTo>
                      <a:pt x="188" y="50"/>
                    </a:lnTo>
                    <a:lnTo>
                      <a:pt x="188" y="49"/>
                    </a:lnTo>
                    <a:lnTo>
                      <a:pt x="189" y="48"/>
                    </a:lnTo>
                    <a:lnTo>
                      <a:pt x="190" y="49"/>
                    </a:lnTo>
                    <a:lnTo>
                      <a:pt x="191" y="49"/>
                    </a:lnTo>
                    <a:lnTo>
                      <a:pt x="192" y="49"/>
                    </a:lnTo>
                    <a:lnTo>
                      <a:pt x="192" y="48"/>
                    </a:lnTo>
                    <a:lnTo>
                      <a:pt x="193" y="48"/>
                    </a:lnTo>
                    <a:lnTo>
                      <a:pt x="193" y="47"/>
                    </a:lnTo>
                    <a:lnTo>
                      <a:pt x="195" y="46"/>
                    </a:lnTo>
                    <a:lnTo>
                      <a:pt x="195" y="45"/>
                    </a:lnTo>
                    <a:lnTo>
                      <a:pt x="195" y="43"/>
                    </a:lnTo>
                    <a:lnTo>
                      <a:pt x="195" y="42"/>
                    </a:lnTo>
                    <a:lnTo>
                      <a:pt x="195" y="40"/>
                    </a:lnTo>
                    <a:lnTo>
                      <a:pt x="195" y="39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7"/>
                    </a:lnTo>
                    <a:lnTo>
                      <a:pt x="199" y="36"/>
                    </a:lnTo>
                    <a:lnTo>
                      <a:pt x="200" y="36"/>
                    </a:lnTo>
                    <a:lnTo>
                      <a:pt x="200" y="35"/>
                    </a:lnTo>
                    <a:lnTo>
                      <a:pt x="200" y="32"/>
                    </a:lnTo>
                    <a:lnTo>
                      <a:pt x="201" y="31"/>
                    </a:lnTo>
                    <a:lnTo>
                      <a:pt x="202" y="30"/>
                    </a:lnTo>
                    <a:lnTo>
                      <a:pt x="203" y="30"/>
                    </a:lnTo>
                    <a:lnTo>
                      <a:pt x="203" y="31"/>
                    </a:lnTo>
                    <a:lnTo>
                      <a:pt x="203" y="32"/>
                    </a:lnTo>
                    <a:lnTo>
                      <a:pt x="203" y="33"/>
                    </a:lnTo>
                    <a:lnTo>
                      <a:pt x="204" y="34"/>
                    </a:lnTo>
                    <a:lnTo>
                      <a:pt x="205" y="35"/>
                    </a:lnTo>
                    <a:lnTo>
                      <a:pt x="205" y="34"/>
                    </a:lnTo>
                    <a:lnTo>
                      <a:pt x="206" y="34"/>
                    </a:lnTo>
                    <a:lnTo>
                      <a:pt x="206" y="33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9" y="33"/>
                    </a:lnTo>
                    <a:lnTo>
                      <a:pt x="210" y="33"/>
                    </a:lnTo>
                    <a:lnTo>
                      <a:pt x="210" y="34"/>
                    </a:lnTo>
                    <a:lnTo>
                      <a:pt x="211" y="34"/>
                    </a:lnTo>
                    <a:lnTo>
                      <a:pt x="211" y="33"/>
                    </a:lnTo>
                    <a:lnTo>
                      <a:pt x="211" y="32"/>
                    </a:lnTo>
                    <a:lnTo>
                      <a:pt x="211" y="30"/>
                    </a:lnTo>
                    <a:lnTo>
                      <a:pt x="211" y="29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1"/>
                    </a:lnTo>
                    <a:lnTo>
                      <a:pt x="214" y="32"/>
                    </a:lnTo>
                    <a:lnTo>
                      <a:pt x="215" y="31"/>
                    </a:lnTo>
                    <a:lnTo>
                      <a:pt x="216" y="29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7" y="27"/>
                    </a:lnTo>
                    <a:lnTo>
                      <a:pt x="217" y="26"/>
                    </a:lnTo>
                    <a:lnTo>
                      <a:pt x="217" y="25"/>
                    </a:lnTo>
                    <a:lnTo>
                      <a:pt x="218" y="25"/>
                    </a:lnTo>
                    <a:lnTo>
                      <a:pt x="219" y="25"/>
                    </a:lnTo>
                    <a:lnTo>
                      <a:pt x="219" y="26"/>
                    </a:lnTo>
                    <a:lnTo>
                      <a:pt x="220" y="27"/>
                    </a:lnTo>
                    <a:lnTo>
                      <a:pt x="221" y="29"/>
                    </a:lnTo>
                    <a:lnTo>
                      <a:pt x="222" y="29"/>
                    </a:lnTo>
                    <a:lnTo>
                      <a:pt x="222" y="28"/>
                    </a:lnTo>
                    <a:lnTo>
                      <a:pt x="223" y="28"/>
                    </a:lnTo>
                    <a:lnTo>
                      <a:pt x="223" y="27"/>
                    </a:lnTo>
                    <a:lnTo>
                      <a:pt x="224" y="27"/>
                    </a:lnTo>
                    <a:lnTo>
                      <a:pt x="225" y="27"/>
                    </a:lnTo>
                    <a:lnTo>
                      <a:pt x="226" y="27"/>
                    </a:lnTo>
                    <a:lnTo>
                      <a:pt x="227" y="27"/>
                    </a:lnTo>
                    <a:lnTo>
                      <a:pt x="228" y="26"/>
                    </a:lnTo>
                    <a:lnTo>
                      <a:pt x="227" y="25"/>
                    </a:lnTo>
                    <a:lnTo>
                      <a:pt x="226" y="24"/>
                    </a:lnTo>
                    <a:lnTo>
                      <a:pt x="226" y="23"/>
                    </a:lnTo>
                    <a:lnTo>
                      <a:pt x="227" y="23"/>
                    </a:lnTo>
                    <a:lnTo>
                      <a:pt x="228" y="23"/>
                    </a:lnTo>
                    <a:lnTo>
                      <a:pt x="229" y="23"/>
                    </a:lnTo>
                    <a:lnTo>
                      <a:pt x="230" y="22"/>
                    </a:lnTo>
                    <a:lnTo>
                      <a:pt x="230" y="21"/>
                    </a:lnTo>
                    <a:lnTo>
                      <a:pt x="231" y="22"/>
                    </a:lnTo>
                    <a:lnTo>
                      <a:pt x="232" y="23"/>
                    </a:lnTo>
                    <a:lnTo>
                      <a:pt x="232" y="24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6"/>
                    </a:lnTo>
                    <a:lnTo>
                      <a:pt x="235" y="25"/>
                    </a:lnTo>
                    <a:lnTo>
                      <a:pt x="235" y="24"/>
                    </a:lnTo>
                    <a:lnTo>
                      <a:pt x="235" y="23"/>
                    </a:lnTo>
                    <a:lnTo>
                      <a:pt x="235" y="22"/>
                    </a:lnTo>
                    <a:lnTo>
                      <a:pt x="235" y="21"/>
                    </a:lnTo>
                    <a:lnTo>
                      <a:pt x="236" y="21"/>
                    </a:lnTo>
                    <a:lnTo>
                      <a:pt x="236" y="22"/>
                    </a:lnTo>
                    <a:lnTo>
                      <a:pt x="237" y="23"/>
                    </a:lnTo>
                    <a:lnTo>
                      <a:pt x="238" y="24"/>
                    </a:lnTo>
                    <a:lnTo>
                      <a:pt x="238" y="25"/>
                    </a:lnTo>
                    <a:lnTo>
                      <a:pt x="239" y="25"/>
                    </a:lnTo>
                    <a:lnTo>
                      <a:pt x="240" y="24"/>
                    </a:lnTo>
                    <a:lnTo>
                      <a:pt x="240" y="23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4" y="20"/>
                    </a:lnTo>
                    <a:lnTo>
                      <a:pt x="244" y="18"/>
                    </a:lnTo>
                    <a:lnTo>
                      <a:pt x="244" y="17"/>
                    </a:lnTo>
                    <a:lnTo>
                      <a:pt x="245" y="16"/>
                    </a:lnTo>
                    <a:lnTo>
                      <a:pt x="246" y="14"/>
                    </a:lnTo>
                    <a:lnTo>
                      <a:pt x="246" y="13"/>
                    </a:lnTo>
                    <a:lnTo>
                      <a:pt x="246" y="11"/>
                    </a:lnTo>
                    <a:lnTo>
                      <a:pt x="247" y="10"/>
                    </a:lnTo>
                    <a:lnTo>
                      <a:pt x="248" y="10"/>
                    </a:lnTo>
                    <a:lnTo>
                      <a:pt x="248" y="11"/>
                    </a:lnTo>
                    <a:lnTo>
                      <a:pt x="248" y="12"/>
                    </a:lnTo>
                    <a:lnTo>
                      <a:pt x="248" y="13"/>
                    </a:lnTo>
                    <a:lnTo>
                      <a:pt x="248" y="14"/>
                    </a:lnTo>
                    <a:lnTo>
                      <a:pt x="250" y="14"/>
                    </a:lnTo>
                    <a:lnTo>
                      <a:pt x="251" y="14"/>
                    </a:lnTo>
                    <a:lnTo>
                      <a:pt x="252" y="14"/>
                    </a:lnTo>
                    <a:lnTo>
                      <a:pt x="253" y="14"/>
                    </a:lnTo>
                    <a:lnTo>
                      <a:pt x="254" y="14"/>
                    </a:lnTo>
                    <a:lnTo>
                      <a:pt x="254" y="13"/>
                    </a:lnTo>
                    <a:lnTo>
                      <a:pt x="255" y="12"/>
                    </a:lnTo>
                    <a:lnTo>
                      <a:pt x="255" y="11"/>
                    </a:lnTo>
                    <a:lnTo>
                      <a:pt x="256" y="11"/>
                    </a:lnTo>
                    <a:lnTo>
                      <a:pt x="257" y="11"/>
                    </a:lnTo>
                    <a:lnTo>
                      <a:pt x="257" y="10"/>
                    </a:lnTo>
                    <a:lnTo>
                      <a:pt x="258" y="9"/>
                    </a:lnTo>
                    <a:lnTo>
                      <a:pt x="258" y="7"/>
                    </a:lnTo>
                    <a:lnTo>
                      <a:pt x="259" y="6"/>
                    </a:lnTo>
                    <a:lnTo>
                      <a:pt x="260" y="6"/>
                    </a:lnTo>
                    <a:lnTo>
                      <a:pt x="261" y="6"/>
                    </a:lnTo>
                    <a:lnTo>
                      <a:pt x="262" y="6"/>
                    </a:lnTo>
                    <a:lnTo>
                      <a:pt x="262" y="5"/>
                    </a:lnTo>
                    <a:lnTo>
                      <a:pt x="262" y="4"/>
                    </a:lnTo>
                    <a:lnTo>
                      <a:pt x="263" y="3"/>
                    </a:lnTo>
                    <a:lnTo>
                      <a:pt x="264" y="3"/>
                    </a:lnTo>
                    <a:lnTo>
                      <a:pt x="265" y="4"/>
                    </a:lnTo>
                    <a:lnTo>
                      <a:pt x="265" y="5"/>
                    </a:lnTo>
                    <a:lnTo>
                      <a:pt x="266" y="5"/>
                    </a:lnTo>
                    <a:lnTo>
                      <a:pt x="267" y="4"/>
                    </a:lnTo>
                    <a:lnTo>
                      <a:pt x="267" y="3"/>
                    </a:lnTo>
                    <a:lnTo>
                      <a:pt x="268" y="2"/>
                    </a:lnTo>
                    <a:lnTo>
                      <a:pt x="268" y="1"/>
                    </a:lnTo>
                    <a:lnTo>
                      <a:pt x="269" y="1"/>
                    </a:lnTo>
                    <a:lnTo>
                      <a:pt x="269" y="2"/>
                    </a:lnTo>
                    <a:lnTo>
                      <a:pt x="270" y="3"/>
                    </a:lnTo>
                    <a:lnTo>
                      <a:pt x="270" y="4"/>
                    </a:lnTo>
                    <a:lnTo>
                      <a:pt x="271" y="4"/>
                    </a:lnTo>
                    <a:lnTo>
                      <a:pt x="271" y="5"/>
                    </a:lnTo>
                    <a:lnTo>
                      <a:pt x="272" y="5"/>
                    </a:lnTo>
                    <a:lnTo>
                      <a:pt x="273" y="5"/>
                    </a:lnTo>
                    <a:lnTo>
                      <a:pt x="275" y="3"/>
                    </a:lnTo>
                    <a:lnTo>
                      <a:pt x="276" y="3"/>
                    </a:lnTo>
                    <a:lnTo>
                      <a:pt x="276" y="4"/>
                    </a:lnTo>
                    <a:lnTo>
                      <a:pt x="277" y="6"/>
                    </a:lnTo>
                    <a:lnTo>
                      <a:pt x="277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5"/>
                    </a:lnTo>
                    <a:lnTo>
                      <a:pt x="281" y="5"/>
                    </a:lnTo>
                    <a:lnTo>
                      <a:pt x="282" y="4"/>
                    </a:lnTo>
                    <a:lnTo>
                      <a:pt x="283" y="4"/>
                    </a:lnTo>
                    <a:lnTo>
                      <a:pt x="283" y="5"/>
                    </a:lnTo>
                    <a:lnTo>
                      <a:pt x="284" y="6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4" y="9"/>
                    </a:lnTo>
                    <a:lnTo>
                      <a:pt x="285" y="9"/>
                    </a:lnTo>
                    <a:lnTo>
                      <a:pt x="285" y="8"/>
                    </a:lnTo>
                    <a:lnTo>
                      <a:pt x="286" y="8"/>
                    </a:lnTo>
                    <a:lnTo>
                      <a:pt x="286" y="7"/>
                    </a:lnTo>
                    <a:lnTo>
                      <a:pt x="286" y="6"/>
                    </a:lnTo>
                    <a:lnTo>
                      <a:pt x="287" y="6"/>
                    </a:lnTo>
                    <a:lnTo>
                      <a:pt x="287" y="7"/>
                    </a:lnTo>
                    <a:lnTo>
                      <a:pt x="288" y="7"/>
                    </a:lnTo>
                    <a:lnTo>
                      <a:pt x="288" y="6"/>
                    </a:lnTo>
                    <a:lnTo>
                      <a:pt x="289" y="6"/>
                    </a:lnTo>
                    <a:lnTo>
                      <a:pt x="290" y="6"/>
                    </a:lnTo>
                    <a:lnTo>
                      <a:pt x="291" y="6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4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5" y="6"/>
                    </a:lnTo>
                    <a:lnTo>
                      <a:pt x="294" y="5"/>
                    </a:lnTo>
                    <a:lnTo>
                      <a:pt x="294" y="4"/>
                    </a:lnTo>
                    <a:lnTo>
                      <a:pt x="294" y="3"/>
                    </a:lnTo>
                    <a:lnTo>
                      <a:pt x="295" y="3"/>
                    </a:lnTo>
                    <a:lnTo>
                      <a:pt x="296" y="3"/>
                    </a:lnTo>
                    <a:lnTo>
                      <a:pt x="297" y="4"/>
                    </a:lnTo>
                    <a:lnTo>
                      <a:pt x="297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3"/>
                    </a:lnTo>
                    <a:lnTo>
                      <a:pt x="302" y="3"/>
                    </a:lnTo>
                    <a:lnTo>
                      <a:pt x="302" y="1"/>
                    </a:lnTo>
                    <a:lnTo>
                      <a:pt x="303" y="0"/>
                    </a:lnTo>
                    <a:lnTo>
                      <a:pt x="304" y="0"/>
                    </a:lnTo>
                    <a:lnTo>
                      <a:pt x="305" y="1"/>
                    </a:lnTo>
                    <a:lnTo>
                      <a:pt x="305" y="2"/>
                    </a:lnTo>
                    <a:lnTo>
                      <a:pt x="306" y="2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3"/>
                    </a:lnTo>
                    <a:lnTo>
                      <a:pt x="309" y="4"/>
                    </a:lnTo>
                    <a:lnTo>
                      <a:pt x="308" y="7"/>
                    </a:lnTo>
                    <a:lnTo>
                      <a:pt x="307" y="8"/>
                    </a:lnTo>
                    <a:lnTo>
                      <a:pt x="307" y="9"/>
                    </a:lnTo>
                    <a:lnTo>
                      <a:pt x="307" y="10"/>
                    </a:lnTo>
                    <a:lnTo>
                      <a:pt x="308" y="10"/>
                    </a:lnTo>
                    <a:lnTo>
                      <a:pt x="309" y="8"/>
                    </a:lnTo>
                    <a:lnTo>
                      <a:pt x="310" y="8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7" y="7"/>
                    </a:lnTo>
                    <a:lnTo>
                      <a:pt x="317" y="6"/>
                    </a:lnTo>
                    <a:lnTo>
                      <a:pt x="317" y="5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19" y="5"/>
                    </a:lnTo>
                    <a:lnTo>
                      <a:pt x="319" y="7"/>
                    </a:lnTo>
                    <a:lnTo>
                      <a:pt x="320" y="7"/>
                    </a:lnTo>
                    <a:lnTo>
                      <a:pt x="322" y="7"/>
                    </a:lnTo>
                    <a:lnTo>
                      <a:pt x="324" y="6"/>
                    </a:lnTo>
                    <a:lnTo>
                      <a:pt x="324" y="5"/>
                    </a:lnTo>
                    <a:lnTo>
                      <a:pt x="324" y="4"/>
                    </a:lnTo>
                    <a:lnTo>
                      <a:pt x="324" y="3"/>
                    </a:lnTo>
                    <a:lnTo>
                      <a:pt x="324" y="2"/>
                    </a:lnTo>
                    <a:lnTo>
                      <a:pt x="325" y="1"/>
                    </a:lnTo>
                    <a:lnTo>
                      <a:pt x="326" y="0"/>
                    </a:lnTo>
                    <a:lnTo>
                      <a:pt x="327" y="0"/>
                    </a:lnTo>
                    <a:lnTo>
                      <a:pt x="328" y="0"/>
                    </a:lnTo>
                    <a:lnTo>
                      <a:pt x="328" y="1"/>
                    </a:lnTo>
                    <a:lnTo>
                      <a:pt x="328" y="2"/>
                    </a:lnTo>
                    <a:lnTo>
                      <a:pt x="327" y="3"/>
                    </a:lnTo>
                    <a:lnTo>
                      <a:pt x="326" y="3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7" y="6"/>
                    </a:lnTo>
                    <a:lnTo>
                      <a:pt x="328" y="6"/>
                    </a:lnTo>
                    <a:lnTo>
                      <a:pt x="329" y="5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30" y="5"/>
                    </a:lnTo>
                    <a:lnTo>
                      <a:pt x="330" y="6"/>
                    </a:lnTo>
                    <a:lnTo>
                      <a:pt x="331" y="6"/>
                    </a:lnTo>
                    <a:lnTo>
                      <a:pt x="330" y="7"/>
                    </a:lnTo>
                    <a:lnTo>
                      <a:pt x="329" y="8"/>
                    </a:lnTo>
                    <a:lnTo>
                      <a:pt x="329" y="9"/>
                    </a:lnTo>
                    <a:lnTo>
                      <a:pt x="329" y="10"/>
                    </a:lnTo>
                    <a:lnTo>
                      <a:pt x="329" y="11"/>
                    </a:lnTo>
                    <a:lnTo>
                      <a:pt x="330" y="11"/>
                    </a:lnTo>
                    <a:lnTo>
                      <a:pt x="331" y="11"/>
                    </a:lnTo>
                    <a:lnTo>
                      <a:pt x="331" y="10"/>
                    </a:lnTo>
                    <a:lnTo>
                      <a:pt x="331" y="9"/>
                    </a:lnTo>
                    <a:lnTo>
                      <a:pt x="332" y="8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4" y="7"/>
                    </a:lnTo>
                    <a:lnTo>
                      <a:pt x="334" y="8"/>
                    </a:lnTo>
                    <a:lnTo>
                      <a:pt x="334" y="9"/>
                    </a:lnTo>
                    <a:lnTo>
                      <a:pt x="334" y="10"/>
                    </a:lnTo>
                    <a:lnTo>
                      <a:pt x="335" y="10"/>
                    </a:lnTo>
                    <a:lnTo>
                      <a:pt x="336" y="10"/>
                    </a:lnTo>
                    <a:lnTo>
                      <a:pt x="336" y="9"/>
                    </a:lnTo>
                    <a:lnTo>
                      <a:pt x="337" y="8"/>
                    </a:lnTo>
                    <a:lnTo>
                      <a:pt x="338" y="8"/>
                    </a:lnTo>
                    <a:lnTo>
                      <a:pt x="339" y="7"/>
                    </a:lnTo>
                    <a:lnTo>
                      <a:pt x="340" y="7"/>
                    </a:lnTo>
                    <a:lnTo>
                      <a:pt x="340" y="8"/>
                    </a:lnTo>
                    <a:lnTo>
                      <a:pt x="340" y="9"/>
                    </a:lnTo>
                    <a:lnTo>
                      <a:pt x="340" y="10"/>
                    </a:lnTo>
                    <a:lnTo>
                      <a:pt x="340" y="11"/>
                    </a:lnTo>
                    <a:lnTo>
                      <a:pt x="341" y="11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11"/>
                    </a:lnTo>
                    <a:lnTo>
                      <a:pt x="345" y="11"/>
                    </a:lnTo>
                    <a:lnTo>
                      <a:pt x="346" y="11"/>
                    </a:lnTo>
                    <a:lnTo>
                      <a:pt x="346" y="12"/>
                    </a:lnTo>
                    <a:lnTo>
                      <a:pt x="346" y="13"/>
                    </a:lnTo>
                    <a:lnTo>
                      <a:pt x="345" y="14"/>
                    </a:lnTo>
                    <a:lnTo>
                      <a:pt x="346" y="14"/>
                    </a:lnTo>
                    <a:lnTo>
                      <a:pt x="346" y="15"/>
                    </a:lnTo>
                    <a:lnTo>
                      <a:pt x="347" y="15"/>
                    </a:lnTo>
                    <a:lnTo>
                      <a:pt x="347" y="14"/>
                    </a:lnTo>
                    <a:lnTo>
                      <a:pt x="348" y="13"/>
                    </a:lnTo>
                    <a:lnTo>
                      <a:pt x="349" y="13"/>
                    </a:lnTo>
                    <a:lnTo>
                      <a:pt x="349" y="15"/>
                    </a:lnTo>
                    <a:lnTo>
                      <a:pt x="349" y="16"/>
                    </a:lnTo>
                    <a:lnTo>
                      <a:pt x="350" y="17"/>
                    </a:lnTo>
                    <a:lnTo>
                      <a:pt x="351" y="17"/>
                    </a:lnTo>
                    <a:lnTo>
                      <a:pt x="351" y="16"/>
                    </a:lnTo>
                    <a:lnTo>
                      <a:pt x="351" y="15"/>
                    </a:lnTo>
                    <a:lnTo>
                      <a:pt x="351" y="14"/>
                    </a:lnTo>
                    <a:lnTo>
                      <a:pt x="352" y="14"/>
                    </a:lnTo>
                    <a:lnTo>
                      <a:pt x="352" y="13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5"/>
                    </a:lnTo>
                    <a:lnTo>
                      <a:pt x="354" y="16"/>
                    </a:lnTo>
                    <a:lnTo>
                      <a:pt x="355" y="16"/>
                    </a:lnTo>
                    <a:lnTo>
                      <a:pt x="356" y="16"/>
                    </a:lnTo>
                    <a:lnTo>
                      <a:pt x="357" y="15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0" y="14"/>
                    </a:lnTo>
                    <a:lnTo>
                      <a:pt x="361" y="14"/>
                    </a:lnTo>
                    <a:lnTo>
                      <a:pt x="361" y="15"/>
                    </a:lnTo>
                    <a:lnTo>
                      <a:pt x="361" y="16"/>
                    </a:lnTo>
                    <a:lnTo>
                      <a:pt x="362" y="16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5" y="15"/>
                    </a:lnTo>
                    <a:lnTo>
                      <a:pt x="365" y="14"/>
                    </a:lnTo>
                    <a:lnTo>
                      <a:pt x="366" y="14"/>
                    </a:lnTo>
                    <a:lnTo>
                      <a:pt x="366" y="13"/>
                    </a:lnTo>
                    <a:lnTo>
                      <a:pt x="367" y="13"/>
                    </a:lnTo>
                    <a:lnTo>
                      <a:pt x="368" y="13"/>
                    </a:lnTo>
                    <a:lnTo>
                      <a:pt x="369" y="13"/>
                    </a:lnTo>
                    <a:lnTo>
                      <a:pt x="369" y="14"/>
                    </a:lnTo>
                    <a:lnTo>
                      <a:pt x="368" y="14"/>
                    </a:lnTo>
                    <a:lnTo>
                      <a:pt x="368" y="15"/>
                    </a:lnTo>
                    <a:lnTo>
                      <a:pt x="368" y="16"/>
                    </a:lnTo>
                    <a:lnTo>
                      <a:pt x="369" y="18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1" y="16"/>
                    </a:lnTo>
                    <a:lnTo>
                      <a:pt x="372" y="16"/>
                    </a:lnTo>
                    <a:lnTo>
                      <a:pt x="372" y="18"/>
                    </a:lnTo>
                    <a:lnTo>
                      <a:pt x="372" y="19"/>
                    </a:lnTo>
                    <a:lnTo>
                      <a:pt x="372" y="20"/>
                    </a:lnTo>
                    <a:lnTo>
                      <a:pt x="373" y="20"/>
                    </a:lnTo>
                    <a:lnTo>
                      <a:pt x="373" y="19"/>
                    </a:lnTo>
                    <a:lnTo>
                      <a:pt x="374" y="19"/>
                    </a:lnTo>
                    <a:lnTo>
                      <a:pt x="374" y="18"/>
                    </a:lnTo>
                    <a:lnTo>
                      <a:pt x="375" y="19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7" y="21"/>
                    </a:lnTo>
                    <a:lnTo>
                      <a:pt x="378" y="21"/>
                    </a:lnTo>
                    <a:lnTo>
                      <a:pt x="378" y="20"/>
                    </a:lnTo>
                    <a:lnTo>
                      <a:pt x="377" y="18"/>
                    </a:lnTo>
                    <a:lnTo>
                      <a:pt x="377" y="17"/>
                    </a:lnTo>
                    <a:lnTo>
                      <a:pt x="377" y="16"/>
                    </a:lnTo>
                    <a:lnTo>
                      <a:pt x="378" y="16"/>
                    </a:lnTo>
                    <a:lnTo>
                      <a:pt x="379" y="16"/>
                    </a:lnTo>
                    <a:lnTo>
                      <a:pt x="379" y="17"/>
                    </a:lnTo>
                    <a:lnTo>
                      <a:pt x="380" y="16"/>
                    </a:lnTo>
                    <a:lnTo>
                      <a:pt x="381" y="16"/>
                    </a:lnTo>
                    <a:lnTo>
                      <a:pt x="382" y="17"/>
                    </a:lnTo>
                    <a:lnTo>
                      <a:pt x="382" y="18"/>
                    </a:lnTo>
                    <a:lnTo>
                      <a:pt x="381" y="18"/>
                    </a:lnTo>
                    <a:lnTo>
                      <a:pt x="380" y="18"/>
                    </a:lnTo>
                    <a:lnTo>
                      <a:pt x="379" y="19"/>
                    </a:lnTo>
                    <a:lnTo>
                      <a:pt x="379" y="20"/>
                    </a:lnTo>
                    <a:lnTo>
                      <a:pt x="381" y="20"/>
                    </a:lnTo>
                    <a:lnTo>
                      <a:pt x="382" y="21"/>
                    </a:lnTo>
                    <a:lnTo>
                      <a:pt x="382" y="22"/>
                    </a:lnTo>
                    <a:lnTo>
                      <a:pt x="383" y="22"/>
                    </a:lnTo>
                    <a:lnTo>
                      <a:pt x="384" y="22"/>
                    </a:lnTo>
                    <a:lnTo>
                      <a:pt x="385" y="19"/>
                    </a:lnTo>
                    <a:lnTo>
                      <a:pt x="386" y="18"/>
                    </a:lnTo>
                    <a:lnTo>
                      <a:pt x="387" y="18"/>
                    </a:lnTo>
                    <a:lnTo>
                      <a:pt x="387" y="19"/>
                    </a:lnTo>
                    <a:lnTo>
                      <a:pt x="387" y="20"/>
                    </a:lnTo>
                    <a:lnTo>
                      <a:pt x="387" y="21"/>
                    </a:lnTo>
                    <a:lnTo>
                      <a:pt x="388" y="21"/>
                    </a:lnTo>
                    <a:lnTo>
                      <a:pt x="389" y="21"/>
                    </a:lnTo>
                    <a:lnTo>
                      <a:pt x="390" y="20"/>
                    </a:lnTo>
                    <a:lnTo>
                      <a:pt x="390" y="21"/>
                    </a:lnTo>
                    <a:lnTo>
                      <a:pt x="391" y="21"/>
                    </a:lnTo>
                    <a:lnTo>
                      <a:pt x="391" y="22"/>
                    </a:lnTo>
                    <a:lnTo>
                      <a:pt x="391" y="23"/>
                    </a:lnTo>
                    <a:lnTo>
                      <a:pt x="391" y="24"/>
                    </a:lnTo>
                    <a:lnTo>
                      <a:pt x="392" y="24"/>
                    </a:lnTo>
                    <a:lnTo>
                      <a:pt x="392" y="23"/>
                    </a:lnTo>
                    <a:lnTo>
                      <a:pt x="393" y="23"/>
                    </a:lnTo>
                    <a:lnTo>
                      <a:pt x="394" y="23"/>
                    </a:lnTo>
                    <a:lnTo>
                      <a:pt x="395" y="24"/>
                    </a:lnTo>
                    <a:lnTo>
                      <a:pt x="396" y="24"/>
                    </a:lnTo>
                    <a:lnTo>
                      <a:pt x="397" y="23"/>
                    </a:lnTo>
                    <a:lnTo>
                      <a:pt x="398" y="23"/>
                    </a:lnTo>
                    <a:lnTo>
                      <a:pt x="398" y="24"/>
                    </a:lnTo>
                    <a:lnTo>
                      <a:pt x="397" y="24"/>
                    </a:lnTo>
                    <a:lnTo>
                      <a:pt x="397" y="25"/>
                    </a:lnTo>
                    <a:lnTo>
                      <a:pt x="396" y="25"/>
                    </a:lnTo>
                    <a:lnTo>
                      <a:pt x="397" y="25"/>
                    </a:lnTo>
                    <a:lnTo>
                      <a:pt x="397" y="26"/>
                    </a:lnTo>
                    <a:lnTo>
                      <a:pt x="398" y="27"/>
                    </a:lnTo>
                    <a:lnTo>
                      <a:pt x="399" y="27"/>
                    </a:lnTo>
                    <a:lnTo>
                      <a:pt x="399" y="26"/>
                    </a:lnTo>
                    <a:lnTo>
                      <a:pt x="400" y="26"/>
                    </a:lnTo>
                    <a:lnTo>
                      <a:pt x="401" y="26"/>
                    </a:lnTo>
                    <a:lnTo>
                      <a:pt x="401" y="27"/>
                    </a:lnTo>
                    <a:lnTo>
                      <a:pt x="401" y="28"/>
                    </a:lnTo>
                    <a:lnTo>
                      <a:pt x="400" y="28"/>
                    </a:lnTo>
                    <a:lnTo>
                      <a:pt x="399" y="28"/>
                    </a:lnTo>
                    <a:lnTo>
                      <a:pt x="398" y="28"/>
                    </a:lnTo>
                    <a:lnTo>
                      <a:pt x="397" y="28"/>
                    </a:lnTo>
                    <a:lnTo>
                      <a:pt x="398" y="29"/>
                    </a:lnTo>
                    <a:lnTo>
                      <a:pt x="400" y="29"/>
                    </a:lnTo>
                    <a:lnTo>
                      <a:pt x="401" y="30"/>
                    </a:lnTo>
                    <a:lnTo>
                      <a:pt x="402" y="31"/>
                    </a:lnTo>
                    <a:lnTo>
                      <a:pt x="402" y="32"/>
                    </a:lnTo>
                    <a:lnTo>
                      <a:pt x="401" y="33"/>
                    </a:lnTo>
                    <a:lnTo>
                      <a:pt x="400" y="33"/>
                    </a:lnTo>
                    <a:lnTo>
                      <a:pt x="400" y="34"/>
                    </a:lnTo>
                    <a:lnTo>
                      <a:pt x="401" y="34"/>
                    </a:lnTo>
                    <a:lnTo>
                      <a:pt x="402" y="34"/>
                    </a:lnTo>
                    <a:lnTo>
                      <a:pt x="403" y="33"/>
                    </a:lnTo>
                    <a:lnTo>
                      <a:pt x="404" y="33"/>
                    </a:lnTo>
                    <a:lnTo>
                      <a:pt x="404" y="34"/>
                    </a:lnTo>
                    <a:lnTo>
                      <a:pt x="405" y="34"/>
                    </a:lnTo>
                    <a:lnTo>
                      <a:pt x="404" y="35"/>
                    </a:lnTo>
                    <a:lnTo>
                      <a:pt x="404" y="36"/>
                    </a:lnTo>
                    <a:lnTo>
                      <a:pt x="405" y="38"/>
                    </a:lnTo>
                    <a:lnTo>
                      <a:pt x="406" y="38"/>
                    </a:lnTo>
                    <a:lnTo>
                      <a:pt x="406" y="37"/>
                    </a:lnTo>
                    <a:lnTo>
                      <a:pt x="406" y="36"/>
                    </a:lnTo>
                    <a:lnTo>
                      <a:pt x="406" y="35"/>
                    </a:lnTo>
                    <a:lnTo>
                      <a:pt x="407" y="35"/>
                    </a:lnTo>
                    <a:lnTo>
                      <a:pt x="408" y="35"/>
                    </a:lnTo>
                    <a:lnTo>
                      <a:pt x="408" y="36"/>
                    </a:lnTo>
                    <a:lnTo>
                      <a:pt x="408" y="37"/>
                    </a:lnTo>
                    <a:lnTo>
                      <a:pt x="408" y="38"/>
                    </a:lnTo>
                    <a:lnTo>
                      <a:pt x="408" y="39"/>
                    </a:lnTo>
                    <a:lnTo>
                      <a:pt x="409" y="38"/>
                    </a:lnTo>
                    <a:lnTo>
                      <a:pt x="410" y="38"/>
                    </a:lnTo>
                    <a:lnTo>
                      <a:pt x="411" y="39"/>
                    </a:lnTo>
                    <a:lnTo>
                      <a:pt x="412" y="39"/>
                    </a:lnTo>
                    <a:lnTo>
                      <a:pt x="412" y="38"/>
                    </a:lnTo>
                    <a:lnTo>
                      <a:pt x="411" y="38"/>
                    </a:lnTo>
                    <a:lnTo>
                      <a:pt x="411" y="37"/>
                    </a:lnTo>
                    <a:lnTo>
                      <a:pt x="411" y="36"/>
                    </a:lnTo>
                    <a:lnTo>
                      <a:pt x="413" y="36"/>
                    </a:lnTo>
                    <a:lnTo>
                      <a:pt x="414" y="36"/>
                    </a:lnTo>
                    <a:lnTo>
                      <a:pt x="415" y="36"/>
                    </a:lnTo>
                    <a:lnTo>
                      <a:pt x="415" y="37"/>
                    </a:lnTo>
                    <a:lnTo>
                      <a:pt x="416" y="38"/>
                    </a:lnTo>
                    <a:lnTo>
                      <a:pt x="417" y="38"/>
                    </a:lnTo>
                    <a:lnTo>
                      <a:pt x="417" y="37"/>
                    </a:lnTo>
                    <a:lnTo>
                      <a:pt x="418" y="36"/>
                    </a:lnTo>
                    <a:lnTo>
                      <a:pt x="419" y="36"/>
                    </a:lnTo>
                    <a:lnTo>
                      <a:pt x="420" y="36"/>
                    </a:lnTo>
                    <a:lnTo>
                      <a:pt x="420" y="37"/>
                    </a:lnTo>
                    <a:lnTo>
                      <a:pt x="420" y="38"/>
                    </a:lnTo>
                    <a:lnTo>
                      <a:pt x="421" y="39"/>
                    </a:lnTo>
                    <a:lnTo>
                      <a:pt x="422" y="39"/>
                    </a:lnTo>
                    <a:lnTo>
                      <a:pt x="422" y="38"/>
                    </a:lnTo>
                    <a:lnTo>
                      <a:pt x="422" y="37"/>
                    </a:lnTo>
                    <a:lnTo>
                      <a:pt x="423" y="37"/>
                    </a:lnTo>
                    <a:lnTo>
                      <a:pt x="424" y="37"/>
                    </a:lnTo>
                    <a:lnTo>
                      <a:pt x="424" y="38"/>
                    </a:lnTo>
                    <a:lnTo>
                      <a:pt x="423" y="39"/>
                    </a:lnTo>
                    <a:lnTo>
                      <a:pt x="423" y="40"/>
                    </a:lnTo>
                    <a:lnTo>
                      <a:pt x="423" y="41"/>
                    </a:lnTo>
                    <a:lnTo>
                      <a:pt x="424" y="41"/>
                    </a:lnTo>
                    <a:lnTo>
                      <a:pt x="425" y="41"/>
                    </a:lnTo>
                    <a:lnTo>
                      <a:pt x="425" y="40"/>
                    </a:lnTo>
                    <a:lnTo>
                      <a:pt x="426" y="40"/>
                    </a:lnTo>
                    <a:lnTo>
                      <a:pt x="426" y="39"/>
                    </a:lnTo>
                    <a:lnTo>
                      <a:pt x="426" y="40"/>
                    </a:lnTo>
                    <a:lnTo>
                      <a:pt x="427" y="40"/>
                    </a:lnTo>
                    <a:lnTo>
                      <a:pt x="426" y="41"/>
                    </a:lnTo>
                    <a:lnTo>
                      <a:pt x="426" y="43"/>
                    </a:lnTo>
                    <a:lnTo>
                      <a:pt x="426" y="44"/>
                    </a:lnTo>
                    <a:lnTo>
                      <a:pt x="427" y="44"/>
                    </a:lnTo>
                    <a:lnTo>
                      <a:pt x="428" y="44"/>
                    </a:lnTo>
                    <a:lnTo>
                      <a:pt x="428" y="43"/>
                    </a:lnTo>
                    <a:lnTo>
                      <a:pt x="429" y="43"/>
                    </a:lnTo>
                    <a:lnTo>
                      <a:pt x="430" y="43"/>
                    </a:lnTo>
                    <a:lnTo>
                      <a:pt x="431" y="42"/>
                    </a:lnTo>
                    <a:lnTo>
                      <a:pt x="432" y="42"/>
                    </a:lnTo>
                    <a:lnTo>
                      <a:pt x="432" y="43"/>
                    </a:lnTo>
                    <a:lnTo>
                      <a:pt x="433" y="43"/>
                    </a:lnTo>
                    <a:lnTo>
                      <a:pt x="433" y="44"/>
                    </a:lnTo>
                    <a:lnTo>
                      <a:pt x="433" y="45"/>
                    </a:lnTo>
                    <a:lnTo>
                      <a:pt x="433" y="46"/>
                    </a:lnTo>
                    <a:lnTo>
                      <a:pt x="434" y="46"/>
                    </a:lnTo>
                    <a:lnTo>
                      <a:pt x="435" y="47"/>
                    </a:lnTo>
                    <a:lnTo>
                      <a:pt x="436" y="48"/>
                    </a:lnTo>
                    <a:lnTo>
                      <a:pt x="436" y="49"/>
                    </a:lnTo>
                    <a:lnTo>
                      <a:pt x="436" y="50"/>
                    </a:lnTo>
                    <a:lnTo>
                      <a:pt x="436" y="51"/>
                    </a:lnTo>
                    <a:lnTo>
                      <a:pt x="437" y="51"/>
                    </a:lnTo>
                    <a:lnTo>
                      <a:pt x="437" y="50"/>
                    </a:lnTo>
                    <a:lnTo>
                      <a:pt x="438" y="50"/>
                    </a:lnTo>
                    <a:lnTo>
                      <a:pt x="438" y="49"/>
                    </a:lnTo>
                    <a:lnTo>
                      <a:pt x="439" y="48"/>
                    </a:lnTo>
                    <a:lnTo>
                      <a:pt x="440" y="48"/>
                    </a:lnTo>
                    <a:lnTo>
                      <a:pt x="441" y="49"/>
                    </a:lnTo>
                    <a:lnTo>
                      <a:pt x="441" y="50"/>
                    </a:lnTo>
                    <a:lnTo>
                      <a:pt x="440" y="51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2" y="52"/>
                    </a:lnTo>
                    <a:lnTo>
                      <a:pt x="443" y="52"/>
                    </a:lnTo>
                    <a:lnTo>
                      <a:pt x="444" y="52"/>
                    </a:lnTo>
                    <a:lnTo>
                      <a:pt x="444" y="53"/>
                    </a:lnTo>
                    <a:lnTo>
                      <a:pt x="444" y="54"/>
                    </a:lnTo>
                    <a:lnTo>
                      <a:pt x="445" y="54"/>
                    </a:lnTo>
                    <a:lnTo>
                      <a:pt x="445" y="55"/>
                    </a:lnTo>
                    <a:lnTo>
                      <a:pt x="444" y="56"/>
                    </a:lnTo>
                    <a:lnTo>
                      <a:pt x="445" y="56"/>
                    </a:lnTo>
                    <a:lnTo>
                      <a:pt x="446" y="56"/>
                    </a:lnTo>
                    <a:lnTo>
                      <a:pt x="447" y="56"/>
                    </a:lnTo>
                    <a:lnTo>
                      <a:pt x="447" y="57"/>
                    </a:lnTo>
                    <a:lnTo>
                      <a:pt x="447" y="58"/>
                    </a:lnTo>
                    <a:lnTo>
                      <a:pt x="447" y="59"/>
                    </a:lnTo>
                    <a:lnTo>
                      <a:pt x="448" y="59"/>
                    </a:lnTo>
                    <a:lnTo>
                      <a:pt x="448" y="60"/>
                    </a:lnTo>
                    <a:lnTo>
                      <a:pt x="449" y="61"/>
                    </a:lnTo>
                    <a:lnTo>
                      <a:pt x="450" y="60"/>
                    </a:lnTo>
                    <a:lnTo>
                      <a:pt x="451" y="61"/>
                    </a:lnTo>
                    <a:lnTo>
                      <a:pt x="452" y="61"/>
                    </a:lnTo>
                    <a:lnTo>
                      <a:pt x="453" y="61"/>
                    </a:lnTo>
                    <a:lnTo>
                      <a:pt x="454" y="63"/>
                    </a:lnTo>
                    <a:lnTo>
                      <a:pt x="455" y="63"/>
                    </a:lnTo>
                    <a:lnTo>
                      <a:pt x="456" y="63"/>
                    </a:lnTo>
                    <a:lnTo>
                      <a:pt x="456" y="64"/>
                    </a:lnTo>
                    <a:lnTo>
                      <a:pt x="456" y="65"/>
                    </a:lnTo>
                    <a:lnTo>
                      <a:pt x="456" y="66"/>
                    </a:lnTo>
                    <a:lnTo>
                      <a:pt x="457" y="66"/>
                    </a:lnTo>
                    <a:lnTo>
                      <a:pt x="458" y="65"/>
                    </a:lnTo>
                    <a:lnTo>
                      <a:pt x="459" y="66"/>
                    </a:lnTo>
                    <a:lnTo>
                      <a:pt x="460" y="66"/>
                    </a:lnTo>
                    <a:lnTo>
                      <a:pt x="460" y="67"/>
                    </a:lnTo>
                    <a:lnTo>
                      <a:pt x="459" y="68"/>
                    </a:lnTo>
                    <a:lnTo>
                      <a:pt x="460" y="68"/>
                    </a:lnTo>
                    <a:lnTo>
                      <a:pt x="461" y="68"/>
                    </a:lnTo>
                    <a:lnTo>
                      <a:pt x="461" y="69"/>
                    </a:lnTo>
                    <a:lnTo>
                      <a:pt x="461" y="71"/>
                    </a:lnTo>
                    <a:lnTo>
                      <a:pt x="461" y="72"/>
                    </a:lnTo>
                    <a:lnTo>
                      <a:pt x="462" y="72"/>
                    </a:lnTo>
                    <a:lnTo>
                      <a:pt x="463" y="73"/>
                    </a:lnTo>
                    <a:lnTo>
                      <a:pt x="463" y="74"/>
                    </a:lnTo>
                    <a:lnTo>
                      <a:pt x="463" y="75"/>
                    </a:lnTo>
                    <a:lnTo>
                      <a:pt x="464" y="76"/>
                    </a:lnTo>
                    <a:lnTo>
                      <a:pt x="465" y="76"/>
                    </a:lnTo>
                    <a:lnTo>
                      <a:pt x="465" y="75"/>
                    </a:lnTo>
                    <a:lnTo>
                      <a:pt x="466" y="75"/>
                    </a:lnTo>
                    <a:lnTo>
                      <a:pt x="467" y="76"/>
                    </a:lnTo>
                    <a:lnTo>
                      <a:pt x="468" y="77"/>
                    </a:lnTo>
                    <a:lnTo>
                      <a:pt x="469" y="77"/>
                    </a:lnTo>
                    <a:lnTo>
                      <a:pt x="470" y="77"/>
                    </a:lnTo>
                    <a:lnTo>
                      <a:pt x="470" y="78"/>
                    </a:lnTo>
                    <a:lnTo>
                      <a:pt x="469" y="78"/>
                    </a:lnTo>
                    <a:lnTo>
                      <a:pt x="469" y="79"/>
                    </a:lnTo>
                    <a:lnTo>
                      <a:pt x="470" y="79"/>
                    </a:lnTo>
                    <a:lnTo>
                      <a:pt x="470" y="80"/>
                    </a:lnTo>
                    <a:lnTo>
                      <a:pt x="471" y="80"/>
                    </a:lnTo>
                    <a:lnTo>
                      <a:pt x="472" y="81"/>
                    </a:lnTo>
                    <a:lnTo>
                      <a:pt x="473" y="83"/>
                    </a:lnTo>
                    <a:lnTo>
                      <a:pt x="473" y="84"/>
                    </a:lnTo>
                    <a:lnTo>
                      <a:pt x="472" y="85"/>
                    </a:lnTo>
                    <a:lnTo>
                      <a:pt x="471" y="85"/>
                    </a:lnTo>
                    <a:lnTo>
                      <a:pt x="470" y="86"/>
                    </a:lnTo>
                    <a:lnTo>
                      <a:pt x="471" y="86"/>
                    </a:lnTo>
                    <a:lnTo>
                      <a:pt x="472" y="86"/>
                    </a:lnTo>
                    <a:lnTo>
                      <a:pt x="472" y="87"/>
                    </a:lnTo>
                    <a:lnTo>
                      <a:pt x="473" y="88"/>
                    </a:lnTo>
                    <a:lnTo>
                      <a:pt x="473" y="89"/>
                    </a:lnTo>
                    <a:lnTo>
                      <a:pt x="472" y="89"/>
                    </a:lnTo>
                    <a:lnTo>
                      <a:pt x="472" y="90"/>
                    </a:lnTo>
                    <a:lnTo>
                      <a:pt x="473" y="90"/>
                    </a:lnTo>
                    <a:lnTo>
                      <a:pt x="474" y="90"/>
                    </a:lnTo>
                    <a:lnTo>
                      <a:pt x="475" y="89"/>
                    </a:lnTo>
                    <a:lnTo>
                      <a:pt x="476" y="90"/>
                    </a:lnTo>
                    <a:lnTo>
                      <a:pt x="476" y="91"/>
                    </a:lnTo>
                    <a:lnTo>
                      <a:pt x="478" y="90"/>
                    </a:lnTo>
                    <a:lnTo>
                      <a:pt x="478" y="91"/>
                    </a:lnTo>
                    <a:lnTo>
                      <a:pt x="478" y="92"/>
                    </a:lnTo>
                    <a:lnTo>
                      <a:pt x="478" y="93"/>
                    </a:lnTo>
                    <a:lnTo>
                      <a:pt x="478" y="94"/>
                    </a:lnTo>
                    <a:lnTo>
                      <a:pt x="478" y="95"/>
                    </a:lnTo>
                    <a:lnTo>
                      <a:pt x="479" y="95"/>
                    </a:lnTo>
                    <a:lnTo>
                      <a:pt x="480" y="95"/>
                    </a:lnTo>
                    <a:lnTo>
                      <a:pt x="480" y="96"/>
                    </a:lnTo>
                    <a:lnTo>
                      <a:pt x="480" y="97"/>
                    </a:lnTo>
                    <a:lnTo>
                      <a:pt x="480" y="98"/>
                    </a:lnTo>
                    <a:lnTo>
                      <a:pt x="480" y="99"/>
                    </a:lnTo>
                    <a:lnTo>
                      <a:pt x="481" y="100"/>
                    </a:lnTo>
                    <a:lnTo>
                      <a:pt x="483" y="101"/>
                    </a:lnTo>
                    <a:lnTo>
                      <a:pt x="484" y="101"/>
                    </a:lnTo>
                    <a:lnTo>
                      <a:pt x="484" y="102"/>
                    </a:lnTo>
                    <a:lnTo>
                      <a:pt x="484" y="103"/>
                    </a:lnTo>
                    <a:lnTo>
                      <a:pt x="485" y="104"/>
                    </a:lnTo>
                    <a:lnTo>
                      <a:pt x="486" y="105"/>
                    </a:lnTo>
                    <a:lnTo>
                      <a:pt x="486" y="106"/>
                    </a:lnTo>
                    <a:lnTo>
                      <a:pt x="485" y="106"/>
                    </a:lnTo>
                    <a:lnTo>
                      <a:pt x="485" y="107"/>
                    </a:lnTo>
                    <a:lnTo>
                      <a:pt x="486" y="107"/>
                    </a:lnTo>
                    <a:lnTo>
                      <a:pt x="487" y="108"/>
                    </a:lnTo>
                    <a:lnTo>
                      <a:pt x="488" y="109"/>
                    </a:lnTo>
                    <a:lnTo>
                      <a:pt x="488" y="110"/>
                    </a:lnTo>
                    <a:lnTo>
                      <a:pt x="488" y="111"/>
                    </a:lnTo>
                    <a:lnTo>
                      <a:pt x="489" y="111"/>
                    </a:lnTo>
                    <a:lnTo>
                      <a:pt x="490" y="111"/>
                    </a:lnTo>
                    <a:lnTo>
                      <a:pt x="490" y="110"/>
                    </a:lnTo>
                    <a:lnTo>
                      <a:pt x="491" y="111"/>
                    </a:lnTo>
                    <a:lnTo>
                      <a:pt x="491" y="112"/>
                    </a:lnTo>
                    <a:lnTo>
                      <a:pt x="492" y="112"/>
                    </a:lnTo>
                    <a:lnTo>
                      <a:pt x="492" y="113"/>
                    </a:lnTo>
                    <a:lnTo>
                      <a:pt x="493" y="114"/>
                    </a:lnTo>
                    <a:lnTo>
                      <a:pt x="494" y="114"/>
                    </a:lnTo>
                    <a:lnTo>
                      <a:pt x="495" y="114"/>
                    </a:lnTo>
                    <a:lnTo>
                      <a:pt x="495" y="113"/>
                    </a:lnTo>
                    <a:lnTo>
                      <a:pt x="494" y="113"/>
                    </a:lnTo>
                    <a:lnTo>
                      <a:pt x="495" y="113"/>
                    </a:lnTo>
                    <a:lnTo>
                      <a:pt x="495" y="112"/>
                    </a:lnTo>
                    <a:lnTo>
                      <a:pt x="496" y="113"/>
                    </a:lnTo>
                    <a:lnTo>
                      <a:pt x="497" y="113"/>
                    </a:lnTo>
                    <a:lnTo>
                      <a:pt x="498" y="113"/>
                    </a:lnTo>
                    <a:lnTo>
                      <a:pt x="500" y="113"/>
                    </a:lnTo>
                    <a:lnTo>
                      <a:pt x="500" y="114"/>
                    </a:lnTo>
                    <a:lnTo>
                      <a:pt x="501" y="115"/>
                    </a:lnTo>
                    <a:lnTo>
                      <a:pt x="502" y="115"/>
                    </a:lnTo>
                    <a:lnTo>
                      <a:pt x="503" y="115"/>
                    </a:lnTo>
                    <a:lnTo>
                      <a:pt x="504" y="115"/>
                    </a:lnTo>
                    <a:lnTo>
                      <a:pt x="504" y="116"/>
                    </a:lnTo>
                    <a:lnTo>
                      <a:pt x="505" y="116"/>
                    </a:lnTo>
                    <a:lnTo>
                      <a:pt x="505" y="115"/>
                    </a:lnTo>
                    <a:lnTo>
                      <a:pt x="506" y="115"/>
                    </a:lnTo>
                    <a:lnTo>
                      <a:pt x="506" y="114"/>
                    </a:lnTo>
                    <a:lnTo>
                      <a:pt x="506" y="115"/>
                    </a:lnTo>
                    <a:lnTo>
                      <a:pt x="507" y="115"/>
                    </a:lnTo>
                    <a:lnTo>
                      <a:pt x="507" y="116"/>
                    </a:lnTo>
                    <a:lnTo>
                      <a:pt x="507" y="117"/>
                    </a:lnTo>
                    <a:lnTo>
                      <a:pt x="506" y="117"/>
                    </a:lnTo>
                    <a:lnTo>
                      <a:pt x="506" y="118"/>
                    </a:lnTo>
                    <a:lnTo>
                      <a:pt x="507" y="118"/>
                    </a:lnTo>
                    <a:lnTo>
                      <a:pt x="508" y="118"/>
                    </a:lnTo>
                    <a:lnTo>
                      <a:pt x="508" y="117"/>
                    </a:lnTo>
                    <a:lnTo>
                      <a:pt x="507" y="116"/>
                    </a:lnTo>
                    <a:lnTo>
                      <a:pt x="508" y="116"/>
                    </a:lnTo>
                    <a:lnTo>
                      <a:pt x="509" y="116"/>
                    </a:lnTo>
                    <a:lnTo>
                      <a:pt x="510" y="116"/>
                    </a:lnTo>
                    <a:lnTo>
                      <a:pt x="510" y="117"/>
                    </a:lnTo>
                    <a:lnTo>
                      <a:pt x="512" y="118"/>
                    </a:lnTo>
                    <a:lnTo>
                      <a:pt x="513" y="117"/>
                    </a:lnTo>
                    <a:lnTo>
                      <a:pt x="513" y="116"/>
                    </a:lnTo>
                    <a:lnTo>
                      <a:pt x="514" y="115"/>
                    </a:lnTo>
                    <a:lnTo>
                      <a:pt x="514" y="116"/>
                    </a:lnTo>
                    <a:lnTo>
                      <a:pt x="514" y="117"/>
                    </a:lnTo>
                    <a:lnTo>
                      <a:pt x="514" y="118"/>
                    </a:lnTo>
                    <a:lnTo>
                      <a:pt x="515" y="118"/>
                    </a:lnTo>
                    <a:lnTo>
                      <a:pt x="516" y="118"/>
                    </a:lnTo>
                    <a:lnTo>
                      <a:pt x="517" y="117"/>
                    </a:lnTo>
                    <a:lnTo>
                      <a:pt x="518" y="118"/>
                    </a:lnTo>
                    <a:lnTo>
                      <a:pt x="519" y="119"/>
                    </a:lnTo>
                    <a:lnTo>
                      <a:pt x="519" y="120"/>
                    </a:lnTo>
                    <a:lnTo>
                      <a:pt x="519" y="121"/>
                    </a:lnTo>
                    <a:lnTo>
                      <a:pt x="520" y="121"/>
                    </a:lnTo>
                    <a:lnTo>
                      <a:pt x="521" y="121"/>
                    </a:lnTo>
                    <a:lnTo>
                      <a:pt x="520" y="120"/>
                    </a:lnTo>
                    <a:lnTo>
                      <a:pt x="520" y="119"/>
                    </a:lnTo>
                    <a:lnTo>
                      <a:pt x="520" y="118"/>
                    </a:lnTo>
                    <a:lnTo>
                      <a:pt x="521" y="118"/>
                    </a:lnTo>
                    <a:lnTo>
                      <a:pt x="521" y="117"/>
                    </a:lnTo>
                    <a:lnTo>
                      <a:pt x="522" y="117"/>
                    </a:lnTo>
                    <a:lnTo>
                      <a:pt x="522" y="116"/>
                    </a:lnTo>
                    <a:lnTo>
                      <a:pt x="523" y="117"/>
                    </a:lnTo>
                    <a:lnTo>
                      <a:pt x="523" y="118"/>
                    </a:lnTo>
                    <a:lnTo>
                      <a:pt x="522" y="118"/>
                    </a:lnTo>
                    <a:lnTo>
                      <a:pt x="522" y="119"/>
                    </a:lnTo>
                    <a:lnTo>
                      <a:pt x="522" y="120"/>
                    </a:lnTo>
                    <a:lnTo>
                      <a:pt x="523" y="120"/>
                    </a:lnTo>
                    <a:lnTo>
                      <a:pt x="523" y="121"/>
                    </a:lnTo>
                    <a:lnTo>
                      <a:pt x="524" y="121"/>
                    </a:lnTo>
                    <a:lnTo>
                      <a:pt x="524" y="120"/>
                    </a:lnTo>
                    <a:lnTo>
                      <a:pt x="525" y="120"/>
                    </a:lnTo>
                    <a:lnTo>
                      <a:pt x="526" y="120"/>
                    </a:lnTo>
                    <a:lnTo>
                      <a:pt x="527" y="120"/>
                    </a:lnTo>
                    <a:lnTo>
                      <a:pt x="528" y="120"/>
                    </a:lnTo>
                    <a:lnTo>
                      <a:pt x="529" y="120"/>
                    </a:lnTo>
                    <a:lnTo>
                      <a:pt x="529" y="119"/>
                    </a:lnTo>
                    <a:lnTo>
                      <a:pt x="529" y="118"/>
                    </a:lnTo>
                    <a:lnTo>
                      <a:pt x="530" y="118"/>
                    </a:lnTo>
                    <a:lnTo>
                      <a:pt x="530" y="119"/>
                    </a:lnTo>
                    <a:lnTo>
                      <a:pt x="532" y="119"/>
                    </a:lnTo>
                    <a:lnTo>
                      <a:pt x="531" y="118"/>
                    </a:lnTo>
                    <a:lnTo>
                      <a:pt x="532" y="118"/>
                    </a:lnTo>
                    <a:lnTo>
                      <a:pt x="533" y="118"/>
                    </a:lnTo>
                    <a:lnTo>
                      <a:pt x="533" y="119"/>
                    </a:lnTo>
                    <a:lnTo>
                      <a:pt x="534" y="118"/>
                    </a:lnTo>
                    <a:lnTo>
                      <a:pt x="534" y="119"/>
                    </a:lnTo>
                    <a:lnTo>
                      <a:pt x="534" y="120"/>
                    </a:lnTo>
                    <a:lnTo>
                      <a:pt x="534" y="121"/>
                    </a:lnTo>
                    <a:lnTo>
                      <a:pt x="535" y="121"/>
                    </a:lnTo>
                    <a:lnTo>
                      <a:pt x="535" y="120"/>
                    </a:lnTo>
                    <a:lnTo>
                      <a:pt x="535" y="119"/>
                    </a:lnTo>
                    <a:lnTo>
                      <a:pt x="536" y="119"/>
                    </a:lnTo>
                    <a:lnTo>
                      <a:pt x="537" y="120"/>
                    </a:lnTo>
                    <a:lnTo>
                      <a:pt x="538" y="120"/>
                    </a:lnTo>
                    <a:lnTo>
                      <a:pt x="538" y="119"/>
                    </a:lnTo>
                    <a:lnTo>
                      <a:pt x="538" y="118"/>
                    </a:lnTo>
                    <a:lnTo>
                      <a:pt x="539" y="118"/>
                    </a:lnTo>
                    <a:lnTo>
                      <a:pt x="539" y="119"/>
                    </a:lnTo>
                    <a:lnTo>
                      <a:pt x="539" y="118"/>
                    </a:lnTo>
                    <a:lnTo>
                      <a:pt x="540" y="118"/>
                    </a:lnTo>
                    <a:lnTo>
                      <a:pt x="541" y="119"/>
                    </a:lnTo>
                    <a:lnTo>
                      <a:pt x="540" y="119"/>
                    </a:lnTo>
                    <a:lnTo>
                      <a:pt x="539" y="119"/>
                    </a:lnTo>
                    <a:lnTo>
                      <a:pt x="539" y="120"/>
                    </a:lnTo>
                    <a:lnTo>
                      <a:pt x="540" y="120"/>
                    </a:lnTo>
                    <a:lnTo>
                      <a:pt x="540" y="121"/>
                    </a:lnTo>
                    <a:lnTo>
                      <a:pt x="540" y="122"/>
                    </a:lnTo>
                    <a:lnTo>
                      <a:pt x="541" y="122"/>
                    </a:lnTo>
                    <a:lnTo>
                      <a:pt x="542" y="122"/>
                    </a:lnTo>
                    <a:lnTo>
                      <a:pt x="541" y="122"/>
                    </a:lnTo>
                    <a:lnTo>
                      <a:pt x="541" y="123"/>
                    </a:lnTo>
                    <a:lnTo>
                      <a:pt x="542" y="123"/>
                    </a:lnTo>
                    <a:lnTo>
                      <a:pt x="542" y="122"/>
                    </a:lnTo>
                    <a:lnTo>
                      <a:pt x="542" y="121"/>
                    </a:lnTo>
                    <a:lnTo>
                      <a:pt x="543" y="122"/>
                    </a:lnTo>
                    <a:lnTo>
                      <a:pt x="543" y="121"/>
                    </a:lnTo>
                    <a:lnTo>
                      <a:pt x="544" y="120"/>
                    </a:lnTo>
                    <a:lnTo>
                      <a:pt x="544" y="121"/>
                    </a:lnTo>
                    <a:lnTo>
                      <a:pt x="544" y="122"/>
                    </a:lnTo>
                    <a:lnTo>
                      <a:pt x="545" y="122"/>
                    </a:lnTo>
                    <a:lnTo>
                      <a:pt x="545" y="123"/>
                    </a:lnTo>
                    <a:lnTo>
                      <a:pt x="545" y="122"/>
                    </a:lnTo>
                    <a:lnTo>
                      <a:pt x="546" y="121"/>
                    </a:lnTo>
                    <a:lnTo>
                      <a:pt x="545" y="121"/>
                    </a:lnTo>
                    <a:lnTo>
                      <a:pt x="546" y="121"/>
                    </a:lnTo>
                    <a:lnTo>
                      <a:pt x="546" y="120"/>
                    </a:lnTo>
                    <a:lnTo>
                      <a:pt x="547" y="120"/>
                    </a:lnTo>
                    <a:lnTo>
                      <a:pt x="547" y="121"/>
                    </a:lnTo>
                    <a:lnTo>
                      <a:pt x="547" y="122"/>
                    </a:lnTo>
                    <a:lnTo>
                      <a:pt x="546" y="122"/>
                    </a:lnTo>
                    <a:lnTo>
                      <a:pt x="546" y="123"/>
                    </a:lnTo>
                    <a:lnTo>
                      <a:pt x="547" y="124"/>
                    </a:lnTo>
                    <a:lnTo>
                      <a:pt x="547" y="123"/>
                    </a:lnTo>
                    <a:lnTo>
                      <a:pt x="548" y="123"/>
                    </a:lnTo>
                    <a:lnTo>
                      <a:pt x="548" y="124"/>
                    </a:lnTo>
                    <a:lnTo>
                      <a:pt x="548" y="125"/>
                    </a:lnTo>
                    <a:lnTo>
                      <a:pt x="549" y="125"/>
                    </a:lnTo>
                    <a:lnTo>
                      <a:pt x="548" y="125"/>
                    </a:lnTo>
                    <a:lnTo>
                      <a:pt x="547" y="126"/>
                    </a:lnTo>
                    <a:lnTo>
                      <a:pt x="547" y="127"/>
                    </a:lnTo>
                    <a:lnTo>
                      <a:pt x="548" y="127"/>
                    </a:lnTo>
                    <a:lnTo>
                      <a:pt x="549" y="128"/>
                    </a:lnTo>
                    <a:lnTo>
                      <a:pt x="549" y="129"/>
                    </a:lnTo>
                    <a:lnTo>
                      <a:pt x="549" y="130"/>
                    </a:lnTo>
                    <a:lnTo>
                      <a:pt x="550" y="129"/>
                    </a:lnTo>
                    <a:lnTo>
                      <a:pt x="550" y="130"/>
                    </a:lnTo>
                    <a:lnTo>
                      <a:pt x="550" y="131"/>
                    </a:lnTo>
                    <a:lnTo>
                      <a:pt x="550" y="132"/>
                    </a:lnTo>
                    <a:lnTo>
                      <a:pt x="550" y="133"/>
                    </a:lnTo>
                    <a:lnTo>
                      <a:pt x="551" y="133"/>
                    </a:lnTo>
                    <a:lnTo>
                      <a:pt x="550" y="134"/>
                    </a:lnTo>
                    <a:lnTo>
                      <a:pt x="550" y="133"/>
                    </a:lnTo>
                    <a:lnTo>
                      <a:pt x="549" y="133"/>
                    </a:lnTo>
                    <a:lnTo>
                      <a:pt x="548" y="133"/>
                    </a:lnTo>
                    <a:lnTo>
                      <a:pt x="547" y="133"/>
                    </a:lnTo>
                    <a:lnTo>
                      <a:pt x="546" y="133"/>
                    </a:lnTo>
                    <a:lnTo>
                      <a:pt x="546" y="132"/>
                    </a:lnTo>
                    <a:lnTo>
                      <a:pt x="546" y="133"/>
                    </a:lnTo>
                    <a:lnTo>
                      <a:pt x="545" y="133"/>
                    </a:lnTo>
                    <a:lnTo>
                      <a:pt x="546" y="133"/>
                    </a:lnTo>
                    <a:lnTo>
                      <a:pt x="545" y="133"/>
                    </a:lnTo>
                    <a:lnTo>
                      <a:pt x="544" y="133"/>
                    </a:lnTo>
                    <a:lnTo>
                      <a:pt x="545" y="133"/>
                    </a:lnTo>
                    <a:lnTo>
                      <a:pt x="544" y="133"/>
                    </a:lnTo>
                    <a:lnTo>
                      <a:pt x="545" y="132"/>
                    </a:lnTo>
                    <a:lnTo>
                      <a:pt x="544" y="132"/>
                    </a:lnTo>
                    <a:lnTo>
                      <a:pt x="543" y="133"/>
                    </a:lnTo>
                    <a:lnTo>
                      <a:pt x="542" y="134"/>
                    </a:lnTo>
                    <a:lnTo>
                      <a:pt x="542" y="135"/>
                    </a:lnTo>
                    <a:lnTo>
                      <a:pt x="541" y="135"/>
                    </a:lnTo>
                    <a:lnTo>
                      <a:pt x="541" y="136"/>
                    </a:lnTo>
                    <a:lnTo>
                      <a:pt x="540" y="136"/>
                    </a:lnTo>
                    <a:lnTo>
                      <a:pt x="540" y="137"/>
                    </a:lnTo>
                    <a:lnTo>
                      <a:pt x="540" y="138"/>
                    </a:lnTo>
                    <a:lnTo>
                      <a:pt x="540" y="137"/>
                    </a:lnTo>
                    <a:lnTo>
                      <a:pt x="540" y="138"/>
                    </a:lnTo>
                    <a:lnTo>
                      <a:pt x="541" y="138"/>
                    </a:lnTo>
                    <a:lnTo>
                      <a:pt x="542" y="138"/>
                    </a:lnTo>
                    <a:lnTo>
                      <a:pt x="541" y="138"/>
                    </a:lnTo>
                    <a:lnTo>
                      <a:pt x="540" y="138"/>
                    </a:lnTo>
                    <a:lnTo>
                      <a:pt x="540" y="139"/>
                    </a:lnTo>
                    <a:lnTo>
                      <a:pt x="540" y="138"/>
                    </a:lnTo>
                    <a:lnTo>
                      <a:pt x="540" y="139"/>
                    </a:lnTo>
                    <a:lnTo>
                      <a:pt x="540" y="140"/>
                    </a:lnTo>
                    <a:lnTo>
                      <a:pt x="540" y="139"/>
                    </a:lnTo>
                    <a:lnTo>
                      <a:pt x="539" y="139"/>
                    </a:lnTo>
                    <a:lnTo>
                      <a:pt x="538" y="139"/>
                    </a:lnTo>
                    <a:lnTo>
                      <a:pt x="538" y="138"/>
                    </a:lnTo>
                    <a:lnTo>
                      <a:pt x="538" y="139"/>
                    </a:lnTo>
                    <a:lnTo>
                      <a:pt x="538" y="140"/>
                    </a:lnTo>
                    <a:lnTo>
                      <a:pt x="537" y="140"/>
                    </a:lnTo>
                    <a:lnTo>
                      <a:pt x="537" y="141"/>
                    </a:lnTo>
                    <a:lnTo>
                      <a:pt x="537" y="142"/>
                    </a:lnTo>
                    <a:lnTo>
                      <a:pt x="536" y="142"/>
                    </a:lnTo>
                    <a:lnTo>
                      <a:pt x="537" y="141"/>
                    </a:lnTo>
                    <a:lnTo>
                      <a:pt x="536" y="141"/>
                    </a:lnTo>
                    <a:lnTo>
                      <a:pt x="537" y="141"/>
                    </a:lnTo>
                    <a:lnTo>
                      <a:pt x="537" y="140"/>
                    </a:lnTo>
                    <a:lnTo>
                      <a:pt x="536" y="140"/>
                    </a:lnTo>
                    <a:lnTo>
                      <a:pt x="535" y="140"/>
                    </a:lnTo>
                    <a:lnTo>
                      <a:pt x="535" y="139"/>
                    </a:lnTo>
                    <a:lnTo>
                      <a:pt x="534" y="140"/>
                    </a:lnTo>
                    <a:lnTo>
                      <a:pt x="533" y="140"/>
                    </a:lnTo>
                    <a:lnTo>
                      <a:pt x="534" y="140"/>
                    </a:lnTo>
                    <a:lnTo>
                      <a:pt x="534" y="141"/>
                    </a:lnTo>
                    <a:lnTo>
                      <a:pt x="534" y="142"/>
                    </a:lnTo>
                    <a:lnTo>
                      <a:pt x="533" y="142"/>
                    </a:lnTo>
                    <a:lnTo>
                      <a:pt x="532" y="142"/>
                    </a:lnTo>
                    <a:lnTo>
                      <a:pt x="532" y="143"/>
                    </a:lnTo>
                    <a:lnTo>
                      <a:pt x="531" y="144"/>
                    </a:lnTo>
                    <a:lnTo>
                      <a:pt x="532" y="144"/>
                    </a:lnTo>
                    <a:lnTo>
                      <a:pt x="531" y="144"/>
                    </a:lnTo>
                    <a:lnTo>
                      <a:pt x="532" y="144"/>
                    </a:lnTo>
                    <a:lnTo>
                      <a:pt x="532" y="145"/>
                    </a:lnTo>
                    <a:lnTo>
                      <a:pt x="531" y="145"/>
                    </a:lnTo>
                    <a:lnTo>
                      <a:pt x="532" y="146"/>
                    </a:lnTo>
                    <a:lnTo>
                      <a:pt x="531" y="145"/>
                    </a:lnTo>
                    <a:lnTo>
                      <a:pt x="531" y="146"/>
                    </a:lnTo>
                    <a:lnTo>
                      <a:pt x="531" y="147"/>
                    </a:lnTo>
                    <a:lnTo>
                      <a:pt x="531" y="148"/>
                    </a:lnTo>
                    <a:lnTo>
                      <a:pt x="531" y="149"/>
                    </a:lnTo>
                    <a:lnTo>
                      <a:pt x="531" y="150"/>
                    </a:lnTo>
                    <a:lnTo>
                      <a:pt x="532" y="150"/>
                    </a:lnTo>
                    <a:lnTo>
                      <a:pt x="531" y="150"/>
                    </a:lnTo>
                    <a:lnTo>
                      <a:pt x="530" y="151"/>
                    </a:lnTo>
                    <a:lnTo>
                      <a:pt x="530" y="152"/>
                    </a:lnTo>
                    <a:lnTo>
                      <a:pt x="530" y="151"/>
                    </a:lnTo>
                    <a:lnTo>
                      <a:pt x="531" y="151"/>
                    </a:lnTo>
                    <a:lnTo>
                      <a:pt x="531" y="152"/>
                    </a:lnTo>
                    <a:lnTo>
                      <a:pt x="532" y="152"/>
                    </a:lnTo>
                    <a:lnTo>
                      <a:pt x="531" y="152"/>
                    </a:lnTo>
                    <a:lnTo>
                      <a:pt x="532" y="152"/>
                    </a:lnTo>
                    <a:lnTo>
                      <a:pt x="532" y="151"/>
                    </a:lnTo>
                    <a:lnTo>
                      <a:pt x="533" y="151"/>
                    </a:lnTo>
                    <a:lnTo>
                      <a:pt x="533" y="152"/>
                    </a:lnTo>
                    <a:lnTo>
                      <a:pt x="532" y="152"/>
                    </a:lnTo>
                    <a:lnTo>
                      <a:pt x="532" y="153"/>
                    </a:lnTo>
                    <a:lnTo>
                      <a:pt x="531" y="153"/>
                    </a:lnTo>
                    <a:lnTo>
                      <a:pt x="531" y="154"/>
                    </a:lnTo>
                    <a:lnTo>
                      <a:pt x="530" y="154"/>
                    </a:lnTo>
                    <a:lnTo>
                      <a:pt x="530" y="155"/>
                    </a:lnTo>
                    <a:lnTo>
                      <a:pt x="531" y="156"/>
                    </a:lnTo>
                    <a:lnTo>
                      <a:pt x="531" y="155"/>
                    </a:lnTo>
                    <a:lnTo>
                      <a:pt x="531" y="156"/>
                    </a:lnTo>
                    <a:lnTo>
                      <a:pt x="530" y="157"/>
                    </a:lnTo>
                    <a:lnTo>
                      <a:pt x="531" y="158"/>
                    </a:lnTo>
                    <a:lnTo>
                      <a:pt x="530" y="158"/>
                    </a:lnTo>
                    <a:lnTo>
                      <a:pt x="531" y="158"/>
                    </a:lnTo>
                    <a:lnTo>
                      <a:pt x="532" y="158"/>
                    </a:lnTo>
                    <a:lnTo>
                      <a:pt x="532" y="159"/>
                    </a:lnTo>
                    <a:lnTo>
                      <a:pt x="532" y="158"/>
                    </a:lnTo>
                    <a:lnTo>
                      <a:pt x="532" y="159"/>
                    </a:lnTo>
                    <a:lnTo>
                      <a:pt x="532" y="160"/>
                    </a:lnTo>
                    <a:lnTo>
                      <a:pt x="533" y="160"/>
                    </a:lnTo>
                    <a:lnTo>
                      <a:pt x="532" y="160"/>
                    </a:lnTo>
                    <a:lnTo>
                      <a:pt x="531" y="160"/>
                    </a:lnTo>
                    <a:lnTo>
                      <a:pt x="531" y="161"/>
                    </a:lnTo>
                    <a:lnTo>
                      <a:pt x="530" y="161"/>
                    </a:lnTo>
                    <a:lnTo>
                      <a:pt x="530" y="162"/>
                    </a:lnTo>
                    <a:lnTo>
                      <a:pt x="530" y="163"/>
                    </a:lnTo>
                    <a:lnTo>
                      <a:pt x="529" y="163"/>
                    </a:lnTo>
                    <a:lnTo>
                      <a:pt x="530" y="163"/>
                    </a:lnTo>
                    <a:lnTo>
                      <a:pt x="531" y="163"/>
                    </a:lnTo>
                    <a:lnTo>
                      <a:pt x="531" y="164"/>
                    </a:lnTo>
                    <a:lnTo>
                      <a:pt x="530" y="164"/>
                    </a:lnTo>
                    <a:lnTo>
                      <a:pt x="530" y="165"/>
                    </a:lnTo>
                    <a:lnTo>
                      <a:pt x="529" y="165"/>
                    </a:lnTo>
                    <a:lnTo>
                      <a:pt x="529" y="166"/>
                    </a:lnTo>
                    <a:lnTo>
                      <a:pt x="528" y="166"/>
                    </a:lnTo>
                    <a:lnTo>
                      <a:pt x="527" y="166"/>
                    </a:lnTo>
                    <a:lnTo>
                      <a:pt x="527" y="167"/>
                    </a:lnTo>
                    <a:lnTo>
                      <a:pt x="526" y="167"/>
                    </a:lnTo>
                    <a:lnTo>
                      <a:pt x="527" y="167"/>
                    </a:lnTo>
                    <a:lnTo>
                      <a:pt x="528" y="167"/>
                    </a:lnTo>
                    <a:lnTo>
                      <a:pt x="529" y="166"/>
                    </a:lnTo>
                    <a:lnTo>
                      <a:pt x="529" y="167"/>
                    </a:lnTo>
                    <a:lnTo>
                      <a:pt x="530" y="167"/>
                    </a:lnTo>
                    <a:lnTo>
                      <a:pt x="530" y="166"/>
                    </a:lnTo>
                    <a:lnTo>
                      <a:pt x="531" y="166"/>
                    </a:lnTo>
                    <a:lnTo>
                      <a:pt x="530" y="166"/>
                    </a:lnTo>
                    <a:lnTo>
                      <a:pt x="530" y="167"/>
                    </a:lnTo>
                    <a:lnTo>
                      <a:pt x="530" y="168"/>
                    </a:lnTo>
                    <a:lnTo>
                      <a:pt x="529" y="168"/>
                    </a:lnTo>
                    <a:lnTo>
                      <a:pt x="529" y="169"/>
                    </a:lnTo>
                    <a:lnTo>
                      <a:pt x="529" y="170"/>
                    </a:lnTo>
                    <a:lnTo>
                      <a:pt x="529" y="171"/>
                    </a:lnTo>
                    <a:lnTo>
                      <a:pt x="529" y="170"/>
                    </a:lnTo>
                    <a:lnTo>
                      <a:pt x="528" y="170"/>
                    </a:lnTo>
                    <a:lnTo>
                      <a:pt x="527" y="170"/>
                    </a:lnTo>
                    <a:lnTo>
                      <a:pt x="527" y="171"/>
                    </a:lnTo>
                    <a:lnTo>
                      <a:pt x="527" y="172"/>
                    </a:lnTo>
                    <a:lnTo>
                      <a:pt x="527" y="171"/>
                    </a:lnTo>
                    <a:lnTo>
                      <a:pt x="527" y="172"/>
                    </a:lnTo>
                    <a:lnTo>
                      <a:pt x="527" y="171"/>
                    </a:lnTo>
                    <a:lnTo>
                      <a:pt x="526" y="171"/>
                    </a:lnTo>
                    <a:lnTo>
                      <a:pt x="525" y="171"/>
                    </a:lnTo>
                    <a:lnTo>
                      <a:pt x="526" y="171"/>
                    </a:lnTo>
                    <a:lnTo>
                      <a:pt x="526" y="172"/>
                    </a:lnTo>
                    <a:lnTo>
                      <a:pt x="526" y="173"/>
                    </a:lnTo>
                    <a:lnTo>
                      <a:pt x="525" y="173"/>
                    </a:lnTo>
                    <a:lnTo>
                      <a:pt x="525" y="174"/>
                    </a:lnTo>
                    <a:lnTo>
                      <a:pt x="524" y="174"/>
                    </a:lnTo>
                    <a:lnTo>
                      <a:pt x="525" y="174"/>
                    </a:lnTo>
                    <a:lnTo>
                      <a:pt x="524" y="174"/>
                    </a:lnTo>
                    <a:lnTo>
                      <a:pt x="525" y="175"/>
                    </a:lnTo>
                    <a:lnTo>
                      <a:pt x="524" y="175"/>
                    </a:lnTo>
                    <a:lnTo>
                      <a:pt x="523" y="175"/>
                    </a:lnTo>
                    <a:lnTo>
                      <a:pt x="522" y="175"/>
                    </a:lnTo>
                    <a:lnTo>
                      <a:pt x="521" y="175"/>
                    </a:lnTo>
                    <a:lnTo>
                      <a:pt x="520" y="175"/>
                    </a:lnTo>
                    <a:lnTo>
                      <a:pt x="521" y="175"/>
                    </a:lnTo>
                    <a:lnTo>
                      <a:pt x="520" y="175"/>
                    </a:lnTo>
                    <a:lnTo>
                      <a:pt x="520" y="174"/>
                    </a:lnTo>
                    <a:lnTo>
                      <a:pt x="520" y="173"/>
                    </a:lnTo>
                    <a:lnTo>
                      <a:pt x="521" y="173"/>
                    </a:lnTo>
                    <a:lnTo>
                      <a:pt x="520" y="173"/>
                    </a:lnTo>
                    <a:lnTo>
                      <a:pt x="520" y="174"/>
                    </a:lnTo>
                    <a:lnTo>
                      <a:pt x="520" y="175"/>
                    </a:lnTo>
                    <a:lnTo>
                      <a:pt x="519" y="175"/>
                    </a:lnTo>
                    <a:lnTo>
                      <a:pt x="520" y="175"/>
                    </a:lnTo>
                    <a:lnTo>
                      <a:pt x="520" y="176"/>
                    </a:lnTo>
                    <a:lnTo>
                      <a:pt x="520" y="177"/>
                    </a:lnTo>
                    <a:lnTo>
                      <a:pt x="520" y="178"/>
                    </a:lnTo>
                    <a:lnTo>
                      <a:pt x="520" y="179"/>
                    </a:lnTo>
                    <a:lnTo>
                      <a:pt x="519" y="179"/>
                    </a:lnTo>
                    <a:lnTo>
                      <a:pt x="520" y="178"/>
                    </a:lnTo>
                    <a:lnTo>
                      <a:pt x="519" y="178"/>
                    </a:lnTo>
                    <a:lnTo>
                      <a:pt x="519" y="179"/>
                    </a:lnTo>
                    <a:lnTo>
                      <a:pt x="518" y="179"/>
                    </a:lnTo>
                    <a:lnTo>
                      <a:pt x="518" y="178"/>
                    </a:lnTo>
                    <a:lnTo>
                      <a:pt x="519" y="178"/>
                    </a:lnTo>
                    <a:lnTo>
                      <a:pt x="520" y="177"/>
                    </a:lnTo>
                    <a:lnTo>
                      <a:pt x="519" y="177"/>
                    </a:lnTo>
                    <a:lnTo>
                      <a:pt x="518" y="177"/>
                    </a:lnTo>
                    <a:lnTo>
                      <a:pt x="518" y="176"/>
                    </a:lnTo>
                    <a:lnTo>
                      <a:pt x="517" y="176"/>
                    </a:lnTo>
                    <a:lnTo>
                      <a:pt x="517" y="175"/>
                    </a:lnTo>
                    <a:lnTo>
                      <a:pt x="517" y="176"/>
                    </a:lnTo>
                    <a:lnTo>
                      <a:pt x="516" y="176"/>
                    </a:lnTo>
                    <a:lnTo>
                      <a:pt x="515" y="176"/>
                    </a:lnTo>
                    <a:lnTo>
                      <a:pt x="516" y="176"/>
                    </a:lnTo>
                    <a:lnTo>
                      <a:pt x="516" y="177"/>
                    </a:lnTo>
                    <a:lnTo>
                      <a:pt x="517" y="177"/>
                    </a:lnTo>
                    <a:lnTo>
                      <a:pt x="516" y="177"/>
                    </a:lnTo>
                    <a:lnTo>
                      <a:pt x="516" y="178"/>
                    </a:lnTo>
                    <a:lnTo>
                      <a:pt x="516" y="179"/>
                    </a:lnTo>
                    <a:lnTo>
                      <a:pt x="515" y="180"/>
                    </a:lnTo>
                    <a:lnTo>
                      <a:pt x="514" y="180"/>
                    </a:lnTo>
                    <a:lnTo>
                      <a:pt x="515" y="180"/>
                    </a:lnTo>
                    <a:lnTo>
                      <a:pt x="515" y="181"/>
                    </a:lnTo>
                    <a:lnTo>
                      <a:pt x="516" y="180"/>
                    </a:lnTo>
                    <a:lnTo>
                      <a:pt x="516" y="181"/>
                    </a:lnTo>
                    <a:lnTo>
                      <a:pt x="515" y="181"/>
                    </a:lnTo>
                    <a:lnTo>
                      <a:pt x="516" y="181"/>
                    </a:lnTo>
                    <a:lnTo>
                      <a:pt x="516" y="182"/>
                    </a:lnTo>
                    <a:lnTo>
                      <a:pt x="515" y="182"/>
                    </a:lnTo>
                    <a:lnTo>
                      <a:pt x="515" y="183"/>
                    </a:lnTo>
                    <a:lnTo>
                      <a:pt x="516" y="183"/>
                    </a:lnTo>
                    <a:lnTo>
                      <a:pt x="515" y="183"/>
                    </a:lnTo>
                    <a:lnTo>
                      <a:pt x="516" y="183"/>
                    </a:lnTo>
                    <a:lnTo>
                      <a:pt x="516" y="184"/>
                    </a:lnTo>
                    <a:lnTo>
                      <a:pt x="517" y="184"/>
                    </a:lnTo>
                    <a:lnTo>
                      <a:pt x="517" y="183"/>
                    </a:lnTo>
                    <a:lnTo>
                      <a:pt x="517" y="182"/>
                    </a:lnTo>
                    <a:lnTo>
                      <a:pt x="517" y="183"/>
                    </a:lnTo>
                    <a:lnTo>
                      <a:pt x="518" y="183"/>
                    </a:lnTo>
                    <a:lnTo>
                      <a:pt x="517" y="184"/>
                    </a:lnTo>
                    <a:lnTo>
                      <a:pt x="518" y="184"/>
                    </a:lnTo>
                    <a:lnTo>
                      <a:pt x="518" y="185"/>
                    </a:lnTo>
                    <a:lnTo>
                      <a:pt x="519" y="185"/>
                    </a:lnTo>
                    <a:lnTo>
                      <a:pt x="520" y="185"/>
                    </a:lnTo>
                    <a:lnTo>
                      <a:pt x="519" y="186"/>
                    </a:lnTo>
                    <a:lnTo>
                      <a:pt x="520" y="186"/>
                    </a:lnTo>
                    <a:lnTo>
                      <a:pt x="521" y="186"/>
                    </a:lnTo>
                    <a:lnTo>
                      <a:pt x="520" y="186"/>
                    </a:lnTo>
                    <a:lnTo>
                      <a:pt x="521" y="186"/>
                    </a:lnTo>
                    <a:lnTo>
                      <a:pt x="521" y="187"/>
                    </a:lnTo>
                    <a:lnTo>
                      <a:pt x="522" y="187"/>
                    </a:lnTo>
                    <a:lnTo>
                      <a:pt x="522" y="188"/>
                    </a:lnTo>
                    <a:lnTo>
                      <a:pt x="523" y="188"/>
                    </a:lnTo>
                    <a:lnTo>
                      <a:pt x="522" y="187"/>
                    </a:lnTo>
                    <a:lnTo>
                      <a:pt x="522" y="186"/>
                    </a:lnTo>
                    <a:lnTo>
                      <a:pt x="521" y="186"/>
                    </a:lnTo>
                    <a:lnTo>
                      <a:pt x="521" y="185"/>
                    </a:lnTo>
                    <a:lnTo>
                      <a:pt x="520" y="185"/>
                    </a:lnTo>
                    <a:lnTo>
                      <a:pt x="520" y="184"/>
                    </a:lnTo>
                    <a:lnTo>
                      <a:pt x="519" y="184"/>
                    </a:lnTo>
                    <a:lnTo>
                      <a:pt x="519" y="183"/>
                    </a:lnTo>
                    <a:lnTo>
                      <a:pt x="518" y="182"/>
                    </a:lnTo>
                    <a:lnTo>
                      <a:pt x="518" y="181"/>
                    </a:lnTo>
                    <a:lnTo>
                      <a:pt x="518" y="180"/>
                    </a:lnTo>
                    <a:lnTo>
                      <a:pt x="519" y="181"/>
                    </a:lnTo>
                    <a:lnTo>
                      <a:pt x="519" y="180"/>
                    </a:lnTo>
                    <a:lnTo>
                      <a:pt x="520" y="181"/>
                    </a:lnTo>
                    <a:lnTo>
                      <a:pt x="520" y="180"/>
                    </a:lnTo>
                    <a:lnTo>
                      <a:pt x="521" y="180"/>
                    </a:lnTo>
                    <a:lnTo>
                      <a:pt x="522" y="180"/>
                    </a:lnTo>
                    <a:lnTo>
                      <a:pt x="523" y="180"/>
                    </a:lnTo>
                    <a:lnTo>
                      <a:pt x="523" y="179"/>
                    </a:lnTo>
                    <a:lnTo>
                      <a:pt x="524" y="179"/>
                    </a:lnTo>
                    <a:lnTo>
                      <a:pt x="525" y="179"/>
                    </a:lnTo>
                    <a:lnTo>
                      <a:pt x="526" y="179"/>
                    </a:lnTo>
                    <a:lnTo>
                      <a:pt x="527" y="178"/>
                    </a:lnTo>
                    <a:lnTo>
                      <a:pt x="528" y="178"/>
                    </a:lnTo>
                    <a:lnTo>
                      <a:pt x="528" y="177"/>
                    </a:lnTo>
                    <a:lnTo>
                      <a:pt x="529" y="177"/>
                    </a:lnTo>
                    <a:lnTo>
                      <a:pt x="530" y="177"/>
                    </a:lnTo>
                    <a:lnTo>
                      <a:pt x="530" y="178"/>
                    </a:lnTo>
                    <a:lnTo>
                      <a:pt x="531" y="178"/>
                    </a:lnTo>
                    <a:lnTo>
                      <a:pt x="532" y="178"/>
                    </a:lnTo>
                    <a:lnTo>
                      <a:pt x="533" y="178"/>
                    </a:lnTo>
                    <a:lnTo>
                      <a:pt x="533" y="179"/>
                    </a:lnTo>
                    <a:lnTo>
                      <a:pt x="534" y="179"/>
                    </a:lnTo>
                    <a:lnTo>
                      <a:pt x="535" y="179"/>
                    </a:lnTo>
                    <a:lnTo>
                      <a:pt x="535" y="180"/>
                    </a:lnTo>
                    <a:lnTo>
                      <a:pt x="536" y="180"/>
                    </a:lnTo>
                    <a:lnTo>
                      <a:pt x="535" y="180"/>
                    </a:lnTo>
                    <a:lnTo>
                      <a:pt x="536" y="180"/>
                    </a:lnTo>
                    <a:lnTo>
                      <a:pt x="535" y="181"/>
                    </a:lnTo>
                    <a:lnTo>
                      <a:pt x="536" y="181"/>
                    </a:lnTo>
                    <a:lnTo>
                      <a:pt x="536" y="182"/>
                    </a:lnTo>
                    <a:lnTo>
                      <a:pt x="537" y="182"/>
                    </a:lnTo>
                    <a:lnTo>
                      <a:pt x="536" y="183"/>
                    </a:lnTo>
                    <a:lnTo>
                      <a:pt x="536" y="184"/>
                    </a:lnTo>
                    <a:lnTo>
                      <a:pt x="536" y="183"/>
                    </a:lnTo>
                    <a:lnTo>
                      <a:pt x="537" y="184"/>
                    </a:lnTo>
                    <a:lnTo>
                      <a:pt x="537" y="183"/>
                    </a:lnTo>
                    <a:lnTo>
                      <a:pt x="537" y="184"/>
                    </a:lnTo>
                    <a:lnTo>
                      <a:pt x="538" y="184"/>
                    </a:lnTo>
                    <a:lnTo>
                      <a:pt x="539" y="185"/>
                    </a:lnTo>
                    <a:lnTo>
                      <a:pt x="540" y="185"/>
                    </a:lnTo>
                    <a:lnTo>
                      <a:pt x="540" y="184"/>
                    </a:lnTo>
                    <a:lnTo>
                      <a:pt x="540" y="185"/>
                    </a:lnTo>
                    <a:lnTo>
                      <a:pt x="541" y="185"/>
                    </a:lnTo>
                    <a:lnTo>
                      <a:pt x="541" y="186"/>
                    </a:lnTo>
                    <a:lnTo>
                      <a:pt x="542" y="186"/>
                    </a:lnTo>
                    <a:lnTo>
                      <a:pt x="543" y="185"/>
                    </a:lnTo>
                    <a:lnTo>
                      <a:pt x="543" y="186"/>
                    </a:lnTo>
                    <a:lnTo>
                      <a:pt x="543" y="187"/>
                    </a:lnTo>
                    <a:lnTo>
                      <a:pt x="544" y="187"/>
                    </a:lnTo>
                    <a:lnTo>
                      <a:pt x="543" y="187"/>
                    </a:lnTo>
                    <a:lnTo>
                      <a:pt x="542" y="188"/>
                    </a:lnTo>
                    <a:lnTo>
                      <a:pt x="543" y="188"/>
                    </a:lnTo>
                    <a:lnTo>
                      <a:pt x="544" y="188"/>
                    </a:lnTo>
                    <a:lnTo>
                      <a:pt x="545" y="188"/>
                    </a:lnTo>
                    <a:lnTo>
                      <a:pt x="544" y="190"/>
                    </a:lnTo>
                    <a:lnTo>
                      <a:pt x="543" y="190"/>
                    </a:lnTo>
                    <a:lnTo>
                      <a:pt x="544" y="190"/>
                    </a:lnTo>
                    <a:lnTo>
                      <a:pt x="543" y="190"/>
                    </a:lnTo>
                    <a:lnTo>
                      <a:pt x="542" y="192"/>
                    </a:lnTo>
                    <a:lnTo>
                      <a:pt x="541" y="193"/>
                    </a:lnTo>
                    <a:lnTo>
                      <a:pt x="539" y="195"/>
                    </a:lnTo>
                    <a:lnTo>
                      <a:pt x="538" y="197"/>
                    </a:lnTo>
                    <a:lnTo>
                      <a:pt x="535" y="201"/>
                    </a:lnTo>
                    <a:lnTo>
                      <a:pt x="532" y="204"/>
                    </a:lnTo>
                    <a:lnTo>
                      <a:pt x="531" y="206"/>
                    </a:lnTo>
                    <a:lnTo>
                      <a:pt x="530" y="207"/>
                    </a:lnTo>
                    <a:lnTo>
                      <a:pt x="528" y="210"/>
                    </a:lnTo>
                    <a:lnTo>
                      <a:pt x="525" y="215"/>
                    </a:lnTo>
                    <a:lnTo>
                      <a:pt x="523" y="218"/>
                    </a:lnTo>
                    <a:lnTo>
                      <a:pt x="523" y="219"/>
                    </a:lnTo>
                    <a:lnTo>
                      <a:pt x="522" y="220"/>
                    </a:lnTo>
                    <a:lnTo>
                      <a:pt x="521" y="221"/>
                    </a:lnTo>
                    <a:lnTo>
                      <a:pt x="520" y="224"/>
                    </a:lnTo>
                    <a:lnTo>
                      <a:pt x="519" y="225"/>
                    </a:lnTo>
                    <a:lnTo>
                      <a:pt x="518" y="227"/>
                    </a:lnTo>
                    <a:lnTo>
                      <a:pt x="518" y="228"/>
                    </a:lnTo>
                    <a:lnTo>
                      <a:pt x="517" y="230"/>
                    </a:lnTo>
                    <a:lnTo>
                      <a:pt x="515" y="233"/>
                    </a:lnTo>
                    <a:lnTo>
                      <a:pt x="514" y="235"/>
                    </a:lnTo>
                    <a:lnTo>
                      <a:pt x="513" y="237"/>
                    </a:lnTo>
                    <a:lnTo>
                      <a:pt x="513" y="239"/>
                    </a:lnTo>
                    <a:lnTo>
                      <a:pt x="511" y="241"/>
                    </a:lnTo>
                    <a:lnTo>
                      <a:pt x="509" y="246"/>
                    </a:lnTo>
                    <a:lnTo>
                      <a:pt x="507" y="250"/>
                    </a:lnTo>
                    <a:lnTo>
                      <a:pt x="505" y="254"/>
                    </a:lnTo>
                    <a:lnTo>
                      <a:pt x="505" y="256"/>
                    </a:lnTo>
                    <a:lnTo>
                      <a:pt x="504" y="257"/>
                    </a:lnTo>
                    <a:lnTo>
                      <a:pt x="503" y="259"/>
                    </a:lnTo>
                    <a:lnTo>
                      <a:pt x="503" y="261"/>
                    </a:lnTo>
                    <a:lnTo>
                      <a:pt x="502" y="262"/>
                    </a:lnTo>
                    <a:lnTo>
                      <a:pt x="500" y="267"/>
                    </a:lnTo>
                    <a:lnTo>
                      <a:pt x="499" y="269"/>
                    </a:lnTo>
                    <a:lnTo>
                      <a:pt x="499" y="270"/>
                    </a:lnTo>
                    <a:lnTo>
                      <a:pt x="498" y="272"/>
                    </a:lnTo>
                    <a:lnTo>
                      <a:pt x="497" y="274"/>
                    </a:lnTo>
                    <a:lnTo>
                      <a:pt x="495" y="277"/>
                    </a:lnTo>
                    <a:lnTo>
                      <a:pt x="493" y="279"/>
                    </a:lnTo>
                    <a:lnTo>
                      <a:pt x="493" y="280"/>
                    </a:lnTo>
                    <a:lnTo>
                      <a:pt x="493" y="281"/>
                    </a:lnTo>
                    <a:lnTo>
                      <a:pt x="492" y="282"/>
                    </a:lnTo>
                    <a:lnTo>
                      <a:pt x="491" y="282"/>
                    </a:lnTo>
                    <a:lnTo>
                      <a:pt x="490" y="284"/>
                    </a:lnTo>
                    <a:lnTo>
                      <a:pt x="486" y="289"/>
                    </a:lnTo>
                    <a:lnTo>
                      <a:pt x="484" y="291"/>
                    </a:lnTo>
                    <a:lnTo>
                      <a:pt x="483" y="293"/>
                    </a:lnTo>
                    <a:lnTo>
                      <a:pt x="478" y="300"/>
                    </a:lnTo>
                    <a:lnTo>
                      <a:pt x="476" y="304"/>
                    </a:lnTo>
                    <a:lnTo>
                      <a:pt x="473" y="307"/>
                    </a:lnTo>
                    <a:lnTo>
                      <a:pt x="472" y="308"/>
                    </a:lnTo>
                    <a:lnTo>
                      <a:pt x="470" y="311"/>
                    </a:lnTo>
                    <a:lnTo>
                      <a:pt x="468" y="313"/>
                    </a:lnTo>
                    <a:lnTo>
                      <a:pt x="467" y="315"/>
                    </a:lnTo>
                    <a:lnTo>
                      <a:pt x="466" y="316"/>
                    </a:lnTo>
                    <a:lnTo>
                      <a:pt x="463" y="321"/>
                    </a:lnTo>
                    <a:lnTo>
                      <a:pt x="461" y="324"/>
                    </a:lnTo>
                    <a:lnTo>
                      <a:pt x="460" y="325"/>
                    </a:lnTo>
                    <a:lnTo>
                      <a:pt x="459" y="325"/>
                    </a:lnTo>
                    <a:lnTo>
                      <a:pt x="459" y="326"/>
                    </a:lnTo>
                    <a:lnTo>
                      <a:pt x="458" y="327"/>
                    </a:lnTo>
                    <a:lnTo>
                      <a:pt x="452" y="333"/>
                    </a:lnTo>
                    <a:lnTo>
                      <a:pt x="451" y="334"/>
                    </a:lnTo>
                    <a:lnTo>
                      <a:pt x="450" y="334"/>
                    </a:lnTo>
                    <a:lnTo>
                      <a:pt x="449" y="335"/>
                    </a:lnTo>
                    <a:lnTo>
                      <a:pt x="448" y="336"/>
                    </a:lnTo>
                    <a:lnTo>
                      <a:pt x="446" y="338"/>
                    </a:lnTo>
                    <a:lnTo>
                      <a:pt x="444" y="339"/>
                    </a:lnTo>
                    <a:lnTo>
                      <a:pt x="442" y="341"/>
                    </a:lnTo>
                    <a:lnTo>
                      <a:pt x="439" y="344"/>
                    </a:lnTo>
                    <a:lnTo>
                      <a:pt x="437" y="346"/>
                    </a:lnTo>
                    <a:lnTo>
                      <a:pt x="436" y="347"/>
                    </a:lnTo>
                    <a:lnTo>
                      <a:pt x="434" y="349"/>
                    </a:lnTo>
                    <a:lnTo>
                      <a:pt x="433" y="350"/>
                    </a:lnTo>
                    <a:lnTo>
                      <a:pt x="432" y="351"/>
                    </a:lnTo>
                    <a:lnTo>
                      <a:pt x="431" y="353"/>
                    </a:lnTo>
                    <a:lnTo>
                      <a:pt x="429" y="354"/>
                    </a:lnTo>
                    <a:lnTo>
                      <a:pt x="428" y="355"/>
                    </a:lnTo>
                    <a:lnTo>
                      <a:pt x="427" y="356"/>
                    </a:lnTo>
                    <a:lnTo>
                      <a:pt x="420" y="361"/>
                    </a:lnTo>
                    <a:lnTo>
                      <a:pt x="418" y="363"/>
                    </a:lnTo>
                    <a:lnTo>
                      <a:pt x="417" y="363"/>
                    </a:lnTo>
                    <a:lnTo>
                      <a:pt x="416" y="364"/>
                    </a:lnTo>
                    <a:lnTo>
                      <a:pt x="415" y="365"/>
                    </a:lnTo>
                    <a:lnTo>
                      <a:pt x="414" y="366"/>
                    </a:lnTo>
                    <a:lnTo>
                      <a:pt x="412" y="367"/>
                    </a:lnTo>
                    <a:lnTo>
                      <a:pt x="411" y="367"/>
                    </a:lnTo>
                    <a:lnTo>
                      <a:pt x="411" y="368"/>
                    </a:lnTo>
                    <a:lnTo>
                      <a:pt x="410" y="368"/>
                    </a:lnTo>
                    <a:lnTo>
                      <a:pt x="409" y="369"/>
                    </a:lnTo>
                    <a:lnTo>
                      <a:pt x="408" y="369"/>
                    </a:lnTo>
                    <a:lnTo>
                      <a:pt x="407" y="370"/>
                    </a:lnTo>
                    <a:lnTo>
                      <a:pt x="406" y="370"/>
                    </a:lnTo>
                    <a:lnTo>
                      <a:pt x="404" y="371"/>
                    </a:lnTo>
                    <a:lnTo>
                      <a:pt x="403" y="372"/>
                    </a:lnTo>
                    <a:lnTo>
                      <a:pt x="402" y="373"/>
                    </a:lnTo>
                    <a:lnTo>
                      <a:pt x="401" y="373"/>
                    </a:lnTo>
                    <a:lnTo>
                      <a:pt x="398" y="374"/>
                    </a:lnTo>
                    <a:lnTo>
                      <a:pt x="398" y="375"/>
                    </a:lnTo>
                    <a:lnTo>
                      <a:pt x="397" y="375"/>
                    </a:lnTo>
                    <a:lnTo>
                      <a:pt x="391" y="378"/>
                    </a:lnTo>
                    <a:lnTo>
                      <a:pt x="387" y="380"/>
                    </a:lnTo>
                    <a:lnTo>
                      <a:pt x="384" y="383"/>
                    </a:lnTo>
                    <a:lnTo>
                      <a:pt x="382" y="384"/>
                    </a:lnTo>
                    <a:lnTo>
                      <a:pt x="379" y="387"/>
                    </a:lnTo>
                    <a:lnTo>
                      <a:pt x="378" y="388"/>
                    </a:lnTo>
                    <a:lnTo>
                      <a:pt x="376" y="390"/>
                    </a:lnTo>
                    <a:lnTo>
                      <a:pt x="374" y="392"/>
                    </a:lnTo>
                    <a:lnTo>
                      <a:pt x="373" y="393"/>
                    </a:lnTo>
                    <a:lnTo>
                      <a:pt x="372" y="394"/>
                    </a:lnTo>
                    <a:lnTo>
                      <a:pt x="371" y="395"/>
                    </a:lnTo>
                    <a:lnTo>
                      <a:pt x="369" y="397"/>
                    </a:lnTo>
                    <a:lnTo>
                      <a:pt x="369" y="398"/>
                    </a:lnTo>
                    <a:lnTo>
                      <a:pt x="369" y="399"/>
                    </a:lnTo>
                    <a:lnTo>
                      <a:pt x="369" y="400"/>
                    </a:lnTo>
                    <a:lnTo>
                      <a:pt x="369" y="401"/>
                    </a:lnTo>
                    <a:lnTo>
                      <a:pt x="368" y="400"/>
                    </a:lnTo>
                    <a:lnTo>
                      <a:pt x="367" y="399"/>
                    </a:lnTo>
                    <a:lnTo>
                      <a:pt x="366" y="399"/>
                    </a:lnTo>
                    <a:lnTo>
                      <a:pt x="365" y="400"/>
                    </a:lnTo>
                    <a:lnTo>
                      <a:pt x="364" y="400"/>
                    </a:lnTo>
                    <a:lnTo>
                      <a:pt x="362" y="402"/>
                    </a:lnTo>
                    <a:lnTo>
                      <a:pt x="361" y="403"/>
                    </a:lnTo>
                    <a:lnTo>
                      <a:pt x="359" y="404"/>
                    </a:lnTo>
                    <a:lnTo>
                      <a:pt x="359" y="405"/>
                    </a:lnTo>
                    <a:lnTo>
                      <a:pt x="357" y="407"/>
                    </a:lnTo>
                    <a:lnTo>
                      <a:pt x="356" y="409"/>
                    </a:lnTo>
                    <a:lnTo>
                      <a:pt x="354" y="412"/>
                    </a:lnTo>
                    <a:lnTo>
                      <a:pt x="351" y="416"/>
                    </a:lnTo>
                    <a:lnTo>
                      <a:pt x="351" y="417"/>
                    </a:lnTo>
                    <a:lnTo>
                      <a:pt x="350" y="418"/>
                    </a:lnTo>
                    <a:lnTo>
                      <a:pt x="349" y="421"/>
                    </a:lnTo>
                    <a:lnTo>
                      <a:pt x="348" y="422"/>
                    </a:lnTo>
                    <a:lnTo>
                      <a:pt x="347" y="424"/>
                    </a:lnTo>
                    <a:lnTo>
                      <a:pt x="346" y="426"/>
                    </a:lnTo>
                    <a:lnTo>
                      <a:pt x="346" y="427"/>
                    </a:lnTo>
                    <a:lnTo>
                      <a:pt x="345" y="429"/>
                    </a:lnTo>
                    <a:lnTo>
                      <a:pt x="344" y="432"/>
                    </a:lnTo>
                    <a:lnTo>
                      <a:pt x="343" y="434"/>
                    </a:lnTo>
                    <a:lnTo>
                      <a:pt x="342" y="440"/>
                    </a:lnTo>
                    <a:lnTo>
                      <a:pt x="341" y="442"/>
                    </a:lnTo>
                    <a:lnTo>
                      <a:pt x="341" y="444"/>
                    </a:lnTo>
                    <a:lnTo>
                      <a:pt x="340" y="445"/>
                    </a:lnTo>
                    <a:lnTo>
                      <a:pt x="340" y="446"/>
                    </a:lnTo>
                    <a:lnTo>
                      <a:pt x="339" y="447"/>
                    </a:lnTo>
                    <a:lnTo>
                      <a:pt x="339" y="448"/>
                    </a:lnTo>
                    <a:lnTo>
                      <a:pt x="338" y="450"/>
                    </a:lnTo>
                    <a:lnTo>
                      <a:pt x="338" y="451"/>
                    </a:lnTo>
                    <a:lnTo>
                      <a:pt x="337" y="453"/>
                    </a:lnTo>
                    <a:lnTo>
                      <a:pt x="336" y="454"/>
                    </a:lnTo>
                    <a:lnTo>
                      <a:pt x="336" y="456"/>
                    </a:lnTo>
                    <a:lnTo>
                      <a:pt x="334" y="458"/>
                    </a:lnTo>
                    <a:lnTo>
                      <a:pt x="331" y="464"/>
                    </a:lnTo>
                    <a:lnTo>
                      <a:pt x="330" y="467"/>
                    </a:lnTo>
                    <a:lnTo>
                      <a:pt x="329" y="468"/>
                    </a:lnTo>
                    <a:lnTo>
                      <a:pt x="329" y="469"/>
                    </a:lnTo>
                    <a:lnTo>
                      <a:pt x="328" y="469"/>
                    </a:lnTo>
                    <a:lnTo>
                      <a:pt x="328" y="470"/>
                    </a:lnTo>
                    <a:lnTo>
                      <a:pt x="326" y="473"/>
                    </a:lnTo>
                    <a:lnTo>
                      <a:pt x="325" y="474"/>
                    </a:lnTo>
                    <a:lnTo>
                      <a:pt x="324" y="475"/>
                    </a:lnTo>
                    <a:lnTo>
                      <a:pt x="324" y="476"/>
                    </a:lnTo>
                    <a:lnTo>
                      <a:pt x="323" y="477"/>
                    </a:lnTo>
                    <a:lnTo>
                      <a:pt x="322" y="478"/>
                    </a:lnTo>
                    <a:lnTo>
                      <a:pt x="321" y="479"/>
                    </a:lnTo>
                    <a:lnTo>
                      <a:pt x="320" y="480"/>
                    </a:lnTo>
                    <a:lnTo>
                      <a:pt x="320" y="481"/>
                    </a:lnTo>
                    <a:lnTo>
                      <a:pt x="319" y="481"/>
                    </a:lnTo>
                    <a:lnTo>
                      <a:pt x="318" y="483"/>
                    </a:lnTo>
                    <a:lnTo>
                      <a:pt x="316" y="484"/>
                    </a:lnTo>
                    <a:lnTo>
                      <a:pt x="314" y="486"/>
                    </a:lnTo>
                    <a:lnTo>
                      <a:pt x="313" y="487"/>
                    </a:lnTo>
                    <a:lnTo>
                      <a:pt x="309" y="490"/>
                    </a:lnTo>
                    <a:lnTo>
                      <a:pt x="305" y="493"/>
                    </a:lnTo>
                    <a:lnTo>
                      <a:pt x="305" y="494"/>
                    </a:lnTo>
                    <a:lnTo>
                      <a:pt x="299" y="498"/>
                    </a:lnTo>
                    <a:lnTo>
                      <a:pt x="299" y="499"/>
                    </a:lnTo>
                    <a:lnTo>
                      <a:pt x="298" y="499"/>
                    </a:lnTo>
                    <a:lnTo>
                      <a:pt x="297" y="500"/>
                    </a:lnTo>
                    <a:lnTo>
                      <a:pt x="293" y="503"/>
                    </a:lnTo>
                    <a:lnTo>
                      <a:pt x="291" y="505"/>
                    </a:lnTo>
                    <a:lnTo>
                      <a:pt x="291" y="506"/>
                    </a:lnTo>
                    <a:lnTo>
                      <a:pt x="289" y="508"/>
                    </a:lnTo>
                    <a:lnTo>
                      <a:pt x="288" y="508"/>
                    </a:lnTo>
                    <a:lnTo>
                      <a:pt x="287" y="508"/>
                    </a:lnTo>
                    <a:lnTo>
                      <a:pt x="284" y="511"/>
                    </a:lnTo>
                    <a:lnTo>
                      <a:pt x="283" y="512"/>
                    </a:lnTo>
                    <a:lnTo>
                      <a:pt x="281" y="513"/>
                    </a:lnTo>
                    <a:lnTo>
                      <a:pt x="280" y="513"/>
                    </a:lnTo>
                    <a:lnTo>
                      <a:pt x="278" y="515"/>
                    </a:lnTo>
                    <a:lnTo>
                      <a:pt x="277" y="516"/>
                    </a:lnTo>
                    <a:lnTo>
                      <a:pt x="275" y="517"/>
                    </a:lnTo>
                    <a:lnTo>
                      <a:pt x="275" y="518"/>
                    </a:lnTo>
                    <a:lnTo>
                      <a:pt x="274" y="517"/>
                    </a:lnTo>
                    <a:lnTo>
                      <a:pt x="274" y="518"/>
                    </a:lnTo>
                    <a:lnTo>
                      <a:pt x="273" y="518"/>
                    </a:lnTo>
                    <a:lnTo>
                      <a:pt x="272" y="518"/>
                    </a:lnTo>
                    <a:lnTo>
                      <a:pt x="272" y="517"/>
                    </a:lnTo>
                    <a:lnTo>
                      <a:pt x="272" y="516"/>
                    </a:lnTo>
                    <a:lnTo>
                      <a:pt x="271" y="516"/>
                    </a:lnTo>
                    <a:lnTo>
                      <a:pt x="272" y="515"/>
                    </a:lnTo>
                    <a:lnTo>
                      <a:pt x="271" y="515"/>
                    </a:lnTo>
                    <a:lnTo>
                      <a:pt x="271" y="514"/>
                    </a:lnTo>
                    <a:lnTo>
                      <a:pt x="271" y="513"/>
                    </a:lnTo>
                    <a:lnTo>
                      <a:pt x="271" y="514"/>
                    </a:lnTo>
                    <a:lnTo>
                      <a:pt x="271" y="513"/>
                    </a:lnTo>
                    <a:lnTo>
                      <a:pt x="266" y="513"/>
                    </a:lnTo>
                    <a:lnTo>
                      <a:pt x="265" y="513"/>
                    </a:lnTo>
                    <a:lnTo>
                      <a:pt x="265" y="512"/>
                    </a:lnTo>
                    <a:lnTo>
                      <a:pt x="266" y="511"/>
                    </a:lnTo>
                    <a:lnTo>
                      <a:pt x="265" y="511"/>
                    </a:lnTo>
                    <a:lnTo>
                      <a:pt x="265" y="510"/>
                    </a:lnTo>
                    <a:lnTo>
                      <a:pt x="265" y="509"/>
                    </a:lnTo>
                    <a:lnTo>
                      <a:pt x="266" y="509"/>
                    </a:lnTo>
                    <a:lnTo>
                      <a:pt x="265" y="509"/>
                    </a:lnTo>
                    <a:lnTo>
                      <a:pt x="266" y="509"/>
                    </a:lnTo>
                    <a:lnTo>
                      <a:pt x="266" y="508"/>
                    </a:lnTo>
                    <a:lnTo>
                      <a:pt x="266" y="507"/>
                    </a:lnTo>
                    <a:lnTo>
                      <a:pt x="265" y="507"/>
                    </a:lnTo>
                    <a:lnTo>
                      <a:pt x="265" y="506"/>
                    </a:lnTo>
                    <a:lnTo>
                      <a:pt x="266" y="50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8" name="Freeform 4708"/>
              <p:cNvSpPr>
                <a:spLocks noEditPoints="1"/>
              </p:cNvSpPr>
              <p:nvPr/>
            </p:nvSpPr>
            <p:spPr bwMode="auto">
              <a:xfrm>
                <a:off x="2895601" y="4459288"/>
                <a:ext cx="741363" cy="523875"/>
              </a:xfrm>
              <a:custGeom>
                <a:avLst/>
                <a:gdLst>
                  <a:gd name="T0" fmla="*/ 2147483646 w 467"/>
                  <a:gd name="T1" fmla="*/ 2147483646 h 330"/>
                  <a:gd name="T2" fmla="*/ 2147483646 w 467"/>
                  <a:gd name="T3" fmla="*/ 2147483646 h 330"/>
                  <a:gd name="T4" fmla="*/ 2147483646 w 467"/>
                  <a:gd name="T5" fmla="*/ 2147483646 h 330"/>
                  <a:gd name="T6" fmla="*/ 2147483646 w 467"/>
                  <a:gd name="T7" fmla="*/ 2147483646 h 330"/>
                  <a:gd name="T8" fmla="*/ 2147483646 w 467"/>
                  <a:gd name="T9" fmla="*/ 2147483646 h 330"/>
                  <a:gd name="T10" fmla="*/ 2147483646 w 467"/>
                  <a:gd name="T11" fmla="*/ 2147483646 h 330"/>
                  <a:gd name="T12" fmla="*/ 2147483646 w 467"/>
                  <a:gd name="T13" fmla="*/ 2147483646 h 330"/>
                  <a:gd name="T14" fmla="*/ 2147483646 w 467"/>
                  <a:gd name="T15" fmla="*/ 2147483646 h 330"/>
                  <a:gd name="T16" fmla="*/ 2147483646 w 467"/>
                  <a:gd name="T17" fmla="*/ 2147483646 h 330"/>
                  <a:gd name="T18" fmla="*/ 2147483646 w 467"/>
                  <a:gd name="T19" fmla="*/ 2147483646 h 330"/>
                  <a:gd name="T20" fmla="*/ 2147483646 w 467"/>
                  <a:gd name="T21" fmla="*/ 2147483646 h 330"/>
                  <a:gd name="T22" fmla="*/ 2147483646 w 467"/>
                  <a:gd name="T23" fmla="*/ 2147483646 h 330"/>
                  <a:gd name="T24" fmla="*/ 2147483646 w 467"/>
                  <a:gd name="T25" fmla="*/ 2147483646 h 330"/>
                  <a:gd name="T26" fmla="*/ 2147483646 w 467"/>
                  <a:gd name="T27" fmla="*/ 2147483646 h 330"/>
                  <a:gd name="T28" fmla="*/ 2147483646 w 467"/>
                  <a:gd name="T29" fmla="*/ 2147483646 h 330"/>
                  <a:gd name="T30" fmla="*/ 2147483646 w 467"/>
                  <a:gd name="T31" fmla="*/ 2147483646 h 330"/>
                  <a:gd name="T32" fmla="*/ 2147483646 w 467"/>
                  <a:gd name="T33" fmla="*/ 2147483646 h 330"/>
                  <a:gd name="T34" fmla="*/ 2147483646 w 467"/>
                  <a:gd name="T35" fmla="*/ 2147483646 h 330"/>
                  <a:gd name="T36" fmla="*/ 2147483646 w 467"/>
                  <a:gd name="T37" fmla="*/ 2147483646 h 330"/>
                  <a:gd name="T38" fmla="*/ 2147483646 w 467"/>
                  <a:gd name="T39" fmla="*/ 2147483646 h 330"/>
                  <a:gd name="T40" fmla="*/ 2147483646 w 467"/>
                  <a:gd name="T41" fmla="*/ 2147483646 h 330"/>
                  <a:gd name="T42" fmla="*/ 2147483646 w 467"/>
                  <a:gd name="T43" fmla="*/ 2147483646 h 330"/>
                  <a:gd name="T44" fmla="*/ 2147483646 w 467"/>
                  <a:gd name="T45" fmla="*/ 2147483646 h 330"/>
                  <a:gd name="T46" fmla="*/ 2147483646 w 467"/>
                  <a:gd name="T47" fmla="*/ 2147483646 h 330"/>
                  <a:gd name="T48" fmla="*/ 2147483646 w 467"/>
                  <a:gd name="T49" fmla="*/ 2147483646 h 330"/>
                  <a:gd name="T50" fmla="*/ 2147483646 w 467"/>
                  <a:gd name="T51" fmla="*/ 2147483646 h 330"/>
                  <a:gd name="T52" fmla="*/ 2147483646 w 467"/>
                  <a:gd name="T53" fmla="*/ 2147483646 h 330"/>
                  <a:gd name="T54" fmla="*/ 2147483646 w 467"/>
                  <a:gd name="T55" fmla="*/ 2147483646 h 330"/>
                  <a:gd name="T56" fmla="*/ 2147483646 w 467"/>
                  <a:gd name="T57" fmla="*/ 2147483646 h 330"/>
                  <a:gd name="T58" fmla="*/ 2147483646 w 467"/>
                  <a:gd name="T59" fmla="*/ 2147483646 h 330"/>
                  <a:gd name="T60" fmla="*/ 2147483646 w 467"/>
                  <a:gd name="T61" fmla="*/ 2147483646 h 330"/>
                  <a:gd name="T62" fmla="*/ 2147483646 w 467"/>
                  <a:gd name="T63" fmla="*/ 2147483646 h 330"/>
                  <a:gd name="T64" fmla="*/ 2147483646 w 467"/>
                  <a:gd name="T65" fmla="*/ 2147483646 h 330"/>
                  <a:gd name="T66" fmla="*/ 2147483646 w 467"/>
                  <a:gd name="T67" fmla="*/ 2147483646 h 330"/>
                  <a:gd name="T68" fmla="*/ 2147483646 w 467"/>
                  <a:gd name="T69" fmla="*/ 2147483646 h 330"/>
                  <a:gd name="T70" fmla="*/ 2147483646 w 467"/>
                  <a:gd name="T71" fmla="*/ 2147483646 h 330"/>
                  <a:gd name="T72" fmla="*/ 2147483646 w 467"/>
                  <a:gd name="T73" fmla="*/ 2147483646 h 330"/>
                  <a:gd name="T74" fmla="*/ 2147483646 w 467"/>
                  <a:gd name="T75" fmla="*/ 2147483646 h 330"/>
                  <a:gd name="T76" fmla="*/ 2147483646 w 467"/>
                  <a:gd name="T77" fmla="*/ 2147483646 h 330"/>
                  <a:gd name="T78" fmla="*/ 2147483646 w 467"/>
                  <a:gd name="T79" fmla="*/ 2147483646 h 330"/>
                  <a:gd name="T80" fmla="*/ 2147483646 w 467"/>
                  <a:gd name="T81" fmla="*/ 2147483646 h 330"/>
                  <a:gd name="T82" fmla="*/ 2147483646 w 467"/>
                  <a:gd name="T83" fmla="*/ 2147483646 h 330"/>
                  <a:gd name="T84" fmla="*/ 2147483646 w 467"/>
                  <a:gd name="T85" fmla="*/ 2147483646 h 330"/>
                  <a:gd name="T86" fmla="*/ 2147483646 w 467"/>
                  <a:gd name="T87" fmla="*/ 2147483646 h 330"/>
                  <a:gd name="T88" fmla="*/ 2147483646 w 467"/>
                  <a:gd name="T89" fmla="*/ 2147483646 h 330"/>
                  <a:gd name="T90" fmla="*/ 2147483646 w 467"/>
                  <a:gd name="T91" fmla="*/ 2147483646 h 330"/>
                  <a:gd name="T92" fmla="*/ 2147483646 w 467"/>
                  <a:gd name="T93" fmla="*/ 2147483646 h 330"/>
                  <a:gd name="T94" fmla="*/ 2147483646 w 467"/>
                  <a:gd name="T95" fmla="*/ 2147483646 h 330"/>
                  <a:gd name="T96" fmla="*/ 2147483646 w 467"/>
                  <a:gd name="T97" fmla="*/ 2147483646 h 330"/>
                  <a:gd name="T98" fmla="*/ 2147483646 w 467"/>
                  <a:gd name="T99" fmla="*/ 2147483646 h 330"/>
                  <a:gd name="T100" fmla="*/ 2147483646 w 467"/>
                  <a:gd name="T101" fmla="*/ 2147483646 h 330"/>
                  <a:gd name="T102" fmla="*/ 2147483646 w 467"/>
                  <a:gd name="T103" fmla="*/ 2147483646 h 330"/>
                  <a:gd name="T104" fmla="*/ 2147483646 w 467"/>
                  <a:gd name="T105" fmla="*/ 2147483646 h 330"/>
                  <a:gd name="T106" fmla="*/ 2147483646 w 467"/>
                  <a:gd name="T107" fmla="*/ 2147483646 h 330"/>
                  <a:gd name="T108" fmla="*/ 2147483646 w 467"/>
                  <a:gd name="T109" fmla="*/ 2147483646 h 330"/>
                  <a:gd name="T110" fmla="*/ 2147483646 w 467"/>
                  <a:gd name="T111" fmla="*/ 2147483646 h 330"/>
                  <a:gd name="T112" fmla="*/ 2147483646 w 467"/>
                  <a:gd name="T113" fmla="*/ 2147483646 h 330"/>
                  <a:gd name="T114" fmla="*/ 2147483646 w 467"/>
                  <a:gd name="T115" fmla="*/ 2147483646 h 330"/>
                  <a:gd name="T116" fmla="*/ 2147483646 w 467"/>
                  <a:gd name="T117" fmla="*/ 2147483646 h 330"/>
                  <a:gd name="T118" fmla="*/ 2147483646 w 467"/>
                  <a:gd name="T119" fmla="*/ 2147483646 h 330"/>
                  <a:gd name="T120" fmla="*/ 2147483646 w 467"/>
                  <a:gd name="T121" fmla="*/ 2147483646 h 330"/>
                  <a:gd name="T122" fmla="*/ 2147483646 w 467"/>
                  <a:gd name="T123" fmla="*/ 2147483646 h 330"/>
                  <a:gd name="T124" fmla="*/ 2147483646 w 467"/>
                  <a:gd name="T125" fmla="*/ 2147483646 h 33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67"/>
                  <a:gd name="T190" fmla="*/ 0 h 330"/>
                  <a:gd name="T191" fmla="*/ 467 w 467"/>
                  <a:gd name="T192" fmla="*/ 330 h 330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67" h="330">
                    <a:moveTo>
                      <a:pt x="117" y="5"/>
                    </a:moveTo>
                    <a:lnTo>
                      <a:pt x="117" y="5"/>
                    </a:lnTo>
                    <a:lnTo>
                      <a:pt x="118" y="6"/>
                    </a:lnTo>
                    <a:lnTo>
                      <a:pt x="118" y="7"/>
                    </a:lnTo>
                    <a:lnTo>
                      <a:pt x="118" y="8"/>
                    </a:lnTo>
                    <a:lnTo>
                      <a:pt x="119" y="8"/>
                    </a:lnTo>
                    <a:lnTo>
                      <a:pt x="119" y="7"/>
                    </a:lnTo>
                    <a:lnTo>
                      <a:pt x="120" y="6"/>
                    </a:lnTo>
                    <a:lnTo>
                      <a:pt x="121" y="6"/>
                    </a:lnTo>
                    <a:lnTo>
                      <a:pt x="121" y="5"/>
                    </a:lnTo>
                    <a:lnTo>
                      <a:pt x="122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2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30" y="1"/>
                    </a:lnTo>
                    <a:lnTo>
                      <a:pt x="131" y="1"/>
                    </a:lnTo>
                    <a:lnTo>
                      <a:pt x="132" y="2"/>
                    </a:lnTo>
                    <a:lnTo>
                      <a:pt x="133" y="3"/>
                    </a:lnTo>
                    <a:lnTo>
                      <a:pt x="134" y="4"/>
                    </a:lnTo>
                    <a:lnTo>
                      <a:pt x="135" y="5"/>
                    </a:lnTo>
                    <a:lnTo>
                      <a:pt x="136" y="5"/>
                    </a:lnTo>
                    <a:lnTo>
                      <a:pt x="137" y="4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2" y="5"/>
                    </a:lnTo>
                    <a:lnTo>
                      <a:pt x="143" y="5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7"/>
                    </a:lnTo>
                    <a:lnTo>
                      <a:pt x="147" y="6"/>
                    </a:lnTo>
                    <a:lnTo>
                      <a:pt x="149" y="6"/>
                    </a:lnTo>
                    <a:lnTo>
                      <a:pt x="150" y="5"/>
                    </a:lnTo>
                    <a:lnTo>
                      <a:pt x="152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3"/>
                    </a:lnTo>
                    <a:lnTo>
                      <a:pt x="154" y="2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6" y="4"/>
                    </a:lnTo>
                    <a:lnTo>
                      <a:pt x="157" y="5"/>
                    </a:lnTo>
                    <a:lnTo>
                      <a:pt x="158" y="6"/>
                    </a:lnTo>
                    <a:lnTo>
                      <a:pt x="159" y="6"/>
                    </a:lnTo>
                    <a:lnTo>
                      <a:pt x="159" y="7"/>
                    </a:lnTo>
                    <a:lnTo>
                      <a:pt x="160" y="8"/>
                    </a:lnTo>
                    <a:lnTo>
                      <a:pt x="161" y="8"/>
                    </a:lnTo>
                    <a:lnTo>
                      <a:pt x="162" y="8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5" y="6"/>
                    </a:lnTo>
                    <a:lnTo>
                      <a:pt x="166" y="6"/>
                    </a:lnTo>
                    <a:lnTo>
                      <a:pt x="167" y="6"/>
                    </a:lnTo>
                    <a:lnTo>
                      <a:pt x="168" y="7"/>
                    </a:lnTo>
                    <a:lnTo>
                      <a:pt x="169" y="8"/>
                    </a:lnTo>
                    <a:lnTo>
                      <a:pt x="170" y="8"/>
                    </a:lnTo>
                    <a:lnTo>
                      <a:pt x="171" y="8"/>
                    </a:lnTo>
                    <a:lnTo>
                      <a:pt x="172" y="8"/>
                    </a:lnTo>
                    <a:lnTo>
                      <a:pt x="173" y="8"/>
                    </a:lnTo>
                    <a:lnTo>
                      <a:pt x="174" y="9"/>
                    </a:lnTo>
                    <a:lnTo>
                      <a:pt x="175" y="9"/>
                    </a:lnTo>
                    <a:lnTo>
                      <a:pt x="176" y="8"/>
                    </a:lnTo>
                    <a:lnTo>
                      <a:pt x="177" y="8"/>
                    </a:lnTo>
                    <a:lnTo>
                      <a:pt x="178" y="7"/>
                    </a:lnTo>
                    <a:lnTo>
                      <a:pt x="179" y="7"/>
                    </a:lnTo>
                    <a:lnTo>
                      <a:pt x="180" y="8"/>
                    </a:lnTo>
                    <a:lnTo>
                      <a:pt x="180" y="9"/>
                    </a:lnTo>
                    <a:lnTo>
                      <a:pt x="180" y="10"/>
                    </a:lnTo>
                    <a:lnTo>
                      <a:pt x="180" y="11"/>
                    </a:lnTo>
                    <a:lnTo>
                      <a:pt x="180" y="12"/>
                    </a:lnTo>
                    <a:lnTo>
                      <a:pt x="181" y="12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6" y="8"/>
                    </a:lnTo>
                    <a:lnTo>
                      <a:pt x="185" y="8"/>
                    </a:lnTo>
                    <a:lnTo>
                      <a:pt x="185" y="7"/>
                    </a:lnTo>
                    <a:lnTo>
                      <a:pt x="185" y="6"/>
                    </a:lnTo>
                    <a:lnTo>
                      <a:pt x="185" y="5"/>
                    </a:lnTo>
                    <a:lnTo>
                      <a:pt x="186" y="5"/>
                    </a:lnTo>
                    <a:lnTo>
                      <a:pt x="186" y="4"/>
                    </a:lnTo>
                    <a:lnTo>
                      <a:pt x="186" y="2"/>
                    </a:lnTo>
                    <a:lnTo>
                      <a:pt x="187" y="2"/>
                    </a:lnTo>
                    <a:lnTo>
                      <a:pt x="187" y="1"/>
                    </a:lnTo>
                    <a:lnTo>
                      <a:pt x="188" y="0"/>
                    </a:lnTo>
                    <a:lnTo>
                      <a:pt x="189" y="0"/>
                    </a:lnTo>
                    <a:lnTo>
                      <a:pt x="190" y="0"/>
                    </a:lnTo>
                    <a:lnTo>
                      <a:pt x="191" y="1"/>
                    </a:lnTo>
                    <a:lnTo>
                      <a:pt x="192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6" y="2"/>
                    </a:lnTo>
                    <a:lnTo>
                      <a:pt x="197" y="3"/>
                    </a:lnTo>
                    <a:lnTo>
                      <a:pt x="198" y="3"/>
                    </a:lnTo>
                    <a:lnTo>
                      <a:pt x="200" y="4"/>
                    </a:lnTo>
                    <a:lnTo>
                      <a:pt x="201" y="5"/>
                    </a:lnTo>
                    <a:lnTo>
                      <a:pt x="202" y="5"/>
                    </a:lnTo>
                    <a:lnTo>
                      <a:pt x="202" y="6"/>
                    </a:lnTo>
                    <a:lnTo>
                      <a:pt x="203" y="6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9"/>
                    </a:lnTo>
                    <a:lnTo>
                      <a:pt x="206" y="10"/>
                    </a:lnTo>
                    <a:lnTo>
                      <a:pt x="207" y="10"/>
                    </a:lnTo>
                    <a:lnTo>
                      <a:pt x="208" y="10"/>
                    </a:lnTo>
                    <a:lnTo>
                      <a:pt x="209" y="10"/>
                    </a:lnTo>
                    <a:lnTo>
                      <a:pt x="210" y="9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4" y="9"/>
                    </a:lnTo>
                    <a:lnTo>
                      <a:pt x="215" y="9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6" y="13"/>
                    </a:lnTo>
                    <a:lnTo>
                      <a:pt x="217" y="13"/>
                    </a:lnTo>
                    <a:lnTo>
                      <a:pt x="218" y="13"/>
                    </a:lnTo>
                    <a:lnTo>
                      <a:pt x="219" y="13"/>
                    </a:lnTo>
                    <a:lnTo>
                      <a:pt x="220" y="13"/>
                    </a:lnTo>
                    <a:lnTo>
                      <a:pt x="221" y="13"/>
                    </a:lnTo>
                    <a:lnTo>
                      <a:pt x="222" y="13"/>
                    </a:lnTo>
                    <a:lnTo>
                      <a:pt x="224" y="13"/>
                    </a:lnTo>
                    <a:lnTo>
                      <a:pt x="226" y="14"/>
                    </a:lnTo>
                    <a:lnTo>
                      <a:pt x="226" y="15"/>
                    </a:lnTo>
                    <a:lnTo>
                      <a:pt x="227" y="15"/>
                    </a:lnTo>
                    <a:lnTo>
                      <a:pt x="227" y="16"/>
                    </a:lnTo>
                    <a:lnTo>
                      <a:pt x="228" y="16"/>
                    </a:lnTo>
                    <a:lnTo>
                      <a:pt x="229" y="16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8" y="13"/>
                    </a:lnTo>
                    <a:lnTo>
                      <a:pt x="239" y="13"/>
                    </a:lnTo>
                    <a:lnTo>
                      <a:pt x="239" y="14"/>
                    </a:lnTo>
                    <a:lnTo>
                      <a:pt x="240" y="14"/>
                    </a:lnTo>
                    <a:lnTo>
                      <a:pt x="241" y="14"/>
                    </a:lnTo>
                    <a:lnTo>
                      <a:pt x="242" y="14"/>
                    </a:lnTo>
                    <a:lnTo>
                      <a:pt x="243" y="14"/>
                    </a:lnTo>
                    <a:lnTo>
                      <a:pt x="244" y="14"/>
                    </a:lnTo>
                    <a:lnTo>
                      <a:pt x="245" y="15"/>
                    </a:lnTo>
                    <a:lnTo>
                      <a:pt x="247" y="15"/>
                    </a:lnTo>
                    <a:lnTo>
                      <a:pt x="248" y="15"/>
                    </a:lnTo>
                    <a:lnTo>
                      <a:pt x="249" y="15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6"/>
                    </a:lnTo>
                    <a:lnTo>
                      <a:pt x="251" y="17"/>
                    </a:lnTo>
                    <a:lnTo>
                      <a:pt x="251" y="18"/>
                    </a:lnTo>
                    <a:lnTo>
                      <a:pt x="252" y="18"/>
                    </a:lnTo>
                    <a:lnTo>
                      <a:pt x="252" y="19"/>
                    </a:lnTo>
                    <a:lnTo>
                      <a:pt x="253" y="20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6" y="21"/>
                    </a:lnTo>
                    <a:lnTo>
                      <a:pt x="256" y="22"/>
                    </a:lnTo>
                    <a:lnTo>
                      <a:pt x="257" y="22"/>
                    </a:lnTo>
                    <a:lnTo>
                      <a:pt x="258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1" y="23"/>
                    </a:lnTo>
                    <a:lnTo>
                      <a:pt x="262" y="23"/>
                    </a:lnTo>
                    <a:lnTo>
                      <a:pt x="263" y="23"/>
                    </a:lnTo>
                    <a:lnTo>
                      <a:pt x="264" y="23"/>
                    </a:lnTo>
                    <a:lnTo>
                      <a:pt x="265" y="23"/>
                    </a:lnTo>
                    <a:lnTo>
                      <a:pt x="265" y="24"/>
                    </a:lnTo>
                    <a:lnTo>
                      <a:pt x="268" y="26"/>
                    </a:lnTo>
                    <a:lnTo>
                      <a:pt x="269" y="26"/>
                    </a:lnTo>
                    <a:lnTo>
                      <a:pt x="269" y="25"/>
                    </a:lnTo>
                    <a:lnTo>
                      <a:pt x="270" y="25"/>
                    </a:lnTo>
                    <a:lnTo>
                      <a:pt x="271" y="25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7"/>
                    </a:lnTo>
                    <a:lnTo>
                      <a:pt x="273" y="27"/>
                    </a:lnTo>
                    <a:lnTo>
                      <a:pt x="273" y="26"/>
                    </a:lnTo>
                    <a:lnTo>
                      <a:pt x="274" y="26"/>
                    </a:lnTo>
                    <a:lnTo>
                      <a:pt x="276" y="26"/>
                    </a:lnTo>
                    <a:lnTo>
                      <a:pt x="276" y="27"/>
                    </a:lnTo>
                    <a:lnTo>
                      <a:pt x="277" y="27"/>
                    </a:lnTo>
                    <a:lnTo>
                      <a:pt x="278" y="28"/>
                    </a:lnTo>
                    <a:lnTo>
                      <a:pt x="279" y="28"/>
                    </a:lnTo>
                    <a:lnTo>
                      <a:pt x="279" y="29"/>
                    </a:lnTo>
                    <a:lnTo>
                      <a:pt x="280" y="31"/>
                    </a:lnTo>
                    <a:lnTo>
                      <a:pt x="280" y="32"/>
                    </a:lnTo>
                    <a:lnTo>
                      <a:pt x="281" y="32"/>
                    </a:lnTo>
                    <a:lnTo>
                      <a:pt x="281" y="33"/>
                    </a:lnTo>
                    <a:lnTo>
                      <a:pt x="282" y="34"/>
                    </a:lnTo>
                    <a:lnTo>
                      <a:pt x="283" y="34"/>
                    </a:lnTo>
                    <a:lnTo>
                      <a:pt x="283" y="35"/>
                    </a:lnTo>
                    <a:lnTo>
                      <a:pt x="282" y="36"/>
                    </a:lnTo>
                    <a:lnTo>
                      <a:pt x="282" y="37"/>
                    </a:lnTo>
                    <a:lnTo>
                      <a:pt x="282" y="38"/>
                    </a:lnTo>
                    <a:lnTo>
                      <a:pt x="282" y="39"/>
                    </a:lnTo>
                    <a:lnTo>
                      <a:pt x="283" y="39"/>
                    </a:lnTo>
                    <a:lnTo>
                      <a:pt x="284" y="39"/>
                    </a:lnTo>
                    <a:lnTo>
                      <a:pt x="285" y="39"/>
                    </a:lnTo>
                    <a:lnTo>
                      <a:pt x="286" y="39"/>
                    </a:lnTo>
                    <a:lnTo>
                      <a:pt x="286" y="40"/>
                    </a:lnTo>
                    <a:lnTo>
                      <a:pt x="287" y="40"/>
                    </a:lnTo>
                    <a:lnTo>
                      <a:pt x="288" y="40"/>
                    </a:lnTo>
                    <a:lnTo>
                      <a:pt x="288" y="39"/>
                    </a:lnTo>
                    <a:lnTo>
                      <a:pt x="289" y="39"/>
                    </a:lnTo>
                    <a:lnTo>
                      <a:pt x="290" y="37"/>
                    </a:lnTo>
                    <a:lnTo>
                      <a:pt x="291" y="36"/>
                    </a:lnTo>
                    <a:lnTo>
                      <a:pt x="291" y="35"/>
                    </a:lnTo>
                    <a:lnTo>
                      <a:pt x="292" y="35"/>
                    </a:lnTo>
                    <a:lnTo>
                      <a:pt x="293" y="35"/>
                    </a:lnTo>
                    <a:lnTo>
                      <a:pt x="293" y="36"/>
                    </a:lnTo>
                    <a:lnTo>
                      <a:pt x="294" y="36"/>
                    </a:lnTo>
                    <a:lnTo>
                      <a:pt x="295" y="37"/>
                    </a:lnTo>
                    <a:lnTo>
                      <a:pt x="296" y="38"/>
                    </a:lnTo>
                    <a:lnTo>
                      <a:pt x="298" y="36"/>
                    </a:lnTo>
                    <a:lnTo>
                      <a:pt x="299" y="36"/>
                    </a:lnTo>
                    <a:lnTo>
                      <a:pt x="300" y="37"/>
                    </a:lnTo>
                    <a:lnTo>
                      <a:pt x="301" y="37"/>
                    </a:lnTo>
                    <a:lnTo>
                      <a:pt x="301" y="38"/>
                    </a:lnTo>
                    <a:lnTo>
                      <a:pt x="302" y="38"/>
                    </a:lnTo>
                    <a:lnTo>
                      <a:pt x="302" y="39"/>
                    </a:lnTo>
                    <a:lnTo>
                      <a:pt x="303" y="40"/>
                    </a:lnTo>
                    <a:lnTo>
                      <a:pt x="304" y="40"/>
                    </a:lnTo>
                    <a:lnTo>
                      <a:pt x="304" y="39"/>
                    </a:lnTo>
                    <a:lnTo>
                      <a:pt x="305" y="39"/>
                    </a:lnTo>
                    <a:lnTo>
                      <a:pt x="306" y="40"/>
                    </a:lnTo>
                    <a:lnTo>
                      <a:pt x="307" y="40"/>
                    </a:lnTo>
                    <a:lnTo>
                      <a:pt x="308" y="40"/>
                    </a:lnTo>
                    <a:lnTo>
                      <a:pt x="309" y="40"/>
                    </a:lnTo>
                    <a:lnTo>
                      <a:pt x="309" y="39"/>
                    </a:lnTo>
                    <a:lnTo>
                      <a:pt x="310" y="39"/>
                    </a:lnTo>
                    <a:lnTo>
                      <a:pt x="309" y="38"/>
                    </a:lnTo>
                    <a:lnTo>
                      <a:pt x="310" y="38"/>
                    </a:lnTo>
                    <a:lnTo>
                      <a:pt x="311" y="37"/>
                    </a:lnTo>
                    <a:lnTo>
                      <a:pt x="312" y="37"/>
                    </a:lnTo>
                    <a:lnTo>
                      <a:pt x="313" y="37"/>
                    </a:lnTo>
                    <a:lnTo>
                      <a:pt x="314" y="38"/>
                    </a:lnTo>
                    <a:lnTo>
                      <a:pt x="315" y="40"/>
                    </a:lnTo>
                    <a:lnTo>
                      <a:pt x="315" y="41"/>
                    </a:lnTo>
                    <a:lnTo>
                      <a:pt x="316" y="41"/>
                    </a:lnTo>
                    <a:lnTo>
                      <a:pt x="317" y="41"/>
                    </a:lnTo>
                    <a:lnTo>
                      <a:pt x="318" y="41"/>
                    </a:lnTo>
                    <a:lnTo>
                      <a:pt x="318" y="40"/>
                    </a:lnTo>
                    <a:lnTo>
                      <a:pt x="319" y="40"/>
                    </a:lnTo>
                    <a:lnTo>
                      <a:pt x="320" y="40"/>
                    </a:lnTo>
                    <a:lnTo>
                      <a:pt x="321" y="40"/>
                    </a:lnTo>
                    <a:lnTo>
                      <a:pt x="322" y="40"/>
                    </a:lnTo>
                    <a:lnTo>
                      <a:pt x="322" y="41"/>
                    </a:lnTo>
                    <a:lnTo>
                      <a:pt x="323" y="42"/>
                    </a:lnTo>
                    <a:lnTo>
                      <a:pt x="323" y="41"/>
                    </a:lnTo>
                    <a:lnTo>
                      <a:pt x="324" y="41"/>
                    </a:lnTo>
                    <a:lnTo>
                      <a:pt x="325" y="42"/>
                    </a:lnTo>
                    <a:lnTo>
                      <a:pt x="325" y="41"/>
                    </a:lnTo>
                    <a:lnTo>
                      <a:pt x="326" y="42"/>
                    </a:lnTo>
                    <a:lnTo>
                      <a:pt x="327" y="41"/>
                    </a:lnTo>
                    <a:lnTo>
                      <a:pt x="328" y="41"/>
                    </a:lnTo>
                    <a:lnTo>
                      <a:pt x="329" y="41"/>
                    </a:lnTo>
                    <a:lnTo>
                      <a:pt x="330" y="41"/>
                    </a:lnTo>
                    <a:lnTo>
                      <a:pt x="331" y="41"/>
                    </a:lnTo>
                    <a:lnTo>
                      <a:pt x="332" y="41"/>
                    </a:lnTo>
                    <a:lnTo>
                      <a:pt x="332" y="40"/>
                    </a:lnTo>
                    <a:lnTo>
                      <a:pt x="333" y="40"/>
                    </a:lnTo>
                    <a:lnTo>
                      <a:pt x="334" y="40"/>
                    </a:lnTo>
                    <a:lnTo>
                      <a:pt x="335" y="40"/>
                    </a:lnTo>
                    <a:lnTo>
                      <a:pt x="336" y="38"/>
                    </a:lnTo>
                    <a:lnTo>
                      <a:pt x="337" y="39"/>
                    </a:lnTo>
                    <a:lnTo>
                      <a:pt x="338" y="39"/>
                    </a:lnTo>
                    <a:lnTo>
                      <a:pt x="339" y="39"/>
                    </a:lnTo>
                    <a:lnTo>
                      <a:pt x="339" y="40"/>
                    </a:lnTo>
                    <a:lnTo>
                      <a:pt x="339" y="41"/>
                    </a:lnTo>
                    <a:lnTo>
                      <a:pt x="340" y="41"/>
                    </a:lnTo>
                    <a:lnTo>
                      <a:pt x="340" y="40"/>
                    </a:lnTo>
                    <a:lnTo>
                      <a:pt x="340" y="39"/>
                    </a:lnTo>
                    <a:lnTo>
                      <a:pt x="340" y="38"/>
                    </a:lnTo>
                    <a:lnTo>
                      <a:pt x="341" y="38"/>
                    </a:lnTo>
                    <a:lnTo>
                      <a:pt x="342" y="39"/>
                    </a:lnTo>
                    <a:lnTo>
                      <a:pt x="342" y="40"/>
                    </a:lnTo>
                    <a:lnTo>
                      <a:pt x="342" y="41"/>
                    </a:lnTo>
                    <a:lnTo>
                      <a:pt x="342" y="42"/>
                    </a:lnTo>
                    <a:lnTo>
                      <a:pt x="341" y="43"/>
                    </a:lnTo>
                    <a:lnTo>
                      <a:pt x="342" y="43"/>
                    </a:lnTo>
                    <a:lnTo>
                      <a:pt x="342" y="44"/>
                    </a:lnTo>
                    <a:lnTo>
                      <a:pt x="343" y="45"/>
                    </a:lnTo>
                    <a:lnTo>
                      <a:pt x="344" y="45"/>
                    </a:lnTo>
                    <a:lnTo>
                      <a:pt x="345" y="45"/>
                    </a:lnTo>
                    <a:lnTo>
                      <a:pt x="345" y="46"/>
                    </a:lnTo>
                    <a:lnTo>
                      <a:pt x="346" y="46"/>
                    </a:lnTo>
                    <a:lnTo>
                      <a:pt x="346" y="47"/>
                    </a:lnTo>
                    <a:lnTo>
                      <a:pt x="346" y="48"/>
                    </a:lnTo>
                    <a:lnTo>
                      <a:pt x="345" y="48"/>
                    </a:lnTo>
                    <a:lnTo>
                      <a:pt x="345" y="49"/>
                    </a:lnTo>
                    <a:lnTo>
                      <a:pt x="345" y="51"/>
                    </a:lnTo>
                    <a:lnTo>
                      <a:pt x="346" y="51"/>
                    </a:lnTo>
                    <a:lnTo>
                      <a:pt x="347" y="51"/>
                    </a:lnTo>
                    <a:lnTo>
                      <a:pt x="347" y="52"/>
                    </a:lnTo>
                    <a:lnTo>
                      <a:pt x="348" y="51"/>
                    </a:lnTo>
                    <a:lnTo>
                      <a:pt x="348" y="52"/>
                    </a:lnTo>
                    <a:lnTo>
                      <a:pt x="349" y="52"/>
                    </a:lnTo>
                    <a:lnTo>
                      <a:pt x="350" y="53"/>
                    </a:lnTo>
                    <a:lnTo>
                      <a:pt x="350" y="52"/>
                    </a:lnTo>
                    <a:lnTo>
                      <a:pt x="351" y="52"/>
                    </a:lnTo>
                    <a:lnTo>
                      <a:pt x="351" y="53"/>
                    </a:lnTo>
                    <a:lnTo>
                      <a:pt x="352" y="53"/>
                    </a:lnTo>
                    <a:lnTo>
                      <a:pt x="353" y="54"/>
                    </a:lnTo>
                    <a:lnTo>
                      <a:pt x="353" y="55"/>
                    </a:lnTo>
                    <a:lnTo>
                      <a:pt x="354" y="55"/>
                    </a:lnTo>
                    <a:lnTo>
                      <a:pt x="355" y="55"/>
                    </a:lnTo>
                    <a:lnTo>
                      <a:pt x="356" y="55"/>
                    </a:lnTo>
                    <a:lnTo>
                      <a:pt x="357" y="55"/>
                    </a:lnTo>
                    <a:lnTo>
                      <a:pt x="358" y="55"/>
                    </a:lnTo>
                    <a:lnTo>
                      <a:pt x="358" y="56"/>
                    </a:lnTo>
                    <a:lnTo>
                      <a:pt x="358" y="57"/>
                    </a:lnTo>
                    <a:lnTo>
                      <a:pt x="358" y="58"/>
                    </a:lnTo>
                    <a:lnTo>
                      <a:pt x="358" y="59"/>
                    </a:lnTo>
                    <a:lnTo>
                      <a:pt x="359" y="59"/>
                    </a:lnTo>
                    <a:lnTo>
                      <a:pt x="359" y="60"/>
                    </a:lnTo>
                    <a:lnTo>
                      <a:pt x="360" y="60"/>
                    </a:lnTo>
                    <a:lnTo>
                      <a:pt x="360" y="59"/>
                    </a:lnTo>
                    <a:lnTo>
                      <a:pt x="360" y="60"/>
                    </a:lnTo>
                    <a:lnTo>
                      <a:pt x="360" y="61"/>
                    </a:lnTo>
                    <a:lnTo>
                      <a:pt x="361" y="61"/>
                    </a:lnTo>
                    <a:lnTo>
                      <a:pt x="361" y="60"/>
                    </a:lnTo>
                    <a:lnTo>
                      <a:pt x="361" y="61"/>
                    </a:lnTo>
                    <a:lnTo>
                      <a:pt x="362" y="61"/>
                    </a:lnTo>
                    <a:lnTo>
                      <a:pt x="362" y="62"/>
                    </a:lnTo>
                    <a:lnTo>
                      <a:pt x="363" y="63"/>
                    </a:lnTo>
                    <a:lnTo>
                      <a:pt x="363" y="64"/>
                    </a:lnTo>
                    <a:lnTo>
                      <a:pt x="363" y="65"/>
                    </a:lnTo>
                    <a:lnTo>
                      <a:pt x="363" y="66"/>
                    </a:lnTo>
                    <a:lnTo>
                      <a:pt x="363" y="67"/>
                    </a:lnTo>
                    <a:lnTo>
                      <a:pt x="364" y="68"/>
                    </a:lnTo>
                    <a:lnTo>
                      <a:pt x="364" y="69"/>
                    </a:lnTo>
                    <a:lnTo>
                      <a:pt x="365" y="70"/>
                    </a:lnTo>
                    <a:lnTo>
                      <a:pt x="364" y="71"/>
                    </a:lnTo>
                    <a:lnTo>
                      <a:pt x="364" y="72"/>
                    </a:lnTo>
                    <a:lnTo>
                      <a:pt x="365" y="73"/>
                    </a:lnTo>
                    <a:lnTo>
                      <a:pt x="365" y="74"/>
                    </a:lnTo>
                    <a:lnTo>
                      <a:pt x="364" y="75"/>
                    </a:lnTo>
                    <a:lnTo>
                      <a:pt x="364" y="74"/>
                    </a:lnTo>
                    <a:lnTo>
                      <a:pt x="363" y="75"/>
                    </a:lnTo>
                    <a:lnTo>
                      <a:pt x="364" y="75"/>
                    </a:lnTo>
                    <a:lnTo>
                      <a:pt x="364" y="76"/>
                    </a:lnTo>
                    <a:lnTo>
                      <a:pt x="365" y="76"/>
                    </a:lnTo>
                    <a:lnTo>
                      <a:pt x="365" y="75"/>
                    </a:lnTo>
                    <a:lnTo>
                      <a:pt x="366" y="76"/>
                    </a:lnTo>
                    <a:lnTo>
                      <a:pt x="366" y="77"/>
                    </a:lnTo>
                    <a:lnTo>
                      <a:pt x="367" y="78"/>
                    </a:lnTo>
                    <a:lnTo>
                      <a:pt x="366" y="78"/>
                    </a:lnTo>
                    <a:lnTo>
                      <a:pt x="365" y="78"/>
                    </a:lnTo>
                    <a:lnTo>
                      <a:pt x="364" y="78"/>
                    </a:lnTo>
                    <a:lnTo>
                      <a:pt x="364" y="79"/>
                    </a:lnTo>
                    <a:lnTo>
                      <a:pt x="365" y="79"/>
                    </a:lnTo>
                    <a:lnTo>
                      <a:pt x="366" y="79"/>
                    </a:lnTo>
                    <a:lnTo>
                      <a:pt x="365" y="79"/>
                    </a:lnTo>
                    <a:lnTo>
                      <a:pt x="365" y="80"/>
                    </a:lnTo>
                    <a:lnTo>
                      <a:pt x="366" y="80"/>
                    </a:lnTo>
                    <a:lnTo>
                      <a:pt x="367" y="80"/>
                    </a:lnTo>
                    <a:lnTo>
                      <a:pt x="367" y="81"/>
                    </a:lnTo>
                    <a:lnTo>
                      <a:pt x="367" y="82"/>
                    </a:lnTo>
                    <a:lnTo>
                      <a:pt x="368" y="82"/>
                    </a:lnTo>
                    <a:lnTo>
                      <a:pt x="368" y="81"/>
                    </a:lnTo>
                    <a:lnTo>
                      <a:pt x="368" y="82"/>
                    </a:lnTo>
                    <a:lnTo>
                      <a:pt x="368" y="83"/>
                    </a:lnTo>
                    <a:lnTo>
                      <a:pt x="367" y="83"/>
                    </a:lnTo>
                    <a:lnTo>
                      <a:pt x="367" y="82"/>
                    </a:lnTo>
                    <a:lnTo>
                      <a:pt x="366" y="82"/>
                    </a:lnTo>
                    <a:lnTo>
                      <a:pt x="366" y="83"/>
                    </a:lnTo>
                    <a:lnTo>
                      <a:pt x="365" y="83"/>
                    </a:lnTo>
                    <a:lnTo>
                      <a:pt x="366" y="84"/>
                    </a:lnTo>
                    <a:lnTo>
                      <a:pt x="365" y="84"/>
                    </a:lnTo>
                    <a:lnTo>
                      <a:pt x="365" y="85"/>
                    </a:lnTo>
                    <a:lnTo>
                      <a:pt x="364" y="85"/>
                    </a:lnTo>
                    <a:lnTo>
                      <a:pt x="365" y="85"/>
                    </a:lnTo>
                    <a:lnTo>
                      <a:pt x="364" y="86"/>
                    </a:lnTo>
                    <a:lnTo>
                      <a:pt x="364" y="87"/>
                    </a:lnTo>
                    <a:lnTo>
                      <a:pt x="364" y="88"/>
                    </a:lnTo>
                    <a:lnTo>
                      <a:pt x="364" y="87"/>
                    </a:lnTo>
                    <a:lnTo>
                      <a:pt x="363" y="88"/>
                    </a:lnTo>
                    <a:lnTo>
                      <a:pt x="363" y="89"/>
                    </a:lnTo>
                    <a:lnTo>
                      <a:pt x="364" y="89"/>
                    </a:lnTo>
                    <a:lnTo>
                      <a:pt x="365" y="90"/>
                    </a:lnTo>
                    <a:lnTo>
                      <a:pt x="365" y="91"/>
                    </a:lnTo>
                    <a:lnTo>
                      <a:pt x="365" y="92"/>
                    </a:lnTo>
                    <a:lnTo>
                      <a:pt x="364" y="92"/>
                    </a:lnTo>
                    <a:lnTo>
                      <a:pt x="365" y="93"/>
                    </a:lnTo>
                    <a:lnTo>
                      <a:pt x="364" y="94"/>
                    </a:lnTo>
                    <a:lnTo>
                      <a:pt x="363" y="94"/>
                    </a:lnTo>
                    <a:lnTo>
                      <a:pt x="363" y="95"/>
                    </a:lnTo>
                    <a:lnTo>
                      <a:pt x="363" y="96"/>
                    </a:lnTo>
                    <a:lnTo>
                      <a:pt x="364" y="96"/>
                    </a:lnTo>
                    <a:lnTo>
                      <a:pt x="363" y="96"/>
                    </a:lnTo>
                    <a:lnTo>
                      <a:pt x="364" y="96"/>
                    </a:lnTo>
                    <a:lnTo>
                      <a:pt x="364" y="97"/>
                    </a:lnTo>
                    <a:lnTo>
                      <a:pt x="364" y="98"/>
                    </a:lnTo>
                    <a:lnTo>
                      <a:pt x="363" y="98"/>
                    </a:lnTo>
                    <a:lnTo>
                      <a:pt x="364" y="98"/>
                    </a:lnTo>
                    <a:lnTo>
                      <a:pt x="364" y="99"/>
                    </a:lnTo>
                    <a:lnTo>
                      <a:pt x="365" y="99"/>
                    </a:lnTo>
                    <a:lnTo>
                      <a:pt x="365" y="100"/>
                    </a:lnTo>
                    <a:lnTo>
                      <a:pt x="366" y="100"/>
                    </a:lnTo>
                    <a:lnTo>
                      <a:pt x="365" y="100"/>
                    </a:lnTo>
                    <a:lnTo>
                      <a:pt x="366" y="100"/>
                    </a:lnTo>
                    <a:lnTo>
                      <a:pt x="366" y="101"/>
                    </a:lnTo>
                    <a:lnTo>
                      <a:pt x="366" y="102"/>
                    </a:lnTo>
                    <a:lnTo>
                      <a:pt x="367" y="102"/>
                    </a:lnTo>
                    <a:lnTo>
                      <a:pt x="368" y="103"/>
                    </a:lnTo>
                    <a:lnTo>
                      <a:pt x="367" y="103"/>
                    </a:lnTo>
                    <a:lnTo>
                      <a:pt x="368" y="103"/>
                    </a:lnTo>
                    <a:lnTo>
                      <a:pt x="368" y="104"/>
                    </a:lnTo>
                    <a:lnTo>
                      <a:pt x="367" y="105"/>
                    </a:lnTo>
                    <a:lnTo>
                      <a:pt x="368" y="105"/>
                    </a:lnTo>
                    <a:lnTo>
                      <a:pt x="368" y="106"/>
                    </a:lnTo>
                    <a:lnTo>
                      <a:pt x="367" y="106"/>
                    </a:lnTo>
                    <a:lnTo>
                      <a:pt x="367" y="105"/>
                    </a:lnTo>
                    <a:lnTo>
                      <a:pt x="366" y="106"/>
                    </a:lnTo>
                    <a:lnTo>
                      <a:pt x="367" y="107"/>
                    </a:lnTo>
                    <a:lnTo>
                      <a:pt x="366" y="107"/>
                    </a:lnTo>
                    <a:lnTo>
                      <a:pt x="367" y="108"/>
                    </a:lnTo>
                    <a:lnTo>
                      <a:pt x="366" y="108"/>
                    </a:lnTo>
                    <a:lnTo>
                      <a:pt x="367" y="108"/>
                    </a:lnTo>
                    <a:lnTo>
                      <a:pt x="366" y="108"/>
                    </a:lnTo>
                    <a:lnTo>
                      <a:pt x="366" y="109"/>
                    </a:lnTo>
                    <a:lnTo>
                      <a:pt x="367" y="110"/>
                    </a:lnTo>
                    <a:lnTo>
                      <a:pt x="366" y="110"/>
                    </a:lnTo>
                    <a:lnTo>
                      <a:pt x="366" y="111"/>
                    </a:lnTo>
                    <a:lnTo>
                      <a:pt x="366" y="112"/>
                    </a:lnTo>
                    <a:lnTo>
                      <a:pt x="365" y="113"/>
                    </a:lnTo>
                    <a:lnTo>
                      <a:pt x="364" y="113"/>
                    </a:lnTo>
                    <a:lnTo>
                      <a:pt x="364" y="114"/>
                    </a:lnTo>
                    <a:lnTo>
                      <a:pt x="363" y="113"/>
                    </a:lnTo>
                    <a:lnTo>
                      <a:pt x="363" y="114"/>
                    </a:lnTo>
                    <a:lnTo>
                      <a:pt x="364" y="114"/>
                    </a:lnTo>
                    <a:lnTo>
                      <a:pt x="363" y="114"/>
                    </a:lnTo>
                    <a:lnTo>
                      <a:pt x="363" y="115"/>
                    </a:lnTo>
                    <a:lnTo>
                      <a:pt x="363" y="116"/>
                    </a:lnTo>
                    <a:lnTo>
                      <a:pt x="364" y="116"/>
                    </a:lnTo>
                    <a:lnTo>
                      <a:pt x="364" y="117"/>
                    </a:lnTo>
                    <a:lnTo>
                      <a:pt x="364" y="118"/>
                    </a:lnTo>
                    <a:lnTo>
                      <a:pt x="365" y="117"/>
                    </a:lnTo>
                    <a:lnTo>
                      <a:pt x="365" y="118"/>
                    </a:lnTo>
                    <a:lnTo>
                      <a:pt x="365" y="119"/>
                    </a:lnTo>
                    <a:lnTo>
                      <a:pt x="366" y="119"/>
                    </a:lnTo>
                    <a:lnTo>
                      <a:pt x="366" y="120"/>
                    </a:lnTo>
                    <a:lnTo>
                      <a:pt x="367" y="120"/>
                    </a:lnTo>
                    <a:lnTo>
                      <a:pt x="367" y="121"/>
                    </a:lnTo>
                    <a:lnTo>
                      <a:pt x="368" y="121"/>
                    </a:lnTo>
                    <a:lnTo>
                      <a:pt x="368" y="120"/>
                    </a:lnTo>
                    <a:lnTo>
                      <a:pt x="369" y="120"/>
                    </a:lnTo>
                    <a:lnTo>
                      <a:pt x="369" y="121"/>
                    </a:lnTo>
                    <a:lnTo>
                      <a:pt x="370" y="121"/>
                    </a:lnTo>
                    <a:lnTo>
                      <a:pt x="369" y="121"/>
                    </a:lnTo>
                    <a:lnTo>
                      <a:pt x="369" y="122"/>
                    </a:lnTo>
                    <a:lnTo>
                      <a:pt x="369" y="121"/>
                    </a:lnTo>
                    <a:lnTo>
                      <a:pt x="368" y="121"/>
                    </a:lnTo>
                    <a:lnTo>
                      <a:pt x="368" y="122"/>
                    </a:lnTo>
                    <a:lnTo>
                      <a:pt x="369" y="122"/>
                    </a:lnTo>
                    <a:lnTo>
                      <a:pt x="369" y="123"/>
                    </a:lnTo>
                    <a:lnTo>
                      <a:pt x="370" y="122"/>
                    </a:lnTo>
                    <a:lnTo>
                      <a:pt x="370" y="123"/>
                    </a:lnTo>
                    <a:lnTo>
                      <a:pt x="369" y="124"/>
                    </a:lnTo>
                    <a:lnTo>
                      <a:pt x="370" y="124"/>
                    </a:lnTo>
                    <a:lnTo>
                      <a:pt x="370" y="125"/>
                    </a:lnTo>
                    <a:lnTo>
                      <a:pt x="370" y="126"/>
                    </a:lnTo>
                    <a:lnTo>
                      <a:pt x="370" y="127"/>
                    </a:lnTo>
                    <a:lnTo>
                      <a:pt x="371" y="127"/>
                    </a:lnTo>
                    <a:lnTo>
                      <a:pt x="370" y="127"/>
                    </a:lnTo>
                    <a:lnTo>
                      <a:pt x="371" y="127"/>
                    </a:lnTo>
                    <a:lnTo>
                      <a:pt x="371" y="128"/>
                    </a:lnTo>
                    <a:lnTo>
                      <a:pt x="370" y="128"/>
                    </a:lnTo>
                    <a:lnTo>
                      <a:pt x="371" y="128"/>
                    </a:lnTo>
                    <a:lnTo>
                      <a:pt x="371" y="129"/>
                    </a:lnTo>
                    <a:lnTo>
                      <a:pt x="372" y="129"/>
                    </a:lnTo>
                    <a:lnTo>
                      <a:pt x="372" y="130"/>
                    </a:lnTo>
                    <a:lnTo>
                      <a:pt x="373" y="130"/>
                    </a:lnTo>
                    <a:lnTo>
                      <a:pt x="373" y="131"/>
                    </a:lnTo>
                    <a:lnTo>
                      <a:pt x="374" y="131"/>
                    </a:lnTo>
                    <a:lnTo>
                      <a:pt x="374" y="132"/>
                    </a:lnTo>
                    <a:lnTo>
                      <a:pt x="374" y="133"/>
                    </a:lnTo>
                    <a:lnTo>
                      <a:pt x="374" y="134"/>
                    </a:lnTo>
                    <a:lnTo>
                      <a:pt x="375" y="134"/>
                    </a:lnTo>
                    <a:lnTo>
                      <a:pt x="376" y="134"/>
                    </a:lnTo>
                    <a:lnTo>
                      <a:pt x="376" y="135"/>
                    </a:lnTo>
                    <a:lnTo>
                      <a:pt x="375" y="135"/>
                    </a:lnTo>
                    <a:lnTo>
                      <a:pt x="376" y="135"/>
                    </a:lnTo>
                    <a:lnTo>
                      <a:pt x="376" y="136"/>
                    </a:lnTo>
                    <a:lnTo>
                      <a:pt x="377" y="136"/>
                    </a:lnTo>
                    <a:lnTo>
                      <a:pt x="378" y="136"/>
                    </a:lnTo>
                    <a:lnTo>
                      <a:pt x="379" y="136"/>
                    </a:lnTo>
                    <a:lnTo>
                      <a:pt x="379" y="137"/>
                    </a:lnTo>
                    <a:lnTo>
                      <a:pt x="379" y="138"/>
                    </a:lnTo>
                    <a:lnTo>
                      <a:pt x="380" y="138"/>
                    </a:lnTo>
                    <a:lnTo>
                      <a:pt x="380" y="139"/>
                    </a:lnTo>
                    <a:lnTo>
                      <a:pt x="381" y="139"/>
                    </a:lnTo>
                    <a:lnTo>
                      <a:pt x="380" y="139"/>
                    </a:lnTo>
                    <a:lnTo>
                      <a:pt x="380" y="140"/>
                    </a:lnTo>
                    <a:lnTo>
                      <a:pt x="380" y="141"/>
                    </a:lnTo>
                    <a:lnTo>
                      <a:pt x="380" y="142"/>
                    </a:lnTo>
                    <a:lnTo>
                      <a:pt x="380" y="143"/>
                    </a:lnTo>
                    <a:lnTo>
                      <a:pt x="379" y="143"/>
                    </a:lnTo>
                    <a:lnTo>
                      <a:pt x="379" y="144"/>
                    </a:lnTo>
                    <a:lnTo>
                      <a:pt x="379" y="145"/>
                    </a:lnTo>
                    <a:lnTo>
                      <a:pt x="380" y="145"/>
                    </a:lnTo>
                    <a:lnTo>
                      <a:pt x="380" y="146"/>
                    </a:lnTo>
                    <a:lnTo>
                      <a:pt x="381" y="146"/>
                    </a:lnTo>
                    <a:lnTo>
                      <a:pt x="382" y="146"/>
                    </a:lnTo>
                    <a:lnTo>
                      <a:pt x="382" y="147"/>
                    </a:lnTo>
                    <a:lnTo>
                      <a:pt x="382" y="148"/>
                    </a:lnTo>
                    <a:lnTo>
                      <a:pt x="382" y="149"/>
                    </a:lnTo>
                    <a:lnTo>
                      <a:pt x="382" y="150"/>
                    </a:lnTo>
                    <a:lnTo>
                      <a:pt x="383" y="150"/>
                    </a:lnTo>
                    <a:lnTo>
                      <a:pt x="382" y="150"/>
                    </a:lnTo>
                    <a:lnTo>
                      <a:pt x="383" y="150"/>
                    </a:lnTo>
                    <a:lnTo>
                      <a:pt x="383" y="151"/>
                    </a:lnTo>
                    <a:lnTo>
                      <a:pt x="383" y="152"/>
                    </a:lnTo>
                    <a:lnTo>
                      <a:pt x="384" y="152"/>
                    </a:lnTo>
                    <a:lnTo>
                      <a:pt x="384" y="151"/>
                    </a:lnTo>
                    <a:lnTo>
                      <a:pt x="384" y="152"/>
                    </a:lnTo>
                    <a:lnTo>
                      <a:pt x="385" y="152"/>
                    </a:lnTo>
                    <a:lnTo>
                      <a:pt x="385" y="153"/>
                    </a:lnTo>
                    <a:lnTo>
                      <a:pt x="386" y="153"/>
                    </a:lnTo>
                    <a:lnTo>
                      <a:pt x="385" y="153"/>
                    </a:lnTo>
                    <a:lnTo>
                      <a:pt x="386" y="153"/>
                    </a:lnTo>
                    <a:lnTo>
                      <a:pt x="386" y="154"/>
                    </a:lnTo>
                    <a:lnTo>
                      <a:pt x="387" y="153"/>
                    </a:lnTo>
                    <a:lnTo>
                      <a:pt x="387" y="154"/>
                    </a:lnTo>
                    <a:lnTo>
                      <a:pt x="388" y="154"/>
                    </a:lnTo>
                    <a:lnTo>
                      <a:pt x="389" y="154"/>
                    </a:lnTo>
                    <a:lnTo>
                      <a:pt x="389" y="155"/>
                    </a:lnTo>
                    <a:lnTo>
                      <a:pt x="388" y="155"/>
                    </a:lnTo>
                    <a:lnTo>
                      <a:pt x="388" y="156"/>
                    </a:lnTo>
                    <a:lnTo>
                      <a:pt x="387" y="156"/>
                    </a:lnTo>
                    <a:lnTo>
                      <a:pt x="387" y="157"/>
                    </a:lnTo>
                    <a:lnTo>
                      <a:pt x="386" y="157"/>
                    </a:lnTo>
                    <a:lnTo>
                      <a:pt x="386" y="158"/>
                    </a:lnTo>
                    <a:lnTo>
                      <a:pt x="385" y="158"/>
                    </a:lnTo>
                    <a:lnTo>
                      <a:pt x="385" y="159"/>
                    </a:lnTo>
                    <a:lnTo>
                      <a:pt x="385" y="160"/>
                    </a:lnTo>
                    <a:lnTo>
                      <a:pt x="386" y="159"/>
                    </a:lnTo>
                    <a:lnTo>
                      <a:pt x="386" y="160"/>
                    </a:lnTo>
                    <a:lnTo>
                      <a:pt x="386" y="161"/>
                    </a:lnTo>
                    <a:lnTo>
                      <a:pt x="385" y="161"/>
                    </a:lnTo>
                    <a:lnTo>
                      <a:pt x="385" y="162"/>
                    </a:lnTo>
                    <a:lnTo>
                      <a:pt x="385" y="163"/>
                    </a:lnTo>
                    <a:lnTo>
                      <a:pt x="385" y="164"/>
                    </a:lnTo>
                    <a:lnTo>
                      <a:pt x="385" y="165"/>
                    </a:lnTo>
                    <a:lnTo>
                      <a:pt x="385" y="164"/>
                    </a:lnTo>
                    <a:lnTo>
                      <a:pt x="385" y="165"/>
                    </a:lnTo>
                    <a:lnTo>
                      <a:pt x="384" y="165"/>
                    </a:lnTo>
                    <a:lnTo>
                      <a:pt x="383" y="165"/>
                    </a:lnTo>
                    <a:lnTo>
                      <a:pt x="383" y="166"/>
                    </a:lnTo>
                    <a:lnTo>
                      <a:pt x="382" y="166"/>
                    </a:lnTo>
                    <a:lnTo>
                      <a:pt x="382" y="167"/>
                    </a:lnTo>
                    <a:lnTo>
                      <a:pt x="381" y="167"/>
                    </a:lnTo>
                    <a:lnTo>
                      <a:pt x="382" y="167"/>
                    </a:lnTo>
                    <a:lnTo>
                      <a:pt x="382" y="168"/>
                    </a:lnTo>
                    <a:lnTo>
                      <a:pt x="382" y="169"/>
                    </a:lnTo>
                    <a:lnTo>
                      <a:pt x="382" y="170"/>
                    </a:lnTo>
                    <a:lnTo>
                      <a:pt x="381" y="170"/>
                    </a:lnTo>
                    <a:lnTo>
                      <a:pt x="381" y="171"/>
                    </a:lnTo>
                    <a:lnTo>
                      <a:pt x="381" y="170"/>
                    </a:lnTo>
                    <a:lnTo>
                      <a:pt x="380" y="170"/>
                    </a:lnTo>
                    <a:lnTo>
                      <a:pt x="380" y="171"/>
                    </a:lnTo>
                    <a:lnTo>
                      <a:pt x="379" y="171"/>
                    </a:lnTo>
                    <a:lnTo>
                      <a:pt x="379" y="172"/>
                    </a:lnTo>
                    <a:lnTo>
                      <a:pt x="380" y="172"/>
                    </a:lnTo>
                    <a:lnTo>
                      <a:pt x="380" y="173"/>
                    </a:lnTo>
                    <a:lnTo>
                      <a:pt x="379" y="173"/>
                    </a:lnTo>
                    <a:lnTo>
                      <a:pt x="380" y="173"/>
                    </a:lnTo>
                    <a:lnTo>
                      <a:pt x="380" y="174"/>
                    </a:lnTo>
                    <a:lnTo>
                      <a:pt x="380" y="175"/>
                    </a:lnTo>
                    <a:lnTo>
                      <a:pt x="379" y="175"/>
                    </a:lnTo>
                    <a:lnTo>
                      <a:pt x="380" y="176"/>
                    </a:lnTo>
                    <a:lnTo>
                      <a:pt x="380" y="177"/>
                    </a:lnTo>
                    <a:lnTo>
                      <a:pt x="379" y="177"/>
                    </a:lnTo>
                    <a:lnTo>
                      <a:pt x="380" y="177"/>
                    </a:lnTo>
                    <a:lnTo>
                      <a:pt x="380" y="178"/>
                    </a:lnTo>
                    <a:lnTo>
                      <a:pt x="380" y="179"/>
                    </a:lnTo>
                    <a:lnTo>
                      <a:pt x="379" y="179"/>
                    </a:lnTo>
                    <a:lnTo>
                      <a:pt x="380" y="179"/>
                    </a:lnTo>
                    <a:lnTo>
                      <a:pt x="380" y="180"/>
                    </a:lnTo>
                    <a:lnTo>
                      <a:pt x="381" y="180"/>
                    </a:lnTo>
                    <a:lnTo>
                      <a:pt x="381" y="181"/>
                    </a:lnTo>
                    <a:lnTo>
                      <a:pt x="382" y="182"/>
                    </a:lnTo>
                    <a:lnTo>
                      <a:pt x="383" y="182"/>
                    </a:lnTo>
                    <a:lnTo>
                      <a:pt x="384" y="182"/>
                    </a:lnTo>
                    <a:lnTo>
                      <a:pt x="385" y="182"/>
                    </a:lnTo>
                    <a:lnTo>
                      <a:pt x="386" y="183"/>
                    </a:lnTo>
                    <a:lnTo>
                      <a:pt x="387" y="182"/>
                    </a:lnTo>
                    <a:lnTo>
                      <a:pt x="387" y="181"/>
                    </a:lnTo>
                    <a:lnTo>
                      <a:pt x="388" y="181"/>
                    </a:lnTo>
                    <a:lnTo>
                      <a:pt x="388" y="180"/>
                    </a:lnTo>
                    <a:lnTo>
                      <a:pt x="389" y="180"/>
                    </a:lnTo>
                    <a:lnTo>
                      <a:pt x="389" y="181"/>
                    </a:lnTo>
                    <a:lnTo>
                      <a:pt x="390" y="180"/>
                    </a:lnTo>
                    <a:lnTo>
                      <a:pt x="390" y="181"/>
                    </a:lnTo>
                    <a:lnTo>
                      <a:pt x="391" y="181"/>
                    </a:lnTo>
                    <a:lnTo>
                      <a:pt x="392" y="181"/>
                    </a:lnTo>
                    <a:lnTo>
                      <a:pt x="392" y="182"/>
                    </a:lnTo>
                    <a:lnTo>
                      <a:pt x="393" y="182"/>
                    </a:lnTo>
                    <a:lnTo>
                      <a:pt x="394" y="182"/>
                    </a:lnTo>
                    <a:lnTo>
                      <a:pt x="394" y="181"/>
                    </a:lnTo>
                    <a:lnTo>
                      <a:pt x="394" y="182"/>
                    </a:lnTo>
                    <a:lnTo>
                      <a:pt x="395" y="182"/>
                    </a:lnTo>
                    <a:lnTo>
                      <a:pt x="395" y="181"/>
                    </a:lnTo>
                    <a:lnTo>
                      <a:pt x="396" y="181"/>
                    </a:lnTo>
                    <a:lnTo>
                      <a:pt x="396" y="182"/>
                    </a:lnTo>
                    <a:lnTo>
                      <a:pt x="397" y="182"/>
                    </a:lnTo>
                    <a:lnTo>
                      <a:pt x="398" y="181"/>
                    </a:lnTo>
                    <a:lnTo>
                      <a:pt x="399" y="180"/>
                    </a:lnTo>
                    <a:lnTo>
                      <a:pt x="399" y="179"/>
                    </a:lnTo>
                    <a:lnTo>
                      <a:pt x="399" y="178"/>
                    </a:lnTo>
                    <a:lnTo>
                      <a:pt x="400" y="178"/>
                    </a:lnTo>
                    <a:lnTo>
                      <a:pt x="400" y="179"/>
                    </a:lnTo>
                    <a:lnTo>
                      <a:pt x="401" y="179"/>
                    </a:lnTo>
                    <a:lnTo>
                      <a:pt x="401" y="178"/>
                    </a:lnTo>
                    <a:lnTo>
                      <a:pt x="402" y="179"/>
                    </a:lnTo>
                    <a:lnTo>
                      <a:pt x="401" y="179"/>
                    </a:lnTo>
                    <a:lnTo>
                      <a:pt x="401" y="180"/>
                    </a:lnTo>
                    <a:lnTo>
                      <a:pt x="402" y="180"/>
                    </a:lnTo>
                    <a:lnTo>
                      <a:pt x="402" y="181"/>
                    </a:lnTo>
                    <a:lnTo>
                      <a:pt x="403" y="181"/>
                    </a:lnTo>
                    <a:lnTo>
                      <a:pt x="403" y="182"/>
                    </a:lnTo>
                    <a:lnTo>
                      <a:pt x="404" y="182"/>
                    </a:lnTo>
                    <a:lnTo>
                      <a:pt x="404" y="183"/>
                    </a:lnTo>
                    <a:lnTo>
                      <a:pt x="405" y="182"/>
                    </a:lnTo>
                    <a:lnTo>
                      <a:pt x="406" y="182"/>
                    </a:lnTo>
                    <a:lnTo>
                      <a:pt x="407" y="182"/>
                    </a:lnTo>
                    <a:lnTo>
                      <a:pt x="407" y="183"/>
                    </a:lnTo>
                    <a:lnTo>
                      <a:pt x="408" y="182"/>
                    </a:lnTo>
                    <a:lnTo>
                      <a:pt x="407" y="182"/>
                    </a:lnTo>
                    <a:lnTo>
                      <a:pt x="408" y="182"/>
                    </a:lnTo>
                    <a:lnTo>
                      <a:pt x="409" y="182"/>
                    </a:lnTo>
                    <a:lnTo>
                      <a:pt x="410" y="182"/>
                    </a:lnTo>
                    <a:lnTo>
                      <a:pt x="411" y="182"/>
                    </a:lnTo>
                    <a:lnTo>
                      <a:pt x="412" y="182"/>
                    </a:lnTo>
                    <a:lnTo>
                      <a:pt x="411" y="181"/>
                    </a:lnTo>
                    <a:lnTo>
                      <a:pt x="412" y="181"/>
                    </a:lnTo>
                    <a:lnTo>
                      <a:pt x="412" y="182"/>
                    </a:lnTo>
                    <a:lnTo>
                      <a:pt x="413" y="182"/>
                    </a:lnTo>
                    <a:lnTo>
                      <a:pt x="413" y="181"/>
                    </a:lnTo>
                    <a:lnTo>
                      <a:pt x="414" y="181"/>
                    </a:lnTo>
                    <a:lnTo>
                      <a:pt x="414" y="182"/>
                    </a:lnTo>
                    <a:lnTo>
                      <a:pt x="415" y="182"/>
                    </a:lnTo>
                    <a:lnTo>
                      <a:pt x="415" y="183"/>
                    </a:lnTo>
                    <a:lnTo>
                      <a:pt x="416" y="183"/>
                    </a:lnTo>
                    <a:lnTo>
                      <a:pt x="417" y="183"/>
                    </a:lnTo>
                    <a:lnTo>
                      <a:pt x="417" y="184"/>
                    </a:lnTo>
                    <a:lnTo>
                      <a:pt x="417" y="185"/>
                    </a:lnTo>
                    <a:lnTo>
                      <a:pt x="417" y="184"/>
                    </a:lnTo>
                    <a:lnTo>
                      <a:pt x="418" y="184"/>
                    </a:lnTo>
                    <a:lnTo>
                      <a:pt x="418" y="183"/>
                    </a:lnTo>
                    <a:lnTo>
                      <a:pt x="419" y="183"/>
                    </a:lnTo>
                    <a:lnTo>
                      <a:pt x="419" y="184"/>
                    </a:lnTo>
                    <a:lnTo>
                      <a:pt x="419" y="185"/>
                    </a:lnTo>
                    <a:lnTo>
                      <a:pt x="419" y="184"/>
                    </a:lnTo>
                    <a:lnTo>
                      <a:pt x="420" y="184"/>
                    </a:lnTo>
                    <a:lnTo>
                      <a:pt x="421" y="184"/>
                    </a:lnTo>
                    <a:lnTo>
                      <a:pt x="422" y="184"/>
                    </a:lnTo>
                    <a:lnTo>
                      <a:pt x="423" y="185"/>
                    </a:lnTo>
                    <a:lnTo>
                      <a:pt x="423" y="184"/>
                    </a:lnTo>
                    <a:lnTo>
                      <a:pt x="423" y="183"/>
                    </a:lnTo>
                    <a:lnTo>
                      <a:pt x="424" y="183"/>
                    </a:lnTo>
                    <a:lnTo>
                      <a:pt x="425" y="184"/>
                    </a:lnTo>
                    <a:lnTo>
                      <a:pt x="424" y="184"/>
                    </a:lnTo>
                    <a:lnTo>
                      <a:pt x="425" y="184"/>
                    </a:lnTo>
                    <a:lnTo>
                      <a:pt x="424" y="185"/>
                    </a:lnTo>
                    <a:lnTo>
                      <a:pt x="425" y="185"/>
                    </a:lnTo>
                    <a:lnTo>
                      <a:pt x="424" y="185"/>
                    </a:lnTo>
                    <a:lnTo>
                      <a:pt x="425" y="185"/>
                    </a:lnTo>
                    <a:lnTo>
                      <a:pt x="425" y="186"/>
                    </a:lnTo>
                    <a:lnTo>
                      <a:pt x="425" y="185"/>
                    </a:lnTo>
                    <a:lnTo>
                      <a:pt x="427" y="185"/>
                    </a:lnTo>
                    <a:lnTo>
                      <a:pt x="427" y="184"/>
                    </a:lnTo>
                    <a:lnTo>
                      <a:pt x="426" y="184"/>
                    </a:lnTo>
                    <a:lnTo>
                      <a:pt x="427" y="184"/>
                    </a:lnTo>
                    <a:lnTo>
                      <a:pt x="428" y="184"/>
                    </a:lnTo>
                    <a:lnTo>
                      <a:pt x="428" y="183"/>
                    </a:lnTo>
                    <a:lnTo>
                      <a:pt x="429" y="183"/>
                    </a:lnTo>
                    <a:lnTo>
                      <a:pt x="430" y="183"/>
                    </a:lnTo>
                    <a:lnTo>
                      <a:pt x="430" y="184"/>
                    </a:lnTo>
                    <a:lnTo>
                      <a:pt x="431" y="184"/>
                    </a:lnTo>
                    <a:lnTo>
                      <a:pt x="431" y="183"/>
                    </a:lnTo>
                    <a:lnTo>
                      <a:pt x="431" y="185"/>
                    </a:lnTo>
                    <a:lnTo>
                      <a:pt x="432" y="185"/>
                    </a:lnTo>
                    <a:lnTo>
                      <a:pt x="432" y="186"/>
                    </a:lnTo>
                    <a:lnTo>
                      <a:pt x="432" y="187"/>
                    </a:lnTo>
                    <a:lnTo>
                      <a:pt x="433" y="187"/>
                    </a:lnTo>
                    <a:lnTo>
                      <a:pt x="433" y="188"/>
                    </a:lnTo>
                    <a:lnTo>
                      <a:pt x="434" y="188"/>
                    </a:lnTo>
                    <a:lnTo>
                      <a:pt x="434" y="189"/>
                    </a:lnTo>
                    <a:lnTo>
                      <a:pt x="435" y="189"/>
                    </a:lnTo>
                    <a:lnTo>
                      <a:pt x="436" y="189"/>
                    </a:lnTo>
                    <a:lnTo>
                      <a:pt x="436" y="190"/>
                    </a:lnTo>
                    <a:lnTo>
                      <a:pt x="436" y="191"/>
                    </a:lnTo>
                    <a:lnTo>
                      <a:pt x="435" y="191"/>
                    </a:lnTo>
                    <a:lnTo>
                      <a:pt x="435" y="192"/>
                    </a:lnTo>
                    <a:lnTo>
                      <a:pt x="434" y="192"/>
                    </a:lnTo>
                    <a:lnTo>
                      <a:pt x="434" y="193"/>
                    </a:lnTo>
                    <a:lnTo>
                      <a:pt x="433" y="193"/>
                    </a:lnTo>
                    <a:lnTo>
                      <a:pt x="432" y="193"/>
                    </a:lnTo>
                    <a:lnTo>
                      <a:pt x="432" y="194"/>
                    </a:lnTo>
                    <a:lnTo>
                      <a:pt x="432" y="195"/>
                    </a:lnTo>
                    <a:lnTo>
                      <a:pt x="432" y="196"/>
                    </a:lnTo>
                    <a:lnTo>
                      <a:pt x="431" y="196"/>
                    </a:lnTo>
                    <a:lnTo>
                      <a:pt x="431" y="197"/>
                    </a:lnTo>
                    <a:lnTo>
                      <a:pt x="431" y="198"/>
                    </a:lnTo>
                    <a:lnTo>
                      <a:pt x="431" y="199"/>
                    </a:lnTo>
                    <a:lnTo>
                      <a:pt x="432" y="199"/>
                    </a:lnTo>
                    <a:lnTo>
                      <a:pt x="432" y="200"/>
                    </a:lnTo>
                    <a:lnTo>
                      <a:pt x="431" y="200"/>
                    </a:lnTo>
                    <a:lnTo>
                      <a:pt x="431" y="201"/>
                    </a:lnTo>
                    <a:lnTo>
                      <a:pt x="431" y="202"/>
                    </a:lnTo>
                    <a:lnTo>
                      <a:pt x="431" y="201"/>
                    </a:lnTo>
                    <a:lnTo>
                      <a:pt x="430" y="201"/>
                    </a:lnTo>
                    <a:lnTo>
                      <a:pt x="430" y="202"/>
                    </a:lnTo>
                    <a:lnTo>
                      <a:pt x="431" y="202"/>
                    </a:lnTo>
                    <a:lnTo>
                      <a:pt x="430" y="202"/>
                    </a:lnTo>
                    <a:lnTo>
                      <a:pt x="430" y="203"/>
                    </a:lnTo>
                    <a:lnTo>
                      <a:pt x="431" y="203"/>
                    </a:lnTo>
                    <a:lnTo>
                      <a:pt x="430" y="203"/>
                    </a:lnTo>
                    <a:lnTo>
                      <a:pt x="430" y="204"/>
                    </a:lnTo>
                    <a:lnTo>
                      <a:pt x="431" y="205"/>
                    </a:lnTo>
                    <a:lnTo>
                      <a:pt x="430" y="205"/>
                    </a:lnTo>
                    <a:lnTo>
                      <a:pt x="431" y="205"/>
                    </a:lnTo>
                    <a:lnTo>
                      <a:pt x="430" y="205"/>
                    </a:lnTo>
                    <a:lnTo>
                      <a:pt x="430" y="206"/>
                    </a:lnTo>
                    <a:lnTo>
                      <a:pt x="430" y="207"/>
                    </a:lnTo>
                    <a:lnTo>
                      <a:pt x="430" y="208"/>
                    </a:lnTo>
                    <a:lnTo>
                      <a:pt x="429" y="208"/>
                    </a:lnTo>
                    <a:lnTo>
                      <a:pt x="428" y="208"/>
                    </a:lnTo>
                    <a:lnTo>
                      <a:pt x="428" y="209"/>
                    </a:lnTo>
                    <a:lnTo>
                      <a:pt x="427" y="210"/>
                    </a:lnTo>
                    <a:lnTo>
                      <a:pt x="428" y="210"/>
                    </a:lnTo>
                    <a:lnTo>
                      <a:pt x="427" y="210"/>
                    </a:lnTo>
                    <a:lnTo>
                      <a:pt x="428" y="211"/>
                    </a:lnTo>
                    <a:lnTo>
                      <a:pt x="428" y="210"/>
                    </a:lnTo>
                    <a:lnTo>
                      <a:pt x="428" y="211"/>
                    </a:lnTo>
                    <a:lnTo>
                      <a:pt x="429" y="212"/>
                    </a:lnTo>
                    <a:lnTo>
                      <a:pt x="429" y="213"/>
                    </a:lnTo>
                    <a:lnTo>
                      <a:pt x="430" y="213"/>
                    </a:lnTo>
                    <a:lnTo>
                      <a:pt x="430" y="214"/>
                    </a:lnTo>
                    <a:lnTo>
                      <a:pt x="430" y="215"/>
                    </a:lnTo>
                    <a:lnTo>
                      <a:pt x="430" y="216"/>
                    </a:lnTo>
                    <a:lnTo>
                      <a:pt x="431" y="217"/>
                    </a:lnTo>
                    <a:lnTo>
                      <a:pt x="432" y="217"/>
                    </a:lnTo>
                    <a:lnTo>
                      <a:pt x="432" y="216"/>
                    </a:lnTo>
                    <a:lnTo>
                      <a:pt x="433" y="216"/>
                    </a:lnTo>
                    <a:lnTo>
                      <a:pt x="433" y="215"/>
                    </a:lnTo>
                    <a:lnTo>
                      <a:pt x="434" y="215"/>
                    </a:lnTo>
                    <a:lnTo>
                      <a:pt x="434" y="214"/>
                    </a:lnTo>
                    <a:lnTo>
                      <a:pt x="435" y="214"/>
                    </a:lnTo>
                    <a:lnTo>
                      <a:pt x="436" y="214"/>
                    </a:lnTo>
                    <a:lnTo>
                      <a:pt x="435" y="213"/>
                    </a:lnTo>
                    <a:lnTo>
                      <a:pt x="436" y="213"/>
                    </a:lnTo>
                    <a:lnTo>
                      <a:pt x="436" y="212"/>
                    </a:lnTo>
                    <a:lnTo>
                      <a:pt x="436" y="211"/>
                    </a:lnTo>
                    <a:lnTo>
                      <a:pt x="437" y="211"/>
                    </a:lnTo>
                    <a:lnTo>
                      <a:pt x="437" y="210"/>
                    </a:lnTo>
                    <a:lnTo>
                      <a:pt x="438" y="210"/>
                    </a:lnTo>
                    <a:lnTo>
                      <a:pt x="439" y="210"/>
                    </a:lnTo>
                    <a:lnTo>
                      <a:pt x="439" y="209"/>
                    </a:lnTo>
                    <a:lnTo>
                      <a:pt x="440" y="209"/>
                    </a:lnTo>
                    <a:lnTo>
                      <a:pt x="441" y="209"/>
                    </a:lnTo>
                    <a:lnTo>
                      <a:pt x="441" y="208"/>
                    </a:lnTo>
                    <a:lnTo>
                      <a:pt x="442" y="209"/>
                    </a:lnTo>
                    <a:lnTo>
                      <a:pt x="442" y="210"/>
                    </a:lnTo>
                    <a:lnTo>
                      <a:pt x="443" y="210"/>
                    </a:lnTo>
                    <a:lnTo>
                      <a:pt x="444" y="210"/>
                    </a:lnTo>
                    <a:lnTo>
                      <a:pt x="444" y="211"/>
                    </a:lnTo>
                    <a:lnTo>
                      <a:pt x="445" y="212"/>
                    </a:lnTo>
                    <a:lnTo>
                      <a:pt x="445" y="213"/>
                    </a:lnTo>
                    <a:lnTo>
                      <a:pt x="446" y="213"/>
                    </a:lnTo>
                    <a:lnTo>
                      <a:pt x="447" y="213"/>
                    </a:lnTo>
                    <a:lnTo>
                      <a:pt x="447" y="214"/>
                    </a:lnTo>
                    <a:lnTo>
                      <a:pt x="447" y="215"/>
                    </a:lnTo>
                    <a:lnTo>
                      <a:pt x="447" y="214"/>
                    </a:lnTo>
                    <a:lnTo>
                      <a:pt x="448" y="214"/>
                    </a:lnTo>
                    <a:lnTo>
                      <a:pt x="448" y="213"/>
                    </a:lnTo>
                    <a:lnTo>
                      <a:pt x="449" y="213"/>
                    </a:lnTo>
                    <a:lnTo>
                      <a:pt x="449" y="212"/>
                    </a:lnTo>
                    <a:lnTo>
                      <a:pt x="449" y="213"/>
                    </a:lnTo>
                    <a:lnTo>
                      <a:pt x="449" y="214"/>
                    </a:lnTo>
                    <a:lnTo>
                      <a:pt x="450" y="214"/>
                    </a:lnTo>
                    <a:lnTo>
                      <a:pt x="450" y="213"/>
                    </a:lnTo>
                    <a:lnTo>
                      <a:pt x="450" y="212"/>
                    </a:lnTo>
                    <a:lnTo>
                      <a:pt x="451" y="212"/>
                    </a:lnTo>
                    <a:lnTo>
                      <a:pt x="451" y="211"/>
                    </a:lnTo>
                    <a:lnTo>
                      <a:pt x="451" y="210"/>
                    </a:lnTo>
                    <a:lnTo>
                      <a:pt x="452" y="210"/>
                    </a:lnTo>
                    <a:lnTo>
                      <a:pt x="452" y="211"/>
                    </a:lnTo>
                    <a:lnTo>
                      <a:pt x="452" y="210"/>
                    </a:lnTo>
                    <a:lnTo>
                      <a:pt x="452" y="209"/>
                    </a:lnTo>
                    <a:lnTo>
                      <a:pt x="452" y="210"/>
                    </a:lnTo>
                    <a:lnTo>
                      <a:pt x="453" y="210"/>
                    </a:lnTo>
                    <a:lnTo>
                      <a:pt x="453" y="211"/>
                    </a:lnTo>
                    <a:lnTo>
                      <a:pt x="454" y="211"/>
                    </a:lnTo>
                    <a:lnTo>
                      <a:pt x="453" y="211"/>
                    </a:lnTo>
                    <a:lnTo>
                      <a:pt x="454" y="212"/>
                    </a:lnTo>
                    <a:lnTo>
                      <a:pt x="453" y="212"/>
                    </a:lnTo>
                    <a:lnTo>
                      <a:pt x="454" y="212"/>
                    </a:lnTo>
                    <a:lnTo>
                      <a:pt x="454" y="213"/>
                    </a:lnTo>
                    <a:lnTo>
                      <a:pt x="455" y="213"/>
                    </a:lnTo>
                    <a:lnTo>
                      <a:pt x="455" y="214"/>
                    </a:lnTo>
                    <a:lnTo>
                      <a:pt x="454" y="214"/>
                    </a:lnTo>
                    <a:lnTo>
                      <a:pt x="454" y="215"/>
                    </a:lnTo>
                    <a:lnTo>
                      <a:pt x="455" y="216"/>
                    </a:lnTo>
                    <a:lnTo>
                      <a:pt x="454" y="216"/>
                    </a:lnTo>
                    <a:lnTo>
                      <a:pt x="454" y="217"/>
                    </a:lnTo>
                    <a:lnTo>
                      <a:pt x="455" y="217"/>
                    </a:lnTo>
                    <a:lnTo>
                      <a:pt x="454" y="217"/>
                    </a:lnTo>
                    <a:lnTo>
                      <a:pt x="454" y="218"/>
                    </a:lnTo>
                    <a:lnTo>
                      <a:pt x="455" y="218"/>
                    </a:lnTo>
                    <a:lnTo>
                      <a:pt x="455" y="219"/>
                    </a:lnTo>
                    <a:lnTo>
                      <a:pt x="456" y="220"/>
                    </a:lnTo>
                    <a:lnTo>
                      <a:pt x="456" y="221"/>
                    </a:lnTo>
                    <a:lnTo>
                      <a:pt x="456" y="222"/>
                    </a:lnTo>
                    <a:lnTo>
                      <a:pt x="457" y="222"/>
                    </a:lnTo>
                    <a:lnTo>
                      <a:pt x="457" y="223"/>
                    </a:lnTo>
                    <a:lnTo>
                      <a:pt x="458" y="223"/>
                    </a:lnTo>
                    <a:lnTo>
                      <a:pt x="457" y="223"/>
                    </a:lnTo>
                    <a:lnTo>
                      <a:pt x="457" y="224"/>
                    </a:lnTo>
                    <a:lnTo>
                      <a:pt x="457" y="225"/>
                    </a:lnTo>
                    <a:lnTo>
                      <a:pt x="456" y="225"/>
                    </a:lnTo>
                    <a:lnTo>
                      <a:pt x="456" y="226"/>
                    </a:lnTo>
                    <a:lnTo>
                      <a:pt x="455" y="226"/>
                    </a:lnTo>
                    <a:lnTo>
                      <a:pt x="455" y="227"/>
                    </a:lnTo>
                    <a:lnTo>
                      <a:pt x="456" y="227"/>
                    </a:lnTo>
                    <a:lnTo>
                      <a:pt x="455" y="227"/>
                    </a:lnTo>
                    <a:lnTo>
                      <a:pt x="456" y="228"/>
                    </a:lnTo>
                    <a:lnTo>
                      <a:pt x="456" y="227"/>
                    </a:lnTo>
                    <a:lnTo>
                      <a:pt x="457" y="228"/>
                    </a:lnTo>
                    <a:lnTo>
                      <a:pt x="457" y="227"/>
                    </a:lnTo>
                    <a:lnTo>
                      <a:pt x="457" y="228"/>
                    </a:lnTo>
                    <a:lnTo>
                      <a:pt x="458" y="229"/>
                    </a:lnTo>
                    <a:lnTo>
                      <a:pt x="458" y="230"/>
                    </a:lnTo>
                    <a:lnTo>
                      <a:pt x="459" y="230"/>
                    </a:lnTo>
                    <a:lnTo>
                      <a:pt x="460" y="231"/>
                    </a:lnTo>
                    <a:lnTo>
                      <a:pt x="461" y="231"/>
                    </a:lnTo>
                    <a:lnTo>
                      <a:pt x="462" y="230"/>
                    </a:lnTo>
                    <a:lnTo>
                      <a:pt x="462" y="231"/>
                    </a:lnTo>
                    <a:lnTo>
                      <a:pt x="462" y="230"/>
                    </a:lnTo>
                    <a:lnTo>
                      <a:pt x="462" y="231"/>
                    </a:lnTo>
                    <a:lnTo>
                      <a:pt x="463" y="231"/>
                    </a:lnTo>
                    <a:lnTo>
                      <a:pt x="464" y="231"/>
                    </a:lnTo>
                    <a:lnTo>
                      <a:pt x="464" y="230"/>
                    </a:lnTo>
                    <a:lnTo>
                      <a:pt x="464" y="229"/>
                    </a:lnTo>
                    <a:lnTo>
                      <a:pt x="465" y="229"/>
                    </a:lnTo>
                    <a:lnTo>
                      <a:pt x="465" y="230"/>
                    </a:lnTo>
                    <a:lnTo>
                      <a:pt x="465" y="229"/>
                    </a:lnTo>
                    <a:lnTo>
                      <a:pt x="466" y="229"/>
                    </a:lnTo>
                    <a:lnTo>
                      <a:pt x="467" y="229"/>
                    </a:lnTo>
                    <a:lnTo>
                      <a:pt x="467" y="230"/>
                    </a:lnTo>
                    <a:lnTo>
                      <a:pt x="466" y="230"/>
                    </a:lnTo>
                    <a:lnTo>
                      <a:pt x="467" y="230"/>
                    </a:lnTo>
                    <a:lnTo>
                      <a:pt x="466" y="231"/>
                    </a:lnTo>
                    <a:lnTo>
                      <a:pt x="465" y="232"/>
                    </a:lnTo>
                    <a:lnTo>
                      <a:pt x="464" y="232"/>
                    </a:lnTo>
                    <a:lnTo>
                      <a:pt x="463" y="233"/>
                    </a:lnTo>
                    <a:lnTo>
                      <a:pt x="462" y="234"/>
                    </a:lnTo>
                    <a:lnTo>
                      <a:pt x="461" y="235"/>
                    </a:lnTo>
                    <a:lnTo>
                      <a:pt x="461" y="236"/>
                    </a:lnTo>
                    <a:lnTo>
                      <a:pt x="461" y="237"/>
                    </a:lnTo>
                    <a:lnTo>
                      <a:pt x="461" y="236"/>
                    </a:lnTo>
                    <a:lnTo>
                      <a:pt x="460" y="237"/>
                    </a:lnTo>
                    <a:lnTo>
                      <a:pt x="458" y="238"/>
                    </a:lnTo>
                    <a:lnTo>
                      <a:pt x="456" y="241"/>
                    </a:lnTo>
                    <a:lnTo>
                      <a:pt x="455" y="242"/>
                    </a:lnTo>
                    <a:lnTo>
                      <a:pt x="454" y="242"/>
                    </a:lnTo>
                    <a:lnTo>
                      <a:pt x="454" y="244"/>
                    </a:lnTo>
                    <a:lnTo>
                      <a:pt x="453" y="245"/>
                    </a:lnTo>
                    <a:lnTo>
                      <a:pt x="453" y="246"/>
                    </a:lnTo>
                    <a:lnTo>
                      <a:pt x="452" y="247"/>
                    </a:lnTo>
                    <a:lnTo>
                      <a:pt x="452" y="248"/>
                    </a:lnTo>
                    <a:lnTo>
                      <a:pt x="449" y="248"/>
                    </a:lnTo>
                    <a:lnTo>
                      <a:pt x="448" y="248"/>
                    </a:lnTo>
                    <a:lnTo>
                      <a:pt x="447" y="249"/>
                    </a:lnTo>
                    <a:lnTo>
                      <a:pt x="445" y="249"/>
                    </a:lnTo>
                    <a:lnTo>
                      <a:pt x="444" y="249"/>
                    </a:lnTo>
                    <a:lnTo>
                      <a:pt x="444" y="250"/>
                    </a:lnTo>
                    <a:lnTo>
                      <a:pt x="445" y="250"/>
                    </a:lnTo>
                    <a:lnTo>
                      <a:pt x="445" y="252"/>
                    </a:lnTo>
                    <a:lnTo>
                      <a:pt x="445" y="253"/>
                    </a:lnTo>
                    <a:lnTo>
                      <a:pt x="446" y="253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4" y="255"/>
                    </a:lnTo>
                    <a:lnTo>
                      <a:pt x="442" y="255"/>
                    </a:lnTo>
                    <a:lnTo>
                      <a:pt x="442" y="256"/>
                    </a:lnTo>
                    <a:lnTo>
                      <a:pt x="441" y="256"/>
                    </a:lnTo>
                    <a:lnTo>
                      <a:pt x="440" y="256"/>
                    </a:lnTo>
                    <a:lnTo>
                      <a:pt x="439" y="257"/>
                    </a:lnTo>
                    <a:lnTo>
                      <a:pt x="438" y="258"/>
                    </a:lnTo>
                    <a:lnTo>
                      <a:pt x="437" y="259"/>
                    </a:lnTo>
                    <a:lnTo>
                      <a:pt x="435" y="260"/>
                    </a:lnTo>
                    <a:lnTo>
                      <a:pt x="435" y="261"/>
                    </a:lnTo>
                    <a:lnTo>
                      <a:pt x="434" y="262"/>
                    </a:lnTo>
                    <a:lnTo>
                      <a:pt x="433" y="264"/>
                    </a:lnTo>
                    <a:lnTo>
                      <a:pt x="432" y="265"/>
                    </a:lnTo>
                    <a:lnTo>
                      <a:pt x="429" y="270"/>
                    </a:lnTo>
                    <a:lnTo>
                      <a:pt x="428" y="272"/>
                    </a:lnTo>
                    <a:lnTo>
                      <a:pt x="427" y="273"/>
                    </a:lnTo>
                    <a:lnTo>
                      <a:pt x="427" y="274"/>
                    </a:lnTo>
                    <a:lnTo>
                      <a:pt x="427" y="275"/>
                    </a:lnTo>
                    <a:lnTo>
                      <a:pt x="427" y="276"/>
                    </a:lnTo>
                    <a:lnTo>
                      <a:pt x="426" y="275"/>
                    </a:lnTo>
                    <a:lnTo>
                      <a:pt x="426" y="276"/>
                    </a:lnTo>
                    <a:lnTo>
                      <a:pt x="425" y="276"/>
                    </a:lnTo>
                    <a:lnTo>
                      <a:pt x="425" y="277"/>
                    </a:lnTo>
                    <a:lnTo>
                      <a:pt x="424" y="278"/>
                    </a:lnTo>
                    <a:lnTo>
                      <a:pt x="425" y="279"/>
                    </a:lnTo>
                    <a:lnTo>
                      <a:pt x="424" y="280"/>
                    </a:lnTo>
                    <a:lnTo>
                      <a:pt x="423" y="282"/>
                    </a:lnTo>
                    <a:lnTo>
                      <a:pt x="422" y="284"/>
                    </a:lnTo>
                    <a:lnTo>
                      <a:pt x="422" y="285"/>
                    </a:lnTo>
                    <a:lnTo>
                      <a:pt x="421" y="286"/>
                    </a:lnTo>
                    <a:lnTo>
                      <a:pt x="421" y="285"/>
                    </a:lnTo>
                    <a:lnTo>
                      <a:pt x="421" y="286"/>
                    </a:lnTo>
                    <a:lnTo>
                      <a:pt x="420" y="286"/>
                    </a:lnTo>
                    <a:lnTo>
                      <a:pt x="420" y="285"/>
                    </a:lnTo>
                    <a:lnTo>
                      <a:pt x="419" y="285"/>
                    </a:lnTo>
                    <a:lnTo>
                      <a:pt x="419" y="284"/>
                    </a:lnTo>
                    <a:lnTo>
                      <a:pt x="418" y="283"/>
                    </a:lnTo>
                    <a:lnTo>
                      <a:pt x="418" y="284"/>
                    </a:lnTo>
                    <a:lnTo>
                      <a:pt x="417" y="284"/>
                    </a:lnTo>
                    <a:lnTo>
                      <a:pt x="417" y="285"/>
                    </a:lnTo>
                    <a:lnTo>
                      <a:pt x="416" y="285"/>
                    </a:lnTo>
                    <a:lnTo>
                      <a:pt x="412" y="285"/>
                    </a:lnTo>
                    <a:lnTo>
                      <a:pt x="396" y="284"/>
                    </a:lnTo>
                    <a:lnTo>
                      <a:pt x="397" y="284"/>
                    </a:lnTo>
                    <a:lnTo>
                      <a:pt x="396" y="285"/>
                    </a:lnTo>
                    <a:lnTo>
                      <a:pt x="396" y="284"/>
                    </a:lnTo>
                    <a:lnTo>
                      <a:pt x="395" y="284"/>
                    </a:lnTo>
                    <a:lnTo>
                      <a:pt x="395" y="285"/>
                    </a:lnTo>
                    <a:lnTo>
                      <a:pt x="394" y="285"/>
                    </a:lnTo>
                    <a:lnTo>
                      <a:pt x="394" y="286"/>
                    </a:lnTo>
                    <a:lnTo>
                      <a:pt x="393" y="286"/>
                    </a:lnTo>
                    <a:lnTo>
                      <a:pt x="392" y="286"/>
                    </a:lnTo>
                    <a:lnTo>
                      <a:pt x="391" y="286"/>
                    </a:lnTo>
                    <a:lnTo>
                      <a:pt x="391" y="285"/>
                    </a:lnTo>
                    <a:lnTo>
                      <a:pt x="390" y="285"/>
                    </a:lnTo>
                    <a:lnTo>
                      <a:pt x="390" y="286"/>
                    </a:lnTo>
                    <a:lnTo>
                      <a:pt x="389" y="286"/>
                    </a:lnTo>
                    <a:lnTo>
                      <a:pt x="388" y="286"/>
                    </a:lnTo>
                    <a:lnTo>
                      <a:pt x="388" y="285"/>
                    </a:lnTo>
                    <a:lnTo>
                      <a:pt x="387" y="285"/>
                    </a:lnTo>
                    <a:lnTo>
                      <a:pt x="386" y="285"/>
                    </a:lnTo>
                    <a:lnTo>
                      <a:pt x="386" y="284"/>
                    </a:lnTo>
                    <a:lnTo>
                      <a:pt x="385" y="285"/>
                    </a:lnTo>
                    <a:lnTo>
                      <a:pt x="385" y="284"/>
                    </a:lnTo>
                    <a:lnTo>
                      <a:pt x="384" y="284"/>
                    </a:lnTo>
                    <a:lnTo>
                      <a:pt x="384" y="285"/>
                    </a:lnTo>
                    <a:lnTo>
                      <a:pt x="383" y="285"/>
                    </a:lnTo>
                    <a:lnTo>
                      <a:pt x="383" y="286"/>
                    </a:lnTo>
                    <a:lnTo>
                      <a:pt x="383" y="285"/>
                    </a:lnTo>
                    <a:lnTo>
                      <a:pt x="382" y="285"/>
                    </a:lnTo>
                    <a:lnTo>
                      <a:pt x="382" y="284"/>
                    </a:lnTo>
                    <a:lnTo>
                      <a:pt x="381" y="284"/>
                    </a:lnTo>
                    <a:lnTo>
                      <a:pt x="380" y="284"/>
                    </a:lnTo>
                    <a:lnTo>
                      <a:pt x="381" y="284"/>
                    </a:lnTo>
                    <a:lnTo>
                      <a:pt x="381" y="285"/>
                    </a:lnTo>
                    <a:lnTo>
                      <a:pt x="380" y="285"/>
                    </a:lnTo>
                    <a:lnTo>
                      <a:pt x="379" y="285"/>
                    </a:lnTo>
                    <a:lnTo>
                      <a:pt x="378" y="285"/>
                    </a:lnTo>
                    <a:lnTo>
                      <a:pt x="378" y="286"/>
                    </a:lnTo>
                    <a:lnTo>
                      <a:pt x="377" y="286"/>
                    </a:lnTo>
                    <a:lnTo>
                      <a:pt x="376" y="286"/>
                    </a:lnTo>
                    <a:lnTo>
                      <a:pt x="376" y="287"/>
                    </a:lnTo>
                    <a:lnTo>
                      <a:pt x="375" y="287"/>
                    </a:lnTo>
                    <a:lnTo>
                      <a:pt x="375" y="288"/>
                    </a:lnTo>
                    <a:lnTo>
                      <a:pt x="375" y="289"/>
                    </a:lnTo>
                    <a:lnTo>
                      <a:pt x="374" y="289"/>
                    </a:lnTo>
                    <a:lnTo>
                      <a:pt x="374" y="290"/>
                    </a:lnTo>
                    <a:lnTo>
                      <a:pt x="373" y="290"/>
                    </a:lnTo>
                    <a:lnTo>
                      <a:pt x="372" y="290"/>
                    </a:lnTo>
                    <a:lnTo>
                      <a:pt x="372" y="291"/>
                    </a:lnTo>
                    <a:lnTo>
                      <a:pt x="372" y="292"/>
                    </a:lnTo>
                    <a:lnTo>
                      <a:pt x="371" y="292"/>
                    </a:lnTo>
                    <a:lnTo>
                      <a:pt x="370" y="292"/>
                    </a:lnTo>
                    <a:lnTo>
                      <a:pt x="370" y="293"/>
                    </a:lnTo>
                    <a:lnTo>
                      <a:pt x="370" y="292"/>
                    </a:lnTo>
                    <a:lnTo>
                      <a:pt x="369" y="293"/>
                    </a:lnTo>
                    <a:lnTo>
                      <a:pt x="368" y="294"/>
                    </a:lnTo>
                    <a:lnTo>
                      <a:pt x="368" y="293"/>
                    </a:lnTo>
                    <a:lnTo>
                      <a:pt x="368" y="294"/>
                    </a:lnTo>
                    <a:lnTo>
                      <a:pt x="367" y="294"/>
                    </a:lnTo>
                    <a:lnTo>
                      <a:pt x="367" y="295"/>
                    </a:lnTo>
                    <a:lnTo>
                      <a:pt x="366" y="295"/>
                    </a:lnTo>
                    <a:lnTo>
                      <a:pt x="365" y="295"/>
                    </a:lnTo>
                    <a:lnTo>
                      <a:pt x="365" y="296"/>
                    </a:lnTo>
                    <a:lnTo>
                      <a:pt x="365" y="295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5"/>
                    </a:lnTo>
                    <a:lnTo>
                      <a:pt x="363" y="295"/>
                    </a:lnTo>
                    <a:lnTo>
                      <a:pt x="363" y="296"/>
                    </a:lnTo>
                    <a:lnTo>
                      <a:pt x="362" y="296"/>
                    </a:lnTo>
                    <a:lnTo>
                      <a:pt x="361" y="296"/>
                    </a:lnTo>
                    <a:lnTo>
                      <a:pt x="360" y="296"/>
                    </a:lnTo>
                    <a:lnTo>
                      <a:pt x="359" y="296"/>
                    </a:lnTo>
                    <a:lnTo>
                      <a:pt x="359" y="297"/>
                    </a:lnTo>
                    <a:lnTo>
                      <a:pt x="358" y="297"/>
                    </a:lnTo>
                    <a:lnTo>
                      <a:pt x="358" y="298"/>
                    </a:lnTo>
                    <a:lnTo>
                      <a:pt x="357" y="299"/>
                    </a:lnTo>
                    <a:lnTo>
                      <a:pt x="357" y="298"/>
                    </a:lnTo>
                    <a:lnTo>
                      <a:pt x="357" y="299"/>
                    </a:lnTo>
                    <a:lnTo>
                      <a:pt x="358" y="299"/>
                    </a:lnTo>
                    <a:lnTo>
                      <a:pt x="357" y="300"/>
                    </a:lnTo>
                    <a:lnTo>
                      <a:pt x="356" y="300"/>
                    </a:lnTo>
                    <a:lnTo>
                      <a:pt x="355" y="300"/>
                    </a:lnTo>
                    <a:lnTo>
                      <a:pt x="355" y="299"/>
                    </a:lnTo>
                    <a:lnTo>
                      <a:pt x="355" y="300"/>
                    </a:lnTo>
                    <a:lnTo>
                      <a:pt x="355" y="299"/>
                    </a:lnTo>
                    <a:lnTo>
                      <a:pt x="354" y="299"/>
                    </a:lnTo>
                    <a:lnTo>
                      <a:pt x="354" y="300"/>
                    </a:lnTo>
                    <a:lnTo>
                      <a:pt x="353" y="300"/>
                    </a:lnTo>
                    <a:lnTo>
                      <a:pt x="353" y="301"/>
                    </a:lnTo>
                    <a:lnTo>
                      <a:pt x="352" y="301"/>
                    </a:lnTo>
                    <a:lnTo>
                      <a:pt x="352" y="300"/>
                    </a:lnTo>
                    <a:lnTo>
                      <a:pt x="351" y="299"/>
                    </a:lnTo>
                    <a:lnTo>
                      <a:pt x="351" y="300"/>
                    </a:lnTo>
                    <a:lnTo>
                      <a:pt x="350" y="300"/>
                    </a:lnTo>
                    <a:lnTo>
                      <a:pt x="351" y="300"/>
                    </a:lnTo>
                    <a:lnTo>
                      <a:pt x="351" y="299"/>
                    </a:lnTo>
                    <a:lnTo>
                      <a:pt x="350" y="299"/>
                    </a:lnTo>
                    <a:lnTo>
                      <a:pt x="350" y="300"/>
                    </a:lnTo>
                    <a:lnTo>
                      <a:pt x="350" y="299"/>
                    </a:lnTo>
                    <a:lnTo>
                      <a:pt x="349" y="299"/>
                    </a:lnTo>
                    <a:lnTo>
                      <a:pt x="349" y="298"/>
                    </a:lnTo>
                    <a:lnTo>
                      <a:pt x="349" y="299"/>
                    </a:lnTo>
                    <a:lnTo>
                      <a:pt x="348" y="299"/>
                    </a:lnTo>
                    <a:lnTo>
                      <a:pt x="347" y="298"/>
                    </a:lnTo>
                    <a:lnTo>
                      <a:pt x="348" y="298"/>
                    </a:lnTo>
                    <a:lnTo>
                      <a:pt x="348" y="297"/>
                    </a:lnTo>
                    <a:lnTo>
                      <a:pt x="347" y="297"/>
                    </a:lnTo>
                    <a:lnTo>
                      <a:pt x="348" y="297"/>
                    </a:lnTo>
                    <a:lnTo>
                      <a:pt x="347" y="297"/>
                    </a:lnTo>
                    <a:lnTo>
                      <a:pt x="348" y="298"/>
                    </a:lnTo>
                    <a:lnTo>
                      <a:pt x="347" y="298"/>
                    </a:lnTo>
                    <a:lnTo>
                      <a:pt x="346" y="298"/>
                    </a:lnTo>
                    <a:lnTo>
                      <a:pt x="346" y="297"/>
                    </a:lnTo>
                    <a:lnTo>
                      <a:pt x="347" y="297"/>
                    </a:lnTo>
                    <a:lnTo>
                      <a:pt x="346" y="297"/>
                    </a:lnTo>
                    <a:lnTo>
                      <a:pt x="345" y="297"/>
                    </a:lnTo>
                    <a:lnTo>
                      <a:pt x="345" y="296"/>
                    </a:lnTo>
                    <a:lnTo>
                      <a:pt x="345" y="297"/>
                    </a:lnTo>
                    <a:lnTo>
                      <a:pt x="344" y="296"/>
                    </a:lnTo>
                    <a:lnTo>
                      <a:pt x="344" y="297"/>
                    </a:lnTo>
                    <a:lnTo>
                      <a:pt x="344" y="296"/>
                    </a:lnTo>
                    <a:lnTo>
                      <a:pt x="345" y="296"/>
                    </a:lnTo>
                    <a:lnTo>
                      <a:pt x="344" y="296"/>
                    </a:lnTo>
                    <a:lnTo>
                      <a:pt x="344" y="295"/>
                    </a:lnTo>
                    <a:lnTo>
                      <a:pt x="343" y="295"/>
                    </a:lnTo>
                    <a:lnTo>
                      <a:pt x="343" y="294"/>
                    </a:lnTo>
                    <a:lnTo>
                      <a:pt x="342" y="294"/>
                    </a:lnTo>
                    <a:lnTo>
                      <a:pt x="341" y="295"/>
                    </a:lnTo>
                    <a:lnTo>
                      <a:pt x="341" y="294"/>
                    </a:lnTo>
                    <a:lnTo>
                      <a:pt x="340" y="294"/>
                    </a:lnTo>
                    <a:lnTo>
                      <a:pt x="341" y="293"/>
                    </a:lnTo>
                    <a:lnTo>
                      <a:pt x="340" y="292"/>
                    </a:lnTo>
                    <a:lnTo>
                      <a:pt x="340" y="291"/>
                    </a:lnTo>
                    <a:lnTo>
                      <a:pt x="339" y="291"/>
                    </a:lnTo>
                    <a:lnTo>
                      <a:pt x="339" y="290"/>
                    </a:lnTo>
                    <a:lnTo>
                      <a:pt x="339" y="289"/>
                    </a:lnTo>
                    <a:lnTo>
                      <a:pt x="338" y="289"/>
                    </a:lnTo>
                    <a:lnTo>
                      <a:pt x="338" y="290"/>
                    </a:lnTo>
                    <a:lnTo>
                      <a:pt x="339" y="290"/>
                    </a:lnTo>
                    <a:lnTo>
                      <a:pt x="338" y="291"/>
                    </a:lnTo>
                    <a:lnTo>
                      <a:pt x="338" y="290"/>
                    </a:lnTo>
                    <a:lnTo>
                      <a:pt x="337" y="289"/>
                    </a:lnTo>
                    <a:lnTo>
                      <a:pt x="337" y="290"/>
                    </a:lnTo>
                    <a:lnTo>
                      <a:pt x="336" y="290"/>
                    </a:lnTo>
                    <a:lnTo>
                      <a:pt x="336" y="289"/>
                    </a:lnTo>
                    <a:lnTo>
                      <a:pt x="336" y="288"/>
                    </a:lnTo>
                    <a:lnTo>
                      <a:pt x="335" y="288"/>
                    </a:lnTo>
                    <a:lnTo>
                      <a:pt x="335" y="289"/>
                    </a:lnTo>
                    <a:lnTo>
                      <a:pt x="335" y="288"/>
                    </a:lnTo>
                    <a:lnTo>
                      <a:pt x="334" y="288"/>
                    </a:lnTo>
                    <a:lnTo>
                      <a:pt x="335" y="287"/>
                    </a:lnTo>
                    <a:lnTo>
                      <a:pt x="334" y="287"/>
                    </a:lnTo>
                    <a:lnTo>
                      <a:pt x="334" y="286"/>
                    </a:lnTo>
                    <a:lnTo>
                      <a:pt x="335" y="286"/>
                    </a:lnTo>
                    <a:lnTo>
                      <a:pt x="335" y="285"/>
                    </a:lnTo>
                    <a:lnTo>
                      <a:pt x="334" y="285"/>
                    </a:lnTo>
                    <a:lnTo>
                      <a:pt x="334" y="286"/>
                    </a:lnTo>
                    <a:lnTo>
                      <a:pt x="333" y="286"/>
                    </a:lnTo>
                    <a:lnTo>
                      <a:pt x="332" y="285"/>
                    </a:lnTo>
                    <a:lnTo>
                      <a:pt x="332" y="284"/>
                    </a:lnTo>
                    <a:lnTo>
                      <a:pt x="330" y="283"/>
                    </a:lnTo>
                    <a:lnTo>
                      <a:pt x="330" y="284"/>
                    </a:lnTo>
                    <a:lnTo>
                      <a:pt x="330" y="283"/>
                    </a:lnTo>
                    <a:lnTo>
                      <a:pt x="329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7" y="282"/>
                    </a:lnTo>
                    <a:lnTo>
                      <a:pt x="328" y="282"/>
                    </a:lnTo>
                    <a:lnTo>
                      <a:pt x="327" y="282"/>
                    </a:lnTo>
                    <a:lnTo>
                      <a:pt x="327" y="281"/>
                    </a:lnTo>
                    <a:lnTo>
                      <a:pt x="327" y="282"/>
                    </a:lnTo>
                    <a:lnTo>
                      <a:pt x="326" y="282"/>
                    </a:lnTo>
                    <a:lnTo>
                      <a:pt x="326" y="283"/>
                    </a:lnTo>
                    <a:lnTo>
                      <a:pt x="326" y="284"/>
                    </a:lnTo>
                    <a:lnTo>
                      <a:pt x="325" y="284"/>
                    </a:lnTo>
                    <a:lnTo>
                      <a:pt x="325" y="285"/>
                    </a:lnTo>
                    <a:lnTo>
                      <a:pt x="324" y="285"/>
                    </a:lnTo>
                    <a:lnTo>
                      <a:pt x="324" y="284"/>
                    </a:lnTo>
                    <a:lnTo>
                      <a:pt x="325" y="284"/>
                    </a:lnTo>
                    <a:lnTo>
                      <a:pt x="325" y="283"/>
                    </a:lnTo>
                    <a:lnTo>
                      <a:pt x="325" y="282"/>
                    </a:lnTo>
                    <a:lnTo>
                      <a:pt x="324" y="282"/>
                    </a:lnTo>
                    <a:lnTo>
                      <a:pt x="323" y="281"/>
                    </a:lnTo>
                    <a:lnTo>
                      <a:pt x="323" y="282"/>
                    </a:lnTo>
                    <a:lnTo>
                      <a:pt x="322" y="281"/>
                    </a:lnTo>
                    <a:lnTo>
                      <a:pt x="322" y="282"/>
                    </a:lnTo>
                    <a:lnTo>
                      <a:pt x="323" y="283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3"/>
                    </a:lnTo>
                    <a:lnTo>
                      <a:pt x="320" y="282"/>
                    </a:lnTo>
                    <a:lnTo>
                      <a:pt x="320" y="283"/>
                    </a:lnTo>
                    <a:lnTo>
                      <a:pt x="319" y="283"/>
                    </a:lnTo>
                    <a:lnTo>
                      <a:pt x="318" y="283"/>
                    </a:lnTo>
                    <a:lnTo>
                      <a:pt x="317" y="284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3"/>
                    </a:lnTo>
                    <a:lnTo>
                      <a:pt x="316" y="283"/>
                    </a:lnTo>
                    <a:lnTo>
                      <a:pt x="316" y="284"/>
                    </a:lnTo>
                    <a:lnTo>
                      <a:pt x="315" y="284"/>
                    </a:lnTo>
                    <a:lnTo>
                      <a:pt x="314" y="284"/>
                    </a:lnTo>
                    <a:lnTo>
                      <a:pt x="314" y="285"/>
                    </a:lnTo>
                    <a:lnTo>
                      <a:pt x="314" y="284"/>
                    </a:lnTo>
                    <a:lnTo>
                      <a:pt x="313" y="283"/>
                    </a:lnTo>
                    <a:lnTo>
                      <a:pt x="313" y="284"/>
                    </a:lnTo>
                    <a:lnTo>
                      <a:pt x="312" y="284"/>
                    </a:lnTo>
                    <a:lnTo>
                      <a:pt x="313" y="282"/>
                    </a:lnTo>
                    <a:lnTo>
                      <a:pt x="312" y="282"/>
                    </a:lnTo>
                    <a:lnTo>
                      <a:pt x="311" y="282"/>
                    </a:lnTo>
                    <a:lnTo>
                      <a:pt x="310" y="282"/>
                    </a:lnTo>
                    <a:lnTo>
                      <a:pt x="311" y="282"/>
                    </a:lnTo>
                    <a:lnTo>
                      <a:pt x="311" y="283"/>
                    </a:lnTo>
                    <a:lnTo>
                      <a:pt x="311" y="282"/>
                    </a:lnTo>
                    <a:lnTo>
                      <a:pt x="312" y="282"/>
                    </a:lnTo>
                    <a:lnTo>
                      <a:pt x="312" y="283"/>
                    </a:lnTo>
                    <a:lnTo>
                      <a:pt x="311" y="284"/>
                    </a:lnTo>
                    <a:lnTo>
                      <a:pt x="311" y="285"/>
                    </a:lnTo>
                    <a:lnTo>
                      <a:pt x="310" y="284"/>
                    </a:lnTo>
                    <a:lnTo>
                      <a:pt x="310" y="285"/>
                    </a:lnTo>
                    <a:lnTo>
                      <a:pt x="310" y="286"/>
                    </a:lnTo>
                    <a:lnTo>
                      <a:pt x="309" y="285"/>
                    </a:lnTo>
                    <a:lnTo>
                      <a:pt x="309" y="284"/>
                    </a:lnTo>
                    <a:lnTo>
                      <a:pt x="308" y="284"/>
                    </a:lnTo>
                    <a:lnTo>
                      <a:pt x="307" y="284"/>
                    </a:lnTo>
                    <a:lnTo>
                      <a:pt x="307" y="283"/>
                    </a:lnTo>
                    <a:lnTo>
                      <a:pt x="306" y="283"/>
                    </a:lnTo>
                    <a:lnTo>
                      <a:pt x="306" y="282"/>
                    </a:lnTo>
                    <a:lnTo>
                      <a:pt x="305" y="282"/>
                    </a:lnTo>
                    <a:lnTo>
                      <a:pt x="305" y="283"/>
                    </a:lnTo>
                    <a:lnTo>
                      <a:pt x="304" y="283"/>
                    </a:lnTo>
                    <a:lnTo>
                      <a:pt x="304" y="282"/>
                    </a:lnTo>
                    <a:lnTo>
                      <a:pt x="304" y="283"/>
                    </a:lnTo>
                    <a:lnTo>
                      <a:pt x="303" y="283"/>
                    </a:lnTo>
                    <a:lnTo>
                      <a:pt x="302" y="283"/>
                    </a:lnTo>
                    <a:lnTo>
                      <a:pt x="301" y="284"/>
                    </a:lnTo>
                    <a:lnTo>
                      <a:pt x="300" y="284"/>
                    </a:lnTo>
                    <a:lnTo>
                      <a:pt x="300" y="285"/>
                    </a:lnTo>
                    <a:lnTo>
                      <a:pt x="299" y="285"/>
                    </a:lnTo>
                    <a:lnTo>
                      <a:pt x="299" y="286"/>
                    </a:lnTo>
                    <a:lnTo>
                      <a:pt x="300" y="287"/>
                    </a:lnTo>
                    <a:lnTo>
                      <a:pt x="299" y="287"/>
                    </a:lnTo>
                    <a:lnTo>
                      <a:pt x="299" y="288"/>
                    </a:lnTo>
                    <a:lnTo>
                      <a:pt x="299" y="289"/>
                    </a:lnTo>
                    <a:lnTo>
                      <a:pt x="299" y="288"/>
                    </a:lnTo>
                    <a:lnTo>
                      <a:pt x="299" y="289"/>
                    </a:lnTo>
                    <a:lnTo>
                      <a:pt x="300" y="289"/>
                    </a:lnTo>
                    <a:lnTo>
                      <a:pt x="299" y="289"/>
                    </a:lnTo>
                    <a:lnTo>
                      <a:pt x="298" y="289"/>
                    </a:lnTo>
                    <a:lnTo>
                      <a:pt x="298" y="288"/>
                    </a:lnTo>
                    <a:lnTo>
                      <a:pt x="297" y="288"/>
                    </a:lnTo>
                    <a:lnTo>
                      <a:pt x="297" y="287"/>
                    </a:lnTo>
                    <a:lnTo>
                      <a:pt x="296" y="287"/>
                    </a:lnTo>
                    <a:lnTo>
                      <a:pt x="297" y="287"/>
                    </a:lnTo>
                    <a:lnTo>
                      <a:pt x="297" y="286"/>
                    </a:lnTo>
                    <a:lnTo>
                      <a:pt x="297" y="285"/>
                    </a:lnTo>
                    <a:lnTo>
                      <a:pt x="296" y="285"/>
                    </a:lnTo>
                    <a:lnTo>
                      <a:pt x="296" y="284"/>
                    </a:lnTo>
                    <a:lnTo>
                      <a:pt x="295" y="283"/>
                    </a:lnTo>
                    <a:lnTo>
                      <a:pt x="294" y="283"/>
                    </a:lnTo>
                    <a:lnTo>
                      <a:pt x="294" y="284"/>
                    </a:lnTo>
                    <a:lnTo>
                      <a:pt x="293" y="283"/>
                    </a:lnTo>
                    <a:lnTo>
                      <a:pt x="292" y="283"/>
                    </a:lnTo>
                    <a:lnTo>
                      <a:pt x="292" y="282"/>
                    </a:lnTo>
                    <a:lnTo>
                      <a:pt x="291" y="282"/>
                    </a:lnTo>
                    <a:lnTo>
                      <a:pt x="291" y="281"/>
                    </a:lnTo>
                    <a:lnTo>
                      <a:pt x="292" y="281"/>
                    </a:lnTo>
                    <a:lnTo>
                      <a:pt x="291" y="281"/>
                    </a:lnTo>
                    <a:lnTo>
                      <a:pt x="291" y="280"/>
                    </a:lnTo>
                    <a:lnTo>
                      <a:pt x="290" y="280"/>
                    </a:lnTo>
                    <a:lnTo>
                      <a:pt x="289" y="280"/>
                    </a:lnTo>
                    <a:lnTo>
                      <a:pt x="289" y="281"/>
                    </a:lnTo>
                    <a:lnTo>
                      <a:pt x="289" y="280"/>
                    </a:lnTo>
                    <a:lnTo>
                      <a:pt x="288" y="280"/>
                    </a:lnTo>
                    <a:lnTo>
                      <a:pt x="287" y="281"/>
                    </a:lnTo>
                    <a:lnTo>
                      <a:pt x="287" y="280"/>
                    </a:lnTo>
                    <a:lnTo>
                      <a:pt x="286" y="281"/>
                    </a:lnTo>
                    <a:lnTo>
                      <a:pt x="285" y="281"/>
                    </a:lnTo>
                    <a:lnTo>
                      <a:pt x="284" y="281"/>
                    </a:lnTo>
                    <a:lnTo>
                      <a:pt x="284" y="280"/>
                    </a:lnTo>
                    <a:lnTo>
                      <a:pt x="284" y="279"/>
                    </a:lnTo>
                    <a:lnTo>
                      <a:pt x="283" y="279"/>
                    </a:lnTo>
                    <a:lnTo>
                      <a:pt x="283" y="278"/>
                    </a:lnTo>
                    <a:lnTo>
                      <a:pt x="282" y="278"/>
                    </a:lnTo>
                    <a:lnTo>
                      <a:pt x="281" y="279"/>
                    </a:lnTo>
                    <a:lnTo>
                      <a:pt x="281" y="280"/>
                    </a:lnTo>
                    <a:lnTo>
                      <a:pt x="281" y="281"/>
                    </a:lnTo>
                    <a:lnTo>
                      <a:pt x="281" y="282"/>
                    </a:lnTo>
                    <a:lnTo>
                      <a:pt x="282" y="282"/>
                    </a:lnTo>
                    <a:lnTo>
                      <a:pt x="283" y="281"/>
                    </a:lnTo>
                    <a:lnTo>
                      <a:pt x="284" y="281"/>
                    </a:lnTo>
                    <a:lnTo>
                      <a:pt x="284" y="282"/>
                    </a:lnTo>
                    <a:lnTo>
                      <a:pt x="283" y="283"/>
                    </a:lnTo>
                    <a:lnTo>
                      <a:pt x="281" y="283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8" y="282"/>
                    </a:lnTo>
                    <a:lnTo>
                      <a:pt x="278" y="283"/>
                    </a:lnTo>
                    <a:lnTo>
                      <a:pt x="278" y="284"/>
                    </a:lnTo>
                    <a:lnTo>
                      <a:pt x="277" y="284"/>
                    </a:lnTo>
                    <a:lnTo>
                      <a:pt x="277" y="285"/>
                    </a:lnTo>
                    <a:lnTo>
                      <a:pt x="276" y="285"/>
                    </a:lnTo>
                    <a:lnTo>
                      <a:pt x="276" y="286"/>
                    </a:lnTo>
                    <a:lnTo>
                      <a:pt x="277" y="287"/>
                    </a:lnTo>
                    <a:lnTo>
                      <a:pt x="277" y="288"/>
                    </a:lnTo>
                    <a:lnTo>
                      <a:pt x="276" y="288"/>
                    </a:lnTo>
                    <a:lnTo>
                      <a:pt x="275" y="289"/>
                    </a:lnTo>
                    <a:lnTo>
                      <a:pt x="274" y="289"/>
                    </a:lnTo>
                    <a:lnTo>
                      <a:pt x="273" y="291"/>
                    </a:lnTo>
                    <a:lnTo>
                      <a:pt x="273" y="292"/>
                    </a:lnTo>
                    <a:lnTo>
                      <a:pt x="272" y="292"/>
                    </a:lnTo>
                    <a:lnTo>
                      <a:pt x="271" y="293"/>
                    </a:lnTo>
                    <a:lnTo>
                      <a:pt x="271" y="294"/>
                    </a:lnTo>
                    <a:lnTo>
                      <a:pt x="271" y="295"/>
                    </a:lnTo>
                    <a:lnTo>
                      <a:pt x="271" y="296"/>
                    </a:lnTo>
                    <a:lnTo>
                      <a:pt x="270" y="297"/>
                    </a:lnTo>
                    <a:lnTo>
                      <a:pt x="269" y="297"/>
                    </a:lnTo>
                    <a:lnTo>
                      <a:pt x="269" y="296"/>
                    </a:lnTo>
                    <a:lnTo>
                      <a:pt x="269" y="295"/>
                    </a:lnTo>
                    <a:lnTo>
                      <a:pt x="269" y="294"/>
                    </a:lnTo>
                    <a:lnTo>
                      <a:pt x="268" y="294"/>
                    </a:lnTo>
                    <a:lnTo>
                      <a:pt x="267" y="294"/>
                    </a:lnTo>
                    <a:lnTo>
                      <a:pt x="266" y="295"/>
                    </a:lnTo>
                    <a:lnTo>
                      <a:pt x="265" y="295"/>
                    </a:lnTo>
                    <a:lnTo>
                      <a:pt x="264" y="296"/>
                    </a:lnTo>
                    <a:lnTo>
                      <a:pt x="263" y="296"/>
                    </a:lnTo>
                    <a:lnTo>
                      <a:pt x="263" y="298"/>
                    </a:lnTo>
                    <a:lnTo>
                      <a:pt x="262" y="297"/>
                    </a:lnTo>
                    <a:lnTo>
                      <a:pt x="261" y="296"/>
                    </a:lnTo>
                    <a:lnTo>
                      <a:pt x="261" y="295"/>
                    </a:lnTo>
                    <a:lnTo>
                      <a:pt x="260" y="297"/>
                    </a:lnTo>
                    <a:lnTo>
                      <a:pt x="260" y="298"/>
                    </a:lnTo>
                    <a:lnTo>
                      <a:pt x="259" y="299"/>
                    </a:lnTo>
                    <a:lnTo>
                      <a:pt x="258" y="299"/>
                    </a:lnTo>
                    <a:lnTo>
                      <a:pt x="258" y="297"/>
                    </a:lnTo>
                    <a:lnTo>
                      <a:pt x="258" y="296"/>
                    </a:lnTo>
                    <a:lnTo>
                      <a:pt x="256" y="295"/>
                    </a:lnTo>
                    <a:lnTo>
                      <a:pt x="256" y="294"/>
                    </a:lnTo>
                    <a:lnTo>
                      <a:pt x="256" y="295"/>
                    </a:lnTo>
                    <a:lnTo>
                      <a:pt x="256" y="296"/>
                    </a:lnTo>
                    <a:lnTo>
                      <a:pt x="256" y="297"/>
                    </a:lnTo>
                    <a:lnTo>
                      <a:pt x="256" y="298"/>
                    </a:lnTo>
                    <a:lnTo>
                      <a:pt x="255" y="298"/>
                    </a:lnTo>
                    <a:lnTo>
                      <a:pt x="255" y="297"/>
                    </a:lnTo>
                    <a:lnTo>
                      <a:pt x="254" y="297"/>
                    </a:lnTo>
                    <a:lnTo>
                      <a:pt x="253" y="297"/>
                    </a:lnTo>
                    <a:lnTo>
                      <a:pt x="253" y="296"/>
                    </a:lnTo>
                    <a:lnTo>
                      <a:pt x="253" y="295"/>
                    </a:lnTo>
                    <a:lnTo>
                      <a:pt x="252" y="294"/>
                    </a:lnTo>
                    <a:lnTo>
                      <a:pt x="251" y="294"/>
                    </a:lnTo>
                    <a:lnTo>
                      <a:pt x="248" y="295"/>
                    </a:lnTo>
                    <a:lnTo>
                      <a:pt x="247" y="295"/>
                    </a:lnTo>
                    <a:lnTo>
                      <a:pt x="247" y="294"/>
                    </a:lnTo>
                    <a:lnTo>
                      <a:pt x="246" y="294"/>
                    </a:lnTo>
                    <a:lnTo>
                      <a:pt x="245" y="294"/>
                    </a:lnTo>
                    <a:lnTo>
                      <a:pt x="245" y="295"/>
                    </a:lnTo>
                    <a:lnTo>
                      <a:pt x="245" y="296"/>
                    </a:lnTo>
                    <a:lnTo>
                      <a:pt x="244" y="296"/>
                    </a:lnTo>
                    <a:lnTo>
                      <a:pt x="244" y="297"/>
                    </a:lnTo>
                    <a:lnTo>
                      <a:pt x="243" y="297"/>
                    </a:lnTo>
                    <a:lnTo>
                      <a:pt x="242" y="297"/>
                    </a:lnTo>
                    <a:lnTo>
                      <a:pt x="242" y="298"/>
                    </a:lnTo>
                    <a:lnTo>
                      <a:pt x="241" y="298"/>
                    </a:lnTo>
                    <a:lnTo>
                      <a:pt x="241" y="297"/>
                    </a:lnTo>
                    <a:lnTo>
                      <a:pt x="240" y="297"/>
                    </a:lnTo>
                    <a:lnTo>
                      <a:pt x="240" y="298"/>
                    </a:lnTo>
                    <a:lnTo>
                      <a:pt x="239" y="298"/>
                    </a:lnTo>
                    <a:lnTo>
                      <a:pt x="239" y="299"/>
                    </a:lnTo>
                    <a:lnTo>
                      <a:pt x="238" y="299"/>
                    </a:lnTo>
                    <a:lnTo>
                      <a:pt x="237" y="299"/>
                    </a:lnTo>
                    <a:lnTo>
                      <a:pt x="237" y="298"/>
                    </a:lnTo>
                    <a:lnTo>
                      <a:pt x="236" y="299"/>
                    </a:lnTo>
                    <a:lnTo>
                      <a:pt x="236" y="300"/>
                    </a:lnTo>
                    <a:lnTo>
                      <a:pt x="235" y="300"/>
                    </a:lnTo>
                    <a:lnTo>
                      <a:pt x="234" y="300"/>
                    </a:lnTo>
                    <a:lnTo>
                      <a:pt x="234" y="301"/>
                    </a:lnTo>
                    <a:lnTo>
                      <a:pt x="233" y="301"/>
                    </a:lnTo>
                    <a:lnTo>
                      <a:pt x="233" y="302"/>
                    </a:lnTo>
                    <a:lnTo>
                      <a:pt x="233" y="303"/>
                    </a:lnTo>
                    <a:lnTo>
                      <a:pt x="233" y="304"/>
                    </a:lnTo>
                    <a:lnTo>
                      <a:pt x="232" y="305"/>
                    </a:lnTo>
                    <a:lnTo>
                      <a:pt x="231" y="305"/>
                    </a:lnTo>
                    <a:lnTo>
                      <a:pt x="231" y="306"/>
                    </a:lnTo>
                    <a:lnTo>
                      <a:pt x="230" y="306"/>
                    </a:lnTo>
                    <a:lnTo>
                      <a:pt x="230" y="307"/>
                    </a:lnTo>
                    <a:lnTo>
                      <a:pt x="230" y="308"/>
                    </a:lnTo>
                    <a:lnTo>
                      <a:pt x="230" y="309"/>
                    </a:lnTo>
                    <a:lnTo>
                      <a:pt x="231" y="309"/>
                    </a:lnTo>
                    <a:lnTo>
                      <a:pt x="231" y="310"/>
                    </a:lnTo>
                    <a:lnTo>
                      <a:pt x="231" y="311"/>
                    </a:lnTo>
                    <a:lnTo>
                      <a:pt x="232" y="311"/>
                    </a:lnTo>
                    <a:lnTo>
                      <a:pt x="233" y="311"/>
                    </a:lnTo>
                    <a:lnTo>
                      <a:pt x="232" y="312"/>
                    </a:lnTo>
                    <a:lnTo>
                      <a:pt x="233" y="312"/>
                    </a:lnTo>
                    <a:lnTo>
                      <a:pt x="232" y="312"/>
                    </a:lnTo>
                    <a:lnTo>
                      <a:pt x="231" y="313"/>
                    </a:lnTo>
                    <a:lnTo>
                      <a:pt x="232" y="313"/>
                    </a:lnTo>
                    <a:lnTo>
                      <a:pt x="231" y="313"/>
                    </a:lnTo>
                    <a:lnTo>
                      <a:pt x="231" y="314"/>
                    </a:lnTo>
                    <a:lnTo>
                      <a:pt x="232" y="314"/>
                    </a:lnTo>
                    <a:lnTo>
                      <a:pt x="232" y="315"/>
                    </a:lnTo>
                    <a:lnTo>
                      <a:pt x="231" y="315"/>
                    </a:lnTo>
                    <a:lnTo>
                      <a:pt x="232" y="315"/>
                    </a:lnTo>
                    <a:lnTo>
                      <a:pt x="232" y="316"/>
                    </a:lnTo>
                    <a:lnTo>
                      <a:pt x="233" y="316"/>
                    </a:lnTo>
                    <a:lnTo>
                      <a:pt x="233" y="317"/>
                    </a:lnTo>
                    <a:lnTo>
                      <a:pt x="233" y="318"/>
                    </a:lnTo>
                    <a:lnTo>
                      <a:pt x="234" y="318"/>
                    </a:lnTo>
                    <a:lnTo>
                      <a:pt x="234" y="319"/>
                    </a:lnTo>
                    <a:lnTo>
                      <a:pt x="235" y="319"/>
                    </a:lnTo>
                    <a:lnTo>
                      <a:pt x="235" y="320"/>
                    </a:lnTo>
                    <a:lnTo>
                      <a:pt x="234" y="320"/>
                    </a:lnTo>
                    <a:lnTo>
                      <a:pt x="234" y="321"/>
                    </a:lnTo>
                    <a:lnTo>
                      <a:pt x="234" y="322"/>
                    </a:lnTo>
                    <a:lnTo>
                      <a:pt x="233" y="322"/>
                    </a:lnTo>
                    <a:lnTo>
                      <a:pt x="234" y="323"/>
                    </a:lnTo>
                    <a:lnTo>
                      <a:pt x="233" y="323"/>
                    </a:lnTo>
                    <a:lnTo>
                      <a:pt x="233" y="324"/>
                    </a:lnTo>
                    <a:lnTo>
                      <a:pt x="232" y="324"/>
                    </a:lnTo>
                    <a:lnTo>
                      <a:pt x="231" y="324"/>
                    </a:lnTo>
                    <a:lnTo>
                      <a:pt x="231" y="325"/>
                    </a:lnTo>
                    <a:lnTo>
                      <a:pt x="230" y="324"/>
                    </a:lnTo>
                    <a:lnTo>
                      <a:pt x="230" y="325"/>
                    </a:lnTo>
                    <a:lnTo>
                      <a:pt x="230" y="326"/>
                    </a:lnTo>
                    <a:lnTo>
                      <a:pt x="229" y="326"/>
                    </a:lnTo>
                    <a:lnTo>
                      <a:pt x="228" y="326"/>
                    </a:lnTo>
                    <a:lnTo>
                      <a:pt x="227" y="326"/>
                    </a:lnTo>
                    <a:lnTo>
                      <a:pt x="226" y="326"/>
                    </a:lnTo>
                    <a:lnTo>
                      <a:pt x="226" y="325"/>
                    </a:lnTo>
                    <a:lnTo>
                      <a:pt x="225" y="325"/>
                    </a:lnTo>
                    <a:lnTo>
                      <a:pt x="225" y="326"/>
                    </a:lnTo>
                    <a:lnTo>
                      <a:pt x="224" y="326"/>
                    </a:lnTo>
                    <a:lnTo>
                      <a:pt x="223" y="326"/>
                    </a:lnTo>
                    <a:lnTo>
                      <a:pt x="222" y="326"/>
                    </a:lnTo>
                    <a:lnTo>
                      <a:pt x="222" y="327"/>
                    </a:lnTo>
                    <a:lnTo>
                      <a:pt x="221" y="327"/>
                    </a:lnTo>
                    <a:lnTo>
                      <a:pt x="222" y="328"/>
                    </a:lnTo>
                    <a:lnTo>
                      <a:pt x="222" y="329"/>
                    </a:lnTo>
                    <a:lnTo>
                      <a:pt x="221" y="329"/>
                    </a:lnTo>
                    <a:lnTo>
                      <a:pt x="221" y="330"/>
                    </a:lnTo>
                    <a:lnTo>
                      <a:pt x="220" y="330"/>
                    </a:lnTo>
                    <a:lnTo>
                      <a:pt x="221" y="330"/>
                    </a:lnTo>
                    <a:lnTo>
                      <a:pt x="221" y="329"/>
                    </a:lnTo>
                    <a:lnTo>
                      <a:pt x="220" y="329"/>
                    </a:lnTo>
                    <a:lnTo>
                      <a:pt x="219" y="329"/>
                    </a:lnTo>
                    <a:lnTo>
                      <a:pt x="219" y="328"/>
                    </a:lnTo>
                    <a:lnTo>
                      <a:pt x="219" y="327"/>
                    </a:lnTo>
                    <a:lnTo>
                      <a:pt x="219" y="326"/>
                    </a:lnTo>
                    <a:lnTo>
                      <a:pt x="218" y="326"/>
                    </a:lnTo>
                    <a:lnTo>
                      <a:pt x="218" y="325"/>
                    </a:lnTo>
                    <a:lnTo>
                      <a:pt x="217" y="325"/>
                    </a:lnTo>
                    <a:lnTo>
                      <a:pt x="218" y="324"/>
                    </a:lnTo>
                    <a:lnTo>
                      <a:pt x="217" y="324"/>
                    </a:lnTo>
                    <a:lnTo>
                      <a:pt x="217" y="323"/>
                    </a:lnTo>
                    <a:lnTo>
                      <a:pt x="216" y="323"/>
                    </a:lnTo>
                    <a:lnTo>
                      <a:pt x="215" y="323"/>
                    </a:lnTo>
                    <a:lnTo>
                      <a:pt x="215" y="322"/>
                    </a:lnTo>
                    <a:lnTo>
                      <a:pt x="215" y="321"/>
                    </a:lnTo>
                    <a:lnTo>
                      <a:pt x="215" y="320"/>
                    </a:lnTo>
                    <a:lnTo>
                      <a:pt x="214" y="319"/>
                    </a:lnTo>
                    <a:lnTo>
                      <a:pt x="213" y="320"/>
                    </a:lnTo>
                    <a:lnTo>
                      <a:pt x="212" y="320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20"/>
                    </a:lnTo>
                    <a:lnTo>
                      <a:pt x="208" y="320"/>
                    </a:lnTo>
                    <a:lnTo>
                      <a:pt x="208" y="319"/>
                    </a:lnTo>
                    <a:lnTo>
                      <a:pt x="207" y="319"/>
                    </a:lnTo>
                    <a:lnTo>
                      <a:pt x="207" y="320"/>
                    </a:lnTo>
                    <a:lnTo>
                      <a:pt x="206" y="319"/>
                    </a:lnTo>
                    <a:lnTo>
                      <a:pt x="206" y="320"/>
                    </a:lnTo>
                    <a:lnTo>
                      <a:pt x="205" y="320"/>
                    </a:lnTo>
                    <a:lnTo>
                      <a:pt x="205" y="319"/>
                    </a:lnTo>
                    <a:lnTo>
                      <a:pt x="205" y="318"/>
                    </a:lnTo>
                    <a:lnTo>
                      <a:pt x="204" y="318"/>
                    </a:lnTo>
                    <a:lnTo>
                      <a:pt x="204" y="317"/>
                    </a:lnTo>
                    <a:lnTo>
                      <a:pt x="203" y="317"/>
                    </a:lnTo>
                    <a:lnTo>
                      <a:pt x="203" y="318"/>
                    </a:lnTo>
                    <a:lnTo>
                      <a:pt x="202" y="318"/>
                    </a:lnTo>
                    <a:lnTo>
                      <a:pt x="201" y="319"/>
                    </a:lnTo>
                    <a:lnTo>
                      <a:pt x="200" y="319"/>
                    </a:lnTo>
                    <a:lnTo>
                      <a:pt x="200" y="318"/>
                    </a:lnTo>
                    <a:lnTo>
                      <a:pt x="199" y="318"/>
                    </a:lnTo>
                    <a:lnTo>
                      <a:pt x="198" y="318"/>
                    </a:lnTo>
                    <a:lnTo>
                      <a:pt x="198" y="319"/>
                    </a:lnTo>
                    <a:lnTo>
                      <a:pt x="197" y="319"/>
                    </a:lnTo>
                    <a:lnTo>
                      <a:pt x="196" y="319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9"/>
                    </a:lnTo>
                    <a:lnTo>
                      <a:pt x="190" y="319"/>
                    </a:lnTo>
                    <a:lnTo>
                      <a:pt x="189" y="319"/>
                    </a:lnTo>
                    <a:lnTo>
                      <a:pt x="188" y="319"/>
                    </a:lnTo>
                    <a:lnTo>
                      <a:pt x="188" y="318"/>
                    </a:lnTo>
                    <a:lnTo>
                      <a:pt x="187" y="318"/>
                    </a:lnTo>
                    <a:lnTo>
                      <a:pt x="186" y="318"/>
                    </a:lnTo>
                    <a:lnTo>
                      <a:pt x="185" y="318"/>
                    </a:lnTo>
                    <a:lnTo>
                      <a:pt x="184" y="318"/>
                    </a:lnTo>
                    <a:lnTo>
                      <a:pt x="184" y="317"/>
                    </a:lnTo>
                    <a:lnTo>
                      <a:pt x="183" y="317"/>
                    </a:lnTo>
                    <a:lnTo>
                      <a:pt x="182" y="317"/>
                    </a:lnTo>
                    <a:lnTo>
                      <a:pt x="181" y="317"/>
                    </a:lnTo>
                    <a:lnTo>
                      <a:pt x="180" y="317"/>
                    </a:lnTo>
                    <a:lnTo>
                      <a:pt x="179" y="316"/>
                    </a:lnTo>
                    <a:lnTo>
                      <a:pt x="178" y="315"/>
                    </a:lnTo>
                    <a:lnTo>
                      <a:pt x="178" y="314"/>
                    </a:lnTo>
                    <a:lnTo>
                      <a:pt x="177" y="314"/>
                    </a:lnTo>
                    <a:lnTo>
                      <a:pt x="176" y="314"/>
                    </a:lnTo>
                    <a:lnTo>
                      <a:pt x="176" y="313"/>
                    </a:lnTo>
                    <a:lnTo>
                      <a:pt x="175" y="313"/>
                    </a:lnTo>
                    <a:lnTo>
                      <a:pt x="174" y="313"/>
                    </a:lnTo>
                    <a:lnTo>
                      <a:pt x="174" y="312"/>
                    </a:lnTo>
                    <a:lnTo>
                      <a:pt x="173" y="311"/>
                    </a:lnTo>
                    <a:lnTo>
                      <a:pt x="173" y="310"/>
                    </a:lnTo>
                    <a:lnTo>
                      <a:pt x="173" y="309"/>
                    </a:lnTo>
                    <a:lnTo>
                      <a:pt x="172" y="309"/>
                    </a:lnTo>
                    <a:lnTo>
                      <a:pt x="171" y="309"/>
                    </a:lnTo>
                    <a:lnTo>
                      <a:pt x="170" y="309"/>
                    </a:lnTo>
                    <a:lnTo>
                      <a:pt x="169" y="308"/>
                    </a:lnTo>
                    <a:lnTo>
                      <a:pt x="168" y="307"/>
                    </a:lnTo>
                    <a:lnTo>
                      <a:pt x="168" y="306"/>
                    </a:lnTo>
                    <a:lnTo>
                      <a:pt x="167" y="306"/>
                    </a:lnTo>
                    <a:lnTo>
                      <a:pt x="166" y="307"/>
                    </a:lnTo>
                    <a:lnTo>
                      <a:pt x="165" y="308"/>
                    </a:lnTo>
                    <a:lnTo>
                      <a:pt x="164" y="308"/>
                    </a:lnTo>
                    <a:lnTo>
                      <a:pt x="163" y="308"/>
                    </a:lnTo>
                    <a:lnTo>
                      <a:pt x="163" y="307"/>
                    </a:lnTo>
                    <a:lnTo>
                      <a:pt x="162" y="307"/>
                    </a:lnTo>
                    <a:lnTo>
                      <a:pt x="161" y="307"/>
                    </a:lnTo>
                    <a:lnTo>
                      <a:pt x="160" y="307"/>
                    </a:lnTo>
                    <a:lnTo>
                      <a:pt x="159" y="306"/>
                    </a:lnTo>
                    <a:lnTo>
                      <a:pt x="159" y="305"/>
                    </a:lnTo>
                    <a:lnTo>
                      <a:pt x="159" y="306"/>
                    </a:lnTo>
                    <a:lnTo>
                      <a:pt x="158" y="305"/>
                    </a:lnTo>
                    <a:lnTo>
                      <a:pt x="158" y="306"/>
                    </a:lnTo>
                    <a:lnTo>
                      <a:pt x="157" y="306"/>
                    </a:lnTo>
                    <a:lnTo>
                      <a:pt x="157" y="305"/>
                    </a:lnTo>
                    <a:lnTo>
                      <a:pt x="156" y="305"/>
                    </a:lnTo>
                    <a:lnTo>
                      <a:pt x="155" y="305"/>
                    </a:lnTo>
                    <a:lnTo>
                      <a:pt x="154" y="305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2" y="304"/>
                    </a:lnTo>
                    <a:lnTo>
                      <a:pt x="151" y="305"/>
                    </a:lnTo>
                    <a:lnTo>
                      <a:pt x="150" y="305"/>
                    </a:lnTo>
                    <a:lnTo>
                      <a:pt x="149" y="305"/>
                    </a:lnTo>
                    <a:lnTo>
                      <a:pt x="148" y="305"/>
                    </a:lnTo>
                    <a:lnTo>
                      <a:pt x="147" y="304"/>
                    </a:lnTo>
                    <a:lnTo>
                      <a:pt x="147" y="303"/>
                    </a:lnTo>
                    <a:lnTo>
                      <a:pt x="146" y="303"/>
                    </a:lnTo>
                    <a:lnTo>
                      <a:pt x="145" y="303"/>
                    </a:lnTo>
                    <a:lnTo>
                      <a:pt x="145" y="302"/>
                    </a:lnTo>
                    <a:lnTo>
                      <a:pt x="144" y="302"/>
                    </a:lnTo>
                    <a:lnTo>
                      <a:pt x="143" y="302"/>
                    </a:lnTo>
                    <a:lnTo>
                      <a:pt x="142" y="302"/>
                    </a:lnTo>
                    <a:lnTo>
                      <a:pt x="141" y="302"/>
                    </a:lnTo>
                    <a:lnTo>
                      <a:pt x="140" y="302"/>
                    </a:lnTo>
                    <a:lnTo>
                      <a:pt x="139" y="302"/>
                    </a:lnTo>
                    <a:lnTo>
                      <a:pt x="139" y="303"/>
                    </a:lnTo>
                    <a:lnTo>
                      <a:pt x="138" y="302"/>
                    </a:lnTo>
                    <a:lnTo>
                      <a:pt x="137" y="302"/>
                    </a:lnTo>
                    <a:lnTo>
                      <a:pt x="137" y="301"/>
                    </a:lnTo>
                    <a:lnTo>
                      <a:pt x="136" y="301"/>
                    </a:lnTo>
                    <a:lnTo>
                      <a:pt x="136" y="300"/>
                    </a:lnTo>
                    <a:lnTo>
                      <a:pt x="135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3" y="297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8"/>
                    </a:lnTo>
                    <a:lnTo>
                      <a:pt x="131" y="297"/>
                    </a:lnTo>
                    <a:lnTo>
                      <a:pt x="131" y="298"/>
                    </a:lnTo>
                    <a:lnTo>
                      <a:pt x="130" y="298"/>
                    </a:lnTo>
                    <a:lnTo>
                      <a:pt x="130" y="297"/>
                    </a:lnTo>
                    <a:lnTo>
                      <a:pt x="129" y="297"/>
                    </a:lnTo>
                    <a:lnTo>
                      <a:pt x="129" y="296"/>
                    </a:lnTo>
                    <a:lnTo>
                      <a:pt x="129" y="297"/>
                    </a:lnTo>
                    <a:lnTo>
                      <a:pt x="128" y="297"/>
                    </a:lnTo>
                    <a:lnTo>
                      <a:pt x="127" y="297"/>
                    </a:lnTo>
                    <a:lnTo>
                      <a:pt x="126" y="297"/>
                    </a:lnTo>
                    <a:lnTo>
                      <a:pt x="125" y="297"/>
                    </a:lnTo>
                    <a:lnTo>
                      <a:pt x="124" y="297"/>
                    </a:lnTo>
                    <a:lnTo>
                      <a:pt x="124" y="296"/>
                    </a:lnTo>
                    <a:lnTo>
                      <a:pt x="123" y="296"/>
                    </a:lnTo>
                    <a:lnTo>
                      <a:pt x="122" y="296"/>
                    </a:lnTo>
                    <a:lnTo>
                      <a:pt x="122" y="297"/>
                    </a:lnTo>
                    <a:lnTo>
                      <a:pt x="122" y="296"/>
                    </a:lnTo>
                    <a:lnTo>
                      <a:pt x="122" y="297"/>
                    </a:lnTo>
                    <a:lnTo>
                      <a:pt x="122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7"/>
                    </a:lnTo>
                    <a:lnTo>
                      <a:pt x="118" y="297"/>
                    </a:lnTo>
                    <a:lnTo>
                      <a:pt x="117" y="297"/>
                    </a:lnTo>
                    <a:lnTo>
                      <a:pt x="116" y="297"/>
                    </a:lnTo>
                    <a:lnTo>
                      <a:pt x="115" y="297"/>
                    </a:lnTo>
                    <a:lnTo>
                      <a:pt x="114" y="297"/>
                    </a:lnTo>
                    <a:lnTo>
                      <a:pt x="114" y="298"/>
                    </a:lnTo>
                    <a:lnTo>
                      <a:pt x="114" y="297"/>
                    </a:lnTo>
                    <a:lnTo>
                      <a:pt x="113" y="297"/>
                    </a:lnTo>
                    <a:lnTo>
                      <a:pt x="112" y="297"/>
                    </a:lnTo>
                    <a:lnTo>
                      <a:pt x="112" y="296"/>
                    </a:lnTo>
                    <a:lnTo>
                      <a:pt x="111" y="296"/>
                    </a:lnTo>
                    <a:lnTo>
                      <a:pt x="110" y="297"/>
                    </a:lnTo>
                    <a:lnTo>
                      <a:pt x="109" y="297"/>
                    </a:lnTo>
                    <a:lnTo>
                      <a:pt x="109" y="298"/>
                    </a:lnTo>
                    <a:lnTo>
                      <a:pt x="108" y="298"/>
                    </a:lnTo>
                    <a:lnTo>
                      <a:pt x="107" y="298"/>
                    </a:lnTo>
                    <a:lnTo>
                      <a:pt x="107" y="299"/>
                    </a:lnTo>
                    <a:lnTo>
                      <a:pt x="106" y="299"/>
                    </a:lnTo>
                    <a:lnTo>
                      <a:pt x="105" y="299"/>
                    </a:lnTo>
                    <a:lnTo>
                      <a:pt x="104" y="299"/>
                    </a:lnTo>
                    <a:lnTo>
                      <a:pt x="104" y="298"/>
                    </a:lnTo>
                    <a:lnTo>
                      <a:pt x="103" y="298"/>
                    </a:lnTo>
                    <a:lnTo>
                      <a:pt x="102" y="298"/>
                    </a:lnTo>
                    <a:lnTo>
                      <a:pt x="102" y="297"/>
                    </a:lnTo>
                    <a:lnTo>
                      <a:pt x="101" y="297"/>
                    </a:lnTo>
                    <a:lnTo>
                      <a:pt x="101" y="296"/>
                    </a:lnTo>
                    <a:lnTo>
                      <a:pt x="100" y="296"/>
                    </a:lnTo>
                    <a:lnTo>
                      <a:pt x="100" y="295"/>
                    </a:lnTo>
                    <a:lnTo>
                      <a:pt x="99" y="295"/>
                    </a:lnTo>
                    <a:lnTo>
                      <a:pt x="99" y="296"/>
                    </a:lnTo>
                    <a:lnTo>
                      <a:pt x="99" y="295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7" y="294"/>
                    </a:lnTo>
                    <a:lnTo>
                      <a:pt x="96" y="294"/>
                    </a:lnTo>
                    <a:lnTo>
                      <a:pt x="95" y="293"/>
                    </a:lnTo>
                    <a:lnTo>
                      <a:pt x="94" y="293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2"/>
                    </a:lnTo>
                    <a:lnTo>
                      <a:pt x="94" y="291"/>
                    </a:lnTo>
                    <a:lnTo>
                      <a:pt x="93" y="291"/>
                    </a:lnTo>
                    <a:lnTo>
                      <a:pt x="93" y="290"/>
                    </a:lnTo>
                    <a:lnTo>
                      <a:pt x="93" y="291"/>
                    </a:lnTo>
                    <a:lnTo>
                      <a:pt x="92" y="291"/>
                    </a:lnTo>
                    <a:lnTo>
                      <a:pt x="92" y="290"/>
                    </a:lnTo>
                    <a:lnTo>
                      <a:pt x="92" y="289"/>
                    </a:lnTo>
                    <a:lnTo>
                      <a:pt x="92" y="288"/>
                    </a:lnTo>
                    <a:lnTo>
                      <a:pt x="91" y="288"/>
                    </a:lnTo>
                    <a:lnTo>
                      <a:pt x="91" y="287"/>
                    </a:lnTo>
                    <a:lnTo>
                      <a:pt x="91" y="288"/>
                    </a:lnTo>
                    <a:lnTo>
                      <a:pt x="90" y="287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8" y="288"/>
                    </a:lnTo>
                    <a:lnTo>
                      <a:pt x="87" y="288"/>
                    </a:lnTo>
                    <a:lnTo>
                      <a:pt x="87" y="287"/>
                    </a:lnTo>
                    <a:lnTo>
                      <a:pt x="86" y="288"/>
                    </a:lnTo>
                    <a:lnTo>
                      <a:pt x="86" y="287"/>
                    </a:lnTo>
                    <a:lnTo>
                      <a:pt x="85" y="287"/>
                    </a:lnTo>
                    <a:lnTo>
                      <a:pt x="84" y="287"/>
                    </a:lnTo>
                    <a:lnTo>
                      <a:pt x="83" y="287"/>
                    </a:lnTo>
                    <a:lnTo>
                      <a:pt x="83" y="288"/>
                    </a:lnTo>
                    <a:lnTo>
                      <a:pt x="82" y="288"/>
                    </a:lnTo>
                    <a:lnTo>
                      <a:pt x="83" y="288"/>
                    </a:lnTo>
                    <a:lnTo>
                      <a:pt x="82" y="288"/>
                    </a:lnTo>
                    <a:lnTo>
                      <a:pt x="82" y="289"/>
                    </a:lnTo>
                    <a:lnTo>
                      <a:pt x="81" y="289"/>
                    </a:lnTo>
                    <a:lnTo>
                      <a:pt x="81" y="290"/>
                    </a:lnTo>
                    <a:lnTo>
                      <a:pt x="80" y="290"/>
                    </a:lnTo>
                    <a:lnTo>
                      <a:pt x="80" y="289"/>
                    </a:lnTo>
                    <a:lnTo>
                      <a:pt x="80" y="290"/>
                    </a:lnTo>
                    <a:lnTo>
                      <a:pt x="80" y="289"/>
                    </a:lnTo>
                    <a:lnTo>
                      <a:pt x="79" y="290"/>
                    </a:lnTo>
                    <a:lnTo>
                      <a:pt x="78" y="291"/>
                    </a:lnTo>
                    <a:lnTo>
                      <a:pt x="78" y="290"/>
                    </a:lnTo>
                    <a:lnTo>
                      <a:pt x="77" y="290"/>
                    </a:lnTo>
                    <a:lnTo>
                      <a:pt x="77" y="291"/>
                    </a:lnTo>
                    <a:lnTo>
                      <a:pt x="76" y="291"/>
                    </a:lnTo>
                    <a:lnTo>
                      <a:pt x="75" y="291"/>
                    </a:lnTo>
                    <a:lnTo>
                      <a:pt x="75" y="290"/>
                    </a:lnTo>
                    <a:lnTo>
                      <a:pt x="74" y="290"/>
                    </a:lnTo>
                    <a:lnTo>
                      <a:pt x="73" y="290"/>
                    </a:lnTo>
                    <a:lnTo>
                      <a:pt x="72" y="290"/>
                    </a:lnTo>
                    <a:lnTo>
                      <a:pt x="72" y="289"/>
                    </a:lnTo>
                    <a:lnTo>
                      <a:pt x="71" y="289"/>
                    </a:lnTo>
                    <a:lnTo>
                      <a:pt x="70" y="289"/>
                    </a:lnTo>
                    <a:lnTo>
                      <a:pt x="70" y="288"/>
                    </a:lnTo>
                    <a:lnTo>
                      <a:pt x="70" y="287"/>
                    </a:lnTo>
                    <a:lnTo>
                      <a:pt x="69" y="287"/>
                    </a:lnTo>
                    <a:lnTo>
                      <a:pt x="68" y="287"/>
                    </a:lnTo>
                    <a:lnTo>
                      <a:pt x="67" y="287"/>
                    </a:lnTo>
                    <a:lnTo>
                      <a:pt x="66" y="287"/>
                    </a:lnTo>
                    <a:lnTo>
                      <a:pt x="66" y="286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4"/>
                    </a:lnTo>
                    <a:lnTo>
                      <a:pt x="66" y="283"/>
                    </a:lnTo>
                    <a:lnTo>
                      <a:pt x="65" y="283"/>
                    </a:lnTo>
                    <a:lnTo>
                      <a:pt x="65" y="282"/>
                    </a:lnTo>
                    <a:lnTo>
                      <a:pt x="65" y="281"/>
                    </a:lnTo>
                    <a:lnTo>
                      <a:pt x="64" y="281"/>
                    </a:lnTo>
                    <a:lnTo>
                      <a:pt x="64" y="280"/>
                    </a:lnTo>
                    <a:lnTo>
                      <a:pt x="63" y="279"/>
                    </a:lnTo>
                    <a:lnTo>
                      <a:pt x="62" y="279"/>
                    </a:lnTo>
                    <a:lnTo>
                      <a:pt x="62" y="278"/>
                    </a:lnTo>
                    <a:lnTo>
                      <a:pt x="62" y="277"/>
                    </a:lnTo>
                    <a:lnTo>
                      <a:pt x="61" y="277"/>
                    </a:lnTo>
                    <a:lnTo>
                      <a:pt x="60" y="277"/>
                    </a:lnTo>
                    <a:lnTo>
                      <a:pt x="60" y="276"/>
                    </a:lnTo>
                    <a:lnTo>
                      <a:pt x="59" y="276"/>
                    </a:lnTo>
                    <a:lnTo>
                      <a:pt x="59" y="275"/>
                    </a:lnTo>
                    <a:lnTo>
                      <a:pt x="60" y="274"/>
                    </a:lnTo>
                    <a:lnTo>
                      <a:pt x="60" y="273"/>
                    </a:lnTo>
                    <a:lnTo>
                      <a:pt x="60" y="272"/>
                    </a:lnTo>
                    <a:lnTo>
                      <a:pt x="61" y="272"/>
                    </a:lnTo>
                    <a:lnTo>
                      <a:pt x="60" y="272"/>
                    </a:lnTo>
                    <a:lnTo>
                      <a:pt x="60" y="271"/>
                    </a:lnTo>
                    <a:lnTo>
                      <a:pt x="60" y="270"/>
                    </a:lnTo>
                    <a:lnTo>
                      <a:pt x="59" y="270"/>
                    </a:lnTo>
                    <a:lnTo>
                      <a:pt x="60" y="270"/>
                    </a:lnTo>
                    <a:lnTo>
                      <a:pt x="59" y="270"/>
                    </a:lnTo>
                    <a:lnTo>
                      <a:pt x="59" y="269"/>
                    </a:lnTo>
                    <a:lnTo>
                      <a:pt x="59" y="270"/>
                    </a:lnTo>
                    <a:lnTo>
                      <a:pt x="58" y="270"/>
                    </a:lnTo>
                    <a:lnTo>
                      <a:pt x="59" y="269"/>
                    </a:lnTo>
                    <a:lnTo>
                      <a:pt x="58" y="269"/>
                    </a:lnTo>
                    <a:lnTo>
                      <a:pt x="57" y="269"/>
                    </a:lnTo>
                    <a:lnTo>
                      <a:pt x="57" y="268"/>
                    </a:lnTo>
                    <a:lnTo>
                      <a:pt x="57" y="267"/>
                    </a:lnTo>
                    <a:lnTo>
                      <a:pt x="56" y="267"/>
                    </a:lnTo>
                    <a:lnTo>
                      <a:pt x="55" y="266"/>
                    </a:lnTo>
                    <a:lnTo>
                      <a:pt x="56" y="266"/>
                    </a:lnTo>
                    <a:lnTo>
                      <a:pt x="55" y="265"/>
                    </a:lnTo>
                    <a:lnTo>
                      <a:pt x="55" y="266"/>
                    </a:lnTo>
                    <a:lnTo>
                      <a:pt x="54" y="266"/>
                    </a:lnTo>
                    <a:lnTo>
                      <a:pt x="54" y="265"/>
                    </a:lnTo>
                    <a:lnTo>
                      <a:pt x="55" y="265"/>
                    </a:lnTo>
                    <a:lnTo>
                      <a:pt x="54" y="264"/>
                    </a:lnTo>
                    <a:lnTo>
                      <a:pt x="53" y="264"/>
                    </a:lnTo>
                    <a:lnTo>
                      <a:pt x="54" y="264"/>
                    </a:lnTo>
                    <a:lnTo>
                      <a:pt x="54" y="263"/>
                    </a:lnTo>
                    <a:lnTo>
                      <a:pt x="53" y="263"/>
                    </a:lnTo>
                    <a:lnTo>
                      <a:pt x="53" y="262"/>
                    </a:lnTo>
                    <a:lnTo>
                      <a:pt x="53" y="261"/>
                    </a:lnTo>
                    <a:lnTo>
                      <a:pt x="54" y="261"/>
                    </a:lnTo>
                    <a:lnTo>
                      <a:pt x="53" y="261"/>
                    </a:lnTo>
                    <a:lnTo>
                      <a:pt x="53" y="260"/>
                    </a:lnTo>
                    <a:lnTo>
                      <a:pt x="54" y="260"/>
                    </a:lnTo>
                    <a:lnTo>
                      <a:pt x="54" y="261"/>
                    </a:lnTo>
                    <a:lnTo>
                      <a:pt x="55" y="261"/>
                    </a:lnTo>
                    <a:lnTo>
                      <a:pt x="55" y="260"/>
                    </a:lnTo>
                    <a:lnTo>
                      <a:pt x="54" y="260"/>
                    </a:lnTo>
                    <a:lnTo>
                      <a:pt x="55" y="260"/>
                    </a:lnTo>
                    <a:lnTo>
                      <a:pt x="55" y="259"/>
                    </a:lnTo>
                    <a:lnTo>
                      <a:pt x="54" y="259"/>
                    </a:lnTo>
                    <a:lnTo>
                      <a:pt x="54" y="260"/>
                    </a:lnTo>
                    <a:lnTo>
                      <a:pt x="53" y="260"/>
                    </a:lnTo>
                    <a:lnTo>
                      <a:pt x="53" y="259"/>
                    </a:lnTo>
                    <a:lnTo>
                      <a:pt x="54" y="259"/>
                    </a:lnTo>
                    <a:lnTo>
                      <a:pt x="55" y="259"/>
                    </a:lnTo>
                    <a:lnTo>
                      <a:pt x="55" y="258"/>
                    </a:lnTo>
                    <a:lnTo>
                      <a:pt x="54" y="258"/>
                    </a:lnTo>
                    <a:lnTo>
                      <a:pt x="53" y="258"/>
                    </a:lnTo>
                    <a:lnTo>
                      <a:pt x="54" y="258"/>
                    </a:lnTo>
                    <a:lnTo>
                      <a:pt x="53" y="258"/>
                    </a:lnTo>
                    <a:lnTo>
                      <a:pt x="52" y="257"/>
                    </a:lnTo>
                    <a:lnTo>
                      <a:pt x="53" y="257"/>
                    </a:lnTo>
                    <a:lnTo>
                      <a:pt x="54" y="257"/>
                    </a:lnTo>
                    <a:lnTo>
                      <a:pt x="54" y="256"/>
                    </a:lnTo>
                    <a:lnTo>
                      <a:pt x="54" y="255"/>
                    </a:lnTo>
                    <a:lnTo>
                      <a:pt x="53" y="256"/>
                    </a:lnTo>
                    <a:lnTo>
                      <a:pt x="53" y="255"/>
                    </a:lnTo>
                    <a:lnTo>
                      <a:pt x="54" y="255"/>
                    </a:lnTo>
                    <a:lnTo>
                      <a:pt x="53" y="254"/>
                    </a:lnTo>
                    <a:lnTo>
                      <a:pt x="53" y="253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5" y="252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5" y="251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4" y="250"/>
                    </a:lnTo>
                    <a:lnTo>
                      <a:pt x="54" y="249"/>
                    </a:lnTo>
                    <a:lnTo>
                      <a:pt x="53" y="249"/>
                    </a:lnTo>
                    <a:lnTo>
                      <a:pt x="53" y="248"/>
                    </a:lnTo>
                    <a:lnTo>
                      <a:pt x="52" y="248"/>
                    </a:lnTo>
                    <a:lnTo>
                      <a:pt x="53" y="248"/>
                    </a:lnTo>
                    <a:lnTo>
                      <a:pt x="53" y="247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4" y="247"/>
                    </a:lnTo>
                    <a:lnTo>
                      <a:pt x="53" y="247"/>
                    </a:lnTo>
                    <a:lnTo>
                      <a:pt x="53" y="246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5"/>
                    </a:lnTo>
                    <a:lnTo>
                      <a:pt x="52" y="244"/>
                    </a:lnTo>
                    <a:lnTo>
                      <a:pt x="52" y="245"/>
                    </a:lnTo>
                    <a:lnTo>
                      <a:pt x="52" y="244"/>
                    </a:lnTo>
                    <a:lnTo>
                      <a:pt x="51" y="244"/>
                    </a:lnTo>
                    <a:lnTo>
                      <a:pt x="52" y="243"/>
                    </a:lnTo>
                    <a:lnTo>
                      <a:pt x="52" y="242"/>
                    </a:lnTo>
                    <a:lnTo>
                      <a:pt x="52" y="243"/>
                    </a:lnTo>
                    <a:lnTo>
                      <a:pt x="53" y="244"/>
                    </a:lnTo>
                    <a:lnTo>
                      <a:pt x="53" y="243"/>
                    </a:lnTo>
                    <a:lnTo>
                      <a:pt x="53" y="242"/>
                    </a:lnTo>
                    <a:lnTo>
                      <a:pt x="54" y="242"/>
                    </a:lnTo>
                    <a:lnTo>
                      <a:pt x="53" y="242"/>
                    </a:lnTo>
                    <a:lnTo>
                      <a:pt x="52" y="241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2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51" y="239"/>
                    </a:lnTo>
                    <a:lnTo>
                      <a:pt x="52" y="239"/>
                    </a:lnTo>
                    <a:lnTo>
                      <a:pt x="51" y="238"/>
                    </a:lnTo>
                    <a:lnTo>
                      <a:pt x="51" y="239"/>
                    </a:lnTo>
                    <a:lnTo>
                      <a:pt x="50" y="238"/>
                    </a:lnTo>
                    <a:lnTo>
                      <a:pt x="50" y="237"/>
                    </a:lnTo>
                    <a:lnTo>
                      <a:pt x="51" y="237"/>
                    </a:lnTo>
                    <a:lnTo>
                      <a:pt x="50" y="237"/>
                    </a:lnTo>
                    <a:lnTo>
                      <a:pt x="49" y="237"/>
                    </a:lnTo>
                    <a:lnTo>
                      <a:pt x="49" y="238"/>
                    </a:lnTo>
                    <a:lnTo>
                      <a:pt x="49" y="237"/>
                    </a:lnTo>
                    <a:lnTo>
                      <a:pt x="48" y="237"/>
                    </a:lnTo>
                    <a:lnTo>
                      <a:pt x="49" y="237"/>
                    </a:lnTo>
                    <a:lnTo>
                      <a:pt x="49" y="236"/>
                    </a:lnTo>
                    <a:lnTo>
                      <a:pt x="48" y="236"/>
                    </a:lnTo>
                    <a:lnTo>
                      <a:pt x="48" y="237"/>
                    </a:lnTo>
                    <a:lnTo>
                      <a:pt x="47" y="237"/>
                    </a:lnTo>
                    <a:lnTo>
                      <a:pt x="47" y="236"/>
                    </a:lnTo>
                    <a:lnTo>
                      <a:pt x="46" y="236"/>
                    </a:lnTo>
                    <a:lnTo>
                      <a:pt x="46" y="237"/>
                    </a:lnTo>
                    <a:lnTo>
                      <a:pt x="47" y="237"/>
                    </a:lnTo>
                    <a:lnTo>
                      <a:pt x="47" y="238"/>
                    </a:lnTo>
                    <a:lnTo>
                      <a:pt x="46" y="238"/>
                    </a:lnTo>
                    <a:lnTo>
                      <a:pt x="46" y="239"/>
                    </a:lnTo>
                    <a:lnTo>
                      <a:pt x="46" y="238"/>
                    </a:lnTo>
                    <a:lnTo>
                      <a:pt x="45" y="238"/>
                    </a:lnTo>
                    <a:lnTo>
                      <a:pt x="46" y="237"/>
                    </a:lnTo>
                    <a:lnTo>
                      <a:pt x="45" y="237"/>
                    </a:lnTo>
                    <a:lnTo>
                      <a:pt x="45" y="236"/>
                    </a:lnTo>
                    <a:lnTo>
                      <a:pt x="45" y="235"/>
                    </a:lnTo>
                    <a:lnTo>
                      <a:pt x="44" y="234"/>
                    </a:lnTo>
                    <a:lnTo>
                      <a:pt x="43" y="233"/>
                    </a:lnTo>
                    <a:lnTo>
                      <a:pt x="42" y="232"/>
                    </a:lnTo>
                    <a:lnTo>
                      <a:pt x="41" y="232"/>
                    </a:lnTo>
                    <a:lnTo>
                      <a:pt x="40" y="233"/>
                    </a:lnTo>
                    <a:lnTo>
                      <a:pt x="39" y="233"/>
                    </a:lnTo>
                    <a:lnTo>
                      <a:pt x="39" y="232"/>
                    </a:lnTo>
                    <a:lnTo>
                      <a:pt x="38" y="232"/>
                    </a:lnTo>
                    <a:lnTo>
                      <a:pt x="38" y="231"/>
                    </a:lnTo>
                    <a:lnTo>
                      <a:pt x="37" y="231"/>
                    </a:lnTo>
                    <a:lnTo>
                      <a:pt x="37" y="232"/>
                    </a:lnTo>
                    <a:lnTo>
                      <a:pt x="37" y="233"/>
                    </a:lnTo>
                    <a:lnTo>
                      <a:pt x="37" y="235"/>
                    </a:lnTo>
                    <a:lnTo>
                      <a:pt x="36" y="236"/>
                    </a:lnTo>
                    <a:lnTo>
                      <a:pt x="35" y="235"/>
                    </a:lnTo>
                    <a:lnTo>
                      <a:pt x="35" y="233"/>
                    </a:lnTo>
                    <a:lnTo>
                      <a:pt x="34" y="232"/>
                    </a:lnTo>
                    <a:lnTo>
                      <a:pt x="34" y="231"/>
                    </a:lnTo>
                    <a:lnTo>
                      <a:pt x="35" y="231"/>
                    </a:lnTo>
                    <a:lnTo>
                      <a:pt x="36" y="230"/>
                    </a:lnTo>
                    <a:lnTo>
                      <a:pt x="36" y="228"/>
                    </a:lnTo>
                    <a:lnTo>
                      <a:pt x="37" y="227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4" y="227"/>
                    </a:lnTo>
                    <a:lnTo>
                      <a:pt x="33" y="228"/>
                    </a:lnTo>
                    <a:lnTo>
                      <a:pt x="32" y="229"/>
                    </a:lnTo>
                    <a:lnTo>
                      <a:pt x="32" y="230"/>
                    </a:lnTo>
                    <a:lnTo>
                      <a:pt x="31" y="230"/>
                    </a:lnTo>
                    <a:lnTo>
                      <a:pt x="30" y="229"/>
                    </a:lnTo>
                    <a:lnTo>
                      <a:pt x="29" y="229"/>
                    </a:lnTo>
                    <a:lnTo>
                      <a:pt x="28" y="230"/>
                    </a:lnTo>
                    <a:lnTo>
                      <a:pt x="28" y="231"/>
                    </a:lnTo>
                    <a:lnTo>
                      <a:pt x="29" y="231"/>
                    </a:lnTo>
                    <a:lnTo>
                      <a:pt x="30" y="231"/>
                    </a:lnTo>
                    <a:lnTo>
                      <a:pt x="30" y="232"/>
                    </a:lnTo>
                    <a:lnTo>
                      <a:pt x="31" y="232"/>
                    </a:lnTo>
                    <a:lnTo>
                      <a:pt x="31" y="233"/>
                    </a:lnTo>
                    <a:lnTo>
                      <a:pt x="30" y="233"/>
                    </a:lnTo>
                    <a:lnTo>
                      <a:pt x="29" y="233"/>
                    </a:lnTo>
                    <a:lnTo>
                      <a:pt x="28" y="232"/>
                    </a:lnTo>
                    <a:lnTo>
                      <a:pt x="27" y="231"/>
                    </a:lnTo>
                    <a:lnTo>
                      <a:pt x="26" y="231"/>
                    </a:lnTo>
                    <a:lnTo>
                      <a:pt x="26" y="232"/>
                    </a:lnTo>
                    <a:lnTo>
                      <a:pt x="26" y="233"/>
                    </a:lnTo>
                    <a:lnTo>
                      <a:pt x="26" y="234"/>
                    </a:lnTo>
                    <a:lnTo>
                      <a:pt x="25" y="234"/>
                    </a:lnTo>
                    <a:lnTo>
                      <a:pt x="25" y="233"/>
                    </a:lnTo>
                    <a:lnTo>
                      <a:pt x="24" y="233"/>
                    </a:lnTo>
                    <a:lnTo>
                      <a:pt x="23" y="231"/>
                    </a:lnTo>
                    <a:lnTo>
                      <a:pt x="22" y="231"/>
                    </a:lnTo>
                    <a:lnTo>
                      <a:pt x="21" y="231"/>
                    </a:lnTo>
                    <a:lnTo>
                      <a:pt x="20" y="231"/>
                    </a:lnTo>
                    <a:lnTo>
                      <a:pt x="20" y="232"/>
                    </a:lnTo>
                    <a:lnTo>
                      <a:pt x="19" y="233"/>
                    </a:lnTo>
                    <a:lnTo>
                      <a:pt x="19" y="234"/>
                    </a:lnTo>
                    <a:lnTo>
                      <a:pt x="18" y="235"/>
                    </a:lnTo>
                    <a:lnTo>
                      <a:pt x="18" y="234"/>
                    </a:lnTo>
                    <a:lnTo>
                      <a:pt x="17" y="234"/>
                    </a:lnTo>
                    <a:lnTo>
                      <a:pt x="17" y="233"/>
                    </a:lnTo>
                    <a:lnTo>
                      <a:pt x="16" y="233"/>
                    </a:lnTo>
                    <a:lnTo>
                      <a:pt x="15" y="234"/>
                    </a:lnTo>
                    <a:lnTo>
                      <a:pt x="15" y="235"/>
                    </a:lnTo>
                    <a:lnTo>
                      <a:pt x="15" y="236"/>
                    </a:lnTo>
                    <a:lnTo>
                      <a:pt x="15" y="237"/>
                    </a:lnTo>
                    <a:lnTo>
                      <a:pt x="13" y="238"/>
                    </a:lnTo>
                    <a:lnTo>
                      <a:pt x="13" y="239"/>
                    </a:lnTo>
                    <a:lnTo>
                      <a:pt x="13" y="240"/>
                    </a:lnTo>
                    <a:lnTo>
                      <a:pt x="13" y="241"/>
                    </a:lnTo>
                    <a:lnTo>
                      <a:pt x="12" y="241"/>
                    </a:lnTo>
                    <a:lnTo>
                      <a:pt x="11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0" y="237"/>
                    </a:lnTo>
                    <a:lnTo>
                      <a:pt x="10" y="236"/>
                    </a:lnTo>
                    <a:lnTo>
                      <a:pt x="9" y="235"/>
                    </a:lnTo>
                    <a:lnTo>
                      <a:pt x="8" y="235"/>
                    </a:lnTo>
                    <a:lnTo>
                      <a:pt x="7" y="235"/>
                    </a:lnTo>
                    <a:lnTo>
                      <a:pt x="6" y="235"/>
                    </a:lnTo>
                    <a:lnTo>
                      <a:pt x="6" y="236"/>
                    </a:lnTo>
                    <a:lnTo>
                      <a:pt x="5" y="236"/>
                    </a:lnTo>
                    <a:lnTo>
                      <a:pt x="5" y="235"/>
                    </a:lnTo>
                    <a:lnTo>
                      <a:pt x="5" y="234"/>
                    </a:lnTo>
                    <a:lnTo>
                      <a:pt x="5" y="233"/>
                    </a:lnTo>
                    <a:lnTo>
                      <a:pt x="4" y="232"/>
                    </a:lnTo>
                    <a:lnTo>
                      <a:pt x="3" y="233"/>
                    </a:lnTo>
                    <a:lnTo>
                      <a:pt x="2" y="232"/>
                    </a:lnTo>
                    <a:lnTo>
                      <a:pt x="2" y="233"/>
                    </a:lnTo>
                    <a:lnTo>
                      <a:pt x="1" y="233"/>
                    </a:lnTo>
                    <a:lnTo>
                      <a:pt x="1" y="232"/>
                    </a:lnTo>
                    <a:lnTo>
                      <a:pt x="1" y="230"/>
                    </a:lnTo>
                    <a:lnTo>
                      <a:pt x="1" y="229"/>
                    </a:lnTo>
                    <a:lnTo>
                      <a:pt x="1" y="228"/>
                    </a:lnTo>
                    <a:lnTo>
                      <a:pt x="1" y="227"/>
                    </a:lnTo>
                    <a:lnTo>
                      <a:pt x="1" y="226"/>
                    </a:lnTo>
                    <a:lnTo>
                      <a:pt x="0" y="225"/>
                    </a:lnTo>
                    <a:lnTo>
                      <a:pt x="1" y="224"/>
                    </a:lnTo>
                    <a:lnTo>
                      <a:pt x="0" y="224"/>
                    </a:lnTo>
                    <a:lnTo>
                      <a:pt x="0" y="223"/>
                    </a:lnTo>
                    <a:lnTo>
                      <a:pt x="0" y="222"/>
                    </a:lnTo>
                    <a:lnTo>
                      <a:pt x="0" y="221"/>
                    </a:lnTo>
                    <a:lnTo>
                      <a:pt x="1" y="221"/>
                    </a:lnTo>
                    <a:lnTo>
                      <a:pt x="1" y="220"/>
                    </a:lnTo>
                    <a:lnTo>
                      <a:pt x="2" y="219"/>
                    </a:lnTo>
                    <a:lnTo>
                      <a:pt x="2" y="218"/>
                    </a:lnTo>
                    <a:lnTo>
                      <a:pt x="2" y="217"/>
                    </a:lnTo>
                    <a:lnTo>
                      <a:pt x="3" y="217"/>
                    </a:lnTo>
                    <a:lnTo>
                      <a:pt x="3" y="216"/>
                    </a:lnTo>
                    <a:lnTo>
                      <a:pt x="4" y="215"/>
                    </a:lnTo>
                    <a:lnTo>
                      <a:pt x="5" y="215"/>
                    </a:lnTo>
                    <a:lnTo>
                      <a:pt x="5" y="214"/>
                    </a:lnTo>
                    <a:lnTo>
                      <a:pt x="6" y="213"/>
                    </a:lnTo>
                    <a:lnTo>
                      <a:pt x="7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8" y="210"/>
                    </a:lnTo>
                    <a:lnTo>
                      <a:pt x="9" y="208"/>
                    </a:lnTo>
                    <a:lnTo>
                      <a:pt x="9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1" y="203"/>
                    </a:lnTo>
                    <a:lnTo>
                      <a:pt x="11" y="202"/>
                    </a:lnTo>
                    <a:lnTo>
                      <a:pt x="12" y="201"/>
                    </a:lnTo>
                    <a:lnTo>
                      <a:pt x="13" y="200"/>
                    </a:lnTo>
                    <a:lnTo>
                      <a:pt x="14" y="199"/>
                    </a:lnTo>
                    <a:lnTo>
                      <a:pt x="14" y="197"/>
                    </a:lnTo>
                    <a:lnTo>
                      <a:pt x="13" y="196"/>
                    </a:lnTo>
                    <a:lnTo>
                      <a:pt x="12" y="195"/>
                    </a:lnTo>
                    <a:lnTo>
                      <a:pt x="12" y="194"/>
                    </a:lnTo>
                    <a:lnTo>
                      <a:pt x="12" y="193"/>
                    </a:lnTo>
                    <a:lnTo>
                      <a:pt x="12" y="192"/>
                    </a:lnTo>
                    <a:lnTo>
                      <a:pt x="12" y="190"/>
                    </a:lnTo>
                    <a:lnTo>
                      <a:pt x="13" y="189"/>
                    </a:lnTo>
                    <a:lnTo>
                      <a:pt x="13" y="188"/>
                    </a:lnTo>
                    <a:lnTo>
                      <a:pt x="13" y="186"/>
                    </a:lnTo>
                    <a:lnTo>
                      <a:pt x="14" y="184"/>
                    </a:lnTo>
                    <a:lnTo>
                      <a:pt x="14" y="183"/>
                    </a:lnTo>
                    <a:lnTo>
                      <a:pt x="14" y="181"/>
                    </a:lnTo>
                    <a:lnTo>
                      <a:pt x="15" y="181"/>
                    </a:lnTo>
                    <a:lnTo>
                      <a:pt x="15" y="179"/>
                    </a:lnTo>
                    <a:lnTo>
                      <a:pt x="16" y="178"/>
                    </a:lnTo>
                    <a:lnTo>
                      <a:pt x="16" y="177"/>
                    </a:lnTo>
                    <a:lnTo>
                      <a:pt x="16" y="175"/>
                    </a:lnTo>
                    <a:lnTo>
                      <a:pt x="17" y="173"/>
                    </a:lnTo>
                    <a:lnTo>
                      <a:pt x="17" y="172"/>
                    </a:lnTo>
                    <a:lnTo>
                      <a:pt x="18" y="171"/>
                    </a:lnTo>
                    <a:lnTo>
                      <a:pt x="18" y="170"/>
                    </a:lnTo>
                    <a:lnTo>
                      <a:pt x="18" y="169"/>
                    </a:lnTo>
                    <a:lnTo>
                      <a:pt x="19" y="168"/>
                    </a:lnTo>
                    <a:lnTo>
                      <a:pt x="20" y="167"/>
                    </a:lnTo>
                    <a:lnTo>
                      <a:pt x="21" y="165"/>
                    </a:lnTo>
                    <a:lnTo>
                      <a:pt x="22" y="164"/>
                    </a:lnTo>
                    <a:lnTo>
                      <a:pt x="22" y="163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7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50"/>
                    </a:lnTo>
                    <a:lnTo>
                      <a:pt x="23" y="148"/>
                    </a:lnTo>
                    <a:lnTo>
                      <a:pt x="23" y="147"/>
                    </a:lnTo>
                    <a:lnTo>
                      <a:pt x="23" y="146"/>
                    </a:lnTo>
                    <a:lnTo>
                      <a:pt x="24" y="145"/>
                    </a:lnTo>
                    <a:lnTo>
                      <a:pt x="25" y="143"/>
                    </a:lnTo>
                    <a:lnTo>
                      <a:pt x="26" y="142"/>
                    </a:lnTo>
                    <a:lnTo>
                      <a:pt x="26" y="141"/>
                    </a:lnTo>
                    <a:lnTo>
                      <a:pt x="27" y="140"/>
                    </a:lnTo>
                    <a:lnTo>
                      <a:pt x="27" y="139"/>
                    </a:lnTo>
                    <a:lnTo>
                      <a:pt x="28" y="138"/>
                    </a:lnTo>
                    <a:lnTo>
                      <a:pt x="28" y="137"/>
                    </a:lnTo>
                    <a:lnTo>
                      <a:pt x="28" y="136"/>
                    </a:lnTo>
                    <a:lnTo>
                      <a:pt x="28" y="135"/>
                    </a:lnTo>
                    <a:lnTo>
                      <a:pt x="28" y="133"/>
                    </a:lnTo>
                    <a:lnTo>
                      <a:pt x="27" y="132"/>
                    </a:lnTo>
                    <a:lnTo>
                      <a:pt x="27" y="131"/>
                    </a:lnTo>
                    <a:lnTo>
                      <a:pt x="26" y="130"/>
                    </a:lnTo>
                    <a:lnTo>
                      <a:pt x="25" y="129"/>
                    </a:lnTo>
                    <a:lnTo>
                      <a:pt x="24" y="128"/>
                    </a:lnTo>
                    <a:lnTo>
                      <a:pt x="24" y="126"/>
                    </a:lnTo>
                    <a:lnTo>
                      <a:pt x="24" y="125"/>
                    </a:lnTo>
                    <a:lnTo>
                      <a:pt x="24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4" y="118"/>
                    </a:lnTo>
                    <a:lnTo>
                      <a:pt x="25" y="117"/>
                    </a:lnTo>
                    <a:lnTo>
                      <a:pt x="26" y="117"/>
                    </a:lnTo>
                    <a:lnTo>
                      <a:pt x="26" y="116"/>
                    </a:lnTo>
                    <a:lnTo>
                      <a:pt x="27" y="115"/>
                    </a:lnTo>
                    <a:lnTo>
                      <a:pt x="28" y="114"/>
                    </a:lnTo>
                    <a:lnTo>
                      <a:pt x="29" y="114"/>
                    </a:lnTo>
                    <a:lnTo>
                      <a:pt x="30" y="114"/>
                    </a:lnTo>
                    <a:lnTo>
                      <a:pt x="30" y="113"/>
                    </a:lnTo>
                    <a:lnTo>
                      <a:pt x="31" y="113"/>
                    </a:lnTo>
                    <a:lnTo>
                      <a:pt x="32" y="112"/>
                    </a:lnTo>
                    <a:lnTo>
                      <a:pt x="33" y="112"/>
                    </a:lnTo>
                    <a:lnTo>
                      <a:pt x="34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09"/>
                    </a:lnTo>
                    <a:lnTo>
                      <a:pt x="39" y="108"/>
                    </a:lnTo>
                    <a:lnTo>
                      <a:pt x="40" y="107"/>
                    </a:lnTo>
                    <a:lnTo>
                      <a:pt x="41" y="106"/>
                    </a:lnTo>
                    <a:lnTo>
                      <a:pt x="42" y="103"/>
                    </a:lnTo>
                    <a:lnTo>
                      <a:pt x="43" y="101"/>
                    </a:lnTo>
                    <a:lnTo>
                      <a:pt x="43" y="100"/>
                    </a:lnTo>
                    <a:lnTo>
                      <a:pt x="42" y="99"/>
                    </a:lnTo>
                    <a:lnTo>
                      <a:pt x="42" y="98"/>
                    </a:lnTo>
                    <a:lnTo>
                      <a:pt x="42" y="97"/>
                    </a:lnTo>
                    <a:lnTo>
                      <a:pt x="43" y="97"/>
                    </a:lnTo>
                    <a:lnTo>
                      <a:pt x="43" y="96"/>
                    </a:lnTo>
                    <a:lnTo>
                      <a:pt x="42" y="96"/>
                    </a:lnTo>
                    <a:lnTo>
                      <a:pt x="43" y="94"/>
                    </a:lnTo>
                    <a:lnTo>
                      <a:pt x="43" y="93"/>
                    </a:lnTo>
                    <a:lnTo>
                      <a:pt x="43" y="91"/>
                    </a:lnTo>
                    <a:lnTo>
                      <a:pt x="44" y="91"/>
                    </a:lnTo>
                    <a:lnTo>
                      <a:pt x="44" y="90"/>
                    </a:lnTo>
                    <a:lnTo>
                      <a:pt x="45" y="90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5"/>
                    </a:lnTo>
                    <a:lnTo>
                      <a:pt x="45" y="84"/>
                    </a:lnTo>
                    <a:lnTo>
                      <a:pt x="46" y="83"/>
                    </a:lnTo>
                    <a:lnTo>
                      <a:pt x="47" y="83"/>
                    </a:lnTo>
                    <a:lnTo>
                      <a:pt x="47" y="81"/>
                    </a:lnTo>
                    <a:lnTo>
                      <a:pt x="47" y="80"/>
                    </a:lnTo>
                    <a:lnTo>
                      <a:pt x="48" y="78"/>
                    </a:lnTo>
                    <a:lnTo>
                      <a:pt x="48" y="77"/>
                    </a:lnTo>
                    <a:lnTo>
                      <a:pt x="49" y="76"/>
                    </a:lnTo>
                    <a:lnTo>
                      <a:pt x="49" y="75"/>
                    </a:lnTo>
                    <a:lnTo>
                      <a:pt x="49" y="73"/>
                    </a:lnTo>
                    <a:lnTo>
                      <a:pt x="49" y="72"/>
                    </a:lnTo>
                    <a:lnTo>
                      <a:pt x="50" y="71"/>
                    </a:lnTo>
                    <a:lnTo>
                      <a:pt x="50" y="70"/>
                    </a:lnTo>
                    <a:lnTo>
                      <a:pt x="51" y="68"/>
                    </a:lnTo>
                    <a:lnTo>
                      <a:pt x="52" y="67"/>
                    </a:lnTo>
                    <a:lnTo>
                      <a:pt x="53" y="67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6" y="66"/>
                    </a:lnTo>
                    <a:lnTo>
                      <a:pt x="57" y="66"/>
                    </a:lnTo>
                    <a:lnTo>
                      <a:pt x="59" y="65"/>
                    </a:lnTo>
                    <a:lnTo>
                      <a:pt x="60" y="64"/>
                    </a:lnTo>
                    <a:lnTo>
                      <a:pt x="63" y="63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2"/>
                    </a:lnTo>
                    <a:lnTo>
                      <a:pt x="67" y="61"/>
                    </a:lnTo>
                    <a:lnTo>
                      <a:pt x="67" y="60"/>
                    </a:lnTo>
                    <a:lnTo>
                      <a:pt x="68" y="60"/>
                    </a:lnTo>
                    <a:lnTo>
                      <a:pt x="69" y="58"/>
                    </a:lnTo>
                    <a:lnTo>
                      <a:pt x="71" y="55"/>
                    </a:lnTo>
                    <a:lnTo>
                      <a:pt x="72" y="54"/>
                    </a:lnTo>
                    <a:lnTo>
                      <a:pt x="72" y="52"/>
                    </a:lnTo>
                    <a:lnTo>
                      <a:pt x="72" y="50"/>
                    </a:lnTo>
                    <a:lnTo>
                      <a:pt x="73" y="49"/>
                    </a:lnTo>
                    <a:lnTo>
                      <a:pt x="74" y="48"/>
                    </a:lnTo>
                    <a:lnTo>
                      <a:pt x="74" y="47"/>
                    </a:lnTo>
                    <a:lnTo>
                      <a:pt x="75" y="47"/>
                    </a:lnTo>
                    <a:lnTo>
                      <a:pt x="75" y="46"/>
                    </a:lnTo>
                    <a:lnTo>
                      <a:pt x="75" y="45"/>
                    </a:lnTo>
                    <a:lnTo>
                      <a:pt x="76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39"/>
                    </a:lnTo>
                    <a:lnTo>
                      <a:pt x="77" y="38"/>
                    </a:lnTo>
                    <a:lnTo>
                      <a:pt x="78" y="36"/>
                    </a:lnTo>
                    <a:lnTo>
                      <a:pt x="78" y="35"/>
                    </a:lnTo>
                    <a:lnTo>
                      <a:pt x="78" y="34"/>
                    </a:lnTo>
                    <a:lnTo>
                      <a:pt x="78" y="33"/>
                    </a:lnTo>
                    <a:lnTo>
                      <a:pt x="80" y="30"/>
                    </a:lnTo>
                    <a:lnTo>
                      <a:pt x="81" y="29"/>
                    </a:lnTo>
                    <a:lnTo>
                      <a:pt x="82" y="28"/>
                    </a:lnTo>
                    <a:lnTo>
                      <a:pt x="83" y="27"/>
                    </a:lnTo>
                    <a:lnTo>
                      <a:pt x="84" y="26"/>
                    </a:lnTo>
                    <a:lnTo>
                      <a:pt x="85" y="26"/>
                    </a:lnTo>
                    <a:lnTo>
                      <a:pt x="85" y="25"/>
                    </a:lnTo>
                    <a:lnTo>
                      <a:pt x="86" y="24"/>
                    </a:lnTo>
                    <a:lnTo>
                      <a:pt x="87" y="23"/>
                    </a:lnTo>
                    <a:lnTo>
                      <a:pt x="88" y="23"/>
                    </a:lnTo>
                    <a:lnTo>
                      <a:pt x="89" y="23"/>
                    </a:lnTo>
                    <a:lnTo>
                      <a:pt x="90" y="22"/>
                    </a:lnTo>
                    <a:lnTo>
                      <a:pt x="91" y="22"/>
                    </a:lnTo>
                    <a:lnTo>
                      <a:pt x="92" y="22"/>
                    </a:lnTo>
                    <a:lnTo>
                      <a:pt x="93" y="21"/>
                    </a:lnTo>
                    <a:lnTo>
                      <a:pt x="94" y="20"/>
                    </a:lnTo>
                    <a:lnTo>
                      <a:pt x="94" y="19"/>
                    </a:lnTo>
                    <a:lnTo>
                      <a:pt x="95" y="19"/>
                    </a:lnTo>
                    <a:lnTo>
                      <a:pt x="95" y="18"/>
                    </a:lnTo>
                    <a:lnTo>
                      <a:pt x="97" y="18"/>
                    </a:lnTo>
                    <a:lnTo>
                      <a:pt x="98" y="16"/>
                    </a:lnTo>
                    <a:lnTo>
                      <a:pt x="99" y="16"/>
                    </a:lnTo>
                    <a:lnTo>
                      <a:pt x="100" y="16"/>
                    </a:lnTo>
                    <a:lnTo>
                      <a:pt x="101" y="16"/>
                    </a:lnTo>
                    <a:lnTo>
                      <a:pt x="103" y="14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2"/>
                    </a:lnTo>
                    <a:lnTo>
                      <a:pt x="112" y="10"/>
                    </a:lnTo>
                    <a:lnTo>
                      <a:pt x="113" y="10"/>
                    </a:lnTo>
                    <a:lnTo>
                      <a:pt x="114" y="9"/>
                    </a:lnTo>
                    <a:lnTo>
                      <a:pt x="115" y="8"/>
                    </a:lnTo>
                    <a:lnTo>
                      <a:pt x="116" y="6"/>
                    </a:lnTo>
                    <a:lnTo>
                      <a:pt x="117" y="5"/>
                    </a:lnTo>
                    <a:close/>
                    <a:moveTo>
                      <a:pt x="447" y="251"/>
                    </a:moveTo>
                    <a:lnTo>
                      <a:pt x="447" y="251"/>
                    </a:lnTo>
                    <a:close/>
                    <a:moveTo>
                      <a:pt x="443" y="256"/>
                    </a:moveTo>
                    <a:lnTo>
                      <a:pt x="443" y="256"/>
                    </a:lnTo>
                    <a:lnTo>
                      <a:pt x="444" y="256"/>
                    </a:lnTo>
                    <a:lnTo>
                      <a:pt x="443" y="256"/>
                    </a:lnTo>
                    <a:close/>
                    <a:moveTo>
                      <a:pt x="422" y="285"/>
                    </a:moveTo>
                    <a:lnTo>
                      <a:pt x="422" y="28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9" name="Freeform 4656"/>
              <p:cNvSpPr>
                <a:spLocks noEditPoints="1"/>
              </p:cNvSpPr>
              <p:nvPr/>
            </p:nvSpPr>
            <p:spPr bwMode="auto">
              <a:xfrm>
                <a:off x="2973388" y="4900613"/>
                <a:ext cx="608013" cy="417513"/>
              </a:xfrm>
              <a:custGeom>
                <a:avLst/>
                <a:gdLst>
                  <a:gd name="T0" fmla="*/ 2147483646 w 383"/>
                  <a:gd name="T1" fmla="*/ 2147483646 h 263"/>
                  <a:gd name="T2" fmla="*/ 2147483646 w 383"/>
                  <a:gd name="T3" fmla="*/ 2147483646 h 263"/>
                  <a:gd name="T4" fmla="*/ 2147483646 w 383"/>
                  <a:gd name="T5" fmla="*/ 2147483646 h 263"/>
                  <a:gd name="T6" fmla="*/ 2147483646 w 383"/>
                  <a:gd name="T7" fmla="*/ 2147483646 h 263"/>
                  <a:gd name="T8" fmla="*/ 2147483646 w 383"/>
                  <a:gd name="T9" fmla="*/ 2147483646 h 263"/>
                  <a:gd name="T10" fmla="*/ 2147483646 w 383"/>
                  <a:gd name="T11" fmla="*/ 2147483646 h 263"/>
                  <a:gd name="T12" fmla="*/ 2147483646 w 383"/>
                  <a:gd name="T13" fmla="*/ 2147483646 h 263"/>
                  <a:gd name="T14" fmla="*/ 2147483646 w 383"/>
                  <a:gd name="T15" fmla="*/ 2147483646 h 263"/>
                  <a:gd name="T16" fmla="*/ 2147483646 w 383"/>
                  <a:gd name="T17" fmla="*/ 2147483646 h 263"/>
                  <a:gd name="T18" fmla="*/ 2147483646 w 383"/>
                  <a:gd name="T19" fmla="*/ 2147483646 h 263"/>
                  <a:gd name="T20" fmla="*/ 2147483646 w 383"/>
                  <a:gd name="T21" fmla="*/ 2147483646 h 263"/>
                  <a:gd name="T22" fmla="*/ 2147483646 w 383"/>
                  <a:gd name="T23" fmla="*/ 2147483646 h 263"/>
                  <a:gd name="T24" fmla="*/ 2147483646 w 383"/>
                  <a:gd name="T25" fmla="*/ 2147483646 h 263"/>
                  <a:gd name="T26" fmla="*/ 2147483646 w 383"/>
                  <a:gd name="T27" fmla="*/ 2147483646 h 263"/>
                  <a:gd name="T28" fmla="*/ 2147483646 w 383"/>
                  <a:gd name="T29" fmla="*/ 2147483646 h 263"/>
                  <a:gd name="T30" fmla="*/ 2147483646 w 383"/>
                  <a:gd name="T31" fmla="*/ 2147483646 h 263"/>
                  <a:gd name="T32" fmla="*/ 2147483646 w 383"/>
                  <a:gd name="T33" fmla="*/ 2147483646 h 263"/>
                  <a:gd name="T34" fmla="*/ 2147483646 w 383"/>
                  <a:gd name="T35" fmla="*/ 2147483646 h 263"/>
                  <a:gd name="T36" fmla="*/ 2147483646 w 383"/>
                  <a:gd name="T37" fmla="*/ 2147483646 h 263"/>
                  <a:gd name="T38" fmla="*/ 2147483646 w 383"/>
                  <a:gd name="T39" fmla="*/ 2147483646 h 263"/>
                  <a:gd name="T40" fmla="*/ 2147483646 w 383"/>
                  <a:gd name="T41" fmla="*/ 2147483646 h 263"/>
                  <a:gd name="T42" fmla="*/ 2147483646 w 383"/>
                  <a:gd name="T43" fmla="*/ 2147483646 h 263"/>
                  <a:gd name="T44" fmla="*/ 2147483646 w 383"/>
                  <a:gd name="T45" fmla="*/ 2147483646 h 263"/>
                  <a:gd name="T46" fmla="*/ 2147483646 w 383"/>
                  <a:gd name="T47" fmla="*/ 2147483646 h 263"/>
                  <a:gd name="T48" fmla="*/ 2147483646 w 383"/>
                  <a:gd name="T49" fmla="*/ 2147483646 h 263"/>
                  <a:gd name="T50" fmla="*/ 2147483646 w 383"/>
                  <a:gd name="T51" fmla="*/ 2147483646 h 263"/>
                  <a:gd name="T52" fmla="*/ 2147483646 w 383"/>
                  <a:gd name="T53" fmla="*/ 2147483646 h 263"/>
                  <a:gd name="T54" fmla="*/ 2147483646 w 383"/>
                  <a:gd name="T55" fmla="*/ 2147483646 h 263"/>
                  <a:gd name="T56" fmla="*/ 2147483646 w 383"/>
                  <a:gd name="T57" fmla="*/ 2147483646 h 263"/>
                  <a:gd name="T58" fmla="*/ 2147483646 w 383"/>
                  <a:gd name="T59" fmla="*/ 2147483646 h 263"/>
                  <a:gd name="T60" fmla="*/ 2147483646 w 383"/>
                  <a:gd name="T61" fmla="*/ 2147483646 h 263"/>
                  <a:gd name="T62" fmla="*/ 2147483646 w 383"/>
                  <a:gd name="T63" fmla="*/ 2147483646 h 263"/>
                  <a:gd name="T64" fmla="*/ 2147483646 w 383"/>
                  <a:gd name="T65" fmla="*/ 2147483646 h 263"/>
                  <a:gd name="T66" fmla="*/ 2147483646 w 383"/>
                  <a:gd name="T67" fmla="*/ 2147483646 h 263"/>
                  <a:gd name="T68" fmla="*/ 2147483646 w 383"/>
                  <a:gd name="T69" fmla="*/ 2147483646 h 263"/>
                  <a:gd name="T70" fmla="*/ 2147483646 w 383"/>
                  <a:gd name="T71" fmla="*/ 2147483646 h 263"/>
                  <a:gd name="T72" fmla="*/ 2147483646 w 383"/>
                  <a:gd name="T73" fmla="*/ 2147483646 h 263"/>
                  <a:gd name="T74" fmla="*/ 2147483646 w 383"/>
                  <a:gd name="T75" fmla="*/ 2147483646 h 263"/>
                  <a:gd name="T76" fmla="*/ 2147483646 w 383"/>
                  <a:gd name="T77" fmla="*/ 2147483646 h 263"/>
                  <a:gd name="T78" fmla="*/ 2147483646 w 383"/>
                  <a:gd name="T79" fmla="*/ 2147483646 h 263"/>
                  <a:gd name="T80" fmla="*/ 2147483646 w 383"/>
                  <a:gd name="T81" fmla="*/ 2147483646 h 263"/>
                  <a:gd name="T82" fmla="*/ 2147483646 w 383"/>
                  <a:gd name="T83" fmla="*/ 2147483646 h 263"/>
                  <a:gd name="T84" fmla="*/ 2147483646 w 383"/>
                  <a:gd name="T85" fmla="*/ 2147483646 h 263"/>
                  <a:gd name="T86" fmla="*/ 2147483646 w 383"/>
                  <a:gd name="T87" fmla="*/ 2147483646 h 263"/>
                  <a:gd name="T88" fmla="*/ 2147483646 w 383"/>
                  <a:gd name="T89" fmla="*/ 2147483646 h 263"/>
                  <a:gd name="T90" fmla="*/ 2147483646 w 383"/>
                  <a:gd name="T91" fmla="*/ 2147483646 h 263"/>
                  <a:gd name="T92" fmla="*/ 2147483646 w 383"/>
                  <a:gd name="T93" fmla="*/ 2147483646 h 263"/>
                  <a:gd name="T94" fmla="*/ 2147483646 w 383"/>
                  <a:gd name="T95" fmla="*/ 2147483646 h 263"/>
                  <a:gd name="T96" fmla="*/ 2147483646 w 383"/>
                  <a:gd name="T97" fmla="*/ 2147483646 h 263"/>
                  <a:gd name="T98" fmla="*/ 2147483646 w 383"/>
                  <a:gd name="T99" fmla="*/ 2147483646 h 263"/>
                  <a:gd name="T100" fmla="*/ 2147483646 w 383"/>
                  <a:gd name="T101" fmla="*/ 2147483646 h 263"/>
                  <a:gd name="T102" fmla="*/ 2147483646 w 383"/>
                  <a:gd name="T103" fmla="*/ 2147483646 h 263"/>
                  <a:gd name="T104" fmla="*/ 2147483646 w 383"/>
                  <a:gd name="T105" fmla="*/ 2147483646 h 263"/>
                  <a:gd name="T106" fmla="*/ 2147483646 w 383"/>
                  <a:gd name="T107" fmla="*/ 2147483646 h 263"/>
                  <a:gd name="T108" fmla="*/ 2147483646 w 383"/>
                  <a:gd name="T109" fmla="*/ 2147483646 h 263"/>
                  <a:gd name="T110" fmla="*/ 2147483646 w 383"/>
                  <a:gd name="T111" fmla="*/ 2147483646 h 263"/>
                  <a:gd name="T112" fmla="*/ 2147483646 w 383"/>
                  <a:gd name="T113" fmla="*/ 2147483646 h 263"/>
                  <a:gd name="T114" fmla="*/ 2147483646 w 383"/>
                  <a:gd name="T115" fmla="*/ 2147483646 h 263"/>
                  <a:gd name="T116" fmla="*/ 2147483646 w 383"/>
                  <a:gd name="T117" fmla="*/ 2147483646 h 263"/>
                  <a:gd name="T118" fmla="*/ 2147483646 w 383"/>
                  <a:gd name="T119" fmla="*/ 2147483646 h 263"/>
                  <a:gd name="T120" fmla="*/ 2147483646 w 383"/>
                  <a:gd name="T121" fmla="*/ 2147483646 h 263"/>
                  <a:gd name="T122" fmla="*/ 2147483646 w 383"/>
                  <a:gd name="T123" fmla="*/ 2147483646 h 263"/>
                  <a:gd name="T124" fmla="*/ 2147483646 w 383"/>
                  <a:gd name="T125" fmla="*/ 2147483646 h 26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383"/>
                  <a:gd name="T190" fmla="*/ 0 h 263"/>
                  <a:gd name="T191" fmla="*/ 383 w 383"/>
                  <a:gd name="T192" fmla="*/ 263 h 26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383" h="263">
                    <a:moveTo>
                      <a:pt x="274" y="263"/>
                    </a:moveTo>
                    <a:lnTo>
                      <a:pt x="273" y="263"/>
                    </a:lnTo>
                    <a:lnTo>
                      <a:pt x="272" y="263"/>
                    </a:lnTo>
                    <a:lnTo>
                      <a:pt x="271" y="263"/>
                    </a:lnTo>
                    <a:lnTo>
                      <a:pt x="272" y="262"/>
                    </a:lnTo>
                    <a:lnTo>
                      <a:pt x="273" y="262"/>
                    </a:lnTo>
                    <a:lnTo>
                      <a:pt x="272" y="262"/>
                    </a:lnTo>
                    <a:lnTo>
                      <a:pt x="272" y="261"/>
                    </a:lnTo>
                    <a:lnTo>
                      <a:pt x="272" y="260"/>
                    </a:lnTo>
                    <a:lnTo>
                      <a:pt x="271" y="261"/>
                    </a:lnTo>
                    <a:lnTo>
                      <a:pt x="270" y="261"/>
                    </a:lnTo>
                    <a:lnTo>
                      <a:pt x="270" y="260"/>
                    </a:lnTo>
                    <a:lnTo>
                      <a:pt x="269" y="260"/>
                    </a:lnTo>
                    <a:lnTo>
                      <a:pt x="269" y="259"/>
                    </a:lnTo>
                    <a:lnTo>
                      <a:pt x="269" y="260"/>
                    </a:lnTo>
                    <a:lnTo>
                      <a:pt x="268" y="260"/>
                    </a:lnTo>
                    <a:lnTo>
                      <a:pt x="267" y="259"/>
                    </a:lnTo>
                    <a:lnTo>
                      <a:pt x="266" y="259"/>
                    </a:lnTo>
                    <a:lnTo>
                      <a:pt x="266" y="258"/>
                    </a:lnTo>
                    <a:lnTo>
                      <a:pt x="266" y="259"/>
                    </a:lnTo>
                    <a:lnTo>
                      <a:pt x="265" y="258"/>
                    </a:lnTo>
                    <a:lnTo>
                      <a:pt x="265" y="259"/>
                    </a:lnTo>
                    <a:lnTo>
                      <a:pt x="265" y="258"/>
                    </a:lnTo>
                    <a:lnTo>
                      <a:pt x="266" y="257"/>
                    </a:lnTo>
                    <a:lnTo>
                      <a:pt x="265" y="257"/>
                    </a:lnTo>
                    <a:lnTo>
                      <a:pt x="265" y="256"/>
                    </a:lnTo>
                    <a:lnTo>
                      <a:pt x="264" y="256"/>
                    </a:lnTo>
                    <a:lnTo>
                      <a:pt x="265" y="255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4" y="255"/>
                    </a:lnTo>
                    <a:lnTo>
                      <a:pt x="264" y="254"/>
                    </a:lnTo>
                    <a:lnTo>
                      <a:pt x="263" y="254"/>
                    </a:lnTo>
                    <a:lnTo>
                      <a:pt x="262" y="254"/>
                    </a:lnTo>
                    <a:lnTo>
                      <a:pt x="262" y="253"/>
                    </a:lnTo>
                    <a:lnTo>
                      <a:pt x="261" y="253"/>
                    </a:lnTo>
                    <a:lnTo>
                      <a:pt x="260" y="253"/>
                    </a:lnTo>
                    <a:lnTo>
                      <a:pt x="259" y="253"/>
                    </a:lnTo>
                    <a:lnTo>
                      <a:pt x="259" y="252"/>
                    </a:lnTo>
                    <a:lnTo>
                      <a:pt x="258" y="252"/>
                    </a:lnTo>
                    <a:lnTo>
                      <a:pt x="257" y="252"/>
                    </a:lnTo>
                    <a:lnTo>
                      <a:pt x="257" y="253"/>
                    </a:lnTo>
                    <a:lnTo>
                      <a:pt x="256" y="253"/>
                    </a:lnTo>
                    <a:lnTo>
                      <a:pt x="255" y="254"/>
                    </a:lnTo>
                    <a:lnTo>
                      <a:pt x="254" y="254"/>
                    </a:lnTo>
                    <a:lnTo>
                      <a:pt x="253" y="254"/>
                    </a:lnTo>
                    <a:lnTo>
                      <a:pt x="252" y="254"/>
                    </a:lnTo>
                    <a:lnTo>
                      <a:pt x="252" y="255"/>
                    </a:lnTo>
                    <a:lnTo>
                      <a:pt x="251" y="255"/>
                    </a:lnTo>
                    <a:lnTo>
                      <a:pt x="250" y="255"/>
                    </a:lnTo>
                    <a:lnTo>
                      <a:pt x="249" y="255"/>
                    </a:lnTo>
                    <a:lnTo>
                      <a:pt x="249" y="256"/>
                    </a:lnTo>
                    <a:lnTo>
                      <a:pt x="248" y="255"/>
                    </a:lnTo>
                    <a:lnTo>
                      <a:pt x="248" y="256"/>
                    </a:lnTo>
                    <a:lnTo>
                      <a:pt x="247" y="255"/>
                    </a:lnTo>
                    <a:lnTo>
                      <a:pt x="247" y="256"/>
                    </a:lnTo>
                    <a:lnTo>
                      <a:pt x="247" y="257"/>
                    </a:lnTo>
                    <a:lnTo>
                      <a:pt x="248" y="258"/>
                    </a:lnTo>
                    <a:lnTo>
                      <a:pt x="248" y="259"/>
                    </a:lnTo>
                    <a:lnTo>
                      <a:pt x="249" y="259"/>
                    </a:lnTo>
                    <a:lnTo>
                      <a:pt x="249" y="260"/>
                    </a:lnTo>
                    <a:lnTo>
                      <a:pt x="250" y="260"/>
                    </a:lnTo>
                    <a:lnTo>
                      <a:pt x="250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2" y="263"/>
                    </a:lnTo>
                    <a:lnTo>
                      <a:pt x="251" y="263"/>
                    </a:lnTo>
                    <a:lnTo>
                      <a:pt x="251" y="262"/>
                    </a:lnTo>
                    <a:lnTo>
                      <a:pt x="250" y="262"/>
                    </a:lnTo>
                    <a:lnTo>
                      <a:pt x="250" y="261"/>
                    </a:lnTo>
                    <a:lnTo>
                      <a:pt x="249" y="261"/>
                    </a:lnTo>
                    <a:lnTo>
                      <a:pt x="250" y="261"/>
                    </a:lnTo>
                    <a:lnTo>
                      <a:pt x="249" y="261"/>
                    </a:lnTo>
                    <a:lnTo>
                      <a:pt x="248" y="261"/>
                    </a:lnTo>
                    <a:lnTo>
                      <a:pt x="249" y="260"/>
                    </a:lnTo>
                    <a:lnTo>
                      <a:pt x="248" y="260"/>
                    </a:lnTo>
                    <a:lnTo>
                      <a:pt x="247" y="260"/>
                    </a:lnTo>
                    <a:lnTo>
                      <a:pt x="247" y="259"/>
                    </a:lnTo>
                    <a:lnTo>
                      <a:pt x="246" y="259"/>
                    </a:lnTo>
                    <a:lnTo>
                      <a:pt x="247" y="258"/>
                    </a:lnTo>
                    <a:lnTo>
                      <a:pt x="246" y="258"/>
                    </a:lnTo>
                    <a:lnTo>
                      <a:pt x="246" y="257"/>
                    </a:lnTo>
                    <a:lnTo>
                      <a:pt x="246" y="258"/>
                    </a:lnTo>
                    <a:lnTo>
                      <a:pt x="246" y="259"/>
                    </a:lnTo>
                    <a:lnTo>
                      <a:pt x="245" y="259"/>
                    </a:lnTo>
                    <a:lnTo>
                      <a:pt x="245" y="258"/>
                    </a:lnTo>
                    <a:lnTo>
                      <a:pt x="244" y="258"/>
                    </a:lnTo>
                    <a:lnTo>
                      <a:pt x="245" y="258"/>
                    </a:lnTo>
                    <a:lnTo>
                      <a:pt x="244" y="258"/>
                    </a:lnTo>
                    <a:lnTo>
                      <a:pt x="244" y="257"/>
                    </a:lnTo>
                    <a:lnTo>
                      <a:pt x="245" y="257"/>
                    </a:lnTo>
                    <a:lnTo>
                      <a:pt x="245" y="256"/>
                    </a:lnTo>
                    <a:lnTo>
                      <a:pt x="244" y="256"/>
                    </a:lnTo>
                    <a:lnTo>
                      <a:pt x="245" y="256"/>
                    </a:lnTo>
                    <a:lnTo>
                      <a:pt x="245" y="255"/>
                    </a:lnTo>
                    <a:lnTo>
                      <a:pt x="244" y="256"/>
                    </a:lnTo>
                    <a:lnTo>
                      <a:pt x="244" y="255"/>
                    </a:lnTo>
                    <a:lnTo>
                      <a:pt x="243" y="255"/>
                    </a:lnTo>
                    <a:lnTo>
                      <a:pt x="244" y="255"/>
                    </a:lnTo>
                    <a:lnTo>
                      <a:pt x="245" y="254"/>
                    </a:lnTo>
                    <a:lnTo>
                      <a:pt x="245" y="253"/>
                    </a:lnTo>
                    <a:lnTo>
                      <a:pt x="245" y="252"/>
                    </a:lnTo>
                    <a:lnTo>
                      <a:pt x="246" y="252"/>
                    </a:lnTo>
                    <a:lnTo>
                      <a:pt x="245" y="252"/>
                    </a:lnTo>
                    <a:lnTo>
                      <a:pt x="245" y="251"/>
                    </a:lnTo>
                    <a:lnTo>
                      <a:pt x="244" y="251"/>
                    </a:lnTo>
                    <a:lnTo>
                      <a:pt x="245" y="251"/>
                    </a:lnTo>
                    <a:lnTo>
                      <a:pt x="246" y="251"/>
                    </a:lnTo>
                    <a:lnTo>
                      <a:pt x="246" y="250"/>
                    </a:lnTo>
                    <a:lnTo>
                      <a:pt x="246" y="251"/>
                    </a:lnTo>
                    <a:lnTo>
                      <a:pt x="247" y="251"/>
                    </a:lnTo>
                    <a:lnTo>
                      <a:pt x="247" y="252"/>
                    </a:lnTo>
                    <a:lnTo>
                      <a:pt x="248" y="252"/>
                    </a:lnTo>
                    <a:lnTo>
                      <a:pt x="249" y="252"/>
                    </a:lnTo>
                    <a:lnTo>
                      <a:pt x="248" y="253"/>
                    </a:lnTo>
                    <a:lnTo>
                      <a:pt x="247" y="253"/>
                    </a:lnTo>
                    <a:lnTo>
                      <a:pt x="247" y="254"/>
                    </a:lnTo>
                    <a:lnTo>
                      <a:pt x="248" y="254"/>
                    </a:lnTo>
                    <a:lnTo>
                      <a:pt x="248" y="253"/>
                    </a:lnTo>
                    <a:lnTo>
                      <a:pt x="249" y="253"/>
                    </a:lnTo>
                    <a:lnTo>
                      <a:pt x="248" y="254"/>
                    </a:lnTo>
                    <a:lnTo>
                      <a:pt x="249" y="254"/>
                    </a:lnTo>
                    <a:lnTo>
                      <a:pt x="249" y="253"/>
                    </a:lnTo>
                    <a:lnTo>
                      <a:pt x="249" y="252"/>
                    </a:lnTo>
                    <a:lnTo>
                      <a:pt x="249" y="251"/>
                    </a:lnTo>
                    <a:lnTo>
                      <a:pt x="249" y="250"/>
                    </a:lnTo>
                    <a:lnTo>
                      <a:pt x="248" y="250"/>
                    </a:lnTo>
                    <a:lnTo>
                      <a:pt x="249" y="250"/>
                    </a:lnTo>
                    <a:lnTo>
                      <a:pt x="249" y="249"/>
                    </a:lnTo>
                    <a:lnTo>
                      <a:pt x="249" y="248"/>
                    </a:lnTo>
                    <a:lnTo>
                      <a:pt x="250" y="248"/>
                    </a:lnTo>
                    <a:lnTo>
                      <a:pt x="249" y="248"/>
                    </a:lnTo>
                    <a:lnTo>
                      <a:pt x="249" y="249"/>
                    </a:lnTo>
                    <a:lnTo>
                      <a:pt x="249" y="250"/>
                    </a:lnTo>
                    <a:lnTo>
                      <a:pt x="250" y="250"/>
                    </a:lnTo>
                    <a:lnTo>
                      <a:pt x="249" y="250"/>
                    </a:lnTo>
                    <a:lnTo>
                      <a:pt x="250" y="250"/>
                    </a:lnTo>
                    <a:lnTo>
                      <a:pt x="251" y="250"/>
                    </a:lnTo>
                    <a:lnTo>
                      <a:pt x="252" y="250"/>
                    </a:lnTo>
                    <a:lnTo>
                      <a:pt x="253" y="250"/>
                    </a:lnTo>
                    <a:lnTo>
                      <a:pt x="254" y="250"/>
                    </a:lnTo>
                    <a:lnTo>
                      <a:pt x="253" y="249"/>
                    </a:lnTo>
                    <a:lnTo>
                      <a:pt x="254" y="249"/>
                    </a:lnTo>
                    <a:lnTo>
                      <a:pt x="253" y="249"/>
                    </a:lnTo>
                    <a:lnTo>
                      <a:pt x="254" y="249"/>
                    </a:lnTo>
                    <a:lnTo>
                      <a:pt x="254" y="248"/>
                    </a:lnTo>
                    <a:lnTo>
                      <a:pt x="255" y="248"/>
                    </a:lnTo>
                    <a:lnTo>
                      <a:pt x="255" y="247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6" y="246"/>
                    </a:lnTo>
                    <a:lnTo>
                      <a:pt x="256" y="247"/>
                    </a:lnTo>
                    <a:lnTo>
                      <a:pt x="256" y="246"/>
                    </a:lnTo>
                    <a:lnTo>
                      <a:pt x="256" y="247"/>
                    </a:lnTo>
                    <a:lnTo>
                      <a:pt x="256" y="246"/>
                    </a:lnTo>
                    <a:lnTo>
                      <a:pt x="256" y="245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58" y="246"/>
                    </a:lnTo>
                    <a:lnTo>
                      <a:pt x="258" y="245"/>
                    </a:lnTo>
                    <a:lnTo>
                      <a:pt x="258" y="244"/>
                    </a:lnTo>
                    <a:lnTo>
                      <a:pt x="258" y="243"/>
                    </a:lnTo>
                    <a:lnTo>
                      <a:pt x="259" y="243"/>
                    </a:lnTo>
                    <a:lnTo>
                      <a:pt x="259" y="242"/>
                    </a:lnTo>
                    <a:lnTo>
                      <a:pt x="259" y="241"/>
                    </a:lnTo>
                    <a:lnTo>
                      <a:pt x="260" y="241"/>
                    </a:lnTo>
                    <a:lnTo>
                      <a:pt x="259" y="241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1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6" y="242"/>
                    </a:lnTo>
                    <a:lnTo>
                      <a:pt x="256" y="241"/>
                    </a:lnTo>
                    <a:lnTo>
                      <a:pt x="257" y="241"/>
                    </a:lnTo>
                    <a:lnTo>
                      <a:pt x="258" y="241"/>
                    </a:lnTo>
                    <a:lnTo>
                      <a:pt x="258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60" y="239"/>
                    </a:lnTo>
                    <a:lnTo>
                      <a:pt x="260" y="238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9" y="238"/>
                    </a:lnTo>
                    <a:lnTo>
                      <a:pt x="259" y="237"/>
                    </a:lnTo>
                    <a:lnTo>
                      <a:pt x="259" y="236"/>
                    </a:lnTo>
                    <a:lnTo>
                      <a:pt x="260" y="236"/>
                    </a:lnTo>
                    <a:lnTo>
                      <a:pt x="260" y="235"/>
                    </a:lnTo>
                    <a:lnTo>
                      <a:pt x="261" y="235"/>
                    </a:lnTo>
                    <a:lnTo>
                      <a:pt x="262" y="235"/>
                    </a:lnTo>
                    <a:lnTo>
                      <a:pt x="261" y="235"/>
                    </a:lnTo>
                    <a:lnTo>
                      <a:pt x="261" y="234"/>
                    </a:lnTo>
                    <a:lnTo>
                      <a:pt x="261" y="233"/>
                    </a:lnTo>
                    <a:lnTo>
                      <a:pt x="261" y="234"/>
                    </a:lnTo>
                    <a:lnTo>
                      <a:pt x="261" y="233"/>
                    </a:lnTo>
                    <a:lnTo>
                      <a:pt x="260" y="233"/>
                    </a:lnTo>
                    <a:lnTo>
                      <a:pt x="259" y="233"/>
                    </a:lnTo>
                    <a:lnTo>
                      <a:pt x="260" y="233"/>
                    </a:lnTo>
                    <a:lnTo>
                      <a:pt x="259" y="232"/>
                    </a:lnTo>
                    <a:lnTo>
                      <a:pt x="260" y="231"/>
                    </a:lnTo>
                    <a:lnTo>
                      <a:pt x="260" y="230"/>
                    </a:lnTo>
                    <a:lnTo>
                      <a:pt x="260" y="231"/>
                    </a:lnTo>
                    <a:lnTo>
                      <a:pt x="259" y="230"/>
                    </a:lnTo>
                    <a:lnTo>
                      <a:pt x="259" y="229"/>
                    </a:lnTo>
                    <a:lnTo>
                      <a:pt x="260" y="229"/>
                    </a:lnTo>
                    <a:lnTo>
                      <a:pt x="260" y="228"/>
                    </a:lnTo>
                    <a:lnTo>
                      <a:pt x="261" y="228"/>
                    </a:lnTo>
                    <a:lnTo>
                      <a:pt x="261" y="227"/>
                    </a:lnTo>
                    <a:lnTo>
                      <a:pt x="262" y="227"/>
                    </a:lnTo>
                    <a:lnTo>
                      <a:pt x="262" y="226"/>
                    </a:lnTo>
                    <a:lnTo>
                      <a:pt x="261" y="226"/>
                    </a:lnTo>
                    <a:lnTo>
                      <a:pt x="261" y="227"/>
                    </a:lnTo>
                    <a:lnTo>
                      <a:pt x="260" y="227"/>
                    </a:lnTo>
                    <a:lnTo>
                      <a:pt x="261" y="227"/>
                    </a:lnTo>
                    <a:lnTo>
                      <a:pt x="260" y="227"/>
                    </a:lnTo>
                    <a:lnTo>
                      <a:pt x="260" y="226"/>
                    </a:lnTo>
                    <a:lnTo>
                      <a:pt x="259" y="226"/>
                    </a:lnTo>
                    <a:lnTo>
                      <a:pt x="259" y="227"/>
                    </a:lnTo>
                    <a:lnTo>
                      <a:pt x="259" y="226"/>
                    </a:lnTo>
                    <a:lnTo>
                      <a:pt x="260" y="225"/>
                    </a:lnTo>
                    <a:lnTo>
                      <a:pt x="261" y="225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60" y="223"/>
                    </a:lnTo>
                    <a:lnTo>
                      <a:pt x="260" y="222"/>
                    </a:lnTo>
                    <a:lnTo>
                      <a:pt x="260" y="221"/>
                    </a:lnTo>
                    <a:lnTo>
                      <a:pt x="260" y="220"/>
                    </a:lnTo>
                    <a:lnTo>
                      <a:pt x="261" y="221"/>
                    </a:lnTo>
                    <a:lnTo>
                      <a:pt x="260" y="220"/>
                    </a:lnTo>
                    <a:lnTo>
                      <a:pt x="261" y="220"/>
                    </a:lnTo>
                    <a:lnTo>
                      <a:pt x="261" y="219"/>
                    </a:lnTo>
                    <a:lnTo>
                      <a:pt x="260" y="219"/>
                    </a:lnTo>
                    <a:lnTo>
                      <a:pt x="261" y="219"/>
                    </a:lnTo>
                    <a:lnTo>
                      <a:pt x="260" y="219"/>
                    </a:lnTo>
                    <a:lnTo>
                      <a:pt x="261" y="218"/>
                    </a:lnTo>
                    <a:lnTo>
                      <a:pt x="261" y="217"/>
                    </a:lnTo>
                    <a:lnTo>
                      <a:pt x="262" y="217"/>
                    </a:lnTo>
                    <a:lnTo>
                      <a:pt x="263" y="217"/>
                    </a:lnTo>
                    <a:lnTo>
                      <a:pt x="263" y="216"/>
                    </a:lnTo>
                    <a:lnTo>
                      <a:pt x="263" y="215"/>
                    </a:lnTo>
                    <a:lnTo>
                      <a:pt x="262" y="215"/>
                    </a:lnTo>
                    <a:lnTo>
                      <a:pt x="263" y="215"/>
                    </a:lnTo>
                    <a:lnTo>
                      <a:pt x="264" y="214"/>
                    </a:lnTo>
                    <a:lnTo>
                      <a:pt x="264" y="215"/>
                    </a:lnTo>
                    <a:lnTo>
                      <a:pt x="265" y="215"/>
                    </a:lnTo>
                    <a:lnTo>
                      <a:pt x="266" y="215"/>
                    </a:lnTo>
                    <a:lnTo>
                      <a:pt x="266" y="216"/>
                    </a:lnTo>
                    <a:lnTo>
                      <a:pt x="265" y="216"/>
                    </a:lnTo>
                    <a:lnTo>
                      <a:pt x="266" y="216"/>
                    </a:lnTo>
                    <a:lnTo>
                      <a:pt x="265" y="217"/>
                    </a:lnTo>
                    <a:lnTo>
                      <a:pt x="266" y="217"/>
                    </a:lnTo>
                    <a:lnTo>
                      <a:pt x="266" y="216"/>
                    </a:lnTo>
                    <a:lnTo>
                      <a:pt x="266" y="215"/>
                    </a:lnTo>
                    <a:lnTo>
                      <a:pt x="267" y="215"/>
                    </a:lnTo>
                    <a:lnTo>
                      <a:pt x="267" y="214"/>
                    </a:lnTo>
                    <a:lnTo>
                      <a:pt x="267" y="213"/>
                    </a:lnTo>
                    <a:lnTo>
                      <a:pt x="267" y="214"/>
                    </a:lnTo>
                    <a:lnTo>
                      <a:pt x="268" y="214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4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3"/>
                    </a:lnTo>
                    <a:lnTo>
                      <a:pt x="270" y="213"/>
                    </a:lnTo>
                    <a:lnTo>
                      <a:pt x="271" y="213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2"/>
                    </a:lnTo>
                    <a:lnTo>
                      <a:pt x="269" y="213"/>
                    </a:lnTo>
                    <a:lnTo>
                      <a:pt x="269" y="212"/>
                    </a:lnTo>
                    <a:lnTo>
                      <a:pt x="269" y="211"/>
                    </a:lnTo>
                    <a:lnTo>
                      <a:pt x="270" y="211"/>
                    </a:lnTo>
                    <a:lnTo>
                      <a:pt x="270" y="210"/>
                    </a:lnTo>
                    <a:lnTo>
                      <a:pt x="271" y="210"/>
                    </a:lnTo>
                    <a:lnTo>
                      <a:pt x="271" y="209"/>
                    </a:lnTo>
                    <a:lnTo>
                      <a:pt x="272" y="208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3" y="208"/>
                    </a:lnTo>
                    <a:lnTo>
                      <a:pt x="274" y="208"/>
                    </a:lnTo>
                    <a:lnTo>
                      <a:pt x="273" y="208"/>
                    </a:lnTo>
                    <a:lnTo>
                      <a:pt x="274" y="208"/>
                    </a:lnTo>
                    <a:lnTo>
                      <a:pt x="275" y="208"/>
                    </a:lnTo>
                    <a:lnTo>
                      <a:pt x="274" y="208"/>
                    </a:lnTo>
                    <a:lnTo>
                      <a:pt x="275" y="208"/>
                    </a:lnTo>
                    <a:lnTo>
                      <a:pt x="275" y="207"/>
                    </a:lnTo>
                    <a:lnTo>
                      <a:pt x="275" y="208"/>
                    </a:lnTo>
                    <a:lnTo>
                      <a:pt x="276" y="208"/>
                    </a:lnTo>
                    <a:lnTo>
                      <a:pt x="277" y="208"/>
                    </a:lnTo>
                    <a:lnTo>
                      <a:pt x="278" y="208"/>
                    </a:lnTo>
                    <a:lnTo>
                      <a:pt x="279" y="208"/>
                    </a:lnTo>
                    <a:lnTo>
                      <a:pt x="279" y="209"/>
                    </a:lnTo>
                    <a:lnTo>
                      <a:pt x="280" y="208"/>
                    </a:lnTo>
                    <a:lnTo>
                      <a:pt x="279" y="208"/>
                    </a:lnTo>
                    <a:lnTo>
                      <a:pt x="279" y="207"/>
                    </a:lnTo>
                    <a:lnTo>
                      <a:pt x="279" y="206"/>
                    </a:lnTo>
                    <a:lnTo>
                      <a:pt x="279" y="205"/>
                    </a:lnTo>
                    <a:lnTo>
                      <a:pt x="279" y="204"/>
                    </a:lnTo>
                    <a:lnTo>
                      <a:pt x="278" y="205"/>
                    </a:lnTo>
                    <a:lnTo>
                      <a:pt x="278" y="204"/>
                    </a:lnTo>
                    <a:lnTo>
                      <a:pt x="278" y="203"/>
                    </a:lnTo>
                    <a:lnTo>
                      <a:pt x="277" y="202"/>
                    </a:lnTo>
                    <a:lnTo>
                      <a:pt x="276" y="202"/>
                    </a:lnTo>
                    <a:lnTo>
                      <a:pt x="276" y="201"/>
                    </a:lnTo>
                    <a:lnTo>
                      <a:pt x="277" y="200"/>
                    </a:lnTo>
                    <a:lnTo>
                      <a:pt x="278" y="200"/>
                    </a:lnTo>
                    <a:lnTo>
                      <a:pt x="277" y="200"/>
                    </a:lnTo>
                    <a:lnTo>
                      <a:pt x="277" y="199"/>
                    </a:lnTo>
                    <a:lnTo>
                      <a:pt x="277" y="198"/>
                    </a:lnTo>
                    <a:lnTo>
                      <a:pt x="276" y="198"/>
                    </a:lnTo>
                    <a:lnTo>
                      <a:pt x="276" y="199"/>
                    </a:lnTo>
                    <a:lnTo>
                      <a:pt x="275" y="198"/>
                    </a:lnTo>
                    <a:lnTo>
                      <a:pt x="275" y="197"/>
                    </a:lnTo>
                    <a:lnTo>
                      <a:pt x="276" y="197"/>
                    </a:lnTo>
                    <a:lnTo>
                      <a:pt x="276" y="196"/>
                    </a:lnTo>
                    <a:lnTo>
                      <a:pt x="276" y="195"/>
                    </a:lnTo>
                    <a:lnTo>
                      <a:pt x="275" y="195"/>
                    </a:lnTo>
                    <a:lnTo>
                      <a:pt x="275" y="196"/>
                    </a:lnTo>
                    <a:lnTo>
                      <a:pt x="274" y="196"/>
                    </a:lnTo>
                    <a:lnTo>
                      <a:pt x="275" y="196"/>
                    </a:lnTo>
                    <a:lnTo>
                      <a:pt x="274" y="197"/>
                    </a:lnTo>
                    <a:lnTo>
                      <a:pt x="274" y="198"/>
                    </a:lnTo>
                    <a:lnTo>
                      <a:pt x="274" y="197"/>
                    </a:lnTo>
                    <a:lnTo>
                      <a:pt x="273" y="197"/>
                    </a:lnTo>
                    <a:lnTo>
                      <a:pt x="273" y="196"/>
                    </a:lnTo>
                    <a:lnTo>
                      <a:pt x="273" y="195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1" y="196"/>
                    </a:lnTo>
                    <a:lnTo>
                      <a:pt x="271" y="197"/>
                    </a:lnTo>
                    <a:lnTo>
                      <a:pt x="271" y="198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71" y="197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9" y="196"/>
                    </a:lnTo>
                    <a:lnTo>
                      <a:pt x="269" y="195"/>
                    </a:lnTo>
                    <a:lnTo>
                      <a:pt x="268" y="195"/>
                    </a:lnTo>
                    <a:lnTo>
                      <a:pt x="268" y="194"/>
                    </a:lnTo>
                    <a:lnTo>
                      <a:pt x="269" y="194"/>
                    </a:lnTo>
                    <a:lnTo>
                      <a:pt x="270" y="194"/>
                    </a:lnTo>
                    <a:lnTo>
                      <a:pt x="269" y="193"/>
                    </a:lnTo>
                    <a:lnTo>
                      <a:pt x="268" y="193"/>
                    </a:lnTo>
                    <a:lnTo>
                      <a:pt x="268" y="194"/>
                    </a:lnTo>
                    <a:lnTo>
                      <a:pt x="268" y="193"/>
                    </a:lnTo>
                    <a:lnTo>
                      <a:pt x="267" y="193"/>
                    </a:lnTo>
                    <a:lnTo>
                      <a:pt x="267" y="194"/>
                    </a:lnTo>
                    <a:lnTo>
                      <a:pt x="267" y="195"/>
                    </a:lnTo>
                    <a:lnTo>
                      <a:pt x="266" y="195"/>
                    </a:lnTo>
                    <a:lnTo>
                      <a:pt x="265" y="194"/>
                    </a:lnTo>
                    <a:lnTo>
                      <a:pt x="264" y="194"/>
                    </a:lnTo>
                    <a:lnTo>
                      <a:pt x="264" y="195"/>
                    </a:lnTo>
                    <a:lnTo>
                      <a:pt x="264" y="196"/>
                    </a:lnTo>
                    <a:lnTo>
                      <a:pt x="263" y="196"/>
                    </a:lnTo>
                    <a:lnTo>
                      <a:pt x="263" y="195"/>
                    </a:lnTo>
                    <a:lnTo>
                      <a:pt x="263" y="194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2" y="193"/>
                    </a:lnTo>
                    <a:lnTo>
                      <a:pt x="261" y="193"/>
                    </a:lnTo>
                    <a:lnTo>
                      <a:pt x="260" y="193"/>
                    </a:lnTo>
                    <a:lnTo>
                      <a:pt x="261" y="194"/>
                    </a:lnTo>
                    <a:lnTo>
                      <a:pt x="259" y="194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6" y="195"/>
                    </a:lnTo>
                    <a:lnTo>
                      <a:pt x="255" y="195"/>
                    </a:lnTo>
                    <a:lnTo>
                      <a:pt x="254" y="195"/>
                    </a:lnTo>
                    <a:lnTo>
                      <a:pt x="253" y="195"/>
                    </a:lnTo>
                    <a:lnTo>
                      <a:pt x="253" y="196"/>
                    </a:lnTo>
                    <a:lnTo>
                      <a:pt x="252" y="196"/>
                    </a:lnTo>
                    <a:lnTo>
                      <a:pt x="252" y="195"/>
                    </a:lnTo>
                    <a:lnTo>
                      <a:pt x="251" y="195"/>
                    </a:lnTo>
                    <a:lnTo>
                      <a:pt x="251" y="194"/>
                    </a:lnTo>
                    <a:lnTo>
                      <a:pt x="251" y="193"/>
                    </a:lnTo>
                    <a:lnTo>
                      <a:pt x="252" y="193"/>
                    </a:lnTo>
                    <a:lnTo>
                      <a:pt x="252" y="192"/>
                    </a:lnTo>
                    <a:lnTo>
                      <a:pt x="251" y="191"/>
                    </a:lnTo>
                    <a:lnTo>
                      <a:pt x="251" y="192"/>
                    </a:lnTo>
                    <a:lnTo>
                      <a:pt x="250" y="192"/>
                    </a:lnTo>
                    <a:lnTo>
                      <a:pt x="250" y="193"/>
                    </a:lnTo>
                    <a:lnTo>
                      <a:pt x="249" y="193"/>
                    </a:lnTo>
                    <a:lnTo>
                      <a:pt x="249" y="194"/>
                    </a:lnTo>
                    <a:lnTo>
                      <a:pt x="249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8" y="196"/>
                    </a:lnTo>
                    <a:lnTo>
                      <a:pt x="248" y="195"/>
                    </a:lnTo>
                    <a:lnTo>
                      <a:pt x="248" y="194"/>
                    </a:lnTo>
                    <a:lnTo>
                      <a:pt x="247" y="193"/>
                    </a:lnTo>
                    <a:lnTo>
                      <a:pt x="246" y="192"/>
                    </a:lnTo>
                    <a:lnTo>
                      <a:pt x="245" y="193"/>
                    </a:lnTo>
                    <a:lnTo>
                      <a:pt x="244" y="193"/>
                    </a:lnTo>
                    <a:lnTo>
                      <a:pt x="243" y="193"/>
                    </a:lnTo>
                    <a:lnTo>
                      <a:pt x="243" y="192"/>
                    </a:lnTo>
                    <a:lnTo>
                      <a:pt x="243" y="191"/>
                    </a:lnTo>
                    <a:lnTo>
                      <a:pt x="243" y="190"/>
                    </a:lnTo>
                    <a:lnTo>
                      <a:pt x="242" y="191"/>
                    </a:lnTo>
                    <a:lnTo>
                      <a:pt x="242" y="192"/>
                    </a:lnTo>
                    <a:lnTo>
                      <a:pt x="241" y="193"/>
                    </a:lnTo>
                    <a:lnTo>
                      <a:pt x="239" y="192"/>
                    </a:lnTo>
                    <a:lnTo>
                      <a:pt x="239" y="191"/>
                    </a:lnTo>
                    <a:lnTo>
                      <a:pt x="238" y="191"/>
                    </a:lnTo>
                    <a:lnTo>
                      <a:pt x="237" y="191"/>
                    </a:lnTo>
                    <a:lnTo>
                      <a:pt x="236" y="191"/>
                    </a:lnTo>
                    <a:lnTo>
                      <a:pt x="237" y="192"/>
                    </a:lnTo>
                    <a:lnTo>
                      <a:pt x="237" y="193"/>
                    </a:lnTo>
                    <a:lnTo>
                      <a:pt x="236" y="193"/>
                    </a:lnTo>
                    <a:lnTo>
                      <a:pt x="235" y="193"/>
                    </a:lnTo>
                    <a:lnTo>
                      <a:pt x="235" y="192"/>
                    </a:lnTo>
                    <a:lnTo>
                      <a:pt x="236" y="192"/>
                    </a:lnTo>
                    <a:lnTo>
                      <a:pt x="236" y="191"/>
                    </a:lnTo>
                    <a:lnTo>
                      <a:pt x="236" y="190"/>
                    </a:lnTo>
                    <a:lnTo>
                      <a:pt x="235" y="190"/>
                    </a:lnTo>
                    <a:lnTo>
                      <a:pt x="235" y="189"/>
                    </a:lnTo>
                    <a:lnTo>
                      <a:pt x="235" y="190"/>
                    </a:lnTo>
                    <a:lnTo>
                      <a:pt x="234" y="190"/>
                    </a:lnTo>
                    <a:lnTo>
                      <a:pt x="234" y="191"/>
                    </a:lnTo>
                    <a:lnTo>
                      <a:pt x="233" y="191"/>
                    </a:lnTo>
                    <a:lnTo>
                      <a:pt x="233" y="190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0" y="190"/>
                    </a:lnTo>
                    <a:lnTo>
                      <a:pt x="229" y="189"/>
                    </a:lnTo>
                    <a:lnTo>
                      <a:pt x="229" y="188"/>
                    </a:lnTo>
                    <a:lnTo>
                      <a:pt x="227" y="188"/>
                    </a:lnTo>
                    <a:lnTo>
                      <a:pt x="226" y="188"/>
                    </a:lnTo>
                    <a:lnTo>
                      <a:pt x="225" y="188"/>
                    </a:lnTo>
                    <a:lnTo>
                      <a:pt x="224" y="187"/>
                    </a:lnTo>
                    <a:lnTo>
                      <a:pt x="224" y="188"/>
                    </a:lnTo>
                    <a:lnTo>
                      <a:pt x="223" y="188"/>
                    </a:lnTo>
                    <a:lnTo>
                      <a:pt x="224" y="188"/>
                    </a:lnTo>
                    <a:lnTo>
                      <a:pt x="224" y="189"/>
                    </a:lnTo>
                    <a:lnTo>
                      <a:pt x="223" y="189"/>
                    </a:lnTo>
                    <a:lnTo>
                      <a:pt x="222" y="189"/>
                    </a:lnTo>
                    <a:lnTo>
                      <a:pt x="221" y="188"/>
                    </a:lnTo>
                    <a:lnTo>
                      <a:pt x="221" y="187"/>
                    </a:lnTo>
                    <a:lnTo>
                      <a:pt x="220" y="187"/>
                    </a:lnTo>
                    <a:lnTo>
                      <a:pt x="220" y="186"/>
                    </a:lnTo>
                    <a:lnTo>
                      <a:pt x="219" y="185"/>
                    </a:lnTo>
                    <a:lnTo>
                      <a:pt x="219" y="186"/>
                    </a:lnTo>
                    <a:lnTo>
                      <a:pt x="218" y="186"/>
                    </a:lnTo>
                    <a:lnTo>
                      <a:pt x="217" y="186"/>
                    </a:lnTo>
                    <a:lnTo>
                      <a:pt x="217" y="185"/>
                    </a:lnTo>
                    <a:lnTo>
                      <a:pt x="217" y="184"/>
                    </a:lnTo>
                    <a:lnTo>
                      <a:pt x="216" y="183"/>
                    </a:lnTo>
                    <a:lnTo>
                      <a:pt x="215" y="182"/>
                    </a:lnTo>
                    <a:lnTo>
                      <a:pt x="214" y="182"/>
                    </a:lnTo>
                    <a:lnTo>
                      <a:pt x="214" y="181"/>
                    </a:lnTo>
                    <a:lnTo>
                      <a:pt x="215" y="181"/>
                    </a:lnTo>
                    <a:lnTo>
                      <a:pt x="215" y="180"/>
                    </a:lnTo>
                    <a:lnTo>
                      <a:pt x="214" y="179"/>
                    </a:lnTo>
                    <a:lnTo>
                      <a:pt x="213" y="178"/>
                    </a:lnTo>
                    <a:lnTo>
                      <a:pt x="213" y="177"/>
                    </a:lnTo>
                    <a:lnTo>
                      <a:pt x="213" y="176"/>
                    </a:lnTo>
                    <a:lnTo>
                      <a:pt x="212" y="176"/>
                    </a:lnTo>
                    <a:lnTo>
                      <a:pt x="210" y="175"/>
                    </a:lnTo>
                    <a:lnTo>
                      <a:pt x="209" y="174"/>
                    </a:lnTo>
                    <a:lnTo>
                      <a:pt x="209" y="173"/>
                    </a:lnTo>
                    <a:lnTo>
                      <a:pt x="209" y="172"/>
                    </a:lnTo>
                    <a:lnTo>
                      <a:pt x="209" y="171"/>
                    </a:lnTo>
                    <a:lnTo>
                      <a:pt x="209" y="170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7" y="169"/>
                    </a:lnTo>
                    <a:lnTo>
                      <a:pt x="207" y="168"/>
                    </a:lnTo>
                    <a:lnTo>
                      <a:pt x="207" y="167"/>
                    </a:lnTo>
                    <a:lnTo>
                      <a:pt x="207" y="166"/>
                    </a:lnTo>
                    <a:lnTo>
                      <a:pt x="207" y="165"/>
                    </a:lnTo>
                    <a:lnTo>
                      <a:pt x="205" y="166"/>
                    </a:lnTo>
                    <a:lnTo>
                      <a:pt x="205" y="165"/>
                    </a:lnTo>
                    <a:lnTo>
                      <a:pt x="204" y="164"/>
                    </a:lnTo>
                    <a:lnTo>
                      <a:pt x="203" y="165"/>
                    </a:lnTo>
                    <a:lnTo>
                      <a:pt x="202" y="165"/>
                    </a:lnTo>
                    <a:lnTo>
                      <a:pt x="201" y="165"/>
                    </a:lnTo>
                    <a:lnTo>
                      <a:pt x="201" y="164"/>
                    </a:lnTo>
                    <a:lnTo>
                      <a:pt x="202" y="164"/>
                    </a:lnTo>
                    <a:lnTo>
                      <a:pt x="202" y="163"/>
                    </a:lnTo>
                    <a:lnTo>
                      <a:pt x="201" y="162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199" y="161"/>
                    </a:lnTo>
                    <a:lnTo>
                      <a:pt x="200" y="160"/>
                    </a:lnTo>
                    <a:lnTo>
                      <a:pt x="201" y="160"/>
                    </a:lnTo>
                    <a:lnTo>
                      <a:pt x="202" y="159"/>
                    </a:lnTo>
                    <a:lnTo>
                      <a:pt x="202" y="158"/>
                    </a:lnTo>
                    <a:lnTo>
                      <a:pt x="201" y="156"/>
                    </a:lnTo>
                    <a:lnTo>
                      <a:pt x="200" y="155"/>
                    </a:lnTo>
                    <a:lnTo>
                      <a:pt x="199" y="155"/>
                    </a:lnTo>
                    <a:lnTo>
                      <a:pt x="199" y="154"/>
                    </a:lnTo>
                    <a:lnTo>
                      <a:pt x="198" y="154"/>
                    </a:lnTo>
                    <a:lnTo>
                      <a:pt x="198" y="153"/>
                    </a:lnTo>
                    <a:lnTo>
                      <a:pt x="199" y="153"/>
                    </a:lnTo>
                    <a:lnTo>
                      <a:pt x="199" y="152"/>
                    </a:lnTo>
                    <a:lnTo>
                      <a:pt x="198" y="152"/>
                    </a:lnTo>
                    <a:lnTo>
                      <a:pt x="197" y="152"/>
                    </a:lnTo>
                    <a:lnTo>
                      <a:pt x="196" y="151"/>
                    </a:lnTo>
                    <a:lnTo>
                      <a:pt x="195" y="150"/>
                    </a:lnTo>
                    <a:lnTo>
                      <a:pt x="194" y="150"/>
                    </a:lnTo>
                    <a:lnTo>
                      <a:pt x="194" y="151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90" y="146"/>
                    </a:lnTo>
                    <a:lnTo>
                      <a:pt x="190" y="144"/>
                    </a:lnTo>
                    <a:lnTo>
                      <a:pt x="190" y="143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9" y="142"/>
                    </a:lnTo>
                    <a:lnTo>
                      <a:pt x="189" y="141"/>
                    </a:lnTo>
                    <a:lnTo>
                      <a:pt x="188" y="141"/>
                    </a:lnTo>
                    <a:lnTo>
                      <a:pt x="187" y="140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5" y="140"/>
                    </a:lnTo>
                    <a:lnTo>
                      <a:pt x="185" y="139"/>
                    </a:lnTo>
                    <a:lnTo>
                      <a:pt x="185" y="138"/>
                    </a:lnTo>
                    <a:lnTo>
                      <a:pt x="184" y="138"/>
                    </a:lnTo>
                    <a:lnTo>
                      <a:pt x="183" y="138"/>
                    </a:lnTo>
                    <a:lnTo>
                      <a:pt x="182" y="136"/>
                    </a:lnTo>
                    <a:lnTo>
                      <a:pt x="181" y="136"/>
                    </a:lnTo>
                    <a:lnTo>
                      <a:pt x="180" y="136"/>
                    </a:lnTo>
                    <a:lnTo>
                      <a:pt x="179" y="135"/>
                    </a:lnTo>
                    <a:lnTo>
                      <a:pt x="178" y="136"/>
                    </a:lnTo>
                    <a:lnTo>
                      <a:pt x="177" y="135"/>
                    </a:lnTo>
                    <a:lnTo>
                      <a:pt x="177" y="134"/>
                    </a:lnTo>
                    <a:lnTo>
                      <a:pt x="176" y="134"/>
                    </a:lnTo>
                    <a:lnTo>
                      <a:pt x="176" y="133"/>
                    </a:lnTo>
                    <a:lnTo>
                      <a:pt x="176" y="132"/>
                    </a:lnTo>
                    <a:lnTo>
                      <a:pt x="176" y="131"/>
                    </a:lnTo>
                    <a:lnTo>
                      <a:pt x="175" y="131"/>
                    </a:lnTo>
                    <a:lnTo>
                      <a:pt x="174" y="131"/>
                    </a:lnTo>
                    <a:lnTo>
                      <a:pt x="173" y="131"/>
                    </a:lnTo>
                    <a:lnTo>
                      <a:pt x="174" y="130"/>
                    </a:lnTo>
                    <a:lnTo>
                      <a:pt x="174" y="129"/>
                    </a:lnTo>
                    <a:lnTo>
                      <a:pt x="173" y="129"/>
                    </a:lnTo>
                    <a:lnTo>
                      <a:pt x="173" y="128"/>
                    </a:lnTo>
                    <a:lnTo>
                      <a:pt x="173" y="127"/>
                    </a:lnTo>
                    <a:lnTo>
                      <a:pt x="172" y="127"/>
                    </a:lnTo>
                    <a:lnTo>
                      <a:pt x="171" y="127"/>
                    </a:lnTo>
                    <a:lnTo>
                      <a:pt x="171" y="128"/>
                    </a:lnTo>
                    <a:lnTo>
                      <a:pt x="170" y="128"/>
                    </a:lnTo>
                    <a:lnTo>
                      <a:pt x="170" y="127"/>
                    </a:lnTo>
                    <a:lnTo>
                      <a:pt x="169" y="126"/>
                    </a:lnTo>
                    <a:lnTo>
                      <a:pt x="170" y="125"/>
                    </a:lnTo>
                    <a:lnTo>
                      <a:pt x="170" y="124"/>
                    </a:lnTo>
                    <a:lnTo>
                      <a:pt x="169" y="123"/>
                    </a:lnTo>
                    <a:lnTo>
                      <a:pt x="168" y="123"/>
                    </a:lnTo>
                    <a:lnTo>
                      <a:pt x="167" y="124"/>
                    </a:lnTo>
                    <a:lnTo>
                      <a:pt x="167" y="125"/>
                    </a:lnTo>
                    <a:lnTo>
                      <a:pt x="166" y="125"/>
                    </a:lnTo>
                    <a:lnTo>
                      <a:pt x="166" y="126"/>
                    </a:lnTo>
                    <a:lnTo>
                      <a:pt x="165" y="126"/>
                    </a:lnTo>
                    <a:lnTo>
                      <a:pt x="165" y="125"/>
                    </a:lnTo>
                    <a:lnTo>
                      <a:pt x="165" y="124"/>
                    </a:lnTo>
                    <a:lnTo>
                      <a:pt x="165" y="123"/>
                    </a:lnTo>
                    <a:lnTo>
                      <a:pt x="164" y="122"/>
                    </a:lnTo>
                    <a:lnTo>
                      <a:pt x="163" y="121"/>
                    </a:lnTo>
                    <a:lnTo>
                      <a:pt x="162" y="121"/>
                    </a:lnTo>
                    <a:lnTo>
                      <a:pt x="162" y="120"/>
                    </a:lnTo>
                    <a:lnTo>
                      <a:pt x="162" y="119"/>
                    </a:lnTo>
                    <a:lnTo>
                      <a:pt x="162" y="118"/>
                    </a:lnTo>
                    <a:lnTo>
                      <a:pt x="161" y="118"/>
                    </a:lnTo>
                    <a:lnTo>
                      <a:pt x="161" y="117"/>
                    </a:lnTo>
                    <a:lnTo>
                      <a:pt x="160" y="117"/>
                    </a:lnTo>
                    <a:lnTo>
                      <a:pt x="159" y="118"/>
                    </a:lnTo>
                    <a:lnTo>
                      <a:pt x="158" y="118"/>
                    </a:lnTo>
                    <a:lnTo>
                      <a:pt x="157" y="118"/>
                    </a:lnTo>
                    <a:lnTo>
                      <a:pt x="157" y="119"/>
                    </a:lnTo>
                    <a:lnTo>
                      <a:pt x="156" y="119"/>
                    </a:lnTo>
                    <a:lnTo>
                      <a:pt x="155" y="119"/>
                    </a:lnTo>
                    <a:lnTo>
                      <a:pt x="155" y="118"/>
                    </a:lnTo>
                    <a:lnTo>
                      <a:pt x="155" y="116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4"/>
                    </a:lnTo>
                    <a:lnTo>
                      <a:pt x="155" y="115"/>
                    </a:lnTo>
                    <a:lnTo>
                      <a:pt x="154" y="115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2" y="116"/>
                    </a:lnTo>
                    <a:lnTo>
                      <a:pt x="152" y="115"/>
                    </a:lnTo>
                    <a:lnTo>
                      <a:pt x="152" y="114"/>
                    </a:lnTo>
                    <a:lnTo>
                      <a:pt x="153" y="113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1" y="112"/>
                    </a:lnTo>
                    <a:lnTo>
                      <a:pt x="151" y="113"/>
                    </a:lnTo>
                    <a:lnTo>
                      <a:pt x="151" y="114"/>
                    </a:lnTo>
                    <a:lnTo>
                      <a:pt x="150" y="114"/>
                    </a:lnTo>
                    <a:lnTo>
                      <a:pt x="149" y="113"/>
                    </a:lnTo>
                    <a:lnTo>
                      <a:pt x="149" y="112"/>
                    </a:lnTo>
                    <a:lnTo>
                      <a:pt x="149" y="111"/>
                    </a:lnTo>
                    <a:lnTo>
                      <a:pt x="148" y="111"/>
                    </a:lnTo>
                    <a:lnTo>
                      <a:pt x="147" y="111"/>
                    </a:lnTo>
                    <a:lnTo>
                      <a:pt x="146" y="112"/>
                    </a:lnTo>
                    <a:lnTo>
                      <a:pt x="146" y="113"/>
                    </a:lnTo>
                    <a:lnTo>
                      <a:pt x="145" y="113"/>
                    </a:lnTo>
                    <a:lnTo>
                      <a:pt x="144" y="112"/>
                    </a:lnTo>
                    <a:lnTo>
                      <a:pt x="144" y="111"/>
                    </a:lnTo>
                    <a:lnTo>
                      <a:pt x="143" y="111"/>
                    </a:lnTo>
                    <a:lnTo>
                      <a:pt x="142" y="111"/>
                    </a:lnTo>
                    <a:lnTo>
                      <a:pt x="140" y="111"/>
                    </a:lnTo>
                    <a:lnTo>
                      <a:pt x="140" y="112"/>
                    </a:lnTo>
                    <a:lnTo>
                      <a:pt x="140" y="113"/>
                    </a:lnTo>
                    <a:lnTo>
                      <a:pt x="141" y="113"/>
                    </a:lnTo>
                    <a:lnTo>
                      <a:pt x="141" y="114"/>
                    </a:lnTo>
                    <a:lnTo>
                      <a:pt x="140" y="114"/>
                    </a:lnTo>
                    <a:lnTo>
                      <a:pt x="139" y="113"/>
                    </a:lnTo>
                    <a:lnTo>
                      <a:pt x="138" y="113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7" y="112"/>
                    </a:lnTo>
                    <a:lnTo>
                      <a:pt x="137" y="111"/>
                    </a:lnTo>
                    <a:lnTo>
                      <a:pt x="137" y="110"/>
                    </a:lnTo>
                    <a:lnTo>
                      <a:pt x="136" y="110"/>
                    </a:lnTo>
                    <a:lnTo>
                      <a:pt x="135" y="110"/>
                    </a:lnTo>
                    <a:lnTo>
                      <a:pt x="135" y="111"/>
                    </a:lnTo>
                    <a:lnTo>
                      <a:pt x="135" y="112"/>
                    </a:lnTo>
                    <a:lnTo>
                      <a:pt x="135" y="113"/>
                    </a:lnTo>
                    <a:lnTo>
                      <a:pt x="134" y="113"/>
                    </a:lnTo>
                    <a:lnTo>
                      <a:pt x="133" y="111"/>
                    </a:lnTo>
                    <a:lnTo>
                      <a:pt x="133" y="110"/>
                    </a:lnTo>
                    <a:lnTo>
                      <a:pt x="134" y="109"/>
                    </a:lnTo>
                    <a:lnTo>
                      <a:pt x="133" y="109"/>
                    </a:lnTo>
                    <a:lnTo>
                      <a:pt x="133" y="108"/>
                    </a:lnTo>
                    <a:lnTo>
                      <a:pt x="132" y="108"/>
                    </a:lnTo>
                    <a:lnTo>
                      <a:pt x="131" y="109"/>
                    </a:lnTo>
                    <a:lnTo>
                      <a:pt x="130" y="109"/>
                    </a:lnTo>
                    <a:lnTo>
                      <a:pt x="129" y="109"/>
                    </a:lnTo>
                    <a:lnTo>
                      <a:pt x="129" y="108"/>
                    </a:lnTo>
                    <a:lnTo>
                      <a:pt x="130" y="108"/>
                    </a:lnTo>
                    <a:lnTo>
                      <a:pt x="131" y="107"/>
                    </a:lnTo>
                    <a:lnTo>
                      <a:pt x="131" y="106"/>
                    </a:lnTo>
                    <a:lnTo>
                      <a:pt x="130" y="105"/>
                    </a:lnTo>
                    <a:lnTo>
                      <a:pt x="129" y="104"/>
                    </a:lnTo>
                    <a:lnTo>
                      <a:pt x="127" y="104"/>
                    </a:lnTo>
                    <a:lnTo>
                      <a:pt x="126" y="103"/>
                    </a:lnTo>
                    <a:lnTo>
                      <a:pt x="127" y="103"/>
                    </a:lnTo>
                    <a:lnTo>
                      <a:pt x="128" y="103"/>
                    </a:lnTo>
                    <a:lnTo>
                      <a:pt x="129" y="103"/>
                    </a:lnTo>
                    <a:lnTo>
                      <a:pt x="130" y="103"/>
                    </a:lnTo>
                    <a:lnTo>
                      <a:pt x="130" y="102"/>
                    </a:lnTo>
                    <a:lnTo>
                      <a:pt x="130" y="101"/>
                    </a:lnTo>
                    <a:lnTo>
                      <a:pt x="129" y="101"/>
                    </a:lnTo>
                    <a:lnTo>
                      <a:pt x="128" y="101"/>
                    </a:lnTo>
                    <a:lnTo>
                      <a:pt x="128" y="102"/>
                    </a:lnTo>
                    <a:lnTo>
                      <a:pt x="127" y="102"/>
                    </a:lnTo>
                    <a:lnTo>
                      <a:pt x="126" y="101"/>
                    </a:lnTo>
                    <a:lnTo>
                      <a:pt x="126" y="100"/>
                    </a:lnTo>
                    <a:lnTo>
                      <a:pt x="125" y="100"/>
                    </a:lnTo>
                    <a:lnTo>
                      <a:pt x="126" y="100"/>
                    </a:lnTo>
                    <a:lnTo>
                      <a:pt x="126" y="99"/>
                    </a:lnTo>
                    <a:lnTo>
                      <a:pt x="127" y="99"/>
                    </a:lnTo>
                    <a:lnTo>
                      <a:pt x="127" y="98"/>
                    </a:lnTo>
                    <a:lnTo>
                      <a:pt x="126" y="98"/>
                    </a:lnTo>
                    <a:lnTo>
                      <a:pt x="125" y="99"/>
                    </a:lnTo>
                    <a:lnTo>
                      <a:pt x="124" y="99"/>
                    </a:lnTo>
                    <a:lnTo>
                      <a:pt x="123" y="98"/>
                    </a:lnTo>
                    <a:lnTo>
                      <a:pt x="122" y="98"/>
                    </a:lnTo>
                    <a:lnTo>
                      <a:pt x="121" y="98"/>
                    </a:lnTo>
                    <a:lnTo>
                      <a:pt x="121" y="99"/>
                    </a:lnTo>
                    <a:lnTo>
                      <a:pt x="120" y="99"/>
                    </a:lnTo>
                    <a:lnTo>
                      <a:pt x="120" y="98"/>
                    </a:lnTo>
                    <a:lnTo>
                      <a:pt x="120" y="97"/>
                    </a:lnTo>
                    <a:lnTo>
                      <a:pt x="120" y="96"/>
                    </a:lnTo>
                    <a:lnTo>
                      <a:pt x="119" y="96"/>
                    </a:lnTo>
                    <a:lnTo>
                      <a:pt x="119" y="95"/>
                    </a:lnTo>
                    <a:lnTo>
                      <a:pt x="118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5"/>
                    </a:lnTo>
                    <a:lnTo>
                      <a:pt x="116" y="94"/>
                    </a:lnTo>
                    <a:lnTo>
                      <a:pt x="116" y="93"/>
                    </a:lnTo>
                    <a:lnTo>
                      <a:pt x="115" y="93"/>
                    </a:lnTo>
                    <a:lnTo>
                      <a:pt x="114" y="94"/>
                    </a:lnTo>
                    <a:lnTo>
                      <a:pt x="113" y="97"/>
                    </a:lnTo>
                    <a:lnTo>
                      <a:pt x="112" y="97"/>
                    </a:lnTo>
                    <a:lnTo>
                      <a:pt x="111" y="97"/>
                    </a:lnTo>
                    <a:lnTo>
                      <a:pt x="111" y="96"/>
                    </a:lnTo>
                    <a:lnTo>
                      <a:pt x="110" y="95"/>
                    </a:lnTo>
                    <a:lnTo>
                      <a:pt x="108" y="95"/>
                    </a:lnTo>
                    <a:lnTo>
                      <a:pt x="108" y="94"/>
                    </a:lnTo>
                    <a:lnTo>
                      <a:pt x="109" y="93"/>
                    </a:lnTo>
                    <a:lnTo>
                      <a:pt x="110" y="93"/>
                    </a:lnTo>
                    <a:lnTo>
                      <a:pt x="111" y="93"/>
                    </a:lnTo>
                    <a:lnTo>
                      <a:pt x="111" y="92"/>
                    </a:lnTo>
                    <a:lnTo>
                      <a:pt x="110" y="91"/>
                    </a:lnTo>
                    <a:lnTo>
                      <a:pt x="109" y="91"/>
                    </a:lnTo>
                    <a:lnTo>
                      <a:pt x="108" y="92"/>
                    </a:lnTo>
                    <a:lnTo>
                      <a:pt x="108" y="91"/>
                    </a:lnTo>
                    <a:lnTo>
                      <a:pt x="107" y="91"/>
                    </a:lnTo>
                    <a:lnTo>
                      <a:pt x="106" y="91"/>
                    </a:lnTo>
                    <a:lnTo>
                      <a:pt x="106" y="92"/>
                    </a:lnTo>
                    <a:lnTo>
                      <a:pt x="106" y="93"/>
                    </a:lnTo>
                    <a:lnTo>
                      <a:pt x="107" y="95"/>
                    </a:lnTo>
                    <a:lnTo>
                      <a:pt x="107" y="96"/>
                    </a:lnTo>
                    <a:lnTo>
                      <a:pt x="106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4" y="94"/>
                    </a:lnTo>
                    <a:lnTo>
                      <a:pt x="103" y="93"/>
                    </a:lnTo>
                    <a:lnTo>
                      <a:pt x="103" y="94"/>
                    </a:lnTo>
                    <a:lnTo>
                      <a:pt x="102" y="94"/>
                    </a:lnTo>
                    <a:lnTo>
                      <a:pt x="102" y="95"/>
                    </a:lnTo>
                    <a:lnTo>
                      <a:pt x="101" y="95"/>
                    </a:lnTo>
                    <a:lnTo>
                      <a:pt x="101" y="94"/>
                    </a:lnTo>
                    <a:lnTo>
                      <a:pt x="101" y="93"/>
                    </a:lnTo>
                    <a:lnTo>
                      <a:pt x="101" y="91"/>
                    </a:lnTo>
                    <a:lnTo>
                      <a:pt x="100" y="91"/>
                    </a:lnTo>
                    <a:lnTo>
                      <a:pt x="100" y="93"/>
                    </a:lnTo>
                    <a:lnTo>
                      <a:pt x="99" y="93"/>
                    </a:lnTo>
                    <a:lnTo>
                      <a:pt x="98" y="93"/>
                    </a:lnTo>
                    <a:lnTo>
                      <a:pt x="97" y="91"/>
                    </a:lnTo>
                    <a:lnTo>
                      <a:pt x="97" y="90"/>
                    </a:lnTo>
                    <a:lnTo>
                      <a:pt x="97" y="89"/>
                    </a:lnTo>
                    <a:lnTo>
                      <a:pt x="98" y="89"/>
                    </a:lnTo>
                    <a:lnTo>
                      <a:pt x="98" y="88"/>
                    </a:lnTo>
                    <a:lnTo>
                      <a:pt x="97" y="88"/>
                    </a:lnTo>
                    <a:lnTo>
                      <a:pt x="96" y="88"/>
                    </a:lnTo>
                    <a:lnTo>
                      <a:pt x="95" y="88"/>
                    </a:lnTo>
                    <a:lnTo>
                      <a:pt x="95" y="89"/>
                    </a:lnTo>
                    <a:lnTo>
                      <a:pt x="94" y="89"/>
                    </a:lnTo>
                    <a:lnTo>
                      <a:pt x="94" y="90"/>
                    </a:lnTo>
                    <a:lnTo>
                      <a:pt x="94" y="91"/>
                    </a:lnTo>
                    <a:lnTo>
                      <a:pt x="93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0" y="91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90"/>
                    </a:lnTo>
                    <a:lnTo>
                      <a:pt x="87" y="89"/>
                    </a:lnTo>
                    <a:lnTo>
                      <a:pt x="86" y="90"/>
                    </a:lnTo>
                    <a:lnTo>
                      <a:pt x="85" y="91"/>
                    </a:lnTo>
                    <a:lnTo>
                      <a:pt x="84" y="91"/>
                    </a:lnTo>
                    <a:lnTo>
                      <a:pt x="83" y="91"/>
                    </a:lnTo>
                    <a:lnTo>
                      <a:pt x="83" y="90"/>
                    </a:lnTo>
                    <a:lnTo>
                      <a:pt x="82" y="89"/>
                    </a:lnTo>
                    <a:lnTo>
                      <a:pt x="82" y="88"/>
                    </a:lnTo>
                    <a:lnTo>
                      <a:pt x="81" y="88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0" y="92"/>
                    </a:lnTo>
                    <a:lnTo>
                      <a:pt x="79" y="92"/>
                    </a:lnTo>
                    <a:lnTo>
                      <a:pt x="78" y="91"/>
                    </a:lnTo>
                    <a:lnTo>
                      <a:pt x="78" y="90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6" y="89"/>
                    </a:lnTo>
                    <a:lnTo>
                      <a:pt x="76" y="90"/>
                    </a:lnTo>
                    <a:lnTo>
                      <a:pt x="75" y="90"/>
                    </a:lnTo>
                    <a:lnTo>
                      <a:pt x="75" y="89"/>
                    </a:lnTo>
                    <a:lnTo>
                      <a:pt x="74" y="89"/>
                    </a:lnTo>
                    <a:lnTo>
                      <a:pt x="75" y="88"/>
                    </a:lnTo>
                    <a:lnTo>
                      <a:pt x="75" y="87"/>
                    </a:lnTo>
                    <a:lnTo>
                      <a:pt x="75" y="86"/>
                    </a:lnTo>
                    <a:lnTo>
                      <a:pt x="74" y="86"/>
                    </a:lnTo>
                    <a:lnTo>
                      <a:pt x="73" y="86"/>
                    </a:lnTo>
                    <a:lnTo>
                      <a:pt x="72" y="85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70" y="86"/>
                    </a:lnTo>
                    <a:lnTo>
                      <a:pt x="69" y="86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9" y="83"/>
                    </a:lnTo>
                    <a:lnTo>
                      <a:pt x="69" y="82"/>
                    </a:lnTo>
                    <a:lnTo>
                      <a:pt x="68" y="82"/>
                    </a:lnTo>
                    <a:lnTo>
                      <a:pt x="67" y="83"/>
                    </a:lnTo>
                    <a:lnTo>
                      <a:pt x="66" y="83"/>
                    </a:lnTo>
                    <a:lnTo>
                      <a:pt x="65" y="84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3" y="84"/>
                    </a:lnTo>
                    <a:lnTo>
                      <a:pt x="63" y="83"/>
                    </a:lnTo>
                    <a:lnTo>
                      <a:pt x="63" y="82"/>
                    </a:lnTo>
                    <a:lnTo>
                      <a:pt x="62" y="82"/>
                    </a:lnTo>
                    <a:lnTo>
                      <a:pt x="61" y="82"/>
                    </a:lnTo>
                    <a:lnTo>
                      <a:pt x="61" y="83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60" y="86"/>
                    </a:lnTo>
                    <a:lnTo>
                      <a:pt x="59" y="86"/>
                    </a:lnTo>
                    <a:lnTo>
                      <a:pt x="58" y="86"/>
                    </a:lnTo>
                    <a:lnTo>
                      <a:pt x="58" y="85"/>
                    </a:lnTo>
                    <a:lnTo>
                      <a:pt x="58" y="84"/>
                    </a:lnTo>
                    <a:lnTo>
                      <a:pt x="58" y="83"/>
                    </a:lnTo>
                    <a:lnTo>
                      <a:pt x="59" y="82"/>
                    </a:lnTo>
                    <a:lnTo>
                      <a:pt x="60" y="81"/>
                    </a:lnTo>
                    <a:lnTo>
                      <a:pt x="59" y="81"/>
                    </a:lnTo>
                    <a:lnTo>
                      <a:pt x="59" y="80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8" y="80"/>
                    </a:lnTo>
                    <a:lnTo>
                      <a:pt x="57" y="81"/>
                    </a:lnTo>
                    <a:lnTo>
                      <a:pt x="56" y="81"/>
                    </a:lnTo>
                    <a:lnTo>
                      <a:pt x="55" y="80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7" y="75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6"/>
                    </a:lnTo>
                    <a:lnTo>
                      <a:pt x="53" y="77"/>
                    </a:lnTo>
                    <a:lnTo>
                      <a:pt x="53" y="78"/>
                    </a:lnTo>
                    <a:lnTo>
                      <a:pt x="53" y="79"/>
                    </a:lnTo>
                    <a:lnTo>
                      <a:pt x="53" y="80"/>
                    </a:lnTo>
                    <a:lnTo>
                      <a:pt x="53" y="81"/>
                    </a:lnTo>
                    <a:lnTo>
                      <a:pt x="51" y="82"/>
                    </a:lnTo>
                    <a:lnTo>
                      <a:pt x="49" y="82"/>
                    </a:lnTo>
                    <a:lnTo>
                      <a:pt x="48" y="82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6" y="80"/>
                    </a:lnTo>
                    <a:lnTo>
                      <a:pt x="46" y="81"/>
                    </a:lnTo>
                    <a:lnTo>
                      <a:pt x="46" y="82"/>
                    </a:lnTo>
                    <a:lnTo>
                      <a:pt x="45" y="83"/>
                    </a:lnTo>
                    <a:lnTo>
                      <a:pt x="44" y="83"/>
                    </a:lnTo>
                    <a:lnTo>
                      <a:pt x="42" y="81"/>
                    </a:lnTo>
                    <a:lnTo>
                      <a:pt x="41" y="81"/>
                    </a:lnTo>
                    <a:lnTo>
                      <a:pt x="41" y="82"/>
                    </a:lnTo>
                    <a:lnTo>
                      <a:pt x="40" y="82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7" y="85"/>
                    </a:lnTo>
                    <a:lnTo>
                      <a:pt x="36" y="85"/>
                    </a:lnTo>
                    <a:lnTo>
                      <a:pt x="36" y="84"/>
                    </a:lnTo>
                    <a:lnTo>
                      <a:pt x="36" y="83"/>
                    </a:lnTo>
                    <a:lnTo>
                      <a:pt x="37" y="82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77"/>
                    </a:lnTo>
                    <a:lnTo>
                      <a:pt x="36" y="77"/>
                    </a:lnTo>
                    <a:lnTo>
                      <a:pt x="35" y="77"/>
                    </a:lnTo>
                    <a:lnTo>
                      <a:pt x="34" y="77"/>
                    </a:lnTo>
                    <a:lnTo>
                      <a:pt x="34" y="76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6"/>
                    </a:lnTo>
                    <a:lnTo>
                      <a:pt x="31" y="78"/>
                    </a:lnTo>
                    <a:lnTo>
                      <a:pt x="30" y="78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8"/>
                    </a:lnTo>
                    <a:lnTo>
                      <a:pt x="24" y="78"/>
                    </a:lnTo>
                    <a:lnTo>
                      <a:pt x="23" y="78"/>
                    </a:lnTo>
                    <a:lnTo>
                      <a:pt x="23" y="79"/>
                    </a:lnTo>
                    <a:lnTo>
                      <a:pt x="23" y="80"/>
                    </a:lnTo>
                    <a:lnTo>
                      <a:pt x="24" y="81"/>
                    </a:lnTo>
                    <a:lnTo>
                      <a:pt x="24" y="82"/>
                    </a:lnTo>
                    <a:lnTo>
                      <a:pt x="24" y="83"/>
                    </a:lnTo>
                    <a:lnTo>
                      <a:pt x="23" y="83"/>
                    </a:lnTo>
                    <a:lnTo>
                      <a:pt x="22" y="83"/>
                    </a:lnTo>
                    <a:lnTo>
                      <a:pt x="21" y="83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6" y="81"/>
                    </a:lnTo>
                    <a:lnTo>
                      <a:pt x="15" y="81"/>
                    </a:lnTo>
                    <a:lnTo>
                      <a:pt x="15" y="82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4"/>
                    </a:lnTo>
                    <a:lnTo>
                      <a:pt x="13" y="84"/>
                    </a:lnTo>
                    <a:lnTo>
                      <a:pt x="13" y="83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2" y="80"/>
                    </a:lnTo>
                    <a:lnTo>
                      <a:pt x="12" y="79"/>
                    </a:lnTo>
                    <a:lnTo>
                      <a:pt x="11" y="79"/>
                    </a:lnTo>
                    <a:lnTo>
                      <a:pt x="10" y="80"/>
                    </a:lnTo>
                    <a:lnTo>
                      <a:pt x="9" y="80"/>
                    </a:lnTo>
                    <a:lnTo>
                      <a:pt x="8" y="81"/>
                    </a:lnTo>
                    <a:lnTo>
                      <a:pt x="7" y="82"/>
                    </a:lnTo>
                    <a:lnTo>
                      <a:pt x="6" y="82"/>
                    </a:lnTo>
                    <a:lnTo>
                      <a:pt x="6" y="81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4" y="78"/>
                    </a:lnTo>
                    <a:lnTo>
                      <a:pt x="2" y="80"/>
                    </a:lnTo>
                    <a:lnTo>
                      <a:pt x="1" y="80"/>
                    </a:lnTo>
                    <a:lnTo>
                      <a:pt x="0" y="80"/>
                    </a:lnTo>
                    <a:lnTo>
                      <a:pt x="0" y="79"/>
                    </a:lnTo>
                    <a:lnTo>
                      <a:pt x="0" y="78"/>
                    </a:lnTo>
                    <a:lnTo>
                      <a:pt x="1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2" y="76"/>
                    </a:lnTo>
                    <a:lnTo>
                      <a:pt x="2" y="75"/>
                    </a:lnTo>
                    <a:lnTo>
                      <a:pt x="1" y="74"/>
                    </a:lnTo>
                    <a:lnTo>
                      <a:pt x="2" y="74"/>
                    </a:lnTo>
                    <a:lnTo>
                      <a:pt x="2" y="75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4" y="74"/>
                    </a:lnTo>
                    <a:lnTo>
                      <a:pt x="3" y="73"/>
                    </a:lnTo>
                    <a:lnTo>
                      <a:pt x="2" y="73"/>
                    </a:lnTo>
                    <a:lnTo>
                      <a:pt x="3" y="72"/>
                    </a:lnTo>
                    <a:lnTo>
                      <a:pt x="4" y="72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4" y="72"/>
                    </a:lnTo>
                    <a:lnTo>
                      <a:pt x="3" y="71"/>
                    </a:lnTo>
                    <a:lnTo>
                      <a:pt x="3" y="70"/>
                    </a:lnTo>
                    <a:lnTo>
                      <a:pt x="4" y="71"/>
                    </a:lnTo>
                    <a:lnTo>
                      <a:pt x="5" y="72"/>
                    </a:lnTo>
                    <a:lnTo>
                      <a:pt x="6" y="71"/>
                    </a:lnTo>
                    <a:lnTo>
                      <a:pt x="5" y="71"/>
                    </a:lnTo>
                    <a:lnTo>
                      <a:pt x="5" y="70"/>
                    </a:lnTo>
                    <a:lnTo>
                      <a:pt x="4" y="69"/>
                    </a:lnTo>
                    <a:lnTo>
                      <a:pt x="4" y="68"/>
                    </a:lnTo>
                    <a:lnTo>
                      <a:pt x="5" y="69"/>
                    </a:lnTo>
                    <a:lnTo>
                      <a:pt x="5" y="70"/>
                    </a:lnTo>
                    <a:lnTo>
                      <a:pt x="6" y="70"/>
                    </a:lnTo>
                    <a:lnTo>
                      <a:pt x="6" y="69"/>
                    </a:lnTo>
                    <a:lnTo>
                      <a:pt x="7" y="69"/>
                    </a:lnTo>
                    <a:lnTo>
                      <a:pt x="6" y="68"/>
                    </a:lnTo>
                    <a:lnTo>
                      <a:pt x="6" y="67"/>
                    </a:lnTo>
                    <a:lnTo>
                      <a:pt x="7" y="68"/>
                    </a:lnTo>
                    <a:lnTo>
                      <a:pt x="8" y="67"/>
                    </a:lnTo>
                    <a:lnTo>
                      <a:pt x="7" y="67"/>
                    </a:lnTo>
                    <a:lnTo>
                      <a:pt x="7" y="66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8" y="65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4"/>
                    </a:lnTo>
                    <a:lnTo>
                      <a:pt x="10" y="63"/>
                    </a:lnTo>
                    <a:lnTo>
                      <a:pt x="10" y="62"/>
                    </a:lnTo>
                    <a:lnTo>
                      <a:pt x="10" y="61"/>
                    </a:lnTo>
                    <a:lnTo>
                      <a:pt x="11" y="62"/>
                    </a:lnTo>
                    <a:lnTo>
                      <a:pt x="12" y="62"/>
                    </a:lnTo>
                    <a:lnTo>
                      <a:pt x="12" y="63"/>
                    </a:lnTo>
                    <a:lnTo>
                      <a:pt x="12" y="62"/>
                    </a:lnTo>
                    <a:lnTo>
                      <a:pt x="11" y="62"/>
                    </a:lnTo>
                    <a:lnTo>
                      <a:pt x="11" y="61"/>
                    </a:lnTo>
                    <a:lnTo>
                      <a:pt x="12" y="60"/>
                    </a:lnTo>
                    <a:lnTo>
                      <a:pt x="12" y="59"/>
                    </a:lnTo>
                    <a:lnTo>
                      <a:pt x="13" y="59"/>
                    </a:lnTo>
                    <a:lnTo>
                      <a:pt x="12" y="59"/>
                    </a:lnTo>
                    <a:lnTo>
                      <a:pt x="11" y="58"/>
                    </a:lnTo>
                    <a:lnTo>
                      <a:pt x="11" y="57"/>
                    </a:lnTo>
                    <a:lnTo>
                      <a:pt x="12" y="57"/>
                    </a:lnTo>
                    <a:lnTo>
                      <a:pt x="12" y="56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1" y="55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1" y="52"/>
                    </a:lnTo>
                    <a:lnTo>
                      <a:pt x="11" y="51"/>
                    </a:lnTo>
                    <a:lnTo>
                      <a:pt x="10" y="51"/>
                    </a:lnTo>
                    <a:lnTo>
                      <a:pt x="10" y="50"/>
                    </a:lnTo>
                    <a:lnTo>
                      <a:pt x="10" y="49"/>
                    </a:lnTo>
                    <a:lnTo>
                      <a:pt x="11" y="49"/>
                    </a:lnTo>
                    <a:lnTo>
                      <a:pt x="10" y="49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8"/>
                    </a:lnTo>
                    <a:lnTo>
                      <a:pt x="9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9" y="47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8" y="45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5"/>
                    </a:lnTo>
                    <a:lnTo>
                      <a:pt x="9" y="44"/>
                    </a:lnTo>
                    <a:lnTo>
                      <a:pt x="9" y="43"/>
                    </a:lnTo>
                    <a:lnTo>
                      <a:pt x="8" y="42"/>
                    </a:lnTo>
                    <a:lnTo>
                      <a:pt x="9" y="42"/>
                    </a:lnTo>
                    <a:lnTo>
                      <a:pt x="9" y="43"/>
                    </a:lnTo>
                    <a:lnTo>
                      <a:pt x="10" y="42"/>
                    </a:lnTo>
                    <a:lnTo>
                      <a:pt x="9" y="42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0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8" y="39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8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10" y="35"/>
                    </a:lnTo>
                    <a:lnTo>
                      <a:pt x="9" y="34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0" y="32"/>
                    </a:lnTo>
                    <a:lnTo>
                      <a:pt x="10" y="33"/>
                    </a:lnTo>
                    <a:lnTo>
                      <a:pt x="9" y="33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1"/>
                    </a:lnTo>
                    <a:lnTo>
                      <a:pt x="10" y="31"/>
                    </a:lnTo>
                    <a:lnTo>
                      <a:pt x="10" y="30"/>
                    </a:lnTo>
                    <a:lnTo>
                      <a:pt x="11" y="30"/>
                    </a:lnTo>
                    <a:lnTo>
                      <a:pt x="10" y="30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11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2" y="27"/>
                    </a:lnTo>
                    <a:lnTo>
                      <a:pt x="12" y="26"/>
                    </a:lnTo>
                    <a:lnTo>
                      <a:pt x="11" y="26"/>
                    </a:lnTo>
                    <a:lnTo>
                      <a:pt x="11" y="25"/>
                    </a:lnTo>
                    <a:lnTo>
                      <a:pt x="12" y="25"/>
                    </a:lnTo>
                    <a:lnTo>
                      <a:pt x="12" y="24"/>
                    </a:lnTo>
                    <a:lnTo>
                      <a:pt x="12" y="23"/>
                    </a:lnTo>
                    <a:lnTo>
                      <a:pt x="12" y="24"/>
                    </a:lnTo>
                    <a:lnTo>
                      <a:pt x="13" y="23"/>
                    </a:lnTo>
                    <a:lnTo>
                      <a:pt x="13" y="22"/>
                    </a:lnTo>
                    <a:lnTo>
                      <a:pt x="12" y="22"/>
                    </a:lnTo>
                    <a:lnTo>
                      <a:pt x="12" y="21"/>
                    </a:lnTo>
                    <a:lnTo>
                      <a:pt x="12" y="20"/>
                    </a:lnTo>
                    <a:lnTo>
                      <a:pt x="13" y="20"/>
                    </a:lnTo>
                    <a:lnTo>
                      <a:pt x="12" y="20"/>
                    </a:lnTo>
                    <a:lnTo>
                      <a:pt x="12" y="19"/>
                    </a:lnTo>
                    <a:lnTo>
                      <a:pt x="13" y="18"/>
                    </a:lnTo>
                    <a:lnTo>
                      <a:pt x="12" y="18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6"/>
                    </a:lnTo>
                    <a:lnTo>
                      <a:pt x="13" y="15"/>
                    </a:lnTo>
                    <a:lnTo>
                      <a:pt x="14" y="15"/>
                    </a:lnTo>
                    <a:lnTo>
                      <a:pt x="15" y="15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5" y="13"/>
                    </a:lnTo>
                    <a:lnTo>
                      <a:pt x="16" y="13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7" y="10"/>
                    </a:lnTo>
                    <a:lnTo>
                      <a:pt x="17" y="9"/>
                    </a:lnTo>
                    <a:lnTo>
                      <a:pt x="17" y="8"/>
                    </a:lnTo>
                    <a:lnTo>
                      <a:pt x="17" y="9"/>
                    </a:lnTo>
                    <a:lnTo>
                      <a:pt x="18" y="9"/>
                    </a:lnTo>
                    <a:lnTo>
                      <a:pt x="19" y="9"/>
                    </a:lnTo>
                    <a:lnTo>
                      <a:pt x="20" y="9"/>
                    </a:lnTo>
                    <a:lnTo>
                      <a:pt x="21" y="9"/>
                    </a:lnTo>
                    <a:lnTo>
                      <a:pt x="21" y="10"/>
                    </a:lnTo>
                    <a:lnTo>
                      <a:pt x="21" y="11"/>
                    </a:lnTo>
                    <a:lnTo>
                      <a:pt x="22" y="11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4" y="12"/>
                    </a:lnTo>
                    <a:lnTo>
                      <a:pt x="25" y="12"/>
                    </a:lnTo>
                    <a:lnTo>
                      <a:pt x="26" y="12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8" y="12"/>
                    </a:lnTo>
                    <a:lnTo>
                      <a:pt x="29" y="12"/>
                    </a:lnTo>
                    <a:lnTo>
                      <a:pt x="29" y="13"/>
                    </a:lnTo>
                    <a:lnTo>
                      <a:pt x="30" y="12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2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3" y="10"/>
                    </a:lnTo>
                    <a:lnTo>
                      <a:pt x="34" y="10"/>
                    </a:lnTo>
                    <a:lnTo>
                      <a:pt x="33" y="10"/>
                    </a:lnTo>
                    <a:lnTo>
                      <a:pt x="34" y="10"/>
                    </a:lnTo>
                    <a:lnTo>
                      <a:pt x="34" y="9"/>
                    </a:lnTo>
                    <a:lnTo>
                      <a:pt x="35" y="9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7" y="10"/>
                    </a:lnTo>
                    <a:lnTo>
                      <a:pt x="38" y="9"/>
                    </a:lnTo>
                    <a:lnTo>
                      <a:pt x="38" y="10"/>
                    </a:lnTo>
                    <a:lnTo>
                      <a:pt x="39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3" y="11"/>
                    </a:lnTo>
                    <a:lnTo>
                      <a:pt x="43" y="12"/>
                    </a:lnTo>
                    <a:lnTo>
                      <a:pt x="43" y="13"/>
                    </a:lnTo>
                    <a:lnTo>
                      <a:pt x="44" y="13"/>
                    </a:lnTo>
                    <a:lnTo>
                      <a:pt x="44" y="12"/>
                    </a:lnTo>
                    <a:lnTo>
                      <a:pt x="44" y="13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5" y="15"/>
                    </a:lnTo>
                    <a:lnTo>
                      <a:pt x="45" y="14"/>
                    </a:lnTo>
                    <a:lnTo>
                      <a:pt x="45" y="15"/>
                    </a:lnTo>
                    <a:lnTo>
                      <a:pt x="46" y="15"/>
                    </a:lnTo>
                    <a:lnTo>
                      <a:pt x="47" y="16"/>
                    </a:lnTo>
                    <a:lnTo>
                      <a:pt x="48" y="16"/>
                    </a:lnTo>
                    <a:lnTo>
                      <a:pt x="48" y="17"/>
                    </a:lnTo>
                    <a:lnTo>
                      <a:pt x="49" y="17"/>
                    </a:lnTo>
                    <a:lnTo>
                      <a:pt x="50" y="17"/>
                    </a:lnTo>
                    <a:lnTo>
                      <a:pt x="50" y="18"/>
                    </a:lnTo>
                    <a:lnTo>
                      <a:pt x="50" y="17"/>
                    </a:lnTo>
                    <a:lnTo>
                      <a:pt x="51" y="17"/>
                    </a:lnTo>
                    <a:lnTo>
                      <a:pt x="51" y="18"/>
                    </a:lnTo>
                    <a:lnTo>
                      <a:pt x="52" y="18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5" y="20"/>
                    </a:lnTo>
                    <a:lnTo>
                      <a:pt x="55" y="21"/>
                    </a:lnTo>
                    <a:lnTo>
                      <a:pt x="56" y="21"/>
                    </a:lnTo>
                    <a:lnTo>
                      <a:pt x="57" y="21"/>
                    </a:lnTo>
                    <a:lnTo>
                      <a:pt x="58" y="21"/>
                    </a:lnTo>
                    <a:lnTo>
                      <a:pt x="58" y="20"/>
                    </a:lnTo>
                    <a:lnTo>
                      <a:pt x="59" y="20"/>
                    </a:lnTo>
                    <a:lnTo>
                      <a:pt x="60" y="20"/>
                    </a:lnTo>
                    <a:lnTo>
                      <a:pt x="60" y="19"/>
                    </a:lnTo>
                    <a:lnTo>
                      <a:pt x="61" y="19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4" y="19"/>
                    </a:lnTo>
                    <a:lnTo>
                      <a:pt x="65" y="19"/>
                    </a:lnTo>
                    <a:lnTo>
                      <a:pt x="65" y="20"/>
                    </a:lnTo>
                    <a:lnTo>
                      <a:pt x="65" y="19"/>
                    </a:lnTo>
                    <a:lnTo>
                      <a:pt x="66" y="19"/>
                    </a:lnTo>
                    <a:lnTo>
                      <a:pt x="67" y="19"/>
                    </a:lnTo>
                    <a:lnTo>
                      <a:pt x="68" y="19"/>
                    </a:lnTo>
                    <a:lnTo>
                      <a:pt x="69" y="19"/>
                    </a:lnTo>
                    <a:lnTo>
                      <a:pt x="70" y="19"/>
                    </a:lnTo>
                    <a:lnTo>
                      <a:pt x="71" y="19"/>
                    </a:lnTo>
                    <a:lnTo>
                      <a:pt x="72" y="18"/>
                    </a:lnTo>
                    <a:lnTo>
                      <a:pt x="73" y="18"/>
                    </a:lnTo>
                    <a:lnTo>
                      <a:pt x="73" y="19"/>
                    </a:lnTo>
                    <a:lnTo>
                      <a:pt x="73" y="18"/>
                    </a:lnTo>
                    <a:lnTo>
                      <a:pt x="73" y="19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8" y="19"/>
                    </a:lnTo>
                    <a:lnTo>
                      <a:pt x="79" y="19"/>
                    </a:lnTo>
                    <a:lnTo>
                      <a:pt x="80" y="19"/>
                    </a:lnTo>
                    <a:lnTo>
                      <a:pt x="80" y="18"/>
                    </a:lnTo>
                    <a:lnTo>
                      <a:pt x="80" y="19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2" y="20"/>
                    </a:lnTo>
                    <a:lnTo>
                      <a:pt x="82" y="19"/>
                    </a:lnTo>
                    <a:lnTo>
                      <a:pt x="83" y="20"/>
                    </a:lnTo>
                    <a:lnTo>
                      <a:pt x="83" y="19"/>
                    </a:lnTo>
                    <a:lnTo>
                      <a:pt x="84" y="20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2"/>
                    </a:lnTo>
                    <a:lnTo>
                      <a:pt x="87" y="23"/>
                    </a:lnTo>
                    <a:lnTo>
                      <a:pt x="88" y="23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90" y="25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6" y="25"/>
                    </a:lnTo>
                    <a:lnTo>
                      <a:pt x="97" y="25"/>
                    </a:lnTo>
                    <a:lnTo>
                      <a:pt x="98" y="25"/>
                    </a:lnTo>
                    <a:lnTo>
                      <a:pt x="98" y="26"/>
                    </a:lnTo>
                    <a:lnTo>
                      <a:pt x="99" y="27"/>
                    </a:lnTo>
                    <a:lnTo>
                      <a:pt x="100" y="27"/>
                    </a:lnTo>
                    <a:lnTo>
                      <a:pt x="101" y="27"/>
                    </a:lnTo>
                    <a:lnTo>
                      <a:pt x="102" y="27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4" y="27"/>
                    </a:lnTo>
                    <a:lnTo>
                      <a:pt x="105" y="27"/>
                    </a:lnTo>
                    <a:lnTo>
                      <a:pt x="106" y="27"/>
                    </a:lnTo>
                    <a:lnTo>
                      <a:pt x="107" y="27"/>
                    </a:lnTo>
                    <a:lnTo>
                      <a:pt x="108" y="27"/>
                    </a:lnTo>
                    <a:lnTo>
                      <a:pt x="108" y="28"/>
                    </a:lnTo>
                    <a:lnTo>
                      <a:pt x="109" y="28"/>
                    </a:lnTo>
                    <a:lnTo>
                      <a:pt x="109" y="27"/>
                    </a:lnTo>
                    <a:lnTo>
                      <a:pt x="110" y="28"/>
                    </a:lnTo>
                    <a:lnTo>
                      <a:pt x="110" y="27"/>
                    </a:lnTo>
                    <a:lnTo>
                      <a:pt x="110" y="28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4" y="29"/>
                    </a:lnTo>
                    <a:lnTo>
                      <a:pt x="114" y="30"/>
                    </a:lnTo>
                    <a:lnTo>
                      <a:pt x="115" y="30"/>
                    </a:lnTo>
                    <a:lnTo>
                      <a:pt x="116" y="30"/>
                    </a:lnTo>
                    <a:lnTo>
                      <a:pt x="117" y="29"/>
                    </a:lnTo>
                    <a:lnTo>
                      <a:pt x="118" y="28"/>
                    </a:lnTo>
                    <a:lnTo>
                      <a:pt x="119" y="28"/>
                    </a:lnTo>
                    <a:lnTo>
                      <a:pt x="119" y="29"/>
                    </a:lnTo>
                    <a:lnTo>
                      <a:pt x="120" y="30"/>
                    </a:lnTo>
                    <a:lnTo>
                      <a:pt x="121" y="31"/>
                    </a:lnTo>
                    <a:lnTo>
                      <a:pt x="122" y="31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2"/>
                    </a:lnTo>
                    <a:lnTo>
                      <a:pt x="124" y="33"/>
                    </a:lnTo>
                    <a:lnTo>
                      <a:pt x="125" y="34"/>
                    </a:lnTo>
                    <a:lnTo>
                      <a:pt x="125" y="35"/>
                    </a:lnTo>
                    <a:lnTo>
                      <a:pt x="126" y="35"/>
                    </a:lnTo>
                    <a:lnTo>
                      <a:pt x="127" y="35"/>
                    </a:lnTo>
                    <a:lnTo>
                      <a:pt x="127" y="36"/>
                    </a:lnTo>
                    <a:lnTo>
                      <a:pt x="128" y="36"/>
                    </a:lnTo>
                    <a:lnTo>
                      <a:pt x="129" y="36"/>
                    </a:lnTo>
                    <a:lnTo>
                      <a:pt x="129" y="37"/>
                    </a:lnTo>
                    <a:lnTo>
                      <a:pt x="130" y="38"/>
                    </a:lnTo>
                    <a:lnTo>
                      <a:pt x="131" y="39"/>
                    </a:lnTo>
                    <a:lnTo>
                      <a:pt x="132" y="39"/>
                    </a:lnTo>
                    <a:lnTo>
                      <a:pt x="133" y="39"/>
                    </a:lnTo>
                    <a:lnTo>
                      <a:pt x="134" y="39"/>
                    </a:lnTo>
                    <a:lnTo>
                      <a:pt x="135" y="39"/>
                    </a:lnTo>
                    <a:lnTo>
                      <a:pt x="135" y="40"/>
                    </a:lnTo>
                    <a:lnTo>
                      <a:pt x="136" y="40"/>
                    </a:lnTo>
                    <a:lnTo>
                      <a:pt x="137" y="40"/>
                    </a:lnTo>
                    <a:lnTo>
                      <a:pt x="138" y="40"/>
                    </a:lnTo>
                    <a:lnTo>
                      <a:pt x="139" y="40"/>
                    </a:lnTo>
                    <a:lnTo>
                      <a:pt x="139" y="41"/>
                    </a:lnTo>
                    <a:lnTo>
                      <a:pt x="140" y="41"/>
                    </a:lnTo>
                    <a:lnTo>
                      <a:pt x="141" y="41"/>
                    </a:lnTo>
                    <a:lnTo>
                      <a:pt x="142" y="41"/>
                    </a:lnTo>
                    <a:lnTo>
                      <a:pt x="143" y="40"/>
                    </a:lnTo>
                    <a:lnTo>
                      <a:pt x="144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lnTo>
                      <a:pt x="148" y="41"/>
                    </a:lnTo>
                    <a:lnTo>
                      <a:pt x="149" y="41"/>
                    </a:lnTo>
                    <a:lnTo>
                      <a:pt x="149" y="40"/>
                    </a:lnTo>
                    <a:lnTo>
                      <a:pt x="150" y="40"/>
                    </a:lnTo>
                    <a:lnTo>
                      <a:pt x="151" y="40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3" y="40"/>
                    </a:lnTo>
                    <a:lnTo>
                      <a:pt x="154" y="40"/>
                    </a:lnTo>
                    <a:lnTo>
                      <a:pt x="154" y="39"/>
                    </a:lnTo>
                    <a:lnTo>
                      <a:pt x="155" y="39"/>
                    </a:lnTo>
                    <a:lnTo>
                      <a:pt x="155" y="40"/>
                    </a:lnTo>
                    <a:lnTo>
                      <a:pt x="156" y="40"/>
                    </a:lnTo>
                    <a:lnTo>
                      <a:pt x="156" y="41"/>
                    </a:lnTo>
                    <a:lnTo>
                      <a:pt x="156" y="42"/>
                    </a:lnTo>
                    <a:lnTo>
                      <a:pt x="157" y="42"/>
                    </a:lnTo>
                    <a:lnTo>
                      <a:pt x="157" y="41"/>
                    </a:lnTo>
                    <a:lnTo>
                      <a:pt x="158" y="42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59" y="42"/>
                    </a:lnTo>
                    <a:lnTo>
                      <a:pt x="160" y="42"/>
                    </a:lnTo>
                    <a:lnTo>
                      <a:pt x="161" y="42"/>
                    </a:lnTo>
                    <a:lnTo>
                      <a:pt x="162" y="42"/>
                    </a:lnTo>
                    <a:lnTo>
                      <a:pt x="163" y="42"/>
                    </a:lnTo>
                    <a:lnTo>
                      <a:pt x="164" y="42"/>
                    </a:lnTo>
                    <a:lnTo>
                      <a:pt x="165" y="41"/>
                    </a:lnTo>
                    <a:lnTo>
                      <a:pt x="166" y="42"/>
                    </a:lnTo>
                    <a:lnTo>
                      <a:pt x="166" y="43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69" y="48"/>
                    </a:lnTo>
                    <a:lnTo>
                      <a:pt x="170" y="48"/>
                    </a:lnTo>
                    <a:lnTo>
                      <a:pt x="170" y="49"/>
                    </a:lnTo>
                    <a:lnTo>
                      <a:pt x="170" y="50"/>
                    </a:lnTo>
                    <a:lnTo>
                      <a:pt x="170" y="51"/>
                    </a:lnTo>
                    <a:lnTo>
                      <a:pt x="171" y="51"/>
                    </a:lnTo>
                    <a:lnTo>
                      <a:pt x="172" y="51"/>
                    </a:lnTo>
                    <a:lnTo>
                      <a:pt x="172" y="52"/>
                    </a:lnTo>
                    <a:lnTo>
                      <a:pt x="171" y="52"/>
                    </a:lnTo>
                    <a:lnTo>
                      <a:pt x="172" y="52"/>
                    </a:lnTo>
                    <a:lnTo>
                      <a:pt x="172" y="51"/>
                    </a:lnTo>
                    <a:lnTo>
                      <a:pt x="173" y="51"/>
                    </a:lnTo>
                    <a:lnTo>
                      <a:pt x="173" y="50"/>
                    </a:lnTo>
                    <a:lnTo>
                      <a:pt x="172" y="49"/>
                    </a:lnTo>
                    <a:lnTo>
                      <a:pt x="173" y="49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8"/>
                    </a:lnTo>
                    <a:lnTo>
                      <a:pt x="176" y="48"/>
                    </a:lnTo>
                    <a:lnTo>
                      <a:pt x="176" y="47"/>
                    </a:lnTo>
                    <a:lnTo>
                      <a:pt x="177" y="47"/>
                    </a:lnTo>
                    <a:lnTo>
                      <a:pt x="177" y="48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8"/>
                    </a:lnTo>
                    <a:lnTo>
                      <a:pt x="181" y="47"/>
                    </a:lnTo>
                    <a:lnTo>
                      <a:pt x="181" y="46"/>
                    </a:lnTo>
                    <a:lnTo>
                      <a:pt x="182" y="47"/>
                    </a:lnTo>
                    <a:lnTo>
                      <a:pt x="182" y="46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4" y="45"/>
                    </a:lnTo>
                    <a:lnTo>
                      <a:pt x="185" y="45"/>
                    </a:lnTo>
                    <a:lnTo>
                      <a:pt x="184" y="44"/>
                    </a:lnTo>
                    <a:lnTo>
                      <a:pt x="185" y="44"/>
                    </a:lnTo>
                    <a:lnTo>
                      <a:pt x="185" y="43"/>
                    </a:lnTo>
                    <a:lnTo>
                      <a:pt x="185" y="42"/>
                    </a:lnTo>
                    <a:lnTo>
                      <a:pt x="186" y="42"/>
                    </a:lnTo>
                    <a:lnTo>
                      <a:pt x="186" y="41"/>
                    </a:lnTo>
                    <a:lnTo>
                      <a:pt x="185" y="41"/>
                    </a:lnTo>
                    <a:lnTo>
                      <a:pt x="185" y="40"/>
                    </a:lnTo>
                    <a:lnTo>
                      <a:pt x="184" y="40"/>
                    </a:lnTo>
                    <a:lnTo>
                      <a:pt x="184" y="39"/>
                    </a:lnTo>
                    <a:lnTo>
                      <a:pt x="184" y="38"/>
                    </a:lnTo>
                    <a:lnTo>
                      <a:pt x="183" y="38"/>
                    </a:lnTo>
                    <a:lnTo>
                      <a:pt x="183" y="37"/>
                    </a:lnTo>
                    <a:lnTo>
                      <a:pt x="182" y="37"/>
                    </a:lnTo>
                    <a:lnTo>
                      <a:pt x="183" y="37"/>
                    </a:lnTo>
                    <a:lnTo>
                      <a:pt x="183" y="36"/>
                    </a:lnTo>
                    <a:lnTo>
                      <a:pt x="182" y="36"/>
                    </a:lnTo>
                    <a:lnTo>
                      <a:pt x="182" y="35"/>
                    </a:lnTo>
                    <a:lnTo>
                      <a:pt x="183" y="35"/>
                    </a:lnTo>
                    <a:lnTo>
                      <a:pt x="182" y="35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3" y="34"/>
                    </a:lnTo>
                    <a:lnTo>
                      <a:pt x="184" y="33"/>
                    </a:lnTo>
                    <a:lnTo>
                      <a:pt x="183" y="33"/>
                    </a:lnTo>
                    <a:lnTo>
                      <a:pt x="182" y="33"/>
                    </a:lnTo>
                    <a:lnTo>
                      <a:pt x="182" y="32"/>
                    </a:lnTo>
                    <a:lnTo>
                      <a:pt x="182" y="31"/>
                    </a:lnTo>
                    <a:lnTo>
                      <a:pt x="181" y="31"/>
                    </a:lnTo>
                    <a:lnTo>
                      <a:pt x="181" y="30"/>
                    </a:lnTo>
                    <a:lnTo>
                      <a:pt x="181" y="29"/>
                    </a:lnTo>
                    <a:lnTo>
                      <a:pt x="181" y="28"/>
                    </a:lnTo>
                    <a:lnTo>
                      <a:pt x="182" y="28"/>
                    </a:lnTo>
                    <a:lnTo>
                      <a:pt x="182" y="27"/>
                    </a:lnTo>
                    <a:lnTo>
                      <a:pt x="183" y="27"/>
                    </a:lnTo>
                    <a:lnTo>
                      <a:pt x="184" y="26"/>
                    </a:lnTo>
                    <a:lnTo>
                      <a:pt x="184" y="25"/>
                    </a:lnTo>
                    <a:lnTo>
                      <a:pt x="184" y="24"/>
                    </a:lnTo>
                    <a:lnTo>
                      <a:pt x="184" y="23"/>
                    </a:lnTo>
                    <a:lnTo>
                      <a:pt x="185" y="23"/>
                    </a:lnTo>
                    <a:lnTo>
                      <a:pt x="185" y="22"/>
                    </a:lnTo>
                    <a:lnTo>
                      <a:pt x="186" y="22"/>
                    </a:lnTo>
                    <a:lnTo>
                      <a:pt x="187" y="22"/>
                    </a:lnTo>
                    <a:lnTo>
                      <a:pt x="187" y="21"/>
                    </a:lnTo>
                    <a:lnTo>
                      <a:pt x="188" y="20"/>
                    </a:lnTo>
                    <a:lnTo>
                      <a:pt x="188" y="21"/>
                    </a:lnTo>
                    <a:lnTo>
                      <a:pt x="189" y="21"/>
                    </a:lnTo>
                    <a:lnTo>
                      <a:pt x="190" y="21"/>
                    </a:lnTo>
                    <a:lnTo>
                      <a:pt x="190" y="20"/>
                    </a:lnTo>
                    <a:lnTo>
                      <a:pt x="191" y="20"/>
                    </a:lnTo>
                    <a:lnTo>
                      <a:pt x="191" y="19"/>
                    </a:lnTo>
                    <a:lnTo>
                      <a:pt x="192" y="19"/>
                    </a:lnTo>
                    <a:lnTo>
                      <a:pt x="192" y="20"/>
                    </a:lnTo>
                    <a:lnTo>
                      <a:pt x="193" y="20"/>
                    </a:lnTo>
                    <a:lnTo>
                      <a:pt x="193" y="19"/>
                    </a:lnTo>
                    <a:lnTo>
                      <a:pt x="194" y="19"/>
                    </a:lnTo>
                    <a:lnTo>
                      <a:pt x="195" y="19"/>
                    </a:lnTo>
                    <a:lnTo>
                      <a:pt x="195" y="18"/>
                    </a:lnTo>
                    <a:lnTo>
                      <a:pt x="196" y="18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198" y="16"/>
                    </a:lnTo>
                    <a:lnTo>
                      <a:pt x="198" y="17"/>
                    </a:lnTo>
                    <a:lnTo>
                      <a:pt x="199" y="17"/>
                    </a:lnTo>
                    <a:lnTo>
                      <a:pt x="202" y="16"/>
                    </a:lnTo>
                    <a:lnTo>
                      <a:pt x="203" y="16"/>
                    </a:lnTo>
                    <a:lnTo>
                      <a:pt x="204" y="17"/>
                    </a:lnTo>
                    <a:lnTo>
                      <a:pt x="204" y="18"/>
                    </a:lnTo>
                    <a:lnTo>
                      <a:pt x="204" y="19"/>
                    </a:lnTo>
                    <a:lnTo>
                      <a:pt x="205" y="19"/>
                    </a:lnTo>
                    <a:lnTo>
                      <a:pt x="206" y="19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7" y="17"/>
                    </a:lnTo>
                    <a:lnTo>
                      <a:pt x="207" y="16"/>
                    </a:lnTo>
                    <a:lnTo>
                      <a:pt x="207" y="17"/>
                    </a:lnTo>
                    <a:lnTo>
                      <a:pt x="209" y="18"/>
                    </a:lnTo>
                    <a:lnTo>
                      <a:pt x="209" y="19"/>
                    </a:lnTo>
                    <a:lnTo>
                      <a:pt x="209" y="21"/>
                    </a:lnTo>
                    <a:lnTo>
                      <a:pt x="210" y="21"/>
                    </a:lnTo>
                    <a:lnTo>
                      <a:pt x="211" y="20"/>
                    </a:lnTo>
                    <a:lnTo>
                      <a:pt x="211" y="19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4" y="18"/>
                    </a:lnTo>
                    <a:lnTo>
                      <a:pt x="215" y="18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8" y="16"/>
                    </a:lnTo>
                    <a:lnTo>
                      <a:pt x="219" y="16"/>
                    </a:lnTo>
                    <a:lnTo>
                      <a:pt x="220" y="16"/>
                    </a:lnTo>
                    <a:lnTo>
                      <a:pt x="220" y="17"/>
                    </a:lnTo>
                    <a:lnTo>
                      <a:pt x="220" y="18"/>
                    </a:lnTo>
                    <a:lnTo>
                      <a:pt x="220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7"/>
                    </a:lnTo>
                    <a:lnTo>
                      <a:pt x="222" y="16"/>
                    </a:lnTo>
                    <a:lnTo>
                      <a:pt x="222" y="15"/>
                    </a:lnTo>
                    <a:lnTo>
                      <a:pt x="223" y="14"/>
                    </a:lnTo>
                    <a:lnTo>
                      <a:pt x="224" y="14"/>
                    </a:lnTo>
                    <a:lnTo>
                      <a:pt x="224" y="13"/>
                    </a:lnTo>
                    <a:lnTo>
                      <a:pt x="225" y="11"/>
                    </a:lnTo>
                    <a:lnTo>
                      <a:pt x="226" y="11"/>
                    </a:lnTo>
                    <a:lnTo>
                      <a:pt x="227" y="10"/>
                    </a:lnTo>
                    <a:lnTo>
                      <a:pt x="228" y="10"/>
                    </a:lnTo>
                    <a:lnTo>
                      <a:pt x="228" y="9"/>
                    </a:lnTo>
                    <a:lnTo>
                      <a:pt x="227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28" y="6"/>
                    </a:lnTo>
                    <a:lnTo>
                      <a:pt x="229" y="6"/>
                    </a:lnTo>
                    <a:lnTo>
                      <a:pt x="229" y="5"/>
                    </a:lnTo>
                    <a:lnTo>
                      <a:pt x="229" y="4"/>
                    </a:lnTo>
                    <a:lnTo>
                      <a:pt x="230" y="4"/>
                    </a:lnTo>
                    <a:lnTo>
                      <a:pt x="230" y="5"/>
                    </a:lnTo>
                    <a:lnTo>
                      <a:pt x="232" y="5"/>
                    </a:lnTo>
                    <a:lnTo>
                      <a:pt x="234" y="5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4" y="3"/>
                    </a:lnTo>
                    <a:lnTo>
                      <a:pt x="233" y="4"/>
                    </a:lnTo>
                    <a:lnTo>
                      <a:pt x="232" y="4"/>
                    </a:lnTo>
                    <a:lnTo>
                      <a:pt x="232" y="3"/>
                    </a:lnTo>
                    <a:lnTo>
                      <a:pt x="232" y="2"/>
                    </a:lnTo>
                    <a:lnTo>
                      <a:pt x="232" y="1"/>
                    </a:lnTo>
                    <a:lnTo>
                      <a:pt x="233" y="0"/>
                    </a:lnTo>
                    <a:lnTo>
                      <a:pt x="234" y="0"/>
                    </a:lnTo>
                    <a:lnTo>
                      <a:pt x="234" y="1"/>
                    </a:lnTo>
                    <a:lnTo>
                      <a:pt x="235" y="1"/>
                    </a:lnTo>
                    <a:lnTo>
                      <a:pt x="235" y="2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2"/>
                    </a:lnTo>
                    <a:lnTo>
                      <a:pt x="238" y="3"/>
                    </a:lnTo>
                    <a:lnTo>
                      <a:pt x="239" y="2"/>
                    </a:lnTo>
                    <a:lnTo>
                      <a:pt x="240" y="2"/>
                    </a:lnTo>
                    <a:lnTo>
                      <a:pt x="240" y="3"/>
                    </a:lnTo>
                    <a:lnTo>
                      <a:pt x="240" y="2"/>
                    </a:lnTo>
                    <a:lnTo>
                      <a:pt x="241" y="2"/>
                    </a:lnTo>
                    <a:lnTo>
                      <a:pt x="242" y="2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2" y="3"/>
                    </a:lnTo>
                    <a:lnTo>
                      <a:pt x="242" y="4"/>
                    </a:lnTo>
                    <a:lnTo>
                      <a:pt x="243" y="4"/>
                    </a:lnTo>
                    <a:lnTo>
                      <a:pt x="243" y="5"/>
                    </a:lnTo>
                    <a:lnTo>
                      <a:pt x="244" y="5"/>
                    </a:lnTo>
                    <a:lnTo>
                      <a:pt x="245" y="6"/>
                    </a:lnTo>
                    <a:lnTo>
                      <a:pt x="245" y="5"/>
                    </a:lnTo>
                    <a:lnTo>
                      <a:pt x="246" y="5"/>
                    </a:lnTo>
                    <a:lnTo>
                      <a:pt x="247" y="6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8"/>
                    </a:lnTo>
                    <a:lnTo>
                      <a:pt x="248" y="9"/>
                    </a:lnTo>
                    <a:lnTo>
                      <a:pt x="247" y="9"/>
                    </a:lnTo>
                    <a:lnTo>
                      <a:pt x="248" y="9"/>
                    </a:lnTo>
                    <a:lnTo>
                      <a:pt x="248" y="10"/>
                    </a:lnTo>
                    <a:lnTo>
                      <a:pt x="249" y="10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1" y="11"/>
                    </a:lnTo>
                    <a:lnTo>
                      <a:pt x="250" y="11"/>
                    </a:lnTo>
                    <a:lnTo>
                      <a:pt x="250" y="10"/>
                    </a:lnTo>
                    <a:lnTo>
                      <a:pt x="250" y="11"/>
                    </a:lnTo>
                    <a:lnTo>
                      <a:pt x="250" y="10"/>
                    </a:lnTo>
                    <a:lnTo>
                      <a:pt x="250" y="9"/>
                    </a:lnTo>
                    <a:lnTo>
                      <a:pt x="251" y="9"/>
                    </a:lnTo>
                    <a:lnTo>
                      <a:pt x="250" y="8"/>
                    </a:lnTo>
                    <a:lnTo>
                      <a:pt x="250" y="7"/>
                    </a:lnTo>
                    <a:lnTo>
                      <a:pt x="251" y="7"/>
                    </a:lnTo>
                    <a:lnTo>
                      <a:pt x="251" y="6"/>
                    </a:lnTo>
                    <a:lnTo>
                      <a:pt x="252" y="6"/>
                    </a:lnTo>
                    <a:lnTo>
                      <a:pt x="253" y="5"/>
                    </a:lnTo>
                    <a:lnTo>
                      <a:pt x="254" y="5"/>
                    </a:lnTo>
                    <a:lnTo>
                      <a:pt x="255" y="5"/>
                    </a:lnTo>
                    <a:lnTo>
                      <a:pt x="255" y="4"/>
                    </a:lnTo>
                    <a:lnTo>
                      <a:pt x="255" y="5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5"/>
                    </a:lnTo>
                    <a:lnTo>
                      <a:pt x="258" y="6"/>
                    </a:lnTo>
                    <a:lnTo>
                      <a:pt x="259" y="6"/>
                    </a:lnTo>
                    <a:lnTo>
                      <a:pt x="260" y="6"/>
                    </a:lnTo>
                    <a:lnTo>
                      <a:pt x="260" y="7"/>
                    </a:lnTo>
                    <a:lnTo>
                      <a:pt x="261" y="8"/>
                    </a:lnTo>
                    <a:lnTo>
                      <a:pt x="261" y="7"/>
                    </a:lnTo>
                    <a:lnTo>
                      <a:pt x="261" y="6"/>
                    </a:lnTo>
                    <a:lnTo>
                      <a:pt x="262" y="7"/>
                    </a:lnTo>
                    <a:lnTo>
                      <a:pt x="262" y="6"/>
                    </a:lnTo>
                    <a:lnTo>
                      <a:pt x="263" y="5"/>
                    </a:lnTo>
                    <a:lnTo>
                      <a:pt x="263" y="4"/>
                    </a:lnTo>
                    <a:lnTo>
                      <a:pt x="262" y="4"/>
                    </a:lnTo>
                    <a:lnTo>
                      <a:pt x="262" y="5"/>
                    </a:lnTo>
                    <a:lnTo>
                      <a:pt x="262" y="4"/>
                    </a:lnTo>
                    <a:lnTo>
                      <a:pt x="261" y="4"/>
                    </a:lnTo>
                    <a:lnTo>
                      <a:pt x="262" y="4"/>
                    </a:lnTo>
                    <a:lnTo>
                      <a:pt x="263" y="4"/>
                    </a:lnTo>
                    <a:lnTo>
                      <a:pt x="264" y="4"/>
                    </a:lnTo>
                    <a:lnTo>
                      <a:pt x="263" y="6"/>
                    </a:lnTo>
                    <a:lnTo>
                      <a:pt x="264" y="6"/>
                    </a:lnTo>
                    <a:lnTo>
                      <a:pt x="264" y="5"/>
                    </a:lnTo>
                    <a:lnTo>
                      <a:pt x="265" y="6"/>
                    </a:lnTo>
                    <a:lnTo>
                      <a:pt x="265" y="7"/>
                    </a:lnTo>
                    <a:lnTo>
                      <a:pt x="265" y="6"/>
                    </a:lnTo>
                    <a:lnTo>
                      <a:pt x="266" y="6"/>
                    </a:lnTo>
                    <a:lnTo>
                      <a:pt x="267" y="6"/>
                    </a:lnTo>
                    <a:lnTo>
                      <a:pt x="267" y="5"/>
                    </a:lnTo>
                    <a:lnTo>
                      <a:pt x="268" y="5"/>
                    </a:lnTo>
                    <a:lnTo>
                      <a:pt x="268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1" y="4"/>
                    </a:lnTo>
                    <a:lnTo>
                      <a:pt x="272" y="5"/>
                    </a:lnTo>
                    <a:lnTo>
                      <a:pt x="273" y="6"/>
                    </a:lnTo>
                    <a:lnTo>
                      <a:pt x="274" y="6"/>
                    </a:lnTo>
                    <a:lnTo>
                      <a:pt x="274" y="5"/>
                    </a:lnTo>
                    <a:lnTo>
                      <a:pt x="273" y="4"/>
                    </a:lnTo>
                    <a:lnTo>
                      <a:pt x="273" y="3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4"/>
                    </a:lnTo>
                    <a:lnTo>
                      <a:pt x="276" y="4"/>
                    </a:lnTo>
                    <a:lnTo>
                      <a:pt x="276" y="5"/>
                    </a:lnTo>
                    <a:lnTo>
                      <a:pt x="276" y="6"/>
                    </a:lnTo>
                    <a:lnTo>
                      <a:pt x="275" y="6"/>
                    </a:lnTo>
                    <a:lnTo>
                      <a:pt x="275" y="7"/>
                    </a:lnTo>
                    <a:lnTo>
                      <a:pt x="276" y="7"/>
                    </a:lnTo>
                    <a:lnTo>
                      <a:pt x="276" y="6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3"/>
                    </a:lnTo>
                    <a:lnTo>
                      <a:pt x="278" y="4"/>
                    </a:lnTo>
                    <a:lnTo>
                      <a:pt x="279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80" y="5"/>
                    </a:lnTo>
                    <a:lnTo>
                      <a:pt x="281" y="5"/>
                    </a:lnTo>
                    <a:lnTo>
                      <a:pt x="281" y="6"/>
                    </a:lnTo>
                    <a:lnTo>
                      <a:pt x="281" y="5"/>
                    </a:lnTo>
                    <a:lnTo>
                      <a:pt x="283" y="6"/>
                    </a:lnTo>
                    <a:lnTo>
                      <a:pt x="283" y="7"/>
                    </a:lnTo>
                    <a:lnTo>
                      <a:pt x="284" y="8"/>
                    </a:lnTo>
                    <a:lnTo>
                      <a:pt x="285" y="8"/>
                    </a:lnTo>
                    <a:lnTo>
                      <a:pt x="285" y="7"/>
                    </a:lnTo>
                    <a:lnTo>
                      <a:pt x="286" y="7"/>
                    </a:lnTo>
                    <a:lnTo>
                      <a:pt x="286" y="8"/>
                    </a:lnTo>
                    <a:lnTo>
                      <a:pt x="285" y="8"/>
                    </a:lnTo>
                    <a:lnTo>
                      <a:pt x="285" y="9"/>
                    </a:lnTo>
                    <a:lnTo>
                      <a:pt x="286" y="9"/>
                    </a:lnTo>
                    <a:lnTo>
                      <a:pt x="285" y="10"/>
                    </a:lnTo>
                    <a:lnTo>
                      <a:pt x="286" y="10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7" y="10"/>
                    </a:lnTo>
                    <a:lnTo>
                      <a:pt x="287" y="11"/>
                    </a:lnTo>
                    <a:lnTo>
                      <a:pt x="287" y="12"/>
                    </a:lnTo>
                    <a:lnTo>
                      <a:pt x="288" y="12"/>
                    </a:lnTo>
                    <a:lnTo>
                      <a:pt x="288" y="11"/>
                    </a:lnTo>
                    <a:lnTo>
                      <a:pt x="289" y="12"/>
                    </a:lnTo>
                    <a:lnTo>
                      <a:pt x="289" y="13"/>
                    </a:lnTo>
                    <a:lnTo>
                      <a:pt x="290" y="12"/>
                    </a:lnTo>
                    <a:lnTo>
                      <a:pt x="289" y="12"/>
                    </a:lnTo>
                    <a:lnTo>
                      <a:pt x="289" y="11"/>
                    </a:lnTo>
                    <a:lnTo>
                      <a:pt x="290" y="11"/>
                    </a:lnTo>
                    <a:lnTo>
                      <a:pt x="290" y="12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1" y="14"/>
                    </a:lnTo>
                    <a:lnTo>
                      <a:pt x="292" y="15"/>
                    </a:lnTo>
                    <a:lnTo>
                      <a:pt x="291" y="16"/>
                    </a:lnTo>
                    <a:lnTo>
                      <a:pt x="292" y="16"/>
                    </a:lnTo>
                    <a:lnTo>
                      <a:pt x="292" y="17"/>
                    </a:lnTo>
                    <a:lnTo>
                      <a:pt x="293" y="16"/>
                    </a:lnTo>
                    <a:lnTo>
                      <a:pt x="294" y="16"/>
                    </a:lnTo>
                    <a:lnTo>
                      <a:pt x="294" y="17"/>
                    </a:lnTo>
                    <a:lnTo>
                      <a:pt x="295" y="17"/>
                    </a:lnTo>
                    <a:lnTo>
                      <a:pt x="295" y="18"/>
                    </a:lnTo>
                    <a:lnTo>
                      <a:pt x="296" y="18"/>
                    </a:lnTo>
                    <a:lnTo>
                      <a:pt x="295" y="18"/>
                    </a:lnTo>
                    <a:lnTo>
                      <a:pt x="295" y="19"/>
                    </a:lnTo>
                    <a:lnTo>
                      <a:pt x="295" y="18"/>
                    </a:lnTo>
                    <a:lnTo>
                      <a:pt x="296" y="19"/>
                    </a:lnTo>
                    <a:lnTo>
                      <a:pt x="296" y="18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19"/>
                    </a:lnTo>
                    <a:lnTo>
                      <a:pt x="297" y="19"/>
                    </a:lnTo>
                    <a:lnTo>
                      <a:pt x="297" y="20"/>
                    </a:lnTo>
                    <a:lnTo>
                      <a:pt x="298" y="20"/>
                    </a:lnTo>
                    <a:lnTo>
                      <a:pt x="299" y="20"/>
                    </a:lnTo>
                    <a:lnTo>
                      <a:pt x="298" y="19"/>
                    </a:lnTo>
                    <a:lnTo>
                      <a:pt x="299" y="19"/>
                    </a:lnTo>
                    <a:lnTo>
                      <a:pt x="298" y="19"/>
                    </a:lnTo>
                    <a:lnTo>
                      <a:pt x="299" y="19"/>
                    </a:lnTo>
                    <a:lnTo>
                      <a:pt x="299" y="20"/>
                    </a:lnTo>
                    <a:lnTo>
                      <a:pt x="298" y="20"/>
                    </a:lnTo>
                    <a:lnTo>
                      <a:pt x="299" y="21"/>
                    </a:lnTo>
                    <a:lnTo>
                      <a:pt x="300" y="21"/>
                    </a:lnTo>
                    <a:lnTo>
                      <a:pt x="300" y="20"/>
                    </a:lnTo>
                    <a:lnTo>
                      <a:pt x="300" y="21"/>
                    </a:lnTo>
                    <a:lnTo>
                      <a:pt x="301" y="21"/>
                    </a:lnTo>
                    <a:lnTo>
                      <a:pt x="301" y="22"/>
                    </a:lnTo>
                    <a:lnTo>
                      <a:pt x="301" y="21"/>
                    </a:lnTo>
                    <a:lnTo>
                      <a:pt x="302" y="21"/>
                    </a:lnTo>
                    <a:lnTo>
                      <a:pt x="302" y="22"/>
                    </a:lnTo>
                    <a:lnTo>
                      <a:pt x="301" y="22"/>
                    </a:lnTo>
                    <a:lnTo>
                      <a:pt x="302" y="22"/>
                    </a:lnTo>
                    <a:lnTo>
                      <a:pt x="302" y="21"/>
                    </a:lnTo>
                    <a:lnTo>
                      <a:pt x="303" y="22"/>
                    </a:lnTo>
                    <a:lnTo>
                      <a:pt x="303" y="23"/>
                    </a:lnTo>
                    <a:lnTo>
                      <a:pt x="304" y="23"/>
                    </a:lnTo>
                    <a:lnTo>
                      <a:pt x="304" y="22"/>
                    </a:lnTo>
                    <a:lnTo>
                      <a:pt x="305" y="22"/>
                    </a:lnTo>
                    <a:lnTo>
                      <a:pt x="305" y="21"/>
                    </a:lnTo>
                    <a:lnTo>
                      <a:pt x="306" y="21"/>
                    </a:lnTo>
                    <a:lnTo>
                      <a:pt x="306" y="22"/>
                    </a:lnTo>
                    <a:lnTo>
                      <a:pt x="306" y="21"/>
                    </a:lnTo>
                    <a:lnTo>
                      <a:pt x="306" y="22"/>
                    </a:lnTo>
                    <a:lnTo>
                      <a:pt x="307" y="22"/>
                    </a:lnTo>
                    <a:lnTo>
                      <a:pt x="308" y="22"/>
                    </a:lnTo>
                    <a:lnTo>
                      <a:pt x="309" y="21"/>
                    </a:lnTo>
                    <a:lnTo>
                      <a:pt x="308" y="21"/>
                    </a:lnTo>
                    <a:lnTo>
                      <a:pt x="308" y="20"/>
                    </a:lnTo>
                    <a:lnTo>
                      <a:pt x="308" y="21"/>
                    </a:lnTo>
                    <a:lnTo>
                      <a:pt x="309" y="20"/>
                    </a:lnTo>
                    <a:lnTo>
                      <a:pt x="309" y="19"/>
                    </a:lnTo>
                    <a:lnTo>
                      <a:pt x="310" y="19"/>
                    </a:lnTo>
                    <a:lnTo>
                      <a:pt x="310" y="18"/>
                    </a:lnTo>
                    <a:lnTo>
                      <a:pt x="311" y="18"/>
                    </a:lnTo>
                    <a:lnTo>
                      <a:pt x="312" y="18"/>
                    </a:lnTo>
                    <a:lnTo>
                      <a:pt x="313" y="18"/>
                    </a:lnTo>
                    <a:lnTo>
                      <a:pt x="314" y="18"/>
                    </a:lnTo>
                    <a:lnTo>
                      <a:pt x="314" y="17"/>
                    </a:lnTo>
                    <a:lnTo>
                      <a:pt x="315" y="17"/>
                    </a:lnTo>
                    <a:lnTo>
                      <a:pt x="315" y="18"/>
                    </a:lnTo>
                    <a:lnTo>
                      <a:pt x="315" y="17"/>
                    </a:lnTo>
                    <a:lnTo>
                      <a:pt x="316" y="17"/>
                    </a:lnTo>
                    <a:lnTo>
                      <a:pt x="316" y="18"/>
                    </a:lnTo>
                    <a:lnTo>
                      <a:pt x="316" y="17"/>
                    </a:lnTo>
                    <a:lnTo>
                      <a:pt x="317" y="17"/>
                    </a:lnTo>
                    <a:lnTo>
                      <a:pt x="318" y="17"/>
                    </a:lnTo>
                    <a:lnTo>
                      <a:pt x="318" y="16"/>
                    </a:lnTo>
                    <a:lnTo>
                      <a:pt x="319" y="16"/>
                    </a:lnTo>
                    <a:lnTo>
                      <a:pt x="319" y="15"/>
                    </a:lnTo>
                    <a:lnTo>
                      <a:pt x="319" y="16"/>
                    </a:lnTo>
                    <a:lnTo>
                      <a:pt x="320" y="15"/>
                    </a:lnTo>
                    <a:lnTo>
                      <a:pt x="321" y="14"/>
                    </a:lnTo>
                    <a:lnTo>
                      <a:pt x="321" y="15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3"/>
                    </a:lnTo>
                    <a:lnTo>
                      <a:pt x="323" y="12"/>
                    </a:lnTo>
                    <a:lnTo>
                      <a:pt x="324" y="12"/>
                    </a:lnTo>
                    <a:lnTo>
                      <a:pt x="325" y="12"/>
                    </a:lnTo>
                    <a:lnTo>
                      <a:pt x="325" y="11"/>
                    </a:lnTo>
                    <a:lnTo>
                      <a:pt x="326" y="11"/>
                    </a:lnTo>
                    <a:lnTo>
                      <a:pt x="326" y="10"/>
                    </a:lnTo>
                    <a:lnTo>
                      <a:pt x="326" y="9"/>
                    </a:lnTo>
                    <a:lnTo>
                      <a:pt x="327" y="9"/>
                    </a:lnTo>
                    <a:lnTo>
                      <a:pt x="327" y="8"/>
                    </a:lnTo>
                    <a:lnTo>
                      <a:pt x="328" y="8"/>
                    </a:lnTo>
                    <a:lnTo>
                      <a:pt x="329" y="8"/>
                    </a:lnTo>
                    <a:lnTo>
                      <a:pt x="329" y="7"/>
                    </a:lnTo>
                    <a:lnTo>
                      <a:pt x="330" y="7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2" y="6"/>
                    </a:lnTo>
                    <a:lnTo>
                      <a:pt x="331" y="6"/>
                    </a:lnTo>
                    <a:lnTo>
                      <a:pt x="332" y="6"/>
                    </a:lnTo>
                    <a:lnTo>
                      <a:pt x="333" y="6"/>
                    </a:lnTo>
                    <a:lnTo>
                      <a:pt x="333" y="7"/>
                    </a:lnTo>
                    <a:lnTo>
                      <a:pt x="334" y="7"/>
                    </a:lnTo>
                    <a:lnTo>
                      <a:pt x="334" y="8"/>
                    </a:lnTo>
                    <a:lnTo>
                      <a:pt x="334" y="7"/>
                    </a:lnTo>
                    <a:lnTo>
                      <a:pt x="335" y="7"/>
                    </a:lnTo>
                    <a:lnTo>
                      <a:pt x="335" y="6"/>
                    </a:lnTo>
                    <a:lnTo>
                      <a:pt x="336" y="6"/>
                    </a:lnTo>
                    <a:lnTo>
                      <a:pt x="336" y="7"/>
                    </a:lnTo>
                    <a:lnTo>
                      <a:pt x="337" y="6"/>
                    </a:lnTo>
                    <a:lnTo>
                      <a:pt x="337" y="7"/>
                    </a:lnTo>
                    <a:lnTo>
                      <a:pt x="338" y="7"/>
                    </a:lnTo>
                    <a:lnTo>
                      <a:pt x="339" y="7"/>
                    </a:lnTo>
                    <a:lnTo>
                      <a:pt x="339" y="8"/>
                    </a:lnTo>
                    <a:lnTo>
                      <a:pt x="340" y="8"/>
                    </a:lnTo>
                    <a:lnTo>
                      <a:pt x="341" y="8"/>
                    </a:lnTo>
                    <a:lnTo>
                      <a:pt x="341" y="7"/>
                    </a:lnTo>
                    <a:lnTo>
                      <a:pt x="342" y="7"/>
                    </a:lnTo>
                    <a:lnTo>
                      <a:pt x="342" y="8"/>
                    </a:lnTo>
                    <a:lnTo>
                      <a:pt x="343" y="8"/>
                    </a:lnTo>
                    <a:lnTo>
                      <a:pt x="344" y="8"/>
                    </a:lnTo>
                    <a:lnTo>
                      <a:pt x="345" y="8"/>
                    </a:lnTo>
                    <a:lnTo>
                      <a:pt x="345" y="7"/>
                    </a:lnTo>
                    <a:lnTo>
                      <a:pt x="346" y="7"/>
                    </a:lnTo>
                    <a:lnTo>
                      <a:pt x="346" y="6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8" y="6"/>
                    </a:lnTo>
                    <a:lnTo>
                      <a:pt x="347" y="6"/>
                    </a:lnTo>
                    <a:lnTo>
                      <a:pt x="363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8" y="6"/>
                    </a:lnTo>
                    <a:lnTo>
                      <a:pt x="369" y="6"/>
                    </a:lnTo>
                    <a:lnTo>
                      <a:pt x="369" y="5"/>
                    </a:lnTo>
                    <a:lnTo>
                      <a:pt x="370" y="6"/>
                    </a:lnTo>
                    <a:lnTo>
                      <a:pt x="370" y="7"/>
                    </a:lnTo>
                    <a:lnTo>
                      <a:pt x="371" y="7"/>
                    </a:lnTo>
                    <a:lnTo>
                      <a:pt x="371" y="8"/>
                    </a:lnTo>
                    <a:lnTo>
                      <a:pt x="372" y="8"/>
                    </a:lnTo>
                    <a:lnTo>
                      <a:pt x="372" y="7"/>
                    </a:lnTo>
                    <a:lnTo>
                      <a:pt x="372" y="8"/>
                    </a:lnTo>
                    <a:lnTo>
                      <a:pt x="373" y="7"/>
                    </a:lnTo>
                    <a:lnTo>
                      <a:pt x="373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1" y="13"/>
                    </a:lnTo>
                    <a:lnTo>
                      <a:pt x="371" y="14"/>
                    </a:lnTo>
                    <a:lnTo>
                      <a:pt x="372" y="15"/>
                    </a:lnTo>
                    <a:lnTo>
                      <a:pt x="371" y="17"/>
                    </a:lnTo>
                    <a:lnTo>
                      <a:pt x="371" y="19"/>
                    </a:lnTo>
                    <a:lnTo>
                      <a:pt x="372" y="19"/>
                    </a:lnTo>
                    <a:lnTo>
                      <a:pt x="372" y="21"/>
                    </a:lnTo>
                    <a:lnTo>
                      <a:pt x="373" y="22"/>
                    </a:lnTo>
                    <a:lnTo>
                      <a:pt x="372" y="22"/>
                    </a:lnTo>
                    <a:lnTo>
                      <a:pt x="373" y="23"/>
                    </a:lnTo>
                    <a:lnTo>
                      <a:pt x="373" y="24"/>
                    </a:lnTo>
                    <a:lnTo>
                      <a:pt x="374" y="23"/>
                    </a:lnTo>
                    <a:lnTo>
                      <a:pt x="375" y="23"/>
                    </a:lnTo>
                    <a:lnTo>
                      <a:pt x="376" y="23"/>
                    </a:lnTo>
                    <a:lnTo>
                      <a:pt x="376" y="22"/>
                    </a:lnTo>
                    <a:lnTo>
                      <a:pt x="376" y="23"/>
                    </a:lnTo>
                    <a:lnTo>
                      <a:pt x="376" y="24"/>
                    </a:lnTo>
                    <a:lnTo>
                      <a:pt x="376" y="25"/>
                    </a:lnTo>
                    <a:lnTo>
                      <a:pt x="376" y="26"/>
                    </a:lnTo>
                    <a:lnTo>
                      <a:pt x="377" y="27"/>
                    </a:lnTo>
                    <a:lnTo>
                      <a:pt x="378" y="27"/>
                    </a:lnTo>
                    <a:lnTo>
                      <a:pt x="378" y="26"/>
                    </a:lnTo>
                    <a:lnTo>
                      <a:pt x="378" y="27"/>
                    </a:lnTo>
                    <a:lnTo>
                      <a:pt x="378" y="28"/>
                    </a:lnTo>
                    <a:lnTo>
                      <a:pt x="377" y="28"/>
                    </a:lnTo>
                    <a:lnTo>
                      <a:pt x="376" y="31"/>
                    </a:lnTo>
                    <a:lnTo>
                      <a:pt x="374" y="33"/>
                    </a:lnTo>
                    <a:lnTo>
                      <a:pt x="373" y="35"/>
                    </a:lnTo>
                    <a:lnTo>
                      <a:pt x="373" y="36"/>
                    </a:lnTo>
                    <a:lnTo>
                      <a:pt x="372" y="37"/>
                    </a:lnTo>
                    <a:lnTo>
                      <a:pt x="371" y="40"/>
                    </a:lnTo>
                    <a:lnTo>
                      <a:pt x="370" y="41"/>
                    </a:lnTo>
                    <a:lnTo>
                      <a:pt x="370" y="42"/>
                    </a:lnTo>
                    <a:lnTo>
                      <a:pt x="370" y="43"/>
                    </a:lnTo>
                    <a:lnTo>
                      <a:pt x="370" y="44"/>
                    </a:lnTo>
                    <a:lnTo>
                      <a:pt x="369" y="46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5" y="51"/>
                    </a:lnTo>
                    <a:lnTo>
                      <a:pt x="365" y="52"/>
                    </a:lnTo>
                    <a:lnTo>
                      <a:pt x="364" y="53"/>
                    </a:lnTo>
                    <a:lnTo>
                      <a:pt x="364" y="54"/>
                    </a:lnTo>
                    <a:lnTo>
                      <a:pt x="363" y="55"/>
                    </a:lnTo>
                    <a:lnTo>
                      <a:pt x="363" y="56"/>
                    </a:lnTo>
                    <a:lnTo>
                      <a:pt x="363" y="57"/>
                    </a:lnTo>
                    <a:lnTo>
                      <a:pt x="363" y="58"/>
                    </a:lnTo>
                    <a:lnTo>
                      <a:pt x="362" y="59"/>
                    </a:lnTo>
                    <a:lnTo>
                      <a:pt x="362" y="61"/>
                    </a:lnTo>
                    <a:lnTo>
                      <a:pt x="362" y="62"/>
                    </a:lnTo>
                    <a:lnTo>
                      <a:pt x="362" y="63"/>
                    </a:lnTo>
                    <a:lnTo>
                      <a:pt x="362" y="64"/>
                    </a:lnTo>
                    <a:lnTo>
                      <a:pt x="362" y="65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8"/>
                    </a:lnTo>
                    <a:lnTo>
                      <a:pt x="363" y="68"/>
                    </a:lnTo>
                    <a:lnTo>
                      <a:pt x="363" y="69"/>
                    </a:lnTo>
                    <a:lnTo>
                      <a:pt x="364" y="68"/>
                    </a:lnTo>
                    <a:lnTo>
                      <a:pt x="365" y="69"/>
                    </a:lnTo>
                    <a:lnTo>
                      <a:pt x="365" y="70"/>
                    </a:lnTo>
                    <a:lnTo>
                      <a:pt x="366" y="70"/>
                    </a:lnTo>
                    <a:lnTo>
                      <a:pt x="366" y="71"/>
                    </a:lnTo>
                    <a:lnTo>
                      <a:pt x="367" y="70"/>
                    </a:lnTo>
                    <a:lnTo>
                      <a:pt x="367" y="69"/>
                    </a:lnTo>
                    <a:lnTo>
                      <a:pt x="368" y="69"/>
                    </a:lnTo>
                    <a:lnTo>
                      <a:pt x="367" y="69"/>
                    </a:lnTo>
                    <a:lnTo>
                      <a:pt x="368" y="70"/>
                    </a:lnTo>
                    <a:lnTo>
                      <a:pt x="368" y="71"/>
                    </a:lnTo>
                    <a:lnTo>
                      <a:pt x="367" y="71"/>
                    </a:lnTo>
                    <a:lnTo>
                      <a:pt x="367" y="72"/>
                    </a:lnTo>
                    <a:lnTo>
                      <a:pt x="367" y="73"/>
                    </a:lnTo>
                    <a:lnTo>
                      <a:pt x="366" y="73"/>
                    </a:lnTo>
                    <a:lnTo>
                      <a:pt x="365" y="73"/>
                    </a:lnTo>
                    <a:lnTo>
                      <a:pt x="365" y="74"/>
                    </a:lnTo>
                    <a:lnTo>
                      <a:pt x="365" y="75"/>
                    </a:lnTo>
                    <a:lnTo>
                      <a:pt x="364" y="76"/>
                    </a:lnTo>
                    <a:lnTo>
                      <a:pt x="363" y="78"/>
                    </a:lnTo>
                    <a:lnTo>
                      <a:pt x="363" y="79"/>
                    </a:lnTo>
                    <a:lnTo>
                      <a:pt x="363" y="80"/>
                    </a:lnTo>
                    <a:lnTo>
                      <a:pt x="363" y="81"/>
                    </a:lnTo>
                    <a:lnTo>
                      <a:pt x="364" y="81"/>
                    </a:lnTo>
                    <a:lnTo>
                      <a:pt x="365" y="81"/>
                    </a:lnTo>
                    <a:lnTo>
                      <a:pt x="364" y="81"/>
                    </a:lnTo>
                    <a:lnTo>
                      <a:pt x="364" y="82"/>
                    </a:lnTo>
                    <a:lnTo>
                      <a:pt x="364" y="83"/>
                    </a:lnTo>
                    <a:lnTo>
                      <a:pt x="364" y="84"/>
                    </a:lnTo>
                    <a:lnTo>
                      <a:pt x="364" y="85"/>
                    </a:lnTo>
                    <a:lnTo>
                      <a:pt x="363" y="85"/>
                    </a:lnTo>
                    <a:lnTo>
                      <a:pt x="363" y="86"/>
                    </a:lnTo>
                    <a:lnTo>
                      <a:pt x="364" y="86"/>
                    </a:lnTo>
                    <a:lnTo>
                      <a:pt x="364" y="87"/>
                    </a:lnTo>
                    <a:lnTo>
                      <a:pt x="365" y="87"/>
                    </a:lnTo>
                    <a:lnTo>
                      <a:pt x="366" y="87"/>
                    </a:lnTo>
                    <a:lnTo>
                      <a:pt x="366" y="86"/>
                    </a:lnTo>
                    <a:lnTo>
                      <a:pt x="366" y="87"/>
                    </a:lnTo>
                    <a:lnTo>
                      <a:pt x="367" y="86"/>
                    </a:lnTo>
                    <a:lnTo>
                      <a:pt x="367" y="87"/>
                    </a:lnTo>
                    <a:lnTo>
                      <a:pt x="367" y="88"/>
                    </a:lnTo>
                    <a:lnTo>
                      <a:pt x="368" y="88"/>
                    </a:lnTo>
                    <a:lnTo>
                      <a:pt x="367" y="88"/>
                    </a:lnTo>
                    <a:lnTo>
                      <a:pt x="367" y="89"/>
                    </a:lnTo>
                    <a:lnTo>
                      <a:pt x="368" y="89"/>
                    </a:lnTo>
                    <a:lnTo>
                      <a:pt x="367" y="89"/>
                    </a:lnTo>
                    <a:lnTo>
                      <a:pt x="367" y="90"/>
                    </a:lnTo>
                    <a:lnTo>
                      <a:pt x="367" y="91"/>
                    </a:lnTo>
                    <a:lnTo>
                      <a:pt x="366" y="91"/>
                    </a:lnTo>
                    <a:lnTo>
                      <a:pt x="366" y="92"/>
                    </a:lnTo>
                    <a:lnTo>
                      <a:pt x="366" y="93"/>
                    </a:lnTo>
                    <a:lnTo>
                      <a:pt x="366" y="94"/>
                    </a:lnTo>
                    <a:lnTo>
                      <a:pt x="365" y="94"/>
                    </a:lnTo>
                    <a:lnTo>
                      <a:pt x="364" y="94"/>
                    </a:lnTo>
                    <a:lnTo>
                      <a:pt x="364" y="95"/>
                    </a:lnTo>
                    <a:lnTo>
                      <a:pt x="364" y="96"/>
                    </a:lnTo>
                    <a:lnTo>
                      <a:pt x="365" y="97"/>
                    </a:lnTo>
                    <a:lnTo>
                      <a:pt x="365" y="98"/>
                    </a:lnTo>
                    <a:lnTo>
                      <a:pt x="366" y="98"/>
                    </a:lnTo>
                    <a:lnTo>
                      <a:pt x="366" y="99"/>
                    </a:lnTo>
                    <a:lnTo>
                      <a:pt x="367" y="99"/>
                    </a:lnTo>
                    <a:lnTo>
                      <a:pt x="368" y="99"/>
                    </a:lnTo>
                    <a:lnTo>
                      <a:pt x="368" y="100"/>
                    </a:lnTo>
                    <a:lnTo>
                      <a:pt x="368" y="99"/>
                    </a:lnTo>
                    <a:lnTo>
                      <a:pt x="369" y="99"/>
                    </a:lnTo>
                    <a:lnTo>
                      <a:pt x="369" y="98"/>
                    </a:lnTo>
                    <a:lnTo>
                      <a:pt x="370" y="98"/>
                    </a:lnTo>
                    <a:lnTo>
                      <a:pt x="370" y="97"/>
                    </a:lnTo>
                    <a:lnTo>
                      <a:pt x="371" y="97"/>
                    </a:lnTo>
                    <a:lnTo>
                      <a:pt x="371" y="96"/>
                    </a:lnTo>
                    <a:lnTo>
                      <a:pt x="372" y="96"/>
                    </a:lnTo>
                    <a:lnTo>
                      <a:pt x="371" y="97"/>
                    </a:lnTo>
                    <a:lnTo>
                      <a:pt x="371" y="98"/>
                    </a:lnTo>
                    <a:lnTo>
                      <a:pt x="372" y="99"/>
                    </a:lnTo>
                    <a:lnTo>
                      <a:pt x="373" y="99"/>
                    </a:lnTo>
                    <a:lnTo>
                      <a:pt x="373" y="98"/>
                    </a:lnTo>
                    <a:lnTo>
                      <a:pt x="373" y="99"/>
                    </a:lnTo>
                    <a:lnTo>
                      <a:pt x="374" y="99"/>
                    </a:lnTo>
                    <a:lnTo>
                      <a:pt x="373" y="100"/>
                    </a:lnTo>
                    <a:lnTo>
                      <a:pt x="373" y="101"/>
                    </a:lnTo>
                    <a:lnTo>
                      <a:pt x="372" y="101"/>
                    </a:lnTo>
                    <a:lnTo>
                      <a:pt x="371" y="102"/>
                    </a:lnTo>
                    <a:lnTo>
                      <a:pt x="372" y="103"/>
                    </a:lnTo>
                    <a:lnTo>
                      <a:pt x="373" y="103"/>
                    </a:lnTo>
                    <a:lnTo>
                      <a:pt x="373" y="104"/>
                    </a:lnTo>
                    <a:lnTo>
                      <a:pt x="372" y="104"/>
                    </a:lnTo>
                    <a:lnTo>
                      <a:pt x="371" y="105"/>
                    </a:lnTo>
                    <a:lnTo>
                      <a:pt x="371" y="104"/>
                    </a:lnTo>
                    <a:lnTo>
                      <a:pt x="371" y="105"/>
                    </a:lnTo>
                    <a:lnTo>
                      <a:pt x="371" y="104"/>
                    </a:lnTo>
                    <a:lnTo>
                      <a:pt x="370" y="105"/>
                    </a:lnTo>
                    <a:lnTo>
                      <a:pt x="370" y="104"/>
                    </a:lnTo>
                    <a:lnTo>
                      <a:pt x="371" y="104"/>
                    </a:lnTo>
                    <a:lnTo>
                      <a:pt x="371" y="103"/>
                    </a:lnTo>
                    <a:lnTo>
                      <a:pt x="371" y="102"/>
                    </a:lnTo>
                    <a:lnTo>
                      <a:pt x="370" y="102"/>
                    </a:lnTo>
                    <a:lnTo>
                      <a:pt x="369" y="101"/>
                    </a:lnTo>
                    <a:lnTo>
                      <a:pt x="369" y="102"/>
                    </a:lnTo>
                    <a:lnTo>
                      <a:pt x="368" y="102"/>
                    </a:lnTo>
                    <a:lnTo>
                      <a:pt x="368" y="103"/>
                    </a:lnTo>
                    <a:lnTo>
                      <a:pt x="367" y="103"/>
                    </a:lnTo>
                    <a:lnTo>
                      <a:pt x="366" y="103"/>
                    </a:lnTo>
                    <a:lnTo>
                      <a:pt x="366" y="104"/>
                    </a:lnTo>
                    <a:lnTo>
                      <a:pt x="366" y="103"/>
                    </a:lnTo>
                    <a:lnTo>
                      <a:pt x="365" y="104"/>
                    </a:lnTo>
                    <a:lnTo>
                      <a:pt x="364" y="104"/>
                    </a:lnTo>
                    <a:lnTo>
                      <a:pt x="363" y="105"/>
                    </a:lnTo>
                    <a:lnTo>
                      <a:pt x="363" y="106"/>
                    </a:lnTo>
                    <a:lnTo>
                      <a:pt x="363" y="107"/>
                    </a:lnTo>
                    <a:lnTo>
                      <a:pt x="363" y="108"/>
                    </a:lnTo>
                    <a:lnTo>
                      <a:pt x="363" y="109"/>
                    </a:lnTo>
                    <a:lnTo>
                      <a:pt x="363" y="110"/>
                    </a:lnTo>
                    <a:lnTo>
                      <a:pt x="363" y="111"/>
                    </a:lnTo>
                    <a:lnTo>
                      <a:pt x="364" y="112"/>
                    </a:lnTo>
                    <a:lnTo>
                      <a:pt x="365" y="112"/>
                    </a:lnTo>
                    <a:lnTo>
                      <a:pt x="365" y="111"/>
                    </a:lnTo>
                    <a:lnTo>
                      <a:pt x="365" y="112"/>
                    </a:lnTo>
                    <a:lnTo>
                      <a:pt x="366" y="112"/>
                    </a:lnTo>
                    <a:lnTo>
                      <a:pt x="366" y="111"/>
                    </a:lnTo>
                    <a:lnTo>
                      <a:pt x="366" y="112"/>
                    </a:lnTo>
                    <a:lnTo>
                      <a:pt x="367" y="112"/>
                    </a:lnTo>
                    <a:lnTo>
                      <a:pt x="367" y="111"/>
                    </a:lnTo>
                    <a:lnTo>
                      <a:pt x="368" y="111"/>
                    </a:lnTo>
                    <a:lnTo>
                      <a:pt x="368" y="112"/>
                    </a:lnTo>
                    <a:lnTo>
                      <a:pt x="368" y="113"/>
                    </a:lnTo>
                    <a:lnTo>
                      <a:pt x="369" y="113"/>
                    </a:lnTo>
                    <a:lnTo>
                      <a:pt x="368" y="114"/>
                    </a:lnTo>
                    <a:lnTo>
                      <a:pt x="368" y="115"/>
                    </a:lnTo>
                    <a:lnTo>
                      <a:pt x="368" y="116"/>
                    </a:lnTo>
                    <a:lnTo>
                      <a:pt x="368" y="117"/>
                    </a:lnTo>
                    <a:lnTo>
                      <a:pt x="367" y="116"/>
                    </a:lnTo>
                    <a:lnTo>
                      <a:pt x="366" y="116"/>
                    </a:lnTo>
                    <a:lnTo>
                      <a:pt x="366" y="117"/>
                    </a:lnTo>
                    <a:lnTo>
                      <a:pt x="366" y="118"/>
                    </a:lnTo>
                    <a:lnTo>
                      <a:pt x="366" y="119"/>
                    </a:lnTo>
                    <a:lnTo>
                      <a:pt x="365" y="119"/>
                    </a:lnTo>
                    <a:lnTo>
                      <a:pt x="365" y="120"/>
                    </a:lnTo>
                    <a:lnTo>
                      <a:pt x="366" y="120"/>
                    </a:lnTo>
                    <a:lnTo>
                      <a:pt x="365" y="120"/>
                    </a:lnTo>
                    <a:lnTo>
                      <a:pt x="365" y="121"/>
                    </a:lnTo>
                    <a:lnTo>
                      <a:pt x="364" y="121"/>
                    </a:lnTo>
                    <a:lnTo>
                      <a:pt x="363" y="121"/>
                    </a:lnTo>
                    <a:lnTo>
                      <a:pt x="363" y="120"/>
                    </a:lnTo>
                    <a:lnTo>
                      <a:pt x="362" y="120"/>
                    </a:lnTo>
                    <a:lnTo>
                      <a:pt x="361" y="120"/>
                    </a:lnTo>
                    <a:lnTo>
                      <a:pt x="361" y="121"/>
                    </a:lnTo>
                    <a:lnTo>
                      <a:pt x="361" y="122"/>
                    </a:lnTo>
                    <a:lnTo>
                      <a:pt x="360" y="122"/>
                    </a:lnTo>
                    <a:lnTo>
                      <a:pt x="360" y="123"/>
                    </a:lnTo>
                    <a:lnTo>
                      <a:pt x="360" y="124"/>
                    </a:lnTo>
                    <a:lnTo>
                      <a:pt x="359" y="124"/>
                    </a:lnTo>
                    <a:lnTo>
                      <a:pt x="359" y="125"/>
                    </a:lnTo>
                    <a:lnTo>
                      <a:pt x="360" y="125"/>
                    </a:lnTo>
                    <a:lnTo>
                      <a:pt x="360" y="126"/>
                    </a:lnTo>
                    <a:lnTo>
                      <a:pt x="360" y="127"/>
                    </a:lnTo>
                    <a:lnTo>
                      <a:pt x="360" y="128"/>
                    </a:lnTo>
                    <a:lnTo>
                      <a:pt x="360" y="129"/>
                    </a:lnTo>
                    <a:lnTo>
                      <a:pt x="361" y="129"/>
                    </a:lnTo>
                    <a:lnTo>
                      <a:pt x="361" y="130"/>
                    </a:lnTo>
                    <a:lnTo>
                      <a:pt x="361" y="131"/>
                    </a:lnTo>
                    <a:lnTo>
                      <a:pt x="361" y="132"/>
                    </a:lnTo>
                    <a:lnTo>
                      <a:pt x="362" y="132"/>
                    </a:lnTo>
                    <a:lnTo>
                      <a:pt x="363" y="132"/>
                    </a:lnTo>
                    <a:lnTo>
                      <a:pt x="363" y="133"/>
                    </a:lnTo>
                    <a:lnTo>
                      <a:pt x="364" y="134"/>
                    </a:lnTo>
                    <a:lnTo>
                      <a:pt x="363" y="134"/>
                    </a:lnTo>
                    <a:lnTo>
                      <a:pt x="363" y="135"/>
                    </a:lnTo>
                    <a:lnTo>
                      <a:pt x="362" y="136"/>
                    </a:lnTo>
                    <a:lnTo>
                      <a:pt x="362" y="135"/>
                    </a:lnTo>
                    <a:lnTo>
                      <a:pt x="362" y="134"/>
                    </a:lnTo>
                    <a:lnTo>
                      <a:pt x="361" y="134"/>
                    </a:lnTo>
                    <a:lnTo>
                      <a:pt x="360" y="134"/>
                    </a:lnTo>
                    <a:lnTo>
                      <a:pt x="360" y="135"/>
                    </a:lnTo>
                    <a:lnTo>
                      <a:pt x="359" y="136"/>
                    </a:lnTo>
                    <a:lnTo>
                      <a:pt x="360" y="136"/>
                    </a:lnTo>
                    <a:lnTo>
                      <a:pt x="360" y="137"/>
                    </a:lnTo>
                    <a:lnTo>
                      <a:pt x="359" y="137"/>
                    </a:lnTo>
                    <a:lnTo>
                      <a:pt x="359" y="136"/>
                    </a:lnTo>
                    <a:lnTo>
                      <a:pt x="358" y="137"/>
                    </a:lnTo>
                    <a:lnTo>
                      <a:pt x="357" y="137"/>
                    </a:lnTo>
                    <a:lnTo>
                      <a:pt x="357" y="138"/>
                    </a:lnTo>
                    <a:lnTo>
                      <a:pt x="358" y="138"/>
                    </a:lnTo>
                    <a:lnTo>
                      <a:pt x="358" y="139"/>
                    </a:lnTo>
                    <a:lnTo>
                      <a:pt x="359" y="139"/>
                    </a:lnTo>
                    <a:lnTo>
                      <a:pt x="359" y="140"/>
                    </a:lnTo>
                    <a:lnTo>
                      <a:pt x="358" y="140"/>
                    </a:lnTo>
                    <a:lnTo>
                      <a:pt x="358" y="141"/>
                    </a:lnTo>
                    <a:lnTo>
                      <a:pt x="359" y="140"/>
                    </a:lnTo>
                    <a:lnTo>
                      <a:pt x="359" y="141"/>
                    </a:lnTo>
                    <a:lnTo>
                      <a:pt x="358" y="141"/>
                    </a:lnTo>
                    <a:lnTo>
                      <a:pt x="358" y="142"/>
                    </a:lnTo>
                    <a:lnTo>
                      <a:pt x="358" y="143"/>
                    </a:lnTo>
                    <a:lnTo>
                      <a:pt x="358" y="144"/>
                    </a:lnTo>
                    <a:lnTo>
                      <a:pt x="358" y="145"/>
                    </a:lnTo>
                    <a:lnTo>
                      <a:pt x="359" y="145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9" y="147"/>
                    </a:lnTo>
                    <a:lnTo>
                      <a:pt x="358" y="147"/>
                    </a:lnTo>
                    <a:lnTo>
                      <a:pt x="358" y="148"/>
                    </a:lnTo>
                    <a:lnTo>
                      <a:pt x="358" y="149"/>
                    </a:lnTo>
                    <a:lnTo>
                      <a:pt x="359" y="149"/>
                    </a:lnTo>
                    <a:lnTo>
                      <a:pt x="359" y="148"/>
                    </a:lnTo>
                    <a:lnTo>
                      <a:pt x="359" y="149"/>
                    </a:lnTo>
                    <a:lnTo>
                      <a:pt x="359" y="150"/>
                    </a:lnTo>
                    <a:lnTo>
                      <a:pt x="359" y="151"/>
                    </a:lnTo>
                    <a:lnTo>
                      <a:pt x="361" y="151"/>
                    </a:lnTo>
                    <a:lnTo>
                      <a:pt x="361" y="152"/>
                    </a:lnTo>
                    <a:lnTo>
                      <a:pt x="361" y="153"/>
                    </a:lnTo>
                    <a:lnTo>
                      <a:pt x="362" y="153"/>
                    </a:lnTo>
                    <a:lnTo>
                      <a:pt x="361" y="154"/>
                    </a:lnTo>
                    <a:lnTo>
                      <a:pt x="361" y="153"/>
                    </a:lnTo>
                    <a:lnTo>
                      <a:pt x="360" y="154"/>
                    </a:lnTo>
                    <a:lnTo>
                      <a:pt x="360" y="155"/>
                    </a:lnTo>
                    <a:lnTo>
                      <a:pt x="360" y="156"/>
                    </a:lnTo>
                    <a:lnTo>
                      <a:pt x="361" y="156"/>
                    </a:lnTo>
                    <a:lnTo>
                      <a:pt x="362" y="156"/>
                    </a:lnTo>
                    <a:lnTo>
                      <a:pt x="361" y="156"/>
                    </a:lnTo>
                    <a:lnTo>
                      <a:pt x="362" y="156"/>
                    </a:lnTo>
                    <a:lnTo>
                      <a:pt x="361" y="157"/>
                    </a:lnTo>
                    <a:lnTo>
                      <a:pt x="361" y="158"/>
                    </a:lnTo>
                    <a:lnTo>
                      <a:pt x="360" y="158"/>
                    </a:lnTo>
                    <a:lnTo>
                      <a:pt x="359" y="159"/>
                    </a:lnTo>
                    <a:lnTo>
                      <a:pt x="358" y="160"/>
                    </a:lnTo>
                    <a:lnTo>
                      <a:pt x="358" y="161"/>
                    </a:lnTo>
                    <a:lnTo>
                      <a:pt x="358" y="162"/>
                    </a:lnTo>
                    <a:lnTo>
                      <a:pt x="357" y="163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6"/>
                    </a:lnTo>
                    <a:lnTo>
                      <a:pt x="358" y="167"/>
                    </a:lnTo>
                    <a:lnTo>
                      <a:pt x="359" y="167"/>
                    </a:lnTo>
                    <a:lnTo>
                      <a:pt x="359" y="168"/>
                    </a:lnTo>
                    <a:lnTo>
                      <a:pt x="358" y="168"/>
                    </a:lnTo>
                    <a:lnTo>
                      <a:pt x="358" y="169"/>
                    </a:lnTo>
                    <a:lnTo>
                      <a:pt x="358" y="170"/>
                    </a:lnTo>
                    <a:lnTo>
                      <a:pt x="357" y="170"/>
                    </a:lnTo>
                    <a:lnTo>
                      <a:pt x="357" y="171"/>
                    </a:lnTo>
                    <a:lnTo>
                      <a:pt x="356" y="171"/>
                    </a:lnTo>
                    <a:lnTo>
                      <a:pt x="356" y="172"/>
                    </a:lnTo>
                    <a:lnTo>
                      <a:pt x="356" y="173"/>
                    </a:lnTo>
                    <a:lnTo>
                      <a:pt x="356" y="174"/>
                    </a:lnTo>
                    <a:lnTo>
                      <a:pt x="356" y="175"/>
                    </a:lnTo>
                    <a:lnTo>
                      <a:pt x="356" y="174"/>
                    </a:lnTo>
                    <a:lnTo>
                      <a:pt x="355" y="175"/>
                    </a:lnTo>
                    <a:lnTo>
                      <a:pt x="355" y="176"/>
                    </a:lnTo>
                    <a:lnTo>
                      <a:pt x="356" y="176"/>
                    </a:lnTo>
                    <a:lnTo>
                      <a:pt x="355" y="176"/>
                    </a:lnTo>
                    <a:lnTo>
                      <a:pt x="355" y="177"/>
                    </a:lnTo>
                    <a:lnTo>
                      <a:pt x="354" y="177"/>
                    </a:lnTo>
                    <a:lnTo>
                      <a:pt x="353" y="179"/>
                    </a:lnTo>
                    <a:lnTo>
                      <a:pt x="353" y="180"/>
                    </a:lnTo>
                    <a:lnTo>
                      <a:pt x="354" y="180"/>
                    </a:lnTo>
                    <a:lnTo>
                      <a:pt x="353" y="180"/>
                    </a:lnTo>
                    <a:lnTo>
                      <a:pt x="353" y="181"/>
                    </a:lnTo>
                    <a:lnTo>
                      <a:pt x="353" y="182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3" y="183"/>
                    </a:lnTo>
                    <a:lnTo>
                      <a:pt x="353" y="184"/>
                    </a:lnTo>
                    <a:lnTo>
                      <a:pt x="352" y="184"/>
                    </a:lnTo>
                    <a:lnTo>
                      <a:pt x="352" y="185"/>
                    </a:lnTo>
                    <a:lnTo>
                      <a:pt x="351" y="186"/>
                    </a:lnTo>
                    <a:lnTo>
                      <a:pt x="350" y="188"/>
                    </a:lnTo>
                    <a:lnTo>
                      <a:pt x="349" y="190"/>
                    </a:lnTo>
                    <a:lnTo>
                      <a:pt x="349" y="191"/>
                    </a:lnTo>
                    <a:lnTo>
                      <a:pt x="350" y="191"/>
                    </a:lnTo>
                    <a:lnTo>
                      <a:pt x="349" y="191"/>
                    </a:lnTo>
                    <a:lnTo>
                      <a:pt x="348" y="193"/>
                    </a:lnTo>
                    <a:lnTo>
                      <a:pt x="347" y="195"/>
                    </a:lnTo>
                    <a:lnTo>
                      <a:pt x="346" y="196"/>
                    </a:lnTo>
                    <a:lnTo>
                      <a:pt x="346" y="197"/>
                    </a:lnTo>
                    <a:lnTo>
                      <a:pt x="346" y="198"/>
                    </a:lnTo>
                    <a:lnTo>
                      <a:pt x="345" y="199"/>
                    </a:lnTo>
                    <a:lnTo>
                      <a:pt x="344" y="200"/>
                    </a:lnTo>
                    <a:lnTo>
                      <a:pt x="344" y="201"/>
                    </a:lnTo>
                    <a:lnTo>
                      <a:pt x="344" y="203"/>
                    </a:lnTo>
                    <a:lnTo>
                      <a:pt x="345" y="203"/>
                    </a:lnTo>
                    <a:lnTo>
                      <a:pt x="346" y="203"/>
                    </a:lnTo>
                    <a:lnTo>
                      <a:pt x="345" y="203"/>
                    </a:lnTo>
                    <a:lnTo>
                      <a:pt x="346" y="203"/>
                    </a:lnTo>
                    <a:lnTo>
                      <a:pt x="345" y="203"/>
                    </a:lnTo>
                    <a:lnTo>
                      <a:pt x="345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8"/>
                    </a:lnTo>
                    <a:lnTo>
                      <a:pt x="341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39" y="211"/>
                    </a:lnTo>
                    <a:lnTo>
                      <a:pt x="338" y="212"/>
                    </a:lnTo>
                    <a:lnTo>
                      <a:pt x="338" y="211"/>
                    </a:lnTo>
                    <a:lnTo>
                      <a:pt x="337" y="212"/>
                    </a:lnTo>
                    <a:lnTo>
                      <a:pt x="333" y="213"/>
                    </a:lnTo>
                    <a:lnTo>
                      <a:pt x="328" y="216"/>
                    </a:lnTo>
                    <a:lnTo>
                      <a:pt x="319" y="221"/>
                    </a:lnTo>
                    <a:lnTo>
                      <a:pt x="316" y="223"/>
                    </a:lnTo>
                    <a:lnTo>
                      <a:pt x="314" y="225"/>
                    </a:lnTo>
                    <a:lnTo>
                      <a:pt x="313" y="225"/>
                    </a:lnTo>
                    <a:lnTo>
                      <a:pt x="311" y="226"/>
                    </a:lnTo>
                    <a:lnTo>
                      <a:pt x="309" y="228"/>
                    </a:lnTo>
                    <a:lnTo>
                      <a:pt x="306" y="230"/>
                    </a:lnTo>
                    <a:lnTo>
                      <a:pt x="304" y="232"/>
                    </a:lnTo>
                    <a:lnTo>
                      <a:pt x="303" y="233"/>
                    </a:lnTo>
                    <a:lnTo>
                      <a:pt x="302" y="233"/>
                    </a:lnTo>
                    <a:lnTo>
                      <a:pt x="301" y="234"/>
                    </a:lnTo>
                    <a:lnTo>
                      <a:pt x="299" y="236"/>
                    </a:lnTo>
                    <a:lnTo>
                      <a:pt x="296" y="239"/>
                    </a:lnTo>
                    <a:lnTo>
                      <a:pt x="294" y="241"/>
                    </a:lnTo>
                    <a:lnTo>
                      <a:pt x="291" y="244"/>
                    </a:lnTo>
                    <a:lnTo>
                      <a:pt x="290" y="245"/>
                    </a:lnTo>
                    <a:lnTo>
                      <a:pt x="289" y="246"/>
                    </a:lnTo>
                    <a:lnTo>
                      <a:pt x="288" y="247"/>
                    </a:lnTo>
                    <a:lnTo>
                      <a:pt x="287" y="248"/>
                    </a:lnTo>
                    <a:lnTo>
                      <a:pt x="286" y="249"/>
                    </a:lnTo>
                    <a:lnTo>
                      <a:pt x="285" y="250"/>
                    </a:lnTo>
                    <a:lnTo>
                      <a:pt x="283" y="252"/>
                    </a:lnTo>
                    <a:lnTo>
                      <a:pt x="278" y="257"/>
                    </a:lnTo>
                    <a:lnTo>
                      <a:pt x="274" y="262"/>
                    </a:lnTo>
                    <a:lnTo>
                      <a:pt x="274" y="263"/>
                    </a:lnTo>
                    <a:close/>
                    <a:moveTo>
                      <a:pt x="355" y="177"/>
                    </a:moveTo>
                    <a:lnTo>
                      <a:pt x="355" y="177"/>
                    </a:lnTo>
                    <a:close/>
                    <a:moveTo>
                      <a:pt x="354" y="184"/>
                    </a:moveTo>
                    <a:lnTo>
                      <a:pt x="354" y="183"/>
                    </a:lnTo>
                    <a:lnTo>
                      <a:pt x="354" y="184"/>
                    </a:lnTo>
                    <a:close/>
                    <a:moveTo>
                      <a:pt x="353" y="184"/>
                    </a:moveTo>
                    <a:lnTo>
                      <a:pt x="353" y="184"/>
                    </a:lnTo>
                    <a:lnTo>
                      <a:pt x="354" y="184"/>
                    </a:lnTo>
                    <a:lnTo>
                      <a:pt x="353" y="184"/>
                    </a:lnTo>
                    <a:close/>
                    <a:moveTo>
                      <a:pt x="353" y="190"/>
                    </a:moveTo>
                    <a:lnTo>
                      <a:pt x="353" y="190"/>
                    </a:lnTo>
                    <a:close/>
                    <a:moveTo>
                      <a:pt x="348" y="200"/>
                    </a:moveTo>
                    <a:lnTo>
                      <a:pt x="348" y="199"/>
                    </a:lnTo>
                    <a:lnTo>
                      <a:pt x="348" y="200"/>
                    </a:lnTo>
                    <a:close/>
                    <a:moveTo>
                      <a:pt x="344" y="206"/>
                    </a:moveTo>
                    <a:lnTo>
                      <a:pt x="344" y="206"/>
                    </a:lnTo>
                    <a:close/>
                    <a:moveTo>
                      <a:pt x="370" y="122"/>
                    </a:moveTo>
                    <a:lnTo>
                      <a:pt x="370" y="122"/>
                    </a:lnTo>
                    <a:lnTo>
                      <a:pt x="371" y="122"/>
                    </a:lnTo>
                    <a:lnTo>
                      <a:pt x="371" y="121"/>
                    </a:lnTo>
                    <a:lnTo>
                      <a:pt x="372" y="121"/>
                    </a:lnTo>
                    <a:lnTo>
                      <a:pt x="373" y="121"/>
                    </a:lnTo>
                    <a:lnTo>
                      <a:pt x="374" y="121"/>
                    </a:lnTo>
                    <a:lnTo>
                      <a:pt x="375" y="121"/>
                    </a:lnTo>
                    <a:lnTo>
                      <a:pt x="375" y="120"/>
                    </a:lnTo>
                    <a:lnTo>
                      <a:pt x="375" y="119"/>
                    </a:lnTo>
                    <a:lnTo>
                      <a:pt x="375" y="120"/>
                    </a:lnTo>
                    <a:lnTo>
                      <a:pt x="375" y="119"/>
                    </a:lnTo>
                    <a:lnTo>
                      <a:pt x="374" y="119"/>
                    </a:lnTo>
                    <a:lnTo>
                      <a:pt x="375" y="118"/>
                    </a:lnTo>
                    <a:lnTo>
                      <a:pt x="376" y="118"/>
                    </a:lnTo>
                    <a:lnTo>
                      <a:pt x="376" y="119"/>
                    </a:lnTo>
                    <a:lnTo>
                      <a:pt x="376" y="120"/>
                    </a:lnTo>
                    <a:lnTo>
                      <a:pt x="377" y="120"/>
                    </a:lnTo>
                    <a:lnTo>
                      <a:pt x="377" y="121"/>
                    </a:lnTo>
                    <a:lnTo>
                      <a:pt x="377" y="122"/>
                    </a:lnTo>
                    <a:lnTo>
                      <a:pt x="378" y="123"/>
                    </a:lnTo>
                    <a:lnTo>
                      <a:pt x="379" y="123"/>
                    </a:lnTo>
                    <a:lnTo>
                      <a:pt x="379" y="122"/>
                    </a:lnTo>
                    <a:lnTo>
                      <a:pt x="379" y="123"/>
                    </a:lnTo>
                    <a:lnTo>
                      <a:pt x="378" y="124"/>
                    </a:lnTo>
                    <a:lnTo>
                      <a:pt x="378" y="125"/>
                    </a:lnTo>
                    <a:lnTo>
                      <a:pt x="378" y="126"/>
                    </a:lnTo>
                    <a:lnTo>
                      <a:pt x="377" y="126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6" y="128"/>
                    </a:lnTo>
                    <a:lnTo>
                      <a:pt x="375" y="129"/>
                    </a:lnTo>
                    <a:lnTo>
                      <a:pt x="374" y="130"/>
                    </a:lnTo>
                    <a:lnTo>
                      <a:pt x="374" y="131"/>
                    </a:lnTo>
                    <a:lnTo>
                      <a:pt x="374" y="132"/>
                    </a:lnTo>
                    <a:lnTo>
                      <a:pt x="374" y="133"/>
                    </a:lnTo>
                    <a:lnTo>
                      <a:pt x="375" y="133"/>
                    </a:lnTo>
                    <a:lnTo>
                      <a:pt x="374" y="133"/>
                    </a:lnTo>
                    <a:lnTo>
                      <a:pt x="374" y="134"/>
                    </a:lnTo>
                    <a:lnTo>
                      <a:pt x="373" y="135"/>
                    </a:lnTo>
                    <a:lnTo>
                      <a:pt x="373" y="136"/>
                    </a:lnTo>
                    <a:lnTo>
                      <a:pt x="372" y="136"/>
                    </a:lnTo>
                    <a:lnTo>
                      <a:pt x="372" y="137"/>
                    </a:lnTo>
                    <a:lnTo>
                      <a:pt x="371" y="138"/>
                    </a:lnTo>
                    <a:lnTo>
                      <a:pt x="370" y="140"/>
                    </a:lnTo>
                    <a:lnTo>
                      <a:pt x="369" y="142"/>
                    </a:lnTo>
                    <a:lnTo>
                      <a:pt x="368" y="142"/>
                    </a:lnTo>
                    <a:lnTo>
                      <a:pt x="368" y="143"/>
                    </a:lnTo>
                    <a:lnTo>
                      <a:pt x="368" y="144"/>
                    </a:lnTo>
                    <a:lnTo>
                      <a:pt x="367" y="144"/>
                    </a:lnTo>
                    <a:lnTo>
                      <a:pt x="367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8" y="147"/>
                    </a:lnTo>
                    <a:lnTo>
                      <a:pt x="369" y="147"/>
                    </a:lnTo>
                    <a:lnTo>
                      <a:pt x="369" y="148"/>
                    </a:lnTo>
                    <a:lnTo>
                      <a:pt x="368" y="148"/>
                    </a:lnTo>
                    <a:lnTo>
                      <a:pt x="368" y="149"/>
                    </a:lnTo>
                    <a:lnTo>
                      <a:pt x="368" y="150"/>
                    </a:lnTo>
                    <a:lnTo>
                      <a:pt x="367" y="150"/>
                    </a:lnTo>
                    <a:lnTo>
                      <a:pt x="367" y="149"/>
                    </a:lnTo>
                    <a:lnTo>
                      <a:pt x="367" y="148"/>
                    </a:lnTo>
                    <a:lnTo>
                      <a:pt x="366" y="148"/>
                    </a:lnTo>
                    <a:lnTo>
                      <a:pt x="366" y="149"/>
                    </a:lnTo>
                    <a:lnTo>
                      <a:pt x="365" y="149"/>
                    </a:lnTo>
                    <a:lnTo>
                      <a:pt x="365" y="150"/>
                    </a:lnTo>
                    <a:lnTo>
                      <a:pt x="365" y="151"/>
                    </a:lnTo>
                    <a:lnTo>
                      <a:pt x="364" y="151"/>
                    </a:lnTo>
                    <a:lnTo>
                      <a:pt x="364" y="152"/>
                    </a:lnTo>
                    <a:lnTo>
                      <a:pt x="363" y="153"/>
                    </a:lnTo>
                    <a:lnTo>
                      <a:pt x="363" y="152"/>
                    </a:lnTo>
                    <a:lnTo>
                      <a:pt x="362" y="153"/>
                    </a:lnTo>
                    <a:lnTo>
                      <a:pt x="362" y="152"/>
                    </a:lnTo>
                    <a:lnTo>
                      <a:pt x="363" y="151"/>
                    </a:lnTo>
                    <a:lnTo>
                      <a:pt x="363" y="150"/>
                    </a:lnTo>
                    <a:lnTo>
                      <a:pt x="363" y="149"/>
                    </a:lnTo>
                    <a:lnTo>
                      <a:pt x="363" y="148"/>
                    </a:lnTo>
                    <a:lnTo>
                      <a:pt x="362" y="148"/>
                    </a:lnTo>
                    <a:lnTo>
                      <a:pt x="362" y="147"/>
                    </a:lnTo>
                    <a:lnTo>
                      <a:pt x="363" y="146"/>
                    </a:lnTo>
                    <a:lnTo>
                      <a:pt x="364" y="145"/>
                    </a:lnTo>
                    <a:lnTo>
                      <a:pt x="363" y="145"/>
                    </a:lnTo>
                    <a:lnTo>
                      <a:pt x="363" y="144"/>
                    </a:lnTo>
                    <a:lnTo>
                      <a:pt x="363" y="143"/>
                    </a:lnTo>
                    <a:lnTo>
                      <a:pt x="364" y="143"/>
                    </a:lnTo>
                    <a:lnTo>
                      <a:pt x="364" y="142"/>
                    </a:lnTo>
                    <a:lnTo>
                      <a:pt x="364" y="141"/>
                    </a:lnTo>
                    <a:lnTo>
                      <a:pt x="363" y="142"/>
                    </a:lnTo>
                    <a:lnTo>
                      <a:pt x="363" y="141"/>
                    </a:lnTo>
                    <a:lnTo>
                      <a:pt x="363" y="140"/>
                    </a:lnTo>
                    <a:lnTo>
                      <a:pt x="364" y="139"/>
                    </a:lnTo>
                    <a:lnTo>
                      <a:pt x="364" y="138"/>
                    </a:lnTo>
                    <a:lnTo>
                      <a:pt x="365" y="138"/>
                    </a:lnTo>
                    <a:lnTo>
                      <a:pt x="366" y="138"/>
                    </a:lnTo>
                    <a:lnTo>
                      <a:pt x="367" y="138"/>
                    </a:lnTo>
                    <a:lnTo>
                      <a:pt x="367" y="137"/>
                    </a:lnTo>
                    <a:lnTo>
                      <a:pt x="367" y="136"/>
                    </a:lnTo>
                    <a:lnTo>
                      <a:pt x="366" y="135"/>
                    </a:lnTo>
                    <a:lnTo>
                      <a:pt x="365" y="136"/>
                    </a:lnTo>
                    <a:lnTo>
                      <a:pt x="365" y="135"/>
                    </a:lnTo>
                    <a:lnTo>
                      <a:pt x="365" y="134"/>
                    </a:lnTo>
                    <a:lnTo>
                      <a:pt x="364" y="134"/>
                    </a:lnTo>
                    <a:lnTo>
                      <a:pt x="364" y="133"/>
                    </a:lnTo>
                    <a:lnTo>
                      <a:pt x="366" y="133"/>
                    </a:lnTo>
                    <a:lnTo>
                      <a:pt x="366" y="132"/>
                    </a:lnTo>
                    <a:lnTo>
                      <a:pt x="367" y="132"/>
                    </a:lnTo>
                    <a:lnTo>
                      <a:pt x="368" y="132"/>
                    </a:lnTo>
                    <a:lnTo>
                      <a:pt x="367" y="132"/>
                    </a:lnTo>
                    <a:lnTo>
                      <a:pt x="367" y="131"/>
                    </a:lnTo>
                    <a:lnTo>
                      <a:pt x="368" y="131"/>
                    </a:lnTo>
                    <a:lnTo>
                      <a:pt x="368" y="130"/>
                    </a:lnTo>
                    <a:lnTo>
                      <a:pt x="367" y="130"/>
                    </a:lnTo>
                    <a:lnTo>
                      <a:pt x="367" y="129"/>
                    </a:lnTo>
                    <a:lnTo>
                      <a:pt x="367" y="128"/>
                    </a:lnTo>
                    <a:lnTo>
                      <a:pt x="368" y="128"/>
                    </a:lnTo>
                    <a:lnTo>
                      <a:pt x="368" y="127"/>
                    </a:lnTo>
                    <a:lnTo>
                      <a:pt x="368" y="126"/>
                    </a:lnTo>
                    <a:lnTo>
                      <a:pt x="367" y="126"/>
                    </a:lnTo>
                    <a:lnTo>
                      <a:pt x="367" y="125"/>
                    </a:lnTo>
                    <a:lnTo>
                      <a:pt x="367" y="124"/>
                    </a:lnTo>
                    <a:lnTo>
                      <a:pt x="368" y="124"/>
                    </a:lnTo>
                    <a:lnTo>
                      <a:pt x="368" y="123"/>
                    </a:lnTo>
                    <a:lnTo>
                      <a:pt x="367" y="123"/>
                    </a:lnTo>
                    <a:lnTo>
                      <a:pt x="366" y="123"/>
                    </a:lnTo>
                    <a:lnTo>
                      <a:pt x="367" y="123"/>
                    </a:lnTo>
                    <a:lnTo>
                      <a:pt x="367" y="122"/>
                    </a:lnTo>
                    <a:lnTo>
                      <a:pt x="368" y="122"/>
                    </a:lnTo>
                    <a:lnTo>
                      <a:pt x="368" y="121"/>
                    </a:lnTo>
                    <a:lnTo>
                      <a:pt x="369" y="121"/>
                    </a:lnTo>
                    <a:lnTo>
                      <a:pt x="370" y="122"/>
                    </a:lnTo>
                    <a:close/>
                    <a:moveTo>
                      <a:pt x="371" y="120"/>
                    </a:moveTo>
                    <a:lnTo>
                      <a:pt x="371" y="120"/>
                    </a:lnTo>
                    <a:lnTo>
                      <a:pt x="372" y="120"/>
                    </a:lnTo>
                    <a:lnTo>
                      <a:pt x="371" y="120"/>
                    </a:lnTo>
                    <a:close/>
                    <a:moveTo>
                      <a:pt x="379" y="122"/>
                    </a:moveTo>
                    <a:lnTo>
                      <a:pt x="379" y="121"/>
                    </a:lnTo>
                    <a:lnTo>
                      <a:pt x="379" y="122"/>
                    </a:lnTo>
                    <a:close/>
                    <a:moveTo>
                      <a:pt x="380" y="123"/>
                    </a:moveTo>
                    <a:lnTo>
                      <a:pt x="380" y="123"/>
                    </a:lnTo>
                    <a:close/>
                    <a:moveTo>
                      <a:pt x="365" y="125"/>
                    </a:moveTo>
                    <a:lnTo>
                      <a:pt x="365" y="125"/>
                    </a:lnTo>
                    <a:lnTo>
                      <a:pt x="365" y="124"/>
                    </a:lnTo>
                    <a:lnTo>
                      <a:pt x="365" y="125"/>
                    </a:lnTo>
                    <a:close/>
                    <a:moveTo>
                      <a:pt x="379" y="126"/>
                    </a:moveTo>
                    <a:lnTo>
                      <a:pt x="379" y="126"/>
                    </a:lnTo>
                    <a:lnTo>
                      <a:pt x="379" y="127"/>
                    </a:lnTo>
                    <a:lnTo>
                      <a:pt x="379" y="126"/>
                    </a:lnTo>
                    <a:close/>
                    <a:moveTo>
                      <a:pt x="379" y="126"/>
                    </a:moveTo>
                    <a:lnTo>
                      <a:pt x="379" y="127"/>
                    </a:lnTo>
                    <a:lnTo>
                      <a:pt x="379" y="126"/>
                    </a:lnTo>
                    <a:close/>
                    <a:moveTo>
                      <a:pt x="365" y="126"/>
                    </a:moveTo>
                    <a:lnTo>
                      <a:pt x="365" y="126"/>
                    </a:lnTo>
                    <a:close/>
                    <a:moveTo>
                      <a:pt x="366" y="131"/>
                    </a:moveTo>
                    <a:lnTo>
                      <a:pt x="365" y="131"/>
                    </a:lnTo>
                    <a:lnTo>
                      <a:pt x="366" y="131"/>
                    </a:lnTo>
                    <a:close/>
                    <a:moveTo>
                      <a:pt x="376" y="136"/>
                    </a:moveTo>
                    <a:lnTo>
                      <a:pt x="377" y="136"/>
                    </a:lnTo>
                    <a:lnTo>
                      <a:pt x="376" y="136"/>
                    </a:lnTo>
                    <a:close/>
                    <a:moveTo>
                      <a:pt x="370" y="142"/>
                    </a:moveTo>
                    <a:lnTo>
                      <a:pt x="370" y="142"/>
                    </a:lnTo>
                    <a:lnTo>
                      <a:pt x="371" y="142"/>
                    </a:lnTo>
                    <a:lnTo>
                      <a:pt x="370" y="143"/>
                    </a:lnTo>
                    <a:lnTo>
                      <a:pt x="370" y="142"/>
                    </a:lnTo>
                    <a:close/>
                    <a:moveTo>
                      <a:pt x="363" y="142"/>
                    </a:moveTo>
                    <a:lnTo>
                      <a:pt x="363" y="142"/>
                    </a:lnTo>
                    <a:close/>
                    <a:moveTo>
                      <a:pt x="365" y="153"/>
                    </a:moveTo>
                    <a:lnTo>
                      <a:pt x="365" y="152"/>
                    </a:lnTo>
                    <a:lnTo>
                      <a:pt x="365" y="153"/>
                    </a:lnTo>
                    <a:close/>
                    <a:moveTo>
                      <a:pt x="365" y="153"/>
                    </a:moveTo>
                    <a:lnTo>
                      <a:pt x="365" y="153"/>
                    </a:lnTo>
                    <a:lnTo>
                      <a:pt x="366" y="153"/>
                    </a:lnTo>
                    <a:lnTo>
                      <a:pt x="365" y="153"/>
                    </a:lnTo>
                    <a:close/>
                    <a:moveTo>
                      <a:pt x="367" y="153"/>
                    </a:moveTo>
                    <a:lnTo>
                      <a:pt x="366" y="153"/>
                    </a:lnTo>
                    <a:lnTo>
                      <a:pt x="367" y="153"/>
                    </a:lnTo>
                    <a:close/>
                    <a:moveTo>
                      <a:pt x="372" y="154"/>
                    </a:moveTo>
                    <a:lnTo>
                      <a:pt x="372" y="153"/>
                    </a:lnTo>
                    <a:lnTo>
                      <a:pt x="372" y="154"/>
                    </a:lnTo>
                    <a:close/>
                    <a:moveTo>
                      <a:pt x="372" y="154"/>
                    </a:moveTo>
                    <a:lnTo>
                      <a:pt x="372" y="154"/>
                    </a:lnTo>
                    <a:lnTo>
                      <a:pt x="371" y="154"/>
                    </a:lnTo>
                    <a:lnTo>
                      <a:pt x="372" y="154"/>
                    </a:lnTo>
                    <a:close/>
                    <a:moveTo>
                      <a:pt x="359" y="137"/>
                    </a:moveTo>
                    <a:lnTo>
                      <a:pt x="359" y="137"/>
                    </a:lnTo>
                    <a:close/>
                    <a:moveTo>
                      <a:pt x="361" y="154"/>
                    </a:moveTo>
                    <a:lnTo>
                      <a:pt x="361" y="154"/>
                    </a:lnTo>
                    <a:lnTo>
                      <a:pt x="362" y="154"/>
                    </a:lnTo>
                    <a:lnTo>
                      <a:pt x="361" y="154"/>
                    </a:lnTo>
                    <a:close/>
                    <a:moveTo>
                      <a:pt x="363" y="161"/>
                    </a:moveTo>
                    <a:lnTo>
                      <a:pt x="363" y="161"/>
                    </a:lnTo>
                    <a:lnTo>
                      <a:pt x="363" y="160"/>
                    </a:lnTo>
                    <a:lnTo>
                      <a:pt x="363" y="161"/>
                    </a:lnTo>
                    <a:close/>
                    <a:moveTo>
                      <a:pt x="358" y="164"/>
                    </a:moveTo>
                    <a:lnTo>
                      <a:pt x="358" y="164"/>
                    </a:lnTo>
                    <a:close/>
                    <a:moveTo>
                      <a:pt x="382" y="110"/>
                    </a:moveTo>
                    <a:lnTo>
                      <a:pt x="382" y="110"/>
                    </a:lnTo>
                    <a:lnTo>
                      <a:pt x="383" y="110"/>
                    </a:lnTo>
                    <a:lnTo>
                      <a:pt x="382" y="110"/>
                    </a:lnTo>
                    <a:close/>
                    <a:moveTo>
                      <a:pt x="381" y="112"/>
                    </a:moveTo>
                    <a:lnTo>
                      <a:pt x="380" y="111"/>
                    </a:lnTo>
                    <a:lnTo>
                      <a:pt x="379" y="111"/>
                    </a:lnTo>
                    <a:lnTo>
                      <a:pt x="379" y="110"/>
                    </a:lnTo>
                    <a:lnTo>
                      <a:pt x="380" y="109"/>
                    </a:lnTo>
                    <a:lnTo>
                      <a:pt x="380" y="110"/>
                    </a:lnTo>
                    <a:lnTo>
                      <a:pt x="381" y="110"/>
                    </a:lnTo>
                    <a:lnTo>
                      <a:pt x="381" y="111"/>
                    </a:lnTo>
                    <a:lnTo>
                      <a:pt x="381" y="112"/>
                    </a:lnTo>
                    <a:close/>
                    <a:moveTo>
                      <a:pt x="368" y="111"/>
                    </a:moveTo>
                    <a:lnTo>
                      <a:pt x="368" y="111"/>
                    </a:lnTo>
                    <a:lnTo>
                      <a:pt x="369" y="111"/>
                    </a:lnTo>
                    <a:lnTo>
                      <a:pt x="368" y="111"/>
                    </a:lnTo>
                    <a:close/>
                    <a:moveTo>
                      <a:pt x="365" y="121"/>
                    </a:moveTo>
                    <a:lnTo>
                      <a:pt x="365" y="121"/>
                    </a:lnTo>
                    <a:close/>
                    <a:moveTo>
                      <a:pt x="379" y="23"/>
                    </a:moveTo>
                    <a:lnTo>
                      <a:pt x="379" y="22"/>
                    </a:lnTo>
                    <a:lnTo>
                      <a:pt x="379" y="23"/>
                    </a:lnTo>
                    <a:close/>
                    <a:moveTo>
                      <a:pt x="379" y="23"/>
                    </a:moveTo>
                    <a:lnTo>
                      <a:pt x="379" y="23"/>
                    </a:lnTo>
                    <a:lnTo>
                      <a:pt x="380" y="23"/>
                    </a:lnTo>
                    <a:lnTo>
                      <a:pt x="379" y="23"/>
                    </a:lnTo>
                    <a:close/>
                    <a:moveTo>
                      <a:pt x="379" y="24"/>
                    </a:moveTo>
                    <a:lnTo>
                      <a:pt x="379" y="24"/>
                    </a:lnTo>
                    <a:lnTo>
                      <a:pt x="379" y="23"/>
                    </a:lnTo>
                    <a:lnTo>
                      <a:pt x="379" y="24"/>
                    </a:lnTo>
                    <a:close/>
                    <a:moveTo>
                      <a:pt x="379" y="24"/>
                    </a:moveTo>
                    <a:lnTo>
                      <a:pt x="379" y="24"/>
                    </a:lnTo>
                    <a:close/>
                    <a:moveTo>
                      <a:pt x="378" y="25"/>
                    </a:moveTo>
                    <a:lnTo>
                      <a:pt x="379" y="26"/>
                    </a:lnTo>
                    <a:lnTo>
                      <a:pt x="378" y="26"/>
                    </a:lnTo>
                    <a:lnTo>
                      <a:pt x="378" y="25"/>
                    </a:lnTo>
                    <a:close/>
                    <a:moveTo>
                      <a:pt x="375" y="38"/>
                    </a:moveTo>
                    <a:lnTo>
                      <a:pt x="375" y="38"/>
                    </a:lnTo>
                    <a:close/>
                    <a:moveTo>
                      <a:pt x="375" y="39"/>
                    </a:moveTo>
                    <a:lnTo>
                      <a:pt x="375" y="39"/>
                    </a:lnTo>
                    <a:lnTo>
                      <a:pt x="375" y="38"/>
                    </a:lnTo>
                    <a:lnTo>
                      <a:pt x="376" y="39"/>
                    </a:lnTo>
                    <a:lnTo>
                      <a:pt x="375" y="39"/>
                    </a:lnTo>
                    <a:close/>
                    <a:moveTo>
                      <a:pt x="375" y="39"/>
                    </a:moveTo>
                    <a:lnTo>
                      <a:pt x="375" y="39"/>
                    </a:lnTo>
                    <a:close/>
                    <a:moveTo>
                      <a:pt x="375" y="40"/>
                    </a:moveTo>
                    <a:lnTo>
                      <a:pt x="375" y="40"/>
                    </a:lnTo>
                    <a:lnTo>
                      <a:pt x="375" y="39"/>
                    </a:lnTo>
                    <a:lnTo>
                      <a:pt x="375" y="40"/>
                    </a:lnTo>
                    <a:close/>
                    <a:moveTo>
                      <a:pt x="371" y="45"/>
                    </a:moveTo>
                    <a:lnTo>
                      <a:pt x="371" y="45"/>
                    </a:lnTo>
                    <a:close/>
                    <a:moveTo>
                      <a:pt x="372" y="45"/>
                    </a:moveTo>
                    <a:lnTo>
                      <a:pt x="372" y="45"/>
                    </a:lnTo>
                    <a:lnTo>
                      <a:pt x="371" y="45"/>
                    </a:lnTo>
                    <a:lnTo>
                      <a:pt x="372" y="45"/>
                    </a:lnTo>
                    <a:close/>
                    <a:moveTo>
                      <a:pt x="371" y="46"/>
                    </a:moveTo>
                    <a:lnTo>
                      <a:pt x="371" y="46"/>
                    </a:lnTo>
                    <a:close/>
                    <a:moveTo>
                      <a:pt x="363" y="63"/>
                    </a:moveTo>
                    <a:lnTo>
                      <a:pt x="362" y="63"/>
                    </a:lnTo>
                    <a:lnTo>
                      <a:pt x="363" y="63"/>
                    </a:lnTo>
                    <a:close/>
                    <a:moveTo>
                      <a:pt x="378" y="102"/>
                    </a:moveTo>
                    <a:lnTo>
                      <a:pt x="378" y="102"/>
                    </a:lnTo>
                    <a:lnTo>
                      <a:pt x="378" y="103"/>
                    </a:lnTo>
                    <a:lnTo>
                      <a:pt x="378" y="102"/>
                    </a:lnTo>
                    <a:close/>
                    <a:moveTo>
                      <a:pt x="378" y="102"/>
                    </a:moveTo>
                    <a:lnTo>
                      <a:pt x="378" y="102"/>
                    </a:lnTo>
                    <a:close/>
                    <a:moveTo>
                      <a:pt x="378" y="102"/>
                    </a:moveTo>
                    <a:lnTo>
                      <a:pt x="378" y="102"/>
                    </a:lnTo>
                    <a:close/>
                    <a:moveTo>
                      <a:pt x="373" y="104"/>
                    </a:moveTo>
                    <a:lnTo>
                      <a:pt x="373" y="104"/>
                    </a:lnTo>
                    <a:lnTo>
                      <a:pt x="373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3" y="104"/>
                    </a:lnTo>
                    <a:close/>
                    <a:moveTo>
                      <a:pt x="368" y="99"/>
                    </a:moveTo>
                    <a:lnTo>
                      <a:pt x="368" y="99"/>
                    </a:lnTo>
                    <a:lnTo>
                      <a:pt x="368" y="98"/>
                    </a:lnTo>
                    <a:lnTo>
                      <a:pt x="369" y="98"/>
                    </a:lnTo>
                    <a:lnTo>
                      <a:pt x="368" y="99"/>
                    </a:lnTo>
                    <a:close/>
                    <a:moveTo>
                      <a:pt x="365" y="67"/>
                    </a:moveTo>
                    <a:lnTo>
                      <a:pt x="365" y="6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9780" name="Grupo 125"/>
            <p:cNvGrpSpPr>
              <a:grpSpLocks/>
            </p:cNvGrpSpPr>
            <p:nvPr/>
          </p:nvGrpSpPr>
          <p:grpSpPr bwMode="auto">
            <a:xfrm>
              <a:off x="2454275" y="3675063"/>
              <a:ext cx="1284288" cy="1073150"/>
              <a:chOff x="3081600" y="3495676"/>
              <a:chExt cx="1603112" cy="1338374"/>
            </a:xfrm>
          </p:grpSpPr>
          <p:sp>
            <p:nvSpPr>
              <p:cNvPr id="69793" name="Freeform 4953"/>
              <p:cNvSpPr>
                <a:spLocks/>
              </p:cNvSpPr>
              <p:nvPr/>
            </p:nvSpPr>
            <p:spPr bwMode="auto">
              <a:xfrm>
                <a:off x="3336925" y="3495676"/>
                <a:ext cx="1347787" cy="1060450"/>
              </a:xfrm>
              <a:custGeom>
                <a:avLst/>
                <a:gdLst>
                  <a:gd name="T0" fmla="*/ 2147483646 w 849"/>
                  <a:gd name="T1" fmla="*/ 2147483646 h 668"/>
                  <a:gd name="T2" fmla="*/ 2147483646 w 849"/>
                  <a:gd name="T3" fmla="*/ 2147483646 h 668"/>
                  <a:gd name="T4" fmla="*/ 2147483646 w 849"/>
                  <a:gd name="T5" fmla="*/ 2147483646 h 668"/>
                  <a:gd name="T6" fmla="*/ 2147483646 w 849"/>
                  <a:gd name="T7" fmla="*/ 2147483646 h 668"/>
                  <a:gd name="T8" fmla="*/ 2147483646 w 849"/>
                  <a:gd name="T9" fmla="*/ 2147483646 h 668"/>
                  <a:gd name="T10" fmla="*/ 2147483646 w 849"/>
                  <a:gd name="T11" fmla="*/ 2147483646 h 668"/>
                  <a:gd name="T12" fmla="*/ 2147483646 w 849"/>
                  <a:gd name="T13" fmla="*/ 2147483646 h 668"/>
                  <a:gd name="T14" fmla="*/ 2147483646 w 849"/>
                  <a:gd name="T15" fmla="*/ 2147483646 h 668"/>
                  <a:gd name="T16" fmla="*/ 2147483646 w 849"/>
                  <a:gd name="T17" fmla="*/ 2147483646 h 668"/>
                  <a:gd name="T18" fmla="*/ 2147483646 w 849"/>
                  <a:gd name="T19" fmla="*/ 2147483646 h 668"/>
                  <a:gd name="T20" fmla="*/ 2147483646 w 849"/>
                  <a:gd name="T21" fmla="*/ 2147483646 h 668"/>
                  <a:gd name="T22" fmla="*/ 2147483646 w 849"/>
                  <a:gd name="T23" fmla="*/ 2147483646 h 668"/>
                  <a:gd name="T24" fmla="*/ 2147483646 w 849"/>
                  <a:gd name="T25" fmla="*/ 2147483646 h 668"/>
                  <a:gd name="T26" fmla="*/ 2147483646 w 849"/>
                  <a:gd name="T27" fmla="*/ 2147483646 h 668"/>
                  <a:gd name="T28" fmla="*/ 2147483646 w 849"/>
                  <a:gd name="T29" fmla="*/ 2147483646 h 668"/>
                  <a:gd name="T30" fmla="*/ 2147483646 w 849"/>
                  <a:gd name="T31" fmla="*/ 2147483646 h 668"/>
                  <a:gd name="T32" fmla="*/ 2147483646 w 849"/>
                  <a:gd name="T33" fmla="*/ 2147483646 h 668"/>
                  <a:gd name="T34" fmla="*/ 2147483646 w 849"/>
                  <a:gd name="T35" fmla="*/ 2147483646 h 668"/>
                  <a:gd name="T36" fmla="*/ 2147483646 w 849"/>
                  <a:gd name="T37" fmla="*/ 2147483646 h 668"/>
                  <a:gd name="T38" fmla="*/ 2147483646 w 849"/>
                  <a:gd name="T39" fmla="*/ 2147483646 h 668"/>
                  <a:gd name="T40" fmla="*/ 2147483646 w 849"/>
                  <a:gd name="T41" fmla="*/ 2147483646 h 668"/>
                  <a:gd name="T42" fmla="*/ 2147483646 w 849"/>
                  <a:gd name="T43" fmla="*/ 2147483646 h 668"/>
                  <a:gd name="T44" fmla="*/ 2147483646 w 849"/>
                  <a:gd name="T45" fmla="*/ 2147483646 h 668"/>
                  <a:gd name="T46" fmla="*/ 2147483646 w 849"/>
                  <a:gd name="T47" fmla="*/ 2147483646 h 668"/>
                  <a:gd name="T48" fmla="*/ 2147483646 w 849"/>
                  <a:gd name="T49" fmla="*/ 2147483646 h 668"/>
                  <a:gd name="T50" fmla="*/ 2147483646 w 849"/>
                  <a:gd name="T51" fmla="*/ 2147483646 h 668"/>
                  <a:gd name="T52" fmla="*/ 2147483646 w 849"/>
                  <a:gd name="T53" fmla="*/ 2147483646 h 668"/>
                  <a:gd name="T54" fmla="*/ 2147483646 w 849"/>
                  <a:gd name="T55" fmla="*/ 2147483646 h 668"/>
                  <a:gd name="T56" fmla="*/ 2147483646 w 849"/>
                  <a:gd name="T57" fmla="*/ 2147483646 h 668"/>
                  <a:gd name="T58" fmla="*/ 2147483646 w 849"/>
                  <a:gd name="T59" fmla="*/ 2147483646 h 668"/>
                  <a:gd name="T60" fmla="*/ 2147483646 w 849"/>
                  <a:gd name="T61" fmla="*/ 2147483646 h 668"/>
                  <a:gd name="T62" fmla="*/ 2147483646 w 849"/>
                  <a:gd name="T63" fmla="*/ 2147483646 h 668"/>
                  <a:gd name="T64" fmla="*/ 2147483646 w 849"/>
                  <a:gd name="T65" fmla="*/ 2147483646 h 668"/>
                  <a:gd name="T66" fmla="*/ 2147483646 w 849"/>
                  <a:gd name="T67" fmla="*/ 2147483646 h 668"/>
                  <a:gd name="T68" fmla="*/ 2147483646 w 849"/>
                  <a:gd name="T69" fmla="*/ 2147483646 h 668"/>
                  <a:gd name="T70" fmla="*/ 2147483646 w 849"/>
                  <a:gd name="T71" fmla="*/ 2147483646 h 668"/>
                  <a:gd name="T72" fmla="*/ 2147483646 w 849"/>
                  <a:gd name="T73" fmla="*/ 2147483646 h 668"/>
                  <a:gd name="T74" fmla="*/ 2147483646 w 849"/>
                  <a:gd name="T75" fmla="*/ 2147483646 h 668"/>
                  <a:gd name="T76" fmla="*/ 2147483646 w 849"/>
                  <a:gd name="T77" fmla="*/ 2147483646 h 668"/>
                  <a:gd name="T78" fmla="*/ 2147483646 w 849"/>
                  <a:gd name="T79" fmla="*/ 2147483646 h 668"/>
                  <a:gd name="T80" fmla="*/ 2147483646 w 849"/>
                  <a:gd name="T81" fmla="*/ 2147483646 h 668"/>
                  <a:gd name="T82" fmla="*/ 2147483646 w 849"/>
                  <a:gd name="T83" fmla="*/ 2147483646 h 668"/>
                  <a:gd name="T84" fmla="*/ 2147483646 w 849"/>
                  <a:gd name="T85" fmla="*/ 2147483646 h 668"/>
                  <a:gd name="T86" fmla="*/ 2147483646 w 849"/>
                  <a:gd name="T87" fmla="*/ 2147483646 h 668"/>
                  <a:gd name="T88" fmla="*/ 2147483646 w 849"/>
                  <a:gd name="T89" fmla="*/ 2147483646 h 668"/>
                  <a:gd name="T90" fmla="*/ 2147483646 w 849"/>
                  <a:gd name="T91" fmla="*/ 2147483646 h 668"/>
                  <a:gd name="T92" fmla="*/ 2147483646 w 849"/>
                  <a:gd name="T93" fmla="*/ 2147483646 h 668"/>
                  <a:gd name="T94" fmla="*/ 2147483646 w 849"/>
                  <a:gd name="T95" fmla="*/ 2147483646 h 668"/>
                  <a:gd name="T96" fmla="*/ 2147483646 w 849"/>
                  <a:gd name="T97" fmla="*/ 2147483646 h 668"/>
                  <a:gd name="T98" fmla="*/ 2147483646 w 849"/>
                  <a:gd name="T99" fmla="*/ 2147483646 h 668"/>
                  <a:gd name="T100" fmla="*/ 2147483646 w 849"/>
                  <a:gd name="T101" fmla="*/ 2147483646 h 668"/>
                  <a:gd name="T102" fmla="*/ 2147483646 w 849"/>
                  <a:gd name="T103" fmla="*/ 2147483646 h 668"/>
                  <a:gd name="T104" fmla="*/ 2147483646 w 849"/>
                  <a:gd name="T105" fmla="*/ 2147483646 h 668"/>
                  <a:gd name="T106" fmla="*/ 2147483646 w 849"/>
                  <a:gd name="T107" fmla="*/ 2147483646 h 668"/>
                  <a:gd name="T108" fmla="*/ 2147483646 w 849"/>
                  <a:gd name="T109" fmla="*/ 2147483646 h 668"/>
                  <a:gd name="T110" fmla="*/ 2147483646 w 849"/>
                  <a:gd name="T111" fmla="*/ 2147483646 h 668"/>
                  <a:gd name="T112" fmla="*/ 2147483646 w 849"/>
                  <a:gd name="T113" fmla="*/ 2147483646 h 668"/>
                  <a:gd name="T114" fmla="*/ 2147483646 w 849"/>
                  <a:gd name="T115" fmla="*/ 2147483646 h 668"/>
                  <a:gd name="T116" fmla="*/ 2147483646 w 849"/>
                  <a:gd name="T117" fmla="*/ 2147483646 h 668"/>
                  <a:gd name="T118" fmla="*/ 2147483646 w 849"/>
                  <a:gd name="T119" fmla="*/ 2147483646 h 668"/>
                  <a:gd name="T120" fmla="*/ 2147483646 w 849"/>
                  <a:gd name="T121" fmla="*/ 2147483646 h 668"/>
                  <a:gd name="T122" fmla="*/ 2147483646 w 849"/>
                  <a:gd name="T123" fmla="*/ 2147483646 h 668"/>
                  <a:gd name="T124" fmla="*/ 2147483646 w 849"/>
                  <a:gd name="T125" fmla="*/ 2147483646 h 66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849"/>
                  <a:gd name="T190" fmla="*/ 0 h 668"/>
                  <a:gd name="T191" fmla="*/ 849 w 849"/>
                  <a:gd name="T192" fmla="*/ 668 h 668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849" h="668">
                    <a:moveTo>
                      <a:pt x="396" y="39"/>
                    </a:moveTo>
                    <a:lnTo>
                      <a:pt x="396" y="39"/>
                    </a:lnTo>
                    <a:lnTo>
                      <a:pt x="397" y="39"/>
                    </a:lnTo>
                    <a:lnTo>
                      <a:pt x="398" y="40"/>
                    </a:lnTo>
                    <a:lnTo>
                      <a:pt x="398" y="41"/>
                    </a:lnTo>
                    <a:lnTo>
                      <a:pt x="399" y="41"/>
                    </a:lnTo>
                    <a:lnTo>
                      <a:pt x="398" y="42"/>
                    </a:lnTo>
                    <a:lnTo>
                      <a:pt x="398" y="43"/>
                    </a:lnTo>
                    <a:lnTo>
                      <a:pt x="399" y="43"/>
                    </a:lnTo>
                    <a:lnTo>
                      <a:pt x="399" y="44"/>
                    </a:lnTo>
                    <a:lnTo>
                      <a:pt x="400" y="44"/>
                    </a:lnTo>
                    <a:lnTo>
                      <a:pt x="400" y="45"/>
                    </a:lnTo>
                    <a:lnTo>
                      <a:pt x="401" y="45"/>
                    </a:lnTo>
                    <a:lnTo>
                      <a:pt x="401" y="46"/>
                    </a:lnTo>
                    <a:lnTo>
                      <a:pt x="401" y="47"/>
                    </a:lnTo>
                    <a:lnTo>
                      <a:pt x="401" y="48"/>
                    </a:lnTo>
                    <a:lnTo>
                      <a:pt x="400" y="48"/>
                    </a:lnTo>
                    <a:lnTo>
                      <a:pt x="400" y="49"/>
                    </a:lnTo>
                    <a:lnTo>
                      <a:pt x="400" y="51"/>
                    </a:lnTo>
                    <a:lnTo>
                      <a:pt x="400" y="52"/>
                    </a:lnTo>
                    <a:lnTo>
                      <a:pt x="399" y="52"/>
                    </a:lnTo>
                    <a:lnTo>
                      <a:pt x="399" y="53"/>
                    </a:lnTo>
                    <a:lnTo>
                      <a:pt x="398" y="53"/>
                    </a:lnTo>
                    <a:lnTo>
                      <a:pt x="397" y="54"/>
                    </a:lnTo>
                    <a:lnTo>
                      <a:pt x="397" y="55"/>
                    </a:lnTo>
                    <a:lnTo>
                      <a:pt x="396" y="56"/>
                    </a:lnTo>
                    <a:lnTo>
                      <a:pt x="396" y="57"/>
                    </a:lnTo>
                    <a:lnTo>
                      <a:pt x="395" y="58"/>
                    </a:lnTo>
                    <a:lnTo>
                      <a:pt x="394" y="58"/>
                    </a:lnTo>
                    <a:lnTo>
                      <a:pt x="394" y="59"/>
                    </a:lnTo>
                    <a:lnTo>
                      <a:pt x="394" y="60"/>
                    </a:lnTo>
                    <a:lnTo>
                      <a:pt x="394" y="61"/>
                    </a:lnTo>
                    <a:lnTo>
                      <a:pt x="393" y="62"/>
                    </a:lnTo>
                    <a:lnTo>
                      <a:pt x="392" y="62"/>
                    </a:lnTo>
                    <a:lnTo>
                      <a:pt x="391" y="62"/>
                    </a:lnTo>
                    <a:lnTo>
                      <a:pt x="390" y="63"/>
                    </a:lnTo>
                    <a:lnTo>
                      <a:pt x="389" y="63"/>
                    </a:lnTo>
                    <a:lnTo>
                      <a:pt x="388" y="63"/>
                    </a:lnTo>
                    <a:lnTo>
                      <a:pt x="388" y="64"/>
                    </a:lnTo>
                    <a:lnTo>
                      <a:pt x="389" y="64"/>
                    </a:lnTo>
                    <a:lnTo>
                      <a:pt x="390" y="65"/>
                    </a:lnTo>
                    <a:lnTo>
                      <a:pt x="390" y="66"/>
                    </a:lnTo>
                    <a:lnTo>
                      <a:pt x="390" y="67"/>
                    </a:lnTo>
                    <a:lnTo>
                      <a:pt x="390" y="68"/>
                    </a:lnTo>
                    <a:lnTo>
                      <a:pt x="391" y="67"/>
                    </a:lnTo>
                    <a:lnTo>
                      <a:pt x="391" y="68"/>
                    </a:lnTo>
                    <a:lnTo>
                      <a:pt x="391" y="69"/>
                    </a:lnTo>
                    <a:lnTo>
                      <a:pt x="392" y="69"/>
                    </a:lnTo>
                    <a:lnTo>
                      <a:pt x="393" y="69"/>
                    </a:lnTo>
                    <a:lnTo>
                      <a:pt x="393" y="68"/>
                    </a:lnTo>
                    <a:lnTo>
                      <a:pt x="393" y="67"/>
                    </a:lnTo>
                    <a:lnTo>
                      <a:pt x="394" y="67"/>
                    </a:lnTo>
                    <a:lnTo>
                      <a:pt x="394" y="66"/>
                    </a:lnTo>
                    <a:lnTo>
                      <a:pt x="394" y="65"/>
                    </a:lnTo>
                    <a:lnTo>
                      <a:pt x="395" y="65"/>
                    </a:lnTo>
                    <a:lnTo>
                      <a:pt x="395" y="64"/>
                    </a:lnTo>
                    <a:lnTo>
                      <a:pt x="396" y="64"/>
                    </a:lnTo>
                    <a:lnTo>
                      <a:pt x="397" y="64"/>
                    </a:lnTo>
                    <a:lnTo>
                      <a:pt x="398" y="64"/>
                    </a:lnTo>
                    <a:lnTo>
                      <a:pt x="399" y="63"/>
                    </a:lnTo>
                    <a:lnTo>
                      <a:pt x="399" y="62"/>
                    </a:lnTo>
                    <a:lnTo>
                      <a:pt x="400" y="62"/>
                    </a:lnTo>
                    <a:lnTo>
                      <a:pt x="400" y="61"/>
                    </a:lnTo>
                    <a:lnTo>
                      <a:pt x="400" y="60"/>
                    </a:lnTo>
                    <a:lnTo>
                      <a:pt x="401" y="60"/>
                    </a:lnTo>
                    <a:lnTo>
                      <a:pt x="402" y="60"/>
                    </a:lnTo>
                    <a:lnTo>
                      <a:pt x="403" y="60"/>
                    </a:lnTo>
                    <a:lnTo>
                      <a:pt x="404" y="60"/>
                    </a:lnTo>
                    <a:lnTo>
                      <a:pt x="405" y="60"/>
                    </a:lnTo>
                    <a:lnTo>
                      <a:pt x="405" y="61"/>
                    </a:lnTo>
                    <a:lnTo>
                      <a:pt x="406" y="61"/>
                    </a:lnTo>
                    <a:lnTo>
                      <a:pt x="407" y="62"/>
                    </a:lnTo>
                    <a:lnTo>
                      <a:pt x="407" y="61"/>
                    </a:lnTo>
                    <a:lnTo>
                      <a:pt x="408" y="61"/>
                    </a:lnTo>
                    <a:lnTo>
                      <a:pt x="409" y="61"/>
                    </a:lnTo>
                    <a:lnTo>
                      <a:pt x="410" y="61"/>
                    </a:lnTo>
                    <a:lnTo>
                      <a:pt x="410" y="60"/>
                    </a:lnTo>
                    <a:lnTo>
                      <a:pt x="410" y="59"/>
                    </a:lnTo>
                    <a:lnTo>
                      <a:pt x="411" y="59"/>
                    </a:lnTo>
                    <a:lnTo>
                      <a:pt x="410" y="59"/>
                    </a:lnTo>
                    <a:lnTo>
                      <a:pt x="411" y="59"/>
                    </a:lnTo>
                    <a:lnTo>
                      <a:pt x="412" y="59"/>
                    </a:lnTo>
                    <a:lnTo>
                      <a:pt x="412" y="58"/>
                    </a:lnTo>
                    <a:lnTo>
                      <a:pt x="412" y="59"/>
                    </a:lnTo>
                    <a:lnTo>
                      <a:pt x="413" y="59"/>
                    </a:lnTo>
                    <a:lnTo>
                      <a:pt x="414" y="59"/>
                    </a:lnTo>
                    <a:lnTo>
                      <a:pt x="415" y="59"/>
                    </a:lnTo>
                    <a:lnTo>
                      <a:pt x="416" y="59"/>
                    </a:lnTo>
                    <a:lnTo>
                      <a:pt x="416" y="60"/>
                    </a:lnTo>
                    <a:lnTo>
                      <a:pt x="416" y="59"/>
                    </a:lnTo>
                    <a:lnTo>
                      <a:pt x="417" y="60"/>
                    </a:lnTo>
                    <a:lnTo>
                      <a:pt x="417" y="59"/>
                    </a:lnTo>
                    <a:lnTo>
                      <a:pt x="417" y="60"/>
                    </a:lnTo>
                    <a:lnTo>
                      <a:pt x="417" y="59"/>
                    </a:lnTo>
                    <a:lnTo>
                      <a:pt x="418" y="59"/>
                    </a:lnTo>
                    <a:lnTo>
                      <a:pt x="419" y="59"/>
                    </a:lnTo>
                    <a:lnTo>
                      <a:pt x="418" y="58"/>
                    </a:lnTo>
                    <a:lnTo>
                      <a:pt x="419" y="58"/>
                    </a:lnTo>
                    <a:lnTo>
                      <a:pt x="420" y="58"/>
                    </a:lnTo>
                    <a:lnTo>
                      <a:pt x="421" y="58"/>
                    </a:lnTo>
                    <a:lnTo>
                      <a:pt x="421" y="57"/>
                    </a:lnTo>
                    <a:lnTo>
                      <a:pt x="422" y="57"/>
                    </a:lnTo>
                    <a:lnTo>
                      <a:pt x="423" y="56"/>
                    </a:lnTo>
                    <a:lnTo>
                      <a:pt x="423" y="55"/>
                    </a:lnTo>
                    <a:lnTo>
                      <a:pt x="424" y="55"/>
                    </a:lnTo>
                    <a:lnTo>
                      <a:pt x="424" y="54"/>
                    </a:lnTo>
                    <a:lnTo>
                      <a:pt x="424" y="53"/>
                    </a:lnTo>
                    <a:lnTo>
                      <a:pt x="425" y="53"/>
                    </a:lnTo>
                    <a:lnTo>
                      <a:pt x="425" y="52"/>
                    </a:lnTo>
                    <a:lnTo>
                      <a:pt x="425" y="53"/>
                    </a:lnTo>
                    <a:lnTo>
                      <a:pt x="426" y="53"/>
                    </a:lnTo>
                    <a:lnTo>
                      <a:pt x="426" y="52"/>
                    </a:lnTo>
                    <a:lnTo>
                      <a:pt x="426" y="53"/>
                    </a:lnTo>
                    <a:lnTo>
                      <a:pt x="427" y="52"/>
                    </a:lnTo>
                    <a:lnTo>
                      <a:pt x="428" y="51"/>
                    </a:lnTo>
                    <a:lnTo>
                      <a:pt x="429" y="51"/>
                    </a:lnTo>
                    <a:lnTo>
                      <a:pt x="428" y="50"/>
                    </a:lnTo>
                    <a:lnTo>
                      <a:pt x="429" y="50"/>
                    </a:lnTo>
                    <a:lnTo>
                      <a:pt x="429" y="49"/>
                    </a:lnTo>
                    <a:lnTo>
                      <a:pt x="430" y="49"/>
                    </a:lnTo>
                    <a:lnTo>
                      <a:pt x="431" y="48"/>
                    </a:lnTo>
                    <a:lnTo>
                      <a:pt x="431" y="47"/>
                    </a:lnTo>
                    <a:lnTo>
                      <a:pt x="432" y="47"/>
                    </a:lnTo>
                    <a:lnTo>
                      <a:pt x="433" y="46"/>
                    </a:lnTo>
                    <a:lnTo>
                      <a:pt x="433" y="47"/>
                    </a:lnTo>
                    <a:lnTo>
                      <a:pt x="434" y="46"/>
                    </a:lnTo>
                    <a:lnTo>
                      <a:pt x="434" y="47"/>
                    </a:lnTo>
                    <a:lnTo>
                      <a:pt x="435" y="47"/>
                    </a:lnTo>
                    <a:lnTo>
                      <a:pt x="435" y="48"/>
                    </a:lnTo>
                    <a:lnTo>
                      <a:pt x="436" y="48"/>
                    </a:lnTo>
                    <a:lnTo>
                      <a:pt x="436" y="47"/>
                    </a:lnTo>
                    <a:lnTo>
                      <a:pt x="437" y="48"/>
                    </a:lnTo>
                    <a:lnTo>
                      <a:pt x="437" y="49"/>
                    </a:lnTo>
                    <a:lnTo>
                      <a:pt x="437" y="48"/>
                    </a:lnTo>
                    <a:lnTo>
                      <a:pt x="438" y="48"/>
                    </a:lnTo>
                    <a:lnTo>
                      <a:pt x="439" y="48"/>
                    </a:lnTo>
                    <a:lnTo>
                      <a:pt x="440" y="48"/>
                    </a:lnTo>
                    <a:lnTo>
                      <a:pt x="440" y="47"/>
                    </a:lnTo>
                    <a:lnTo>
                      <a:pt x="441" y="47"/>
                    </a:lnTo>
                    <a:lnTo>
                      <a:pt x="441" y="46"/>
                    </a:lnTo>
                    <a:lnTo>
                      <a:pt x="442" y="46"/>
                    </a:lnTo>
                    <a:lnTo>
                      <a:pt x="443" y="46"/>
                    </a:lnTo>
                    <a:lnTo>
                      <a:pt x="444" y="46"/>
                    </a:lnTo>
                    <a:lnTo>
                      <a:pt x="444" y="45"/>
                    </a:lnTo>
                    <a:lnTo>
                      <a:pt x="445" y="45"/>
                    </a:lnTo>
                    <a:lnTo>
                      <a:pt x="445" y="44"/>
                    </a:lnTo>
                    <a:lnTo>
                      <a:pt x="446" y="44"/>
                    </a:lnTo>
                    <a:lnTo>
                      <a:pt x="446" y="43"/>
                    </a:lnTo>
                    <a:lnTo>
                      <a:pt x="447" y="43"/>
                    </a:lnTo>
                    <a:lnTo>
                      <a:pt x="447" y="42"/>
                    </a:lnTo>
                    <a:lnTo>
                      <a:pt x="447" y="43"/>
                    </a:lnTo>
                    <a:lnTo>
                      <a:pt x="448" y="43"/>
                    </a:lnTo>
                    <a:lnTo>
                      <a:pt x="448" y="42"/>
                    </a:lnTo>
                    <a:lnTo>
                      <a:pt x="449" y="42"/>
                    </a:lnTo>
                    <a:lnTo>
                      <a:pt x="450" y="41"/>
                    </a:lnTo>
                    <a:lnTo>
                      <a:pt x="451" y="41"/>
                    </a:lnTo>
                    <a:lnTo>
                      <a:pt x="451" y="40"/>
                    </a:lnTo>
                    <a:lnTo>
                      <a:pt x="452" y="39"/>
                    </a:lnTo>
                    <a:lnTo>
                      <a:pt x="453" y="40"/>
                    </a:lnTo>
                    <a:lnTo>
                      <a:pt x="453" y="39"/>
                    </a:lnTo>
                    <a:lnTo>
                      <a:pt x="454" y="38"/>
                    </a:lnTo>
                    <a:lnTo>
                      <a:pt x="454" y="37"/>
                    </a:lnTo>
                    <a:lnTo>
                      <a:pt x="454" y="38"/>
                    </a:lnTo>
                    <a:lnTo>
                      <a:pt x="455" y="38"/>
                    </a:lnTo>
                    <a:lnTo>
                      <a:pt x="455" y="37"/>
                    </a:lnTo>
                    <a:lnTo>
                      <a:pt x="456" y="36"/>
                    </a:lnTo>
                    <a:lnTo>
                      <a:pt x="457" y="36"/>
                    </a:lnTo>
                    <a:lnTo>
                      <a:pt x="457" y="35"/>
                    </a:lnTo>
                    <a:lnTo>
                      <a:pt x="458" y="35"/>
                    </a:lnTo>
                    <a:lnTo>
                      <a:pt x="459" y="34"/>
                    </a:lnTo>
                    <a:lnTo>
                      <a:pt x="458" y="34"/>
                    </a:lnTo>
                    <a:lnTo>
                      <a:pt x="459" y="34"/>
                    </a:lnTo>
                    <a:lnTo>
                      <a:pt x="460" y="34"/>
                    </a:lnTo>
                    <a:lnTo>
                      <a:pt x="461" y="34"/>
                    </a:lnTo>
                    <a:lnTo>
                      <a:pt x="462" y="33"/>
                    </a:lnTo>
                    <a:lnTo>
                      <a:pt x="462" y="34"/>
                    </a:lnTo>
                    <a:lnTo>
                      <a:pt x="462" y="33"/>
                    </a:lnTo>
                    <a:lnTo>
                      <a:pt x="463" y="33"/>
                    </a:lnTo>
                    <a:lnTo>
                      <a:pt x="462" y="33"/>
                    </a:lnTo>
                    <a:lnTo>
                      <a:pt x="463" y="33"/>
                    </a:lnTo>
                    <a:lnTo>
                      <a:pt x="463" y="34"/>
                    </a:lnTo>
                    <a:lnTo>
                      <a:pt x="464" y="34"/>
                    </a:lnTo>
                    <a:lnTo>
                      <a:pt x="465" y="34"/>
                    </a:lnTo>
                    <a:lnTo>
                      <a:pt x="466" y="34"/>
                    </a:lnTo>
                    <a:lnTo>
                      <a:pt x="467" y="35"/>
                    </a:lnTo>
                    <a:lnTo>
                      <a:pt x="468" y="35"/>
                    </a:lnTo>
                    <a:lnTo>
                      <a:pt x="469" y="35"/>
                    </a:lnTo>
                    <a:lnTo>
                      <a:pt x="469" y="34"/>
                    </a:lnTo>
                    <a:lnTo>
                      <a:pt x="470" y="33"/>
                    </a:lnTo>
                    <a:lnTo>
                      <a:pt x="471" y="32"/>
                    </a:lnTo>
                    <a:lnTo>
                      <a:pt x="471" y="31"/>
                    </a:lnTo>
                    <a:lnTo>
                      <a:pt x="472" y="31"/>
                    </a:lnTo>
                    <a:lnTo>
                      <a:pt x="472" y="30"/>
                    </a:lnTo>
                    <a:lnTo>
                      <a:pt x="472" y="31"/>
                    </a:lnTo>
                    <a:lnTo>
                      <a:pt x="472" y="30"/>
                    </a:lnTo>
                    <a:lnTo>
                      <a:pt x="472" y="29"/>
                    </a:lnTo>
                    <a:lnTo>
                      <a:pt x="473" y="29"/>
                    </a:lnTo>
                    <a:lnTo>
                      <a:pt x="475" y="29"/>
                    </a:lnTo>
                    <a:lnTo>
                      <a:pt x="476" y="29"/>
                    </a:lnTo>
                    <a:lnTo>
                      <a:pt x="475" y="28"/>
                    </a:lnTo>
                    <a:lnTo>
                      <a:pt x="476" y="28"/>
                    </a:lnTo>
                    <a:lnTo>
                      <a:pt x="476" y="29"/>
                    </a:lnTo>
                    <a:lnTo>
                      <a:pt x="477" y="28"/>
                    </a:lnTo>
                    <a:lnTo>
                      <a:pt x="477" y="27"/>
                    </a:lnTo>
                    <a:lnTo>
                      <a:pt x="478" y="27"/>
                    </a:lnTo>
                    <a:lnTo>
                      <a:pt x="478" y="26"/>
                    </a:lnTo>
                    <a:lnTo>
                      <a:pt x="479" y="26"/>
                    </a:lnTo>
                    <a:lnTo>
                      <a:pt x="479" y="27"/>
                    </a:lnTo>
                    <a:lnTo>
                      <a:pt x="479" y="26"/>
                    </a:lnTo>
                    <a:lnTo>
                      <a:pt x="480" y="26"/>
                    </a:lnTo>
                    <a:lnTo>
                      <a:pt x="479" y="26"/>
                    </a:lnTo>
                    <a:lnTo>
                      <a:pt x="480" y="26"/>
                    </a:lnTo>
                    <a:lnTo>
                      <a:pt x="481" y="26"/>
                    </a:lnTo>
                    <a:lnTo>
                      <a:pt x="482" y="26"/>
                    </a:lnTo>
                    <a:lnTo>
                      <a:pt x="482" y="25"/>
                    </a:lnTo>
                    <a:lnTo>
                      <a:pt x="483" y="25"/>
                    </a:lnTo>
                    <a:lnTo>
                      <a:pt x="482" y="24"/>
                    </a:lnTo>
                    <a:lnTo>
                      <a:pt x="483" y="24"/>
                    </a:lnTo>
                    <a:lnTo>
                      <a:pt x="483" y="25"/>
                    </a:lnTo>
                    <a:lnTo>
                      <a:pt x="484" y="24"/>
                    </a:lnTo>
                    <a:lnTo>
                      <a:pt x="485" y="24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6" y="24"/>
                    </a:lnTo>
                    <a:lnTo>
                      <a:pt x="486" y="23"/>
                    </a:lnTo>
                    <a:lnTo>
                      <a:pt x="487" y="23"/>
                    </a:lnTo>
                    <a:lnTo>
                      <a:pt x="488" y="22"/>
                    </a:lnTo>
                    <a:lnTo>
                      <a:pt x="487" y="22"/>
                    </a:lnTo>
                    <a:lnTo>
                      <a:pt x="487" y="23"/>
                    </a:lnTo>
                    <a:lnTo>
                      <a:pt x="487" y="22"/>
                    </a:lnTo>
                    <a:lnTo>
                      <a:pt x="487" y="21"/>
                    </a:lnTo>
                    <a:lnTo>
                      <a:pt x="487" y="20"/>
                    </a:lnTo>
                    <a:lnTo>
                      <a:pt x="488" y="20"/>
                    </a:lnTo>
                    <a:lnTo>
                      <a:pt x="489" y="20"/>
                    </a:lnTo>
                    <a:lnTo>
                      <a:pt x="489" y="19"/>
                    </a:lnTo>
                    <a:lnTo>
                      <a:pt x="489" y="20"/>
                    </a:lnTo>
                    <a:lnTo>
                      <a:pt x="488" y="19"/>
                    </a:lnTo>
                    <a:lnTo>
                      <a:pt x="489" y="19"/>
                    </a:lnTo>
                    <a:lnTo>
                      <a:pt x="488" y="18"/>
                    </a:lnTo>
                    <a:lnTo>
                      <a:pt x="489" y="18"/>
                    </a:lnTo>
                    <a:lnTo>
                      <a:pt x="489" y="17"/>
                    </a:lnTo>
                    <a:lnTo>
                      <a:pt x="490" y="17"/>
                    </a:lnTo>
                    <a:lnTo>
                      <a:pt x="491" y="17"/>
                    </a:lnTo>
                    <a:lnTo>
                      <a:pt x="490" y="16"/>
                    </a:lnTo>
                    <a:lnTo>
                      <a:pt x="491" y="16"/>
                    </a:lnTo>
                    <a:lnTo>
                      <a:pt x="491" y="17"/>
                    </a:lnTo>
                    <a:lnTo>
                      <a:pt x="492" y="17"/>
                    </a:lnTo>
                    <a:lnTo>
                      <a:pt x="492" y="16"/>
                    </a:lnTo>
                    <a:lnTo>
                      <a:pt x="493" y="16"/>
                    </a:lnTo>
                    <a:lnTo>
                      <a:pt x="494" y="15"/>
                    </a:lnTo>
                    <a:lnTo>
                      <a:pt x="494" y="16"/>
                    </a:lnTo>
                    <a:lnTo>
                      <a:pt x="494" y="15"/>
                    </a:lnTo>
                    <a:lnTo>
                      <a:pt x="495" y="16"/>
                    </a:lnTo>
                    <a:lnTo>
                      <a:pt x="495" y="15"/>
                    </a:lnTo>
                    <a:lnTo>
                      <a:pt x="495" y="14"/>
                    </a:lnTo>
                    <a:lnTo>
                      <a:pt x="496" y="15"/>
                    </a:lnTo>
                    <a:lnTo>
                      <a:pt x="496" y="14"/>
                    </a:lnTo>
                    <a:lnTo>
                      <a:pt x="497" y="14"/>
                    </a:lnTo>
                    <a:lnTo>
                      <a:pt x="498" y="14"/>
                    </a:lnTo>
                    <a:lnTo>
                      <a:pt x="498" y="13"/>
                    </a:lnTo>
                    <a:lnTo>
                      <a:pt x="498" y="14"/>
                    </a:lnTo>
                    <a:lnTo>
                      <a:pt x="499" y="13"/>
                    </a:lnTo>
                    <a:lnTo>
                      <a:pt x="499" y="14"/>
                    </a:lnTo>
                    <a:lnTo>
                      <a:pt x="499" y="13"/>
                    </a:lnTo>
                    <a:lnTo>
                      <a:pt x="499" y="12"/>
                    </a:lnTo>
                    <a:lnTo>
                      <a:pt x="500" y="12"/>
                    </a:lnTo>
                    <a:lnTo>
                      <a:pt x="500" y="11"/>
                    </a:lnTo>
                    <a:lnTo>
                      <a:pt x="500" y="12"/>
                    </a:lnTo>
                    <a:lnTo>
                      <a:pt x="500" y="11"/>
                    </a:lnTo>
                    <a:lnTo>
                      <a:pt x="501" y="12"/>
                    </a:lnTo>
                    <a:lnTo>
                      <a:pt x="502" y="11"/>
                    </a:lnTo>
                    <a:lnTo>
                      <a:pt x="502" y="12"/>
                    </a:lnTo>
                    <a:lnTo>
                      <a:pt x="502" y="11"/>
                    </a:lnTo>
                    <a:lnTo>
                      <a:pt x="502" y="10"/>
                    </a:lnTo>
                    <a:lnTo>
                      <a:pt x="503" y="10"/>
                    </a:lnTo>
                    <a:lnTo>
                      <a:pt x="504" y="10"/>
                    </a:lnTo>
                    <a:lnTo>
                      <a:pt x="504" y="9"/>
                    </a:lnTo>
                    <a:lnTo>
                      <a:pt x="504" y="10"/>
                    </a:lnTo>
                    <a:lnTo>
                      <a:pt x="504" y="9"/>
                    </a:lnTo>
                    <a:lnTo>
                      <a:pt x="505" y="9"/>
                    </a:lnTo>
                    <a:lnTo>
                      <a:pt x="505" y="8"/>
                    </a:lnTo>
                    <a:lnTo>
                      <a:pt x="506" y="9"/>
                    </a:lnTo>
                    <a:lnTo>
                      <a:pt x="506" y="8"/>
                    </a:lnTo>
                    <a:lnTo>
                      <a:pt x="507" y="8"/>
                    </a:lnTo>
                    <a:lnTo>
                      <a:pt x="508" y="7"/>
                    </a:lnTo>
                    <a:lnTo>
                      <a:pt x="509" y="7"/>
                    </a:lnTo>
                    <a:lnTo>
                      <a:pt x="509" y="6"/>
                    </a:lnTo>
                    <a:lnTo>
                      <a:pt x="510" y="7"/>
                    </a:lnTo>
                    <a:lnTo>
                      <a:pt x="510" y="6"/>
                    </a:lnTo>
                    <a:lnTo>
                      <a:pt x="511" y="6"/>
                    </a:lnTo>
                    <a:lnTo>
                      <a:pt x="512" y="6"/>
                    </a:lnTo>
                    <a:lnTo>
                      <a:pt x="512" y="5"/>
                    </a:lnTo>
                    <a:lnTo>
                      <a:pt x="513" y="5"/>
                    </a:lnTo>
                    <a:lnTo>
                      <a:pt x="513" y="6"/>
                    </a:lnTo>
                    <a:lnTo>
                      <a:pt x="514" y="5"/>
                    </a:lnTo>
                    <a:lnTo>
                      <a:pt x="515" y="5"/>
                    </a:lnTo>
                    <a:lnTo>
                      <a:pt x="516" y="6"/>
                    </a:lnTo>
                    <a:lnTo>
                      <a:pt x="516" y="5"/>
                    </a:lnTo>
                    <a:lnTo>
                      <a:pt x="517" y="5"/>
                    </a:lnTo>
                    <a:lnTo>
                      <a:pt x="517" y="4"/>
                    </a:lnTo>
                    <a:lnTo>
                      <a:pt x="517" y="5"/>
                    </a:lnTo>
                    <a:lnTo>
                      <a:pt x="517" y="4"/>
                    </a:lnTo>
                    <a:lnTo>
                      <a:pt x="518" y="4"/>
                    </a:lnTo>
                    <a:lnTo>
                      <a:pt x="518" y="5"/>
                    </a:lnTo>
                    <a:lnTo>
                      <a:pt x="518" y="4"/>
                    </a:lnTo>
                    <a:lnTo>
                      <a:pt x="519" y="4"/>
                    </a:lnTo>
                    <a:lnTo>
                      <a:pt x="520" y="3"/>
                    </a:lnTo>
                    <a:lnTo>
                      <a:pt x="522" y="2"/>
                    </a:lnTo>
                    <a:lnTo>
                      <a:pt x="523" y="2"/>
                    </a:lnTo>
                    <a:lnTo>
                      <a:pt x="524" y="2"/>
                    </a:lnTo>
                    <a:lnTo>
                      <a:pt x="525" y="2"/>
                    </a:lnTo>
                    <a:lnTo>
                      <a:pt x="526" y="2"/>
                    </a:lnTo>
                    <a:lnTo>
                      <a:pt x="526" y="1"/>
                    </a:lnTo>
                    <a:lnTo>
                      <a:pt x="527" y="1"/>
                    </a:lnTo>
                    <a:lnTo>
                      <a:pt x="526" y="1"/>
                    </a:lnTo>
                    <a:lnTo>
                      <a:pt x="527" y="1"/>
                    </a:lnTo>
                    <a:lnTo>
                      <a:pt x="527" y="0"/>
                    </a:lnTo>
                    <a:lnTo>
                      <a:pt x="529" y="0"/>
                    </a:lnTo>
                    <a:lnTo>
                      <a:pt x="530" y="1"/>
                    </a:lnTo>
                    <a:lnTo>
                      <a:pt x="531" y="1"/>
                    </a:lnTo>
                    <a:lnTo>
                      <a:pt x="532" y="1"/>
                    </a:lnTo>
                    <a:lnTo>
                      <a:pt x="533" y="1"/>
                    </a:lnTo>
                    <a:lnTo>
                      <a:pt x="534" y="1"/>
                    </a:lnTo>
                    <a:lnTo>
                      <a:pt x="534" y="2"/>
                    </a:lnTo>
                    <a:lnTo>
                      <a:pt x="534" y="1"/>
                    </a:lnTo>
                    <a:lnTo>
                      <a:pt x="535" y="1"/>
                    </a:lnTo>
                    <a:lnTo>
                      <a:pt x="535" y="2"/>
                    </a:lnTo>
                    <a:lnTo>
                      <a:pt x="535" y="1"/>
                    </a:lnTo>
                    <a:lnTo>
                      <a:pt x="535" y="0"/>
                    </a:lnTo>
                    <a:lnTo>
                      <a:pt x="536" y="1"/>
                    </a:lnTo>
                    <a:lnTo>
                      <a:pt x="537" y="1"/>
                    </a:lnTo>
                    <a:lnTo>
                      <a:pt x="536" y="0"/>
                    </a:lnTo>
                    <a:lnTo>
                      <a:pt x="537" y="0"/>
                    </a:lnTo>
                    <a:lnTo>
                      <a:pt x="537" y="1"/>
                    </a:lnTo>
                    <a:lnTo>
                      <a:pt x="538" y="1"/>
                    </a:lnTo>
                    <a:lnTo>
                      <a:pt x="538" y="2"/>
                    </a:lnTo>
                    <a:lnTo>
                      <a:pt x="539" y="2"/>
                    </a:lnTo>
                    <a:lnTo>
                      <a:pt x="540" y="3"/>
                    </a:lnTo>
                    <a:lnTo>
                      <a:pt x="541" y="3"/>
                    </a:lnTo>
                    <a:lnTo>
                      <a:pt x="541" y="2"/>
                    </a:lnTo>
                    <a:lnTo>
                      <a:pt x="542" y="3"/>
                    </a:lnTo>
                    <a:lnTo>
                      <a:pt x="543" y="3"/>
                    </a:lnTo>
                    <a:lnTo>
                      <a:pt x="543" y="4"/>
                    </a:lnTo>
                    <a:lnTo>
                      <a:pt x="542" y="4"/>
                    </a:lnTo>
                    <a:lnTo>
                      <a:pt x="543" y="4"/>
                    </a:lnTo>
                    <a:lnTo>
                      <a:pt x="544" y="3"/>
                    </a:lnTo>
                    <a:lnTo>
                      <a:pt x="545" y="3"/>
                    </a:lnTo>
                    <a:lnTo>
                      <a:pt x="545" y="4"/>
                    </a:lnTo>
                    <a:lnTo>
                      <a:pt x="546" y="4"/>
                    </a:lnTo>
                    <a:lnTo>
                      <a:pt x="547" y="4"/>
                    </a:lnTo>
                    <a:lnTo>
                      <a:pt x="547" y="5"/>
                    </a:lnTo>
                    <a:lnTo>
                      <a:pt x="548" y="4"/>
                    </a:lnTo>
                    <a:lnTo>
                      <a:pt x="548" y="5"/>
                    </a:lnTo>
                    <a:lnTo>
                      <a:pt x="548" y="4"/>
                    </a:lnTo>
                    <a:lnTo>
                      <a:pt x="549" y="5"/>
                    </a:lnTo>
                    <a:lnTo>
                      <a:pt x="548" y="5"/>
                    </a:lnTo>
                    <a:lnTo>
                      <a:pt x="549" y="5"/>
                    </a:lnTo>
                    <a:lnTo>
                      <a:pt x="550" y="5"/>
                    </a:lnTo>
                    <a:lnTo>
                      <a:pt x="550" y="6"/>
                    </a:lnTo>
                    <a:lnTo>
                      <a:pt x="550" y="5"/>
                    </a:lnTo>
                    <a:lnTo>
                      <a:pt x="551" y="5"/>
                    </a:lnTo>
                    <a:lnTo>
                      <a:pt x="551" y="4"/>
                    </a:lnTo>
                    <a:lnTo>
                      <a:pt x="551" y="5"/>
                    </a:lnTo>
                    <a:lnTo>
                      <a:pt x="551" y="4"/>
                    </a:lnTo>
                    <a:lnTo>
                      <a:pt x="552" y="4"/>
                    </a:lnTo>
                    <a:lnTo>
                      <a:pt x="553" y="4"/>
                    </a:lnTo>
                    <a:lnTo>
                      <a:pt x="554" y="4"/>
                    </a:lnTo>
                    <a:lnTo>
                      <a:pt x="554" y="5"/>
                    </a:lnTo>
                    <a:lnTo>
                      <a:pt x="555" y="5"/>
                    </a:lnTo>
                    <a:lnTo>
                      <a:pt x="555" y="6"/>
                    </a:lnTo>
                    <a:lnTo>
                      <a:pt x="556" y="6"/>
                    </a:lnTo>
                    <a:lnTo>
                      <a:pt x="556" y="7"/>
                    </a:lnTo>
                    <a:lnTo>
                      <a:pt x="556" y="6"/>
                    </a:lnTo>
                    <a:lnTo>
                      <a:pt x="557" y="6"/>
                    </a:lnTo>
                    <a:lnTo>
                      <a:pt x="557" y="7"/>
                    </a:lnTo>
                    <a:lnTo>
                      <a:pt x="558" y="7"/>
                    </a:lnTo>
                    <a:lnTo>
                      <a:pt x="558" y="8"/>
                    </a:lnTo>
                    <a:lnTo>
                      <a:pt x="558" y="7"/>
                    </a:lnTo>
                    <a:lnTo>
                      <a:pt x="559" y="7"/>
                    </a:lnTo>
                    <a:lnTo>
                      <a:pt x="559" y="8"/>
                    </a:lnTo>
                    <a:lnTo>
                      <a:pt x="559" y="7"/>
                    </a:lnTo>
                    <a:lnTo>
                      <a:pt x="560" y="7"/>
                    </a:lnTo>
                    <a:lnTo>
                      <a:pt x="561" y="7"/>
                    </a:lnTo>
                    <a:lnTo>
                      <a:pt x="561" y="8"/>
                    </a:lnTo>
                    <a:lnTo>
                      <a:pt x="562" y="8"/>
                    </a:lnTo>
                    <a:lnTo>
                      <a:pt x="562" y="9"/>
                    </a:lnTo>
                    <a:lnTo>
                      <a:pt x="562" y="8"/>
                    </a:lnTo>
                    <a:lnTo>
                      <a:pt x="562" y="9"/>
                    </a:lnTo>
                    <a:lnTo>
                      <a:pt x="562" y="8"/>
                    </a:lnTo>
                    <a:lnTo>
                      <a:pt x="563" y="9"/>
                    </a:lnTo>
                    <a:lnTo>
                      <a:pt x="563" y="8"/>
                    </a:lnTo>
                    <a:lnTo>
                      <a:pt x="564" y="8"/>
                    </a:lnTo>
                    <a:lnTo>
                      <a:pt x="564" y="9"/>
                    </a:lnTo>
                    <a:lnTo>
                      <a:pt x="563" y="9"/>
                    </a:lnTo>
                    <a:lnTo>
                      <a:pt x="564" y="9"/>
                    </a:lnTo>
                    <a:lnTo>
                      <a:pt x="565" y="9"/>
                    </a:lnTo>
                    <a:lnTo>
                      <a:pt x="566" y="9"/>
                    </a:lnTo>
                    <a:lnTo>
                      <a:pt x="566" y="10"/>
                    </a:lnTo>
                    <a:lnTo>
                      <a:pt x="566" y="9"/>
                    </a:lnTo>
                    <a:lnTo>
                      <a:pt x="566" y="10"/>
                    </a:lnTo>
                    <a:lnTo>
                      <a:pt x="567" y="10"/>
                    </a:lnTo>
                    <a:lnTo>
                      <a:pt x="567" y="11"/>
                    </a:lnTo>
                    <a:lnTo>
                      <a:pt x="568" y="11"/>
                    </a:lnTo>
                    <a:lnTo>
                      <a:pt x="569" y="11"/>
                    </a:lnTo>
                    <a:lnTo>
                      <a:pt x="568" y="11"/>
                    </a:lnTo>
                    <a:lnTo>
                      <a:pt x="568" y="12"/>
                    </a:lnTo>
                    <a:lnTo>
                      <a:pt x="567" y="13"/>
                    </a:lnTo>
                    <a:lnTo>
                      <a:pt x="567" y="14"/>
                    </a:lnTo>
                    <a:lnTo>
                      <a:pt x="566" y="14"/>
                    </a:lnTo>
                    <a:lnTo>
                      <a:pt x="566" y="15"/>
                    </a:lnTo>
                    <a:lnTo>
                      <a:pt x="565" y="18"/>
                    </a:lnTo>
                    <a:lnTo>
                      <a:pt x="564" y="19"/>
                    </a:lnTo>
                    <a:lnTo>
                      <a:pt x="562" y="23"/>
                    </a:lnTo>
                    <a:lnTo>
                      <a:pt x="561" y="24"/>
                    </a:lnTo>
                    <a:lnTo>
                      <a:pt x="561" y="25"/>
                    </a:lnTo>
                    <a:lnTo>
                      <a:pt x="561" y="26"/>
                    </a:lnTo>
                    <a:lnTo>
                      <a:pt x="560" y="27"/>
                    </a:lnTo>
                    <a:lnTo>
                      <a:pt x="560" y="28"/>
                    </a:lnTo>
                    <a:lnTo>
                      <a:pt x="559" y="29"/>
                    </a:lnTo>
                    <a:lnTo>
                      <a:pt x="559" y="30"/>
                    </a:lnTo>
                    <a:lnTo>
                      <a:pt x="560" y="30"/>
                    </a:lnTo>
                    <a:lnTo>
                      <a:pt x="559" y="30"/>
                    </a:lnTo>
                    <a:lnTo>
                      <a:pt x="559" y="31"/>
                    </a:lnTo>
                    <a:lnTo>
                      <a:pt x="560" y="31"/>
                    </a:lnTo>
                    <a:lnTo>
                      <a:pt x="560" y="30"/>
                    </a:lnTo>
                    <a:lnTo>
                      <a:pt x="560" y="31"/>
                    </a:lnTo>
                    <a:lnTo>
                      <a:pt x="560" y="32"/>
                    </a:lnTo>
                    <a:lnTo>
                      <a:pt x="560" y="33"/>
                    </a:lnTo>
                    <a:lnTo>
                      <a:pt x="559" y="33"/>
                    </a:lnTo>
                    <a:lnTo>
                      <a:pt x="560" y="34"/>
                    </a:lnTo>
                    <a:lnTo>
                      <a:pt x="559" y="34"/>
                    </a:lnTo>
                    <a:lnTo>
                      <a:pt x="560" y="34"/>
                    </a:lnTo>
                    <a:lnTo>
                      <a:pt x="559" y="34"/>
                    </a:lnTo>
                    <a:lnTo>
                      <a:pt x="559" y="35"/>
                    </a:lnTo>
                    <a:lnTo>
                      <a:pt x="560" y="35"/>
                    </a:lnTo>
                    <a:lnTo>
                      <a:pt x="560" y="36"/>
                    </a:lnTo>
                    <a:lnTo>
                      <a:pt x="561" y="36"/>
                    </a:lnTo>
                    <a:lnTo>
                      <a:pt x="561" y="37"/>
                    </a:lnTo>
                    <a:lnTo>
                      <a:pt x="562" y="37"/>
                    </a:lnTo>
                    <a:lnTo>
                      <a:pt x="563" y="37"/>
                    </a:lnTo>
                    <a:lnTo>
                      <a:pt x="564" y="37"/>
                    </a:lnTo>
                    <a:lnTo>
                      <a:pt x="564" y="38"/>
                    </a:lnTo>
                    <a:lnTo>
                      <a:pt x="565" y="38"/>
                    </a:lnTo>
                    <a:lnTo>
                      <a:pt x="566" y="38"/>
                    </a:lnTo>
                    <a:lnTo>
                      <a:pt x="566" y="39"/>
                    </a:lnTo>
                    <a:lnTo>
                      <a:pt x="567" y="39"/>
                    </a:lnTo>
                    <a:lnTo>
                      <a:pt x="568" y="39"/>
                    </a:lnTo>
                    <a:lnTo>
                      <a:pt x="569" y="40"/>
                    </a:lnTo>
                    <a:lnTo>
                      <a:pt x="571" y="40"/>
                    </a:lnTo>
                    <a:lnTo>
                      <a:pt x="571" y="41"/>
                    </a:lnTo>
                    <a:lnTo>
                      <a:pt x="572" y="41"/>
                    </a:lnTo>
                    <a:lnTo>
                      <a:pt x="571" y="41"/>
                    </a:lnTo>
                    <a:lnTo>
                      <a:pt x="571" y="42"/>
                    </a:lnTo>
                    <a:lnTo>
                      <a:pt x="572" y="42"/>
                    </a:lnTo>
                    <a:lnTo>
                      <a:pt x="573" y="42"/>
                    </a:lnTo>
                    <a:lnTo>
                      <a:pt x="574" y="42"/>
                    </a:lnTo>
                    <a:lnTo>
                      <a:pt x="573" y="42"/>
                    </a:lnTo>
                    <a:lnTo>
                      <a:pt x="574" y="42"/>
                    </a:lnTo>
                    <a:lnTo>
                      <a:pt x="574" y="43"/>
                    </a:lnTo>
                    <a:lnTo>
                      <a:pt x="574" y="42"/>
                    </a:lnTo>
                    <a:lnTo>
                      <a:pt x="575" y="42"/>
                    </a:lnTo>
                    <a:lnTo>
                      <a:pt x="574" y="43"/>
                    </a:lnTo>
                    <a:lnTo>
                      <a:pt x="575" y="43"/>
                    </a:lnTo>
                    <a:lnTo>
                      <a:pt x="576" y="44"/>
                    </a:lnTo>
                    <a:lnTo>
                      <a:pt x="577" y="44"/>
                    </a:lnTo>
                    <a:lnTo>
                      <a:pt x="578" y="44"/>
                    </a:lnTo>
                    <a:lnTo>
                      <a:pt x="578" y="45"/>
                    </a:lnTo>
                    <a:lnTo>
                      <a:pt x="579" y="45"/>
                    </a:lnTo>
                    <a:lnTo>
                      <a:pt x="580" y="45"/>
                    </a:lnTo>
                    <a:lnTo>
                      <a:pt x="581" y="45"/>
                    </a:lnTo>
                    <a:lnTo>
                      <a:pt x="581" y="46"/>
                    </a:lnTo>
                    <a:lnTo>
                      <a:pt x="582" y="46"/>
                    </a:lnTo>
                    <a:lnTo>
                      <a:pt x="583" y="46"/>
                    </a:lnTo>
                    <a:lnTo>
                      <a:pt x="583" y="47"/>
                    </a:lnTo>
                    <a:lnTo>
                      <a:pt x="584" y="47"/>
                    </a:lnTo>
                    <a:lnTo>
                      <a:pt x="584" y="48"/>
                    </a:lnTo>
                    <a:lnTo>
                      <a:pt x="585" y="48"/>
                    </a:lnTo>
                    <a:lnTo>
                      <a:pt x="584" y="48"/>
                    </a:lnTo>
                    <a:lnTo>
                      <a:pt x="584" y="49"/>
                    </a:lnTo>
                    <a:lnTo>
                      <a:pt x="584" y="50"/>
                    </a:lnTo>
                    <a:lnTo>
                      <a:pt x="585" y="50"/>
                    </a:lnTo>
                    <a:lnTo>
                      <a:pt x="585" y="49"/>
                    </a:lnTo>
                    <a:lnTo>
                      <a:pt x="586" y="49"/>
                    </a:lnTo>
                    <a:lnTo>
                      <a:pt x="586" y="50"/>
                    </a:lnTo>
                    <a:lnTo>
                      <a:pt x="586" y="49"/>
                    </a:lnTo>
                    <a:lnTo>
                      <a:pt x="587" y="49"/>
                    </a:lnTo>
                    <a:lnTo>
                      <a:pt x="588" y="49"/>
                    </a:lnTo>
                    <a:lnTo>
                      <a:pt x="589" y="49"/>
                    </a:lnTo>
                    <a:lnTo>
                      <a:pt x="589" y="48"/>
                    </a:lnTo>
                    <a:lnTo>
                      <a:pt x="590" y="48"/>
                    </a:lnTo>
                    <a:lnTo>
                      <a:pt x="589" y="48"/>
                    </a:lnTo>
                    <a:lnTo>
                      <a:pt x="589" y="47"/>
                    </a:lnTo>
                    <a:lnTo>
                      <a:pt x="589" y="46"/>
                    </a:lnTo>
                    <a:lnTo>
                      <a:pt x="590" y="47"/>
                    </a:lnTo>
                    <a:lnTo>
                      <a:pt x="590" y="46"/>
                    </a:lnTo>
                    <a:lnTo>
                      <a:pt x="591" y="46"/>
                    </a:lnTo>
                    <a:lnTo>
                      <a:pt x="590" y="46"/>
                    </a:lnTo>
                    <a:lnTo>
                      <a:pt x="590" y="45"/>
                    </a:lnTo>
                    <a:lnTo>
                      <a:pt x="591" y="45"/>
                    </a:lnTo>
                    <a:lnTo>
                      <a:pt x="592" y="44"/>
                    </a:lnTo>
                    <a:lnTo>
                      <a:pt x="593" y="44"/>
                    </a:lnTo>
                    <a:lnTo>
                      <a:pt x="594" y="44"/>
                    </a:lnTo>
                    <a:lnTo>
                      <a:pt x="595" y="43"/>
                    </a:lnTo>
                    <a:lnTo>
                      <a:pt x="596" y="43"/>
                    </a:lnTo>
                    <a:lnTo>
                      <a:pt x="597" y="43"/>
                    </a:lnTo>
                    <a:lnTo>
                      <a:pt x="597" y="42"/>
                    </a:lnTo>
                    <a:lnTo>
                      <a:pt x="598" y="42"/>
                    </a:lnTo>
                    <a:lnTo>
                      <a:pt x="599" y="42"/>
                    </a:lnTo>
                    <a:lnTo>
                      <a:pt x="600" y="42"/>
                    </a:lnTo>
                    <a:lnTo>
                      <a:pt x="600" y="41"/>
                    </a:lnTo>
                    <a:lnTo>
                      <a:pt x="601" y="41"/>
                    </a:lnTo>
                    <a:lnTo>
                      <a:pt x="602" y="41"/>
                    </a:lnTo>
                    <a:lnTo>
                      <a:pt x="602" y="40"/>
                    </a:lnTo>
                    <a:lnTo>
                      <a:pt x="602" y="41"/>
                    </a:lnTo>
                    <a:lnTo>
                      <a:pt x="603" y="41"/>
                    </a:lnTo>
                    <a:lnTo>
                      <a:pt x="604" y="41"/>
                    </a:lnTo>
                    <a:lnTo>
                      <a:pt x="604" y="40"/>
                    </a:lnTo>
                    <a:lnTo>
                      <a:pt x="605" y="40"/>
                    </a:lnTo>
                    <a:lnTo>
                      <a:pt x="606" y="40"/>
                    </a:lnTo>
                    <a:lnTo>
                      <a:pt x="607" y="40"/>
                    </a:lnTo>
                    <a:lnTo>
                      <a:pt x="608" y="40"/>
                    </a:lnTo>
                    <a:lnTo>
                      <a:pt x="609" y="40"/>
                    </a:lnTo>
                    <a:lnTo>
                      <a:pt x="610" y="40"/>
                    </a:lnTo>
                    <a:lnTo>
                      <a:pt x="611" y="39"/>
                    </a:lnTo>
                    <a:lnTo>
                      <a:pt x="611" y="40"/>
                    </a:lnTo>
                    <a:lnTo>
                      <a:pt x="612" y="41"/>
                    </a:lnTo>
                    <a:lnTo>
                      <a:pt x="612" y="40"/>
                    </a:lnTo>
                    <a:lnTo>
                      <a:pt x="613" y="40"/>
                    </a:lnTo>
                    <a:lnTo>
                      <a:pt x="613" y="41"/>
                    </a:lnTo>
                    <a:lnTo>
                      <a:pt x="614" y="41"/>
                    </a:lnTo>
                    <a:lnTo>
                      <a:pt x="615" y="41"/>
                    </a:lnTo>
                    <a:lnTo>
                      <a:pt x="616" y="41"/>
                    </a:lnTo>
                    <a:lnTo>
                      <a:pt x="616" y="42"/>
                    </a:lnTo>
                    <a:lnTo>
                      <a:pt x="617" y="42"/>
                    </a:lnTo>
                    <a:lnTo>
                      <a:pt x="618" y="42"/>
                    </a:lnTo>
                    <a:lnTo>
                      <a:pt x="618" y="43"/>
                    </a:lnTo>
                    <a:lnTo>
                      <a:pt x="618" y="44"/>
                    </a:lnTo>
                    <a:lnTo>
                      <a:pt x="619" y="44"/>
                    </a:lnTo>
                    <a:lnTo>
                      <a:pt x="620" y="44"/>
                    </a:lnTo>
                    <a:lnTo>
                      <a:pt x="620" y="43"/>
                    </a:lnTo>
                    <a:lnTo>
                      <a:pt x="621" y="43"/>
                    </a:lnTo>
                    <a:lnTo>
                      <a:pt x="621" y="44"/>
                    </a:lnTo>
                    <a:lnTo>
                      <a:pt x="622" y="43"/>
                    </a:lnTo>
                    <a:lnTo>
                      <a:pt x="623" y="43"/>
                    </a:lnTo>
                    <a:lnTo>
                      <a:pt x="623" y="44"/>
                    </a:lnTo>
                    <a:lnTo>
                      <a:pt x="624" y="44"/>
                    </a:lnTo>
                    <a:lnTo>
                      <a:pt x="624" y="45"/>
                    </a:lnTo>
                    <a:lnTo>
                      <a:pt x="625" y="45"/>
                    </a:lnTo>
                    <a:lnTo>
                      <a:pt x="626" y="45"/>
                    </a:lnTo>
                    <a:lnTo>
                      <a:pt x="627" y="45"/>
                    </a:lnTo>
                    <a:lnTo>
                      <a:pt x="629" y="46"/>
                    </a:lnTo>
                    <a:lnTo>
                      <a:pt x="630" y="46"/>
                    </a:lnTo>
                    <a:lnTo>
                      <a:pt x="630" y="47"/>
                    </a:lnTo>
                    <a:lnTo>
                      <a:pt x="630" y="48"/>
                    </a:lnTo>
                    <a:lnTo>
                      <a:pt x="631" y="48"/>
                    </a:lnTo>
                    <a:lnTo>
                      <a:pt x="631" y="49"/>
                    </a:lnTo>
                    <a:lnTo>
                      <a:pt x="630" y="49"/>
                    </a:lnTo>
                    <a:lnTo>
                      <a:pt x="631" y="49"/>
                    </a:lnTo>
                    <a:lnTo>
                      <a:pt x="632" y="50"/>
                    </a:lnTo>
                    <a:lnTo>
                      <a:pt x="632" y="51"/>
                    </a:lnTo>
                    <a:lnTo>
                      <a:pt x="633" y="51"/>
                    </a:lnTo>
                    <a:lnTo>
                      <a:pt x="634" y="51"/>
                    </a:lnTo>
                    <a:lnTo>
                      <a:pt x="635" y="51"/>
                    </a:lnTo>
                    <a:lnTo>
                      <a:pt x="634" y="51"/>
                    </a:lnTo>
                    <a:lnTo>
                      <a:pt x="634" y="52"/>
                    </a:lnTo>
                    <a:lnTo>
                      <a:pt x="635" y="52"/>
                    </a:lnTo>
                    <a:lnTo>
                      <a:pt x="635" y="53"/>
                    </a:lnTo>
                    <a:lnTo>
                      <a:pt x="636" y="53"/>
                    </a:lnTo>
                    <a:lnTo>
                      <a:pt x="637" y="54"/>
                    </a:lnTo>
                    <a:lnTo>
                      <a:pt x="637" y="55"/>
                    </a:lnTo>
                    <a:lnTo>
                      <a:pt x="638" y="55"/>
                    </a:lnTo>
                    <a:lnTo>
                      <a:pt x="638" y="56"/>
                    </a:lnTo>
                    <a:lnTo>
                      <a:pt x="639" y="56"/>
                    </a:lnTo>
                    <a:lnTo>
                      <a:pt x="640" y="57"/>
                    </a:lnTo>
                    <a:lnTo>
                      <a:pt x="641" y="58"/>
                    </a:lnTo>
                    <a:lnTo>
                      <a:pt x="642" y="58"/>
                    </a:lnTo>
                    <a:lnTo>
                      <a:pt x="643" y="58"/>
                    </a:lnTo>
                    <a:lnTo>
                      <a:pt x="643" y="59"/>
                    </a:lnTo>
                    <a:lnTo>
                      <a:pt x="643" y="60"/>
                    </a:lnTo>
                    <a:lnTo>
                      <a:pt x="644" y="61"/>
                    </a:lnTo>
                    <a:lnTo>
                      <a:pt x="645" y="61"/>
                    </a:lnTo>
                    <a:lnTo>
                      <a:pt x="644" y="61"/>
                    </a:lnTo>
                    <a:lnTo>
                      <a:pt x="645" y="61"/>
                    </a:lnTo>
                    <a:lnTo>
                      <a:pt x="646" y="61"/>
                    </a:lnTo>
                    <a:lnTo>
                      <a:pt x="646" y="62"/>
                    </a:lnTo>
                    <a:lnTo>
                      <a:pt x="647" y="63"/>
                    </a:lnTo>
                    <a:lnTo>
                      <a:pt x="648" y="63"/>
                    </a:lnTo>
                    <a:lnTo>
                      <a:pt x="648" y="64"/>
                    </a:lnTo>
                    <a:lnTo>
                      <a:pt x="649" y="64"/>
                    </a:lnTo>
                    <a:lnTo>
                      <a:pt x="649" y="65"/>
                    </a:lnTo>
                    <a:lnTo>
                      <a:pt x="650" y="65"/>
                    </a:lnTo>
                    <a:lnTo>
                      <a:pt x="649" y="65"/>
                    </a:lnTo>
                    <a:lnTo>
                      <a:pt x="650" y="65"/>
                    </a:lnTo>
                    <a:lnTo>
                      <a:pt x="650" y="66"/>
                    </a:lnTo>
                    <a:lnTo>
                      <a:pt x="651" y="66"/>
                    </a:lnTo>
                    <a:lnTo>
                      <a:pt x="651" y="67"/>
                    </a:lnTo>
                    <a:lnTo>
                      <a:pt x="652" y="67"/>
                    </a:lnTo>
                    <a:lnTo>
                      <a:pt x="652" y="66"/>
                    </a:lnTo>
                    <a:lnTo>
                      <a:pt x="653" y="66"/>
                    </a:lnTo>
                    <a:lnTo>
                      <a:pt x="653" y="65"/>
                    </a:lnTo>
                    <a:lnTo>
                      <a:pt x="654" y="65"/>
                    </a:lnTo>
                    <a:lnTo>
                      <a:pt x="654" y="66"/>
                    </a:lnTo>
                    <a:lnTo>
                      <a:pt x="655" y="66"/>
                    </a:lnTo>
                    <a:lnTo>
                      <a:pt x="655" y="67"/>
                    </a:lnTo>
                    <a:lnTo>
                      <a:pt x="655" y="68"/>
                    </a:lnTo>
                    <a:lnTo>
                      <a:pt x="656" y="68"/>
                    </a:lnTo>
                    <a:lnTo>
                      <a:pt x="656" y="69"/>
                    </a:lnTo>
                    <a:lnTo>
                      <a:pt x="657" y="68"/>
                    </a:lnTo>
                    <a:lnTo>
                      <a:pt x="658" y="69"/>
                    </a:lnTo>
                    <a:lnTo>
                      <a:pt x="658" y="70"/>
                    </a:lnTo>
                    <a:lnTo>
                      <a:pt x="659" y="71"/>
                    </a:lnTo>
                    <a:lnTo>
                      <a:pt x="660" y="71"/>
                    </a:lnTo>
                    <a:lnTo>
                      <a:pt x="660" y="72"/>
                    </a:lnTo>
                    <a:lnTo>
                      <a:pt x="661" y="72"/>
                    </a:lnTo>
                    <a:lnTo>
                      <a:pt x="662" y="73"/>
                    </a:lnTo>
                    <a:lnTo>
                      <a:pt x="663" y="74"/>
                    </a:lnTo>
                    <a:lnTo>
                      <a:pt x="665" y="74"/>
                    </a:lnTo>
                    <a:lnTo>
                      <a:pt x="665" y="75"/>
                    </a:lnTo>
                    <a:lnTo>
                      <a:pt x="664" y="77"/>
                    </a:lnTo>
                    <a:lnTo>
                      <a:pt x="665" y="78"/>
                    </a:lnTo>
                    <a:lnTo>
                      <a:pt x="666" y="78"/>
                    </a:lnTo>
                    <a:lnTo>
                      <a:pt x="667" y="78"/>
                    </a:lnTo>
                    <a:lnTo>
                      <a:pt x="667" y="79"/>
                    </a:lnTo>
                    <a:lnTo>
                      <a:pt x="668" y="79"/>
                    </a:lnTo>
                    <a:lnTo>
                      <a:pt x="669" y="78"/>
                    </a:lnTo>
                    <a:lnTo>
                      <a:pt x="670" y="79"/>
                    </a:lnTo>
                    <a:lnTo>
                      <a:pt x="670" y="80"/>
                    </a:lnTo>
                    <a:lnTo>
                      <a:pt x="670" y="81"/>
                    </a:lnTo>
                    <a:lnTo>
                      <a:pt x="671" y="81"/>
                    </a:lnTo>
                    <a:lnTo>
                      <a:pt x="672" y="80"/>
                    </a:lnTo>
                    <a:lnTo>
                      <a:pt x="672" y="79"/>
                    </a:lnTo>
                    <a:lnTo>
                      <a:pt x="673" y="79"/>
                    </a:lnTo>
                    <a:lnTo>
                      <a:pt x="673" y="80"/>
                    </a:lnTo>
                    <a:lnTo>
                      <a:pt x="673" y="81"/>
                    </a:lnTo>
                    <a:lnTo>
                      <a:pt x="674" y="81"/>
                    </a:lnTo>
                    <a:lnTo>
                      <a:pt x="675" y="82"/>
                    </a:lnTo>
                    <a:lnTo>
                      <a:pt x="676" y="83"/>
                    </a:lnTo>
                    <a:lnTo>
                      <a:pt x="677" y="83"/>
                    </a:lnTo>
                    <a:lnTo>
                      <a:pt x="677" y="84"/>
                    </a:lnTo>
                    <a:lnTo>
                      <a:pt x="678" y="83"/>
                    </a:lnTo>
                    <a:lnTo>
                      <a:pt x="679" y="83"/>
                    </a:lnTo>
                    <a:lnTo>
                      <a:pt x="680" y="82"/>
                    </a:lnTo>
                    <a:lnTo>
                      <a:pt x="681" y="83"/>
                    </a:lnTo>
                    <a:lnTo>
                      <a:pt x="682" y="82"/>
                    </a:lnTo>
                    <a:lnTo>
                      <a:pt x="683" y="82"/>
                    </a:lnTo>
                    <a:lnTo>
                      <a:pt x="684" y="81"/>
                    </a:lnTo>
                    <a:lnTo>
                      <a:pt x="685" y="82"/>
                    </a:lnTo>
                    <a:lnTo>
                      <a:pt x="686" y="82"/>
                    </a:lnTo>
                    <a:lnTo>
                      <a:pt x="686" y="83"/>
                    </a:lnTo>
                    <a:lnTo>
                      <a:pt x="686" y="84"/>
                    </a:lnTo>
                    <a:lnTo>
                      <a:pt x="686" y="85"/>
                    </a:lnTo>
                    <a:lnTo>
                      <a:pt x="687" y="85"/>
                    </a:lnTo>
                    <a:lnTo>
                      <a:pt x="688" y="86"/>
                    </a:lnTo>
                    <a:lnTo>
                      <a:pt x="689" y="87"/>
                    </a:lnTo>
                    <a:lnTo>
                      <a:pt x="689" y="88"/>
                    </a:lnTo>
                    <a:lnTo>
                      <a:pt x="689" y="89"/>
                    </a:lnTo>
                    <a:lnTo>
                      <a:pt x="690" y="90"/>
                    </a:lnTo>
                    <a:lnTo>
                      <a:pt x="690" y="89"/>
                    </a:lnTo>
                    <a:lnTo>
                      <a:pt x="691" y="89"/>
                    </a:lnTo>
                    <a:lnTo>
                      <a:pt x="692" y="89"/>
                    </a:lnTo>
                    <a:lnTo>
                      <a:pt x="694" y="89"/>
                    </a:lnTo>
                    <a:lnTo>
                      <a:pt x="695" y="89"/>
                    </a:lnTo>
                    <a:lnTo>
                      <a:pt x="695" y="88"/>
                    </a:lnTo>
                    <a:lnTo>
                      <a:pt x="696" y="88"/>
                    </a:lnTo>
                    <a:lnTo>
                      <a:pt x="697" y="88"/>
                    </a:lnTo>
                    <a:lnTo>
                      <a:pt x="698" y="89"/>
                    </a:lnTo>
                    <a:lnTo>
                      <a:pt x="699" y="89"/>
                    </a:lnTo>
                    <a:lnTo>
                      <a:pt x="700" y="90"/>
                    </a:lnTo>
                    <a:lnTo>
                      <a:pt x="701" y="90"/>
                    </a:lnTo>
                    <a:lnTo>
                      <a:pt x="702" y="90"/>
                    </a:lnTo>
                    <a:lnTo>
                      <a:pt x="702" y="89"/>
                    </a:lnTo>
                    <a:lnTo>
                      <a:pt x="703" y="89"/>
                    </a:lnTo>
                    <a:lnTo>
                      <a:pt x="705" y="88"/>
                    </a:lnTo>
                    <a:lnTo>
                      <a:pt x="706" y="88"/>
                    </a:lnTo>
                    <a:lnTo>
                      <a:pt x="706" y="87"/>
                    </a:lnTo>
                    <a:lnTo>
                      <a:pt x="706" y="86"/>
                    </a:lnTo>
                    <a:lnTo>
                      <a:pt x="707" y="86"/>
                    </a:lnTo>
                    <a:lnTo>
                      <a:pt x="708" y="86"/>
                    </a:lnTo>
                    <a:lnTo>
                      <a:pt x="709" y="86"/>
                    </a:lnTo>
                    <a:lnTo>
                      <a:pt x="711" y="86"/>
                    </a:lnTo>
                    <a:lnTo>
                      <a:pt x="711" y="85"/>
                    </a:lnTo>
                    <a:lnTo>
                      <a:pt x="712" y="85"/>
                    </a:lnTo>
                    <a:lnTo>
                      <a:pt x="732" y="109"/>
                    </a:lnTo>
                    <a:lnTo>
                      <a:pt x="735" y="112"/>
                    </a:lnTo>
                    <a:lnTo>
                      <a:pt x="737" y="113"/>
                    </a:lnTo>
                    <a:lnTo>
                      <a:pt x="741" y="118"/>
                    </a:lnTo>
                    <a:lnTo>
                      <a:pt x="742" y="120"/>
                    </a:lnTo>
                    <a:lnTo>
                      <a:pt x="742" y="131"/>
                    </a:lnTo>
                    <a:lnTo>
                      <a:pt x="742" y="140"/>
                    </a:lnTo>
                    <a:lnTo>
                      <a:pt x="742" y="139"/>
                    </a:lnTo>
                    <a:lnTo>
                      <a:pt x="743" y="139"/>
                    </a:lnTo>
                    <a:lnTo>
                      <a:pt x="743" y="140"/>
                    </a:lnTo>
                    <a:lnTo>
                      <a:pt x="744" y="140"/>
                    </a:lnTo>
                    <a:lnTo>
                      <a:pt x="745" y="139"/>
                    </a:lnTo>
                    <a:lnTo>
                      <a:pt x="746" y="140"/>
                    </a:lnTo>
                    <a:lnTo>
                      <a:pt x="747" y="140"/>
                    </a:lnTo>
                    <a:lnTo>
                      <a:pt x="748" y="140"/>
                    </a:lnTo>
                    <a:lnTo>
                      <a:pt x="749" y="140"/>
                    </a:lnTo>
                    <a:lnTo>
                      <a:pt x="750" y="140"/>
                    </a:lnTo>
                    <a:lnTo>
                      <a:pt x="751" y="140"/>
                    </a:lnTo>
                    <a:lnTo>
                      <a:pt x="752" y="141"/>
                    </a:lnTo>
                    <a:lnTo>
                      <a:pt x="753" y="141"/>
                    </a:lnTo>
                    <a:lnTo>
                      <a:pt x="754" y="142"/>
                    </a:lnTo>
                    <a:lnTo>
                      <a:pt x="755" y="142"/>
                    </a:lnTo>
                    <a:lnTo>
                      <a:pt x="756" y="143"/>
                    </a:lnTo>
                    <a:lnTo>
                      <a:pt x="757" y="143"/>
                    </a:lnTo>
                    <a:lnTo>
                      <a:pt x="757" y="142"/>
                    </a:lnTo>
                    <a:lnTo>
                      <a:pt x="757" y="141"/>
                    </a:lnTo>
                    <a:lnTo>
                      <a:pt x="758" y="141"/>
                    </a:lnTo>
                    <a:lnTo>
                      <a:pt x="759" y="141"/>
                    </a:lnTo>
                    <a:lnTo>
                      <a:pt x="760" y="141"/>
                    </a:lnTo>
                    <a:lnTo>
                      <a:pt x="760" y="140"/>
                    </a:lnTo>
                    <a:lnTo>
                      <a:pt x="761" y="140"/>
                    </a:lnTo>
                    <a:lnTo>
                      <a:pt x="762" y="140"/>
                    </a:lnTo>
                    <a:lnTo>
                      <a:pt x="763" y="140"/>
                    </a:lnTo>
                    <a:lnTo>
                      <a:pt x="764" y="140"/>
                    </a:lnTo>
                    <a:lnTo>
                      <a:pt x="765" y="139"/>
                    </a:lnTo>
                    <a:lnTo>
                      <a:pt x="766" y="140"/>
                    </a:lnTo>
                    <a:lnTo>
                      <a:pt x="767" y="140"/>
                    </a:lnTo>
                    <a:lnTo>
                      <a:pt x="767" y="139"/>
                    </a:lnTo>
                    <a:lnTo>
                      <a:pt x="768" y="138"/>
                    </a:lnTo>
                    <a:lnTo>
                      <a:pt x="769" y="138"/>
                    </a:lnTo>
                    <a:lnTo>
                      <a:pt x="769" y="137"/>
                    </a:lnTo>
                    <a:lnTo>
                      <a:pt x="770" y="136"/>
                    </a:lnTo>
                    <a:lnTo>
                      <a:pt x="770" y="135"/>
                    </a:lnTo>
                    <a:lnTo>
                      <a:pt x="771" y="135"/>
                    </a:lnTo>
                    <a:lnTo>
                      <a:pt x="771" y="136"/>
                    </a:lnTo>
                    <a:lnTo>
                      <a:pt x="772" y="136"/>
                    </a:lnTo>
                    <a:lnTo>
                      <a:pt x="773" y="136"/>
                    </a:lnTo>
                    <a:lnTo>
                      <a:pt x="774" y="136"/>
                    </a:lnTo>
                    <a:lnTo>
                      <a:pt x="774" y="137"/>
                    </a:lnTo>
                    <a:lnTo>
                      <a:pt x="774" y="138"/>
                    </a:lnTo>
                    <a:lnTo>
                      <a:pt x="775" y="139"/>
                    </a:lnTo>
                    <a:lnTo>
                      <a:pt x="776" y="139"/>
                    </a:lnTo>
                    <a:lnTo>
                      <a:pt x="778" y="139"/>
                    </a:lnTo>
                    <a:lnTo>
                      <a:pt x="778" y="138"/>
                    </a:lnTo>
                    <a:lnTo>
                      <a:pt x="779" y="138"/>
                    </a:lnTo>
                    <a:lnTo>
                      <a:pt x="779" y="139"/>
                    </a:lnTo>
                    <a:lnTo>
                      <a:pt x="779" y="138"/>
                    </a:lnTo>
                    <a:lnTo>
                      <a:pt x="780" y="138"/>
                    </a:lnTo>
                    <a:lnTo>
                      <a:pt x="780" y="136"/>
                    </a:lnTo>
                    <a:lnTo>
                      <a:pt x="781" y="136"/>
                    </a:lnTo>
                    <a:lnTo>
                      <a:pt x="782" y="136"/>
                    </a:lnTo>
                    <a:lnTo>
                      <a:pt x="782" y="137"/>
                    </a:lnTo>
                    <a:lnTo>
                      <a:pt x="783" y="138"/>
                    </a:lnTo>
                    <a:lnTo>
                      <a:pt x="784" y="139"/>
                    </a:lnTo>
                    <a:lnTo>
                      <a:pt x="783" y="140"/>
                    </a:lnTo>
                    <a:lnTo>
                      <a:pt x="783" y="141"/>
                    </a:lnTo>
                    <a:lnTo>
                      <a:pt x="784" y="141"/>
                    </a:lnTo>
                    <a:lnTo>
                      <a:pt x="784" y="142"/>
                    </a:lnTo>
                    <a:lnTo>
                      <a:pt x="785" y="142"/>
                    </a:lnTo>
                    <a:lnTo>
                      <a:pt x="786" y="141"/>
                    </a:lnTo>
                    <a:lnTo>
                      <a:pt x="787" y="141"/>
                    </a:lnTo>
                    <a:lnTo>
                      <a:pt x="787" y="140"/>
                    </a:lnTo>
                    <a:lnTo>
                      <a:pt x="786" y="140"/>
                    </a:lnTo>
                    <a:lnTo>
                      <a:pt x="787" y="139"/>
                    </a:lnTo>
                    <a:lnTo>
                      <a:pt x="788" y="139"/>
                    </a:lnTo>
                    <a:lnTo>
                      <a:pt x="789" y="139"/>
                    </a:lnTo>
                    <a:lnTo>
                      <a:pt x="789" y="138"/>
                    </a:lnTo>
                    <a:lnTo>
                      <a:pt x="790" y="138"/>
                    </a:lnTo>
                    <a:lnTo>
                      <a:pt x="790" y="139"/>
                    </a:lnTo>
                    <a:lnTo>
                      <a:pt x="790" y="140"/>
                    </a:lnTo>
                    <a:lnTo>
                      <a:pt x="791" y="140"/>
                    </a:lnTo>
                    <a:lnTo>
                      <a:pt x="791" y="141"/>
                    </a:lnTo>
                    <a:lnTo>
                      <a:pt x="792" y="141"/>
                    </a:lnTo>
                    <a:lnTo>
                      <a:pt x="792" y="142"/>
                    </a:lnTo>
                    <a:lnTo>
                      <a:pt x="793" y="143"/>
                    </a:lnTo>
                    <a:lnTo>
                      <a:pt x="793" y="144"/>
                    </a:lnTo>
                    <a:lnTo>
                      <a:pt x="794" y="144"/>
                    </a:lnTo>
                    <a:lnTo>
                      <a:pt x="794" y="143"/>
                    </a:lnTo>
                    <a:lnTo>
                      <a:pt x="795" y="143"/>
                    </a:lnTo>
                    <a:lnTo>
                      <a:pt x="796" y="145"/>
                    </a:lnTo>
                    <a:lnTo>
                      <a:pt x="797" y="145"/>
                    </a:lnTo>
                    <a:lnTo>
                      <a:pt x="797" y="146"/>
                    </a:lnTo>
                    <a:lnTo>
                      <a:pt x="796" y="147"/>
                    </a:lnTo>
                    <a:lnTo>
                      <a:pt x="797" y="147"/>
                    </a:lnTo>
                    <a:lnTo>
                      <a:pt x="797" y="148"/>
                    </a:lnTo>
                    <a:lnTo>
                      <a:pt x="798" y="148"/>
                    </a:lnTo>
                    <a:lnTo>
                      <a:pt x="799" y="148"/>
                    </a:lnTo>
                    <a:lnTo>
                      <a:pt x="798" y="149"/>
                    </a:lnTo>
                    <a:lnTo>
                      <a:pt x="799" y="150"/>
                    </a:lnTo>
                    <a:lnTo>
                      <a:pt x="800" y="150"/>
                    </a:lnTo>
                    <a:lnTo>
                      <a:pt x="801" y="150"/>
                    </a:lnTo>
                    <a:lnTo>
                      <a:pt x="802" y="150"/>
                    </a:lnTo>
                    <a:lnTo>
                      <a:pt x="802" y="149"/>
                    </a:lnTo>
                    <a:lnTo>
                      <a:pt x="803" y="148"/>
                    </a:lnTo>
                    <a:lnTo>
                      <a:pt x="804" y="148"/>
                    </a:lnTo>
                    <a:lnTo>
                      <a:pt x="805" y="149"/>
                    </a:lnTo>
                    <a:lnTo>
                      <a:pt x="806" y="149"/>
                    </a:lnTo>
                    <a:lnTo>
                      <a:pt x="806" y="148"/>
                    </a:lnTo>
                    <a:lnTo>
                      <a:pt x="807" y="147"/>
                    </a:lnTo>
                    <a:lnTo>
                      <a:pt x="807" y="148"/>
                    </a:lnTo>
                    <a:lnTo>
                      <a:pt x="808" y="148"/>
                    </a:lnTo>
                    <a:lnTo>
                      <a:pt x="808" y="149"/>
                    </a:lnTo>
                    <a:lnTo>
                      <a:pt x="809" y="150"/>
                    </a:lnTo>
                    <a:lnTo>
                      <a:pt x="809" y="151"/>
                    </a:lnTo>
                    <a:lnTo>
                      <a:pt x="809" y="152"/>
                    </a:lnTo>
                    <a:lnTo>
                      <a:pt x="810" y="152"/>
                    </a:lnTo>
                    <a:lnTo>
                      <a:pt x="811" y="153"/>
                    </a:lnTo>
                    <a:lnTo>
                      <a:pt x="812" y="153"/>
                    </a:lnTo>
                    <a:lnTo>
                      <a:pt x="813" y="153"/>
                    </a:lnTo>
                    <a:lnTo>
                      <a:pt x="814" y="153"/>
                    </a:lnTo>
                    <a:lnTo>
                      <a:pt x="815" y="153"/>
                    </a:lnTo>
                    <a:lnTo>
                      <a:pt x="815" y="154"/>
                    </a:lnTo>
                    <a:lnTo>
                      <a:pt x="816" y="154"/>
                    </a:lnTo>
                    <a:lnTo>
                      <a:pt x="816" y="153"/>
                    </a:lnTo>
                    <a:lnTo>
                      <a:pt x="817" y="154"/>
                    </a:lnTo>
                    <a:lnTo>
                      <a:pt x="817" y="153"/>
                    </a:lnTo>
                    <a:lnTo>
                      <a:pt x="818" y="153"/>
                    </a:lnTo>
                    <a:lnTo>
                      <a:pt x="818" y="154"/>
                    </a:lnTo>
                    <a:lnTo>
                      <a:pt x="819" y="154"/>
                    </a:lnTo>
                    <a:lnTo>
                      <a:pt x="819" y="153"/>
                    </a:lnTo>
                    <a:lnTo>
                      <a:pt x="820" y="153"/>
                    </a:lnTo>
                    <a:lnTo>
                      <a:pt x="820" y="154"/>
                    </a:lnTo>
                    <a:lnTo>
                      <a:pt x="821" y="153"/>
                    </a:lnTo>
                    <a:lnTo>
                      <a:pt x="821" y="154"/>
                    </a:lnTo>
                    <a:lnTo>
                      <a:pt x="821" y="153"/>
                    </a:lnTo>
                    <a:lnTo>
                      <a:pt x="822" y="153"/>
                    </a:lnTo>
                    <a:lnTo>
                      <a:pt x="823" y="153"/>
                    </a:lnTo>
                    <a:lnTo>
                      <a:pt x="824" y="153"/>
                    </a:lnTo>
                    <a:lnTo>
                      <a:pt x="823" y="153"/>
                    </a:lnTo>
                    <a:lnTo>
                      <a:pt x="824" y="154"/>
                    </a:lnTo>
                    <a:lnTo>
                      <a:pt x="824" y="155"/>
                    </a:lnTo>
                    <a:lnTo>
                      <a:pt x="824" y="156"/>
                    </a:lnTo>
                    <a:lnTo>
                      <a:pt x="825" y="156"/>
                    </a:lnTo>
                    <a:lnTo>
                      <a:pt x="825" y="157"/>
                    </a:lnTo>
                    <a:lnTo>
                      <a:pt x="825" y="158"/>
                    </a:lnTo>
                    <a:lnTo>
                      <a:pt x="826" y="158"/>
                    </a:lnTo>
                    <a:lnTo>
                      <a:pt x="827" y="158"/>
                    </a:lnTo>
                    <a:lnTo>
                      <a:pt x="827" y="159"/>
                    </a:lnTo>
                    <a:lnTo>
                      <a:pt x="828" y="159"/>
                    </a:lnTo>
                    <a:lnTo>
                      <a:pt x="828" y="160"/>
                    </a:lnTo>
                    <a:lnTo>
                      <a:pt x="828" y="161"/>
                    </a:lnTo>
                    <a:lnTo>
                      <a:pt x="827" y="161"/>
                    </a:lnTo>
                    <a:lnTo>
                      <a:pt x="827" y="162"/>
                    </a:lnTo>
                    <a:lnTo>
                      <a:pt x="828" y="162"/>
                    </a:lnTo>
                    <a:lnTo>
                      <a:pt x="828" y="161"/>
                    </a:lnTo>
                    <a:lnTo>
                      <a:pt x="829" y="162"/>
                    </a:lnTo>
                    <a:lnTo>
                      <a:pt x="829" y="161"/>
                    </a:lnTo>
                    <a:lnTo>
                      <a:pt x="829" y="162"/>
                    </a:lnTo>
                    <a:lnTo>
                      <a:pt x="830" y="162"/>
                    </a:lnTo>
                    <a:lnTo>
                      <a:pt x="831" y="162"/>
                    </a:lnTo>
                    <a:lnTo>
                      <a:pt x="831" y="163"/>
                    </a:lnTo>
                    <a:lnTo>
                      <a:pt x="832" y="163"/>
                    </a:lnTo>
                    <a:lnTo>
                      <a:pt x="833" y="163"/>
                    </a:lnTo>
                    <a:lnTo>
                      <a:pt x="833" y="162"/>
                    </a:lnTo>
                    <a:lnTo>
                      <a:pt x="834" y="162"/>
                    </a:lnTo>
                    <a:lnTo>
                      <a:pt x="834" y="163"/>
                    </a:lnTo>
                    <a:lnTo>
                      <a:pt x="833" y="163"/>
                    </a:lnTo>
                    <a:lnTo>
                      <a:pt x="833" y="164"/>
                    </a:lnTo>
                    <a:lnTo>
                      <a:pt x="834" y="164"/>
                    </a:lnTo>
                    <a:lnTo>
                      <a:pt x="834" y="163"/>
                    </a:lnTo>
                    <a:lnTo>
                      <a:pt x="835" y="163"/>
                    </a:lnTo>
                    <a:lnTo>
                      <a:pt x="834" y="164"/>
                    </a:lnTo>
                    <a:lnTo>
                      <a:pt x="835" y="164"/>
                    </a:lnTo>
                    <a:lnTo>
                      <a:pt x="834" y="165"/>
                    </a:lnTo>
                    <a:lnTo>
                      <a:pt x="835" y="165"/>
                    </a:lnTo>
                    <a:lnTo>
                      <a:pt x="834" y="165"/>
                    </a:lnTo>
                    <a:lnTo>
                      <a:pt x="835" y="165"/>
                    </a:lnTo>
                    <a:lnTo>
                      <a:pt x="834" y="166"/>
                    </a:lnTo>
                    <a:lnTo>
                      <a:pt x="835" y="166"/>
                    </a:lnTo>
                    <a:lnTo>
                      <a:pt x="834" y="167"/>
                    </a:lnTo>
                    <a:lnTo>
                      <a:pt x="835" y="167"/>
                    </a:lnTo>
                    <a:lnTo>
                      <a:pt x="836" y="167"/>
                    </a:lnTo>
                    <a:lnTo>
                      <a:pt x="836" y="168"/>
                    </a:lnTo>
                    <a:lnTo>
                      <a:pt x="837" y="168"/>
                    </a:lnTo>
                    <a:lnTo>
                      <a:pt x="837" y="169"/>
                    </a:lnTo>
                    <a:lnTo>
                      <a:pt x="837" y="170"/>
                    </a:lnTo>
                    <a:lnTo>
                      <a:pt x="837" y="169"/>
                    </a:lnTo>
                    <a:lnTo>
                      <a:pt x="838" y="169"/>
                    </a:lnTo>
                    <a:lnTo>
                      <a:pt x="839" y="170"/>
                    </a:lnTo>
                    <a:lnTo>
                      <a:pt x="839" y="171"/>
                    </a:lnTo>
                    <a:lnTo>
                      <a:pt x="840" y="170"/>
                    </a:lnTo>
                    <a:lnTo>
                      <a:pt x="841" y="170"/>
                    </a:lnTo>
                    <a:lnTo>
                      <a:pt x="841" y="171"/>
                    </a:lnTo>
                    <a:lnTo>
                      <a:pt x="840" y="171"/>
                    </a:lnTo>
                    <a:lnTo>
                      <a:pt x="841" y="171"/>
                    </a:lnTo>
                    <a:lnTo>
                      <a:pt x="842" y="171"/>
                    </a:lnTo>
                    <a:lnTo>
                      <a:pt x="842" y="170"/>
                    </a:lnTo>
                    <a:lnTo>
                      <a:pt x="843" y="170"/>
                    </a:lnTo>
                    <a:lnTo>
                      <a:pt x="844" y="171"/>
                    </a:lnTo>
                    <a:lnTo>
                      <a:pt x="845" y="171"/>
                    </a:lnTo>
                    <a:lnTo>
                      <a:pt x="845" y="172"/>
                    </a:lnTo>
                    <a:lnTo>
                      <a:pt x="844" y="172"/>
                    </a:lnTo>
                    <a:lnTo>
                      <a:pt x="844" y="173"/>
                    </a:lnTo>
                    <a:lnTo>
                      <a:pt x="845" y="174"/>
                    </a:lnTo>
                    <a:lnTo>
                      <a:pt x="846" y="175"/>
                    </a:lnTo>
                    <a:lnTo>
                      <a:pt x="846" y="176"/>
                    </a:lnTo>
                    <a:lnTo>
                      <a:pt x="847" y="176"/>
                    </a:lnTo>
                    <a:lnTo>
                      <a:pt x="847" y="177"/>
                    </a:lnTo>
                    <a:lnTo>
                      <a:pt x="848" y="178"/>
                    </a:lnTo>
                    <a:lnTo>
                      <a:pt x="847" y="178"/>
                    </a:lnTo>
                    <a:lnTo>
                      <a:pt x="847" y="179"/>
                    </a:lnTo>
                    <a:lnTo>
                      <a:pt x="848" y="179"/>
                    </a:lnTo>
                    <a:lnTo>
                      <a:pt x="848" y="180"/>
                    </a:lnTo>
                    <a:lnTo>
                      <a:pt x="849" y="180"/>
                    </a:lnTo>
                    <a:lnTo>
                      <a:pt x="849" y="181"/>
                    </a:lnTo>
                    <a:lnTo>
                      <a:pt x="848" y="182"/>
                    </a:lnTo>
                    <a:lnTo>
                      <a:pt x="847" y="183"/>
                    </a:lnTo>
                    <a:lnTo>
                      <a:pt x="846" y="183"/>
                    </a:lnTo>
                    <a:lnTo>
                      <a:pt x="846" y="182"/>
                    </a:lnTo>
                    <a:lnTo>
                      <a:pt x="846" y="183"/>
                    </a:lnTo>
                    <a:lnTo>
                      <a:pt x="846" y="184"/>
                    </a:lnTo>
                    <a:lnTo>
                      <a:pt x="846" y="185"/>
                    </a:lnTo>
                    <a:lnTo>
                      <a:pt x="846" y="186"/>
                    </a:lnTo>
                    <a:lnTo>
                      <a:pt x="846" y="187"/>
                    </a:lnTo>
                    <a:lnTo>
                      <a:pt x="845" y="187"/>
                    </a:lnTo>
                    <a:lnTo>
                      <a:pt x="845" y="188"/>
                    </a:lnTo>
                    <a:lnTo>
                      <a:pt x="844" y="188"/>
                    </a:lnTo>
                    <a:lnTo>
                      <a:pt x="843" y="189"/>
                    </a:lnTo>
                    <a:lnTo>
                      <a:pt x="842" y="190"/>
                    </a:lnTo>
                    <a:lnTo>
                      <a:pt x="842" y="191"/>
                    </a:lnTo>
                    <a:lnTo>
                      <a:pt x="843" y="192"/>
                    </a:lnTo>
                    <a:lnTo>
                      <a:pt x="843" y="193"/>
                    </a:lnTo>
                    <a:lnTo>
                      <a:pt x="843" y="194"/>
                    </a:lnTo>
                    <a:lnTo>
                      <a:pt x="842" y="194"/>
                    </a:lnTo>
                    <a:lnTo>
                      <a:pt x="842" y="193"/>
                    </a:lnTo>
                    <a:lnTo>
                      <a:pt x="842" y="194"/>
                    </a:lnTo>
                    <a:lnTo>
                      <a:pt x="841" y="194"/>
                    </a:lnTo>
                    <a:lnTo>
                      <a:pt x="840" y="194"/>
                    </a:lnTo>
                    <a:lnTo>
                      <a:pt x="840" y="195"/>
                    </a:lnTo>
                    <a:lnTo>
                      <a:pt x="840" y="196"/>
                    </a:lnTo>
                    <a:lnTo>
                      <a:pt x="839" y="196"/>
                    </a:lnTo>
                    <a:lnTo>
                      <a:pt x="839" y="197"/>
                    </a:lnTo>
                    <a:lnTo>
                      <a:pt x="839" y="196"/>
                    </a:lnTo>
                    <a:lnTo>
                      <a:pt x="838" y="196"/>
                    </a:lnTo>
                    <a:lnTo>
                      <a:pt x="838" y="195"/>
                    </a:lnTo>
                    <a:lnTo>
                      <a:pt x="837" y="195"/>
                    </a:lnTo>
                    <a:lnTo>
                      <a:pt x="837" y="196"/>
                    </a:lnTo>
                    <a:lnTo>
                      <a:pt x="837" y="197"/>
                    </a:lnTo>
                    <a:lnTo>
                      <a:pt x="836" y="197"/>
                    </a:lnTo>
                    <a:lnTo>
                      <a:pt x="835" y="197"/>
                    </a:lnTo>
                    <a:lnTo>
                      <a:pt x="835" y="198"/>
                    </a:lnTo>
                    <a:lnTo>
                      <a:pt x="834" y="198"/>
                    </a:lnTo>
                    <a:lnTo>
                      <a:pt x="834" y="199"/>
                    </a:lnTo>
                    <a:lnTo>
                      <a:pt x="834" y="201"/>
                    </a:lnTo>
                    <a:lnTo>
                      <a:pt x="833" y="201"/>
                    </a:lnTo>
                    <a:lnTo>
                      <a:pt x="833" y="202"/>
                    </a:lnTo>
                    <a:lnTo>
                      <a:pt x="833" y="203"/>
                    </a:lnTo>
                    <a:lnTo>
                      <a:pt x="832" y="203"/>
                    </a:lnTo>
                    <a:lnTo>
                      <a:pt x="832" y="204"/>
                    </a:lnTo>
                    <a:lnTo>
                      <a:pt x="831" y="204"/>
                    </a:lnTo>
                    <a:lnTo>
                      <a:pt x="831" y="205"/>
                    </a:lnTo>
                    <a:lnTo>
                      <a:pt x="831" y="206"/>
                    </a:lnTo>
                    <a:lnTo>
                      <a:pt x="830" y="206"/>
                    </a:lnTo>
                    <a:lnTo>
                      <a:pt x="829" y="206"/>
                    </a:lnTo>
                    <a:lnTo>
                      <a:pt x="829" y="205"/>
                    </a:lnTo>
                    <a:lnTo>
                      <a:pt x="828" y="205"/>
                    </a:lnTo>
                    <a:lnTo>
                      <a:pt x="829" y="205"/>
                    </a:lnTo>
                    <a:lnTo>
                      <a:pt x="829" y="204"/>
                    </a:lnTo>
                    <a:lnTo>
                      <a:pt x="829" y="203"/>
                    </a:lnTo>
                    <a:lnTo>
                      <a:pt x="828" y="203"/>
                    </a:lnTo>
                    <a:lnTo>
                      <a:pt x="828" y="204"/>
                    </a:lnTo>
                    <a:lnTo>
                      <a:pt x="827" y="205"/>
                    </a:lnTo>
                    <a:lnTo>
                      <a:pt x="827" y="206"/>
                    </a:lnTo>
                    <a:lnTo>
                      <a:pt x="826" y="206"/>
                    </a:lnTo>
                    <a:lnTo>
                      <a:pt x="826" y="207"/>
                    </a:lnTo>
                    <a:lnTo>
                      <a:pt x="825" y="208"/>
                    </a:lnTo>
                    <a:lnTo>
                      <a:pt x="824" y="209"/>
                    </a:lnTo>
                    <a:lnTo>
                      <a:pt x="823" y="210"/>
                    </a:lnTo>
                    <a:lnTo>
                      <a:pt x="822" y="210"/>
                    </a:lnTo>
                    <a:lnTo>
                      <a:pt x="822" y="211"/>
                    </a:lnTo>
                    <a:lnTo>
                      <a:pt x="822" y="212"/>
                    </a:lnTo>
                    <a:lnTo>
                      <a:pt x="823" y="212"/>
                    </a:lnTo>
                    <a:lnTo>
                      <a:pt x="823" y="213"/>
                    </a:lnTo>
                    <a:lnTo>
                      <a:pt x="823" y="214"/>
                    </a:lnTo>
                    <a:lnTo>
                      <a:pt x="822" y="214"/>
                    </a:lnTo>
                    <a:lnTo>
                      <a:pt x="823" y="214"/>
                    </a:lnTo>
                    <a:lnTo>
                      <a:pt x="823" y="215"/>
                    </a:lnTo>
                    <a:lnTo>
                      <a:pt x="822" y="215"/>
                    </a:lnTo>
                    <a:lnTo>
                      <a:pt x="822" y="214"/>
                    </a:lnTo>
                    <a:lnTo>
                      <a:pt x="822" y="215"/>
                    </a:lnTo>
                    <a:lnTo>
                      <a:pt x="821" y="215"/>
                    </a:lnTo>
                    <a:lnTo>
                      <a:pt x="821" y="214"/>
                    </a:lnTo>
                    <a:lnTo>
                      <a:pt x="820" y="214"/>
                    </a:lnTo>
                    <a:lnTo>
                      <a:pt x="819" y="214"/>
                    </a:lnTo>
                    <a:lnTo>
                      <a:pt x="818" y="213"/>
                    </a:lnTo>
                    <a:lnTo>
                      <a:pt x="817" y="213"/>
                    </a:lnTo>
                    <a:lnTo>
                      <a:pt x="817" y="212"/>
                    </a:lnTo>
                    <a:lnTo>
                      <a:pt x="817" y="213"/>
                    </a:lnTo>
                    <a:lnTo>
                      <a:pt x="816" y="213"/>
                    </a:lnTo>
                    <a:lnTo>
                      <a:pt x="815" y="213"/>
                    </a:lnTo>
                    <a:lnTo>
                      <a:pt x="814" y="213"/>
                    </a:lnTo>
                    <a:lnTo>
                      <a:pt x="814" y="214"/>
                    </a:lnTo>
                    <a:lnTo>
                      <a:pt x="813" y="214"/>
                    </a:lnTo>
                    <a:lnTo>
                      <a:pt x="813" y="215"/>
                    </a:lnTo>
                    <a:lnTo>
                      <a:pt x="813" y="216"/>
                    </a:lnTo>
                    <a:lnTo>
                      <a:pt x="812" y="217"/>
                    </a:lnTo>
                    <a:lnTo>
                      <a:pt x="812" y="218"/>
                    </a:lnTo>
                    <a:lnTo>
                      <a:pt x="812" y="219"/>
                    </a:lnTo>
                    <a:lnTo>
                      <a:pt x="811" y="220"/>
                    </a:lnTo>
                    <a:lnTo>
                      <a:pt x="810" y="221"/>
                    </a:lnTo>
                    <a:lnTo>
                      <a:pt x="811" y="222"/>
                    </a:lnTo>
                    <a:lnTo>
                      <a:pt x="810" y="222"/>
                    </a:lnTo>
                    <a:lnTo>
                      <a:pt x="810" y="223"/>
                    </a:lnTo>
                    <a:lnTo>
                      <a:pt x="811" y="223"/>
                    </a:lnTo>
                    <a:lnTo>
                      <a:pt x="811" y="224"/>
                    </a:lnTo>
                    <a:lnTo>
                      <a:pt x="810" y="224"/>
                    </a:lnTo>
                    <a:lnTo>
                      <a:pt x="810" y="225"/>
                    </a:lnTo>
                    <a:lnTo>
                      <a:pt x="810" y="226"/>
                    </a:lnTo>
                    <a:lnTo>
                      <a:pt x="809" y="226"/>
                    </a:lnTo>
                    <a:lnTo>
                      <a:pt x="809" y="227"/>
                    </a:lnTo>
                    <a:lnTo>
                      <a:pt x="809" y="228"/>
                    </a:lnTo>
                    <a:lnTo>
                      <a:pt x="808" y="228"/>
                    </a:lnTo>
                    <a:lnTo>
                      <a:pt x="808" y="229"/>
                    </a:lnTo>
                    <a:lnTo>
                      <a:pt x="807" y="229"/>
                    </a:lnTo>
                    <a:lnTo>
                      <a:pt x="807" y="230"/>
                    </a:lnTo>
                    <a:lnTo>
                      <a:pt x="808" y="230"/>
                    </a:lnTo>
                    <a:lnTo>
                      <a:pt x="809" y="230"/>
                    </a:lnTo>
                    <a:lnTo>
                      <a:pt x="809" y="231"/>
                    </a:lnTo>
                    <a:lnTo>
                      <a:pt x="811" y="231"/>
                    </a:lnTo>
                    <a:lnTo>
                      <a:pt x="812" y="231"/>
                    </a:lnTo>
                    <a:lnTo>
                      <a:pt x="813" y="231"/>
                    </a:lnTo>
                    <a:lnTo>
                      <a:pt x="814" y="232"/>
                    </a:lnTo>
                    <a:lnTo>
                      <a:pt x="813" y="232"/>
                    </a:lnTo>
                    <a:lnTo>
                      <a:pt x="813" y="233"/>
                    </a:lnTo>
                    <a:lnTo>
                      <a:pt x="814" y="233"/>
                    </a:lnTo>
                    <a:lnTo>
                      <a:pt x="814" y="234"/>
                    </a:lnTo>
                    <a:lnTo>
                      <a:pt x="814" y="235"/>
                    </a:lnTo>
                    <a:lnTo>
                      <a:pt x="813" y="236"/>
                    </a:lnTo>
                    <a:lnTo>
                      <a:pt x="812" y="236"/>
                    </a:lnTo>
                    <a:lnTo>
                      <a:pt x="812" y="237"/>
                    </a:lnTo>
                    <a:lnTo>
                      <a:pt x="812" y="238"/>
                    </a:lnTo>
                    <a:lnTo>
                      <a:pt x="811" y="238"/>
                    </a:lnTo>
                    <a:lnTo>
                      <a:pt x="811" y="239"/>
                    </a:lnTo>
                    <a:lnTo>
                      <a:pt x="810" y="239"/>
                    </a:lnTo>
                    <a:lnTo>
                      <a:pt x="810" y="238"/>
                    </a:lnTo>
                    <a:lnTo>
                      <a:pt x="809" y="238"/>
                    </a:lnTo>
                    <a:lnTo>
                      <a:pt x="808" y="239"/>
                    </a:lnTo>
                    <a:lnTo>
                      <a:pt x="807" y="239"/>
                    </a:lnTo>
                    <a:lnTo>
                      <a:pt x="807" y="238"/>
                    </a:lnTo>
                    <a:lnTo>
                      <a:pt x="806" y="238"/>
                    </a:lnTo>
                    <a:lnTo>
                      <a:pt x="806" y="237"/>
                    </a:lnTo>
                    <a:lnTo>
                      <a:pt x="805" y="236"/>
                    </a:lnTo>
                    <a:lnTo>
                      <a:pt x="804" y="236"/>
                    </a:lnTo>
                    <a:lnTo>
                      <a:pt x="804" y="237"/>
                    </a:lnTo>
                    <a:lnTo>
                      <a:pt x="803" y="237"/>
                    </a:lnTo>
                    <a:lnTo>
                      <a:pt x="802" y="237"/>
                    </a:lnTo>
                    <a:lnTo>
                      <a:pt x="802" y="238"/>
                    </a:lnTo>
                    <a:lnTo>
                      <a:pt x="801" y="237"/>
                    </a:lnTo>
                    <a:lnTo>
                      <a:pt x="801" y="238"/>
                    </a:lnTo>
                    <a:lnTo>
                      <a:pt x="801" y="237"/>
                    </a:lnTo>
                    <a:lnTo>
                      <a:pt x="800" y="237"/>
                    </a:lnTo>
                    <a:lnTo>
                      <a:pt x="799" y="237"/>
                    </a:lnTo>
                    <a:lnTo>
                      <a:pt x="798" y="236"/>
                    </a:lnTo>
                    <a:lnTo>
                      <a:pt x="797" y="235"/>
                    </a:lnTo>
                    <a:lnTo>
                      <a:pt x="796" y="235"/>
                    </a:lnTo>
                    <a:lnTo>
                      <a:pt x="796" y="236"/>
                    </a:lnTo>
                    <a:lnTo>
                      <a:pt x="796" y="237"/>
                    </a:lnTo>
                    <a:lnTo>
                      <a:pt x="795" y="237"/>
                    </a:lnTo>
                    <a:lnTo>
                      <a:pt x="795" y="238"/>
                    </a:lnTo>
                    <a:lnTo>
                      <a:pt x="794" y="239"/>
                    </a:lnTo>
                    <a:lnTo>
                      <a:pt x="794" y="241"/>
                    </a:lnTo>
                    <a:lnTo>
                      <a:pt x="793" y="242"/>
                    </a:lnTo>
                    <a:lnTo>
                      <a:pt x="792" y="242"/>
                    </a:lnTo>
                    <a:lnTo>
                      <a:pt x="792" y="243"/>
                    </a:lnTo>
                    <a:lnTo>
                      <a:pt x="791" y="243"/>
                    </a:lnTo>
                    <a:lnTo>
                      <a:pt x="791" y="244"/>
                    </a:lnTo>
                    <a:lnTo>
                      <a:pt x="790" y="245"/>
                    </a:lnTo>
                    <a:lnTo>
                      <a:pt x="790" y="246"/>
                    </a:lnTo>
                    <a:lnTo>
                      <a:pt x="790" y="247"/>
                    </a:lnTo>
                    <a:lnTo>
                      <a:pt x="789" y="248"/>
                    </a:lnTo>
                    <a:lnTo>
                      <a:pt x="789" y="249"/>
                    </a:lnTo>
                    <a:lnTo>
                      <a:pt x="788" y="249"/>
                    </a:lnTo>
                    <a:lnTo>
                      <a:pt x="788" y="250"/>
                    </a:lnTo>
                    <a:lnTo>
                      <a:pt x="788" y="251"/>
                    </a:lnTo>
                    <a:lnTo>
                      <a:pt x="789" y="251"/>
                    </a:lnTo>
                    <a:lnTo>
                      <a:pt x="789" y="252"/>
                    </a:lnTo>
                    <a:lnTo>
                      <a:pt x="789" y="253"/>
                    </a:lnTo>
                    <a:lnTo>
                      <a:pt x="788" y="254"/>
                    </a:lnTo>
                    <a:lnTo>
                      <a:pt x="789" y="254"/>
                    </a:lnTo>
                    <a:lnTo>
                      <a:pt x="788" y="254"/>
                    </a:lnTo>
                    <a:lnTo>
                      <a:pt x="788" y="255"/>
                    </a:lnTo>
                    <a:lnTo>
                      <a:pt x="787" y="255"/>
                    </a:lnTo>
                    <a:lnTo>
                      <a:pt x="787" y="256"/>
                    </a:lnTo>
                    <a:lnTo>
                      <a:pt x="787" y="257"/>
                    </a:lnTo>
                    <a:lnTo>
                      <a:pt x="787" y="258"/>
                    </a:lnTo>
                    <a:lnTo>
                      <a:pt x="787" y="259"/>
                    </a:lnTo>
                    <a:lnTo>
                      <a:pt x="788" y="259"/>
                    </a:lnTo>
                    <a:lnTo>
                      <a:pt x="789" y="259"/>
                    </a:lnTo>
                    <a:lnTo>
                      <a:pt x="788" y="260"/>
                    </a:lnTo>
                    <a:lnTo>
                      <a:pt x="789" y="260"/>
                    </a:lnTo>
                    <a:lnTo>
                      <a:pt x="788" y="260"/>
                    </a:lnTo>
                    <a:lnTo>
                      <a:pt x="788" y="261"/>
                    </a:lnTo>
                    <a:lnTo>
                      <a:pt x="788" y="262"/>
                    </a:lnTo>
                    <a:lnTo>
                      <a:pt x="788" y="263"/>
                    </a:lnTo>
                    <a:lnTo>
                      <a:pt x="787" y="263"/>
                    </a:lnTo>
                    <a:lnTo>
                      <a:pt x="787" y="264"/>
                    </a:lnTo>
                    <a:lnTo>
                      <a:pt x="787" y="265"/>
                    </a:lnTo>
                    <a:lnTo>
                      <a:pt x="787" y="266"/>
                    </a:lnTo>
                    <a:lnTo>
                      <a:pt x="788" y="266"/>
                    </a:lnTo>
                    <a:lnTo>
                      <a:pt x="788" y="267"/>
                    </a:lnTo>
                    <a:lnTo>
                      <a:pt x="787" y="267"/>
                    </a:lnTo>
                    <a:lnTo>
                      <a:pt x="786" y="267"/>
                    </a:lnTo>
                    <a:lnTo>
                      <a:pt x="786" y="268"/>
                    </a:lnTo>
                    <a:lnTo>
                      <a:pt x="785" y="269"/>
                    </a:lnTo>
                    <a:lnTo>
                      <a:pt x="785" y="270"/>
                    </a:lnTo>
                    <a:lnTo>
                      <a:pt x="784" y="270"/>
                    </a:lnTo>
                    <a:lnTo>
                      <a:pt x="784" y="269"/>
                    </a:lnTo>
                    <a:lnTo>
                      <a:pt x="784" y="270"/>
                    </a:lnTo>
                    <a:lnTo>
                      <a:pt x="783" y="270"/>
                    </a:lnTo>
                    <a:lnTo>
                      <a:pt x="784" y="270"/>
                    </a:lnTo>
                    <a:lnTo>
                      <a:pt x="784" y="271"/>
                    </a:lnTo>
                    <a:lnTo>
                      <a:pt x="785" y="271"/>
                    </a:lnTo>
                    <a:lnTo>
                      <a:pt x="783" y="272"/>
                    </a:lnTo>
                    <a:lnTo>
                      <a:pt x="784" y="272"/>
                    </a:lnTo>
                    <a:lnTo>
                      <a:pt x="784" y="273"/>
                    </a:lnTo>
                    <a:lnTo>
                      <a:pt x="784" y="274"/>
                    </a:lnTo>
                    <a:lnTo>
                      <a:pt x="783" y="274"/>
                    </a:lnTo>
                    <a:lnTo>
                      <a:pt x="784" y="275"/>
                    </a:lnTo>
                    <a:lnTo>
                      <a:pt x="783" y="275"/>
                    </a:lnTo>
                    <a:lnTo>
                      <a:pt x="782" y="275"/>
                    </a:lnTo>
                    <a:lnTo>
                      <a:pt x="782" y="276"/>
                    </a:lnTo>
                    <a:lnTo>
                      <a:pt x="783" y="277"/>
                    </a:lnTo>
                    <a:lnTo>
                      <a:pt x="784" y="277"/>
                    </a:lnTo>
                    <a:lnTo>
                      <a:pt x="785" y="277"/>
                    </a:lnTo>
                    <a:lnTo>
                      <a:pt x="786" y="277"/>
                    </a:lnTo>
                    <a:lnTo>
                      <a:pt x="786" y="278"/>
                    </a:lnTo>
                    <a:lnTo>
                      <a:pt x="787" y="279"/>
                    </a:lnTo>
                    <a:lnTo>
                      <a:pt x="788" y="279"/>
                    </a:lnTo>
                    <a:lnTo>
                      <a:pt x="788" y="280"/>
                    </a:lnTo>
                    <a:lnTo>
                      <a:pt x="789" y="280"/>
                    </a:lnTo>
                    <a:lnTo>
                      <a:pt x="789" y="281"/>
                    </a:lnTo>
                    <a:lnTo>
                      <a:pt x="790" y="281"/>
                    </a:lnTo>
                    <a:lnTo>
                      <a:pt x="790" y="282"/>
                    </a:lnTo>
                    <a:lnTo>
                      <a:pt x="790" y="283"/>
                    </a:lnTo>
                    <a:lnTo>
                      <a:pt x="791" y="283"/>
                    </a:lnTo>
                    <a:lnTo>
                      <a:pt x="791" y="284"/>
                    </a:lnTo>
                    <a:lnTo>
                      <a:pt x="791" y="285"/>
                    </a:lnTo>
                    <a:lnTo>
                      <a:pt x="791" y="286"/>
                    </a:lnTo>
                    <a:lnTo>
                      <a:pt x="791" y="287"/>
                    </a:lnTo>
                    <a:lnTo>
                      <a:pt x="792" y="287"/>
                    </a:lnTo>
                    <a:lnTo>
                      <a:pt x="792" y="289"/>
                    </a:lnTo>
                    <a:lnTo>
                      <a:pt x="792" y="290"/>
                    </a:lnTo>
                    <a:lnTo>
                      <a:pt x="793" y="290"/>
                    </a:lnTo>
                    <a:lnTo>
                      <a:pt x="793" y="291"/>
                    </a:lnTo>
                    <a:lnTo>
                      <a:pt x="794" y="291"/>
                    </a:lnTo>
                    <a:lnTo>
                      <a:pt x="794" y="290"/>
                    </a:lnTo>
                    <a:lnTo>
                      <a:pt x="795" y="290"/>
                    </a:lnTo>
                    <a:lnTo>
                      <a:pt x="796" y="290"/>
                    </a:lnTo>
                    <a:lnTo>
                      <a:pt x="796" y="291"/>
                    </a:lnTo>
                    <a:lnTo>
                      <a:pt x="796" y="292"/>
                    </a:lnTo>
                    <a:lnTo>
                      <a:pt x="795" y="292"/>
                    </a:lnTo>
                    <a:lnTo>
                      <a:pt x="795" y="293"/>
                    </a:lnTo>
                    <a:lnTo>
                      <a:pt x="796" y="293"/>
                    </a:lnTo>
                    <a:lnTo>
                      <a:pt x="796" y="294"/>
                    </a:lnTo>
                    <a:lnTo>
                      <a:pt x="797" y="295"/>
                    </a:lnTo>
                    <a:lnTo>
                      <a:pt x="798" y="294"/>
                    </a:lnTo>
                    <a:lnTo>
                      <a:pt x="799" y="295"/>
                    </a:lnTo>
                    <a:lnTo>
                      <a:pt x="799" y="296"/>
                    </a:lnTo>
                    <a:lnTo>
                      <a:pt x="799" y="297"/>
                    </a:lnTo>
                    <a:lnTo>
                      <a:pt x="800" y="296"/>
                    </a:lnTo>
                    <a:lnTo>
                      <a:pt x="800" y="295"/>
                    </a:lnTo>
                    <a:lnTo>
                      <a:pt x="800" y="294"/>
                    </a:lnTo>
                    <a:lnTo>
                      <a:pt x="801" y="295"/>
                    </a:lnTo>
                    <a:lnTo>
                      <a:pt x="801" y="296"/>
                    </a:lnTo>
                    <a:lnTo>
                      <a:pt x="802" y="297"/>
                    </a:lnTo>
                    <a:lnTo>
                      <a:pt x="802" y="298"/>
                    </a:lnTo>
                    <a:lnTo>
                      <a:pt x="802" y="299"/>
                    </a:lnTo>
                    <a:lnTo>
                      <a:pt x="803" y="299"/>
                    </a:lnTo>
                    <a:lnTo>
                      <a:pt x="803" y="300"/>
                    </a:lnTo>
                    <a:lnTo>
                      <a:pt x="803" y="301"/>
                    </a:lnTo>
                    <a:lnTo>
                      <a:pt x="803" y="302"/>
                    </a:lnTo>
                    <a:lnTo>
                      <a:pt x="804" y="302"/>
                    </a:lnTo>
                    <a:lnTo>
                      <a:pt x="804" y="303"/>
                    </a:lnTo>
                    <a:lnTo>
                      <a:pt x="804" y="304"/>
                    </a:lnTo>
                    <a:lnTo>
                      <a:pt x="805" y="304"/>
                    </a:lnTo>
                    <a:lnTo>
                      <a:pt x="806" y="303"/>
                    </a:lnTo>
                    <a:lnTo>
                      <a:pt x="806" y="304"/>
                    </a:lnTo>
                    <a:lnTo>
                      <a:pt x="807" y="304"/>
                    </a:lnTo>
                    <a:lnTo>
                      <a:pt x="807" y="305"/>
                    </a:lnTo>
                    <a:lnTo>
                      <a:pt x="808" y="305"/>
                    </a:lnTo>
                    <a:lnTo>
                      <a:pt x="809" y="305"/>
                    </a:lnTo>
                    <a:lnTo>
                      <a:pt x="809" y="306"/>
                    </a:lnTo>
                    <a:lnTo>
                      <a:pt x="809" y="307"/>
                    </a:lnTo>
                    <a:lnTo>
                      <a:pt x="808" y="307"/>
                    </a:lnTo>
                    <a:lnTo>
                      <a:pt x="808" y="308"/>
                    </a:lnTo>
                    <a:lnTo>
                      <a:pt x="809" y="308"/>
                    </a:lnTo>
                    <a:lnTo>
                      <a:pt x="808" y="309"/>
                    </a:lnTo>
                    <a:lnTo>
                      <a:pt x="808" y="310"/>
                    </a:lnTo>
                    <a:lnTo>
                      <a:pt x="809" y="310"/>
                    </a:lnTo>
                    <a:lnTo>
                      <a:pt x="809" y="311"/>
                    </a:lnTo>
                    <a:lnTo>
                      <a:pt x="809" y="312"/>
                    </a:lnTo>
                    <a:lnTo>
                      <a:pt x="809" y="313"/>
                    </a:lnTo>
                    <a:lnTo>
                      <a:pt x="809" y="312"/>
                    </a:lnTo>
                    <a:lnTo>
                      <a:pt x="810" y="312"/>
                    </a:lnTo>
                    <a:lnTo>
                      <a:pt x="810" y="313"/>
                    </a:lnTo>
                    <a:lnTo>
                      <a:pt x="811" y="314"/>
                    </a:lnTo>
                    <a:lnTo>
                      <a:pt x="811" y="315"/>
                    </a:lnTo>
                    <a:lnTo>
                      <a:pt x="808" y="318"/>
                    </a:lnTo>
                    <a:lnTo>
                      <a:pt x="804" y="319"/>
                    </a:lnTo>
                    <a:lnTo>
                      <a:pt x="804" y="320"/>
                    </a:lnTo>
                    <a:lnTo>
                      <a:pt x="804" y="321"/>
                    </a:lnTo>
                    <a:lnTo>
                      <a:pt x="805" y="322"/>
                    </a:lnTo>
                    <a:lnTo>
                      <a:pt x="806" y="322"/>
                    </a:lnTo>
                    <a:lnTo>
                      <a:pt x="806" y="323"/>
                    </a:lnTo>
                    <a:lnTo>
                      <a:pt x="806" y="324"/>
                    </a:lnTo>
                    <a:lnTo>
                      <a:pt x="805" y="324"/>
                    </a:lnTo>
                    <a:lnTo>
                      <a:pt x="804" y="323"/>
                    </a:lnTo>
                    <a:lnTo>
                      <a:pt x="803" y="322"/>
                    </a:lnTo>
                    <a:lnTo>
                      <a:pt x="802" y="322"/>
                    </a:lnTo>
                    <a:lnTo>
                      <a:pt x="802" y="321"/>
                    </a:lnTo>
                    <a:lnTo>
                      <a:pt x="801" y="321"/>
                    </a:lnTo>
                    <a:lnTo>
                      <a:pt x="800" y="321"/>
                    </a:lnTo>
                    <a:lnTo>
                      <a:pt x="800" y="320"/>
                    </a:lnTo>
                    <a:lnTo>
                      <a:pt x="799" y="320"/>
                    </a:lnTo>
                    <a:lnTo>
                      <a:pt x="799" y="319"/>
                    </a:lnTo>
                    <a:lnTo>
                      <a:pt x="797" y="319"/>
                    </a:lnTo>
                    <a:lnTo>
                      <a:pt x="796" y="318"/>
                    </a:lnTo>
                    <a:lnTo>
                      <a:pt x="795" y="319"/>
                    </a:lnTo>
                    <a:lnTo>
                      <a:pt x="794" y="319"/>
                    </a:lnTo>
                    <a:lnTo>
                      <a:pt x="794" y="318"/>
                    </a:lnTo>
                    <a:lnTo>
                      <a:pt x="793" y="318"/>
                    </a:lnTo>
                    <a:lnTo>
                      <a:pt x="792" y="318"/>
                    </a:lnTo>
                    <a:lnTo>
                      <a:pt x="791" y="318"/>
                    </a:lnTo>
                    <a:lnTo>
                      <a:pt x="790" y="317"/>
                    </a:lnTo>
                    <a:lnTo>
                      <a:pt x="789" y="318"/>
                    </a:lnTo>
                    <a:lnTo>
                      <a:pt x="789" y="317"/>
                    </a:lnTo>
                    <a:lnTo>
                      <a:pt x="788" y="317"/>
                    </a:lnTo>
                    <a:lnTo>
                      <a:pt x="788" y="316"/>
                    </a:lnTo>
                    <a:lnTo>
                      <a:pt x="787" y="316"/>
                    </a:lnTo>
                    <a:lnTo>
                      <a:pt x="786" y="316"/>
                    </a:lnTo>
                    <a:lnTo>
                      <a:pt x="786" y="315"/>
                    </a:lnTo>
                    <a:lnTo>
                      <a:pt x="785" y="315"/>
                    </a:lnTo>
                    <a:lnTo>
                      <a:pt x="784" y="315"/>
                    </a:lnTo>
                    <a:lnTo>
                      <a:pt x="783" y="316"/>
                    </a:lnTo>
                    <a:lnTo>
                      <a:pt x="782" y="316"/>
                    </a:lnTo>
                    <a:lnTo>
                      <a:pt x="780" y="316"/>
                    </a:lnTo>
                    <a:lnTo>
                      <a:pt x="780" y="317"/>
                    </a:lnTo>
                    <a:lnTo>
                      <a:pt x="780" y="318"/>
                    </a:lnTo>
                    <a:lnTo>
                      <a:pt x="779" y="317"/>
                    </a:lnTo>
                    <a:lnTo>
                      <a:pt x="778" y="317"/>
                    </a:lnTo>
                    <a:lnTo>
                      <a:pt x="778" y="318"/>
                    </a:lnTo>
                    <a:lnTo>
                      <a:pt x="777" y="319"/>
                    </a:lnTo>
                    <a:lnTo>
                      <a:pt x="778" y="319"/>
                    </a:lnTo>
                    <a:lnTo>
                      <a:pt x="778" y="320"/>
                    </a:lnTo>
                    <a:lnTo>
                      <a:pt x="777" y="320"/>
                    </a:lnTo>
                    <a:lnTo>
                      <a:pt x="777" y="321"/>
                    </a:lnTo>
                    <a:lnTo>
                      <a:pt x="777" y="322"/>
                    </a:lnTo>
                    <a:lnTo>
                      <a:pt x="776" y="321"/>
                    </a:lnTo>
                    <a:lnTo>
                      <a:pt x="776" y="322"/>
                    </a:lnTo>
                    <a:lnTo>
                      <a:pt x="775" y="322"/>
                    </a:lnTo>
                    <a:lnTo>
                      <a:pt x="775" y="323"/>
                    </a:lnTo>
                    <a:lnTo>
                      <a:pt x="774" y="323"/>
                    </a:lnTo>
                    <a:lnTo>
                      <a:pt x="773" y="323"/>
                    </a:lnTo>
                    <a:lnTo>
                      <a:pt x="772" y="323"/>
                    </a:lnTo>
                    <a:lnTo>
                      <a:pt x="771" y="324"/>
                    </a:lnTo>
                    <a:lnTo>
                      <a:pt x="770" y="323"/>
                    </a:lnTo>
                    <a:lnTo>
                      <a:pt x="771" y="323"/>
                    </a:lnTo>
                    <a:lnTo>
                      <a:pt x="770" y="322"/>
                    </a:lnTo>
                    <a:lnTo>
                      <a:pt x="769" y="322"/>
                    </a:lnTo>
                    <a:lnTo>
                      <a:pt x="768" y="322"/>
                    </a:lnTo>
                    <a:lnTo>
                      <a:pt x="767" y="322"/>
                    </a:lnTo>
                    <a:lnTo>
                      <a:pt x="767" y="321"/>
                    </a:lnTo>
                    <a:lnTo>
                      <a:pt x="767" y="320"/>
                    </a:lnTo>
                    <a:lnTo>
                      <a:pt x="767" y="319"/>
                    </a:lnTo>
                    <a:lnTo>
                      <a:pt x="766" y="320"/>
                    </a:lnTo>
                    <a:lnTo>
                      <a:pt x="766" y="319"/>
                    </a:lnTo>
                    <a:lnTo>
                      <a:pt x="765" y="319"/>
                    </a:lnTo>
                    <a:lnTo>
                      <a:pt x="764" y="318"/>
                    </a:lnTo>
                    <a:lnTo>
                      <a:pt x="764" y="317"/>
                    </a:lnTo>
                    <a:lnTo>
                      <a:pt x="763" y="317"/>
                    </a:lnTo>
                    <a:lnTo>
                      <a:pt x="762" y="318"/>
                    </a:lnTo>
                    <a:lnTo>
                      <a:pt x="762" y="317"/>
                    </a:lnTo>
                    <a:lnTo>
                      <a:pt x="761" y="317"/>
                    </a:lnTo>
                    <a:lnTo>
                      <a:pt x="761" y="318"/>
                    </a:lnTo>
                    <a:lnTo>
                      <a:pt x="760" y="319"/>
                    </a:lnTo>
                    <a:lnTo>
                      <a:pt x="759" y="319"/>
                    </a:lnTo>
                    <a:lnTo>
                      <a:pt x="758" y="319"/>
                    </a:lnTo>
                    <a:lnTo>
                      <a:pt x="758" y="318"/>
                    </a:lnTo>
                    <a:lnTo>
                      <a:pt x="757" y="318"/>
                    </a:lnTo>
                    <a:lnTo>
                      <a:pt x="757" y="319"/>
                    </a:lnTo>
                    <a:lnTo>
                      <a:pt x="756" y="319"/>
                    </a:lnTo>
                    <a:lnTo>
                      <a:pt x="757" y="320"/>
                    </a:lnTo>
                    <a:lnTo>
                      <a:pt x="765" y="329"/>
                    </a:lnTo>
                    <a:lnTo>
                      <a:pt x="765" y="330"/>
                    </a:lnTo>
                    <a:lnTo>
                      <a:pt x="765" y="331"/>
                    </a:lnTo>
                    <a:lnTo>
                      <a:pt x="765" y="332"/>
                    </a:lnTo>
                    <a:lnTo>
                      <a:pt x="765" y="333"/>
                    </a:lnTo>
                    <a:lnTo>
                      <a:pt x="764" y="334"/>
                    </a:lnTo>
                    <a:lnTo>
                      <a:pt x="764" y="333"/>
                    </a:lnTo>
                    <a:lnTo>
                      <a:pt x="763" y="333"/>
                    </a:lnTo>
                    <a:lnTo>
                      <a:pt x="762" y="333"/>
                    </a:lnTo>
                    <a:lnTo>
                      <a:pt x="761" y="332"/>
                    </a:lnTo>
                    <a:lnTo>
                      <a:pt x="760" y="332"/>
                    </a:lnTo>
                    <a:lnTo>
                      <a:pt x="759" y="332"/>
                    </a:lnTo>
                    <a:lnTo>
                      <a:pt x="759" y="331"/>
                    </a:lnTo>
                    <a:lnTo>
                      <a:pt x="758" y="331"/>
                    </a:lnTo>
                    <a:lnTo>
                      <a:pt x="758" y="330"/>
                    </a:lnTo>
                    <a:lnTo>
                      <a:pt x="757" y="330"/>
                    </a:lnTo>
                    <a:lnTo>
                      <a:pt x="757" y="329"/>
                    </a:lnTo>
                    <a:lnTo>
                      <a:pt x="757" y="330"/>
                    </a:lnTo>
                    <a:lnTo>
                      <a:pt x="756" y="330"/>
                    </a:lnTo>
                    <a:lnTo>
                      <a:pt x="756" y="329"/>
                    </a:lnTo>
                    <a:lnTo>
                      <a:pt x="755" y="329"/>
                    </a:lnTo>
                    <a:lnTo>
                      <a:pt x="754" y="330"/>
                    </a:lnTo>
                    <a:lnTo>
                      <a:pt x="753" y="330"/>
                    </a:lnTo>
                    <a:lnTo>
                      <a:pt x="752" y="330"/>
                    </a:lnTo>
                    <a:lnTo>
                      <a:pt x="752" y="331"/>
                    </a:lnTo>
                    <a:lnTo>
                      <a:pt x="751" y="331"/>
                    </a:lnTo>
                    <a:lnTo>
                      <a:pt x="751" y="332"/>
                    </a:lnTo>
                    <a:lnTo>
                      <a:pt x="750" y="331"/>
                    </a:lnTo>
                    <a:lnTo>
                      <a:pt x="750" y="330"/>
                    </a:lnTo>
                    <a:lnTo>
                      <a:pt x="749" y="331"/>
                    </a:lnTo>
                    <a:lnTo>
                      <a:pt x="749" y="332"/>
                    </a:lnTo>
                    <a:lnTo>
                      <a:pt x="749" y="333"/>
                    </a:lnTo>
                    <a:lnTo>
                      <a:pt x="748" y="333"/>
                    </a:lnTo>
                    <a:lnTo>
                      <a:pt x="748" y="332"/>
                    </a:lnTo>
                    <a:lnTo>
                      <a:pt x="747" y="332"/>
                    </a:lnTo>
                    <a:lnTo>
                      <a:pt x="746" y="332"/>
                    </a:lnTo>
                    <a:lnTo>
                      <a:pt x="745" y="332"/>
                    </a:lnTo>
                    <a:lnTo>
                      <a:pt x="744" y="332"/>
                    </a:lnTo>
                    <a:lnTo>
                      <a:pt x="744" y="333"/>
                    </a:lnTo>
                    <a:lnTo>
                      <a:pt x="743" y="333"/>
                    </a:lnTo>
                    <a:lnTo>
                      <a:pt x="742" y="333"/>
                    </a:lnTo>
                    <a:lnTo>
                      <a:pt x="741" y="334"/>
                    </a:lnTo>
                    <a:lnTo>
                      <a:pt x="740" y="335"/>
                    </a:lnTo>
                    <a:lnTo>
                      <a:pt x="740" y="336"/>
                    </a:lnTo>
                    <a:lnTo>
                      <a:pt x="741" y="336"/>
                    </a:lnTo>
                    <a:lnTo>
                      <a:pt x="740" y="337"/>
                    </a:lnTo>
                    <a:lnTo>
                      <a:pt x="740" y="338"/>
                    </a:lnTo>
                    <a:lnTo>
                      <a:pt x="740" y="339"/>
                    </a:lnTo>
                    <a:lnTo>
                      <a:pt x="739" y="339"/>
                    </a:lnTo>
                    <a:lnTo>
                      <a:pt x="738" y="340"/>
                    </a:lnTo>
                    <a:lnTo>
                      <a:pt x="737" y="340"/>
                    </a:lnTo>
                    <a:lnTo>
                      <a:pt x="737" y="341"/>
                    </a:lnTo>
                    <a:lnTo>
                      <a:pt x="736" y="341"/>
                    </a:lnTo>
                    <a:lnTo>
                      <a:pt x="736" y="342"/>
                    </a:lnTo>
                    <a:lnTo>
                      <a:pt x="735" y="342"/>
                    </a:lnTo>
                    <a:lnTo>
                      <a:pt x="735" y="343"/>
                    </a:lnTo>
                    <a:lnTo>
                      <a:pt x="735" y="344"/>
                    </a:lnTo>
                    <a:lnTo>
                      <a:pt x="735" y="345"/>
                    </a:lnTo>
                    <a:lnTo>
                      <a:pt x="735" y="346"/>
                    </a:lnTo>
                    <a:lnTo>
                      <a:pt x="735" y="347"/>
                    </a:lnTo>
                    <a:lnTo>
                      <a:pt x="735" y="348"/>
                    </a:lnTo>
                    <a:lnTo>
                      <a:pt x="734" y="348"/>
                    </a:lnTo>
                    <a:lnTo>
                      <a:pt x="734" y="349"/>
                    </a:lnTo>
                    <a:lnTo>
                      <a:pt x="735" y="350"/>
                    </a:lnTo>
                    <a:lnTo>
                      <a:pt x="734" y="350"/>
                    </a:lnTo>
                    <a:lnTo>
                      <a:pt x="734" y="351"/>
                    </a:lnTo>
                    <a:lnTo>
                      <a:pt x="734" y="350"/>
                    </a:lnTo>
                    <a:lnTo>
                      <a:pt x="733" y="351"/>
                    </a:lnTo>
                    <a:lnTo>
                      <a:pt x="733" y="352"/>
                    </a:lnTo>
                    <a:lnTo>
                      <a:pt x="732" y="352"/>
                    </a:lnTo>
                    <a:lnTo>
                      <a:pt x="733" y="353"/>
                    </a:lnTo>
                    <a:lnTo>
                      <a:pt x="733" y="352"/>
                    </a:lnTo>
                    <a:lnTo>
                      <a:pt x="744" y="355"/>
                    </a:lnTo>
                    <a:lnTo>
                      <a:pt x="744" y="356"/>
                    </a:lnTo>
                    <a:lnTo>
                      <a:pt x="743" y="360"/>
                    </a:lnTo>
                    <a:lnTo>
                      <a:pt x="741" y="366"/>
                    </a:lnTo>
                    <a:lnTo>
                      <a:pt x="742" y="367"/>
                    </a:lnTo>
                    <a:lnTo>
                      <a:pt x="741" y="367"/>
                    </a:lnTo>
                    <a:lnTo>
                      <a:pt x="741" y="368"/>
                    </a:lnTo>
                    <a:lnTo>
                      <a:pt x="740" y="368"/>
                    </a:lnTo>
                    <a:lnTo>
                      <a:pt x="740" y="369"/>
                    </a:lnTo>
                    <a:lnTo>
                      <a:pt x="741" y="369"/>
                    </a:lnTo>
                    <a:lnTo>
                      <a:pt x="740" y="370"/>
                    </a:lnTo>
                    <a:lnTo>
                      <a:pt x="741" y="369"/>
                    </a:lnTo>
                    <a:lnTo>
                      <a:pt x="742" y="370"/>
                    </a:lnTo>
                    <a:lnTo>
                      <a:pt x="741" y="370"/>
                    </a:lnTo>
                    <a:lnTo>
                      <a:pt x="742" y="370"/>
                    </a:lnTo>
                    <a:lnTo>
                      <a:pt x="742" y="371"/>
                    </a:lnTo>
                    <a:lnTo>
                      <a:pt x="743" y="371"/>
                    </a:lnTo>
                    <a:lnTo>
                      <a:pt x="744" y="372"/>
                    </a:lnTo>
                    <a:lnTo>
                      <a:pt x="745" y="372"/>
                    </a:lnTo>
                    <a:lnTo>
                      <a:pt x="745" y="373"/>
                    </a:lnTo>
                    <a:lnTo>
                      <a:pt x="745" y="372"/>
                    </a:lnTo>
                    <a:lnTo>
                      <a:pt x="745" y="373"/>
                    </a:lnTo>
                    <a:lnTo>
                      <a:pt x="746" y="373"/>
                    </a:lnTo>
                    <a:lnTo>
                      <a:pt x="747" y="373"/>
                    </a:lnTo>
                    <a:lnTo>
                      <a:pt x="747" y="374"/>
                    </a:lnTo>
                    <a:lnTo>
                      <a:pt x="748" y="374"/>
                    </a:lnTo>
                    <a:lnTo>
                      <a:pt x="747" y="377"/>
                    </a:lnTo>
                    <a:lnTo>
                      <a:pt x="747" y="380"/>
                    </a:lnTo>
                    <a:lnTo>
                      <a:pt x="747" y="381"/>
                    </a:lnTo>
                    <a:lnTo>
                      <a:pt x="748" y="382"/>
                    </a:lnTo>
                    <a:lnTo>
                      <a:pt x="748" y="383"/>
                    </a:lnTo>
                    <a:lnTo>
                      <a:pt x="748" y="384"/>
                    </a:lnTo>
                    <a:lnTo>
                      <a:pt x="747" y="384"/>
                    </a:lnTo>
                    <a:lnTo>
                      <a:pt x="747" y="385"/>
                    </a:lnTo>
                    <a:lnTo>
                      <a:pt x="746" y="384"/>
                    </a:lnTo>
                    <a:lnTo>
                      <a:pt x="746" y="385"/>
                    </a:lnTo>
                    <a:lnTo>
                      <a:pt x="745" y="385"/>
                    </a:lnTo>
                    <a:lnTo>
                      <a:pt x="740" y="385"/>
                    </a:lnTo>
                    <a:lnTo>
                      <a:pt x="736" y="384"/>
                    </a:lnTo>
                    <a:lnTo>
                      <a:pt x="735" y="384"/>
                    </a:lnTo>
                    <a:lnTo>
                      <a:pt x="734" y="384"/>
                    </a:lnTo>
                    <a:lnTo>
                      <a:pt x="734" y="383"/>
                    </a:lnTo>
                    <a:lnTo>
                      <a:pt x="734" y="382"/>
                    </a:lnTo>
                    <a:lnTo>
                      <a:pt x="733" y="382"/>
                    </a:lnTo>
                    <a:lnTo>
                      <a:pt x="733" y="381"/>
                    </a:lnTo>
                    <a:lnTo>
                      <a:pt x="733" y="380"/>
                    </a:lnTo>
                    <a:lnTo>
                      <a:pt x="732" y="380"/>
                    </a:lnTo>
                    <a:lnTo>
                      <a:pt x="732" y="381"/>
                    </a:lnTo>
                    <a:lnTo>
                      <a:pt x="725" y="380"/>
                    </a:lnTo>
                    <a:lnTo>
                      <a:pt x="725" y="381"/>
                    </a:lnTo>
                    <a:lnTo>
                      <a:pt x="724" y="382"/>
                    </a:lnTo>
                    <a:lnTo>
                      <a:pt x="725" y="382"/>
                    </a:lnTo>
                    <a:lnTo>
                      <a:pt x="725" y="383"/>
                    </a:lnTo>
                    <a:lnTo>
                      <a:pt x="724" y="383"/>
                    </a:lnTo>
                    <a:lnTo>
                      <a:pt x="724" y="384"/>
                    </a:lnTo>
                    <a:lnTo>
                      <a:pt x="725" y="384"/>
                    </a:lnTo>
                    <a:lnTo>
                      <a:pt x="724" y="384"/>
                    </a:lnTo>
                    <a:lnTo>
                      <a:pt x="725" y="384"/>
                    </a:lnTo>
                    <a:lnTo>
                      <a:pt x="725" y="385"/>
                    </a:lnTo>
                    <a:lnTo>
                      <a:pt x="725" y="386"/>
                    </a:lnTo>
                    <a:lnTo>
                      <a:pt x="726" y="386"/>
                    </a:lnTo>
                    <a:lnTo>
                      <a:pt x="727" y="386"/>
                    </a:lnTo>
                    <a:lnTo>
                      <a:pt x="726" y="386"/>
                    </a:lnTo>
                    <a:lnTo>
                      <a:pt x="727" y="385"/>
                    </a:lnTo>
                    <a:lnTo>
                      <a:pt x="727" y="384"/>
                    </a:lnTo>
                    <a:lnTo>
                      <a:pt x="727" y="385"/>
                    </a:lnTo>
                    <a:lnTo>
                      <a:pt x="728" y="385"/>
                    </a:lnTo>
                    <a:lnTo>
                      <a:pt x="729" y="385"/>
                    </a:lnTo>
                    <a:lnTo>
                      <a:pt x="730" y="385"/>
                    </a:lnTo>
                    <a:lnTo>
                      <a:pt x="730" y="386"/>
                    </a:lnTo>
                    <a:lnTo>
                      <a:pt x="730" y="387"/>
                    </a:lnTo>
                    <a:lnTo>
                      <a:pt x="731" y="387"/>
                    </a:lnTo>
                    <a:lnTo>
                      <a:pt x="732" y="388"/>
                    </a:lnTo>
                    <a:lnTo>
                      <a:pt x="733" y="389"/>
                    </a:lnTo>
                    <a:lnTo>
                      <a:pt x="733" y="390"/>
                    </a:lnTo>
                    <a:lnTo>
                      <a:pt x="733" y="391"/>
                    </a:lnTo>
                    <a:lnTo>
                      <a:pt x="734" y="391"/>
                    </a:lnTo>
                    <a:lnTo>
                      <a:pt x="734" y="392"/>
                    </a:lnTo>
                    <a:lnTo>
                      <a:pt x="735" y="392"/>
                    </a:lnTo>
                    <a:lnTo>
                      <a:pt x="735" y="393"/>
                    </a:lnTo>
                    <a:lnTo>
                      <a:pt x="736" y="393"/>
                    </a:lnTo>
                    <a:lnTo>
                      <a:pt x="736" y="392"/>
                    </a:lnTo>
                    <a:lnTo>
                      <a:pt x="736" y="393"/>
                    </a:lnTo>
                    <a:lnTo>
                      <a:pt x="737" y="393"/>
                    </a:lnTo>
                    <a:lnTo>
                      <a:pt x="736" y="393"/>
                    </a:lnTo>
                    <a:lnTo>
                      <a:pt x="736" y="394"/>
                    </a:lnTo>
                    <a:lnTo>
                      <a:pt x="737" y="394"/>
                    </a:lnTo>
                    <a:lnTo>
                      <a:pt x="737" y="395"/>
                    </a:lnTo>
                    <a:lnTo>
                      <a:pt x="737" y="394"/>
                    </a:lnTo>
                    <a:lnTo>
                      <a:pt x="737" y="395"/>
                    </a:lnTo>
                    <a:lnTo>
                      <a:pt x="738" y="395"/>
                    </a:lnTo>
                    <a:lnTo>
                      <a:pt x="738" y="396"/>
                    </a:lnTo>
                    <a:lnTo>
                      <a:pt x="739" y="395"/>
                    </a:lnTo>
                    <a:lnTo>
                      <a:pt x="740" y="395"/>
                    </a:lnTo>
                    <a:lnTo>
                      <a:pt x="740" y="396"/>
                    </a:lnTo>
                    <a:lnTo>
                      <a:pt x="739" y="396"/>
                    </a:lnTo>
                    <a:lnTo>
                      <a:pt x="738" y="397"/>
                    </a:lnTo>
                    <a:lnTo>
                      <a:pt x="737" y="397"/>
                    </a:lnTo>
                    <a:lnTo>
                      <a:pt x="736" y="398"/>
                    </a:lnTo>
                    <a:lnTo>
                      <a:pt x="735" y="399"/>
                    </a:lnTo>
                    <a:lnTo>
                      <a:pt x="735" y="400"/>
                    </a:lnTo>
                    <a:lnTo>
                      <a:pt x="736" y="400"/>
                    </a:lnTo>
                    <a:lnTo>
                      <a:pt x="736" y="401"/>
                    </a:lnTo>
                    <a:lnTo>
                      <a:pt x="735" y="401"/>
                    </a:lnTo>
                    <a:lnTo>
                      <a:pt x="736" y="401"/>
                    </a:lnTo>
                    <a:lnTo>
                      <a:pt x="736" y="402"/>
                    </a:lnTo>
                    <a:lnTo>
                      <a:pt x="736" y="403"/>
                    </a:lnTo>
                    <a:lnTo>
                      <a:pt x="737" y="403"/>
                    </a:lnTo>
                    <a:lnTo>
                      <a:pt x="738" y="403"/>
                    </a:lnTo>
                    <a:lnTo>
                      <a:pt x="738" y="404"/>
                    </a:lnTo>
                    <a:lnTo>
                      <a:pt x="739" y="403"/>
                    </a:lnTo>
                    <a:lnTo>
                      <a:pt x="739" y="404"/>
                    </a:lnTo>
                    <a:lnTo>
                      <a:pt x="739" y="405"/>
                    </a:lnTo>
                    <a:lnTo>
                      <a:pt x="740" y="404"/>
                    </a:lnTo>
                    <a:lnTo>
                      <a:pt x="739" y="405"/>
                    </a:lnTo>
                    <a:lnTo>
                      <a:pt x="740" y="406"/>
                    </a:lnTo>
                    <a:lnTo>
                      <a:pt x="741" y="406"/>
                    </a:lnTo>
                    <a:lnTo>
                      <a:pt x="741" y="407"/>
                    </a:lnTo>
                    <a:lnTo>
                      <a:pt x="742" y="407"/>
                    </a:lnTo>
                    <a:lnTo>
                      <a:pt x="742" y="408"/>
                    </a:lnTo>
                    <a:lnTo>
                      <a:pt x="743" y="408"/>
                    </a:lnTo>
                    <a:lnTo>
                      <a:pt x="742" y="409"/>
                    </a:lnTo>
                    <a:lnTo>
                      <a:pt x="743" y="409"/>
                    </a:lnTo>
                    <a:lnTo>
                      <a:pt x="744" y="409"/>
                    </a:lnTo>
                    <a:lnTo>
                      <a:pt x="744" y="410"/>
                    </a:lnTo>
                    <a:lnTo>
                      <a:pt x="743" y="410"/>
                    </a:lnTo>
                    <a:lnTo>
                      <a:pt x="744" y="411"/>
                    </a:lnTo>
                    <a:lnTo>
                      <a:pt x="744" y="412"/>
                    </a:lnTo>
                    <a:lnTo>
                      <a:pt x="743" y="412"/>
                    </a:lnTo>
                    <a:lnTo>
                      <a:pt x="744" y="413"/>
                    </a:lnTo>
                    <a:lnTo>
                      <a:pt x="744" y="412"/>
                    </a:lnTo>
                    <a:lnTo>
                      <a:pt x="744" y="413"/>
                    </a:lnTo>
                    <a:lnTo>
                      <a:pt x="745" y="413"/>
                    </a:lnTo>
                    <a:lnTo>
                      <a:pt x="744" y="414"/>
                    </a:lnTo>
                    <a:lnTo>
                      <a:pt x="745" y="414"/>
                    </a:lnTo>
                    <a:lnTo>
                      <a:pt x="744" y="415"/>
                    </a:lnTo>
                    <a:lnTo>
                      <a:pt x="744" y="416"/>
                    </a:lnTo>
                    <a:lnTo>
                      <a:pt x="743" y="416"/>
                    </a:lnTo>
                    <a:lnTo>
                      <a:pt x="743" y="417"/>
                    </a:lnTo>
                    <a:lnTo>
                      <a:pt x="744" y="417"/>
                    </a:lnTo>
                    <a:lnTo>
                      <a:pt x="743" y="417"/>
                    </a:lnTo>
                    <a:lnTo>
                      <a:pt x="743" y="418"/>
                    </a:lnTo>
                    <a:lnTo>
                      <a:pt x="744" y="418"/>
                    </a:lnTo>
                    <a:lnTo>
                      <a:pt x="745" y="418"/>
                    </a:lnTo>
                    <a:lnTo>
                      <a:pt x="745" y="419"/>
                    </a:lnTo>
                    <a:lnTo>
                      <a:pt x="744" y="419"/>
                    </a:lnTo>
                    <a:lnTo>
                      <a:pt x="744" y="420"/>
                    </a:lnTo>
                    <a:lnTo>
                      <a:pt x="743" y="419"/>
                    </a:lnTo>
                    <a:lnTo>
                      <a:pt x="742" y="420"/>
                    </a:lnTo>
                    <a:lnTo>
                      <a:pt x="743" y="421"/>
                    </a:lnTo>
                    <a:lnTo>
                      <a:pt x="744" y="421"/>
                    </a:lnTo>
                    <a:lnTo>
                      <a:pt x="743" y="421"/>
                    </a:lnTo>
                    <a:lnTo>
                      <a:pt x="743" y="422"/>
                    </a:lnTo>
                    <a:lnTo>
                      <a:pt x="744" y="422"/>
                    </a:lnTo>
                    <a:lnTo>
                      <a:pt x="745" y="422"/>
                    </a:lnTo>
                    <a:lnTo>
                      <a:pt x="745" y="423"/>
                    </a:lnTo>
                    <a:lnTo>
                      <a:pt x="744" y="423"/>
                    </a:lnTo>
                    <a:lnTo>
                      <a:pt x="744" y="424"/>
                    </a:lnTo>
                    <a:lnTo>
                      <a:pt x="743" y="424"/>
                    </a:lnTo>
                    <a:lnTo>
                      <a:pt x="743" y="425"/>
                    </a:lnTo>
                    <a:lnTo>
                      <a:pt x="742" y="425"/>
                    </a:lnTo>
                    <a:lnTo>
                      <a:pt x="742" y="426"/>
                    </a:lnTo>
                    <a:lnTo>
                      <a:pt x="742" y="427"/>
                    </a:lnTo>
                    <a:lnTo>
                      <a:pt x="743" y="427"/>
                    </a:lnTo>
                    <a:lnTo>
                      <a:pt x="742" y="428"/>
                    </a:lnTo>
                    <a:lnTo>
                      <a:pt x="743" y="428"/>
                    </a:lnTo>
                    <a:lnTo>
                      <a:pt x="742" y="428"/>
                    </a:lnTo>
                    <a:lnTo>
                      <a:pt x="742" y="429"/>
                    </a:lnTo>
                    <a:lnTo>
                      <a:pt x="741" y="429"/>
                    </a:lnTo>
                    <a:lnTo>
                      <a:pt x="740" y="429"/>
                    </a:lnTo>
                    <a:lnTo>
                      <a:pt x="740" y="430"/>
                    </a:lnTo>
                    <a:lnTo>
                      <a:pt x="740" y="431"/>
                    </a:lnTo>
                    <a:lnTo>
                      <a:pt x="739" y="431"/>
                    </a:lnTo>
                    <a:lnTo>
                      <a:pt x="739" y="432"/>
                    </a:lnTo>
                    <a:lnTo>
                      <a:pt x="740" y="432"/>
                    </a:lnTo>
                    <a:lnTo>
                      <a:pt x="740" y="433"/>
                    </a:lnTo>
                    <a:lnTo>
                      <a:pt x="740" y="434"/>
                    </a:lnTo>
                    <a:lnTo>
                      <a:pt x="741" y="434"/>
                    </a:lnTo>
                    <a:lnTo>
                      <a:pt x="740" y="435"/>
                    </a:lnTo>
                    <a:lnTo>
                      <a:pt x="739" y="436"/>
                    </a:lnTo>
                    <a:lnTo>
                      <a:pt x="739" y="437"/>
                    </a:lnTo>
                    <a:lnTo>
                      <a:pt x="738" y="437"/>
                    </a:lnTo>
                    <a:lnTo>
                      <a:pt x="737" y="437"/>
                    </a:lnTo>
                    <a:lnTo>
                      <a:pt x="737" y="438"/>
                    </a:lnTo>
                    <a:lnTo>
                      <a:pt x="736" y="437"/>
                    </a:lnTo>
                    <a:lnTo>
                      <a:pt x="735" y="437"/>
                    </a:lnTo>
                    <a:lnTo>
                      <a:pt x="734" y="436"/>
                    </a:lnTo>
                    <a:lnTo>
                      <a:pt x="733" y="436"/>
                    </a:lnTo>
                    <a:lnTo>
                      <a:pt x="733" y="437"/>
                    </a:lnTo>
                    <a:lnTo>
                      <a:pt x="733" y="438"/>
                    </a:lnTo>
                    <a:lnTo>
                      <a:pt x="733" y="439"/>
                    </a:lnTo>
                    <a:lnTo>
                      <a:pt x="733" y="440"/>
                    </a:lnTo>
                    <a:lnTo>
                      <a:pt x="733" y="441"/>
                    </a:lnTo>
                    <a:lnTo>
                      <a:pt x="733" y="442"/>
                    </a:lnTo>
                    <a:lnTo>
                      <a:pt x="732" y="442"/>
                    </a:lnTo>
                    <a:lnTo>
                      <a:pt x="732" y="443"/>
                    </a:lnTo>
                    <a:lnTo>
                      <a:pt x="730" y="443"/>
                    </a:lnTo>
                    <a:lnTo>
                      <a:pt x="730" y="444"/>
                    </a:lnTo>
                    <a:lnTo>
                      <a:pt x="729" y="444"/>
                    </a:lnTo>
                    <a:lnTo>
                      <a:pt x="728" y="444"/>
                    </a:lnTo>
                    <a:lnTo>
                      <a:pt x="728" y="445"/>
                    </a:lnTo>
                    <a:lnTo>
                      <a:pt x="728" y="446"/>
                    </a:lnTo>
                    <a:lnTo>
                      <a:pt x="727" y="446"/>
                    </a:lnTo>
                    <a:lnTo>
                      <a:pt x="727" y="447"/>
                    </a:lnTo>
                    <a:lnTo>
                      <a:pt x="726" y="447"/>
                    </a:lnTo>
                    <a:lnTo>
                      <a:pt x="725" y="448"/>
                    </a:lnTo>
                    <a:lnTo>
                      <a:pt x="724" y="449"/>
                    </a:lnTo>
                    <a:lnTo>
                      <a:pt x="724" y="448"/>
                    </a:lnTo>
                    <a:lnTo>
                      <a:pt x="723" y="449"/>
                    </a:lnTo>
                    <a:lnTo>
                      <a:pt x="722" y="450"/>
                    </a:lnTo>
                    <a:lnTo>
                      <a:pt x="722" y="451"/>
                    </a:lnTo>
                    <a:lnTo>
                      <a:pt x="722" y="452"/>
                    </a:lnTo>
                    <a:lnTo>
                      <a:pt x="722" y="453"/>
                    </a:lnTo>
                    <a:lnTo>
                      <a:pt x="721" y="454"/>
                    </a:lnTo>
                    <a:lnTo>
                      <a:pt x="721" y="455"/>
                    </a:lnTo>
                    <a:lnTo>
                      <a:pt x="720" y="454"/>
                    </a:lnTo>
                    <a:lnTo>
                      <a:pt x="720" y="455"/>
                    </a:lnTo>
                    <a:lnTo>
                      <a:pt x="720" y="456"/>
                    </a:lnTo>
                    <a:lnTo>
                      <a:pt x="721" y="456"/>
                    </a:lnTo>
                    <a:lnTo>
                      <a:pt x="721" y="457"/>
                    </a:lnTo>
                    <a:lnTo>
                      <a:pt x="722" y="457"/>
                    </a:lnTo>
                    <a:lnTo>
                      <a:pt x="721" y="457"/>
                    </a:lnTo>
                    <a:lnTo>
                      <a:pt x="721" y="458"/>
                    </a:lnTo>
                    <a:lnTo>
                      <a:pt x="722" y="459"/>
                    </a:lnTo>
                    <a:lnTo>
                      <a:pt x="722" y="460"/>
                    </a:lnTo>
                    <a:lnTo>
                      <a:pt x="721" y="460"/>
                    </a:lnTo>
                    <a:lnTo>
                      <a:pt x="721" y="461"/>
                    </a:lnTo>
                    <a:lnTo>
                      <a:pt x="720" y="461"/>
                    </a:lnTo>
                    <a:lnTo>
                      <a:pt x="721" y="462"/>
                    </a:lnTo>
                    <a:lnTo>
                      <a:pt x="720" y="462"/>
                    </a:lnTo>
                    <a:lnTo>
                      <a:pt x="720" y="463"/>
                    </a:lnTo>
                    <a:lnTo>
                      <a:pt x="720" y="464"/>
                    </a:lnTo>
                    <a:lnTo>
                      <a:pt x="720" y="466"/>
                    </a:lnTo>
                    <a:lnTo>
                      <a:pt x="719" y="466"/>
                    </a:lnTo>
                    <a:lnTo>
                      <a:pt x="718" y="467"/>
                    </a:lnTo>
                    <a:lnTo>
                      <a:pt x="718" y="466"/>
                    </a:lnTo>
                    <a:lnTo>
                      <a:pt x="717" y="466"/>
                    </a:lnTo>
                    <a:lnTo>
                      <a:pt x="716" y="467"/>
                    </a:lnTo>
                    <a:lnTo>
                      <a:pt x="716" y="468"/>
                    </a:lnTo>
                    <a:lnTo>
                      <a:pt x="715" y="468"/>
                    </a:lnTo>
                    <a:lnTo>
                      <a:pt x="715" y="469"/>
                    </a:lnTo>
                    <a:lnTo>
                      <a:pt x="714" y="469"/>
                    </a:lnTo>
                    <a:lnTo>
                      <a:pt x="713" y="469"/>
                    </a:lnTo>
                    <a:lnTo>
                      <a:pt x="712" y="469"/>
                    </a:lnTo>
                    <a:lnTo>
                      <a:pt x="711" y="469"/>
                    </a:lnTo>
                    <a:lnTo>
                      <a:pt x="710" y="470"/>
                    </a:lnTo>
                    <a:lnTo>
                      <a:pt x="710" y="471"/>
                    </a:lnTo>
                    <a:lnTo>
                      <a:pt x="709" y="472"/>
                    </a:lnTo>
                    <a:lnTo>
                      <a:pt x="710" y="473"/>
                    </a:lnTo>
                    <a:lnTo>
                      <a:pt x="710" y="474"/>
                    </a:lnTo>
                    <a:lnTo>
                      <a:pt x="710" y="475"/>
                    </a:lnTo>
                    <a:lnTo>
                      <a:pt x="709" y="475"/>
                    </a:lnTo>
                    <a:lnTo>
                      <a:pt x="709" y="476"/>
                    </a:lnTo>
                    <a:lnTo>
                      <a:pt x="709" y="477"/>
                    </a:lnTo>
                    <a:lnTo>
                      <a:pt x="708" y="477"/>
                    </a:lnTo>
                    <a:lnTo>
                      <a:pt x="708" y="478"/>
                    </a:lnTo>
                    <a:lnTo>
                      <a:pt x="707" y="478"/>
                    </a:lnTo>
                    <a:lnTo>
                      <a:pt x="708" y="478"/>
                    </a:lnTo>
                    <a:lnTo>
                      <a:pt x="707" y="478"/>
                    </a:lnTo>
                    <a:lnTo>
                      <a:pt x="707" y="479"/>
                    </a:lnTo>
                    <a:lnTo>
                      <a:pt x="707" y="480"/>
                    </a:lnTo>
                    <a:lnTo>
                      <a:pt x="706" y="480"/>
                    </a:lnTo>
                    <a:lnTo>
                      <a:pt x="706" y="481"/>
                    </a:lnTo>
                    <a:lnTo>
                      <a:pt x="706" y="482"/>
                    </a:lnTo>
                    <a:lnTo>
                      <a:pt x="706" y="483"/>
                    </a:lnTo>
                    <a:lnTo>
                      <a:pt x="705" y="483"/>
                    </a:lnTo>
                    <a:lnTo>
                      <a:pt x="705" y="484"/>
                    </a:lnTo>
                    <a:lnTo>
                      <a:pt x="705" y="485"/>
                    </a:lnTo>
                    <a:lnTo>
                      <a:pt x="704" y="485"/>
                    </a:lnTo>
                    <a:lnTo>
                      <a:pt x="704" y="486"/>
                    </a:lnTo>
                    <a:lnTo>
                      <a:pt x="703" y="486"/>
                    </a:lnTo>
                    <a:lnTo>
                      <a:pt x="703" y="487"/>
                    </a:lnTo>
                    <a:lnTo>
                      <a:pt x="703" y="488"/>
                    </a:lnTo>
                    <a:lnTo>
                      <a:pt x="702" y="488"/>
                    </a:lnTo>
                    <a:lnTo>
                      <a:pt x="701" y="488"/>
                    </a:lnTo>
                    <a:lnTo>
                      <a:pt x="700" y="489"/>
                    </a:lnTo>
                    <a:lnTo>
                      <a:pt x="682" y="487"/>
                    </a:lnTo>
                    <a:lnTo>
                      <a:pt x="675" y="486"/>
                    </a:lnTo>
                    <a:lnTo>
                      <a:pt x="675" y="487"/>
                    </a:lnTo>
                    <a:lnTo>
                      <a:pt x="675" y="488"/>
                    </a:lnTo>
                    <a:lnTo>
                      <a:pt x="674" y="488"/>
                    </a:lnTo>
                    <a:lnTo>
                      <a:pt x="675" y="488"/>
                    </a:lnTo>
                    <a:lnTo>
                      <a:pt x="674" y="489"/>
                    </a:lnTo>
                    <a:lnTo>
                      <a:pt x="674" y="490"/>
                    </a:lnTo>
                    <a:lnTo>
                      <a:pt x="674" y="491"/>
                    </a:lnTo>
                    <a:lnTo>
                      <a:pt x="673" y="491"/>
                    </a:lnTo>
                    <a:lnTo>
                      <a:pt x="673" y="492"/>
                    </a:lnTo>
                    <a:lnTo>
                      <a:pt x="673" y="493"/>
                    </a:lnTo>
                    <a:lnTo>
                      <a:pt x="672" y="493"/>
                    </a:lnTo>
                    <a:lnTo>
                      <a:pt x="671" y="493"/>
                    </a:lnTo>
                    <a:lnTo>
                      <a:pt x="671" y="494"/>
                    </a:lnTo>
                    <a:lnTo>
                      <a:pt x="670" y="494"/>
                    </a:lnTo>
                    <a:lnTo>
                      <a:pt x="669" y="494"/>
                    </a:lnTo>
                    <a:lnTo>
                      <a:pt x="670" y="494"/>
                    </a:lnTo>
                    <a:lnTo>
                      <a:pt x="669" y="495"/>
                    </a:lnTo>
                    <a:lnTo>
                      <a:pt x="668" y="495"/>
                    </a:lnTo>
                    <a:lnTo>
                      <a:pt x="668" y="496"/>
                    </a:lnTo>
                    <a:lnTo>
                      <a:pt x="667" y="496"/>
                    </a:lnTo>
                    <a:lnTo>
                      <a:pt x="667" y="497"/>
                    </a:lnTo>
                    <a:lnTo>
                      <a:pt x="667" y="498"/>
                    </a:lnTo>
                    <a:lnTo>
                      <a:pt x="668" y="499"/>
                    </a:lnTo>
                    <a:lnTo>
                      <a:pt x="668" y="500"/>
                    </a:lnTo>
                    <a:lnTo>
                      <a:pt x="668" y="501"/>
                    </a:lnTo>
                    <a:lnTo>
                      <a:pt x="668" y="502"/>
                    </a:lnTo>
                    <a:lnTo>
                      <a:pt x="669" y="502"/>
                    </a:lnTo>
                    <a:lnTo>
                      <a:pt x="670" y="502"/>
                    </a:lnTo>
                    <a:lnTo>
                      <a:pt x="670" y="503"/>
                    </a:lnTo>
                    <a:lnTo>
                      <a:pt x="670" y="504"/>
                    </a:lnTo>
                    <a:lnTo>
                      <a:pt x="670" y="505"/>
                    </a:lnTo>
                    <a:lnTo>
                      <a:pt x="670" y="506"/>
                    </a:lnTo>
                    <a:lnTo>
                      <a:pt x="670" y="507"/>
                    </a:lnTo>
                    <a:lnTo>
                      <a:pt x="670" y="508"/>
                    </a:lnTo>
                    <a:lnTo>
                      <a:pt x="669" y="508"/>
                    </a:lnTo>
                    <a:lnTo>
                      <a:pt x="669" y="509"/>
                    </a:lnTo>
                    <a:lnTo>
                      <a:pt x="669" y="510"/>
                    </a:lnTo>
                    <a:lnTo>
                      <a:pt x="669" y="511"/>
                    </a:lnTo>
                    <a:lnTo>
                      <a:pt x="669" y="512"/>
                    </a:lnTo>
                    <a:lnTo>
                      <a:pt x="669" y="513"/>
                    </a:lnTo>
                    <a:lnTo>
                      <a:pt x="668" y="513"/>
                    </a:lnTo>
                    <a:lnTo>
                      <a:pt x="667" y="513"/>
                    </a:lnTo>
                    <a:lnTo>
                      <a:pt x="667" y="514"/>
                    </a:lnTo>
                    <a:lnTo>
                      <a:pt x="666" y="515"/>
                    </a:lnTo>
                    <a:lnTo>
                      <a:pt x="666" y="516"/>
                    </a:lnTo>
                    <a:lnTo>
                      <a:pt x="666" y="517"/>
                    </a:lnTo>
                    <a:lnTo>
                      <a:pt x="665" y="517"/>
                    </a:lnTo>
                    <a:lnTo>
                      <a:pt x="665" y="518"/>
                    </a:lnTo>
                    <a:lnTo>
                      <a:pt x="666" y="518"/>
                    </a:lnTo>
                    <a:lnTo>
                      <a:pt x="667" y="518"/>
                    </a:lnTo>
                    <a:lnTo>
                      <a:pt x="668" y="518"/>
                    </a:lnTo>
                    <a:lnTo>
                      <a:pt x="667" y="518"/>
                    </a:lnTo>
                    <a:lnTo>
                      <a:pt x="667" y="519"/>
                    </a:lnTo>
                    <a:lnTo>
                      <a:pt x="668" y="520"/>
                    </a:lnTo>
                    <a:lnTo>
                      <a:pt x="668" y="519"/>
                    </a:lnTo>
                    <a:lnTo>
                      <a:pt x="668" y="520"/>
                    </a:lnTo>
                    <a:lnTo>
                      <a:pt x="667" y="520"/>
                    </a:lnTo>
                    <a:lnTo>
                      <a:pt x="667" y="521"/>
                    </a:lnTo>
                    <a:lnTo>
                      <a:pt x="668" y="521"/>
                    </a:lnTo>
                    <a:lnTo>
                      <a:pt x="667" y="521"/>
                    </a:lnTo>
                    <a:lnTo>
                      <a:pt x="666" y="521"/>
                    </a:lnTo>
                    <a:lnTo>
                      <a:pt x="667" y="521"/>
                    </a:lnTo>
                    <a:lnTo>
                      <a:pt x="666" y="522"/>
                    </a:lnTo>
                    <a:lnTo>
                      <a:pt x="665" y="522"/>
                    </a:lnTo>
                    <a:lnTo>
                      <a:pt x="665" y="523"/>
                    </a:lnTo>
                    <a:lnTo>
                      <a:pt x="664" y="524"/>
                    </a:lnTo>
                    <a:lnTo>
                      <a:pt x="663" y="525"/>
                    </a:lnTo>
                    <a:lnTo>
                      <a:pt x="664" y="525"/>
                    </a:lnTo>
                    <a:lnTo>
                      <a:pt x="664" y="526"/>
                    </a:lnTo>
                    <a:lnTo>
                      <a:pt x="663" y="526"/>
                    </a:lnTo>
                    <a:lnTo>
                      <a:pt x="663" y="527"/>
                    </a:lnTo>
                    <a:lnTo>
                      <a:pt x="664" y="527"/>
                    </a:lnTo>
                    <a:lnTo>
                      <a:pt x="663" y="527"/>
                    </a:lnTo>
                    <a:lnTo>
                      <a:pt x="664" y="527"/>
                    </a:lnTo>
                    <a:lnTo>
                      <a:pt x="664" y="528"/>
                    </a:lnTo>
                    <a:lnTo>
                      <a:pt x="663" y="528"/>
                    </a:lnTo>
                    <a:lnTo>
                      <a:pt x="663" y="527"/>
                    </a:lnTo>
                    <a:lnTo>
                      <a:pt x="662" y="527"/>
                    </a:lnTo>
                    <a:lnTo>
                      <a:pt x="662" y="528"/>
                    </a:lnTo>
                    <a:lnTo>
                      <a:pt x="662" y="529"/>
                    </a:lnTo>
                    <a:lnTo>
                      <a:pt x="663" y="529"/>
                    </a:lnTo>
                    <a:lnTo>
                      <a:pt x="662" y="529"/>
                    </a:lnTo>
                    <a:lnTo>
                      <a:pt x="662" y="530"/>
                    </a:lnTo>
                    <a:lnTo>
                      <a:pt x="661" y="530"/>
                    </a:lnTo>
                    <a:lnTo>
                      <a:pt x="661" y="531"/>
                    </a:lnTo>
                    <a:lnTo>
                      <a:pt x="660" y="531"/>
                    </a:lnTo>
                    <a:lnTo>
                      <a:pt x="659" y="531"/>
                    </a:lnTo>
                    <a:lnTo>
                      <a:pt x="658" y="531"/>
                    </a:lnTo>
                    <a:lnTo>
                      <a:pt x="658" y="532"/>
                    </a:lnTo>
                    <a:lnTo>
                      <a:pt x="658" y="533"/>
                    </a:lnTo>
                    <a:lnTo>
                      <a:pt x="657" y="533"/>
                    </a:lnTo>
                    <a:lnTo>
                      <a:pt x="658" y="534"/>
                    </a:lnTo>
                    <a:lnTo>
                      <a:pt x="658" y="535"/>
                    </a:lnTo>
                    <a:lnTo>
                      <a:pt x="657" y="535"/>
                    </a:lnTo>
                    <a:lnTo>
                      <a:pt x="657" y="536"/>
                    </a:lnTo>
                    <a:lnTo>
                      <a:pt x="656" y="536"/>
                    </a:lnTo>
                    <a:lnTo>
                      <a:pt x="655" y="536"/>
                    </a:lnTo>
                    <a:lnTo>
                      <a:pt x="656" y="537"/>
                    </a:lnTo>
                    <a:lnTo>
                      <a:pt x="655" y="537"/>
                    </a:lnTo>
                    <a:lnTo>
                      <a:pt x="655" y="538"/>
                    </a:lnTo>
                    <a:lnTo>
                      <a:pt x="654" y="538"/>
                    </a:lnTo>
                    <a:lnTo>
                      <a:pt x="654" y="539"/>
                    </a:lnTo>
                    <a:lnTo>
                      <a:pt x="654" y="540"/>
                    </a:lnTo>
                    <a:lnTo>
                      <a:pt x="653" y="540"/>
                    </a:lnTo>
                    <a:lnTo>
                      <a:pt x="653" y="541"/>
                    </a:lnTo>
                    <a:lnTo>
                      <a:pt x="652" y="541"/>
                    </a:lnTo>
                    <a:lnTo>
                      <a:pt x="651" y="541"/>
                    </a:lnTo>
                    <a:lnTo>
                      <a:pt x="650" y="541"/>
                    </a:lnTo>
                    <a:lnTo>
                      <a:pt x="650" y="540"/>
                    </a:lnTo>
                    <a:lnTo>
                      <a:pt x="650" y="541"/>
                    </a:lnTo>
                    <a:lnTo>
                      <a:pt x="649" y="540"/>
                    </a:lnTo>
                    <a:lnTo>
                      <a:pt x="648" y="541"/>
                    </a:lnTo>
                    <a:lnTo>
                      <a:pt x="647" y="541"/>
                    </a:lnTo>
                    <a:lnTo>
                      <a:pt x="646" y="541"/>
                    </a:lnTo>
                    <a:lnTo>
                      <a:pt x="645" y="541"/>
                    </a:lnTo>
                    <a:lnTo>
                      <a:pt x="644" y="541"/>
                    </a:lnTo>
                    <a:lnTo>
                      <a:pt x="643" y="541"/>
                    </a:lnTo>
                    <a:lnTo>
                      <a:pt x="643" y="542"/>
                    </a:lnTo>
                    <a:lnTo>
                      <a:pt x="642" y="542"/>
                    </a:lnTo>
                    <a:lnTo>
                      <a:pt x="641" y="542"/>
                    </a:lnTo>
                    <a:lnTo>
                      <a:pt x="641" y="543"/>
                    </a:lnTo>
                    <a:lnTo>
                      <a:pt x="640" y="543"/>
                    </a:lnTo>
                    <a:lnTo>
                      <a:pt x="641" y="543"/>
                    </a:lnTo>
                    <a:lnTo>
                      <a:pt x="640" y="543"/>
                    </a:lnTo>
                    <a:lnTo>
                      <a:pt x="640" y="544"/>
                    </a:lnTo>
                    <a:lnTo>
                      <a:pt x="641" y="544"/>
                    </a:lnTo>
                    <a:lnTo>
                      <a:pt x="641" y="545"/>
                    </a:lnTo>
                    <a:lnTo>
                      <a:pt x="642" y="545"/>
                    </a:lnTo>
                    <a:lnTo>
                      <a:pt x="642" y="546"/>
                    </a:lnTo>
                    <a:lnTo>
                      <a:pt x="643" y="546"/>
                    </a:lnTo>
                    <a:lnTo>
                      <a:pt x="643" y="547"/>
                    </a:lnTo>
                    <a:lnTo>
                      <a:pt x="644" y="547"/>
                    </a:lnTo>
                    <a:lnTo>
                      <a:pt x="645" y="548"/>
                    </a:lnTo>
                    <a:lnTo>
                      <a:pt x="644" y="548"/>
                    </a:lnTo>
                    <a:lnTo>
                      <a:pt x="643" y="548"/>
                    </a:lnTo>
                    <a:lnTo>
                      <a:pt x="644" y="549"/>
                    </a:lnTo>
                    <a:lnTo>
                      <a:pt x="643" y="549"/>
                    </a:lnTo>
                    <a:lnTo>
                      <a:pt x="643" y="550"/>
                    </a:lnTo>
                    <a:lnTo>
                      <a:pt x="642" y="551"/>
                    </a:lnTo>
                    <a:lnTo>
                      <a:pt x="642" y="552"/>
                    </a:lnTo>
                    <a:lnTo>
                      <a:pt x="641" y="551"/>
                    </a:lnTo>
                    <a:lnTo>
                      <a:pt x="641" y="552"/>
                    </a:lnTo>
                    <a:lnTo>
                      <a:pt x="640" y="553"/>
                    </a:lnTo>
                    <a:lnTo>
                      <a:pt x="639" y="553"/>
                    </a:lnTo>
                    <a:lnTo>
                      <a:pt x="638" y="553"/>
                    </a:lnTo>
                    <a:lnTo>
                      <a:pt x="638" y="554"/>
                    </a:lnTo>
                    <a:lnTo>
                      <a:pt x="638" y="555"/>
                    </a:lnTo>
                    <a:lnTo>
                      <a:pt x="637" y="555"/>
                    </a:lnTo>
                    <a:lnTo>
                      <a:pt x="637" y="556"/>
                    </a:lnTo>
                    <a:lnTo>
                      <a:pt x="636" y="556"/>
                    </a:lnTo>
                    <a:lnTo>
                      <a:pt x="636" y="557"/>
                    </a:lnTo>
                    <a:lnTo>
                      <a:pt x="636" y="558"/>
                    </a:lnTo>
                    <a:lnTo>
                      <a:pt x="635" y="558"/>
                    </a:lnTo>
                    <a:lnTo>
                      <a:pt x="635" y="559"/>
                    </a:lnTo>
                    <a:lnTo>
                      <a:pt x="635" y="560"/>
                    </a:lnTo>
                    <a:lnTo>
                      <a:pt x="635" y="561"/>
                    </a:lnTo>
                    <a:lnTo>
                      <a:pt x="635" y="562"/>
                    </a:lnTo>
                    <a:lnTo>
                      <a:pt x="635" y="563"/>
                    </a:lnTo>
                    <a:lnTo>
                      <a:pt x="635" y="562"/>
                    </a:lnTo>
                    <a:lnTo>
                      <a:pt x="635" y="563"/>
                    </a:lnTo>
                    <a:lnTo>
                      <a:pt x="636" y="563"/>
                    </a:lnTo>
                    <a:lnTo>
                      <a:pt x="635" y="563"/>
                    </a:lnTo>
                    <a:lnTo>
                      <a:pt x="635" y="564"/>
                    </a:lnTo>
                    <a:lnTo>
                      <a:pt x="635" y="565"/>
                    </a:lnTo>
                    <a:lnTo>
                      <a:pt x="634" y="566"/>
                    </a:lnTo>
                    <a:lnTo>
                      <a:pt x="633" y="566"/>
                    </a:lnTo>
                    <a:lnTo>
                      <a:pt x="632" y="566"/>
                    </a:lnTo>
                    <a:lnTo>
                      <a:pt x="632" y="567"/>
                    </a:lnTo>
                    <a:lnTo>
                      <a:pt x="632" y="568"/>
                    </a:lnTo>
                    <a:lnTo>
                      <a:pt x="632" y="569"/>
                    </a:lnTo>
                    <a:lnTo>
                      <a:pt x="631" y="569"/>
                    </a:lnTo>
                    <a:lnTo>
                      <a:pt x="631" y="570"/>
                    </a:lnTo>
                    <a:lnTo>
                      <a:pt x="632" y="570"/>
                    </a:lnTo>
                    <a:lnTo>
                      <a:pt x="632" y="571"/>
                    </a:lnTo>
                    <a:lnTo>
                      <a:pt x="631" y="571"/>
                    </a:lnTo>
                    <a:lnTo>
                      <a:pt x="631" y="572"/>
                    </a:lnTo>
                    <a:lnTo>
                      <a:pt x="631" y="573"/>
                    </a:lnTo>
                    <a:lnTo>
                      <a:pt x="631" y="574"/>
                    </a:lnTo>
                    <a:lnTo>
                      <a:pt x="630" y="574"/>
                    </a:lnTo>
                    <a:lnTo>
                      <a:pt x="631" y="574"/>
                    </a:lnTo>
                    <a:lnTo>
                      <a:pt x="630" y="574"/>
                    </a:lnTo>
                    <a:lnTo>
                      <a:pt x="630" y="575"/>
                    </a:lnTo>
                    <a:lnTo>
                      <a:pt x="631" y="575"/>
                    </a:lnTo>
                    <a:lnTo>
                      <a:pt x="631" y="576"/>
                    </a:lnTo>
                    <a:lnTo>
                      <a:pt x="630" y="576"/>
                    </a:lnTo>
                    <a:lnTo>
                      <a:pt x="629" y="576"/>
                    </a:lnTo>
                    <a:lnTo>
                      <a:pt x="628" y="576"/>
                    </a:lnTo>
                    <a:lnTo>
                      <a:pt x="627" y="576"/>
                    </a:lnTo>
                    <a:lnTo>
                      <a:pt x="627" y="577"/>
                    </a:lnTo>
                    <a:lnTo>
                      <a:pt x="628" y="577"/>
                    </a:lnTo>
                    <a:lnTo>
                      <a:pt x="628" y="578"/>
                    </a:lnTo>
                    <a:lnTo>
                      <a:pt x="627" y="578"/>
                    </a:lnTo>
                    <a:lnTo>
                      <a:pt x="627" y="579"/>
                    </a:lnTo>
                    <a:lnTo>
                      <a:pt x="626" y="579"/>
                    </a:lnTo>
                    <a:lnTo>
                      <a:pt x="626" y="580"/>
                    </a:lnTo>
                    <a:lnTo>
                      <a:pt x="627" y="581"/>
                    </a:lnTo>
                    <a:lnTo>
                      <a:pt x="628" y="581"/>
                    </a:lnTo>
                    <a:lnTo>
                      <a:pt x="627" y="581"/>
                    </a:lnTo>
                    <a:lnTo>
                      <a:pt x="627" y="582"/>
                    </a:lnTo>
                    <a:lnTo>
                      <a:pt x="628" y="582"/>
                    </a:lnTo>
                    <a:lnTo>
                      <a:pt x="629" y="583"/>
                    </a:lnTo>
                    <a:lnTo>
                      <a:pt x="628" y="583"/>
                    </a:lnTo>
                    <a:lnTo>
                      <a:pt x="627" y="584"/>
                    </a:lnTo>
                    <a:lnTo>
                      <a:pt x="626" y="585"/>
                    </a:lnTo>
                    <a:lnTo>
                      <a:pt x="626" y="586"/>
                    </a:lnTo>
                    <a:lnTo>
                      <a:pt x="625" y="585"/>
                    </a:lnTo>
                    <a:lnTo>
                      <a:pt x="625" y="586"/>
                    </a:lnTo>
                    <a:lnTo>
                      <a:pt x="624" y="586"/>
                    </a:lnTo>
                    <a:lnTo>
                      <a:pt x="625" y="586"/>
                    </a:lnTo>
                    <a:lnTo>
                      <a:pt x="624" y="586"/>
                    </a:lnTo>
                    <a:lnTo>
                      <a:pt x="624" y="587"/>
                    </a:lnTo>
                    <a:lnTo>
                      <a:pt x="623" y="588"/>
                    </a:lnTo>
                    <a:lnTo>
                      <a:pt x="622" y="588"/>
                    </a:lnTo>
                    <a:lnTo>
                      <a:pt x="623" y="588"/>
                    </a:lnTo>
                    <a:lnTo>
                      <a:pt x="622" y="589"/>
                    </a:lnTo>
                    <a:lnTo>
                      <a:pt x="621" y="589"/>
                    </a:lnTo>
                    <a:lnTo>
                      <a:pt x="621" y="590"/>
                    </a:lnTo>
                    <a:lnTo>
                      <a:pt x="620" y="590"/>
                    </a:lnTo>
                    <a:lnTo>
                      <a:pt x="620" y="591"/>
                    </a:lnTo>
                    <a:lnTo>
                      <a:pt x="620" y="592"/>
                    </a:lnTo>
                    <a:lnTo>
                      <a:pt x="619" y="592"/>
                    </a:lnTo>
                    <a:lnTo>
                      <a:pt x="620" y="592"/>
                    </a:lnTo>
                    <a:lnTo>
                      <a:pt x="620" y="593"/>
                    </a:lnTo>
                    <a:lnTo>
                      <a:pt x="619" y="593"/>
                    </a:lnTo>
                    <a:lnTo>
                      <a:pt x="619" y="594"/>
                    </a:lnTo>
                    <a:lnTo>
                      <a:pt x="620" y="594"/>
                    </a:lnTo>
                    <a:lnTo>
                      <a:pt x="621" y="594"/>
                    </a:lnTo>
                    <a:lnTo>
                      <a:pt x="621" y="595"/>
                    </a:lnTo>
                    <a:lnTo>
                      <a:pt x="622" y="595"/>
                    </a:lnTo>
                    <a:lnTo>
                      <a:pt x="622" y="596"/>
                    </a:lnTo>
                    <a:lnTo>
                      <a:pt x="622" y="595"/>
                    </a:lnTo>
                    <a:lnTo>
                      <a:pt x="623" y="595"/>
                    </a:lnTo>
                    <a:lnTo>
                      <a:pt x="623" y="596"/>
                    </a:lnTo>
                    <a:lnTo>
                      <a:pt x="623" y="595"/>
                    </a:lnTo>
                    <a:lnTo>
                      <a:pt x="623" y="596"/>
                    </a:lnTo>
                    <a:lnTo>
                      <a:pt x="624" y="595"/>
                    </a:lnTo>
                    <a:lnTo>
                      <a:pt x="624" y="596"/>
                    </a:lnTo>
                    <a:lnTo>
                      <a:pt x="625" y="596"/>
                    </a:lnTo>
                    <a:lnTo>
                      <a:pt x="625" y="597"/>
                    </a:lnTo>
                    <a:lnTo>
                      <a:pt x="625" y="598"/>
                    </a:lnTo>
                    <a:lnTo>
                      <a:pt x="625" y="597"/>
                    </a:lnTo>
                    <a:lnTo>
                      <a:pt x="626" y="598"/>
                    </a:lnTo>
                    <a:lnTo>
                      <a:pt x="626" y="599"/>
                    </a:lnTo>
                    <a:lnTo>
                      <a:pt x="625" y="599"/>
                    </a:lnTo>
                    <a:lnTo>
                      <a:pt x="626" y="600"/>
                    </a:lnTo>
                    <a:lnTo>
                      <a:pt x="625" y="600"/>
                    </a:lnTo>
                    <a:lnTo>
                      <a:pt x="626" y="600"/>
                    </a:lnTo>
                    <a:lnTo>
                      <a:pt x="625" y="600"/>
                    </a:lnTo>
                    <a:lnTo>
                      <a:pt x="624" y="601"/>
                    </a:lnTo>
                    <a:lnTo>
                      <a:pt x="623" y="601"/>
                    </a:lnTo>
                    <a:lnTo>
                      <a:pt x="622" y="602"/>
                    </a:lnTo>
                    <a:lnTo>
                      <a:pt x="621" y="602"/>
                    </a:lnTo>
                    <a:lnTo>
                      <a:pt x="620" y="602"/>
                    </a:lnTo>
                    <a:lnTo>
                      <a:pt x="619" y="602"/>
                    </a:lnTo>
                    <a:lnTo>
                      <a:pt x="618" y="602"/>
                    </a:lnTo>
                    <a:lnTo>
                      <a:pt x="617" y="602"/>
                    </a:lnTo>
                    <a:lnTo>
                      <a:pt x="616" y="603"/>
                    </a:lnTo>
                    <a:lnTo>
                      <a:pt x="614" y="604"/>
                    </a:lnTo>
                    <a:lnTo>
                      <a:pt x="613" y="604"/>
                    </a:lnTo>
                    <a:lnTo>
                      <a:pt x="611" y="604"/>
                    </a:lnTo>
                    <a:lnTo>
                      <a:pt x="609" y="605"/>
                    </a:lnTo>
                    <a:lnTo>
                      <a:pt x="608" y="605"/>
                    </a:lnTo>
                    <a:lnTo>
                      <a:pt x="606" y="606"/>
                    </a:lnTo>
                    <a:lnTo>
                      <a:pt x="602" y="608"/>
                    </a:lnTo>
                    <a:lnTo>
                      <a:pt x="601" y="609"/>
                    </a:lnTo>
                    <a:lnTo>
                      <a:pt x="600" y="609"/>
                    </a:lnTo>
                    <a:lnTo>
                      <a:pt x="600" y="608"/>
                    </a:lnTo>
                    <a:lnTo>
                      <a:pt x="600" y="609"/>
                    </a:lnTo>
                    <a:lnTo>
                      <a:pt x="599" y="609"/>
                    </a:lnTo>
                    <a:lnTo>
                      <a:pt x="598" y="609"/>
                    </a:lnTo>
                    <a:lnTo>
                      <a:pt x="597" y="609"/>
                    </a:lnTo>
                    <a:lnTo>
                      <a:pt x="595" y="610"/>
                    </a:lnTo>
                    <a:lnTo>
                      <a:pt x="593" y="611"/>
                    </a:lnTo>
                    <a:lnTo>
                      <a:pt x="590" y="612"/>
                    </a:lnTo>
                    <a:lnTo>
                      <a:pt x="589" y="612"/>
                    </a:lnTo>
                    <a:lnTo>
                      <a:pt x="588" y="613"/>
                    </a:lnTo>
                    <a:lnTo>
                      <a:pt x="587" y="613"/>
                    </a:lnTo>
                    <a:lnTo>
                      <a:pt x="585" y="613"/>
                    </a:lnTo>
                    <a:lnTo>
                      <a:pt x="583" y="614"/>
                    </a:lnTo>
                    <a:lnTo>
                      <a:pt x="582" y="614"/>
                    </a:lnTo>
                    <a:lnTo>
                      <a:pt x="581" y="614"/>
                    </a:lnTo>
                    <a:lnTo>
                      <a:pt x="579" y="615"/>
                    </a:lnTo>
                    <a:lnTo>
                      <a:pt x="578" y="616"/>
                    </a:lnTo>
                    <a:lnTo>
                      <a:pt x="578" y="617"/>
                    </a:lnTo>
                    <a:lnTo>
                      <a:pt x="577" y="617"/>
                    </a:lnTo>
                    <a:lnTo>
                      <a:pt x="576" y="618"/>
                    </a:lnTo>
                    <a:lnTo>
                      <a:pt x="575" y="618"/>
                    </a:lnTo>
                    <a:lnTo>
                      <a:pt x="574" y="618"/>
                    </a:lnTo>
                    <a:lnTo>
                      <a:pt x="573" y="618"/>
                    </a:lnTo>
                    <a:lnTo>
                      <a:pt x="572" y="619"/>
                    </a:lnTo>
                    <a:lnTo>
                      <a:pt x="571" y="619"/>
                    </a:lnTo>
                    <a:lnTo>
                      <a:pt x="571" y="620"/>
                    </a:lnTo>
                    <a:lnTo>
                      <a:pt x="570" y="620"/>
                    </a:lnTo>
                    <a:lnTo>
                      <a:pt x="570" y="619"/>
                    </a:lnTo>
                    <a:lnTo>
                      <a:pt x="569" y="620"/>
                    </a:lnTo>
                    <a:lnTo>
                      <a:pt x="568" y="620"/>
                    </a:lnTo>
                    <a:lnTo>
                      <a:pt x="567" y="620"/>
                    </a:lnTo>
                    <a:lnTo>
                      <a:pt x="567" y="621"/>
                    </a:lnTo>
                    <a:lnTo>
                      <a:pt x="568" y="621"/>
                    </a:lnTo>
                    <a:lnTo>
                      <a:pt x="568" y="622"/>
                    </a:lnTo>
                    <a:lnTo>
                      <a:pt x="567" y="622"/>
                    </a:lnTo>
                    <a:lnTo>
                      <a:pt x="567" y="623"/>
                    </a:lnTo>
                    <a:lnTo>
                      <a:pt x="566" y="623"/>
                    </a:lnTo>
                    <a:lnTo>
                      <a:pt x="565" y="623"/>
                    </a:lnTo>
                    <a:lnTo>
                      <a:pt x="564" y="624"/>
                    </a:lnTo>
                    <a:lnTo>
                      <a:pt x="564" y="623"/>
                    </a:lnTo>
                    <a:lnTo>
                      <a:pt x="562" y="623"/>
                    </a:lnTo>
                    <a:lnTo>
                      <a:pt x="561" y="623"/>
                    </a:lnTo>
                    <a:lnTo>
                      <a:pt x="561" y="624"/>
                    </a:lnTo>
                    <a:lnTo>
                      <a:pt x="560" y="624"/>
                    </a:lnTo>
                    <a:lnTo>
                      <a:pt x="560" y="625"/>
                    </a:lnTo>
                    <a:lnTo>
                      <a:pt x="560" y="624"/>
                    </a:lnTo>
                    <a:lnTo>
                      <a:pt x="559" y="624"/>
                    </a:lnTo>
                    <a:lnTo>
                      <a:pt x="559" y="623"/>
                    </a:lnTo>
                    <a:lnTo>
                      <a:pt x="559" y="622"/>
                    </a:lnTo>
                    <a:lnTo>
                      <a:pt x="559" y="621"/>
                    </a:lnTo>
                    <a:lnTo>
                      <a:pt x="560" y="621"/>
                    </a:lnTo>
                    <a:lnTo>
                      <a:pt x="561" y="620"/>
                    </a:lnTo>
                    <a:lnTo>
                      <a:pt x="561" y="619"/>
                    </a:lnTo>
                    <a:lnTo>
                      <a:pt x="561" y="618"/>
                    </a:lnTo>
                    <a:lnTo>
                      <a:pt x="560" y="618"/>
                    </a:lnTo>
                    <a:lnTo>
                      <a:pt x="559" y="618"/>
                    </a:lnTo>
                    <a:lnTo>
                      <a:pt x="558" y="618"/>
                    </a:lnTo>
                    <a:lnTo>
                      <a:pt x="557" y="618"/>
                    </a:lnTo>
                    <a:lnTo>
                      <a:pt x="556" y="618"/>
                    </a:lnTo>
                    <a:lnTo>
                      <a:pt x="555" y="618"/>
                    </a:lnTo>
                    <a:lnTo>
                      <a:pt x="554" y="618"/>
                    </a:lnTo>
                    <a:lnTo>
                      <a:pt x="554" y="617"/>
                    </a:lnTo>
                    <a:lnTo>
                      <a:pt x="554" y="616"/>
                    </a:lnTo>
                    <a:lnTo>
                      <a:pt x="553" y="616"/>
                    </a:lnTo>
                    <a:lnTo>
                      <a:pt x="552" y="616"/>
                    </a:lnTo>
                    <a:lnTo>
                      <a:pt x="551" y="616"/>
                    </a:lnTo>
                    <a:lnTo>
                      <a:pt x="550" y="616"/>
                    </a:lnTo>
                    <a:lnTo>
                      <a:pt x="549" y="616"/>
                    </a:lnTo>
                    <a:lnTo>
                      <a:pt x="548" y="616"/>
                    </a:lnTo>
                    <a:lnTo>
                      <a:pt x="548" y="615"/>
                    </a:lnTo>
                    <a:lnTo>
                      <a:pt x="547" y="615"/>
                    </a:lnTo>
                    <a:lnTo>
                      <a:pt x="546" y="615"/>
                    </a:lnTo>
                    <a:lnTo>
                      <a:pt x="545" y="615"/>
                    </a:lnTo>
                    <a:lnTo>
                      <a:pt x="544" y="615"/>
                    </a:lnTo>
                    <a:lnTo>
                      <a:pt x="544" y="616"/>
                    </a:lnTo>
                    <a:lnTo>
                      <a:pt x="542" y="617"/>
                    </a:lnTo>
                    <a:lnTo>
                      <a:pt x="541" y="617"/>
                    </a:lnTo>
                    <a:lnTo>
                      <a:pt x="540" y="618"/>
                    </a:lnTo>
                    <a:lnTo>
                      <a:pt x="539" y="618"/>
                    </a:lnTo>
                    <a:lnTo>
                      <a:pt x="538" y="618"/>
                    </a:lnTo>
                    <a:lnTo>
                      <a:pt x="538" y="619"/>
                    </a:lnTo>
                    <a:lnTo>
                      <a:pt x="537" y="619"/>
                    </a:lnTo>
                    <a:lnTo>
                      <a:pt x="536" y="619"/>
                    </a:lnTo>
                    <a:lnTo>
                      <a:pt x="535" y="619"/>
                    </a:lnTo>
                    <a:lnTo>
                      <a:pt x="534" y="619"/>
                    </a:lnTo>
                    <a:lnTo>
                      <a:pt x="534" y="618"/>
                    </a:lnTo>
                    <a:lnTo>
                      <a:pt x="533" y="618"/>
                    </a:lnTo>
                    <a:lnTo>
                      <a:pt x="532" y="619"/>
                    </a:lnTo>
                    <a:lnTo>
                      <a:pt x="531" y="619"/>
                    </a:lnTo>
                    <a:lnTo>
                      <a:pt x="530" y="619"/>
                    </a:lnTo>
                    <a:lnTo>
                      <a:pt x="530" y="620"/>
                    </a:lnTo>
                    <a:lnTo>
                      <a:pt x="529" y="620"/>
                    </a:lnTo>
                    <a:lnTo>
                      <a:pt x="529" y="619"/>
                    </a:lnTo>
                    <a:lnTo>
                      <a:pt x="528" y="618"/>
                    </a:lnTo>
                    <a:lnTo>
                      <a:pt x="528" y="617"/>
                    </a:lnTo>
                    <a:lnTo>
                      <a:pt x="527" y="617"/>
                    </a:lnTo>
                    <a:lnTo>
                      <a:pt x="527" y="618"/>
                    </a:lnTo>
                    <a:lnTo>
                      <a:pt x="526" y="618"/>
                    </a:lnTo>
                    <a:lnTo>
                      <a:pt x="526" y="619"/>
                    </a:lnTo>
                    <a:lnTo>
                      <a:pt x="525" y="619"/>
                    </a:lnTo>
                    <a:lnTo>
                      <a:pt x="525" y="618"/>
                    </a:lnTo>
                    <a:lnTo>
                      <a:pt x="524" y="618"/>
                    </a:lnTo>
                    <a:lnTo>
                      <a:pt x="524" y="617"/>
                    </a:lnTo>
                    <a:lnTo>
                      <a:pt x="523" y="617"/>
                    </a:lnTo>
                    <a:lnTo>
                      <a:pt x="523" y="618"/>
                    </a:lnTo>
                    <a:lnTo>
                      <a:pt x="522" y="618"/>
                    </a:lnTo>
                    <a:lnTo>
                      <a:pt x="522" y="619"/>
                    </a:lnTo>
                    <a:lnTo>
                      <a:pt x="521" y="619"/>
                    </a:lnTo>
                    <a:lnTo>
                      <a:pt x="521" y="618"/>
                    </a:lnTo>
                    <a:lnTo>
                      <a:pt x="521" y="617"/>
                    </a:lnTo>
                    <a:lnTo>
                      <a:pt x="520" y="617"/>
                    </a:lnTo>
                    <a:lnTo>
                      <a:pt x="520" y="618"/>
                    </a:lnTo>
                    <a:lnTo>
                      <a:pt x="519" y="618"/>
                    </a:lnTo>
                    <a:lnTo>
                      <a:pt x="518" y="618"/>
                    </a:lnTo>
                    <a:lnTo>
                      <a:pt x="518" y="619"/>
                    </a:lnTo>
                    <a:lnTo>
                      <a:pt x="517" y="619"/>
                    </a:lnTo>
                    <a:lnTo>
                      <a:pt x="516" y="619"/>
                    </a:lnTo>
                    <a:lnTo>
                      <a:pt x="516" y="618"/>
                    </a:lnTo>
                    <a:lnTo>
                      <a:pt x="515" y="618"/>
                    </a:lnTo>
                    <a:lnTo>
                      <a:pt x="516" y="617"/>
                    </a:lnTo>
                    <a:lnTo>
                      <a:pt x="515" y="617"/>
                    </a:lnTo>
                    <a:lnTo>
                      <a:pt x="515" y="616"/>
                    </a:lnTo>
                    <a:lnTo>
                      <a:pt x="515" y="617"/>
                    </a:lnTo>
                    <a:lnTo>
                      <a:pt x="514" y="616"/>
                    </a:lnTo>
                    <a:lnTo>
                      <a:pt x="514" y="617"/>
                    </a:lnTo>
                    <a:lnTo>
                      <a:pt x="513" y="617"/>
                    </a:lnTo>
                    <a:lnTo>
                      <a:pt x="513" y="618"/>
                    </a:lnTo>
                    <a:lnTo>
                      <a:pt x="512" y="618"/>
                    </a:lnTo>
                    <a:lnTo>
                      <a:pt x="511" y="618"/>
                    </a:lnTo>
                    <a:lnTo>
                      <a:pt x="510" y="618"/>
                    </a:lnTo>
                    <a:lnTo>
                      <a:pt x="509" y="618"/>
                    </a:lnTo>
                    <a:lnTo>
                      <a:pt x="508" y="618"/>
                    </a:lnTo>
                    <a:lnTo>
                      <a:pt x="507" y="618"/>
                    </a:lnTo>
                    <a:lnTo>
                      <a:pt x="507" y="619"/>
                    </a:lnTo>
                    <a:lnTo>
                      <a:pt x="507" y="618"/>
                    </a:lnTo>
                    <a:lnTo>
                      <a:pt x="507" y="619"/>
                    </a:lnTo>
                    <a:lnTo>
                      <a:pt x="506" y="619"/>
                    </a:lnTo>
                    <a:lnTo>
                      <a:pt x="505" y="620"/>
                    </a:lnTo>
                    <a:lnTo>
                      <a:pt x="504" y="620"/>
                    </a:lnTo>
                    <a:lnTo>
                      <a:pt x="503" y="620"/>
                    </a:lnTo>
                    <a:lnTo>
                      <a:pt x="502" y="620"/>
                    </a:lnTo>
                    <a:lnTo>
                      <a:pt x="502" y="621"/>
                    </a:lnTo>
                    <a:lnTo>
                      <a:pt x="501" y="621"/>
                    </a:lnTo>
                    <a:lnTo>
                      <a:pt x="500" y="621"/>
                    </a:lnTo>
                    <a:lnTo>
                      <a:pt x="499" y="621"/>
                    </a:lnTo>
                    <a:lnTo>
                      <a:pt x="499" y="622"/>
                    </a:lnTo>
                    <a:lnTo>
                      <a:pt x="499" y="621"/>
                    </a:lnTo>
                    <a:lnTo>
                      <a:pt x="498" y="622"/>
                    </a:lnTo>
                    <a:lnTo>
                      <a:pt x="497" y="622"/>
                    </a:lnTo>
                    <a:lnTo>
                      <a:pt x="496" y="622"/>
                    </a:lnTo>
                    <a:lnTo>
                      <a:pt x="496" y="621"/>
                    </a:lnTo>
                    <a:lnTo>
                      <a:pt x="495" y="621"/>
                    </a:lnTo>
                    <a:lnTo>
                      <a:pt x="495" y="622"/>
                    </a:lnTo>
                    <a:lnTo>
                      <a:pt x="494" y="622"/>
                    </a:lnTo>
                    <a:lnTo>
                      <a:pt x="493" y="622"/>
                    </a:lnTo>
                    <a:lnTo>
                      <a:pt x="492" y="622"/>
                    </a:lnTo>
                    <a:lnTo>
                      <a:pt x="492" y="623"/>
                    </a:lnTo>
                    <a:lnTo>
                      <a:pt x="491" y="623"/>
                    </a:lnTo>
                    <a:lnTo>
                      <a:pt x="490" y="623"/>
                    </a:lnTo>
                    <a:lnTo>
                      <a:pt x="489" y="624"/>
                    </a:lnTo>
                    <a:lnTo>
                      <a:pt x="489" y="623"/>
                    </a:lnTo>
                    <a:lnTo>
                      <a:pt x="489" y="624"/>
                    </a:lnTo>
                    <a:lnTo>
                      <a:pt x="488" y="624"/>
                    </a:lnTo>
                    <a:lnTo>
                      <a:pt x="488" y="625"/>
                    </a:lnTo>
                    <a:lnTo>
                      <a:pt x="489" y="625"/>
                    </a:lnTo>
                    <a:lnTo>
                      <a:pt x="488" y="625"/>
                    </a:lnTo>
                    <a:lnTo>
                      <a:pt x="487" y="625"/>
                    </a:lnTo>
                    <a:lnTo>
                      <a:pt x="487" y="626"/>
                    </a:lnTo>
                    <a:lnTo>
                      <a:pt x="487" y="625"/>
                    </a:lnTo>
                    <a:lnTo>
                      <a:pt x="486" y="626"/>
                    </a:lnTo>
                    <a:lnTo>
                      <a:pt x="485" y="626"/>
                    </a:lnTo>
                    <a:lnTo>
                      <a:pt x="485" y="627"/>
                    </a:lnTo>
                    <a:lnTo>
                      <a:pt x="485" y="626"/>
                    </a:lnTo>
                    <a:lnTo>
                      <a:pt x="484" y="626"/>
                    </a:lnTo>
                    <a:lnTo>
                      <a:pt x="484" y="627"/>
                    </a:lnTo>
                    <a:lnTo>
                      <a:pt x="483" y="627"/>
                    </a:lnTo>
                    <a:lnTo>
                      <a:pt x="482" y="628"/>
                    </a:lnTo>
                    <a:lnTo>
                      <a:pt x="482" y="627"/>
                    </a:lnTo>
                    <a:lnTo>
                      <a:pt x="482" y="628"/>
                    </a:lnTo>
                    <a:lnTo>
                      <a:pt x="481" y="628"/>
                    </a:lnTo>
                    <a:lnTo>
                      <a:pt x="480" y="628"/>
                    </a:lnTo>
                    <a:lnTo>
                      <a:pt x="480" y="629"/>
                    </a:lnTo>
                    <a:lnTo>
                      <a:pt x="480" y="628"/>
                    </a:lnTo>
                    <a:lnTo>
                      <a:pt x="479" y="629"/>
                    </a:lnTo>
                    <a:lnTo>
                      <a:pt x="479" y="628"/>
                    </a:lnTo>
                    <a:lnTo>
                      <a:pt x="478" y="629"/>
                    </a:lnTo>
                    <a:lnTo>
                      <a:pt x="478" y="628"/>
                    </a:lnTo>
                    <a:lnTo>
                      <a:pt x="478" y="627"/>
                    </a:lnTo>
                    <a:lnTo>
                      <a:pt x="477" y="627"/>
                    </a:lnTo>
                    <a:lnTo>
                      <a:pt x="476" y="627"/>
                    </a:lnTo>
                    <a:lnTo>
                      <a:pt x="475" y="627"/>
                    </a:lnTo>
                    <a:lnTo>
                      <a:pt x="474" y="627"/>
                    </a:lnTo>
                    <a:lnTo>
                      <a:pt x="474" y="628"/>
                    </a:lnTo>
                    <a:lnTo>
                      <a:pt x="474" y="627"/>
                    </a:lnTo>
                    <a:lnTo>
                      <a:pt x="473" y="628"/>
                    </a:lnTo>
                    <a:lnTo>
                      <a:pt x="472" y="628"/>
                    </a:lnTo>
                    <a:lnTo>
                      <a:pt x="472" y="627"/>
                    </a:lnTo>
                    <a:lnTo>
                      <a:pt x="471" y="627"/>
                    </a:lnTo>
                    <a:lnTo>
                      <a:pt x="470" y="628"/>
                    </a:lnTo>
                    <a:lnTo>
                      <a:pt x="469" y="628"/>
                    </a:lnTo>
                    <a:lnTo>
                      <a:pt x="469" y="627"/>
                    </a:lnTo>
                    <a:lnTo>
                      <a:pt x="468" y="627"/>
                    </a:lnTo>
                    <a:lnTo>
                      <a:pt x="467" y="627"/>
                    </a:lnTo>
                    <a:lnTo>
                      <a:pt x="466" y="627"/>
                    </a:lnTo>
                    <a:lnTo>
                      <a:pt x="466" y="626"/>
                    </a:lnTo>
                    <a:lnTo>
                      <a:pt x="466" y="627"/>
                    </a:lnTo>
                    <a:lnTo>
                      <a:pt x="465" y="627"/>
                    </a:lnTo>
                    <a:lnTo>
                      <a:pt x="465" y="626"/>
                    </a:lnTo>
                    <a:lnTo>
                      <a:pt x="465" y="627"/>
                    </a:lnTo>
                    <a:lnTo>
                      <a:pt x="464" y="627"/>
                    </a:lnTo>
                    <a:lnTo>
                      <a:pt x="464" y="628"/>
                    </a:lnTo>
                    <a:lnTo>
                      <a:pt x="463" y="628"/>
                    </a:lnTo>
                    <a:lnTo>
                      <a:pt x="462" y="629"/>
                    </a:lnTo>
                    <a:lnTo>
                      <a:pt x="461" y="629"/>
                    </a:lnTo>
                    <a:lnTo>
                      <a:pt x="461" y="630"/>
                    </a:lnTo>
                    <a:lnTo>
                      <a:pt x="460" y="630"/>
                    </a:lnTo>
                    <a:lnTo>
                      <a:pt x="459" y="630"/>
                    </a:lnTo>
                    <a:lnTo>
                      <a:pt x="459" y="631"/>
                    </a:lnTo>
                    <a:lnTo>
                      <a:pt x="458" y="631"/>
                    </a:lnTo>
                    <a:lnTo>
                      <a:pt x="458" y="632"/>
                    </a:lnTo>
                    <a:lnTo>
                      <a:pt x="457" y="632"/>
                    </a:lnTo>
                    <a:lnTo>
                      <a:pt x="457" y="631"/>
                    </a:lnTo>
                    <a:lnTo>
                      <a:pt x="457" y="632"/>
                    </a:lnTo>
                    <a:lnTo>
                      <a:pt x="456" y="632"/>
                    </a:lnTo>
                    <a:lnTo>
                      <a:pt x="456" y="631"/>
                    </a:lnTo>
                    <a:lnTo>
                      <a:pt x="455" y="631"/>
                    </a:lnTo>
                    <a:lnTo>
                      <a:pt x="454" y="631"/>
                    </a:lnTo>
                    <a:lnTo>
                      <a:pt x="453" y="631"/>
                    </a:lnTo>
                    <a:lnTo>
                      <a:pt x="452" y="631"/>
                    </a:lnTo>
                    <a:lnTo>
                      <a:pt x="451" y="632"/>
                    </a:lnTo>
                    <a:lnTo>
                      <a:pt x="451" y="633"/>
                    </a:lnTo>
                    <a:lnTo>
                      <a:pt x="450" y="633"/>
                    </a:lnTo>
                    <a:lnTo>
                      <a:pt x="450" y="634"/>
                    </a:lnTo>
                    <a:lnTo>
                      <a:pt x="449" y="634"/>
                    </a:lnTo>
                    <a:lnTo>
                      <a:pt x="449" y="635"/>
                    </a:lnTo>
                    <a:lnTo>
                      <a:pt x="448" y="635"/>
                    </a:lnTo>
                    <a:lnTo>
                      <a:pt x="448" y="634"/>
                    </a:lnTo>
                    <a:lnTo>
                      <a:pt x="447" y="634"/>
                    </a:lnTo>
                    <a:lnTo>
                      <a:pt x="446" y="634"/>
                    </a:lnTo>
                    <a:lnTo>
                      <a:pt x="445" y="634"/>
                    </a:lnTo>
                    <a:lnTo>
                      <a:pt x="445" y="633"/>
                    </a:lnTo>
                    <a:lnTo>
                      <a:pt x="444" y="633"/>
                    </a:lnTo>
                    <a:lnTo>
                      <a:pt x="442" y="634"/>
                    </a:lnTo>
                    <a:lnTo>
                      <a:pt x="441" y="634"/>
                    </a:lnTo>
                    <a:lnTo>
                      <a:pt x="440" y="634"/>
                    </a:lnTo>
                    <a:lnTo>
                      <a:pt x="439" y="635"/>
                    </a:lnTo>
                    <a:lnTo>
                      <a:pt x="439" y="634"/>
                    </a:lnTo>
                    <a:lnTo>
                      <a:pt x="439" y="635"/>
                    </a:lnTo>
                    <a:lnTo>
                      <a:pt x="438" y="635"/>
                    </a:lnTo>
                    <a:lnTo>
                      <a:pt x="438" y="636"/>
                    </a:lnTo>
                    <a:lnTo>
                      <a:pt x="437" y="637"/>
                    </a:lnTo>
                    <a:lnTo>
                      <a:pt x="436" y="637"/>
                    </a:lnTo>
                    <a:lnTo>
                      <a:pt x="436" y="638"/>
                    </a:lnTo>
                    <a:lnTo>
                      <a:pt x="435" y="637"/>
                    </a:lnTo>
                    <a:lnTo>
                      <a:pt x="434" y="637"/>
                    </a:lnTo>
                    <a:lnTo>
                      <a:pt x="433" y="637"/>
                    </a:lnTo>
                    <a:lnTo>
                      <a:pt x="432" y="637"/>
                    </a:lnTo>
                    <a:lnTo>
                      <a:pt x="432" y="638"/>
                    </a:lnTo>
                    <a:lnTo>
                      <a:pt x="431" y="638"/>
                    </a:lnTo>
                    <a:lnTo>
                      <a:pt x="431" y="639"/>
                    </a:lnTo>
                    <a:lnTo>
                      <a:pt x="430" y="639"/>
                    </a:lnTo>
                    <a:lnTo>
                      <a:pt x="429" y="639"/>
                    </a:lnTo>
                    <a:lnTo>
                      <a:pt x="428" y="639"/>
                    </a:lnTo>
                    <a:lnTo>
                      <a:pt x="427" y="639"/>
                    </a:lnTo>
                    <a:lnTo>
                      <a:pt x="426" y="640"/>
                    </a:lnTo>
                    <a:lnTo>
                      <a:pt x="425" y="640"/>
                    </a:lnTo>
                    <a:lnTo>
                      <a:pt x="424" y="640"/>
                    </a:lnTo>
                    <a:lnTo>
                      <a:pt x="424" y="639"/>
                    </a:lnTo>
                    <a:lnTo>
                      <a:pt x="424" y="640"/>
                    </a:lnTo>
                    <a:lnTo>
                      <a:pt x="423" y="639"/>
                    </a:lnTo>
                    <a:lnTo>
                      <a:pt x="422" y="639"/>
                    </a:lnTo>
                    <a:lnTo>
                      <a:pt x="421" y="639"/>
                    </a:lnTo>
                    <a:lnTo>
                      <a:pt x="420" y="639"/>
                    </a:lnTo>
                    <a:lnTo>
                      <a:pt x="419" y="639"/>
                    </a:lnTo>
                    <a:lnTo>
                      <a:pt x="419" y="640"/>
                    </a:lnTo>
                    <a:lnTo>
                      <a:pt x="418" y="640"/>
                    </a:lnTo>
                    <a:lnTo>
                      <a:pt x="417" y="640"/>
                    </a:lnTo>
                    <a:lnTo>
                      <a:pt x="416" y="640"/>
                    </a:lnTo>
                    <a:lnTo>
                      <a:pt x="415" y="641"/>
                    </a:lnTo>
                    <a:lnTo>
                      <a:pt x="415" y="640"/>
                    </a:lnTo>
                    <a:lnTo>
                      <a:pt x="415" y="641"/>
                    </a:lnTo>
                    <a:lnTo>
                      <a:pt x="414" y="641"/>
                    </a:lnTo>
                    <a:lnTo>
                      <a:pt x="413" y="641"/>
                    </a:lnTo>
                    <a:lnTo>
                      <a:pt x="412" y="641"/>
                    </a:lnTo>
                    <a:lnTo>
                      <a:pt x="412" y="642"/>
                    </a:lnTo>
                    <a:lnTo>
                      <a:pt x="412" y="643"/>
                    </a:lnTo>
                    <a:lnTo>
                      <a:pt x="411" y="643"/>
                    </a:lnTo>
                    <a:lnTo>
                      <a:pt x="411" y="644"/>
                    </a:lnTo>
                    <a:lnTo>
                      <a:pt x="410" y="644"/>
                    </a:lnTo>
                    <a:lnTo>
                      <a:pt x="410" y="645"/>
                    </a:lnTo>
                    <a:lnTo>
                      <a:pt x="409" y="645"/>
                    </a:lnTo>
                    <a:lnTo>
                      <a:pt x="408" y="645"/>
                    </a:lnTo>
                    <a:lnTo>
                      <a:pt x="407" y="645"/>
                    </a:lnTo>
                    <a:lnTo>
                      <a:pt x="406" y="646"/>
                    </a:lnTo>
                    <a:lnTo>
                      <a:pt x="405" y="646"/>
                    </a:lnTo>
                    <a:lnTo>
                      <a:pt x="405" y="647"/>
                    </a:lnTo>
                    <a:lnTo>
                      <a:pt x="404" y="647"/>
                    </a:lnTo>
                    <a:lnTo>
                      <a:pt x="404" y="648"/>
                    </a:lnTo>
                    <a:lnTo>
                      <a:pt x="403" y="649"/>
                    </a:lnTo>
                    <a:lnTo>
                      <a:pt x="402" y="649"/>
                    </a:lnTo>
                    <a:lnTo>
                      <a:pt x="401" y="649"/>
                    </a:lnTo>
                    <a:lnTo>
                      <a:pt x="400" y="649"/>
                    </a:lnTo>
                    <a:lnTo>
                      <a:pt x="399" y="649"/>
                    </a:lnTo>
                    <a:lnTo>
                      <a:pt x="398" y="649"/>
                    </a:lnTo>
                    <a:lnTo>
                      <a:pt x="397" y="650"/>
                    </a:lnTo>
                    <a:lnTo>
                      <a:pt x="396" y="650"/>
                    </a:lnTo>
                    <a:lnTo>
                      <a:pt x="395" y="650"/>
                    </a:lnTo>
                    <a:lnTo>
                      <a:pt x="395" y="651"/>
                    </a:lnTo>
                    <a:lnTo>
                      <a:pt x="394" y="651"/>
                    </a:lnTo>
                    <a:lnTo>
                      <a:pt x="393" y="651"/>
                    </a:lnTo>
                    <a:lnTo>
                      <a:pt x="393" y="650"/>
                    </a:lnTo>
                    <a:lnTo>
                      <a:pt x="393" y="649"/>
                    </a:lnTo>
                    <a:lnTo>
                      <a:pt x="392" y="649"/>
                    </a:lnTo>
                    <a:lnTo>
                      <a:pt x="391" y="648"/>
                    </a:lnTo>
                    <a:lnTo>
                      <a:pt x="390" y="648"/>
                    </a:lnTo>
                    <a:lnTo>
                      <a:pt x="390" y="647"/>
                    </a:lnTo>
                    <a:lnTo>
                      <a:pt x="389" y="646"/>
                    </a:lnTo>
                    <a:lnTo>
                      <a:pt x="388" y="646"/>
                    </a:lnTo>
                    <a:lnTo>
                      <a:pt x="389" y="646"/>
                    </a:lnTo>
                    <a:lnTo>
                      <a:pt x="389" y="647"/>
                    </a:lnTo>
                    <a:lnTo>
                      <a:pt x="388" y="647"/>
                    </a:lnTo>
                    <a:lnTo>
                      <a:pt x="388" y="648"/>
                    </a:lnTo>
                    <a:lnTo>
                      <a:pt x="387" y="648"/>
                    </a:lnTo>
                    <a:lnTo>
                      <a:pt x="387" y="649"/>
                    </a:lnTo>
                    <a:lnTo>
                      <a:pt x="387" y="648"/>
                    </a:lnTo>
                    <a:lnTo>
                      <a:pt x="386" y="649"/>
                    </a:lnTo>
                    <a:lnTo>
                      <a:pt x="385" y="649"/>
                    </a:lnTo>
                    <a:lnTo>
                      <a:pt x="385" y="650"/>
                    </a:lnTo>
                    <a:lnTo>
                      <a:pt x="384" y="650"/>
                    </a:lnTo>
                    <a:lnTo>
                      <a:pt x="383" y="650"/>
                    </a:lnTo>
                    <a:lnTo>
                      <a:pt x="382" y="650"/>
                    </a:lnTo>
                    <a:lnTo>
                      <a:pt x="381" y="650"/>
                    </a:lnTo>
                    <a:lnTo>
                      <a:pt x="380" y="650"/>
                    </a:lnTo>
                    <a:lnTo>
                      <a:pt x="380" y="649"/>
                    </a:lnTo>
                    <a:lnTo>
                      <a:pt x="381" y="649"/>
                    </a:lnTo>
                    <a:lnTo>
                      <a:pt x="382" y="649"/>
                    </a:lnTo>
                    <a:lnTo>
                      <a:pt x="382" y="648"/>
                    </a:lnTo>
                    <a:lnTo>
                      <a:pt x="382" y="647"/>
                    </a:lnTo>
                    <a:lnTo>
                      <a:pt x="381" y="647"/>
                    </a:lnTo>
                    <a:lnTo>
                      <a:pt x="381" y="646"/>
                    </a:lnTo>
                    <a:lnTo>
                      <a:pt x="380" y="647"/>
                    </a:lnTo>
                    <a:lnTo>
                      <a:pt x="379" y="647"/>
                    </a:lnTo>
                    <a:lnTo>
                      <a:pt x="379" y="648"/>
                    </a:lnTo>
                    <a:lnTo>
                      <a:pt x="378" y="649"/>
                    </a:lnTo>
                    <a:lnTo>
                      <a:pt x="377" y="649"/>
                    </a:lnTo>
                    <a:lnTo>
                      <a:pt x="376" y="649"/>
                    </a:lnTo>
                    <a:lnTo>
                      <a:pt x="375" y="649"/>
                    </a:lnTo>
                    <a:lnTo>
                      <a:pt x="374" y="649"/>
                    </a:lnTo>
                    <a:lnTo>
                      <a:pt x="374" y="648"/>
                    </a:lnTo>
                    <a:lnTo>
                      <a:pt x="373" y="648"/>
                    </a:lnTo>
                    <a:lnTo>
                      <a:pt x="374" y="648"/>
                    </a:lnTo>
                    <a:lnTo>
                      <a:pt x="374" y="647"/>
                    </a:lnTo>
                    <a:lnTo>
                      <a:pt x="375" y="646"/>
                    </a:lnTo>
                    <a:lnTo>
                      <a:pt x="375" y="645"/>
                    </a:lnTo>
                    <a:lnTo>
                      <a:pt x="375" y="644"/>
                    </a:lnTo>
                    <a:lnTo>
                      <a:pt x="374" y="643"/>
                    </a:lnTo>
                    <a:lnTo>
                      <a:pt x="373" y="644"/>
                    </a:lnTo>
                    <a:lnTo>
                      <a:pt x="372" y="644"/>
                    </a:lnTo>
                    <a:lnTo>
                      <a:pt x="372" y="643"/>
                    </a:lnTo>
                    <a:lnTo>
                      <a:pt x="371" y="643"/>
                    </a:lnTo>
                    <a:lnTo>
                      <a:pt x="371" y="644"/>
                    </a:lnTo>
                    <a:lnTo>
                      <a:pt x="370" y="644"/>
                    </a:lnTo>
                    <a:lnTo>
                      <a:pt x="370" y="645"/>
                    </a:lnTo>
                    <a:lnTo>
                      <a:pt x="370" y="646"/>
                    </a:lnTo>
                    <a:lnTo>
                      <a:pt x="370" y="647"/>
                    </a:lnTo>
                    <a:lnTo>
                      <a:pt x="371" y="647"/>
                    </a:lnTo>
                    <a:lnTo>
                      <a:pt x="371" y="648"/>
                    </a:lnTo>
                    <a:lnTo>
                      <a:pt x="372" y="648"/>
                    </a:lnTo>
                    <a:lnTo>
                      <a:pt x="372" y="649"/>
                    </a:lnTo>
                    <a:lnTo>
                      <a:pt x="373" y="649"/>
                    </a:lnTo>
                    <a:lnTo>
                      <a:pt x="372" y="649"/>
                    </a:lnTo>
                    <a:lnTo>
                      <a:pt x="371" y="650"/>
                    </a:lnTo>
                    <a:lnTo>
                      <a:pt x="370" y="650"/>
                    </a:lnTo>
                    <a:lnTo>
                      <a:pt x="369" y="650"/>
                    </a:lnTo>
                    <a:lnTo>
                      <a:pt x="368" y="650"/>
                    </a:lnTo>
                    <a:lnTo>
                      <a:pt x="368" y="651"/>
                    </a:lnTo>
                    <a:lnTo>
                      <a:pt x="367" y="651"/>
                    </a:lnTo>
                    <a:lnTo>
                      <a:pt x="366" y="651"/>
                    </a:lnTo>
                    <a:lnTo>
                      <a:pt x="366" y="652"/>
                    </a:lnTo>
                    <a:lnTo>
                      <a:pt x="365" y="652"/>
                    </a:lnTo>
                    <a:lnTo>
                      <a:pt x="364" y="652"/>
                    </a:lnTo>
                    <a:lnTo>
                      <a:pt x="363" y="653"/>
                    </a:lnTo>
                    <a:lnTo>
                      <a:pt x="363" y="654"/>
                    </a:lnTo>
                    <a:lnTo>
                      <a:pt x="363" y="655"/>
                    </a:lnTo>
                    <a:lnTo>
                      <a:pt x="364" y="655"/>
                    </a:lnTo>
                    <a:lnTo>
                      <a:pt x="365" y="655"/>
                    </a:lnTo>
                    <a:lnTo>
                      <a:pt x="366" y="655"/>
                    </a:lnTo>
                    <a:lnTo>
                      <a:pt x="367" y="655"/>
                    </a:lnTo>
                    <a:lnTo>
                      <a:pt x="367" y="654"/>
                    </a:lnTo>
                    <a:lnTo>
                      <a:pt x="368" y="654"/>
                    </a:lnTo>
                    <a:lnTo>
                      <a:pt x="368" y="655"/>
                    </a:lnTo>
                    <a:lnTo>
                      <a:pt x="369" y="654"/>
                    </a:lnTo>
                    <a:lnTo>
                      <a:pt x="370" y="655"/>
                    </a:lnTo>
                    <a:lnTo>
                      <a:pt x="369" y="655"/>
                    </a:lnTo>
                    <a:lnTo>
                      <a:pt x="370" y="655"/>
                    </a:lnTo>
                    <a:lnTo>
                      <a:pt x="370" y="656"/>
                    </a:lnTo>
                    <a:lnTo>
                      <a:pt x="370" y="657"/>
                    </a:lnTo>
                    <a:lnTo>
                      <a:pt x="370" y="658"/>
                    </a:lnTo>
                    <a:lnTo>
                      <a:pt x="370" y="659"/>
                    </a:lnTo>
                    <a:lnTo>
                      <a:pt x="369" y="659"/>
                    </a:lnTo>
                    <a:lnTo>
                      <a:pt x="369" y="660"/>
                    </a:lnTo>
                    <a:lnTo>
                      <a:pt x="369" y="661"/>
                    </a:lnTo>
                    <a:lnTo>
                      <a:pt x="370" y="661"/>
                    </a:lnTo>
                    <a:lnTo>
                      <a:pt x="370" y="662"/>
                    </a:lnTo>
                    <a:lnTo>
                      <a:pt x="369" y="662"/>
                    </a:lnTo>
                    <a:lnTo>
                      <a:pt x="369" y="661"/>
                    </a:lnTo>
                    <a:lnTo>
                      <a:pt x="368" y="661"/>
                    </a:lnTo>
                    <a:lnTo>
                      <a:pt x="368" y="660"/>
                    </a:lnTo>
                    <a:lnTo>
                      <a:pt x="367" y="660"/>
                    </a:lnTo>
                    <a:lnTo>
                      <a:pt x="366" y="660"/>
                    </a:lnTo>
                    <a:lnTo>
                      <a:pt x="366" y="661"/>
                    </a:lnTo>
                    <a:lnTo>
                      <a:pt x="366" y="663"/>
                    </a:lnTo>
                    <a:lnTo>
                      <a:pt x="366" y="664"/>
                    </a:lnTo>
                    <a:lnTo>
                      <a:pt x="365" y="664"/>
                    </a:lnTo>
                    <a:lnTo>
                      <a:pt x="365" y="665"/>
                    </a:lnTo>
                    <a:lnTo>
                      <a:pt x="364" y="665"/>
                    </a:lnTo>
                    <a:lnTo>
                      <a:pt x="364" y="664"/>
                    </a:lnTo>
                    <a:lnTo>
                      <a:pt x="363" y="664"/>
                    </a:lnTo>
                    <a:lnTo>
                      <a:pt x="363" y="663"/>
                    </a:lnTo>
                    <a:lnTo>
                      <a:pt x="363" y="662"/>
                    </a:lnTo>
                    <a:lnTo>
                      <a:pt x="363" y="663"/>
                    </a:lnTo>
                    <a:lnTo>
                      <a:pt x="362" y="663"/>
                    </a:lnTo>
                    <a:lnTo>
                      <a:pt x="362" y="662"/>
                    </a:lnTo>
                    <a:lnTo>
                      <a:pt x="362" y="663"/>
                    </a:lnTo>
                    <a:lnTo>
                      <a:pt x="361" y="663"/>
                    </a:lnTo>
                    <a:lnTo>
                      <a:pt x="360" y="663"/>
                    </a:lnTo>
                    <a:lnTo>
                      <a:pt x="360" y="664"/>
                    </a:lnTo>
                    <a:lnTo>
                      <a:pt x="359" y="664"/>
                    </a:lnTo>
                    <a:lnTo>
                      <a:pt x="359" y="665"/>
                    </a:lnTo>
                    <a:lnTo>
                      <a:pt x="358" y="665"/>
                    </a:lnTo>
                    <a:lnTo>
                      <a:pt x="357" y="665"/>
                    </a:lnTo>
                    <a:lnTo>
                      <a:pt x="357" y="664"/>
                    </a:lnTo>
                    <a:lnTo>
                      <a:pt x="357" y="663"/>
                    </a:lnTo>
                    <a:lnTo>
                      <a:pt x="356" y="663"/>
                    </a:lnTo>
                    <a:lnTo>
                      <a:pt x="356" y="662"/>
                    </a:lnTo>
                    <a:lnTo>
                      <a:pt x="356" y="661"/>
                    </a:lnTo>
                    <a:lnTo>
                      <a:pt x="355" y="661"/>
                    </a:lnTo>
                    <a:lnTo>
                      <a:pt x="355" y="662"/>
                    </a:lnTo>
                    <a:lnTo>
                      <a:pt x="354" y="663"/>
                    </a:lnTo>
                    <a:lnTo>
                      <a:pt x="353" y="663"/>
                    </a:lnTo>
                    <a:lnTo>
                      <a:pt x="352" y="663"/>
                    </a:lnTo>
                    <a:lnTo>
                      <a:pt x="352" y="664"/>
                    </a:lnTo>
                    <a:lnTo>
                      <a:pt x="352" y="663"/>
                    </a:lnTo>
                    <a:lnTo>
                      <a:pt x="351" y="664"/>
                    </a:lnTo>
                    <a:lnTo>
                      <a:pt x="350" y="664"/>
                    </a:lnTo>
                    <a:lnTo>
                      <a:pt x="349" y="664"/>
                    </a:lnTo>
                    <a:lnTo>
                      <a:pt x="350" y="665"/>
                    </a:lnTo>
                    <a:lnTo>
                      <a:pt x="349" y="665"/>
                    </a:lnTo>
                    <a:lnTo>
                      <a:pt x="348" y="666"/>
                    </a:lnTo>
                    <a:lnTo>
                      <a:pt x="348" y="665"/>
                    </a:lnTo>
                    <a:lnTo>
                      <a:pt x="348" y="666"/>
                    </a:lnTo>
                    <a:lnTo>
                      <a:pt x="347" y="665"/>
                    </a:lnTo>
                    <a:lnTo>
                      <a:pt x="346" y="665"/>
                    </a:lnTo>
                    <a:lnTo>
                      <a:pt x="345" y="666"/>
                    </a:lnTo>
                    <a:lnTo>
                      <a:pt x="344" y="666"/>
                    </a:lnTo>
                    <a:lnTo>
                      <a:pt x="343" y="666"/>
                    </a:lnTo>
                    <a:lnTo>
                      <a:pt x="343" y="665"/>
                    </a:lnTo>
                    <a:lnTo>
                      <a:pt x="342" y="666"/>
                    </a:lnTo>
                    <a:lnTo>
                      <a:pt x="341" y="666"/>
                    </a:lnTo>
                    <a:lnTo>
                      <a:pt x="340" y="666"/>
                    </a:lnTo>
                    <a:lnTo>
                      <a:pt x="340" y="667"/>
                    </a:lnTo>
                    <a:lnTo>
                      <a:pt x="339" y="667"/>
                    </a:lnTo>
                    <a:lnTo>
                      <a:pt x="339" y="668"/>
                    </a:lnTo>
                    <a:lnTo>
                      <a:pt x="338" y="668"/>
                    </a:lnTo>
                    <a:lnTo>
                      <a:pt x="338" y="667"/>
                    </a:lnTo>
                    <a:lnTo>
                      <a:pt x="338" y="666"/>
                    </a:lnTo>
                    <a:lnTo>
                      <a:pt x="339" y="666"/>
                    </a:lnTo>
                    <a:lnTo>
                      <a:pt x="339" y="665"/>
                    </a:lnTo>
                    <a:lnTo>
                      <a:pt x="339" y="664"/>
                    </a:lnTo>
                    <a:lnTo>
                      <a:pt x="339" y="663"/>
                    </a:lnTo>
                    <a:lnTo>
                      <a:pt x="338" y="663"/>
                    </a:lnTo>
                    <a:lnTo>
                      <a:pt x="337" y="663"/>
                    </a:lnTo>
                    <a:lnTo>
                      <a:pt x="336" y="663"/>
                    </a:lnTo>
                    <a:lnTo>
                      <a:pt x="335" y="663"/>
                    </a:lnTo>
                    <a:lnTo>
                      <a:pt x="334" y="663"/>
                    </a:lnTo>
                    <a:lnTo>
                      <a:pt x="333" y="664"/>
                    </a:lnTo>
                    <a:lnTo>
                      <a:pt x="332" y="664"/>
                    </a:lnTo>
                    <a:lnTo>
                      <a:pt x="332" y="665"/>
                    </a:lnTo>
                    <a:lnTo>
                      <a:pt x="331" y="664"/>
                    </a:lnTo>
                    <a:lnTo>
                      <a:pt x="330" y="664"/>
                    </a:lnTo>
                    <a:lnTo>
                      <a:pt x="330" y="663"/>
                    </a:lnTo>
                    <a:lnTo>
                      <a:pt x="329" y="663"/>
                    </a:lnTo>
                    <a:lnTo>
                      <a:pt x="329" y="664"/>
                    </a:lnTo>
                    <a:lnTo>
                      <a:pt x="328" y="664"/>
                    </a:lnTo>
                    <a:lnTo>
                      <a:pt x="328" y="665"/>
                    </a:lnTo>
                    <a:lnTo>
                      <a:pt x="327" y="664"/>
                    </a:lnTo>
                    <a:lnTo>
                      <a:pt x="326" y="664"/>
                    </a:lnTo>
                    <a:lnTo>
                      <a:pt x="325" y="664"/>
                    </a:lnTo>
                    <a:lnTo>
                      <a:pt x="324" y="665"/>
                    </a:lnTo>
                    <a:lnTo>
                      <a:pt x="323" y="665"/>
                    </a:lnTo>
                    <a:lnTo>
                      <a:pt x="323" y="664"/>
                    </a:lnTo>
                    <a:lnTo>
                      <a:pt x="323" y="663"/>
                    </a:lnTo>
                    <a:lnTo>
                      <a:pt x="322" y="663"/>
                    </a:lnTo>
                    <a:lnTo>
                      <a:pt x="322" y="662"/>
                    </a:lnTo>
                    <a:lnTo>
                      <a:pt x="321" y="662"/>
                    </a:lnTo>
                    <a:lnTo>
                      <a:pt x="322" y="662"/>
                    </a:lnTo>
                    <a:lnTo>
                      <a:pt x="322" y="661"/>
                    </a:lnTo>
                    <a:lnTo>
                      <a:pt x="322" y="660"/>
                    </a:lnTo>
                    <a:lnTo>
                      <a:pt x="323" y="660"/>
                    </a:lnTo>
                    <a:lnTo>
                      <a:pt x="323" y="659"/>
                    </a:lnTo>
                    <a:lnTo>
                      <a:pt x="322" y="659"/>
                    </a:lnTo>
                    <a:lnTo>
                      <a:pt x="323" y="658"/>
                    </a:lnTo>
                    <a:lnTo>
                      <a:pt x="323" y="657"/>
                    </a:lnTo>
                    <a:lnTo>
                      <a:pt x="323" y="656"/>
                    </a:lnTo>
                    <a:lnTo>
                      <a:pt x="324" y="656"/>
                    </a:lnTo>
                    <a:lnTo>
                      <a:pt x="324" y="655"/>
                    </a:lnTo>
                    <a:lnTo>
                      <a:pt x="325" y="655"/>
                    </a:lnTo>
                    <a:lnTo>
                      <a:pt x="325" y="654"/>
                    </a:lnTo>
                    <a:lnTo>
                      <a:pt x="326" y="654"/>
                    </a:lnTo>
                    <a:lnTo>
                      <a:pt x="325" y="654"/>
                    </a:lnTo>
                    <a:lnTo>
                      <a:pt x="324" y="653"/>
                    </a:lnTo>
                    <a:lnTo>
                      <a:pt x="324" y="654"/>
                    </a:lnTo>
                    <a:lnTo>
                      <a:pt x="324" y="653"/>
                    </a:lnTo>
                    <a:lnTo>
                      <a:pt x="323" y="653"/>
                    </a:lnTo>
                    <a:lnTo>
                      <a:pt x="323" y="652"/>
                    </a:lnTo>
                    <a:lnTo>
                      <a:pt x="322" y="652"/>
                    </a:lnTo>
                    <a:lnTo>
                      <a:pt x="321" y="652"/>
                    </a:lnTo>
                    <a:lnTo>
                      <a:pt x="320" y="652"/>
                    </a:lnTo>
                    <a:lnTo>
                      <a:pt x="320" y="651"/>
                    </a:lnTo>
                    <a:lnTo>
                      <a:pt x="319" y="651"/>
                    </a:lnTo>
                    <a:lnTo>
                      <a:pt x="318" y="650"/>
                    </a:lnTo>
                    <a:lnTo>
                      <a:pt x="317" y="650"/>
                    </a:lnTo>
                    <a:lnTo>
                      <a:pt x="317" y="649"/>
                    </a:lnTo>
                    <a:lnTo>
                      <a:pt x="317" y="648"/>
                    </a:lnTo>
                    <a:lnTo>
                      <a:pt x="316" y="649"/>
                    </a:lnTo>
                    <a:lnTo>
                      <a:pt x="316" y="648"/>
                    </a:lnTo>
                    <a:lnTo>
                      <a:pt x="316" y="647"/>
                    </a:lnTo>
                    <a:lnTo>
                      <a:pt x="316" y="646"/>
                    </a:lnTo>
                    <a:lnTo>
                      <a:pt x="317" y="646"/>
                    </a:lnTo>
                    <a:lnTo>
                      <a:pt x="318" y="646"/>
                    </a:lnTo>
                    <a:lnTo>
                      <a:pt x="319" y="646"/>
                    </a:lnTo>
                    <a:lnTo>
                      <a:pt x="320" y="645"/>
                    </a:lnTo>
                    <a:lnTo>
                      <a:pt x="320" y="646"/>
                    </a:lnTo>
                    <a:lnTo>
                      <a:pt x="321" y="645"/>
                    </a:lnTo>
                    <a:lnTo>
                      <a:pt x="321" y="646"/>
                    </a:lnTo>
                    <a:lnTo>
                      <a:pt x="322" y="646"/>
                    </a:lnTo>
                    <a:lnTo>
                      <a:pt x="322" y="645"/>
                    </a:lnTo>
                    <a:lnTo>
                      <a:pt x="322" y="644"/>
                    </a:lnTo>
                    <a:lnTo>
                      <a:pt x="321" y="644"/>
                    </a:lnTo>
                    <a:lnTo>
                      <a:pt x="320" y="644"/>
                    </a:lnTo>
                    <a:lnTo>
                      <a:pt x="320" y="643"/>
                    </a:lnTo>
                    <a:lnTo>
                      <a:pt x="322" y="643"/>
                    </a:lnTo>
                    <a:lnTo>
                      <a:pt x="322" y="642"/>
                    </a:lnTo>
                    <a:lnTo>
                      <a:pt x="321" y="642"/>
                    </a:lnTo>
                    <a:lnTo>
                      <a:pt x="321" y="641"/>
                    </a:lnTo>
                    <a:lnTo>
                      <a:pt x="321" y="640"/>
                    </a:lnTo>
                    <a:lnTo>
                      <a:pt x="320" y="641"/>
                    </a:lnTo>
                    <a:lnTo>
                      <a:pt x="320" y="640"/>
                    </a:lnTo>
                    <a:lnTo>
                      <a:pt x="321" y="640"/>
                    </a:lnTo>
                    <a:lnTo>
                      <a:pt x="321" y="639"/>
                    </a:lnTo>
                    <a:lnTo>
                      <a:pt x="320" y="639"/>
                    </a:lnTo>
                    <a:lnTo>
                      <a:pt x="320" y="638"/>
                    </a:lnTo>
                    <a:lnTo>
                      <a:pt x="321" y="638"/>
                    </a:lnTo>
                    <a:lnTo>
                      <a:pt x="322" y="637"/>
                    </a:lnTo>
                    <a:lnTo>
                      <a:pt x="322" y="636"/>
                    </a:lnTo>
                    <a:lnTo>
                      <a:pt x="321" y="636"/>
                    </a:lnTo>
                    <a:lnTo>
                      <a:pt x="321" y="637"/>
                    </a:lnTo>
                    <a:lnTo>
                      <a:pt x="320" y="636"/>
                    </a:lnTo>
                    <a:lnTo>
                      <a:pt x="320" y="635"/>
                    </a:lnTo>
                    <a:lnTo>
                      <a:pt x="319" y="635"/>
                    </a:lnTo>
                    <a:lnTo>
                      <a:pt x="319" y="634"/>
                    </a:lnTo>
                    <a:lnTo>
                      <a:pt x="318" y="634"/>
                    </a:lnTo>
                    <a:lnTo>
                      <a:pt x="317" y="634"/>
                    </a:lnTo>
                    <a:lnTo>
                      <a:pt x="316" y="634"/>
                    </a:lnTo>
                    <a:lnTo>
                      <a:pt x="316" y="633"/>
                    </a:lnTo>
                    <a:lnTo>
                      <a:pt x="315" y="634"/>
                    </a:lnTo>
                    <a:lnTo>
                      <a:pt x="315" y="633"/>
                    </a:lnTo>
                    <a:lnTo>
                      <a:pt x="313" y="632"/>
                    </a:lnTo>
                    <a:lnTo>
                      <a:pt x="313" y="631"/>
                    </a:lnTo>
                    <a:lnTo>
                      <a:pt x="314" y="630"/>
                    </a:lnTo>
                    <a:lnTo>
                      <a:pt x="313" y="630"/>
                    </a:lnTo>
                    <a:lnTo>
                      <a:pt x="312" y="630"/>
                    </a:lnTo>
                    <a:lnTo>
                      <a:pt x="312" y="629"/>
                    </a:lnTo>
                    <a:lnTo>
                      <a:pt x="313" y="629"/>
                    </a:lnTo>
                    <a:lnTo>
                      <a:pt x="312" y="628"/>
                    </a:lnTo>
                    <a:lnTo>
                      <a:pt x="311" y="628"/>
                    </a:lnTo>
                    <a:lnTo>
                      <a:pt x="310" y="627"/>
                    </a:lnTo>
                    <a:lnTo>
                      <a:pt x="309" y="627"/>
                    </a:lnTo>
                    <a:lnTo>
                      <a:pt x="308" y="627"/>
                    </a:lnTo>
                    <a:lnTo>
                      <a:pt x="307" y="627"/>
                    </a:lnTo>
                    <a:lnTo>
                      <a:pt x="306" y="626"/>
                    </a:lnTo>
                    <a:lnTo>
                      <a:pt x="305" y="626"/>
                    </a:lnTo>
                    <a:lnTo>
                      <a:pt x="305" y="625"/>
                    </a:lnTo>
                    <a:lnTo>
                      <a:pt x="304" y="625"/>
                    </a:lnTo>
                    <a:lnTo>
                      <a:pt x="304" y="624"/>
                    </a:lnTo>
                    <a:lnTo>
                      <a:pt x="305" y="623"/>
                    </a:lnTo>
                    <a:lnTo>
                      <a:pt x="305" y="622"/>
                    </a:lnTo>
                    <a:lnTo>
                      <a:pt x="305" y="621"/>
                    </a:lnTo>
                    <a:lnTo>
                      <a:pt x="304" y="621"/>
                    </a:lnTo>
                    <a:lnTo>
                      <a:pt x="303" y="620"/>
                    </a:lnTo>
                    <a:lnTo>
                      <a:pt x="303" y="619"/>
                    </a:lnTo>
                    <a:lnTo>
                      <a:pt x="303" y="618"/>
                    </a:lnTo>
                    <a:lnTo>
                      <a:pt x="303" y="617"/>
                    </a:lnTo>
                    <a:lnTo>
                      <a:pt x="302" y="617"/>
                    </a:lnTo>
                    <a:lnTo>
                      <a:pt x="302" y="616"/>
                    </a:lnTo>
                    <a:lnTo>
                      <a:pt x="301" y="617"/>
                    </a:lnTo>
                    <a:lnTo>
                      <a:pt x="301" y="616"/>
                    </a:lnTo>
                    <a:lnTo>
                      <a:pt x="302" y="616"/>
                    </a:lnTo>
                    <a:lnTo>
                      <a:pt x="302" y="615"/>
                    </a:lnTo>
                    <a:lnTo>
                      <a:pt x="302" y="614"/>
                    </a:lnTo>
                    <a:lnTo>
                      <a:pt x="303" y="614"/>
                    </a:lnTo>
                    <a:lnTo>
                      <a:pt x="303" y="613"/>
                    </a:lnTo>
                    <a:lnTo>
                      <a:pt x="302" y="613"/>
                    </a:lnTo>
                    <a:lnTo>
                      <a:pt x="303" y="612"/>
                    </a:lnTo>
                    <a:lnTo>
                      <a:pt x="303" y="611"/>
                    </a:lnTo>
                    <a:lnTo>
                      <a:pt x="304" y="612"/>
                    </a:lnTo>
                    <a:lnTo>
                      <a:pt x="304" y="611"/>
                    </a:lnTo>
                    <a:lnTo>
                      <a:pt x="304" y="610"/>
                    </a:lnTo>
                    <a:lnTo>
                      <a:pt x="305" y="610"/>
                    </a:lnTo>
                    <a:lnTo>
                      <a:pt x="305" y="609"/>
                    </a:lnTo>
                    <a:lnTo>
                      <a:pt x="305" y="608"/>
                    </a:lnTo>
                    <a:lnTo>
                      <a:pt x="305" y="607"/>
                    </a:lnTo>
                    <a:lnTo>
                      <a:pt x="305" y="606"/>
                    </a:lnTo>
                    <a:lnTo>
                      <a:pt x="306" y="606"/>
                    </a:lnTo>
                    <a:lnTo>
                      <a:pt x="307" y="606"/>
                    </a:lnTo>
                    <a:lnTo>
                      <a:pt x="307" y="607"/>
                    </a:lnTo>
                    <a:lnTo>
                      <a:pt x="307" y="606"/>
                    </a:lnTo>
                    <a:lnTo>
                      <a:pt x="308" y="606"/>
                    </a:lnTo>
                    <a:lnTo>
                      <a:pt x="308" y="605"/>
                    </a:lnTo>
                    <a:lnTo>
                      <a:pt x="309" y="605"/>
                    </a:lnTo>
                    <a:lnTo>
                      <a:pt x="309" y="604"/>
                    </a:lnTo>
                    <a:lnTo>
                      <a:pt x="310" y="604"/>
                    </a:lnTo>
                    <a:lnTo>
                      <a:pt x="311" y="603"/>
                    </a:lnTo>
                    <a:lnTo>
                      <a:pt x="310" y="603"/>
                    </a:lnTo>
                    <a:lnTo>
                      <a:pt x="310" y="602"/>
                    </a:lnTo>
                    <a:lnTo>
                      <a:pt x="310" y="601"/>
                    </a:lnTo>
                    <a:lnTo>
                      <a:pt x="309" y="601"/>
                    </a:lnTo>
                    <a:lnTo>
                      <a:pt x="309" y="600"/>
                    </a:lnTo>
                    <a:lnTo>
                      <a:pt x="308" y="600"/>
                    </a:lnTo>
                    <a:lnTo>
                      <a:pt x="307" y="600"/>
                    </a:lnTo>
                    <a:lnTo>
                      <a:pt x="306" y="600"/>
                    </a:lnTo>
                    <a:lnTo>
                      <a:pt x="305" y="599"/>
                    </a:lnTo>
                    <a:lnTo>
                      <a:pt x="304" y="599"/>
                    </a:lnTo>
                    <a:lnTo>
                      <a:pt x="304" y="600"/>
                    </a:lnTo>
                    <a:lnTo>
                      <a:pt x="303" y="599"/>
                    </a:lnTo>
                    <a:lnTo>
                      <a:pt x="303" y="598"/>
                    </a:lnTo>
                    <a:lnTo>
                      <a:pt x="304" y="598"/>
                    </a:lnTo>
                    <a:lnTo>
                      <a:pt x="305" y="598"/>
                    </a:lnTo>
                    <a:lnTo>
                      <a:pt x="306" y="598"/>
                    </a:lnTo>
                    <a:lnTo>
                      <a:pt x="307" y="598"/>
                    </a:lnTo>
                    <a:lnTo>
                      <a:pt x="307" y="597"/>
                    </a:lnTo>
                    <a:lnTo>
                      <a:pt x="306" y="597"/>
                    </a:lnTo>
                    <a:lnTo>
                      <a:pt x="306" y="596"/>
                    </a:lnTo>
                    <a:lnTo>
                      <a:pt x="305" y="595"/>
                    </a:lnTo>
                    <a:lnTo>
                      <a:pt x="306" y="595"/>
                    </a:lnTo>
                    <a:lnTo>
                      <a:pt x="306" y="594"/>
                    </a:lnTo>
                    <a:lnTo>
                      <a:pt x="307" y="594"/>
                    </a:lnTo>
                    <a:lnTo>
                      <a:pt x="308" y="594"/>
                    </a:lnTo>
                    <a:lnTo>
                      <a:pt x="308" y="593"/>
                    </a:lnTo>
                    <a:lnTo>
                      <a:pt x="309" y="593"/>
                    </a:lnTo>
                    <a:lnTo>
                      <a:pt x="310" y="594"/>
                    </a:lnTo>
                    <a:lnTo>
                      <a:pt x="311" y="594"/>
                    </a:lnTo>
                    <a:lnTo>
                      <a:pt x="311" y="593"/>
                    </a:lnTo>
                    <a:lnTo>
                      <a:pt x="311" y="592"/>
                    </a:lnTo>
                    <a:lnTo>
                      <a:pt x="310" y="592"/>
                    </a:lnTo>
                    <a:lnTo>
                      <a:pt x="310" y="591"/>
                    </a:lnTo>
                    <a:lnTo>
                      <a:pt x="309" y="591"/>
                    </a:lnTo>
                    <a:lnTo>
                      <a:pt x="309" y="590"/>
                    </a:lnTo>
                    <a:lnTo>
                      <a:pt x="309" y="589"/>
                    </a:lnTo>
                    <a:lnTo>
                      <a:pt x="308" y="589"/>
                    </a:lnTo>
                    <a:lnTo>
                      <a:pt x="308" y="588"/>
                    </a:lnTo>
                    <a:lnTo>
                      <a:pt x="308" y="587"/>
                    </a:lnTo>
                    <a:lnTo>
                      <a:pt x="308" y="586"/>
                    </a:lnTo>
                    <a:lnTo>
                      <a:pt x="307" y="585"/>
                    </a:lnTo>
                    <a:lnTo>
                      <a:pt x="308" y="585"/>
                    </a:lnTo>
                    <a:lnTo>
                      <a:pt x="308" y="584"/>
                    </a:lnTo>
                    <a:lnTo>
                      <a:pt x="309" y="584"/>
                    </a:lnTo>
                    <a:lnTo>
                      <a:pt x="309" y="583"/>
                    </a:lnTo>
                    <a:lnTo>
                      <a:pt x="308" y="583"/>
                    </a:lnTo>
                    <a:lnTo>
                      <a:pt x="309" y="582"/>
                    </a:lnTo>
                    <a:lnTo>
                      <a:pt x="308" y="581"/>
                    </a:lnTo>
                    <a:lnTo>
                      <a:pt x="307" y="581"/>
                    </a:lnTo>
                    <a:lnTo>
                      <a:pt x="307" y="580"/>
                    </a:lnTo>
                    <a:lnTo>
                      <a:pt x="306" y="579"/>
                    </a:lnTo>
                    <a:lnTo>
                      <a:pt x="307" y="579"/>
                    </a:lnTo>
                    <a:lnTo>
                      <a:pt x="307" y="578"/>
                    </a:lnTo>
                    <a:lnTo>
                      <a:pt x="308" y="578"/>
                    </a:lnTo>
                    <a:lnTo>
                      <a:pt x="308" y="577"/>
                    </a:lnTo>
                    <a:lnTo>
                      <a:pt x="310" y="576"/>
                    </a:lnTo>
                    <a:lnTo>
                      <a:pt x="309" y="575"/>
                    </a:lnTo>
                    <a:lnTo>
                      <a:pt x="310" y="575"/>
                    </a:lnTo>
                    <a:lnTo>
                      <a:pt x="310" y="574"/>
                    </a:lnTo>
                    <a:lnTo>
                      <a:pt x="311" y="574"/>
                    </a:lnTo>
                    <a:lnTo>
                      <a:pt x="312" y="574"/>
                    </a:lnTo>
                    <a:lnTo>
                      <a:pt x="311" y="573"/>
                    </a:lnTo>
                    <a:lnTo>
                      <a:pt x="312" y="573"/>
                    </a:lnTo>
                    <a:lnTo>
                      <a:pt x="311" y="572"/>
                    </a:lnTo>
                    <a:lnTo>
                      <a:pt x="312" y="572"/>
                    </a:lnTo>
                    <a:lnTo>
                      <a:pt x="312" y="571"/>
                    </a:lnTo>
                    <a:lnTo>
                      <a:pt x="312" y="570"/>
                    </a:lnTo>
                    <a:lnTo>
                      <a:pt x="312" y="569"/>
                    </a:lnTo>
                    <a:lnTo>
                      <a:pt x="312" y="568"/>
                    </a:lnTo>
                    <a:lnTo>
                      <a:pt x="313" y="567"/>
                    </a:lnTo>
                    <a:lnTo>
                      <a:pt x="314" y="568"/>
                    </a:lnTo>
                    <a:lnTo>
                      <a:pt x="315" y="568"/>
                    </a:lnTo>
                    <a:lnTo>
                      <a:pt x="316" y="568"/>
                    </a:lnTo>
                    <a:lnTo>
                      <a:pt x="317" y="568"/>
                    </a:lnTo>
                    <a:lnTo>
                      <a:pt x="317" y="567"/>
                    </a:lnTo>
                    <a:lnTo>
                      <a:pt x="316" y="567"/>
                    </a:lnTo>
                    <a:lnTo>
                      <a:pt x="317" y="567"/>
                    </a:lnTo>
                    <a:lnTo>
                      <a:pt x="317" y="566"/>
                    </a:lnTo>
                    <a:lnTo>
                      <a:pt x="318" y="566"/>
                    </a:lnTo>
                    <a:lnTo>
                      <a:pt x="318" y="565"/>
                    </a:lnTo>
                    <a:lnTo>
                      <a:pt x="318" y="564"/>
                    </a:lnTo>
                    <a:lnTo>
                      <a:pt x="319" y="564"/>
                    </a:lnTo>
                    <a:lnTo>
                      <a:pt x="319" y="563"/>
                    </a:lnTo>
                    <a:lnTo>
                      <a:pt x="320" y="563"/>
                    </a:lnTo>
                    <a:lnTo>
                      <a:pt x="320" y="562"/>
                    </a:lnTo>
                    <a:lnTo>
                      <a:pt x="320" y="561"/>
                    </a:lnTo>
                    <a:lnTo>
                      <a:pt x="320" y="560"/>
                    </a:lnTo>
                    <a:lnTo>
                      <a:pt x="321" y="560"/>
                    </a:lnTo>
                    <a:lnTo>
                      <a:pt x="321" y="559"/>
                    </a:lnTo>
                    <a:lnTo>
                      <a:pt x="322" y="559"/>
                    </a:lnTo>
                    <a:lnTo>
                      <a:pt x="322" y="558"/>
                    </a:lnTo>
                    <a:lnTo>
                      <a:pt x="321" y="557"/>
                    </a:lnTo>
                    <a:lnTo>
                      <a:pt x="320" y="556"/>
                    </a:lnTo>
                    <a:lnTo>
                      <a:pt x="321" y="556"/>
                    </a:lnTo>
                    <a:lnTo>
                      <a:pt x="321" y="555"/>
                    </a:lnTo>
                    <a:lnTo>
                      <a:pt x="321" y="554"/>
                    </a:lnTo>
                    <a:lnTo>
                      <a:pt x="322" y="553"/>
                    </a:lnTo>
                    <a:lnTo>
                      <a:pt x="322" y="552"/>
                    </a:lnTo>
                    <a:lnTo>
                      <a:pt x="322" y="551"/>
                    </a:lnTo>
                    <a:lnTo>
                      <a:pt x="321" y="551"/>
                    </a:lnTo>
                    <a:lnTo>
                      <a:pt x="321" y="550"/>
                    </a:lnTo>
                    <a:lnTo>
                      <a:pt x="320" y="550"/>
                    </a:lnTo>
                    <a:lnTo>
                      <a:pt x="320" y="549"/>
                    </a:lnTo>
                    <a:lnTo>
                      <a:pt x="319" y="549"/>
                    </a:lnTo>
                    <a:lnTo>
                      <a:pt x="318" y="549"/>
                    </a:lnTo>
                    <a:lnTo>
                      <a:pt x="318" y="548"/>
                    </a:lnTo>
                    <a:lnTo>
                      <a:pt x="317" y="548"/>
                    </a:lnTo>
                    <a:lnTo>
                      <a:pt x="316" y="549"/>
                    </a:lnTo>
                    <a:lnTo>
                      <a:pt x="315" y="549"/>
                    </a:lnTo>
                    <a:lnTo>
                      <a:pt x="314" y="548"/>
                    </a:lnTo>
                    <a:lnTo>
                      <a:pt x="315" y="548"/>
                    </a:lnTo>
                    <a:lnTo>
                      <a:pt x="314" y="548"/>
                    </a:lnTo>
                    <a:lnTo>
                      <a:pt x="314" y="547"/>
                    </a:lnTo>
                    <a:lnTo>
                      <a:pt x="314" y="546"/>
                    </a:lnTo>
                    <a:lnTo>
                      <a:pt x="314" y="547"/>
                    </a:lnTo>
                    <a:lnTo>
                      <a:pt x="313" y="547"/>
                    </a:lnTo>
                    <a:lnTo>
                      <a:pt x="313" y="546"/>
                    </a:lnTo>
                    <a:lnTo>
                      <a:pt x="313" y="545"/>
                    </a:lnTo>
                    <a:lnTo>
                      <a:pt x="312" y="545"/>
                    </a:lnTo>
                    <a:lnTo>
                      <a:pt x="313" y="544"/>
                    </a:lnTo>
                    <a:lnTo>
                      <a:pt x="313" y="543"/>
                    </a:lnTo>
                    <a:lnTo>
                      <a:pt x="312" y="543"/>
                    </a:lnTo>
                    <a:lnTo>
                      <a:pt x="311" y="542"/>
                    </a:lnTo>
                    <a:lnTo>
                      <a:pt x="311" y="543"/>
                    </a:lnTo>
                    <a:lnTo>
                      <a:pt x="310" y="543"/>
                    </a:lnTo>
                    <a:lnTo>
                      <a:pt x="309" y="544"/>
                    </a:lnTo>
                    <a:lnTo>
                      <a:pt x="309" y="545"/>
                    </a:lnTo>
                    <a:lnTo>
                      <a:pt x="308" y="546"/>
                    </a:lnTo>
                    <a:lnTo>
                      <a:pt x="308" y="545"/>
                    </a:lnTo>
                    <a:lnTo>
                      <a:pt x="307" y="544"/>
                    </a:lnTo>
                    <a:lnTo>
                      <a:pt x="306" y="544"/>
                    </a:lnTo>
                    <a:lnTo>
                      <a:pt x="306" y="545"/>
                    </a:lnTo>
                    <a:lnTo>
                      <a:pt x="306" y="544"/>
                    </a:lnTo>
                    <a:lnTo>
                      <a:pt x="305" y="544"/>
                    </a:lnTo>
                    <a:lnTo>
                      <a:pt x="305" y="543"/>
                    </a:lnTo>
                    <a:lnTo>
                      <a:pt x="304" y="543"/>
                    </a:lnTo>
                    <a:lnTo>
                      <a:pt x="305" y="543"/>
                    </a:lnTo>
                    <a:lnTo>
                      <a:pt x="305" y="542"/>
                    </a:lnTo>
                    <a:lnTo>
                      <a:pt x="304" y="542"/>
                    </a:lnTo>
                    <a:lnTo>
                      <a:pt x="303" y="542"/>
                    </a:lnTo>
                    <a:lnTo>
                      <a:pt x="302" y="543"/>
                    </a:lnTo>
                    <a:lnTo>
                      <a:pt x="302" y="542"/>
                    </a:lnTo>
                    <a:lnTo>
                      <a:pt x="301" y="542"/>
                    </a:lnTo>
                    <a:lnTo>
                      <a:pt x="300" y="542"/>
                    </a:lnTo>
                    <a:lnTo>
                      <a:pt x="299" y="542"/>
                    </a:lnTo>
                    <a:lnTo>
                      <a:pt x="299" y="543"/>
                    </a:lnTo>
                    <a:lnTo>
                      <a:pt x="298" y="543"/>
                    </a:lnTo>
                    <a:lnTo>
                      <a:pt x="297" y="543"/>
                    </a:lnTo>
                    <a:lnTo>
                      <a:pt x="297" y="544"/>
                    </a:lnTo>
                    <a:lnTo>
                      <a:pt x="296" y="544"/>
                    </a:lnTo>
                    <a:lnTo>
                      <a:pt x="296" y="545"/>
                    </a:lnTo>
                    <a:lnTo>
                      <a:pt x="296" y="544"/>
                    </a:lnTo>
                    <a:lnTo>
                      <a:pt x="296" y="545"/>
                    </a:lnTo>
                    <a:lnTo>
                      <a:pt x="296" y="544"/>
                    </a:lnTo>
                    <a:lnTo>
                      <a:pt x="295" y="544"/>
                    </a:lnTo>
                    <a:lnTo>
                      <a:pt x="295" y="545"/>
                    </a:lnTo>
                    <a:lnTo>
                      <a:pt x="294" y="545"/>
                    </a:lnTo>
                    <a:lnTo>
                      <a:pt x="294" y="546"/>
                    </a:lnTo>
                    <a:lnTo>
                      <a:pt x="293" y="545"/>
                    </a:lnTo>
                    <a:lnTo>
                      <a:pt x="293" y="546"/>
                    </a:lnTo>
                    <a:lnTo>
                      <a:pt x="292" y="546"/>
                    </a:lnTo>
                    <a:lnTo>
                      <a:pt x="291" y="546"/>
                    </a:lnTo>
                    <a:lnTo>
                      <a:pt x="291" y="545"/>
                    </a:lnTo>
                    <a:lnTo>
                      <a:pt x="291" y="546"/>
                    </a:lnTo>
                    <a:lnTo>
                      <a:pt x="291" y="545"/>
                    </a:lnTo>
                    <a:lnTo>
                      <a:pt x="290" y="546"/>
                    </a:lnTo>
                    <a:lnTo>
                      <a:pt x="290" y="545"/>
                    </a:lnTo>
                    <a:lnTo>
                      <a:pt x="290" y="546"/>
                    </a:lnTo>
                    <a:lnTo>
                      <a:pt x="290" y="545"/>
                    </a:lnTo>
                    <a:lnTo>
                      <a:pt x="289" y="545"/>
                    </a:lnTo>
                    <a:lnTo>
                      <a:pt x="288" y="545"/>
                    </a:lnTo>
                    <a:lnTo>
                      <a:pt x="288" y="546"/>
                    </a:lnTo>
                    <a:lnTo>
                      <a:pt x="288" y="545"/>
                    </a:lnTo>
                    <a:lnTo>
                      <a:pt x="287" y="546"/>
                    </a:lnTo>
                    <a:lnTo>
                      <a:pt x="287" y="545"/>
                    </a:lnTo>
                    <a:lnTo>
                      <a:pt x="286" y="545"/>
                    </a:lnTo>
                    <a:lnTo>
                      <a:pt x="286" y="544"/>
                    </a:lnTo>
                    <a:lnTo>
                      <a:pt x="286" y="543"/>
                    </a:lnTo>
                    <a:lnTo>
                      <a:pt x="287" y="542"/>
                    </a:lnTo>
                    <a:lnTo>
                      <a:pt x="286" y="542"/>
                    </a:lnTo>
                    <a:lnTo>
                      <a:pt x="287" y="541"/>
                    </a:lnTo>
                    <a:lnTo>
                      <a:pt x="286" y="541"/>
                    </a:lnTo>
                    <a:lnTo>
                      <a:pt x="287" y="541"/>
                    </a:lnTo>
                    <a:lnTo>
                      <a:pt x="287" y="540"/>
                    </a:lnTo>
                    <a:lnTo>
                      <a:pt x="288" y="540"/>
                    </a:lnTo>
                    <a:lnTo>
                      <a:pt x="287" y="539"/>
                    </a:lnTo>
                    <a:lnTo>
                      <a:pt x="286" y="539"/>
                    </a:lnTo>
                    <a:lnTo>
                      <a:pt x="286" y="538"/>
                    </a:lnTo>
                    <a:lnTo>
                      <a:pt x="286" y="537"/>
                    </a:lnTo>
                    <a:lnTo>
                      <a:pt x="285" y="536"/>
                    </a:lnTo>
                    <a:lnTo>
                      <a:pt x="285" y="535"/>
                    </a:lnTo>
                    <a:lnTo>
                      <a:pt x="285" y="534"/>
                    </a:lnTo>
                    <a:lnTo>
                      <a:pt x="285" y="533"/>
                    </a:lnTo>
                    <a:lnTo>
                      <a:pt x="284" y="533"/>
                    </a:lnTo>
                    <a:lnTo>
                      <a:pt x="285" y="533"/>
                    </a:lnTo>
                    <a:lnTo>
                      <a:pt x="285" y="532"/>
                    </a:lnTo>
                    <a:lnTo>
                      <a:pt x="284" y="532"/>
                    </a:lnTo>
                    <a:lnTo>
                      <a:pt x="284" y="531"/>
                    </a:lnTo>
                    <a:lnTo>
                      <a:pt x="283" y="531"/>
                    </a:lnTo>
                    <a:lnTo>
                      <a:pt x="282" y="531"/>
                    </a:lnTo>
                    <a:lnTo>
                      <a:pt x="282" y="530"/>
                    </a:lnTo>
                    <a:lnTo>
                      <a:pt x="283" y="529"/>
                    </a:lnTo>
                    <a:lnTo>
                      <a:pt x="283" y="528"/>
                    </a:lnTo>
                    <a:lnTo>
                      <a:pt x="284" y="528"/>
                    </a:lnTo>
                    <a:lnTo>
                      <a:pt x="283" y="528"/>
                    </a:lnTo>
                    <a:lnTo>
                      <a:pt x="282" y="528"/>
                    </a:lnTo>
                    <a:lnTo>
                      <a:pt x="281" y="528"/>
                    </a:lnTo>
                    <a:lnTo>
                      <a:pt x="281" y="527"/>
                    </a:lnTo>
                    <a:lnTo>
                      <a:pt x="280" y="527"/>
                    </a:lnTo>
                    <a:lnTo>
                      <a:pt x="280" y="526"/>
                    </a:lnTo>
                    <a:lnTo>
                      <a:pt x="280" y="525"/>
                    </a:lnTo>
                    <a:lnTo>
                      <a:pt x="279" y="525"/>
                    </a:lnTo>
                    <a:lnTo>
                      <a:pt x="280" y="524"/>
                    </a:lnTo>
                    <a:lnTo>
                      <a:pt x="280" y="523"/>
                    </a:lnTo>
                    <a:lnTo>
                      <a:pt x="279" y="523"/>
                    </a:lnTo>
                    <a:lnTo>
                      <a:pt x="279" y="522"/>
                    </a:lnTo>
                    <a:lnTo>
                      <a:pt x="279" y="521"/>
                    </a:lnTo>
                    <a:lnTo>
                      <a:pt x="280" y="520"/>
                    </a:lnTo>
                    <a:lnTo>
                      <a:pt x="281" y="520"/>
                    </a:lnTo>
                    <a:lnTo>
                      <a:pt x="280" y="520"/>
                    </a:lnTo>
                    <a:lnTo>
                      <a:pt x="280" y="519"/>
                    </a:lnTo>
                    <a:lnTo>
                      <a:pt x="279" y="519"/>
                    </a:lnTo>
                    <a:lnTo>
                      <a:pt x="279" y="518"/>
                    </a:lnTo>
                    <a:lnTo>
                      <a:pt x="278" y="518"/>
                    </a:lnTo>
                    <a:lnTo>
                      <a:pt x="279" y="517"/>
                    </a:lnTo>
                    <a:lnTo>
                      <a:pt x="278" y="516"/>
                    </a:lnTo>
                    <a:lnTo>
                      <a:pt x="278" y="515"/>
                    </a:lnTo>
                    <a:lnTo>
                      <a:pt x="278" y="514"/>
                    </a:lnTo>
                    <a:lnTo>
                      <a:pt x="278" y="513"/>
                    </a:lnTo>
                    <a:lnTo>
                      <a:pt x="278" y="512"/>
                    </a:lnTo>
                    <a:lnTo>
                      <a:pt x="278" y="511"/>
                    </a:lnTo>
                    <a:lnTo>
                      <a:pt x="279" y="511"/>
                    </a:lnTo>
                    <a:lnTo>
                      <a:pt x="279" y="510"/>
                    </a:lnTo>
                    <a:lnTo>
                      <a:pt x="279" y="509"/>
                    </a:lnTo>
                    <a:lnTo>
                      <a:pt x="278" y="509"/>
                    </a:lnTo>
                    <a:lnTo>
                      <a:pt x="278" y="508"/>
                    </a:lnTo>
                    <a:lnTo>
                      <a:pt x="277" y="508"/>
                    </a:lnTo>
                    <a:lnTo>
                      <a:pt x="276" y="507"/>
                    </a:lnTo>
                    <a:lnTo>
                      <a:pt x="276" y="506"/>
                    </a:lnTo>
                    <a:lnTo>
                      <a:pt x="275" y="505"/>
                    </a:lnTo>
                    <a:lnTo>
                      <a:pt x="274" y="504"/>
                    </a:lnTo>
                    <a:lnTo>
                      <a:pt x="273" y="502"/>
                    </a:lnTo>
                    <a:lnTo>
                      <a:pt x="274" y="500"/>
                    </a:lnTo>
                    <a:lnTo>
                      <a:pt x="275" y="497"/>
                    </a:lnTo>
                    <a:lnTo>
                      <a:pt x="275" y="496"/>
                    </a:lnTo>
                    <a:lnTo>
                      <a:pt x="274" y="496"/>
                    </a:lnTo>
                    <a:lnTo>
                      <a:pt x="274" y="495"/>
                    </a:lnTo>
                    <a:lnTo>
                      <a:pt x="275" y="495"/>
                    </a:lnTo>
                    <a:lnTo>
                      <a:pt x="276" y="494"/>
                    </a:lnTo>
                    <a:lnTo>
                      <a:pt x="276" y="493"/>
                    </a:lnTo>
                    <a:lnTo>
                      <a:pt x="277" y="494"/>
                    </a:lnTo>
                    <a:lnTo>
                      <a:pt x="277" y="493"/>
                    </a:lnTo>
                    <a:lnTo>
                      <a:pt x="277" y="492"/>
                    </a:lnTo>
                    <a:lnTo>
                      <a:pt x="278" y="492"/>
                    </a:lnTo>
                    <a:lnTo>
                      <a:pt x="278" y="491"/>
                    </a:lnTo>
                    <a:lnTo>
                      <a:pt x="278" y="490"/>
                    </a:lnTo>
                    <a:lnTo>
                      <a:pt x="279" y="489"/>
                    </a:lnTo>
                    <a:lnTo>
                      <a:pt x="279" y="488"/>
                    </a:lnTo>
                    <a:lnTo>
                      <a:pt x="280" y="488"/>
                    </a:lnTo>
                    <a:lnTo>
                      <a:pt x="281" y="489"/>
                    </a:lnTo>
                    <a:lnTo>
                      <a:pt x="281" y="488"/>
                    </a:lnTo>
                    <a:lnTo>
                      <a:pt x="281" y="489"/>
                    </a:lnTo>
                    <a:lnTo>
                      <a:pt x="282" y="489"/>
                    </a:lnTo>
                    <a:lnTo>
                      <a:pt x="283" y="489"/>
                    </a:lnTo>
                    <a:lnTo>
                      <a:pt x="283" y="488"/>
                    </a:lnTo>
                    <a:lnTo>
                      <a:pt x="284" y="487"/>
                    </a:lnTo>
                    <a:lnTo>
                      <a:pt x="284" y="486"/>
                    </a:lnTo>
                    <a:lnTo>
                      <a:pt x="284" y="485"/>
                    </a:lnTo>
                    <a:lnTo>
                      <a:pt x="285" y="485"/>
                    </a:lnTo>
                    <a:lnTo>
                      <a:pt x="285" y="484"/>
                    </a:lnTo>
                    <a:lnTo>
                      <a:pt x="284" y="484"/>
                    </a:lnTo>
                    <a:lnTo>
                      <a:pt x="285" y="484"/>
                    </a:lnTo>
                    <a:lnTo>
                      <a:pt x="284" y="483"/>
                    </a:lnTo>
                    <a:lnTo>
                      <a:pt x="283" y="483"/>
                    </a:lnTo>
                    <a:lnTo>
                      <a:pt x="284" y="482"/>
                    </a:lnTo>
                    <a:lnTo>
                      <a:pt x="283" y="481"/>
                    </a:lnTo>
                    <a:lnTo>
                      <a:pt x="283" y="480"/>
                    </a:lnTo>
                    <a:lnTo>
                      <a:pt x="283" y="479"/>
                    </a:lnTo>
                    <a:lnTo>
                      <a:pt x="282" y="479"/>
                    </a:lnTo>
                    <a:lnTo>
                      <a:pt x="282" y="478"/>
                    </a:lnTo>
                    <a:lnTo>
                      <a:pt x="282" y="477"/>
                    </a:lnTo>
                    <a:lnTo>
                      <a:pt x="282" y="476"/>
                    </a:lnTo>
                    <a:lnTo>
                      <a:pt x="282" y="475"/>
                    </a:lnTo>
                    <a:lnTo>
                      <a:pt x="281" y="474"/>
                    </a:lnTo>
                    <a:lnTo>
                      <a:pt x="280" y="473"/>
                    </a:lnTo>
                    <a:lnTo>
                      <a:pt x="279" y="473"/>
                    </a:lnTo>
                    <a:lnTo>
                      <a:pt x="278" y="472"/>
                    </a:lnTo>
                    <a:lnTo>
                      <a:pt x="277" y="472"/>
                    </a:lnTo>
                    <a:lnTo>
                      <a:pt x="277" y="471"/>
                    </a:lnTo>
                    <a:lnTo>
                      <a:pt x="276" y="471"/>
                    </a:lnTo>
                    <a:lnTo>
                      <a:pt x="275" y="470"/>
                    </a:lnTo>
                    <a:lnTo>
                      <a:pt x="274" y="470"/>
                    </a:lnTo>
                    <a:lnTo>
                      <a:pt x="274" y="469"/>
                    </a:lnTo>
                    <a:lnTo>
                      <a:pt x="273" y="469"/>
                    </a:lnTo>
                    <a:lnTo>
                      <a:pt x="272" y="468"/>
                    </a:lnTo>
                    <a:lnTo>
                      <a:pt x="273" y="468"/>
                    </a:lnTo>
                    <a:lnTo>
                      <a:pt x="272" y="468"/>
                    </a:lnTo>
                    <a:lnTo>
                      <a:pt x="272" y="467"/>
                    </a:lnTo>
                    <a:lnTo>
                      <a:pt x="271" y="467"/>
                    </a:lnTo>
                    <a:lnTo>
                      <a:pt x="272" y="467"/>
                    </a:lnTo>
                    <a:lnTo>
                      <a:pt x="272" y="466"/>
                    </a:lnTo>
                    <a:lnTo>
                      <a:pt x="271" y="466"/>
                    </a:lnTo>
                    <a:lnTo>
                      <a:pt x="272" y="466"/>
                    </a:lnTo>
                    <a:lnTo>
                      <a:pt x="271" y="466"/>
                    </a:lnTo>
                    <a:lnTo>
                      <a:pt x="272" y="465"/>
                    </a:lnTo>
                    <a:lnTo>
                      <a:pt x="272" y="464"/>
                    </a:lnTo>
                    <a:lnTo>
                      <a:pt x="272" y="463"/>
                    </a:lnTo>
                    <a:lnTo>
                      <a:pt x="272" y="462"/>
                    </a:lnTo>
                    <a:lnTo>
                      <a:pt x="272" y="461"/>
                    </a:lnTo>
                    <a:lnTo>
                      <a:pt x="272" y="460"/>
                    </a:lnTo>
                    <a:lnTo>
                      <a:pt x="272" y="459"/>
                    </a:lnTo>
                    <a:lnTo>
                      <a:pt x="272" y="458"/>
                    </a:lnTo>
                    <a:lnTo>
                      <a:pt x="273" y="458"/>
                    </a:lnTo>
                    <a:lnTo>
                      <a:pt x="273" y="457"/>
                    </a:lnTo>
                    <a:lnTo>
                      <a:pt x="273" y="456"/>
                    </a:lnTo>
                    <a:lnTo>
                      <a:pt x="274" y="455"/>
                    </a:lnTo>
                    <a:lnTo>
                      <a:pt x="274" y="454"/>
                    </a:lnTo>
                    <a:lnTo>
                      <a:pt x="274" y="455"/>
                    </a:lnTo>
                    <a:lnTo>
                      <a:pt x="274" y="454"/>
                    </a:lnTo>
                    <a:lnTo>
                      <a:pt x="275" y="455"/>
                    </a:lnTo>
                    <a:lnTo>
                      <a:pt x="275" y="454"/>
                    </a:lnTo>
                    <a:lnTo>
                      <a:pt x="276" y="453"/>
                    </a:lnTo>
                    <a:lnTo>
                      <a:pt x="276" y="452"/>
                    </a:lnTo>
                    <a:lnTo>
                      <a:pt x="277" y="452"/>
                    </a:lnTo>
                    <a:lnTo>
                      <a:pt x="277" y="451"/>
                    </a:lnTo>
                    <a:lnTo>
                      <a:pt x="277" y="450"/>
                    </a:lnTo>
                    <a:lnTo>
                      <a:pt x="277" y="449"/>
                    </a:lnTo>
                    <a:lnTo>
                      <a:pt x="276" y="448"/>
                    </a:lnTo>
                    <a:lnTo>
                      <a:pt x="276" y="447"/>
                    </a:lnTo>
                    <a:lnTo>
                      <a:pt x="276" y="446"/>
                    </a:lnTo>
                    <a:lnTo>
                      <a:pt x="276" y="445"/>
                    </a:lnTo>
                    <a:lnTo>
                      <a:pt x="274" y="444"/>
                    </a:lnTo>
                    <a:lnTo>
                      <a:pt x="273" y="444"/>
                    </a:lnTo>
                    <a:lnTo>
                      <a:pt x="272" y="443"/>
                    </a:lnTo>
                    <a:lnTo>
                      <a:pt x="272" y="442"/>
                    </a:lnTo>
                    <a:lnTo>
                      <a:pt x="271" y="441"/>
                    </a:lnTo>
                    <a:lnTo>
                      <a:pt x="270" y="441"/>
                    </a:lnTo>
                    <a:lnTo>
                      <a:pt x="270" y="440"/>
                    </a:lnTo>
                    <a:lnTo>
                      <a:pt x="269" y="440"/>
                    </a:lnTo>
                    <a:lnTo>
                      <a:pt x="268" y="440"/>
                    </a:lnTo>
                    <a:lnTo>
                      <a:pt x="268" y="439"/>
                    </a:lnTo>
                    <a:lnTo>
                      <a:pt x="268" y="438"/>
                    </a:lnTo>
                    <a:lnTo>
                      <a:pt x="267" y="438"/>
                    </a:lnTo>
                    <a:lnTo>
                      <a:pt x="266" y="438"/>
                    </a:lnTo>
                    <a:lnTo>
                      <a:pt x="265" y="438"/>
                    </a:lnTo>
                    <a:lnTo>
                      <a:pt x="265" y="437"/>
                    </a:lnTo>
                    <a:lnTo>
                      <a:pt x="264" y="436"/>
                    </a:lnTo>
                    <a:lnTo>
                      <a:pt x="263" y="435"/>
                    </a:lnTo>
                    <a:lnTo>
                      <a:pt x="263" y="434"/>
                    </a:lnTo>
                    <a:lnTo>
                      <a:pt x="264" y="433"/>
                    </a:lnTo>
                    <a:lnTo>
                      <a:pt x="264" y="432"/>
                    </a:lnTo>
                    <a:lnTo>
                      <a:pt x="264" y="431"/>
                    </a:lnTo>
                    <a:lnTo>
                      <a:pt x="263" y="431"/>
                    </a:lnTo>
                    <a:lnTo>
                      <a:pt x="263" y="430"/>
                    </a:lnTo>
                    <a:lnTo>
                      <a:pt x="262" y="429"/>
                    </a:lnTo>
                    <a:lnTo>
                      <a:pt x="262" y="428"/>
                    </a:lnTo>
                    <a:lnTo>
                      <a:pt x="261" y="428"/>
                    </a:lnTo>
                    <a:lnTo>
                      <a:pt x="261" y="429"/>
                    </a:lnTo>
                    <a:lnTo>
                      <a:pt x="260" y="429"/>
                    </a:lnTo>
                    <a:lnTo>
                      <a:pt x="259" y="429"/>
                    </a:lnTo>
                    <a:lnTo>
                      <a:pt x="259" y="430"/>
                    </a:lnTo>
                    <a:lnTo>
                      <a:pt x="258" y="430"/>
                    </a:lnTo>
                    <a:lnTo>
                      <a:pt x="257" y="430"/>
                    </a:lnTo>
                    <a:lnTo>
                      <a:pt x="256" y="430"/>
                    </a:lnTo>
                    <a:lnTo>
                      <a:pt x="255" y="431"/>
                    </a:lnTo>
                    <a:lnTo>
                      <a:pt x="254" y="430"/>
                    </a:lnTo>
                    <a:lnTo>
                      <a:pt x="253" y="430"/>
                    </a:lnTo>
                    <a:lnTo>
                      <a:pt x="253" y="431"/>
                    </a:lnTo>
                    <a:lnTo>
                      <a:pt x="252" y="431"/>
                    </a:lnTo>
                    <a:lnTo>
                      <a:pt x="252" y="432"/>
                    </a:lnTo>
                    <a:lnTo>
                      <a:pt x="252" y="433"/>
                    </a:lnTo>
                    <a:lnTo>
                      <a:pt x="251" y="433"/>
                    </a:lnTo>
                    <a:lnTo>
                      <a:pt x="251" y="434"/>
                    </a:lnTo>
                    <a:lnTo>
                      <a:pt x="250" y="434"/>
                    </a:lnTo>
                    <a:lnTo>
                      <a:pt x="249" y="434"/>
                    </a:lnTo>
                    <a:lnTo>
                      <a:pt x="248" y="434"/>
                    </a:lnTo>
                    <a:lnTo>
                      <a:pt x="248" y="433"/>
                    </a:lnTo>
                    <a:lnTo>
                      <a:pt x="246" y="432"/>
                    </a:lnTo>
                    <a:lnTo>
                      <a:pt x="246" y="431"/>
                    </a:lnTo>
                    <a:lnTo>
                      <a:pt x="246" y="430"/>
                    </a:lnTo>
                    <a:lnTo>
                      <a:pt x="245" y="429"/>
                    </a:lnTo>
                    <a:lnTo>
                      <a:pt x="244" y="429"/>
                    </a:lnTo>
                    <a:lnTo>
                      <a:pt x="244" y="428"/>
                    </a:lnTo>
                    <a:lnTo>
                      <a:pt x="242" y="429"/>
                    </a:lnTo>
                    <a:lnTo>
                      <a:pt x="241" y="429"/>
                    </a:lnTo>
                    <a:lnTo>
                      <a:pt x="240" y="429"/>
                    </a:lnTo>
                    <a:lnTo>
                      <a:pt x="237" y="428"/>
                    </a:lnTo>
                    <a:lnTo>
                      <a:pt x="235" y="429"/>
                    </a:lnTo>
                    <a:lnTo>
                      <a:pt x="234" y="429"/>
                    </a:lnTo>
                    <a:lnTo>
                      <a:pt x="233" y="429"/>
                    </a:lnTo>
                    <a:lnTo>
                      <a:pt x="232" y="430"/>
                    </a:lnTo>
                    <a:lnTo>
                      <a:pt x="231" y="431"/>
                    </a:lnTo>
                    <a:lnTo>
                      <a:pt x="231" y="432"/>
                    </a:lnTo>
                    <a:lnTo>
                      <a:pt x="232" y="432"/>
                    </a:lnTo>
                    <a:lnTo>
                      <a:pt x="232" y="433"/>
                    </a:lnTo>
                    <a:lnTo>
                      <a:pt x="233" y="433"/>
                    </a:lnTo>
                    <a:lnTo>
                      <a:pt x="232" y="434"/>
                    </a:lnTo>
                    <a:lnTo>
                      <a:pt x="231" y="435"/>
                    </a:lnTo>
                    <a:lnTo>
                      <a:pt x="231" y="437"/>
                    </a:lnTo>
                    <a:lnTo>
                      <a:pt x="230" y="438"/>
                    </a:lnTo>
                    <a:lnTo>
                      <a:pt x="230" y="439"/>
                    </a:lnTo>
                    <a:lnTo>
                      <a:pt x="229" y="439"/>
                    </a:lnTo>
                    <a:lnTo>
                      <a:pt x="228" y="438"/>
                    </a:lnTo>
                    <a:lnTo>
                      <a:pt x="227" y="438"/>
                    </a:lnTo>
                    <a:lnTo>
                      <a:pt x="227" y="437"/>
                    </a:lnTo>
                    <a:lnTo>
                      <a:pt x="226" y="436"/>
                    </a:lnTo>
                    <a:lnTo>
                      <a:pt x="226" y="435"/>
                    </a:lnTo>
                    <a:lnTo>
                      <a:pt x="226" y="434"/>
                    </a:lnTo>
                    <a:lnTo>
                      <a:pt x="226" y="433"/>
                    </a:lnTo>
                    <a:lnTo>
                      <a:pt x="225" y="432"/>
                    </a:lnTo>
                    <a:lnTo>
                      <a:pt x="224" y="431"/>
                    </a:lnTo>
                    <a:lnTo>
                      <a:pt x="223" y="431"/>
                    </a:lnTo>
                    <a:lnTo>
                      <a:pt x="223" y="432"/>
                    </a:lnTo>
                    <a:lnTo>
                      <a:pt x="223" y="434"/>
                    </a:lnTo>
                    <a:lnTo>
                      <a:pt x="223" y="435"/>
                    </a:lnTo>
                    <a:lnTo>
                      <a:pt x="222" y="436"/>
                    </a:lnTo>
                    <a:lnTo>
                      <a:pt x="222" y="437"/>
                    </a:lnTo>
                    <a:lnTo>
                      <a:pt x="221" y="437"/>
                    </a:lnTo>
                    <a:lnTo>
                      <a:pt x="220" y="438"/>
                    </a:lnTo>
                    <a:lnTo>
                      <a:pt x="220" y="437"/>
                    </a:lnTo>
                    <a:lnTo>
                      <a:pt x="219" y="437"/>
                    </a:lnTo>
                    <a:lnTo>
                      <a:pt x="218" y="438"/>
                    </a:lnTo>
                    <a:lnTo>
                      <a:pt x="218" y="439"/>
                    </a:lnTo>
                    <a:lnTo>
                      <a:pt x="217" y="439"/>
                    </a:lnTo>
                    <a:lnTo>
                      <a:pt x="216" y="439"/>
                    </a:lnTo>
                    <a:lnTo>
                      <a:pt x="216" y="440"/>
                    </a:lnTo>
                    <a:lnTo>
                      <a:pt x="215" y="439"/>
                    </a:lnTo>
                    <a:lnTo>
                      <a:pt x="214" y="439"/>
                    </a:lnTo>
                    <a:lnTo>
                      <a:pt x="213" y="439"/>
                    </a:lnTo>
                    <a:lnTo>
                      <a:pt x="212" y="438"/>
                    </a:lnTo>
                    <a:lnTo>
                      <a:pt x="211" y="438"/>
                    </a:lnTo>
                    <a:lnTo>
                      <a:pt x="211" y="437"/>
                    </a:lnTo>
                    <a:lnTo>
                      <a:pt x="211" y="436"/>
                    </a:lnTo>
                    <a:lnTo>
                      <a:pt x="210" y="436"/>
                    </a:lnTo>
                    <a:lnTo>
                      <a:pt x="209" y="435"/>
                    </a:lnTo>
                    <a:lnTo>
                      <a:pt x="209" y="434"/>
                    </a:lnTo>
                    <a:lnTo>
                      <a:pt x="209" y="433"/>
                    </a:lnTo>
                    <a:lnTo>
                      <a:pt x="208" y="432"/>
                    </a:lnTo>
                    <a:lnTo>
                      <a:pt x="207" y="431"/>
                    </a:lnTo>
                    <a:lnTo>
                      <a:pt x="207" y="430"/>
                    </a:lnTo>
                    <a:lnTo>
                      <a:pt x="206" y="430"/>
                    </a:lnTo>
                    <a:lnTo>
                      <a:pt x="206" y="429"/>
                    </a:lnTo>
                    <a:lnTo>
                      <a:pt x="205" y="429"/>
                    </a:lnTo>
                    <a:lnTo>
                      <a:pt x="204" y="430"/>
                    </a:lnTo>
                    <a:lnTo>
                      <a:pt x="204" y="431"/>
                    </a:lnTo>
                    <a:lnTo>
                      <a:pt x="204" y="432"/>
                    </a:lnTo>
                    <a:lnTo>
                      <a:pt x="204" y="433"/>
                    </a:lnTo>
                    <a:lnTo>
                      <a:pt x="204" y="434"/>
                    </a:lnTo>
                    <a:lnTo>
                      <a:pt x="205" y="435"/>
                    </a:lnTo>
                    <a:lnTo>
                      <a:pt x="206" y="436"/>
                    </a:lnTo>
                    <a:lnTo>
                      <a:pt x="206" y="437"/>
                    </a:lnTo>
                    <a:lnTo>
                      <a:pt x="205" y="438"/>
                    </a:lnTo>
                    <a:lnTo>
                      <a:pt x="204" y="438"/>
                    </a:lnTo>
                    <a:lnTo>
                      <a:pt x="203" y="438"/>
                    </a:lnTo>
                    <a:lnTo>
                      <a:pt x="202" y="438"/>
                    </a:lnTo>
                    <a:lnTo>
                      <a:pt x="201" y="438"/>
                    </a:lnTo>
                    <a:lnTo>
                      <a:pt x="201" y="437"/>
                    </a:lnTo>
                    <a:lnTo>
                      <a:pt x="200" y="437"/>
                    </a:lnTo>
                    <a:lnTo>
                      <a:pt x="200" y="436"/>
                    </a:lnTo>
                    <a:lnTo>
                      <a:pt x="199" y="436"/>
                    </a:lnTo>
                    <a:lnTo>
                      <a:pt x="198" y="436"/>
                    </a:lnTo>
                    <a:lnTo>
                      <a:pt x="197" y="436"/>
                    </a:lnTo>
                    <a:lnTo>
                      <a:pt x="196" y="436"/>
                    </a:lnTo>
                    <a:lnTo>
                      <a:pt x="195" y="436"/>
                    </a:lnTo>
                    <a:lnTo>
                      <a:pt x="194" y="436"/>
                    </a:lnTo>
                    <a:lnTo>
                      <a:pt x="193" y="436"/>
                    </a:lnTo>
                    <a:lnTo>
                      <a:pt x="193" y="435"/>
                    </a:lnTo>
                    <a:lnTo>
                      <a:pt x="192" y="435"/>
                    </a:lnTo>
                    <a:lnTo>
                      <a:pt x="190" y="436"/>
                    </a:lnTo>
                    <a:lnTo>
                      <a:pt x="189" y="436"/>
                    </a:lnTo>
                    <a:lnTo>
                      <a:pt x="188" y="436"/>
                    </a:lnTo>
                    <a:lnTo>
                      <a:pt x="187" y="436"/>
                    </a:lnTo>
                    <a:lnTo>
                      <a:pt x="186" y="436"/>
                    </a:lnTo>
                    <a:lnTo>
                      <a:pt x="186" y="437"/>
                    </a:lnTo>
                    <a:lnTo>
                      <a:pt x="185" y="437"/>
                    </a:lnTo>
                    <a:lnTo>
                      <a:pt x="184" y="437"/>
                    </a:lnTo>
                    <a:lnTo>
                      <a:pt x="183" y="436"/>
                    </a:lnTo>
                    <a:lnTo>
                      <a:pt x="182" y="436"/>
                    </a:lnTo>
                    <a:lnTo>
                      <a:pt x="181" y="436"/>
                    </a:lnTo>
                    <a:lnTo>
                      <a:pt x="180" y="436"/>
                    </a:lnTo>
                    <a:lnTo>
                      <a:pt x="179" y="436"/>
                    </a:lnTo>
                    <a:lnTo>
                      <a:pt x="178" y="436"/>
                    </a:lnTo>
                    <a:lnTo>
                      <a:pt x="177" y="437"/>
                    </a:lnTo>
                    <a:lnTo>
                      <a:pt x="176" y="438"/>
                    </a:lnTo>
                    <a:lnTo>
                      <a:pt x="175" y="438"/>
                    </a:lnTo>
                    <a:lnTo>
                      <a:pt x="174" y="438"/>
                    </a:lnTo>
                    <a:lnTo>
                      <a:pt x="173" y="438"/>
                    </a:lnTo>
                    <a:lnTo>
                      <a:pt x="172" y="438"/>
                    </a:lnTo>
                    <a:lnTo>
                      <a:pt x="171" y="438"/>
                    </a:lnTo>
                    <a:lnTo>
                      <a:pt x="170" y="437"/>
                    </a:lnTo>
                    <a:lnTo>
                      <a:pt x="169" y="437"/>
                    </a:lnTo>
                    <a:lnTo>
                      <a:pt x="168" y="436"/>
                    </a:lnTo>
                    <a:lnTo>
                      <a:pt x="167" y="436"/>
                    </a:lnTo>
                    <a:lnTo>
                      <a:pt x="166" y="436"/>
                    </a:lnTo>
                    <a:lnTo>
                      <a:pt x="166" y="437"/>
                    </a:lnTo>
                    <a:lnTo>
                      <a:pt x="165" y="437"/>
                    </a:lnTo>
                    <a:lnTo>
                      <a:pt x="164" y="437"/>
                    </a:lnTo>
                    <a:lnTo>
                      <a:pt x="163" y="437"/>
                    </a:lnTo>
                    <a:lnTo>
                      <a:pt x="161" y="437"/>
                    </a:lnTo>
                    <a:lnTo>
                      <a:pt x="160" y="437"/>
                    </a:lnTo>
                    <a:lnTo>
                      <a:pt x="160" y="438"/>
                    </a:lnTo>
                    <a:lnTo>
                      <a:pt x="159" y="438"/>
                    </a:lnTo>
                    <a:lnTo>
                      <a:pt x="159" y="439"/>
                    </a:lnTo>
                    <a:lnTo>
                      <a:pt x="159" y="440"/>
                    </a:lnTo>
                    <a:lnTo>
                      <a:pt x="159" y="441"/>
                    </a:lnTo>
                    <a:lnTo>
                      <a:pt x="158" y="442"/>
                    </a:lnTo>
                    <a:lnTo>
                      <a:pt x="158" y="443"/>
                    </a:lnTo>
                    <a:lnTo>
                      <a:pt x="157" y="443"/>
                    </a:lnTo>
                    <a:lnTo>
                      <a:pt x="157" y="444"/>
                    </a:lnTo>
                    <a:lnTo>
                      <a:pt x="156" y="445"/>
                    </a:lnTo>
                    <a:lnTo>
                      <a:pt x="156" y="446"/>
                    </a:lnTo>
                    <a:lnTo>
                      <a:pt x="156" y="447"/>
                    </a:lnTo>
                    <a:lnTo>
                      <a:pt x="157" y="448"/>
                    </a:lnTo>
                    <a:lnTo>
                      <a:pt x="157" y="449"/>
                    </a:lnTo>
                    <a:lnTo>
                      <a:pt x="156" y="450"/>
                    </a:lnTo>
                    <a:lnTo>
                      <a:pt x="156" y="451"/>
                    </a:lnTo>
                    <a:lnTo>
                      <a:pt x="156" y="452"/>
                    </a:lnTo>
                    <a:lnTo>
                      <a:pt x="157" y="453"/>
                    </a:lnTo>
                    <a:lnTo>
                      <a:pt x="157" y="454"/>
                    </a:lnTo>
                    <a:lnTo>
                      <a:pt x="157" y="455"/>
                    </a:lnTo>
                    <a:lnTo>
                      <a:pt x="157" y="456"/>
                    </a:lnTo>
                    <a:lnTo>
                      <a:pt x="157" y="457"/>
                    </a:lnTo>
                    <a:lnTo>
                      <a:pt x="156" y="458"/>
                    </a:lnTo>
                    <a:lnTo>
                      <a:pt x="155" y="458"/>
                    </a:lnTo>
                    <a:lnTo>
                      <a:pt x="155" y="459"/>
                    </a:lnTo>
                    <a:lnTo>
                      <a:pt x="154" y="459"/>
                    </a:lnTo>
                    <a:lnTo>
                      <a:pt x="154" y="458"/>
                    </a:lnTo>
                    <a:lnTo>
                      <a:pt x="153" y="457"/>
                    </a:lnTo>
                    <a:lnTo>
                      <a:pt x="152" y="457"/>
                    </a:lnTo>
                    <a:lnTo>
                      <a:pt x="151" y="456"/>
                    </a:lnTo>
                    <a:lnTo>
                      <a:pt x="150" y="455"/>
                    </a:lnTo>
                    <a:lnTo>
                      <a:pt x="149" y="454"/>
                    </a:lnTo>
                    <a:lnTo>
                      <a:pt x="150" y="453"/>
                    </a:lnTo>
                    <a:lnTo>
                      <a:pt x="150" y="452"/>
                    </a:lnTo>
                    <a:lnTo>
                      <a:pt x="150" y="451"/>
                    </a:lnTo>
                    <a:lnTo>
                      <a:pt x="150" y="449"/>
                    </a:lnTo>
                    <a:lnTo>
                      <a:pt x="150" y="448"/>
                    </a:lnTo>
                    <a:lnTo>
                      <a:pt x="150" y="447"/>
                    </a:lnTo>
                    <a:lnTo>
                      <a:pt x="150" y="446"/>
                    </a:lnTo>
                    <a:lnTo>
                      <a:pt x="150" y="445"/>
                    </a:lnTo>
                    <a:lnTo>
                      <a:pt x="151" y="445"/>
                    </a:lnTo>
                    <a:lnTo>
                      <a:pt x="151" y="444"/>
                    </a:lnTo>
                    <a:lnTo>
                      <a:pt x="150" y="440"/>
                    </a:lnTo>
                    <a:lnTo>
                      <a:pt x="149" y="437"/>
                    </a:lnTo>
                    <a:lnTo>
                      <a:pt x="149" y="436"/>
                    </a:lnTo>
                    <a:lnTo>
                      <a:pt x="148" y="436"/>
                    </a:lnTo>
                    <a:lnTo>
                      <a:pt x="147" y="435"/>
                    </a:lnTo>
                    <a:lnTo>
                      <a:pt x="146" y="435"/>
                    </a:lnTo>
                    <a:lnTo>
                      <a:pt x="144" y="435"/>
                    </a:lnTo>
                    <a:lnTo>
                      <a:pt x="143" y="436"/>
                    </a:lnTo>
                    <a:lnTo>
                      <a:pt x="143" y="437"/>
                    </a:lnTo>
                    <a:lnTo>
                      <a:pt x="142" y="438"/>
                    </a:lnTo>
                    <a:lnTo>
                      <a:pt x="142" y="439"/>
                    </a:lnTo>
                    <a:lnTo>
                      <a:pt x="141" y="441"/>
                    </a:lnTo>
                    <a:lnTo>
                      <a:pt x="140" y="442"/>
                    </a:lnTo>
                    <a:lnTo>
                      <a:pt x="139" y="443"/>
                    </a:lnTo>
                    <a:lnTo>
                      <a:pt x="139" y="444"/>
                    </a:lnTo>
                    <a:lnTo>
                      <a:pt x="138" y="445"/>
                    </a:lnTo>
                    <a:lnTo>
                      <a:pt x="137" y="446"/>
                    </a:lnTo>
                    <a:lnTo>
                      <a:pt x="136" y="446"/>
                    </a:lnTo>
                    <a:lnTo>
                      <a:pt x="135" y="446"/>
                    </a:lnTo>
                    <a:lnTo>
                      <a:pt x="135" y="447"/>
                    </a:lnTo>
                    <a:lnTo>
                      <a:pt x="134" y="447"/>
                    </a:lnTo>
                    <a:lnTo>
                      <a:pt x="134" y="446"/>
                    </a:lnTo>
                    <a:lnTo>
                      <a:pt x="133" y="446"/>
                    </a:lnTo>
                    <a:lnTo>
                      <a:pt x="133" y="447"/>
                    </a:lnTo>
                    <a:lnTo>
                      <a:pt x="133" y="446"/>
                    </a:lnTo>
                    <a:lnTo>
                      <a:pt x="132" y="446"/>
                    </a:lnTo>
                    <a:lnTo>
                      <a:pt x="131" y="446"/>
                    </a:lnTo>
                    <a:lnTo>
                      <a:pt x="130" y="445"/>
                    </a:lnTo>
                    <a:lnTo>
                      <a:pt x="130" y="444"/>
                    </a:lnTo>
                    <a:lnTo>
                      <a:pt x="129" y="443"/>
                    </a:lnTo>
                    <a:lnTo>
                      <a:pt x="129" y="442"/>
                    </a:lnTo>
                    <a:lnTo>
                      <a:pt x="129" y="441"/>
                    </a:lnTo>
                    <a:lnTo>
                      <a:pt x="129" y="440"/>
                    </a:lnTo>
                    <a:lnTo>
                      <a:pt x="128" y="439"/>
                    </a:lnTo>
                    <a:lnTo>
                      <a:pt x="127" y="438"/>
                    </a:lnTo>
                    <a:lnTo>
                      <a:pt x="127" y="437"/>
                    </a:lnTo>
                    <a:lnTo>
                      <a:pt x="127" y="435"/>
                    </a:lnTo>
                    <a:lnTo>
                      <a:pt x="127" y="433"/>
                    </a:lnTo>
                    <a:lnTo>
                      <a:pt x="126" y="431"/>
                    </a:lnTo>
                    <a:lnTo>
                      <a:pt x="126" y="430"/>
                    </a:lnTo>
                    <a:lnTo>
                      <a:pt x="126" y="428"/>
                    </a:lnTo>
                    <a:lnTo>
                      <a:pt x="127" y="427"/>
                    </a:lnTo>
                    <a:lnTo>
                      <a:pt x="127" y="425"/>
                    </a:lnTo>
                    <a:lnTo>
                      <a:pt x="127" y="423"/>
                    </a:lnTo>
                    <a:lnTo>
                      <a:pt x="128" y="423"/>
                    </a:lnTo>
                    <a:lnTo>
                      <a:pt x="128" y="422"/>
                    </a:lnTo>
                    <a:lnTo>
                      <a:pt x="129" y="422"/>
                    </a:lnTo>
                    <a:lnTo>
                      <a:pt x="130" y="423"/>
                    </a:lnTo>
                    <a:lnTo>
                      <a:pt x="131" y="422"/>
                    </a:lnTo>
                    <a:lnTo>
                      <a:pt x="131" y="421"/>
                    </a:lnTo>
                    <a:lnTo>
                      <a:pt x="131" y="420"/>
                    </a:lnTo>
                    <a:lnTo>
                      <a:pt x="131" y="419"/>
                    </a:lnTo>
                    <a:lnTo>
                      <a:pt x="130" y="419"/>
                    </a:lnTo>
                    <a:lnTo>
                      <a:pt x="129" y="419"/>
                    </a:lnTo>
                    <a:lnTo>
                      <a:pt x="128" y="419"/>
                    </a:lnTo>
                    <a:lnTo>
                      <a:pt x="127" y="419"/>
                    </a:lnTo>
                    <a:lnTo>
                      <a:pt x="125" y="420"/>
                    </a:lnTo>
                    <a:lnTo>
                      <a:pt x="123" y="421"/>
                    </a:lnTo>
                    <a:lnTo>
                      <a:pt x="122" y="421"/>
                    </a:lnTo>
                    <a:lnTo>
                      <a:pt x="120" y="420"/>
                    </a:lnTo>
                    <a:lnTo>
                      <a:pt x="119" y="420"/>
                    </a:lnTo>
                    <a:lnTo>
                      <a:pt x="117" y="420"/>
                    </a:lnTo>
                    <a:lnTo>
                      <a:pt x="116" y="419"/>
                    </a:lnTo>
                    <a:lnTo>
                      <a:pt x="115" y="419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3" y="417"/>
                    </a:lnTo>
                    <a:lnTo>
                      <a:pt x="113" y="415"/>
                    </a:lnTo>
                    <a:lnTo>
                      <a:pt x="112" y="414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7" y="414"/>
                    </a:lnTo>
                    <a:lnTo>
                      <a:pt x="105" y="414"/>
                    </a:lnTo>
                    <a:lnTo>
                      <a:pt x="104" y="414"/>
                    </a:lnTo>
                    <a:lnTo>
                      <a:pt x="104" y="415"/>
                    </a:lnTo>
                    <a:lnTo>
                      <a:pt x="103" y="415"/>
                    </a:lnTo>
                    <a:lnTo>
                      <a:pt x="101" y="415"/>
                    </a:lnTo>
                    <a:lnTo>
                      <a:pt x="100" y="415"/>
                    </a:lnTo>
                    <a:lnTo>
                      <a:pt x="99" y="415"/>
                    </a:lnTo>
                    <a:lnTo>
                      <a:pt x="97" y="415"/>
                    </a:lnTo>
                    <a:lnTo>
                      <a:pt x="96" y="414"/>
                    </a:lnTo>
                    <a:lnTo>
                      <a:pt x="95" y="414"/>
                    </a:lnTo>
                    <a:lnTo>
                      <a:pt x="92" y="414"/>
                    </a:lnTo>
                    <a:lnTo>
                      <a:pt x="91" y="414"/>
                    </a:lnTo>
                    <a:lnTo>
                      <a:pt x="89" y="414"/>
                    </a:lnTo>
                    <a:lnTo>
                      <a:pt x="88" y="414"/>
                    </a:lnTo>
                    <a:lnTo>
                      <a:pt x="87" y="415"/>
                    </a:lnTo>
                    <a:lnTo>
                      <a:pt x="86" y="415"/>
                    </a:lnTo>
                    <a:lnTo>
                      <a:pt x="85" y="415"/>
                    </a:lnTo>
                    <a:lnTo>
                      <a:pt x="83" y="414"/>
                    </a:lnTo>
                    <a:lnTo>
                      <a:pt x="82" y="414"/>
                    </a:lnTo>
                    <a:lnTo>
                      <a:pt x="81" y="414"/>
                    </a:lnTo>
                    <a:lnTo>
                      <a:pt x="80" y="413"/>
                    </a:lnTo>
                    <a:lnTo>
                      <a:pt x="79" y="413"/>
                    </a:lnTo>
                    <a:lnTo>
                      <a:pt x="76" y="413"/>
                    </a:lnTo>
                    <a:lnTo>
                      <a:pt x="75" y="413"/>
                    </a:lnTo>
                    <a:lnTo>
                      <a:pt x="73" y="412"/>
                    </a:lnTo>
                    <a:lnTo>
                      <a:pt x="72" y="411"/>
                    </a:lnTo>
                    <a:lnTo>
                      <a:pt x="71" y="410"/>
                    </a:lnTo>
                    <a:lnTo>
                      <a:pt x="70" y="409"/>
                    </a:lnTo>
                    <a:lnTo>
                      <a:pt x="69" y="409"/>
                    </a:lnTo>
                    <a:lnTo>
                      <a:pt x="68" y="409"/>
                    </a:lnTo>
                    <a:lnTo>
                      <a:pt x="67" y="408"/>
                    </a:lnTo>
                    <a:lnTo>
                      <a:pt x="65" y="409"/>
                    </a:lnTo>
                    <a:lnTo>
                      <a:pt x="64" y="409"/>
                    </a:lnTo>
                    <a:lnTo>
                      <a:pt x="64" y="408"/>
                    </a:lnTo>
                    <a:lnTo>
                      <a:pt x="63" y="408"/>
                    </a:lnTo>
                    <a:lnTo>
                      <a:pt x="62" y="408"/>
                    </a:lnTo>
                    <a:lnTo>
                      <a:pt x="62" y="407"/>
                    </a:lnTo>
                    <a:lnTo>
                      <a:pt x="61" y="407"/>
                    </a:lnTo>
                    <a:lnTo>
                      <a:pt x="59" y="408"/>
                    </a:lnTo>
                    <a:lnTo>
                      <a:pt x="56" y="407"/>
                    </a:lnTo>
                    <a:lnTo>
                      <a:pt x="55" y="407"/>
                    </a:lnTo>
                    <a:lnTo>
                      <a:pt x="54" y="408"/>
                    </a:lnTo>
                    <a:lnTo>
                      <a:pt x="53" y="407"/>
                    </a:lnTo>
                    <a:lnTo>
                      <a:pt x="52" y="407"/>
                    </a:lnTo>
                    <a:lnTo>
                      <a:pt x="51" y="407"/>
                    </a:lnTo>
                    <a:lnTo>
                      <a:pt x="50" y="406"/>
                    </a:lnTo>
                    <a:lnTo>
                      <a:pt x="50" y="405"/>
                    </a:lnTo>
                    <a:lnTo>
                      <a:pt x="49" y="405"/>
                    </a:lnTo>
                    <a:lnTo>
                      <a:pt x="49" y="404"/>
                    </a:lnTo>
                    <a:lnTo>
                      <a:pt x="48" y="404"/>
                    </a:lnTo>
                    <a:lnTo>
                      <a:pt x="48" y="403"/>
                    </a:lnTo>
                    <a:lnTo>
                      <a:pt x="46" y="402"/>
                    </a:lnTo>
                    <a:lnTo>
                      <a:pt x="45" y="401"/>
                    </a:lnTo>
                    <a:lnTo>
                      <a:pt x="44" y="400"/>
                    </a:lnTo>
                    <a:lnTo>
                      <a:pt x="42" y="400"/>
                    </a:lnTo>
                    <a:lnTo>
                      <a:pt x="42" y="399"/>
                    </a:lnTo>
                    <a:lnTo>
                      <a:pt x="42" y="400"/>
                    </a:lnTo>
                    <a:lnTo>
                      <a:pt x="41" y="400"/>
                    </a:lnTo>
                    <a:lnTo>
                      <a:pt x="40" y="401"/>
                    </a:lnTo>
                    <a:lnTo>
                      <a:pt x="39" y="401"/>
                    </a:lnTo>
                    <a:lnTo>
                      <a:pt x="38" y="401"/>
                    </a:lnTo>
                    <a:lnTo>
                      <a:pt x="37" y="402"/>
                    </a:lnTo>
                    <a:lnTo>
                      <a:pt x="35" y="402"/>
                    </a:lnTo>
                    <a:lnTo>
                      <a:pt x="34" y="402"/>
                    </a:lnTo>
                    <a:lnTo>
                      <a:pt x="34" y="403"/>
                    </a:lnTo>
                    <a:lnTo>
                      <a:pt x="33" y="404"/>
                    </a:lnTo>
                    <a:lnTo>
                      <a:pt x="32" y="405"/>
                    </a:lnTo>
                    <a:lnTo>
                      <a:pt x="31" y="405"/>
                    </a:lnTo>
                    <a:lnTo>
                      <a:pt x="30" y="406"/>
                    </a:lnTo>
                    <a:lnTo>
                      <a:pt x="29" y="408"/>
                    </a:lnTo>
                    <a:lnTo>
                      <a:pt x="28" y="409"/>
                    </a:lnTo>
                    <a:lnTo>
                      <a:pt x="27" y="409"/>
                    </a:lnTo>
                    <a:lnTo>
                      <a:pt x="26" y="409"/>
                    </a:lnTo>
                    <a:lnTo>
                      <a:pt x="24" y="410"/>
                    </a:lnTo>
                    <a:lnTo>
                      <a:pt x="22" y="410"/>
                    </a:lnTo>
                    <a:lnTo>
                      <a:pt x="19" y="411"/>
                    </a:lnTo>
                    <a:lnTo>
                      <a:pt x="18" y="411"/>
                    </a:lnTo>
                    <a:lnTo>
                      <a:pt x="17" y="411"/>
                    </a:lnTo>
                    <a:lnTo>
                      <a:pt x="16" y="412"/>
                    </a:lnTo>
                    <a:lnTo>
                      <a:pt x="15" y="413"/>
                    </a:lnTo>
                    <a:lnTo>
                      <a:pt x="14" y="413"/>
                    </a:lnTo>
                    <a:lnTo>
                      <a:pt x="13" y="413"/>
                    </a:lnTo>
                    <a:lnTo>
                      <a:pt x="13" y="414"/>
                    </a:lnTo>
                    <a:lnTo>
                      <a:pt x="12" y="414"/>
                    </a:lnTo>
                    <a:lnTo>
                      <a:pt x="11" y="414"/>
                    </a:lnTo>
                    <a:lnTo>
                      <a:pt x="10" y="414"/>
                    </a:lnTo>
                    <a:lnTo>
                      <a:pt x="9" y="414"/>
                    </a:lnTo>
                    <a:lnTo>
                      <a:pt x="9" y="415"/>
                    </a:lnTo>
                    <a:lnTo>
                      <a:pt x="8" y="416"/>
                    </a:lnTo>
                    <a:lnTo>
                      <a:pt x="7" y="416"/>
                    </a:lnTo>
                    <a:lnTo>
                      <a:pt x="6" y="417"/>
                    </a:lnTo>
                    <a:lnTo>
                      <a:pt x="5" y="417"/>
                    </a:lnTo>
                    <a:lnTo>
                      <a:pt x="5" y="418"/>
                    </a:lnTo>
                    <a:lnTo>
                      <a:pt x="4" y="418"/>
                    </a:lnTo>
                    <a:lnTo>
                      <a:pt x="4" y="419"/>
                    </a:lnTo>
                    <a:lnTo>
                      <a:pt x="3" y="421"/>
                    </a:lnTo>
                    <a:lnTo>
                      <a:pt x="2" y="421"/>
                    </a:lnTo>
                    <a:lnTo>
                      <a:pt x="2" y="420"/>
                    </a:lnTo>
                    <a:lnTo>
                      <a:pt x="1" y="418"/>
                    </a:lnTo>
                    <a:lnTo>
                      <a:pt x="2" y="417"/>
                    </a:lnTo>
                    <a:lnTo>
                      <a:pt x="2" y="416"/>
                    </a:lnTo>
                    <a:lnTo>
                      <a:pt x="2" y="414"/>
                    </a:lnTo>
                    <a:lnTo>
                      <a:pt x="2" y="413"/>
                    </a:lnTo>
                    <a:lnTo>
                      <a:pt x="1" y="413"/>
                    </a:lnTo>
                    <a:lnTo>
                      <a:pt x="1" y="412"/>
                    </a:lnTo>
                    <a:lnTo>
                      <a:pt x="1" y="411"/>
                    </a:lnTo>
                    <a:lnTo>
                      <a:pt x="2" y="411"/>
                    </a:lnTo>
                    <a:lnTo>
                      <a:pt x="2" y="410"/>
                    </a:lnTo>
                    <a:lnTo>
                      <a:pt x="3" y="409"/>
                    </a:lnTo>
                    <a:lnTo>
                      <a:pt x="3" y="408"/>
                    </a:lnTo>
                    <a:lnTo>
                      <a:pt x="3" y="407"/>
                    </a:lnTo>
                    <a:lnTo>
                      <a:pt x="2" y="405"/>
                    </a:lnTo>
                    <a:lnTo>
                      <a:pt x="2" y="404"/>
                    </a:lnTo>
                    <a:lnTo>
                      <a:pt x="2" y="402"/>
                    </a:lnTo>
                    <a:lnTo>
                      <a:pt x="2" y="401"/>
                    </a:lnTo>
                    <a:lnTo>
                      <a:pt x="2" y="400"/>
                    </a:lnTo>
                    <a:lnTo>
                      <a:pt x="1" y="399"/>
                    </a:lnTo>
                    <a:lnTo>
                      <a:pt x="1" y="398"/>
                    </a:lnTo>
                    <a:lnTo>
                      <a:pt x="1" y="397"/>
                    </a:lnTo>
                    <a:lnTo>
                      <a:pt x="1" y="396"/>
                    </a:lnTo>
                    <a:lnTo>
                      <a:pt x="0" y="395"/>
                    </a:lnTo>
                    <a:lnTo>
                      <a:pt x="0" y="394"/>
                    </a:lnTo>
                    <a:lnTo>
                      <a:pt x="1" y="394"/>
                    </a:lnTo>
                    <a:lnTo>
                      <a:pt x="1" y="393"/>
                    </a:lnTo>
                    <a:lnTo>
                      <a:pt x="1" y="392"/>
                    </a:lnTo>
                    <a:lnTo>
                      <a:pt x="2" y="390"/>
                    </a:lnTo>
                    <a:lnTo>
                      <a:pt x="2" y="389"/>
                    </a:lnTo>
                    <a:lnTo>
                      <a:pt x="3" y="389"/>
                    </a:lnTo>
                    <a:lnTo>
                      <a:pt x="4" y="387"/>
                    </a:lnTo>
                    <a:lnTo>
                      <a:pt x="4" y="386"/>
                    </a:lnTo>
                    <a:lnTo>
                      <a:pt x="5" y="384"/>
                    </a:lnTo>
                    <a:lnTo>
                      <a:pt x="5" y="383"/>
                    </a:lnTo>
                    <a:lnTo>
                      <a:pt x="5" y="382"/>
                    </a:lnTo>
                    <a:lnTo>
                      <a:pt x="6" y="382"/>
                    </a:lnTo>
                    <a:lnTo>
                      <a:pt x="7" y="382"/>
                    </a:lnTo>
                    <a:lnTo>
                      <a:pt x="8" y="382"/>
                    </a:lnTo>
                    <a:lnTo>
                      <a:pt x="8" y="383"/>
                    </a:lnTo>
                    <a:lnTo>
                      <a:pt x="9" y="383"/>
                    </a:lnTo>
                    <a:lnTo>
                      <a:pt x="10" y="383"/>
                    </a:lnTo>
                    <a:lnTo>
                      <a:pt x="10" y="382"/>
                    </a:lnTo>
                    <a:lnTo>
                      <a:pt x="10" y="380"/>
                    </a:lnTo>
                    <a:lnTo>
                      <a:pt x="10" y="379"/>
                    </a:lnTo>
                    <a:lnTo>
                      <a:pt x="8" y="378"/>
                    </a:lnTo>
                    <a:lnTo>
                      <a:pt x="7" y="376"/>
                    </a:lnTo>
                    <a:lnTo>
                      <a:pt x="7" y="375"/>
                    </a:lnTo>
                    <a:lnTo>
                      <a:pt x="8" y="374"/>
                    </a:lnTo>
                    <a:lnTo>
                      <a:pt x="9" y="373"/>
                    </a:lnTo>
                    <a:lnTo>
                      <a:pt x="10" y="373"/>
                    </a:lnTo>
                    <a:lnTo>
                      <a:pt x="11" y="374"/>
                    </a:lnTo>
                    <a:lnTo>
                      <a:pt x="12" y="374"/>
                    </a:lnTo>
                    <a:lnTo>
                      <a:pt x="13" y="374"/>
                    </a:lnTo>
                    <a:lnTo>
                      <a:pt x="15" y="376"/>
                    </a:lnTo>
                    <a:lnTo>
                      <a:pt x="16" y="376"/>
                    </a:lnTo>
                    <a:lnTo>
                      <a:pt x="17" y="376"/>
                    </a:lnTo>
                    <a:lnTo>
                      <a:pt x="18" y="375"/>
                    </a:lnTo>
                    <a:lnTo>
                      <a:pt x="18" y="374"/>
                    </a:lnTo>
                    <a:lnTo>
                      <a:pt x="17" y="374"/>
                    </a:lnTo>
                    <a:lnTo>
                      <a:pt x="17" y="373"/>
                    </a:lnTo>
                    <a:lnTo>
                      <a:pt x="15" y="372"/>
                    </a:lnTo>
                    <a:lnTo>
                      <a:pt x="15" y="371"/>
                    </a:lnTo>
                    <a:lnTo>
                      <a:pt x="14" y="370"/>
                    </a:lnTo>
                    <a:lnTo>
                      <a:pt x="14" y="369"/>
                    </a:lnTo>
                    <a:lnTo>
                      <a:pt x="15" y="368"/>
                    </a:lnTo>
                    <a:lnTo>
                      <a:pt x="16" y="367"/>
                    </a:lnTo>
                    <a:lnTo>
                      <a:pt x="17" y="365"/>
                    </a:lnTo>
                    <a:lnTo>
                      <a:pt x="17" y="364"/>
                    </a:lnTo>
                    <a:lnTo>
                      <a:pt x="18" y="363"/>
                    </a:lnTo>
                    <a:lnTo>
                      <a:pt x="18" y="362"/>
                    </a:lnTo>
                    <a:lnTo>
                      <a:pt x="18" y="361"/>
                    </a:lnTo>
                    <a:lnTo>
                      <a:pt x="19" y="360"/>
                    </a:lnTo>
                    <a:lnTo>
                      <a:pt x="19" y="359"/>
                    </a:lnTo>
                    <a:lnTo>
                      <a:pt x="20" y="359"/>
                    </a:lnTo>
                    <a:lnTo>
                      <a:pt x="21" y="358"/>
                    </a:lnTo>
                    <a:lnTo>
                      <a:pt x="22" y="358"/>
                    </a:lnTo>
                    <a:lnTo>
                      <a:pt x="23" y="358"/>
                    </a:lnTo>
                    <a:lnTo>
                      <a:pt x="23" y="357"/>
                    </a:lnTo>
                    <a:lnTo>
                      <a:pt x="24" y="356"/>
                    </a:lnTo>
                    <a:lnTo>
                      <a:pt x="25" y="356"/>
                    </a:lnTo>
                    <a:lnTo>
                      <a:pt x="25" y="354"/>
                    </a:lnTo>
                    <a:lnTo>
                      <a:pt x="25" y="353"/>
                    </a:lnTo>
                    <a:lnTo>
                      <a:pt x="25" y="352"/>
                    </a:lnTo>
                    <a:lnTo>
                      <a:pt x="26" y="352"/>
                    </a:lnTo>
                    <a:lnTo>
                      <a:pt x="27" y="352"/>
                    </a:lnTo>
                    <a:lnTo>
                      <a:pt x="28" y="352"/>
                    </a:lnTo>
                    <a:lnTo>
                      <a:pt x="29" y="352"/>
                    </a:lnTo>
                    <a:lnTo>
                      <a:pt x="30" y="352"/>
                    </a:lnTo>
                    <a:lnTo>
                      <a:pt x="30" y="351"/>
                    </a:lnTo>
                    <a:lnTo>
                      <a:pt x="30" y="349"/>
                    </a:lnTo>
                    <a:lnTo>
                      <a:pt x="31" y="348"/>
                    </a:lnTo>
                    <a:lnTo>
                      <a:pt x="32" y="348"/>
                    </a:lnTo>
                    <a:lnTo>
                      <a:pt x="34" y="349"/>
                    </a:lnTo>
                    <a:lnTo>
                      <a:pt x="35" y="349"/>
                    </a:lnTo>
                    <a:lnTo>
                      <a:pt x="36" y="349"/>
                    </a:lnTo>
                    <a:lnTo>
                      <a:pt x="37" y="349"/>
                    </a:lnTo>
                    <a:lnTo>
                      <a:pt x="37" y="348"/>
                    </a:lnTo>
                    <a:lnTo>
                      <a:pt x="38" y="348"/>
                    </a:lnTo>
                    <a:lnTo>
                      <a:pt x="39" y="347"/>
                    </a:lnTo>
                    <a:lnTo>
                      <a:pt x="40" y="347"/>
                    </a:lnTo>
                    <a:lnTo>
                      <a:pt x="41" y="346"/>
                    </a:lnTo>
                    <a:lnTo>
                      <a:pt x="42" y="344"/>
                    </a:lnTo>
                    <a:lnTo>
                      <a:pt x="43" y="343"/>
                    </a:lnTo>
                    <a:lnTo>
                      <a:pt x="44" y="341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4" y="338"/>
                    </a:lnTo>
                    <a:lnTo>
                      <a:pt x="44" y="337"/>
                    </a:lnTo>
                    <a:lnTo>
                      <a:pt x="43" y="336"/>
                    </a:lnTo>
                    <a:lnTo>
                      <a:pt x="43" y="335"/>
                    </a:lnTo>
                    <a:lnTo>
                      <a:pt x="43" y="334"/>
                    </a:lnTo>
                    <a:lnTo>
                      <a:pt x="44" y="333"/>
                    </a:lnTo>
                    <a:lnTo>
                      <a:pt x="46" y="332"/>
                    </a:lnTo>
                    <a:lnTo>
                      <a:pt x="47" y="332"/>
                    </a:lnTo>
                    <a:lnTo>
                      <a:pt x="48" y="331"/>
                    </a:lnTo>
                    <a:lnTo>
                      <a:pt x="48" y="330"/>
                    </a:lnTo>
                    <a:lnTo>
                      <a:pt x="49" y="329"/>
                    </a:lnTo>
                    <a:lnTo>
                      <a:pt x="50" y="326"/>
                    </a:lnTo>
                    <a:lnTo>
                      <a:pt x="50" y="325"/>
                    </a:lnTo>
                    <a:lnTo>
                      <a:pt x="51" y="325"/>
                    </a:lnTo>
                    <a:lnTo>
                      <a:pt x="52" y="325"/>
                    </a:lnTo>
                    <a:lnTo>
                      <a:pt x="53" y="325"/>
                    </a:lnTo>
                    <a:lnTo>
                      <a:pt x="53" y="324"/>
                    </a:lnTo>
                    <a:lnTo>
                      <a:pt x="54" y="324"/>
                    </a:lnTo>
                    <a:lnTo>
                      <a:pt x="54" y="323"/>
                    </a:lnTo>
                    <a:lnTo>
                      <a:pt x="55" y="322"/>
                    </a:lnTo>
                    <a:lnTo>
                      <a:pt x="55" y="320"/>
                    </a:lnTo>
                    <a:lnTo>
                      <a:pt x="56" y="320"/>
                    </a:lnTo>
                    <a:lnTo>
                      <a:pt x="57" y="318"/>
                    </a:lnTo>
                    <a:lnTo>
                      <a:pt x="58" y="317"/>
                    </a:lnTo>
                    <a:lnTo>
                      <a:pt x="59" y="316"/>
                    </a:lnTo>
                    <a:lnTo>
                      <a:pt x="60" y="315"/>
                    </a:lnTo>
                    <a:lnTo>
                      <a:pt x="62" y="315"/>
                    </a:lnTo>
                    <a:lnTo>
                      <a:pt x="63" y="315"/>
                    </a:lnTo>
                    <a:lnTo>
                      <a:pt x="64" y="315"/>
                    </a:lnTo>
                    <a:lnTo>
                      <a:pt x="65" y="315"/>
                    </a:lnTo>
                    <a:lnTo>
                      <a:pt x="67" y="315"/>
                    </a:lnTo>
                    <a:lnTo>
                      <a:pt x="69" y="314"/>
                    </a:lnTo>
                    <a:lnTo>
                      <a:pt x="70" y="314"/>
                    </a:lnTo>
                    <a:lnTo>
                      <a:pt x="71" y="314"/>
                    </a:lnTo>
                    <a:lnTo>
                      <a:pt x="73" y="314"/>
                    </a:lnTo>
                    <a:lnTo>
                      <a:pt x="74" y="315"/>
                    </a:lnTo>
                    <a:lnTo>
                      <a:pt x="75" y="315"/>
                    </a:lnTo>
                    <a:lnTo>
                      <a:pt x="76" y="315"/>
                    </a:lnTo>
                    <a:lnTo>
                      <a:pt x="77" y="314"/>
                    </a:lnTo>
                    <a:lnTo>
                      <a:pt x="78" y="313"/>
                    </a:lnTo>
                    <a:lnTo>
                      <a:pt x="79" y="312"/>
                    </a:lnTo>
                    <a:lnTo>
                      <a:pt x="79" y="311"/>
                    </a:lnTo>
                    <a:lnTo>
                      <a:pt x="79" y="310"/>
                    </a:lnTo>
                    <a:lnTo>
                      <a:pt x="80" y="310"/>
                    </a:lnTo>
                    <a:lnTo>
                      <a:pt x="81" y="309"/>
                    </a:lnTo>
                    <a:lnTo>
                      <a:pt x="82" y="310"/>
                    </a:lnTo>
                    <a:lnTo>
                      <a:pt x="83" y="310"/>
                    </a:lnTo>
                    <a:lnTo>
                      <a:pt x="84" y="310"/>
                    </a:lnTo>
                    <a:lnTo>
                      <a:pt x="84" y="311"/>
                    </a:lnTo>
                    <a:lnTo>
                      <a:pt x="86" y="311"/>
                    </a:lnTo>
                    <a:lnTo>
                      <a:pt x="87" y="312"/>
                    </a:lnTo>
                    <a:lnTo>
                      <a:pt x="89" y="311"/>
                    </a:lnTo>
                    <a:lnTo>
                      <a:pt x="89" y="312"/>
                    </a:lnTo>
                    <a:lnTo>
                      <a:pt x="90" y="311"/>
                    </a:lnTo>
                    <a:lnTo>
                      <a:pt x="91" y="311"/>
                    </a:lnTo>
                    <a:lnTo>
                      <a:pt x="92" y="311"/>
                    </a:lnTo>
                    <a:lnTo>
                      <a:pt x="92" y="312"/>
                    </a:lnTo>
                    <a:lnTo>
                      <a:pt x="93" y="312"/>
                    </a:lnTo>
                    <a:lnTo>
                      <a:pt x="94" y="313"/>
                    </a:lnTo>
                    <a:lnTo>
                      <a:pt x="95" y="313"/>
                    </a:lnTo>
                    <a:lnTo>
                      <a:pt x="97" y="314"/>
                    </a:lnTo>
                    <a:lnTo>
                      <a:pt x="98" y="314"/>
                    </a:lnTo>
                    <a:lnTo>
                      <a:pt x="98" y="313"/>
                    </a:lnTo>
                    <a:lnTo>
                      <a:pt x="99" y="312"/>
                    </a:lnTo>
                    <a:lnTo>
                      <a:pt x="99" y="311"/>
                    </a:lnTo>
                    <a:lnTo>
                      <a:pt x="100" y="311"/>
                    </a:lnTo>
                    <a:lnTo>
                      <a:pt x="101" y="312"/>
                    </a:lnTo>
                    <a:lnTo>
                      <a:pt x="102" y="312"/>
                    </a:lnTo>
                    <a:lnTo>
                      <a:pt x="103" y="311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5" y="310"/>
                    </a:lnTo>
                    <a:lnTo>
                      <a:pt x="106" y="310"/>
                    </a:lnTo>
                    <a:lnTo>
                      <a:pt x="107" y="310"/>
                    </a:lnTo>
                    <a:lnTo>
                      <a:pt x="108" y="311"/>
                    </a:lnTo>
                    <a:lnTo>
                      <a:pt x="109" y="311"/>
                    </a:lnTo>
                    <a:lnTo>
                      <a:pt x="109" y="310"/>
                    </a:lnTo>
                    <a:lnTo>
                      <a:pt x="108" y="309"/>
                    </a:lnTo>
                    <a:lnTo>
                      <a:pt x="108" y="308"/>
                    </a:lnTo>
                    <a:lnTo>
                      <a:pt x="109" y="308"/>
                    </a:lnTo>
                    <a:lnTo>
                      <a:pt x="109" y="307"/>
                    </a:lnTo>
                    <a:lnTo>
                      <a:pt x="112" y="307"/>
                    </a:lnTo>
                    <a:lnTo>
                      <a:pt x="113" y="307"/>
                    </a:lnTo>
                    <a:lnTo>
                      <a:pt x="114" y="307"/>
                    </a:lnTo>
                    <a:lnTo>
                      <a:pt x="115" y="307"/>
                    </a:lnTo>
                    <a:lnTo>
                      <a:pt x="116" y="307"/>
                    </a:lnTo>
                    <a:lnTo>
                      <a:pt x="116" y="306"/>
                    </a:lnTo>
                    <a:lnTo>
                      <a:pt x="117" y="306"/>
                    </a:lnTo>
                    <a:lnTo>
                      <a:pt x="116" y="305"/>
                    </a:lnTo>
                    <a:lnTo>
                      <a:pt x="116" y="304"/>
                    </a:lnTo>
                    <a:lnTo>
                      <a:pt x="117" y="303"/>
                    </a:lnTo>
                    <a:lnTo>
                      <a:pt x="119" y="303"/>
                    </a:lnTo>
                    <a:lnTo>
                      <a:pt x="120" y="303"/>
                    </a:lnTo>
                    <a:lnTo>
                      <a:pt x="120" y="304"/>
                    </a:lnTo>
                    <a:lnTo>
                      <a:pt x="121" y="304"/>
                    </a:lnTo>
                    <a:lnTo>
                      <a:pt x="121" y="305"/>
                    </a:lnTo>
                    <a:lnTo>
                      <a:pt x="121" y="306"/>
                    </a:lnTo>
                    <a:lnTo>
                      <a:pt x="121" y="308"/>
                    </a:lnTo>
                    <a:lnTo>
                      <a:pt x="121" y="309"/>
                    </a:lnTo>
                    <a:lnTo>
                      <a:pt x="122" y="310"/>
                    </a:lnTo>
                    <a:lnTo>
                      <a:pt x="123" y="311"/>
                    </a:lnTo>
                    <a:lnTo>
                      <a:pt x="123" y="312"/>
                    </a:lnTo>
                    <a:lnTo>
                      <a:pt x="124" y="312"/>
                    </a:lnTo>
                    <a:lnTo>
                      <a:pt x="124" y="313"/>
                    </a:lnTo>
                    <a:lnTo>
                      <a:pt x="125" y="315"/>
                    </a:lnTo>
                    <a:lnTo>
                      <a:pt x="126" y="315"/>
                    </a:lnTo>
                    <a:lnTo>
                      <a:pt x="126" y="316"/>
                    </a:lnTo>
                    <a:lnTo>
                      <a:pt x="127" y="316"/>
                    </a:lnTo>
                    <a:lnTo>
                      <a:pt x="128" y="316"/>
                    </a:lnTo>
                    <a:lnTo>
                      <a:pt x="128" y="315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30" y="313"/>
                    </a:lnTo>
                    <a:lnTo>
                      <a:pt x="131" y="312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3" y="309"/>
                    </a:lnTo>
                    <a:lnTo>
                      <a:pt x="133" y="310"/>
                    </a:lnTo>
                    <a:lnTo>
                      <a:pt x="134" y="310"/>
                    </a:lnTo>
                    <a:lnTo>
                      <a:pt x="135" y="310"/>
                    </a:lnTo>
                    <a:lnTo>
                      <a:pt x="135" y="308"/>
                    </a:lnTo>
                    <a:lnTo>
                      <a:pt x="136" y="308"/>
                    </a:lnTo>
                    <a:lnTo>
                      <a:pt x="136" y="307"/>
                    </a:lnTo>
                    <a:lnTo>
                      <a:pt x="137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9" y="305"/>
                    </a:lnTo>
                    <a:lnTo>
                      <a:pt x="140" y="304"/>
                    </a:lnTo>
                    <a:lnTo>
                      <a:pt x="140" y="303"/>
                    </a:lnTo>
                    <a:lnTo>
                      <a:pt x="141" y="303"/>
                    </a:lnTo>
                    <a:lnTo>
                      <a:pt x="141" y="302"/>
                    </a:lnTo>
                    <a:lnTo>
                      <a:pt x="142" y="302"/>
                    </a:lnTo>
                    <a:lnTo>
                      <a:pt x="143" y="302"/>
                    </a:lnTo>
                    <a:lnTo>
                      <a:pt x="143" y="301"/>
                    </a:lnTo>
                    <a:lnTo>
                      <a:pt x="143" y="300"/>
                    </a:lnTo>
                    <a:lnTo>
                      <a:pt x="142" y="300"/>
                    </a:lnTo>
                    <a:lnTo>
                      <a:pt x="142" y="299"/>
                    </a:lnTo>
                    <a:lnTo>
                      <a:pt x="142" y="298"/>
                    </a:lnTo>
                    <a:lnTo>
                      <a:pt x="143" y="299"/>
                    </a:lnTo>
                    <a:lnTo>
                      <a:pt x="144" y="299"/>
                    </a:lnTo>
                    <a:lnTo>
                      <a:pt x="145" y="299"/>
                    </a:lnTo>
                    <a:lnTo>
                      <a:pt x="146" y="299"/>
                    </a:lnTo>
                    <a:lnTo>
                      <a:pt x="146" y="298"/>
                    </a:lnTo>
                    <a:lnTo>
                      <a:pt x="146" y="297"/>
                    </a:lnTo>
                    <a:lnTo>
                      <a:pt x="147" y="297"/>
                    </a:lnTo>
                    <a:lnTo>
                      <a:pt x="148" y="297"/>
                    </a:lnTo>
                    <a:lnTo>
                      <a:pt x="148" y="296"/>
                    </a:lnTo>
                    <a:lnTo>
                      <a:pt x="148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50" y="298"/>
                    </a:lnTo>
                    <a:lnTo>
                      <a:pt x="150" y="299"/>
                    </a:lnTo>
                    <a:lnTo>
                      <a:pt x="151" y="299"/>
                    </a:lnTo>
                    <a:lnTo>
                      <a:pt x="152" y="299"/>
                    </a:lnTo>
                    <a:lnTo>
                      <a:pt x="153" y="298"/>
                    </a:lnTo>
                    <a:lnTo>
                      <a:pt x="154" y="298"/>
                    </a:lnTo>
                    <a:lnTo>
                      <a:pt x="154" y="297"/>
                    </a:lnTo>
                    <a:lnTo>
                      <a:pt x="154" y="296"/>
                    </a:lnTo>
                    <a:lnTo>
                      <a:pt x="155" y="296"/>
                    </a:lnTo>
                    <a:lnTo>
                      <a:pt x="155" y="295"/>
                    </a:lnTo>
                    <a:lnTo>
                      <a:pt x="156" y="295"/>
                    </a:lnTo>
                    <a:lnTo>
                      <a:pt x="156" y="296"/>
                    </a:lnTo>
                    <a:lnTo>
                      <a:pt x="157" y="296"/>
                    </a:lnTo>
                    <a:lnTo>
                      <a:pt x="158" y="296"/>
                    </a:lnTo>
                    <a:lnTo>
                      <a:pt x="158" y="295"/>
                    </a:lnTo>
                    <a:lnTo>
                      <a:pt x="159" y="295"/>
                    </a:lnTo>
                    <a:lnTo>
                      <a:pt x="159" y="294"/>
                    </a:lnTo>
                    <a:lnTo>
                      <a:pt x="160" y="293"/>
                    </a:lnTo>
                    <a:lnTo>
                      <a:pt x="161" y="292"/>
                    </a:lnTo>
                    <a:lnTo>
                      <a:pt x="162" y="292"/>
                    </a:lnTo>
                    <a:lnTo>
                      <a:pt x="162" y="291"/>
                    </a:lnTo>
                    <a:lnTo>
                      <a:pt x="163" y="291"/>
                    </a:lnTo>
                    <a:lnTo>
                      <a:pt x="164" y="291"/>
                    </a:lnTo>
                    <a:lnTo>
                      <a:pt x="164" y="292"/>
                    </a:lnTo>
                    <a:lnTo>
                      <a:pt x="166" y="292"/>
                    </a:lnTo>
                    <a:lnTo>
                      <a:pt x="166" y="293"/>
                    </a:lnTo>
                    <a:lnTo>
                      <a:pt x="167" y="294"/>
                    </a:lnTo>
                    <a:lnTo>
                      <a:pt x="168" y="294"/>
                    </a:lnTo>
                    <a:lnTo>
                      <a:pt x="169" y="294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7"/>
                    </a:lnTo>
                    <a:lnTo>
                      <a:pt x="171" y="298"/>
                    </a:lnTo>
                    <a:lnTo>
                      <a:pt x="171" y="297"/>
                    </a:lnTo>
                    <a:lnTo>
                      <a:pt x="172" y="297"/>
                    </a:lnTo>
                    <a:lnTo>
                      <a:pt x="172" y="296"/>
                    </a:lnTo>
                    <a:lnTo>
                      <a:pt x="173" y="296"/>
                    </a:lnTo>
                    <a:lnTo>
                      <a:pt x="174" y="296"/>
                    </a:lnTo>
                    <a:lnTo>
                      <a:pt x="175" y="295"/>
                    </a:lnTo>
                    <a:lnTo>
                      <a:pt x="176" y="295"/>
                    </a:lnTo>
                    <a:lnTo>
                      <a:pt x="176" y="296"/>
                    </a:lnTo>
                    <a:lnTo>
                      <a:pt x="177" y="296"/>
                    </a:lnTo>
                    <a:lnTo>
                      <a:pt x="179" y="295"/>
                    </a:lnTo>
                    <a:lnTo>
                      <a:pt x="180" y="296"/>
                    </a:lnTo>
                    <a:lnTo>
                      <a:pt x="181" y="295"/>
                    </a:lnTo>
                    <a:lnTo>
                      <a:pt x="182" y="296"/>
                    </a:lnTo>
                    <a:lnTo>
                      <a:pt x="183" y="296"/>
                    </a:lnTo>
                    <a:lnTo>
                      <a:pt x="183" y="295"/>
                    </a:lnTo>
                    <a:lnTo>
                      <a:pt x="184" y="295"/>
                    </a:lnTo>
                    <a:lnTo>
                      <a:pt x="184" y="294"/>
                    </a:lnTo>
                    <a:lnTo>
                      <a:pt x="185" y="294"/>
                    </a:lnTo>
                    <a:lnTo>
                      <a:pt x="186" y="295"/>
                    </a:lnTo>
                    <a:lnTo>
                      <a:pt x="187" y="295"/>
                    </a:lnTo>
                    <a:lnTo>
                      <a:pt x="188" y="295"/>
                    </a:lnTo>
                    <a:lnTo>
                      <a:pt x="189" y="295"/>
                    </a:lnTo>
                    <a:lnTo>
                      <a:pt x="190" y="294"/>
                    </a:lnTo>
                    <a:lnTo>
                      <a:pt x="191" y="295"/>
                    </a:lnTo>
                    <a:lnTo>
                      <a:pt x="190" y="296"/>
                    </a:lnTo>
                    <a:lnTo>
                      <a:pt x="191" y="296"/>
                    </a:lnTo>
                    <a:lnTo>
                      <a:pt x="192" y="297"/>
                    </a:lnTo>
                    <a:lnTo>
                      <a:pt x="193" y="298"/>
                    </a:lnTo>
                    <a:lnTo>
                      <a:pt x="194" y="298"/>
                    </a:lnTo>
                    <a:lnTo>
                      <a:pt x="194" y="297"/>
                    </a:lnTo>
                    <a:lnTo>
                      <a:pt x="195" y="297"/>
                    </a:lnTo>
                    <a:lnTo>
                      <a:pt x="196" y="297"/>
                    </a:lnTo>
                    <a:lnTo>
                      <a:pt x="196" y="298"/>
                    </a:lnTo>
                    <a:lnTo>
                      <a:pt x="195" y="298"/>
                    </a:lnTo>
                    <a:lnTo>
                      <a:pt x="195" y="299"/>
                    </a:lnTo>
                    <a:lnTo>
                      <a:pt x="196" y="299"/>
                    </a:lnTo>
                    <a:lnTo>
                      <a:pt x="196" y="300"/>
                    </a:lnTo>
                    <a:lnTo>
                      <a:pt x="196" y="299"/>
                    </a:lnTo>
                    <a:lnTo>
                      <a:pt x="197" y="299"/>
                    </a:lnTo>
                    <a:lnTo>
                      <a:pt x="197" y="298"/>
                    </a:lnTo>
                    <a:lnTo>
                      <a:pt x="198" y="298"/>
                    </a:lnTo>
                    <a:lnTo>
                      <a:pt x="199" y="298"/>
                    </a:lnTo>
                    <a:lnTo>
                      <a:pt x="200" y="298"/>
                    </a:lnTo>
                    <a:lnTo>
                      <a:pt x="201" y="298"/>
                    </a:lnTo>
                    <a:lnTo>
                      <a:pt x="201" y="299"/>
                    </a:lnTo>
                    <a:lnTo>
                      <a:pt x="202" y="299"/>
                    </a:lnTo>
                    <a:lnTo>
                      <a:pt x="203" y="299"/>
                    </a:lnTo>
                    <a:lnTo>
                      <a:pt x="204" y="299"/>
                    </a:lnTo>
                    <a:lnTo>
                      <a:pt x="205" y="299"/>
                    </a:lnTo>
                    <a:lnTo>
                      <a:pt x="206" y="299"/>
                    </a:lnTo>
                    <a:lnTo>
                      <a:pt x="207" y="300"/>
                    </a:lnTo>
                    <a:lnTo>
                      <a:pt x="208" y="300"/>
                    </a:lnTo>
                    <a:lnTo>
                      <a:pt x="208" y="301"/>
                    </a:lnTo>
                    <a:lnTo>
                      <a:pt x="209" y="301"/>
                    </a:lnTo>
                    <a:lnTo>
                      <a:pt x="209" y="300"/>
                    </a:lnTo>
                    <a:lnTo>
                      <a:pt x="208" y="300"/>
                    </a:lnTo>
                    <a:lnTo>
                      <a:pt x="208" y="299"/>
                    </a:lnTo>
                    <a:lnTo>
                      <a:pt x="209" y="299"/>
                    </a:lnTo>
                    <a:lnTo>
                      <a:pt x="210" y="298"/>
                    </a:lnTo>
                    <a:lnTo>
                      <a:pt x="210" y="297"/>
                    </a:lnTo>
                    <a:lnTo>
                      <a:pt x="211" y="297"/>
                    </a:lnTo>
                    <a:lnTo>
                      <a:pt x="211" y="296"/>
                    </a:lnTo>
                    <a:lnTo>
                      <a:pt x="212" y="296"/>
                    </a:lnTo>
                    <a:lnTo>
                      <a:pt x="212" y="297"/>
                    </a:lnTo>
                    <a:lnTo>
                      <a:pt x="213" y="297"/>
                    </a:lnTo>
                    <a:lnTo>
                      <a:pt x="212" y="297"/>
                    </a:lnTo>
                    <a:lnTo>
                      <a:pt x="213" y="297"/>
                    </a:lnTo>
                    <a:lnTo>
                      <a:pt x="215" y="298"/>
                    </a:lnTo>
                    <a:lnTo>
                      <a:pt x="215" y="299"/>
                    </a:lnTo>
                    <a:lnTo>
                      <a:pt x="216" y="299"/>
                    </a:lnTo>
                    <a:lnTo>
                      <a:pt x="217" y="299"/>
                    </a:lnTo>
                    <a:lnTo>
                      <a:pt x="218" y="300"/>
                    </a:lnTo>
                    <a:lnTo>
                      <a:pt x="219" y="300"/>
                    </a:lnTo>
                    <a:lnTo>
                      <a:pt x="220" y="300"/>
                    </a:lnTo>
                    <a:lnTo>
                      <a:pt x="219" y="301"/>
                    </a:lnTo>
                    <a:lnTo>
                      <a:pt x="220" y="302"/>
                    </a:lnTo>
                    <a:lnTo>
                      <a:pt x="220" y="303"/>
                    </a:lnTo>
                    <a:lnTo>
                      <a:pt x="221" y="303"/>
                    </a:lnTo>
                    <a:lnTo>
                      <a:pt x="222" y="304"/>
                    </a:lnTo>
                    <a:lnTo>
                      <a:pt x="222" y="305"/>
                    </a:lnTo>
                    <a:lnTo>
                      <a:pt x="223" y="305"/>
                    </a:lnTo>
                    <a:lnTo>
                      <a:pt x="224" y="305"/>
                    </a:lnTo>
                    <a:lnTo>
                      <a:pt x="225" y="305"/>
                    </a:lnTo>
                    <a:lnTo>
                      <a:pt x="226" y="305"/>
                    </a:lnTo>
                    <a:lnTo>
                      <a:pt x="226" y="304"/>
                    </a:lnTo>
                    <a:lnTo>
                      <a:pt x="227" y="304"/>
                    </a:lnTo>
                    <a:lnTo>
                      <a:pt x="228" y="305"/>
                    </a:lnTo>
                    <a:lnTo>
                      <a:pt x="228" y="306"/>
                    </a:lnTo>
                    <a:lnTo>
                      <a:pt x="229" y="306"/>
                    </a:lnTo>
                    <a:lnTo>
                      <a:pt x="230" y="307"/>
                    </a:lnTo>
                    <a:lnTo>
                      <a:pt x="231" y="308"/>
                    </a:lnTo>
                    <a:lnTo>
                      <a:pt x="231" y="307"/>
                    </a:lnTo>
                    <a:lnTo>
                      <a:pt x="232" y="307"/>
                    </a:lnTo>
                    <a:lnTo>
                      <a:pt x="233" y="307"/>
                    </a:lnTo>
                    <a:lnTo>
                      <a:pt x="233" y="308"/>
                    </a:lnTo>
                    <a:lnTo>
                      <a:pt x="232" y="308"/>
                    </a:lnTo>
                    <a:lnTo>
                      <a:pt x="232" y="309"/>
                    </a:lnTo>
                    <a:lnTo>
                      <a:pt x="232" y="310"/>
                    </a:lnTo>
                    <a:lnTo>
                      <a:pt x="233" y="310"/>
                    </a:lnTo>
                    <a:lnTo>
                      <a:pt x="233" y="309"/>
                    </a:lnTo>
                    <a:lnTo>
                      <a:pt x="233" y="310"/>
                    </a:lnTo>
                    <a:lnTo>
                      <a:pt x="234" y="310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5" y="311"/>
                    </a:lnTo>
                    <a:lnTo>
                      <a:pt x="236" y="310"/>
                    </a:lnTo>
                    <a:lnTo>
                      <a:pt x="236" y="311"/>
                    </a:lnTo>
                    <a:lnTo>
                      <a:pt x="236" y="310"/>
                    </a:lnTo>
                    <a:lnTo>
                      <a:pt x="236" y="309"/>
                    </a:lnTo>
                    <a:lnTo>
                      <a:pt x="237" y="309"/>
                    </a:lnTo>
                    <a:lnTo>
                      <a:pt x="238" y="309"/>
                    </a:lnTo>
                    <a:lnTo>
                      <a:pt x="238" y="310"/>
                    </a:lnTo>
                    <a:lnTo>
                      <a:pt x="239" y="310"/>
                    </a:lnTo>
                    <a:lnTo>
                      <a:pt x="239" y="309"/>
                    </a:lnTo>
                    <a:lnTo>
                      <a:pt x="240" y="310"/>
                    </a:lnTo>
                    <a:lnTo>
                      <a:pt x="241" y="310"/>
                    </a:lnTo>
                    <a:lnTo>
                      <a:pt x="241" y="309"/>
                    </a:lnTo>
                    <a:lnTo>
                      <a:pt x="240" y="309"/>
                    </a:lnTo>
                    <a:lnTo>
                      <a:pt x="240" y="308"/>
                    </a:lnTo>
                    <a:lnTo>
                      <a:pt x="241" y="308"/>
                    </a:lnTo>
                    <a:lnTo>
                      <a:pt x="241" y="307"/>
                    </a:lnTo>
                    <a:lnTo>
                      <a:pt x="242" y="307"/>
                    </a:lnTo>
                    <a:lnTo>
                      <a:pt x="243" y="308"/>
                    </a:lnTo>
                    <a:lnTo>
                      <a:pt x="243" y="307"/>
                    </a:lnTo>
                    <a:lnTo>
                      <a:pt x="243" y="306"/>
                    </a:lnTo>
                    <a:lnTo>
                      <a:pt x="243" y="305"/>
                    </a:lnTo>
                    <a:lnTo>
                      <a:pt x="244" y="305"/>
                    </a:lnTo>
                    <a:lnTo>
                      <a:pt x="245" y="305"/>
                    </a:lnTo>
                    <a:lnTo>
                      <a:pt x="245" y="304"/>
                    </a:lnTo>
                    <a:lnTo>
                      <a:pt x="246" y="305"/>
                    </a:lnTo>
                    <a:lnTo>
                      <a:pt x="246" y="306"/>
                    </a:lnTo>
                    <a:lnTo>
                      <a:pt x="247" y="306"/>
                    </a:lnTo>
                    <a:lnTo>
                      <a:pt x="248" y="306"/>
                    </a:lnTo>
                    <a:lnTo>
                      <a:pt x="249" y="306"/>
                    </a:lnTo>
                    <a:lnTo>
                      <a:pt x="249" y="305"/>
                    </a:lnTo>
                    <a:lnTo>
                      <a:pt x="250" y="306"/>
                    </a:lnTo>
                    <a:lnTo>
                      <a:pt x="250" y="305"/>
                    </a:lnTo>
                    <a:lnTo>
                      <a:pt x="249" y="305"/>
                    </a:lnTo>
                    <a:lnTo>
                      <a:pt x="249" y="304"/>
                    </a:lnTo>
                    <a:lnTo>
                      <a:pt x="250" y="304"/>
                    </a:lnTo>
                    <a:lnTo>
                      <a:pt x="250" y="303"/>
                    </a:lnTo>
                    <a:lnTo>
                      <a:pt x="251" y="303"/>
                    </a:lnTo>
                    <a:lnTo>
                      <a:pt x="251" y="302"/>
                    </a:lnTo>
                    <a:lnTo>
                      <a:pt x="252" y="302"/>
                    </a:lnTo>
                    <a:lnTo>
                      <a:pt x="253" y="303"/>
                    </a:lnTo>
                    <a:lnTo>
                      <a:pt x="254" y="303"/>
                    </a:lnTo>
                    <a:lnTo>
                      <a:pt x="255" y="302"/>
                    </a:lnTo>
                    <a:lnTo>
                      <a:pt x="256" y="302"/>
                    </a:lnTo>
                    <a:lnTo>
                      <a:pt x="256" y="301"/>
                    </a:lnTo>
                    <a:lnTo>
                      <a:pt x="256" y="300"/>
                    </a:lnTo>
                    <a:lnTo>
                      <a:pt x="257" y="300"/>
                    </a:lnTo>
                    <a:lnTo>
                      <a:pt x="258" y="300"/>
                    </a:lnTo>
                    <a:lnTo>
                      <a:pt x="257" y="300"/>
                    </a:lnTo>
                    <a:lnTo>
                      <a:pt x="258" y="301"/>
                    </a:lnTo>
                    <a:lnTo>
                      <a:pt x="259" y="300"/>
                    </a:lnTo>
                    <a:lnTo>
                      <a:pt x="259" y="299"/>
                    </a:lnTo>
                    <a:lnTo>
                      <a:pt x="260" y="299"/>
                    </a:lnTo>
                    <a:lnTo>
                      <a:pt x="260" y="298"/>
                    </a:lnTo>
                    <a:lnTo>
                      <a:pt x="259" y="298"/>
                    </a:lnTo>
                    <a:lnTo>
                      <a:pt x="259" y="297"/>
                    </a:lnTo>
                    <a:lnTo>
                      <a:pt x="258" y="297"/>
                    </a:lnTo>
                    <a:lnTo>
                      <a:pt x="258" y="296"/>
                    </a:lnTo>
                    <a:lnTo>
                      <a:pt x="259" y="296"/>
                    </a:lnTo>
                    <a:lnTo>
                      <a:pt x="260" y="295"/>
                    </a:lnTo>
                    <a:lnTo>
                      <a:pt x="260" y="294"/>
                    </a:lnTo>
                    <a:lnTo>
                      <a:pt x="261" y="294"/>
                    </a:lnTo>
                    <a:lnTo>
                      <a:pt x="260" y="295"/>
                    </a:lnTo>
                    <a:lnTo>
                      <a:pt x="261" y="295"/>
                    </a:lnTo>
                    <a:lnTo>
                      <a:pt x="261" y="294"/>
                    </a:lnTo>
                    <a:lnTo>
                      <a:pt x="261" y="293"/>
                    </a:lnTo>
                    <a:lnTo>
                      <a:pt x="262" y="293"/>
                    </a:lnTo>
                    <a:lnTo>
                      <a:pt x="263" y="293"/>
                    </a:lnTo>
                    <a:lnTo>
                      <a:pt x="263" y="292"/>
                    </a:lnTo>
                    <a:lnTo>
                      <a:pt x="264" y="292"/>
                    </a:lnTo>
                    <a:lnTo>
                      <a:pt x="264" y="291"/>
                    </a:lnTo>
                    <a:lnTo>
                      <a:pt x="264" y="290"/>
                    </a:lnTo>
                    <a:lnTo>
                      <a:pt x="265" y="291"/>
                    </a:lnTo>
                    <a:lnTo>
                      <a:pt x="265" y="290"/>
                    </a:lnTo>
                    <a:lnTo>
                      <a:pt x="266" y="290"/>
                    </a:lnTo>
                    <a:lnTo>
                      <a:pt x="267" y="290"/>
                    </a:lnTo>
                    <a:lnTo>
                      <a:pt x="266" y="290"/>
                    </a:lnTo>
                    <a:lnTo>
                      <a:pt x="266" y="291"/>
                    </a:lnTo>
                    <a:lnTo>
                      <a:pt x="266" y="292"/>
                    </a:lnTo>
                    <a:lnTo>
                      <a:pt x="266" y="293"/>
                    </a:lnTo>
                    <a:lnTo>
                      <a:pt x="267" y="292"/>
                    </a:lnTo>
                    <a:lnTo>
                      <a:pt x="268" y="291"/>
                    </a:lnTo>
                    <a:lnTo>
                      <a:pt x="268" y="290"/>
                    </a:lnTo>
                    <a:lnTo>
                      <a:pt x="269" y="290"/>
                    </a:lnTo>
                    <a:lnTo>
                      <a:pt x="270" y="290"/>
                    </a:lnTo>
                    <a:lnTo>
                      <a:pt x="270" y="289"/>
                    </a:lnTo>
                    <a:lnTo>
                      <a:pt x="271" y="289"/>
                    </a:lnTo>
                    <a:lnTo>
                      <a:pt x="272" y="289"/>
                    </a:lnTo>
                    <a:lnTo>
                      <a:pt x="272" y="288"/>
                    </a:lnTo>
                    <a:lnTo>
                      <a:pt x="273" y="287"/>
                    </a:lnTo>
                    <a:lnTo>
                      <a:pt x="274" y="288"/>
                    </a:lnTo>
                    <a:lnTo>
                      <a:pt x="275" y="288"/>
                    </a:lnTo>
                    <a:lnTo>
                      <a:pt x="274" y="287"/>
                    </a:lnTo>
                    <a:lnTo>
                      <a:pt x="275" y="287"/>
                    </a:lnTo>
                    <a:lnTo>
                      <a:pt x="275" y="286"/>
                    </a:lnTo>
                    <a:lnTo>
                      <a:pt x="276" y="286"/>
                    </a:lnTo>
                    <a:lnTo>
                      <a:pt x="276" y="287"/>
                    </a:lnTo>
                    <a:lnTo>
                      <a:pt x="276" y="286"/>
                    </a:lnTo>
                    <a:lnTo>
                      <a:pt x="277" y="286"/>
                    </a:lnTo>
                    <a:lnTo>
                      <a:pt x="276" y="286"/>
                    </a:lnTo>
                    <a:lnTo>
                      <a:pt x="277" y="285"/>
                    </a:lnTo>
                    <a:lnTo>
                      <a:pt x="278" y="284"/>
                    </a:lnTo>
                    <a:lnTo>
                      <a:pt x="278" y="285"/>
                    </a:lnTo>
                    <a:lnTo>
                      <a:pt x="279" y="285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1" y="283"/>
                    </a:lnTo>
                    <a:lnTo>
                      <a:pt x="280" y="283"/>
                    </a:lnTo>
                    <a:lnTo>
                      <a:pt x="280" y="282"/>
                    </a:lnTo>
                    <a:lnTo>
                      <a:pt x="281" y="282"/>
                    </a:lnTo>
                    <a:lnTo>
                      <a:pt x="282" y="282"/>
                    </a:lnTo>
                    <a:lnTo>
                      <a:pt x="282" y="281"/>
                    </a:lnTo>
                    <a:lnTo>
                      <a:pt x="283" y="281"/>
                    </a:lnTo>
                    <a:lnTo>
                      <a:pt x="284" y="281"/>
                    </a:lnTo>
                    <a:lnTo>
                      <a:pt x="284" y="282"/>
                    </a:lnTo>
                    <a:lnTo>
                      <a:pt x="285" y="281"/>
                    </a:lnTo>
                    <a:lnTo>
                      <a:pt x="284" y="281"/>
                    </a:lnTo>
                    <a:lnTo>
                      <a:pt x="285" y="281"/>
                    </a:lnTo>
                    <a:lnTo>
                      <a:pt x="286" y="280"/>
                    </a:lnTo>
                    <a:lnTo>
                      <a:pt x="286" y="279"/>
                    </a:lnTo>
                    <a:lnTo>
                      <a:pt x="286" y="278"/>
                    </a:lnTo>
                    <a:lnTo>
                      <a:pt x="285" y="278"/>
                    </a:lnTo>
                    <a:lnTo>
                      <a:pt x="285" y="277"/>
                    </a:lnTo>
                    <a:lnTo>
                      <a:pt x="286" y="277"/>
                    </a:lnTo>
                    <a:lnTo>
                      <a:pt x="285" y="277"/>
                    </a:lnTo>
                    <a:lnTo>
                      <a:pt x="285" y="276"/>
                    </a:lnTo>
                    <a:lnTo>
                      <a:pt x="284" y="276"/>
                    </a:lnTo>
                    <a:lnTo>
                      <a:pt x="285" y="276"/>
                    </a:lnTo>
                    <a:lnTo>
                      <a:pt x="284" y="276"/>
                    </a:lnTo>
                    <a:lnTo>
                      <a:pt x="284" y="275"/>
                    </a:lnTo>
                    <a:lnTo>
                      <a:pt x="283" y="275"/>
                    </a:lnTo>
                    <a:lnTo>
                      <a:pt x="283" y="274"/>
                    </a:lnTo>
                    <a:lnTo>
                      <a:pt x="284" y="274"/>
                    </a:lnTo>
                    <a:lnTo>
                      <a:pt x="284" y="273"/>
                    </a:lnTo>
                    <a:lnTo>
                      <a:pt x="284" y="272"/>
                    </a:lnTo>
                    <a:lnTo>
                      <a:pt x="284" y="273"/>
                    </a:lnTo>
                    <a:lnTo>
                      <a:pt x="284" y="272"/>
                    </a:lnTo>
                    <a:lnTo>
                      <a:pt x="283" y="272"/>
                    </a:lnTo>
                    <a:lnTo>
                      <a:pt x="283" y="271"/>
                    </a:lnTo>
                    <a:lnTo>
                      <a:pt x="282" y="271"/>
                    </a:lnTo>
                    <a:lnTo>
                      <a:pt x="283" y="271"/>
                    </a:lnTo>
                    <a:lnTo>
                      <a:pt x="282" y="270"/>
                    </a:lnTo>
                    <a:lnTo>
                      <a:pt x="283" y="270"/>
                    </a:lnTo>
                    <a:lnTo>
                      <a:pt x="282" y="270"/>
                    </a:lnTo>
                    <a:lnTo>
                      <a:pt x="283" y="270"/>
                    </a:lnTo>
                    <a:lnTo>
                      <a:pt x="282" y="270"/>
                    </a:lnTo>
                    <a:lnTo>
                      <a:pt x="282" y="269"/>
                    </a:lnTo>
                    <a:lnTo>
                      <a:pt x="282" y="270"/>
                    </a:lnTo>
                    <a:lnTo>
                      <a:pt x="282" y="269"/>
                    </a:lnTo>
                    <a:lnTo>
                      <a:pt x="283" y="269"/>
                    </a:lnTo>
                    <a:lnTo>
                      <a:pt x="282" y="268"/>
                    </a:lnTo>
                    <a:lnTo>
                      <a:pt x="283" y="268"/>
                    </a:lnTo>
                    <a:lnTo>
                      <a:pt x="282" y="268"/>
                    </a:lnTo>
                    <a:lnTo>
                      <a:pt x="282" y="267"/>
                    </a:lnTo>
                    <a:lnTo>
                      <a:pt x="282" y="268"/>
                    </a:lnTo>
                    <a:lnTo>
                      <a:pt x="282" y="267"/>
                    </a:lnTo>
                    <a:lnTo>
                      <a:pt x="281" y="267"/>
                    </a:lnTo>
                    <a:lnTo>
                      <a:pt x="281" y="266"/>
                    </a:lnTo>
                    <a:lnTo>
                      <a:pt x="282" y="266"/>
                    </a:lnTo>
                    <a:lnTo>
                      <a:pt x="282" y="265"/>
                    </a:lnTo>
                    <a:lnTo>
                      <a:pt x="281" y="265"/>
                    </a:lnTo>
                    <a:lnTo>
                      <a:pt x="282" y="265"/>
                    </a:lnTo>
                    <a:lnTo>
                      <a:pt x="282" y="264"/>
                    </a:lnTo>
                    <a:lnTo>
                      <a:pt x="281" y="264"/>
                    </a:lnTo>
                    <a:lnTo>
                      <a:pt x="281" y="263"/>
                    </a:lnTo>
                    <a:lnTo>
                      <a:pt x="281" y="262"/>
                    </a:lnTo>
                    <a:lnTo>
                      <a:pt x="281" y="263"/>
                    </a:lnTo>
                    <a:lnTo>
                      <a:pt x="281" y="262"/>
                    </a:lnTo>
                    <a:lnTo>
                      <a:pt x="281" y="261"/>
                    </a:lnTo>
                    <a:lnTo>
                      <a:pt x="282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2" y="259"/>
                    </a:lnTo>
                    <a:lnTo>
                      <a:pt x="283" y="259"/>
                    </a:lnTo>
                    <a:lnTo>
                      <a:pt x="283" y="258"/>
                    </a:lnTo>
                    <a:lnTo>
                      <a:pt x="284" y="257"/>
                    </a:lnTo>
                    <a:lnTo>
                      <a:pt x="283" y="257"/>
                    </a:lnTo>
                    <a:lnTo>
                      <a:pt x="283" y="256"/>
                    </a:lnTo>
                    <a:lnTo>
                      <a:pt x="283" y="255"/>
                    </a:lnTo>
                    <a:lnTo>
                      <a:pt x="284" y="255"/>
                    </a:lnTo>
                    <a:lnTo>
                      <a:pt x="285" y="255"/>
                    </a:lnTo>
                    <a:lnTo>
                      <a:pt x="285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6" y="252"/>
                    </a:lnTo>
                    <a:lnTo>
                      <a:pt x="287" y="252"/>
                    </a:lnTo>
                    <a:lnTo>
                      <a:pt x="287" y="251"/>
                    </a:lnTo>
                    <a:lnTo>
                      <a:pt x="288" y="251"/>
                    </a:lnTo>
                    <a:lnTo>
                      <a:pt x="289" y="251"/>
                    </a:lnTo>
                    <a:lnTo>
                      <a:pt x="289" y="250"/>
                    </a:lnTo>
                    <a:lnTo>
                      <a:pt x="289" y="251"/>
                    </a:lnTo>
                    <a:lnTo>
                      <a:pt x="289" y="250"/>
                    </a:lnTo>
                    <a:lnTo>
                      <a:pt x="289" y="249"/>
                    </a:lnTo>
                    <a:lnTo>
                      <a:pt x="288" y="249"/>
                    </a:lnTo>
                    <a:lnTo>
                      <a:pt x="289" y="248"/>
                    </a:lnTo>
                    <a:lnTo>
                      <a:pt x="289" y="247"/>
                    </a:lnTo>
                    <a:lnTo>
                      <a:pt x="289" y="248"/>
                    </a:lnTo>
                    <a:lnTo>
                      <a:pt x="290" y="247"/>
                    </a:lnTo>
                    <a:lnTo>
                      <a:pt x="290" y="246"/>
                    </a:lnTo>
                    <a:lnTo>
                      <a:pt x="289" y="245"/>
                    </a:lnTo>
                    <a:lnTo>
                      <a:pt x="289" y="244"/>
                    </a:lnTo>
                    <a:lnTo>
                      <a:pt x="289" y="243"/>
                    </a:lnTo>
                    <a:lnTo>
                      <a:pt x="288" y="243"/>
                    </a:lnTo>
                    <a:lnTo>
                      <a:pt x="288" y="242"/>
                    </a:lnTo>
                    <a:lnTo>
                      <a:pt x="287" y="241"/>
                    </a:lnTo>
                    <a:lnTo>
                      <a:pt x="287" y="240"/>
                    </a:lnTo>
                    <a:lnTo>
                      <a:pt x="286" y="240"/>
                    </a:lnTo>
                    <a:lnTo>
                      <a:pt x="286" y="239"/>
                    </a:lnTo>
                    <a:lnTo>
                      <a:pt x="285" y="238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2" y="238"/>
                    </a:lnTo>
                    <a:lnTo>
                      <a:pt x="281" y="238"/>
                    </a:lnTo>
                    <a:lnTo>
                      <a:pt x="281" y="237"/>
                    </a:lnTo>
                    <a:lnTo>
                      <a:pt x="280" y="237"/>
                    </a:lnTo>
                    <a:lnTo>
                      <a:pt x="279" y="238"/>
                    </a:lnTo>
                    <a:lnTo>
                      <a:pt x="278" y="238"/>
                    </a:lnTo>
                    <a:lnTo>
                      <a:pt x="277" y="238"/>
                    </a:lnTo>
                    <a:lnTo>
                      <a:pt x="276" y="239"/>
                    </a:lnTo>
                    <a:lnTo>
                      <a:pt x="275" y="238"/>
                    </a:lnTo>
                    <a:lnTo>
                      <a:pt x="275" y="237"/>
                    </a:lnTo>
                    <a:lnTo>
                      <a:pt x="274" y="237"/>
                    </a:lnTo>
                    <a:lnTo>
                      <a:pt x="273" y="238"/>
                    </a:lnTo>
                    <a:lnTo>
                      <a:pt x="273" y="237"/>
                    </a:lnTo>
                    <a:lnTo>
                      <a:pt x="273" y="236"/>
                    </a:lnTo>
                    <a:lnTo>
                      <a:pt x="273" y="235"/>
                    </a:lnTo>
                    <a:lnTo>
                      <a:pt x="273" y="234"/>
                    </a:lnTo>
                    <a:lnTo>
                      <a:pt x="272" y="233"/>
                    </a:lnTo>
                    <a:lnTo>
                      <a:pt x="272" y="232"/>
                    </a:lnTo>
                    <a:lnTo>
                      <a:pt x="271" y="232"/>
                    </a:lnTo>
                    <a:lnTo>
                      <a:pt x="270" y="232"/>
                    </a:lnTo>
                    <a:lnTo>
                      <a:pt x="270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2" y="230"/>
                    </a:lnTo>
                    <a:lnTo>
                      <a:pt x="272" y="229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1" y="229"/>
                    </a:lnTo>
                    <a:lnTo>
                      <a:pt x="272" y="229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1" y="227"/>
                    </a:lnTo>
                    <a:lnTo>
                      <a:pt x="271" y="226"/>
                    </a:lnTo>
                    <a:lnTo>
                      <a:pt x="272" y="226"/>
                    </a:lnTo>
                    <a:lnTo>
                      <a:pt x="273" y="226"/>
                    </a:lnTo>
                    <a:lnTo>
                      <a:pt x="272" y="225"/>
                    </a:lnTo>
                    <a:lnTo>
                      <a:pt x="273" y="224"/>
                    </a:lnTo>
                    <a:lnTo>
                      <a:pt x="272" y="224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3" y="223"/>
                    </a:lnTo>
                    <a:lnTo>
                      <a:pt x="274" y="223"/>
                    </a:lnTo>
                    <a:lnTo>
                      <a:pt x="274" y="224"/>
                    </a:lnTo>
                    <a:lnTo>
                      <a:pt x="275" y="224"/>
                    </a:lnTo>
                    <a:lnTo>
                      <a:pt x="276" y="224"/>
                    </a:lnTo>
                    <a:lnTo>
                      <a:pt x="276" y="225"/>
                    </a:lnTo>
                    <a:lnTo>
                      <a:pt x="277" y="224"/>
                    </a:lnTo>
                    <a:lnTo>
                      <a:pt x="278" y="224"/>
                    </a:lnTo>
                    <a:lnTo>
                      <a:pt x="278" y="223"/>
                    </a:lnTo>
                    <a:lnTo>
                      <a:pt x="277" y="223"/>
                    </a:lnTo>
                    <a:lnTo>
                      <a:pt x="278" y="223"/>
                    </a:lnTo>
                    <a:lnTo>
                      <a:pt x="278" y="222"/>
                    </a:lnTo>
                    <a:lnTo>
                      <a:pt x="279" y="222"/>
                    </a:lnTo>
                    <a:lnTo>
                      <a:pt x="280" y="222"/>
                    </a:lnTo>
                    <a:lnTo>
                      <a:pt x="279" y="221"/>
                    </a:lnTo>
                    <a:lnTo>
                      <a:pt x="280" y="221"/>
                    </a:lnTo>
                    <a:lnTo>
                      <a:pt x="280" y="220"/>
                    </a:lnTo>
                    <a:lnTo>
                      <a:pt x="280" y="219"/>
                    </a:lnTo>
                    <a:lnTo>
                      <a:pt x="279" y="219"/>
                    </a:lnTo>
                    <a:lnTo>
                      <a:pt x="279" y="218"/>
                    </a:lnTo>
                    <a:lnTo>
                      <a:pt x="280" y="218"/>
                    </a:lnTo>
                    <a:lnTo>
                      <a:pt x="280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2" y="216"/>
                    </a:lnTo>
                    <a:lnTo>
                      <a:pt x="283" y="216"/>
                    </a:lnTo>
                    <a:lnTo>
                      <a:pt x="283" y="217"/>
                    </a:lnTo>
                    <a:lnTo>
                      <a:pt x="283" y="216"/>
                    </a:lnTo>
                    <a:lnTo>
                      <a:pt x="283" y="215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4" y="214"/>
                    </a:lnTo>
                    <a:lnTo>
                      <a:pt x="284" y="215"/>
                    </a:lnTo>
                    <a:lnTo>
                      <a:pt x="285" y="215"/>
                    </a:lnTo>
                    <a:lnTo>
                      <a:pt x="285" y="214"/>
                    </a:lnTo>
                    <a:lnTo>
                      <a:pt x="285" y="213"/>
                    </a:lnTo>
                    <a:lnTo>
                      <a:pt x="286" y="213"/>
                    </a:lnTo>
                    <a:lnTo>
                      <a:pt x="285" y="213"/>
                    </a:lnTo>
                    <a:lnTo>
                      <a:pt x="285" y="212"/>
                    </a:lnTo>
                    <a:lnTo>
                      <a:pt x="286" y="212"/>
                    </a:lnTo>
                    <a:lnTo>
                      <a:pt x="286" y="211"/>
                    </a:lnTo>
                    <a:lnTo>
                      <a:pt x="286" y="210"/>
                    </a:lnTo>
                    <a:lnTo>
                      <a:pt x="287" y="210"/>
                    </a:lnTo>
                    <a:lnTo>
                      <a:pt x="288" y="209"/>
                    </a:lnTo>
                    <a:lnTo>
                      <a:pt x="288" y="210"/>
                    </a:lnTo>
                    <a:lnTo>
                      <a:pt x="288" y="209"/>
                    </a:lnTo>
                    <a:lnTo>
                      <a:pt x="288" y="210"/>
                    </a:lnTo>
                    <a:lnTo>
                      <a:pt x="289" y="209"/>
                    </a:lnTo>
                    <a:lnTo>
                      <a:pt x="289" y="210"/>
                    </a:lnTo>
                    <a:lnTo>
                      <a:pt x="289" y="209"/>
                    </a:lnTo>
                    <a:lnTo>
                      <a:pt x="290" y="209"/>
                    </a:lnTo>
                    <a:lnTo>
                      <a:pt x="290" y="208"/>
                    </a:lnTo>
                    <a:lnTo>
                      <a:pt x="290" y="209"/>
                    </a:lnTo>
                    <a:lnTo>
                      <a:pt x="291" y="209"/>
                    </a:lnTo>
                    <a:lnTo>
                      <a:pt x="291" y="208"/>
                    </a:lnTo>
                    <a:lnTo>
                      <a:pt x="292" y="208"/>
                    </a:lnTo>
                    <a:lnTo>
                      <a:pt x="291" y="208"/>
                    </a:lnTo>
                    <a:lnTo>
                      <a:pt x="291" y="207"/>
                    </a:lnTo>
                    <a:lnTo>
                      <a:pt x="291" y="208"/>
                    </a:lnTo>
                    <a:lnTo>
                      <a:pt x="292" y="207"/>
                    </a:lnTo>
                    <a:lnTo>
                      <a:pt x="291" y="207"/>
                    </a:lnTo>
                    <a:lnTo>
                      <a:pt x="292" y="206"/>
                    </a:lnTo>
                    <a:lnTo>
                      <a:pt x="292" y="207"/>
                    </a:lnTo>
                    <a:lnTo>
                      <a:pt x="293" y="207"/>
                    </a:lnTo>
                    <a:lnTo>
                      <a:pt x="292" y="206"/>
                    </a:lnTo>
                    <a:lnTo>
                      <a:pt x="293" y="206"/>
                    </a:lnTo>
                    <a:lnTo>
                      <a:pt x="293" y="205"/>
                    </a:lnTo>
                    <a:lnTo>
                      <a:pt x="293" y="206"/>
                    </a:lnTo>
                    <a:lnTo>
                      <a:pt x="293" y="205"/>
                    </a:lnTo>
                    <a:lnTo>
                      <a:pt x="293" y="206"/>
                    </a:lnTo>
                    <a:lnTo>
                      <a:pt x="293" y="205"/>
                    </a:lnTo>
                    <a:lnTo>
                      <a:pt x="294" y="206"/>
                    </a:lnTo>
                    <a:lnTo>
                      <a:pt x="294" y="204"/>
                    </a:lnTo>
                    <a:lnTo>
                      <a:pt x="294" y="205"/>
                    </a:lnTo>
                    <a:lnTo>
                      <a:pt x="295" y="205"/>
                    </a:lnTo>
                    <a:lnTo>
                      <a:pt x="296" y="205"/>
                    </a:lnTo>
                    <a:lnTo>
                      <a:pt x="295" y="205"/>
                    </a:lnTo>
                    <a:lnTo>
                      <a:pt x="295" y="204"/>
                    </a:lnTo>
                    <a:lnTo>
                      <a:pt x="296" y="205"/>
                    </a:lnTo>
                    <a:lnTo>
                      <a:pt x="296" y="204"/>
                    </a:lnTo>
                    <a:lnTo>
                      <a:pt x="297" y="204"/>
                    </a:lnTo>
                    <a:lnTo>
                      <a:pt x="297" y="203"/>
                    </a:lnTo>
                    <a:lnTo>
                      <a:pt x="297" y="204"/>
                    </a:lnTo>
                    <a:lnTo>
                      <a:pt x="298" y="204"/>
                    </a:lnTo>
                    <a:lnTo>
                      <a:pt x="298" y="203"/>
                    </a:lnTo>
                    <a:lnTo>
                      <a:pt x="299" y="203"/>
                    </a:lnTo>
                    <a:lnTo>
                      <a:pt x="299" y="202"/>
                    </a:lnTo>
                    <a:lnTo>
                      <a:pt x="299" y="201"/>
                    </a:lnTo>
                    <a:lnTo>
                      <a:pt x="300" y="202"/>
                    </a:lnTo>
                    <a:lnTo>
                      <a:pt x="300" y="201"/>
                    </a:lnTo>
                    <a:lnTo>
                      <a:pt x="300" y="202"/>
                    </a:lnTo>
                    <a:lnTo>
                      <a:pt x="301" y="202"/>
                    </a:lnTo>
                    <a:lnTo>
                      <a:pt x="301" y="201"/>
                    </a:lnTo>
                    <a:lnTo>
                      <a:pt x="301" y="200"/>
                    </a:lnTo>
                    <a:lnTo>
                      <a:pt x="301" y="201"/>
                    </a:lnTo>
                    <a:lnTo>
                      <a:pt x="302" y="201"/>
                    </a:lnTo>
                    <a:lnTo>
                      <a:pt x="302" y="200"/>
                    </a:lnTo>
                    <a:lnTo>
                      <a:pt x="303" y="200"/>
                    </a:lnTo>
                    <a:lnTo>
                      <a:pt x="303" y="199"/>
                    </a:lnTo>
                    <a:lnTo>
                      <a:pt x="302" y="199"/>
                    </a:lnTo>
                    <a:lnTo>
                      <a:pt x="302" y="198"/>
                    </a:lnTo>
                    <a:lnTo>
                      <a:pt x="303" y="198"/>
                    </a:lnTo>
                    <a:lnTo>
                      <a:pt x="303" y="197"/>
                    </a:lnTo>
                    <a:lnTo>
                      <a:pt x="302" y="196"/>
                    </a:lnTo>
                    <a:lnTo>
                      <a:pt x="301" y="196"/>
                    </a:lnTo>
                    <a:lnTo>
                      <a:pt x="301" y="195"/>
                    </a:lnTo>
                    <a:lnTo>
                      <a:pt x="302" y="195"/>
                    </a:lnTo>
                    <a:lnTo>
                      <a:pt x="301" y="195"/>
                    </a:lnTo>
                    <a:lnTo>
                      <a:pt x="301" y="194"/>
                    </a:lnTo>
                    <a:lnTo>
                      <a:pt x="301" y="193"/>
                    </a:lnTo>
                    <a:lnTo>
                      <a:pt x="301" y="194"/>
                    </a:lnTo>
                    <a:lnTo>
                      <a:pt x="301" y="193"/>
                    </a:lnTo>
                    <a:lnTo>
                      <a:pt x="300" y="193"/>
                    </a:lnTo>
                    <a:lnTo>
                      <a:pt x="301" y="193"/>
                    </a:lnTo>
                    <a:lnTo>
                      <a:pt x="301" y="192"/>
                    </a:lnTo>
                    <a:lnTo>
                      <a:pt x="300" y="192"/>
                    </a:lnTo>
                    <a:lnTo>
                      <a:pt x="300" y="191"/>
                    </a:lnTo>
                    <a:lnTo>
                      <a:pt x="299" y="191"/>
                    </a:lnTo>
                    <a:lnTo>
                      <a:pt x="298" y="191"/>
                    </a:lnTo>
                    <a:lnTo>
                      <a:pt x="299" y="191"/>
                    </a:lnTo>
                    <a:lnTo>
                      <a:pt x="299" y="190"/>
                    </a:lnTo>
                    <a:lnTo>
                      <a:pt x="298" y="190"/>
                    </a:lnTo>
                    <a:lnTo>
                      <a:pt x="299" y="190"/>
                    </a:lnTo>
                    <a:lnTo>
                      <a:pt x="299" y="189"/>
                    </a:lnTo>
                    <a:lnTo>
                      <a:pt x="298" y="189"/>
                    </a:lnTo>
                    <a:lnTo>
                      <a:pt x="298" y="188"/>
                    </a:lnTo>
                    <a:lnTo>
                      <a:pt x="299" y="187"/>
                    </a:lnTo>
                    <a:lnTo>
                      <a:pt x="298" y="187"/>
                    </a:lnTo>
                    <a:lnTo>
                      <a:pt x="298" y="186"/>
                    </a:lnTo>
                    <a:lnTo>
                      <a:pt x="298" y="185"/>
                    </a:lnTo>
                    <a:lnTo>
                      <a:pt x="299" y="185"/>
                    </a:lnTo>
                    <a:lnTo>
                      <a:pt x="299" y="184"/>
                    </a:lnTo>
                    <a:lnTo>
                      <a:pt x="299" y="185"/>
                    </a:lnTo>
                    <a:lnTo>
                      <a:pt x="298" y="185"/>
                    </a:lnTo>
                    <a:lnTo>
                      <a:pt x="298" y="184"/>
                    </a:lnTo>
                    <a:lnTo>
                      <a:pt x="298" y="183"/>
                    </a:lnTo>
                    <a:lnTo>
                      <a:pt x="297" y="183"/>
                    </a:lnTo>
                    <a:lnTo>
                      <a:pt x="298" y="183"/>
                    </a:lnTo>
                    <a:lnTo>
                      <a:pt x="298" y="182"/>
                    </a:lnTo>
                    <a:lnTo>
                      <a:pt x="298" y="181"/>
                    </a:lnTo>
                    <a:lnTo>
                      <a:pt x="297" y="180"/>
                    </a:lnTo>
                    <a:lnTo>
                      <a:pt x="297" y="179"/>
                    </a:lnTo>
                    <a:lnTo>
                      <a:pt x="297" y="180"/>
                    </a:lnTo>
                    <a:lnTo>
                      <a:pt x="297" y="179"/>
                    </a:lnTo>
                    <a:lnTo>
                      <a:pt x="296" y="179"/>
                    </a:lnTo>
                    <a:lnTo>
                      <a:pt x="297" y="178"/>
                    </a:lnTo>
                    <a:lnTo>
                      <a:pt x="297" y="177"/>
                    </a:lnTo>
                    <a:lnTo>
                      <a:pt x="298" y="177"/>
                    </a:lnTo>
                    <a:lnTo>
                      <a:pt x="298" y="176"/>
                    </a:lnTo>
                    <a:lnTo>
                      <a:pt x="297" y="176"/>
                    </a:lnTo>
                    <a:lnTo>
                      <a:pt x="297" y="175"/>
                    </a:lnTo>
                    <a:lnTo>
                      <a:pt x="296" y="175"/>
                    </a:lnTo>
                    <a:lnTo>
                      <a:pt x="296" y="173"/>
                    </a:lnTo>
                    <a:lnTo>
                      <a:pt x="295" y="173"/>
                    </a:lnTo>
                    <a:lnTo>
                      <a:pt x="296" y="173"/>
                    </a:lnTo>
                    <a:lnTo>
                      <a:pt x="296" y="172"/>
                    </a:lnTo>
                    <a:lnTo>
                      <a:pt x="295" y="172"/>
                    </a:lnTo>
                    <a:lnTo>
                      <a:pt x="296" y="172"/>
                    </a:lnTo>
                    <a:lnTo>
                      <a:pt x="295" y="171"/>
                    </a:lnTo>
                    <a:lnTo>
                      <a:pt x="294" y="171"/>
                    </a:lnTo>
                    <a:lnTo>
                      <a:pt x="294" y="170"/>
                    </a:lnTo>
                    <a:lnTo>
                      <a:pt x="293" y="170"/>
                    </a:lnTo>
                    <a:lnTo>
                      <a:pt x="294" y="170"/>
                    </a:lnTo>
                    <a:lnTo>
                      <a:pt x="293" y="169"/>
                    </a:lnTo>
                    <a:lnTo>
                      <a:pt x="293" y="168"/>
                    </a:lnTo>
                    <a:lnTo>
                      <a:pt x="292" y="168"/>
                    </a:lnTo>
                    <a:lnTo>
                      <a:pt x="292" y="169"/>
                    </a:lnTo>
                    <a:lnTo>
                      <a:pt x="292" y="168"/>
                    </a:lnTo>
                    <a:lnTo>
                      <a:pt x="291" y="168"/>
                    </a:lnTo>
                    <a:lnTo>
                      <a:pt x="291" y="167"/>
                    </a:lnTo>
                    <a:lnTo>
                      <a:pt x="290" y="168"/>
                    </a:lnTo>
                    <a:lnTo>
                      <a:pt x="290" y="167"/>
                    </a:lnTo>
                    <a:lnTo>
                      <a:pt x="290" y="166"/>
                    </a:lnTo>
                    <a:lnTo>
                      <a:pt x="289" y="166"/>
                    </a:lnTo>
                    <a:lnTo>
                      <a:pt x="289" y="165"/>
                    </a:lnTo>
                    <a:lnTo>
                      <a:pt x="288" y="165"/>
                    </a:lnTo>
                    <a:lnTo>
                      <a:pt x="288" y="166"/>
                    </a:lnTo>
                    <a:lnTo>
                      <a:pt x="287" y="166"/>
                    </a:lnTo>
                    <a:lnTo>
                      <a:pt x="287" y="165"/>
                    </a:lnTo>
                    <a:lnTo>
                      <a:pt x="287" y="164"/>
                    </a:lnTo>
                    <a:lnTo>
                      <a:pt x="286" y="164"/>
                    </a:lnTo>
                    <a:lnTo>
                      <a:pt x="286" y="165"/>
                    </a:lnTo>
                    <a:lnTo>
                      <a:pt x="286" y="164"/>
                    </a:lnTo>
                    <a:lnTo>
                      <a:pt x="285" y="164"/>
                    </a:lnTo>
                    <a:lnTo>
                      <a:pt x="284" y="164"/>
                    </a:lnTo>
                    <a:lnTo>
                      <a:pt x="285" y="163"/>
                    </a:lnTo>
                    <a:lnTo>
                      <a:pt x="284" y="163"/>
                    </a:lnTo>
                    <a:lnTo>
                      <a:pt x="285" y="163"/>
                    </a:lnTo>
                    <a:lnTo>
                      <a:pt x="284" y="163"/>
                    </a:lnTo>
                    <a:lnTo>
                      <a:pt x="285" y="162"/>
                    </a:lnTo>
                    <a:lnTo>
                      <a:pt x="285" y="163"/>
                    </a:lnTo>
                    <a:lnTo>
                      <a:pt x="285" y="162"/>
                    </a:lnTo>
                    <a:lnTo>
                      <a:pt x="284" y="162"/>
                    </a:lnTo>
                    <a:lnTo>
                      <a:pt x="283" y="162"/>
                    </a:lnTo>
                    <a:lnTo>
                      <a:pt x="283" y="161"/>
                    </a:lnTo>
                    <a:lnTo>
                      <a:pt x="282" y="161"/>
                    </a:lnTo>
                    <a:lnTo>
                      <a:pt x="282" y="160"/>
                    </a:lnTo>
                    <a:lnTo>
                      <a:pt x="282" y="159"/>
                    </a:lnTo>
                    <a:lnTo>
                      <a:pt x="281" y="159"/>
                    </a:lnTo>
                    <a:lnTo>
                      <a:pt x="281" y="158"/>
                    </a:lnTo>
                    <a:lnTo>
                      <a:pt x="281" y="157"/>
                    </a:lnTo>
                    <a:lnTo>
                      <a:pt x="282" y="157"/>
                    </a:lnTo>
                    <a:lnTo>
                      <a:pt x="281" y="157"/>
                    </a:lnTo>
                    <a:lnTo>
                      <a:pt x="282" y="157"/>
                    </a:lnTo>
                    <a:lnTo>
                      <a:pt x="282" y="156"/>
                    </a:lnTo>
                    <a:lnTo>
                      <a:pt x="282" y="155"/>
                    </a:lnTo>
                    <a:lnTo>
                      <a:pt x="283" y="154"/>
                    </a:lnTo>
                    <a:lnTo>
                      <a:pt x="282" y="154"/>
                    </a:lnTo>
                    <a:lnTo>
                      <a:pt x="283" y="154"/>
                    </a:lnTo>
                    <a:lnTo>
                      <a:pt x="283" y="153"/>
                    </a:lnTo>
                    <a:lnTo>
                      <a:pt x="284" y="153"/>
                    </a:lnTo>
                    <a:lnTo>
                      <a:pt x="283" y="153"/>
                    </a:lnTo>
                    <a:lnTo>
                      <a:pt x="284" y="153"/>
                    </a:lnTo>
                    <a:lnTo>
                      <a:pt x="284" y="152"/>
                    </a:lnTo>
                    <a:lnTo>
                      <a:pt x="284" y="151"/>
                    </a:lnTo>
                    <a:lnTo>
                      <a:pt x="284" y="150"/>
                    </a:lnTo>
                    <a:lnTo>
                      <a:pt x="285" y="149"/>
                    </a:lnTo>
                    <a:lnTo>
                      <a:pt x="286" y="149"/>
                    </a:lnTo>
                    <a:lnTo>
                      <a:pt x="286" y="148"/>
                    </a:lnTo>
                    <a:lnTo>
                      <a:pt x="287" y="148"/>
                    </a:lnTo>
                    <a:lnTo>
                      <a:pt x="287" y="147"/>
                    </a:lnTo>
                    <a:lnTo>
                      <a:pt x="288" y="147"/>
                    </a:lnTo>
                    <a:lnTo>
                      <a:pt x="288" y="146"/>
                    </a:lnTo>
                    <a:lnTo>
                      <a:pt x="288" y="145"/>
                    </a:lnTo>
                    <a:lnTo>
                      <a:pt x="289" y="145"/>
                    </a:lnTo>
                    <a:lnTo>
                      <a:pt x="290" y="144"/>
                    </a:lnTo>
                    <a:lnTo>
                      <a:pt x="290" y="143"/>
                    </a:lnTo>
                    <a:lnTo>
                      <a:pt x="290" y="142"/>
                    </a:lnTo>
                    <a:lnTo>
                      <a:pt x="291" y="142"/>
                    </a:lnTo>
                    <a:lnTo>
                      <a:pt x="291" y="141"/>
                    </a:lnTo>
                    <a:lnTo>
                      <a:pt x="291" y="140"/>
                    </a:lnTo>
                    <a:lnTo>
                      <a:pt x="292" y="140"/>
                    </a:lnTo>
                    <a:lnTo>
                      <a:pt x="292" y="139"/>
                    </a:lnTo>
                    <a:lnTo>
                      <a:pt x="293" y="139"/>
                    </a:lnTo>
                    <a:lnTo>
                      <a:pt x="292" y="138"/>
                    </a:lnTo>
                    <a:lnTo>
                      <a:pt x="293" y="138"/>
                    </a:lnTo>
                    <a:lnTo>
                      <a:pt x="293" y="137"/>
                    </a:lnTo>
                    <a:lnTo>
                      <a:pt x="293" y="136"/>
                    </a:lnTo>
                    <a:lnTo>
                      <a:pt x="292" y="136"/>
                    </a:lnTo>
                    <a:lnTo>
                      <a:pt x="293" y="136"/>
                    </a:lnTo>
                    <a:lnTo>
                      <a:pt x="292" y="136"/>
                    </a:lnTo>
                    <a:lnTo>
                      <a:pt x="293" y="136"/>
                    </a:lnTo>
                    <a:lnTo>
                      <a:pt x="293" y="135"/>
                    </a:lnTo>
                    <a:lnTo>
                      <a:pt x="292" y="135"/>
                    </a:lnTo>
                    <a:lnTo>
                      <a:pt x="293" y="135"/>
                    </a:lnTo>
                    <a:lnTo>
                      <a:pt x="292" y="134"/>
                    </a:lnTo>
                    <a:lnTo>
                      <a:pt x="293" y="134"/>
                    </a:lnTo>
                    <a:lnTo>
                      <a:pt x="292" y="134"/>
                    </a:lnTo>
                    <a:lnTo>
                      <a:pt x="292" y="133"/>
                    </a:lnTo>
                    <a:lnTo>
                      <a:pt x="292" y="132"/>
                    </a:lnTo>
                    <a:lnTo>
                      <a:pt x="291" y="132"/>
                    </a:lnTo>
                    <a:lnTo>
                      <a:pt x="292" y="132"/>
                    </a:lnTo>
                    <a:lnTo>
                      <a:pt x="292" y="131"/>
                    </a:lnTo>
                    <a:lnTo>
                      <a:pt x="291" y="131"/>
                    </a:lnTo>
                    <a:lnTo>
                      <a:pt x="292" y="131"/>
                    </a:lnTo>
                    <a:lnTo>
                      <a:pt x="291" y="131"/>
                    </a:lnTo>
                    <a:lnTo>
                      <a:pt x="291" y="130"/>
                    </a:lnTo>
                    <a:lnTo>
                      <a:pt x="291" y="129"/>
                    </a:lnTo>
                    <a:lnTo>
                      <a:pt x="291" y="130"/>
                    </a:lnTo>
                    <a:lnTo>
                      <a:pt x="291" y="129"/>
                    </a:lnTo>
                    <a:lnTo>
                      <a:pt x="292" y="129"/>
                    </a:lnTo>
                    <a:lnTo>
                      <a:pt x="292" y="128"/>
                    </a:lnTo>
                    <a:lnTo>
                      <a:pt x="293" y="128"/>
                    </a:lnTo>
                    <a:lnTo>
                      <a:pt x="293" y="127"/>
                    </a:lnTo>
                    <a:lnTo>
                      <a:pt x="293" y="126"/>
                    </a:lnTo>
                    <a:lnTo>
                      <a:pt x="294" y="126"/>
                    </a:lnTo>
                    <a:lnTo>
                      <a:pt x="295" y="126"/>
                    </a:lnTo>
                    <a:lnTo>
                      <a:pt x="294" y="126"/>
                    </a:lnTo>
                    <a:lnTo>
                      <a:pt x="295" y="126"/>
                    </a:lnTo>
                    <a:lnTo>
                      <a:pt x="294" y="126"/>
                    </a:lnTo>
                    <a:lnTo>
                      <a:pt x="295" y="126"/>
                    </a:lnTo>
                    <a:lnTo>
                      <a:pt x="295" y="125"/>
                    </a:lnTo>
                    <a:lnTo>
                      <a:pt x="294" y="125"/>
                    </a:lnTo>
                    <a:lnTo>
                      <a:pt x="295" y="124"/>
                    </a:lnTo>
                    <a:lnTo>
                      <a:pt x="295" y="123"/>
                    </a:lnTo>
                    <a:lnTo>
                      <a:pt x="295" y="122"/>
                    </a:lnTo>
                    <a:lnTo>
                      <a:pt x="295" y="121"/>
                    </a:lnTo>
                    <a:lnTo>
                      <a:pt x="296" y="121"/>
                    </a:lnTo>
                    <a:lnTo>
                      <a:pt x="296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7" y="120"/>
                    </a:lnTo>
                    <a:lnTo>
                      <a:pt x="298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1"/>
                    </a:lnTo>
                    <a:lnTo>
                      <a:pt x="299" y="121"/>
                    </a:lnTo>
                    <a:lnTo>
                      <a:pt x="298" y="121"/>
                    </a:lnTo>
                    <a:lnTo>
                      <a:pt x="299" y="121"/>
                    </a:lnTo>
                    <a:lnTo>
                      <a:pt x="300" y="121"/>
                    </a:lnTo>
                    <a:lnTo>
                      <a:pt x="301" y="121"/>
                    </a:lnTo>
                    <a:lnTo>
                      <a:pt x="302" y="121"/>
                    </a:lnTo>
                    <a:lnTo>
                      <a:pt x="302" y="120"/>
                    </a:lnTo>
                    <a:lnTo>
                      <a:pt x="303" y="120"/>
                    </a:lnTo>
                    <a:lnTo>
                      <a:pt x="303" y="119"/>
                    </a:lnTo>
                    <a:lnTo>
                      <a:pt x="304" y="119"/>
                    </a:lnTo>
                    <a:lnTo>
                      <a:pt x="304" y="118"/>
                    </a:lnTo>
                    <a:lnTo>
                      <a:pt x="304" y="119"/>
                    </a:lnTo>
                    <a:lnTo>
                      <a:pt x="304" y="118"/>
                    </a:lnTo>
                    <a:lnTo>
                      <a:pt x="304" y="119"/>
                    </a:lnTo>
                    <a:lnTo>
                      <a:pt x="305" y="119"/>
                    </a:lnTo>
                    <a:lnTo>
                      <a:pt x="305" y="118"/>
                    </a:lnTo>
                    <a:lnTo>
                      <a:pt x="304" y="118"/>
                    </a:lnTo>
                    <a:lnTo>
                      <a:pt x="305" y="118"/>
                    </a:lnTo>
                    <a:lnTo>
                      <a:pt x="304" y="118"/>
                    </a:lnTo>
                    <a:lnTo>
                      <a:pt x="305" y="118"/>
                    </a:lnTo>
                    <a:lnTo>
                      <a:pt x="306" y="118"/>
                    </a:lnTo>
                    <a:lnTo>
                      <a:pt x="305" y="118"/>
                    </a:lnTo>
                    <a:lnTo>
                      <a:pt x="306" y="118"/>
                    </a:lnTo>
                    <a:lnTo>
                      <a:pt x="306" y="117"/>
                    </a:lnTo>
                    <a:lnTo>
                      <a:pt x="305" y="117"/>
                    </a:lnTo>
                    <a:lnTo>
                      <a:pt x="306" y="117"/>
                    </a:lnTo>
                    <a:lnTo>
                      <a:pt x="305" y="117"/>
                    </a:lnTo>
                    <a:lnTo>
                      <a:pt x="306" y="117"/>
                    </a:lnTo>
                    <a:lnTo>
                      <a:pt x="305" y="117"/>
                    </a:lnTo>
                    <a:lnTo>
                      <a:pt x="306" y="117"/>
                    </a:lnTo>
                    <a:lnTo>
                      <a:pt x="306" y="116"/>
                    </a:lnTo>
                    <a:lnTo>
                      <a:pt x="307" y="116"/>
                    </a:lnTo>
                    <a:lnTo>
                      <a:pt x="307" y="115"/>
                    </a:lnTo>
                    <a:lnTo>
                      <a:pt x="308" y="115"/>
                    </a:lnTo>
                    <a:lnTo>
                      <a:pt x="308" y="114"/>
                    </a:lnTo>
                    <a:lnTo>
                      <a:pt x="308" y="115"/>
                    </a:lnTo>
                    <a:lnTo>
                      <a:pt x="308" y="114"/>
                    </a:lnTo>
                    <a:lnTo>
                      <a:pt x="308" y="115"/>
                    </a:lnTo>
                    <a:lnTo>
                      <a:pt x="309" y="116"/>
                    </a:lnTo>
                    <a:lnTo>
                      <a:pt x="308" y="116"/>
                    </a:lnTo>
                    <a:lnTo>
                      <a:pt x="309" y="116"/>
                    </a:lnTo>
                    <a:lnTo>
                      <a:pt x="309" y="117"/>
                    </a:lnTo>
                    <a:lnTo>
                      <a:pt x="310" y="117"/>
                    </a:lnTo>
                    <a:lnTo>
                      <a:pt x="311" y="117"/>
                    </a:lnTo>
                    <a:lnTo>
                      <a:pt x="311" y="118"/>
                    </a:lnTo>
                    <a:lnTo>
                      <a:pt x="312" y="118"/>
                    </a:lnTo>
                    <a:lnTo>
                      <a:pt x="313" y="117"/>
                    </a:lnTo>
                    <a:lnTo>
                      <a:pt x="314" y="117"/>
                    </a:lnTo>
                    <a:lnTo>
                      <a:pt x="314" y="116"/>
                    </a:lnTo>
                    <a:lnTo>
                      <a:pt x="315" y="116"/>
                    </a:lnTo>
                    <a:lnTo>
                      <a:pt x="316" y="116"/>
                    </a:lnTo>
                    <a:lnTo>
                      <a:pt x="317" y="116"/>
                    </a:lnTo>
                    <a:lnTo>
                      <a:pt x="318" y="115"/>
                    </a:lnTo>
                    <a:lnTo>
                      <a:pt x="322" y="115"/>
                    </a:lnTo>
                    <a:lnTo>
                      <a:pt x="323" y="114"/>
                    </a:lnTo>
                    <a:lnTo>
                      <a:pt x="324" y="114"/>
                    </a:lnTo>
                    <a:lnTo>
                      <a:pt x="327" y="113"/>
                    </a:lnTo>
                    <a:lnTo>
                      <a:pt x="329" y="113"/>
                    </a:lnTo>
                    <a:lnTo>
                      <a:pt x="331" y="113"/>
                    </a:lnTo>
                    <a:lnTo>
                      <a:pt x="332" y="113"/>
                    </a:lnTo>
                    <a:lnTo>
                      <a:pt x="333" y="113"/>
                    </a:lnTo>
                    <a:lnTo>
                      <a:pt x="333" y="112"/>
                    </a:lnTo>
                    <a:lnTo>
                      <a:pt x="333" y="111"/>
                    </a:lnTo>
                    <a:lnTo>
                      <a:pt x="333" y="110"/>
                    </a:lnTo>
                    <a:lnTo>
                      <a:pt x="333" y="109"/>
                    </a:lnTo>
                    <a:lnTo>
                      <a:pt x="332" y="108"/>
                    </a:lnTo>
                    <a:lnTo>
                      <a:pt x="333" y="108"/>
                    </a:lnTo>
                    <a:lnTo>
                      <a:pt x="332" y="107"/>
                    </a:lnTo>
                    <a:lnTo>
                      <a:pt x="333" y="106"/>
                    </a:lnTo>
                    <a:lnTo>
                      <a:pt x="333" y="105"/>
                    </a:lnTo>
                    <a:lnTo>
                      <a:pt x="333" y="104"/>
                    </a:lnTo>
                    <a:lnTo>
                      <a:pt x="332" y="103"/>
                    </a:lnTo>
                    <a:lnTo>
                      <a:pt x="332" y="102"/>
                    </a:lnTo>
                    <a:lnTo>
                      <a:pt x="332" y="101"/>
                    </a:lnTo>
                    <a:lnTo>
                      <a:pt x="333" y="101"/>
                    </a:lnTo>
                    <a:lnTo>
                      <a:pt x="332" y="100"/>
                    </a:lnTo>
                    <a:lnTo>
                      <a:pt x="331" y="100"/>
                    </a:lnTo>
                    <a:lnTo>
                      <a:pt x="331" y="98"/>
                    </a:lnTo>
                    <a:lnTo>
                      <a:pt x="330" y="97"/>
                    </a:lnTo>
                    <a:lnTo>
                      <a:pt x="331" y="97"/>
                    </a:lnTo>
                    <a:lnTo>
                      <a:pt x="331" y="96"/>
                    </a:lnTo>
                    <a:lnTo>
                      <a:pt x="331" y="95"/>
                    </a:lnTo>
                    <a:lnTo>
                      <a:pt x="331" y="94"/>
                    </a:lnTo>
                    <a:lnTo>
                      <a:pt x="330" y="94"/>
                    </a:lnTo>
                    <a:lnTo>
                      <a:pt x="331" y="93"/>
                    </a:lnTo>
                    <a:lnTo>
                      <a:pt x="331" y="92"/>
                    </a:lnTo>
                    <a:lnTo>
                      <a:pt x="330" y="92"/>
                    </a:lnTo>
                    <a:lnTo>
                      <a:pt x="329" y="91"/>
                    </a:lnTo>
                    <a:lnTo>
                      <a:pt x="328" y="91"/>
                    </a:lnTo>
                    <a:lnTo>
                      <a:pt x="328" y="90"/>
                    </a:lnTo>
                    <a:lnTo>
                      <a:pt x="327" y="90"/>
                    </a:lnTo>
                    <a:lnTo>
                      <a:pt x="326" y="89"/>
                    </a:lnTo>
                    <a:lnTo>
                      <a:pt x="325" y="88"/>
                    </a:lnTo>
                    <a:lnTo>
                      <a:pt x="324" y="87"/>
                    </a:lnTo>
                    <a:lnTo>
                      <a:pt x="324" y="86"/>
                    </a:lnTo>
                    <a:lnTo>
                      <a:pt x="325" y="84"/>
                    </a:lnTo>
                    <a:lnTo>
                      <a:pt x="325" y="83"/>
                    </a:lnTo>
                    <a:lnTo>
                      <a:pt x="325" y="82"/>
                    </a:lnTo>
                    <a:lnTo>
                      <a:pt x="326" y="82"/>
                    </a:lnTo>
                    <a:lnTo>
                      <a:pt x="326" y="81"/>
                    </a:lnTo>
                    <a:lnTo>
                      <a:pt x="326" y="79"/>
                    </a:lnTo>
                    <a:lnTo>
                      <a:pt x="326" y="78"/>
                    </a:lnTo>
                    <a:lnTo>
                      <a:pt x="327" y="77"/>
                    </a:lnTo>
                    <a:lnTo>
                      <a:pt x="327" y="76"/>
                    </a:lnTo>
                    <a:lnTo>
                      <a:pt x="328" y="76"/>
                    </a:lnTo>
                    <a:lnTo>
                      <a:pt x="329" y="75"/>
                    </a:lnTo>
                    <a:lnTo>
                      <a:pt x="330" y="75"/>
                    </a:lnTo>
                    <a:lnTo>
                      <a:pt x="330" y="74"/>
                    </a:lnTo>
                    <a:lnTo>
                      <a:pt x="331" y="74"/>
                    </a:lnTo>
                    <a:lnTo>
                      <a:pt x="333" y="73"/>
                    </a:lnTo>
                    <a:lnTo>
                      <a:pt x="332" y="72"/>
                    </a:lnTo>
                    <a:lnTo>
                      <a:pt x="331" y="72"/>
                    </a:lnTo>
                    <a:lnTo>
                      <a:pt x="332" y="71"/>
                    </a:lnTo>
                    <a:lnTo>
                      <a:pt x="333" y="71"/>
                    </a:lnTo>
                    <a:lnTo>
                      <a:pt x="334" y="69"/>
                    </a:lnTo>
                    <a:lnTo>
                      <a:pt x="333" y="68"/>
                    </a:lnTo>
                    <a:lnTo>
                      <a:pt x="331" y="66"/>
                    </a:lnTo>
                    <a:lnTo>
                      <a:pt x="330" y="66"/>
                    </a:lnTo>
                    <a:lnTo>
                      <a:pt x="330" y="65"/>
                    </a:lnTo>
                    <a:lnTo>
                      <a:pt x="330" y="64"/>
                    </a:lnTo>
                    <a:lnTo>
                      <a:pt x="330" y="63"/>
                    </a:lnTo>
                    <a:lnTo>
                      <a:pt x="330" y="62"/>
                    </a:lnTo>
                    <a:lnTo>
                      <a:pt x="329" y="62"/>
                    </a:lnTo>
                    <a:lnTo>
                      <a:pt x="329" y="63"/>
                    </a:lnTo>
                    <a:lnTo>
                      <a:pt x="328" y="63"/>
                    </a:lnTo>
                    <a:lnTo>
                      <a:pt x="327" y="63"/>
                    </a:lnTo>
                    <a:lnTo>
                      <a:pt x="327" y="62"/>
                    </a:lnTo>
                    <a:lnTo>
                      <a:pt x="326" y="61"/>
                    </a:lnTo>
                    <a:lnTo>
                      <a:pt x="327" y="61"/>
                    </a:lnTo>
                    <a:lnTo>
                      <a:pt x="327" y="60"/>
                    </a:lnTo>
                    <a:lnTo>
                      <a:pt x="327" y="59"/>
                    </a:lnTo>
                    <a:lnTo>
                      <a:pt x="328" y="58"/>
                    </a:lnTo>
                    <a:lnTo>
                      <a:pt x="328" y="57"/>
                    </a:lnTo>
                    <a:lnTo>
                      <a:pt x="329" y="56"/>
                    </a:lnTo>
                    <a:lnTo>
                      <a:pt x="329" y="55"/>
                    </a:lnTo>
                    <a:lnTo>
                      <a:pt x="330" y="55"/>
                    </a:lnTo>
                    <a:lnTo>
                      <a:pt x="330" y="54"/>
                    </a:lnTo>
                    <a:lnTo>
                      <a:pt x="331" y="53"/>
                    </a:lnTo>
                    <a:lnTo>
                      <a:pt x="331" y="52"/>
                    </a:lnTo>
                    <a:lnTo>
                      <a:pt x="330" y="51"/>
                    </a:lnTo>
                    <a:lnTo>
                      <a:pt x="330" y="50"/>
                    </a:lnTo>
                    <a:lnTo>
                      <a:pt x="329" y="50"/>
                    </a:lnTo>
                    <a:lnTo>
                      <a:pt x="329" y="49"/>
                    </a:lnTo>
                    <a:lnTo>
                      <a:pt x="328" y="49"/>
                    </a:lnTo>
                    <a:lnTo>
                      <a:pt x="328" y="48"/>
                    </a:lnTo>
                    <a:lnTo>
                      <a:pt x="329" y="47"/>
                    </a:lnTo>
                    <a:lnTo>
                      <a:pt x="330" y="47"/>
                    </a:lnTo>
                    <a:lnTo>
                      <a:pt x="331" y="46"/>
                    </a:lnTo>
                    <a:lnTo>
                      <a:pt x="332" y="46"/>
                    </a:lnTo>
                    <a:lnTo>
                      <a:pt x="333" y="45"/>
                    </a:lnTo>
                    <a:lnTo>
                      <a:pt x="334" y="45"/>
                    </a:lnTo>
                    <a:lnTo>
                      <a:pt x="334" y="44"/>
                    </a:lnTo>
                    <a:lnTo>
                      <a:pt x="335" y="44"/>
                    </a:lnTo>
                    <a:lnTo>
                      <a:pt x="336" y="45"/>
                    </a:lnTo>
                    <a:lnTo>
                      <a:pt x="337" y="45"/>
                    </a:lnTo>
                    <a:lnTo>
                      <a:pt x="338" y="45"/>
                    </a:lnTo>
                    <a:lnTo>
                      <a:pt x="340" y="46"/>
                    </a:lnTo>
                    <a:lnTo>
                      <a:pt x="342" y="47"/>
                    </a:lnTo>
                    <a:lnTo>
                      <a:pt x="343" y="47"/>
                    </a:lnTo>
                    <a:lnTo>
                      <a:pt x="344" y="48"/>
                    </a:lnTo>
                    <a:lnTo>
                      <a:pt x="345" y="49"/>
                    </a:lnTo>
                    <a:lnTo>
                      <a:pt x="347" y="49"/>
                    </a:lnTo>
                    <a:lnTo>
                      <a:pt x="348" y="50"/>
                    </a:lnTo>
                    <a:lnTo>
                      <a:pt x="349" y="51"/>
                    </a:lnTo>
                    <a:lnTo>
                      <a:pt x="350" y="52"/>
                    </a:lnTo>
                    <a:lnTo>
                      <a:pt x="351" y="52"/>
                    </a:lnTo>
                    <a:lnTo>
                      <a:pt x="352" y="52"/>
                    </a:lnTo>
                    <a:lnTo>
                      <a:pt x="353" y="52"/>
                    </a:lnTo>
                    <a:lnTo>
                      <a:pt x="354" y="51"/>
                    </a:lnTo>
                    <a:lnTo>
                      <a:pt x="354" y="52"/>
                    </a:lnTo>
                    <a:lnTo>
                      <a:pt x="355" y="52"/>
                    </a:lnTo>
                    <a:lnTo>
                      <a:pt x="355" y="51"/>
                    </a:lnTo>
                    <a:lnTo>
                      <a:pt x="357" y="51"/>
                    </a:lnTo>
                    <a:lnTo>
                      <a:pt x="357" y="50"/>
                    </a:lnTo>
                    <a:lnTo>
                      <a:pt x="358" y="50"/>
                    </a:lnTo>
                    <a:lnTo>
                      <a:pt x="359" y="50"/>
                    </a:lnTo>
                    <a:lnTo>
                      <a:pt x="359" y="51"/>
                    </a:lnTo>
                    <a:lnTo>
                      <a:pt x="360" y="50"/>
                    </a:lnTo>
                    <a:lnTo>
                      <a:pt x="360" y="49"/>
                    </a:lnTo>
                    <a:lnTo>
                      <a:pt x="360" y="48"/>
                    </a:lnTo>
                    <a:lnTo>
                      <a:pt x="359" y="48"/>
                    </a:lnTo>
                    <a:lnTo>
                      <a:pt x="359" y="47"/>
                    </a:lnTo>
                    <a:lnTo>
                      <a:pt x="358" y="46"/>
                    </a:lnTo>
                    <a:lnTo>
                      <a:pt x="359" y="45"/>
                    </a:lnTo>
                    <a:lnTo>
                      <a:pt x="359" y="44"/>
                    </a:lnTo>
                    <a:lnTo>
                      <a:pt x="360" y="44"/>
                    </a:lnTo>
                    <a:lnTo>
                      <a:pt x="360" y="43"/>
                    </a:lnTo>
                    <a:lnTo>
                      <a:pt x="359" y="43"/>
                    </a:lnTo>
                    <a:lnTo>
                      <a:pt x="358" y="42"/>
                    </a:lnTo>
                    <a:lnTo>
                      <a:pt x="358" y="41"/>
                    </a:lnTo>
                    <a:lnTo>
                      <a:pt x="358" y="40"/>
                    </a:lnTo>
                    <a:lnTo>
                      <a:pt x="358" y="39"/>
                    </a:lnTo>
                    <a:lnTo>
                      <a:pt x="358" y="38"/>
                    </a:lnTo>
                    <a:lnTo>
                      <a:pt x="358" y="37"/>
                    </a:lnTo>
                    <a:lnTo>
                      <a:pt x="359" y="37"/>
                    </a:lnTo>
                    <a:lnTo>
                      <a:pt x="359" y="36"/>
                    </a:lnTo>
                    <a:lnTo>
                      <a:pt x="360" y="35"/>
                    </a:lnTo>
                    <a:lnTo>
                      <a:pt x="360" y="34"/>
                    </a:lnTo>
                    <a:lnTo>
                      <a:pt x="359" y="33"/>
                    </a:lnTo>
                    <a:lnTo>
                      <a:pt x="359" y="32"/>
                    </a:lnTo>
                    <a:lnTo>
                      <a:pt x="358" y="32"/>
                    </a:lnTo>
                    <a:lnTo>
                      <a:pt x="357" y="31"/>
                    </a:lnTo>
                    <a:lnTo>
                      <a:pt x="358" y="31"/>
                    </a:lnTo>
                    <a:lnTo>
                      <a:pt x="358" y="30"/>
                    </a:lnTo>
                    <a:lnTo>
                      <a:pt x="357" y="30"/>
                    </a:lnTo>
                    <a:lnTo>
                      <a:pt x="357" y="29"/>
                    </a:lnTo>
                    <a:lnTo>
                      <a:pt x="358" y="28"/>
                    </a:lnTo>
                    <a:lnTo>
                      <a:pt x="359" y="27"/>
                    </a:lnTo>
                    <a:lnTo>
                      <a:pt x="359" y="26"/>
                    </a:lnTo>
                    <a:lnTo>
                      <a:pt x="360" y="26"/>
                    </a:lnTo>
                    <a:lnTo>
                      <a:pt x="361" y="25"/>
                    </a:lnTo>
                    <a:lnTo>
                      <a:pt x="362" y="25"/>
                    </a:lnTo>
                    <a:lnTo>
                      <a:pt x="362" y="24"/>
                    </a:lnTo>
                    <a:lnTo>
                      <a:pt x="361" y="24"/>
                    </a:lnTo>
                    <a:lnTo>
                      <a:pt x="362" y="23"/>
                    </a:lnTo>
                    <a:lnTo>
                      <a:pt x="363" y="23"/>
                    </a:lnTo>
                    <a:lnTo>
                      <a:pt x="364" y="23"/>
                    </a:lnTo>
                    <a:lnTo>
                      <a:pt x="365" y="23"/>
                    </a:lnTo>
                    <a:lnTo>
                      <a:pt x="365" y="24"/>
                    </a:lnTo>
                    <a:lnTo>
                      <a:pt x="365" y="25"/>
                    </a:lnTo>
                    <a:lnTo>
                      <a:pt x="366" y="25"/>
                    </a:lnTo>
                    <a:lnTo>
                      <a:pt x="367" y="26"/>
                    </a:lnTo>
                    <a:lnTo>
                      <a:pt x="367" y="27"/>
                    </a:lnTo>
                    <a:lnTo>
                      <a:pt x="368" y="27"/>
                    </a:lnTo>
                    <a:lnTo>
                      <a:pt x="369" y="28"/>
                    </a:lnTo>
                    <a:lnTo>
                      <a:pt x="370" y="29"/>
                    </a:lnTo>
                    <a:lnTo>
                      <a:pt x="371" y="29"/>
                    </a:lnTo>
                    <a:lnTo>
                      <a:pt x="371" y="30"/>
                    </a:lnTo>
                    <a:lnTo>
                      <a:pt x="372" y="30"/>
                    </a:lnTo>
                    <a:lnTo>
                      <a:pt x="372" y="31"/>
                    </a:lnTo>
                    <a:lnTo>
                      <a:pt x="372" y="30"/>
                    </a:lnTo>
                    <a:lnTo>
                      <a:pt x="373" y="31"/>
                    </a:lnTo>
                    <a:lnTo>
                      <a:pt x="374" y="31"/>
                    </a:lnTo>
                    <a:lnTo>
                      <a:pt x="374" y="32"/>
                    </a:lnTo>
                    <a:lnTo>
                      <a:pt x="375" y="32"/>
                    </a:lnTo>
                    <a:lnTo>
                      <a:pt x="375" y="33"/>
                    </a:lnTo>
                    <a:lnTo>
                      <a:pt x="375" y="34"/>
                    </a:lnTo>
                    <a:lnTo>
                      <a:pt x="375" y="35"/>
                    </a:lnTo>
                    <a:lnTo>
                      <a:pt x="376" y="36"/>
                    </a:lnTo>
                    <a:lnTo>
                      <a:pt x="377" y="36"/>
                    </a:lnTo>
                    <a:lnTo>
                      <a:pt x="376" y="36"/>
                    </a:lnTo>
                    <a:lnTo>
                      <a:pt x="376" y="37"/>
                    </a:lnTo>
                    <a:lnTo>
                      <a:pt x="375" y="37"/>
                    </a:lnTo>
                    <a:lnTo>
                      <a:pt x="375" y="38"/>
                    </a:lnTo>
                    <a:lnTo>
                      <a:pt x="375" y="39"/>
                    </a:lnTo>
                    <a:lnTo>
                      <a:pt x="376" y="40"/>
                    </a:lnTo>
                    <a:lnTo>
                      <a:pt x="377" y="40"/>
                    </a:lnTo>
                    <a:lnTo>
                      <a:pt x="377" y="41"/>
                    </a:lnTo>
                    <a:lnTo>
                      <a:pt x="378" y="41"/>
                    </a:lnTo>
                    <a:lnTo>
                      <a:pt x="379" y="41"/>
                    </a:lnTo>
                    <a:lnTo>
                      <a:pt x="379" y="42"/>
                    </a:lnTo>
                    <a:lnTo>
                      <a:pt x="380" y="41"/>
                    </a:lnTo>
                    <a:lnTo>
                      <a:pt x="381" y="41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3" y="42"/>
                    </a:lnTo>
                    <a:lnTo>
                      <a:pt x="383" y="43"/>
                    </a:lnTo>
                    <a:lnTo>
                      <a:pt x="384" y="43"/>
                    </a:lnTo>
                    <a:lnTo>
                      <a:pt x="385" y="44"/>
                    </a:lnTo>
                    <a:lnTo>
                      <a:pt x="386" y="44"/>
                    </a:lnTo>
                    <a:lnTo>
                      <a:pt x="386" y="43"/>
                    </a:lnTo>
                    <a:lnTo>
                      <a:pt x="387" y="42"/>
                    </a:lnTo>
                    <a:lnTo>
                      <a:pt x="386" y="41"/>
                    </a:lnTo>
                    <a:lnTo>
                      <a:pt x="387" y="40"/>
                    </a:lnTo>
                    <a:lnTo>
                      <a:pt x="387" y="41"/>
                    </a:lnTo>
                    <a:lnTo>
                      <a:pt x="387" y="42"/>
                    </a:lnTo>
                    <a:lnTo>
                      <a:pt x="388" y="42"/>
                    </a:lnTo>
                    <a:lnTo>
                      <a:pt x="389" y="42"/>
                    </a:lnTo>
                    <a:lnTo>
                      <a:pt x="390" y="42"/>
                    </a:lnTo>
                    <a:lnTo>
                      <a:pt x="390" y="43"/>
                    </a:lnTo>
                    <a:lnTo>
                      <a:pt x="391" y="43"/>
                    </a:lnTo>
                    <a:lnTo>
                      <a:pt x="392" y="43"/>
                    </a:lnTo>
                    <a:lnTo>
                      <a:pt x="393" y="41"/>
                    </a:lnTo>
                    <a:lnTo>
                      <a:pt x="394" y="41"/>
                    </a:lnTo>
                    <a:lnTo>
                      <a:pt x="395" y="40"/>
                    </a:lnTo>
                    <a:lnTo>
                      <a:pt x="395" y="39"/>
                    </a:lnTo>
                    <a:lnTo>
                      <a:pt x="396" y="39"/>
                    </a:lnTo>
                    <a:lnTo>
                      <a:pt x="396" y="38"/>
                    </a:lnTo>
                    <a:lnTo>
                      <a:pt x="396" y="3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4" name="Freeform 4955"/>
              <p:cNvSpPr>
                <a:spLocks noEditPoints="1"/>
              </p:cNvSpPr>
              <p:nvPr/>
            </p:nvSpPr>
            <p:spPr bwMode="auto">
              <a:xfrm>
                <a:off x="4387850" y="3995738"/>
                <a:ext cx="288925" cy="419100"/>
              </a:xfrm>
              <a:custGeom>
                <a:avLst/>
                <a:gdLst>
                  <a:gd name="T0" fmla="*/ 2147483646 w 182"/>
                  <a:gd name="T1" fmla="*/ 2147483646 h 264"/>
                  <a:gd name="T2" fmla="*/ 2147483646 w 182"/>
                  <a:gd name="T3" fmla="*/ 2147483646 h 264"/>
                  <a:gd name="T4" fmla="*/ 2147483646 w 182"/>
                  <a:gd name="T5" fmla="*/ 2147483646 h 264"/>
                  <a:gd name="T6" fmla="*/ 2147483646 w 182"/>
                  <a:gd name="T7" fmla="*/ 2147483646 h 264"/>
                  <a:gd name="T8" fmla="*/ 2147483646 w 182"/>
                  <a:gd name="T9" fmla="*/ 2147483646 h 264"/>
                  <a:gd name="T10" fmla="*/ 2147483646 w 182"/>
                  <a:gd name="T11" fmla="*/ 2147483646 h 264"/>
                  <a:gd name="T12" fmla="*/ 2147483646 w 182"/>
                  <a:gd name="T13" fmla="*/ 2147483646 h 264"/>
                  <a:gd name="T14" fmla="*/ 2147483646 w 182"/>
                  <a:gd name="T15" fmla="*/ 2147483646 h 264"/>
                  <a:gd name="T16" fmla="*/ 2147483646 w 182"/>
                  <a:gd name="T17" fmla="*/ 2147483646 h 264"/>
                  <a:gd name="T18" fmla="*/ 2147483646 w 182"/>
                  <a:gd name="T19" fmla="*/ 2147483646 h 264"/>
                  <a:gd name="T20" fmla="*/ 2147483646 w 182"/>
                  <a:gd name="T21" fmla="*/ 2147483646 h 264"/>
                  <a:gd name="T22" fmla="*/ 2147483646 w 182"/>
                  <a:gd name="T23" fmla="*/ 2147483646 h 264"/>
                  <a:gd name="T24" fmla="*/ 2147483646 w 182"/>
                  <a:gd name="T25" fmla="*/ 2147483646 h 264"/>
                  <a:gd name="T26" fmla="*/ 2147483646 w 182"/>
                  <a:gd name="T27" fmla="*/ 2147483646 h 264"/>
                  <a:gd name="T28" fmla="*/ 2147483646 w 182"/>
                  <a:gd name="T29" fmla="*/ 2147483646 h 264"/>
                  <a:gd name="T30" fmla="*/ 2147483646 w 182"/>
                  <a:gd name="T31" fmla="*/ 2147483646 h 264"/>
                  <a:gd name="T32" fmla="*/ 2147483646 w 182"/>
                  <a:gd name="T33" fmla="*/ 2147483646 h 264"/>
                  <a:gd name="T34" fmla="*/ 2147483646 w 182"/>
                  <a:gd name="T35" fmla="*/ 2147483646 h 264"/>
                  <a:gd name="T36" fmla="*/ 2147483646 w 182"/>
                  <a:gd name="T37" fmla="*/ 2147483646 h 264"/>
                  <a:gd name="T38" fmla="*/ 2147483646 w 182"/>
                  <a:gd name="T39" fmla="*/ 2147483646 h 264"/>
                  <a:gd name="T40" fmla="*/ 2147483646 w 182"/>
                  <a:gd name="T41" fmla="*/ 2147483646 h 264"/>
                  <a:gd name="T42" fmla="*/ 2147483646 w 182"/>
                  <a:gd name="T43" fmla="*/ 2147483646 h 264"/>
                  <a:gd name="T44" fmla="*/ 2147483646 w 182"/>
                  <a:gd name="T45" fmla="*/ 2147483646 h 264"/>
                  <a:gd name="T46" fmla="*/ 2147483646 w 182"/>
                  <a:gd name="T47" fmla="*/ 2147483646 h 264"/>
                  <a:gd name="T48" fmla="*/ 2147483646 w 182"/>
                  <a:gd name="T49" fmla="*/ 2147483646 h 264"/>
                  <a:gd name="T50" fmla="*/ 2147483646 w 182"/>
                  <a:gd name="T51" fmla="*/ 2147483646 h 264"/>
                  <a:gd name="T52" fmla="*/ 2147483646 w 182"/>
                  <a:gd name="T53" fmla="*/ 2147483646 h 264"/>
                  <a:gd name="T54" fmla="*/ 2147483646 w 182"/>
                  <a:gd name="T55" fmla="*/ 2147483646 h 264"/>
                  <a:gd name="T56" fmla="*/ 2147483646 w 182"/>
                  <a:gd name="T57" fmla="*/ 2147483646 h 264"/>
                  <a:gd name="T58" fmla="*/ 2147483646 w 182"/>
                  <a:gd name="T59" fmla="*/ 2147483646 h 264"/>
                  <a:gd name="T60" fmla="*/ 2147483646 w 182"/>
                  <a:gd name="T61" fmla="*/ 2147483646 h 264"/>
                  <a:gd name="T62" fmla="*/ 2147483646 w 182"/>
                  <a:gd name="T63" fmla="*/ 2147483646 h 264"/>
                  <a:gd name="T64" fmla="*/ 2147483646 w 182"/>
                  <a:gd name="T65" fmla="*/ 2147483646 h 264"/>
                  <a:gd name="T66" fmla="*/ 2147483646 w 182"/>
                  <a:gd name="T67" fmla="*/ 2147483646 h 264"/>
                  <a:gd name="T68" fmla="*/ 2147483646 w 182"/>
                  <a:gd name="T69" fmla="*/ 2147483646 h 264"/>
                  <a:gd name="T70" fmla="*/ 2147483646 w 182"/>
                  <a:gd name="T71" fmla="*/ 2147483646 h 264"/>
                  <a:gd name="T72" fmla="*/ 2147483646 w 182"/>
                  <a:gd name="T73" fmla="*/ 2147483646 h 264"/>
                  <a:gd name="T74" fmla="*/ 2147483646 w 182"/>
                  <a:gd name="T75" fmla="*/ 2147483646 h 264"/>
                  <a:gd name="T76" fmla="*/ 2147483646 w 182"/>
                  <a:gd name="T77" fmla="*/ 2147483646 h 264"/>
                  <a:gd name="T78" fmla="*/ 2147483646 w 182"/>
                  <a:gd name="T79" fmla="*/ 2147483646 h 264"/>
                  <a:gd name="T80" fmla="*/ 2147483646 w 182"/>
                  <a:gd name="T81" fmla="*/ 2147483646 h 264"/>
                  <a:gd name="T82" fmla="*/ 2147483646 w 182"/>
                  <a:gd name="T83" fmla="*/ 2147483646 h 264"/>
                  <a:gd name="T84" fmla="*/ 2147483646 w 182"/>
                  <a:gd name="T85" fmla="*/ 2147483646 h 264"/>
                  <a:gd name="T86" fmla="*/ 2147483646 w 182"/>
                  <a:gd name="T87" fmla="*/ 2147483646 h 264"/>
                  <a:gd name="T88" fmla="*/ 2147483646 w 182"/>
                  <a:gd name="T89" fmla="*/ 2147483646 h 264"/>
                  <a:gd name="T90" fmla="*/ 2147483646 w 182"/>
                  <a:gd name="T91" fmla="*/ 2147483646 h 264"/>
                  <a:gd name="T92" fmla="*/ 2147483646 w 182"/>
                  <a:gd name="T93" fmla="*/ 2147483646 h 264"/>
                  <a:gd name="T94" fmla="*/ 2147483646 w 182"/>
                  <a:gd name="T95" fmla="*/ 2147483646 h 264"/>
                  <a:gd name="T96" fmla="*/ 2147483646 w 182"/>
                  <a:gd name="T97" fmla="*/ 2147483646 h 264"/>
                  <a:gd name="T98" fmla="*/ 2147483646 w 182"/>
                  <a:gd name="T99" fmla="*/ 2147483646 h 264"/>
                  <a:gd name="T100" fmla="*/ 2147483646 w 182"/>
                  <a:gd name="T101" fmla="*/ 2147483646 h 264"/>
                  <a:gd name="T102" fmla="*/ 2147483646 w 182"/>
                  <a:gd name="T103" fmla="*/ 2147483646 h 264"/>
                  <a:gd name="T104" fmla="*/ 2147483646 w 182"/>
                  <a:gd name="T105" fmla="*/ 2147483646 h 264"/>
                  <a:gd name="T106" fmla="*/ 2147483646 w 182"/>
                  <a:gd name="T107" fmla="*/ 2147483646 h 264"/>
                  <a:gd name="T108" fmla="*/ 2147483646 w 182"/>
                  <a:gd name="T109" fmla="*/ 2147483646 h 264"/>
                  <a:gd name="T110" fmla="*/ 2147483646 w 182"/>
                  <a:gd name="T111" fmla="*/ 2147483646 h 264"/>
                  <a:gd name="T112" fmla="*/ 2147483646 w 182"/>
                  <a:gd name="T113" fmla="*/ 2147483646 h 264"/>
                  <a:gd name="T114" fmla="*/ 2147483646 w 182"/>
                  <a:gd name="T115" fmla="*/ 2147483646 h 264"/>
                  <a:gd name="T116" fmla="*/ 2147483646 w 182"/>
                  <a:gd name="T117" fmla="*/ 2147483646 h 264"/>
                  <a:gd name="T118" fmla="*/ 2147483646 w 182"/>
                  <a:gd name="T119" fmla="*/ 2147483646 h 264"/>
                  <a:gd name="T120" fmla="*/ 2147483646 w 182"/>
                  <a:gd name="T121" fmla="*/ 2147483646 h 264"/>
                  <a:gd name="T122" fmla="*/ 2147483646 w 182"/>
                  <a:gd name="T123" fmla="*/ 2147483646 h 264"/>
                  <a:gd name="T124" fmla="*/ 2147483646 w 182"/>
                  <a:gd name="T125" fmla="*/ 2147483646 h 26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82"/>
                  <a:gd name="T190" fmla="*/ 0 h 264"/>
                  <a:gd name="T191" fmla="*/ 182 w 182"/>
                  <a:gd name="T192" fmla="*/ 264 h 264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82" h="264">
                    <a:moveTo>
                      <a:pt x="144" y="9"/>
                    </a:moveTo>
                    <a:lnTo>
                      <a:pt x="170" y="32"/>
                    </a:lnTo>
                    <a:lnTo>
                      <a:pt x="180" y="41"/>
                    </a:lnTo>
                    <a:lnTo>
                      <a:pt x="181" y="41"/>
                    </a:lnTo>
                    <a:lnTo>
                      <a:pt x="182" y="41"/>
                    </a:lnTo>
                    <a:lnTo>
                      <a:pt x="182" y="42"/>
                    </a:lnTo>
                    <a:lnTo>
                      <a:pt x="182" y="43"/>
                    </a:lnTo>
                    <a:lnTo>
                      <a:pt x="181" y="43"/>
                    </a:lnTo>
                    <a:lnTo>
                      <a:pt x="180" y="45"/>
                    </a:lnTo>
                    <a:lnTo>
                      <a:pt x="180" y="46"/>
                    </a:lnTo>
                    <a:lnTo>
                      <a:pt x="179" y="48"/>
                    </a:lnTo>
                    <a:lnTo>
                      <a:pt x="178" y="49"/>
                    </a:lnTo>
                    <a:lnTo>
                      <a:pt x="177" y="52"/>
                    </a:lnTo>
                    <a:lnTo>
                      <a:pt x="177" y="53"/>
                    </a:lnTo>
                    <a:lnTo>
                      <a:pt x="176" y="54"/>
                    </a:lnTo>
                    <a:lnTo>
                      <a:pt x="175" y="56"/>
                    </a:lnTo>
                    <a:lnTo>
                      <a:pt x="175" y="57"/>
                    </a:lnTo>
                    <a:lnTo>
                      <a:pt x="175" y="58"/>
                    </a:lnTo>
                    <a:lnTo>
                      <a:pt x="175" y="59"/>
                    </a:lnTo>
                    <a:lnTo>
                      <a:pt x="175" y="60"/>
                    </a:lnTo>
                    <a:lnTo>
                      <a:pt x="175" y="61"/>
                    </a:lnTo>
                    <a:lnTo>
                      <a:pt x="175" y="62"/>
                    </a:lnTo>
                    <a:lnTo>
                      <a:pt x="175" y="63"/>
                    </a:lnTo>
                    <a:lnTo>
                      <a:pt x="175" y="62"/>
                    </a:lnTo>
                    <a:lnTo>
                      <a:pt x="174" y="63"/>
                    </a:lnTo>
                    <a:lnTo>
                      <a:pt x="175" y="62"/>
                    </a:lnTo>
                    <a:lnTo>
                      <a:pt x="174" y="62"/>
                    </a:lnTo>
                    <a:lnTo>
                      <a:pt x="174" y="61"/>
                    </a:lnTo>
                    <a:lnTo>
                      <a:pt x="174" y="62"/>
                    </a:lnTo>
                    <a:lnTo>
                      <a:pt x="174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3"/>
                    </a:lnTo>
                    <a:lnTo>
                      <a:pt x="175" y="63"/>
                    </a:lnTo>
                    <a:lnTo>
                      <a:pt x="175" y="64"/>
                    </a:lnTo>
                    <a:lnTo>
                      <a:pt x="174" y="65"/>
                    </a:lnTo>
                    <a:lnTo>
                      <a:pt x="173" y="67"/>
                    </a:lnTo>
                    <a:lnTo>
                      <a:pt x="172" y="70"/>
                    </a:lnTo>
                    <a:lnTo>
                      <a:pt x="172" y="72"/>
                    </a:lnTo>
                    <a:lnTo>
                      <a:pt x="172" y="73"/>
                    </a:lnTo>
                    <a:lnTo>
                      <a:pt x="172" y="74"/>
                    </a:lnTo>
                    <a:lnTo>
                      <a:pt x="172" y="77"/>
                    </a:lnTo>
                    <a:lnTo>
                      <a:pt x="172" y="78"/>
                    </a:lnTo>
                    <a:lnTo>
                      <a:pt x="171" y="79"/>
                    </a:lnTo>
                    <a:lnTo>
                      <a:pt x="171" y="80"/>
                    </a:lnTo>
                    <a:lnTo>
                      <a:pt x="171" y="82"/>
                    </a:lnTo>
                    <a:lnTo>
                      <a:pt x="171" y="85"/>
                    </a:lnTo>
                    <a:lnTo>
                      <a:pt x="171" y="88"/>
                    </a:lnTo>
                    <a:lnTo>
                      <a:pt x="171" y="89"/>
                    </a:lnTo>
                    <a:lnTo>
                      <a:pt x="171" y="90"/>
                    </a:lnTo>
                    <a:lnTo>
                      <a:pt x="171" y="91"/>
                    </a:lnTo>
                    <a:lnTo>
                      <a:pt x="171" y="93"/>
                    </a:lnTo>
                    <a:lnTo>
                      <a:pt x="171" y="94"/>
                    </a:lnTo>
                    <a:lnTo>
                      <a:pt x="171" y="96"/>
                    </a:lnTo>
                    <a:lnTo>
                      <a:pt x="171" y="98"/>
                    </a:lnTo>
                    <a:lnTo>
                      <a:pt x="171" y="99"/>
                    </a:lnTo>
                    <a:lnTo>
                      <a:pt x="171" y="101"/>
                    </a:lnTo>
                    <a:lnTo>
                      <a:pt x="171" y="103"/>
                    </a:lnTo>
                    <a:lnTo>
                      <a:pt x="171" y="104"/>
                    </a:lnTo>
                    <a:lnTo>
                      <a:pt x="171" y="105"/>
                    </a:lnTo>
                    <a:lnTo>
                      <a:pt x="171" y="108"/>
                    </a:lnTo>
                    <a:lnTo>
                      <a:pt x="171" y="112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1" y="119"/>
                    </a:lnTo>
                    <a:lnTo>
                      <a:pt x="170" y="122"/>
                    </a:lnTo>
                    <a:lnTo>
                      <a:pt x="170" y="124"/>
                    </a:lnTo>
                    <a:lnTo>
                      <a:pt x="169" y="125"/>
                    </a:lnTo>
                    <a:lnTo>
                      <a:pt x="169" y="126"/>
                    </a:lnTo>
                    <a:lnTo>
                      <a:pt x="168" y="127"/>
                    </a:lnTo>
                    <a:lnTo>
                      <a:pt x="167" y="129"/>
                    </a:lnTo>
                    <a:lnTo>
                      <a:pt x="167" y="130"/>
                    </a:lnTo>
                    <a:lnTo>
                      <a:pt x="166" y="131"/>
                    </a:lnTo>
                    <a:lnTo>
                      <a:pt x="165" y="134"/>
                    </a:lnTo>
                    <a:lnTo>
                      <a:pt x="163" y="138"/>
                    </a:lnTo>
                    <a:lnTo>
                      <a:pt x="161" y="140"/>
                    </a:lnTo>
                    <a:lnTo>
                      <a:pt x="161" y="141"/>
                    </a:lnTo>
                    <a:lnTo>
                      <a:pt x="160" y="142"/>
                    </a:lnTo>
                    <a:lnTo>
                      <a:pt x="160" y="143"/>
                    </a:lnTo>
                    <a:lnTo>
                      <a:pt x="160" y="144"/>
                    </a:lnTo>
                    <a:lnTo>
                      <a:pt x="159" y="144"/>
                    </a:lnTo>
                    <a:lnTo>
                      <a:pt x="159" y="143"/>
                    </a:lnTo>
                    <a:lnTo>
                      <a:pt x="160" y="143"/>
                    </a:lnTo>
                    <a:lnTo>
                      <a:pt x="160" y="142"/>
                    </a:lnTo>
                    <a:lnTo>
                      <a:pt x="160" y="141"/>
                    </a:lnTo>
                    <a:lnTo>
                      <a:pt x="161" y="140"/>
                    </a:lnTo>
                    <a:lnTo>
                      <a:pt x="161" y="139"/>
                    </a:lnTo>
                    <a:lnTo>
                      <a:pt x="160" y="139"/>
                    </a:lnTo>
                    <a:lnTo>
                      <a:pt x="160" y="140"/>
                    </a:lnTo>
                    <a:lnTo>
                      <a:pt x="159" y="141"/>
                    </a:lnTo>
                    <a:lnTo>
                      <a:pt x="159" y="142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8" y="144"/>
                    </a:lnTo>
                    <a:lnTo>
                      <a:pt x="156" y="144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1" y="146"/>
                    </a:lnTo>
                    <a:lnTo>
                      <a:pt x="149" y="147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1"/>
                    </a:lnTo>
                    <a:lnTo>
                      <a:pt x="141" y="154"/>
                    </a:lnTo>
                    <a:lnTo>
                      <a:pt x="140" y="155"/>
                    </a:lnTo>
                    <a:lnTo>
                      <a:pt x="140" y="156"/>
                    </a:lnTo>
                    <a:lnTo>
                      <a:pt x="139" y="157"/>
                    </a:lnTo>
                    <a:lnTo>
                      <a:pt x="139" y="158"/>
                    </a:lnTo>
                    <a:lnTo>
                      <a:pt x="138" y="159"/>
                    </a:lnTo>
                    <a:lnTo>
                      <a:pt x="137" y="159"/>
                    </a:lnTo>
                    <a:lnTo>
                      <a:pt x="137" y="160"/>
                    </a:lnTo>
                    <a:lnTo>
                      <a:pt x="137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5" y="163"/>
                    </a:lnTo>
                    <a:lnTo>
                      <a:pt x="134" y="163"/>
                    </a:lnTo>
                    <a:lnTo>
                      <a:pt x="134" y="164"/>
                    </a:lnTo>
                    <a:lnTo>
                      <a:pt x="134" y="163"/>
                    </a:lnTo>
                    <a:lnTo>
                      <a:pt x="133" y="164"/>
                    </a:lnTo>
                    <a:lnTo>
                      <a:pt x="132" y="164"/>
                    </a:lnTo>
                    <a:lnTo>
                      <a:pt x="131" y="164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30" y="164"/>
                    </a:lnTo>
                    <a:lnTo>
                      <a:pt x="130" y="165"/>
                    </a:lnTo>
                    <a:lnTo>
                      <a:pt x="131" y="165"/>
                    </a:lnTo>
                    <a:lnTo>
                      <a:pt x="132" y="165"/>
                    </a:lnTo>
                    <a:lnTo>
                      <a:pt x="133" y="165"/>
                    </a:lnTo>
                    <a:lnTo>
                      <a:pt x="133" y="166"/>
                    </a:lnTo>
                    <a:lnTo>
                      <a:pt x="132" y="167"/>
                    </a:lnTo>
                    <a:lnTo>
                      <a:pt x="132" y="168"/>
                    </a:lnTo>
                    <a:lnTo>
                      <a:pt x="132" y="169"/>
                    </a:lnTo>
                    <a:lnTo>
                      <a:pt x="131" y="169"/>
                    </a:lnTo>
                    <a:lnTo>
                      <a:pt x="131" y="170"/>
                    </a:lnTo>
                    <a:lnTo>
                      <a:pt x="131" y="171"/>
                    </a:lnTo>
                    <a:lnTo>
                      <a:pt x="130" y="171"/>
                    </a:lnTo>
                    <a:lnTo>
                      <a:pt x="129" y="171"/>
                    </a:lnTo>
                    <a:lnTo>
                      <a:pt x="128" y="171"/>
                    </a:lnTo>
                    <a:lnTo>
                      <a:pt x="128" y="172"/>
                    </a:lnTo>
                    <a:lnTo>
                      <a:pt x="128" y="173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29" y="175"/>
                    </a:lnTo>
                    <a:lnTo>
                      <a:pt x="129" y="176"/>
                    </a:lnTo>
                    <a:lnTo>
                      <a:pt x="129" y="177"/>
                    </a:lnTo>
                    <a:lnTo>
                      <a:pt x="129" y="178"/>
                    </a:lnTo>
                    <a:lnTo>
                      <a:pt x="128" y="179"/>
                    </a:lnTo>
                    <a:lnTo>
                      <a:pt x="128" y="180"/>
                    </a:lnTo>
                    <a:lnTo>
                      <a:pt x="128" y="181"/>
                    </a:lnTo>
                    <a:lnTo>
                      <a:pt x="127" y="181"/>
                    </a:lnTo>
                    <a:lnTo>
                      <a:pt x="127" y="182"/>
                    </a:lnTo>
                    <a:lnTo>
                      <a:pt x="127" y="183"/>
                    </a:lnTo>
                    <a:lnTo>
                      <a:pt x="127" y="184"/>
                    </a:lnTo>
                    <a:lnTo>
                      <a:pt x="126" y="184"/>
                    </a:lnTo>
                    <a:lnTo>
                      <a:pt x="126" y="185"/>
                    </a:lnTo>
                    <a:lnTo>
                      <a:pt x="125" y="186"/>
                    </a:lnTo>
                    <a:lnTo>
                      <a:pt x="125" y="187"/>
                    </a:lnTo>
                    <a:lnTo>
                      <a:pt x="124" y="187"/>
                    </a:lnTo>
                    <a:lnTo>
                      <a:pt x="124" y="188"/>
                    </a:lnTo>
                    <a:lnTo>
                      <a:pt x="123" y="188"/>
                    </a:lnTo>
                    <a:lnTo>
                      <a:pt x="123" y="189"/>
                    </a:lnTo>
                    <a:lnTo>
                      <a:pt x="123" y="190"/>
                    </a:lnTo>
                    <a:lnTo>
                      <a:pt x="122" y="190"/>
                    </a:lnTo>
                    <a:lnTo>
                      <a:pt x="122" y="189"/>
                    </a:lnTo>
                    <a:lnTo>
                      <a:pt x="121" y="189"/>
                    </a:lnTo>
                    <a:lnTo>
                      <a:pt x="121" y="188"/>
                    </a:lnTo>
                    <a:lnTo>
                      <a:pt x="120" y="188"/>
                    </a:lnTo>
                    <a:lnTo>
                      <a:pt x="119" y="189"/>
                    </a:lnTo>
                    <a:lnTo>
                      <a:pt x="119" y="190"/>
                    </a:lnTo>
                    <a:lnTo>
                      <a:pt x="118" y="190"/>
                    </a:lnTo>
                    <a:lnTo>
                      <a:pt x="119" y="190"/>
                    </a:lnTo>
                    <a:lnTo>
                      <a:pt x="119" y="191"/>
                    </a:lnTo>
                    <a:lnTo>
                      <a:pt x="118" y="191"/>
                    </a:lnTo>
                    <a:lnTo>
                      <a:pt x="119" y="191"/>
                    </a:lnTo>
                    <a:lnTo>
                      <a:pt x="119" y="192"/>
                    </a:lnTo>
                    <a:lnTo>
                      <a:pt x="118" y="192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1"/>
                    </a:lnTo>
                    <a:lnTo>
                      <a:pt x="114" y="191"/>
                    </a:lnTo>
                    <a:lnTo>
                      <a:pt x="114" y="189"/>
                    </a:lnTo>
                    <a:lnTo>
                      <a:pt x="115" y="189"/>
                    </a:lnTo>
                    <a:lnTo>
                      <a:pt x="115" y="188"/>
                    </a:lnTo>
                    <a:lnTo>
                      <a:pt x="116" y="188"/>
                    </a:lnTo>
                    <a:lnTo>
                      <a:pt x="117" y="188"/>
                    </a:lnTo>
                    <a:lnTo>
                      <a:pt x="117" y="187"/>
                    </a:lnTo>
                    <a:lnTo>
                      <a:pt x="117" y="186"/>
                    </a:lnTo>
                    <a:lnTo>
                      <a:pt x="118" y="187"/>
                    </a:lnTo>
                    <a:lnTo>
                      <a:pt x="117" y="186"/>
                    </a:lnTo>
                    <a:lnTo>
                      <a:pt x="118" y="186"/>
                    </a:lnTo>
                    <a:lnTo>
                      <a:pt x="117" y="186"/>
                    </a:lnTo>
                    <a:lnTo>
                      <a:pt x="116" y="186"/>
                    </a:lnTo>
                    <a:lnTo>
                      <a:pt x="116" y="185"/>
                    </a:lnTo>
                    <a:lnTo>
                      <a:pt x="115" y="186"/>
                    </a:lnTo>
                    <a:lnTo>
                      <a:pt x="116" y="186"/>
                    </a:lnTo>
                    <a:lnTo>
                      <a:pt x="116" y="187"/>
                    </a:lnTo>
                    <a:lnTo>
                      <a:pt x="115" y="187"/>
                    </a:lnTo>
                    <a:lnTo>
                      <a:pt x="115" y="188"/>
                    </a:lnTo>
                    <a:lnTo>
                      <a:pt x="115" y="187"/>
                    </a:lnTo>
                    <a:lnTo>
                      <a:pt x="115" y="188"/>
                    </a:lnTo>
                    <a:lnTo>
                      <a:pt x="114" y="188"/>
                    </a:lnTo>
                    <a:lnTo>
                      <a:pt x="113" y="188"/>
                    </a:lnTo>
                    <a:lnTo>
                      <a:pt x="112" y="188"/>
                    </a:lnTo>
                    <a:lnTo>
                      <a:pt x="113" y="188"/>
                    </a:lnTo>
                    <a:lnTo>
                      <a:pt x="114" y="188"/>
                    </a:lnTo>
                    <a:lnTo>
                      <a:pt x="114" y="189"/>
                    </a:lnTo>
                    <a:lnTo>
                      <a:pt x="114" y="190"/>
                    </a:lnTo>
                    <a:lnTo>
                      <a:pt x="113" y="190"/>
                    </a:lnTo>
                    <a:lnTo>
                      <a:pt x="113" y="191"/>
                    </a:lnTo>
                    <a:lnTo>
                      <a:pt x="113" y="192"/>
                    </a:lnTo>
                    <a:lnTo>
                      <a:pt x="114" y="192"/>
                    </a:lnTo>
                    <a:lnTo>
                      <a:pt x="115" y="192"/>
                    </a:lnTo>
                    <a:lnTo>
                      <a:pt x="116" y="192"/>
                    </a:lnTo>
                    <a:lnTo>
                      <a:pt x="116" y="193"/>
                    </a:lnTo>
                    <a:lnTo>
                      <a:pt x="116" y="192"/>
                    </a:lnTo>
                    <a:lnTo>
                      <a:pt x="117" y="192"/>
                    </a:lnTo>
                    <a:lnTo>
                      <a:pt x="117" y="193"/>
                    </a:lnTo>
                    <a:lnTo>
                      <a:pt x="118" y="192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20" y="192"/>
                    </a:lnTo>
                    <a:lnTo>
                      <a:pt x="120" y="193"/>
                    </a:lnTo>
                    <a:lnTo>
                      <a:pt x="119" y="193"/>
                    </a:lnTo>
                    <a:lnTo>
                      <a:pt x="120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18" y="195"/>
                    </a:lnTo>
                    <a:lnTo>
                      <a:pt x="118" y="196"/>
                    </a:lnTo>
                    <a:lnTo>
                      <a:pt x="116" y="197"/>
                    </a:lnTo>
                    <a:lnTo>
                      <a:pt x="116" y="198"/>
                    </a:lnTo>
                    <a:lnTo>
                      <a:pt x="115" y="199"/>
                    </a:lnTo>
                    <a:lnTo>
                      <a:pt x="115" y="200"/>
                    </a:lnTo>
                    <a:lnTo>
                      <a:pt x="115" y="201"/>
                    </a:lnTo>
                    <a:lnTo>
                      <a:pt x="114" y="202"/>
                    </a:lnTo>
                    <a:lnTo>
                      <a:pt x="114" y="203"/>
                    </a:lnTo>
                    <a:lnTo>
                      <a:pt x="113" y="204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2" y="206"/>
                    </a:lnTo>
                    <a:lnTo>
                      <a:pt x="112" y="207"/>
                    </a:lnTo>
                    <a:lnTo>
                      <a:pt x="111" y="207"/>
                    </a:lnTo>
                    <a:lnTo>
                      <a:pt x="111" y="208"/>
                    </a:lnTo>
                    <a:lnTo>
                      <a:pt x="110" y="208"/>
                    </a:lnTo>
                    <a:lnTo>
                      <a:pt x="108" y="211"/>
                    </a:lnTo>
                    <a:lnTo>
                      <a:pt x="108" y="212"/>
                    </a:lnTo>
                    <a:lnTo>
                      <a:pt x="108" y="213"/>
                    </a:lnTo>
                    <a:lnTo>
                      <a:pt x="107" y="213"/>
                    </a:lnTo>
                    <a:lnTo>
                      <a:pt x="106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6"/>
                    </a:lnTo>
                    <a:lnTo>
                      <a:pt x="104" y="215"/>
                    </a:lnTo>
                    <a:lnTo>
                      <a:pt x="103" y="215"/>
                    </a:lnTo>
                    <a:lnTo>
                      <a:pt x="103" y="216"/>
                    </a:lnTo>
                    <a:lnTo>
                      <a:pt x="102" y="216"/>
                    </a:lnTo>
                    <a:lnTo>
                      <a:pt x="102" y="217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7"/>
                    </a:lnTo>
                    <a:lnTo>
                      <a:pt x="100" y="217"/>
                    </a:lnTo>
                    <a:lnTo>
                      <a:pt x="100" y="218"/>
                    </a:lnTo>
                    <a:lnTo>
                      <a:pt x="100" y="217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9" y="217"/>
                    </a:lnTo>
                    <a:lnTo>
                      <a:pt x="98" y="217"/>
                    </a:lnTo>
                    <a:lnTo>
                      <a:pt x="98" y="218"/>
                    </a:lnTo>
                    <a:lnTo>
                      <a:pt x="97" y="218"/>
                    </a:lnTo>
                    <a:lnTo>
                      <a:pt x="98" y="218"/>
                    </a:lnTo>
                    <a:lnTo>
                      <a:pt x="97" y="219"/>
                    </a:lnTo>
                    <a:lnTo>
                      <a:pt x="98" y="219"/>
                    </a:lnTo>
                    <a:lnTo>
                      <a:pt x="99" y="219"/>
                    </a:lnTo>
                    <a:lnTo>
                      <a:pt x="98" y="219"/>
                    </a:lnTo>
                    <a:lnTo>
                      <a:pt x="98" y="218"/>
                    </a:lnTo>
                    <a:lnTo>
                      <a:pt x="99" y="217"/>
                    </a:lnTo>
                    <a:lnTo>
                      <a:pt x="99" y="218"/>
                    </a:lnTo>
                    <a:lnTo>
                      <a:pt x="100" y="218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100" y="219"/>
                    </a:lnTo>
                    <a:lnTo>
                      <a:pt x="99" y="219"/>
                    </a:lnTo>
                    <a:lnTo>
                      <a:pt x="99" y="220"/>
                    </a:lnTo>
                    <a:lnTo>
                      <a:pt x="99" y="221"/>
                    </a:lnTo>
                    <a:lnTo>
                      <a:pt x="98" y="222"/>
                    </a:lnTo>
                    <a:lnTo>
                      <a:pt x="97" y="223"/>
                    </a:lnTo>
                    <a:lnTo>
                      <a:pt x="98" y="223"/>
                    </a:lnTo>
                    <a:lnTo>
                      <a:pt x="97" y="223"/>
                    </a:lnTo>
                    <a:lnTo>
                      <a:pt x="96" y="223"/>
                    </a:lnTo>
                    <a:lnTo>
                      <a:pt x="95" y="224"/>
                    </a:lnTo>
                    <a:lnTo>
                      <a:pt x="94" y="225"/>
                    </a:lnTo>
                    <a:lnTo>
                      <a:pt x="93" y="226"/>
                    </a:lnTo>
                    <a:lnTo>
                      <a:pt x="93" y="227"/>
                    </a:lnTo>
                    <a:lnTo>
                      <a:pt x="93" y="228"/>
                    </a:lnTo>
                    <a:lnTo>
                      <a:pt x="92" y="228"/>
                    </a:lnTo>
                    <a:lnTo>
                      <a:pt x="93" y="228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9"/>
                    </a:lnTo>
                    <a:lnTo>
                      <a:pt x="90" y="230"/>
                    </a:lnTo>
                    <a:lnTo>
                      <a:pt x="89" y="230"/>
                    </a:lnTo>
                    <a:lnTo>
                      <a:pt x="89" y="229"/>
                    </a:lnTo>
                    <a:lnTo>
                      <a:pt x="89" y="228"/>
                    </a:lnTo>
                    <a:lnTo>
                      <a:pt x="88" y="227"/>
                    </a:lnTo>
                    <a:lnTo>
                      <a:pt x="88" y="226"/>
                    </a:lnTo>
                    <a:lnTo>
                      <a:pt x="89" y="226"/>
                    </a:lnTo>
                    <a:lnTo>
                      <a:pt x="88" y="226"/>
                    </a:lnTo>
                    <a:lnTo>
                      <a:pt x="88" y="227"/>
                    </a:lnTo>
                    <a:lnTo>
                      <a:pt x="87" y="227"/>
                    </a:lnTo>
                    <a:lnTo>
                      <a:pt x="88" y="227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5" y="229"/>
                    </a:lnTo>
                    <a:lnTo>
                      <a:pt x="84" y="229"/>
                    </a:lnTo>
                    <a:lnTo>
                      <a:pt x="83" y="229"/>
                    </a:lnTo>
                    <a:lnTo>
                      <a:pt x="83" y="230"/>
                    </a:lnTo>
                    <a:lnTo>
                      <a:pt x="83" y="229"/>
                    </a:lnTo>
                    <a:lnTo>
                      <a:pt x="82" y="229"/>
                    </a:lnTo>
                    <a:lnTo>
                      <a:pt x="83" y="229"/>
                    </a:lnTo>
                    <a:lnTo>
                      <a:pt x="82" y="229"/>
                    </a:lnTo>
                    <a:lnTo>
                      <a:pt x="83" y="230"/>
                    </a:lnTo>
                    <a:lnTo>
                      <a:pt x="82" y="230"/>
                    </a:lnTo>
                    <a:lnTo>
                      <a:pt x="82" y="229"/>
                    </a:lnTo>
                    <a:lnTo>
                      <a:pt x="81" y="230"/>
                    </a:lnTo>
                    <a:lnTo>
                      <a:pt x="80" y="230"/>
                    </a:lnTo>
                    <a:lnTo>
                      <a:pt x="80" y="231"/>
                    </a:lnTo>
                    <a:lnTo>
                      <a:pt x="79" y="232"/>
                    </a:lnTo>
                    <a:lnTo>
                      <a:pt x="79" y="233"/>
                    </a:lnTo>
                    <a:lnTo>
                      <a:pt x="78" y="233"/>
                    </a:lnTo>
                    <a:lnTo>
                      <a:pt x="78" y="234"/>
                    </a:lnTo>
                    <a:lnTo>
                      <a:pt x="77" y="235"/>
                    </a:lnTo>
                    <a:lnTo>
                      <a:pt x="76" y="236"/>
                    </a:lnTo>
                    <a:lnTo>
                      <a:pt x="75" y="237"/>
                    </a:lnTo>
                    <a:lnTo>
                      <a:pt x="75" y="238"/>
                    </a:lnTo>
                    <a:lnTo>
                      <a:pt x="75" y="239"/>
                    </a:lnTo>
                    <a:lnTo>
                      <a:pt x="75" y="240"/>
                    </a:lnTo>
                    <a:lnTo>
                      <a:pt x="75" y="241"/>
                    </a:lnTo>
                    <a:lnTo>
                      <a:pt x="75" y="242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3" y="245"/>
                    </a:lnTo>
                    <a:lnTo>
                      <a:pt x="72" y="246"/>
                    </a:lnTo>
                    <a:lnTo>
                      <a:pt x="72" y="248"/>
                    </a:lnTo>
                    <a:lnTo>
                      <a:pt x="70" y="250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8" y="252"/>
                    </a:lnTo>
                    <a:lnTo>
                      <a:pt x="67" y="253"/>
                    </a:lnTo>
                    <a:lnTo>
                      <a:pt x="66" y="253"/>
                    </a:lnTo>
                    <a:lnTo>
                      <a:pt x="65" y="254"/>
                    </a:lnTo>
                    <a:lnTo>
                      <a:pt x="65" y="255"/>
                    </a:lnTo>
                    <a:lnTo>
                      <a:pt x="64" y="256"/>
                    </a:lnTo>
                    <a:lnTo>
                      <a:pt x="62" y="258"/>
                    </a:lnTo>
                    <a:lnTo>
                      <a:pt x="62" y="260"/>
                    </a:lnTo>
                    <a:lnTo>
                      <a:pt x="61" y="261"/>
                    </a:lnTo>
                    <a:lnTo>
                      <a:pt x="61" y="262"/>
                    </a:lnTo>
                    <a:lnTo>
                      <a:pt x="61" y="263"/>
                    </a:lnTo>
                    <a:lnTo>
                      <a:pt x="61" y="264"/>
                    </a:lnTo>
                    <a:lnTo>
                      <a:pt x="61" y="263"/>
                    </a:lnTo>
                    <a:lnTo>
                      <a:pt x="60" y="263"/>
                    </a:lnTo>
                    <a:lnTo>
                      <a:pt x="60" y="262"/>
                    </a:lnTo>
                    <a:lnTo>
                      <a:pt x="60" y="263"/>
                    </a:lnTo>
                    <a:lnTo>
                      <a:pt x="60" y="262"/>
                    </a:lnTo>
                    <a:lnTo>
                      <a:pt x="59" y="262"/>
                    </a:lnTo>
                    <a:lnTo>
                      <a:pt x="58" y="261"/>
                    </a:lnTo>
                    <a:lnTo>
                      <a:pt x="59" y="261"/>
                    </a:lnTo>
                    <a:lnTo>
                      <a:pt x="58" y="260"/>
                    </a:lnTo>
                    <a:lnTo>
                      <a:pt x="58" y="259"/>
                    </a:lnTo>
                    <a:lnTo>
                      <a:pt x="57" y="259"/>
                    </a:lnTo>
                    <a:lnTo>
                      <a:pt x="56" y="259"/>
                    </a:lnTo>
                    <a:lnTo>
                      <a:pt x="55" y="259"/>
                    </a:lnTo>
                    <a:lnTo>
                      <a:pt x="56" y="259"/>
                    </a:lnTo>
                    <a:lnTo>
                      <a:pt x="55" y="259"/>
                    </a:lnTo>
                    <a:lnTo>
                      <a:pt x="55" y="258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3" y="256"/>
                    </a:lnTo>
                    <a:lnTo>
                      <a:pt x="52" y="256"/>
                    </a:lnTo>
                    <a:lnTo>
                      <a:pt x="51" y="256"/>
                    </a:lnTo>
                    <a:lnTo>
                      <a:pt x="51" y="257"/>
                    </a:lnTo>
                    <a:lnTo>
                      <a:pt x="50" y="257"/>
                    </a:lnTo>
                    <a:lnTo>
                      <a:pt x="50" y="256"/>
                    </a:lnTo>
                    <a:lnTo>
                      <a:pt x="49" y="256"/>
                    </a:lnTo>
                    <a:lnTo>
                      <a:pt x="49" y="257"/>
                    </a:lnTo>
                    <a:lnTo>
                      <a:pt x="48" y="257"/>
                    </a:lnTo>
                    <a:lnTo>
                      <a:pt x="48" y="258"/>
                    </a:lnTo>
                    <a:lnTo>
                      <a:pt x="47" y="257"/>
                    </a:lnTo>
                    <a:lnTo>
                      <a:pt x="47" y="258"/>
                    </a:lnTo>
                    <a:lnTo>
                      <a:pt x="47" y="257"/>
                    </a:lnTo>
                    <a:lnTo>
                      <a:pt x="46" y="257"/>
                    </a:lnTo>
                    <a:lnTo>
                      <a:pt x="45" y="257"/>
                    </a:lnTo>
                    <a:lnTo>
                      <a:pt x="46" y="257"/>
                    </a:lnTo>
                    <a:lnTo>
                      <a:pt x="45" y="257"/>
                    </a:lnTo>
                    <a:lnTo>
                      <a:pt x="45" y="258"/>
                    </a:lnTo>
                    <a:lnTo>
                      <a:pt x="45" y="257"/>
                    </a:lnTo>
                    <a:lnTo>
                      <a:pt x="44" y="257"/>
                    </a:lnTo>
                    <a:lnTo>
                      <a:pt x="44" y="256"/>
                    </a:lnTo>
                    <a:lnTo>
                      <a:pt x="43" y="256"/>
                    </a:lnTo>
                    <a:lnTo>
                      <a:pt x="42" y="256"/>
                    </a:lnTo>
                    <a:lnTo>
                      <a:pt x="43" y="256"/>
                    </a:lnTo>
                    <a:lnTo>
                      <a:pt x="43" y="255"/>
                    </a:lnTo>
                    <a:lnTo>
                      <a:pt x="42" y="255"/>
                    </a:lnTo>
                    <a:lnTo>
                      <a:pt x="41" y="255"/>
                    </a:lnTo>
                    <a:lnTo>
                      <a:pt x="40" y="255"/>
                    </a:lnTo>
                    <a:lnTo>
                      <a:pt x="40" y="256"/>
                    </a:lnTo>
                    <a:lnTo>
                      <a:pt x="39" y="256"/>
                    </a:lnTo>
                    <a:lnTo>
                      <a:pt x="38" y="256"/>
                    </a:lnTo>
                    <a:lnTo>
                      <a:pt x="38" y="255"/>
                    </a:lnTo>
                    <a:lnTo>
                      <a:pt x="38" y="256"/>
                    </a:lnTo>
                    <a:lnTo>
                      <a:pt x="38" y="255"/>
                    </a:lnTo>
                    <a:lnTo>
                      <a:pt x="37" y="255"/>
                    </a:lnTo>
                    <a:lnTo>
                      <a:pt x="37" y="254"/>
                    </a:lnTo>
                    <a:lnTo>
                      <a:pt x="36" y="254"/>
                    </a:lnTo>
                    <a:lnTo>
                      <a:pt x="36" y="253"/>
                    </a:lnTo>
                    <a:lnTo>
                      <a:pt x="36" y="254"/>
                    </a:lnTo>
                    <a:lnTo>
                      <a:pt x="35" y="254"/>
                    </a:lnTo>
                    <a:lnTo>
                      <a:pt x="35" y="253"/>
                    </a:lnTo>
                    <a:lnTo>
                      <a:pt x="34" y="253"/>
                    </a:lnTo>
                    <a:lnTo>
                      <a:pt x="33" y="253"/>
                    </a:lnTo>
                    <a:lnTo>
                      <a:pt x="33" y="252"/>
                    </a:lnTo>
                    <a:lnTo>
                      <a:pt x="32" y="253"/>
                    </a:lnTo>
                    <a:lnTo>
                      <a:pt x="32" y="252"/>
                    </a:lnTo>
                    <a:lnTo>
                      <a:pt x="31" y="252"/>
                    </a:lnTo>
                    <a:lnTo>
                      <a:pt x="30" y="252"/>
                    </a:lnTo>
                    <a:lnTo>
                      <a:pt x="29" y="252"/>
                    </a:lnTo>
                    <a:lnTo>
                      <a:pt x="28" y="252"/>
                    </a:lnTo>
                    <a:lnTo>
                      <a:pt x="28" y="253"/>
                    </a:lnTo>
                    <a:lnTo>
                      <a:pt x="27" y="253"/>
                    </a:lnTo>
                    <a:lnTo>
                      <a:pt x="26" y="252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50"/>
                    </a:lnTo>
                    <a:lnTo>
                      <a:pt x="24" y="250"/>
                    </a:lnTo>
                    <a:lnTo>
                      <a:pt x="23" y="250"/>
                    </a:lnTo>
                    <a:lnTo>
                      <a:pt x="23" y="249"/>
                    </a:lnTo>
                    <a:lnTo>
                      <a:pt x="22" y="249"/>
                    </a:lnTo>
                    <a:lnTo>
                      <a:pt x="22" y="250"/>
                    </a:lnTo>
                    <a:lnTo>
                      <a:pt x="21" y="250"/>
                    </a:lnTo>
                    <a:lnTo>
                      <a:pt x="21" y="249"/>
                    </a:lnTo>
                    <a:lnTo>
                      <a:pt x="20" y="249"/>
                    </a:lnTo>
                    <a:lnTo>
                      <a:pt x="19" y="248"/>
                    </a:lnTo>
                    <a:lnTo>
                      <a:pt x="19" y="249"/>
                    </a:lnTo>
                    <a:lnTo>
                      <a:pt x="18" y="249"/>
                    </a:lnTo>
                    <a:lnTo>
                      <a:pt x="18" y="248"/>
                    </a:lnTo>
                    <a:lnTo>
                      <a:pt x="17" y="247"/>
                    </a:lnTo>
                    <a:lnTo>
                      <a:pt x="17" y="246"/>
                    </a:lnTo>
                    <a:lnTo>
                      <a:pt x="16" y="247"/>
                    </a:lnTo>
                    <a:lnTo>
                      <a:pt x="15" y="246"/>
                    </a:lnTo>
                    <a:lnTo>
                      <a:pt x="14" y="246"/>
                    </a:lnTo>
                    <a:lnTo>
                      <a:pt x="13" y="246"/>
                    </a:lnTo>
                    <a:lnTo>
                      <a:pt x="13" y="245"/>
                    </a:lnTo>
                    <a:lnTo>
                      <a:pt x="12" y="245"/>
                    </a:lnTo>
                    <a:lnTo>
                      <a:pt x="12" y="244"/>
                    </a:lnTo>
                    <a:lnTo>
                      <a:pt x="11" y="244"/>
                    </a:lnTo>
                    <a:lnTo>
                      <a:pt x="11" y="243"/>
                    </a:lnTo>
                    <a:lnTo>
                      <a:pt x="10" y="243"/>
                    </a:lnTo>
                    <a:lnTo>
                      <a:pt x="9" y="243"/>
                    </a:lnTo>
                    <a:lnTo>
                      <a:pt x="9" y="244"/>
                    </a:lnTo>
                    <a:lnTo>
                      <a:pt x="9" y="243"/>
                    </a:lnTo>
                    <a:lnTo>
                      <a:pt x="8" y="243"/>
                    </a:lnTo>
                    <a:lnTo>
                      <a:pt x="9" y="243"/>
                    </a:lnTo>
                    <a:lnTo>
                      <a:pt x="9" y="242"/>
                    </a:lnTo>
                    <a:lnTo>
                      <a:pt x="9" y="243"/>
                    </a:lnTo>
                    <a:lnTo>
                      <a:pt x="9" y="242"/>
                    </a:lnTo>
                    <a:lnTo>
                      <a:pt x="8" y="242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8" y="241"/>
                    </a:lnTo>
                    <a:lnTo>
                      <a:pt x="8" y="240"/>
                    </a:lnTo>
                    <a:lnTo>
                      <a:pt x="8" y="239"/>
                    </a:lnTo>
                    <a:lnTo>
                      <a:pt x="8" y="238"/>
                    </a:lnTo>
                    <a:lnTo>
                      <a:pt x="9" y="238"/>
                    </a:lnTo>
                    <a:lnTo>
                      <a:pt x="9" y="237"/>
                    </a:lnTo>
                    <a:lnTo>
                      <a:pt x="8" y="236"/>
                    </a:lnTo>
                    <a:lnTo>
                      <a:pt x="9" y="236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9" y="233"/>
                    </a:lnTo>
                    <a:lnTo>
                      <a:pt x="10" y="233"/>
                    </a:lnTo>
                    <a:lnTo>
                      <a:pt x="10" y="232"/>
                    </a:lnTo>
                    <a:lnTo>
                      <a:pt x="10" y="231"/>
                    </a:lnTo>
                    <a:lnTo>
                      <a:pt x="10" y="230"/>
                    </a:lnTo>
                    <a:lnTo>
                      <a:pt x="9" y="230"/>
                    </a:lnTo>
                    <a:lnTo>
                      <a:pt x="9" y="229"/>
                    </a:lnTo>
                    <a:lnTo>
                      <a:pt x="8" y="228"/>
                    </a:lnTo>
                    <a:lnTo>
                      <a:pt x="9" y="228"/>
                    </a:lnTo>
                    <a:lnTo>
                      <a:pt x="10" y="228"/>
                    </a:lnTo>
                    <a:lnTo>
                      <a:pt x="10" y="226"/>
                    </a:lnTo>
                    <a:lnTo>
                      <a:pt x="10" y="225"/>
                    </a:lnTo>
                    <a:lnTo>
                      <a:pt x="10" y="224"/>
                    </a:lnTo>
                    <a:lnTo>
                      <a:pt x="11" y="224"/>
                    </a:lnTo>
                    <a:lnTo>
                      <a:pt x="11" y="223"/>
                    </a:lnTo>
                    <a:lnTo>
                      <a:pt x="10" y="223"/>
                    </a:lnTo>
                    <a:lnTo>
                      <a:pt x="9" y="223"/>
                    </a:lnTo>
                    <a:lnTo>
                      <a:pt x="9" y="222"/>
                    </a:lnTo>
                    <a:lnTo>
                      <a:pt x="9" y="221"/>
                    </a:lnTo>
                    <a:lnTo>
                      <a:pt x="9" y="220"/>
                    </a:lnTo>
                    <a:lnTo>
                      <a:pt x="9" y="219"/>
                    </a:lnTo>
                    <a:lnTo>
                      <a:pt x="8" y="219"/>
                    </a:lnTo>
                    <a:lnTo>
                      <a:pt x="8" y="218"/>
                    </a:lnTo>
                    <a:lnTo>
                      <a:pt x="7" y="218"/>
                    </a:lnTo>
                    <a:lnTo>
                      <a:pt x="6" y="217"/>
                    </a:lnTo>
                    <a:lnTo>
                      <a:pt x="5" y="218"/>
                    </a:lnTo>
                    <a:lnTo>
                      <a:pt x="4" y="217"/>
                    </a:lnTo>
                    <a:lnTo>
                      <a:pt x="4" y="218"/>
                    </a:lnTo>
                    <a:lnTo>
                      <a:pt x="4" y="217"/>
                    </a:lnTo>
                    <a:lnTo>
                      <a:pt x="5" y="217"/>
                    </a:lnTo>
                    <a:lnTo>
                      <a:pt x="4" y="217"/>
                    </a:lnTo>
                    <a:lnTo>
                      <a:pt x="3" y="217"/>
                    </a:lnTo>
                    <a:lnTo>
                      <a:pt x="3" y="216"/>
                    </a:lnTo>
                    <a:lnTo>
                      <a:pt x="2" y="215"/>
                    </a:lnTo>
                    <a:lnTo>
                      <a:pt x="2" y="214"/>
                    </a:lnTo>
                    <a:lnTo>
                      <a:pt x="1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1" y="212"/>
                    </a:lnTo>
                    <a:lnTo>
                      <a:pt x="1" y="213"/>
                    </a:lnTo>
                    <a:lnTo>
                      <a:pt x="2" y="213"/>
                    </a:lnTo>
                    <a:lnTo>
                      <a:pt x="2" y="212"/>
                    </a:lnTo>
                    <a:lnTo>
                      <a:pt x="1" y="212"/>
                    </a:lnTo>
                    <a:lnTo>
                      <a:pt x="2" y="212"/>
                    </a:lnTo>
                    <a:lnTo>
                      <a:pt x="1" y="212"/>
                    </a:lnTo>
                    <a:lnTo>
                      <a:pt x="1" y="211"/>
                    </a:lnTo>
                    <a:lnTo>
                      <a:pt x="2" y="211"/>
                    </a:lnTo>
                    <a:lnTo>
                      <a:pt x="2" y="210"/>
                    </a:lnTo>
                    <a:lnTo>
                      <a:pt x="1" y="210"/>
                    </a:lnTo>
                    <a:lnTo>
                      <a:pt x="2" y="209"/>
                    </a:lnTo>
                    <a:lnTo>
                      <a:pt x="3" y="208"/>
                    </a:lnTo>
                    <a:lnTo>
                      <a:pt x="3" y="207"/>
                    </a:lnTo>
                    <a:lnTo>
                      <a:pt x="4" y="207"/>
                    </a:lnTo>
                    <a:lnTo>
                      <a:pt x="5" y="206"/>
                    </a:lnTo>
                    <a:lnTo>
                      <a:pt x="4" y="206"/>
                    </a:lnTo>
                    <a:lnTo>
                      <a:pt x="5" y="206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6" y="205"/>
                    </a:lnTo>
                    <a:lnTo>
                      <a:pt x="6" y="204"/>
                    </a:lnTo>
                    <a:lnTo>
                      <a:pt x="6" y="205"/>
                    </a:lnTo>
                    <a:lnTo>
                      <a:pt x="5" y="204"/>
                    </a:lnTo>
                    <a:lnTo>
                      <a:pt x="5" y="203"/>
                    </a:lnTo>
                    <a:lnTo>
                      <a:pt x="6" y="203"/>
                    </a:lnTo>
                    <a:lnTo>
                      <a:pt x="5" y="203"/>
                    </a:lnTo>
                    <a:lnTo>
                      <a:pt x="4" y="203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4" y="202"/>
                    </a:lnTo>
                    <a:lnTo>
                      <a:pt x="4" y="201"/>
                    </a:lnTo>
                    <a:lnTo>
                      <a:pt x="4" y="200"/>
                    </a:lnTo>
                    <a:lnTo>
                      <a:pt x="5" y="199"/>
                    </a:lnTo>
                    <a:lnTo>
                      <a:pt x="5" y="198"/>
                    </a:lnTo>
                    <a:lnTo>
                      <a:pt x="6" y="198"/>
                    </a:lnTo>
                    <a:lnTo>
                      <a:pt x="7" y="198"/>
                    </a:lnTo>
                    <a:lnTo>
                      <a:pt x="7" y="197"/>
                    </a:lnTo>
                    <a:lnTo>
                      <a:pt x="7" y="196"/>
                    </a:lnTo>
                    <a:lnTo>
                      <a:pt x="7" y="195"/>
                    </a:lnTo>
                    <a:lnTo>
                      <a:pt x="7" y="194"/>
                    </a:lnTo>
                    <a:lnTo>
                      <a:pt x="7" y="193"/>
                    </a:lnTo>
                    <a:lnTo>
                      <a:pt x="8" y="193"/>
                    </a:lnTo>
                    <a:lnTo>
                      <a:pt x="8" y="192"/>
                    </a:lnTo>
                    <a:lnTo>
                      <a:pt x="8" y="191"/>
                    </a:lnTo>
                    <a:lnTo>
                      <a:pt x="8" y="190"/>
                    </a:lnTo>
                    <a:lnTo>
                      <a:pt x="8" y="189"/>
                    </a:lnTo>
                    <a:lnTo>
                      <a:pt x="8" y="188"/>
                    </a:lnTo>
                    <a:lnTo>
                      <a:pt x="8" y="187"/>
                    </a:lnTo>
                    <a:lnTo>
                      <a:pt x="7" y="187"/>
                    </a:lnTo>
                    <a:lnTo>
                      <a:pt x="6" y="187"/>
                    </a:lnTo>
                    <a:lnTo>
                      <a:pt x="6" y="186"/>
                    </a:lnTo>
                    <a:lnTo>
                      <a:pt x="6" y="185"/>
                    </a:lnTo>
                    <a:lnTo>
                      <a:pt x="6" y="184"/>
                    </a:lnTo>
                    <a:lnTo>
                      <a:pt x="5" y="183"/>
                    </a:lnTo>
                    <a:lnTo>
                      <a:pt x="5" y="182"/>
                    </a:lnTo>
                    <a:lnTo>
                      <a:pt x="5" y="181"/>
                    </a:lnTo>
                    <a:lnTo>
                      <a:pt x="6" y="181"/>
                    </a:lnTo>
                    <a:lnTo>
                      <a:pt x="6" y="180"/>
                    </a:lnTo>
                    <a:lnTo>
                      <a:pt x="7" y="180"/>
                    </a:lnTo>
                    <a:lnTo>
                      <a:pt x="8" y="179"/>
                    </a:lnTo>
                    <a:lnTo>
                      <a:pt x="7" y="179"/>
                    </a:lnTo>
                    <a:lnTo>
                      <a:pt x="8" y="179"/>
                    </a:lnTo>
                    <a:lnTo>
                      <a:pt x="9" y="179"/>
                    </a:lnTo>
                    <a:lnTo>
                      <a:pt x="9" y="178"/>
                    </a:lnTo>
                    <a:lnTo>
                      <a:pt x="10" y="178"/>
                    </a:lnTo>
                    <a:lnTo>
                      <a:pt x="11" y="178"/>
                    </a:lnTo>
                    <a:lnTo>
                      <a:pt x="11" y="177"/>
                    </a:lnTo>
                    <a:lnTo>
                      <a:pt x="11" y="176"/>
                    </a:lnTo>
                    <a:lnTo>
                      <a:pt x="12" y="176"/>
                    </a:lnTo>
                    <a:lnTo>
                      <a:pt x="12" y="175"/>
                    </a:lnTo>
                    <a:lnTo>
                      <a:pt x="12" y="174"/>
                    </a:lnTo>
                    <a:lnTo>
                      <a:pt x="13" y="173"/>
                    </a:lnTo>
                    <a:lnTo>
                      <a:pt x="12" y="173"/>
                    </a:lnTo>
                    <a:lnTo>
                      <a:pt x="13" y="173"/>
                    </a:lnTo>
                    <a:lnTo>
                      <a:pt x="13" y="172"/>
                    </a:lnTo>
                    <a:lnTo>
                      <a:pt x="13" y="171"/>
                    </a:lnTo>
                    <a:lnTo>
                      <a:pt x="20" y="172"/>
                    </a:lnTo>
                    <a:lnTo>
                      <a:pt x="38" y="174"/>
                    </a:lnTo>
                    <a:lnTo>
                      <a:pt x="39" y="173"/>
                    </a:lnTo>
                    <a:lnTo>
                      <a:pt x="40" y="173"/>
                    </a:lnTo>
                    <a:lnTo>
                      <a:pt x="41" y="173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2" y="171"/>
                    </a:lnTo>
                    <a:lnTo>
                      <a:pt x="42" y="170"/>
                    </a:lnTo>
                    <a:lnTo>
                      <a:pt x="43" y="170"/>
                    </a:lnTo>
                    <a:lnTo>
                      <a:pt x="43" y="169"/>
                    </a:lnTo>
                    <a:lnTo>
                      <a:pt x="43" y="168"/>
                    </a:lnTo>
                    <a:lnTo>
                      <a:pt x="44" y="168"/>
                    </a:lnTo>
                    <a:lnTo>
                      <a:pt x="44" y="167"/>
                    </a:lnTo>
                    <a:lnTo>
                      <a:pt x="44" y="166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6" y="163"/>
                    </a:lnTo>
                    <a:lnTo>
                      <a:pt x="45" y="163"/>
                    </a:lnTo>
                    <a:lnTo>
                      <a:pt x="46" y="163"/>
                    </a:lnTo>
                    <a:lnTo>
                      <a:pt x="46" y="162"/>
                    </a:lnTo>
                    <a:lnTo>
                      <a:pt x="47" y="162"/>
                    </a:lnTo>
                    <a:lnTo>
                      <a:pt x="47" y="161"/>
                    </a:lnTo>
                    <a:lnTo>
                      <a:pt x="47" y="160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8" y="158"/>
                    </a:lnTo>
                    <a:lnTo>
                      <a:pt x="47" y="157"/>
                    </a:lnTo>
                    <a:lnTo>
                      <a:pt x="48" y="156"/>
                    </a:lnTo>
                    <a:lnTo>
                      <a:pt x="48" y="155"/>
                    </a:lnTo>
                    <a:lnTo>
                      <a:pt x="49" y="154"/>
                    </a:lnTo>
                    <a:lnTo>
                      <a:pt x="50" y="154"/>
                    </a:lnTo>
                    <a:lnTo>
                      <a:pt x="51" y="154"/>
                    </a:lnTo>
                    <a:lnTo>
                      <a:pt x="52" y="154"/>
                    </a:lnTo>
                    <a:lnTo>
                      <a:pt x="53" y="154"/>
                    </a:lnTo>
                    <a:lnTo>
                      <a:pt x="53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6" y="151"/>
                    </a:lnTo>
                    <a:lnTo>
                      <a:pt x="56" y="152"/>
                    </a:lnTo>
                    <a:lnTo>
                      <a:pt x="57" y="151"/>
                    </a:lnTo>
                    <a:lnTo>
                      <a:pt x="58" y="151"/>
                    </a:lnTo>
                    <a:lnTo>
                      <a:pt x="58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9" y="147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59" y="143"/>
                    </a:lnTo>
                    <a:lnTo>
                      <a:pt x="59" y="142"/>
                    </a:lnTo>
                    <a:lnTo>
                      <a:pt x="60" y="142"/>
                    </a:lnTo>
                    <a:lnTo>
                      <a:pt x="59" y="142"/>
                    </a:lnTo>
                    <a:lnTo>
                      <a:pt x="59" y="141"/>
                    </a:lnTo>
                    <a:lnTo>
                      <a:pt x="58" y="141"/>
                    </a:lnTo>
                    <a:lnTo>
                      <a:pt x="58" y="140"/>
                    </a:lnTo>
                    <a:lnTo>
                      <a:pt x="58" y="139"/>
                    </a:lnTo>
                    <a:lnTo>
                      <a:pt x="59" y="140"/>
                    </a:lnTo>
                    <a:lnTo>
                      <a:pt x="59" y="139"/>
                    </a:lnTo>
                    <a:lnTo>
                      <a:pt x="60" y="138"/>
                    </a:lnTo>
                    <a:lnTo>
                      <a:pt x="60" y="137"/>
                    </a:lnTo>
                    <a:lnTo>
                      <a:pt x="60" y="136"/>
                    </a:lnTo>
                    <a:lnTo>
                      <a:pt x="60" y="135"/>
                    </a:lnTo>
                    <a:lnTo>
                      <a:pt x="61" y="134"/>
                    </a:lnTo>
                    <a:lnTo>
                      <a:pt x="62" y="133"/>
                    </a:lnTo>
                    <a:lnTo>
                      <a:pt x="62" y="134"/>
                    </a:lnTo>
                    <a:lnTo>
                      <a:pt x="63" y="133"/>
                    </a:lnTo>
                    <a:lnTo>
                      <a:pt x="64" y="132"/>
                    </a:lnTo>
                    <a:lnTo>
                      <a:pt x="65" y="132"/>
                    </a:lnTo>
                    <a:lnTo>
                      <a:pt x="65" y="131"/>
                    </a:lnTo>
                    <a:lnTo>
                      <a:pt x="66" y="131"/>
                    </a:lnTo>
                    <a:lnTo>
                      <a:pt x="66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8" y="129"/>
                    </a:lnTo>
                    <a:lnTo>
                      <a:pt x="68" y="128"/>
                    </a:lnTo>
                    <a:lnTo>
                      <a:pt x="70" y="128"/>
                    </a:lnTo>
                    <a:lnTo>
                      <a:pt x="70" y="127"/>
                    </a:lnTo>
                    <a:lnTo>
                      <a:pt x="71" y="127"/>
                    </a:lnTo>
                    <a:lnTo>
                      <a:pt x="71" y="126"/>
                    </a:lnTo>
                    <a:lnTo>
                      <a:pt x="71" y="125"/>
                    </a:lnTo>
                    <a:lnTo>
                      <a:pt x="71" y="124"/>
                    </a:lnTo>
                    <a:lnTo>
                      <a:pt x="71" y="123"/>
                    </a:lnTo>
                    <a:lnTo>
                      <a:pt x="71" y="122"/>
                    </a:lnTo>
                    <a:lnTo>
                      <a:pt x="71" y="121"/>
                    </a:lnTo>
                    <a:lnTo>
                      <a:pt x="72" y="121"/>
                    </a:lnTo>
                    <a:lnTo>
                      <a:pt x="73" y="122"/>
                    </a:lnTo>
                    <a:lnTo>
                      <a:pt x="74" y="122"/>
                    </a:lnTo>
                    <a:lnTo>
                      <a:pt x="75" y="123"/>
                    </a:lnTo>
                    <a:lnTo>
                      <a:pt x="75" y="122"/>
                    </a:lnTo>
                    <a:lnTo>
                      <a:pt x="76" y="122"/>
                    </a:lnTo>
                    <a:lnTo>
                      <a:pt x="77" y="122"/>
                    </a:lnTo>
                    <a:lnTo>
                      <a:pt x="77" y="121"/>
                    </a:lnTo>
                    <a:lnTo>
                      <a:pt x="78" y="120"/>
                    </a:lnTo>
                    <a:lnTo>
                      <a:pt x="79" y="119"/>
                    </a:lnTo>
                    <a:lnTo>
                      <a:pt x="78" y="119"/>
                    </a:lnTo>
                    <a:lnTo>
                      <a:pt x="78" y="118"/>
                    </a:lnTo>
                    <a:lnTo>
                      <a:pt x="78" y="117"/>
                    </a:lnTo>
                    <a:lnTo>
                      <a:pt x="77" y="117"/>
                    </a:lnTo>
                    <a:lnTo>
                      <a:pt x="77" y="116"/>
                    </a:lnTo>
                    <a:lnTo>
                      <a:pt x="78" y="116"/>
                    </a:lnTo>
                    <a:lnTo>
                      <a:pt x="78" y="115"/>
                    </a:lnTo>
                    <a:lnTo>
                      <a:pt x="78" y="114"/>
                    </a:lnTo>
                    <a:lnTo>
                      <a:pt x="79" y="114"/>
                    </a:lnTo>
                    <a:lnTo>
                      <a:pt x="80" y="114"/>
                    </a:lnTo>
                    <a:lnTo>
                      <a:pt x="80" y="113"/>
                    </a:lnTo>
                    <a:lnTo>
                      <a:pt x="81" y="113"/>
                    </a:lnTo>
                    <a:lnTo>
                      <a:pt x="80" y="113"/>
                    </a:lnTo>
                    <a:lnTo>
                      <a:pt x="81" y="112"/>
                    </a:lnTo>
                    <a:lnTo>
                      <a:pt x="80" y="112"/>
                    </a:lnTo>
                    <a:lnTo>
                      <a:pt x="80" y="111"/>
                    </a:lnTo>
                    <a:lnTo>
                      <a:pt x="80" y="110"/>
                    </a:lnTo>
                    <a:lnTo>
                      <a:pt x="81" y="110"/>
                    </a:lnTo>
                    <a:lnTo>
                      <a:pt x="81" y="109"/>
                    </a:lnTo>
                    <a:lnTo>
                      <a:pt x="82" y="109"/>
                    </a:lnTo>
                    <a:lnTo>
                      <a:pt x="82" y="108"/>
                    </a:lnTo>
                    <a:lnTo>
                      <a:pt x="83" y="108"/>
                    </a:lnTo>
                    <a:lnTo>
                      <a:pt x="83" y="107"/>
                    </a:lnTo>
                    <a:lnTo>
                      <a:pt x="82" y="107"/>
                    </a:lnTo>
                    <a:lnTo>
                      <a:pt x="81" y="107"/>
                    </a:lnTo>
                    <a:lnTo>
                      <a:pt x="81" y="106"/>
                    </a:lnTo>
                    <a:lnTo>
                      <a:pt x="82" y="106"/>
                    </a:lnTo>
                    <a:lnTo>
                      <a:pt x="81" y="106"/>
                    </a:lnTo>
                    <a:lnTo>
                      <a:pt x="80" y="105"/>
                    </a:lnTo>
                    <a:lnTo>
                      <a:pt x="81" y="104"/>
                    </a:lnTo>
                    <a:lnTo>
                      <a:pt x="82" y="105"/>
                    </a:lnTo>
                    <a:lnTo>
                      <a:pt x="82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2" y="102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2" y="101"/>
                    </a:lnTo>
                    <a:lnTo>
                      <a:pt x="82" y="100"/>
                    </a:lnTo>
                    <a:lnTo>
                      <a:pt x="83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2" y="98"/>
                    </a:lnTo>
                    <a:lnTo>
                      <a:pt x="82" y="97"/>
                    </a:lnTo>
                    <a:lnTo>
                      <a:pt x="82" y="98"/>
                    </a:lnTo>
                    <a:lnTo>
                      <a:pt x="81" y="97"/>
                    </a:lnTo>
                    <a:lnTo>
                      <a:pt x="82" y="97"/>
                    </a:lnTo>
                    <a:lnTo>
                      <a:pt x="82" y="96"/>
                    </a:lnTo>
                    <a:lnTo>
                      <a:pt x="81" y="95"/>
                    </a:lnTo>
                    <a:lnTo>
                      <a:pt x="82" y="95"/>
                    </a:lnTo>
                    <a:lnTo>
                      <a:pt x="82" y="94"/>
                    </a:lnTo>
                    <a:lnTo>
                      <a:pt x="81" y="94"/>
                    </a:lnTo>
                    <a:lnTo>
                      <a:pt x="80" y="94"/>
                    </a:lnTo>
                    <a:lnTo>
                      <a:pt x="81" y="93"/>
                    </a:lnTo>
                    <a:lnTo>
                      <a:pt x="80" y="93"/>
                    </a:lnTo>
                    <a:lnTo>
                      <a:pt x="80" y="92"/>
                    </a:lnTo>
                    <a:lnTo>
                      <a:pt x="79" y="92"/>
                    </a:lnTo>
                    <a:lnTo>
                      <a:pt x="79" y="91"/>
                    </a:lnTo>
                    <a:lnTo>
                      <a:pt x="78" y="91"/>
                    </a:lnTo>
                    <a:lnTo>
                      <a:pt x="77" y="90"/>
                    </a:lnTo>
                    <a:lnTo>
                      <a:pt x="78" y="89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7" y="88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7"/>
                    </a:lnTo>
                    <a:lnTo>
                      <a:pt x="74" y="86"/>
                    </a:lnTo>
                    <a:lnTo>
                      <a:pt x="73" y="86"/>
                    </a:lnTo>
                    <a:lnTo>
                      <a:pt x="74" y="86"/>
                    </a:lnTo>
                    <a:lnTo>
                      <a:pt x="74" y="85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4" y="83"/>
                    </a:lnTo>
                    <a:lnTo>
                      <a:pt x="75" y="82"/>
                    </a:lnTo>
                    <a:lnTo>
                      <a:pt x="76" y="82"/>
                    </a:lnTo>
                    <a:lnTo>
                      <a:pt x="77" y="81"/>
                    </a:lnTo>
                    <a:lnTo>
                      <a:pt x="78" y="81"/>
                    </a:lnTo>
                    <a:lnTo>
                      <a:pt x="78" y="80"/>
                    </a:lnTo>
                    <a:lnTo>
                      <a:pt x="77" y="80"/>
                    </a:lnTo>
                    <a:lnTo>
                      <a:pt x="76" y="81"/>
                    </a:lnTo>
                    <a:lnTo>
                      <a:pt x="76" y="80"/>
                    </a:lnTo>
                    <a:lnTo>
                      <a:pt x="75" y="80"/>
                    </a:lnTo>
                    <a:lnTo>
                      <a:pt x="75" y="79"/>
                    </a:lnTo>
                    <a:lnTo>
                      <a:pt x="75" y="80"/>
                    </a:lnTo>
                    <a:lnTo>
                      <a:pt x="75" y="79"/>
                    </a:lnTo>
                    <a:lnTo>
                      <a:pt x="74" y="79"/>
                    </a:lnTo>
                    <a:lnTo>
                      <a:pt x="74" y="78"/>
                    </a:lnTo>
                    <a:lnTo>
                      <a:pt x="75" y="78"/>
                    </a:lnTo>
                    <a:lnTo>
                      <a:pt x="74" y="78"/>
                    </a:lnTo>
                    <a:lnTo>
                      <a:pt x="74" y="77"/>
                    </a:lnTo>
                    <a:lnTo>
                      <a:pt x="74" y="78"/>
                    </a:lnTo>
                    <a:lnTo>
                      <a:pt x="73" y="78"/>
                    </a:lnTo>
                    <a:lnTo>
                      <a:pt x="73" y="77"/>
                    </a:lnTo>
                    <a:lnTo>
                      <a:pt x="72" y="77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1" y="75"/>
                    </a:lnTo>
                    <a:lnTo>
                      <a:pt x="71" y="74"/>
                    </a:lnTo>
                    <a:lnTo>
                      <a:pt x="70" y="73"/>
                    </a:lnTo>
                    <a:lnTo>
                      <a:pt x="69" y="72"/>
                    </a:lnTo>
                    <a:lnTo>
                      <a:pt x="68" y="72"/>
                    </a:lnTo>
                    <a:lnTo>
                      <a:pt x="68" y="71"/>
                    </a:lnTo>
                    <a:lnTo>
                      <a:pt x="68" y="70"/>
                    </a:lnTo>
                    <a:lnTo>
                      <a:pt x="67" y="70"/>
                    </a:lnTo>
                    <a:lnTo>
                      <a:pt x="66" y="70"/>
                    </a:lnTo>
                    <a:lnTo>
                      <a:pt x="65" y="70"/>
                    </a:lnTo>
                    <a:lnTo>
                      <a:pt x="65" y="69"/>
                    </a:lnTo>
                    <a:lnTo>
                      <a:pt x="65" y="70"/>
                    </a:lnTo>
                    <a:lnTo>
                      <a:pt x="64" y="71"/>
                    </a:lnTo>
                    <a:lnTo>
                      <a:pt x="65" y="71"/>
                    </a:lnTo>
                    <a:lnTo>
                      <a:pt x="64" y="71"/>
                    </a:lnTo>
                    <a:lnTo>
                      <a:pt x="63" y="71"/>
                    </a:lnTo>
                    <a:lnTo>
                      <a:pt x="63" y="70"/>
                    </a:lnTo>
                    <a:lnTo>
                      <a:pt x="63" y="69"/>
                    </a:lnTo>
                    <a:lnTo>
                      <a:pt x="62" y="69"/>
                    </a:lnTo>
                    <a:lnTo>
                      <a:pt x="63" y="69"/>
                    </a:lnTo>
                    <a:lnTo>
                      <a:pt x="62" y="69"/>
                    </a:lnTo>
                    <a:lnTo>
                      <a:pt x="62" y="68"/>
                    </a:lnTo>
                    <a:lnTo>
                      <a:pt x="63" y="68"/>
                    </a:lnTo>
                    <a:lnTo>
                      <a:pt x="63" y="67"/>
                    </a:lnTo>
                    <a:lnTo>
                      <a:pt x="62" y="67"/>
                    </a:lnTo>
                    <a:lnTo>
                      <a:pt x="63" y="66"/>
                    </a:lnTo>
                    <a:lnTo>
                      <a:pt x="63" y="65"/>
                    </a:lnTo>
                    <a:lnTo>
                      <a:pt x="70" y="66"/>
                    </a:lnTo>
                    <a:lnTo>
                      <a:pt x="70" y="65"/>
                    </a:lnTo>
                    <a:lnTo>
                      <a:pt x="71" y="65"/>
                    </a:lnTo>
                    <a:lnTo>
                      <a:pt x="71" y="66"/>
                    </a:lnTo>
                    <a:lnTo>
                      <a:pt x="71" y="67"/>
                    </a:lnTo>
                    <a:lnTo>
                      <a:pt x="72" y="67"/>
                    </a:lnTo>
                    <a:lnTo>
                      <a:pt x="72" y="68"/>
                    </a:lnTo>
                    <a:lnTo>
                      <a:pt x="72" y="69"/>
                    </a:lnTo>
                    <a:lnTo>
                      <a:pt x="73" y="69"/>
                    </a:lnTo>
                    <a:lnTo>
                      <a:pt x="74" y="69"/>
                    </a:lnTo>
                    <a:lnTo>
                      <a:pt x="78" y="70"/>
                    </a:lnTo>
                    <a:lnTo>
                      <a:pt x="83" y="70"/>
                    </a:lnTo>
                    <a:lnTo>
                      <a:pt x="84" y="70"/>
                    </a:lnTo>
                    <a:lnTo>
                      <a:pt x="84" y="69"/>
                    </a:lnTo>
                    <a:lnTo>
                      <a:pt x="85" y="70"/>
                    </a:lnTo>
                    <a:lnTo>
                      <a:pt x="85" y="69"/>
                    </a:lnTo>
                    <a:lnTo>
                      <a:pt x="86" y="69"/>
                    </a:lnTo>
                    <a:lnTo>
                      <a:pt x="86" y="68"/>
                    </a:lnTo>
                    <a:lnTo>
                      <a:pt x="86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2"/>
                    </a:lnTo>
                    <a:lnTo>
                      <a:pt x="86" y="59"/>
                    </a:lnTo>
                    <a:lnTo>
                      <a:pt x="85" y="59"/>
                    </a:lnTo>
                    <a:lnTo>
                      <a:pt x="85" y="58"/>
                    </a:lnTo>
                    <a:lnTo>
                      <a:pt x="84" y="58"/>
                    </a:lnTo>
                    <a:lnTo>
                      <a:pt x="83" y="58"/>
                    </a:lnTo>
                    <a:lnTo>
                      <a:pt x="83" y="57"/>
                    </a:lnTo>
                    <a:lnTo>
                      <a:pt x="83" y="58"/>
                    </a:lnTo>
                    <a:lnTo>
                      <a:pt x="83" y="57"/>
                    </a:lnTo>
                    <a:lnTo>
                      <a:pt x="82" y="57"/>
                    </a:lnTo>
                    <a:lnTo>
                      <a:pt x="81" y="56"/>
                    </a:lnTo>
                    <a:lnTo>
                      <a:pt x="80" y="56"/>
                    </a:lnTo>
                    <a:lnTo>
                      <a:pt x="80" y="55"/>
                    </a:lnTo>
                    <a:lnTo>
                      <a:pt x="79" y="55"/>
                    </a:lnTo>
                    <a:lnTo>
                      <a:pt x="80" y="55"/>
                    </a:lnTo>
                    <a:lnTo>
                      <a:pt x="79" y="54"/>
                    </a:lnTo>
                    <a:lnTo>
                      <a:pt x="78" y="55"/>
                    </a:lnTo>
                    <a:lnTo>
                      <a:pt x="79" y="54"/>
                    </a:lnTo>
                    <a:lnTo>
                      <a:pt x="78" y="54"/>
                    </a:lnTo>
                    <a:lnTo>
                      <a:pt x="78" y="53"/>
                    </a:lnTo>
                    <a:lnTo>
                      <a:pt x="79" y="53"/>
                    </a:lnTo>
                    <a:lnTo>
                      <a:pt x="79" y="52"/>
                    </a:lnTo>
                    <a:lnTo>
                      <a:pt x="80" y="52"/>
                    </a:lnTo>
                    <a:lnTo>
                      <a:pt x="79" y="51"/>
                    </a:lnTo>
                    <a:lnTo>
                      <a:pt x="81" y="45"/>
                    </a:lnTo>
                    <a:lnTo>
                      <a:pt x="82" y="41"/>
                    </a:lnTo>
                    <a:lnTo>
                      <a:pt x="82" y="40"/>
                    </a:lnTo>
                    <a:lnTo>
                      <a:pt x="71" y="37"/>
                    </a:lnTo>
                    <a:lnTo>
                      <a:pt x="71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2" y="36"/>
                    </a:lnTo>
                    <a:lnTo>
                      <a:pt x="72" y="35"/>
                    </a:lnTo>
                    <a:lnTo>
                      <a:pt x="73" y="35"/>
                    </a:lnTo>
                    <a:lnTo>
                      <a:pt x="72" y="34"/>
                    </a:lnTo>
                    <a:lnTo>
                      <a:pt x="72" y="33"/>
                    </a:lnTo>
                    <a:lnTo>
                      <a:pt x="73" y="33"/>
                    </a:lnTo>
                    <a:lnTo>
                      <a:pt x="73" y="32"/>
                    </a:lnTo>
                    <a:lnTo>
                      <a:pt x="73" y="31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7"/>
                    </a:lnTo>
                    <a:lnTo>
                      <a:pt x="74" y="27"/>
                    </a:lnTo>
                    <a:lnTo>
                      <a:pt x="74" y="26"/>
                    </a:lnTo>
                    <a:lnTo>
                      <a:pt x="75" y="26"/>
                    </a:lnTo>
                    <a:lnTo>
                      <a:pt x="75" y="25"/>
                    </a:lnTo>
                    <a:lnTo>
                      <a:pt x="76" y="25"/>
                    </a:lnTo>
                    <a:lnTo>
                      <a:pt x="77" y="24"/>
                    </a:lnTo>
                    <a:lnTo>
                      <a:pt x="78" y="24"/>
                    </a:lnTo>
                    <a:lnTo>
                      <a:pt x="78" y="23"/>
                    </a:lnTo>
                    <a:lnTo>
                      <a:pt x="78" y="22"/>
                    </a:lnTo>
                    <a:lnTo>
                      <a:pt x="79" y="21"/>
                    </a:lnTo>
                    <a:lnTo>
                      <a:pt x="78" y="21"/>
                    </a:lnTo>
                    <a:lnTo>
                      <a:pt x="78" y="20"/>
                    </a:lnTo>
                    <a:lnTo>
                      <a:pt x="79" y="19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2" y="18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4" y="17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6" y="18"/>
                    </a:lnTo>
                    <a:lnTo>
                      <a:pt x="87" y="18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6"/>
                    </a:lnTo>
                    <a:lnTo>
                      <a:pt x="90" y="16"/>
                    </a:lnTo>
                    <a:lnTo>
                      <a:pt x="90" y="15"/>
                    </a:lnTo>
                    <a:lnTo>
                      <a:pt x="91" y="15"/>
                    </a:lnTo>
                    <a:lnTo>
                      <a:pt x="92" y="15"/>
                    </a:lnTo>
                    <a:lnTo>
                      <a:pt x="93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5" y="15"/>
                    </a:lnTo>
                    <a:lnTo>
                      <a:pt x="95" y="14"/>
                    </a:lnTo>
                    <a:lnTo>
                      <a:pt x="95" y="15"/>
                    </a:lnTo>
                    <a:lnTo>
                      <a:pt x="96" y="15"/>
                    </a:lnTo>
                    <a:lnTo>
                      <a:pt x="96" y="16"/>
                    </a:lnTo>
                    <a:lnTo>
                      <a:pt x="97" y="16"/>
                    </a:lnTo>
                    <a:lnTo>
                      <a:pt x="97" y="17"/>
                    </a:lnTo>
                    <a:lnTo>
                      <a:pt x="98" y="17"/>
                    </a:lnTo>
                    <a:lnTo>
                      <a:pt x="99" y="17"/>
                    </a:lnTo>
                    <a:lnTo>
                      <a:pt x="100" y="18"/>
                    </a:lnTo>
                    <a:lnTo>
                      <a:pt x="101" y="18"/>
                    </a:lnTo>
                    <a:lnTo>
                      <a:pt x="102" y="18"/>
                    </a:lnTo>
                    <a:lnTo>
                      <a:pt x="102" y="19"/>
                    </a:lnTo>
                    <a:lnTo>
                      <a:pt x="103" y="18"/>
                    </a:lnTo>
                    <a:lnTo>
                      <a:pt x="103" y="17"/>
                    </a:lnTo>
                    <a:lnTo>
                      <a:pt x="103" y="16"/>
                    </a:lnTo>
                    <a:lnTo>
                      <a:pt x="103" y="15"/>
                    </a:lnTo>
                    <a:lnTo>
                      <a:pt x="103" y="14"/>
                    </a:lnTo>
                    <a:lnTo>
                      <a:pt x="95" y="5"/>
                    </a:lnTo>
                    <a:lnTo>
                      <a:pt x="94" y="4"/>
                    </a:lnTo>
                    <a:lnTo>
                      <a:pt x="95" y="4"/>
                    </a:lnTo>
                    <a:lnTo>
                      <a:pt x="95" y="3"/>
                    </a:lnTo>
                    <a:lnTo>
                      <a:pt x="96" y="3"/>
                    </a:lnTo>
                    <a:lnTo>
                      <a:pt x="96" y="4"/>
                    </a:lnTo>
                    <a:lnTo>
                      <a:pt x="97" y="4"/>
                    </a:lnTo>
                    <a:lnTo>
                      <a:pt x="98" y="4"/>
                    </a:lnTo>
                    <a:lnTo>
                      <a:pt x="99" y="3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0" y="3"/>
                    </a:lnTo>
                    <a:lnTo>
                      <a:pt x="101" y="2"/>
                    </a:lnTo>
                    <a:lnTo>
                      <a:pt x="102" y="2"/>
                    </a:lnTo>
                    <a:lnTo>
                      <a:pt x="102" y="3"/>
                    </a:lnTo>
                    <a:lnTo>
                      <a:pt x="103" y="4"/>
                    </a:lnTo>
                    <a:lnTo>
                      <a:pt x="104" y="4"/>
                    </a:lnTo>
                    <a:lnTo>
                      <a:pt x="104" y="5"/>
                    </a:lnTo>
                    <a:lnTo>
                      <a:pt x="105" y="4"/>
                    </a:lnTo>
                    <a:lnTo>
                      <a:pt x="105" y="5"/>
                    </a:lnTo>
                    <a:lnTo>
                      <a:pt x="105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7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4" y="6"/>
                    </a:lnTo>
                    <a:lnTo>
                      <a:pt x="115" y="7"/>
                    </a:lnTo>
                    <a:lnTo>
                      <a:pt x="115" y="6"/>
                    </a:lnTo>
                    <a:lnTo>
                      <a:pt x="115" y="5"/>
                    </a:lnTo>
                    <a:lnTo>
                      <a:pt x="116" y="5"/>
                    </a:lnTo>
                    <a:lnTo>
                      <a:pt x="116" y="4"/>
                    </a:lnTo>
                    <a:lnTo>
                      <a:pt x="115" y="4"/>
                    </a:lnTo>
                    <a:lnTo>
                      <a:pt x="116" y="3"/>
                    </a:lnTo>
                    <a:lnTo>
                      <a:pt x="116" y="2"/>
                    </a:lnTo>
                    <a:lnTo>
                      <a:pt x="117" y="2"/>
                    </a:lnTo>
                    <a:lnTo>
                      <a:pt x="118" y="3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20" y="1"/>
                    </a:lnTo>
                    <a:lnTo>
                      <a:pt x="121" y="1"/>
                    </a:lnTo>
                    <a:lnTo>
                      <a:pt x="122" y="0"/>
                    </a:lnTo>
                    <a:lnTo>
                      <a:pt x="123" y="0"/>
                    </a:lnTo>
                    <a:lnTo>
                      <a:pt x="124" y="0"/>
                    </a:lnTo>
                    <a:lnTo>
                      <a:pt x="124" y="1"/>
                    </a:lnTo>
                    <a:lnTo>
                      <a:pt x="125" y="1"/>
                    </a:lnTo>
                    <a:lnTo>
                      <a:pt x="126" y="1"/>
                    </a:lnTo>
                    <a:lnTo>
                      <a:pt x="126" y="2"/>
                    </a:lnTo>
                    <a:lnTo>
                      <a:pt x="127" y="2"/>
                    </a:lnTo>
                    <a:lnTo>
                      <a:pt x="127" y="3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1" y="3"/>
                    </a:lnTo>
                    <a:lnTo>
                      <a:pt x="132" y="3"/>
                    </a:lnTo>
                    <a:lnTo>
                      <a:pt x="132" y="4"/>
                    </a:lnTo>
                    <a:lnTo>
                      <a:pt x="133" y="4"/>
                    </a:lnTo>
                    <a:lnTo>
                      <a:pt x="134" y="3"/>
                    </a:lnTo>
                    <a:lnTo>
                      <a:pt x="135" y="4"/>
                    </a:lnTo>
                    <a:lnTo>
                      <a:pt x="137" y="4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8" y="6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7"/>
                    </a:lnTo>
                    <a:lnTo>
                      <a:pt x="141" y="7"/>
                    </a:lnTo>
                    <a:lnTo>
                      <a:pt x="142" y="8"/>
                    </a:lnTo>
                    <a:lnTo>
                      <a:pt x="143" y="9"/>
                    </a:lnTo>
                    <a:lnTo>
                      <a:pt x="144" y="9"/>
                    </a:lnTo>
                    <a:close/>
                    <a:moveTo>
                      <a:pt x="79" y="236"/>
                    </a:moveTo>
                    <a:lnTo>
                      <a:pt x="79" y="236"/>
                    </a:lnTo>
                    <a:lnTo>
                      <a:pt x="80" y="236"/>
                    </a:lnTo>
                    <a:lnTo>
                      <a:pt x="79" y="236"/>
                    </a:lnTo>
                    <a:close/>
                    <a:moveTo>
                      <a:pt x="119" y="190"/>
                    </a:moveTo>
                    <a:lnTo>
                      <a:pt x="119" y="190"/>
                    </a:lnTo>
                    <a:close/>
                    <a:moveTo>
                      <a:pt x="119" y="191"/>
                    </a:moveTo>
                    <a:lnTo>
                      <a:pt x="119" y="191"/>
                    </a:lnTo>
                    <a:lnTo>
                      <a:pt x="120" y="191"/>
                    </a:lnTo>
                    <a:lnTo>
                      <a:pt x="119" y="191"/>
                    </a:lnTo>
                    <a:close/>
                    <a:moveTo>
                      <a:pt x="120" y="191"/>
                    </a:moveTo>
                    <a:lnTo>
                      <a:pt x="120" y="191"/>
                    </a:lnTo>
                    <a:close/>
                    <a:moveTo>
                      <a:pt x="120" y="192"/>
                    </a:moveTo>
                    <a:lnTo>
                      <a:pt x="119" y="191"/>
                    </a:lnTo>
                    <a:lnTo>
                      <a:pt x="120" y="191"/>
                    </a:lnTo>
                    <a:lnTo>
                      <a:pt x="120" y="192"/>
                    </a:lnTo>
                    <a:close/>
                    <a:moveTo>
                      <a:pt x="117" y="192"/>
                    </a:moveTo>
                    <a:lnTo>
                      <a:pt x="117" y="192"/>
                    </a:lnTo>
                    <a:close/>
                    <a:moveTo>
                      <a:pt x="117" y="193"/>
                    </a:moveTo>
                    <a:lnTo>
                      <a:pt x="117" y="193"/>
                    </a:lnTo>
                    <a:lnTo>
                      <a:pt x="117" y="192"/>
                    </a:lnTo>
                    <a:lnTo>
                      <a:pt x="117" y="193"/>
                    </a:lnTo>
                    <a:close/>
                    <a:moveTo>
                      <a:pt x="120" y="193"/>
                    </a:moveTo>
                    <a:lnTo>
                      <a:pt x="120" y="192"/>
                    </a:lnTo>
                    <a:lnTo>
                      <a:pt x="120" y="193"/>
                    </a:lnTo>
                    <a:close/>
                    <a:moveTo>
                      <a:pt x="120" y="193"/>
                    </a:moveTo>
                    <a:lnTo>
                      <a:pt x="120" y="192"/>
                    </a:lnTo>
                    <a:lnTo>
                      <a:pt x="120" y="193"/>
                    </a:lnTo>
                    <a:close/>
                    <a:moveTo>
                      <a:pt x="116" y="192"/>
                    </a:moveTo>
                    <a:lnTo>
                      <a:pt x="116" y="192"/>
                    </a:lnTo>
                    <a:close/>
                    <a:moveTo>
                      <a:pt x="120" y="193"/>
                    </a:moveTo>
                    <a:lnTo>
                      <a:pt x="120" y="193"/>
                    </a:lnTo>
                    <a:close/>
                    <a:moveTo>
                      <a:pt x="120" y="194"/>
                    </a:moveTo>
                    <a:lnTo>
                      <a:pt x="120" y="193"/>
                    </a:lnTo>
                    <a:lnTo>
                      <a:pt x="120" y="194"/>
                    </a:lnTo>
                    <a:close/>
                    <a:moveTo>
                      <a:pt x="119" y="195"/>
                    </a:moveTo>
                    <a:lnTo>
                      <a:pt x="119" y="195"/>
                    </a:lnTo>
                    <a:close/>
                    <a:moveTo>
                      <a:pt x="119" y="196"/>
                    </a:moveTo>
                    <a:lnTo>
                      <a:pt x="119" y="196"/>
                    </a:lnTo>
                    <a:close/>
                    <a:moveTo>
                      <a:pt x="119" y="196"/>
                    </a:moveTo>
                    <a:lnTo>
                      <a:pt x="119" y="196"/>
                    </a:lnTo>
                    <a:close/>
                    <a:moveTo>
                      <a:pt x="117" y="197"/>
                    </a:moveTo>
                    <a:lnTo>
                      <a:pt x="117" y="197"/>
                    </a:lnTo>
                    <a:lnTo>
                      <a:pt x="118" y="197"/>
                    </a:lnTo>
                    <a:lnTo>
                      <a:pt x="117" y="197"/>
                    </a:lnTo>
                    <a:close/>
                    <a:moveTo>
                      <a:pt x="116" y="200"/>
                    </a:moveTo>
                    <a:lnTo>
                      <a:pt x="116" y="200"/>
                    </a:lnTo>
                    <a:close/>
                    <a:moveTo>
                      <a:pt x="112" y="208"/>
                    </a:moveTo>
                    <a:lnTo>
                      <a:pt x="112" y="208"/>
                    </a:lnTo>
                    <a:close/>
                    <a:moveTo>
                      <a:pt x="108" y="213"/>
                    </a:moveTo>
                    <a:lnTo>
                      <a:pt x="108" y="213"/>
                    </a:lnTo>
                    <a:lnTo>
                      <a:pt x="109" y="213"/>
                    </a:lnTo>
                    <a:lnTo>
                      <a:pt x="108" y="213"/>
                    </a:lnTo>
                    <a:close/>
                    <a:moveTo>
                      <a:pt x="110" y="214"/>
                    </a:moveTo>
                    <a:lnTo>
                      <a:pt x="110" y="214"/>
                    </a:lnTo>
                    <a:close/>
                    <a:moveTo>
                      <a:pt x="109" y="215"/>
                    </a:moveTo>
                    <a:lnTo>
                      <a:pt x="109" y="214"/>
                    </a:lnTo>
                    <a:lnTo>
                      <a:pt x="109" y="215"/>
                    </a:lnTo>
                    <a:close/>
                    <a:moveTo>
                      <a:pt x="110" y="215"/>
                    </a:moveTo>
                    <a:lnTo>
                      <a:pt x="110" y="214"/>
                    </a:lnTo>
                    <a:lnTo>
                      <a:pt x="110" y="215"/>
                    </a:lnTo>
                    <a:close/>
                    <a:moveTo>
                      <a:pt x="109" y="215"/>
                    </a:moveTo>
                    <a:lnTo>
                      <a:pt x="109" y="215"/>
                    </a:lnTo>
                    <a:close/>
                    <a:moveTo>
                      <a:pt x="109" y="215"/>
                    </a:moveTo>
                    <a:lnTo>
                      <a:pt x="109" y="215"/>
                    </a:lnTo>
                    <a:close/>
                    <a:moveTo>
                      <a:pt x="105" y="216"/>
                    </a:moveTo>
                    <a:lnTo>
                      <a:pt x="105" y="216"/>
                    </a:lnTo>
                    <a:close/>
                    <a:moveTo>
                      <a:pt x="105" y="216"/>
                    </a:moveTo>
                    <a:lnTo>
                      <a:pt x="105" y="216"/>
                    </a:lnTo>
                    <a:close/>
                    <a:moveTo>
                      <a:pt x="102" y="218"/>
                    </a:moveTo>
                    <a:lnTo>
                      <a:pt x="102" y="218"/>
                    </a:lnTo>
                    <a:lnTo>
                      <a:pt x="103" y="218"/>
                    </a:lnTo>
                    <a:lnTo>
                      <a:pt x="102" y="218"/>
                    </a:lnTo>
                    <a:close/>
                    <a:moveTo>
                      <a:pt x="100" y="218"/>
                    </a:moveTo>
                    <a:lnTo>
                      <a:pt x="100" y="218"/>
                    </a:lnTo>
                    <a:close/>
                    <a:moveTo>
                      <a:pt x="88" y="226"/>
                    </a:moveTo>
                    <a:lnTo>
                      <a:pt x="88" y="226"/>
                    </a:lnTo>
                    <a:close/>
                    <a:moveTo>
                      <a:pt x="92" y="228"/>
                    </a:moveTo>
                    <a:lnTo>
                      <a:pt x="91" y="228"/>
                    </a:lnTo>
                    <a:lnTo>
                      <a:pt x="92" y="228"/>
                    </a:lnTo>
                    <a:close/>
                    <a:moveTo>
                      <a:pt x="83" y="229"/>
                    </a:moveTo>
                    <a:lnTo>
                      <a:pt x="82" y="229"/>
                    </a:lnTo>
                    <a:lnTo>
                      <a:pt x="83" y="229"/>
                    </a:lnTo>
                    <a:close/>
                    <a:moveTo>
                      <a:pt x="82" y="230"/>
                    </a:moveTo>
                    <a:lnTo>
                      <a:pt x="82" y="230"/>
                    </a:lnTo>
                    <a:close/>
                    <a:moveTo>
                      <a:pt x="82" y="231"/>
                    </a:moveTo>
                    <a:lnTo>
                      <a:pt x="82" y="230"/>
                    </a:lnTo>
                    <a:lnTo>
                      <a:pt x="82" y="23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5" name="Freeform 4723"/>
              <p:cNvSpPr>
                <a:spLocks noEditPoints="1"/>
              </p:cNvSpPr>
              <p:nvPr/>
            </p:nvSpPr>
            <p:spPr bwMode="auto">
              <a:xfrm>
                <a:off x="3081600" y="4129200"/>
                <a:ext cx="1020763" cy="704850"/>
              </a:xfrm>
              <a:custGeom>
                <a:avLst/>
                <a:gdLst>
                  <a:gd name="T0" fmla="*/ 2147483646 w 643"/>
                  <a:gd name="T1" fmla="*/ 2147483646 h 444"/>
                  <a:gd name="T2" fmla="*/ 2147483646 w 643"/>
                  <a:gd name="T3" fmla="*/ 2147483646 h 444"/>
                  <a:gd name="T4" fmla="*/ 2147483646 w 643"/>
                  <a:gd name="T5" fmla="*/ 2147483646 h 444"/>
                  <a:gd name="T6" fmla="*/ 2147483646 w 643"/>
                  <a:gd name="T7" fmla="*/ 2147483646 h 444"/>
                  <a:gd name="T8" fmla="*/ 2147483646 w 643"/>
                  <a:gd name="T9" fmla="*/ 2147483646 h 444"/>
                  <a:gd name="T10" fmla="*/ 2147483646 w 643"/>
                  <a:gd name="T11" fmla="*/ 2147483646 h 444"/>
                  <a:gd name="T12" fmla="*/ 2147483646 w 643"/>
                  <a:gd name="T13" fmla="*/ 2147483646 h 444"/>
                  <a:gd name="T14" fmla="*/ 2147483646 w 643"/>
                  <a:gd name="T15" fmla="*/ 2147483646 h 444"/>
                  <a:gd name="T16" fmla="*/ 2147483646 w 643"/>
                  <a:gd name="T17" fmla="*/ 2147483646 h 444"/>
                  <a:gd name="T18" fmla="*/ 2147483646 w 643"/>
                  <a:gd name="T19" fmla="*/ 2147483646 h 444"/>
                  <a:gd name="T20" fmla="*/ 2147483646 w 643"/>
                  <a:gd name="T21" fmla="*/ 2147483646 h 444"/>
                  <a:gd name="T22" fmla="*/ 2147483646 w 643"/>
                  <a:gd name="T23" fmla="*/ 2147483646 h 444"/>
                  <a:gd name="T24" fmla="*/ 2147483646 w 643"/>
                  <a:gd name="T25" fmla="*/ 2147483646 h 444"/>
                  <a:gd name="T26" fmla="*/ 2147483646 w 643"/>
                  <a:gd name="T27" fmla="*/ 2147483646 h 444"/>
                  <a:gd name="T28" fmla="*/ 2147483646 w 643"/>
                  <a:gd name="T29" fmla="*/ 2147483646 h 444"/>
                  <a:gd name="T30" fmla="*/ 2147483646 w 643"/>
                  <a:gd name="T31" fmla="*/ 2147483646 h 444"/>
                  <a:gd name="T32" fmla="*/ 2147483646 w 643"/>
                  <a:gd name="T33" fmla="*/ 2147483646 h 444"/>
                  <a:gd name="T34" fmla="*/ 2147483646 w 643"/>
                  <a:gd name="T35" fmla="*/ 2147483646 h 444"/>
                  <a:gd name="T36" fmla="*/ 2147483646 w 643"/>
                  <a:gd name="T37" fmla="*/ 2147483646 h 444"/>
                  <a:gd name="T38" fmla="*/ 2147483646 w 643"/>
                  <a:gd name="T39" fmla="*/ 2147483646 h 444"/>
                  <a:gd name="T40" fmla="*/ 2147483646 w 643"/>
                  <a:gd name="T41" fmla="*/ 2147483646 h 444"/>
                  <a:gd name="T42" fmla="*/ 2147483646 w 643"/>
                  <a:gd name="T43" fmla="*/ 2147483646 h 444"/>
                  <a:gd name="T44" fmla="*/ 2147483646 w 643"/>
                  <a:gd name="T45" fmla="*/ 2147483646 h 444"/>
                  <a:gd name="T46" fmla="*/ 2147483646 w 643"/>
                  <a:gd name="T47" fmla="*/ 2147483646 h 444"/>
                  <a:gd name="T48" fmla="*/ 2147483646 w 643"/>
                  <a:gd name="T49" fmla="*/ 2147483646 h 444"/>
                  <a:gd name="T50" fmla="*/ 2147483646 w 643"/>
                  <a:gd name="T51" fmla="*/ 2147483646 h 444"/>
                  <a:gd name="T52" fmla="*/ 2147483646 w 643"/>
                  <a:gd name="T53" fmla="*/ 2147483646 h 444"/>
                  <a:gd name="T54" fmla="*/ 2147483646 w 643"/>
                  <a:gd name="T55" fmla="*/ 2147483646 h 444"/>
                  <a:gd name="T56" fmla="*/ 2147483646 w 643"/>
                  <a:gd name="T57" fmla="*/ 2147483646 h 444"/>
                  <a:gd name="T58" fmla="*/ 2147483646 w 643"/>
                  <a:gd name="T59" fmla="*/ 2147483646 h 444"/>
                  <a:gd name="T60" fmla="*/ 2147483646 w 643"/>
                  <a:gd name="T61" fmla="*/ 2147483646 h 444"/>
                  <a:gd name="T62" fmla="*/ 2147483646 w 643"/>
                  <a:gd name="T63" fmla="*/ 2147483646 h 444"/>
                  <a:gd name="T64" fmla="*/ 2147483646 w 643"/>
                  <a:gd name="T65" fmla="*/ 2147483646 h 444"/>
                  <a:gd name="T66" fmla="*/ 2147483646 w 643"/>
                  <a:gd name="T67" fmla="*/ 2147483646 h 444"/>
                  <a:gd name="T68" fmla="*/ 2147483646 w 643"/>
                  <a:gd name="T69" fmla="*/ 2147483646 h 444"/>
                  <a:gd name="T70" fmla="*/ 2147483646 w 643"/>
                  <a:gd name="T71" fmla="*/ 2147483646 h 444"/>
                  <a:gd name="T72" fmla="*/ 2147483646 w 643"/>
                  <a:gd name="T73" fmla="*/ 2147483646 h 444"/>
                  <a:gd name="T74" fmla="*/ 2147483646 w 643"/>
                  <a:gd name="T75" fmla="*/ 2147483646 h 444"/>
                  <a:gd name="T76" fmla="*/ 2147483646 w 643"/>
                  <a:gd name="T77" fmla="*/ 2147483646 h 444"/>
                  <a:gd name="T78" fmla="*/ 2147483646 w 643"/>
                  <a:gd name="T79" fmla="*/ 2147483646 h 444"/>
                  <a:gd name="T80" fmla="*/ 2147483646 w 643"/>
                  <a:gd name="T81" fmla="*/ 2147483646 h 444"/>
                  <a:gd name="T82" fmla="*/ 2147483646 w 643"/>
                  <a:gd name="T83" fmla="*/ 2147483646 h 444"/>
                  <a:gd name="T84" fmla="*/ 2147483646 w 643"/>
                  <a:gd name="T85" fmla="*/ 2147483646 h 444"/>
                  <a:gd name="T86" fmla="*/ 2147483646 w 643"/>
                  <a:gd name="T87" fmla="*/ 2147483646 h 444"/>
                  <a:gd name="T88" fmla="*/ 2147483646 w 643"/>
                  <a:gd name="T89" fmla="*/ 2147483646 h 444"/>
                  <a:gd name="T90" fmla="*/ 2147483646 w 643"/>
                  <a:gd name="T91" fmla="*/ 2147483646 h 444"/>
                  <a:gd name="T92" fmla="*/ 2147483646 w 643"/>
                  <a:gd name="T93" fmla="*/ 2147483646 h 444"/>
                  <a:gd name="T94" fmla="*/ 2147483646 w 643"/>
                  <a:gd name="T95" fmla="*/ 2147483646 h 444"/>
                  <a:gd name="T96" fmla="*/ 2147483646 w 643"/>
                  <a:gd name="T97" fmla="*/ 2147483646 h 444"/>
                  <a:gd name="T98" fmla="*/ 2147483646 w 643"/>
                  <a:gd name="T99" fmla="*/ 2147483646 h 444"/>
                  <a:gd name="T100" fmla="*/ 2147483646 w 643"/>
                  <a:gd name="T101" fmla="*/ 2147483646 h 444"/>
                  <a:gd name="T102" fmla="*/ 2147483646 w 643"/>
                  <a:gd name="T103" fmla="*/ 2147483646 h 444"/>
                  <a:gd name="T104" fmla="*/ 2147483646 w 643"/>
                  <a:gd name="T105" fmla="*/ 2147483646 h 444"/>
                  <a:gd name="T106" fmla="*/ 2147483646 w 643"/>
                  <a:gd name="T107" fmla="*/ 2147483646 h 444"/>
                  <a:gd name="T108" fmla="*/ 2147483646 w 643"/>
                  <a:gd name="T109" fmla="*/ 2147483646 h 444"/>
                  <a:gd name="T110" fmla="*/ 2147483646 w 643"/>
                  <a:gd name="T111" fmla="*/ 2147483646 h 444"/>
                  <a:gd name="T112" fmla="*/ 2147483646 w 643"/>
                  <a:gd name="T113" fmla="*/ 2147483646 h 444"/>
                  <a:gd name="T114" fmla="*/ 2147483646 w 643"/>
                  <a:gd name="T115" fmla="*/ 2147483646 h 444"/>
                  <a:gd name="T116" fmla="*/ 2147483646 w 643"/>
                  <a:gd name="T117" fmla="*/ 2147483646 h 444"/>
                  <a:gd name="T118" fmla="*/ 2147483646 w 643"/>
                  <a:gd name="T119" fmla="*/ 2147483646 h 444"/>
                  <a:gd name="T120" fmla="*/ 2147483646 w 643"/>
                  <a:gd name="T121" fmla="*/ 2147483646 h 444"/>
                  <a:gd name="T122" fmla="*/ 2147483646 w 643"/>
                  <a:gd name="T123" fmla="*/ 2147483646 h 444"/>
                  <a:gd name="T124" fmla="*/ 2147483646 w 643"/>
                  <a:gd name="T125" fmla="*/ 2147483646 h 44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643"/>
                  <a:gd name="T190" fmla="*/ 0 h 444"/>
                  <a:gd name="T191" fmla="*/ 643 w 643"/>
                  <a:gd name="T192" fmla="*/ 444 h 444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643" h="444">
                    <a:moveTo>
                      <a:pt x="163" y="22"/>
                    </a:moveTo>
                    <a:lnTo>
                      <a:pt x="164" y="22"/>
                    </a:lnTo>
                    <a:lnTo>
                      <a:pt x="165" y="20"/>
                    </a:lnTo>
                    <a:lnTo>
                      <a:pt x="165" y="19"/>
                    </a:lnTo>
                    <a:lnTo>
                      <a:pt x="166" y="19"/>
                    </a:lnTo>
                    <a:lnTo>
                      <a:pt x="166" y="18"/>
                    </a:lnTo>
                    <a:lnTo>
                      <a:pt x="167" y="18"/>
                    </a:lnTo>
                    <a:lnTo>
                      <a:pt x="168" y="17"/>
                    </a:lnTo>
                    <a:lnTo>
                      <a:pt x="169" y="17"/>
                    </a:lnTo>
                    <a:lnTo>
                      <a:pt x="170" y="16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3" y="15"/>
                    </a:lnTo>
                    <a:lnTo>
                      <a:pt x="174" y="15"/>
                    </a:lnTo>
                    <a:lnTo>
                      <a:pt x="174" y="14"/>
                    </a:lnTo>
                    <a:lnTo>
                      <a:pt x="175" y="14"/>
                    </a:lnTo>
                    <a:lnTo>
                      <a:pt x="176" y="14"/>
                    </a:lnTo>
                    <a:lnTo>
                      <a:pt x="177" y="13"/>
                    </a:lnTo>
                    <a:lnTo>
                      <a:pt x="178" y="12"/>
                    </a:lnTo>
                    <a:lnTo>
                      <a:pt x="179" y="12"/>
                    </a:lnTo>
                    <a:lnTo>
                      <a:pt x="180" y="12"/>
                    </a:lnTo>
                    <a:lnTo>
                      <a:pt x="183" y="11"/>
                    </a:lnTo>
                    <a:lnTo>
                      <a:pt x="185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9"/>
                    </a:lnTo>
                    <a:lnTo>
                      <a:pt x="191" y="7"/>
                    </a:lnTo>
                    <a:lnTo>
                      <a:pt x="192" y="6"/>
                    </a:lnTo>
                    <a:lnTo>
                      <a:pt x="193" y="6"/>
                    </a:lnTo>
                    <a:lnTo>
                      <a:pt x="194" y="5"/>
                    </a:lnTo>
                    <a:lnTo>
                      <a:pt x="195" y="4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8" y="3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1" y="2"/>
                    </a:lnTo>
                    <a:lnTo>
                      <a:pt x="202" y="1"/>
                    </a:lnTo>
                    <a:lnTo>
                      <a:pt x="203" y="1"/>
                    </a:lnTo>
                    <a:lnTo>
                      <a:pt x="203" y="0"/>
                    </a:lnTo>
                    <a:lnTo>
                      <a:pt x="203" y="1"/>
                    </a:lnTo>
                    <a:lnTo>
                      <a:pt x="205" y="1"/>
                    </a:lnTo>
                    <a:lnTo>
                      <a:pt x="206" y="2"/>
                    </a:lnTo>
                    <a:lnTo>
                      <a:pt x="207" y="3"/>
                    </a:lnTo>
                    <a:lnTo>
                      <a:pt x="209" y="4"/>
                    </a:lnTo>
                    <a:lnTo>
                      <a:pt x="209" y="5"/>
                    </a:lnTo>
                    <a:lnTo>
                      <a:pt x="210" y="5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3" y="8"/>
                    </a:lnTo>
                    <a:lnTo>
                      <a:pt x="214" y="8"/>
                    </a:lnTo>
                    <a:lnTo>
                      <a:pt x="215" y="9"/>
                    </a:lnTo>
                    <a:lnTo>
                      <a:pt x="216" y="8"/>
                    </a:lnTo>
                    <a:lnTo>
                      <a:pt x="217" y="8"/>
                    </a:lnTo>
                    <a:lnTo>
                      <a:pt x="220" y="9"/>
                    </a:lnTo>
                    <a:lnTo>
                      <a:pt x="222" y="8"/>
                    </a:lnTo>
                    <a:lnTo>
                      <a:pt x="223" y="8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9"/>
                    </a:lnTo>
                    <a:lnTo>
                      <a:pt x="225" y="10"/>
                    </a:lnTo>
                    <a:lnTo>
                      <a:pt x="226" y="10"/>
                    </a:lnTo>
                    <a:lnTo>
                      <a:pt x="228" y="9"/>
                    </a:lnTo>
                    <a:lnTo>
                      <a:pt x="229" y="10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1"/>
                    </a:lnTo>
                    <a:lnTo>
                      <a:pt x="233" y="12"/>
                    </a:lnTo>
                    <a:lnTo>
                      <a:pt x="234" y="13"/>
                    </a:lnTo>
                    <a:lnTo>
                      <a:pt x="236" y="14"/>
                    </a:lnTo>
                    <a:lnTo>
                      <a:pt x="237" y="14"/>
                    </a:lnTo>
                    <a:lnTo>
                      <a:pt x="240" y="14"/>
                    </a:lnTo>
                    <a:lnTo>
                      <a:pt x="241" y="14"/>
                    </a:lnTo>
                    <a:lnTo>
                      <a:pt x="242" y="15"/>
                    </a:lnTo>
                    <a:lnTo>
                      <a:pt x="243" y="15"/>
                    </a:lnTo>
                    <a:lnTo>
                      <a:pt x="244" y="15"/>
                    </a:lnTo>
                    <a:lnTo>
                      <a:pt x="246" y="16"/>
                    </a:lnTo>
                    <a:lnTo>
                      <a:pt x="247" y="16"/>
                    </a:lnTo>
                    <a:lnTo>
                      <a:pt x="248" y="16"/>
                    </a:lnTo>
                    <a:lnTo>
                      <a:pt x="249" y="15"/>
                    </a:lnTo>
                    <a:lnTo>
                      <a:pt x="250" y="15"/>
                    </a:lnTo>
                    <a:lnTo>
                      <a:pt x="252" y="15"/>
                    </a:lnTo>
                    <a:lnTo>
                      <a:pt x="253" y="15"/>
                    </a:lnTo>
                    <a:lnTo>
                      <a:pt x="256" y="15"/>
                    </a:lnTo>
                    <a:lnTo>
                      <a:pt x="257" y="15"/>
                    </a:lnTo>
                    <a:lnTo>
                      <a:pt x="258" y="16"/>
                    </a:lnTo>
                    <a:lnTo>
                      <a:pt x="260" y="16"/>
                    </a:lnTo>
                    <a:lnTo>
                      <a:pt x="261" y="16"/>
                    </a:lnTo>
                    <a:lnTo>
                      <a:pt x="262" y="16"/>
                    </a:lnTo>
                    <a:lnTo>
                      <a:pt x="264" y="16"/>
                    </a:lnTo>
                    <a:lnTo>
                      <a:pt x="265" y="16"/>
                    </a:lnTo>
                    <a:lnTo>
                      <a:pt x="265" y="15"/>
                    </a:lnTo>
                    <a:lnTo>
                      <a:pt x="266" y="15"/>
                    </a:lnTo>
                    <a:lnTo>
                      <a:pt x="268" y="15"/>
                    </a:lnTo>
                    <a:lnTo>
                      <a:pt x="270" y="15"/>
                    </a:lnTo>
                    <a:lnTo>
                      <a:pt x="271" y="15"/>
                    </a:lnTo>
                    <a:lnTo>
                      <a:pt x="273" y="15"/>
                    </a:lnTo>
                    <a:lnTo>
                      <a:pt x="274" y="16"/>
                    </a:lnTo>
                    <a:lnTo>
                      <a:pt x="274" y="18"/>
                    </a:lnTo>
                    <a:lnTo>
                      <a:pt x="275" y="18"/>
                    </a:lnTo>
                    <a:lnTo>
                      <a:pt x="275" y="19"/>
                    </a:lnTo>
                    <a:lnTo>
                      <a:pt x="276" y="20"/>
                    </a:lnTo>
                    <a:lnTo>
                      <a:pt x="277" y="20"/>
                    </a:lnTo>
                    <a:lnTo>
                      <a:pt x="278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3" y="22"/>
                    </a:lnTo>
                    <a:lnTo>
                      <a:pt x="284" y="22"/>
                    </a:lnTo>
                    <a:lnTo>
                      <a:pt x="286" y="21"/>
                    </a:lnTo>
                    <a:lnTo>
                      <a:pt x="288" y="20"/>
                    </a:lnTo>
                    <a:lnTo>
                      <a:pt x="289" y="20"/>
                    </a:lnTo>
                    <a:lnTo>
                      <a:pt x="290" y="20"/>
                    </a:lnTo>
                    <a:lnTo>
                      <a:pt x="291" y="20"/>
                    </a:lnTo>
                    <a:lnTo>
                      <a:pt x="292" y="20"/>
                    </a:lnTo>
                    <a:lnTo>
                      <a:pt x="292" y="21"/>
                    </a:lnTo>
                    <a:lnTo>
                      <a:pt x="292" y="22"/>
                    </a:lnTo>
                    <a:lnTo>
                      <a:pt x="292" y="23"/>
                    </a:lnTo>
                    <a:lnTo>
                      <a:pt x="291" y="24"/>
                    </a:lnTo>
                    <a:lnTo>
                      <a:pt x="290" y="23"/>
                    </a:lnTo>
                    <a:lnTo>
                      <a:pt x="289" y="23"/>
                    </a:lnTo>
                    <a:lnTo>
                      <a:pt x="289" y="24"/>
                    </a:lnTo>
                    <a:lnTo>
                      <a:pt x="288" y="24"/>
                    </a:lnTo>
                    <a:lnTo>
                      <a:pt x="288" y="26"/>
                    </a:lnTo>
                    <a:lnTo>
                      <a:pt x="288" y="28"/>
                    </a:lnTo>
                    <a:lnTo>
                      <a:pt x="287" y="29"/>
                    </a:lnTo>
                    <a:lnTo>
                      <a:pt x="287" y="31"/>
                    </a:lnTo>
                    <a:lnTo>
                      <a:pt x="287" y="32"/>
                    </a:lnTo>
                    <a:lnTo>
                      <a:pt x="288" y="34"/>
                    </a:lnTo>
                    <a:lnTo>
                      <a:pt x="288" y="36"/>
                    </a:lnTo>
                    <a:lnTo>
                      <a:pt x="288" y="38"/>
                    </a:lnTo>
                    <a:lnTo>
                      <a:pt x="288" y="39"/>
                    </a:lnTo>
                    <a:lnTo>
                      <a:pt x="289" y="40"/>
                    </a:lnTo>
                    <a:lnTo>
                      <a:pt x="290" y="41"/>
                    </a:lnTo>
                    <a:lnTo>
                      <a:pt x="290" y="42"/>
                    </a:lnTo>
                    <a:lnTo>
                      <a:pt x="290" y="43"/>
                    </a:lnTo>
                    <a:lnTo>
                      <a:pt x="290" y="44"/>
                    </a:lnTo>
                    <a:lnTo>
                      <a:pt x="291" y="45"/>
                    </a:lnTo>
                    <a:lnTo>
                      <a:pt x="291" y="46"/>
                    </a:lnTo>
                    <a:lnTo>
                      <a:pt x="292" y="47"/>
                    </a:lnTo>
                    <a:lnTo>
                      <a:pt x="293" y="47"/>
                    </a:lnTo>
                    <a:lnTo>
                      <a:pt x="294" y="47"/>
                    </a:lnTo>
                    <a:lnTo>
                      <a:pt x="294" y="48"/>
                    </a:lnTo>
                    <a:lnTo>
                      <a:pt x="294" y="47"/>
                    </a:lnTo>
                    <a:lnTo>
                      <a:pt x="295" y="47"/>
                    </a:lnTo>
                    <a:lnTo>
                      <a:pt x="295" y="48"/>
                    </a:lnTo>
                    <a:lnTo>
                      <a:pt x="296" y="48"/>
                    </a:lnTo>
                    <a:lnTo>
                      <a:pt x="296" y="47"/>
                    </a:lnTo>
                    <a:lnTo>
                      <a:pt x="297" y="47"/>
                    </a:lnTo>
                    <a:lnTo>
                      <a:pt x="298" y="47"/>
                    </a:lnTo>
                    <a:lnTo>
                      <a:pt x="299" y="46"/>
                    </a:lnTo>
                    <a:lnTo>
                      <a:pt x="300" y="45"/>
                    </a:lnTo>
                    <a:lnTo>
                      <a:pt x="300" y="44"/>
                    </a:lnTo>
                    <a:lnTo>
                      <a:pt x="301" y="43"/>
                    </a:lnTo>
                    <a:lnTo>
                      <a:pt x="302" y="42"/>
                    </a:lnTo>
                    <a:lnTo>
                      <a:pt x="303" y="40"/>
                    </a:lnTo>
                    <a:lnTo>
                      <a:pt x="303" y="39"/>
                    </a:lnTo>
                    <a:lnTo>
                      <a:pt x="304" y="38"/>
                    </a:lnTo>
                    <a:lnTo>
                      <a:pt x="304" y="37"/>
                    </a:lnTo>
                    <a:lnTo>
                      <a:pt x="305" y="36"/>
                    </a:lnTo>
                    <a:lnTo>
                      <a:pt x="307" y="36"/>
                    </a:lnTo>
                    <a:lnTo>
                      <a:pt x="308" y="36"/>
                    </a:lnTo>
                    <a:lnTo>
                      <a:pt x="309" y="37"/>
                    </a:lnTo>
                    <a:lnTo>
                      <a:pt x="310" y="37"/>
                    </a:lnTo>
                    <a:lnTo>
                      <a:pt x="310" y="38"/>
                    </a:lnTo>
                    <a:lnTo>
                      <a:pt x="311" y="41"/>
                    </a:lnTo>
                    <a:lnTo>
                      <a:pt x="312" y="45"/>
                    </a:lnTo>
                    <a:lnTo>
                      <a:pt x="312" y="46"/>
                    </a:lnTo>
                    <a:lnTo>
                      <a:pt x="311" y="46"/>
                    </a:lnTo>
                    <a:lnTo>
                      <a:pt x="311" y="47"/>
                    </a:lnTo>
                    <a:lnTo>
                      <a:pt x="311" y="48"/>
                    </a:lnTo>
                    <a:lnTo>
                      <a:pt x="311" y="49"/>
                    </a:lnTo>
                    <a:lnTo>
                      <a:pt x="311" y="50"/>
                    </a:lnTo>
                    <a:lnTo>
                      <a:pt x="311" y="52"/>
                    </a:lnTo>
                    <a:lnTo>
                      <a:pt x="311" y="53"/>
                    </a:lnTo>
                    <a:lnTo>
                      <a:pt x="311" y="54"/>
                    </a:lnTo>
                    <a:lnTo>
                      <a:pt x="310" y="55"/>
                    </a:lnTo>
                    <a:lnTo>
                      <a:pt x="311" y="56"/>
                    </a:lnTo>
                    <a:lnTo>
                      <a:pt x="312" y="57"/>
                    </a:lnTo>
                    <a:lnTo>
                      <a:pt x="313" y="58"/>
                    </a:lnTo>
                    <a:lnTo>
                      <a:pt x="314" y="58"/>
                    </a:lnTo>
                    <a:lnTo>
                      <a:pt x="315" y="59"/>
                    </a:lnTo>
                    <a:lnTo>
                      <a:pt x="315" y="60"/>
                    </a:lnTo>
                    <a:lnTo>
                      <a:pt x="316" y="60"/>
                    </a:lnTo>
                    <a:lnTo>
                      <a:pt x="316" y="59"/>
                    </a:lnTo>
                    <a:lnTo>
                      <a:pt x="317" y="59"/>
                    </a:lnTo>
                    <a:lnTo>
                      <a:pt x="318" y="58"/>
                    </a:lnTo>
                    <a:lnTo>
                      <a:pt x="318" y="57"/>
                    </a:lnTo>
                    <a:lnTo>
                      <a:pt x="318" y="56"/>
                    </a:lnTo>
                    <a:lnTo>
                      <a:pt x="318" y="55"/>
                    </a:lnTo>
                    <a:lnTo>
                      <a:pt x="318" y="54"/>
                    </a:lnTo>
                    <a:lnTo>
                      <a:pt x="317" y="53"/>
                    </a:lnTo>
                    <a:lnTo>
                      <a:pt x="317" y="52"/>
                    </a:lnTo>
                    <a:lnTo>
                      <a:pt x="317" y="51"/>
                    </a:lnTo>
                    <a:lnTo>
                      <a:pt x="318" y="50"/>
                    </a:lnTo>
                    <a:lnTo>
                      <a:pt x="318" y="49"/>
                    </a:lnTo>
                    <a:lnTo>
                      <a:pt x="317" y="48"/>
                    </a:lnTo>
                    <a:lnTo>
                      <a:pt x="317" y="47"/>
                    </a:lnTo>
                    <a:lnTo>
                      <a:pt x="317" y="46"/>
                    </a:lnTo>
                    <a:lnTo>
                      <a:pt x="318" y="45"/>
                    </a:lnTo>
                    <a:lnTo>
                      <a:pt x="318" y="44"/>
                    </a:lnTo>
                    <a:lnTo>
                      <a:pt x="319" y="44"/>
                    </a:lnTo>
                    <a:lnTo>
                      <a:pt x="319" y="43"/>
                    </a:lnTo>
                    <a:lnTo>
                      <a:pt x="320" y="42"/>
                    </a:lnTo>
                    <a:lnTo>
                      <a:pt x="320" y="41"/>
                    </a:lnTo>
                    <a:lnTo>
                      <a:pt x="320" y="40"/>
                    </a:lnTo>
                    <a:lnTo>
                      <a:pt x="320" y="39"/>
                    </a:lnTo>
                    <a:lnTo>
                      <a:pt x="321" y="39"/>
                    </a:lnTo>
                    <a:lnTo>
                      <a:pt x="321" y="38"/>
                    </a:lnTo>
                    <a:lnTo>
                      <a:pt x="322" y="38"/>
                    </a:lnTo>
                    <a:lnTo>
                      <a:pt x="324" y="38"/>
                    </a:lnTo>
                    <a:lnTo>
                      <a:pt x="325" y="38"/>
                    </a:lnTo>
                    <a:lnTo>
                      <a:pt x="326" y="38"/>
                    </a:lnTo>
                    <a:lnTo>
                      <a:pt x="327" y="38"/>
                    </a:lnTo>
                    <a:lnTo>
                      <a:pt x="327" y="37"/>
                    </a:lnTo>
                    <a:lnTo>
                      <a:pt x="328" y="37"/>
                    </a:lnTo>
                    <a:lnTo>
                      <a:pt x="329" y="37"/>
                    </a:lnTo>
                    <a:lnTo>
                      <a:pt x="330" y="38"/>
                    </a:lnTo>
                    <a:lnTo>
                      <a:pt x="331" y="38"/>
                    </a:lnTo>
                    <a:lnTo>
                      <a:pt x="332" y="39"/>
                    </a:lnTo>
                    <a:lnTo>
                      <a:pt x="333" y="39"/>
                    </a:lnTo>
                    <a:lnTo>
                      <a:pt x="334" y="39"/>
                    </a:lnTo>
                    <a:lnTo>
                      <a:pt x="335" y="39"/>
                    </a:lnTo>
                    <a:lnTo>
                      <a:pt x="336" y="39"/>
                    </a:lnTo>
                    <a:lnTo>
                      <a:pt x="337" y="39"/>
                    </a:lnTo>
                    <a:lnTo>
                      <a:pt x="338" y="38"/>
                    </a:lnTo>
                    <a:lnTo>
                      <a:pt x="339" y="37"/>
                    </a:lnTo>
                    <a:lnTo>
                      <a:pt x="340" y="37"/>
                    </a:lnTo>
                    <a:lnTo>
                      <a:pt x="341" y="37"/>
                    </a:lnTo>
                    <a:lnTo>
                      <a:pt x="342" y="37"/>
                    </a:lnTo>
                    <a:lnTo>
                      <a:pt x="343" y="37"/>
                    </a:lnTo>
                    <a:lnTo>
                      <a:pt x="344" y="37"/>
                    </a:lnTo>
                    <a:lnTo>
                      <a:pt x="345" y="38"/>
                    </a:lnTo>
                    <a:lnTo>
                      <a:pt x="346" y="38"/>
                    </a:lnTo>
                    <a:lnTo>
                      <a:pt x="347" y="38"/>
                    </a:lnTo>
                    <a:lnTo>
                      <a:pt x="347" y="37"/>
                    </a:lnTo>
                    <a:lnTo>
                      <a:pt x="348" y="37"/>
                    </a:lnTo>
                    <a:lnTo>
                      <a:pt x="349" y="37"/>
                    </a:lnTo>
                    <a:lnTo>
                      <a:pt x="350" y="37"/>
                    </a:lnTo>
                    <a:lnTo>
                      <a:pt x="351" y="37"/>
                    </a:lnTo>
                    <a:lnTo>
                      <a:pt x="353" y="36"/>
                    </a:lnTo>
                    <a:lnTo>
                      <a:pt x="354" y="36"/>
                    </a:lnTo>
                    <a:lnTo>
                      <a:pt x="354" y="37"/>
                    </a:lnTo>
                    <a:lnTo>
                      <a:pt x="355" y="37"/>
                    </a:lnTo>
                    <a:lnTo>
                      <a:pt x="356" y="37"/>
                    </a:lnTo>
                    <a:lnTo>
                      <a:pt x="357" y="37"/>
                    </a:lnTo>
                    <a:lnTo>
                      <a:pt x="358" y="37"/>
                    </a:lnTo>
                    <a:lnTo>
                      <a:pt x="359" y="37"/>
                    </a:lnTo>
                    <a:lnTo>
                      <a:pt x="360" y="37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2" y="38"/>
                    </a:lnTo>
                    <a:lnTo>
                      <a:pt x="362" y="39"/>
                    </a:lnTo>
                    <a:lnTo>
                      <a:pt x="363" y="39"/>
                    </a:lnTo>
                    <a:lnTo>
                      <a:pt x="364" y="39"/>
                    </a:lnTo>
                    <a:lnTo>
                      <a:pt x="365" y="39"/>
                    </a:lnTo>
                    <a:lnTo>
                      <a:pt x="366" y="39"/>
                    </a:lnTo>
                    <a:lnTo>
                      <a:pt x="367" y="38"/>
                    </a:lnTo>
                    <a:lnTo>
                      <a:pt x="367" y="37"/>
                    </a:lnTo>
                    <a:lnTo>
                      <a:pt x="366" y="36"/>
                    </a:lnTo>
                    <a:lnTo>
                      <a:pt x="365" y="35"/>
                    </a:lnTo>
                    <a:lnTo>
                      <a:pt x="365" y="34"/>
                    </a:lnTo>
                    <a:lnTo>
                      <a:pt x="365" y="33"/>
                    </a:lnTo>
                    <a:lnTo>
                      <a:pt x="365" y="32"/>
                    </a:lnTo>
                    <a:lnTo>
                      <a:pt x="365" y="31"/>
                    </a:lnTo>
                    <a:lnTo>
                      <a:pt x="366" y="30"/>
                    </a:lnTo>
                    <a:lnTo>
                      <a:pt x="367" y="30"/>
                    </a:lnTo>
                    <a:lnTo>
                      <a:pt x="367" y="31"/>
                    </a:lnTo>
                    <a:lnTo>
                      <a:pt x="368" y="31"/>
                    </a:lnTo>
                    <a:lnTo>
                      <a:pt x="368" y="32"/>
                    </a:lnTo>
                    <a:lnTo>
                      <a:pt x="369" y="33"/>
                    </a:lnTo>
                    <a:lnTo>
                      <a:pt x="370" y="34"/>
                    </a:lnTo>
                    <a:lnTo>
                      <a:pt x="370" y="35"/>
                    </a:lnTo>
                    <a:lnTo>
                      <a:pt x="370" y="36"/>
                    </a:lnTo>
                    <a:lnTo>
                      <a:pt x="371" y="37"/>
                    </a:lnTo>
                    <a:lnTo>
                      <a:pt x="372" y="37"/>
                    </a:lnTo>
                    <a:lnTo>
                      <a:pt x="372" y="38"/>
                    </a:lnTo>
                    <a:lnTo>
                      <a:pt x="372" y="39"/>
                    </a:lnTo>
                    <a:lnTo>
                      <a:pt x="373" y="39"/>
                    </a:lnTo>
                    <a:lnTo>
                      <a:pt x="374" y="40"/>
                    </a:lnTo>
                    <a:lnTo>
                      <a:pt x="375" y="40"/>
                    </a:lnTo>
                    <a:lnTo>
                      <a:pt x="376" y="40"/>
                    </a:lnTo>
                    <a:lnTo>
                      <a:pt x="377" y="41"/>
                    </a:lnTo>
                    <a:lnTo>
                      <a:pt x="377" y="40"/>
                    </a:lnTo>
                    <a:lnTo>
                      <a:pt x="378" y="40"/>
                    </a:lnTo>
                    <a:lnTo>
                      <a:pt x="379" y="40"/>
                    </a:lnTo>
                    <a:lnTo>
                      <a:pt x="379" y="39"/>
                    </a:lnTo>
                    <a:lnTo>
                      <a:pt x="380" y="38"/>
                    </a:lnTo>
                    <a:lnTo>
                      <a:pt x="381" y="38"/>
                    </a:lnTo>
                    <a:lnTo>
                      <a:pt x="381" y="39"/>
                    </a:lnTo>
                    <a:lnTo>
                      <a:pt x="382" y="38"/>
                    </a:lnTo>
                    <a:lnTo>
                      <a:pt x="383" y="38"/>
                    </a:lnTo>
                    <a:lnTo>
                      <a:pt x="383" y="37"/>
                    </a:lnTo>
                    <a:lnTo>
                      <a:pt x="384" y="36"/>
                    </a:lnTo>
                    <a:lnTo>
                      <a:pt x="384" y="35"/>
                    </a:lnTo>
                    <a:lnTo>
                      <a:pt x="384" y="33"/>
                    </a:lnTo>
                    <a:lnTo>
                      <a:pt x="384" y="32"/>
                    </a:lnTo>
                    <a:lnTo>
                      <a:pt x="385" y="32"/>
                    </a:lnTo>
                    <a:lnTo>
                      <a:pt x="386" y="33"/>
                    </a:lnTo>
                    <a:lnTo>
                      <a:pt x="387" y="34"/>
                    </a:lnTo>
                    <a:lnTo>
                      <a:pt x="387" y="35"/>
                    </a:lnTo>
                    <a:lnTo>
                      <a:pt x="387" y="36"/>
                    </a:lnTo>
                    <a:lnTo>
                      <a:pt x="387" y="37"/>
                    </a:lnTo>
                    <a:lnTo>
                      <a:pt x="388" y="38"/>
                    </a:lnTo>
                    <a:lnTo>
                      <a:pt x="388" y="39"/>
                    </a:lnTo>
                    <a:lnTo>
                      <a:pt x="389" y="39"/>
                    </a:lnTo>
                    <a:lnTo>
                      <a:pt x="390" y="40"/>
                    </a:lnTo>
                    <a:lnTo>
                      <a:pt x="391" y="40"/>
                    </a:lnTo>
                    <a:lnTo>
                      <a:pt x="391" y="39"/>
                    </a:lnTo>
                    <a:lnTo>
                      <a:pt x="392" y="38"/>
                    </a:lnTo>
                    <a:lnTo>
                      <a:pt x="392" y="36"/>
                    </a:lnTo>
                    <a:lnTo>
                      <a:pt x="393" y="35"/>
                    </a:lnTo>
                    <a:lnTo>
                      <a:pt x="394" y="34"/>
                    </a:lnTo>
                    <a:lnTo>
                      <a:pt x="393" y="34"/>
                    </a:lnTo>
                    <a:lnTo>
                      <a:pt x="393" y="33"/>
                    </a:lnTo>
                    <a:lnTo>
                      <a:pt x="392" y="33"/>
                    </a:lnTo>
                    <a:lnTo>
                      <a:pt x="392" y="32"/>
                    </a:lnTo>
                    <a:lnTo>
                      <a:pt x="393" y="31"/>
                    </a:lnTo>
                    <a:lnTo>
                      <a:pt x="394" y="30"/>
                    </a:lnTo>
                    <a:lnTo>
                      <a:pt x="395" y="30"/>
                    </a:lnTo>
                    <a:lnTo>
                      <a:pt x="396" y="30"/>
                    </a:lnTo>
                    <a:lnTo>
                      <a:pt x="398" y="29"/>
                    </a:lnTo>
                    <a:lnTo>
                      <a:pt x="401" y="30"/>
                    </a:lnTo>
                    <a:lnTo>
                      <a:pt x="402" y="30"/>
                    </a:lnTo>
                    <a:lnTo>
                      <a:pt x="403" y="30"/>
                    </a:lnTo>
                    <a:lnTo>
                      <a:pt x="405" y="29"/>
                    </a:lnTo>
                    <a:lnTo>
                      <a:pt x="405" y="30"/>
                    </a:lnTo>
                    <a:lnTo>
                      <a:pt x="406" y="30"/>
                    </a:lnTo>
                    <a:lnTo>
                      <a:pt x="407" y="31"/>
                    </a:lnTo>
                    <a:lnTo>
                      <a:pt x="407" y="32"/>
                    </a:lnTo>
                    <a:lnTo>
                      <a:pt x="407" y="33"/>
                    </a:lnTo>
                    <a:lnTo>
                      <a:pt x="409" y="34"/>
                    </a:lnTo>
                    <a:lnTo>
                      <a:pt x="409" y="35"/>
                    </a:lnTo>
                    <a:lnTo>
                      <a:pt x="410" y="35"/>
                    </a:lnTo>
                    <a:lnTo>
                      <a:pt x="411" y="35"/>
                    </a:lnTo>
                    <a:lnTo>
                      <a:pt x="412" y="35"/>
                    </a:lnTo>
                    <a:lnTo>
                      <a:pt x="412" y="34"/>
                    </a:lnTo>
                    <a:lnTo>
                      <a:pt x="413" y="34"/>
                    </a:lnTo>
                    <a:lnTo>
                      <a:pt x="413" y="33"/>
                    </a:lnTo>
                    <a:lnTo>
                      <a:pt x="413" y="32"/>
                    </a:lnTo>
                    <a:lnTo>
                      <a:pt x="414" y="32"/>
                    </a:lnTo>
                    <a:lnTo>
                      <a:pt x="414" y="31"/>
                    </a:lnTo>
                    <a:lnTo>
                      <a:pt x="415" y="31"/>
                    </a:lnTo>
                    <a:lnTo>
                      <a:pt x="416" y="32"/>
                    </a:lnTo>
                    <a:lnTo>
                      <a:pt x="417" y="31"/>
                    </a:lnTo>
                    <a:lnTo>
                      <a:pt x="418" y="31"/>
                    </a:lnTo>
                    <a:lnTo>
                      <a:pt x="419" y="31"/>
                    </a:lnTo>
                    <a:lnTo>
                      <a:pt x="420" y="31"/>
                    </a:lnTo>
                    <a:lnTo>
                      <a:pt x="420" y="30"/>
                    </a:lnTo>
                    <a:lnTo>
                      <a:pt x="421" y="30"/>
                    </a:lnTo>
                    <a:lnTo>
                      <a:pt x="422" y="30"/>
                    </a:lnTo>
                    <a:lnTo>
                      <a:pt x="422" y="29"/>
                    </a:lnTo>
                    <a:lnTo>
                      <a:pt x="423" y="29"/>
                    </a:lnTo>
                    <a:lnTo>
                      <a:pt x="423" y="30"/>
                    </a:lnTo>
                    <a:lnTo>
                      <a:pt x="424" y="31"/>
                    </a:lnTo>
                    <a:lnTo>
                      <a:pt x="424" y="32"/>
                    </a:lnTo>
                    <a:lnTo>
                      <a:pt x="425" y="32"/>
                    </a:lnTo>
                    <a:lnTo>
                      <a:pt x="425" y="33"/>
                    </a:lnTo>
                    <a:lnTo>
                      <a:pt x="425" y="34"/>
                    </a:lnTo>
                    <a:lnTo>
                      <a:pt x="424" y="35"/>
                    </a:lnTo>
                    <a:lnTo>
                      <a:pt x="424" y="36"/>
                    </a:lnTo>
                    <a:lnTo>
                      <a:pt x="425" y="37"/>
                    </a:lnTo>
                    <a:lnTo>
                      <a:pt x="426" y="38"/>
                    </a:lnTo>
                    <a:lnTo>
                      <a:pt x="426" y="39"/>
                    </a:lnTo>
                    <a:lnTo>
                      <a:pt x="427" y="39"/>
                    </a:lnTo>
                    <a:lnTo>
                      <a:pt x="428" y="39"/>
                    </a:lnTo>
                    <a:lnTo>
                      <a:pt x="429" y="39"/>
                    </a:lnTo>
                    <a:lnTo>
                      <a:pt x="429" y="40"/>
                    </a:lnTo>
                    <a:lnTo>
                      <a:pt x="429" y="41"/>
                    </a:lnTo>
                    <a:lnTo>
                      <a:pt x="430" y="41"/>
                    </a:lnTo>
                    <a:lnTo>
                      <a:pt x="431" y="41"/>
                    </a:lnTo>
                    <a:lnTo>
                      <a:pt x="431" y="42"/>
                    </a:lnTo>
                    <a:lnTo>
                      <a:pt x="432" y="42"/>
                    </a:lnTo>
                    <a:lnTo>
                      <a:pt x="433" y="43"/>
                    </a:lnTo>
                    <a:lnTo>
                      <a:pt x="433" y="44"/>
                    </a:lnTo>
                    <a:lnTo>
                      <a:pt x="434" y="45"/>
                    </a:lnTo>
                    <a:lnTo>
                      <a:pt x="435" y="45"/>
                    </a:lnTo>
                    <a:lnTo>
                      <a:pt x="437" y="46"/>
                    </a:lnTo>
                    <a:lnTo>
                      <a:pt x="437" y="47"/>
                    </a:lnTo>
                    <a:lnTo>
                      <a:pt x="437" y="48"/>
                    </a:lnTo>
                    <a:lnTo>
                      <a:pt x="437" y="49"/>
                    </a:lnTo>
                    <a:lnTo>
                      <a:pt x="438" y="50"/>
                    </a:lnTo>
                    <a:lnTo>
                      <a:pt x="438" y="51"/>
                    </a:lnTo>
                    <a:lnTo>
                      <a:pt x="438" y="52"/>
                    </a:lnTo>
                    <a:lnTo>
                      <a:pt x="438" y="53"/>
                    </a:lnTo>
                    <a:lnTo>
                      <a:pt x="437" y="53"/>
                    </a:lnTo>
                    <a:lnTo>
                      <a:pt x="437" y="54"/>
                    </a:lnTo>
                    <a:lnTo>
                      <a:pt x="436" y="55"/>
                    </a:lnTo>
                    <a:lnTo>
                      <a:pt x="436" y="56"/>
                    </a:lnTo>
                    <a:lnTo>
                      <a:pt x="435" y="55"/>
                    </a:lnTo>
                    <a:lnTo>
                      <a:pt x="435" y="56"/>
                    </a:lnTo>
                    <a:lnTo>
                      <a:pt x="435" y="55"/>
                    </a:lnTo>
                    <a:lnTo>
                      <a:pt x="435" y="56"/>
                    </a:lnTo>
                    <a:lnTo>
                      <a:pt x="434" y="57"/>
                    </a:lnTo>
                    <a:lnTo>
                      <a:pt x="434" y="58"/>
                    </a:lnTo>
                    <a:lnTo>
                      <a:pt x="434" y="59"/>
                    </a:lnTo>
                    <a:lnTo>
                      <a:pt x="433" y="59"/>
                    </a:lnTo>
                    <a:lnTo>
                      <a:pt x="433" y="60"/>
                    </a:lnTo>
                    <a:lnTo>
                      <a:pt x="433" y="61"/>
                    </a:lnTo>
                    <a:lnTo>
                      <a:pt x="433" y="62"/>
                    </a:lnTo>
                    <a:lnTo>
                      <a:pt x="433" y="63"/>
                    </a:lnTo>
                    <a:lnTo>
                      <a:pt x="433" y="64"/>
                    </a:lnTo>
                    <a:lnTo>
                      <a:pt x="433" y="65"/>
                    </a:lnTo>
                    <a:lnTo>
                      <a:pt x="433" y="66"/>
                    </a:lnTo>
                    <a:lnTo>
                      <a:pt x="432" y="67"/>
                    </a:lnTo>
                    <a:lnTo>
                      <a:pt x="433" y="67"/>
                    </a:lnTo>
                    <a:lnTo>
                      <a:pt x="432" y="67"/>
                    </a:lnTo>
                    <a:lnTo>
                      <a:pt x="433" y="67"/>
                    </a:lnTo>
                    <a:lnTo>
                      <a:pt x="433" y="68"/>
                    </a:lnTo>
                    <a:lnTo>
                      <a:pt x="432" y="68"/>
                    </a:lnTo>
                    <a:lnTo>
                      <a:pt x="433" y="68"/>
                    </a:lnTo>
                    <a:lnTo>
                      <a:pt x="433" y="69"/>
                    </a:lnTo>
                    <a:lnTo>
                      <a:pt x="434" y="69"/>
                    </a:lnTo>
                    <a:lnTo>
                      <a:pt x="433" y="69"/>
                    </a:lnTo>
                    <a:lnTo>
                      <a:pt x="434" y="70"/>
                    </a:lnTo>
                    <a:lnTo>
                      <a:pt x="435" y="70"/>
                    </a:lnTo>
                    <a:lnTo>
                      <a:pt x="435" y="71"/>
                    </a:lnTo>
                    <a:lnTo>
                      <a:pt x="436" y="71"/>
                    </a:lnTo>
                    <a:lnTo>
                      <a:pt x="437" y="72"/>
                    </a:lnTo>
                    <a:lnTo>
                      <a:pt x="438" y="72"/>
                    </a:lnTo>
                    <a:lnTo>
                      <a:pt x="438" y="73"/>
                    </a:lnTo>
                    <a:lnTo>
                      <a:pt x="439" y="73"/>
                    </a:lnTo>
                    <a:lnTo>
                      <a:pt x="440" y="74"/>
                    </a:lnTo>
                    <a:lnTo>
                      <a:pt x="441" y="74"/>
                    </a:lnTo>
                    <a:lnTo>
                      <a:pt x="442" y="75"/>
                    </a:lnTo>
                    <a:lnTo>
                      <a:pt x="443" y="76"/>
                    </a:lnTo>
                    <a:lnTo>
                      <a:pt x="443" y="77"/>
                    </a:lnTo>
                    <a:lnTo>
                      <a:pt x="443" y="78"/>
                    </a:lnTo>
                    <a:lnTo>
                      <a:pt x="443" y="79"/>
                    </a:lnTo>
                    <a:lnTo>
                      <a:pt x="443" y="80"/>
                    </a:lnTo>
                    <a:lnTo>
                      <a:pt x="444" y="80"/>
                    </a:lnTo>
                    <a:lnTo>
                      <a:pt x="444" y="81"/>
                    </a:lnTo>
                    <a:lnTo>
                      <a:pt x="444" y="82"/>
                    </a:lnTo>
                    <a:lnTo>
                      <a:pt x="445" y="83"/>
                    </a:lnTo>
                    <a:lnTo>
                      <a:pt x="444" y="84"/>
                    </a:lnTo>
                    <a:lnTo>
                      <a:pt x="445" y="84"/>
                    </a:lnTo>
                    <a:lnTo>
                      <a:pt x="446" y="85"/>
                    </a:lnTo>
                    <a:lnTo>
                      <a:pt x="445" y="85"/>
                    </a:lnTo>
                    <a:lnTo>
                      <a:pt x="446" y="85"/>
                    </a:lnTo>
                    <a:lnTo>
                      <a:pt x="446" y="86"/>
                    </a:lnTo>
                    <a:lnTo>
                      <a:pt x="445" y="86"/>
                    </a:lnTo>
                    <a:lnTo>
                      <a:pt x="445" y="87"/>
                    </a:lnTo>
                    <a:lnTo>
                      <a:pt x="445" y="88"/>
                    </a:lnTo>
                    <a:lnTo>
                      <a:pt x="444" y="89"/>
                    </a:lnTo>
                    <a:lnTo>
                      <a:pt x="444" y="90"/>
                    </a:lnTo>
                    <a:lnTo>
                      <a:pt x="443" y="90"/>
                    </a:lnTo>
                    <a:lnTo>
                      <a:pt x="442" y="90"/>
                    </a:lnTo>
                    <a:lnTo>
                      <a:pt x="442" y="89"/>
                    </a:lnTo>
                    <a:lnTo>
                      <a:pt x="442" y="90"/>
                    </a:lnTo>
                    <a:lnTo>
                      <a:pt x="441" y="89"/>
                    </a:lnTo>
                    <a:lnTo>
                      <a:pt x="440" y="89"/>
                    </a:lnTo>
                    <a:lnTo>
                      <a:pt x="440" y="90"/>
                    </a:lnTo>
                    <a:lnTo>
                      <a:pt x="439" y="91"/>
                    </a:lnTo>
                    <a:lnTo>
                      <a:pt x="439" y="92"/>
                    </a:lnTo>
                    <a:lnTo>
                      <a:pt x="439" y="93"/>
                    </a:lnTo>
                    <a:lnTo>
                      <a:pt x="438" y="93"/>
                    </a:lnTo>
                    <a:lnTo>
                      <a:pt x="438" y="94"/>
                    </a:lnTo>
                    <a:lnTo>
                      <a:pt x="438" y="95"/>
                    </a:lnTo>
                    <a:lnTo>
                      <a:pt x="437" y="94"/>
                    </a:lnTo>
                    <a:lnTo>
                      <a:pt x="437" y="95"/>
                    </a:lnTo>
                    <a:lnTo>
                      <a:pt x="436" y="96"/>
                    </a:lnTo>
                    <a:lnTo>
                      <a:pt x="435" y="96"/>
                    </a:lnTo>
                    <a:lnTo>
                      <a:pt x="435" y="97"/>
                    </a:lnTo>
                    <a:lnTo>
                      <a:pt x="436" y="97"/>
                    </a:lnTo>
                    <a:lnTo>
                      <a:pt x="436" y="98"/>
                    </a:lnTo>
                    <a:lnTo>
                      <a:pt x="435" y="101"/>
                    </a:lnTo>
                    <a:lnTo>
                      <a:pt x="434" y="103"/>
                    </a:lnTo>
                    <a:lnTo>
                      <a:pt x="435" y="105"/>
                    </a:lnTo>
                    <a:lnTo>
                      <a:pt x="436" y="106"/>
                    </a:lnTo>
                    <a:lnTo>
                      <a:pt x="437" y="107"/>
                    </a:lnTo>
                    <a:lnTo>
                      <a:pt x="437" y="108"/>
                    </a:lnTo>
                    <a:lnTo>
                      <a:pt x="438" y="109"/>
                    </a:lnTo>
                    <a:lnTo>
                      <a:pt x="439" y="109"/>
                    </a:lnTo>
                    <a:lnTo>
                      <a:pt x="439" y="110"/>
                    </a:lnTo>
                    <a:lnTo>
                      <a:pt x="440" y="110"/>
                    </a:lnTo>
                    <a:lnTo>
                      <a:pt x="440" y="111"/>
                    </a:lnTo>
                    <a:lnTo>
                      <a:pt x="440" y="112"/>
                    </a:lnTo>
                    <a:lnTo>
                      <a:pt x="439" y="112"/>
                    </a:lnTo>
                    <a:lnTo>
                      <a:pt x="439" y="113"/>
                    </a:lnTo>
                    <a:lnTo>
                      <a:pt x="439" y="114"/>
                    </a:lnTo>
                    <a:lnTo>
                      <a:pt x="439" y="115"/>
                    </a:lnTo>
                    <a:lnTo>
                      <a:pt x="439" y="116"/>
                    </a:lnTo>
                    <a:lnTo>
                      <a:pt x="439" y="117"/>
                    </a:lnTo>
                    <a:lnTo>
                      <a:pt x="440" y="118"/>
                    </a:lnTo>
                    <a:lnTo>
                      <a:pt x="439" y="119"/>
                    </a:lnTo>
                    <a:lnTo>
                      <a:pt x="440" y="119"/>
                    </a:lnTo>
                    <a:lnTo>
                      <a:pt x="440" y="120"/>
                    </a:lnTo>
                    <a:lnTo>
                      <a:pt x="441" y="120"/>
                    </a:lnTo>
                    <a:lnTo>
                      <a:pt x="441" y="121"/>
                    </a:lnTo>
                    <a:lnTo>
                      <a:pt x="442" y="121"/>
                    </a:lnTo>
                    <a:lnTo>
                      <a:pt x="441" y="121"/>
                    </a:lnTo>
                    <a:lnTo>
                      <a:pt x="440" y="122"/>
                    </a:lnTo>
                    <a:lnTo>
                      <a:pt x="440" y="123"/>
                    </a:lnTo>
                    <a:lnTo>
                      <a:pt x="440" y="124"/>
                    </a:lnTo>
                    <a:lnTo>
                      <a:pt x="441" y="124"/>
                    </a:lnTo>
                    <a:lnTo>
                      <a:pt x="441" y="125"/>
                    </a:lnTo>
                    <a:lnTo>
                      <a:pt x="440" y="126"/>
                    </a:lnTo>
                    <a:lnTo>
                      <a:pt x="441" y="126"/>
                    </a:lnTo>
                    <a:lnTo>
                      <a:pt x="441" y="127"/>
                    </a:lnTo>
                    <a:lnTo>
                      <a:pt x="441" y="128"/>
                    </a:lnTo>
                    <a:lnTo>
                      <a:pt x="442" y="128"/>
                    </a:lnTo>
                    <a:lnTo>
                      <a:pt x="442" y="129"/>
                    </a:lnTo>
                    <a:lnTo>
                      <a:pt x="443" y="129"/>
                    </a:lnTo>
                    <a:lnTo>
                      <a:pt x="444" y="129"/>
                    </a:lnTo>
                    <a:lnTo>
                      <a:pt x="445" y="129"/>
                    </a:lnTo>
                    <a:lnTo>
                      <a:pt x="444" y="129"/>
                    </a:lnTo>
                    <a:lnTo>
                      <a:pt x="444" y="130"/>
                    </a:lnTo>
                    <a:lnTo>
                      <a:pt x="443" y="131"/>
                    </a:lnTo>
                    <a:lnTo>
                      <a:pt x="443" y="132"/>
                    </a:lnTo>
                    <a:lnTo>
                      <a:pt x="444" y="132"/>
                    </a:lnTo>
                    <a:lnTo>
                      <a:pt x="445" y="132"/>
                    </a:lnTo>
                    <a:lnTo>
                      <a:pt x="445" y="133"/>
                    </a:lnTo>
                    <a:lnTo>
                      <a:pt x="446" y="133"/>
                    </a:lnTo>
                    <a:lnTo>
                      <a:pt x="446" y="134"/>
                    </a:lnTo>
                    <a:lnTo>
                      <a:pt x="445" y="134"/>
                    </a:lnTo>
                    <a:lnTo>
                      <a:pt x="446" y="134"/>
                    </a:lnTo>
                    <a:lnTo>
                      <a:pt x="446" y="135"/>
                    </a:lnTo>
                    <a:lnTo>
                      <a:pt x="446" y="136"/>
                    </a:lnTo>
                    <a:lnTo>
                      <a:pt x="446" y="137"/>
                    </a:lnTo>
                    <a:lnTo>
                      <a:pt x="447" y="138"/>
                    </a:lnTo>
                    <a:lnTo>
                      <a:pt x="447" y="139"/>
                    </a:lnTo>
                    <a:lnTo>
                      <a:pt x="447" y="140"/>
                    </a:lnTo>
                    <a:lnTo>
                      <a:pt x="448" y="140"/>
                    </a:lnTo>
                    <a:lnTo>
                      <a:pt x="449" y="141"/>
                    </a:lnTo>
                    <a:lnTo>
                      <a:pt x="448" y="141"/>
                    </a:lnTo>
                    <a:lnTo>
                      <a:pt x="448" y="142"/>
                    </a:lnTo>
                    <a:lnTo>
                      <a:pt x="447" y="142"/>
                    </a:lnTo>
                    <a:lnTo>
                      <a:pt x="448" y="142"/>
                    </a:lnTo>
                    <a:lnTo>
                      <a:pt x="447" y="143"/>
                    </a:lnTo>
                    <a:lnTo>
                      <a:pt x="448" y="143"/>
                    </a:lnTo>
                    <a:lnTo>
                      <a:pt x="447" y="144"/>
                    </a:lnTo>
                    <a:lnTo>
                      <a:pt x="447" y="145"/>
                    </a:lnTo>
                    <a:lnTo>
                      <a:pt x="447" y="146"/>
                    </a:lnTo>
                    <a:lnTo>
                      <a:pt x="448" y="146"/>
                    </a:lnTo>
                    <a:lnTo>
                      <a:pt x="448" y="147"/>
                    </a:lnTo>
                    <a:lnTo>
                      <a:pt x="449" y="146"/>
                    </a:lnTo>
                    <a:lnTo>
                      <a:pt x="449" y="147"/>
                    </a:lnTo>
                    <a:lnTo>
                      <a:pt x="449" y="146"/>
                    </a:lnTo>
                    <a:lnTo>
                      <a:pt x="450" y="146"/>
                    </a:lnTo>
                    <a:lnTo>
                      <a:pt x="451" y="146"/>
                    </a:lnTo>
                    <a:lnTo>
                      <a:pt x="451" y="147"/>
                    </a:lnTo>
                    <a:lnTo>
                      <a:pt x="451" y="146"/>
                    </a:lnTo>
                    <a:lnTo>
                      <a:pt x="451" y="147"/>
                    </a:lnTo>
                    <a:lnTo>
                      <a:pt x="452" y="146"/>
                    </a:lnTo>
                    <a:lnTo>
                      <a:pt x="452" y="147"/>
                    </a:lnTo>
                    <a:lnTo>
                      <a:pt x="452" y="146"/>
                    </a:lnTo>
                    <a:lnTo>
                      <a:pt x="452" y="147"/>
                    </a:lnTo>
                    <a:lnTo>
                      <a:pt x="453" y="147"/>
                    </a:lnTo>
                    <a:lnTo>
                      <a:pt x="454" y="147"/>
                    </a:lnTo>
                    <a:lnTo>
                      <a:pt x="454" y="146"/>
                    </a:lnTo>
                    <a:lnTo>
                      <a:pt x="455" y="147"/>
                    </a:lnTo>
                    <a:lnTo>
                      <a:pt x="455" y="146"/>
                    </a:lnTo>
                    <a:lnTo>
                      <a:pt x="456" y="146"/>
                    </a:lnTo>
                    <a:lnTo>
                      <a:pt x="456" y="145"/>
                    </a:lnTo>
                    <a:lnTo>
                      <a:pt x="457" y="145"/>
                    </a:lnTo>
                    <a:lnTo>
                      <a:pt x="457" y="146"/>
                    </a:lnTo>
                    <a:lnTo>
                      <a:pt x="457" y="145"/>
                    </a:lnTo>
                    <a:lnTo>
                      <a:pt x="457" y="146"/>
                    </a:lnTo>
                    <a:lnTo>
                      <a:pt x="457" y="145"/>
                    </a:lnTo>
                    <a:lnTo>
                      <a:pt x="458" y="145"/>
                    </a:lnTo>
                    <a:lnTo>
                      <a:pt x="458" y="144"/>
                    </a:lnTo>
                    <a:lnTo>
                      <a:pt x="459" y="144"/>
                    </a:lnTo>
                    <a:lnTo>
                      <a:pt x="460" y="144"/>
                    </a:lnTo>
                    <a:lnTo>
                      <a:pt x="460" y="143"/>
                    </a:lnTo>
                    <a:lnTo>
                      <a:pt x="461" y="143"/>
                    </a:lnTo>
                    <a:lnTo>
                      <a:pt x="462" y="143"/>
                    </a:lnTo>
                    <a:lnTo>
                      <a:pt x="463" y="143"/>
                    </a:lnTo>
                    <a:lnTo>
                      <a:pt x="463" y="144"/>
                    </a:lnTo>
                    <a:lnTo>
                      <a:pt x="464" y="143"/>
                    </a:lnTo>
                    <a:lnTo>
                      <a:pt x="465" y="143"/>
                    </a:lnTo>
                    <a:lnTo>
                      <a:pt x="466" y="143"/>
                    </a:lnTo>
                    <a:lnTo>
                      <a:pt x="466" y="144"/>
                    </a:lnTo>
                    <a:lnTo>
                      <a:pt x="465" y="144"/>
                    </a:lnTo>
                    <a:lnTo>
                      <a:pt x="466" y="144"/>
                    </a:lnTo>
                    <a:lnTo>
                      <a:pt x="466" y="145"/>
                    </a:lnTo>
                    <a:lnTo>
                      <a:pt x="467" y="145"/>
                    </a:lnTo>
                    <a:lnTo>
                      <a:pt x="467" y="146"/>
                    </a:lnTo>
                    <a:lnTo>
                      <a:pt x="467" y="145"/>
                    </a:lnTo>
                    <a:lnTo>
                      <a:pt x="468" y="145"/>
                    </a:lnTo>
                    <a:lnTo>
                      <a:pt x="469" y="146"/>
                    </a:lnTo>
                    <a:lnTo>
                      <a:pt x="469" y="147"/>
                    </a:lnTo>
                    <a:lnTo>
                      <a:pt x="470" y="146"/>
                    </a:lnTo>
                    <a:lnTo>
                      <a:pt x="470" y="145"/>
                    </a:lnTo>
                    <a:lnTo>
                      <a:pt x="471" y="144"/>
                    </a:lnTo>
                    <a:lnTo>
                      <a:pt x="472" y="144"/>
                    </a:lnTo>
                    <a:lnTo>
                      <a:pt x="472" y="143"/>
                    </a:lnTo>
                    <a:lnTo>
                      <a:pt x="473" y="144"/>
                    </a:lnTo>
                    <a:lnTo>
                      <a:pt x="474" y="144"/>
                    </a:lnTo>
                    <a:lnTo>
                      <a:pt x="474" y="145"/>
                    </a:lnTo>
                    <a:lnTo>
                      <a:pt x="473" y="146"/>
                    </a:lnTo>
                    <a:lnTo>
                      <a:pt x="474" y="146"/>
                    </a:lnTo>
                    <a:lnTo>
                      <a:pt x="474" y="147"/>
                    </a:lnTo>
                    <a:lnTo>
                      <a:pt x="474" y="148"/>
                    </a:lnTo>
                    <a:lnTo>
                      <a:pt x="475" y="148"/>
                    </a:lnTo>
                    <a:lnTo>
                      <a:pt x="475" y="147"/>
                    </a:lnTo>
                    <a:lnTo>
                      <a:pt x="475" y="148"/>
                    </a:lnTo>
                    <a:lnTo>
                      <a:pt x="475" y="149"/>
                    </a:lnTo>
                    <a:lnTo>
                      <a:pt x="476" y="149"/>
                    </a:lnTo>
                    <a:lnTo>
                      <a:pt x="475" y="149"/>
                    </a:lnTo>
                    <a:lnTo>
                      <a:pt x="476" y="150"/>
                    </a:lnTo>
                    <a:lnTo>
                      <a:pt x="477" y="150"/>
                    </a:lnTo>
                    <a:lnTo>
                      <a:pt x="478" y="149"/>
                    </a:lnTo>
                    <a:lnTo>
                      <a:pt x="479" y="149"/>
                    </a:lnTo>
                    <a:lnTo>
                      <a:pt x="479" y="150"/>
                    </a:lnTo>
                    <a:lnTo>
                      <a:pt x="480" y="150"/>
                    </a:lnTo>
                    <a:lnTo>
                      <a:pt x="481" y="150"/>
                    </a:lnTo>
                    <a:lnTo>
                      <a:pt x="481" y="151"/>
                    </a:lnTo>
                    <a:lnTo>
                      <a:pt x="482" y="151"/>
                    </a:lnTo>
                    <a:lnTo>
                      <a:pt x="482" y="152"/>
                    </a:lnTo>
                    <a:lnTo>
                      <a:pt x="483" y="152"/>
                    </a:lnTo>
                    <a:lnTo>
                      <a:pt x="483" y="153"/>
                    </a:lnTo>
                    <a:lnTo>
                      <a:pt x="483" y="154"/>
                    </a:lnTo>
                    <a:lnTo>
                      <a:pt x="482" y="155"/>
                    </a:lnTo>
                    <a:lnTo>
                      <a:pt x="482" y="156"/>
                    </a:lnTo>
                    <a:lnTo>
                      <a:pt x="482" y="157"/>
                    </a:lnTo>
                    <a:lnTo>
                      <a:pt x="481" y="157"/>
                    </a:lnTo>
                    <a:lnTo>
                      <a:pt x="482" y="158"/>
                    </a:lnTo>
                    <a:lnTo>
                      <a:pt x="483" y="159"/>
                    </a:lnTo>
                    <a:lnTo>
                      <a:pt x="483" y="160"/>
                    </a:lnTo>
                    <a:lnTo>
                      <a:pt x="482" y="160"/>
                    </a:lnTo>
                    <a:lnTo>
                      <a:pt x="482" y="161"/>
                    </a:lnTo>
                    <a:lnTo>
                      <a:pt x="481" y="161"/>
                    </a:lnTo>
                    <a:lnTo>
                      <a:pt x="481" y="162"/>
                    </a:lnTo>
                    <a:lnTo>
                      <a:pt x="481" y="163"/>
                    </a:lnTo>
                    <a:lnTo>
                      <a:pt x="481" y="164"/>
                    </a:lnTo>
                    <a:lnTo>
                      <a:pt x="480" y="164"/>
                    </a:lnTo>
                    <a:lnTo>
                      <a:pt x="480" y="165"/>
                    </a:lnTo>
                    <a:lnTo>
                      <a:pt x="479" y="165"/>
                    </a:lnTo>
                    <a:lnTo>
                      <a:pt x="479" y="166"/>
                    </a:lnTo>
                    <a:lnTo>
                      <a:pt x="479" y="167"/>
                    </a:lnTo>
                    <a:lnTo>
                      <a:pt x="478" y="167"/>
                    </a:lnTo>
                    <a:lnTo>
                      <a:pt x="478" y="168"/>
                    </a:lnTo>
                    <a:lnTo>
                      <a:pt x="477" y="168"/>
                    </a:lnTo>
                    <a:lnTo>
                      <a:pt x="478" y="168"/>
                    </a:lnTo>
                    <a:lnTo>
                      <a:pt x="478" y="169"/>
                    </a:lnTo>
                    <a:lnTo>
                      <a:pt x="477" y="169"/>
                    </a:lnTo>
                    <a:lnTo>
                      <a:pt x="476" y="169"/>
                    </a:lnTo>
                    <a:lnTo>
                      <a:pt x="475" y="169"/>
                    </a:lnTo>
                    <a:lnTo>
                      <a:pt x="474" y="168"/>
                    </a:lnTo>
                    <a:lnTo>
                      <a:pt x="473" y="169"/>
                    </a:lnTo>
                    <a:lnTo>
                      <a:pt x="473" y="170"/>
                    </a:lnTo>
                    <a:lnTo>
                      <a:pt x="473" y="171"/>
                    </a:lnTo>
                    <a:lnTo>
                      <a:pt x="473" y="172"/>
                    </a:lnTo>
                    <a:lnTo>
                      <a:pt x="473" y="173"/>
                    </a:lnTo>
                    <a:lnTo>
                      <a:pt x="472" y="173"/>
                    </a:lnTo>
                    <a:lnTo>
                      <a:pt x="473" y="174"/>
                    </a:lnTo>
                    <a:lnTo>
                      <a:pt x="472" y="174"/>
                    </a:lnTo>
                    <a:lnTo>
                      <a:pt x="473" y="175"/>
                    </a:lnTo>
                    <a:lnTo>
                      <a:pt x="472" y="175"/>
                    </a:lnTo>
                    <a:lnTo>
                      <a:pt x="471" y="175"/>
                    </a:lnTo>
                    <a:lnTo>
                      <a:pt x="471" y="176"/>
                    </a:lnTo>
                    <a:lnTo>
                      <a:pt x="470" y="176"/>
                    </a:lnTo>
                    <a:lnTo>
                      <a:pt x="471" y="177"/>
                    </a:lnTo>
                    <a:lnTo>
                      <a:pt x="469" y="178"/>
                    </a:lnTo>
                    <a:lnTo>
                      <a:pt x="469" y="179"/>
                    </a:lnTo>
                    <a:lnTo>
                      <a:pt x="468" y="179"/>
                    </a:lnTo>
                    <a:lnTo>
                      <a:pt x="468" y="180"/>
                    </a:lnTo>
                    <a:lnTo>
                      <a:pt x="467" y="180"/>
                    </a:lnTo>
                    <a:lnTo>
                      <a:pt x="468" y="181"/>
                    </a:lnTo>
                    <a:lnTo>
                      <a:pt x="468" y="182"/>
                    </a:lnTo>
                    <a:lnTo>
                      <a:pt x="469" y="182"/>
                    </a:lnTo>
                    <a:lnTo>
                      <a:pt x="470" y="183"/>
                    </a:lnTo>
                    <a:lnTo>
                      <a:pt x="469" y="184"/>
                    </a:lnTo>
                    <a:lnTo>
                      <a:pt x="470" y="184"/>
                    </a:lnTo>
                    <a:lnTo>
                      <a:pt x="470" y="185"/>
                    </a:lnTo>
                    <a:lnTo>
                      <a:pt x="469" y="185"/>
                    </a:lnTo>
                    <a:lnTo>
                      <a:pt x="469" y="186"/>
                    </a:lnTo>
                    <a:lnTo>
                      <a:pt x="468" y="186"/>
                    </a:lnTo>
                    <a:lnTo>
                      <a:pt x="469" y="187"/>
                    </a:lnTo>
                    <a:lnTo>
                      <a:pt x="469" y="188"/>
                    </a:lnTo>
                    <a:lnTo>
                      <a:pt x="469" y="189"/>
                    </a:lnTo>
                    <a:lnTo>
                      <a:pt x="469" y="190"/>
                    </a:lnTo>
                    <a:lnTo>
                      <a:pt x="470" y="190"/>
                    </a:lnTo>
                    <a:lnTo>
                      <a:pt x="470" y="191"/>
                    </a:lnTo>
                    <a:lnTo>
                      <a:pt x="470" y="192"/>
                    </a:lnTo>
                    <a:lnTo>
                      <a:pt x="471" y="192"/>
                    </a:lnTo>
                    <a:lnTo>
                      <a:pt x="471" y="193"/>
                    </a:lnTo>
                    <a:lnTo>
                      <a:pt x="472" y="193"/>
                    </a:lnTo>
                    <a:lnTo>
                      <a:pt x="472" y="194"/>
                    </a:lnTo>
                    <a:lnTo>
                      <a:pt x="472" y="195"/>
                    </a:lnTo>
                    <a:lnTo>
                      <a:pt x="471" y="195"/>
                    </a:lnTo>
                    <a:lnTo>
                      <a:pt x="470" y="194"/>
                    </a:lnTo>
                    <a:lnTo>
                      <a:pt x="469" y="194"/>
                    </a:lnTo>
                    <a:lnTo>
                      <a:pt x="469" y="195"/>
                    </a:lnTo>
                    <a:lnTo>
                      <a:pt x="468" y="195"/>
                    </a:lnTo>
                    <a:lnTo>
                      <a:pt x="467" y="195"/>
                    </a:lnTo>
                    <a:lnTo>
                      <a:pt x="467" y="196"/>
                    </a:lnTo>
                    <a:lnTo>
                      <a:pt x="466" y="196"/>
                    </a:lnTo>
                    <a:lnTo>
                      <a:pt x="467" y="197"/>
                    </a:lnTo>
                    <a:lnTo>
                      <a:pt x="467" y="198"/>
                    </a:lnTo>
                    <a:lnTo>
                      <a:pt x="468" y="198"/>
                    </a:lnTo>
                    <a:lnTo>
                      <a:pt x="468" y="199"/>
                    </a:lnTo>
                    <a:lnTo>
                      <a:pt x="467" y="199"/>
                    </a:lnTo>
                    <a:lnTo>
                      <a:pt x="466" y="199"/>
                    </a:lnTo>
                    <a:lnTo>
                      <a:pt x="465" y="199"/>
                    </a:lnTo>
                    <a:lnTo>
                      <a:pt x="464" y="199"/>
                    </a:lnTo>
                    <a:lnTo>
                      <a:pt x="464" y="200"/>
                    </a:lnTo>
                    <a:lnTo>
                      <a:pt x="465" y="201"/>
                    </a:lnTo>
                    <a:lnTo>
                      <a:pt x="465" y="200"/>
                    </a:lnTo>
                    <a:lnTo>
                      <a:pt x="466" y="200"/>
                    </a:lnTo>
                    <a:lnTo>
                      <a:pt x="467" y="201"/>
                    </a:lnTo>
                    <a:lnTo>
                      <a:pt x="468" y="201"/>
                    </a:lnTo>
                    <a:lnTo>
                      <a:pt x="469" y="201"/>
                    </a:lnTo>
                    <a:lnTo>
                      <a:pt x="470" y="201"/>
                    </a:lnTo>
                    <a:lnTo>
                      <a:pt x="470" y="202"/>
                    </a:lnTo>
                    <a:lnTo>
                      <a:pt x="471" y="202"/>
                    </a:lnTo>
                    <a:lnTo>
                      <a:pt x="471" y="203"/>
                    </a:lnTo>
                    <a:lnTo>
                      <a:pt x="471" y="204"/>
                    </a:lnTo>
                    <a:lnTo>
                      <a:pt x="472" y="204"/>
                    </a:lnTo>
                    <a:lnTo>
                      <a:pt x="471" y="205"/>
                    </a:lnTo>
                    <a:lnTo>
                      <a:pt x="470" y="205"/>
                    </a:lnTo>
                    <a:lnTo>
                      <a:pt x="470" y="206"/>
                    </a:lnTo>
                    <a:lnTo>
                      <a:pt x="469" y="206"/>
                    </a:lnTo>
                    <a:lnTo>
                      <a:pt x="469" y="207"/>
                    </a:lnTo>
                    <a:lnTo>
                      <a:pt x="468" y="207"/>
                    </a:lnTo>
                    <a:lnTo>
                      <a:pt x="468" y="208"/>
                    </a:lnTo>
                    <a:lnTo>
                      <a:pt x="468" y="207"/>
                    </a:lnTo>
                    <a:lnTo>
                      <a:pt x="467" y="207"/>
                    </a:lnTo>
                    <a:lnTo>
                      <a:pt x="466" y="207"/>
                    </a:lnTo>
                    <a:lnTo>
                      <a:pt x="466" y="208"/>
                    </a:lnTo>
                    <a:lnTo>
                      <a:pt x="466" y="209"/>
                    </a:lnTo>
                    <a:lnTo>
                      <a:pt x="466" y="210"/>
                    </a:lnTo>
                    <a:lnTo>
                      <a:pt x="466" y="211"/>
                    </a:lnTo>
                    <a:lnTo>
                      <a:pt x="465" y="211"/>
                    </a:lnTo>
                    <a:lnTo>
                      <a:pt x="465" y="212"/>
                    </a:lnTo>
                    <a:lnTo>
                      <a:pt x="465" y="213"/>
                    </a:lnTo>
                    <a:lnTo>
                      <a:pt x="464" y="212"/>
                    </a:lnTo>
                    <a:lnTo>
                      <a:pt x="464" y="213"/>
                    </a:lnTo>
                    <a:lnTo>
                      <a:pt x="463" y="214"/>
                    </a:lnTo>
                    <a:lnTo>
                      <a:pt x="464" y="214"/>
                    </a:lnTo>
                    <a:lnTo>
                      <a:pt x="464" y="215"/>
                    </a:lnTo>
                    <a:lnTo>
                      <a:pt x="463" y="215"/>
                    </a:lnTo>
                    <a:lnTo>
                      <a:pt x="463" y="216"/>
                    </a:lnTo>
                    <a:lnTo>
                      <a:pt x="463" y="217"/>
                    </a:lnTo>
                    <a:lnTo>
                      <a:pt x="462" y="217"/>
                    </a:lnTo>
                    <a:lnTo>
                      <a:pt x="462" y="218"/>
                    </a:lnTo>
                    <a:lnTo>
                      <a:pt x="463" y="217"/>
                    </a:lnTo>
                    <a:lnTo>
                      <a:pt x="463" y="218"/>
                    </a:lnTo>
                    <a:lnTo>
                      <a:pt x="464" y="218"/>
                    </a:lnTo>
                    <a:lnTo>
                      <a:pt x="464" y="219"/>
                    </a:lnTo>
                    <a:lnTo>
                      <a:pt x="464" y="220"/>
                    </a:lnTo>
                    <a:lnTo>
                      <a:pt x="464" y="221"/>
                    </a:lnTo>
                    <a:lnTo>
                      <a:pt x="465" y="222"/>
                    </a:lnTo>
                    <a:lnTo>
                      <a:pt x="466" y="222"/>
                    </a:lnTo>
                    <a:lnTo>
                      <a:pt x="466" y="223"/>
                    </a:lnTo>
                    <a:lnTo>
                      <a:pt x="466" y="224"/>
                    </a:lnTo>
                    <a:lnTo>
                      <a:pt x="465" y="225"/>
                    </a:lnTo>
                    <a:lnTo>
                      <a:pt x="465" y="226"/>
                    </a:lnTo>
                    <a:lnTo>
                      <a:pt x="466" y="226"/>
                    </a:lnTo>
                    <a:lnTo>
                      <a:pt x="466" y="227"/>
                    </a:lnTo>
                    <a:lnTo>
                      <a:pt x="467" y="227"/>
                    </a:lnTo>
                    <a:lnTo>
                      <a:pt x="468" y="228"/>
                    </a:lnTo>
                    <a:lnTo>
                      <a:pt x="469" y="228"/>
                    </a:lnTo>
                    <a:lnTo>
                      <a:pt x="470" y="228"/>
                    </a:lnTo>
                    <a:lnTo>
                      <a:pt x="471" y="228"/>
                    </a:lnTo>
                    <a:lnTo>
                      <a:pt x="472" y="229"/>
                    </a:lnTo>
                    <a:lnTo>
                      <a:pt x="473" y="229"/>
                    </a:lnTo>
                    <a:lnTo>
                      <a:pt x="474" y="230"/>
                    </a:lnTo>
                    <a:lnTo>
                      <a:pt x="473" y="230"/>
                    </a:lnTo>
                    <a:lnTo>
                      <a:pt x="473" y="231"/>
                    </a:lnTo>
                    <a:lnTo>
                      <a:pt x="474" y="231"/>
                    </a:lnTo>
                    <a:lnTo>
                      <a:pt x="475" y="231"/>
                    </a:lnTo>
                    <a:lnTo>
                      <a:pt x="474" y="232"/>
                    </a:lnTo>
                    <a:lnTo>
                      <a:pt x="474" y="233"/>
                    </a:lnTo>
                    <a:lnTo>
                      <a:pt x="476" y="234"/>
                    </a:lnTo>
                    <a:lnTo>
                      <a:pt x="476" y="235"/>
                    </a:lnTo>
                    <a:lnTo>
                      <a:pt x="477" y="234"/>
                    </a:lnTo>
                    <a:lnTo>
                      <a:pt x="477" y="235"/>
                    </a:lnTo>
                    <a:lnTo>
                      <a:pt x="478" y="235"/>
                    </a:lnTo>
                    <a:lnTo>
                      <a:pt x="479" y="235"/>
                    </a:lnTo>
                    <a:lnTo>
                      <a:pt x="480" y="235"/>
                    </a:lnTo>
                    <a:lnTo>
                      <a:pt x="480" y="236"/>
                    </a:lnTo>
                    <a:lnTo>
                      <a:pt x="481" y="236"/>
                    </a:lnTo>
                    <a:lnTo>
                      <a:pt x="481" y="237"/>
                    </a:lnTo>
                    <a:lnTo>
                      <a:pt x="482" y="238"/>
                    </a:lnTo>
                    <a:lnTo>
                      <a:pt x="482" y="237"/>
                    </a:lnTo>
                    <a:lnTo>
                      <a:pt x="483" y="237"/>
                    </a:lnTo>
                    <a:lnTo>
                      <a:pt x="483" y="238"/>
                    </a:lnTo>
                    <a:lnTo>
                      <a:pt x="482" y="239"/>
                    </a:lnTo>
                    <a:lnTo>
                      <a:pt x="481" y="239"/>
                    </a:lnTo>
                    <a:lnTo>
                      <a:pt x="481" y="240"/>
                    </a:lnTo>
                    <a:lnTo>
                      <a:pt x="482" y="240"/>
                    </a:lnTo>
                    <a:lnTo>
                      <a:pt x="482" y="241"/>
                    </a:lnTo>
                    <a:lnTo>
                      <a:pt x="481" y="241"/>
                    </a:lnTo>
                    <a:lnTo>
                      <a:pt x="481" y="242"/>
                    </a:lnTo>
                    <a:lnTo>
                      <a:pt x="482" y="241"/>
                    </a:lnTo>
                    <a:lnTo>
                      <a:pt x="482" y="242"/>
                    </a:lnTo>
                    <a:lnTo>
                      <a:pt x="482" y="243"/>
                    </a:lnTo>
                    <a:lnTo>
                      <a:pt x="483" y="243"/>
                    </a:lnTo>
                    <a:lnTo>
                      <a:pt x="483" y="244"/>
                    </a:lnTo>
                    <a:lnTo>
                      <a:pt x="481" y="244"/>
                    </a:lnTo>
                    <a:lnTo>
                      <a:pt x="481" y="245"/>
                    </a:lnTo>
                    <a:lnTo>
                      <a:pt x="482" y="245"/>
                    </a:lnTo>
                    <a:lnTo>
                      <a:pt x="483" y="245"/>
                    </a:lnTo>
                    <a:lnTo>
                      <a:pt x="483" y="246"/>
                    </a:lnTo>
                    <a:lnTo>
                      <a:pt x="483" y="247"/>
                    </a:lnTo>
                    <a:lnTo>
                      <a:pt x="482" y="247"/>
                    </a:lnTo>
                    <a:lnTo>
                      <a:pt x="482" y="246"/>
                    </a:lnTo>
                    <a:lnTo>
                      <a:pt x="481" y="247"/>
                    </a:lnTo>
                    <a:lnTo>
                      <a:pt x="481" y="246"/>
                    </a:lnTo>
                    <a:lnTo>
                      <a:pt x="480" y="247"/>
                    </a:lnTo>
                    <a:lnTo>
                      <a:pt x="479" y="247"/>
                    </a:lnTo>
                    <a:lnTo>
                      <a:pt x="478" y="247"/>
                    </a:lnTo>
                    <a:lnTo>
                      <a:pt x="477" y="247"/>
                    </a:lnTo>
                    <a:lnTo>
                      <a:pt x="477" y="248"/>
                    </a:lnTo>
                    <a:lnTo>
                      <a:pt x="477" y="249"/>
                    </a:lnTo>
                    <a:lnTo>
                      <a:pt x="477" y="250"/>
                    </a:lnTo>
                    <a:lnTo>
                      <a:pt x="478" y="249"/>
                    </a:lnTo>
                    <a:lnTo>
                      <a:pt x="478" y="250"/>
                    </a:lnTo>
                    <a:lnTo>
                      <a:pt x="478" y="251"/>
                    </a:lnTo>
                    <a:lnTo>
                      <a:pt x="479" y="251"/>
                    </a:lnTo>
                    <a:lnTo>
                      <a:pt x="480" y="252"/>
                    </a:lnTo>
                    <a:lnTo>
                      <a:pt x="481" y="252"/>
                    </a:lnTo>
                    <a:lnTo>
                      <a:pt x="481" y="253"/>
                    </a:lnTo>
                    <a:lnTo>
                      <a:pt x="482" y="253"/>
                    </a:lnTo>
                    <a:lnTo>
                      <a:pt x="483" y="253"/>
                    </a:lnTo>
                    <a:lnTo>
                      <a:pt x="484" y="253"/>
                    </a:lnTo>
                    <a:lnTo>
                      <a:pt x="484" y="254"/>
                    </a:lnTo>
                    <a:lnTo>
                      <a:pt x="485" y="254"/>
                    </a:lnTo>
                    <a:lnTo>
                      <a:pt x="485" y="255"/>
                    </a:lnTo>
                    <a:lnTo>
                      <a:pt x="485" y="254"/>
                    </a:lnTo>
                    <a:lnTo>
                      <a:pt x="486" y="255"/>
                    </a:lnTo>
                    <a:lnTo>
                      <a:pt x="487" y="255"/>
                    </a:lnTo>
                    <a:lnTo>
                      <a:pt x="486" y="255"/>
                    </a:lnTo>
                    <a:lnTo>
                      <a:pt x="486" y="256"/>
                    </a:lnTo>
                    <a:lnTo>
                      <a:pt x="485" y="256"/>
                    </a:lnTo>
                    <a:lnTo>
                      <a:pt x="485" y="257"/>
                    </a:lnTo>
                    <a:lnTo>
                      <a:pt x="484" y="257"/>
                    </a:lnTo>
                    <a:lnTo>
                      <a:pt x="484" y="258"/>
                    </a:lnTo>
                    <a:lnTo>
                      <a:pt x="484" y="259"/>
                    </a:lnTo>
                    <a:lnTo>
                      <a:pt x="483" y="260"/>
                    </a:lnTo>
                    <a:lnTo>
                      <a:pt x="484" y="260"/>
                    </a:lnTo>
                    <a:lnTo>
                      <a:pt x="484" y="261"/>
                    </a:lnTo>
                    <a:lnTo>
                      <a:pt x="483" y="261"/>
                    </a:lnTo>
                    <a:lnTo>
                      <a:pt x="483" y="262"/>
                    </a:lnTo>
                    <a:lnTo>
                      <a:pt x="483" y="263"/>
                    </a:lnTo>
                    <a:lnTo>
                      <a:pt x="482" y="263"/>
                    </a:lnTo>
                    <a:lnTo>
                      <a:pt x="483" y="263"/>
                    </a:lnTo>
                    <a:lnTo>
                      <a:pt x="483" y="264"/>
                    </a:lnTo>
                    <a:lnTo>
                      <a:pt x="484" y="264"/>
                    </a:lnTo>
                    <a:lnTo>
                      <a:pt x="484" y="265"/>
                    </a:lnTo>
                    <a:lnTo>
                      <a:pt x="484" y="266"/>
                    </a:lnTo>
                    <a:lnTo>
                      <a:pt x="485" y="266"/>
                    </a:lnTo>
                    <a:lnTo>
                      <a:pt x="486" y="265"/>
                    </a:lnTo>
                    <a:lnTo>
                      <a:pt x="487" y="265"/>
                    </a:lnTo>
                    <a:lnTo>
                      <a:pt x="488" y="265"/>
                    </a:lnTo>
                    <a:lnTo>
                      <a:pt x="489" y="266"/>
                    </a:lnTo>
                    <a:lnTo>
                      <a:pt x="489" y="265"/>
                    </a:lnTo>
                    <a:lnTo>
                      <a:pt x="490" y="265"/>
                    </a:lnTo>
                    <a:lnTo>
                      <a:pt x="490" y="264"/>
                    </a:lnTo>
                    <a:lnTo>
                      <a:pt x="491" y="264"/>
                    </a:lnTo>
                    <a:lnTo>
                      <a:pt x="491" y="265"/>
                    </a:lnTo>
                    <a:lnTo>
                      <a:pt x="492" y="265"/>
                    </a:lnTo>
                    <a:lnTo>
                      <a:pt x="493" y="266"/>
                    </a:lnTo>
                    <a:lnTo>
                      <a:pt x="493" y="265"/>
                    </a:lnTo>
                    <a:lnTo>
                      <a:pt x="494" y="265"/>
                    </a:lnTo>
                    <a:lnTo>
                      <a:pt x="495" y="264"/>
                    </a:lnTo>
                    <a:lnTo>
                      <a:pt x="496" y="264"/>
                    </a:lnTo>
                    <a:lnTo>
                      <a:pt x="497" y="264"/>
                    </a:lnTo>
                    <a:lnTo>
                      <a:pt x="498" y="264"/>
                    </a:lnTo>
                    <a:lnTo>
                      <a:pt x="499" y="264"/>
                    </a:lnTo>
                    <a:lnTo>
                      <a:pt x="500" y="264"/>
                    </a:lnTo>
                    <a:lnTo>
                      <a:pt x="500" y="265"/>
                    </a:lnTo>
                    <a:lnTo>
                      <a:pt x="500" y="266"/>
                    </a:lnTo>
                    <a:lnTo>
                      <a:pt x="500" y="267"/>
                    </a:lnTo>
                    <a:lnTo>
                      <a:pt x="499" y="267"/>
                    </a:lnTo>
                    <a:lnTo>
                      <a:pt x="499" y="268"/>
                    </a:lnTo>
                    <a:lnTo>
                      <a:pt x="499" y="269"/>
                    </a:lnTo>
                    <a:lnTo>
                      <a:pt x="500" y="269"/>
                    </a:lnTo>
                    <a:lnTo>
                      <a:pt x="500" y="268"/>
                    </a:lnTo>
                    <a:lnTo>
                      <a:pt x="501" y="268"/>
                    </a:lnTo>
                    <a:lnTo>
                      <a:pt x="501" y="267"/>
                    </a:lnTo>
                    <a:lnTo>
                      <a:pt x="502" y="267"/>
                    </a:lnTo>
                    <a:lnTo>
                      <a:pt x="503" y="267"/>
                    </a:lnTo>
                    <a:lnTo>
                      <a:pt x="504" y="266"/>
                    </a:lnTo>
                    <a:lnTo>
                      <a:pt x="504" y="267"/>
                    </a:lnTo>
                    <a:lnTo>
                      <a:pt x="505" y="267"/>
                    </a:lnTo>
                    <a:lnTo>
                      <a:pt x="506" y="267"/>
                    </a:lnTo>
                    <a:lnTo>
                      <a:pt x="507" y="266"/>
                    </a:lnTo>
                    <a:lnTo>
                      <a:pt x="508" y="266"/>
                    </a:lnTo>
                    <a:lnTo>
                      <a:pt x="509" y="267"/>
                    </a:lnTo>
                    <a:lnTo>
                      <a:pt x="509" y="266"/>
                    </a:lnTo>
                    <a:lnTo>
                      <a:pt x="509" y="267"/>
                    </a:lnTo>
                    <a:lnTo>
                      <a:pt x="510" y="266"/>
                    </a:lnTo>
                    <a:lnTo>
                      <a:pt x="511" y="266"/>
                    </a:lnTo>
                    <a:lnTo>
                      <a:pt x="510" y="265"/>
                    </a:lnTo>
                    <a:lnTo>
                      <a:pt x="511" y="265"/>
                    </a:lnTo>
                    <a:lnTo>
                      <a:pt x="512" y="265"/>
                    </a:lnTo>
                    <a:lnTo>
                      <a:pt x="513" y="264"/>
                    </a:lnTo>
                    <a:lnTo>
                      <a:pt x="513" y="265"/>
                    </a:lnTo>
                    <a:lnTo>
                      <a:pt x="513" y="264"/>
                    </a:lnTo>
                    <a:lnTo>
                      <a:pt x="514" y="264"/>
                    </a:lnTo>
                    <a:lnTo>
                      <a:pt x="515" y="264"/>
                    </a:lnTo>
                    <a:lnTo>
                      <a:pt x="516" y="263"/>
                    </a:lnTo>
                    <a:lnTo>
                      <a:pt x="516" y="262"/>
                    </a:lnTo>
                    <a:lnTo>
                      <a:pt x="517" y="262"/>
                    </a:lnTo>
                    <a:lnTo>
                      <a:pt x="517" y="263"/>
                    </a:lnTo>
                    <a:lnTo>
                      <a:pt x="517" y="264"/>
                    </a:lnTo>
                    <a:lnTo>
                      <a:pt x="518" y="264"/>
                    </a:lnTo>
                    <a:lnTo>
                      <a:pt x="518" y="265"/>
                    </a:lnTo>
                    <a:lnTo>
                      <a:pt x="518" y="266"/>
                    </a:lnTo>
                    <a:lnTo>
                      <a:pt x="519" y="266"/>
                    </a:lnTo>
                    <a:lnTo>
                      <a:pt x="520" y="266"/>
                    </a:lnTo>
                    <a:lnTo>
                      <a:pt x="520" y="265"/>
                    </a:lnTo>
                    <a:lnTo>
                      <a:pt x="521" y="265"/>
                    </a:lnTo>
                    <a:lnTo>
                      <a:pt x="521" y="264"/>
                    </a:lnTo>
                    <a:lnTo>
                      <a:pt x="522" y="264"/>
                    </a:lnTo>
                    <a:lnTo>
                      <a:pt x="523" y="264"/>
                    </a:lnTo>
                    <a:lnTo>
                      <a:pt x="523" y="263"/>
                    </a:lnTo>
                    <a:lnTo>
                      <a:pt x="523" y="264"/>
                    </a:lnTo>
                    <a:lnTo>
                      <a:pt x="524" y="264"/>
                    </a:lnTo>
                    <a:lnTo>
                      <a:pt x="524" y="263"/>
                    </a:lnTo>
                    <a:lnTo>
                      <a:pt x="524" y="264"/>
                    </a:lnTo>
                    <a:lnTo>
                      <a:pt x="524" y="265"/>
                    </a:lnTo>
                    <a:lnTo>
                      <a:pt x="525" y="265"/>
                    </a:lnTo>
                    <a:lnTo>
                      <a:pt x="525" y="266"/>
                    </a:lnTo>
                    <a:lnTo>
                      <a:pt x="526" y="266"/>
                    </a:lnTo>
                    <a:lnTo>
                      <a:pt x="526" y="265"/>
                    </a:lnTo>
                    <a:lnTo>
                      <a:pt x="527" y="265"/>
                    </a:lnTo>
                    <a:lnTo>
                      <a:pt x="527" y="264"/>
                    </a:lnTo>
                    <a:lnTo>
                      <a:pt x="527" y="262"/>
                    </a:lnTo>
                    <a:lnTo>
                      <a:pt x="527" y="261"/>
                    </a:lnTo>
                    <a:lnTo>
                      <a:pt x="528" y="261"/>
                    </a:lnTo>
                    <a:lnTo>
                      <a:pt x="529" y="261"/>
                    </a:lnTo>
                    <a:lnTo>
                      <a:pt x="529" y="262"/>
                    </a:lnTo>
                    <a:lnTo>
                      <a:pt x="530" y="262"/>
                    </a:lnTo>
                    <a:lnTo>
                      <a:pt x="530" y="263"/>
                    </a:lnTo>
                    <a:lnTo>
                      <a:pt x="531" y="263"/>
                    </a:lnTo>
                    <a:lnTo>
                      <a:pt x="531" y="262"/>
                    </a:lnTo>
                    <a:lnTo>
                      <a:pt x="530" y="262"/>
                    </a:lnTo>
                    <a:lnTo>
                      <a:pt x="530" y="261"/>
                    </a:lnTo>
                    <a:lnTo>
                      <a:pt x="530" y="260"/>
                    </a:lnTo>
                    <a:lnTo>
                      <a:pt x="531" y="260"/>
                    </a:lnTo>
                    <a:lnTo>
                      <a:pt x="531" y="259"/>
                    </a:lnTo>
                    <a:lnTo>
                      <a:pt x="531" y="258"/>
                    </a:lnTo>
                    <a:lnTo>
                      <a:pt x="531" y="257"/>
                    </a:lnTo>
                    <a:lnTo>
                      <a:pt x="531" y="256"/>
                    </a:lnTo>
                    <a:lnTo>
                      <a:pt x="530" y="256"/>
                    </a:lnTo>
                    <a:lnTo>
                      <a:pt x="531" y="256"/>
                    </a:lnTo>
                    <a:lnTo>
                      <a:pt x="530" y="255"/>
                    </a:lnTo>
                    <a:lnTo>
                      <a:pt x="529" y="256"/>
                    </a:lnTo>
                    <a:lnTo>
                      <a:pt x="529" y="255"/>
                    </a:lnTo>
                    <a:lnTo>
                      <a:pt x="528" y="255"/>
                    </a:lnTo>
                    <a:lnTo>
                      <a:pt x="528" y="256"/>
                    </a:lnTo>
                    <a:lnTo>
                      <a:pt x="527" y="256"/>
                    </a:lnTo>
                    <a:lnTo>
                      <a:pt x="526" y="256"/>
                    </a:lnTo>
                    <a:lnTo>
                      <a:pt x="525" y="256"/>
                    </a:lnTo>
                    <a:lnTo>
                      <a:pt x="524" y="256"/>
                    </a:lnTo>
                    <a:lnTo>
                      <a:pt x="524" y="255"/>
                    </a:lnTo>
                    <a:lnTo>
                      <a:pt x="524" y="254"/>
                    </a:lnTo>
                    <a:lnTo>
                      <a:pt x="525" y="253"/>
                    </a:lnTo>
                    <a:lnTo>
                      <a:pt x="526" y="253"/>
                    </a:lnTo>
                    <a:lnTo>
                      <a:pt x="527" y="253"/>
                    </a:lnTo>
                    <a:lnTo>
                      <a:pt x="527" y="252"/>
                    </a:lnTo>
                    <a:lnTo>
                      <a:pt x="528" y="252"/>
                    </a:lnTo>
                    <a:lnTo>
                      <a:pt x="529" y="252"/>
                    </a:lnTo>
                    <a:lnTo>
                      <a:pt x="529" y="251"/>
                    </a:lnTo>
                    <a:lnTo>
                      <a:pt x="530" y="251"/>
                    </a:lnTo>
                    <a:lnTo>
                      <a:pt x="531" y="251"/>
                    </a:lnTo>
                    <a:lnTo>
                      <a:pt x="532" y="251"/>
                    </a:lnTo>
                    <a:lnTo>
                      <a:pt x="533" y="250"/>
                    </a:lnTo>
                    <a:lnTo>
                      <a:pt x="534" y="250"/>
                    </a:lnTo>
                    <a:lnTo>
                      <a:pt x="533" y="250"/>
                    </a:lnTo>
                    <a:lnTo>
                      <a:pt x="533" y="249"/>
                    </a:lnTo>
                    <a:lnTo>
                      <a:pt x="532" y="249"/>
                    </a:lnTo>
                    <a:lnTo>
                      <a:pt x="532" y="248"/>
                    </a:lnTo>
                    <a:lnTo>
                      <a:pt x="531" y="248"/>
                    </a:lnTo>
                    <a:lnTo>
                      <a:pt x="531" y="247"/>
                    </a:lnTo>
                    <a:lnTo>
                      <a:pt x="531" y="246"/>
                    </a:lnTo>
                    <a:lnTo>
                      <a:pt x="531" y="245"/>
                    </a:lnTo>
                    <a:lnTo>
                      <a:pt x="532" y="245"/>
                    </a:lnTo>
                    <a:lnTo>
                      <a:pt x="532" y="244"/>
                    </a:lnTo>
                    <a:lnTo>
                      <a:pt x="533" y="244"/>
                    </a:lnTo>
                    <a:lnTo>
                      <a:pt x="533" y="245"/>
                    </a:lnTo>
                    <a:lnTo>
                      <a:pt x="534" y="245"/>
                    </a:lnTo>
                    <a:lnTo>
                      <a:pt x="535" y="244"/>
                    </a:lnTo>
                    <a:lnTo>
                      <a:pt x="536" y="245"/>
                    </a:lnTo>
                    <a:lnTo>
                      <a:pt x="536" y="246"/>
                    </a:lnTo>
                    <a:lnTo>
                      <a:pt x="536" y="247"/>
                    </a:lnTo>
                    <a:lnTo>
                      <a:pt x="535" y="248"/>
                    </a:lnTo>
                    <a:lnTo>
                      <a:pt x="535" y="249"/>
                    </a:lnTo>
                    <a:lnTo>
                      <a:pt x="534" y="249"/>
                    </a:lnTo>
                    <a:lnTo>
                      <a:pt x="535" y="249"/>
                    </a:lnTo>
                    <a:lnTo>
                      <a:pt x="535" y="250"/>
                    </a:lnTo>
                    <a:lnTo>
                      <a:pt x="536" y="250"/>
                    </a:lnTo>
                    <a:lnTo>
                      <a:pt x="537" y="250"/>
                    </a:lnTo>
                    <a:lnTo>
                      <a:pt x="538" y="250"/>
                    </a:lnTo>
                    <a:lnTo>
                      <a:pt x="539" y="250"/>
                    </a:lnTo>
                    <a:lnTo>
                      <a:pt x="540" y="249"/>
                    </a:lnTo>
                    <a:lnTo>
                      <a:pt x="540" y="248"/>
                    </a:lnTo>
                    <a:lnTo>
                      <a:pt x="541" y="248"/>
                    </a:lnTo>
                    <a:lnTo>
                      <a:pt x="542" y="247"/>
                    </a:lnTo>
                    <a:lnTo>
                      <a:pt x="542" y="248"/>
                    </a:lnTo>
                    <a:lnTo>
                      <a:pt x="543" y="248"/>
                    </a:lnTo>
                    <a:lnTo>
                      <a:pt x="543" y="249"/>
                    </a:lnTo>
                    <a:lnTo>
                      <a:pt x="543" y="250"/>
                    </a:lnTo>
                    <a:lnTo>
                      <a:pt x="542" y="250"/>
                    </a:lnTo>
                    <a:lnTo>
                      <a:pt x="541" y="250"/>
                    </a:lnTo>
                    <a:lnTo>
                      <a:pt x="541" y="251"/>
                    </a:lnTo>
                    <a:lnTo>
                      <a:pt x="542" y="251"/>
                    </a:lnTo>
                    <a:lnTo>
                      <a:pt x="543" y="251"/>
                    </a:lnTo>
                    <a:lnTo>
                      <a:pt x="544" y="251"/>
                    </a:lnTo>
                    <a:lnTo>
                      <a:pt x="545" y="251"/>
                    </a:lnTo>
                    <a:lnTo>
                      <a:pt x="546" y="251"/>
                    </a:lnTo>
                    <a:lnTo>
                      <a:pt x="546" y="250"/>
                    </a:lnTo>
                    <a:lnTo>
                      <a:pt x="547" y="250"/>
                    </a:lnTo>
                    <a:lnTo>
                      <a:pt x="548" y="249"/>
                    </a:lnTo>
                    <a:lnTo>
                      <a:pt x="548" y="250"/>
                    </a:lnTo>
                    <a:lnTo>
                      <a:pt x="548" y="249"/>
                    </a:lnTo>
                    <a:lnTo>
                      <a:pt x="549" y="249"/>
                    </a:lnTo>
                    <a:lnTo>
                      <a:pt x="549" y="248"/>
                    </a:lnTo>
                    <a:lnTo>
                      <a:pt x="550" y="248"/>
                    </a:lnTo>
                    <a:lnTo>
                      <a:pt x="550" y="247"/>
                    </a:lnTo>
                    <a:lnTo>
                      <a:pt x="549" y="247"/>
                    </a:lnTo>
                    <a:lnTo>
                      <a:pt x="550" y="247"/>
                    </a:lnTo>
                    <a:lnTo>
                      <a:pt x="551" y="248"/>
                    </a:lnTo>
                    <a:lnTo>
                      <a:pt x="551" y="249"/>
                    </a:lnTo>
                    <a:lnTo>
                      <a:pt x="552" y="249"/>
                    </a:lnTo>
                    <a:lnTo>
                      <a:pt x="553" y="250"/>
                    </a:lnTo>
                    <a:lnTo>
                      <a:pt x="554" y="250"/>
                    </a:lnTo>
                    <a:lnTo>
                      <a:pt x="554" y="251"/>
                    </a:lnTo>
                    <a:lnTo>
                      <a:pt x="554" y="252"/>
                    </a:lnTo>
                    <a:lnTo>
                      <a:pt x="555" y="252"/>
                    </a:lnTo>
                    <a:lnTo>
                      <a:pt x="556" y="252"/>
                    </a:lnTo>
                    <a:lnTo>
                      <a:pt x="556" y="251"/>
                    </a:lnTo>
                    <a:lnTo>
                      <a:pt x="557" y="251"/>
                    </a:lnTo>
                    <a:lnTo>
                      <a:pt x="558" y="251"/>
                    </a:lnTo>
                    <a:lnTo>
                      <a:pt x="559" y="250"/>
                    </a:lnTo>
                    <a:lnTo>
                      <a:pt x="560" y="250"/>
                    </a:lnTo>
                    <a:lnTo>
                      <a:pt x="561" y="250"/>
                    </a:lnTo>
                    <a:lnTo>
                      <a:pt x="562" y="250"/>
                    </a:lnTo>
                    <a:lnTo>
                      <a:pt x="563" y="250"/>
                    </a:lnTo>
                    <a:lnTo>
                      <a:pt x="564" y="250"/>
                    </a:lnTo>
                    <a:lnTo>
                      <a:pt x="565" y="249"/>
                    </a:lnTo>
                    <a:lnTo>
                      <a:pt x="565" y="248"/>
                    </a:lnTo>
                    <a:lnTo>
                      <a:pt x="566" y="248"/>
                    </a:lnTo>
                    <a:lnTo>
                      <a:pt x="566" y="247"/>
                    </a:lnTo>
                    <a:lnTo>
                      <a:pt x="567" y="247"/>
                    </a:lnTo>
                    <a:lnTo>
                      <a:pt x="568" y="246"/>
                    </a:lnTo>
                    <a:lnTo>
                      <a:pt x="569" y="246"/>
                    </a:lnTo>
                    <a:lnTo>
                      <a:pt x="570" y="246"/>
                    </a:lnTo>
                    <a:lnTo>
                      <a:pt x="571" y="246"/>
                    </a:lnTo>
                    <a:lnTo>
                      <a:pt x="571" y="245"/>
                    </a:lnTo>
                    <a:lnTo>
                      <a:pt x="572" y="245"/>
                    </a:lnTo>
                    <a:lnTo>
                      <a:pt x="572" y="244"/>
                    </a:lnTo>
                    <a:lnTo>
                      <a:pt x="573" y="244"/>
                    </a:lnTo>
                    <a:lnTo>
                      <a:pt x="573" y="243"/>
                    </a:lnTo>
                    <a:lnTo>
                      <a:pt x="573" y="242"/>
                    </a:lnTo>
                    <a:lnTo>
                      <a:pt x="574" y="242"/>
                    </a:lnTo>
                    <a:lnTo>
                      <a:pt x="575" y="242"/>
                    </a:lnTo>
                    <a:lnTo>
                      <a:pt x="576" y="242"/>
                    </a:lnTo>
                    <a:lnTo>
                      <a:pt x="576" y="241"/>
                    </a:lnTo>
                    <a:lnTo>
                      <a:pt x="576" y="242"/>
                    </a:lnTo>
                    <a:lnTo>
                      <a:pt x="577" y="241"/>
                    </a:lnTo>
                    <a:lnTo>
                      <a:pt x="578" y="241"/>
                    </a:lnTo>
                    <a:lnTo>
                      <a:pt x="579" y="241"/>
                    </a:lnTo>
                    <a:lnTo>
                      <a:pt x="580" y="241"/>
                    </a:lnTo>
                    <a:lnTo>
                      <a:pt x="580" y="240"/>
                    </a:lnTo>
                    <a:lnTo>
                      <a:pt x="581" y="240"/>
                    </a:lnTo>
                    <a:lnTo>
                      <a:pt x="582" y="240"/>
                    </a:lnTo>
                    <a:lnTo>
                      <a:pt x="583" y="240"/>
                    </a:lnTo>
                    <a:lnTo>
                      <a:pt x="584" y="240"/>
                    </a:lnTo>
                    <a:lnTo>
                      <a:pt x="585" y="241"/>
                    </a:lnTo>
                    <a:lnTo>
                      <a:pt x="585" y="240"/>
                    </a:lnTo>
                    <a:lnTo>
                      <a:pt x="585" y="241"/>
                    </a:lnTo>
                    <a:lnTo>
                      <a:pt x="586" y="241"/>
                    </a:lnTo>
                    <a:lnTo>
                      <a:pt x="587" y="241"/>
                    </a:lnTo>
                    <a:lnTo>
                      <a:pt x="588" y="240"/>
                    </a:lnTo>
                    <a:lnTo>
                      <a:pt x="589" y="240"/>
                    </a:lnTo>
                    <a:lnTo>
                      <a:pt x="590" y="240"/>
                    </a:lnTo>
                    <a:lnTo>
                      <a:pt x="591" y="240"/>
                    </a:lnTo>
                    <a:lnTo>
                      <a:pt x="592" y="240"/>
                    </a:lnTo>
                    <a:lnTo>
                      <a:pt x="592" y="239"/>
                    </a:lnTo>
                    <a:lnTo>
                      <a:pt x="593" y="239"/>
                    </a:lnTo>
                    <a:lnTo>
                      <a:pt x="593" y="238"/>
                    </a:lnTo>
                    <a:lnTo>
                      <a:pt x="594" y="238"/>
                    </a:lnTo>
                    <a:lnTo>
                      <a:pt x="595" y="238"/>
                    </a:lnTo>
                    <a:lnTo>
                      <a:pt x="596" y="238"/>
                    </a:lnTo>
                    <a:lnTo>
                      <a:pt x="597" y="239"/>
                    </a:lnTo>
                    <a:lnTo>
                      <a:pt x="597" y="238"/>
                    </a:lnTo>
                    <a:lnTo>
                      <a:pt x="598" y="238"/>
                    </a:lnTo>
                    <a:lnTo>
                      <a:pt x="599" y="237"/>
                    </a:lnTo>
                    <a:lnTo>
                      <a:pt x="600" y="237"/>
                    </a:lnTo>
                    <a:lnTo>
                      <a:pt x="601" y="237"/>
                    </a:lnTo>
                    <a:lnTo>
                      <a:pt x="601" y="238"/>
                    </a:lnTo>
                    <a:lnTo>
                      <a:pt x="602" y="238"/>
                    </a:lnTo>
                    <a:lnTo>
                      <a:pt x="603" y="238"/>
                    </a:lnTo>
                    <a:lnTo>
                      <a:pt x="603" y="239"/>
                    </a:lnTo>
                    <a:lnTo>
                      <a:pt x="604" y="239"/>
                    </a:lnTo>
                    <a:lnTo>
                      <a:pt x="604" y="240"/>
                    </a:lnTo>
                    <a:lnTo>
                      <a:pt x="604" y="241"/>
                    </a:lnTo>
                    <a:lnTo>
                      <a:pt x="604" y="242"/>
                    </a:lnTo>
                    <a:lnTo>
                      <a:pt x="605" y="242"/>
                    </a:lnTo>
                    <a:lnTo>
                      <a:pt x="605" y="243"/>
                    </a:lnTo>
                    <a:lnTo>
                      <a:pt x="605" y="242"/>
                    </a:lnTo>
                    <a:lnTo>
                      <a:pt x="604" y="243"/>
                    </a:lnTo>
                    <a:lnTo>
                      <a:pt x="604" y="244"/>
                    </a:lnTo>
                    <a:lnTo>
                      <a:pt x="605" y="244"/>
                    </a:lnTo>
                    <a:lnTo>
                      <a:pt x="605" y="245"/>
                    </a:lnTo>
                    <a:lnTo>
                      <a:pt x="605" y="246"/>
                    </a:lnTo>
                    <a:lnTo>
                      <a:pt x="606" y="246"/>
                    </a:lnTo>
                    <a:lnTo>
                      <a:pt x="606" y="247"/>
                    </a:lnTo>
                    <a:lnTo>
                      <a:pt x="607" y="247"/>
                    </a:lnTo>
                    <a:lnTo>
                      <a:pt x="608" y="248"/>
                    </a:lnTo>
                    <a:lnTo>
                      <a:pt x="607" y="249"/>
                    </a:lnTo>
                    <a:lnTo>
                      <a:pt x="607" y="250"/>
                    </a:lnTo>
                    <a:lnTo>
                      <a:pt x="608" y="249"/>
                    </a:lnTo>
                    <a:lnTo>
                      <a:pt x="609" y="250"/>
                    </a:lnTo>
                    <a:lnTo>
                      <a:pt x="609" y="249"/>
                    </a:lnTo>
                    <a:lnTo>
                      <a:pt x="609" y="250"/>
                    </a:lnTo>
                    <a:lnTo>
                      <a:pt x="609" y="251"/>
                    </a:lnTo>
                    <a:lnTo>
                      <a:pt x="609" y="252"/>
                    </a:lnTo>
                    <a:lnTo>
                      <a:pt x="609" y="253"/>
                    </a:lnTo>
                    <a:lnTo>
                      <a:pt x="609" y="254"/>
                    </a:lnTo>
                    <a:lnTo>
                      <a:pt x="610" y="254"/>
                    </a:lnTo>
                    <a:lnTo>
                      <a:pt x="611" y="254"/>
                    </a:lnTo>
                    <a:lnTo>
                      <a:pt x="611" y="255"/>
                    </a:lnTo>
                    <a:lnTo>
                      <a:pt x="612" y="254"/>
                    </a:lnTo>
                    <a:lnTo>
                      <a:pt x="612" y="255"/>
                    </a:lnTo>
                    <a:lnTo>
                      <a:pt x="613" y="255"/>
                    </a:lnTo>
                    <a:lnTo>
                      <a:pt x="613" y="256"/>
                    </a:lnTo>
                    <a:lnTo>
                      <a:pt x="613" y="255"/>
                    </a:lnTo>
                    <a:lnTo>
                      <a:pt x="613" y="254"/>
                    </a:lnTo>
                    <a:lnTo>
                      <a:pt x="614" y="254"/>
                    </a:lnTo>
                    <a:lnTo>
                      <a:pt x="615" y="254"/>
                    </a:lnTo>
                    <a:lnTo>
                      <a:pt x="615" y="255"/>
                    </a:lnTo>
                    <a:lnTo>
                      <a:pt x="615" y="254"/>
                    </a:lnTo>
                    <a:lnTo>
                      <a:pt x="616" y="254"/>
                    </a:lnTo>
                    <a:lnTo>
                      <a:pt x="616" y="255"/>
                    </a:lnTo>
                    <a:lnTo>
                      <a:pt x="617" y="255"/>
                    </a:lnTo>
                    <a:lnTo>
                      <a:pt x="617" y="256"/>
                    </a:lnTo>
                    <a:lnTo>
                      <a:pt x="616" y="256"/>
                    </a:lnTo>
                    <a:lnTo>
                      <a:pt x="616" y="257"/>
                    </a:lnTo>
                    <a:lnTo>
                      <a:pt x="617" y="257"/>
                    </a:lnTo>
                    <a:lnTo>
                      <a:pt x="617" y="256"/>
                    </a:lnTo>
                    <a:lnTo>
                      <a:pt x="618" y="256"/>
                    </a:lnTo>
                    <a:lnTo>
                      <a:pt x="618" y="257"/>
                    </a:lnTo>
                    <a:lnTo>
                      <a:pt x="619" y="256"/>
                    </a:lnTo>
                    <a:lnTo>
                      <a:pt x="620" y="256"/>
                    </a:lnTo>
                    <a:lnTo>
                      <a:pt x="620" y="255"/>
                    </a:lnTo>
                    <a:lnTo>
                      <a:pt x="620" y="254"/>
                    </a:lnTo>
                    <a:lnTo>
                      <a:pt x="621" y="255"/>
                    </a:lnTo>
                    <a:lnTo>
                      <a:pt x="621" y="256"/>
                    </a:lnTo>
                    <a:lnTo>
                      <a:pt x="622" y="256"/>
                    </a:lnTo>
                    <a:lnTo>
                      <a:pt x="622" y="255"/>
                    </a:lnTo>
                    <a:lnTo>
                      <a:pt x="623" y="255"/>
                    </a:lnTo>
                    <a:lnTo>
                      <a:pt x="624" y="255"/>
                    </a:lnTo>
                    <a:lnTo>
                      <a:pt x="624" y="254"/>
                    </a:lnTo>
                    <a:lnTo>
                      <a:pt x="625" y="255"/>
                    </a:lnTo>
                    <a:lnTo>
                      <a:pt x="626" y="255"/>
                    </a:lnTo>
                    <a:lnTo>
                      <a:pt x="627" y="255"/>
                    </a:lnTo>
                    <a:lnTo>
                      <a:pt x="626" y="255"/>
                    </a:lnTo>
                    <a:lnTo>
                      <a:pt x="626" y="254"/>
                    </a:lnTo>
                    <a:lnTo>
                      <a:pt x="627" y="254"/>
                    </a:lnTo>
                    <a:lnTo>
                      <a:pt x="627" y="253"/>
                    </a:lnTo>
                    <a:lnTo>
                      <a:pt x="628" y="253"/>
                    </a:lnTo>
                    <a:lnTo>
                      <a:pt x="629" y="254"/>
                    </a:lnTo>
                    <a:lnTo>
                      <a:pt x="629" y="253"/>
                    </a:lnTo>
                    <a:lnTo>
                      <a:pt x="629" y="254"/>
                    </a:lnTo>
                    <a:lnTo>
                      <a:pt x="629" y="255"/>
                    </a:lnTo>
                    <a:lnTo>
                      <a:pt x="629" y="256"/>
                    </a:lnTo>
                    <a:lnTo>
                      <a:pt x="630" y="256"/>
                    </a:lnTo>
                    <a:lnTo>
                      <a:pt x="630" y="255"/>
                    </a:lnTo>
                    <a:lnTo>
                      <a:pt x="630" y="254"/>
                    </a:lnTo>
                    <a:lnTo>
                      <a:pt x="631" y="254"/>
                    </a:lnTo>
                    <a:lnTo>
                      <a:pt x="632" y="254"/>
                    </a:lnTo>
                    <a:lnTo>
                      <a:pt x="632" y="255"/>
                    </a:lnTo>
                    <a:lnTo>
                      <a:pt x="633" y="255"/>
                    </a:lnTo>
                    <a:lnTo>
                      <a:pt x="634" y="255"/>
                    </a:lnTo>
                    <a:lnTo>
                      <a:pt x="634" y="256"/>
                    </a:lnTo>
                    <a:lnTo>
                      <a:pt x="635" y="256"/>
                    </a:lnTo>
                    <a:lnTo>
                      <a:pt x="636" y="256"/>
                    </a:lnTo>
                    <a:lnTo>
                      <a:pt x="637" y="257"/>
                    </a:lnTo>
                    <a:lnTo>
                      <a:pt x="637" y="256"/>
                    </a:lnTo>
                    <a:lnTo>
                      <a:pt x="638" y="256"/>
                    </a:lnTo>
                    <a:lnTo>
                      <a:pt x="638" y="257"/>
                    </a:lnTo>
                    <a:lnTo>
                      <a:pt x="638" y="256"/>
                    </a:lnTo>
                    <a:lnTo>
                      <a:pt x="638" y="257"/>
                    </a:lnTo>
                    <a:lnTo>
                      <a:pt x="639" y="256"/>
                    </a:lnTo>
                    <a:lnTo>
                      <a:pt x="639" y="257"/>
                    </a:lnTo>
                    <a:lnTo>
                      <a:pt x="640" y="257"/>
                    </a:lnTo>
                    <a:lnTo>
                      <a:pt x="640" y="258"/>
                    </a:lnTo>
                    <a:lnTo>
                      <a:pt x="641" y="259"/>
                    </a:lnTo>
                    <a:lnTo>
                      <a:pt x="642" y="259"/>
                    </a:lnTo>
                    <a:lnTo>
                      <a:pt x="641" y="259"/>
                    </a:lnTo>
                    <a:lnTo>
                      <a:pt x="641" y="260"/>
                    </a:lnTo>
                    <a:lnTo>
                      <a:pt x="642" y="261"/>
                    </a:lnTo>
                    <a:lnTo>
                      <a:pt x="643" y="262"/>
                    </a:lnTo>
                    <a:lnTo>
                      <a:pt x="643" y="263"/>
                    </a:lnTo>
                    <a:lnTo>
                      <a:pt x="642" y="263"/>
                    </a:lnTo>
                    <a:lnTo>
                      <a:pt x="642" y="264"/>
                    </a:lnTo>
                    <a:lnTo>
                      <a:pt x="641" y="265"/>
                    </a:lnTo>
                    <a:lnTo>
                      <a:pt x="640" y="265"/>
                    </a:lnTo>
                    <a:lnTo>
                      <a:pt x="640" y="266"/>
                    </a:lnTo>
                    <a:lnTo>
                      <a:pt x="639" y="267"/>
                    </a:lnTo>
                    <a:lnTo>
                      <a:pt x="639" y="266"/>
                    </a:lnTo>
                    <a:lnTo>
                      <a:pt x="638" y="266"/>
                    </a:lnTo>
                    <a:lnTo>
                      <a:pt x="638" y="267"/>
                    </a:lnTo>
                    <a:lnTo>
                      <a:pt x="637" y="267"/>
                    </a:lnTo>
                    <a:lnTo>
                      <a:pt x="636" y="268"/>
                    </a:lnTo>
                    <a:lnTo>
                      <a:pt x="637" y="268"/>
                    </a:lnTo>
                    <a:lnTo>
                      <a:pt x="636" y="268"/>
                    </a:lnTo>
                    <a:lnTo>
                      <a:pt x="636" y="269"/>
                    </a:lnTo>
                    <a:lnTo>
                      <a:pt x="635" y="269"/>
                    </a:lnTo>
                    <a:lnTo>
                      <a:pt x="635" y="270"/>
                    </a:lnTo>
                    <a:lnTo>
                      <a:pt x="635" y="271"/>
                    </a:lnTo>
                    <a:lnTo>
                      <a:pt x="636" y="271"/>
                    </a:lnTo>
                    <a:lnTo>
                      <a:pt x="636" y="272"/>
                    </a:lnTo>
                    <a:lnTo>
                      <a:pt x="635" y="272"/>
                    </a:lnTo>
                    <a:lnTo>
                      <a:pt x="634" y="273"/>
                    </a:lnTo>
                    <a:lnTo>
                      <a:pt x="634" y="274"/>
                    </a:lnTo>
                    <a:lnTo>
                      <a:pt x="633" y="274"/>
                    </a:lnTo>
                    <a:lnTo>
                      <a:pt x="632" y="274"/>
                    </a:lnTo>
                    <a:lnTo>
                      <a:pt x="632" y="273"/>
                    </a:lnTo>
                    <a:lnTo>
                      <a:pt x="632" y="274"/>
                    </a:lnTo>
                    <a:lnTo>
                      <a:pt x="631" y="274"/>
                    </a:lnTo>
                    <a:lnTo>
                      <a:pt x="630" y="274"/>
                    </a:lnTo>
                    <a:lnTo>
                      <a:pt x="630" y="275"/>
                    </a:lnTo>
                    <a:lnTo>
                      <a:pt x="630" y="274"/>
                    </a:lnTo>
                    <a:lnTo>
                      <a:pt x="629" y="274"/>
                    </a:lnTo>
                    <a:lnTo>
                      <a:pt x="628" y="274"/>
                    </a:lnTo>
                    <a:lnTo>
                      <a:pt x="628" y="275"/>
                    </a:lnTo>
                    <a:lnTo>
                      <a:pt x="627" y="275"/>
                    </a:lnTo>
                    <a:lnTo>
                      <a:pt x="626" y="275"/>
                    </a:lnTo>
                    <a:lnTo>
                      <a:pt x="625" y="275"/>
                    </a:lnTo>
                    <a:lnTo>
                      <a:pt x="624" y="275"/>
                    </a:lnTo>
                    <a:lnTo>
                      <a:pt x="624" y="274"/>
                    </a:lnTo>
                    <a:lnTo>
                      <a:pt x="623" y="274"/>
                    </a:lnTo>
                    <a:lnTo>
                      <a:pt x="622" y="275"/>
                    </a:lnTo>
                    <a:lnTo>
                      <a:pt x="622" y="276"/>
                    </a:lnTo>
                    <a:lnTo>
                      <a:pt x="621" y="276"/>
                    </a:lnTo>
                    <a:lnTo>
                      <a:pt x="620" y="276"/>
                    </a:lnTo>
                    <a:lnTo>
                      <a:pt x="619" y="277"/>
                    </a:lnTo>
                    <a:lnTo>
                      <a:pt x="619" y="276"/>
                    </a:lnTo>
                    <a:lnTo>
                      <a:pt x="619" y="275"/>
                    </a:lnTo>
                    <a:lnTo>
                      <a:pt x="618" y="275"/>
                    </a:lnTo>
                    <a:lnTo>
                      <a:pt x="619" y="274"/>
                    </a:lnTo>
                    <a:lnTo>
                      <a:pt x="618" y="274"/>
                    </a:lnTo>
                    <a:lnTo>
                      <a:pt x="617" y="274"/>
                    </a:lnTo>
                    <a:lnTo>
                      <a:pt x="616" y="274"/>
                    </a:lnTo>
                    <a:lnTo>
                      <a:pt x="616" y="275"/>
                    </a:lnTo>
                    <a:lnTo>
                      <a:pt x="615" y="275"/>
                    </a:lnTo>
                    <a:lnTo>
                      <a:pt x="614" y="275"/>
                    </a:lnTo>
                    <a:lnTo>
                      <a:pt x="614" y="276"/>
                    </a:lnTo>
                    <a:lnTo>
                      <a:pt x="613" y="276"/>
                    </a:lnTo>
                    <a:lnTo>
                      <a:pt x="612" y="276"/>
                    </a:lnTo>
                    <a:lnTo>
                      <a:pt x="612" y="275"/>
                    </a:lnTo>
                    <a:lnTo>
                      <a:pt x="611" y="276"/>
                    </a:lnTo>
                    <a:lnTo>
                      <a:pt x="610" y="276"/>
                    </a:lnTo>
                    <a:lnTo>
                      <a:pt x="609" y="276"/>
                    </a:lnTo>
                    <a:lnTo>
                      <a:pt x="608" y="277"/>
                    </a:lnTo>
                    <a:lnTo>
                      <a:pt x="607" y="277"/>
                    </a:lnTo>
                    <a:lnTo>
                      <a:pt x="607" y="278"/>
                    </a:lnTo>
                    <a:lnTo>
                      <a:pt x="606" y="278"/>
                    </a:lnTo>
                    <a:lnTo>
                      <a:pt x="605" y="278"/>
                    </a:lnTo>
                    <a:lnTo>
                      <a:pt x="605" y="279"/>
                    </a:lnTo>
                    <a:lnTo>
                      <a:pt x="605" y="278"/>
                    </a:lnTo>
                    <a:lnTo>
                      <a:pt x="604" y="278"/>
                    </a:lnTo>
                    <a:lnTo>
                      <a:pt x="604" y="279"/>
                    </a:lnTo>
                    <a:lnTo>
                      <a:pt x="603" y="279"/>
                    </a:lnTo>
                    <a:lnTo>
                      <a:pt x="602" y="279"/>
                    </a:lnTo>
                    <a:lnTo>
                      <a:pt x="602" y="278"/>
                    </a:lnTo>
                    <a:lnTo>
                      <a:pt x="601" y="278"/>
                    </a:lnTo>
                    <a:lnTo>
                      <a:pt x="601" y="279"/>
                    </a:lnTo>
                    <a:lnTo>
                      <a:pt x="600" y="279"/>
                    </a:lnTo>
                    <a:lnTo>
                      <a:pt x="599" y="280"/>
                    </a:lnTo>
                    <a:lnTo>
                      <a:pt x="598" y="281"/>
                    </a:lnTo>
                    <a:lnTo>
                      <a:pt x="599" y="281"/>
                    </a:lnTo>
                    <a:lnTo>
                      <a:pt x="598" y="281"/>
                    </a:lnTo>
                    <a:lnTo>
                      <a:pt x="598" y="282"/>
                    </a:lnTo>
                    <a:lnTo>
                      <a:pt x="597" y="282"/>
                    </a:lnTo>
                    <a:lnTo>
                      <a:pt x="596" y="282"/>
                    </a:lnTo>
                    <a:lnTo>
                      <a:pt x="595" y="282"/>
                    </a:lnTo>
                    <a:lnTo>
                      <a:pt x="595" y="283"/>
                    </a:lnTo>
                    <a:lnTo>
                      <a:pt x="595" y="284"/>
                    </a:lnTo>
                    <a:lnTo>
                      <a:pt x="595" y="285"/>
                    </a:lnTo>
                    <a:lnTo>
                      <a:pt x="595" y="286"/>
                    </a:lnTo>
                    <a:lnTo>
                      <a:pt x="594" y="286"/>
                    </a:lnTo>
                    <a:lnTo>
                      <a:pt x="594" y="287"/>
                    </a:lnTo>
                    <a:lnTo>
                      <a:pt x="593" y="288"/>
                    </a:lnTo>
                    <a:lnTo>
                      <a:pt x="594" y="288"/>
                    </a:lnTo>
                    <a:lnTo>
                      <a:pt x="593" y="288"/>
                    </a:lnTo>
                    <a:lnTo>
                      <a:pt x="593" y="289"/>
                    </a:lnTo>
                    <a:lnTo>
                      <a:pt x="593" y="290"/>
                    </a:lnTo>
                    <a:lnTo>
                      <a:pt x="593" y="291"/>
                    </a:lnTo>
                    <a:lnTo>
                      <a:pt x="593" y="292"/>
                    </a:lnTo>
                    <a:lnTo>
                      <a:pt x="593" y="293"/>
                    </a:lnTo>
                    <a:lnTo>
                      <a:pt x="592" y="293"/>
                    </a:lnTo>
                    <a:lnTo>
                      <a:pt x="592" y="294"/>
                    </a:lnTo>
                    <a:lnTo>
                      <a:pt x="593" y="294"/>
                    </a:lnTo>
                    <a:lnTo>
                      <a:pt x="592" y="294"/>
                    </a:lnTo>
                    <a:lnTo>
                      <a:pt x="592" y="295"/>
                    </a:lnTo>
                    <a:lnTo>
                      <a:pt x="592" y="296"/>
                    </a:lnTo>
                    <a:lnTo>
                      <a:pt x="591" y="296"/>
                    </a:lnTo>
                    <a:lnTo>
                      <a:pt x="590" y="296"/>
                    </a:lnTo>
                    <a:lnTo>
                      <a:pt x="590" y="297"/>
                    </a:lnTo>
                    <a:lnTo>
                      <a:pt x="590" y="296"/>
                    </a:lnTo>
                    <a:lnTo>
                      <a:pt x="589" y="296"/>
                    </a:lnTo>
                    <a:lnTo>
                      <a:pt x="589" y="297"/>
                    </a:lnTo>
                    <a:lnTo>
                      <a:pt x="590" y="297"/>
                    </a:lnTo>
                    <a:lnTo>
                      <a:pt x="589" y="297"/>
                    </a:lnTo>
                    <a:lnTo>
                      <a:pt x="588" y="297"/>
                    </a:lnTo>
                    <a:lnTo>
                      <a:pt x="588" y="298"/>
                    </a:lnTo>
                    <a:lnTo>
                      <a:pt x="587" y="299"/>
                    </a:lnTo>
                    <a:lnTo>
                      <a:pt x="587" y="300"/>
                    </a:lnTo>
                    <a:lnTo>
                      <a:pt x="587" y="301"/>
                    </a:lnTo>
                    <a:lnTo>
                      <a:pt x="587" y="302"/>
                    </a:lnTo>
                    <a:lnTo>
                      <a:pt x="588" y="302"/>
                    </a:lnTo>
                    <a:lnTo>
                      <a:pt x="589" y="302"/>
                    </a:lnTo>
                    <a:lnTo>
                      <a:pt x="589" y="303"/>
                    </a:lnTo>
                    <a:lnTo>
                      <a:pt x="590" y="303"/>
                    </a:lnTo>
                    <a:lnTo>
                      <a:pt x="590" y="304"/>
                    </a:lnTo>
                    <a:lnTo>
                      <a:pt x="591" y="304"/>
                    </a:lnTo>
                    <a:lnTo>
                      <a:pt x="591" y="305"/>
                    </a:lnTo>
                    <a:lnTo>
                      <a:pt x="591" y="306"/>
                    </a:lnTo>
                    <a:lnTo>
                      <a:pt x="592" y="306"/>
                    </a:lnTo>
                    <a:lnTo>
                      <a:pt x="593" y="307"/>
                    </a:lnTo>
                    <a:lnTo>
                      <a:pt x="593" y="308"/>
                    </a:lnTo>
                    <a:lnTo>
                      <a:pt x="594" y="308"/>
                    </a:lnTo>
                    <a:lnTo>
                      <a:pt x="594" y="309"/>
                    </a:lnTo>
                    <a:lnTo>
                      <a:pt x="593" y="309"/>
                    </a:lnTo>
                    <a:lnTo>
                      <a:pt x="594" y="310"/>
                    </a:lnTo>
                    <a:lnTo>
                      <a:pt x="595" y="310"/>
                    </a:lnTo>
                    <a:lnTo>
                      <a:pt x="595" y="311"/>
                    </a:lnTo>
                    <a:lnTo>
                      <a:pt x="596" y="312"/>
                    </a:lnTo>
                    <a:lnTo>
                      <a:pt x="597" y="313"/>
                    </a:lnTo>
                    <a:lnTo>
                      <a:pt x="596" y="313"/>
                    </a:lnTo>
                    <a:lnTo>
                      <a:pt x="596" y="312"/>
                    </a:lnTo>
                    <a:lnTo>
                      <a:pt x="596" y="313"/>
                    </a:lnTo>
                    <a:lnTo>
                      <a:pt x="595" y="312"/>
                    </a:lnTo>
                    <a:lnTo>
                      <a:pt x="595" y="313"/>
                    </a:lnTo>
                    <a:lnTo>
                      <a:pt x="594" y="313"/>
                    </a:lnTo>
                    <a:lnTo>
                      <a:pt x="593" y="313"/>
                    </a:lnTo>
                    <a:lnTo>
                      <a:pt x="593" y="312"/>
                    </a:lnTo>
                    <a:lnTo>
                      <a:pt x="593" y="313"/>
                    </a:lnTo>
                    <a:lnTo>
                      <a:pt x="592" y="312"/>
                    </a:lnTo>
                    <a:lnTo>
                      <a:pt x="592" y="313"/>
                    </a:lnTo>
                    <a:lnTo>
                      <a:pt x="591" y="313"/>
                    </a:lnTo>
                    <a:lnTo>
                      <a:pt x="590" y="313"/>
                    </a:lnTo>
                    <a:lnTo>
                      <a:pt x="589" y="313"/>
                    </a:lnTo>
                    <a:lnTo>
                      <a:pt x="588" y="313"/>
                    </a:lnTo>
                    <a:lnTo>
                      <a:pt x="589" y="313"/>
                    </a:lnTo>
                    <a:lnTo>
                      <a:pt x="589" y="312"/>
                    </a:lnTo>
                    <a:lnTo>
                      <a:pt x="588" y="311"/>
                    </a:lnTo>
                    <a:lnTo>
                      <a:pt x="587" y="311"/>
                    </a:lnTo>
                    <a:lnTo>
                      <a:pt x="586" y="311"/>
                    </a:lnTo>
                    <a:lnTo>
                      <a:pt x="586" y="312"/>
                    </a:lnTo>
                    <a:lnTo>
                      <a:pt x="585" y="312"/>
                    </a:lnTo>
                    <a:lnTo>
                      <a:pt x="586" y="311"/>
                    </a:lnTo>
                    <a:lnTo>
                      <a:pt x="585" y="311"/>
                    </a:lnTo>
                    <a:lnTo>
                      <a:pt x="586" y="311"/>
                    </a:lnTo>
                    <a:lnTo>
                      <a:pt x="586" y="310"/>
                    </a:lnTo>
                    <a:lnTo>
                      <a:pt x="586" y="309"/>
                    </a:lnTo>
                    <a:lnTo>
                      <a:pt x="585" y="309"/>
                    </a:lnTo>
                    <a:lnTo>
                      <a:pt x="584" y="309"/>
                    </a:lnTo>
                    <a:lnTo>
                      <a:pt x="584" y="310"/>
                    </a:lnTo>
                    <a:lnTo>
                      <a:pt x="583" y="310"/>
                    </a:lnTo>
                    <a:lnTo>
                      <a:pt x="582" y="310"/>
                    </a:lnTo>
                    <a:lnTo>
                      <a:pt x="581" y="311"/>
                    </a:lnTo>
                    <a:lnTo>
                      <a:pt x="581" y="312"/>
                    </a:lnTo>
                    <a:lnTo>
                      <a:pt x="580" y="312"/>
                    </a:lnTo>
                    <a:lnTo>
                      <a:pt x="580" y="313"/>
                    </a:lnTo>
                    <a:lnTo>
                      <a:pt x="580" y="312"/>
                    </a:lnTo>
                    <a:lnTo>
                      <a:pt x="580" y="313"/>
                    </a:lnTo>
                    <a:lnTo>
                      <a:pt x="579" y="313"/>
                    </a:lnTo>
                    <a:lnTo>
                      <a:pt x="578" y="313"/>
                    </a:lnTo>
                    <a:lnTo>
                      <a:pt x="577" y="314"/>
                    </a:lnTo>
                    <a:lnTo>
                      <a:pt x="576" y="314"/>
                    </a:lnTo>
                    <a:lnTo>
                      <a:pt x="576" y="315"/>
                    </a:lnTo>
                    <a:lnTo>
                      <a:pt x="576" y="314"/>
                    </a:lnTo>
                    <a:lnTo>
                      <a:pt x="575" y="314"/>
                    </a:lnTo>
                    <a:lnTo>
                      <a:pt x="574" y="314"/>
                    </a:lnTo>
                    <a:lnTo>
                      <a:pt x="574" y="315"/>
                    </a:lnTo>
                    <a:lnTo>
                      <a:pt x="574" y="314"/>
                    </a:lnTo>
                    <a:lnTo>
                      <a:pt x="573" y="314"/>
                    </a:lnTo>
                    <a:lnTo>
                      <a:pt x="573" y="315"/>
                    </a:lnTo>
                    <a:lnTo>
                      <a:pt x="572" y="315"/>
                    </a:lnTo>
                    <a:lnTo>
                      <a:pt x="572" y="316"/>
                    </a:lnTo>
                    <a:lnTo>
                      <a:pt x="573" y="317"/>
                    </a:lnTo>
                    <a:lnTo>
                      <a:pt x="573" y="318"/>
                    </a:lnTo>
                    <a:lnTo>
                      <a:pt x="573" y="317"/>
                    </a:lnTo>
                    <a:lnTo>
                      <a:pt x="574" y="317"/>
                    </a:lnTo>
                    <a:lnTo>
                      <a:pt x="574" y="318"/>
                    </a:lnTo>
                    <a:lnTo>
                      <a:pt x="575" y="318"/>
                    </a:lnTo>
                    <a:lnTo>
                      <a:pt x="576" y="318"/>
                    </a:lnTo>
                    <a:lnTo>
                      <a:pt x="575" y="318"/>
                    </a:lnTo>
                    <a:lnTo>
                      <a:pt x="574" y="318"/>
                    </a:lnTo>
                    <a:lnTo>
                      <a:pt x="573" y="318"/>
                    </a:lnTo>
                    <a:lnTo>
                      <a:pt x="572" y="318"/>
                    </a:lnTo>
                    <a:lnTo>
                      <a:pt x="572" y="319"/>
                    </a:lnTo>
                    <a:lnTo>
                      <a:pt x="571" y="320"/>
                    </a:lnTo>
                    <a:lnTo>
                      <a:pt x="572" y="320"/>
                    </a:lnTo>
                    <a:lnTo>
                      <a:pt x="571" y="321"/>
                    </a:lnTo>
                    <a:lnTo>
                      <a:pt x="571" y="322"/>
                    </a:lnTo>
                    <a:lnTo>
                      <a:pt x="570" y="322"/>
                    </a:lnTo>
                    <a:lnTo>
                      <a:pt x="570" y="321"/>
                    </a:lnTo>
                    <a:lnTo>
                      <a:pt x="571" y="321"/>
                    </a:lnTo>
                    <a:lnTo>
                      <a:pt x="571" y="320"/>
                    </a:lnTo>
                    <a:lnTo>
                      <a:pt x="570" y="320"/>
                    </a:lnTo>
                    <a:lnTo>
                      <a:pt x="569" y="320"/>
                    </a:lnTo>
                    <a:lnTo>
                      <a:pt x="568" y="320"/>
                    </a:lnTo>
                    <a:lnTo>
                      <a:pt x="568" y="321"/>
                    </a:lnTo>
                    <a:lnTo>
                      <a:pt x="569" y="321"/>
                    </a:lnTo>
                    <a:lnTo>
                      <a:pt x="568" y="321"/>
                    </a:lnTo>
                    <a:lnTo>
                      <a:pt x="569" y="321"/>
                    </a:lnTo>
                    <a:lnTo>
                      <a:pt x="569" y="322"/>
                    </a:lnTo>
                    <a:lnTo>
                      <a:pt x="568" y="322"/>
                    </a:lnTo>
                    <a:lnTo>
                      <a:pt x="567" y="321"/>
                    </a:lnTo>
                    <a:lnTo>
                      <a:pt x="566" y="321"/>
                    </a:lnTo>
                    <a:lnTo>
                      <a:pt x="567" y="321"/>
                    </a:lnTo>
                    <a:lnTo>
                      <a:pt x="566" y="320"/>
                    </a:lnTo>
                    <a:lnTo>
                      <a:pt x="565" y="320"/>
                    </a:lnTo>
                    <a:lnTo>
                      <a:pt x="565" y="319"/>
                    </a:lnTo>
                    <a:lnTo>
                      <a:pt x="564" y="320"/>
                    </a:lnTo>
                    <a:lnTo>
                      <a:pt x="564" y="321"/>
                    </a:lnTo>
                    <a:lnTo>
                      <a:pt x="565" y="321"/>
                    </a:lnTo>
                    <a:lnTo>
                      <a:pt x="564" y="322"/>
                    </a:lnTo>
                    <a:lnTo>
                      <a:pt x="565" y="323"/>
                    </a:lnTo>
                    <a:lnTo>
                      <a:pt x="565" y="322"/>
                    </a:lnTo>
                    <a:lnTo>
                      <a:pt x="565" y="323"/>
                    </a:lnTo>
                    <a:lnTo>
                      <a:pt x="564" y="323"/>
                    </a:lnTo>
                    <a:lnTo>
                      <a:pt x="563" y="323"/>
                    </a:lnTo>
                    <a:lnTo>
                      <a:pt x="563" y="322"/>
                    </a:lnTo>
                    <a:lnTo>
                      <a:pt x="563" y="321"/>
                    </a:lnTo>
                    <a:lnTo>
                      <a:pt x="562" y="321"/>
                    </a:lnTo>
                    <a:lnTo>
                      <a:pt x="561" y="321"/>
                    </a:lnTo>
                    <a:lnTo>
                      <a:pt x="561" y="322"/>
                    </a:lnTo>
                    <a:lnTo>
                      <a:pt x="560" y="323"/>
                    </a:lnTo>
                    <a:lnTo>
                      <a:pt x="560" y="324"/>
                    </a:lnTo>
                    <a:lnTo>
                      <a:pt x="561" y="324"/>
                    </a:lnTo>
                    <a:lnTo>
                      <a:pt x="561" y="325"/>
                    </a:lnTo>
                    <a:lnTo>
                      <a:pt x="561" y="326"/>
                    </a:lnTo>
                    <a:lnTo>
                      <a:pt x="560" y="326"/>
                    </a:lnTo>
                    <a:lnTo>
                      <a:pt x="559" y="326"/>
                    </a:lnTo>
                    <a:lnTo>
                      <a:pt x="558" y="327"/>
                    </a:lnTo>
                    <a:lnTo>
                      <a:pt x="558" y="326"/>
                    </a:lnTo>
                    <a:lnTo>
                      <a:pt x="557" y="327"/>
                    </a:lnTo>
                    <a:lnTo>
                      <a:pt x="557" y="326"/>
                    </a:lnTo>
                    <a:lnTo>
                      <a:pt x="556" y="326"/>
                    </a:lnTo>
                    <a:lnTo>
                      <a:pt x="556" y="325"/>
                    </a:lnTo>
                    <a:lnTo>
                      <a:pt x="555" y="325"/>
                    </a:lnTo>
                    <a:lnTo>
                      <a:pt x="554" y="325"/>
                    </a:lnTo>
                    <a:lnTo>
                      <a:pt x="553" y="325"/>
                    </a:lnTo>
                    <a:lnTo>
                      <a:pt x="552" y="326"/>
                    </a:lnTo>
                    <a:lnTo>
                      <a:pt x="551" y="328"/>
                    </a:lnTo>
                    <a:lnTo>
                      <a:pt x="550" y="328"/>
                    </a:lnTo>
                    <a:lnTo>
                      <a:pt x="550" y="329"/>
                    </a:lnTo>
                    <a:lnTo>
                      <a:pt x="549" y="329"/>
                    </a:lnTo>
                    <a:lnTo>
                      <a:pt x="549" y="328"/>
                    </a:lnTo>
                    <a:lnTo>
                      <a:pt x="548" y="328"/>
                    </a:lnTo>
                    <a:lnTo>
                      <a:pt x="548" y="329"/>
                    </a:lnTo>
                    <a:lnTo>
                      <a:pt x="547" y="329"/>
                    </a:lnTo>
                    <a:lnTo>
                      <a:pt x="547" y="328"/>
                    </a:lnTo>
                    <a:lnTo>
                      <a:pt x="546" y="328"/>
                    </a:lnTo>
                    <a:lnTo>
                      <a:pt x="546" y="329"/>
                    </a:lnTo>
                    <a:lnTo>
                      <a:pt x="545" y="330"/>
                    </a:lnTo>
                    <a:lnTo>
                      <a:pt x="545" y="331"/>
                    </a:lnTo>
                    <a:lnTo>
                      <a:pt x="544" y="331"/>
                    </a:lnTo>
                    <a:lnTo>
                      <a:pt x="544" y="333"/>
                    </a:lnTo>
                    <a:lnTo>
                      <a:pt x="545" y="335"/>
                    </a:lnTo>
                    <a:lnTo>
                      <a:pt x="545" y="336"/>
                    </a:lnTo>
                    <a:lnTo>
                      <a:pt x="546" y="336"/>
                    </a:lnTo>
                    <a:lnTo>
                      <a:pt x="546" y="337"/>
                    </a:lnTo>
                    <a:lnTo>
                      <a:pt x="546" y="338"/>
                    </a:lnTo>
                    <a:lnTo>
                      <a:pt x="545" y="338"/>
                    </a:lnTo>
                    <a:lnTo>
                      <a:pt x="545" y="339"/>
                    </a:lnTo>
                    <a:lnTo>
                      <a:pt x="546" y="339"/>
                    </a:lnTo>
                    <a:lnTo>
                      <a:pt x="546" y="340"/>
                    </a:lnTo>
                    <a:lnTo>
                      <a:pt x="546" y="341"/>
                    </a:lnTo>
                    <a:lnTo>
                      <a:pt x="546" y="342"/>
                    </a:lnTo>
                    <a:lnTo>
                      <a:pt x="546" y="343"/>
                    </a:lnTo>
                    <a:lnTo>
                      <a:pt x="546" y="342"/>
                    </a:lnTo>
                    <a:lnTo>
                      <a:pt x="545" y="343"/>
                    </a:lnTo>
                    <a:lnTo>
                      <a:pt x="545" y="344"/>
                    </a:lnTo>
                    <a:lnTo>
                      <a:pt x="544" y="343"/>
                    </a:lnTo>
                    <a:lnTo>
                      <a:pt x="544" y="344"/>
                    </a:lnTo>
                    <a:lnTo>
                      <a:pt x="543" y="344"/>
                    </a:lnTo>
                    <a:lnTo>
                      <a:pt x="542" y="344"/>
                    </a:lnTo>
                    <a:lnTo>
                      <a:pt x="541" y="343"/>
                    </a:lnTo>
                    <a:lnTo>
                      <a:pt x="540" y="343"/>
                    </a:lnTo>
                    <a:lnTo>
                      <a:pt x="539" y="344"/>
                    </a:lnTo>
                    <a:lnTo>
                      <a:pt x="538" y="344"/>
                    </a:lnTo>
                    <a:lnTo>
                      <a:pt x="538" y="345"/>
                    </a:lnTo>
                    <a:lnTo>
                      <a:pt x="538" y="344"/>
                    </a:lnTo>
                    <a:lnTo>
                      <a:pt x="537" y="344"/>
                    </a:lnTo>
                    <a:lnTo>
                      <a:pt x="538" y="344"/>
                    </a:lnTo>
                    <a:lnTo>
                      <a:pt x="537" y="344"/>
                    </a:lnTo>
                    <a:lnTo>
                      <a:pt x="537" y="343"/>
                    </a:lnTo>
                    <a:lnTo>
                      <a:pt x="536" y="343"/>
                    </a:lnTo>
                    <a:lnTo>
                      <a:pt x="536" y="342"/>
                    </a:lnTo>
                    <a:lnTo>
                      <a:pt x="535" y="342"/>
                    </a:lnTo>
                    <a:lnTo>
                      <a:pt x="535" y="341"/>
                    </a:lnTo>
                    <a:lnTo>
                      <a:pt x="535" y="340"/>
                    </a:lnTo>
                    <a:lnTo>
                      <a:pt x="534" y="340"/>
                    </a:lnTo>
                    <a:lnTo>
                      <a:pt x="533" y="340"/>
                    </a:lnTo>
                    <a:lnTo>
                      <a:pt x="532" y="340"/>
                    </a:lnTo>
                    <a:lnTo>
                      <a:pt x="532" y="341"/>
                    </a:lnTo>
                    <a:lnTo>
                      <a:pt x="532" y="340"/>
                    </a:lnTo>
                    <a:lnTo>
                      <a:pt x="531" y="340"/>
                    </a:lnTo>
                    <a:lnTo>
                      <a:pt x="531" y="341"/>
                    </a:lnTo>
                    <a:lnTo>
                      <a:pt x="530" y="341"/>
                    </a:lnTo>
                    <a:lnTo>
                      <a:pt x="530" y="340"/>
                    </a:lnTo>
                    <a:lnTo>
                      <a:pt x="530" y="339"/>
                    </a:lnTo>
                    <a:lnTo>
                      <a:pt x="529" y="339"/>
                    </a:lnTo>
                    <a:lnTo>
                      <a:pt x="529" y="338"/>
                    </a:lnTo>
                    <a:lnTo>
                      <a:pt x="529" y="339"/>
                    </a:lnTo>
                    <a:lnTo>
                      <a:pt x="528" y="339"/>
                    </a:lnTo>
                    <a:lnTo>
                      <a:pt x="528" y="338"/>
                    </a:lnTo>
                    <a:lnTo>
                      <a:pt x="528" y="339"/>
                    </a:lnTo>
                    <a:lnTo>
                      <a:pt x="527" y="339"/>
                    </a:lnTo>
                    <a:lnTo>
                      <a:pt x="527" y="338"/>
                    </a:lnTo>
                    <a:lnTo>
                      <a:pt x="526" y="338"/>
                    </a:lnTo>
                    <a:lnTo>
                      <a:pt x="525" y="338"/>
                    </a:lnTo>
                    <a:lnTo>
                      <a:pt x="525" y="339"/>
                    </a:lnTo>
                    <a:lnTo>
                      <a:pt x="525" y="338"/>
                    </a:lnTo>
                    <a:lnTo>
                      <a:pt x="524" y="338"/>
                    </a:lnTo>
                    <a:lnTo>
                      <a:pt x="523" y="338"/>
                    </a:lnTo>
                    <a:lnTo>
                      <a:pt x="522" y="337"/>
                    </a:lnTo>
                    <a:lnTo>
                      <a:pt x="521" y="337"/>
                    </a:lnTo>
                    <a:lnTo>
                      <a:pt x="520" y="337"/>
                    </a:lnTo>
                    <a:lnTo>
                      <a:pt x="519" y="337"/>
                    </a:lnTo>
                    <a:lnTo>
                      <a:pt x="518" y="337"/>
                    </a:lnTo>
                    <a:lnTo>
                      <a:pt x="517" y="337"/>
                    </a:lnTo>
                    <a:lnTo>
                      <a:pt x="517" y="336"/>
                    </a:lnTo>
                    <a:lnTo>
                      <a:pt x="516" y="336"/>
                    </a:lnTo>
                    <a:lnTo>
                      <a:pt x="514" y="336"/>
                    </a:lnTo>
                    <a:lnTo>
                      <a:pt x="513" y="336"/>
                    </a:lnTo>
                    <a:lnTo>
                      <a:pt x="512" y="336"/>
                    </a:lnTo>
                    <a:lnTo>
                      <a:pt x="511" y="336"/>
                    </a:lnTo>
                    <a:lnTo>
                      <a:pt x="510" y="336"/>
                    </a:lnTo>
                    <a:lnTo>
                      <a:pt x="507" y="337"/>
                    </a:lnTo>
                    <a:lnTo>
                      <a:pt x="505" y="337"/>
                    </a:lnTo>
                    <a:lnTo>
                      <a:pt x="504" y="338"/>
                    </a:lnTo>
                    <a:lnTo>
                      <a:pt x="503" y="338"/>
                    </a:lnTo>
                    <a:lnTo>
                      <a:pt x="502" y="338"/>
                    </a:lnTo>
                    <a:lnTo>
                      <a:pt x="501" y="339"/>
                    </a:lnTo>
                    <a:lnTo>
                      <a:pt x="500" y="339"/>
                    </a:lnTo>
                    <a:lnTo>
                      <a:pt x="500" y="340"/>
                    </a:lnTo>
                    <a:lnTo>
                      <a:pt x="499" y="340"/>
                    </a:lnTo>
                    <a:lnTo>
                      <a:pt x="500" y="340"/>
                    </a:lnTo>
                    <a:lnTo>
                      <a:pt x="500" y="339"/>
                    </a:lnTo>
                    <a:lnTo>
                      <a:pt x="499" y="339"/>
                    </a:lnTo>
                    <a:lnTo>
                      <a:pt x="498" y="339"/>
                    </a:lnTo>
                    <a:lnTo>
                      <a:pt x="496" y="339"/>
                    </a:lnTo>
                    <a:lnTo>
                      <a:pt x="494" y="340"/>
                    </a:lnTo>
                    <a:lnTo>
                      <a:pt x="494" y="341"/>
                    </a:lnTo>
                    <a:lnTo>
                      <a:pt x="493" y="341"/>
                    </a:lnTo>
                    <a:lnTo>
                      <a:pt x="493" y="342"/>
                    </a:lnTo>
                    <a:lnTo>
                      <a:pt x="494" y="342"/>
                    </a:lnTo>
                    <a:lnTo>
                      <a:pt x="493" y="342"/>
                    </a:lnTo>
                    <a:lnTo>
                      <a:pt x="493" y="343"/>
                    </a:lnTo>
                    <a:lnTo>
                      <a:pt x="492" y="343"/>
                    </a:lnTo>
                    <a:lnTo>
                      <a:pt x="493" y="344"/>
                    </a:lnTo>
                    <a:lnTo>
                      <a:pt x="492" y="345"/>
                    </a:lnTo>
                    <a:lnTo>
                      <a:pt x="491" y="345"/>
                    </a:lnTo>
                    <a:lnTo>
                      <a:pt x="492" y="345"/>
                    </a:lnTo>
                    <a:lnTo>
                      <a:pt x="492" y="346"/>
                    </a:lnTo>
                    <a:lnTo>
                      <a:pt x="491" y="346"/>
                    </a:lnTo>
                    <a:lnTo>
                      <a:pt x="491" y="345"/>
                    </a:lnTo>
                    <a:lnTo>
                      <a:pt x="491" y="346"/>
                    </a:lnTo>
                    <a:lnTo>
                      <a:pt x="490" y="346"/>
                    </a:lnTo>
                    <a:lnTo>
                      <a:pt x="489" y="347"/>
                    </a:lnTo>
                    <a:lnTo>
                      <a:pt x="489" y="348"/>
                    </a:lnTo>
                    <a:lnTo>
                      <a:pt x="490" y="348"/>
                    </a:lnTo>
                    <a:lnTo>
                      <a:pt x="491" y="348"/>
                    </a:lnTo>
                    <a:lnTo>
                      <a:pt x="490" y="348"/>
                    </a:lnTo>
                    <a:lnTo>
                      <a:pt x="490" y="349"/>
                    </a:lnTo>
                    <a:lnTo>
                      <a:pt x="489" y="349"/>
                    </a:lnTo>
                    <a:lnTo>
                      <a:pt x="489" y="350"/>
                    </a:lnTo>
                    <a:lnTo>
                      <a:pt x="489" y="351"/>
                    </a:lnTo>
                    <a:lnTo>
                      <a:pt x="489" y="352"/>
                    </a:lnTo>
                    <a:lnTo>
                      <a:pt x="488" y="352"/>
                    </a:lnTo>
                    <a:lnTo>
                      <a:pt x="487" y="352"/>
                    </a:lnTo>
                    <a:lnTo>
                      <a:pt x="487" y="353"/>
                    </a:lnTo>
                    <a:lnTo>
                      <a:pt x="487" y="352"/>
                    </a:lnTo>
                    <a:lnTo>
                      <a:pt x="487" y="351"/>
                    </a:lnTo>
                    <a:lnTo>
                      <a:pt x="486" y="351"/>
                    </a:lnTo>
                    <a:lnTo>
                      <a:pt x="484" y="351"/>
                    </a:lnTo>
                    <a:lnTo>
                      <a:pt x="484" y="352"/>
                    </a:lnTo>
                    <a:lnTo>
                      <a:pt x="483" y="352"/>
                    </a:lnTo>
                    <a:lnTo>
                      <a:pt x="483" y="353"/>
                    </a:lnTo>
                    <a:lnTo>
                      <a:pt x="482" y="353"/>
                    </a:lnTo>
                    <a:lnTo>
                      <a:pt x="482" y="354"/>
                    </a:lnTo>
                    <a:lnTo>
                      <a:pt x="481" y="354"/>
                    </a:lnTo>
                    <a:lnTo>
                      <a:pt x="482" y="354"/>
                    </a:lnTo>
                    <a:lnTo>
                      <a:pt x="482" y="355"/>
                    </a:lnTo>
                    <a:lnTo>
                      <a:pt x="481" y="355"/>
                    </a:lnTo>
                    <a:lnTo>
                      <a:pt x="481" y="356"/>
                    </a:lnTo>
                    <a:lnTo>
                      <a:pt x="481" y="355"/>
                    </a:lnTo>
                    <a:lnTo>
                      <a:pt x="481" y="354"/>
                    </a:lnTo>
                    <a:lnTo>
                      <a:pt x="481" y="353"/>
                    </a:lnTo>
                    <a:lnTo>
                      <a:pt x="480" y="353"/>
                    </a:lnTo>
                    <a:lnTo>
                      <a:pt x="480" y="354"/>
                    </a:lnTo>
                    <a:lnTo>
                      <a:pt x="479" y="354"/>
                    </a:lnTo>
                    <a:lnTo>
                      <a:pt x="479" y="353"/>
                    </a:lnTo>
                    <a:lnTo>
                      <a:pt x="479" y="354"/>
                    </a:lnTo>
                    <a:lnTo>
                      <a:pt x="479" y="353"/>
                    </a:lnTo>
                    <a:lnTo>
                      <a:pt x="479" y="352"/>
                    </a:lnTo>
                    <a:lnTo>
                      <a:pt x="479" y="351"/>
                    </a:lnTo>
                    <a:lnTo>
                      <a:pt x="479" y="352"/>
                    </a:lnTo>
                    <a:lnTo>
                      <a:pt x="480" y="351"/>
                    </a:lnTo>
                    <a:lnTo>
                      <a:pt x="480" y="350"/>
                    </a:lnTo>
                    <a:lnTo>
                      <a:pt x="479" y="350"/>
                    </a:lnTo>
                    <a:lnTo>
                      <a:pt x="478" y="349"/>
                    </a:lnTo>
                    <a:lnTo>
                      <a:pt x="477" y="349"/>
                    </a:lnTo>
                    <a:lnTo>
                      <a:pt x="476" y="349"/>
                    </a:lnTo>
                    <a:lnTo>
                      <a:pt x="476" y="350"/>
                    </a:lnTo>
                    <a:lnTo>
                      <a:pt x="475" y="350"/>
                    </a:lnTo>
                    <a:lnTo>
                      <a:pt x="475" y="349"/>
                    </a:lnTo>
                    <a:lnTo>
                      <a:pt x="474" y="349"/>
                    </a:lnTo>
                    <a:lnTo>
                      <a:pt x="474" y="350"/>
                    </a:lnTo>
                    <a:lnTo>
                      <a:pt x="475" y="350"/>
                    </a:lnTo>
                    <a:lnTo>
                      <a:pt x="475" y="351"/>
                    </a:lnTo>
                    <a:lnTo>
                      <a:pt x="474" y="351"/>
                    </a:lnTo>
                    <a:lnTo>
                      <a:pt x="474" y="352"/>
                    </a:lnTo>
                    <a:lnTo>
                      <a:pt x="474" y="353"/>
                    </a:lnTo>
                    <a:lnTo>
                      <a:pt x="473" y="354"/>
                    </a:lnTo>
                    <a:lnTo>
                      <a:pt x="473" y="353"/>
                    </a:lnTo>
                    <a:lnTo>
                      <a:pt x="473" y="352"/>
                    </a:lnTo>
                    <a:lnTo>
                      <a:pt x="472" y="352"/>
                    </a:lnTo>
                    <a:lnTo>
                      <a:pt x="471" y="352"/>
                    </a:lnTo>
                    <a:lnTo>
                      <a:pt x="469" y="353"/>
                    </a:lnTo>
                    <a:lnTo>
                      <a:pt x="466" y="354"/>
                    </a:lnTo>
                    <a:lnTo>
                      <a:pt x="465" y="354"/>
                    </a:lnTo>
                    <a:lnTo>
                      <a:pt x="460" y="356"/>
                    </a:lnTo>
                    <a:lnTo>
                      <a:pt x="458" y="357"/>
                    </a:lnTo>
                    <a:lnTo>
                      <a:pt x="455" y="358"/>
                    </a:lnTo>
                    <a:lnTo>
                      <a:pt x="454" y="358"/>
                    </a:lnTo>
                    <a:lnTo>
                      <a:pt x="453" y="359"/>
                    </a:lnTo>
                    <a:lnTo>
                      <a:pt x="450" y="360"/>
                    </a:lnTo>
                    <a:lnTo>
                      <a:pt x="449" y="361"/>
                    </a:lnTo>
                    <a:lnTo>
                      <a:pt x="447" y="362"/>
                    </a:lnTo>
                    <a:lnTo>
                      <a:pt x="447" y="363"/>
                    </a:lnTo>
                    <a:lnTo>
                      <a:pt x="444" y="364"/>
                    </a:lnTo>
                    <a:lnTo>
                      <a:pt x="443" y="364"/>
                    </a:lnTo>
                    <a:lnTo>
                      <a:pt x="443" y="365"/>
                    </a:lnTo>
                    <a:lnTo>
                      <a:pt x="442" y="365"/>
                    </a:lnTo>
                    <a:lnTo>
                      <a:pt x="440" y="366"/>
                    </a:lnTo>
                    <a:lnTo>
                      <a:pt x="439" y="366"/>
                    </a:lnTo>
                    <a:lnTo>
                      <a:pt x="437" y="367"/>
                    </a:lnTo>
                    <a:lnTo>
                      <a:pt x="436" y="368"/>
                    </a:lnTo>
                    <a:lnTo>
                      <a:pt x="435" y="369"/>
                    </a:lnTo>
                    <a:lnTo>
                      <a:pt x="433" y="370"/>
                    </a:lnTo>
                    <a:lnTo>
                      <a:pt x="431" y="371"/>
                    </a:lnTo>
                    <a:lnTo>
                      <a:pt x="429" y="373"/>
                    </a:lnTo>
                    <a:lnTo>
                      <a:pt x="428" y="373"/>
                    </a:lnTo>
                    <a:lnTo>
                      <a:pt x="428" y="374"/>
                    </a:lnTo>
                    <a:lnTo>
                      <a:pt x="428" y="375"/>
                    </a:lnTo>
                    <a:lnTo>
                      <a:pt x="427" y="376"/>
                    </a:lnTo>
                    <a:lnTo>
                      <a:pt x="427" y="377"/>
                    </a:lnTo>
                    <a:lnTo>
                      <a:pt x="426" y="378"/>
                    </a:lnTo>
                    <a:lnTo>
                      <a:pt x="427" y="379"/>
                    </a:lnTo>
                    <a:lnTo>
                      <a:pt x="426" y="379"/>
                    </a:lnTo>
                    <a:lnTo>
                      <a:pt x="427" y="379"/>
                    </a:lnTo>
                    <a:lnTo>
                      <a:pt x="427" y="380"/>
                    </a:lnTo>
                    <a:lnTo>
                      <a:pt x="426" y="380"/>
                    </a:lnTo>
                    <a:lnTo>
                      <a:pt x="425" y="381"/>
                    </a:lnTo>
                    <a:lnTo>
                      <a:pt x="426" y="381"/>
                    </a:lnTo>
                    <a:lnTo>
                      <a:pt x="425" y="381"/>
                    </a:lnTo>
                    <a:lnTo>
                      <a:pt x="424" y="381"/>
                    </a:lnTo>
                    <a:lnTo>
                      <a:pt x="424" y="382"/>
                    </a:lnTo>
                    <a:lnTo>
                      <a:pt x="423" y="382"/>
                    </a:lnTo>
                    <a:lnTo>
                      <a:pt x="422" y="382"/>
                    </a:lnTo>
                    <a:lnTo>
                      <a:pt x="421" y="383"/>
                    </a:lnTo>
                    <a:lnTo>
                      <a:pt x="419" y="384"/>
                    </a:lnTo>
                    <a:lnTo>
                      <a:pt x="417" y="385"/>
                    </a:lnTo>
                    <a:lnTo>
                      <a:pt x="416" y="385"/>
                    </a:lnTo>
                    <a:lnTo>
                      <a:pt x="416" y="386"/>
                    </a:lnTo>
                    <a:lnTo>
                      <a:pt x="414" y="387"/>
                    </a:lnTo>
                    <a:lnTo>
                      <a:pt x="414" y="388"/>
                    </a:lnTo>
                    <a:lnTo>
                      <a:pt x="413" y="388"/>
                    </a:lnTo>
                    <a:lnTo>
                      <a:pt x="413" y="389"/>
                    </a:lnTo>
                    <a:lnTo>
                      <a:pt x="412" y="389"/>
                    </a:lnTo>
                    <a:lnTo>
                      <a:pt x="411" y="390"/>
                    </a:lnTo>
                    <a:lnTo>
                      <a:pt x="411" y="391"/>
                    </a:lnTo>
                    <a:lnTo>
                      <a:pt x="410" y="391"/>
                    </a:lnTo>
                    <a:lnTo>
                      <a:pt x="409" y="391"/>
                    </a:lnTo>
                    <a:lnTo>
                      <a:pt x="408" y="392"/>
                    </a:lnTo>
                    <a:lnTo>
                      <a:pt x="407" y="393"/>
                    </a:lnTo>
                    <a:lnTo>
                      <a:pt x="406" y="393"/>
                    </a:lnTo>
                    <a:lnTo>
                      <a:pt x="405" y="393"/>
                    </a:lnTo>
                    <a:lnTo>
                      <a:pt x="403" y="395"/>
                    </a:lnTo>
                    <a:lnTo>
                      <a:pt x="401" y="396"/>
                    </a:lnTo>
                    <a:lnTo>
                      <a:pt x="398" y="397"/>
                    </a:lnTo>
                    <a:lnTo>
                      <a:pt x="397" y="397"/>
                    </a:lnTo>
                    <a:lnTo>
                      <a:pt x="397" y="398"/>
                    </a:lnTo>
                    <a:lnTo>
                      <a:pt x="396" y="398"/>
                    </a:lnTo>
                    <a:lnTo>
                      <a:pt x="395" y="399"/>
                    </a:lnTo>
                    <a:lnTo>
                      <a:pt x="395" y="400"/>
                    </a:lnTo>
                    <a:lnTo>
                      <a:pt x="393" y="400"/>
                    </a:lnTo>
                    <a:lnTo>
                      <a:pt x="391" y="401"/>
                    </a:lnTo>
                    <a:lnTo>
                      <a:pt x="388" y="402"/>
                    </a:lnTo>
                    <a:lnTo>
                      <a:pt x="387" y="403"/>
                    </a:lnTo>
                    <a:lnTo>
                      <a:pt x="386" y="404"/>
                    </a:lnTo>
                    <a:lnTo>
                      <a:pt x="385" y="404"/>
                    </a:lnTo>
                    <a:lnTo>
                      <a:pt x="384" y="405"/>
                    </a:lnTo>
                    <a:lnTo>
                      <a:pt x="382" y="406"/>
                    </a:lnTo>
                    <a:lnTo>
                      <a:pt x="381" y="407"/>
                    </a:lnTo>
                    <a:lnTo>
                      <a:pt x="380" y="407"/>
                    </a:lnTo>
                    <a:lnTo>
                      <a:pt x="379" y="408"/>
                    </a:lnTo>
                    <a:lnTo>
                      <a:pt x="377" y="409"/>
                    </a:lnTo>
                    <a:lnTo>
                      <a:pt x="377" y="410"/>
                    </a:lnTo>
                    <a:lnTo>
                      <a:pt x="376" y="410"/>
                    </a:lnTo>
                    <a:lnTo>
                      <a:pt x="375" y="411"/>
                    </a:lnTo>
                    <a:lnTo>
                      <a:pt x="371" y="413"/>
                    </a:lnTo>
                    <a:lnTo>
                      <a:pt x="371" y="414"/>
                    </a:lnTo>
                    <a:lnTo>
                      <a:pt x="370" y="415"/>
                    </a:lnTo>
                    <a:lnTo>
                      <a:pt x="367" y="417"/>
                    </a:lnTo>
                    <a:lnTo>
                      <a:pt x="364" y="419"/>
                    </a:lnTo>
                    <a:lnTo>
                      <a:pt x="362" y="421"/>
                    </a:lnTo>
                    <a:lnTo>
                      <a:pt x="362" y="422"/>
                    </a:lnTo>
                    <a:lnTo>
                      <a:pt x="361" y="423"/>
                    </a:lnTo>
                    <a:lnTo>
                      <a:pt x="361" y="424"/>
                    </a:lnTo>
                    <a:lnTo>
                      <a:pt x="361" y="425"/>
                    </a:lnTo>
                    <a:lnTo>
                      <a:pt x="360" y="425"/>
                    </a:lnTo>
                    <a:lnTo>
                      <a:pt x="359" y="425"/>
                    </a:lnTo>
                    <a:lnTo>
                      <a:pt x="359" y="426"/>
                    </a:lnTo>
                    <a:lnTo>
                      <a:pt x="359" y="427"/>
                    </a:lnTo>
                    <a:lnTo>
                      <a:pt x="360" y="427"/>
                    </a:lnTo>
                    <a:lnTo>
                      <a:pt x="360" y="428"/>
                    </a:lnTo>
                    <a:lnTo>
                      <a:pt x="360" y="429"/>
                    </a:lnTo>
                    <a:lnTo>
                      <a:pt x="359" y="430"/>
                    </a:lnTo>
                    <a:lnTo>
                      <a:pt x="358" y="431"/>
                    </a:lnTo>
                    <a:lnTo>
                      <a:pt x="358" y="432"/>
                    </a:lnTo>
                    <a:lnTo>
                      <a:pt x="358" y="433"/>
                    </a:lnTo>
                    <a:lnTo>
                      <a:pt x="358" y="434"/>
                    </a:lnTo>
                    <a:lnTo>
                      <a:pt x="358" y="433"/>
                    </a:lnTo>
                    <a:lnTo>
                      <a:pt x="357" y="433"/>
                    </a:lnTo>
                    <a:lnTo>
                      <a:pt x="357" y="434"/>
                    </a:lnTo>
                    <a:lnTo>
                      <a:pt x="356" y="434"/>
                    </a:lnTo>
                    <a:lnTo>
                      <a:pt x="355" y="435"/>
                    </a:lnTo>
                    <a:lnTo>
                      <a:pt x="354" y="436"/>
                    </a:lnTo>
                    <a:lnTo>
                      <a:pt x="353" y="436"/>
                    </a:lnTo>
                    <a:lnTo>
                      <a:pt x="352" y="437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49" y="439"/>
                    </a:lnTo>
                    <a:lnTo>
                      <a:pt x="348" y="440"/>
                    </a:lnTo>
                    <a:lnTo>
                      <a:pt x="347" y="440"/>
                    </a:lnTo>
                    <a:lnTo>
                      <a:pt x="345" y="443"/>
                    </a:lnTo>
                    <a:lnTo>
                      <a:pt x="344" y="444"/>
                    </a:lnTo>
                    <a:lnTo>
                      <a:pt x="344" y="443"/>
                    </a:lnTo>
                    <a:lnTo>
                      <a:pt x="345" y="442"/>
                    </a:lnTo>
                    <a:lnTo>
                      <a:pt x="346" y="441"/>
                    </a:lnTo>
                    <a:lnTo>
                      <a:pt x="347" y="440"/>
                    </a:lnTo>
                    <a:lnTo>
                      <a:pt x="348" y="440"/>
                    </a:lnTo>
                    <a:lnTo>
                      <a:pt x="349" y="439"/>
                    </a:lnTo>
                    <a:lnTo>
                      <a:pt x="350" y="438"/>
                    </a:lnTo>
                    <a:lnTo>
                      <a:pt x="349" y="438"/>
                    </a:lnTo>
                    <a:lnTo>
                      <a:pt x="350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8" y="437"/>
                    </a:lnTo>
                    <a:lnTo>
                      <a:pt x="348" y="438"/>
                    </a:lnTo>
                    <a:lnTo>
                      <a:pt x="348" y="437"/>
                    </a:lnTo>
                    <a:lnTo>
                      <a:pt x="347" y="437"/>
                    </a:lnTo>
                    <a:lnTo>
                      <a:pt x="347" y="438"/>
                    </a:lnTo>
                    <a:lnTo>
                      <a:pt x="347" y="439"/>
                    </a:lnTo>
                    <a:lnTo>
                      <a:pt x="346" y="439"/>
                    </a:lnTo>
                    <a:lnTo>
                      <a:pt x="345" y="439"/>
                    </a:lnTo>
                    <a:lnTo>
                      <a:pt x="345" y="438"/>
                    </a:lnTo>
                    <a:lnTo>
                      <a:pt x="345" y="439"/>
                    </a:lnTo>
                    <a:lnTo>
                      <a:pt x="345" y="438"/>
                    </a:lnTo>
                    <a:lnTo>
                      <a:pt x="344" y="439"/>
                    </a:lnTo>
                    <a:lnTo>
                      <a:pt x="343" y="439"/>
                    </a:lnTo>
                    <a:lnTo>
                      <a:pt x="342" y="438"/>
                    </a:lnTo>
                    <a:lnTo>
                      <a:pt x="341" y="438"/>
                    </a:lnTo>
                    <a:lnTo>
                      <a:pt x="341" y="437"/>
                    </a:lnTo>
                    <a:lnTo>
                      <a:pt x="340" y="436"/>
                    </a:lnTo>
                    <a:lnTo>
                      <a:pt x="340" y="435"/>
                    </a:lnTo>
                    <a:lnTo>
                      <a:pt x="340" y="436"/>
                    </a:lnTo>
                    <a:lnTo>
                      <a:pt x="339" y="435"/>
                    </a:lnTo>
                    <a:lnTo>
                      <a:pt x="339" y="436"/>
                    </a:lnTo>
                    <a:lnTo>
                      <a:pt x="338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8" y="434"/>
                    </a:lnTo>
                    <a:lnTo>
                      <a:pt x="339" y="434"/>
                    </a:lnTo>
                    <a:lnTo>
                      <a:pt x="339" y="433"/>
                    </a:lnTo>
                    <a:lnTo>
                      <a:pt x="340" y="433"/>
                    </a:lnTo>
                    <a:lnTo>
                      <a:pt x="340" y="432"/>
                    </a:lnTo>
                    <a:lnTo>
                      <a:pt x="340" y="431"/>
                    </a:lnTo>
                    <a:lnTo>
                      <a:pt x="341" y="431"/>
                    </a:lnTo>
                    <a:lnTo>
                      <a:pt x="340" y="431"/>
                    </a:lnTo>
                    <a:lnTo>
                      <a:pt x="340" y="430"/>
                    </a:lnTo>
                    <a:lnTo>
                      <a:pt x="339" y="430"/>
                    </a:lnTo>
                    <a:lnTo>
                      <a:pt x="339" y="429"/>
                    </a:lnTo>
                    <a:lnTo>
                      <a:pt x="339" y="428"/>
                    </a:lnTo>
                    <a:lnTo>
                      <a:pt x="338" y="427"/>
                    </a:lnTo>
                    <a:lnTo>
                      <a:pt x="338" y="426"/>
                    </a:lnTo>
                    <a:lnTo>
                      <a:pt x="337" y="426"/>
                    </a:lnTo>
                    <a:lnTo>
                      <a:pt x="337" y="425"/>
                    </a:lnTo>
                    <a:lnTo>
                      <a:pt x="338" y="425"/>
                    </a:lnTo>
                    <a:lnTo>
                      <a:pt x="337" y="425"/>
                    </a:lnTo>
                    <a:lnTo>
                      <a:pt x="337" y="424"/>
                    </a:lnTo>
                    <a:lnTo>
                      <a:pt x="338" y="424"/>
                    </a:lnTo>
                    <a:lnTo>
                      <a:pt x="337" y="423"/>
                    </a:lnTo>
                    <a:lnTo>
                      <a:pt x="337" y="422"/>
                    </a:lnTo>
                    <a:lnTo>
                      <a:pt x="338" y="422"/>
                    </a:lnTo>
                    <a:lnTo>
                      <a:pt x="338" y="421"/>
                    </a:lnTo>
                    <a:lnTo>
                      <a:pt x="337" y="421"/>
                    </a:lnTo>
                    <a:lnTo>
                      <a:pt x="337" y="420"/>
                    </a:lnTo>
                    <a:lnTo>
                      <a:pt x="336" y="420"/>
                    </a:lnTo>
                    <a:lnTo>
                      <a:pt x="337" y="420"/>
                    </a:lnTo>
                    <a:lnTo>
                      <a:pt x="336" y="419"/>
                    </a:lnTo>
                    <a:lnTo>
                      <a:pt x="337" y="419"/>
                    </a:lnTo>
                    <a:lnTo>
                      <a:pt x="336" y="419"/>
                    </a:lnTo>
                    <a:lnTo>
                      <a:pt x="336" y="418"/>
                    </a:lnTo>
                    <a:lnTo>
                      <a:pt x="335" y="418"/>
                    </a:lnTo>
                    <a:lnTo>
                      <a:pt x="335" y="417"/>
                    </a:lnTo>
                    <a:lnTo>
                      <a:pt x="335" y="418"/>
                    </a:lnTo>
                    <a:lnTo>
                      <a:pt x="335" y="419"/>
                    </a:lnTo>
                    <a:lnTo>
                      <a:pt x="335" y="418"/>
                    </a:lnTo>
                    <a:lnTo>
                      <a:pt x="334" y="418"/>
                    </a:lnTo>
                    <a:lnTo>
                      <a:pt x="334" y="419"/>
                    </a:lnTo>
                    <a:lnTo>
                      <a:pt x="334" y="420"/>
                    </a:lnTo>
                    <a:lnTo>
                      <a:pt x="333" y="420"/>
                    </a:lnTo>
                    <a:lnTo>
                      <a:pt x="333" y="421"/>
                    </a:lnTo>
                    <a:lnTo>
                      <a:pt x="333" y="422"/>
                    </a:lnTo>
                    <a:lnTo>
                      <a:pt x="332" y="422"/>
                    </a:lnTo>
                    <a:lnTo>
                      <a:pt x="332" y="421"/>
                    </a:lnTo>
                    <a:lnTo>
                      <a:pt x="332" y="420"/>
                    </a:lnTo>
                    <a:lnTo>
                      <a:pt x="332" y="421"/>
                    </a:lnTo>
                    <a:lnTo>
                      <a:pt x="331" y="421"/>
                    </a:lnTo>
                    <a:lnTo>
                      <a:pt x="331" y="422"/>
                    </a:lnTo>
                    <a:lnTo>
                      <a:pt x="330" y="422"/>
                    </a:lnTo>
                    <a:lnTo>
                      <a:pt x="330" y="423"/>
                    </a:lnTo>
                    <a:lnTo>
                      <a:pt x="330" y="422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7" y="419"/>
                    </a:lnTo>
                    <a:lnTo>
                      <a:pt x="327" y="418"/>
                    </a:lnTo>
                    <a:lnTo>
                      <a:pt x="326" y="418"/>
                    </a:lnTo>
                    <a:lnTo>
                      <a:pt x="325" y="418"/>
                    </a:lnTo>
                    <a:lnTo>
                      <a:pt x="325" y="417"/>
                    </a:lnTo>
                    <a:lnTo>
                      <a:pt x="324" y="416"/>
                    </a:lnTo>
                    <a:lnTo>
                      <a:pt x="324" y="417"/>
                    </a:lnTo>
                    <a:lnTo>
                      <a:pt x="323" y="417"/>
                    </a:lnTo>
                    <a:lnTo>
                      <a:pt x="322" y="417"/>
                    </a:lnTo>
                    <a:lnTo>
                      <a:pt x="322" y="418"/>
                    </a:lnTo>
                    <a:lnTo>
                      <a:pt x="321" y="418"/>
                    </a:lnTo>
                    <a:lnTo>
                      <a:pt x="320" y="418"/>
                    </a:lnTo>
                    <a:lnTo>
                      <a:pt x="320" y="419"/>
                    </a:lnTo>
                    <a:lnTo>
                      <a:pt x="319" y="419"/>
                    </a:lnTo>
                    <a:lnTo>
                      <a:pt x="319" y="420"/>
                    </a:lnTo>
                    <a:lnTo>
                      <a:pt x="319" y="421"/>
                    </a:lnTo>
                    <a:lnTo>
                      <a:pt x="318" y="421"/>
                    </a:lnTo>
                    <a:lnTo>
                      <a:pt x="319" y="422"/>
                    </a:lnTo>
                    <a:lnTo>
                      <a:pt x="318" y="422"/>
                    </a:lnTo>
                    <a:lnTo>
                      <a:pt x="317" y="422"/>
                    </a:lnTo>
                    <a:lnTo>
                      <a:pt x="317" y="423"/>
                    </a:lnTo>
                    <a:lnTo>
                      <a:pt x="316" y="423"/>
                    </a:lnTo>
                    <a:lnTo>
                      <a:pt x="316" y="424"/>
                    </a:lnTo>
                    <a:lnTo>
                      <a:pt x="315" y="424"/>
                    </a:lnTo>
                    <a:lnTo>
                      <a:pt x="315" y="425"/>
                    </a:lnTo>
                    <a:lnTo>
                      <a:pt x="314" y="425"/>
                    </a:lnTo>
                    <a:lnTo>
                      <a:pt x="313" y="424"/>
                    </a:lnTo>
                    <a:lnTo>
                      <a:pt x="313" y="423"/>
                    </a:lnTo>
                    <a:lnTo>
                      <a:pt x="313" y="422"/>
                    </a:lnTo>
                    <a:lnTo>
                      <a:pt x="313" y="421"/>
                    </a:lnTo>
                    <a:lnTo>
                      <a:pt x="312" y="421"/>
                    </a:lnTo>
                    <a:lnTo>
                      <a:pt x="312" y="420"/>
                    </a:lnTo>
                    <a:lnTo>
                      <a:pt x="311" y="419"/>
                    </a:lnTo>
                    <a:lnTo>
                      <a:pt x="311" y="418"/>
                    </a:lnTo>
                    <a:lnTo>
                      <a:pt x="311" y="419"/>
                    </a:lnTo>
                    <a:lnTo>
                      <a:pt x="310" y="418"/>
                    </a:lnTo>
                    <a:lnTo>
                      <a:pt x="311" y="418"/>
                    </a:lnTo>
                    <a:lnTo>
                      <a:pt x="310" y="418"/>
                    </a:lnTo>
                    <a:lnTo>
                      <a:pt x="311" y="417"/>
                    </a:lnTo>
                    <a:lnTo>
                      <a:pt x="311" y="416"/>
                    </a:lnTo>
                    <a:lnTo>
                      <a:pt x="312" y="416"/>
                    </a:lnTo>
                    <a:lnTo>
                      <a:pt x="313" y="416"/>
                    </a:lnTo>
                    <a:lnTo>
                      <a:pt x="313" y="415"/>
                    </a:lnTo>
                    <a:lnTo>
                      <a:pt x="313" y="414"/>
                    </a:lnTo>
                    <a:lnTo>
                      <a:pt x="313" y="413"/>
                    </a:lnTo>
                    <a:lnTo>
                      <a:pt x="314" y="413"/>
                    </a:lnTo>
                    <a:lnTo>
                      <a:pt x="313" y="413"/>
                    </a:lnTo>
                    <a:lnTo>
                      <a:pt x="314" y="413"/>
                    </a:lnTo>
                    <a:lnTo>
                      <a:pt x="313" y="412"/>
                    </a:lnTo>
                    <a:lnTo>
                      <a:pt x="313" y="411"/>
                    </a:lnTo>
                    <a:lnTo>
                      <a:pt x="314" y="411"/>
                    </a:lnTo>
                    <a:lnTo>
                      <a:pt x="313" y="411"/>
                    </a:lnTo>
                    <a:lnTo>
                      <a:pt x="313" y="410"/>
                    </a:lnTo>
                    <a:lnTo>
                      <a:pt x="314" y="410"/>
                    </a:lnTo>
                    <a:lnTo>
                      <a:pt x="313" y="410"/>
                    </a:lnTo>
                    <a:lnTo>
                      <a:pt x="313" y="409"/>
                    </a:lnTo>
                    <a:lnTo>
                      <a:pt x="314" y="409"/>
                    </a:lnTo>
                    <a:lnTo>
                      <a:pt x="314" y="410"/>
                    </a:lnTo>
                    <a:lnTo>
                      <a:pt x="314" y="409"/>
                    </a:lnTo>
                    <a:lnTo>
                      <a:pt x="314" y="408"/>
                    </a:lnTo>
                    <a:lnTo>
                      <a:pt x="315" y="408"/>
                    </a:lnTo>
                    <a:lnTo>
                      <a:pt x="315" y="407"/>
                    </a:lnTo>
                    <a:lnTo>
                      <a:pt x="314" y="407"/>
                    </a:lnTo>
                    <a:lnTo>
                      <a:pt x="314" y="406"/>
                    </a:lnTo>
                    <a:lnTo>
                      <a:pt x="314" y="405"/>
                    </a:lnTo>
                    <a:lnTo>
                      <a:pt x="314" y="404"/>
                    </a:lnTo>
                    <a:lnTo>
                      <a:pt x="315" y="404"/>
                    </a:lnTo>
                    <a:lnTo>
                      <a:pt x="315" y="403"/>
                    </a:lnTo>
                    <a:lnTo>
                      <a:pt x="315" y="402"/>
                    </a:lnTo>
                    <a:lnTo>
                      <a:pt x="315" y="401"/>
                    </a:lnTo>
                    <a:lnTo>
                      <a:pt x="316" y="401"/>
                    </a:lnTo>
                    <a:lnTo>
                      <a:pt x="317" y="401"/>
                    </a:lnTo>
                    <a:lnTo>
                      <a:pt x="317" y="400"/>
                    </a:lnTo>
                    <a:lnTo>
                      <a:pt x="318" y="400"/>
                    </a:lnTo>
                    <a:lnTo>
                      <a:pt x="318" y="399"/>
                    </a:lnTo>
                    <a:lnTo>
                      <a:pt x="319" y="399"/>
                    </a:lnTo>
                    <a:lnTo>
                      <a:pt x="319" y="398"/>
                    </a:lnTo>
                    <a:lnTo>
                      <a:pt x="319" y="397"/>
                    </a:lnTo>
                    <a:lnTo>
                      <a:pt x="318" y="397"/>
                    </a:lnTo>
                    <a:lnTo>
                      <a:pt x="317" y="397"/>
                    </a:lnTo>
                    <a:lnTo>
                      <a:pt x="317" y="396"/>
                    </a:lnTo>
                    <a:lnTo>
                      <a:pt x="316" y="396"/>
                    </a:lnTo>
                    <a:lnTo>
                      <a:pt x="316" y="395"/>
                    </a:lnTo>
                    <a:lnTo>
                      <a:pt x="315" y="395"/>
                    </a:lnTo>
                    <a:lnTo>
                      <a:pt x="315" y="394"/>
                    </a:lnTo>
                    <a:lnTo>
                      <a:pt x="315" y="393"/>
                    </a:lnTo>
                    <a:lnTo>
                      <a:pt x="314" y="393"/>
                    </a:lnTo>
                    <a:lnTo>
                      <a:pt x="314" y="391"/>
                    </a:lnTo>
                    <a:lnTo>
                      <a:pt x="314" y="392"/>
                    </a:lnTo>
                    <a:lnTo>
                      <a:pt x="313" y="392"/>
                    </a:lnTo>
                    <a:lnTo>
                      <a:pt x="313" y="391"/>
                    </a:lnTo>
                    <a:lnTo>
                      <a:pt x="312" y="391"/>
                    </a:lnTo>
                    <a:lnTo>
                      <a:pt x="311" y="391"/>
                    </a:lnTo>
                    <a:lnTo>
                      <a:pt x="311" y="392"/>
                    </a:lnTo>
                    <a:lnTo>
                      <a:pt x="310" y="392"/>
                    </a:lnTo>
                    <a:lnTo>
                      <a:pt x="309" y="392"/>
                    </a:lnTo>
                    <a:lnTo>
                      <a:pt x="310" y="392"/>
                    </a:lnTo>
                    <a:lnTo>
                      <a:pt x="310" y="393"/>
                    </a:lnTo>
                    <a:lnTo>
                      <a:pt x="308" y="393"/>
                    </a:lnTo>
                    <a:lnTo>
                      <a:pt x="308" y="394"/>
                    </a:lnTo>
                    <a:lnTo>
                      <a:pt x="308" y="393"/>
                    </a:lnTo>
                    <a:lnTo>
                      <a:pt x="307" y="393"/>
                    </a:lnTo>
                    <a:lnTo>
                      <a:pt x="308" y="393"/>
                    </a:lnTo>
                    <a:lnTo>
                      <a:pt x="307" y="393"/>
                    </a:lnTo>
                    <a:lnTo>
                      <a:pt x="308" y="392"/>
                    </a:lnTo>
                    <a:lnTo>
                      <a:pt x="307" y="392"/>
                    </a:lnTo>
                    <a:lnTo>
                      <a:pt x="308" y="392"/>
                    </a:lnTo>
                    <a:lnTo>
                      <a:pt x="307" y="391"/>
                    </a:lnTo>
                    <a:lnTo>
                      <a:pt x="306" y="391"/>
                    </a:lnTo>
                    <a:lnTo>
                      <a:pt x="306" y="392"/>
                    </a:lnTo>
                    <a:lnTo>
                      <a:pt x="306" y="393"/>
                    </a:lnTo>
                    <a:lnTo>
                      <a:pt x="305" y="392"/>
                    </a:lnTo>
                    <a:lnTo>
                      <a:pt x="304" y="392"/>
                    </a:lnTo>
                    <a:lnTo>
                      <a:pt x="303" y="392"/>
                    </a:lnTo>
                    <a:lnTo>
                      <a:pt x="302" y="392"/>
                    </a:lnTo>
                    <a:lnTo>
                      <a:pt x="302" y="393"/>
                    </a:lnTo>
                    <a:lnTo>
                      <a:pt x="302" y="392"/>
                    </a:lnTo>
                    <a:lnTo>
                      <a:pt x="302" y="391"/>
                    </a:lnTo>
                    <a:lnTo>
                      <a:pt x="301" y="391"/>
                    </a:lnTo>
                    <a:lnTo>
                      <a:pt x="301" y="392"/>
                    </a:lnTo>
                    <a:lnTo>
                      <a:pt x="300" y="392"/>
                    </a:lnTo>
                    <a:lnTo>
                      <a:pt x="300" y="393"/>
                    </a:lnTo>
                    <a:lnTo>
                      <a:pt x="300" y="392"/>
                    </a:lnTo>
                    <a:lnTo>
                      <a:pt x="300" y="391"/>
                    </a:lnTo>
                    <a:lnTo>
                      <a:pt x="299" y="391"/>
                    </a:lnTo>
                    <a:lnTo>
                      <a:pt x="298" y="391"/>
                    </a:lnTo>
                    <a:lnTo>
                      <a:pt x="298" y="390"/>
                    </a:lnTo>
                    <a:lnTo>
                      <a:pt x="297" y="390"/>
                    </a:lnTo>
                    <a:lnTo>
                      <a:pt x="297" y="389"/>
                    </a:lnTo>
                    <a:lnTo>
                      <a:pt x="296" y="389"/>
                    </a:lnTo>
                    <a:lnTo>
                      <a:pt x="296" y="390"/>
                    </a:lnTo>
                    <a:lnTo>
                      <a:pt x="295" y="390"/>
                    </a:lnTo>
                    <a:lnTo>
                      <a:pt x="295" y="389"/>
                    </a:lnTo>
                    <a:lnTo>
                      <a:pt x="294" y="389"/>
                    </a:lnTo>
                    <a:lnTo>
                      <a:pt x="295" y="390"/>
                    </a:lnTo>
                    <a:lnTo>
                      <a:pt x="294" y="390"/>
                    </a:lnTo>
                    <a:lnTo>
                      <a:pt x="293" y="390"/>
                    </a:lnTo>
                    <a:lnTo>
                      <a:pt x="292" y="390"/>
                    </a:lnTo>
                    <a:lnTo>
                      <a:pt x="291" y="390"/>
                    </a:lnTo>
                    <a:lnTo>
                      <a:pt x="290" y="390"/>
                    </a:lnTo>
                    <a:lnTo>
                      <a:pt x="291" y="390"/>
                    </a:lnTo>
                    <a:lnTo>
                      <a:pt x="290" y="391"/>
                    </a:lnTo>
                    <a:lnTo>
                      <a:pt x="290" y="390"/>
                    </a:lnTo>
                    <a:lnTo>
                      <a:pt x="289" y="390"/>
                    </a:lnTo>
                    <a:lnTo>
                      <a:pt x="288" y="390"/>
                    </a:lnTo>
                    <a:lnTo>
                      <a:pt x="287" y="391"/>
                    </a:lnTo>
                    <a:lnTo>
                      <a:pt x="287" y="390"/>
                    </a:lnTo>
                    <a:lnTo>
                      <a:pt x="286" y="390"/>
                    </a:lnTo>
                    <a:lnTo>
                      <a:pt x="286" y="389"/>
                    </a:lnTo>
                    <a:lnTo>
                      <a:pt x="285" y="389"/>
                    </a:lnTo>
                    <a:lnTo>
                      <a:pt x="285" y="388"/>
                    </a:lnTo>
                    <a:lnTo>
                      <a:pt x="284" y="388"/>
                    </a:lnTo>
                    <a:lnTo>
                      <a:pt x="284" y="387"/>
                    </a:lnTo>
                    <a:lnTo>
                      <a:pt x="285" y="387"/>
                    </a:lnTo>
                    <a:lnTo>
                      <a:pt x="284" y="386"/>
                    </a:lnTo>
                    <a:lnTo>
                      <a:pt x="284" y="387"/>
                    </a:lnTo>
                    <a:lnTo>
                      <a:pt x="283" y="387"/>
                    </a:lnTo>
                    <a:lnTo>
                      <a:pt x="283" y="386"/>
                    </a:lnTo>
                    <a:lnTo>
                      <a:pt x="282" y="386"/>
                    </a:lnTo>
                    <a:lnTo>
                      <a:pt x="282" y="387"/>
                    </a:lnTo>
                    <a:lnTo>
                      <a:pt x="282" y="388"/>
                    </a:lnTo>
                    <a:lnTo>
                      <a:pt x="281" y="389"/>
                    </a:lnTo>
                    <a:lnTo>
                      <a:pt x="280" y="390"/>
                    </a:lnTo>
                    <a:lnTo>
                      <a:pt x="279" y="390"/>
                    </a:lnTo>
                    <a:lnTo>
                      <a:pt x="279" y="389"/>
                    </a:lnTo>
                    <a:lnTo>
                      <a:pt x="278" y="389"/>
                    </a:lnTo>
                    <a:lnTo>
                      <a:pt x="278" y="390"/>
                    </a:lnTo>
                    <a:lnTo>
                      <a:pt x="277" y="390"/>
                    </a:lnTo>
                    <a:lnTo>
                      <a:pt x="277" y="389"/>
                    </a:lnTo>
                    <a:lnTo>
                      <a:pt x="277" y="390"/>
                    </a:lnTo>
                    <a:lnTo>
                      <a:pt x="276" y="390"/>
                    </a:lnTo>
                    <a:lnTo>
                      <a:pt x="275" y="390"/>
                    </a:lnTo>
                    <a:lnTo>
                      <a:pt x="275" y="389"/>
                    </a:lnTo>
                    <a:lnTo>
                      <a:pt x="274" y="389"/>
                    </a:lnTo>
                    <a:lnTo>
                      <a:pt x="273" y="389"/>
                    </a:lnTo>
                    <a:lnTo>
                      <a:pt x="273" y="388"/>
                    </a:lnTo>
                    <a:lnTo>
                      <a:pt x="272" y="389"/>
                    </a:lnTo>
                    <a:lnTo>
                      <a:pt x="272" y="388"/>
                    </a:lnTo>
                    <a:lnTo>
                      <a:pt x="271" y="388"/>
                    </a:lnTo>
                    <a:lnTo>
                      <a:pt x="271" y="389"/>
                    </a:lnTo>
                    <a:lnTo>
                      <a:pt x="270" y="389"/>
                    </a:lnTo>
                    <a:lnTo>
                      <a:pt x="270" y="390"/>
                    </a:lnTo>
                    <a:lnTo>
                      <a:pt x="269" y="391"/>
                    </a:lnTo>
                    <a:lnTo>
                      <a:pt x="268" y="390"/>
                    </a:lnTo>
                    <a:lnTo>
                      <a:pt x="267" y="390"/>
                    </a:lnTo>
                    <a:lnTo>
                      <a:pt x="266" y="390"/>
                    </a:lnTo>
                    <a:lnTo>
                      <a:pt x="265" y="390"/>
                    </a:lnTo>
                    <a:lnTo>
                      <a:pt x="264" y="389"/>
                    </a:lnTo>
                    <a:lnTo>
                      <a:pt x="264" y="388"/>
                    </a:lnTo>
                    <a:lnTo>
                      <a:pt x="263" y="388"/>
                    </a:lnTo>
                    <a:lnTo>
                      <a:pt x="263" y="387"/>
                    </a:lnTo>
                    <a:lnTo>
                      <a:pt x="262" y="387"/>
                    </a:lnTo>
                    <a:lnTo>
                      <a:pt x="263" y="387"/>
                    </a:lnTo>
                    <a:lnTo>
                      <a:pt x="263" y="386"/>
                    </a:lnTo>
                    <a:lnTo>
                      <a:pt x="263" y="385"/>
                    </a:lnTo>
                    <a:lnTo>
                      <a:pt x="262" y="385"/>
                    </a:lnTo>
                    <a:lnTo>
                      <a:pt x="263" y="385"/>
                    </a:lnTo>
                    <a:lnTo>
                      <a:pt x="263" y="384"/>
                    </a:lnTo>
                    <a:lnTo>
                      <a:pt x="262" y="383"/>
                    </a:lnTo>
                    <a:lnTo>
                      <a:pt x="263" y="383"/>
                    </a:lnTo>
                    <a:lnTo>
                      <a:pt x="263" y="382"/>
                    </a:lnTo>
                    <a:lnTo>
                      <a:pt x="263" y="381"/>
                    </a:lnTo>
                    <a:lnTo>
                      <a:pt x="262" y="381"/>
                    </a:lnTo>
                    <a:lnTo>
                      <a:pt x="263" y="381"/>
                    </a:lnTo>
                    <a:lnTo>
                      <a:pt x="263" y="380"/>
                    </a:lnTo>
                    <a:lnTo>
                      <a:pt x="262" y="380"/>
                    </a:lnTo>
                    <a:lnTo>
                      <a:pt x="262" y="379"/>
                    </a:lnTo>
                    <a:lnTo>
                      <a:pt x="263" y="379"/>
                    </a:lnTo>
                    <a:lnTo>
                      <a:pt x="263" y="378"/>
                    </a:lnTo>
                    <a:lnTo>
                      <a:pt x="264" y="378"/>
                    </a:lnTo>
                    <a:lnTo>
                      <a:pt x="264" y="379"/>
                    </a:lnTo>
                    <a:lnTo>
                      <a:pt x="264" y="378"/>
                    </a:lnTo>
                    <a:lnTo>
                      <a:pt x="265" y="378"/>
                    </a:lnTo>
                    <a:lnTo>
                      <a:pt x="265" y="377"/>
                    </a:lnTo>
                    <a:lnTo>
                      <a:pt x="265" y="376"/>
                    </a:lnTo>
                    <a:lnTo>
                      <a:pt x="265" y="375"/>
                    </a:lnTo>
                    <a:lnTo>
                      <a:pt x="264" y="375"/>
                    </a:lnTo>
                    <a:lnTo>
                      <a:pt x="265" y="375"/>
                    </a:lnTo>
                    <a:lnTo>
                      <a:pt x="265" y="374"/>
                    </a:lnTo>
                    <a:lnTo>
                      <a:pt x="266" y="374"/>
                    </a:lnTo>
                    <a:lnTo>
                      <a:pt x="266" y="373"/>
                    </a:lnTo>
                    <a:lnTo>
                      <a:pt x="267" y="373"/>
                    </a:lnTo>
                    <a:lnTo>
                      <a:pt x="268" y="373"/>
                    </a:lnTo>
                    <a:lnTo>
                      <a:pt x="268" y="372"/>
                    </a:lnTo>
                    <a:lnTo>
                      <a:pt x="268" y="373"/>
                    </a:lnTo>
                    <a:lnTo>
                      <a:pt x="268" y="372"/>
                    </a:lnTo>
                    <a:lnTo>
                      <a:pt x="268" y="371"/>
                    </a:lnTo>
                    <a:lnTo>
                      <a:pt x="268" y="370"/>
                    </a:lnTo>
                    <a:lnTo>
                      <a:pt x="268" y="369"/>
                    </a:lnTo>
                    <a:lnTo>
                      <a:pt x="269" y="369"/>
                    </a:lnTo>
                    <a:lnTo>
                      <a:pt x="269" y="368"/>
                    </a:lnTo>
                    <a:lnTo>
                      <a:pt x="269" y="367"/>
                    </a:lnTo>
                    <a:lnTo>
                      <a:pt x="268" y="368"/>
                    </a:lnTo>
                    <a:lnTo>
                      <a:pt x="268" y="367"/>
                    </a:lnTo>
                    <a:lnTo>
                      <a:pt x="268" y="366"/>
                    </a:lnTo>
                    <a:lnTo>
                      <a:pt x="269" y="366"/>
                    </a:lnTo>
                    <a:lnTo>
                      <a:pt x="269" y="365"/>
                    </a:lnTo>
                    <a:lnTo>
                      <a:pt x="270" y="365"/>
                    </a:lnTo>
                    <a:lnTo>
                      <a:pt x="270" y="364"/>
                    </a:lnTo>
                    <a:lnTo>
                      <a:pt x="271" y="364"/>
                    </a:lnTo>
                    <a:lnTo>
                      <a:pt x="271" y="363"/>
                    </a:lnTo>
                    <a:lnTo>
                      <a:pt x="272" y="363"/>
                    </a:lnTo>
                    <a:lnTo>
                      <a:pt x="272" y="362"/>
                    </a:lnTo>
                    <a:lnTo>
                      <a:pt x="271" y="362"/>
                    </a:lnTo>
                    <a:lnTo>
                      <a:pt x="270" y="362"/>
                    </a:lnTo>
                    <a:lnTo>
                      <a:pt x="270" y="361"/>
                    </a:lnTo>
                    <a:lnTo>
                      <a:pt x="269" y="362"/>
                    </a:lnTo>
                    <a:lnTo>
                      <a:pt x="269" y="361"/>
                    </a:lnTo>
                    <a:lnTo>
                      <a:pt x="268" y="361"/>
                    </a:lnTo>
                    <a:lnTo>
                      <a:pt x="269" y="361"/>
                    </a:lnTo>
                    <a:lnTo>
                      <a:pt x="268" y="361"/>
                    </a:lnTo>
                    <a:lnTo>
                      <a:pt x="268" y="360"/>
                    </a:lnTo>
                    <a:lnTo>
                      <a:pt x="267" y="360"/>
                    </a:lnTo>
                    <a:lnTo>
                      <a:pt x="267" y="359"/>
                    </a:lnTo>
                    <a:lnTo>
                      <a:pt x="267" y="360"/>
                    </a:lnTo>
                    <a:lnTo>
                      <a:pt x="266" y="360"/>
                    </a:lnTo>
                    <a:lnTo>
                      <a:pt x="266" y="359"/>
                    </a:lnTo>
                    <a:lnTo>
                      <a:pt x="266" y="358"/>
                    </a:lnTo>
                    <a:lnTo>
                      <a:pt x="265" y="358"/>
                    </a:lnTo>
                    <a:lnTo>
                      <a:pt x="266" y="358"/>
                    </a:lnTo>
                    <a:lnTo>
                      <a:pt x="265" y="358"/>
                    </a:lnTo>
                    <a:lnTo>
                      <a:pt x="265" y="357"/>
                    </a:lnTo>
                    <a:lnTo>
                      <a:pt x="265" y="356"/>
                    </a:lnTo>
                    <a:lnTo>
                      <a:pt x="265" y="355"/>
                    </a:lnTo>
                    <a:lnTo>
                      <a:pt x="265" y="354"/>
                    </a:lnTo>
                    <a:lnTo>
                      <a:pt x="264" y="354"/>
                    </a:lnTo>
                    <a:lnTo>
                      <a:pt x="263" y="354"/>
                    </a:lnTo>
                    <a:lnTo>
                      <a:pt x="263" y="353"/>
                    </a:lnTo>
                    <a:lnTo>
                      <a:pt x="262" y="353"/>
                    </a:lnTo>
                    <a:lnTo>
                      <a:pt x="262" y="352"/>
                    </a:lnTo>
                    <a:lnTo>
                      <a:pt x="262" y="351"/>
                    </a:lnTo>
                    <a:lnTo>
                      <a:pt x="263" y="351"/>
                    </a:lnTo>
                    <a:lnTo>
                      <a:pt x="263" y="350"/>
                    </a:lnTo>
                    <a:lnTo>
                      <a:pt x="263" y="349"/>
                    </a:lnTo>
                    <a:lnTo>
                      <a:pt x="263" y="348"/>
                    </a:lnTo>
                    <a:lnTo>
                      <a:pt x="263" y="347"/>
                    </a:lnTo>
                    <a:lnTo>
                      <a:pt x="264" y="347"/>
                    </a:lnTo>
                    <a:lnTo>
                      <a:pt x="263" y="347"/>
                    </a:lnTo>
                    <a:lnTo>
                      <a:pt x="263" y="346"/>
                    </a:lnTo>
                    <a:lnTo>
                      <a:pt x="262" y="346"/>
                    </a:lnTo>
                    <a:lnTo>
                      <a:pt x="262" y="345"/>
                    </a:lnTo>
                    <a:lnTo>
                      <a:pt x="262" y="344"/>
                    </a:lnTo>
                    <a:lnTo>
                      <a:pt x="261" y="344"/>
                    </a:lnTo>
                    <a:lnTo>
                      <a:pt x="260" y="344"/>
                    </a:lnTo>
                    <a:lnTo>
                      <a:pt x="259" y="344"/>
                    </a:lnTo>
                    <a:lnTo>
                      <a:pt x="259" y="343"/>
                    </a:lnTo>
                    <a:lnTo>
                      <a:pt x="258" y="343"/>
                    </a:lnTo>
                    <a:lnTo>
                      <a:pt x="259" y="343"/>
                    </a:lnTo>
                    <a:lnTo>
                      <a:pt x="259" y="342"/>
                    </a:lnTo>
                    <a:lnTo>
                      <a:pt x="258" y="342"/>
                    </a:lnTo>
                    <a:lnTo>
                      <a:pt x="257" y="342"/>
                    </a:lnTo>
                    <a:lnTo>
                      <a:pt x="257" y="341"/>
                    </a:lnTo>
                    <a:lnTo>
                      <a:pt x="257" y="340"/>
                    </a:lnTo>
                    <a:lnTo>
                      <a:pt x="257" y="339"/>
                    </a:lnTo>
                    <a:lnTo>
                      <a:pt x="256" y="339"/>
                    </a:lnTo>
                    <a:lnTo>
                      <a:pt x="256" y="338"/>
                    </a:lnTo>
                    <a:lnTo>
                      <a:pt x="255" y="338"/>
                    </a:lnTo>
                    <a:lnTo>
                      <a:pt x="255" y="337"/>
                    </a:lnTo>
                    <a:lnTo>
                      <a:pt x="254" y="337"/>
                    </a:lnTo>
                    <a:lnTo>
                      <a:pt x="254" y="336"/>
                    </a:lnTo>
                    <a:lnTo>
                      <a:pt x="253" y="336"/>
                    </a:lnTo>
                    <a:lnTo>
                      <a:pt x="254" y="336"/>
                    </a:lnTo>
                    <a:lnTo>
                      <a:pt x="254" y="335"/>
                    </a:lnTo>
                    <a:lnTo>
                      <a:pt x="253" y="335"/>
                    </a:lnTo>
                    <a:lnTo>
                      <a:pt x="254" y="335"/>
                    </a:lnTo>
                    <a:lnTo>
                      <a:pt x="253" y="335"/>
                    </a:lnTo>
                    <a:lnTo>
                      <a:pt x="253" y="334"/>
                    </a:lnTo>
                    <a:lnTo>
                      <a:pt x="253" y="333"/>
                    </a:lnTo>
                    <a:lnTo>
                      <a:pt x="253" y="332"/>
                    </a:lnTo>
                    <a:lnTo>
                      <a:pt x="252" y="332"/>
                    </a:lnTo>
                    <a:lnTo>
                      <a:pt x="253" y="331"/>
                    </a:lnTo>
                    <a:lnTo>
                      <a:pt x="253" y="330"/>
                    </a:lnTo>
                    <a:lnTo>
                      <a:pt x="252" y="331"/>
                    </a:lnTo>
                    <a:lnTo>
                      <a:pt x="252" y="330"/>
                    </a:lnTo>
                    <a:lnTo>
                      <a:pt x="251" y="330"/>
                    </a:lnTo>
                    <a:lnTo>
                      <a:pt x="251" y="329"/>
                    </a:lnTo>
                    <a:lnTo>
                      <a:pt x="252" y="329"/>
                    </a:lnTo>
                    <a:lnTo>
                      <a:pt x="252" y="330"/>
                    </a:lnTo>
                    <a:lnTo>
                      <a:pt x="252" y="329"/>
                    </a:lnTo>
                    <a:lnTo>
                      <a:pt x="253" y="329"/>
                    </a:lnTo>
                    <a:lnTo>
                      <a:pt x="252" y="329"/>
                    </a:lnTo>
                    <a:lnTo>
                      <a:pt x="252" y="328"/>
                    </a:lnTo>
                    <a:lnTo>
                      <a:pt x="251" y="328"/>
                    </a:lnTo>
                    <a:lnTo>
                      <a:pt x="251" y="329"/>
                    </a:lnTo>
                    <a:lnTo>
                      <a:pt x="250" y="329"/>
                    </a:lnTo>
                    <a:lnTo>
                      <a:pt x="250" y="328"/>
                    </a:lnTo>
                    <a:lnTo>
                      <a:pt x="249" y="328"/>
                    </a:lnTo>
                    <a:lnTo>
                      <a:pt x="249" y="327"/>
                    </a:lnTo>
                    <a:lnTo>
                      <a:pt x="248" y="327"/>
                    </a:lnTo>
                    <a:lnTo>
                      <a:pt x="248" y="326"/>
                    </a:lnTo>
                    <a:lnTo>
                      <a:pt x="248" y="325"/>
                    </a:lnTo>
                    <a:lnTo>
                      <a:pt x="247" y="326"/>
                    </a:lnTo>
                    <a:lnTo>
                      <a:pt x="247" y="325"/>
                    </a:lnTo>
                    <a:lnTo>
                      <a:pt x="247" y="324"/>
                    </a:lnTo>
                    <a:lnTo>
                      <a:pt x="246" y="324"/>
                    </a:lnTo>
                    <a:lnTo>
                      <a:pt x="246" y="323"/>
                    </a:lnTo>
                    <a:lnTo>
                      <a:pt x="246" y="322"/>
                    </a:lnTo>
                    <a:lnTo>
                      <a:pt x="247" y="322"/>
                    </a:lnTo>
                    <a:lnTo>
                      <a:pt x="246" y="322"/>
                    </a:lnTo>
                    <a:lnTo>
                      <a:pt x="246" y="321"/>
                    </a:lnTo>
                    <a:lnTo>
                      <a:pt x="247" y="322"/>
                    </a:lnTo>
                    <a:lnTo>
                      <a:pt x="247" y="321"/>
                    </a:lnTo>
                    <a:lnTo>
                      <a:pt x="248" y="321"/>
                    </a:lnTo>
                    <a:lnTo>
                      <a:pt x="249" y="320"/>
                    </a:lnTo>
                    <a:lnTo>
                      <a:pt x="249" y="319"/>
                    </a:lnTo>
                    <a:lnTo>
                      <a:pt x="249" y="318"/>
                    </a:lnTo>
                    <a:lnTo>
                      <a:pt x="250" y="318"/>
                    </a:lnTo>
                    <a:lnTo>
                      <a:pt x="249" y="317"/>
                    </a:lnTo>
                    <a:lnTo>
                      <a:pt x="249" y="316"/>
                    </a:lnTo>
                    <a:lnTo>
                      <a:pt x="250" y="316"/>
                    </a:lnTo>
                    <a:lnTo>
                      <a:pt x="249" y="316"/>
                    </a:lnTo>
                    <a:lnTo>
                      <a:pt x="250" y="316"/>
                    </a:lnTo>
                    <a:lnTo>
                      <a:pt x="249" y="315"/>
                    </a:lnTo>
                    <a:lnTo>
                      <a:pt x="250" y="315"/>
                    </a:lnTo>
                    <a:lnTo>
                      <a:pt x="249" y="314"/>
                    </a:lnTo>
                    <a:lnTo>
                      <a:pt x="250" y="313"/>
                    </a:lnTo>
                    <a:lnTo>
                      <a:pt x="250" y="314"/>
                    </a:lnTo>
                    <a:lnTo>
                      <a:pt x="251" y="314"/>
                    </a:lnTo>
                    <a:lnTo>
                      <a:pt x="251" y="313"/>
                    </a:lnTo>
                    <a:lnTo>
                      <a:pt x="250" y="313"/>
                    </a:lnTo>
                    <a:lnTo>
                      <a:pt x="251" y="312"/>
                    </a:lnTo>
                    <a:lnTo>
                      <a:pt x="251" y="311"/>
                    </a:lnTo>
                    <a:lnTo>
                      <a:pt x="250" y="311"/>
                    </a:lnTo>
                    <a:lnTo>
                      <a:pt x="251" y="311"/>
                    </a:lnTo>
                    <a:lnTo>
                      <a:pt x="250" y="310"/>
                    </a:lnTo>
                    <a:lnTo>
                      <a:pt x="249" y="310"/>
                    </a:lnTo>
                    <a:lnTo>
                      <a:pt x="249" y="309"/>
                    </a:lnTo>
                    <a:lnTo>
                      <a:pt x="249" y="308"/>
                    </a:lnTo>
                    <a:lnTo>
                      <a:pt x="248" y="308"/>
                    </a:lnTo>
                    <a:lnTo>
                      <a:pt x="249" y="308"/>
                    </a:lnTo>
                    <a:lnTo>
                      <a:pt x="248" y="308"/>
                    </a:lnTo>
                    <a:lnTo>
                      <a:pt x="248" y="307"/>
                    </a:lnTo>
                    <a:lnTo>
                      <a:pt x="247" y="307"/>
                    </a:lnTo>
                    <a:lnTo>
                      <a:pt x="247" y="306"/>
                    </a:lnTo>
                    <a:lnTo>
                      <a:pt x="246" y="306"/>
                    </a:lnTo>
                    <a:lnTo>
                      <a:pt x="247" y="306"/>
                    </a:lnTo>
                    <a:lnTo>
                      <a:pt x="247" y="305"/>
                    </a:lnTo>
                    <a:lnTo>
                      <a:pt x="247" y="304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6" y="304"/>
                    </a:lnTo>
                    <a:lnTo>
                      <a:pt x="246" y="303"/>
                    </a:lnTo>
                    <a:lnTo>
                      <a:pt x="246" y="302"/>
                    </a:lnTo>
                    <a:lnTo>
                      <a:pt x="247" y="302"/>
                    </a:lnTo>
                    <a:lnTo>
                      <a:pt x="248" y="301"/>
                    </a:lnTo>
                    <a:lnTo>
                      <a:pt x="247" y="300"/>
                    </a:lnTo>
                    <a:lnTo>
                      <a:pt x="248" y="300"/>
                    </a:lnTo>
                    <a:lnTo>
                      <a:pt x="248" y="299"/>
                    </a:lnTo>
                    <a:lnTo>
                      <a:pt x="248" y="298"/>
                    </a:lnTo>
                    <a:lnTo>
                      <a:pt x="247" y="297"/>
                    </a:lnTo>
                    <a:lnTo>
                      <a:pt x="246" y="297"/>
                    </a:lnTo>
                    <a:lnTo>
                      <a:pt x="246" y="296"/>
                    </a:lnTo>
                    <a:lnTo>
                      <a:pt x="247" y="295"/>
                    </a:lnTo>
                    <a:lnTo>
                      <a:pt x="247" y="296"/>
                    </a:lnTo>
                    <a:lnTo>
                      <a:pt x="247" y="295"/>
                    </a:lnTo>
                    <a:lnTo>
                      <a:pt x="247" y="294"/>
                    </a:lnTo>
                    <a:lnTo>
                      <a:pt x="248" y="293"/>
                    </a:lnTo>
                    <a:lnTo>
                      <a:pt x="247" y="293"/>
                    </a:lnTo>
                    <a:lnTo>
                      <a:pt x="248" y="293"/>
                    </a:lnTo>
                    <a:lnTo>
                      <a:pt x="248" y="292"/>
                    </a:lnTo>
                    <a:lnTo>
                      <a:pt x="249" y="292"/>
                    </a:lnTo>
                    <a:lnTo>
                      <a:pt x="248" y="291"/>
                    </a:lnTo>
                    <a:lnTo>
                      <a:pt x="249" y="291"/>
                    </a:lnTo>
                    <a:lnTo>
                      <a:pt x="249" y="290"/>
                    </a:lnTo>
                    <a:lnTo>
                      <a:pt x="250" y="290"/>
                    </a:lnTo>
                    <a:lnTo>
                      <a:pt x="250" y="291"/>
                    </a:lnTo>
                    <a:lnTo>
                      <a:pt x="251" y="291"/>
                    </a:lnTo>
                    <a:lnTo>
                      <a:pt x="251" y="290"/>
                    </a:lnTo>
                    <a:lnTo>
                      <a:pt x="251" y="289"/>
                    </a:lnTo>
                    <a:lnTo>
                      <a:pt x="251" y="290"/>
                    </a:lnTo>
                    <a:lnTo>
                      <a:pt x="250" y="290"/>
                    </a:lnTo>
                    <a:lnTo>
                      <a:pt x="250" y="289"/>
                    </a:lnTo>
                    <a:lnTo>
                      <a:pt x="250" y="288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8" y="287"/>
                    </a:lnTo>
                    <a:lnTo>
                      <a:pt x="249" y="287"/>
                    </a:lnTo>
                    <a:lnTo>
                      <a:pt x="248" y="287"/>
                    </a:lnTo>
                    <a:lnTo>
                      <a:pt x="247" y="287"/>
                    </a:lnTo>
                    <a:lnTo>
                      <a:pt x="247" y="286"/>
                    </a:lnTo>
                    <a:lnTo>
                      <a:pt x="248" y="286"/>
                    </a:lnTo>
                    <a:lnTo>
                      <a:pt x="249" y="286"/>
                    </a:lnTo>
                    <a:lnTo>
                      <a:pt x="250" y="286"/>
                    </a:lnTo>
                    <a:lnTo>
                      <a:pt x="249" y="285"/>
                    </a:lnTo>
                    <a:lnTo>
                      <a:pt x="249" y="284"/>
                    </a:lnTo>
                    <a:lnTo>
                      <a:pt x="248" y="283"/>
                    </a:lnTo>
                    <a:lnTo>
                      <a:pt x="248" y="284"/>
                    </a:lnTo>
                    <a:lnTo>
                      <a:pt x="247" y="284"/>
                    </a:lnTo>
                    <a:lnTo>
                      <a:pt x="247" y="283"/>
                    </a:lnTo>
                    <a:lnTo>
                      <a:pt x="246" y="283"/>
                    </a:lnTo>
                    <a:lnTo>
                      <a:pt x="247" y="282"/>
                    </a:lnTo>
                    <a:lnTo>
                      <a:pt x="247" y="283"/>
                    </a:lnTo>
                    <a:lnTo>
                      <a:pt x="248" y="282"/>
                    </a:lnTo>
                    <a:lnTo>
                      <a:pt x="248" y="281"/>
                    </a:lnTo>
                    <a:lnTo>
                      <a:pt x="247" y="280"/>
                    </a:lnTo>
                    <a:lnTo>
                      <a:pt x="247" y="279"/>
                    </a:lnTo>
                    <a:lnTo>
                      <a:pt x="248" y="278"/>
                    </a:lnTo>
                    <a:lnTo>
                      <a:pt x="247" y="277"/>
                    </a:lnTo>
                    <a:lnTo>
                      <a:pt x="247" y="276"/>
                    </a:lnTo>
                    <a:lnTo>
                      <a:pt x="246" y="275"/>
                    </a:lnTo>
                    <a:lnTo>
                      <a:pt x="246" y="274"/>
                    </a:lnTo>
                    <a:lnTo>
                      <a:pt x="246" y="273"/>
                    </a:lnTo>
                    <a:lnTo>
                      <a:pt x="246" y="272"/>
                    </a:lnTo>
                    <a:lnTo>
                      <a:pt x="246" y="271"/>
                    </a:lnTo>
                    <a:lnTo>
                      <a:pt x="245" y="270"/>
                    </a:lnTo>
                    <a:lnTo>
                      <a:pt x="245" y="269"/>
                    </a:lnTo>
                    <a:lnTo>
                      <a:pt x="244" y="269"/>
                    </a:lnTo>
                    <a:lnTo>
                      <a:pt x="244" y="268"/>
                    </a:lnTo>
                    <a:lnTo>
                      <a:pt x="244" y="269"/>
                    </a:lnTo>
                    <a:lnTo>
                      <a:pt x="243" y="269"/>
                    </a:lnTo>
                    <a:lnTo>
                      <a:pt x="243" y="268"/>
                    </a:lnTo>
                    <a:lnTo>
                      <a:pt x="243" y="267"/>
                    </a:lnTo>
                    <a:lnTo>
                      <a:pt x="243" y="268"/>
                    </a:lnTo>
                    <a:lnTo>
                      <a:pt x="242" y="268"/>
                    </a:lnTo>
                    <a:lnTo>
                      <a:pt x="242" y="267"/>
                    </a:lnTo>
                    <a:lnTo>
                      <a:pt x="241" y="267"/>
                    </a:lnTo>
                    <a:lnTo>
                      <a:pt x="241" y="266"/>
                    </a:lnTo>
                    <a:lnTo>
                      <a:pt x="241" y="265"/>
                    </a:lnTo>
                    <a:lnTo>
                      <a:pt x="241" y="264"/>
                    </a:lnTo>
                    <a:lnTo>
                      <a:pt x="241" y="263"/>
                    </a:lnTo>
                    <a:lnTo>
                      <a:pt x="240" y="263"/>
                    </a:lnTo>
                    <a:lnTo>
                      <a:pt x="239" y="263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6" y="262"/>
                    </a:lnTo>
                    <a:lnTo>
                      <a:pt x="235" y="261"/>
                    </a:lnTo>
                    <a:lnTo>
                      <a:pt x="234" y="261"/>
                    </a:lnTo>
                    <a:lnTo>
                      <a:pt x="234" y="260"/>
                    </a:lnTo>
                    <a:lnTo>
                      <a:pt x="233" y="260"/>
                    </a:lnTo>
                    <a:lnTo>
                      <a:pt x="233" y="261"/>
                    </a:lnTo>
                    <a:lnTo>
                      <a:pt x="232" y="260"/>
                    </a:lnTo>
                    <a:lnTo>
                      <a:pt x="231" y="260"/>
                    </a:lnTo>
                    <a:lnTo>
                      <a:pt x="231" y="259"/>
                    </a:lnTo>
                    <a:lnTo>
                      <a:pt x="230" y="260"/>
                    </a:lnTo>
                    <a:lnTo>
                      <a:pt x="230" y="259"/>
                    </a:lnTo>
                    <a:lnTo>
                      <a:pt x="229" y="259"/>
                    </a:lnTo>
                    <a:lnTo>
                      <a:pt x="228" y="259"/>
                    </a:lnTo>
                    <a:lnTo>
                      <a:pt x="228" y="257"/>
                    </a:lnTo>
                    <a:lnTo>
                      <a:pt x="228" y="256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29" y="254"/>
                    </a:lnTo>
                    <a:lnTo>
                      <a:pt x="228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2"/>
                    </a:lnTo>
                    <a:lnTo>
                      <a:pt x="225" y="251"/>
                    </a:lnTo>
                    <a:lnTo>
                      <a:pt x="224" y="251"/>
                    </a:lnTo>
                    <a:lnTo>
                      <a:pt x="225" y="250"/>
                    </a:lnTo>
                    <a:lnTo>
                      <a:pt x="225" y="249"/>
                    </a:lnTo>
                    <a:lnTo>
                      <a:pt x="225" y="248"/>
                    </a:lnTo>
                    <a:lnTo>
                      <a:pt x="225" y="247"/>
                    </a:lnTo>
                    <a:lnTo>
                      <a:pt x="224" y="246"/>
                    </a:lnTo>
                    <a:lnTo>
                      <a:pt x="223" y="246"/>
                    </a:lnTo>
                    <a:lnTo>
                      <a:pt x="223" y="247"/>
                    </a:lnTo>
                    <a:lnTo>
                      <a:pt x="223" y="248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2" y="248"/>
                    </a:lnTo>
                    <a:lnTo>
                      <a:pt x="222" y="247"/>
                    </a:lnTo>
                    <a:lnTo>
                      <a:pt x="221" y="247"/>
                    </a:lnTo>
                    <a:lnTo>
                      <a:pt x="220" y="247"/>
                    </a:lnTo>
                    <a:lnTo>
                      <a:pt x="219" y="246"/>
                    </a:lnTo>
                    <a:lnTo>
                      <a:pt x="218" y="248"/>
                    </a:lnTo>
                    <a:lnTo>
                      <a:pt x="217" y="248"/>
                    </a:lnTo>
                    <a:lnTo>
                      <a:pt x="216" y="248"/>
                    </a:lnTo>
                    <a:lnTo>
                      <a:pt x="215" y="248"/>
                    </a:lnTo>
                    <a:lnTo>
                      <a:pt x="215" y="249"/>
                    </a:lnTo>
                    <a:lnTo>
                      <a:pt x="214" y="249"/>
                    </a:lnTo>
                    <a:lnTo>
                      <a:pt x="213" y="249"/>
                    </a:lnTo>
                    <a:lnTo>
                      <a:pt x="212" y="249"/>
                    </a:lnTo>
                    <a:lnTo>
                      <a:pt x="211" y="249"/>
                    </a:lnTo>
                    <a:lnTo>
                      <a:pt x="210" y="249"/>
                    </a:lnTo>
                    <a:lnTo>
                      <a:pt x="209" y="250"/>
                    </a:lnTo>
                    <a:lnTo>
                      <a:pt x="208" y="249"/>
                    </a:lnTo>
                    <a:lnTo>
                      <a:pt x="208" y="250"/>
                    </a:lnTo>
                    <a:lnTo>
                      <a:pt x="207" y="249"/>
                    </a:lnTo>
                    <a:lnTo>
                      <a:pt x="206" y="249"/>
                    </a:lnTo>
                    <a:lnTo>
                      <a:pt x="206" y="250"/>
                    </a:lnTo>
                    <a:lnTo>
                      <a:pt x="205" y="249"/>
                    </a:lnTo>
                    <a:lnTo>
                      <a:pt x="205" y="248"/>
                    </a:lnTo>
                    <a:lnTo>
                      <a:pt x="204" y="248"/>
                    </a:lnTo>
                    <a:lnTo>
                      <a:pt x="203" y="248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9"/>
                    </a:lnTo>
                    <a:lnTo>
                      <a:pt x="200" y="249"/>
                    </a:lnTo>
                    <a:lnTo>
                      <a:pt x="199" y="249"/>
                    </a:lnTo>
                    <a:lnTo>
                      <a:pt x="198" y="249"/>
                    </a:lnTo>
                    <a:lnTo>
                      <a:pt x="198" y="248"/>
                    </a:lnTo>
                    <a:lnTo>
                      <a:pt x="197" y="246"/>
                    </a:lnTo>
                    <a:lnTo>
                      <a:pt x="196" y="245"/>
                    </a:lnTo>
                    <a:lnTo>
                      <a:pt x="195" y="245"/>
                    </a:lnTo>
                    <a:lnTo>
                      <a:pt x="194" y="245"/>
                    </a:lnTo>
                    <a:lnTo>
                      <a:pt x="193" y="246"/>
                    </a:lnTo>
                    <a:lnTo>
                      <a:pt x="192" y="246"/>
                    </a:lnTo>
                    <a:lnTo>
                      <a:pt x="193" y="247"/>
                    </a:lnTo>
                    <a:lnTo>
                      <a:pt x="192" y="247"/>
                    </a:lnTo>
                    <a:lnTo>
                      <a:pt x="192" y="248"/>
                    </a:lnTo>
                    <a:lnTo>
                      <a:pt x="191" y="248"/>
                    </a:lnTo>
                    <a:lnTo>
                      <a:pt x="190" y="248"/>
                    </a:lnTo>
                    <a:lnTo>
                      <a:pt x="189" y="248"/>
                    </a:lnTo>
                    <a:lnTo>
                      <a:pt x="188" y="247"/>
                    </a:lnTo>
                    <a:lnTo>
                      <a:pt x="187" y="247"/>
                    </a:lnTo>
                    <a:lnTo>
                      <a:pt x="187" y="248"/>
                    </a:lnTo>
                    <a:lnTo>
                      <a:pt x="186" y="248"/>
                    </a:lnTo>
                    <a:lnTo>
                      <a:pt x="185" y="247"/>
                    </a:lnTo>
                    <a:lnTo>
                      <a:pt x="185" y="246"/>
                    </a:lnTo>
                    <a:lnTo>
                      <a:pt x="184" y="246"/>
                    </a:lnTo>
                    <a:lnTo>
                      <a:pt x="184" y="245"/>
                    </a:lnTo>
                    <a:lnTo>
                      <a:pt x="183" y="245"/>
                    </a:lnTo>
                    <a:lnTo>
                      <a:pt x="182" y="244"/>
                    </a:lnTo>
                    <a:lnTo>
                      <a:pt x="181" y="244"/>
                    </a:lnTo>
                    <a:lnTo>
                      <a:pt x="179" y="246"/>
                    </a:lnTo>
                    <a:lnTo>
                      <a:pt x="178" y="245"/>
                    </a:lnTo>
                    <a:lnTo>
                      <a:pt x="177" y="244"/>
                    </a:lnTo>
                    <a:lnTo>
                      <a:pt x="176" y="244"/>
                    </a:lnTo>
                    <a:lnTo>
                      <a:pt x="176" y="243"/>
                    </a:lnTo>
                    <a:lnTo>
                      <a:pt x="175" y="243"/>
                    </a:lnTo>
                    <a:lnTo>
                      <a:pt x="174" y="243"/>
                    </a:lnTo>
                    <a:lnTo>
                      <a:pt x="174" y="244"/>
                    </a:lnTo>
                    <a:lnTo>
                      <a:pt x="173" y="245"/>
                    </a:lnTo>
                    <a:lnTo>
                      <a:pt x="172" y="247"/>
                    </a:lnTo>
                    <a:lnTo>
                      <a:pt x="171" y="247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8"/>
                    </a:lnTo>
                    <a:lnTo>
                      <a:pt x="169" y="247"/>
                    </a:lnTo>
                    <a:lnTo>
                      <a:pt x="168" y="247"/>
                    </a:lnTo>
                    <a:lnTo>
                      <a:pt x="167" y="247"/>
                    </a:lnTo>
                    <a:lnTo>
                      <a:pt x="166" y="247"/>
                    </a:lnTo>
                    <a:lnTo>
                      <a:pt x="165" y="247"/>
                    </a:lnTo>
                    <a:lnTo>
                      <a:pt x="165" y="246"/>
                    </a:lnTo>
                    <a:lnTo>
                      <a:pt x="165" y="245"/>
                    </a:lnTo>
                    <a:lnTo>
                      <a:pt x="165" y="244"/>
                    </a:lnTo>
                    <a:lnTo>
                      <a:pt x="166" y="243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4" y="240"/>
                    </a:lnTo>
                    <a:lnTo>
                      <a:pt x="163" y="240"/>
                    </a:lnTo>
                    <a:lnTo>
                      <a:pt x="163" y="239"/>
                    </a:lnTo>
                    <a:lnTo>
                      <a:pt x="162" y="237"/>
                    </a:lnTo>
                    <a:lnTo>
                      <a:pt x="162" y="236"/>
                    </a:lnTo>
                    <a:lnTo>
                      <a:pt x="161" y="236"/>
                    </a:lnTo>
                    <a:lnTo>
                      <a:pt x="160" y="235"/>
                    </a:lnTo>
                    <a:lnTo>
                      <a:pt x="159" y="235"/>
                    </a:lnTo>
                    <a:lnTo>
                      <a:pt x="159" y="234"/>
                    </a:lnTo>
                    <a:lnTo>
                      <a:pt x="157" y="234"/>
                    </a:lnTo>
                    <a:lnTo>
                      <a:pt x="156" y="234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5" y="234"/>
                    </a:lnTo>
                    <a:lnTo>
                      <a:pt x="154" y="234"/>
                    </a:lnTo>
                    <a:lnTo>
                      <a:pt x="154" y="233"/>
                    </a:lnTo>
                    <a:lnTo>
                      <a:pt x="153" y="233"/>
                    </a:lnTo>
                    <a:lnTo>
                      <a:pt x="152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48" y="232"/>
                    </a:lnTo>
                    <a:lnTo>
                      <a:pt x="148" y="231"/>
                    </a:lnTo>
                    <a:lnTo>
                      <a:pt x="147" y="231"/>
                    </a:lnTo>
                    <a:lnTo>
                      <a:pt x="146" y="231"/>
                    </a:lnTo>
                    <a:lnTo>
                      <a:pt x="145" y="231"/>
                    </a:lnTo>
                    <a:lnTo>
                      <a:pt x="144" y="231"/>
                    </a:lnTo>
                    <a:lnTo>
                      <a:pt x="143" y="231"/>
                    </a:lnTo>
                    <a:lnTo>
                      <a:pt x="142" y="231"/>
                    </a:lnTo>
                    <a:lnTo>
                      <a:pt x="141" y="230"/>
                    </a:lnTo>
                    <a:lnTo>
                      <a:pt x="140" y="230"/>
                    </a:lnTo>
                    <a:lnTo>
                      <a:pt x="139" y="230"/>
                    </a:lnTo>
                    <a:lnTo>
                      <a:pt x="139" y="229"/>
                    </a:lnTo>
                    <a:lnTo>
                      <a:pt x="138" y="228"/>
                    </a:lnTo>
                    <a:lnTo>
                      <a:pt x="137" y="228"/>
                    </a:lnTo>
                    <a:lnTo>
                      <a:pt x="136" y="228"/>
                    </a:lnTo>
                    <a:lnTo>
                      <a:pt x="135" y="227"/>
                    </a:lnTo>
                    <a:lnTo>
                      <a:pt x="135" y="226"/>
                    </a:lnTo>
                    <a:lnTo>
                      <a:pt x="134" y="226"/>
                    </a:lnTo>
                    <a:lnTo>
                      <a:pt x="134" y="225"/>
                    </a:lnTo>
                    <a:lnTo>
                      <a:pt x="134" y="224"/>
                    </a:lnTo>
                    <a:lnTo>
                      <a:pt x="133" y="224"/>
                    </a:lnTo>
                    <a:lnTo>
                      <a:pt x="133" y="223"/>
                    </a:lnTo>
                    <a:lnTo>
                      <a:pt x="132" y="223"/>
                    </a:lnTo>
                    <a:lnTo>
                      <a:pt x="131" y="223"/>
                    </a:lnTo>
                    <a:lnTo>
                      <a:pt x="130" y="223"/>
                    </a:lnTo>
                    <a:lnTo>
                      <a:pt x="128" y="223"/>
                    </a:lnTo>
                    <a:lnTo>
                      <a:pt x="127" y="222"/>
                    </a:lnTo>
                    <a:lnTo>
                      <a:pt x="126" y="222"/>
                    </a:lnTo>
                    <a:lnTo>
                      <a:pt x="125" y="222"/>
                    </a:lnTo>
                    <a:lnTo>
                      <a:pt x="124" y="222"/>
                    </a:lnTo>
                    <a:lnTo>
                      <a:pt x="123" y="222"/>
                    </a:lnTo>
                    <a:lnTo>
                      <a:pt x="122" y="222"/>
                    </a:lnTo>
                    <a:lnTo>
                      <a:pt x="122" y="221"/>
                    </a:lnTo>
                    <a:lnTo>
                      <a:pt x="121" y="221"/>
                    </a:lnTo>
                    <a:lnTo>
                      <a:pt x="120" y="221"/>
                    </a:lnTo>
                    <a:lnTo>
                      <a:pt x="119" y="221"/>
                    </a:lnTo>
                    <a:lnTo>
                      <a:pt x="118" y="223"/>
                    </a:lnTo>
                    <a:lnTo>
                      <a:pt x="117" y="223"/>
                    </a:lnTo>
                    <a:lnTo>
                      <a:pt x="116" y="224"/>
                    </a:lnTo>
                    <a:lnTo>
                      <a:pt x="115" y="224"/>
                    </a:lnTo>
                    <a:lnTo>
                      <a:pt x="114" y="224"/>
                    </a:lnTo>
                    <a:lnTo>
                      <a:pt x="113" y="224"/>
                    </a:lnTo>
                    <a:lnTo>
                      <a:pt x="112" y="224"/>
                    </a:lnTo>
                    <a:lnTo>
                      <a:pt x="111" y="224"/>
                    </a:lnTo>
                    <a:lnTo>
                      <a:pt x="110" y="224"/>
                    </a:lnTo>
                    <a:lnTo>
                      <a:pt x="110" y="223"/>
                    </a:lnTo>
                    <a:lnTo>
                      <a:pt x="109" y="223"/>
                    </a:lnTo>
                    <a:lnTo>
                      <a:pt x="109" y="222"/>
                    </a:lnTo>
                    <a:lnTo>
                      <a:pt x="107" y="221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3" y="221"/>
                    </a:lnTo>
                    <a:lnTo>
                      <a:pt x="102" y="221"/>
                    </a:lnTo>
                    <a:lnTo>
                      <a:pt x="101" y="221"/>
                    </a:lnTo>
                    <a:lnTo>
                      <a:pt x="100" y="221"/>
                    </a:lnTo>
                    <a:lnTo>
                      <a:pt x="99" y="221"/>
                    </a:lnTo>
                    <a:lnTo>
                      <a:pt x="99" y="219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7"/>
                    </a:lnTo>
                    <a:lnTo>
                      <a:pt x="96" y="217"/>
                    </a:lnTo>
                    <a:lnTo>
                      <a:pt x="95" y="217"/>
                    </a:lnTo>
                    <a:lnTo>
                      <a:pt x="94" y="217"/>
                    </a:lnTo>
                    <a:lnTo>
                      <a:pt x="93" y="217"/>
                    </a:lnTo>
                    <a:lnTo>
                      <a:pt x="92" y="218"/>
                    </a:lnTo>
                    <a:lnTo>
                      <a:pt x="91" y="218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8" y="216"/>
                    </a:lnTo>
                    <a:lnTo>
                      <a:pt x="87" y="215"/>
                    </a:lnTo>
                    <a:lnTo>
                      <a:pt x="86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3"/>
                    </a:lnTo>
                    <a:lnTo>
                      <a:pt x="83" y="212"/>
                    </a:lnTo>
                    <a:lnTo>
                      <a:pt x="81" y="211"/>
                    </a:lnTo>
                    <a:lnTo>
                      <a:pt x="80" y="211"/>
                    </a:lnTo>
                    <a:lnTo>
                      <a:pt x="79" y="210"/>
                    </a:lnTo>
                    <a:lnTo>
                      <a:pt x="78" y="210"/>
                    </a:lnTo>
                    <a:lnTo>
                      <a:pt x="77" y="210"/>
                    </a:lnTo>
                    <a:lnTo>
                      <a:pt x="76" y="210"/>
                    </a:lnTo>
                    <a:lnTo>
                      <a:pt x="75" y="209"/>
                    </a:lnTo>
                    <a:lnTo>
                      <a:pt x="74" y="209"/>
                    </a:lnTo>
                    <a:lnTo>
                      <a:pt x="73" y="208"/>
                    </a:lnTo>
                    <a:lnTo>
                      <a:pt x="72" y="208"/>
                    </a:lnTo>
                    <a:lnTo>
                      <a:pt x="71" y="208"/>
                    </a:lnTo>
                    <a:lnTo>
                      <a:pt x="70" y="209"/>
                    </a:lnTo>
                    <a:lnTo>
                      <a:pt x="70" y="210"/>
                    </a:lnTo>
                    <a:lnTo>
                      <a:pt x="69" y="210"/>
                    </a:lnTo>
                    <a:lnTo>
                      <a:pt x="69" y="212"/>
                    </a:lnTo>
                    <a:lnTo>
                      <a:pt x="69" y="213"/>
                    </a:lnTo>
                    <a:lnTo>
                      <a:pt x="68" y="213"/>
                    </a:lnTo>
                    <a:lnTo>
                      <a:pt x="68" y="214"/>
                    </a:lnTo>
                    <a:lnTo>
                      <a:pt x="68" y="215"/>
                    </a:lnTo>
                    <a:lnTo>
                      <a:pt x="68" y="216"/>
                    </a:lnTo>
                    <a:lnTo>
                      <a:pt x="69" y="216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4" y="220"/>
                    </a:lnTo>
                    <a:lnTo>
                      <a:pt x="63" y="220"/>
                    </a:lnTo>
                    <a:lnTo>
                      <a:pt x="63" y="219"/>
                    </a:lnTo>
                    <a:lnTo>
                      <a:pt x="63" y="218"/>
                    </a:lnTo>
                    <a:lnTo>
                      <a:pt x="63" y="217"/>
                    </a:lnTo>
                    <a:lnTo>
                      <a:pt x="63" y="216"/>
                    </a:lnTo>
                    <a:lnTo>
                      <a:pt x="62" y="215"/>
                    </a:lnTo>
                    <a:lnTo>
                      <a:pt x="61" y="215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7"/>
                    </a:lnTo>
                    <a:lnTo>
                      <a:pt x="57" y="217"/>
                    </a:lnTo>
                    <a:lnTo>
                      <a:pt x="56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2" y="216"/>
                    </a:lnTo>
                    <a:lnTo>
                      <a:pt x="51" y="215"/>
                    </a:lnTo>
                    <a:lnTo>
                      <a:pt x="50" y="214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6" y="214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3" y="216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1" y="214"/>
                    </a:lnTo>
                    <a:lnTo>
                      <a:pt x="40" y="213"/>
                    </a:lnTo>
                    <a:lnTo>
                      <a:pt x="39" y="212"/>
                    </a:lnTo>
                    <a:lnTo>
                      <a:pt x="39" y="211"/>
                    </a:lnTo>
                    <a:lnTo>
                      <a:pt x="38" y="210"/>
                    </a:lnTo>
                    <a:lnTo>
                      <a:pt x="37" y="210"/>
                    </a:lnTo>
                    <a:lnTo>
                      <a:pt x="37" y="211"/>
                    </a:lnTo>
                    <a:lnTo>
                      <a:pt x="36" y="211"/>
                    </a:lnTo>
                    <a:lnTo>
                      <a:pt x="35" y="211"/>
                    </a:lnTo>
                    <a:lnTo>
                      <a:pt x="35" y="212"/>
                    </a:lnTo>
                    <a:lnTo>
                      <a:pt x="33" y="213"/>
                    </a:lnTo>
                    <a:lnTo>
                      <a:pt x="32" y="214"/>
                    </a:lnTo>
                    <a:lnTo>
                      <a:pt x="30" y="214"/>
                    </a:lnTo>
                    <a:lnTo>
                      <a:pt x="29" y="215"/>
                    </a:lnTo>
                    <a:lnTo>
                      <a:pt x="28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3"/>
                    </a:lnTo>
                    <a:lnTo>
                      <a:pt x="24" y="212"/>
                    </a:lnTo>
                    <a:lnTo>
                      <a:pt x="23" y="212"/>
                    </a:lnTo>
                    <a:lnTo>
                      <a:pt x="22" y="212"/>
                    </a:lnTo>
                    <a:lnTo>
                      <a:pt x="21" y="212"/>
                    </a:lnTo>
                    <a:lnTo>
                      <a:pt x="20" y="212"/>
                    </a:lnTo>
                    <a:lnTo>
                      <a:pt x="19" y="213"/>
                    </a:lnTo>
                    <a:lnTo>
                      <a:pt x="18" y="213"/>
                    </a:lnTo>
                    <a:lnTo>
                      <a:pt x="17" y="212"/>
                    </a:lnTo>
                    <a:lnTo>
                      <a:pt x="16" y="211"/>
                    </a:lnTo>
                    <a:lnTo>
                      <a:pt x="15" y="210"/>
                    </a:lnTo>
                    <a:lnTo>
                      <a:pt x="14" y="209"/>
                    </a:lnTo>
                    <a:lnTo>
                      <a:pt x="13" y="209"/>
                    </a:lnTo>
                    <a:lnTo>
                      <a:pt x="12" y="209"/>
                    </a:lnTo>
                    <a:lnTo>
                      <a:pt x="10" y="209"/>
                    </a:lnTo>
                    <a:lnTo>
                      <a:pt x="8" y="210"/>
                    </a:lnTo>
                    <a:lnTo>
                      <a:pt x="8" y="211"/>
                    </a:lnTo>
                    <a:lnTo>
                      <a:pt x="7" y="211"/>
                    </a:lnTo>
                    <a:lnTo>
                      <a:pt x="6" y="212"/>
                    </a:lnTo>
                    <a:lnTo>
                      <a:pt x="5" y="213"/>
                    </a:lnTo>
                    <a:lnTo>
                      <a:pt x="4" y="213"/>
                    </a:lnTo>
                    <a:lnTo>
                      <a:pt x="4" y="214"/>
                    </a:lnTo>
                    <a:lnTo>
                      <a:pt x="3" y="214"/>
                    </a:lnTo>
                    <a:lnTo>
                      <a:pt x="2" y="215"/>
                    </a:lnTo>
                    <a:lnTo>
                      <a:pt x="2" y="216"/>
                    </a:lnTo>
                    <a:lnTo>
                      <a:pt x="1" y="216"/>
                    </a:lnTo>
                    <a:lnTo>
                      <a:pt x="1" y="215"/>
                    </a:lnTo>
                    <a:lnTo>
                      <a:pt x="1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1" y="210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4" y="206"/>
                    </a:lnTo>
                    <a:lnTo>
                      <a:pt x="5" y="206"/>
                    </a:lnTo>
                    <a:lnTo>
                      <a:pt x="6" y="206"/>
                    </a:lnTo>
                    <a:lnTo>
                      <a:pt x="7" y="205"/>
                    </a:lnTo>
                    <a:lnTo>
                      <a:pt x="8" y="203"/>
                    </a:lnTo>
                    <a:lnTo>
                      <a:pt x="9" y="203"/>
                    </a:lnTo>
                    <a:lnTo>
                      <a:pt x="12" y="202"/>
                    </a:lnTo>
                    <a:lnTo>
                      <a:pt x="15" y="201"/>
                    </a:lnTo>
                    <a:lnTo>
                      <a:pt x="16" y="201"/>
                    </a:lnTo>
                    <a:lnTo>
                      <a:pt x="18" y="200"/>
                    </a:lnTo>
                    <a:lnTo>
                      <a:pt x="19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21" y="196"/>
                    </a:lnTo>
                    <a:lnTo>
                      <a:pt x="22" y="196"/>
                    </a:lnTo>
                    <a:lnTo>
                      <a:pt x="23" y="195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2"/>
                    </a:lnTo>
                    <a:lnTo>
                      <a:pt x="29" y="192"/>
                    </a:lnTo>
                    <a:lnTo>
                      <a:pt x="30" y="191"/>
                    </a:lnTo>
                    <a:lnTo>
                      <a:pt x="31" y="190"/>
                    </a:lnTo>
                    <a:lnTo>
                      <a:pt x="32" y="190"/>
                    </a:lnTo>
                    <a:lnTo>
                      <a:pt x="33" y="190"/>
                    </a:lnTo>
                    <a:lnTo>
                      <a:pt x="34" y="189"/>
                    </a:lnTo>
                    <a:lnTo>
                      <a:pt x="35" y="189"/>
                    </a:lnTo>
                    <a:lnTo>
                      <a:pt x="35" y="188"/>
                    </a:lnTo>
                    <a:lnTo>
                      <a:pt x="36" y="188"/>
                    </a:lnTo>
                    <a:lnTo>
                      <a:pt x="38" y="187"/>
                    </a:lnTo>
                    <a:lnTo>
                      <a:pt x="39" y="186"/>
                    </a:lnTo>
                    <a:lnTo>
                      <a:pt x="40" y="186"/>
                    </a:lnTo>
                    <a:lnTo>
                      <a:pt x="42" y="185"/>
                    </a:lnTo>
                    <a:lnTo>
                      <a:pt x="43" y="185"/>
                    </a:lnTo>
                    <a:lnTo>
                      <a:pt x="44" y="184"/>
                    </a:lnTo>
                    <a:lnTo>
                      <a:pt x="45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2"/>
                    </a:lnTo>
                    <a:lnTo>
                      <a:pt x="49" y="181"/>
                    </a:lnTo>
                    <a:lnTo>
                      <a:pt x="49" y="180"/>
                    </a:lnTo>
                    <a:lnTo>
                      <a:pt x="50" y="180"/>
                    </a:lnTo>
                    <a:lnTo>
                      <a:pt x="50" y="179"/>
                    </a:lnTo>
                    <a:lnTo>
                      <a:pt x="52" y="179"/>
                    </a:lnTo>
                    <a:lnTo>
                      <a:pt x="52" y="178"/>
                    </a:lnTo>
                    <a:lnTo>
                      <a:pt x="53" y="177"/>
                    </a:lnTo>
                    <a:lnTo>
                      <a:pt x="53" y="176"/>
                    </a:lnTo>
                    <a:lnTo>
                      <a:pt x="54" y="176"/>
                    </a:lnTo>
                    <a:lnTo>
                      <a:pt x="55" y="175"/>
                    </a:lnTo>
                    <a:lnTo>
                      <a:pt x="55" y="174"/>
                    </a:lnTo>
                    <a:lnTo>
                      <a:pt x="56" y="173"/>
                    </a:lnTo>
                    <a:lnTo>
                      <a:pt x="57" y="172"/>
                    </a:lnTo>
                    <a:lnTo>
                      <a:pt x="58" y="171"/>
                    </a:lnTo>
                    <a:lnTo>
                      <a:pt x="58" y="169"/>
                    </a:lnTo>
                    <a:lnTo>
                      <a:pt x="59" y="167"/>
                    </a:lnTo>
                    <a:lnTo>
                      <a:pt x="59" y="165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61" y="162"/>
                    </a:lnTo>
                    <a:lnTo>
                      <a:pt x="62" y="162"/>
                    </a:lnTo>
                    <a:lnTo>
                      <a:pt x="62" y="161"/>
                    </a:lnTo>
                    <a:lnTo>
                      <a:pt x="63" y="161"/>
                    </a:lnTo>
                    <a:lnTo>
                      <a:pt x="63" y="160"/>
                    </a:lnTo>
                    <a:lnTo>
                      <a:pt x="64" y="160"/>
                    </a:lnTo>
                    <a:lnTo>
                      <a:pt x="65" y="159"/>
                    </a:lnTo>
                    <a:lnTo>
                      <a:pt x="66" y="159"/>
                    </a:lnTo>
                    <a:lnTo>
                      <a:pt x="66" y="158"/>
                    </a:lnTo>
                    <a:lnTo>
                      <a:pt x="68" y="157"/>
                    </a:lnTo>
                    <a:lnTo>
                      <a:pt x="69" y="155"/>
                    </a:lnTo>
                    <a:lnTo>
                      <a:pt x="70" y="154"/>
                    </a:lnTo>
                    <a:lnTo>
                      <a:pt x="70" y="153"/>
                    </a:lnTo>
                    <a:lnTo>
                      <a:pt x="71" y="151"/>
                    </a:lnTo>
                    <a:lnTo>
                      <a:pt x="72" y="150"/>
                    </a:lnTo>
                    <a:lnTo>
                      <a:pt x="73" y="149"/>
                    </a:lnTo>
                    <a:lnTo>
                      <a:pt x="74" y="148"/>
                    </a:lnTo>
                    <a:lnTo>
                      <a:pt x="75" y="148"/>
                    </a:lnTo>
                    <a:lnTo>
                      <a:pt x="76" y="148"/>
                    </a:lnTo>
                    <a:lnTo>
                      <a:pt x="76" y="147"/>
                    </a:lnTo>
                    <a:lnTo>
                      <a:pt x="77" y="147"/>
                    </a:lnTo>
                    <a:lnTo>
                      <a:pt x="78" y="146"/>
                    </a:lnTo>
                    <a:lnTo>
                      <a:pt x="79" y="144"/>
                    </a:lnTo>
                    <a:lnTo>
                      <a:pt x="80" y="143"/>
                    </a:lnTo>
                    <a:lnTo>
                      <a:pt x="80" y="142"/>
                    </a:lnTo>
                    <a:lnTo>
                      <a:pt x="80" y="141"/>
                    </a:lnTo>
                    <a:lnTo>
                      <a:pt x="80" y="140"/>
                    </a:lnTo>
                    <a:lnTo>
                      <a:pt x="80" y="139"/>
                    </a:lnTo>
                    <a:lnTo>
                      <a:pt x="79" y="139"/>
                    </a:lnTo>
                    <a:lnTo>
                      <a:pt x="79" y="138"/>
                    </a:lnTo>
                    <a:lnTo>
                      <a:pt x="79" y="137"/>
                    </a:lnTo>
                    <a:lnTo>
                      <a:pt x="79" y="136"/>
                    </a:lnTo>
                    <a:lnTo>
                      <a:pt x="78" y="135"/>
                    </a:lnTo>
                    <a:lnTo>
                      <a:pt x="77" y="135"/>
                    </a:lnTo>
                    <a:lnTo>
                      <a:pt x="77" y="134"/>
                    </a:lnTo>
                    <a:lnTo>
                      <a:pt x="77" y="133"/>
                    </a:lnTo>
                    <a:lnTo>
                      <a:pt x="77" y="132"/>
                    </a:lnTo>
                    <a:lnTo>
                      <a:pt x="78" y="131"/>
                    </a:lnTo>
                    <a:lnTo>
                      <a:pt x="78" y="130"/>
                    </a:lnTo>
                    <a:lnTo>
                      <a:pt x="79" y="130"/>
                    </a:lnTo>
                    <a:lnTo>
                      <a:pt x="79" y="129"/>
                    </a:lnTo>
                    <a:lnTo>
                      <a:pt x="80" y="129"/>
                    </a:lnTo>
                    <a:lnTo>
                      <a:pt x="81" y="129"/>
                    </a:lnTo>
                    <a:lnTo>
                      <a:pt x="82" y="129"/>
                    </a:lnTo>
                    <a:lnTo>
                      <a:pt x="83" y="130"/>
                    </a:lnTo>
                    <a:lnTo>
                      <a:pt x="84" y="130"/>
                    </a:lnTo>
                    <a:lnTo>
                      <a:pt x="85" y="130"/>
                    </a:lnTo>
                    <a:lnTo>
                      <a:pt x="87" y="129"/>
                    </a:lnTo>
                    <a:lnTo>
                      <a:pt x="88" y="127"/>
                    </a:lnTo>
                    <a:lnTo>
                      <a:pt x="89" y="127"/>
                    </a:lnTo>
                    <a:lnTo>
                      <a:pt x="89" y="126"/>
                    </a:lnTo>
                    <a:lnTo>
                      <a:pt x="90" y="126"/>
                    </a:lnTo>
                    <a:lnTo>
                      <a:pt x="90" y="125"/>
                    </a:lnTo>
                    <a:lnTo>
                      <a:pt x="91" y="123"/>
                    </a:lnTo>
                    <a:lnTo>
                      <a:pt x="91" y="122"/>
                    </a:lnTo>
                    <a:lnTo>
                      <a:pt x="92" y="120"/>
                    </a:lnTo>
                    <a:lnTo>
                      <a:pt x="93" y="119"/>
                    </a:lnTo>
                    <a:lnTo>
                      <a:pt x="94" y="118"/>
                    </a:lnTo>
                    <a:lnTo>
                      <a:pt x="95" y="118"/>
                    </a:lnTo>
                    <a:lnTo>
                      <a:pt x="95" y="117"/>
                    </a:lnTo>
                    <a:lnTo>
                      <a:pt x="95" y="115"/>
                    </a:lnTo>
                    <a:lnTo>
                      <a:pt x="96" y="113"/>
                    </a:lnTo>
                    <a:lnTo>
                      <a:pt x="96" y="111"/>
                    </a:lnTo>
                    <a:lnTo>
                      <a:pt x="96" y="110"/>
                    </a:lnTo>
                    <a:lnTo>
                      <a:pt x="96" y="109"/>
                    </a:lnTo>
                    <a:lnTo>
                      <a:pt x="95" y="108"/>
                    </a:lnTo>
                    <a:lnTo>
                      <a:pt x="95" y="107"/>
                    </a:lnTo>
                    <a:lnTo>
                      <a:pt x="94" y="106"/>
                    </a:lnTo>
                    <a:lnTo>
                      <a:pt x="95" y="105"/>
                    </a:lnTo>
                    <a:lnTo>
                      <a:pt x="95" y="104"/>
                    </a:lnTo>
                    <a:lnTo>
                      <a:pt x="94" y="102"/>
                    </a:lnTo>
                    <a:lnTo>
                      <a:pt x="95" y="101"/>
                    </a:lnTo>
                    <a:lnTo>
                      <a:pt x="96" y="101"/>
                    </a:lnTo>
                    <a:lnTo>
                      <a:pt x="97" y="101"/>
                    </a:lnTo>
                    <a:lnTo>
                      <a:pt x="98" y="101"/>
                    </a:lnTo>
                    <a:lnTo>
                      <a:pt x="99" y="101"/>
                    </a:lnTo>
                    <a:lnTo>
                      <a:pt x="99" y="100"/>
                    </a:lnTo>
                    <a:lnTo>
                      <a:pt x="100" y="99"/>
                    </a:lnTo>
                    <a:lnTo>
                      <a:pt x="101" y="99"/>
                    </a:lnTo>
                    <a:lnTo>
                      <a:pt x="102" y="98"/>
                    </a:lnTo>
                    <a:lnTo>
                      <a:pt x="102" y="97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3" y="94"/>
                    </a:lnTo>
                    <a:lnTo>
                      <a:pt x="104" y="93"/>
                    </a:lnTo>
                    <a:lnTo>
                      <a:pt x="104" y="92"/>
                    </a:lnTo>
                    <a:lnTo>
                      <a:pt x="105" y="92"/>
                    </a:lnTo>
                    <a:lnTo>
                      <a:pt x="105" y="91"/>
                    </a:lnTo>
                    <a:lnTo>
                      <a:pt x="106" y="90"/>
                    </a:lnTo>
                    <a:lnTo>
                      <a:pt x="107" y="89"/>
                    </a:lnTo>
                    <a:lnTo>
                      <a:pt x="108" y="89"/>
                    </a:lnTo>
                    <a:lnTo>
                      <a:pt x="109" y="89"/>
                    </a:lnTo>
                    <a:lnTo>
                      <a:pt x="110" y="89"/>
                    </a:lnTo>
                    <a:lnTo>
                      <a:pt x="111" y="89"/>
                    </a:lnTo>
                    <a:lnTo>
                      <a:pt x="112" y="89"/>
                    </a:lnTo>
                    <a:lnTo>
                      <a:pt x="112" y="88"/>
                    </a:lnTo>
                    <a:lnTo>
                      <a:pt x="113" y="87"/>
                    </a:lnTo>
                    <a:lnTo>
                      <a:pt x="114" y="87"/>
                    </a:lnTo>
                    <a:lnTo>
                      <a:pt x="114" y="86"/>
                    </a:lnTo>
                    <a:lnTo>
                      <a:pt x="115" y="85"/>
                    </a:lnTo>
                    <a:lnTo>
                      <a:pt x="115" y="83"/>
                    </a:lnTo>
                    <a:lnTo>
                      <a:pt x="115" y="82"/>
                    </a:lnTo>
                    <a:lnTo>
                      <a:pt x="114" y="82"/>
                    </a:lnTo>
                    <a:lnTo>
                      <a:pt x="114" y="81"/>
                    </a:lnTo>
                    <a:lnTo>
                      <a:pt x="114" y="80"/>
                    </a:lnTo>
                    <a:lnTo>
                      <a:pt x="114" y="78"/>
                    </a:lnTo>
                    <a:lnTo>
                      <a:pt x="114" y="77"/>
                    </a:lnTo>
                    <a:lnTo>
                      <a:pt x="114" y="75"/>
                    </a:lnTo>
                    <a:lnTo>
                      <a:pt x="115" y="74"/>
                    </a:lnTo>
                    <a:lnTo>
                      <a:pt x="114" y="72"/>
                    </a:lnTo>
                    <a:lnTo>
                      <a:pt x="115" y="70"/>
                    </a:lnTo>
                    <a:lnTo>
                      <a:pt x="115" y="69"/>
                    </a:lnTo>
                    <a:lnTo>
                      <a:pt x="116" y="67"/>
                    </a:lnTo>
                    <a:lnTo>
                      <a:pt x="117" y="65"/>
                    </a:lnTo>
                    <a:lnTo>
                      <a:pt x="117" y="64"/>
                    </a:lnTo>
                    <a:lnTo>
                      <a:pt x="118" y="63"/>
                    </a:lnTo>
                    <a:lnTo>
                      <a:pt x="119" y="62"/>
                    </a:lnTo>
                    <a:lnTo>
                      <a:pt x="122" y="60"/>
                    </a:lnTo>
                    <a:lnTo>
                      <a:pt x="123" y="60"/>
                    </a:lnTo>
                    <a:lnTo>
                      <a:pt x="123" y="59"/>
                    </a:lnTo>
                    <a:lnTo>
                      <a:pt x="124" y="58"/>
                    </a:lnTo>
                    <a:lnTo>
                      <a:pt x="125" y="58"/>
                    </a:lnTo>
                    <a:lnTo>
                      <a:pt x="125" y="56"/>
                    </a:lnTo>
                    <a:lnTo>
                      <a:pt x="127" y="54"/>
                    </a:lnTo>
                    <a:lnTo>
                      <a:pt x="127" y="53"/>
                    </a:lnTo>
                    <a:lnTo>
                      <a:pt x="128" y="52"/>
                    </a:lnTo>
                    <a:lnTo>
                      <a:pt x="129" y="52"/>
                    </a:lnTo>
                    <a:lnTo>
                      <a:pt x="130" y="51"/>
                    </a:lnTo>
                    <a:lnTo>
                      <a:pt x="131" y="50"/>
                    </a:lnTo>
                    <a:lnTo>
                      <a:pt x="132" y="50"/>
                    </a:lnTo>
                    <a:lnTo>
                      <a:pt x="132" y="49"/>
                    </a:lnTo>
                    <a:lnTo>
                      <a:pt x="134" y="45"/>
                    </a:lnTo>
                    <a:lnTo>
                      <a:pt x="135" y="45"/>
                    </a:lnTo>
                    <a:lnTo>
                      <a:pt x="136" y="44"/>
                    </a:lnTo>
                    <a:lnTo>
                      <a:pt x="136" y="43"/>
                    </a:lnTo>
                    <a:lnTo>
                      <a:pt x="136" y="42"/>
                    </a:lnTo>
                    <a:lnTo>
                      <a:pt x="137" y="42"/>
                    </a:lnTo>
                    <a:lnTo>
                      <a:pt x="139" y="41"/>
                    </a:lnTo>
                    <a:lnTo>
                      <a:pt x="140" y="40"/>
                    </a:lnTo>
                    <a:lnTo>
                      <a:pt x="141" y="40"/>
                    </a:lnTo>
                    <a:lnTo>
                      <a:pt x="145" y="40"/>
                    </a:lnTo>
                    <a:lnTo>
                      <a:pt x="148" y="39"/>
                    </a:lnTo>
                    <a:lnTo>
                      <a:pt x="149" y="39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3" y="38"/>
                    </a:lnTo>
                    <a:lnTo>
                      <a:pt x="155" y="37"/>
                    </a:lnTo>
                    <a:lnTo>
                      <a:pt x="157" y="35"/>
                    </a:lnTo>
                    <a:lnTo>
                      <a:pt x="158" y="34"/>
                    </a:lnTo>
                    <a:lnTo>
                      <a:pt x="159" y="33"/>
                    </a:lnTo>
                    <a:lnTo>
                      <a:pt x="159" y="31"/>
                    </a:lnTo>
                    <a:lnTo>
                      <a:pt x="160" y="29"/>
                    </a:lnTo>
                    <a:lnTo>
                      <a:pt x="161" y="27"/>
                    </a:lnTo>
                    <a:lnTo>
                      <a:pt x="162" y="25"/>
                    </a:lnTo>
                    <a:lnTo>
                      <a:pt x="163" y="24"/>
                    </a:lnTo>
                    <a:lnTo>
                      <a:pt x="163" y="23"/>
                    </a:lnTo>
                    <a:lnTo>
                      <a:pt x="163" y="22"/>
                    </a:lnTo>
                    <a:close/>
                    <a:moveTo>
                      <a:pt x="489" y="350"/>
                    </a:moveTo>
                    <a:lnTo>
                      <a:pt x="489" y="351"/>
                    </a:lnTo>
                    <a:lnTo>
                      <a:pt x="489" y="350"/>
                    </a:lnTo>
                    <a:close/>
                    <a:moveTo>
                      <a:pt x="598" y="312"/>
                    </a:moveTo>
                    <a:lnTo>
                      <a:pt x="598" y="312"/>
                    </a:lnTo>
                    <a:close/>
                    <a:moveTo>
                      <a:pt x="584" y="312"/>
                    </a:moveTo>
                    <a:lnTo>
                      <a:pt x="584" y="312"/>
                    </a:lnTo>
                    <a:lnTo>
                      <a:pt x="585" y="312"/>
                    </a:lnTo>
                    <a:lnTo>
                      <a:pt x="584" y="312"/>
                    </a:lnTo>
                    <a:close/>
                    <a:moveTo>
                      <a:pt x="581" y="313"/>
                    </a:moveTo>
                    <a:lnTo>
                      <a:pt x="581" y="312"/>
                    </a:lnTo>
                    <a:lnTo>
                      <a:pt x="582" y="312"/>
                    </a:lnTo>
                    <a:lnTo>
                      <a:pt x="582" y="313"/>
                    </a:lnTo>
                    <a:lnTo>
                      <a:pt x="581" y="313"/>
                    </a:lnTo>
                    <a:close/>
                    <a:moveTo>
                      <a:pt x="582" y="313"/>
                    </a:moveTo>
                    <a:lnTo>
                      <a:pt x="582" y="313"/>
                    </a:lnTo>
                    <a:close/>
                    <a:moveTo>
                      <a:pt x="588" y="315"/>
                    </a:moveTo>
                    <a:lnTo>
                      <a:pt x="588" y="314"/>
                    </a:lnTo>
                    <a:lnTo>
                      <a:pt x="588" y="315"/>
                    </a:lnTo>
                    <a:close/>
                    <a:moveTo>
                      <a:pt x="588" y="316"/>
                    </a:moveTo>
                    <a:lnTo>
                      <a:pt x="588" y="316"/>
                    </a:lnTo>
                    <a:lnTo>
                      <a:pt x="587" y="316"/>
                    </a:lnTo>
                    <a:lnTo>
                      <a:pt x="588" y="316"/>
                    </a:lnTo>
                    <a:close/>
                    <a:moveTo>
                      <a:pt x="584" y="316"/>
                    </a:moveTo>
                    <a:lnTo>
                      <a:pt x="584" y="316"/>
                    </a:lnTo>
                    <a:close/>
                    <a:moveTo>
                      <a:pt x="569" y="320"/>
                    </a:moveTo>
                    <a:lnTo>
                      <a:pt x="569" y="320"/>
                    </a:lnTo>
                    <a:close/>
                    <a:moveTo>
                      <a:pt x="571" y="325"/>
                    </a:moveTo>
                    <a:lnTo>
                      <a:pt x="571" y="326"/>
                    </a:lnTo>
                    <a:lnTo>
                      <a:pt x="570" y="326"/>
                    </a:lnTo>
                    <a:lnTo>
                      <a:pt x="571" y="325"/>
                    </a:lnTo>
                    <a:lnTo>
                      <a:pt x="570" y="325"/>
                    </a:lnTo>
                    <a:lnTo>
                      <a:pt x="571" y="324"/>
                    </a:lnTo>
                    <a:lnTo>
                      <a:pt x="570" y="323"/>
                    </a:lnTo>
                    <a:lnTo>
                      <a:pt x="571" y="323"/>
                    </a:lnTo>
                    <a:lnTo>
                      <a:pt x="571" y="324"/>
                    </a:lnTo>
                    <a:lnTo>
                      <a:pt x="572" y="324"/>
                    </a:lnTo>
                    <a:lnTo>
                      <a:pt x="572" y="323"/>
                    </a:lnTo>
                    <a:lnTo>
                      <a:pt x="573" y="323"/>
                    </a:lnTo>
                    <a:lnTo>
                      <a:pt x="573" y="324"/>
                    </a:lnTo>
                    <a:lnTo>
                      <a:pt x="572" y="324"/>
                    </a:lnTo>
                    <a:lnTo>
                      <a:pt x="572" y="325"/>
                    </a:lnTo>
                    <a:lnTo>
                      <a:pt x="571" y="325"/>
                    </a:lnTo>
                    <a:close/>
                    <a:moveTo>
                      <a:pt x="561" y="323"/>
                    </a:moveTo>
                    <a:lnTo>
                      <a:pt x="561" y="323"/>
                    </a:lnTo>
                    <a:lnTo>
                      <a:pt x="561" y="324"/>
                    </a:lnTo>
                    <a:lnTo>
                      <a:pt x="561" y="323"/>
                    </a:lnTo>
                    <a:close/>
                    <a:moveTo>
                      <a:pt x="565" y="325"/>
                    </a:moveTo>
                    <a:lnTo>
                      <a:pt x="565" y="325"/>
                    </a:lnTo>
                    <a:lnTo>
                      <a:pt x="566" y="325"/>
                    </a:lnTo>
                    <a:lnTo>
                      <a:pt x="566" y="326"/>
                    </a:lnTo>
                    <a:lnTo>
                      <a:pt x="565" y="326"/>
                    </a:lnTo>
                    <a:lnTo>
                      <a:pt x="564" y="326"/>
                    </a:lnTo>
                    <a:lnTo>
                      <a:pt x="564" y="325"/>
                    </a:lnTo>
                    <a:lnTo>
                      <a:pt x="565" y="325"/>
                    </a:lnTo>
                    <a:close/>
                    <a:moveTo>
                      <a:pt x="556" y="339"/>
                    </a:moveTo>
                    <a:lnTo>
                      <a:pt x="556" y="339"/>
                    </a:lnTo>
                    <a:lnTo>
                      <a:pt x="556" y="340"/>
                    </a:lnTo>
                    <a:lnTo>
                      <a:pt x="557" y="340"/>
                    </a:lnTo>
                    <a:lnTo>
                      <a:pt x="558" y="341"/>
                    </a:lnTo>
                    <a:lnTo>
                      <a:pt x="558" y="342"/>
                    </a:lnTo>
                    <a:lnTo>
                      <a:pt x="557" y="343"/>
                    </a:lnTo>
                    <a:lnTo>
                      <a:pt x="557" y="344"/>
                    </a:lnTo>
                    <a:lnTo>
                      <a:pt x="557" y="345"/>
                    </a:lnTo>
                    <a:lnTo>
                      <a:pt x="556" y="345"/>
                    </a:lnTo>
                    <a:lnTo>
                      <a:pt x="557" y="345"/>
                    </a:lnTo>
                    <a:lnTo>
                      <a:pt x="556" y="346"/>
                    </a:lnTo>
                    <a:lnTo>
                      <a:pt x="557" y="346"/>
                    </a:lnTo>
                    <a:lnTo>
                      <a:pt x="557" y="345"/>
                    </a:lnTo>
                    <a:lnTo>
                      <a:pt x="557" y="346"/>
                    </a:lnTo>
                    <a:lnTo>
                      <a:pt x="556" y="346"/>
                    </a:lnTo>
                    <a:lnTo>
                      <a:pt x="557" y="346"/>
                    </a:lnTo>
                    <a:lnTo>
                      <a:pt x="558" y="346"/>
                    </a:lnTo>
                    <a:lnTo>
                      <a:pt x="557" y="346"/>
                    </a:lnTo>
                    <a:lnTo>
                      <a:pt x="556" y="346"/>
                    </a:lnTo>
                    <a:lnTo>
                      <a:pt x="555" y="346"/>
                    </a:lnTo>
                    <a:lnTo>
                      <a:pt x="554" y="346"/>
                    </a:lnTo>
                    <a:lnTo>
                      <a:pt x="554" y="347"/>
                    </a:lnTo>
                    <a:lnTo>
                      <a:pt x="554" y="346"/>
                    </a:lnTo>
                    <a:lnTo>
                      <a:pt x="553" y="347"/>
                    </a:lnTo>
                    <a:lnTo>
                      <a:pt x="553" y="348"/>
                    </a:lnTo>
                    <a:lnTo>
                      <a:pt x="554" y="348"/>
                    </a:lnTo>
                    <a:lnTo>
                      <a:pt x="554" y="349"/>
                    </a:lnTo>
                    <a:lnTo>
                      <a:pt x="554" y="350"/>
                    </a:lnTo>
                    <a:lnTo>
                      <a:pt x="555" y="350"/>
                    </a:lnTo>
                    <a:lnTo>
                      <a:pt x="555" y="351"/>
                    </a:lnTo>
                    <a:lnTo>
                      <a:pt x="556" y="351"/>
                    </a:lnTo>
                    <a:lnTo>
                      <a:pt x="556" y="350"/>
                    </a:lnTo>
                    <a:lnTo>
                      <a:pt x="557" y="351"/>
                    </a:lnTo>
                    <a:lnTo>
                      <a:pt x="556" y="351"/>
                    </a:lnTo>
                    <a:lnTo>
                      <a:pt x="556" y="352"/>
                    </a:lnTo>
                    <a:lnTo>
                      <a:pt x="556" y="353"/>
                    </a:lnTo>
                    <a:lnTo>
                      <a:pt x="557" y="353"/>
                    </a:lnTo>
                    <a:lnTo>
                      <a:pt x="556" y="353"/>
                    </a:lnTo>
                    <a:lnTo>
                      <a:pt x="556" y="354"/>
                    </a:lnTo>
                    <a:lnTo>
                      <a:pt x="557" y="354"/>
                    </a:lnTo>
                    <a:lnTo>
                      <a:pt x="556" y="355"/>
                    </a:lnTo>
                    <a:lnTo>
                      <a:pt x="556" y="356"/>
                    </a:lnTo>
                    <a:lnTo>
                      <a:pt x="555" y="356"/>
                    </a:lnTo>
                    <a:lnTo>
                      <a:pt x="554" y="356"/>
                    </a:lnTo>
                    <a:lnTo>
                      <a:pt x="554" y="355"/>
                    </a:lnTo>
                    <a:lnTo>
                      <a:pt x="553" y="355"/>
                    </a:lnTo>
                    <a:lnTo>
                      <a:pt x="553" y="354"/>
                    </a:lnTo>
                    <a:lnTo>
                      <a:pt x="553" y="353"/>
                    </a:lnTo>
                    <a:lnTo>
                      <a:pt x="553" y="352"/>
                    </a:lnTo>
                    <a:lnTo>
                      <a:pt x="553" y="351"/>
                    </a:lnTo>
                    <a:lnTo>
                      <a:pt x="552" y="351"/>
                    </a:lnTo>
                    <a:lnTo>
                      <a:pt x="552" y="352"/>
                    </a:lnTo>
                    <a:lnTo>
                      <a:pt x="552" y="351"/>
                    </a:lnTo>
                    <a:lnTo>
                      <a:pt x="551" y="351"/>
                    </a:lnTo>
                    <a:lnTo>
                      <a:pt x="550" y="351"/>
                    </a:lnTo>
                    <a:lnTo>
                      <a:pt x="550" y="352"/>
                    </a:lnTo>
                    <a:lnTo>
                      <a:pt x="549" y="352"/>
                    </a:lnTo>
                    <a:lnTo>
                      <a:pt x="549" y="351"/>
                    </a:lnTo>
                    <a:lnTo>
                      <a:pt x="548" y="351"/>
                    </a:lnTo>
                    <a:lnTo>
                      <a:pt x="548" y="352"/>
                    </a:lnTo>
                    <a:lnTo>
                      <a:pt x="547" y="352"/>
                    </a:lnTo>
                    <a:lnTo>
                      <a:pt x="546" y="352"/>
                    </a:lnTo>
                    <a:lnTo>
                      <a:pt x="545" y="352"/>
                    </a:lnTo>
                    <a:lnTo>
                      <a:pt x="544" y="352"/>
                    </a:lnTo>
                    <a:lnTo>
                      <a:pt x="544" y="353"/>
                    </a:lnTo>
                    <a:lnTo>
                      <a:pt x="543" y="353"/>
                    </a:lnTo>
                    <a:lnTo>
                      <a:pt x="542" y="353"/>
                    </a:lnTo>
                    <a:lnTo>
                      <a:pt x="542" y="352"/>
                    </a:lnTo>
                    <a:lnTo>
                      <a:pt x="541" y="352"/>
                    </a:lnTo>
                    <a:lnTo>
                      <a:pt x="541" y="351"/>
                    </a:lnTo>
                    <a:lnTo>
                      <a:pt x="541" y="350"/>
                    </a:lnTo>
                    <a:lnTo>
                      <a:pt x="541" y="349"/>
                    </a:lnTo>
                    <a:lnTo>
                      <a:pt x="541" y="348"/>
                    </a:lnTo>
                    <a:lnTo>
                      <a:pt x="542" y="348"/>
                    </a:lnTo>
                    <a:lnTo>
                      <a:pt x="542" y="347"/>
                    </a:lnTo>
                    <a:lnTo>
                      <a:pt x="543" y="347"/>
                    </a:lnTo>
                    <a:lnTo>
                      <a:pt x="543" y="346"/>
                    </a:lnTo>
                    <a:lnTo>
                      <a:pt x="544" y="346"/>
                    </a:lnTo>
                    <a:lnTo>
                      <a:pt x="545" y="346"/>
                    </a:lnTo>
                    <a:lnTo>
                      <a:pt x="545" y="345"/>
                    </a:lnTo>
                    <a:lnTo>
                      <a:pt x="546" y="344"/>
                    </a:lnTo>
                    <a:lnTo>
                      <a:pt x="547" y="344"/>
                    </a:lnTo>
                    <a:lnTo>
                      <a:pt x="547" y="343"/>
                    </a:lnTo>
                    <a:lnTo>
                      <a:pt x="547" y="344"/>
                    </a:lnTo>
                    <a:lnTo>
                      <a:pt x="548" y="343"/>
                    </a:lnTo>
                    <a:lnTo>
                      <a:pt x="548" y="342"/>
                    </a:lnTo>
                    <a:lnTo>
                      <a:pt x="548" y="341"/>
                    </a:lnTo>
                    <a:lnTo>
                      <a:pt x="549" y="341"/>
                    </a:lnTo>
                    <a:lnTo>
                      <a:pt x="549" y="340"/>
                    </a:lnTo>
                    <a:lnTo>
                      <a:pt x="550" y="339"/>
                    </a:lnTo>
                    <a:lnTo>
                      <a:pt x="550" y="338"/>
                    </a:lnTo>
                    <a:lnTo>
                      <a:pt x="550" y="337"/>
                    </a:lnTo>
                    <a:lnTo>
                      <a:pt x="551" y="337"/>
                    </a:lnTo>
                    <a:lnTo>
                      <a:pt x="551" y="336"/>
                    </a:lnTo>
                    <a:lnTo>
                      <a:pt x="552" y="336"/>
                    </a:lnTo>
                    <a:lnTo>
                      <a:pt x="552" y="337"/>
                    </a:lnTo>
                    <a:lnTo>
                      <a:pt x="553" y="337"/>
                    </a:lnTo>
                    <a:lnTo>
                      <a:pt x="554" y="337"/>
                    </a:lnTo>
                    <a:lnTo>
                      <a:pt x="554" y="338"/>
                    </a:lnTo>
                    <a:lnTo>
                      <a:pt x="555" y="338"/>
                    </a:lnTo>
                    <a:lnTo>
                      <a:pt x="556" y="338"/>
                    </a:lnTo>
                    <a:lnTo>
                      <a:pt x="556" y="339"/>
                    </a:lnTo>
                    <a:close/>
                    <a:moveTo>
                      <a:pt x="573" y="340"/>
                    </a:moveTo>
                    <a:lnTo>
                      <a:pt x="573" y="340"/>
                    </a:lnTo>
                    <a:lnTo>
                      <a:pt x="573" y="341"/>
                    </a:lnTo>
                    <a:lnTo>
                      <a:pt x="574" y="341"/>
                    </a:lnTo>
                    <a:lnTo>
                      <a:pt x="573" y="342"/>
                    </a:lnTo>
                    <a:lnTo>
                      <a:pt x="573" y="341"/>
                    </a:lnTo>
                    <a:lnTo>
                      <a:pt x="573" y="340"/>
                    </a:lnTo>
                    <a:close/>
                    <a:moveTo>
                      <a:pt x="572" y="340"/>
                    </a:moveTo>
                    <a:lnTo>
                      <a:pt x="572" y="340"/>
                    </a:lnTo>
                    <a:close/>
                    <a:moveTo>
                      <a:pt x="563" y="343"/>
                    </a:moveTo>
                    <a:lnTo>
                      <a:pt x="564" y="343"/>
                    </a:lnTo>
                    <a:lnTo>
                      <a:pt x="564" y="344"/>
                    </a:lnTo>
                    <a:lnTo>
                      <a:pt x="565" y="344"/>
                    </a:lnTo>
                    <a:lnTo>
                      <a:pt x="566" y="344"/>
                    </a:lnTo>
                    <a:lnTo>
                      <a:pt x="566" y="345"/>
                    </a:lnTo>
                    <a:lnTo>
                      <a:pt x="565" y="345"/>
                    </a:lnTo>
                    <a:lnTo>
                      <a:pt x="564" y="345"/>
                    </a:lnTo>
                    <a:lnTo>
                      <a:pt x="563" y="345"/>
                    </a:lnTo>
                    <a:lnTo>
                      <a:pt x="563" y="344"/>
                    </a:lnTo>
                    <a:lnTo>
                      <a:pt x="563" y="343"/>
                    </a:lnTo>
                    <a:close/>
                    <a:moveTo>
                      <a:pt x="563" y="346"/>
                    </a:moveTo>
                    <a:lnTo>
                      <a:pt x="563" y="346"/>
                    </a:lnTo>
                    <a:close/>
                    <a:moveTo>
                      <a:pt x="555" y="350"/>
                    </a:moveTo>
                    <a:lnTo>
                      <a:pt x="555" y="350"/>
                    </a:lnTo>
                    <a:close/>
                    <a:moveTo>
                      <a:pt x="555" y="326"/>
                    </a:moveTo>
                    <a:lnTo>
                      <a:pt x="555" y="327"/>
                    </a:lnTo>
                    <a:lnTo>
                      <a:pt x="556" y="326"/>
                    </a:lnTo>
                    <a:lnTo>
                      <a:pt x="556" y="327"/>
                    </a:lnTo>
                    <a:lnTo>
                      <a:pt x="555" y="327"/>
                    </a:lnTo>
                    <a:lnTo>
                      <a:pt x="555" y="326"/>
                    </a:lnTo>
                    <a:close/>
                    <a:moveTo>
                      <a:pt x="524" y="339"/>
                    </a:moveTo>
                    <a:lnTo>
                      <a:pt x="524" y="339"/>
                    </a:lnTo>
                    <a:close/>
                    <a:moveTo>
                      <a:pt x="523" y="339"/>
                    </a:moveTo>
                    <a:lnTo>
                      <a:pt x="523" y="339"/>
                    </a:lnTo>
                    <a:lnTo>
                      <a:pt x="524" y="339"/>
                    </a:lnTo>
                    <a:lnTo>
                      <a:pt x="523" y="339"/>
                    </a:lnTo>
                    <a:close/>
                    <a:moveTo>
                      <a:pt x="523" y="340"/>
                    </a:moveTo>
                    <a:lnTo>
                      <a:pt x="523" y="340"/>
                    </a:lnTo>
                    <a:close/>
                    <a:moveTo>
                      <a:pt x="537" y="345"/>
                    </a:moveTo>
                    <a:lnTo>
                      <a:pt x="537" y="345"/>
                    </a:lnTo>
                    <a:lnTo>
                      <a:pt x="536" y="346"/>
                    </a:lnTo>
                    <a:lnTo>
                      <a:pt x="536" y="345"/>
                    </a:lnTo>
                    <a:lnTo>
                      <a:pt x="537" y="345"/>
                    </a:lnTo>
                    <a:close/>
                    <a:moveTo>
                      <a:pt x="518" y="344"/>
                    </a:moveTo>
                    <a:lnTo>
                      <a:pt x="518" y="344"/>
                    </a:lnTo>
                    <a:lnTo>
                      <a:pt x="518" y="343"/>
                    </a:lnTo>
                    <a:lnTo>
                      <a:pt x="518" y="34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6" name="Freeform 4780"/>
              <p:cNvSpPr>
                <a:spLocks noEditPoints="1"/>
              </p:cNvSpPr>
              <p:nvPr/>
            </p:nvSpPr>
            <p:spPr bwMode="auto">
              <a:xfrm>
                <a:off x="4014000" y="4334400"/>
                <a:ext cx="471487" cy="290513"/>
              </a:xfrm>
              <a:custGeom>
                <a:avLst/>
                <a:gdLst>
                  <a:gd name="T0" fmla="*/ 2147483646 w 297"/>
                  <a:gd name="T1" fmla="*/ 2147483646 h 183"/>
                  <a:gd name="T2" fmla="*/ 2147483646 w 297"/>
                  <a:gd name="T3" fmla="*/ 2147483646 h 183"/>
                  <a:gd name="T4" fmla="*/ 2147483646 w 297"/>
                  <a:gd name="T5" fmla="*/ 2147483646 h 183"/>
                  <a:gd name="T6" fmla="*/ 2147483646 w 297"/>
                  <a:gd name="T7" fmla="*/ 2147483646 h 183"/>
                  <a:gd name="T8" fmla="*/ 2147483646 w 297"/>
                  <a:gd name="T9" fmla="*/ 2147483646 h 183"/>
                  <a:gd name="T10" fmla="*/ 2147483646 w 297"/>
                  <a:gd name="T11" fmla="*/ 2147483646 h 183"/>
                  <a:gd name="T12" fmla="*/ 2147483646 w 297"/>
                  <a:gd name="T13" fmla="*/ 2147483646 h 183"/>
                  <a:gd name="T14" fmla="*/ 2147483646 w 297"/>
                  <a:gd name="T15" fmla="*/ 2147483646 h 183"/>
                  <a:gd name="T16" fmla="*/ 2147483646 w 297"/>
                  <a:gd name="T17" fmla="*/ 2147483646 h 183"/>
                  <a:gd name="T18" fmla="*/ 2147483646 w 297"/>
                  <a:gd name="T19" fmla="*/ 2147483646 h 183"/>
                  <a:gd name="T20" fmla="*/ 2147483646 w 297"/>
                  <a:gd name="T21" fmla="*/ 2147483646 h 183"/>
                  <a:gd name="T22" fmla="*/ 2147483646 w 297"/>
                  <a:gd name="T23" fmla="*/ 2147483646 h 183"/>
                  <a:gd name="T24" fmla="*/ 2147483646 w 297"/>
                  <a:gd name="T25" fmla="*/ 2147483646 h 183"/>
                  <a:gd name="T26" fmla="*/ 2147483646 w 297"/>
                  <a:gd name="T27" fmla="*/ 2147483646 h 183"/>
                  <a:gd name="T28" fmla="*/ 2147483646 w 297"/>
                  <a:gd name="T29" fmla="*/ 2147483646 h 183"/>
                  <a:gd name="T30" fmla="*/ 2147483646 w 297"/>
                  <a:gd name="T31" fmla="*/ 2147483646 h 183"/>
                  <a:gd name="T32" fmla="*/ 2147483646 w 297"/>
                  <a:gd name="T33" fmla="*/ 2147483646 h 183"/>
                  <a:gd name="T34" fmla="*/ 2147483646 w 297"/>
                  <a:gd name="T35" fmla="*/ 2147483646 h 183"/>
                  <a:gd name="T36" fmla="*/ 2147483646 w 297"/>
                  <a:gd name="T37" fmla="*/ 2147483646 h 183"/>
                  <a:gd name="T38" fmla="*/ 2147483646 w 297"/>
                  <a:gd name="T39" fmla="*/ 2147483646 h 183"/>
                  <a:gd name="T40" fmla="*/ 2147483646 w 297"/>
                  <a:gd name="T41" fmla="*/ 2147483646 h 183"/>
                  <a:gd name="T42" fmla="*/ 2147483646 w 297"/>
                  <a:gd name="T43" fmla="*/ 2147483646 h 183"/>
                  <a:gd name="T44" fmla="*/ 2147483646 w 297"/>
                  <a:gd name="T45" fmla="*/ 2147483646 h 183"/>
                  <a:gd name="T46" fmla="*/ 2147483646 w 297"/>
                  <a:gd name="T47" fmla="*/ 2147483646 h 183"/>
                  <a:gd name="T48" fmla="*/ 2147483646 w 297"/>
                  <a:gd name="T49" fmla="*/ 2147483646 h 183"/>
                  <a:gd name="T50" fmla="*/ 2147483646 w 297"/>
                  <a:gd name="T51" fmla="*/ 2147483646 h 183"/>
                  <a:gd name="T52" fmla="*/ 2147483646 w 297"/>
                  <a:gd name="T53" fmla="*/ 2147483646 h 183"/>
                  <a:gd name="T54" fmla="*/ 2147483646 w 297"/>
                  <a:gd name="T55" fmla="*/ 2147483646 h 183"/>
                  <a:gd name="T56" fmla="*/ 2147483646 w 297"/>
                  <a:gd name="T57" fmla="*/ 2147483646 h 183"/>
                  <a:gd name="T58" fmla="*/ 2147483646 w 297"/>
                  <a:gd name="T59" fmla="*/ 2147483646 h 183"/>
                  <a:gd name="T60" fmla="*/ 2147483646 w 297"/>
                  <a:gd name="T61" fmla="*/ 2147483646 h 183"/>
                  <a:gd name="T62" fmla="*/ 2147483646 w 297"/>
                  <a:gd name="T63" fmla="*/ 2147483646 h 183"/>
                  <a:gd name="T64" fmla="*/ 2147483646 w 297"/>
                  <a:gd name="T65" fmla="*/ 2147483646 h 183"/>
                  <a:gd name="T66" fmla="*/ 2147483646 w 297"/>
                  <a:gd name="T67" fmla="*/ 2147483646 h 183"/>
                  <a:gd name="T68" fmla="*/ 2147483646 w 297"/>
                  <a:gd name="T69" fmla="*/ 2147483646 h 183"/>
                  <a:gd name="T70" fmla="*/ 2147483646 w 297"/>
                  <a:gd name="T71" fmla="*/ 2147483646 h 183"/>
                  <a:gd name="T72" fmla="*/ 2147483646 w 297"/>
                  <a:gd name="T73" fmla="*/ 2147483646 h 183"/>
                  <a:gd name="T74" fmla="*/ 2147483646 w 297"/>
                  <a:gd name="T75" fmla="*/ 2147483646 h 183"/>
                  <a:gd name="T76" fmla="*/ 2147483646 w 297"/>
                  <a:gd name="T77" fmla="*/ 2147483646 h 183"/>
                  <a:gd name="T78" fmla="*/ 2147483646 w 297"/>
                  <a:gd name="T79" fmla="*/ 2147483646 h 183"/>
                  <a:gd name="T80" fmla="*/ 2147483646 w 297"/>
                  <a:gd name="T81" fmla="*/ 2147483646 h 183"/>
                  <a:gd name="T82" fmla="*/ 2147483646 w 297"/>
                  <a:gd name="T83" fmla="*/ 2147483646 h 183"/>
                  <a:gd name="T84" fmla="*/ 2147483646 w 297"/>
                  <a:gd name="T85" fmla="*/ 2147483646 h 183"/>
                  <a:gd name="T86" fmla="*/ 2147483646 w 297"/>
                  <a:gd name="T87" fmla="*/ 2147483646 h 183"/>
                  <a:gd name="T88" fmla="*/ 2147483646 w 297"/>
                  <a:gd name="T89" fmla="*/ 2147483646 h 183"/>
                  <a:gd name="T90" fmla="*/ 2147483646 w 297"/>
                  <a:gd name="T91" fmla="*/ 2147483646 h 183"/>
                  <a:gd name="T92" fmla="*/ 2147483646 w 297"/>
                  <a:gd name="T93" fmla="*/ 2147483646 h 183"/>
                  <a:gd name="T94" fmla="*/ 2147483646 w 297"/>
                  <a:gd name="T95" fmla="*/ 2147483646 h 183"/>
                  <a:gd name="T96" fmla="*/ 2147483646 w 297"/>
                  <a:gd name="T97" fmla="*/ 2147483646 h 183"/>
                  <a:gd name="T98" fmla="*/ 2147483646 w 297"/>
                  <a:gd name="T99" fmla="*/ 2147483646 h 183"/>
                  <a:gd name="T100" fmla="*/ 2147483646 w 297"/>
                  <a:gd name="T101" fmla="*/ 2147483646 h 183"/>
                  <a:gd name="T102" fmla="*/ 2147483646 w 297"/>
                  <a:gd name="T103" fmla="*/ 2147483646 h 183"/>
                  <a:gd name="T104" fmla="*/ 2147483646 w 297"/>
                  <a:gd name="T105" fmla="*/ 2147483646 h 183"/>
                  <a:gd name="T106" fmla="*/ 2147483646 w 297"/>
                  <a:gd name="T107" fmla="*/ 2147483646 h 183"/>
                  <a:gd name="T108" fmla="*/ 2147483646 w 297"/>
                  <a:gd name="T109" fmla="*/ 2147483646 h 183"/>
                  <a:gd name="T110" fmla="*/ 2147483646 w 297"/>
                  <a:gd name="T111" fmla="*/ 2147483646 h 183"/>
                  <a:gd name="T112" fmla="*/ 2147483646 w 297"/>
                  <a:gd name="T113" fmla="*/ 2147483646 h 183"/>
                  <a:gd name="T114" fmla="*/ 2147483646 w 297"/>
                  <a:gd name="T115" fmla="*/ 2147483646 h 183"/>
                  <a:gd name="T116" fmla="*/ 2147483646 w 297"/>
                  <a:gd name="T117" fmla="*/ 2147483646 h 183"/>
                  <a:gd name="T118" fmla="*/ 2147483646 w 297"/>
                  <a:gd name="T119" fmla="*/ 2147483646 h 183"/>
                  <a:gd name="T120" fmla="*/ 2147483646 w 297"/>
                  <a:gd name="T121" fmla="*/ 2147483646 h 183"/>
                  <a:gd name="T122" fmla="*/ 2147483646 w 297"/>
                  <a:gd name="T123" fmla="*/ 2147483646 h 183"/>
                  <a:gd name="T124" fmla="*/ 2147483646 w 297"/>
                  <a:gd name="T125" fmla="*/ 2147483646 h 18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97"/>
                  <a:gd name="T190" fmla="*/ 0 h 183"/>
                  <a:gd name="T191" fmla="*/ 297 w 297"/>
                  <a:gd name="T192" fmla="*/ 183 h 18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97" h="183">
                    <a:moveTo>
                      <a:pt x="12" y="107"/>
                    </a:moveTo>
                    <a:lnTo>
                      <a:pt x="12" y="106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6"/>
                    </a:lnTo>
                    <a:lnTo>
                      <a:pt x="14" y="105"/>
                    </a:lnTo>
                    <a:lnTo>
                      <a:pt x="15" y="105"/>
                    </a:lnTo>
                    <a:lnTo>
                      <a:pt x="16" y="105"/>
                    </a:lnTo>
                    <a:lnTo>
                      <a:pt x="18" y="104"/>
                    </a:lnTo>
                    <a:lnTo>
                      <a:pt x="19" y="104"/>
                    </a:lnTo>
                    <a:lnTo>
                      <a:pt x="19" y="105"/>
                    </a:lnTo>
                    <a:lnTo>
                      <a:pt x="20" y="105"/>
                    </a:lnTo>
                    <a:lnTo>
                      <a:pt x="21" y="105"/>
                    </a:lnTo>
                    <a:lnTo>
                      <a:pt x="22" y="105"/>
                    </a:lnTo>
                    <a:lnTo>
                      <a:pt x="22" y="106"/>
                    </a:lnTo>
                    <a:lnTo>
                      <a:pt x="23" y="106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6" y="102"/>
                    </a:lnTo>
                    <a:lnTo>
                      <a:pt x="27" y="102"/>
                    </a:lnTo>
                    <a:lnTo>
                      <a:pt x="28" y="102"/>
                    </a:lnTo>
                    <a:lnTo>
                      <a:pt x="29" y="102"/>
                    </a:lnTo>
                    <a:lnTo>
                      <a:pt x="30" y="102"/>
                    </a:lnTo>
                    <a:lnTo>
                      <a:pt x="30" y="103"/>
                    </a:lnTo>
                    <a:lnTo>
                      <a:pt x="31" y="103"/>
                    </a:lnTo>
                    <a:lnTo>
                      <a:pt x="31" y="102"/>
                    </a:lnTo>
                    <a:lnTo>
                      <a:pt x="31" y="103"/>
                    </a:lnTo>
                    <a:lnTo>
                      <a:pt x="32" y="103"/>
                    </a:lnTo>
                    <a:lnTo>
                      <a:pt x="32" y="102"/>
                    </a:lnTo>
                    <a:lnTo>
                      <a:pt x="33" y="102"/>
                    </a:lnTo>
                    <a:lnTo>
                      <a:pt x="33" y="101"/>
                    </a:lnTo>
                    <a:lnTo>
                      <a:pt x="34" y="101"/>
                    </a:lnTo>
                    <a:lnTo>
                      <a:pt x="35" y="101"/>
                    </a:lnTo>
                    <a:lnTo>
                      <a:pt x="35" y="100"/>
                    </a:lnTo>
                    <a:lnTo>
                      <a:pt x="36" y="100"/>
                    </a:lnTo>
                    <a:lnTo>
                      <a:pt x="37" y="99"/>
                    </a:lnTo>
                    <a:lnTo>
                      <a:pt x="38" y="99"/>
                    </a:lnTo>
                    <a:lnTo>
                      <a:pt x="38" y="98"/>
                    </a:lnTo>
                    <a:lnTo>
                      <a:pt x="39" y="98"/>
                    </a:lnTo>
                    <a:lnTo>
                      <a:pt x="39" y="97"/>
                    </a:lnTo>
                    <a:lnTo>
                      <a:pt x="39" y="98"/>
                    </a:lnTo>
                    <a:lnTo>
                      <a:pt x="40" y="98"/>
                    </a:lnTo>
                    <a:lnTo>
                      <a:pt x="40" y="97"/>
                    </a:lnTo>
                    <a:lnTo>
                      <a:pt x="40" y="98"/>
                    </a:lnTo>
                    <a:lnTo>
                      <a:pt x="41" y="98"/>
                    </a:lnTo>
                    <a:lnTo>
                      <a:pt x="42" y="98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4" y="99"/>
                    </a:lnTo>
                    <a:lnTo>
                      <a:pt x="45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7" y="99"/>
                    </a:lnTo>
                    <a:lnTo>
                      <a:pt x="48" y="98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9" y="98"/>
                    </a:lnTo>
                    <a:lnTo>
                      <a:pt x="50" y="98"/>
                    </a:lnTo>
                    <a:lnTo>
                      <a:pt x="51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2" y="100"/>
                    </a:lnTo>
                    <a:lnTo>
                      <a:pt x="53" y="99"/>
                    </a:lnTo>
                    <a:lnTo>
                      <a:pt x="53" y="100"/>
                    </a:lnTo>
                    <a:lnTo>
                      <a:pt x="54" y="99"/>
                    </a:lnTo>
                    <a:lnTo>
                      <a:pt x="54" y="100"/>
                    </a:lnTo>
                    <a:lnTo>
                      <a:pt x="54" y="99"/>
                    </a:lnTo>
                    <a:lnTo>
                      <a:pt x="55" y="99"/>
                    </a:lnTo>
                    <a:lnTo>
                      <a:pt x="56" y="99"/>
                    </a:lnTo>
                    <a:lnTo>
                      <a:pt x="56" y="98"/>
                    </a:lnTo>
                    <a:lnTo>
                      <a:pt x="56" y="99"/>
                    </a:lnTo>
                    <a:lnTo>
                      <a:pt x="57" y="98"/>
                    </a:lnTo>
                    <a:lnTo>
                      <a:pt x="58" y="98"/>
                    </a:lnTo>
                    <a:lnTo>
                      <a:pt x="58" y="97"/>
                    </a:lnTo>
                    <a:lnTo>
                      <a:pt x="59" y="97"/>
                    </a:lnTo>
                    <a:lnTo>
                      <a:pt x="59" y="98"/>
                    </a:lnTo>
                    <a:lnTo>
                      <a:pt x="59" y="97"/>
                    </a:lnTo>
                    <a:lnTo>
                      <a:pt x="60" y="97"/>
                    </a:lnTo>
                    <a:lnTo>
                      <a:pt x="61" y="96"/>
                    </a:lnTo>
                    <a:lnTo>
                      <a:pt x="61" y="97"/>
                    </a:lnTo>
                    <a:lnTo>
                      <a:pt x="61" y="96"/>
                    </a:lnTo>
                    <a:lnTo>
                      <a:pt x="62" y="96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5"/>
                    </a:lnTo>
                    <a:lnTo>
                      <a:pt x="63" y="95"/>
                    </a:lnTo>
                    <a:lnTo>
                      <a:pt x="63" y="94"/>
                    </a:lnTo>
                    <a:lnTo>
                      <a:pt x="63" y="95"/>
                    </a:lnTo>
                    <a:lnTo>
                      <a:pt x="64" y="94"/>
                    </a:lnTo>
                    <a:lnTo>
                      <a:pt x="65" y="94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7" y="93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69" y="92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2"/>
                    </a:lnTo>
                    <a:lnTo>
                      <a:pt x="73" y="93"/>
                    </a:lnTo>
                    <a:lnTo>
                      <a:pt x="73" y="92"/>
                    </a:lnTo>
                    <a:lnTo>
                      <a:pt x="74" y="92"/>
                    </a:lnTo>
                    <a:lnTo>
                      <a:pt x="75" y="92"/>
                    </a:lnTo>
                    <a:lnTo>
                      <a:pt x="76" y="92"/>
                    </a:lnTo>
                    <a:lnTo>
                      <a:pt x="76" y="91"/>
                    </a:lnTo>
                    <a:lnTo>
                      <a:pt x="77" y="91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1" y="89"/>
                    </a:lnTo>
                    <a:lnTo>
                      <a:pt x="82" y="89"/>
                    </a:lnTo>
                    <a:lnTo>
                      <a:pt x="83" y="89"/>
                    </a:lnTo>
                    <a:lnTo>
                      <a:pt x="84" y="89"/>
                    </a:lnTo>
                    <a:lnTo>
                      <a:pt x="85" y="89"/>
                    </a:lnTo>
                    <a:lnTo>
                      <a:pt x="86" y="89"/>
                    </a:lnTo>
                    <a:lnTo>
                      <a:pt x="87" y="89"/>
                    </a:lnTo>
                    <a:lnTo>
                      <a:pt x="87" y="88"/>
                    </a:lnTo>
                    <a:lnTo>
                      <a:pt x="88" y="88"/>
                    </a:lnTo>
                    <a:lnTo>
                      <a:pt x="88" y="87"/>
                    </a:lnTo>
                    <a:lnTo>
                      <a:pt x="89" y="88"/>
                    </a:lnTo>
                    <a:lnTo>
                      <a:pt x="89" y="87"/>
                    </a:lnTo>
                    <a:lnTo>
                      <a:pt x="89" y="88"/>
                    </a:lnTo>
                    <a:lnTo>
                      <a:pt x="90" y="88"/>
                    </a:lnTo>
                    <a:lnTo>
                      <a:pt x="89" y="89"/>
                    </a:lnTo>
                    <a:lnTo>
                      <a:pt x="90" y="89"/>
                    </a:lnTo>
                    <a:lnTo>
                      <a:pt x="90" y="90"/>
                    </a:lnTo>
                    <a:lnTo>
                      <a:pt x="91" y="90"/>
                    </a:lnTo>
                    <a:lnTo>
                      <a:pt x="92" y="90"/>
                    </a:lnTo>
                    <a:lnTo>
                      <a:pt x="92" y="89"/>
                    </a:lnTo>
                    <a:lnTo>
                      <a:pt x="93" y="89"/>
                    </a:lnTo>
                    <a:lnTo>
                      <a:pt x="94" y="89"/>
                    </a:lnTo>
                    <a:lnTo>
                      <a:pt x="94" y="88"/>
                    </a:lnTo>
                    <a:lnTo>
                      <a:pt x="95" y="88"/>
                    </a:lnTo>
                    <a:lnTo>
                      <a:pt x="95" y="89"/>
                    </a:lnTo>
                    <a:lnTo>
                      <a:pt x="95" y="90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7" y="89"/>
                    </a:lnTo>
                    <a:lnTo>
                      <a:pt x="97" y="88"/>
                    </a:lnTo>
                    <a:lnTo>
                      <a:pt x="98" y="88"/>
                    </a:lnTo>
                    <a:lnTo>
                      <a:pt x="98" y="89"/>
                    </a:lnTo>
                    <a:lnTo>
                      <a:pt x="99" y="89"/>
                    </a:lnTo>
                    <a:lnTo>
                      <a:pt x="99" y="90"/>
                    </a:lnTo>
                    <a:lnTo>
                      <a:pt x="100" y="90"/>
                    </a:lnTo>
                    <a:lnTo>
                      <a:pt x="100" y="89"/>
                    </a:lnTo>
                    <a:lnTo>
                      <a:pt x="101" y="89"/>
                    </a:lnTo>
                    <a:lnTo>
                      <a:pt x="101" y="88"/>
                    </a:lnTo>
                    <a:lnTo>
                      <a:pt x="102" y="88"/>
                    </a:lnTo>
                    <a:lnTo>
                      <a:pt x="102" y="89"/>
                    </a:lnTo>
                    <a:lnTo>
                      <a:pt x="103" y="90"/>
                    </a:lnTo>
                    <a:lnTo>
                      <a:pt x="103" y="91"/>
                    </a:lnTo>
                    <a:lnTo>
                      <a:pt x="104" y="91"/>
                    </a:lnTo>
                    <a:lnTo>
                      <a:pt x="104" y="90"/>
                    </a:lnTo>
                    <a:lnTo>
                      <a:pt x="105" y="90"/>
                    </a:lnTo>
                    <a:lnTo>
                      <a:pt x="106" y="90"/>
                    </a:lnTo>
                    <a:lnTo>
                      <a:pt x="107" y="89"/>
                    </a:lnTo>
                    <a:lnTo>
                      <a:pt x="108" y="89"/>
                    </a:lnTo>
                    <a:lnTo>
                      <a:pt x="108" y="90"/>
                    </a:lnTo>
                    <a:lnTo>
                      <a:pt x="109" y="90"/>
                    </a:lnTo>
                    <a:lnTo>
                      <a:pt x="110" y="90"/>
                    </a:lnTo>
                    <a:lnTo>
                      <a:pt x="111" y="90"/>
                    </a:lnTo>
                    <a:lnTo>
                      <a:pt x="112" y="90"/>
                    </a:lnTo>
                    <a:lnTo>
                      <a:pt x="112" y="89"/>
                    </a:lnTo>
                    <a:lnTo>
                      <a:pt x="113" y="89"/>
                    </a:lnTo>
                    <a:lnTo>
                      <a:pt x="114" y="89"/>
                    </a:lnTo>
                    <a:lnTo>
                      <a:pt x="115" y="88"/>
                    </a:lnTo>
                    <a:lnTo>
                      <a:pt x="116" y="88"/>
                    </a:lnTo>
                    <a:lnTo>
                      <a:pt x="118" y="87"/>
                    </a:lnTo>
                    <a:lnTo>
                      <a:pt x="118" y="86"/>
                    </a:lnTo>
                    <a:lnTo>
                      <a:pt x="119" y="86"/>
                    </a:lnTo>
                    <a:lnTo>
                      <a:pt x="120" y="86"/>
                    </a:lnTo>
                    <a:lnTo>
                      <a:pt x="121" y="86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3" y="87"/>
                    </a:lnTo>
                    <a:lnTo>
                      <a:pt x="124" y="87"/>
                    </a:lnTo>
                    <a:lnTo>
                      <a:pt x="125" y="87"/>
                    </a:lnTo>
                    <a:lnTo>
                      <a:pt x="126" y="87"/>
                    </a:lnTo>
                    <a:lnTo>
                      <a:pt x="127" y="87"/>
                    </a:lnTo>
                    <a:lnTo>
                      <a:pt x="128" y="87"/>
                    </a:lnTo>
                    <a:lnTo>
                      <a:pt x="128" y="88"/>
                    </a:lnTo>
                    <a:lnTo>
                      <a:pt x="128" y="89"/>
                    </a:lnTo>
                    <a:lnTo>
                      <a:pt x="129" y="89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9"/>
                    </a:lnTo>
                    <a:lnTo>
                      <a:pt x="133" y="89"/>
                    </a:lnTo>
                    <a:lnTo>
                      <a:pt x="134" y="89"/>
                    </a:lnTo>
                    <a:lnTo>
                      <a:pt x="135" y="89"/>
                    </a:lnTo>
                    <a:lnTo>
                      <a:pt x="135" y="90"/>
                    </a:lnTo>
                    <a:lnTo>
                      <a:pt x="135" y="91"/>
                    </a:lnTo>
                    <a:lnTo>
                      <a:pt x="134" y="92"/>
                    </a:lnTo>
                    <a:lnTo>
                      <a:pt x="133" y="92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4" y="95"/>
                    </a:lnTo>
                    <a:lnTo>
                      <a:pt x="134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5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5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1" y="94"/>
                    </a:lnTo>
                    <a:lnTo>
                      <a:pt x="141" y="93"/>
                    </a:lnTo>
                    <a:lnTo>
                      <a:pt x="142" y="93"/>
                    </a:lnTo>
                    <a:lnTo>
                      <a:pt x="142" y="92"/>
                    </a:lnTo>
                    <a:lnTo>
                      <a:pt x="141" y="92"/>
                    </a:lnTo>
                    <a:lnTo>
                      <a:pt x="141" y="91"/>
                    </a:lnTo>
                    <a:lnTo>
                      <a:pt x="142" y="91"/>
                    </a:lnTo>
                    <a:lnTo>
                      <a:pt x="143" y="91"/>
                    </a:lnTo>
                    <a:lnTo>
                      <a:pt x="144" y="90"/>
                    </a:lnTo>
                    <a:lnTo>
                      <a:pt x="144" y="91"/>
                    </a:lnTo>
                    <a:lnTo>
                      <a:pt x="145" y="91"/>
                    </a:lnTo>
                    <a:lnTo>
                      <a:pt x="145" y="90"/>
                    </a:lnTo>
                    <a:lnTo>
                      <a:pt x="146" y="90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1" y="88"/>
                    </a:lnTo>
                    <a:lnTo>
                      <a:pt x="152" y="88"/>
                    </a:lnTo>
                    <a:lnTo>
                      <a:pt x="152" y="87"/>
                    </a:lnTo>
                    <a:lnTo>
                      <a:pt x="153" y="86"/>
                    </a:lnTo>
                    <a:lnTo>
                      <a:pt x="155" y="85"/>
                    </a:lnTo>
                    <a:lnTo>
                      <a:pt x="156" y="85"/>
                    </a:lnTo>
                    <a:lnTo>
                      <a:pt x="157" y="85"/>
                    </a:lnTo>
                    <a:lnTo>
                      <a:pt x="159" y="84"/>
                    </a:lnTo>
                    <a:lnTo>
                      <a:pt x="161" y="84"/>
                    </a:lnTo>
                    <a:lnTo>
                      <a:pt x="162" y="84"/>
                    </a:lnTo>
                    <a:lnTo>
                      <a:pt x="163" y="83"/>
                    </a:lnTo>
                    <a:lnTo>
                      <a:pt x="164" y="83"/>
                    </a:lnTo>
                    <a:lnTo>
                      <a:pt x="167" y="82"/>
                    </a:lnTo>
                    <a:lnTo>
                      <a:pt x="169" y="81"/>
                    </a:lnTo>
                    <a:lnTo>
                      <a:pt x="171" y="80"/>
                    </a:lnTo>
                    <a:lnTo>
                      <a:pt x="172" y="80"/>
                    </a:lnTo>
                    <a:lnTo>
                      <a:pt x="173" y="80"/>
                    </a:lnTo>
                    <a:lnTo>
                      <a:pt x="174" y="80"/>
                    </a:lnTo>
                    <a:lnTo>
                      <a:pt x="174" y="79"/>
                    </a:lnTo>
                    <a:lnTo>
                      <a:pt x="174" y="80"/>
                    </a:lnTo>
                    <a:lnTo>
                      <a:pt x="175" y="80"/>
                    </a:lnTo>
                    <a:lnTo>
                      <a:pt x="176" y="79"/>
                    </a:lnTo>
                    <a:lnTo>
                      <a:pt x="180" y="77"/>
                    </a:lnTo>
                    <a:lnTo>
                      <a:pt x="182" y="76"/>
                    </a:lnTo>
                    <a:lnTo>
                      <a:pt x="183" y="76"/>
                    </a:lnTo>
                    <a:lnTo>
                      <a:pt x="185" y="75"/>
                    </a:lnTo>
                    <a:lnTo>
                      <a:pt x="187" y="75"/>
                    </a:lnTo>
                    <a:lnTo>
                      <a:pt x="188" y="75"/>
                    </a:lnTo>
                    <a:lnTo>
                      <a:pt x="190" y="74"/>
                    </a:lnTo>
                    <a:lnTo>
                      <a:pt x="191" y="73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4" y="73"/>
                    </a:lnTo>
                    <a:lnTo>
                      <a:pt x="195" y="73"/>
                    </a:lnTo>
                    <a:lnTo>
                      <a:pt x="196" y="73"/>
                    </a:lnTo>
                    <a:lnTo>
                      <a:pt x="197" y="72"/>
                    </a:lnTo>
                    <a:lnTo>
                      <a:pt x="198" y="72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199" y="70"/>
                    </a:lnTo>
                    <a:lnTo>
                      <a:pt x="200" y="70"/>
                    </a:lnTo>
                    <a:lnTo>
                      <a:pt x="200" y="69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68"/>
                    </a:lnTo>
                    <a:lnTo>
                      <a:pt x="199" y="67"/>
                    </a:lnTo>
                    <a:lnTo>
                      <a:pt x="198" y="67"/>
                    </a:lnTo>
                    <a:lnTo>
                      <a:pt x="198" y="66"/>
                    </a:lnTo>
                    <a:lnTo>
                      <a:pt x="197" y="67"/>
                    </a:lnTo>
                    <a:lnTo>
                      <a:pt x="197" y="66"/>
                    </a:lnTo>
                    <a:lnTo>
                      <a:pt x="197" y="67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6" y="67"/>
                    </a:lnTo>
                    <a:lnTo>
                      <a:pt x="196" y="66"/>
                    </a:lnTo>
                    <a:lnTo>
                      <a:pt x="195" y="66"/>
                    </a:lnTo>
                    <a:lnTo>
                      <a:pt x="195" y="65"/>
                    </a:lnTo>
                    <a:lnTo>
                      <a:pt x="194" y="65"/>
                    </a:lnTo>
                    <a:lnTo>
                      <a:pt x="193" y="65"/>
                    </a:lnTo>
                    <a:lnTo>
                      <a:pt x="193" y="64"/>
                    </a:lnTo>
                    <a:lnTo>
                      <a:pt x="194" y="64"/>
                    </a:lnTo>
                    <a:lnTo>
                      <a:pt x="194" y="63"/>
                    </a:lnTo>
                    <a:lnTo>
                      <a:pt x="193" y="63"/>
                    </a:lnTo>
                    <a:lnTo>
                      <a:pt x="194" y="63"/>
                    </a:lnTo>
                    <a:lnTo>
                      <a:pt x="194" y="62"/>
                    </a:lnTo>
                    <a:lnTo>
                      <a:pt x="194" y="61"/>
                    </a:lnTo>
                    <a:lnTo>
                      <a:pt x="195" y="61"/>
                    </a:lnTo>
                    <a:lnTo>
                      <a:pt x="195" y="60"/>
                    </a:lnTo>
                    <a:lnTo>
                      <a:pt x="196" y="60"/>
                    </a:lnTo>
                    <a:lnTo>
                      <a:pt x="197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198" y="58"/>
                    </a:lnTo>
                    <a:lnTo>
                      <a:pt x="198" y="57"/>
                    </a:lnTo>
                    <a:lnTo>
                      <a:pt x="199" y="57"/>
                    </a:lnTo>
                    <a:lnTo>
                      <a:pt x="198" y="57"/>
                    </a:lnTo>
                    <a:lnTo>
                      <a:pt x="199" y="57"/>
                    </a:lnTo>
                    <a:lnTo>
                      <a:pt x="199" y="56"/>
                    </a:lnTo>
                    <a:lnTo>
                      <a:pt x="200" y="57"/>
                    </a:lnTo>
                    <a:lnTo>
                      <a:pt x="200" y="56"/>
                    </a:lnTo>
                    <a:lnTo>
                      <a:pt x="201" y="55"/>
                    </a:lnTo>
                    <a:lnTo>
                      <a:pt x="202" y="54"/>
                    </a:lnTo>
                    <a:lnTo>
                      <a:pt x="203" y="54"/>
                    </a:lnTo>
                    <a:lnTo>
                      <a:pt x="202" y="53"/>
                    </a:lnTo>
                    <a:lnTo>
                      <a:pt x="201" y="53"/>
                    </a:lnTo>
                    <a:lnTo>
                      <a:pt x="201" y="52"/>
                    </a:lnTo>
                    <a:lnTo>
                      <a:pt x="202" y="52"/>
                    </a:lnTo>
                    <a:lnTo>
                      <a:pt x="201" y="52"/>
                    </a:lnTo>
                    <a:lnTo>
                      <a:pt x="200" y="51"/>
                    </a:lnTo>
                    <a:lnTo>
                      <a:pt x="200" y="50"/>
                    </a:lnTo>
                    <a:lnTo>
                      <a:pt x="201" y="50"/>
                    </a:lnTo>
                    <a:lnTo>
                      <a:pt x="201" y="49"/>
                    </a:lnTo>
                    <a:lnTo>
                      <a:pt x="202" y="49"/>
                    </a:lnTo>
                    <a:lnTo>
                      <a:pt x="202" y="48"/>
                    </a:lnTo>
                    <a:lnTo>
                      <a:pt x="201" y="48"/>
                    </a:lnTo>
                    <a:lnTo>
                      <a:pt x="201" y="47"/>
                    </a:lnTo>
                    <a:lnTo>
                      <a:pt x="202" y="47"/>
                    </a:lnTo>
                    <a:lnTo>
                      <a:pt x="203" y="47"/>
                    </a:lnTo>
                    <a:lnTo>
                      <a:pt x="204" y="47"/>
                    </a:lnTo>
                    <a:lnTo>
                      <a:pt x="205" y="47"/>
                    </a:lnTo>
                    <a:lnTo>
                      <a:pt x="205" y="46"/>
                    </a:lnTo>
                    <a:lnTo>
                      <a:pt x="204" y="46"/>
                    </a:lnTo>
                    <a:lnTo>
                      <a:pt x="204" y="45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5" y="45"/>
                    </a:lnTo>
                    <a:lnTo>
                      <a:pt x="205" y="44"/>
                    </a:lnTo>
                    <a:lnTo>
                      <a:pt x="205" y="43"/>
                    </a:lnTo>
                    <a:lnTo>
                      <a:pt x="205" y="42"/>
                    </a:lnTo>
                    <a:lnTo>
                      <a:pt x="206" y="42"/>
                    </a:lnTo>
                    <a:lnTo>
                      <a:pt x="206" y="41"/>
                    </a:lnTo>
                    <a:lnTo>
                      <a:pt x="205" y="41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6" y="39"/>
                    </a:lnTo>
                    <a:lnTo>
                      <a:pt x="206" y="38"/>
                    </a:lnTo>
                    <a:lnTo>
                      <a:pt x="206" y="37"/>
                    </a:lnTo>
                    <a:lnTo>
                      <a:pt x="207" y="37"/>
                    </a:lnTo>
                    <a:lnTo>
                      <a:pt x="208" y="37"/>
                    </a:lnTo>
                    <a:lnTo>
                      <a:pt x="209" y="36"/>
                    </a:lnTo>
                    <a:lnTo>
                      <a:pt x="209" y="35"/>
                    </a:lnTo>
                    <a:lnTo>
                      <a:pt x="209" y="34"/>
                    </a:lnTo>
                    <a:lnTo>
                      <a:pt x="210" y="34"/>
                    </a:lnTo>
                    <a:lnTo>
                      <a:pt x="209" y="34"/>
                    </a:lnTo>
                    <a:lnTo>
                      <a:pt x="209" y="33"/>
                    </a:lnTo>
                    <a:lnTo>
                      <a:pt x="209" y="34"/>
                    </a:lnTo>
                    <a:lnTo>
                      <a:pt x="209" y="33"/>
                    </a:lnTo>
                    <a:lnTo>
                      <a:pt x="209" y="32"/>
                    </a:lnTo>
                    <a:lnTo>
                      <a:pt x="209" y="31"/>
                    </a:lnTo>
                    <a:lnTo>
                      <a:pt x="209" y="30"/>
                    </a:lnTo>
                    <a:lnTo>
                      <a:pt x="209" y="29"/>
                    </a:lnTo>
                    <a:lnTo>
                      <a:pt x="210" y="29"/>
                    </a:lnTo>
                    <a:lnTo>
                      <a:pt x="210" y="28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1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2" y="24"/>
                    </a:lnTo>
                    <a:lnTo>
                      <a:pt x="213" y="24"/>
                    </a:lnTo>
                    <a:lnTo>
                      <a:pt x="214" y="24"/>
                    </a:lnTo>
                    <a:lnTo>
                      <a:pt x="215" y="23"/>
                    </a:lnTo>
                    <a:lnTo>
                      <a:pt x="215" y="22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7" y="19"/>
                    </a:lnTo>
                    <a:lnTo>
                      <a:pt x="218" y="19"/>
                    </a:lnTo>
                    <a:lnTo>
                      <a:pt x="219" y="19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7" y="17"/>
                    </a:lnTo>
                    <a:lnTo>
                      <a:pt x="216" y="17"/>
                    </a:lnTo>
                    <a:lnTo>
                      <a:pt x="216" y="16"/>
                    </a:lnTo>
                    <a:lnTo>
                      <a:pt x="215" y="16"/>
                    </a:lnTo>
                    <a:lnTo>
                      <a:pt x="215" y="15"/>
                    </a:lnTo>
                    <a:lnTo>
                      <a:pt x="214" y="15"/>
                    </a:lnTo>
                    <a:lnTo>
                      <a:pt x="214" y="14"/>
                    </a:lnTo>
                    <a:lnTo>
                      <a:pt x="215" y="14"/>
                    </a:lnTo>
                    <a:lnTo>
                      <a:pt x="214" y="14"/>
                    </a:lnTo>
                    <a:lnTo>
                      <a:pt x="215" y="14"/>
                    </a:lnTo>
                    <a:lnTo>
                      <a:pt x="215" y="13"/>
                    </a:lnTo>
                    <a:lnTo>
                      <a:pt x="216" y="13"/>
                    </a:lnTo>
                    <a:lnTo>
                      <a:pt x="217" y="13"/>
                    </a:lnTo>
                    <a:lnTo>
                      <a:pt x="217" y="12"/>
                    </a:lnTo>
                    <a:lnTo>
                      <a:pt x="218" y="12"/>
                    </a:lnTo>
                    <a:lnTo>
                      <a:pt x="219" y="12"/>
                    </a:lnTo>
                    <a:lnTo>
                      <a:pt x="220" y="12"/>
                    </a:lnTo>
                    <a:lnTo>
                      <a:pt x="221" y="12"/>
                    </a:lnTo>
                    <a:lnTo>
                      <a:pt x="222" y="12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8" y="9"/>
                    </a:lnTo>
                    <a:lnTo>
                      <a:pt x="229" y="9"/>
                    </a:lnTo>
                    <a:lnTo>
                      <a:pt x="229" y="8"/>
                    </a:lnTo>
                    <a:lnTo>
                      <a:pt x="230" y="8"/>
                    </a:lnTo>
                    <a:lnTo>
                      <a:pt x="229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1" y="6"/>
                    </a:lnTo>
                    <a:lnTo>
                      <a:pt x="232" y="6"/>
                    </a:lnTo>
                    <a:lnTo>
                      <a:pt x="232" y="5"/>
                    </a:lnTo>
                    <a:lnTo>
                      <a:pt x="231" y="4"/>
                    </a:lnTo>
                    <a:lnTo>
                      <a:pt x="232" y="4"/>
                    </a:lnTo>
                    <a:lnTo>
                      <a:pt x="232" y="3"/>
                    </a:lnTo>
                    <a:lnTo>
                      <a:pt x="232" y="2"/>
                    </a:lnTo>
                    <a:lnTo>
                      <a:pt x="233" y="2"/>
                    </a:lnTo>
                    <a:lnTo>
                      <a:pt x="234" y="2"/>
                    </a:lnTo>
                    <a:lnTo>
                      <a:pt x="235" y="2"/>
                    </a:lnTo>
                    <a:lnTo>
                      <a:pt x="235" y="1"/>
                    </a:lnTo>
                    <a:lnTo>
                      <a:pt x="236" y="1"/>
                    </a:lnTo>
                    <a:lnTo>
                      <a:pt x="236" y="0"/>
                    </a:lnTo>
                    <a:lnTo>
                      <a:pt x="237" y="0"/>
                    </a:lnTo>
                    <a:lnTo>
                      <a:pt x="238" y="0"/>
                    </a:lnTo>
                    <a:lnTo>
                      <a:pt x="238" y="1"/>
                    </a:lnTo>
                    <a:lnTo>
                      <a:pt x="239" y="2"/>
                    </a:lnTo>
                    <a:lnTo>
                      <a:pt x="239" y="3"/>
                    </a:lnTo>
                    <a:lnTo>
                      <a:pt x="240" y="3"/>
                    </a:lnTo>
                    <a:lnTo>
                      <a:pt x="241" y="3"/>
                    </a:lnTo>
                    <a:lnTo>
                      <a:pt x="240" y="3"/>
                    </a:lnTo>
                    <a:lnTo>
                      <a:pt x="240" y="4"/>
                    </a:lnTo>
                    <a:lnTo>
                      <a:pt x="240" y="3"/>
                    </a:lnTo>
                    <a:lnTo>
                      <a:pt x="241" y="4"/>
                    </a:lnTo>
                    <a:lnTo>
                      <a:pt x="242" y="3"/>
                    </a:lnTo>
                    <a:lnTo>
                      <a:pt x="243" y="4"/>
                    </a:lnTo>
                    <a:lnTo>
                      <a:pt x="244" y="4"/>
                    </a:lnTo>
                    <a:lnTo>
                      <a:pt x="244" y="5"/>
                    </a:lnTo>
                    <a:lnTo>
                      <a:pt x="245" y="5"/>
                    </a:lnTo>
                    <a:lnTo>
                      <a:pt x="245" y="6"/>
                    </a:lnTo>
                    <a:lnTo>
                      <a:pt x="245" y="7"/>
                    </a:lnTo>
                    <a:lnTo>
                      <a:pt x="245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47" y="9"/>
                    </a:lnTo>
                    <a:lnTo>
                      <a:pt x="247" y="10"/>
                    </a:lnTo>
                    <a:lnTo>
                      <a:pt x="246" y="10"/>
                    </a:lnTo>
                    <a:lnTo>
                      <a:pt x="246" y="11"/>
                    </a:lnTo>
                    <a:lnTo>
                      <a:pt x="246" y="12"/>
                    </a:lnTo>
                    <a:lnTo>
                      <a:pt x="246" y="14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5" y="15"/>
                    </a:lnTo>
                    <a:lnTo>
                      <a:pt x="245" y="16"/>
                    </a:lnTo>
                    <a:lnTo>
                      <a:pt x="246" y="16"/>
                    </a:lnTo>
                    <a:lnTo>
                      <a:pt x="246" y="17"/>
                    </a:lnTo>
                    <a:lnTo>
                      <a:pt x="246" y="18"/>
                    </a:lnTo>
                    <a:lnTo>
                      <a:pt x="246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5" y="21"/>
                    </a:lnTo>
                    <a:lnTo>
                      <a:pt x="245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5" y="24"/>
                    </a:lnTo>
                    <a:lnTo>
                      <a:pt x="244" y="24"/>
                    </a:lnTo>
                    <a:lnTo>
                      <a:pt x="244" y="25"/>
                    </a:lnTo>
                    <a:lnTo>
                      <a:pt x="244" y="26"/>
                    </a:lnTo>
                    <a:lnTo>
                      <a:pt x="244" y="27"/>
                    </a:lnTo>
                    <a:lnTo>
                      <a:pt x="243" y="27"/>
                    </a:lnTo>
                    <a:lnTo>
                      <a:pt x="243" y="28"/>
                    </a:lnTo>
                    <a:lnTo>
                      <a:pt x="244" y="28"/>
                    </a:lnTo>
                    <a:lnTo>
                      <a:pt x="245" y="28"/>
                    </a:lnTo>
                    <a:lnTo>
                      <a:pt x="245" y="29"/>
                    </a:lnTo>
                    <a:lnTo>
                      <a:pt x="245" y="28"/>
                    </a:lnTo>
                    <a:lnTo>
                      <a:pt x="245" y="29"/>
                    </a:lnTo>
                    <a:lnTo>
                      <a:pt x="244" y="29"/>
                    </a:lnTo>
                    <a:lnTo>
                      <a:pt x="245" y="29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30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49" y="32"/>
                    </a:lnTo>
                    <a:lnTo>
                      <a:pt x="250" y="32"/>
                    </a:lnTo>
                    <a:lnTo>
                      <a:pt x="251" y="32"/>
                    </a:lnTo>
                    <a:lnTo>
                      <a:pt x="252" y="33"/>
                    </a:lnTo>
                    <a:lnTo>
                      <a:pt x="253" y="32"/>
                    </a:lnTo>
                    <a:lnTo>
                      <a:pt x="253" y="33"/>
                    </a:lnTo>
                    <a:lnTo>
                      <a:pt x="254" y="34"/>
                    </a:lnTo>
                    <a:lnTo>
                      <a:pt x="254" y="35"/>
                    </a:lnTo>
                    <a:lnTo>
                      <a:pt x="255" y="35"/>
                    </a:lnTo>
                    <a:lnTo>
                      <a:pt x="255" y="34"/>
                    </a:lnTo>
                    <a:lnTo>
                      <a:pt x="256" y="35"/>
                    </a:lnTo>
                    <a:lnTo>
                      <a:pt x="257" y="35"/>
                    </a:lnTo>
                    <a:lnTo>
                      <a:pt x="257" y="36"/>
                    </a:lnTo>
                    <a:lnTo>
                      <a:pt x="258" y="36"/>
                    </a:lnTo>
                    <a:lnTo>
                      <a:pt x="258" y="35"/>
                    </a:lnTo>
                    <a:lnTo>
                      <a:pt x="259" y="35"/>
                    </a:lnTo>
                    <a:lnTo>
                      <a:pt x="259" y="36"/>
                    </a:lnTo>
                    <a:lnTo>
                      <a:pt x="260" y="36"/>
                    </a:lnTo>
                    <a:lnTo>
                      <a:pt x="261" y="36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3" y="39"/>
                    </a:lnTo>
                    <a:lnTo>
                      <a:pt x="264" y="39"/>
                    </a:lnTo>
                    <a:lnTo>
                      <a:pt x="264" y="38"/>
                    </a:lnTo>
                    <a:lnTo>
                      <a:pt x="265" y="38"/>
                    </a:lnTo>
                    <a:lnTo>
                      <a:pt x="266" y="38"/>
                    </a:lnTo>
                    <a:lnTo>
                      <a:pt x="267" y="38"/>
                    </a:lnTo>
                    <a:lnTo>
                      <a:pt x="268" y="38"/>
                    </a:lnTo>
                    <a:lnTo>
                      <a:pt x="268" y="39"/>
                    </a:lnTo>
                    <a:lnTo>
                      <a:pt x="269" y="38"/>
                    </a:lnTo>
                    <a:lnTo>
                      <a:pt x="269" y="39"/>
                    </a:lnTo>
                    <a:lnTo>
                      <a:pt x="270" y="39"/>
                    </a:lnTo>
                    <a:lnTo>
                      <a:pt x="271" y="39"/>
                    </a:lnTo>
                    <a:lnTo>
                      <a:pt x="271" y="40"/>
                    </a:lnTo>
                    <a:lnTo>
                      <a:pt x="272" y="40"/>
                    </a:lnTo>
                    <a:lnTo>
                      <a:pt x="272" y="39"/>
                    </a:lnTo>
                    <a:lnTo>
                      <a:pt x="272" y="40"/>
                    </a:lnTo>
                    <a:lnTo>
                      <a:pt x="273" y="40"/>
                    </a:lnTo>
                    <a:lnTo>
                      <a:pt x="273" y="41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5" y="42"/>
                    </a:lnTo>
                    <a:lnTo>
                      <a:pt x="276" y="42"/>
                    </a:lnTo>
                    <a:lnTo>
                      <a:pt x="276" y="41"/>
                    </a:lnTo>
                    <a:lnTo>
                      <a:pt x="277" y="41"/>
                    </a:lnTo>
                    <a:lnTo>
                      <a:pt x="278" y="41"/>
                    </a:lnTo>
                    <a:lnTo>
                      <a:pt x="279" y="41"/>
                    </a:lnTo>
                    <a:lnTo>
                      <a:pt x="279" y="42"/>
                    </a:lnTo>
                    <a:lnTo>
                      <a:pt x="278" y="42"/>
                    </a:lnTo>
                    <a:lnTo>
                      <a:pt x="279" y="42"/>
                    </a:lnTo>
                    <a:lnTo>
                      <a:pt x="280" y="42"/>
                    </a:lnTo>
                    <a:lnTo>
                      <a:pt x="280" y="43"/>
                    </a:lnTo>
                    <a:lnTo>
                      <a:pt x="281" y="43"/>
                    </a:lnTo>
                    <a:lnTo>
                      <a:pt x="281" y="44"/>
                    </a:lnTo>
                    <a:lnTo>
                      <a:pt x="281" y="43"/>
                    </a:lnTo>
                    <a:lnTo>
                      <a:pt x="282" y="43"/>
                    </a:lnTo>
                    <a:lnTo>
                      <a:pt x="281" y="43"/>
                    </a:lnTo>
                    <a:lnTo>
                      <a:pt x="282" y="43"/>
                    </a:lnTo>
                    <a:lnTo>
                      <a:pt x="283" y="43"/>
                    </a:lnTo>
                    <a:lnTo>
                      <a:pt x="283" y="44"/>
                    </a:lnTo>
                    <a:lnTo>
                      <a:pt x="283" y="43"/>
                    </a:lnTo>
                    <a:lnTo>
                      <a:pt x="284" y="44"/>
                    </a:lnTo>
                    <a:lnTo>
                      <a:pt x="284" y="43"/>
                    </a:lnTo>
                    <a:lnTo>
                      <a:pt x="285" y="43"/>
                    </a:lnTo>
                    <a:lnTo>
                      <a:pt x="285" y="42"/>
                    </a:lnTo>
                    <a:lnTo>
                      <a:pt x="286" y="42"/>
                    </a:lnTo>
                    <a:lnTo>
                      <a:pt x="286" y="43"/>
                    </a:lnTo>
                    <a:lnTo>
                      <a:pt x="287" y="43"/>
                    </a:lnTo>
                    <a:lnTo>
                      <a:pt x="287" y="42"/>
                    </a:lnTo>
                    <a:lnTo>
                      <a:pt x="288" y="42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90" y="43"/>
                    </a:lnTo>
                    <a:lnTo>
                      <a:pt x="291" y="44"/>
                    </a:lnTo>
                    <a:lnTo>
                      <a:pt x="291" y="45"/>
                    </a:lnTo>
                    <a:lnTo>
                      <a:pt x="292" y="45"/>
                    </a:lnTo>
                    <a:lnTo>
                      <a:pt x="291" y="45"/>
                    </a:lnTo>
                    <a:lnTo>
                      <a:pt x="292" y="45"/>
                    </a:lnTo>
                    <a:lnTo>
                      <a:pt x="293" y="45"/>
                    </a:lnTo>
                    <a:lnTo>
                      <a:pt x="294" y="45"/>
                    </a:lnTo>
                    <a:lnTo>
                      <a:pt x="294" y="46"/>
                    </a:lnTo>
                    <a:lnTo>
                      <a:pt x="295" y="47"/>
                    </a:lnTo>
                    <a:lnTo>
                      <a:pt x="294" y="47"/>
                    </a:lnTo>
                    <a:lnTo>
                      <a:pt x="295" y="48"/>
                    </a:lnTo>
                    <a:lnTo>
                      <a:pt x="296" y="48"/>
                    </a:lnTo>
                    <a:lnTo>
                      <a:pt x="296" y="49"/>
                    </a:lnTo>
                    <a:lnTo>
                      <a:pt x="296" y="48"/>
                    </a:lnTo>
                    <a:lnTo>
                      <a:pt x="296" y="49"/>
                    </a:lnTo>
                    <a:lnTo>
                      <a:pt x="297" y="49"/>
                    </a:lnTo>
                    <a:lnTo>
                      <a:pt x="297" y="50"/>
                    </a:lnTo>
                    <a:lnTo>
                      <a:pt x="296" y="52"/>
                    </a:lnTo>
                    <a:lnTo>
                      <a:pt x="296" y="53"/>
                    </a:lnTo>
                    <a:lnTo>
                      <a:pt x="296" y="54"/>
                    </a:lnTo>
                    <a:lnTo>
                      <a:pt x="296" y="55"/>
                    </a:lnTo>
                    <a:lnTo>
                      <a:pt x="295" y="56"/>
                    </a:lnTo>
                    <a:lnTo>
                      <a:pt x="295" y="57"/>
                    </a:lnTo>
                    <a:lnTo>
                      <a:pt x="294" y="57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3" y="57"/>
                    </a:lnTo>
                    <a:lnTo>
                      <a:pt x="293" y="59"/>
                    </a:lnTo>
                    <a:lnTo>
                      <a:pt x="292" y="59"/>
                    </a:lnTo>
                    <a:lnTo>
                      <a:pt x="292" y="60"/>
                    </a:lnTo>
                    <a:lnTo>
                      <a:pt x="291" y="60"/>
                    </a:lnTo>
                    <a:lnTo>
                      <a:pt x="291" y="61"/>
                    </a:lnTo>
                    <a:lnTo>
                      <a:pt x="290" y="61"/>
                    </a:lnTo>
                    <a:lnTo>
                      <a:pt x="290" y="62"/>
                    </a:lnTo>
                    <a:lnTo>
                      <a:pt x="289" y="62"/>
                    </a:lnTo>
                    <a:lnTo>
                      <a:pt x="288" y="63"/>
                    </a:lnTo>
                    <a:lnTo>
                      <a:pt x="287" y="64"/>
                    </a:lnTo>
                    <a:lnTo>
                      <a:pt x="287" y="65"/>
                    </a:lnTo>
                    <a:lnTo>
                      <a:pt x="287" y="66"/>
                    </a:lnTo>
                    <a:lnTo>
                      <a:pt x="287" y="67"/>
                    </a:lnTo>
                    <a:lnTo>
                      <a:pt x="287" y="68"/>
                    </a:lnTo>
                    <a:lnTo>
                      <a:pt x="287" y="69"/>
                    </a:lnTo>
                    <a:lnTo>
                      <a:pt x="287" y="71"/>
                    </a:lnTo>
                    <a:lnTo>
                      <a:pt x="288" y="71"/>
                    </a:lnTo>
                    <a:lnTo>
                      <a:pt x="287" y="71"/>
                    </a:lnTo>
                    <a:lnTo>
                      <a:pt x="288" y="71"/>
                    </a:lnTo>
                    <a:lnTo>
                      <a:pt x="288" y="72"/>
                    </a:lnTo>
                    <a:lnTo>
                      <a:pt x="289" y="72"/>
                    </a:lnTo>
                    <a:lnTo>
                      <a:pt x="289" y="73"/>
                    </a:lnTo>
                    <a:lnTo>
                      <a:pt x="290" y="73"/>
                    </a:lnTo>
                    <a:lnTo>
                      <a:pt x="291" y="73"/>
                    </a:lnTo>
                    <a:lnTo>
                      <a:pt x="291" y="74"/>
                    </a:lnTo>
                    <a:lnTo>
                      <a:pt x="290" y="75"/>
                    </a:lnTo>
                    <a:lnTo>
                      <a:pt x="290" y="76"/>
                    </a:lnTo>
                    <a:lnTo>
                      <a:pt x="290" y="77"/>
                    </a:lnTo>
                    <a:lnTo>
                      <a:pt x="289" y="79"/>
                    </a:lnTo>
                    <a:lnTo>
                      <a:pt x="288" y="82"/>
                    </a:lnTo>
                    <a:lnTo>
                      <a:pt x="288" y="83"/>
                    </a:lnTo>
                    <a:lnTo>
                      <a:pt x="289" y="84"/>
                    </a:lnTo>
                    <a:lnTo>
                      <a:pt x="289" y="86"/>
                    </a:lnTo>
                    <a:lnTo>
                      <a:pt x="289" y="87"/>
                    </a:lnTo>
                    <a:lnTo>
                      <a:pt x="289" y="88"/>
                    </a:lnTo>
                    <a:lnTo>
                      <a:pt x="289" y="92"/>
                    </a:lnTo>
                    <a:lnTo>
                      <a:pt x="289" y="93"/>
                    </a:lnTo>
                    <a:lnTo>
                      <a:pt x="290" y="96"/>
                    </a:lnTo>
                    <a:lnTo>
                      <a:pt x="290" y="98"/>
                    </a:lnTo>
                    <a:lnTo>
                      <a:pt x="290" y="99"/>
                    </a:lnTo>
                    <a:lnTo>
                      <a:pt x="290" y="100"/>
                    </a:lnTo>
                    <a:lnTo>
                      <a:pt x="290" y="102"/>
                    </a:lnTo>
                    <a:lnTo>
                      <a:pt x="289" y="103"/>
                    </a:lnTo>
                    <a:lnTo>
                      <a:pt x="289" y="104"/>
                    </a:lnTo>
                    <a:lnTo>
                      <a:pt x="288" y="105"/>
                    </a:lnTo>
                    <a:lnTo>
                      <a:pt x="287" y="105"/>
                    </a:lnTo>
                    <a:lnTo>
                      <a:pt x="286" y="106"/>
                    </a:lnTo>
                    <a:lnTo>
                      <a:pt x="282" y="108"/>
                    </a:lnTo>
                    <a:lnTo>
                      <a:pt x="279" y="109"/>
                    </a:lnTo>
                    <a:lnTo>
                      <a:pt x="277" y="110"/>
                    </a:lnTo>
                    <a:lnTo>
                      <a:pt x="275" y="111"/>
                    </a:lnTo>
                    <a:lnTo>
                      <a:pt x="274" y="112"/>
                    </a:lnTo>
                    <a:lnTo>
                      <a:pt x="272" y="113"/>
                    </a:lnTo>
                    <a:lnTo>
                      <a:pt x="270" y="113"/>
                    </a:lnTo>
                    <a:lnTo>
                      <a:pt x="268" y="114"/>
                    </a:lnTo>
                    <a:lnTo>
                      <a:pt x="267" y="114"/>
                    </a:lnTo>
                    <a:lnTo>
                      <a:pt x="266" y="114"/>
                    </a:lnTo>
                    <a:lnTo>
                      <a:pt x="264" y="114"/>
                    </a:lnTo>
                    <a:lnTo>
                      <a:pt x="263" y="115"/>
                    </a:lnTo>
                    <a:lnTo>
                      <a:pt x="261" y="115"/>
                    </a:lnTo>
                    <a:lnTo>
                      <a:pt x="259" y="115"/>
                    </a:lnTo>
                    <a:lnTo>
                      <a:pt x="258" y="115"/>
                    </a:lnTo>
                    <a:lnTo>
                      <a:pt x="256" y="116"/>
                    </a:lnTo>
                    <a:lnTo>
                      <a:pt x="254" y="116"/>
                    </a:lnTo>
                    <a:lnTo>
                      <a:pt x="252" y="116"/>
                    </a:lnTo>
                    <a:lnTo>
                      <a:pt x="250" y="117"/>
                    </a:lnTo>
                    <a:lnTo>
                      <a:pt x="247" y="118"/>
                    </a:lnTo>
                    <a:lnTo>
                      <a:pt x="245" y="118"/>
                    </a:lnTo>
                    <a:lnTo>
                      <a:pt x="244" y="119"/>
                    </a:lnTo>
                    <a:lnTo>
                      <a:pt x="239" y="120"/>
                    </a:lnTo>
                    <a:lnTo>
                      <a:pt x="237" y="121"/>
                    </a:lnTo>
                    <a:lnTo>
                      <a:pt x="236" y="122"/>
                    </a:lnTo>
                    <a:lnTo>
                      <a:pt x="234" y="123"/>
                    </a:lnTo>
                    <a:lnTo>
                      <a:pt x="233" y="124"/>
                    </a:lnTo>
                    <a:lnTo>
                      <a:pt x="232" y="124"/>
                    </a:lnTo>
                    <a:lnTo>
                      <a:pt x="230" y="125"/>
                    </a:lnTo>
                    <a:lnTo>
                      <a:pt x="229" y="126"/>
                    </a:lnTo>
                    <a:lnTo>
                      <a:pt x="229" y="127"/>
                    </a:lnTo>
                    <a:lnTo>
                      <a:pt x="229" y="128"/>
                    </a:lnTo>
                    <a:lnTo>
                      <a:pt x="228" y="129"/>
                    </a:lnTo>
                    <a:lnTo>
                      <a:pt x="227" y="129"/>
                    </a:lnTo>
                    <a:lnTo>
                      <a:pt x="225" y="130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2" y="132"/>
                    </a:lnTo>
                    <a:lnTo>
                      <a:pt x="222" y="133"/>
                    </a:lnTo>
                    <a:lnTo>
                      <a:pt x="222" y="134"/>
                    </a:lnTo>
                    <a:lnTo>
                      <a:pt x="221" y="134"/>
                    </a:lnTo>
                    <a:lnTo>
                      <a:pt x="221" y="135"/>
                    </a:lnTo>
                    <a:lnTo>
                      <a:pt x="220" y="135"/>
                    </a:lnTo>
                    <a:lnTo>
                      <a:pt x="219" y="135"/>
                    </a:lnTo>
                    <a:lnTo>
                      <a:pt x="218" y="136"/>
                    </a:lnTo>
                    <a:lnTo>
                      <a:pt x="217" y="137"/>
                    </a:lnTo>
                    <a:lnTo>
                      <a:pt x="217" y="138"/>
                    </a:lnTo>
                    <a:lnTo>
                      <a:pt x="216" y="138"/>
                    </a:lnTo>
                    <a:lnTo>
                      <a:pt x="216" y="139"/>
                    </a:lnTo>
                    <a:lnTo>
                      <a:pt x="216" y="138"/>
                    </a:lnTo>
                    <a:lnTo>
                      <a:pt x="215" y="138"/>
                    </a:lnTo>
                    <a:lnTo>
                      <a:pt x="216" y="138"/>
                    </a:lnTo>
                    <a:lnTo>
                      <a:pt x="215" y="138"/>
                    </a:lnTo>
                    <a:lnTo>
                      <a:pt x="214" y="138"/>
                    </a:lnTo>
                    <a:lnTo>
                      <a:pt x="213" y="139"/>
                    </a:lnTo>
                    <a:lnTo>
                      <a:pt x="213" y="140"/>
                    </a:lnTo>
                    <a:lnTo>
                      <a:pt x="212" y="140"/>
                    </a:lnTo>
                    <a:lnTo>
                      <a:pt x="212" y="141"/>
                    </a:lnTo>
                    <a:lnTo>
                      <a:pt x="212" y="142"/>
                    </a:lnTo>
                    <a:lnTo>
                      <a:pt x="212" y="143"/>
                    </a:lnTo>
                    <a:lnTo>
                      <a:pt x="211" y="143"/>
                    </a:lnTo>
                    <a:lnTo>
                      <a:pt x="211" y="144"/>
                    </a:lnTo>
                    <a:lnTo>
                      <a:pt x="210" y="146"/>
                    </a:lnTo>
                    <a:lnTo>
                      <a:pt x="210" y="147"/>
                    </a:lnTo>
                    <a:lnTo>
                      <a:pt x="210" y="148"/>
                    </a:lnTo>
                    <a:lnTo>
                      <a:pt x="210" y="149"/>
                    </a:lnTo>
                    <a:lnTo>
                      <a:pt x="210" y="151"/>
                    </a:lnTo>
                    <a:lnTo>
                      <a:pt x="211" y="152"/>
                    </a:lnTo>
                    <a:lnTo>
                      <a:pt x="211" y="153"/>
                    </a:lnTo>
                    <a:lnTo>
                      <a:pt x="212" y="153"/>
                    </a:lnTo>
                    <a:lnTo>
                      <a:pt x="213" y="153"/>
                    </a:lnTo>
                    <a:lnTo>
                      <a:pt x="212" y="154"/>
                    </a:lnTo>
                    <a:lnTo>
                      <a:pt x="213" y="154"/>
                    </a:lnTo>
                    <a:lnTo>
                      <a:pt x="213" y="155"/>
                    </a:lnTo>
                    <a:lnTo>
                      <a:pt x="213" y="156"/>
                    </a:lnTo>
                    <a:lnTo>
                      <a:pt x="214" y="156"/>
                    </a:lnTo>
                    <a:lnTo>
                      <a:pt x="215" y="157"/>
                    </a:lnTo>
                    <a:lnTo>
                      <a:pt x="216" y="156"/>
                    </a:lnTo>
                    <a:lnTo>
                      <a:pt x="215" y="156"/>
                    </a:lnTo>
                    <a:lnTo>
                      <a:pt x="216" y="156"/>
                    </a:lnTo>
                    <a:lnTo>
                      <a:pt x="216" y="155"/>
                    </a:lnTo>
                    <a:lnTo>
                      <a:pt x="217" y="155"/>
                    </a:lnTo>
                    <a:lnTo>
                      <a:pt x="217" y="156"/>
                    </a:lnTo>
                    <a:lnTo>
                      <a:pt x="218" y="155"/>
                    </a:lnTo>
                    <a:lnTo>
                      <a:pt x="219" y="155"/>
                    </a:lnTo>
                    <a:lnTo>
                      <a:pt x="218" y="156"/>
                    </a:lnTo>
                    <a:lnTo>
                      <a:pt x="219" y="156"/>
                    </a:lnTo>
                    <a:lnTo>
                      <a:pt x="218" y="156"/>
                    </a:lnTo>
                    <a:lnTo>
                      <a:pt x="218" y="157"/>
                    </a:lnTo>
                    <a:lnTo>
                      <a:pt x="218" y="156"/>
                    </a:lnTo>
                    <a:lnTo>
                      <a:pt x="218" y="157"/>
                    </a:lnTo>
                    <a:lnTo>
                      <a:pt x="217" y="157"/>
                    </a:lnTo>
                    <a:lnTo>
                      <a:pt x="217" y="158"/>
                    </a:lnTo>
                    <a:lnTo>
                      <a:pt x="216" y="158"/>
                    </a:lnTo>
                    <a:lnTo>
                      <a:pt x="215" y="158"/>
                    </a:lnTo>
                    <a:lnTo>
                      <a:pt x="214" y="159"/>
                    </a:lnTo>
                    <a:lnTo>
                      <a:pt x="214" y="160"/>
                    </a:lnTo>
                    <a:lnTo>
                      <a:pt x="213" y="160"/>
                    </a:lnTo>
                    <a:lnTo>
                      <a:pt x="212" y="160"/>
                    </a:lnTo>
                    <a:lnTo>
                      <a:pt x="211" y="160"/>
                    </a:lnTo>
                    <a:lnTo>
                      <a:pt x="211" y="161"/>
                    </a:lnTo>
                    <a:lnTo>
                      <a:pt x="210" y="161"/>
                    </a:lnTo>
                    <a:lnTo>
                      <a:pt x="210" y="162"/>
                    </a:lnTo>
                    <a:lnTo>
                      <a:pt x="209" y="163"/>
                    </a:lnTo>
                    <a:lnTo>
                      <a:pt x="210" y="164"/>
                    </a:lnTo>
                    <a:lnTo>
                      <a:pt x="209" y="164"/>
                    </a:lnTo>
                    <a:lnTo>
                      <a:pt x="209" y="165"/>
                    </a:lnTo>
                    <a:lnTo>
                      <a:pt x="208" y="165"/>
                    </a:lnTo>
                    <a:lnTo>
                      <a:pt x="208" y="166"/>
                    </a:lnTo>
                    <a:lnTo>
                      <a:pt x="208" y="165"/>
                    </a:lnTo>
                    <a:lnTo>
                      <a:pt x="207" y="165"/>
                    </a:lnTo>
                    <a:lnTo>
                      <a:pt x="206" y="166"/>
                    </a:lnTo>
                    <a:lnTo>
                      <a:pt x="206" y="167"/>
                    </a:lnTo>
                    <a:lnTo>
                      <a:pt x="205" y="168"/>
                    </a:lnTo>
                    <a:lnTo>
                      <a:pt x="205" y="169"/>
                    </a:lnTo>
                    <a:lnTo>
                      <a:pt x="205" y="170"/>
                    </a:lnTo>
                    <a:lnTo>
                      <a:pt x="206" y="170"/>
                    </a:lnTo>
                    <a:lnTo>
                      <a:pt x="206" y="171"/>
                    </a:lnTo>
                    <a:lnTo>
                      <a:pt x="207" y="170"/>
                    </a:lnTo>
                    <a:lnTo>
                      <a:pt x="207" y="171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2"/>
                    </a:lnTo>
                    <a:lnTo>
                      <a:pt x="207" y="171"/>
                    </a:lnTo>
                    <a:lnTo>
                      <a:pt x="206" y="171"/>
                    </a:lnTo>
                    <a:lnTo>
                      <a:pt x="206" y="172"/>
                    </a:lnTo>
                    <a:lnTo>
                      <a:pt x="207" y="172"/>
                    </a:lnTo>
                    <a:lnTo>
                      <a:pt x="207" y="173"/>
                    </a:lnTo>
                    <a:lnTo>
                      <a:pt x="206" y="173"/>
                    </a:lnTo>
                    <a:lnTo>
                      <a:pt x="206" y="174"/>
                    </a:lnTo>
                    <a:lnTo>
                      <a:pt x="206" y="173"/>
                    </a:lnTo>
                    <a:lnTo>
                      <a:pt x="205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1"/>
                    </a:lnTo>
                    <a:lnTo>
                      <a:pt x="203" y="170"/>
                    </a:lnTo>
                    <a:lnTo>
                      <a:pt x="199" y="169"/>
                    </a:lnTo>
                    <a:lnTo>
                      <a:pt x="198" y="169"/>
                    </a:lnTo>
                    <a:lnTo>
                      <a:pt x="197" y="169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1" y="168"/>
                    </a:lnTo>
                    <a:lnTo>
                      <a:pt x="190" y="168"/>
                    </a:lnTo>
                    <a:lnTo>
                      <a:pt x="187" y="167"/>
                    </a:lnTo>
                    <a:lnTo>
                      <a:pt x="184" y="166"/>
                    </a:lnTo>
                    <a:lnTo>
                      <a:pt x="182" y="166"/>
                    </a:lnTo>
                    <a:lnTo>
                      <a:pt x="179" y="166"/>
                    </a:lnTo>
                    <a:lnTo>
                      <a:pt x="178" y="166"/>
                    </a:lnTo>
                    <a:lnTo>
                      <a:pt x="175" y="166"/>
                    </a:lnTo>
                    <a:lnTo>
                      <a:pt x="175" y="165"/>
                    </a:lnTo>
                    <a:lnTo>
                      <a:pt x="174" y="166"/>
                    </a:lnTo>
                    <a:lnTo>
                      <a:pt x="173" y="165"/>
                    </a:lnTo>
                    <a:lnTo>
                      <a:pt x="172" y="165"/>
                    </a:lnTo>
                    <a:lnTo>
                      <a:pt x="171" y="165"/>
                    </a:lnTo>
                    <a:lnTo>
                      <a:pt x="167" y="164"/>
                    </a:lnTo>
                    <a:lnTo>
                      <a:pt x="164" y="164"/>
                    </a:lnTo>
                    <a:lnTo>
                      <a:pt x="162" y="164"/>
                    </a:lnTo>
                    <a:lnTo>
                      <a:pt x="161" y="164"/>
                    </a:lnTo>
                    <a:lnTo>
                      <a:pt x="159" y="164"/>
                    </a:lnTo>
                    <a:lnTo>
                      <a:pt x="159" y="165"/>
                    </a:lnTo>
                    <a:lnTo>
                      <a:pt x="159" y="166"/>
                    </a:lnTo>
                    <a:lnTo>
                      <a:pt x="158" y="166"/>
                    </a:lnTo>
                    <a:lnTo>
                      <a:pt x="158" y="165"/>
                    </a:lnTo>
                    <a:lnTo>
                      <a:pt x="157" y="165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5"/>
                    </a:lnTo>
                    <a:lnTo>
                      <a:pt x="152" y="165"/>
                    </a:lnTo>
                    <a:lnTo>
                      <a:pt x="148" y="165"/>
                    </a:lnTo>
                    <a:lnTo>
                      <a:pt x="146" y="165"/>
                    </a:lnTo>
                    <a:lnTo>
                      <a:pt x="144" y="165"/>
                    </a:lnTo>
                    <a:lnTo>
                      <a:pt x="143" y="165"/>
                    </a:lnTo>
                    <a:lnTo>
                      <a:pt x="142" y="165"/>
                    </a:lnTo>
                    <a:lnTo>
                      <a:pt x="141" y="165"/>
                    </a:lnTo>
                    <a:lnTo>
                      <a:pt x="139" y="164"/>
                    </a:lnTo>
                    <a:lnTo>
                      <a:pt x="137" y="164"/>
                    </a:lnTo>
                    <a:lnTo>
                      <a:pt x="136" y="164"/>
                    </a:lnTo>
                    <a:lnTo>
                      <a:pt x="135" y="164"/>
                    </a:lnTo>
                    <a:lnTo>
                      <a:pt x="134" y="164"/>
                    </a:lnTo>
                    <a:lnTo>
                      <a:pt x="134" y="165"/>
                    </a:lnTo>
                    <a:lnTo>
                      <a:pt x="134" y="164"/>
                    </a:lnTo>
                    <a:lnTo>
                      <a:pt x="133" y="164"/>
                    </a:lnTo>
                    <a:lnTo>
                      <a:pt x="133" y="165"/>
                    </a:lnTo>
                    <a:lnTo>
                      <a:pt x="132" y="164"/>
                    </a:lnTo>
                    <a:lnTo>
                      <a:pt x="133" y="164"/>
                    </a:lnTo>
                    <a:lnTo>
                      <a:pt x="133" y="163"/>
                    </a:lnTo>
                    <a:lnTo>
                      <a:pt x="131" y="163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9" y="162"/>
                    </a:lnTo>
                    <a:lnTo>
                      <a:pt x="128" y="162"/>
                    </a:lnTo>
                    <a:lnTo>
                      <a:pt x="128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7" y="161"/>
                    </a:lnTo>
                    <a:lnTo>
                      <a:pt x="128" y="160"/>
                    </a:lnTo>
                    <a:lnTo>
                      <a:pt x="128" y="159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61"/>
                    </a:lnTo>
                    <a:lnTo>
                      <a:pt x="130" y="160"/>
                    </a:lnTo>
                    <a:lnTo>
                      <a:pt x="130" y="159"/>
                    </a:lnTo>
                    <a:lnTo>
                      <a:pt x="129" y="159"/>
                    </a:lnTo>
                    <a:lnTo>
                      <a:pt x="129" y="158"/>
                    </a:lnTo>
                    <a:lnTo>
                      <a:pt x="128" y="158"/>
                    </a:lnTo>
                    <a:lnTo>
                      <a:pt x="127" y="158"/>
                    </a:lnTo>
                    <a:lnTo>
                      <a:pt x="128" y="158"/>
                    </a:lnTo>
                    <a:lnTo>
                      <a:pt x="127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7" y="156"/>
                    </a:lnTo>
                    <a:lnTo>
                      <a:pt x="128" y="156"/>
                    </a:lnTo>
                    <a:lnTo>
                      <a:pt x="129" y="156"/>
                    </a:lnTo>
                    <a:lnTo>
                      <a:pt x="129" y="155"/>
                    </a:lnTo>
                    <a:lnTo>
                      <a:pt x="130" y="155"/>
                    </a:lnTo>
                    <a:lnTo>
                      <a:pt x="129" y="155"/>
                    </a:lnTo>
                    <a:lnTo>
                      <a:pt x="130" y="155"/>
                    </a:lnTo>
                    <a:lnTo>
                      <a:pt x="130" y="154"/>
                    </a:lnTo>
                    <a:lnTo>
                      <a:pt x="130" y="153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1" y="152"/>
                    </a:lnTo>
                    <a:lnTo>
                      <a:pt x="132" y="151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2" y="150"/>
                    </a:lnTo>
                    <a:lnTo>
                      <a:pt x="132" y="149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4" y="147"/>
                    </a:lnTo>
                    <a:lnTo>
                      <a:pt x="135" y="147"/>
                    </a:lnTo>
                    <a:lnTo>
                      <a:pt x="135" y="146"/>
                    </a:lnTo>
                    <a:lnTo>
                      <a:pt x="136" y="146"/>
                    </a:lnTo>
                    <a:lnTo>
                      <a:pt x="136" y="145"/>
                    </a:lnTo>
                    <a:lnTo>
                      <a:pt x="136" y="144"/>
                    </a:lnTo>
                    <a:lnTo>
                      <a:pt x="136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6" y="142"/>
                    </a:lnTo>
                    <a:lnTo>
                      <a:pt x="135" y="141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3" y="140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1"/>
                    </a:lnTo>
                    <a:lnTo>
                      <a:pt x="130" y="141"/>
                    </a:lnTo>
                    <a:lnTo>
                      <a:pt x="131" y="141"/>
                    </a:lnTo>
                    <a:lnTo>
                      <a:pt x="130" y="142"/>
                    </a:lnTo>
                    <a:lnTo>
                      <a:pt x="130" y="143"/>
                    </a:lnTo>
                    <a:lnTo>
                      <a:pt x="129" y="143"/>
                    </a:lnTo>
                    <a:lnTo>
                      <a:pt x="128" y="142"/>
                    </a:lnTo>
                    <a:lnTo>
                      <a:pt x="127" y="142"/>
                    </a:lnTo>
                    <a:lnTo>
                      <a:pt x="127" y="143"/>
                    </a:lnTo>
                    <a:lnTo>
                      <a:pt x="126" y="143"/>
                    </a:lnTo>
                    <a:lnTo>
                      <a:pt x="125" y="143"/>
                    </a:lnTo>
                    <a:lnTo>
                      <a:pt x="124" y="143"/>
                    </a:lnTo>
                    <a:lnTo>
                      <a:pt x="123" y="143"/>
                    </a:lnTo>
                    <a:lnTo>
                      <a:pt x="123" y="144"/>
                    </a:lnTo>
                    <a:lnTo>
                      <a:pt x="122" y="144"/>
                    </a:lnTo>
                    <a:lnTo>
                      <a:pt x="121" y="144"/>
                    </a:lnTo>
                    <a:lnTo>
                      <a:pt x="122" y="144"/>
                    </a:lnTo>
                    <a:lnTo>
                      <a:pt x="121" y="144"/>
                    </a:lnTo>
                    <a:lnTo>
                      <a:pt x="121" y="145"/>
                    </a:lnTo>
                    <a:lnTo>
                      <a:pt x="120" y="145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8" y="146"/>
                    </a:lnTo>
                    <a:lnTo>
                      <a:pt x="118" y="147"/>
                    </a:lnTo>
                    <a:lnTo>
                      <a:pt x="117" y="148"/>
                    </a:lnTo>
                    <a:lnTo>
                      <a:pt x="117" y="149"/>
                    </a:lnTo>
                    <a:lnTo>
                      <a:pt x="117" y="150"/>
                    </a:lnTo>
                    <a:lnTo>
                      <a:pt x="118" y="150"/>
                    </a:lnTo>
                    <a:lnTo>
                      <a:pt x="118" y="149"/>
                    </a:lnTo>
                    <a:lnTo>
                      <a:pt x="118" y="150"/>
                    </a:lnTo>
                    <a:lnTo>
                      <a:pt x="119" y="151"/>
                    </a:lnTo>
                    <a:lnTo>
                      <a:pt x="119" y="152"/>
                    </a:lnTo>
                    <a:lnTo>
                      <a:pt x="120" y="152"/>
                    </a:lnTo>
                    <a:lnTo>
                      <a:pt x="120" y="153"/>
                    </a:lnTo>
                    <a:lnTo>
                      <a:pt x="120" y="154"/>
                    </a:lnTo>
                    <a:lnTo>
                      <a:pt x="120" y="155"/>
                    </a:lnTo>
                    <a:lnTo>
                      <a:pt x="121" y="154"/>
                    </a:lnTo>
                    <a:lnTo>
                      <a:pt x="121" y="155"/>
                    </a:lnTo>
                    <a:lnTo>
                      <a:pt x="122" y="155"/>
                    </a:lnTo>
                    <a:lnTo>
                      <a:pt x="122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2" y="156"/>
                    </a:lnTo>
                    <a:lnTo>
                      <a:pt x="122" y="157"/>
                    </a:lnTo>
                    <a:lnTo>
                      <a:pt x="123" y="156"/>
                    </a:lnTo>
                    <a:lnTo>
                      <a:pt x="124" y="157"/>
                    </a:lnTo>
                    <a:lnTo>
                      <a:pt x="124" y="156"/>
                    </a:lnTo>
                    <a:lnTo>
                      <a:pt x="124" y="157"/>
                    </a:lnTo>
                    <a:lnTo>
                      <a:pt x="125" y="158"/>
                    </a:lnTo>
                    <a:lnTo>
                      <a:pt x="124" y="158"/>
                    </a:lnTo>
                    <a:lnTo>
                      <a:pt x="124" y="159"/>
                    </a:lnTo>
                    <a:lnTo>
                      <a:pt x="125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4" y="161"/>
                    </a:lnTo>
                    <a:lnTo>
                      <a:pt x="125" y="161"/>
                    </a:lnTo>
                    <a:lnTo>
                      <a:pt x="126" y="160"/>
                    </a:lnTo>
                    <a:lnTo>
                      <a:pt x="126" y="161"/>
                    </a:lnTo>
                    <a:lnTo>
                      <a:pt x="125" y="161"/>
                    </a:lnTo>
                    <a:lnTo>
                      <a:pt x="126" y="161"/>
                    </a:lnTo>
                    <a:lnTo>
                      <a:pt x="125" y="161"/>
                    </a:lnTo>
                    <a:lnTo>
                      <a:pt x="125" y="162"/>
                    </a:lnTo>
                    <a:lnTo>
                      <a:pt x="124" y="162"/>
                    </a:lnTo>
                    <a:lnTo>
                      <a:pt x="123" y="163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4"/>
                    </a:lnTo>
                    <a:lnTo>
                      <a:pt x="120" y="164"/>
                    </a:lnTo>
                    <a:lnTo>
                      <a:pt x="119" y="164"/>
                    </a:lnTo>
                    <a:lnTo>
                      <a:pt x="119" y="165"/>
                    </a:lnTo>
                    <a:lnTo>
                      <a:pt x="118" y="165"/>
                    </a:lnTo>
                    <a:lnTo>
                      <a:pt x="118" y="164"/>
                    </a:lnTo>
                    <a:lnTo>
                      <a:pt x="117" y="164"/>
                    </a:lnTo>
                    <a:lnTo>
                      <a:pt x="116" y="164"/>
                    </a:lnTo>
                    <a:lnTo>
                      <a:pt x="116" y="165"/>
                    </a:lnTo>
                    <a:lnTo>
                      <a:pt x="115" y="165"/>
                    </a:lnTo>
                    <a:lnTo>
                      <a:pt x="114" y="165"/>
                    </a:lnTo>
                    <a:lnTo>
                      <a:pt x="114" y="164"/>
                    </a:lnTo>
                    <a:lnTo>
                      <a:pt x="113" y="164"/>
                    </a:lnTo>
                    <a:lnTo>
                      <a:pt x="113" y="163"/>
                    </a:lnTo>
                    <a:lnTo>
                      <a:pt x="112" y="163"/>
                    </a:lnTo>
                    <a:lnTo>
                      <a:pt x="112" y="162"/>
                    </a:lnTo>
                    <a:lnTo>
                      <a:pt x="111" y="162"/>
                    </a:lnTo>
                    <a:lnTo>
                      <a:pt x="110" y="162"/>
                    </a:lnTo>
                    <a:lnTo>
                      <a:pt x="110" y="161"/>
                    </a:lnTo>
                    <a:lnTo>
                      <a:pt x="110" y="162"/>
                    </a:lnTo>
                    <a:lnTo>
                      <a:pt x="109" y="161"/>
                    </a:lnTo>
                    <a:lnTo>
                      <a:pt x="108" y="162"/>
                    </a:lnTo>
                    <a:lnTo>
                      <a:pt x="108" y="161"/>
                    </a:lnTo>
                    <a:lnTo>
                      <a:pt x="107" y="161"/>
                    </a:lnTo>
                    <a:lnTo>
                      <a:pt x="107" y="162"/>
                    </a:lnTo>
                    <a:lnTo>
                      <a:pt x="106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2"/>
                    </a:lnTo>
                    <a:lnTo>
                      <a:pt x="108" y="163"/>
                    </a:lnTo>
                    <a:lnTo>
                      <a:pt x="108" y="162"/>
                    </a:lnTo>
                    <a:lnTo>
                      <a:pt x="108" y="163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9" y="162"/>
                    </a:lnTo>
                    <a:lnTo>
                      <a:pt x="110" y="162"/>
                    </a:lnTo>
                    <a:lnTo>
                      <a:pt x="111" y="162"/>
                    </a:lnTo>
                    <a:lnTo>
                      <a:pt x="112" y="162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3"/>
                    </a:lnTo>
                    <a:lnTo>
                      <a:pt x="110" y="163"/>
                    </a:lnTo>
                    <a:lnTo>
                      <a:pt x="111" y="163"/>
                    </a:lnTo>
                    <a:lnTo>
                      <a:pt x="112" y="163"/>
                    </a:lnTo>
                    <a:lnTo>
                      <a:pt x="113" y="163"/>
                    </a:lnTo>
                    <a:lnTo>
                      <a:pt x="113" y="164"/>
                    </a:lnTo>
                    <a:lnTo>
                      <a:pt x="114" y="164"/>
                    </a:lnTo>
                    <a:lnTo>
                      <a:pt x="114" y="165"/>
                    </a:lnTo>
                    <a:lnTo>
                      <a:pt x="115" y="165"/>
                    </a:lnTo>
                    <a:lnTo>
                      <a:pt x="114" y="165"/>
                    </a:lnTo>
                    <a:lnTo>
                      <a:pt x="113" y="165"/>
                    </a:lnTo>
                    <a:lnTo>
                      <a:pt x="112" y="165"/>
                    </a:lnTo>
                    <a:lnTo>
                      <a:pt x="110" y="164"/>
                    </a:lnTo>
                    <a:lnTo>
                      <a:pt x="107" y="164"/>
                    </a:lnTo>
                    <a:lnTo>
                      <a:pt x="105" y="165"/>
                    </a:lnTo>
                    <a:lnTo>
                      <a:pt x="103" y="165"/>
                    </a:lnTo>
                    <a:lnTo>
                      <a:pt x="102" y="165"/>
                    </a:lnTo>
                    <a:lnTo>
                      <a:pt x="102" y="166"/>
                    </a:lnTo>
                    <a:lnTo>
                      <a:pt x="102" y="165"/>
                    </a:lnTo>
                    <a:lnTo>
                      <a:pt x="100" y="165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8" y="166"/>
                    </a:lnTo>
                    <a:lnTo>
                      <a:pt x="97" y="166"/>
                    </a:lnTo>
                    <a:lnTo>
                      <a:pt x="97" y="167"/>
                    </a:lnTo>
                    <a:lnTo>
                      <a:pt x="96" y="167"/>
                    </a:lnTo>
                    <a:lnTo>
                      <a:pt x="96" y="168"/>
                    </a:lnTo>
                    <a:lnTo>
                      <a:pt x="95" y="168"/>
                    </a:lnTo>
                    <a:lnTo>
                      <a:pt x="95" y="167"/>
                    </a:lnTo>
                    <a:lnTo>
                      <a:pt x="95" y="166"/>
                    </a:lnTo>
                    <a:lnTo>
                      <a:pt x="96" y="166"/>
                    </a:lnTo>
                    <a:lnTo>
                      <a:pt x="95" y="166"/>
                    </a:lnTo>
                    <a:lnTo>
                      <a:pt x="94" y="166"/>
                    </a:lnTo>
                    <a:lnTo>
                      <a:pt x="94" y="165"/>
                    </a:lnTo>
                    <a:lnTo>
                      <a:pt x="93" y="165"/>
                    </a:lnTo>
                    <a:lnTo>
                      <a:pt x="93" y="164"/>
                    </a:lnTo>
                    <a:lnTo>
                      <a:pt x="93" y="163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1" y="162"/>
                    </a:lnTo>
                    <a:lnTo>
                      <a:pt x="90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9" y="160"/>
                    </a:lnTo>
                    <a:lnTo>
                      <a:pt x="88" y="160"/>
                    </a:lnTo>
                    <a:lnTo>
                      <a:pt x="87" y="160"/>
                    </a:lnTo>
                    <a:lnTo>
                      <a:pt x="87" y="161"/>
                    </a:lnTo>
                    <a:lnTo>
                      <a:pt x="87" y="160"/>
                    </a:lnTo>
                    <a:lnTo>
                      <a:pt x="86" y="160"/>
                    </a:lnTo>
                    <a:lnTo>
                      <a:pt x="86" y="159"/>
                    </a:lnTo>
                    <a:lnTo>
                      <a:pt x="85" y="159"/>
                    </a:lnTo>
                    <a:lnTo>
                      <a:pt x="85" y="158"/>
                    </a:lnTo>
                    <a:lnTo>
                      <a:pt x="84" y="157"/>
                    </a:lnTo>
                    <a:lnTo>
                      <a:pt x="83" y="156"/>
                    </a:lnTo>
                    <a:lnTo>
                      <a:pt x="82" y="156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1" y="154"/>
                    </a:lnTo>
                    <a:lnTo>
                      <a:pt x="81" y="155"/>
                    </a:lnTo>
                    <a:lnTo>
                      <a:pt x="81" y="154"/>
                    </a:lnTo>
                    <a:lnTo>
                      <a:pt x="80" y="154"/>
                    </a:lnTo>
                    <a:lnTo>
                      <a:pt x="79" y="154"/>
                    </a:lnTo>
                    <a:lnTo>
                      <a:pt x="78" y="154"/>
                    </a:lnTo>
                    <a:lnTo>
                      <a:pt x="79" y="153"/>
                    </a:lnTo>
                    <a:lnTo>
                      <a:pt x="78" y="153"/>
                    </a:lnTo>
                    <a:lnTo>
                      <a:pt x="78" y="154"/>
                    </a:lnTo>
                    <a:lnTo>
                      <a:pt x="77" y="155"/>
                    </a:lnTo>
                    <a:lnTo>
                      <a:pt x="77" y="154"/>
                    </a:lnTo>
                    <a:lnTo>
                      <a:pt x="77" y="155"/>
                    </a:lnTo>
                    <a:lnTo>
                      <a:pt x="77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7" y="153"/>
                    </a:lnTo>
                    <a:lnTo>
                      <a:pt x="77" y="152"/>
                    </a:lnTo>
                    <a:lnTo>
                      <a:pt x="76" y="152"/>
                    </a:lnTo>
                    <a:lnTo>
                      <a:pt x="75" y="152"/>
                    </a:lnTo>
                    <a:lnTo>
                      <a:pt x="74" y="153"/>
                    </a:lnTo>
                    <a:lnTo>
                      <a:pt x="74" y="154"/>
                    </a:lnTo>
                    <a:lnTo>
                      <a:pt x="73" y="153"/>
                    </a:lnTo>
                    <a:lnTo>
                      <a:pt x="72" y="154"/>
                    </a:lnTo>
                    <a:lnTo>
                      <a:pt x="71" y="154"/>
                    </a:lnTo>
                    <a:lnTo>
                      <a:pt x="70" y="154"/>
                    </a:lnTo>
                    <a:lnTo>
                      <a:pt x="69" y="153"/>
                    </a:lnTo>
                    <a:lnTo>
                      <a:pt x="68" y="154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4" y="155"/>
                    </a:lnTo>
                    <a:lnTo>
                      <a:pt x="63" y="155"/>
                    </a:lnTo>
                    <a:lnTo>
                      <a:pt x="63" y="156"/>
                    </a:lnTo>
                    <a:lnTo>
                      <a:pt x="64" y="156"/>
                    </a:lnTo>
                    <a:lnTo>
                      <a:pt x="63" y="156"/>
                    </a:lnTo>
                    <a:lnTo>
                      <a:pt x="63" y="157"/>
                    </a:lnTo>
                    <a:lnTo>
                      <a:pt x="62" y="157"/>
                    </a:lnTo>
                    <a:lnTo>
                      <a:pt x="61" y="157"/>
                    </a:lnTo>
                    <a:lnTo>
                      <a:pt x="61" y="156"/>
                    </a:lnTo>
                    <a:lnTo>
                      <a:pt x="62" y="156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1" y="154"/>
                    </a:lnTo>
                    <a:lnTo>
                      <a:pt x="60" y="155"/>
                    </a:lnTo>
                    <a:lnTo>
                      <a:pt x="59" y="155"/>
                    </a:lnTo>
                    <a:lnTo>
                      <a:pt x="60" y="155"/>
                    </a:lnTo>
                    <a:lnTo>
                      <a:pt x="60" y="154"/>
                    </a:lnTo>
                    <a:lnTo>
                      <a:pt x="60" y="155"/>
                    </a:lnTo>
                    <a:lnTo>
                      <a:pt x="59" y="155"/>
                    </a:lnTo>
                    <a:lnTo>
                      <a:pt x="59" y="156"/>
                    </a:lnTo>
                    <a:lnTo>
                      <a:pt x="60" y="156"/>
                    </a:lnTo>
                    <a:lnTo>
                      <a:pt x="59" y="156"/>
                    </a:lnTo>
                    <a:lnTo>
                      <a:pt x="59" y="157"/>
                    </a:lnTo>
                    <a:lnTo>
                      <a:pt x="59" y="158"/>
                    </a:lnTo>
                    <a:lnTo>
                      <a:pt x="58" y="158"/>
                    </a:lnTo>
                    <a:lnTo>
                      <a:pt x="58" y="159"/>
                    </a:lnTo>
                    <a:lnTo>
                      <a:pt x="57" y="159"/>
                    </a:lnTo>
                    <a:lnTo>
                      <a:pt x="56" y="160"/>
                    </a:lnTo>
                    <a:lnTo>
                      <a:pt x="55" y="161"/>
                    </a:lnTo>
                    <a:lnTo>
                      <a:pt x="54" y="161"/>
                    </a:lnTo>
                    <a:lnTo>
                      <a:pt x="53" y="161"/>
                    </a:lnTo>
                    <a:lnTo>
                      <a:pt x="53" y="160"/>
                    </a:lnTo>
                    <a:lnTo>
                      <a:pt x="52" y="160"/>
                    </a:lnTo>
                    <a:lnTo>
                      <a:pt x="52" y="161"/>
                    </a:lnTo>
                    <a:lnTo>
                      <a:pt x="51" y="161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0" y="161"/>
                    </a:lnTo>
                    <a:lnTo>
                      <a:pt x="49" y="161"/>
                    </a:lnTo>
                    <a:lnTo>
                      <a:pt x="48" y="161"/>
                    </a:lnTo>
                    <a:lnTo>
                      <a:pt x="48" y="162"/>
                    </a:lnTo>
                    <a:lnTo>
                      <a:pt x="47" y="162"/>
                    </a:lnTo>
                    <a:lnTo>
                      <a:pt x="47" y="161"/>
                    </a:lnTo>
                    <a:lnTo>
                      <a:pt x="46" y="161"/>
                    </a:lnTo>
                    <a:lnTo>
                      <a:pt x="47" y="161"/>
                    </a:lnTo>
                    <a:lnTo>
                      <a:pt x="47" y="160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9" y="159"/>
                    </a:lnTo>
                    <a:lnTo>
                      <a:pt x="49" y="158"/>
                    </a:lnTo>
                    <a:lnTo>
                      <a:pt x="48" y="158"/>
                    </a:lnTo>
                    <a:lnTo>
                      <a:pt x="47" y="157"/>
                    </a:lnTo>
                    <a:lnTo>
                      <a:pt x="46" y="157"/>
                    </a:lnTo>
                    <a:lnTo>
                      <a:pt x="46" y="158"/>
                    </a:lnTo>
                    <a:lnTo>
                      <a:pt x="46" y="157"/>
                    </a:lnTo>
                    <a:lnTo>
                      <a:pt x="45" y="157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3" y="159"/>
                    </a:lnTo>
                    <a:lnTo>
                      <a:pt x="43" y="158"/>
                    </a:lnTo>
                    <a:lnTo>
                      <a:pt x="43" y="157"/>
                    </a:lnTo>
                    <a:lnTo>
                      <a:pt x="42" y="157"/>
                    </a:lnTo>
                    <a:lnTo>
                      <a:pt x="42" y="158"/>
                    </a:lnTo>
                    <a:lnTo>
                      <a:pt x="42" y="157"/>
                    </a:lnTo>
                    <a:lnTo>
                      <a:pt x="42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40" y="159"/>
                    </a:lnTo>
                    <a:lnTo>
                      <a:pt x="39" y="159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40" y="156"/>
                    </a:lnTo>
                    <a:lnTo>
                      <a:pt x="41" y="156"/>
                    </a:lnTo>
                    <a:lnTo>
                      <a:pt x="41" y="155"/>
                    </a:lnTo>
                    <a:lnTo>
                      <a:pt x="42" y="155"/>
                    </a:lnTo>
                    <a:lnTo>
                      <a:pt x="42" y="156"/>
                    </a:lnTo>
                    <a:lnTo>
                      <a:pt x="43" y="155"/>
                    </a:lnTo>
                    <a:lnTo>
                      <a:pt x="43" y="154"/>
                    </a:lnTo>
                    <a:lnTo>
                      <a:pt x="44" y="153"/>
                    </a:lnTo>
                    <a:lnTo>
                      <a:pt x="43" y="153"/>
                    </a:lnTo>
                    <a:lnTo>
                      <a:pt x="42" y="153"/>
                    </a:lnTo>
                    <a:lnTo>
                      <a:pt x="41" y="154"/>
                    </a:lnTo>
                    <a:lnTo>
                      <a:pt x="41" y="153"/>
                    </a:lnTo>
                    <a:lnTo>
                      <a:pt x="42" y="153"/>
                    </a:lnTo>
                    <a:lnTo>
                      <a:pt x="41" y="153"/>
                    </a:lnTo>
                    <a:lnTo>
                      <a:pt x="41" y="152"/>
                    </a:lnTo>
                    <a:lnTo>
                      <a:pt x="42" y="152"/>
                    </a:lnTo>
                    <a:lnTo>
                      <a:pt x="43" y="152"/>
                    </a:lnTo>
                    <a:lnTo>
                      <a:pt x="42" y="152"/>
                    </a:lnTo>
                    <a:lnTo>
                      <a:pt x="42" y="151"/>
                    </a:lnTo>
                    <a:lnTo>
                      <a:pt x="41" y="151"/>
                    </a:lnTo>
                    <a:lnTo>
                      <a:pt x="41" y="150"/>
                    </a:lnTo>
                    <a:lnTo>
                      <a:pt x="41" y="151"/>
                    </a:lnTo>
                    <a:lnTo>
                      <a:pt x="41" y="150"/>
                    </a:lnTo>
                    <a:lnTo>
                      <a:pt x="40" y="150"/>
                    </a:lnTo>
                    <a:lnTo>
                      <a:pt x="41" y="151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39" y="151"/>
                    </a:lnTo>
                    <a:lnTo>
                      <a:pt x="40" y="151"/>
                    </a:lnTo>
                    <a:lnTo>
                      <a:pt x="39" y="151"/>
                    </a:lnTo>
                    <a:lnTo>
                      <a:pt x="40" y="151"/>
                    </a:lnTo>
                    <a:lnTo>
                      <a:pt x="39" y="151"/>
                    </a:lnTo>
                    <a:lnTo>
                      <a:pt x="39" y="152"/>
                    </a:lnTo>
                    <a:lnTo>
                      <a:pt x="40" y="152"/>
                    </a:lnTo>
                    <a:lnTo>
                      <a:pt x="40" y="153"/>
                    </a:lnTo>
                    <a:lnTo>
                      <a:pt x="39" y="153"/>
                    </a:lnTo>
                    <a:lnTo>
                      <a:pt x="38" y="153"/>
                    </a:lnTo>
                    <a:lnTo>
                      <a:pt x="38" y="154"/>
                    </a:lnTo>
                    <a:lnTo>
                      <a:pt x="38" y="153"/>
                    </a:lnTo>
                    <a:lnTo>
                      <a:pt x="38" y="154"/>
                    </a:lnTo>
                    <a:lnTo>
                      <a:pt x="37" y="154"/>
                    </a:lnTo>
                    <a:lnTo>
                      <a:pt x="38" y="153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6" y="151"/>
                    </a:lnTo>
                    <a:lnTo>
                      <a:pt x="36" y="152"/>
                    </a:lnTo>
                    <a:lnTo>
                      <a:pt x="35" y="152"/>
                    </a:lnTo>
                    <a:lnTo>
                      <a:pt x="35" y="153"/>
                    </a:lnTo>
                    <a:lnTo>
                      <a:pt x="34" y="153"/>
                    </a:lnTo>
                    <a:lnTo>
                      <a:pt x="34" y="154"/>
                    </a:lnTo>
                    <a:lnTo>
                      <a:pt x="34" y="155"/>
                    </a:lnTo>
                    <a:lnTo>
                      <a:pt x="33" y="155"/>
                    </a:lnTo>
                    <a:lnTo>
                      <a:pt x="33" y="156"/>
                    </a:lnTo>
                    <a:lnTo>
                      <a:pt x="34" y="155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3" y="157"/>
                    </a:lnTo>
                    <a:lnTo>
                      <a:pt x="34" y="157"/>
                    </a:lnTo>
                    <a:lnTo>
                      <a:pt x="34" y="158"/>
                    </a:lnTo>
                    <a:lnTo>
                      <a:pt x="33" y="158"/>
                    </a:lnTo>
                    <a:lnTo>
                      <a:pt x="33" y="157"/>
                    </a:lnTo>
                    <a:lnTo>
                      <a:pt x="32" y="157"/>
                    </a:lnTo>
                    <a:lnTo>
                      <a:pt x="32" y="156"/>
                    </a:lnTo>
                    <a:lnTo>
                      <a:pt x="31" y="156"/>
                    </a:lnTo>
                    <a:lnTo>
                      <a:pt x="30" y="156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8"/>
                    </a:lnTo>
                    <a:lnTo>
                      <a:pt x="28" y="157"/>
                    </a:lnTo>
                    <a:lnTo>
                      <a:pt x="27" y="158"/>
                    </a:lnTo>
                    <a:lnTo>
                      <a:pt x="27" y="157"/>
                    </a:lnTo>
                    <a:lnTo>
                      <a:pt x="26" y="158"/>
                    </a:lnTo>
                    <a:lnTo>
                      <a:pt x="25" y="158"/>
                    </a:lnTo>
                    <a:lnTo>
                      <a:pt x="24" y="158"/>
                    </a:lnTo>
                    <a:lnTo>
                      <a:pt x="24" y="159"/>
                    </a:lnTo>
                    <a:lnTo>
                      <a:pt x="23" y="159"/>
                    </a:lnTo>
                    <a:lnTo>
                      <a:pt x="22" y="159"/>
                    </a:lnTo>
                    <a:lnTo>
                      <a:pt x="22" y="160"/>
                    </a:lnTo>
                    <a:lnTo>
                      <a:pt x="21" y="160"/>
                    </a:lnTo>
                    <a:lnTo>
                      <a:pt x="22" y="159"/>
                    </a:lnTo>
                    <a:lnTo>
                      <a:pt x="22" y="158"/>
                    </a:lnTo>
                    <a:lnTo>
                      <a:pt x="21" y="158"/>
                    </a:lnTo>
                    <a:lnTo>
                      <a:pt x="21" y="159"/>
                    </a:lnTo>
                    <a:lnTo>
                      <a:pt x="21" y="158"/>
                    </a:lnTo>
                    <a:lnTo>
                      <a:pt x="20" y="158"/>
                    </a:lnTo>
                    <a:lnTo>
                      <a:pt x="19" y="158"/>
                    </a:lnTo>
                    <a:lnTo>
                      <a:pt x="18" y="158"/>
                    </a:lnTo>
                    <a:lnTo>
                      <a:pt x="18" y="159"/>
                    </a:lnTo>
                    <a:lnTo>
                      <a:pt x="18" y="158"/>
                    </a:lnTo>
                    <a:lnTo>
                      <a:pt x="17" y="158"/>
                    </a:lnTo>
                    <a:lnTo>
                      <a:pt x="17" y="159"/>
                    </a:lnTo>
                    <a:lnTo>
                      <a:pt x="17" y="158"/>
                    </a:lnTo>
                    <a:lnTo>
                      <a:pt x="16" y="159"/>
                    </a:lnTo>
                    <a:lnTo>
                      <a:pt x="16" y="160"/>
                    </a:lnTo>
                    <a:lnTo>
                      <a:pt x="15" y="160"/>
                    </a:lnTo>
                    <a:lnTo>
                      <a:pt x="15" y="161"/>
                    </a:lnTo>
                    <a:lnTo>
                      <a:pt x="14" y="162"/>
                    </a:lnTo>
                    <a:lnTo>
                      <a:pt x="14" y="163"/>
                    </a:lnTo>
                    <a:lnTo>
                      <a:pt x="14" y="164"/>
                    </a:lnTo>
                    <a:lnTo>
                      <a:pt x="15" y="164"/>
                    </a:lnTo>
                    <a:lnTo>
                      <a:pt x="14" y="164"/>
                    </a:lnTo>
                    <a:lnTo>
                      <a:pt x="14" y="165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7"/>
                    </a:lnTo>
                    <a:lnTo>
                      <a:pt x="14" y="167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2" y="168"/>
                    </a:lnTo>
                    <a:lnTo>
                      <a:pt x="13" y="168"/>
                    </a:lnTo>
                    <a:lnTo>
                      <a:pt x="13" y="169"/>
                    </a:lnTo>
                    <a:lnTo>
                      <a:pt x="12" y="169"/>
                    </a:lnTo>
                    <a:lnTo>
                      <a:pt x="12" y="170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2" y="171"/>
                    </a:lnTo>
                    <a:lnTo>
                      <a:pt x="12" y="172"/>
                    </a:lnTo>
                    <a:lnTo>
                      <a:pt x="13" y="172"/>
                    </a:lnTo>
                    <a:lnTo>
                      <a:pt x="14" y="172"/>
                    </a:lnTo>
                    <a:lnTo>
                      <a:pt x="14" y="171"/>
                    </a:lnTo>
                    <a:lnTo>
                      <a:pt x="14" y="172"/>
                    </a:lnTo>
                    <a:lnTo>
                      <a:pt x="14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6" y="170"/>
                    </a:lnTo>
                    <a:lnTo>
                      <a:pt x="16" y="171"/>
                    </a:lnTo>
                    <a:lnTo>
                      <a:pt x="16" y="170"/>
                    </a:lnTo>
                    <a:lnTo>
                      <a:pt x="16" y="171"/>
                    </a:lnTo>
                    <a:lnTo>
                      <a:pt x="16" y="170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8" y="170"/>
                    </a:lnTo>
                    <a:lnTo>
                      <a:pt x="19" y="171"/>
                    </a:lnTo>
                    <a:lnTo>
                      <a:pt x="18" y="171"/>
                    </a:lnTo>
                    <a:lnTo>
                      <a:pt x="18" y="172"/>
                    </a:lnTo>
                    <a:lnTo>
                      <a:pt x="18" y="171"/>
                    </a:lnTo>
                    <a:lnTo>
                      <a:pt x="17" y="172"/>
                    </a:lnTo>
                    <a:lnTo>
                      <a:pt x="17" y="171"/>
                    </a:lnTo>
                    <a:lnTo>
                      <a:pt x="18" y="171"/>
                    </a:lnTo>
                    <a:lnTo>
                      <a:pt x="17" y="171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6" y="172"/>
                    </a:lnTo>
                    <a:lnTo>
                      <a:pt x="15" y="173"/>
                    </a:lnTo>
                    <a:lnTo>
                      <a:pt x="15" y="172"/>
                    </a:lnTo>
                    <a:lnTo>
                      <a:pt x="15" y="173"/>
                    </a:lnTo>
                    <a:lnTo>
                      <a:pt x="14" y="173"/>
                    </a:lnTo>
                    <a:lnTo>
                      <a:pt x="15" y="173"/>
                    </a:lnTo>
                    <a:lnTo>
                      <a:pt x="14" y="173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4" y="174"/>
                    </a:lnTo>
                    <a:lnTo>
                      <a:pt x="15" y="174"/>
                    </a:lnTo>
                    <a:lnTo>
                      <a:pt x="15" y="173"/>
                    </a:lnTo>
                    <a:lnTo>
                      <a:pt x="15" y="174"/>
                    </a:lnTo>
                    <a:lnTo>
                      <a:pt x="16" y="174"/>
                    </a:lnTo>
                    <a:lnTo>
                      <a:pt x="16" y="173"/>
                    </a:lnTo>
                    <a:lnTo>
                      <a:pt x="17" y="173"/>
                    </a:lnTo>
                    <a:lnTo>
                      <a:pt x="18" y="173"/>
                    </a:lnTo>
                    <a:lnTo>
                      <a:pt x="19" y="173"/>
                    </a:lnTo>
                    <a:lnTo>
                      <a:pt x="18" y="174"/>
                    </a:lnTo>
                    <a:lnTo>
                      <a:pt x="17" y="175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6" y="178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7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9" y="175"/>
                    </a:lnTo>
                    <a:lnTo>
                      <a:pt x="20" y="174"/>
                    </a:lnTo>
                    <a:lnTo>
                      <a:pt x="20" y="173"/>
                    </a:lnTo>
                    <a:lnTo>
                      <a:pt x="21" y="173"/>
                    </a:lnTo>
                    <a:lnTo>
                      <a:pt x="22" y="173"/>
                    </a:lnTo>
                    <a:lnTo>
                      <a:pt x="23" y="173"/>
                    </a:lnTo>
                    <a:lnTo>
                      <a:pt x="22" y="173"/>
                    </a:lnTo>
                    <a:lnTo>
                      <a:pt x="22" y="174"/>
                    </a:lnTo>
                    <a:lnTo>
                      <a:pt x="22" y="175"/>
                    </a:lnTo>
                    <a:lnTo>
                      <a:pt x="21" y="175"/>
                    </a:lnTo>
                    <a:lnTo>
                      <a:pt x="21" y="176"/>
                    </a:lnTo>
                    <a:lnTo>
                      <a:pt x="22" y="176"/>
                    </a:lnTo>
                    <a:lnTo>
                      <a:pt x="23" y="176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5" y="176"/>
                    </a:lnTo>
                    <a:lnTo>
                      <a:pt x="25" y="177"/>
                    </a:lnTo>
                    <a:lnTo>
                      <a:pt x="26" y="177"/>
                    </a:lnTo>
                    <a:lnTo>
                      <a:pt x="25" y="178"/>
                    </a:lnTo>
                    <a:lnTo>
                      <a:pt x="26" y="178"/>
                    </a:lnTo>
                    <a:lnTo>
                      <a:pt x="26" y="179"/>
                    </a:lnTo>
                    <a:lnTo>
                      <a:pt x="26" y="178"/>
                    </a:lnTo>
                    <a:lnTo>
                      <a:pt x="25" y="178"/>
                    </a:lnTo>
                    <a:lnTo>
                      <a:pt x="24" y="178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2" y="179"/>
                    </a:lnTo>
                    <a:lnTo>
                      <a:pt x="22" y="180"/>
                    </a:lnTo>
                    <a:lnTo>
                      <a:pt x="22" y="181"/>
                    </a:lnTo>
                    <a:lnTo>
                      <a:pt x="21" y="181"/>
                    </a:lnTo>
                    <a:lnTo>
                      <a:pt x="21" y="182"/>
                    </a:lnTo>
                    <a:lnTo>
                      <a:pt x="20" y="183"/>
                    </a:lnTo>
                    <a:lnTo>
                      <a:pt x="19" y="183"/>
                    </a:lnTo>
                    <a:lnTo>
                      <a:pt x="18" y="183"/>
                    </a:lnTo>
                    <a:lnTo>
                      <a:pt x="19" y="182"/>
                    </a:lnTo>
                    <a:lnTo>
                      <a:pt x="18" y="182"/>
                    </a:lnTo>
                    <a:lnTo>
                      <a:pt x="18" y="181"/>
                    </a:lnTo>
                    <a:lnTo>
                      <a:pt x="17" y="181"/>
                    </a:lnTo>
                    <a:lnTo>
                      <a:pt x="17" y="182"/>
                    </a:lnTo>
                    <a:lnTo>
                      <a:pt x="17" y="181"/>
                    </a:lnTo>
                    <a:lnTo>
                      <a:pt x="16" y="181"/>
                    </a:lnTo>
                    <a:lnTo>
                      <a:pt x="15" y="181"/>
                    </a:lnTo>
                    <a:lnTo>
                      <a:pt x="14" y="181"/>
                    </a:lnTo>
                    <a:lnTo>
                      <a:pt x="13" y="181"/>
                    </a:lnTo>
                    <a:lnTo>
                      <a:pt x="13" y="182"/>
                    </a:lnTo>
                    <a:lnTo>
                      <a:pt x="13" y="181"/>
                    </a:lnTo>
                    <a:lnTo>
                      <a:pt x="12" y="181"/>
                    </a:lnTo>
                    <a:lnTo>
                      <a:pt x="11" y="181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3"/>
                    </a:lnTo>
                    <a:lnTo>
                      <a:pt x="9" y="182"/>
                    </a:lnTo>
                    <a:lnTo>
                      <a:pt x="8" y="181"/>
                    </a:lnTo>
                    <a:lnTo>
                      <a:pt x="8" y="180"/>
                    </a:lnTo>
                    <a:lnTo>
                      <a:pt x="7" y="180"/>
                    </a:lnTo>
                    <a:lnTo>
                      <a:pt x="6" y="179"/>
                    </a:lnTo>
                    <a:lnTo>
                      <a:pt x="7" y="179"/>
                    </a:lnTo>
                    <a:lnTo>
                      <a:pt x="7" y="178"/>
                    </a:lnTo>
                    <a:lnTo>
                      <a:pt x="6" y="178"/>
                    </a:lnTo>
                    <a:lnTo>
                      <a:pt x="6" y="177"/>
                    </a:lnTo>
                    <a:lnTo>
                      <a:pt x="5" y="176"/>
                    </a:lnTo>
                    <a:lnTo>
                      <a:pt x="4" y="176"/>
                    </a:lnTo>
                    <a:lnTo>
                      <a:pt x="4" y="175"/>
                    </a:lnTo>
                    <a:lnTo>
                      <a:pt x="4" y="174"/>
                    </a:lnTo>
                    <a:lnTo>
                      <a:pt x="3" y="174"/>
                    </a:lnTo>
                    <a:lnTo>
                      <a:pt x="3" y="173"/>
                    </a:lnTo>
                    <a:lnTo>
                      <a:pt x="2" y="173"/>
                    </a:lnTo>
                    <a:lnTo>
                      <a:pt x="2" y="172"/>
                    </a:lnTo>
                    <a:lnTo>
                      <a:pt x="1" y="172"/>
                    </a:lnTo>
                    <a:lnTo>
                      <a:pt x="0" y="172"/>
                    </a:lnTo>
                    <a:lnTo>
                      <a:pt x="0" y="171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3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3" y="166"/>
                    </a:lnTo>
                    <a:lnTo>
                      <a:pt x="3" y="167"/>
                    </a:lnTo>
                    <a:lnTo>
                      <a:pt x="3" y="166"/>
                    </a:lnTo>
                    <a:lnTo>
                      <a:pt x="4" y="166"/>
                    </a:lnTo>
                    <a:lnTo>
                      <a:pt x="5" y="166"/>
                    </a:lnTo>
                    <a:lnTo>
                      <a:pt x="5" y="165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5" y="164"/>
                    </a:lnTo>
                    <a:lnTo>
                      <a:pt x="5" y="163"/>
                    </a:lnTo>
                    <a:lnTo>
                      <a:pt x="6" y="163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6" y="158"/>
                    </a:lnTo>
                    <a:lnTo>
                      <a:pt x="7" y="158"/>
                    </a:lnTo>
                    <a:lnTo>
                      <a:pt x="6" y="158"/>
                    </a:lnTo>
                    <a:lnTo>
                      <a:pt x="7" y="157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8" y="155"/>
                    </a:lnTo>
                    <a:lnTo>
                      <a:pt x="8" y="154"/>
                    </a:lnTo>
                    <a:lnTo>
                      <a:pt x="8" y="153"/>
                    </a:lnTo>
                    <a:lnTo>
                      <a:pt x="8" y="152"/>
                    </a:lnTo>
                    <a:lnTo>
                      <a:pt x="9" y="152"/>
                    </a:lnTo>
                    <a:lnTo>
                      <a:pt x="10" y="152"/>
                    </a:lnTo>
                    <a:lnTo>
                      <a:pt x="11" y="152"/>
                    </a:lnTo>
                    <a:lnTo>
                      <a:pt x="11" y="151"/>
                    </a:lnTo>
                    <a:lnTo>
                      <a:pt x="12" y="151"/>
                    </a:lnTo>
                    <a:lnTo>
                      <a:pt x="11" y="151"/>
                    </a:lnTo>
                    <a:lnTo>
                      <a:pt x="12" y="150"/>
                    </a:lnTo>
                    <a:lnTo>
                      <a:pt x="13" y="149"/>
                    </a:lnTo>
                    <a:lnTo>
                      <a:pt x="14" y="149"/>
                    </a:lnTo>
                    <a:lnTo>
                      <a:pt x="14" y="148"/>
                    </a:lnTo>
                    <a:lnTo>
                      <a:pt x="15" y="148"/>
                    </a:lnTo>
                    <a:lnTo>
                      <a:pt x="15" y="149"/>
                    </a:lnTo>
                    <a:lnTo>
                      <a:pt x="16" y="149"/>
                    </a:lnTo>
                    <a:lnTo>
                      <a:pt x="17" y="149"/>
                    </a:lnTo>
                    <a:lnTo>
                      <a:pt x="17" y="148"/>
                    </a:lnTo>
                    <a:lnTo>
                      <a:pt x="18" y="148"/>
                    </a:lnTo>
                    <a:lnTo>
                      <a:pt x="18" y="149"/>
                    </a:lnTo>
                    <a:lnTo>
                      <a:pt x="18" y="148"/>
                    </a:lnTo>
                    <a:lnTo>
                      <a:pt x="19" y="148"/>
                    </a:lnTo>
                    <a:lnTo>
                      <a:pt x="20" y="148"/>
                    </a:lnTo>
                    <a:lnTo>
                      <a:pt x="20" y="147"/>
                    </a:lnTo>
                    <a:lnTo>
                      <a:pt x="21" y="147"/>
                    </a:lnTo>
                    <a:lnTo>
                      <a:pt x="22" y="146"/>
                    </a:lnTo>
                    <a:lnTo>
                      <a:pt x="23" y="146"/>
                    </a:lnTo>
                    <a:lnTo>
                      <a:pt x="24" y="146"/>
                    </a:lnTo>
                    <a:lnTo>
                      <a:pt x="25" y="145"/>
                    </a:lnTo>
                    <a:lnTo>
                      <a:pt x="25" y="146"/>
                    </a:lnTo>
                    <a:lnTo>
                      <a:pt x="26" y="146"/>
                    </a:lnTo>
                    <a:lnTo>
                      <a:pt x="27" y="146"/>
                    </a:lnTo>
                    <a:lnTo>
                      <a:pt x="27" y="145"/>
                    </a:lnTo>
                    <a:lnTo>
                      <a:pt x="28" y="145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31" y="144"/>
                    </a:lnTo>
                    <a:lnTo>
                      <a:pt x="32" y="144"/>
                    </a:lnTo>
                    <a:lnTo>
                      <a:pt x="31" y="145"/>
                    </a:lnTo>
                    <a:lnTo>
                      <a:pt x="32" y="145"/>
                    </a:lnTo>
                    <a:lnTo>
                      <a:pt x="32" y="146"/>
                    </a:lnTo>
                    <a:lnTo>
                      <a:pt x="32" y="147"/>
                    </a:lnTo>
                    <a:lnTo>
                      <a:pt x="33" y="146"/>
                    </a:lnTo>
                    <a:lnTo>
                      <a:pt x="34" y="146"/>
                    </a:lnTo>
                    <a:lnTo>
                      <a:pt x="35" y="146"/>
                    </a:lnTo>
                    <a:lnTo>
                      <a:pt x="35" y="145"/>
                    </a:lnTo>
                    <a:lnTo>
                      <a:pt x="36" y="144"/>
                    </a:lnTo>
                    <a:lnTo>
                      <a:pt x="37" y="144"/>
                    </a:lnTo>
                    <a:lnTo>
                      <a:pt x="37" y="145"/>
                    </a:lnTo>
                    <a:lnTo>
                      <a:pt x="38" y="145"/>
                    </a:lnTo>
                    <a:lnTo>
                      <a:pt x="39" y="145"/>
                    </a:lnTo>
                    <a:lnTo>
                      <a:pt x="40" y="145"/>
                    </a:lnTo>
                    <a:lnTo>
                      <a:pt x="41" y="145"/>
                    </a:lnTo>
                    <a:lnTo>
                      <a:pt x="41" y="144"/>
                    </a:lnTo>
                    <a:lnTo>
                      <a:pt x="42" y="144"/>
                    </a:lnTo>
                    <a:lnTo>
                      <a:pt x="43" y="144"/>
                    </a:lnTo>
                    <a:lnTo>
                      <a:pt x="43" y="145"/>
                    </a:lnTo>
                    <a:lnTo>
                      <a:pt x="43" y="144"/>
                    </a:lnTo>
                    <a:lnTo>
                      <a:pt x="44" y="144"/>
                    </a:lnTo>
                    <a:lnTo>
                      <a:pt x="45" y="144"/>
                    </a:lnTo>
                    <a:lnTo>
                      <a:pt x="45" y="143"/>
                    </a:lnTo>
                    <a:lnTo>
                      <a:pt x="45" y="144"/>
                    </a:lnTo>
                    <a:lnTo>
                      <a:pt x="46" y="144"/>
                    </a:lnTo>
                    <a:lnTo>
                      <a:pt x="47" y="144"/>
                    </a:lnTo>
                    <a:lnTo>
                      <a:pt x="47" y="143"/>
                    </a:lnTo>
                    <a:lnTo>
                      <a:pt x="48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9" y="139"/>
                    </a:lnTo>
                    <a:lnTo>
                      <a:pt x="49" y="138"/>
                    </a:lnTo>
                    <a:lnTo>
                      <a:pt x="50" y="138"/>
                    </a:lnTo>
                    <a:lnTo>
                      <a:pt x="49" y="138"/>
                    </a:lnTo>
                    <a:lnTo>
                      <a:pt x="50" y="137"/>
                    </a:lnTo>
                    <a:lnTo>
                      <a:pt x="51" y="137"/>
                    </a:lnTo>
                    <a:lnTo>
                      <a:pt x="51" y="136"/>
                    </a:lnTo>
                    <a:lnTo>
                      <a:pt x="52" y="136"/>
                    </a:lnTo>
                    <a:lnTo>
                      <a:pt x="52" y="137"/>
                    </a:lnTo>
                    <a:lnTo>
                      <a:pt x="53" y="136"/>
                    </a:lnTo>
                    <a:lnTo>
                      <a:pt x="53" y="135"/>
                    </a:lnTo>
                    <a:lnTo>
                      <a:pt x="54" y="135"/>
                    </a:lnTo>
                    <a:lnTo>
                      <a:pt x="55" y="134"/>
                    </a:lnTo>
                    <a:lnTo>
                      <a:pt x="55" y="133"/>
                    </a:lnTo>
                    <a:lnTo>
                      <a:pt x="56" y="133"/>
                    </a:lnTo>
                    <a:lnTo>
                      <a:pt x="56" y="132"/>
                    </a:lnTo>
                    <a:lnTo>
                      <a:pt x="55" y="131"/>
                    </a:lnTo>
                    <a:lnTo>
                      <a:pt x="54" y="130"/>
                    </a:lnTo>
                    <a:lnTo>
                      <a:pt x="54" y="129"/>
                    </a:lnTo>
                    <a:lnTo>
                      <a:pt x="55" y="129"/>
                    </a:lnTo>
                    <a:lnTo>
                      <a:pt x="54" y="129"/>
                    </a:lnTo>
                    <a:lnTo>
                      <a:pt x="53" y="128"/>
                    </a:lnTo>
                    <a:lnTo>
                      <a:pt x="53" y="127"/>
                    </a:lnTo>
                    <a:lnTo>
                      <a:pt x="52" y="127"/>
                    </a:lnTo>
                    <a:lnTo>
                      <a:pt x="52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6"/>
                    </a:lnTo>
                    <a:lnTo>
                      <a:pt x="50" y="127"/>
                    </a:lnTo>
                    <a:lnTo>
                      <a:pt x="49" y="126"/>
                    </a:lnTo>
                    <a:lnTo>
                      <a:pt x="48" y="126"/>
                    </a:lnTo>
                    <a:lnTo>
                      <a:pt x="47" y="126"/>
                    </a:lnTo>
                    <a:lnTo>
                      <a:pt x="47" y="125"/>
                    </a:lnTo>
                    <a:lnTo>
                      <a:pt x="46" y="125"/>
                    </a:lnTo>
                    <a:lnTo>
                      <a:pt x="45" y="125"/>
                    </a:lnTo>
                    <a:lnTo>
                      <a:pt x="45" y="124"/>
                    </a:lnTo>
                    <a:lnTo>
                      <a:pt x="44" y="124"/>
                    </a:lnTo>
                    <a:lnTo>
                      <a:pt x="43" y="124"/>
                    </a:lnTo>
                    <a:lnTo>
                      <a:pt x="43" y="125"/>
                    </a:lnTo>
                    <a:lnTo>
                      <a:pt x="43" y="126"/>
                    </a:lnTo>
                    <a:lnTo>
                      <a:pt x="42" y="126"/>
                    </a:lnTo>
                    <a:lnTo>
                      <a:pt x="42" y="125"/>
                    </a:lnTo>
                    <a:lnTo>
                      <a:pt x="42" y="124"/>
                    </a:lnTo>
                    <a:lnTo>
                      <a:pt x="42" y="123"/>
                    </a:lnTo>
                    <a:lnTo>
                      <a:pt x="42" y="124"/>
                    </a:lnTo>
                    <a:lnTo>
                      <a:pt x="41" y="123"/>
                    </a:lnTo>
                    <a:lnTo>
                      <a:pt x="40" y="123"/>
                    </a:lnTo>
                    <a:lnTo>
                      <a:pt x="40" y="124"/>
                    </a:lnTo>
                    <a:lnTo>
                      <a:pt x="39" y="124"/>
                    </a:lnTo>
                    <a:lnTo>
                      <a:pt x="39" y="125"/>
                    </a:lnTo>
                    <a:lnTo>
                      <a:pt x="40" y="125"/>
                    </a:lnTo>
                    <a:lnTo>
                      <a:pt x="39" y="125"/>
                    </a:lnTo>
                    <a:lnTo>
                      <a:pt x="38" y="125"/>
                    </a:lnTo>
                    <a:lnTo>
                      <a:pt x="37" y="124"/>
                    </a:lnTo>
                    <a:lnTo>
                      <a:pt x="37" y="125"/>
                    </a:lnTo>
                    <a:lnTo>
                      <a:pt x="36" y="125"/>
                    </a:lnTo>
                    <a:lnTo>
                      <a:pt x="35" y="125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5"/>
                    </a:lnTo>
                    <a:lnTo>
                      <a:pt x="33" y="126"/>
                    </a:lnTo>
                    <a:lnTo>
                      <a:pt x="32" y="126"/>
                    </a:lnTo>
                    <a:lnTo>
                      <a:pt x="31" y="127"/>
                    </a:lnTo>
                    <a:lnTo>
                      <a:pt x="31" y="126"/>
                    </a:lnTo>
                    <a:lnTo>
                      <a:pt x="30" y="126"/>
                    </a:lnTo>
                    <a:lnTo>
                      <a:pt x="30" y="127"/>
                    </a:lnTo>
                    <a:lnTo>
                      <a:pt x="29" y="127"/>
                    </a:lnTo>
                    <a:lnTo>
                      <a:pt x="29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5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6" y="125"/>
                    </a:lnTo>
                    <a:lnTo>
                      <a:pt x="26" y="126"/>
                    </a:lnTo>
                    <a:lnTo>
                      <a:pt x="26" y="125"/>
                    </a:lnTo>
                    <a:lnTo>
                      <a:pt x="25" y="125"/>
                    </a:lnTo>
                    <a:lnTo>
                      <a:pt x="25" y="124"/>
                    </a:lnTo>
                    <a:lnTo>
                      <a:pt x="24" y="125"/>
                    </a:lnTo>
                    <a:lnTo>
                      <a:pt x="24" y="124"/>
                    </a:lnTo>
                    <a:lnTo>
                      <a:pt x="23" y="124"/>
                    </a:lnTo>
                    <a:lnTo>
                      <a:pt x="22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2" y="121"/>
                    </a:lnTo>
                    <a:lnTo>
                      <a:pt x="22" y="120"/>
                    </a:lnTo>
                    <a:lnTo>
                      <a:pt x="22" y="119"/>
                    </a:lnTo>
                    <a:lnTo>
                      <a:pt x="22" y="120"/>
                    </a:lnTo>
                    <a:lnTo>
                      <a:pt x="21" y="119"/>
                    </a:lnTo>
                    <a:lnTo>
                      <a:pt x="20" y="120"/>
                    </a:lnTo>
                    <a:lnTo>
                      <a:pt x="20" y="119"/>
                    </a:lnTo>
                    <a:lnTo>
                      <a:pt x="21" y="118"/>
                    </a:lnTo>
                    <a:lnTo>
                      <a:pt x="20" y="117"/>
                    </a:lnTo>
                    <a:lnTo>
                      <a:pt x="19" y="117"/>
                    </a:lnTo>
                    <a:lnTo>
                      <a:pt x="19" y="116"/>
                    </a:lnTo>
                    <a:lnTo>
                      <a:pt x="18" y="116"/>
                    </a:lnTo>
                    <a:lnTo>
                      <a:pt x="18" y="115"/>
                    </a:lnTo>
                    <a:lnTo>
                      <a:pt x="18" y="114"/>
                    </a:lnTo>
                    <a:lnTo>
                      <a:pt x="17" y="114"/>
                    </a:lnTo>
                    <a:lnTo>
                      <a:pt x="17" y="113"/>
                    </a:lnTo>
                    <a:lnTo>
                      <a:pt x="18" y="112"/>
                    </a:lnTo>
                    <a:lnTo>
                      <a:pt x="18" y="113"/>
                    </a:lnTo>
                    <a:lnTo>
                      <a:pt x="18" y="112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5" y="108"/>
                    </a:lnTo>
                    <a:lnTo>
                      <a:pt x="14" y="108"/>
                    </a:lnTo>
                    <a:lnTo>
                      <a:pt x="14" y="107"/>
                    </a:lnTo>
                    <a:lnTo>
                      <a:pt x="13" y="107"/>
                    </a:lnTo>
                    <a:lnTo>
                      <a:pt x="12" y="107"/>
                    </a:lnTo>
                    <a:close/>
                    <a:moveTo>
                      <a:pt x="215" y="164"/>
                    </a:moveTo>
                    <a:lnTo>
                      <a:pt x="215" y="164"/>
                    </a:lnTo>
                    <a:lnTo>
                      <a:pt x="215" y="163"/>
                    </a:lnTo>
                    <a:lnTo>
                      <a:pt x="215" y="164"/>
                    </a:lnTo>
                    <a:close/>
                    <a:moveTo>
                      <a:pt x="211" y="165"/>
                    </a:moveTo>
                    <a:lnTo>
                      <a:pt x="211" y="164"/>
                    </a:lnTo>
                    <a:lnTo>
                      <a:pt x="212" y="164"/>
                    </a:lnTo>
                    <a:lnTo>
                      <a:pt x="213" y="164"/>
                    </a:lnTo>
                    <a:lnTo>
                      <a:pt x="212" y="164"/>
                    </a:lnTo>
                    <a:lnTo>
                      <a:pt x="212" y="165"/>
                    </a:lnTo>
                    <a:lnTo>
                      <a:pt x="212" y="164"/>
                    </a:lnTo>
                    <a:lnTo>
                      <a:pt x="211" y="165"/>
                    </a:lnTo>
                    <a:close/>
                    <a:moveTo>
                      <a:pt x="209" y="166"/>
                    </a:moveTo>
                    <a:lnTo>
                      <a:pt x="209" y="166"/>
                    </a:lnTo>
                    <a:lnTo>
                      <a:pt x="210" y="166"/>
                    </a:lnTo>
                    <a:lnTo>
                      <a:pt x="209" y="166"/>
                    </a:lnTo>
                    <a:lnTo>
                      <a:pt x="210" y="166"/>
                    </a:lnTo>
                    <a:lnTo>
                      <a:pt x="209" y="166"/>
                    </a:lnTo>
                    <a:close/>
                    <a:moveTo>
                      <a:pt x="127" y="148"/>
                    </a:moveTo>
                    <a:lnTo>
                      <a:pt x="126" y="147"/>
                    </a:lnTo>
                    <a:lnTo>
                      <a:pt x="127" y="147"/>
                    </a:lnTo>
                    <a:lnTo>
                      <a:pt x="126" y="147"/>
                    </a:lnTo>
                    <a:lnTo>
                      <a:pt x="127" y="147"/>
                    </a:lnTo>
                    <a:lnTo>
                      <a:pt x="127" y="148"/>
                    </a:lnTo>
                    <a:close/>
                    <a:moveTo>
                      <a:pt x="120" y="149"/>
                    </a:moveTo>
                    <a:lnTo>
                      <a:pt x="120" y="149"/>
                    </a:lnTo>
                    <a:lnTo>
                      <a:pt x="121" y="148"/>
                    </a:lnTo>
                    <a:lnTo>
                      <a:pt x="122" y="148"/>
                    </a:lnTo>
                    <a:lnTo>
                      <a:pt x="123" y="149"/>
                    </a:lnTo>
                    <a:lnTo>
                      <a:pt x="123" y="148"/>
                    </a:lnTo>
                    <a:lnTo>
                      <a:pt x="124" y="149"/>
                    </a:lnTo>
                    <a:lnTo>
                      <a:pt x="124" y="148"/>
                    </a:lnTo>
                    <a:lnTo>
                      <a:pt x="125" y="148"/>
                    </a:lnTo>
                    <a:lnTo>
                      <a:pt x="126" y="147"/>
                    </a:lnTo>
                    <a:lnTo>
                      <a:pt x="125" y="148"/>
                    </a:lnTo>
                    <a:lnTo>
                      <a:pt x="126" y="148"/>
                    </a:lnTo>
                    <a:lnTo>
                      <a:pt x="127" y="148"/>
                    </a:lnTo>
                    <a:lnTo>
                      <a:pt x="126" y="149"/>
                    </a:lnTo>
                    <a:lnTo>
                      <a:pt x="125" y="149"/>
                    </a:lnTo>
                    <a:lnTo>
                      <a:pt x="125" y="150"/>
                    </a:lnTo>
                    <a:lnTo>
                      <a:pt x="125" y="151"/>
                    </a:lnTo>
                    <a:lnTo>
                      <a:pt x="126" y="151"/>
                    </a:lnTo>
                    <a:lnTo>
                      <a:pt x="125" y="151"/>
                    </a:lnTo>
                    <a:lnTo>
                      <a:pt x="125" y="152"/>
                    </a:lnTo>
                    <a:lnTo>
                      <a:pt x="125" y="151"/>
                    </a:lnTo>
                    <a:lnTo>
                      <a:pt x="125" y="152"/>
                    </a:lnTo>
                    <a:lnTo>
                      <a:pt x="124" y="152"/>
                    </a:lnTo>
                    <a:lnTo>
                      <a:pt x="124" y="151"/>
                    </a:lnTo>
                    <a:lnTo>
                      <a:pt x="123" y="151"/>
                    </a:lnTo>
                    <a:lnTo>
                      <a:pt x="123" y="150"/>
                    </a:lnTo>
                    <a:lnTo>
                      <a:pt x="122" y="150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1" y="151"/>
                    </a:lnTo>
                    <a:lnTo>
                      <a:pt x="120" y="151"/>
                    </a:lnTo>
                    <a:lnTo>
                      <a:pt x="119" y="150"/>
                    </a:lnTo>
                    <a:lnTo>
                      <a:pt x="119" y="149"/>
                    </a:lnTo>
                    <a:lnTo>
                      <a:pt x="120" y="149"/>
                    </a:lnTo>
                    <a:close/>
                    <a:moveTo>
                      <a:pt x="93" y="164"/>
                    </a:moveTo>
                    <a:lnTo>
                      <a:pt x="92" y="164"/>
                    </a:lnTo>
                    <a:lnTo>
                      <a:pt x="93" y="164"/>
                    </a:lnTo>
                    <a:close/>
                    <a:moveTo>
                      <a:pt x="94" y="165"/>
                    </a:moveTo>
                    <a:lnTo>
                      <a:pt x="93" y="165"/>
                    </a:lnTo>
                    <a:lnTo>
                      <a:pt x="94" y="165"/>
                    </a:lnTo>
                    <a:close/>
                    <a:moveTo>
                      <a:pt x="94" y="165"/>
                    </a:moveTo>
                    <a:lnTo>
                      <a:pt x="93" y="165"/>
                    </a:lnTo>
                    <a:lnTo>
                      <a:pt x="93" y="164"/>
                    </a:lnTo>
                    <a:lnTo>
                      <a:pt x="94" y="165"/>
                    </a:lnTo>
                    <a:lnTo>
                      <a:pt x="94" y="166"/>
                    </a:lnTo>
                    <a:lnTo>
                      <a:pt x="94" y="165"/>
                    </a:lnTo>
                    <a:close/>
                    <a:moveTo>
                      <a:pt x="96" y="166"/>
                    </a:moveTo>
                    <a:lnTo>
                      <a:pt x="96" y="166"/>
                    </a:lnTo>
                    <a:lnTo>
                      <a:pt x="95" y="166"/>
                    </a:lnTo>
                    <a:lnTo>
                      <a:pt x="95" y="167"/>
                    </a:lnTo>
                    <a:lnTo>
                      <a:pt x="95" y="166"/>
                    </a:lnTo>
                    <a:lnTo>
                      <a:pt x="96" y="166"/>
                    </a:lnTo>
                    <a:close/>
                    <a:moveTo>
                      <a:pt x="118" y="149"/>
                    </a:moveTo>
                    <a:lnTo>
                      <a:pt x="118" y="149"/>
                    </a:lnTo>
                    <a:close/>
                    <a:moveTo>
                      <a:pt x="126" y="151"/>
                    </a:moveTo>
                    <a:lnTo>
                      <a:pt x="126" y="150"/>
                    </a:lnTo>
                    <a:lnTo>
                      <a:pt x="126" y="151"/>
                    </a:lnTo>
                    <a:close/>
                    <a:moveTo>
                      <a:pt x="119" y="151"/>
                    </a:moveTo>
                    <a:lnTo>
                      <a:pt x="119" y="151"/>
                    </a:lnTo>
                    <a:close/>
                    <a:moveTo>
                      <a:pt x="120" y="151"/>
                    </a:moveTo>
                    <a:lnTo>
                      <a:pt x="119" y="151"/>
                    </a:lnTo>
                    <a:lnTo>
                      <a:pt x="120" y="151"/>
                    </a:lnTo>
                    <a:close/>
                    <a:moveTo>
                      <a:pt x="122" y="154"/>
                    </a:moveTo>
                    <a:lnTo>
                      <a:pt x="121" y="154"/>
                    </a:lnTo>
                    <a:lnTo>
                      <a:pt x="120" y="154"/>
                    </a:lnTo>
                    <a:lnTo>
                      <a:pt x="120" y="153"/>
                    </a:lnTo>
                    <a:lnTo>
                      <a:pt x="120" y="152"/>
                    </a:lnTo>
                    <a:lnTo>
                      <a:pt x="121" y="152"/>
                    </a:lnTo>
                    <a:lnTo>
                      <a:pt x="122" y="152"/>
                    </a:lnTo>
                    <a:lnTo>
                      <a:pt x="122" y="153"/>
                    </a:lnTo>
                    <a:lnTo>
                      <a:pt x="121" y="153"/>
                    </a:lnTo>
                    <a:lnTo>
                      <a:pt x="121" y="152"/>
                    </a:lnTo>
                    <a:lnTo>
                      <a:pt x="121" y="153"/>
                    </a:lnTo>
                    <a:lnTo>
                      <a:pt x="122" y="153"/>
                    </a:lnTo>
                    <a:lnTo>
                      <a:pt x="122" y="154"/>
                    </a:lnTo>
                    <a:lnTo>
                      <a:pt x="121" y="154"/>
                    </a:lnTo>
                    <a:lnTo>
                      <a:pt x="122" y="154"/>
                    </a:lnTo>
                    <a:close/>
                    <a:moveTo>
                      <a:pt x="120" y="154"/>
                    </a:moveTo>
                    <a:lnTo>
                      <a:pt x="120" y="154"/>
                    </a:lnTo>
                    <a:close/>
                    <a:moveTo>
                      <a:pt x="125" y="157"/>
                    </a:moveTo>
                    <a:lnTo>
                      <a:pt x="124" y="157"/>
                    </a:lnTo>
                    <a:lnTo>
                      <a:pt x="125" y="157"/>
                    </a:lnTo>
                    <a:close/>
                    <a:moveTo>
                      <a:pt x="122" y="167"/>
                    </a:moveTo>
                    <a:lnTo>
                      <a:pt x="122" y="167"/>
                    </a:lnTo>
                    <a:close/>
                    <a:moveTo>
                      <a:pt x="121" y="167"/>
                    </a:moveTo>
                    <a:lnTo>
                      <a:pt x="121" y="167"/>
                    </a:lnTo>
                    <a:close/>
                    <a:moveTo>
                      <a:pt x="122" y="167"/>
                    </a:moveTo>
                    <a:lnTo>
                      <a:pt x="122" y="167"/>
                    </a:lnTo>
                    <a:close/>
                    <a:moveTo>
                      <a:pt x="116" y="167"/>
                    </a:moveTo>
                    <a:lnTo>
                      <a:pt x="116" y="166"/>
                    </a:lnTo>
                    <a:lnTo>
                      <a:pt x="116" y="167"/>
                    </a:lnTo>
                    <a:close/>
                    <a:moveTo>
                      <a:pt x="114" y="167"/>
                    </a:moveTo>
                    <a:lnTo>
                      <a:pt x="114" y="167"/>
                    </a:lnTo>
                    <a:lnTo>
                      <a:pt x="114" y="166"/>
                    </a:lnTo>
                    <a:lnTo>
                      <a:pt x="114" y="167"/>
                    </a:lnTo>
                    <a:close/>
                    <a:moveTo>
                      <a:pt x="88" y="165"/>
                    </a:moveTo>
                    <a:lnTo>
                      <a:pt x="89" y="164"/>
                    </a:lnTo>
                    <a:lnTo>
                      <a:pt x="90" y="164"/>
                    </a:lnTo>
                    <a:lnTo>
                      <a:pt x="91" y="164"/>
                    </a:lnTo>
                    <a:lnTo>
                      <a:pt x="92" y="164"/>
                    </a:lnTo>
                    <a:lnTo>
                      <a:pt x="93" y="164"/>
                    </a:lnTo>
                    <a:lnTo>
                      <a:pt x="93" y="165"/>
                    </a:lnTo>
                    <a:lnTo>
                      <a:pt x="94" y="165"/>
                    </a:lnTo>
                    <a:lnTo>
                      <a:pt x="94" y="166"/>
                    </a:lnTo>
                    <a:lnTo>
                      <a:pt x="95" y="166"/>
                    </a:lnTo>
                    <a:lnTo>
                      <a:pt x="95" y="167"/>
                    </a:lnTo>
                    <a:lnTo>
                      <a:pt x="94" y="166"/>
                    </a:lnTo>
                    <a:lnTo>
                      <a:pt x="93" y="166"/>
                    </a:lnTo>
                    <a:lnTo>
                      <a:pt x="91" y="166"/>
                    </a:lnTo>
                    <a:lnTo>
                      <a:pt x="88" y="166"/>
                    </a:lnTo>
                    <a:lnTo>
                      <a:pt x="86" y="166"/>
                    </a:lnTo>
                    <a:lnTo>
                      <a:pt x="82" y="166"/>
                    </a:lnTo>
                    <a:lnTo>
                      <a:pt x="80" y="165"/>
                    </a:lnTo>
                    <a:lnTo>
                      <a:pt x="78" y="166"/>
                    </a:lnTo>
                    <a:lnTo>
                      <a:pt x="75" y="166"/>
                    </a:lnTo>
                    <a:lnTo>
                      <a:pt x="72" y="166"/>
                    </a:lnTo>
                    <a:lnTo>
                      <a:pt x="67" y="166"/>
                    </a:lnTo>
                    <a:lnTo>
                      <a:pt x="66" y="166"/>
                    </a:lnTo>
                    <a:lnTo>
                      <a:pt x="66" y="167"/>
                    </a:lnTo>
                    <a:lnTo>
                      <a:pt x="65" y="167"/>
                    </a:lnTo>
                    <a:lnTo>
                      <a:pt x="64" y="167"/>
                    </a:lnTo>
                    <a:lnTo>
                      <a:pt x="64" y="166"/>
                    </a:lnTo>
                    <a:lnTo>
                      <a:pt x="63" y="166"/>
                    </a:lnTo>
                    <a:lnTo>
                      <a:pt x="63" y="165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4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5" y="164"/>
                    </a:lnTo>
                    <a:lnTo>
                      <a:pt x="66" y="163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3"/>
                    </a:lnTo>
                    <a:lnTo>
                      <a:pt x="69" y="164"/>
                    </a:lnTo>
                    <a:lnTo>
                      <a:pt x="70" y="164"/>
                    </a:lnTo>
                    <a:lnTo>
                      <a:pt x="71" y="164"/>
                    </a:lnTo>
                    <a:lnTo>
                      <a:pt x="71" y="165"/>
                    </a:lnTo>
                    <a:lnTo>
                      <a:pt x="72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3" y="163"/>
                    </a:lnTo>
                    <a:lnTo>
                      <a:pt x="72" y="163"/>
                    </a:lnTo>
                    <a:lnTo>
                      <a:pt x="72" y="162"/>
                    </a:lnTo>
                    <a:lnTo>
                      <a:pt x="71" y="162"/>
                    </a:lnTo>
                    <a:lnTo>
                      <a:pt x="71" y="161"/>
                    </a:lnTo>
                    <a:lnTo>
                      <a:pt x="71" y="162"/>
                    </a:lnTo>
                    <a:lnTo>
                      <a:pt x="72" y="162"/>
                    </a:lnTo>
                    <a:lnTo>
                      <a:pt x="74" y="164"/>
                    </a:lnTo>
                    <a:lnTo>
                      <a:pt x="76" y="164"/>
                    </a:lnTo>
                    <a:lnTo>
                      <a:pt x="77" y="165"/>
                    </a:lnTo>
                    <a:lnTo>
                      <a:pt x="79" y="165"/>
                    </a:lnTo>
                    <a:lnTo>
                      <a:pt x="83" y="165"/>
                    </a:lnTo>
                    <a:lnTo>
                      <a:pt x="85" y="165"/>
                    </a:lnTo>
                    <a:lnTo>
                      <a:pt x="88" y="165"/>
                    </a:lnTo>
                    <a:close/>
                    <a:moveTo>
                      <a:pt x="121" y="168"/>
                    </a:moveTo>
                    <a:lnTo>
                      <a:pt x="121" y="168"/>
                    </a:lnTo>
                    <a:lnTo>
                      <a:pt x="122" y="168"/>
                    </a:lnTo>
                    <a:lnTo>
                      <a:pt x="121" y="168"/>
                    </a:lnTo>
                    <a:close/>
                    <a:moveTo>
                      <a:pt x="114" y="167"/>
                    </a:moveTo>
                    <a:lnTo>
                      <a:pt x="114" y="167"/>
                    </a:lnTo>
                    <a:close/>
                    <a:moveTo>
                      <a:pt x="99" y="167"/>
                    </a:moveTo>
                    <a:lnTo>
                      <a:pt x="99" y="167"/>
                    </a:lnTo>
                    <a:close/>
                    <a:moveTo>
                      <a:pt x="125" y="170"/>
                    </a:moveTo>
                    <a:lnTo>
                      <a:pt x="125" y="170"/>
                    </a:lnTo>
                    <a:close/>
                    <a:moveTo>
                      <a:pt x="99" y="168"/>
                    </a:moveTo>
                    <a:lnTo>
                      <a:pt x="99" y="167"/>
                    </a:lnTo>
                    <a:lnTo>
                      <a:pt x="99" y="168"/>
                    </a:lnTo>
                    <a:close/>
                    <a:moveTo>
                      <a:pt x="122" y="171"/>
                    </a:moveTo>
                    <a:lnTo>
                      <a:pt x="121" y="171"/>
                    </a:lnTo>
                    <a:lnTo>
                      <a:pt x="121" y="170"/>
                    </a:lnTo>
                    <a:lnTo>
                      <a:pt x="122" y="170"/>
                    </a:lnTo>
                    <a:lnTo>
                      <a:pt x="122" y="171"/>
                    </a:lnTo>
                    <a:close/>
                    <a:moveTo>
                      <a:pt x="121" y="171"/>
                    </a:moveTo>
                    <a:lnTo>
                      <a:pt x="121" y="171"/>
                    </a:lnTo>
                    <a:close/>
                    <a:moveTo>
                      <a:pt x="95" y="168"/>
                    </a:moveTo>
                    <a:lnTo>
                      <a:pt x="95" y="168"/>
                    </a:lnTo>
                    <a:close/>
                    <a:moveTo>
                      <a:pt x="42" y="151"/>
                    </a:moveTo>
                    <a:lnTo>
                      <a:pt x="42" y="151"/>
                    </a:lnTo>
                    <a:close/>
                    <a:moveTo>
                      <a:pt x="41" y="152"/>
                    </a:moveTo>
                    <a:lnTo>
                      <a:pt x="41" y="152"/>
                    </a:lnTo>
                    <a:lnTo>
                      <a:pt x="41" y="151"/>
                    </a:lnTo>
                    <a:lnTo>
                      <a:pt x="41" y="152"/>
                    </a:lnTo>
                    <a:close/>
                    <a:moveTo>
                      <a:pt x="39" y="152"/>
                    </a:moveTo>
                    <a:lnTo>
                      <a:pt x="39" y="152"/>
                    </a:lnTo>
                    <a:close/>
                    <a:moveTo>
                      <a:pt x="41" y="153"/>
                    </a:moveTo>
                    <a:lnTo>
                      <a:pt x="41" y="153"/>
                    </a:lnTo>
                    <a:lnTo>
                      <a:pt x="41" y="152"/>
                    </a:lnTo>
                    <a:lnTo>
                      <a:pt x="41" y="153"/>
                    </a:lnTo>
                    <a:close/>
                    <a:moveTo>
                      <a:pt x="40" y="153"/>
                    </a:moveTo>
                    <a:lnTo>
                      <a:pt x="40" y="153"/>
                    </a:lnTo>
                    <a:close/>
                    <a:moveTo>
                      <a:pt x="37" y="153"/>
                    </a:moveTo>
                    <a:lnTo>
                      <a:pt x="37" y="153"/>
                    </a:lnTo>
                    <a:close/>
                    <a:moveTo>
                      <a:pt x="42" y="154"/>
                    </a:moveTo>
                    <a:lnTo>
                      <a:pt x="42" y="153"/>
                    </a:lnTo>
                    <a:lnTo>
                      <a:pt x="42" y="154"/>
                    </a:lnTo>
                    <a:close/>
                    <a:moveTo>
                      <a:pt x="36" y="153"/>
                    </a:moveTo>
                    <a:lnTo>
                      <a:pt x="36" y="153"/>
                    </a:lnTo>
                    <a:close/>
                    <a:moveTo>
                      <a:pt x="39" y="153"/>
                    </a:moveTo>
                    <a:lnTo>
                      <a:pt x="39" y="153"/>
                    </a:lnTo>
                    <a:close/>
                    <a:moveTo>
                      <a:pt x="42" y="154"/>
                    </a:moveTo>
                    <a:lnTo>
                      <a:pt x="42" y="154"/>
                    </a:lnTo>
                    <a:close/>
                    <a:moveTo>
                      <a:pt x="35" y="154"/>
                    </a:moveTo>
                    <a:lnTo>
                      <a:pt x="35" y="154"/>
                    </a:lnTo>
                    <a:lnTo>
                      <a:pt x="35" y="153"/>
                    </a:lnTo>
                    <a:lnTo>
                      <a:pt x="36" y="153"/>
                    </a:lnTo>
                    <a:lnTo>
                      <a:pt x="36" y="154"/>
                    </a:lnTo>
                    <a:lnTo>
                      <a:pt x="35" y="154"/>
                    </a:lnTo>
                    <a:close/>
                    <a:moveTo>
                      <a:pt x="38" y="154"/>
                    </a:moveTo>
                    <a:lnTo>
                      <a:pt x="39" y="154"/>
                    </a:lnTo>
                    <a:lnTo>
                      <a:pt x="38" y="154"/>
                    </a:lnTo>
                    <a:close/>
                    <a:moveTo>
                      <a:pt x="37" y="154"/>
                    </a:moveTo>
                    <a:lnTo>
                      <a:pt x="37" y="154"/>
                    </a:lnTo>
                    <a:close/>
                    <a:moveTo>
                      <a:pt x="40" y="155"/>
                    </a:moveTo>
                    <a:lnTo>
                      <a:pt x="40" y="154"/>
                    </a:lnTo>
                    <a:lnTo>
                      <a:pt x="40" y="155"/>
                    </a:lnTo>
                    <a:close/>
                    <a:moveTo>
                      <a:pt x="41" y="155"/>
                    </a:moveTo>
                    <a:lnTo>
                      <a:pt x="41" y="155"/>
                    </a:lnTo>
                    <a:close/>
                    <a:moveTo>
                      <a:pt x="36" y="155"/>
                    </a:move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4"/>
                    </a:lnTo>
                    <a:lnTo>
                      <a:pt x="36" y="155"/>
                    </a:lnTo>
                    <a:close/>
                    <a:moveTo>
                      <a:pt x="39" y="155"/>
                    </a:moveTo>
                    <a:lnTo>
                      <a:pt x="40" y="155"/>
                    </a:lnTo>
                    <a:lnTo>
                      <a:pt x="39" y="155"/>
                    </a:lnTo>
                    <a:close/>
                    <a:moveTo>
                      <a:pt x="39" y="155"/>
                    </a:moveTo>
                    <a:lnTo>
                      <a:pt x="39" y="155"/>
                    </a:lnTo>
                    <a:close/>
                    <a:moveTo>
                      <a:pt x="35" y="156"/>
                    </a:moveTo>
                    <a:lnTo>
                      <a:pt x="35" y="155"/>
                    </a:lnTo>
                    <a:lnTo>
                      <a:pt x="36" y="155"/>
                    </a:lnTo>
                    <a:lnTo>
                      <a:pt x="36" y="156"/>
                    </a:lnTo>
                    <a:lnTo>
                      <a:pt x="35" y="156"/>
                    </a:lnTo>
                    <a:close/>
                    <a:moveTo>
                      <a:pt x="36" y="156"/>
                    </a:moveTo>
                    <a:lnTo>
                      <a:pt x="36" y="155"/>
                    </a:lnTo>
                    <a:lnTo>
                      <a:pt x="36" y="156"/>
                    </a:lnTo>
                    <a:close/>
                    <a:moveTo>
                      <a:pt x="36" y="156"/>
                    </a:moveTo>
                    <a:lnTo>
                      <a:pt x="36" y="156"/>
                    </a:lnTo>
                    <a:lnTo>
                      <a:pt x="36" y="155"/>
                    </a:lnTo>
                    <a:lnTo>
                      <a:pt x="36" y="156"/>
                    </a:lnTo>
                    <a:close/>
                    <a:moveTo>
                      <a:pt x="34" y="156"/>
                    </a:moveTo>
                    <a:lnTo>
                      <a:pt x="34" y="156"/>
                    </a:lnTo>
                    <a:close/>
                    <a:moveTo>
                      <a:pt x="45" y="158"/>
                    </a:moveTo>
                    <a:lnTo>
                      <a:pt x="46" y="158"/>
                    </a:lnTo>
                    <a:lnTo>
                      <a:pt x="45" y="158"/>
                    </a:lnTo>
                    <a:close/>
                    <a:moveTo>
                      <a:pt x="42" y="158"/>
                    </a:moveTo>
                    <a:lnTo>
                      <a:pt x="42" y="158"/>
                    </a:lnTo>
                    <a:close/>
                    <a:moveTo>
                      <a:pt x="33" y="158"/>
                    </a:moveTo>
                    <a:lnTo>
                      <a:pt x="33" y="158"/>
                    </a:lnTo>
                    <a:close/>
                    <a:moveTo>
                      <a:pt x="41" y="159"/>
                    </a:moveTo>
                    <a:lnTo>
                      <a:pt x="41" y="158"/>
                    </a:lnTo>
                    <a:lnTo>
                      <a:pt x="41" y="159"/>
                    </a:lnTo>
                    <a:close/>
                    <a:moveTo>
                      <a:pt x="44" y="159"/>
                    </a:moveTo>
                    <a:lnTo>
                      <a:pt x="44" y="159"/>
                    </a:lnTo>
                    <a:close/>
                    <a:moveTo>
                      <a:pt x="36" y="159"/>
                    </a:moveTo>
                    <a:lnTo>
                      <a:pt x="36" y="158"/>
                    </a:lnTo>
                    <a:lnTo>
                      <a:pt x="36" y="159"/>
                    </a:lnTo>
                    <a:close/>
                    <a:moveTo>
                      <a:pt x="32" y="158"/>
                    </a:moveTo>
                    <a:lnTo>
                      <a:pt x="32" y="158"/>
                    </a:lnTo>
                    <a:lnTo>
                      <a:pt x="33" y="158"/>
                    </a:lnTo>
                    <a:lnTo>
                      <a:pt x="32" y="158"/>
                    </a:lnTo>
                    <a:close/>
                    <a:moveTo>
                      <a:pt x="30" y="158"/>
                    </a:moveTo>
                    <a:lnTo>
                      <a:pt x="30" y="158"/>
                    </a:lnTo>
                    <a:close/>
                    <a:moveTo>
                      <a:pt x="38" y="162"/>
                    </a:moveTo>
                    <a:lnTo>
                      <a:pt x="38" y="162"/>
                    </a:lnTo>
                    <a:lnTo>
                      <a:pt x="39" y="161"/>
                    </a:lnTo>
                    <a:lnTo>
                      <a:pt x="39" y="160"/>
                    </a:lnTo>
                    <a:lnTo>
                      <a:pt x="38" y="160"/>
                    </a:lnTo>
                    <a:lnTo>
                      <a:pt x="37" y="160"/>
                    </a:lnTo>
                    <a:lnTo>
                      <a:pt x="36" y="160"/>
                    </a:lnTo>
                    <a:lnTo>
                      <a:pt x="36" y="159"/>
                    </a:lnTo>
                    <a:lnTo>
                      <a:pt x="37" y="159"/>
                    </a:lnTo>
                    <a:lnTo>
                      <a:pt x="38" y="159"/>
                    </a:lnTo>
                    <a:lnTo>
                      <a:pt x="38" y="160"/>
                    </a:lnTo>
                    <a:lnTo>
                      <a:pt x="39" y="159"/>
                    </a:lnTo>
                    <a:lnTo>
                      <a:pt x="40" y="159"/>
                    </a:lnTo>
                    <a:lnTo>
                      <a:pt x="39" y="160"/>
                    </a:lnTo>
                    <a:lnTo>
                      <a:pt x="40" y="160"/>
                    </a:lnTo>
                    <a:lnTo>
                      <a:pt x="39" y="160"/>
                    </a:lnTo>
                    <a:lnTo>
                      <a:pt x="40" y="160"/>
                    </a:lnTo>
                    <a:lnTo>
                      <a:pt x="40" y="161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40" y="161"/>
                    </a:lnTo>
                    <a:lnTo>
                      <a:pt x="40" y="162"/>
                    </a:lnTo>
                    <a:lnTo>
                      <a:pt x="39" y="162"/>
                    </a:lnTo>
                    <a:lnTo>
                      <a:pt x="39" y="161"/>
                    </a:lnTo>
                    <a:lnTo>
                      <a:pt x="39" y="162"/>
                    </a:lnTo>
                    <a:lnTo>
                      <a:pt x="38" y="162"/>
                    </a:lnTo>
                    <a:close/>
                    <a:moveTo>
                      <a:pt x="35" y="159"/>
                    </a:moveTo>
                    <a:lnTo>
                      <a:pt x="35" y="159"/>
                    </a:lnTo>
                    <a:close/>
                    <a:moveTo>
                      <a:pt x="36" y="159"/>
                    </a:moveTo>
                    <a:lnTo>
                      <a:pt x="36" y="159"/>
                    </a:lnTo>
                    <a:close/>
                    <a:moveTo>
                      <a:pt x="53" y="161"/>
                    </a:moveTo>
                    <a:lnTo>
                      <a:pt x="53" y="161"/>
                    </a:lnTo>
                    <a:close/>
                    <a:moveTo>
                      <a:pt x="40" y="160"/>
                    </a:moveTo>
                    <a:lnTo>
                      <a:pt x="40" y="159"/>
                    </a:lnTo>
                    <a:lnTo>
                      <a:pt x="40" y="160"/>
                    </a:lnTo>
                    <a:close/>
                    <a:moveTo>
                      <a:pt x="36" y="159"/>
                    </a:moveTo>
                    <a:lnTo>
                      <a:pt x="36" y="159"/>
                    </a:lnTo>
                    <a:close/>
                    <a:moveTo>
                      <a:pt x="29" y="159"/>
                    </a:moveTo>
                    <a:lnTo>
                      <a:pt x="29" y="159"/>
                    </a:lnTo>
                    <a:lnTo>
                      <a:pt x="30" y="159"/>
                    </a:lnTo>
                    <a:lnTo>
                      <a:pt x="29" y="159"/>
                    </a:lnTo>
                    <a:lnTo>
                      <a:pt x="29" y="160"/>
                    </a:lnTo>
                    <a:lnTo>
                      <a:pt x="28" y="160"/>
                    </a:lnTo>
                    <a:lnTo>
                      <a:pt x="29" y="159"/>
                    </a:lnTo>
                    <a:lnTo>
                      <a:pt x="28" y="159"/>
                    </a:lnTo>
                    <a:lnTo>
                      <a:pt x="29" y="159"/>
                    </a:lnTo>
                    <a:close/>
                    <a:moveTo>
                      <a:pt x="41" y="161"/>
                    </a:moveTo>
                    <a:lnTo>
                      <a:pt x="41" y="161"/>
                    </a:lnTo>
                    <a:close/>
                    <a:moveTo>
                      <a:pt x="42" y="161"/>
                    </a:moveTo>
                    <a:lnTo>
                      <a:pt x="42" y="161"/>
                    </a:lnTo>
                    <a:close/>
                    <a:moveTo>
                      <a:pt x="36" y="161"/>
                    </a:moveTo>
                    <a:lnTo>
                      <a:pt x="36" y="160"/>
                    </a:lnTo>
                    <a:lnTo>
                      <a:pt x="36" y="161"/>
                    </a:lnTo>
                    <a:close/>
                    <a:moveTo>
                      <a:pt x="34" y="161"/>
                    </a:moveTo>
                    <a:lnTo>
                      <a:pt x="34" y="161"/>
                    </a:lnTo>
                    <a:lnTo>
                      <a:pt x="35" y="161"/>
                    </a:lnTo>
                    <a:lnTo>
                      <a:pt x="34" y="161"/>
                    </a:lnTo>
                    <a:close/>
                    <a:moveTo>
                      <a:pt x="42" y="162"/>
                    </a:moveTo>
                    <a:lnTo>
                      <a:pt x="41" y="161"/>
                    </a:lnTo>
                    <a:lnTo>
                      <a:pt x="42" y="161"/>
                    </a:lnTo>
                    <a:lnTo>
                      <a:pt x="42" y="162"/>
                    </a:lnTo>
                    <a:close/>
                    <a:moveTo>
                      <a:pt x="35" y="161"/>
                    </a:moveTo>
                    <a:lnTo>
                      <a:pt x="35" y="161"/>
                    </a:lnTo>
                    <a:close/>
                    <a:moveTo>
                      <a:pt x="36" y="162"/>
                    </a:moveTo>
                    <a:lnTo>
                      <a:pt x="36" y="162"/>
                    </a:lnTo>
                    <a:lnTo>
                      <a:pt x="36" y="161"/>
                    </a:lnTo>
                    <a:lnTo>
                      <a:pt x="36" y="162"/>
                    </a:lnTo>
                    <a:close/>
                    <a:moveTo>
                      <a:pt x="46" y="163"/>
                    </a:moveTo>
                    <a:lnTo>
                      <a:pt x="46" y="163"/>
                    </a:lnTo>
                    <a:close/>
                    <a:moveTo>
                      <a:pt x="47" y="164"/>
                    </a:moveTo>
                    <a:lnTo>
                      <a:pt x="47" y="164"/>
                    </a:lnTo>
                    <a:lnTo>
                      <a:pt x="47" y="163"/>
                    </a:lnTo>
                    <a:lnTo>
                      <a:pt x="48" y="163"/>
                    </a:lnTo>
                    <a:lnTo>
                      <a:pt x="47" y="164"/>
                    </a:lnTo>
                    <a:close/>
                    <a:moveTo>
                      <a:pt x="41" y="163"/>
                    </a:moveTo>
                    <a:lnTo>
                      <a:pt x="40" y="163"/>
                    </a:lnTo>
                    <a:lnTo>
                      <a:pt x="41" y="163"/>
                    </a:lnTo>
                    <a:close/>
                    <a:moveTo>
                      <a:pt x="47" y="164"/>
                    </a:moveTo>
                    <a:lnTo>
                      <a:pt x="47" y="164"/>
                    </a:lnTo>
                    <a:close/>
                    <a:moveTo>
                      <a:pt x="42" y="163"/>
                    </a:moveTo>
                    <a:lnTo>
                      <a:pt x="42" y="163"/>
                    </a:lnTo>
                    <a:close/>
                    <a:moveTo>
                      <a:pt x="46" y="165"/>
                    </a:moveTo>
                    <a:lnTo>
                      <a:pt x="46" y="165"/>
                    </a:lnTo>
                    <a:lnTo>
                      <a:pt x="47" y="165"/>
                    </a:lnTo>
                    <a:lnTo>
                      <a:pt x="47" y="164"/>
                    </a:lnTo>
                    <a:lnTo>
                      <a:pt x="48" y="164"/>
                    </a:lnTo>
                    <a:lnTo>
                      <a:pt x="49" y="165"/>
                    </a:lnTo>
                    <a:lnTo>
                      <a:pt x="50" y="165"/>
                    </a:lnTo>
                    <a:lnTo>
                      <a:pt x="50" y="166"/>
                    </a:lnTo>
                    <a:lnTo>
                      <a:pt x="49" y="166"/>
                    </a:lnTo>
                    <a:lnTo>
                      <a:pt x="50" y="166"/>
                    </a:lnTo>
                    <a:lnTo>
                      <a:pt x="49" y="166"/>
                    </a:lnTo>
                    <a:lnTo>
                      <a:pt x="48" y="166"/>
                    </a:lnTo>
                    <a:lnTo>
                      <a:pt x="49" y="166"/>
                    </a:lnTo>
                    <a:lnTo>
                      <a:pt x="49" y="167"/>
                    </a:lnTo>
                    <a:lnTo>
                      <a:pt x="50" y="167"/>
                    </a:lnTo>
                    <a:lnTo>
                      <a:pt x="51" y="167"/>
                    </a:lnTo>
                    <a:lnTo>
                      <a:pt x="52" y="167"/>
                    </a:lnTo>
                    <a:lnTo>
                      <a:pt x="51" y="168"/>
                    </a:lnTo>
                    <a:lnTo>
                      <a:pt x="52" y="169"/>
                    </a:lnTo>
                    <a:lnTo>
                      <a:pt x="53" y="169"/>
                    </a:lnTo>
                    <a:lnTo>
                      <a:pt x="52" y="168"/>
                    </a:lnTo>
                    <a:lnTo>
                      <a:pt x="53" y="168"/>
                    </a:lnTo>
                    <a:lnTo>
                      <a:pt x="54" y="167"/>
                    </a:lnTo>
                    <a:lnTo>
                      <a:pt x="54" y="168"/>
                    </a:lnTo>
                    <a:lnTo>
                      <a:pt x="55" y="167"/>
                    </a:lnTo>
                    <a:lnTo>
                      <a:pt x="55" y="168"/>
                    </a:lnTo>
                    <a:lnTo>
                      <a:pt x="54" y="168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4" y="169"/>
                    </a:lnTo>
                    <a:lnTo>
                      <a:pt x="54" y="170"/>
                    </a:lnTo>
                    <a:lnTo>
                      <a:pt x="53" y="170"/>
                    </a:lnTo>
                    <a:lnTo>
                      <a:pt x="53" y="171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5" y="171"/>
                    </a:lnTo>
                    <a:lnTo>
                      <a:pt x="56" y="171"/>
                    </a:lnTo>
                    <a:lnTo>
                      <a:pt x="57" y="171"/>
                    </a:lnTo>
                    <a:lnTo>
                      <a:pt x="57" y="172"/>
                    </a:lnTo>
                    <a:lnTo>
                      <a:pt x="56" y="172"/>
                    </a:lnTo>
                    <a:lnTo>
                      <a:pt x="55" y="172"/>
                    </a:lnTo>
                    <a:lnTo>
                      <a:pt x="55" y="173"/>
                    </a:lnTo>
                    <a:lnTo>
                      <a:pt x="54" y="173"/>
                    </a:lnTo>
                    <a:lnTo>
                      <a:pt x="54" y="172"/>
                    </a:lnTo>
                    <a:lnTo>
                      <a:pt x="54" y="171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2"/>
                    </a:lnTo>
                    <a:lnTo>
                      <a:pt x="52" y="172"/>
                    </a:lnTo>
                    <a:lnTo>
                      <a:pt x="51" y="172"/>
                    </a:lnTo>
                    <a:lnTo>
                      <a:pt x="50" y="172"/>
                    </a:lnTo>
                    <a:lnTo>
                      <a:pt x="50" y="173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7" y="173"/>
                    </a:lnTo>
                    <a:lnTo>
                      <a:pt x="46" y="173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1"/>
                    </a:lnTo>
                    <a:lnTo>
                      <a:pt x="41" y="172"/>
                    </a:lnTo>
                    <a:lnTo>
                      <a:pt x="40" y="173"/>
                    </a:lnTo>
                    <a:lnTo>
                      <a:pt x="39" y="173"/>
                    </a:lnTo>
                    <a:lnTo>
                      <a:pt x="39" y="174"/>
                    </a:lnTo>
                    <a:lnTo>
                      <a:pt x="38" y="174"/>
                    </a:lnTo>
                    <a:lnTo>
                      <a:pt x="39" y="173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9" y="172"/>
                    </a:lnTo>
                    <a:lnTo>
                      <a:pt x="39" y="171"/>
                    </a:lnTo>
                    <a:lnTo>
                      <a:pt x="38" y="171"/>
                    </a:lnTo>
                    <a:lnTo>
                      <a:pt x="37" y="171"/>
                    </a:lnTo>
                    <a:lnTo>
                      <a:pt x="38" y="170"/>
                    </a:lnTo>
                    <a:lnTo>
                      <a:pt x="37" y="170"/>
                    </a:lnTo>
                    <a:lnTo>
                      <a:pt x="37" y="171"/>
                    </a:lnTo>
                    <a:lnTo>
                      <a:pt x="37" y="170"/>
                    </a:lnTo>
                    <a:lnTo>
                      <a:pt x="36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69"/>
                    </a:lnTo>
                    <a:lnTo>
                      <a:pt x="39" y="168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1" y="167"/>
                    </a:lnTo>
                    <a:lnTo>
                      <a:pt x="41" y="168"/>
                    </a:lnTo>
                    <a:lnTo>
                      <a:pt x="41" y="167"/>
                    </a:lnTo>
                    <a:lnTo>
                      <a:pt x="42" y="166"/>
                    </a:lnTo>
                    <a:lnTo>
                      <a:pt x="43" y="166"/>
                    </a:lnTo>
                    <a:lnTo>
                      <a:pt x="43" y="167"/>
                    </a:lnTo>
                    <a:lnTo>
                      <a:pt x="43" y="168"/>
                    </a:lnTo>
                    <a:lnTo>
                      <a:pt x="43" y="167"/>
                    </a:lnTo>
                    <a:lnTo>
                      <a:pt x="44" y="167"/>
                    </a:lnTo>
                    <a:lnTo>
                      <a:pt x="44" y="166"/>
                    </a:lnTo>
                    <a:lnTo>
                      <a:pt x="45" y="166"/>
                    </a:lnTo>
                    <a:lnTo>
                      <a:pt x="46" y="166"/>
                    </a:lnTo>
                    <a:lnTo>
                      <a:pt x="46" y="165"/>
                    </a:lnTo>
                    <a:close/>
                    <a:moveTo>
                      <a:pt x="47" y="164"/>
                    </a:moveTo>
                    <a:lnTo>
                      <a:pt x="47" y="164"/>
                    </a:lnTo>
                    <a:close/>
                    <a:moveTo>
                      <a:pt x="56" y="169"/>
                    </a:moveTo>
                    <a:lnTo>
                      <a:pt x="56" y="169"/>
                    </a:lnTo>
                    <a:close/>
                    <a:moveTo>
                      <a:pt x="41" y="168"/>
                    </a:moveTo>
                    <a:lnTo>
                      <a:pt x="40" y="167"/>
                    </a:lnTo>
                    <a:lnTo>
                      <a:pt x="41" y="167"/>
                    </a:lnTo>
                    <a:lnTo>
                      <a:pt x="41" y="168"/>
                    </a:lnTo>
                    <a:close/>
                    <a:moveTo>
                      <a:pt x="37" y="173"/>
                    </a:moveTo>
                    <a:lnTo>
                      <a:pt x="38" y="173"/>
                    </a:lnTo>
                    <a:lnTo>
                      <a:pt x="37" y="173"/>
                    </a:lnTo>
                    <a:close/>
                    <a:moveTo>
                      <a:pt x="51" y="176"/>
                    </a:moveTo>
                    <a:lnTo>
                      <a:pt x="51" y="176"/>
                    </a:lnTo>
                    <a:lnTo>
                      <a:pt x="51" y="175"/>
                    </a:lnTo>
                    <a:lnTo>
                      <a:pt x="52" y="175"/>
                    </a:lnTo>
                    <a:lnTo>
                      <a:pt x="51" y="176"/>
                    </a:lnTo>
                    <a:close/>
                    <a:moveTo>
                      <a:pt x="73" y="156"/>
                    </a:moveTo>
                    <a:lnTo>
                      <a:pt x="73" y="156"/>
                    </a:lnTo>
                    <a:lnTo>
                      <a:pt x="72" y="156"/>
                    </a:lnTo>
                    <a:lnTo>
                      <a:pt x="72" y="155"/>
                    </a:lnTo>
                    <a:lnTo>
                      <a:pt x="71" y="155"/>
                    </a:lnTo>
                    <a:lnTo>
                      <a:pt x="72" y="155"/>
                    </a:lnTo>
                    <a:lnTo>
                      <a:pt x="71" y="155"/>
                    </a:lnTo>
                    <a:lnTo>
                      <a:pt x="72" y="154"/>
                    </a:lnTo>
                    <a:lnTo>
                      <a:pt x="73" y="154"/>
                    </a:lnTo>
                    <a:lnTo>
                      <a:pt x="74" y="154"/>
                    </a:lnTo>
                    <a:lnTo>
                      <a:pt x="75" y="154"/>
                    </a:lnTo>
                    <a:lnTo>
                      <a:pt x="74" y="154"/>
                    </a:lnTo>
                    <a:lnTo>
                      <a:pt x="74" y="155"/>
                    </a:lnTo>
                    <a:lnTo>
                      <a:pt x="74" y="156"/>
                    </a:lnTo>
                    <a:lnTo>
                      <a:pt x="73" y="156"/>
                    </a:lnTo>
                    <a:close/>
                    <a:moveTo>
                      <a:pt x="71" y="155"/>
                    </a:moveTo>
                    <a:lnTo>
                      <a:pt x="71" y="155"/>
                    </a:lnTo>
                    <a:close/>
                    <a:moveTo>
                      <a:pt x="68" y="155"/>
                    </a:moveTo>
                    <a:lnTo>
                      <a:pt x="68" y="155"/>
                    </a:lnTo>
                    <a:close/>
                    <a:moveTo>
                      <a:pt x="68" y="155"/>
                    </a:moveTo>
                    <a:lnTo>
                      <a:pt x="68" y="155"/>
                    </a:lnTo>
                    <a:close/>
                    <a:moveTo>
                      <a:pt x="65" y="155"/>
                    </a:moveTo>
                    <a:lnTo>
                      <a:pt x="65" y="155"/>
                    </a:lnTo>
                    <a:close/>
                    <a:moveTo>
                      <a:pt x="69" y="156"/>
                    </a:moveTo>
                    <a:lnTo>
                      <a:pt x="68" y="156"/>
                    </a:lnTo>
                    <a:lnTo>
                      <a:pt x="69" y="156"/>
                    </a:lnTo>
                    <a:close/>
                    <a:moveTo>
                      <a:pt x="71" y="158"/>
                    </a:moveTo>
                    <a:lnTo>
                      <a:pt x="71" y="158"/>
                    </a:lnTo>
                    <a:close/>
                    <a:moveTo>
                      <a:pt x="70" y="158"/>
                    </a:moveTo>
                    <a:lnTo>
                      <a:pt x="71" y="158"/>
                    </a:lnTo>
                    <a:lnTo>
                      <a:pt x="70" y="158"/>
                    </a:lnTo>
                    <a:close/>
                    <a:moveTo>
                      <a:pt x="62" y="158"/>
                    </a:moveTo>
                    <a:lnTo>
                      <a:pt x="62" y="158"/>
                    </a:lnTo>
                    <a:close/>
                    <a:moveTo>
                      <a:pt x="70" y="159"/>
                    </a:moveTo>
                    <a:lnTo>
                      <a:pt x="70" y="160"/>
                    </a:lnTo>
                    <a:lnTo>
                      <a:pt x="69" y="161"/>
                    </a:lnTo>
                    <a:lnTo>
                      <a:pt x="69" y="160"/>
                    </a:lnTo>
                    <a:lnTo>
                      <a:pt x="69" y="159"/>
                    </a:lnTo>
                    <a:lnTo>
                      <a:pt x="70" y="159"/>
                    </a:lnTo>
                    <a:lnTo>
                      <a:pt x="70" y="158"/>
                    </a:lnTo>
                    <a:lnTo>
                      <a:pt x="70" y="159"/>
                    </a:lnTo>
                    <a:lnTo>
                      <a:pt x="71" y="158"/>
                    </a:lnTo>
                    <a:lnTo>
                      <a:pt x="71" y="159"/>
                    </a:lnTo>
                    <a:lnTo>
                      <a:pt x="70" y="159"/>
                    </a:lnTo>
                    <a:close/>
                    <a:moveTo>
                      <a:pt x="71" y="159"/>
                    </a:moveTo>
                    <a:lnTo>
                      <a:pt x="71" y="159"/>
                    </a:lnTo>
                    <a:close/>
                    <a:moveTo>
                      <a:pt x="71" y="159"/>
                    </a:moveTo>
                    <a:lnTo>
                      <a:pt x="71" y="159"/>
                    </a:lnTo>
                    <a:close/>
                    <a:moveTo>
                      <a:pt x="63" y="159"/>
                    </a:moveTo>
                    <a:lnTo>
                      <a:pt x="62" y="159"/>
                    </a:lnTo>
                    <a:lnTo>
                      <a:pt x="63" y="159"/>
                    </a:lnTo>
                    <a:lnTo>
                      <a:pt x="62" y="159"/>
                    </a:lnTo>
                    <a:lnTo>
                      <a:pt x="61" y="159"/>
                    </a:lnTo>
                    <a:lnTo>
                      <a:pt x="62" y="158"/>
                    </a:lnTo>
                    <a:lnTo>
                      <a:pt x="63" y="159"/>
                    </a:lnTo>
                    <a:close/>
                    <a:moveTo>
                      <a:pt x="68" y="160"/>
                    </a:moveTo>
                    <a:lnTo>
                      <a:pt x="68" y="159"/>
                    </a:lnTo>
                    <a:lnTo>
                      <a:pt x="68" y="160"/>
                    </a:lnTo>
                    <a:close/>
                    <a:moveTo>
                      <a:pt x="68" y="160"/>
                    </a:moveTo>
                    <a:lnTo>
                      <a:pt x="68" y="160"/>
                    </a:lnTo>
                    <a:close/>
                    <a:moveTo>
                      <a:pt x="68" y="161"/>
                    </a:moveTo>
                    <a:lnTo>
                      <a:pt x="68" y="161"/>
                    </a:lnTo>
                    <a:close/>
                    <a:moveTo>
                      <a:pt x="57" y="160"/>
                    </a:moveTo>
                    <a:lnTo>
                      <a:pt x="57" y="160"/>
                    </a:lnTo>
                    <a:close/>
                    <a:moveTo>
                      <a:pt x="68" y="161"/>
                    </a:moveTo>
                    <a:lnTo>
                      <a:pt x="68" y="161"/>
                    </a:lnTo>
                    <a:close/>
                    <a:moveTo>
                      <a:pt x="55" y="161"/>
                    </a:moveTo>
                    <a:lnTo>
                      <a:pt x="55" y="161"/>
                    </a:lnTo>
                    <a:lnTo>
                      <a:pt x="56" y="161"/>
                    </a:lnTo>
                    <a:lnTo>
                      <a:pt x="55" y="161"/>
                    </a:lnTo>
                    <a:close/>
                    <a:moveTo>
                      <a:pt x="55" y="161"/>
                    </a:moveTo>
                    <a:lnTo>
                      <a:pt x="54" y="161"/>
                    </a:lnTo>
                    <a:lnTo>
                      <a:pt x="55" y="161"/>
                    </a:lnTo>
                    <a:close/>
                    <a:moveTo>
                      <a:pt x="27" y="158"/>
                    </a:moveTo>
                    <a:lnTo>
                      <a:pt x="27" y="158"/>
                    </a:lnTo>
                    <a:lnTo>
                      <a:pt x="28" y="158"/>
                    </a:lnTo>
                    <a:lnTo>
                      <a:pt x="27" y="158"/>
                    </a:lnTo>
                    <a:close/>
                    <a:moveTo>
                      <a:pt x="26" y="159"/>
                    </a:moveTo>
                    <a:lnTo>
                      <a:pt x="25" y="159"/>
                    </a:lnTo>
                    <a:lnTo>
                      <a:pt x="26" y="159"/>
                    </a:lnTo>
                    <a:close/>
                    <a:moveTo>
                      <a:pt x="24" y="159"/>
                    </a:moveTo>
                    <a:lnTo>
                      <a:pt x="24" y="159"/>
                    </a:lnTo>
                    <a:close/>
                    <a:moveTo>
                      <a:pt x="24" y="160"/>
                    </a:moveTo>
                    <a:lnTo>
                      <a:pt x="24" y="160"/>
                    </a:lnTo>
                    <a:lnTo>
                      <a:pt x="25" y="159"/>
                    </a:lnTo>
                    <a:lnTo>
                      <a:pt x="25" y="160"/>
                    </a:lnTo>
                    <a:lnTo>
                      <a:pt x="24" y="160"/>
                    </a:lnTo>
                    <a:close/>
                    <a:moveTo>
                      <a:pt x="21" y="160"/>
                    </a:moveTo>
                    <a:lnTo>
                      <a:pt x="21" y="159"/>
                    </a:lnTo>
                    <a:lnTo>
                      <a:pt x="21" y="160"/>
                    </a:lnTo>
                    <a:close/>
                    <a:moveTo>
                      <a:pt x="20" y="159"/>
                    </a:moveTo>
                    <a:lnTo>
                      <a:pt x="20" y="159"/>
                    </a:lnTo>
                    <a:close/>
                    <a:moveTo>
                      <a:pt x="17" y="159"/>
                    </a:moveTo>
                    <a:lnTo>
                      <a:pt x="17" y="159"/>
                    </a:lnTo>
                    <a:close/>
                    <a:moveTo>
                      <a:pt x="19" y="159"/>
                    </a:moveTo>
                    <a:lnTo>
                      <a:pt x="19" y="159"/>
                    </a:lnTo>
                    <a:lnTo>
                      <a:pt x="20" y="159"/>
                    </a:lnTo>
                    <a:lnTo>
                      <a:pt x="19" y="159"/>
                    </a:lnTo>
                    <a:close/>
                    <a:moveTo>
                      <a:pt x="22" y="160"/>
                    </a:moveTo>
                    <a:lnTo>
                      <a:pt x="22" y="160"/>
                    </a:lnTo>
                    <a:close/>
                    <a:moveTo>
                      <a:pt x="21" y="160"/>
                    </a:moveTo>
                    <a:lnTo>
                      <a:pt x="21" y="160"/>
                    </a:lnTo>
                    <a:close/>
                    <a:moveTo>
                      <a:pt x="19" y="160"/>
                    </a:moveTo>
                    <a:lnTo>
                      <a:pt x="19" y="160"/>
                    </a:lnTo>
                    <a:close/>
                    <a:moveTo>
                      <a:pt x="18" y="160"/>
                    </a:moveTo>
                    <a:lnTo>
                      <a:pt x="18" y="160"/>
                    </a:lnTo>
                    <a:lnTo>
                      <a:pt x="19" y="160"/>
                    </a:lnTo>
                    <a:lnTo>
                      <a:pt x="18" y="160"/>
                    </a:lnTo>
                    <a:close/>
                    <a:moveTo>
                      <a:pt x="21" y="162"/>
                    </a:moveTo>
                    <a:lnTo>
                      <a:pt x="22" y="161"/>
                    </a:lnTo>
                    <a:lnTo>
                      <a:pt x="22" y="162"/>
                    </a:lnTo>
                    <a:lnTo>
                      <a:pt x="21" y="162"/>
                    </a:lnTo>
                    <a:close/>
                    <a:moveTo>
                      <a:pt x="15" y="161"/>
                    </a:moveTo>
                    <a:lnTo>
                      <a:pt x="15" y="161"/>
                    </a:lnTo>
                    <a:close/>
                    <a:moveTo>
                      <a:pt x="16" y="162"/>
                    </a:moveTo>
                    <a:lnTo>
                      <a:pt x="16" y="162"/>
                    </a:lnTo>
                    <a:close/>
                    <a:moveTo>
                      <a:pt x="15" y="163"/>
                    </a:moveTo>
                    <a:lnTo>
                      <a:pt x="15" y="162"/>
                    </a:lnTo>
                    <a:lnTo>
                      <a:pt x="15" y="163"/>
                    </a:lnTo>
                    <a:close/>
                    <a:moveTo>
                      <a:pt x="15" y="163"/>
                    </a:moveTo>
                    <a:lnTo>
                      <a:pt x="15" y="163"/>
                    </a:lnTo>
                    <a:lnTo>
                      <a:pt x="16" y="163"/>
                    </a:lnTo>
                    <a:lnTo>
                      <a:pt x="15" y="163"/>
                    </a:lnTo>
                    <a:close/>
                    <a:moveTo>
                      <a:pt x="16" y="163"/>
                    </a:moveTo>
                    <a:lnTo>
                      <a:pt x="16" y="163"/>
                    </a:lnTo>
                    <a:close/>
                    <a:moveTo>
                      <a:pt x="15" y="164"/>
                    </a:moveTo>
                    <a:lnTo>
                      <a:pt x="15" y="164"/>
                    </a:lnTo>
                    <a:close/>
                    <a:moveTo>
                      <a:pt x="15" y="164"/>
                    </a:moveTo>
                    <a:lnTo>
                      <a:pt x="15" y="164"/>
                    </a:lnTo>
                    <a:close/>
                    <a:moveTo>
                      <a:pt x="16" y="165"/>
                    </a:moveTo>
                    <a:lnTo>
                      <a:pt x="16" y="164"/>
                    </a:lnTo>
                    <a:lnTo>
                      <a:pt x="16" y="165"/>
                    </a:lnTo>
                    <a:close/>
                    <a:moveTo>
                      <a:pt x="14" y="167"/>
                    </a:moveTo>
                    <a:lnTo>
                      <a:pt x="14" y="167"/>
                    </a:lnTo>
                    <a:lnTo>
                      <a:pt x="14" y="166"/>
                    </a:lnTo>
                    <a:lnTo>
                      <a:pt x="15" y="166"/>
                    </a:lnTo>
                    <a:lnTo>
                      <a:pt x="15" y="167"/>
                    </a:lnTo>
                    <a:lnTo>
                      <a:pt x="14" y="167"/>
                    </a:lnTo>
                    <a:close/>
                    <a:moveTo>
                      <a:pt x="16" y="167"/>
                    </a:moveTo>
                    <a:lnTo>
                      <a:pt x="16" y="167"/>
                    </a:lnTo>
                    <a:close/>
                    <a:moveTo>
                      <a:pt x="15" y="168"/>
                    </a:moveTo>
                    <a:lnTo>
                      <a:pt x="14" y="168"/>
                    </a:lnTo>
                    <a:lnTo>
                      <a:pt x="15" y="168"/>
                    </a:lnTo>
                    <a:close/>
                    <a:moveTo>
                      <a:pt x="16" y="169"/>
                    </a:moveTo>
                    <a:lnTo>
                      <a:pt x="16" y="169"/>
                    </a:lnTo>
                    <a:lnTo>
                      <a:pt x="16" y="168"/>
                    </a:lnTo>
                    <a:lnTo>
                      <a:pt x="16" y="169"/>
                    </a:lnTo>
                    <a:close/>
                    <a:moveTo>
                      <a:pt x="22" y="170"/>
                    </a:moveTo>
                    <a:lnTo>
                      <a:pt x="22" y="170"/>
                    </a:lnTo>
                    <a:lnTo>
                      <a:pt x="22" y="169"/>
                    </a:lnTo>
                    <a:lnTo>
                      <a:pt x="22" y="170"/>
                    </a:lnTo>
                    <a:close/>
                    <a:moveTo>
                      <a:pt x="22" y="171"/>
                    </a:moveTo>
                    <a:lnTo>
                      <a:pt x="21" y="171"/>
                    </a:lnTo>
                    <a:lnTo>
                      <a:pt x="22" y="171"/>
                    </a:lnTo>
                    <a:lnTo>
                      <a:pt x="21" y="171"/>
                    </a:lnTo>
                    <a:lnTo>
                      <a:pt x="22" y="171"/>
                    </a:lnTo>
                    <a:lnTo>
                      <a:pt x="22" y="170"/>
                    </a:lnTo>
                    <a:lnTo>
                      <a:pt x="22" y="171"/>
                    </a:lnTo>
                    <a:close/>
                    <a:moveTo>
                      <a:pt x="19" y="172"/>
                    </a:moveTo>
                    <a:lnTo>
                      <a:pt x="19" y="172"/>
                    </a:lnTo>
                    <a:lnTo>
                      <a:pt x="20" y="171"/>
                    </a:lnTo>
                    <a:lnTo>
                      <a:pt x="21" y="171"/>
                    </a:lnTo>
                    <a:lnTo>
                      <a:pt x="21" y="172"/>
                    </a:lnTo>
                    <a:lnTo>
                      <a:pt x="20" y="172"/>
                    </a:lnTo>
                    <a:lnTo>
                      <a:pt x="19" y="172"/>
                    </a:lnTo>
                    <a:close/>
                    <a:moveTo>
                      <a:pt x="13" y="170"/>
                    </a:moveTo>
                    <a:lnTo>
                      <a:pt x="12" y="170"/>
                    </a:lnTo>
                    <a:lnTo>
                      <a:pt x="13" y="170"/>
                    </a:lnTo>
                    <a:close/>
                    <a:moveTo>
                      <a:pt x="21" y="171"/>
                    </a:moveTo>
                    <a:lnTo>
                      <a:pt x="21" y="171"/>
                    </a:lnTo>
                    <a:close/>
                    <a:moveTo>
                      <a:pt x="14" y="171"/>
                    </a:moveTo>
                    <a:lnTo>
                      <a:pt x="14" y="171"/>
                    </a:lnTo>
                    <a:close/>
                    <a:moveTo>
                      <a:pt x="23" y="173"/>
                    </a:moveTo>
                    <a:lnTo>
                      <a:pt x="23" y="172"/>
                    </a:lnTo>
                    <a:lnTo>
                      <a:pt x="23" y="173"/>
                    </a:lnTo>
                    <a:close/>
                    <a:moveTo>
                      <a:pt x="17" y="173"/>
                    </a:moveTo>
                    <a:lnTo>
                      <a:pt x="17" y="172"/>
                    </a:lnTo>
                    <a:lnTo>
                      <a:pt x="18" y="172"/>
                    </a:lnTo>
                    <a:lnTo>
                      <a:pt x="17" y="172"/>
                    </a:lnTo>
                    <a:lnTo>
                      <a:pt x="17" y="173"/>
                    </a:lnTo>
                    <a:close/>
                    <a:moveTo>
                      <a:pt x="15" y="173"/>
                    </a:moveTo>
                    <a:lnTo>
                      <a:pt x="15" y="173"/>
                    </a:lnTo>
                    <a:close/>
                    <a:moveTo>
                      <a:pt x="22" y="176"/>
                    </a:moveTo>
                    <a:lnTo>
                      <a:pt x="22" y="176"/>
                    </a:lnTo>
                    <a:close/>
                    <a:moveTo>
                      <a:pt x="18" y="176"/>
                    </a:moveTo>
                    <a:lnTo>
                      <a:pt x="18" y="176"/>
                    </a:lnTo>
                    <a:close/>
                    <a:moveTo>
                      <a:pt x="21" y="183"/>
                    </a:moveTo>
                    <a:lnTo>
                      <a:pt x="21" y="182"/>
                    </a:lnTo>
                    <a:lnTo>
                      <a:pt x="21" y="183"/>
                    </a:lnTo>
                    <a:close/>
                    <a:moveTo>
                      <a:pt x="14" y="182"/>
                    </a:moveTo>
                    <a:lnTo>
                      <a:pt x="14" y="182"/>
                    </a:lnTo>
                    <a:close/>
                    <a:moveTo>
                      <a:pt x="131" y="146"/>
                    </a:moveTo>
                    <a:lnTo>
                      <a:pt x="131" y="146"/>
                    </a:lnTo>
                    <a:lnTo>
                      <a:pt x="130" y="146"/>
                    </a:lnTo>
                    <a:lnTo>
                      <a:pt x="130" y="147"/>
                    </a:lnTo>
                    <a:lnTo>
                      <a:pt x="131" y="147"/>
                    </a:lnTo>
                    <a:lnTo>
                      <a:pt x="130" y="147"/>
                    </a:lnTo>
                    <a:lnTo>
                      <a:pt x="130" y="146"/>
                    </a:lnTo>
                    <a:lnTo>
                      <a:pt x="131" y="146"/>
                    </a:lnTo>
                    <a:close/>
                    <a:moveTo>
                      <a:pt x="130" y="152"/>
                    </a:moveTo>
                    <a:lnTo>
                      <a:pt x="130" y="152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0" y="152"/>
                    </a:lnTo>
                    <a:close/>
                    <a:moveTo>
                      <a:pt x="130" y="153"/>
                    </a:moveTo>
                    <a:lnTo>
                      <a:pt x="129" y="153"/>
                    </a:lnTo>
                    <a:lnTo>
                      <a:pt x="129" y="152"/>
                    </a:lnTo>
                    <a:lnTo>
                      <a:pt x="130" y="152"/>
                    </a:lnTo>
                    <a:lnTo>
                      <a:pt x="130" y="153"/>
                    </a:lnTo>
                    <a:close/>
                    <a:moveTo>
                      <a:pt x="130" y="153"/>
                    </a:moveTo>
                    <a:lnTo>
                      <a:pt x="130" y="153"/>
                    </a:lnTo>
                    <a:close/>
                    <a:moveTo>
                      <a:pt x="130" y="153"/>
                    </a:moveTo>
                    <a:lnTo>
                      <a:pt x="130" y="153"/>
                    </a:lnTo>
                    <a:close/>
                    <a:moveTo>
                      <a:pt x="130" y="154"/>
                    </a:moveTo>
                    <a:lnTo>
                      <a:pt x="130" y="154"/>
                    </a:lnTo>
                    <a:close/>
                    <a:moveTo>
                      <a:pt x="143" y="168"/>
                    </a:moveTo>
                    <a:lnTo>
                      <a:pt x="142" y="168"/>
                    </a:lnTo>
                    <a:lnTo>
                      <a:pt x="143" y="167"/>
                    </a:lnTo>
                    <a:lnTo>
                      <a:pt x="143" y="168"/>
                    </a:lnTo>
                    <a:close/>
                    <a:moveTo>
                      <a:pt x="141" y="168"/>
                    </a:moveTo>
                    <a:lnTo>
                      <a:pt x="141" y="168"/>
                    </a:lnTo>
                    <a:lnTo>
                      <a:pt x="142" y="168"/>
                    </a:lnTo>
                    <a:lnTo>
                      <a:pt x="141" y="168"/>
                    </a:lnTo>
                    <a:close/>
                    <a:moveTo>
                      <a:pt x="141" y="169"/>
                    </a:moveTo>
                    <a:lnTo>
                      <a:pt x="141" y="169"/>
                    </a:lnTo>
                    <a:lnTo>
                      <a:pt x="141" y="168"/>
                    </a:lnTo>
                    <a:lnTo>
                      <a:pt x="141" y="169"/>
                    </a:lnTo>
                    <a:close/>
                    <a:moveTo>
                      <a:pt x="129" y="155"/>
                    </a:moveTo>
                    <a:lnTo>
                      <a:pt x="128" y="155"/>
                    </a:lnTo>
                    <a:lnTo>
                      <a:pt x="128" y="154"/>
                    </a:lnTo>
                    <a:lnTo>
                      <a:pt x="129" y="154"/>
                    </a:lnTo>
                    <a:lnTo>
                      <a:pt x="129" y="155"/>
                    </a:lnTo>
                    <a:close/>
                    <a:moveTo>
                      <a:pt x="128" y="155"/>
                    </a:moveTo>
                    <a:lnTo>
                      <a:pt x="128" y="154"/>
                    </a:lnTo>
                    <a:lnTo>
                      <a:pt x="128" y="155"/>
                    </a:lnTo>
                    <a:close/>
                    <a:moveTo>
                      <a:pt x="129" y="156"/>
                    </a:moveTo>
                    <a:lnTo>
                      <a:pt x="129" y="156"/>
                    </a:lnTo>
                    <a:lnTo>
                      <a:pt x="128" y="155"/>
                    </a:lnTo>
                    <a:lnTo>
                      <a:pt x="129" y="155"/>
                    </a:lnTo>
                    <a:lnTo>
                      <a:pt x="129" y="156"/>
                    </a:lnTo>
                    <a:close/>
                    <a:moveTo>
                      <a:pt x="128" y="155"/>
                    </a:moveTo>
                    <a:lnTo>
                      <a:pt x="127" y="155"/>
                    </a:lnTo>
                    <a:lnTo>
                      <a:pt x="128" y="155"/>
                    </a:lnTo>
                    <a:close/>
                    <a:moveTo>
                      <a:pt x="127" y="156"/>
                    </a:moveTo>
                    <a:lnTo>
                      <a:pt x="127" y="155"/>
                    </a:lnTo>
                    <a:lnTo>
                      <a:pt x="128" y="155"/>
                    </a:lnTo>
                    <a:lnTo>
                      <a:pt x="128" y="156"/>
                    </a:lnTo>
                    <a:lnTo>
                      <a:pt x="127" y="156"/>
                    </a:lnTo>
                    <a:close/>
                    <a:moveTo>
                      <a:pt x="128" y="156"/>
                    </a:moveTo>
                    <a:lnTo>
                      <a:pt x="128" y="156"/>
                    </a:lnTo>
                    <a:lnTo>
                      <a:pt x="129" y="156"/>
                    </a:lnTo>
                    <a:lnTo>
                      <a:pt x="128" y="156"/>
                    </a:lnTo>
                    <a:close/>
                    <a:moveTo>
                      <a:pt x="132" y="164"/>
                    </a:moveTo>
                    <a:lnTo>
                      <a:pt x="132" y="164"/>
                    </a:lnTo>
                    <a:close/>
                    <a:moveTo>
                      <a:pt x="131" y="165"/>
                    </a:moveTo>
                    <a:lnTo>
                      <a:pt x="131" y="164"/>
                    </a:lnTo>
                    <a:lnTo>
                      <a:pt x="132" y="164"/>
                    </a:lnTo>
                    <a:lnTo>
                      <a:pt x="132" y="165"/>
                    </a:lnTo>
                    <a:lnTo>
                      <a:pt x="131" y="165"/>
                    </a:lnTo>
                    <a:close/>
                    <a:moveTo>
                      <a:pt x="130" y="165"/>
                    </a:moveTo>
                    <a:lnTo>
                      <a:pt x="130" y="165"/>
                    </a:lnTo>
                    <a:close/>
                    <a:moveTo>
                      <a:pt x="75" y="154"/>
                    </a:moveTo>
                    <a:lnTo>
                      <a:pt x="75" y="154"/>
                    </a:lnTo>
                    <a:close/>
                    <a:moveTo>
                      <a:pt x="75" y="156"/>
                    </a:moveTo>
                    <a:lnTo>
                      <a:pt x="75" y="156"/>
                    </a:lnTo>
                    <a:close/>
                    <a:moveTo>
                      <a:pt x="76" y="156"/>
                    </a:moveTo>
                    <a:lnTo>
                      <a:pt x="75" y="156"/>
                    </a:lnTo>
                    <a:lnTo>
                      <a:pt x="76" y="156"/>
                    </a:lnTo>
                    <a:close/>
                    <a:moveTo>
                      <a:pt x="208" y="172"/>
                    </a:moveTo>
                    <a:lnTo>
                      <a:pt x="207" y="172"/>
                    </a:lnTo>
                    <a:lnTo>
                      <a:pt x="208" y="171"/>
                    </a:lnTo>
                    <a:lnTo>
                      <a:pt x="208" y="172"/>
                    </a:lnTo>
                    <a:close/>
                    <a:moveTo>
                      <a:pt x="207" y="173"/>
                    </a:moveTo>
                    <a:lnTo>
                      <a:pt x="208" y="173"/>
                    </a:lnTo>
                    <a:lnTo>
                      <a:pt x="209" y="172"/>
                    </a:lnTo>
                    <a:lnTo>
                      <a:pt x="209" y="173"/>
                    </a:lnTo>
                    <a:lnTo>
                      <a:pt x="208" y="174"/>
                    </a:lnTo>
                    <a:lnTo>
                      <a:pt x="207" y="174"/>
                    </a:lnTo>
                    <a:lnTo>
                      <a:pt x="206" y="174"/>
                    </a:lnTo>
                    <a:lnTo>
                      <a:pt x="207" y="174"/>
                    </a:lnTo>
                    <a:lnTo>
                      <a:pt x="207" y="173"/>
                    </a:lnTo>
                    <a:close/>
                    <a:moveTo>
                      <a:pt x="95" y="166"/>
                    </a:moveTo>
                    <a:lnTo>
                      <a:pt x="95" y="166"/>
                    </a:lnTo>
                    <a:close/>
                    <a:moveTo>
                      <a:pt x="36" y="152"/>
                    </a:moveTo>
                    <a:lnTo>
                      <a:pt x="36" y="152"/>
                    </a:lnTo>
                    <a:close/>
                    <a:moveTo>
                      <a:pt x="43" y="153"/>
                    </a:moveTo>
                    <a:lnTo>
                      <a:pt x="43" y="154"/>
                    </a:lnTo>
                    <a:lnTo>
                      <a:pt x="43" y="153"/>
                    </a:lnTo>
                    <a:close/>
                    <a:moveTo>
                      <a:pt x="43" y="157"/>
                    </a:moveTo>
                    <a:lnTo>
                      <a:pt x="43" y="158"/>
                    </a:lnTo>
                    <a:lnTo>
                      <a:pt x="43" y="15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9781" name="Grupo 140"/>
            <p:cNvGrpSpPr>
              <a:grpSpLocks/>
            </p:cNvGrpSpPr>
            <p:nvPr/>
          </p:nvGrpSpPr>
          <p:grpSpPr bwMode="auto">
            <a:xfrm>
              <a:off x="2724150" y="2355850"/>
              <a:ext cx="1839913" cy="1774825"/>
              <a:chOff x="2724631" y="2355543"/>
              <a:chExt cx="1839955" cy="1775105"/>
            </a:xfrm>
          </p:grpSpPr>
          <p:sp>
            <p:nvSpPr>
              <p:cNvPr id="69782" name="Freeform 4996"/>
              <p:cNvSpPr>
                <a:spLocks/>
              </p:cNvSpPr>
              <p:nvPr/>
            </p:nvSpPr>
            <p:spPr bwMode="auto">
              <a:xfrm>
                <a:off x="3198925" y="2553907"/>
                <a:ext cx="565846" cy="787099"/>
              </a:xfrm>
              <a:custGeom>
                <a:avLst/>
                <a:gdLst>
                  <a:gd name="T0" fmla="*/ 2147483646 w 445"/>
                  <a:gd name="T1" fmla="*/ 2147483646 h 619"/>
                  <a:gd name="T2" fmla="*/ 2147483646 w 445"/>
                  <a:gd name="T3" fmla="*/ 2147483646 h 619"/>
                  <a:gd name="T4" fmla="*/ 2147483646 w 445"/>
                  <a:gd name="T5" fmla="*/ 2147483646 h 619"/>
                  <a:gd name="T6" fmla="*/ 2147483646 w 445"/>
                  <a:gd name="T7" fmla="*/ 2147483646 h 619"/>
                  <a:gd name="T8" fmla="*/ 2147483646 w 445"/>
                  <a:gd name="T9" fmla="*/ 2147483646 h 619"/>
                  <a:gd name="T10" fmla="*/ 2147483646 w 445"/>
                  <a:gd name="T11" fmla="*/ 2147483646 h 619"/>
                  <a:gd name="T12" fmla="*/ 2147483646 w 445"/>
                  <a:gd name="T13" fmla="*/ 2147483646 h 619"/>
                  <a:gd name="T14" fmla="*/ 2147483646 w 445"/>
                  <a:gd name="T15" fmla="*/ 2147483646 h 619"/>
                  <a:gd name="T16" fmla="*/ 2147483646 w 445"/>
                  <a:gd name="T17" fmla="*/ 2147483646 h 619"/>
                  <a:gd name="T18" fmla="*/ 2147483646 w 445"/>
                  <a:gd name="T19" fmla="*/ 2147483646 h 619"/>
                  <a:gd name="T20" fmla="*/ 2147483646 w 445"/>
                  <a:gd name="T21" fmla="*/ 2147483646 h 619"/>
                  <a:gd name="T22" fmla="*/ 2147483646 w 445"/>
                  <a:gd name="T23" fmla="*/ 2147483646 h 619"/>
                  <a:gd name="T24" fmla="*/ 2147483646 w 445"/>
                  <a:gd name="T25" fmla="*/ 2147483646 h 619"/>
                  <a:gd name="T26" fmla="*/ 2147483646 w 445"/>
                  <a:gd name="T27" fmla="*/ 2147483646 h 619"/>
                  <a:gd name="T28" fmla="*/ 2147483646 w 445"/>
                  <a:gd name="T29" fmla="*/ 2147483646 h 619"/>
                  <a:gd name="T30" fmla="*/ 2147483646 w 445"/>
                  <a:gd name="T31" fmla="*/ 2147483646 h 619"/>
                  <a:gd name="T32" fmla="*/ 2147483646 w 445"/>
                  <a:gd name="T33" fmla="*/ 2147483646 h 619"/>
                  <a:gd name="T34" fmla="*/ 2147483646 w 445"/>
                  <a:gd name="T35" fmla="*/ 2147483646 h 619"/>
                  <a:gd name="T36" fmla="*/ 2147483646 w 445"/>
                  <a:gd name="T37" fmla="*/ 2147483646 h 619"/>
                  <a:gd name="T38" fmla="*/ 2147483646 w 445"/>
                  <a:gd name="T39" fmla="*/ 2147483646 h 619"/>
                  <a:gd name="T40" fmla="*/ 2147483646 w 445"/>
                  <a:gd name="T41" fmla="*/ 2147483646 h 619"/>
                  <a:gd name="T42" fmla="*/ 2147483646 w 445"/>
                  <a:gd name="T43" fmla="*/ 2147483646 h 619"/>
                  <a:gd name="T44" fmla="*/ 2147483646 w 445"/>
                  <a:gd name="T45" fmla="*/ 2147483646 h 619"/>
                  <a:gd name="T46" fmla="*/ 2147483646 w 445"/>
                  <a:gd name="T47" fmla="*/ 2147483646 h 619"/>
                  <a:gd name="T48" fmla="*/ 2147483646 w 445"/>
                  <a:gd name="T49" fmla="*/ 2147483646 h 619"/>
                  <a:gd name="T50" fmla="*/ 2147483646 w 445"/>
                  <a:gd name="T51" fmla="*/ 2147483646 h 619"/>
                  <a:gd name="T52" fmla="*/ 2147483646 w 445"/>
                  <a:gd name="T53" fmla="*/ 2147483646 h 619"/>
                  <a:gd name="T54" fmla="*/ 2147483646 w 445"/>
                  <a:gd name="T55" fmla="*/ 2147483646 h 619"/>
                  <a:gd name="T56" fmla="*/ 2147483646 w 445"/>
                  <a:gd name="T57" fmla="*/ 2147483646 h 619"/>
                  <a:gd name="T58" fmla="*/ 2147483646 w 445"/>
                  <a:gd name="T59" fmla="*/ 2147483646 h 619"/>
                  <a:gd name="T60" fmla="*/ 2147483646 w 445"/>
                  <a:gd name="T61" fmla="*/ 2147483646 h 619"/>
                  <a:gd name="T62" fmla="*/ 2147483646 w 445"/>
                  <a:gd name="T63" fmla="*/ 2147483646 h 619"/>
                  <a:gd name="T64" fmla="*/ 2147483646 w 445"/>
                  <a:gd name="T65" fmla="*/ 2147483646 h 619"/>
                  <a:gd name="T66" fmla="*/ 2147483646 w 445"/>
                  <a:gd name="T67" fmla="*/ 2147483646 h 619"/>
                  <a:gd name="T68" fmla="*/ 2147483646 w 445"/>
                  <a:gd name="T69" fmla="*/ 2147483646 h 619"/>
                  <a:gd name="T70" fmla="*/ 2147483646 w 445"/>
                  <a:gd name="T71" fmla="*/ 2147483646 h 619"/>
                  <a:gd name="T72" fmla="*/ 2147483646 w 445"/>
                  <a:gd name="T73" fmla="*/ 2147483646 h 619"/>
                  <a:gd name="T74" fmla="*/ 2147483646 w 445"/>
                  <a:gd name="T75" fmla="*/ 2147483646 h 619"/>
                  <a:gd name="T76" fmla="*/ 2147483646 w 445"/>
                  <a:gd name="T77" fmla="*/ 2147483646 h 619"/>
                  <a:gd name="T78" fmla="*/ 2147483646 w 445"/>
                  <a:gd name="T79" fmla="*/ 2147483646 h 619"/>
                  <a:gd name="T80" fmla="*/ 2147483646 w 445"/>
                  <a:gd name="T81" fmla="*/ 2147483646 h 619"/>
                  <a:gd name="T82" fmla="*/ 2147483646 w 445"/>
                  <a:gd name="T83" fmla="*/ 2147483646 h 619"/>
                  <a:gd name="T84" fmla="*/ 2147483646 w 445"/>
                  <a:gd name="T85" fmla="*/ 2147483646 h 619"/>
                  <a:gd name="T86" fmla="*/ 2147483646 w 445"/>
                  <a:gd name="T87" fmla="*/ 2147483646 h 619"/>
                  <a:gd name="T88" fmla="*/ 2147483646 w 445"/>
                  <a:gd name="T89" fmla="*/ 2147483646 h 619"/>
                  <a:gd name="T90" fmla="*/ 2147483646 w 445"/>
                  <a:gd name="T91" fmla="*/ 2147483646 h 619"/>
                  <a:gd name="T92" fmla="*/ 2147483646 w 445"/>
                  <a:gd name="T93" fmla="*/ 2147483646 h 619"/>
                  <a:gd name="T94" fmla="*/ 2147483646 w 445"/>
                  <a:gd name="T95" fmla="*/ 2147483646 h 619"/>
                  <a:gd name="T96" fmla="*/ 2147483646 w 445"/>
                  <a:gd name="T97" fmla="*/ 2147483646 h 619"/>
                  <a:gd name="T98" fmla="*/ 2147483646 w 445"/>
                  <a:gd name="T99" fmla="*/ 2147483646 h 619"/>
                  <a:gd name="T100" fmla="*/ 2147483646 w 445"/>
                  <a:gd name="T101" fmla="*/ 2147483646 h 619"/>
                  <a:gd name="T102" fmla="*/ 2147483646 w 445"/>
                  <a:gd name="T103" fmla="*/ 2147483646 h 619"/>
                  <a:gd name="T104" fmla="*/ 2147483646 w 445"/>
                  <a:gd name="T105" fmla="*/ 2147483646 h 619"/>
                  <a:gd name="T106" fmla="*/ 2147483646 w 445"/>
                  <a:gd name="T107" fmla="*/ 2147483646 h 619"/>
                  <a:gd name="T108" fmla="*/ 2147483646 w 445"/>
                  <a:gd name="T109" fmla="*/ 2147483646 h 619"/>
                  <a:gd name="T110" fmla="*/ 2147483646 w 445"/>
                  <a:gd name="T111" fmla="*/ 2147483646 h 619"/>
                  <a:gd name="T112" fmla="*/ 2147483646 w 445"/>
                  <a:gd name="T113" fmla="*/ 2147483646 h 619"/>
                  <a:gd name="T114" fmla="*/ 2147483646 w 445"/>
                  <a:gd name="T115" fmla="*/ 2147483646 h 619"/>
                  <a:gd name="T116" fmla="*/ 2147483646 w 445"/>
                  <a:gd name="T117" fmla="*/ 2147483646 h 619"/>
                  <a:gd name="T118" fmla="*/ 2147483646 w 445"/>
                  <a:gd name="T119" fmla="*/ 2147483646 h 619"/>
                  <a:gd name="T120" fmla="*/ 2147483646 w 445"/>
                  <a:gd name="T121" fmla="*/ 2147483646 h 619"/>
                  <a:gd name="T122" fmla="*/ 2147483646 w 445"/>
                  <a:gd name="T123" fmla="*/ 2147483646 h 619"/>
                  <a:gd name="T124" fmla="*/ 2147483646 w 445"/>
                  <a:gd name="T125" fmla="*/ 2147483646 h 61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45"/>
                  <a:gd name="T190" fmla="*/ 0 h 619"/>
                  <a:gd name="T191" fmla="*/ 445 w 445"/>
                  <a:gd name="T192" fmla="*/ 619 h 61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45" h="619">
                    <a:moveTo>
                      <a:pt x="431" y="367"/>
                    </a:moveTo>
                    <a:lnTo>
                      <a:pt x="431" y="367"/>
                    </a:lnTo>
                    <a:lnTo>
                      <a:pt x="430" y="368"/>
                    </a:lnTo>
                    <a:lnTo>
                      <a:pt x="429" y="369"/>
                    </a:lnTo>
                    <a:lnTo>
                      <a:pt x="428" y="371"/>
                    </a:lnTo>
                    <a:lnTo>
                      <a:pt x="427" y="372"/>
                    </a:lnTo>
                    <a:lnTo>
                      <a:pt x="425" y="373"/>
                    </a:lnTo>
                    <a:lnTo>
                      <a:pt x="425" y="374"/>
                    </a:lnTo>
                    <a:lnTo>
                      <a:pt x="424" y="374"/>
                    </a:lnTo>
                    <a:lnTo>
                      <a:pt x="423" y="374"/>
                    </a:lnTo>
                    <a:lnTo>
                      <a:pt x="422" y="374"/>
                    </a:lnTo>
                    <a:lnTo>
                      <a:pt x="421" y="374"/>
                    </a:lnTo>
                    <a:lnTo>
                      <a:pt x="420" y="375"/>
                    </a:lnTo>
                    <a:lnTo>
                      <a:pt x="420" y="376"/>
                    </a:lnTo>
                    <a:lnTo>
                      <a:pt x="419" y="376"/>
                    </a:lnTo>
                    <a:lnTo>
                      <a:pt x="418" y="376"/>
                    </a:lnTo>
                    <a:lnTo>
                      <a:pt x="416" y="376"/>
                    </a:lnTo>
                    <a:lnTo>
                      <a:pt x="416" y="377"/>
                    </a:lnTo>
                    <a:lnTo>
                      <a:pt x="415" y="378"/>
                    </a:lnTo>
                    <a:lnTo>
                      <a:pt x="415" y="379"/>
                    </a:lnTo>
                    <a:lnTo>
                      <a:pt x="415" y="380"/>
                    </a:lnTo>
                    <a:lnTo>
                      <a:pt x="416" y="381"/>
                    </a:lnTo>
                    <a:lnTo>
                      <a:pt x="416" y="382"/>
                    </a:lnTo>
                    <a:lnTo>
                      <a:pt x="417" y="383"/>
                    </a:lnTo>
                    <a:lnTo>
                      <a:pt x="417" y="385"/>
                    </a:lnTo>
                    <a:lnTo>
                      <a:pt x="419" y="388"/>
                    </a:lnTo>
                    <a:lnTo>
                      <a:pt x="420" y="388"/>
                    </a:lnTo>
                    <a:lnTo>
                      <a:pt x="420" y="389"/>
                    </a:lnTo>
                    <a:lnTo>
                      <a:pt x="420" y="390"/>
                    </a:lnTo>
                    <a:lnTo>
                      <a:pt x="419" y="392"/>
                    </a:lnTo>
                    <a:lnTo>
                      <a:pt x="419" y="393"/>
                    </a:lnTo>
                    <a:lnTo>
                      <a:pt x="417" y="396"/>
                    </a:lnTo>
                    <a:lnTo>
                      <a:pt x="417" y="397"/>
                    </a:lnTo>
                    <a:lnTo>
                      <a:pt x="417" y="398"/>
                    </a:lnTo>
                    <a:lnTo>
                      <a:pt x="417" y="400"/>
                    </a:lnTo>
                    <a:lnTo>
                      <a:pt x="417" y="401"/>
                    </a:lnTo>
                    <a:lnTo>
                      <a:pt x="418" y="401"/>
                    </a:lnTo>
                    <a:lnTo>
                      <a:pt x="418" y="402"/>
                    </a:lnTo>
                    <a:lnTo>
                      <a:pt x="419" y="402"/>
                    </a:lnTo>
                    <a:lnTo>
                      <a:pt x="421" y="402"/>
                    </a:lnTo>
                    <a:lnTo>
                      <a:pt x="422" y="402"/>
                    </a:lnTo>
                    <a:lnTo>
                      <a:pt x="423" y="402"/>
                    </a:lnTo>
                    <a:lnTo>
                      <a:pt x="424" y="402"/>
                    </a:lnTo>
                    <a:lnTo>
                      <a:pt x="425" y="402"/>
                    </a:lnTo>
                    <a:lnTo>
                      <a:pt x="425" y="403"/>
                    </a:lnTo>
                    <a:lnTo>
                      <a:pt x="426" y="403"/>
                    </a:lnTo>
                    <a:lnTo>
                      <a:pt x="427" y="403"/>
                    </a:lnTo>
                    <a:lnTo>
                      <a:pt x="428" y="404"/>
                    </a:lnTo>
                    <a:lnTo>
                      <a:pt x="428" y="405"/>
                    </a:lnTo>
                    <a:lnTo>
                      <a:pt x="429" y="406"/>
                    </a:lnTo>
                    <a:lnTo>
                      <a:pt x="428" y="407"/>
                    </a:lnTo>
                    <a:lnTo>
                      <a:pt x="428" y="408"/>
                    </a:lnTo>
                    <a:lnTo>
                      <a:pt x="427" y="408"/>
                    </a:lnTo>
                    <a:lnTo>
                      <a:pt x="426" y="409"/>
                    </a:lnTo>
                    <a:lnTo>
                      <a:pt x="426" y="410"/>
                    </a:lnTo>
                    <a:lnTo>
                      <a:pt x="425" y="410"/>
                    </a:lnTo>
                    <a:lnTo>
                      <a:pt x="425" y="411"/>
                    </a:lnTo>
                    <a:lnTo>
                      <a:pt x="424" y="411"/>
                    </a:lnTo>
                    <a:lnTo>
                      <a:pt x="425" y="413"/>
                    </a:lnTo>
                    <a:lnTo>
                      <a:pt x="426" y="413"/>
                    </a:lnTo>
                    <a:lnTo>
                      <a:pt x="427" y="414"/>
                    </a:lnTo>
                    <a:lnTo>
                      <a:pt x="427" y="415"/>
                    </a:lnTo>
                    <a:lnTo>
                      <a:pt x="426" y="416"/>
                    </a:lnTo>
                    <a:lnTo>
                      <a:pt x="426" y="417"/>
                    </a:lnTo>
                    <a:lnTo>
                      <a:pt x="426" y="418"/>
                    </a:lnTo>
                    <a:lnTo>
                      <a:pt x="424" y="420"/>
                    </a:lnTo>
                    <a:lnTo>
                      <a:pt x="423" y="422"/>
                    </a:lnTo>
                    <a:lnTo>
                      <a:pt x="423" y="423"/>
                    </a:lnTo>
                    <a:lnTo>
                      <a:pt x="421" y="426"/>
                    </a:lnTo>
                    <a:lnTo>
                      <a:pt x="421" y="427"/>
                    </a:lnTo>
                    <a:lnTo>
                      <a:pt x="421" y="428"/>
                    </a:lnTo>
                    <a:lnTo>
                      <a:pt x="420" y="428"/>
                    </a:lnTo>
                    <a:lnTo>
                      <a:pt x="421" y="428"/>
                    </a:lnTo>
                    <a:lnTo>
                      <a:pt x="421" y="429"/>
                    </a:lnTo>
                    <a:lnTo>
                      <a:pt x="421" y="430"/>
                    </a:lnTo>
                    <a:lnTo>
                      <a:pt x="421" y="431"/>
                    </a:lnTo>
                    <a:lnTo>
                      <a:pt x="420" y="431"/>
                    </a:lnTo>
                    <a:lnTo>
                      <a:pt x="420" y="432"/>
                    </a:lnTo>
                    <a:lnTo>
                      <a:pt x="420" y="431"/>
                    </a:lnTo>
                    <a:lnTo>
                      <a:pt x="419" y="431"/>
                    </a:lnTo>
                    <a:lnTo>
                      <a:pt x="418" y="431"/>
                    </a:lnTo>
                    <a:lnTo>
                      <a:pt x="417" y="431"/>
                    </a:lnTo>
                    <a:lnTo>
                      <a:pt x="417" y="432"/>
                    </a:lnTo>
                    <a:lnTo>
                      <a:pt x="416" y="432"/>
                    </a:lnTo>
                    <a:lnTo>
                      <a:pt x="415" y="432"/>
                    </a:lnTo>
                    <a:lnTo>
                      <a:pt x="415" y="433"/>
                    </a:lnTo>
                    <a:lnTo>
                      <a:pt x="414" y="434"/>
                    </a:lnTo>
                    <a:lnTo>
                      <a:pt x="413" y="435"/>
                    </a:lnTo>
                    <a:lnTo>
                      <a:pt x="412" y="435"/>
                    </a:lnTo>
                    <a:lnTo>
                      <a:pt x="412" y="436"/>
                    </a:lnTo>
                    <a:lnTo>
                      <a:pt x="412" y="437"/>
                    </a:lnTo>
                    <a:lnTo>
                      <a:pt x="411" y="437"/>
                    </a:lnTo>
                    <a:lnTo>
                      <a:pt x="411" y="436"/>
                    </a:lnTo>
                    <a:lnTo>
                      <a:pt x="410" y="436"/>
                    </a:lnTo>
                    <a:lnTo>
                      <a:pt x="410" y="437"/>
                    </a:lnTo>
                    <a:lnTo>
                      <a:pt x="409" y="437"/>
                    </a:lnTo>
                    <a:lnTo>
                      <a:pt x="409" y="438"/>
                    </a:lnTo>
                    <a:lnTo>
                      <a:pt x="407" y="438"/>
                    </a:lnTo>
                    <a:lnTo>
                      <a:pt x="406" y="438"/>
                    </a:lnTo>
                    <a:lnTo>
                      <a:pt x="406" y="439"/>
                    </a:lnTo>
                    <a:lnTo>
                      <a:pt x="406" y="440"/>
                    </a:lnTo>
                    <a:lnTo>
                      <a:pt x="406" y="441"/>
                    </a:lnTo>
                    <a:lnTo>
                      <a:pt x="406" y="442"/>
                    </a:lnTo>
                    <a:lnTo>
                      <a:pt x="405" y="442"/>
                    </a:lnTo>
                    <a:lnTo>
                      <a:pt x="405" y="443"/>
                    </a:lnTo>
                    <a:lnTo>
                      <a:pt x="404" y="443"/>
                    </a:lnTo>
                    <a:lnTo>
                      <a:pt x="403" y="443"/>
                    </a:lnTo>
                    <a:lnTo>
                      <a:pt x="403" y="444"/>
                    </a:lnTo>
                    <a:lnTo>
                      <a:pt x="402" y="445"/>
                    </a:lnTo>
                    <a:lnTo>
                      <a:pt x="403" y="446"/>
                    </a:lnTo>
                    <a:lnTo>
                      <a:pt x="402" y="446"/>
                    </a:lnTo>
                    <a:lnTo>
                      <a:pt x="402" y="447"/>
                    </a:lnTo>
                    <a:lnTo>
                      <a:pt x="401" y="448"/>
                    </a:lnTo>
                    <a:lnTo>
                      <a:pt x="400" y="448"/>
                    </a:lnTo>
                    <a:lnTo>
                      <a:pt x="399" y="448"/>
                    </a:lnTo>
                    <a:lnTo>
                      <a:pt x="399" y="447"/>
                    </a:lnTo>
                    <a:lnTo>
                      <a:pt x="399" y="446"/>
                    </a:lnTo>
                    <a:lnTo>
                      <a:pt x="398" y="446"/>
                    </a:lnTo>
                    <a:lnTo>
                      <a:pt x="397" y="446"/>
                    </a:lnTo>
                    <a:lnTo>
                      <a:pt x="397" y="447"/>
                    </a:lnTo>
                    <a:lnTo>
                      <a:pt x="397" y="448"/>
                    </a:lnTo>
                    <a:lnTo>
                      <a:pt x="396" y="448"/>
                    </a:lnTo>
                    <a:lnTo>
                      <a:pt x="396" y="449"/>
                    </a:lnTo>
                    <a:lnTo>
                      <a:pt x="395" y="449"/>
                    </a:lnTo>
                    <a:lnTo>
                      <a:pt x="396" y="450"/>
                    </a:lnTo>
                    <a:lnTo>
                      <a:pt x="396" y="451"/>
                    </a:lnTo>
                    <a:lnTo>
                      <a:pt x="395" y="451"/>
                    </a:lnTo>
                    <a:lnTo>
                      <a:pt x="395" y="452"/>
                    </a:lnTo>
                    <a:lnTo>
                      <a:pt x="394" y="452"/>
                    </a:lnTo>
                    <a:lnTo>
                      <a:pt x="393" y="452"/>
                    </a:lnTo>
                    <a:lnTo>
                      <a:pt x="393" y="451"/>
                    </a:lnTo>
                    <a:lnTo>
                      <a:pt x="392" y="451"/>
                    </a:lnTo>
                    <a:lnTo>
                      <a:pt x="392" y="450"/>
                    </a:lnTo>
                    <a:lnTo>
                      <a:pt x="391" y="450"/>
                    </a:lnTo>
                    <a:lnTo>
                      <a:pt x="391" y="449"/>
                    </a:lnTo>
                    <a:lnTo>
                      <a:pt x="390" y="448"/>
                    </a:lnTo>
                    <a:lnTo>
                      <a:pt x="389" y="448"/>
                    </a:lnTo>
                    <a:lnTo>
                      <a:pt x="388" y="448"/>
                    </a:lnTo>
                    <a:lnTo>
                      <a:pt x="388" y="449"/>
                    </a:lnTo>
                    <a:lnTo>
                      <a:pt x="388" y="450"/>
                    </a:lnTo>
                    <a:lnTo>
                      <a:pt x="387" y="450"/>
                    </a:lnTo>
                    <a:lnTo>
                      <a:pt x="386" y="450"/>
                    </a:lnTo>
                    <a:lnTo>
                      <a:pt x="385" y="450"/>
                    </a:lnTo>
                    <a:lnTo>
                      <a:pt x="385" y="451"/>
                    </a:lnTo>
                    <a:lnTo>
                      <a:pt x="385" y="452"/>
                    </a:lnTo>
                    <a:lnTo>
                      <a:pt x="384" y="452"/>
                    </a:lnTo>
                    <a:lnTo>
                      <a:pt x="384" y="453"/>
                    </a:lnTo>
                    <a:lnTo>
                      <a:pt x="384" y="454"/>
                    </a:lnTo>
                    <a:lnTo>
                      <a:pt x="383" y="453"/>
                    </a:lnTo>
                    <a:lnTo>
                      <a:pt x="382" y="453"/>
                    </a:lnTo>
                    <a:lnTo>
                      <a:pt x="382" y="454"/>
                    </a:lnTo>
                    <a:lnTo>
                      <a:pt x="382" y="455"/>
                    </a:lnTo>
                    <a:lnTo>
                      <a:pt x="381" y="456"/>
                    </a:lnTo>
                    <a:lnTo>
                      <a:pt x="381" y="457"/>
                    </a:lnTo>
                    <a:lnTo>
                      <a:pt x="380" y="457"/>
                    </a:lnTo>
                    <a:lnTo>
                      <a:pt x="379" y="458"/>
                    </a:lnTo>
                    <a:lnTo>
                      <a:pt x="378" y="458"/>
                    </a:lnTo>
                    <a:lnTo>
                      <a:pt x="377" y="458"/>
                    </a:lnTo>
                    <a:lnTo>
                      <a:pt x="377" y="457"/>
                    </a:lnTo>
                    <a:lnTo>
                      <a:pt x="377" y="458"/>
                    </a:lnTo>
                    <a:lnTo>
                      <a:pt x="376" y="457"/>
                    </a:lnTo>
                    <a:lnTo>
                      <a:pt x="376" y="458"/>
                    </a:lnTo>
                    <a:lnTo>
                      <a:pt x="376" y="459"/>
                    </a:lnTo>
                    <a:lnTo>
                      <a:pt x="375" y="460"/>
                    </a:lnTo>
                    <a:lnTo>
                      <a:pt x="375" y="461"/>
                    </a:lnTo>
                    <a:lnTo>
                      <a:pt x="374" y="461"/>
                    </a:lnTo>
                    <a:lnTo>
                      <a:pt x="374" y="462"/>
                    </a:lnTo>
                    <a:lnTo>
                      <a:pt x="372" y="462"/>
                    </a:lnTo>
                    <a:lnTo>
                      <a:pt x="371" y="462"/>
                    </a:lnTo>
                    <a:lnTo>
                      <a:pt x="371" y="463"/>
                    </a:lnTo>
                    <a:lnTo>
                      <a:pt x="372" y="463"/>
                    </a:lnTo>
                    <a:lnTo>
                      <a:pt x="371" y="463"/>
                    </a:lnTo>
                    <a:lnTo>
                      <a:pt x="372" y="464"/>
                    </a:lnTo>
                    <a:lnTo>
                      <a:pt x="372" y="465"/>
                    </a:lnTo>
                    <a:lnTo>
                      <a:pt x="371" y="465"/>
                    </a:lnTo>
                    <a:lnTo>
                      <a:pt x="371" y="466"/>
                    </a:lnTo>
                    <a:lnTo>
                      <a:pt x="370" y="466"/>
                    </a:lnTo>
                    <a:lnTo>
                      <a:pt x="369" y="466"/>
                    </a:lnTo>
                    <a:lnTo>
                      <a:pt x="368" y="466"/>
                    </a:lnTo>
                    <a:lnTo>
                      <a:pt x="368" y="467"/>
                    </a:lnTo>
                    <a:lnTo>
                      <a:pt x="367" y="467"/>
                    </a:lnTo>
                    <a:lnTo>
                      <a:pt x="366" y="466"/>
                    </a:lnTo>
                    <a:lnTo>
                      <a:pt x="365" y="466"/>
                    </a:lnTo>
                    <a:lnTo>
                      <a:pt x="365" y="467"/>
                    </a:lnTo>
                    <a:lnTo>
                      <a:pt x="364" y="468"/>
                    </a:lnTo>
                    <a:lnTo>
                      <a:pt x="363" y="469"/>
                    </a:lnTo>
                    <a:lnTo>
                      <a:pt x="362" y="469"/>
                    </a:lnTo>
                    <a:lnTo>
                      <a:pt x="361" y="470"/>
                    </a:lnTo>
                    <a:lnTo>
                      <a:pt x="360" y="470"/>
                    </a:lnTo>
                    <a:lnTo>
                      <a:pt x="359" y="469"/>
                    </a:lnTo>
                    <a:lnTo>
                      <a:pt x="358" y="469"/>
                    </a:lnTo>
                    <a:lnTo>
                      <a:pt x="357" y="470"/>
                    </a:lnTo>
                    <a:lnTo>
                      <a:pt x="356" y="471"/>
                    </a:lnTo>
                    <a:lnTo>
                      <a:pt x="356" y="473"/>
                    </a:lnTo>
                    <a:lnTo>
                      <a:pt x="355" y="473"/>
                    </a:lnTo>
                    <a:lnTo>
                      <a:pt x="355" y="474"/>
                    </a:lnTo>
                    <a:lnTo>
                      <a:pt x="355" y="475"/>
                    </a:lnTo>
                    <a:lnTo>
                      <a:pt x="354" y="476"/>
                    </a:lnTo>
                    <a:lnTo>
                      <a:pt x="353" y="476"/>
                    </a:lnTo>
                    <a:lnTo>
                      <a:pt x="352" y="477"/>
                    </a:lnTo>
                    <a:lnTo>
                      <a:pt x="351" y="478"/>
                    </a:lnTo>
                    <a:lnTo>
                      <a:pt x="350" y="479"/>
                    </a:lnTo>
                    <a:lnTo>
                      <a:pt x="349" y="479"/>
                    </a:lnTo>
                    <a:lnTo>
                      <a:pt x="349" y="480"/>
                    </a:lnTo>
                    <a:lnTo>
                      <a:pt x="348" y="480"/>
                    </a:lnTo>
                    <a:lnTo>
                      <a:pt x="348" y="481"/>
                    </a:lnTo>
                    <a:lnTo>
                      <a:pt x="347" y="481"/>
                    </a:lnTo>
                    <a:lnTo>
                      <a:pt x="347" y="482"/>
                    </a:lnTo>
                    <a:lnTo>
                      <a:pt x="347" y="483"/>
                    </a:lnTo>
                    <a:lnTo>
                      <a:pt x="346" y="483"/>
                    </a:lnTo>
                    <a:lnTo>
                      <a:pt x="346" y="484"/>
                    </a:lnTo>
                    <a:lnTo>
                      <a:pt x="345" y="486"/>
                    </a:lnTo>
                    <a:lnTo>
                      <a:pt x="344" y="486"/>
                    </a:lnTo>
                    <a:lnTo>
                      <a:pt x="344" y="487"/>
                    </a:lnTo>
                    <a:lnTo>
                      <a:pt x="344" y="488"/>
                    </a:lnTo>
                    <a:lnTo>
                      <a:pt x="343" y="488"/>
                    </a:lnTo>
                    <a:lnTo>
                      <a:pt x="342" y="488"/>
                    </a:lnTo>
                    <a:lnTo>
                      <a:pt x="342" y="487"/>
                    </a:lnTo>
                    <a:lnTo>
                      <a:pt x="340" y="487"/>
                    </a:lnTo>
                    <a:lnTo>
                      <a:pt x="339" y="487"/>
                    </a:lnTo>
                    <a:lnTo>
                      <a:pt x="339" y="488"/>
                    </a:lnTo>
                    <a:lnTo>
                      <a:pt x="338" y="488"/>
                    </a:lnTo>
                    <a:lnTo>
                      <a:pt x="338" y="489"/>
                    </a:lnTo>
                    <a:lnTo>
                      <a:pt x="337" y="489"/>
                    </a:lnTo>
                    <a:lnTo>
                      <a:pt x="336" y="489"/>
                    </a:lnTo>
                    <a:lnTo>
                      <a:pt x="335" y="489"/>
                    </a:lnTo>
                    <a:lnTo>
                      <a:pt x="334" y="489"/>
                    </a:lnTo>
                    <a:lnTo>
                      <a:pt x="334" y="490"/>
                    </a:lnTo>
                    <a:lnTo>
                      <a:pt x="334" y="491"/>
                    </a:lnTo>
                    <a:lnTo>
                      <a:pt x="333" y="491"/>
                    </a:lnTo>
                    <a:lnTo>
                      <a:pt x="332" y="491"/>
                    </a:lnTo>
                    <a:lnTo>
                      <a:pt x="331" y="491"/>
                    </a:lnTo>
                    <a:lnTo>
                      <a:pt x="330" y="491"/>
                    </a:lnTo>
                    <a:lnTo>
                      <a:pt x="329" y="492"/>
                    </a:lnTo>
                    <a:lnTo>
                      <a:pt x="329" y="493"/>
                    </a:lnTo>
                    <a:lnTo>
                      <a:pt x="329" y="495"/>
                    </a:lnTo>
                    <a:lnTo>
                      <a:pt x="329" y="496"/>
                    </a:lnTo>
                    <a:lnTo>
                      <a:pt x="329" y="497"/>
                    </a:lnTo>
                    <a:lnTo>
                      <a:pt x="328" y="497"/>
                    </a:lnTo>
                    <a:lnTo>
                      <a:pt x="328" y="498"/>
                    </a:lnTo>
                    <a:lnTo>
                      <a:pt x="327" y="498"/>
                    </a:lnTo>
                    <a:lnTo>
                      <a:pt x="325" y="499"/>
                    </a:lnTo>
                    <a:lnTo>
                      <a:pt x="324" y="500"/>
                    </a:lnTo>
                    <a:lnTo>
                      <a:pt x="323" y="501"/>
                    </a:lnTo>
                    <a:lnTo>
                      <a:pt x="323" y="502"/>
                    </a:lnTo>
                    <a:lnTo>
                      <a:pt x="322" y="503"/>
                    </a:lnTo>
                    <a:lnTo>
                      <a:pt x="322" y="504"/>
                    </a:lnTo>
                    <a:lnTo>
                      <a:pt x="321" y="506"/>
                    </a:lnTo>
                    <a:lnTo>
                      <a:pt x="320" y="507"/>
                    </a:lnTo>
                    <a:lnTo>
                      <a:pt x="320" y="508"/>
                    </a:lnTo>
                    <a:lnTo>
                      <a:pt x="319" y="508"/>
                    </a:lnTo>
                    <a:lnTo>
                      <a:pt x="318" y="507"/>
                    </a:lnTo>
                    <a:lnTo>
                      <a:pt x="317" y="507"/>
                    </a:lnTo>
                    <a:lnTo>
                      <a:pt x="317" y="508"/>
                    </a:lnTo>
                    <a:lnTo>
                      <a:pt x="316" y="508"/>
                    </a:lnTo>
                    <a:lnTo>
                      <a:pt x="315" y="508"/>
                    </a:lnTo>
                    <a:lnTo>
                      <a:pt x="315" y="509"/>
                    </a:lnTo>
                    <a:lnTo>
                      <a:pt x="315" y="510"/>
                    </a:lnTo>
                    <a:lnTo>
                      <a:pt x="314" y="510"/>
                    </a:lnTo>
                    <a:lnTo>
                      <a:pt x="313" y="510"/>
                    </a:lnTo>
                    <a:lnTo>
                      <a:pt x="312" y="509"/>
                    </a:lnTo>
                    <a:lnTo>
                      <a:pt x="311" y="509"/>
                    </a:lnTo>
                    <a:lnTo>
                      <a:pt x="311" y="508"/>
                    </a:lnTo>
                    <a:lnTo>
                      <a:pt x="310" y="508"/>
                    </a:lnTo>
                    <a:lnTo>
                      <a:pt x="310" y="507"/>
                    </a:lnTo>
                    <a:lnTo>
                      <a:pt x="309" y="507"/>
                    </a:lnTo>
                    <a:lnTo>
                      <a:pt x="308" y="508"/>
                    </a:lnTo>
                    <a:lnTo>
                      <a:pt x="307" y="508"/>
                    </a:lnTo>
                    <a:lnTo>
                      <a:pt x="306" y="507"/>
                    </a:lnTo>
                    <a:lnTo>
                      <a:pt x="305" y="508"/>
                    </a:lnTo>
                    <a:lnTo>
                      <a:pt x="304" y="508"/>
                    </a:lnTo>
                    <a:lnTo>
                      <a:pt x="303" y="507"/>
                    </a:lnTo>
                    <a:lnTo>
                      <a:pt x="302" y="507"/>
                    </a:lnTo>
                    <a:lnTo>
                      <a:pt x="300" y="509"/>
                    </a:lnTo>
                    <a:lnTo>
                      <a:pt x="298" y="509"/>
                    </a:lnTo>
                    <a:lnTo>
                      <a:pt x="296" y="509"/>
                    </a:lnTo>
                    <a:lnTo>
                      <a:pt x="295" y="509"/>
                    </a:lnTo>
                    <a:lnTo>
                      <a:pt x="294" y="509"/>
                    </a:lnTo>
                    <a:lnTo>
                      <a:pt x="293" y="509"/>
                    </a:lnTo>
                    <a:lnTo>
                      <a:pt x="292" y="509"/>
                    </a:lnTo>
                    <a:lnTo>
                      <a:pt x="291" y="509"/>
                    </a:lnTo>
                    <a:lnTo>
                      <a:pt x="290" y="508"/>
                    </a:lnTo>
                    <a:lnTo>
                      <a:pt x="289" y="508"/>
                    </a:lnTo>
                    <a:lnTo>
                      <a:pt x="287" y="510"/>
                    </a:lnTo>
                    <a:lnTo>
                      <a:pt x="286" y="510"/>
                    </a:lnTo>
                    <a:lnTo>
                      <a:pt x="285" y="510"/>
                    </a:lnTo>
                    <a:lnTo>
                      <a:pt x="284" y="510"/>
                    </a:lnTo>
                    <a:lnTo>
                      <a:pt x="283" y="510"/>
                    </a:lnTo>
                    <a:lnTo>
                      <a:pt x="282" y="511"/>
                    </a:lnTo>
                    <a:lnTo>
                      <a:pt x="280" y="512"/>
                    </a:lnTo>
                    <a:lnTo>
                      <a:pt x="280" y="513"/>
                    </a:lnTo>
                    <a:lnTo>
                      <a:pt x="280" y="514"/>
                    </a:lnTo>
                    <a:lnTo>
                      <a:pt x="279" y="515"/>
                    </a:lnTo>
                    <a:lnTo>
                      <a:pt x="278" y="515"/>
                    </a:lnTo>
                    <a:lnTo>
                      <a:pt x="277" y="515"/>
                    </a:lnTo>
                    <a:lnTo>
                      <a:pt x="276" y="516"/>
                    </a:lnTo>
                    <a:lnTo>
                      <a:pt x="275" y="517"/>
                    </a:lnTo>
                    <a:lnTo>
                      <a:pt x="274" y="517"/>
                    </a:lnTo>
                    <a:lnTo>
                      <a:pt x="274" y="518"/>
                    </a:lnTo>
                    <a:lnTo>
                      <a:pt x="274" y="519"/>
                    </a:lnTo>
                    <a:lnTo>
                      <a:pt x="273" y="520"/>
                    </a:lnTo>
                    <a:lnTo>
                      <a:pt x="272" y="520"/>
                    </a:lnTo>
                    <a:lnTo>
                      <a:pt x="270" y="520"/>
                    </a:lnTo>
                    <a:lnTo>
                      <a:pt x="269" y="520"/>
                    </a:lnTo>
                    <a:lnTo>
                      <a:pt x="269" y="521"/>
                    </a:lnTo>
                    <a:lnTo>
                      <a:pt x="269" y="522"/>
                    </a:lnTo>
                    <a:lnTo>
                      <a:pt x="268" y="523"/>
                    </a:lnTo>
                    <a:lnTo>
                      <a:pt x="267" y="523"/>
                    </a:lnTo>
                    <a:lnTo>
                      <a:pt x="266" y="523"/>
                    </a:lnTo>
                    <a:lnTo>
                      <a:pt x="265" y="523"/>
                    </a:lnTo>
                    <a:lnTo>
                      <a:pt x="264" y="523"/>
                    </a:lnTo>
                    <a:lnTo>
                      <a:pt x="263" y="523"/>
                    </a:lnTo>
                    <a:lnTo>
                      <a:pt x="262" y="523"/>
                    </a:lnTo>
                    <a:lnTo>
                      <a:pt x="261" y="522"/>
                    </a:lnTo>
                    <a:lnTo>
                      <a:pt x="261" y="523"/>
                    </a:lnTo>
                    <a:lnTo>
                      <a:pt x="260" y="523"/>
                    </a:lnTo>
                    <a:lnTo>
                      <a:pt x="260" y="524"/>
                    </a:lnTo>
                    <a:lnTo>
                      <a:pt x="259" y="525"/>
                    </a:lnTo>
                    <a:lnTo>
                      <a:pt x="258" y="525"/>
                    </a:lnTo>
                    <a:lnTo>
                      <a:pt x="258" y="526"/>
                    </a:lnTo>
                    <a:lnTo>
                      <a:pt x="258" y="525"/>
                    </a:lnTo>
                    <a:lnTo>
                      <a:pt x="257" y="526"/>
                    </a:lnTo>
                    <a:lnTo>
                      <a:pt x="256" y="525"/>
                    </a:lnTo>
                    <a:lnTo>
                      <a:pt x="255" y="526"/>
                    </a:lnTo>
                    <a:lnTo>
                      <a:pt x="254" y="526"/>
                    </a:lnTo>
                    <a:lnTo>
                      <a:pt x="253" y="525"/>
                    </a:lnTo>
                    <a:lnTo>
                      <a:pt x="252" y="524"/>
                    </a:lnTo>
                    <a:lnTo>
                      <a:pt x="251" y="524"/>
                    </a:lnTo>
                    <a:lnTo>
                      <a:pt x="251" y="525"/>
                    </a:lnTo>
                    <a:lnTo>
                      <a:pt x="251" y="526"/>
                    </a:lnTo>
                    <a:lnTo>
                      <a:pt x="250" y="527"/>
                    </a:lnTo>
                    <a:lnTo>
                      <a:pt x="249" y="528"/>
                    </a:lnTo>
                    <a:lnTo>
                      <a:pt x="248" y="528"/>
                    </a:lnTo>
                    <a:lnTo>
                      <a:pt x="248" y="529"/>
                    </a:lnTo>
                    <a:lnTo>
                      <a:pt x="247" y="530"/>
                    </a:lnTo>
                    <a:lnTo>
                      <a:pt x="247" y="531"/>
                    </a:lnTo>
                    <a:lnTo>
                      <a:pt x="244" y="531"/>
                    </a:lnTo>
                    <a:lnTo>
                      <a:pt x="243" y="530"/>
                    </a:lnTo>
                    <a:lnTo>
                      <a:pt x="243" y="529"/>
                    </a:lnTo>
                    <a:lnTo>
                      <a:pt x="243" y="528"/>
                    </a:lnTo>
                    <a:lnTo>
                      <a:pt x="242" y="528"/>
                    </a:lnTo>
                    <a:lnTo>
                      <a:pt x="242" y="527"/>
                    </a:lnTo>
                    <a:lnTo>
                      <a:pt x="243" y="526"/>
                    </a:lnTo>
                    <a:lnTo>
                      <a:pt x="242" y="525"/>
                    </a:lnTo>
                    <a:lnTo>
                      <a:pt x="241" y="525"/>
                    </a:lnTo>
                    <a:lnTo>
                      <a:pt x="240" y="525"/>
                    </a:lnTo>
                    <a:lnTo>
                      <a:pt x="239" y="526"/>
                    </a:lnTo>
                    <a:lnTo>
                      <a:pt x="239" y="525"/>
                    </a:lnTo>
                    <a:lnTo>
                      <a:pt x="238" y="525"/>
                    </a:lnTo>
                    <a:lnTo>
                      <a:pt x="237" y="523"/>
                    </a:lnTo>
                    <a:lnTo>
                      <a:pt x="237" y="522"/>
                    </a:lnTo>
                    <a:lnTo>
                      <a:pt x="236" y="522"/>
                    </a:lnTo>
                    <a:lnTo>
                      <a:pt x="235" y="522"/>
                    </a:lnTo>
                    <a:lnTo>
                      <a:pt x="234" y="522"/>
                    </a:lnTo>
                    <a:lnTo>
                      <a:pt x="233" y="521"/>
                    </a:lnTo>
                    <a:lnTo>
                      <a:pt x="233" y="520"/>
                    </a:lnTo>
                    <a:lnTo>
                      <a:pt x="233" y="519"/>
                    </a:lnTo>
                    <a:lnTo>
                      <a:pt x="233" y="518"/>
                    </a:lnTo>
                    <a:lnTo>
                      <a:pt x="233" y="517"/>
                    </a:lnTo>
                    <a:lnTo>
                      <a:pt x="233" y="516"/>
                    </a:lnTo>
                    <a:lnTo>
                      <a:pt x="233" y="515"/>
                    </a:lnTo>
                    <a:lnTo>
                      <a:pt x="233" y="514"/>
                    </a:lnTo>
                    <a:lnTo>
                      <a:pt x="232" y="513"/>
                    </a:lnTo>
                    <a:lnTo>
                      <a:pt x="231" y="512"/>
                    </a:lnTo>
                    <a:lnTo>
                      <a:pt x="230" y="512"/>
                    </a:lnTo>
                    <a:lnTo>
                      <a:pt x="230" y="513"/>
                    </a:lnTo>
                    <a:lnTo>
                      <a:pt x="229" y="513"/>
                    </a:lnTo>
                    <a:lnTo>
                      <a:pt x="228" y="513"/>
                    </a:lnTo>
                    <a:lnTo>
                      <a:pt x="227" y="513"/>
                    </a:lnTo>
                    <a:lnTo>
                      <a:pt x="226" y="513"/>
                    </a:lnTo>
                    <a:lnTo>
                      <a:pt x="226" y="512"/>
                    </a:lnTo>
                    <a:lnTo>
                      <a:pt x="226" y="511"/>
                    </a:lnTo>
                    <a:lnTo>
                      <a:pt x="225" y="511"/>
                    </a:lnTo>
                    <a:lnTo>
                      <a:pt x="224" y="511"/>
                    </a:lnTo>
                    <a:lnTo>
                      <a:pt x="223" y="510"/>
                    </a:lnTo>
                    <a:lnTo>
                      <a:pt x="222" y="510"/>
                    </a:lnTo>
                    <a:lnTo>
                      <a:pt x="221" y="509"/>
                    </a:lnTo>
                    <a:lnTo>
                      <a:pt x="220" y="509"/>
                    </a:lnTo>
                    <a:lnTo>
                      <a:pt x="220" y="510"/>
                    </a:lnTo>
                    <a:lnTo>
                      <a:pt x="219" y="509"/>
                    </a:lnTo>
                    <a:lnTo>
                      <a:pt x="218" y="509"/>
                    </a:lnTo>
                    <a:lnTo>
                      <a:pt x="218" y="510"/>
                    </a:lnTo>
                    <a:lnTo>
                      <a:pt x="217" y="512"/>
                    </a:lnTo>
                    <a:lnTo>
                      <a:pt x="216" y="512"/>
                    </a:lnTo>
                    <a:lnTo>
                      <a:pt x="215" y="512"/>
                    </a:lnTo>
                    <a:lnTo>
                      <a:pt x="215" y="511"/>
                    </a:lnTo>
                    <a:lnTo>
                      <a:pt x="214" y="511"/>
                    </a:lnTo>
                    <a:lnTo>
                      <a:pt x="214" y="510"/>
                    </a:lnTo>
                    <a:lnTo>
                      <a:pt x="213" y="510"/>
                    </a:lnTo>
                    <a:lnTo>
                      <a:pt x="212" y="511"/>
                    </a:lnTo>
                    <a:lnTo>
                      <a:pt x="211" y="511"/>
                    </a:lnTo>
                    <a:lnTo>
                      <a:pt x="210" y="511"/>
                    </a:lnTo>
                    <a:lnTo>
                      <a:pt x="209" y="511"/>
                    </a:lnTo>
                    <a:lnTo>
                      <a:pt x="209" y="512"/>
                    </a:lnTo>
                    <a:lnTo>
                      <a:pt x="208" y="512"/>
                    </a:lnTo>
                    <a:lnTo>
                      <a:pt x="208" y="511"/>
                    </a:lnTo>
                    <a:lnTo>
                      <a:pt x="208" y="510"/>
                    </a:lnTo>
                    <a:lnTo>
                      <a:pt x="207" y="510"/>
                    </a:lnTo>
                    <a:lnTo>
                      <a:pt x="207" y="509"/>
                    </a:lnTo>
                    <a:lnTo>
                      <a:pt x="206" y="509"/>
                    </a:lnTo>
                    <a:lnTo>
                      <a:pt x="205" y="508"/>
                    </a:lnTo>
                    <a:lnTo>
                      <a:pt x="205" y="507"/>
                    </a:lnTo>
                    <a:lnTo>
                      <a:pt x="204" y="507"/>
                    </a:lnTo>
                    <a:lnTo>
                      <a:pt x="203" y="507"/>
                    </a:lnTo>
                    <a:lnTo>
                      <a:pt x="202" y="506"/>
                    </a:lnTo>
                    <a:lnTo>
                      <a:pt x="201" y="505"/>
                    </a:lnTo>
                    <a:lnTo>
                      <a:pt x="201" y="504"/>
                    </a:lnTo>
                    <a:lnTo>
                      <a:pt x="200" y="503"/>
                    </a:lnTo>
                    <a:lnTo>
                      <a:pt x="199" y="500"/>
                    </a:lnTo>
                    <a:lnTo>
                      <a:pt x="198" y="500"/>
                    </a:lnTo>
                    <a:lnTo>
                      <a:pt x="198" y="499"/>
                    </a:lnTo>
                    <a:lnTo>
                      <a:pt x="197" y="498"/>
                    </a:lnTo>
                    <a:lnTo>
                      <a:pt x="196" y="498"/>
                    </a:lnTo>
                    <a:lnTo>
                      <a:pt x="195" y="498"/>
                    </a:lnTo>
                    <a:lnTo>
                      <a:pt x="194" y="498"/>
                    </a:lnTo>
                    <a:lnTo>
                      <a:pt x="193" y="498"/>
                    </a:lnTo>
                    <a:lnTo>
                      <a:pt x="192" y="498"/>
                    </a:lnTo>
                    <a:lnTo>
                      <a:pt x="192" y="499"/>
                    </a:lnTo>
                    <a:lnTo>
                      <a:pt x="191" y="499"/>
                    </a:lnTo>
                    <a:lnTo>
                      <a:pt x="191" y="500"/>
                    </a:lnTo>
                    <a:lnTo>
                      <a:pt x="189" y="501"/>
                    </a:lnTo>
                    <a:lnTo>
                      <a:pt x="188" y="501"/>
                    </a:lnTo>
                    <a:lnTo>
                      <a:pt x="186" y="501"/>
                    </a:lnTo>
                    <a:lnTo>
                      <a:pt x="186" y="500"/>
                    </a:lnTo>
                    <a:lnTo>
                      <a:pt x="184" y="501"/>
                    </a:lnTo>
                    <a:lnTo>
                      <a:pt x="184" y="502"/>
                    </a:lnTo>
                    <a:lnTo>
                      <a:pt x="183" y="503"/>
                    </a:lnTo>
                    <a:lnTo>
                      <a:pt x="183" y="505"/>
                    </a:lnTo>
                    <a:lnTo>
                      <a:pt x="183" y="506"/>
                    </a:lnTo>
                    <a:lnTo>
                      <a:pt x="182" y="506"/>
                    </a:lnTo>
                    <a:lnTo>
                      <a:pt x="181" y="506"/>
                    </a:lnTo>
                    <a:lnTo>
                      <a:pt x="181" y="507"/>
                    </a:lnTo>
                    <a:lnTo>
                      <a:pt x="180" y="507"/>
                    </a:lnTo>
                    <a:lnTo>
                      <a:pt x="178" y="508"/>
                    </a:lnTo>
                    <a:lnTo>
                      <a:pt x="177" y="509"/>
                    </a:lnTo>
                    <a:lnTo>
                      <a:pt x="176" y="509"/>
                    </a:lnTo>
                    <a:lnTo>
                      <a:pt x="175" y="509"/>
                    </a:lnTo>
                    <a:lnTo>
                      <a:pt x="172" y="510"/>
                    </a:lnTo>
                    <a:lnTo>
                      <a:pt x="171" y="510"/>
                    </a:lnTo>
                    <a:lnTo>
                      <a:pt x="170" y="510"/>
                    </a:lnTo>
                    <a:lnTo>
                      <a:pt x="170" y="511"/>
                    </a:lnTo>
                    <a:lnTo>
                      <a:pt x="169" y="512"/>
                    </a:lnTo>
                    <a:lnTo>
                      <a:pt x="168" y="513"/>
                    </a:lnTo>
                    <a:lnTo>
                      <a:pt x="167" y="514"/>
                    </a:lnTo>
                    <a:lnTo>
                      <a:pt x="166" y="514"/>
                    </a:lnTo>
                    <a:lnTo>
                      <a:pt x="166" y="515"/>
                    </a:lnTo>
                    <a:lnTo>
                      <a:pt x="165" y="516"/>
                    </a:lnTo>
                    <a:lnTo>
                      <a:pt x="165" y="517"/>
                    </a:lnTo>
                    <a:lnTo>
                      <a:pt x="164" y="518"/>
                    </a:lnTo>
                    <a:lnTo>
                      <a:pt x="164" y="519"/>
                    </a:lnTo>
                    <a:lnTo>
                      <a:pt x="164" y="520"/>
                    </a:lnTo>
                    <a:lnTo>
                      <a:pt x="165" y="520"/>
                    </a:lnTo>
                    <a:lnTo>
                      <a:pt x="165" y="521"/>
                    </a:lnTo>
                    <a:lnTo>
                      <a:pt x="165" y="522"/>
                    </a:lnTo>
                    <a:lnTo>
                      <a:pt x="164" y="523"/>
                    </a:lnTo>
                    <a:lnTo>
                      <a:pt x="165" y="523"/>
                    </a:lnTo>
                    <a:lnTo>
                      <a:pt x="165" y="524"/>
                    </a:lnTo>
                    <a:lnTo>
                      <a:pt x="164" y="525"/>
                    </a:lnTo>
                    <a:lnTo>
                      <a:pt x="165" y="525"/>
                    </a:lnTo>
                    <a:lnTo>
                      <a:pt x="165" y="526"/>
                    </a:lnTo>
                    <a:lnTo>
                      <a:pt x="166" y="526"/>
                    </a:lnTo>
                    <a:lnTo>
                      <a:pt x="166" y="528"/>
                    </a:lnTo>
                    <a:lnTo>
                      <a:pt x="168" y="530"/>
                    </a:lnTo>
                    <a:lnTo>
                      <a:pt x="168" y="531"/>
                    </a:lnTo>
                    <a:lnTo>
                      <a:pt x="168" y="532"/>
                    </a:lnTo>
                    <a:lnTo>
                      <a:pt x="167" y="532"/>
                    </a:lnTo>
                    <a:lnTo>
                      <a:pt x="168" y="533"/>
                    </a:lnTo>
                    <a:lnTo>
                      <a:pt x="168" y="534"/>
                    </a:lnTo>
                    <a:lnTo>
                      <a:pt x="168" y="535"/>
                    </a:lnTo>
                    <a:lnTo>
                      <a:pt x="169" y="535"/>
                    </a:lnTo>
                    <a:lnTo>
                      <a:pt x="169" y="536"/>
                    </a:lnTo>
                    <a:lnTo>
                      <a:pt x="170" y="536"/>
                    </a:lnTo>
                    <a:lnTo>
                      <a:pt x="172" y="538"/>
                    </a:lnTo>
                    <a:lnTo>
                      <a:pt x="173" y="538"/>
                    </a:lnTo>
                    <a:lnTo>
                      <a:pt x="173" y="539"/>
                    </a:lnTo>
                    <a:lnTo>
                      <a:pt x="174" y="539"/>
                    </a:lnTo>
                    <a:lnTo>
                      <a:pt x="175" y="539"/>
                    </a:lnTo>
                    <a:lnTo>
                      <a:pt x="176" y="539"/>
                    </a:lnTo>
                    <a:lnTo>
                      <a:pt x="176" y="540"/>
                    </a:lnTo>
                    <a:lnTo>
                      <a:pt x="177" y="540"/>
                    </a:lnTo>
                    <a:lnTo>
                      <a:pt x="178" y="542"/>
                    </a:lnTo>
                    <a:lnTo>
                      <a:pt x="177" y="543"/>
                    </a:lnTo>
                    <a:lnTo>
                      <a:pt x="177" y="544"/>
                    </a:lnTo>
                    <a:lnTo>
                      <a:pt x="176" y="544"/>
                    </a:lnTo>
                    <a:lnTo>
                      <a:pt x="176" y="545"/>
                    </a:lnTo>
                    <a:lnTo>
                      <a:pt x="175" y="545"/>
                    </a:lnTo>
                    <a:lnTo>
                      <a:pt x="174" y="546"/>
                    </a:lnTo>
                    <a:lnTo>
                      <a:pt x="174" y="547"/>
                    </a:lnTo>
                    <a:lnTo>
                      <a:pt x="173" y="547"/>
                    </a:lnTo>
                    <a:lnTo>
                      <a:pt x="173" y="548"/>
                    </a:lnTo>
                    <a:lnTo>
                      <a:pt x="174" y="548"/>
                    </a:lnTo>
                    <a:lnTo>
                      <a:pt x="175" y="548"/>
                    </a:lnTo>
                    <a:lnTo>
                      <a:pt x="175" y="549"/>
                    </a:lnTo>
                    <a:lnTo>
                      <a:pt x="173" y="551"/>
                    </a:lnTo>
                    <a:lnTo>
                      <a:pt x="173" y="552"/>
                    </a:lnTo>
                    <a:lnTo>
                      <a:pt x="174" y="552"/>
                    </a:lnTo>
                    <a:lnTo>
                      <a:pt x="174" y="553"/>
                    </a:lnTo>
                    <a:lnTo>
                      <a:pt x="175" y="553"/>
                    </a:lnTo>
                    <a:lnTo>
                      <a:pt x="176" y="553"/>
                    </a:lnTo>
                    <a:lnTo>
                      <a:pt x="176" y="554"/>
                    </a:lnTo>
                    <a:lnTo>
                      <a:pt x="176" y="555"/>
                    </a:lnTo>
                    <a:lnTo>
                      <a:pt x="176" y="556"/>
                    </a:lnTo>
                    <a:lnTo>
                      <a:pt x="176" y="557"/>
                    </a:lnTo>
                    <a:lnTo>
                      <a:pt x="175" y="557"/>
                    </a:lnTo>
                    <a:lnTo>
                      <a:pt x="174" y="557"/>
                    </a:lnTo>
                    <a:lnTo>
                      <a:pt x="174" y="558"/>
                    </a:lnTo>
                    <a:lnTo>
                      <a:pt x="174" y="559"/>
                    </a:lnTo>
                    <a:lnTo>
                      <a:pt x="174" y="560"/>
                    </a:lnTo>
                    <a:lnTo>
                      <a:pt x="173" y="560"/>
                    </a:lnTo>
                    <a:lnTo>
                      <a:pt x="171" y="560"/>
                    </a:lnTo>
                    <a:lnTo>
                      <a:pt x="170" y="560"/>
                    </a:lnTo>
                    <a:lnTo>
                      <a:pt x="169" y="560"/>
                    </a:lnTo>
                    <a:lnTo>
                      <a:pt x="168" y="560"/>
                    </a:lnTo>
                    <a:lnTo>
                      <a:pt x="168" y="561"/>
                    </a:lnTo>
                    <a:lnTo>
                      <a:pt x="167" y="561"/>
                    </a:lnTo>
                    <a:lnTo>
                      <a:pt x="168" y="562"/>
                    </a:lnTo>
                    <a:lnTo>
                      <a:pt x="168" y="563"/>
                    </a:lnTo>
                    <a:lnTo>
                      <a:pt x="168" y="564"/>
                    </a:lnTo>
                    <a:lnTo>
                      <a:pt x="167" y="565"/>
                    </a:lnTo>
                    <a:lnTo>
                      <a:pt x="167" y="568"/>
                    </a:lnTo>
                    <a:lnTo>
                      <a:pt x="166" y="569"/>
                    </a:lnTo>
                    <a:lnTo>
                      <a:pt x="165" y="570"/>
                    </a:lnTo>
                    <a:lnTo>
                      <a:pt x="164" y="571"/>
                    </a:lnTo>
                    <a:lnTo>
                      <a:pt x="163" y="572"/>
                    </a:lnTo>
                    <a:lnTo>
                      <a:pt x="162" y="573"/>
                    </a:lnTo>
                    <a:lnTo>
                      <a:pt x="162" y="574"/>
                    </a:lnTo>
                    <a:lnTo>
                      <a:pt x="162" y="575"/>
                    </a:lnTo>
                    <a:lnTo>
                      <a:pt x="162" y="576"/>
                    </a:lnTo>
                    <a:lnTo>
                      <a:pt x="161" y="577"/>
                    </a:lnTo>
                    <a:lnTo>
                      <a:pt x="161" y="578"/>
                    </a:lnTo>
                    <a:lnTo>
                      <a:pt x="160" y="578"/>
                    </a:lnTo>
                    <a:lnTo>
                      <a:pt x="159" y="578"/>
                    </a:lnTo>
                    <a:lnTo>
                      <a:pt x="159" y="579"/>
                    </a:lnTo>
                    <a:lnTo>
                      <a:pt x="158" y="580"/>
                    </a:lnTo>
                    <a:lnTo>
                      <a:pt x="157" y="580"/>
                    </a:lnTo>
                    <a:lnTo>
                      <a:pt x="157" y="581"/>
                    </a:lnTo>
                    <a:lnTo>
                      <a:pt x="156" y="582"/>
                    </a:lnTo>
                    <a:lnTo>
                      <a:pt x="155" y="582"/>
                    </a:lnTo>
                    <a:lnTo>
                      <a:pt x="155" y="583"/>
                    </a:lnTo>
                    <a:lnTo>
                      <a:pt x="155" y="585"/>
                    </a:lnTo>
                    <a:lnTo>
                      <a:pt x="155" y="586"/>
                    </a:lnTo>
                    <a:lnTo>
                      <a:pt x="154" y="586"/>
                    </a:lnTo>
                    <a:lnTo>
                      <a:pt x="153" y="586"/>
                    </a:lnTo>
                    <a:lnTo>
                      <a:pt x="152" y="586"/>
                    </a:lnTo>
                    <a:lnTo>
                      <a:pt x="151" y="586"/>
                    </a:lnTo>
                    <a:lnTo>
                      <a:pt x="151" y="585"/>
                    </a:lnTo>
                    <a:lnTo>
                      <a:pt x="150" y="585"/>
                    </a:lnTo>
                    <a:lnTo>
                      <a:pt x="149" y="584"/>
                    </a:lnTo>
                    <a:lnTo>
                      <a:pt x="148" y="584"/>
                    </a:lnTo>
                    <a:lnTo>
                      <a:pt x="147" y="584"/>
                    </a:lnTo>
                    <a:lnTo>
                      <a:pt x="146" y="584"/>
                    </a:lnTo>
                    <a:lnTo>
                      <a:pt x="146" y="585"/>
                    </a:lnTo>
                    <a:lnTo>
                      <a:pt x="146" y="586"/>
                    </a:lnTo>
                    <a:lnTo>
                      <a:pt x="146" y="587"/>
                    </a:lnTo>
                    <a:lnTo>
                      <a:pt x="146" y="589"/>
                    </a:lnTo>
                    <a:lnTo>
                      <a:pt x="146" y="590"/>
                    </a:lnTo>
                    <a:lnTo>
                      <a:pt x="145" y="590"/>
                    </a:lnTo>
                    <a:lnTo>
                      <a:pt x="144" y="591"/>
                    </a:lnTo>
                    <a:lnTo>
                      <a:pt x="144" y="593"/>
                    </a:lnTo>
                    <a:lnTo>
                      <a:pt x="144" y="594"/>
                    </a:lnTo>
                    <a:lnTo>
                      <a:pt x="143" y="594"/>
                    </a:lnTo>
                    <a:lnTo>
                      <a:pt x="143" y="595"/>
                    </a:lnTo>
                    <a:lnTo>
                      <a:pt x="143" y="596"/>
                    </a:lnTo>
                    <a:lnTo>
                      <a:pt x="142" y="597"/>
                    </a:lnTo>
                    <a:lnTo>
                      <a:pt x="141" y="598"/>
                    </a:lnTo>
                    <a:lnTo>
                      <a:pt x="140" y="598"/>
                    </a:lnTo>
                    <a:lnTo>
                      <a:pt x="139" y="598"/>
                    </a:lnTo>
                    <a:lnTo>
                      <a:pt x="139" y="599"/>
                    </a:lnTo>
                    <a:lnTo>
                      <a:pt x="138" y="600"/>
                    </a:lnTo>
                    <a:lnTo>
                      <a:pt x="138" y="601"/>
                    </a:lnTo>
                    <a:lnTo>
                      <a:pt x="137" y="601"/>
                    </a:lnTo>
                    <a:lnTo>
                      <a:pt x="136" y="602"/>
                    </a:lnTo>
                    <a:lnTo>
                      <a:pt x="135" y="601"/>
                    </a:lnTo>
                    <a:lnTo>
                      <a:pt x="134" y="601"/>
                    </a:lnTo>
                    <a:lnTo>
                      <a:pt x="134" y="600"/>
                    </a:lnTo>
                    <a:lnTo>
                      <a:pt x="133" y="600"/>
                    </a:lnTo>
                    <a:lnTo>
                      <a:pt x="132" y="599"/>
                    </a:lnTo>
                    <a:lnTo>
                      <a:pt x="131" y="599"/>
                    </a:lnTo>
                    <a:lnTo>
                      <a:pt x="130" y="599"/>
                    </a:lnTo>
                    <a:lnTo>
                      <a:pt x="129" y="600"/>
                    </a:lnTo>
                    <a:lnTo>
                      <a:pt x="128" y="600"/>
                    </a:lnTo>
                    <a:lnTo>
                      <a:pt x="127" y="599"/>
                    </a:lnTo>
                    <a:lnTo>
                      <a:pt x="126" y="598"/>
                    </a:lnTo>
                    <a:lnTo>
                      <a:pt x="126" y="597"/>
                    </a:lnTo>
                    <a:lnTo>
                      <a:pt x="125" y="597"/>
                    </a:lnTo>
                    <a:lnTo>
                      <a:pt x="125" y="595"/>
                    </a:lnTo>
                    <a:lnTo>
                      <a:pt x="124" y="594"/>
                    </a:lnTo>
                    <a:lnTo>
                      <a:pt x="123" y="593"/>
                    </a:lnTo>
                    <a:lnTo>
                      <a:pt x="122" y="593"/>
                    </a:lnTo>
                    <a:lnTo>
                      <a:pt x="121" y="593"/>
                    </a:lnTo>
                    <a:lnTo>
                      <a:pt x="120" y="594"/>
                    </a:lnTo>
                    <a:lnTo>
                      <a:pt x="118" y="596"/>
                    </a:lnTo>
                    <a:lnTo>
                      <a:pt x="117" y="597"/>
                    </a:lnTo>
                    <a:lnTo>
                      <a:pt x="116" y="597"/>
                    </a:lnTo>
                    <a:lnTo>
                      <a:pt x="115" y="597"/>
                    </a:lnTo>
                    <a:lnTo>
                      <a:pt x="114" y="597"/>
                    </a:lnTo>
                    <a:lnTo>
                      <a:pt x="113" y="597"/>
                    </a:lnTo>
                    <a:lnTo>
                      <a:pt x="112" y="597"/>
                    </a:lnTo>
                    <a:lnTo>
                      <a:pt x="111" y="599"/>
                    </a:lnTo>
                    <a:lnTo>
                      <a:pt x="110" y="599"/>
                    </a:lnTo>
                    <a:lnTo>
                      <a:pt x="109" y="600"/>
                    </a:lnTo>
                    <a:lnTo>
                      <a:pt x="108" y="600"/>
                    </a:lnTo>
                    <a:lnTo>
                      <a:pt x="107" y="599"/>
                    </a:lnTo>
                    <a:lnTo>
                      <a:pt x="106" y="598"/>
                    </a:lnTo>
                    <a:lnTo>
                      <a:pt x="105" y="597"/>
                    </a:lnTo>
                    <a:lnTo>
                      <a:pt x="104" y="597"/>
                    </a:lnTo>
                    <a:lnTo>
                      <a:pt x="103" y="597"/>
                    </a:lnTo>
                    <a:lnTo>
                      <a:pt x="102" y="598"/>
                    </a:lnTo>
                    <a:lnTo>
                      <a:pt x="102" y="599"/>
                    </a:lnTo>
                    <a:lnTo>
                      <a:pt x="101" y="599"/>
                    </a:lnTo>
                    <a:lnTo>
                      <a:pt x="100" y="600"/>
                    </a:lnTo>
                    <a:lnTo>
                      <a:pt x="100" y="601"/>
                    </a:lnTo>
                    <a:lnTo>
                      <a:pt x="99" y="601"/>
                    </a:lnTo>
                    <a:lnTo>
                      <a:pt x="98" y="601"/>
                    </a:lnTo>
                    <a:lnTo>
                      <a:pt x="97" y="601"/>
                    </a:lnTo>
                    <a:lnTo>
                      <a:pt x="96" y="601"/>
                    </a:lnTo>
                    <a:lnTo>
                      <a:pt x="96" y="602"/>
                    </a:lnTo>
                    <a:lnTo>
                      <a:pt x="96" y="603"/>
                    </a:lnTo>
                    <a:lnTo>
                      <a:pt x="96" y="604"/>
                    </a:lnTo>
                    <a:lnTo>
                      <a:pt x="96" y="605"/>
                    </a:lnTo>
                    <a:lnTo>
                      <a:pt x="96" y="607"/>
                    </a:lnTo>
                    <a:lnTo>
                      <a:pt x="95" y="608"/>
                    </a:lnTo>
                    <a:lnTo>
                      <a:pt x="94" y="608"/>
                    </a:lnTo>
                    <a:lnTo>
                      <a:pt x="93" y="607"/>
                    </a:lnTo>
                    <a:lnTo>
                      <a:pt x="92" y="607"/>
                    </a:lnTo>
                    <a:lnTo>
                      <a:pt x="91" y="608"/>
                    </a:lnTo>
                    <a:lnTo>
                      <a:pt x="90" y="608"/>
                    </a:lnTo>
                    <a:lnTo>
                      <a:pt x="89" y="608"/>
                    </a:lnTo>
                    <a:lnTo>
                      <a:pt x="89" y="609"/>
                    </a:lnTo>
                    <a:lnTo>
                      <a:pt x="89" y="610"/>
                    </a:lnTo>
                    <a:lnTo>
                      <a:pt x="88" y="610"/>
                    </a:lnTo>
                    <a:lnTo>
                      <a:pt x="87" y="610"/>
                    </a:lnTo>
                    <a:lnTo>
                      <a:pt x="86" y="610"/>
                    </a:lnTo>
                    <a:lnTo>
                      <a:pt x="86" y="611"/>
                    </a:lnTo>
                    <a:lnTo>
                      <a:pt x="85" y="612"/>
                    </a:lnTo>
                    <a:lnTo>
                      <a:pt x="84" y="613"/>
                    </a:lnTo>
                    <a:lnTo>
                      <a:pt x="85" y="614"/>
                    </a:lnTo>
                    <a:lnTo>
                      <a:pt x="84" y="615"/>
                    </a:lnTo>
                    <a:lnTo>
                      <a:pt x="83" y="615"/>
                    </a:lnTo>
                    <a:lnTo>
                      <a:pt x="83" y="616"/>
                    </a:lnTo>
                    <a:lnTo>
                      <a:pt x="82" y="617"/>
                    </a:lnTo>
                    <a:lnTo>
                      <a:pt x="81" y="617"/>
                    </a:lnTo>
                    <a:lnTo>
                      <a:pt x="81" y="616"/>
                    </a:lnTo>
                    <a:lnTo>
                      <a:pt x="80" y="616"/>
                    </a:lnTo>
                    <a:lnTo>
                      <a:pt x="79" y="617"/>
                    </a:lnTo>
                    <a:lnTo>
                      <a:pt x="78" y="617"/>
                    </a:lnTo>
                    <a:lnTo>
                      <a:pt x="77" y="617"/>
                    </a:lnTo>
                    <a:lnTo>
                      <a:pt x="77" y="618"/>
                    </a:lnTo>
                    <a:lnTo>
                      <a:pt x="77" y="617"/>
                    </a:lnTo>
                    <a:lnTo>
                      <a:pt x="77" y="618"/>
                    </a:lnTo>
                    <a:lnTo>
                      <a:pt x="76" y="618"/>
                    </a:lnTo>
                    <a:lnTo>
                      <a:pt x="75" y="619"/>
                    </a:lnTo>
                    <a:lnTo>
                      <a:pt x="74" y="618"/>
                    </a:lnTo>
                    <a:lnTo>
                      <a:pt x="74" y="617"/>
                    </a:lnTo>
                    <a:lnTo>
                      <a:pt x="73" y="617"/>
                    </a:lnTo>
                    <a:lnTo>
                      <a:pt x="72" y="617"/>
                    </a:lnTo>
                    <a:lnTo>
                      <a:pt x="72" y="616"/>
                    </a:lnTo>
                    <a:lnTo>
                      <a:pt x="72" y="615"/>
                    </a:lnTo>
                    <a:lnTo>
                      <a:pt x="71" y="615"/>
                    </a:lnTo>
                    <a:lnTo>
                      <a:pt x="70" y="615"/>
                    </a:lnTo>
                    <a:lnTo>
                      <a:pt x="69" y="615"/>
                    </a:lnTo>
                    <a:lnTo>
                      <a:pt x="68" y="615"/>
                    </a:lnTo>
                    <a:lnTo>
                      <a:pt x="68" y="614"/>
                    </a:lnTo>
                    <a:lnTo>
                      <a:pt x="67" y="613"/>
                    </a:lnTo>
                    <a:lnTo>
                      <a:pt x="66" y="612"/>
                    </a:lnTo>
                    <a:lnTo>
                      <a:pt x="65" y="612"/>
                    </a:lnTo>
                    <a:lnTo>
                      <a:pt x="65" y="611"/>
                    </a:lnTo>
                    <a:lnTo>
                      <a:pt x="64" y="611"/>
                    </a:lnTo>
                    <a:lnTo>
                      <a:pt x="63" y="611"/>
                    </a:lnTo>
                    <a:lnTo>
                      <a:pt x="62" y="611"/>
                    </a:lnTo>
                    <a:lnTo>
                      <a:pt x="61" y="611"/>
                    </a:lnTo>
                    <a:lnTo>
                      <a:pt x="60" y="611"/>
                    </a:lnTo>
                    <a:lnTo>
                      <a:pt x="58" y="610"/>
                    </a:lnTo>
                    <a:lnTo>
                      <a:pt x="57" y="610"/>
                    </a:lnTo>
                    <a:lnTo>
                      <a:pt x="56" y="610"/>
                    </a:lnTo>
                    <a:lnTo>
                      <a:pt x="55" y="610"/>
                    </a:lnTo>
                    <a:lnTo>
                      <a:pt x="54" y="610"/>
                    </a:lnTo>
                    <a:lnTo>
                      <a:pt x="53" y="609"/>
                    </a:lnTo>
                    <a:lnTo>
                      <a:pt x="53" y="608"/>
                    </a:lnTo>
                    <a:lnTo>
                      <a:pt x="52" y="608"/>
                    </a:lnTo>
                    <a:lnTo>
                      <a:pt x="51" y="609"/>
                    </a:lnTo>
                    <a:lnTo>
                      <a:pt x="51" y="608"/>
                    </a:lnTo>
                    <a:lnTo>
                      <a:pt x="50" y="608"/>
                    </a:lnTo>
                    <a:lnTo>
                      <a:pt x="50" y="606"/>
                    </a:lnTo>
                    <a:lnTo>
                      <a:pt x="50" y="605"/>
                    </a:lnTo>
                    <a:lnTo>
                      <a:pt x="48" y="604"/>
                    </a:lnTo>
                    <a:lnTo>
                      <a:pt x="46" y="604"/>
                    </a:lnTo>
                    <a:lnTo>
                      <a:pt x="46" y="603"/>
                    </a:lnTo>
                    <a:lnTo>
                      <a:pt x="45" y="603"/>
                    </a:lnTo>
                    <a:lnTo>
                      <a:pt x="44" y="602"/>
                    </a:lnTo>
                    <a:lnTo>
                      <a:pt x="43" y="601"/>
                    </a:lnTo>
                    <a:lnTo>
                      <a:pt x="43" y="600"/>
                    </a:lnTo>
                    <a:lnTo>
                      <a:pt x="43" y="599"/>
                    </a:lnTo>
                    <a:lnTo>
                      <a:pt x="43" y="598"/>
                    </a:lnTo>
                    <a:lnTo>
                      <a:pt x="42" y="597"/>
                    </a:lnTo>
                    <a:lnTo>
                      <a:pt x="42" y="596"/>
                    </a:lnTo>
                    <a:lnTo>
                      <a:pt x="42" y="595"/>
                    </a:lnTo>
                    <a:lnTo>
                      <a:pt x="41" y="594"/>
                    </a:lnTo>
                    <a:lnTo>
                      <a:pt x="39" y="594"/>
                    </a:lnTo>
                    <a:lnTo>
                      <a:pt x="38" y="593"/>
                    </a:lnTo>
                    <a:lnTo>
                      <a:pt x="38" y="592"/>
                    </a:lnTo>
                    <a:lnTo>
                      <a:pt x="38" y="591"/>
                    </a:lnTo>
                    <a:lnTo>
                      <a:pt x="38" y="588"/>
                    </a:lnTo>
                    <a:lnTo>
                      <a:pt x="37" y="587"/>
                    </a:lnTo>
                    <a:lnTo>
                      <a:pt x="37" y="586"/>
                    </a:lnTo>
                    <a:lnTo>
                      <a:pt x="38" y="586"/>
                    </a:lnTo>
                    <a:lnTo>
                      <a:pt x="38" y="585"/>
                    </a:lnTo>
                    <a:lnTo>
                      <a:pt x="38" y="584"/>
                    </a:lnTo>
                    <a:lnTo>
                      <a:pt x="37" y="583"/>
                    </a:lnTo>
                    <a:lnTo>
                      <a:pt x="37" y="582"/>
                    </a:lnTo>
                    <a:lnTo>
                      <a:pt x="39" y="581"/>
                    </a:lnTo>
                    <a:lnTo>
                      <a:pt x="40" y="580"/>
                    </a:lnTo>
                    <a:lnTo>
                      <a:pt x="41" y="580"/>
                    </a:lnTo>
                    <a:lnTo>
                      <a:pt x="42" y="579"/>
                    </a:lnTo>
                    <a:lnTo>
                      <a:pt x="42" y="578"/>
                    </a:lnTo>
                    <a:lnTo>
                      <a:pt x="41" y="578"/>
                    </a:lnTo>
                    <a:lnTo>
                      <a:pt x="40" y="577"/>
                    </a:lnTo>
                    <a:lnTo>
                      <a:pt x="39" y="577"/>
                    </a:lnTo>
                    <a:lnTo>
                      <a:pt x="39" y="576"/>
                    </a:lnTo>
                    <a:lnTo>
                      <a:pt x="39" y="575"/>
                    </a:lnTo>
                    <a:lnTo>
                      <a:pt x="39" y="574"/>
                    </a:lnTo>
                    <a:lnTo>
                      <a:pt x="39" y="573"/>
                    </a:lnTo>
                    <a:lnTo>
                      <a:pt x="39" y="572"/>
                    </a:lnTo>
                    <a:lnTo>
                      <a:pt x="39" y="571"/>
                    </a:lnTo>
                    <a:lnTo>
                      <a:pt x="37" y="570"/>
                    </a:lnTo>
                    <a:lnTo>
                      <a:pt x="37" y="569"/>
                    </a:lnTo>
                    <a:lnTo>
                      <a:pt x="36" y="568"/>
                    </a:lnTo>
                    <a:lnTo>
                      <a:pt x="35" y="567"/>
                    </a:lnTo>
                    <a:lnTo>
                      <a:pt x="33" y="565"/>
                    </a:lnTo>
                    <a:lnTo>
                      <a:pt x="33" y="564"/>
                    </a:lnTo>
                    <a:lnTo>
                      <a:pt x="33" y="562"/>
                    </a:lnTo>
                    <a:lnTo>
                      <a:pt x="32" y="561"/>
                    </a:lnTo>
                    <a:lnTo>
                      <a:pt x="31" y="560"/>
                    </a:lnTo>
                    <a:lnTo>
                      <a:pt x="30" y="560"/>
                    </a:lnTo>
                    <a:lnTo>
                      <a:pt x="30" y="559"/>
                    </a:lnTo>
                    <a:lnTo>
                      <a:pt x="29" y="558"/>
                    </a:lnTo>
                    <a:lnTo>
                      <a:pt x="29" y="557"/>
                    </a:lnTo>
                    <a:lnTo>
                      <a:pt x="29" y="556"/>
                    </a:lnTo>
                    <a:lnTo>
                      <a:pt x="30" y="555"/>
                    </a:lnTo>
                    <a:lnTo>
                      <a:pt x="30" y="554"/>
                    </a:lnTo>
                    <a:lnTo>
                      <a:pt x="30" y="553"/>
                    </a:lnTo>
                    <a:lnTo>
                      <a:pt x="29" y="553"/>
                    </a:lnTo>
                    <a:lnTo>
                      <a:pt x="29" y="552"/>
                    </a:lnTo>
                    <a:lnTo>
                      <a:pt x="28" y="551"/>
                    </a:lnTo>
                    <a:lnTo>
                      <a:pt x="27" y="551"/>
                    </a:lnTo>
                    <a:lnTo>
                      <a:pt x="26" y="551"/>
                    </a:lnTo>
                    <a:lnTo>
                      <a:pt x="24" y="552"/>
                    </a:lnTo>
                    <a:lnTo>
                      <a:pt x="23" y="552"/>
                    </a:lnTo>
                    <a:lnTo>
                      <a:pt x="22" y="553"/>
                    </a:lnTo>
                    <a:lnTo>
                      <a:pt x="21" y="554"/>
                    </a:lnTo>
                    <a:lnTo>
                      <a:pt x="19" y="554"/>
                    </a:lnTo>
                    <a:lnTo>
                      <a:pt x="19" y="553"/>
                    </a:lnTo>
                    <a:lnTo>
                      <a:pt x="18" y="553"/>
                    </a:lnTo>
                    <a:lnTo>
                      <a:pt x="18" y="554"/>
                    </a:lnTo>
                    <a:lnTo>
                      <a:pt x="17" y="554"/>
                    </a:lnTo>
                    <a:lnTo>
                      <a:pt x="17" y="555"/>
                    </a:lnTo>
                    <a:lnTo>
                      <a:pt x="17" y="556"/>
                    </a:lnTo>
                    <a:lnTo>
                      <a:pt x="17" y="557"/>
                    </a:lnTo>
                    <a:lnTo>
                      <a:pt x="17" y="558"/>
                    </a:lnTo>
                    <a:lnTo>
                      <a:pt x="17" y="559"/>
                    </a:lnTo>
                    <a:lnTo>
                      <a:pt x="16" y="560"/>
                    </a:lnTo>
                    <a:lnTo>
                      <a:pt x="15" y="560"/>
                    </a:lnTo>
                    <a:lnTo>
                      <a:pt x="15" y="561"/>
                    </a:lnTo>
                    <a:lnTo>
                      <a:pt x="12" y="562"/>
                    </a:lnTo>
                    <a:lnTo>
                      <a:pt x="8" y="561"/>
                    </a:lnTo>
                    <a:lnTo>
                      <a:pt x="7" y="560"/>
                    </a:lnTo>
                    <a:lnTo>
                      <a:pt x="5" y="559"/>
                    </a:lnTo>
                    <a:lnTo>
                      <a:pt x="4" y="560"/>
                    </a:lnTo>
                    <a:lnTo>
                      <a:pt x="2" y="560"/>
                    </a:lnTo>
                    <a:lnTo>
                      <a:pt x="1" y="560"/>
                    </a:lnTo>
                    <a:lnTo>
                      <a:pt x="0" y="560"/>
                    </a:lnTo>
                    <a:lnTo>
                      <a:pt x="0" y="558"/>
                    </a:lnTo>
                    <a:lnTo>
                      <a:pt x="0" y="557"/>
                    </a:lnTo>
                    <a:lnTo>
                      <a:pt x="0" y="556"/>
                    </a:lnTo>
                    <a:lnTo>
                      <a:pt x="1" y="556"/>
                    </a:lnTo>
                    <a:lnTo>
                      <a:pt x="0" y="556"/>
                    </a:lnTo>
                    <a:lnTo>
                      <a:pt x="1" y="555"/>
                    </a:lnTo>
                    <a:lnTo>
                      <a:pt x="2" y="555"/>
                    </a:lnTo>
                    <a:lnTo>
                      <a:pt x="2" y="554"/>
                    </a:lnTo>
                    <a:lnTo>
                      <a:pt x="3" y="553"/>
                    </a:lnTo>
                    <a:lnTo>
                      <a:pt x="4" y="553"/>
                    </a:lnTo>
                    <a:lnTo>
                      <a:pt x="4" y="552"/>
                    </a:lnTo>
                    <a:lnTo>
                      <a:pt x="4" y="551"/>
                    </a:lnTo>
                    <a:lnTo>
                      <a:pt x="5" y="551"/>
                    </a:lnTo>
                    <a:lnTo>
                      <a:pt x="5" y="550"/>
                    </a:lnTo>
                    <a:lnTo>
                      <a:pt x="6" y="550"/>
                    </a:lnTo>
                    <a:lnTo>
                      <a:pt x="6" y="549"/>
                    </a:lnTo>
                    <a:lnTo>
                      <a:pt x="6" y="548"/>
                    </a:lnTo>
                    <a:lnTo>
                      <a:pt x="7" y="548"/>
                    </a:lnTo>
                    <a:lnTo>
                      <a:pt x="6" y="547"/>
                    </a:lnTo>
                    <a:lnTo>
                      <a:pt x="7" y="547"/>
                    </a:lnTo>
                    <a:lnTo>
                      <a:pt x="7" y="546"/>
                    </a:lnTo>
                    <a:lnTo>
                      <a:pt x="6" y="546"/>
                    </a:lnTo>
                    <a:lnTo>
                      <a:pt x="6" y="545"/>
                    </a:lnTo>
                    <a:lnTo>
                      <a:pt x="7" y="545"/>
                    </a:lnTo>
                    <a:lnTo>
                      <a:pt x="6" y="545"/>
                    </a:lnTo>
                    <a:lnTo>
                      <a:pt x="6" y="544"/>
                    </a:lnTo>
                    <a:lnTo>
                      <a:pt x="7" y="544"/>
                    </a:lnTo>
                    <a:lnTo>
                      <a:pt x="7" y="543"/>
                    </a:lnTo>
                    <a:lnTo>
                      <a:pt x="7" y="542"/>
                    </a:lnTo>
                    <a:lnTo>
                      <a:pt x="7" y="541"/>
                    </a:lnTo>
                    <a:lnTo>
                      <a:pt x="8" y="541"/>
                    </a:lnTo>
                    <a:lnTo>
                      <a:pt x="8" y="540"/>
                    </a:lnTo>
                    <a:lnTo>
                      <a:pt x="8" y="539"/>
                    </a:lnTo>
                    <a:lnTo>
                      <a:pt x="9" y="538"/>
                    </a:lnTo>
                    <a:lnTo>
                      <a:pt x="9" y="537"/>
                    </a:lnTo>
                    <a:lnTo>
                      <a:pt x="9" y="536"/>
                    </a:lnTo>
                    <a:lnTo>
                      <a:pt x="9" y="535"/>
                    </a:lnTo>
                    <a:lnTo>
                      <a:pt x="9" y="534"/>
                    </a:lnTo>
                    <a:lnTo>
                      <a:pt x="8" y="534"/>
                    </a:lnTo>
                    <a:lnTo>
                      <a:pt x="8" y="533"/>
                    </a:lnTo>
                    <a:lnTo>
                      <a:pt x="8" y="532"/>
                    </a:lnTo>
                    <a:lnTo>
                      <a:pt x="8" y="531"/>
                    </a:lnTo>
                    <a:lnTo>
                      <a:pt x="8" y="530"/>
                    </a:lnTo>
                    <a:lnTo>
                      <a:pt x="8" y="529"/>
                    </a:lnTo>
                    <a:lnTo>
                      <a:pt x="9" y="529"/>
                    </a:lnTo>
                    <a:lnTo>
                      <a:pt x="9" y="528"/>
                    </a:lnTo>
                    <a:lnTo>
                      <a:pt x="9" y="527"/>
                    </a:lnTo>
                    <a:lnTo>
                      <a:pt x="10" y="526"/>
                    </a:lnTo>
                    <a:lnTo>
                      <a:pt x="10" y="525"/>
                    </a:lnTo>
                    <a:lnTo>
                      <a:pt x="11" y="525"/>
                    </a:lnTo>
                    <a:lnTo>
                      <a:pt x="11" y="524"/>
                    </a:lnTo>
                    <a:lnTo>
                      <a:pt x="12" y="524"/>
                    </a:lnTo>
                    <a:lnTo>
                      <a:pt x="12" y="523"/>
                    </a:lnTo>
                    <a:lnTo>
                      <a:pt x="12" y="522"/>
                    </a:lnTo>
                    <a:lnTo>
                      <a:pt x="11" y="521"/>
                    </a:lnTo>
                    <a:lnTo>
                      <a:pt x="12" y="521"/>
                    </a:lnTo>
                    <a:lnTo>
                      <a:pt x="12" y="520"/>
                    </a:lnTo>
                    <a:lnTo>
                      <a:pt x="11" y="520"/>
                    </a:lnTo>
                    <a:lnTo>
                      <a:pt x="12" y="519"/>
                    </a:lnTo>
                    <a:lnTo>
                      <a:pt x="11" y="519"/>
                    </a:lnTo>
                    <a:lnTo>
                      <a:pt x="11" y="518"/>
                    </a:lnTo>
                    <a:lnTo>
                      <a:pt x="11" y="517"/>
                    </a:lnTo>
                    <a:lnTo>
                      <a:pt x="11" y="516"/>
                    </a:lnTo>
                    <a:lnTo>
                      <a:pt x="11" y="515"/>
                    </a:lnTo>
                    <a:lnTo>
                      <a:pt x="12" y="514"/>
                    </a:lnTo>
                    <a:lnTo>
                      <a:pt x="11" y="514"/>
                    </a:lnTo>
                    <a:lnTo>
                      <a:pt x="12" y="513"/>
                    </a:lnTo>
                    <a:lnTo>
                      <a:pt x="12" y="512"/>
                    </a:lnTo>
                    <a:lnTo>
                      <a:pt x="12" y="511"/>
                    </a:lnTo>
                    <a:lnTo>
                      <a:pt x="12" y="510"/>
                    </a:lnTo>
                    <a:lnTo>
                      <a:pt x="11" y="510"/>
                    </a:lnTo>
                    <a:lnTo>
                      <a:pt x="11" y="509"/>
                    </a:lnTo>
                    <a:lnTo>
                      <a:pt x="12" y="509"/>
                    </a:lnTo>
                    <a:lnTo>
                      <a:pt x="11" y="508"/>
                    </a:lnTo>
                    <a:lnTo>
                      <a:pt x="11" y="507"/>
                    </a:lnTo>
                    <a:lnTo>
                      <a:pt x="11" y="506"/>
                    </a:lnTo>
                    <a:lnTo>
                      <a:pt x="12" y="506"/>
                    </a:lnTo>
                    <a:lnTo>
                      <a:pt x="12" y="505"/>
                    </a:lnTo>
                    <a:lnTo>
                      <a:pt x="12" y="504"/>
                    </a:lnTo>
                    <a:lnTo>
                      <a:pt x="13" y="504"/>
                    </a:lnTo>
                    <a:lnTo>
                      <a:pt x="13" y="503"/>
                    </a:lnTo>
                    <a:lnTo>
                      <a:pt x="14" y="502"/>
                    </a:lnTo>
                    <a:lnTo>
                      <a:pt x="15" y="502"/>
                    </a:lnTo>
                    <a:lnTo>
                      <a:pt x="15" y="501"/>
                    </a:lnTo>
                    <a:lnTo>
                      <a:pt x="16" y="501"/>
                    </a:lnTo>
                    <a:lnTo>
                      <a:pt x="16" y="500"/>
                    </a:lnTo>
                    <a:lnTo>
                      <a:pt x="15" y="500"/>
                    </a:lnTo>
                    <a:lnTo>
                      <a:pt x="16" y="499"/>
                    </a:lnTo>
                    <a:lnTo>
                      <a:pt x="15" y="499"/>
                    </a:lnTo>
                    <a:lnTo>
                      <a:pt x="16" y="499"/>
                    </a:lnTo>
                    <a:lnTo>
                      <a:pt x="15" y="499"/>
                    </a:lnTo>
                    <a:lnTo>
                      <a:pt x="15" y="498"/>
                    </a:lnTo>
                    <a:lnTo>
                      <a:pt x="15" y="497"/>
                    </a:lnTo>
                    <a:lnTo>
                      <a:pt x="15" y="496"/>
                    </a:lnTo>
                    <a:lnTo>
                      <a:pt x="15" y="495"/>
                    </a:lnTo>
                    <a:lnTo>
                      <a:pt x="14" y="494"/>
                    </a:lnTo>
                    <a:lnTo>
                      <a:pt x="14" y="493"/>
                    </a:lnTo>
                    <a:lnTo>
                      <a:pt x="13" y="492"/>
                    </a:lnTo>
                    <a:lnTo>
                      <a:pt x="12" y="491"/>
                    </a:lnTo>
                    <a:lnTo>
                      <a:pt x="12" y="490"/>
                    </a:lnTo>
                    <a:lnTo>
                      <a:pt x="11" y="490"/>
                    </a:lnTo>
                    <a:lnTo>
                      <a:pt x="10" y="491"/>
                    </a:lnTo>
                    <a:lnTo>
                      <a:pt x="10" y="490"/>
                    </a:lnTo>
                    <a:lnTo>
                      <a:pt x="9" y="490"/>
                    </a:lnTo>
                    <a:lnTo>
                      <a:pt x="8" y="490"/>
                    </a:lnTo>
                    <a:lnTo>
                      <a:pt x="8" y="489"/>
                    </a:lnTo>
                    <a:lnTo>
                      <a:pt x="8" y="488"/>
                    </a:lnTo>
                    <a:lnTo>
                      <a:pt x="8" y="487"/>
                    </a:lnTo>
                    <a:lnTo>
                      <a:pt x="7" y="487"/>
                    </a:lnTo>
                    <a:lnTo>
                      <a:pt x="7" y="486"/>
                    </a:lnTo>
                    <a:lnTo>
                      <a:pt x="7" y="485"/>
                    </a:lnTo>
                    <a:lnTo>
                      <a:pt x="8" y="485"/>
                    </a:lnTo>
                    <a:lnTo>
                      <a:pt x="8" y="484"/>
                    </a:lnTo>
                    <a:lnTo>
                      <a:pt x="7" y="483"/>
                    </a:lnTo>
                    <a:lnTo>
                      <a:pt x="8" y="483"/>
                    </a:lnTo>
                    <a:lnTo>
                      <a:pt x="8" y="482"/>
                    </a:lnTo>
                    <a:lnTo>
                      <a:pt x="8" y="481"/>
                    </a:lnTo>
                    <a:lnTo>
                      <a:pt x="8" y="480"/>
                    </a:lnTo>
                    <a:lnTo>
                      <a:pt x="8" y="479"/>
                    </a:lnTo>
                    <a:lnTo>
                      <a:pt x="8" y="478"/>
                    </a:lnTo>
                    <a:lnTo>
                      <a:pt x="8" y="477"/>
                    </a:lnTo>
                    <a:lnTo>
                      <a:pt x="8" y="476"/>
                    </a:lnTo>
                    <a:lnTo>
                      <a:pt x="7" y="476"/>
                    </a:lnTo>
                    <a:lnTo>
                      <a:pt x="7" y="474"/>
                    </a:lnTo>
                    <a:lnTo>
                      <a:pt x="6" y="473"/>
                    </a:lnTo>
                    <a:lnTo>
                      <a:pt x="6" y="472"/>
                    </a:lnTo>
                    <a:lnTo>
                      <a:pt x="7" y="471"/>
                    </a:lnTo>
                    <a:lnTo>
                      <a:pt x="6" y="470"/>
                    </a:lnTo>
                    <a:lnTo>
                      <a:pt x="7" y="470"/>
                    </a:lnTo>
                    <a:lnTo>
                      <a:pt x="7" y="469"/>
                    </a:lnTo>
                    <a:lnTo>
                      <a:pt x="6" y="469"/>
                    </a:lnTo>
                    <a:lnTo>
                      <a:pt x="6" y="468"/>
                    </a:lnTo>
                    <a:lnTo>
                      <a:pt x="6" y="467"/>
                    </a:lnTo>
                    <a:lnTo>
                      <a:pt x="5" y="467"/>
                    </a:lnTo>
                    <a:lnTo>
                      <a:pt x="6" y="466"/>
                    </a:lnTo>
                    <a:lnTo>
                      <a:pt x="6" y="465"/>
                    </a:lnTo>
                    <a:lnTo>
                      <a:pt x="5" y="465"/>
                    </a:lnTo>
                    <a:lnTo>
                      <a:pt x="5" y="464"/>
                    </a:lnTo>
                    <a:lnTo>
                      <a:pt x="5" y="463"/>
                    </a:lnTo>
                    <a:lnTo>
                      <a:pt x="4" y="462"/>
                    </a:lnTo>
                    <a:lnTo>
                      <a:pt x="4" y="461"/>
                    </a:lnTo>
                    <a:lnTo>
                      <a:pt x="4" y="460"/>
                    </a:lnTo>
                    <a:lnTo>
                      <a:pt x="3" y="459"/>
                    </a:lnTo>
                    <a:lnTo>
                      <a:pt x="2" y="459"/>
                    </a:lnTo>
                    <a:lnTo>
                      <a:pt x="2" y="458"/>
                    </a:lnTo>
                    <a:lnTo>
                      <a:pt x="2" y="457"/>
                    </a:lnTo>
                    <a:lnTo>
                      <a:pt x="2" y="456"/>
                    </a:lnTo>
                    <a:lnTo>
                      <a:pt x="2" y="455"/>
                    </a:lnTo>
                    <a:lnTo>
                      <a:pt x="3" y="455"/>
                    </a:lnTo>
                    <a:lnTo>
                      <a:pt x="3" y="454"/>
                    </a:lnTo>
                    <a:lnTo>
                      <a:pt x="3" y="453"/>
                    </a:lnTo>
                    <a:lnTo>
                      <a:pt x="4" y="453"/>
                    </a:lnTo>
                    <a:lnTo>
                      <a:pt x="4" y="452"/>
                    </a:lnTo>
                    <a:lnTo>
                      <a:pt x="4" y="451"/>
                    </a:lnTo>
                    <a:lnTo>
                      <a:pt x="5" y="451"/>
                    </a:lnTo>
                    <a:lnTo>
                      <a:pt x="5" y="450"/>
                    </a:lnTo>
                    <a:lnTo>
                      <a:pt x="6" y="450"/>
                    </a:lnTo>
                    <a:lnTo>
                      <a:pt x="6" y="449"/>
                    </a:lnTo>
                    <a:lnTo>
                      <a:pt x="5" y="448"/>
                    </a:lnTo>
                    <a:lnTo>
                      <a:pt x="5" y="447"/>
                    </a:lnTo>
                    <a:lnTo>
                      <a:pt x="6" y="447"/>
                    </a:lnTo>
                    <a:lnTo>
                      <a:pt x="7" y="446"/>
                    </a:lnTo>
                    <a:lnTo>
                      <a:pt x="7" y="445"/>
                    </a:lnTo>
                    <a:lnTo>
                      <a:pt x="8" y="444"/>
                    </a:lnTo>
                    <a:lnTo>
                      <a:pt x="9" y="444"/>
                    </a:lnTo>
                    <a:lnTo>
                      <a:pt x="10" y="444"/>
                    </a:lnTo>
                    <a:lnTo>
                      <a:pt x="10" y="443"/>
                    </a:lnTo>
                    <a:lnTo>
                      <a:pt x="11" y="443"/>
                    </a:lnTo>
                    <a:lnTo>
                      <a:pt x="11" y="442"/>
                    </a:lnTo>
                    <a:lnTo>
                      <a:pt x="12" y="442"/>
                    </a:lnTo>
                    <a:lnTo>
                      <a:pt x="13" y="442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4" y="440"/>
                    </a:lnTo>
                    <a:lnTo>
                      <a:pt x="15" y="441"/>
                    </a:lnTo>
                    <a:lnTo>
                      <a:pt x="15" y="440"/>
                    </a:lnTo>
                    <a:lnTo>
                      <a:pt x="15" y="439"/>
                    </a:lnTo>
                    <a:lnTo>
                      <a:pt x="15" y="438"/>
                    </a:lnTo>
                    <a:lnTo>
                      <a:pt x="16" y="437"/>
                    </a:lnTo>
                    <a:lnTo>
                      <a:pt x="17" y="436"/>
                    </a:lnTo>
                    <a:lnTo>
                      <a:pt x="16" y="436"/>
                    </a:lnTo>
                    <a:lnTo>
                      <a:pt x="16" y="435"/>
                    </a:lnTo>
                    <a:lnTo>
                      <a:pt x="17" y="434"/>
                    </a:lnTo>
                    <a:lnTo>
                      <a:pt x="18" y="433"/>
                    </a:lnTo>
                    <a:lnTo>
                      <a:pt x="19" y="433"/>
                    </a:lnTo>
                    <a:lnTo>
                      <a:pt x="20" y="433"/>
                    </a:lnTo>
                    <a:lnTo>
                      <a:pt x="21" y="433"/>
                    </a:lnTo>
                    <a:lnTo>
                      <a:pt x="20" y="432"/>
                    </a:lnTo>
                    <a:lnTo>
                      <a:pt x="19" y="432"/>
                    </a:lnTo>
                    <a:lnTo>
                      <a:pt x="19" y="431"/>
                    </a:lnTo>
                    <a:lnTo>
                      <a:pt x="20" y="430"/>
                    </a:lnTo>
                    <a:lnTo>
                      <a:pt x="21" y="430"/>
                    </a:lnTo>
                    <a:lnTo>
                      <a:pt x="21" y="429"/>
                    </a:lnTo>
                    <a:lnTo>
                      <a:pt x="21" y="428"/>
                    </a:lnTo>
                    <a:lnTo>
                      <a:pt x="22" y="428"/>
                    </a:lnTo>
                    <a:lnTo>
                      <a:pt x="22" y="427"/>
                    </a:lnTo>
                    <a:lnTo>
                      <a:pt x="22" y="426"/>
                    </a:lnTo>
                    <a:lnTo>
                      <a:pt x="23" y="425"/>
                    </a:lnTo>
                    <a:lnTo>
                      <a:pt x="23" y="424"/>
                    </a:lnTo>
                    <a:lnTo>
                      <a:pt x="23" y="423"/>
                    </a:lnTo>
                    <a:lnTo>
                      <a:pt x="23" y="422"/>
                    </a:lnTo>
                    <a:lnTo>
                      <a:pt x="23" y="421"/>
                    </a:lnTo>
                    <a:lnTo>
                      <a:pt x="23" y="420"/>
                    </a:lnTo>
                    <a:lnTo>
                      <a:pt x="24" y="420"/>
                    </a:lnTo>
                    <a:lnTo>
                      <a:pt x="24" y="419"/>
                    </a:lnTo>
                    <a:lnTo>
                      <a:pt x="24" y="418"/>
                    </a:lnTo>
                    <a:lnTo>
                      <a:pt x="24" y="417"/>
                    </a:lnTo>
                    <a:lnTo>
                      <a:pt x="25" y="417"/>
                    </a:lnTo>
                    <a:lnTo>
                      <a:pt x="25" y="416"/>
                    </a:lnTo>
                    <a:lnTo>
                      <a:pt x="26" y="416"/>
                    </a:lnTo>
                    <a:lnTo>
                      <a:pt x="27" y="415"/>
                    </a:lnTo>
                    <a:lnTo>
                      <a:pt x="26" y="415"/>
                    </a:lnTo>
                    <a:lnTo>
                      <a:pt x="27" y="414"/>
                    </a:lnTo>
                    <a:lnTo>
                      <a:pt x="28" y="413"/>
                    </a:lnTo>
                    <a:lnTo>
                      <a:pt x="28" y="412"/>
                    </a:lnTo>
                    <a:lnTo>
                      <a:pt x="28" y="411"/>
                    </a:lnTo>
                    <a:lnTo>
                      <a:pt x="29" y="411"/>
                    </a:lnTo>
                    <a:lnTo>
                      <a:pt x="29" y="410"/>
                    </a:lnTo>
                    <a:lnTo>
                      <a:pt x="29" y="409"/>
                    </a:lnTo>
                    <a:lnTo>
                      <a:pt x="30" y="408"/>
                    </a:lnTo>
                    <a:lnTo>
                      <a:pt x="30" y="407"/>
                    </a:lnTo>
                    <a:lnTo>
                      <a:pt x="30" y="406"/>
                    </a:lnTo>
                    <a:lnTo>
                      <a:pt x="30" y="405"/>
                    </a:lnTo>
                    <a:lnTo>
                      <a:pt x="31" y="405"/>
                    </a:lnTo>
                    <a:lnTo>
                      <a:pt x="32" y="405"/>
                    </a:lnTo>
                    <a:lnTo>
                      <a:pt x="32" y="404"/>
                    </a:lnTo>
                    <a:lnTo>
                      <a:pt x="33" y="403"/>
                    </a:lnTo>
                    <a:lnTo>
                      <a:pt x="34" y="403"/>
                    </a:lnTo>
                    <a:lnTo>
                      <a:pt x="34" y="402"/>
                    </a:lnTo>
                    <a:lnTo>
                      <a:pt x="34" y="401"/>
                    </a:lnTo>
                    <a:lnTo>
                      <a:pt x="35" y="401"/>
                    </a:lnTo>
                    <a:lnTo>
                      <a:pt x="35" y="400"/>
                    </a:lnTo>
                    <a:lnTo>
                      <a:pt x="36" y="400"/>
                    </a:lnTo>
                    <a:lnTo>
                      <a:pt x="36" y="399"/>
                    </a:lnTo>
                    <a:lnTo>
                      <a:pt x="37" y="399"/>
                    </a:lnTo>
                    <a:lnTo>
                      <a:pt x="37" y="398"/>
                    </a:lnTo>
                    <a:lnTo>
                      <a:pt x="36" y="397"/>
                    </a:lnTo>
                    <a:lnTo>
                      <a:pt x="37" y="397"/>
                    </a:lnTo>
                    <a:lnTo>
                      <a:pt x="37" y="396"/>
                    </a:lnTo>
                    <a:lnTo>
                      <a:pt x="37" y="395"/>
                    </a:lnTo>
                    <a:lnTo>
                      <a:pt x="37" y="394"/>
                    </a:lnTo>
                    <a:lnTo>
                      <a:pt x="37" y="393"/>
                    </a:lnTo>
                    <a:lnTo>
                      <a:pt x="38" y="392"/>
                    </a:lnTo>
                    <a:lnTo>
                      <a:pt x="38" y="391"/>
                    </a:lnTo>
                    <a:lnTo>
                      <a:pt x="39" y="390"/>
                    </a:lnTo>
                    <a:lnTo>
                      <a:pt x="38" y="389"/>
                    </a:lnTo>
                    <a:lnTo>
                      <a:pt x="38" y="388"/>
                    </a:lnTo>
                    <a:lnTo>
                      <a:pt x="39" y="388"/>
                    </a:lnTo>
                    <a:lnTo>
                      <a:pt x="39" y="387"/>
                    </a:lnTo>
                    <a:lnTo>
                      <a:pt x="39" y="388"/>
                    </a:lnTo>
                    <a:lnTo>
                      <a:pt x="40" y="388"/>
                    </a:lnTo>
                    <a:lnTo>
                      <a:pt x="40" y="387"/>
                    </a:lnTo>
                    <a:lnTo>
                      <a:pt x="39" y="387"/>
                    </a:lnTo>
                    <a:lnTo>
                      <a:pt x="39" y="386"/>
                    </a:lnTo>
                    <a:lnTo>
                      <a:pt x="38" y="386"/>
                    </a:lnTo>
                    <a:lnTo>
                      <a:pt x="39" y="385"/>
                    </a:lnTo>
                    <a:lnTo>
                      <a:pt x="39" y="384"/>
                    </a:lnTo>
                    <a:lnTo>
                      <a:pt x="40" y="384"/>
                    </a:lnTo>
                    <a:lnTo>
                      <a:pt x="40" y="383"/>
                    </a:lnTo>
                    <a:lnTo>
                      <a:pt x="39" y="383"/>
                    </a:lnTo>
                    <a:lnTo>
                      <a:pt x="40" y="382"/>
                    </a:lnTo>
                    <a:lnTo>
                      <a:pt x="41" y="381"/>
                    </a:lnTo>
                    <a:lnTo>
                      <a:pt x="41" y="380"/>
                    </a:lnTo>
                    <a:lnTo>
                      <a:pt x="42" y="381"/>
                    </a:lnTo>
                    <a:lnTo>
                      <a:pt x="42" y="380"/>
                    </a:lnTo>
                    <a:lnTo>
                      <a:pt x="42" y="379"/>
                    </a:lnTo>
                    <a:lnTo>
                      <a:pt x="41" y="379"/>
                    </a:lnTo>
                    <a:lnTo>
                      <a:pt x="41" y="378"/>
                    </a:lnTo>
                    <a:lnTo>
                      <a:pt x="42" y="378"/>
                    </a:lnTo>
                    <a:lnTo>
                      <a:pt x="42" y="377"/>
                    </a:lnTo>
                    <a:lnTo>
                      <a:pt x="41" y="377"/>
                    </a:lnTo>
                    <a:lnTo>
                      <a:pt x="41" y="376"/>
                    </a:lnTo>
                    <a:lnTo>
                      <a:pt x="42" y="376"/>
                    </a:lnTo>
                    <a:lnTo>
                      <a:pt x="42" y="375"/>
                    </a:lnTo>
                    <a:lnTo>
                      <a:pt x="42" y="374"/>
                    </a:lnTo>
                    <a:lnTo>
                      <a:pt x="43" y="374"/>
                    </a:lnTo>
                    <a:lnTo>
                      <a:pt x="43" y="373"/>
                    </a:lnTo>
                    <a:lnTo>
                      <a:pt x="44" y="373"/>
                    </a:lnTo>
                    <a:lnTo>
                      <a:pt x="44" y="372"/>
                    </a:lnTo>
                    <a:lnTo>
                      <a:pt x="44" y="371"/>
                    </a:lnTo>
                    <a:lnTo>
                      <a:pt x="44" y="370"/>
                    </a:lnTo>
                    <a:lnTo>
                      <a:pt x="45" y="370"/>
                    </a:lnTo>
                    <a:lnTo>
                      <a:pt x="45" y="369"/>
                    </a:lnTo>
                    <a:lnTo>
                      <a:pt x="46" y="369"/>
                    </a:lnTo>
                    <a:lnTo>
                      <a:pt x="45" y="368"/>
                    </a:lnTo>
                    <a:lnTo>
                      <a:pt x="45" y="367"/>
                    </a:lnTo>
                    <a:lnTo>
                      <a:pt x="46" y="368"/>
                    </a:lnTo>
                    <a:lnTo>
                      <a:pt x="46" y="367"/>
                    </a:lnTo>
                    <a:lnTo>
                      <a:pt x="46" y="366"/>
                    </a:lnTo>
                    <a:lnTo>
                      <a:pt x="46" y="365"/>
                    </a:lnTo>
                    <a:lnTo>
                      <a:pt x="47" y="365"/>
                    </a:lnTo>
                    <a:lnTo>
                      <a:pt x="47" y="364"/>
                    </a:lnTo>
                    <a:lnTo>
                      <a:pt x="47" y="363"/>
                    </a:lnTo>
                    <a:lnTo>
                      <a:pt x="48" y="363"/>
                    </a:lnTo>
                    <a:lnTo>
                      <a:pt x="49" y="363"/>
                    </a:lnTo>
                    <a:lnTo>
                      <a:pt x="49" y="362"/>
                    </a:lnTo>
                    <a:lnTo>
                      <a:pt x="48" y="362"/>
                    </a:lnTo>
                    <a:lnTo>
                      <a:pt x="48" y="361"/>
                    </a:lnTo>
                    <a:lnTo>
                      <a:pt x="49" y="362"/>
                    </a:lnTo>
                    <a:lnTo>
                      <a:pt x="50" y="362"/>
                    </a:lnTo>
                    <a:lnTo>
                      <a:pt x="50" y="361"/>
                    </a:lnTo>
                    <a:lnTo>
                      <a:pt x="51" y="361"/>
                    </a:lnTo>
                    <a:lnTo>
                      <a:pt x="52" y="360"/>
                    </a:lnTo>
                    <a:lnTo>
                      <a:pt x="51" y="360"/>
                    </a:lnTo>
                    <a:lnTo>
                      <a:pt x="52" y="359"/>
                    </a:lnTo>
                    <a:lnTo>
                      <a:pt x="52" y="360"/>
                    </a:lnTo>
                    <a:lnTo>
                      <a:pt x="53" y="359"/>
                    </a:lnTo>
                    <a:lnTo>
                      <a:pt x="53" y="358"/>
                    </a:lnTo>
                    <a:lnTo>
                      <a:pt x="53" y="357"/>
                    </a:lnTo>
                    <a:lnTo>
                      <a:pt x="54" y="357"/>
                    </a:lnTo>
                    <a:lnTo>
                      <a:pt x="55" y="358"/>
                    </a:lnTo>
                    <a:lnTo>
                      <a:pt x="55" y="357"/>
                    </a:lnTo>
                    <a:lnTo>
                      <a:pt x="56" y="357"/>
                    </a:lnTo>
                    <a:lnTo>
                      <a:pt x="57" y="356"/>
                    </a:lnTo>
                    <a:lnTo>
                      <a:pt x="57" y="355"/>
                    </a:lnTo>
                    <a:lnTo>
                      <a:pt x="58" y="355"/>
                    </a:lnTo>
                    <a:lnTo>
                      <a:pt x="59" y="355"/>
                    </a:lnTo>
                    <a:lnTo>
                      <a:pt x="60" y="355"/>
                    </a:lnTo>
                    <a:lnTo>
                      <a:pt x="61" y="355"/>
                    </a:lnTo>
                    <a:lnTo>
                      <a:pt x="62" y="354"/>
                    </a:lnTo>
                    <a:lnTo>
                      <a:pt x="63" y="354"/>
                    </a:lnTo>
                    <a:lnTo>
                      <a:pt x="63" y="355"/>
                    </a:lnTo>
                    <a:lnTo>
                      <a:pt x="64" y="355"/>
                    </a:lnTo>
                    <a:lnTo>
                      <a:pt x="64" y="354"/>
                    </a:lnTo>
                    <a:lnTo>
                      <a:pt x="65" y="354"/>
                    </a:lnTo>
                    <a:lnTo>
                      <a:pt x="66" y="353"/>
                    </a:lnTo>
                    <a:lnTo>
                      <a:pt x="67" y="354"/>
                    </a:lnTo>
                    <a:lnTo>
                      <a:pt x="67" y="355"/>
                    </a:lnTo>
                    <a:lnTo>
                      <a:pt x="68" y="353"/>
                    </a:lnTo>
                    <a:lnTo>
                      <a:pt x="69" y="353"/>
                    </a:lnTo>
                    <a:lnTo>
                      <a:pt x="70" y="353"/>
                    </a:lnTo>
                    <a:lnTo>
                      <a:pt x="71" y="352"/>
                    </a:lnTo>
                    <a:lnTo>
                      <a:pt x="71" y="351"/>
                    </a:lnTo>
                    <a:lnTo>
                      <a:pt x="72" y="351"/>
                    </a:lnTo>
                    <a:lnTo>
                      <a:pt x="73" y="351"/>
                    </a:lnTo>
                    <a:lnTo>
                      <a:pt x="74" y="351"/>
                    </a:lnTo>
                    <a:lnTo>
                      <a:pt x="75" y="351"/>
                    </a:lnTo>
                    <a:lnTo>
                      <a:pt x="76" y="351"/>
                    </a:lnTo>
                    <a:lnTo>
                      <a:pt x="77" y="351"/>
                    </a:lnTo>
                    <a:lnTo>
                      <a:pt x="78" y="350"/>
                    </a:lnTo>
                    <a:lnTo>
                      <a:pt x="79" y="351"/>
                    </a:lnTo>
                    <a:lnTo>
                      <a:pt x="80" y="351"/>
                    </a:lnTo>
                    <a:lnTo>
                      <a:pt x="81" y="351"/>
                    </a:lnTo>
                    <a:lnTo>
                      <a:pt x="82" y="351"/>
                    </a:lnTo>
                    <a:lnTo>
                      <a:pt x="83" y="350"/>
                    </a:lnTo>
                    <a:lnTo>
                      <a:pt x="84" y="350"/>
                    </a:lnTo>
                    <a:lnTo>
                      <a:pt x="85" y="350"/>
                    </a:lnTo>
                    <a:lnTo>
                      <a:pt x="85" y="349"/>
                    </a:lnTo>
                    <a:lnTo>
                      <a:pt x="86" y="349"/>
                    </a:lnTo>
                    <a:lnTo>
                      <a:pt x="86" y="350"/>
                    </a:lnTo>
                    <a:lnTo>
                      <a:pt x="87" y="350"/>
                    </a:lnTo>
                    <a:lnTo>
                      <a:pt x="87" y="349"/>
                    </a:lnTo>
                    <a:lnTo>
                      <a:pt x="88" y="349"/>
                    </a:lnTo>
                    <a:lnTo>
                      <a:pt x="89" y="349"/>
                    </a:lnTo>
                    <a:lnTo>
                      <a:pt x="90" y="349"/>
                    </a:lnTo>
                    <a:lnTo>
                      <a:pt x="90" y="348"/>
                    </a:lnTo>
                    <a:lnTo>
                      <a:pt x="91" y="348"/>
                    </a:lnTo>
                    <a:lnTo>
                      <a:pt x="91" y="347"/>
                    </a:lnTo>
                    <a:lnTo>
                      <a:pt x="92" y="346"/>
                    </a:lnTo>
                    <a:lnTo>
                      <a:pt x="93" y="345"/>
                    </a:lnTo>
                    <a:lnTo>
                      <a:pt x="93" y="346"/>
                    </a:lnTo>
                    <a:lnTo>
                      <a:pt x="94" y="346"/>
                    </a:lnTo>
                    <a:lnTo>
                      <a:pt x="95" y="346"/>
                    </a:lnTo>
                    <a:lnTo>
                      <a:pt x="95" y="345"/>
                    </a:lnTo>
                    <a:lnTo>
                      <a:pt x="96" y="344"/>
                    </a:lnTo>
                    <a:lnTo>
                      <a:pt x="96" y="343"/>
                    </a:lnTo>
                    <a:lnTo>
                      <a:pt x="97" y="343"/>
                    </a:lnTo>
                    <a:lnTo>
                      <a:pt x="98" y="342"/>
                    </a:lnTo>
                    <a:lnTo>
                      <a:pt x="99" y="342"/>
                    </a:lnTo>
                    <a:lnTo>
                      <a:pt x="99" y="341"/>
                    </a:lnTo>
                    <a:lnTo>
                      <a:pt x="101" y="342"/>
                    </a:lnTo>
                    <a:lnTo>
                      <a:pt x="102" y="343"/>
                    </a:lnTo>
                    <a:lnTo>
                      <a:pt x="102" y="342"/>
                    </a:lnTo>
                    <a:lnTo>
                      <a:pt x="103" y="342"/>
                    </a:lnTo>
                    <a:lnTo>
                      <a:pt x="104" y="342"/>
                    </a:lnTo>
                    <a:lnTo>
                      <a:pt x="104" y="341"/>
                    </a:lnTo>
                    <a:lnTo>
                      <a:pt x="105" y="341"/>
                    </a:lnTo>
                    <a:lnTo>
                      <a:pt x="105" y="342"/>
                    </a:lnTo>
                    <a:lnTo>
                      <a:pt x="105" y="343"/>
                    </a:lnTo>
                    <a:lnTo>
                      <a:pt x="106" y="344"/>
                    </a:lnTo>
                    <a:lnTo>
                      <a:pt x="107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10" y="342"/>
                    </a:lnTo>
                    <a:lnTo>
                      <a:pt x="110" y="341"/>
                    </a:lnTo>
                    <a:lnTo>
                      <a:pt x="111" y="340"/>
                    </a:lnTo>
                    <a:lnTo>
                      <a:pt x="111" y="339"/>
                    </a:lnTo>
                    <a:lnTo>
                      <a:pt x="112" y="339"/>
                    </a:lnTo>
                    <a:lnTo>
                      <a:pt x="113" y="339"/>
                    </a:lnTo>
                    <a:lnTo>
                      <a:pt x="114" y="338"/>
                    </a:lnTo>
                    <a:lnTo>
                      <a:pt x="115" y="338"/>
                    </a:lnTo>
                    <a:lnTo>
                      <a:pt x="115" y="337"/>
                    </a:lnTo>
                    <a:lnTo>
                      <a:pt x="116" y="336"/>
                    </a:lnTo>
                    <a:lnTo>
                      <a:pt x="116" y="335"/>
                    </a:lnTo>
                    <a:lnTo>
                      <a:pt x="117" y="334"/>
                    </a:lnTo>
                    <a:lnTo>
                      <a:pt x="118" y="334"/>
                    </a:lnTo>
                    <a:lnTo>
                      <a:pt x="119" y="333"/>
                    </a:lnTo>
                    <a:lnTo>
                      <a:pt x="119" y="332"/>
                    </a:lnTo>
                    <a:lnTo>
                      <a:pt x="122" y="332"/>
                    </a:lnTo>
                    <a:lnTo>
                      <a:pt x="122" y="331"/>
                    </a:lnTo>
                    <a:lnTo>
                      <a:pt x="123" y="331"/>
                    </a:lnTo>
                    <a:lnTo>
                      <a:pt x="123" y="330"/>
                    </a:lnTo>
                    <a:lnTo>
                      <a:pt x="124" y="329"/>
                    </a:lnTo>
                    <a:lnTo>
                      <a:pt x="125" y="329"/>
                    </a:lnTo>
                    <a:lnTo>
                      <a:pt x="126" y="328"/>
                    </a:lnTo>
                    <a:lnTo>
                      <a:pt x="127" y="328"/>
                    </a:lnTo>
                    <a:lnTo>
                      <a:pt x="128" y="328"/>
                    </a:lnTo>
                    <a:lnTo>
                      <a:pt x="128" y="327"/>
                    </a:lnTo>
                    <a:lnTo>
                      <a:pt x="129" y="327"/>
                    </a:lnTo>
                    <a:lnTo>
                      <a:pt x="130" y="327"/>
                    </a:lnTo>
                    <a:lnTo>
                      <a:pt x="131" y="326"/>
                    </a:lnTo>
                    <a:lnTo>
                      <a:pt x="132" y="326"/>
                    </a:lnTo>
                    <a:lnTo>
                      <a:pt x="132" y="325"/>
                    </a:lnTo>
                    <a:lnTo>
                      <a:pt x="133" y="325"/>
                    </a:lnTo>
                    <a:lnTo>
                      <a:pt x="134" y="325"/>
                    </a:lnTo>
                    <a:lnTo>
                      <a:pt x="135" y="325"/>
                    </a:lnTo>
                    <a:lnTo>
                      <a:pt x="136" y="325"/>
                    </a:lnTo>
                    <a:lnTo>
                      <a:pt x="137" y="324"/>
                    </a:lnTo>
                    <a:lnTo>
                      <a:pt x="138" y="324"/>
                    </a:lnTo>
                    <a:lnTo>
                      <a:pt x="139" y="325"/>
                    </a:lnTo>
                    <a:lnTo>
                      <a:pt x="140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2" y="321"/>
                    </a:lnTo>
                    <a:lnTo>
                      <a:pt x="142" y="320"/>
                    </a:lnTo>
                    <a:lnTo>
                      <a:pt x="142" y="319"/>
                    </a:lnTo>
                    <a:lnTo>
                      <a:pt x="142" y="318"/>
                    </a:lnTo>
                    <a:lnTo>
                      <a:pt x="143" y="318"/>
                    </a:lnTo>
                    <a:lnTo>
                      <a:pt x="143" y="317"/>
                    </a:lnTo>
                    <a:lnTo>
                      <a:pt x="143" y="316"/>
                    </a:lnTo>
                    <a:lnTo>
                      <a:pt x="144" y="316"/>
                    </a:lnTo>
                    <a:lnTo>
                      <a:pt x="145" y="316"/>
                    </a:lnTo>
                    <a:lnTo>
                      <a:pt x="146" y="316"/>
                    </a:lnTo>
                    <a:lnTo>
                      <a:pt x="148" y="314"/>
                    </a:lnTo>
                    <a:lnTo>
                      <a:pt x="148" y="313"/>
                    </a:lnTo>
                    <a:lnTo>
                      <a:pt x="148" y="312"/>
                    </a:lnTo>
                    <a:lnTo>
                      <a:pt x="148" y="311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0" y="309"/>
                    </a:lnTo>
                    <a:lnTo>
                      <a:pt x="151" y="308"/>
                    </a:lnTo>
                    <a:lnTo>
                      <a:pt x="151" y="307"/>
                    </a:lnTo>
                    <a:lnTo>
                      <a:pt x="152" y="307"/>
                    </a:lnTo>
                    <a:lnTo>
                      <a:pt x="153" y="307"/>
                    </a:lnTo>
                    <a:lnTo>
                      <a:pt x="154" y="306"/>
                    </a:lnTo>
                    <a:lnTo>
                      <a:pt x="154" y="305"/>
                    </a:lnTo>
                    <a:lnTo>
                      <a:pt x="154" y="304"/>
                    </a:lnTo>
                    <a:lnTo>
                      <a:pt x="155" y="304"/>
                    </a:lnTo>
                    <a:lnTo>
                      <a:pt x="155" y="306"/>
                    </a:lnTo>
                    <a:lnTo>
                      <a:pt x="156" y="306"/>
                    </a:lnTo>
                    <a:lnTo>
                      <a:pt x="156" y="305"/>
                    </a:lnTo>
                    <a:lnTo>
                      <a:pt x="156" y="304"/>
                    </a:lnTo>
                    <a:lnTo>
                      <a:pt x="156" y="303"/>
                    </a:lnTo>
                    <a:lnTo>
                      <a:pt x="155" y="303"/>
                    </a:lnTo>
                    <a:lnTo>
                      <a:pt x="155" y="302"/>
                    </a:lnTo>
                    <a:lnTo>
                      <a:pt x="156" y="302"/>
                    </a:lnTo>
                    <a:lnTo>
                      <a:pt x="157" y="302"/>
                    </a:lnTo>
                    <a:lnTo>
                      <a:pt x="158" y="302"/>
                    </a:lnTo>
                    <a:lnTo>
                      <a:pt x="158" y="303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60" y="303"/>
                    </a:lnTo>
                    <a:lnTo>
                      <a:pt x="160" y="301"/>
                    </a:lnTo>
                    <a:lnTo>
                      <a:pt x="160" y="300"/>
                    </a:lnTo>
                    <a:lnTo>
                      <a:pt x="160" y="299"/>
                    </a:lnTo>
                    <a:lnTo>
                      <a:pt x="161" y="300"/>
                    </a:lnTo>
                    <a:lnTo>
                      <a:pt x="161" y="299"/>
                    </a:lnTo>
                    <a:lnTo>
                      <a:pt x="162" y="299"/>
                    </a:lnTo>
                    <a:lnTo>
                      <a:pt x="163" y="299"/>
                    </a:lnTo>
                    <a:lnTo>
                      <a:pt x="164" y="299"/>
                    </a:lnTo>
                    <a:lnTo>
                      <a:pt x="165" y="299"/>
                    </a:lnTo>
                    <a:lnTo>
                      <a:pt x="166" y="299"/>
                    </a:lnTo>
                    <a:lnTo>
                      <a:pt x="167" y="298"/>
                    </a:lnTo>
                    <a:lnTo>
                      <a:pt x="168" y="298"/>
                    </a:lnTo>
                    <a:lnTo>
                      <a:pt x="168" y="299"/>
                    </a:lnTo>
                    <a:lnTo>
                      <a:pt x="169" y="300"/>
                    </a:lnTo>
                    <a:lnTo>
                      <a:pt x="170" y="301"/>
                    </a:lnTo>
                    <a:lnTo>
                      <a:pt x="170" y="300"/>
                    </a:lnTo>
                    <a:lnTo>
                      <a:pt x="171" y="299"/>
                    </a:lnTo>
                    <a:lnTo>
                      <a:pt x="172" y="299"/>
                    </a:lnTo>
                    <a:lnTo>
                      <a:pt x="173" y="300"/>
                    </a:lnTo>
                    <a:lnTo>
                      <a:pt x="174" y="299"/>
                    </a:lnTo>
                    <a:lnTo>
                      <a:pt x="176" y="298"/>
                    </a:lnTo>
                    <a:lnTo>
                      <a:pt x="178" y="298"/>
                    </a:lnTo>
                    <a:lnTo>
                      <a:pt x="179" y="298"/>
                    </a:lnTo>
                    <a:lnTo>
                      <a:pt x="180" y="297"/>
                    </a:lnTo>
                    <a:lnTo>
                      <a:pt x="181" y="296"/>
                    </a:lnTo>
                    <a:lnTo>
                      <a:pt x="181" y="297"/>
                    </a:lnTo>
                    <a:lnTo>
                      <a:pt x="182" y="297"/>
                    </a:lnTo>
                    <a:lnTo>
                      <a:pt x="183" y="296"/>
                    </a:lnTo>
                    <a:lnTo>
                      <a:pt x="184" y="296"/>
                    </a:lnTo>
                    <a:lnTo>
                      <a:pt x="188" y="297"/>
                    </a:lnTo>
                    <a:lnTo>
                      <a:pt x="189" y="297"/>
                    </a:lnTo>
                    <a:lnTo>
                      <a:pt x="190" y="297"/>
                    </a:lnTo>
                    <a:lnTo>
                      <a:pt x="193" y="298"/>
                    </a:lnTo>
                    <a:lnTo>
                      <a:pt x="194" y="299"/>
                    </a:lnTo>
                    <a:lnTo>
                      <a:pt x="196" y="301"/>
                    </a:lnTo>
                    <a:lnTo>
                      <a:pt x="197" y="302"/>
                    </a:lnTo>
                    <a:lnTo>
                      <a:pt x="198" y="301"/>
                    </a:lnTo>
                    <a:lnTo>
                      <a:pt x="199" y="301"/>
                    </a:lnTo>
                    <a:lnTo>
                      <a:pt x="199" y="302"/>
                    </a:lnTo>
                    <a:lnTo>
                      <a:pt x="199" y="303"/>
                    </a:lnTo>
                    <a:lnTo>
                      <a:pt x="200" y="304"/>
                    </a:lnTo>
                    <a:lnTo>
                      <a:pt x="201" y="305"/>
                    </a:lnTo>
                    <a:lnTo>
                      <a:pt x="202" y="305"/>
                    </a:lnTo>
                    <a:lnTo>
                      <a:pt x="203" y="305"/>
                    </a:lnTo>
                    <a:lnTo>
                      <a:pt x="203" y="306"/>
                    </a:lnTo>
                    <a:lnTo>
                      <a:pt x="204" y="307"/>
                    </a:lnTo>
                    <a:lnTo>
                      <a:pt x="204" y="308"/>
                    </a:lnTo>
                    <a:lnTo>
                      <a:pt x="205" y="309"/>
                    </a:lnTo>
                    <a:lnTo>
                      <a:pt x="206" y="309"/>
                    </a:lnTo>
                    <a:lnTo>
                      <a:pt x="207" y="309"/>
                    </a:lnTo>
                    <a:lnTo>
                      <a:pt x="208" y="309"/>
                    </a:lnTo>
                    <a:lnTo>
                      <a:pt x="209" y="309"/>
                    </a:lnTo>
                    <a:lnTo>
                      <a:pt x="210" y="309"/>
                    </a:lnTo>
                    <a:lnTo>
                      <a:pt x="211" y="309"/>
                    </a:lnTo>
                    <a:lnTo>
                      <a:pt x="212" y="309"/>
                    </a:lnTo>
                    <a:lnTo>
                      <a:pt x="211" y="308"/>
                    </a:lnTo>
                    <a:lnTo>
                      <a:pt x="212" y="308"/>
                    </a:lnTo>
                    <a:lnTo>
                      <a:pt x="212" y="307"/>
                    </a:lnTo>
                    <a:lnTo>
                      <a:pt x="213" y="308"/>
                    </a:lnTo>
                    <a:lnTo>
                      <a:pt x="214" y="308"/>
                    </a:lnTo>
                    <a:lnTo>
                      <a:pt x="214" y="307"/>
                    </a:lnTo>
                    <a:lnTo>
                      <a:pt x="215" y="306"/>
                    </a:lnTo>
                    <a:lnTo>
                      <a:pt x="216" y="307"/>
                    </a:lnTo>
                    <a:lnTo>
                      <a:pt x="217" y="307"/>
                    </a:lnTo>
                    <a:lnTo>
                      <a:pt x="218" y="307"/>
                    </a:lnTo>
                    <a:lnTo>
                      <a:pt x="219" y="307"/>
                    </a:lnTo>
                    <a:lnTo>
                      <a:pt x="220" y="307"/>
                    </a:lnTo>
                    <a:lnTo>
                      <a:pt x="221" y="306"/>
                    </a:lnTo>
                    <a:lnTo>
                      <a:pt x="222" y="306"/>
                    </a:lnTo>
                    <a:lnTo>
                      <a:pt x="223" y="305"/>
                    </a:lnTo>
                    <a:lnTo>
                      <a:pt x="223" y="304"/>
                    </a:lnTo>
                    <a:lnTo>
                      <a:pt x="225" y="304"/>
                    </a:lnTo>
                    <a:lnTo>
                      <a:pt x="228" y="305"/>
                    </a:lnTo>
                    <a:lnTo>
                      <a:pt x="229" y="305"/>
                    </a:lnTo>
                    <a:lnTo>
                      <a:pt x="230" y="306"/>
                    </a:lnTo>
                    <a:lnTo>
                      <a:pt x="230" y="307"/>
                    </a:lnTo>
                    <a:lnTo>
                      <a:pt x="232" y="307"/>
                    </a:lnTo>
                    <a:lnTo>
                      <a:pt x="233" y="306"/>
                    </a:lnTo>
                    <a:lnTo>
                      <a:pt x="234" y="306"/>
                    </a:lnTo>
                    <a:lnTo>
                      <a:pt x="235" y="305"/>
                    </a:lnTo>
                    <a:lnTo>
                      <a:pt x="235" y="304"/>
                    </a:lnTo>
                    <a:lnTo>
                      <a:pt x="236" y="304"/>
                    </a:lnTo>
                    <a:lnTo>
                      <a:pt x="237" y="304"/>
                    </a:lnTo>
                    <a:lnTo>
                      <a:pt x="238" y="305"/>
                    </a:lnTo>
                    <a:lnTo>
                      <a:pt x="239" y="306"/>
                    </a:lnTo>
                    <a:lnTo>
                      <a:pt x="240" y="306"/>
                    </a:lnTo>
                    <a:lnTo>
                      <a:pt x="241" y="306"/>
                    </a:lnTo>
                    <a:lnTo>
                      <a:pt x="242" y="305"/>
                    </a:lnTo>
                    <a:lnTo>
                      <a:pt x="243" y="304"/>
                    </a:lnTo>
                    <a:lnTo>
                      <a:pt x="243" y="303"/>
                    </a:lnTo>
                    <a:lnTo>
                      <a:pt x="244" y="303"/>
                    </a:lnTo>
                    <a:lnTo>
                      <a:pt x="244" y="302"/>
                    </a:lnTo>
                    <a:lnTo>
                      <a:pt x="245" y="302"/>
                    </a:lnTo>
                    <a:lnTo>
                      <a:pt x="246" y="302"/>
                    </a:lnTo>
                    <a:lnTo>
                      <a:pt x="247" y="301"/>
                    </a:lnTo>
                    <a:lnTo>
                      <a:pt x="248" y="300"/>
                    </a:lnTo>
                    <a:lnTo>
                      <a:pt x="248" y="299"/>
                    </a:lnTo>
                    <a:lnTo>
                      <a:pt x="249" y="298"/>
                    </a:lnTo>
                    <a:lnTo>
                      <a:pt x="249" y="297"/>
                    </a:lnTo>
                    <a:lnTo>
                      <a:pt x="249" y="296"/>
                    </a:lnTo>
                    <a:lnTo>
                      <a:pt x="250" y="295"/>
                    </a:lnTo>
                    <a:lnTo>
                      <a:pt x="250" y="294"/>
                    </a:lnTo>
                    <a:lnTo>
                      <a:pt x="250" y="293"/>
                    </a:lnTo>
                    <a:lnTo>
                      <a:pt x="251" y="292"/>
                    </a:lnTo>
                    <a:lnTo>
                      <a:pt x="252" y="292"/>
                    </a:lnTo>
                    <a:lnTo>
                      <a:pt x="252" y="291"/>
                    </a:lnTo>
                    <a:lnTo>
                      <a:pt x="251" y="290"/>
                    </a:lnTo>
                    <a:lnTo>
                      <a:pt x="251" y="289"/>
                    </a:lnTo>
                    <a:lnTo>
                      <a:pt x="252" y="289"/>
                    </a:lnTo>
                    <a:lnTo>
                      <a:pt x="252" y="288"/>
                    </a:lnTo>
                    <a:lnTo>
                      <a:pt x="253" y="288"/>
                    </a:lnTo>
                    <a:lnTo>
                      <a:pt x="253" y="287"/>
                    </a:lnTo>
                    <a:lnTo>
                      <a:pt x="252" y="287"/>
                    </a:lnTo>
                    <a:lnTo>
                      <a:pt x="252" y="286"/>
                    </a:lnTo>
                    <a:lnTo>
                      <a:pt x="253" y="285"/>
                    </a:lnTo>
                    <a:lnTo>
                      <a:pt x="253" y="284"/>
                    </a:lnTo>
                    <a:lnTo>
                      <a:pt x="253" y="283"/>
                    </a:lnTo>
                    <a:lnTo>
                      <a:pt x="253" y="282"/>
                    </a:lnTo>
                    <a:lnTo>
                      <a:pt x="253" y="281"/>
                    </a:lnTo>
                    <a:lnTo>
                      <a:pt x="253" y="280"/>
                    </a:lnTo>
                    <a:lnTo>
                      <a:pt x="254" y="279"/>
                    </a:lnTo>
                    <a:lnTo>
                      <a:pt x="254" y="278"/>
                    </a:lnTo>
                    <a:lnTo>
                      <a:pt x="255" y="278"/>
                    </a:lnTo>
                    <a:lnTo>
                      <a:pt x="255" y="277"/>
                    </a:lnTo>
                    <a:lnTo>
                      <a:pt x="255" y="276"/>
                    </a:lnTo>
                    <a:lnTo>
                      <a:pt x="255" y="275"/>
                    </a:lnTo>
                    <a:lnTo>
                      <a:pt x="256" y="274"/>
                    </a:lnTo>
                    <a:lnTo>
                      <a:pt x="257" y="274"/>
                    </a:lnTo>
                    <a:lnTo>
                      <a:pt x="257" y="273"/>
                    </a:lnTo>
                    <a:lnTo>
                      <a:pt x="256" y="273"/>
                    </a:lnTo>
                    <a:lnTo>
                      <a:pt x="255" y="273"/>
                    </a:lnTo>
                    <a:lnTo>
                      <a:pt x="255" y="271"/>
                    </a:lnTo>
                    <a:lnTo>
                      <a:pt x="255" y="270"/>
                    </a:lnTo>
                    <a:lnTo>
                      <a:pt x="256" y="269"/>
                    </a:lnTo>
                    <a:lnTo>
                      <a:pt x="255" y="268"/>
                    </a:lnTo>
                    <a:lnTo>
                      <a:pt x="255" y="267"/>
                    </a:lnTo>
                    <a:lnTo>
                      <a:pt x="255" y="266"/>
                    </a:lnTo>
                    <a:lnTo>
                      <a:pt x="254" y="265"/>
                    </a:lnTo>
                    <a:lnTo>
                      <a:pt x="253" y="265"/>
                    </a:lnTo>
                    <a:lnTo>
                      <a:pt x="252" y="264"/>
                    </a:lnTo>
                    <a:lnTo>
                      <a:pt x="251" y="264"/>
                    </a:lnTo>
                    <a:lnTo>
                      <a:pt x="250" y="263"/>
                    </a:lnTo>
                    <a:lnTo>
                      <a:pt x="249" y="262"/>
                    </a:lnTo>
                    <a:lnTo>
                      <a:pt x="248" y="261"/>
                    </a:lnTo>
                    <a:lnTo>
                      <a:pt x="247" y="260"/>
                    </a:lnTo>
                    <a:lnTo>
                      <a:pt x="246" y="259"/>
                    </a:lnTo>
                    <a:lnTo>
                      <a:pt x="246" y="258"/>
                    </a:lnTo>
                    <a:lnTo>
                      <a:pt x="246" y="257"/>
                    </a:lnTo>
                    <a:lnTo>
                      <a:pt x="246" y="256"/>
                    </a:lnTo>
                    <a:lnTo>
                      <a:pt x="245" y="256"/>
                    </a:lnTo>
                    <a:lnTo>
                      <a:pt x="245" y="255"/>
                    </a:lnTo>
                    <a:lnTo>
                      <a:pt x="244" y="255"/>
                    </a:lnTo>
                    <a:lnTo>
                      <a:pt x="243" y="255"/>
                    </a:lnTo>
                    <a:lnTo>
                      <a:pt x="242" y="255"/>
                    </a:lnTo>
                    <a:lnTo>
                      <a:pt x="241" y="254"/>
                    </a:lnTo>
                    <a:lnTo>
                      <a:pt x="240" y="252"/>
                    </a:lnTo>
                    <a:lnTo>
                      <a:pt x="240" y="251"/>
                    </a:lnTo>
                    <a:lnTo>
                      <a:pt x="239" y="250"/>
                    </a:lnTo>
                    <a:lnTo>
                      <a:pt x="239" y="249"/>
                    </a:lnTo>
                    <a:lnTo>
                      <a:pt x="240" y="248"/>
                    </a:lnTo>
                    <a:lnTo>
                      <a:pt x="241" y="247"/>
                    </a:lnTo>
                    <a:lnTo>
                      <a:pt x="241" y="246"/>
                    </a:lnTo>
                    <a:lnTo>
                      <a:pt x="241" y="245"/>
                    </a:lnTo>
                    <a:lnTo>
                      <a:pt x="240" y="244"/>
                    </a:lnTo>
                    <a:lnTo>
                      <a:pt x="239" y="243"/>
                    </a:lnTo>
                    <a:lnTo>
                      <a:pt x="238" y="242"/>
                    </a:lnTo>
                    <a:lnTo>
                      <a:pt x="238" y="240"/>
                    </a:lnTo>
                    <a:lnTo>
                      <a:pt x="238" y="239"/>
                    </a:lnTo>
                    <a:lnTo>
                      <a:pt x="238" y="238"/>
                    </a:lnTo>
                    <a:lnTo>
                      <a:pt x="238" y="237"/>
                    </a:lnTo>
                    <a:lnTo>
                      <a:pt x="239" y="236"/>
                    </a:lnTo>
                    <a:lnTo>
                      <a:pt x="240" y="235"/>
                    </a:lnTo>
                    <a:lnTo>
                      <a:pt x="239" y="234"/>
                    </a:lnTo>
                    <a:lnTo>
                      <a:pt x="238" y="233"/>
                    </a:lnTo>
                    <a:lnTo>
                      <a:pt x="238" y="232"/>
                    </a:lnTo>
                    <a:lnTo>
                      <a:pt x="238" y="231"/>
                    </a:lnTo>
                    <a:lnTo>
                      <a:pt x="239" y="231"/>
                    </a:lnTo>
                    <a:lnTo>
                      <a:pt x="238" y="230"/>
                    </a:lnTo>
                    <a:lnTo>
                      <a:pt x="238" y="229"/>
                    </a:lnTo>
                    <a:lnTo>
                      <a:pt x="238" y="228"/>
                    </a:lnTo>
                    <a:lnTo>
                      <a:pt x="238" y="227"/>
                    </a:lnTo>
                    <a:lnTo>
                      <a:pt x="238" y="226"/>
                    </a:lnTo>
                    <a:lnTo>
                      <a:pt x="239" y="225"/>
                    </a:lnTo>
                    <a:lnTo>
                      <a:pt x="239" y="226"/>
                    </a:lnTo>
                    <a:lnTo>
                      <a:pt x="240" y="226"/>
                    </a:lnTo>
                    <a:lnTo>
                      <a:pt x="240" y="225"/>
                    </a:lnTo>
                    <a:lnTo>
                      <a:pt x="240" y="224"/>
                    </a:lnTo>
                    <a:lnTo>
                      <a:pt x="240" y="222"/>
                    </a:lnTo>
                    <a:lnTo>
                      <a:pt x="239" y="221"/>
                    </a:lnTo>
                    <a:lnTo>
                      <a:pt x="239" y="220"/>
                    </a:lnTo>
                    <a:lnTo>
                      <a:pt x="240" y="219"/>
                    </a:lnTo>
                    <a:lnTo>
                      <a:pt x="240" y="218"/>
                    </a:lnTo>
                    <a:lnTo>
                      <a:pt x="240" y="217"/>
                    </a:lnTo>
                    <a:lnTo>
                      <a:pt x="239" y="217"/>
                    </a:lnTo>
                    <a:lnTo>
                      <a:pt x="239" y="215"/>
                    </a:lnTo>
                    <a:lnTo>
                      <a:pt x="240" y="215"/>
                    </a:lnTo>
                    <a:lnTo>
                      <a:pt x="242" y="215"/>
                    </a:lnTo>
                    <a:lnTo>
                      <a:pt x="242" y="214"/>
                    </a:lnTo>
                    <a:lnTo>
                      <a:pt x="243" y="214"/>
                    </a:lnTo>
                    <a:lnTo>
                      <a:pt x="244" y="214"/>
                    </a:lnTo>
                    <a:lnTo>
                      <a:pt x="244" y="213"/>
                    </a:lnTo>
                    <a:lnTo>
                      <a:pt x="245" y="212"/>
                    </a:lnTo>
                    <a:lnTo>
                      <a:pt x="246" y="211"/>
                    </a:lnTo>
                    <a:lnTo>
                      <a:pt x="247" y="210"/>
                    </a:lnTo>
                    <a:lnTo>
                      <a:pt x="247" y="209"/>
                    </a:lnTo>
                    <a:lnTo>
                      <a:pt x="247" y="208"/>
                    </a:lnTo>
                    <a:lnTo>
                      <a:pt x="248" y="207"/>
                    </a:lnTo>
                    <a:lnTo>
                      <a:pt x="249" y="207"/>
                    </a:lnTo>
                    <a:lnTo>
                      <a:pt x="249" y="206"/>
                    </a:lnTo>
                    <a:lnTo>
                      <a:pt x="249" y="204"/>
                    </a:lnTo>
                    <a:lnTo>
                      <a:pt x="250" y="204"/>
                    </a:lnTo>
                    <a:lnTo>
                      <a:pt x="250" y="203"/>
                    </a:lnTo>
                    <a:lnTo>
                      <a:pt x="251" y="203"/>
                    </a:lnTo>
                    <a:lnTo>
                      <a:pt x="252" y="203"/>
                    </a:lnTo>
                    <a:lnTo>
                      <a:pt x="253" y="203"/>
                    </a:lnTo>
                    <a:lnTo>
                      <a:pt x="253" y="202"/>
                    </a:lnTo>
                    <a:lnTo>
                      <a:pt x="254" y="200"/>
                    </a:lnTo>
                    <a:lnTo>
                      <a:pt x="255" y="199"/>
                    </a:lnTo>
                    <a:lnTo>
                      <a:pt x="256" y="200"/>
                    </a:lnTo>
                    <a:lnTo>
                      <a:pt x="257" y="200"/>
                    </a:lnTo>
                    <a:lnTo>
                      <a:pt x="257" y="199"/>
                    </a:lnTo>
                    <a:lnTo>
                      <a:pt x="258" y="198"/>
                    </a:lnTo>
                    <a:lnTo>
                      <a:pt x="259" y="198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1" y="196"/>
                    </a:lnTo>
                    <a:lnTo>
                      <a:pt x="262" y="194"/>
                    </a:lnTo>
                    <a:lnTo>
                      <a:pt x="262" y="192"/>
                    </a:lnTo>
                    <a:lnTo>
                      <a:pt x="262" y="191"/>
                    </a:lnTo>
                    <a:lnTo>
                      <a:pt x="262" y="190"/>
                    </a:lnTo>
                    <a:lnTo>
                      <a:pt x="261" y="188"/>
                    </a:lnTo>
                    <a:lnTo>
                      <a:pt x="263" y="186"/>
                    </a:lnTo>
                    <a:lnTo>
                      <a:pt x="264" y="185"/>
                    </a:lnTo>
                    <a:lnTo>
                      <a:pt x="264" y="184"/>
                    </a:lnTo>
                    <a:lnTo>
                      <a:pt x="263" y="183"/>
                    </a:lnTo>
                    <a:lnTo>
                      <a:pt x="263" y="181"/>
                    </a:lnTo>
                    <a:lnTo>
                      <a:pt x="263" y="180"/>
                    </a:lnTo>
                    <a:lnTo>
                      <a:pt x="263" y="178"/>
                    </a:lnTo>
                    <a:lnTo>
                      <a:pt x="263" y="177"/>
                    </a:lnTo>
                    <a:lnTo>
                      <a:pt x="262" y="177"/>
                    </a:lnTo>
                    <a:lnTo>
                      <a:pt x="261" y="175"/>
                    </a:lnTo>
                    <a:lnTo>
                      <a:pt x="261" y="174"/>
                    </a:lnTo>
                    <a:lnTo>
                      <a:pt x="261" y="172"/>
                    </a:lnTo>
                    <a:lnTo>
                      <a:pt x="261" y="171"/>
                    </a:lnTo>
                    <a:lnTo>
                      <a:pt x="260" y="170"/>
                    </a:lnTo>
                    <a:lnTo>
                      <a:pt x="260" y="168"/>
                    </a:lnTo>
                    <a:lnTo>
                      <a:pt x="260" y="167"/>
                    </a:lnTo>
                    <a:lnTo>
                      <a:pt x="260" y="166"/>
                    </a:lnTo>
                    <a:lnTo>
                      <a:pt x="260" y="165"/>
                    </a:lnTo>
                    <a:lnTo>
                      <a:pt x="260" y="164"/>
                    </a:lnTo>
                    <a:lnTo>
                      <a:pt x="259" y="164"/>
                    </a:lnTo>
                    <a:lnTo>
                      <a:pt x="259" y="163"/>
                    </a:lnTo>
                    <a:lnTo>
                      <a:pt x="258" y="162"/>
                    </a:lnTo>
                    <a:lnTo>
                      <a:pt x="258" y="161"/>
                    </a:lnTo>
                    <a:lnTo>
                      <a:pt x="257" y="160"/>
                    </a:lnTo>
                    <a:lnTo>
                      <a:pt x="258" y="158"/>
                    </a:lnTo>
                    <a:lnTo>
                      <a:pt x="257" y="157"/>
                    </a:lnTo>
                    <a:lnTo>
                      <a:pt x="256" y="156"/>
                    </a:lnTo>
                    <a:lnTo>
                      <a:pt x="255" y="155"/>
                    </a:lnTo>
                    <a:lnTo>
                      <a:pt x="254" y="154"/>
                    </a:lnTo>
                    <a:lnTo>
                      <a:pt x="253" y="153"/>
                    </a:lnTo>
                    <a:lnTo>
                      <a:pt x="253" y="151"/>
                    </a:lnTo>
                    <a:lnTo>
                      <a:pt x="254" y="150"/>
                    </a:lnTo>
                    <a:lnTo>
                      <a:pt x="255" y="150"/>
                    </a:lnTo>
                    <a:lnTo>
                      <a:pt x="255" y="149"/>
                    </a:lnTo>
                    <a:lnTo>
                      <a:pt x="256" y="149"/>
                    </a:lnTo>
                    <a:lnTo>
                      <a:pt x="256" y="148"/>
                    </a:lnTo>
                    <a:lnTo>
                      <a:pt x="256" y="147"/>
                    </a:lnTo>
                    <a:lnTo>
                      <a:pt x="255" y="146"/>
                    </a:lnTo>
                    <a:lnTo>
                      <a:pt x="254" y="146"/>
                    </a:lnTo>
                    <a:lnTo>
                      <a:pt x="254" y="145"/>
                    </a:lnTo>
                    <a:lnTo>
                      <a:pt x="253" y="145"/>
                    </a:lnTo>
                    <a:lnTo>
                      <a:pt x="253" y="144"/>
                    </a:lnTo>
                    <a:lnTo>
                      <a:pt x="254" y="144"/>
                    </a:lnTo>
                    <a:lnTo>
                      <a:pt x="254" y="143"/>
                    </a:lnTo>
                    <a:lnTo>
                      <a:pt x="255" y="143"/>
                    </a:lnTo>
                    <a:lnTo>
                      <a:pt x="256" y="142"/>
                    </a:lnTo>
                    <a:lnTo>
                      <a:pt x="257" y="141"/>
                    </a:lnTo>
                    <a:lnTo>
                      <a:pt x="258" y="140"/>
                    </a:lnTo>
                    <a:lnTo>
                      <a:pt x="258" y="139"/>
                    </a:lnTo>
                    <a:lnTo>
                      <a:pt x="260" y="137"/>
                    </a:lnTo>
                    <a:lnTo>
                      <a:pt x="260" y="136"/>
                    </a:lnTo>
                    <a:lnTo>
                      <a:pt x="261" y="135"/>
                    </a:lnTo>
                    <a:lnTo>
                      <a:pt x="260" y="133"/>
                    </a:lnTo>
                    <a:lnTo>
                      <a:pt x="260" y="132"/>
                    </a:lnTo>
                    <a:lnTo>
                      <a:pt x="261" y="131"/>
                    </a:lnTo>
                    <a:lnTo>
                      <a:pt x="261" y="130"/>
                    </a:lnTo>
                    <a:lnTo>
                      <a:pt x="262" y="130"/>
                    </a:lnTo>
                    <a:lnTo>
                      <a:pt x="262" y="129"/>
                    </a:lnTo>
                    <a:lnTo>
                      <a:pt x="262" y="128"/>
                    </a:lnTo>
                    <a:lnTo>
                      <a:pt x="260" y="128"/>
                    </a:lnTo>
                    <a:lnTo>
                      <a:pt x="260" y="127"/>
                    </a:lnTo>
                    <a:lnTo>
                      <a:pt x="260" y="126"/>
                    </a:lnTo>
                    <a:lnTo>
                      <a:pt x="261" y="125"/>
                    </a:lnTo>
                    <a:lnTo>
                      <a:pt x="260" y="124"/>
                    </a:lnTo>
                    <a:lnTo>
                      <a:pt x="258" y="122"/>
                    </a:lnTo>
                    <a:lnTo>
                      <a:pt x="256" y="121"/>
                    </a:lnTo>
                    <a:lnTo>
                      <a:pt x="256" y="120"/>
                    </a:lnTo>
                    <a:lnTo>
                      <a:pt x="255" y="121"/>
                    </a:lnTo>
                    <a:lnTo>
                      <a:pt x="254" y="120"/>
                    </a:lnTo>
                    <a:lnTo>
                      <a:pt x="254" y="119"/>
                    </a:lnTo>
                    <a:lnTo>
                      <a:pt x="254" y="118"/>
                    </a:lnTo>
                    <a:lnTo>
                      <a:pt x="254" y="117"/>
                    </a:lnTo>
                    <a:lnTo>
                      <a:pt x="254" y="116"/>
                    </a:lnTo>
                    <a:lnTo>
                      <a:pt x="253" y="114"/>
                    </a:lnTo>
                    <a:lnTo>
                      <a:pt x="252" y="112"/>
                    </a:lnTo>
                    <a:lnTo>
                      <a:pt x="252" y="109"/>
                    </a:lnTo>
                    <a:lnTo>
                      <a:pt x="253" y="108"/>
                    </a:lnTo>
                    <a:lnTo>
                      <a:pt x="253" y="107"/>
                    </a:lnTo>
                    <a:lnTo>
                      <a:pt x="256" y="104"/>
                    </a:lnTo>
                    <a:lnTo>
                      <a:pt x="257" y="103"/>
                    </a:lnTo>
                    <a:lnTo>
                      <a:pt x="258" y="103"/>
                    </a:lnTo>
                    <a:lnTo>
                      <a:pt x="260" y="103"/>
                    </a:lnTo>
                    <a:lnTo>
                      <a:pt x="260" y="102"/>
                    </a:lnTo>
                    <a:lnTo>
                      <a:pt x="259" y="102"/>
                    </a:lnTo>
                    <a:lnTo>
                      <a:pt x="259" y="101"/>
                    </a:lnTo>
                    <a:lnTo>
                      <a:pt x="260" y="100"/>
                    </a:lnTo>
                    <a:lnTo>
                      <a:pt x="261" y="100"/>
                    </a:lnTo>
                    <a:lnTo>
                      <a:pt x="262" y="100"/>
                    </a:lnTo>
                    <a:lnTo>
                      <a:pt x="263" y="99"/>
                    </a:lnTo>
                    <a:lnTo>
                      <a:pt x="263" y="98"/>
                    </a:lnTo>
                    <a:lnTo>
                      <a:pt x="264" y="95"/>
                    </a:lnTo>
                    <a:lnTo>
                      <a:pt x="264" y="94"/>
                    </a:lnTo>
                    <a:lnTo>
                      <a:pt x="265" y="93"/>
                    </a:lnTo>
                    <a:lnTo>
                      <a:pt x="265" y="92"/>
                    </a:lnTo>
                    <a:lnTo>
                      <a:pt x="266" y="91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8" y="91"/>
                    </a:lnTo>
                    <a:lnTo>
                      <a:pt x="268" y="90"/>
                    </a:lnTo>
                    <a:lnTo>
                      <a:pt x="269" y="90"/>
                    </a:lnTo>
                    <a:lnTo>
                      <a:pt x="269" y="89"/>
                    </a:lnTo>
                    <a:lnTo>
                      <a:pt x="269" y="88"/>
                    </a:lnTo>
                    <a:lnTo>
                      <a:pt x="270" y="88"/>
                    </a:lnTo>
                    <a:lnTo>
                      <a:pt x="272" y="87"/>
                    </a:lnTo>
                    <a:lnTo>
                      <a:pt x="273" y="87"/>
                    </a:lnTo>
                    <a:lnTo>
                      <a:pt x="273" y="86"/>
                    </a:lnTo>
                    <a:lnTo>
                      <a:pt x="274" y="85"/>
                    </a:lnTo>
                    <a:lnTo>
                      <a:pt x="274" y="84"/>
                    </a:lnTo>
                    <a:lnTo>
                      <a:pt x="274" y="83"/>
                    </a:lnTo>
                    <a:lnTo>
                      <a:pt x="275" y="82"/>
                    </a:lnTo>
                    <a:lnTo>
                      <a:pt x="275" y="81"/>
                    </a:lnTo>
                    <a:lnTo>
                      <a:pt x="276" y="79"/>
                    </a:lnTo>
                    <a:lnTo>
                      <a:pt x="277" y="78"/>
                    </a:lnTo>
                    <a:lnTo>
                      <a:pt x="278" y="77"/>
                    </a:lnTo>
                    <a:lnTo>
                      <a:pt x="279" y="77"/>
                    </a:lnTo>
                    <a:lnTo>
                      <a:pt x="279" y="76"/>
                    </a:lnTo>
                    <a:lnTo>
                      <a:pt x="278" y="76"/>
                    </a:lnTo>
                    <a:lnTo>
                      <a:pt x="278" y="75"/>
                    </a:lnTo>
                    <a:lnTo>
                      <a:pt x="278" y="74"/>
                    </a:lnTo>
                    <a:lnTo>
                      <a:pt x="279" y="73"/>
                    </a:lnTo>
                    <a:lnTo>
                      <a:pt x="279" y="72"/>
                    </a:lnTo>
                    <a:lnTo>
                      <a:pt x="279" y="71"/>
                    </a:lnTo>
                    <a:lnTo>
                      <a:pt x="278" y="69"/>
                    </a:lnTo>
                    <a:lnTo>
                      <a:pt x="278" y="67"/>
                    </a:lnTo>
                    <a:lnTo>
                      <a:pt x="279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1" y="65"/>
                    </a:lnTo>
                    <a:lnTo>
                      <a:pt x="281" y="64"/>
                    </a:lnTo>
                    <a:lnTo>
                      <a:pt x="282" y="64"/>
                    </a:lnTo>
                    <a:lnTo>
                      <a:pt x="283" y="64"/>
                    </a:lnTo>
                    <a:lnTo>
                      <a:pt x="283" y="63"/>
                    </a:lnTo>
                    <a:lnTo>
                      <a:pt x="284" y="61"/>
                    </a:lnTo>
                    <a:lnTo>
                      <a:pt x="284" y="60"/>
                    </a:lnTo>
                    <a:lnTo>
                      <a:pt x="285" y="60"/>
                    </a:lnTo>
                    <a:lnTo>
                      <a:pt x="286" y="60"/>
                    </a:lnTo>
                    <a:lnTo>
                      <a:pt x="287" y="60"/>
                    </a:lnTo>
                    <a:lnTo>
                      <a:pt x="288" y="59"/>
                    </a:lnTo>
                    <a:lnTo>
                      <a:pt x="289" y="58"/>
                    </a:lnTo>
                    <a:lnTo>
                      <a:pt x="289" y="57"/>
                    </a:lnTo>
                    <a:lnTo>
                      <a:pt x="290" y="56"/>
                    </a:lnTo>
                    <a:lnTo>
                      <a:pt x="290" y="55"/>
                    </a:lnTo>
                    <a:lnTo>
                      <a:pt x="290" y="54"/>
                    </a:lnTo>
                    <a:lnTo>
                      <a:pt x="291" y="54"/>
                    </a:lnTo>
                    <a:lnTo>
                      <a:pt x="292" y="53"/>
                    </a:lnTo>
                    <a:lnTo>
                      <a:pt x="293" y="52"/>
                    </a:lnTo>
                    <a:lnTo>
                      <a:pt x="293" y="51"/>
                    </a:lnTo>
                    <a:lnTo>
                      <a:pt x="294" y="51"/>
                    </a:lnTo>
                    <a:lnTo>
                      <a:pt x="294" y="52"/>
                    </a:lnTo>
                    <a:lnTo>
                      <a:pt x="294" y="53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3"/>
                    </a:lnTo>
                    <a:lnTo>
                      <a:pt x="298" y="52"/>
                    </a:lnTo>
                    <a:lnTo>
                      <a:pt x="299" y="52"/>
                    </a:lnTo>
                    <a:lnTo>
                      <a:pt x="299" y="53"/>
                    </a:lnTo>
                    <a:lnTo>
                      <a:pt x="300" y="53"/>
                    </a:lnTo>
                    <a:lnTo>
                      <a:pt x="301" y="53"/>
                    </a:lnTo>
                    <a:lnTo>
                      <a:pt x="302" y="52"/>
                    </a:lnTo>
                    <a:lnTo>
                      <a:pt x="301" y="51"/>
                    </a:lnTo>
                    <a:lnTo>
                      <a:pt x="302" y="51"/>
                    </a:lnTo>
                    <a:lnTo>
                      <a:pt x="303" y="52"/>
                    </a:lnTo>
                    <a:lnTo>
                      <a:pt x="305" y="52"/>
                    </a:lnTo>
                    <a:lnTo>
                      <a:pt x="306" y="51"/>
                    </a:lnTo>
                    <a:lnTo>
                      <a:pt x="307" y="51"/>
                    </a:lnTo>
                    <a:lnTo>
                      <a:pt x="308" y="52"/>
                    </a:lnTo>
                    <a:lnTo>
                      <a:pt x="309" y="53"/>
                    </a:lnTo>
                    <a:lnTo>
                      <a:pt x="310" y="52"/>
                    </a:lnTo>
                    <a:lnTo>
                      <a:pt x="311" y="52"/>
                    </a:lnTo>
                    <a:lnTo>
                      <a:pt x="312" y="51"/>
                    </a:lnTo>
                    <a:lnTo>
                      <a:pt x="313" y="51"/>
                    </a:lnTo>
                    <a:lnTo>
                      <a:pt x="314" y="51"/>
                    </a:lnTo>
                    <a:lnTo>
                      <a:pt x="314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1"/>
                    </a:lnTo>
                    <a:lnTo>
                      <a:pt x="317" y="50"/>
                    </a:lnTo>
                    <a:lnTo>
                      <a:pt x="317" y="49"/>
                    </a:lnTo>
                    <a:lnTo>
                      <a:pt x="317" y="48"/>
                    </a:lnTo>
                    <a:lnTo>
                      <a:pt x="318" y="48"/>
                    </a:lnTo>
                    <a:lnTo>
                      <a:pt x="319" y="48"/>
                    </a:lnTo>
                    <a:lnTo>
                      <a:pt x="320" y="48"/>
                    </a:lnTo>
                    <a:lnTo>
                      <a:pt x="321" y="48"/>
                    </a:lnTo>
                    <a:lnTo>
                      <a:pt x="321" y="47"/>
                    </a:lnTo>
                    <a:lnTo>
                      <a:pt x="321" y="46"/>
                    </a:lnTo>
                    <a:lnTo>
                      <a:pt x="322" y="46"/>
                    </a:lnTo>
                    <a:lnTo>
                      <a:pt x="323" y="46"/>
                    </a:lnTo>
                    <a:lnTo>
                      <a:pt x="322" y="45"/>
                    </a:lnTo>
                    <a:lnTo>
                      <a:pt x="323" y="44"/>
                    </a:lnTo>
                    <a:lnTo>
                      <a:pt x="323" y="43"/>
                    </a:lnTo>
                    <a:lnTo>
                      <a:pt x="324" y="43"/>
                    </a:lnTo>
                    <a:lnTo>
                      <a:pt x="325" y="43"/>
                    </a:lnTo>
                    <a:lnTo>
                      <a:pt x="325" y="42"/>
                    </a:lnTo>
                    <a:lnTo>
                      <a:pt x="325" y="41"/>
                    </a:lnTo>
                    <a:lnTo>
                      <a:pt x="323" y="41"/>
                    </a:lnTo>
                    <a:lnTo>
                      <a:pt x="323" y="40"/>
                    </a:lnTo>
                    <a:lnTo>
                      <a:pt x="323" y="39"/>
                    </a:lnTo>
                    <a:lnTo>
                      <a:pt x="324" y="39"/>
                    </a:lnTo>
                    <a:lnTo>
                      <a:pt x="325" y="39"/>
                    </a:lnTo>
                    <a:lnTo>
                      <a:pt x="326" y="39"/>
                    </a:lnTo>
                    <a:lnTo>
                      <a:pt x="327" y="39"/>
                    </a:lnTo>
                    <a:lnTo>
                      <a:pt x="327" y="38"/>
                    </a:lnTo>
                    <a:lnTo>
                      <a:pt x="329" y="38"/>
                    </a:lnTo>
                    <a:lnTo>
                      <a:pt x="330" y="38"/>
                    </a:lnTo>
                    <a:lnTo>
                      <a:pt x="331" y="38"/>
                    </a:lnTo>
                    <a:lnTo>
                      <a:pt x="332" y="38"/>
                    </a:lnTo>
                    <a:lnTo>
                      <a:pt x="333" y="38"/>
                    </a:lnTo>
                    <a:lnTo>
                      <a:pt x="333" y="37"/>
                    </a:lnTo>
                    <a:lnTo>
                      <a:pt x="334" y="37"/>
                    </a:lnTo>
                    <a:lnTo>
                      <a:pt x="334" y="36"/>
                    </a:lnTo>
                    <a:lnTo>
                      <a:pt x="335" y="36"/>
                    </a:lnTo>
                    <a:lnTo>
                      <a:pt x="335" y="34"/>
                    </a:lnTo>
                    <a:lnTo>
                      <a:pt x="336" y="33"/>
                    </a:lnTo>
                    <a:lnTo>
                      <a:pt x="337" y="34"/>
                    </a:lnTo>
                    <a:lnTo>
                      <a:pt x="338" y="34"/>
                    </a:lnTo>
                    <a:lnTo>
                      <a:pt x="338" y="32"/>
                    </a:lnTo>
                    <a:lnTo>
                      <a:pt x="338" y="31"/>
                    </a:lnTo>
                    <a:lnTo>
                      <a:pt x="339" y="31"/>
                    </a:lnTo>
                    <a:lnTo>
                      <a:pt x="339" y="29"/>
                    </a:lnTo>
                    <a:lnTo>
                      <a:pt x="339" y="28"/>
                    </a:lnTo>
                    <a:lnTo>
                      <a:pt x="340" y="28"/>
                    </a:lnTo>
                    <a:lnTo>
                      <a:pt x="341" y="28"/>
                    </a:lnTo>
                    <a:lnTo>
                      <a:pt x="342" y="27"/>
                    </a:lnTo>
                    <a:lnTo>
                      <a:pt x="342" y="26"/>
                    </a:lnTo>
                    <a:lnTo>
                      <a:pt x="343" y="25"/>
                    </a:lnTo>
                    <a:lnTo>
                      <a:pt x="344" y="25"/>
                    </a:lnTo>
                    <a:lnTo>
                      <a:pt x="344" y="24"/>
                    </a:lnTo>
                    <a:lnTo>
                      <a:pt x="345" y="23"/>
                    </a:lnTo>
                    <a:lnTo>
                      <a:pt x="346" y="23"/>
                    </a:lnTo>
                    <a:lnTo>
                      <a:pt x="347" y="22"/>
                    </a:lnTo>
                    <a:lnTo>
                      <a:pt x="347" y="21"/>
                    </a:lnTo>
                    <a:lnTo>
                      <a:pt x="348" y="21"/>
                    </a:lnTo>
                    <a:lnTo>
                      <a:pt x="348" y="20"/>
                    </a:lnTo>
                    <a:lnTo>
                      <a:pt x="348" y="19"/>
                    </a:lnTo>
                    <a:lnTo>
                      <a:pt x="349" y="18"/>
                    </a:lnTo>
                    <a:lnTo>
                      <a:pt x="350" y="18"/>
                    </a:lnTo>
                    <a:lnTo>
                      <a:pt x="349" y="17"/>
                    </a:lnTo>
                    <a:lnTo>
                      <a:pt x="349" y="16"/>
                    </a:lnTo>
                    <a:lnTo>
                      <a:pt x="348" y="15"/>
                    </a:lnTo>
                    <a:lnTo>
                      <a:pt x="346" y="14"/>
                    </a:lnTo>
                    <a:lnTo>
                      <a:pt x="346" y="13"/>
                    </a:lnTo>
                    <a:lnTo>
                      <a:pt x="345" y="12"/>
                    </a:lnTo>
                    <a:lnTo>
                      <a:pt x="345" y="11"/>
                    </a:lnTo>
                    <a:lnTo>
                      <a:pt x="344" y="11"/>
                    </a:lnTo>
                    <a:lnTo>
                      <a:pt x="344" y="10"/>
                    </a:lnTo>
                    <a:lnTo>
                      <a:pt x="345" y="10"/>
                    </a:lnTo>
                    <a:lnTo>
                      <a:pt x="345" y="9"/>
                    </a:lnTo>
                    <a:lnTo>
                      <a:pt x="345" y="8"/>
                    </a:lnTo>
                    <a:lnTo>
                      <a:pt x="345" y="7"/>
                    </a:lnTo>
                    <a:lnTo>
                      <a:pt x="346" y="7"/>
                    </a:lnTo>
                    <a:lnTo>
                      <a:pt x="346" y="6"/>
                    </a:lnTo>
                    <a:lnTo>
                      <a:pt x="346" y="5"/>
                    </a:lnTo>
                    <a:lnTo>
                      <a:pt x="346" y="4"/>
                    </a:lnTo>
                    <a:lnTo>
                      <a:pt x="346" y="3"/>
                    </a:lnTo>
                    <a:lnTo>
                      <a:pt x="348" y="1"/>
                    </a:lnTo>
                    <a:lnTo>
                      <a:pt x="349" y="0"/>
                    </a:lnTo>
                    <a:lnTo>
                      <a:pt x="350" y="1"/>
                    </a:lnTo>
                    <a:lnTo>
                      <a:pt x="351" y="2"/>
                    </a:lnTo>
                    <a:lnTo>
                      <a:pt x="351" y="3"/>
                    </a:lnTo>
                    <a:lnTo>
                      <a:pt x="352" y="5"/>
                    </a:lnTo>
                    <a:lnTo>
                      <a:pt x="354" y="6"/>
                    </a:lnTo>
                    <a:lnTo>
                      <a:pt x="355" y="6"/>
                    </a:lnTo>
                    <a:lnTo>
                      <a:pt x="356" y="6"/>
                    </a:lnTo>
                    <a:lnTo>
                      <a:pt x="357" y="7"/>
                    </a:lnTo>
                    <a:lnTo>
                      <a:pt x="357" y="8"/>
                    </a:lnTo>
                    <a:lnTo>
                      <a:pt x="359" y="9"/>
                    </a:lnTo>
                    <a:lnTo>
                      <a:pt x="360" y="10"/>
                    </a:lnTo>
                    <a:lnTo>
                      <a:pt x="361" y="11"/>
                    </a:lnTo>
                    <a:lnTo>
                      <a:pt x="360" y="11"/>
                    </a:lnTo>
                    <a:lnTo>
                      <a:pt x="359" y="11"/>
                    </a:lnTo>
                    <a:lnTo>
                      <a:pt x="358" y="11"/>
                    </a:lnTo>
                    <a:lnTo>
                      <a:pt x="359" y="12"/>
                    </a:lnTo>
                    <a:lnTo>
                      <a:pt x="360" y="12"/>
                    </a:lnTo>
                    <a:lnTo>
                      <a:pt x="361" y="12"/>
                    </a:lnTo>
                    <a:lnTo>
                      <a:pt x="362" y="12"/>
                    </a:lnTo>
                    <a:lnTo>
                      <a:pt x="362" y="13"/>
                    </a:lnTo>
                    <a:lnTo>
                      <a:pt x="363" y="13"/>
                    </a:lnTo>
                    <a:lnTo>
                      <a:pt x="364" y="14"/>
                    </a:lnTo>
                    <a:lnTo>
                      <a:pt x="365" y="14"/>
                    </a:lnTo>
                    <a:lnTo>
                      <a:pt x="366" y="15"/>
                    </a:lnTo>
                    <a:lnTo>
                      <a:pt x="367" y="15"/>
                    </a:lnTo>
                    <a:lnTo>
                      <a:pt x="367" y="14"/>
                    </a:lnTo>
                    <a:lnTo>
                      <a:pt x="368" y="15"/>
                    </a:lnTo>
                    <a:lnTo>
                      <a:pt x="368" y="14"/>
                    </a:lnTo>
                    <a:lnTo>
                      <a:pt x="370" y="15"/>
                    </a:lnTo>
                    <a:lnTo>
                      <a:pt x="372" y="16"/>
                    </a:lnTo>
                    <a:lnTo>
                      <a:pt x="373" y="15"/>
                    </a:lnTo>
                    <a:lnTo>
                      <a:pt x="374" y="15"/>
                    </a:lnTo>
                    <a:lnTo>
                      <a:pt x="376" y="15"/>
                    </a:lnTo>
                    <a:lnTo>
                      <a:pt x="377" y="16"/>
                    </a:lnTo>
                    <a:lnTo>
                      <a:pt x="378" y="16"/>
                    </a:lnTo>
                    <a:lnTo>
                      <a:pt x="379" y="16"/>
                    </a:lnTo>
                    <a:lnTo>
                      <a:pt x="380" y="16"/>
                    </a:lnTo>
                    <a:lnTo>
                      <a:pt x="381" y="16"/>
                    </a:lnTo>
                    <a:lnTo>
                      <a:pt x="382" y="17"/>
                    </a:lnTo>
                    <a:lnTo>
                      <a:pt x="383" y="17"/>
                    </a:lnTo>
                    <a:lnTo>
                      <a:pt x="384" y="17"/>
                    </a:lnTo>
                    <a:lnTo>
                      <a:pt x="384" y="18"/>
                    </a:lnTo>
                    <a:lnTo>
                      <a:pt x="385" y="18"/>
                    </a:lnTo>
                    <a:lnTo>
                      <a:pt x="386" y="18"/>
                    </a:lnTo>
                    <a:lnTo>
                      <a:pt x="387" y="18"/>
                    </a:lnTo>
                    <a:lnTo>
                      <a:pt x="387" y="19"/>
                    </a:lnTo>
                    <a:lnTo>
                      <a:pt x="387" y="20"/>
                    </a:lnTo>
                    <a:lnTo>
                      <a:pt x="387" y="21"/>
                    </a:lnTo>
                    <a:lnTo>
                      <a:pt x="388" y="21"/>
                    </a:lnTo>
                    <a:lnTo>
                      <a:pt x="389" y="22"/>
                    </a:lnTo>
                    <a:lnTo>
                      <a:pt x="390" y="22"/>
                    </a:lnTo>
                    <a:lnTo>
                      <a:pt x="390" y="23"/>
                    </a:lnTo>
                    <a:lnTo>
                      <a:pt x="391" y="23"/>
                    </a:lnTo>
                    <a:lnTo>
                      <a:pt x="391" y="25"/>
                    </a:lnTo>
                    <a:lnTo>
                      <a:pt x="391" y="26"/>
                    </a:lnTo>
                    <a:lnTo>
                      <a:pt x="392" y="26"/>
                    </a:lnTo>
                    <a:lnTo>
                      <a:pt x="392" y="27"/>
                    </a:lnTo>
                    <a:lnTo>
                      <a:pt x="391" y="28"/>
                    </a:lnTo>
                    <a:lnTo>
                      <a:pt x="391" y="29"/>
                    </a:lnTo>
                    <a:lnTo>
                      <a:pt x="391" y="30"/>
                    </a:lnTo>
                    <a:lnTo>
                      <a:pt x="391" y="31"/>
                    </a:lnTo>
                    <a:lnTo>
                      <a:pt x="390" y="31"/>
                    </a:lnTo>
                    <a:lnTo>
                      <a:pt x="390" y="32"/>
                    </a:lnTo>
                    <a:lnTo>
                      <a:pt x="389" y="32"/>
                    </a:lnTo>
                    <a:lnTo>
                      <a:pt x="389" y="33"/>
                    </a:lnTo>
                    <a:lnTo>
                      <a:pt x="388" y="33"/>
                    </a:lnTo>
                    <a:lnTo>
                      <a:pt x="388" y="34"/>
                    </a:lnTo>
                    <a:lnTo>
                      <a:pt x="387" y="34"/>
                    </a:lnTo>
                    <a:lnTo>
                      <a:pt x="387" y="35"/>
                    </a:lnTo>
                    <a:lnTo>
                      <a:pt x="386" y="35"/>
                    </a:lnTo>
                    <a:lnTo>
                      <a:pt x="386" y="36"/>
                    </a:lnTo>
                    <a:lnTo>
                      <a:pt x="385" y="36"/>
                    </a:lnTo>
                    <a:lnTo>
                      <a:pt x="386" y="37"/>
                    </a:lnTo>
                    <a:lnTo>
                      <a:pt x="385" y="38"/>
                    </a:lnTo>
                    <a:lnTo>
                      <a:pt x="386" y="38"/>
                    </a:lnTo>
                    <a:lnTo>
                      <a:pt x="379" y="47"/>
                    </a:lnTo>
                    <a:lnTo>
                      <a:pt x="377" y="51"/>
                    </a:lnTo>
                    <a:lnTo>
                      <a:pt x="376" y="52"/>
                    </a:lnTo>
                    <a:lnTo>
                      <a:pt x="376" y="54"/>
                    </a:lnTo>
                    <a:lnTo>
                      <a:pt x="377" y="63"/>
                    </a:lnTo>
                    <a:lnTo>
                      <a:pt x="378" y="65"/>
                    </a:lnTo>
                    <a:lnTo>
                      <a:pt x="378" y="66"/>
                    </a:lnTo>
                    <a:lnTo>
                      <a:pt x="379" y="66"/>
                    </a:lnTo>
                    <a:lnTo>
                      <a:pt x="379" y="70"/>
                    </a:lnTo>
                    <a:lnTo>
                      <a:pt x="383" y="78"/>
                    </a:lnTo>
                    <a:lnTo>
                      <a:pt x="384" y="82"/>
                    </a:lnTo>
                    <a:lnTo>
                      <a:pt x="385" y="83"/>
                    </a:lnTo>
                    <a:lnTo>
                      <a:pt x="386" y="83"/>
                    </a:lnTo>
                    <a:lnTo>
                      <a:pt x="388" y="86"/>
                    </a:lnTo>
                    <a:lnTo>
                      <a:pt x="388" y="87"/>
                    </a:lnTo>
                    <a:lnTo>
                      <a:pt x="389" y="88"/>
                    </a:lnTo>
                    <a:lnTo>
                      <a:pt x="389" y="90"/>
                    </a:lnTo>
                    <a:lnTo>
                      <a:pt x="389" y="91"/>
                    </a:lnTo>
                    <a:lnTo>
                      <a:pt x="390" y="93"/>
                    </a:lnTo>
                    <a:lnTo>
                      <a:pt x="390" y="94"/>
                    </a:lnTo>
                    <a:lnTo>
                      <a:pt x="390" y="95"/>
                    </a:lnTo>
                    <a:lnTo>
                      <a:pt x="391" y="98"/>
                    </a:lnTo>
                    <a:lnTo>
                      <a:pt x="391" y="100"/>
                    </a:lnTo>
                    <a:lnTo>
                      <a:pt x="391" y="102"/>
                    </a:lnTo>
                    <a:lnTo>
                      <a:pt x="392" y="103"/>
                    </a:lnTo>
                    <a:lnTo>
                      <a:pt x="392" y="105"/>
                    </a:lnTo>
                    <a:lnTo>
                      <a:pt x="393" y="106"/>
                    </a:lnTo>
                    <a:lnTo>
                      <a:pt x="394" y="108"/>
                    </a:lnTo>
                    <a:lnTo>
                      <a:pt x="396" y="110"/>
                    </a:lnTo>
                    <a:lnTo>
                      <a:pt x="397" y="112"/>
                    </a:lnTo>
                    <a:lnTo>
                      <a:pt x="397" y="113"/>
                    </a:lnTo>
                    <a:lnTo>
                      <a:pt x="397" y="114"/>
                    </a:lnTo>
                    <a:lnTo>
                      <a:pt x="398" y="115"/>
                    </a:lnTo>
                    <a:lnTo>
                      <a:pt x="399" y="117"/>
                    </a:lnTo>
                    <a:lnTo>
                      <a:pt x="400" y="117"/>
                    </a:lnTo>
                    <a:lnTo>
                      <a:pt x="401" y="118"/>
                    </a:lnTo>
                    <a:lnTo>
                      <a:pt x="402" y="118"/>
                    </a:lnTo>
                    <a:lnTo>
                      <a:pt x="404" y="119"/>
                    </a:lnTo>
                    <a:lnTo>
                      <a:pt x="404" y="121"/>
                    </a:lnTo>
                    <a:lnTo>
                      <a:pt x="403" y="122"/>
                    </a:lnTo>
                    <a:lnTo>
                      <a:pt x="402" y="122"/>
                    </a:lnTo>
                    <a:lnTo>
                      <a:pt x="402" y="123"/>
                    </a:lnTo>
                    <a:lnTo>
                      <a:pt x="402" y="125"/>
                    </a:lnTo>
                    <a:lnTo>
                      <a:pt x="401" y="128"/>
                    </a:lnTo>
                    <a:lnTo>
                      <a:pt x="401" y="130"/>
                    </a:lnTo>
                    <a:lnTo>
                      <a:pt x="400" y="131"/>
                    </a:lnTo>
                    <a:lnTo>
                      <a:pt x="399" y="132"/>
                    </a:lnTo>
                    <a:lnTo>
                      <a:pt x="398" y="134"/>
                    </a:lnTo>
                    <a:lnTo>
                      <a:pt x="397" y="135"/>
                    </a:lnTo>
                    <a:lnTo>
                      <a:pt x="396" y="137"/>
                    </a:lnTo>
                    <a:lnTo>
                      <a:pt x="395" y="137"/>
                    </a:lnTo>
                    <a:lnTo>
                      <a:pt x="394" y="138"/>
                    </a:lnTo>
                    <a:lnTo>
                      <a:pt x="392" y="139"/>
                    </a:lnTo>
                    <a:lnTo>
                      <a:pt x="392" y="140"/>
                    </a:lnTo>
                    <a:lnTo>
                      <a:pt x="392" y="141"/>
                    </a:lnTo>
                    <a:lnTo>
                      <a:pt x="392" y="142"/>
                    </a:lnTo>
                    <a:lnTo>
                      <a:pt x="391" y="143"/>
                    </a:lnTo>
                    <a:lnTo>
                      <a:pt x="390" y="146"/>
                    </a:lnTo>
                    <a:lnTo>
                      <a:pt x="389" y="146"/>
                    </a:lnTo>
                    <a:lnTo>
                      <a:pt x="389" y="147"/>
                    </a:lnTo>
                    <a:lnTo>
                      <a:pt x="388" y="147"/>
                    </a:lnTo>
                    <a:lnTo>
                      <a:pt x="388" y="148"/>
                    </a:lnTo>
                    <a:lnTo>
                      <a:pt x="388" y="149"/>
                    </a:lnTo>
                    <a:lnTo>
                      <a:pt x="388" y="150"/>
                    </a:lnTo>
                    <a:lnTo>
                      <a:pt x="388" y="151"/>
                    </a:lnTo>
                    <a:lnTo>
                      <a:pt x="389" y="152"/>
                    </a:lnTo>
                    <a:lnTo>
                      <a:pt x="390" y="153"/>
                    </a:lnTo>
                    <a:lnTo>
                      <a:pt x="391" y="154"/>
                    </a:lnTo>
                    <a:lnTo>
                      <a:pt x="391" y="155"/>
                    </a:lnTo>
                    <a:lnTo>
                      <a:pt x="390" y="157"/>
                    </a:lnTo>
                    <a:lnTo>
                      <a:pt x="389" y="158"/>
                    </a:lnTo>
                    <a:lnTo>
                      <a:pt x="389" y="159"/>
                    </a:lnTo>
                    <a:lnTo>
                      <a:pt x="389" y="160"/>
                    </a:lnTo>
                    <a:lnTo>
                      <a:pt x="390" y="160"/>
                    </a:lnTo>
                    <a:lnTo>
                      <a:pt x="390" y="161"/>
                    </a:lnTo>
                    <a:lnTo>
                      <a:pt x="391" y="162"/>
                    </a:lnTo>
                    <a:lnTo>
                      <a:pt x="392" y="163"/>
                    </a:lnTo>
                    <a:lnTo>
                      <a:pt x="393" y="165"/>
                    </a:lnTo>
                    <a:lnTo>
                      <a:pt x="393" y="167"/>
                    </a:lnTo>
                    <a:lnTo>
                      <a:pt x="392" y="169"/>
                    </a:lnTo>
                    <a:lnTo>
                      <a:pt x="392" y="171"/>
                    </a:lnTo>
                    <a:lnTo>
                      <a:pt x="392" y="172"/>
                    </a:lnTo>
                    <a:lnTo>
                      <a:pt x="392" y="173"/>
                    </a:lnTo>
                    <a:lnTo>
                      <a:pt x="392" y="174"/>
                    </a:lnTo>
                    <a:lnTo>
                      <a:pt x="392" y="175"/>
                    </a:lnTo>
                    <a:lnTo>
                      <a:pt x="393" y="177"/>
                    </a:lnTo>
                    <a:lnTo>
                      <a:pt x="394" y="179"/>
                    </a:lnTo>
                    <a:lnTo>
                      <a:pt x="396" y="180"/>
                    </a:lnTo>
                    <a:lnTo>
                      <a:pt x="396" y="182"/>
                    </a:lnTo>
                    <a:lnTo>
                      <a:pt x="396" y="183"/>
                    </a:lnTo>
                    <a:lnTo>
                      <a:pt x="396" y="184"/>
                    </a:lnTo>
                    <a:lnTo>
                      <a:pt x="396" y="185"/>
                    </a:lnTo>
                    <a:lnTo>
                      <a:pt x="396" y="186"/>
                    </a:lnTo>
                    <a:lnTo>
                      <a:pt x="397" y="186"/>
                    </a:lnTo>
                    <a:lnTo>
                      <a:pt x="397" y="187"/>
                    </a:lnTo>
                    <a:lnTo>
                      <a:pt x="398" y="188"/>
                    </a:lnTo>
                    <a:lnTo>
                      <a:pt x="398" y="189"/>
                    </a:lnTo>
                    <a:lnTo>
                      <a:pt x="399" y="191"/>
                    </a:lnTo>
                    <a:lnTo>
                      <a:pt x="399" y="192"/>
                    </a:lnTo>
                    <a:lnTo>
                      <a:pt x="400" y="193"/>
                    </a:lnTo>
                    <a:lnTo>
                      <a:pt x="401" y="194"/>
                    </a:lnTo>
                    <a:lnTo>
                      <a:pt x="402" y="195"/>
                    </a:lnTo>
                    <a:lnTo>
                      <a:pt x="401" y="196"/>
                    </a:lnTo>
                    <a:lnTo>
                      <a:pt x="400" y="198"/>
                    </a:lnTo>
                    <a:lnTo>
                      <a:pt x="400" y="200"/>
                    </a:lnTo>
                    <a:lnTo>
                      <a:pt x="399" y="204"/>
                    </a:lnTo>
                    <a:lnTo>
                      <a:pt x="399" y="205"/>
                    </a:lnTo>
                    <a:lnTo>
                      <a:pt x="399" y="206"/>
                    </a:lnTo>
                    <a:lnTo>
                      <a:pt x="401" y="207"/>
                    </a:lnTo>
                    <a:lnTo>
                      <a:pt x="402" y="209"/>
                    </a:lnTo>
                    <a:lnTo>
                      <a:pt x="403" y="210"/>
                    </a:lnTo>
                    <a:lnTo>
                      <a:pt x="403" y="211"/>
                    </a:lnTo>
                    <a:lnTo>
                      <a:pt x="404" y="212"/>
                    </a:lnTo>
                    <a:lnTo>
                      <a:pt x="404" y="213"/>
                    </a:lnTo>
                    <a:lnTo>
                      <a:pt x="405" y="213"/>
                    </a:lnTo>
                    <a:lnTo>
                      <a:pt x="404" y="214"/>
                    </a:lnTo>
                    <a:lnTo>
                      <a:pt x="404" y="215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7" y="217"/>
                    </a:lnTo>
                    <a:lnTo>
                      <a:pt x="407" y="218"/>
                    </a:lnTo>
                    <a:lnTo>
                      <a:pt x="408" y="218"/>
                    </a:lnTo>
                    <a:lnTo>
                      <a:pt x="409" y="218"/>
                    </a:lnTo>
                    <a:lnTo>
                      <a:pt x="409" y="219"/>
                    </a:lnTo>
                    <a:lnTo>
                      <a:pt x="409" y="220"/>
                    </a:lnTo>
                    <a:lnTo>
                      <a:pt x="408" y="220"/>
                    </a:lnTo>
                    <a:lnTo>
                      <a:pt x="407" y="220"/>
                    </a:lnTo>
                    <a:lnTo>
                      <a:pt x="407" y="221"/>
                    </a:lnTo>
                    <a:lnTo>
                      <a:pt x="407" y="222"/>
                    </a:lnTo>
                    <a:lnTo>
                      <a:pt x="407" y="223"/>
                    </a:lnTo>
                    <a:lnTo>
                      <a:pt x="407" y="224"/>
                    </a:lnTo>
                    <a:lnTo>
                      <a:pt x="407" y="225"/>
                    </a:lnTo>
                    <a:lnTo>
                      <a:pt x="407" y="226"/>
                    </a:lnTo>
                    <a:lnTo>
                      <a:pt x="408" y="227"/>
                    </a:lnTo>
                    <a:lnTo>
                      <a:pt x="408" y="228"/>
                    </a:lnTo>
                    <a:lnTo>
                      <a:pt x="408" y="229"/>
                    </a:lnTo>
                    <a:lnTo>
                      <a:pt x="409" y="230"/>
                    </a:lnTo>
                    <a:lnTo>
                      <a:pt x="409" y="231"/>
                    </a:lnTo>
                    <a:lnTo>
                      <a:pt x="409" y="232"/>
                    </a:lnTo>
                    <a:lnTo>
                      <a:pt x="408" y="233"/>
                    </a:lnTo>
                    <a:lnTo>
                      <a:pt x="408" y="234"/>
                    </a:lnTo>
                    <a:lnTo>
                      <a:pt x="407" y="234"/>
                    </a:lnTo>
                    <a:lnTo>
                      <a:pt x="407" y="235"/>
                    </a:lnTo>
                    <a:lnTo>
                      <a:pt x="407" y="236"/>
                    </a:lnTo>
                    <a:lnTo>
                      <a:pt x="407" y="237"/>
                    </a:lnTo>
                    <a:lnTo>
                      <a:pt x="407" y="239"/>
                    </a:lnTo>
                    <a:lnTo>
                      <a:pt x="407" y="240"/>
                    </a:lnTo>
                    <a:lnTo>
                      <a:pt x="407" y="241"/>
                    </a:lnTo>
                    <a:lnTo>
                      <a:pt x="407" y="242"/>
                    </a:lnTo>
                    <a:lnTo>
                      <a:pt x="408" y="242"/>
                    </a:lnTo>
                    <a:lnTo>
                      <a:pt x="408" y="244"/>
                    </a:lnTo>
                    <a:lnTo>
                      <a:pt x="408" y="245"/>
                    </a:lnTo>
                    <a:lnTo>
                      <a:pt x="408" y="246"/>
                    </a:lnTo>
                    <a:lnTo>
                      <a:pt x="408" y="247"/>
                    </a:lnTo>
                    <a:lnTo>
                      <a:pt x="408" y="248"/>
                    </a:lnTo>
                    <a:lnTo>
                      <a:pt x="408" y="249"/>
                    </a:lnTo>
                    <a:lnTo>
                      <a:pt x="408" y="250"/>
                    </a:lnTo>
                    <a:lnTo>
                      <a:pt x="408" y="252"/>
                    </a:lnTo>
                    <a:lnTo>
                      <a:pt x="408" y="253"/>
                    </a:lnTo>
                    <a:lnTo>
                      <a:pt x="409" y="255"/>
                    </a:lnTo>
                    <a:lnTo>
                      <a:pt x="409" y="256"/>
                    </a:lnTo>
                    <a:lnTo>
                      <a:pt x="410" y="258"/>
                    </a:lnTo>
                    <a:lnTo>
                      <a:pt x="410" y="259"/>
                    </a:lnTo>
                    <a:lnTo>
                      <a:pt x="409" y="260"/>
                    </a:lnTo>
                    <a:lnTo>
                      <a:pt x="408" y="261"/>
                    </a:lnTo>
                    <a:lnTo>
                      <a:pt x="407" y="263"/>
                    </a:lnTo>
                    <a:lnTo>
                      <a:pt x="407" y="264"/>
                    </a:lnTo>
                    <a:lnTo>
                      <a:pt x="407" y="265"/>
                    </a:lnTo>
                    <a:lnTo>
                      <a:pt x="408" y="265"/>
                    </a:lnTo>
                    <a:lnTo>
                      <a:pt x="409" y="265"/>
                    </a:lnTo>
                    <a:lnTo>
                      <a:pt x="410" y="266"/>
                    </a:lnTo>
                    <a:lnTo>
                      <a:pt x="410" y="268"/>
                    </a:lnTo>
                    <a:lnTo>
                      <a:pt x="410" y="269"/>
                    </a:lnTo>
                    <a:lnTo>
                      <a:pt x="411" y="270"/>
                    </a:lnTo>
                    <a:lnTo>
                      <a:pt x="411" y="272"/>
                    </a:lnTo>
                    <a:lnTo>
                      <a:pt x="412" y="272"/>
                    </a:lnTo>
                    <a:lnTo>
                      <a:pt x="412" y="273"/>
                    </a:lnTo>
                    <a:lnTo>
                      <a:pt x="411" y="274"/>
                    </a:lnTo>
                    <a:lnTo>
                      <a:pt x="411" y="275"/>
                    </a:lnTo>
                    <a:lnTo>
                      <a:pt x="411" y="276"/>
                    </a:lnTo>
                    <a:lnTo>
                      <a:pt x="411" y="277"/>
                    </a:lnTo>
                    <a:lnTo>
                      <a:pt x="411" y="278"/>
                    </a:lnTo>
                    <a:lnTo>
                      <a:pt x="410" y="278"/>
                    </a:lnTo>
                    <a:lnTo>
                      <a:pt x="410" y="279"/>
                    </a:lnTo>
                    <a:lnTo>
                      <a:pt x="411" y="280"/>
                    </a:lnTo>
                    <a:lnTo>
                      <a:pt x="412" y="281"/>
                    </a:lnTo>
                    <a:lnTo>
                      <a:pt x="412" y="282"/>
                    </a:lnTo>
                    <a:lnTo>
                      <a:pt x="413" y="283"/>
                    </a:lnTo>
                    <a:lnTo>
                      <a:pt x="413" y="284"/>
                    </a:lnTo>
                    <a:lnTo>
                      <a:pt x="414" y="285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5" y="287"/>
                    </a:lnTo>
                    <a:lnTo>
                      <a:pt x="416" y="287"/>
                    </a:lnTo>
                    <a:lnTo>
                      <a:pt x="415" y="289"/>
                    </a:lnTo>
                    <a:lnTo>
                      <a:pt x="415" y="290"/>
                    </a:lnTo>
                    <a:lnTo>
                      <a:pt x="414" y="291"/>
                    </a:lnTo>
                    <a:lnTo>
                      <a:pt x="413" y="292"/>
                    </a:lnTo>
                    <a:lnTo>
                      <a:pt x="413" y="294"/>
                    </a:lnTo>
                    <a:lnTo>
                      <a:pt x="414" y="295"/>
                    </a:lnTo>
                    <a:lnTo>
                      <a:pt x="414" y="296"/>
                    </a:lnTo>
                    <a:lnTo>
                      <a:pt x="414" y="298"/>
                    </a:lnTo>
                    <a:lnTo>
                      <a:pt x="414" y="299"/>
                    </a:lnTo>
                    <a:lnTo>
                      <a:pt x="414" y="300"/>
                    </a:lnTo>
                    <a:lnTo>
                      <a:pt x="414" y="301"/>
                    </a:lnTo>
                    <a:lnTo>
                      <a:pt x="413" y="302"/>
                    </a:lnTo>
                    <a:lnTo>
                      <a:pt x="414" y="303"/>
                    </a:lnTo>
                    <a:lnTo>
                      <a:pt x="415" y="304"/>
                    </a:lnTo>
                    <a:lnTo>
                      <a:pt x="416" y="305"/>
                    </a:lnTo>
                    <a:lnTo>
                      <a:pt x="416" y="306"/>
                    </a:lnTo>
                    <a:lnTo>
                      <a:pt x="417" y="307"/>
                    </a:lnTo>
                    <a:lnTo>
                      <a:pt x="417" y="309"/>
                    </a:lnTo>
                    <a:lnTo>
                      <a:pt x="417" y="310"/>
                    </a:lnTo>
                    <a:lnTo>
                      <a:pt x="417" y="312"/>
                    </a:lnTo>
                    <a:lnTo>
                      <a:pt x="417" y="313"/>
                    </a:lnTo>
                    <a:lnTo>
                      <a:pt x="417" y="314"/>
                    </a:lnTo>
                    <a:lnTo>
                      <a:pt x="418" y="314"/>
                    </a:lnTo>
                    <a:lnTo>
                      <a:pt x="418" y="315"/>
                    </a:lnTo>
                    <a:lnTo>
                      <a:pt x="419" y="316"/>
                    </a:lnTo>
                    <a:lnTo>
                      <a:pt x="421" y="316"/>
                    </a:lnTo>
                    <a:lnTo>
                      <a:pt x="422" y="316"/>
                    </a:lnTo>
                    <a:lnTo>
                      <a:pt x="423" y="316"/>
                    </a:lnTo>
                    <a:lnTo>
                      <a:pt x="424" y="316"/>
                    </a:lnTo>
                    <a:lnTo>
                      <a:pt x="425" y="318"/>
                    </a:lnTo>
                    <a:lnTo>
                      <a:pt x="426" y="319"/>
                    </a:lnTo>
                    <a:lnTo>
                      <a:pt x="429" y="319"/>
                    </a:lnTo>
                    <a:lnTo>
                      <a:pt x="431" y="320"/>
                    </a:lnTo>
                    <a:lnTo>
                      <a:pt x="433" y="321"/>
                    </a:lnTo>
                    <a:lnTo>
                      <a:pt x="434" y="321"/>
                    </a:lnTo>
                    <a:lnTo>
                      <a:pt x="435" y="321"/>
                    </a:lnTo>
                    <a:lnTo>
                      <a:pt x="436" y="321"/>
                    </a:lnTo>
                    <a:lnTo>
                      <a:pt x="437" y="321"/>
                    </a:lnTo>
                    <a:lnTo>
                      <a:pt x="437" y="322"/>
                    </a:lnTo>
                    <a:lnTo>
                      <a:pt x="437" y="323"/>
                    </a:lnTo>
                    <a:lnTo>
                      <a:pt x="438" y="323"/>
                    </a:lnTo>
                    <a:lnTo>
                      <a:pt x="438" y="324"/>
                    </a:lnTo>
                    <a:lnTo>
                      <a:pt x="439" y="326"/>
                    </a:lnTo>
                    <a:lnTo>
                      <a:pt x="439" y="327"/>
                    </a:lnTo>
                    <a:lnTo>
                      <a:pt x="440" y="328"/>
                    </a:lnTo>
                    <a:lnTo>
                      <a:pt x="441" y="328"/>
                    </a:lnTo>
                    <a:lnTo>
                      <a:pt x="442" y="328"/>
                    </a:lnTo>
                    <a:lnTo>
                      <a:pt x="443" y="327"/>
                    </a:lnTo>
                    <a:lnTo>
                      <a:pt x="444" y="327"/>
                    </a:lnTo>
                    <a:lnTo>
                      <a:pt x="445" y="328"/>
                    </a:lnTo>
                    <a:lnTo>
                      <a:pt x="444" y="329"/>
                    </a:lnTo>
                    <a:lnTo>
                      <a:pt x="444" y="330"/>
                    </a:lnTo>
                    <a:lnTo>
                      <a:pt x="443" y="330"/>
                    </a:lnTo>
                    <a:lnTo>
                      <a:pt x="442" y="331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40" y="332"/>
                    </a:lnTo>
                    <a:lnTo>
                      <a:pt x="440" y="333"/>
                    </a:lnTo>
                    <a:lnTo>
                      <a:pt x="440" y="334"/>
                    </a:lnTo>
                    <a:lnTo>
                      <a:pt x="439" y="334"/>
                    </a:lnTo>
                    <a:lnTo>
                      <a:pt x="439" y="335"/>
                    </a:lnTo>
                    <a:lnTo>
                      <a:pt x="439" y="336"/>
                    </a:lnTo>
                    <a:lnTo>
                      <a:pt x="440" y="336"/>
                    </a:lnTo>
                    <a:lnTo>
                      <a:pt x="440" y="337"/>
                    </a:lnTo>
                    <a:lnTo>
                      <a:pt x="440" y="338"/>
                    </a:lnTo>
                    <a:lnTo>
                      <a:pt x="440" y="339"/>
                    </a:lnTo>
                    <a:lnTo>
                      <a:pt x="440" y="340"/>
                    </a:lnTo>
                    <a:lnTo>
                      <a:pt x="439" y="341"/>
                    </a:lnTo>
                    <a:lnTo>
                      <a:pt x="439" y="342"/>
                    </a:lnTo>
                    <a:lnTo>
                      <a:pt x="439" y="343"/>
                    </a:lnTo>
                    <a:lnTo>
                      <a:pt x="440" y="343"/>
                    </a:lnTo>
                    <a:lnTo>
                      <a:pt x="441" y="343"/>
                    </a:lnTo>
                    <a:lnTo>
                      <a:pt x="441" y="344"/>
                    </a:lnTo>
                    <a:lnTo>
                      <a:pt x="440" y="344"/>
                    </a:lnTo>
                    <a:lnTo>
                      <a:pt x="439" y="344"/>
                    </a:lnTo>
                    <a:lnTo>
                      <a:pt x="439" y="345"/>
                    </a:lnTo>
                    <a:lnTo>
                      <a:pt x="439" y="346"/>
                    </a:lnTo>
                    <a:lnTo>
                      <a:pt x="438" y="346"/>
                    </a:lnTo>
                    <a:lnTo>
                      <a:pt x="438" y="347"/>
                    </a:lnTo>
                    <a:lnTo>
                      <a:pt x="437" y="349"/>
                    </a:lnTo>
                    <a:lnTo>
                      <a:pt x="436" y="349"/>
                    </a:lnTo>
                    <a:lnTo>
                      <a:pt x="436" y="350"/>
                    </a:lnTo>
                    <a:lnTo>
                      <a:pt x="434" y="351"/>
                    </a:lnTo>
                    <a:lnTo>
                      <a:pt x="434" y="352"/>
                    </a:lnTo>
                    <a:lnTo>
                      <a:pt x="434" y="353"/>
                    </a:lnTo>
                    <a:lnTo>
                      <a:pt x="434" y="355"/>
                    </a:lnTo>
                    <a:lnTo>
                      <a:pt x="433" y="356"/>
                    </a:lnTo>
                    <a:lnTo>
                      <a:pt x="433" y="357"/>
                    </a:lnTo>
                    <a:lnTo>
                      <a:pt x="433" y="358"/>
                    </a:lnTo>
                    <a:lnTo>
                      <a:pt x="432" y="360"/>
                    </a:lnTo>
                    <a:lnTo>
                      <a:pt x="432" y="362"/>
                    </a:lnTo>
                    <a:lnTo>
                      <a:pt x="432" y="363"/>
                    </a:lnTo>
                    <a:lnTo>
                      <a:pt x="432" y="365"/>
                    </a:lnTo>
                    <a:lnTo>
                      <a:pt x="432" y="366"/>
                    </a:lnTo>
                    <a:lnTo>
                      <a:pt x="431" y="366"/>
                    </a:lnTo>
                    <a:lnTo>
                      <a:pt x="431" y="36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69783" name="Grupo 142"/>
              <p:cNvGrpSpPr>
                <a:grpSpLocks/>
              </p:cNvGrpSpPr>
              <p:nvPr/>
            </p:nvGrpSpPr>
            <p:grpSpPr bwMode="auto">
              <a:xfrm>
                <a:off x="2724631" y="2355543"/>
                <a:ext cx="1839955" cy="1775105"/>
                <a:chOff x="3419475" y="1847851"/>
                <a:chExt cx="2297113" cy="2216150"/>
              </a:xfrm>
            </p:grpSpPr>
            <p:sp>
              <p:nvSpPr>
                <p:cNvPr id="69784" name="Freeform 4754"/>
                <p:cNvSpPr>
                  <a:spLocks/>
                </p:cNvSpPr>
                <p:nvPr/>
              </p:nvSpPr>
              <p:spPr bwMode="auto">
                <a:xfrm>
                  <a:off x="3419475" y="2336801"/>
                  <a:ext cx="622300" cy="1030288"/>
                </a:xfrm>
                <a:custGeom>
                  <a:avLst/>
                  <a:gdLst>
                    <a:gd name="T0" fmla="*/ 2147483646 w 392"/>
                    <a:gd name="T1" fmla="*/ 2147483646 h 649"/>
                    <a:gd name="T2" fmla="*/ 2147483646 w 392"/>
                    <a:gd name="T3" fmla="*/ 2147483646 h 649"/>
                    <a:gd name="T4" fmla="*/ 2147483646 w 392"/>
                    <a:gd name="T5" fmla="*/ 2147483646 h 649"/>
                    <a:gd name="T6" fmla="*/ 2147483646 w 392"/>
                    <a:gd name="T7" fmla="*/ 2147483646 h 649"/>
                    <a:gd name="T8" fmla="*/ 2147483646 w 392"/>
                    <a:gd name="T9" fmla="*/ 2147483646 h 649"/>
                    <a:gd name="T10" fmla="*/ 2147483646 w 392"/>
                    <a:gd name="T11" fmla="*/ 2147483646 h 649"/>
                    <a:gd name="T12" fmla="*/ 2147483646 w 392"/>
                    <a:gd name="T13" fmla="*/ 0 h 649"/>
                    <a:gd name="T14" fmla="*/ 2147483646 w 392"/>
                    <a:gd name="T15" fmla="*/ 2147483646 h 649"/>
                    <a:gd name="T16" fmla="*/ 2147483646 w 392"/>
                    <a:gd name="T17" fmla="*/ 2147483646 h 649"/>
                    <a:gd name="T18" fmla="*/ 2147483646 w 392"/>
                    <a:gd name="T19" fmla="*/ 2147483646 h 649"/>
                    <a:gd name="T20" fmla="*/ 2147483646 w 392"/>
                    <a:gd name="T21" fmla="*/ 2147483646 h 649"/>
                    <a:gd name="T22" fmla="*/ 2147483646 w 392"/>
                    <a:gd name="T23" fmla="*/ 2147483646 h 649"/>
                    <a:gd name="T24" fmla="*/ 2147483646 w 392"/>
                    <a:gd name="T25" fmla="*/ 2147483646 h 649"/>
                    <a:gd name="T26" fmla="*/ 2147483646 w 392"/>
                    <a:gd name="T27" fmla="*/ 2147483646 h 649"/>
                    <a:gd name="T28" fmla="*/ 2147483646 w 392"/>
                    <a:gd name="T29" fmla="*/ 2147483646 h 649"/>
                    <a:gd name="T30" fmla="*/ 2147483646 w 392"/>
                    <a:gd name="T31" fmla="*/ 2147483646 h 649"/>
                    <a:gd name="T32" fmla="*/ 2147483646 w 392"/>
                    <a:gd name="T33" fmla="*/ 2147483646 h 649"/>
                    <a:gd name="T34" fmla="*/ 2147483646 w 392"/>
                    <a:gd name="T35" fmla="*/ 2147483646 h 649"/>
                    <a:gd name="T36" fmla="*/ 2147483646 w 392"/>
                    <a:gd name="T37" fmla="*/ 2147483646 h 649"/>
                    <a:gd name="T38" fmla="*/ 2147483646 w 392"/>
                    <a:gd name="T39" fmla="*/ 2147483646 h 649"/>
                    <a:gd name="T40" fmla="*/ 2147483646 w 392"/>
                    <a:gd name="T41" fmla="*/ 2147483646 h 649"/>
                    <a:gd name="T42" fmla="*/ 2147483646 w 392"/>
                    <a:gd name="T43" fmla="*/ 2147483646 h 649"/>
                    <a:gd name="T44" fmla="*/ 2147483646 w 392"/>
                    <a:gd name="T45" fmla="*/ 2147483646 h 649"/>
                    <a:gd name="T46" fmla="*/ 2147483646 w 392"/>
                    <a:gd name="T47" fmla="*/ 2147483646 h 649"/>
                    <a:gd name="T48" fmla="*/ 2147483646 w 392"/>
                    <a:gd name="T49" fmla="*/ 2147483646 h 649"/>
                    <a:gd name="T50" fmla="*/ 2147483646 w 392"/>
                    <a:gd name="T51" fmla="*/ 2147483646 h 649"/>
                    <a:gd name="T52" fmla="*/ 2147483646 w 392"/>
                    <a:gd name="T53" fmla="*/ 2147483646 h 649"/>
                    <a:gd name="T54" fmla="*/ 2147483646 w 392"/>
                    <a:gd name="T55" fmla="*/ 2147483646 h 649"/>
                    <a:gd name="T56" fmla="*/ 2147483646 w 392"/>
                    <a:gd name="T57" fmla="*/ 2147483646 h 649"/>
                    <a:gd name="T58" fmla="*/ 2147483646 w 392"/>
                    <a:gd name="T59" fmla="*/ 2147483646 h 649"/>
                    <a:gd name="T60" fmla="*/ 2147483646 w 392"/>
                    <a:gd name="T61" fmla="*/ 2147483646 h 649"/>
                    <a:gd name="T62" fmla="*/ 2147483646 w 392"/>
                    <a:gd name="T63" fmla="*/ 2147483646 h 649"/>
                    <a:gd name="T64" fmla="*/ 2147483646 w 392"/>
                    <a:gd name="T65" fmla="*/ 2147483646 h 649"/>
                    <a:gd name="T66" fmla="*/ 2147483646 w 392"/>
                    <a:gd name="T67" fmla="*/ 2147483646 h 649"/>
                    <a:gd name="T68" fmla="*/ 2147483646 w 392"/>
                    <a:gd name="T69" fmla="*/ 2147483646 h 649"/>
                    <a:gd name="T70" fmla="*/ 2147483646 w 392"/>
                    <a:gd name="T71" fmla="*/ 2147483646 h 649"/>
                    <a:gd name="T72" fmla="*/ 2147483646 w 392"/>
                    <a:gd name="T73" fmla="*/ 2147483646 h 649"/>
                    <a:gd name="T74" fmla="*/ 2147483646 w 392"/>
                    <a:gd name="T75" fmla="*/ 2147483646 h 649"/>
                    <a:gd name="T76" fmla="*/ 2147483646 w 392"/>
                    <a:gd name="T77" fmla="*/ 2147483646 h 649"/>
                    <a:gd name="T78" fmla="*/ 2147483646 w 392"/>
                    <a:gd name="T79" fmla="*/ 2147483646 h 649"/>
                    <a:gd name="T80" fmla="*/ 2147483646 w 392"/>
                    <a:gd name="T81" fmla="*/ 2147483646 h 649"/>
                    <a:gd name="T82" fmla="*/ 2147483646 w 392"/>
                    <a:gd name="T83" fmla="*/ 2147483646 h 649"/>
                    <a:gd name="T84" fmla="*/ 2147483646 w 392"/>
                    <a:gd name="T85" fmla="*/ 2147483646 h 649"/>
                    <a:gd name="T86" fmla="*/ 2147483646 w 392"/>
                    <a:gd name="T87" fmla="*/ 2147483646 h 649"/>
                    <a:gd name="T88" fmla="*/ 2147483646 w 392"/>
                    <a:gd name="T89" fmla="*/ 2147483646 h 649"/>
                    <a:gd name="T90" fmla="*/ 2147483646 w 392"/>
                    <a:gd name="T91" fmla="*/ 2147483646 h 649"/>
                    <a:gd name="T92" fmla="*/ 2147483646 w 392"/>
                    <a:gd name="T93" fmla="*/ 2147483646 h 649"/>
                    <a:gd name="T94" fmla="*/ 2147483646 w 392"/>
                    <a:gd name="T95" fmla="*/ 2147483646 h 649"/>
                    <a:gd name="T96" fmla="*/ 2147483646 w 392"/>
                    <a:gd name="T97" fmla="*/ 2147483646 h 649"/>
                    <a:gd name="T98" fmla="*/ 2147483646 w 392"/>
                    <a:gd name="T99" fmla="*/ 2147483646 h 649"/>
                    <a:gd name="T100" fmla="*/ 2147483646 w 392"/>
                    <a:gd name="T101" fmla="*/ 2147483646 h 649"/>
                    <a:gd name="T102" fmla="*/ 2147483646 w 392"/>
                    <a:gd name="T103" fmla="*/ 2147483646 h 649"/>
                    <a:gd name="T104" fmla="*/ 2147483646 w 392"/>
                    <a:gd name="T105" fmla="*/ 2147483646 h 649"/>
                    <a:gd name="T106" fmla="*/ 2147483646 w 392"/>
                    <a:gd name="T107" fmla="*/ 2147483646 h 649"/>
                    <a:gd name="T108" fmla="*/ 2147483646 w 392"/>
                    <a:gd name="T109" fmla="*/ 2147483646 h 649"/>
                    <a:gd name="T110" fmla="*/ 2147483646 w 392"/>
                    <a:gd name="T111" fmla="*/ 2147483646 h 649"/>
                    <a:gd name="T112" fmla="*/ 2147483646 w 392"/>
                    <a:gd name="T113" fmla="*/ 2147483646 h 649"/>
                    <a:gd name="T114" fmla="*/ 2147483646 w 392"/>
                    <a:gd name="T115" fmla="*/ 2147483646 h 649"/>
                    <a:gd name="T116" fmla="*/ 2147483646 w 392"/>
                    <a:gd name="T117" fmla="*/ 2147483646 h 649"/>
                    <a:gd name="T118" fmla="*/ 2147483646 w 392"/>
                    <a:gd name="T119" fmla="*/ 2147483646 h 649"/>
                    <a:gd name="T120" fmla="*/ 2147483646 w 392"/>
                    <a:gd name="T121" fmla="*/ 2147483646 h 649"/>
                    <a:gd name="T122" fmla="*/ 2147483646 w 392"/>
                    <a:gd name="T123" fmla="*/ 2147483646 h 649"/>
                    <a:gd name="T124" fmla="*/ 2147483646 w 392"/>
                    <a:gd name="T125" fmla="*/ 2147483646 h 64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392"/>
                    <a:gd name="T190" fmla="*/ 0 h 649"/>
                    <a:gd name="T191" fmla="*/ 392 w 392"/>
                    <a:gd name="T192" fmla="*/ 649 h 64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392" h="649">
                      <a:moveTo>
                        <a:pt x="45" y="355"/>
                      </a:moveTo>
                      <a:lnTo>
                        <a:pt x="46" y="355"/>
                      </a:lnTo>
                      <a:lnTo>
                        <a:pt x="46" y="354"/>
                      </a:lnTo>
                      <a:lnTo>
                        <a:pt x="46" y="353"/>
                      </a:lnTo>
                      <a:lnTo>
                        <a:pt x="47" y="352"/>
                      </a:lnTo>
                      <a:lnTo>
                        <a:pt x="47" y="351"/>
                      </a:lnTo>
                      <a:lnTo>
                        <a:pt x="47" y="349"/>
                      </a:lnTo>
                      <a:lnTo>
                        <a:pt x="48" y="349"/>
                      </a:lnTo>
                      <a:lnTo>
                        <a:pt x="48" y="348"/>
                      </a:lnTo>
                      <a:lnTo>
                        <a:pt x="49" y="347"/>
                      </a:lnTo>
                      <a:lnTo>
                        <a:pt x="50" y="346"/>
                      </a:lnTo>
                      <a:lnTo>
                        <a:pt x="51" y="345"/>
                      </a:lnTo>
                      <a:lnTo>
                        <a:pt x="51" y="344"/>
                      </a:lnTo>
                      <a:lnTo>
                        <a:pt x="51" y="343"/>
                      </a:lnTo>
                      <a:lnTo>
                        <a:pt x="52" y="342"/>
                      </a:lnTo>
                      <a:lnTo>
                        <a:pt x="52" y="341"/>
                      </a:lnTo>
                      <a:lnTo>
                        <a:pt x="52" y="340"/>
                      </a:lnTo>
                      <a:lnTo>
                        <a:pt x="52" y="339"/>
                      </a:lnTo>
                      <a:lnTo>
                        <a:pt x="53" y="338"/>
                      </a:lnTo>
                      <a:lnTo>
                        <a:pt x="54" y="338"/>
                      </a:lnTo>
                      <a:lnTo>
                        <a:pt x="54" y="337"/>
                      </a:lnTo>
                      <a:lnTo>
                        <a:pt x="55" y="337"/>
                      </a:lnTo>
                      <a:lnTo>
                        <a:pt x="55" y="336"/>
                      </a:lnTo>
                      <a:lnTo>
                        <a:pt x="55" y="335"/>
                      </a:lnTo>
                      <a:lnTo>
                        <a:pt x="55" y="334"/>
                      </a:lnTo>
                      <a:lnTo>
                        <a:pt x="56" y="333"/>
                      </a:lnTo>
                      <a:lnTo>
                        <a:pt x="56" y="332"/>
                      </a:lnTo>
                      <a:lnTo>
                        <a:pt x="56" y="331"/>
                      </a:lnTo>
                      <a:lnTo>
                        <a:pt x="55" y="330"/>
                      </a:lnTo>
                      <a:lnTo>
                        <a:pt x="55" y="329"/>
                      </a:lnTo>
                      <a:lnTo>
                        <a:pt x="56" y="329"/>
                      </a:lnTo>
                      <a:lnTo>
                        <a:pt x="55" y="328"/>
                      </a:lnTo>
                      <a:lnTo>
                        <a:pt x="55" y="327"/>
                      </a:lnTo>
                      <a:lnTo>
                        <a:pt x="56" y="326"/>
                      </a:lnTo>
                      <a:lnTo>
                        <a:pt x="56" y="325"/>
                      </a:lnTo>
                      <a:lnTo>
                        <a:pt x="57" y="324"/>
                      </a:lnTo>
                      <a:lnTo>
                        <a:pt x="57" y="323"/>
                      </a:lnTo>
                      <a:lnTo>
                        <a:pt x="58" y="322"/>
                      </a:lnTo>
                      <a:lnTo>
                        <a:pt x="59" y="321"/>
                      </a:lnTo>
                      <a:lnTo>
                        <a:pt x="59" y="320"/>
                      </a:lnTo>
                      <a:lnTo>
                        <a:pt x="60" y="319"/>
                      </a:lnTo>
                      <a:lnTo>
                        <a:pt x="60" y="318"/>
                      </a:lnTo>
                      <a:lnTo>
                        <a:pt x="60" y="317"/>
                      </a:lnTo>
                      <a:lnTo>
                        <a:pt x="60" y="316"/>
                      </a:lnTo>
                      <a:lnTo>
                        <a:pt x="60" y="315"/>
                      </a:lnTo>
                      <a:lnTo>
                        <a:pt x="60" y="314"/>
                      </a:lnTo>
                      <a:lnTo>
                        <a:pt x="61" y="314"/>
                      </a:lnTo>
                      <a:lnTo>
                        <a:pt x="61" y="313"/>
                      </a:lnTo>
                      <a:lnTo>
                        <a:pt x="62" y="313"/>
                      </a:lnTo>
                      <a:lnTo>
                        <a:pt x="63" y="312"/>
                      </a:lnTo>
                      <a:lnTo>
                        <a:pt x="64" y="311"/>
                      </a:lnTo>
                      <a:lnTo>
                        <a:pt x="64" y="309"/>
                      </a:lnTo>
                      <a:lnTo>
                        <a:pt x="65" y="309"/>
                      </a:lnTo>
                      <a:lnTo>
                        <a:pt x="66" y="309"/>
                      </a:lnTo>
                      <a:lnTo>
                        <a:pt x="67" y="309"/>
                      </a:lnTo>
                      <a:lnTo>
                        <a:pt x="67" y="308"/>
                      </a:lnTo>
                      <a:lnTo>
                        <a:pt x="68" y="308"/>
                      </a:lnTo>
                      <a:lnTo>
                        <a:pt x="69" y="307"/>
                      </a:lnTo>
                      <a:lnTo>
                        <a:pt x="69" y="306"/>
                      </a:lnTo>
                      <a:lnTo>
                        <a:pt x="70" y="306"/>
                      </a:lnTo>
                      <a:lnTo>
                        <a:pt x="70" y="305"/>
                      </a:lnTo>
                      <a:lnTo>
                        <a:pt x="71" y="305"/>
                      </a:lnTo>
                      <a:lnTo>
                        <a:pt x="72" y="305"/>
                      </a:lnTo>
                      <a:lnTo>
                        <a:pt x="72" y="304"/>
                      </a:lnTo>
                      <a:lnTo>
                        <a:pt x="71" y="303"/>
                      </a:lnTo>
                      <a:lnTo>
                        <a:pt x="72" y="303"/>
                      </a:lnTo>
                      <a:lnTo>
                        <a:pt x="72" y="302"/>
                      </a:lnTo>
                      <a:lnTo>
                        <a:pt x="73" y="301"/>
                      </a:lnTo>
                      <a:lnTo>
                        <a:pt x="75" y="299"/>
                      </a:lnTo>
                      <a:lnTo>
                        <a:pt x="75" y="298"/>
                      </a:lnTo>
                      <a:lnTo>
                        <a:pt x="76" y="296"/>
                      </a:lnTo>
                      <a:lnTo>
                        <a:pt x="76" y="295"/>
                      </a:lnTo>
                      <a:lnTo>
                        <a:pt x="77" y="294"/>
                      </a:lnTo>
                      <a:lnTo>
                        <a:pt x="78" y="293"/>
                      </a:lnTo>
                      <a:lnTo>
                        <a:pt x="79" y="292"/>
                      </a:lnTo>
                      <a:lnTo>
                        <a:pt x="79" y="291"/>
                      </a:lnTo>
                      <a:lnTo>
                        <a:pt x="80" y="291"/>
                      </a:lnTo>
                      <a:lnTo>
                        <a:pt x="80" y="290"/>
                      </a:lnTo>
                      <a:lnTo>
                        <a:pt x="81" y="290"/>
                      </a:lnTo>
                      <a:lnTo>
                        <a:pt x="82" y="289"/>
                      </a:lnTo>
                      <a:lnTo>
                        <a:pt x="83" y="287"/>
                      </a:lnTo>
                      <a:lnTo>
                        <a:pt x="83" y="286"/>
                      </a:lnTo>
                      <a:lnTo>
                        <a:pt x="84" y="286"/>
                      </a:lnTo>
                      <a:lnTo>
                        <a:pt x="84" y="285"/>
                      </a:lnTo>
                      <a:lnTo>
                        <a:pt x="85" y="285"/>
                      </a:lnTo>
                      <a:lnTo>
                        <a:pt x="85" y="284"/>
                      </a:lnTo>
                      <a:lnTo>
                        <a:pt x="86" y="284"/>
                      </a:lnTo>
                      <a:lnTo>
                        <a:pt x="87" y="283"/>
                      </a:lnTo>
                      <a:lnTo>
                        <a:pt x="88" y="282"/>
                      </a:lnTo>
                      <a:lnTo>
                        <a:pt x="89" y="282"/>
                      </a:lnTo>
                      <a:lnTo>
                        <a:pt x="90" y="281"/>
                      </a:lnTo>
                      <a:lnTo>
                        <a:pt x="93" y="280"/>
                      </a:lnTo>
                      <a:lnTo>
                        <a:pt x="94" y="280"/>
                      </a:lnTo>
                      <a:lnTo>
                        <a:pt x="95" y="280"/>
                      </a:lnTo>
                      <a:lnTo>
                        <a:pt x="96" y="280"/>
                      </a:lnTo>
                      <a:lnTo>
                        <a:pt x="97" y="280"/>
                      </a:lnTo>
                      <a:lnTo>
                        <a:pt x="98" y="279"/>
                      </a:lnTo>
                      <a:lnTo>
                        <a:pt x="98" y="278"/>
                      </a:lnTo>
                      <a:lnTo>
                        <a:pt x="100" y="277"/>
                      </a:lnTo>
                      <a:lnTo>
                        <a:pt x="100" y="275"/>
                      </a:lnTo>
                      <a:lnTo>
                        <a:pt x="101" y="275"/>
                      </a:lnTo>
                      <a:lnTo>
                        <a:pt x="101" y="274"/>
                      </a:lnTo>
                      <a:lnTo>
                        <a:pt x="102" y="274"/>
                      </a:lnTo>
                      <a:lnTo>
                        <a:pt x="102" y="273"/>
                      </a:lnTo>
                      <a:lnTo>
                        <a:pt x="103" y="271"/>
                      </a:lnTo>
                      <a:lnTo>
                        <a:pt x="105" y="270"/>
                      </a:lnTo>
                      <a:lnTo>
                        <a:pt x="105" y="269"/>
                      </a:lnTo>
                      <a:lnTo>
                        <a:pt x="106" y="268"/>
                      </a:lnTo>
                      <a:lnTo>
                        <a:pt x="106" y="267"/>
                      </a:lnTo>
                      <a:lnTo>
                        <a:pt x="107" y="265"/>
                      </a:lnTo>
                      <a:lnTo>
                        <a:pt x="108" y="264"/>
                      </a:lnTo>
                      <a:lnTo>
                        <a:pt x="108" y="263"/>
                      </a:lnTo>
                      <a:lnTo>
                        <a:pt x="110" y="262"/>
                      </a:lnTo>
                      <a:lnTo>
                        <a:pt x="111" y="261"/>
                      </a:lnTo>
                      <a:lnTo>
                        <a:pt x="112" y="260"/>
                      </a:lnTo>
                      <a:lnTo>
                        <a:pt x="113" y="259"/>
                      </a:lnTo>
                      <a:lnTo>
                        <a:pt x="113" y="258"/>
                      </a:lnTo>
                      <a:lnTo>
                        <a:pt x="113" y="256"/>
                      </a:lnTo>
                      <a:lnTo>
                        <a:pt x="113" y="255"/>
                      </a:lnTo>
                      <a:lnTo>
                        <a:pt x="114" y="254"/>
                      </a:lnTo>
                      <a:lnTo>
                        <a:pt x="114" y="253"/>
                      </a:lnTo>
                      <a:lnTo>
                        <a:pt x="114" y="251"/>
                      </a:lnTo>
                      <a:lnTo>
                        <a:pt x="115" y="251"/>
                      </a:lnTo>
                      <a:lnTo>
                        <a:pt x="117" y="248"/>
                      </a:lnTo>
                      <a:lnTo>
                        <a:pt x="118" y="248"/>
                      </a:lnTo>
                      <a:lnTo>
                        <a:pt x="120" y="247"/>
                      </a:lnTo>
                      <a:lnTo>
                        <a:pt x="121" y="246"/>
                      </a:lnTo>
                      <a:lnTo>
                        <a:pt x="122" y="246"/>
                      </a:lnTo>
                      <a:lnTo>
                        <a:pt x="122" y="245"/>
                      </a:lnTo>
                      <a:lnTo>
                        <a:pt x="123" y="244"/>
                      </a:lnTo>
                      <a:lnTo>
                        <a:pt x="124" y="242"/>
                      </a:lnTo>
                      <a:lnTo>
                        <a:pt x="124" y="239"/>
                      </a:lnTo>
                      <a:lnTo>
                        <a:pt x="125" y="238"/>
                      </a:lnTo>
                      <a:lnTo>
                        <a:pt x="125" y="237"/>
                      </a:lnTo>
                      <a:lnTo>
                        <a:pt x="125" y="236"/>
                      </a:lnTo>
                      <a:lnTo>
                        <a:pt x="126" y="234"/>
                      </a:lnTo>
                      <a:lnTo>
                        <a:pt x="127" y="233"/>
                      </a:lnTo>
                      <a:lnTo>
                        <a:pt x="127" y="232"/>
                      </a:lnTo>
                      <a:lnTo>
                        <a:pt x="128" y="231"/>
                      </a:lnTo>
                      <a:lnTo>
                        <a:pt x="129" y="230"/>
                      </a:lnTo>
                      <a:lnTo>
                        <a:pt x="129" y="227"/>
                      </a:lnTo>
                      <a:lnTo>
                        <a:pt x="129" y="226"/>
                      </a:lnTo>
                      <a:lnTo>
                        <a:pt x="129" y="224"/>
                      </a:lnTo>
                      <a:lnTo>
                        <a:pt x="129" y="223"/>
                      </a:lnTo>
                      <a:lnTo>
                        <a:pt x="130" y="222"/>
                      </a:lnTo>
                      <a:lnTo>
                        <a:pt x="131" y="222"/>
                      </a:lnTo>
                      <a:lnTo>
                        <a:pt x="131" y="221"/>
                      </a:lnTo>
                      <a:lnTo>
                        <a:pt x="132" y="220"/>
                      </a:lnTo>
                      <a:lnTo>
                        <a:pt x="132" y="219"/>
                      </a:lnTo>
                      <a:lnTo>
                        <a:pt x="132" y="218"/>
                      </a:lnTo>
                      <a:lnTo>
                        <a:pt x="132" y="217"/>
                      </a:lnTo>
                      <a:lnTo>
                        <a:pt x="131" y="215"/>
                      </a:lnTo>
                      <a:lnTo>
                        <a:pt x="131" y="214"/>
                      </a:lnTo>
                      <a:lnTo>
                        <a:pt x="132" y="214"/>
                      </a:lnTo>
                      <a:lnTo>
                        <a:pt x="132" y="213"/>
                      </a:lnTo>
                      <a:lnTo>
                        <a:pt x="132" y="212"/>
                      </a:lnTo>
                      <a:lnTo>
                        <a:pt x="133" y="210"/>
                      </a:lnTo>
                      <a:lnTo>
                        <a:pt x="133" y="209"/>
                      </a:lnTo>
                      <a:lnTo>
                        <a:pt x="133" y="207"/>
                      </a:lnTo>
                      <a:lnTo>
                        <a:pt x="133" y="206"/>
                      </a:lnTo>
                      <a:lnTo>
                        <a:pt x="133" y="205"/>
                      </a:lnTo>
                      <a:lnTo>
                        <a:pt x="133" y="203"/>
                      </a:lnTo>
                      <a:lnTo>
                        <a:pt x="134" y="202"/>
                      </a:lnTo>
                      <a:lnTo>
                        <a:pt x="134" y="201"/>
                      </a:lnTo>
                      <a:lnTo>
                        <a:pt x="133" y="200"/>
                      </a:lnTo>
                      <a:lnTo>
                        <a:pt x="132" y="199"/>
                      </a:lnTo>
                      <a:lnTo>
                        <a:pt x="130" y="199"/>
                      </a:lnTo>
                      <a:lnTo>
                        <a:pt x="129" y="198"/>
                      </a:lnTo>
                      <a:lnTo>
                        <a:pt x="128" y="197"/>
                      </a:lnTo>
                      <a:lnTo>
                        <a:pt x="128" y="196"/>
                      </a:lnTo>
                      <a:lnTo>
                        <a:pt x="127" y="196"/>
                      </a:lnTo>
                      <a:lnTo>
                        <a:pt x="125" y="194"/>
                      </a:lnTo>
                      <a:lnTo>
                        <a:pt x="124" y="193"/>
                      </a:lnTo>
                      <a:lnTo>
                        <a:pt x="123" y="192"/>
                      </a:lnTo>
                      <a:lnTo>
                        <a:pt x="121" y="191"/>
                      </a:lnTo>
                      <a:lnTo>
                        <a:pt x="120" y="190"/>
                      </a:lnTo>
                      <a:lnTo>
                        <a:pt x="120" y="189"/>
                      </a:lnTo>
                      <a:lnTo>
                        <a:pt x="119" y="189"/>
                      </a:lnTo>
                      <a:lnTo>
                        <a:pt x="119" y="188"/>
                      </a:lnTo>
                      <a:lnTo>
                        <a:pt x="119" y="187"/>
                      </a:lnTo>
                      <a:lnTo>
                        <a:pt x="118" y="186"/>
                      </a:lnTo>
                      <a:lnTo>
                        <a:pt x="117" y="183"/>
                      </a:lnTo>
                      <a:lnTo>
                        <a:pt x="117" y="182"/>
                      </a:lnTo>
                      <a:lnTo>
                        <a:pt x="117" y="181"/>
                      </a:lnTo>
                      <a:lnTo>
                        <a:pt x="117" y="180"/>
                      </a:lnTo>
                      <a:lnTo>
                        <a:pt x="117" y="177"/>
                      </a:lnTo>
                      <a:lnTo>
                        <a:pt x="117" y="176"/>
                      </a:lnTo>
                      <a:lnTo>
                        <a:pt x="121" y="172"/>
                      </a:lnTo>
                      <a:lnTo>
                        <a:pt x="122" y="172"/>
                      </a:lnTo>
                      <a:lnTo>
                        <a:pt x="122" y="171"/>
                      </a:lnTo>
                      <a:lnTo>
                        <a:pt x="123" y="171"/>
                      </a:lnTo>
                      <a:lnTo>
                        <a:pt x="124" y="170"/>
                      </a:lnTo>
                      <a:lnTo>
                        <a:pt x="124" y="169"/>
                      </a:lnTo>
                      <a:lnTo>
                        <a:pt x="125" y="168"/>
                      </a:lnTo>
                      <a:lnTo>
                        <a:pt x="126" y="167"/>
                      </a:lnTo>
                      <a:lnTo>
                        <a:pt x="127" y="165"/>
                      </a:lnTo>
                      <a:lnTo>
                        <a:pt x="129" y="164"/>
                      </a:lnTo>
                      <a:lnTo>
                        <a:pt x="129" y="163"/>
                      </a:lnTo>
                      <a:lnTo>
                        <a:pt x="130" y="162"/>
                      </a:lnTo>
                      <a:lnTo>
                        <a:pt x="131" y="161"/>
                      </a:lnTo>
                      <a:lnTo>
                        <a:pt x="131" y="160"/>
                      </a:lnTo>
                      <a:lnTo>
                        <a:pt x="131" y="159"/>
                      </a:lnTo>
                      <a:lnTo>
                        <a:pt x="133" y="158"/>
                      </a:lnTo>
                      <a:lnTo>
                        <a:pt x="133" y="157"/>
                      </a:lnTo>
                      <a:lnTo>
                        <a:pt x="133" y="156"/>
                      </a:lnTo>
                      <a:lnTo>
                        <a:pt x="133" y="155"/>
                      </a:lnTo>
                      <a:lnTo>
                        <a:pt x="133" y="153"/>
                      </a:lnTo>
                      <a:lnTo>
                        <a:pt x="133" y="149"/>
                      </a:lnTo>
                      <a:lnTo>
                        <a:pt x="133" y="146"/>
                      </a:lnTo>
                      <a:lnTo>
                        <a:pt x="133" y="144"/>
                      </a:lnTo>
                      <a:lnTo>
                        <a:pt x="133" y="143"/>
                      </a:lnTo>
                      <a:lnTo>
                        <a:pt x="133" y="142"/>
                      </a:lnTo>
                      <a:lnTo>
                        <a:pt x="133" y="140"/>
                      </a:lnTo>
                      <a:lnTo>
                        <a:pt x="132" y="139"/>
                      </a:lnTo>
                      <a:lnTo>
                        <a:pt x="132" y="137"/>
                      </a:lnTo>
                      <a:lnTo>
                        <a:pt x="131" y="137"/>
                      </a:lnTo>
                      <a:lnTo>
                        <a:pt x="131" y="135"/>
                      </a:lnTo>
                      <a:lnTo>
                        <a:pt x="132" y="134"/>
                      </a:lnTo>
                      <a:lnTo>
                        <a:pt x="132" y="133"/>
                      </a:lnTo>
                      <a:lnTo>
                        <a:pt x="133" y="132"/>
                      </a:lnTo>
                      <a:lnTo>
                        <a:pt x="134" y="132"/>
                      </a:lnTo>
                      <a:lnTo>
                        <a:pt x="134" y="131"/>
                      </a:lnTo>
                      <a:lnTo>
                        <a:pt x="135" y="130"/>
                      </a:lnTo>
                      <a:lnTo>
                        <a:pt x="136" y="130"/>
                      </a:lnTo>
                      <a:lnTo>
                        <a:pt x="137" y="130"/>
                      </a:lnTo>
                      <a:lnTo>
                        <a:pt x="139" y="129"/>
                      </a:lnTo>
                      <a:lnTo>
                        <a:pt x="140" y="128"/>
                      </a:lnTo>
                      <a:lnTo>
                        <a:pt x="142" y="127"/>
                      </a:lnTo>
                      <a:lnTo>
                        <a:pt x="143" y="126"/>
                      </a:lnTo>
                      <a:lnTo>
                        <a:pt x="145" y="125"/>
                      </a:lnTo>
                      <a:lnTo>
                        <a:pt x="146" y="124"/>
                      </a:lnTo>
                      <a:lnTo>
                        <a:pt x="147" y="123"/>
                      </a:lnTo>
                      <a:lnTo>
                        <a:pt x="147" y="122"/>
                      </a:lnTo>
                      <a:lnTo>
                        <a:pt x="148" y="122"/>
                      </a:lnTo>
                      <a:lnTo>
                        <a:pt x="149" y="122"/>
                      </a:lnTo>
                      <a:lnTo>
                        <a:pt x="150" y="122"/>
                      </a:lnTo>
                      <a:lnTo>
                        <a:pt x="152" y="122"/>
                      </a:lnTo>
                      <a:lnTo>
                        <a:pt x="153" y="122"/>
                      </a:lnTo>
                      <a:lnTo>
                        <a:pt x="154" y="122"/>
                      </a:lnTo>
                      <a:lnTo>
                        <a:pt x="155" y="121"/>
                      </a:lnTo>
                      <a:lnTo>
                        <a:pt x="156" y="121"/>
                      </a:lnTo>
                      <a:lnTo>
                        <a:pt x="157" y="121"/>
                      </a:lnTo>
                      <a:lnTo>
                        <a:pt x="160" y="120"/>
                      </a:lnTo>
                      <a:lnTo>
                        <a:pt x="161" y="120"/>
                      </a:lnTo>
                      <a:lnTo>
                        <a:pt x="161" y="121"/>
                      </a:lnTo>
                      <a:lnTo>
                        <a:pt x="162" y="121"/>
                      </a:lnTo>
                      <a:lnTo>
                        <a:pt x="163" y="121"/>
                      </a:lnTo>
                      <a:lnTo>
                        <a:pt x="165" y="120"/>
                      </a:lnTo>
                      <a:lnTo>
                        <a:pt x="166" y="120"/>
                      </a:lnTo>
                      <a:lnTo>
                        <a:pt x="167" y="120"/>
                      </a:lnTo>
                      <a:lnTo>
                        <a:pt x="168" y="118"/>
                      </a:lnTo>
                      <a:lnTo>
                        <a:pt x="169" y="117"/>
                      </a:lnTo>
                      <a:lnTo>
                        <a:pt x="170" y="116"/>
                      </a:lnTo>
                      <a:lnTo>
                        <a:pt x="172" y="116"/>
                      </a:lnTo>
                      <a:lnTo>
                        <a:pt x="173" y="116"/>
                      </a:lnTo>
                      <a:lnTo>
                        <a:pt x="174" y="115"/>
                      </a:lnTo>
                      <a:lnTo>
                        <a:pt x="175" y="115"/>
                      </a:lnTo>
                      <a:lnTo>
                        <a:pt x="176" y="114"/>
                      </a:lnTo>
                      <a:lnTo>
                        <a:pt x="176" y="113"/>
                      </a:lnTo>
                      <a:lnTo>
                        <a:pt x="176" y="111"/>
                      </a:lnTo>
                      <a:lnTo>
                        <a:pt x="176" y="110"/>
                      </a:lnTo>
                      <a:lnTo>
                        <a:pt x="176" y="108"/>
                      </a:lnTo>
                      <a:lnTo>
                        <a:pt x="175" y="107"/>
                      </a:lnTo>
                      <a:lnTo>
                        <a:pt x="176" y="106"/>
                      </a:lnTo>
                      <a:lnTo>
                        <a:pt x="176" y="105"/>
                      </a:lnTo>
                      <a:lnTo>
                        <a:pt x="177" y="104"/>
                      </a:lnTo>
                      <a:lnTo>
                        <a:pt x="177" y="103"/>
                      </a:lnTo>
                      <a:lnTo>
                        <a:pt x="177" y="102"/>
                      </a:lnTo>
                      <a:lnTo>
                        <a:pt x="178" y="102"/>
                      </a:lnTo>
                      <a:lnTo>
                        <a:pt x="178" y="101"/>
                      </a:lnTo>
                      <a:lnTo>
                        <a:pt x="179" y="100"/>
                      </a:lnTo>
                      <a:lnTo>
                        <a:pt x="179" y="99"/>
                      </a:lnTo>
                      <a:lnTo>
                        <a:pt x="180" y="99"/>
                      </a:lnTo>
                      <a:lnTo>
                        <a:pt x="180" y="98"/>
                      </a:lnTo>
                      <a:lnTo>
                        <a:pt x="182" y="97"/>
                      </a:lnTo>
                      <a:lnTo>
                        <a:pt x="183" y="96"/>
                      </a:lnTo>
                      <a:lnTo>
                        <a:pt x="184" y="96"/>
                      </a:lnTo>
                      <a:lnTo>
                        <a:pt x="185" y="95"/>
                      </a:lnTo>
                      <a:lnTo>
                        <a:pt x="186" y="95"/>
                      </a:lnTo>
                      <a:lnTo>
                        <a:pt x="186" y="94"/>
                      </a:lnTo>
                      <a:lnTo>
                        <a:pt x="186" y="93"/>
                      </a:lnTo>
                      <a:lnTo>
                        <a:pt x="187" y="93"/>
                      </a:lnTo>
                      <a:lnTo>
                        <a:pt x="187" y="92"/>
                      </a:lnTo>
                      <a:lnTo>
                        <a:pt x="188" y="92"/>
                      </a:lnTo>
                      <a:lnTo>
                        <a:pt x="188" y="91"/>
                      </a:lnTo>
                      <a:lnTo>
                        <a:pt x="189" y="91"/>
                      </a:lnTo>
                      <a:lnTo>
                        <a:pt x="191" y="91"/>
                      </a:lnTo>
                      <a:lnTo>
                        <a:pt x="193" y="91"/>
                      </a:lnTo>
                      <a:lnTo>
                        <a:pt x="194" y="92"/>
                      </a:lnTo>
                      <a:lnTo>
                        <a:pt x="195" y="92"/>
                      </a:lnTo>
                      <a:lnTo>
                        <a:pt x="197" y="93"/>
                      </a:lnTo>
                      <a:lnTo>
                        <a:pt x="198" y="94"/>
                      </a:lnTo>
                      <a:lnTo>
                        <a:pt x="198" y="93"/>
                      </a:lnTo>
                      <a:lnTo>
                        <a:pt x="199" y="92"/>
                      </a:lnTo>
                      <a:lnTo>
                        <a:pt x="199" y="91"/>
                      </a:lnTo>
                      <a:lnTo>
                        <a:pt x="198" y="90"/>
                      </a:lnTo>
                      <a:lnTo>
                        <a:pt x="198" y="89"/>
                      </a:lnTo>
                      <a:lnTo>
                        <a:pt x="197" y="89"/>
                      </a:lnTo>
                      <a:lnTo>
                        <a:pt x="196" y="88"/>
                      </a:lnTo>
                      <a:lnTo>
                        <a:pt x="195" y="87"/>
                      </a:lnTo>
                      <a:lnTo>
                        <a:pt x="196" y="86"/>
                      </a:lnTo>
                      <a:lnTo>
                        <a:pt x="195" y="85"/>
                      </a:lnTo>
                      <a:lnTo>
                        <a:pt x="195" y="83"/>
                      </a:lnTo>
                      <a:lnTo>
                        <a:pt x="195" y="82"/>
                      </a:lnTo>
                      <a:lnTo>
                        <a:pt x="195" y="81"/>
                      </a:lnTo>
                      <a:lnTo>
                        <a:pt x="194" y="80"/>
                      </a:lnTo>
                      <a:lnTo>
                        <a:pt x="194" y="79"/>
                      </a:lnTo>
                      <a:lnTo>
                        <a:pt x="194" y="78"/>
                      </a:lnTo>
                      <a:lnTo>
                        <a:pt x="195" y="77"/>
                      </a:lnTo>
                      <a:lnTo>
                        <a:pt x="196" y="77"/>
                      </a:lnTo>
                      <a:lnTo>
                        <a:pt x="196" y="76"/>
                      </a:lnTo>
                      <a:lnTo>
                        <a:pt x="197" y="76"/>
                      </a:lnTo>
                      <a:lnTo>
                        <a:pt x="198" y="76"/>
                      </a:lnTo>
                      <a:lnTo>
                        <a:pt x="199" y="76"/>
                      </a:lnTo>
                      <a:lnTo>
                        <a:pt x="200" y="76"/>
                      </a:lnTo>
                      <a:lnTo>
                        <a:pt x="202" y="75"/>
                      </a:lnTo>
                      <a:lnTo>
                        <a:pt x="203" y="75"/>
                      </a:lnTo>
                      <a:lnTo>
                        <a:pt x="204" y="74"/>
                      </a:lnTo>
                      <a:lnTo>
                        <a:pt x="205" y="74"/>
                      </a:lnTo>
                      <a:lnTo>
                        <a:pt x="206" y="73"/>
                      </a:lnTo>
                      <a:lnTo>
                        <a:pt x="206" y="72"/>
                      </a:lnTo>
                      <a:lnTo>
                        <a:pt x="206" y="71"/>
                      </a:lnTo>
                      <a:lnTo>
                        <a:pt x="206" y="70"/>
                      </a:lnTo>
                      <a:lnTo>
                        <a:pt x="206" y="69"/>
                      </a:lnTo>
                      <a:lnTo>
                        <a:pt x="205" y="68"/>
                      </a:lnTo>
                      <a:lnTo>
                        <a:pt x="204" y="68"/>
                      </a:lnTo>
                      <a:lnTo>
                        <a:pt x="203" y="68"/>
                      </a:lnTo>
                      <a:lnTo>
                        <a:pt x="203" y="67"/>
                      </a:lnTo>
                      <a:lnTo>
                        <a:pt x="202" y="67"/>
                      </a:lnTo>
                      <a:lnTo>
                        <a:pt x="202" y="66"/>
                      </a:lnTo>
                      <a:lnTo>
                        <a:pt x="203" y="65"/>
                      </a:lnTo>
                      <a:lnTo>
                        <a:pt x="204" y="63"/>
                      </a:lnTo>
                      <a:lnTo>
                        <a:pt x="205" y="63"/>
                      </a:lnTo>
                      <a:lnTo>
                        <a:pt x="206" y="63"/>
                      </a:lnTo>
                      <a:lnTo>
                        <a:pt x="206" y="62"/>
                      </a:lnTo>
                      <a:lnTo>
                        <a:pt x="209" y="62"/>
                      </a:lnTo>
                      <a:lnTo>
                        <a:pt x="210" y="62"/>
                      </a:lnTo>
                      <a:lnTo>
                        <a:pt x="211" y="61"/>
                      </a:lnTo>
                      <a:lnTo>
                        <a:pt x="211" y="60"/>
                      </a:lnTo>
                      <a:lnTo>
                        <a:pt x="211" y="59"/>
                      </a:lnTo>
                      <a:lnTo>
                        <a:pt x="211" y="58"/>
                      </a:lnTo>
                      <a:lnTo>
                        <a:pt x="210" y="58"/>
                      </a:lnTo>
                      <a:lnTo>
                        <a:pt x="210" y="57"/>
                      </a:lnTo>
                      <a:lnTo>
                        <a:pt x="209" y="56"/>
                      </a:lnTo>
                      <a:lnTo>
                        <a:pt x="208" y="55"/>
                      </a:lnTo>
                      <a:lnTo>
                        <a:pt x="207" y="54"/>
                      </a:lnTo>
                      <a:lnTo>
                        <a:pt x="207" y="53"/>
                      </a:lnTo>
                      <a:lnTo>
                        <a:pt x="206" y="52"/>
                      </a:lnTo>
                      <a:lnTo>
                        <a:pt x="206" y="50"/>
                      </a:lnTo>
                      <a:lnTo>
                        <a:pt x="206" y="49"/>
                      </a:lnTo>
                      <a:lnTo>
                        <a:pt x="206" y="48"/>
                      </a:lnTo>
                      <a:lnTo>
                        <a:pt x="206" y="47"/>
                      </a:lnTo>
                      <a:lnTo>
                        <a:pt x="206" y="45"/>
                      </a:lnTo>
                      <a:lnTo>
                        <a:pt x="207" y="45"/>
                      </a:lnTo>
                      <a:lnTo>
                        <a:pt x="207" y="44"/>
                      </a:lnTo>
                      <a:lnTo>
                        <a:pt x="208" y="44"/>
                      </a:lnTo>
                      <a:lnTo>
                        <a:pt x="209" y="44"/>
                      </a:lnTo>
                      <a:lnTo>
                        <a:pt x="210" y="44"/>
                      </a:lnTo>
                      <a:lnTo>
                        <a:pt x="211" y="44"/>
                      </a:lnTo>
                      <a:lnTo>
                        <a:pt x="212" y="44"/>
                      </a:lnTo>
                      <a:lnTo>
                        <a:pt x="214" y="44"/>
                      </a:lnTo>
                      <a:lnTo>
                        <a:pt x="216" y="43"/>
                      </a:lnTo>
                      <a:lnTo>
                        <a:pt x="217" y="42"/>
                      </a:lnTo>
                      <a:lnTo>
                        <a:pt x="218" y="40"/>
                      </a:lnTo>
                      <a:lnTo>
                        <a:pt x="219" y="39"/>
                      </a:lnTo>
                      <a:lnTo>
                        <a:pt x="219" y="38"/>
                      </a:lnTo>
                      <a:lnTo>
                        <a:pt x="219" y="37"/>
                      </a:lnTo>
                      <a:lnTo>
                        <a:pt x="219" y="36"/>
                      </a:lnTo>
                      <a:lnTo>
                        <a:pt x="217" y="35"/>
                      </a:lnTo>
                      <a:lnTo>
                        <a:pt x="217" y="34"/>
                      </a:lnTo>
                      <a:lnTo>
                        <a:pt x="216" y="34"/>
                      </a:lnTo>
                      <a:lnTo>
                        <a:pt x="214" y="32"/>
                      </a:lnTo>
                      <a:lnTo>
                        <a:pt x="212" y="31"/>
                      </a:lnTo>
                      <a:lnTo>
                        <a:pt x="212" y="30"/>
                      </a:lnTo>
                      <a:lnTo>
                        <a:pt x="211" y="30"/>
                      </a:lnTo>
                      <a:lnTo>
                        <a:pt x="209" y="30"/>
                      </a:lnTo>
                      <a:lnTo>
                        <a:pt x="208" y="30"/>
                      </a:lnTo>
                      <a:lnTo>
                        <a:pt x="207" y="29"/>
                      </a:lnTo>
                      <a:lnTo>
                        <a:pt x="206" y="28"/>
                      </a:lnTo>
                      <a:lnTo>
                        <a:pt x="204" y="26"/>
                      </a:lnTo>
                      <a:lnTo>
                        <a:pt x="205" y="26"/>
                      </a:lnTo>
                      <a:lnTo>
                        <a:pt x="206" y="25"/>
                      </a:lnTo>
                      <a:lnTo>
                        <a:pt x="205" y="25"/>
                      </a:lnTo>
                      <a:lnTo>
                        <a:pt x="204" y="24"/>
                      </a:lnTo>
                      <a:lnTo>
                        <a:pt x="204" y="23"/>
                      </a:lnTo>
                      <a:lnTo>
                        <a:pt x="204" y="21"/>
                      </a:lnTo>
                      <a:lnTo>
                        <a:pt x="203" y="21"/>
                      </a:lnTo>
                      <a:lnTo>
                        <a:pt x="203" y="20"/>
                      </a:lnTo>
                      <a:lnTo>
                        <a:pt x="202" y="20"/>
                      </a:lnTo>
                      <a:lnTo>
                        <a:pt x="201" y="19"/>
                      </a:lnTo>
                      <a:lnTo>
                        <a:pt x="200" y="19"/>
                      </a:lnTo>
                      <a:lnTo>
                        <a:pt x="199" y="19"/>
                      </a:lnTo>
                      <a:lnTo>
                        <a:pt x="197" y="19"/>
                      </a:lnTo>
                      <a:lnTo>
                        <a:pt x="196" y="18"/>
                      </a:lnTo>
                      <a:lnTo>
                        <a:pt x="196" y="17"/>
                      </a:lnTo>
                      <a:lnTo>
                        <a:pt x="195" y="17"/>
                      </a:lnTo>
                      <a:lnTo>
                        <a:pt x="194" y="17"/>
                      </a:lnTo>
                      <a:lnTo>
                        <a:pt x="191" y="18"/>
                      </a:lnTo>
                      <a:lnTo>
                        <a:pt x="185" y="19"/>
                      </a:lnTo>
                      <a:lnTo>
                        <a:pt x="184" y="19"/>
                      </a:lnTo>
                      <a:lnTo>
                        <a:pt x="183" y="18"/>
                      </a:lnTo>
                      <a:lnTo>
                        <a:pt x="182" y="18"/>
                      </a:lnTo>
                      <a:lnTo>
                        <a:pt x="181" y="18"/>
                      </a:lnTo>
                      <a:lnTo>
                        <a:pt x="180" y="16"/>
                      </a:lnTo>
                      <a:lnTo>
                        <a:pt x="179" y="15"/>
                      </a:lnTo>
                      <a:lnTo>
                        <a:pt x="177" y="15"/>
                      </a:lnTo>
                      <a:lnTo>
                        <a:pt x="175" y="15"/>
                      </a:lnTo>
                      <a:lnTo>
                        <a:pt x="174" y="15"/>
                      </a:lnTo>
                      <a:lnTo>
                        <a:pt x="174" y="14"/>
                      </a:lnTo>
                      <a:lnTo>
                        <a:pt x="173" y="14"/>
                      </a:lnTo>
                      <a:lnTo>
                        <a:pt x="172" y="14"/>
                      </a:lnTo>
                      <a:lnTo>
                        <a:pt x="172" y="13"/>
                      </a:lnTo>
                      <a:lnTo>
                        <a:pt x="171" y="13"/>
                      </a:lnTo>
                      <a:lnTo>
                        <a:pt x="172" y="12"/>
                      </a:lnTo>
                      <a:lnTo>
                        <a:pt x="173" y="13"/>
                      </a:lnTo>
                      <a:lnTo>
                        <a:pt x="173" y="12"/>
                      </a:lnTo>
                      <a:lnTo>
                        <a:pt x="174" y="13"/>
                      </a:lnTo>
                      <a:lnTo>
                        <a:pt x="175" y="13"/>
                      </a:lnTo>
                      <a:lnTo>
                        <a:pt x="175" y="12"/>
                      </a:lnTo>
                      <a:lnTo>
                        <a:pt x="176" y="11"/>
                      </a:lnTo>
                      <a:lnTo>
                        <a:pt x="176" y="10"/>
                      </a:lnTo>
                      <a:lnTo>
                        <a:pt x="177" y="10"/>
                      </a:lnTo>
                      <a:lnTo>
                        <a:pt x="177" y="9"/>
                      </a:lnTo>
                      <a:lnTo>
                        <a:pt x="179" y="9"/>
                      </a:lnTo>
                      <a:lnTo>
                        <a:pt x="180" y="10"/>
                      </a:lnTo>
                      <a:lnTo>
                        <a:pt x="181" y="10"/>
                      </a:lnTo>
                      <a:lnTo>
                        <a:pt x="181" y="11"/>
                      </a:lnTo>
                      <a:lnTo>
                        <a:pt x="183" y="12"/>
                      </a:lnTo>
                      <a:lnTo>
                        <a:pt x="184" y="12"/>
                      </a:lnTo>
                      <a:lnTo>
                        <a:pt x="184" y="11"/>
                      </a:lnTo>
                      <a:lnTo>
                        <a:pt x="185" y="10"/>
                      </a:lnTo>
                      <a:lnTo>
                        <a:pt x="186" y="8"/>
                      </a:lnTo>
                      <a:lnTo>
                        <a:pt x="186" y="7"/>
                      </a:lnTo>
                      <a:lnTo>
                        <a:pt x="186" y="6"/>
                      </a:lnTo>
                      <a:lnTo>
                        <a:pt x="187" y="5"/>
                      </a:lnTo>
                      <a:lnTo>
                        <a:pt x="187" y="4"/>
                      </a:lnTo>
                      <a:lnTo>
                        <a:pt x="187" y="3"/>
                      </a:lnTo>
                      <a:lnTo>
                        <a:pt x="188" y="3"/>
                      </a:lnTo>
                      <a:lnTo>
                        <a:pt x="189" y="2"/>
                      </a:lnTo>
                      <a:lnTo>
                        <a:pt x="189" y="1"/>
                      </a:lnTo>
                      <a:lnTo>
                        <a:pt x="190" y="1"/>
                      </a:lnTo>
                      <a:lnTo>
                        <a:pt x="191" y="1"/>
                      </a:lnTo>
                      <a:lnTo>
                        <a:pt x="192" y="1"/>
                      </a:lnTo>
                      <a:lnTo>
                        <a:pt x="193" y="1"/>
                      </a:lnTo>
                      <a:lnTo>
                        <a:pt x="194" y="1"/>
                      </a:lnTo>
                      <a:lnTo>
                        <a:pt x="195" y="1"/>
                      </a:lnTo>
                      <a:lnTo>
                        <a:pt x="196" y="1"/>
                      </a:lnTo>
                      <a:lnTo>
                        <a:pt x="198" y="0"/>
                      </a:lnTo>
                      <a:lnTo>
                        <a:pt x="200" y="0"/>
                      </a:lnTo>
                      <a:lnTo>
                        <a:pt x="201" y="0"/>
                      </a:lnTo>
                      <a:lnTo>
                        <a:pt x="202" y="0"/>
                      </a:lnTo>
                      <a:lnTo>
                        <a:pt x="203" y="0"/>
                      </a:lnTo>
                      <a:lnTo>
                        <a:pt x="204" y="1"/>
                      </a:lnTo>
                      <a:lnTo>
                        <a:pt x="205" y="2"/>
                      </a:lnTo>
                      <a:lnTo>
                        <a:pt x="206" y="3"/>
                      </a:lnTo>
                      <a:lnTo>
                        <a:pt x="207" y="3"/>
                      </a:lnTo>
                      <a:lnTo>
                        <a:pt x="208" y="3"/>
                      </a:lnTo>
                      <a:lnTo>
                        <a:pt x="209" y="4"/>
                      </a:lnTo>
                      <a:lnTo>
                        <a:pt x="211" y="5"/>
                      </a:lnTo>
                      <a:lnTo>
                        <a:pt x="212" y="5"/>
                      </a:lnTo>
                      <a:lnTo>
                        <a:pt x="213" y="6"/>
                      </a:lnTo>
                      <a:lnTo>
                        <a:pt x="214" y="6"/>
                      </a:lnTo>
                      <a:lnTo>
                        <a:pt x="215" y="7"/>
                      </a:lnTo>
                      <a:lnTo>
                        <a:pt x="216" y="7"/>
                      </a:lnTo>
                      <a:lnTo>
                        <a:pt x="217" y="8"/>
                      </a:lnTo>
                      <a:lnTo>
                        <a:pt x="219" y="8"/>
                      </a:lnTo>
                      <a:lnTo>
                        <a:pt x="222" y="9"/>
                      </a:lnTo>
                      <a:lnTo>
                        <a:pt x="224" y="9"/>
                      </a:lnTo>
                      <a:lnTo>
                        <a:pt x="224" y="10"/>
                      </a:lnTo>
                      <a:lnTo>
                        <a:pt x="225" y="9"/>
                      </a:lnTo>
                      <a:lnTo>
                        <a:pt x="227" y="9"/>
                      </a:lnTo>
                      <a:lnTo>
                        <a:pt x="228" y="8"/>
                      </a:lnTo>
                      <a:lnTo>
                        <a:pt x="229" y="7"/>
                      </a:lnTo>
                      <a:lnTo>
                        <a:pt x="230" y="7"/>
                      </a:lnTo>
                      <a:lnTo>
                        <a:pt x="231" y="7"/>
                      </a:lnTo>
                      <a:lnTo>
                        <a:pt x="232" y="7"/>
                      </a:lnTo>
                      <a:lnTo>
                        <a:pt x="234" y="7"/>
                      </a:lnTo>
                      <a:lnTo>
                        <a:pt x="236" y="7"/>
                      </a:lnTo>
                      <a:lnTo>
                        <a:pt x="236" y="8"/>
                      </a:lnTo>
                      <a:lnTo>
                        <a:pt x="237" y="8"/>
                      </a:lnTo>
                      <a:lnTo>
                        <a:pt x="238" y="8"/>
                      </a:lnTo>
                      <a:lnTo>
                        <a:pt x="240" y="9"/>
                      </a:lnTo>
                      <a:lnTo>
                        <a:pt x="241" y="10"/>
                      </a:lnTo>
                      <a:lnTo>
                        <a:pt x="241" y="11"/>
                      </a:lnTo>
                      <a:lnTo>
                        <a:pt x="241" y="13"/>
                      </a:lnTo>
                      <a:lnTo>
                        <a:pt x="241" y="14"/>
                      </a:lnTo>
                      <a:lnTo>
                        <a:pt x="241" y="15"/>
                      </a:lnTo>
                      <a:lnTo>
                        <a:pt x="241" y="16"/>
                      </a:lnTo>
                      <a:lnTo>
                        <a:pt x="242" y="17"/>
                      </a:lnTo>
                      <a:lnTo>
                        <a:pt x="243" y="18"/>
                      </a:lnTo>
                      <a:lnTo>
                        <a:pt x="243" y="19"/>
                      </a:lnTo>
                      <a:lnTo>
                        <a:pt x="244" y="19"/>
                      </a:lnTo>
                      <a:lnTo>
                        <a:pt x="246" y="19"/>
                      </a:lnTo>
                      <a:lnTo>
                        <a:pt x="247" y="19"/>
                      </a:lnTo>
                      <a:lnTo>
                        <a:pt x="248" y="19"/>
                      </a:lnTo>
                      <a:lnTo>
                        <a:pt x="249" y="19"/>
                      </a:lnTo>
                      <a:lnTo>
                        <a:pt x="250" y="19"/>
                      </a:lnTo>
                      <a:lnTo>
                        <a:pt x="251" y="19"/>
                      </a:lnTo>
                      <a:lnTo>
                        <a:pt x="251" y="20"/>
                      </a:lnTo>
                      <a:lnTo>
                        <a:pt x="252" y="20"/>
                      </a:lnTo>
                      <a:lnTo>
                        <a:pt x="255" y="22"/>
                      </a:lnTo>
                      <a:lnTo>
                        <a:pt x="256" y="22"/>
                      </a:lnTo>
                      <a:lnTo>
                        <a:pt x="256" y="23"/>
                      </a:lnTo>
                      <a:lnTo>
                        <a:pt x="257" y="23"/>
                      </a:lnTo>
                      <a:lnTo>
                        <a:pt x="258" y="24"/>
                      </a:lnTo>
                      <a:lnTo>
                        <a:pt x="260" y="26"/>
                      </a:lnTo>
                      <a:lnTo>
                        <a:pt x="261" y="26"/>
                      </a:lnTo>
                      <a:lnTo>
                        <a:pt x="263" y="27"/>
                      </a:lnTo>
                      <a:lnTo>
                        <a:pt x="264" y="27"/>
                      </a:lnTo>
                      <a:lnTo>
                        <a:pt x="264" y="26"/>
                      </a:lnTo>
                      <a:lnTo>
                        <a:pt x="265" y="27"/>
                      </a:lnTo>
                      <a:lnTo>
                        <a:pt x="266" y="27"/>
                      </a:lnTo>
                      <a:lnTo>
                        <a:pt x="266" y="28"/>
                      </a:lnTo>
                      <a:lnTo>
                        <a:pt x="267" y="29"/>
                      </a:lnTo>
                      <a:lnTo>
                        <a:pt x="267" y="30"/>
                      </a:lnTo>
                      <a:lnTo>
                        <a:pt x="268" y="30"/>
                      </a:lnTo>
                      <a:lnTo>
                        <a:pt x="269" y="32"/>
                      </a:lnTo>
                      <a:lnTo>
                        <a:pt x="270" y="34"/>
                      </a:lnTo>
                      <a:lnTo>
                        <a:pt x="270" y="35"/>
                      </a:lnTo>
                      <a:lnTo>
                        <a:pt x="270" y="37"/>
                      </a:lnTo>
                      <a:lnTo>
                        <a:pt x="270" y="38"/>
                      </a:lnTo>
                      <a:lnTo>
                        <a:pt x="271" y="39"/>
                      </a:lnTo>
                      <a:lnTo>
                        <a:pt x="271" y="40"/>
                      </a:lnTo>
                      <a:lnTo>
                        <a:pt x="271" y="42"/>
                      </a:lnTo>
                      <a:lnTo>
                        <a:pt x="270" y="44"/>
                      </a:lnTo>
                      <a:lnTo>
                        <a:pt x="269" y="46"/>
                      </a:lnTo>
                      <a:lnTo>
                        <a:pt x="269" y="47"/>
                      </a:lnTo>
                      <a:lnTo>
                        <a:pt x="269" y="48"/>
                      </a:lnTo>
                      <a:lnTo>
                        <a:pt x="269" y="49"/>
                      </a:lnTo>
                      <a:lnTo>
                        <a:pt x="270" y="50"/>
                      </a:lnTo>
                      <a:lnTo>
                        <a:pt x="271" y="51"/>
                      </a:lnTo>
                      <a:lnTo>
                        <a:pt x="271" y="52"/>
                      </a:lnTo>
                      <a:lnTo>
                        <a:pt x="272" y="53"/>
                      </a:lnTo>
                      <a:lnTo>
                        <a:pt x="272" y="54"/>
                      </a:lnTo>
                      <a:lnTo>
                        <a:pt x="273" y="55"/>
                      </a:lnTo>
                      <a:lnTo>
                        <a:pt x="273" y="56"/>
                      </a:lnTo>
                      <a:lnTo>
                        <a:pt x="273" y="58"/>
                      </a:lnTo>
                      <a:lnTo>
                        <a:pt x="273" y="59"/>
                      </a:lnTo>
                      <a:lnTo>
                        <a:pt x="273" y="60"/>
                      </a:lnTo>
                      <a:lnTo>
                        <a:pt x="273" y="61"/>
                      </a:lnTo>
                      <a:lnTo>
                        <a:pt x="274" y="63"/>
                      </a:lnTo>
                      <a:lnTo>
                        <a:pt x="273" y="64"/>
                      </a:lnTo>
                      <a:lnTo>
                        <a:pt x="273" y="65"/>
                      </a:lnTo>
                      <a:lnTo>
                        <a:pt x="273" y="66"/>
                      </a:lnTo>
                      <a:lnTo>
                        <a:pt x="272" y="67"/>
                      </a:lnTo>
                      <a:lnTo>
                        <a:pt x="272" y="68"/>
                      </a:lnTo>
                      <a:lnTo>
                        <a:pt x="272" y="69"/>
                      </a:lnTo>
                      <a:lnTo>
                        <a:pt x="273" y="70"/>
                      </a:lnTo>
                      <a:lnTo>
                        <a:pt x="273" y="71"/>
                      </a:lnTo>
                      <a:lnTo>
                        <a:pt x="273" y="72"/>
                      </a:lnTo>
                      <a:lnTo>
                        <a:pt x="273" y="74"/>
                      </a:lnTo>
                      <a:lnTo>
                        <a:pt x="273" y="76"/>
                      </a:lnTo>
                      <a:lnTo>
                        <a:pt x="273" y="77"/>
                      </a:lnTo>
                      <a:lnTo>
                        <a:pt x="273" y="79"/>
                      </a:lnTo>
                      <a:lnTo>
                        <a:pt x="273" y="81"/>
                      </a:lnTo>
                      <a:lnTo>
                        <a:pt x="274" y="83"/>
                      </a:lnTo>
                      <a:lnTo>
                        <a:pt x="275" y="85"/>
                      </a:lnTo>
                      <a:lnTo>
                        <a:pt x="275" y="86"/>
                      </a:lnTo>
                      <a:lnTo>
                        <a:pt x="276" y="87"/>
                      </a:lnTo>
                      <a:lnTo>
                        <a:pt x="276" y="89"/>
                      </a:lnTo>
                      <a:lnTo>
                        <a:pt x="277" y="90"/>
                      </a:lnTo>
                      <a:lnTo>
                        <a:pt x="276" y="90"/>
                      </a:lnTo>
                      <a:lnTo>
                        <a:pt x="275" y="93"/>
                      </a:lnTo>
                      <a:lnTo>
                        <a:pt x="274" y="95"/>
                      </a:lnTo>
                      <a:lnTo>
                        <a:pt x="274" y="96"/>
                      </a:lnTo>
                      <a:lnTo>
                        <a:pt x="274" y="97"/>
                      </a:lnTo>
                      <a:lnTo>
                        <a:pt x="274" y="98"/>
                      </a:lnTo>
                      <a:lnTo>
                        <a:pt x="273" y="99"/>
                      </a:lnTo>
                      <a:lnTo>
                        <a:pt x="273" y="100"/>
                      </a:lnTo>
                      <a:lnTo>
                        <a:pt x="272" y="102"/>
                      </a:lnTo>
                      <a:lnTo>
                        <a:pt x="272" y="103"/>
                      </a:lnTo>
                      <a:lnTo>
                        <a:pt x="273" y="105"/>
                      </a:lnTo>
                      <a:lnTo>
                        <a:pt x="273" y="107"/>
                      </a:lnTo>
                      <a:lnTo>
                        <a:pt x="272" y="107"/>
                      </a:lnTo>
                      <a:lnTo>
                        <a:pt x="272" y="108"/>
                      </a:lnTo>
                      <a:lnTo>
                        <a:pt x="271" y="108"/>
                      </a:lnTo>
                      <a:lnTo>
                        <a:pt x="271" y="109"/>
                      </a:lnTo>
                      <a:lnTo>
                        <a:pt x="271" y="111"/>
                      </a:lnTo>
                      <a:lnTo>
                        <a:pt x="270" y="111"/>
                      </a:lnTo>
                      <a:lnTo>
                        <a:pt x="269" y="112"/>
                      </a:lnTo>
                      <a:lnTo>
                        <a:pt x="269" y="114"/>
                      </a:lnTo>
                      <a:lnTo>
                        <a:pt x="269" y="115"/>
                      </a:lnTo>
                      <a:lnTo>
                        <a:pt x="269" y="116"/>
                      </a:lnTo>
                      <a:lnTo>
                        <a:pt x="268" y="117"/>
                      </a:lnTo>
                      <a:lnTo>
                        <a:pt x="267" y="119"/>
                      </a:lnTo>
                      <a:lnTo>
                        <a:pt x="266" y="120"/>
                      </a:lnTo>
                      <a:lnTo>
                        <a:pt x="266" y="121"/>
                      </a:lnTo>
                      <a:lnTo>
                        <a:pt x="266" y="122"/>
                      </a:lnTo>
                      <a:lnTo>
                        <a:pt x="266" y="123"/>
                      </a:lnTo>
                      <a:lnTo>
                        <a:pt x="266" y="125"/>
                      </a:lnTo>
                      <a:lnTo>
                        <a:pt x="266" y="126"/>
                      </a:lnTo>
                      <a:lnTo>
                        <a:pt x="266" y="127"/>
                      </a:lnTo>
                      <a:lnTo>
                        <a:pt x="266" y="128"/>
                      </a:lnTo>
                      <a:lnTo>
                        <a:pt x="264" y="130"/>
                      </a:lnTo>
                      <a:lnTo>
                        <a:pt x="264" y="131"/>
                      </a:lnTo>
                      <a:lnTo>
                        <a:pt x="263" y="133"/>
                      </a:lnTo>
                      <a:lnTo>
                        <a:pt x="263" y="134"/>
                      </a:lnTo>
                      <a:lnTo>
                        <a:pt x="264" y="134"/>
                      </a:lnTo>
                      <a:lnTo>
                        <a:pt x="265" y="136"/>
                      </a:lnTo>
                      <a:lnTo>
                        <a:pt x="265" y="137"/>
                      </a:lnTo>
                      <a:lnTo>
                        <a:pt x="265" y="139"/>
                      </a:lnTo>
                      <a:lnTo>
                        <a:pt x="264" y="140"/>
                      </a:lnTo>
                      <a:lnTo>
                        <a:pt x="263" y="141"/>
                      </a:lnTo>
                      <a:lnTo>
                        <a:pt x="263" y="142"/>
                      </a:lnTo>
                      <a:lnTo>
                        <a:pt x="263" y="143"/>
                      </a:lnTo>
                      <a:lnTo>
                        <a:pt x="263" y="144"/>
                      </a:lnTo>
                      <a:lnTo>
                        <a:pt x="263" y="145"/>
                      </a:lnTo>
                      <a:lnTo>
                        <a:pt x="262" y="145"/>
                      </a:lnTo>
                      <a:lnTo>
                        <a:pt x="261" y="146"/>
                      </a:lnTo>
                      <a:lnTo>
                        <a:pt x="260" y="146"/>
                      </a:lnTo>
                      <a:lnTo>
                        <a:pt x="260" y="147"/>
                      </a:lnTo>
                      <a:lnTo>
                        <a:pt x="259" y="147"/>
                      </a:lnTo>
                      <a:lnTo>
                        <a:pt x="258" y="147"/>
                      </a:lnTo>
                      <a:lnTo>
                        <a:pt x="258" y="148"/>
                      </a:lnTo>
                      <a:lnTo>
                        <a:pt x="258" y="149"/>
                      </a:lnTo>
                      <a:lnTo>
                        <a:pt x="257" y="150"/>
                      </a:lnTo>
                      <a:lnTo>
                        <a:pt x="258" y="150"/>
                      </a:lnTo>
                      <a:lnTo>
                        <a:pt x="257" y="150"/>
                      </a:lnTo>
                      <a:lnTo>
                        <a:pt x="256" y="152"/>
                      </a:lnTo>
                      <a:lnTo>
                        <a:pt x="255" y="153"/>
                      </a:lnTo>
                      <a:lnTo>
                        <a:pt x="255" y="154"/>
                      </a:lnTo>
                      <a:lnTo>
                        <a:pt x="255" y="155"/>
                      </a:lnTo>
                      <a:lnTo>
                        <a:pt x="254" y="156"/>
                      </a:lnTo>
                      <a:lnTo>
                        <a:pt x="253" y="156"/>
                      </a:lnTo>
                      <a:lnTo>
                        <a:pt x="253" y="157"/>
                      </a:lnTo>
                      <a:lnTo>
                        <a:pt x="252" y="157"/>
                      </a:lnTo>
                      <a:lnTo>
                        <a:pt x="251" y="157"/>
                      </a:lnTo>
                      <a:lnTo>
                        <a:pt x="249" y="156"/>
                      </a:lnTo>
                      <a:lnTo>
                        <a:pt x="248" y="156"/>
                      </a:lnTo>
                      <a:lnTo>
                        <a:pt x="247" y="157"/>
                      </a:lnTo>
                      <a:lnTo>
                        <a:pt x="246" y="157"/>
                      </a:lnTo>
                      <a:lnTo>
                        <a:pt x="245" y="158"/>
                      </a:lnTo>
                      <a:lnTo>
                        <a:pt x="245" y="159"/>
                      </a:lnTo>
                      <a:lnTo>
                        <a:pt x="245" y="160"/>
                      </a:lnTo>
                      <a:lnTo>
                        <a:pt x="245" y="161"/>
                      </a:lnTo>
                      <a:lnTo>
                        <a:pt x="246" y="162"/>
                      </a:lnTo>
                      <a:lnTo>
                        <a:pt x="247" y="162"/>
                      </a:lnTo>
                      <a:lnTo>
                        <a:pt x="248" y="163"/>
                      </a:lnTo>
                      <a:lnTo>
                        <a:pt x="249" y="164"/>
                      </a:lnTo>
                      <a:lnTo>
                        <a:pt x="250" y="165"/>
                      </a:lnTo>
                      <a:lnTo>
                        <a:pt x="251" y="166"/>
                      </a:lnTo>
                      <a:lnTo>
                        <a:pt x="251" y="167"/>
                      </a:lnTo>
                      <a:lnTo>
                        <a:pt x="252" y="168"/>
                      </a:lnTo>
                      <a:lnTo>
                        <a:pt x="252" y="169"/>
                      </a:lnTo>
                      <a:lnTo>
                        <a:pt x="253" y="169"/>
                      </a:lnTo>
                      <a:lnTo>
                        <a:pt x="254" y="169"/>
                      </a:lnTo>
                      <a:lnTo>
                        <a:pt x="255" y="168"/>
                      </a:lnTo>
                      <a:lnTo>
                        <a:pt x="255" y="167"/>
                      </a:lnTo>
                      <a:lnTo>
                        <a:pt x="256" y="167"/>
                      </a:lnTo>
                      <a:lnTo>
                        <a:pt x="257" y="166"/>
                      </a:lnTo>
                      <a:lnTo>
                        <a:pt x="258" y="167"/>
                      </a:lnTo>
                      <a:lnTo>
                        <a:pt x="259" y="167"/>
                      </a:lnTo>
                      <a:lnTo>
                        <a:pt x="260" y="167"/>
                      </a:lnTo>
                      <a:lnTo>
                        <a:pt x="261" y="167"/>
                      </a:lnTo>
                      <a:lnTo>
                        <a:pt x="262" y="167"/>
                      </a:lnTo>
                      <a:lnTo>
                        <a:pt x="262" y="168"/>
                      </a:lnTo>
                      <a:lnTo>
                        <a:pt x="263" y="168"/>
                      </a:lnTo>
                      <a:lnTo>
                        <a:pt x="264" y="169"/>
                      </a:lnTo>
                      <a:lnTo>
                        <a:pt x="265" y="171"/>
                      </a:lnTo>
                      <a:lnTo>
                        <a:pt x="266" y="172"/>
                      </a:lnTo>
                      <a:lnTo>
                        <a:pt x="266" y="173"/>
                      </a:lnTo>
                      <a:lnTo>
                        <a:pt x="265" y="174"/>
                      </a:lnTo>
                      <a:lnTo>
                        <a:pt x="265" y="175"/>
                      </a:lnTo>
                      <a:lnTo>
                        <a:pt x="264" y="175"/>
                      </a:lnTo>
                      <a:lnTo>
                        <a:pt x="264" y="176"/>
                      </a:lnTo>
                      <a:lnTo>
                        <a:pt x="262" y="177"/>
                      </a:lnTo>
                      <a:lnTo>
                        <a:pt x="261" y="177"/>
                      </a:lnTo>
                      <a:lnTo>
                        <a:pt x="259" y="177"/>
                      </a:lnTo>
                      <a:lnTo>
                        <a:pt x="259" y="178"/>
                      </a:lnTo>
                      <a:lnTo>
                        <a:pt x="258" y="178"/>
                      </a:lnTo>
                      <a:lnTo>
                        <a:pt x="257" y="179"/>
                      </a:lnTo>
                      <a:lnTo>
                        <a:pt x="256" y="180"/>
                      </a:lnTo>
                      <a:lnTo>
                        <a:pt x="257" y="180"/>
                      </a:lnTo>
                      <a:lnTo>
                        <a:pt x="258" y="181"/>
                      </a:lnTo>
                      <a:lnTo>
                        <a:pt x="259" y="181"/>
                      </a:lnTo>
                      <a:lnTo>
                        <a:pt x="260" y="180"/>
                      </a:lnTo>
                      <a:lnTo>
                        <a:pt x="261" y="180"/>
                      </a:lnTo>
                      <a:lnTo>
                        <a:pt x="262" y="180"/>
                      </a:lnTo>
                      <a:lnTo>
                        <a:pt x="263" y="180"/>
                      </a:lnTo>
                      <a:lnTo>
                        <a:pt x="263" y="181"/>
                      </a:lnTo>
                      <a:lnTo>
                        <a:pt x="263" y="182"/>
                      </a:lnTo>
                      <a:lnTo>
                        <a:pt x="263" y="183"/>
                      </a:lnTo>
                      <a:lnTo>
                        <a:pt x="263" y="184"/>
                      </a:lnTo>
                      <a:lnTo>
                        <a:pt x="264" y="184"/>
                      </a:lnTo>
                      <a:lnTo>
                        <a:pt x="265" y="184"/>
                      </a:lnTo>
                      <a:lnTo>
                        <a:pt x="265" y="185"/>
                      </a:lnTo>
                      <a:lnTo>
                        <a:pt x="265" y="186"/>
                      </a:lnTo>
                      <a:lnTo>
                        <a:pt x="265" y="187"/>
                      </a:lnTo>
                      <a:lnTo>
                        <a:pt x="265" y="188"/>
                      </a:lnTo>
                      <a:lnTo>
                        <a:pt x="266" y="188"/>
                      </a:lnTo>
                      <a:lnTo>
                        <a:pt x="266" y="187"/>
                      </a:lnTo>
                      <a:lnTo>
                        <a:pt x="267" y="187"/>
                      </a:lnTo>
                      <a:lnTo>
                        <a:pt x="268" y="187"/>
                      </a:lnTo>
                      <a:lnTo>
                        <a:pt x="269" y="187"/>
                      </a:lnTo>
                      <a:lnTo>
                        <a:pt x="269" y="188"/>
                      </a:lnTo>
                      <a:lnTo>
                        <a:pt x="269" y="189"/>
                      </a:lnTo>
                      <a:lnTo>
                        <a:pt x="268" y="189"/>
                      </a:lnTo>
                      <a:lnTo>
                        <a:pt x="268" y="190"/>
                      </a:lnTo>
                      <a:lnTo>
                        <a:pt x="269" y="190"/>
                      </a:lnTo>
                      <a:lnTo>
                        <a:pt x="270" y="190"/>
                      </a:lnTo>
                      <a:lnTo>
                        <a:pt x="271" y="191"/>
                      </a:lnTo>
                      <a:lnTo>
                        <a:pt x="271" y="192"/>
                      </a:lnTo>
                      <a:lnTo>
                        <a:pt x="272" y="193"/>
                      </a:lnTo>
                      <a:lnTo>
                        <a:pt x="272" y="194"/>
                      </a:lnTo>
                      <a:lnTo>
                        <a:pt x="272" y="195"/>
                      </a:lnTo>
                      <a:lnTo>
                        <a:pt x="272" y="196"/>
                      </a:lnTo>
                      <a:lnTo>
                        <a:pt x="272" y="197"/>
                      </a:lnTo>
                      <a:lnTo>
                        <a:pt x="272" y="198"/>
                      </a:lnTo>
                      <a:lnTo>
                        <a:pt x="273" y="198"/>
                      </a:lnTo>
                      <a:lnTo>
                        <a:pt x="274" y="198"/>
                      </a:lnTo>
                      <a:lnTo>
                        <a:pt x="274" y="197"/>
                      </a:lnTo>
                      <a:lnTo>
                        <a:pt x="273" y="196"/>
                      </a:lnTo>
                      <a:lnTo>
                        <a:pt x="273" y="195"/>
                      </a:lnTo>
                      <a:lnTo>
                        <a:pt x="274" y="195"/>
                      </a:lnTo>
                      <a:lnTo>
                        <a:pt x="275" y="196"/>
                      </a:lnTo>
                      <a:lnTo>
                        <a:pt x="275" y="197"/>
                      </a:lnTo>
                      <a:lnTo>
                        <a:pt x="276" y="197"/>
                      </a:lnTo>
                      <a:lnTo>
                        <a:pt x="276" y="198"/>
                      </a:lnTo>
                      <a:lnTo>
                        <a:pt x="277" y="199"/>
                      </a:lnTo>
                      <a:lnTo>
                        <a:pt x="276" y="199"/>
                      </a:lnTo>
                      <a:lnTo>
                        <a:pt x="275" y="199"/>
                      </a:lnTo>
                      <a:lnTo>
                        <a:pt x="276" y="199"/>
                      </a:lnTo>
                      <a:lnTo>
                        <a:pt x="276" y="200"/>
                      </a:lnTo>
                      <a:lnTo>
                        <a:pt x="277" y="201"/>
                      </a:lnTo>
                      <a:lnTo>
                        <a:pt x="278" y="201"/>
                      </a:lnTo>
                      <a:lnTo>
                        <a:pt x="278" y="202"/>
                      </a:lnTo>
                      <a:lnTo>
                        <a:pt x="277" y="202"/>
                      </a:lnTo>
                      <a:lnTo>
                        <a:pt x="278" y="202"/>
                      </a:lnTo>
                      <a:lnTo>
                        <a:pt x="278" y="203"/>
                      </a:lnTo>
                      <a:lnTo>
                        <a:pt x="277" y="203"/>
                      </a:lnTo>
                      <a:lnTo>
                        <a:pt x="277" y="204"/>
                      </a:lnTo>
                      <a:lnTo>
                        <a:pt x="278" y="204"/>
                      </a:lnTo>
                      <a:lnTo>
                        <a:pt x="279" y="204"/>
                      </a:lnTo>
                      <a:lnTo>
                        <a:pt x="280" y="204"/>
                      </a:lnTo>
                      <a:lnTo>
                        <a:pt x="280" y="205"/>
                      </a:lnTo>
                      <a:lnTo>
                        <a:pt x="281" y="205"/>
                      </a:lnTo>
                      <a:lnTo>
                        <a:pt x="281" y="206"/>
                      </a:lnTo>
                      <a:lnTo>
                        <a:pt x="281" y="207"/>
                      </a:lnTo>
                      <a:lnTo>
                        <a:pt x="281" y="206"/>
                      </a:lnTo>
                      <a:lnTo>
                        <a:pt x="281" y="207"/>
                      </a:lnTo>
                      <a:lnTo>
                        <a:pt x="282" y="207"/>
                      </a:lnTo>
                      <a:lnTo>
                        <a:pt x="281" y="207"/>
                      </a:lnTo>
                      <a:lnTo>
                        <a:pt x="282" y="207"/>
                      </a:lnTo>
                      <a:lnTo>
                        <a:pt x="282" y="208"/>
                      </a:lnTo>
                      <a:lnTo>
                        <a:pt x="282" y="209"/>
                      </a:lnTo>
                      <a:lnTo>
                        <a:pt x="283" y="209"/>
                      </a:lnTo>
                      <a:lnTo>
                        <a:pt x="282" y="210"/>
                      </a:lnTo>
                      <a:lnTo>
                        <a:pt x="283" y="210"/>
                      </a:lnTo>
                      <a:lnTo>
                        <a:pt x="282" y="210"/>
                      </a:lnTo>
                      <a:lnTo>
                        <a:pt x="282" y="211"/>
                      </a:lnTo>
                      <a:lnTo>
                        <a:pt x="283" y="211"/>
                      </a:lnTo>
                      <a:lnTo>
                        <a:pt x="283" y="212"/>
                      </a:lnTo>
                      <a:lnTo>
                        <a:pt x="284" y="212"/>
                      </a:lnTo>
                      <a:lnTo>
                        <a:pt x="284" y="213"/>
                      </a:lnTo>
                      <a:lnTo>
                        <a:pt x="285" y="213"/>
                      </a:lnTo>
                      <a:lnTo>
                        <a:pt x="286" y="213"/>
                      </a:lnTo>
                      <a:lnTo>
                        <a:pt x="286" y="214"/>
                      </a:lnTo>
                      <a:lnTo>
                        <a:pt x="286" y="213"/>
                      </a:lnTo>
                      <a:lnTo>
                        <a:pt x="286" y="214"/>
                      </a:lnTo>
                      <a:lnTo>
                        <a:pt x="287" y="215"/>
                      </a:lnTo>
                      <a:lnTo>
                        <a:pt x="287" y="214"/>
                      </a:lnTo>
                      <a:lnTo>
                        <a:pt x="287" y="215"/>
                      </a:lnTo>
                      <a:lnTo>
                        <a:pt x="287" y="216"/>
                      </a:lnTo>
                      <a:lnTo>
                        <a:pt x="288" y="216"/>
                      </a:lnTo>
                      <a:lnTo>
                        <a:pt x="288" y="217"/>
                      </a:lnTo>
                      <a:lnTo>
                        <a:pt x="289" y="217"/>
                      </a:lnTo>
                      <a:lnTo>
                        <a:pt x="289" y="218"/>
                      </a:lnTo>
                      <a:lnTo>
                        <a:pt x="290" y="218"/>
                      </a:lnTo>
                      <a:lnTo>
                        <a:pt x="290" y="219"/>
                      </a:lnTo>
                      <a:lnTo>
                        <a:pt x="290" y="220"/>
                      </a:lnTo>
                      <a:lnTo>
                        <a:pt x="291" y="220"/>
                      </a:lnTo>
                      <a:lnTo>
                        <a:pt x="291" y="221"/>
                      </a:lnTo>
                      <a:lnTo>
                        <a:pt x="292" y="221"/>
                      </a:lnTo>
                      <a:lnTo>
                        <a:pt x="292" y="222"/>
                      </a:lnTo>
                      <a:lnTo>
                        <a:pt x="292" y="223"/>
                      </a:lnTo>
                      <a:lnTo>
                        <a:pt x="292" y="222"/>
                      </a:lnTo>
                      <a:lnTo>
                        <a:pt x="293" y="222"/>
                      </a:lnTo>
                      <a:lnTo>
                        <a:pt x="293" y="223"/>
                      </a:lnTo>
                      <a:lnTo>
                        <a:pt x="293" y="224"/>
                      </a:lnTo>
                      <a:lnTo>
                        <a:pt x="292" y="224"/>
                      </a:lnTo>
                      <a:lnTo>
                        <a:pt x="293" y="224"/>
                      </a:lnTo>
                      <a:lnTo>
                        <a:pt x="293" y="225"/>
                      </a:lnTo>
                      <a:lnTo>
                        <a:pt x="292" y="225"/>
                      </a:lnTo>
                      <a:lnTo>
                        <a:pt x="294" y="225"/>
                      </a:lnTo>
                      <a:lnTo>
                        <a:pt x="294" y="226"/>
                      </a:lnTo>
                      <a:lnTo>
                        <a:pt x="295" y="226"/>
                      </a:lnTo>
                      <a:lnTo>
                        <a:pt x="296" y="227"/>
                      </a:lnTo>
                      <a:lnTo>
                        <a:pt x="296" y="228"/>
                      </a:lnTo>
                      <a:lnTo>
                        <a:pt x="296" y="229"/>
                      </a:lnTo>
                      <a:lnTo>
                        <a:pt x="296" y="230"/>
                      </a:lnTo>
                      <a:lnTo>
                        <a:pt x="297" y="230"/>
                      </a:lnTo>
                      <a:lnTo>
                        <a:pt x="297" y="231"/>
                      </a:lnTo>
                      <a:lnTo>
                        <a:pt x="298" y="231"/>
                      </a:lnTo>
                      <a:lnTo>
                        <a:pt x="299" y="231"/>
                      </a:lnTo>
                      <a:lnTo>
                        <a:pt x="300" y="231"/>
                      </a:lnTo>
                      <a:lnTo>
                        <a:pt x="300" y="232"/>
                      </a:lnTo>
                      <a:lnTo>
                        <a:pt x="301" y="232"/>
                      </a:lnTo>
                      <a:lnTo>
                        <a:pt x="301" y="231"/>
                      </a:lnTo>
                      <a:lnTo>
                        <a:pt x="301" y="230"/>
                      </a:lnTo>
                      <a:lnTo>
                        <a:pt x="301" y="231"/>
                      </a:lnTo>
                      <a:lnTo>
                        <a:pt x="302" y="231"/>
                      </a:lnTo>
                      <a:lnTo>
                        <a:pt x="302" y="230"/>
                      </a:lnTo>
                      <a:lnTo>
                        <a:pt x="303" y="230"/>
                      </a:lnTo>
                      <a:lnTo>
                        <a:pt x="303" y="229"/>
                      </a:lnTo>
                      <a:lnTo>
                        <a:pt x="304" y="229"/>
                      </a:lnTo>
                      <a:lnTo>
                        <a:pt x="304" y="228"/>
                      </a:lnTo>
                      <a:lnTo>
                        <a:pt x="304" y="227"/>
                      </a:lnTo>
                      <a:lnTo>
                        <a:pt x="305" y="227"/>
                      </a:lnTo>
                      <a:lnTo>
                        <a:pt x="306" y="227"/>
                      </a:lnTo>
                      <a:lnTo>
                        <a:pt x="306" y="226"/>
                      </a:lnTo>
                      <a:lnTo>
                        <a:pt x="306" y="227"/>
                      </a:lnTo>
                      <a:lnTo>
                        <a:pt x="307" y="227"/>
                      </a:lnTo>
                      <a:lnTo>
                        <a:pt x="307" y="226"/>
                      </a:lnTo>
                      <a:lnTo>
                        <a:pt x="306" y="226"/>
                      </a:lnTo>
                      <a:lnTo>
                        <a:pt x="307" y="226"/>
                      </a:lnTo>
                      <a:lnTo>
                        <a:pt x="308" y="226"/>
                      </a:lnTo>
                      <a:lnTo>
                        <a:pt x="309" y="226"/>
                      </a:lnTo>
                      <a:lnTo>
                        <a:pt x="309" y="225"/>
                      </a:lnTo>
                      <a:lnTo>
                        <a:pt x="310" y="225"/>
                      </a:lnTo>
                      <a:lnTo>
                        <a:pt x="310" y="224"/>
                      </a:lnTo>
                      <a:lnTo>
                        <a:pt x="311" y="224"/>
                      </a:lnTo>
                      <a:lnTo>
                        <a:pt x="311" y="225"/>
                      </a:lnTo>
                      <a:lnTo>
                        <a:pt x="311" y="224"/>
                      </a:lnTo>
                      <a:lnTo>
                        <a:pt x="312" y="224"/>
                      </a:lnTo>
                      <a:lnTo>
                        <a:pt x="313" y="224"/>
                      </a:lnTo>
                      <a:lnTo>
                        <a:pt x="313" y="225"/>
                      </a:lnTo>
                      <a:lnTo>
                        <a:pt x="313" y="224"/>
                      </a:lnTo>
                      <a:lnTo>
                        <a:pt x="314" y="225"/>
                      </a:lnTo>
                      <a:lnTo>
                        <a:pt x="314" y="224"/>
                      </a:lnTo>
                      <a:lnTo>
                        <a:pt x="315" y="224"/>
                      </a:lnTo>
                      <a:lnTo>
                        <a:pt x="316" y="224"/>
                      </a:lnTo>
                      <a:lnTo>
                        <a:pt x="317" y="224"/>
                      </a:lnTo>
                      <a:lnTo>
                        <a:pt x="318" y="224"/>
                      </a:lnTo>
                      <a:lnTo>
                        <a:pt x="318" y="223"/>
                      </a:lnTo>
                      <a:lnTo>
                        <a:pt x="318" y="224"/>
                      </a:lnTo>
                      <a:lnTo>
                        <a:pt x="318" y="223"/>
                      </a:lnTo>
                      <a:lnTo>
                        <a:pt x="319" y="223"/>
                      </a:lnTo>
                      <a:lnTo>
                        <a:pt x="319" y="222"/>
                      </a:lnTo>
                      <a:lnTo>
                        <a:pt x="320" y="222"/>
                      </a:lnTo>
                      <a:lnTo>
                        <a:pt x="321" y="222"/>
                      </a:lnTo>
                      <a:lnTo>
                        <a:pt x="322" y="222"/>
                      </a:lnTo>
                      <a:lnTo>
                        <a:pt x="323" y="221"/>
                      </a:lnTo>
                      <a:lnTo>
                        <a:pt x="323" y="222"/>
                      </a:lnTo>
                      <a:lnTo>
                        <a:pt x="323" y="221"/>
                      </a:lnTo>
                      <a:lnTo>
                        <a:pt x="324" y="221"/>
                      </a:lnTo>
                      <a:lnTo>
                        <a:pt x="324" y="222"/>
                      </a:lnTo>
                      <a:lnTo>
                        <a:pt x="325" y="222"/>
                      </a:lnTo>
                      <a:lnTo>
                        <a:pt x="326" y="222"/>
                      </a:lnTo>
                      <a:lnTo>
                        <a:pt x="326" y="221"/>
                      </a:lnTo>
                      <a:lnTo>
                        <a:pt x="327" y="221"/>
                      </a:lnTo>
                      <a:lnTo>
                        <a:pt x="328" y="221"/>
                      </a:lnTo>
                      <a:lnTo>
                        <a:pt x="329" y="221"/>
                      </a:lnTo>
                      <a:lnTo>
                        <a:pt x="330" y="221"/>
                      </a:lnTo>
                      <a:lnTo>
                        <a:pt x="331" y="221"/>
                      </a:lnTo>
                      <a:lnTo>
                        <a:pt x="332" y="221"/>
                      </a:lnTo>
                      <a:lnTo>
                        <a:pt x="333" y="222"/>
                      </a:lnTo>
                      <a:lnTo>
                        <a:pt x="333" y="221"/>
                      </a:lnTo>
                      <a:lnTo>
                        <a:pt x="333" y="222"/>
                      </a:lnTo>
                      <a:lnTo>
                        <a:pt x="334" y="222"/>
                      </a:lnTo>
                      <a:lnTo>
                        <a:pt x="335" y="223"/>
                      </a:lnTo>
                      <a:lnTo>
                        <a:pt x="335" y="224"/>
                      </a:lnTo>
                      <a:lnTo>
                        <a:pt x="335" y="225"/>
                      </a:lnTo>
                      <a:lnTo>
                        <a:pt x="336" y="225"/>
                      </a:lnTo>
                      <a:lnTo>
                        <a:pt x="337" y="225"/>
                      </a:lnTo>
                      <a:lnTo>
                        <a:pt x="338" y="226"/>
                      </a:lnTo>
                      <a:lnTo>
                        <a:pt x="338" y="227"/>
                      </a:lnTo>
                      <a:lnTo>
                        <a:pt x="339" y="227"/>
                      </a:lnTo>
                      <a:lnTo>
                        <a:pt x="339" y="228"/>
                      </a:lnTo>
                      <a:lnTo>
                        <a:pt x="340" y="228"/>
                      </a:lnTo>
                      <a:lnTo>
                        <a:pt x="340" y="229"/>
                      </a:lnTo>
                      <a:lnTo>
                        <a:pt x="340" y="230"/>
                      </a:lnTo>
                      <a:lnTo>
                        <a:pt x="341" y="230"/>
                      </a:lnTo>
                      <a:lnTo>
                        <a:pt x="341" y="231"/>
                      </a:lnTo>
                      <a:lnTo>
                        <a:pt x="341" y="232"/>
                      </a:lnTo>
                      <a:lnTo>
                        <a:pt x="341" y="233"/>
                      </a:lnTo>
                      <a:lnTo>
                        <a:pt x="341" y="234"/>
                      </a:lnTo>
                      <a:lnTo>
                        <a:pt x="342" y="234"/>
                      </a:lnTo>
                      <a:lnTo>
                        <a:pt x="342" y="235"/>
                      </a:lnTo>
                      <a:lnTo>
                        <a:pt x="341" y="236"/>
                      </a:lnTo>
                      <a:lnTo>
                        <a:pt x="340" y="236"/>
                      </a:lnTo>
                      <a:lnTo>
                        <a:pt x="340" y="237"/>
                      </a:lnTo>
                      <a:lnTo>
                        <a:pt x="339" y="238"/>
                      </a:lnTo>
                      <a:lnTo>
                        <a:pt x="339" y="239"/>
                      </a:lnTo>
                      <a:lnTo>
                        <a:pt x="338" y="241"/>
                      </a:lnTo>
                      <a:lnTo>
                        <a:pt x="338" y="242"/>
                      </a:lnTo>
                      <a:lnTo>
                        <a:pt x="338" y="243"/>
                      </a:lnTo>
                      <a:lnTo>
                        <a:pt x="338" y="244"/>
                      </a:lnTo>
                      <a:lnTo>
                        <a:pt x="339" y="244"/>
                      </a:lnTo>
                      <a:lnTo>
                        <a:pt x="339" y="245"/>
                      </a:lnTo>
                      <a:lnTo>
                        <a:pt x="339" y="246"/>
                      </a:lnTo>
                      <a:lnTo>
                        <a:pt x="338" y="246"/>
                      </a:lnTo>
                      <a:lnTo>
                        <a:pt x="338" y="247"/>
                      </a:lnTo>
                      <a:lnTo>
                        <a:pt x="338" y="248"/>
                      </a:lnTo>
                      <a:lnTo>
                        <a:pt x="338" y="249"/>
                      </a:lnTo>
                      <a:lnTo>
                        <a:pt x="338" y="250"/>
                      </a:lnTo>
                      <a:lnTo>
                        <a:pt x="337" y="251"/>
                      </a:lnTo>
                      <a:lnTo>
                        <a:pt x="337" y="252"/>
                      </a:lnTo>
                      <a:lnTo>
                        <a:pt x="336" y="252"/>
                      </a:lnTo>
                      <a:lnTo>
                        <a:pt x="335" y="252"/>
                      </a:lnTo>
                      <a:lnTo>
                        <a:pt x="335" y="254"/>
                      </a:lnTo>
                      <a:lnTo>
                        <a:pt x="334" y="254"/>
                      </a:lnTo>
                      <a:lnTo>
                        <a:pt x="333" y="254"/>
                      </a:lnTo>
                      <a:lnTo>
                        <a:pt x="332" y="254"/>
                      </a:lnTo>
                      <a:lnTo>
                        <a:pt x="331" y="254"/>
                      </a:lnTo>
                      <a:lnTo>
                        <a:pt x="330" y="254"/>
                      </a:lnTo>
                      <a:lnTo>
                        <a:pt x="329" y="254"/>
                      </a:lnTo>
                      <a:lnTo>
                        <a:pt x="328" y="254"/>
                      </a:lnTo>
                      <a:lnTo>
                        <a:pt x="328" y="253"/>
                      </a:lnTo>
                      <a:lnTo>
                        <a:pt x="327" y="254"/>
                      </a:lnTo>
                      <a:lnTo>
                        <a:pt x="326" y="254"/>
                      </a:lnTo>
                      <a:lnTo>
                        <a:pt x="325" y="254"/>
                      </a:lnTo>
                      <a:lnTo>
                        <a:pt x="324" y="254"/>
                      </a:lnTo>
                      <a:lnTo>
                        <a:pt x="324" y="255"/>
                      </a:lnTo>
                      <a:lnTo>
                        <a:pt x="323" y="255"/>
                      </a:lnTo>
                      <a:lnTo>
                        <a:pt x="322" y="256"/>
                      </a:lnTo>
                      <a:lnTo>
                        <a:pt x="321" y="256"/>
                      </a:lnTo>
                      <a:lnTo>
                        <a:pt x="321" y="257"/>
                      </a:lnTo>
                      <a:lnTo>
                        <a:pt x="320" y="258"/>
                      </a:lnTo>
                      <a:lnTo>
                        <a:pt x="320" y="257"/>
                      </a:lnTo>
                      <a:lnTo>
                        <a:pt x="319" y="257"/>
                      </a:lnTo>
                      <a:lnTo>
                        <a:pt x="318" y="257"/>
                      </a:lnTo>
                      <a:lnTo>
                        <a:pt x="317" y="257"/>
                      </a:lnTo>
                      <a:lnTo>
                        <a:pt x="316" y="256"/>
                      </a:lnTo>
                      <a:lnTo>
                        <a:pt x="316" y="257"/>
                      </a:lnTo>
                      <a:lnTo>
                        <a:pt x="315" y="258"/>
                      </a:lnTo>
                      <a:lnTo>
                        <a:pt x="316" y="259"/>
                      </a:lnTo>
                      <a:lnTo>
                        <a:pt x="315" y="259"/>
                      </a:lnTo>
                      <a:lnTo>
                        <a:pt x="314" y="259"/>
                      </a:lnTo>
                      <a:lnTo>
                        <a:pt x="315" y="260"/>
                      </a:lnTo>
                      <a:lnTo>
                        <a:pt x="315" y="261"/>
                      </a:lnTo>
                      <a:lnTo>
                        <a:pt x="314" y="262"/>
                      </a:lnTo>
                      <a:lnTo>
                        <a:pt x="315" y="262"/>
                      </a:lnTo>
                      <a:lnTo>
                        <a:pt x="315" y="263"/>
                      </a:lnTo>
                      <a:lnTo>
                        <a:pt x="314" y="263"/>
                      </a:lnTo>
                      <a:lnTo>
                        <a:pt x="314" y="264"/>
                      </a:lnTo>
                      <a:lnTo>
                        <a:pt x="313" y="264"/>
                      </a:lnTo>
                      <a:lnTo>
                        <a:pt x="312" y="264"/>
                      </a:lnTo>
                      <a:lnTo>
                        <a:pt x="311" y="264"/>
                      </a:lnTo>
                      <a:lnTo>
                        <a:pt x="310" y="264"/>
                      </a:lnTo>
                      <a:lnTo>
                        <a:pt x="310" y="265"/>
                      </a:lnTo>
                      <a:lnTo>
                        <a:pt x="311" y="265"/>
                      </a:lnTo>
                      <a:lnTo>
                        <a:pt x="310" y="266"/>
                      </a:lnTo>
                      <a:lnTo>
                        <a:pt x="311" y="266"/>
                      </a:lnTo>
                      <a:lnTo>
                        <a:pt x="310" y="266"/>
                      </a:lnTo>
                      <a:lnTo>
                        <a:pt x="310" y="267"/>
                      </a:lnTo>
                      <a:lnTo>
                        <a:pt x="311" y="267"/>
                      </a:lnTo>
                      <a:lnTo>
                        <a:pt x="310" y="268"/>
                      </a:lnTo>
                      <a:lnTo>
                        <a:pt x="311" y="268"/>
                      </a:lnTo>
                      <a:lnTo>
                        <a:pt x="310" y="268"/>
                      </a:lnTo>
                      <a:lnTo>
                        <a:pt x="311" y="269"/>
                      </a:lnTo>
                      <a:lnTo>
                        <a:pt x="310" y="269"/>
                      </a:lnTo>
                      <a:lnTo>
                        <a:pt x="310" y="270"/>
                      </a:lnTo>
                      <a:lnTo>
                        <a:pt x="309" y="270"/>
                      </a:lnTo>
                      <a:lnTo>
                        <a:pt x="310" y="270"/>
                      </a:lnTo>
                      <a:lnTo>
                        <a:pt x="309" y="270"/>
                      </a:lnTo>
                      <a:lnTo>
                        <a:pt x="309" y="271"/>
                      </a:lnTo>
                      <a:lnTo>
                        <a:pt x="308" y="271"/>
                      </a:lnTo>
                      <a:lnTo>
                        <a:pt x="308" y="272"/>
                      </a:lnTo>
                      <a:lnTo>
                        <a:pt x="308" y="271"/>
                      </a:lnTo>
                      <a:lnTo>
                        <a:pt x="307" y="272"/>
                      </a:lnTo>
                      <a:lnTo>
                        <a:pt x="307" y="271"/>
                      </a:lnTo>
                      <a:lnTo>
                        <a:pt x="307" y="272"/>
                      </a:lnTo>
                      <a:lnTo>
                        <a:pt x="306" y="272"/>
                      </a:lnTo>
                      <a:lnTo>
                        <a:pt x="306" y="273"/>
                      </a:lnTo>
                      <a:lnTo>
                        <a:pt x="305" y="273"/>
                      </a:lnTo>
                      <a:lnTo>
                        <a:pt x="305" y="274"/>
                      </a:lnTo>
                      <a:lnTo>
                        <a:pt x="305" y="273"/>
                      </a:lnTo>
                      <a:lnTo>
                        <a:pt x="305" y="274"/>
                      </a:lnTo>
                      <a:lnTo>
                        <a:pt x="306" y="274"/>
                      </a:lnTo>
                      <a:lnTo>
                        <a:pt x="306" y="275"/>
                      </a:lnTo>
                      <a:lnTo>
                        <a:pt x="305" y="275"/>
                      </a:lnTo>
                      <a:lnTo>
                        <a:pt x="305" y="276"/>
                      </a:lnTo>
                      <a:lnTo>
                        <a:pt x="305" y="277"/>
                      </a:lnTo>
                      <a:lnTo>
                        <a:pt x="305" y="278"/>
                      </a:lnTo>
                      <a:lnTo>
                        <a:pt x="306" y="278"/>
                      </a:lnTo>
                      <a:lnTo>
                        <a:pt x="306" y="279"/>
                      </a:lnTo>
                      <a:lnTo>
                        <a:pt x="307" y="279"/>
                      </a:lnTo>
                      <a:lnTo>
                        <a:pt x="307" y="280"/>
                      </a:lnTo>
                      <a:lnTo>
                        <a:pt x="307" y="281"/>
                      </a:lnTo>
                      <a:lnTo>
                        <a:pt x="306" y="281"/>
                      </a:lnTo>
                      <a:lnTo>
                        <a:pt x="306" y="282"/>
                      </a:lnTo>
                      <a:lnTo>
                        <a:pt x="305" y="282"/>
                      </a:lnTo>
                      <a:lnTo>
                        <a:pt x="305" y="283"/>
                      </a:lnTo>
                      <a:lnTo>
                        <a:pt x="304" y="283"/>
                      </a:lnTo>
                      <a:lnTo>
                        <a:pt x="304" y="284"/>
                      </a:lnTo>
                      <a:lnTo>
                        <a:pt x="303" y="283"/>
                      </a:lnTo>
                      <a:lnTo>
                        <a:pt x="303" y="284"/>
                      </a:lnTo>
                      <a:lnTo>
                        <a:pt x="304" y="284"/>
                      </a:lnTo>
                      <a:lnTo>
                        <a:pt x="304" y="285"/>
                      </a:lnTo>
                      <a:lnTo>
                        <a:pt x="304" y="286"/>
                      </a:lnTo>
                      <a:lnTo>
                        <a:pt x="304" y="287"/>
                      </a:lnTo>
                      <a:lnTo>
                        <a:pt x="305" y="287"/>
                      </a:lnTo>
                      <a:lnTo>
                        <a:pt x="305" y="288"/>
                      </a:lnTo>
                      <a:lnTo>
                        <a:pt x="305" y="289"/>
                      </a:lnTo>
                      <a:lnTo>
                        <a:pt x="305" y="290"/>
                      </a:lnTo>
                      <a:lnTo>
                        <a:pt x="305" y="291"/>
                      </a:lnTo>
                      <a:lnTo>
                        <a:pt x="304" y="291"/>
                      </a:lnTo>
                      <a:lnTo>
                        <a:pt x="305" y="292"/>
                      </a:lnTo>
                      <a:lnTo>
                        <a:pt x="304" y="292"/>
                      </a:lnTo>
                      <a:lnTo>
                        <a:pt x="304" y="293"/>
                      </a:lnTo>
                      <a:lnTo>
                        <a:pt x="304" y="294"/>
                      </a:lnTo>
                      <a:lnTo>
                        <a:pt x="303" y="294"/>
                      </a:lnTo>
                      <a:lnTo>
                        <a:pt x="302" y="294"/>
                      </a:lnTo>
                      <a:lnTo>
                        <a:pt x="301" y="295"/>
                      </a:lnTo>
                      <a:lnTo>
                        <a:pt x="300" y="294"/>
                      </a:lnTo>
                      <a:lnTo>
                        <a:pt x="299" y="294"/>
                      </a:lnTo>
                      <a:lnTo>
                        <a:pt x="299" y="295"/>
                      </a:lnTo>
                      <a:lnTo>
                        <a:pt x="298" y="295"/>
                      </a:lnTo>
                      <a:lnTo>
                        <a:pt x="298" y="296"/>
                      </a:lnTo>
                      <a:lnTo>
                        <a:pt x="298" y="297"/>
                      </a:lnTo>
                      <a:lnTo>
                        <a:pt x="299" y="297"/>
                      </a:lnTo>
                      <a:lnTo>
                        <a:pt x="300" y="298"/>
                      </a:lnTo>
                      <a:lnTo>
                        <a:pt x="299" y="298"/>
                      </a:lnTo>
                      <a:lnTo>
                        <a:pt x="299" y="299"/>
                      </a:lnTo>
                      <a:lnTo>
                        <a:pt x="298" y="299"/>
                      </a:lnTo>
                      <a:lnTo>
                        <a:pt x="297" y="299"/>
                      </a:lnTo>
                      <a:lnTo>
                        <a:pt x="297" y="300"/>
                      </a:lnTo>
                      <a:lnTo>
                        <a:pt x="298" y="300"/>
                      </a:lnTo>
                      <a:lnTo>
                        <a:pt x="297" y="300"/>
                      </a:lnTo>
                      <a:lnTo>
                        <a:pt x="296" y="300"/>
                      </a:lnTo>
                      <a:lnTo>
                        <a:pt x="296" y="301"/>
                      </a:lnTo>
                      <a:lnTo>
                        <a:pt x="296" y="302"/>
                      </a:lnTo>
                      <a:lnTo>
                        <a:pt x="296" y="303"/>
                      </a:lnTo>
                      <a:lnTo>
                        <a:pt x="295" y="303"/>
                      </a:lnTo>
                      <a:lnTo>
                        <a:pt x="295" y="304"/>
                      </a:lnTo>
                      <a:lnTo>
                        <a:pt x="295" y="303"/>
                      </a:lnTo>
                      <a:lnTo>
                        <a:pt x="294" y="303"/>
                      </a:lnTo>
                      <a:lnTo>
                        <a:pt x="295" y="303"/>
                      </a:lnTo>
                      <a:lnTo>
                        <a:pt x="294" y="303"/>
                      </a:lnTo>
                      <a:lnTo>
                        <a:pt x="294" y="304"/>
                      </a:lnTo>
                      <a:lnTo>
                        <a:pt x="293" y="305"/>
                      </a:lnTo>
                      <a:lnTo>
                        <a:pt x="292" y="305"/>
                      </a:lnTo>
                      <a:lnTo>
                        <a:pt x="292" y="306"/>
                      </a:lnTo>
                      <a:lnTo>
                        <a:pt x="293" y="306"/>
                      </a:lnTo>
                      <a:lnTo>
                        <a:pt x="293" y="305"/>
                      </a:lnTo>
                      <a:lnTo>
                        <a:pt x="293" y="306"/>
                      </a:lnTo>
                      <a:lnTo>
                        <a:pt x="293" y="307"/>
                      </a:lnTo>
                      <a:lnTo>
                        <a:pt x="293" y="308"/>
                      </a:lnTo>
                      <a:lnTo>
                        <a:pt x="292" y="308"/>
                      </a:lnTo>
                      <a:lnTo>
                        <a:pt x="292" y="309"/>
                      </a:lnTo>
                      <a:lnTo>
                        <a:pt x="292" y="308"/>
                      </a:lnTo>
                      <a:lnTo>
                        <a:pt x="292" y="309"/>
                      </a:lnTo>
                      <a:lnTo>
                        <a:pt x="291" y="309"/>
                      </a:lnTo>
                      <a:lnTo>
                        <a:pt x="292" y="309"/>
                      </a:lnTo>
                      <a:lnTo>
                        <a:pt x="293" y="310"/>
                      </a:lnTo>
                      <a:lnTo>
                        <a:pt x="294" y="310"/>
                      </a:lnTo>
                      <a:lnTo>
                        <a:pt x="295" y="310"/>
                      </a:lnTo>
                      <a:lnTo>
                        <a:pt x="296" y="310"/>
                      </a:lnTo>
                      <a:lnTo>
                        <a:pt x="296" y="311"/>
                      </a:lnTo>
                      <a:lnTo>
                        <a:pt x="297" y="311"/>
                      </a:lnTo>
                      <a:lnTo>
                        <a:pt x="298" y="310"/>
                      </a:lnTo>
                      <a:lnTo>
                        <a:pt x="298" y="311"/>
                      </a:lnTo>
                      <a:lnTo>
                        <a:pt x="299" y="311"/>
                      </a:lnTo>
                      <a:lnTo>
                        <a:pt x="300" y="310"/>
                      </a:lnTo>
                      <a:lnTo>
                        <a:pt x="301" y="310"/>
                      </a:lnTo>
                      <a:lnTo>
                        <a:pt x="302" y="310"/>
                      </a:lnTo>
                      <a:lnTo>
                        <a:pt x="303" y="310"/>
                      </a:lnTo>
                      <a:lnTo>
                        <a:pt x="303" y="311"/>
                      </a:lnTo>
                      <a:lnTo>
                        <a:pt x="303" y="312"/>
                      </a:lnTo>
                      <a:lnTo>
                        <a:pt x="302" y="311"/>
                      </a:lnTo>
                      <a:lnTo>
                        <a:pt x="302" y="312"/>
                      </a:lnTo>
                      <a:lnTo>
                        <a:pt x="303" y="312"/>
                      </a:lnTo>
                      <a:lnTo>
                        <a:pt x="303" y="313"/>
                      </a:lnTo>
                      <a:lnTo>
                        <a:pt x="302" y="313"/>
                      </a:lnTo>
                      <a:lnTo>
                        <a:pt x="302" y="314"/>
                      </a:lnTo>
                      <a:lnTo>
                        <a:pt x="302" y="315"/>
                      </a:lnTo>
                      <a:lnTo>
                        <a:pt x="303" y="315"/>
                      </a:lnTo>
                      <a:lnTo>
                        <a:pt x="304" y="316"/>
                      </a:lnTo>
                      <a:lnTo>
                        <a:pt x="304" y="315"/>
                      </a:lnTo>
                      <a:lnTo>
                        <a:pt x="305" y="315"/>
                      </a:lnTo>
                      <a:lnTo>
                        <a:pt x="305" y="316"/>
                      </a:lnTo>
                      <a:lnTo>
                        <a:pt x="306" y="316"/>
                      </a:lnTo>
                      <a:lnTo>
                        <a:pt x="306" y="317"/>
                      </a:lnTo>
                      <a:lnTo>
                        <a:pt x="307" y="317"/>
                      </a:lnTo>
                      <a:lnTo>
                        <a:pt x="308" y="317"/>
                      </a:lnTo>
                      <a:lnTo>
                        <a:pt x="308" y="318"/>
                      </a:lnTo>
                      <a:lnTo>
                        <a:pt x="308" y="320"/>
                      </a:lnTo>
                      <a:lnTo>
                        <a:pt x="309" y="321"/>
                      </a:lnTo>
                      <a:lnTo>
                        <a:pt x="310" y="321"/>
                      </a:lnTo>
                      <a:lnTo>
                        <a:pt x="310" y="322"/>
                      </a:lnTo>
                      <a:lnTo>
                        <a:pt x="310" y="323"/>
                      </a:lnTo>
                      <a:lnTo>
                        <a:pt x="309" y="324"/>
                      </a:lnTo>
                      <a:lnTo>
                        <a:pt x="309" y="325"/>
                      </a:lnTo>
                      <a:lnTo>
                        <a:pt x="310" y="325"/>
                      </a:lnTo>
                      <a:lnTo>
                        <a:pt x="310" y="326"/>
                      </a:lnTo>
                      <a:lnTo>
                        <a:pt x="309" y="326"/>
                      </a:lnTo>
                      <a:lnTo>
                        <a:pt x="309" y="327"/>
                      </a:lnTo>
                      <a:lnTo>
                        <a:pt x="308" y="327"/>
                      </a:lnTo>
                      <a:lnTo>
                        <a:pt x="308" y="328"/>
                      </a:lnTo>
                      <a:lnTo>
                        <a:pt x="308" y="329"/>
                      </a:lnTo>
                      <a:lnTo>
                        <a:pt x="309" y="329"/>
                      </a:lnTo>
                      <a:lnTo>
                        <a:pt x="310" y="329"/>
                      </a:lnTo>
                      <a:lnTo>
                        <a:pt x="311" y="330"/>
                      </a:lnTo>
                      <a:lnTo>
                        <a:pt x="310" y="330"/>
                      </a:lnTo>
                      <a:lnTo>
                        <a:pt x="311" y="330"/>
                      </a:lnTo>
                      <a:lnTo>
                        <a:pt x="311" y="331"/>
                      </a:lnTo>
                      <a:lnTo>
                        <a:pt x="311" y="332"/>
                      </a:lnTo>
                      <a:lnTo>
                        <a:pt x="312" y="333"/>
                      </a:lnTo>
                      <a:lnTo>
                        <a:pt x="313" y="334"/>
                      </a:lnTo>
                      <a:lnTo>
                        <a:pt x="314" y="334"/>
                      </a:lnTo>
                      <a:lnTo>
                        <a:pt x="314" y="336"/>
                      </a:lnTo>
                      <a:lnTo>
                        <a:pt x="313" y="337"/>
                      </a:lnTo>
                      <a:lnTo>
                        <a:pt x="314" y="338"/>
                      </a:lnTo>
                      <a:lnTo>
                        <a:pt x="315" y="338"/>
                      </a:lnTo>
                      <a:lnTo>
                        <a:pt x="316" y="338"/>
                      </a:lnTo>
                      <a:lnTo>
                        <a:pt x="316" y="337"/>
                      </a:lnTo>
                      <a:lnTo>
                        <a:pt x="317" y="337"/>
                      </a:lnTo>
                      <a:lnTo>
                        <a:pt x="318" y="337"/>
                      </a:lnTo>
                      <a:lnTo>
                        <a:pt x="319" y="337"/>
                      </a:lnTo>
                      <a:lnTo>
                        <a:pt x="320" y="337"/>
                      </a:lnTo>
                      <a:lnTo>
                        <a:pt x="321" y="337"/>
                      </a:lnTo>
                      <a:lnTo>
                        <a:pt x="322" y="337"/>
                      </a:lnTo>
                      <a:lnTo>
                        <a:pt x="322" y="338"/>
                      </a:lnTo>
                      <a:lnTo>
                        <a:pt x="323" y="338"/>
                      </a:lnTo>
                      <a:lnTo>
                        <a:pt x="324" y="338"/>
                      </a:lnTo>
                      <a:lnTo>
                        <a:pt x="324" y="339"/>
                      </a:lnTo>
                      <a:lnTo>
                        <a:pt x="323" y="339"/>
                      </a:lnTo>
                      <a:lnTo>
                        <a:pt x="323" y="340"/>
                      </a:lnTo>
                      <a:lnTo>
                        <a:pt x="322" y="341"/>
                      </a:lnTo>
                      <a:lnTo>
                        <a:pt x="323" y="342"/>
                      </a:lnTo>
                      <a:lnTo>
                        <a:pt x="324" y="342"/>
                      </a:lnTo>
                      <a:lnTo>
                        <a:pt x="324" y="343"/>
                      </a:lnTo>
                      <a:lnTo>
                        <a:pt x="325" y="343"/>
                      </a:lnTo>
                      <a:lnTo>
                        <a:pt x="326" y="343"/>
                      </a:lnTo>
                      <a:lnTo>
                        <a:pt x="326" y="344"/>
                      </a:lnTo>
                      <a:lnTo>
                        <a:pt x="327" y="344"/>
                      </a:lnTo>
                      <a:lnTo>
                        <a:pt x="328" y="344"/>
                      </a:lnTo>
                      <a:lnTo>
                        <a:pt x="329" y="344"/>
                      </a:lnTo>
                      <a:lnTo>
                        <a:pt x="329" y="345"/>
                      </a:lnTo>
                      <a:lnTo>
                        <a:pt x="328" y="346"/>
                      </a:lnTo>
                      <a:lnTo>
                        <a:pt x="328" y="347"/>
                      </a:lnTo>
                      <a:lnTo>
                        <a:pt x="328" y="348"/>
                      </a:lnTo>
                      <a:lnTo>
                        <a:pt x="329" y="348"/>
                      </a:lnTo>
                      <a:lnTo>
                        <a:pt x="329" y="349"/>
                      </a:lnTo>
                      <a:lnTo>
                        <a:pt x="330" y="350"/>
                      </a:lnTo>
                      <a:lnTo>
                        <a:pt x="330" y="351"/>
                      </a:lnTo>
                      <a:lnTo>
                        <a:pt x="328" y="351"/>
                      </a:lnTo>
                      <a:lnTo>
                        <a:pt x="328" y="352"/>
                      </a:lnTo>
                      <a:lnTo>
                        <a:pt x="327" y="352"/>
                      </a:lnTo>
                      <a:lnTo>
                        <a:pt x="326" y="352"/>
                      </a:lnTo>
                      <a:lnTo>
                        <a:pt x="326" y="353"/>
                      </a:lnTo>
                      <a:lnTo>
                        <a:pt x="326" y="354"/>
                      </a:lnTo>
                      <a:lnTo>
                        <a:pt x="326" y="355"/>
                      </a:lnTo>
                      <a:lnTo>
                        <a:pt x="325" y="356"/>
                      </a:lnTo>
                      <a:lnTo>
                        <a:pt x="325" y="357"/>
                      </a:lnTo>
                      <a:lnTo>
                        <a:pt x="325" y="358"/>
                      </a:lnTo>
                      <a:lnTo>
                        <a:pt x="324" y="358"/>
                      </a:lnTo>
                      <a:lnTo>
                        <a:pt x="322" y="360"/>
                      </a:lnTo>
                      <a:lnTo>
                        <a:pt x="321" y="360"/>
                      </a:lnTo>
                      <a:lnTo>
                        <a:pt x="321" y="361"/>
                      </a:lnTo>
                      <a:lnTo>
                        <a:pt x="321" y="362"/>
                      </a:lnTo>
                      <a:lnTo>
                        <a:pt x="322" y="362"/>
                      </a:lnTo>
                      <a:lnTo>
                        <a:pt x="322" y="363"/>
                      </a:lnTo>
                      <a:lnTo>
                        <a:pt x="321" y="363"/>
                      </a:lnTo>
                      <a:lnTo>
                        <a:pt x="321" y="364"/>
                      </a:lnTo>
                      <a:lnTo>
                        <a:pt x="322" y="364"/>
                      </a:lnTo>
                      <a:lnTo>
                        <a:pt x="323" y="365"/>
                      </a:lnTo>
                      <a:lnTo>
                        <a:pt x="325" y="365"/>
                      </a:lnTo>
                      <a:lnTo>
                        <a:pt x="326" y="366"/>
                      </a:lnTo>
                      <a:lnTo>
                        <a:pt x="327" y="366"/>
                      </a:lnTo>
                      <a:lnTo>
                        <a:pt x="327" y="367"/>
                      </a:lnTo>
                      <a:lnTo>
                        <a:pt x="327" y="368"/>
                      </a:lnTo>
                      <a:lnTo>
                        <a:pt x="326" y="369"/>
                      </a:lnTo>
                      <a:lnTo>
                        <a:pt x="326" y="370"/>
                      </a:lnTo>
                      <a:lnTo>
                        <a:pt x="327" y="370"/>
                      </a:lnTo>
                      <a:lnTo>
                        <a:pt x="328" y="370"/>
                      </a:lnTo>
                      <a:lnTo>
                        <a:pt x="329" y="370"/>
                      </a:lnTo>
                      <a:lnTo>
                        <a:pt x="330" y="370"/>
                      </a:lnTo>
                      <a:lnTo>
                        <a:pt x="331" y="369"/>
                      </a:lnTo>
                      <a:lnTo>
                        <a:pt x="332" y="369"/>
                      </a:lnTo>
                      <a:lnTo>
                        <a:pt x="332" y="370"/>
                      </a:lnTo>
                      <a:lnTo>
                        <a:pt x="332" y="371"/>
                      </a:lnTo>
                      <a:lnTo>
                        <a:pt x="333" y="372"/>
                      </a:lnTo>
                      <a:lnTo>
                        <a:pt x="333" y="373"/>
                      </a:lnTo>
                      <a:lnTo>
                        <a:pt x="333" y="374"/>
                      </a:lnTo>
                      <a:lnTo>
                        <a:pt x="334" y="374"/>
                      </a:lnTo>
                      <a:lnTo>
                        <a:pt x="333" y="374"/>
                      </a:lnTo>
                      <a:lnTo>
                        <a:pt x="333" y="375"/>
                      </a:lnTo>
                      <a:lnTo>
                        <a:pt x="333" y="376"/>
                      </a:lnTo>
                      <a:lnTo>
                        <a:pt x="334" y="376"/>
                      </a:lnTo>
                      <a:lnTo>
                        <a:pt x="334" y="377"/>
                      </a:lnTo>
                      <a:lnTo>
                        <a:pt x="334" y="378"/>
                      </a:lnTo>
                      <a:lnTo>
                        <a:pt x="334" y="379"/>
                      </a:lnTo>
                      <a:lnTo>
                        <a:pt x="334" y="380"/>
                      </a:lnTo>
                      <a:lnTo>
                        <a:pt x="335" y="381"/>
                      </a:lnTo>
                      <a:lnTo>
                        <a:pt x="334" y="381"/>
                      </a:lnTo>
                      <a:lnTo>
                        <a:pt x="334" y="382"/>
                      </a:lnTo>
                      <a:lnTo>
                        <a:pt x="334" y="383"/>
                      </a:lnTo>
                      <a:lnTo>
                        <a:pt x="334" y="384"/>
                      </a:lnTo>
                      <a:lnTo>
                        <a:pt x="333" y="384"/>
                      </a:lnTo>
                      <a:lnTo>
                        <a:pt x="334" y="385"/>
                      </a:lnTo>
                      <a:lnTo>
                        <a:pt x="334" y="386"/>
                      </a:lnTo>
                      <a:lnTo>
                        <a:pt x="335" y="386"/>
                      </a:lnTo>
                      <a:lnTo>
                        <a:pt x="335" y="387"/>
                      </a:lnTo>
                      <a:lnTo>
                        <a:pt x="335" y="388"/>
                      </a:lnTo>
                      <a:lnTo>
                        <a:pt x="335" y="389"/>
                      </a:lnTo>
                      <a:lnTo>
                        <a:pt x="335" y="390"/>
                      </a:lnTo>
                      <a:lnTo>
                        <a:pt x="335" y="391"/>
                      </a:lnTo>
                      <a:lnTo>
                        <a:pt x="336" y="392"/>
                      </a:lnTo>
                      <a:lnTo>
                        <a:pt x="337" y="392"/>
                      </a:lnTo>
                      <a:lnTo>
                        <a:pt x="338" y="392"/>
                      </a:lnTo>
                      <a:lnTo>
                        <a:pt x="338" y="393"/>
                      </a:lnTo>
                      <a:lnTo>
                        <a:pt x="339" y="394"/>
                      </a:lnTo>
                      <a:lnTo>
                        <a:pt x="340" y="395"/>
                      </a:lnTo>
                      <a:lnTo>
                        <a:pt x="340" y="396"/>
                      </a:lnTo>
                      <a:lnTo>
                        <a:pt x="341" y="398"/>
                      </a:lnTo>
                      <a:lnTo>
                        <a:pt x="341" y="399"/>
                      </a:lnTo>
                      <a:lnTo>
                        <a:pt x="342" y="399"/>
                      </a:lnTo>
                      <a:lnTo>
                        <a:pt x="343" y="399"/>
                      </a:lnTo>
                      <a:lnTo>
                        <a:pt x="343" y="400"/>
                      </a:lnTo>
                      <a:lnTo>
                        <a:pt x="344" y="400"/>
                      </a:lnTo>
                      <a:lnTo>
                        <a:pt x="344" y="401"/>
                      </a:lnTo>
                      <a:lnTo>
                        <a:pt x="345" y="400"/>
                      </a:lnTo>
                      <a:lnTo>
                        <a:pt x="346" y="400"/>
                      </a:lnTo>
                      <a:lnTo>
                        <a:pt x="347" y="400"/>
                      </a:lnTo>
                      <a:lnTo>
                        <a:pt x="348" y="401"/>
                      </a:lnTo>
                      <a:lnTo>
                        <a:pt x="349" y="401"/>
                      </a:lnTo>
                      <a:lnTo>
                        <a:pt x="351" y="400"/>
                      </a:lnTo>
                      <a:lnTo>
                        <a:pt x="353" y="400"/>
                      </a:lnTo>
                      <a:lnTo>
                        <a:pt x="354" y="400"/>
                      </a:lnTo>
                      <a:lnTo>
                        <a:pt x="354" y="401"/>
                      </a:lnTo>
                      <a:lnTo>
                        <a:pt x="355" y="401"/>
                      </a:lnTo>
                      <a:lnTo>
                        <a:pt x="355" y="402"/>
                      </a:lnTo>
                      <a:lnTo>
                        <a:pt x="355" y="403"/>
                      </a:lnTo>
                      <a:lnTo>
                        <a:pt x="356" y="403"/>
                      </a:lnTo>
                      <a:lnTo>
                        <a:pt x="356" y="404"/>
                      </a:lnTo>
                      <a:lnTo>
                        <a:pt x="357" y="404"/>
                      </a:lnTo>
                      <a:lnTo>
                        <a:pt x="358" y="403"/>
                      </a:lnTo>
                      <a:lnTo>
                        <a:pt x="359" y="403"/>
                      </a:lnTo>
                      <a:lnTo>
                        <a:pt x="361" y="404"/>
                      </a:lnTo>
                      <a:lnTo>
                        <a:pt x="362" y="404"/>
                      </a:lnTo>
                      <a:lnTo>
                        <a:pt x="364" y="403"/>
                      </a:lnTo>
                      <a:lnTo>
                        <a:pt x="365" y="402"/>
                      </a:lnTo>
                      <a:lnTo>
                        <a:pt x="366" y="402"/>
                      </a:lnTo>
                      <a:lnTo>
                        <a:pt x="366" y="401"/>
                      </a:lnTo>
                      <a:lnTo>
                        <a:pt x="367" y="401"/>
                      </a:lnTo>
                      <a:lnTo>
                        <a:pt x="367" y="402"/>
                      </a:lnTo>
                      <a:lnTo>
                        <a:pt x="368" y="402"/>
                      </a:lnTo>
                      <a:lnTo>
                        <a:pt x="368" y="403"/>
                      </a:lnTo>
                      <a:lnTo>
                        <a:pt x="368" y="404"/>
                      </a:lnTo>
                      <a:lnTo>
                        <a:pt x="368" y="405"/>
                      </a:lnTo>
                      <a:lnTo>
                        <a:pt x="368" y="406"/>
                      </a:lnTo>
                      <a:lnTo>
                        <a:pt x="368" y="407"/>
                      </a:lnTo>
                      <a:lnTo>
                        <a:pt x="369" y="408"/>
                      </a:lnTo>
                      <a:lnTo>
                        <a:pt x="371" y="408"/>
                      </a:lnTo>
                      <a:lnTo>
                        <a:pt x="373" y="408"/>
                      </a:lnTo>
                      <a:lnTo>
                        <a:pt x="374" y="408"/>
                      </a:lnTo>
                      <a:lnTo>
                        <a:pt x="375" y="408"/>
                      </a:lnTo>
                      <a:lnTo>
                        <a:pt x="377" y="408"/>
                      </a:lnTo>
                      <a:lnTo>
                        <a:pt x="378" y="407"/>
                      </a:lnTo>
                      <a:lnTo>
                        <a:pt x="380" y="408"/>
                      </a:lnTo>
                      <a:lnTo>
                        <a:pt x="381" y="409"/>
                      </a:lnTo>
                      <a:lnTo>
                        <a:pt x="385" y="410"/>
                      </a:lnTo>
                      <a:lnTo>
                        <a:pt x="388" y="409"/>
                      </a:lnTo>
                      <a:lnTo>
                        <a:pt x="388" y="408"/>
                      </a:lnTo>
                      <a:lnTo>
                        <a:pt x="389" y="408"/>
                      </a:lnTo>
                      <a:lnTo>
                        <a:pt x="390" y="407"/>
                      </a:lnTo>
                      <a:lnTo>
                        <a:pt x="390" y="406"/>
                      </a:lnTo>
                      <a:lnTo>
                        <a:pt x="390" y="405"/>
                      </a:lnTo>
                      <a:lnTo>
                        <a:pt x="390" y="404"/>
                      </a:lnTo>
                      <a:lnTo>
                        <a:pt x="390" y="403"/>
                      </a:lnTo>
                      <a:lnTo>
                        <a:pt x="390" y="402"/>
                      </a:lnTo>
                      <a:lnTo>
                        <a:pt x="391" y="402"/>
                      </a:lnTo>
                      <a:lnTo>
                        <a:pt x="391" y="403"/>
                      </a:lnTo>
                      <a:lnTo>
                        <a:pt x="392" y="403"/>
                      </a:lnTo>
                      <a:lnTo>
                        <a:pt x="392" y="404"/>
                      </a:lnTo>
                      <a:lnTo>
                        <a:pt x="392" y="406"/>
                      </a:lnTo>
                      <a:lnTo>
                        <a:pt x="392" y="407"/>
                      </a:lnTo>
                      <a:lnTo>
                        <a:pt x="392" y="408"/>
                      </a:lnTo>
                      <a:lnTo>
                        <a:pt x="392" y="410"/>
                      </a:lnTo>
                      <a:lnTo>
                        <a:pt x="392" y="411"/>
                      </a:lnTo>
                      <a:lnTo>
                        <a:pt x="391" y="412"/>
                      </a:lnTo>
                      <a:lnTo>
                        <a:pt x="390" y="413"/>
                      </a:lnTo>
                      <a:lnTo>
                        <a:pt x="390" y="414"/>
                      </a:lnTo>
                      <a:lnTo>
                        <a:pt x="389" y="416"/>
                      </a:lnTo>
                      <a:lnTo>
                        <a:pt x="388" y="416"/>
                      </a:lnTo>
                      <a:lnTo>
                        <a:pt x="388" y="417"/>
                      </a:lnTo>
                      <a:lnTo>
                        <a:pt x="385" y="417"/>
                      </a:lnTo>
                      <a:lnTo>
                        <a:pt x="384" y="417"/>
                      </a:lnTo>
                      <a:lnTo>
                        <a:pt x="383" y="417"/>
                      </a:lnTo>
                      <a:lnTo>
                        <a:pt x="382" y="417"/>
                      </a:lnTo>
                      <a:lnTo>
                        <a:pt x="382" y="418"/>
                      </a:lnTo>
                      <a:lnTo>
                        <a:pt x="381" y="419"/>
                      </a:lnTo>
                      <a:lnTo>
                        <a:pt x="381" y="420"/>
                      </a:lnTo>
                      <a:lnTo>
                        <a:pt x="382" y="420"/>
                      </a:lnTo>
                      <a:lnTo>
                        <a:pt x="382" y="421"/>
                      </a:lnTo>
                      <a:lnTo>
                        <a:pt x="382" y="422"/>
                      </a:lnTo>
                      <a:lnTo>
                        <a:pt x="381" y="423"/>
                      </a:lnTo>
                      <a:lnTo>
                        <a:pt x="380" y="423"/>
                      </a:lnTo>
                      <a:lnTo>
                        <a:pt x="379" y="423"/>
                      </a:lnTo>
                      <a:lnTo>
                        <a:pt x="378" y="423"/>
                      </a:lnTo>
                      <a:lnTo>
                        <a:pt x="377" y="424"/>
                      </a:lnTo>
                      <a:lnTo>
                        <a:pt x="376" y="424"/>
                      </a:lnTo>
                      <a:lnTo>
                        <a:pt x="376" y="425"/>
                      </a:lnTo>
                      <a:lnTo>
                        <a:pt x="375" y="425"/>
                      </a:lnTo>
                      <a:lnTo>
                        <a:pt x="373" y="427"/>
                      </a:lnTo>
                      <a:lnTo>
                        <a:pt x="372" y="427"/>
                      </a:lnTo>
                      <a:lnTo>
                        <a:pt x="372" y="428"/>
                      </a:lnTo>
                      <a:lnTo>
                        <a:pt x="371" y="428"/>
                      </a:lnTo>
                      <a:lnTo>
                        <a:pt x="370" y="428"/>
                      </a:lnTo>
                      <a:lnTo>
                        <a:pt x="370" y="429"/>
                      </a:lnTo>
                      <a:lnTo>
                        <a:pt x="369" y="429"/>
                      </a:lnTo>
                      <a:lnTo>
                        <a:pt x="369" y="430"/>
                      </a:lnTo>
                      <a:lnTo>
                        <a:pt x="368" y="430"/>
                      </a:lnTo>
                      <a:lnTo>
                        <a:pt x="367" y="430"/>
                      </a:lnTo>
                      <a:lnTo>
                        <a:pt x="366" y="430"/>
                      </a:lnTo>
                      <a:lnTo>
                        <a:pt x="366" y="431"/>
                      </a:lnTo>
                      <a:lnTo>
                        <a:pt x="366" y="432"/>
                      </a:lnTo>
                      <a:lnTo>
                        <a:pt x="365" y="432"/>
                      </a:lnTo>
                      <a:lnTo>
                        <a:pt x="363" y="432"/>
                      </a:lnTo>
                      <a:lnTo>
                        <a:pt x="363" y="433"/>
                      </a:lnTo>
                      <a:lnTo>
                        <a:pt x="363" y="434"/>
                      </a:lnTo>
                      <a:lnTo>
                        <a:pt x="363" y="435"/>
                      </a:lnTo>
                      <a:lnTo>
                        <a:pt x="362" y="435"/>
                      </a:lnTo>
                      <a:lnTo>
                        <a:pt x="360" y="435"/>
                      </a:lnTo>
                      <a:lnTo>
                        <a:pt x="359" y="435"/>
                      </a:lnTo>
                      <a:lnTo>
                        <a:pt x="358" y="436"/>
                      </a:lnTo>
                      <a:lnTo>
                        <a:pt x="357" y="436"/>
                      </a:lnTo>
                      <a:lnTo>
                        <a:pt x="355" y="436"/>
                      </a:lnTo>
                      <a:lnTo>
                        <a:pt x="355" y="435"/>
                      </a:lnTo>
                      <a:lnTo>
                        <a:pt x="354" y="435"/>
                      </a:lnTo>
                      <a:lnTo>
                        <a:pt x="354" y="436"/>
                      </a:lnTo>
                      <a:lnTo>
                        <a:pt x="353" y="436"/>
                      </a:lnTo>
                      <a:lnTo>
                        <a:pt x="352" y="436"/>
                      </a:lnTo>
                      <a:lnTo>
                        <a:pt x="352" y="437"/>
                      </a:lnTo>
                      <a:lnTo>
                        <a:pt x="351" y="438"/>
                      </a:lnTo>
                      <a:lnTo>
                        <a:pt x="351" y="439"/>
                      </a:lnTo>
                      <a:lnTo>
                        <a:pt x="352" y="439"/>
                      </a:lnTo>
                      <a:lnTo>
                        <a:pt x="353" y="440"/>
                      </a:lnTo>
                      <a:lnTo>
                        <a:pt x="353" y="441"/>
                      </a:lnTo>
                      <a:lnTo>
                        <a:pt x="352" y="442"/>
                      </a:lnTo>
                      <a:lnTo>
                        <a:pt x="351" y="443"/>
                      </a:lnTo>
                      <a:lnTo>
                        <a:pt x="350" y="443"/>
                      </a:lnTo>
                      <a:lnTo>
                        <a:pt x="349" y="444"/>
                      </a:lnTo>
                      <a:lnTo>
                        <a:pt x="348" y="444"/>
                      </a:lnTo>
                      <a:lnTo>
                        <a:pt x="347" y="445"/>
                      </a:lnTo>
                      <a:lnTo>
                        <a:pt x="346" y="445"/>
                      </a:lnTo>
                      <a:lnTo>
                        <a:pt x="346" y="446"/>
                      </a:lnTo>
                      <a:lnTo>
                        <a:pt x="347" y="447"/>
                      </a:lnTo>
                      <a:lnTo>
                        <a:pt x="347" y="448"/>
                      </a:lnTo>
                      <a:lnTo>
                        <a:pt x="348" y="448"/>
                      </a:lnTo>
                      <a:lnTo>
                        <a:pt x="349" y="448"/>
                      </a:lnTo>
                      <a:lnTo>
                        <a:pt x="350" y="448"/>
                      </a:lnTo>
                      <a:lnTo>
                        <a:pt x="349" y="449"/>
                      </a:lnTo>
                      <a:lnTo>
                        <a:pt x="347" y="450"/>
                      </a:lnTo>
                      <a:lnTo>
                        <a:pt x="346" y="450"/>
                      </a:lnTo>
                      <a:lnTo>
                        <a:pt x="345" y="450"/>
                      </a:lnTo>
                      <a:lnTo>
                        <a:pt x="344" y="451"/>
                      </a:lnTo>
                      <a:lnTo>
                        <a:pt x="344" y="452"/>
                      </a:lnTo>
                      <a:lnTo>
                        <a:pt x="343" y="453"/>
                      </a:lnTo>
                      <a:lnTo>
                        <a:pt x="343" y="454"/>
                      </a:lnTo>
                      <a:lnTo>
                        <a:pt x="343" y="455"/>
                      </a:lnTo>
                      <a:lnTo>
                        <a:pt x="343" y="456"/>
                      </a:lnTo>
                      <a:lnTo>
                        <a:pt x="344" y="457"/>
                      </a:lnTo>
                      <a:lnTo>
                        <a:pt x="344" y="458"/>
                      </a:lnTo>
                      <a:lnTo>
                        <a:pt x="343" y="458"/>
                      </a:lnTo>
                      <a:lnTo>
                        <a:pt x="342" y="458"/>
                      </a:lnTo>
                      <a:lnTo>
                        <a:pt x="341" y="458"/>
                      </a:lnTo>
                      <a:lnTo>
                        <a:pt x="340" y="458"/>
                      </a:lnTo>
                      <a:lnTo>
                        <a:pt x="339" y="458"/>
                      </a:lnTo>
                      <a:lnTo>
                        <a:pt x="338" y="458"/>
                      </a:lnTo>
                      <a:lnTo>
                        <a:pt x="337" y="459"/>
                      </a:lnTo>
                      <a:lnTo>
                        <a:pt x="337" y="460"/>
                      </a:lnTo>
                      <a:lnTo>
                        <a:pt x="336" y="460"/>
                      </a:lnTo>
                      <a:lnTo>
                        <a:pt x="335" y="460"/>
                      </a:lnTo>
                      <a:lnTo>
                        <a:pt x="334" y="461"/>
                      </a:lnTo>
                      <a:lnTo>
                        <a:pt x="333" y="462"/>
                      </a:lnTo>
                      <a:lnTo>
                        <a:pt x="332" y="462"/>
                      </a:lnTo>
                      <a:lnTo>
                        <a:pt x="332" y="463"/>
                      </a:lnTo>
                      <a:lnTo>
                        <a:pt x="331" y="463"/>
                      </a:lnTo>
                      <a:lnTo>
                        <a:pt x="330" y="463"/>
                      </a:lnTo>
                      <a:lnTo>
                        <a:pt x="330" y="464"/>
                      </a:lnTo>
                      <a:lnTo>
                        <a:pt x="329" y="464"/>
                      </a:lnTo>
                      <a:lnTo>
                        <a:pt x="328" y="465"/>
                      </a:lnTo>
                      <a:lnTo>
                        <a:pt x="327" y="466"/>
                      </a:lnTo>
                      <a:lnTo>
                        <a:pt x="327" y="467"/>
                      </a:lnTo>
                      <a:lnTo>
                        <a:pt x="326" y="468"/>
                      </a:lnTo>
                      <a:lnTo>
                        <a:pt x="327" y="468"/>
                      </a:lnTo>
                      <a:lnTo>
                        <a:pt x="327" y="469"/>
                      </a:lnTo>
                      <a:lnTo>
                        <a:pt x="326" y="469"/>
                      </a:lnTo>
                      <a:lnTo>
                        <a:pt x="326" y="470"/>
                      </a:lnTo>
                      <a:lnTo>
                        <a:pt x="327" y="470"/>
                      </a:lnTo>
                      <a:lnTo>
                        <a:pt x="328" y="470"/>
                      </a:lnTo>
                      <a:lnTo>
                        <a:pt x="328" y="471"/>
                      </a:lnTo>
                      <a:lnTo>
                        <a:pt x="328" y="472"/>
                      </a:lnTo>
                      <a:lnTo>
                        <a:pt x="328" y="473"/>
                      </a:lnTo>
                      <a:lnTo>
                        <a:pt x="328" y="474"/>
                      </a:lnTo>
                      <a:lnTo>
                        <a:pt x="327" y="475"/>
                      </a:lnTo>
                      <a:lnTo>
                        <a:pt x="327" y="476"/>
                      </a:lnTo>
                      <a:lnTo>
                        <a:pt x="326" y="476"/>
                      </a:lnTo>
                      <a:lnTo>
                        <a:pt x="325" y="476"/>
                      </a:lnTo>
                      <a:lnTo>
                        <a:pt x="324" y="476"/>
                      </a:lnTo>
                      <a:lnTo>
                        <a:pt x="324" y="477"/>
                      </a:lnTo>
                      <a:lnTo>
                        <a:pt x="323" y="478"/>
                      </a:lnTo>
                      <a:lnTo>
                        <a:pt x="322" y="478"/>
                      </a:lnTo>
                      <a:lnTo>
                        <a:pt x="322" y="479"/>
                      </a:lnTo>
                      <a:lnTo>
                        <a:pt x="321" y="480"/>
                      </a:lnTo>
                      <a:lnTo>
                        <a:pt x="320" y="481"/>
                      </a:lnTo>
                      <a:lnTo>
                        <a:pt x="319" y="482"/>
                      </a:lnTo>
                      <a:lnTo>
                        <a:pt x="318" y="482"/>
                      </a:lnTo>
                      <a:lnTo>
                        <a:pt x="318" y="483"/>
                      </a:lnTo>
                      <a:lnTo>
                        <a:pt x="318" y="484"/>
                      </a:lnTo>
                      <a:lnTo>
                        <a:pt x="317" y="485"/>
                      </a:lnTo>
                      <a:lnTo>
                        <a:pt x="316" y="485"/>
                      </a:lnTo>
                      <a:lnTo>
                        <a:pt x="316" y="486"/>
                      </a:lnTo>
                      <a:lnTo>
                        <a:pt x="317" y="486"/>
                      </a:lnTo>
                      <a:lnTo>
                        <a:pt x="317" y="487"/>
                      </a:lnTo>
                      <a:lnTo>
                        <a:pt x="318" y="488"/>
                      </a:lnTo>
                      <a:lnTo>
                        <a:pt x="318" y="489"/>
                      </a:lnTo>
                      <a:lnTo>
                        <a:pt x="318" y="490"/>
                      </a:lnTo>
                      <a:lnTo>
                        <a:pt x="319" y="490"/>
                      </a:lnTo>
                      <a:lnTo>
                        <a:pt x="319" y="491"/>
                      </a:lnTo>
                      <a:lnTo>
                        <a:pt x="320" y="492"/>
                      </a:lnTo>
                      <a:lnTo>
                        <a:pt x="321" y="492"/>
                      </a:lnTo>
                      <a:lnTo>
                        <a:pt x="322" y="492"/>
                      </a:lnTo>
                      <a:lnTo>
                        <a:pt x="322" y="493"/>
                      </a:lnTo>
                      <a:lnTo>
                        <a:pt x="322" y="495"/>
                      </a:lnTo>
                      <a:lnTo>
                        <a:pt x="323" y="495"/>
                      </a:lnTo>
                      <a:lnTo>
                        <a:pt x="323" y="496"/>
                      </a:lnTo>
                      <a:lnTo>
                        <a:pt x="324" y="496"/>
                      </a:lnTo>
                      <a:lnTo>
                        <a:pt x="324" y="497"/>
                      </a:lnTo>
                      <a:lnTo>
                        <a:pt x="324" y="498"/>
                      </a:lnTo>
                      <a:lnTo>
                        <a:pt x="323" y="499"/>
                      </a:lnTo>
                      <a:lnTo>
                        <a:pt x="324" y="501"/>
                      </a:lnTo>
                      <a:lnTo>
                        <a:pt x="325" y="502"/>
                      </a:lnTo>
                      <a:lnTo>
                        <a:pt x="326" y="503"/>
                      </a:lnTo>
                      <a:lnTo>
                        <a:pt x="327" y="503"/>
                      </a:lnTo>
                      <a:lnTo>
                        <a:pt x="327" y="504"/>
                      </a:lnTo>
                      <a:lnTo>
                        <a:pt x="328" y="504"/>
                      </a:lnTo>
                      <a:lnTo>
                        <a:pt x="330" y="504"/>
                      </a:lnTo>
                      <a:lnTo>
                        <a:pt x="331" y="505"/>
                      </a:lnTo>
                      <a:lnTo>
                        <a:pt x="332" y="506"/>
                      </a:lnTo>
                      <a:lnTo>
                        <a:pt x="333" y="506"/>
                      </a:lnTo>
                      <a:lnTo>
                        <a:pt x="333" y="505"/>
                      </a:lnTo>
                      <a:lnTo>
                        <a:pt x="334" y="505"/>
                      </a:lnTo>
                      <a:lnTo>
                        <a:pt x="335" y="506"/>
                      </a:lnTo>
                      <a:lnTo>
                        <a:pt x="336" y="506"/>
                      </a:lnTo>
                      <a:lnTo>
                        <a:pt x="337" y="507"/>
                      </a:lnTo>
                      <a:lnTo>
                        <a:pt x="338" y="506"/>
                      </a:lnTo>
                      <a:lnTo>
                        <a:pt x="339" y="506"/>
                      </a:lnTo>
                      <a:lnTo>
                        <a:pt x="340" y="507"/>
                      </a:lnTo>
                      <a:lnTo>
                        <a:pt x="341" y="508"/>
                      </a:lnTo>
                      <a:lnTo>
                        <a:pt x="342" y="508"/>
                      </a:lnTo>
                      <a:lnTo>
                        <a:pt x="343" y="508"/>
                      </a:lnTo>
                      <a:lnTo>
                        <a:pt x="344" y="508"/>
                      </a:lnTo>
                      <a:lnTo>
                        <a:pt x="345" y="509"/>
                      </a:lnTo>
                      <a:lnTo>
                        <a:pt x="346" y="509"/>
                      </a:lnTo>
                      <a:lnTo>
                        <a:pt x="346" y="510"/>
                      </a:lnTo>
                      <a:lnTo>
                        <a:pt x="347" y="510"/>
                      </a:lnTo>
                      <a:lnTo>
                        <a:pt x="347" y="511"/>
                      </a:lnTo>
                      <a:lnTo>
                        <a:pt x="348" y="512"/>
                      </a:lnTo>
                      <a:lnTo>
                        <a:pt x="349" y="512"/>
                      </a:lnTo>
                      <a:lnTo>
                        <a:pt x="350" y="512"/>
                      </a:lnTo>
                      <a:lnTo>
                        <a:pt x="351" y="512"/>
                      </a:lnTo>
                      <a:lnTo>
                        <a:pt x="352" y="512"/>
                      </a:lnTo>
                      <a:lnTo>
                        <a:pt x="352" y="513"/>
                      </a:lnTo>
                      <a:lnTo>
                        <a:pt x="353" y="512"/>
                      </a:lnTo>
                      <a:lnTo>
                        <a:pt x="355" y="513"/>
                      </a:lnTo>
                      <a:lnTo>
                        <a:pt x="356" y="514"/>
                      </a:lnTo>
                      <a:lnTo>
                        <a:pt x="356" y="515"/>
                      </a:lnTo>
                      <a:lnTo>
                        <a:pt x="357" y="515"/>
                      </a:lnTo>
                      <a:lnTo>
                        <a:pt x="356" y="516"/>
                      </a:lnTo>
                      <a:lnTo>
                        <a:pt x="355" y="516"/>
                      </a:lnTo>
                      <a:lnTo>
                        <a:pt x="354" y="516"/>
                      </a:lnTo>
                      <a:lnTo>
                        <a:pt x="353" y="516"/>
                      </a:lnTo>
                      <a:lnTo>
                        <a:pt x="352" y="516"/>
                      </a:lnTo>
                      <a:lnTo>
                        <a:pt x="351" y="516"/>
                      </a:lnTo>
                      <a:lnTo>
                        <a:pt x="350" y="516"/>
                      </a:lnTo>
                      <a:lnTo>
                        <a:pt x="349" y="516"/>
                      </a:lnTo>
                      <a:lnTo>
                        <a:pt x="348" y="516"/>
                      </a:lnTo>
                      <a:lnTo>
                        <a:pt x="347" y="515"/>
                      </a:lnTo>
                      <a:lnTo>
                        <a:pt x="346" y="515"/>
                      </a:lnTo>
                      <a:lnTo>
                        <a:pt x="344" y="513"/>
                      </a:lnTo>
                      <a:lnTo>
                        <a:pt x="343" y="513"/>
                      </a:lnTo>
                      <a:lnTo>
                        <a:pt x="342" y="513"/>
                      </a:lnTo>
                      <a:lnTo>
                        <a:pt x="341" y="513"/>
                      </a:lnTo>
                      <a:lnTo>
                        <a:pt x="340" y="513"/>
                      </a:lnTo>
                      <a:lnTo>
                        <a:pt x="339" y="513"/>
                      </a:lnTo>
                      <a:lnTo>
                        <a:pt x="339" y="514"/>
                      </a:lnTo>
                      <a:lnTo>
                        <a:pt x="339" y="515"/>
                      </a:lnTo>
                      <a:lnTo>
                        <a:pt x="340" y="516"/>
                      </a:lnTo>
                      <a:lnTo>
                        <a:pt x="340" y="517"/>
                      </a:lnTo>
                      <a:lnTo>
                        <a:pt x="340" y="518"/>
                      </a:lnTo>
                      <a:lnTo>
                        <a:pt x="340" y="519"/>
                      </a:lnTo>
                      <a:lnTo>
                        <a:pt x="339" y="519"/>
                      </a:lnTo>
                      <a:lnTo>
                        <a:pt x="338" y="520"/>
                      </a:lnTo>
                      <a:lnTo>
                        <a:pt x="338" y="521"/>
                      </a:lnTo>
                      <a:lnTo>
                        <a:pt x="338" y="522"/>
                      </a:lnTo>
                      <a:lnTo>
                        <a:pt x="337" y="522"/>
                      </a:lnTo>
                      <a:lnTo>
                        <a:pt x="335" y="522"/>
                      </a:lnTo>
                      <a:lnTo>
                        <a:pt x="334" y="522"/>
                      </a:lnTo>
                      <a:lnTo>
                        <a:pt x="334" y="523"/>
                      </a:lnTo>
                      <a:lnTo>
                        <a:pt x="335" y="523"/>
                      </a:lnTo>
                      <a:lnTo>
                        <a:pt x="336" y="523"/>
                      </a:lnTo>
                      <a:lnTo>
                        <a:pt x="336" y="524"/>
                      </a:lnTo>
                      <a:lnTo>
                        <a:pt x="337" y="524"/>
                      </a:lnTo>
                      <a:lnTo>
                        <a:pt x="338" y="524"/>
                      </a:lnTo>
                      <a:lnTo>
                        <a:pt x="338" y="525"/>
                      </a:lnTo>
                      <a:lnTo>
                        <a:pt x="337" y="525"/>
                      </a:lnTo>
                      <a:lnTo>
                        <a:pt x="337" y="526"/>
                      </a:lnTo>
                      <a:lnTo>
                        <a:pt x="337" y="527"/>
                      </a:lnTo>
                      <a:lnTo>
                        <a:pt x="336" y="528"/>
                      </a:lnTo>
                      <a:lnTo>
                        <a:pt x="335" y="528"/>
                      </a:lnTo>
                      <a:lnTo>
                        <a:pt x="335" y="529"/>
                      </a:lnTo>
                      <a:lnTo>
                        <a:pt x="335" y="530"/>
                      </a:lnTo>
                      <a:lnTo>
                        <a:pt x="334" y="529"/>
                      </a:lnTo>
                      <a:lnTo>
                        <a:pt x="333" y="530"/>
                      </a:lnTo>
                      <a:lnTo>
                        <a:pt x="334" y="531"/>
                      </a:lnTo>
                      <a:lnTo>
                        <a:pt x="333" y="532"/>
                      </a:lnTo>
                      <a:lnTo>
                        <a:pt x="334" y="533"/>
                      </a:lnTo>
                      <a:lnTo>
                        <a:pt x="335" y="533"/>
                      </a:lnTo>
                      <a:lnTo>
                        <a:pt x="336" y="533"/>
                      </a:lnTo>
                      <a:lnTo>
                        <a:pt x="336" y="534"/>
                      </a:lnTo>
                      <a:lnTo>
                        <a:pt x="337" y="534"/>
                      </a:lnTo>
                      <a:lnTo>
                        <a:pt x="338" y="534"/>
                      </a:lnTo>
                      <a:lnTo>
                        <a:pt x="339" y="534"/>
                      </a:lnTo>
                      <a:lnTo>
                        <a:pt x="340" y="534"/>
                      </a:lnTo>
                      <a:lnTo>
                        <a:pt x="341" y="534"/>
                      </a:lnTo>
                      <a:lnTo>
                        <a:pt x="342" y="535"/>
                      </a:lnTo>
                      <a:lnTo>
                        <a:pt x="343" y="535"/>
                      </a:lnTo>
                      <a:lnTo>
                        <a:pt x="344" y="535"/>
                      </a:lnTo>
                      <a:lnTo>
                        <a:pt x="345" y="535"/>
                      </a:lnTo>
                      <a:lnTo>
                        <a:pt x="346" y="535"/>
                      </a:lnTo>
                      <a:lnTo>
                        <a:pt x="346" y="534"/>
                      </a:lnTo>
                      <a:lnTo>
                        <a:pt x="347" y="534"/>
                      </a:lnTo>
                      <a:lnTo>
                        <a:pt x="348" y="534"/>
                      </a:lnTo>
                      <a:lnTo>
                        <a:pt x="348" y="535"/>
                      </a:lnTo>
                      <a:lnTo>
                        <a:pt x="349" y="535"/>
                      </a:lnTo>
                      <a:lnTo>
                        <a:pt x="348" y="536"/>
                      </a:lnTo>
                      <a:lnTo>
                        <a:pt x="348" y="537"/>
                      </a:lnTo>
                      <a:lnTo>
                        <a:pt x="347" y="537"/>
                      </a:lnTo>
                      <a:lnTo>
                        <a:pt x="346" y="537"/>
                      </a:lnTo>
                      <a:lnTo>
                        <a:pt x="345" y="538"/>
                      </a:lnTo>
                      <a:lnTo>
                        <a:pt x="344" y="538"/>
                      </a:lnTo>
                      <a:lnTo>
                        <a:pt x="343" y="538"/>
                      </a:lnTo>
                      <a:lnTo>
                        <a:pt x="343" y="539"/>
                      </a:lnTo>
                      <a:lnTo>
                        <a:pt x="342" y="539"/>
                      </a:lnTo>
                      <a:lnTo>
                        <a:pt x="340" y="538"/>
                      </a:lnTo>
                      <a:lnTo>
                        <a:pt x="339" y="538"/>
                      </a:lnTo>
                      <a:lnTo>
                        <a:pt x="338" y="539"/>
                      </a:lnTo>
                      <a:lnTo>
                        <a:pt x="337" y="539"/>
                      </a:lnTo>
                      <a:lnTo>
                        <a:pt x="336" y="539"/>
                      </a:lnTo>
                      <a:lnTo>
                        <a:pt x="335" y="540"/>
                      </a:lnTo>
                      <a:lnTo>
                        <a:pt x="334" y="541"/>
                      </a:lnTo>
                      <a:lnTo>
                        <a:pt x="333" y="542"/>
                      </a:lnTo>
                      <a:lnTo>
                        <a:pt x="333" y="543"/>
                      </a:lnTo>
                      <a:lnTo>
                        <a:pt x="331" y="544"/>
                      </a:lnTo>
                      <a:lnTo>
                        <a:pt x="331" y="545"/>
                      </a:lnTo>
                      <a:lnTo>
                        <a:pt x="332" y="546"/>
                      </a:lnTo>
                      <a:lnTo>
                        <a:pt x="332" y="547"/>
                      </a:lnTo>
                      <a:lnTo>
                        <a:pt x="331" y="547"/>
                      </a:lnTo>
                      <a:lnTo>
                        <a:pt x="331" y="548"/>
                      </a:lnTo>
                      <a:lnTo>
                        <a:pt x="332" y="548"/>
                      </a:lnTo>
                      <a:lnTo>
                        <a:pt x="332" y="549"/>
                      </a:lnTo>
                      <a:lnTo>
                        <a:pt x="331" y="549"/>
                      </a:lnTo>
                      <a:lnTo>
                        <a:pt x="332" y="549"/>
                      </a:lnTo>
                      <a:lnTo>
                        <a:pt x="333" y="550"/>
                      </a:lnTo>
                      <a:lnTo>
                        <a:pt x="333" y="551"/>
                      </a:lnTo>
                      <a:lnTo>
                        <a:pt x="333" y="552"/>
                      </a:lnTo>
                      <a:lnTo>
                        <a:pt x="332" y="553"/>
                      </a:lnTo>
                      <a:lnTo>
                        <a:pt x="332" y="554"/>
                      </a:lnTo>
                      <a:lnTo>
                        <a:pt x="332" y="555"/>
                      </a:lnTo>
                      <a:lnTo>
                        <a:pt x="331" y="555"/>
                      </a:lnTo>
                      <a:lnTo>
                        <a:pt x="331" y="556"/>
                      </a:lnTo>
                      <a:lnTo>
                        <a:pt x="331" y="557"/>
                      </a:lnTo>
                      <a:lnTo>
                        <a:pt x="332" y="557"/>
                      </a:lnTo>
                      <a:lnTo>
                        <a:pt x="332" y="558"/>
                      </a:lnTo>
                      <a:lnTo>
                        <a:pt x="332" y="559"/>
                      </a:lnTo>
                      <a:lnTo>
                        <a:pt x="333" y="559"/>
                      </a:lnTo>
                      <a:lnTo>
                        <a:pt x="333" y="560"/>
                      </a:lnTo>
                      <a:lnTo>
                        <a:pt x="332" y="561"/>
                      </a:lnTo>
                      <a:lnTo>
                        <a:pt x="331" y="561"/>
                      </a:lnTo>
                      <a:lnTo>
                        <a:pt x="331" y="562"/>
                      </a:lnTo>
                      <a:lnTo>
                        <a:pt x="332" y="562"/>
                      </a:lnTo>
                      <a:lnTo>
                        <a:pt x="332" y="563"/>
                      </a:lnTo>
                      <a:lnTo>
                        <a:pt x="332" y="564"/>
                      </a:lnTo>
                      <a:lnTo>
                        <a:pt x="331" y="564"/>
                      </a:lnTo>
                      <a:lnTo>
                        <a:pt x="331" y="565"/>
                      </a:lnTo>
                      <a:lnTo>
                        <a:pt x="332" y="565"/>
                      </a:lnTo>
                      <a:lnTo>
                        <a:pt x="333" y="565"/>
                      </a:lnTo>
                      <a:lnTo>
                        <a:pt x="334" y="565"/>
                      </a:lnTo>
                      <a:lnTo>
                        <a:pt x="335" y="565"/>
                      </a:lnTo>
                      <a:lnTo>
                        <a:pt x="335" y="566"/>
                      </a:lnTo>
                      <a:lnTo>
                        <a:pt x="335" y="567"/>
                      </a:lnTo>
                      <a:lnTo>
                        <a:pt x="334" y="567"/>
                      </a:lnTo>
                      <a:lnTo>
                        <a:pt x="333" y="567"/>
                      </a:lnTo>
                      <a:lnTo>
                        <a:pt x="333" y="568"/>
                      </a:lnTo>
                      <a:lnTo>
                        <a:pt x="333" y="569"/>
                      </a:lnTo>
                      <a:lnTo>
                        <a:pt x="334" y="568"/>
                      </a:lnTo>
                      <a:lnTo>
                        <a:pt x="334" y="569"/>
                      </a:lnTo>
                      <a:lnTo>
                        <a:pt x="335" y="570"/>
                      </a:lnTo>
                      <a:lnTo>
                        <a:pt x="336" y="570"/>
                      </a:lnTo>
                      <a:lnTo>
                        <a:pt x="337" y="571"/>
                      </a:lnTo>
                      <a:lnTo>
                        <a:pt x="338" y="572"/>
                      </a:lnTo>
                      <a:lnTo>
                        <a:pt x="337" y="572"/>
                      </a:lnTo>
                      <a:lnTo>
                        <a:pt x="337" y="573"/>
                      </a:lnTo>
                      <a:lnTo>
                        <a:pt x="336" y="574"/>
                      </a:lnTo>
                      <a:lnTo>
                        <a:pt x="336" y="575"/>
                      </a:lnTo>
                      <a:lnTo>
                        <a:pt x="337" y="575"/>
                      </a:lnTo>
                      <a:lnTo>
                        <a:pt x="338" y="575"/>
                      </a:lnTo>
                      <a:lnTo>
                        <a:pt x="339" y="575"/>
                      </a:lnTo>
                      <a:lnTo>
                        <a:pt x="340" y="576"/>
                      </a:lnTo>
                      <a:lnTo>
                        <a:pt x="340" y="577"/>
                      </a:lnTo>
                      <a:lnTo>
                        <a:pt x="340" y="578"/>
                      </a:lnTo>
                      <a:lnTo>
                        <a:pt x="340" y="579"/>
                      </a:lnTo>
                      <a:lnTo>
                        <a:pt x="340" y="580"/>
                      </a:lnTo>
                      <a:lnTo>
                        <a:pt x="339" y="581"/>
                      </a:lnTo>
                      <a:lnTo>
                        <a:pt x="340" y="581"/>
                      </a:lnTo>
                      <a:lnTo>
                        <a:pt x="340" y="582"/>
                      </a:lnTo>
                      <a:lnTo>
                        <a:pt x="341" y="582"/>
                      </a:lnTo>
                      <a:lnTo>
                        <a:pt x="342" y="582"/>
                      </a:lnTo>
                      <a:lnTo>
                        <a:pt x="343" y="581"/>
                      </a:lnTo>
                      <a:lnTo>
                        <a:pt x="344" y="581"/>
                      </a:lnTo>
                      <a:lnTo>
                        <a:pt x="345" y="580"/>
                      </a:lnTo>
                      <a:lnTo>
                        <a:pt x="346" y="580"/>
                      </a:lnTo>
                      <a:lnTo>
                        <a:pt x="347" y="580"/>
                      </a:lnTo>
                      <a:lnTo>
                        <a:pt x="347" y="581"/>
                      </a:lnTo>
                      <a:lnTo>
                        <a:pt x="347" y="582"/>
                      </a:lnTo>
                      <a:lnTo>
                        <a:pt x="347" y="583"/>
                      </a:lnTo>
                      <a:lnTo>
                        <a:pt x="347" y="584"/>
                      </a:lnTo>
                      <a:lnTo>
                        <a:pt x="347" y="585"/>
                      </a:lnTo>
                      <a:lnTo>
                        <a:pt x="346" y="585"/>
                      </a:lnTo>
                      <a:lnTo>
                        <a:pt x="345" y="585"/>
                      </a:lnTo>
                      <a:lnTo>
                        <a:pt x="343" y="584"/>
                      </a:lnTo>
                      <a:lnTo>
                        <a:pt x="342" y="585"/>
                      </a:lnTo>
                      <a:lnTo>
                        <a:pt x="340" y="585"/>
                      </a:lnTo>
                      <a:lnTo>
                        <a:pt x="339" y="585"/>
                      </a:lnTo>
                      <a:lnTo>
                        <a:pt x="339" y="586"/>
                      </a:lnTo>
                      <a:lnTo>
                        <a:pt x="338" y="586"/>
                      </a:lnTo>
                      <a:lnTo>
                        <a:pt x="338" y="587"/>
                      </a:lnTo>
                      <a:lnTo>
                        <a:pt x="338" y="588"/>
                      </a:lnTo>
                      <a:lnTo>
                        <a:pt x="337" y="588"/>
                      </a:lnTo>
                      <a:lnTo>
                        <a:pt x="338" y="589"/>
                      </a:lnTo>
                      <a:lnTo>
                        <a:pt x="337" y="590"/>
                      </a:lnTo>
                      <a:lnTo>
                        <a:pt x="337" y="591"/>
                      </a:lnTo>
                      <a:lnTo>
                        <a:pt x="336" y="592"/>
                      </a:lnTo>
                      <a:lnTo>
                        <a:pt x="337" y="592"/>
                      </a:lnTo>
                      <a:lnTo>
                        <a:pt x="338" y="592"/>
                      </a:lnTo>
                      <a:lnTo>
                        <a:pt x="338" y="593"/>
                      </a:lnTo>
                      <a:lnTo>
                        <a:pt x="339" y="593"/>
                      </a:lnTo>
                      <a:lnTo>
                        <a:pt x="339" y="594"/>
                      </a:lnTo>
                      <a:lnTo>
                        <a:pt x="338" y="595"/>
                      </a:lnTo>
                      <a:lnTo>
                        <a:pt x="337" y="595"/>
                      </a:lnTo>
                      <a:lnTo>
                        <a:pt x="336" y="595"/>
                      </a:lnTo>
                      <a:lnTo>
                        <a:pt x="336" y="596"/>
                      </a:lnTo>
                      <a:lnTo>
                        <a:pt x="336" y="597"/>
                      </a:lnTo>
                      <a:lnTo>
                        <a:pt x="337" y="597"/>
                      </a:lnTo>
                      <a:lnTo>
                        <a:pt x="337" y="598"/>
                      </a:lnTo>
                      <a:lnTo>
                        <a:pt x="338" y="598"/>
                      </a:lnTo>
                      <a:lnTo>
                        <a:pt x="338" y="599"/>
                      </a:lnTo>
                      <a:lnTo>
                        <a:pt x="338" y="600"/>
                      </a:lnTo>
                      <a:lnTo>
                        <a:pt x="337" y="601"/>
                      </a:lnTo>
                      <a:lnTo>
                        <a:pt x="336" y="601"/>
                      </a:lnTo>
                      <a:lnTo>
                        <a:pt x="337" y="602"/>
                      </a:lnTo>
                      <a:lnTo>
                        <a:pt x="337" y="603"/>
                      </a:lnTo>
                      <a:lnTo>
                        <a:pt x="336" y="604"/>
                      </a:lnTo>
                      <a:lnTo>
                        <a:pt x="336" y="605"/>
                      </a:lnTo>
                      <a:lnTo>
                        <a:pt x="336" y="606"/>
                      </a:lnTo>
                      <a:lnTo>
                        <a:pt x="337" y="606"/>
                      </a:lnTo>
                      <a:lnTo>
                        <a:pt x="337" y="607"/>
                      </a:lnTo>
                      <a:lnTo>
                        <a:pt x="338" y="608"/>
                      </a:lnTo>
                      <a:lnTo>
                        <a:pt x="337" y="608"/>
                      </a:lnTo>
                      <a:lnTo>
                        <a:pt x="336" y="609"/>
                      </a:lnTo>
                      <a:lnTo>
                        <a:pt x="335" y="609"/>
                      </a:lnTo>
                      <a:lnTo>
                        <a:pt x="335" y="610"/>
                      </a:lnTo>
                      <a:lnTo>
                        <a:pt x="335" y="611"/>
                      </a:lnTo>
                      <a:lnTo>
                        <a:pt x="335" y="612"/>
                      </a:lnTo>
                      <a:lnTo>
                        <a:pt x="335" y="613"/>
                      </a:lnTo>
                      <a:lnTo>
                        <a:pt x="334" y="613"/>
                      </a:lnTo>
                      <a:lnTo>
                        <a:pt x="335" y="614"/>
                      </a:lnTo>
                      <a:lnTo>
                        <a:pt x="334" y="615"/>
                      </a:lnTo>
                      <a:lnTo>
                        <a:pt x="334" y="616"/>
                      </a:lnTo>
                      <a:lnTo>
                        <a:pt x="334" y="617"/>
                      </a:lnTo>
                      <a:lnTo>
                        <a:pt x="335" y="616"/>
                      </a:lnTo>
                      <a:lnTo>
                        <a:pt x="336" y="616"/>
                      </a:lnTo>
                      <a:lnTo>
                        <a:pt x="337" y="615"/>
                      </a:lnTo>
                      <a:lnTo>
                        <a:pt x="337" y="616"/>
                      </a:lnTo>
                      <a:lnTo>
                        <a:pt x="338" y="616"/>
                      </a:lnTo>
                      <a:lnTo>
                        <a:pt x="339" y="616"/>
                      </a:lnTo>
                      <a:lnTo>
                        <a:pt x="340" y="616"/>
                      </a:lnTo>
                      <a:lnTo>
                        <a:pt x="341" y="616"/>
                      </a:lnTo>
                      <a:lnTo>
                        <a:pt x="342" y="615"/>
                      </a:lnTo>
                      <a:lnTo>
                        <a:pt x="343" y="615"/>
                      </a:lnTo>
                      <a:lnTo>
                        <a:pt x="344" y="615"/>
                      </a:lnTo>
                      <a:lnTo>
                        <a:pt x="345" y="615"/>
                      </a:lnTo>
                      <a:lnTo>
                        <a:pt x="346" y="614"/>
                      </a:lnTo>
                      <a:lnTo>
                        <a:pt x="347" y="614"/>
                      </a:lnTo>
                      <a:lnTo>
                        <a:pt x="348" y="614"/>
                      </a:lnTo>
                      <a:lnTo>
                        <a:pt x="348" y="615"/>
                      </a:lnTo>
                      <a:lnTo>
                        <a:pt x="348" y="616"/>
                      </a:lnTo>
                      <a:lnTo>
                        <a:pt x="347" y="616"/>
                      </a:lnTo>
                      <a:lnTo>
                        <a:pt x="346" y="616"/>
                      </a:lnTo>
                      <a:lnTo>
                        <a:pt x="345" y="617"/>
                      </a:lnTo>
                      <a:lnTo>
                        <a:pt x="345" y="616"/>
                      </a:lnTo>
                      <a:lnTo>
                        <a:pt x="344" y="616"/>
                      </a:lnTo>
                      <a:lnTo>
                        <a:pt x="344" y="617"/>
                      </a:lnTo>
                      <a:lnTo>
                        <a:pt x="343" y="617"/>
                      </a:lnTo>
                      <a:lnTo>
                        <a:pt x="342" y="618"/>
                      </a:lnTo>
                      <a:lnTo>
                        <a:pt x="340" y="618"/>
                      </a:lnTo>
                      <a:lnTo>
                        <a:pt x="339" y="618"/>
                      </a:lnTo>
                      <a:lnTo>
                        <a:pt x="338" y="618"/>
                      </a:lnTo>
                      <a:lnTo>
                        <a:pt x="337" y="618"/>
                      </a:lnTo>
                      <a:lnTo>
                        <a:pt x="336" y="618"/>
                      </a:lnTo>
                      <a:lnTo>
                        <a:pt x="335" y="618"/>
                      </a:lnTo>
                      <a:lnTo>
                        <a:pt x="335" y="619"/>
                      </a:lnTo>
                      <a:lnTo>
                        <a:pt x="335" y="618"/>
                      </a:lnTo>
                      <a:lnTo>
                        <a:pt x="335" y="619"/>
                      </a:lnTo>
                      <a:lnTo>
                        <a:pt x="334" y="619"/>
                      </a:lnTo>
                      <a:lnTo>
                        <a:pt x="333" y="619"/>
                      </a:lnTo>
                      <a:lnTo>
                        <a:pt x="332" y="619"/>
                      </a:lnTo>
                      <a:lnTo>
                        <a:pt x="331" y="619"/>
                      </a:lnTo>
                      <a:lnTo>
                        <a:pt x="330" y="619"/>
                      </a:lnTo>
                      <a:lnTo>
                        <a:pt x="329" y="619"/>
                      </a:lnTo>
                      <a:lnTo>
                        <a:pt x="328" y="619"/>
                      </a:lnTo>
                      <a:lnTo>
                        <a:pt x="329" y="618"/>
                      </a:lnTo>
                      <a:lnTo>
                        <a:pt x="328" y="618"/>
                      </a:lnTo>
                      <a:lnTo>
                        <a:pt x="328" y="617"/>
                      </a:lnTo>
                      <a:lnTo>
                        <a:pt x="329" y="616"/>
                      </a:lnTo>
                      <a:lnTo>
                        <a:pt x="328" y="616"/>
                      </a:lnTo>
                      <a:lnTo>
                        <a:pt x="329" y="616"/>
                      </a:lnTo>
                      <a:lnTo>
                        <a:pt x="329" y="615"/>
                      </a:lnTo>
                      <a:lnTo>
                        <a:pt x="329" y="614"/>
                      </a:lnTo>
                      <a:lnTo>
                        <a:pt x="329" y="613"/>
                      </a:lnTo>
                      <a:lnTo>
                        <a:pt x="330" y="613"/>
                      </a:lnTo>
                      <a:lnTo>
                        <a:pt x="329" y="612"/>
                      </a:lnTo>
                      <a:lnTo>
                        <a:pt x="330" y="612"/>
                      </a:lnTo>
                      <a:lnTo>
                        <a:pt x="329" y="611"/>
                      </a:lnTo>
                      <a:lnTo>
                        <a:pt x="329" y="610"/>
                      </a:lnTo>
                      <a:lnTo>
                        <a:pt x="329" y="609"/>
                      </a:lnTo>
                      <a:lnTo>
                        <a:pt x="329" y="608"/>
                      </a:lnTo>
                      <a:lnTo>
                        <a:pt x="329" y="609"/>
                      </a:lnTo>
                      <a:lnTo>
                        <a:pt x="328" y="608"/>
                      </a:lnTo>
                      <a:lnTo>
                        <a:pt x="327" y="608"/>
                      </a:lnTo>
                      <a:lnTo>
                        <a:pt x="326" y="608"/>
                      </a:lnTo>
                      <a:lnTo>
                        <a:pt x="326" y="607"/>
                      </a:lnTo>
                      <a:lnTo>
                        <a:pt x="326" y="606"/>
                      </a:lnTo>
                      <a:lnTo>
                        <a:pt x="322" y="614"/>
                      </a:lnTo>
                      <a:lnTo>
                        <a:pt x="321" y="616"/>
                      </a:lnTo>
                      <a:lnTo>
                        <a:pt x="312" y="615"/>
                      </a:lnTo>
                      <a:lnTo>
                        <a:pt x="310" y="615"/>
                      </a:lnTo>
                      <a:lnTo>
                        <a:pt x="295" y="618"/>
                      </a:lnTo>
                      <a:lnTo>
                        <a:pt x="294" y="618"/>
                      </a:lnTo>
                      <a:lnTo>
                        <a:pt x="294" y="619"/>
                      </a:lnTo>
                      <a:lnTo>
                        <a:pt x="293" y="619"/>
                      </a:lnTo>
                      <a:lnTo>
                        <a:pt x="293" y="620"/>
                      </a:lnTo>
                      <a:lnTo>
                        <a:pt x="293" y="621"/>
                      </a:lnTo>
                      <a:lnTo>
                        <a:pt x="292" y="621"/>
                      </a:lnTo>
                      <a:lnTo>
                        <a:pt x="292" y="622"/>
                      </a:lnTo>
                      <a:lnTo>
                        <a:pt x="291" y="622"/>
                      </a:lnTo>
                      <a:lnTo>
                        <a:pt x="291" y="623"/>
                      </a:lnTo>
                      <a:lnTo>
                        <a:pt x="290" y="623"/>
                      </a:lnTo>
                      <a:lnTo>
                        <a:pt x="290" y="622"/>
                      </a:lnTo>
                      <a:lnTo>
                        <a:pt x="289" y="622"/>
                      </a:lnTo>
                      <a:lnTo>
                        <a:pt x="290" y="621"/>
                      </a:lnTo>
                      <a:lnTo>
                        <a:pt x="289" y="621"/>
                      </a:lnTo>
                      <a:lnTo>
                        <a:pt x="288" y="621"/>
                      </a:lnTo>
                      <a:lnTo>
                        <a:pt x="288" y="622"/>
                      </a:lnTo>
                      <a:lnTo>
                        <a:pt x="287" y="622"/>
                      </a:lnTo>
                      <a:lnTo>
                        <a:pt x="287" y="623"/>
                      </a:lnTo>
                      <a:lnTo>
                        <a:pt x="286" y="623"/>
                      </a:lnTo>
                      <a:lnTo>
                        <a:pt x="286" y="624"/>
                      </a:lnTo>
                      <a:lnTo>
                        <a:pt x="285" y="624"/>
                      </a:lnTo>
                      <a:lnTo>
                        <a:pt x="284" y="625"/>
                      </a:lnTo>
                      <a:lnTo>
                        <a:pt x="284" y="626"/>
                      </a:lnTo>
                      <a:lnTo>
                        <a:pt x="283" y="626"/>
                      </a:lnTo>
                      <a:lnTo>
                        <a:pt x="282" y="626"/>
                      </a:lnTo>
                      <a:lnTo>
                        <a:pt x="282" y="627"/>
                      </a:lnTo>
                      <a:lnTo>
                        <a:pt x="281" y="627"/>
                      </a:lnTo>
                      <a:lnTo>
                        <a:pt x="281" y="626"/>
                      </a:lnTo>
                      <a:lnTo>
                        <a:pt x="280" y="626"/>
                      </a:lnTo>
                      <a:lnTo>
                        <a:pt x="280" y="627"/>
                      </a:lnTo>
                      <a:lnTo>
                        <a:pt x="279" y="627"/>
                      </a:lnTo>
                      <a:lnTo>
                        <a:pt x="279" y="628"/>
                      </a:lnTo>
                      <a:lnTo>
                        <a:pt x="278" y="628"/>
                      </a:lnTo>
                      <a:lnTo>
                        <a:pt x="277" y="628"/>
                      </a:lnTo>
                      <a:lnTo>
                        <a:pt x="276" y="628"/>
                      </a:lnTo>
                      <a:lnTo>
                        <a:pt x="276" y="629"/>
                      </a:lnTo>
                      <a:lnTo>
                        <a:pt x="275" y="629"/>
                      </a:lnTo>
                      <a:lnTo>
                        <a:pt x="275" y="628"/>
                      </a:lnTo>
                      <a:lnTo>
                        <a:pt x="274" y="629"/>
                      </a:lnTo>
                      <a:lnTo>
                        <a:pt x="273" y="629"/>
                      </a:lnTo>
                      <a:lnTo>
                        <a:pt x="274" y="630"/>
                      </a:lnTo>
                      <a:lnTo>
                        <a:pt x="273" y="630"/>
                      </a:lnTo>
                      <a:lnTo>
                        <a:pt x="273" y="629"/>
                      </a:lnTo>
                      <a:lnTo>
                        <a:pt x="272" y="630"/>
                      </a:lnTo>
                      <a:lnTo>
                        <a:pt x="272" y="629"/>
                      </a:lnTo>
                      <a:lnTo>
                        <a:pt x="271" y="630"/>
                      </a:lnTo>
                      <a:lnTo>
                        <a:pt x="270" y="630"/>
                      </a:lnTo>
                      <a:lnTo>
                        <a:pt x="269" y="630"/>
                      </a:lnTo>
                      <a:lnTo>
                        <a:pt x="269" y="631"/>
                      </a:lnTo>
                      <a:lnTo>
                        <a:pt x="270" y="631"/>
                      </a:lnTo>
                      <a:lnTo>
                        <a:pt x="270" y="632"/>
                      </a:lnTo>
                      <a:lnTo>
                        <a:pt x="269" y="632"/>
                      </a:lnTo>
                      <a:lnTo>
                        <a:pt x="268" y="632"/>
                      </a:lnTo>
                      <a:lnTo>
                        <a:pt x="267" y="632"/>
                      </a:lnTo>
                      <a:lnTo>
                        <a:pt x="266" y="632"/>
                      </a:lnTo>
                      <a:lnTo>
                        <a:pt x="266" y="631"/>
                      </a:lnTo>
                      <a:lnTo>
                        <a:pt x="266" y="630"/>
                      </a:lnTo>
                      <a:lnTo>
                        <a:pt x="265" y="630"/>
                      </a:lnTo>
                      <a:lnTo>
                        <a:pt x="265" y="631"/>
                      </a:lnTo>
                      <a:lnTo>
                        <a:pt x="264" y="631"/>
                      </a:lnTo>
                      <a:lnTo>
                        <a:pt x="263" y="631"/>
                      </a:lnTo>
                      <a:lnTo>
                        <a:pt x="262" y="631"/>
                      </a:lnTo>
                      <a:lnTo>
                        <a:pt x="262" y="632"/>
                      </a:lnTo>
                      <a:lnTo>
                        <a:pt x="261" y="632"/>
                      </a:lnTo>
                      <a:lnTo>
                        <a:pt x="261" y="633"/>
                      </a:lnTo>
                      <a:lnTo>
                        <a:pt x="260" y="634"/>
                      </a:lnTo>
                      <a:lnTo>
                        <a:pt x="259" y="634"/>
                      </a:lnTo>
                      <a:lnTo>
                        <a:pt x="258" y="635"/>
                      </a:lnTo>
                      <a:lnTo>
                        <a:pt x="258" y="636"/>
                      </a:lnTo>
                      <a:lnTo>
                        <a:pt x="257" y="636"/>
                      </a:lnTo>
                      <a:lnTo>
                        <a:pt x="258" y="635"/>
                      </a:lnTo>
                      <a:lnTo>
                        <a:pt x="257" y="635"/>
                      </a:lnTo>
                      <a:lnTo>
                        <a:pt x="257" y="634"/>
                      </a:lnTo>
                      <a:lnTo>
                        <a:pt x="256" y="634"/>
                      </a:lnTo>
                      <a:lnTo>
                        <a:pt x="255" y="635"/>
                      </a:lnTo>
                      <a:lnTo>
                        <a:pt x="255" y="634"/>
                      </a:lnTo>
                      <a:lnTo>
                        <a:pt x="254" y="634"/>
                      </a:lnTo>
                      <a:lnTo>
                        <a:pt x="253" y="634"/>
                      </a:lnTo>
                      <a:lnTo>
                        <a:pt x="252" y="633"/>
                      </a:lnTo>
                      <a:lnTo>
                        <a:pt x="251" y="632"/>
                      </a:lnTo>
                      <a:lnTo>
                        <a:pt x="251" y="633"/>
                      </a:lnTo>
                      <a:lnTo>
                        <a:pt x="250" y="633"/>
                      </a:lnTo>
                      <a:lnTo>
                        <a:pt x="250" y="634"/>
                      </a:lnTo>
                      <a:lnTo>
                        <a:pt x="250" y="635"/>
                      </a:lnTo>
                      <a:lnTo>
                        <a:pt x="249" y="635"/>
                      </a:lnTo>
                      <a:lnTo>
                        <a:pt x="248" y="636"/>
                      </a:lnTo>
                      <a:lnTo>
                        <a:pt x="247" y="637"/>
                      </a:lnTo>
                      <a:lnTo>
                        <a:pt x="246" y="637"/>
                      </a:lnTo>
                      <a:lnTo>
                        <a:pt x="246" y="636"/>
                      </a:lnTo>
                      <a:lnTo>
                        <a:pt x="246" y="635"/>
                      </a:lnTo>
                      <a:lnTo>
                        <a:pt x="245" y="634"/>
                      </a:lnTo>
                      <a:lnTo>
                        <a:pt x="245" y="633"/>
                      </a:lnTo>
                      <a:lnTo>
                        <a:pt x="246" y="633"/>
                      </a:lnTo>
                      <a:lnTo>
                        <a:pt x="247" y="633"/>
                      </a:lnTo>
                      <a:lnTo>
                        <a:pt x="247" y="632"/>
                      </a:lnTo>
                      <a:lnTo>
                        <a:pt x="246" y="632"/>
                      </a:lnTo>
                      <a:lnTo>
                        <a:pt x="245" y="632"/>
                      </a:lnTo>
                      <a:lnTo>
                        <a:pt x="244" y="632"/>
                      </a:lnTo>
                      <a:lnTo>
                        <a:pt x="243" y="631"/>
                      </a:lnTo>
                      <a:lnTo>
                        <a:pt x="243" y="630"/>
                      </a:lnTo>
                      <a:lnTo>
                        <a:pt x="243" y="629"/>
                      </a:lnTo>
                      <a:lnTo>
                        <a:pt x="244" y="629"/>
                      </a:lnTo>
                      <a:lnTo>
                        <a:pt x="243" y="628"/>
                      </a:lnTo>
                      <a:lnTo>
                        <a:pt x="242" y="628"/>
                      </a:lnTo>
                      <a:lnTo>
                        <a:pt x="242" y="629"/>
                      </a:lnTo>
                      <a:lnTo>
                        <a:pt x="241" y="629"/>
                      </a:lnTo>
                      <a:lnTo>
                        <a:pt x="240" y="628"/>
                      </a:lnTo>
                      <a:lnTo>
                        <a:pt x="239" y="628"/>
                      </a:lnTo>
                      <a:lnTo>
                        <a:pt x="239" y="629"/>
                      </a:lnTo>
                      <a:lnTo>
                        <a:pt x="238" y="629"/>
                      </a:lnTo>
                      <a:lnTo>
                        <a:pt x="237" y="628"/>
                      </a:lnTo>
                      <a:lnTo>
                        <a:pt x="237" y="627"/>
                      </a:lnTo>
                      <a:lnTo>
                        <a:pt x="237" y="626"/>
                      </a:lnTo>
                      <a:lnTo>
                        <a:pt x="237" y="625"/>
                      </a:lnTo>
                      <a:lnTo>
                        <a:pt x="237" y="624"/>
                      </a:lnTo>
                      <a:lnTo>
                        <a:pt x="237" y="623"/>
                      </a:lnTo>
                      <a:lnTo>
                        <a:pt x="236" y="623"/>
                      </a:lnTo>
                      <a:lnTo>
                        <a:pt x="235" y="623"/>
                      </a:lnTo>
                      <a:lnTo>
                        <a:pt x="234" y="622"/>
                      </a:lnTo>
                      <a:lnTo>
                        <a:pt x="233" y="622"/>
                      </a:lnTo>
                      <a:lnTo>
                        <a:pt x="232" y="622"/>
                      </a:lnTo>
                      <a:lnTo>
                        <a:pt x="232" y="621"/>
                      </a:lnTo>
                      <a:lnTo>
                        <a:pt x="232" y="622"/>
                      </a:lnTo>
                      <a:lnTo>
                        <a:pt x="231" y="622"/>
                      </a:lnTo>
                      <a:lnTo>
                        <a:pt x="231" y="623"/>
                      </a:lnTo>
                      <a:lnTo>
                        <a:pt x="231" y="624"/>
                      </a:lnTo>
                      <a:lnTo>
                        <a:pt x="231" y="625"/>
                      </a:lnTo>
                      <a:lnTo>
                        <a:pt x="230" y="625"/>
                      </a:lnTo>
                      <a:lnTo>
                        <a:pt x="230" y="626"/>
                      </a:lnTo>
                      <a:lnTo>
                        <a:pt x="229" y="626"/>
                      </a:lnTo>
                      <a:lnTo>
                        <a:pt x="229" y="627"/>
                      </a:lnTo>
                      <a:lnTo>
                        <a:pt x="230" y="627"/>
                      </a:lnTo>
                      <a:lnTo>
                        <a:pt x="230" y="628"/>
                      </a:lnTo>
                      <a:lnTo>
                        <a:pt x="229" y="628"/>
                      </a:lnTo>
                      <a:lnTo>
                        <a:pt x="229" y="629"/>
                      </a:lnTo>
                      <a:lnTo>
                        <a:pt x="230" y="629"/>
                      </a:lnTo>
                      <a:lnTo>
                        <a:pt x="229" y="629"/>
                      </a:lnTo>
                      <a:lnTo>
                        <a:pt x="229" y="630"/>
                      </a:lnTo>
                      <a:lnTo>
                        <a:pt x="230" y="630"/>
                      </a:lnTo>
                      <a:lnTo>
                        <a:pt x="230" y="631"/>
                      </a:lnTo>
                      <a:lnTo>
                        <a:pt x="230" y="632"/>
                      </a:lnTo>
                      <a:lnTo>
                        <a:pt x="231" y="632"/>
                      </a:lnTo>
                      <a:lnTo>
                        <a:pt x="230" y="633"/>
                      </a:lnTo>
                      <a:lnTo>
                        <a:pt x="231" y="633"/>
                      </a:lnTo>
                      <a:lnTo>
                        <a:pt x="231" y="634"/>
                      </a:lnTo>
                      <a:lnTo>
                        <a:pt x="230" y="634"/>
                      </a:lnTo>
                      <a:lnTo>
                        <a:pt x="229" y="635"/>
                      </a:lnTo>
                      <a:lnTo>
                        <a:pt x="229" y="636"/>
                      </a:lnTo>
                      <a:lnTo>
                        <a:pt x="229" y="637"/>
                      </a:lnTo>
                      <a:lnTo>
                        <a:pt x="230" y="638"/>
                      </a:lnTo>
                      <a:lnTo>
                        <a:pt x="229" y="638"/>
                      </a:lnTo>
                      <a:lnTo>
                        <a:pt x="229" y="639"/>
                      </a:lnTo>
                      <a:lnTo>
                        <a:pt x="230" y="640"/>
                      </a:lnTo>
                      <a:lnTo>
                        <a:pt x="230" y="641"/>
                      </a:lnTo>
                      <a:lnTo>
                        <a:pt x="230" y="642"/>
                      </a:lnTo>
                      <a:lnTo>
                        <a:pt x="231" y="642"/>
                      </a:lnTo>
                      <a:lnTo>
                        <a:pt x="232" y="642"/>
                      </a:lnTo>
                      <a:lnTo>
                        <a:pt x="231" y="642"/>
                      </a:lnTo>
                      <a:lnTo>
                        <a:pt x="231" y="643"/>
                      </a:lnTo>
                      <a:lnTo>
                        <a:pt x="231" y="644"/>
                      </a:lnTo>
                      <a:lnTo>
                        <a:pt x="230" y="644"/>
                      </a:lnTo>
                      <a:lnTo>
                        <a:pt x="230" y="645"/>
                      </a:lnTo>
                      <a:lnTo>
                        <a:pt x="229" y="645"/>
                      </a:lnTo>
                      <a:lnTo>
                        <a:pt x="229" y="646"/>
                      </a:lnTo>
                      <a:lnTo>
                        <a:pt x="229" y="647"/>
                      </a:lnTo>
                      <a:lnTo>
                        <a:pt x="228" y="647"/>
                      </a:lnTo>
                      <a:lnTo>
                        <a:pt x="228" y="648"/>
                      </a:lnTo>
                      <a:lnTo>
                        <a:pt x="227" y="648"/>
                      </a:lnTo>
                      <a:lnTo>
                        <a:pt x="227" y="649"/>
                      </a:lnTo>
                      <a:lnTo>
                        <a:pt x="218" y="639"/>
                      </a:lnTo>
                      <a:lnTo>
                        <a:pt x="219" y="638"/>
                      </a:lnTo>
                      <a:lnTo>
                        <a:pt x="218" y="638"/>
                      </a:lnTo>
                      <a:lnTo>
                        <a:pt x="218" y="637"/>
                      </a:lnTo>
                      <a:lnTo>
                        <a:pt x="217" y="637"/>
                      </a:lnTo>
                      <a:lnTo>
                        <a:pt x="216" y="637"/>
                      </a:lnTo>
                      <a:lnTo>
                        <a:pt x="215" y="637"/>
                      </a:lnTo>
                      <a:lnTo>
                        <a:pt x="214" y="637"/>
                      </a:lnTo>
                      <a:lnTo>
                        <a:pt x="213" y="637"/>
                      </a:lnTo>
                      <a:lnTo>
                        <a:pt x="212" y="637"/>
                      </a:lnTo>
                      <a:lnTo>
                        <a:pt x="212" y="636"/>
                      </a:lnTo>
                      <a:lnTo>
                        <a:pt x="211" y="636"/>
                      </a:lnTo>
                      <a:lnTo>
                        <a:pt x="211" y="635"/>
                      </a:lnTo>
                      <a:lnTo>
                        <a:pt x="210" y="635"/>
                      </a:lnTo>
                      <a:lnTo>
                        <a:pt x="209" y="635"/>
                      </a:lnTo>
                      <a:lnTo>
                        <a:pt x="210" y="635"/>
                      </a:lnTo>
                      <a:lnTo>
                        <a:pt x="209" y="635"/>
                      </a:lnTo>
                      <a:lnTo>
                        <a:pt x="209" y="634"/>
                      </a:lnTo>
                      <a:lnTo>
                        <a:pt x="209" y="635"/>
                      </a:lnTo>
                      <a:lnTo>
                        <a:pt x="208" y="634"/>
                      </a:lnTo>
                      <a:lnTo>
                        <a:pt x="208" y="635"/>
                      </a:lnTo>
                      <a:lnTo>
                        <a:pt x="208" y="636"/>
                      </a:lnTo>
                      <a:lnTo>
                        <a:pt x="207" y="636"/>
                      </a:lnTo>
                      <a:lnTo>
                        <a:pt x="207" y="635"/>
                      </a:lnTo>
                      <a:lnTo>
                        <a:pt x="207" y="636"/>
                      </a:lnTo>
                      <a:lnTo>
                        <a:pt x="206" y="636"/>
                      </a:lnTo>
                      <a:lnTo>
                        <a:pt x="206" y="635"/>
                      </a:lnTo>
                      <a:lnTo>
                        <a:pt x="205" y="635"/>
                      </a:lnTo>
                      <a:lnTo>
                        <a:pt x="205" y="634"/>
                      </a:lnTo>
                      <a:lnTo>
                        <a:pt x="205" y="633"/>
                      </a:lnTo>
                      <a:lnTo>
                        <a:pt x="204" y="633"/>
                      </a:lnTo>
                      <a:lnTo>
                        <a:pt x="202" y="633"/>
                      </a:lnTo>
                      <a:lnTo>
                        <a:pt x="201" y="633"/>
                      </a:lnTo>
                      <a:lnTo>
                        <a:pt x="201" y="632"/>
                      </a:lnTo>
                      <a:lnTo>
                        <a:pt x="201" y="633"/>
                      </a:lnTo>
                      <a:lnTo>
                        <a:pt x="201" y="632"/>
                      </a:lnTo>
                      <a:lnTo>
                        <a:pt x="201" y="631"/>
                      </a:lnTo>
                      <a:lnTo>
                        <a:pt x="200" y="631"/>
                      </a:lnTo>
                      <a:lnTo>
                        <a:pt x="199" y="631"/>
                      </a:lnTo>
                      <a:lnTo>
                        <a:pt x="199" y="630"/>
                      </a:lnTo>
                      <a:lnTo>
                        <a:pt x="199" y="629"/>
                      </a:lnTo>
                      <a:lnTo>
                        <a:pt x="199" y="630"/>
                      </a:lnTo>
                      <a:lnTo>
                        <a:pt x="198" y="630"/>
                      </a:lnTo>
                      <a:lnTo>
                        <a:pt x="198" y="631"/>
                      </a:lnTo>
                      <a:lnTo>
                        <a:pt x="198" y="632"/>
                      </a:lnTo>
                      <a:lnTo>
                        <a:pt x="197" y="632"/>
                      </a:lnTo>
                      <a:lnTo>
                        <a:pt x="198" y="633"/>
                      </a:lnTo>
                      <a:lnTo>
                        <a:pt x="197" y="633"/>
                      </a:lnTo>
                      <a:lnTo>
                        <a:pt x="198" y="633"/>
                      </a:lnTo>
                      <a:lnTo>
                        <a:pt x="197" y="633"/>
                      </a:lnTo>
                      <a:lnTo>
                        <a:pt x="197" y="634"/>
                      </a:lnTo>
                      <a:lnTo>
                        <a:pt x="197" y="633"/>
                      </a:lnTo>
                      <a:lnTo>
                        <a:pt x="196" y="634"/>
                      </a:lnTo>
                      <a:lnTo>
                        <a:pt x="196" y="633"/>
                      </a:lnTo>
                      <a:lnTo>
                        <a:pt x="196" y="634"/>
                      </a:lnTo>
                      <a:lnTo>
                        <a:pt x="196" y="633"/>
                      </a:lnTo>
                      <a:lnTo>
                        <a:pt x="195" y="633"/>
                      </a:lnTo>
                      <a:lnTo>
                        <a:pt x="195" y="634"/>
                      </a:lnTo>
                      <a:lnTo>
                        <a:pt x="194" y="634"/>
                      </a:lnTo>
                      <a:lnTo>
                        <a:pt x="193" y="634"/>
                      </a:lnTo>
                      <a:lnTo>
                        <a:pt x="192" y="634"/>
                      </a:lnTo>
                      <a:lnTo>
                        <a:pt x="192" y="635"/>
                      </a:lnTo>
                      <a:lnTo>
                        <a:pt x="192" y="634"/>
                      </a:lnTo>
                      <a:lnTo>
                        <a:pt x="191" y="634"/>
                      </a:lnTo>
                      <a:lnTo>
                        <a:pt x="191" y="635"/>
                      </a:lnTo>
                      <a:lnTo>
                        <a:pt x="191" y="634"/>
                      </a:lnTo>
                      <a:lnTo>
                        <a:pt x="191" y="633"/>
                      </a:lnTo>
                      <a:lnTo>
                        <a:pt x="192" y="633"/>
                      </a:lnTo>
                      <a:lnTo>
                        <a:pt x="192" y="632"/>
                      </a:lnTo>
                      <a:lnTo>
                        <a:pt x="192" y="631"/>
                      </a:lnTo>
                      <a:lnTo>
                        <a:pt x="192" y="630"/>
                      </a:lnTo>
                      <a:lnTo>
                        <a:pt x="191" y="630"/>
                      </a:lnTo>
                      <a:lnTo>
                        <a:pt x="191" y="629"/>
                      </a:lnTo>
                      <a:lnTo>
                        <a:pt x="192" y="628"/>
                      </a:lnTo>
                      <a:lnTo>
                        <a:pt x="192" y="627"/>
                      </a:lnTo>
                      <a:lnTo>
                        <a:pt x="191" y="627"/>
                      </a:lnTo>
                      <a:lnTo>
                        <a:pt x="191" y="626"/>
                      </a:lnTo>
                      <a:lnTo>
                        <a:pt x="191" y="625"/>
                      </a:lnTo>
                      <a:lnTo>
                        <a:pt x="192" y="624"/>
                      </a:lnTo>
                      <a:lnTo>
                        <a:pt x="192" y="623"/>
                      </a:lnTo>
                      <a:lnTo>
                        <a:pt x="193" y="623"/>
                      </a:lnTo>
                      <a:lnTo>
                        <a:pt x="193" y="622"/>
                      </a:lnTo>
                      <a:lnTo>
                        <a:pt x="192" y="623"/>
                      </a:lnTo>
                      <a:lnTo>
                        <a:pt x="191" y="623"/>
                      </a:lnTo>
                      <a:lnTo>
                        <a:pt x="191" y="622"/>
                      </a:lnTo>
                      <a:lnTo>
                        <a:pt x="190" y="622"/>
                      </a:lnTo>
                      <a:lnTo>
                        <a:pt x="190" y="623"/>
                      </a:lnTo>
                      <a:lnTo>
                        <a:pt x="190" y="622"/>
                      </a:lnTo>
                      <a:lnTo>
                        <a:pt x="189" y="622"/>
                      </a:lnTo>
                      <a:lnTo>
                        <a:pt x="189" y="623"/>
                      </a:lnTo>
                      <a:lnTo>
                        <a:pt x="190" y="623"/>
                      </a:lnTo>
                      <a:lnTo>
                        <a:pt x="189" y="623"/>
                      </a:lnTo>
                      <a:lnTo>
                        <a:pt x="189" y="624"/>
                      </a:lnTo>
                      <a:lnTo>
                        <a:pt x="188" y="624"/>
                      </a:lnTo>
                      <a:lnTo>
                        <a:pt x="187" y="624"/>
                      </a:lnTo>
                      <a:lnTo>
                        <a:pt x="186" y="624"/>
                      </a:lnTo>
                      <a:lnTo>
                        <a:pt x="186" y="623"/>
                      </a:lnTo>
                      <a:lnTo>
                        <a:pt x="186" y="624"/>
                      </a:lnTo>
                      <a:lnTo>
                        <a:pt x="185" y="624"/>
                      </a:lnTo>
                      <a:lnTo>
                        <a:pt x="185" y="625"/>
                      </a:lnTo>
                      <a:lnTo>
                        <a:pt x="185" y="626"/>
                      </a:lnTo>
                      <a:lnTo>
                        <a:pt x="184" y="625"/>
                      </a:lnTo>
                      <a:lnTo>
                        <a:pt x="184" y="626"/>
                      </a:lnTo>
                      <a:lnTo>
                        <a:pt x="184" y="625"/>
                      </a:lnTo>
                      <a:lnTo>
                        <a:pt x="184" y="626"/>
                      </a:lnTo>
                      <a:lnTo>
                        <a:pt x="183" y="626"/>
                      </a:lnTo>
                      <a:lnTo>
                        <a:pt x="182" y="626"/>
                      </a:lnTo>
                      <a:lnTo>
                        <a:pt x="183" y="626"/>
                      </a:lnTo>
                      <a:lnTo>
                        <a:pt x="182" y="626"/>
                      </a:lnTo>
                      <a:lnTo>
                        <a:pt x="182" y="627"/>
                      </a:lnTo>
                      <a:lnTo>
                        <a:pt x="181" y="627"/>
                      </a:lnTo>
                      <a:lnTo>
                        <a:pt x="180" y="628"/>
                      </a:lnTo>
                      <a:lnTo>
                        <a:pt x="179" y="628"/>
                      </a:lnTo>
                      <a:lnTo>
                        <a:pt x="178" y="628"/>
                      </a:lnTo>
                      <a:lnTo>
                        <a:pt x="178" y="627"/>
                      </a:lnTo>
                      <a:lnTo>
                        <a:pt x="178" y="628"/>
                      </a:lnTo>
                      <a:lnTo>
                        <a:pt x="177" y="629"/>
                      </a:lnTo>
                      <a:lnTo>
                        <a:pt x="178" y="629"/>
                      </a:lnTo>
                      <a:lnTo>
                        <a:pt x="177" y="629"/>
                      </a:lnTo>
                      <a:lnTo>
                        <a:pt x="176" y="629"/>
                      </a:lnTo>
                      <a:lnTo>
                        <a:pt x="175" y="629"/>
                      </a:lnTo>
                      <a:lnTo>
                        <a:pt x="175" y="630"/>
                      </a:lnTo>
                      <a:lnTo>
                        <a:pt x="174" y="630"/>
                      </a:lnTo>
                      <a:lnTo>
                        <a:pt x="173" y="630"/>
                      </a:lnTo>
                      <a:lnTo>
                        <a:pt x="173" y="631"/>
                      </a:lnTo>
                      <a:lnTo>
                        <a:pt x="173" y="630"/>
                      </a:lnTo>
                      <a:lnTo>
                        <a:pt x="172" y="630"/>
                      </a:lnTo>
                      <a:lnTo>
                        <a:pt x="172" y="631"/>
                      </a:lnTo>
                      <a:lnTo>
                        <a:pt x="171" y="630"/>
                      </a:lnTo>
                      <a:lnTo>
                        <a:pt x="171" y="631"/>
                      </a:lnTo>
                      <a:lnTo>
                        <a:pt x="170" y="631"/>
                      </a:lnTo>
                      <a:lnTo>
                        <a:pt x="170" y="632"/>
                      </a:lnTo>
                      <a:lnTo>
                        <a:pt x="169" y="632"/>
                      </a:lnTo>
                      <a:lnTo>
                        <a:pt x="169" y="631"/>
                      </a:lnTo>
                      <a:lnTo>
                        <a:pt x="168" y="631"/>
                      </a:lnTo>
                      <a:lnTo>
                        <a:pt x="169" y="630"/>
                      </a:lnTo>
                      <a:lnTo>
                        <a:pt x="169" y="629"/>
                      </a:lnTo>
                      <a:lnTo>
                        <a:pt x="169" y="630"/>
                      </a:lnTo>
                      <a:lnTo>
                        <a:pt x="169" y="629"/>
                      </a:lnTo>
                      <a:lnTo>
                        <a:pt x="169" y="628"/>
                      </a:lnTo>
                      <a:lnTo>
                        <a:pt x="168" y="628"/>
                      </a:lnTo>
                      <a:lnTo>
                        <a:pt x="168" y="627"/>
                      </a:lnTo>
                      <a:lnTo>
                        <a:pt x="167" y="627"/>
                      </a:lnTo>
                      <a:lnTo>
                        <a:pt x="168" y="627"/>
                      </a:lnTo>
                      <a:lnTo>
                        <a:pt x="168" y="626"/>
                      </a:lnTo>
                      <a:lnTo>
                        <a:pt x="168" y="625"/>
                      </a:lnTo>
                      <a:lnTo>
                        <a:pt x="168" y="624"/>
                      </a:lnTo>
                      <a:lnTo>
                        <a:pt x="168" y="625"/>
                      </a:lnTo>
                      <a:lnTo>
                        <a:pt x="167" y="624"/>
                      </a:lnTo>
                      <a:lnTo>
                        <a:pt x="168" y="624"/>
                      </a:lnTo>
                      <a:lnTo>
                        <a:pt x="168" y="623"/>
                      </a:lnTo>
                      <a:lnTo>
                        <a:pt x="168" y="622"/>
                      </a:lnTo>
                      <a:lnTo>
                        <a:pt x="168" y="621"/>
                      </a:lnTo>
                      <a:lnTo>
                        <a:pt x="168" y="620"/>
                      </a:lnTo>
                      <a:lnTo>
                        <a:pt x="168" y="619"/>
                      </a:lnTo>
                      <a:lnTo>
                        <a:pt x="167" y="620"/>
                      </a:lnTo>
                      <a:lnTo>
                        <a:pt x="166" y="619"/>
                      </a:lnTo>
                      <a:lnTo>
                        <a:pt x="165" y="619"/>
                      </a:lnTo>
                      <a:lnTo>
                        <a:pt x="164" y="619"/>
                      </a:lnTo>
                      <a:lnTo>
                        <a:pt x="164" y="620"/>
                      </a:lnTo>
                      <a:lnTo>
                        <a:pt x="164" y="621"/>
                      </a:lnTo>
                      <a:lnTo>
                        <a:pt x="164" y="622"/>
                      </a:lnTo>
                      <a:lnTo>
                        <a:pt x="164" y="623"/>
                      </a:lnTo>
                      <a:lnTo>
                        <a:pt x="164" y="624"/>
                      </a:lnTo>
                      <a:lnTo>
                        <a:pt x="163" y="624"/>
                      </a:lnTo>
                      <a:lnTo>
                        <a:pt x="162" y="624"/>
                      </a:lnTo>
                      <a:lnTo>
                        <a:pt x="162" y="625"/>
                      </a:lnTo>
                      <a:lnTo>
                        <a:pt x="162" y="626"/>
                      </a:lnTo>
                      <a:lnTo>
                        <a:pt x="162" y="627"/>
                      </a:lnTo>
                      <a:lnTo>
                        <a:pt x="162" y="628"/>
                      </a:lnTo>
                      <a:lnTo>
                        <a:pt x="161" y="628"/>
                      </a:lnTo>
                      <a:lnTo>
                        <a:pt x="162" y="628"/>
                      </a:lnTo>
                      <a:lnTo>
                        <a:pt x="161" y="629"/>
                      </a:lnTo>
                      <a:lnTo>
                        <a:pt x="161" y="630"/>
                      </a:lnTo>
                      <a:lnTo>
                        <a:pt x="161" y="631"/>
                      </a:lnTo>
                      <a:lnTo>
                        <a:pt x="161" y="632"/>
                      </a:lnTo>
                      <a:lnTo>
                        <a:pt x="160" y="633"/>
                      </a:lnTo>
                      <a:lnTo>
                        <a:pt x="159" y="633"/>
                      </a:lnTo>
                      <a:lnTo>
                        <a:pt x="158" y="632"/>
                      </a:lnTo>
                      <a:lnTo>
                        <a:pt x="158" y="631"/>
                      </a:lnTo>
                      <a:lnTo>
                        <a:pt x="158" y="630"/>
                      </a:lnTo>
                      <a:lnTo>
                        <a:pt x="158" y="629"/>
                      </a:lnTo>
                      <a:lnTo>
                        <a:pt x="159" y="629"/>
                      </a:lnTo>
                      <a:lnTo>
                        <a:pt x="159" y="628"/>
                      </a:lnTo>
                      <a:lnTo>
                        <a:pt x="158" y="628"/>
                      </a:lnTo>
                      <a:lnTo>
                        <a:pt x="158" y="627"/>
                      </a:lnTo>
                      <a:lnTo>
                        <a:pt x="159" y="627"/>
                      </a:lnTo>
                      <a:lnTo>
                        <a:pt x="159" y="626"/>
                      </a:lnTo>
                      <a:lnTo>
                        <a:pt x="159" y="627"/>
                      </a:lnTo>
                      <a:lnTo>
                        <a:pt x="159" y="626"/>
                      </a:lnTo>
                      <a:lnTo>
                        <a:pt x="159" y="625"/>
                      </a:lnTo>
                      <a:lnTo>
                        <a:pt x="160" y="625"/>
                      </a:lnTo>
                      <a:lnTo>
                        <a:pt x="160" y="624"/>
                      </a:lnTo>
                      <a:lnTo>
                        <a:pt x="160" y="623"/>
                      </a:lnTo>
                      <a:lnTo>
                        <a:pt x="159" y="623"/>
                      </a:lnTo>
                      <a:lnTo>
                        <a:pt x="160" y="622"/>
                      </a:lnTo>
                      <a:lnTo>
                        <a:pt x="159" y="622"/>
                      </a:lnTo>
                      <a:lnTo>
                        <a:pt x="159" y="621"/>
                      </a:lnTo>
                      <a:lnTo>
                        <a:pt x="159" y="620"/>
                      </a:lnTo>
                      <a:lnTo>
                        <a:pt x="160" y="620"/>
                      </a:lnTo>
                      <a:lnTo>
                        <a:pt x="160" y="619"/>
                      </a:lnTo>
                      <a:lnTo>
                        <a:pt x="160" y="618"/>
                      </a:lnTo>
                      <a:lnTo>
                        <a:pt x="160" y="617"/>
                      </a:lnTo>
                      <a:lnTo>
                        <a:pt x="159" y="617"/>
                      </a:lnTo>
                      <a:lnTo>
                        <a:pt x="159" y="616"/>
                      </a:lnTo>
                      <a:lnTo>
                        <a:pt x="159" y="615"/>
                      </a:lnTo>
                      <a:lnTo>
                        <a:pt x="159" y="614"/>
                      </a:lnTo>
                      <a:lnTo>
                        <a:pt x="159" y="615"/>
                      </a:lnTo>
                      <a:lnTo>
                        <a:pt x="159" y="614"/>
                      </a:lnTo>
                      <a:lnTo>
                        <a:pt x="159" y="613"/>
                      </a:lnTo>
                      <a:lnTo>
                        <a:pt x="158" y="613"/>
                      </a:lnTo>
                      <a:lnTo>
                        <a:pt x="157" y="612"/>
                      </a:lnTo>
                      <a:lnTo>
                        <a:pt x="157" y="613"/>
                      </a:lnTo>
                      <a:lnTo>
                        <a:pt x="157" y="612"/>
                      </a:lnTo>
                      <a:lnTo>
                        <a:pt x="156" y="612"/>
                      </a:lnTo>
                      <a:lnTo>
                        <a:pt x="156" y="611"/>
                      </a:lnTo>
                      <a:lnTo>
                        <a:pt x="156" y="610"/>
                      </a:lnTo>
                      <a:lnTo>
                        <a:pt x="156" y="609"/>
                      </a:lnTo>
                      <a:lnTo>
                        <a:pt x="155" y="609"/>
                      </a:lnTo>
                      <a:lnTo>
                        <a:pt x="154" y="609"/>
                      </a:lnTo>
                      <a:lnTo>
                        <a:pt x="155" y="609"/>
                      </a:lnTo>
                      <a:lnTo>
                        <a:pt x="154" y="609"/>
                      </a:lnTo>
                      <a:lnTo>
                        <a:pt x="154" y="608"/>
                      </a:lnTo>
                      <a:lnTo>
                        <a:pt x="153" y="608"/>
                      </a:lnTo>
                      <a:lnTo>
                        <a:pt x="152" y="608"/>
                      </a:lnTo>
                      <a:lnTo>
                        <a:pt x="151" y="608"/>
                      </a:lnTo>
                      <a:lnTo>
                        <a:pt x="150" y="608"/>
                      </a:lnTo>
                      <a:lnTo>
                        <a:pt x="150" y="607"/>
                      </a:lnTo>
                      <a:lnTo>
                        <a:pt x="149" y="607"/>
                      </a:lnTo>
                      <a:lnTo>
                        <a:pt x="149" y="606"/>
                      </a:lnTo>
                      <a:lnTo>
                        <a:pt x="149" y="605"/>
                      </a:lnTo>
                      <a:lnTo>
                        <a:pt x="149" y="606"/>
                      </a:lnTo>
                      <a:lnTo>
                        <a:pt x="149" y="605"/>
                      </a:lnTo>
                      <a:lnTo>
                        <a:pt x="149" y="604"/>
                      </a:lnTo>
                      <a:lnTo>
                        <a:pt x="149" y="603"/>
                      </a:lnTo>
                      <a:lnTo>
                        <a:pt x="149" y="602"/>
                      </a:lnTo>
                      <a:lnTo>
                        <a:pt x="148" y="601"/>
                      </a:lnTo>
                      <a:lnTo>
                        <a:pt x="148" y="602"/>
                      </a:lnTo>
                      <a:lnTo>
                        <a:pt x="148" y="601"/>
                      </a:lnTo>
                      <a:lnTo>
                        <a:pt x="147" y="601"/>
                      </a:lnTo>
                      <a:lnTo>
                        <a:pt x="147" y="600"/>
                      </a:lnTo>
                      <a:lnTo>
                        <a:pt x="146" y="600"/>
                      </a:lnTo>
                      <a:lnTo>
                        <a:pt x="146" y="599"/>
                      </a:lnTo>
                      <a:lnTo>
                        <a:pt x="145" y="599"/>
                      </a:lnTo>
                      <a:lnTo>
                        <a:pt x="145" y="598"/>
                      </a:lnTo>
                      <a:lnTo>
                        <a:pt x="145" y="599"/>
                      </a:lnTo>
                      <a:lnTo>
                        <a:pt x="145" y="598"/>
                      </a:lnTo>
                      <a:lnTo>
                        <a:pt x="144" y="598"/>
                      </a:lnTo>
                      <a:lnTo>
                        <a:pt x="144" y="597"/>
                      </a:lnTo>
                      <a:lnTo>
                        <a:pt x="143" y="597"/>
                      </a:lnTo>
                      <a:lnTo>
                        <a:pt x="143" y="596"/>
                      </a:lnTo>
                      <a:lnTo>
                        <a:pt x="143" y="595"/>
                      </a:lnTo>
                      <a:lnTo>
                        <a:pt x="142" y="595"/>
                      </a:lnTo>
                      <a:lnTo>
                        <a:pt x="141" y="595"/>
                      </a:lnTo>
                      <a:lnTo>
                        <a:pt x="141" y="594"/>
                      </a:lnTo>
                      <a:lnTo>
                        <a:pt x="141" y="593"/>
                      </a:lnTo>
                      <a:lnTo>
                        <a:pt x="141" y="592"/>
                      </a:lnTo>
                      <a:lnTo>
                        <a:pt x="140" y="592"/>
                      </a:lnTo>
                      <a:lnTo>
                        <a:pt x="139" y="592"/>
                      </a:lnTo>
                      <a:lnTo>
                        <a:pt x="139" y="593"/>
                      </a:lnTo>
                      <a:lnTo>
                        <a:pt x="138" y="593"/>
                      </a:lnTo>
                      <a:lnTo>
                        <a:pt x="131" y="603"/>
                      </a:lnTo>
                      <a:lnTo>
                        <a:pt x="130" y="603"/>
                      </a:lnTo>
                      <a:lnTo>
                        <a:pt x="130" y="602"/>
                      </a:lnTo>
                      <a:lnTo>
                        <a:pt x="129" y="602"/>
                      </a:lnTo>
                      <a:lnTo>
                        <a:pt x="128" y="601"/>
                      </a:lnTo>
                      <a:lnTo>
                        <a:pt x="128" y="600"/>
                      </a:lnTo>
                      <a:lnTo>
                        <a:pt x="127" y="600"/>
                      </a:lnTo>
                      <a:lnTo>
                        <a:pt x="127" y="599"/>
                      </a:lnTo>
                      <a:lnTo>
                        <a:pt x="126" y="599"/>
                      </a:lnTo>
                      <a:lnTo>
                        <a:pt x="126" y="600"/>
                      </a:lnTo>
                      <a:lnTo>
                        <a:pt x="125" y="600"/>
                      </a:lnTo>
                      <a:lnTo>
                        <a:pt x="125" y="599"/>
                      </a:lnTo>
                      <a:lnTo>
                        <a:pt x="124" y="599"/>
                      </a:lnTo>
                      <a:lnTo>
                        <a:pt x="123" y="599"/>
                      </a:lnTo>
                      <a:lnTo>
                        <a:pt x="123" y="598"/>
                      </a:lnTo>
                      <a:lnTo>
                        <a:pt x="122" y="598"/>
                      </a:lnTo>
                      <a:lnTo>
                        <a:pt x="123" y="598"/>
                      </a:lnTo>
                      <a:lnTo>
                        <a:pt x="122" y="598"/>
                      </a:lnTo>
                      <a:lnTo>
                        <a:pt x="122" y="597"/>
                      </a:lnTo>
                      <a:lnTo>
                        <a:pt x="123" y="597"/>
                      </a:lnTo>
                      <a:lnTo>
                        <a:pt x="122" y="597"/>
                      </a:lnTo>
                      <a:lnTo>
                        <a:pt x="123" y="597"/>
                      </a:lnTo>
                      <a:lnTo>
                        <a:pt x="123" y="596"/>
                      </a:lnTo>
                      <a:lnTo>
                        <a:pt x="123" y="597"/>
                      </a:lnTo>
                      <a:lnTo>
                        <a:pt x="123" y="596"/>
                      </a:lnTo>
                      <a:lnTo>
                        <a:pt x="124" y="595"/>
                      </a:lnTo>
                      <a:lnTo>
                        <a:pt x="124" y="594"/>
                      </a:lnTo>
                      <a:lnTo>
                        <a:pt x="123" y="594"/>
                      </a:lnTo>
                      <a:lnTo>
                        <a:pt x="122" y="593"/>
                      </a:lnTo>
                      <a:lnTo>
                        <a:pt x="121" y="593"/>
                      </a:lnTo>
                      <a:lnTo>
                        <a:pt x="120" y="590"/>
                      </a:lnTo>
                      <a:lnTo>
                        <a:pt x="119" y="590"/>
                      </a:lnTo>
                      <a:lnTo>
                        <a:pt x="119" y="591"/>
                      </a:lnTo>
                      <a:lnTo>
                        <a:pt x="118" y="592"/>
                      </a:lnTo>
                      <a:lnTo>
                        <a:pt x="117" y="592"/>
                      </a:lnTo>
                      <a:lnTo>
                        <a:pt x="117" y="593"/>
                      </a:lnTo>
                      <a:lnTo>
                        <a:pt x="116" y="593"/>
                      </a:lnTo>
                      <a:lnTo>
                        <a:pt x="116" y="594"/>
                      </a:lnTo>
                      <a:lnTo>
                        <a:pt x="115" y="594"/>
                      </a:lnTo>
                      <a:lnTo>
                        <a:pt x="114" y="595"/>
                      </a:lnTo>
                      <a:lnTo>
                        <a:pt x="113" y="596"/>
                      </a:lnTo>
                      <a:lnTo>
                        <a:pt x="112" y="596"/>
                      </a:lnTo>
                      <a:lnTo>
                        <a:pt x="111" y="597"/>
                      </a:lnTo>
                      <a:lnTo>
                        <a:pt x="110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09" y="600"/>
                      </a:lnTo>
                      <a:lnTo>
                        <a:pt x="109" y="601"/>
                      </a:lnTo>
                      <a:lnTo>
                        <a:pt x="108" y="601"/>
                      </a:lnTo>
                      <a:lnTo>
                        <a:pt x="108" y="602"/>
                      </a:lnTo>
                      <a:lnTo>
                        <a:pt x="107" y="603"/>
                      </a:lnTo>
                      <a:lnTo>
                        <a:pt x="107" y="604"/>
                      </a:lnTo>
                      <a:lnTo>
                        <a:pt x="108" y="604"/>
                      </a:lnTo>
                      <a:lnTo>
                        <a:pt x="107" y="604"/>
                      </a:lnTo>
                      <a:lnTo>
                        <a:pt x="107" y="605"/>
                      </a:lnTo>
                      <a:lnTo>
                        <a:pt x="106" y="606"/>
                      </a:lnTo>
                      <a:lnTo>
                        <a:pt x="106" y="607"/>
                      </a:lnTo>
                      <a:lnTo>
                        <a:pt x="105" y="607"/>
                      </a:lnTo>
                      <a:lnTo>
                        <a:pt x="105" y="608"/>
                      </a:lnTo>
                      <a:lnTo>
                        <a:pt x="105" y="609"/>
                      </a:lnTo>
                      <a:lnTo>
                        <a:pt x="104" y="609"/>
                      </a:lnTo>
                      <a:lnTo>
                        <a:pt x="103" y="609"/>
                      </a:lnTo>
                      <a:lnTo>
                        <a:pt x="103" y="610"/>
                      </a:lnTo>
                      <a:lnTo>
                        <a:pt x="102" y="611"/>
                      </a:lnTo>
                      <a:lnTo>
                        <a:pt x="102" y="612"/>
                      </a:lnTo>
                      <a:lnTo>
                        <a:pt x="101" y="613"/>
                      </a:lnTo>
                      <a:lnTo>
                        <a:pt x="101" y="614"/>
                      </a:lnTo>
                      <a:lnTo>
                        <a:pt x="102" y="614"/>
                      </a:lnTo>
                      <a:lnTo>
                        <a:pt x="102" y="615"/>
                      </a:lnTo>
                      <a:lnTo>
                        <a:pt x="102" y="616"/>
                      </a:lnTo>
                      <a:lnTo>
                        <a:pt x="101" y="616"/>
                      </a:lnTo>
                      <a:lnTo>
                        <a:pt x="101" y="617"/>
                      </a:lnTo>
                      <a:lnTo>
                        <a:pt x="101" y="618"/>
                      </a:lnTo>
                      <a:lnTo>
                        <a:pt x="102" y="619"/>
                      </a:lnTo>
                      <a:lnTo>
                        <a:pt x="101" y="619"/>
                      </a:lnTo>
                      <a:lnTo>
                        <a:pt x="101" y="620"/>
                      </a:lnTo>
                      <a:lnTo>
                        <a:pt x="102" y="621"/>
                      </a:lnTo>
                      <a:lnTo>
                        <a:pt x="101" y="622"/>
                      </a:lnTo>
                      <a:lnTo>
                        <a:pt x="102" y="623"/>
                      </a:lnTo>
                      <a:lnTo>
                        <a:pt x="102" y="625"/>
                      </a:lnTo>
                      <a:lnTo>
                        <a:pt x="101" y="625"/>
                      </a:lnTo>
                      <a:lnTo>
                        <a:pt x="100" y="626"/>
                      </a:lnTo>
                      <a:lnTo>
                        <a:pt x="90" y="620"/>
                      </a:lnTo>
                      <a:lnTo>
                        <a:pt x="59" y="601"/>
                      </a:lnTo>
                      <a:lnTo>
                        <a:pt x="60" y="600"/>
                      </a:lnTo>
                      <a:lnTo>
                        <a:pt x="59" y="600"/>
                      </a:lnTo>
                      <a:lnTo>
                        <a:pt x="58" y="600"/>
                      </a:lnTo>
                      <a:lnTo>
                        <a:pt x="58" y="599"/>
                      </a:lnTo>
                      <a:lnTo>
                        <a:pt x="57" y="599"/>
                      </a:lnTo>
                      <a:lnTo>
                        <a:pt x="56" y="599"/>
                      </a:lnTo>
                      <a:lnTo>
                        <a:pt x="55" y="599"/>
                      </a:lnTo>
                      <a:lnTo>
                        <a:pt x="55" y="598"/>
                      </a:lnTo>
                      <a:lnTo>
                        <a:pt x="54" y="598"/>
                      </a:lnTo>
                      <a:lnTo>
                        <a:pt x="53" y="598"/>
                      </a:lnTo>
                      <a:lnTo>
                        <a:pt x="52" y="597"/>
                      </a:lnTo>
                      <a:lnTo>
                        <a:pt x="51" y="597"/>
                      </a:lnTo>
                      <a:lnTo>
                        <a:pt x="50" y="597"/>
                      </a:lnTo>
                      <a:lnTo>
                        <a:pt x="49" y="597"/>
                      </a:lnTo>
                      <a:lnTo>
                        <a:pt x="49" y="596"/>
                      </a:lnTo>
                      <a:lnTo>
                        <a:pt x="48" y="596"/>
                      </a:lnTo>
                      <a:lnTo>
                        <a:pt x="47" y="596"/>
                      </a:lnTo>
                      <a:lnTo>
                        <a:pt x="47" y="595"/>
                      </a:lnTo>
                      <a:lnTo>
                        <a:pt x="46" y="595"/>
                      </a:lnTo>
                      <a:lnTo>
                        <a:pt x="45" y="595"/>
                      </a:lnTo>
                      <a:lnTo>
                        <a:pt x="44" y="595"/>
                      </a:lnTo>
                      <a:lnTo>
                        <a:pt x="43" y="595"/>
                      </a:lnTo>
                      <a:lnTo>
                        <a:pt x="43" y="594"/>
                      </a:lnTo>
                      <a:lnTo>
                        <a:pt x="42" y="594"/>
                      </a:lnTo>
                      <a:lnTo>
                        <a:pt x="41" y="594"/>
                      </a:lnTo>
                      <a:lnTo>
                        <a:pt x="40" y="593"/>
                      </a:lnTo>
                      <a:lnTo>
                        <a:pt x="40" y="594"/>
                      </a:lnTo>
                      <a:lnTo>
                        <a:pt x="40" y="593"/>
                      </a:lnTo>
                      <a:lnTo>
                        <a:pt x="39" y="593"/>
                      </a:lnTo>
                      <a:lnTo>
                        <a:pt x="38" y="593"/>
                      </a:lnTo>
                      <a:lnTo>
                        <a:pt x="38" y="592"/>
                      </a:lnTo>
                      <a:lnTo>
                        <a:pt x="37" y="592"/>
                      </a:lnTo>
                      <a:lnTo>
                        <a:pt x="36" y="592"/>
                      </a:lnTo>
                      <a:lnTo>
                        <a:pt x="36" y="590"/>
                      </a:lnTo>
                      <a:lnTo>
                        <a:pt x="35" y="590"/>
                      </a:lnTo>
                      <a:lnTo>
                        <a:pt x="34" y="590"/>
                      </a:lnTo>
                      <a:lnTo>
                        <a:pt x="33" y="589"/>
                      </a:lnTo>
                      <a:lnTo>
                        <a:pt x="32" y="589"/>
                      </a:lnTo>
                      <a:lnTo>
                        <a:pt x="31" y="589"/>
                      </a:lnTo>
                      <a:lnTo>
                        <a:pt x="31" y="588"/>
                      </a:lnTo>
                      <a:lnTo>
                        <a:pt x="31" y="589"/>
                      </a:lnTo>
                      <a:lnTo>
                        <a:pt x="30" y="588"/>
                      </a:lnTo>
                      <a:lnTo>
                        <a:pt x="30" y="587"/>
                      </a:lnTo>
                      <a:lnTo>
                        <a:pt x="30" y="586"/>
                      </a:lnTo>
                      <a:lnTo>
                        <a:pt x="29" y="586"/>
                      </a:lnTo>
                      <a:lnTo>
                        <a:pt x="29" y="585"/>
                      </a:lnTo>
                      <a:lnTo>
                        <a:pt x="30" y="585"/>
                      </a:lnTo>
                      <a:lnTo>
                        <a:pt x="29" y="585"/>
                      </a:lnTo>
                      <a:lnTo>
                        <a:pt x="30" y="585"/>
                      </a:lnTo>
                      <a:lnTo>
                        <a:pt x="30" y="584"/>
                      </a:lnTo>
                      <a:lnTo>
                        <a:pt x="30" y="583"/>
                      </a:lnTo>
                      <a:lnTo>
                        <a:pt x="30" y="582"/>
                      </a:lnTo>
                      <a:lnTo>
                        <a:pt x="31" y="582"/>
                      </a:lnTo>
                      <a:lnTo>
                        <a:pt x="30" y="582"/>
                      </a:lnTo>
                      <a:lnTo>
                        <a:pt x="30" y="581"/>
                      </a:lnTo>
                      <a:lnTo>
                        <a:pt x="31" y="581"/>
                      </a:lnTo>
                      <a:lnTo>
                        <a:pt x="30" y="581"/>
                      </a:lnTo>
                      <a:lnTo>
                        <a:pt x="31" y="581"/>
                      </a:lnTo>
                      <a:lnTo>
                        <a:pt x="31" y="580"/>
                      </a:lnTo>
                      <a:lnTo>
                        <a:pt x="32" y="580"/>
                      </a:lnTo>
                      <a:lnTo>
                        <a:pt x="31" y="579"/>
                      </a:lnTo>
                      <a:lnTo>
                        <a:pt x="32" y="579"/>
                      </a:lnTo>
                      <a:lnTo>
                        <a:pt x="31" y="579"/>
                      </a:lnTo>
                      <a:lnTo>
                        <a:pt x="32" y="579"/>
                      </a:lnTo>
                      <a:lnTo>
                        <a:pt x="31" y="579"/>
                      </a:lnTo>
                      <a:lnTo>
                        <a:pt x="31" y="578"/>
                      </a:lnTo>
                      <a:lnTo>
                        <a:pt x="30" y="578"/>
                      </a:lnTo>
                      <a:lnTo>
                        <a:pt x="31" y="578"/>
                      </a:lnTo>
                      <a:lnTo>
                        <a:pt x="31" y="577"/>
                      </a:lnTo>
                      <a:lnTo>
                        <a:pt x="31" y="576"/>
                      </a:lnTo>
                      <a:lnTo>
                        <a:pt x="31" y="577"/>
                      </a:lnTo>
                      <a:lnTo>
                        <a:pt x="31" y="576"/>
                      </a:lnTo>
                      <a:lnTo>
                        <a:pt x="32" y="576"/>
                      </a:lnTo>
                      <a:lnTo>
                        <a:pt x="32" y="577"/>
                      </a:lnTo>
                      <a:lnTo>
                        <a:pt x="32" y="576"/>
                      </a:lnTo>
                      <a:lnTo>
                        <a:pt x="33" y="576"/>
                      </a:lnTo>
                      <a:lnTo>
                        <a:pt x="33" y="577"/>
                      </a:lnTo>
                      <a:lnTo>
                        <a:pt x="33" y="576"/>
                      </a:lnTo>
                      <a:lnTo>
                        <a:pt x="33" y="575"/>
                      </a:lnTo>
                      <a:lnTo>
                        <a:pt x="33" y="574"/>
                      </a:lnTo>
                      <a:lnTo>
                        <a:pt x="34" y="574"/>
                      </a:lnTo>
                      <a:lnTo>
                        <a:pt x="34" y="573"/>
                      </a:lnTo>
                      <a:lnTo>
                        <a:pt x="34" y="572"/>
                      </a:lnTo>
                      <a:lnTo>
                        <a:pt x="35" y="572"/>
                      </a:lnTo>
                      <a:lnTo>
                        <a:pt x="36" y="572"/>
                      </a:lnTo>
                      <a:lnTo>
                        <a:pt x="35" y="572"/>
                      </a:lnTo>
                      <a:lnTo>
                        <a:pt x="35" y="571"/>
                      </a:lnTo>
                      <a:lnTo>
                        <a:pt x="35" y="570"/>
                      </a:lnTo>
                      <a:lnTo>
                        <a:pt x="35" y="569"/>
                      </a:lnTo>
                      <a:lnTo>
                        <a:pt x="36" y="568"/>
                      </a:lnTo>
                      <a:lnTo>
                        <a:pt x="36" y="569"/>
                      </a:lnTo>
                      <a:lnTo>
                        <a:pt x="37" y="569"/>
                      </a:lnTo>
                      <a:lnTo>
                        <a:pt x="38" y="568"/>
                      </a:lnTo>
                      <a:lnTo>
                        <a:pt x="38" y="567"/>
                      </a:lnTo>
                      <a:lnTo>
                        <a:pt x="39" y="567"/>
                      </a:lnTo>
                      <a:lnTo>
                        <a:pt x="38" y="567"/>
                      </a:lnTo>
                      <a:lnTo>
                        <a:pt x="38" y="566"/>
                      </a:lnTo>
                      <a:lnTo>
                        <a:pt x="37" y="566"/>
                      </a:lnTo>
                      <a:lnTo>
                        <a:pt x="37" y="565"/>
                      </a:lnTo>
                      <a:lnTo>
                        <a:pt x="36" y="565"/>
                      </a:lnTo>
                      <a:lnTo>
                        <a:pt x="37" y="565"/>
                      </a:lnTo>
                      <a:lnTo>
                        <a:pt x="37" y="564"/>
                      </a:lnTo>
                      <a:lnTo>
                        <a:pt x="37" y="563"/>
                      </a:lnTo>
                      <a:lnTo>
                        <a:pt x="37" y="562"/>
                      </a:lnTo>
                      <a:lnTo>
                        <a:pt x="38" y="562"/>
                      </a:lnTo>
                      <a:lnTo>
                        <a:pt x="38" y="561"/>
                      </a:lnTo>
                      <a:lnTo>
                        <a:pt x="39" y="561"/>
                      </a:lnTo>
                      <a:lnTo>
                        <a:pt x="39" y="560"/>
                      </a:lnTo>
                      <a:lnTo>
                        <a:pt x="39" y="559"/>
                      </a:lnTo>
                      <a:lnTo>
                        <a:pt x="40" y="559"/>
                      </a:lnTo>
                      <a:lnTo>
                        <a:pt x="40" y="558"/>
                      </a:lnTo>
                      <a:lnTo>
                        <a:pt x="41" y="558"/>
                      </a:lnTo>
                      <a:lnTo>
                        <a:pt x="42" y="558"/>
                      </a:lnTo>
                      <a:lnTo>
                        <a:pt x="42" y="557"/>
                      </a:lnTo>
                      <a:lnTo>
                        <a:pt x="42" y="556"/>
                      </a:lnTo>
                      <a:lnTo>
                        <a:pt x="43" y="555"/>
                      </a:lnTo>
                      <a:lnTo>
                        <a:pt x="44" y="555"/>
                      </a:lnTo>
                      <a:lnTo>
                        <a:pt x="43" y="555"/>
                      </a:lnTo>
                      <a:lnTo>
                        <a:pt x="42" y="555"/>
                      </a:lnTo>
                      <a:lnTo>
                        <a:pt x="41" y="555"/>
                      </a:lnTo>
                      <a:lnTo>
                        <a:pt x="41" y="556"/>
                      </a:lnTo>
                      <a:lnTo>
                        <a:pt x="41" y="557"/>
                      </a:lnTo>
                      <a:lnTo>
                        <a:pt x="40" y="557"/>
                      </a:lnTo>
                      <a:lnTo>
                        <a:pt x="40" y="556"/>
                      </a:lnTo>
                      <a:lnTo>
                        <a:pt x="39" y="556"/>
                      </a:lnTo>
                      <a:lnTo>
                        <a:pt x="40" y="556"/>
                      </a:lnTo>
                      <a:lnTo>
                        <a:pt x="40" y="557"/>
                      </a:lnTo>
                      <a:lnTo>
                        <a:pt x="39" y="557"/>
                      </a:lnTo>
                      <a:lnTo>
                        <a:pt x="38" y="557"/>
                      </a:lnTo>
                      <a:lnTo>
                        <a:pt x="38" y="558"/>
                      </a:lnTo>
                      <a:lnTo>
                        <a:pt x="37" y="558"/>
                      </a:lnTo>
                      <a:lnTo>
                        <a:pt x="37" y="559"/>
                      </a:lnTo>
                      <a:lnTo>
                        <a:pt x="35" y="559"/>
                      </a:lnTo>
                      <a:lnTo>
                        <a:pt x="34" y="560"/>
                      </a:lnTo>
                      <a:lnTo>
                        <a:pt x="33" y="561"/>
                      </a:lnTo>
                      <a:lnTo>
                        <a:pt x="33" y="560"/>
                      </a:lnTo>
                      <a:lnTo>
                        <a:pt x="32" y="561"/>
                      </a:lnTo>
                      <a:lnTo>
                        <a:pt x="30" y="562"/>
                      </a:lnTo>
                      <a:lnTo>
                        <a:pt x="29" y="562"/>
                      </a:lnTo>
                      <a:lnTo>
                        <a:pt x="29" y="563"/>
                      </a:lnTo>
                      <a:lnTo>
                        <a:pt x="30" y="562"/>
                      </a:lnTo>
                      <a:lnTo>
                        <a:pt x="30" y="563"/>
                      </a:lnTo>
                      <a:lnTo>
                        <a:pt x="30" y="564"/>
                      </a:lnTo>
                      <a:lnTo>
                        <a:pt x="29" y="563"/>
                      </a:lnTo>
                      <a:lnTo>
                        <a:pt x="28" y="563"/>
                      </a:lnTo>
                      <a:lnTo>
                        <a:pt x="29" y="564"/>
                      </a:lnTo>
                      <a:lnTo>
                        <a:pt x="29" y="565"/>
                      </a:lnTo>
                      <a:lnTo>
                        <a:pt x="28" y="565"/>
                      </a:lnTo>
                      <a:lnTo>
                        <a:pt x="27" y="565"/>
                      </a:lnTo>
                      <a:lnTo>
                        <a:pt x="26" y="565"/>
                      </a:lnTo>
                      <a:lnTo>
                        <a:pt x="26" y="566"/>
                      </a:lnTo>
                      <a:lnTo>
                        <a:pt x="27" y="566"/>
                      </a:lnTo>
                      <a:lnTo>
                        <a:pt x="26" y="566"/>
                      </a:lnTo>
                      <a:lnTo>
                        <a:pt x="26" y="567"/>
                      </a:lnTo>
                      <a:lnTo>
                        <a:pt x="25" y="568"/>
                      </a:lnTo>
                      <a:lnTo>
                        <a:pt x="24" y="568"/>
                      </a:lnTo>
                      <a:lnTo>
                        <a:pt x="24" y="569"/>
                      </a:lnTo>
                      <a:lnTo>
                        <a:pt x="23" y="570"/>
                      </a:lnTo>
                      <a:lnTo>
                        <a:pt x="24" y="570"/>
                      </a:lnTo>
                      <a:lnTo>
                        <a:pt x="24" y="571"/>
                      </a:lnTo>
                      <a:lnTo>
                        <a:pt x="23" y="570"/>
                      </a:lnTo>
                      <a:lnTo>
                        <a:pt x="22" y="571"/>
                      </a:lnTo>
                      <a:lnTo>
                        <a:pt x="22" y="572"/>
                      </a:lnTo>
                      <a:lnTo>
                        <a:pt x="22" y="573"/>
                      </a:lnTo>
                      <a:lnTo>
                        <a:pt x="21" y="573"/>
                      </a:lnTo>
                      <a:lnTo>
                        <a:pt x="20" y="573"/>
                      </a:lnTo>
                      <a:lnTo>
                        <a:pt x="20" y="574"/>
                      </a:lnTo>
                      <a:lnTo>
                        <a:pt x="20" y="573"/>
                      </a:lnTo>
                      <a:lnTo>
                        <a:pt x="21" y="573"/>
                      </a:lnTo>
                      <a:lnTo>
                        <a:pt x="21" y="574"/>
                      </a:lnTo>
                      <a:lnTo>
                        <a:pt x="20" y="574"/>
                      </a:lnTo>
                      <a:lnTo>
                        <a:pt x="20" y="575"/>
                      </a:lnTo>
                      <a:lnTo>
                        <a:pt x="20" y="576"/>
                      </a:lnTo>
                      <a:lnTo>
                        <a:pt x="20" y="577"/>
                      </a:lnTo>
                      <a:lnTo>
                        <a:pt x="19" y="577"/>
                      </a:lnTo>
                      <a:lnTo>
                        <a:pt x="18" y="577"/>
                      </a:lnTo>
                      <a:lnTo>
                        <a:pt x="17" y="578"/>
                      </a:lnTo>
                      <a:lnTo>
                        <a:pt x="18" y="579"/>
                      </a:lnTo>
                      <a:lnTo>
                        <a:pt x="18" y="580"/>
                      </a:lnTo>
                      <a:lnTo>
                        <a:pt x="17" y="580"/>
                      </a:lnTo>
                      <a:lnTo>
                        <a:pt x="16" y="580"/>
                      </a:lnTo>
                      <a:lnTo>
                        <a:pt x="16" y="581"/>
                      </a:lnTo>
                      <a:lnTo>
                        <a:pt x="17" y="581"/>
                      </a:lnTo>
                      <a:lnTo>
                        <a:pt x="18" y="581"/>
                      </a:lnTo>
                      <a:lnTo>
                        <a:pt x="17" y="582"/>
                      </a:lnTo>
                      <a:lnTo>
                        <a:pt x="16" y="583"/>
                      </a:lnTo>
                      <a:lnTo>
                        <a:pt x="15" y="584"/>
                      </a:lnTo>
                      <a:lnTo>
                        <a:pt x="16" y="585"/>
                      </a:lnTo>
                      <a:lnTo>
                        <a:pt x="16" y="586"/>
                      </a:lnTo>
                      <a:lnTo>
                        <a:pt x="15" y="586"/>
                      </a:lnTo>
                      <a:lnTo>
                        <a:pt x="15" y="587"/>
                      </a:lnTo>
                      <a:lnTo>
                        <a:pt x="15" y="588"/>
                      </a:lnTo>
                      <a:lnTo>
                        <a:pt x="14" y="589"/>
                      </a:lnTo>
                      <a:lnTo>
                        <a:pt x="14" y="588"/>
                      </a:lnTo>
                      <a:lnTo>
                        <a:pt x="13" y="587"/>
                      </a:lnTo>
                      <a:lnTo>
                        <a:pt x="13" y="588"/>
                      </a:lnTo>
                      <a:lnTo>
                        <a:pt x="12" y="588"/>
                      </a:lnTo>
                      <a:lnTo>
                        <a:pt x="11" y="588"/>
                      </a:lnTo>
                      <a:lnTo>
                        <a:pt x="10" y="588"/>
                      </a:lnTo>
                      <a:lnTo>
                        <a:pt x="8" y="587"/>
                      </a:lnTo>
                      <a:lnTo>
                        <a:pt x="7" y="586"/>
                      </a:lnTo>
                      <a:lnTo>
                        <a:pt x="8" y="585"/>
                      </a:lnTo>
                      <a:lnTo>
                        <a:pt x="9" y="585"/>
                      </a:lnTo>
                      <a:lnTo>
                        <a:pt x="9" y="584"/>
                      </a:lnTo>
                      <a:lnTo>
                        <a:pt x="8" y="584"/>
                      </a:lnTo>
                      <a:lnTo>
                        <a:pt x="7" y="584"/>
                      </a:lnTo>
                      <a:lnTo>
                        <a:pt x="7" y="585"/>
                      </a:lnTo>
                      <a:lnTo>
                        <a:pt x="6" y="586"/>
                      </a:lnTo>
                      <a:lnTo>
                        <a:pt x="5" y="586"/>
                      </a:lnTo>
                      <a:lnTo>
                        <a:pt x="5" y="585"/>
                      </a:lnTo>
                      <a:lnTo>
                        <a:pt x="5" y="584"/>
                      </a:lnTo>
                      <a:lnTo>
                        <a:pt x="6" y="584"/>
                      </a:lnTo>
                      <a:lnTo>
                        <a:pt x="6" y="583"/>
                      </a:lnTo>
                      <a:lnTo>
                        <a:pt x="6" y="582"/>
                      </a:lnTo>
                      <a:lnTo>
                        <a:pt x="5" y="582"/>
                      </a:lnTo>
                      <a:lnTo>
                        <a:pt x="5" y="581"/>
                      </a:lnTo>
                      <a:lnTo>
                        <a:pt x="5" y="580"/>
                      </a:lnTo>
                      <a:lnTo>
                        <a:pt x="6" y="579"/>
                      </a:lnTo>
                      <a:lnTo>
                        <a:pt x="5" y="579"/>
                      </a:lnTo>
                      <a:lnTo>
                        <a:pt x="5" y="578"/>
                      </a:lnTo>
                      <a:lnTo>
                        <a:pt x="5" y="577"/>
                      </a:lnTo>
                      <a:lnTo>
                        <a:pt x="5" y="576"/>
                      </a:lnTo>
                      <a:lnTo>
                        <a:pt x="5" y="577"/>
                      </a:lnTo>
                      <a:lnTo>
                        <a:pt x="4" y="576"/>
                      </a:lnTo>
                      <a:lnTo>
                        <a:pt x="3" y="575"/>
                      </a:lnTo>
                      <a:lnTo>
                        <a:pt x="3" y="574"/>
                      </a:lnTo>
                      <a:lnTo>
                        <a:pt x="4" y="573"/>
                      </a:lnTo>
                      <a:lnTo>
                        <a:pt x="4" y="572"/>
                      </a:lnTo>
                      <a:lnTo>
                        <a:pt x="3" y="572"/>
                      </a:lnTo>
                      <a:lnTo>
                        <a:pt x="2" y="572"/>
                      </a:lnTo>
                      <a:lnTo>
                        <a:pt x="1" y="572"/>
                      </a:lnTo>
                      <a:lnTo>
                        <a:pt x="0" y="572"/>
                      </a:lnTo>
                      <a:lnTo>
                        <a:pt x="0" y="571"/>
                      </a:lnTo>
                      <a:lnTo>
                        <a:pt x="0" y="570"/>
                      </a:lnTo>
                      <a:lnTo>
                        <a:pt x="0" y="569"/>
                      </a:lnTo>
                      <a:lnTo>
                        <a:pt x="0" y="568"/>
                      </a:lnTo>
                      <a:lnTo>
                        <a:pt x="1" y="568"/>
                      </a:lnTo>
                      <a:lnTo>
                        <a:pt x="2" y="568"/>
                      </a:lnTo>
                      <a:lnTo>
                        <a:pt x="3" y="568"/>
                      </a:lnTo>
                      <a:lnTo>
                        <a:pt x="3" y="567"/>
                      </a:lnTo>
                      <a:lnTo>
                        <a:pt x="2" y="567"/>
                      </a:lnTo>
                      <a:lnTo>
                        <a:pt x="2" y="566"/>
                      </a:lnTo>
                      <a:lnTo>
                        <a:pt x="1" y="566"/>
                      </a:lnTo>
                      <a:lnTo>
                        <a:pt x="2" y="565"/>
                      </a:lnTo>
                      <a:lnTo>
                        <a:pt x="3" y="564"/>
                      </a:lnTo>
                      <a:lnTo>
                        <a:pt x="3" y="563"/>
                      </a:lnTo>
                      <a:lnTo>
                        <a:pt x="4" y="562"/>
                      </a:lnTo>
                      <a:lnTo>
                        <a:pt x="4" y="561"/>
                      </a:lnTo>
                      <a:lnTo>
                        <a:pt x="4" y="560"/>
                      </a:lnTo>
                      <a:lnTo>
                        <a:pt x="5" y="560"/>
                      </a:lnTo>
                      <a:lnTo>
                        <a:pt x="5" y="559"/>
                      </a:lnTo>
                      <a:lnTo>
                        <a:pt x="5" y="558"/>
                      </a:lnTo>
                      <a:lnTo>
                        <a:pt x="4" y="558"/>
                      </a:lnTo>
                      <a:lnTo>
                        <a:pt x="4" y="557"/>
                      </a:lnTo>
                      <a:lnTo>
                        <a:pt x="5" y="557"/>
                      </a:lnTo>
                      <a:lnTo>
                        <a:pt x="6" y="557"/>
                      </a:lnTo>
                      <a:lnTo>
                        <a:pt x="7" y="557"/>
                      </a:lnTo>
                      <a:lnTo>
                        <a:pt x="7" y="556"/>
                      </a:lnTo>
                      <a:lnTo>
                        <a:pt x="7" y="555"/>
                      </a:lnTo>
                      <a:lnTo>
                        <a:pt x="6" y="554"/>
                      </a:lnTo>
                      <a:lnTo>
                        <a:pt x="6" y="553"/>
                      </a:lnTo>
                      <a:lnTo>
                        <a:pt x="7" y="552"/>
                      </a:lnTo>
                      <a:lnTo>
                        <a:pt x="6" y="551"/>
                      </a:lnTo>
                      <a:lnTo>
                        <a:pt x="6" y="550"/>
                      </a:lnTo>
                      <a:lnTo>
                        <a:pt x="5" y="549"/>
                      </a:lnTo>
                      <a:lnTo>
                        <a:pt x="5" y="548"/>
                      </a:lnTo>
                      <a:lnTo>
                        <a:pt x="6" y="547"/>
                      </a:lnTo>
                      <a:lnTo>
                        <a:pt x="5" y="547"/>
                      </a:lnTo>
                      <a:lnTo>
                        <a:pt x="5" y="546"/>
                      </a:lnTo>
                      <a:lnTo>
                        <a:pt x="5" y="545"/>
                      </a:lnTo>
                      <a:lnTo>
                        <a:pt x="7" y="544"/>
                      </a:lnTo>
                      <a:lnTo>
                        <a:pt x="7" y="543"/>
                      </a:lnTo>
                      <a:lnTo>
                        <a:pt x="5" y="542"/>
                      </a:lnTo>
                      <a:lnTo>
                        <a:pt x="5" y="541"/>
                      </a:lnTo>
                      <a:lnTo>
                        <a:pt x="5" y="540"/>
                      </a:lnTo>
                      <a:lnTo>
                        <a:pt x="6" y="540"/>
                      </a:lnTo>
                      <a:lnTo>
                        <a:pt x="6" y="539"/>
                      </a:lnTo>
                      <a:lnTo>
                        <a:pt x="5" y="539"/>
                      </a:lnTo>
                      <a:lnTo>
                        <a:pt x="4" y="539"/>
                      </a:lnTo>
                      <a:lnTo>
                        <a:pt x="3" y="539"/>
                      </a:lnTo>
                      <a:lnTo>
                        <a:pt x="3" y="538"/>
                      </a:lnTo>
                      <a:lnTo>
                        <a:pt x="3" y="537"/>
                      </a:lnTo>
                      <a:lnTo>
                        <a:pt x="3" y="536"/>
                      </a:lnTo>
                      <a:lnTo>
                        <a:pt x="3" y="535"/>
                      </a:lnTo>
                      <a:lnTo>
                        <a:pt x="3" y="534"/>
                      </a:lnTo>
                      <a:lnTo>
                        <a:pt x="4" y="533"/>
                      </a:lnTo>
                      <a:lnTo>
                        <a:pt x="4" y="532"/>
                      </a:lnTo>
                      <a:lnTo>
                        <a:pt x="4" y="531"/>
                      </a:lnTo>
                      <a:lnTo>
                        <a:pt x="4" y="530"/>
                      </a:lnTo>
                      <a:lnTo>
                        <a:pt x="4" y="529"/>
                      </a:lnTo>
                      <a:lnTo>
                        <a:pt x="4" y="528"/>
                      </a:lnTo>
                      <a:lnTo>
                        <a:pt x="4" y="527"/>
                      </a:lnTo>
                      <a:lnTo>
                        <a:pt x="5" y="527"/>
                      </a:lnTo>
                      <a:lnTo>
                        <a:pt x="4" y="526"/>
                      </a:lnTo>
                      <a:lnTo>
                        <a:pt x="3" y="526"/>
                      </a:lnTo>
                      <a:lnTo>
                        <a:pt x="3" y="525"/>
                      </a:lnTo>
                      <a:lnTo>
                        <a:pt x="3" y="524"/>
                      </a:lnTo>
                      <a:lnTo>
                        <a:pt x="4" y="523"/>
                      </a:lnTo>
                      <a:lnTo>
                        <a:pt x="3" y="522"/>
                      </a:lnTo>
                      <a:lnTo>
                        <a:pt x="4" y="521"/>
                      </a:lnTo>
                      <a:lnTo>
                        <a:pt x="4" y="520"/>
                      </a:lnTo>
                      <a:lnTo>
                        <a:pt x="5" y="520"/>
                      </a:lnTo>
                      <a:lnTo>
                        <a:pt x="6" y="519"/>
                      </a:lnTo>
                      <a:lnTo>
                        <a:pt x="6" y="517"/>
                      </a:lnTo>
                      <a:lnTo>
                        <a:pt x="5" y="517"/>
                      </a:lnTo>
                      <a:lnTo>
                        <a:pt x="5" y="516"/>
                      </a:lnTo>
                      <a:lnTo>
                        <a:pt x="6" y="515"/>
                      </a:lnTo>
                      <a:lnTo>
                        <a:pt x="7" y="514"/>
                      </a:lnTo>
                      <a:lnTo>
                        <a:pt x="7" y="513"/>
                      </a:lnTo>
                      <a:lnTo>
                        <a:pt x="7" y="512"/>
                      </a:lnTo>
                      <a:lnTo>
                        <a:pt x="6" y="512"/>
                      </a:lnTo>
                      <a:lnTo>
                        <a:pt x="6" y="511"/>
                      </a:lnTo>
                      <a:lnTo>
                        <a:pt x="5" y="511"/>
                      </a:lnTo>
                      <a:lnTo>
                        <a:pt x="4" y="511"/>
                      </a:lnTo>
                      <a:lnTo>
                        <a:pt x="4" y="510"/>
                      </a:lnTo>
                      <a:lnTo>
                        <a:pt x="4" y="509"/>
                      </a:lnTo>
                      <a:lnTo>
                        <a:pt x="4" y="508"/>
                      </a:lnTo>
                      <a:lnTo>
                        <a:pt x="3" y="507"/>
                      </a:lnTo>
                      <a:lnTo>
                        <a:pt x="3" y="506"/>
                      </a:lnTo>
                      <a:lnTo>
                        <a:pt x="3" y="505"/>
                      </a:lnTo>
                      <a:lnTo>
                        <a:pt x="2" y="503"/>
                      </a:lnTo>
                      <a:lnTo>
                        <a:pt x="2" y="502"/>
                      </a:lnTo>
                      <a:lnTo>
                        <a:pt x="1" y="501"/>
                      </a:lnTo>
                      <a:lnTo>
                        <a:pt x="1" y="500"/>
                      </a:lnTo>
                      <a:lnTo>
                        <a:pt x="2" y="500"/>
                      </a:lnTo>
                      <a:lnTo>
                        <a:pt x="3" y="499"/>
                      </a:lnTo>
                      <a:lnTo>
                        <a:pt x="4" y="498"/>
                      </a:lnTo>
                      <a:lnTo>
                        <a:pt x="5" y="498"/>
                      </a:lnTo>
                      <a:lnTo>
                        <a:pt x="6" y="497"/>
                      </a:lnTo>
                      <a:lnTo>
                        <a:pt x="6" y="496"/>
                      </a:lnTo>
                      <a:lnTo>
                        <a:pt x="6" y="495"/>
                      </a:lnTo>
                      <a:lnTo>
                        <a:pt x="6" y="493"/>
                      </a:lnTo>
                      <a:lnTo>
                        <a:pt x="6" y="492"/>
                      </a:lnTo>
                      <a:lnTo>
                        <a:pt x="7" y="492"/>
                      </a:lnTo>
                      <a:lnTo>
                        <a:pt x="7" y="491"/>
                      </a:lnTo>
                      <a:lnTo>
                        <a:pt x="7" y="490"/>
                      </a:lnTo>
                      <a:lnTo>
                        <a:pt x="6" y="490"/>
                      </a:lnTo>
                      <a:lnTo>
                        <a:pt x="6" y="489"/>
                      </a:lnTo>
                      <a:lnTo>
                        <a:pt x="5" y="489"/>
                      </a:lnTo>
                      <a:lnTo>
                        <a:pt x="4" y="489"/>
                      </a:lnTo>
                      <a:lnTo>
                        <a:pt x="3" y="489"/>
                      </a:lnTo>
                      <a:lnTo>
                        <a:pt x="2" y="489"/>
                      </a:lnTo>
                      <a:lnTo>
                        <a:pt x="2" y="488"/>
                      </a:lnTo>
                      <a:lnTo>
                        <a:pt x="1" y="487"/>
                      </a:lnTo>
                      <a:lnTo>
                        <a:pt x="1" y="486"/>
                      </a:lnTo>
                      <a:lnTo>
                        <a:pt x="0" y="486"/>
                      </a:lnTo>
                      <a:lnTo>
                        <a:pt x="0" y="485"/>
                      </a:lnTo>
                      <a:lnTo>
                        <a:pt x="1" y="485"/>
                      </a:lnTo>
                      <a:lnTo>
                        <a:pt x="1" y="484"/>
                      </a:lnTo>
                      <a:lnTo>
                        <a:pt x="1" y="483"/>
                      </a:lnTo>
                      <a:lnTo>
                        <a:pt x="1" y="482"/>
                      </a:lnTo>
                      <a:lnTo>
                        <a:pt x="1" y="480"/>
                      </a:lnTo>
                      <a:lnTo>
                        <a:pt x="0" y="479"/>
                      </a:lnTo>
                      <a:lnTo>
                        <a:pt x="1" y="479"/>
                      </a:lnTo>
                      <a:lnTo>
                        <a:pt x="1" y="478"/>
                      </a:lnTo>
                      <a:lnTo>
                        <a:pt x="1" y="477"/>
                      </a:lnTo>
                      <a:lnTo>
                        <a:pt x="2" y="476"/>
                      </a:lnTo>
                      <a:lnTo>
                        <a:pt x="2" y="475"/>
                      </a:lnTo>
                      <a:lnTo>
                        <a:pt x="2" y="474"/>
                      </a:lnTo>
                      <a:lnTo>
                        <a:pt x="2" y="473"/>
                      </a:lnTo>
                      <a:lnTo>
                        <a:pt x="3" y="472"/>
                      </a:lnTo>
                      <a:lnTo>
                        <a:pt x="4" y="470"/>
                      </a:lnTo>
                      <a:lnTo>
                        <a:pt x="4" y="469"/>
                      </a:lnTo>
                      <a:lnTo>
                        <a:pt x="4" y="468"/>
                      </a:lnTo>
                      <a:lnTo>
                        <a:pt x="5" y="467"/>
                      </a:lnTo>
                      <a:lnTo>
                        <a:pt x="6" y="467"/>
                      </a:lnTo>
                      <a:lnTo>
                        <a:pt x="7" y="466"/>
                      </a:lnTo>
                      <a:lnTo>
                        <a:pt x="7" y="465"/>
                      </a:lnTo>
                      <a:lnTo>
                        <a:pt x="7" y="464"/>
                      </a:lnTo>
                      <a:lnTo>
                        <a:pt x="8" y="464"/>
                      </a:lnTo>
                      <a:lnTo>
                        <a:pt x="8" y="463"/>
                      </a:lnTo>
                      <a:lnTo>
                        <a:pt x="8" y="461"/>
                      </a:lnTo>
                      <a:lnTo>
                        <a:pt x="8" y="460"/>
                      </a:lnTo>
                      <a:lnTo>
                        <a:pt x="8" y="459"/>
                      </a:lnTo>
                      <a:lnTo>
                        <a:pt x="8" y="458"/>
                      </a:lnTo>
                      <a:lnTo>
                        <a:pt x="7" y="457"/>
                      </a:lnTo>
                      <a:lnTo>
                        <a:pt x="8" y="455"/>
                      </a:lnTo>
                      <a:lnTo>
                        <a:pt x="8" y="454"/>
                      </a:lnTo>
                      <a:lnTo>
                        <a:pt x="9" y="454"/>
                      </a:lnTo>
                      <a:lnTo>
                        <a:pt x="9" y="453"/>
                      </a:lnTo>
                      <a:lnTo>
                        <a:pt x="10" y="452"/>
                      </a:lnTo>
                      <a:lnTo>
                        <a:pt x="10" y="451"/>
                      </a:lnTo>
                      <a:lnTo>
                        <a:pt x="11" y="450"/>
                      </a:lnTo>
                      <a:lnTo>
                        <a:pt x="12" y="450"/>
                      </a:lnTo>
                      <a:lnTo>
                        <a:pt x="12" y="449"/>
                      </a:lnTo>
                      <a:lnTo>
                        <a:pt x="12" y="447"/>
                      </a:lnTo>
                      <a:lnTo>
                        <a:pt x="11" y="446"/>
                      </a:lnTo>
                      <a:lnTo>
                        <a:pt x="12" y="445"/>
                      </a:lnTo>
                      <a:lnTo>
                        <a:pt x="11" y="445"/>
                      </a:lnTo>
                      <a:lnTo>
                        <a:pt x="11" y="444"/>
                      </a:lnTo>
                      <a:lnTo>
                        <a:pt x="12" y="444"/>
                      </a:lnTo>
                      <a:lnTo>
                        <a:pt x="11" y="444"/>
                      </a:lnTo>
                      <a:lnTo>
                        <a:pt x="11" y="443"/>
                      </a:lnTo>
                      <a:lnTo>
                        <a:pt x="11" y="442"/>
                      </a:lnTo>
                      <a:lnTo>
                        <a:pt x="11" y="441"/>
                      </a:lnTo>
                      <a:lnTo>
                        <a:pt x="11" y="440"/>
                      </a:lnTo>
                      <a:lnTo>
                        <a:pt x="11" y="439"/>
                      </a:lnTo>
                      <a:lnTo>
                        <a:pt x="10" y="439"/>
                      </a:lnTo>
                      <a:lnTo>
                        <a:pt x="10" y="438"/>
                      </a:lnTo>
                      <a:lnTo>
                        <a:pt x="11" y="438"/>
                      </a:lnTo>
                      <a:lnTo>
                        <a:pt x="12" y="437"/>
                      </a:lnTo>
                      <a:lnTo>
                        <a:pt x="13" y="436"/>
                      </a:lnTo>
                      <a:lnTo>
                        <a:pt x="13" y="435"/>
                      </a:lnTo>
                      <a:lnTo>
                        <a:pt x="13" y="434"/>
                      </a:lnTo>
                      <a:lnTo>
                        <a:pt x="12" y="433"/>
                      </a:lnTo>
                      <a:lnTo>
                        <a:pt x="12" y="431"/>
                      </a:lnTo>
                      <a:lnTo>
                        <a:pt x="12" y="430"/>
                      </a:lnTo>
                      <a:lnTo>
                        <a:pt x="13" y="430"/>
                      </a:lnTo>
                      <a:lnTo>
                        <a:pt x="13" y="429"/>
                      </a:lnTo>
                      <a:lnTo>
                        <a:pt x="14" y="429"/>
                      </a:lnTo>
                      <a:lnTo>
                        <a:pt x="14" y="428"/>
                      </a:lnTo>
                      <a:lnTo>
                        <a:pt x="14" y="427"/>
                      </a:lnTo>
                      <a:lnTo>
                        <a:pt x="15" y="427"/>
                      </a:lnTo>
                      <a:lnTo>
                        <a:pt x="15" y="426"/>
                      </a:lnTo>
                      <a:lnTo>
                        <a:pt x="15" y="425"/>
                      </a:lnTo>
                      <a:lnTo>
                        <a:pt x="16" y="425"/>
                      </a:lnTo>
                      <a:lnTo>
                        <a:pt x="15" y="424"/>
                      </a:lnTo>
                      <a:lnTo>
                        <a:pt x="15" y="423"/>
                      </a:lnTo>
                      <a:lnTo>
                        <a:pt x="15" y="422"/>
                      </a:lnTo>
                      <a:lnTo>
                        <a:pt x="15" y="421"/>
                      </a:lnTo>
                      <a:lnTo>
                        <a:pt x="15" y="420"/>
                      </a:lnTo>
                      <a:lnTo>
                        <a:pt x="15" y="419"/>
                      </a:lnTo>
                      <a:lnTo>
                        <a:pt x="14" y="419"/>
                      </a:lnTo>
                      <a:lnTo>
                        <a:pt x="14" y="418"/>
                      </a:lnTo>
                      <a:lnTo>
                        <a:pt x="13" y="418"/>
                      </a:lnTo>
                      <a:lnTo>
                        <a:pt x="14" y="418"/>
                      </a:lnTo>
                      <a:lnTo>
                        <a:pt x="14" y="417"/>
                      </a:lnTo>
                      <a:lnTo>
                        <a:pt x="15" y="417"/>
                      </a:lnTo>
                      <a:lnTo>
                        <a:pt x="15" y="416"/>
                      </a:lnTo>
                      <a:lnTo>
                        <a:pt x="16" y="415"/>
                      </a:lnTo>
                      <a:lnTo>
                        <a:pt x="17" y="414"/>
                      </a:lnTo>
                      <a:lnTo>
                        <a:pt x="18" y="414"/>
                      </a:lnTo>
                      <a:lnTo>
                        <a:pt x="19" y="413"/>
                      </a:lnTo>
                      <a:lnTo>
                        <a:pt x="19" y="412"/>
                      </a:lnTo>
                      <a:lnTo>
                        <a:pt x="20" y="411"/>
                      </a:lnTo>
                      <a:lnTo>
                        <a:pt x="20" y="410"/>
                      </a:lnTo>
                      <a:lnTo>
                        <a:pt x="20" y="409"/>
                      </a:lnTo>
                      <a:lnTo>
                        <a:pt x="20" y="408"/>
                      </a:lnTo>
                      <a:lnTo>
                        <a:pt x="21" y="407"/>
                      </a:lnTo>
                      <a:lnTo>
                        <a:pt x="21" y="406"/>
                      </a:lnTo>
                      <a:lnTo>
                        <a:pt x="22" y="405"/>
                      </a:lnTo>
                      <a:lnTo>
                        <a:pt x="23" y="405"/>
                      </a:lnTo>
                      <a:lnTo>
                        <a:pt x="23" y="404"/>
                      </a:lnTo>
                      <a:lnTo>
                        <a:pt x="23" y="403"/>
                      </a:lnTo>
                      <a:lnTo>
                        <a:pt x="24" y="401"/>
                      </a:lnTo>
                      <a:lnTo>
                        <a:pt x="24" y="399"/>
                      </a:lnTo>
                      <a:lnTo>
                        <a:pt x="24" y="398"/>
                      </a:lnTo>
                      <a:lnTo>
                        <a:pt x="25" y="398"/>
                      </a:lnTo>
                      <a:lnTo>
                        <a:pt x="26" y="397"/>
                      </a:lnTo>
                      <a:lnTo>
                        <a:pt x="27" y="397"/>
                      </a:lnTo>
                      <a:lnTo>
                        <a:pt x="27" y="396"/>
                      </a:lnTo>
                      <a:lnTo>
                        <a:pt x="28" y="395"/>
                      </a:lnTo>
                      <a:lnTo>
                        <a:pt x="29" y="395"/>
                      </a:lnTo>
                      <a:lnTo>
                        <a:pt x="29" y="394"/>
                      </a:lnTo>
                      <a:lnTo>
                        <a:pt x="28" y="393"/>
                      </a:lnTo>
                      <a:lnTo>
                        <a:pt x="29" y="391"/>
                      </a:lnTo>
                      <a:lnTo>
                        <a:pt x="30" y="389"/>
                      </a:lnTo>
                      <a:lnTo>
                        <a:pt x="30" y="388"/>
                      </a:lnTo>
                      <a:lnTo>
                        <a:pt x="31" y="387"/>
                      </a:lnTo>
                      <a:lnTo>
                        <a:pt x="31" y="386"/>
                      </a:lnTo>
                      <a:lnTo>
                        <a:pt x="32" y="385"/>
                      </a:lnTo>
                      <a:lnTo>
                        <a:pt x="32" y="384"/>
                      </a:lnTo>
                      <a:lnTo>
                        <a:pt x="32" y="383"/>
                      </a:lnTo>
                      <a:lnTo>
                        <a:pt x="32" y="381"/>
                      </a:lnTo>
                      <a:lnTo>
                        <a:pt x="31" y="380"/>
                      </a:lnTo>
                      <a:lnTo>
                        <a:pt x="31" y="379"/>
                      </a:lnTo>
                      <a:lnTo>
                        <a:pt x="31" y="377"/>
                      </a:lnTo>
                      <a:lnTo>
                        <a:pt x="32" y="376"/>
                      </a:lnTo>
                      <a:lnTo>
                        <a:pt x="33" y="376"/>
                      </a:lnTo>
                      <a:lnTo>
                        <a:pt x="33" y="375"/>
                      </a:lnTo>
                      <a:lnTo>
                        <a:pt x="34" y="374"/>
                      </a:lnTo>
                      <a:lnTo>
                        <a:pt x="34" y="373"/>
                      </a:lnTo>
                      <a:lnTo>
                        <a:pt x="35" y="373"/>
                      </a:lnTo>
                      <a:lnTo>
                        <a:pt x="36" y="372"/>
                      </a:lnTo>
                      <a:lnTo>
                        <a:pt x="37" y="371"/>
                      </a:lnTo>
                      <a:lnTo>
                        <a:pt x="38" y="371"/>
                      </a:lnTo>
                      <a:lnTo>
                        <a:pt x="39" y="370"/>
                      </a:lnTo>
                      <a:lnTo>
                        <a:pt x="39" y="368"/>
                      </a:lnTo>
                      <a:lnTo>
                        <a:pt x="39" y="367"/>
                      </a:lnTo>
                      <a:lnTo>
                        <a:pt x="40" y="367"/>
                      </a:lnTo>
                      <a:lnTo>
                        <a:pt x="40" y="366"/>
                      </a:lnTo>
                      <a:lnTo>
                        <a:pt x="41" y="365"/>
                      </a:lnTo>
                      <a:lnTo>
                        <a:pt x="40" y="364"/>
                      </a:lnTo>
                      <a:lnTo>
                        <a:pt x="41" y="364"/>
                      </a:lnTo>
                      <a:lnTo>
                        <a:pt x="41" y="363"/>
                      </a:lnTo>
                      <a:lnTo>
                        <a:pt x="42" y="362"/>
                      </a:lnTo>
                      <a:lnTo>
                        <a:pt x="42" y="361"/>
                      </a:lnTo>
                      <a:lnTo>
                        <a:pt x="42" y="360"/>
                      </a:lnTo>
                      <a:lnTo>
                        <a:pt x="43" y="359"/>
                      </a:lnTo>
                      <a:lnTo>
                        <a:pt x="44" y="358"/>
                      </a:lnTo>
                      <a:lnTo>
                        <a:pt x="44" y="357"/>
                      </a:lnTo>
                      <a:lnTo>
                        <a:pt x="45" y="357"/>
                      </a:lnTo>
                      <a:lnTo>
                        <a:pt x="45" y="356"/>
                      </a:lnTo>
                      <a:lnTo>
                        <a:pt x="45" y="355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785" name="Freeform 5018"/>
                <p:cNvSpPr>
                  <a:spLocks noEditPoints="1"/>
                </p:cNvSpPr>
                <p:nvPr/>
              </p:nvSpPr>
              <p:spPr bwMode="auto">
                <a:xfrm>
                  <a:off x="3692525" y="1847851"/>
                  <a:ext cx="874712" cy="1136650"/>
                </a:xfrm>
                <a:custGeom>
                  <a:avLst/>
                  <a:gdLst>
                    <a:gd name="T0" fmla="*/ 2147483646 w 551"/>
                    <a:gd name="T1" fmla="*/ 2147483646 h 716"/>
                    <a:gd name="T2" fmla="*/ 2147483646 w 551"/>
                    <a:gd name="T3" fmla="*/ 2147483646 h 716"/>
                    <a:gd name="T4" fmla="*/ 2147483646 w 551"/>
                    <a:gd name="T5" fmla="*/ 2147483646 h 716"/>
                    <a:gd name="T6" fmla="*/ 2147483646 w 551"/>
                    <a:gd name="T7" fmla="*/ 2147483646 h 716"/>
                    <a:gd name="T8" fmla="*/ 2147483646 w 551"/>
                    <a:gd name="T9" fmla="*/ 2147483646 h 716"/>
                    <a:gd name="T10" fmla="*/ 2147483646 w 551"/>
                    <a:gd name="T11" fmla="*/ 2147483646 h 716"/>
                    <a:gd name="T12" fmla="*/ 2147483646 w 551"/>
                    <a:gd name="T13" fmla="*/ 2147483646 h 716"/>
                    <a:gd name="T14" fmla="*/ 2147483646 w 551"/>
                    <a:gd name="T15" fmla="*/ 2147483646 h 716"/>
                    <a:gd name="T16" fmla="*/ 2147483646 w 551"/>
                    <a:gd name="T17" fmla="*/ 2147483646 h 716"/>
                    <a:gd name="T18" fmla="*/ 2147483646 w 551"/>
                    <a:gd name="T19" fmla="*/ 2147483646 h 716"/>
                    <a:gd name="T20" fmla="*/ 2147483646 w 551"/>
                    <a:gd name="T21" fmla="*/ 2147483646 h 716"/>
                    <a:gd name="T22" fmla="*/ 2147483646 w 551"/>
                    <a:gd name="T23" fmla="*/ 2147483646 h 716"/>
                    <a:gd name="T24" fmla="*/ 2147483646 w 551"/>
                    <a:gd name="T25" fmla="*/ 2147483646 h 716"/>
                    <a:gd name="T26" fmla="*/ 2147483646 w 551"/>
                    <a:gd name="T27" fmla="*/ 2147483646 h 716"/>
                    <a:gd name="T28" fmla="*/ 2147483646 w 551"/>
                    <a:gd name="T29" fmla="*/ 2147483646 h 716"/>
                    <a:gd name="T30" fmla="*/ 2147483646 w 551"/>
                    <a:gd name="T31" fmla="*/ 2147483646 h 716"/>
                    <a:gd name="T32" fmla="*/ 2147483646 w 551"/>
                    <a:gd name="T33" fmla="*/ 2147483646 h 716"/>
                    <a:gd name="T34" fmla="*/ 2147483646 w 551"/>
                    <a:gd name="T35" fmla="*/ 2147483646 h 716"/>
                    <a:gd name="T36" fmla="*/ 2147483646 w 551"/>
                    <a:gd name="T37" fmla="*/ 2147483646 h 716"/>
                    <a:gd name="T38" fmla="*/ 2147483646 w 551"/>
                    <a:gd name="T39" fmla="*/ 2147483646 h 716"/>
                    <a:gd name="T40" fmla="*/ 2147483646 w 551"/>
                    <a:gd name="T41" fmla="*/ 2147483646 h 716"/>
                    <a:gd name="T42" fmla="*/ 2147483646 w 551"/>
                    <a:gd name="T43" fmla="*/ 2147483646 h 716"/>
                    <a:gd name="T44" fmla="*/ 2147483646 w 551"/>
                    <a:gd name="T45" fmla="*/ 2147483646 h 716"/>
                    <a:gd name="T46" fmla="*/ 2147483646 w 551"/>
                    <a:gd name="T47" fmla="*/ 2147483646 h 716"/>
                    <a:gd name="T48" fmla="*/ 2147483646 w 551"/>
                    <a:gd name="T49" fmla="*/ 2147483646 h 716"/>
                    <a:gd name="T50" fmla="*/ 2147483646 w 551"/>
                    <a:gd name="T51" fmla="*/ 2147483646 h 716"/>
                    <a:gd name="T52" fmla="*/ 2147483646 w 551"/>
                    <a:gd name="T53" fmla="*/ 2147483646 h 716"/>
                    <a:gd name="T54" fmla="*/ 2147483646 w 551"/>
                    <a:gd name="T55" fmla="*/ 2147483646 h 716"/>
                    <a:gd name="T56" fmla="*/ 2147483646 w 551"/>
                    <a:gd name="T57" fmla="*/ 2147483646 h 716"/>
                    <a:gd name="T58" fmla="*/ 2147483646 w 551"/>
                    <a:gd name="T59" fmla="*/ 2147483646 h 716"/>
                    <a:gd name="T60" fmla="*/ 2147483646 w 551"/>
                    <a:gd name="T61" fmla="*/ 2147483646 h 716"/>
                    <a:gd name="T62" fmla="*/ 2147483646 w 551"/>
                    <a:gd name="T63" fmla="*/ 2147483646 h 716"/>
                    <a:gd name="T64" fmla="*/ 2147483646 w 551"/>
                    <a:gd name="T65" fmla="*/ 2147483646 h 716"/>
                    <a:gd name="T66" fmla="*/ 2147483646 w 551"/>
                    <a:gd name="T67" fmla="*/ 2147483646 h 716"/>
                    <a:gd name="T68" fmla="*/ 2147483646 w 551"/>
                    <a:gd name="T69" fmla="*/ 2147483646 h 716"/>
                    <a:gd name="T70" fmla="*/ 2147483646 w 551"/>
                    <a:gd name="T71" fmla="*/ 2147483646 h 716"/>
                    <a:gd name="T72" fmla="*/ 2147483646 w 551"/>
                    <a:gd name="T73" fmla="*/ 2147483646 h 716"/>
                    <a:gd name="T74" fmla="*/ 2147483646 w 551"/>
                    <a:gd name="T75" fmla="*/ 2147483646 h 716"/>
                    <a:gd name="T76" fmla="*/ 2147483646 w 551"/>
                    <a:gd name="T77" fmla="*/ 2147483646 h 716"/>
                    <a:gd name="T78" fmla="*/ 2147483646 w 551"/>
                    <a:gd name="T79" fmla="*/ 2147483646 h 716"/>
                    <a:gd name="T80" fmla="*/ 2147483646 w 551"/>
                    <a:gd name="T81" fmla="*/ 2147483646 h 716"/>
                    <a:gd name="T82" fmla="*/ 2147483646 w 551"/>
                    <a:gd name="T83" fmla="*/ 2147483646 h 716"/>
                    <a:gd name="T84" fmla="*/ 2147483646 w 551"/>
                    <a:gd name="T85" fmla="*/ 2147483646 h 716"/>
                    <a:gd name="T86" fmla="*/ 2147483646 w 551"/>
                    <a:gd name="T87" fmla="*/ 2147483646 h 716"/>
                    <a:gd name="T88" fmla="*/ 2147483646 w 551"/>
                    <a:gd name="T89" fmla="*/ 2147483646 h 716"/>
                    <a:gd name="T90" fmla="*/ 2147483646 w 551"/>
                    <a:gd name="T91" fmla="*/ 2147483646 h 716"/>
                    <a:gd name="T92" fmla="*/ 2147483646 w 551"/>
                    <a:gd name="T93" fmla="*/ 2147483646 h 716"/>
                    <a:gd name="T94" fmla="*/ 2147483646 w 551"/>
                    <a:gd name="T95" fmla="*/ 2147483646 h 716"/>
                    <a:gd name="T96" fmla="*/ 2147483646 w 551"/>
                    <a:gd name="T97" fmla="*/ 2147483646 h 716"/>
                    <a:gd name="T98" fmla="*/ 2147483646 w 551"/>
                    <a:gd name="T99" fmla="*/ 2147483646 h 716"/>
                    <a:gd name="T100" fmla="*/ 2147483646 w 551"/>
                    <a:gd name="T101" fmla="*/ 2147483646 h 716"/>
                    <a:gd name="T102" fmla="*/ 0 w 551"/>
                    <a:gd name="T103" fmla="*/ 2147483646 h 716"/>
                    <a:gd name="T104" fmla="*/ 2147483646 w 551"/>
                    <a:gd name="T105" fmla="*/ 2147483646 h 716"/>
                    <a:gd name="T106" fmla="*/ 2147483646 w 551"/>
                    <a:gd name="T107" fmla="*/ 2147483646 h 716"/>
                    <a:gd name="T108" fmla="*/ 2147483646 w 551"/>
                    <a:gd name="T109" fmla="*/ 2147483646 h 716"/>
                    <a:gd name="T110" fmla="*/ 2147483646 w 551"/>
                    <a:gd name="T111" fmla="*/ 2147483646 h 716"/>
                    <a:gd name="T112" fmla="*/ 2147483646 w 551"/>
                    <a:gd name="T113" fmla="*/ 2147483646 h 716"/>
                    <a:gd name="T114" fmla="*/ 2147483646 w 551"/>
                    <a:gd name="T115" fmla="*/ 2147483646 h 716"/>
                    <a:gd name="T116" fmla="*/ 2147483646 w 551"/>
                    <a:gd name="T117" fmla="*/ 2147483646 h 716"/>
                    <a:gd name="T118" fmla="*/ 2147483646 w 551"/>
                    <a:gd name="T119" fmla="*/ 2147483646 h 716"/>
                    <a:gd name="T120" fmla="*/ 2147483646 w 551"/>
                    <a:gd name="T121" fmla="*/ 2147483646 h 716"/>
                    <a:gd name="T122" fmla="*/ 2147483646 w 551"/>
                    <a:gd name="T123" fmla="*/ 2147483646 h 716"/>
                    <a:gd name="T124" fmla="*/ 2147483646 w 551"/>
                    <a:gd name="T125" fmla="*/ 2147483646 h 71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51"/>
                    <a:gd name="T190" fmla="*/ 0 h 716"/>
                    <a:gd name="T191" fmla="*/ 551 w 551"/>
                    <a:gd name="T192" fmla="*/ 716 h 716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51" h="716">
                      <a:moveTo>
                        <a:pt x="0" y="320"/>
                      </a:moveTo>
                      <a:lnTo>
                        <a:pt x="21" y="306"/>
                      </a:lnTo>
                      <a:lnTo>
                        <a:pt x="23" y="304"/>
                      </a:lnTo>
                      <a:lnTo>
                        <a:pt x="23" y="303"/>
                      </a:lnTo>
                      <a:lnTo>
                        <a:pt x="24" y="303"/>
                      </a:lnTo>
                      <a:lnTo>
                        <a:pt x="25" y="302"/>
                      </a:lnTo>
                      <a:lnTo>
                        <a:pt x="25" y="301"/>
                      </a:lnTo>
                      <a:lnTo>
                        <a:pt x="25" y="300"/>
                      </a:lnTo>
                      <a:lnTo>
                        <a:pt x="26" y="300"/>
                      </a:lnTo>
                      <a:lnTo>
                        <a:pt x="26" y="301"/>
                      </a:lnTo>
                      <a:lnTo>
                        <a:pt x="28" y="300"/>
                      </a:lnTo>
                      <a:lnTo>
                        <a:pt x="29" y="299"/>
                      </a:lnTo>
                      <a:lnTo>
                        <a:pt x="30" y="299"/>
                      </a:lnTo>
                      <a:lnTo>
                        <a:pt x="35" y="296"/>
                      </a:lnTo>
                      <a:lnTo>
                        <a:pt x="43" y="290"/>
                      </a:lnTo>
                      <a:lnTo>
                        <a:pt x="44" y="289"/>
                      </a:lnTo>
                      <a:lnTo>
                        <a:pt x="55" y="281"/>
                      </a:lnTo>
                      <a:lnTo>
                        <a:pt x="58" y="279"/>
                      </a:lnTo>
                      <a:lnTo>
                        <a:pt x="60" y="278"/>
                      </a:lnTo>
                      <a:lnTo>
                        <a:pt x="75" y="267"/>
                      </a:lnTo>
                      <a:lnTo>
                        <a:pt x="76" y="266"/>
                      </a:lnTo>
                      <a:lnTo>
                        <a:pt x="77" y="265"/>
                      </a:lnTo>
                      <a:lnTo>
                        <a:pt x="77" y="266"/>
                      </a:lnTo>
                      <a:lnTo>
                        <a:pt x="78" y="266"/>
                      </a:lnTo>
                      <a:lnTo>
                        <a:pt x="79" y="266"/>
                      </a:lnTo>
                      <a:lnTo>
                        <a:pt x="80" y="266"/>
                      </a:lnTo>
                      <a:lnTo>
                        <a:pt x="80" y="267"/>
                      </a:lnTo>
                      <a:lnTo>
                        <a:pt x="80" y="266"/>
                      </a:lnTo>
                      <a:lnTo>
                        <a:pt x="81" y="266"/>
                      </a:lnTo>
                      <a:lnTo>
                        <a:pt x="81" y="267"/>
                      </a:lnTo>
                      <a:lnTo>
                        <a:pt x="82" y="267"/>
                      </a:lnTo>
                      <a:lnTo>
                        <a:pt x="83" y="267"/>
                      </a:lnTo>
                      <a:lnTo>
                        <a:pt x="84" y="267"/>
                      </a:lnTo>
                      <a:lnTo>
                        <a:pt x="85" y="267"/>
                      </a:lnTo>
                      <a:lnTo>
                        <a:pt x="86" y="268"/>
                      </a:lnTo>
                      <a:lnTo>
                        <a:pt x="86" y="267"/>
                      </a:lnTo>
                      <a:lnTo>
                        <a:pt x="87" y="267"/>
                      </a:lnTo>
                      <a:lnTo>
                        <a:pt x="87" y="266"/>
                      </a:lnTo>
                      <a:lnTo>
                        <a:pt x="88" y="266"/>
                      </a:lnTo>
                      <a:lnTo>
                        <a:pt x="89" y="265"/>
                      </a:lnTo>
                      <a:lnTo>
                        <a:pt x="90" y="265"/>
                      </a:lnTo>
                      <a:lnTo>
                        <a:pt x="90" y="264"/>
                      </a:lnTo>
                      <a:lnTo>
                        <a:pt x="91" y="264"/>
                      </a:lnTo>
                      <a:lnTo>
                        <a:pt x="91" y="263"/>
                      </a:lnTo>
                      <a:lnTo>
                        <a:pt x="93" y="262"/>
                      </a:lnTo>
                      <a:lnTo>
                        <a:pt x="93" y="261"/>
                      </a:lnTo>
                      <a:lnTo>
                        <a:pt x="94" y="261"/>
                      </a:lnTo>
                      <a:lnTo>
                        <a:pt x="94" y="260"/>
                      </a:lnTo>
                      <a:lnTo>
                        <a:pt x="95" y="259"/>
                      </a:lnTo>
                      <a:lnTo>
                        <a:pt x="95" y="258"/>
                      </a:lnTo>
                      <a:lnTo>
                        <a:pt x="96" y="257"/>
                      </a:lnTo>
                      <a:lnTo>
                        <a:pt x="97" y="256"/>
                      </a:lnTo>
                      <a:lnTo>
                        <a:pt x="99" y="254"/>
                      </a:lnTo>
                      <a:lnTo>
                        <a:pt x="99" y="253"/>
                      </a:lnTo>
                      <a:lnTo>
                        <a:pt x="100" y="253"/>
                      </a:lnTo>
                      <a:lnTo>
                        <a:pt x="100" y="252"/>
                      </a:lnTo>
                      <a:lnTo>
                        <a:pt x="100" y="251"/>
                      </a:lnTo>
                      <a:lnTo>
                        <a:pt x="101" y="251"/>
                      </a:lnTo>
                      <a:lnTo>
                        <a:pt x="101" y="250"/>
                      </a:lnTo>
                      <a:lnTo>
                        <a:pt x="102" y="249"/>
                      </a:lnTo>
                      <a:lnTo>
                        <a:pt x="102" y="248"/>
                      </a:lnTo>
                      <a:lnTo>
                        <a:pt x="102" y="247"/>
                      </a:lnTo>
                      <a:lnTo>
                        <a:pt x="102" y="246"/>
                      </a:lnTo>
                      <a:lnTo>
                        <a:pt x="103" y="246"/>
                      </a:lnTo>
                      <a:lnTo>
                        <a:pt x="102" y="246"/>
                      </a:lnTo>
                      <a:lnTo>
                        <a:pt x="103" y="246"/>
                      </a:lnTo>
                      <a:lnTo>
                        <a:pt x="103" y="245"/>
                      </a:lnTo>
                      <a:lnTo>
                        <a:pt x="104" y="245"/>
                      </a:lnTo>
                      <a:lnTo>
                        <a:pt x="104" y="244"/>
                      </a:lnTo>
                      <a:lnTo>
                        <a:pt x="105" y="244"/>
                      </a:lnTo>
                      <a:lnTo>
                        <a:pt x="106" y="244"/>
                      </a:lnTo>
                      <a:lnTo>
                        <a:pt x="106" y="243"/>
                      </a:lnTo>
                      <a:lnTo>
                        <a:pt x="107" y="243"/>
                      </a:lnTo>
                      <a:lnTo>
                        <a:pt x="108" y="243"/>
                      </a:lnTo>
                      <a:lnTo>
                        <a:pt x="109" y="242"/>
                      </a:lnTo>
                      <a:lnTo>
                        <a:pt x="109" y="241"/>
                      </a:lnTo>
                      <a:lnTo>
                        <a:pt x="110" y="241"/>
                      </a:lnTo>
                      <a:lnTo>
                        <a:pt x="111" y="241"/>
                      </a:lnTo>
                      <a:lnTo>
                        <a:pt x="110" y="240"/>
                      </a:lnTo>
                      <a:lnTo>
                        <a:pt x="110" y="239"/>
                      </a:lnTo>
                      <a:lnTo>
                        <a:pt x="111" y="239"/>
                      </a:lnTo>
                      <a:lnTo>
                        <a:pt x="111" y="238"/>
                      </a:lnTo>
                      <a:lnTo>
                        <a:pt x="111" y="237"/>
                      </a:lnTo>
                      <a:lnTo>
                        <a:pt x="111" y="236"/>
                      </a:lnTo>
                      <a:lnTo>
                        <a:pt x="112" y="236"/>
                      </a:lnTo>
                      <a:lnTo>
                        <a:pt x="113" y="236"/>
                      </a:lnTo>
                      <a:lnTo>
                        <a:pt x="113" y="235"/>
                      </a:lnTo>
                      <a:lnTo>
                        <a:pt x="113" y="234"/>
                      </a:lnTo>
                      <a:lnTo>
                        <a:pt x="112" y="233"/>
                      </a:lnTo>
                      <a:lnTo>
                        <a:pt x="113" y="232"/>
                      </a:lnTo>
                      <a:lnTo>
                        <a:pt x="113" y="231"/>
                      </a:lnTo>
                      <a:lnTo>
                        <a:pt x="113" y="230"/>
                      </a:lnTo>
                      <a:lnTo>
                        <a:pt x="113" y="229"/>
                      </a:lnTo>
                      <a:lnTo>
                        <a:pt x="114" y="229"/>
                      </a:lnTo>
                      <a:lnTo>
                        <a:pt x="114" y="228"/>
                      </a:lnTo>
                      <a:lnTo>
                        <a:pt x="115" y="227"/>
                      </a:lnTo>
                      <a:lnTo>
                        <a:pt x="115" y="226"/>
                      </a:lnTo>
                      <a:lnTo>
                        <a:pt x="116" y="226"/>
                      </a:lnTo>
                      <a:lnTo>
                        <a:pt x="116" y="227"/>
                      </a:lnTo>
                      <a:lnTo>
                        <a:pt x="116" y="226"/>
                      </a:lnTo>
                      <a:lnTo>
                        <a:pt x="117" y="226"/>
                      </a:lnTo>
                      <a:lnTo>
                        <a:pt x="118" y="226"/>
                      </a:lnTo>
                      <a:lnTo>
                        <a:pt x="118" y="225"/>
                      </a:lnTo>
                      <a:lnTo>
                        <a:pt x="119" y="225"/>
                      </a:lnTo>
                      <a:lnTo>
                        <a:pt x="119" y="224"/>
                      </a:lnTo>
                      <a:lnTo>
                        <a:pt x="120" y="224"/>
                      </a:lnTo>
                      <a:lnTo>
                        <a:pt x="121" y="224"/>
                      </a:lnTo>
                      <a:lnTo>
                        <a:pt x="121" y="223"/>
                      </a:lnTo>
                      <a:lnTo>
                        <a:pt x="121" y="222"/>
                      </a:lnTo>
                      <a:lnTo>
                        <a:pt x="122" y="222"/>
                      </a:lnTo>
                      <a:lnTo>
                        <a:pt x="123" y="222"/>
                      </a:lnTo>
                      <a:lnTo>
                        <a:pt x="124" y="222"/>
                      </a:lnTo>
                      <a:lnTo>
                        <a:pt x="124" y="221"/>
                      </a:lnTo>
                      <a:lnTo>
                        <a:pt x="124" y="222"/>
                      </a:lnTo>
                      <a:lnTo>
                        <a:pt x="125" y="221"/>
                      </a:lnTo>
                      <a:lnTo>
                        <a:pt x="125" y="220"/>
                      </a:lnTo>
                      <a:lnTo>
                        <a:pt x="125" y="221"/>
                      </a:lnTo>
                      <a:lnTo>
                        <a:pt x="126" y="220"/>
                      </a:lnTo>
                      <a:lnTo>
                        <a:pt x="126" y="219"/>
                      </a:lnTo>
                      <a:lnTo>
                        <a:pt x="126" y="218"/>
                      </a:lnTo>
                      <a:lnTo>
                        <a:pt x="127" y="219"/>
                      </a:lnTo>
                      <a:lnTo>
                        <a:pt x="127" y="218"/>
                      </a:lnTo>
                      <a:lnTo>
                        <a:pt x="127" y="217"/>
                      </a:lnTo>
                      <a:lnTo>
                        <a:pt x="128" y="216"/>
                      </a:lnTo>
                      <a:lnTo>
                        <a:pt x="129" y="215"/>
                      </a:lnTo>
                      <a:lnTo>
                        <a:pt x="130" y="215"/>
                      </a:lnTo>
                      <a:lnTo>
                        <a:pt x="130" y="214"/>
                      </a:lnTo>
                      <a:lnTo>
                        <a:pt x="131" y="214"/>
                      </a:lnTo>
                      <a:lnTo>
                        <a:pt x="132" y="214"/>
                      </a:lnTo>
                      <a:lnTo>
                        <a:pt x="132" y="213"/>
                      </a:lnTo>
                      <a:lnTo>
                        <a:pt x="133" y="212"/>
                      </a:lnTo>
                      <a:lnTo>
                        <a:pt x="134" y="212"/>
                      </a:lnTo>
                      <a:lnTo>
                        <a:pt x="134" y="211"/>
                      </a:lnTo>
                      <a:lnTo>
                        <a:pt x="134" y="210"/>
                      </a:lnTo>
                      <a:lnTo>
                        <a:pt x="134" y="209"/>
                      </a:lnTo>
                      <a:lnTo>
                        <a:pt x="135" y="209"/>
                      </a:lnTo>
                      <a:lnTo>
                        <a:pt x="135" y="208"/>
                      </a:lnTo>
                      <a:lnTo>
                        <a:pt x="136" y="208"/>
                      </a:lnTo>
                      <a:lnTo>
                        <a:pt x="136" y="207"/>
                      </a:lnTo>
                      <a:lnTo>
                        <a:pt x="136" y="206"/>
                      </a:lnTo>
                      <a:lnTo>
                        <a:pt x="136" y="205"/>
                      </a:lnTo>
                      <a:lnTo>
                        <a:pt x="136" y="204"/>
                      </a:lnTo>
                      <a:lnTo>
                        <a:pt x="137" y="204"/>
                      </a:lnTo>
                      <a:lnTo>
                        <a:pt x="136" y="204"/>
                      </a:lnTo>
                      <a:lnTo>
                        <a:pt x="137" y="203"/>
                      </a:lnTo>
                      <a:lnTo>
                        <a:pt x="136" y="202"/>
                      </a:lnTo>
                      <a:lnTo>
                        <a:pt x="137" y="201"/>
                      </a:lnTo>
                      <a:lnTo>
                        <a:pt x="137" y="200"/>
                      </a:lnTo>
                      <a:lnTo>
                        <a:pt x="137" y="199"/>
                      </a:lnTo>
                      <a:lnTo>
                        <a:pt x="137" y="198"/>
                      </a:lnTo>
                      <a:lnTo>
                        <a:pt x="138" y="198"/>
                      </a:lnTo>
                      <a:lnTo>
                        <a:pt x="138" y="197"/>
                      </a:lnTo>
                      <a:lnTo>
                        <a:pt x="137" y="198"/>
                      </a:lnTo>
                      <a:lnTo>
                        <a:pt x="137" y="197"/>
                      </a:lnTo>
                      <a:lnTo>
                        <a:pt x="137" y="196"/>
                      </a:lnTo>
                      <a:lnTo>
                        <a:pt x="138" y="196"/>
                      </a:lnTo>
                      <a:lnTo>
                        <a:pt x="138" y="195"/>
                      </a:lnTo>
                      <a:lnTo>
                        <a:pt x="137" y="195"/>
                      </a:lnTo>
                      <a:lnTo>
                        <a:pt x="138" y="194"/>
                      </a:lnTo>
                      <a:lnTo>
                        <a:pt x="138" y="193"/>
                      </a:lnTo>
                      <a:lnTo>
                        <a:pt x="139" y="193"/>
                      </a:lnTo>
                      <a:lnTo>
                        <a:pt x="139" y="192"/>
                      </a:lnTo>
                      <a:lnTo>
                        <a:pt x="139" y="191"/>
                      </a:lnTo>
                      <a:lnTo>
                        <a:pt x="138" y="191"/>
                      </a:lnTo>
                      <a:lnTo>
                        <a:pt x="138" y="190"/>
                      </a:lnTo>
                      <a:lnTo>
                        <a:pt x="139" y="190"/>
                      </a:lnTo>
                      <a:lnTo>
                        <a:pt x="138" y="189"/>
                      </a:lnTo>
                      <a:lnTo>
                        <a:pt x="139" y="189"/>
                      </a:lnTo>
                      <a:lnTo>
                        <a:pt x="140" y="190"/>
                      </a:lnTo>
                      <a:lnTo>
                        <a:pt x="140" y="189"/>
                      </a:lnTo>
                      <a:lnTo>
                        <a:pt x="140" y="188"/>
                      </a:lnTo>
                      <a:lnTo>
                        <a:pt x="141" y="189"/>
                      </a:lnTo>
                      <a:lnTo>
                        <a:pt x="141" y="188"/>
                      </a:lnTo>
                      <a:lnTo>
                        <a:pt x="141" y="187"/>
                      </a:lnTo>
                      <a:lnTo>
                        <a:pt x="142" y="188"/>
                      </a:lnTo>
                      <a:lnTo>
                        <a:pt x="142" y="187"/>
                      </a:lnTo>
                      <a:lnTo>
                        <a:pt x="143" y="187"/>
                      </a:lnTo>
                      <a:lnTo>
                        <a:pt x="143" y="186"/>
                      </a:lnTo>
                      <a:lnTo>
                        <a:pt x="144" y="186"/>
                      </a:lnTo>
                      <a:lnTo>
                        <a:pt x="144" y="185"/>
                      </a:lnTo>
                      <a:lnTo>
                        <a:pt x="143" y="185"/>
                      </a:lnTo>
                      <a:lnTo>
                        <a:pt x="143" y="184"/>
                      </a:lnTo>
                      <a:lnTo>
                        <a:pt x="144" y="184"/>
                      </a:lnTo>
                      <a:lnTo>
                        <a:pt x="145" y="185"/>
                      </a:lnTo>
                      <a:lnTo>
                        <a:pt x="145" y="184"/>
                      </a:lnTo>
                      <a:lnTo>
                        <a:pt x="144" y="184"/>
                      </a:lnTo>
                      <a:lnTo>
                        <a:pt x="144" y="183"/>
                      </a:lnTo>
                      <a:lnTo>
                        <a:pt x="145" y="183"/>
                      </a:lnTo>
                      <a:lnTo>
                        <a:pt x="146" y="183"/>
                      </a:lnTo>
                      <a:lnTo>
                        <a:pt x="146" y="182"/>
                      </a:lnTo>
                      <a:lnTo>
                        <a:pt x="145" y="182"/>
                      </a:lnTo>
                      <a:lnTo>
                        <a:pt x="146" y="182"/>
                      </a:lnTo>
                      <a:lnTo>
                        <a:pt x="146" y="181"/>
                      </a:lnTo>
                      <a:lnTo>
                        <a:pt x="146" y="180"/>
                      </a:lnTo>
                      <a:lnTo>
                        <a:pt x="145" y="179"/>
                      </a:lnTo>
                      <a:lnTo>
                        <a:pt x="146" y="179"/>
                      </a:lnTo>
                      <a:lnTo>
                        <a:pt x="146" y="178"/>
                      </a:lnTo>
                      <a:lnTo>
                        <a:pt x="146" y="177"/>
                      </a:lnTo>
                      <a:lnTo>
                        <a:pt x="147" y="177"/>
                      </a:lnTo>
                      <a:lnTo>
                        <a:pt x="147" y="176"/>
                      </a:lnTo>
                      <a:lnTo>
                        <a:pt x="146" y="176"/>
                      </a:lnTo>
                      <a:lnTo>
                        <a:pt x="147" y="175"/>
                      </a:lnTo>
                      <a:lnTo>
                        <a:pt x="147" y="176"/>
                      </a:lnTo>
                      <a:lnTo>
                        <a:pt x="148" y="176"/>
                      </a:lnTo>
                      <a:lnTo>
                        <a:pt x="148" y="175"/>
                      </a:lnTo>
                      <a:lnTo>
                        <a:pt x="149" y="174"/>
                      </a:lnTo>
                      <a:lnTo>
                        <a:pt x="149" y="175"/>
                      </a:lnTo>
                      <a:lnTo>
                        <a:pt x="149" y="174"/>
                      </a:lnTo>
                      <a:lnTo>
                        <a:pt x="150" y="174"/>
                      </a:lnTo>
                      <a:lnTo>
                        <a:pt x="149" y="174"/>
                      </a:lnTo>
                      <a:lnTo>
                        <a:pt x="150" y="174"/>
                      </a:lnTo>
                      <a:lnTo>
                        <a:pt x="150" y="173"/>
                      </a:lnTo>
                      <a:lnTo>
                        <a:pt x="151" y="173"/>
                      </a:lnTo>
                      <a:lnTo>
                        <a:pt x="151" y="174"/>
                      </a:lnTo>
                      <a:lnTo>
                        <a:pt x="152" y="173"/>
                      </a:lnTo>
                      <a:lnTo>
                        <a:pt x="152" y="172"/>
                      </a:lnTo>
                      <a:lnTo>
                        <a:pt x="153" y="172"/>
                      </a:lnTo>
                      <a:lnTo>
                        <a:pt x="153" y="173"/>
                      </a:lnTo>
                      <a:lnTo>
                        <a:pt x="153" y="172"/>
                      </a:lnTo>
                      <a:lnTo>
                        <a:pt x="153" y="171"/>
                      </a:lnTo>
                      <a:lnTo>
                        <a:pt x="154" y="171"/>
                      </a:lnTo>
                      <a:lnTo>
                        <a:pt x="154" y="172"/>
                      </a:lnTo>
                      <a:lnTo>
                        <a:pt x="155" y="171"/>
                      </a:lnTo>
                      <a:lnTo>
                        <a:pt x="156" y="171"/>
                      </a:lnTo>
                      <a:lnTo>
                        <a:pt x="157" y="171"/>
                      </a:lnTo>
                      <a:lnTo>
                        <a:pt x="157" y="170"/>
                      </a:lnTo>
                      <a:lnTo>
                        <a:pt x="156" y="170"/>
                      </a:lnTo>
                      <a:lnTo>
                        <a:pt x="156" y="169"/>
                      </a:lnTo>
                      <a:lnTo>
                        <a:pt x="157" y="169"/>
                      </a:lnTo>
                      <a:lnTo>
                        <a:pt x="157" y="168"/>
                      </a:lnTo>
                      <a:lnTo>
                        <a:pt x="156" y="168"/>
                      </a:lnTo>
                      <a:lnTo>
                        <a:pt x="156" y="167"/>
                      </a:lnTo>
                      <a:lnTo>
                        <a:pt x="157" y="168"/>
                      </a:lnTo>
                      <a:lnTo>
                        <a:pt x="158" y="167"/>
                      </a:lnTo>
                      <a:lnTo>
                        <a:pt x="157" y="167"/>
                      </a:lnTo>
                      <a:lnTo>
                        <a:pt x="157" y="166"/>
                      </a:lnTo>
                      <a:lnTo>
                        <a:pt x="158" y="165"/>
                      </a:lnTo>
                      <a:lnTo>
                        <a:pt x="159" y="166"/>
                      </a:lnTo>
                      <a:lnTo>
                        <a:pt x="160" y="165"/>
                      </a:lnTo>
                      <a:lnTo>
                        <a:pt x="159" y="164"/>
                      </a:lnTo>
                      <a:lnTo>
                        <a:pt x="160" y="164"/>
                      </a:lnTo>
                      <a:lnTo>
                        <a:pt x="161" y="164"/>
                      </a:lnTo>
                      <a:lnTo>
                        <a:pt x="160" y="163"/>
                      </a:lnTo>
                      <a:lnTo>
                        <a:pt x="160" y="162"/>
                      </a:lnTo>
                      <a:lnTo>
                        <a:pt x="161" y="162"/>
                      </a:lnTo>
                      <a:lnTo>
                        <a:pt x="161" y="161"/>
                      </a:lnTo>
                      <a:lnTo>
                        <a:pt x="160" y="161"/>
                      </a:lnTo>
                      <a:lnTo>
                        <a:pt x="161" y="161"/>
                      </a:lnTo>
                      <a:lnTo>
                        <a:pt x="161" y="162"/>
                      </a:lnTo>
                      <a:lnTo>
                        <a:pt x="162" y="162"/>
                      </a:lnTo>
                      <a:lnTo>
                        <a:pt x="162" y="161"/>
                      </a:lnTo>
                      <a:lnTo>
                        <a:pt x="162" y="160"/>
                      </a:lnTo>
                      <a:lnTo>
                        <a:pt x="163" y="160"/>
                      </a:lnTo>
                      <a:lnTo>
                        <a:pt x="164" y="160"/>
                      </a:lnTo>
                      <a:lnTo>
                        <a:pt x="164" y="159"/>
                      </a:lnTo>
                      <a:lnTo>
                        <a:pt x="163" y="158"/>
                      </a:lnTo>
                      <a:lnTo>
                        <a:pt x="163" y="157"/>
                      </a:lnTo>
                      <a:lnTo>
                        <a:pt x="163" y="158"/>
                      </a:lnTo>
                      <a:lnTo>
                        <a:pt x="162" y="158"/>
                      </a:lnTo>
                      <a:lnTo>
                        <a:pt x="162" y="157"/>
                      </a:lnTo>
                      <a:lnTo>
                        <a:pt x="163" y="157"/>
                      </a:lnTo>
                      <a:lnTo>
                        <a:pt x="164" y="157"/>
                      </a:lnTo>
                      <a:lnTo>
                        <a:pt x="164" y="156"/>
                      </a:lnTo>
                      <a:lnTo>
                        <a:pt x="165" y="156"/>
                      </a:lnTo>
                      <a:lnTo>
                        <a:pt x="165" y="157"/>
                      </a:lnTo>
                      <a:lnTo>
                        <a:pt x="166" y="157"/>
                      </a:lnTo>
                      <a:lnTo>
                        <a:pt x="165" y="155"/>
                      </a:lnTo>
                      <a:lnTo>
                        <a:pt x="166" y="155"/>
                      </a:lnTo>
                      <a:lnTo>
                        <a:pt x="167" y="155"/>
                      </a:lnTo>
                      <a:lnTo>
                        <a:pt x="168" y="155"/>
                      </a:lnTo>
                      <a:lnTo>
                        <a:pt x="168" y="154"/>
                      </a:lnTo>
                      <a:lnTo>
                        <a:pt x="167" y="154"/>
                      </a:lnTo>
                      <a:lnTo>
                        <a:pt x="167" y="153"/>
                      </a:lnTo>
                      <a:lnTo>
                        <a:pt x="168" y="153"/>
                      </a:lnTo>
                      <a:lnTo>
                        <a:pt x="168" y="152"/>
                      </a:lnTo>
                      <a:lnTo>
                        <a:pt x="168" y="151"/>
                      </a:lnTo>
                      <a:lnTo>
                        <a:pt x="168" y="150"/>
                      </a:lnTo>
                      <a:lnTo>
                        <a:pt x="169" y="150"/>
                      </a:lnTo>
                      <a:lnTo>
                        <a:pt x="168" y="149"/>
                      </a:lnTo>
                      <a:lnTo>
                        <a:pt x="169" y="149"/>
                      </a:lnTo>
                      <a:lnTo>
                        <a:pt x="168" y="148"/>
                      </a:lnTo>
                      <a:lnTo>
                        <a:pt x="168" y="147"/>
                      </a:lnTo>
                      <a:lnTo>
                        <a:pt x="169" y="147"/>
                      </a:lnTo>
                      <a:lnTo>
                        <a:pt x="170" y="148"/>
                      </a:lnTo>
                      <a:lnTo>
                        <a:pt x="170" y="147"/>
                      </a:lnTo>
                      <a:lnTo>
                        <a:pt x="170" y="146"/>
                      </a:lnTo>
                      <a:lnTo>
                        <a:pt x="169" y="146"/>
                      </a:lnTo>
                      <a:lnTo>
                        <a:pt x="170" y="146"/>
                      </a:lnTo>
                      <a:lnTo>
                        <a:pt x="171" y="146"/>
                      </a:lnTo>
                      <a:lnTo>
                        <a:pt x="171" y="145"/>
                      </a:lnTo>
                      <a:lnTo>
                        <a:pt x="170" y="144"/>
                      </a:lnTo>
                      <a:lnTo>
                        <a:pt x="169" y="144"/>
                      </a:lnTo>
                      <a:lnTo>
                        <a:pt x="169" y="143"/>
                      </a:lnTo>
                      <a:lnTo>
                        <a:pt x="170" y="142"/>
                      </a:lnTo>
                      <a:lnTo>
                        <a:pt x="169" y="141"/>
                      </a:lnTo>
                      <a:lnTo>
                        <a:pt x="169" y="140"/>
                      </a:lnTo>
                      <a:lnTo>
                        <a:pt x="169" y="139"/>
                      </a:lnTo>
                      <a:lnTo>
                        <a:pt x="168" y="139"/>
                      </a:lnTo>
                      <a:lnTo>
                        <a:pt x="169" y="138"/>
                      </a:lnTo>
                      <a:lnTo>
                        <a:pt x="170" y="138"/>
                      </a:lnTo>
                      <a:lnTo>
                        <a:pt x="171" y="139"/>
                      </a:lnTo>
                      <a:lnTo>
                        <a:pt x="171" y="138"/>
                      </a:lnTo>
                      <a:lnTo>
                        <a:pt x="172" y="138"/>
                      </a:lnTo>
                      <a:lnTo>
                        <a:pt x="171" y="138"/>
                      </a:lnTo>
                      <a:lnTo>
                        <a:pt x="171" y="137"/>
                      </a:lnTo>
                      <a:lnTo>
                        <a:pt x="172" y="137"/>
                      </a:lnTo>
                      <a:lnTo>
                        <a:pt x="171" y="137"/>
                      </a:lnTo>
                      <a:lnTo>
                        <a:pt x="172" y="136"/>
                      </a:lnTo>
                      <a:lnTo>
                        <a:pt x="173" y="137"/>
                      </a:lnTo>
                      <a:lnTo>
                        <a:pt x="174" y="137"/>
                      </a:lnTo>
                      <a:lnTo>
                        <a:pt x="173" y="137"/>
                      </a:lnTo>
                      <a:lnTo>
                        <a:pt x="174" y="136"/>
                      </a:lnTo>
                      <a:lnTo>
                        <a:pt x="173" y="136"/>
                      </a:lnTo>
                      <a:lnTo>
                        <a:pt x="173" y="135"/>
                      </a:lnTo>
                      <a:lnTo>
                        <a:pt x="174" y="135"/>
                      </a:lnTo>
                      <a:lnTo>
                        <a:pt x="175" y="136"/>
                      </a:lnTo>
                      <a:lnTo>
                        <a:pt x="176" y="136"/>
                      </a:lnTo>
                      <a:lnTo>
                        <a:pt x="176" y="135"/>
                      </a:lnTo>
                      <a:lnTo>
                        <a:pt x="175" y="135"/>
                      </a:lnTo>
                      <a:lnTo>
                        <a:pt x="175" y="134"/>
                      </a:lnTo>
                      <a:lnTo>
                        <a:pt x="175" y="133"/>
                      </a:lnTo>
                      <a:lnTo>
                        <a:pt x="175" y="132"/>
                      </a:lnTo>
                      <a:lnTo>
                        <a:pt x="174" y="132"/>
                      </a:lnTo>
                      <a:lnTo>
                        <a:pt x="173" y="133"/>
                      </a:lnTo>
                      <a:lnTo>
                        <a:pt x="172" y="133"/>
                      </a:lnTo>
                      <a:lnTo>
                        <a:pt x="172" y="132"/>
                      </a:lnTo>
                      <a:lnTo>
                        <a:pt x="172" y="131"/>
                      </a:lnTo>
                      <a:lnTo>
                        <a:pt x="172" y="130"/>
                      </a:lnTo>
                      <a:lnTo>
                        <a:pt x="172" y="129"/>
                      </a:lnTo>
                      <a:lnTo>
                        <a:pt x="171" y="129"/>
                      </a:lnTo>
                      <a:lnTo>
                        <a:pt x="171" y="128"/>
                      </a:lnTo>
                      <a:lnTo>
                        <a:pt x="170" y="128"/>
                      </a:lnTo>
                      <a:lnTo>
                        <a:pt x="171" y="127"/>
                      </a:lnTo>
                      <a:lnTo>
                        <a:pt x="169" y="127"/>
                      </a:lnTo>
                      <a:lnTo>
                        <a:pt x="170" y="127"/>
                      </a:lnTo>
                      <a:lnTo>
                        <a:pt x="169" y="126"/>
                      </a:lnTo>
                      <a:lnTo>
                        <a:pt x="169" y="125"/>
                      </a:lnTo>
                      <a:lnTo>
                        <a:pt x="170" y="125"/>
                      </a:lnTo>
                      <a:lnTo>
                        <a:pt x="170" y="124"/>
                      </a:lnTo>
                      <a:lnTo>
                        <a:pt x="171" y="124"/>
                      </a:lnTo>
                      <a:lnTo>
                        <a:pt x="171" y="123"/>
                      </a:lnTo>
                      <a:lnTo>
                        <a:pt x="172" y="123"/>
                      </a:lnTo>
                      <a:lnTo>
                        <a:pt x="172" y="124"/>
                      </a:lnTo>
                      <a:lnTo>
                        <a:pt x="172" y="123"/>
                      </a:lnTo>
                      <a:lnTo>
                        <a:pt x="172" y="122"/>
                      </a:lnTo>
                      <a:lnTo>
                        <a:pt x="173" y="122"/>
                      </a:lnTo>
                      <a:lnTo>
                        <a:pt x="173" y="121"/>
                      </a:lnTo>
                      <a:lnTo>
                        <a:pt x="173" y="120"/>
                      </a:lnTo>
                      <a:lnTo>
                        <a:pt x="174" y="120"/>
                      </a:lnTo>
                      <a:lnTo>
                        <a:pt x="175" y="121"/>
                      </a:lnTo>
                      <a:lnTo>
                        <a:pt x="175" y="122"/>
                      </a:lnTo>
                      <a:lnTo>
                        <a:pt x="176" y="122"/>
                      </a:lnTo>
                      <a:lnTo>
                        <a:pt x="176" y="120"/>
                      </a:lnTo>
                      <a:lnTo>
                        <a:pt x="177" y="119"/>
                      </a:lnTo>
                      <a:lnTo>
                        <a:pt x="178" y="119"/>
                      </a:lnTo>
                      <a:lnTo>
                        <a:pt x="178" y="120"/>
                      </a:lnTo>
                      <a:lnTo>
                        <a:pt x="179" y="119"/>
                      </a:lnTo>
                      <a:lnTo>
                        <a:pt x="180" y="119"/>
                      </a:lnTo>
                      <a:lnTo>
                        <a:pt x="181" y="119"/>
                      </a:lnTo>
                      <a:lnTo>
                        <a:pt x="182" y="119"/>
                      </a:lnTo>
                      <a:lnTo>
                        <a:pt x="183" y="119"/>
                      </a:lnTo>
                      <a:lnTo>
                        <a:pt x="182" y="118"/>
                      </a:lnTo>
                      <a:lnTo>
                        <a:pt x="182" y="117"/>
                      </a:lnTo>
                      <a:lnTo>
                        <a:pt x="183" y="116"/>
                      </a:lnTo>
                      <a:lnTo>
                        <a:pt x="184" y="116"/>
                      </a:lnTo>
                      <a:lnTo>
                        <a:pt x="184" y="115"/>
                      </a:lnTo>
                      <a:lnTo>
                        <a:pt x="183" y="114"/>
                      </a:lnTo>
                      <a:lnTo>
                        <a:pt x="183" y="113"/>
                      </a:lnTo>
                      <a:lnTo>
                        <a:pt x="184" y="113"/>
                      </a:lnTo>
                      <a:lnTo>
                        <a:pt x="184" y="112"/>
                      </a:lnTo>
                      <a:lnTo>
                        <a:pt x="184" y="113"/>
                      </a:lnTo>
                      <a:lnTo>
                        <a:pt x="185" y="113"/>
                      </a:lnTo>
                      <a:lnTo>
                        <a:pt x="186" y="113"/>
                      </a:lnTo>
                      <a:lnTo>
                        <a:pt x="187" y="113"/>
                      </a:lnTo>
                      <a:lnTo>
                        <a:pt x="188" y="113"/>
                      </a:lnTo>
                      <a:lnTo>
                        <a:pt x="189" y="113"/>
                      </a:lnTo>
                      <a:lnTo>
                        <a:pt x="190" y="112"/>
                      </a:lnTo>
                      <a:lnTo>
                        <a:pt x="189" y="112"/>
                      </a:lnTo>
                      <a:lnTo>
                        <a:pt x="188" y="111"/>
                      </a:lnTo>
                      <a:lnTo>
                        <a:pt x="188" y="110"/>
                      </a:lnTo>
                      <a:lnTo>
                        <a:pt x="189" y="110"/>
                      </a:lnTo>
                      <a:lnTo>
                        <a:pt x="188" y="109"/>
                      </a:lnTo>
                      <a:lnTo>
                        <a:pt x="188" y="108"/>
                      </a:lnTo>
                      <a:lnTo>
                        <a:pt x="188" y="107"/>
                      </a:lnTo>
                      <a:lnTo>
                        <a:pt x="189" y="107"/>
                      </a:lnTo>
                      <a:lnTo>
                        <a:pt x="188" y="107"/>
                      </a:lnTo>
                      <a:lnTo>
                        <a:pt x="188" y="106"/>
                      </a:lnTo>
                      <a:lnTo>
                        <a:pt x="188" y="105"/>
                      </a:lnTo>
                      <a:lnTo>
                        <a:pt x="188" y="103"/>
                      </a:lnTo>
                      <a:lnTo>
                        <a:pt x="189" y="102"/>
                      </a:lnTo>
                      <a:lnTo>
                        <a:pt x="189" y="101"/>
                      </a:lnTo>
                      <a:lnTo>
                        <a:pt x="190" y="101"/>
                      </a:lnTo>
                      <a:lnTo>
                        <a:pt x="191" y="100"/>
                      </a:lnTo>
                      <a:lnTo>
                        <a:pt x="190" y="100"/>
                      </a:lnTo>
                      <a:lnTo>
                        <a:pt x="189" y="99"/>
                      </a:lnTo>
                      <a:lnTo>
                        <a:pt x="189" y="100"/>
                      </a:lnTo>
                      <a:lnTo>
                        <a:pt x="188" y="100"/>
                      </a:lnTo>
                      <a:lnTo>
                        <a:pt x="188" y="101"/>
                      </a:lnTo>
                      <a:lnTo>
                        <a:pt x="187" y="101"/>
                      </a:lnTo>
                      <a:lnTo>
                        <a:pt x="186" y="101"/>
                      </a:lnTo>
                      <a:lnTo>
                        <a:pt x="186" y="100"/>
                      </a:lnTo>
                      <a:lnTo>
                        <a:pt x="186" y="99"/>
                      </a:lnTo>
                      <a:lnTo>
                        <a:pt x="188" y="98"/>
                      </a:lnTo>
                      <a:lnTo>
                        <a:pt x="189" y="97"/>
                      </a:lnTo>
                      <a:lnTo>
                        <a:pt x="189" y="96"/>
                      </a:lnTo>
                      <a:lnTo>
                        <a:pt x="189" y="95"/>
                      </a:lnTo>
                      <a:lnTo>
                        <a:pt x="189" y="94"/>
                      </a:lnTo>
                      <a:lnTo>
                        <a:pt x="190" y="94"/>
                      </a:lnTo>
                      <a:lnTo>
                        <a:pt x="190" y="93"/>
                      </a:lnTo>
                      <a:lnTo>
                        <a:pt x="190" y="92"/>
                      </a:lnTo>
                      <a:lnTo>
                        <a:pt x="189" y="91"/>
                      </a:lnTo>
                      <a:lnTo>
                        <a:pt x="189" y="90"/>
                      </a:lnTo>
                      <a:lnTo>
                        <a:pt x="190" y="90"/>
                      </a:lnTo>
                      <a:lnTo>
                        <a:pt x="191" y="90"/>
                      </a:lnTo>
                      <a:lnTo>
                        <a:pt x="191" y="91"/>
                      </a:lnTo>
                      <a:lnTo>
                        <a:pt x="192" y="91"/>
                      </a:lnTo>
                      <a:lnTo>
                        <a:pt x="193" y="91"/>
                      </a:lnTo>
                      <a:lnTo>
                        <a:pt x="194" y="90"/>
                      </a:lnTo>
                      <a:lnTo>
                        <a:pt x="195" y="89"/>
                      </a:lnTo>
                      <a:lnTo>
                        <a:pt x="196" y="89"/>
                      </a:lnTo>
                      <a:lnTo>
                        <a:pt x="196" y="88"/>
                      </a:lnTo>
                      <a:lnTo>
                        <a:pt x="197" y="87"/>
                      </a:lnTo>
                      <a:lnTo>
                        <a:pt x="198" y="86"/>
                      </a:lnTo>
                      <a:lnTo>
                        <a:pt x="199" y="85"/>
                      </a:lnTo>
                      <a:lnTo>
                        <a:pt x="201" y="85"/>
                      </a:lnTo>
                      <a:lnTo>
                        <a:pt x="201" y="84"/>
                      </a:lnTo>
                      <a:lnTo>
                        <a:pt x="200" y="84"/>
                      </a:lnTo>
                      <a:lnTo>
                        <a:pt x="200" y="83"/>
                      </a:lnTo>
                      <a:lnTo>
                        <a:pt x="201" y="83"/>
                      </a:lnTo>
                      <a:lnTo>
                        <a:pt x="201" y="82"/>
                      </a:lnTo>
                      <a:lnTo>
                        <a:pt x="202" y="82"/>
                      </a:lnTo>
                      <a:lnTo>
                        <a:pt x="202" y="81"/>
                      </a:lnTo>
                      <a:lnTo>
                        <a:pt x="202" y="80"/>
                      </a:lnTo>
                      <a:lnTo>
                        <a:pt x="202" y="79"/>
                      </a:lnTo>
                      <a:lnTo>
                        <a:pt x="202" y="78"/>
                      </a:lnTo>
                      <a:lnTo>
                        <a:pt x="202" y="77"/>
                      </a:lnTo>
                      <a:lnTo>
                        <a:pt x="202" y="76"/>
                      </a:lnTo>
                      <a:lnTo>
                        <a:pt x="203" y="76"/>
                      </a:lnTo>
                      <a:lnTo>
                        <a:pt x="203" y="75"/>
                      </a:lnTo>
                      <a:lnTo>
                        <a:pt x="204" y="74"/>
                      </a:lnTo>
                      <a:lnTo>
                        <a:pt x="204" y="73"/>
                      </a:lnTo>
                      <a:lnTo>
                        <a:pt x="204" y="72"/>
                      </a:lnTo>
                      <a:lnTo>
                        <a:pt x="205" y="70"/>
                      </a:lnTo>
                      <a:lnTo>
                        <a:pt x="206" y="69"/>
                      </a:lnTo>
                      <a:lnTo>
                        <a:pt x="206" y="68"/>
                      </a:lnTo>
                      <a:lnTo>
                        <a:pt x="207" y="66"/>
                      </a:lnTo>
                      <a:lnTo>
                        <a:pt x="206" y="65"/>
                      </a:lnTo>
                      <a:lnTo>
                        <a:pt x="206" y="63"/>
                      </a:lnTo>
                      <a:lnTo>
                        <a:pt x="205" y="63"/>
                      </a:lnTo>
                      <a:lnTo>
                        <a:pt x="205" y="62"/>
                      </a:lnTo>
                      <a:lnTo>
                        <a:pt x="207" y="60"/>
                      </a:lnTo>
                      <a:lnTo>
                        <a:pt x="208" y="59"/>
                      </a:lnTo>
                      <a:lnTo>
                        <a:pt x="207" y="58"/>
                      </a:lnTo>
                      <a:lnTo>
                        <a:pt x="206" y="57"/>
                      </a:lnTo>
                      <a:lnTo>
                        <a:pt x="205" y="57"/>
                      </a:lnTo>
                      <a:lnTo>
                        <a:pt x="204" y="56"/>
                      </a:lnTo>
                      <a:lnTo>
                        <a:pt x="203" y="56"/>
                      </a:lnTo>
                      <a:lnTo>
                        <a:pt x="202" y="56"/>
                      </a:lnTo>
                      <a:lnTo>
                        <a:pt x="201" y="56"/>
                      </a:lnTo>
                      <a:lnTo>
                        <a:pt x="200" y="57"/>
                      </a:lnTo>
                      <a:lnTo>
                        <a:pt x="199" y="55"/>
                      </a:lnTo>
                      <a:lnTo>
                        <a:pt x="199" y="54"/>
                      </a:lnTo>
                      <a:lnTo>
                        <a:pt x="199" y="53"/>
                      </a:lnTo>
                      <a:lnTo>
                        <a:pt x="200" y="51"/>
                      </a:lnTo>
                      <a:lnTo>
                        <a:pt x="201" y="50"/>
                      </a:lnTo>
                      <a:lnTo>
                        <a:pt x="203" y="51"/>
                      </a:lnTo>
                      <a:lnTo>
                        <a:pt x="205" y="50"/>
                      </a:lnTo>
                      <a:lnTo>
                        <a:pt x="207" y="51"/>
                      </a:lnTo>
                      <a:lnTo>
                        <a:pt x="208" y="51"/>
                      </a:lnTo>
                      <a:lnTo>
                        <a:pt x="208" y="50"/>
                      </a:lnTo>
                      <a:lnTo>
                        <a:pt x="208" y="49"/>
                      </a:lnTo>
                      <a:lnTo>
                        <a:pt x="209" y="49"/>
                      </a:lnTo>
                      <a:lnTo>
                        <a:pt x="210" y="49"/>
                      </a:lnTo>
                      <a:lnTo>
                        <a:pt x="211" y="49"/>
                      </a:lnTo>
                      <a:lnTo>
                        <a:pt x="211" y="48"/>
                      </a:lnTo>
                      <a:lnTo>
                        <a:pt x="212" y="47"/>
                      </a:lnTo>
                      <a:lnTo>
                        <a:pt x="212" y="46"/>
                      </a:lnTo>
                      <a:lnTo>
                        <a:pt x="212" y="45"/>
                      </a:lnTo>
                      <a:lnTo>
                        <a:pt x="212" y="43"/>
                      </a:lnTo>
                      <a:lnTo>
                        <a:pt x="213" y="42"/>
                      </a:lnTo>
                      <a:lnTo>
                        <a:pt x="213" y="41"/>
                      </a:lnTo>
                      <a:lnTo>
                        <a:pt x="212" y="41"/>
                      </a:lnTo>
                      <a:lnTo>
                        <a:pt x="213" y="41"/>
                      </a:lnTo>
                      <a:lnTo>
                        <a:pt x="214" y="40"/>
                      </a:lnTo>
                      <a:lnTo>
                        <a:pt x="214" y="39"/>
                      </a:lnTo>
                      <a:lnTo>
                        <a:pt x="214" y="37"/>
                      </a:lnTo>
                      <a:lnTo>
                        <a:pt x="214" y="36"/>
                      </a:lnTo>
                      <a:lnTo>
                        <a:pt x="213" y="35"/>
                      </a:lnTo>
                      <a:lnTo>
                        <a:pt x="213" y="34"/>
                      </a:lnTo>
                      <a:lnTo>
                        <a:pt x="212" y="33"/>
                      </a:lnTo>
                      <a:lnTo>
                        <a:pt x="212" y="32"/>
                      </a:lnTo>
                      <a:lnTo>
                        <a:pt x="211" y="32"/>
                      </a:lnTo>
                      <a:lnTo>
                        <a:pt x="211" y="31"/>
                      </a:lnTo>
                      <a:lnTo>
                        <a:pt x="213" y="30"/>
                      </a:lnTo>
                      <a:lnTo>
                        <a:pt x="214" y="29"/>
                      </a:lnTo>
                      <a:lnTo>
                        <a:pt x="213" y="28"/>
                      </a:lnTo>
                      <a:lnTo>
                        <a:pt x="213" y="27"/>
                      </a:lnTo>
                      <a:lnTo>
                        <a:pt x="214" y="27"/>
                      </a:lnTo>
                      <a:lnTo>
                        <a:pt x="215" y="26"/>
                      </a:lnTo>
                      <a:lnTo>
                        <a:pt x="215" y="25"/>
                      </a:lnTo>
                      <a:lnTo>
                        <a:pt x="215" y="24"/>
                      </a:lnTo>
                      <a:lnTo>
                        <a:pt x="216" y="24"/>
                      </a:lnTo>
                      <a:lnTo>
                        <a:pt x="216" y="23"/>
                      </a:lnTo>
                      <a:lnTo>
                        <a:pt x="216" y="22"/>
                      </a:lnTo>
                      <a:lnTo>
                        <a:pt x="217" y="21"/>
                      </a:lnTo>
                      <a:lnTo>
                        <a:pt x="216" y="20"/>
                      </a:lnTo>
                      <a:lnTo>
                        <a:pt x="216" y="21"/>
                      </a:lnTo>
                      <a:lnTo>
                        <a:pt x="215" y="20"/>
                      </a:lnTo>
                      <a:lnTo>
                        <a:pt x="215" y="19"/>
                      </a:lnTo>
                      <a:lnTo>
                        <a:pt x="214" y="18"/>
                      </a:lnTo>
                      <a:lnTo>
                        <a:pt x="213" y="18"/>
                      </a:lnTo>
                      <a:lnTo>
                        <a:pt x="213" y="16"/>
                      </a:lnTo>
                      <a:lnTo>
                        <a:pt x="213" y="15"/>
                      </a:lnTo>
                      <a:lnTo>
                        <a:pt x="214" y="15"/>
                      </a:lnTo>
                      <a:lnTo>
                        <a:pt x="214" y="14"/>
                      </a:lnTo>
                      <a:lnTo>
                        <a:pt x="214" y="13"/>
                      </a:lnTo>
                      <a:lnTo>
                        <a:pt x="214" y="12"/>
                      </a:lnTo>
                      <a:lnTo>
                        <a:pt x="215" y="11"/>
                      </a:lnTo>
                      <a:lnTo>
                        <a:pt x="217" y="11"/>
                      </a:lnTo>
                      <a:lnTo>
                        <a:pt x="218" y="11"/>
                      </a:lnTo>
                      <a:lnTo>
                        <a:pt x="219" y="10"/>
                      </a:lnTo>
                      <a:lnTo>
                        <a:pt x="219" y="9"/>
                      </a:lnTo>
                      <a:lnTo>
                        <a:pt x="219" y="8"/>
                      </a:lnTo>
                      <a:lnTo>
                        <a:pt x="220" y="8"/>
                      </a:lnTo>
                      <a:lnTo>
                        <a:pt x="220" y="7"/>
                      </a:lnTo>
                      <a:lnTo>
                        <a:pt x="220" y="6"/>
                      </a:lnTo>
                      <a:lnTo>
                        <a:pt x="221" y="6"/>
                      </a:lnTo>
                      <a:lnTo>
                        <a:pt x="221" y="7"/>
                      </a:lnTo>
                      <a:lnTo>
                        <a:pt x="221" y="8"/>
                      </a:lnTo>
                      <a:lnTo>
                        <a:pt x="222" y="9"/>
                      </a:lnTo>
                      <a:lnTo>
                        <a:pt x="222" y="8"/>
                      </a:lnTo>
                      <a:lnTo>
                        <a:pt x="221" y="8"/>
                      </a:lnTo>
                      <a:lnTo>
                        <a:pt x="222" y="7"/>
                      </a:lnTo>
                      <a:lnTo>
                        <a:pt x="222" y="6"/>
                      </a:lnTo>
                      <a:lnTo>
                        <a:pt x="221" y="5"/>
                      </a:lnTo>
                      <a:lnTo>
                        <a:pt x="222" y="5"/>
                      </a:lnTo>
                      <a:lnTo>
                        <a:pt x="223" y="4"/>
                      </a:lnTo>
                      <a:lnTo>
                        <a:pt x="223" y="3"/>
                      </a:lnTo>
                      <a:lnTo>
                        <a:pt x="224" y="2"/>
                      </a:lnTo>
                      <a:lnTo>
                        <a:pt x="224" y="1"/>
                      </a:lnTo>
                      <a:lnTo>
                        <a:pt x="224" y="2"/>
                      </a:lnTo>
                      <a:lnTo>
                        <a:pt x="225" y="2"/>
                      </a:lnTo>
                      <a:lnTo>
                        <a:pt x="225" y="3"/>
                      </a:lnTo>
                      <a:lnTo>
                        <a:pt x="225" y="2"/>
                      </a:lnTo>
                      <a:lnTo>
                        <a:pt x="225" y="1"/>
                      </a:lnTo>
                      <a:lnTo>
                        <a:pt x="226" y="1"/>
                      </a:lnTo>
                      <a:lnTo>
                        <a:pt x="225" y="1"/>
                      </a:lnTo>
                      <a:lnTo>
                        <a:pt x="226" y="0"/>
                      </a:lnTo>
                      <a:lnTo>
                        <a:pt x="226" y="1"/>
                      </a:lnTo>
                      <a:lnTo>
                        <a:pt x="226" y="0"/>
                      </a:lnTo>
                      <a:lnTo>
                        <a:pt x="227" y="0"/>
                      </a:lnTo>
                      <a:lnTo>
                        <a:pt x="228" y="0"/>
                      </a:lnTo>
                      <a:lnTo>
                        <a:pt x="228" y="1"/>
                      </a:lnTo>
                      <a:lnTo>
                        <a:pt x="228" y="0"/>
                      </a:lnTo>
                      <a:lnTo>
                        <a:pt x="227" y="1"/>
                      </a:lnTo>
                      <a:lnTo>
                        <a:pt x="228" y="1"/>
                      </a:lnTo>
                      <a:lnTo>
                        <a:pt x="228" y="2"/>
                      </a:lnTo>
                      <a:lnTo>
                        <a:pt x="229" y="2"/>
                      </a:lnTo>
                      <a:lnTo>
                        <a:pt x="229" y="3"/>
                      </a:lnTo>
                      <a:lnTo>
                        <a:pt x="228" y="3"/>
                      </a:lnTo>
                      <a:lnTo>
                        <a:pt x="228" y="4"/>
                      </a:lnTo>
                      <a:lnTo>
                        <a:pt x="228" y="3"/>
                      </a:lnTo>
                      <a:lnTo>
                        <a:pt x="227" y="3"/>
                      </a:lnTo>
                      <a:lnTo>
                        <a:pt x="226" y="3"/>
                      </a:lnTo>
                      <a:lnTo>
                        <a:pt x="227" y="3"/>
                      </a:lnTo>
                      <a:lnTo>
                        <a:pt x="228" y="3"/>
                      </a:lnTo>
                      <a:lnTo>
                        <a:pt x="228" y="4"/>
                      </a:lnTo>
                      <a:lnTo>
                        <a:pt x="228" y="5"/>
                      </a:lnTo>
                      <a:lnTo>
                        <a:pt x="227" y="5"/>
                      </a:lnTo>
                      <a:lnTo>
                        <a:pt x="226" y="6"/>
                      </a:lnTo>
                      <a:lnTo>
                        <a:pt x="227" y="6"/>
                      </a:lnTo>
                      <a:lnTo>
                        <a:pt x="227" y="5"/>
                      </a:lnTo>
                      <a:lnTo>
                        <a:pt x="228" y="5"/>
                      </a:lnTo>
                      <a:lnTo>
                        <a:pt x="229" y="5"/>
                      </a:lnTo>
                      <a:lnTo>
                        <a:pt x="229" y="6"/>
                      </a:lnTo>
                      <a:lnTo>
                        <a:pt x="228" y="6"/>
                      </a:lnTo>
                      <a:lnTo>
                        <a:pt x="227" y="6"/>
                      </a:lnTo>
                      <a:lnTo>
                        <a:pt x="226" y="7"/>
                      </a:lnTo>
                      <a:lnTo>
                        <a:pt x="226" y="8"/>
                      </a:lnTo>
                      <a:lnTo>
                        <a:pt x="225" y="8"/>
                      </a:lnTo>
                      <a:lnTo>
                        <a:pt x="226" y="9"/>
                      </a:lnTo>
                      <a:lnTo>
                        <a:pt x="226" y="8"/>
                      </a:lnTo>
                      <a:lnTo>
                        <a:pt x="226" y="9"/>
                      </a:lnTo>
                      <a:lnTo>
                        <a:pt x="227" y="9"/>
                      </a:lnTo>
                      <a:lnTo>
                        <a:pt x="227" y="8"/>
                      </a:lnTo>
                      <a:lnTo>
                        <a:pt x="227" y="7"/>
                      </a:lnTo>
                      <a:lnTo>
                        <a:pt x="228" y="7"/>
                      </a:lnTo>
                      <a:lnTo>
                        <a:pt x="229" y="7"/>
                      </a:lnTo>
                      <a:lnTo>
                        <a:pt x="230" y="7"/>
                      </a:lnTo>
                      <a:lnTo>
                        <a:pt x="229" y="8"/>
                      </a:lnTo>
                      <a:lnTo>
                        <a:pt x="229" y="9"/>
                      </a:lnTo>
                      <a:lnTo>
                        <a:pt x="229" y="10"/>
                      </a:lnTo>
                      <a:lnTo>
                        <a:pt x="229" y="11"/>
                      </a:lnTo>
                      <a:lnTo>
                        <a:pt x="229" y="12"/>
                      </a:lnTo>
                      <a:lnTo>
                        <a:pt x="229" y="14"/>
                      </a:lnTo>
                      <a:lnTo>
                        <a:pt x="228" y="14"/>
                      </a:lnTo>
                      <a:lnTo>
                        <a:pt x="228" y="15"/>
                      </a:lnTo>
                      <a:lnTo>
                        <a:pt x="229" y="15"/>
                      </a:lnTo>
                      <a:lnTo>
                        <a:pt x="229" y="14"/>
                      </a:lnTo>
                      <a:lnTo>
                        <a:pt x="230" y="14"/>
                      </a:lnTo>
                      <a:lnTo>
                        <a:pt x="230" y="12"/>
                      </a:lnTo>
                      <a:lnTo>
                        <a:pt x="230" y="11"/>
                      </a:lnTo>
                      <a:lnTo>
                        <a:pt x="231" y="10"/>
                      </a:lnTo>
                      <a:lnTo>
                        <a:pt x="232" y="8"/>
                      </a:lnTo>
                      <a:lnTo>
                        <a:pt x="232" y="7"/>
                      </a:lnTo>
                      <a:lnTo>
                        <a:pt x="233" y="7"/>
                      </a:lnTo>
                      <a:lnTo>
                        <a:pt x="234" y="5"/>
                      </a:lnTo>
                      <a:lnTo>
                        <a:pt x="234" y="6"/>
                      </a:lnTo>
                      <a:lnTo>
                        <a:pt x="234" y="5"/>
                      </a:lnTo>
                      <a:lnTo>
                        <a:pt x="234" y="4"/>
                      </a:lnTo>
                      <a:lnTo>
                        <a:pt x="235" y="3"/>
                      </a:lnTo>
                      <a:lnTo>
                        <a:pt x="236" y="2"/>
                      </a:lnTo>
                      <a:lnTo>
                        <a:pt x="235" y="1"/>
                      </a:lnTo>
                      <a:lnTo>
                        <a:pt x="236" y="1"/>
                      </a:lnTo>
                      <a:lnTo>
                        <a:pt x="237" y="1"/>
                      </a:lnTo>
                      <a:lnTo>
                        <a:pt x="237" y="0"/>
                      </a:lnTo>
                      <a:lnTo>
                        <a:pt x="238" y="0"/>
                      </a:lnTo>
                      <a:lnTo>
                        <a:pt x="238" y="1"/>
                      </a:lnTo>
                      <a:lnTo>
                        <a:pt x="238" y="2"/>
                      </a:lnTo>
                      <a:lnTo>
                        <a:pt x="238" y="3"/>
                      </a:lnTo>
                      <a:lnTo>
                        <a:pt x="238" y="4"/>
                      </a:lnTo>
                      <a:lnTo>
                        <a:pt x="238" y="5"/>
                      </a:lnTo>
                      <a:lnTo>
                        <a:pt x="238" y="4"/>
                      </a:lnTo>
                      <a:lnTo>
                        <a:pt x="238" y="5"/>
                      </a:lnTo>
                      <a:lnTo>
                        <a:pt x="237" y="5"/>
                      </a:lnTo>
                      <a:lnTo>
                        <a:pt x="237" y="6"/>
                      </a:lnTo>
                      <a:lnTo>
                        <a:pt x="237" y="7"/>
                      </a:lnTo>
                      <a:lnTo>
                        <a:pt x="236" y="7"/>
                      </a:lnTo>
                      <a:lnTo>
                        <a:pt x="235" y="7"/>
                      </a:lnTo>
                      <a:lnTo>
                        <a:pt x="234" y="8"/>
                      </a:lnTo>
                      <a:lnTo>
                        <a:pt x="233" y="8"/>
                      </a:lnTo>
                      <a:lnTo>
                        <a:pt x="233" y="9"/>
                      </a:lnTo>
                      <a:lnTo>
                        <a:pt x="232" y="10"/>
                      </a:lnTo>
                      <a:lnTo>
                        <a:pt x="232" y="11"/>
                      </a:lnTo>
                      <a:lnTo>
                        <a:pt x="232" y="10"/>
                      </a:lnTo>
                      <a:lnTo>
                        <a:pt x="233" y="10"/>
                      </a:lnTo>
                      <a:lnTo>
                        <a:pt x="233" y="11"/>
                      </a:lnTo>
                      <a:lnTo>
                        <a:pt x="232" y="12"/>
                      </a:lnTo>
                      <a:lnTo>
                        <a:pt x="233" y="12"/>
                      </a:lnTo>
                      <a:lnTo>
                        <a:pt x="233" y="11"/>
                      </a:lnTo>
                      <a:lnTo>
                        <a:pt x="233" y="10"/>
                      </a:lnTo>
                      <a:lnTo>
                        <a:pt x="234" y="9"/>
                      </a:lnTo>
                      <a:lnTo>
                        <a:pt x="234" y="8"/>
                      </a:lnTo>
                      <a:lnTo>
                        <a:pt x="235" y="8"/>
                      </a:lnTo>
                      <a:lnTo>
                        <a:pt x="236" y="8"/>
                      </a:lnTo>
                      <a:lnTo>
                        <a:pt x="236" y="9"/>
                      </a:lnTo>
                      <a:lnTo>
                        <a:pt x="235" y="9"/>
                      </a:lnTo>
                      <a:lnTo>
                        <a:pt x="235" y="10"/>
                      </a:lnTo>
                      <a:lnTo>
                        <a:pt x="234" y="11"/>
                      </a:lnTo>
                      <a:lnTo>
                        <a:pt x="235" y="11"/>
                      </a:lnTo>
                      <a:lnTo>
                        <a:pt x="235" y="10"/>
                      </a:lnTo>
                      <a:lnTo>
                        <a:pt x="236" y="10"/>
                      </a:lnTo>
                      <a:lnTo>
                        <a:pt x="236" y="11"/>
                      </a:lnTo>
                      <a:lnTo>
                        <a:pt x="235" y="12"/>
                      </a:lnTo>
                      <a:lnTo>
                        <a:pt x="236" y="11"/>
                      </a:lnTo>
                      <a:lnTo>
                        <a:pt x="236" y="12"/>
                      </a:lnTo>
                      <a:lnTo>
                        <a:pt x="235" y="13"/>
                      </a:lnTo>
                      <a:lnTo>
                        <a:pt x="234" y="13"/>
                      </a:lnTo>
                      <a:lnTo>
                        <a:pt x="233" y="14"/>
                      </a:lnTo>
                      <a:lnTo>
                        <a:pt x="233" y="15"/>
                      </a:lnTo>
                      <a:lnTo>
                        <a:pt x="232" y="15"/>
                      </a:lnTo>
                      <a:lnTo>
                        <a:pt x="233" y="15"/>
                      </a:lnTo>
                      <a:lnTo>
                        <a:pt x="232" y="16"/>
                      </a:lnTo>
                      <a:lnTo>
                        <a:pt x="233" y="16"/>
                      </a:lnTo>
                      <a:lnTo>
                        <a:pt x="232" y="17"/>
                      </a:lnTo>
                      <a:lnTo>
                        <a:pt x="233" y="17"/>
                      </a:lnTo>
                      <a:lnTo>
                        <a:pt x="233" y="16"/>
                      </a:lnTo>
                      <a:lnTo>
                        <a:pt x="233" y="15"/>
                      </a:lnTo>
                      <a:lnTo>
                        <a:pt x="233" y="14"/>
                      </a:lnTo>
                      <a:lnTo>
                        <a:pt x="234" y="14"/>
                      </a:lnTo>
                      <a:lnTo>
                        <a:pt x="235" y="14"/>
                      </a:lnTo>
                      <a:lnTo>
                        <a:pt x="236" y="14"/>
                      </a:lnTo>
                      <a:lnTo>
                        <a:pt x="236" y="13"/>
                      </a:lnTo>
                      <a:lnTo>
                        <a:pt x="237" y="13"/>
                      </a:lnTo>
                      <a:lnTo>
                        <a:pt x="237" y="14"/>
                      </a:lnTo>
                      <a:lnTo>
                        <a:pt x="237" y="15"/>
                      </a:lnTo>
                      <a:lnTo>
                        <a:pt x="236" y="16"/>
                      </a:lnTo>
                      <a:lnTo>
                        <a:pt x="235" y="17"/>
                      </a:lnTo>
                      <a:lnTo>
                        <a:pt x="236" y="17"/>
                      </a:lnTo>
                      <a:lnTo>
                        <a:pt x="237" y="17"/>
                      </a:lnTo>
                      <a:lnTo>
                        <a:pt x="238" y="14"/>
                      </a:lnTo>
                      <a:lnTo>
                        <a:pt x="238" y="12"/>
                      </a:lnTo>
                      <a:lnTo>
                        <a:pt x="239" y="13"/>
                      </a:lnTo>
                      <a:lnTo>
                        <a:pt x="240" y="14"/>
                      </a:lnTo>
                      <a:lnTo>
                        <a:pt x="240" y="15"/>
                      </a:lnTo>
                      <a:lnTo>
                        <a:pt x="239" y="16"/>
                      </a:lnTo>
                      <a:lnTo>
                        <a:pt x="240" y="15"/>
                      </a:lnTo>
                      <a:lnTo>
                        <a:pt x="240" y="14"/>
                      </a:lnTo>
                      <a:lnTo>
                        <a:pt x="240" y="13"/>
                      </a:lnTo>
                      <a:lnTo>
                        <a:pt x="239" y="12"/>
                      </a:lnTo>
                      <a:lnTo>
                        <a:pt x="239" y="11"/>
                      </a:lnTo>
                      <a:lnTo>
                        <a:pt x="239" y="10"/>
                      </a:lnTo>
                      <a:lnTo>
                        <a:pt x="240" y="10"/>
                      </a:lnTo>
                      <a:lnTo>
                        <a:pt x="241" y="10"/>
                      </a:lnTo>
                      <a:lnTo>
                        <a:pt x="242" y="10"/>
                      </a:lnTo>
                      <a:lnTo>
                        <a:pt x="241" y="11"/>
                      </a:lnTo>
                      <a:lnTo>
                        <a:pt x="241" y="12"/>
                      </a:lnTo>
                      <a:lnTo>
                        <a:pt x="240" y="13"/>
                      </a:lnTo>
                      <a:lnTo>
                        <a:pt x="241" y="14"/>
                      </a:lnTo>
                      <a:lnTo>
                        <a:pt x="240" y="16"/>
                      </a:lnTo>
                      <a:lnTo>
                        <a:pt x="239" y="17"/>
                      </a:lnTo>
                      <a:lnTo>
                        <a:pt x="239" y="18"/>
                      </a:lnTo>
                      <a:lnTo>
                        <a:pt x="240" y="17"/>
                      </a:lnTo>
                      <a:lnTo>
                        <a:pt x="240" y="16"/>
                      </a:lnTo>
                      <a:lnTo>
                        <a:pt x="241" y="17"/>
                      </a:lnTo>
                      <a:lnTo>
                        <a:pt x="242" y="16"/>
                      </a:lnTo>
                      <a:lnTo>
                        <a:pt x="243" y="15"/>
                      </a:lnTo>
                      <a:lnTo>
                        <a:pt x="243" y="14"/>
                      </a:lnTo>
                      <a:lnTo>
                        <a:pt x="243" y="13"/>
                      </a:lnTo>
                      <a:lnTo>
                        <a:pt x="243" y="12"/>
                      </a:lnTo>
                      <a:lnTo>
                        <a:pt x="244" y="13"/>
                      </a:lnTo>
                      <a:lnTo>
                        <a:pt x="244" y="12"/>
                      </a:lnTo>
                      <a:lnTo>
                        <a:pt x="245" y="12"/>
                      </a:lnTo>
                      <a:lnTo>
                        <a:pt x="245" y="11"/>
                      </a:lnTo>
                      <a:lnTo>
                        <a:pt x="245" y="10"/>
                      </a:lnTo>
                      <a:lnTo>
                        <a:pt x="245" y="9"/>
                      </a:lnTo>
                      <a:lnTo>
                        <a:pt x="246" y="9"/>
                      </a:lnTo>
                      <a:lnTo>
                        <a:pt x="246" y="8"/>
                      </a:lnTo>
                      <a:lnTo>
                        <a:pt x="247" y="8"/>
                      </a:lnTo>
                      <a:lnTo>
                        <a:pt x="246" y="8"/>
                      </a:lnTo>
                      <a:lnTo>
                        <a:pt x="248" y="8"/>
                      </a:lnTo>
                      <a:lnTo>
                        <a:pt x="249" y="8"/>
                      </a:lnTo>
                      <a:lnTo>
                        <a:pt x="250" y="8"/>
                      </a:lnTo>
                      <a:lnTo>
                        <a:pt x="250" y="9"/>
                      </a:lnTo>
                      <a:lnTo>
                        <a:pt x="250" y="10"/>
                      </a:lnTo>
                      <a:lnTo>
                        <a:pt x="249" y="10"/>
                      </a:lnTo>
                      <a:lnTo>
                        <a:pt x="249" y="11"/>
                      </a:lnTo>
                      <a:lnTo>
                        <a:pt x="248" y="11"/>
                      </a:lnTo>
                      <a:lnTo>
                        <a:pt x="248" y="12"/>
                      </a:lnTo>
                      <a:lnTo>
                        <a:pt x="247" y="12"/>
                      </a:lnTo>
                      <a:lnTo>
                        <a:pt x="247" y="13"/>
                      </a:lnTo>
                      <a:lnTo>
                        <a:pt x="247" y="14"/>
                      </a:lnTo>
                      <a:lnTo>
                        <a:pt x="246" y="14"/>
                      </a:lnTo>
                      <a:lnTo>
                        <a:pt x="247" y="15"/>
                      </a:lnTo>
                      <a:lnTo>
                        <a:pt x="247" y="16"/>
                      </a:lnTo>
                      <a:lnTo>
                        <a:pt x="247" y="15"/>
                      </a:lnTo>
                      <a:lnTo>
                        <a:pt x="247" y="16"/>
                      </a:lnTo>
                      <a:lnTo>
                        <a:pt x="248" y="18"/>
                      </a:lnTo>
                      <a:lnTo>
                        <a:pt x="249" y="18"/>
                      </a:lnTo>
                      <a:lnTo>
                        <a:pt x="249" y="20"/>
                      </a:lnTo>
                      <a:lnTo>
                        <a:pt x="248" y="21"/>
                      </a:lnTo>
                      <a:lnTo>
                        <a:pt x="249" y="22"/>
                      </a:lnTo>
                      <a:lnTo>
                        <a:pt x="249" y="23"/>
                      </a:lnTo>
                      <a:lnTo>
                        <a:pt x="249" y="24"/>
                      </a:lnTo>
                      <a:lnTo>
                        <a:pt x="250" y="24"/>
                      </a:lnTo>
                      <a:lnTo>
                        <a:pt x="250" y="25"/>
                      </a:lnTo>
                      <a:lnTo>
                        <a:pt x="249" y="25"/>
                      </a:lnTo>
                      <a:lnTo>
                        <a:pt x="248" y="25"/>
                      </a:lnTo>
                      <a:lnTo>
                        <a:pt x="248" y="26"/>
                      </a:lnTo>
                      <a:lnTo>
                        <a:pt x="249" y="26"/>
                      </a:lnTo>
                      <a:lnTo>
                        <a:pt x="250" y="26"/>
                      </a:lnTo>
                      <a:lnTo>
                        <a:pt x="251" y="26"/>
                      </a:lnTo>
                      <a:lnTo>
                        <a:pt x="253" y="27"/>
                      </a:lnTo>
                      <a:lnTo>
                        <a:pt x="254" y="26"/>
                      </a:lnTo>
                      <a:lnTo>
                        <a:pt x="255" y="26"/>
                      </a:lnTo>
                      <a:lnTo>
                        <a:pt x="255" y="24"/>
                      </a:lnTo>
                      <a:lnTo>
                        <a:pt x="255" y="23"/>
                      </a:lnTo>
                      <a:lnTo>
                        <a:pt x="255" y="22"/>
                      </a:lnTo>
                      <a:lnTo>
                        <a:pt x="255" y="21"/>
                      </a:lnTo>
                      <a:lnTo>
                        <a:pt x="255" y="20"/>
                      </a:lnTo>
                      <a:lnTo>
                        <a:pt x="255" y="19"/>
                      </a:lnTo>
                      <a:lnTo>
                        <a:pt x="256" y="19"/>
                      </a:lnTo>
                      <a:lnTo>
                        <a:pt x="257" y="19"/>
                      </a:lnTo>
                      <a:lnTo>
                        <a:pt x="258" y="19"/>
                      </a:lnTo>
                      <a:lnTo>
                        <a:pt x="257" y="19"/>
                      </a:lnTo>
                      <a:lnTo>
                        <a:pt x="258" y="18"/>
                      </a:lnTo>
                      <a:lnTo>
                        <a:pt x="258" y="19"/>
                      </a:lnTo>
                      <a:lnTo>
                        <a:pt x="258" y="20"/>
                      </a:lnTo>
                      <a:lnTo>
                        <a:pt x="258" y="21"/>
                      </a:lnTo>
                      <a:lnTo>
                        <a:pt x="257" y="21"/>
                      </a:lnTo>
                      <a:lnTo>
                        <a:pt x="256" y="21"/>
                      </a:lnTo>
                      <a:lnTo>
                        <a:pt x="256" y="22"/>
                      </a:lnTo>
                      <a:lnTo>
                        <a:pt x="256" y="21"/>
                      </a:lnTo>
                      <a:lnTo>
                        <a:pt x="255" y="22"/>
                      </a:lnTo>
                      <a:lnTo>
                        <a:pt x="256" y="22"/>
                      </a:lnTo>
                      <a:lnTo>
                        <a:pt x="256" y="21"/>
                      </a:lnTo>
                      <a:lnTo>
                        <a:pt x="257" y="21"/>
                      </a:lnTo>
                      <a:lnTo>
                        <a:pt x="257" y="22"/>
                      </a:lnTo>
                      <a:lnTo>
                        <a:pt x="257" y="23"/>
                      </a:lnTo>
                      <a:lnTo>
                        <a:pt x="258" y="23"/>
                      </a:lnTo>
                      <a:lnTo>
                        <a:pt x="257" y="22"/>
                      </a:lnTo>
                      <a:lnTo>
                        <a:pt x="258" y="22"/>
                      </a:lnTo>
                      <a:lnTo>
                        <a:pt x="258" y="21"/>
                      </a:lnTo>
                      <a:lnTo>
                        <a:pt x="259" y="21"/>
                      </a:lnTo>
                      <a:lnTo>
                        <a:pt x="259" y="20"/>
                      </a:lnTo>
                      <a:lnTo>
                        <a:pt x="260" y="20"/>
                      </a:lnTo>
                      <a:lnTo>
                        <a:pt x="259" y="20"/>
                      </a:lnTo>
                      <a:lnTo>
                        <a:pt x="259" y="21"/>
                      </a:lnTo>
                      <a:lnTo>
                        <a:pt x="260" y="21"/>
                      </a:lnTo>
                      <a:lnTo>
                        <a:pt x="260" y="22"/>
                      </a:lnTo>
                      <a:lnTo>
                        <a:pt x="260" y="23"/>
                      </a:lnTo>
                      <a:lnTo>
                        <a:pt x="259" y="24"/>
                      </a:lnTo>
                      <a:lnTo>
                        <a:pt x="260" y="23"/>
                      </a:lnTo>
                      <a:lnTo>
                        <a:pt x="260" y="22"/>
                      </a:lnTo>
                      <a:lnTo>
                        <a:pt x="261" y="22"/>
                      </a:lnTo>
                      <a:lnTo>
                        <a:pt x="262" y="22"/>
                      </a:lnTo>
                      <a:lnTo>
                        <a:pt x="262" y="23"/>
                      </a:lnTo>
                      <a:lnTo>
                        <a:pt x="262" y="24"/>
                      </a:lnTo>
                      <a:lnTo>
                        <a:pt x="262" y="23"/>
                      </a:lnTo>
                      <a:lnTo>
                        <a:pt x="263" y="23"/>
                      </a:lnTo>
                      <a:lnTo>
                        <a:pt x="263" y="22"/>
                      </a:lnTo>
                      <a:lnTo>
                        <a:pt x="263" y="21"/>
                      </a:lnTo>
                      <a:lnTo>
                        <a:pt x="264" y="21"/>
                      </a:lnTo>
                      <a:lnTo>
                        <a:pt x="264" y="22"/>
                      </a:lnTo>
                      <a:lnTo>
                        <a:pt x="263" y="22"/>
                      </a:lnTo>
                      <a:lnTo>
                        <a:pt x="263" y="23"/>
                      </a:lnTo>
                      <a:lnTo>
                        <a:pt x="263" y="24"/>
                      </a:lnTo>
                      <a:lnTo>
                        <a:pt x="263" y="25"/>
                      </a:lnTo>
                      <a:lnTo>
                        <a:pt x="262" y="25"/>
                      </a:lnTo>
                      <a:lnTo>
                        <a:pt x="263" y="25"/>
                      </a:lnTo>
                      <a:lnTo>
                        <a:pt x="263" y="26"/>
                      </a:lnTo>
                      <a:lnTo>
                        <a:pt x="262" y="27"/>
                      </a:lnTo>
                      <a:lnTo>
                        <a:pt x="261" y="27"/>
                      </a:lnTo>
                      <a:lnTo>
                        <a:pt x="262" y="27"/>
                      </a:lnTo>
                      <a:lnTo>
                        <a:pt x="263" y="27"/>
                      </a:lnTo>
                      <a:lnTo>
                        <a:pt x="263" y="26"/>
                      </a:lnTo>
                      <a:lnTo>
                        <a:pt x="263" y="27"/>
                      </a:lnTo>
                      <a:lnTo>
                        <a:pt x="263" y="28"/>
                      </a:lnTo>
                      <a:lnTo>
                        <a:pt x="263" y="29"/>
                      </a:lnTo>
                      <a:lnTo>
                        <a:pt x="262" y="30"/>
                      </a:lnTo>
                      <a:lnTo>
                        <a:pt x="261" y="29"/>
                      </a:lnTo>
                      <a:lnTo>
                        <a:pt x="260" y="29"/>
                      </a:lnTo>
                      <a:lnTo>
                        <a:pt x="260" y="28"/>
                      </a:lnTo>
                      <a:lnTo>
                        <a:pt x="259" y="29"/>
                      </a:lnTo>
                      <a:lnTo>
                        <a:pt x="258" y="29"/>
                      </a:lnTo>
                      <a:lnTo>
                        <a:pt x="258" y="30"/>
                      </a:lnTo>
                      <a:lnTo>
                        <a:pt x="258" y="29"/>
                      </a:lnTo>
                      <a:lnTo>
                        <a:pt x="259" y="29"/>
                      </a:lnTo>
                      <a:lnTo>
                        <a:pt x="260" y="29"/>
                      </a:lnTo>
                      <a:lnTo>
                        <a:pt x="261" y="30"/>
                      </a:lnTo>
                      <a:lnTo>
                        <a:pt x="262" y="30"/>
                      </a:lnTo>
                      <a:lnTo>
                        <a:pt x="262" y="31"/>
                      </a:lnTo>
                      <a:lnTo>
                        <a:pt x="263" y="31"/>
                      </a:lnTo>
                      <a:lnTo>
                        <a:pt x="263" y="32"/>
                      </a:lnTo>
                      <a:lnTo>
                        <a:pt x="263" y="30"/>
                      </a:lnTo>
                      <a:lnTo>
                        <a:pt x="264" y="29"/>
                      </a:lnTo>
                      <a:lnTo>
                        <a:pt x="265" y="27"/>
                      </a:lnTo>
                      <a:lnTo>
                        <a:pt x="266" y="27"/>
                      </a:lnTo>
                      <a:lnTo>
                        <a:pt x="266" y="26"/>
                      </a:lnTo>
                      <a:lnTo>
                        <a:pt x="267" y="26"/>
                      </a:lnTo>
                      <a:lnTo>
                        <a:pt x="267" y="25"/>
                      </a:lnTo>
                      <a:lnTo>
                        <a:pt x="266" y="24"/>
                      </a:lnTo>
                      <a:lnTo>
                        <a:pt x="267" y="24"/>
                      </a:lnTo>
                      <a:lnTo>
                        <a:pt x="267" y="23"/>
                      </a:lnTo>
                      <a:lnTo>
                        <a:pt x="268" y="23"/>
                      </a:lnTo>
                      <a:lnTo>
                        <a:pt x="268" y="24"/>
                      </a:lnTo>
                      <a:lnTo>
                        <a:pt x="268" y="23"/>
                      </a:lnTo>
                      <a:lnTo>
                        <a:pt x="269" y="23"/>
                      </a:lnTo>
                      <a:lnTo>
                        <a:pt x="268" y="22"/>
                      </a:lnTo>
                      <a:lnTo>
                        <a:pt x="268" y="23"/>
                      </a:lnTo>
                      <a:lnTo>
                        <a:pt x="268" y="22"/>
                      </a:lnTo>
                      <a:lnTo>
                        <a:pt x="269" y="22"/>
                      </a:lnTo>
                      <a:lnTo>
                        <a:pt x="270" y="22"/>
                      </a:lnTo>
                      <a:lnTo>
                        <a:pt x="271" y="22"/>
                      </a:lnTo>
                      <a:lnTo>
                        <a:pt x="272" y="23"/>
                      </a:lnTo>
                      <a:lnTo>
                        <a:pt x="271" y="24"/>
                      </a:lnTo>
                      <a:lnTo>
                        <a:pt x="272" y="24"/>
                      </a:lnTo>
                      <a:lnTo>
                        <a:pt x="271" y="24"/>
                      </a:lnTo>
                      <a:lnTo>
                        <a:pt x="271" y="25"/>
                      </a:lnTo>
                      <a:lnTo>
                        <a:pt x="272" y="25"/>
                      </a:lnTo>
                      <a:lnTo>
                        <a:pt x="271" y="25"/>
                      </a:lnTo>
                      <a:lnTo>
                        <a:pt x="271" y="26"/>
                      </a:lnTo>
                      <a:lnTo>
                        <a:pt x="270" y="26"/>
                      </a:lnTo>
                      <a:lnTo>
                        <a:pt x="270" y="25"/>
                      </a:lnTo>
                      <a:lnTo>
                        <a:pt x="269" y="25"/>
                      </a:lnTo>
                      <a:lnTo>
                        <a:pt x="270" y="26"/>
                      </a:lnTo>
                      <a:lnTo>
                        <a:pt x="269" y="26"/>
                      </a:lnTo>
                      <a:lnTo>
                        <a:pt x="269" y="27"/>
                      </a:lnTo>
                      <a:lnTo>
                        <a:pt x="268" y="27"/>
                      </a:lnTo>
                      <a:lnTo>
                        <a:pt x="268" y="26"/>
                      </a:lnTo>
                      <a:lnTo>
                        <a:pt x="268" y="27"/>
                      </a:lnTo>
                      <a:lnTo>
                        <a:pt x="267" y="27"/>
                      </a:lnTo>
                      <a:lnTo>
                        <a:pt x="266" y="28"/>
                      </a:lnTo>
                      <a:lnTo>
                        <a:pt x="266" y="29"/>
                      </a:lnTo>
                      <a:lnTo>
                        <a:pt x="266" y="30"/>
                      </a:lnTo>
                      <a:lnTo>
                        <a:pt x="266" y="31"/>
                      </a:lnTo>
                      <a:lnTo>
                        <a:pt x="265" y="32"/>
                      </a:lnTo>
                      <a:lnTo>
                        <a:pt x="265" y="33"/>
                      </a:lnTo>
                      <a:lnTo>
                        <a:pt x="266" y="33"/>
                      </a:lnTo>
                      <a:lnTo>
                        <a:pt x="266" y="34"/>
                      </a:lnTo>
                      <a:lnTo>
                        <a:pt x="265" y="35"/>
                      </a:lnTo>
                      <a:lnTo>
                        <a:pt x="264" y="34"/>
                      </a:lnTo>
                      <a:lnTo>
                        <a:pt x="263" y="34"/>
                      </a:lnTo>
                      <a:lnTo>
                        <a:pt x="263" y="35"/>
                      </a:lnTo>
                      <a:lnTo>
                        <a:pt x="262" y="35"/>
                      </a:lnTo>
                      <a:lnTo>
                        <a:pt x="261" y="35"/>
                      </a:lnTo>
                      <a:lnTo>
                        <a:pt x="262" y="35"/>
                      </a:lnTo>
                      <a:lnTo>
                        <a:pt x="262" y="36"/>
                      </a:lnTo>
                      <a:lnTo>
                        <a:pt x="261" y="36"/>
                      </a:lnTo>
                      <a:lnTo>
                        <a:pt x="262" y="36"/>
                      </a:lnTo>
                      <a:lnTo>
                        <a:pt x="262" y="35"/>
                      </a:lnTo>
                      <a:lnTo>
                        <a:pt x="263" y="35"/>
                      </a:lnTo>
                      <a:lnTo>
                        <a:pt x="263" y="34"/>
                      </a:lnTo>
                      <a:lnTo>
                        <a:pt x="264" y="34"/>
                      </a:lnTo>
                      <a:lnTo>
                        <a:pt x="264" y="35"/>
                      </a:lnTo>
                      <a:lnTo>
                        <a:pt x="265" y="36"/>
                      </a:lnTo>
                      <a:lnTo>
                        <a:pt x="265" y="37"/>
                      </a:lnTo>
                      <a:lnTo>
                        <a:pt x="264" y="37"/>
                      </a:lnTo>
                      <a:lnTo>
                        <a:pt x="263" y="37"/>
                      </a:lnTo>
                      <a:lnTo>
                        <a:pt x="263" y="38"/>
                      </a:lnTo>
                      <a:lnTo>
                        <a:pt x="262" y="38"/>
                      </a:lnTo>
                      <a:lnTo>
                        <a:pt x="262" y="37"/>
                      </a:lnTo>
                      <a:lnTo>
                        <a:pt x="261" y="37"/>
                      </a:lnTo>
                      <a:lnTo>
                        <a:pt x="261" y="38"/>
                      </a:lnTo>
                      <a:lnTo>
                        <a:pt x="260" y="38"/>
                      </a:lnTo>
                      <a:lnTo>
                        <a:pt x="260" y="39"/>
                      </a:lnTo>
                      <a:lnTo>
                        <a:pt x="261" y="38"/>
                      </a:lnTo>
                      <a:lnTo>
                        <a:pt x="262" y="37"/>
                      </a:lnTo>
                      <a:lnTo>
                        <a:pt x="262" y="38"/>
                      </a:lnTo>
                      <a:lnTo>
                        <a:pt x="263" y="38"/>
                      </a:lnTo>
                      <a:lnTo>
                        <a:pt x="263" y="37"/>
                      </a:lnTo>
                      <a:lnTo>
                        <a:pt x="264" y="37"/>
                      </a:lnTo>
                      <a:lnTo>
                        <a:pt x="265" y="37"/>
                      </a:lnTo>
                      <a:lnTo>
                        <a:pt x="266" y="36"/>
                      </a:lnTo>
                      <a:lnTo>
                        <a:pt x="266" y="37"/>
                      </a:lnTo>
                      <a:lnTo>
                        <a:pt x="267" y="37"/>
                      </a:lnTo>
                      <a:lnTo>
                        <a:pt x="268" y="38"/>
                      </a:lnTo>
                      <a:lnTo>
                        <a:pt x="268" y="37"/>
                      </a:lnTo>
                      <a:lnTo>
                        <a:pt x="267" y="36"/>
                      </a:lnTo>
                      <a:lnTo>
                        <a:pt x="268" y="35"/>
                      </a:lnTo>
                      <a:lnTo>
                        <a:pt x="268" y="34"/>
                      </a:lnTo>
                      <a:lnTo>
                        <a:pt x="268" y="33"/>
                      </a:lnTo>
                      <a:lnTo>
                        <a:pt x="269" y="33"/>
                      </a:lnTo>
                      <a:lnTo>
                        <a:pt x="269" y="32"/>
                      </a:lnTo>
                      <a:lnTo>
                        <a:pt x="270" y="32"/>
                      </a:lnTo>
                      <a:lnTo>
                        <a:pt x="270" y="31"/>
                      </a:lnTo>
                      <a:lnTo>
                        <a:pt x="270" y="32"/>
                      </a:lnTo>
                      <a:lnTo>
                        <a:pt x="271" y="32"/>
                      </a:lnTo>
                      <a:lnTo>
                        <a:pt x="270" y="34"/>
                      </a:lnTo>
                      <a:lnTo>
                        <a:pt x="270" y="35"/>
                      </a:lnTo>
                      <a:lnTo>
                        <a:pt x="269" y="35"/>
                      </a:lnTo>
                      <a:lnTo>
                        <a:pt x="270" y="36"/>
                      </a:lnTo>
                      <a:lnTo>
                        <a:pt x="271" y="37"/>
                      </a:lnTo>
                      <a:lnTo>
                        <a:pt x="271" y="36"/>
                      </a:lnTo>
                      <a:lnTo>
                        <a:pt x="270" y="36"/>
                      </a:lnTo>
                      <a:lnTo>
                        <a:pt x="270" y="35"/>
                      </a:lnTo>
                      <a:lnTo>
                        <a:pt x="270" y="34"/>
                      </a:lnTo>
                      <a:lnTo>
                        <a:pt x="271" y="34"/>
                      </a:lnTo>
                      <a:lnTo>
                        <a:pt x="271" y="33"/>
                      </a:lnTo>
                      <a:lnTo>
                        <a:pt x="271" y="32"/>
                      </a:lnTo>
                      <a:lnTo>
                        <a:pt x="272" y="31"/>
                      </a:lnTo>
                      <a:lnTo>
                        <a:pt x="273" y="32"/>
                      </a:lnTo>
                      <a:lnTo>
                        <a:pt x="274" y="32"/>
                      </a:lnTo>
                      <a:lnTo>
                        <a:pt x="274" y="33"/>
                      </a:lnTo>
                      <a:lnTo>
                        <a:pt x="274" y="32"/>
                      </a:lnTo>
                      <a:lnTo>
                        <a:pt x="275" y="32"/>
                      </a:lnTo>
                      <a:lnTo>
                        <a:pt x="274" y="32"/>
                      </a:lnTo>
                      <a:lnTo>
                        <a:pt x="273" y="32"/>
                      </a:lnTo>
                      <a:lnTo>
                        <a:pt x="273" y="31"/>
                      </a:lnTo>
                      <a:lnTo>
                        <a:pt x="273" y="30"/>
                      </a:lnTo>
                      <a:lnTo>
                        <a:pt x="274" y="30"/>
                      </a:lnTo>
                      <a:lnTo>
                        <a:pt x="274" y="29"/>
                      </a:lnTo>
                      <a:lnTo>
                        <a:pt x="274" y="28"/>
                      </a:lnTo>
                      <a:lnTo>
                        <a:pt x="274" y="27"/>
                      </a:lnTo>
                      <a:lnTo>
                        <a:pt x="275" y="27"/>
                      </a:lnTo>
                      <a:lnTo>
                        <a:pt x="275" y="26"/>
                      </a:lnTo>
                      <a:lnTo>
                        <a:pt x="276" y="26"/>
                      </a:lnTo>
                      <a:lnTo>
                        <a:pt x="277" y="26"/>
                      </a:lnTo>
                      <a:lnTo>
                        <a:pt x="276" y="26"/>
                      </a:lnTo>
                      <a:lnTo>
                        <a:pt x="276" y="25"/>
                      </a:lnTo>
                      <a:lnTo>
                        <a:pt x="275" y="25"/>
                      </a:lnTo>
                      <a:lnTo>
                        <a:pt x="275" y="24"/>
                      </a:lnTo>
                      <a:lnTo>
                        <a:pt x="276" y="24"/>
                      </a:lnTo>
                      <a:lnTo>
                        <a:pt x="276" y="23"/>
                      </a:lnTo>
                      <a:lnTo>
                        <a:pt x="277" y="24"/>
                      </a:lnTo>
                      <a:lnTo>
                        <a:pt x="278" y="24"/>
                      </a:lnTo>
                      <a:lnTo>
                        <a:pt x="279" y="25"/>
                      </a:lnTo>
                      <a:lnTo>
                        <a:pt x="279" y="26"/>
                      </a:lnTo>
                      <a:lnTo>
                        <a:pt x="280" y="27"/>
                      </a:lnTo>
                      <a:lnTo>
                        <a:pt x="279" y="27"/>
                      </a:lnTo>
                      <a:lnTo>
                        <a:pt x="279" y="28"/>
                      </a:lnTo>
                      <a:lnTo>
                        <a:pt x="280" y="28"/>
                      </a:lnTo>
                      <a:lnTo>
                        <a:pt x="279" y="29"/>
                      </a:lnTo>
                      <a:lnTo>
                        <a:pt x="279" y="30"/>
                      </a:lnTo>
                      <a:lnTo>
                        <a:pt x="280" y="29"/>
                      </a:lnTo>
                      <a:lnTo>
                        <a:pt x="280" y="28"/>
                      </a:lnTo>
                      <a:lnTo>
                        <a:pt x="280" y="31"/>
                      </a:lnTo>
                      <a:lnTo>
                        <a:pt x="280" y="32"/>
                      </a:lnTo>
                      <a:lnTo>
                        <a:pt x="280" y="33"/>
                      </a:lnTo>
                      <a:lnTo>
                        <a:pt x="280" y="32"/>
                      </a:lnTo>
                      <a:lnTo>
                        <a:pt x="279" y="33"/>
                      </a:lnTo>
                      <a:lnTo>
                        <a:pt x="279" y="34"/>
                      </a:lnTo>
                      <a:lnTo>
                        <a:pt x="278" y="34"/>
                      </a:lnTo>
                      <a:lnTo>
                        <a:pt x="277" y="34"/>
                      </a:lnTo>
                      <a:lnTo>
                        <a:pt x="276" y="34"/>
                      </a:lnTo>
                      <a:lnTo>
                        <a:pt x="275" y="35"/>
                      </a:lnTo>
                      <a:lnTo>
                        <a:pt x="274" y="35"/>
                      </a:lnTo>
                      <a:lnTo>
                        <a:pt x="273" y="36"/>
                      </a:lnTo>
                      <a:lnTo>
                        <a:pt x="273" y="37"/>
                      </a:lnTo>
                      <a:lnTo>
                        <a:pt x="273" y="38"/>
                      </a:lnTo>
                      <a:lnTo>
                        <a:pt x="273" y="37"/>
                      </a:lnTo>
                      <a:lnTo>
                        <a:pt x="274" y="37"/>
                      </a:lnTo>
                      <a:lnTo>
                        <a:pt x="274" y="36"/>
                      </a:lnTo>
                      <a:lnTo>
                        <a:pt x="275" y="36"/>
                      </a:lnTo>
                      <a:lnTo>
                        <a:pt x="276" y="36"/>
                      </a:lnTo>
                      <a:lnTo>
                        <a:pt x="276" y="37"/>
                      </a:lnTo>
                      <a:lnTo>
                        <a:pt x="275" y="38"/>
                      </a:lnTo>
                      <a:lnTo>
                        <a:pt x="275" y="39"/>
                      </a:lnTo>
                      <a:lnTo>
                        <a:pt x="274" y="39"/>
                      </a:lnTo>
                      <a:lnTo>
                        <a:pt x="274" y="40"/>
                      </a:lnTo>
                      <a:lnTo>
                        <a:pt x="274" y="41"/>
                      </a:lnTo>
                      <a:lnTo>
                        <a:pt x="274" y="42"/>
                      </a:lnTo>
                      <a:lnTo>
                        <a:pt x="273" y="41"/>
                      </a:lnTo>
                      <a:lnTo>
                        <a:pt x="272" y="41"/>
                      </a:lnTo>
                      <a:lnTo>
                        <a:pt x="272" y="42"/>
                      </a:lnTo>
                      <a:lnTo>
                        <a:pt x="272" y="43"/>
                      </a:lnTo>
                      <a:lnTo>
                        <a:pt x="271" y="44"/>
                      </a:lnTo>
                      <a:lnTo>
                        <a:pt x="272" y="44"/>
                      </a:lnTo>
                      <a:lnTo>
                        <a:pt x="272" y="43"/>
                      </a:lnTo>
                      <a:lnTo>
                        <a:pt x="273" y="42"/>
                      </a:lnTo>
                      <a:lnTo>
                        <a:pt x="272" y="42"/>
                      </a:lnTo>
                      <a:lnTo>
                        <a:pt x="272" y="41"/>
                      </a:lnTo>
                      <a:lnTo>
                        <a:pt x="273" y="41"/>
                      </a:lnTo>
                      <a:lnTo>
                        <a:pt x="273" y="42"/>
                      </a:lnTo>
                      <a:lnTo>
                        <a:pt x="274" y="42"/>
                      </a:lnTo>
                      <a:lnTo>
                        <a:pt x="274" y="41"/>
                      </a:lnTo>
                      <a:lnTo>
                        <a:pt x="275" y="40"/>
                      </a:lnTo>
                      <a:lnTo>
                        <a:pt x="275" y="39"/>
                      </a:lnTo>
                      <a:lnTo>
                        <a:pt x="275" y="38"/>
                      </a:lnTo>
                      <a:lnTo>
                        <a:pt x="276" y="38"/>
                      </a:lnTo>
                      <a:lnTo>
                        <a:pt x="276" y="37"/>
                      </a:lnTo>
                      <a:lnTo>
                        <a:pt x="276" y="36"/>
                      </a:lnTo>
                      <a:lnTo>
                        <a:pt x="277" y="36"/>
                      </a:lnTo>
                      <a:lnTo>
                        <a:pt x="277" y="37"/>
                      </a:lnTo>
                      <a:lnTo>
                        <a:pt x="278" y="37"/>
                      </a:lnTo>
                      <a:lnTo>
                        <a:pt x="278" y="36"/>
                      </a:lnTo>
                      <a:lnTo>
                        <a:pt x="278" y="37"/>
                      </a:lnTo>
                      <a:lnTo>
                        <a:pt x="279" y="37"/>
                      </a:lnTo>
                      <a:lnTo>
                        <a:pt x="280" y="38"/>
                      </a:lnTo>
                      <a:lnTo>
                        <a:pt x="279" y="39"/>
                      </a:lnTo>
                      <a:lnTo>
                        <a:pt x="279" y="40"/>
                      </a:lnTo>
                      <a:lnTo>
                        <a:pt x="278" y="41"/>
                      </a:lnTo>
                      <a:lnTo>
                        <a:pt x="278" y="42"/>
                      </a:lnTo>
                      <a:lnTo>
                        <a:pt x="278" y="43"/>
                      </a:lnTo>
                      <a:lnTo>
                        <a:pt x="277" y="43"/>
                      </a:lnTo>
                      <a:lnTo>
                        <a:pt x="277" y="44"/>
                      </a:lnTo>
                      <a:lnTo>
                        <a:pt x="276" y="44"/>
                      </a:lnTo>
                      <a:lnTo>
                        <a:pt x="276" y="45"/>
                      </a:lnTo>
                      <a:lnTo>
                        <a:pt x="276" y="46"/>
                      </a:lnTo>
                      <a:lnTo>
                        <a:pt x="276" y="47"/>
                      </a:lnTo>
                      <a:lnTo>
                        <a:pt x="276" y="48"/>
                      </a:lnTo>
                      <a:lnTo>
                        <a:pt x="276" y="49"/>
                      </a:lnTo>
                      <a:lnTo>
                        <a:pt x="275" y="50"/>
                      </a:lnTo>
                      <a:lnTo>
                        <a:pt x="275" y="51"/>
                      </a:lnTo>
                      <a:lnTo>
                        <a:pt x="274" y="51"/>
                      </a:lnTo>
                      <a:lnTo>
                        <a:pt x="274" y="52"/>
                      </a:lnTo>
                      <a:lnTo>
                        <a:pt x="275" y="52"/>
                      </a:lnTo>
                      <a:lnTo>
                        <a:pt x="274" y="54"/>
                      </a:lnTo>
                      <a:lnTo>
                        <a:pt x="274" y="55"/>
                      </a:lnTo>
                      <a:lnTo>
                        <a:pt x="275" y="56"/>
                      </a:lnTo>
                      <a:lnTo>
                        <a:pt x="275" y="57"/>
                      </a:lnTo>
                      <a:lnTo>
                        <a:pt x="276" y="57"/>
                      </a:lnTo>
                      <a:lnTo>
                        <a:pt x="277" y="58"/>
                      </a:lnTo>
                      <a:lnTo>
                        <a:pt x="277" y="57"/>
                      </a:lnTo>
                      <a:lnTo>
                        <a:pt x="278" y="58"/>
                      </a:lnTo>
                      <a:lnTo>
                        <a:pt x="278" y="57"/>
                      </a:lnTo>
                      <a:lnTo>
                        <a:pt x="278" y="58"/>
                      </a:lnTo>
                      <a:lnTo>
                        <a:pt x="278" y="57"/>
                      </a:lnTo>
                      <a:lnTo>
                        <a:pt x="279" y="57"/>
                      </a:lnTo>
                      <a:lnTo>
                        <a:pt x="280" y="57"/>
                      </a:lnTo>
                      <a:lnTo>
                        <a:pt x="281" y="57"/>
                      </a:lnTo>
                      <a:lnTo>
                        <a:pt x="282" y="57"/>
                      </a:lnTo>
                      <a:lnTo>
                        <a:pt x="282" y="56"/>
                      </a:lnTo>
                      <a:lnTo>
                        <a:pt x="282" y="55"/>
                      </a:lnTo>
                      <a:lnTo>
                        <a:pt x="281" y="54"/>
                      </a:lnTo>
                      <a:lnTo>
                        <a:pt x="282" y="54"/>
                      </a:lnTo>
                      <a:lnTo>
                        <a:pt x="283" y="53"/>
                      </a:lnTo>
                      <a:lnTo>
                        <a:pt x="284" y="53"/>
                      </a:lnTo>
                      <a:lnTo>
                        <a:pt x="285" y="53"/>
                      </a:lnTo>
                      <a:lnTo>
                        <a:pt x="285" y="52"/>
                      </a:lnTo>
                      <a:lnTo>
                        <a:pt x="285" y="51"/>
                      </a:lnTo>
                      <a:lnTo>
                        <a:pt x="285" y="50"/>
                      </a:lnTo>
                      <a:lnTo>
                        <a:pt x="284" y="50"/>
                      </a:lnTo>
                      <a:lnTo>
                        <a:pt x="284" y="48"/>
                      </a:lnTo>
                      <a:lnTo>
                        <a:pt x="283" y="48"/>
                      </a:lnTo>
                      <a:lnTo>
                        <a:pt x="283" y="47"/>
                      </a:lnTo>
                      <a:lnTo>
                        <a:pt x="283" y="46"/>
                      </a:lnTo>
                      <a:lnTo>
                        <a:pt x="283" y="45"/>
                      </a:lnTo>
                      <a:lnTo>
                        <a:pt x="284" y="45"/>
                      </a:lnTo>
                      <a:lnTo>
                        <a:pt x="283" y="45"/>
                      </a:lnTo>
                      <a:lnTo>
                        <a:pt x="284" y="43"/>
                      </a:lnTo>
                      <a:lnTo>
                        <a:pt x="285" y="43"/>
                      </a:lnTo>
                      <a:lnTo>
                        <a:pt x="285" y="42"/>
                      </a:lnTo>
                      <a:lnTo>
                        <a:pt x="286" y="42"/>
                      </a:lnTo>
                      <a:lnTo>
                        <a:pt x="286" y="41"/>
                      </a:lnTo>
                      <a:lnTo>
                        <a:pt x="287" y="41"/>
                      </a:lnTo>
                      <a:lnTo>
                        <a:pt x="288" y="40"/>
                      </a:lnTo>
                      <a:lnTo>
                        <a:pt x="289" y="41"/>
                      </a:lnTo>
                      <a:lnTo>
                        <a:pt x="288" y="41"/>
                      </a:lnTo>
                      <a:lnTo>
                        <a:pt x="288" y="42"/>
                      </a:lnTo>
                      <a:lnTo>
                        <a:pt x="288" y="43"/>
                      </a:lnTo>
                      <a:lnTo>
                        <a:pt x="289" y="43"/>
                      </a:lnTo>
                      <a:lnTo>
                        <a:pt x="289" y="42"/>
                      </a:lnTo>
                      <a:lnTo>
                        <a:pt x="290" y="42"/>
                      </a:lnTo>
                      <a:lnTo>
                        <a:pt x="290" y="41"/>
                      </a:lnTo>
                      <a:lnTo>
                        <a:pt x="289" y="42"/>
                      </a:lnTo>
                      <a:lnTo>
                        <a:pt x="289" y="41"/>
                      </a:lnTo>
                      <a:lnTo>
                        <a:pt x="289" y="40"/>
                      </a:lnTo>
                      <a:lnTo>
                        <a:pt x="290" y="40"/>
                      </a:lnTo>
                      <a:lnTo>
                        <a:pt x="290" y="39"/>
                      </a:lnTo>
                      <a:lnTo>
                        <a:pt x="290" y="38"/>
                      </a:lnTo>
                      <a:lnTo>
                        <a:pt x="291" y="37"/>
                      </a:lnTo>
                      <a:lnTo>
                        <a:pt x="291" y="36"/>
                      </a:lnTo>
                      <a:lnTo>
                        <a:pt x="292" y="36"/>
                      </a:lnTo>
                      <a:lnTo>
                        <a:pt x="292" y="37"/>
                      </a:lnTo>
                      <a:lnTo>
                        <a:pt x="292" y="36"/>
                      </a:lnTo>
                      <a:lnTo>
                        <a:pt x="292" y="37"/>
                      </a:lnTo>
                      <a:lnTo>
                        <a:pt x="292" y="38"/>
                      </a:lnTo>
                      <a:lnTo>
                        <a:pt x="292" y="39"/>
                      </a:lnTo>
                      <a:lnTo>
                        <a:pt x="292" y="40"/>
                      </a:lnTo>
                      <a:lnTo>
                        <a:pt x="293" y="40"/>
                      </a:lnTo>
                      <a:lnTo>
                        <a:pt x="292" y="40"/>
                      </a:lnTo>
                      <a:lnTo>
                        <a:pt x="292" y="41"/>
                      </a:lnTo>
                      <a:lnTo>
                        <a:pt x="293" y="40"/>
                      </a:lnTo>
                      <a:lnTo>
                        <a:pt x="293" y="41"/>
                      </a:lnTo>
                      <a:lnTo>
                        <a:pt x="293" y="42"/>
                      </a:lnTo>
                      <a:lnTo>
                        <a:pt x="293" y="43"/>
                      </a:lnTo>
                      <a:lnTo>
                        <a:pt x="294" y="43"/>
                      </a:lnTo>
                      <a:lnTo>
                        <a:pt x="295" y="44"/>
                      </a:lnTo>
                      <a:lnTo>
                        <a:pt x="295" y="43"/>
                      </a:lnTo>
                      <a:lnTo>
                        <a:pt x="294" y="43"/>
                      </a:lnTo>
                      <a:lnTo>
                        <a:pt x="294" y="42"/>
                      </a:lnTo>
                      <a:lnTo>
                        <a:pt x="293" y="43"/>
                      </a:lnTo>
                      <a:lnTo>
                        <a:pt x="293" y="42"/>
                      </a:lnTo>
                      <a:lnTo>
                        <a:pt x="293" y="41"/>
                      </a:lnTo>
                      <a:lnTo>
                        <a:pt x="293" y="40"/>
                      </a:lnTo>
                      <a:lnTo>
                        <a:pt x="293" y="38"/>
                      </a:lnTo>
                      <a:lnTo>
                        <a:pt x="293" y="36"/>
                      </a:lnTo>
                      <a:lnTo>
                        <a:pt x="294" y="36"/>
                      </a:lnTo>
                      <a:lnTo>
                        <a:pt x="294" y="35"/>
                      </a:lnTo>
                      <a:lnTo>
                        <a:pt x="294" y="34"/>
                      </a:lnTo>
                      <a:lnTo>
                        <a:pt x="295" y="33"/>
                      </a:lnTo>
                      <a:lnTo>
                        <a:pt x="295" y="32"/>
                      </a:lnTo>
                      <a:lnTo>
                        <a:pt x="295" y="30"/>
                      </a:lnTo>
                      <a:lnTo>
                        <a:pt x="295" y="29"/>
                      </a:lnTo>
                      <a:lnTo>
                        <a:pt x="296" y="29"/>
                      </a:lnTo>
                      <a:lnTo>
                        <a:pt x="296" y="30"/>
                      </a:lnTo>
                      <a:lnTo>
                        <a:pt x="296" y="31"/>
                      </a:lnTo>
                      <a:lnTo>
                        <a:pt x="296" y="32"/>
                      </a:lnTo>
                      <a:lnTo>
                        <a:pt x="295" y="33"/>
                      </a:lnTo>
                      <a:lnTo>
                        <a:pt x="295" y="34"/>
                      </a:lnTo>
                      <a:lnTo>
                        <a:pt x="296" y="36"/>
                      </a:lnTo>
                      <a:lnTo>
                        <a:pt x="296" y="37"/>
                      </a:lnTo>
                      <a:lnTo>
                        <a:pt x="295" y="37"/>
                      </a:lnTo>
                      <a:lnTo>
                        <a:pt x="296" y="38"/>
                      </a:lnTo>
                      <a:lnTo>
                        <a:pt x="297" y="38"/>
                      </a:lnTo>
                      <a:lnTo>
                        <a:pt x="298" y="38"/>
                      </a:lnTo>
                      <a:lnTo>
                        <a:pt x="298" y="37"/>
                      </a:lnTo>
                      <a:lnTo>
                        <a:pt x="298" y="36"/>
                      </a:lnTo>
                      <a:lnTo>
                        <a:pt x="297" y="36"/>
                      </a:lnTo>
                      <a:lnTo>
                        <a:pt x="297" y="35"/>
                      </a:lnTo>
                      <a:lnTo>
                        <a:pt x="298" y="34"/>
                      </a:lnTo>
                      <a:lnTo>
                        <a:pt x="298" y="35"/>
                      </a:lnTo>
                      <a:lnTo>
                        <a:pt x="298" y="36"/>
                      </a:lnTo>
                      <a:lnTo>
                        <a:pt x="298" y="37"/>
                      </a:lnTo>
                      <a:lnTo>
                        <a:pt x="298" y="38"/>
                      </a:lnTo>
                      <a:lnTo>
                        <a:pt x="299" y="38"/>
                      </a:lnTo>
                      <a:lnTo>
                        <a:pt x="299" y="39"/>
                      </a:lnTo>
                      <a:lnTo>
                        <a:pt x="300" y="39"/>
                      </a:lnTo>
                      <a:lnTo>
                        <a:pt x="302" y="39"/>
                      </a:lnTo>
                      <a:lnTo>
                        <a:pt x="303" y="39"/>
                      </a:lnTo>
                      <a:lnTo>
                        <a:pt x="304" y="40"/>
                      </a:lnTo>
                      <a:lnTo>
                        <a:pt x="303" y="40"/>
                      </a:lnTo>
                      <a:lnTo>
                        <a:pt x="304" y="40"/>
                      </a:lnTo>
                      <a:lnTo>
                        <a:pt x="305" y="40"/>
                      </a:lnTo>
                      <a:lnTo>
                        <a:pt x="305" y="41"/>
                      </a:lnTo>
                      <a:lnTo>
                        <a:pt x="304" y="41"/>
                      </a:lnTo>
                      <a:lnTo>
                        <a:pt x="304" y="42"/>
                      </a:lnTo>
                      <a:lnTo>
                        <a:pt x="304" y="41"/>
                      </a:lnTo>
                      <a:lnTo>
                        <a:pt x="304" y="42"/>
                      </a:lnTo>
                      <a:lnTo>
                        <a:pt x="303" y="42"/>
                      </a:lnTo>
                      <a:lnTo>
                        <a:pt x="302" y="42"/>
                      </a:lnTo>
                      <a:lnTo>
                        <a:pt x="303" y="43"/>
                      </a:lnTo>
                      <a:lnTo>
                        <a:pt x="304" y="43"/>
                      </a:lnTo>
                      <a:lnTo>
                        <a:pt x="305" y="43"/>
                      </a:lnTo>
                      <a:lnTo>
                        <a:pt x="305" y="42"/>
                      </a:lnTo>
                      <a:lnTo>
                        <a:pt x="306" y="42"/>
                      </a:lnTo>
                      <a:lnTo>
                        <a:pt x="306" y="41"/>
                      </a:lnTo>
                      <a:lnTo>
                        <a:pt x="306" y="40"/>
                      </a:lnTo>
                      <a:lnTo>
                        <a:pt x="306" y="39"/>
                      </a:lnTo>
                      <a:lnTo>
                        <a:pt x="307" y="39"/>
                      </a:lnTo>
                      <a:lnTo>
                        <a:pt x="307" y="38"/>
                      </a:lnTo>
                      <a:lnTo>
                        <a:pt x="308" y="39"/>
                      </a:lnTo>
                      <a:lnTo>
                        <a:pt x="308" y="40"/>
                      </a:lnTo>
                      <a:lnTo>
                        <a:pt x="307" y="39"/>
                      </a:lnTo>
                      <a:lnTo>
                        <a:pt x="307" y="40"/>
                      </a:lnTo>
                      <a:lnTo>
                        <a:pt x="307" y="41"/>
                      </a:lnTo>
                      <a:lnTo>
                        <a:pt x="307" y="40"/>
                      </a:lnTo>
                      <a:lnTo>
                        <a:pt x="308" y="41"/>
                      </a:lnTo>
                      <a:lnTo>
                        <a:pt x="309" y="41"/>
                      </a:lnTo>
                      <a:lnTo>
                        <a:pt x="309" y="42"/>
                      </a:lnTo>
                      <a:lnTo>
                        <a:pt x="309" y="41"/>
                      </a:lnTo>
                      <a:lnTo>
                        <a:pt x="308" y="40"/>
                      </a:lnTo>
                      <a:lnTo>
                        <a:pt x="307" y="40"/>
                      </a:lnTo>
                      <a:lnTo>
                        <a:pt x="308" y="40"/>
                      </a:lnTo>
                      <a:lnTo>
                        <a:pt x="309" y="40"/>
                      </a:lnTo>
                      <a:lnTo>
                        <a:pt x="310" y="40"/>
                      </a:lnTo>
                      <a:lnTo>
                        <a:pt x="310" y="41"/>
                      </a:lnTo>
                      <a:lnTo>
                        <a:pt x="310" y="40"/>
                      </a:lnTo>
                      <a:lnTo>
                        <a:pt x="309" y="40"/>
                      </a:lnTo>
                      <a:lnTo>
                        <a:pt x="309" y="39"/>
                      </a:lnTo>
                      <a:lnTo>
                        <a:pt x="310" y="39"/>
                      </a:lnTo>
                      <a:lnTo>
                        <a:pt x="310" y="38"/>
                      </a:lnTo>
                      <a:lnTo>
                        <a:pt x="310" y="39"/>
                      </a:lnTo>
                      <a:lnTo>
                        <a:pt x="311" y="39"/>
                      </a:lnTo>
                      <a:lnTo>
                        <a:pt x="311" y="38"/>
                      </a:lnTo>
                      <a:lnTo>
                        <a:pt x="311" y="37"/>
                      </a:lnTo>
                      <a:lnTo>
                        <a:pt x="312" y="37"/>
                      </a:lnTo>
                      <a:lnTo>
                        <a:pt x="312" y="38"/>
                      </a:lnTo>
                      <a:lnTo>
                        <a:pt x="312" y="37"/>
                      </a:lnTo>
                      <a:lnTo>
                        <a:pt x="312" y="36"/>
                      </a:lnTo>
                      <a:lnTo>
                        <a:pt x="312" y="37"/>
                      </a:lnTo>
                      <a:lnTo>
                        <a:pt x="313" y="37"/>
                      </a:lnTo>
                      <a:lnTo>
                        <a:pt x="313" y="38"/>
                      </a:lnTo>
                      <a:lnTo>
                        <a:pt x="313" y="37"/>
                      </a:lnTo>
                      <a:lnTo>
                        <a:pt x="313" y="36"/>
                      </a:lnTo>
                      <a:lnTo>
                        <a:pt x="314" y="37"/>
                      </a:lnTo>
                      <a:lnTo>
                        <a:pt x="313" y="36"/>
                      </a:lnTo>
                      <a:lnTo>
                        <a:pt x="313" y="35"/>
                      </a:lnTo>
                      <a:lnTo>
                        <a:pt x="314" y="36"/>
                      </a:lnTo>
                      <a:lnTo>
                        <a:pt x="314" y="35"/>
                      </a:lnTo>
                      <a:lnTo>
                        <a:pt x="315" y="35"/>
                      </a:lnTo>
                      <a:lnTo>
                        <a:pt x="315" y="36"/>
                      </a:lnTo>
                      <a:lnTo>
                        <a:pt x="315" y="35"/>
                      </a:lnTo>
                      <a:lnTo>
                        <a:pt x="316" y="35"/>
                      </a:lnTo>
                      <a:lnTo>
                        <a:pt x="317" y="35"/>
                      </a:lnTo>
                      <a:lnTo>
                        <a:pt x="317" y="36"/>
                      </a:lnTo>
                      <a:lnTo>
                        <a:pt x="317" y="35"/>
                      </a:lnTo>
                      <a:lnTo>
                        <a:pt x="317" y="36"/>
                      </a:lnTo>
                      <a:lnTo>
                        <a:pt x="316" y="36"/>
                      </a:lnTo>
                      <a:lnTo>
                        <a:pt x="316" y="37"/>
                      </a:lnTo>
                      <a:lnTo>
                        <a:pt x="316" y="39"/>
                      </a:lnTo>
                      <a:lnTo>
                        <a:pt x="316" y="40"/>
                      </a:lnTo>
                      <a:lnTo>
                        <a:pt x="315" y="40"/>
                      </a:lnTo>
                      <a:lnTo>
                        <a:pt x="315" y="39"/>
                      </a:lnTo>
                      <a:lnTo>
                        <a:pt x="315" y="38"/>
                      </a:lnTo>
                      <a:lnTo>
                        <a:pt x="315" y="37"/>
                      </a:lnTo>
                      <a:lnTo>
                        <a:pt x="315" y="38"/>
                      </a:lnTo>
                      <a:lnTo>
                        <a:pt x="315" y="40"/>
                      </a:lnTo>
                      <a:lnTo>
                        <a:pt x="314" y="40"/>
                      </a:lnTo>
                      <a:lnTo>
                        <a:pt x="313" y="40"/>
                      </a:lnTo>
                      <a:lnTo>
                        <a:pt x="312" y="39"/>
                      </a:lnTo>
                      <a:lnTo>
                        <a:pt x="312" y="40"/>
                      </a:lnTo>
                      <a:lnTo>
                        <a:pt x="313" y="40"/>
                      </a:lnTo>
                      <a:lnTo>
                        <a:pt x="314" y="40"/>
                      </a:lnTo>
                      <a:lnTo>
                        <a:pt x="314" y="41"/>
                      </a:lnTo>
                      <a:lnTo>
                        <a:pt x="313" y="40"/>
                      </a:lnTo>
                      <a:lnTo>
                        <a:pt x="312" y="41"/>
                      </a:lnTo>
                      <a:lnTo>
                        <a:pt x="312" y="40"/>
                      </a:lnTo>
                      <a:lnTo>
                        <a:pt x="312" y="41"/>
                      </a:lnTo>
                      <a:lnTo>
                        <a:pt x="313" y="41"/>
                      </a:lnTo>
                      <a:lnTo>
                        <a:pt x="313" y="42"/>
                      </a:lnTo>
                      <a:lnTo>
                        <a:pt x="312" y="42"/>
                      </a:lnTo>
                      <a:lnTo>
                        <a:pt x="311" y="42"/>
                      </a:lnTo>
                      <a:lnTo>
                        <a:pt x="310" y="42"/>
                      </a:lnTo>
                      <a:lnTo>
                        <a:pt x="311" y="42"/>
                      </a:lnTo>
                      <a:lnTo>
                        <a:pt x="312" y="42"/>
                      </a:lnTo>
                      <a:lnTo>
                        <a:pt x="312" y="43"/>
                      </a:lnTo>
                      <a:lnTo>
                        <a:pt x="312" y="44"/>
                      </a:lnTo>
                      <a:lnTo>
                        <a:pt x="311" y="44"/>
                      </a:lnTo>
                      <a:lnTo>
                        <a:pt x="310" y="44"/>
                      </a:lnTo>
                      <a:lnTo>
                        <a:pt x="310" y="45"/>
                      </a:lnTo>
                      <a:lnTo>
                        <a:pt x="310" y="46"/>
                      </a:lnTo>
                      <a:lnTo>
                        <a:pt x="310" y="47"/>
                      </a:lnTo>
                      <a:lnTo>
                        <a:pt x="311" y="48"/>
                      </a:lnTo>
                      <a:lnTo>
                        <a:pt x="310" y="48"/>
                      </a:lnTo>
                      <a:lnTo>
                        <a:pt x="311" y="49"/>
                      </a:lnTo>
                      <a:lnTo>
                        <a:pt x="310" y="49"/>
                      </a:lnTo>
                      <a:lnTo>
                        <a:pt x="310" y="48"/>
                      </a:lnTo>
                      <a:lnTo>
                        <a:pt x="309" y="49"/>
                      </a:lnTo>
                      <a:lnTo>
                        <a:pt x="309" y="48"/>
                      </a:lnTo>
                      <a:lnTo>
                        <a:pt x="308" y="48"/>
                      </a:lnTo>
                      <a:lnTo>
                        <a:pt x="307" y="48"/>
                      </a:lnTo>
                      <a:lnTo>
                        <a:pt x="308" y="49"/>
                      </a:lnTo>
                      <a:lnTo>
                        <a:pt x="307" y="49"/>
                      </a:lnTo>
                      <a:lnTo>
                        <a:pt x="307" y="50"/>
                      </a:lnTo>
                      <a:lnTo>
                        <a:pt x="308" y="50"/>
                      </a:lnTo>
                      <a:lnTo>
                        <a:pt x="308" y="49"/>
                      </a:lnTo>
                      <a:lnTo>
                        <a:pt x="308" y="48"/>
                      </a:lnTo>
                      <a:lnTo>
                        <a:pt x="309" y="48"/>
                      </a:lnTo>
                      <a:lnTo>
                        <a:pt x="309" y="49"/>
                      </a:lnTo>
                      <a:lnTo>
                        <a:pt x="309" y="50"/>
                      </a:lnTo>
                      <a:lnTo>
                        <a:pt x="310" y="50"/>
                      </a:lnTo>
                      <a:lnTo>
                        <a:pt x="310" y="51"/>
                      </a:lnTo>
                      <a:lnTo>
                        <a:pt x="311" y="52"/>
                      </a:lnTo>
                      <a:lnTo>
                        <a:pt x="310" y="52"/>
                      </a:lnTo>
                      <a:lnTo>
                        <a:pt x="309" y="52"/>
                      </a:lnTo>
                      <a:lnTo>
                        <a:pt x="308" y="52"/>
                      </a:lnTo>
                      <a:lnTo>
                        <a:pt x="309" y="52"/>
                      </a:lnTo>
                      <a:lnTo>
                        <a:pt x="309" y="53"/>
                      </a:lnTo>
                      <a:lnTo>
                        <a:pt x="310" y="52"/>
                      </a:lnTo>
                      <a:lnTo>
                        <a:pt x="310" y="53"/>
                      </a:lnTo>
                      <a:lnTo>
                        <a:pt x="310" y="52"/>
                      </a:lnTo>
                      <a:lnTo>
                        <a:pt x="311" y="52"/>
                      </a:lnTo>
                      <a:lnTo>
                        <a:pt x="311" y="51"/>
                      </a:lnTo>
                      <a:lnTo>
                        <a:pt x="310" y="51"/>
                      </a:lnTo>
                      <a:lnTo>
                        <a:pt x="310" y="50"/>
                      </a:lnTo>
                      <a:lnTo>
                        <a:pt x="310" y="49"/>
                      </a:lnTo>
                      <a:lnTo>
                        <a:pt x="310" y="50"/>
                      </a:lnTo>
                      <a:lnTo>
                        <a:pt x="311" y="49"/>
                      </a:lnTo>
                      <a:lnTo>
                        <a:pt x="312" y="50"/>
                      </a:lnTo>
                      <a:lnTo>
                        <a:pt x="312" y="49"/>
                      </a:lnTo>
                      <a:lnTo>
                        <a:pt x="313" y="49"/>
                      </a:lnTo>
                      <a:lnTo>
                        <a:pt x="313" y="48"/>
                      </a:lnTo>
                      <a:lnTo>
                        <a:pt x="314" y="49"/>
                      </a:lnTo>
                      <a:lnTo>
                        <a:pt x="314" y="50"/>
                      </a:lnTo>
                      <a:lnTo>
                        <a:pt x="315" y="50"/>
                      </a:lnTo>
                      <a:lnTo>
                        <a:pt x="314" y="51"/>
                      </a:lnTo>
                      <a:lnTo>
                        <a:pt x="313" y="51"/>
                      </a:lnTo>
                      <a:lnTo>
                        <a:pt x="314" y="51"/>
                      </a:lnTo>
                      <a:lnTo>
                        <a:pt x="315" y="51"/>
                      </a:lnTo>
                      <a:lnTo>
                        <a:pt x="316" y="51"/>
                      </a:lnTo>
                      <a:lnTo>
                        <a:pt x="316" y="52"/>
                      </a:lnTo>
                      <a:lnTo>
                        <a:pt x="315" y="53"/>
                      </a:lnTo>
                      <a:lnTo>
                        <a:pt x="316" y="53"/>
                      </a:lnTo>
                      <a:lnTo>
                        <a:pt x="316" y="52"/>
                      </a:lnTo>
                      <a:lnTo>
                        <a:pt x="317" y="51"/>
                      </a:lnTo>
                      <a:lnTo>
                        <a:pt x="317" y="52"/>
                      </a:lnTo>
                      <a:lnTo>
                        <a:pt x="317" y="53"/>
                      </a:lnTo>
                      <a:lnTo>
                        <a:pt x="316" y="53"/>
                      </a:lnTo>
                      <a:lnTo>
                        <a:pt x="316" y="54"/>
                      </a:lnTo>
                      <a:lnTo>
                        <a:pt x="317" y="54"/>
                      </a:lnTo>
                      <a:lnTo>
                        <a:pt x="318" y="54"/>
                      </a:lnTo>
                      <a:lnTo>
                        <a:pt x="318" y="53"/>
                      </a:lnTo>
                      <a:lnTo>
                        <a:pt x="317" y="53"/>
                      </a:lnTo>
                      <a:lnTo>
                        <a:pt x="317" y="54"/>
                      </a:lnTo>
                      <a:lnTo>
                        <a:pt x="317" y="53"/>
                      </a:lnTo>
                      <a:lnTo>
                        <a:pt x="318" y="52"/>
                      </a:lnTo>
                      <a:lnTo>
                        <a:pt x="317" y="51"/>
                      </a:lnTo>
                      <a:lnTo>
                        <a:pt x="316" y="51"/>
                      </a:lnTo>
                      <a:lnTo>
                        <a:pt x="315" y="50"/>
                      </a:lnTo>
                      <a:lnTo>
                        <a:pt x="315" y="49"/>
                      </a:lnTo>
                      <a:lnTo>
                        <a:pt x="316" y="48"/>
                      </a:lnTo>
                      <a:lnTo>
                        <a:pt x="316" y="46"/>
                      </a:lnTo>
                      <a:lnTo>
                        <a:pt x="317" y="46"/>
                      </a:lnTo>
                      <a:lnTo>
                        <a:pt x="317" y="47"/>
                      </a:lnTo>
                      <a:lnTo>
                        <a:pt x="318" y="47"/>
                      </a:lnTo>
                      <a:lnTo>
                        <a:pt x="318" y="48"/>
                      </a:lnTo>
                      <a:lnTo>
                        <a:pt x="318" y="49"/>
                      </a:lnTo>
                      <a:lnTo>
                        <a:pt x="319" y="49"/>
                      </a:lnTo>
                      <a:lnTo>
                        <a:pt x="319" y="50"/>
                      </a:lnTo>
                      <a:lnTo>
                        <a:pt x="319" y="51"/>
                      </a:lnTo>
                      <a:lnTo>
                        <a:pt x="319" y="50"/>
                      </a:lnTo>
                      <a:lnTo>
                        <a:pt x="320" y="50"/>
                      </a:lnTo>
                      <a:lnTo>
                        <a:pt x="320" y="51"/>
                      </a:lnTo>
                      <a:lnTo>
                        <a:pt x="320" y="52"/>
                      </a:lnTo>
                      <a:lnTo>
                        <a:pt x="319" y="53"/>
                      </a:lnTo>
                      <a:lnTo>
                        <a:pt x="319" y="54"/>
                      </a:lnTo>
                      <a:lnTo>
                        <a:pt x="320" y="54"/>
                      </a:lnTo>
                      <a:lnTo>
                        <a:pt x="319" y="55"/>
                      </a:lnTo>
                      <a:lnTo>
                        <a:pt x="320" y="55"/>
                      </a:lnTo>
                      <a:lnTo>
                        <a:pt x="321" y="56"/>
                      </a:lnTo>
                      <a:lnTo>
                        <a:pt x="320" y="56"/>
                      </a:lnTo>
                      <a:lnTo>
                        <a:pt x="319" y="57"/>
                      </a:lnTo>
                      <a:lnTo>
                        <a:pt x="318" y="57"/>
                      </a:lnTo>
                      <a:lnTo>
                        <a:pt x="319" y="57"/>
                      </a:lnTo>
                      <a:lnTo>
                        <a:pt x="320" y="57"/>
                      </a:lnTo>
                      <a:lnTo>
                        <a:pt x="320" y="58"/>
                      </a:lnTo>
                      <a:lnTo>
                        <a:pt x="319" y="58"/>
                      </a:lnTo>
                      <a:lnTo>
                        <a:pt x="318" y="58"/>
                      </a:lnTo>
                      <a:lnTo>
                        <a:pt x="318" y="59"/>
                      </a:lnTo>
                      <a:lnTo>
                        <a:pt x="319" y="58"/>
                      </a:lnTo>
                      <a:lnTo>
                        <a:pt x="320" y="58"/>
                      </a:lnTo>
                      <a:lnTo>
                        <a:pt x="321" y="59"/>
                      </a:lnTo>
                      <a:lnTo>
                        <a:pt x="322" y="59"/>
                      </a:lnTo>
                      <a:lnTo>
                        <a:pt x="322" y="60"/>
                      </a:lnTo>
                      <a:lnTo>
                        <a:pt x="321" y="60"/>
                      </a:lnTo>
                      <a:lnTo>
                        <a:pt x="320" y="60"/>
                      </a:lnTo>
                      <a:lnTo>
                        <a:pt x="320" y="61"/>
                      </a:lnTo>
                      <a:lnTo>
                        <a:pt x="319" y="61"/>
                      </a:lnTo>
                      <a:lnTo>
                        <a:pt x="320" y="61"/>
                      </a:lnTo>
                      <a:lnTo>
                        <a:pt x="320" y="60"/>
                      </a:lnTo>
                      <a:lnTo>
                        <a:pt x="321" y="60"/>
                      </a:lnTo>
                      <a:lnTo>
                        <a:pt x="322" y="60"/>
                      </a:lnTo>
                      <a:lnTo>
                        <a:pt x="322" y="59"/>
                      </a:lnTo>
                      <a:lnTo>
                        <a:pt x="322" y="58"/>
                      </a:lnTo>
                      <a:lnTo>
                        <a:pt x="321" y="58"/>
                      </a:lnTo>
                      <a:lnTo>
                        <a:pt x="321" y="57"/>
                      </a:lnTo>
                      <a:lnTo>
                        <a:pt x="322" y="57"/>
                      </a:lnTo>
                      <a:lnTo>
                        <a:pt x="322" y="58"/>
                      </a:lnTo>
                      <a:lnTo>
                        <a:pt x="323" y="58"/>
                      </a:lnTo>
                      <a:lnTo>
                        <a:pt x="323" y="59"/>
                      </a:lnTo>
                      <a:lnTo>
                        <a:pt x="324" y="59"/>
                      </a:lnTo>
                      <a:lnTo>
                        <a:pt x="325" y="59"/>
                      </a:lnTo>
                      <a:lnTo>
                        <a:pt x="326" y="59"/>
                      </a:lnTo>
                      <a:lnTo>
                        <a:pt x="326" y="58"/>
                      </a:lnTo>
                      <a:lnTo>
                        <a:pt x="326" y="59"/>
                      </a:lnTo>
                      <a:lnTo>
                        <a:pt x="327" y="60"/>
                      </a:lnTo>
                      <a:lnTo>
                        <a:pt x="326" y="60"/>
                      </a:lnTo>
                      <a:lnTo>
                        <a:pt x="325" y="61"/>
                      </a:lnTo>
                      <a:lnTo>
                        <a:pt x="324" y="61"/>
                      </a:lnTo>
                      <a:lnTo>
                        <a:pt x="325" y="61"/>
                      </a:lnTo>
                      <a:lnTo>
                        <a:pt x="325" y="62"/>
                      </a:lnTo>
                      <a:lnTo>
                        <a:pt x="324" y="62"/>
                      </a:lnTo>
                      <a:lnTo>
                        <a:pt x="323" y="62"/>
                      </a:lnTo>
                      <a:lnTo>
                        <a:pt x="323" y="63"/>
                      </a:lnTo>
                      <a:lnTo>
                        <a:pt x="322" y="63"/>
                      </a:lnTo>
                      <a:lnTo>
                        <a:pt x="321" y="64"/>
                      </a:lnTo>
                      <a:lnTo>
                        <a:pt x="320" y="64"/>
                      </a:lnTo>
                      <a:lnTo>
                        <a:pt x="319" y="64"/>
                      </a:lnTo>
                      <a:lnTo>
                        <a:pt x="319" y="65"/>
                      </a:lnTo>
                      <a:lnTo>
                        <a:pt x="318" y="65"/>
                      </a:lnTo>
                      <a:lnTo>
                        <a:pt x="318" y="64"/>
                      </a:lnTo>
                      <a:lnTo>
                        <a:pt x="317" y="64"/>
                      </a:lnTo>
                      <a:lnTo>
                        <a:pt x="317" y="65"/>
                      </a:lnTo>
                      <a:lnTo>
                        <a:pt x="318" y="65"/>
                      </a:lnTo>
                      <a:lnTo>
                        <a:pt x="319" y="65"/>
                      </a:lnTo>
                      <a:lnTo>
                        <a:pt x="318" y="65"/>
                      </a:lnTo>
                      <a:lnTo>
                        <a:pt x="318" y="66"/>
                      </a:lnTo>
                      <a:lnTo>
                        <a:pt x="318" y="65"/>
                      </a:lnTo>
                      <a:lnTo>
                        <a:pt x="319" y="65"/>
                      </a:lnTo>
                      <a:lnTo>
                        <a:pt x="320" y="64"/>
                      </a:lnTo>
                      <a:lnTo>
                        <a:pt x="321" y="64"/>
                      </a:lnTo>
                      <a:lnTo>
                        <a:pt x="322" y="64"/>
                      </a:lnTo>
                      <a:lnTo>
                        <a:pt x="323" y="64"/>
                      </a:lnTo>
                      <a:lnTo>
                        <a:pt x="324" y="63"/>
                      </a:lnTo>
                      <a:lnTo>
                        <a:pt x="325" y="63"/>
                      </a:lnTo>
                      <a:lnTo>
                        <a:pt x="325" y="64"/>
                      </a:lnTo>
                      <a:lnTo>
                        <a:pt x="324" y="65"/>
                      </a:lnTo>
                      <a:lnTo>
                        <a:pt x="322" y="65"/>
                      </a:lnTo>
                      <a:lnTo>
                        <a:pt x="322" y="66"/>
                      </a:lnTo>
                      <a:lnTo>
                        <a:pt x="323" y="65"/>
                      </a:lnTo>
                      <a:lnTo>
                        <a:pt x="324" y="65"/>
                      </a:lnTo>
                      <a:lnTo>
                        <a:pt x="325" y="64"/>
                      </a:lnTo>
                      <a:lnTo>
                        <a:pt x="325" y="65"/>
                      </a:lnTo>
                      <a:lnTo>
                        <a:pt x="326" y="65"/>
                      </a:lnTo>
                      <a:lnTo>
                        <a:pt x="327" y="66"/>
                      </a:lnTo>
                      <a:lnTo>
                        <a:pt x="327" y="67"/>
                      </a:lnTo>
                      <a:lnTo>
                        <a:pt x="326" y="67"/>
                      </a:lnTo>
                      <a:lnTo>
                        <a:pt x="326" y="66"/>
                      </a:lnTo>
                      <a:lnTo>
                        <a:pt x="326" y="67"/>
                      </a:lnTo>
                      <a:lnTo>
                        <a:pt x="327" y="67"/>
                      </a:lnTo>
                      <a:lnTo>
                        <a:pt x="327" y="66"/>
                      </a:lnTo>
                      <a:lnTo>
                        <a:pt x="327" y="65"/>
                      </a:lnTo>
                      <a:lnTo>
                        <a:pt x="328" y="65"/>
                      </a:lnTo>
                      <a:lnTo>
                        <a:pt x="329" y="65"/>
                      </a:lnTo>
                      <a:lnTo>
                        <a:pt x="330" y="63"/>
                      </a:lnTo>
                      <a:lnTo>
                        <a:pt x="331" y="62"/>
                      </a:lnTo>
                      <a:lnTo>
                        <a:pt x="331" y="63"/>
                      </a:lnTo>
                      <a:lnTo>
                        <a:pt x="330" y="63"/>
                      </a:lnTo>
                      <a:lnTo>
                        <a:pt x="330" y="64"/>
                      </a:lnTo>
                      <a:lnTo>
                        <a:pt x="331" y="65"/>
                      </a:lnTo>
                      <a:lnTo>
                        <a:pt x="331" y="64"/>
                      </a:lnTo>
                      <a:lnTo>
                        <a:pt x="330" y="64"/>
                      </a:lnTo>
                      <a:lnTo>
                        <a:pt x="331" y="63"/>
                      </a:lnTo>
                      <a:lnTo>
                        <a:pt x="331" y="62"/>
                      </a:lnTo>
                      <a:lnTo>
                        <a:pt x="330" y="62"/>
                      </a:lnTo>
                      <a:lnTo>
                        <a:pt x="330" y="61"/>
                      </a:lnTo>
                      <a:lnTo>
                        <a:pt x="330" y="60"/>
                      </a:lnTo>
                      <a:lnTo>
                        <a:pt x="331" y="60"/>
                      </a:lnTo>
                      <a:lnTo>
                        <a:pt x="330" y="60"/>
                      </a:lnTo>
                      <a:lnTo>
                        <a:pt x="331" y="60"/>
                      </a:lnTo>
                      <a:lnTo>
                        <a:pt x="332" y="60"/>
                      </a:lnTo>
                      <a:lnTo>
                        <a:pt x="331" y="60"/>
                      </a:lnTo>
                      <a:lnTo>
                        <a:pt x="330" y="60"/>
                      </a:lnTo>
                      <a:lnTo>
                        <a:pt x="330" y="59"/>
                      </a:lnTo>
                      <a:lnTo>
                        <a:pt x="331" y="59"/>
                      </a:lnTo>
                      <a:lnTo>
                        <a:pt x="332" y="60"/>
                      </a:lnTo>
                      <a:lnTo>
                        <a:pt x="332" y="59"/>
                      </a:lnTo>
                      <a:lnTo>
                        <a:pt x="332" y="60"/>
                      </a:lnTo>
                      <a:lnTo>
                        <a:pt x="333" y="60"/>
                      </a:lnTo>
                      <a:lnTo>
                        <a:pt x="334" y="60"/>
                      </a:lnTo>
                      <a:lnTo>
                        <a:pt x="334" y="61"/>
                      </a:lnTo>
                      <a:lnTo>
                        <a:pt x="335" y="61"/>
                      </a:lnTo>
                      <a:lnTo>
                        <a:pt x="334" y="61"/>
                      </a:lnTo>
                      <a:lnTo>
                        <a:pt x="334" y="62"/>
                      </a:lnTo>
                      <a:lnTo>
                        <a:pt x="333" y="62"/>
                      </a:lnTo>
                      <a:lnTo>
                        <a:pt x="332" y="63"/>
                      </a:lnTo>
                      <a:lnTo>
                        <a:pt x="331" y="64"/>
                      </a:lnTo>
                      <a:lnTo>
                        <a:pt x="331" y="65"/>
                      </a:lnTo>
                      <a:lnTo>
                        <a:pt x="332" y="66"/>
                      </a:lnTo>
                      <a:lnTo>
                        <a:pt x="332" y="67"/>
                      </a:lnTo>
                      <a:lnTo>
                        <a:pt x="331" y="67"/>
                      </a:lnTo>
                      <a:lnTo>
                        <a:pt x="332" y="67"/>
                      </a:lnTo>
                      <a:lnTo>
                        <a:pt x="332" y="68"/>
                      </a:lnTo>
                      <a:lnTo>
                        <a:pt x="333" y="67"/>
                      </a:lnTo>
                      <a:lnTo>
                        <a:pt x="333" y="68"/>
                      </a:lnTo>
                      <a:lnTo>
                        <a:pt x="334" y="68"/>
                      </a:lnTo>
                      <a:lnTo>
                        <a:pt x="333" y="69"/>
                      </a:lnTo>
                      <a:lnTo>
                        <a:pt x="333" y="68"/>
                      </a:lnTo>
                      <a:lnTo>
                        <a:pt x="334" y="68"/>
                      </a:lnTo>
                      <a:lnTo>
                        <a:pt x="334" y="69"/>
                      </a:lnTo>
                      <a:lnTo>
                        <a:pt x="335" y="69"/>
                      </a:lnTo>
                      <a:lnTo>
                        <a:pt x="334" y="70"/>
                      </a:lnTo>
                      <a:lnTo>
                        <a:pt x="333" y="70"/>
                      </a:lnTo>
                      <a:lnTo>
                        <a:pt x="334" y="70"/>
                      </a:lnTo>
                      <a:lnTo>
                        <a:pt x="335" y="70"/>
                      </a:lnTo>
                      <a:lnTo>
                        <a:pt x="336" y="70"/>
                      </a:lnTo>
                      <a:lnTo>
                        <a:pt x="337" y="70"/>
                      </a:lnTo>
                      <a:lnTo>
                        <a:pt x="337" y="69"/>
                      </a:lnTo>
                      <a:lnTo>
                        <a:pt x="338" y="69"/>
                      </a:lnTo>
                      <a:lnTo>
                        <a:pt x="338" y="70"/>
                      </a:lnTo>
                      <a:lnTo>
                        <a:pt x="338" y="69"/>
                      </a:lnTo>
                      <a:lnTo>
                        <a:pt x="338" y="68"/>
                      </a:lnTo>
                      <a:lnTo>
                        <a:pt x="339" y="68"/>
                      </a:lnTo>
                      <a:lnTo>
                        <a:pt x="339" y="67"/>
                      </a:lnTo>
                      <a:lnTo>
                        <a:pt x="339" y="68"/>
                      </a:lnTo>
                      <a:lnTo>
                        <a:pt x="340" y="68"/>
                      </a:lnTo>
                      <a:lnTo>
                        <a:pt x="340" y="69"/>
                      </a:lnTo>
                      <a:lnTo>
                        <a:pt x="340" y="70"/>
                      </a:lnTo>
                      <a:lnTo>
                        <a:pt x="339" y="70"/>
                      </a:lnTo>
                      <a:lnTo>
                        <a:pt x="339" y="71"/>
                      </a:lnTo>
                      <a:lnTo>
                        <a:pt x="338" y="71"/>
                      </a:lnTo>
                      <a:lnTo>
                        <a:pt x="338" y="72"/>
                      </a:lnTo>
                      <a:lnTo>
                        <a:pt x="337" y="72"/>
                      </a:lnTo>
                      <a:lnTo>
                        <a:pt x="336" y="72"/>
                      </a:lnTo>
                      <a:lnTo>
                        <a:pt x="335" y="73"/>
                      </a:lnTo>
                      <a:lnTo>
                        <a:pt x="334" y="73"/>
                      </a:lnTo>
                      <a:lnTo>
                        <a:pt x="334" y="74"/>
                      </a:lnTo>
                      <a:lnTo>
                        <a:pt x="333" y="75"/>
                      </a:lnTo>
                      <a:lnTo>
                        <a:pt x="332" y="75"/>
                      </a:lnTo>
                      <a:lnTo>
                        <a:pt x="333" y="75"/>
                      </a:lnTo>
                      <a:lnTo>
                        <a:pt x="334" y="75"/>
                      </a:lnTo>
                      <a:lnTo>
                        <a:pt x="334" y="74"/>
                      </a:lnTo>
                      <a:lnTo>
                        <a:pt x="334" y="73"/>
                      </a:lnTo>
                      <a:lnTo>
                        <a:pt x="335" y="74"/>
                      </a:lnTo>
                      <a:lnTo>
                        <a:pt x="336" y="73"/>
                      </a:lnTo>
                      <a:lnTo>
                        <a:pt x="337" y="73"/>
                      </a:lnTo>
                      <a:lnTo>
                        <a:pt x="336" y="74"/>
                      </a:lnTo>
                      <a:lnTo>
                        <a:pt x="337" y="74"/>
                      </a:lnTo>
                      <a:lnTo>
                        <a:pt x="337" y="75"/>
                      </a:lnTo>
                      <a:lnTo>
                        <a:pt x="337" y="74"/>
                      </a:lnTo>
                      <a:lnTo>
                        <a:pt x="338" y="73"/>
                      </a:lnTo>
                      <a:lnTo>
                        <a:pt x="339" y="73"/>
                      </a:lnTo>
                      <a:lnTo>
                        <a:pt x="338" y="75"/>
                      </a:lnTo>
                      <a:lnTo>
                        <a:pt x="339" y="74"/>
                      </a:lnTo>
                      <a:lnTo>
                        <a:pt x="339" y="73"/>
                      </a:lnTo>
                      <a:lnTo>
                        <a:pt x="340" y="73"/>
                      </a:lnTo>
                      <a:lnTo>
                        <a:pt x="340" y="74"/>
                      </a:lnTo>
                      <a:lnTo>
                        <a:pt x="340" y="75"/>
                      </a:lnTo>
                      <a:lnTo>
                        <a:pt x="340" y="74"/>
                      </a:lnTo>
                      <a:lnTo>
                        <a:pt x="340" y="73"/>
                      </a:lnTo>
                      <a:lnTo>
                        <a:pt x="340" y="72"/>
                      </a:lnTo>
                      <a:lnTo>
                        <a:pt x="340" y="73"/>
                      </a:lnTo>
                      <a:lnTo>
                        <a:pt x="341" y="73"/>
                      </a:lnTo>
                      <a:lnTo>
                        <a:pt x="340" y="73"/>
                      </a:lnTo>
                      <a:lnTo>
                        <a:pt x="341" y="73"/>
                      </a:lnTo>
                      <a:lnTo>
                        <a:pt x="341" y="74"/>
                      </a:lnTo>
                      <a:lnTo>
                        <a:pt x="342" y="75"/>
                      </a:lnTo>
                      <a:lnTo>
                        <a:pt x="342" y="76"/>
                      </a:lnTo>
                      <a:lnTo>
                        <a:pt x="343" y="78"/>
                      </a:lnTo>
                      <a:lnTo>
                        <a:pt x="342" y="79"/>
                      </a:lnTo>
                      <a:lnTo>
                        <a:pt x="342" y="78"/>
                      </a:lnTo>
                      <a:lnTo>
                        <a:pt x="341" y="78"/>
                      </a:lnTo>
                      <a:lnTo>
                        <a:pt x="341" y="77"/>
                      </a:lnTo>
                      <a:lnTo>
                        <a:pt x="341" y="78"/>
                      </a:lnTo>
                      <a:lnTo>
                        <a:pt x="340" y="78"/>
                      </a:lnTo>
                      <a:lnTo>
                        <a:pt x="340" y="79"/>
                      </a:lnTo>
                      <a:lnTo>
                        <a:pt x="341" y="78"/>
                      </a:lnTo>
                      <a:lnTo>
                        <a:pt x="342" y="79"/>
                      </a:lnTo>
                      <a:lnTo>
                        <a:pt x="342" y="80"/>
                      </a:lnTo>
                      <a:lnTo>
                        <a:pt x="343" y="80"/>
                      </a:lnTo>
                      <a:lnTo>
                        <a:pt x="342" y="80"/>
                      </a:lnTo>
                      <a:lnTo>
                        <a:pt x="342" y="81"/>
                      </a:lnTo>
                      <a:lnTo>
                        <a:pt x="342" y="80"/>
                      </a:lnTo>
                      <a:lnTo>
                        <a:pt x="343" y="80"/>
                      </a:lnTo>
                      <a:lnTo>
                        <a:pt x="343" y="81"/>
                      </a:lnTo>
                      <a:lnTo>
                        <a:pt x="343" y="82"/>
                      </a:lnTo>
                      <a:lnTo>
                        <a:pt x="342" y="82"/>
                      </a:lnTo>
                      <a:lnTo>
                        <a:pt x="342" y="83"/>
                      </a:lnTo>
                      <a:lnTo>
                        <a:pt x="343" y="83"/>
                      </a:lnTo>
                      <a:lnTo>
                        <a:pt x="343" y="84"/>
                      </a:lnTo>
                      <a:lnTo>
                        <a:pt x="344" y="83"/>
                      </a:lnTo>
                      <a:lnTo>
                        <a:pt x="344" y="84"/>
                      </a:lnTo>
                      <a:lnTo>
                        <a:pt x="344" y="85"/>
                      </a:lnTo>
                      <a:lnTo>
                        <a:pt x="343" y="85"/>
                      </a:lnTo>
                      <a:lnTo>
                        <a:pt x="342" y="86"/>
                      </a:lnTo>
                      <a:lnTo>
                        <a:pt x="341" y="86"/>
                      </a:lnTo>
                      <a:lnTo>
                        <a:pt x="341" y="90"/>
                      </a:lnTo>
                      <a:lnTo>
                        <a:pt x="341" y="93"/>
                      </a:lnTo>
                      <a:lnTo>
                        <a:pt x="342" y="92"/>
                      </a:lnTo>
                      <a:lnTo>
                        <a:pt x="342" y="93"/>
                      </a:lnTo>
                      <a:lnTo>
                        <a:pt x="343" y="93"/>
                      </a:lnTo>
                      <a:lnTo>
                        <a:pt x="344" y="93"/>
                      </a:lnTo>
                      <a:lnTo>
                        <a:pt x="345" y="94"/>
                      </a:lnTo>
                      <a:lnTo>
                        <a:pt x="346" y="95"/>
                      </a:lnTo>
                      <a:lnTo>
                        <a:pt x="347" y="96"/>
                      </a:lnTo>
                      <a:lnTo>
                        <a:pt x="346" y="96"/>
                      </a:lnTo>
                      <a:lnTo>
                        <a:pt x="346" y="97"/>
                      </a:lnTo>
                      <a:lnTo>
                        <a:pt x="345" y="97"/>
                      </a:lnTo>
                      <a:lnTo>
                        <a:pt x="346" y="97"/>
                      </a:lnTo>
                      <a:lnTo>
                        <a:pt x="346" y="96"/>
                      </a:lnTo>
                      <a:lnTo>
                        <a:pt x="347" y="97"/>
                      </a:lnTo>
                      <a:lnTo>
                        <a:pt x="348" y="98"/>
                      </a:lnTo>
                      <a:lnTo>
                        <a:pt x="349" y="99"/>
                      </a:lnTo>
                      <a:lnTo>
                        <a:pt x="348" y="100"/>
                      </a:lnTo>
                      <a:lnTo>
                        <a:pt x="347" y="100"/>
                      </a:lnTo>
                      <a:lnTo>
                        <a:pt x="348" y="100"/>
                      </a:lnTo>
                      <a:lnTo>
                        <a:pt x="347" y="100"/>
                      </a:lnTo>
                      <a:lnTo>
                        <a:pt x="348" y="100"/>
                      </a:lnTo>
                      <a:lnTo>
                        <a:pt x="349" y="100"/>
                      </a:lnTo>
                      <a:lnTo>
                        <a:pt x="349" y="99"/>
                      </a:lnTo>
                      <a:lnTo>
                        <a:pt x="349" y="100"/>
                      </a:lnTo>
                      <a:lnTo>
                        <a:pt x="349" y="101"/>
                      </a:lnTo>
                      <a:lnTo>
                        <a:pt x="350" y="101"/>
                      </a:lnTo>
                      <a:lnTo>
                        <a:pt x="350" y="103"/>
                      </a:lnTo>
                      <a:lnTo>
                        <a:pt x="350" y="104"/>
                      </a:lnTo>
                      <a:lnTo>
                        <a:pt x="349" y="104"/>
                      </a:lnTo>
                      <a:lnTo>
                        <a:pt x="349" y="105"/>
                      </a:lnTo>
                      <a:lnTo>
                        <a:pt x="349" y="104"/>
                      </a:lnTo>
                      <a:lnTo>
                        <a:pt x="350" y="104"/>
                      </a:lnTo>
                      <a:lnTo>
                        <a:pt x="351" y="104"/>
                      </a:lnTo>
                      <a:lnTo>
                        <a:pt x="351" y="105"/>
                      </a:lnTo>
                      <a:lnTo>
                        <a:pt x="351" y="106"/>
                      </a:lnTo>
                      <a:lnTo>
                        <a:pt x="351" y="107"/>
                      </a:lnTo>
                      <a:lnTo>
                        <a:pt x="352" y="108"/>
                      </a:lnTo>
                      <a:lnTo>
                        <a:pt x="352" y="109"/>
                      </a:lnTo>
                      <a:lnTo>
                        <a:pt x="352" y="110"/>
                      </a:lnTo>
                      <a:lnTo>
                        <a:pt x="351" y="110"/>
                      </a:lnTo>
                      <a:lnTo>
                        <a:pt x="351" y="111"/>
                      </a:lnTo>
                      <a:lnTo>
                        <a:pt x="350" y="110"/>
                      </a:lnTo>
                      <a:lnTo>
                        <a:pt x="349" y="110"/>
                      </a:lnTo>
                      <a:lnTo>
                        <a:pt x="350" y="110"/>
                      </a:lnTo>
                      <a:lnTo>
                        <a:pt x="350" y="111"/>
                      </a:lnTo>
                      <a:lnTo>
                        <a:pt x="351" y="111"/>
                      </a:lnTo>
                      <a:lnTo>
                        <a:pt x="351" y="112"/>
                      </a:lnTo>
                      <a:lnTo>
                        <a:pt x="350" y="113"/>
                      </a:lnTo>
                      <a:lnTo>
                        <a:pt x="350" y="114"/>
                      </a:lnTo>
                      <a:lnTo>
                        <a:pt x="349" y="114"/>
                      </a:lnTo>
                      <a:lnTo>
                        <a:pt x="348" y="115"/>
                      </a:lnTo>
                      <a:lnTo>
                        <a:pt x="348" y="114"/>
                      </a:lnTo>
                      <a:lnTo>
                        <a:pt x="347" y="114"/>
                      </a:lnTo>
                      <a:lnTo>
                        <a:pt x="350" y="118"/>
                      </a:lnTo>
                      <a:lnTo>
                        <a:pt x="354" y="122"/>
                      </a:lnTo>
                      <a:lnTo>
                        <a:pt x="355" y="122"/>
                      </a:lnTo>
                      <a:lnTo>
                        <a:pt x="355" y="121"/>
                      </a:lnTo>
                      <a:lnTo>
                        <a:pt x="356" y="121"/>
                      </a:lnTo>
                      <a:lnTo>
                        <a:pt x="357" y="121"/>
                      </a:lnTo>
                      <a:lnTo>
                        <a:pt x="359" y="121"/>
                      </a:lnTo>
                      <a:lnTo>
                        <a:pt x="360" y="121"/>
                      </a:lnTo>
                      <a:lnTo>
                        <a:pt x="361" y="121"/>
                      </a:lnTo>
                      <a:lnTo>
                        <a:pt x="362" y="121"/>
                      </a:lnTo>
                      <a:lnTo>
                        <a:pt x="362" y="120"/>
                      </a:lnTo>
                      <a:lnTo>
                        <a:pt x="363" y="120"/>
                      </a:lnTo>
                      <a:lnTo>
                        <a:pt x="364" y="120"/>
                      </a:lnTo>
                      <a:lnTo>
                        <a:pt x="365" y="120"/>
                      </a:lnTo>
                      <a:lnTo>
                        <a:pt x="366" y="119"/>
                      </a:lnTo>
                      <a:lnTo>
                        <a:pt x="367" y="119"/>
                      </a:lnTo>
                      <a:lnTo>
                        <a:pt x="368" y="119"/>
                      </a:lnTo>
                      <a:lnTo>
                        <a:pt x="368" y="118"/>
                      </a:lnTo>
                      <a:lnTo>
                        <a:pt x="369" y="118"/>
                      </a:lnTo>
                      <a:lnTo>
                        <a:pt x="369" y="117"/>
                      </a:lnTo>
                      <a:lnTo>
                        <a:pt x="371" y="117"/>
                      </a:lnTo>
                      <a:lnTo>
                        <a:pt x="372" y="116"/>
                      </a:lnTo>
                      <a:lnTo>
                        <a:pt x="372" y="117"/>
                      </a:lnTo>
                      <a:lnTo>
                        <a:pt x="372" y="116"/>
                      </a:lnTo>
                      <a:lnTo>
                        <a:pt x="373" y="117"/>
                      </a:lnTo>
                      <a:lnTo>
                        <a:pt x="372" y="117"/>
                      </a:lnTo>
                      <a:lnTo>
                        <a:pt x="373" y="117"/>
                      </a:lnTo>
                      <a:lnTo>
                        <a:pt x="374" y="117"/>
                      </a:lnTo>
                      <a:lnTo>
                        <a:pt x="373" y="116"/>
                      </a:lnTo>
                      <a:lnTo>
                        <a:pt x="372" y="116"/>
                      </a:lnTo>
                      <a:lnTo>
                        <a:pt x="374" y="116"/>
                      </a:lnTo>
                      <a:lnTo>
                        <a:pt x="375" y="116"/>
                      </a:lnTo>
                      <a:lnTo>
                        <a:pt x="376" y="116"/>
                      </a:lnTo>
                      <a:lnTo>
                        <a:pt x="377" y="116"/>
                      </a:lnTo>
                      <a:lnTo>
                        <a:pt x="378" y="116"/>
                      </a:lnTo>
                      <a:lnTo>
                        <a:pt x="378" y="117"/>
                      </a:lnTo>
                      <a:lnTo>
                        <a:pt x="377" y="117"/>
                      </a:lnTo>
                      <a:lnTo>
                        <a:pt x="378" y="117"/>
                      </a:lnTo>
                      <a:lnTo>
                        <a:pt x="378" y="119"/>
                      </a:lnTo>
                      <a:lnTo>
                        <a:pt x="377" y="120"/>
                      </a:lnTo>
                      <a:lnTo>
                        <a:pt x="377" y="119"/>
                      </a:lnTo>
                      <a:lnTo>
                        <a:pt x="376" y="119"/>
                      </a:lnTo>
                      <a:lnTo>
                        <a:pt x="376" y="118"/>
                      </a:lnTo>
                      <a:lnTo>
                        <a:pt x="375" y="118"/>
                      </a:lnTo>
                      <a:lnTo>
                        <a:pt x="376" y="118"/>
                      </a:lnTo>
                      <a:lnTo>
                        <a:pt x="376" y="119"/>
                      </a:lnTo>
                      <a:lnTo>
                        <a:pt x="375" y="119"/>
                      </a:lnTo>
                      <a:lnTo>
                        <a:pt x="374" y="119"/>
                      </a:lnTo>
                      <a:lnTo>
                        <a:pt x="375" y="119"/>
                      </a:lnTo>
                      <a:lnTo>
                        <a:pt x="374" y="118"/>
                      </a:lnTo>
                      <a:lnTo>
                        <a:pt x="374" y="119"/>
                      </a:lnTo>
                      <a:lnTo>
                        <a:pt x="374" y="118"/>
                      </a:lnTo>
                      <a:lnTo>
                        <a:pt x="374" y="119"/>
                      </a:lnTo>
                      <a:lnTo>
                        <a:pt x="372" y="119"/>
                      </a:lnTo>
                      <a:lnTo>
                        <a:pt x="372" y="120"/>
                      </a:lnTo>
                      <a:lnTo>
                        <a:pt x="371" y="120"/>
                      </a:lnTo>
                      <a:lnTo>
                        <a:pt x="370" y="121"/>
                      </a:lnTo>
                      <a:lnTo>
                        <a:pt x="371" y="121"/>
                      </a:lnTo>
                      <a:lnTo>
                        <a:pt x="371" y="120"/>
                      </a:lnTo>
                      <a:lnTo>
                        <a:pt x="372" y="120"/>
                      </a:lnTo>
                      <a:lnTo>
                        <a:pt x="373" y="120"/>
                      </a:lnTo>
                      <a:lnTo>
                        <a:pt x="374" y="120"/>
                      </a:lnTo>
                      <a:lnTo>
                        <a:pt x="375" y="120"/>
                      </a:lnTo>
                      <a:lnTo>
                        <a:pt x="374" y="121"/>
                      </a:lnTo>
                      <a:lnTo>
                        <a:pt x="373" y="120"/>
                      </a:lnTo>
                      <a:lnTo>
                        <a:pt x="374" y="121"/>
                      </a:lnTo>
                      <a:lnTo>
                        <a:pt x="375" y="122"/>
                      </a:lnTo>
                      <a:lnTo>
                        <a:pt x="375" y="121"/>
                      </a:lnTo>
                      <a:lnTo>
                        <a:pt x="387" y="122"/>
                      </a:lnTo>
                      <a:lnTo>
                        <a:pt x="387" y="121"/>
                      </a:lnTo>
                      <a:lnTo>
                        <a:pt x="388" y="120"/>
                      </a:lnTo>
                      <a:lnTo>
                        <a:pt x="388" y="119"/>
                      </a:lnTo>
                      <a:lnTo>
                        <a:pt x="390" y="117"/>
                      </a:lnTo>
                      <a:lnTo>
                        <a:pt x="391" y="116"/>
                      </a:lnTo>
                      <a:lnTo>
                        <a:pt x="392" y="114"/>
                      </a:lnTo>
                      <a:lnTo>
                        <a:pt x="393" y="114"/>
                      </a:lnTo>
                      <a:lnTo>
                        <a:pt x="395" y="113"/>
                      </a:lnTo>
                      <a:lnTo>
                        <a:pt x="396" y="113"/>
                      </a:lnTo>
                      <a:lnTo>
                        <a:pt x="397" y="112"/>
                      </a:lnTo>
                      <a:lnTo>
                        <a:pt x="397" y="111"/>
                      </a:lnTo>
                      <a:lnTo>
                        <a:pt x="398" y="110"/>
                      </a:lnTo>
                      <a:lnTo>
                        <a:pt x="398" y="109"/>
                      </a:lnTo>
                      <a:lnTo>
                        <a:pt x="399" y="108"/>
                      </a:lnTo>
                      <a:lnTo>
                        <a:pt x="399" y="107"/>
                      </a:lnTo>
                      <a:lnTo>
                        <a:pt x="400" y="106"/>
                      </a:lnTo>
                      <a:lnTo>
                        <a:pt x="401" y="105"/>
                      </a:lnTo>
                      <a:lnTo>
                        <a:pt x="402" y="104"/>
                      </a:lnTo>
                      <a:lnTo>
                        <a:pt x="403" y="103"/>
                      </a:lnTo>
                      <a:lnTo>
                        <a:pt x="404" y="103"/>
                      </a:lnTo>
                      <a:lnTo>
                        <a:pt x="405" y="103"/>
                      </a:lnTo>
                      <a:lnTo>
                        <a:pt x="407" y="103"/>
                      </a:lnTo>
                      <a:lnTo>
                        <a:pt x="408" y="104"/>
                      </a:lnTo>
                      <a:lnTo>
                        <a:pt x="409" y="104"/>
                      </a:lnTo>
                      <a:lnTo>
                        <a:pt x="410" y="103"/>
                      </a:lnTo>
                      <a:lnTo>
                        <a:pt x="411" y="104"/>
                      </a:lnTo>
                      <a:lnTo>
                        <a:pt x="412" y="104"/>
                      </a:lnTo>
                      <a:lnTo>
                        <a:pt x="413" y="104"/>
                      </a:lnTo>
                      <a:lnTo>
                        <a:pt x="414" y="105"/>
                      </a:lnTo>
                      <a:lnTo>
                        <a:pt x="415" y="105"/>
                      </a:lnTo>
                      <a:lnTo>
                        <a:pt x="415" y="106"/>
                      </a:lnTo>
                      <a:lnTo>
                        <a:pt x="416" y="107"/>
                      </a:lnTo>
                      <a:lnTo>
                        <a:pt x="417" y="109"/>
                      </a:lnTo>
                      <a:lnTo>
                        <a:pt x="417" y="110"/>
                      </a:lnTo>
                      <a:lnTo>
                        <a:pt x="418" y="112"/>
                      </a:lnTo>
                      <a:lnTo>
                        <a:pt x="419" y="112"/>
                      </a:lnTo>
                      <a:lnTo>
                        <a:pt x="419" y="113"/>
                      </a:lnTo>
                      <a:lnTo>
                        <a:pt x="419" y="115"/>
                      </a:lnTo>
                      <a:lnTo>
                        <a:pt x="420" y="115"/>
                      </a:lnTo>
                      <a:lnTo>
                        <a:pt x="421" y="116"/>
                      </a:lnTo>
                      <a:lnTo>
                        <a:pt x="422" y="116"/>
                      </a:lnTo>
                      <a:lnTo>
                        <a:pt x="422" y="115"/>
                      </a:lnTo>
                      <a:lnTo>
                        <a:pt x="423" y="115"/>
                      </a:lnTo>
                      <a:lnTo>
                        <a:pt x="423" y="114"/>
                      </a:lnTo>
                      <a:lnTo>
                        <a:pt x="423" y="115"/>
                      </a:lnTo>
                      <a:lnTo>
                        <a:pt x="424" y="115"/>
                      </a:lnTo>
                      <a:lnTo>
                        <a:pt x="424" y="114"/>
                      </a:lnTo>
                      <a:lnTo>
                        <a:pt x="425" y="115"/>
                      </a:lnTo>
                      <a:lnTo>
                        <a:pt x="424" y="116"/>
                      </a:lnTo>
                      <a:lnTo>
                        <a:pt x="425" y="115"/>
                      </a:lnTo>
                      <a:lnTo>
                        <a:pt x="425" y="114"/>
                      </a:lnTo>
                      <a:lnTo>
                        <a:pt x="424" y="114"/>
                      </a:lnTo>
                      <a:lnTo>
                        <a:pt x="424" y="115"/>
                      </a:lnTo>
                      <a:lnTo>
                        <a:pt x="423" y="115"/>
                      </a:lnTo>
                      <a:lnTo>
                        <a:pt x="423" y="114"/>
                      </a:lnTo>
                      <a:lnTo>
                        <a:pt x="424" y="114"/>
                      </a:lnTo>
                      <a:lnTo>
                        <a:pt x="425" y="114"/>
                      </a:lnTo>
                      <a:lnTo>
                        <a:pt x="426" y="114"/>
                      </a:lnTo>
                      <a:lnTo>
                        <a:pt x="427" y="114"/>
                      </a:lnTo>
                      <a:lnTo>
                        <a:pt x="428" y="114"/>
                      </a:lnTo>
                      <a:lnTo>
                        <a:pt x="429" y="114"/>
                      </a:lnTo>
                      <a:lnTo>
                        <a:pt x="428" y="114"/>
                      </a:lnTo>
                      <a:lnTo>
                        <a:pt x="428" y="115"/>
                      </a:lnTo>
                      <a:lnTo>
                        <a:pt x="428" y="116"/>
                      </a:lnTo>
                      <a:lnTo>
                        <a:pt x="427" y="116"/>
                      </a:lnTo>
                      <a:lnTo>
                        <a:pt x="428" y="116"/>
                      </a:lnTo>
                      <a:lnTo>
                        <a:pt x="428" y="115"/>
                      </a:lnTo>
                      <a:lnTo>
                        <a:pt x="429" y="116"/>
                      </a:lnTo>
                      <a:lnTo>
                        <a:pt x="430" y="117"/>
                      </a:lnTo>
                      <a:lnTo>
                        <a:pt x="430" y="116"/>
                      </a:lnTo>
                      <a:lnTo>
                        <a:pt x="431" y="116"/>
                      </a:lnTo>
                      <a:lnTo>
                        <a:pt x="430" y="116"/>
                      </a:lnTo>
                      <a:lnTo>
                        <a:pt x="431" y="116"/>
                      </a:lnTo>
                      <a:lnTo>
                        <a:pt x="432" y="116"/>
                      </a:lnTo>
                      <a:lnTo>
                        <a:pt x="433" y="116"/>
                      </a:lnTo>
                      <a:lnTo>
                        <a:pt x="433" y="117"/>
                      </a:lnTo>
                      <a:lnTo>
                        <a:pt x="433" y="116"/>
                      </a:lnTo>
                      <a:lnTo>
                        <a:pt x="432" y="116"/>
                      </a:lnTo>
                      <a:lnTo>
                        <a:pt x="432" y="115"/>
                      </a:lnTo>
                      <a:lnTo>
                        <a:pt x="431" y="116"/>
                      </a:lnTo>
                      <a:lnTo>
                        <a:pt x="431" y="115"/>
                      </a:lnTo>
                      <a:lnTo>
                        <a:pt x="429" y="116"/>
                      </a:lnTo>
                      <a:lnTo>
                        <a:pt x="429" y="115"/>
                      </a:lnTo>
                      <a:lnTo>
                        <a:pt x="429" y="114"/>
                      </a:lnTo>
                      <a:lnTo>
                        <a:pt x="429" y="115"/>
                      </a:lnTo>
                      <a:lnTo>
                        <a:pt x="430" y="115"/>
                      </a:lnTo>
                      <a:lnTo>
                        <a:pt x="431" y="115"/>
                      </a:lnTo>
                      <a:lnTo>
                        <a:pt x="432" y="115"/>
                      </a:lnTo>
                      <a:lnTo>
                        <a:pt x="433" y="115"/>
                      </a:lnTo>
                      <a:lnTo>
                        <a:pt x="437" y="116"/>
                      </a:lnTo>
                      <a:lnTo>
                        <a:pt x="437" y="117"/>
                      </a:lnTo>
                      <a:lnTo>
                        <a:pt x="440" y="117"/>
                      </a:lnTo>
                      <a:lnTo>
                        <a:pt x="441" y="118"/>
                      </a:lnTo>
                      <a:lnTo>
                        <a:pt x="443" y="119"/>
                      </a:lnTo>
                      <a:lnTo>
                        <a:pt x="444" y="119"/>
                      </a:lnTo>
                      <a:lnTo>
                        <a:pt x="447" y="121"/>
                      </a:lnTo>
                      <a:lnTo>
                        <a:pt x="448" y="122"/>
                      </a:lnTo>
                      <a:lnTo>
                        <a:pt x="449" y="122"/>
                      </a:lnTo>
                      <a:lnTo>
                        <a:pt x="450" y="123"/>
                      </a:lnTo>
                      <a:lnTo>
                        <a:pt x="451" y="123"/>
                      </a:lnTo>
                      <a:lnTo>
                        <a:pt x="452" y="124"/>
                      </a:lnTo>
                      <a:lnTo>
                        <a:pt x="453" y="124"/>
                      </a:lnTo>
                      <a:lnTo>
                        <a:pt x="454" y="125"/>
                      </a:lnTo>
                      <a:lnTo>
                        <a:pt x="456" y="126"/>
                      </a:lnTo>
                      <a:lnTo>
                        <a:pt x="457" y="126"/>
                      </a:lnTo>
                      <a:lnTo>
                        <a:pt x="459" y="127"/>
                      </a:lnTo>
                      <a:lnTo>
                        <a:pt x="460" y="128"/>
                      </a:lnTo>
                      <a:lnTo>
                        <a:pt x="461" y="128"/>
                      </a:lnTo>
                      <a:lnTo>
                        <a:pt x="461" y="129"/>
                      </a:lnTo>
                      <a:lnTo>
                        <a:pt x="462" y="129"/>
                      </a:lnTo>
                      <a:lnTo>
                        <a:pt x="463" y="129"/>
                      </a:lnTo>
                      <a:lnTo>
                        <a:pt x="464" y="130"/>
                      </a:lnTo>
                      <a:lnTo>
                        <a:pt x="466" y="131"/>
                      </a:lnTo>
                      <a:lnTo>
                        <a:pt x="468" y="132"/>
                      </a:lnTo>
                      <a:lnTo>
                        <a:pt x="470" y="133"/>
                      </a:lnTo>
                      <a:lnTo>
                        <a:pt x="473" y="135"/>
                      </a:lnTo>
                      <a:lnTo>
                        <a:pt x="474" y="136"/>
                      </a:lnTo>
                      <a:lnTo>
                        <a:pt x="475" y="136"/>
                      </a:lnTo>
                      <a:lnTo>
                        <a:pt x="476" y="136"/>
                      </a:lnTo>
                      <a:lnTo>
                        <a:pt x="476" y="137"/>
                      </a:lnTo>
                      <a:lnTo>
                        <a:pt x="477" y="136"/>
                      </a:lnTo>
                      <a:lnTo>
                        <a:pt x="478" y="136"/>
                      </a:lnTo>
                      <a:lnTo>
                        <a:pt x="477" y="135"/>
                      </a:lnTo>
                      <a:lnTo>
                        <a:pt x="476" y="136"/>
                      </a:lnTo>
                      <a:lnTo>
                        <a:pt x="476" y="135"/>
                      </a:lnTo>
                      <a:lnTo>
                        <a:pt x="477" y="135"/>
                      </a:lnTo>
                      <a:lnTo>
                        <a:pt x="478" y="136"/>
                      </a:lnTo>
                      <a:lnTo>
                        <a:pt x="478" y="137"/>
                      </a:lnTo>
                      <a:lnTo>
                        <a:pt x="478" y="138"/>
                      </a:lnTo>
                      <a:lnTo>
                        <a:pt x="479" y="138"/>
                      </a:lnTo>
                      <a:lnTo>
                        <a:pt x="479" y="139"/>
                      </a:lnTo>
                      <a:lnTo>
                        <a:pt x="480" y="139"/>
                      </a:lnTo>
                      <a:lnTo>
                        <a:pt x="481" y="139"/>
                      </a:lnTo>
                      <a:lnTo>
                        <a:pt x="481" y="140"/>
                      </a:lnTo>
                      <a:lnTo>
                        <a:pt x="482" y="141"/>
                      </a:lnTo>
                      <a:lnTo>
                        <a:pt x="481" y="142"/>
                      </a:lnTo>
                      <a:lnTo>
                        <a:pt x="481" y="143"/>
                      </a:lnTo>
                      <a:lnTo>
                        <a:pt x="481" y="142"/>
                      </a:lnTo>
                      <a:lnTo>
                        <a:pt x="482" y="141"/>
                      </a:lnTo>
                      <a:lnTo>
                        <a:pt x="482" y="140"/>
                      </a:lnTo>
                      <a:lnTo>
                        <a:pt x="482" y="139"/>
                      </a:lnTo>
                      <a:lnTo>
                        <a:pt x="481" y="139"/>
                      </a:lnTo>
                      <a:lnTo>
                        <a:pt x="481" y="138"/>
                      </a:lnTo>
                      <a:lnTo>
                        <a:pt x="480" y="138"/>
                      </a:lnTo>
                      <a:lnTo>
                        <a:pt x="479" y="138"/>
                      </a:lnTo>
                      <a:lnTo>
                        <a:pt x="479" y="137"/>
                      </a:lnTo>
                      <a:lnTo>
                        <a:pt x="480" y="137"/>
                      </a:lnTo>
                      <a:lnTo>
                        <a:pt x="480" y="136"/>
                      </a:lnTo>
                      <a:lnTo>
                        <a:pt x="479" y="136"/>
                      </a:lnTo>
                      <a:lnTo>
                        <a:pt x="480" y="136"/>
                      </a:lnTo>
                      <a:lnTo>
                        <a:pt x="479" y="136"/>
                      </a:lnTo>
                      <a:lnTo>
                        <a:pt x="478" y="136"/>
                      </a:lnTo>
                      <a:lnTo>
                        <a:pt x="478" y="135"/>
                      </a:lnTo>
                      <a:lnTo>
                        <a:pt x="479" y="135"/>
                      </a:lnTo>
                      <a:lnTo>
                        <a:pt x="479" y="136"/>
                      </a:lnTo>
                      <a:lnTo>
                        <a:pt x="480" y="136"/>
                      </a:lnTo>
                      <a:lnTo>
                        <a:pt x="483" y="139"/>
                      </a:lnTo>
                      <a:lnTo>
                        <a:pt x="483" y="140"/>
                      </a:lnTo>
                      <a:lnTo>
                        <a:pt x="484" y="140"/>
                      </a:lnTo>
                      <a:lnTo>
                        <a:pt x="484" y="141"/>
                      </a:lnTo>
                      <a:lnTo>
                        <a:pt x="485" y="142"/>
                      </a:lnTo>
                      <a:lnTo>
                        <a:pt x="486" y="142"/>
                      </a:lnTo>
                      <a:lnTo>
                        <a:pt x="488" y="144"/>
                      </a:lnTo>
                      <a:lnTo>
                        <a:pt x="489" y="144"/>
                      </a:lnTo>
                      <a:lnTo>
                        <a:pt x="489" y="145"/>
                      </a:lnTo>
                      <a:lnTo>
                        <a:pt x="490" y="146"/>
                      </a:lnTo>
                      <a:lnTo>
                        <a:pt x="491" y="146"/>
                      </a:lnTo>
                      <a:lnTo>
                        <a:pt x="492" y="147"/>
                      </a:lnTo>
                      <a:lnTo>
                        <a:pt x="493" y="147"/>
                      </a:lnTo>
                      <a:lnTo>
                        <a:pt x="494" y="147"/>
                      </a:lnTo>
                      <a:lnTo>
                        <a:pt x="495" y="147"/>
                      </a:lnTo>
                      <a:lnTo>
                        <a:pt x="496" y="147"/>
                      </a:lnTo>
                      <a:lnTo>
                        <a:pt x="497" y="148"/>
                      </a:lnTo>
                      <a:lnTo>
                        <a:pt x="498" y="149"/>
                      </a:lnTo>
                      <a:lnTo>
                        <a:pt x="499" y="149"/>
                      </a:lnTo>
                      <a:lnTo>
                        <a:pt x="500" y="149"/>
                      </a:lnTo>
                      <a:lnTo>
                        <a:pt x="501" y="150"/>
                      </a:lnTo>
                      <a:lnTo>
                        <a:pt x="502" y="150"/>
                      </a:lnTo>
                      <a:lnTo>
                        <a:pt x="504" y="150"/>
                      </a:lnTo>
                      <a:lnTo>
                        <a:pt x="506" y="150"/>
                      </a:lnTo>
                      <a:lnTo>
                        <a:pt x="507" y="151"/>
                      </a:lnTo>
                      <a:lnTo>
                        <a:pt x="507" y="152"/>
                      </a:lnTo>
                      <a:lnTo>
                        <a:pt x="507" y="151"/>
                      </a:lnTo>
                      <a:lnTo>
                        <a:pt x="506" y="151"/>
                      </a:lnTo>
                      <a:lnTo>
                        <a:pt x="506" y="152"/>
                      </a:lnTo>
                      <a:lnTo>
                        <a:pt x="507" y="152"/>
                      </a:lnTo>
                      <a:lnTo>
                        <a:pt x="509" y="153"/>
                      </a:lnTo>
                      <a:lnTo>
                        <a:pt x="510" y="154"/>
                      </a:lnTo>
                      <a:lnTo>
                        <a:pt x="513" y="154"/>
                      </a:lnTo>
                      <a:lnTo>
                        <a:pt x="514" y="154"/>
                      </a:lnTo>
                      <a:lnTo>
                        <a:pt x="515" y="155"/>
                      </a:lnTo>
                      <a:lnTo>
                        <a:pt x="514" y="156"/>
                      </a:lnTo>
                      <a:lnTo>
                        <a:pt x="514" y="155"/>
                      </a:lnTo>
                      <a:lnTo>
                        <a:pt x="513" y="155"/>
                      </a:lnTo>
                      <a:lnTo>
                        <a:pt x="514" y="155"/>
                      </a:lnTo>
                      <a:lnTo>
                        <a:pt x="514" y="156"/>
                      </a:lnTo>
                      <a:lnTo>
                        <a:pt x="514" y="157"/>
                      </a:lnTo>
                      <a:lnTo>
                        <a:pt x="514" y="156"/>
                      </a:lnTo>
                      <a:lnTo>
                        <a:pt x="515" y="156"/>
                      </a:lnTo>
                      <a:lnTo>
                        <a:pt x="516" y="156"/>
                      </a:lnTo>
                      <a:lnTo>
                        <a:pt x="516" y="157"/>
                      </a:lnTo>
                      <a:lnTo>
                        <a:pt x="516" y="158"/>
                      </a:lnTo>
                      <a:lnTo>
                        <a:pt x="515" y="158"/>
                      </a:lnTo>
                      <a:lnTo>
                        <a:pt x="515" y="159"/>
                      </a:lnTo>
                      <a:lnTo>
                        <a:pt x="515" y="158"/>
                      </a:lnTo>
                      <a:lnTo>
                        <a:pt x="516" y="158"/>
                      </a:lnTo>
                      <a:lnTo>
                        <a:pt x="516" y="159"/>
                      </a:lnTo>
                      <a:lnTo>
                        <a:pt x="517" y="159"/>
                      </a:lnTo>
                      <a:lnTo>
                        <a:pt x="517" y="160"/>
                      </a:lnTo>
                      <a:lnTo>
                        <a:pt x="517" y="159"/>
                      </a:lnTo>
                      <a:lnTo>
                        <a:pt x="518" y="159"/>
                      </a:lnTo>
                      <a:lnTo>
                        <a:pt x="518" y="158"/>
                      </a:lnTo>
                      <a:lnTo>
                        <a:pt x="519" y="156"/>
                      </a:lnTo>
                      <a:lnTo>
                        <a:pt x="520" y="155"/>
                      </a:lnTo>
                      <a:lnTo>
                        <a:pt x="521" y="155"/>
                      </a:lnTo>
                      <a:lnTo>
                        <a:pt x="520" y="155"/>
                      </a:lnTo>
                      <a:lnTo>
                        <a:pt x="519" y="155"/>
                      </a:lnTo>
                      <a:lnTo>
                        <a:pt x="519" y="154"/>
                      </a:lnTo>
                      <a:lnTo>
                        <a:pt x="518" y="154"/>
                      </a:lnTo>
                      <a:lnTo>
                        <a:pt x="517" y="154"/>
                      </a:lnTo>
                      <a:lnTo>
                        <a:pt x="516" y="153"/>
                      </a:lnTo>
                      <a:lnTo>
                        <a:pt x="515" y="153"/>
                      </a:lnTo>
                      <a:lnTo>
                        <a:pt x="515" y="152"/>
                      </a:lnTo>
                      <a:lnTo>
                        <a:pt x="515" y="151"/>
                      </a:lnTo>
                      <a:lnTo>
                        <a:pt x="515" y="150"/>
                      </a:lnTo>
                      <a:lnTo>
                        <a:pt x="516" y="150"/>
                      </a:lnTo>
                      <a:lnTo>
                        <a:pt x="516" y="149"/>
                      </a:lnTo>
                      <a:lnTo>
                        <a:pt x="517" y="149"/>
                      </a:lnTo>
                      <a:lnTo>
                        <a:pt x="516" y="149"/>
                      </a:lnTo>
                      <a:lnTo>
                        <a:pt x="517" y="148"/>
                      </a:lnTo>
                      <a:lnTo>
                        <a:pt x="518" y="148"/>
                      </a:lnTo>
                      <a:lnTo>
                        <a:pt x="518" y="150"/>
                      </a:lnTo>
                      <a:lnTo>
                        <a:pt x="519" y="151"/>
                      </a:lnTo>
                      <a:lnTo>
                        <a:pt x="519" y="150"/>
                      </a:lnTo>
                      <a:lnTo>
                        <a:pt x="518" y="150"/>
                      </a:lnTo>
                      <a:lnTo>
                        <a:pt x="518" y="149"/>
                      </a:lnTo>
                      <a:lnTo>
                        <a:pt x="519" y="149"/>
                      </a:lnTo>
                      <a:lnTo>
                        <a:pt x="522" y="150"/>
                      </a:lnTo>
                      <a:lnTo>
                        <a:pt x="523" y="150"/>
                      </a:lnTo>
                      <a:lnTo>
                        <a:pt x="525" y="151"/>
                      </a:lnTo>
                      <a:lnTo>
                        <a:pt x="527" y="151"/>
                      </a:lnTo>
                      <a:lnTo>
                        <a:pt x="528" y="150"/>
                      </a:lnTo>
                      <a:lnTo>
                        <a:pt x="529" y="150"/>
                      </a:lnTo>
                      <a:lnTo>
                        <a:pt x="530" y="150"/>
                      </a:lnTo>
                      <a:lnTo>
                        <a:pt x="531" y="151"/>
                      </a:lnTo>
                      <a:lnTo>
                        <a:pt x="532" y="151"/>
                      </a:lnTo>
                      <a:lnTo>
                        <a:pt x="531" y="151"/>
                      </a:lnTo>
                      <a:lnTo>
                        <a:pt x="531" y="152"/>
                      </a:lnTo>
                      <a:lnTo>
                        <a:pt x="531" y="153"/>
                      </a:lnTo>
                      <a:lnTo>
                        <a:pt x="532" y="154"/>
                      </a:lnTo>
                      <a:lnTo>
                        <a:pt x="533" y="155"/>
                      </a:lnTo>
                      <a:lnTo>
                        <a:pt x="533" y="156"/>
                      </a:lnTo>
                      <a:lnTo>
                        <a:pt x="534" y="156"/>
                      </a:lnTo>
                      <a:lnTo>
                        <a:pt x="534" y="155"/>
                      </a:lnTo>
                      <a:lnTo>
                        <a:pt x="534" y="154"/>
                      </a:lnTo>
                      <a:lnTo>
                        <a:pt x="534" y="153"/>
                      </a:lnTo>
                      <a:lnTo>
                        <a:pt x="535" y="153"/>
                      </a:lnTo>
                      <a:lnTo>
                        <a:pt x="536" y="154"/>
                      </a:lnTo>
                      <a:lnTo>
                        <a:pt x="537" y="154"/>
                      </a:lnTo>
                      <a:lnTo>
                        <a:pt x="538" y="154"/>
                      </a:lnTo>
                      <a:lnTo>
                        <a:pt x="539" y="154"/>
                      </a:lnTo>
                      <a:lnTo>
                        <a:pt x="540" y="154"/>
                      </a:lnTo>
                      <a:lnTo>
                        <a:pt x="541" y="154"/>
                      </a:lnTo>
                      <a:lnTo>
                        <a:pt x="542" y="154"/>
                      </a:lnTo>
                      <a:lnTo>
                        <a:pt x="543" y="154"/>
                      </a:lnTo>
                      <a:lnTo>
                        <a:pt x="544" y="154"/>
                      </a:lnTo>
                      <a:lnTo>
                        <a:pt x="546" y="154"/>
                      </a:lnTo>
                      <a:lnTo>
                        <a:pt x="547" y="154"/>
                      </a:lnTo>
                      <a:lnTo>
                        <a:pt x="548" y="155"/>
                      </a:lnTo>
                      <a:lnTo>
                        <a:pt x="548" y="154"/>
                      </a:lnTo>
                      <a:lnTo>
                        <a:pt x="549" y="154"/>
                      </a:lnTo>
                      <a:lnTo>
                        <a:pt x="549" y="155"/>
                      </a:lnTo>
                      <a:lnTo>
                        <a:pt x="550" y="156"/>
                      </a:lnTo>
                      <a:lnTo>
                        <a:pt x="549" y="157"/>
                      </a:lnTo>
                      <a:lnTo>
                        <a:pt x="547" y="159"/>
                      </a:lnTo>
                      <a:lnTo>
                        <a:pt x="547" y="160"/>
                      </a:lnTo>
                      <a:lnTo>
                        <a:pt x="547" y="161"/>
                      </a:lnTo>
                      <a:lnTo>
                        <a:pt x="547" y="162"/>
                      </a:lnTo>
                      <a:lnTo>
                        <a:pt x="547" y="163"/>
                      </a:lnTo>
                      <a:lnTo>
                        <a:pt x="546" y="163"/>
                      </a:lnTo>
                      <a:lnTo>
                        <a:pt x="546" y="164"/>
                      </a:lnTo>
                      <a:lnTo>
                        <a:pt x="546" y="165"/>
                      </a:lnTo>
                      <a:lnTo>
                        <a:pt x="546" y="166"/>
                      </a:lnTo>
                      <a:lnTo>
                        <a:pt x="545" y="166"/>
                      </a:lnTo>
                      <a:lnTo>
                        <a:pt x="545" y="167"/>
                      </a:lnTo>
                      <a:lnTo>
                        <a:pt x="546" y="167"/>
                      </a:lnTo>
                      <a:lnTo>
                        <a:pt x="546" y="168"/>
                      </a:lnTo>
                      <a:lnTo>
                        <a:pt x="547" y="169"/>
                      </a:lnTo>
                      <a:lnTo>
                        <a:pt x="547" y="170"/>
                      </a:lnTo>
                      <a:lnTo>
                        <a:pt x="549" y="171"/>
                      </a:lnTo>
                      <a:lnTo>
                        <a:pt x="550" y="172"/>
                      </a:lnTo>
                      <a:lnTo>
                        <a:pt x="550" y="173"/>
                      </a:lnTo>
                      <a:lnTo>
                        <a:pt x="551" y="174"/>
                      </a:lnTo>
                      <a:lnTo>
                        <a:pt x="550" y="174"/>
                      </a:lnTo>
                      <a:lnTo>
                        <a:pt x="549" y="175"/>
                      </a:lnTo>
                      <a:lnTo>
                        <a:pt x="549" y="176"/>
                      </a:lnTo>
                      <a:lnTo>
                        <a:pt x="549" y="177"/>
                      </a:lnTo>
                      <a:lnTo>
                        <a:pt x="548" y="177"/>
                      </a:lnTo>
                      <a:lnTo>
                        <a:pt x="548" y="178"/>
                      </a:lnTo>
                      <a:lnTo>
                        <a:pt x="547" y="179"/>
                      </a:lnTo>
                      <a:lnTo>
                        <a:pt x="546" y="179"/>
                      </a:lnTo>
                      <a:lnTo>
                        <a:pt x="545" y="180"/>
                      </a:lnTo>
                      <a:lnTo>
                        <a:pt x="545" y="181"/>
                      </a:lnTo>
                      <a:lnTo>
                        <a:pt x="544" y="181"/>
                      </a:lnTo>
                      <a:lnTo>
                        <a:pt x="543" y="182"/>
                      </a:lnTo>
                      <a:lnTo>
                        <a:pt x="543" y="183"/>
                      </a:lnTo>
                      <a:lnTo>
                        <a:pt x="542" y="184"/>
                      </a:lnTo>
                      <a:lnTo>
                        <a:pt x="541" y="184"/>
                      </a:lnTo>
                      <a:lnTo>
                        <a:pt x="540" y="184"/>
                      </a:lnTo>
                      <a:lnTo>
                        <a:pt x="540" y="185"/>
                      </a:lnTo>
                      <a:lnTo>
                        <a:pt x="540" y="187"/>
                      </a:lnTo>
                      <a:lnTo>
                        <a:pt x="539" y="187"/>
                      </a:lnTo>
                      <a:lnTo>
                        <a:pt x="539" y="188"/>
                      </a:lnTo>
                      <a:lnTo>
                        <a:pt x="539" y="190"/>
                      </a:lnTo>
                      <a:lnTo>
                        <a:pt x="538" y="190"/>
                      </a:lnTo>
                      <a:lnTo>
                        <a:pt x="537" y="189"/>
                      </a:lnTo>
                      <a:lnTo>
                        <a:pt x="536" y="190"/>
                      </a:lnTo>
                      <a:lnTo>
                        <a:pt x="536" y="192"/>
                      </a:lnTo>
                      <a:lnTo>
                        <a:pt x="535" y="192"/>
                      </a:lnTo>
                      <a:lnTo>
                        <a:pt x="535" y="193"/>
                      </a:lnTo>
                      <a:lnTo>
                        <a:pt x="534" y="193"/>
                      </a:lnTo>
                      <a:lnTo>
                        <a:pt x="534" y="194"/>
                      </a:lnTo>
                      <a:lnTo>
                        <a:pt x="533" y="194"/>
                      </a:lnTo>
                      <a:lnTo>
                        <a:pt x="532" y="194"/>
                      </a:lnTo>
                      <a:lnTo>
                        <a:pt x="531" y="194"/>
                      </a:lnTo>
                      <a:lnTo>
                        <a:pt x="530" y="194"/>
                      </a:lnTo>
                      <a:lnTo>
                        <a:pt x="528" y="194"/>
                      </a:lnTo>
                      <a:lnTo>
                        <a:pt x="528" y="195"/>
                      </a:lnTo>
                      <a:lnTo>
                        <a:pt x="527" y="195"/>
                      </a:lnTo>
                      <a:lnTo>
                        <a:pt x="526" y="195"/>
                      </a:lnTo>
                      <a:lnTo>
                        <a:pt x="525" y="195"/>
                      </a:lnTo>
                      <a:lnTo>
                        <a:pt x="524" y="195"/>
                      </a:lnTo>
                      <a:lnTo>
                        <a:pt x="524" y="196"/>
                      </a:lnTo>
                      <a:lnTo>
                        <a:pt x="524" y="197"/>
                      </a:lnTo>
                      <a:lnTo>
                        <a:pt x="526" y="197"/>
                      </a:lnTo>
                      <a:lnTo>
                        <a:pt x="526" y="198"/>
                      </a:lnTo>
                      <a:lnTo>
                        <a:pt x="526" y="199"/>
                      </a:lnTo>
                      <a:lnTo>
                        <a:pt x="525" y="199"/>
                      </a:lnTo>
                      <a:lnTo>
                        <a:pt x="524" y="199"/>
                      </a:lnTo>
                      <a:lnTo>
                        <a:pt x="524" y="200"/>
                      </a:lnTo>
                      <a:lnTo>
                        <a:pt x="523" y="201"/>
                      </a:lnTo>
                      <a:lnTo>
                        <a:pt x="524" y="202"/>
                      </a:lnTo>
                      <a:lnTo>
                        <a:pt x="523" y="202"/>
                      </a:lnTo>
                      <a:lnTo>
                        <a:pt x="522" y="202"/>
                      </a:lnTo>
                      <a:lnTo>
                        <a:pt x="522" y="203"/>
                      </a:lnTo>
                      <a:lnTo>
                        <a:pt x="522" y="204"/>
                      </a:lnTo>
                      <a:lnTo>
                        <a:pt x="521" y="204"/>
                      </a:lnTo>
                      <a:lnTo>
                        <a:pt x="520" y="204"/>
                      </a:lnTo>
                      <a:lnTo>
                        <a:pt x="519" y="204"/>
                      </a:lnTo>
                      <a:lnTo>
                        <a:pt x="518" y="204"/>
                      </a:lnTo>
                      <a:lnTo>
                        <a:pt x="518" y="205"/>
                      </a:lnTo>
                      <a:lnTo>
                        <a:pt x="518" y="206"/>
                      </a:lnTo>
                      <a:lnTo>
                        <a:pt x="518" y="207"/>
                      </a:lnTo>
                      <a:lnTo>
                        <a:pt x="517" y="208"/>
                      </a:lnTo>
                      <a:lnTo>
                        <a:pt x="516" y="208"/>
                      </a:lnTo>
                      <a:lnTo>
                        <a:pt x="515" y="208"/>
                      </a:lnTo>
                      <a:lnTo>
                        <a:pt x="515" y="207"/>
                      </a:lnTo>
                      <a:lnTo>
                        <a:pt x="514" y="207"/>
                      </a:lnTo>
                      <a:lnTo>
                        <a:pt x="513" y="207"/>
                      </a:lnTo>
                      <a:lnTo>
                        <a:pt x="512" y="208"/>
                      </a:lnTo>
                      <a:lnTo>
                        <a:pt x="511" y="208"/>
                      </a:lnTo>
                      <a:lnTo>
                        <a:pt x="510" y="209"/>
                      </a:lnTo>
                      <a:lnTo>
                        <a:pt x="509" y="208"/>
                      </a:lnTo>
                      <a:lnTo>
                        <a:pt x="508" y="207"/>
                      </a:lnTo>
                      <a:lnTo>
                        <a:pt x="507" y="207"/>
                      </a:lnTo>
                      <a:lnTo>
                        <a:pt x="506" y="208"/>
                      </a:lnTo>
                      <a:lnTo>
                        <a:pt x="504" y="208"/>
                      </a:lnTo>
                      <a:lnTo>
                        <a:pt x="503" y="207"/>
                      </a:lnTo>
                      <a:lnTo>
                        <a:pt x="502" y="207"/>
                      </a:lnTo>
                      <a:lnTo>
                        <a:pt x="503" y="208"/>
                      </a:lnTo>
                      <a:lnTo>
                        <a:pt x="502" y="209"/>
                      </a:lnTo>
                      <a:lnTo>
                        <a:pt x="501" y="209"/>
                      </a:lnTo>
                      <a:lnTo>
                        <a:pt x="500" y="209"/>
                      </a:lnTo>
                      <a:lnTo>
                        <a:pt x="500" y="208"/>
                      </a:lnTo>
                      <a:lnTo>
                        <a:pt x="499" y="208"/>
                      </a:lnTo>
                      <a:lnTo>
                        <a:pt x="498" y="209"/>
                      </a:lnTo>
                      <a:lnTo>
                        <a:pt x="497" y="210"/>
                      </a:lnTo>
                      <a:lnTo>
                        <a:pt x="496" y="210"/>
                      </a:lnTo>
                      <a:lnTo>
                        <a:pt x="495" y="209"/>
                      </a:lnTo>
                      <a:lnTo>
                        <a:pt x="495" y="208"/>
                      </a:lnTo>
                      <a:lnTo>
                        <a:pt x="495" y="207"/>
                      </a:lnTo>
                      <a:lnTo>
                        <a:pt x="494" y="207"/>
                      </a:lnTo>
                      <a:lnTo>
                        <a:pt x="494" y="208"/>
                      </a:lnTo>
                      <a:lnTo>
                        <a:pt x="493" y="209"/>
                      </a:lnTo>
                      <a:lnTo>
                        <a:pt x="492" y="210"/>
                      </a:lnTo>
                      <a:lnTo>
                        <a:pt x="491" y="210"/>
                      </a:lnTo>
                      <a:lnTo>
                        <a:pt x="491" y="211"/>
                      </a:lnTo>
                      <a:lnTo>
                        <a:pt x="491" y="212"/>
                      </a:lnTo>
                      <a:lnTo>
                        <a:pt x="490" y="213"/>
                      </a:lnTo>
                      <a:lnTo>
                        <a:pt x="490" y="214"/>
                      </a:lnTo>
                      <a:lnTo>
                        <a:pt x="489" y="215"/>
                      </a:lnTo>
                      <a:lnTo>
                        <a:pt x="488" y="216"/>
                      </a:lnTo>
                      <a:lnTo>
                        <a:pt x="487" y="216"/>
                      </a:lnTo>
                      <a:lnTo>
                        <a:pt x="486" y="216"/>
                      </a:lnTo>
                      <a:lnTo>
                        <a:pt x="485" y="216"/>
                      </a:lnTo>
                      <a:lnTo>
                        <a:pt x="485" y="217"/>
                      </a:lnTo>
                      <a:lnTo>
                        <a:pt x="484" y="219"/>
                      </a:lnTo>
                      <a:lnTo>
                        <a:pt x="484" y="220"/>
                      </a:lnTo>
                      <a:lnTo>
                        <a:pt x="483" y="220"/>
                      </a:lnTo>
                      <a:lnTo>
                        <a:pt x="482" y="220"/>
                      </a:lnTo>
                      <a:lnTo>
                        <a:pt x="482" y="221"/>
                      </a:lnTo>
                      <a:lnTo>
                        <a:pt x="481" y="221"/>
                      </a:lnTo>
                      <a:lnTo>
                        <a:pt x="481" y="222"/>
                      </a:lnTo>
                      <a:lnTo>
                        <a:pt x="480" y="223"/>
                      </a:lnTo>
                      <a:lnTo>
                        <a:pt x="479" y="223"/>
                      </a:lnTo>
                      <a:lnTo>
                        <a:pt x="479" y="225"/>
                      </a:lnTo>
                      <a:lnTo>
                        <a:pt x="480" y="227"/>
                      </a:lnTo>
                      <a:lnTo>
                        <a:pt x="480" y="228"/>
                      </a:lnTo>
                      <a:lnTo>
                        <a:pt x="480" y="229"/>
                      </a:lnTo>
                      <a:lnTo>
                        <a:pt x="479" y="230"/>
                      </a:lnTo>
                      <a:lnTo>
                        <a:pt x="479" y="231"/>
                      </a:lnTo>
                      <a:lnTo>
                        <a:pt x="479" y="232"/>
                      </a:lnTo>
                      <a:lnTo>
                        <a:pt x="480" y="232"/>
                      </a:lnTo>
                      <a:lnTo>
                        <a:pt x="480" y="233"/>
                      </a:lnTo>
                      <a:lnTo>
                        <a:pt x="479" y="233"/>
                      </a:lnTo>
                      <a:lnTo>
                        <a:pt x="478" y="234"/>
                      </a:lnTo>
                      <a:lnTo>
                        <a:pt x="477" y="235"/>
                      </a:lnTo>
                      <a:lnTo>
                        <a:pt x="476" y="237"/>
                      </a:lnTo>
                      <a:lnTo>
                        <a:pt x="476" y="238"/>
                      </a:lnTo>
                      <a:lnTo>
                        <a:pt x="475" y="239"/>
                      </a:lnTo>
                      <a:lnTo>
                        <a:pt x="475" y="240"/>
                      </a:lnTo>
                      <a:lnTo>
                        <a:pt x="475" y="241"/>
                      </a:lnTo>
                      <a:lnTo>
                        <a:pt x="474" y="242"/>
                      </a:lnTo>
                      <a:lnTo>
                        <a:pt x="474" y="243"/>
                      </a:lnTo>
                      <a:lnTo>
                        <a:pt x="473" y="243"/>
                      </a:lnTo>
                      <a:lnTo>
                        <a:pt x="471" y="244"/>
                      </a:lnTo>
                      <a:lnTo>
                        <a:pt x="470" y="244"/>
                      </a:lnTo>
                      <a:lnTo>
                        <a:pt x="470" y="245"/>
                      </a:lnTo>
                      <a:lnTo>
                        <a:pt x="470" y="246"/>
                      </a:lnTo>
                      <a:lnTo>
                        <a:pt x="469" y="246"/>
                      </a:lnTo>
                      <a:lnTo>
                        <a:pt x="469" y="247"/>
                      </a:lnTo>
                      <a:lnTo>
                        <a:pt x="469" y="248"/>
                      </a:lnTo>
                      <a:lnTo>
                        <a:pt x="468" y="247"/>
                      </a:lnTo>
                      <a:lnTo>
                        <a:pt x="467" y="247"/>
                      </a:lnTo>
                      <a:lnTo>
                        <a:pt x="466" y="248"/>
                      </a:lnTo>
                      <a:lnTo>
                        <a:pt x="466" y="249"/>
                      </a:lnTo>
                      <a:lnTo>
                        <a:pt x="465" y="250"/>
                      </a:lnTo>
                      <a:lnTo>
                        <a:pt x="465" y="251"/>
                      </a:lnTo>
                      <a:lnTo>
                        <a:pt x="464" y="254"/>
                      </a:lnTo>
                      <a:lnTo>
                        <a:pt x="464" y="255"/>
                      </a:lnTo>
                      <a:lnTo>
                        <a:pt x="463" y="256"/>
                      </a:lnTo>
                      <a:lnTo>
                        <a:pt x="462" y="256"/>
                      </a:lnTo>
                      <a:lnTo>
                        <a:pt x="461" y="256"/>
                      </a:lnTo>
                      <a:lnTo>
                        <a:pt x="460" y="257"/>
                      </a:lnTo>
                      <a:lnTo>
                        <a:pt x="460" y="258"/>
                      </a:lnTo>
                      <a:lnTo>
                        <a:pt x="461" y="258"/>
                      </a:lnTo>
                      <a:lnTo>
                        <a:pt x="461" y="259"/>
                      </a:lnTo>
                      <a:lnTo>
                        <a:pt x="459" y="259"/>
                      </a:lnTo>
                      <a:lnTo>
                        <a:pt x="458" y="259"/>
                      </a:lnTo>
                      <a:lnTo>
                        <a:pt x="457" y="260"/>
                      </a:lnTo>
                      <a:lnTo>
                        <a:pt x="454" y="263"/>
                      </a:lnTo>
                      <a:lnTo>
                        <a:pt x="454" y="264"/>
                      </a:lnTo>
                      <a:lnTo>
                        <a:pt x="453" y="265"/>
                      </a:lnTo>
                      <a:lnTo>
                        <a:pt x="453" y="268"/>
                      </a:lnTo>
                      <a:lnTo>
                        <a:pt x="454" y="270"/>
                      </a:lnTo>
                      <a:lnTo>
                        <a:pt x="455" y="272"/>
                      </a:lnTo>
                      <a:lnTo>
                        <a:pt x="455" y="273"/>
                      </a:lnTo>
                      <a:lnTo>
                        <a:pt x="455" y="274"/>
                      </a:lnTo>
                      <a:lnTo>
                        <a:pt x="455" y="275"/>
                      </a:lnTo>
                      <a:lnTo>
                        <a:pt x="455" y="276"/>
                      </a:lnTo>
                      <a:lnTo>
                        <a:pt x="456" y="277"/>
                      </a:lnTo>
                      <a:lnTo>
                        <a:pt x="457" y="276"/>
                      </a:lnTo>
                      <a:lnTo>
                        <a:pt x="457" y="277"/>
                      </a:lnTo>
                      <a:lnTo>
                        <a:pt x="459" y="278"/>
                      </a:lnTo>
                      <a:lnTo>
                        <a:pt x="461" y="280"/>
                      </a:lnTo>
                      <a:lnTo>
                        <a:pt x="462" y="281"/>
                      </a:lnTo>
                      <a:lnTo>
                        <a:pt x="461" y="282"/>
                      </a:lnTo>
                      <a:lnTo>
                        <a:pt x="461" y="283"/>
                      </a:lnTo>
                      <a:lnTo>
                        <a:pt x="461" y="284"/>
                      </a:lnTo>
                      <a:lnTo>
                        <a:pt x="463" y="284"/>
                      </a:lnTo>
                      <a:lnTo>
                        <a:pt x="463" y="285"/>
                      </a:lnTo>
                      <a:lnTo>
                        <a:pt x="463" y="286"/>
                      </a:lnTo>
                      <a:lnTo>
                        <a:pt x="462" y="286"/>
                      </a:lnTo>
                      <a:lnTo>
                        <a:pt x="462" y="287"/>
                      </a:lnTo>
                      <a:lnTo>
                        <a:pt x="461" y="288"/>
                      </a:lnTo>
                      <a:lnTo>
                        <a:pt x="461" y="289"/>
                      </a:lnTo>
                      <a:lnTo>
                        <a:pt x="462" y="291"/>
                      </a:lnTo>
                      <a:lnTo>
                        <a:pt x="461" y="292"/>
                      </a:lnTo>
                      <a:lnTo>
                        <a:pt x="461" y="293"/>
                      </a:lnTo>
                      <a:lnTo>
                        <a:pt x="459" y="295"/>
                      </a:lnTo>
                      <a:lnTo>
                        <a:pt x="459" y="296"/>
                      </a:lnTo>
                      <a:lnTo>
                        <a:pt x="458" y="297"/>
                      </a:lnTo>
                      <a:lnTo>
                        <a:pt x="457" y="298"/>
                      </a:lnTo>
                      <a:lnTo>
                        <a:pt x="456" y="299"/>
                      </a:lnTo>
                      <a:lnTo>
                        <a:pt x="455" y="299"/>
                      </a:lnTo>
                      <a:lnTo>
                        <a:pt x="455" y="300"/>
                      </a:lnTo>
                      <a:lnTo>
                        <a:pt x="454" y="300"/>
                      </a:lnTo>
                      <a:lnTo>
                        <a:pt x="454" y="301"/>
                      </a:lnTo>
                      <a:lnTo>
                        <a:pt x="455" y="301"/>
                      </a:lnTo>
                      <a:lnTo>
                        <a:pt x="455" y="302"/>
                      </a:lnTo>
                      <a:lnTo>
                        <a:pt x="456" y="302"/>
                      </a:lnTo>
                      <a:lnTo>
                        <a:pt x="457" y="303"/>
                      </a:lnTo>
                      <a:lnTo>
                        <a:pt x="457" y="304"/>
                      </a:lnTo>
                      <a:lnTo>
                        <a:pt x="457" y="305"/>
                      </a:lnTo>
                      <a:lnTo>
                        <a:pt x="456" y="305"/>
                      </a:lnTo>
                      <a:lnTo>
                        <a:pt x="456" y="306"/>
                      </a:lnTo>
                      <a:lnTo>
                        <a:pt x="455" y="306"/>
                      </a:lnTo>
                      <a:lnTo>
                        <a:pt x="454" y="307"/>
                      </a:lnTo>
                      <a:lnTo>
                        <a:pt x="454" y="309"/>
                      </a:lnTo>
                      <a:lnTo>
                        <a:pt x="455" y="310"/>
                      </a:lnTo>
                      <a:lnTo>
                        <a:pt x="456" y="311"/>
                      </a:lnTo>
                      <a:lnTo>
                        <a:pt x="457" y="312"/>
                      </a:lnTo>
                      <a:lnTo>
                        <a:pt x="458" y="313"/>
                      </a:lnTo>
                      <a:lnTo>
                        <a:pt x="459" y="314"/>
                      </a:lnTo>
                      <a:lnTo>
                        <a:pt x="458" y="316"/>
                      </a:lnTo>
                      <a:lnTo>
                        <a:pt x="459" y="317"/>
                      </a:lnTo>
                      <a:lnTo>
                        <a:pt x="459" y="318"/>
                      </a:lnTo>
                      <a:lnTo>
                        <a:pt x="460" y="319"/>
                      </a:lnTo>
                      <a:lnTo>
                        <a:pt x="460" y="320"/>
                      </a:lnTo>
                      <a:lnTo>
                        <a:pt x="461" y="320"/>
                      </a:lnTo>
                      <a:lnTo>
                        <a:pt x="461" y="321"/>
                      </a:lnTo>
                      <a:lnTo>
                        <a:pt x="461" y="322"/>
                      </a:lnTo>
                      <a:lnTo>
                        <a:pt x="461" y="323"/>
                      </a:lnTo>
                      <a:lnTo>
                        <a:pt x="461" y="324"/>
                      </a:lnTo>
                      <a:lnTo>
                        <a:pt x="461" y="326"/>
                      </a:lnTo>
                      <a:lnTo>
                        <a:pt x="462" y="327"/>
                      </a:lnTo>
                      <a:lnTo>
                        <a:pt x="462" y="328"/>
                      </a:lnTo>
                      <a:lnTo>
                        <a:pt x="462" y="330"/>
                      </a:lnTo>
                      <a:lnTo>
                        <a:pt x="462" y="331"/>
                      </a:lnTo>
                      <a:lnTo>
                        <a:pt x="463" y="333"/>
                      </a:lnTo>
                      <a:lnTo>
                        <a:pt x="464" y="333"/>
                      </a:lnTo>
                      <a:lnTo>
                        <a:pt x="464" y="334"/>
                      </a:lnTo>
                      <a:lnTo>
                        <a:pt x="464" y="336"/>
                      </a:lnTo>
                      <a:lnTo>
                        <a:pt x="464" y="337"/>
                      </a:lnTo>
                      <a:lnTo>
                        <a:pt x="464" y="339"/>
                      </a:lnTo>
                      <a:lnTo>
                        <a:pt x="465" y="340"/>
                      </a:lnTo>
                      <a:lnTo>
                        <a:pt x="465" y="341"/>
                      </a:lnTo>
                      <a:lnTo>
                        <a:pt x="464" y="342"/>
                      </a:lnTo>
                      <a:lnTo>
                        <a:pt x="462" y="344"/>
                      </a:lnTo>
                      <a:lnTo>
                        <a:pt x="463" y="346"/>
                      </a:lnTo>
                      <a:lnTo>
                        <a:pt x="463" y="347"/>
                      </a:lnTo>
                      <a:lnTo>
                        <a:pt x="463" y="348"/>
                      </a:lnTo>
                      <a:lnTo>
                        <a:pt x="463" y="350"/>
                      </a:lnTo>
                      <a:lnTo>
                        <a:pt x="462" y="352"/>
                      </a:lnTo>
                      <a:lnTo>
                        <a:pt x="462" y="353"/>
                      </a:lnTo>
                      <a:lnTo>
                        <a:pt x="461" y="353"/>
                      </a:lnTo>
                      <a:lnTo>
                        <a:pt x="460" y="354"/>
                      </a:lnTo>
                      <a:lnTo>
                        <a:pt x="459" y="354"/>
                      </a:lnTo>
                      <a:lnTo>
                        <a:pt x="458" y="355"/>
                      </a:lnTo>
                      <a:lnTo>
                        <a:pt x="458" y="356"/>
                      </a:lnTo>
                      <a:lnTo>
                        <a:pt x="457" y="356"/>
                      </a:lnTo>
                      <a:lnTo>
                        <a:pt x="456" y="355"/>
                      </a:lnTo>
                      <a:lnTo>
                        <a:pt x="455" y="356"/>
                      </a:lnTo>
                      <a:lnTo>
                        <a:pt x="454" y="358"/>
                      </a:lnTo>
                      <a:lnTo>
                        <a:pt x="454" y="359"/>
                      </a:lnTo>
                      <a:lnTo>
                        <a:pt x="453" y="359"/>
                      </a:lnTo>
                      <a:lnTo>
                        <a:pt x="452" y="359"/>
                      </a:lnTo>
                      <a:lnTo>
                        <a:pt x="451" y="359"/>
                      </a:lnTo>
                      <a:lnTo>
                        <a:pt x="451" y="360"/>
                      </a:lnTo>
                      <a:lnTo>
                        <a:pt x="450" y="360"/>
                      </a:lnTo>
                      <a:lnTo>
                        <a:pt x="450" y="362"/>
                      </a:lnTo>
                      <a:lnTo>
                        <a:pt x="450" y="363"/>
                      </a:lnTo>
                      <a:lnTo>
                        <a:pt x="449" y="363"/>
                      </a:lnTo>
                      <a:lnTo>
                        <a:pt x="448" y="364"/>
                      </a:lnTo>
                      <a:lnTo>
                        <a:pt x="448" y="365"/>
                      </a:lnTo>
                      <a:lnTo>
                        <a:pt x="448" y="366"/>
                      </a:lnTo>
                      <a:lnTo>
                        <a:pt x="447" y="367"/>
                      </a:lnTo>
                      <a:lnTo>
                        <a:pt x="446" y="368"/>
                      </a:lnTo>
                      <a:lnTo>
                        <a:pt x="445" y="369"/>
                      </a:lnTo>
                      <a:lnTo>
                        <a:pt x="445" y="370"/>
                      </a:lnTo>
                      <a:lnTo>
                        <a:pt x="444" y="370"/>
                      </a:lnTo>
                      <a:lnTo>
                        <a:pt x="443" y="370"/>
                      </a:lnTo>
                      <a:lnTo>
                        <a:pt x="443" y="371"/>
                      </a:lnTo>
                      <a:lnTo>
                        <a:pt x="441" y="371"/>
                      </a:lnTo>
                      <a:lnTo>
                        <a:pt x="440" y="371"/>
                      </a:lnTo>
                      <a:lnTo>
                        <a:pt x="440" y="373"/>
                      </a:lnTo>
                      <a:lnTo>
                        <a:pt x="441" y="373"/>
                      </a:lnTo>
                      <a:lnTo>
                        <a:pt x="441" y="374"/>
                      </a:lnTo>
                      <a:lnTo>
                        <a:pt x="441" y="375"/>
                      </a:lnTo>
                      <a:lnTo>
                        <a:pt x="440" y="376"/>
                      </a:lnTo>
                      <a:lnTo>
                        <a:pt x="440" y="377"/>
                      </a:lnTo>
                      <a:lnTo>
                        <a:pt x="441" y="378"/>
                      </a:lnTo>
                      <a:lnTo>
                        <a:pt x="441" y="380"/>
                      </a:lnTo>
                      <a:lnTo>
                        <a:pt x="441" y="381"/>
                      </a:lnTo>
                      <a:lnTo>
                        <a:pt x="441" y="382"/>
                      </a:lnTo>
                      <a:lnTo>
                        <a:pt x="440" y="382"/>
                      </a:lnTo>
                      <a:lnTo>
                        <a:pt x="440" y="381"/>
                      </a:lnTo>
                      <a:lnTo>
                        <a:pt x="439" y="382"/>
                      </a:lnTo>
                      <a:lnTo>
                        <a:pt x="439" y="383"/>
                      </a:lnTo>
                      <a:lnTo>
                        <a:pt x="439" y="384"/>
                      </a:lnTo>
                      <a:lnTo>
                        <a:pt x="439" y="385"/>
                      </a:lnTo>
                      <a:lnTo>
                        <a:pt x="439" y="386"/>
                      </a:lnTo>
                      <a:lnTo>
                        <a:pt x="440" y="387"/>
                      </a:lnTo>
                      <a:lnTo>
                        <a:pt x="439" y="387"/>
                      </a:lnTo>
                      <a:lnTo>
                        <a:pt x="439" y="388"/>
                      </a:lnTo>
                      <a:lnTo>
                        <a:pt x="439" y="389"/>
                      </a:lnTo>
                      <a:lnTo>
                        <a:pt x="440" y="390"/>
                      </a:lnTo>
                      <a:lnTo>
                        <a:pt x="441" y="391"/>
                      </a:lnTo>
                      <a:lnTo>
                        <a:pt x="440" y="392"/>
                      </a:lnTo>
                      <a:lnTo>
                        <a:pt x="439" y="393"/>
                      </a:lnTo>
                      <a:lnTo>
                        <a:pt x="439" y="394"/>
                      </a:lnTo>
                      <a:lnTo>
                        <a:pt x="439" y="395"/>
                      </a:lnTo>
                      <a:lnTo>
                        <a:pt x="439" y="396"/>
                      </a:lnTo>
                      <a:lnTo>
                        <a:pt x="439" y="398"/>
                      </a:lnTo>
                      <a:lnTo>
                        <a:pt x="440" y="399"/>
                      </a:lnTo>
                      <a:lnTo>
                        <a:pt x="441" y="400"/>
                      </a:lnTo>
                      <a:lnTo>
                        <a:pt x="442" y="401"/>
                      </a:lnTo>
                      <a:lnTo>
                        <a:pt x="442" y="402"/>
                      </a:lnTo>
                      <a:lnTo>
                        <a:pt x="442" y="403"/>
                      </a:lnTo>
                      <a:lnTo>
                        <a:pt x="441" y="404"/>
                      </a:lnTo>
                      <a:lnTo>
                        <a:pt x="440" y="405"/>
                      </a:lnTo>
                      <a:lnTo>
                        <a:pt x="440" y="406"/>
                      </a:lnTo>
                      <a:lnTo>
                        <a:pt x="441" y="407"/>
                      </a:lnTo>
                      <a:lnTo>
                        <a:pt x="441" y="408"/>
                      </a:lnTo>
                      <a:lnTo>
                        <a:pt x="442" y="410"/>
                      </a:lnTo>
                      <a:lnTo>
                        <a:pt x="443" y="411"/>
                      </a:lnTo>
                      <a:lnTo>
                        <a:pt x="444" y="411"/>
                      </a:lnTo>
                      <a:lnTo>
                        <a:pt x="445" y="411"/>
                      </a:lnTo>
                      <a:lnTo>
                        <a:pt x="446" y="411"/>
                      </a:lnTo>
                      <a:lnTo>
                        <a:pt x="446" y="412"/>
                      </a:lnTo>
                      <a:lnTo>
                        <a:pt x="447" y="412"/>
                      </a:lnTo>
                      <a:lnTo>
                        <a:pt x="447" y="413"/>
                      </a:lnTo>
                      <a:lnTo>
                        <a:pt x="447" y="414"/>
                      </a:lnTo>
                      <a:lnTo>
                        <a:pt x="447" y="415"/>
                      </a:lnTo>
                      <a:lnTo>
                        <a:pt x="448" y="416"/>
                      </a:lnTo>
                      <a:lnTo>
                        <a:pt x="449" y="417"/>
                      </a:lnTo>
                      <a:lnTo>
                        <a:pt x="450" y="418"/>
                      </a:lnTo>
                      <a:lnTo>
                        <a:pt x="451" y="419"/>
                      </a:lnTo>
                      <a:lnTo>
                        <a:pt x="452" y="420"/>
                      </a:lnTo>
                      <a:lnTo>
                        <a:pt x="453" y="420"/>
                      </a:lnTo>
                      <a:lnTo>
                        <a:pt x="454" y="421"/>
                      </a:lnTo>
                      <a:lnTo>
                        <a:pt x="455" y="421"/>
                      </a:lnTo>
                      <a:lnTo>
                        <a:pt x="456" y="422"/>
                      </a:lnTo>
                      <a:lnTo>
                        <a:pt x="456" y="423"/>
                      </a:lnTo>
                      <a:lnTo>
                        <a:pt x="456" y="424"/>
                      </a:lnTo>
                      <a:lnTo>
                        <a:pt x="457" y="425"/>
                      </a:lnTo>
                      <a:lnTo>
                        <a:pt x="456" y="426"/>
                      </a:lnTo>
                      <a:lnTo>
                        <a:pt x="456" y="427"/>
                      </a:lnTo>
                      <a:lnTo>
                        <a:pt x="456" y="429"/>
                      </a:lnTo>
                      <a:lnTo>
                        <a:pt x="457" y="429"/>
                      </a:lnTo>
                      <a:lnTo>
                        <a:pt x="458" y="429"/>
                      </a:lnTo>
                      <a:lnTo>
                        <a:pt x="458" y="430"/>
                      </a:lnTo>
                      <a:lnTo>
                        <a:pt x="457" y="430"/>
                      </a:lnTo>
                      <a:lnTo>
                        <a:pt x="456" y="431"/>
                      </a:lnTo>
                      <a:lnTo>
                        <a:pt x="456" y="432"/>
                      </a:lnTo>
                      <a:lnTo>
                        <a:pt x="456" y="433"/>
                      </a:lnTo>
                      <a:lnTo>
                        <a:pt x="456" y="434"/>
                      </a:lnTo>
                      <a:lnTo>
                        <a:pt x="455" y="434"/>
                      </a:lnTo>
                      <a:lnTo>
                        <a:pt x="455" y="435"/>
                      </a:lnTo>
                      <a:lnTo>
                        <a:pt x="454" y="436"/>
                      </a:lnTo>
                      <a:lnTo>
                        <a:pt x="454" y="437"/>
                      </a:lnTo>
                      <a:lnTo>
                        <a:pt x="454" y="438"/>
                      </a:lnTo>
                      <a:lnTo>
                        <a:pt x="454" y="439"/>
                      </a:lnTo>
                      <a:lnTo>
                        <a:pt x="454" y="440"/>
                      </a:lnTo>
                      <a:lnTo>
                        <a:pt x="454" y="441"/>
                      </a:lnTo>
                      <a:lnTo>
                        <a:pt x="453" y="442"/>
                      </a:lnTo>
                      <a:lnTo>
                        <a:pt x="453" y="443"/>
                      </a:lnTo>
                      <a:lnTo>
                        <a:pt x="454" y="443"/>
                      </a:lnTo>
                      <a:lnTo>
                        <a:pt x="454" y="444"/>
                      </a:lnTo>
                      <a:lnTo>
                        <a:pt x="453" y="444"/>
                      </a:lnTo>
                      <a:lnTo>
                        <a:pt x="453" y="445"/>
                      </a:lnTo>
                      <a:lnTo>
                        <a:pt x="452" y="445"/>
                      </a:lnTo>
                      <a:lnTo>
                        <a:pt x="452" y="446"/>
                      </a:lnTo>
                      <a:lnTo>
                        <a:pt x="453" y="447"/>
                      </a:lnTo>
                      <a:lnTo>
                        <a:pt x="453" y="448"/>
                      </a:lnTo>
                      <a:lnTo>
                        <a:pt x="452" y="448"/>
                      </a:lnTo>
                      <a:lnTo>
                        <a:pt x="451" y="449"/>
                      </a:lnTo>
                      <a:lnTo>
                        <a:pt x="451" y="450"/>
                      </a:lnTo>
                      <a:lnTo>
                        <a:pt x="451" y="451"/>
                      </a:lnTo>
                      <a:lnTo>
                        <a:pt x="450" y="452"/>
                      </a:lnTo>
                      <a:lnTo>
                        <a:pt x="450" y="453"/>
                      </a:lnTo>
                      <a:lnTo>
                        <a:pt x="450" y="454"/>
                      </a:lnTo>
                      <a:lnTo>
                        <a:pt x="449" y="455"/>
                      </a:lnTo>
                      <a:lnTo>
                        <a:pt x="449" y="456"/>
                      </a:lnTo>
                      <a:lnTo>
                        <a:pt x="448" y="457"/>
                      </a:lnTo>
                      <a:lnTo>
                        <a:pt x="447" y="458"/>
                      </a:lnTo>
                      <a:lnTo>
                        <a:pt x="446" y="458"/>
                      </a:lnTo>
                      <a:lnTo>
                        <a:pt x="445" y="458"/>
                      </a:lnTo>
                      <a:lnTo>
                        <a:pt x="445" y="459"/>
                      </a:lnTo>
                      <a:lnTo>
                        <a:pt x="444" y="459"/>
                      </a:lnTo>
                      <a:lnTo>
                        <a:pt x="444" y="460"/>
                      </a:lnTo>
                      <a:lnTo>
                        <a:pt x="443" y="461"/>
                      </a:lnTo>
                      <a:lnTo>
                        <a:pt x="442" y="462"/>
                      </a:lnTo>
                      <a:lnTo>
                        <a:pt x="441" y="462"/>
                      </a:lnTo>
                      <a:lnTo>
                        <a:pt x="440" y="462"/>
                      </a:lnTo>
                      <a:lnTo>
                        <a:pt x="439" y="461"/>
                      </a:lnTo>
                      <a:lnTo>
                        <a:pt x="438" y="460"/>
                      </a:lnTo>
                      <a:lnTo>
                        <a:pt x="437" y="460"/>
                      </a:lnTo>
                      <a:lnTo>
                        <a:pt x="436" y="460"/>
                      </a:lnTo>
                      <a:lnTo>
                        <a:pt x="436" y="461"/>
                      </a:lnTo>
                      <a:lnTo>
                        <a:pt x="435" y="462"/>
                      </a:lnTo>
                      <a:lnTo>
                        <a:pt x="434" y="462"/>
                      </a:lnTo>
                      <a:lnTo>
                        <a:pt x="433" y="463"/>
                      </a:lnTo>
                      <a:lnTo>
                        <a:pt x="431" y="463"/>
                      </a:lnTo>
                      <a:lnTo>
                        <a:pt x="431" y="462"/>
                      </a:lnTo>
                      <a:lnTo>
                        <a:pt x="430" y="461"/>
                      </a:lnTo>
                      <a:lnTo>
                        <a:pt x="429" y="461"/>
                      </a:lnTo>
                      <a:lnTo>
                        <a:pt x="426" y="460"/>
                      </a:lnTo>
                      <a:lnTo>
                        <a:pt x="424" y="460"/>
                      </a:lnTo>
                      <a:lnTo>
                        <a:pt x="424" y="461"/>
                      </a:lnTo>
                      <a:lnTo>
                        <a:pt x="423" y="462"/>
                      </a:lnTo>
                      <a:lnTo>
                        <a:pt x="422" y="462"/>
                      </a:lnTo>
                      <a:lnTo>
                        <a:pt x="421" y="463"/>
                      </a:lnTo>
                      <a:lnTo>
                        <a:pt x="420" y="463"/>
                      </a:lnTo>
                      <a:lnTo>
                        <a:pt x="419" y="463"/>
                      </a:lnTo>
                      <a:lnTo>
                        <a:pt x="418" y="463"/>
                      </a:lnTo>
                      <a:lnTo>
                        <a:pt x="417" y="463"/>
                      </a:lnTo>
                      <a:lnTo>
                        <a:pt x="416" y="462"/>
                      </a:lnTo>
                      <a:lnTo>
                        <a:pt x="415" y="463"/>
                      </a:lnTo>
                      <a:lnTo>
                        <a:pt x="415" y="464"/>
                      </a:lnTo>
                      <a:lnTo>
                        <a:pt x="414" y="464"/>
                      </a:lnTo>
                      <a:lnTo>
                        <a:pt x="413" y="463"/>
                      </a:lnTo>
                      <a:lnTo>
                        <a:pt x="413" y="464"/>
                      </a:lnTo>
                      <a:lnTo>
                        <a:pt x="412" y="464"/>
                      </a:lnTo>
                      <a:lnTo>
                        <a:pt x="413" y="465"/>
                      </a:lnTo>
                      <a:lnTo>
                        <a:pt x="412" y="465"/>
                      </a:lnTo>
                      <a:lnTo>
                        <a:pt x="411" y="465"/>
                      </a:lnTo>
                      <a:lnTo>
                        <a:pt x="410" y="465"/>
                      </a:lnTo>
                      <a:lnTo>
                        <a:pt x="409" y="465"/>
                      </a:lnTo>
                      <a:lnTo>
                        <a:pt x="408" y="465"/>
                      </a:lnTo>
                      <a:lnTo>
                        <a:pt x="407" y="465"/>
                      </a:lnTo>
                      <a:lnTo>
                        <a:pt x="406" y="465"/>
                      </a:lnTo>
                      <a:lnTo>
                        <a:pt x="405" y="464"/>
                      </a:lnTo>
                      <a:lnTo>
                        <a:pt x="405" y="463"/>
                      </a:lnTo>
                      <a:lnTo>
                        <a:pt x="404" y="462"/>
                      </a:lnTo>
                      <a:lnTo>
                        <a:pt x="404" y="461"/>
                      </a:lnTo>
                      <a:lnTo>
                        <a:pt x="403" y="461"/>
                      </a:lnTo>
                      <a:lnTo>
                        <a:pt x="402" y="461"/>
                      </a:lnTo>
                      <a:lnTo>
                        <a:pt x="401" y="460"/>
                      </a:lnTo>
                      <a:lnTo>
                        <a:pt x="400" y="459"/>
                      </a:lnTo>
                      <a:lnTo>
                        <a:pt x="400" y="458"/>
                      </a:lnTo>
                      <a:lnTo>
                        <a:pt x="400" y="457"/>
                      </a:lnTo>
                      <a:lnTo>
                        <a:pt x="399" y="457"/>
                      </a:lnTo>
                      <a:lnTo>
                        <a:pt x="398" y="458"/>
                      </a:lnTo>
                      <a:lnTo>
                        <a:pt x="397" y="457"/>
                      </a:lnTo>
                      <a:lnTo>
                        <a:pt x="395" y="455"/>
                      </a:lnTo>
                      <a:lnTo>
                        <a:pt x="394" y="454"/>
                      </a:lnTo>
                      <a:lnTo>
                        <a:pt x="391" y="453"/>
                      </a:lnTo>
                      <a:lnTo>
                        <a:pt x="390" y="453"/>
                      </a:lnTo>
                      <a:lnTo>
                        <a:pt x="389" y="453"/>
                      </a:lnTo>
                      <a:lnTo>
                        <a:pt x="385" y="452"/>
                      </a:lnTo>
                      <a:lnTo>
                        <a:pt x="384" y="452"/>
                      </a:lnTo>
                      <a:lnTo>
                        <a:pt x="383" y="453"/>
                      </a:lnTo>
                      <a:lnTo>
                        <a:pt x="382" y="453"/>
                      </a:lnTo>
                      <a:lnTo>
                        <a:pt x="382" y="452"/>
                      </a:lnTo>
                      <a:lnTo>
                        <a:pt x="381" y="453"/>
                      </a:lnTo>
                      <a:lnTo>
                        <a:pt x="380" y="454"/>
                      </a:lnTo>
                      <a:lnTo>
                        <a:pt x="379" y="454"/>
                      </a:lnTo>
                      <a:lnTo>
                        <a:pt x="377" y="454"/>
                      </a:lnTo>
                      <a:lnTo>
                        <a:pt x="375" y="455"/>
                      </a:lnTo>
                      <a:lnTo>
                        <a:pt x="374" y="456"/>
                      </a:lnTo>
                      <a:lnTo>
                        <a:pt x="373" y="455"/>
                      </a:lnTo>
                      <a:lnTo>
                        <a:pt x="372" y="455"/>
                      </a:lnTo>
                      <a:lnTo>
                        <a:pt x="371" y="456"/>
                      </a:lnTo>
                      <a:lnTo>
                        <a:pt x="371" y="457"/>
                      </a:lnTo>
                      <a:lnTo>
                        <a:pt x="370" y="456"/>
                      </a:lnTo>
                      <a:lnTo>
                        <a:pt x="369" y="455"/>
                      </a:lnTo>
                      <a:lnTo>
                        <a:pt x="369" y="454"/>
                      </a:lnTo>
                      <a:lnTo>
                        <a:pt x="368" y="454"/>
                      </a:lnTo>
                      <a:lnTo>
                        <a:pt x="367" y="455"/>
                      </a:lnTo>
                      <a:lnTo>
                        <a:pt x="366" y="455"/>
                      </a:lnTo>
                      <a:lnTo>
                        <a:pt x="365" y="455"/>
                      </a:lnTo>
                      <a:lnTo>
                        <a:pt x="364" y="455"/>
                      </a:lnTo>
                      <a:lnTo>
                        <a:pt x="363" y="455"/>
                      </a:lnTo>
                      <a:lnTo>
                        <a:pt x="362" y="455"/>
                      </a:lnTo>
                      <a:lnTo>
                        <a:pt x="362" y="456"/>
                      </a:lnTo>
                      <a:lnTo>
                        <a:pt x="361" y="455"/>
                      </a:lnTo>
                      <a:lnTo>
                        <a:pt x="361" y="456"/>
                      </a:lnTo>
                      <a:lnTo>
                        <a:pt x="361" y="457"/>
                      </a:lnTo>
                      <a:lnTo>
                        <a:pt x="361" y="459"/>
                      </a:lnTo>
                      <a:lnTo>
                        <a:pt x="360" y="459"/>
                      </a:lnTo>
                      <a:lnTo>
                        <a:pt x="360" y="460"/>
                      </a:lnTo>
                      <a:lnTo>
                        <a:pt x="359" y="459"/>
                      </a:lnTo>
                      <a:lnTo>
                        <a:pt x="359" y="458"/>
                      </a:lnTo>
                      <a:lnTo>
                        <a:pt x="358" y="458"/>
                      </a:lnTo>
                      <a:lnTo>
                        <a:pt x="357" y="458"/>
                      </a:lnTo>
                      <a:lnTo>
                        <a:pt x="356" y="458"/>
                      </a:lnTo>
                      <a:lnTo>
                        <a:pt x="356" y="459"/>
                      </a:lnTo>
                      <a:lnTo>
                        <a:pt x="357" y="459"/>
                      </a:lnTo>
                      <a:lnTo>
                        <a:pt x="357" y="460"/>
                      </a:lnTo>
                      <a:lnTo>
                        <a:pt x="357" y="461"/>
                      </a:lnTo>
                      <a:lnTo>
                        <a:pt x="357" y="462"/>
                      </a:lnTo>
                      <a:lnTo>
                        <a:pt x="356" y="462"/>
                      </a:lnTo>
                      <a:lnTo>
                        <a:pt x="356" y="460"/>
                      </a:lnTo>
                      <a:lnTo>
                        <a:pt x="355" y="460"/>
                      </a:lnTo>
                      <a:lnTo>
                        <a:pt x="355" y="461"/>
                      </a:lnTo>
                      <a:lnTo>
                        <a:pt x="355" y="462"/>
                      </a:lnTo>
                      <a:lnTo>
                        <a:pt x="354" y="463"/>
                      </a:lnTo>
                      <a:lnTo>
                        <a:pt x="353" y="463"/>
                      </a:lnTo>
                      <a:lnTo>
                        <a:pt x="352" y="463"/>
                      </a:lnTo>
                      <a:lnTo>
                        <a:pt x="352" y="464"/>
                      </a:lnTo>
                      <a:lnTo>
                        <a:pt x="351" y="465"/>
                      </a:lnTo>
                      <a:lnTo>
                        <a:pt x="351" y="467"/>
                      </a:lnTo>
                      <a:lnTo>
                        <a:pt x="350" y="467"/>
                      </a:lnTo>
                      <a:lnTo>
                        <a:pt x="349" y="467"/>
                      </a:lnTo>
                      <a:lnTo>
                        <a:pt x="349" y="468"/>
                      </a:lnTo>
                      <a:lnTo>
                        <a:pt x="349" y="469"/>
                      </a:lnTo>
                      <a:lnTo>
                        <a:pt x="349" y="470"/>
                      </a:lnTo>
                      <a:lnTo>
                        <a:pt x="347" y="472"/>
                      </a:lnTo>
                      <a:lnTo>
                        <a:pt x="346" y="472"/>
                      </a:lnTo>
                      <a:lnTo>
                        <a:pt x="345" y="472"/>
                      </a:lnTo>
                      <a:lnTo>
                        <a:pt x="344" y="472"/>
                      </a:lnTo>
                      <a:lnTo>
                        <a:pt x="344" y="473"/>
                      </a:lnTo>
                      <a:lnTo>
                        <a:pt x="344" y="474"/>
                      </a:lnTo>
                      <a:lnTo>
                        <a:pt x="343" y="474"/>
                      </a:lnTo>
                      <a:lnTo>
                        <a:pt x="343" y="475"/>
                      </a:lnTo>
                      <a:lnTo>
                        <a:pt x="343" y="476"/>
                      </a:lnTo>
                      <a:lnTo>
                        <a:pt x="343" y="477"/>
                      </a:lnTo>
                      <a:lnTo>
                        <a:pt x="343" y="478"/>
                      </a:lnTo>
                      <a:lnTo>
                        <a:pt x="342" y="479"/>
                      </a:lnTo>
                      <a:lnTo>
                        <a:pt x="341" y="480"/>
                      </a:lnTo>
                      <a:lnTo>
                        <a:pt x="340" y="481"/>
                      </a:lnTo>
                      <a:lnTo>
                        <a:pt x="339" y="480"/>
                      </a:lnTo>
                      <a:lnTo>
                        <a:pt x="338" y="480"/>
                      </a:lnTo>
                      <a:lnTo>
                        <a:pt x="337" y="481"/>
                      </a:lnTo>
                      <a:lnTo>
                        <a:pt x="336" y="481"/>
                      </a:lnTo>
                      <a:lnTo>
                        <a:pt x="335" y="481"/>
                      </a:lnTo>
                      <a:lnTo>
                        <a:pt x="334" y="481"/>
                      </a:lnTo>
                      <a:lnTo>
                        <a:pt x="333" y="481"/>
                      </a:lnTo>
                      <a:lnTo>
                        <a:pt x="333" y="482"/>
                      </a:lnTo>
                      <a:lnTo>
                        <a:pt x="332" y="482"/>
                      </a:lnTo>
                      <a:lnTo>
                        <a:pt x="331" y="483"/>
                      </a:lnTo>
                      <a:lnTo>
                        <a:pt x="330" y="483"/>
                      </a:lnTo>
                      <a:lnTo>
                        <a:pt x="329" y="483"/>
                      </a:lnTo>
                      <a:lnTo>
                        <a:pt x="329" y="484"/>
                      </a:lnTo>
                      <a:lnTo>
                        <a:pt x="328" y="484"/>
                      </a:lnTo>
                      <a:lnTo>
                        <a:pt x="327" y="484"/>
                      </a:lnTo>
                      <a:lnTo>
                        <a:pt x="326" y="485"/>
                      </a:lnTo>
                      <a:lnTo>
                        <a:pt x="325" y="485"/>
                      </a:lnTo>
                      <a:lnTo>
                        <a:pt x="324" y="486"/>
                      </a:lnTo>
                      <a:lnTo>
                        <a:pt x="324" y="487"/>
                      </a:lnTo>
                      <a:lnTo>
                        <a:pt x="323" y="487"/>
                      </a:lnTo>
                      <a:lnTo>
                        <a:pt x="323" y="488"/>
                      </a:lnTo>
                      <a:lnTo>
                        <a:pt x="320" y="488"/>
                      </a:lnTo>
                      <a:lnTo>
                        <a:pt x="320" y="489"/>
                      </a:lnTo>
                      <a:lnTo>
                        <a:pt x="319" y="490"/>
                      </a:lnTo>
                      <a:lnTo>
                        <a:pt x="318" y="490"/>
                      </a:lnTo>
                      <a:lnTo>
                        <a:pt x="317" y="491"/>
                      </a:lnTo>
                      <a:lnTo>
                        <a:pt x="317" y="492"/>
                      </a:lnTo>
                      <a:lnTo>
                        <a:pt x="316" y="493"/>
                      </a:lnTo>
                      <a:lnTo>
                        <a:pt x="316" y="494"/>
                      </a:lnTo>
                      <a:lnTo>
                        <a:pt x="315" y="494"/>
                      </a:lnTo>
                      <a:lnTo>
                        <a:pt x="314" y="495"/>
                      </a:lnTo>
                      <a:lnTo>
                        <a:pt x="313" y="495"/>
                      </a:lnTo>
                      <a:lnTo>
                        <a:pt x="312" y="495"/>
                      </a:lnTo>
                      <a:lnTo>
                        <a:pt x="312" y="496"/>
                      </a:lnTo>
                      <a:lnTo>
                        <a:pt x="311" y="497"/>
                      </a:lnTo>
                      <a:lnTo>
                        <a:pt x="311" y="498"/>
                      </a:lnTo>
                      <a:lnTo>
                        <a:pt x="310" y="498"/>
                      </a:lnTo>
                      <a:lnTo>
                        <a:pt x="310" y="499"/>
                      </a:lnTo>
                      <a:lnTo>
                        <a:pt x="310" y="500"/>
                      </a:lnTo>
                      <a:lnTo>
                        <a:pt x="309" y="500"/>
                      </a:lnTo>
                      <a:lnTo>
                        <a:pt x="308" y="500"/>
                      </a:lnTo>
                      <a:lnTo>
                        <a:pt x="307" y="500"/>
                      </a:lnTo>
                      <a:lnTo>
                        <a:pt x="306" y="499"/>
                      </a:lnTo>
                      <a:lnTo>
                        <a:pt x="306" y="498"/>
                      </a:lnTo>
                      <a:lnTo>
                        <a:pt x="306" y="497"/>
                      </a:lnTo>
                      <a:lnTo>
                        <a:pt x="305" y="497"/>
                      </a:lnTo>
                      <a:lnTo>
                        <a:pt x="305" y="498"/>
                      </a:lnTo>
                      <a:lnTo>
                        <a:pt x="304" y="498"/>
                      </a:lnTo>
                      <a:lnTo>
                        <a:pt x="303" y="498"/>
                      </a:lnTo>
                      <a:lnTo>
                        <a:pt x="303" y="499"/>
                      </a:lnTo>
                      <a:lnTo>
                        <a:pt x="302" y="498"/>
                      </a:lnTo>
                      <a:lnTo>
                        <a:pt x="300" y="497"/>
                      </a:lnTo>
                      <a:lnTo>
                        <a:pt x="300" y="498"/>
                      </a:lnTo>
                      <a:lnTo>
                        <a:pt x="299" y="498"/>
                      </a:lnTo>
                      <a:lnTo>
                        <a:pt x="298" y="499"/>
                      </a:lnTo>
                      <a:lnTo>
                        <a:pt x="297" y="499"/>
                      </a:lnTo>
                      <a:lnTo>
                        <a:pt x="297" y="500"/>
                      </a:lnTo>
                      <a:lnTo>
                        <a:pt x="296" y="501"/>
                      </a:lnTo>
                      <a:lnTo>
                        <a:pt x="296" y="502"/>
                      </a:lnTo>
                      <a:lnTo>
                        <a:pt x="295" y="502"/>
                      </a:lnTo>
                      <a:lnTo>
                        <a:pt x="294" y="502"/>
                      </a:lnTo>
                      <a:lnTo>
                        <a:pt x="294" y="501"/>
                      </a:lnTo>
                      <a:lnTo>
                        <a:pt x="293" y="502"/>
                      </a:lnTo>
                      <a:lnTo>
                        <a:pt x="292" y="503"/>
                      </a:lnTo>
                      <a:lnTo>
                        <a:pt x="292" y="504"/>
                      </a:lnTo>
                      <a:lnTo>
                        <a:pt x="291" y="504"/>
                      </a:lnTo>
                      <a:lnTo>
                        <a:pt x="291" y="505"/>
                      </a:lnTo>
                      <a:lnTo>
                        <a:pt x="290" y="505"/>
                      </a:lnTo>
                      <a:lnTo>
                        <a:pt x="289" y="505"/>
                      </a:lnTo>
                      <a:lnTo>
                        <a:pt x="288" y="505"/>
                      </a:lnTo>
                      <a:lnTo>
                        <a:pt x="288" y="506"/>
                      </a:lnTo>
                      <a:lnTo>
                        <a:pt x="287" y="506"/>
                      </a:lnTo>
                      <a:lnTo>
                        <a:pt x="287" y="505"/>
                      </a:lnTo>
                      <a:lnTo>
                        <a:pt x="286" y="505"/>
                      </a:lnTo>
                      <a:lnTo>
                        <a:pt x="286" y="506"/>
                      </a:lnTo>
                      <a:lnTo>
                        <a:pt x="285" y="506"/>
                      </a:lnTo>
                      <a:lnTo>
                        <a:pt x="284" y="506"/>
                      </a:lnTo>
                      <a:lnTo>
                        <a:pt x="283" y="507"/>
                      </a:lnTo>
                      <a:lnTo>
                        <a:pt x="282" y="507"/>
                      </a:lnTo>
                      <a:lnTo>
                        <a:pt x="281" y="507"/>
                      </a:lnTo>
                      <a:lnTo>
                        <a:pt x="280" y="507"/>
                      </a:lnTo>
                      <a:lnTo>
                        <a:pt x="279" y="506"/>
                      </a:lnTo>
                      <a:lnTo>
                        <a:pt x="278" y="507"/>
                      </a:lnTo>
                      <a:lnTo>
                        <a:pt x="277" y="507"/>
                      </a:lnTo>
                      <a:lnTo>
                        <a:pt x="276" y="507"/>
                      </a:lnTo>
                      <a:lnTo>
                        <a:pt x="275" y="507"/>
                      </a:lnTo>
                      <a:lnTo>
                        <a:pt x="274" y="507"/>
                      </a:lnTo>
                      <a:lnTo>
                        <a:pt x="273" y="507"/>
                      </a:lnTo>
                      <a:lnTo>
                        <a:pt x="272" y="507"/>
                      </a:lnTo>
                      <a:lnTo>
                        <a:pt x="272" y="508"/>
                      </a:lnTo>
                      <a:lnTo>
                        <a:pt x="271" y="509"/>
                      </a:lnTo>
                      <a:lnTo>
                        <a:pt x="270" y="509"/>
                      </a:lnTo>
                      <a:lnTo>
                        <a:pt x="269" y="509"/>
                      </a:lnTo>
                      <a:lnTo>
                        <a:pt x="268" y="511"/>
                      </a:lnTo>
                      <a:lnTo>
                        <a:pt x="268" y="510"/>
                      </a:lnTo>
                      <a:lnTo>
                        <a:pt x="267" y="509"/>
                      </a:lnTo>
                      <a:lnTo>
                        <a:pt x="266" y="510"/>
                      </a:lnTo>
                      <a:lnTo>
                        <a:pt x="265" y="510"/>
                      </a:lnTo>
                      <a:lnTo>
                        <a:pt x="265" y="511"/>
                      </a:lnTo>
                      <a:lnTo>
                        <a:pt x="264" y="511"/>
                      </a:lnTo>
                      <a:lnTo>
                        <a:pt x="264" y="510"/>
                      </a:lnTo>
                      <a:lnTo>
                        <a:pt x="263" y="510"/>
                      </a:lnTo>
                      <a:lnTo>
                        <a:pt x="262" y="511"/>
                      </a:lnTo>
                      <a:lnTo>
                        <a:pt x="261" y="511"/>
                      </a:lnTo>
                      <a:lnTo>
                        <a:pt x="260" y="511"/>
                      </a:lnTo>
                      <a:lnTo>
                        <a:pt x="259" y="511"/>
                      </a:lnTo>
                      <a:lnTo>
                        <a:pt x="258" y="511"/>
                      </a:lnTo>
                      <a:lnTo>
                        <a:pt x="258" y="512"/>
                      </a:lnTo>
                      <a:lnTo>
                        <a:pt x="257" y="513"/>
                      </a:lnTo>
                      <a:lnTo>
                        <a:pt x="256" y="513"/>
                      </a:lnTo>
                      <a:lnTo>
                        <a:pt x="256" y="514"/>
                      </a:lnTo>
                      <a:lnTo>
                        <a:pt x="255" y="513"/>
                      </a:lnTo>
                      <a:lnTo>
                        <a:pt x="254" y="513"/>
                      </a:lnTo>
                      <a:lnTo>
                        <a:pt x="254" y="514"/>
                      </a:lnTo>
                      <a:lnTo>
                        <a:pt x="254" y="515"/>
                      </a:lnTo>
                      <a:lnTo>
                        <a:pt x="253" y="516"/>
                      </a:lnTo>
                      <a:lnTo>
                        <a:pt x="253" y="515"/>
                      </a:lnTo>
                      <a:lnTo>
                        <a:pt x="252" y="516"/>
                      </a:lnTo>
                      <a:lnTo>
                        <a:pt x="253" y="516"/>
                      </a:lnTo>
                      <a:lnTo>
                        <a:pt x="252" y="517"/>
                      </a:lnTo>
                      <a:lnTo>
                        <a:pt x="251" y="517"/>
                      </a:lnTo>
                      <a:lnTo>
                        <a:pt x="251" y="518"/>
                      </a:lnTo>
                      <a:lnTo>
                        <a:pt x="250" y="518"/>
                      </a:lnTo>
                      <a:lnTo>
                        <a:pt x="249" y="517"/>
                      </a:lnTo>
                      <a:lnTo>
                        <a:pt x="249" y="518"/>
                      </a:lnTo>
                      <a:lnTo>
                        <a:pt x="250" y="518"/>
                      </a:lnTo>
                      <a:lnTo>
                        <a:pt x="250" y="519"/>
                      </a:lnTo>
                      <a:lnTo>
                        <a:pt x="249" y="519"/>
                      </a:lnTo>
                      <a:lnTo>
                        <a:pt x="248" y="519"/>
                      </a:lnTo>
                      <a:lnTo>
                        <a:pt x="248" y="520"/>
                      </a:lnTo>
                      <a:lnTo>
                        <a:pt x="248" y="521"/>
                      </a:lnTo>
                      <a:lnTo>
                        <a:pt x="247" y="521"/>
                      </a:lnTo>
                      <a:lnTo>
                        <a:pt x="247" y="522"/>
                      </a:lnTo>
                      <a:lnTo>
                        <a:pt x="247" y="523"/>
                      </a:lnTo>
                      <a:lnTo>
                        <a:pt x="247" y="524"/>
                      </a:lnTo>
                      <a:lnTo>
                        <a:pt x="246" y="523"/>
                      </a:lnTo>
                      <a:lnTo>
                        <a:pt x="246" y="524"/>
                      </a:lnTo>
                      <a:lnTo>
                        <a:pt x="247" y="525"/>
                      </a:lnTo>
                      <a:lnTo>
                        <a:pt x="246" y="525"/>
                      </a:lnTo>
                      <a:lnTo>
                        <a:pt x="246" y="526"/>
                      </a:lnTo>
                      <a:lnTo>
                        <a:pt x="245" y="526"/>
                      </a:lnTo>
                      <a:lnTo>
                        <a:pt x="245" y="527"/>
                      </a:lnTo>
                      <a:lnTo>
                        <a:pt x="245" y="528"/>
                      </a:lnTo>
                      <a:lnTo>
                        <a:pt x="245" y="529"/>
                      </a:lnTo>
                      <a:lnTo>
                        <a:pt x="244" y="529"/>
                      </a:lnTo>
                      <a:lnTo>
                        <a:pt x="244" y="530"/>
                      </a:lnTo>
                      <a:lnTo>
                        <a:pt x="243" y="530"/>
                      </a:lnTo>
                      <a:lnTo>
                        <a:pt x="243" y="531"/>
                      </a:lnTo>
                      <a:lnTo>
                        <a:pt x="243" y="532"/>
                      </a:lnTo>
                      <a:lnTo>
                        <a:pt x="242" y="532"/>
                      </a:lnTo>
                      <a:lnTo>
                        <a:pt x="242" y="533"/>
                      </a:lnTo>
                      <a:lnTo>
                        <a:pt x="243" y="533"/>
                      </a:lnTo>
                      <a:lnTo>
                        <a:pt x="243" y="534"/>
                      </a:lnTo>
                      <a:lnTo>
                        <a:pt x="242" y="534"/>
                      </a:lnTo>
                      <a:lnTo>
                        <a:pt x="242" y="535"/>
                      </a:lnTo>
                      <a:lnTo>
                        <a:pt x="243" y="535"/>
                      </a:lnTo>
                      <a:lnTo>
                        <a:pt x="243" y="536"/>
                      </a:lnTo>
                      <a:lnTo>
                        <a:pt x="243" y="537"/>
                      </a:lnTo>
                      <a:lnTo>
                        <a:pt x="242" y="536"/>
                      </a:lnTo>
                      <a:lnTo>
                        <a:pt x="242" y="537"/>
                      </a:lnTo>
                      <a:lnTo>
                        <a:pt x="241" y="538"/>
                      </a:lnTo>
                      <a:lnTo>
                        <a:pt x="240" y="539"/>
                      </a:lnTo>
                      <a:lnTo>
                        <a:pt x="241" y="539"/>
                      </a:lnTo>
                      <a:lnTo>
                        <a:pt x="241" y="540"/>
                      </a:lnTo>
                      <a:lnTo>
                        <a:pt x="240" y="540"/>
                      </a:lnTo>
                      <a:lnTo>
                        <a:pt x="240" y="541"/>
                      </a:lnTo>
                      <a:lnTo>
                        <a:pt x="239" y="542"/>
                      </a:lnTo>
                      <a:lnTo>
                        <a:pt x="240" y="542"/>
                      </a:lnTo>
                      <a:lnTo>
                        <a:pt x="240" y="543"/>
                      </a:lnTo>
                      <a:lnTo>
                        <a:pt x="241" y="543"/>
                      </a:lnTo>
                      <a:lnTo>
                        <a:pt x="241" y="544"/>
                      </a:lnTo>
                      <a:lnTo>
                        <a:pt x="240" y="544"/>
                      </a:lnTo>
                      <a:lnTo>
                        <a:pt x="240" y="543"/>
                      </a:lnTo>
                      <a:lnTo>
                        <a:pt x="240" y="544"/>
                      </a:lnTo>
                      <a:lnTo>
                        <a:pt x="239" y="544"/>
                      </a:lnTo>
                      <a:lnTo>
                        <a:pt x="239" y="545"/>
                      </a:lnTo>
                      <a:lnTo>
                        <a:pt x="240" y="546"/>
                      </a:lnTo>
                      <a:lnTo>
                        <a:pt x="239" y="547"/>
                      </a:lnTo>
                      <a:lnTo>
                        <a:pt x="239" y="548"/>
                      </a:lnTo>
                      <a:lnTo>
                        <a:pt x="238" y="549"/>
                      </a:lnTo>
                      <a:lnTo>
                        <a:pt x="238" y="550"/>
                      </a:lnTo>
                      <a:lnTo>
                        <a:pt x="238" y="551"/>
                      </a:lnTo>
                      <a:lnTo>
                        <a:pt x="238" y="552"/>
                      </a:lnTo>
                      <a:lnTo>
                        <a:pt x="238" y="553"/>
                      </a:lnTo>
                      <a:lnTo>
                        <a:pt x="237" y="553"/>
                      </a:lnTo>
                      <a:lnTo>
                        <a:pt x="238" y="554"/>
                      </a:lnTo>
                      <a:lnTo>
                        <a:pt x="238" y="555"/>
                      </a:lnTo>
                      <a:lnTo>
                        <a:pt x="237" y="555"/>
                      </a:lnTo>
                      <a:lnTo>
                        <a:pt x="237" y="556"/>
                      </a:lnTo>
                      <a:lnTo>
                        <a:pt x="236" y="556"/>
                      </a:lnTo>
                      <a:lnTo>
                        <a:pt x="236" y="557"/>
                      </a:lnTo>
                      <a:lnTo>
                        <a:pt x="235" y="557"/>
                      </a:lnTo>
                      <a:lnTo>
                        <a:pt x="235" y="558"/>
                      </a:lnTo>
                      <a:lnTo>
                        <a:pt x="235" y="559"/>
                      </a:lnTo>
                      <a:lnTo>
                        <a:pt x="234" y="559"/>
                      </a:lnTo>
                      <a:lnTo>
                        <a:pt x="233" y="560"/>
                      </a:lnTo>
                      <a:lnTo>
                        <a:pt x="233" y="561"/>
                      </a:lnTo>
                      <a:lnTo>
                        <a:pt x="232" y="561"/>
                      </a:lnTo>
                      <a:lnTo>
                        <a:pt x="231" y="561"/>
                      </a:lnTo>
                      <a:lnTo>
                        <a:pt x="231" y="562"/>
                      </a:lnTo>
                      <a:lnTo>
                        <a:pt x="231" y="563"/>
                      </a:lnTo>
                      <a:lnTo>
                        <a:pt x="231" y="564"/>
                      </a:lnTo>
                      <a:lnTo>
                        <a:pt x="230" y="565"/>
                      </a:lnTo>
                      <a:lnTo>
                        <a:pt x="230" y="566"/>
                      </a:lnTo>
                      <a:lnTo>
                        <a:pt x="230" y="567"/>
                      </a:lnTo>
                      <a:lnTo>
                        <a:pt x="229" y="567"/>
                      </a:lnTo>
                      <a:lnTo>
                        <a:pt x="229" y="568"/>
                      </a:lnTo>
                      <a:lnTo>
                        <a:pt x="229" y="569"/>
                      </a:lnTo>
                      <a:lnTo>
                        <a:pt x="228" y="570"/>
                      </a:lnTo>
                      <a:lnTo>
                        <a:pt x="227" y="571"/>
                      </a:lnTo>
                      <a:lnTo>
                        <a:pt x="228" y="571"/>
                      </a:lnTo>
                      <a:lnTo>
                        <a:pt x="227" y="572"/>
                      </a:lnTo>
                      <a:lnTo>
                        <a:pt x="226" y="572"/>
                      </a:lnTo>
                      <a:lnTo>
                        <a:pt x="226" y="573"/>
                      </a:lnTo>
                      <a:lnTo>
                        <a:pt x="225" y="573"/>
                      </a:lnTo>
                      <a:lnTo>
                        <a:pt x="225" y="574"/>
                      </a:lnTo>
                      <a:lnTo>
                        <a:pt x="225" y="575"/>
                      </a:lnTo>
                      <a:lnTo>
                        <a:pt x="225" y="576"/>
                      </a:lnTo>
                      <a:lnTo>
                        <a:pt x="224" y="576"/>
                      </a:lnTo>
                      <a:lnTo>
                        <a:pt x="224" y="577"/>
                      </a:lnTo>
                      <a:lnTo>
                        <a:pt x="224" y="578"/>
                      </a:lnTo>
                      <a:lnTo>
                        <a:pt x="224" y="579"/>
                      </a:lnTo>
                      <a:lnTo>
                        <a:pt x="224" y="580"/>
                      </a:lnTo>
                      <a:lnTo>
                        <a:pt x="224" y="581"/>
                      </a:lnTo>
                      <a:lnTo>
                        <a:pt x="223" y="582"/>
                      </a:lnTo>
                      <a:lnTo>
                        <a:pt x="223" y="583"/>
                      </a:lnTo>
                      <a:lnTo>
                        <a:pt x="223" y="584"/>
                      </a:lnTo>
                      <a:lnTo>
                        <a:pt x="222" y="584"/>
                      </a:lnTo>
                      <a:lnTo>
                        <a:pt x="222" y="585"/>
                      </a:lnTo>
                      <a:lnTo>
                        <a:pt x="222" y="586"/>
                      </a:lnTo>
                      <a:lnTo>
                        <a:pt x="221" y="586"/>
                      </a:lnTo>
                      <a:lnTo>
                        <a:pt x="220" y="587"/>
                      </a:lnTo>
                      <a:lnTo>
                        <a:pt x="220" y="588"/>
                      </a:lnTo>
                      <a:lnTo>
                        <a:pt x="221" y="588"/>
                      </a:lnTo>
                      <a:lnTo>
                        <a:pt x="222" y="589"/>
                      </a:lnTo>
                      <a:lnTo>
                        <a:pt x="221" y="589"/>
                      </a:lnTo>
                      <a:lnTo>
                        <a:pt x="220" y="589"/>
                      </a:lnTo>
                      <a:lnTo>
                        <a:pt x="219" y="589"/>
                      </a:lnTo>
                      <a:lnTo>
                        <a:pt x="218" y="590"/>
                      </a:lnTo>
                      <a:lnTo>
                        <a:pt x="217" y="591"/>
                      </a:lnTo>
                      <a:lnTo>
                        <a:pt x="217" y="592"/>
                      </a:lnTo>
                      <a:lnTo>
                        <a:pt x="218" y="592"/>
                      </a:lnTo>
                      <a:lnTo>
                        <a:pt x="217" y="593"/>
                      </a:lnTo>
                      <a:lnTo>
                        <a:pt x="216" y="594"/>
                      </a:lnTo>
                      <a:lnTo>
                        <a:pt x="216" y="595"/>
                      </a:lnTo>
                      <a:lnTo>
                        <a:pt x="216" y="596"/>
                      </a:lnTo>
                      <a:lnTo>
                        <a:pt x="216" y="597"/>
                      </a:lnTo>
                      <a:lnTo>
                        <a:pt x="215" y="596"/>
                      </a:lnTo>
                      <a:lnTo>
                        <a:pt x="214" y="596"/>
                      </a:lnTo>
                      <a:lnTo>
                        <a:pt x="214" y="597"/>
                      </a:lnTo>
                      <a:lnTo>
                        <a:pt x="214" y="598"/>
                      </a:lnTo>
                      <a:lnTo>
                        <a:pt x="213" y="598"/>
                      </a:lnTo>
                      <a:lnTo>
                        <a:pt x="212" y="598"/>
                      </a:lnTo>
                      <a:lnTo>
                        <a:pt x="212" y="599"/>
                      </a:lnTo>
                      <a:lnTo>
                        <a:pt x="211" y="599"/>
                      </a:lnTo>
                      <a:lnTo>
                        <a:pt x="211" y="600"/>
                      </a:lnTo>
                      <a:lnTo>
                        <a:pt x="210" y="600"/>
                      </a:lnTo>
                      <a:lnTo>
                        <a:pt x="209" y="600"/>
                      </a:lnTo>
                      <a:lnTo>
                        <a:pt x="208" y="601"/>
                      </a:lnTo>
                      <a:lnTo>
                        <a:pt x="208" y="602"/>
                      </a:lnTo>
                      <a:lnTo>
                        <a:pt x="207" y="603"/>
                      </a:lnTo>
                      <a:lnTo>
                        <a:pt x="206" y="603"/>
                      </a:lnTo>
                      <a:lnTo>
                        <a:pt x="206" y="604"/>
                      </a:lnTo>
                      <a:lnTo>
                        <a:pt x="207" y="605"/>
                      </a:lnTo>
                      <a:lnTo>
                        <a:pt x="207" y="606"/>
                      </a:lnTo>
                      <a:lnTo>
                        <a:pt x="206" y="606"/>
                      </a:lnTo>
                      <a:lnTo>
                        <a:pt x="206" y="607"/>
                      </a:lnTo>
                      <a:lnTo>
                        <a:pt x="205" y="607"/>
                      </a:lnTo>
                      <a:lnTo>
                        <a:pt x="205" y="608"/>
                      </a:lnTo>
                      <a:lnTo>
                        <a:pt x="205" y="609"/>
                      </a:lnTo>
                      <a:lnTo>
                        <a:pt x="204" y="609"/>
                      </a:lnTo>
                      <a:lnTo>
                        <a:pt x="204" y="610"/>
                      </a:lnTo>
                      <a:lnTo>
                        <a:pt x="204" y="611"/>
                      </a:lnTo>
                      <a:lnTo>
                        <a:pt x="203" y="611"/>
                      </a:lnTo>
                      <a:lnTo>
                        <a:pt x="203" y="612"/>
                      </a:lnTo>
                      <a:lnTo>
                        <a:pt x="203" y="613"/>
                      </a:lnTo>
                      <a:lnTo>
                        <a:pt x="203" y="614"/>
                      </a:lnTo>
                      <a:lnTo>
                        <a:pt x="203" y="615"/>
                      </a:lnTo>
                      <a:lnTo>
                        <a:pt x="204" y="615"/>
                      </a:lnTo>
                      <a:lnTo>
                        <a:pt x="205" y="616"/>
                      </a:lnTo>
                      <a:lnTo>
                        <a:pt x="205" y="617"/>
                      </a:lnTo>
                      <a:lnTo>
                        <a:pt x="205" y="618"/>
                      </a:lnTo>
                      <a:lnTo>
                        <a:pt x="206" y="619"/>
                      </a:lnTo>
                      <a:lnTo>
                        <a:pt x="206" y="620"/>
                      </a:lnTo>
                      <a:lnTo>
                        <a:pt x="206" y="621"/>
                      </a:lnTo>
                      <a:lnTo>
                        <a:pt x="207" y="621"/>
                      </a:lnTo>
                      <a:lnTo>
                        <a:pt x="207" y="622"/>
                      </a:lnTo>
                      <a:lnTo>
                        <a:pt x="206" y="623"/>
                      </a:lnTo>
                      <a:lnTo>
                        <a:pt x="207" y="623"/>
                      </a:lnTo>
                      <a:lnTo>
                        <a:pt x="207" y="624"/>
                      </a:lnTo>
                      <a:lnTo>
                        <a:pt x="207" y="625"/>
                      </a:lnTo>
                      <a:lnTo>
                        <a:pt x="208" y="625"/>
                      </a:lnTo>
                      <a:lnTo>
                        <a:pt x="208" y="626"/>
                      </a:lnTo>
                      <a:lnTo>
                        <a:pt x="207" y="626"/>
                      </a:lnTo>
                      <a:lnTo>
                        <a:pt x="208" y="627"/>
                      </a:lnTo>
                      <a:lnTo>
                        <a:pt x="207" y="628"/>
                      </a:lnTo>
                      <a:lnTo>
                        <a:pt x="207" y="629"/>
                      </a:lnTo>
                      <a:lnTo>
                        <a:pt x="208" y="630"/>
                      </a:lnTo>
                      <a:lnTo>
                        <a:pt x="208" y="632"/>
                      </a:lnTo>
                      <a:lnTo>
                        <a:pt x="209" y="632"/>
                      </a:lnTo>
                      <a:lnTo>
                        <a:pt x="209" y="633"/>
                      </a:lnTo>
                      <a:lnTo>
                        <a:pt x="209" y="634"/>
                      </a:lnTo>
                      <a:lnTo>
                        <a:pt x="209" y="635"/>
                      </a:lnTo>
                      <a:lnTo>
                        <a:pt x="209" y="636"/>
                      </a:lnTo>
                      <a:lnTo>
                        <a:pt x="209" y="637"/>
                      </a:lnTo>
                      <a:lnTo>
                        <a:pt x="209" y="638"/>
                      </a:lnTo>
                      <a:lnTo>
                        <a:pt x="209" y="639"/>
                      </a:lnTo>
                      <a:lnTo>
                        <a:pt x="208" y="639"/>
                      </a:lnTo>
                      <a:lnTo>
                        <a:pt x="209" y="640"/>
                      </a:lnTo>
                      <a:lnTo>
                        <a:pt x="209" y="641"/>
                      </a:lnTo>
                      <a:lnTo>
                        <a:pt x="208" y="641"/>
                      </a:lnTo>
                      <a:lnTo>
                        <a:pt x="208" y="642"/>
                      </a:lnTo>
                      <a:lnTo>
                        <a:pt x="208" y="643"/>
                      </a:lnTo>
                      <a:lnTo>
                        <a:pt x="209" y="643"/>
                      </a:lnTo>
                      <a:lnTo>
                        <a:pt x="209" y="644"/>
                      </a:lnTo>
                      <a:lnTo>
                        <a:pt x="209" y="645"/>
                      </a:lnTo>
                      <a:lnTo>
                        <a:pt x="209" y="646"/>
                      </a:lnTo>
                      <a:lnTo>
                        <a:pt x="210" y="646"/>
                      </a:lnTo>
                      <a:lnTo>
                        <a:pt x="211" y="646"/>
                      </a:lnTo>
                      <a:lnTo>
                        <a:pt x="211" y="647"/>
                      </a:lnTo>
                      <a:lnTo>
                        <a:pt x="212" y="646"/>
                      </a:lnTo>
                      <a:lnTo>
                        <a:pt x="213" y="646"/>
                      </a:lnTo>
                      <a:lnTo>
                        <a:pt x="213" y="647"/>
                      </a:lnTo>
                      <a:lnTo>
                        <a:pt x="214" y="648"/>
                      </a:lnTo>
                      <a:lnTo>
                        <a:pt x="215" y="649"/>
                      </a:lnTo>
                      <a:lnTo>
                        <a:pt x="215" y="650"/>
                      </a:lnTo>
                      <a:lnTo>
                        <a:pt x="216" y="651"/>
                      </a:lnTo>
                      <a:lnTo>
                        <a:pt x="216" y="652"/>
                      </a:lnTo>
                      <a:lnTo>
                        <a:pt x="216" y="653"/>
                      </a:lnTo>
                      <a:lnTo>
                        <a:pt x="216" y="654"/>
                      </a:lnTo>
                      <a:lnTo>
                        <a:pt x="216" y="655"/>
                      </a:lnTo>
                      <a:lnTo>
                        <a:pt x="217" y="655"/>
                      </a:lnTo>
                      <a:lnTo>
                        <a:pt x="216" y="655"/>
                      </a:lnTo>
                      <a:lnTo>
                        <a:pt x="217" y="655"/>
                      </a:lnTo>
                      <a:lnTo>
                        <a:pt x="216" y="656"/>
                      </a:lnTo>
                      <a:lnTo>
                        <a:pt x="217" y="656"/>
                      </a:lnTo>
                      <a:lnTo>
                        <a:pt x="217" y="657"/>
                      </a:lnTo>
                      <a:lnTo>
                        <a:pt x="216" y="657"/>
                      </a:lnTo>
                      <a:lnTo>
                        <a:pt x="216" y="658"/>
                      </a:lnTo>
                      <a:lnTo>
                        <a:pt x="215" y="658"/>
                      </a:lnTo>
                      <a:lnTo>
                        <a:pt x="214" y="659"/>
                      </a:lnTo>
                      <a:lnTo>
                        <a:pt x="214" y="660"/>
                      </a:lnTo>
                      <a:lnTo>
                        <a:pt x="213" y="660"/>
                      </a:lnTo>
                      <a:lnTo>
                        <a:pt x="213" y="661"/>
                      </a:lnTo>
                      <a:lnTo>
                        <a:pt x="213" y="662"/>
                      </a:lnTo>
                      <a:lnTo>
                        <a:pt x="212" y="662"/>
                      </a:lnTo>
                      <a:lnTo>
                        <a:pt x="212" y="663"/>
                      </a:lnTo>
                      <a:lnTo>
                        <a:pt x="212" y="664"/>
                      </a:lnTo>
                      <a:lnTo>
                        <a:pt x="213" y="665"/>
                      </a:lnTo>
                      <a:lnTo>
                        <a:pt x="212" y="665"/>
                      </a:lnTo>
                      <a:lnTo>
                        <a:pt x="212" y="666"/>
                      </a:lnTo>
                      <a:lnTo>
                        <a:pt x="213" y="666"/>
                      </a:lnTo>
                      <a:lnTo>
                        <a:pt x="213" y="667"/>
                      </a:lnTo>
                      <a:lnTo>
                        <a:pt x="213" y="668"/>
                      </a:lnTo>
                      <a:lnTo>
                        <a:pt x="213" y="669"/>
                      </a:lnTo>
                      <a:lnTo>
                        <a:pt x="212" y="670"/>
                      </a:lnTo>
                      <a:lnTo>
                        <a:pt x="213" y="670"/>
                      </a:lnTo>
                      <a:lnTo>
                        <a:pt x="212" y="671"/>
                      </a:lnTo>
                      <a:lnTo>
                        <a:pt x="212" y="672"/>
                      </a:lnTo>
                      <a:lnTo>
                        <a:pt x="212" y="673"/>
                      </a:lnTo>
                      <a:lnTo>
                        <a:pt x="212" y="674"/>
                      </a:lnTo>
                      <a:lnTo>
                        <a:pt x="212" y="675"/>
                      </a:lnTo>
                      <a:lnTo>
                        <a:pt x="213" y="675"/>
                      </a:lnTo>
                      <a:lnTo>
                        <a:pt x="212" y="676"/>
                      </a:lnTo>
                      <a:lnTo>
                        <a:pt x="213" y="676"/>
                      </a:lnTo>
                      <a:lnTo>
                        <a:pt x="213" y="677"/>
                      </a:lnTo>
                      <a:lnTo>
                        <a:pt x="212" y="677"/>
                      </a:lnTo>
                      <a:lnTo>
                        <a:pt x="213" y="678"/>
                      </a:lnTo>
                      <a:lnTo>
                        <a:pt x="213" y="679"/>
                      </a:lnTo>
                      <a:lnTo>
                        <a:pt x="213" y="680"/>
                      </a:lnTo>
                      <a:lnTo>
                        <a:pt x="212" y="680"/>
                      </a:lnTo>
                      <a:lnTo>
                        <a:pt x="212" y="681"/>
                      </a:lnTo>
                      <a:lnTo>
                        <a:pt x="211" y="681"/>
                      </a:lnTo>
                      <a:lnTo>
                        <a:pt x="211" y="682"/>
                      </a:lnTo>
                      <a:lnTo>
                        <a:pt x="210" y="683"/>
                      </a:lnTo>
                      <a:lnTo>
                        <a:pt x="210" y="684"/>
                      </a:lnTo>
                      <a:lnTo>
                        <a:pt x="210" y="685"/>
                      </a:lnTo>
                      <a:lnTo>
                        <a:pt x="209" y="685"/>
                      </a:lnTo>
                      <a:lnTo>
                        <a:pt x="209" y="686"/>
                      </a:lnTo>
                      <a:lnTo>
                        <a:pt x="209" y="687"/>
                      </a:lnTo>
                      <a:lnTo>
                        <a:pt x="209" y="688"/>
                      </a:lnTo>
                      <a:lnTo>
                        <a:pt x="209" y="689"/>
                      </a:lnTo>
                      <a:lnTo>
                        <a:pt x="209" y="690"/>
                      </a:lnTo>
                      <a:lnTo>
                        <a:pt x="210" y="690"/>
                      </a:lnTo>
                      <a:lnTo>
                        <a:pt x="210" y="691"/>
                      </a:lnTo>
                      <a:lnTo>
                        <a:pt x="210" y="692"/>
                      </a:lnTo>
                      <a:lnTo>
                        <a:pt x="210" y="693"/>
                      </a:lnTo>
                      <a:lnTo>
                        <a:pt x="210" y="694"/>
                      </a:lnTo>
                      <a:lnTo>
                        <a:pt x="209" y="695"/>
                      </a:lnTo>
                      <a:lnTo>
                        <a:pt x="209" y="696"/>
                      </a:lnTo>
                      <a:lnTo>
                        <a:pt x="209" y="697"/>
                      </a:lnTo>
                      <a:lnTo>
                        <a:pt x="208" y="697"/>
                      </a:lnTo>
                      <a:lnTo>
                        <a:pt x="208" y="698"/>
                      </a:lnTo>
                      <a:lnTo>
                        <a:pt x="208" y="699"/>
                      </a:lnTo>
                      <a:lnTo>
                        <a:pt x="208" y="700"/>
                      </a:lnTo>
                      <a:lnTo>
                        <a:pt x="207" y="700"/>
                      </a:lnTo>
                      <a:lnTo>
                        <a:pt x="207" y="701"/>
                      </a:lnTo>
                      <a:lnTo>
                        <a:pt x="208" y="701"/>
                      </a:lnTo>
                      <a:lnTo>
                        <a:pt x="207" y="701"/>
                      </a:lnTo>
                      <a:lnTo>
                        <a:pt x="207" y="702"/>
                      </a:lnTo>
                      <a:lnTo>
                        <a:pt x="208" y="702"/>
                      </a:lnTo>
                      <a:lnTo>
                        <a:pt x="208" y="703"/>
                      </a:lnTo>
                      <a:lnTo>
                        <a:pt x="207" y="703"/>
                      </a:lnTo>
                      <a:lnTo>
                        <a:pt x="208" y="704"/>
                      </a:lnTo>
                      <a:lnTo>
                        <a:pt x="207" y="704"/>
                      </a:lnTo>
                      <a:lnTo>
                        <a:pt x="207" y="705"/>
                      </a:lnTo>
                      <a:lnTo>
                        <a:pt x="207" y="706"/>
                      </a:lnTo>
                      <a:lnTo>
                        <a:pt x="206" y="706"/>
                      </a:lnTo>
                      <a:lnTo>
                        <a:pt x="206" y="707"/>
                      </a:lnTo>
                      <a:lnTo>
                        <a:pt x="205" y="707"/>
                      </a:lnTo>
                      <a:lnTo>
                        <a:pt x="205" y="708"/>
                      </a:lnTo>
                      <a:lnTo>
                        <a:pt x="205" y="709"/>
                      </a:lnTo>
                      <a:lnTo>
                        <a:pt x="204" y="709"/>
                      </a:lnTo>
                      <a:lnTo>
                        <a:pt x="203" y="710"/>
                      </a:lnTo>
                      <a:lnTo>
                        <a:pt x="203" y="711"/>
                      </a:lnTo>
                      <a:lnTo>
                        <a:pt x="202" y="711"/>
                      </a:lnTo>
                      <a:lnTo>
                        <a:pt x="201" y="712"/>
                      </a:lnTo>
                      <a:lnTo>
                        <a:pt x="202" y="712"/>
                      </a:lnTo>
                      <a:lnTo>
                        <a:pt x="201" y="712"/>
                      </a:lnTo>
                      <a:lnTo>
                        <a:pt x="201" y="713"/>
                      </a:lnTo>
                      <a:lnTo>
                        <a:pt x="201" y="714"/>
                      </a:lnTo>
                      <a:lnTo>
                        <a:pt x="201" y="716"/>
                      </a:lnTo>
                      <a:lnTo>
                        <a:pt x="199" y="716"/>
                      </a:lnTo>
                      <a:lnTo>
                        <a:pt x="197" y="716"/>
                      </a:lnTo>
                      <a:lnTo>
                        <a:pt x="196" y="715"/>
                      </a:lnTo>
                      <a:lnTo>
                        <a:pt x="196" y="714"/>
                      </a:lnTo>
                      <a:lnTo>
                        <a:pt x="196" y="713"/>
                      </a:lnTo>
                      <a:lnTo>
                        <a:pt x="196" y="712"/>
                      </a:lnTo>
                      <a:lnTo>
                        <a:pt x="196" y="711"/>
                      </a:lnTo>
                      <a:lnTo>
                        <a:pt x="196" y="710"/>
                      </a:lnTo>
                      <a:lnTo>
                        <a:pt x="195" y="710"/>
                      </a:lnTo>
                      <a:lnTo>
                        <a:pt x="195" y="709"/>
                      </a:lnTo>
                      <a:lnTo>
                        <a:pt x="194" y="709"/>
                      </a:lnTo>
                      <a:lnTo>
                        <a:pt x="194" y="710"/>
                      </a:lnTo>
                      <a:lnTo>
                        <a:pt x="193" y="710"/>
                      </a:lnTo>
                      <a:lnTo>
                        <a:pt x="192" y="711"/>
                      </a:lnTo>
                      <a:lnTo>
                        <a:pt x="190" y="712"/>
                      </a:lnTo>
                      <a:lnTo>
                        <a:pt x="189" y="712"/>
                      </a:lnTo>
                      <a:lnTo>
                        <a:pt x="187" y="711"/>
                      </a:lnTo>
                      <a:lnTo>
                        <a:pt x="186" y="711"/>
                      </a:lnTo>
                      <a:lnTo>
                        <a:pt x="185" y="712"/>
                      </a:lnTo>
                      <a:lnTo>
                        <a:pt x="184" y="712"/>
                      </a:lnTo>
                      <a:lnTo>
                        <a:pt x="184" y="711"/>
                      </a:lnTo>
                      <a:lnTo>
                        <a:pt x="183" y="711"/>
                      </a:lnTo>
                      <a:lnTo>
                        <a:pt x="183" y="710"/>
                      </a:lnTo>
                      <a:lnTo>
                        <a:pt x="183" y="709"/>
                      </a:lnTo>
                      <a:lnTo>
                        <a:pt x="182" y="709"/>
                      </a:lnTo>
                      <a:lnTo>
                        <a:pt x="182" y="708"/>
                      </a:lnTo>
                      <a:lnTo>
                        <a:pt x="181" y="708"/>
                      </a:lnTo>
                      <a:lnTo>
                        <a:pt x="179" y="708"/>
                      </a:lnTo>
                      <a:lnTo>
                        <a:pt x="177" y="709"/>
                      </a:lnTo>
                      <a:lnTo>
                        <a:pt x="176" y="709"/>
                      </a:lnTo>
                      <a:lnTo>
                        <a:pt x="175" y="708"/>
                      </a:lnTo>
                      <a:lnTo>
                        <a:pt x="174" y="708"/>
                      </a:lnTo>
                      <a:lnTo>
                        <a:pt x="173" y="708"/>
                      </a:lnTo>
                      <a:lnTo>
                        <a:pt x="172" y="709"/>
                      </a:lnTo>
                      <a:lnTo>
                        <a:pt x="172" y="708"/>
                      </a:lnTo>
                      <a:lnTo>
                        <a:pt x="171" y="708"/>
                      </a:lnTo>
                      <a:lnTo>
                        <a:pt x="171" y="707"/>
                      </a:lnTo>
                      <a:lnTo>
                        <a:pt x="170" y="707"/>
                      </a:lnTo>
                      <a:lnTo>
                        <a:pt x="169" y="707"/>
                      </a:lnTo>
                      <a:lnTo>
                        <a:pt x="169" y="706"/>
                      </a:lnTo>
                      <a:lnTo>
                        <a:pt x="168" y="704"/>
                      </a:lnTo>
                      <a:lnTo>
                        <a:pt x="168" y="703"/>
                      </a:lnTo>
                      <a:lnTo>
                        <a:pt x="167" y="702"/>
                      </a:lnTo>
                      <a:lnTo>
                        <a:pt x="166" y="701"/>
                      </a:lnTo>
                      <a:lnTo>
                        <a:pt x="166" y="700"/>
                      </a:lnTo>
                      <a:lnTo>
                        <a:pt x="165" y="700"/>
                      </a:lnTo>
                      <a:lnTo>
                        <a:pt x="164" y="700"/>
                      </a:lnTo>
                      <a:lnTo>
                        <a:pt x="163" y="699"/>
                      </a:lnTo>
                      <a:lnTo>
                        <a:pt x="163" y="698"/>
                      </a:lnTo>
                      <a:lnTo>
                        <a:pt x="163" y="697"/>
                      </a:lnTo>
                      <a:lnTo>
                        <a:pt x="163" y="696"/>
                      </a:lnTo>
                      <a:lnTo>
                        <a:pt x="163" y="695"/>
                      </a:lnTo>
                      <a:lnTo>
                        <a:pt x="163" y="694"/>
                      </a:lnTo>
                      <a:lnTo>
                        <a:pt x="162" y="694"/>
                      </a:lnTo>
                      <a:lnTo>
                        <a:pt x="162" y="693"/>
                      </a:lnTo>
                      <a:lnTo>
                        <a:pt x="161" y="692"/>
                      </a:lnTo>
                      <a:lnTo>
                        <a:pt x="162" y="692"/>
                      </a:lnTo>
                      <a:lnTo>
                        <a:pt x="162" y="691"/>
                      </a:lnTo>
                      <a:lnTo>
                        <a:pt x="162" y="690"/>
                      </a:lnTo>
                      <a:lnTo>
                        <a:pt x="162" y="689"/>
                      </a:lnTo>
                      <a:lnTo>
                        <a:pt x="163" y="689"/>
                      </a:lnTo>
                      <a:lnTo>
                        <a:pt x="162" y="688"/>
                      </a:lnTo>
                      <a:lnTo>
                        <a:pt x="162" y="687"/>
                      </a:lnTo>
                      <a:lnTo>
                        <a:pt x="162" y="686"/>
                      </a:lnTo>
                      <a:lnTo>
                        <a:pt x="162" y="685"/>
                      </a:lnTo>
                      <a:lnTo>
                        <a:pt x="162" y="684"/>
                      </a:lnTo>
                      <a:lnTo>
                        <a:pt x="161" y="684"/>
                      </a:lnTo>
                      <a:lnTo>
                        <a:pt x="161" y="683"/>
                      </a:lnTo>
                      <a:lnTo>
                        <a:pt x="161" y="682"/>
                      </a:lnTo>
                      <a:lnTo>
                        <a:pt x="162" y="682"/>
                      </a:lnTo>
                      <a:lnTo>
                        <a:pt x="161" y="682"/>
                      </a:lnTo>
                      <a:lnTo>
                        <a:pt x="161" y="681"/>
                      </a:lnTo>
                      <a:lnTo>
                        <a:pt x="161" y="680"/>
                      </a:lnTo>
                      <a:lnTo>
                        <a:pt x="160" y="679"/>
                      </a:lnTo>
                      <a:lnTo>
                        <a:pt x="160" y="678"/>
                      </a:lnTo>
                      <a:lnTo>
                        <a:pt x="160" y="677"/>
                      </a:lnTo>
                      <a:lnTo>
                        <a:pt x="159" y="677"/>
                      </a:lnTo>
                      <a:lnTo>
                        <a:pt x="158" y="678"/>
                      </a:lnTo>
                      <a:lnTo>
                        <a:pt x="157" y="678"/>
                      </a:lnTo>
                      <a:lnTo>
                        <a:pt x="156" y="678"/>
                      </a:lnTo>
                      <a:lnTo>
                        <a:pt x="155" y="678"/>
                      </a:lnTo>
                      <a:lnTo>
                        <a:pt x="154" y="678"/>
                      </a:lnTo>
                      <a:lnTo>
                        <a:pt x="154" y="677"/>
                      </a:lnTo>
                      <a:lnTo>
                        <a:pt x="155" y="676"/>
                      </a:lnTo>
                      <a:lnTo>
                        <a:pt x="155" y="675"/>
                      </a:lnTo>
                      <a:lnTo>
                        <a:pt x="155" y="674"/>
                      </a:lnTo>
                      <a:lnTo>
                        <a:pt x="154" y="674"/>
                      </a:lnTo>
                      <a:lnTo>
                        <a:pt x="153" y="673"/>
                      </a:lnTo>
                      <a:lnTo>
                        <a:pt x="151" y="673"/>
                      </a:lnTo>
                      <a:lnTo>
                        <a:pt x="150" y="672"/>
                      </a:lnTo>
                      <a:lnTo>
                        <a:pt x="149" y="672"/>
                      </a:lnTo>
                      <a:lnTo>
                        <a:pt x="149" y="671"/>
                      </a:lnTo>
                      <a:lnTo>
                        <a:pt x="150" y="671"/>
                      </a:lnTo>
                      <a:lnTo>
                        <a:pt x="150" y="670"/>
                      </a:lnTo>
                      <a:lnTo>
                        <a:pt x="149" y="670"/>
                      </a:lnTo>
                      <a:lnTo>
                        <a:pt x="149" y="669"/>
                      </a:lnTo>
                      <a:lnTo>
                        <a:pt x="149" y="668"/>
                      </a:lnTo>
                      <a:lnTo>
                        <a:pt x="150" y="668"/>
                      </a:lnTo>
                      <a:lnTo>
                        <a:pt x="152" y="666"/>
                      </a:lnTo>
                      <a:lnTo>
                        <a:pt x="153" y="666"/>
                      </a:lnTo>
                      <a:lnTo>
                        <a:pt x="153" y="665"/>
                      </a:lnTo>
                      <a:lnTo>
                        <a:pt x="153" y="664"/>
                      </a:lnTo>
                      <a:lnTo>
                        <a:pt x="154" y="663"/>
                      </a:lnTo>
                      <a:lnTo>
                        <a:pt x="154" y="662"/>
                      </a:lnTo>
                      <a:lnTo>
                        <a:pt x="154" y="661"/>
                      </a:lnTo>
                      <a:lnTo>
                        <a:pt x="154" y="660"/>
                      </a:lnTo>
                      <a:lnTo>
                        <a:pt x="155" y="660"/>
                      </a:lnTo>
                      <a:lnTo>
                        <a:pt x="156" y="660"/>
                      </a:lnTo>
                      <a:lnTo>
                        <a:pt x="156" y="659"/>
                      </a:lnTo>
                      <a:lnTo>
                        <a:pt x="158" y="659"/>
                      </a:lnTo>
                      <a:lnTo>
                        <a:pt x="158" y="658"/>
                      </a:lnTo>
                      <a:lnTo>
                        <a:pt x="157" y="657"/>
                      </a:lnTo>
                      <a:lnTo>
                        <a:pt x="157" y="656"/>
                      </a:lnTo>
                      <a:lnTo>
                        <a:pt x="156" y="656"/>
                      </a:lnTo>
                      <a:lnTo>
                        <a:pt x="156" y="655"/>
                      </a:lnTo>
                      <a:lnTo>
                        <a:pt x="156" y="654"/>
                      </a:lnTo>
                      <a:lnTo>
                        <a:pt x="157" y="653"/>
                      </a:lnTo>
                      <a:lnTo>
                        <a:pt x="157" y="652"/>
                      </a:lnTo>
                      <a:lnTo>
                        <a:pt x="156" y="652"/>
                      </a:lnTo>
                      <a:lnTo>
                        <a:pt x="155" y="652"/>
                      </a:lnTo>
                      <a:lnTo>
                        <a:pt x="154" y="652"/>
                      </a:lnTo>
                      <a:lnTo>
                        <a:pt x="154" y="651"/>
                      </a:lnTo>
                      <a:lnTo>
                        <a:pt x="153" y="651"/>
                      </a:lnTo>
                      <a:lnTo>
                        <a:pt x="152" y="651"/>
                      </a:lnTo>
                      <a:lnTo>
                        <a:pt x="152" y="650"/>
                      </a:lnTo>
                      <a:lnTo>
                        <a:pt x="151" y="650"/>
                      </a:lnTo>
                      <a:lnTo>
                        <a:pt x="150" y="649"/>
                      </a:lnTo>
                      <a:lnTo>
                        <a:pt x="151" y="648"/>
                      </a:lnTo>
                      <a:lnTo>
                        <a:pt x="151" y="647"/>
                      </a:lnTo>
                      <a:lnTo>
                        <a:pt x="152" y="647"/>
                      </a:lnTo>
                      <a:lnTo>
                        <a:pt x="152" y="646"/>
                      </a:lnTo>
                      <a:lnTo>
                        <a:pt x="151" y="646"/>
                      </a:lnTo>
                      <a:lnTo>
                        <a:pt x="150" y="646"/>
                      </a:lnTo>
                      <a:lnTo>
                        <a:pt x="150" y="645"/>
                      </a:lnTo>
                      <a:lnTo>
                        <a:pt x="149" y="645"/>
                      </a:lnTo>
                      <a:lnTo>
                        <a:pt x="148" y="645"/>
                      </a:lnTo>
                      <a:lnTo>
                        <a:pt x="147" y="645"/>
                      </a:lnTo>
                      <a:lnTo>
                        <a:pt x="146" y="645"/>
                      </a:lnTo>
                      <a:lnTo>
                        <a:pt x="145" y="645"/>
                      </a:lnTo>
                      <a:lnTo>
                        <a:pt x="144" y="645"/>
                      </a:lnTo>
                      <a:lnTo>
                        <a:pt x="144" y="646"/>
                      </a:lnTo>
                      <a:lnTo>
                        <a:pt x="143" y="646"/>
                      </a:lnTo>
                      <a:lnTo>
                        <a:pt x="142" y="646"/>
                      </a:lnTo>
                      <a:lnTo>
                        <a:pt x="141" y="645"/>
                      </a:lnTo>
                      <a:lnTo>
                        <a:pt x="142" y="644"/>
                      </a:lnTo>
                      <a:lnTo>
                        <a:pt x="142" y="642"/>
                      </a:lnTo>
                      <a:lnTo>
                        <a:pt x="141" y="642"/>
                      </a:lnTo>
                      <a:lnTo>
                        <a:pt x="140" y="641"/>
                      </a:lnTo>
                      <a:lnTo>
                        <a:pt x="139" y="640"/>
                      </a:lnTo>
                      <a:lnTo>
                        <a:pt x="139" y="639"/>
                      </a:lnTo>
                      <a:lnTo>
                        <a:pt x="139" y="638"/>
                      </a:lnTo>
                      <a:lnTo>
                        <a:pt x="138" y="638"/>
                      </a:lnTo>
                      <a:lnTo>
                        <a:pt x="139" y="638"/>
                      </a:lnTo>
                      <a:lnTo>
                        <a:pt x="138" y="637"/>
                      </a:lnTo>
                      <a:lnTo>
                        <a:pt x="137" y="637"/>
                      </a:lnTo>
                      <a:lnTo>
                        <a:pt x="136" y="637"/>
                      </a:lnTo>
                      <a:lnTo>
                        <a:pt x="136" y="636"/>
                      </a:lnTo>
                      <a:lnTo>
                        <a:pt x="136" y="635"/>
                      </a:lnTo>
                      <a:lnTo>
                        <a:pt x="137" y="635"/>
                      </a:lnTo>
                      <a:lnTo>
                        <a:pt x="137" y="634"/>
                      </a:lnTo>
                      <a:lnTo>
                        <a:pt x="138" y="634"/>
                      </a:lnTo>
                      <a:lnTo>
                        <a:pt x="138" y="633"/>
                      </a:lnTo>
                      <a:lnTo>
                        <a:pt x="137" y="633"/>
                      </a:lnTo>
                      <a:lnTo>
                        <a:pt x="137" y="632"/>
                      </a:lnTo>
                      <a:lnTo>
                        <a:pt x="138" y="631"/>
                      </a:lnTo>
                      <a:lnTo>
                        <a:pt x="138" y="630"/>
                      </a:lnTo>
                      <a:lnTo>
                        <a:pt x="138" y="629"/>
                      </a:lnTo>
                      <a:lnTo>
                        <a:pt x="137" y="629"/>
                      </a:lnTo>
                      <a:lnTo>
                        <a:pt x="136" y="628"/>
                      </a:lnTo>
                      <a:lnTo>
                        <a:pt x="136" y="626"/>
                      </a:lnTo>
                      <a:lnTo>
                        <a:pt x="136" y="625"/>
                      </a:lnTo>
                      <a:lnTo>
                        <a:pt x="135" y="625"/>
                      </a:lnTo>
                      <a:lnTo>
                        <a:pt x="134" y="625"/>
                      </a:lnTo>
                      <a:lnTo>
                        <a:pt x="134" y="624"/>
                      </a:lnTo>
                      <a:lnTo>
                        <a:pt x="133" y="624"/>
                      </a:lnTo>
                      <a:lnTo>
                        <a:pt x="133" y="623"/>
                      </a:lnTo>
                      <a:lnTo>
                        <a:pt x="132" y="623"/>
                      </a:lnTo>
                      <a:lnTo>
                        <a:pt x="132" y="624"/>
                      </a:lnTo>
                      <a:lnTo>
                        <a:pt x="131" y="623"/>
                      </a:lnTo>
                      <a:lnTo>
                        <a:pt x="130" y="623"/>
                      </a:lnTo>
                      <a:lnTo>
                        <a:pt x="130" y="622"/>
                      </a:lnTo>
                      <a:lnTo>
                        <a:pt x="130" y="621"/>
                      </a:lnTo>
                      <a:lnTo>
                        <a:pt x="131" y="621"/>
                      </a:lnTo>
                      <a:lnTo>
                        <a:pt x="131" y="620"/>
                      </a:lnTo>
                      <a:lnTo>
                        <a:pt x="130" y="620"/>
                      </a:lnTo>
                      <a:lnTo>
                        <a:pt x="130" y="619"/>
                      </a:lnTo>
                      <a:lnTo>
                        <a:pt x="131" y="620"/>
                      </a:lnTo>
                      <a:lnTo>
                        <a:pt x="131" y="619"/>
                      </a:lnTo>
                      <a:lnTo>
                        <a:pt x="131" y="618"/>
                      </a:lnTo>
                      <a:lnTo>
                        <a:pt x="130" y="618"/>
                      </a:lnTo>
                      <a:lnTo>
                        <a:pt x="129" y="618"/>
                      </a:lnTo>
                      <a:lnTo>
                        <a:pt x="128" y="618"/>
                      </a:lnTo>
                      <a:lnTo>
                        <a:pt x="127" y="619"/>
                      </a:lnTo>
                      <a:lnTo>
                        <a:pt x="126" y="619"/>
                      </a:lnTo>
                      <a:lnTo>
                        <a:pt x="126" y="618"/>
                      </a:lnTo>
                      <a:lnTo>
                        <a:pt x="125" y="619"/>
                      </a:lnTo>
                      <a:lnTo>
                        <a:pt x="124" y="619"/>
                      </a:lnTo>
                      <a:lnTo>
                        <a:pt x="124" y="618"/>
                      </a:lnTo>
                      <a:lnTo>
                        <a:pt x="123" y="618"/>
                      </a:lnTo>
                      <a:lnTo>
                        <a:pt x="122" y="618"/>
                      </a:lnTo>
                      <a:lnTo>
                        <a:pt x="121" y="618"/>
                      </a:lnTo>
                      <a:lnTo>
                        <a:pt x="120" y="617"/>
                      </a:lnTo>
                      <a:lnTo>
                        <a:pt x="119" y="617"/>
                      </a:lnTo>
                      <a:lnTo>
                        <a:pt x="120" y="617"/>
                      </a:lnTo>
                      <a:lnTo>
                        <a:pt x="120" y="616"/>
                      </a:lnTo>
                      <a:lnTo>
                        <a:pt x="120" y="617"/>
                      </a:lnTo>
                      <a:lnTo>
                        <a:pt x="120" y="616"/>
                      </a:lnTo>
                      <a:lnTo>
                        <a:pt x="121" y="616"/>
                      </a:lnTo>
                      <a:lnTo>
                        <a:pt x="121" y="615"/>
                      </a:lnTo>
                      <a:lnTo>
                        <a:pt x="121" y="614"/>
                      </a:lnTo>
                      <a:lnTo>
                        <a:pt x="121" y="613"/>
                      </a:lnTo>
                      <a:lnTo>
                        <a:pt x="121" y="614"/>
                      </a:lnTo>
                      <a:lnTo>
                        <a:pt x="120" y="614"/>
                      </a:lnTo>
                      <a:lnTo>
                        <a:pt x="120" y="613"/>
                      </a:lnTo>
                      <a:lnTo>
                        <a:pt x="121" y="613"/>
                      </a:lnTo>
                      <a:lnTo>
                        <a:pt x="122" y="612"/>
                      </a:lnTo>
                      <a:lnTo>
                        <a:pt x="122" y="611"/>
                      </a:lnTo>
                      <a:lnTo>
                        <a:pt x="123" y="611"/>
                      </a:lnTo>
                      <a:lnTo>
                        <a:pt x="122" y="611"/>
                      </a:lnTo>
                      <a:lnTo>
                        <a:pt x="123" y="611"/>
                      </a:lnTo>
                      <a:lnTo>
                        <a:pt x="123" y="612"/>
                      </a:lnTo>
                      <a:lnTo>
                        <a:pt x="123" y="611"/>
                      </a:lnTo>
                      <a:lnTo>
                        <a:pt x="124" y="611"/>
                      </a:lnTo>
                      <a:lnTo>
                        <a:pt x="124" y="610"/>
                      </a:lnTo>
                      <a:lnTo>
                        <a:pt x="124" y="609"/>
                      </a:lnTo>
                      <a:lnTo>
                        <a:pt x="124" y="608"/>
                      </a:lnTo>
                      <a:lnTo>
                        <a:pt x="125" y="608"/>
                      </a:lnTo>
                      <a:lnTo>
                        <a:pt x="126" y="608"/>
                      </a:lnTo>
                      <a:lnTo>
                        <a:pt x="125" y="608"/>
                      </a:lnTo>
                      <a:lnTo>
                        <a:pt x="125" y="607"/>
                      </a:lnTo>
                      <a:lnTo>
                        <a:pt x="126" y="607"/>
                      </a:lnTo>
                      <a:lnTo>
                        <a:pt x="127" y="607"/>
                      </a:lnTo>
                      <a:lnTo>
                        <a:pt x="127" y="606"/>
                      </a:lnTo>
                      <a:lnTo>
                        <a:pt x="128" y="606"/>
                      </a:lnTo>
                      <a:lnTo>
                        <a:pt x="127" y="605"/>
                      </a:lnTo>
                      <a:lnTo>
                        <a:pt x="126" y="605"/>
                      </a:lnTo>
                      <a:lnTo>
                        <a:pt x="126" y="604"/>
                      </a:lnTo>
                      <a:lnTo>
                        <a:pt x="126" y="603"/>
                      </a:lnTo>
                      <a:lnTo>
                        <a:pt x="127" y="603"/>
                      </a:lnTo>
                      <a:lnTo>
                        <a:pt x="127" y="602"/>
                      </a:lnTo>
                      <a:lnTo>
                        <a:pt x="128" y="602"/>
                      </a:lnTo>
                      <a:lnTo>
                        <a:pt x="129" y="603"/>
                      </a:lnTo>
                      <a:lnTo>
                        <a:pt x="130" y="602"/>
                      </a:lnTo>
                      <a:lnTo>
                        <a:pt x="131" y="602"/>
                      </a:lnTo>
                      <a:lnTo>
                        <a:pt x="132" y="602"/>
                      </a:lnTo>
                      <a:lnTo>
                        <a:pt x="132" y="601"/>
                      </a:lnTo>
                      <a:lnTo>
                        <a:pt x="132" y="600"/>
                      </a:lnTo>
                      <a:lnTo>
                        <a:pt x="133" y="600"/>
                      </a:lnTo>
                      <a:lnTo>
                        <a:pt x="132" y="599"/>
                      </a:lnTo>
                      <a:lnTo>
                        <a:pt x="133" y="599"/>
                      </a:lnTo>
                      <a:lnTo>
                        <a:pt x="133" y="598"/>
                      </a:lnTo>
                      <a:lnTo>
                        <a:pt x="133" y="597"/>
                      </a:lnTo>
                      <a:lnTo>
                        <a:pt x="133" y="596"/>
                      </a:lnTo>
                      <a:lnTo>
                        <a:pt x="133" y="595"/>
                      </a:lnTo>
                      <a:lnTo>
                        <a:pt x="132" y="595"/>
                      </a:lnTo>
                      <a:lnTo>
                        <a:pt x="132" y="594"/>
                      </a:lnTo>
                      <a:lnTo>
                        <a:pt x="132" y="593"/>
                      </a:lnTo>
                      <a:lnTo>
                        <a:pt x="132" y="592"/>
                      </a:lnTo>
                      <a:lnTo>
                        <a:pt x="131" y="592"/>
                      </a:lnTo>
                      <a:lnTo>
                        <a:pt x="131" y="591"/>
                      </a:lnTo>
                      <a:lnTo>
                        <a:pt x="132" y="592"/>
                      </a:lnTo>
                      <a:lnTo>
                        <a:pt x="132" y="591"/>
                      </a:lnTo>
                      <a:lnTo>
                        <a:pt x="133" y="591"/>
                      </a:lnTo>
                      <a:lnTo>
                        <a:pt x="133" y="590"/>
                      </a:lnTo>
                      <a:lnTo>
                        <a:pt x="134" y="590"/>
                      </a:lnTo>
                      <a:lnTo>
                        <a:pt x="134" y="589"/>
                      </a:lnTo>
                      <a:lnTo>
                        <a:pt x="135" y="589"/>
                      </a:lnTo>
                      <a:lnTo>
                        <a:pt x="135" y="588"/>
                      </a:lnTo>
                      <a:lnTo>
                        <a:pt x="135" y="587"/>
                      </a:lnTo>
                      <a:lnTo>
                        <a:pt x="134" y="587"/>
                      </a:lnTo>
                      <a:lnTo>
                        <a:pt x="134" y="586"/>
                      </a:lnTo>
                      <a:lnTo>
                        <a:pt x="133" y="586"/>
                      </a:lnTo>
                      <a:lnTo>
                        <a:pt x="133" y="585"/>
                      </a:lnTo>
                      <a:lnTo>
                        <a:pt x="133" y="584"/>
                      </a:lnTo>
                      <a:lnTo>
                        <a:pt x="133" y="583"/>
                      </a:lnTo>
                      <a:lnTo>
                        <a:pt x="134" y="583"/>
                      </a:lnTo>
                      <a:lnTo>
                        <a:pt x="134" y="582"/>
                      </a:lnTo>
                      <a:lnTo>
                        <a:pt x="133" y="582"/>
                      </a:lnTo>
                      <a:lnTo>
                        <a:pt x="133" y="581"/>
                      </a:lnTo>
                      <a:lnTo>
                        <a:pt x="133" y="582"/>
                      </a:lnTo>
                      <a:lnTo>
                        <a:pt x="133" y="581"/>
                      </a:lnTo>
                      <a:lnTo>
                        <a:pt x="134" y="581"/>
                      </a:lnTo>
                      <a:lnTo>
                        <a:pt x="134" y="580"/>
                      </a:lnTo>
                      <a:lnTo>
                        <a:pt x="135" y="580"/>
                      </a:lnTo>
                      <a:lnTo>
                        <a:pt x="135" y="579"/>
                      </a:lnTo>
                      <a:lnTo>
                        <a:pt x="135" y="580"/>
                      </a:lnTo>
                      <a:lnTo>
                        <a:pt x="136" y="579"/>
                      </a:lnTo>
                      <a:lnTo>
                        <a:pt x="136" y="580"/>
                      </a:lnTo>
                      <a:lnTo>
                        <a:pt x="136" y="579"/>
                      </a:lnTo>
                      <a:lnTo>
                        <a:pt x="137" y="579"/>
                      </a:lnTo>
                      <a:lnTo>
                        <a:pt x="137" y="578"/>
                      </a:lnTo>
                      <a:lnTo>
                        <a:pt x="138" y="578"/>
                      </a:lnTo>
                      <a:lnTo>
                        <a:pt x="137" y="578"/>
                      </a:lnTo>
                      <a:lnTo>
                        <a:pt x="138" y="578"/>
                      </a:lnTo>
                      <a:lnTo>
                        <a:pt x="138" y="577"/>
                      </a:lnTo>
                      <a:lnTo>
                        <a:pt x="139" y="577"/>
                      </a:lnTo>
                      <a:lnTo>
                        <a:pt x="138" y="576"/>
                      </a:lnTo>
                      <a:lnTo>
                        <a:pt x="139" y="576"/>
                      </a:lnTo>
                      <a:lnTo>
                        <a:pt x="138" y="576"/>
                      </a:lnTo>
                      <a:lnTo>
                        <a:pt x="139" y="575"/>
                      </a:lnTo>
                      <a:lnTo>
                        <a:pt x="138" y="575"/>
                      </a:lnTo>
                      <a:lnTo>
                        <a:pt x="138" y="574"/>
                      </a:lnTo>
                      <a:lnTo>
                        <a:pt x="139" y="574"/>
                      </a:lnTo>
                      <a:lnTo>
                        <a:pt x="138" y="574"/>
                      </a:lnTo>
                      <a:lnTo>
                        <a:pt x="139" y="573"/>
                      </a:lnTo>
                      <a:lnTo>
                        <a:pt x="138" y="573"/>
                      </a:lnTo>
                      <a:lnTo>
                        <a:pt x="138" y="572"/>
                      </a:lnTo>
                      <a:lnTo>
                        <a:pt x="139" y="572"/>
                      </a:lnTo>
                      <a:lnTo>
                        <a:pt x="140" y="572"/>
                      </a:lnTo>
                      <a:lnTo>
                        <a:pt x="141" y="572"/>
                      </a:lnTo>
                      <a:lnTo>
                        <a:pt x="142" y="572"/>
                      </a:lnTo>
                      <a:lnTo>
                        <a:pt x="142" y="571"/>
                      </a:lnTo>
                      <a:lnTo>
                        <a:pt x="143" y="571"/>
                      </a:lnTo>
                      <a:lnTo>
                        <a:pt x="143" y="570"/>
                      </a:lnTo>
                      <a:lnTo>
                        <a:pt x="142" y="570"/>
                      </a:lnTo>
                      <a:lnTo>
                        <a:pt x="143" y="569"/>
                      </a:lnTo>
                      <a:lnTo>
                        <a:pt x="143" y="568"/>
                      </a:lnTo>
                      <a:lnTo>
                        <a:pt x="142" y="567"/>
                      </a:lnTo>
                      <a:lnTo>
                        <a:pt x="143" y="567"/>
                      </a:lnTo>
                      <a:lnTo>
                        <a:pt x="144" y="567"/>
                      </a:lnTo>
                      <a:lnTo>
                        <a:pt x="143" y="566"/>
                      </a:lnTo>
                      <a:lnTo>
                        <a:pt x="144" y="565"/>
                      </a:lnTo>
                      <a:lnTo>
                        <a:pt x="144" y="564"/>
                      </a:lnTo>
                      <a:lnTo>
                        <a:pt x="145" y="565"/>
                      </a:lnTo>
                      <a:lnTo>
                        <a:pt x="146" y="565"/>
                      </a:lnTo>
                      <a:lnTo>
                        <a:pt x="147" y="565"/>
                      </a:lnTo>
                      <a:lnTo>
                        <a:pt x="148" y="565"/>
                      </a:lnTo>
                      <a:lnTo>
                        <a:pt x="148" y="566"/>
                      </a:lnTo>
                      <a:lnTo>
                        <a:pt x="149" y="565"/>
                      </a:lnTo>
                      <a:lnTo>
                        <a:pt x="149" y="564"/>
                      </a:lnTo>
                      <a:lnTo>
                        <a:pt x="150" y="564"/>
                      </a:lnTo>
                      <a:lnTo>
                        <a:pt x="151" y="563"/>
                      </a:lnTo>
                      <a:lnTo>
                        <a:pt x="152" y="563"/>
                      </a:lnTo>
                      <a:lnTo>
                        <a:pt x="152" y="562"/>
                      </a:lnTo>
                      <a:lnTo>
                        <a:pt x="153" y="562"/>
                      </a:lnTo>
                      <a:lnTo>
                        <a:pt x="154" y="562"/>
                      </a:lnTo>
                      <a:lnTo>
                        <a:pt x="155" y="562"/>
                      </a:lnTo>
                      <a:lnTo>
                        <a:pt x="156" y="561"/>
                      </a:lnTo>
                      <a:lnTo>
                        <a:pt x="156" y="562"/>
                      </a:lnTo>
                      <a:lnTo>
                        <a:pt x="157" y="562"/>
                      </a:lnTo>
                      <a:lnTo>
                        <a:pt x="158" y="562"/>
                      </a:lnTo>
                      <a:lnTo>
                        <a:pt x="159" y="562"/>
                      </a:lnTo>
                      <a:lnTo>
                        <a:pt x="160" y="562"/>
                      </a:lnTo>
                      <a:lnTo>
                        <a:pt x="161" y="562"/>
                      </a:lnTo>
                      <a:lnTo>
                        <a:pt x="162" y="562"/>
                      </a:lnTo>
                      <a:lnTo>
                        <a:pt x="163" y="562"/>
                      </a:lnTo>
                      <a:lnTo>
                        <a:pt x="163" y="560"/>
                      </a:lnTo>
                      <a:lnTo>
                        <a:pt x="164" y="560"/>
                      </a:lnTo>
                      <a:lnTo>
                        <a:pt x="165" y="560"/>
                      </a:lnTo>
                      <a:lnTo>
                        <a:pt x="165" y="559"/>
                      </a:lnTo>
                      <a:lnTo>
                        <a:pt x="166" y="558"/>
                      </a:lnTo>
                      <a:lnTo>
                        <a:pt x="166" y="557"/>
                      </a:lnTo>
                      <a:lnTo>
                        <a:pt x="166" y="556"/>
                      </a:lnTo>
                      <a:lnTo>
                        <a:pt x="166" y="555"/>
                      </a:lnTo>
                      <a:lnTo>
                        <a:pt x="166" y="554"/>
                      </a:lnTo>
                      <a:lnTo>
                        <a:pt x="167" y="554"/>
                      </a:lnTo>
                      <a:lnTo>
                        <a:pt x="167" y="553"/>
                      </a:lnTo>
                      <a:lnTo>
                        <a:pt x="167" y="552"/>
                      </a:lnTo>
                      <a:lnTo>
                        <a:pt x="166" y="552"/>
                      </a:lnTo>
                      <a:lnTo>
                        <a:pt x="166" y="551"/>
                      </a:lnTo>
                      <a:lnTo>
                        <a:pt x="166" y="550"/>
                      </a:lnTo>
                      <a:lnTo>
                        <a:pt x="166" y="549"/>
                      </a:lnTo>
                      <a:lnTo>
                        <a:pt x="167" y="547"/>
                      </a:lnTo>
                      <a:lnTo>
                        <a:pt x="167" y="546"/>
                      </a:lnTo>
                      <a:lnTo>
                        <a:pt x="168" y="545"/>
                      </a:lnTo>
                      <a:lnTo>
                        <a:pt x="168" y="544"/>
                      </a:lnTo>
                      <a:lnTo>
                        <a:pt x="169" y="544"/>
                      </a:lnTo>
                      <a:lnTo>
                        <a:pt x="170" y="543"/>
                      </a:lnTo>
                      <a:lnTo>
                        <a:pt x="170" y="542"/>
                      </a:lnTo>
                      <a:lnTo>
                        <a:pt x="169" y="542"/>
                      </a:lnTo>
                      <a:lnTo>
                        <a:pt x="169" y="541"/>
                      </a:lnTo>
                      <a:lnTo>
                        <a:pt x="169" y="540"/>
                      </a:lnTo>
                      <a:lnTo>
                        <a:pt x="169" y="539"/>
                      </a:lnTo>
                      <a:lnTo>
                        <a:pt x="169" y="538"/>
                      </a:lnTo>
                      <a:lnTo>
                        <a:pt x="168" y="538"/>
                      </a:lnTo>
                      <a:lnTo>
                        <a:pt x="168" y="537"/>
                      </a:lnTo>
                      <a:lnTo>
                        <a:pt x="168" y="536"/>
                      </a:lnTo>
                      <a:lnTo>
                        <a:pt x="167" y="536"/>
                      </a:lnTo>
                      <a:lnTo>
                        <a:pt x="167" y="535"/>
                      </a:lnTo>
                      <a:lnTo>
                        <a:pt x="166" y="535"/>
                      </a:lnTo>
                      <a:lnTo>
                        <a:pt x="166" y="534"/>
                      </a:lnTo>
                      <a:lnTo>
                        <a:pt x="165" y="533"/>
                      </a:lnTo>
                      <a:lnTo>
                        <a:pt x="164" y="533"/>
                      </a:lnTo>
                      <a:lnTo>
                        <a:pt x="163" y="533"/>
                      </a:lnTo>
                      <a:lnTo>
                        <a:pt x="163" y="532"/>
                      </a:lnTo>
                      <a:lnTo>
                        <a:pt x="163" y="531"/>
                      </a:lnTo>
                      <a:lnTo>
                        <a:pt x="162" y="530"/>
                      </a:lnTo>
                      <a:lnTo>
                        <a:pt x="161" y="530"/>
                      </a:lnTo>
                      <a:lnTo>
                        <a:pt x="161" y="529"/>
                      </a:lnTo>
                      <a:lnTo>
                        <a:pt x="161" y="530"/>
                      </a:lnTo>
                      <a:lnTo>
                        <a:pt x="160" y="529"/>
                      </a:lnTo>
                      <a:lnTo>
                        <a:pt x="159" y="529"/>
                      </a:lnTo>
                      <a:lnTo>
                        <a:pt x="158" y="529"/>
                      </a:lnTo>
                      <a:lnTo>
                        <a:pt x="157" y="529"/>
                      </a:lnTo>
                      <a:lnTo>
                        <a:pt x="156" y="529"/>
                      </a:lnTo>
                      <a:lnTo>
                        <a:pt x="155" y="529"/>
                      </a:lnTo>
                      <a:lnTo>
                        <a:pt x="154" y="529"/>
                      </a:lnTo>
                      <a:lnTo>
                        <a:pt x="154" y="530"/>
                      </a:lnTo>
                      <a:lnTo>
                        <a:pt x="153" y="530"/>
                      </a:lnTo>
                      <a:lnTo>
                        <a:pt x="152" y="530"/>
                      </a:lnTo>
                      <a:lnTo>
                        <a:pt x="152" y="529"/>
                      </a:lnTo>
                      <a:lnTo>
                        <a:pt x="151" y="529"/>
                      </a:lnTo>
                      <a:lnTo>
                        <a:pt x="151" y="530"/>
                      </a:lnTo>
                      <a:lnTo>
                        <a:pt x="151" y="529"/>
                      </a:lnTo>
                      <a:lnTo>
                        <a:pt x="150" y="530"/>
                      </a:lnTo>
                      <a:lnTo>
                        <a:pt x="149" y="530"/>
                      </a:lnTo>
                      <a:lnTo>
                        <a:pt x="148" y="530"/>
                      </a:lnTo>
                      <a:lnTo>
                        <a:pt x="147" y="530"/>
                      </a:lnTo>
                      <a:lnTo>
                        <a:pt x="147" y="531"/>
                      </a:lnTo>
                      <a:lnTo>
                        <a:pt x="146" y="531"/>
                      </a:lnTo>
                      <a:lnTo>
                        <a:pt x="146" y="532"/>
                      </a:lnTo>
                      <a:lnTo>
                        <a:pt x="146" y="531"/>
                      </a:lnTo>
                      <a:lnTo>
                        <a:pt x="146" y="532"/>
                      </a:lnTo>
                      <a:lnTo>
                        <a:pt x="145" y="532"/>
                      </a:lnTo>
                      <a:lnTo>
                        <a:pt x="144" y="532"/>
                      </a:lnTo>
                      <a:lnTo>
                        <a:pt x="143" y="532"/>
                      </a:lnTo>
                      <a:lnTo>
                        <a:pt x="142" y="532"/>
                      </a:lnTo>
                      <a:lnTo>
                        <a:pt x="142" y="533"/>
                      </a:lnTo>
                      <a:lnTo>
                        <a:pt x="141" y="532"/>
                      </a:lnTo>
                      <a:lnTo>
                        <a:pt x="141" y="533"/>
                      </a:lnTo>
                      <a:lnTo>
                        <a:pt x="141" y="532"/>
                      </a:lnTo>
                      <a:lnTo>
                        <a:pt x="140" y="532"/>
                      </a:lnTo>
                      <a:lnTo>
                        <a:pt x="139" y="532"/>
                      </a:lnTo>
                      <a:lnTo>
                        <a:pt x="139" y="533"/>
                      </a:lnTo>
                      <a:lnTo>
                        <a:pt x="139" y="532"/>
                      </a:lnTo>
                      <a:lnTo>
                        <a:pt x="138" y="532"/>
                      </a:lnTo>
                      <a:lnTo>
                        <a:pt x="138" y="533"/>
                      </a:lnTo>
                      <a:lnTo>
                        <a:pt x="137" y="533"/>
                      </a:lnTo>
                      <a:lnTo>
                        <a:pt x="137" y="534"/>
                      </a:lnTo>
                      <a:lnTo>
                        <a:pt x="136" y="534"/>
                      </a:lnTo>
                      <a:lnTo>
                        <a:pt x="135" y="534"/>
                      </a:lnTo>
                      <a:lnTo>
                        <a:pt x="134" y="534"/>
                      </a:lnTo>
                      <a:lnTo>
                        <a:pt x="135" y="534"/>
                      </a:lnTo>
                      <a:lnTo>
                        <a:pt x="135" y="535"/>
                      </a:lnTo>
                      <a:lnTo>
                        <a:pt x="134" y="535"/>
                      </a:lnTo>
                      <a:lnTo>
                        <a:pt x="134" y="534"/>
                      </a:lnTo>
                      <a:lnTo>
                        <a:pt x="134" y="535"/>
                      </a:lnTo>
                      <a:lnTo>
                        <a:pt x="133" y="535"/>
                      </a:lnTo>
                      <a:lnTo>
                        <a:pt x="132" y="535"/>
                      </a:lnTo>
                      <a:lnTo>
                        <a:pt x="132" y="536"/>
                      </a:lnTo>
                      <a:lnTo>
                        <a:pt x="132" y="537"/>
                      </a:lnTo>
                      <a:lnTo>
                        <a:pt x="131" y="537"/>
                      </a:lnTo>
                      <a:lnTo>
                        <a:pt x="131" y="538"/>
                      </a:lnTo>
                      <a:lnTo>
                        <a:pt x="130" y="538"/>
                      </a:lnTo>
                      <a:lnTo>
                        <a:pt x="130" y="539"/>
                      </a:lnTo>
                      <a:lnTo>
                        <a:pt x="129" y="539"/>
                      </a:lnTo>
                      <a:lnTo>
                        <a:pt x="129" y="538"/>
                      </a:lnTo>
                      <a:lnTo>
                        <a:pt x="129" y="539"/>
                      </a:lnTo>
                      <a:lnTo>
                        <a:pt x="129" y="540"/>
                      </a:lnTo>
                      <a:lnTo>
                        <a:pt x="128" y="540"/>
                      </a:lnTo>
                      <a:lnTo>
                        <a:pt x="128" y="539"/>
                      </a:lnTo>
                      <a:lnTo>
                        <a:pt x="127" y="539"/>
                      </a:lnTo>
                      <a:lnTo>
                        <a:pt x="126" y="539"/>
                      </a:lnTo>
                      <a:lnTo>
                        <a:pt x="125" y="539"/>
                      </a:lnTo>
                      <a:lnTo>
                        <a:pt x="125" y="538"/>
                      </a:lnTo>
                      <a:lnTo>
                        <a:pt x="124" y="538"/>
                      </a:lnTo>
                      <a:lnTo>
                        <a:pt x="124" y="537"/>
                      </a:lnTo>
                      <a:lnTo>
                        <a:pt x="124" y="536"/>
                      </a:lnTo>
                      <a:lnTo>
                        <a:pt x="124" y="535"/>
                      </a:lnTo>
                      <a:lnTo>
                        <a:pt x="123" y="534"/>
                      </a:lnTo>
                      <a:lnTo>
                        <a:pt x="122" y="534"/>
                      </a:lnTo>
                      <a:lnTo>
                        <a:pt x="122" y="533"/>
                      </a:lnTo>
                      <a:lnTo>
                        <a:pt x="120" y="533"/>
                      </a:lnTo>
                      <a:lnTo>
                        <a:pt x="121" y="533"/>
                      </a:lnTo>
                      <a:lnTo>
                        <a:pt x="121" y="532"/>
                      </a:lnTo>
                      <a:lnTo>
                        <a:pt x="120" y="532"/>
                      </a:lnTo>
                      <a:lnTo>
                        <a:pt x="121" y="532"/>
                      </a:lnTo>
                      <a:lnTo>
                        <a:pt x="121" y="531"/>
                      </a:lnTo>
                      <a:lnTo>
                        <a:pt x="121" y="530"/>
                      </a:lnTo>
                      <a:lnTo>
                        <a:pt x="120" y="530"/>
                      </a:lnTo>
                      <a:lnTo>
                        <a:pt x="120" y="531"/>
                      </a:lnTo>
                      <a:lnTo>
                        <a:pt x="120" y="530"/>
                      </a:lnTo>
                      <a:lnTo>
                        <a:pt x="120" y="529"/>
                      </a:lnTo>
                      <a:lnTo>
                        <a:pt x="119" y="529"/>
                      </a:lnTo>
                      <a:lnTo>
                        <a:pt x="119" y="528"/>
                      </a:lnTo>
                      <a:lnTo>
                        <a:pt x="118" y="528"/>
                      </a:lnTo>
                      <a:lnTo>
                        <a:pt x="118" y="527"/>
                      </a:lnTo>
                      <a:lnTo>
                        <a:pt x="118" y="526"/>
                      </a:lnTo>
                      <a:lnTo>
                        <a:pt x="117" y="526"/>
                      </a:lnTo>
                      <a:lnTo>
                        <a:pt x="117" y="525"/>
                      </a:lnTo>
                      <a:lnTo>
                        <a:pt x="116" y="525"/>
                      </a:lnTo>
                      <a:lnTo>
                        <a:pt x="116" y="524"/>
                      </a:lnTo>
                      <a:lnTo>
                        <a:pt x="115" y="524"/>
                      </a:lnTo>
                      <a:lnTo>
                        <a:pt x="115" y="523"/>
                      </a:lnTo>
                      <a:lnTo>
                        <a:pt x="115" y="522"/>
                      </a:lnTo>
                      <a:lnTo>
                        <a:pt x="115" y="523"/>
                      </a:lnTo>
                      <a:lnTo>
                        <a:pt x="114" y="522"/>
                      </a:lnTo>
                      <a:lnTo>
                        <a:pt x="114" y="521"/>
                      </a:lnTo>
                      <a:lnTo>
                        <a:pt x="114" y="522"/>
                      </a:lnTo>
                      <a:lnTo>
                        <a:pt x="114" y="521"/>
                      </a:lnTo>
                      <a:lnTo>
                        <a:pt x="113" y="521"/>
                      </a:lnTo>
                      <a:lnTo>
                        <a:pt x="112" y="521"/>
                      </a:lnTo>
                      <a:lnTo>
                        <a:pt x="112" y="520"/>
                      </a:lnTo>
                      <a:lnTo>
                        <a:pt x="111" y="520"/>
                      </a:lnTo>
                      <a:lnTo>
                        <a:pt x="111" y="519"/>
                      </a:lnTo>
                      <a:lnTo>
                        <a:pt x="110" y="519"/>
                      </a:lnTo>
                      <a:lnTo>
                        <a:pt x="110" y="518"/>
                      </a:lnTo>
                      <a:lnTo>
                        <a:pt x="111" y="518"/>
                      </a:lnTo>
                      <a:lnTo>
                        <a:pt x="110" y="518"/>
                      </a:lnTo>
                      <a:lnTo>
                        <a:pt x="111" y="517"/>
                      </a:lnTo>
                      <a:lnTo>
                        <a:pt x="110" y="517"/>
                      </a:lnTo>
                      <a:lnTo>
                        <a:pt x="110" y="516"/>
                      </a:lnTo>
                      <a:lnTo>
                        <a:pt x="110" y="515"/>
                      </a:lnTo>
                      <a:lnTo>
                        <a:pt x="109" y="515"/>
                      </a:lnTo>
                      <a:lnTo>
                        <a:pt x="110" y="515"/>
                      </a:lnTo>
                      <a:lnTo>
                        <a:pt x="109" y="515"/>
                      </a:lnTo>
                      <a:lnTo>
                        <a:pt x="109" y="514"/>
                      </a:lnTo>
                      <a:lnTo>
                        <a:pt x="109" y="515"/>
                      </a:lnTo>
                      <a:lnTo>
                        <a:pt x="109" y="514"/>
                      </a:lnTo>
                      <a:lnTo>
                        <a:pt x="109" y="513"/>
                      </a:lnTo>
                      <a:lnTo>
                        <a:pt x="108" y="513"/>
                      </a:lnTo>
                      <a:lnTo>
                        <a:pt x="108" y="512"/>
                      </a:lnTo>
                      <a:lnTo>
                        <a:pt x="107" y="512"/>
                      </a:lnTo>
                      <a:lnTo>
                        <a:pt x="106" y="512"/>
                      </a:lnTo>
                      <a:lnTo>
                        <a:pt x="105" y="512"/>
                      </a:lnTo>
                      <a:lnTo>
                        <a:pt x="105" y="511"/>
                      </a:lnTo>
                      <a:lnTo>
                        <a:pt x="106" y="511"/>
                      </a:lnTo>
                      <a:lnTo>
                        <a:pt x="106" y="510"/>
                      </a:lnTo>
                      <a:lnTo>
                        <a:pt x="105" y="510"/>
                      </a:lnTo>
                      <a:lnTo>
                        <a:pt x="106" y="510"/>
                      </a:lnTo>
                      <a:lnTo>
                        <a:pt x="106" y="509"/>
                      </a:lnTo>
                      <a:lnTo>
                        <a:pt x="105" y="509"/>
                      </a:lnTo>
                      <a:lnTo>
                        <a:pt x="104" y="508"/>
                      </a:lnTo>
                      <a:lnTo>
                        <a:pt x="104" y="507"/>
                      </a:lnTo>
                      <a:lnTo>
                        <a:pt x="103" y="507"/>
                      </a:lnTo>
                      <a:lnTo>
                        <a:pt x="104" y="507"/>
                      </a:lnTo>
                      <a:lnTo>
                        <a:pt x="105" y="507"/>
                      </a:lnTo>
                      <a:lnTo>
                        <a:pt x="104" y="506"/>
                      </a:lnTo>
                      <a:lnTo>
                        <a:pt x="104" y="505"/>
                      </a:lnTo>
                      <a:lnTo>
                        <a:pt x="103" y="505"/>
                      </a:lnTo>
                      <a:lnTo>
                        <a:pt x="103" y="504"/>
                      </a:lnTo>
                      <a:lnTo>
                        <a:pt x="102" y="503"/>
                      </a:lnTo>
                      <a:lnTo>
                        <a:pt x="101" y="503"/>
                      </a:lnTo>
                      <a:lnTo>
                        <a:pt x="101" y="504"/>
                      </a:lnTo>
                      <a:lnTo>
                        <a:pt x="102" y="505"/>
                      </a:lnTo>
                      <a:lnTo>
                        <a:pt x="102" y="506"/>
                      </a:lnTo>
                      <a:lnTo>
                        <a:pt x="101" y="506"/>
                      </a:lnTo>
                      <a:lnTo>
                        <a:pt x="100" y="506"/>
                      </a:lnTo>
                      <a:lnTo>
                        <a:pt x="100" y="505"/>
                      </a:lnTo>
                      <a:lnTo>
                        <a:pt x="100" y="504"/>
                      </a:lnTo>
                      <a:lnTo>
                        <a:pt x="100" y="503"/>
                      </a:lnTo>
                      <a:lnTo>
                        <a:pt x="100" y="502"/>
                      </a:lnTo>
                      <a:lnTo>
                        <a:pt x="100" y="501"/>
                      </a:lnTo>
                      <a:lnTo>
                        <a:pt x="99" y="500"/>
                      </a:lnTo>
                      <a:lnTo>
                        <a:pt x="99" y="499"/>
                      </a:lnTo>
                      <a:lnTo>
                        <a:pt x="98" y="498"/>
                      </a:lnTo>
                      <a:lnTo>
                        <a:pt x="97" y="498"/>
                      </a:lnTo>
                      <a:lnTo>
                        <a:pt x="96" y="498"/>
                      </a:lnTo>
                      <a:lnTo>
                        <a:pt x="96" y="497"/>
                      </a:lnTo>
                      <a:lnTo>
                        <a:pt x="97" y="497"/>
                      </a:lnTo>
                      <a:lnTo>
                        <a:pt x="97" y="496"/>
                      </a:lnTo>
                      <a:lnTo>
                        <a:pt x="97" y="495"/>
                      </a:lnTo>
                      <a:lnTo>
                        <a:pt x="96" y="495"/>
                      </a:lnTo>
                      <a:lnTo>
                        <a:pt x="95" y="495"/>
                      </a:lnTo>
                      <a:lnTo>
                        <a:pt x="94" y="495"/>
                      </a:lnTo>
                      <a:lnTo>
                        <a:pt x="94" y="496"/>
                      </a:lnTo>
                      <a:lnTo>
                        <a:pt x="93" y="496"/>
                      </a:lnTo>
                      <a:lnTo>
                        <a:pt x="93" y="495"/>
                      </a:lnTo>
                      <a:lnTo>
                        <a:pt x="93" y="494"/>
                      </a:lnTo>
                      <a:lnTo>
                        <a:pt x="93" y="493"/>
                      </a:lnTo>
                      <a:lnTo>
                        <a:pt x="93" y="492"/>
                      </a:lnTo>
                      <a:lnTo>
                        <a:pt x="92" y="492"/>
                      </a:lnTo>
                      <a:lnTo>
                        <a:pt x="91" y="492"/>
                      </a:lnTo>
                      <a:lnTo>
                        <a:pt x="91" y="491"/>
                      </a:lnTo>
                      <a:lnTo>
                        <a:pt x="91" y="490"/>
                      </a:lnTo>
                      <a:lnTo>
                        <a:pt x="91" y="489"/>
                      </a:lnTo>
                      <a:lnTo>
                        <a:pt x="91" y="488"/>
                      </a:lnTo>
                      <a:lnTo>
                        <a:pt x="90" y="488"/>
                      </a:lnTo>
                      <a:lnTo>
                        <a:pt x="89" y="488"/>
                      </a:lnTo>
                      <a:lnTo>
                        <a:pt x="88" y="488"/>
                      </a:lnTo>
                      <a:lnTo>
                        <a:pt x="87" y="489"/>
                      </a:lnTo>
                      <a:lnTo>
                        <a:pt x="86" y="489"/>
                      </a:lnTo>
                      <a:lnTo>
                        <a:pt x="85" y="488"/>
                      </a:lnTo>
                      <a:lnTo>
                        <a:pt x="84" y="488"/>
                      </a:lnTo>
                      <a:lnTo>
                        <a:pt x="85" y="487"/>
                      </a:lnTo>
                      <a:lnTo>
                        <a:pt x="86" y="486"/>
                      </a:lnTo>
                      <a:lnTo>
                        <a:pt x="87" y="486"/>
                      </a:lnTo>
                      <a:lnTo>
                        <a:pt x="87" y="485"/>
                      </a:lnTo>
                      <a:lnTo>
                        <a:pt x="89" y="485"/>
                      </a:lnTo>
                      <a:lnTo>
                        <a:pt x="90" y="485"/>
                      </a:lnTo>
                      <a:lnTo>
                        <a:pt x="92" y="484"/>
                      </a:lnTo>
                      <a:lnTo>
                        <a:pt x="92" y="483"/>
                      </a:lnTo>
                      <a:lnTo>
                        <a:pt x="93" y="483"/>
                      </a:lnTo>
                      <a:lnTo>
                        <a:pt x="93" y="482"/>
                      </a:lnTo>
                      <a:lnTo>
                        <a:pt x="94" y="481"/>
                      </a:lnTo>
                      <a:lnTo>
                        <a:pt x="94" y="480"/>
                      </a:lnTo>
                      <a:lnTo>
                        <a:pt x="93" y="479"/>
                      </a:lnTo>
                      <a:lnTo>
                        <a:pt x="92" y="477"/>
                      </a:lnTo>
                      <a:lnTo>
                        <a:pt x="91" y="476"/>
                      </a:lnTo>
                      <a:lnTo>
                        <a:pt x="90" y="476"/>
                      </a:lnTo>
                      <a:lnTo>
                        <a:pt x="90" y="475"/>
                      </a:lnTo>
                      <a:lnTo>
                        <a:pt x="89" y="475"/>
                      </a:lnTo>
                      <a:lnTo>
                        <a:pt x="88" y="475"/>
                      </a:lnTo>
                      <a:lnTo>
                        <a:pt x="87" y="475"/>
                      </a:lnTo>
                      <a:lnTo>
                        <a:pt x="86" y="475"/>
                      </a:lnTo>
                      <a:lnTo>
                        <a:pt x="85" y="474"/>
                      </a:lnTo>
                      <a:lnTo>
                        <a:pt x="84" y="475"/>
                      </a:lnTo>
                      <a:lnTo>
                        <a:pt x="83" y="475"/>
                      </a:lnTo>
                      <a:lnTo>
                        <a:pt x="83" y="476"/>
                      </a:lnTo>
                      <a:lnTo>
                        <a:pt x="82" y="477"/>
                      </a:lnTo>
                      <a:lnTo>
                        <a:pt x="81" y="477"/>
                      </a:lnTo>
                      <a:lnTo>
                        <a:pt x="80" y="477"/>
                      </a:lnTo>
                      <a:lnTo>
                        <a:pt x="80" y="476"/>
                      </a:lnTo>
                      <a:lnTo>
                        <a:pt x="79" y="475"/>
                      </a:lnTo>
                      <a:lnTo>
                        <a:pt x="79" y="474"/>
                      </a:lnTo>
                      <a:lnTo>
                        <a:pt x="78" y="473"/>
                      </a:lnTo>
                      <a:lnTo>
                        <a:pt x="77" y="472"/>
                      </a:lnTo>
                      <a:lnTo>
                        <a:pt x="76" y="471"/>
                      </a:lnTo>
                      <a:lnTo>
                        <a:pt x="75" y="470"/>
                      </a:lnTo>
                      <a:lnTo>
                        <a:pt x="74" y="470"/>
                      </a:lnTo>
                      <a:lnTo>
                        <a:pt x="73" y="469"/>
                      </a:lnTo>
                      <a:lnTo>
                        <a:pt x="73" y="468"/>
                      </a:lnTo>
                      <a:lnTo>
                        <a:pt x="73" y="467"/>
                      </a:lnTo>
                      <a:lnTo>
                        <a:pt x="73" y="466"/>
                      </a:lnTo>
                      <a:lnTo>
                        <a:pt x="74" y="465"/>
                      </a:lnTo>
                      <a:lnTo>
                        <a:pt x="75" y="465"/>
                      </a:lnTo>
                      <a:lnTo>
                        <a:pt x="76" y="464"/>
                      </a:lnTo>
                      <a:lnTo>
                        <a:pt x="77" y="464"/>
                      </a:lnTo>
                      <a:lnTo>
                        <a:pt x="79" y="465"/>
                      </a:lnTo>
                      <a:lnTo>
                        <a:pt x="80" y="465"/>
                      </a:lnTo>
                      <a:lnTo>
                        <a:pt x="81" y="465"/>
                      </a:lnTo>
                      <a:lnTo>
                        <a:pt x="81" y="464"/>
                      </a:lnTo>
                      <a:lnTo>
                        <a:pt x="82" y="464"/>
                      </a:lnTo>
                      <a:lnTo>
                        <a:pt x="83" y="463"/>
                      </a:lnTo>
                      <a:lnTo>
                        <a:pt x="83" y="462"/>
                      </a:lnTo>
                      <a:lnTo>
                        <a:pt x="83" y="461"/>
                      </a:lnTo>
                      <a:lnTo>
                        <a:pt x="84" y="460"/>
                      </a:lnTo>
                      <a:lnTo>
                        <a:pt x="85" y="458"/>
                      </a:lnTo>
                      <a:lnTo>
                        <a:pt x="86" y="458"/>
                      </a:lnTo>
                      <a:lnTo>
                        <a:pt x="85" y="458"/>
                      </a:lnTo>
                      <a:lnTo>
                        <a:pt x="86" y="457"/>
                      </a:lnTo>
                      <a:lnTo>
                        <a:pt x="86" y="456"/>
                      </a:lnTo>
                      <a:lnTo>
                        <a:pt x="86" y="455"/>
                      </a:lnTo>
                      <a:lnTo>
                        <a:pt x="87" y="455"/>
                      </a:lnTo>
                      <a:lnTo>
                        <a:pt x="88" y="455"/>
                      </a:lnTo>
                      <a:lnTo>
                        <a:pt x="88" y="454"/>
                      </a:lnTo>
                      <a:lnTo>
                        <a:pt x="89" y="454"/>
                      </a:lnTo>
                      <a:lnTo>
                        <a:pt x="90" y="453"/>
                      </a:lnTo>
                      <a:lnTo>
                        <a:pt x="91" y="453"/>
                      </a:lnTo>
                      <a:lnTo>
                        <a:pt x="91" y="452"/>
                      </a:lnTo>
                      <a:lnTo>
                        <a:pt x="91" y="451"/>
                      </a:lnTo>
                      <a:lnTo>
                        <a:pt x="91" y="450"/>
                      </a:lnTo>
                      <a:lnTo>
                        <a:pt x="91" y="449"/>
                      </a:lnTo>
                      <a:lnTo>
                        <a:pt x="92" y="448"/>
                      </a:lnTo>
                      <a:lnTo>
                        <a:pt x="93" y="447"/>
                      </a:lnTo>
                      <a:lnTo>
                        <a:pt x="93" y="445"/>
                      </a:lnTo>
                      <a:lnTo>
                        <a:pt x="93" y="444"/>
                      </a:lnTo>
                      <a:lnTo>
                        <a:pt x="92" y="442"/>
                      </a:lnTo>
                      <a:lnTo>
                        <a:pt x="91" y="442"/>
                      </a:lnTo>
                      <a:lnTo>
                        <a:pt x="91" y="441"/>
                      </a:lnTo>
                      <a:lnTo>
                        <a:pt x="92" y="439"/>
                      </a:lnTo>
                      <a:lnTo>
                        <a:pt x="92" y="438"/>
                      </a:lnTo>
                      <a:lnTo>
                        <a:pt x="94" y="436"/>
                      </a:lnTo>
                      <a:lnTo>
                        <a:pt x="94" y="435"/>
                      </a:lnTo>
                      <a:lnTo>
                        <a:pt x="94" y="434"/>
                      </a:lnTo>
                      <a:lnTo>
                        <a:pt x="94" y="433"/>
                      </a:lnTo>
                      <a:lnTo>
                        <a:pt x="94" y="431"/>
                      </a:lnTo>
                      <a:lnTo>
                        <a:pt x="94" y="430"/>
                      </a:lnTo>
                      <a:lnTo>
                        <a:pt x="94" y="429"/>
                      </a:lnTo>
                      <a:lnTo>
                        <a:pt x="94" y="428"/>
                      </a:lnTo>
                      <a:lnTo>
                        <a:pt x="95" y="427"/>
                      </a:lnTo>
                      <a:lnTo>
                        <a:pt x="96" y="425"/>
                      </a:lnTo>
                      <a:lnTo>
                        <a:pt x="97" y="424"/>
                      </a:lnTo>
                      <a:lnTo>
                        <a:pt x="97" y="423"/>
                      </a:lnTo>
                      <a:lnTo>
                        <a:pt x="97" y="422"/>
                      </a:lnTo>
                      <a:lnTo>
                        <a:pt x="97" y="420"/>
                      </a:lnTo>
                      <a:lnTo>
                        <a:pt x="98" y="419"/>
                      </a:lnTo>
                      <a:lnTo>
                        <a:pt x="99" y="419"/>
                      </a:lnTo>
                      <a:lnTo>
                        <a:pt x="99" y="417"/>
                      </a:lnTo>
                      <a:lnTo>
                        <a:pt x="99" y="416"/>
                      </a:lnTo>
                      <a:lnTo>
                        <a:pt x="100" y="416"/>
                      </a:lnTo>
                      <a:lnTo>
                        <a:pt x="100" y="415"/>
                      </a:lnTo>
                      <a:lnTo>
                        <a:pt x="101" y="415"/>
                      </a:lnTo>
                      <a:lnTo>
                        <a:pt x="101" y="413"/>
                      </a:lnTo>
                      <a:lnTo>
                        <a:pt x="100" y="411"/>
                      </a:lnTo>
                      <a:lnTo>
                        <a:pt x="100" y="410"/>
                      </a:lnTo>
                      <a:lnTo>
                        <a:pt x="101" y="408"/>
                      </a:lnTo>
                      <a:lnTo>
                        <a:pt x="101" y="407"/>
                      </a:lnTo>
                      <a:lnTo>
                        <a:pt x="102" y="406"/>
                      </a:lnTo>
                      <a:lnTo>
                        <a:pt x="102" y="405"/>
                      </a:lnTo>
                      <a:lnTo>
                        <a:pt x="102" y="404"/>
                      </a:lnTo>
                      <a:lnTo>
                        <a:pt x="102" y="403"/>
                      </a:lnTo>
                      <a:lnTo>
                        <a:pt x="103" y="401"/>
                      </a:lnTo>
                      <a:lnTo>
                        <a:pt x="104" y="398"/>
                      </a:lnTo>
                      <a:lnTo>
                        <a:pt x="105" y="398"/>
                      </a:lnTo>
                      <a:lnTo>
                        <a:pt x="104" y="397"/>
                      </a:lnTo>
                      <a:lnTo>
                        <a:pt x="104" y="395"/>
                      </a:lnTo>
                      <a:lnTo>
                        <a:pt x="103" y="394"/>
                      </a:lnTo>
                      <a:lnTo>
                        <a:pt x="103" y="393"/>
                      </a:lnTo>
                      <a:lnTo>
                        <a:pt x="102" y="391"/>
                      </a:lnTo>
                      <a:lnTo>
                        <a:pt x="101" y="389"/>
                      </a:lnTo>
                      <a:lnTo>
                        <a:pt x="101" y="387"/>
                      </a:lnTo>
                      <a:lnTo>
                        <a:pt x="101" y="385"/>
                      </a:lnTo>
                      <a:lnTo>
                        <a:pt x="101" y="384"/>
                      </a:lnTo>
                      <a:lnTo>
                        <a:pt x="101" y="382"/>
                      </a:lnTo>
                      <a:lnTo>
                        <a:pt x="101" y="380"/>
                      </a:lnTo>
                      <a:lnTo>
                        <a:pt x="101" y="379"/>
                      </a:lnTo>
                      <a:lnTo>
                        <a:pt x="101" y="378"/>
                      </a:lnTo>
                      <a:lnTo>
                        <a:pt x="100" y="377"/>
                      </a:lnTo>
                      <a:lnTo>
                        <a:pt x="100" y="376"/>
                      </a:lnTo>
                      <a:lnTo>
                        <a:pt x="100" y="375"/>
                      </a:lnTo>
                      <a:lnTo>
                        <a:pt x="101" y="374"/>
                      </a:lnTo>
                      <a:lnTo>
                        <a:pt x="101" y="373"/>
                      </a:lnTo>
                      <a:lnTo>
                        <a:pt x="101" y="372"/>
                      </a:lnTo>
                      <a:lnTo>
                        <a:pt x="102" y="371"/>
                      </a:lnTo>
                      <a:lnTo>
                        <a:pt x="101" y="369"/>
                      </a:lnTo>
                      <a:lnTo>
                        <a:pt x="101" y="368"/>
                      </a:lnTo>
                      <a:lnTo>
                        <a:pt x="101" y="367"/>
                      </a:lnTo>
                      <a:lnTo>
                        <a:pt x="101" y="366"/>
                      </a:lnTo>
                      <a:lnTo>
                        <a:pt x="101" y="364"/>
                      </a:lnTo>
                      <a:lnTo>
                        <a:pt x="101" y="363"/>
                      </a:lnTo>
                      <a:lnTo>
                        <a:pt x="100" y="362"/>
                      </a:lnTo>
                      <a:lnTo>
                        <a:pt x="100" y="361"/>
                      </a:lnTo>
                      <a:lnTo>
                        <a:pt x="99" y="360"/>
                      </a:lnTo>
                      <a:lnTo>
                        <a:pt x="99" y="359"/>
                      </a:lnTo>
                      <a:lnTo>
                        <a:pt x="98" y="358"/>
                      </a:lnTo>
                      <a:lnTo>
                        <a:pt x="97" y="357"/>
                      </a:lnTo>
                      <a:lnTo>
                        <a:pt x="97" y="356"/>
                      </a:lnTo>
                      <a:lnTo>
                        <a:pt x="97" y="355"/>
                      </a:lnTo>
                      <a:lnTo>
                        <a:pt x="97" y="354"/>
                      </a:lnTo>
                      <a:lnTo>
                        <a:pt x="98" y="352"/>
                      </a:lnTo>
                      <a:lnTo>
                        <a:pt x="99" y="350"/>
                      </a:lnTo>
                      <a:lnTo>
                        <a:pt x="99" y="348"/>
                      </a:lnTo>
                      <a:lnTo>
                        <a:pt x="99" y="347"/>
                      </a:lnTo>
                      <a:lnTo>
                        <a:pt x="98" y="346"/>
                      </a:lnTo>
                      <a:lnTo>
                        <a:pt x="98" y="345"/>
                      </a:lnTo>
                      <a:lnTo>
                        <a:pt x="98" y="343"/>
                      </a:lnTo>
                      <a:lnTo>
                        <a:pt x="98" y="342"/>
                      </a:lnTo>
                      <a:lnTo>
                        <a:pt x="97" y="340"/>
                      </a:lnTo>
                      <a:lnTo>
                        <a:pt x="96" y="338"/>
                      </a:lnTo>
                      <a:lnTo>
                        <a:pt x="95" y="338"/>
                      </a:lnTo>
                      <a:lnTo>
                        <a:pt x="95" y="337"/>
                      </a:lnTo>
                      <a:lnTo>
                        <a:pt x="94" y="336"/>
                      </a:lnTo>
                      <a:lnTo>
                        <a:pt x="94" y="335"/>
                      </a:lnTo>
                      <a:lnTo>
                        <a:pt x="93" y="335"/>
                      </a:lnTo>
                      <a:lnTo>
                        <a:pt x="92" y="334"/>
                      </a:lnTo>
                      <a:lnTo>
                        <a:pt x="92" y="335"/>
                      </a:lnTo>
                      <a:lnTo>
                        <a:pt x="91" y="335"/>
                      </a:lnTo>
                      <a:lnTo>
                        <a:pt x="89" y="334"/>
                      </a:lnTo>
                      <a:lnTo>
                        <a:pt x="88" y="334"/>
                      </a:lnTo>
                      <a:lnTo>
                        <a:pt x="86" y="332"/>
                      </a:lnTo>
                      <a:lnTo>
                        <a:pt x="85" y="331"/>
                      </a:lnTo>
                      <a:lnTo>
                        <a:pt x="84" y="331"/>
                      </a:lnTo>
                      <a:lnTo>
                        <a:pt x="84" y="330"/>
                      </a:lnTo>
                      <a:lnTo>
                        <a:pt x="83" y="330"/>
                      </a:lnTo>
                      <a:lnTo>
                        <a:pt x="80" y="328"/>
                      </a:lnTo>
                      <a:lnTo>
                        <a:pt x="79" y="328"/>
                      </a:lnTo>
                      <a:lnTo>
                        <a:pt x="79" y="327"/>
                      </a:lnTo>
                      <a:lnTo>
                        <a:pt x="78" y="327"/>
                      </a:lnTo>
                      <a:lnTo>
                        <a:pt x="77" y="327"/>
                      </a:lnTo>
                      <a:lnTo>
                        <a:pt x="76" y="327"/>
                      </a:lnTo>
                      <a:lnTo>
                        <a:pt x="75" y="327"/>
                      </a:lnTo>
                      <a:lnTo>
                        <a:pt x="74" y="327"/>
                      </a:lnTo>
                      <a:lnTo>
                        <a:pt x="72" y="327"/>
                      </a:lnTo>
                      <a:lnTo>
                        <a:pt x="71" y="327"/>
                      </a:lnTo>
                      <a:lnTo>
                        <a:pt x="71" y="326"/>
                      </a:lnTo>
                      <a:lnTo>
                        <a:pt x="70" y="325"/>
                      </a:lnTo>
                      <a:lnTo>
                        <a:pt x="69" y="324"/>
                      </a:lnTo>
                      <a:lnTo>
                        <a:pt x="69" y="323"/>
                      </a:lnTo>
                      <a:lnTo>
                        <a:pt x="69" y="322"/>
                      </a:lnTo>
                      <a:lnTo>
                        <a:pt x="69" y="321"/>
                      </a:lnTo>
                      <a:lnTo>
                        <a:pt x="69" y="319"/>
                      </a:lnTo>
                      <a:lnTo>
                        <a:pt x="69" y="318"/>
                      </a:lnTo>
                      <a:lnTo>
                        <a:pt x="68" y="317"/>
                      </a:lnTo>
                      <a:lnTo>
                        <a:pt x="66" y="316"/>
                      </a:lnTo>
                      <a:lnTo>
                        <a:pt x="65" y="316"/>
                      </a:lnTo>
                      <a:lnTo>
                        <a:pt x="64" y="316"/>
                      </a:lnTo>
                      <a:lnTo>
                        <a:pt x="64" y="315"/>
                      </a:lnTo>
                      <a:lnTo>
                        <a:pt x="62" y="315"/>
                      </a:lnTo>
                      <a:lnTo>
                        <a:pt x="60" y="315"/>
                      </a:lnTo>
                      <a:lnTo>
                        <a:pt x="59" y="315"/>
                      </a:lnTo>
                      <a:lnTo>
                        <a:pt x="58" y="315"/>
                      </a:lnTo>
                      <a:lnTo>
                        <a:pt x="57" y="315"/>
                      </a:lnTo>
                      <a:lnTo>
                        <a:pt x="56" y="316"/>
                      </a:lnTo>
                      <a:lnTo>
                        <a:pt x="55" y="317"/>
                      </a:lnTo>
                      <a:lnTo>
                        <a:pt x="53" y="317"/>
                      </a:lnTo>
                      <a:lnTo>
                        <a:pt x="52" y="318"/>
                      </a:lnTo>
                      <a:lnTo>
                        <a:pt x="52" y="317"/>
                      </a:lnTo>
                      <a:lnTo>
                        <a:pt x="50" y="317"/>
                      </a:lnTo>
                      <a:lnTo>
                        <a:pt x="47" y="316"/>
                      </a:lnTo>
                      <a:lnTo>
                        <a:pt x="45" y="316"/>
                      </a:lnTo>
                      <a:lnTo>
                        <a:pt x="44" y="315"/>
                      </a:lnTo>
                      <a:lnTo>
                        <a:pt x="43" y="315"/>
                      </a:lnTo>
                      <a:lnTo>
                        <a:pt x="42" y="314"/>
                      </a:lnTo>
                      <a:lnTo>
                        <a:pt x="41" y="314"/>
                      </a:lnTo>
                      <a:lnTo>
                        <a:pt x="40" y="313"/>
                      </a:lnTo>
                      <a:lnTo>
                        <a:pt x="39" y="313"/>
                      </a:lnTo>
                      <a:lnTo>
                        <a:pt x="37" y="312"/>
                      </a:lnTo>
                      <a:lnTo>
                        <a:pt x="36" y="311"/>
                      </a:lnTo>
                      <a:lnTo>
                        <a:pt x="35" y="311"/>
                      </a:lnTo>
                      <a:lnTo>
                        <a:pt x="34" y="311"/>
                      </a:lnTo>
                      <a:lnTo>
                        <a:pt x="33" y="310"/>
                      </a:lnTo>
                      <a:lnTo>
                        <a:pt x="32" y="309"/>
                      </a:lnTo>
                      <a:lnTo>
                        <a:pt x="31" y="308"/>
                      </a:lnTo>
                      <a:lnTo>
                        <a:pt x="30" y="308"/>
                      </a:lnTo>
                      <a:lnTo>
                        <a:pt x="29" y="308"/>
                      </a:lnTo>
                      <a:lnTo>
                        <a:pt x="28" y="308"/>
                      </a:lnTo>
                      <a:lnTo>
                        <a:pt x="26" y="308"/>
                      </a:lnTo>
                      <a:lnTo>
                        <a:pt x="24" y="309"/>
                      </a:lnTo>
                      <a:lnTo>
                        <a:pt x="23" y="309"/>
                      </a:lnTo>
                      <a:lnTo>
                        <a:pt x="22" y="309"/>
                      </a:lnTo>
                      <a:lnTo>
                        <a:pt x="21" y="309"/>
                      </a:lnTo>
                      <a:lnTo>
                        <a:pt x="20" y="309"/>
                      </a:lnTo>
                      <a:lnTo>
                        <a:pt x="19" y="309"/>
                      </a:lnTo>
                      <a:lnTo>
                        <a:pt x="18" y="309"/>
                      </a:lnTo>
                      <a:lnTo>
                        <a:pt x="17" y="309"/>
                      </a:lnTo>
                      <a:lnTo>
                        <a:pt x="17" y="310"/>
                      </a:lnTo>
                      <a:lnTo>
                        <a:pt x="16" y="311"/>
                      </a:lnTo>
                      <a:lnTo>
                        <a:pt x="15" y="311"/>
                      </a:lnTo>
                      <a:lnTo>
                        <a:pt x="15" y="312"/>
                      </a:lnTo>
                      <a:lnTo>
                        <a:pt x="15" y="313"/>
                      </a:lnTo>
                      <a:lnTo>
                        <a:pt x="14" y="314"/>
                      </a:lnTo>
                      <a:lnTo>
                        <a:pt x="14" y="315"/>
                      </a:lnTo>
                      <a:lnTo>
                        <a:pt x="14" y="316"/>
                      </a:lnTo>
                      <a:lnTo>
                        <a:pt x="13" y="318"/>
                      </a:lnTo>
                      <a:lnTo>
                        <a:pt x="12" y="319"/>
                      </a:lnTo>
                      <a:lnTo>
                        <a:pt x="12" y="320"/>
                      </a:lnTo>
                      <a:lnTo>
                        <a:pt x="11" y="320"/>
                      </a:lnTo>
                      <a:lnTo>
                        <a:pt x="9" y="319"/>
                      </a:lnTo>
                      <a:lnTo>
                        <a:pt x="9" y="318"/>
                      </a:lnTo>
                      <a:lnTo>
                        <a:pt x="8" y="318"/>
                      </a:lnTo>
                      <a:lnTo>
                        <a:pt x="7" y="317"/>
                      </a:lnTo>
                      <a:lnTo>
                        <a:pt x="5" y="317"/>
                      </a:lnTo>
                      <a:lnTo>
                        <a:pt x="5" y="318"/>
                      </a:lnTo>
                      <a:lnTo>
                        <a:pt x="4" y="318"/>
                      </a:lnTo>
                      <a:lnTo>
                        <a:pt x="4" y="319"/>
                      </a:lnTo>
                      <a:lnTo>
                        <a:pt x="3" y="320"/>
                      </a:lnTo>
                      <a:lnTo>
                        <a:pt x="3" y="321"/>
                      </a:lnTo>
                      <a:lnTo>
                        <a:pt x="2" y="321"/>
                      </a:lnTo>
                      <a:lnTo>
                        <a:pt x="1" y="320"/>
                      </a:lnTo>
                      <a:lnTo>
                        <a:pt x="1" y="321"/>
                      </a:lnTo>
                      <a:lnTo>
                        <a:pt x="0" y="320"/>
                      </a:lnTo>
                      <a:close/>
                      <a:moveTo>
                        <a:pt x="250" y="21"/>
                      </a:moveTo>
                      <a:lnTo>
                        <a:pt x="250" y="20"/>
                      </a:lnTo>
                      <a:lnTo>
                        <a:pt x="250" y="19"/>
                      </a:lnTo>
                      <a:lnTo>
                        <a:pt x="250" y="18"/>
                      </a:lnTo>
                      <a:lnTo>
                        <a:pt x="251" y="18"/>
                      </a:lnTo>
                      <a:lnTo>
                        <a:pt x="252" y="18"/>
                      </a:lnTo>
                      <a:lnTo>
                        <a:pt x="252" y="17"/>
                      </a:lnTo>
                      <a:lnTo>
                        <a:pt x="252" y="18"/>
                      </a:lnTo>
                      <a:lnTo>
                        <a:pt x="252" y="19"/>
                      </a:lnTo>
                      <a:lnTo>
                        <a:pt x="253" y="19"/>
                      </a:lnTo>
                      <a:lnTo>
                        <a:pt x="253" y="20"/>
                      </a:lnTo>
                      <a:lnTo>
                        <a:pt x="252" y="20"/>
                      </a:lnTo>
                      <a:lnTo>
                        <a:pt x="252" y="21"/>
                      </a:lnTo>
                      <a:lnTo>
                        <a:pt x="252" y="22"/>
                      </a:lnTo>
                      <a:lnTo>
                        <a:pt x="252" y="21"/>
                      </a:lnTo>
                      <a:lnTo>
                        <a:pt x="252" y="20"/>
                      </a:lnTo>
                      <a:lnTo>
                        <a:pt x="253" y="20"/>
                      </a:lnTo>
                      <a:lnTo>
                        <a:pt x="253" y="19"/>
                      </a:lnTo>
                      <a:lnTo>
                        <a:pt x="253" y="18"/>
                      </a:lnTo>
                      <a:lnTo>
                        <a:pt x="253" y="17"/>
                      </a:lnTo>
                      <a:lnTo>
                        <a:pt x="254" y="17"/>
                      </a:lnTo>
                      <a:lnTo>
                        <a:pt x="254" y="16"/>
                      </a:lnTo>
                      <a:lnTo>
                        <a:pt x="253" y="15"/>
                      </a:lnTo>
                      <a:lnTo>
                        <a:pt x="253" y="14"/>
                      </a:lnTo>
                      <a:lnTo>
                        <a:pt x="254" y="13"/>
                      </a:lnTo>
                      <a:lnTo>
                        <a:pt x="254" y="12"/>
                      </a:lnTo>
                      <a:lnTo>
                        <a:pt x="254" y="11"/>
                      </a:lnTo>
                      <a:lnTo>
                        <a:pt x="254" y="10"/>
                      </a:lnTo>
                      <a:lnTo>
                        <a:pt x="254" y="9"/>
                      </a:lnTo>
                      <a:lnTo>
                        <a:pt x="255" y="9"/>
                      </a:lnTo>
                      <a:lnTo>
                        <a:pt x="255" y="8"/>
                      </a:lnTo>
                      <a:lnTo>
                        <a:pt x="255" y="9"/>
                      </a:lnTo>
                      <a:lnTo>
                        <a:pt x="255" y="8"/>
                      </a:lnTo>
                      <a:lnTo>
                        <a:pt x="254" y="8"/>
                      </a:lnTo>
                      <a:lnTo>
                        <a:pt x="255" y="7"/>
                      </a:lnTo>
                      <a:lnTo>
                        <a:pt x="256" y="7"/>
                      </a:lnTo>
                      <a:lnTo>
                        <a:pt x="256" y="8"/>
                      </a:lnTo>
                      <a:lnTo>
                        <a:pt x="256" y="9"/>
                      </a:lnTo>
                      <a:lnTo>
                        <a:pt x="256" y="10"/>
                      </a:lnTo>
                      <a:lnTo>
                        <a:pt x="256" y="11"/>
                      </a:lnTo>
                      <a:lnTo>
                        <a:pt x="256" y="12"/>
                      </a:lnTo>
                      <a:lnTo>
                        <a:pt x="255" y="12"/>
                      </a:lnTo>
                      <a:lnTo>
                        <a:pt x="255" y="13"/>
                      </a:lnTo>
                      <a:lnTo>
                        <a:pt x="254" y="14"/>
                      </a:lnTo>
                      <a:lnTo>
                        <a:pt x="254" y="15"/>
                      </a:lnTo>
                      <a:lnTo>
                        <a:pt x="254" y="16"/>
                      </a:lnTo>
                      <a:lnTo>
                        <a:pt x="255" y="16"/>
                      </a:lnTo>
                      <a:lnTo>
                        <a:pt x="255" y="17"/>
                      </a:lnTo>
                      <a:lnTo>
                        <a:pt x="255" y="18"/>
                      </a:lnTo>
                      <a:lnTo>
                        <a:pt x="254" y="19"/>
                      </a:lnTo>
                      <a:lnTo>
                        <a:pt x="254" y="21"/>
                      </a:lnTo>
                      <a:lnTo>
                        <a:pt x="253" y="21"/>
                      </a:lnTo>
                      <a:lnTo>
                        <a:pt x="253" y="22"/>
                      </a:lnTo>
                      <a:lnTo>
                        <a:pt x="254" y="22"/>
                      </a:lnTo>
                      <a:lnTo>
                        <a:pt x="254" y="23"/>
                      </a:lnTo>
                      <a:lnTo>
                        <a:pt x="255" y="23"/>
                      </a:lnTo>
                      <a:lnTo>
                        <a:pt x="254" y="24"/>
                      </a:lnTo>
                      <a:lnTo>
                        <a:pt x="254" y="25"/>
                      </a:lnTo>
                      <a:lnTo>
                        <a:pt x="253" y="25"/>
                      </a:lnTo>
                      <a:lnTo>
                        <a:pt x="252" y="26"/>
                      </a:lnTo>
                      <a:lnTo>
                        <a:pt x="251" y="25"/>
                      </a:lnTo>
                      <a:lnTo>
                        <a:pt x="249" y="26"/>
                      </a:lnTo>
                      <a:lnTo>
                        <a:pt x="248" y="25"/>
                      </a:lnTo>
                      <a:lnTo>
                        <a:pt x="249" y="25"/>
                      </a:lnTo>
                      <a:lnTo>
                        <a:pt x="250" y="25"/>
                      </a:lnTo>
                      <a:lnTo>
                        <a:pt x="250" y="24"/>
                      </a:lnTo>
                      <a:lnTo>
                        <a:pt x="249" y="23"/>
                      </a:lnTo>
                      <a:lnTo>
                        <a:pt x="250" y="23"/>
                      </a:lnTo>
                      <a:lnTo>
                        <a:pt x="250" y="22"/>
                      </a:lnTo>
                      <a:lnTo>
                        <a:pt x="251" y="22"/>
                      </a:lnTo>
                      <a:lnTo>
                        <a:pt x="250" y="21"/>
                      </a:lnTo>
                      <a:close/>
                      <a:moveTo>
                        <a:pt x="250" y="21"/>
                      </a:moveTo>
                      <a:lnTo>
                        <a:pt x="250" y="22"/>
                      </a:lnTo>
                      <a:lnTo>
                        <a:pt x="249" y="21"/>
                      </a:lnTo>
                      <a:lnTo>
                        <a:pt x="249" y="20"/>
                      </a:lnTo>
                      <a:lnTo>
                        <a:pt x="250" y="21"/>
                      </a:lnTo>
                      <a:close/>
                      <a:moveTo>
                        <a:pt x="250" y="18"/>
                      </a:moveTo>
                      <a:lnTo>
                        <a:pt x="249" y="17"/>
                      </a:lnTo>
                      <a:lnTo>
                        <a:pt x="249" y="16"/>
                      </a:lnTo>
                      <a:lnTo>
                        <a:pt x="248" y="15"/>
                      </a:lnTo>
                      <a:lnTo>
                        <a:pt x="249" y="15"/>
                      </a:lnTo>
                      <a:lnTo>
                        <a:pt x="249" y="14"/>
                      </a:lnTo>
                      <a:lnTo>
                        <a:pt x="249" y="13"/>
                      </a:lnTo>
                      <a:lnTo>
                        <a:pt x="250" y="13"/>
                      </a:lnTo>
                      <a:lnTo>
                        <a:pt x="250" y="12"/>
                      </a:lnTo>
                      <a:lnTo>
                        <a:pt x="251" y="14"/>
                      </a:lnTo>
                      <a:lnTo>
                        <a:pt x="251" y="15"/>
                      </a:lnTo>
                      <a:lnTo>
                        <a:pt x="252" y="15"/>
                      </a:lnTo>
                      <a:lnTo>
                        <a:pt x="252" y="16"/>
                      </a:lnTo>
                      <a:lnTo>
                        <a:pt x="251" y="16"/>
                      </a:lnTo>
                      <a:lnTo>
                        <a:pt x="252" y="16"/>
                      </a:lnTo>
                      <a:lnTo>
                        <a:pt x="252" y="17"/>
                      </a:lnTo>
                      <a:lnTo>
                        <a:pt x="251" y="17"/>
                      </a:lnTo>
                      <a:lnTo>
                        <a:pt x="251" y="18"/>
                      </a:lnTo>
                      <a:lnTo>
                        <a:pt x="250" y="18"/>
                      </a:lnTo>
                      <a:close/>
                      <a:moveTo>
                        <a:pt x="257" y="17"/>
                      </a:moveTo>
                      <a:lnTo>
                        <a:pt x="257" y="17"/>
                      </a:lnTo>
                      <a:lnTo>
                        <a:pt x="258" y="16"/>
                      </a:lnTo>
                      <a:lnTo>
                        <a:pt x="259" y="15"/>
                      </a:lnTo>
                      <a:lnTo>
                        <a:pt x="259" y="14"/>
                      </a:lnTo>
                      <a:lnTo>
                        <a:pt x="259" y="13"/>
                      </a:lnTo>
                      <a:lnTo>
                        <a:pt x="260" y="13"/>
                      </a:lnTo>
                      <a:lnTo>
                        <a:pt x="261" y="14"/>
                      </a:lnTo>
                      <a:lnTo>
                        <a:pt x="262" y="14"/>
                      </a:lnTo>
                      <a:lnTo>
                        <a:pt x="262" y="15"/>
                      </a:lnTo>
                      <a:lnTo>
                        <a:pt x="263" y="15"/>
                      </a:lnTo>
                      <a:lnTo>
                        <a:pt x="263" y="16"/>
                      </a:lnTo>
                      <a:lnTo>
                        <a:pt x="262" y="16"/>
                      </a:lnTo>
                      <a:lnTo>
                        <a:pt x="262" y="17"/>
                      </a:lnTo>
                      <a:lnTo>
                        <a:pt x="261" y="17"/>
                      </a:lnTo>
                      <a:lnTo>
                        <a:pt x="261" y="16"/>
                      </a:lnTo>
                      <a:lnTo>
                        <a:pt x="260" y="16"/>
                      </a:lnTo>
                      <a:lnTo>
                        <a:pt x="259" y="16"/>
                      </a:lnTo>
                      <a:lnTo>
                        <a:pt x="258" y="17"/>
                      </a:lnTo>
                      <a:lnTo>
                        <a:pt x="257" y="17"/>
                      </a:lnTo>
                      <a:close/>
                      <a:moveTo>
                        <a:pt x="253" y="17"/>
                      </a:moveTo>
                      <a:lnTo>
                        <a:pt x="253" y="17"/>
                      </a:lnTo>
                      <a:close/>
                      <a:moveTo>
                        <a:pt x="259" y="20"/>
                      </a:moveTo>
                      <a:lnTo>
                        <a:pt x="259" y="19"/>
                      </a:lnTo>
                      <a:lnTo>
                        <a:pt x="260" y="18"/>
                      </a:lnTo>
                      <a:lnTo>
                        <a:pt x="260" y="19"/>
                      </a:lnTo>
                      <a:lnTo>
                        <a:pt x="259" y="19"/>
                      </a:lnTo>
                      <a:lnTo>
                        <a:pt x="259" y="20"/>
                      </a:lnTo>
                      <a:close/>
                      <a:moveTo>
                        <a:pt x="260" y="21"/>
                      </a:moveTo>
                      <a:lnTo>
                        <a:pt x="260" y="20"/>
                      </a:lnTo>
                      <a:lnTo>
                        <a:pt x="261" y="20"/>
                      </a:lnTo>
                      <a:lnTo>
                        <a:pt x="262" y="19"/>
                      </a:lnTo>
                      <a:lnTo>
                        <a:pt x="262" y="20"/>
                      </a:lnTo>
                      <a:lnTo>
                        <a:pt x="262" y="21"/>
                      </a:lnTo>
                      <a:lnTo>
                        <a:pt x="261" y="21"/>
                      </a:lnTo>
                      <a:lnTo>
                        <a:pt x="260" y="21"/>
                      </a:lnTo>
                      <a:close/>
                      <a:moveTo>
                        <a:pt x="260" y="22"/>
                      </a:moveTo>
                      <a:lnTo>
                        <a:pt x="260" y="22"/>
                      </a:lnTo>
                      <a:lnTo>
                        <a:pt x="260" y="21"/>
                      </a:lnTo>
                      <a:lnTo>
                        <a:pt x="261" y="21"/>
                      </a:lnTo>
                      <a:lnTo>
                        <a:pt x="261" y="22"/>
                      </a:lnTo>
                      <a:lnTo>
                        <a:pt x="260" y="22"/>
                      </a:lnTo>
                      <a:close/>
                      <a:moveTo>
                        <a:pt x="271" y="32"/>
                      </a:moveTo>
                      <a:lnTo>
                        <a:pt x="271" y="31"/>
                      </a:lnTo>
                      <a:lnTo>
                        <a:pt x="271" y="30"/>
                      </a:lnTo>
                      <a:lnTo>
                        <a:pt x="272" y="30"/>
                      </a:lnTo>
                      <a:lnTo>
                        <a:pt x="272" y="31"/>
                      </a:lnTo>
                      <a:lnTo>
                        <a:pt x="271" y="32"/>
                      </a:lnTo>
                      <a:close/>
                      <a:moveTo>
                        <a:pt x="345" y="85"/>
                      </a:moveTo>
                      <a:lnTo>
                        <a:pt x="345" y="85"/>
                      </a:lnTo>
                      <a:lnTo>
                        <a:pt x="345" y="84"/>
                      </a:lnTo>
                      <a:lnTo>
                        <a:pt x="345" y="83"/>
                      </a:lnTo>
                      <a:lnTo>
                        <a:pt x="346" y="83"/>
                      </a:lnTo>
                      <a:lnTo>
                        <a:pt x="346" y="84"/>
                      </a:lnTo>
                      <a:lnTo>
                        <a:pt x="345" y="85"/>
                      </a:lnTo>
                      <a:close/>
                      <a:moveTo>
                        <a:pt x="343" y="88"/>
                      </a:moveTo>
                      <a:lnTo>
                        <a:pt x="343" y="88"/>
                      </a:lnTo>
                      <a:lnTo>
                        <a:pt x="344" y="87"/>
                      </a:lnTo>
                      <a:lnTo>
                        <a:pt x="345" y="87"/>
                      </a:lnTo>
                      <a:lnTo>
                        <a:pt x="346" y="87"/>
                      </a:lnTo>
                      <a:lnTo>
                        <a:pt x="345" y="87"/>
                      </a:lnTo>
                      <a:lnTo>
                        <a:pt x="345" y="88"/>
                      </a:lnTo>
                      <a:lnTo>
                        <a:pt x="345" y="87"/>
                      </a:lnTo>
                      <a:lnTo>
                        <a:pt x="344" y="88"/>
                      </a:lnTo>
                      <a:lnTo>
                        <a:pt x="343" y="88"/>
                      </a:lnTo>
                      <a:close/>
                      <a:moveTo>
                        <a:pt x="343" y="92"/>
                      </a:moveTo>
                      <a:lnTo>
                        <a:pt x="343" y="92"/>
                      </a:lnTo>
                      <a:lnTo>
                        <a:pt x="343" y="91"/>
                      </a:lnTo>
                      <a:lnTo>
                        <a:pt x="342" y="91"/>
                      </a:lnTo>
                      <a:lnTo>
                        <a:pt x="343" y="90"/>
                      </a:lnTo>
                      <a:lnTo>
                        <a:pt x="343" y="91"/>
                      </a:lnTo>
                      <a:lnTo>
                        <a:pt x="343" y="90"/>
                      </a:lnTo>
                      <a:lnTo>
                        <a:pt x="344" y="90"/>
                      </a:lnTo>
                      <a:lnTo>
                        <a:pt x="344" y="91"/>
                      </a:lnTo>
                      <a:lnTo>
                        <a:pt x="344" y="92"/>
                      </a:lnTo>
                      <a:lnTo>
                        <a:pt x="343" y="92"/>
                      </a:lnTo>
                      <a:close/>
                      <a:moveTo>
                        <a:pt x="345" y="92"/>
                      </a:moveTo>
                      <a:lnTo>
                        <a:pt x="345" y="92"/>
                      </a:lnTo>
                      <a:close/>
                      <a:moveTo>
                        <a:pt x="380" y="115"/>
                      </a:moveTo>
                      <a:lnTo>
                        <a:pt x="380" y="115"/>
                      </a:lnTo>
                      <a:lnTo>
                        <a:pt x="380" y="116"/>
                      </a:lnTo>
                      <a:lnTo>
                        <a:pt x="379" y="116"/>
                      </a:lnTo>
                      <a:lnTo>
                        <a:pt x="378" y="116"/>
                      </a:lnTo>
                      <a:lnTo>
                        <a:pt x="379" y="116"/>
                      </a:lnTo>
                      <a:lnTo>
                        <a:pt x="378" y="116"/>
                      </a:lnTo>
                      <a:lnTo>
                        <a:pt x="379" y="116"/>
                      </a:lnTo>
                      <a:lnTo>
                        <a:pt x="379" y="115"/>
                      </a:lnTo>
                      <a:lnTo>
                        <a:pt x="380" y="115"/>
                      </a:lnTo>
                      <a:close/>
                      <a:moveTo>
                        <a:pt x="307" y="24"/>
                      </a:moveTo>
                      <a:lnTo>
                        <a:pt x="307" y="24"/>
                      </a:lnTo>
                      <a:lnTo>
                        <a:pt x="306" y="24"/>
                      </a:lnTo>
                      <a:lnTo>
                        <a:pt x="306" y="25"/>
                      </a:lnTo>
                      <a:lnTo>
                        <a:pt x="305" y="25"/>
                      </a:lnTo>
                      <a:lnTo>
                        <a:pt x="305" y="24"/>
                      </a:lnTo>
                      <a:lnTo>
                        <a:pt x="305" y="23"/>
                      </a:lnTo>
                      <a:lnTo>
                        <a:pt x="306" y="23"/>
                      </a:lnTo>
                      <a:lnTo>
                        <a:pt x="307" y="23"/>
                      </a:lnTo>
                      <a:lnTo>
                        <a:pt x="307" y="24"/>
                      </a:lnTo>
                      <a:close/>
                      <a:moveTo>
                        <a:pt x="313" y="26"/>
                      </a:moveTo>
                      <a:lnTo>
                        <a:pt x="313" y="26"/>
                      </a:lnTo>
                      <a:lnTo>
                        <a:pt x="312" y="26"/>
                      </a:lnTo>
                      <a:lnTo>
                        <a:pt x="312" y="27"/>
                      </a:lnTo>
                      <a:lnTo>
                        <a:pt x="313" y="26"/>
                      </a:lnTo>
                      <a:lnTo>
                        <a:pt x="313" y="27"/>
                      </a:lnTo>
                      <a:lnTo>
                        <a:pt x="313" y="28"/>
                      </a:lnTo>
                      <a:lnTo>
                        <a:pt x="312" y="28"/>
                      </a:lnTo>
                      <a:lnTo>
                        <a:pt x="311" y="27"/>
                      </a:lnTo>
                      <a:lnTo>
                        <a:pt x="310" y="27"/>
                      </a:lnTo>
                      <a:lnTo>
                        <a:pt x="310" y="26"/>
                      </a:lnTo>
                      <a:lnTo>
                        <a:pt x="311" y="26"/>
                      </a:lnTo>
                      <a:lnTo>
                        <a:pt x="310" y="26"/>
                      </a:lnTo>
                      <a:lnTo>
                        <a:pt x="310" y="25"/>
                      </a:lnTo>
                      <a:lnTo>
                        <a:pt x="309" y="25"/>
                      </a:lnTo>
                      <a:lnTo>
                        <a:pt x="309" y="24"/>
                      </a:lnTo>
                      <a:lnTo>
                        <a:pt x="309" y="23"/>
                      </a:lnTo>
                      <a:lnTo>
                        <a:pt x="310" y="23"/>
                      </a:lnTo>
                      <a:lnTo>
                        <a:pt x="311" y="23"/>
                      </a:lnTo>
                      <a:lnTo>
                        <a:pt x="312" y="23"/>
                      </a:lnTo>
                      <a:lnTo>
                        <a:pt x="312" y="24"/>
                      </a:lnTo>
                      <a:lnTo>
                        <a:pt x="313" y="25"/>
                      </a:lnTo>
                      <a:lnTo>
                        <a:pt x="313" y="26"/>
                      </a:lnTo>
                      <a:close/>
                      <a:moveTo>
                        <a:pt x="313" y="26"/>
                      </a:moveTo>
                      <a:lnTo>
                        <a:pt x="313" y="26"/>
                      </a:lnTo>
                      <a:lnTo>
                        <a:pt x="314" y="26"/>
                      </a:lnTo>
                      <a:lnTo>
                        <a:pt x="314" y="27"/>
                      </a:lnTo>
                      <a:lnTo>
                        <a:pt x="313" y="27"/>
                      </a:lnTo>
                      <a:lnTo>
                        <a:pt x="313" y="26"/>
                      </a:lnTo>
                      <a:close/>
                      <a:moveTo>
                        <a:pt x="307" y="24"/>
                      </a:moveTo>
                      <a:lnTo>
                        <a:pt x="308" y="23"/>
                      </a:lnTo>
                      <a:lnTo>
                        <a:pt x="309" y="23"/>
                      </a:lnTo>
                      <a:lnTo>
                        <a:pt x="309" y="24"/>
                      </a:lnTo>
                      <a:lnTo>
                        <a:pt x="309" y="25"/>
                      </a:lnTo>
                      <a:lnTo>
                        <a:pt x="308" y="25"/>
                      </a:lnTo>
                      <a:lnTo>
                        <a:pt x="308" y="26"/>
                      </a:lnTo>
                      <a:lnTo>
                        <a:pt x="307" y="25"/>
                      </a:lnTo>
                      <a:lnTo>
                        <a:pt x="307" y="26"/>
                      </a:lnTo>
                      <a:lnTo>
                        <a:pt x="307" y="25"/>
                      </a:lnTo>
                      <a:lnTo>
                        <a:pt x="308" y="25"/>
                      </a:lnTo>
                      <a:lnTo>
                        <a:pt x="308" y="24"/>
                      </a:lnTo>
                      <a:lnTo>
                        <a:pt x="307" y="25"/>
                      </a:lnTo>
                      <a:lnTo>
                        <a:pt x="306" y="25"/>
                      </a:lnTo>
                      <a:lnTo>
                        <a:pt x="306" y="26"/>
                      </a:lnTo>
                      <a:lnTo>
                        <a:pt x="305" y="25"/>
                      </a:lnTo>
                      <a:lnTo>
                        <a:pt x="306" y="25"/>
                      </a:lnTo>
                      <a:lnTo>
                        <a:pt x="306" y="24"/>
                      </a:lnTo>
                      <a:lnTo>
                        <a:pt x="307" y="24"/>
                      </a:lnTo>
                      <a:close/>
                      <a:moveTo>
                        <a:pt x="314" y="26"/>
                      </a:moveTo>
                      <a:lnTo>
                        <a:pt x="314" y="25"/>
                      </a:lnTo>
                      <a:lnTo>
                        <a:pt x="314" y="26"/>
                      </a:lnTo>
                      <a:close/>
                      <a:moveTo>
                        <a:pt x="308" y="26"/>
                      </a:moveTo>
                      <a:lnTo>
                        <a:pt x="308" y="25"/>
                      </a:lnTo>
                      <a:lnTo>
                        <a:pt x="309" y="25"/>
                      </a:lnTo>
                      <a:lnTo>
                        <a:pt x="310" y="25"/>
                      </a:lnTo>
                      <a:lnTo>
                        <a:pt x="310" y="26"/>
                      </a:lnTo>
                      <a:lnTo>
                        <a:pt x="311" y="26"/>
                      </a:lnTo>
                      <a:lnTo>
                        <a:pt x="310" y="26"/>
                      </a:lnTo>
                      <a:lnTo>
                        <a:pt x="310" y="27"/>
                      </a:lnTo>
                      <a:lnTo>
                        <a:pt x="311" y="27"/>
                      </a:lnTo>
                      <a:lnTo>
                        <a:pt x="312" y="28"/>
                      </a:lnTo>
                      <a:lnTo>
                        <a:pt x="311" y="28"/>
                      </a:lnTo>
                      <a:lnTo>
                        <a:pt x="310" y="28"/>
                      </a:lnTo>
                      <a:lnTo>
                        <a:pt x="310" y="29"/>
                      </a:lnTo>
                      <a:lnTo>
                        <a:pt x="309" y="29"/>
                      </a:lnTo>
                      <a:lnTo>
                        <a:pt x="309" y="28"/>
                      </a:lnTo>
                      <a:lnTo>
                        <a:pt x="309" y="29"/>
                      </a:lnTo>
                      <a:lnTo>
                        <a:pt x="310" y="29"/>
                      </a:lnTo>
                      <a:lnTo>
                        <a:pt x="311" y="28"/>
                      </a:lnTo>
                      <a:lnTo>
                        <a:pt x="312" y="28"/>
                      </a:lnTo>
                      <a:lnTo>
                        <a:pt x="312" y="29"/>
                      </a:lnTo>
                      <a:lnTo>
                        <a:pt x="311" y="29"/>
                      </a:lnTo>
                      <a:lnTo>
                        <a:pt x="310" y="30"/>
                      </a:lnTo>
                      <a:lnTo>
                        <a:pt x="309" y="30"/>
                      </a:lnTo>
                      <a:lnTo>
                        <a:pt x="309" y="29"/>
                      </a:lnTo>
                      <a:lnTo>
                        <a:pt x="309" y="30"/>
                      </a:lnTo>
                      <a:lnTo>
                        <a:pt x="309" y="31"/>
                      </a:lnTo>
                      <a:lnTo>
                        <a:pt x="308" y="31"/>
                      </a:lnTo>
                      <a:lnTo>
                        <a:pt x="308" y="30"/>
                      </a:lnTo>
                      <a:lnTo>
                        <a:pt x="308" y="31"/>
                      </a:lnTo>
                      <a:lnTo>
                        <a:pt x="307" y="31"/>
                      </a:lnTo>
                      <a:lnTo>
                        <a:pt x="307" y="30"/>
                      </a:lnTo>
                      <a:lnTo>
                        <a:pt x="307" y="29"/>
                      </a:lnTo>
                      <a:lnTo>
                        <a:pt x="308" y="28"/>
                      </a:lnTo>
                      <a:lnTo>
                        <a:pt x="307" y="28"/>
                      </a:lnTo>
                      <a:lnTo>
                        <a:pt x="307" y="27"/>
                      </a:lnTo>
                      <a:lnTo>
                        <a:pt x="306" y="27"/>
                      </a:lnTo>
                      <a:lnTo>
                        <a:pt x="307" y="26"/>
                      </a:lnTo>
                      <a:lnTo>
                        <a:pt x="306" y="26"/>
                      </a:lnTo>
                      <a:lnTo>
                        <a:pt x="307" y="25"/>
                      </a:lnTo>
                      <a:lnTo>
                        <a:pt x="307" y="26"/>
                      </a:lnTo>
                      <a:lnTo>
                        <a:pt x="308" y="26"/>
                      </a:lnTo>
                      <a:close/>
                      <a:moveTo>
                        <a:pt x="315" y="28"/>
                      </a:moveTo>
                      <a:lnTo>
                        <a:pt x="315" y="28"/>
                      </a:lnTo>
                      <a:lnTo>
                        <a:pt x="314" y="28"/>
                      </a:lnTo>
                      <a:lnTo>
                        <a:pt x="314" y="27"/>
                      </a:lnTo>
                      <a:lnTo>
                        <a:pt x="315" y="27"/>
                      </a:lnTo>
                      <a:lnTo>
                        <a:pt x="315" y="28"/>
                      </a:lnTo>
                      <a:close/>
                      <a:moveTo>
                        <a:pt x="304" y="27"/>
                      </a:moveTo>
                      <a:lnTo>
                        <a:pt x="305" y="27"/>
                      </a:lnTo>
                      <a:lnTo>
                        <a:pt x="305" y="28"/>
                      </a:lnTo>
                      <a:lnTo>
                        <a:pt x="305" y="27"/>
                      </a:lnTo>
                      <a:lnTo>
                        <a:pt x="305" y="28"/>
                      </a:lnTo>
                      <a:lnTo>
                        <a:pt x="305" y="29"/>
                      </a:lnTo>
                      <a:lnTo>
                        <a:pt x="304" y="28"/>
                      </a:lnTo>
                      <a:lnTo>
                        <a:pt x="303" y="28"/>
                      </a:lnTo>
                      <a:lnTo>
                        <a:pt x="302" y="28"/>
                      </a:lnTo>
                      <a:lnTo>
                        <a:pt x="301" y="28"/>
                      </a:lnTo>
                      <a:lnTo>
                        <a:pt x="301" y="27"/>
                      </a:lnTo>
                      <a:lnTo>
                        <a:pt x="302" y="27"/>
                      </a:lnTo>
                      <a:lnTo>
                        <a:pt x="302" y="26"/>
                      </a:lnTo>
                      <a:lnTo>
                        <a:pt x="303" y="27"/>
                      </a:lnTo>
                      <a:lnTo>
                        <a:pt x="303" y="26"/>
                      </a:lnTo>
                      <a:lnTo>
                        <a:pt x="304" y="27"/>
                      </a:lnTo>
                      <a:close/>
                      <a:moveTo>
                        <a:pt x="307" y="28"/>
                      </a:moveTo>
                      <a:lnTo>
                        <a:pt x="307" y="28"/>
                      </a:lnTo>
                      <a:lnTo>
                        <a:pt x="308" y="28"/>
                      </a:lnTo>
                      <a:lnTo>
                        <a:pt x="307" y="28"/>
                      </a:lnTo>
                      <a:lnTo>
                        <a:pt x="307" y="29"/>
                      </a:lnTo>
                      <a:lnTo>
                        <a:pt x="307" y="30"/>
                      </a:lnTo>
                      <a:lnTo>
                        <a:pt x="307" y="31"/>
                      </a:lnTo>
                      <a:lnTo>
                        <a:pt x="307" y="32"/>
                      </a:lnTo>
                      <a:lnTo>
                        <a:pt x="306" y="32"/>
                      </a:lnTo>
                      <a:lnTo>
                        <a:pt x="306" y="31"/>
                      </a:lnTo>
                      <a:lnTo>
                        <a:pt x="305" y="31"/>
                      </a:lnTo>
                      <a:lnTo>
                        <a:pt x="305" y="30"/>
                      </a:lnTo>
                      <a:lnTo>
                        <a:pt x="305" y="29"/>
                      </a:lnTo>
                      <a:lnTo>
                        <a:pt x="305" y="28"/>
                      </a:lnTo>
                      <a:lnTo>
                        <a:pt x="306" y="29"/>
                      </a:lnTo>
                      <a:lnTo>
                        <a:pt x="306" y="28"/>
                      </a:lnTo>
                      <a:lnTo>
                        <a:pt x="305" y="28"/>
                      </a:lnTo>
                      <a:lnTo>
                        <a:pt x="305" y="27"/>
                      </a:lnTo>
                      <a:lnTo>
                        <a:pt x="306" y="27"/>
                      </a:lnTo>
                      <a:lnTo>
                        <a:pt x="307" y="27"/>
                      </a:lnTo>
                      <a:lnTo>
                        <a:pt x="307" y="28"/>
                      </a:lnTo>
                      <a:close/>
                      <a:moveTo>
                        <a:pt x="300" y="32"/>
                      </a:moveTo>
                      <a:lnTo>
                        <a:pt x="300" y="32"/>
                      </a:lnTo>
                      <a:lnTo>
                        <a:pt x="300" y="30"/>
                      </a:lnTo>
                      <a:lnTo>
                        <a:pt x="300" y="29"/>
                      </a:lnTo>
                      <a:lnTo>
                        <a:pt x="300" y="28"/>
                      </a:lnTo>
                      <a:lnTo>
                        <a:pt x="299" y="27"/>
                      </a:lnTo>
                      <a:lnTo>
                        <a:pt x="300" y="27"/>
                      </a:lnTo>
                      <a:lnTo>
                        <a:pt x="300" y="28"/>
                      </a:lnTo>
                      <a:lnTo>
                        <a:pt x="300" y="29"/>
                      </a:lnTo>
                      <a:lnTo>
                        <a:pt x="301" y="30"/>
                      </a:lnTo>
                      <a:lnTo>
                        <a:pt x="301" y="31"/>
                      </a:lnTo>
                      <a:lnTo>
                        <a:pt x="301" y="32"/>
                      </a:lnTo>
                      <a:lnTo>
                        <a:pt x="300" y="32"/>
                      </a:lnTo>
                      <a:close/>
                      <a:moveTo>
                        <a:pt x="313" y="30"/>
                      </a:moveTo>
                      <a:lnTo>
                        <a:pt x="313" y="29"/>
                      </a:lnTo>
                      <a:lnTo>
                        <a:pt x="313" y="28"/>
                      </a:lnTo>
                      <a:lnTo>
                        <a:pt x="314" y="28"/>
                      </a:lnTo>
                      <a:lnTo>
                        <a:pt x="314" y="29"/>
                      </a:lnTo>
                      <a:lnTo>
                        <a:pt x="313" y="29"/>
                      </a:lnTo>
                      <a:lnTo>
                        <a:pt x="313" y="30"/>
                      </a:lnTo>
                      <a:close/>
                      <a:moveTo>
                        <a:pt x="312" y="29"/>
                      </a:moveTo>
                      <a:lnTo>
                        <a:pt x="312" y="28"/>
                      </a:lnTo>
                      <a:lnTo>
                        <a:pt x="313" y="28"/>
                      </a:lnTo>
                      <a:lnTo>
                        <a:pt x="313" y="29"/>
                      </a:lnTo>
                      <a:lnTo>
                        <a:pt x="312" y="29"/>
                      </a:lnTo>
                      <a:close/>
                      <a:moveTo>
                        <a:pt x="304" y="32"/>
                      </a:moveTo>
                      <a:lnTo>
                        <a:pt x="303" y="32"/>
                      </a:lnTo>
                      <a:lnTo>
                        <a:pt x="302" y="31"/>
                      </a:lnTo>
                      <a:lnTo>
                        <a:pt x="302" y="30"/>
                      </a:lnTo>
                      <a:lnTo>
                        <a:pt x="302" y="29"/>
                      </a:lnTo>
                      <a:lnTo>
                        <a:pt x="303" y="29"/>
                      </a:lnTo>
                      <a:lnTo>
                        <a:pt x="303" y="28"/>
                      </a:lnTo>
                      <a:lnTo>
                        <a:pt x="304" y="29"/>
                      </a:lnTo>
                      <a:lnTo>
                        <a:pt x="305" y="29"/>
                      </a:lnTo>
                      <a:lnTo>
                        <a:pt x="305" y="30"/>
                      </a:lnTo>
                      <a:lnTo>
                        <a:pt x="305" y="31"/>
                      </a:lnTo>
                      <a:lnTo>
                        <a:pt x="304" y="31"/>
                      </a:lnTo>
                      <a:lnTo>
                        <a:pt x="305" y="31"/>
                      </a:lnTo>
                      <a:lnTo>
                        <a:pt x="305" y="32"/>
                      </a:lnTo>
                      <a:lnTo>
                        <a:pt x="306" y="31"/>
                      </a:lnTo>
                      <a:lnTo>
                        <a:pt x="306" y="32"/>
                      </a:lnTo>
                      <a:lnTo>
                        <a:pt x="305" y="33"/>
                      </a:lnTo>
                      <a:lnTo>
                        <a:pt x="304" y="33"/>
                      </a:lnTo>
                      <a:lnTo>
                        <a:pt x="304" y="32"/>
                      </a:lnTo>
                      <a:close/>
                      <a:moveTo>
                        <a:pt x="303" y="33"/>
                      </a:moveTo>
                      <a:lnTo>
                        <a:pt x="302" y="33"/>
                      </a:lnTo>
                      <a:lnTo>
                        <a:pt x="302" y="32"/>
                      </a:lnTo>
                      <a:lnTo>
                        <a:pt x="303" y="33"/>
                      </a:lnTo>
                      <a:close/>
                      <a:moveTo>
                        <a:pt x="316" y="34"/>
                      </a:moveTo>
                      <a:lnTo>
                        <a:pt x="315" y="34"/>
                      </a:lnTo>
                      <a:lnTo>
                        <a:pt x="317" y="34"/>
                      </a:lnTo>
                      <a:lnTo>
                        <a:pt x="316" y="34"/>
                      </a:lnTo>
                      <a:close/>
                      <a:moveTo>
                        <a:pt x="314" y="35"/>
                      </a:moveTo>
                      <a:lnTo>
                        <a:pt x="313" y="35"/>
                      </a:lnTo>
                      <a:lnTo>
                        <a:pt x="314" y="35"/>
                      </a:lnTo>
                      <a:lnTo>
                        <a:pt x="314" y="34"/>
                      </a:lnTo>
                      <a:lnTo>
                        <a:pt x="315" y="34"/>
                      </a:lnTo>
                      <a:lnTo>
                        <a:pt x="315" y="35"/>
                      </a:lnTo>
                      <a:lnTo>
                        <a:pt x="314" y="35"/>
                      </a:lnTo>
                      <a:close/>
                      <a:moveTo>
                        <a:pt x="320" y="43"/>
                      </a:moveTo>
                      <a:lnTo>
                        <a:pt x="320" y="43"/>
                      </a:lnTo>
                      <a:lnTo>
                        <a:pt x="320" y="42"/>
                      </a:lnTo>
                      <a:lnTo>
                        <a:pt x="322" y="41"/>
                      </a:lnTo>
                      <a:lnTo>
                        <a:pt x="322" y="40"/>
                      </a:lnTo>
                      <a:lnTo>
                        <a:pt x="321" y="40"/>
                      </a:lnTo>
                      <a:lnTo>
                        <a:pt x="321" y="39"/>
                      </a:lnTo>
                      <a:lnTo>
                        <a:pt x="321" y="38"/>
                      </a:lnTo>
                      <a:lnTo>
                        <a:pt x="322" y="38"/>
                      </a:lnTo>
                      <a:lnTo>
                        <a:pt x="322" y="39"/>
                      </a:lnTo>
                      <a:lnTo>
                        <a:pt x="323" y="39"/>
                      </a:lnTo>
                      <a:lnTo>
                        <a:pt x="323" y="40"/>
                      </a:lnTo>
                      <a:lnTo>
                        <a:pt x="323" y="41"/>
                      </a:lnTo>
                      <a:lnTo>
                        <a:pt x="324" y="42"/>
                      </a:lnTo>
                      <a:lnTo>
                        <a:pt x="323" y="43"/>
                      </a:lnTo>
                      <a:lnTo>
                        <a:pt x="322" y="43"/>
                      </a:lnTo>
                      <a:lnTo>
                        <a:pt x="321" y="43"/>
                      </a:lnTo>
                      <a:lnTo>
                        <a:pt x="320" y="43"/>
                      </a:lnTo>
                      <a:close/>
                      <a:moveTo>
                        <a:pt x="318" y="46"/>
                      </a:moveTo>
                      <a:lnTo>
                        <a:pt x="318" y="46"/>
                      </a:lnTo>
                      <a:lnTo>
                        <a:pt x="317" y="46"/>
                      </a:lnTo>
                      <a:lnTo>
                        <a:pt x="317" y="45"/>
                      </a:lnTo>
                      <a:lnTo>
                        <a:pt x="317" y="44"/>
                      </a:lnTo>
                      <a:lnTo>
                        <a:pt x="316" y="44"/>
                      </a:lnTo>
                      <a:lnTo>
                        <a:pt x="317" y="44"/>
                      </a:lnTo>
                      <a:lnTo>
                        <a:pt x="317" y="43"/>
                      </a:lnTo>
                      <a:lnTo>
                        <a:pt x="318" y="43"/>
                      </a:lnTo>
                      <a:lnTo>
                        <a:pt x="319" y="42"/>
                      </a:lnTo>
                      <a:lnTo>
                        <a:pt x="319" y="41"/>
                      </a:lnTo>
                      <a:lnTo>
                        <a:pt x="320" y="41"/>
                      </a:lnTo>
                      <a:lnTo>
                        <a:pt x="321" y="40"/>
                      </a:lnTo>
                      <a:lnTo>
                        <a:pt x="321" y="41"/>
                      </a:lnTo>
                      <a:lnTo>
                        <a:pt x="319" y="43"/>
                      </a:lnTo>
                      <a:lnTo>
                        <a:pt x="318" y="43"/>
                      </a:lnTo>
                      <a:lnTo>
                        <a:pt x="319" y="43"/>
                      </a:lnTo>
                      <a:lnTo>
                        <a:pt x="319" y="44"/>
                      </a:lnTo>
                      <a:lnTo>
                        <a:pt x="319" y="43"/>
                      </a:lnTo>
                      <a:lnTo>
                        <a:pt x="320" y="43"/>
                      </a:lnTo>
                      <a:lnTo>
                        <a:pt x="320" y="44"/>
                      </a:lnTo>
                      <a:lnTo>
                        <a:pt x="320" y="45"/>
                      </a:lnTo>
                      <a:lnTo>
                        <a:pt x="319" y="45"/>
                      </a:lnTo>
                      <a:lnTo>
                        <a:pt x="319" y="46"/>
                      </a:lnTo>
                      <a:lnTo>
                        <a:pt x="318" y="46"/>
                      </a:lnTo>
                      <a:close/>
                      <a:moveTo>
                        <a:pt x="322" y="48"/>
                      </a:moveTo>
                      <a:lnTo>
                        <a:pt x="322" y="47"/>
                      </a:lnTo>
                      <a:lnTo>
                        <a:pt x="322" y="46"/>
                      </a:lnTo>
                      <a:lnTo>
                        <a:pt x="323" y="45"/>
                      </a:lnTo>
                      <a:lnTo>
                        <a:pt x="323" y="44"/>
                      </a:lnTo>
                      <a:lnTo>
                        <a:pt x="324" y="44"/>
                      </a:lnTo>
                      <a:lnTo>
                        <a:pt x="325" y="45"/>
                      </a:lnTo>
                      <a:lnTo>
                        <a:pt x="325" y="46"/>
                      </a:lnTo>
                      <a:lnTo>
                        <a:pt x="324" y="46"/>
                      </a:lnTo>
                      <a:lnTo>
                        <a:pt x="324" y="47"/>
                      </a:lnTo>
                      <a:lnTo>
                        <a:pt x="323" y="47"/>
                      </a:lnTo>
                      <a:lnTo>
                        <a:pt x="322" y="47"/>
                      </a:lnTo>
                      <a:lnTo>
                        <a:pt x="322" y="48"/>
                      </a:lnTo>
                      <a:close/>
                      <a:moveTo>
                        <a:pt x="327" y="47"/>
                      </a:moveTo>
                      <a:lnTo>
                        <a:pt x="326" y="46"/>
                      </a:lnTo>
                      <a:lnTo>
                        <a:pt x="327" y="46"/>
                      </a:lnTo>
                      <a:lnTo>
                        <a:pt x="327" y="45"/>
                      </a:lnTo>
                      <a:lnTo>
                        <a:pt x="327" y="46"/>
                      </a:lnTo>
                      <a:lnTo>
                        <a:pt x="327" y="47"/>
                      </a:lnTo>
                      <a:close/>
                      <a:moveTo>
                        <a:pt x="325" y="47"/>
                      </a:moveTo>
                      <a:lnTo>
                        <a:pt x="325" y="47"/>
                      </a:lnTo>
                      <a:lnTo>
                        <a:pt x="325" y="46"/>
                      </a:lnTo>
                      <a:lnTo>
                        <a:pt x="326" y="46"/>
                      </a:lnTo>
                      <a:lnTo>
                        <a:pt x="326" y="47"/>
                      </a:lnTo>
                      <a:lnTo>
                        <a:pt x="325" y="47"/>
                      </a:lnTo>
                      <a:lnTo>
                        <a:pt x="325" y="46"/>
                      </a:lnTo>
                      <a:lnTo>
                        <a:pt x="325" y="47"/>
                      </a:lnTo>
                      <a:close/>
                      <a:moveTo>
                        <a:pt x="317" y="46"/>
                      </a:moveTo>
                      <a:lnTo>
                        <a:pt x="317" y="46"/>
                      </a:lnTo>
                      <a:lnTo>
                        <a:pt x="316" y="46"/>
                      </a:lnTo>
                      <a:lnTo>
                        <a:pt x="316" y="45"/>
                      </a:lnTo>
                      <a:lnTo>
                        <a:pt x="317" y="45"/>
                      </a:lnTo>
                      <a:lnTo>
                        <a:pt x="317" y="46"/>
                      </a:lnTo>
                      <a:close/>
                      <a:moveTo>
                        <a:pt x="321" y="47"/>
                      </a:moveTo>
                      <a:lnTo>
                        <a:pt x="321" y="47"/>
                      </a:lnTo>
                      <a:lnTo>
                        <a:pt x="322" y="46"/>
                      </a:lnTo>
                      <a:lnTo>
                        <a:pt x="322" y="47"/>
                      </a:lnTo>
                      <a:lnTo>
                        <a:pt x="321" y="47"/>
                      </a:lnTo>
                      <a:close/>
                      <a:moveTo>
                        <a:pt x="320" y="47"/>
                      </a:moveTo>
                      <a:lnTo>
                        <a:pt x="320" y="46"/>
                      </a:lnTo>
                      <a:lnTo>
                        <a:pt x="321" y="46"/>
                      </a:lnTo>
                      <a:lnTo>
                        <a:pt x="320" y="47"/>
                      </a:lnTo>
                      <a:close/>
                      <a:moveTo>
                        <a:pt x="328" y="51"/>
                      </a:moveTo>
                      <a:lnTo>
                        <a:pt x="329" y="52"/>
                      </a:lnTo>
                      <a:lnTo>
                        <a:pt x="329" y="51"/>
                      </a:lnTo>
                      <a:lnTo>
                        <a:pt x="328" y="51"/>
                      </a:lnTo>
                      <a:lnTo>
                        <a:pt x="328" y="52"/>
                      </a:lnTo>
                      <a:lnTo>
                        <a:pt x="327" y="52"/>
                      </a:lnTo>
                      <a:lnTo>
                        <a:pt x="328" y="52"/>
                      </a:lnTo>
                      <a:lnTo>
                        <a:pt x="328" y="53"/>
                      </a:lnTo>
                      <a:lnTo>
                        <a:pt x="327" y="53"/>
                      </a:lnTo>
                      <a:lnTo>
                        <a:pt x="326" y="52"/>
                      </a:lnTo>
                      <a:lnTo>
                        <a:pt x="326" y="53"/>
                      </a:lnTo>
                      <a:lnTo>
                        <a:pt x="325" y="53"/>
                      </a:lnTo>
                      <a:lnTo>
                        <a:pt x="324" y="53"/>
                      </a:lnTo>
                      <a:lnTo>
                        <a:pt x="323" y="54"/>
                      </a:lnTo>
                      <a:lnTo>
                        <a:pt x="323" y="53"/>
                      </a:lnTo>
                      <a:lnTo>
                        <a:pt x="323" y="52"/>
                      </a:lnTo>
                      <a:lnTo>
                        <a:pt x="322" y="52"/>
                      </a:lnTo>
                      <a:lnTo>
                        <a:pt x="322" y="51"/>
                      </a:lnTo>
                      <a:lnTo>
                        <a:pt x="323" y="51"/>
                      </a:lnTo>
                      <a:lnTo>
                        <a:pt x="324" y="51"/>
                      </a:lnTo>
                      <a:lnTo>
                        <a:pt x="325" y="51"/>
                      </a:lnTo>
                      <a:lnTo>
                        <a:pt x="325" y="50"/>
                      </a:lnTo>
                      <a:lnTo>
                        <a:pt x="326" y="49"/>
                      </a:lnTo>
                      <a:lnTo>
                        <a:pt x="327" y="49"/>
                      </a:lnTo>
                      <a:lnTo>
                        <a:pt x="327" y="50"/>
                      </a:lnTo>
                      <a:lnTo>
                        <a:pt x="327" y="51"/>
                      </a:lnTo>
                      <a:lnTo>
                        <a:pt x="326" y="51"/>
                      </a:lnTo>
                      <a:lnTo>
                        <a:pt x="327" y="51"/>
                      </a:lnTo>
                      <a:lnTo>
                        <a:pt x="327" y="50"/>
                      </a:lnTo>
                      <a:lnTo>
                        <a:pt x="327" y="49"/>
                      </a:lnTo>
                      <a:lnTo>
                        <a:pt x="327" y="48"/>
                      </a:lnTo>
                      <a:lnTo>
                        <a:pt x="328" y="49"/>
                      </a:lnTo>
                      <a:lnTo>
                        <a:pt x="327" y="48"/>
                      </a:lnTo>
                      <a:lnTo>
                        <a:pt x="328" y="47"/>
                      </a:lnTo>
                      <a:lnTo>
                        <a:pt x="329" y="47"/>
                      </a:lnTo>
                      <a:lnTo>
                        <a:pt x="329" y="48"/>
                      </a:lnTo>
                      <a:lnTo>
                        <a:pt x="329" y="49"/>
                      </a:lnTo>
                      <a:lnTo>
                        <a:pt x="330" y="49"/>
                      </a:lnTo>
                      <a:lnTo>
                        <a:pt x="329" y="50"/>
                      </a:lnTo>
                      <a:lnTo>
                        <a:pt x="330" y="50"/>
                      </a:lnTo>
                      <a:lnTo>
                        <a:pt x="330" y="51"/>
                      </a:lnTo>
                      <a:lnTo>
                        <a:pt x="330" y="52"/>
                      </a:lnTo>
                      <a:lnTo>
                        <a:pt x="331" y="52"/>
                      </a:lnTo>
                      <a:lnTo>
                        <a:pt x="330" y="53"/>
                      </a:lnTo>
                      <a:lnTo>
                        <a:pt x="330" y="54"/>
                      </a:lnTo>
                      <a:lnTo>
                        <a:pt x="330" y="55"/>
                      </a:lnTo>
                      <a:lnTo>
                        <a:pt x="329" y="54"/>
                      </a:lnTo>
                      <a:lnTo>
                        <a:pt x="329" y="53"/>
                      </a:lnTo>
                      <a:lnTo>
                        <a:pt x="330" y="53"/>
                      </a:lnTo>
                      <a:lnTo>
                        <a:pt x="329" y="53"/>
                      </a:lnTo>
                      <a:lnTo>
                        <a:pt x="329" y="52"/>
                      </a:lnTo>
                      <a:lnTo>
                        <a:pt x="328" y="52"/>
                      </a:lnTo>
                      <a:lnTo>
                        <a:pt x="328" y="51"/>
                      </a:lnTo>
                      <a:close/>
                      <a:moveTo>
                        <a:pt x="325" y="47"/>
                      </a:moveTo>
                      <a:lnTo>
                        <a:pt x="325" y="47"/>
                      </a:lnTo>
                      <a:lnTo>
                        <a:pt x="326" y="48"/>
                      </a:lnTo>
                      <a:lnTo>
                        <a:pt x="325" y="48"/>
                      </a:lnTo>
                      <a:lnTo>
                        <a:pt x="326" y="49"/>
                      </a:lnTo>
                      <a:lnTo>
                        <a:pt x="325" y="49"/>
                      </a:lnTo>
                      <a:lnTo>
                        <a:pt x="325" y="50"/>
                      </a:lnTo>
                      <a:lnTo>
                        <a:pt x="325" y="51"/>
                      </a:lnTo>
                      <a:lnTo>
                        <a:pt x="324" y="51"/>
                      </a:lnTo>
                      <a:lnTo>
                        <a:pt x="324" y="50"/>
                      </a:lnTo>
                      <a:lnTo>
                        <a:pt x="324" y="49"/>
                      </a:lnTo>
                      <a:lnTo>
                        <a:pt x="324" y="50"/>
                      </a:lnTo>
                      <a:lnTo>
                        <a:pt x="323" y="50"/>
                      </a:lnTo>
                      <a:lnTo>
                        <a:pt x="323" y="49"/>
                      </a:lnTo>
                      <a:lnTo>
                        <a:pt x="322" y="48"/>
                      </a:lnTo>
                      <a:lnTo>
                        <a:pt x="323" y="48"/>
                      </a:lnTo>
                      <a:lnTo>
                        <a:pt x="324" y="47"/>
                      </a:lnTo>
                      <a:lnTo>
                        <a:pt x="325" y="47"/>
                      </a:lnTo>
                      <a:close/>
                      <a:moveTo>
                        <a:pt x="320" y="50"/>
                      </a:moveTo>
                      <a:lnTo>
                        <a:pt x="320" y="50"/>
                      </a:lnTo>
                      <a:lnTo>
                        <a:pt x="320" y="49"/>
                      </a:lnTo>
                      <a:lnTo>
                        <a:pt x="320" y="48"/>
                      </a:lnTo>
                      <a:lnTo>
                        <a:pt x="320" y="47"/>
                      </a:lnTo>
                      <a:lnTo>
                        <a:pt x="321" y="47"/>
                      </a:lnTo>
                      <a:lnTo>
                        <a:pt x="322" y="47"/>
                      </a:lnTo>
                      <a:lnTo>
                        <a:pt x="322" y="48"/>
                      </a:lnTo>
                      <a:lnTo>
                        <a:pt x="322" y="49"/>
                      </a:lnTo>
                      <a:lnTo>
                        <a:pt x="321" y="49"/>
                      </a:lnTo>
                      <a:lnTo>
                        <a:pt x="321" y="50"/>
                      </a:lnTo>
                      <a:lnTo>
                        <a:pt x="322" y="50"/>
                      </a:lnTo>
                      <a:lnTo>
                        <a:pt x="322" y="51"/>
                      </a:lnTo>
                      <a:lnTo>
                        <a:pt x="322" y="52"/>
                      </a:lnTo>
                      <a:lnTo>
                        <a:pt x="322" y="53"/>
                      </a:lnTo>
                      <a:lnTo>
                        <a:pt x="323" y="53"/>
                      </a:lnTo>
                      <a:lnTo>
                        <a:pt x="323" y="54"/>
                      </a:lnTo>
                      <a:lnTo>
                        <a:pt x="322" y="55"/>
                      </a:lnTo>
                      <a:lnTo>
                        <a:pt x="321" y="55"/>
                      </a:lnTo>
                      <a:lnTo>
                        <a:pt x="321" y="54"/>
                      </a:lnTo>
                      <a:lnTo>
                        <a:pt x="321" y="53"/>
                      </a:lnTo>
                      <a:lnTo>
                        <a:pt x="320" y="53"/>
                      </a:lnTo>
                      <a:lnTo>
                        <a:pt x="320" y="52"/>
                      </a:lnTo>
                      <a:lnTo>
                        <a:pt x="321" y="52"/>
                      </a:lnTo>
                      <a:lnTo>
                        <a:pt x="321" y="51"/>
                      </a:lnTo>
                      <a:lnTo>
                        <a:pt x="321" y="50"/>
                      </a:lnTo>
                      <a:lnTo>
                        <a:pt x="320" y="50"/>
                      </a:lnTo>
                      <a:close/>
                      <a:moveTo>
                        <a:pt x="322" y="51"/>
                      </a:moveTo>
                      <a:lnTo>
                        <a:pt x="322" y="51"/>
                      </a:lnTo>
                      <a:lnTo>
                        <a:pt x="322" y="50"/>
                      </a:lnTo>
                      <a:lnTo>
                        <a:pt x="322" y="49"/>
                      </a:lnTo>
                      <a:lnTo>
                        <a:pt x="323" y="50"/>
                      </a:lnTo>
                      <a:lnTo>
                        <a:pt x="324" y="50"/>
                      </a:lnTo>
                      <a:lnTo>
                        <a:pt x="323" y="50"/>
                      </a:lnTo>
                      <a:lnTo>
                        <a:pt x="322" y="51"/>
                      </a:lnTo>
                      <a:close/>
                      <a:moveTo>
                        <a:pt x="320" y="50"/>
                      </a:moveTo>
                      <a:lnTo>
                        <a:pt x="319" y="50"/>
                      </a:lnTo>
                      <a:lnTo>
                        <a:pt x="319" y="49"/>
                      </a:lnTo>
                      <a:lnTo>
                        <a:pt x="320" y="49"/>
                      </a:lnTo>
                      <a:lnTo>
                        <a:pt x="320" y="50"/>
                      </a:lnTo>
                      <a:close/>
                      <a:moveTo>
                        <a:pt x="319" y="54"/>
                      </a:moveTo>
                      <a:lnTo>
                        <a:pt x="319" y="54"/>
                      </a:lnTo>
                      <a:lnTo>
                        <a:pt x="319" y="53"/>
                      </a:lnTo>
                      <a:lnTo>
                        <a:pt x="320" y="53"/>
                      </a:lnTo>
                      <a:lnTo>
                        <a:pt x="321" y="54"/>
                      </a:lnTo>
                      <a:lnTo>
                        <a:pt x="321" y="55"/>
                      </a:lnTo>
                      <a:lnTo>
                        <a:pt x="322" y="55"/>
                      </a:lnTo>
                      <a:lnTo>
                        <a:pt x="321" y="55"/>
                      </a:lnTo>
                      <a:lnTo>
                        <a:pt x="320" y="55"/>
                      </a:lnTo>
                      <a:lnTo>
                        <a:pt x="320" y="54"/>
                      </a:lnTo>
                      <a:lnTo>
                        <a:pt x="319" y="54"/>
                      </a:lnTo>
                      <a:close/>
                      <a:moveTo>
                        <a:pt x="325" y="55"/>
                      </a:moveTo>
                      <a:lnTo>
                        <a:pt x="324" y="55"/>
                      </a:lnTo>
                      <a:lnTo>
                        <a:pt x="323" y="55"/>
                      </a:lnTo>
                      <a:lnTo>
                        <a:pt x="324" y="54"/>
                      </a:lnTo>
                      <a:lnTo>
                        <a:pt x="325" y="54"/>
                      </a:lnTo>
                      <a:lnTo>
                        <a:pt x="325" y="55"/>
                      </a:lnTo>
                      <a:close/>
                      <a:moveTo>
                        <a:pt x="323" y="57"/>
                      </a:moveTo>
                      <a:lnTo>
                        <a:pt x="322" y="56"/>
                      </a:lnTo>
                      <a:lnTo>
                        <a:pt x="323" y="56"/>
                      </a:lnTo>
                      <a:lnTo>
                        <a:pt x="323" y="55"/>
                      </a:lnTo>
                      <a:lnTo>
                        <a:pt x="324" y="56"/>
                      </a:lnTo>
                      <a:lnTo>
                        <a:pt x="323" y="57"/>
                      </a:lnTo>
                      <a:close/>
                      <a:moveTo>
                        <a:pt x="296" y="34"/>
                      </a:moveTo>
                      <a:lnTo>
                        <a:pt x="296" y="34"/>
                      </a:lnTo>
                      <a:lnTo>
                        <a:pt x="296" y="33"/>
                      </a:lnTo>
                      <a:lnTo>
                        <a:pt x="296" y="32"/>
                      </a:lnTo>
                      <a:lnTo>
                        <a:pt x="297" y="32"/>
                      </a:lnTo>
                      <a:lnTo>
                        <a:pt x="297" y="31"/>
                      </a:lnTo>
                      <a:lnTo>
                        <a:pt x="297" y="30"/>
                      </a:lnTo>
                      <a:lnTo>
                        <a:pt x="298" y="30"/>
                      </a:lnTo>
                      <a:lnTo>
                        <a:pt x="298" y="31"/>
                      </a:lnTo>
                      <a:lnTo>
                        <a:pt x="297" y="31"/>
                      </a:lnTo>
                      <a:lnTo>
                        <a:pt x="297" y="33"/>
                      </a:lnTo>
                      <a:lnTo>
                        <a:pt x="296" y="33"/>
                      </a:lnTo>
                      <a:lnTo>
                        <a:pt x="296" y="34"/>
                      </a:lnTo>
                      <a:close/>
                      <a:moveTo>
                        <a:pt x="297" y="35"/>
                      </a:moveTo>
                      <a:lnTo>
                        <a:pt x="297" y="35"/>
                      </a:lnTo>
                      <a:lnTo>
                        <a:pt x="296" y="35"/>
                      </a:lnTo>
                      <a:lnTo>
                        <a:pt x="296" y="34"/>
                      </a:lnTo>
                      <a:lnTo>
                        <a:pt x="297" y="34"/>
                      </a:lnTo>
                      <a:lnTo>
                        <a:pt x="297" y="35"/>
                      </a:lnTo>
                      <a:close/>
                      <a:moveTo>
                        <a:pt x="277" y="57"/>
                      </a:moveTo>
                      <a:lnTo>
                        <a:pt x="276" y="57"/>
                      </a:lnTo>
                      <a:lnTo>
                        <a:pt x="276" y="56"/>
                      </a:lnTo>
                      <a:lnTo>
                        <a:pt x="276" y="55"/>
                      </a:lnTo>
                      <a:lnTo>
                        <a:pt x="276" y="54"/>
                      </a:lnTo>
                      <a:lnTo>
                        <a:pt x="277" y="52"/>
                      </a:lnTo>
                      <a:lnTo>
                        <a:pt x="277" y="51"/>
                      </a:lnTo>
                      <a:lnTo>
                        <a:pt x="278" y="50"/>
                      </a:lnTo>
                      <a:lnTo>
                        <a:pt x="278" y="49"/>
                      </a:lnTo>
                      <a:lnTo>
                        <a:pt x="278" y="48"/>
                      </a:lnTo>
                      <a:lnTo>
                        <a:pt x="278" y="47"/>
                      </a:lnTo>
                      <a:lnTo>
                        <a:pt x="279" y="46"/>
                      </a:lnTo>
                      <a:lnTo>
                        <a:pt x="280" y="46"/>
                      </a:lnTo>
                      <a:lnTo>
                        <a:pt x="280" y="45"/>
                      </a:lnTo>
                      <a:lnTo>
                        <a:pt x="281" y="46"/>
                      </a:lnTo>
                      <a:lnTo>
                        <a:pt x="281" y="47"/>
                      </a:lnTo>
                      <a:lnTo>
                        <a:pt x="282" y="48"/>
                      </a:lnTo>
                      <a:lnTo>
                        <a:pt x="282" y="50"/>
                      </a:lnTo>
                      <a:lnTo>
                        <a:pt x="281" y="50"/>
                      </a:lnTo>
                      <a:lnTo>
                        <a:pt x="280" y="49"/>
                      </a:lnTo>
                      <a:lnTo>
                        <a:pt x="279" y="49"/>
                      </a:lnTo>
                      <a:lnTo>
                        <a:pt x="279" y="50"/>
                      </a:lnTo>
                      <a:lnTo>
                        <a:pt x="279" y="51"/>
                      </a:lnTo>
                      <a:lnTo>
                        <a:pt x="279" y="53"/>
                      </a:lnTo>
                      <a:lnTo>
                        <a:pt x="280" y="53"/>
                      </a:lnTo>
                      <a:lnTo>
                        <a:pt x="279" y="53"/>
                      </a:lnTo>
                      <a:lnTo>
                        <a:pt x="279" y="54"/>
                      </a:lnTo>
                      <a:lnTo>
                        <a:pt x="279" y="55"/>
                      </a:lnTo>
                      <a:lnTo>
                        <a:pt x="280" y="55"/>
                      </a:lnTo>
                      <a:lnTo>
                        <a:pt x="278" y="57"/>
                      </a:lnTo>
                      <a:lnTo>
                        <a:pt x="277" y="57"/>
                      </a:lnTo>
                      <a:close/>
                      <a:moveTo>
                        <a:pt x="281" y="56"/>
                      </a:moveTo>
                      <a:lnTo>
                        <a:pt x="281" y="56"/>
                      </a:lnTo>
                      <a:lnTo>
                        <a:pt x="280" y="55"/>
                      </a:lnTo>
                      <a:lnTo>
                        <a:pt x="279" y="54"/>
                      </a:lnTo>
                      <a:lnTo>
                        <a:pt x="280" y="53"/>
                      </a:lnTo>
                      <a:lnTo>
                        <a:pt x="280" y="52"/>
                      </a:lnTo>
                      <a:lnTo>
                        <a:pt x="279" y="52"/>
                      </a:lnTo>
                      <a:lnTo>
                        <a:pt x="279" y="51"/>
                      </a:lnTo>
                      <a:lnTo>
                        <a:pt x="279" y="50"/>
                      </a:lnTo>
                      <a:lnTo>
                        <a:pt x="280" y="50"/>
                      </a:lnTo>
                      <a:lnTo>
                        <a:pt x="281" y="50"/>
                      </a:lnTo>
                      <a:lnTo>
                        <a:pt x="281" y="51"/>
                      </a:lnTo>
                      <a:lnTo>
                        <a:pt x="281" y="50"/>
                      </a:lnTo>
                      <a:lnTo>
                        <a:pt x="282" y="50"/>
                      </a:lnTo>
                      <a:lnTo>
                        <a:pt x="283" y="49"/>
                      </a:lnTo>
                      <a:lnTo>
                        <a:pt x="283" y="48"/>
                      </a:lnTo>
                      <a:lnTo>
                        <a:pt x="284" y="49"/>
                      </a:lnTo>
                      <a:lnTo>
                        <a:pt x="284" y="50"/>
                      </a:lnTo>
                      <a:lnTo>
                        <a:pt x="284" y="51"/>
                      </a:lnTo>
                      <a:lnTo>
                        <a:pt x="284" y="52"/>
                      </a:lnTo>
                      <a:lnTo>
                        <a:pt x="283" y="52"/>
                      </a:lnTo>
                      <a:lnTo>
                        <a:pt x="283" y="53"/>
                      </a:lnTo>
                      <a:lnTo>
                        <a:pt x="282" y="53"/>
                      </a:lnTo>
                      <a:lnTo>
                        <a:pt x="281" y="53"/>
                      </a:lnTo>
                      <a:lnTo>
                        <a:pt x="281" y="54"/>
                      </a:lnTo>
                      <a:lnTo>
                        <a:pt x="281" y="55"/>
                      </a:lnTo>
                      <a:lnTo>
                        <a:pt x="281" y="56"/>
                      </a:lnTo>
                      <a:close/>
                      <a:moveTo>
                        <a:pt x="241" y="16"/>
                      </a:moveTo>
                      <a:lnTo>
                        <a:pt x="241" y="16"/>
                      </a:lnTo>
                      <a:lnTo>
                        <a:pt x="241" y="15"/>
                      </a:lnTo>
                      <a:lnTo>
                        <a:pt x="241" y="16"/>
                      </a:lnTo>
                      <a:close/>
                      <a:moveTo>
                        <a:pt x="240" y="9"/>
                      </a:moveTo>
                      <a:lnTo>
                        <a:pt x="240" y="9"/>
                      </a:lnTo>
                      <a:lnTo>
                        <a:pt x="239" y="8"/>
                      </a:lnTo>
                      <a:lnTo>
                        <a:pt x="240" y="8"/>
                      </a:lnTo>
                      <a:lnTo>
                        <a:pt x="239" y="8"/>
                      </a:lnTo>
                      <a:lnTo>
                        <a:pt x="239" y="7"/>
                      </a:lnTo>
                      <a:lnTo>
                        <a:pt x="240" y="7"/>
                      </a:lnTo>
                      <a:lnTo>
                        <a:pt x="240" y="6"/>
                      </a:lnTo>
                      <a:lnTo>
                        <a:pt x="241" y="6"/>
                      </a:lnTo>
                      <a:lnTo>
                        <a:pt x="241" y="7"/>
                      </a:lnTo>
                      <a:lnTo>
                        <a:pt x="241" y="8"/>
                      </a:lnTo>
                      <a:lnTo>
                        <a:pt x="240" y="9"/>
                      </a:lnTo>
                      <a:lnTo>
                        <a:pt x="240" y="8"/>
                      </a:lnTo>
                      <a:lnTo>
                        <a:pt x="240" y="9"/>
                      </a:lnTo>
                      <a:close/>
                      <a:moveTo>
                        <a:pt x="242" y="15"/>
                      </a:moveTo>
                      <a:lnTo>
                        <a:pt x="242" y="15"/>
                      </a:lnTo>
                      <a:lnTo>
                        <a:pt x="241" y="13"/>
                      </a:lnTo>
                      <a:lnTo>
                        <a:pt x="241" y="12"/>
                      </a:lnTo>
                      <a:lnTo>
                        <a:pt x="242" y="12"/>
                      </a:lnTo>
                      <a:lnTo>
                        <a:pt x="242" y="13"/>
                      </a:lnTo>
                      <a:lnTo>
                        <a:pt x="243" y="13"/>
                      </a:lnTo>
                      <a:lnTo>
                        <a:pt x="242" y="14"/>
                      </a:lnTo>
                      <a:lnTo>
                        <a:pt x="242" y="15"/>
                      </a:lnTo>
                      <a:close/>
                      <a:moveTo>
                        <a:pt x="333" y="67"/>
                      </a:moveTo>
                      <a:lnTo>
                        <a:pt x="333" y="67"/>
                      </a:lnTo>
                      <a:lnTo>
                        <a:pt x="333" y="66"/>
                      </a:lnTo>
                      <a:lnTo>
                        <a:pt x="333" y="65"/>
                      </a:lnTo>
                      <a:lnTo>
                        <a:pt x="334" y="64"/>
                      </a:lnTo>
                      <a:lnTo>
                        <a:pt x="335" y="63"/>
                      </a:lnTo>
                      <a:lnTo>
                        <a:pt x="335" y="64"/>
                      </a:lnTo>
                      <a:lnTo>
                        <a:pt x="336" y="64"/>
                      </a:lnTo>
                      <a:lnTo>
                        <a:pt x="336" y="65"/>
                      </a:lnTo>
                      <a:lnTo>
                        <a:pt x="335" y="65"/>
                      </a:lnTo>
                      <a:lnTo>
                        <a:pt x="334" y="65"/>
                      </a:lnTo>
                      <a:lnTo>
                        <a:pt x="334" y="66"/>
                      </a:lnTo>
                      <a:lnTo>
                        <a:pt x="334" y="67"/>
                      </a:lnTo>
                      <a:lnTo>
                        <a:pt x="333" y="67"/>
                      </a:lnTo>
                      <a:close/>
                      <a:moveTo>
                        <a:pt x="336" y="70"/>
                      </a:moveTo>
                      <a:lnTo>
                        <a:pt x="336" y="70"/>
                      </a:lnTo>
                      <a:lnTo>
                        <a:pt x="335" y="70"/>
                      </a:lnTo>
                      <a:lnTo>
                        <a:pt x="335" y="69"/>
                      </a:lnTo>
                      <a:lnTo>
                        <a:pt x="335" y="68"/>
                      </a:lnTo>
                      <a:lnTo>
                        <a:pt x="335" y="67"/>
                      </a:lnTo>
                      <a:lnTo>
                        <a:pt x="335" y="66"/>
                      </a:lnTo>
                      <a:lnTo>
                        <a:pt x="335" y="67"/>
                      </a:lnTo>
                      <a:lnTo>
                        <a:pt x="336" y="66"/>
                      </a:lnTo>
                      <a:lnTo>
                        <a:pt x="336" y="67"/>
                      </a:lnTo>
                      <a:lnTo>
                        <a:pt x="336" y="66"/>
                      </a:lnTo>
                      <a:lnTo>
                        <a:pt x="337" y="65"/>
                      </a:lnTo>
                      <a:lnTo>
                        <a:pt x="337" y="66"/>
                      </a:lnTo>
                      <a:lnTo>
                        <a:pt x="336" y="67"/>
                      </a:lnTo>
                      <a:lnTo>
                        <a:pt x="337" y="67"/>
                      </a:lnTo>
                      <a:lnTo>
                        <a:pt x="337" y="68"/>
                      </a:lnTo>
                      <a:lnTo>
                        <a:pt x="337" y="69"/>
                      </a:lnTo>
                      <a:lnTo>
                        <a:pt x="337" y="70"/>
                      </a:lnTo>
                      <a:lnTo>
                        <a:pt x="336" y="70"/>
                      </a:lnTo>
                      <a:close/>
                      <a:moveTo>
                        <a:pt x="333" y="67"/>
                      </a:moveTo>
                      <a:lnTo>
                        <a:pt x="333" y="67"/>
                      </a:lnTo>
                      <a:lnTo>
                        <a:pt x="334" y="67"/>
                      </a:lnTo>
                      <a:lnTo>
                        <a:pt x="334" y="68"/>
                      </a:lnTo>
                      <a:lnTo>
                        <a:pt x="334" y="69"/>
                      </a:lnTo>
                      <a:lnTo>
                        <a:pt x="334" y="68"/>
                      </a:lnTo>
                      <a:lnTo>
                        <a:pt x="333" y="68"/>
                      </a:lnTo>
                      <a:lnTo>
                        <a:pt x="333" y="67"/>
                      </a:lnTo>
                      <a:close/>
                      <a:moveTo>
                        <a:pt x="337" y="70"/>
                      </a:moveTo>
                      <a:lnTo>
                        <a:pt x="337" y="70"/>
                      </a:lnTo>
                      <a:lnTo>
                        <a:pt x="336" y="70"/>
                      </a:lnTo>
                      <a:lnTo>
                        <a:pt x="337" y="70"/>
                      </a:lnTo>
                      <a:lnTo>
                        <a:pt x="337" y="69"/>
                      </a:lnTo>
                      <a:lnTo>
                        <a:pt x="337" y="70"/>
                      </a:lnTo>
                      <a:close/>
                      <a:moveTo>
                        <a:pt x="338" y="72"/>
                      </a:moveTo>
                      <a:lnTo>
                        <a:pt x="338" y="72"/>
                      </a:lnTo>
                      <a:close/>
                      <a:moveTo>
                        <a:pt x="337" y="73"/>
                      </a:moveTo>
                      <a:lnTo>
                        <a:pt x="337" y="73"/>
                      </a:lnTo>
                      <a:lnTo>
                        <a:pt x="336" y="73"/>
                      </a:lnTo>
                      <a:lnTo>
                        <a:pt x="337" y="72"/>
                      </a:lnTo>
                      <a:lnTo>
                        <a:pt x="338" y="73"/>
                      </a:lnTo>
                      <a:lnTo>
                        <a:pt x="337" y="73"/>
                      </a:lnTo>
                      <a:close/>
                      <a:moveTo>
                        <a:pt x="327" y="66"/>
                      </a:moveTo>
                      <a:lnTo>
                        <a:pt x="327" y="65"/>
                      </a:lnTo>
                      <a:lnTo>
                        <a:pt x="326" y="65"/>
                      </a:lnTo>
                      <a:lnTo>
                        <a:pt x="325" y="65"/>
                      </a:lnTo>
                      <a:lnTo>
                        <a:pt x="325" y="64"/>
                      </a:lnTo>
                      <a:lnTo>
                        <a:pt x="326" y="64"/>
                      </a:lnTo>
                      <a:lnTo>
                        <a:pt x="326" y="63"/>
                      </a:lnTo>
                      <a:lnTo>
                        <a:pt x="327" y="63"/>
                      </a:lnTo>
                      <a:lnTo>
                        <a:pt x="328" y="63"/>
                      </a:lnTo>
                      <a:lnTo>
                        <a:pt x="328" y="62"/>
                      </a:lnTo>
                      <a:lnTo>
                        <a:pt x="329" y="63"/>
                      </a:lnTo>
                      <a:lnTo>
                        <a:pt x="329" y="62"/>
                      </a:lnTo>
                      <a:lnTo>
                        <a:pt x="330" y="62"/>
                      </a:lnTo>
                      <a:lnTo>
                        <a:pt x="330" y="63"/>
                      </a:lnTo>
                      <a:lnTo>
                        <a:pt x="329" y="65"/>
                      </a:lnTo>
                      <a:lnTo>
                        <a:pt x="328" y="65"/>
                      </a:lnTo>
                      <a:lnTo>
                        <a:pt x="327" y="65"/>
                      </a:lnTo>
                      <a:lnTo>
                        <a:pt x="327" y="66"/>
                      </a:lnTo>
                      <a:close/>
                      <a:moveTo>
                        <a:pt x="332" y="66"/>
                      </a:moveTo>
                      <a:lnTo>
                        <a:pt x="332" y="66"/>
                      </a:lnTo>
                      <a:lnTo>
                        <a:pt x="332" y="65"/>
                      </a:lnTo>
                      <a:lnTo>
                        <a:pt x="332" y="66"/>
                      </a:lnTo>
                      <a:lnTo>
                        <a:pt x="332" y="67"/>
                      </a:lnTo>
                      <a:lnTo>
                        <a:pt x="332" y="6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786" name="Freeform 5000"/>
                <p:cNvSpPr>
                  <a:spLocks noEditPoints="1"/>
                </p:cNvSpPr>
                <p:nvPr/>
              </p:nvSpPr>
              <p:spPr bwMode="auto">
                <a:xfrm>
                  <a:off x="4583113" y="2357438"/>
                  <a:ext cx="1133475" cy="627063"/>
                </a:xfrm>
                <a:custGeom>
                  <a:avLst/>
                  <a:gdLst>
                    <a:gd name="T0" fmla="*/ 2147483646 w 714"/>
                    <a:gd name="T1" fmla="*/ 2147483646 h 395"/>
                    <a:gd name="T2" fmla="*/ 2147483646 w 714"/>
                    <a:gd name="T3" fmla="*/ 2147483646 h 395"/>
                    <a:gd name="T4" fmla="*/ 2147483646 w 714"/>
                    <a:gd name="T5" fmla="*/ 2147483646 h 395"/>
                    <a:gd name="T6" fmla="*/ 2147483646 w 714"/>
                    <a:gd name="T7" fmla="*/ 2147483646 h 395"/>
                    <a:gd name="T8" fmla="*/ 2147483646 w 714"/>
                    <a:gd name="T9" fmla="*/ 2147483646 h 395"/>
                    <a:gd name="T10" fmla="*/ 2147483646 w 714"/>
                    <a:gd name="T11" fmla="*/ 2147483646 h 395"/>
                    <a:gd name="T12" fmla="*/ 2147483646 w 714"/>
                    <a:gd name="T13" fmla="*/ 2147483646 h 395"/>
                    <a:gd name="T14" fmla="*/ 2147483646 w 714"/>
                    <a:gd name="T15" fmla="*/ 2147483646 h 395"/>
                    <a:gd name="T16" fmla="*/ 2147483646 w 714"/>
                    <a:gd name="T17" fmla="*/ 2147483646 h 395"/>
                    <a:gd name="T18" fmla="*/ 2147483646 w 714"/>
                    <a:gd name="T19" fmla="*/ 2147483646 h 395"/>
                    <a:gd name="T20" fmla="*/ 2147483646 w 714"/>
                    <a:gd name="T21" fmla="*/ 2147483646 h 395"/>
                    <a:gd name="T22" fmla="*/ 2147483646 w 714"/>
                    <a:gd name="T23" fmla="*/ 2147483646 h 395"/>
                    <a:gd name="T24" fmla="*/ 2147483646 w 714"/>
                    <a:gd name="T25" fmla="*/ 2147483646 h 395"/>
                    <a:gd name="T26" fmla="*/ 2147483646 w 714"/>
                    <a:gd name="T27" fmla="*/ 2147483646 h 395"/>
                    <a:gd name="T28" fmla="*/ 2147483646 w 714"/>
                    <a:gd name="T29" fmla="*/ 2147483646 h 395"/>
                    <a:gd name="T30" fmla="*/ 2147483646 w 714"/>
                    <a:gd name="T31" fmla="*/ 2147483646 h 395"/>
                    <a:gd name="T32" fmla="*/ 2147483646 w 714"/>
                    <a:gd name="T33" fmla="*/ 2147483646 h 395"/>
                    <a:gd name="T34" fmla="*/ 2147483646 w 714"/>
                    <a:gd name="T35" fmla="*/ 2147483646 h 395"/>
                    <a:gd name="T36" fmla="*/ 2147483646 w 714"/>
                    <a:gd name="T37" fmla="*/ 2147483646 h 395"/>
                    <a:gd name="T38" fmla="*/ 2147483646 w 714"/>
                    <a:gd name="T39" fmla="*/ 2147483646 h 395"/>
                    <a:gd name="T40" fmla="*/ 2147483646 w 714"/>
                    <a:gd name="T41" fmla="*/ 2147483646 h 395"/>
                    <a:gd name="T42" fmla="*/ 2147483646 w 714"/>
                    <a:gd name="T43" fmla="*/ 2147483646 h 395"/>
                    <a:gd name="T44" fmla="*/ 2147483646 w 714"/>
                    <a:gd name="T45" fmla="*/ 2147483646 h 395"/>
                    <a:gd name="T46" fmla="*/ 2147483646 w 714"/>
                    <a:gd name="T47" fmla="*/ 2147483646 h 395"/>
                    <a:gd name="T48" fmla="*/ 2147483646 w 714"/>
                    <a:gd name="T49" fmla="*/ 2147483646 h 395"/>
                    <a:gd name="T50" fmla="*/ 2147483646 w 714"/>
                    <a:gd name="T51" fmla="*/ 2147483646 h 395"/>
                    <a:gd name="T52" fmla="*/ 2147483646 w 714"/>
                    <a:gd name="T53" fmla="*/ 2147483646 h 395"/>
                    <a:gd name="T54" fmla="*/ 2147483646 w 714"/>
                    <a:gd name="T55" fmla="*/ 2147483646 h 395"/>
                    <a:gd name="T56" fmla="*/ 2147483646 w 714"/>
                    <a:gd name="T57" fmla="*/ 2147483646 h 395"/>
                    <a:gd name="T58" fmla="*/ 2147483646 w 714"/>
                    <a:gd name="T59" fmla="*/ 2147483646 h 395"/>
                    <a:gd name="T60" fmla="*/ 2147483646 w 714"/>
                    <a:gd name="T61" fmla="*/ 2147483646 h 395"/>
                    <a:gd name="T62" fmla="*/ 2147483646 w 714"/>
                    <a:gd name="T63" fmla="*/ 2147483646 h 395"/>
                    <a:gd name="T64" fmla="*/ 2147483646 w 714"/>
                    <a:gd name="T65" fmla="*/ 2147483646 h 395"/>
                    <a:gd name="T66" fmla="*/ 2147483646 w 714"/>
                    <a:gd name="T67" fmla="*/ 2147483646 h 395"/>
                    <a:gd name="T68" fmla="*/ 2147483646 w 714"/>
                    <a:gd name="T69" fmla="*/ 2147483646 h 395"/>
                    <a:gd name="T70" fmla="*/ 2147483646 w 714"/>
                    <a:gd name="T71" fmla="*/ 2147483646 h 395"/>
                    <a:gd name="T72" fmla="*/ 2147483646 w 714"/>
                    <a:gd name="T73" fmla="*/ 2147483646 h 395"/>
                    <a:gd name="T74" fmla="*/ 2147483646 w 714"/>
                    <a:gd name="T75" fmla="*/ 2147483646 h 395"/>
                    <a:gd name="T76" fmla="*/ 2147483646 w 714"/>
                    <a:gd name="T77" fmla="*/ 2147483646 h 395"/>
                    <a:gd name="T78" fmla="*/ 2147483646 w 714"/>
                    <a:gd name="T79" fmla="*/ 2147483646 h 395"/>
                    <a:gd name="T80" fmla="*/ 2147483646 w 714"/>
                    <a:gd name="T81" fmla="*/ 2147483646 h 395"/>
                    <a:gd name="T82" fmla="*/ 2147483646 w 714"/>
                    <a:gd name="T83" fmla="*/ 2147483646 h 395"/>
                    <a:gd name="T84" fmla="*/ 2147483646 w 714"/>
                    <a:gd name="T85" fmla="*/ 2147483646 h 395"/>
                    <a:gd name="T86" fmla="*/ 2147483646 w 714"/>
                    <a:gd name="T87" fmla="*/ 2147483646 h 395"/>
                    <a:gd name="T88" fmla="*/ 2147483646 w 714"/>
                    <a:gd name="T89" fmla="*/ 2147483646 h 395"/>
                    <a:gd name="T90" fmla="*/ 2147483646 w 714"/>
                    <a:gd name="T91" fmla="*/ 2147483646 h 395"/>
                    <a:gd name="T92" fmla="*/ 2147483646 w 714"/>
                    <a:gd name="T93" fmla="*/ 2147483646 h 395"/>
                    <a:gd name="T94" fmla="*/ 2147483646 w 714"/>
                    <a:gd name="T95" fmla="*/ 2147483646 h 395"/>
                    <a:gd name="T96" fmla="*/ 2147483646 w 714"/>
                    <a:gd name="T97" fmla="*/ 2147483646 h 395"/>
                    <a:gd name="T98" fmla="*/ 2147483646 w 714"/>
                    <a:gd name="T99" fmla="*/ 2147483646 h 395"/>
                    <a:gd name="T100" fmla="*/ 2147483646 w 714"/>
                    <a:gd name="T101" fmla="*/ 2147483646 h 395"/>
                    <a:gd name="T102" fmla="*/ 2147483646 w 714"/>
                    <a:gd name="T103" fmla="*/ 2147483646 h 395"/>
                    <a:gd name="T104" fmla="*/ 2147483646 w 714"/>
                    <a:gd name="T105" fmla="*/ 2147483646 h 395"/>
                    <a:gd name="T106" fmla="*/ 2147483646 w 714"/>
                    <a:gd name="T107" fmla="*/ 2147483646 h 395"/>
                    <a:gd name="T108" fmla="*/ 2147483646 w 714"/>
                    <a:gd name="T109" fmla="*/ 2147483646 h 395"/>
                    <a:gd name="T110" fmla="*/ 2147483646 w 714"/>
                    <a:gd name="T111" fmla="*/ 2147483646 h 395"/>
                    <a:gd name="T112" fmla="*/ 2147483646 w 714"/>
                    <a:gd name="T113" fmla="*/ 2147483646 h 395"/>
                    <a:gd name="T114" fmla="*/ 2147483646 w 714"/>
                    <a:gd name="T115" fmla="*/ 2147483646 h 395"/>
                    <a:gd name="T116" fmla="*/ 2147483646 w 714"/>
                    <a:gd name="T117" fmla="*/ 2147483646 h 395"/>
                    <a:gd name="T118" fmla="*/ 2147483646 w 714"/>
                    <a:gd name="T119" fmla="*/ 2147483646 h 395"/>
                    <a:gd name="T120" fmla="*/ 2147483646 w 714"/>
                    <a:gd name="T121" fmla="*/ 2147483646 h 395"/>
                    <a:gd name="T122" fmla="*/ 2147483646 w 714"/>
                    <a:gd name="T123" fmla="*/ 2147483646 h 395"/>
                    <a:gd name="T124" fmla="*/ 2147483646 w 714"/>
                    <a:gd name="T125" fmla="*/ 2147483646 h 395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14"/>
                    <a:gd name="T190" fmla="*/ 0 h 395"/>
                    <a:gd name="T191" fmla="*/ 714 w 714"/>
                    <a:gd name="T192" fmla="*/ 395 h 395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14" h="395">
                      <a:moveTo>
                        <a:pt x="225" y="251"/>
                      </a:moveTo>
                      <a:lnTo>
                        <a:pt x="226" y="251"/>
                      </a:lnTo>
                      <a:lnTo>
                        <a:pt x="227" y="252"/>
                      </a:lnTo>
                      <a:lnTo>
                        <a:pt x="228" y="252"/>
                      </a:lnTo>
                      <a:lnTo>
                        <a:pt x="229" y="252"/>
                      </a:lnTo>
                      <a:lnTo>
                        <a:pt x="228" y="252"/>
                      </a:lnTo>
                      <a:lnTo>
                        <a:pt x="229" y="252"/>
                      </a:lnTo>
                      <a:lnTo>
                        <a:pt x="229" y="251"/>
                      </a:lnTo>
                      <a:lnTo>
                        <a:pt x="230" y="252"/>
                      </a:lnTo>
                      <a:lnTo>
                        <a:pt x="230" y="251"/>
                      </a:lnTo>
                      <a:lnTo>
                        <a:pt x="230" y="252"/>
                      </a:lnTo>
                      <a:lnTo>
                        <a:pt x="231" y="251"/>
                      </a:lnTo>
                      <a:lnTo>
                        <a:pt x="232" y="251"/>
                      </a:lnTo>
                      <a:lnTo>
                        <a:pt x="233" y="251"/>
                      </a:lnTo>
                      <a:lnTo>
                        <a:pt x="234" y="251"/>
                      </a:lnTo>
                      <a:lnTo>
                        <a:pt x="235" y="251"/>
                      </a:lnTo>
                      <a:lnTo>
                        <a:pt x="235" y="252"/>
                      </a:lnTo>
                      <a:lnTo>
                        <a:pt x="235" y="253"/>
                      </a:lnTo>
                      <a:lnTo>
                        <a:pt x="236" y="253"/>
                      </a:lnTo>
                      <a:lnTo>
                        <a:pt x="237" y="253"/>
                      </a:lnTo>
                      <a:lnTo>
                        <a:pt x="238" y="253"/>
                      </a:lnTo>
                      <a:lnTo>
                        <a:pt x="239" y="254"/>
                      </a:lnTo>
                      <a:lnTo>
                        <a:pt x="238" y="254"/>
                      </a:lnTo>
                      <a:lnTo>
                        <a:pt x="238" y="255"/>
                      </a:lnTo>
                      <a:lnTo>
                        <a:pt x="238" y="256"/>
                      </a:lnTo>
                      <a:lnTo>
                        <a:pt x="237" y="256"/>
                      </a:lnTo>
                      <a:lnTo>
                        <a:pt x="237" y="257"/>
                      </a:lnTo>
                      <a:lnTo>
                        <a:pt x="238" y="257"/>
                      </a:lnTo>
                      <a:lnTo>
                        <a:pt x="239" y="258"/>
                      </a:lnTo>
                      <a:lnTo>
                        <a:pt x="240" y="258"/>
                      </a:lnTo>
                      <a:lnTo>
                        <a:pt x="245" y="260"/>
                      </a:lnTo>
                      <a:lnTo>
                        <a:pt x="246" y="261"/>
                      </a:lnTo>
                      <a:lnTo>
                        <a:pt x="247" y="261"/>
                      </a:lnTo>
                      <a:lnTo>
                        <a:pt x="247" y="260"/>
                      </a:lnTo>
                      <a:lnTo>
                        <a:pt x="248" y="259"/>
                      </a:lnTo>
                      <a:lnTo>
                        <a:pt x="248" y="258"/>
                      </a:lnTo>
                      <a:lnTo>
                        <a:pt x="249" y="259"/>
                      </a:lnTo>
                      <a:lnTo>
                        <a:pt x="251" y="260"/>
                      </a:lnTo>
                      <a:lnTo>
                        <a:pt x="252" y="260"/>
                      </a:lnTo>
                      <a:lnTo>
                        <a:pt x="252" y="261"/>
                      </a:lnTo>
                      <a:lnTo>
                        <a:pt x="253" y="261"/>
                      </a:lnTo>
                      <a:lnTo>
                        <a:pt x="254" y="262"/>
                      </a:lnTo>
                      <a:lnTo>
                        <a:pt x="255" y="262"/>
                      </a:lnTo>
                      <a:lnTo>
                        <a:pt x="256" y="262"/>
                      </a:lnTo>
                      <a:lnTo>
                        <a:pt x="256" y="261"/>
                      </a:lnTo>
                      <a:lnTo>
                        <a:pt x="256" y="260"/>
                      </a:lnTo>
                      <a:lnTo>
                        <a:pt x="256" y="259"/>
                      </a:lnTo>
                      <a:lnTo>
                        <a:pt x="256" y="258"/>
                      </a:lnTo>
                      <a:lnTo>
                        <a:pt x="257" y="258"/>
                      </a:lnTo>
                      <a:lnTo>
                        <a:pt x="258" y="258"/>
                      </a:lnTo>
                      <a:lnTo>
                        <a:pt x="259" y="258"/>
                      </a:lnTo>
                      <a:lnTo>
                        <a:pt x="259" y="259"/>
                      </a:lnTo>
                      <a:lnTo>
                        <a:pt x="260" y="259"/>
                      </a:lnTo>
                      <a:lnTo>
                        <a:pt x="260" y="258"/>
                      </a:lnTo>
                      <a:lnTo>
                        <a:pt x="261" y="258"/>
                      </a:lnTo>
                      <a:lnTo>
                        <a:pt x="262" y="258"/>
                      </a:lnTo>
                      <a:lnTo>
                        <a:pt x="263" y="258"/>
                      </a:lnTo>
                      <a:lnTo>
                        <a:pt x="264" y="259"/>
                      </a:lnTo>
                      <a:lnTo>
                        <a:pt x="265" y="258"/>
                      </a:lnTo>
                      <a:lnTo>
                        <a:pt x="266" y="258"/>
                      </a:lnTo>
                      <a:lnTo>
                        <a:pt x="266" y="256"/>
                      </a:lnTo>
                      <a:lnTo>
                        <a:pt x="268" y="256"/>
                      </a:lnTo>
                      <a:lnTo>
                        <a:pt x="268" y="255"/>
                      </a:lnTo>
                      <a:lnTo>
                        <a:pt x="268" y="254"/>
                      </a:lnTo>
                      <a:lnTo>
                        <a:pt x="269" y="254"/>
                      </a:lnTo>
                      <a:lnTo>
                        <a:pt x="270" y="255"/>
                      </a:lnTo>
                      <a:lnTo>
                        <a:pt x="270" y="254"/>
                      </a:lnTo>
                      <a:lnTo>
                        <a:pt x="270" y="253"/>
                      </a:lnTo>
                      <a:lnTo>
                        <a:pt x="271" y="252"/>
                      </a:lnTo>
                      <a:lnTo>
                        <a:pt x="272" y="252"/>
                      </a:lnTo>
                      <a:lnTo>
                        <a:pt x="272" y="251"/>
                      </a:lnTo>
                      <a:lnTo>
                        <a:pt x="273" y="250"/>
                      </a:lnTo>
                      <a:lnTo>
                        <a:pt x="275" y="250"/>
                      </a:lnTo>
                      <a:lnTo>
                        <a:pt x="276" y="250"/>
                      </a:lnTo>
                      <a:lnTo>
                        <a:pt x="277" y="250"/>
                      </a:lnTo>
                      <a:lnTo>
                        <a:pt x="278" y="250"/>
                      </a:lnTo>
                      <a:lnTo>
                        <a:pt x="278" y="249"/>
                      </a:lnTo>
                      <a:lnTo>
                        <a:pt x="279" y="249"/>
                      </a:lnTo>
                      <a:lnTo>
                        <a:pt x="279" y="250"/>
                      </a:lnTo>
                      <a:lnTo>
                        <a:pt x="280" y="250"/>
                      </a:lnTo>
                      <a:lnTo>
                        <a:pt x="281" y="250"/>
                      </a:lnTo>
                      <a:lnTo>
                        <a:pt x="281" y="249"/>
                      </a:lnTo>
                      <a:lnTo>
                        <a:pt x="282" y="248"/>
                      </a:lnTo>
                      <a:lnTo>
                        <a:pt x="283" y="247"/>
                      </a:lnTo>
                      <a:lnTo>
                        <a:pt x="283" y="246"/>
                      </a:lnTo>
                      <a:lnTo>
                        <a:pt x="284" y="246"/>
                      </a:lnTo>
                      <a:lnTo>
                        <a:pt x="285" y="245"/>
                      </a:lnTo>
                      <a:lnTo>
                        <a:pt x="286" y="245"/>
                      </a:lnTo>
                      <a:lnTo>
                        <a:pt x="287" y="245"/>
                      </a:lnTo>
                      <a:lnTo>
                        <a:pt x="287" y="244"/>
                      </a:lnTo>
                      <a:lnTo>
                        <a:pt x="287" y="243"/>
                      </a:lnTo>
                      <a:lnTo>
                        <a:pt x="288" y="243"/>
                      </a:lnTo>
                      <a:lnTo>
                        <a:pt x="289" y="242"/>
                      </a:lnTo>
                      <a:lnTo>
                        <a:pt x="290" y="243"/>
                      </a:lnTo>
                      <a:lnTo>
                        <a:pt x="291" y="243"/>
                      </a:lnTo>
                      <a:lnTo>
                        <a:pt x="291" y="242"/>
                      </a:lnTo>
                      <a:lnTo>
                        <a:pt x="292" y="243"/>
                      </a:lnTo>
                      <a:lnTo>
                        <a:pt x="292" y="242"/>
                      </a:lnTo>
                      <a:lnTo>
                        <a:pt x="293" y="242"/>
                      </a:lnTo>
                      <a:lnTo>
                        <a:pt x="292" y="241"/>
                      </a:lnTo>
                      <a:lnTo>
                        <a:pt x="295" y="241"/>
                      </a:lnTo>
                      <a:lnTo>
                        <a:pt x="297" y="239"/>
                      </a:lnTo>
                      <a:lnTo>
                        <a:pt x="298" y="239"/>
                      </a:lnTo>
                      <a:lnTo>
                        <a:pt x="299" y="239"/>
                      </a:lnTo>
                      <a:lnTo>
                        <a:pt x="300" y="238"/>
                      </a:lnTo>
                      <a:lnTo>
                        <a:pt x="300" y="237"/>
                      </a:lnTo>
                      <a:lnTo>
                        <a:pt x="300" y="236"/>
                      </a:lnTo>
                      <a:lnTo>
                        <a:pt x="301" y="236"/>
                      </a:lnTo>
                      <a:lnTo>
                        <a:pt x="300" y="235"/>
                      </a:lnTo>
                      <a:lnTo>
                        <a:pt x="301" y="235"/>
                      </a:lnTo>
                      <a:lnTo>
                        <a:pt x="302" y="235"/>
                      </a:lnTo>
                      <a:lnTo>
                        <a:pt x="302" y="234"/>
                      </a:lnTo>
                      <a:lnTo>
                        <a:pt x="302" y="233"/>
                      </a:lnTo>
                      <a:lnTo>
                        <a:pt x="303" y="233"/>
                      </a:lnTo>
                      <a:lnTo>
                        <a:pt x="302" y="233"/>
                      </a:lnTo>
                      <a:lnTo>
                        <a:pt x="302" y="232"/>
                      </a:lnTo>
                      <a:lnTo>
                        <a:pt x="302" y="231"/>
                      </a:lnTo>
                      <a:lnTo>
                        <a:pt x="304" y="231"/>
                      </a:lnTo>
                      <a:lnTo>
                        <a:pt x="306" y="231"/>
                      </a:lnTo>
                      <a:lnTo>
                        <a:pt x="307" y="231"/>
                      </a:lnTo>
                      <a:lnTo>
                        <a:pt x="308" y="231"/>
                      </a:lnTo>
                      <a:lnTo>
                        <a:pt x="309" y="231"/>
                      </a:lnTo>
                      <a:lnTo>
                        <a:pt x="310" y="231"/>
                      </a:lnTo>
                      <a:lnTo>
                        <a:pt x="311" y="231"/>
                      </a:lnTo>
                      <a:lnTo>
                        <a:pt x="312" y="231"/>
                      </a:lnTo>
                      <a:lnTo>
                        <a:pt x="313" y="231"/>
                      </a:lnTo>
                      <a:lnTo>
                        <a:pt x="314" y="230"/>
                      </a:lnTo>
                      <a:lnTo>
                        <a:pt x="313" y="229"/>
                      </a:lnTo>
                      <a:lnTo>
                        <a:pt x="314" y="228"/>
                      </a:lnTo>
                      <a:lnTo>
                        <a:pt x="315" y="226"/>
                      </a:lnTo>
                      <a:lnTo>
                        <a:pt x="316" y="226"/>
                      </a:lnTo>
                      <a:lnTo>
                        <a:pt x="317" y="227"/>
                      </a:lnTo>
                      <a:lnTo>
                        <a:pt x="317" y="226"/>
                      </a:lnTo>
                      <a:lnTo>
                        <a:pt x="318" y="227"/>
                      </a:lnTo>
                      <a:lnTo>
                        <a:pt x="319" y="226"/>
                      </a:lnTo>
                      <a:lnTo>
                        <a:pt x="320" y="226"/>
                      </a:lnTo>
                      <a:lnTo>
                        <a:pt x="321" y="226"/>
                      </a:lnTo>
                      <a:lnTo>
                        <a:pt x="322" y="226"/>
                      </a:lnTo>
                      <a:lnTo>
                        <a:pt x="323" y="226"/>
                      </a:lnTo>
                      <a:lnTo>
                        <a:pt x="324" y="227"/>
                      </a:lnTo>
                      <a:lnTo>
                        <a:pt x="325" y="228"/>
                      </a:lnTo>
                      <a:lnTo>
                        <a:pt x="326" y="228"/>
                      </a:lnTo>
                      <a:lnTo>
                        <a:pt x="327" y="229"/>
                      </a:lnTo>
                      <a:lnTo>
                        <a:pt x="327" y="230"/>
                      </a:lnTo>
                      <a:lnTo>
                        <a:pt x="328" y="230"/>
                      </a:lnTo>
                      <a:lnTo>
                        <a:pt x="328" y="231"/>
                      </a:lnTo>
                      <a:lnTo>
                        <a:pt x="328" y="232"/>
                      </a:lnTo>
                      <a:lnTo>
                        <a:pt x="329" y="232"/>
                      </a:lnTo>
                      <a:lnTo>
                        <a:pt x="330" y="232"/>
                      </a:lnTo>
                      <a:lnTo>
                        <a:pt x="330" y="233"/>
                      </a:lnTo>
                      <a:lnTo>
                        <a:pt x="331" y="233"/>
                      </a:lnTo>
                      <a:lnTo>
                        <a:pt x="332" y="233"/>
                      </a:lnTo>
                      <a:lnTo>
                        <a:pt x="333" y="234"/>
                      </a:lnTo>
                      <a:lnTo>
                        <a:pt x="334" y="234"/>
                      </a:lnTo>
                      <a:lnTo>
                        <a:pt x="335" y="235"/>
                      </a:lnTo>
                      <a:lnTo>
                        <a:pt x="335" y="236"/>
                      </a:lnTo>
                      <a:lnTo>
                        <a:pt x="336" y="236"/>
                      </a:lnTo>
                      <a:lnTo>
                        <a:pt x="337" y="236"/>
                      </a:lnTo>
                      <a:lnTo>
                        <a:pt x="337" y="237"/>
                      </a:lnTo>
                      <a:lnTo>
                        <a:pt x="338" y="238"/>
                      </a:lnTo>
                      <a:lnTo>
                        <a:pt x="339" y="238"/>
                      </a:lnTo>
                      <a:lnTo>
                        <a:pt x="338" y="239"/>
                      </a:lnTo>
                      <a:lnTo>
                        <a:pt x="338" y="240"/>
                      </a:lnTo>
                      <a:lnTo>
                        <a:pt x="339" y="240"/>
                      </a:lnTo>
                      <a:lnTo>
                        <a:pt x="338" y="241"/>
                      </a:lnTo>
                      <a:lnTo>
                        <a:pt x="339" y="241"/>
                      </a:lnTo>
                      <a:lnTo>
                        <a:pt x="339" y="242"/>
                      </a:lnTo>
                      <a:lnTo>
                        <a:pt x="340" y="242"/>
                      </a:lnTo>
                      <a:lnTo>
                        <a:pt x="340" y="243"/>
                      </a:lnTo>
                      <a:lnTo>
                        <a:pt x="340" y="244"/>
                      </a:lnTo>
                      <a:lnTo>
                        <a:pt x="341" y="244"/>
                      </a:lnTo>
                      <a:lnTo>
                        <a:pt x="341" y="245"/>
                      </a:lnTo>
                      <a:lnTo>
                        <a:pt x="340" y="245"/>
                      </a:lnTo>
                      <a:lnTo>
                        <a:pt x="340" y="246"/>
                      </a:lnTo>
                      <a:lnTo>
                        <a:pt x="339" y="246"/>
                      </a:lnTo>
                      <a:lnTo>
                        <a:pt x="339" y="245"/>
                      </a:lnTo>
                      <a:lnTo>
                        <a:pt x="338" y="246"/>
                      </a:lnTo>
                      <a:lnTo>
                        <a:pt x="337" y="246"/>
                      </a:lnTo>
                      <a:lnTo>
                        <a:pt x="336" y="246"/>
                      </a:lnTo>
                      <a:lnTo>
                        <a:pt x="335" y="246"/>
                      </a:lnTo>
                      <a:lnTo>
                        <a:pt x="334" y="247"/>
                      </a:lnTo>
                      <a:lnTo>
                        <a:pt x="333" y="246"/>
                      </a:lnTo>
                      <a:lnTo>
                        <a:pt x="333" y="247"/>
                      </a:lnTo>
                      <a:lnTo>
                        <a:pt x="332" y="247"/>
                      </a:lnTo>
                      <a:lnTo>
                        <a:pt x="331" y="248"/>
                      </a:lnTo>
                      <a:lnTo>
                        <a:pt x="330" y="248"/>
                      </a:lnTo>
                      <a:lnTo>
                        <a:pt x="329" y="248"/>
                      </a:lnTo>
                      <a:lnTo>
                        <a:pt x="329" y="249"/>
                      </a:lnTo>
                      <a:lnTo>
                        <a:pt x="328" y="250"/>
                      </a:lnTo>
                      <a:lnTo>
                        <a:pt x="327" y="250"/>
                      </a:lnTo>
                      <a:lnTo>
                        <a:pt x="326" y="250"/>
                      </a:lnTo>
                      <a:lnTo>
                        <a:pt x="326" y="251"/>
                      </a:lnTo>
                      <a:lnTo>
                        <a:pt x="327" y="251"/>
                      </a:lnTo>
                      <a:lnTo>
                        <a:pt x="326" y="251"/>
                      </a:lnTo>
                      <a:lnTo>
                        <a:pt x="325" y="252"/>
                      </a:lnTo>
                      <a:lnTo>
                        <a:pt x="325" y="253"/>
                      </a:lnTo>
                      <a:lnTo>
                        <a:pt x="324" y="254"/>
                      </a:lnTo>
                      <a:lnTo>
                        <a:pt x="323" y="255"/>
                      </a:lnTo>
                      <a:lnTo>
                        <a:pt x="323" y="256"/>
                      </a:lnTo>
                      <a:lnTo>
                        <a:pt x="324" y="256"/>
                      </a:lnTo>
                      <a:lnTo>
                        <a:pt x="325" y="257"/>
                      </a:lnTo>
                      <a:lnTo>
                        <a:pt x="325" y="258"/>
                      </a:lnTo>
                      <a:lnTo>
                        <a:pt x="325" y="259"/>
                      </a:lnTo>
                      <a:lnTo>
                        <a:pt x="326" y="260"/>
                      </a:lnTo>
                      <a:lnTo>
                        <a:pt x="327" y="260"/>
                      </a:lnTo>
                      <a:lnTo>
                        <a:pt x="327" y="261"/>
                      </a:lnTo>
                      <a:lnTo>
                        <a:pt x="327" y="262"/>
                      </a:lnTo>
                      <a:lnTo>
                        <a:pt x="327" y="263"/>
                      </a:lnTo>
                      <a:lnTo>
                        <a:pt x="328" y="263"/>
                      </a:lnTo>
                      <a:lnTo>
                        <a:pt x="327" y="264"/>
                      </a:lnTo>
                      <a:lnTo>
                        <a:pt x="328" y="264"/>
                      </a:lnTo>
                      <a:lnTo>
                        <a:pt x="328" y="265"/>
                      </a:lnTo>
                      <a:lnTo>
                        <a:pt x="327" y="265"/>
                      </a:lnTo>
                      <a:lnTo>
                        <a:pt x="326" y="266"/>
                      </a:lnTo>
                      <a:lnTo>
                        <a:pt x="326" y="267"/>
                      </a:lnTo>
                      <a:lnTo>
                        <a:pt x="326" y="268"/>
                      </a:lnTo>
                      <a:lnTo>
                        <a:pt x="325" y="268"/>
                      </a:lnTo>
                      <a:lnTo>
                        <a:pt x="324" y="268"/>
                      </a:lnTo>
                      <a:lnTo>
                        <a:pt x="324" y="267"/>
                      </a:lnTo>
                      <a:lnTo>
                        <a:pt x="323" y="267"/>
                      </a:lnTo>
                      <a:lnTo>
                        <a:pt x="322" y="268"/>
                      </a:lnTo>
                      <a:lnTo>
                        <a:pt x="321" y="268"/>
                      </a:lnTo>
                      <a:lnTo>
                        <a:pt x="320" y="268"/>
                      </a:lnTo>
                      <a:lnTo>
                        <a:pt x="319" y="269"/>
                      </a:lnTo>
                      <a:lnTo>
                        <a:pt x="320" y="269"/>
                      </a:lnTo>
                      <a:lnTo>
                        <a:pt x="320" y="270"/>
                      </a:lnTo>
                      <a:lnTo>
                        <a:pt x="321" y="271"/>
                      </a:lnTo>
                      <a:lnTo>
                        <a:pt x="320" y="271"/>
                      </a:lnTo>
                      <a:lnTo>
                        <a:pt x="319" y="271"/>
                      </a:lnTo>
                      <a:lnTo>
                        <a:pt x="318" y="271"/>
                      </a:lnTo>
                      <a:lnTo>
                        <a:pt x="318" y="272"/>
                      </a:lnTo>
                      <a:lnTo>
                        <a:pt x="319" y="272"/>
                      </a:lnTo>
                      <a:lnTo>
                        <a:pt x="319" y="273"/>
                      </a:lnTo>
                      <a:lnTo>
                        <a:pt x="318" y="273"/>
                      </a:lnTo>
                      <a:lnTo>
                        <a:pt x="318" y="274"/>
                      </a:lnTo>
                      <a:lnTo>
                        <a:pt x="317" y="274"/>
                      </a:lnTo>
                      <a:lnTo>
                        <a:pt x="316" y="275"/>
                      </a:lnTo>
                      <a:lnTo>
                        <a:pt x="315" y="275"/>
                      </a:lnTo>
                      <a:lnTo>
                        <a:pt x="314" y="275"/>
                      </a:lnTo>
                      <a:lnTo>
                        <a:pt x="313" y="275"/>
                      </a:lnTo>
                      <a:lnTo>
                        <a:pt x="312" y="276"/>
                      </a:lnTo>
                      <a:lnTo>
                        <a:pt x="313" y="276"/>
                      </a:lnTo>
                      <a:lnTo>
                        <a:pt x="314" y="276"/>
                      </a:lnTo>
                      <a:lnTo>
                        <a:pt x="313" y="276"/>
                      </a:lnTo>
                      <a:lnTo>
                        <a:pt x="314" y="277"/>
                      </a:lnTo>
                      <a:lnTo>
                        <a:pt x="313" y="277"/>
                      </a:lnTo>
                      <a:lnTo>
                        <a:pt x="313" y="278"/>
                      </a:lnTo>
                      <a:lnTo>
                        <a:pt x="312" y="278"/>
                      </a:lnTo>
                      <a:lnTo>
                        <a:pt x="311" y="278"/>
                      </a:lnTo>
                      <a:lnTo>
                        <a:pt x="310" y="278"/>
                      </a:lnTo>
                      <a:lnTo>
                        <a:pt x="310" y="279"/>
                      </a:lnTo>
                      <a:lnTo>
                        <a:pt x="310" y="280"/>
                      </a:lnTo>
                      <a:lnTo>
                        <a:pt x="311" y="280"/>
                      </a:lnTo>
                      <a:lnTo>
                        <a:pt x="311" y="281"/>
                      </a:lnTo>
                      <a:lnTo>
                        <a:pt x="312" y="280"/>
                      </a:lnTo>
                      <a:lnTo>
                        <a:pt x="313" y="280"/>
                      </a:lnTo>
                      <a:lnTo>
                        <a:pt x="314" y="280"/>
                      </a:lnTo>
                      <a:lnTo>
                        <a:pt x="315" y="280"/>
                      </a:lnTo>
                      <a:lnTo>
                        <a:pt x="315" y="281"/>
                      </a:lnTo>
                      <a:lnTo>
                        <a:pt x="316" y="281"/>
                      </a:lnTo>
                      <a:lnTo>
                        <a:pt x="317" y="281"/>
                      </a:lnTo>
                      <a:lnTo>
                        <a:pt x="318" y="281"/>
                      </a:lnTo>
                      <a:lnTo>
                        <a:pt x="319" y="281"/>
                      </a:lnTo>
                      <a:lnTo>
                        <a:pt x="320" y="281"/>
                      </a:lnTo>
                      <a:lnTo>
                        <a:pt x="320" y="280"/>
                      </a:lnTo>
                      <a:lnTo>
                        <a:pt x="321" y="280"/>
                      </a:lnTo>
                      <a:lnTo>
                        <a:pt x="322" y="281"/>
                      </a:lnTo>
                      <a:lnTo>
                        <a:pt x="322" y="282"/>
                      </a:lnTo>
                      <a:lnTo>
                        <a:pt x="322" y="283"/>
                      </a:lnTo>
                      <a:lnTo>
                        <a:pt x="323" y="283"/>
                      </a:lnTo>
                      <a:lnTo>
                        <a:pt x="324" y="283"/>
                      </a:lnTo>
                      <a:lnTo>
                        <a:pt x="324" y="284"/>
                      </a:lnTo>
                      <a:lnTo>
                        <a:pt x="325" y="284"/>
                      </a:lnTo>
                      <a:lnTo>
                        <a:pt x="325" y="285"/>
                      </a:lnTo>
                      <a:lnTo>
                        <a:pt x="325" y="286"/>
                      </a:lnTo>
                      <a:lnTo>
                        <a:pt x="325" y="287"/>
                      </a:lnTo>
                      <a:lnTo>
                        <a:pt x="325" y="288"/>
                      </a:lnTo>
                      <a:lnTo>
                        <a:pt x="324" y="288"/>
                      </a:lnTo>
                      <a:lnTo>
                        <a:pt x="324" y="289"/>
                      </a:lnTo>
                      <a:lnTo>
                        <a:pt x="325" y="289"/>
                      </a:lnTo>
                      <a:lnTo>
                        <a:pt x="325" y="290"/>
                      </a:lnTo>
                      <a:lnTo>
                        <a:pt x="325" y="291"/>
                      </a:lnTo>
                      <a:lnTo>
                        <a:pt x="325" y="292"/>
                      </a:lnTo>
                      <a:lnTo>
                        <a:pt x="325" y="293"/>
                      </a:lnTo>
                      <a:lnTo>
                        <a:pt x="325" y="294"/>
                      </a:lnTo>
                      <a:lnTo>
                        <a:pt x="324" y="294"/>
                      </a:lnTo>
                      <a:lnTo>
                        <a:pt x="324" y="295"/>
                      </a:lnTo>
                      <a:lnTo>
                        <a:pt x="324" y="296"/>
                      </a:lnTo>
                      <a:lnTo>
                        <a:pt x="323" y="296"/>
                      </a:lnTo>
                      <a:lnTo>
                        <a:pt x="323" y="297"/>
                      </a:lnTo>
                      <a:lnTo>
                        <a:pt x="324" y="298"/>
                      </a:lnTo>
                      <a:lnTo>
                        <a:pt x="325" y="298"/>
                      </a:lnTo>
                      <a:lnTo>
                        <a:pt x="326" y="298"/>
                      </a:lnTo>
                      <a:lnTo>
                        <a:pt x="327" y="298"/>
                      </a:lnTo>
                      <a:lnTo>
                        <a:pt x="326" y="299"/>
                      </a:lnTo>
                      <a:lnTo>
                        <a:pt x="325" y="300"/>
                      </a:lnTo>
                      <a:lnTo>
                        <a:pt x="325" y="301"/>
                      </a:lnTo>
                      <a:lnTo>
                        <a:pt x="324" y="301"/>
                      </a:lnTo>
                      <a:lnTo>
                        <a:pt x="325" y="302"/>
                      </a:lnTo>
                      <a:lnTo>
                        <a:pt x="324" y="303"/>
                      </a:lnTo>
                      <a:lnTo>
                        <a:pt x="325" y="303"/>
                      </a:lnTo>
                      <a:lnTo>
                        <a:pt x="326" y="303"/>
                      </a:lnTo>
                      <a:lnTo>
                        <a:pt x="327" y="303"/>
                      </a:lnTo>
                      <a:lnTo>
                        <a:pt x="328" y="303"/>
                      </a:lnTo>
                      <a:lnTo>
                        <a:pt x="329" y="302"/>
                      </a:lnTo>
                      <a:lnTo>
                        <a:pt x="330" y="303"/>
                      </a:lnTo>
                      <a:lnTo>
                        <a:pt x="329" y="303"/>
                      </a:lnTo>
                      <a:lnTo>
                        <a:pt x="329" y="305"/>
                      </a:lnTo>
                      <a:lnTo>
                        <a:pt x="329" y="306"/>
                      </a:lnTo>
                      <a:lnTo>
                        <a:pt x="331" y="306"/>
                      </a:lnTo>
                      <a:lnTo>
                        <a:pt x="332" y="306"/>
                      </a:lnTo>
                      <a:lnTo>
                        <a:pt x="332" y="307"/>
                      </a:lnTo>
                      <a:lnTo>
                        <a:pt x="333" y="307"/>
                      </a:lnTo>
                      <a:lnTo>
                        <a:pt x="333" y="308"/>
                      </a:lnTo>
                      <a:lnTo>
                        <a:pt x="334" y="308"/>
                      </a:lnTo>
                      <a:lnTo>
                        <a:pt x="334" y="309"/>
                      </a:lnTo>
                      <a:lnTo>
                        <a:pt x="335" y="308"/>
                      </a:lnTo>
                      <a:lnTo>
                        <a:pt x="335" y="309"/>
                      </a:lnTo>
                      <a:lnTo>
                        <a:pt x="336" y="309"/>
                      </a:lnTo>
                      <a:lnTo>
                        <a:pt x="337" y="309"/>
                      </a:lnTo>
                      <a:lnTo>
                        <a:pt x="338" y="309"/>
                      </a:lnTo>
                      <a:lnTo>
                        <a:pt x="339" y="309"/>
                      </a:lnTo>
                      <a:lnTo>
                        <a:pt x="339" y="308"/>
                      </a:lnTo>
                      <a:lnTo>
                        <a:pt x="341" y="307"/>
                      </a:lnTo>
                      <a:lnTo>
                        <a:pt x="342" y="307"/>
                      </a:lnTo>
                      <a:lnTo>
                        <a:pt x="342" y="306"/>
                      </a:lnTo>
                      <a:lnTo>
                        <a:pt x="343" y="305"/>
                      </a:lnTo>
                      <a:lnTo>
                        <a:pt x="344" y="305"/>
                      </a:lnTo>
                      <a:lnTo>
                        <a:pt x="345" y="304"/>
                      </a:lnTo>
                      <a:lnTo>
                        <a:pt x="346" y="304"/>
                      </a:lnTo>
                      <a:lnTo>
                        <a:pt x="347" y="304"/>
                      </a:lnTo>
                      <a:lnTo>
                        <a:pt x="348" y="304"/>
                      </a:lnTo>
                      <a:lnTo>
                        <a:pt x="349" y="303"/>
                      </a:lnTo>
                      <a:lnTo>
                        <a:pt x="350" y="303"/>
                      </a:lnTo>
                      <a:lnTo>
                        <a:pt x="351" y="302"/>
                      </a:lnTo>
                      <a:lnTo>
                        <a:pt x="352" y="302"/>
                      </a:lnTo>
                      <a:lnTo>
                        <a:pt x="353" y="303"/>
                      </a:lnTo>
                      <a:lnTo>
                        <a:pt x="354" y="303"/>
                      </a:lnTo>
                      <a:lnTo>
                        <a:pt x="355" y="302"/>
                      </a:lnTo>
                      <a:lnTo>
                        <a:pt x="355" y="301"/>
                      </a:lnTo>
                      <a:lnTo>
                        <a:pt x="357" y="301"/>
                      </a:lnTo>
                      <a:lnTo>
                        <a:pt x="357" y="300"/>
                      </a:lnTo>
                      <a:lnTo>
                        <a:pt x="358" y="301"/>
                      </a:lnTo>
                      <a:lnTo>
                        <a:pt x="359" y="300"/>
                      </a:lnTo>
                      <a:lnTo>
                        <a:pt x="359" y="301"/>
                      </a:lnTo>
                      <a:lnTo>
                        <a:pt x="359" y="300"/>
                      </a:lnTo>
                      <a:lnTo>
                        <a:pt x="359" y="299"/>
                      </a:lnTo>
                      <a:lnTo>
                        <a:pt x="360" y="299"/>
                      </a:lnTo>
                      <a:lnTo>
                        <a:pt x="361" y="298"/>
                      </a:lnTo>
                      <a:lnTo>
                        <a:pt x="362" y="298"/>
                      </a:lnTo>
                      <a:lnTo>
                        <a:pt x="363" y="298"/>
                      </a:lnTo>
                      <a:lnTo>
                        <a:pt x="364" y="298"/>
                      </a:lnTo>
                      <a:lnTo>
                        <a:pt x="364" y="297"/>
                      </a:lnTo>
                      <a:lnTo>
                        <a:pt x="364" y="296"/>
                      </a:lnTo>
                      <a:lnTo>
                        <a:pt x="363" y="296"/>
                      </a:lnTo>
                      <a:lnTo>
                        <a:pt x="363" y="295"/>
                      </a:lnTo>
                      <a:lnTo>
                        <a:pt x="362" y="295"/>
                      </a:lnTo>
                      <a:lnTo>
                        <a:pt x="362" y="294"/>
                      </a:lnTo>
                      <a:lnTo>
                        <a:pt x="363" y="294"/>
                      </a:lnTo>
                      <a:lnTo>
                        <a:pt x="364" y="294"/>
                      </a:lnTo>
                      <a:lnTo>
                        <a:pt x="364" y="293"/>
                      </a:lnTo>
                      <a:lnTo>
                        <a:pt x="365" y="292"/>
                      </a:lnTo>
                      <a:lnTo>
                        <a:pt x="365" y="291"/>
                      </a:lnTo>
                      <a:lnTo>
                        <a:pt x="365" y="290"/>
                      </a:lnTo>
                      <a:lnTo>
                        <a:pt x="365" y="289"/>
                      </a:lnTo>
                      <a:lnTo>
                        <a:pt x="365" y="288"/>
                      </a:lnTo>
                      <a:lnTo>
                        <a:pt x="366" y="287"/>
                      </a:lnTo>
                      <a:lnTo>
                        <a:pt x="366" y="286"/>
                      </a:lnTo>
                      <a:lnTo>
                        <a:pt x="367" y="285"/>
                      </a:lnTo>
                      <a:lnTo>
                        <a:pt x="369" y="286"/>
                      </a:lnTo>
                      <a:lnTo>
                        <a:pt x="369" y="285"/>
                      </a:lnTo>
                      <a:lnTo>
                        <a:pt x="370" y="284"/>
                      </a:lnTo>
                      <a:lnTo>
                        <a:pt x="369" y="283"/>
                      </a:lnTo>
                      <a:lnTo>
                        <a:pt x="370" y="282"/>
                      </a:lnTo>
                      <a:lnTo>
                        <a:pt x="371" y="282"/>
                      </a:lnTo>
                      <a:lnTo>
                        <a:pt x="372" y="282"/>
                      </a:lnTo>
                      <a:lnTo>
                        <a:pt x="373" y="282"/>
                      </a:lnTo>
                      <a:lnTo>
                        <a:pt x="374" y="283"/>
                      </a:lnTo>
                      <a:lnTo>
                        <a:pt x="375" y="284"/>
                      </a:lnTo>
                      <a:lnTo>
                        <a:pt x="376" y="284"/>
                      </a:lnTo>
                      <a:lnTo>
                        <a:pt x="376" y="283"/>
                      </a:lnTo>
                      <a:lnTo>
                        <a:pt x="377" y="284"/>
                      </a:lnTo>
                      <a:lnTo>
                        <a:pt x="378" y="284"/>
                      </a:lnTo>
                      <a:lnTo>
                        <a:pt x="379" y="284"/>
                      </a:lnTo>
                      <a:lnTo>
                        <a:pt x="379" y="283"/>
                      </a:lnTo>
                      <a:lnTo>
                        <a:pt x="380" y="283"/>
                      </a:lnTo>
                      <a:lnTo>
                        <a:pt x="381" y="282"/>
                      </a:lnTo>
                      <a:lnTo>
                        <a:pt x="381" y="281"/>
                      </a:lnTo>
                      <a:lnTo>
                        <a:pt x="380" y="281"/>
                      </a:lnTo>
                      <a:lnTo>
                        <a:pt x="381" y="281"/>
                      </a:lnTo>
                      <a:lnTo>
                        <a:pt x="381" y="280"/>
                      </a:lnTo>
                      <a:lnTo>
                        <a:pt x="381" y="278"/>
                      </a:lnTo>
                      <a:lnTo>
                        <a:pt x="381" y="277"/>
                      </a:lnTo>
                      <a:lnTo>
                        <a:pt x="381" y="276"/>
                      </a:lnTo>
                      <a:lnTo>
                        <a:pt x="382" y="276"/>
                      </a:lnTo>
                      <a:lnTo>
                        <a:pt x="383" y="276"/>
                      </a:lnTo>
                      <a:lnTo>
                        <a:pt x="384" y="276"/>
                      </a:lnTo>
                      <a:lnTo>
                        <a:pt x="385" y="276"/>
                      </a:lnTo>
                      <a:lnTo>
                        <a:pt x="385" y="277"/>
                      </a:lnTo>
                      <a:lnTo>
                        <a:pt x="386" y="277"/>
                      </a:lnTo>
                      <a:lnTo>
                        <a:pt x="386" y="276"/>
                      </a:lnTo>
                      <a:lnTo>
                        <a:pt x="387" y="276"/>
                      </a:lnTo>
                      <a:lnTo>
                        <a:pt x="388" y="276"/>
                      </a:lnTo>
                      <a:lnTo>
                        <a:pt x="389" y="276"/>
                      </a:lnTo>
                      <a:lnTo>
                        <a:pt x="389" y="277"/>
                      </a:lnTo>
                      <a:lnTo>
                        <a:pt x="390" y="276"/>
                      </a:lnTo>
                      <a:lnTo>
                        <a:pt x="391" y="277"/>
                      </a:lnTo>
                      <a:lnTo>
                        <a:pt x="392" y="277"/>
                      </a:lnTo>
                      <a:lnTo>
                        <a:pt x="392" y="278"/>
                      </a:lnTo>
                      <a:lnTo>
                        <a:pt x="393" y="279"/>
                      </a:lnTo>
                      <a:lnTo>
                        <a:pt x="394" y="278"/>
                      </a:lnTo>
                      <a:lnTo>
                        <a:pt x="393" y="278"/>
                      </a:lnTo>
                      <a:lnTo>
                        <a:pt x="394" y="277"/>
                      </a:lnTo>
                      <a:lnTo>
                        <a:pt x="395" y="276"/>
                      </a:lnTo>
                      <a:lnTo>
                        <a:pt x="396" y="275"/>
                      </a:lnTo>
                      <a:lnTo>
                        <a:pt x="397" y="274"/>
                      </a:lnTo>
                      <a:lnTo>
                        <a:pt x="398" y="274"/>
                      </a:lnTo>
                      <a:lnTo>
                        <a:pt x="398" y="275"/>
                      </a:lnTo>
                      <a:lnTo>
                        <a:pt x="399" y="275"/>
                      </a:lnTo>
                      <a:lnTo>
                        <a:pt x="399" y="276"/>
                      </a:lnTo>
                      <a:lnTo>
                        <a:pt x="398" y="276"/>
                      </a:lnTo>
                      <a:lnTo>
                        <a:pt x="399" y="276"/>
                      </a:lnTo>
                      <a:lnTo>
                        <a:pt x="400" y="276"/>
                      </a:lnTo>
                      <a:lnTo>
                        <a:pt x="401" y="276"/>
                      </a:lnTo>
                      <a:lnTo>
                        <a:pt x="402" y="277"/>
                      </a:lnTo>
                      <a:lnTo>
                        <a:pt x="402" y="278"/>
                      </a:lnTo>
                      <a:lnTo>
                        <a:pt x="402" y="279"/>
                      </a:lnTo>
                      <a:lnTo>
                        <a:pt x="402" y="278"/>
                      </a:lnTo>
                      <a:lnTo>
                        <a:pt x="403" y="278"/>
                      </a:lnTo>
                      <a:lnTo>
                        <a:pt x="404" y="277"/>
                      </a:lnTo>
                      <a:lnTo>
                        <a:pt x="404" y="276"/>
                      </a:lnTo>
                      <a:lnTo>
                        <a:pt x="405" y="277"/>
                      </a:lnTo>
                      <a:lnTo>
                        <a:pt x="406" y="276"/>
                      </a:lnTo>
                      <a:lnTo>
                        <a:pt x="407" y="276"/>
                      </a:lnTo>
                      <a:lnTo>
                        <a:pt x="408" y="277"/>
                      </a:lnTo>
                      <a:lnTo>
                        <a:pt x="409" y="277"/>
                      </a:lnTo>
                      <a:lnTo>
                        <a:pt x="410" y="278"/>
                      </a:lnTo>
                      <a:lnTo>
                        <a:pt x="409" y="278"/>
                      </a:lnTo>
                      <a:lnTo>
                        <a:pt x="409" y="279"/>
                      </a:lnTo>
                      <a:lnTo>
                        <a:pt x="410" y="278"/>
                      </a:lnTo>
                      <a:lnTo>
                        <a:pt x="411" y="278"/>
                      </a:lnTo>
                      <a:lnTo>
                        <a:pt x="412" y="278"/>
                      </a:lnTo>
                      <a:lnTo>
                        <a:pt x="412" y="279"/>
                      </a:lnTo>
                      <a:lnTo>
                        <a:pt x="413" y="279"/>
                      </a:lnTo>
                      <a:lnTo>
                        <a:pt x="413" y="280"/>
                      </a:lnTo>
                      <a:lnTo>
                        <a:pt x="414" y="280"/>
                      </a:lnTo>
                      <a:lnTo>
                        <a:pt x="414" y="279"/>
                      </a:lnTo>
                      <a:lnTo>
                        <a:pt x="415" y="279"/>
                      </a:lnTo>
                      <a:lnTo>
                        <a:pt x="416" y="278"/>
                      </a:lnTo>
                      <a:lnTo>
                        <a:pt x="417" y="278"/>
                      </a:lnTo>
                      <a:lnTo>
                        <a:pt x="418" y="278"/>
                      </a:lnTo>
                      <a:lnTo>
                        <a:pt x="419" y="279"/>
                      </a:lnTo>
                      <a:lnTo>
                        <a:pt x="419" y="278"/>
                      </a:lnTo>
                      <a:lnTo>
                        <a:pt x="420" y="278"/>
                      </a:lnTo>
                      <a:lnTo>
                        <a:pt x="421" y="279"/>
                      </a:lnTo>
                      <a:lnTo>
                        <a:pt x="422" y="279"/>
                      </a:lnTo>
                      <a:lnTo>
                        <a:pt x="422" y="278"/>
                      </a:lnTo>
                      <a:lnTo>
                        <a:pt x="423" y="278"/>
                      </a:lnTo>
                      <a:lnTo>
                        <a:pt x="423" y="277"/>
                      </a:lnTo>
                      <a:lnTo>
                        <a:pt x="424" y="276"/>
                      </a:lnTo>
                      <a:lnTo>
                        <a:pt x="425" y="276"/>
                      </a:lnTo>
                      <a:lnTo>
                        <a:pt x="426" y="276"/>
                      </a:lnTo>
                      <a:lnTo>
                        <a:pt x="427" y="277"/>
                      </a:lnTo>
                      <a:lnTo>
                        <a:pt x="428" y="276"/>
                      </a:lnTo>
                      <a:lnTo>
                        <a:pt x="429" y="276"/>
                      </a:lnTo>
                      <a:lnTo>
                        <a:pt x="430" y="276"/>
                      </a:lnTo>
                      <a:lnTo>
                        <a:pt x="431" y="276"/>
                      </a:lnTo>
                      <a:lnTo>
                        <a:pt x="432" y="276"/>
                      </a:lnTo>
                      <a:lnTo>
                        <a:pt x="433" y="275"/>
                      </a:lnTo>
                      <a:lnTo>
                        <a:pt x="434" y="275"/>
                      </a:lnTo>
                      <a:lnTo>
                        <a:pt x="435" y="274"/>
                      </a:lnTo>
                      <a:lnTo>
                        <a:pt x="436" y="275"/>
                      </a:lnTo>
                      <a:lnTo>
                        <a:pt x="436" y="274"/>
                      </a:lnTo>
                      <a:lnTo>
                        <a:pt x="437" y="274"/>
                      </a:lnTo>
                      <a:lnTo>
                        <a:pt x="438" y="273"/>
                      </a:lnTo>
                      <a:lnTo>
                        <a:pt x="438" y="274"/>
                      </a:lnTo>
                      <a:lnTo>
                        <a:pt x="439" y="274"/>
                      </a:lnTo>
                      <a:lnTo>
                        <a:pt x="440" y="274"/>
                      </a:lnTo>
                      <a:lnTo>
                        <a:pt x="441" y="274"/>
                      </a:lnTo>
                      <a:lnTo>
                        <a:pt x="442" y="274"/>
                      </a:lnTo>
                      <a:lnTo>
                        <a:pt x="442" y="273"/>
                      </a:lnTo>
                      <a:lnTo>
                        <a:pt x="443" y="273"/>
                      </a:lnTo>
                      <a:lnTo>
                        <a:pt x="444" y="272"/>
                      </a:lnTo>
                      <a:lnTo>
                        <a:pt x="445" y="271"/>
                      </a:lnTo>
                      <a:lnTo>
                        <a:pt x="446" y="271"/>
                      </a:lnTo>
                      <a:lnTo>
                        <a:pt x="447" y="271"/>
                      </a:lnTo>
                      <a:lnTo>
                        <a:pt x="447" y="272"/>
                      </a:lnTo>
                      <a:lnTo>
                        <a:pt x="448" y="272"/>
                      </a:lnTo>
                      <a:lnTo>
                        <a:pt x="449" y="272"/>
                      </a:lnTo>
                      <a:lnTo>
                        <a:pt x="450" y="272"/>
                      </a:lnTo>
                      <a:lnTo>
                        <a:pt x="451" y="272"/>
                      </a:lnTo>
                      <a:lnTo>
                        <a:pt x="451" y="271"/>
                      </a:lnTo>
                      <a:lnTo>
                        <a:pt x="452" y="271"/>
                      </a:lnTo>
                      <a:lnTo>
                        <a:pt x="452" y="270"/>
                      </a:lnTo>
                      <a:lnTo>
                        <a:pt x="451" y="270"/>
                      </a:lnTo>
                      <a:lnTo>
                        <a:pt x="451" y="269"/>
                      </a:lnTo>
                      <a:lnTo>
                        <a:pt x="452" y="269"/>
                      </a:lnTo>
                      <a:lnTo>
                        <a:pt x="452" y="268"/>
                      </a:lnTo>
                      <a:lnTo>
                        <a:pt x="452" y="269"/>
                      </a:lnTo>
                      <a:lnTo>
                        <a:pt x="453" y="268"/>
                      </a:lnTo>
                      <a:lnTo>
                        <a:pt x="452" y="268"/>
                      </a:lnTo>
                      <a:lnTo>
                        <a:pt x="452" y="267"/>
                      </a:lnTo>
                      <a:lnTo>
                        <a:pt x="451" y="267"/>
                      </a:lnTo>
                      <a:lnTo>
                        <a:pt x="451" y="266"/>
                      </a:lnTo>
                      <a:lnTo>
                        <a:pt x="451" y="265"/>
                      </a:lnTo>
                      <a:lnTo>
                        <a:pt x="452" y="265"/>
                      </a:lnTo>
                      <a:lnTo>
                        <a:pt x="452" y="264"/>
                      </a:lnTo>
                      <a:lnTo>
                        <a:pt x="452" y="263"/>
                      </a:lnTo>
                      <a:lnTo>
                        <a:pt x="453" y="263"/>
                      </a:lnTo>
                      <a:lnTo>
                        <a:pt x="453" y="262"/>
                      </a:lnTo>
                      <a:lnTo>
                        <a:pt x="453" y="261"/>
                      </a:lnTo>
                      <a:lnTo>
                        <a:pt x="454" y="261"/>
                      </a:lnTo>
                      <a:lnTo>
                        <a:pt x="454" y="260"/>
                      </a:lnTo>
                      <a:lnTo>
                        <a:pt x="454" y="259"/>
                      </a:lnTo>
                      <a:lnTo>
                        <a:pt x="454" y="258"/>
                      </a:lnTo>
                      <a:lnTo>
                        <a:pt x="454" y="257"/>
                      </a:lnTo>
                      <a:lnTo>
                        <a:pt x="455" y="256"/>
                      </a:lnTo>
                      <a:lnTo>
                        <a:pt x="456" y="256"/>
                      </a:lnTo>
                      <a:lnTo>
                        <a:pt x="457" y="256"/>
                      </a:lnTo>
                      <a:lnTo>
                        <a:pt x="457" y="257"/>
                      </a:lnTo>
                      <a:lnTo>
                        <a:pt x="458" y="257"/>
                      </a:lnTo>
                      <a:lnTo>
                        <a:pt x="459" y="258"/>
                      </a:lnTo>
                      <a:lnTo>
                        <a:pt x="459" y="259"/>
                      </a:lnTo>
                      <a:lnTo>
                        <a:pt x="460" y="259"/>
                      </a:lnTo>
                      <a:lnTo>
                        <a:pt x="461" y="259"/>
                      </a:lnTo>
                      <a:lnTo>
                        <a:pt x="461" y="258"/>
                      </a:lnTo>
                      <a:lnTo>
                        <a:pt x="462" y="258"/>
                      </a:lnTo>
                      <a:lnTo>
                        <a:pt x="463" y="257"/>
                      </a:lnTo>
                      <a:lnTo>
                        <a:pt x="464" y="257"/>
                      </a:lnTo>
                      <a:lnTo>
                        <a:pt x="465" y="257"/>
                      </a:lnTo>
                      <a:lnTo>
                        <a:pt x="466" y="257"/>
                      </a:lnTo>
                      <a:lnTo>
                        <a:pt x="466" y="256"/>
                      </a:lnTo>
                      <a:lnTo>
                        <a:pt x="467" y="256"/>
                      </a:lnTo>
                      <a:lnTo>
                        <a:pt x="467" y="255"/>
                      </a:lnTo>
                      <a:lnTo>
                        <a:pt x="467" y="254"/>
                      </a:lnTo>
                      <a:lnTo>
                        <a:pt x="468" y="255"/>
                      </a:lnTo>
                      <a:lnTo>
                        <a:pt x="469" y="255"/>
                      </a:lnTo>
                      <a:lnTo>
                        <a:pt x="470" y="255"/>
                      </a:lnTo>
                      <a:lnTo>
                        <a:pt x="470" y="254"/>
                      </a:lnTo>
                      <a:lnTo>
                        <a:pt x="471" y="254"/>
                      </a:lnTo>
                      <a:lnTo>
                        <a:pt x="472" y="253"/>
                      </a:lnTo>
                      <a:lnTo>
                        <a:pt x="474" y="253"/>
                      </a:lnTo>
                      <a:lnTo>
                        <a:pt x="475" y="253"/>
                      </a:lnTo>
                      <a:lnTo>
                        <a:pt x="476" y="253"/>
                      </a:lnTo>
                      <a:lnTo>
                        <a:pt x="477" y="254"/>
                      </a:lnTo>
                      <a:lnTo>
                        <a:pt x="478" y="254"/>
                      </a:lnTo>
                      <a:lnTo>
                        <a:pt x="478" y="255"/>
                      </a:lnTo>
                      <a:lnTo>
                        <a:pt x="479" y="255"/>
                      </a:lnTo>
                      <a:lnTo>
                        <a:pt x="480" y="255"/>
                      </a:lnTo>
                      <a:lnTo>
                        <a:pt x="481" y="255"/>
                      </a:lnTo>
                      <a:lnTo>
                        <a:pt x="481" y="256"/>
                      </a:lnTo>
                      <a:lnTo>
                        <a:pt x="482" y="255"/>
                      </a:lnTo>
                      <a:lnTo>
                        <a:pt x="482" y="256"/>
                      </a:lnTo>
                      <a:lnTo>
                        <a:pt x="483" y="256"/>
                      </a:lnTo>
                      <a:lnTo>
                        <a:pt x="484" y="256"/>
                      </a:lnTo>
                      <a:lnTo>
                        <a:pt x="484" y="257"/>
                      </a:lnTo>
                      <a:lnTo>
                        <a:pt x="485" y="257"/>
                      </a:lnTo>
                      <a:lnTo>
                        <a:pt x="486" y="257"/>
                      </a:lnTo>
                      <a:lnTo>
                        <a:pt x="486" y="256"/>
                      </a:lnTo>
                      <a:lnTo>
                        <a:pt x="487" y="256"/>
                      </a:lnTo>
                      <a:lnTo>
                        <a:pt x="488" y="257"/>
                      </a:lnTo>
                      <a:lnTo>
                        <a:pt x="489" y="258"/>
                      </a:lnTo>
                      <a:lnTo>
                        <a:pt x="490" y="259"/>
                      </a:lnTo>
                      <a:lnTo>
                        <a:pt x="491" y="260"/>
                      </a:lnTo>
                      <a:lnTo>
                        <a:pt x="492" y="261"/>
                      </a:lnTo>
                      <a:lnTo>
                        <a:pt x="493" y="262"/>
                      </a:lnTo>
                      <a:lnTo>
                        <a:pt x="494" y="262"/>
                      </a:lnTo>
                      <a:lnTo>
                        <a:pt x="494" y="263"/>
                      </a:lnTo>
                      <a:lnTo>
                        <a:pt x="493" y="263"/>
                      </a:lnTo>
                      <a:lnTo>
                        <a:pt x="493" y="264"/>
                      </a:lnTo>
                      <a:lnTo>
                        <a:pt x="493" y="265"/>
                      </a:lnTo>
                      <a:lnTo>
                        <a:pt x="493" y="266"/>
                      </a:lnTo>
                      <a:lnTo>
                        <a:pt x="494" y="266"/>
                      </a:lnTo>
                      <a:lnTo>
                        <a:pt x="494" y="267"/>
                      </a:lnTo>
                      <a:lnTo>
                        <a:pt x="495" y="268"/>
                      </a:lnTo>
                      <a:lnTo>
                        <a:pt x="496" y="268"/>
                      </a:lnTo>
                      <a:lnTo>
                        <a:pt x="497" y="268"/>
                      </a:lnTo>
                      <a:lnTo>
                        <a:pt x="498" y="269"/>
                      </a:lnTo>
                      <a:lnTo>
                        <a:pt x="499" y="269"/>
                      </a:lnTo>
                      <a:lnTo>
                        <a:pt x="499" y="270"/>
                      </a:lnTo>
                      <a:lnTo>
                        <a:pt x="500" y="270"/>
                      </a:lnTo>
                      <a:lnTo>
                        <a:pt x="500" y="269"/>
                      </a:lnTo>
                      <a:lnTo>
                        <a:pt x="501" y="269"/>
                      </a:lnTo>
                      <a:lnTo>
                        <a:pt x="501" y="270"/>
                      </a:lnTo>
                      <a:lnTo>
                        <a:pt x="502" y="270"/>
                      </a:lnTo>
                      <a:lnTo>
                        <a:pt x="503" y="270"/>
                      </a:lnTo>
                      <a:lnTo>
                        <a:pt x="504" y="270"/>
                      </a:lnTo>
                      <a:lnTo>
                        <a:pt x="504" y="271"/>
                      </a:lnTo>
                      <a:lnTo>
                        <a:pt x="504" y="272"/>
                      </a:lnTo>
                      <a:lnTo>
                        <a:pt x="504" y="273"/>
                      </a:lnTo>
                      <a:lnTo>
                        <a:pt x="505" y="274"/>
                      </a:lnTo>
                      <a:lnTo>
                        <a:pt x="505" y="275"/>
                      </a:lnTo>
                      <a:lnTo>
                        <a:pt x="506" y="276"/>
                      </a:lnTo>
                      <a:lnTo>
                        <a:pt x="506" y="277"/>
                      </a:lnTo>
                      <a:lnTo>
                        <a:pt x="505" y="278"/>
                      </a:lnTo>
                      <a:lnTo>
                        <a:pt x="504" y="279"/>
                      </a:lnTo>
                      <a:lnTo>
                        <a:pt x="504" y="280"/>
                      </a:lnTo>
                      <a:lnTo>
                        <a:pt x="504" y="281"/>
                      </a:lnTo>
                      <a:lnTo>
                        <a:pt x="503" y="281"/>
                      </a:lnTo>
                      <a:lnTo>
                        <a:pt x="502" y="282"/>
                      </a:lnTo>
                      <a:lnTo>
                        <a:pt x="503" y="282"/>
                      </a:lnTo>
                      <a:lnTo>
                        <a:pt x="503" y="283"/>
                      </a:lnTo>
                      <a:lnTo>
                        <a:pt x="503" y="284"/>
                      </a:lnTo>
                      <a:lnTo>
                        <a:pt x="503" y="285"/>
                      </a:lnTo>
                      <a:lnTo>
                        <a:pt x="504" y="285"/>
                      </a:lnTo>
                      <a:lnTo>
                        <a:pt x="504" y="286"/>
                      </a:lnTo>
                      <a:lnTo>
                        <a:pt x="504" y="287"/>
                      </a:lnTo>
                      <a:lnTo>
                        <a:pt x="503" y="288"/>
                      </a:lnTo>
                      <a:lnTo>
                        <a:pt x="502" y="290"/>
                      </a:lnTo>
                      <a:lnTo>
                        <a:pt x="502" y="291"/>
                      </a:lnTo>
                      <a:lnTo>
                        <a:pt x="501" y="291"/>
                      </a:lnTo>
                      <a:lnTo>
                        <a:pt x="501" y="292"/>
                      </a:lnTo>
                      <a:lnTo>
                        <a:pt x="502" y="292"/>
                      </a:lnTo>
                      <a:lnTo>
                        <a:pt x="502" y="293"/>
                      </a:lnTo>
                      <a:lnTo>
                        <a:pt x="502" y="294"/>
                      </a:lnTo>
                      <a:lnTo>
                        <a:pt x="502" y="296"/>
                      </a:lnTo>
                      <a:lnTo>
                        <a:pt x="503" y="297"/>
                      </a:lnTo>
                      <a:lnTo>
                        <a:pt x="503" y="298"/>
                      </a:lnTo>
                      <a:lnTo>
                        <a:pt x="503" y="299"/>
                      </a:lnTo>
                      <a:lnTo>
                        <a:pt x="503" y="300"/>
                      </a:lnTo>
                      <a:lnTo>
                        <a:pt x="503" y="301"/>
                      </a:lnTo>
                      <a:lnTo>
                        <a:pt x="503" y="302"/>
                      </a:lnTo>
                      <a:lnTo>
                        <a:pt x="502" y="302"/>
                      </a:lnTo>
                      <a:lnTo>
                        <a:pt x="502" y="303"/>
                      </a:lnTo>
                      <a:lnTo>
                        <a:pt x="502" y="304"/>
                      </a:lnTo>
                      <a:lnTo>
                        <a:pt x="501" y="305"/>
                      </a:lnTo>
                      <a:lnTo>
                        <a:pt x="501" y="306"/>
                      </a:lnTo>
                      <a:lnTo>
                        <a:pt x="501" y="307"/>
                      </a:lnTo>
                      <a:lnTo>
                        <a:pt x="500" y="308"/>
                      </a:lnTo>
                      <a:lnTo>
                        <a:pt x="499" y="308"/>
                      </a:lnTo>
                      <a:lnTo>
                        <a:pt x="499" y="309"/>
                      </a:lnTo>
                      <a:lnTo>
                        <a:pt x="499" y="310"/>
                      </a:lnTo>
                      <a:lnTo>
                        <a:pt x="497" y="313"/>
                      </a:lnTo>
                      <a:lnTo>
                        <a:pt x="497" y="314"/>
                      </a:lnTo>
                      <a:lnTo>
                        <a:pt x="496" y="315"/>
                      </a:lnTo>
                      <a:lnTo>
                        <a:pt x="496" y="316"/>
                      </a:lnTo>
                      <a:lnTo>
                        <a:pt x="495" y="316"/>
                      </a:lnTo>
                      <a:lnTo>
                        <a:pt x="495" y="317"/>
                      </a:lnTo>
                      <a:lnTo>
                        <a:pt x="494" y="318"/>
                      </a:lnTo>
                      <a:lnTo>
                        <a:pt x="494" y="319"/>
                      </a:lnTo>
                      <a:lnTo>
                        <a:pt x="494" y="320"/>
                      </a:lnTo>
                      <a:lnTo>
                        <a:pt x="494" y="321"/>
                      </a:lnTo>
                      <a:lnTo>
                        <a:pt x="494" y="322"/>
                      </a:lnTo>
                      <a:lnTo>
                        <a:pt x="493" y="323"/>
                      </a:lnTo>
                      <a:lnTo>
                        <a:pt x="493" y="324"/>
                      </a:lnTo>
                      <a:lnTo>
                        <a:pt x="492" y="325"/>
                      </a:lnTo>
                      <a:lnTo>
                        <a:pt x="491" y="325"/>
                      </a:lnTo>
                      <a:lnTo>
                        <a:pt x="491" y="326"/>
                      </a:lnTo>
                      <a:lnTo>
                        <a:pt x="491" y="327"/>
                      </a:lnTo>
                      <a:lnTo>
                        <a:pt x="491" y="328"/>
                      </a:lnTo>
                      <a:lnTo>
                        <a:pt x="490" y="328"/>
                      </a:lnTo>
                      <a:lnTo>
                        <a:pt x="491" y="329"/>
                      </a:lnTo>
                      <a:lnTo>
                        <a:pt x="491" y="330"/>
                      </a:lnTo>
                      <a:lnTo>
                        <a:pt x="490" y="330"/>
                      </a:lnTo>
                      <a:lnTo>
                        <a:pt x="490" y="331"/>
                      </a:lnTo>
                      <a:lnTo>
                        <a:pt x="490" y="332"/>
                      </a:lnTo>
                      <a:lnTo>
                        <a:pt x="491" y="332"/>
                      </a:lnTo>
                      <a:lnTo>
                        <a:pt x="491" y="333"/>
                      </a:lnTo>
                      <a:lnTo>
                        <a:pt x="490" y="333"/>
                      </a:lnTo>
                      <a:lnTo>
                        <a:pt x="489" y="333"/>
                      </a:lnTo>
                      <a:lnTo>
                        <a:pt x="489" y="334"/>
                      </a:lnTo>
                      <a:lnTo>
                        <a:pt x="490" y="334"/>
                      </a:lnTo>
                      <a:lnTo>
                        <a:pt x="489" y="337"/>
                      </a:lnTo>
                      <a:lnTo>
                        <a:pt x="487" y="339"/>
                      </a:lnTo>
                      <a:lnTo>
                        <a:pt x="487" y="340"/>
                      </a:lnTo>
                      <a:lnTo>
                        <a:pt x="487" y="341"/>
                      </a:lnTo>
                      <a:lnTo>
                        <a:pt x="486" y="341"/>
                      </a:lnTo>
                      <a:lnTo>
                        <a:pt x="486" y="342"/>
                      </a:lnTo>
                      <a:lnTo>
                        <a:pt x="485" y="344"/>
                      </a:lnTo>
                      <a:lnTo>
                        <a:pt x="485" y="345"/>
                      </a:lnTo>
                      <a:lnTo>
                        <a:pt x="485" y="346"/>
                      </a:lnTo>
                      <a:lnTo>
                        <a:pt x="485" y="347"/>
                      </a:lnTo>
                      <a:lnTo>
                        <a:pt x="485" y="348"/>
                      </a:lnTo>
                      <a:lnTo>
                        <a:pt x="484" y="348"/>
                      </a:lnTo>
                      <a:lnTo>
                        <a:pt x="484" y="349"/>
                      </a:lnTo>
                      <a:lnTo>
                        <a:pt x="484" y="348"/>
                      </a:lnTo>
                      <a:lnTo>
                        <a:pt x="483" y="349"/>
                      </a:lnTo>
                      <a:lnTo>
                        <a:pt x="482" y="350"/>
                      </a:lnTo>
                      <a:lnTo>
                        <a:pt x="481" y="351"/>
                      </a:lnTo>
                      <a:lnTo>
                        <a:pt x="481" y="352"/>
                      </a:lnTo>
                      <a:lnTo>
                        <a:pt x="481" y="353"/>
                      </a:lnTo>
                      <a:lnTo>
                        <a:pt x="480" y="353"/>
                      </a:lnTo>
                      <a:lnTo>
                        <a:pt x="480" y="354"/>
                      </a:lnTo>
                      <a:lnTo>
                        <a:pt x="479" y="355"/>
                      </a:lnTo>
                      <a:lnTo>
                        <a:pt x="479" y="356"/>
                      </a:lnTo>
                      <a:lnTo>
                        <a:pt x="479" y="357"/>
                      </a:lnTo>
                      <a:lnTo>
                        <a:pt x="478" y="357"/>
                      </a:lnTo>
                      <a:lnTo>
                        <a:pt x="478" y="358"/>
                      </a:lnTo>
                      <a:lnTo>
                        <a:pt x="477" y="358"/>
                      </a:lnTo>
                      <a:lnTo>
                        <a:pt x="476" y="358"/>
                      </a:lnTo>
                      <a:lnTo>
                        <a:pt x="477" y="358"/>
                      </a:lnTo>
                      <a:lnTo>
                        <a:pt x="477" y="359"/>
                      </a:lnTo>
                      <a:lnTo>
                        <a:pt x="478" y="359"/>
                      </a:lnTo>
                      <a:lnTo>
                        <a:pt x="478" y="360"/>
                      </a:lnTo>
                      <a:lnTo>
                        <a:pt x="477" y="360"/>
                      </a:lnTo>
                      <a:lnTo>
                        <a:pt x="477" y="361"/>
                      </a:lnTo>
                      <a:lnTo>
                        <a:pt x="477" y="362"/>
                      </a:lnTo>
                      <a:lnTo>
                        <a:pt x="477" y="363"/>
                      </a:lnTo>
                      <a:lnTo>
                        <a:pt x="476" y="363"/>
                      </a:lnTo>
                      <a:lnTo>
                        <a:pt x="476" y="364"/>
                      </a:lnTo>
                      <a:lnTo>
                        <a:pt x="476" y="365"/>
                      </a:lnTo>
                      <a:lnTo>
                        <a:pt x="476" y="366"/>
                      </a:lnTo>
                      <a:lnTo>
                        <a:pt x="475" y="366"/>
                      </a:lnTo>
                      <a:lnTo>
                        <a:pt x="474" y="366"/>
                      </a:lnTo>
                      <a:lnTo>
                        <a:pt x="474" y="367"/>
                      </a:lnTo>
                      <a:lnTo>
                        <a:pt x="474" y="368"/>
                      </a:lnTo>
                      <a:lnTo>
                        <a:pt x="473" y="368"/>
                      </a:lnTo>
                      <a:lnTo>
                        <a:pt x="473" y="369"/>
                      </a:lnTo>
                      <a:lnTo>
                        <a:pt x="473" y="370"/>
                      </a:lnTo>
                      <a:lnTo>
                        <a:pt x="473" y="371"/>
                      </a:lnTo>
                      <a:lnTo>
                        <a:pt x="473" y="372"/>
                      </a:lnTo>
                      <a:lnTo>
                        <a:pt x="472" y="372"/>
                      </a:lnTo>
                      <a:lnTo>
                        <a:pt x="472" y="373"/>
                      </a:lnTo>
                      <a:lnTo>
                        <a:pt x="472" y="374"/>
                      </a:lnTo>
                      <a:lnTo>
                        <a:pt x="471" y="375"/>
                      </a:lnTo>
                      <a:lnTo>
                        <a:pt x="471" y="374"/>
                      </a:lnTo>
                      <a:lnTo>
                        <a:pt x="470" y="373"/>
                      </a:lnTo>
                      <a:lnTo>
                        <a:pt x="469" y="373"/>
                      </a:lnTo>
                      <a:lnTo>
                        <a:pt x="468" y="373"/>
                      </a:lnTo>
                      <a:lnTo>
                        <a:pt x="467" y="373"/>
                      </a:lnTo>
                      <a:lnTo>
                        <a:pt x="466" y="373"/>
                      </a:lnTo>
                      <a:lnTo>
                        <a:pt x="466" y="372"/>
                      </a:lnTo>
                      <a:lnTo>
                        <a:pt x="465" y="372"/>
                      </a:lnTo>
                      <a:lnTo>
                        <a:pt x="464" y="372"/>
                      </a:lnTo>
                      <a:lnTo>
                        <a:pt x="463" y="372"/>
                      </a:lnTo>
                      <a:lnTo>
                        <a:pt x="462" y="371"/>
                      </a:lnTo>
                      <a:lnTo>
                        <a:pt x="461" y="371"/>
                      </a:lnTo>
                      <a:lnTo>
                        <a:pt x="456" y="369"/>
                      </a:lnTo>
                      <a:lnTo>
                        <a:pt x="453" y="368"/>
                      </a:lnTo>
                      <a:lnTo>
                        <a:pt x="452" y="367"/>
                      </a:lnTo>
                      <a:lnTo>
                        <a:pt x="451" y="366"/>
                      </a:lnTo>
                      <a:lnTo>
                        <a:pt x="450" y="366"/>
                      </a:lnTo>
                      <a:lnTo>
                        <a:pt x="449" y="366"/>
                      </a:lnTo>
                      <a:lnTo>
                        <a:pt x="448" y="366"/>
                      </a:lnTo>
                      <a:lnTo>
                        <a:pt x="448" y="365"/>
                      </a:lnTo>
                      <a:lnTo>
                        <a:pt x="448" y="364"/>
                      </a:lnTo>
                      <a:lnTo>
                        <a:pt x="447" y="364"/>
                      </a:lnTo>
                      <a:lnTo>
                        <a:pt x="447" y="365"/>
                      </a:lnTo>
                      <a:lnTo>
                        <a:pt x="446" y="365"/>
                      </a:lnTo>
                      <a:lnTo>
                        <a:pt x="445" y="365"/>
                      </a:lnTo>
                      <a:lnTo>
                        <a:pt x="445" y="364"/>
                      </a:lnTo>
                      <a:lnTo>
                        <a:pt x="444" y="364"/>
                      </a:lnTo>
                      <a:lnTo>
                        <a:pt x="444" y="363"/>
                      </a:lnTo>
                      <a:lnTo>
                        <a:pt x="444" y="364"/>
                      </a:lnTo>
                      <a:lnTo>
                        <a:pt x="443" y="364"/>
                      </a:lnTo>
                      <a:lnTo>
                        <a:pt x="442" y="364"/>
                      </a:lnTo>
                      <a:lnTo>
                        <a:pt x="441" y="364"/>
                      </a:lnTo>
                      <a:lnTo>
                        <a:pt x="440" y="364"/>
                      </a:lnTo>
                      <a:lnTo>
                        <a:pt x="440" y="365"/>
                      </a:lnTo>
                      <a:lnTo>
                        <a:pt x="439" y="365"/>
                      </a:lnTo>
                      <a:lnTo>
                        <a:pt x="438" y="366"/>
                      </a:lnTo>
                      <a:lnTo>
                        <a:pt x="437" y="366"/>
                      </a:lnTo>
                      <a:lnTo>
                        <a:pt x="436" y="367"/>
                      </a:lnTo>
                      <a:lnTo>
                        <a:pt x="436" y="366"/>
                      </a:lnTo>
                      <a:lnTo>
                        <a:pt x="436" y="367"/>
                      </a:lnTo>
                      <a:lnTo>
                        <a:pt x="436" y="366"/>
                      </a:lnTo>
                      <a:lnTo>
                        <a:pt x="435" y="366"/>
                      </a:lnTo>
                      <a:lnTo>
                        <a:pt x="436" y="367"/>
                      </a:lnTo>
                      <a:lnTo>
                        <a:pt x="435" y="368"/>
                      </a:lnTo>
                      <a:lnTo>
                        <a:pt x="434" y="368"/>
                      </a:lnTo>
                      <a:lnTo>
                        <a:pt x="434" y="367"/>
                      </a:lnTo>
                      <a:lnTo>
                        <a:pt x="433" y="367"/>
                      </a:lnTo>
                      <a:lnTo>
                        <a:pt x="433" y="368"/>
                      </a:lnTo>
                      <a:lnTo>
                        <a:pt x="432" y="368"/>
                      </a:lnTo>
                      <a:lnTo>
                        <a:pt x="431" y="368"/>
                      </a:lnTo>
                      <a:lnTo>
                        <a:pt x="430" y="368"/>
                      </a:lnTo>
                      <a:lnTo>
                        <a:pt x="430" y="369"/>
                      </a:lnTo>
                      <a:lnTo>
                        <a:pt x="429" y="369"/>
                      </a:lnTo>
                      <a:lnTo>
                        <a:pt x="429" y="368"/>
                      </a:lnTo>
                      <a:lnTo>
                        <a:pt x="429" y="369"/>
                      </a:lnTo>
                      <a:lnTo>
                        <a:pt x="428" y="369"/>
                      </a:lnTo>
                      <a:lnTo>
                        <a:pt x="427" y="369"/>
                      </a:lnTo>
                      <a:lnTo>
                        <a:pt x="426" y="369"/>
                      </a:lnTo>
                      <a:lnTo>
                        <a:pt x="425" y="369"/>
                      </a:lnTo>
                      <a:lnTo>
                        <a:pt x="425" y="368"/>
                      </a:lnTo>
                      <a:lnTo>
                        <a:pt x="424" y="368"/>
                      </a:lnTo>
                      <a:lnTo>
                        <a:pt x="424" y="367"/>
                      </a:lnTo>
                      <a:lnTo>
                        <a:pt x="424" y="366"/>
                      </a:lnTo>
                      <a:lnTo>
                        <a:pt x="424" y="365"/>
                      </a:lnTo>
                      <a:lnTo>
                        <a:pt x="423" y="364"/>
                      </a:lnTo>
                      <a:lnTo>
                        <a:pt x="423" y="363"/>
                      </a:lnTo>
                      <a:lnTo>
                        <a:pt x="423" y="364"/>
                      </a:lnTo>
                      <a:lnTo>
                        <a:pt x="422" y="364"/>
                      </a:lnTo>
                      <a:lnTo>
                        <a:pt x="422" y="365"/>
                      </a:lnTo>
                      <a:lnTo>
                        <a:pt x="422" y="364"/>
                      </a:lnTo>
                      <a:lnTo>
                        <a:pt x="421" y="364"/>
                      </a:lnTo>
                      <a:lnTo>
                        <a:pt x="420" y="365"/>
                      </a:lnTo>
                      <a:lnTo>
                        <a:pt x="421" y="365"/>
                      </a:lnTo>
                      <a:lnTo>
                        <a:pt x="420" y="365"/>
                      </a:lnTo>
                      <a:lnTo>
                        <a:pt x="419" y="365"/>
                      </a:lnTo>
                      <a:lnTo>
                        <a:pt x="418" y="364"/>
                      </a:lnTo>
                      <a:lnTo>
                        <a:pt x="418" y="363"/>
                      </a:lnTo>
                      <a:lnTo>
                        <a:pt x="417" y="364"/>
                      </a:lnTo>
                      <a:lnTo>
                        <a:pt x="417" y="363"/>
                      </a:lnTo>
                      <a:lnTo>
                        <a:pt x="416" y="364"/>
                      </a:lnTo>
                      <a:lnTo>
                        <a:pt x="416" y="363"/>
                      </a:lnTo>
                      <a:lnTo>
                        <a:pt x="415" y="363"/>
                      </a:lnTo>
                      <a:lnTo>
                        <a:pt x="414" y="364"/>
                      </a:lnTo>
                      <a:lnTo>
                        <a:pt x="414" y="363"/>
                      </a:lnTo>
                      <a:lnTo>
                        <a:pt x="414" y="364"/>
                      </a:lnTo>
                      <a:lnTo>
                        <a:pt x="413" y="365"/>
                      </a:lnTo>
                      <a:lnTo>
                        <a:pt x="412" y="365"/>
                      </a:lnTo>
                      <a:lnTo>
                        <a:pt x="411" y="365"/>
                      </a:lnTo>
                      <a:lnTo>
                        <a:pt x="410" y="365"/>
                      </a:lnTo>
                      <a:lnTo>
                        <a:pt x="410" y="366"/>
                      </a:lnTo>
                      <a:lnTo>
                        <a:pt x="410" y="365"/>
                      </a:lnTo>
                      <a:lnTo>
                        <a:pt x="410" y="366"/>
                      </a:lnTo>
                      <a:lnTo>
                        <a:pt x="409" y="366"/>
                      </a:lnTo>
                      <a:lnTo>
                        <a:pt x="408" y="366"/>
                      </a:lnTo>
                      <a:lnTo>
                        <a:pt x="407" y="366"/>
                      </a:lnTo>
                      <a:lnTo>
                        <a:pt x="406" y="367"/>
                      </a:lnTo>
                      <a:lnTo>
                        <a:pt x="406" y="366"/>
                      </a:lnTo>
                      <a:lnTo>
                        <a:pt x="405" y="366"/>
                      </a:lnTo>
                      <a:lnTo>
                        <a:pt x="404" y="366"/>
                      </a:lnTo>
                      <a:lnTo>
                        <a:pt x="403" y="366"/>
                      </a:lnTo>
                      <a:lnTo>
                        <a:pt x="402" y="366"/>
                      </a:lnTo>
                      <a:lnTo>
                        <a:pt x="400" y="368"/>
                      </a:lnTo>
                      <a:lnTo>
                        <a:pt x="399" y="369"/>
                      </a:lnTo>
                      <a:lnTo>
                        <a:pt x="397" y="369"/>
                      </a:lnTo>
                      <a:lnTo>
                        <a:pt x="397" y="370"/>
                      </a:lnTo>
                      <a:lnTo>
                        <a:pt x="397" y="371"/>
                      </a:lnTo>
                      <a:lnTo>
                        <a:pt x="398" y="372"/>
                      </a:lnTo>
                      <a:lnTo>
                        <a:pt x="398" y="373"/>
                      </a:lnTo>
                      <a:lnTo>
                        <a:pt x="398" y="374"/>
                      </a:lnTo>
                      <a:lnTo>
                        <a:pt x="396" y="375"/>
                      </a:lnTo>
                      <a:lnTo>
                        <a:pt x="395" y="375"/>
                      </a:lnTo>
                      <a:lnTo>
                        <a:pt x="394" y="375"/>
                      </a:lnTo>
                      <a:lnTo>
                        <a:pt x="393" y="375"/>
                      </a:lnTo>
                      <a:lnTo>
                        <a:pt x="392" y="375"/>
                      </a:lnTo>
                      <a:lnTo>
                        <a:pt x="391" y="375"/>
                      </a:lnTo>
                      <a:lnTo>
                        <a:pt x="390" y="376"/>
                      </a:lnTo>
                      <a:lnTo>
                        <a:pt x="390" y="377"/>
                      </a:lnTo>
                      <a:lnTo>
                        <a:pt x="389" y="377"/>
                      </a:lnTo>
                      <a:lnTo>
                        <a:pt x="389" y="378"/>
                      </a:lnTo>
                      <a:lnTo>
                        <a:pt x="388" y="379"/>
                      </a:lnTo>
                      <a:lnTo>
                        <a:pt x="387" y="379"/>
                      </a:lnTo>
                      <a:lnTo>
                        <a:pt x="386" y="379"/>
                      </a:lnTo>
                      <a:lnTo>
                        <a:pt x="385" y="379"/>
                      </a:lnTo>
                      <a:lnTo>
                        <a:pt x="385" y="380"/>
                      </a:lnTo>
                      <a:lnTo>
                        <a:pt x="385" y="381"/>
                      </a:lnTo>
                      <a:lnTo>
                        <a:pt x="386" y="381"/>
                      </a:lnTo>
                      <a:lnTo>
                        <a:pt x="386" y="382"/>
                      </a:lnTo>
                      <a:lnTo>
                        <a:pt x="387" y="383"/>
                      </a:lnTo>
                      <a:lnTo>
                        <a:pt x="387" y="384"/>
                      </a:lnTo>
                      <a:lnTo>
                        <a:pt x="388" y="385"/>
                      </a:lnTo>
                      <a:lnTo>
                        <a:pt x="387" y="385"/>
                      </a:lnTo>
                      <a:lnTo>
                        <a:pt x="386" y="385"/>
                      </a:lnTo>
                      <a:lnTo>
                        <a:pt x="385" y="385"/>
                      </a:lnTo>
                      <a:lnTo>
                        <a:pt x="385" y="384"/>
                      </a:lnTo>
                      <a:lnTo>
                        <a:pt x="384" y="384"/>
                      </a:lnTo>
                      <a:lnTo>
                        <a:pt x="383" y="384"/>
                      </a:lnTo>
                      <a:lnTo>
                        <a:pt x="382" y="384"/>
                      </a:lnTo>
                      <a:lnTo>
                        <a:pt x="382" y="385"/>
                      </a:lnTo>
                      <a:lnTo>
                        <a:pt x="382" y="384"/>
                      </a:lnTo>
                      <a:lnTo>
                        <a:pt x="382" y="385"/>
                      </a:lnTo>
                      <a:lnTo>
                        <a:pt x="382" y="384"/>
                      </a:lnTo>
                      <a:lnTo>
                        <a:pt x="381" y="384"/>
                      </a:lnTo>
                      <a:lnTo>
                        <a:pt x="381" y="385"/>
                      </a:lnTo>
                      <a:lnTo>
                        <a:pt x="380" y="385"/>
                      </a:lnTo>
                      <a:lnTo>
                        <a:pt x="380" y="386"/>
                      </a:lnTo>
                      <a:lnTo>
                        <a:pt x="379" y="386"/>
                      </a:lnTo>
                      <a:lnTo>
                        <a:pt x="379" y="387"/>
                      </a:lnTo>
                      <a:lnTo>
                        <a:pt x="378" y="386"/>
                      </a:lnTo>
                      <a:lnTo>
                        <a:pt x="378" y="387"/>
                      </a:lnTo>
                      <a:lnTo>
                        <a:pt x="378" y="388"/>
                      </a:lnTo>
                      <a:lnTo>
                        <a:pt x="378" y="387"/>
                      </a:lnTo>
                      <a:lnTo>
                        <a:pt x="377" y="388"/>
                      </a:lnTo>
                      <a:lnTo>
                        <a:pt x="377" y="387"/>
                      </a:lnTo>
                      <a:lnTo>
                        <a:pt x="376" y="387"/>
                      </a:lnTo>
                      <a:lnTo>
                        <a:pt x="375" y="387"/>
                      </a:lnTo>
                      <a:lnTo>
                        <a:pt x="375" y="388"/>
                      </a:lnTo>
                      <a:lnTo>
                        <a:pt x="374" y="387"/>
                      </a:lnTo>
                      <a:lnTo>
                        <a:pt x="373" y="388"/>
                      </a:lnTo>
                      <a:lnTo>
                        <a:pt x="372" y="387"/>
                      </a:lnTo>
                      <a:lnTo>
                        <a:pt x="372" y="386"/>
                      </a:lnTo>
                      <a:lnTo>
                        <a:pt x="371" y="387"/>
                      </a:lnTo>
                      <a:lnTo>
                        <a:pt x="370" y="387"/>
                      </a:lnTo>
                      <a:lnTo>
                        <a:pt x="370" y="388"/>
                      </a:lnTo>
                      <a:lnTo>
                        <a:pt x="369" y="388"/>
                      </a:lnTo>
                      <a:lnTo>
                        <a:pt x="368" y="388"/>
                      </a:lnTo>
                      <a:lnTo>
                        <a:pt x="367" y="388"/>
                      </a:lnTo>
                      <a:lnTo>
                        <a:pt x="367" y="390"/>
                      </a:lnTo>
                      <a:lnTo>
                        <a:pt x="366" y="390"/>
                      </a:lnTo>
                      <a:lnTo>
                        <a:pt x="357" y="392"/>
                      </a:lnTo>
                      <a:lnTo>
                        <a:pt x="357" y="393"/>
                      </a:lnTo>
                      <a:lnTo>
                        <a:pt x="357" y="394"/>
                      </a:lnTo>
                      <a:lnTo>
                        <a:pt x="356" y="394"/>
                      </a:lnTo>
                      <a:lnTo>
                        <a:pt x="356" y="393"/>
                      </a:lnTo>
                      <a:lnTo>
                        <a:pt x="355" y="393"/>
                      </a:lnTo>
                      <a:lnTo>
                        <a:pt x="355" y="392"/>
                      </a:lnTo>
                      <a:lnTo>
                        <a:pt x="354" y="392"/>
                      </a:lnTo>
                      <a:lnTo>
                        <a:pt x="354" y="391"/>
                      </a:lnTo>
                      <a:lnTo>
                        <a:pt x="352" y="389"/>
                      </a:lnTo>
                      <a:lnTo>
                        <a:pt x="347" y="388"/>
                      </a:lnTo>
                      <a:lnTo>
                        <a:pt x="344" y="389"/>
                      </a:lnTo>
                      <a:lnTo>
                        <a:pt x="341" y="388"/>
                      </a:lnTo>
                      <a:lnTo>
                        <a:pt x="340" y="388"/>
                      </a:lnTo>
                      <a:lnTo>
                        <a:pt x="340" y="387"/>
                      </a:lnTo>
                      <a:lnTo>
                        <a:pt x="339" y="387"/>
                      </a:lnTo>
                      <a:lnTo>
                        <a:pt x="339" y="386"/>
                      </a:lnTo>
                      <a:lnTo>
                        <a:pt x="338" y="386"/>
                      </a:lnTo>
                      <a:lnTo>
                        <a:pt x="338" y="387"/>
                      </a:lnTo>
                      <a:lnTo>
                        <a:pt x="337" y="387"/>
                      </a:lnTo>
                      <a:lnTo>
                        <a:pt x="336" y="387"/>
                      </a:lnTo>
                      <a:lnTo>
                        <a:pt x="335" y="388"/>
                      </a:lnTo>
                      <a:lnTo>
                        <a:pt x="335" y="389"/>
                      </a:lnTo>
                      <a:lnTo>
                        <a:pt x="334" y="389"/>
                      </a:lnTo>
                      <a:lnTo>
                        <a:pt x="334" y="390"/>
                      </a:lnTo>
                      <a:lnTo>
                        <a:pt x="334" y="391"/>
                      </a:lnTo>
                      <a:lnTo>
                        <a:pt x="334" y="392"/>
                      </a:lnTo>
                      <a:lnTo>
                        <a:pt x="333" y="392"/>
                      </a:lnTo>
                      <a:lnTo>
                        <a:pt x="332" y="392"/>
                      </a:lnTo>
                      <a:lnTo>
                        <a:pt x="332" y="393"/>
                      </a:lnTo>
                      <a:lnTo>
                        <a:pt x="333" y="393"/>
                      </a:lnTo>
                      <a:lnTo>
                        <a:pt x="333" y="394"/>
                      </a:lnTo>
                      <a:lnTo>
                        <a:pt x="332" y="394"/>
                      </a:lnTo>
                      <a:lnTo>
                        <a:pt x="332" y="395"/>
                      </a:lnTo>
                      <a:lnTo>
                        <a:pt x="331" y="395"/>
                      </a:lnTo>
                      <a:lnTo>
                        <a:pt x="330" y="394"/>
                      </a:lnTo>
                      <a:lnTo>
                        <a:pt x="330" y="393"/>
                      </a:lnTo>
                      <a:lnTo>
                        <a:pt x="329" y="393"/>
                      </a:lnTo>
                      <a:lnTo>
                        <a:pt x="329" y="392"/>
                      </a:lnTo>
                      <a:lnTo>
                        <a:pt x="328" y="392"/>
                      </a:lnTo>
                      <a:lnTo>
                        <a:pt x="327" y="390"/>
                      </a:lnTo>
                      <a:lnTo>
                        <a:pt x="327" y="389"/>
                      </a:lnTo>
                      <a:lnTo>
                        <a:pt x="326" y="388"/>
                      </a:lnTo>
                      <a:lnTo>
                        <a:pt x="325" y="388"/>
                      </a:lnTo>
                      <a:lnTo>
                        <a:pt x="324" y="388"/>
                      </a:lnTo>
                      <a:lnTo>
                        <a:pt x="324" y="387"/>
                      </a:lnTo>
                      <a:lnTo>
                        <a:pt x="324" y="386"/>
                      </a:lnTo>
                      <a:lnTo>
                        <a:pt x="324" y="385"/>
                      </a:lnTo>
                      <a:lnTo>
                        <a:pt x="323" y="384"/>
                      </a:lnTo>
                      <a:lnTo>
                        <a:pt x="323" y="383"/>
                      </a:lnTo>
                      <a:lnTo>
                        <a:pt x="322" y="383"/>
                      </a:lnTo>
                      <a:lnTo>
                        <a:pt x="321" y="382"/>
                      </a:lnTo>
                      <a:lnTo>
                        <a:pt x="320" y="382"/>
                      </a:lnTo>
                      <a:lnTo>
                        <a:pt x="319" y="383"/>
                      </a:lnTo>
                      <a:lnTo>
                        <a:pt x="318" y="384"/>
                      </a:lnTo>
                      <a:lnTo>
                        <a:pt x="317" y="384"/>
                      </a:lnTo>
                      <a:lnTo>
                        <a:pt x="316" y="384"/>
                      </a:lnTo>
                      <a:lnTo>
                        <a:pt x="316" y="383"/>
                      </a:lnTo>
                      <a:lnTo>
                        <a:pt x="316" y="382"/>
                      </a:lnTo>
                      <a:lnTo>
                        <a:pt x="317" y="382"/>
                      </a:lnTo>
                      <a:lnTo>
                        <a:pt x="317" y="381"/>
                      </a:lnTo>
                      <a:lnTo>
                        <a:pt x="314" y="379"/>
                      </a:lnTo>
                      <a:lnTo>
                        <a:pt x="313" y="379"/>
                      </a:lnTo>
                      <a:lnTo>
                        <a:pt x="312" y="380"/>
                      </a:lnTo>
                      <a:lnTo>
                        <a:pt x="311" y="380"/>
                      </a:lnTo>
                      <a:lnTo>
                        <a:pt x="311" y="381"/>
                      </a:lnTo>
                      <a:lnTo>
                        <a:pt x="311" y="380"/>
                      </a:lnTo>
                      <a:lnTo>
                        <a:pt x="312" y="380"/>
                      </a:lnTo>
                      <a:lnTo>
                        <a:pt x="311" y="379"/>
                      </a:lnTo>
                      <a:lnTo>
                        <a:pt x="311" y="378"/>
                      </a:lnTo>
                      <a:lnTo>
                        <a:pt x="311" y="377"/>
                      </a:lnTo>
                      <a:lnTo>
                        <a:pt x="310" y="377"/>
                      </a:lnTo>
                      <a:lnTo>
                        <a:pt x="311" y="376"/>
                      </a:lnTo>
                      <a:lnTo>
                        <a:pt x="310" y="376"/>
                      </a:lnTo>
                      <a:lnTo>
                        <a:pt x="310" y="375"/>
                      </a:lnTo>
                      <a:lnTo>
                        <a:pt x="309" y="375"/>
                      </a:lnTo>
                      <a:lnTo>
                        <a:pt x="309" y="374"/>
                      </a:lnTo>
                      <a:lnTo>
                        <a:pt x="308" y="373"/>
                      </a:lnTo>
                      <a:lnTo>
                        <a:pt x="308" y="372"/>
                      </a:lnTo>
                      <a:lnTo>
                        <a:pt x="307" y="371"/>
                      </a:lnTo>
                      <a:lnTo>
                        <a:pt x="307" y="370"/>
                      </a:lnTo>
                      <a:lnTo>
                        <a:pt x="306" y="370"/>
                      </a:lnTo>
                      <a:lnTo>
                        <a:pt x="306" y="369"/>
                      </a:lnTo>
                      <a:lnTo>
                        <a:pt x="306" y="368"/>
                      </a:lnTo>
                      <a:lnTo>
                        <a:pt x="305" y="368"/>
                      </a:lnTo>
                      <a:lnTo>
                        <a:pt x="304" y="367"/>
                      </a:lnTo>
                      <a:lnTo>
                        <a:pt x="302" y="366"/>
                      </a:lnTo>
                      <a:lnTo>
                        <a:pt x="301" y="365"/>
                      </a:lnTo>
                      <a:lnTo>
                        <a:pt x="300" y="364"/>
                      </a:lnTo>
                      <a:lnTo>
                        <a:pt x="298" y="364"/>
                      </a:lnTo>
                      <a:lnTo>
                        <a:pt x="297" y="363"/>
                      </a:lnTo>
                      <a:lnTo>
                        <a:pt x="297" y="362"/>
                      </a:lnTo>
                      <a:lnTo>
                        <a:pt x="296" y="362"/>
                      </a:lnTo>
                      <a:lnTo>
                        <a:pt x="295" y="362"/>
                      </a:lnTo>
                      <a:lnTo>
                        <a:pt x="294" y="361"/>
                      </a:lnTo>
                      <a:lnTo>
                        <a:pt x="294" y="360"/>
                      </a:lnTo>
                      <a:lnTo>
                        <a:pt x="293" y="360"/>
                      </a:lnTo>
                      <a:lnTo>
                        <a:pt x="293" y="359"/>
                      </a:lnTo>
                      <a:lnTo>
                        <a:pt x="293" y="358"/>
                      </a:lnTo>
                      <a:lnTo>
                        <a:pt x="293" y="357"/>
                      </a:lnTo>
                      <a:lnTo>
                        <a:pt x="292" y="357"/>
                      </a:lnTo>
                      <a:lnTo>
                        <a:pt x="291" y="357"/>
                      </a:lnTo>
                      <a:lnTo>
                        <a:pt x="290" y="356"/>
                      </a:lnTo>
                      <a:lnTo>
                        <a:pt x="289" y="356"/>
                      </a:lnTo>
                      <a:lnTo>
                        <a:pt x="288" y="356"/>
                      </a:lnTo>
                      <a:lnTo>
                        <a:pt x="287" y="357"/>
                      </a:lnTo>
                      <a:lnTo>
                        <a:pt x="286" y="356"/>
                      </a:lnTo>
                      <a:lnTo>
                        <a:pt x="285" y="357"/>
                      </a:lnTo>
                      <a:lnTo>
                        <a:pt x="284" y="357"/>
                      </a:lnTo>
                      <a:lnTo>
                        <a:pt x="284" y="358"/>
                      </a:lnTo>
                      <a:lnTo>
                        <a:pt x="283" y="358"/>
                      </a:lnTo>
                      <a:lnTo>
                        <a:pt x="283" y="359"/>
                      </a:lnTo>
                      <a:lnTo>
                        <a:pt x="282" y="360"/>
                      </a:lnTo>
                      <a:lnTo>
                        <a:pt x="282" y="359"/>
                      </a:lnTo>
                      <a:lnTo>
                        <a:pt x="281" y="360"/>
                      </a:lnTo>
                      <a:lnTo>
                        <a:pt x="281" y="359"/>
                      </a:lnTo>
                      <a:lnTo>
                        <a:pt x="280" y="358"/>
                      </a:lnTo>
                      <a:lnTo>
                        <a:pt x="280" y="357"/>
                      </a:lnTo>
                      <a:lnTo>
                        <a:pt x="278" y="358"/>
                      </a:lnTo>
                      <a:lnTo>
                        <a:pt x="278" y="357"/>
                      </a:lnTo>
                      <a:lnTo>
                        <a:pt x="277" y="357"/>
                      </a:lnTo>
                      <a:lnTo>
                        <a:pt x="278" y="356"/>
                      </a:lnTo>
                      <a:lnTo>
                        <a:pt x="278" y="355"/>
                      </a:lnTo>
                      <a:lnTo>
                        <a:pt x="278" y="354"/>
                      </a:lnTo>
                      <a:lnTo>
                        <a:pt x="277" y="353"/>
                      </a:lnTo>
                      <a:lnTo>
                        <a:pt x="277" y="352"/>
                      </a:lnTo>
                      <a:lnTo>
                        <a:pt x="277" y="351"/>
                      </a:lnTo>
                      <a:lnTo>
                        <a:pt x="276" y="351"/>
                      </a:lnTo>
                      <a:lnTo>
                        <a:pt x="276" y="350"/>
                      </a:lnTo>
                      <a:lnTo>
                        <a:pt x="276" y="349"/>
                      </a:lnTo>
                      <a:lnTo>
                        <a:pt x="275" y="349"/>
                      </a:lnTo>
                      <a:lnTo>
                        <a:pt x="275" y="348"/>
                      </a:lnTo>
                      <a:lnTo>
                        <a:pt x="274" y="346"/>
                      </a:lnTo>
                      <a:lnTo>
                        <a:pt x="274" y="345"/>
                      </a:lnTo>
                      <a:lnTo>
                        <a:pt x="273" y="345"/>
                      </a:lnTo>
                      <a:lnTo>
                        <a:pt x="272" y="345"/>
                      </a:lnTo>
                      <a:lnTo>
                        <a:pt x="271" y="346"/>
                      </a:lnTo>
                      <a:lnTo>
                        <a:pt x="271" y="347"/>
                      </a:lnTo>
                      <a:lnTo>
                        <a:pt x="270" y="347"/>
                      </a:lnTo>
                      <a:lnTo>
                        <a:pt x="269" y="347"/>
                      </a:lnTo>
                      <a:lnTo>
                        <a:pt x="268" y="348"/>
                      </a:lnTo>
                      <a:lnTo>
                        <a:pt x="268" y="349"/>
                      </a:lnTo>
                      <a:lnTo>
                        <a:pt x="268" y="350"/>
                      </a:lnTo>
                      <a:lnTo>
                        <a:pt x="268" y="351"/>
                      </a:lnTo>
                      <a:lnTo>
                        <a:pt x="267" y="353"/>
                      </a:lnTo>
                      <a:lnTo>
                        <a:pt x="267" y="355"/>
                      </a:lnTo>
                      <a:lnTo>
                        <a:pt x="266" y="355"/>
                      </a:lnTo>
                      <a:lnTo>
                        <a:pt x="266" y="356"/>
                      </a:lnTo>
                      <a:lnTo>
                        <a:pt x="265" y="356"/>
                      </a:lnTo>
                      <a:lnTo>
                        <a:pt x="264" y="357"/>
                      </a:lnTo>
                      <a:lnTo>
                        <a:pt x="263" y="357"/>
                      </a:lnTo>
                      <a:lnTo>
                        <a:pt x="264" y="358"/>
                      </a:lnTo>
                      <a:lnTo>
                        <a:pt x="263" y="359"/>
                      </a:lnTo>
                      <a:lnTo>
                        <a:pt x="262" y="359"/>
                      </a:lnTo>
                      <a:lnTo>
                        <a:pt x="261" y="359"/>
                      </a:lnTo>
                      <a:lnTo>
                        <a:pt x="261" y="360"/>
                      </a:lnTo>
                      <a:lnTo>
                        <a:pt x="260" y="361"/>
                      </a:lnTo>
                      <a:lnTo>
                        <a:pt x="259" y="361"/>
                      </a:lnTo>
                      <a:lnTo>
                        <a:pt x="259" y="362"/>
                      </a:lnTo>
                      <a:lnTo>
                        <a:pt x="258" y="362"/>
                      </a:lnTo>
                      <a:lnTo>
                        <a:pt x="258" y="363"/>
                      </a:lnTo>
                      <a:lnTo>
                        <a:pt x="257" y="363"/>
                      </a:lnTo>
                      <a:lnTo>
                        <a:pt x="257" y="364"/>
                      </a:lnTo>
                      <a:lnTo>
                        <a:pt x="257" y="365"/>
                      </a:lnTo>
                      <a:lnTo>
                        <a:pt x="256" y="365"/>
                      </a:lnTo>
                      <a:lnTo>
                        <a:pt x="255" y="366"/>
                      </a:lnTo>
                      <a:lnTo>
                        <a:pt x="255" y="367"/>
                      </a:lnTo>
                      <a:lnTo>
                        <a:pt x="254" y="367"/>
                      </a:lnTo>
                      <a:lnTo>
                        <a:pt x="253" y="367"/>
                      </a:lnTo>
                      <a:lnTo>
                        <a:pt x="251" y="367"/>
                      </a:lnTo>
                      <a:lnTo>
                        <a:pt x="251" y="368"/>
                      </a:lnTo>
                      <a:lnTo>
                        <a:pt x="250" y="368"/>
                      </a:lnTo>
                      <a:lnTo>
                        <a:pt x="249" y="368"/>
                      </a:lnTo>
                      <a:lnTo>
                        <a:pt x="248" y="368"/>
                      </a:lnTo>
                      <a:lnTo>
                        <a:pt x="247" y="368"/>
                      </a:lnTo>
                      <a:lnTo>
                        <a:pt x="246" y="368"/>
                      </a:lnTo>
                      <a:lnTo>
                        <a:pt x="245" y="368"/>
                      </a:lnTo>
                      <a:lnTo>
                        <a:pt x="244" y="369"/>
                      </a:lnTo>
                      <a:lnTo>
                        <a:pt x="243" y="370"/>
                      </a:lnTo>
                      <a:lnTo>
                        <a:pt x="242" y="371"/>
                      </a:lnTo>
                      <a:lnTo>
                        <a:pt x="241" y="372"/>
                      </a:lnTo>
                      <a:lnTo>
                        <a:pt x="241" y="373"/>
                      </a:lnTo>
                      <a:lnTo>
                        <a:pt x="241" y="374"/>
                      </a:lnTo>
                      <a:lnTo>
                        <a:pt x="240" y="375"/>
                      </a:lnTo>
                      <a:lnTo>
                        <a:pt x="239" y="376"/>
                      </a:lnTo>
                      <a:lnTo>
                        <a:pt x="238" y="376"/>
                      </a:lnTo>
                      <a:lnTo>
                        <a:pt x="237" y="376"/>
                      </a:lnTo>
                      <a:lnTo>
                        <a:pt x="237" y="377"/>
                      </a:lnTo>
                      <a:lnTo>
                        <a:pt x="236" y="378"/>
                      </a:lnTo>
                      <a:lnTo>
                        <a:pt x="235" y="378"/>
                      </a:lnTo>
                      <a:lnTo>
                        <a:pt x="234" y="379"/>
                      </a:lnTo>
                      <a:lnTo>
                        <a:pt x="234" y="378"/>
                      </a:lnTo>
                      <a:lnTo>
                        <a:pt x="233" y="375"/>
                      </a:lnTo>
                      <a:lnTo>
                        <a:pt x="231" y="370"/>
                      </a:lnTo>
                      <a:lnTo>
                        <a:pt x="231" y="369"/>
                      </a:lnTo>
                      <a:lnTo>
                        <a:pt x="230" y="368"/>
                      </a:lnTo>
                      <a:lnTo>
                        <a:pt x="231" y="368"/>
                      </a:lnTo>
                      <a:lnTo>
                        <a:pt x="232" y="367"/>
                      </a:lnTo>
                      <a:lnTo>
                        <a:pt x="231" y="366"/>
                      </a:lnTo>
                      <a:lnTo>
                        <a:pt x="230" y="365"/>
                      </a:lnTo>
                      <a:lnTo>
                        <a:pt x="230" y="364"/>
                      </a:lnTo>
                      <a:lnTo>
                        <a:pt x="229" y="363"/>
                      </a:lnTo>
                      <a:lnTo>
                        <a:pt x="229" y="362"/>
                      </a:lnTo>
                      <a:lnTo>
                        <a:pt x="229" y="361"/>
                      </a:lnTo>
                      <a:lnTo>
                        <a:pt x="230" y="361"/>
                      </a:lnTo>
                      <a:lnTo>
                        <a:pt x="230" y="360"/>
                      </a:lnTo>
                      <a:lnTo>
                        <a:pt x="229" y="359"/>
                      </a:lnTo>
                      <a:lnTo>
                        <a:pt x="229" y="358"/>
                      </a:lnTo>
                      <a:lnTo>
                        <a:pt x="231" y="357"/>
                      </a:lnTo>
                      <a:lnTo>
                        <a:pt x="232" y="356"/>
                      </a:lnTo>
                      <a:lnTo>
                        <a:pt x="232" y="355"/>
                      </a:lnTo>
                      <a:lnTo>
                        <a:pt x="231" y="354"/>
                      </a:lnTo>
                      <a:lnTo>
                        <a:pt x="231" y="353"/>
                      </a:lnTo>
                      <a:lnTo>
                        <a:pt x="230" y="352"/>
                      </a:lnTo>
                      <a:lnTo>
                        <a:pt x="230" y="351"/>
                      </a:lnTo>
                      <a:lnTo>
                        <a:pt x="229" y="351"/>
                      </a:lnTo>
                      <a:lnTo>
                        <a:pt x="228" y="351"/>
                      </a:lnTo>
                      <a:lnTo>
                        <a:pt x="227" y="352"/>
                      </a:lnTo>
                      <a:lnTo>
                        <a:pt x="225" y="353"/>
                      </a:lnTo>
                      <a:lnTo>
                        <a:pt x="224" y="354"/>
                      </a:lnTo>
                      <a:lnTo>
                        <a:pt x="223" y="354"/>
                      </a:lnTo>
                      <a:lnTo>
                        <a:pt x="222" y="354"/>
                      </a:lnTo>
                      <a:lnTo>
                        <a:pt x="221" y="353"/>
                      </a:lnTo>
                      <a:lnTo>
                        <a:pt x="220" y="353"/>
                      </a:lnTo>
                      <a:lnTo>
                        <a:pt x="218" y="352"/>
                      </a:lnTo>
                      <a:lnTo>
                        <a:pt x="218" y="351"/>
                      </a:lnTo>
                      <a:lnTo>
                        <a:pt x="217" y="350"/>
                      </a:lnTo>
                      <a:lnTo>
                        <a:pt x="216" y="349"/>
                      </a:lnTo>
                      <a:lnTo>
                        <a:pt x="216" y="348"/>
                      </a:lnTo>
                      <a:lnTo>
                        <a:pt x="216" y="347"/>
                      </a:lnTo>
                      <a:lnTo>
                        <a:pt x="215" y="347"/>
                      </a:lnTo>
                      <a:lnTo>
                        <a:pt x="215" y="346"/>
                      </a:lnTo>
                      <a:lnTo>
                        <a:pt x="215" y="345"/>
                      </a:lnTo>
                      <a:lnTo>
                        <a:pt x="216" y="345"/>
                      </a:lnTo>
                      <a:lnTo>
                        <a:pt x="217" y="344"/>
                      </a:lnTo>
                      <a:lnTo>
                        <a:pt x="218" y="344"/>
                      </a:lnTo>
                      <a:lnTo>
                        <a:pt x="218" y="343"/>
                      </a:lnTo>
                      <a:lnTo>
                        <a:pt x="219" y="343"/>
                      </a:lnTo>
                      <a:lnTo>
                        <a:pt x="219" y="342"/>
                      </a:lnTo>
                      <a:lnTo>
                        <a:pt x="219" y="341"/>
                      </a:lnTo>
                      <a:lnTo>
                        <a:pt x="219" y="340"/>
                      </a:lnTo>
                      <a:lnTo>
                        <a:pt x="219" y="339"/>
                      </a:lnTo>
                      <a:lnTo>
                        <a:pt x="217" y="338"/>
                      </a:lnTo>
                      <a:lnTo>
                        <a:pt x="216" y="337"/>
                      </a:lnTo>
                      <a:lnTo>
                        <a:pt x="214" y="336"/>
                      </a:lnTo>
                      <a:lnTo>
                        <a:pt x="213" y="336"/>
                      </a:lnTo>
                      <a:lnTo>
                        <a:pt x="212" y="337"/>
                      </a:lnTo>
                      <a:lnTo>
                        <a:pt x="211" y="337"/>
                      </a:lnTo>
                      <a:lnTo>
                        <a:pt x="211" y="338"/>
                      </a:lnTo>
                      <a:lnTo>
                        <a:pt x="210" y="339"/>
                      </a:lnTo>
                      <a:lnTo>
                        <a:pt x="209" y="340"/>
                      </a:lnTo>
                      <a:lnTo>
                        <a:pt x="209" y="341"/>
                      </a:lnTo>
                      <a:lnTo>
                        <a:pt x="209" y="343"/>
                      </a:lnTo>
                      <a:lnTo>
                        <a:pt x="208" y="344"/>
                      </a:lnTo>
                      <a:lnTo>
                        <a:pt x="208" y="345"/>
                      </a:lnTo>
                      <a:lnTo>
                        <a:pt x="208" y="346"/>
                      </a:lnTo>
                      <a:lnTo>
                        <a:pt x="208" y="347"/>
                      </a:lnTo>
                      <a:lnTo>
                        <a:pt x="207" y="348"/>
                      </a:lnTo>
                      <a:lnTo>
                        <a:pt x="206" y="348"/>
                      </a:lnTo>
                      <a:lnTo>
                        <a:pt x="205" y="348"/>
                      </a:lnTo>
                      <a:lnTo>
                        <a:pt x="204" y="348"/>
                      </a:lnTo>
                      <a:lnTo>
                        <a:pt x="204" y="347"/>
                      </a:lnTo>
                      <a:lnTo>
                        <a:pt x="203" y="347"/>
                      </a:lnTo>
                      <a:lnTo>
                        <a:pt x="203" y="346"/>
                      </a:lnTo>
                      <a:lnTo>
                        <a:pt x="202" y="345"/>
                      </a:lnTo>
                      <a:lnTo>
                        <a:pt x="202" y="343"/>
                      </a:lnTo>
                      <a:lnTo>
                        <a:pt x="202" y="341"/>
                      </a:lnTo>
                      <a:lnTo>
                        <a:pt x="202" y="340"/>
                      </a:lnTo>
                      <a:lnTo>
                        <a:pt x="202" y="339"/>
                      </a:lnTo>
                      <a:lnTo>
                        <a:pt x="201" y="338"/>
                      </a:lnTo>
                      <a:lnTo>
                        <a:pt x="201" y="337"/>
                      </a:lnTo>
                      <a:lnTo>
                        <a:pt x="200" y="337"/>
                      </a:lnTo>
                      <a:lnTo>
                        <a:pt x="199" y="336"/>
                      </a:lnTo>
                      <a:lnTo>
                        <a:pt x="198" y="336"/>
                      </a:lnTo>
                      <a:lnTo>
                        <a:pt x="198" y="335"/>
                      </a:lnTo>
                      <a:lnTo>
                        <a:pt x="197" y="335"/>
                      </a:lnTo>
                      <a:lnTo>
                        <a:pt x="197" y="334"/>
                      </a:lnTo>
                      <a:lnTo>
                        <a:pt x="196" y="333"/>
                      </a:lnTo>
                      <a:lnTo>
                        <a:pt x="196" y="332"/>
                      </a:lnTo>
                      <a:lnTo>
                        <a:pt x="194" y="331"/>
                      </a:lnTo>
                      <a:lnTo>
                        <a:pt x="193" y="331"/>
                      </a:lnTo>
                      <a:lnTo>
                        <a:pt x="192" y="331"/>
                      </a:lnTo>
                      <a:lnTo>
                        <a:pt x="191" y="330"/>
                      </a:lnTo>
                      <a:lnTo>
                        <a:pt x="189" y="330"/>
                      </a:lnTo>
                      <a:lnTo>
                        <a:pt x="188" y="331"/>
                      </a:lnTo>
                      <a:lnTo>
                        <a:pt x="187" y="331"/>
                      </a:lnTo>
                      <a:lnTo>
                        <a:pt x="186" y="331"/>
                      </a:lnTo>
                      <a:lnTo>
                        <a:pt x="185" y="331"/>
                      </a:lnTo>
                      <a:lnTo>
                        <a:pt x="184" y="331"/>
                      </a:lnTo>
                      <a:lnTo>
                        <a:pt x="183" y="331"/>
                      </a:lnTo>
                      <a:lnTo>
                        <a:pt x="182" y="330"/>
                      </a:lnTo>
                      <a:lnTo>
                        <a:pt x="181" y="330"/>
                      </a:lnTo>
                      <a:lnTo>
                        <a:pt x="181" y="329"/>
                      </a:lnTo>
                      <a:lnTo>
                        <a:pt x="180" y="328"/>
                      </a:lnTo>
                      <a:lnTo>
                        <a:pt x="179" y="327"/>
                      </a:lnTo>
                      <a:lnTo>
                        <a:pt x="178" y="326"/>
                      </a:lnTo>
                      <a:lnTo>
                        <a:pt x="177" y="325"/>
                      </a:lnTo>
                      <a:lnTo>
                        <a:pt x="176" y="325"/>
                      </a:lnTo>
                      <a:lnTo>
                        <a:pt x="175" y="325"/>
                      </a:lnTo>
                      <a:lnTo>
                        <a:pt x="172" y="323"/>
                      </a:lnTo>
                      <a:lnTo>
                        <a:pt x="171" y="323"/>
                      </a:lnTo>
                      <a:lnTo>
                        <a:pt x="170" y="323"/>
                      </a:lnTo>
                      <a:lnTo>
                        <a:pt x="168" y="322"/>
                      </a:lnTo>
                      <a:lnTo>
                        <a:pt x="168" y="321"/>
                      </a:lnTo>
                      <a:lnTo>
                        <a:pt x="167" y="321"/>
                      </a:lnTo>
                      <a:lnTo>
                        <a:pt x="166" y="322"/>
                      </a:lnTo>
                      <a:lnTo>
                        <a:pt x="165" y="322"/>
                      </a:lnTo>
                      <a:lnTo>
                        <a:pt x="163" y="322"/>
                      </a:lnTo>
                      <a:lnTo>
                        <a:pt x="162" y="321"/>
                      </a:lnTo>
                      <a:lnTo>
                        <a:pt x="161" y="320"/>
                      </a:lnTo>
                      <a:lnTo>
                        <a:pt x="161" y="319"/>
                      </a:lnTo>
                      <a:lnTo>
                        <a:pt x="161" y="318"/>
                      </a:lnTo>
                      <a:lnTo>
                        <a:pt x="161" y="317"/>
                      </a:lnTo>
                      <a:lnTo>
                        <a:pt x="161" y="316"/>
                      </a:lnTo>
                      <a:lnTo>
                        <a:pt x="162" y="316"/>
                      </a:lnTo>
                      <a:lnTo>
                        <a:pt x="161" y="315"/>
                      </a:lnTo>
                      <a:lnTo>
                        <a:pt x="161" y="314"/>
                      </a:lnTo>
                      <a:lnTo>
                        <a:pt x="160" y="314"/>
                      </a:lnTo>
                      <a:lnTo>
                        <a:pt x="160" y="313"/>
                      </a:lnTo>
                      <a:lnTo>
                        <a:pt x="160" y="312"/>
                      </a:lnTo>
                      <a:lnTo>
                        <a:pt x="160" y="311"/>
                      </a:lnTo>
                      <a:lnTo>
                        <a:pt x="159" y="310"/>
                      </a:lnTo>
                      <a:lnTo>
                        <a:pt x="158" y="309"/>
                      </a:lnTo>
                      <a:lnTo>
                        <a:pt x="157" y="309"/>
                      </a:lnTo>
                      <a:lnTo>
                        <a:pt x="156" y="309"/>
                      </a:lnTo>
                      <a:lnTo>
                        <a:pt x="155" y="309"/>
                      </a:lnTo>
                      <a:lnTo>
                        <a:pt x="154" y="309"/>
                      </a:lnTo>
                      <a:lnTo>
                        <a:pt x="154" y="308"/>
                      </a:lnTo>
                      <a:lnTo>
                        <a:pt x="153" y="308"/>
                      </a:lnTo>
                      <a:lnTo>
                        <a:pt x="153" y="307"/>
                      </a:lnTo>
                      <a:lnTo>
                        <a:pt x="152" y="306"/>
                      </a:lnTo>
                      <a:lnTo>
                        <a:pt x="151" y="306"/>
                      </a:lnTo>
                      <a:lnTo>
                        <a:pt x="150" y="307"/>
                      </a:lnTo>
                      <a:lnTo>
                        <a:pt x="149" y="307"/>
                      </a:lnTo>
                      <a:lnTo>
                        <a:pt x="148" y="308"/>
                      </a:lnTo>
                      <a:lnTo>
                        <a:pt x="147" y="308"/>
                      </a:lnTo>
                      <a:lnTo>
                        <a:pt x="146" y="308"/>
                      </a:lnTo>
                      <a:lnTo>
                        <a:pt x="146" y="309"/>
                      </a:lnTo>
                      <a:lnTo>
                        <a:pt x="145" y="310"/>
                      </a:lnTo>
                      <a:lnTo>
                        <a:pt x="144" y="310"/>
                      </a:lnTo>
                      <a:lnTo>
                        <a:pt x="143" y="311"/>
                      </a:lnTo>
                      <a:lnTo>
                        <a:pt x="142" y="311"/>
                      </a:lnTo>
                      <a:lnTo>
                        <a:pt x="141" y="311"/>
                      </a:lnTo>
                      <a:lnTo>
                        <a:pt x="140" y="311"/>
                      </a:lnTo>
                      <a:lnTo>
                        <a:pt x="139" y="311"/>
                      </a:lnTo>
                      <a:lnTo>
                        <a:pt x="139" y="312"/>
                      </a:lnTo>
                      <a:lnTo>
                        <a:pt x="138" y="312"/>
                      </a:lnTo>
                      <a:lnTo>
                        <a:pt x="137" y="312"/>
                      </a:lnTo>
                      <a:lnTo>
                        <a:pt x="137" y="313"/>
                      </a:lnTo>
                      <a:lnTo>
                        <a:pt x="136" y="313"/>
                      </a:lnTo>
                      <a:lnTo>
                        <a:pt x="135" y="313"/>
                      </a:lnTo>
                      <a:lnTo>
                        <a:pt x="135" y="314"/>
                      </a:lnTo>
                      <a:lnTo>
                        <a:pt x="134" y="314"/>
                      </a:lnTo>
                      <a:lnTo>
                        <a:pt x="132" y="314"/>
                      </a:lnTo>
                      <a:lnTo>
                        <a:pt x="131" y="314"/>
                      </a:lnTo>
                      <a:lnTo>
                        <a:pt x="130" y="314"/>
                      </a:lnTo>
                      <a:lnTo>
                        <a:pt x="128" y="314"/>
                      </a:lnTo>
                      <a:lnTo>
                        <a:pt x="127" y="314"/>
                      </a:lnTo>
                      <a:lnTo>
                        <a:pt x="127" y="316"/>
                      </a:lnTo>
                      <a:lnTo>
                        <a:pt x="128" y="318"/>
                      </a:lnTo>
                      <a:lnTo>
                        <a:pt x="128" y="320"/>
                      </a:lnTo>
                      <a:lnTo>
                        <a:pt x="128" y="321"/>
                      </a:lnTo>
                      <a:lnTo>
                        <a:pt x="128" y="323"/>
                      </a:lnTo>
                      <a:lnTo>
                        <a:pt x="128" y="324"/>
                      </a:lnTo>
                      <a:lnTo>
                        <a:pt x="127" y="324"/>
                      </a:lnTo>
                      <a:lnTo>
                        <a:pt x="126" y="325"/>
                      </a:lnTo>
                      <a:lnTo>
                        <a:pt x="125" y="324"/>
                      </a:lnTo>
                      <a:lnTo>
                        <a:pt x="124" y="324"/>
                      </a:lnTo>
                      <a:lnTo>
                        <a:pt x="123" y="324"/>
                      </a:lnTo>
                      <a:lnTo>
                        <a:pt x="122" y="324"/>
                      </a:lnTo>
                      <a:lnTo>
                        <a:pt x="121" y="324"/>
                      </a:lnTo>
                      <a:lnTo>
                        <a:pt x="121" y="325"/>
                      </a:lnTo>
                      <a:lnTo>
                        <a:pt x="120" y="325"/>
                      </a:lnTo>
                      <a:lnTo>
                        <a:pt x="119" y="325"/>
                      </a:lnTo>
                      <a:lnTo>
                        <a:pt x="118" y="325"/>
                      </a:lnTo>
                      <a:lnTo>
                        <a:pt x="117" y="325"/>
                      </a:lnTo>
                      <a:lnTo>
                        <a:pt x="116" y="325"/>
                      </a:lnTo>
                      <a:lnTo>
                        <a:pt x="115" y="325"/>
                      </a:lnTo>
                      <a:lnTo>
                        <a:pt x="114" y="325"/>
                      </a:lnTo>
                      <a:lnTo>
                        <a:pt x="112" y="325"/>
                      </a:lnTo>
                      <a:lnTo>
                        <a:pt x="111" y="325"/>
                      </a:lnTo>
                      <a:lnTo>
                        <a:pt x="110" y="326"/>
                      </a:lnTo>
                      <a:lnTo>
                        <a:pt x="110" y="327"/>
                      </a:lnTo>
                      <a:lnTo>
                        <a:pt x="110" y="328"/>
                      </a:lnTo>
                      <a:lnTo>
                        <a:pt x="111" y="329"/>
                      </a:lnTo>
                      <a:lnTo>
                        <a:pt x="111" y="330"/>
                      </a:lnTo>
                      <a:lnTo>
                        <a:pt x="111" y="331"/>
                      </a:lnTo>
                      <a:lnTo>
                        <a:pt x="112" y="332"/>
                      </a:lnTo>
                      <a:lnTo>
                        <a:pt x="111" y="333"/>
                      </a:lnTo>
                      <a:lnTo>
                        <a:pt x="112" y="334"/>
                      </a:lnTo>
                      <a:lnTo>
                        <a:pt x="111" y="335"/>
                      </a:lnTo>
                      <a:lnTo>
                        <a:pt x="111" y="336"/>
                      </a:lnTo>
                      <a:lnTo>
                        <a:pt x="110" y="337"/>
                      </a:lnTo>
                      <a:lnTo>
                        <a:pt x="109" y="337"/>
                      </a:lnTo>
                      <a:lnTo>
                        <a:pt x="108" y="338"/>
                      </a:lnTo>
                      <a:lnTo>
                        <a:pt x="108" y="339"/>
                      </a:lnTo>
                      <a:lnTo>
                        <a:pt x="107" y="339"/>
                      </a:lnTo>
                      <a:lnTo>
                        <a:pt x="106" y="340"/>
                      </a:lnTo>
                      <a:lnTo>
                        <a:pt x="106" y="341"/>
                      </a:lnTo>
                      <a:lnTo>
                        <a:pt x="105" y="342"/>
                      </a:lnTo>
                      <a:lnTo>
                        <a:pt x="104" y="342"/>
                      </a:lnTo>
                      <a:lnTo>
                        <a:pt x="103" y="343"/>
                      </a:lnTo>
                      <a:lnTo>
                        <a:pt x="102" y="343"/>
                      </a:lnTo>
                      <a:lnTo>
                        <a:pt x="101" y="343"/>
                      </a:lnTo>
                      <a:lnTo>
                        <a:pt x="100" y="343"/>
                      </a:lnTo>
                      <a:lnTo>
                        <a:pt x="99" y="343"/>
                      </a:lnTo>
                      <a:lnTo>
                        <a:pt x="98" y="342"/>
                      </a:lnTo>
                      <a:lnTo>
                        <a:pt x="96" y="342"/>
                      </a:lnTo>
                      <a:lnTo>
                        <a:pt x="96" y="343"/>
                      </a:lnTo>
                      <a:lnTo>
                        <a:pt x="95" y="343"/>
                      </a:lnTo>
                      <a:lnTo>
                        <a:pt x="94" y="344"/>
                      </a:lnTo>
                      <a:lnTo>
                        <a:pt x="94" y="345"/>
                      </a:lnTo>
                      <a:lnTo>
                        <a:pt x="93" y="345"/>
                      </a:lnTo>
                      <a:lnTo>
                        <a:pt x="92" y="345"/>
                      </a:lnTo>
                      <a:lnTo>
                        <a:pt x="91" y="345"/>
                      </a:lnTo>
                      <a:lnTo>
                        <a:pt x="90" y="345"/>
                      </a:lnTo>
                      <a:lnTo>
                        <a:pt x="89" y="345"/>
                      </a:lnTo>
                      <a:lnTo>
                        <a:pt x="88" y="345"/>
                      </a:lnTo>
                      <a:lnTo>
                        <a:pt x="88" y="344"/>
                      </a:lnTo>
                      <a:lnTo>
                        <a:pt x="87" y="343"/>
                      </a:lnTo>
                      <a:lnTo>
                        <a:pt x="86" y="342"/>
                      </a:lnTo>
                      <a:lnTo>
                        <a:pt x="86" y="341"/>
                      </a:lnTo>
                      <a:lnTo>
                        <a:pt x="85" y="341"/>
                      </a:lnTo>
                      <a:lnTo>
                        <a:pt x="84" y="340"/>
                      </a:lnTo>
                      <a:lnTo>
                        <a:pt x="83" y="340"/>
                      </a:lnTo>
                      <a:lnTo>
                        <a:pt x="82" y="341"/>
                      </a:lnTo>
                      <a:lnTo>
                        <a:pt x="81" y="341"/>
                      </a:lnTo>
                      <a:lnTo>
                        <a:pt x="81" y="342"/>
                      </a:lnTo>
                      <a:lnTo>
                        <a:pt x="80" y="343"/>
                      </a:lnTo>
                      <a:lnTo>
                        <a:pt x="79" y="345"/>
                      </a:lnTo>
                      <a:lnTo>
                        <a:pt x="79" y="347"/>
                      </a:lnTo>
                      <a:lnTo>
                        <a:pt x="79" y="348"/>
                      </a:lnTo>
                      <a:lnTo>
                        <a:pt x="79" y="349"/>
                      </a:lnTo>
                      <a:lnTo>
                        <a:pt x="79" y="350"/>
                      </a:lnTo>
                      <a:lnTo>
                        <a:pt x="79" y="351"/>
                      </a:lnTo>
                      <a:lnTo>
                        <a:pt x="78" y="352"/>
                      </a:lnTo>
                      <a:lnTo>
                        <a:pt x="78" y="353"/>
                      </a:lnTo>
                      <a:lnTo>
                        <a:pt x="78" y="354"/>
                      </a:lnTo>
                      <a:lnTo>
                        <a:pt x="77" y="355"/>
                      </a:lnTo>
                      <a:lnTo>
                        <a:pt x="77" y="356"/>
                      </a:lnTo>
                      <a:lnTo>
                        <a:pt x="77" y="357"/>
                      </a:lnTo>
                      <a:lnTo>
                        <a:pt x="76" y="358"/>
                      </a:lnTo>
                      <a:lnTo>
                        <a:pt x="75" y="359"/>
                      </a:lnTo>
                      <a:lnTo>
                        <a:pt x="75" y="360"/>
                      </a:lnTo>
                      <a:lnTo>
                        <a:pt x="74" y="361"/>
                      </a:lnTo>
                      <a:lnTo>
                        <a:pt x="74" y="362"/>
                      </a:lnTo>
                      <a:lnTo>
                        <a:pt x="74" y="363"/>
                      </a:lnTo>
                      <a:lnTo>
                        <a:pt x="73" y="364"/>
                      </a:lnTo>
                      <a:lnTo>
                        <a:pt x="72" y="365"/>
                      </a:lnTo>
                      <a:lnTo>
                        <a:pt x="71" y="364"/>
                      </a:lnTo>
                      <a:lnTo>
                        <a:pt x="70" y="364"/>
                      </a:lnTo>
                      <a:lnTo>
                        <a:pt x="69" y="363"/>
                      </a:lnTo>
                      <a:lnTo>
                        <a:pt x="68" y="363"/>
                      </a:lnTo>
                      <a:lnTo>
                        <a:pt x="68" y="362"/>
                      </a:lnTo>
                      <a:lnTo>
                        <a:pt x="67" y="362"/>
                      </a:lnTo>
                      <a:lnTo>
                        <a:pt x="67" y="363"/>
                      </a:lnTo>
                      <a:lnTo>
                        <a:pt x="65" y="365"/>
                      </a:lnTo>
                      <a:lnTo>
                        <a:pt x="65" y="366"/>
                      </a:lnTo>
                      <a:lnTo>
                        <a:pt x="64" y="367"/>
                      </a:lnTo>
                      <a:lnTo>
                        <a:pt x="63" y="367"/>
                      </a:lnTo>
                      <a:lnTo>
                        <a:pt x="62" y="367"/>
                      </a:lnTo>
                      <a:lnTo>
                        <a:pt x="62" y="366"/>
                      </a:lnTo>
                      <a:lnTo>
                        <a:pt x="61" y="366"/>
                      </a:lnTo>
                      <a:lnTo>
                        <a:pt x="60" y="366"/>
                      </a:lnTo>
                      <a:lnTo>
                        <a:pt x="59" y="366"/>
                      </a:lnTo>
                      <a:lnTo>
                        <a:pt x="59" y="367"/>
                      </a:lnTo>
                      <a:lnTo>
                        <a:pt x="58" y="367"/>
                      </a:lnTo>
                      <a:lnTo>
                        <a:pt x="58" y="368"/>
                      </a:lnTo>
                      <a:lnTo>
                        <a:pt x="57" y="369"/>
                      </a:lnTo>
                      <a:lnTo>
                        <a:pt x="57" y="370"/>
                      </a:lnTo>
                      <a:lnTo>
                        <a:pt x="56" y="370"/>
                      </a:lnTo>
                      <a:lnTo>
                        <a:pt x="55" y="370"/>
                      </a:lnTo>
                      <a:lnTo>
                        <a:pt x="54" y="370"/>
                      </a:lnTo>
                      <a:lnTo>
                        <a:pt x="53" y="370"/>
                      </a:lnTo>
                      <a:lnTo>
                        <a:pt x="52" y="371"/>
                      </a:lnTo>
                      <a:lnTo>
                        <a:pt x="51" y="371"/>
                      </a:lnTo>
                      <a:lnTo>
                        <a:pt x="50" y="370"/>
                      </a:lnTo>
                      <a:lnTo>
                        <a:pt x="49" y="370"/>
                      </a:lnTo>
                      <a:lnTo>
                        <a:pt x="47" y="369"/>
                      </a:lnTo>
                      <a:lnTo>
                        <a:pt x="46" y="368"/>
                      </a:lnTo>
                      <a:lnTo>
                        <a:pt x="45" y="368"/>
                      </a:lnTo>
                      <a:lnTo>
                        <a:pt x="44" y="367"/>
                      </a:lnTo>
                      <a:lnTo>
                        <a:pt x="42" y="367"/>
                      </a:lnTo>
                      <a:lnTo>
                        <a:pt x="41" y="367"/>
                      </a:lnTo>
                      <a:lnTo>
                        <a:pt x="40" y="368"/>
                      </a:lnTo>
                      <a:lnTo>
                        <a:pt x="41" y="367"/>
                      </a:lnTo>
                      <a:lnTo>
                        <a:pt x="41" y="366"/>
                      </a:lnTo>
                      <a:lnTo>
                        <a:pt x="41" y="365"/>
                      </a:lnTo>
                      <a:lnTo>
                        <a:pt x="41" y="364"/>
                      </a:lnTo>
                      <a:lnTo>
                        <a:pt x="42" y="364"/>
                      </a:lnTo>
                      <a:lnTo>
                        <a:pt x="43" y="364"/>
                      </a:lnTo>
                      <a:lnTo>
                        <a:pt x="43" y="363"/>
                      </a:lnTo>
                      <a:lnTo>
                        <a:pt x="43" y="362"/>
                      </a:lnTo>
                      <a:lnTo>
                        <a:pt x="43" y="361"/>
                      </a:lnTo>
                      <a:lnTo>
                        <a:pt x="43" y="360"/>
                      </a:lnTo>
                      <a:lnTo>
                        <a:pt x="43" y="359"/>
                      </a:lnTo>
                      <a:lnTo>
                        <a:pt x="44" y="359"/>
                      </a:lnTo>
                      <a:lnTo>
                        <a:pt x="44" y="358"/>
                      </a:lnTo>
                      <a:lnTo>
                        <a:pt x="43" y="358"/>
                      </a:lnTo>
                      <a:lnTo>
                        <a:pt x="43" y="357"/>
                      </a:lnTo>
                      <a:lnTo>
                        <a:pt x="42" y="357"/>
                      </a:lnTo>
                      <a:lnTo>
                        <a:pt x="43" y="356"/>
                      </a:lnTo>
                      <a:lnTo>
                        <a:pt x="44" y="355"/>
                      </a:lnTo>
                      <a:lnTo>
                        <a:pt x="44" y="356"/>
                      </a:lnTo>
                      <a:lnTo>
                        <a:pt x="45" y="356"/>
                      </a:lnTo>
                      <a:lnTo>
                        <a:pt x="46" y="355"/>
                      </a:lnTo>
                      <a:lnTo>
                        <a:pt x="47" y="355"/>
                      </a:lnTo>
                      <a:lnTo>
                        <a:pt x="48" y="354"/>
                      </a:lnTo>
                      <a:lnTo>
                        <a:pt x="48" y="353"/>
                      </a:lnTo>
                      <a:lnTo>
                        <a:pt x="48" y="352"/>
                      </a:lnTo>
                      <a:lnTo>
                        <a:pt x="48" y="351"/>
                      </a:lnTo>
                      <a:lnTo>
                        <a:pt x="47" y="351"/>
                      </a:lnTo>
                      <a:lnTo>
                        <a:pt x="49" y="349"/>
                      </a:lnTo>
                      <a:lnTo>
                        <a:pt x="49" y="348"/>
                      </a:lnTo>
                      <a:lnTo>
                        <a:pt x="49" y="347"/>
                      </a:lnTo>
                      <a:lnTo>
                        <a:pt x="50" y="346"/>
                      </a:lnTo>
                      <a:lnTo>
                        <a:pt x="49" y="346"/>
                      </a:lnTo>
                      <a:lnTo>
                        <a:pt x="50" y="346"/>
                      </a:lnTo>
                      <a:lnTo>
                        <a:pt x="50" y="345"/>
                      </a:lnTo>
                      <a:lnTo>
                        <a:pt x="49" y="345"/>
                      </a:lnTo>
                      <a:lnTo>
                        <a:pt x="49" y="344"/>
                      </a:lnTo>
                      <a:lnTo>
                        <a:pt x="49" y="343"/>
                      </a:lnTo>
                      <a:lnTo>
                        <a:pt x="47" y="344"/>
                      </a:lnTo>
                      <a:lnTo>
                        <a:pt x="47" y="343"/>
                      </a:lnTo>
                      <a:lnTo>
                        <a:pt x="46" y="343"/>
                      </a:lnTo>
                      <a:lnTo>
                        <a:pt x="45" y="342"/>
                      </a:lnTo>
                      <a:lnTo>
                        <a:pt x="44" y="342"/>
                      </a:lnTo>
                      <a:lnTo>
                        <a:pt x="44" y="341"/>
                      </a:lnTo>
                      <a:lnTo>
                        <a:pt x="43" y="341"/>
                      </a:lnTo>
                      <a:lnTo>
                        <a:pt x="43" y="340"/>
                      </a:lnTo>
                      <a:lnTo>
                        <a:pt x="42" y="340"/>
                      </a:lnTo>
                      <a:lnTo>
                        <a:pt x="41" y="340"/>
                      </a:lnTo>
                      <a:lnTo>
                        <a:pt x="40" y="339"/>
                      </a:lnTo>
                      <a:lnTo>
                        <a:pt x="39" y="339"/>
                      </a:lnTo>
                      <a:lnTo>
                        <a:pt x="39" y="338"/>
                      </a:lnTo>
                      <a:lnTo>
                        <a:pt x="39" y="337"/>
                      </a:lnTo>
                      <a:lnTo>
                        <a:pt x="39" y="336"/>
                      </a:lnTo>
                      <a:lnTo>
                        <a:pt x="39" y="335"/>
                      </a:lnTo>
                      <a:lnTo>
                        <a:pt x="39" y="334"/>
                      </a:lnTo>
                      <a:lnTo>
                        <a:pt x="38" y="334"/>
                      </a:lnTo>
                      <a:lnTo>
                        <a:pt x="38" y="333"/>
                      </a:lnTo>
                      <a:lnTo>
                        <a:pt x="38" y="332"/>
                      </a:lnTo>
                      <a:lnTo>
                        <a:pt x="37" y="331"/>
                      </a:lnTo>
                      <a:lnTo>
                        <a:pt x="37" y="330"/>
                      </a:lnTo>
                      <a:lnTo>
                        <a:pt x="37" y="328"/>
                      </a:lnTo>
                      <a:lnTo>
                        <a:pt x="37" y="327"/>
                      </a:lnTo>
                      <a:lnTo>
                        <a:pt x="36" y="327"/>
                      </a:lnTo>
                      <a:lnTo>
                        <a:pt x="36" y="326"/>
                      </a:lnTo>
                      <a:lnTo>
                        <a:pt x="36" y="325"/>
                      </a:lnTo>
                      <a:lnTo>
                        <a:pt x="35" y="325"/>
                      </a:lnTo>
                      <a:lnTo>
                        <a:pt x="35" y="324"/>
                      </a:lnTo>
                      <a:lnTo>
                        <a:pt x="35" y="323"/>
                      </a:lnTo>
                      <a:lnTo>
                        <a:pt x="34" y="323"/>
                      </a:lnTo>
                      <a:lnTo>
                        <a:pt x="34" y="322"/>
                      </a:lnTo>
                      <a:lnTo>
                        <a:pt x="34" y="321"/>
                      </a:lnTo>
                      <a:lnTo>
                        <a:pt x="34" y="320"/>
                      </a:lnTo>
                      <a:lnTo>
                        <a:pt x="33" y="320"/>
                      </a:lnTo>
                      <a:lnTo>
                        <a:pt x="33" y="319"/>
                      </a:lnTo>
                      <a:lnTo>
                        <a:pt x="32" y="318"/>
                      </a:lnTo>
                      <a:lnTo>
                        <a:pt x="30" y="318"/>
                      </a:lnTo>
                      <a:lnTo>
                        <a:pt x="29" y="318"/>
                      </a:lnTo>
                      <a:lnTo>
                        <a:pt x="29" y="317"/>
                      </a:lnTo>
                      <a:lnTo>
                        <a:pt x="28" y="317"/>
                      </a:lnTo>
                      <a:lnTo>
                        <a:pt x="28" y="316"/>
                      </a:lnTo>
                      <a:lnTo>
                        <a:pt x="27" y="316"/>
                      </a:lnTo>
                      <a:lnTo>
                        <a:pt x="27" y="317"/>
                      </a:lnTo>
                      <a:lnTo>
                        <a:pt x="26" y="317"/>
                      </a:lnTo>
                      <a:lnTo>
                        <a:pt x="25" y="317"/>
                      </a:lnTo>
                      <a:lnTo>
                        <a:pt x="25" y="318"/>
                      </a:lnTo>
                      <a:lnTo>
                        <a:pt x="24" y="318"/>
                      </a:lnTo>
                      <a:lnTo>
                        <a:pt x="24" y="317"/>
                      </a:lnTo>
                      <a:lnTo>
                        <a:pt x="24" y="316"/>
                      </a:lnTo>
                      <a:lnTo>
                        <a:pt x="24" y="315"/>
                      </a:lnTo>
                      <a:lnTo>
                        <a:pt x="24" y="314"/>
                      </a:lnTo>
                      <a:lnTo>
                        <a:pt x="24" y="313"/>
                      </a:lnTo>
                      <a:lnTo>
                        <a:pt x="23" y="313"/>
                      </a:lnTo>
                      <a:lnTo>
                        <a:pt x="22" y="313"/>
                      </a:lnTo>
                      <a:lnTo>
                        <a:pt x="21" y="313"/>
                      </a:lnTo>
                      <a:lnTo>
                        <a:pt x="20" y="313"/>
                      </a:lnTo>
                      <a:lnTo>
                        <a:pt x="19" y="312"/>
                      </a:lnTo>
                      <a:lnTo>
                        <a:pt x="18" y="311"/>
                      </a:lnTo>
                      <a:lnTo>
                        <a:pt x="18" y="310"/>
                      </a:lnTo>
                      <a:lnTo>
                        <a:pt x="17" y="310"/>
                      </a:lnTo>
                      <a:lnTo>
                        <a:pt x="17" y="309"/>
                      </a:lnTo>
                      <a:lnTo>
                        <a:pt x="17" y="308"/>
                      </a:lnTo>
                      <a:lnTo>
                        <a:pt x="17" y="307"/>
                      </a:lnTo>
                      <a:lnTo>
                        <a:pt x="18" y="307"/>
                      </a:lnTo>
                      <a:lnTo>
                        <a:pt x="18" y="306"/>
                      </a:lnTo>
                      <a:lnTo>
                        <a:pt x="17" y="306"/>
                      </a:lnTo>
                      <a:lnTo>
                        <a:pt x="16" y="306"/>
                      </a:lnTo>
                      <a:lnTo>
                        <a:pt x="15" y="306"/>
                      </a:lnTo>
                      <a:lnTo>
                        <a:pt x="14" y="306"/>
                      </a:lnTo>
                      <a:lnTo>
                        <a:pt x="13" y="306"/>
                      </a:lnTo>
                      <a:lnTo>
                        <a:pt x="12" y="306"/>
                      </a:lnTo>
                      <a:lnTo>
                        <a:pt x="11" y="306"/>
                      </a:lnTo>
                      <a:lnTo>
                        <a:pt x="10" y="306"/>
                      </a:lnTo>
                      <a:lnTo>
                        <a:pt x="9" y="305"/>
                      </a:lnTo>
                      <a:lnTo>
                        <a:pt x="9" y="306"/>
                      </a:lnTo>
                      <a:lnTo>
                        <a:pt x="8" y="306"/>
                      </a:lnTo>
                      <a:lnTo>
                        <a:pt x="7" y="306"/>
                      </a:lnTo>
                      <a:lnTo>
                        <a:pt x="6" y="307"/>
                      </a:lnTo>
                      <a:lnTo>
                        <a:pt x="5" y="307"/>
                      </a:lnTo>
                      <a:lnTo>
                        <a:pt x="4" y="307"/>
                      </a:lnTo>
                      <a:lnTo>
                        <a:pt x="3" y="306"/>
                      </a:lnTo>
                      <a:lnTo>
                        <a:pt x="2" y="306"/>
                      </a:lnTo>
                      <a:lnTo>
                        <a:pt x="1" y="306"/>
                      </a:lnTo>
                      <a:lnTo>
                        <a:pt x="0" y="306"/>
                      </a:lnTo>
                      <a:lnTo>
                        <a:pt x="0" y="305"/>
                      </a:lnTo>
                      <a:lnTo>
                        <a:pt x="1" y="305"/>
                      </a:lnTo>
                      <a:lnTo>
                        <a:pt x="2" y="304"/>
                      </a:lnTo>
                      <a:lnTo>
                        <a:pt x="3" y="304"/>
                      </a:lnTo>
                      <a:lnTo>
                        <a:pt x="4" y="303"/>
                      </a:lnTo>
                      <a:lnTo>
                        <a:pt x="5" y="302"/>
                      </a:lnTo>
                      <a:lnTo>
                        <a:pt x="5" y="301"/>
                      </a:lnTo>
                      <a:lnTo>
                        <a:pt x="6" y="301"/>
                      </a:lnTo>
                      <a:lnTo>
                        <a:pt x="7" y="302"/>
                      </a:lnTo>
                      <a:lnTo>
                        <a:pt x="8" y="302"/>
                      </a:lnTo>
                      <a:lnTo>
                        <a:pt x="8" y="301"/>
                      </a:lnTo>
                      <a:lnTo>
                        <a:pt x="9" y="301"/>
                      </a:lnTo>
                      <a:lnTo>
                        <a:pt x="10" y="301"/>
                      </a:lnTo>
                      <a:lnTo>
                        <a:pt x="11" y="301"/>
                      </a:lnTo>
                      <a:lnTo>
                        <a:pt x="11" y="300"/>
                      </a:lnTo>
                      <a:lnTo>
                        <a:pt x="12" y="300"/>
                      </a:lnTo>
                      <a:lnTo>
                        <a:pt x="12" y="299"/>
                      </a:lnTo>
                      <a:lnTo>
                        <a:pt x="11" y="298"/>
                      </a:lnTo>
                      <a:lnTo>
                        <a:pt x="12" y="298"/>
                      </a:lnTo>
                      <a:lnTo>
                        <a:pt x="11" y="298"/>
                      </a:lnTo>
                      <a:lnTo>
                        <a:pt x="11" y="297"/>
                      </a:lnTo>
                      <a:lnTo>
                        <a:pt x="12" y="297"/>
                      </a:lnTo>
                      <a:lnTo>
                        <a:pt x="14" y="297"/>
                      </a:lnTo>
                      <a:lnTo>
                        <a:pt x="14" y="296"/>
                      </a:lnTo>
                      <a:lnTo>
                        <a:pt x="15" y="296"/>
                      </a:lnTo>
                      <a:lnTo>
                        <a:pt x="15" y="295"/>
                      </a:lnTo>
                      <a:lnTo>
                        <a:pt x="16" y="294"/>
                      </a:lnTo>
                      <a:lnTo>
                        <a:pt x="16" y="293"/>
                      </a:lnTo>
                      <a:lnTo>
                        <a:pt x="16" y="292"/>
                      </a:lnTo>
                      <a:lnTo>
                        <a:pt x="17" y="293"/>
                      </a:lnTo>
                      <a:lnTo>
                        <a:pt x="17" y="292"/>
                      </a:lnTo>
                      <a:lnTo>
                        <a:pt x="17" y="293"/>
                      </a:lnTo>
                      <a:lnTo>
                        <a:pt x="18" y="293"/>
                      </a:lnTo>
                      <a:lnTo>
                        <a:pt x="19" y="293"/>
                      </a:lnTo>
                      <a:lnTo>
                        <a:pt x="20" y="292"/>
                      </a:lnTo>
                      <a:lnTo>
                        <a:pt x="21" y="292"/>
                      </a:lnTo>
                      <a:lnTo>
                        <a:pt x="21" y="291"/>
                      </a:lnTo>
                      <a:lnTo>
                        <a:pt x="22" y="290"/>
                      </a:lnTo>
                      <a:lnTo>
                        <a:pt x="22" y="289"/>
                      </a:lnTo>
                      <a:lnTo>
                        <a:pt x="22" y="288"/>
                      </a:lnTo>
                      <a:lnTo>
                        <a:pt x="23" y="288"/>
                      </a:lnTo>
                      <a:lnTo>
                        <a:pt x="24" y="289"/>
                      </a:lnTo>
                      <a:lnTo>
                        <a:pt x="24" y="288"/>
                      </a:lnTo>
                      <a:lnTo>
                        <a:pt x="24" y="287"/>
                      </a:lnTo>
                      <a:lnTo>
                        <a:pt x="25" y="287"/>
                      </a:lnTo>
                      <a:lnTo>
                        <a:pt x="25" y="286"/>
                      </a:lnTo>
                      <a:lnTo>
                        <a:pt x="25" y="285"/>
                      </a:lnTo>
                      <a:lnTo>
                        <a:pt x="26" y="285"/>
                      </a:lnTo>
                      <a:lnTo>
                        <a:pt x="27" y="285"/>
                      </a:lnTo>
                      <a:lnTo>
                        <a:pt x="28" y="285"/>
                      </a:lnTo>
                      <a:lnTo>
                        <a:pt x="28" y="284"/>
                      </a:lnTo>
                      <a:lnTo>
                        <a:pt x="28" y="283"/>
                      </a:lnTo>
                      <a:lnTo>
                        <a:pt x="29" y="283"/>
                      </a:lnTo>
                      <a:lnTo>
                        <a:pt x="30" y="283"/>
                      </a:lnTo>
                      <a:lnTo>
                        <a:pt x="31" y="284"/>
                      </a:lnTo>
                      <a:lnTo>
                        <a:pt x="31" y="285"/>
                      </a:lnTo>
                      <a:lnTo>
                        <a:pt x="32" y="285"/>
                      </a:lnTo>
                      <a:lnTo>
                        <a:pt x="32" y="286"/>
                      </a:lnTo>
                      <a:lnTo>
                        <a:pt x="33" y="286"/>
                      </a:lnTo>
                      <a:lnTo>
                        <a:pt x="33" y="287"/>
                      </a:lnTo>
                      <a:lnTo>
                        <a:pt x="34" y="287"/>
                      </a:lnTo>
                      <a:lnTo>
                        <a:pt x="35" y="287"/>
                      </a:lnTo>
                      <a:lnTo>
                        <a:pt x="35" y="286"/>
                      </a:lnTo>
                      <a:lnTo>
                        <a:pt x="36" y="286"/>
                      </a:lnTo>
                      <a:lnTo>
                        <a:pt x="36" y="285"/>
                      </a:lnTo>
                      <a:lnTo>
                        <a:pt x="35" y="284"/>
                      </a:lnTo>
                      <a:lnTo>
                        <a:pt x="36" y="284"/>
                      </a:lnTo>
                      <a:lnTo>
                        <a:pt x="36" y="283"/>
                      </a:lnTo>
                      <a:lnTo>
                        <a:pt x="37" y="283"/>
                      </a:lnTo>
                      <a:lnTo>
                        <a:pt x="37" y="282"/>
                      </a:lnTo>
                      <a:lnTo>
                        <a:pt x="37" y="281"/>
                      </a:lnTo>
                      <a:lnTo>
                        <a:pt x="38" y="281"/>
                      </a:lnTo>
                      <a:lnTo>
                        <a:pt x="39" y="281"/>
                      </a:lnTo>
                      <a:lnTo>
                        <a:pt x="39" y="282"/>
                      </a:lnTo>
                      <a:lnTo>
                        <a:pt x="39" y="283"/>
                      </a:lnTo>
                      <a:lnTo>
                        <a:pt x="40" y="283"/>
                      </a:lnTo>
                      <a:lnTo>
                        <a:pt x="41" y="283"/>
                      </a:lnTo>
                      <a:lnTo>
                        <a:pt x="42" y="282"/>
                      </a:lnTo>
                      <a:lnTo>
                        <a:pt x="42" y="281"/>
                      </a:lnTo>
                      <a:lnTo>
                        <a:pt x="43" y="281"/>
                      </a:lnTo>
                      <a:lnTo>
                        <a:pt x="42" y="280"/>
                      </a:lnTo>
                      <a:lnTo>
                        <a:pt x="43" y="279"/>
                      </a:lnTo>
                      <a:lnTo>
                        <a:pt x="43" y="278"/>
                      </a:lnTo>
                      <a:lnTo>
                        <a:pt x="44" y="278"/>
                      </a:lnTo>
                      <a:lnTo>
                        <a:pt x="45" y="278"/>
                      </a:lnTo>
                      <a:lnTo>
                        <a:pt x="45" y="277"/>
                      </a:lnTo>
                      <a:lnTo>
                        <a:pt x="46" y="277"/>
                      </a:lnTo>
                      <a:lnTo>
                        <a:pt x="46" y="276"/>
                      </a:lnTo>
                      <a:lnTo>
                        <a:pt x="46" y="275"/>
                      </a:lnTo>
                      <a:lnTo>
                        <a:pt x="46" y="274"/>
                      </a:lnTo>
                      <a:lnTo>
                        <a:pt x="46" y="273"/>
                      </a:lnTo>
                      <a:lnTo>
                        <a:pt x="47" y="273"/>
                      </a:lnTo>
                      <a:lnTo>
                        <a:pt x="49" y="273"/>
                      </a:lnTo>
                      <a:lnTo>
                        <a:pt x="49" y="272"/>
                      </a:lnTo>
                      <a:lnTo>
                        <a:pt x="50" y="272"/>
                      </a:lnTo>
                      <a:lnTo>
                        <a:pt x="50" y="271"/>
                      </a:lnTo>
                      <a:lnTo>
                        <a:pt x="51" y="271"/>
                      </a:lnTo>
                      <a:lnTo>
                        <a:pt x="51" y="272"/>
                      </a:lnTo>
                      <a:lnTo>
                        <a:pt x="52" y="272"/>
                      </a:lnTo>
                      <a:lnTo>
                        <a:pt x="52" y="271"/>
                      </a:lnTo>
                      <a:lnTo>
                        <a:pt x="52" y="270"/>
                      </a:lnTo>
                      <a:lnTo>
                        <a:pt x="53" y="270"/>
                      </a:lnTo>
                      <a:lnTo>
                        <a:pt x="54" y="269"/>
                      </a:lnTo>
                      <a:lnTo>
                        <a:pt x="55" y="268"/>
                      </a:lnTo>
                      <a:lnTo>
                        <a:pt x="55" y="267"/>
                      </a:lnTo>
                      <a:lnTo>
                        <a:pt x="56" y="267"/>
                      </a:lnTo>
                      <a:lnTo>
                        <a:pt x="57" y="267"/>
                      </a:lnTo>
                      <a:lnTo>
                        <a:pt x="57" y="266"/>
                      </a:lnTo>
                      <a:lnTo>
                        <a:pt x="58" y="266"/>
                      </a:lnTo>
                      <a:lnTo>
                        <a:pt x="59" y="266"/>
                      </a:lnTo>
                      <a:lnTo>
                        <a:pt x="60" y="266"/>
                      </a:lnTo>
                      <a:lnTo>
                        <a:pt x="60" y="267"/>
                      </a:lnTo>
                      <a:lnTo>
                        <a:pt x="60" y="266"/>
                      </a:lnTo>
                      <a:lnTo>
                        <a:pt x="61" y="266"/>
                      </a:lnTo>
                      <a:lnTo>
                        <a:pt x="61" y="265"/>
                      </a:lnTo>
                      <a:lnTo>
                        <a:pt x="61" y="264"/>
                      </a:lnTo>
                      <a:lnTo>
                        <a:pt x="61" y="263"/>
                      </a:lnTo>
                      <a:lnTo>
                        <a:pt x="60" y="263"/>
                      </a:lnTo>
                      <a:lnTo>
                        <a:pt x="61" y="263"/>
                      </a:lnTo>
                      <a:lnTo>
                        <a:pt x="61" y="262"/>
                      </a:lnTo>
                      <a:lnTo>
                        <a:pt x="61" y="261"/>
                      </a:lnTo>
                      <a:lnTo>
                        <a:pt x="63" y="258"/>
                      </a:lnTo>
                      <a:lnTo>
                        <a:pt x="63" y="257"/>
                      </a:lnTo>
                      <a:lnTo>
                        <a:pt x="64" y="255"/>
                      </a:lnTo>
                      <a:lnTo>
                        <a:pt x="66" y="253"/>
                      </a:lnTo>
                      <a:lnTo>
                        <a:pt x="66" y="252"/>
                      </a:lnTo>
                      <a:lnTo>
                        <a:pt x="66" y="251"/>
                      </a:lnTo>
                      <a:lnTo>
                        <a:pt x="67" y="250"/>
                      </a:lnTo>
                      <a:lnTo>
                        <a:pt x="67" y="249"/>
                      </a:lnTo>
                      <a:lnTo>
                        <a:pt x="66" y="248"/>
                      </a:lnTo>
                      <a:lnTo>
                        <a:pt x="65" y="248"/>
                      </a:lnTo>
                      <a:lnTo>
                        <a:pt x="64" y="246"/>
                      </a:lnTo>
                      <a:lnTo>
                        <a:pt x="65" y="246"/>
                      </a:lnTo>
                      <a:lnTo>
                        <a:pt x="65" y="245"/>
                      </a:lnTo>
                      <a:lnTo>
                        <a:pt x="66" y="245"/>
                      </a:lnTo>
                      <a:lnTo>
                        <a:pt x="66" y="244"/>
                      </a:lnTo>
                      <a:lnTo>
                        <a:pt x="67" y="243"/>
                      </a:lnTo>
                      <a:lnTo>
                        <a:pt x="68" y="243"/>
                      </a:lnTo>
                      <a:lnTo>
                        <a:pt x="68" y="242"/>
                      </a:lnTo>
                      <a:lnTo>
                        <a:pt x="69" y="241"/>
                      </a:lnTo>
                      <a:lnTo>
                        <a:pt x="68" y="240"/>
                      </a:lnTo>
                      <a:lnTo>
                        <a:pt x="68" y="239"/>
                      </a:lnTo>
                      <a:lnTo>
                        <a:pt x="67" y="238"/>
                      </a:lnTo>
                      <a:lnTo>
                        <a:pt x="66" y="238"/>
                      </a:lnTo>
                      <a:lnTo>
                        <a:pt x="65" y="238"/>
                      </a:lnTo>
                      <a:lnTo>
                        <a:pt x="65" y="237"/>
                      </a:lnTo>
                      <a:lnTo>
                        <a:pt x="64" y="237"/>
                      </a:lnTo>
                      <a:lnTo>
                        <a:pt x="63" y="237"/>
                      </a:lnTo>
                      <a:lnTo>
                        <a:pt x="62" y="237"/>
                      </a:lnTo>
                      <a:lnTo>
                        <a:pt x="61" y="237"/>
                      </a:lnTo>
                      <a:lnTo>
                        <a:pt x="59" y="237"/>
                      </a:lnTo>
                      <a:lnTo>
                        <a:pt x="58" y="237"/>
                      </a:lnTo>
                      <a:lnTo>
                        <a:pt x="58" y="236"/>
                      </a:lnTo>
                      <a:lnTo>
                        <a:pt x="57" y="236"/>
                      </a:lnTo>
                      <a:lnTo>
                        <a:pt x="57" y="235"/>
                      </a:lnTo>
                      <a:lnTo>
                        <a:pt x="57" y="233"/>
                      </a:lnTo>
                      <a:lnTo>
                        <a:pt x="57" y="232"/>
                      </a:lnTo>
                      <a:lnTo>
                        <a:pt x="57" y="231"/>
                      </a:lnTo>
                      <a:lnTo>
                        <a:pt x="59" y="228"/>
                      </a:lnTo>
                      <a:lnTo>
                        <a:pt x="59" y="227"/>
                      </a:lnTo>
                      <a:lnTo>
                        <a:pt x="60" y="225"/>
                      </a:lnTo>
                      <a:lnTo>
                        <a:pt x="60" y="224"/>
                      </a:lnTo>
                      <a:lnTo>
                        <a:pt x="60" y="223"/>
                      </a:lnTo>
                      <a:lnTo>
                        <a:pt x="59" y="223"/>
                      </a:lnTo>
                      <a:lnTo>
                        <a:pt x="57" y="220"/>
                      </a:lnTo>
                      <a:lnTo>
                        <a:pt x="57" y="218"/>
                      </a:lnTo>
                      <a:lnTo>
                        <a:pt x="56" y="217"/>
                      </a:lnTo>
                      <a:lnTo>
                        <a:pt x="56" y="216"/>
                      </a:lnTo>
                      <a:lnTo>
                        <a:pt x="55" y="215"/>
                      </a:lnTo>
                      <a:lnTo>
                        <a:pt x="55" y="214"/>
                      </a:lnTo>
                      <a:lnTo>
                        <a:pt x="55" y="213"/>
                      </a:lnTo>
                      <a:lnTo>
                        <a:pt x="56" y="212"/>
                      </a:lnTo>
                      <a:lnTo>
                        <a:pt x="56" y="211"/>
                      </a:lnTo>
                      <a:lnTo>
                        <a:pt x="58" y="211"/>
                      </a:lnTo>
                      <a:lnTo>
                        <a:pt x="59" y="211"/>
                      </a:lnTo>
                      <a:lnTo>
                        <a:pt x="60" y="211"/>
                      </a:lnTo>
                      <a:lnTo>
                        <a:pt x="60" y="210"/>
                      </a:lnTo>
                      <a:lnTo>
                        <a:pt x="61" y="209"/>
                      </a:lnTo>
                      <a:lnTo>
                        <a:pt x="62" y="209"/>
                      </a:lnTo>
                      <a:lnTo>
                        <a:pt x="63" y="209"/>
                      </a:lnTo>
                      <a:lnTo>
                        <a:pt x="64" y="209"/>
                      </a:lnTo>
                      <a:lnTo>
                        <a:pt x="65" y="209"/>
                      </a:lnTo>
                      <a:lnTo>
                        <a:pt x="65" y="208"/>
                      </a:lnTo>
                      <a:lnTo>
                        <a:pt x="67" y="207"/>
                      </a:lnTo>
                      <a:lnTo>
                        <a:pt x="68" y="206"/>
                      </a:lnTo>
                      <a:lnTo>
                        <a:pt x="69" y="204"/>
                      </a:lnTo>
                      <a:lnTo>
                        <a:pt x="70" y="203"/>
                      </a:lnTo>
                      <a:lnTo>
                        <a:pt x="71" y="202"/>
                      </a:lnTo>
                      <a:lnTo>
                        <a:pt x="72" y="203"/>
                      </a:lnTo>
                      <a:lnTo>
                        <a:pt x="73" y="203"/>
                      </a:lnTo>
                      <a:lnTo>
                        <a:pt x="74" y="204"/>
                      </a:lnTo>
                      <a:lnTo>
                        <a:pt x="75" y="204"/>
                      </a:lnTo>
                      <a:lnTo>
                        <a:pt x="77" y="205"/>
                      </a:lnTo>
                      <a:lnTo>
                        <a:pt x="78" y="205"/>
                      </a:lnTo>
                      <a:lnTo>
                        <a:pt x="79" y="206"/>
                      </a:lnTo>
                      <a:lnTo>
                        <a:pt x="80" y="207"/>
                      </a:lnTo>
                      <a:lnTo>
                        <a:pt x="81" y="207"/>
                      </a:lnTo>
                      <a:lnTo>
                        <a:pt x="82" y="207"/>
                      </a:lnTo>
                      <a:lnTo>
                        <a:pt x="83" y="206"/>
                      </a:lnTo>
                      <a:lnTo>
                        <a:pt x="84" y="204"/>
                      </a:lnTo>
                      <a:lnTo>
                        <a:pt x="85" y="204"/>
                      </a:lnTo>
                      <a:lnTo>
                        <a:pt x="86" y="203"/>
                      </a:lnTo>
                      <a:lnTo>
                        <a:pt x="86" y="202"/>
                      </a:lnTo>
                      <a:lnTo>
                        <a:pt x="87" y="202"/>
                      </a:lnTo>
                      <a:lnTo>
                        <a:pt x="88" y="202"/>
                      </a:lnTo>
                      <a:lnTo>
                        <a:pt x="89" y="202"/>
                      </a:lnTo>
                      <a:lnTo>
                        <a:pt x="91" y="203"/>
                      </a:lnTo>
                      <a:lnTo>
                        <a:pt x="92" y="203"/>
                      </a:lnTo>
                      <a:lnTo>
                        <a:pt x="92" y="204"/>
                      </a:lnTo>
                      <a:lnTo>
                        <a:pt x="93" y="205"/>
                      </a:lnTo>
                      <a:lnTo>
                        <a:pt x="93" y="206"/>
                      </a:lnTo>
                      <a:lnTo>
                        <a:pt x="94" y="207"/>
                      </a:lnTo>
                      <a:lnTo>
                        <a:pt x="95" y="208"/>
                      </a:lnTo>
                      <a:lnTo>
                        <a:pt x="95" y="209"/>
                      </a:lnTo>
                      <a:lnTo>
                        <a:pt x="96" y="209"/>
                      </a:lnTo>
                      <a:lnTo>
                        <a:pt x="97" y="210"/>
                      </a:lnTo>
                      <a:lnTo>
                        <a:pt x="98" y="210"/>
                      </a:lnTo>
                      <a:lnTo>
                        <a:pt x="99" y="209"/>
                      </a:lnTo>
                      <a:lnTo>
                        <a:pt x="100" y="209"/>
                      </a:lnTo>
                      <a:lnTo>
                        <a:pt x="101" y="209"/>
                      </a:lnTo>
                      <a:lnTo>
                        <a:pt x="102" y="208"/>
                      </a:lnTo>
                      <a:lnTo>
                        <a:pt x="103" y="209"/>
                      </a:lnTo>
                      <a:lnTo>
                        <a:pt x="105" y="208"/>
                      </a:lnTo>
                      <a:lnTo>
                        <a:pt x="106" y="208"/>
                      </a:lnTo>
                      <a:lnTo>
                        <a:pt x="106" y="209"/>
                      </a:lnTo>
                      <a:lnTo>
                        <a:pt x="107" y="209"/>
                      </a:lnTo>
                      <a:lnTo>
                        <a:pt x="108" y="210"/>
                      </a:lnTo>
                      <a:lnTo>
                        <a:pt x="109" y="210"/>
                      </a:lnTo>
                      <a:lnTo>
                        <a:pt x="110" y="210"/>
                      </a:lnTo>
                      <a:lnTo>
                        <a:pt x="111" y="211"/>
                      </a:lnTo>
                      <a:lnTo>
                        <a:pt x="111" y="210"/>
                      </a:lnTo>
                      <a:lnTo>
                        <a:pt x="112" y="209"/>
                      </a:lnTo>
                      <a:lnTo>
                        <a:pt x="113" y="209"/>
                      </a:lnTo>
                      <a:lnTo>
                        <a:pt x="114" y="209"/>
                      </a:lnTo>
                      <a:lnTo>
                        <a:pt x="115" y="209"/>
                      </a:lnTo>
                      <a:lnTo>
                        <a:pt x="117" y="209"/>
                      </a:lnTo>
                      <a:lnTo>
                        <a:pt x="118" y="208"/>
                      </a:lnTo>
                      <a:lnTo>
                        <a:pt x="118" y="209"/>
                      </a:lnTo>
                      <a:lnTo>
                        <a:pt x="119" y="209"/>
                      </a:lnTo>
                      <a:lnTo>
                        <a:pt x="120" y="209"/>
                      </a:lnTo>
                      <a:lnTo>
                        <a:pt x="120" y="208"/>
                      </a:lnTo>
                      <a:lnTo>
                        <a:pt x="121" y="208"/>
                      </a:lnTo>
                      <a:lnTo>
                        <a:pt x="122" y="208"/>
                      </a:lnTo>
                      <a:lnTo>
                        <a:pt x="123" y="208"/>
                      </a:lnTo>
                      <a:lnTo>
                        <a:pt x="124" y="209"/>
                      </a:lnTo>
                      <a:lnTo>
                        <a:pt x="125" y="209"/>
                      </a:lnTo>
                      <a:lnTo>
                        <a:pt x="126" y="209"/>
                      </a:lnTo>
                      <a:lnTo>
                        <a:pt x="127" y="209"/>
                      </a:lnTo>
                      <a:lnTo>
                        <a:pt x="128" y="209"/>
                      </a:lnTo>
                      <a:lnTo>
                        <a:pt x="129" y="208"/>
                      </a:lnTo>
                      <a:lnTo>
                        <a:pt x="130" y="208"/>
                      </a:lnTo>
                      <a:lnTo>
                        <a:pt x="131" y="209"/>
                      </a:lnTo>
                      <a:lnTo>
                        <a:pt x="132" y="208"/>
                      </a:lnTo>
                      <a:lnTo>
                        <a:pt x="133" y="208"/>
                      </a:lnTo>
                      <a:lnTo>
                        <a:pt x="135" y="209"/>
                      </a:lnTo>
                      <a:lnTo>
                        <a:pt x="135" y="208"/>
                      </a:lnTo>
                      <a:lnTo>
                        <a:pt x="136" y="208"/>
                      </a:lnTo>
                      <a:lnTo>
                        <a:pt x="137" y="208"/>
                      </a:lnTo>
                      <a:lnTo>
                        <a:pt x="137" y="209"/>
                      </a:lnTo>
                      <a:lnTo>
                        <a:pt x="138" y="209"/>
                      </a:lnTo>
                      <a:lnTo>
                        <a:pt x="139" y="210"/>
                      </a:lnTo>
                      <a:lnTo>
                        <a:pt x="141" y="211"/>
                      </a:lnTo>
                      <a:lnTo>
                        <a:pt x="142" y="213"/>
                      </a:lnTo>
                      <a:lnTo>
                        <a:pt x="144" y="214"/>
                      </a:lnTo>
                      <a:lnTo>
                        <a:pt x="144" y="215"/>
                      </a:lnTo>
                      <a:lnTo>
                        <a:pt x="145" y="215"/>
                      </a:lnTo>
                      <a:lnTo>
                        <a:pt x="146" y="216"/>
                      </a:lnTo>
                      <a:lnTo>
                        <a:pt x="148" y="217"/>
                      </a:lnTo>
                      <a:lnTo>
                        <a:pt x="149" y="218"/>
                      </a:lnTo>
                      <a:lnTo>
                        <a:pt x="149" y="219"/>
                      </a:lnTo>
                      <a:lnTo>
                        <a:pt x="150" y="220"/>
                      </a:lnTo>
                      <a:lnTo>
                        <a:pt x="152" y="221"/>
                      </a:lnTo>
                      <a:lnTo>
                        <a:pt x="153" y="222"/>
                      </a:lnTo>
                      <a:lnTo>
                        <a:pt x="154" y="222"/>
                      </a:lnTo>
                      <a:lnTo>
                        <a:pt x="155" y="222"/>
                      </a:lnTo>
                      <a:lnTo>
                        <a:pt x="155" y="223"/>
                      </a:lnTo>
                      <a:lnTo>
                        <a:pt x="156" y="223"/>
                      </a:lnTo>
                      <a:lnTo>
                        <a:pt x="157" y="224"/>
                      </a:lnTo>
                      <a:lnTo>
                        <a:pt x="158" y="224"/>
                      </a:lnTo>
                      <a:lnTo>
                        <a:pt x="158" y="225"/>
                      </a:lnTo>
                      <a:lnTo>
                        <a:pt x="159" y="226"/>
                      </a:lnTo>
                      <a:lnTo>
                        <a:pt x="160" y="227"/>
                      </a:lnTo>
                      <a:lnTo>
                        <a:pt x="161" y="228"/>
                      </a:lnTo>
                      <a:lnTo>
                        <a:pt x="161" y="229"/>
                      </a:lnTo>
                      <a:lnTo>
                        <a:pt x="162" y="229"/>
                      </a:lnTo>
                      <a:lnTo>
                        <a:pt x="162" y="230"/>
                      </a:lnTo>
                      <a:lnTo>
                        <a:pt x="162" y="231"/>
                      </a:lnTo>
                      <a:lnTo>
                        <a:pt x="163" y="232"/>
                      </a:lnTo>
                      <a:lnTo>
                        <a:pt x="163" y="233"/>
                      </a:lnTo>
                      <a:lnTo>
                        <a:pt x="163" y="234"/>
                      </a:lnTo>
                      <a:lnTo>
                        <a:pt x="164" y="234"/>
                      </a:lnTo>
                      <a:lnTo>
                        <a:pt x="165" y="235"/>
                      </a:lnTo>
                      <a:lnTo>
                        <a:pt x="164" y="235"/>
                      </a:lnTo>
                      <a:lnTo>
                        <a:pt x="164" y="234"/>
                      </a:lnTo>
                      <a:lnTo>
                        <a:pt x="164" y="235"/>
                      </a:lnTo>
                      <a:lnTo>
                        <a:pt x="163" y="235"/>
                      </a:lnTo>
                      <a:lnTo>
                        <a:pt x="163" y="236"/>
                      </a:lnTo>
                      <a:lnTo>
                        <a:pt x="163" y="237"/>
                      </a:lnTo>
                      <a:lnTo>
                        <a:pt x="162" y="238"/>
                      </a:lnTo>
                      <a:lnTo>
                        <a:pt x="162" y="239"/>
                      </a:lnTo>
                      <a:lnTo>
                        <a:pt x="163" y="239"/>
                      </a:lnTo>
                      <a:lnTo>
                        <a:pt x="164" y="239"/>
                      </a:lnTo>
                      <a:lnTo>
                        <a:pt x="165" y="240"/>
                      </a:lnTo>
                      <a:lnTo>
                        <a:pt x="165" y="239"/>
                      </a:lnTo>
                      <a:lnTo>
                        <a:pt x="165" y="240"/>
                      </a:lnTo>
                      <a:lnTo>
                        <a:pt x="166" y="240"/>
                      </a:lnTo>
                      <a:lnTo>
                        <a:pt x="166" y="241"/>
                      </a:lnTo>
                      <a:lnTo>
                        <a:pt x="167" y="241"/>
                      </a:lnTo>
                      <a:lnTo>
                        <a:pt x="167" y="242"/>
                      </a:lnTo>
                      <a:lnTo>
                        <a:pt x="168" y="242"/>
                      </a:lnTo>
                      <a:lnTo>
                        <a:pt x="169" y="242"/>
                      </a:lnTo>
                      <a:lnTo>
                        <a:pt x="170" y="242"/>
                      </a:lnTo>
                      <a:lnTo>
                        <a:pt x="171" y="242"/>
                      </a:lnTo>
                      <a:lnTo>
                        <a:pt x="171" y="243"/>
                      </a:lnTo>
                      <a:lnTo>
                        <a:pt x="172" y="243"/>
                      </a:lnTo>
                      <a:lnTo>
                        <a:pt x="172" y="244"/>
                      </a:lnTo>
                      <a:lnTo>
                        <a:pt x="173" y="244"/>
                      </a:lnTo>
                      <a:lnTo>
                        <a:pt x="174" y="244"/>
                      </a:lnTo>
                      <a:lnTo>
                        <a:pt x="175" y="245"/>
                      </a:lnTo>
                      <a:lnTo>
                        <a:pt x="176" y="246"/>
                      </a:lnTo>
                      <a:lnTo>
                        <a:pt x="176" y="247"/>
                      </a:lnTo>
                      <a:lnTo>
                        <a:pt x="177" y="248"/>
                      </a:lnTo>
                      <a:lnTo>
                        <a:pt x="177" y="249"/>
                      </a:lnTo>
                      <a:lnTo>
                        <a:pt x="177" y="250"/>
                      </a:lnTo>
                      <a:lnTo>
                        <a:pt x="177" y="251"/>
                      </a:lnTo>
                      <a:lnTo>
                        <a:pt x="178" y="251"/>
                      </a:lnTo>
                      <a:lnTo>
                        <a:pt x="178" y="252"/>
                      </a:lnTo>
                      <a:lnTo>
                        <a:pt x="178" y="253"/>
                      </a:lnTo>
                      <a:lnTo>
                        <a:pt x="178" y="254"/>
                      </a:lnTo>
                      <a:lnTo>
                        <a:pt x="177" y="255"/>
                      </a:lnTo>
                      <a:lnTo>
                        <a:pt x="177" y="256"/>
                      </a:lnTo>
                      <a:lnTo>
                        <a:pt x="178" y="256"/>
                      </a:lnTo>
                      <a:lnTo>
                        <a:pt x="180" y="255"/>
                      </a:lnTo>
                      <a:lnTo>
                        <a:pt x="180" y="254"/>
                      </a:lnTo>
                      <a:lnTo>
                        <a:pt x="181" y="253"/>
                      </a:lnTo>
                      <a:lnTo>
                        <a:pt x="182" y="253"/>
                      </a:lnTo>
                      <a:lnTo>
                        <a:pt x="182" y="254"/>
                      </a:lnTo>
                      <a:lnTo>
                        <a:pt x="183" y="254"/>
                      </a:lnTo>
                      <a:lnTo>
                        <a:pt x="183" y="253"/>
                      </a:lnTo>
                      <a:lnTo>
                        <a:pt x="184" y="253"/>
                      </a:lnTo>
                      <a:lnTo>
                        <a:pt x="184" y="254"/>
                      </a:lnTo>
                      <a:lnTo>
                        <a:pt x="184" y="255"/>
                      </a:lnTo>
                      <a:lnTo>
                        <a:pt x="185" y="255"/>
                      </a:lnTo>
                      <a:lnTo>
                        <a:pt x="186" y="256"/>
                      </a:lnTo>
                      <a:lnTo>
                        <a:pt x="187" y="256"/>
                      </a:lnTo>
                      <a:lnTo>
                        <a:pt x="188" y="256"/>
                      </a:lnTo>
                      <a:lnTo>
                        <a:pt x="188" y="255"/>
                      </a:lnTo>
                      <a:lnTo>
                        <a:pt x="188" y="254"/>
                      </a:lnTo>
                      <a:lnTo>
                        <a:pt x="188" y="253"/>
                      </a:lnTo>
                      <a:lnTo>
                        <a:pt x="189" y="253"/>
                      </a:lnTo>
                      <a:lnTo>
                        <a:pt x="190" y="252"/>
                      </a:lnTo>
                      <a:lnTo>
                        <a:pt x="189" y="251"/>
                      </a:lnTo>
                      <a:lnTo>
                        <a:pt x="190" y="250"/>
                      </a:lnTo>
                      <a:lnTo>
                        <a:pt x="190" y="249"/>
                      </a:lnTo>
                      <a:lnTo>
                        <a:pt x="191" y="249"/>
                      </a:lnTo>
                      <a:lnTo>
                        <a:pt x="192" y="250"/>
                      </a:lnTo>
                      <a:lnTo>
                        <a:pt x="192" y="249"/>
                      </a:lnTo>
                      <a:lnTo>
                        <a:pt x="191" y="249"/>
                      </a:lnTo>
                      <a:lnTo>
                        <a:pt x="192" y="248"/>
                      </a:lnTo>
                      <a:lnTo>
                        <a:pt x="192" y="249"/>
                      </a:lnTo>
                      <a:lnTo>
                        <a:pt x="193" y="248"/>
                      </a:lnTo>
                      <a:lnTo>
                        <a:pt x="193" y="249"/>
                      </a:lnTo>
                      <a:lnTo>
                        <a:pt x="194" y="249"/>
                      </a:lnTo>
                      <a:lnTo>
                        <a:pt x="194" y="248"/>
                      </a:lnTo>
                      <a:lnTo>
                        <a:pt x="195" y="248"/>
                      </a:lnTo>
                      <a:lnTo>
                        <a:pt x="194" y="247"/>
                      </a:lnTo>
                      <a:lnTo>
                        <a:pt x="195" y="247"/>
                      </a:lnTo>
                      <a:lnTo>
                        <a:pt x="195" y="246"/>
                      </a:lnTo>
                      <a:lnTo>
                        <a:pt x="196" y="246"/>
                      </a:lnTo>
                      <a:lnTo>
                        <a:pt x="196" y="247"/>
                      </a:lnTo>
                      <a:lnTo>
                        <a:pt x="197" y="247"/>
                      </a:lnTo>
                      <a:lnTo>
                        <a:pt x="198" y="247"/>
                      </a:lnTo>
                      <a:lnTo>
                        <a:pt x="199" y="247"/>
                      </a:lnTo>
                      <a:lnTo>
                        <a:pt x="199" y="246"/>
                      </a:lnTo>
                      <a:lnTo>
                        <a:pt x="200" y="246"/>
                      </a:lnTo>
                      <a:lnTo>
                        <a:pt x="200" y="245"/>
                      </a:lnTo>
                      <a:lnTo>
                        <a:pt x="199" y="244"/>
                      </a:lnTo>
                      <a:lnTo>
                        <a:pt x="199" y="243"/>
                      </a:lnTo>
                      <a:lnTo>
                        <a:pt x="200" y="243"/>
                      </a:lnTo>
                      <a:lnTo>
                        <a:pt x="201" y="243"/>
                      </a:lnTo>
                      <a:lnTo>
                        <a:pt x="202" y="243"/>
                      </a:lnTo>
                      <a:lnTo>
                        <a:pt x="202" y="244"/>
                      </a:lnTo>
                      <a:lnTo>
                        <a:pt x="202" y="243"/>
                      </a:lnTo>
                      <a:lnTo>
                        <a:pt x="203" y="243"/>
                      </a:lnTo>
                      <a:lnTo>
                        <a:pt x="204" y="243"/>
                      </a:lnTo>
                      <a:lnTo>
                        <a:pt x="205" y="243"/>
                      </a:lnTo>
                      <a:lnTo>
                        <a:pt x="206" y="243"/>
                      </a:lnTo>
                      <a:lnTo>
                        <a:pt x="206" y="242"/>
                      </a:lnTo>
                      <a:lnTo>
                        <a:pt x="206" y="241"/>
                      </a:lnTo>
                      <a:lnTo>
                        <a:pt x="207" y="241"/>
                      </a:lnTo>
                      <a:lnTo>
                        <a:pt x="208" y="241"/>
                      </a:lnTo>
                      <a:lnTo>
                        <a:pt x="208" y="240"/>
                      </a:lnTo>
                      <a:lnTo>
                        <a:pt x="208" y="241"/>
                      </a:lnTo>
                      <a:lnTo>
                        <a:pt x="209" y="241"/>
                      </a:lnTo>
                      <a:lnTo>
                        <a:pt x="210" y="241"/>
                      </a:lnTo>
                      <a:lnTo>
                        <a:pt x="210" y="242"/>
                      </a:lnTo>
                      <a:lnTo>
                        <a:pt x="211" y="243"/>
                      </a:lnTo>
                      <a:lnTo>
                        <a:pt x="211" y="244"/>
                      </a:lnTo>
                      <a:lnTo>
                        <a:pt x="212" y="244"/>
                      </a:lnTo>
                      <a:lnTo>
                        <a:pt x="212" y="245"/>
                      </a:lnTo>
                      <a:lnTo>
                        <a:pt x="213" y="245"/>
                      </a:lnTo>
                      <a:lnTo>
                        <a:pt x="212" y="245"/>
                      </a:lnTo>
                      <a:lnTo>
                        <a:pt x="213" y="246"/>
                      </a:lnTo>
                      <a:lnTo>
                        <a:pt x="214" y="247"/>
                      </a:lnTo>
                      <a:lnTo>
                        <a:pt x="214" y="248"/>
                      </a:lnTo>
                      <a:lnTo>
                        <a:pt x="215" y="248"/>
                      </a:lnTo>
                      <a:lnTo>
                        <a:pt x="215" y="249"/>
                      </a:lnTo>
                      <a:lnTo>
                        <a:pt x="216" y="250"/>
                      </a:lnTo>
                      <a:lnTo>
                        <a:pt x="215" y="250"/>
                      </a:lnTo>
                      <a:lnTo>
                        <a:pt x="215" y="251"/>
                      </a:lnTo>
                      <a:lnTo>
                        <a:pt x="216" y="251"/>
                      </a:lnTo>
                      <a:lnTo>
                        <a:pt x="216" y="252"/>
                      </a:lnTo>
                      <a:lnTo>
                        <a:pt x="217" y="252"/>
                      </a:lnTo>
                      <a:lnTo>
                        <a:pt x="218" y="251"/>
                      </a:lnTo>
                      <a:lnTo>
                        <a:pt x="218" y="252"/>
                      </a:lnTo>
                      <a:lnTo>
                        <a:pt x="219" y="252"/>
                      </a:lnTo>
                      <a:lnTo>
                        <a:pt x="220" y="252"/>
                      </a:lnTo>
                      <a:lnTo>
                        <a:pt x="221" y="252"/>
                      </a:lnTo>
                      <a:lnTo>
                        <a:pt x="221" y="253"/>
                      </a:lnTo>
                      <a:lnTo>
                        <a:pt x="222" y="253"/>
                      </a:lnTo>
                      <a:lnTo>
                        <a:pt x="222" y="252"/>
                      </a:lnTo>
                      <a:lnTo>
                        <a:pt x="223" y="252"/>
                      </a:lnTo>
                      <a:lnTo>
                        <a:pt x="223" y="253"/>
                      </a:lnTo>
                      <a:lnTo>
                        <a:pt x="224" y="252"/>
                      </a:lnTo>
                      <a:lnTo>
                        <a:pt x="224" y="251"/>
                      </a:lnTo>
                      <a:lnTo>
                        <a:pt x="225" y="251"/>
                      </a:lnTo>
                      <a:close/>
                      <a:moveTo>
                        <a:pt x="713" y="1"/>
                      </a:moveTo>
                      <a:lnTo>
                        <a:pt x="713" y="1"/>
                      </a:lnTo>
                      <a:lnTo>
                        <a:pt x="713" y="0"/>
                      </a:lnTo>
                      <a:lnTo>
                        <a:pt x="713" y="1"/>
                      </a:lnTo>
                      <a:lnTo>
                        <a:pt x="713" y="0"/>
                      </a:lnTo>
                      <a:lnTo>
                        <a:pt x="714" y="1"/>
                      </a:lnTo>
                      <a:lnTo>
                        <a:pt x="714" y="0"/>
                      </a:lnTo>
                      <a:lnTo>
                        <a:pt x="714" y="1"/>
                      </a:lnTo>
                      <a:lnTo>
                        <a:pt x="713" y="1"/>
                      </a:lnTo>
                      <a:close/>
                      <a:moveTo>
                        <a:pt x="712" y="2"/>
                      </a:moveTo>
                      <a:lnTo>
                        <a:pt x="712" y="1"/>
                      </a:lnTo>
                      <a:lnTo>
                        <a:pt x="713" y="1"/>
                      </a:lnTo>
                      <a:lnTo>
                        <a:pt x="712" y="2"/>
                      </a:lnTo>
                      <a:close/>
                      <a:moveTo>
                        <a:pt x="712" y="2"/>
                      </a:moveTo>
                      <a:lnTo>
                        <a:pt x="712" y="2"/>
                      </a:lnTo>
                      <a:lnTo>
                        <a:pt x="713" y="2"/>
                      </a:lnTo>
                      <a:lnTo>
                        <a:pt x="712" y="2"/>
                      </a:lnTo>
                      <a:close/>
                      <a:moveTo>
                        <a:pt x="712" y="2"/>
                      </a:moveTo>
                      <a:lnTo>
                        <a:pt x="712" y="2"/>
                      </a:lnTo>
                      <a:close/>
                      <a:moveTo>
                        <a:pt x="712" y="2"/>
                      </a:moveTo>
                      <a:lnTo>
                        <a:pt x="712" y="2"/>
                      </a:lnTo>
                      <a:close/>
                      <a:moveTo>
                        <a:pt x="710" y="3"/>
                      </a:moveTo>
                      <a:lnTo>
                        <a:pt x="711" y="3"/>
                      </a:lnTo>
                      <a:lnTo>
                        <a:pt x="711" y="2"/>
                      </a:lnTo>
                      <a:lnTo>
                        <a:pt x="711" y="3"/>
                      </a:lnTo>
                      <a:lnTo>
                        <a:pt x="711" y="2"/>
                      </a:lnTo>
                      <a:lnTo>
                        <a:pt x="711" y="3"/>
                      </a:lnTo>
                      <a:lnTo>
                        <a:pt x="712" y="2"/>
                      </a:lnTo>
                      <a:lnTo>
                        <a:pt x="712" y="3"/>
                      </a:lnTo>
                      <a:lnTo>
                        <a:pt x="712" y="4"/>
                      </a:lnTo>
                      <a:lnTo>
                        <a:pt x="713" y="4"/>
                      </a:lnTo>
                      <a:lnTo>
                        <a:pt x="712" y="4"/>
                      </a:lnTo>
                      <a:lnTo>
                        <a:pt x="711" y="4"/>
                      </a:lnTo>
                      <a:lnTo>
                        <a:pt x="711" y="5"/>
                      </a:lnTo>
                      <a:lnTo>
                        <a:pt x="710" y="5"/>
                      </a:lnTo>
                      <a:lnTo>
                        <a:pt x="710" y="6"/>
                      </a:lnTo>
                      <a:lnTo>
                        <a:pt x="710" y="5"/>
                      </a:lnTo>
                      <a:lnTo>
                        <a:pt x="709" y="5"/>
                      </a:lnTo>
                      <a:lnTo>
                        <a:pt x="708" y="5"/>
                      </a:lnTo>
                      <a:lnTo>
                        <a:pt x="707" y="5"/>
                      </a:lnTo>
                      <a:lnTo>
                        <a:pt x="706" y="5"/>
                      </a:lnTo>
                      <a:lnTo>
                        <a:pt x="707" y="5"/>
                      </a:lnTo>
                      <a:lnTo>
                        <a:pt x="707" y="4"/>
                      </a:lnTo>
                      <a:lnTo>
                        <a:pt x="708" y="4"/>
                      </a:lnTo>
                      <a:lnTo>
                        <a:pt x="708" y="3"/>
                      </a:lnTo>
                      <a:lnTo>
                        <a:pt x="708" y="4"/>
                      </a:lnTo>
                      <a:lnTo>
                        <a:pt x="709" y="4"/>
                      </a:lnTo>
                      <a:lnTo>
                        <a:pt x="709" y="3"/>
                      </a:lnTo>
                      <a:lnTo>
                        <a:pt x="710" y="3"/>
                      </a:lnTo>
                      <a:close/>
                      <a:moveTo>
                        <a:pt x="709" y="3"/>
                      </a:moveTo>
                      <a:lnTo>
                        <a:pt x="709" y="3"/>
                      </a:lnTo>
                      <a:close/>
                      <a:moveTo>
                        <a:pt x="712" y="4"/>
                      </a:moveTo>
                      <a:lnTo>
                        <a:pt x="712" y="5"/>
                      </a:lnTo>
                      <a:lnTo>
                        <a:pt x="712" y="4"/>
                      </a:lnTo>
                      <a:close/>
                      <a:moveTo>
                        <a:pt x="710" y="5"/>
                      </a:moveTo>
                      <a:lnTo>
                        <a:pt x="710" y="5"/>
                      </a:lnTo>
                      <a:close/>
                      <a:moveTo>
                        <a:pt x="709" y="5"/>
                      </a:moveTo>
                      <a:lnTo>
                        <a:pt x="709" y="5"/>
                      </a:lnTo>
                      <a:close/>
                      <a:moveTo>
                        <a:pt x="709" y="5"/>
                      </a:moveTo>
                      <a:lnTo>
                        <a:pt x="709" y="5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787" name="Freeform 4990"/>
                <p:cNvSpPr>
                  <a:spLocks noEditPoints="1"/>
                </p:cNvSpPr>
                <p:nvPr/>
              </p:nvSpPr>
              <p:spPr bwMode="auto">
                <a:xfrm>
                  <a:off x="3921125" y="2840038"/>
                  <a:ext cx="1119187" cy="1223963"/>
                </a:xfrm>
                <a:custGeom>
                  <a:avLst/>
                  <a:gdLst>
                    <a:gd name="T0" fmla="*/ 2147483646 w 705"/>
                    <a:gd name="T1" fmla="*/ 2147483646 h 771"/>
                    <a:gd name="T2" fmla="*/ 2147483646 w 705"/>
                    <a:gd name="T3" fmla="*/ 2147483646 h 771"/>
                    <a:gd name="T4" fmla="*/ 2147483646 w 705"/>
                    <a:gd name="T5" fmla="*/ 2147483646 h 771"/>
                    <a:gd name="T6" fmla="*/ 2147483646 w 705"/>
                    <a:gd name="T7" fmla="*/ 2147483646 h 771"/>
                    <a:gd name="T8" fmla="*/ 2147483646 w 705"/>
                    <a:gd name="T9" fmla="*/ 2147483646 h 771"/>
                    <a:gd name="T10" fmla="*/ 2147483646 w 705"/>
                    <a:gd name="T11" fmla="*/ 2147483646 h 771"/>
                    <a:gd name="T12" fmla="*/ 2147483646 w 705"/>
                    <a:gd name="T13" fmla="*/ 2147483646 h 771"/>
                    <a:gd name="T14" fmla="*/ 2147483646 w 705"/>
                    <a:gd name="T15" fmla="*/ 2147483646 h 771"/>
                    <a:gd name="T16" fmla="*/ 2147483646 w 705"/>
                    <a:gd name="T17" fmla="*/ 2147483646 h 771"/>
                    <a:gd name="T18" fmla="*/ 2147483646 w 705"/>
                    <a:gd name="T19" fmla="*/ 2147483646 h 771"/>
                    <a:gd name="T20" fmla="*/ 2147483646 w 705"/>
                    <a:gd name="T21" fmla="*/ 2147483646 h 771"/>
                    <a:gd name="T22" fmla="*/ 2147483646 w 705"/>
                    <a:gd name="T23" fmla="*/ 2147483646 h 771"/>
                    <a:gd name="T24" fmla="*/ 2147483646 w 705"/>
                    <a:gd name="T25" fmla="*/ 2147483646 h 771"/>
                    <a:gd name="T26" fmla="*/ 2147483646 w 705"/>
                    <a:gd name="T27" fmla="*/ 2147483646 h 771"/>
                    <a:gd name="T28" fmla="*/ 2147483646 w 705"/>
                    <a:gd name="T29" fmla="*/ 2147483646 h 771"/>
                    <a:gd name="T30" fmla="*/ 2147483646 w 705"/>
                    <a:gd name="T31" fmla="*/ 2147483646 h 771"/>
                    <a:gd name="T32" fmla="*/ 2147483646 w 705"/>
                    <a:gd name="T33" fmla="*/ 2147483646 h 771"/>
                    <a:gd name="T34" fmla="*/ 2147483646 w 705"/>
                    <a:gd name="T35" fmla="*/ 2147483646 h 771"/>
                    <a:gd name="T36" fmla="*/ 2147483646 w 705"/>
                    <a:gd name="T37" fmla="*/ 2147483646 h 771"/>
                    <a:gd name="T38" fmla="*/ 2147483646 w 705"/>
                    <a:gd name="T39" fmla="*/ 2147483646 h 771"/>
                    <a:gd name="T40" fmla="*/ 2147483646 w 705"/>
                    <a:gd name="T41" fmla="*/ 2147483646 h 771"/>
                    <a:gd name="T42" fmla="*/ 2147483646 w 705"/>
                    <a:gd name="T43" fmla="*/ 2147483646 h 771"/>
                    <a:gd name="T44" fmla="*/ 2147483646 w 705"/>
                    <a:gd name="T45" fmla="*/ 2147483646 h 771"/>
                    <a:gd name="T46" fmla="*/ 2147483646 w 705"/>
                    <a:gd name="T47" fmla="*/ 2147483646 h 771"/>
                    <a:gd name="T48" fmla="*/ 2147483646 w 705"/>
                    <a:gd name="T49" fmla="*/ 2147483646 h 771"/>
                    <a:gd name="T50" fmla="*/ 2147483646 w 705"/>
                    <a:gd name="T51" fmla="*/ 2147483646 h 771"/>
                    <a:gd name="T52" fmla="*/ 2147483646 w 705"/>
                    <a:gd name="T53" fmla="*/ 2147483646 h 771"/>
                    <a:gd name="T54" fmla="*/ 2147483646 w 705"/>
                    <a:gd name="T55" fmla="*/ 2147483646 h 771"/>
                    <a:gd name="T56" fmla="*/ 2147483646 w 705"/>
                    <a:gd name="T57" fmla="*/ 2147483646 h 771"/>
                    <a:gd name="T58" fmla="*/ 2147483646 w 705"/>
                    <a:gd name="T59" fmla="*/ 2147483646 h 771"/>
                    <a:gd name="T60" fmla="*/ 2147483646 w 705"/>
                    <a:gd name="T61" fmla="*/ 2147483646 h 771"/>
                    <a:gd name="T62" fmla="*/ 2147483646 w 705"/>
                    <a:gd name="T63" fmla="*/ 2147483646 h 771"/>
                    <a:gd name="T64" fmla="*/ 2147483646 w 705"/>
                    <a:gd name="T65" fmla="*/ 2147483646 h 771"/>
                    <a:gd name="T66" fmla="*/ 2147483646 w 705"/>
                    <a:gd name="T67" fmla="*/ 2147483646 h 771"/>
                    <a:gd name="T68" fmla="*/ 2147483646 w 705"/>
                    <a:gd name="T69" fmla="*/ 2147483646 h 771"/>
                    <a:gd name="T70" fmla="*/ 2147483646 w 705"/>
                    <a:gd name="T71" fmla="*/ 2147483646 h 771"/>
                    <a:gd name="T72" fmla="*/ 2147483646 w 705"/>
                    <a:gd name="T73" fmla="*/ 2147483646 h 771"/>
                    <a:gd name="T74" fmla="*/ 2147483646 w 705"/>
                    <a:gd name="T75" fmla="*/ 2147483646 h 771"/>
                    <a:gd name="T76" fmla="*/ 2147483646 w 705"/>
                    <a:gd name="T77" fmla="*/ 2147483646 h 771"/>
                    <a:gd name="T78" fmla="*/ 2147483646 w 705"/>
                    <a:gd name="T79" fmla="*/ 2147483646 h 771"/>
                    <a:gd name="T80" fmla="*/ 2147483646 w 705"/>
                    <a:gd name="T81" fmla="*/ 2147483646 h 771"/>
                    <a:gd name="T82" fmla="*/ 2147483646 w 705"/>
                    <a:gd name="T83" fmla="*/ 2147483646 h 771"/>
                    <a:gd name="T84" fmla="*/ 2147483646 w 705"/>
                    <a:gd name="T85" fmla="*/ 2147483646 h 771"/>
                    <a:gd name="T86" fmla="*/ 2147483646 w 705"/>
                    <a:gd name="T87" fmla="*/ 2147483646 h 771"/>
                    <a:gd name="T88" fmla="*/ 2147483646 w 705"/>
                    <a:gd name="T89" fmla="*/ 2147483646 h 771"/>
                    <a:gd name="T90" fmla="*/ 2147483646 w 705"/>
                    <a:gd name="T91" fmla="*/ 2147483646 h 771"/>
                    <a:gd name="T92" fmla="*/ 2147483646 w 705"/>
                    <a:gd name="T93" fmla="*/ 2147483646 h 771"/>
                    <a:gd name="T94" fmla="*/ 2147483646 w 705"/>
                    <a:gd name="T95" fmla="*/ 2147483646 h 771"/>
                    <a:gd name="T96" fmla="*/ 2147483646 w 705"/>
                    <a:gd name="T97" fmla="*/ 2147483646 h 771"/>
                    <a:gd name="T98" fmla="*/ 2147483646 w 705"/>
                    <a:gd name="T99" fmla="*/ 2147483646 h 771"/>
                    <a:gd name="T100" fmla="*/ 2147483646 w 705"/>
                    <a:gd name="T101" fmla="*/ 2147483646 h 771"/>
                    <a:gd name="T102" fmla="*/ 2147483646 w 705"/>
                    <a:gd name="T103" fmla="*/ 2147483646 h 771"/>
                    <a:gd name="T104" fmla="*/ 2147483646 w 705"/>
                    <a:gd name="T105" fmla="*/ 2147483646 h 771"/>
                    <a:gd name="T106" fmla="*/ 2147483646 w 705"/>
                    <a:gd name="T107" fmla="*/ 2147483646 h 771"/>
                    <a:gd name="T108" fmla="*/ 2147483646 w 705"/>
                    <a:gd name="T109" fmla="*/ 2147483646 h 771"/>
                    <a:gd name="T110" fmla="*/ 2147483646 w 705"/>
                    <a:gd name="T111" fmla="*/ 2147483646 h 771"/>
                    <a:gd name="T112" fmla="*/ 2147483646 w 705"/>
                    <a:gd name="T113" fmla="*/ 2147483646 h 771"/>
                    <a:gd name="T114" fmla="*/ 2147483646 w 705"/>
                    <a:gd name="T115" fmla="*/ 2147483646 h 771"/>
                    <a:gd name="T116" fmla="*/ 2147483646 w 705"/>
                    <a:gd name="T117" fmla="*/ 2147483646 h 771"/>
                    <a:gd name="T118" fmla="*/ 2147483646 w 705"/>
                    <a:gd name="T119" fmla="*/ 2147483646 h 771"/>
                    <a:gd name="T120" fmla="*/ 2147483646 w 705"/>
                    <a:gd name="T121" fmla="*/ 2147483646 h 771"/>
                    <a:gd name="T122" fmla="*/ 2147483646 w 705"/>
                    <a:gd name="T123" fmla="*/ 2147483646 h 771"/>
                    <a:gd name="T124" fmla="*/ 2147483646 w 705"/>
                    <a:gd name="T125" fmla="*/ 2147483646 h 771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05"/>
                    <a:gd name="T190" fmla="*/ 0 h 771"/>
                    <a:gd name="T191" fmla="*/ 705 w 705"/>
                    <a:gd name="T192" fmla="*/ 771 h 771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05" h="771">
                      <a:moveTo>
                        <a:pt x="417" y="1"/>
                      </a:moveTo>
                      <a:lnTo>
                        <a:pt x="417" y="1"/>
                      </a:lnTo>
                      <a:lnTo>
                        <a:pt x="417" y="2"/>
                      </a:lnTo>
                      <a:lnTo>
                        <a:pt x="418" y="2"/>
                      </a:lnTo>
                      <a:lnTo>
                        <a:pt x="419" y="2"/>
                      </a:lnTo>
                      <a:lnTo>
                        <a:pt x="420" y="2"/>
                      </a:lnTo>
                      <a:lnTo>
                        <a:pt x="421" y="3"/>
                      </a:lnTo>
                      <a:lnTo>
                        <a:pt x="422" y="3"/>
                      </a:lnTo>
                      <a:lnTo>
                        <a:pt x="423" y="3"/>
                      </a:lnTo>
                      <a:lnTo>
                        <a:pt x="424" y="2"/>
                      </a:lnTo>
                      <a:lnTo>
                        <a:pt x="425" y="2"/>
                      </a:lnTo>
                      <a:lnTo>
                        <a:pt x="426" y="2"/>
                      </a:lnTo>
                      <a:lnTo>
                        <a:pt x="426" y="1"/>
                      </a:lnTo>
                      <a:lnTo>
                        <a:pt x="427" y="2"/>
                      </a:lnTo>
                      <a:lnTo>
                        <a:pt x="428" y="2"/>
                      </a:lnTo>
                      <a:lnTo>
                        <a:pt x="429" y="2"/>
                      </a:lnTo>
                      <a:lnTo>
                        <a:pt x="430" y="2"/>
                      </a:lnTo>
                      <a:lnTo>
                        <a:pt x="431" y="2"/>
                      </a:lnTo>
                      <a:lnTo>
                        <a:pt x="432" y="2"/>
                      </a:lnTo>
                      <a:lnTo>
                        <a:pt x="433" y="2"/>
                      </a:lnTo>
                      <a:lnTo>
                        <a:pt x="434" y="2"/>
                      </a:lnTo>
                      <a:lnTo>
                        <a:pt x="435" y="2"/>
                      </a:lnTo>
                      <a:lnTo>
                        <a:pt x="435" y="3"/>
                      </a:lnTo>
                      <a:lnTo>
                        <a:pt x="434" y="3"/>
                      </a:lnTo>
                      <a:lnTo>
                        <a:pt x="434" y="4"/>
                      </a:lnTo>
                      <a:lnTo>
                        <a:pt x="434" y="5"/>
                      </a:lnTo>
                      <a:lnTo>
                        <a:pt x="434" y="6"/>
                      </a:lnTo>
                      <a:lnTo>
                        <a:pt x="435" y="6"/>
                      </a:lnTo>
                      <a:lnTo>
                        <a:pt x="435" y="7"/>
                      </a:lnTo>
                      <a:lnTo>
                        <a:pt x="436" y="8"/>
                      </a:lnTo>
                      <a:lnTo>
                        <a:pt x="437" y="9"/>
                      </a:lnTo>
                      <a:lnTo>
                        <a:pt x="438" y="9"/>
                      </a:lnTo>
                      <a:lnTo>
                        <a:pt x="439" y="9"/>
                      </a:lnTo>
                      <a:lnTo>
                        <a:pt x="440" y="9"/>
                      </a:lnTo>
                      <a:lnTo>
                        <a:pt x="441" y="9"/>
                      </a:lnTo>
                      <a:lnTo>
                        <a:pt x="441" y="10"/>
                      </a:lnTo>
                      <a:lnTo>
                        <a:pt x="441" y="11"/>
                      </a:lnTo>
                      <a:lnTo>
                        <a:pt x="441" y="12"/>
                      </a:lnTo>
                      <a:lnTo>
                        <a:pt x="441" y="13"/>
                      </a:lnTo>
                      <a:lnTo>
                        <a:pt x="441" y="14"/>
                      </a:lnTo>
                      <a:lnTo>
                        <a:pt x="442" y="14"/>
                      </a:lnTo>
                      <a:lnTo>
                        <a:pt x="442" y="13"/>
                      </a:lnTo>
                      <a:lnTo>
                        <a:pt x="443" y="13"/>
                      </a:lnTo>
                      <a:lnTo>
                        <a:pt x="444" y="13"/>
                      </a:lnTo>
                      <a:lnTo>
                        <a:pt x="444" y="12"/>
                      </a:lnTo>
                      <a:lnTo>
                        <a:pt x="445" y="12"/>
                      </a:lnTo>
                      <a:lnTo>
                        <a:pt x="445" y="13"/>
                      </a:lnTo>
                      <a:lnTo>
                        <a:pt x="446" y="13"/>
                      </a:lnTo>
                      <a:lnTo>
                        <a:pt x="446" y="14"/>
                      </a:lnTo>
                      <a:lnTo>
                        <a:pt x="447" y="14"/>
                      </a:lnTo>
                      <a:lnTo>
                        <a:pt x="449" y="14"/>
                      </a:lnTo>
                      <a:lnTo>
                        <a:pt x="450" y="15"/>
                      </a:lnTo>
                      <a:lnTo>
                        <a:pt x="450" y="16"/>
                      </a:lnTo>
                      <a:lnTo>
                        <a:pt x="451" y="16"/>
                      </a:lnTo>
                      <a:lnTo>
                        <a:pt x="451" y="17"/>
                      </a:lnTo>
                      <a:lnTo>
                        <a:pt x="451" y="18"/>
                      </a:lnTo>
                      <a:lnTo>
                        <a:pt x="451" y="19"/>
                      </a:lnTo>
                      <a:lnTo>
                        <a:pt x="452" y="19"/>
                      </a:lnTo>
                      <a:lnTo>
                        <a:pt x="452" y="20"/>
                      </a:lnTo>
                      <a:lnTo>
                        <a:pt x="452" y="21"/>
                      </a:lnTo>
                      <a:lnTo>
                        <a:pt x="453" y="21"/>
                      </a:lnTo>
                      <a:lnTo>
                        <a:pt x="453" y="22"/>
                      </a:lnTo>
                      <a:lnTo>
                        <a:pt x="453" y="23"/>
                      </a:lnTo>
                      <a:lnTo>
                        <a:pt x="454" y="23"/>
                      </a:lnTo>
                      <a:lnTo>
                        <a:pt x="454" y="24"/>
                      </a:lnTo>
                      <a:lnTo>
                        <a:pt x="454" y="26"/>
                      </a:lnTo>
                      <a:lnTo>
                        <a:pt x="454" y="27"/>
                      </a:lnTo>
                      <a:lnTo>
                        <a:pt x="455" y="28"/>
                      </a:lnTo>
                      <a:lnTo>
                        <a:pt x="455" y="29"/>
                      </a:lnTo>
                      <a:lnTo>
                        <a:pt x="455" y="30"/>
                      </a:lnTo>
                      <a:lnTo>
                        <a:pt x="456" y="30"/>
                      </a:lnTo>
                      <a:lnTo>
                        <a:pt x="456" y="31"/>
                      </a:lnTo>
                      <a:lnTo>
                        <a:pt x="456" y="32"/>
                      </a:lnTo>
                      <a:lnTo>
                        <a:pt x="456" y="33"/>
                      </a:lnTo>
                      <a:lnTo>
                        <a:pt x="456" y="34"/>
                      </a:lnTo>
                      <a:lnTo>
                        <a:pt x="456" y="35"/>
                      </a:lnTo>
                      <a:lnTo>
                        <a:pt x="457" y="35"/>
                      </a:lnTo>
                      <a:lnTo>
                        <a:pt x="458" y="36"/>
                      </a:lnTo>
                      <a:lnTo>
                        <a:pt x="459" y="36"/>
                      </a:lnTo>
                      <a:lnTo>
                        <a:pt x="460" y="36"/>
                      </a:lnTo>
                      <a:lnTo>
                        <a:pt x="460" y="37"/>
                      </a:lnTo>
                      <a:lnTo>
                        <a:pt x="461" y="37"/>
                      </a:lnTo>
                      <a:lnTo>
                        <a:pt x="461" y="38"/>
                      </a:lnTo>
                      <a:lnTo>
                        <a:pt x="462" y="38"/>
                      </a:lnTo>
                      <a:lnTo>
                        <a:pt x="463" y="39"/>
                      </a:lnTo>
                      <a:lnTo>
                        <a:pt x="464" y="39"/>
                      </a:lnTo>
                      <a:lnTo>
                        <a:pt x="464" y="40"/>
                      </a:lnTo>
                      <a:lnTo>
                        <a:pt x="466" y="39"/>
                      </a:lnTo>
                      <a:lnTo>
                        <a:pt x="466" y="40"/>
                      </a:lnTo>
                      <a:lnTo>
                        <a:pt x="466" y="41"/>
                      </a:lnTo>
                      <a:lnTo>
                        <a:pt x="467" y="41"/>
                      </a:lnTo>
                      <a:lnTo>
                        <a:pt x="467" y="42"/>
                      </a:lnTo>
                      <a:lnTo>
                        <a:pt x="466" y="42"/>
                      </a:lnTo>
                      <a:lnTo>
                        <a:pt x="467" y="42"/>
                      </a:lnTo>
                      <a:lnTo>
                        <a:pt x="466" y="43"/>
                      </a:lnTo>
                      <a:lnTo>
                        <a:pt x="466" y="44"/>
                      </a:lnTo>
                      <a:lnTo>
                        <a:pt x="466" y="45"/>
                      </a:lnTo>
                      <a:lnTo>
                        <a:pt x="464" y="47"/>
                      </a:lnTo>
                      <a:lnTo>
                        <a:pt x="465" y="47"/>
                      </a:lnTo>
                      <a:lnTo>
                        <a:pt x="465" y="48"/>
                      </a:lnTo>
                      <a:lnTo>
                        <a:pt x="465" y="49"/>
                      </a:lnTo>
                      <a:lnTo>
                        <a:pt x="465" y="50"/>
                      </a:lnTo>
                      <a:lnTo>
                        <a:pt x="464" y="51"/>
                      </a:lnTo>
                      <a:lnTo>
                        <a:pt x="463" y="51"/>
                      </a:lnTo>
                      <a:lnTo>
                        <a:pt x="462" y="52"/>
                      </a:lnTo>
                      <a:lnTo>
                        <a:pt x="461" y="52"/>
                      </a:lnTo>
                      <a:lnTo>
                        <a:pt x="461" y="51"/>
                      </a:lnTo>
                      <a:lnTo>
                        <a:pt x="460" y="52"/>
                      </a:lnTo>
                      <a:lnTo>
                        <a:pt x="459" y="53"/>
                      </a:lnTo>
                      <a:lnTo>
                        <a:pt x="460" y="53"/>
                      </a:lnTo>
                      <a:lnTo>
                        <a:pt x="460" y="54"/>
                      </a:lnTo>
                      <a:lnTo>
                        <a:pt x="461" y="54"/>
                      </a:lnTo>
                      <a:lnTo>
                        <a:pt x="461" y="55"/>
                      </a:lnTo>
                      <a:lnTo>
                        <a:pt x="460" y="55"/>
                      </a:lnTo>
                      <a:lnTo>
                        <a:pt x="460" y="56"/>
                      </a:lnTo>
                      <a:lnTo>
                        <a:pt x="460" y="57"/>
                      </a:lnTo>
                      <a:lnTo>
                        <a:pt x="460" y="58"/>
                      </a:lnTo>
                      <a:lnTo>
                        <a:pt x="460" y="59"/>
                      </a:lnTo>
                      <a:lnTo>
                        <a:pt x="460" y="60"/>
                      </a:lnTo>
                      <a:lnTo>
                        <a:pt x="459" y="60"/>
                      </a:lnTo>
                      <a:lnTo>
                        <a:pt x="458" y="60"/>
                      </a:lnTo>
                      <a:lnTo>
                        <a:pt x="458" y="61"/>
                      </a:lnTo>
                      <a:lnTo>
                        <a:pt x="458" y="62"/>
                      </a:lnTo>
                      <a:lnTo>
                        <a:pt x="458" y="63"/>
                      </a:lnTo>
                      <a:lnTo>
                        <a:pt x="457" y="64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1" y="63"/>
                      </a:lnTo>
                      <a:lnTo>
                        <a:pt x="462" y="64"/>
                      </a:lnTo>
                      <a:lnTo>
                        <a:pt x="463" y="64"/>
                      </a:lnTo>
                      <a:lnTo>
                        <a:pt x="464" y="65"/>
                      </a:lnTo>
                      <a:lnTo>
                        <a:pt x="466" y="66"/>
                      </a:lnTo>
                      <a:lnTo>
                        <a:pt x="467" y="66"/>
                      </a:lnTo>
                      <a:lnTo>
                        <a:pt x="468" y="67"/>
                      </a:lnTo>
                      <a:lnTo>
                        <a:pt x="469" y="67"/>
                      </a:lnTo>
                      <a:lnTo>
                        <a:pt x="470" y="66"/>
                      </a:lnTo>
                      <a:lnTo>
                        <a:pt x="471" y="66"/>
                      </a:lnTo>
                      <a:lnTo>
                        <a:pt x="472" y="66"/>
                      </a:lnTo>
                      <a:lnTo>
                        <a:pt x="473" y="66"/>
                      </a:lnTo>
                      <a:lnTo>
                        <a:pt x="474" y="66"/>
                      </a:lnTo>
                      <a:lnTo>
                        <a:pt x="474" y="65"/>
                      </a:lnTo>
                      <a:lnTo>
                        <a:pt x="475" y="64"/>
                      </a:lnTo>
                      <a:lnTo>
                        <a:pt x="475" y="63"/>
                      </a:lnTo>
                      <a:lnTo>
                        <a:pt x="476" y="63"/>
                      </a:lnTo>
                      <a:lnTo>
                        <a:pt x="476" y="62"/>
                      </a:lnTo>
                      <a:lnTo>
                        <a:pt x="477" y="62"/>
                      </a:lnTo>
                      <a:lnTo>
                        <a:pt x="478" y="62"/>
                      </a:lnTo>
                      <a:lnTo>
                        <a:pt x="479" y="62"/>
                      </a:lnTo>
                      <a:lnTo>
                        <a:pt x="479" y="63"/>
                      </a:lnTo>
                      <a:lnTo>
                        <a:pt x="480" y="63"/>
                      </a:lnTo>
                      <a:lnTo>
                        <a:pt x="481" y="63"/>
                      </a:lnTo>
                      <a:lnTo>
                        <a:pt x="482" y="62"/>
                      </a:lnTo>
                      <a:lnTo>
                        <a:pt x="482" y="61"/>
                      </a:lnTo>
                      <a:lnTo>
                        <a:pt x="484" y="59"/>
                      </a:lnTo>
                      <a:lnTo>
                        <a:pt x="484" y="58"/>
                      </a:lnTo>
                      <a:lnTo>
                        <a:pt x="485" y="58"/>
                      </a:lnTo>
                      <a:lnTo>
                        <a:pt x="485" y="59"/>
                      </a:lnTo>
                      <a:lnTo>
                        <a:pt x="486" y="59"/>
                      </a:lnTo>
                      <a:lnTo>
                        <a:pt x="487" y="60"/>
                      </a:lnTo>
                      <a:lnTo>
                        <a:pt x="488" y="60"/>
                      </a:lnTo>
                      <a:lnTo>
                        <a:pt x="489" y="61"/>
                      </a:lnTo>
                      <a:lnTo>
                        <a:pt x="490" y="60"/>
                      </a:lnTo>
                      <a:lnTo>
                        <a:pt x="491" y="59"/>
                      </a:lnTo>
                      <a:lnTo>
                        <a:pt x="491" y="58"/>
                      </a:lnTo>
                      <a:lnTo>
                        <a:pt x="491" y="57"/>
                      </a:lnTo>
                      <a:lnTo>
                        <a:pt x="492" y="56"/>
                      </a:lnTo>
                      <a:lnTo>
                        <a:pt x="492" y="55"/>
                      </a:lnTo>
                      <a:lnTo>
                        <a:pt x="493" y="54"/>
                      </a:lnTo>
                      <a:lnTo>
                        <a:pt x="494" y="53"/>
                      </a:lnTo>
                      <a:lnTo>
                        <a:pt x="494" y="52"/>
                      </a:lnTo>
                      <a:lnTo>
                        <a:pt x="494" y="51"/>
                      </a:lnTo>
                      <a:lnTo>
                        <a:pt x="495" y="50"/>
                      </a:lnTo>
                      <a:lnTo>
                        <a:pt x="495" y="49"/>
                      </a:lnTo>
                      <a:lnTo>
                        <a:pt x="495" y="48"/>
                      </a:lnTo>
                      <a:lnTo>
                        <a:pt x="496" y="47"/>
                      </a:lnTo>
                      <a:lnTo>
                        <a:pt x="496" y="46"/>
                      </a:lnTo>
                      <a:lnTo>
                        <a:pt x="496" y="45"/>
                      </a:lnTo>
                      <a:lnTo>
                        <a:pt x="496" y="44"/>
                      </a:lnTo>
                      <a:lnTo>
                        <a:pt x="496" y="43"/>
                      </a:lnTo>
                      <a:lnTo>
                        <a:pt x="496" y="41"/>
                      </a:lnTo>
                      <a:lnTo>
                        <a:pt x="497" y="39"/>
                      </a:lnTo>
                      <a:lnTo>
                        <a:pt x="498" y="38"/>
                      </a:lnTo>
                      <a:lnTo>
                        <a:pt x="498" y="37"/>
                      </a:lnTo>
                      <a:lnTo>
                        <a:pt x="499" y="37"/>
                      </a:lnTo>
                      <a:lnTo>
                        <a:pt x="500" y="36"/>
                      </a:lnTo>
                      <a:lnTo>
                        <a:pt x="501" y="36"/>
                      </a:lnTo>
                      <a:lnTo>
                        <a:pt x="502" y="37"/>
                      </a:lnTo>
                      <a:lnTo>
                        <a:pt x="503" y="37"/>
                      </a:lnTo>
                      <a:lnTo>
                        <a:pt x="503" y="38"/>
                      </a:lnTo>
                      <a:lnTo>
                        <a:pt x="504" y="39"/>
                      </a:lnTo>
                      <a:lnTo>
                        <a:pt x="505" y="40"/>
                      </a:lnTo>
                      <a:lnTo>
                        <a:pt x="505" y="41"/>
                      </a:lnTo>
                      <a:lnTo>
                        <a:pt x="506" y="41"/>
                      </a:lnTo>
                      <a:lnTo>
                        <a:pt x="507" y="41"/>
                      </a:lnTo>
                      <a:lnTo>
                        <a:pt x="508" y="41"/>
                      </a:lnTo>
                      <a:lnTo>
                        <a:pt x="509" y="41"/>
                      </a:lnTo>
                      <a:lnTo>
                        <a:pt x="510" y="41"/>
                      </a:lnTo>
                      <a:lnTo>
                        <a:pt x="511" y="41"/>
                      </a:lnTo>
                      <a:lnTo>
                        <a:pt x="511" y="40"/>
                      </a:lnTo>
                      <a:lnTo>
                        <a:pt x="512" y="39"/>
                      </a:lnTo>
                      <a:lnTo>
                        <a:pt x="513" y="39"/>
                      </a:lnTo>
                      <a:lnTo>
                        <a:pt x="513" y="38"/>
                      </a:lnTo>
                      <a:lnTo>
                        <a:pt x="515" y="38"/>
                      </a:lnTo>
                      <a:lnTo>
                        <a:pt x="516" y="39"/>
                      </a:lnTo>
                      <a:lnTo>
                        <a:pt x="517" y="39"/>
                      </a:lnTo>
                      <a:lnTo>
                        <a:pt x="518" y="39"/>
                      </a:lnTo>
                      <a:lnTo>
                        <a:pt x="519" y="39"/>
                      </a:lnTo>
                      <a:lnTo>
                        <a:pt x="520" y="39"/>
                      </a:lnTo>
                      <a:lnTo>
                        <a:pt x="521" y="38"/>
                      </a:lnTo>
                      <a:lnTo>
                        <a:pt x="522" y="38"/>
                      </a:lnTo>
                      <a:lnTo>
                        <a:pt x="523" y="37"/>
                      </a:lnTo>
                      <a:lnTo>
                        <a:pt x="523" y="36"/>
                      </a:lnTo>
                      <a:lnTo>
                        <a:pt x="524" y="35"/>
                      </a:lnTo>
                      <a:lnTo>
                        <a:pt x="525" y="35"/>
                      </a:lnTo>
                      <a:lnTo>
                        <a:pt x="525" y="34"/>
                      </a:lnTo>
                      <a:lnTo>
                        <a:pt x="526" y="33"/>
                      </a:lnTo>
                      <a:lnTo>
                        <a:pt x="527" y="33"/>
                      </a:lnTo>
                      <a:lnTo>
                        <a:pt x="528" y="32"/>
                      </a:lnTo>
                      <a:lnTo>
                        <a:pt x="528" y="31"/>
                      </a:lnTo>
                      <a:lnTo>
                        <a:pt x="529" y="30"/>
                      </a:lnTo>
                      <a:lnTo>
                        <a:pt x="528" y="29"/>
                      </a:lnTo>
                      <a:lnTo>
                        <a:pt x="529" y="28"/>
                      </a:lnTo>
                      <a:lnTo>
                        <a:pt x="528" y="27"/>
                      </a:lnTo>
                      <a:lnTo>
                        <a:pt x="528" y="26"/>
                      </a:lnTo>
                      <a:lnTo>
                        <a:pt x="528" y="25"/>
                      </a:lnTo>
                      <a:lnTo>
                        <a:pt x="527" y="24"/>
                      </a:lnTo>
                      <a:lnTo>
                        <a:pt x="527" y="23"/>
                      </a:lnTo>
                      <a:lnTo>
                        <a:pt x="527" y="22"/>
                      </a:lnTo>
                      <a:lnTo>
                        <a:pt x="528" y="21"/>
                      </a:lnTo>
                      <a:lnTo>
                        <a:pt x="529" y="21"/>
                      </a:lnTo>
                      <a:lnTo>
                        <a:pt x="531" y="21"/>
                      </a:lnTo>
                      <a:lnTo>
                        <a:pt x="532" y="21"/>
                      </a:lnTo>
                      <a:lnTo>
                        <a:pt x="533" y="21"/>
                      </a:lnTo>
                      <a:lnTo>
                        <a:pt x="534" y="21"/>
                      </a:lnTo>
                      <a:lnTo>
                        <a:pt x="535" y="21"/>
                      </a:lnTo>
                      <a:lnTo>
                        <a:pt x="536" y="21"/>
                      </a:lnTo>
                      <a:lnTo>
                        <a:pt x="537" y="21"/>
                      </a:lnTo>
                      <a:lnTo>
                        <a:pt x="538" y="21"/>
                      </a:lnTo>
                      <a:lnTo>
                        <a:pt x="538" y="20"/>
                      </a:lnTo>
                      <a:lnTo>
                        <a:pt x="539" y="20"/>
                      </a:lnTo>
                      <a:lnTo>
                        <a:pt x="540" y="20"/>
                      </a:lnTo>
                      <a:lnTo>
                        <a:pt x="541" y="20"/>
                      </a:lnTo>
                      <a:lnTo>
                        <a:pt x="542" y="20"/>
                      </a:lnTo>
                      <a:lnTo>
                        <a:pt x="543" y="21"/>
                      </a:lnTo>
                      <a:lnTo>
                        <a:pt x="544" y="20"/>
                      </a:lnTo>
                      <a:lnTo>
                        <a:pt x="545" y="20"/>
                      </a:lnTo>
                      <a:lnTo>
                        <a:pt x="545" y="19"/>
                      </a:lnTo>
                      <a:lnTo>
                        <a:pt x="545" y="17"/>
                      </a:lnTo>
                      <a:lnTo>
                        <a:pt x="545" y="16"/>
                      </a:lnTo>
                      <a:lnTo>
                        <a:pt x="545" y="14"/>
                      </a:lnTo>
                      <a:lnTo>
                        <a:pt x="544" y="12"/>
                      </a:lnTo>
                      <a:lnTo>
                        <a:pt x="544" y="10"/>
                      </a:lnTo>
                      <a:lnTo>
                        <a:pt x="545" y="10"/>
                      </a:lnTo>
                      <a:lnTo>
                        <a:pt x="547" y="10"/>
                      </a:lnTo>
                      <a:lnTo>
                        <a:pt x="548" y="10"/>
                      </a:lnTo>
                      <a:lnTo>
                        <a:pt x="549" y="10"/>
                      </a:lnTo>
                      <a:lnTo>
                        <a:pt x="551" y="10"/>
                      </a:lnTo>
                      <a:lnTo>
                        <a:pt x="552" y="10"/>
                      </a:lnTo>
                      <a:lnTo>
                        <a:pt x="552" y="9"/>
                      </a:lnTo>
                      <a:lnTo>
                        <a:pt x="553" y="9"/>
                      </a:lnTo>
                      <a:lnTo>
                        <a:pt x="554" y="9"/>
                      </a:lnTo>
                      <a:lnTo>
                        <a:pt x="554" y="8"/>
                      </a:lnTo>
                      <a:lnTo>
                        <a:pt x="555" y="8"/>
                      </a:lnTo>
                      <a:lnTo>
                        <a:pt x="556" y="8"/>
                      </a:lnTo>
                      <a:lnTo>
                        <a:pt x="556" y="7"/>
                      </a:lnTo>
                      <a:lnTo>
                        <a:pt x="557" y="7"/>
                      </a:lnTo>
                      <a:lnTo>
                        <a:pt x="558" y="7"/>
                      </a:lnTo>
                      <a:lnTo>
                        <a:pt x="559" y="7"/>
                      </a:lnTo>
                      <a:lnTo>
                        <a:pt x="560" y="7"/>
                      </a:lnTo>
                      <a:lnTo>
                        <a:pt x="561" y="6"/>
                      </a:lnTo>
                      <a:lnTo>
                        <a:pt x="562" y="6"/>
                      </a:lnTo>
                      <a:lnTo>
                        <a:pt x="563" y="5"/>
                      </a:lnTo>
                      <a:lnTo>
                        <a:pt x="563" y="4"/>
                      </a:lnTo>
                      <a:lnTo>
                        <a:pt x="564" y="4"/>
                      </a:lnTo>
                      <a:lnTo>
                        <a:pt x="565" y="4"/>
                      </a:lnTo>
                      <a:lnTo>
                        <a:pt x="566" y="3"/>
                      </a:lnTo>
                      <a:lnTo>
                        <a:pt x="567" y="3"/>
                      </a:lnTo>
                      <a:lnTo>
                        <a:pt x="568" y="2"/>
                      </a:lnTo>
                      <a:lnTo>
                        <a:pt x="569" y="2"/>
                      </a:lnTo>
                      <a:lnTo>
                        <a:pt x="570" y="3"/>
                      </a:lnTo>
                      <a:lnTo>
                        <a:pt x="570" y="4"/>
                      </a:lnTo>
                      <a:lnTo>
                        <a:pt x="571" y="4"/>
                      </a:lnTo>
                      <a:lnTo>
                        <a:pt x="571" y="5"/>
                      </a:lnTo>
                      <a:lnTo>
                        <a:pt x="572" y="5"/>
                      </a:lnTo>
                      <a:lnTo>
                        <a:pt x="573" y="5"/>
                      </a:lnTo>
                      <a:lnTo>
                        <a:pt x="574" y="5"/>
                      </a:lnTo>
                      <a:lnTo>
                        <a:pt x="575" y="5"/>
                      </a:lnTo>
                      <a:lnTo>
                        <a:pt x="576" y="6"/>
                      </a:lnTo>
                      <a:lnTo>
                        <a:pt x="577" y="7"/>
                      </a:lnTo>
                      <a:lnTo>
                        <a:pt x="577" y="8"/>
                      </a:lnTo>
                      <a:lnTo>
                        <a:pt x="577" y="9"/>
                      </a:lnTo>
                      <a:lnTo>
                        <a:pt x="577" y="10"/>
                      </a:lnTo>
                      <a:lnTo>
                        <a:pt x="578" y="10"/>
                      </a:lnTo>
                      <a:lnTo>
                        <a:pt x="578" y="11"/>
                      </a:lnTo>
                      <a:lnTo>
                        <a:pt x="579" y="12"/>
                      </a:lnTo>
                      <a:lnTo>
                        <a:pt x="578" y="12"/>
                      </a:lnTo>
                      <a:lnTo>
                        <a:pt x="578" y="13"/>
                      </a:lnTo>
                      <a:lnTo>
                        <a:pt x="578" y="14"/>
                      </a:lnTo>
                      <a:lnTo>
                        <a:pt x="578" y="15"/>
                      </a:lnTo>
                      <a:lnTo>
                        <a:pt x="578" y="16"/>
                      </a:lnTo>
                      <a:lnTo>
                        <a:pt x="579" y="17"/>
                      </a:lnTo>
                      <a:lnTo>
                        <a:pt x="580" y="18"/>
                      </a:lnTo>
                      <a:lnTo>
                        <a:pt x="582" y="18"/>
                      </a:lnTo>
                      <a:lnTo>
                        <a:pt x="583" y="18"/>
                      </a:lnTo>
                      <a:lnTo>
                        <a:pt x="584" y="17"/>
                      </a:lnTo>
                      <a:lnTo>
                        <a:pt x="585" y="17"/>
                      </a:lnTo>
                      <a:lnTo>
                        <a:pt x="585" y="18"/>
                      </a:lnTo>
                      <a:lnTo>
                        <a:pt x="587" y="19"/>
                      </a:lnTo>
                      <a:lnTo>
                        <a:pt x="588" y="19"/>
                      </a:lnTo>
                      <a:lnTo>
                        <a:pt x="589" y="19"/>
                      </a:lnTo>
                      <a:lnTo>
                        <a:pt x="592" y="21"/>
                      </a:lnTo>
                      <a:lnTo>
                        <a:pt x="593" y="21"/>
                      </a:lnTo>
                      <a:lnTo>
                        <a:pt x="594" y="21"/>
                      </a:lnTo>
                      <a:lnTo>
                        <a:pt x="595" y="22"/>
                      </a:lnTo>
                      <a:lnTo>
                        <a:pt x="596" y="23"/>
                      </a:lnTo>
                      <a:lnTo>
                        <a:pt x="597" y="24"/>
                      </a:lnTo>
                      <a:lnTo>
                        <a:pt x="598" y="25"/>
                      </a:lnTo>
                      <a:lnTo>
                        <a:pt x="598" y="26"/>
                      </a:lnTo>
                      <a:lnTo>
                        <a:pt x="599" y="26"/>
                      </a:lnTo>
                      <a:lnTo>
                        <a:pt x="600" y="27"/>
                      </a:lnTo>
                      <a:lnTo>
                        <a:pt x="601" y="27"/>
                      </a:lnTo>
                      <a:lnTo>
                        <a:pt x="602" y="27"/>
                      </a:lnTo>
                      <a:lnTo>
                        <a:pt x="603" y="27"/>
                      </a:lnTo>
                      <a:lnTo>
                        <a:pt x="604" y="27"/>
                      </a:lnTo>
                      <a:lnTo>
                        <a:pt x="605" y="27"/>
                      </a:lnTo>
                      <a:lnTo>
                        <a:pt x="606" y="26"/>
                      </a:lnTo>
                      <a:lnTo>
                        <a:pt x="608" y="26"/>
                      </a:lnTo>
                      <a:lnTo>
                        <a:pt x="609" y="27"/>
                      </a:lnTo>
                      <a:lnTo>
                        <a:pt x="610" y="27"/>
                      </a:lnTo>
                      <a:lnTo>
                        <a:pt x="611" y="27"/>
                      </a:lnTo>
                      <a:lnTo>
                        <a:pt x="613" y="28"/>
                      </a:lnTo>
                      <a:lnTo>
                        <a:pt x="613" y="29"/>
                      </a:lnTo>
                      <a:lnTo>
                        <a:pt x="614" y="30"/>
                      </a:lnTo>
                      <a:lnTo>
                        <a:pt x="614" y="31"/>
                      </a:lnTo>
                      <a:lnTo>
                        <a:pt x="615" y="31"/>
                      </a:lnTo>
                      <a:lnTo>
                        <a:pt x="615" y="32"/>
                      </a:lnTo>
                      <a:lnTo>
                        <a:pt x="616" y="32"/>
                      </a:lnTo>
                      <a:lnTo>
                        <a:pt x="617" y="33"/>
                      </a:lnTo>
                      <a:lnTo>
                        <a:pt x="618" y="33"/>
                      </a:lnTo>
                      <a:lnTo>
                        <a:pt x="618" y="34"/>
                      </a:lnTo>
                      <a:lnTo>
                        <a:pt x="619" y="35"/>
                      </a:lnTo>
                      <a:lnTo>
                        <a:pt x="619" y="36"/>
                      </a:lnTo>
                      <a:lnTo>
                        <a:pt x="619" y="37"/>
                      </a:lnTo>
                      <a:lnTo>
                        <a:pt x="619" y="39"/>
                      </a:lnTo>
                      <a:lnTo>
                        <a:pt x="619" y="41"/>
                      </a:lnTo>
                      <a:lnTo>
                        <a:pt x="620" y="42"/>
                      </a:lnTo>
                      <a:lnTo>
                        <a:pt x="620" y="43"/>
                      </a:lnTo>
                      <a:lnTo>
                        <a:pt x="621" y="43"/>
                      </a:lnTo>
                      <a:lnTo>
                        <a:pt x="621" y="44"/>
                      </a:lnTo>
                      <a:lnTo>
                        <a:pt x="622" y="44"/>
                      </a:lnTo>
                      <a:lnTo>
                        <a:pt x="623" y="44"/>
                      </a:lnTo>
                      <a:lnTo>
                        <a:pt x="624" y="44"/>
                      </a:lnTo>
                      <a:lnTo>
                        <a:pt x="625" y="43"/>
                      </a:lnTo>
                      <a:lnTo>
                        <a:pt x="625" y="42"/>
                      </a:lnTo>
                      <a:lnTo>
                        <a:pt x="625" y="41"/>
                      </a:lnTo>
                      <a:lnTo>
                        <a:pt x="625" y="40"/>
                      </a:lnTo>
                      <a:lnTo>
                        <a:pt x="626" y="39"/>
                      </a:lnTo>
                      <a:lnTo>
                        <a:pt x="626" y="37"/>
                      </a:lnTo>
                      <a:lnTo>
                        <a:pt x="626" y="36"/>
                      </a:lnTo>
                      <a:lnTo>
                        <a:pt x="627" y="35"/>
                      </a:lnTo>
                      <a:lnTo>
                        <a:pt x="628" y="34"/>
                      </a:lnTo>
                      <a:lnTo>
                        <a:pt x="628" y="33"/>
                      </a:lnTo>
                      <a:lnTo>
                        <a:pt x="629" y="33"/>
                      </a:lnTo>
                      <a:lnTo>
                        <a:pt x="630" y="32"/>
                      </a:lnTo>
                      <a:lnTo>
                        <a:pt x="631" y="32"/>
                      </a:lnTo>
                      <a:lnTo>
                        <a:pt x="633" y="33"/>
                      </a:lnTo>
                      <a:lnTo>
                        <a:pt x="634" y="34"/>
                      </a:lnTo>
                      <a:lnTo>
                        <a:pt x="636" y="35"/>
                      </a:lnTo>
                      <a:lnTo>
                        <a:pt x="636" y="36"/>
                      </a:lnTo>
                      <a:lnTo>
                        <a:pt x="636" y="37"/>
                      </a:lnTo>
                      <a:lnTo>
                        <a:pt x="636" y="38"/>
                      </a:lnTo>
                      <a:lnTo>
                        <a:pt x="636" y="39"/>
                      </a:lnTo>
                      <a:lnTo>
                        <a:pt x="635" y="39"/>
                      </a:lnTo>
                      <a:lnTo>
                        <a:pt x="635" y="40"/>
                      </a:lnTo>
                      <a:lnTo>
                        <a:pt x="634" y="40"/>
                      </a:lnTo>
                      <a:lnTo>
                        <a:pt x="633" y="41"/>
                      </a:lnTo>
                      <a:lnTo>
                        <a:pt x="632" y="41"/>
                      </a:lnTo>
                      <a:lnTo>
                        <a:pt x="632" y="42"/>
                      </a:lnTo>
                      <a:lnTo>
                        <a:pt x="632" y="43"/>
                      </a:lnTo>
                      <a:lnTo>
                        <a:pt x="633" y="43"/>
                      </a:lnTo>
                      <a:lnTo>
                        <a:pt x="633" y="44"/>
                      </a:lnTo>
                      <a:lnTo>
                        <a:pt x="633" y="45"/>
                      </a:lnTo>
                      <a:lnTo>
                        <a:pt x="634" y="46"/>
                      </a:lnTo>
                      <a:lnTo>
                        <a:pt x="635" y="47"/>
                      </a:lnTo>
                      <a:lnTo>
                        <a:pt x="635" y="48"/>
                      </a:lnTo>
                      <a:lnTo>
                        <a:pt x="637" y="49"/>
                      </a:lnTo>
                      <a:lnTo>
                        <a:pt x="638" y="49"/>
                      </a:lnTo>
                      <a:lnTo>
                        <a:pt x="639" y="50"/>
                      </a:lnTo>
                      <a:lnTo>
                        <a:pt x="640" y="50"/>
                      </a:lnTo>
                      <a:lnTo>
                        <a:pt x="641" y="50"/>
                      </a:lnTo>
                      <a:lnTo>
                        <a:pt x="642" y="49"/>
                      </a:lnTo>
                      <a:lnTo>
                        <a:pt x="644" y="48"/>
                      </a:lnTo>
                      <a:lnTo>
                        <a:pt x="645" y="47"/>
                      </a:lnTo>
                      <a:lnTo>
                        <a:pt x="646" y="47"/>
                      </a:lnTo>
                      <a:lnTo>
                        <a:pt x="647" y="47"/>
                      </a:lnTo>
                      <a:lnTo>
                        <a:pt x="647" y="48"/>
                      </a:lnTo>
                      <a:lnTo>
                        <a:pt x="648" y="49"/>
                      </a:lnTo>
                      <a:lnTo>
                        <a:pt x="648" y="50"/>
                      </a:lnTo>
                      <a:lnTo>
                        <a:pt x="649" y="51"/>
                      </a:lnTo>
                      <a:lnTo>
                        <a:pt x="649" y="52"/>
                      </a:lnTo>
                      <a:lnTo>
                        <a:pt x="648" y="53"/>
                      </a:lnTo>
                      <a:lnTo>
                        <a:pt x="646" y="54"/>
                      </a:lnTo>
                      <a:lnTo>
                        <a:pt x="646" y="55"/>
                      </a:lnTo>
                      <a:lnTo>
                        <a:pt x="647" y="56"/>
                      </a:lnTo>
                      <a:lnTo>
                        <a:pt x="647" y="57"/>
                      </a:lnTo>
                      <a:lnTo>
                        <a:pt x="646" y="57"/>
                      </a:lnTo>
                      <a:lnTo>
                        <a:pt x="646" y="58"/>
                      </a:lnTo>
                      <a:lnTo>
                        <a:pt x="646" y="59"/>
                      </a:lnTo>
                      <a:lnTo>
                        <a:pt x="647" y="60"/>
                      </a:lnTo>
                      <a:lnTo>
                        <a:pt x="647" y="61"/>
                      </a:lnTo>
                      <a:lnTo>
                        <a:pt x="648" y="62"/>
                      </a:lnTo>
                      <a:lnTo>
                        <a:pt x="649" y="63"/>
                      </a:lnTo>
                      <a:lnTo>
                        <a:pt x="648" y="64"/>
                      </a:lnTo>
                      <a:lnTo>
                        <a:pt x="647" y="64"/>
                      </a:lnTo>
                      <a:lnTo>
                        <a:pt x="648" y="65"/>
                      </a:lnTo>
                      <a:lnTo>
                        <a:pt x="648" y="66"/>
                      </a:lnTo>
                      <a:lnTo>
                        <a:pt x="650" y="71"/>
                      </a:lnTo>
                      <a:lnTo>
                        <a:pt x="651" y="74"/>
                      </a:lnTo>
                      <a:lnTo>
                        <a:pt x="651" y="75"/>
                      </a:lnTo>
                      <a:lnTo>
                        <a:pt x="652" y="76"/>
                      </a:lnTo>
                      <a:lnTo>
                        <a:pt x="653" y="77"/>
                      </a:lnTo>
                      <a:lnTo>
                        <a:pt x="653" y="78"/>
                      </a:lnTo>
                      <a:lnTo>
                        <a:pt x="653" y="79"/>
                      </a:lnTo>
                      <a:lnTo>
                        <a:pt x="654" y="79"/>
                      </a:lnTo>
                      <a:lnTo>
                        <a:pt x="654" y="80"/>
                      </a:lnTo>
                      <a:lnTo>
                        <a:pt x="653" y="81"/>
                      </a:lnTo>
                      <a:lnTo>
                        <a:pt x="653" y="82"/>
                      </a:lnTo>
                      <a:lnTo>
                        <a:pt x="654" y="83"/>
                      </a:lnTo>
                      <a:lnTo>
                        <a:pt x="655" y="83"/>
                      </a:lnTo>
                      <a:lnTo>
                        <a:pt x="656" y="84"/>
                      </a:lnTo>
                      <a:lnTo>
                        <a:pt x="657" y="84"/>
                      </a:lnTo>
                      <a:lnTo>
                        <a:pt x="658" y="84"/>
                      </a:lnTo>
                      <a:lnTo>
                        <a:pt x="659" y="84"/>
                      </a:lnTo>
                      <a:lnTo>
                        <a:pt x="660" y="85"/>
                      </a:lnTo>
                      <a:lnTo>
                        <a:pt x="660" y="84"/>
                      </a:lnTo>
                      <a:lnTo>
                        <a:pt x="661" y="84"/>
                      </a:lnTo>
                      <a:lnTo>
                        <a:pt x="662" y="85"/>
                      </a:lnTo>
                      <a:lnTo>
                        <a:pt x="663" y="85"/>
                      </a:lnTo>
                      <a:lnTo>
                        <a:pt x="663" y="86"/>
                      </a:lnTo>
                      <a:lnTo>
                        <a:pt x="664" y="86"/>
                      </a:lnTo>
                      <a:lnTo>
                        <a:pt x="664" y="87"/>
                      </a:lnTo>
                      <a:lnTo>
                        <a:pt x="665" y="87"/>
                      </a:lnTo>
                      <a:lnTo>
                        <a:pt x="666" y="87"/>
                      </a:lnTo>
                      <a:lnTo>
                        <a:pt x="667" y="88"/>
                      </a:lnTo>
                      <a:lnTo>
                        <a:pt x="667" y="89"/>
                      </a:lnTo>
                      <a:lnTo>
                        <a:pt x="668" y="90"/>
                      </a:lnTo>
                      <a:lnTo>
                        <a:pt x="668" y="91"/>
                      </a:lnTo>
                      <a:lnTo>
                        <a:pt x="668" y="92"/>
                      </a:lnTo>
                      <a:lnTo>
                        <a:pt x="667" y="92"/>
                      </a:lnTo>
                      <a:lnTo>
                        <a:pt x="667" y="93"/>
                      </a:lnTo>
                      <a:lnTo>
                        <a:pt x="666" y="93"/>
                      </a:lnTo>
                      <a:lnTo>
                        <a:pt x="666" y="94"/>
                      </a:lnTo>
                      <a:lnTo>
                        <a:pt x="666" y="95"/>
                      </a:lnTo>
                      <a:lnTo>
                        <a:pt x="666" y="96"/>
                      </a:lnTo>
                      <a:lnTo>
                        <a:pt x="665" y="96"/>
                      </a:lnTo>
                      <a:lnTo>
                        <a:pt x="665" y="95"/>
                      </a:lnTo>
                      <a:lnTo>
                        <a:pt x="665" y="96"/>
                      </a:lnTo>
                      <a:lnTo>
                        <a:pt x="665" y="97"/>
                      </a:lnTo>
                      <a:lnTo>
                        <a:pt x="665" y="98"/>
                      </a:lnTo>
                      <a:lnTo>
                        <a:pt x="665" y="99"/>
                      </a:lnTo>
                      <a:lnTo>
                        <a:pt x="666" y="100"/>
                      </a:lnTo>
                      <a:lnTo>
                        <a:pt x="667" y="101"/>
                      </a:lnTo>
                      <a:lnTo>
                        <a:pt x="668" y="101"/>
                      </a:lnTo>
                      <a:lnTo>
                        <a:pt x="668" y="102"/>
                      </a:lnTo>
                      <a:lnTo>
                        <a:pt x="668" y="103"/>
                      </a:lnTo>
                      <a:lnTo>
                        <a:pt x="667" y="103"/>
                      </a:lnTo>
                      <a:lnTo>
                        <a:pt x="667" y="102"/>
                      </a:lnTo>
                      <a:lnTo>
                        <a:pt x="666" y="102"/>
                      </a:lnTo>
                      <a:lnTo>
                        <a:pt x="666" y="103"/>
                      </a:lnTo>
                      <a:lnTo>
                        <a:pt x="665" y="103"/>
                      </a:lnTo>
                      <a:lnTo>
                        <a:pt x="665" y="104"/>
                      </a:lnTo>
                      <a:lnTo>
                        <a:pt x="664" y="105"/>
                      </a:lnTo>
                      <a:lnTo>
                        <a:pt x="663" y="105"/>
                      </a:lnTo>
                      <a:lnTo>
                        <a:pt x="664" y="106"/>
                      </a:lnTo>
                      <a:lnTo>
                        <a:pt x="663" y="106"/>
                      </a:lnTo>
                      <a:lnTo>
                        <a:pt x="663" y="107"/>
                      </a:lnTo>
                      <a:lnTo>
                        <a:pt x="664" y="108"/>
                      </a:lnTo>
                      <a:lnTo>
                        <a:pt x="664" y="109"/>
                      </a:lnTo>
                      <a:lnTo>
                        <a:pt x="664" y="110"/>
                      </a:lnTo>
                      <a:lnTo>
                        <a:pt x="664" y="111"/>
                      </a:lnTo>
                      <a:lnTo>
                        <a:pt x="664" y="112"/>
                      </a:lnTo>
                      <a:lnTo>
                        <a:pt x="665" y="112"/>
                      </a:lnTo>
                      <a:lnTo>
                        <a:pt x="665" y="113"/>
                      </a:lnTo>
                      <a:lnTo>
                        <a:pt x="666" y="113"/>
                      </a:lnTo>
                      <a:lnTo>
                        <a:pt x="666" y="114"/>
                      </a:lnTo>
                      <a:lnTo>
                        <a:pt x="667" y="114"/>
                      </a:lnTo>
                      <a:lnTo>
                        <a:pt x="667" y="115"/>
                      </a:lnTo>
                      <a:lnTo>
                        <a:pt x="668" y="115"/>
                      </a:lnTo>
                      <a:lnTo>
                        <a:pt x="669" y="115"/>
                      </a:lnTo>
                      <a:lnTo>
                        <a:pt x="669" y="116"/>
                      </a:lnTo>
                      <a:lnTo>
                        <a:pt x="668" y="116"/>
                      </a:lnTo>
                      <a:lnTo>
                        <a:pt x="668" y="117"/>
                      </a:lnTo>
                      <a:lnTo>
                        <a:pt x="668" y="118"/>
                      </a:lnTo>
                      <a:lnTo>
                        <a:pt x="667" y="119"/>
                      </a:lnTo>
                      <a:lnTo>
                        <a:pt x="667" y="120"/>
                      </a:lnTo>
                      <a:lnTo>
                        <a:pt x="667" y="121"/>
                      </a:lnTo>
                      <a:lnTo>
                        <a:pt x="666" y="121"/>
                      </a:lnTo>
                      <a:lnTo>
                        <a:pt x="666" y="122"/>
                      </a:lnTo>
                      <a:lnTo>
                        <a:pt x="666" y="123"/>
                      </a:lnTo>
                      <a:lnTo>
                        <a:pt x="666" y="124"/>
                      </a:lnTo>
                      <a:lnTo>
                        <a:pt x="667" y="125"/>
                      </a:lnTo>
                      <a:lnTo>
                        <a:pt x="667" y="126"/>
                      </a:lnTo>
                      <a:lnTo>
                        <a:pt x="667" y="127"/>
                      </a:lnTo>
                      <a:lnTo>
                        <a:pt x="668" y="127"/>
                      </a:lnTo>
                      <a:lnTo>
                        <a:pt x="669" y="128"/>
                      </a:lnTo>
                      <a:lnTo>
                        <a:pt x="670" y="127"/>
                      </a:lnTo>
                      <a:lnTo>
                        <a:pt x="671" y="128"/>
                      </a:lnTo>
                      <a:lnTo>
                        <a:pt x="672" y="128"/>
                      </a:lnTo>
                      <a:lnTo>
                        <a:pt x="672" y="129"/>
                      </a:lnTo>
                      <a:lnTo>
                        <a:pt x="673" y="129"/>
                      </a:lnTo>
                      <a:lnTo>
                        <a:pt x="674" y="129"/>
                      </a:lnTo>
                      <a:lnTo>
                        <a:pt x="675" y="129"/>
                      </a:lnTo>
                      <a:lnTo>
                        <a:pt x="675" y="130"/>
                      </a:lnTo>
                      <a:lnTo>
                        <a:pt x="676" y="130"/>
                      </a:lnTo>
                      <a:lnTo>
                        <a:pt x="677" y="131"/>
                      </a:lnTo>
                      <a:lnTo>
                        <a:pt x="678" y="131"/>
                      </a:lnTo>
                      <a:lnTo>
                        <a:pt x="678" y="132"/>
                      </a:lnTo>
                      <a:lnTo>
                        <a:pt x="678" y="133"/>
                      </a:lnTo>
                      <a:lnTo>
                        <a:pt x="679" y="133"/>
                      </a:lnTo>
                      <a:lnTo>
                        <a:pt x="678" y="133"/>
                      </a:lnTo>
                      <a:lnTo>
                        <a:pt x="678" y="134"/>
                      </a:lnTo>
                      <a:lnTo>
                        <a:pt x="678" y="135"/>
                      </a:lnTo>
                      <a:lnTo>
                        <a:pt x="678" y="136"/>
                      </a:lnTo>
                      <a:lnTo>
                        <a:pt x="679" y="138"/>
                      </a:lnTo>
                      <a:lnTo>
                        <a:pt x="679" y="139"/>
                      </a:lnTo>
                      <a:lnTo>
                        <a:pt x="680" y="141"/>
                      </a:lnTo>
                      <a:lnTo>
                        <a:pt x="681" y="142"/>
                      </a:lnTo>
                      <a:lnTo>
                        <a:pt x="682" y="147"/>
                      </a:lnTo>
                      <a:lnTo>
                        <a:pt x="683" y="158"/>
                      </a:lnTo>
                      <a:lnTo>
                        <a:pt x="682" y="158"/>
                      </a:lnTo>
                      <a:lnTo>
                        <a:pt x="681" y="158"/>
                      </a:lnTo>
                      <a:lnTo>
                        <a:pt x="681" y="159"/>
                      </a:lnTo>
                      <a:lnTo>
                        <a:pt x="680" y="159"/>
                      </a:lnTo>
                      <a:lnTo>
                        <a:pt x="679" y="159"/>
                      </a:lnTo>
                      <a:lnTo>
                        <a:pt x="678" y="160"/>
                      </a:lnTo>
                      <a:lnTo>
                        <a:pt x="677" y="160"/>
                      </a:lnTo>
                      <a:lnTo>
                        <a:pt x="676" y="160"/>
                      </a:lnTo>
                      <a:lnTo>
                        <a:pt x="676" y="161"/>
                      </a:lnTo>
                      <a:lnTo>
                        <a:pt x="675" y="161"/>
                      </a:lnTo>
                      <a:lnTo>
                        <a:pt x="674" y="162"/>
                      </a:lnTo>
                      <a:lnTo>
                        <a:pt x="675" y="162"/>
                      </a:lnTo>
                      <a:lnTo>
                        <a:pt x="675" y="163"/>
                      </a:lnTo>
                      <a:lnTo>
                        <a:pt x="674" y="163"/>
                      </a:lnTo>
                      <a:lnTo>
                        <a:pt x="673" y="163"/>
                      </a:lnTo>
                      <a:lnTo>
                        <a:pt x="673" y="164"/>
                      </a:lnTo>
                      <a:lnTo>
                        <a:pt x="673" y="165"/>
                      </a:lnTo>
                      <a:lnTo>
                        <a:pt x="673" y="166"/>
                      </a:lnTo>
                      <a:lnTo>
                        <a:pt x="674" y="167"/>
                      </a:lnTo>
                      <a:lnTo>
                        <a:pt x="675" y="169"/>
                      </a:lnTo>
                      <a:lnTo>
                        <a:pt x="675" y="170"/>
                      </a:lnTo>
                      <a:lnTo>
                        <a:pt x="675" y="171"/>
                      </a:lnTo>
                      <a:lnTo>
                        <a:pt x="676" y="171"/>
                      </a:lnTo>
                      <a:lnTo>
                        <a:pt x="675" y="172"/>
                      </a:lnTo>
                      <a:lnTo>
                        <a:pt x="675" y="173"/>
                      </a:lnTo>
                      <a:lnTo>
                        <a:pt x="675" y="174"/>
                      </a:lnTo>
                      <a:lnTo>
                        <a:pt x="675" y="173"/>
                      </a:lnTo>
                      <a:lnTo>
                        <a:pt x="675" y="174"/>
                      </a:lnTo>
                      <a:lnTo>
                        <a:pt x="674" y="174"/>
                      </a:lnTo>
                      <a:lnTo>
                        <a:pt x="673" y="174"/>
                      </a:lnTo>
                      <a:lnTo>
                        <a:pt x="673" y="175"/>
                      </a:lnTo>
                      <a:lnTo>
                        <a:pt x="674" y="175"/>
                      </a:lnTo>
                      <a:lnTo>
                        <a:pt x="674" y="176"/>
                      </a:lnTo>
                      <a:lnTo>
                        <a:pt x="674" y="177"/>
                      </a:lnTo>
                      <a:lnTo>
                        <a:pt x="675" y="177"/>
                      </a:lnTo>
                      <a:lnTo>
                        <a:pt x="674" y="186"/>
                      </a:lnTo>
                      <a:lnTo>
                        <a:pt x="662" y="189"/>
                      </a:lnTo>
                      <a:lnTo>
                        <a:pt x="660" y="190"/>
                      </a:lnTo>
                      <a:lnTo>
                        <a:pt x="659" y="189"/>
                      </a:lnTo>
                      <a:lnTo>
                        <a:pt x="657" y="188"/>
                      </a:lnTo>
                      <a:lnTo>
                        <a:pt x="655" y="187"/>
                      </a:lnTo>
                      <a:lnTo>
                        <a:pt x="654" y="186"/>
                      </a:lnTo>
                      <a:lnTo>
                        <a:pt x="654" y="185"/>
                      </a:lnTo>
                      <a:lnTo>
                        <a:pt x="653" y="184"/>
                      </a:lnTo>
                      <a:lnTo>
                        <a:pt x="651" y="184"/>
                      </a:lnTo>
                      <a:lnTo>
                        <a:pt x="650" y="184"/>
                      </a:lnTo>
                      <a:lnTo>
                        <a:pt x="649" y="183"/>
                      </a:lnTo>
                      <a:lnTo>
                        <a:pt x="648" y="184"/>
                      </a:lnTo>
                      <a:lnTo>
                        <a:pt x="647" y="183"/>
                      </a:lnTo>
                      <a:lnTo>
                        <a:pt x="646" y="183"/>
                      </a:lnTo>
                      <a:lnTo>
                        <a:pt x="645" y="183"/>
                      </a:lnTo>
                      <a:lnTo>
                        <a:pt x="644" y="183"/>
                      </a:lnTo>
                      <a:lnTo>
                        <a:pt x="643" y="184"/>
                      </a:lnTo>
                      <a:lnTo>
                        <a:pt x="643" y="185"/>
                      </a:lnTo>
                      <a:lnTo>
                        <a:pt x="644" y="185"/>
                      </a:lnTo>
                      <a:lnTo>
                        <a:pt x="643" y="186"/>
                      </a:lnTo>
                      <a:lnTo>
                        <a:pt x="642" y="188"/>
                      </a:lnTo>
                      <a:lnTo>
                        <a:pt x="641" y="188"/>
                      </a:lnTo>
                      <a:lnTo>
                        <a:pt x="641" y="189"/>
                      </a:lnTo>
                      <a:lnTo>
                        <a:pt x="641" y="190"/>
                      </a:lnTo>
                      <a:lnTo>
                        <a:pt x="641" y="191"/>
                      </a:lnTo>
                      <a:lnTo>
                        <a:pt x="641" y="192"/>
                      </a:lnTo>
                      <a:lnTo>
                        <a:pt x="641" y="193"/>
                      </a:lnTo>
                      <a:lnTo>
                        <a:pt x="641" y="194"/>
                      </a:lnTo>
                      <a:lnTo>
                        <a:pt x="641" y="196"/>
                      </a:lnTo>
                      <a:lnTo>
                        <a:pt x="641" y="198"/>
                      </a:lnTo>
                      <a:lnTo>
                        <a:pt x="642" y="199"/>
                      </a:lnTo>
                      <a:lnTo>
                        <a:pt x="643" y="199"/>
                      </a:lnTo>
                      <a:lnTo>
                        <a:pt x="643" y="200"/>
                      </a:lnTo>
                      <a:lnTo>
                        <a:pt x="644" y="200"/>
                      </a:lnTo>
                      <a:lnTo>
                        <a:pt x="645" y="201"/>
                      </a:lnTo>
                      <a:lnTo>
                        <a:pt x="644" y="202"/>
                      </a:lnTo>
                      <a:lnTo>
                        <a:pt x="644" y="203"/>
                      </a:lnTo>
                      <a:lnTo>
                        <a:pt x="645" y="204"/>
                      </a:lnTo>
                      <a:lnTo>
                        <a:pt x="646" y="205"/>
                      </a:lnTo>
                      <a:lnTo>
                        <a:pt x="647" y="205"/>
                      </a:lnTo>
                      <a:lnTo>
                        <a:pt x="647" y="207"/>
                      </a:lnTo>
                      <a:lnTo>
                        <a:pt x="647" y="208"/>
                      </a:lnTo>
                      <a:lnTo>
                        <a:pt x="648" y="208"/>
                      </a:lnTo>
                      <a:lnTo>
                        <a:pt x="649" y="208"/>
                      </a:lnTo>
                      <a:lnTo>
                        <a:pt x="650" y="208"/>
                      </a:lnTo>
                      <a:lnTo>
                        <a:pt x="650" y="209"/>
                      </a:lnTo>
                      <a:lnTo>
                        <a:pt x="650" y="210"/>
                      </a:lnTo>
                      <a:lnTo>
                        <a:pt x="650" y="211"/>
                      </a:lnTo>
                      <a:lnTo>
                        <a:pt x="651" y="212"/>
                      </a:lnTo>
                      <a:lnTo>
                        <a:pt x="650" y="213"/>
                      </a:lnTo>
                      <a:lnTo>
                        <a:pt x="650" y="214"/>
                      </a:lnTo>
                      <a:lnTo>
                        <a:pt x="651" y="215"/>
                      </a:lnTo>
                      <a:lnTo>
                        <a:pt x="652" y="216"/>
                      </a:lnTo>
                      <a:lnTo>
                        <a:pt x="651" y="218"/>
                      </a:lnTo>
                      <a:lnTo>
                        <a:pt x="651" y="219"/>
                      </a:lnTo>
                      <a:lnTo>
                        <a:pt x="651" y="220"/>
                      </a:lnTo>
                      <a:lnTo>
                        <a:pt x="652" y="221"/>
                      </a:lnTo>
                      <a:lnTo>
                        <a:pt x="653" y="221"/>
                      </a:lnTo>
                      <a:lnTo>
                        <a:pt x="654" y="221"/>
                      </a:lnTo>
                      <a:lnTo>
                        <a:pt x="654" y="222"/>
                      </a:lnTo>
                      <a:lnTo>
                        <a:pt x="655" y="223"/>
                      </a:lnTo>
                      <a:lnTo>
                        <a:pt x="656" y="224"/>
                      </a:lnTo>
                      <a:lnTo>
                        <a:pt x="657" y="223"/>
                      </a:lnTo>
                      <a:lnTo>
                        <a:pt x="658" y="224"/>
                      </a:lnTo>
                      <a:lnTo>
                        <a:pt x="658" y="223"/>
                      </a:lnTo>
                      <a:lnTo>
                        <a:pt x="659" y="224"/>
                      </a:lnTo>
                      <a:lnTo>
                        <a:pt x="658" y="224"/>
                      </a:lnTo>
                      <a:lnTo>
                        <a:pt x="658" y="225"/>
                      </a:lnTo>
                      <a:lnTo>
                        <a:pt x="658" y="226"/>
                      </a:lnTo>
                      <a:lnTo>
                        <a:pt x="657" y="226"/>
                      </a:lnTo>
                      <a:lnTo>
                        <a:pt x="657" y="227"/>
                      </a:lnTo>
                      <a:lnTo>
                        <a:pt x="657" y="228"/>
                      </a:lnTo>
                      <a:lnTo>
                        <a:pt x="658" y="228"/>
                      </a:lnTo>
                      <a:lnTo>
                        <a:pt x="657" y="228"/>
                      </a:lnTo>
                      <a:lnTo>
                        <a:pt x="657" y="229"/>
                      </a:lnTo>
                      <a:lnTo>
                        <a:pt x="657" y="230"/>
                      </a:lnTo>
                      <a:lnTo>
                        <a:pt x="656" y="230"/>
                      </a:lnTo>
                      <a:lnTo>
                        <a:pt x="656" y="229"/>
                      </a:lnTo>
                      <a:lnTo>
                        <a:pt x="655" y="230"/>
                      </a:lnTo>
                      <a:lnTo>
                        <a:pt x="654" y="230"/>
                      </a:lnTo>
                      <a:lnTo>
                        <a:pt x="654" y="231"/>
                      </a:lnTo>
                      <a:lnTo>
                        <a:pt x="653" y="232"/>
                      </a:lnTo>
                      <a:lnTo>
                        <a:pt x="653" y="233"/>
                      </a:lnTo>
                      <a:lnTo>
                        <a:pt x="653" y="234"/>
                      </a:lnTo>
                      <a:lnTo>
                        <a:pt x="652" y="235"/>
                      </a:lnTo>
                      <a:lnTo>
                        <a:pt x="653" y="236"/>
                      </a:lnTo>
                      <a:lnTo>
                        <a:pt x="654" y="237"/>
                      </a:lnTo>
                      <a:lnTo>
                        <a:pt x="654" y="238"/>
                      </a:lnTo>
                      <a:lnTo>
                        <a:pt x="655" y="239"/>
                      </a:lnTo>
                      <a:lnTo>
                        <a:pt x="655" y="240"/>
                      </a:lnTo>
                      <a:lnTo>
                        <a:pt x="656" y="239"/>
                      </a:lnTo>
                      <a:lnTo>
                        <a:pt x="657" y="239"/>
                      </a:lnTo>
                      <a:lnTo>
                        <a:pt x="658" y="239"/>
                      </a:lnTo>
                      <a:lnTo>
                        <a:pt x="658" y="240"/>
                      </a:lnTo>
                      <a:lnTo>
                        <a:pt x="659" y="240"/>
                      </a:lnTo>
                      <a:lnTo>
                        <a:pt x="659" y="241"/>
                      </a:lnTo>
                      <a:lnTo>
                        <a:pt x="660" y="242"/>
                      </a:lnTo>
                      <a:lnTo>
                        <a:pt x="659" y="242"/>
                      </a:lnTo>
                      <a:lnTo>
                        <a:pt x="660" y="242"/>
                      </a:lnTo>
                      <a:lnTo>
                        <a:pt x="660" y="241"/>
                      </a:lnTo>
                      <a:lnTo>
                        <a:pt x="661" y="241"/>
                      </a:lnTo>
                      <a:lnTo>
                        <a:pt x="661" y="240"/>
                      </a:lnTo>
                      <a:lnTo>
                        <a:pt x="661" y="241"/>
                      </a:lnTo>
                      <a:lnTo>
                        <a:pt x="662" y="241"/>
                      </a:lnTo>
                      <a:lnTo>
                        <a:pt x="662" y="242"/>
                      </a:lnTo>
                      <a:lnTo>
                        <a:pt x="662" y="243"/>
                      </a:lnTo>
                      <a:lnTo>
                        <a:pt x="663" y="243"/>
                      </a:lnTo>
                      <a:lnTo>
                        <a:pt x="664" y="243"/>
                      </a:lnTo>
                      <a:lnTo>
                        <a:pt x="665" y="243"/>
                      </a:lnTo>
                      <a:lnTo>
                        <a:pt x="664" y="243"/>
                      </a:lnTo>
                      <a:lnTo>
                        <a:pt x="665" y="244"/>
                      </a:lnTo>
                      <a:lnTo>
                        <a:pt x="666" y="244"/>
                      </a:lnTo>
                      <a:lnTo>
                        <a:pt x="666" y="245"/>
                      </a:lnTo>
                      <a:lnTo>
                        <a:pt x="665" y="245"/>
                      </a:lnTo>
                      <a:lnTo>
                        <a:pt x="665" y="246"/>
                      </a:lnTo>
                      <a:lnTo>
                        <a:pt x="666" y="246"/>
                      </a:lnTo>
                      <a:lnTo>
                        <a:pt x="666" y="247"/>
                      </a:lnTo>
                      <a:lnTo>
                        <a:pt x="667" y="247"/>
                      </a:lnTo>
                      <a:lnTo>
                        <a:pt x="667" y="248"/>
                      </a:lnTo>
                      <a:lnTo>
                        <a:pt x="668" y="248"/>
                      </a:lnTo>
                      <a:lnTo>
                        <a:pt x="668" y="249"/>
                      </a:lnTo>
                      <a:lnTo>
                        <a:pt x="669" y="249"/>
                      </a:lnTo>
                      <a:lnTo>
                        <a:pt x="668" y="250"/>
                      </a:lnTo>
                      <a:lnTo>
                        <a:pt x="669" y="250"/>
                      </a:lnTo>
                      <a:lnTo>
                        <a:pt x="670" y="251"/>
                      </a:lnTo>
                      <a:lnTo>
                        <a:pt x="671" y="251"/>
                      </a:lnTo>
                      <a:lnTo>
                        <a:pt x="671" y="252"/>
                      </a:lnTo>
                      <a:lnTo>
                        <a:pt x="672" y="252"/>
                      </a:lnTo>
                      <a:lnTo>
                        <a:pt x="673" y="252"/>
                      </a:lnTo>
                      <a:lnTo>
                        <a:pt x="673" y="253"/>
                      </a:lnTo>
                      <a:lnTo>
                        <a:pt x="674" y="253"/>
                      </a:lnTo>
                      <a:lnTo>
                        <a:pt x="675" y="253"/>
                      </a:lnTo>
                      <a:lnTo>
                        <a:pt x="675" y="254"/>
                      </a:lnTo>
                      <a:lnTo>
                        <a:pt x="676" y="254"/>
                      </a:lnTo>
                      <a:lnTo>
                        <a:pt x="677" y="253"/>
                      </a:lnTo>
                      <a:lnTo>
                        <a:pt x="677" y="254"/>
                      </a:lnTo>
                      <a:lnTo>
                        <a:pt x="677" y="255"/>
                      </a:lnTo>
                      <a:lnTo>
                        <a:pt x="678" y="256"/>
                      </a:lnTo>
                      <a:lnTo>
                        <a:pt x="678" y="255"/>
                      </a:lnTo>
                      <a:lnTo>
                        <a:pt x="678" y="256"/>
                      </a:lnTo>
                      <a:lnTo>
                        <a:pt x="679" y="256"/>
                      </a:lnTo>
                      <a:lnTo>
                        <a:pt x="679" y="255"/>
                      </a:lnTo>
                      <a:lnTo>
                        <a:pt x="680" y="255"/>
                      </a:lnTo>
                      <a:lnTo>
                        <a:pt x="680" y="254"/>
                      </a:lnTo>
                      <a:lnTo>
                        <a:pt x="680" y="253"/>
                      </a:lnTo>
                      <a:lnTo>
                        <a:pt x="681" y="252"/>
                      </a:lnTo>
                      <a:lnTo>
                        <a:pt x="681" y="253"/>
                      </a:lnTo>
                      <a:lnTo>
                        <a:pt x="682" y="252"/>
                      </a:lnTo>
                      <a:lnTo>
                        <a:pt x="682" y="253"/>
                      </a:lnTo>
                      <a:lnTo>
                        <a:pt x="683" y="254"/>
                      </a:lnTo>
                      <a:lnTo>
                        <a:pt x="684" y="254"/>
                      </a:lnTo>
                      <a:lnTo>
                        <a:pt x="685" y="254"/>
                      </a:lnTo>
                      <a:lnTo>
                        <a:pt x="685" y="253"/>
                      </a:lnTo>
                      <a:lnTo>
                        <a:pt x="686" y="254"/>
                      </a:lnTo>
                      <a:lnTo>
                        <a:pt x="685" y="255"/>
                      </a:lnTo>
                      <a:lnTo>
                        <a:pt x="686" y="255"/>
                      </a:lnTo>
                      <a:lnTo>
                        <a:pt x="687" y="255"/>
                      </a:lnTo>
                      <a:lnTo>
                        <a:pt x="686" y="255"/>
                      </a:lnTo>
                      <a:lnTo>
                        <a:pt x="687" y="255"/>
                      </a:lnTo>
                      <a:lnTo>
                        <a:pt x="688" y="255"/>
                      </a:lnTo>
                      <a:lnTo>
                        <a:pt x="689" y="255"/>
                      </a:lnTo>
                      <a:lnTo>
                        <a:pt x="689" y="256"/>
                      </a:lnTo>
                      <a:lnTo>
                        <a:pt x="690" y="255"/>
                      </a:lnTo>
                      <a:lnTo>
                        <a:pt x="690" y="256"/>
                      </a:lnTo>
                      <a:lnTo>
                        <a:pt x="691" y="256"/>
                      </a:lnTo>
                      <a:lnTo>
                        <a:pt x="691" y="255"/>
                      </a:lnTo>
                      <a:lnTo>
                        <a:pt x="692" y="254"/>
                      </a:lnTo>
                      <a:lnTo>
                        <a:pt x="693" y="254"/>
                      </a:lnTo>
                      <a:lnTo>
                        <a:pt x="694" y="254"/>
                      </a:lnTo>
                      <a:lnTo>
                        <a:pt x="695" y="254"/>
                      </a:lnTo>
                      <a:lnTo>
                        <a:pt x="696" y="254"/>
                      </a:lnTo>
                      <a:lnTo>
                        <a:pt x="697" y="254"/>
                      </a:lnTo>
                      <a:lnTo>
                        <a:pt x="700" y="252"/>
                      </a:lnTo>
                      <a:lnTo>
                        <a:pt x="701" y="251"/>
                      </a:lnTo>
                      <a:lnTo>
                        <a:pt x="702" y="250"/>
                      </a:lnTo>
                      <a:lnTo>
                        <a:pt x="703" y="249"/>
                      </a:lnTo>
                      <a:lnTo>
                        <a:pt x="704" y="249"/>
                      </a:lnTo>
                      <a:lnTo>
                        <a:pt x="705" y="249"/>
                      </a:lnTo>
                      <a:lnTo>
                        <a:pt x="704" y="249"/>
                      </a:lnTo>
                      <a:lnTo>
                        <a:pt x="704" y="250"/>
                      </a:lnTo>
                      <a:lnTo>
                        <a:pt x="701" y="253"/>
                      </a:lnTo>
                      <a:lnTo>
                        <a:pt x="700" y="254"/>
                      </a:lnTo>
                      <a:lnTo>
                        <a:pt x="699" y="256"/>
                      </a:lnTo>
                      <a:lnTo>
                        <a:pt x="698" y="258"/>
                      </a:lnTo>
                      <a:lnTo>
                        <a:pt x="696" y="260"/>
                      </a:lnTo>
                      <a:lnTo>
                        <a:pt x="696" y="261"/>
                      </a:lnTo>
                      <a:lnTo>
                        <a:pt x="694" y="264"/>
                      </a:lnTo>
                      <a:lnTo>
                        <a:pt x="693" y="266"/>
                      </a:lnTo>
                      <a:lnTo>
                        <a:pt x="692" y="266"/>
                      </a:lnTo>
                      <a:lnTo>
                        <a:pt x="692" y="268"/>
                      </a:lnTo>
                      <a:lnTo>
                        <a:pt x="691" y="269"/>
                      </a:lnTo>
                      <a:lnTo>
                        <a:pt x="690" y="270"/>
                      </a:lnTo>
                      <a:lnTo>
                        <a:pt x="690" y="271"/>
                      </a:lnTo>
                      <a:lnTo>
                        <a:pt x="689" y="271"/>
                      </a:lnTo>
                      <a:lnTo>
                        <a:pt x="689" y="272"/>
                      </a:lnTo>
                      <a:lnTo>
                        <a:pt x="687" y="275"/>
                      </a:lnTo>
                      <a:lnTo>
                        <a:pt x="686" y="278"/>
                      </a:lnTo>
                      <a:lnTo>
                        <a:pt x="685" y="278"/>
                      </a:lnTo>
                      <a:lnTo>
                        <a:pt x="685" y="280"/>
                      </a:lnTo>
                      <a:lnTo>
                        <a:pt x="684" y="281"/>
                      </a:lnTo>
                      <a:lnTo>
                        <a:pt x="682" y="285"/>
                      </a:lnTo>
                      <a:lnTo>
                        <a:pt x="681" y="286"/>
                      </a:lnTo>
                      <a:lnTo>
                        <a:pt x="681" y="287"/>
                      </a:lnTo>
                      <a:lnTo>
                        <a:pt x="680" y="287"/>
                      </a:lnTo>
                      <a:lnTo>
                        <a:pt x="680" y="288"/>
                      </a:lnTo>
                      <a:lnTo>
                        <a:pt x="679" y="290"/>
                      </a:lnTo>
                      <a:lnTo>
                        <a:pt x="677" y="293"/>
                      </a:lnTo>
                      <a:lnTo>
                        <a:pt x="676" y="295"/>
                      </a:lnTo>
                      <a:lnTo>
                        <a:pt x="675" y="295"/>
                      </a:lnTo>
                      <a:lnTo>
                        <a:pt x="675" y="296"/>
                      </a:lnTo>
                      <a:lnTo>
                        <a:pt x="674" y="297"/>
                      </a:lnTo>
                      <a:lnTo>
                        <a:pt x="673" y="298"/>
                      </a:lnTo>
                      <a:lnTo>
                        <a:pt x="673" y="299"/>
                      </a:lnTo>
                      <a:lnTo>
                        <a:pt x="672" y="300"/>
                      </a:lnTo>
                      <a:lnTo>
                        <a:pt x="672" y="301"/>
                      </a:lnTo>
                      <a:lnTo>
                        <a:pt x="669" y="304"/>
                      </a:lnTo>
                      <a:lnTo>
                        <a:pt x="667" y="306"/>
                      </a:lnTo>
                      <a:lnTo>
                        <a:pt x="667" y="307"/>
                      </a:lnTo>
                      <a:lnTo>
                        <a:pt x="666" y="307"/>
                      </a:lnTo>
                      <a:lnTo>
                        <a:pt x="665" y="309"/>
                      </a:lnTo>
                      <a:lnTo>
                        <a:pt x="664" y="310"/>
                      </a:lnTo>
                      <a:lnTo>
                        <a:pt x="663" y="312"/>
                      </a:lnTo>
                      <a:lnTo>
                        <a:pt x="661" y="313"/>
                      </a:lnTo>
                      <a:lnTo>
                        <a:pt x="660" y="314"/>
                      </a:lnTo>
                      <a:lnTo>
                        <a:pt x="660" y="315"/>
                      </a:lnTo>
                      <a:lnTo>
                        <a:pt x="659" y="315"/>
                      </a:lnTo>
                      <a:lnTo>
                        <a:pt x="658" y="316"/>
                      </a:lnTo>
                      <a:lnTo>
                        <a:pt x="658" y="317"/>
                      </a:lnTo>
                      <a:lnTo>
                        <a:pt x="657" y="317"/>
                      </a:lnTo>
                      <a:lnTo>
                        <a:pt x="657" y="318"/>
                      </a:lnTo>
                      <a:lnTo>
                        <a:pt x="657" y="319"/>
                      </a:lnTo>
                      <a:lnTo>
                        <a:pt x="655" y="320"/>
                      </a:lnTo>
                      <a:lnTo>
                        <a:pt x="654" y="321"/>
                      </a:lnTo>
                      <a:lnTo>
                        <a:pt x="652" y="323"/>
                      </a:lnTo>
                      <a:lnTo>
                        <a:pt x="652" y="324"/>
                      </a:lnTo>
                      <a:lnTo>
                        <a:pt x="651" y="325"/>
                      </a:lnTo>
                      <a:lnTo>
                        <a:pt x="650" y="327"/>
                      </a:lnTo>
                      <a:lnTo>
                        <a:pt x="649" y="329"/>
                      </a:lnTo>
                      <a:lnTo>
                        <a:pt x="648" y="329"/>
                      </a:lnTo>
                      <a:lnTo>
                        <a:pt x="648" y="330"/>
                      </a:lnTo>
                      <a:lnTo>
                        <a:pt x="647" y="331"/>
                      </a:lnTo>
                      <a:lnTo>
                        <a:pt x="647" y="332"/>
                      </a:lnTo>
                      <a:lnTo>
                        <a:pt x="646" y="332"/>
                      </a:lnTo>
                      <a:lnTo>
                        <a:pt x="645" y="333"/>
                      </a:lnTo>
                      <a:lnTo>
                        <a:pt x="644" y="333"/>
                      </a:lnTo>
                      <a:lnTo>
                        <a:pt x="644" y="334"/>
                      </a:lnTo>
                      <a:lnTo>
                        <a:pt x="643" y="335"/>
                      </a:lnTo>
                      <a:lnTo>
                        <a:pt x="643" y="336"/>
                      </a:lnTo>
                      <a:lnTo>
                        <a:pt x="642" y="336"/>
                      </a:lnTo>
                      <a:lnTo>
                        <a:pt x="642" y="337"/>
                      </a:lnTo>
                      <a:lnTo>
                        <a:pt x="641" y="337"/>
                      </a:lnTo>
                      <a:lnTo>
                        <a:pt x="640" y="338"/>
                      </a:lnTo>
                      <a:lnTo>
                        <a:pt x="640" y="339"/>
                      </a:lnTo>
                      <a:lnTo>
                        <a:pt x="639" y="339"/>
                      </a:lnTo>
                      <a:lnTo>
                        <a:pt x="638" y="340"/>
                      </a:lnTo>
                      <a:lnTo>
                        <a:pt x="637" y="341"/>
                      </a:lnTo>
                      <a:lnTo>
                        <a:pt x="636" y="341"/>
                      </a:lnTo>
                      <a:lnTo>
                        <a:pt x="636" y="342"/>
                      </a:lnTo>
                      <a:lnTo>
                        <a:pt x="635" y="343"/>
                      </a:lnTo>
                      <a:lnTo>
                        <a:pt x="633" y="345"/>
                      </a:lnTo>
                      <a:lnTo>
                        <a:pt x="632" y="346"/>
                      </a:lnTo>
                      <a:lnTo>
                        <a:pt x="631" y="347"/>
                      </a:lnTo>
                      <a:lnTo>
                        <a:pt x="630" y="347"/>
                      </a:lnTo>
                      <a:lnTo>
                        <a:pt x="630" y="348"/>
                      </a:lnTo>
                      <a:lnTo>
                        <a:pt x="629" y="349"/>
                      </a:lnTo>
                      <a:lnTo>
                        <a:pt x="628" y="350"/>
                      </a:lnTo>
                      <a:lnTo>
                        <a:pt x="627" y="350"/>
                      </a:lnTo>
                      <a:lnTo>
                        <a:pt x="626" y="352"/>
                      </a:lnTo>
                      <a:lnTo>
                        <a:pt x="625" y="352"/>
                      </a:lnTo>
                      <a:lnTo>
                        <a:pt x="625" y="353"/>
                      </a:lnTo>
                      <a:lnTo>
                        <a:pt x="624" y="353"/>
                      </a:lnTo>
                      <a:lnTo>
                        <a:pt x="623" y="353"/>
                      </a:lnTo>
                      <a:lnTo>
                        <a:pt x="623" y="354"/>
                      </a:lnTo>
                      <a:lnTo>
                        <a:pt x="622" y="355"/>
                      </a:lnTo>
                      <a:lnTo>
                        <a:pt x="620" y="356"/>
                      </a:lnTo>
                      <a:lnTo>
                        <a:pt x="620" y="357"/>
                      </a:lnTo>
                      <a:lnTo>
                        <a:pt x="619" y="357"/>
                      </a:lnTo>
                      <a:lnTo>
                        <a:pt x="619" y="358"/>
                      </a:lnTo>
                      <a:lnTo>
                        <a:pt x="618" y="358"/>
                      </a:lnTo>
                      <a:lnTo>
                        <a:pt x="618" y="359"/>
                      </a:lnTo>
                      <a:lnTo>
                        <a:pt x="617" y="359"/>
                      </a:lnTo>
                      <a:lnTo>
                        <a:pt x="616" y="358"/>
                      </a:lnTo>
                      <a:lnTo>
                        <a:pt x="615" y="358"/>
                      </a:lnTo>
                      <a:lnTo>
                        <a:pt x="614" y="359"/>
                      </a:lnTo>
                      <a:lnTo>
                        <a:pt x="613" y="359"/>
                      </a:lnTo>
                      <a:lnTo>
                        <a:pt x="613" y="360"/>
                      </a:lnTo>
                      <a:lnTo>
                        <a:pt x="612" y="360"/>
                      </a:lnTo>
                      <a:lnTo>
                        <a:pt x="611" y="360"/>
                      </a:lnTo>
                      <a:lnTo>
                        <a:pt x="610" y="361"/>
                      </a:lnTo>
                      <a:lnTo>
                        <a:pt x="610" y="362"/>
                      </a:lnTo>
                      <a:lnTo>
                        <a:pt x="609" y="362"/>
                      </a:lnTo>
                      <a:lnTo>
                        <a:pt x="608" y="362"/>
                      </a:lnTo>
                      <a:lnTo>
                        <a:pt x="607" y="362"/>
                      </a:lnTo>
                      <a:lnTo>
                        <a:pt x="606" y="362"/>
                      </a:lnTo>
                      <a:lnTo>
                        <a:pt x="605" y="362"/>
                      </a:lnTo>
                      <a:lnTo>
                        <a:pt x="605" y="361"/>
                      </a:lnTo>
                      <a:lnTo>
                        <a:pt x="605" y="362"/>
                      </a:lnTo>
                      <a:lnTo>
                        <a:pt x="604" y="361"/>
                      </a:lnTo>
                      <a:lnTo>
                        <a:pt x="604" y="362"/>
                      </a:lnTo>
                      <a:lnTo>
                        <a:pt x="604" y="361"/>
                      </a:lnTo>
                      <a:lnTo>
                        <a:pt x="603" y="361"/>
                      </a:lnTo>
                      <a:lnTo>
                        <a:pt x="603" y="360"/>
                      </a:lnTo>
                      <a:lnTo>
                        <a:pt x="604" y="360"/>
                      </a:lnTo>
                      <a:lnTo>
                        <a:pt x="605" y="359"/>
                      </a:lnTo>
                      <a:lnTo>
                        <a:pt x="605" y="358"/>
                      </a:lnTo>
                      <a:lnTo>
                        <a:pt x="606" y="358"/>
                      </a:lnTo>
                      <a:lnTo>
                        <a:pt x="606" y="357"/>
                      </a:lnTo>
                      <a:lnTo>
                        <a:pt x="606" y="356"/>
                      </a:lnTo>
                      <a:lnTo>
                        <a:pt x="605" y="355"/>
                      </a:lnTo>
                      <a:lnTo>
                        <a:pt x="606" y="355"/>
                      </a:lnTo>
                      <a:lnTo>
                        <a:pt x="607" y="354"/>
                      </a:lnTo>
                      <a:lnTo>
                        <a:pt x="607" y="353"/>
                      </a:lnTo>
                      <a:lnTo>
                        <a:pt x="608" y="352"/>
                      </a:lnTo>
                      <a:lnTo>
                        <a:pt x="608" y="351"/>
                      </a:lnTo>
                      <a:lnTo>
                        <a:pt x="609" y="351"/>
                      </a:lnTo>
                      <a:lnTo>
                        <a:pt x="608" y="350"/>
                      </a:lnTo>
                      <a:lnTo>
                        <a:pt x="609" y="350"/>
                      </a:lnTo>
                      <a:lnTo>
                        <a:pt x="609" y="349"/>
                      </a:lnTo>
                      <a:lnTo>
                        <a:pt x="609" y="348"/>
                      </a:lnTo>
                      <a:lnTo>
                        <a:pt x="608" y="348"/>
                      </a:lnTo>
                      <a:lnTo>
                        <a:pt x="608" y="347"/>
                      </a:lnTo>
                      <a:lnTo>
                        <a:pt x="608" y="346"/>
                      </a:lnTo>
                      <a:lnTo>
                        <a:pt x="607" y="346"/>
                      </a:lnTo>
                      <a:lnTo>
                        <a:pt x="608" y="345"/>
                      </a:lnTo>
                      <a:lnTo>
                        <a:pt x="608" y="344"/>
                      </a:lnTo>
                      <a:lnTo>
                        <a:pt x="606" y="344"/>
                      </a:lnTo>
                      <a:lnTo>
                        <a:pt x="606" y="345"/>
                      </a:lnTo>
                      <a:lnTo>
                        <a:pt x="605" y="345"/>
                      </a:lnTo>
                      <a:lnTo>
                        <a:pt x="605" y="344"/>
                      </a:lnTo>
                      <a:lnTo>
                        <a:pt x="605" y="343"/>
                      </a:lnTo>
                      <a:lnTo>
                        <a:pt x="605" y="342"/>
                      </a:lnTo>
                      <a:lnTo>
                        <a:pt x="605" y="341"/>
                      </a:lnTo>
                      <a:lnTo>
                        <a:pt x="605" y="340"/>
                      </a:lnTo>
                      <a:lnTo>
                        <a:pt x="604" y="340"/>
                      </a:lnTo>
                      <a:lnTo>
                        <a:pt x="603" y="340"/>
                      </a:lnTo>
                      <a:lnTo>
                        <a:pt x="603" y="339"/>
                      </a:lnTo>
                      <a:lnTo>
                        <a:pt x="602" y="339"/>
                      </a:lnTo>
                      <a:lnTo>
                        <a:pt x="601" y="339"/>
                      </a:lnTo>
                      <a:lnTo>
                        <a:pt x="600" y="339"/>
                      </a:lnTo>
                      <a:lnTo>
                        <a:pt x="601" y="340"/>
                      </a:lnTo>
                      <a:lnTo>
                        <a:pt x="600" y="340"/>
                      </a:lnTo>
                      <a:lnTo>
                        <a:pt x="599" y="340"/>
                      </a:lnTo>
                      <a:lnTo>
                        <a:pt x="599" y="341"/>
                      </a:lnTo>
                      <a:lnTo>
                        <a:pt x="599" y="342"/>
                      </a:lnTo>
                      <a:lnTo>
                        <a:pt x="598" y="343"/>
                      </a:lnTo>
                      <a:lnTo>
                        <a:pt x="598" y="344"/>
                      </a:lnTo>
                      <a:lnTo>
                        <a:pt x="598" y="345"/>
                      </a:lnTo>
                      <a:lnTo>
                        <a:pt x="597" y="345"/>
                      </a:lnTo>
                      <a:lnTo>
                        <a:pt x="596" y="344"/>
                      </a:lnTo>
                      <a:lnTo>
                        <a:pt x="597" y="344"/>
                      </a:lnTo>
                      <a:lnTo>
                        <a:pt x="597" y="343"/>
                      </a:lnTo>
                      <a:lnTo>
                        <a:pt x="596" y="342"/>
                      </a:lnTo>
                      <a:lnTo>
                        <a:pt x="596" y="341"/>
                      </a:lnTo>
                      <a:lnTo>
                        <a:pt x="596" y="340"/>
                      </a:lnTo>
                      <a:lnTo>
                        <a:pt x="597" y="340"/>
                      </a:lnTo>
                      <a:lnTo>
                        <a:pt x="597" y="339"/>
                      </a:lnTo>
                      <a:lnTo>
                        <a:pt x="597" y="338"/>
                      </a:lnTo>
                      <a:lnTo>
                        <a:pt x="598" y="338"/>
                      </a:lnTo>
                      <a:lnTo>
                        <a:pt x="597" y="337"/>
                      </a:lnTo>
                      <a:lnTo>
                        <a:pt x="597" y="336"/>
                      </a:lnTo>
                      <a:lnTo>
                        <a:pt x="598" y="336"/>
                      </a:lnTo>
                      <a:lnTo>
                        <a:pt x="597" y="335"/>
                      </a:lnTo>
                      <a:lnTo>
                        <a:pt x="597" y="334"/>
                      </a:lnTo>
                      <a:lnTo>
                        <a:pt x="597" y="333"/>
                      </a:lnTo>
                      <a:lnTo>
                        <a:pt x="598" y="333"/>
                      </a:lnTo>
                      <a:lnTo>
                        <a:pt x="598" y="332"/>
                      </a:lnTo>
                      <a:lnTo>
                        <a:pt x="598" y="331"/>
                      </a:lnTo>
                      <a:lnTo>
                        <a:pt x="597" y="331"/>
                      </a:lnTo>
                      <a:lnTo>
                        <a:pt x="597" y="330"/>
                      </a:lnTo>
                      <a:lnTo>
                        <a:pt x="596" y="330"/>
                      </a:lnTo>
                      <a:lnTo>
                        <a:pt x="595" y="330"/>
                      </a:lnTo>
                      <a:lnTo>
                        <a:pt x="595" y="331"/>
                      </a:lnTo>
                      <a:lnTo>
                        <a:pt x="595" y="332"/>
                      </a:lnTo>
                      <a:lnTo>
                        <a:pt x="594" y="333"/>
                      </a:lnTo>
                      <a:lnTo>
                        <a:pt x="594" y="334"/>
                      </a:lnTo>
                      <a:lnTo>
                        <a:pt x="593" y="334"/>
                      </a:lnTo>
                      <a:lnTo>
                        <a:pt x="593" y="335"/>
                      </a:lnTo>
                      <a:lnTo>
                        <a:pt x="592" y="335"/>
                      </a:lnTo>
                      <a:lnTo>
                        <a:pt x="592" y="334"/>
                      </a:lnTo>
                      <a:lnTo>
                        <a:pt x="591" y="334"/>
                      </a:lnTo>
                      <a:lnTo>
                        <a:pt x="590" y="334"/>
                      </a:lnTo>
                      <a:lnTo>
                        <a:pt x="590" y="335"/>
                      </a:lnTo>
                      <a:lnTo>
                        <a:pt x="589" y="335"/>
                      </a:lnTo>
                      <a:lnTo>
                        <a:pt x="589" y="336"/>
                      </a:lnTo>
                      <a:lnTo>
                        <a:pt x="589" y="337"/>
                      </a:lnTo>
                      <a:lnTo>
                        <a:pt x="590" y="337"/>
                      </a:lnTo>
                      <a:lnTo>
                        <a:pt x="589" y="338"/>
                      </a:lnTo>
                      <a:lnTo>
                        <a:pt x="590" y="338"/>
                      </a:lnTo>
                      <a:lnTo>
                        <a:pt x="589" y="338"/>
                      </a:lnTo>
                      <a:lnTo>
                        <a:pt x="589" y="339"/>
                      </a:lnTo>
                      <a:lnTo>
                        <a:pt x="589" y="340"/>
                      </a:lnTo>
                      <a:lnTo>
                        <a:pt x="588" y="340"/>
                      </a:lnTo>
                      <a:lnTo>
                        <a:pt x="588" y="341"/>
                      </a:lnTo>
                      <a:lnTo>
                        <a:pt x="587" y="341"/>
                      </a:lnTo>
                      <a:lnTo>
                        <a:pt x="587" y="342"/>
                      </a:lnTo>
                      <a:lnTo>
                        <a:pt x="587" y="343"/>
                      </a:lnTo>
                      <a:lnTo>
                        <a:pt x="587" y="344"/>
                      </a:lnTo>
                      <a:lnTo>
                        <a:pt x="586" y="345"/>
                      </a:lnTo>
                      <a:lnTo>
                        <a:pt x="590" y="348"/>
                      </a:lnTo>
                      <a:lnTo>
                        <a:pt x="591" y="347"/>
                      </a:lnTo>
                      <a:lnTo>
                        <a:pt x="591" y="348"/>
                      </a:lnTo>
                      <a:lnTo>
                        <a:pt x="592" y="348"/>
                      </a:lnTo>
                      <a:lnTo>
                        <a:pt x="594" y="350"/>
                      </a:lnTo>
                      <a:lnTo>
                        <a:pt x="594" y="351"/>
                      </a:lnTo>
                      <a:lnTo>
                        <a:pt x="595" y="351"/>
                      </a:lnTo>
                      <a:lnTo>
                        <a:pt x="596" y="352"/>
                      </a:lnTo>
                      <a:lnTo>
                        <a:pt x="597" y="352"/>
                      </a:lnTo>
                      <a:lnTo>
                        <a:pt x="597" y="353"/>
                      </a:lnTo>
                      <a:lnTo>
                        <a:pt x="597" y="354"/>
                      </a:lnTo>
                      <a:lnTo>
                        <a:pt x="598" y="354"/>
                      </a:lnTo>
                      <a:lnTo>
                        <a:pt x="598" y="355"/>
                      </a:lnTo>
                      <a:lnTo>
                        <a:pt x="598" y="356"/>
                      </a:lnTo>
                      <a:lnTo>
                        <a:pt x="598" y="357"/>
                      </a:lnTo>
                      <a:lnTo>
                        <a:pt x="598" y="358"/>
                      </a:lnTo>
                      <a:lnTo>
                        <a:pt x="598" y="359"/>
                      </a:lnTo>
                      <a:lnTo>
                        <a:pt x="597" y="359"/>
                      </a:lnTo>
                      <a:lnTo>
                        <a:pt x="596" y="360"/>
                      </a:lnTo>
                      <a:lnTo>
                        <a:pt x="595" y="361"/>
                      </a:lnTo>
                      <a:lnTo>
                        <a:pt x="594" y="362"/>
                      </a:lnTo>
                      <a:lnTo>
                        <a:pt x="593" y="362"/>
                      </a:lnTo>
                      <a:lnTo>
                        <a:pt x="593" y="363"/>
                      </a:lnTo>
                      <a:lnTo>
                        <a:pt x="592" y="363"/>
                      </a:lnTo>
                      <a:lnTo>
                        <a:pt x="591" y="364"/>
                      </a:lnTo>
                      <a:lnTo>
                        <a:pt x="590" y="364"/>
                      </a:lnTo>
                      <a:lnTo>
                        <a:pt x="589" y="364"/>
                      </a:lnTo>
                      <a:lnTo>
                        <a:pt x="589" y="365"/>
                      </a:lnTo>
                      <a:lnTo>
                        <a:pt x="588" y="365"/>
                      </a:lnTo>
                      <a:lnTo>
                        <a:pt x="588" y="366"/>
                      </a:lnTo>
                      <a:lnTo>
                        <a:pt x="587" y="366"/>
                      </a:lnTo>
                      <a:lnTo>
                        <a:pt x="586" y="367"/>
                      </a:lnTo>
                      <a:lnTo>
                        <a:pt x="585" y="367"/>
                      </a:lnTo>
                      <a:lnTo>
                        <a:pt x="585" y="368"/>
                      </a:lnTo>
                      <a:lnTo>
                        <a:pt x="584" y="369"/>
                      </a:lnTo>
                      <a:lnTo>
                        <a:pt x="583" y="369"/>
                      </a:lnTo>
                      <a:lnTo>
                        <a:pt x="582" y="370"/>
                      </a:lnTo>
                      <a:lnTo>
                        <a:pt x="581" y="370"/>
                      </a:lnTo>
                      <a:lnTo>
                        <a:pt x="580" y="370"/>
                      </a:lnTo>
                      <a:lnTo>
                        <a:pt x="579" y="371"/>
                      </a:lnTo>
                      <a:lnTo>
                        <a:pt x="578" y="371"/>
                      </a:lnTo>
                      <a:lnTo>
                        <a:pt x="577" y="372"/>
                      </a:lnTo>
                      <a:lnTo>
                        <a:pt x="576" y="373"/>
                      </a:lnTo>
                      <a:lnTo>
                        <a:pt x="575" y="373"/>
                      </a:lnTo>
                      <a:lnTo>
                        <a:pt x="574" y="374"/>
                      </a:lnTo>
                      <a:lnTo>
                        <a:pt x="573" y="374"/>
                      </a:lnTo>
                      <a:lnTo>
                        <a:pt x="572" y="374"/>
                      </a:lnTo>
                      <a:lnTo>
                        <a:pt x="571" y="375"/>
                      </a:lnTo>
                      <a:lnTo>
                        <a:pt x="570" y="376"/>
                      </a:lnTo>
                      <a:lnTo>
                        <a:pt x="570" y="378"/>
                      </a:lnTo>
                      <a:lnTo>
                        <a:pt x="569" y="380"/>
                      </a:lnTo>
                      <a:lnTo>
                        <a:pt x="568" y="382"/>
                      </a:lnTo>
                      <a:lnTo>
                        <a:pt x="568" y="384"/>
                      </a:lnTo>
                      <a:lnTo>
                        <a:pt x="569" y="386"/>
                      </a:lnTo>
                      <a:lnTo>
                        <a:pt x="570" y="387"/>
                      </a:lnTo>
                      <a:lnTo>
                        <a:pt x="570" y="388"/>
                      </a:lnTo>
                      <a:lnTo>
                        <a:pt x="571" y="388"/>
                      </a:lnTo>
                      <a:lnTo>
                        <a:pt x="571" y="387"/>
                      </a:lnTo>
                      <a:lnTo>
                        <a:pt x="572" y="387"/>
                      </a:lnTo>
                      <a:lnTo>
                        <a:pt x="573" y="387"/>
                      </a:lnTo>
                      <a:lnTo>
                        <a:pt x="573" y="388"/>
                      </a:lnTo>
                      <a:lnTo>
                        <a:pt x="573" y="389"/>
                      </a:lnTo>
                      <a:lnTo>
                        <a:pt x="573" y="390"/>
                      </a:lnTo>
                      <a:lnTo>
                        <a:pt x="573" y="391"/>
                      </a:lnTo>
                      <a:lnTo>
                        <a:pt x="573" y="392"/>
                      </a:lnTo>
                      <a:lnTo>
                        <a:pt x="574" y="392"/>
                      </a:lnTo>
                      <a:lnTo>
                        <a:pt x="573" y="393"/>
                      </a:lnTo>
                      <a:lnTo>
                        <a:pt x="574" y="393"/>
                      </a:lnTo>
                      <a:lnTo>
                        <a:pt x="573" y="393"/>
                      </a:lnTo>
                      <a:lnTo>
                        <a:pt x="573" y="394"/>
                      </a:lnTo>
                      <a:lnTo>
                        <a:pt x="572" y="395"/>
                      </a:lnTo>
                      <a:lnTo>
                        <a:pt x="571" y="394"/>
                      </a:lnTo>
                      <a:lnTo>
                        <a:pt x="571" y="395"/>
                      </a:lnTo>
                      <a:lnTo>
                        <a:pt x="572" y="395"/>
                      </a:lnTo>
                      <a:lnTo>
                        <a:pt x="572" y="396"/>
                      </a:lnTo>
                      <a:lnTo>
                        <a:pt x="572" y="397"/>
                      </a:lnTo>
                      <a:lnTo>
                        <a:pt x="571" y="397"/>
                      </a:lnTo>
                      <a:lnTo>
                        <a:pt x="570" y="397"/>
                      </a:lnTo>
                      <a:lnTo>
                        <a:pt x="570" y="399"/>
                      </a:lnTo>
                      <a:lnTo>
                        <a:pt x="569" y="400"/>
                      </a:lnTo>
                      <a:lnTo>
                        <a:pt x="569" y="401"/>
                      </a:lnTo>
                      <a:lnTo>
                        <a:pt x="569" y="402"/>
                      </a:lnTo>
                      <a:lnTo>
                        <a:pt x="570" y="402"/>
                      </a:lnTo>
                      <a:lnTo>
                        <a:pt x="570" y="403"/>
                      </a:lnTo>
                      <a:lnTo>
                        <a:pt x="570" y="402"/>
                      </a:lnTo>
                      <a:lnTo>
                        <a:pt x="571" y="403"/>
                      </a:lnTo>
                      <a:lnTo>
                        <a:pt x="570" y="403"/>
                      </a:lnTo>
                      <a:lnTo>
                        <a:pt x="570" y="404"/>
                      </a:lnTo>
                      <a:lnTo>
                        <a:pt x="571" y="404"/>
                      </a:lnTo>
                      <a:lnTo>
                        <a:pt x="571" y="405"/>
                      </a:lnTo>
                      <a:lnTo>
                        <a:pt x="571" y="406"/>
                      </a:lnTo>
                      <a:lnTo>
                        <a:pt x="571" y="407"/>
                      </a:lnTo>
                      <a:lnTo>
                        <a:pt x="572" y="407"/>
                      </a:lnTo>
                      <a:lnTo>
                        <a:pt x="572" y="406"/>
                      </a:lnTo>
                      <a:lnTo>
                        <a:pt x="572" y="407"/>
                      </a:lnTo>
                      <a:lnTo>
                        <a:pt x="572" y="408"/>
                      </a:lnTo>
                      <a:lnTo>
                        <a:pt x="572" y="409"/>
                      </a:lnTo>
                      <a:lnTo>
                        <a:pt x="571" y="409"/>
                      </a:lnTo>
                      <a:lnTo>
                        <a:pt x="571" y="410"/>
                      </a:lnTo>
                      <a:lnTo>
                        <a:pt x="570" y="410"/>
                      </a:lnTo>
                      <a:lnTo>
                        <a:pt x="570" y="409"/>
                      </a:lnTo>
                      <a:lnTo>
                        <a:pt x="569" y="409"/>
                      </a:lnTo>
                      <a:lnTo>
                        <a:pt x="570" y="409"/>
                      </a:lnTo>
                      <a:lnTo>
                        <a:pt x="569" y="409"/>
                      </a:lnTo>
                      <a:lnTo>
                        <a:pt x="568" y="409"/>
                      </a:lnTo>
                      <a:lnTo>
                        <a:pt x="567" y="409"/>
                      </a:lnTo>
                      <a:lnTo>
                        <a:pt x="566" y="409"/>
                      </a:lnTo>
                      <a:lnTo>
                        <a:pt x="566" y="410"/>
                      </a:lnTo>
                      <a:lnTo>
                        <a:pt x="566" y="411"/>
                      </a:lnTo>
                      <a:lnTo>
                        <a:pt x="565" y="412"/>
                      </a:lnTo>
                      <a:lnTo>
                        <a:pt x="564" y="413"/>
                      </a:lnTo>
                      <a:lnTo>
                        <a:pt x="564" y="414"/>
                      </a:lnTo>
                      <a:lnTo>
                        <a:pt x="563" y="415"/>
                      </a:lnTo>
                      <a:lnTo>
                        <a:pt x="563" y="416"/>
                      </a:lnTo>
                      <a:lnTo>
                        <a:pt x="563" y="418"/>
                      </a:lnTo>
                      <a:lnTo>
                        <a:pt x="563" y="419"/>
                      </a:lnTo>
                      <a:lnTo>
                        <a:pt x="564" y="422"/>
                      </a:lnTo>
                      <a:lnTo>
                        <a:pt x="565" y="423"/>
                      </a:lnTo>
                      <a:lnTo>
                        <a:pt x="566" y="425"/>
                      </a:lnTo>
                      <a:lnTo>
                        <a:pt x="566" y="426"/>
                      </a:lnTo>
                      <a:lnTo>
                        <a:pt x="566" y="427"/>
                      </a:lnTo>
                      <a:lnTo>
                        <a:pt x="567" y="427"/>
                      </a:lnTo>
                      <a:lnTo>
                        <a:pt x="567" y="428"/>
                      </a:lnTo>
                      <a:lnTo>
                        <a:pt x="567" y="429"/>
                      </a:lnTo>
                      <a:lnTo>
                        <a:pt x="567" y="430"/>
                      </a:lnTo>
                      <a:lnTo>
                        <a:pt x="567" y="431"/>
                      </a:lnTo>
                      <a:lnTo>
                        <a:pt x="567" y="432"/>
                      </a:lnTo>
                      <a:lnTo>
                        <a:pt x="566" y="432"/>
                      </a:lnTo>
                      <a:lnTo>
                        <a:pt x="566" y="433"/>
                      </a:lnTo>
                      <a:lnTo>
                        <a:pt x="566" y="434"/>
                      </a:lnTo>
                      <a:lnTo>
                        <a:pt x="565" y="436"/>
                      </a:lnTo>
                      <a:lnTo>
                        <a:pt x="565" y="437"/>
                      </a:lnTo>
                      <a:lnTo>
                        <a:pt x="565" y="438"/>
                      </a:lnTo>
                      <a:lnTo>
                        <a:pt x="564" y="439"/>
                      </a:lnTo>
                      <a:lnTo>
                        <a:pt x="564" y="440"/>
                      </a:lnTo>
                      <a:lnTo>
                        <a:pt x="564" y="441"/>
                      </a:lnTo>
                      <a:lnTo>
                        <a:pt x="564" y="442"/>
                      </a:lnTo>
                      <a:lnTo>
                        <a:pt x="563" y="442"/>
                      </a:lnTo>
                      <a:lnTo>
                        <a:pt x="563" y="443"/>
                      </a:lnTo>
                      <a:lnTo>
                        <a:pt x="563" y="444"/>
                      </a:lnTo>
                      <a:lnTo>
                        <a:pt x="562" y="445"/>
                      </a:lnTo>
                      <a:lnTo>
                        <a:pt x="562" y="446"/>
                      </a:lnTo>
                      <a:lnTo>
                        <a:pt x="562" y="447"/>
                      </a:lnTo>
                      <a:lnTo>
                        <a:pt x="561" y="448"/>
                      </a:lnTo>
                      <a:lnTo>
                        <a:pt x="561" y="449"/>
                      </a:lnTo>
                      <a:lnTo>
                        <a:pt x="560" y="450"/>
                      </a:lnTo>
                      <a:lnTo>
                        <a:pt x="560" y="451"/>
                      </a:lnTo>
                      <a:lnTo>
                        <a:pt x="560" y="452"/>
                      </a:lnTo>
                      <a:lnTo>
                        <a:pt x="560" y="453"/>
                      </a:lnTo>
                      <a:lnTo>
                        <a:pt x="559" y="454"/>
                      </a:lnTo>
                      <a:lnTo>
                        <a:pt x="559" y="455"/>
                      </a:lnTo>
                      <a:lnTo>
                        <a:pt x="559" y="456"/>
                      </a:lnTo>
                      <a:lnTo>
                        <a:pt x="559" y="457"/>
                      </a:lnTo>
                      <a:lnTo>
                        <a:pt x="560" y="457"/>
                      </a:lnTo>
                      <a:lnTo>
                        <a:pt x="560" y="458"/>
                      </a:lnTo>
                      <a:lnTo>
                        <a:pt x="560" y="459"/>
                      </a:lnTo>
                      <a:lnTo>
                        <a:pt x="559" y="459"/>
                      </a:lnTo>
                      <a:lnTo>
                        <a:pt x="559" y="460"/>
                      </a:lnTo>
                      <a:lnTo>
                        <a:pt x="559" y="461"/>
                      </a:lnTo>
                      <a:lnTo>
                        <a:pt x="558" y="462"/>
                      </a:lnTo>
                      <a:lnTo>
                        <a:pt x="558" y="464"/>
                      </a:lnTo>
                      <a:lnTo>
                        <a:pt x="557" y="466"/>
                      </a:lnTo>
                      <a:lnTo>
                        <a:pt x="557" y="468"/>
                      </a:lnTo>
                      <a:lnTo>
                        <a:pt x="556" y="471"/>
                      </a:lnTo>
                      <a:lnTo>
                        <a:pt x="556" y="472"/>
                      </a:lnTo>
                      <a:lnTo>
                        <a:pt x="555" y="472"/>
                      </a:lnTo>
                      <a:lnTo>
                        <a:pt x="555" y="473"/>
                      </a:lnTo>
                      <a:lnTo>
                        <a:pt x="555" y="474"/>
                      </a:lnTo>
                      <a:lnTo>
                        <a:pt x="555" y="475"/>
                      </a:lnTo>
                      <a:lnTo>
                        <a:pt x="554" y="476"/>
                      </a:lnTo>
                      <a:lnTo>
                        <a:pt x="554" y="477"/>
                      </a:lnTo>
                      <a:lnTo>
                        <a:pt x="554" y="478"/>
                      </a:lnTo>
                      <a:lnTo>
                        <a:pt x="553" y="479"/>
                      </a:lnTo>
                      <a:lnTo>
                        <a:pt x="553" y="480"/>
                      </a:lnTo>
                      <a:lnTo>
                        <a:pt x="553" y="481"/>
                      </a:lnTo>
                      <a:lnTo>
                        <a:pt x="552" y="482"/>
                      </a:lnTo>
                      <a:lnTo>
                        <a:pt x="551" y="484"/>
                      </a:lnTo>
                      <a:lnTo>
                        <a:pt x="551" y="485"/>
                      </a:lnTo>
                      <a:lnTo>
                        <a:pt x="551" y="484"/>
                      </a:lnTo>
                      <a:lnTo>
                        <a:pt x="551" y="485"/>
                      </a:lnTo>
                      <a:lnTo>
                        <a:pt x="551" y="489"/>
                      </a:lnTo>
                      <a:lnTo>
                        <a:pt x="551" y="490"/>
                      </a:lnTo>
                      <a:lnTo>
                        <a:pt x="551" y="491"/>
                      </a:lnTo>
                      <a:lnTo>
                        <a:pt x="551" y="494"/>
                      </a:lnTo>
                      <a:lnTo>
                        <a:pt x="551" y="495"/>
                      </a:lnTo>
                      <a:lnTo>
                        <a:pt x="551" y="496"/>
                      </a:lnTo>
                      <a:lnTo>
                        <a:pt x="552" y="496"/>
                      </a:lnTo>
                      <a:lnTo>
                        <a:pt x="553" y="496"/>
                      </a:lnTo>
                      <a:lnTo>
                        <a:pt x="553" y="495"/>
                      </a:lnTo>
                      <a:lnTo>
                        <a:pt x="553" y="496"/>
                      </a:lnTo>
                      <a:lnTo>
                        <a:pt x="553" y="497"/>
                      </a:lnTo>
                      <a:lnTo>
                        <a:pt x="552" y="498"/>
                      </a:lnTo>
                      <a:lnTo>
                        <a:pt x="552" y="499"/>
                      </a:lnTo>
                      <a:lnTo>
                        <a:pt x="553" y="499"/>
                      </a:lnTo>
                      <a:lnTo>
                        <a:pt x="553" y="498"/>
                      </a:lnTo>
                      <a:lnTo>
                        <a:pt x="553" y="500"/>
                      </a:lnTo>
                      <a:lnTo>
                        <a:pt x="553" y="501"/>
                      </a:lnTo>
                      <a:lnTo>
                        <a:pt x="553" y="503"/>
                      </a:lnTo>
                      <a:lnTo>
                        <a:pt x="552" y="504"/>
                      </a:lnTo>
                      <a:lnTo>
                        <a:pt x="552" y="505"/>
                      </a:lnTo>
                      <a:lnTo>
                        <a:pt x="552" y="508"/>
                      </a:lnTo>
                      <a:lnTo>
                        <a:pt x="553" y="509"/>
                      </a:lnTo>
                      <a:lnTo>
                        <a:pt x="553" y="510"/>
                      </a:lnTo>
                      <a:lnTo>
                        <a:pt x="553" y="511"/>
                      </a:lnTo>
                      <a:lnTo>
                        <a:pt x="553" y="512"/>
                      </a:lnTo>
                      <a:lnTo>
                        <a:pt x="553" y="513"/>
                      </a:lnTo>
                      <a:lnTo>
                        <a:pt x="553" y="514"/>
                      </a:lnTo>
                      <a:lnTo>
                        <a:pt x="553" y="518"/>
                      </a:lnTo>
                      <a:lnTo>
                        <a:pt x="553" y="519"/>
                      </a:lnTo>
                      <a:lnTo>
                        <a:pt x="553" y="520"/>
                      </a:lnTo>
                      <a:lnTo>
                        <a:pt x="553" y="521"/>
                      </a:lnTo>
                      <a:lnTo>
                        <a:pt x="553" y="524"/>
                      </a:lnTo>
                      <a:lnTo>
                        <a:pt x="552" y="524"/>
                      </a:lnTo>
                      <a:lnTo>
                        <a:pt x="552" y="527"/>
                      </a:lnTo>
                      <a:lnTo>
                        <a:pt x="552" y="530"/>
                      </a:lnTo>
                      <a:lnTo>
                        <a:pt x="552" y="531"/>
                      </a:lnTo>
                      <a:lnTo>
                        <a:pt x="551" y="532"/>
                      </a:lnTo>
                      <a:lnTo>
                        <a:pt x="552" y="532"/>
                      </a:lnTo>
                      <a:lnTo>
                        <a:pt x="552" y="533"/>
                      </a:lnTo>
                      <a:lnTo>
                        <a:pt x="551" y="535"/>
                      </a:lnTo>
                      <a:lnTo>
                        <a:pt x="551" y="537"/>
                      </a:lnTo>
                      <a:lnTo>
                        <a:pt x="552" y="538"/>
                      </a:lnTo>
                      <a:lnTo>
                        <a:pt x="552" y="539"/>
                      </a:lnTo>
                      <a:lnTo>
                        <a:pt x="552" y="543"/>
                      </a:lnTo>
                      <a:lnTo>
                        <a:pt x="552" y="544"/>
                      </a:lnTo>
                      <a:lnTo>
                        <a:pt x="552" y="546"/>
                      </a:lnTo>
                      <a:lnTo>
                        <a:pt x="553" y="550"/>
                      </a:lnTo>
                      <a:lnTo>
                        <a:pt x="553" y="551"/>
                      </a:lnTo>
                      <a:lnTo>
                        <a:pt x="553" y="553"/>
                      </a:lnTo>
                      <a:lnTo>
                        <a:pt x="553" y="554"/>
                      </a:lnTo>
                      <a:lnTo>
                        <a:pt x="553" y="556"/>
                      </a:lnTo>
                      <a:lnTo>
                        <a:pt x="553" y="558"/>
                      </a:lnTo>
                      <a:lnTo>
                        <a:pt x="553" y="559"/>
                      </a:lnTo>
                      <a:lnTo>
                        <a:pt x="553" y="560"/>
                      </a:lnTo>
                      <a:lnTo>
                        <a:pt x="553" y="561"/>
                      </a:lnTo>
                      <a:lnTo>
                        <a:pt x="552" y="561"/>
                      </a:lnTo>
                      <a:lnTo>
                        <a:pt x="553" y="562"/>
                      </a:lnTo>
                      <a:lnTo>
                        <a:pt x="553" y="563"/>
                      </a:lnTo>
                      <a:lnTo>
                        <a:pt x="553" y="567"/>
                      </a:lnTo>
                      <a:lnTo>
                        <a:pt x="553" y="568"/>
                      </a:lnTo>
                      <a:lnTo>
                        <a:pt x="553" y="569"/>
                      </a:lnTo>
                      <a:lnTo>
                        <a:pt x="553" y="570"/>
                      </a:lnTo>
                      <a:lnTo>
                        <a:pt x="553" y="571"/>
                      </a:lnTo>
                      <a:lnTo>
                        <a:pt x="554" y="571"/>
                      </a:lnTo>
                      <a:lnTo>
                        <a:pt x="554" y="573"/>
                      </a:lnTo>
                      <a:lnTo>
                        <a:pt x="554" y="574"/>
                      </a:lnTo>
                      <a:lnTo>
                        <a:pt x="554" y="575"/>
                      </a:lnTo>
                      <a:lnTo>
                        <a:pt x="555" y="575"/>
                      </a:lnTo>
                      <a:lnTo>
                        <a:pt x="555" y="576"/>
                      </a:lnTo>
                      <a:lnTo>
                        <a:pt x="555" y="577"/>
                      </a:lnTo>
                      <a:lnTo>
                        <a:pt x="556" y="580"/>
                      </a:lnTo>
                      <a:lnTo>
                        <a:pt x="557" y="581"/>
                      </a:lnTo>
                      <a:lnTo>
                        <a:pt x="556" y="581"/>
                      </a:lnTo>
                      <a:lnTo>
                        <a:pt x="556" y="582"/>
                      </a:lnTo>
                      <a:lnTo>
                        <a:pt x="557" y="582"/>
                      </a:lnTo>
                      <a:lnTo>
                        <a:pt x="557" y="583"/>
                      </a:lnTo>
                      <a:lnTo>
                        <a:pt x="556" y="583"/>
                      </a:lnTo>
                      <a:lnTo>
                        <a:pt x="556" y="584"/>
                      </a:lnTo>
                      <a:lnTo>
                        <a:pt x="554" y="587"/>
                      </a:lnTo>
                      <a:lnTo>
                        <a:pt x="552" y="591"/>
                      </a:lnTo>
                      <a:lnTo>
                        <a:pt x="551" y="593"/>
                      </a:lnTo>
                      <a:lnTo>
                        <a:pt x="551" y="594"/>
                      </a:lnTo>
                      <a:lnTo>
                        <a:pt x="550" y="596"/>
                      </a:lnTo>
                      <a:lnTo>
                        <a:pt x="548" y="598"/>
                      </a:lnTo>
                      <a:lnTo>
                        <a:pt x="548" y="599"/>
                      </a:lnTo>
                      <a:lnTo>
                        <a:pt x="548" y="600"/>
                      </a:lnTo>
                      <a:lnTo>
                        <a:pt x="548" y="601"/>
                      </a:lnTo>
                      <a:lnTo>
                        <a:pt x="547" y="603"/>
                      </a:lnTo>
                      <a:lnTo>
                        <a:pt x="547" y="604"/>
                      </a:lnTo>
                      <a:lnTo>
                        <a:pt x="547" y="605"/>
                      </a:lnTo>
                      <a:lnTo>
                        <a:pt x="547" y="606"/>
                      </a:lnTo>
                      <a:lnTo>
                        <a:pt x="546" y="606"/>
                      </a:lnTo>
                      <a:lnTo>
                        <a:pt x="546" y="607"/>
                      </a:lnTo>
                      <a:lnTo>
                        <a:pt x="546" y="608"/>
                      </a:lnTo>
                      <a:lnTo>
                        <a:pt x="545" y="608"/>
                      </a:lnTo>
                      <a:lnTo>
                        <a:pt x="545" y="609"/>
                      </a:lnTo>
                      <a:lnTo>
                        <a:pt x="544" y="610"/>
                      </a:lnTo>
                      <a:lnTo>
                        <a:pt x="542" y="611"/>
                      </a:lnTo>
                      <a:lnTo>
                        <a:pt x="542" y="612"/>
                      </a:lnTo>
                      <a:lnTo>
                        <a:pt x="541" y="613"/>
                      </a:lnTo>
                      <a:lnTo>
                        <a:pt x="541" y="614"/>
                      </a:lnTo>
                      <a:lnTo>
                        <a:pt x="542" y="613"/>
                      </a:lnTo>
                      <a:lnTo>
                        <a:pt x="541" y="615"/>
                      </a:lnTo>
                      <a:lnTo>
                        <a:pt x="541" y="616"/>
                      </a:lnTo>
                      <a:lnTo>
                        <a:pt x="541" y="617"/>
                      </a:lnTo>
                      <a:lnTo>
                        <a:pt x="541" y="618"/>
                      </a:lnTo>
                      <a:lnTo>
                        <a:pt x="542" y="618"/>
                      </a:lnTo>
                      <a:lnTo>
                        <a:pt x="541" y="619"/>
                      </a:lnTo>
                      <a:lnTo>
                        <a:pt x="542" y="619"/>
                      </a:lnTo>
                      <a:lnTo>
                        <a:pt x="541" y="620"/>
                      </a:lnTo>
                      <a:lnTo>
                        <a:pt x="541" y="621"/>
                      </a:lnTo>
                      <a:lnTo>
                        <a:pt x="541" y="622"/>
                      </a:lnTo>
                      <a:lnTo>
                        <a:pt x="540" y="622"/>
                      </a:lnTo>
                      <a:lnTo>
                        <a:pt x="539" y="622"/>
                      </a:lnTo>
                      <a:lnTo>
                        <a:pt x="539" y="623"/>
                      </a:lnTo>
                      <a:lnTo>
                        <a:pt x="538" y="624"/>
                      </a:lnTo>
                      <a:lnTo>
                        <a:pt x="537" y="625"/>
                      </a:lnTo>
                      <a:lnTo>
                        <a:pt x="537" y="626"/>
                      </a:lnTo>
                      <a:lnTo>
                        <a:pt x="537" y="627"/>
                      </a:lnTo>
                      <a:lnTo>
                        <a:pt x="536" y="628"/>
                      </a:lnTo>
                      <a:lnTo>
                        <a:pt x="537" y="628"/>
                      </a:lnTo>
                      <a:lnTo>
                        <a:pt x="536" y="629"/>
                      </a:lnTo>
                      <a:lnTo>
                        <a:pt x="536" y="630"/>
                      </a:lnTo>
                      <a:lnTo>
                        <a:pt x="536" y="631"/>
                      </a:lnTo>
                      <a:lnTo>
                        <a:pt x="535" y="632"/>
                      </a:lnTo>
                      <a:lnTo>
                        <a:pt x="534" y="633"/>
                      </a:lnTo>
                      <a:lnTo>
                        <a:pt x="534" y="634"/>
                      </a:lnTo>
                      <a:lnTo>
                        <a:pt x="534" y="635"/>
                      </a:lnTo>
                      <a:lnTo>
                        <a:pt x="534" y="636"/>
                      </a:lnTo>
                      <a:lnTo>
                        <a:pt x="534" y="637"/>
                      </a:lnTo>
                      <a:lnTo>
                        <a:pt x="533" y="637"/>
                      </a:lnTo>
                      <a:lnTo>
                        <a:pt x="533" y="639"/>
                      </a:lnTo>
                      <a:lnTo>
                        <a:pt x="533" y="640"/>
                      </a:lnTo>
                      <a:lnTo>
                        <a:pt x="533" y="641"/>
                      </a:lnTo>
                      <a:lnTo>
                        <a:pt x="533" y="642"/>
                      </a:lnTo>
                      <a:lnTo>
                        <a:pt x="532" y="642"/>
                      </a:lnTo>
                      <a:lnTo>
                        <a:pt x="532" y="643"/>
                      </a:lnTo>
                      <a:lnTo>
                        <a:pt x="532" y="644"/>
                      </a:lnTo>
                      <a:lnTo>
                        <a:pt x="531" y="644"/>
                      </a:lnTo>
                      <a:lnTo>
                        <a:pt x="531" y="645"/>
                      </a:lnTo>
                      <a:lnTo>
                        <a:pt x="531" y="646"/>
                      </a:lnTo>
                      <a:lnTo>
                        <a:pt x="531" y="647"/>
                      </a:lnTo>
                      <a:lnTo>
                        <a:pt x="530" y="647"/>
                      </a:lnTo>
                      <a:lnTo>
                        <a:pt x="530" y="648"/>
                      </a:lnTo>
                      <a:lnTo>
                        <a:pt x="529" y="649"/>
                      </a:lnTo>
                      <a:lnTo>
                        <a:pt x="529" y="650"/>
                      </a:lnTo>
                      <a:lnTo>
                        <a:pt x="528" y="650"/>
                      </a:lnTo>
                      <a:lnTo>
                        <a:pt x="528" y="651"/>
                      </a:lnTo>
                      <a:lnTo>
                        <a:pt x="528" y="652"/>
                      </a:lnTo>
                      <a:lnTo>
                        <a:pt x="528" y="653"/>
                      </a:lnTo>
                      <a:lnTo>
                        <a:pt x="528" y="654"/>
                      </a:lnTo>
                      <a:lnTo>
                        <a:pt x="527" y="655"/>
                      </a:lnTo>
                      <a:lnTo>
                        <a:pt x="527" y="657"/>
                      </a:lnTo>
                      <a:lnTo>
                        <a:pt x="527" y="658"/>
                      </a:lnTo>
                      <a:lnTo>
                        <a:pt x="527" y="659"/>
                      </a:lnTo>
                      <a:lnTo>
                        <a:pt x="528" y="661"/>
                      </a:lnTo>
                      <a:lnTo>
                        <a:pt x="529" y="661"/>
                      </a:lnTo>
                      <a:lnTo>
                        <a:pt x="529" y="662"/>
                      </a:lnTo>
                      <a:lnTo>
                        <a:pt x="528" y="662"/>
                      </a:lnTo>
                      <a:lnTo>
                        <a:pt x="527" y="663"/>
                      </a:lnTo>
                      <a:lnTo>
                        <a:pt x="526" y="664"/>
                      </a:lnTo>
                      <a:lnTo>
                        <a:pt x="526" y="665"/>
                      </a:lnTo>
                      <a:lnTo>
                        <a:pt x="525" y="667"/>
                      </a:lnTo>
                      <a:lnTo>
                        <a:pt x="525" y="668"/>
                      </a:lnTo>
                      <a:lnTo>
                        <a:pt x="525" y="669"/>
                      </a:lnTo>
                      <a:lnTo>
                        <a:pt x="524" y="669"/>
                      </a:lnTo>
                      <a:lnTo>
                        <a:pt x="523" y="670"/>
                      </a:lnTo>
                      <a:lnTo>
                        <a:pt x="523" y="671"/>
                      </a:lnTo>
                      <a:lnTo>
                        <a:pt x="523" y="672"/>
                      </a:lnTo>
                      <a:lnTo>
                        <a:pt x="523" y="673"/>
                      </a:lnTo>
                      <a:lnTo>
                        <a:pt x="523" y="674"/>
                      </a:lnTo>
                      <a:lnTo>
                        <a:pt x="524" y="674"/>
                      </a:lnTo>
                      <a:lnTo>
                        <a:pt x="523" y="674"/>
                      </a:lnTo>
                      <a:lnTo>
                        <a:pt x="523" y="675"/>
                      </a:lnTo>
                      <a:lnTo>
                        <a:pt x="522" y="675"/>
                      </a:lnTo>
                      <a:lnTo>
                        <a:pt x="522" y="676"/>
                      </a:lnTo>
                      <a:lnTo>
                        <a:pt x="522" y="677"/>
                      </a:lnTo>
                      <a:lnTo>
                        <a:pt x="522" y="678"/>
                      </a:lnTo>
                      <a:lnTo>
                        <a:pt x="522" y="679"/>
                      </a:lnTo>
                      <a:lnTo>
                        <a:pt x="521" y="679"/>
                      </a:lnTo>
                      <a:lnTo>
                        <a:pt x="520" y="680"/>
                      </a:lnTo>
                      <a:lnTo>
                        <a:pt x="519" y="681"/>
                      </a:lnTo>
                      <a:lnTo>
                        <a:pt x="519" y="682"/>
                      </a:lnTo>
                      <a:lnTo>
                        <a:pt x="519" y="683"/>
                      </a:lnTo>
                      <a:lnTo>
                        <a:pt x="519" y="684"/>
                      </a:lnTo>
                      <a:lnTo>
                        <a:pt x="519" y="685"/>
                      </a:lnTo>
                      <a:lnTo>
                        <a:pt x="519" y="687"/>
                      </a:lnTo>
                      <a:lnTo>
                        <a:pt x="519" y="688"/>
                      </a:lnTo>
                      <a:lnTo>
                        <a:pt x="518" y="688"/>
                      </a:lnTo>
                      <a:lnTo>
                        <a:pt x="518" y="689"/>
                      </a:lnTo>
                      <a:lnTo>
                        <a:pt x="518" y="690"/>
                      </a:lnTo>
                      <a:lnTo>
                        <a:pt x="518" y="691"/>
                      </a:lnTo>
                      <a:lnTo>
                        <a:pt x="517" y="694"/>
                      </a:lnTo>
                      <a:lnTo>
                        <a:pt x="517" y="696"/>
                      </a:lnTo>
                      <a:lnTo>
                        <a:pt x="518" y="697"/>
                      </a:lnTo>
                      <a:lnTo>
                        <a:pt x="518" y="698"/>
                      </a:lnTo>
                      <a:lnTo>
                        <a:pt x="518" y="700"/>
                      </a:lnTo>
                      <a:lnTo>
                        <a:pt x="518" y="701"/>
                      </a:lnTo>
                      <a:lnTo>
                        <a:pt x="518" y="703"/>
                      </a:lnTo>
                      <a:lnTo>
                        <a:pt x="518" y="704"/>
                      </a:lnTo>
                      <a:lnTo>
                        <a:pt x="518" y="706"/>
                      </a:lnTo>
                      <a:lnTo>
                        <a:pt x="518" y="709"/>
                      </a:lnTo>
                      <a:lnTo>
                        <a:pt x="518" y="710"/>
                      </a:lnTo>
                      <a:lnTo>
                        <a:pt x="518" y="711"/>
                      </a:lnTo>
                      <a:lnTo>
                        <a:pt x="518" y="712"/>
                      </a:lnTo>
                      <a:lnTo>
                        <a:pt x="518" y="713"/>
                      </a:lnTo>
                      <a:lnTo>
                        <a:pt x="517" y="714"/>
                      </a:lnTo>
                      <a:lnTo>
                        <a:pt x="517" y="715"/>
                      </a:lnTo>
                      <a:lnTo>
                        <a:pt x="517" y="716"/>
                      </a:lnTo>
                      <a:lnTo>
                        <a:pt x="518" y="718"/>
                      </a:lnTo>
                      <a:lnTo>
                        <a:pt x="518" y="720"/>
                      </a:lnTo>
                      <a:lnTo>
                        <a:pt x="519" y="721"/>
                      </a:lnTo>
                      <a:lnTo>
                        <a:pt x="520" y="723"/>
                      </a:lnTo>
                      <a:lnTo>
                        <a:pt x="520" y="724"/>
                      </a:lnTo>
                      <a:lnTo>
                        <a:pt x="520" y="725"/>
                      </a:lnTo>
                      <a:lnTo>
                        <a:pt x="519" y="725"/>
                      </a:lnTo>
                      <a:lnTo>
                        <a:pt x="517" y="726"/>
                      </a:lnTo>
                      <a:lnTo>
                        <a:pt x="517" y="727"/>
                      </a:lnTo>
                      <a:lnTo>
                        <a:pt x="516" y="727"/>
                      </a:lnTo>
                      <a:lnTo>
                        <a:pt x="516" y="728"/>
                      </a:lnTo>
                      <a:lnTo>
                        <a:pt x="516" y="729"/>
                      </a:lnTo>
                      <a:lnTo>
                        <a:pt x="515" y="729"/>
                      </a:lnTo>
                      <a:lnTo>
                        <a:pt x="514" y="730"/>
                      </a:lnTo>
                      <a:lnTo>
                        <a:pt x="512" y="732"/>
                      </a:lnTo>
                      <a:lnTo>
                        <a:pt x="510" y="734"/>
                      </a:lnTo>
                      <a:lnTo>
                        <a:pt x="509" y="735"/>
                      </a:lnTo>
                      <a:lnTo>
                        <a:pt x="509" y="736"/>
                      </a:lnTo>
                      <a:lnTo>
                        <a:pt x="509" y="737"/>
                      </a:lnTo>
                      <a:lnTo>
                        <a:pt x="507" y="737"/>
                      </a:lnTo>
                      <a:lnTo>
                        <a:pt x="505" y="738"/>
                      </a:lnTo>
                      <a:lnTo>
                        <a:pt x="504" y="738"/>
                      </a:lnTo>
                      <a:lnTo>
                        <a:pt x="503" y="738"/>
                      </a:lnTo>
                      <a:lnTo>
                        <a:pt x="502" y="738"/>
                      </a:lnTo>
                      <a:lnTo>
                        <a:pt x="502" y="739"/>
                      </a:lnTo>
                      <a:lnTo>
                        <a:pt x="501" y="739"/>
                      </a:lnTo>
                      <a:lnTo>
                        <a:pt x="499" y="739"/>
                      </a:lnTo>
                      <a:lnTo>
                        <a:pt x="497" y="740"/>
                      </a:lnTo>
                      <a:lnTo>
                        <a:pt x="496" y="741"/>
                      </a:lnTo>
                      <a:lnTo>
                        <a:pt x="495" y="742"/>
                      </a:lnTo>
                      <a:lnTo>
                        <a:pt x="493" y="743"/>
                      </a:lnTo>
                      <a:lnTo>
                        <a:pt x="491" y="745"/>
                      </a:lnTo>
                      <a:lnTo>
                        <a:pt x="491" y="746"/>
                      </a:lnTo>
                      <a:lnTo>
                        <a:pt x="489" y="748"/>
                      </a:lnTo>
                      <a:lnTo>
                        <a:pt x="488" y="750"/>
                      </a:lnTo>
                      <a:lnTo>
                        <a:pt x="487" y="751"/>
                      </a:lnTo>
                      <a:lnTo>
                        <a:pt x="487" y="752"/>
                      </a:lnTo>
                      <a:lnTo>
                        <a:pt x="486" y="752"/>
                      </a:lnTo>
                      <a:lnTo>
                        <a:pt x="486" y="751"/>
                      </a:lnTo>
                      <a:lnTo>
                        <a:pt x="485" y="751"/>
                      </a:lnTo>
                      <a:lnTo>
                        <a:pt x="485" y="752"/>
                      </a:lnTo>
                      <a:lnTo>
                        <a:pt x="485" y="751"/>
                      </a:lnTo>
                      <a:lnTo>
                        <a:pt x="484" y="751"/>
                      </a:lnTo>
                      <a:lnTo>
                        <a:pt x="485" y="752"/>
                      </a:lnTo>
                      <a:lnTo>
                        <a:pt x="486" y="752"/>
                      </a:lnTo>
                      <a:lnTo>
                        <a:pt x="485" y="752"/>
                      </a:lnTo>
                      <a:lnTo>
                        <a:pt x="485" y="753"/>
                      </a:lnTo>
                      <a:lnTo>
                        <a:pt x="486" y="753"/>
                      </a:lnTo>
                      <a:lnTo>
                        <a:pt x="486" y="752"/>
                      </a:lnTo>
                      <a:lnTo>
                        <a:pt x="486" y="753"/>
                      </a:lnTo>
                      <a:lnTo>
                        <a:pt x="485" y="754"/>
                      </a:lnTo>
                      <a:lnTo>
                        <a:pt x="484" y="755"/>
                      </a:lnTo>
                      <a:lnTo>
                        <a:pt x="483" y="756"/>
                      </a:lnTo>
                      <a:lnTo>
                        <a:pt x="481" y="759"/>
                      </a:lnTo>
                      <a:lnTo>
                        <a:pt x="480" y="761"/>
                      </a:lnTo>
                      <a:lnTo>
                        <a:pt x="479" y="762"/>
                      </a:lnTo>
                      <a:lnTo>
                        <a:pt x="479" y="763"/>
                      </a:lnTo>
                      <a:lnTo>
                        <a:pt x="478" y="764"/>
                      </a:lnTo>
                      <a:lnTo>
                        <a:pt x="477" y="766"/>
                      </a:lnTo>
                      <a:lnTo>
                        <a:pt x="477" y="767"/>
                      </a:lnTo>
                      <a:lnTo>
                        <a:pt x="477" y="768"/>
                      </a:lnTo>
                      <a:lnTo>
                        <a:pt x="476" y="769"/>
                      </a:lnTo>
                      <a:lnTo>
                        <a:pt x="476" y="770"/>
                      </a:lnTo>
                      <a:lnTo>
                        <a:pt x="475" y="771"/>
                      </a:lnTo>
                      <a:lnTo>
                        <a:pt x="476" y="771"/>
                      </a:lnTo>
                      <a:lnTo>
                        <a:pt x="476" y="770"/>
                      </a:lnTo>
                      <a:lnTo>
                        <a:pt x="476" y="769"/>
                      </a:lnTo>
                      <a:lnTo>
                        <a:pt x="475" y="769"/>
                      </a:lnTo>
                      <a:lnTo>
                        <a:pt x="474" y="769"/>
                      </a:lnTo>
                      <a:lnTo>
                        <a:pt x="464" y="760"/>
                      </a:lnTo>
                      <a:lnTo>
                        <a:pt x="438" y="737"/>
                      </a:lnTo>
                      <a:lnTo>
                        <a:pt x="438" y="736"/>
                      </a:lnTo>
                      <a:lnTo>
                        <a:pt x="438" y="735"/>
                      </a:lnTo>
                      <a:lnTo>
                        <a:pt x="437" y="735"/>
                      </a:lnTo>
                      <a:lnTo>
                        <a:pt x="436" y="734"/>
                      </a:lnTo>
                      <a:lnTo>
                        <a:pt x="436" y="733"/>
                      </a:lnTo>
                      <a:lnTo>
                        <a:pt x="436" y="732"/>
                      </a:lnTo>
                      <a:lnTo>
                        <a:pt x="440" y="731"/>
                      </a:lnTo>
                      <a:lnTo>
                        <a:pt x="443" y="728"/>
                      </a:lnTo>
                      <a:lnTo>
                        <a:pt x="443" y="727"/>
                      </a:lnTo>
                      <a:lnTo>
                        <a:pt x="442" y="726"/>
                      </a:lnTo>
                      <a:lnTo>
                        <a:pt x="442" y="725"/>
                      </a:lnTo>
                      <a:lnTo>
                        <a:pt x="441" y="725"/>
                      </a:lnTo>
                      <a:lnTo>
                        <a:pt x="441" y="726"/>
                      </a:lnTo>
                      <a:lnTo>
                        <a:pt x="441" y="725"/>
                      </a:lnTo>
                      <a:lnTo>
                        <a:pt x="441" y="724"/>
                      </a:lnTo>
                      <a:lnTo>
                        <a:pt x="441" y="723"/>
                      </a:lnTo>
                      <a:lnTo>
                        <a:pt x="440" y="723"/>
                      </a:lnTo>
                      <a:lnTo>
                        <a:pt x="440" y="722"/>
                      </a:lnTo>
                      <a:lnTo>
                        <a:pt x="441" y="721"/>
                      </a:lnTo>
                      <a:lnTo>
                        <a:pt x="440" y="721"/>
                      </a:lnTo>
                      <a:lnTo>
                        <a:pt x="440" y="720"/>
                      </a:lnTo>
                      <a:lnTo>
                        <a:pt x="441" y="720"/>
                      </a:lnTo>
                      <a:lnTo>
                        <a:pt x="441" y="719"/>
                      </a:lnTo>
                      <a:lnTo>
                        <a:pt x="441" y="718"/>
                      </a:lnTo>
                      <a:lnTo>
                        <a:pt x="440" y="718"/>
                      </a:lnTo>
                      <a:lnTo>
                        <a:pt x="439" y="718"/>
                      </a:lnTo>
                      <a:lnTo>
                        <a:pt x="439" y="717"/>
                      </a:lnTo>
                      <a:lnTo>
                        <a:pt x="438" y="717"/>
                      </a:lnTo>
                      <a:lnTo>
                        <a:pt x="438" y="716"/>
                      </a:lnTo>
                      <a:lnTo>
                        <a:pt x="437" y="717"/>
                      </a:lnTo>
                      <a:lnTo>
                        <a:pt x="436" y="717"/>
                      </a:lnTo>
                      <a:lnTo>
                        <a:pt x="436" y="716"/>
                      </a:lnTo>
                      <a:lnTo>
                        <a:pt x="436" y="715"/>
                      </a:lnTo>
                      <a:lnTo>
                        <a:pt x="435" y="715"/>
                      </a:lnTo>
                      <a:lnTo>
                        <a:pt x="435" y="714"/>
                      </a:lnTo>
                      <a:lnTo>
                        <a:pt x="435" y="713"/>
                      </a:lnTo>
                      <a:lnTo>
                        <a:pt x="435" y="712"/>
                      </a:lnTo>
                      <a:lnTo>
                        <a:pt x="434" y="712"/>
                      </a:lnTo>
                      <a:lnTo>
                        <a:pt x="434" y="711"/>
                      </a:lnTo>
                      <a:lnTo>
                        <a:pt x="434" y="710"/>
                      </a:lnTo>
                      <a:lnTo>
                        <a:pt x="433" y="709"/>
                      </a:lnTo>
                      <a:lnTo>
                        <a:pt x="433" y="708"/>
                      </a:lnTo>
                      <a:lnTo>
                        <a:pt x="432" y="707"/>
                      </a:lnTo>
                      <a:lnTo>
                        <a:pt x="432" y="708"/>
                      </a:lnTo>
                      <a:lnTo>
                        <a:pt x="432" y="709"/>
                      </a:lnTo>
                      <a:lnTo>
                        <a:pt x="431" y="710"/>
                      </a:lnTo>
                      <a:lnTo>
                        <a:pt x="431" y="709"/>
                      </a:lnTo>
                      <a:lnTo>
                        <a:pt x="431" y="708"/>
                      </a:lnTo>
                      <a:lnTo>
                        <a:pt x="430" y="707"/>
                      </a:lnTo>
                      <a:lnTo>
                        <a:pt x="429" y="708"/>
                      </a:lnTo>
                      <a:lnTo>
                        <a:pt x="428" y="707"/>
                      </a:lnTo>
                      <a:lnTo>
                        <a:pt x="428" y="706"/>
                      </a:lnTo>
                      <a:lnTo>
                        <a:pt x="427" y="706"/>
                      </a:lnTo>
                      <a:lnTo>
                        <a:pt x="427" y="705"/>
                      </a:lnTo>
                      <a:lnTo>
                        <a:pt x="428" y="705"/>
                      </a:lnTo>
                      <a:lnTo>
                        <a:pt x="428" y="704"/>
                      </a:lnTo>
                      <a:lnTo>
                        <a:pt x="428" y="703"/>
                      </a:lnTo>
                      <a:lnTo>
                        <a:pt x="427" y="703"/>
                      </a:lnTo>
                      <a:lnTo>
                        <a:pt x="426" y="703"/>
                      </a:lnTo>
                      <a:lnTo>
                        <a:pt x="426" y="704"/>
                      </a:lnTo>
                      <a:lnTo>
                        <a:pt x="425" y="704"/>
                      </a:lnTo>
                      <a:lnTo>
                        <a:pt x="425" y="703"/>
                      </a:lnTo>
                      <a:lnTo>
                        <a:pt x="424" y="703"/>
                      </a:lnTo>
                      <a:lnTo>
                        <a:pt x="424" y="702"/>
                      </a:lnTo>
                      <a:lnTo>
                        <a:pt x="424" y="700"/>
                      </a:lnTo>
                      <a:lnTo>
                        <a:pt x="423" y="700"/>
                      </a:lnTo>
                      <a:lnTo>
                        <a:pt x="423" y="699"/>
                      </a:lnTo>
                      <a:lnTo>
                        <a:pt x="423" y="698"/>
                      </a:lnTo>
                      <a:lnTo>
                        <a:pt x="423" y="697"/>
                      </a:lnTo>
                      <a:lnTo>
                        <a:pt x="423" y="696"/>
                      </a:lnTo>
                      <a:lnTo>
                        <a:pt x="422" y="696"/>
                      </a:lnTo>
                      <a:lnTo>
                        <a:pt x="422" y="695"/>
                      </a:lnTo>
                      <a:lnTo>
                        <a:pt x="422" y="694"/>
                      </a:lnTo>
                      <a:lnTo>
                        <a:pt x="421" y="694"/>
                      </a:lnTo>
                      <a:lnTo>
                        <a:pt x="421" y="693"/>
                      </a:lnTo>
                      <a:lnTo>
                        <a:pt x="420" y="693"/>
                      </a:lnTo>
                      <a:lnTo>
                        <a:pt x="420" y="692"/>
                      </a:lnTo>
                      <a:lnTo>
                        <a:pt x="419" y="692"/>
                      </a:lnTo>
                      <a:lnTo>
                        <a:pt x="418" y="691"/>
                      </a:lnTo>
                      <a:lnTo>
                        <a:pt x="418" y="690"/>
                      </a:lnTo>
                      <a:lnTo>
                        <a:pt x="417" y="690"/>
                      </a:lnTo>
                      <a:lnTo>
                        <a:pt x="416" y="690"/>
                      </a:lnTo>
                      <a:lnTo>
                        <a:pt x="415" y="690"/>
                      </a:lnTo>
                      <a:lnTo>
                        <a:pt x="414" y="689"/>
                      </a:lnTo>
                      <a:lnTo>
                        <a:pt x="414" y="688"/>
                      </a:lnTo>
                      <a:lnTo>
                        <a:pt x="415" y="688"/>
                      </a:lnTo>
                      <a:lnTo>
                        <a:pt x="416" y="688"/>
                      </a:lnTo>
                      <a:lnTo>
                        <a:pt x="415" y="687"/>
                      </a:lnTo>
                      <a:lnTo>
                        <a:pt x="416" y="687"/>
                      </a:lnTo>
                      <a:lnTo>
                        <a:pt x="416" y="686"/>
                      </a:lnTo>
                      <a:lnTo>
                        <a:pt x="416" y="685"/>
                      </a:lnTo>
                      <a:lnTo>
                        <a:pt x="415" y="685"/>
                      </a:lnTo>
                      <a:lnTo>
                        <a:pt x="417" y="684"/>
                      </a:lnTo>
                      <a:lnTo>
                        <a:pt x="416" y="684"/>
                      </a:lnTo>
                      <a:lnTo>
                        <a:pt x="416" y="683"/>
                      </a:lnTo>
                      <a:lnTo>
                        <a:pt x="415" y="683"/>
                      </a:lnTo>
                      <a:lnTo>
                        <a:pt x="416" y="683"/>
                      </a:lnTo>
                      <a:lnTo>
                        <a:pt x="416" y="682"/>
                      </a:lnTo>
                      <a:lnTo>
                        <a:pt x="416" y="683"/>
                      </a:lnTo>
                      <a:lnTo>
                        <a:pt x="417" y="683"/>
                      </a:lnTo>
                      <a:lnTo>
                        <a:pt x="417" y="682"/>
                      </a:lnTo>
                      <a:lnTo>
                        <a:pt x="418" y="681"/>
                      </a:lnTo>
                      <a:lnTo>
                        <a:pt x="418" y="680"/>
                      </a:lnTo>
                      <a:lnTo>
                        <a:pt x="419" y="680"/>
                      </a:lnTo>
                      <a:lnTo>
                        <a:pt x="420" y="680"/>
                      </a:lnTo>
                      <a:lnTo>
                        <a:pt x="420" y="679"/>
                      </a:lnTo>
                      <a:lnTo>
                        <a:pt x="419" y="679"/>
                      </a:lnTo>
                      <a:lnTo>
                        <a:pt x="419" y="678"/>
                      </a:lnTo>
                      <a:lnTo>
                        <a:pt x="419" y="677"/>
                      </a:lnTo>
                      <a:lnTo>
                        <a:pt x="419" y="676"/>
                      </a:lnTo>
                      <a:lnTo>
                        <a:pt x="420" y="676"/>
                      </a:lnTo>
                      <a:lnTo>
                        <a:pt x="420" y="675"/>
                      </a:lnTo>
                      <a:lnTo>
                        <a:pt x="420" y="674"/>
                      </a:lnTo>
                      <a:lnTo>
                        <a:pt x="420" y="673"/>
                      </a:lnTo>
                      <a:lnTo>
                        <a:pt x="421" y="673"/>
                      </a:lnTo>
                      <a:lnTo>
                        <a:pt x="420" y="673"/>
                      </a:lnTo>
                      <a:lnTo>
                        <a:pt x="421" y="672"/>
                      </a:lnTo>
                      <a:lnTo>
                        <a:pt x="420" y="672"/>
                      </a:lnTo>
                      <a:lnTo>
                        <a:pt x="419" y="672"/>
                      </a:lnTo>
                      <a:lnTo>
                        <a:pt x="419" y="671"/>
                      </a:lnTo>
                      <a:lnTo>
                        <a:pt x="419" y="670"/>
                      </a:lnTo>
                      <a:lnTo>
                        <a:pt x="419" y="669"/>
                      </a:lnTo>
                      <a:lnTo>
                        <a:pt x="419" y="668"/>
                      </a:lnTo>
                      <a:lnTo>
                        <a:pt x="420" y="668"/>
                      </a:lnTo>
                      <a:lnTo>
                        <a:pt x="420" y="667"/>
                      </a:lnTo>
                      <a:lnTo>
                        <a:pt x="421" y="667"/>
                      </a:lnTo>
                      <a:lnTo>
                        <a:pt x="420" y="667"/>
                      </a:lnTo>
                      <a:lnTo>
                        <a:pt x="421" y="666"/>
                      </a:lnTo>
                      <a:lnTo>
                        <a:pt x="421" y="665"/>
                      </a:lnTo>
                      <a:lnTo>
                        <a:pt x="421" y="664"/>
                      </a:lnTo>
                      <a:lnTo>
                        <a:pt x="420" y="664"/>
                      </a:lnTo>
                      <a:lnTo>
                        <a:pt x="420" y="663"/>
                      </a:lnTo>
                      <a:lnTo>
                        <a:pt x="420" y="662"/>
                      </a:lnTo>
                      <a:lnTo>
                        <a:pt x="421" y="662"/>
                      </a:lnTo>
                      <a:lnTo>
                        <a:pt x="421" y="661"/>
                      </a:lnTo>
                      <a:lnTo>
                        <a:pt x="422" y="660"/>
                      </a:lnTo>
                      <a:lnTo>
                        <a:pt x="422" y="659"/>
                      </a:lnTo>
                      <a:lnTo>
                        <a:pt x="422" y="658"/>
                      </a:lnTo>
                      <a:lnTo>
                        <a:pt x="423" y="657"/>
                      </a:lnTo>
                      <a:lnTo>
                        <a:pt x="423" y="656"/>
                      </a:lnTo>
                      <a:lnTo>
                        <a:pt x="424" y="656"/>
                      </a:lnTo>
                      <a:lnTo>
                        <a:pt x="424" y="655"/>
                      </a:lnTo>
                      <a:lnTo>
                        <a:pt x="425" y="655"/>
                      </a:lnTo>
                      <a:lnTo>
                        <a:pt x="426" y="654"/>
                      </a:lnTo>
                      <a:lnTo>
                        <a:pt x="426" y="652"/>
                      </a:lnTo>
                      <a:lnTo>
                        <a:pt x="427" y="651"/>
                      </a:lnTo>
                      <a:lnTo>
                        <a:pt x="427" y="650"/>
                      </a:lnTo>
                      <a:lnTo>
                        <a:pt x="428" y="650"/>
                      </a:lnTo>
                      <a:lnTo>
                        <a:pt x="428" y="649"/>
                      </a:lnTo>
                      <a:lnTo>
                        <a:pt x="428" y="648"/>
                      </a:lnTo>
                      <a:lnTo>
                        <a:pt x="429" y="648"/>
                      </a:lnTo>
                      <a:lnTo>
                        <a:pt x="430" y="649"/>
                      </a:lnTo>
                      <a:lnTo>
                        <a:pt x="431" y="650"/>
                      </a:lnTo>
                      <a:lnTo>
                        <a:pt x="432" y="650"/>
                      </a:lnTo>
                      <a:lnTo>
                        <a:pt x="433" y="650"/>
                      </a:lnTo>
                      <a:lnTo>
                        <a:pt x="433" y="651"/>
                      </a:lnTo>
                      <a:lnTo>
                        <a:pt x="433" y="650"/>
                      </a:lnTo>
                      <a:lnTo>
                        <a:pt x="434" y="651"/>
                      </a:lnTo>
                      <a:lnTo>
                        <a:pt x="434" y="650"/>
                      </a:lnTo>
                      <a:lnTo>
                        <a:pt x="435" y="650"/>
                      </a:lnTo>
                      <a:lnTo>
                        <a:pt x="436" y="650"/>
                      </a:lnTo>
                      <a:lnTo>
                        <a:pt x="436" y="649"/>
                      </a:lnTo>
                      <a:lnTo>
                        <a:pt x="437" y="649"/>
                      </a:lnTo>
                      <a:lnTo>
                        <a:pt x="438" y="650"/>
                      </a:lnTo>
                      <a:lnTo>
                        <a:pt x="438" y="651"/>
                      </a:lnTo>
                      <a:lnTo>
                        <a:pt x="439" y="651"/>
                      </a:lnTo>
                      <a:lnTo>
                        <a:pt x="439" y="652"/>
                      </a:lnTo>
                      <a:lnTo>
                        <a:pt x="440" y="652"/>
                      </a:lnTo>
                      <a:lnTo>
                        <a:pt x="441" y="651"/>
                      </a:lnTo>
                      <a:lnTo>
                        <a:pt x="442" y="651"/>
                      </a:lnTo>
                      <a:lnTo>
                        <a:pt x="442" y="652"/>
                      </a:lnTo>
                      <a:lnTo>
                        <a:pt x="443" y="652"/>
                      </a:lnTo>
                      <a:lnTo>
                        <a:pt x="443" y="651"/>
                      </a:lnTo>
                      <a:lnTo>
                        <a:pt x="444" y="651"/>
                      </a:lnTo>
                      <a:lnTo>
                        <a:pt x="444" y="650"/>
                      </a:lnTo>
                      <a:lnTo>
                        <a:pt x="444" y="649"/>
                      </a:lnTo>
                      <a:lnTo>
                        <a:pt x="445" y="649"/>
                      </a:lnTo>
                      <a:lnTo>
                        <a:pt x="446" y="648"/>
                      </a:lnTo>
                      <a:lnTo>
                        <a:pt x="446" y="647"/>
                      </a:lnTo>
                      <a:lnTo>
                        <a:pt x="446" y="646"/>
                      </a:lnTo>
                      <a:lnTo>
                        <a:pt x="445" y="646"/>
                      </a:lnTo>
                      <a:lnTo>
                        <a:pt x="445" y="645"/>
                      </a:lnTo>
                      <a:lnTo>
                        <a:pt x="446" y="645"/>
                      </a:lnTo>
                      <a:lnTo>
                        <a:pt x="445" y="644"/>
                      </a:lnTo>
                      <a:lnTo>
                        <a:pt x="444" y="644"/>
                      </a:lnTo>
                      <a:lnTo>
                        <a:pt x="443" y="644"/>
                      </a:lnTo>
                      <a:lnTo>
                        <a:pt x="441" y="644"/>
                      </a:lnTo>
                      <a:lnTo>
                        <a:pt x="441" y="643"/>
                      </a:lnTo>
                      <a:lnTo>
                        <a:pt x="440" y="643"/>
                      </a:lnTo>
                      <a:lnTo>
                        <a:pt x="439" y="643"/>
                      </a:lnTo>
                      <a:lnTo>
                        <a:pt x="439" y="642"/>
                      </a:lnTo>
                      <a:lnTo>
                        <a:pt x="440" y="642"/>
                      </a:lnTo>
                      <a:lnTo>
                        <a:pt x="440" y="641"/>
                      </a:lnTo>
                      <a:lnTo>
                        <a:pt x="441" y="641"/>
                      </a:lnTo>
                      <a:lnTo>
                        <a:pt x="441" y="640"/>
                      </a:lnTo>
                      <a:lnTo>
                        <a:pt x="441" y="639"/>
                      </a:lnTo>
                      <a:lnTo>
                        <a:pt x="442" y="639"/>
                      </a:lnTo>
                      <a:lnTo>
                        <a:pt x="442" y="638"/>
                      </a:lnTo>
                      <a:lnTo>
                        <a:pt x="442" y="637"/>
                      </a:lnTo>
                      <a:lnTo>
                        <a:pt x="443" y="637"/>
                      </a:lnTo>
                      <a:lnTo>
                        <a:pt x="443" y="636"/>
                      </a:lnTo>
                      <a:lnTo>
                        <a:pt x="442" y="636"/>
                      </a:lnTo>
                      <a:lnTo>
                        <a:pt x="442" y="635"/>
                      </a:lnTo>
                      <a:lnTo>
                        <a:pt x="443" y="635"/>
                      </a:lnTo>
                      <a:lnTo>
                        <a:pt x="442" y="634"/>
                      </a:lnTo>
                      <a:lnTo>
                        <a:pt x="443" y="633"/>
                      </a:lnTo>
                      <a:lnTo>
                        <a:pt x="444" y="632"/>
                      </a:lnTo>
                      <a:lnTo>
                        <a:pt x="444" y="631"/>
                      </a:lnTo>
                      <a:lnTo>
                        <a:pt x="444" y="630"/>
                      </a:lnTo>
                      <a:lnTo>
                        <a:pt x="445" y="629"/>
                      </a:lnTo>
                      <a:lnTo>
                        <a:pt x="445" y="628"/>
                      </a:lnTo>
                      <a:lnTo>
                        <a:pt x="445" y="627"/>
                      </a:lnTo>
                      <a:lnTo>
                        <a:pt x="446" y="627"/>
                      </a:lnTo>
                      <a:lnTo>
                        <a:pt x="446" y="626"/>
                      </a:lnTo>
                      <a:lnTo>
                        <a:pt x="447" y="626"/>
                      </a:lnTo>
                      <a:lnTo>
                        <a:pt x="448" y="626"/>
                      </a:lnTo>
                      <a:lnTo>
                        <a:pt x="449" y="626"/>
                      </a:lnTo>
                      <a:lnTo>
                        <a:pt x="449" y="625"/>
                      </a:lnTo>
                      <a:lnTo>
                        <a:pt x="449" y="626"/>
                      </a:lnTo>
                      <a:lnTo>
                        <a:pt x="450" y="626"/>
                      </a:lnTo>
                      <a:lnTo>
                        <a:pt x="451" y="627"/>
                      </a:lnTo>
                      <a:lnTo>
                        <a:pt x="452" y="627"/>
                      </a:lnTo>
                      <a:lnTo>
                        <a:pt x="453" y="627"/>
                      </a:lnTo>
                      <a:lnTo>
                        <a:pt x="453" y="628"/>
                      </a:lnTo>
                      <a:lnTo>
                        <a:pt x="454" y="628"/>
                      </a:lnTo>
                      <a:lnTo>
                        <a:pt x="454" y="627"/>
                      </a:lnTo>
                      <a:lnTo>
                        <a:pt x="454" y="628"/>
                      </a:lnTo>
                      <a:lnTo>
                        <a:pt x="455" y="628"/>
                      </a:lnTo>
                      <a:lnTo>
                        <a:pt x="455" y="627"/>
                      </a:lnTo>
                      <a:lnTo>
                        <a:pt x="454" y="627"/>
                      </a:lnTo>
                      <a:lnTo>
                        <a:pt x="455" y="627"/>
                      </a:lnTo>
                      <a:lnTo>
                        <a:pt x="455" y="626"/>
                      </a:lnTo>
                      <a:lnTo>
                        <a:pt x="455" y="625"/>
                      </a:lnTo>
                      <a:lnTo>
                        <a:pt x="454" y="625"/>
                      </a:lnTo>
                      <a:lnTo>
                        <a:pt x="454" y="624"/>
                      </a:lnTo>
                      <a:lnTo>
                        <a:pt x="454" y="623"/>
                      </a:lnTo>
                      <a:lnTo>
                        <a:pt x="455" y="623"/>
                      </a:lnTo>
                      <a:lnTo>
                        <a:pt x="456" y="622"/>
                      </a:lnTo>
                      <a:lnTo>
                        <a:pt x="457" y="621"/>
                      </a:lnTo>
                      <a:lnTo>
                        <a:pt x="458" y="620"/>
                      </a:lnTo>
                      <a:lnTo>
                        <a:pt x="458" y="619"/>
                      </a:lnTo>
                      <a:lnTo>
                        <a:pt x="459" y="619"/>
                      </a:lnTo>
                      <a:lnTo>
                        <a:pt x="459" y="618"/>
                      </a:lnTo>
                      <a:lnTo>
                        <a:pt x="460" y="617"/>
                      </a:lnTo>
                      <a:lnTo>
                        <a:pt x="460" y="616"/>
                      </a:lnTo>
                      <a:lnTo>
                        <a:pt x="461" y="616"/>
                      </a:lnTo>
                      <a:lnTo>
                        <a:pt x="461" y="617"/>
                      </a:lnTo>
                      <a:lnTo>
                        <a:pt x="461" y="618"/>
                      </a:lnTo>
                      <a:lnTo>
                        <a:pt x="460" y="618"/>
                      </a:lnTo>
                      <a:lnTo>
                        <a:pt x="461" y="618"/>
                      </a:lnTo>
                      <a:lnTo>
                        <a:pt x="461" y="619"/>
                      </a:lnTo>
                      <a:lnTo>
                        <a:pt x="462" y="619"/>
                      </a:lnTo>
                      <a:lnTo>
                        <a:pt x="463" y="619"/>
                      </a:lnTo>
                      <a:lnTo>
                        <a:pt x="463" y="618"/>
                      </a:lnTo>
                      <a:lnTo>
                        <a:pt x="463" y="617"/>
                      </a:lnTo>
                      <a:lnTo>
                        <a:pt x="464" y="617"/>
                      </a:lnTo>
                      <a:lnTo>
                        <a:pt x="464" y="616"/>
                      </a:lnTo>
                      <a:lnTo>
                        <a:pt x="465" y="616"/>
                      </a:lnTo>
                      <a:lnTo>
                        <a:pt x="465" y="615"/>
                      </a:lnTo>
                      <a:lnTo>
                        <a:pt x="465" y="614"/>
                      </a:lnTo>
                      <a:lnTo>
                        <a:pt x="466" y="614"/>
                      </a:lnTo>
                      <a:lnTo>
                        <a:pt x="466" y="612"/>
                      </a:lnTo>
                      <a:lnTo>
                        <a:pt x="466" y="611"/>
                      </a:lnTo>
                      <a:lnTo>
                        <a:pt x="467" y="611"/>
                      </a:lnTo>
                      <a:lnTo>
                        <a:pt x="467" y="610"/>
                      </a:lnTo>
                      <a:lnTo>
                        <a:pt x="468" y="610"/>
                      </a:lnTo>
                      <a:lnTo>
                        <a:pt x="469" y="610"/>
                      </a:lnTo>
                      <a:lnTo>
                        <a:pt x="469" y="609"/>
                      </a:lnTo>
                      <a:lnTo>
                        <a:pt x="469" y="608"/>
                      </a:lnTo>
                      <a:lnTo>
                        <a:pt x="470" y="608"/>
                      </a:lnTo>
                      <a:lnTo>
                        <a:pt x="470" y="609"/>
                      </a:lnTo>
                      <a:lnTo>
                        <a:pt x="471" y="609"/>
                      </a:lnTo>
                      <a:lnTo>
                        <a:pt x="471" y="610"/>
                      </a:lnTo>
                      <a:lnTo>
                        <a:pt x="471" y="609"/>
                      </a:lnTo>
                      <a:lnTo>
                        <a:pt x="472" y="609"/>
                      </a:lnTo>
                      <a:lnTo>
                        <a:pt x="472" y="608"/>
                      </a:lnTo>
                      <a:lnTo>
                        <a:pt x="472" y="607"/>
                      </a:lnTo>
                      <a:lnTo>
                        <a:pt x="473" y="607"/>
                      </a:lnTo>
                      <a:lnTo>
                        <a:pt x="474" y="607"/>
                      </a:lnTo>
                      <a:lnTo>
                        <a:pt x="474" y="606"/>
                      </a:lnTo>
                      <a:lnTo>
                        <a:pt x="474" y="607"/>
                      </a:lnTo>
                      <a:lnTo>
                        <a:pt x="475" y="607"/>
                      </a:lnTo>
                      <a:lnTo>
                        <a:pt x="475" y="606"/>
                      </a:lnTo>
                      <a:lnTo>
                        <a:pt x="475" y="605"/>
                      </a:lnTo>
                      <a:lnTo>
                        <a:pt x="474" y="604"/>
                      </a:lnTo>
                      <a:lnTo>
                        <a:pt x="474" y="603"/>
                      </a:lnTo>
                      <a:lnTo>
                        <a:pt x="475" y="602"/>
                      </a:lnTo>
                      <a:lnTo>
                        <a:pt x="476" y="601"/>
                      </a:lnTo>
                      <a:lnTo>
                        <a:pt x="477" y="601"/>
                      </a:lnTo>
                      <a:lnTo>
                        <a:pt x="477" y="600"/>
                      </a:lnTo>
                      <a:lnTo>
                        <a:pt x="478" y="600"/>
                      </a:lnTo>
                      <a:lnTo>
                        <a:pt x="478" y="599"/>
                      </a:lnTo>
                      <a:lnTo>
                        <a:pt x="478" y="598"/>
                      </a:lnTo>
                      <a:lnTo>
                        <a:pt x="478" y="597"/>
                      </a:lnTo>
                      <a:lnTo>
                        <a:pt x="478" y="596"/>
                      </a:lnTo>
                      <a:lnTo>
                        <a:pt x="478" y="595"/>
                      </a:lnTo>
                      <a:lnTo>
                        <a:pt x="478" y="596"/>
                      </a:lnTo>
                      <a:lnTo>
                        <a:pt x="479" y="596"/>
                      </a:lnTo>
                      <a:lnTo>
                        <a:pt x="480" y="595"/>
                      </a:lnTo>
                      <a:lnTo>
                        <a:pt x="481" y="594"/>
                      </a:lnTo>
                      <a:lnTo>
                        <a:pt x="481" y="593"/>
                      </a:lnTo>
                      <a:lnTo>
                        <a:pt x="480" y="593"/>
                      </a:lnTo>
                      <a:lnTo>
                        <a:pt x="480" y="592"/>
                      </a:lnTo>
                      <a:lnTo>
                        <a:pt x="479" y="592"/>
                      </a:lnTo>
                      <a:lnTo>
                        <a:pt x="479" y="591"/>
                      </a:lnTo>
                      <a:lnTo>
                        <a:pt x="480" y="591"/>
                      </a:lnTo>
                      <a:lnTo>
                        <a:pt x="479" y="590"/>
                      </a:lnTo>
                      <a:lnTo>
                        <a:pt x="479" y="589"/>
                      </a:lnTo>
                      <a:lnTo>
                        <a:pt x="478" y="589"/>
                      </a:lnTo>
                      <a:lnTo>
                        <a:pt x="478" y="588"/>
                      </a:lnTo>
                      <a:lnTo>
                        <a:pt x="477" y="587"/>
                      </a:lnTo>
                      <a:lnTo>
                        <a:pt x="476" y="586"/>
                      </a:lnTo>
                      <a:lnTo>
                        <a:pt x="476" y="585"/>
                      </a:lnTo>
                      <a:lnTo>
                        <a:pt x="477" y="585"/>
                      </a:lnTo>
                      <a:lnTo>
                        <a:pt x="477" y="584"/>
                      </a:lnTo>
                      <a:lnTo>
                        <a:pt x="476" y="584"/>
                      </a:lnTo>
                      <a:lnTo>
                        <a:pt x="475" y="583"/>
                      </a:lnTo>
                      <a:lnTo>
                        <a:pt x="474" y="583"/>
                      </a:lnTo>
                      <a:lnTo>
                        <a:pt x="474" y="584"/>
                      </a:lnTo>
                      <a:lnTo>
                        <a:pt x="473" y="584"/>
                      </a:lnTo>
                      <a:lnTo>
                        <a:pt x="472" y="584"/>
                      </a:lnTo>
                      <a:lnTo>
                        <a:pt x="473" y="584"/>
                      </a:lnTo>
                      <a:lnTo>
                        <a:pt x="473" y="583"/>
                      </a:lnTo>
                      <a:lnTo>
                        <a:pt x="472" y="583"/>
                      </a:lnTo>
                      <a:lnTo>
                        <a:pt x="471" y="584"/>
                      </a:lnTo>
                      <a:lnTo>
                        <a:pt x="471" y="583"/>
                      </a:lnTo>
                      <a:lnTo>
                        <a:pt x="470" y="582"/>
                      </a:lnTo>
                      <a:lnTo>
                        <a:pt x="469" y="582"/>
                      </a:lnTo>
                      <a:lnTo>
                        <a:pt x="469" y="583"/>
                      </a:lnTo>
                      <a:lnTo>
                        <a:pt x="469" y="582"/>
                      </a:lnTo>
                      <a:lnTo>
                        <a:pt x="469" y="581"/>
                      </a:lnTo>
                      <a:lnTo>
                        <a:pt x="468" y="581"/>
                      </a:lnTo>
                      <a:lnTo>
                        <a:pt x="468" y="580"/>
                      </a:lnTo>
                      <a:lnTo>
                        <a:pt x="467" y="580"/>
                      </a:lnTo>
                      <a:lnTo>
                        <a:pt x="466" y="580"/>
                      </a:lnTo>
                      <a:lnTo>
                        <a:pt x="467" y="579"/>
                      </a:lnTo>
                      <a:lnTo>
                        <a:pt x="466" y="579"/>
                      </a:lnTo>
                      <a:lnTo>
                        <a:pt x="467" y="578"/>
                      </a:lnTo>
                      <a:lnTo>
                        <a:pt x="466" y="578"/>
                      </a:lnTo>
                      <a:lnTo>
                        <a:pt x="467" y="578"/>
                      </a:lnTo>
                      <a:lnTo>
                        <a:pt x="466" y="578"/>
                      </a:lnTo>
                      <a:lnTo>
                        <a:pt x="467" y="577"/>
                      </a:lnTo>
                      <a:lnTo>
                        <a:pt x="466" y="577"/>
                      </a:lnTo>
                      <a:lnTo>
                        <a:pt x="467" y="576"/>
                      </a:lnTo>
                      <a:lnTo>
                        <a:pt x="466" y="576"/>
                      </a:lnTo>
                      <a:lnTo>
                        <a:pt x="466" y="577"/>
                      </a:lnTo>
                      <a:lnTo>
                        <a:pt x="465" y="577"/>
                      </a:lnTo>
                      <a:lnTo>
                        <a:pt x="465" y="576"/>
                      </a:lnTo>
                      <a:lnTo>
                        <a:pt x="466" y="576"/>
                      </a:lnTo>
                      <a:lnTo>
                        <a:pt x="466" y="575"/>
                      </a:lnTo>
                      <a:lnTo>
                        <a:pt x="465" y="575"/>
                      </a:lnTo>
                      <a:lnTo>
                        <a:pt x="465" y="576"/>
                      </a:lnTo>
                      <a:lnTo>
                        <a:pt x="464" y="576"/>
                      </a:lnTo>
                      <a:lnTo>
                        <a:pt x="463" y="576"/>
                      </a:lnTo>
                      <a:lnTo>
                        <a:pt x="463" y="575"/>
                      </a:lnTo>
                      <a:lnTo>
                        <a:pt x="462" y="575"/>
                      </a:lnTo>
                      <a:lnTo>
                        <a:pt x="461" y="575"/>
                      </a:lnTo>
                      <a:lnTo>
                        <a:pt x="461" y="574"/>
                      </a:lnTo>
                      <a:lnTo>
                        <a:pt x="461" y="575"/>
                      </a:lnTo>
                      <a:lnTo>
                        <a:pt x="460" y="574"/>
                      </a:lnTo>
                      <a:lnTo>
                        <a:pt x="460" y="575"/>
                      </a:lnTo>
                      <a:lnTo>
                        <a:pt x="459" y="575"/>
                      </a:lnTo>
                      <a:lnTo>
                        <a:pt x="459" y="574"/>
                      </a:lnTo>
                      <a:lnTo>
                        <a:pt x="460" y="574"/>
                      </a:lnTo>
                      <a:lnTo>
                        <a:pt x="460" y="573"/>
                      </a:lnTo>
                      <a:lnTo>
                        <a:pt x="460" y="572"/>
                      </a:lnTo>
                      <a:lnTo>
                        <a:pt x="459" y="572"/>
                      </a:lnTo>
                      <a:lnTo>
                        <a:pt x="459" y="571"/>
                      </a:lnTo>
                      <a:lnTo>
                        <a:pt x="458" y="571"/>
                      </a:lnTo>
                      <a:lnTo>
                        <a:pt x="457" y="571"/>
                      </a:lnTo>
                      <a:lnTo>
                        <a:pt x="457" y="570"/>
                      </a:lnTo>
                      <a:lnTo>
                        <a:pt x="457" y="569"/>
                      </a:lnTo>
                      <a:lnTo>
                        <a:pt x="456" y="569"/>
                      </a:lnTo>
                      <a:lnTo>
                        <a:pt x="456" y="568"/>
                      </a:lnTo>
                      <a:lnTo>
                        <a:pt x="456" y="567"/>
                      </a:lnTo>
                      <a:lnTo>
                        <a:pt x="455" y="566"/>
                      </a:lnTo>
                      <a:lnTo>
                        <a:pt x="456" y="566"/>
                      </a:lnTo>
                      <a:lnTo>
                        <a:pt x="455" y="566"/>
                      </a:lnTo>
                      <a:lnTo>
                        <a:pt x="454" y="566"/>
                      </a:lnTo>
                      <a:lnTo>
                        <a:pt x="453" y="566"/>
                      </a:lnTo>
                      <a:lnTo>
                        <a:pt x="453" y="567"/>
                      </a:lnTo>
                      <a:lnTo>
                        <a:pt x="453" y="566"/>
                      </a:lnTo>
                      <a:lnTo>
                        <a:pt x="452" y="567"/>
                      </a:lnTo>
                      <a:lnTo>
                        <a:pt x="452" y="566"/>
                      </a:lnTo>
                      <a:lnTo>
                        <a:pt x="451" y="566"/>
                      </a:lnTo>
                      <a:lnTo>
                        <a:pt x="451" y="567"/>
                      </a:lnTo>
                      <a:lnTo>
                        <a:pt x="450" y="567"/>
                      </a:lnTo>
                      <a:lnTo>
                        <a:pt x="450" y="566"/>
                      </a:lnTo>
                      <a:lnTo>
                        <a:pt x="449" y="566"/>
                      </a:lnTo>
                      <a:lnTo>
                        <a:pt x="449" y="567"/>
                      </a:lnTo>
                      <a:lnTo>
                        <a:pt x="448" y="566"/>
                      </a:lnTo>
                      <a:lnTo>
                        <a:pt x="448" y="567"/>
                      </a:lnTo>
                      <a:lnTo>
                        <a:pt x="447" y="567"/>
                      </a:lnTo>
                      <a:lnTo>
                        <a:pt x="447" y="566"/>
                      </a:lnTo>
                      <a:lnTo>
                        <a:pt x="446" y="566"/>
                      </a:lnTo>
                      <a:lnTo>
                        <a:pt x="445" y="566"/>
                      </a:lnTo>
                      <a:lnTo>
                        <a:pt x="444" y="566"/>
                      </a:lnTo>
                      <a:lnTo>
                        <a:pt x="443" y="566"/>
                      </a:lnTo>
                      <a:lnTo>
                        <a:pt x="442" y="565"/>
                      </a:lnTo>
                      <a:lnTo>
                        <a:pt x="441" y="565"/>
                      </a:lnTo>
                      <a:lnTo>
                        <a:pt x="441" y="564"/>
                      </a:lnTo>
                      <a:lnTo>
                        <a:pt x="441" y="563"/>
                      </a:lnTo>
                      <a:lnTo>
                        <a:pt x="440" y="562"/>
                      </a:lnTo>
                      <a:lnTo>
                        <a:pt x="440" y="561"/>
                      </a:lnTo>
                      <a:lnTo>
                        <a:pt x="439" y="561"/>
                      </a:lnTo>
                      <a:lnTo>
                        <a:pt x="439" y="560"/>
                      </a:lnTo>
                      <a:lnTo>
                        <a:pt x="438" y="561"/>
                      </a:lnTo>
                      <a:lnTo>
                        <a:pt x="438" y="562"/>
                      </a:lnTo>
                      <a:lnTo>
                        <a:pt x="437" y="562"/>
                      </a:lnTo>
                      <a:lnTo>
                        <a:pt x="436" y="561"/>
                      </a:lnTo>
                      <a:lnTo>
                        <a:pt x="435" y="561"/>
                      </a:lnTo>
                      <a:lnTo>
                        <a:pt x="434" y="562"/>
                      </a:lnTo>
                      <a:lnTo>
                        <a:pt x="434" y="563"/>
                      </a:lnTo>
                      <a:lnTo>
                        <a:pt x="433" y="563"/>
                      </a:lnTo>
                      <a:lnTo>
                        <a:pt x="432" y="563"/>
                      </a:lnTo>
                      <a:lnTo>
                        <a:pt x="431" y="563"/>
                      </a:lnTo>
                      <a:lnTo>
                        <a:pt x="430" y="562"/>
                      </a:lnTo>
                      <a:lnTo>
                        <a:pt x="431" y="561"/>
                      </a:lnTo>
                      <a:lnTo>
                        <a:pt x="430" y="561"/>
                      </a:lnTo>
                      <a:lnTo>
                        <a:pt x="429" y="561"/>
                      </a:lnTo>
                      <a:lnTo>
                        <a:pt x="429" y="560"/>
                      </a:lnTo>
                      <a:lnTo>
                        <a:pt x="428" y="560"/>
                      </a:lnTo>
                      <a:lnTo>
                        <a:pt x="429" y="559"/>
                      </a:lnTo>
                      <a:lnTo>
                        <a:pt x="429" y="558"/>
                      </a:lnTo>
                      <a:lnTo>
                        <a:pt x="428" y="558"/>
                      </a:lnTo>
                      <a:lnTo>
                        <a:pt x="427" y="556"/>
                      </a:lnTo>
                      <a:lnTo>
                        <a:pt x="426" y="556"/>
                      </a:lnTo>
                      <a:lnTo>
                        <a:pt x="426" y="557"/>
                      </a:lnTo>
                      <a:lnTo>
                        <a:pt x="425" y="557"/>
                      </a:lnTo>
                      <a:lnTo>
                        <a:pt x="425" y="556"/>
                      </a:lnTo>
                      <a:lnTo>
                        <a:pt x="424" y="555"/>
                      </a:lnTo>
                      <a:lnTo>
                        <a:pt x="424" y="554"/>
                      </a:lnTo>
                      <a:lnTo>
                        <a:pt x="423" y="554"/>
                      </a:lnTo>
                      <a:lnTo>
                        <a:pt x="423" y="553"/>
                      </a:lnTo>
                      <a:lnTo>
                        <a:pt x="422" y="553"/>
                      </a:lnTo>
                      <a:lnTo>
                        <a:pt x="422" y="552"/>
                      </a:lnTo>
                      <a:lnTo>
                        <a:pt x="422" y="551"/>
                      </a:lnTo>
                      <a:lnTo>
                        <a:pt x="421" y="551"/>
                      </a:lnTo>
                      <a:lnTo>
                        <a:pt x="421" y="552"/>
                      </a:lnTo>
                      <a:lnTo>
                        <a:pt x="420" y="552"/>
                      </a:lnTo>
                      <a:lnTo>
                        <a:pt x="419" y="552"/>
                      </a:lnTo>
                      <a:lnTo>
                        <a:pt x="418" y="553"/>
                      </a:lnTo>
                      <a:lnTo>
                        <a:pt x="419" y="553"/>
                      </a:lnTo>
                      <a:lnTo>
                        <a:pt x="419" y="554"/>
                      </a:lnTo>
                      <a:lnTo>
                        <a:pt x="418" y="554"/>
                      </a:lnTo>
                      <a:lnTo>
                        <a:pt x="417" y="555"/>
                      </a:lnTo>
                      <a:lnTo>
                        <a:pt x="416" y="555"/>
                      </a:lnTo>
                      <a:lnTo>
                        <a:pt x="416" y="554"/>
                      </a:lnTo>
                      <a:lnTo>
                        <a:pt x="415" y="554"/>
                      </a:lnTo>
                      <a:lnTo>
                        <a:pt x="415" y="553"/>
                      </a:lnTo>
                      <a:lnTo>
                        <a:pt x="416" y="552"/>
                      </a:lnTo>
                      <a:lnTo>
                        <a:pt x="415" y="551"/>
                      </a:lnTo>
                      <a:lnTo>
                        <a:pt x="414" y="550"/>
                      </a:lnTo>
                      <a:lnTo>
                        <a:pt x="414" y="549"/>
                      </a:lnTo>
                      <a:lnTo>
                        <a:pt x="413" y="549"/>
                      </a:lnTo>
                      <a:lnTo>
                        <a:pt x="412" y="549"/>
                      </a:lnTo>
                      <a:lnTo>
                        <a:pt x="412" y="551"/>
                      </a:lnTo>
                      <a:lnTo>
                        <a:pt x="411" y="551"/>
                      </a:lnTo>
                      <a:lnTo>
                        <a:pt x="411" y="552"/>
                      </a:lnTo>
                      <a:lnTo>
                        <a:pt x="411" y="551"/>
                      </a:lnTo>
                      <a:lnTo>
                        <a:pt x="410" y="551"/>
                      </a:lnTo>
                      <a:lnTo>
                        <a:pt x="410" y="552"/>
                      </a:lnTo>
                      <a:lnTo>
                        <a:pt x="408" y="552"/>
                      </a:lnTo>
                      <a:lnTo>
                        <a:pt x="407" y="552"/>
                      </a:lnTo>
                      <a:lnTo>
                        <a:pt x="406" y="551"/>
                      </a:lnTo>
                      <a:lnTo>
                        <a:pt x="406" y="550"/>
                      </a:lnTo>
                      <a:lnTo>
                        <a:pt x="406" y="549"/>
                      </a:lnTo>
                      <a:lnTo>
                        <a:pt x="405" y="549"/>
                      </a:lnTo>
                      <a:lnTo>
                        <a:pt x="404" y="549"/>
                      </a:lnTo>
                      <a:lnTo>
                        <a:pt x="403" y="549"/>
                      </a:lnTo>
                      <a:lnTo>
                        <a:pt x="403" y="548"/>
                      </a:lnTo>
                      <a:lnTo>
                        <a:pt x="402" y="548"/>
                      </a:lnTo>
                      <a:lnTo>
                        <a:pt x="402" y="549"/>
                      </a:lnTo>
                      <a:lnTo>
                        <a:pt x="401" y="550"/>
                      </a:lnTo>
                      <a:lnTo>
                        <a:pt x="401" y="551"/>
                      </a:lnTo>
                      <a:lnTo>
                        <a:pt x="400" y="551"/>
                      </a:lnTo>
                      <a:lnTo>
                        <a:pt x="399" y="552"/>
                      </a:lnTo>
                      <a:lnTo>
                        <a:pt x="399" y="553"/>
                      </a:lnTo>
                      <a:lnTo>
                        <a:pt x="398" y="553"/>
                      </a:lnTo>
                      <a:lnTo>
                        <a:pt x="397" y="552"/>
                      </a:lnTo>
                      <a:lnTo>
                        <a:pt x="396" y="553"/>
                      </a:lnTo>
                      <a:lnTo>
                        <a:pt x="395" y="553"/>
                      </a:lnTo>
                      <a:lnTo>
                        <a:pt x="394" y="553"/>
                      </a:lnTo>
                      <a:lnTo>
                        <a:pt x="393" y="553"/>
                      </a:lnTo>
                      <a:lnTo>
                        <a:pt x="392" y="553"/>
                      </a:lnTo>
                      <a:lnTo>
                        <a:pt x="392" y="554"/>
                      </a:lnTo>
                      <a:lnTo>
                        <a:pt x="391" y="554"/>
                      </a:lnTo>
                      <a:lnTo>
                        <a:pt x="390" y="554"/>
                      </a:lnTo>
                      <a:lnTo>
                        <a:pt x="389" y="554"/>
                      </a:lnTo>
                      <a:lnTo>
                        <a:pt x="389" y="555"/>
                      </a:lnTo>
                      <a:lnTo>
                        <a:pt x="389" y="556"/>
                      </a:lnTo>
                      <a:lnTo>
                        <a:pt x="388" y="556"/>
                      </a:lnTo>
                      <a:lnTo>
                        <a:pt x="387" y="555"/>
                      </a:lnTo>
                      <a:lnTo>
                        <a:pt x="386" y="555"/>
                      </a:lnTo>
                      <a:lnTo>
                        <a:pt x="385" y="554"/>
                      </a:lnTo>
                      <a:lnTo>
                        <a:pt x="384" y="554"/>
                      </a:lnTo>
                      <a:lnTo>
                        <a:pt x="383" y="553"/>
                      </a:lnTo>
                      <a:lnTo>
                        <a:pt x="382" y="553"/>
                      </a:lnTo>
                      <a:lnTo>
                        <a:pt x="381" y="553"/>
                      </a:lnTo>
                      <a:lnTo>
                        <a:pt x="380" y="553"/>
                      </a:lnTo>
                      <a:lnTo>
                        <a:pt x="379" y="553"/>
                      </a:lnTo>
                      <a:lnTo>
                        <a:pt x="378" y="553"/>
                      </a:lnTo>
                      <a:lnTo>
                        <a:pt x="377" y="552"/>
                      </a:lnTo>
                      <a:lnTo>
                        <a:pt x="376" y="553"/>
                      </a:lnTo>
                      <a:lnTo>
                        <a:pt x="375" y="553"/>
                      </a:lnTo>
                      <a:lnTo>
                        <a:pt x="375" y="552"/>
                      </a:lnTo>
                      <a:lnTo>
                        <a:pt x="374" y="552"/>
                      </a:lnTo>
                      <a:lnTo>
                        <a:pt x="374" y="553"/>
                      </a:lnTo>
                      <a:lnTo>
                        <a:pt x="374" y="544"/>
                      </a:lnTo>
                      <a:lnTo>
                        <a:pt x="374" y="533"/>
                      </a:lnTo>
                      <a:lnTo>
                        <a:pt x="373" y="531"/>
                      </a:lnTo>
                      <a:lnTo>
                        <a:pt x="369" y="526"/>
                      </a:lnTo>
                      <a:lnTo>
                        <a:pt x="367" y="525"/>
                      </a:lnTo>
                      <a:lnTo>
                        <a:pt x="364" y="522"/>
                      </a:lnTo>
                      <a:lnTo>
                        <a:pt x="344" y="498"/>
                      </a:lnTo>
                      <a:lnTo>
                        <a:pt x="343" y="498"/>
                      </a:lnTo>
                      <a:lnTo>
                        <a:pt x="343" y="499"/>
                      </a:lnTo>
                      <a:lnTo>
                        <a:pt x="341" y="499"/>
                      </a:lnTo>
                      <a:lnTo>
                        <a:pt x="340" y="499"/>
                      </a:lnTo>
                      <a:lnTo>
                        <a:pt x="339" y="499"/>
                      </a:lnTo>
                      <a:lnTo>
                        <a:pt x="338" y="499"/>
                      </a:lnTo>
                      <a:lnTo>
                        <a:pt x="338" y="500"/>
                      </a:lnTo>
                      <a:lnTo>
                        <a:pt x="338" y="501"/>
                      </a:lnTo>
                      <a:lnTo>
                        <a:pt x="337" y="501"/>
                      </a:lnTo>
                      <a:lnTo>
                        <a:pt x="335" y="502"/>
                      </a:lnTo>
                      <a:lnTo>
                        <a:pt x="334" y="502"/>
                      </a:lnTo>
                      <a:lnTo>
                        <a:pt x="334" y="503"/>
                      </a:lnTo>
                      <a:lnTo>
                        <a:pt x="333" y="503"/>
                      </a:lnTo>
                      <a:lnTo>
                        <a:pt x="332" y="503"/>
                      </a:lnTo>
                      <a:lnTo>
                        <a:pt x="331" y="502"/>
                      </a:lnTo>
                      <a:lnTo>
                        <a:pt x="330" y="502"/>
                      </a:lnTo>
                      <a:lnTo>
                        <a:pt x="329" y="501"/>
                      </a:lnTo>
                      <a:lnTo>
                        <a:pt x="328" y="501"/>
                      </a:lnTo>
                      <a:lnTo>
                        <a:pt x="327" y="501"/>
                      </a:lnTo>
                      <a:lnTo>
                        <a:pt x="327" y="502"/>
                      </a:lnTo>
                      <a:lnTo>
                        <a:pt x="326" y="502"/>
                      </a:lnTo>
                      <a:lnTo>
                        <a:pt x="324" y="502"/>
                      </a:lnTo>
                      <a:lnTo>
                        <a:pt x="323" y="502"/>
                      </a:lnTo>
                      <a:lnTo>
                        <a:pt x="322" y="502"/>
                      </a:lnTo>
                      <a:lnTo>
                        <a:pt x="322" y="503"/>
                      </a:lnTo>
                      <a:lnTo>
                        <a:pt x="321" y="502"/>
                      </a:lnTo>
                      <a:lnTo>
                        <a:pt x="321" y="501"/>
                      </a:lnTo>
                      <a:lnTo>
                        <a:pt x="321" y="500"/>
                      </a:lnTo>
                      <a:lnTo>
                        <a:pt x="320" y="499"/>
                      </a:lnTo>
                      <a:lnTo>
                        <a:pt x="319" y="498"/>
                      </a:lnTo>
                      <a:lnTo>
                        <a:pt x="318" y="498"/>
                      </a:lnTo>
                      <a:lnTo>
                        <a:pt x="318" y="497"/>
                      </a:lnTo>
                      <a:lnTo>
                        <a:pt x="318" y="496"/>
                      </a:lnTo>
                      <a:lnTo>
                        <a:pt x="318" y="495"/>
                      </a:lnTo>
                      <a:lnTo>
                        <a:pt x="317" y="495"/>
                      </a:lnTo>
                      <a:lnTo>
                        <a:pt x="316" y="494"/>
                      </a:lnTo>
                      <a:lnTo>
                        <a:pt x="315" y="495"/>
                      </a:lnTo>
                      <a:lnTo>
                        <a:pt x="314" y="495"/>
                      </a:lnTo>
                      <a:lnTo>
                        <a:pt x="313" y="496"/>
                      </a:lnTo>
                      <a:lnTo>
                        <a:pt x="312" y="495"/>
                      </a:lnTo>
                      <a:lnTo>
                        <a:pt x="311" y="496"/>
                      </a:lnTo>
                      <a:lnTo>
                        <a:pt x="310" y="496"/>
                      </a:lnTo>
                      <a:lnTo>
                        <a:pt x="309" y="497"/>
                      </a:lnTo>
                      <a:lnTo>
                        <a:pt x="309" y="496"/>
                      </a:lnTo>
                      <a:lnTo>
                        <a:pt x="308" y="496"/>
                      </a:lnTo>
                      <a:lnTo>
                        <a:pt x="307" y="495"/>
                      </a:lnTo>
                      <a:lnTo>
                        <a:pt x="306" y="494"/>
                      </a:lnTo>
                      <a:lnTo>
                        <a:pt x="305" y="494"/>
                      </a:lnTo>
                      <a:lnTo>
                        <a:pt x="305" y="493"/>
                      </a:lnTo>
                      <a:lnTo>
                        <a:pt x="305" y="492"/>
                      </a:lnTo>
                      <a:lnTo>
                        <a:pt x="304" y="492"/>
                      </a:lnTo>
                      <a:lnTo>
                        <a:pt x="304" y="493"/>
                      </a:lnTo>
                      <a:lnTo>
                        <a:pt x="303" y="494"/>
                      </a:lnTo>
                      <a:lnTo>
                        <a:pt x="302" y="494"/>
                      </a:lnTo>
                      <a:lnTo>
                        <a:pt x="302" y="493"/>
                      </a:lnTo>
                      <a:lnTo>
                        <a:pt x="302" y="492"/>
                      </a:lnTo>
                      <a:lnTo>
                        <a:pt x="301" y="491"/>
                      </a:lnTo>
                      <a:lnTo>
                        <a:pt x="300" y="492"/>
                      </a:lnTo>
                      <a:lnTo>
                        <a:pt x="299" y="492"/>
                      </a:lnTo>
                      <a:lnTo>
                        <a:pt x="299" y="491"/>
                      </a:lnTo>
                      <a:lnTo>
                        <a:pt x="298" y="491"/>
                      </a:lnTo>
                      <a:lnTo>
                        <a:pt x="297" y="491"/>
                      </a:lnTo>
                      <a:lnTo>
                        <a:pt x="296" y="490"/>
                      </a:lnTo>
                      <a:lnTo>
                        <a:pt x="297" y="488"/>
                      </a:lnTo>
                      <a:lnTo>
                        <a:pt x="297" y="487"/>
                      </a:lnTo>
                      <a:lnTo>
                        <a:pt x="295" y="487"/>
                      </a:lnTo>
                      <a:lnTo>
                        <a:pt x="294" y="486"/>
                      </a:lnTo>
                      <a:lnTo>
                        <a:pt x="293" y="485"/>
                      </a:lnTo>
                      <a:lnTo>
                        <a:pt x="292" y="485"/>
                      </a:lnTo>
                      <a:lnTo>
                        <a:pt x="292" y="484"/>
                      </a:lnTo>
                      <a:lnTo>
                        <a:pt x="291" y="484"/>
                      </a:lnTo>
                      <a:lnTo>
                        <a:pt x="290" y="483"/>
                      </a:lnTo>
                      <a:lnTo>
                        <a:pt x="290" y="482"/>
                      </a:lnTo>
                      <a:lnTo>
                        <a:pt x="289" y="481"/>
                      </a:lnTo>
                      <a:lnTo>
                        <a:pt x="288" y="482"/>
                      </a:lnTo>
                      <a:lnTo>
                        <a:pt x="288" y="481"/>
                      </a:lnTo>
                      <a:lnTo>
                        <a:pt x="287" y="481"/>
                      </a:lnTo>
                      <a:lnTo>
                        <a:pt x="287" y="480"/>
                      </a:lnTo>
                      <a:lnTo>
                        <a:pt x="287" y="479"/>
                      </a:lnTo>
                      <a:lnTo>
                        <a:pt x="286" y="479"/>
                      </a:lnTo>
                      <a:lnTo>
                        <a:pt x="286" y="478"/>
                      </a:lnTo>
                      <a:lnTo>
                        <a:pt x="285" y="478"/>
                      </a:lnTo>
                      <a:lnTo>
                        <a:pt x="285" y="479"/>
                      </a:lnTo>
                      <a:lnTo>
                        <a:pt x="284" y="479"/>
                      </a:lnTo>
                      <a:lnTo>
                        <a:pt x="284" y="480"/>
                      </a:lnTo>
                      <a:lnTo>
                        <a:pt x="283" y="480"/>
                      </a:lnTo>
                      <a:lnTo>
                        <a:pt x="283" y="479"/>
                      </a:lnTo>
                      <a:lnTo>
                        <a:pt x="282" y="479"/>
                      </a:lnTo>
                      <a:lnTo>
                        <a:pt x="282" y="478"/>
                      </a:lnTo>
                      <a:lnTo>
                        <a:pt x="281" y="478"/>
                      </a:lnTo>
                      <a:lnTo>
                        <a:pt x="282" y="478"/>
                      </a:lnTo>
                      <a:lnTo>
                        <a:pt x="281" y="478"/>
                      </a:lnTo>
                      <a:lnTo>
                        <a:pt x="281" y="477"/>
                      </a:lnTo>
                      <a:lnTo>
                        <a:pt x="280" y="477"/>
                      </a:lnTo>
                      <a:lnTo>
                        <a:pt x="280" y="476"/>
                      </a:lnTo>
                      <a:lnTo>
                        <a:pt x="279" y="476"/>
                      </a:lnTo>
                      <a:lnTo>
                        <a:pt x="278" y="475"/>
                      </a:lnTo>
                      <a:lnTo>
                        <a:pt x="278" y="474"/>
                      </a:lnTo>
                      <a:lnTo>
                        <a:pt x="277" y="474"/>
                      </a:lnTo>
                      <a:lnTo>
                        <a:pt x="276" y="474"/>
                      </a:lnTo>
                      <a:lnTo>
                        <a:pt x="277" y="474"/>
                      </a:lnTo>
                      <a:lnTo>
                        <a:pt x="276" y="474"/>
                      </a:lnTo>
                      <a:lnTo>
                        <a:pt x="275" y="473"/>
                      </a:lnTo>
                      <a:lnTo>
                        <a:pt x="275" y="472"/>
                      </a:lnTo>
                      <a:lnTo>
                        <a:pt x="275" y="471"/>
                      </a:lnTo>
                      <a:lnTo>
                        <a:pt x="274" y="471"/>
                      </a:lnTo>
                      <a:lnTo>
                        <a:pt x="273" y="471"/>
                      </a:lnTo>
                      <a:lnTo>
                        <a:pt x="272" y="470"/>
                      </a:lnTo>
                      <a:lnTo>
                        <a:pt x="271" y="469"/>
                      </a:lnTo>
                      <a:lnTo>
                        <a:pt x="270" y="469"/>
                      </a:lnTo>
                      <a:lnTo>
                        <a:pt x="270" y="468"/>
                      </a:lnTo>
                      <a:lnTo>
                        <a:pt x="269" y="468"/>
                      </a:lnTo>
                      <a:lnTo>
                        <a:pt x="269" y="467"/>
                      </a:lnTo>
                      <a:lnTo>
                        <a:pt x="268" y="466"/>
                      </a:lnTo>
                      <a:lnTo>
                        <a:pt x="267" y="466"/>
                      </a:lnTo>
                      <a:lnTo>
                        <a:pt x="267" y="465"/>
                      </a:lnTo>
                      <a:lnTo>
                        <a:pt x="266" y="465"/>
                      </a:lnTo>
                      <a:lnTo>
                        <a:pt x="266" y="464"/>
                      </a:lnTo>
                      <a:lnTo>
                        <a:pt x="267" y="464"/>
                      </a:lnTo>
                      <a:lnTo>
                        <a:pt x="266" y="464"/>
                      </a:lnTo>
                      <a:lnTo>
                        <a:pt x="265" y="464"/>
                      </a:lnTo>
                      <a:lnTo>
                        <a:pt x="264" y="464"/>
                      </a:lnTo>
                      <a:lnTo>
                        <a:pt x="264" y="463"/>
                      </a:lnTo>
                      <a:lnTo>
                        <a:pt x="263" y="462"/>
                      </a:lnTo>
                      <a:lnTo>
                        <a:pt x="262" y="462"/>
                      </a:lnTo>
                      <a:lnTo>
                        <a:pt x="263" y="462"/>
                      </a:lnTo>
                      <a:lnTo>
                        <a:pt x="263" y="461"/>
                      </a:lnTo>
                      <a:lnTo>
                        <a:pt x="262" y="461"/>
                      </a:lnTo>
                      <a:lnTo>
                        <a:pt x="262" y="460"/>
                      </a:lnTo>
                      <a:lnTo>
                        <a:pt x="262" y="459"/>
                      </a:lnTo>
                      <a:lnTo>
                        <a:pt x="261" y="459"/>
                      </a:lnTo>
                      <a:lnTo>
                        <a:pt x="259" y="458"/>
                      </a:lnTo>
                      <a:lnTo>
                        <a:pt x="258" y="458"/>
                      </a:lnTo>
                      <a:lnTo>
                        <a:pt x="257" y="458"/>
                      </a:lnTo>
                      <a:lnTo>
                        <a:pt x="256" y="458"/>
                      </a:lnTo>
                      <a:lnTo>
                        <a:pt x="256" y="457"/>
                      </a:lnTo>
                      <a:lnTo>
                        <a:pt x="255" y="457"/>
                      </a:lnTo>
                      <a:lnTo>
                        <a:pt x="255" y="456"/>
                      </a:lnTo>
                      <a:lnTo>
                        <a:pt x="254" y="456"/>
                      </a:lnTo>
                      <a:lnTo>
                        <a:pt x="253" y="457"/>
                      </a:lnTo>
                      <a:lnTo>
                        <a:pt x="253" y="456"/>
                      </a:lnTo>
                      <a:lnTo>
                        <a:pt x="252" y="456"/>
                      </a:lnTo>
                      <a:lnTo>
                        <a:pt x="252" y="457"/>
                      </a:lnTo>
                      <a:lnTo>
                        <a:pt x="251" y="457"/>
                      </a:lnTo>
                      <a:lnTo>
                        <a:pt x="250" y="457"/>
                      </a:lnTo>
                      <a:lnTo>
                        <a:pt x="250" y="456"/>
                      </a:lnTo>
                      <a:lnTo>
                        <a:pt x="250" y="455"/>
                      </a:lnTo>
                      <a:lnTo>
                        <a:pt x="249" y="455"/>
                      </a:lnTo>
                      <a:lnTo>
                        <a:pt x="248" y="455"/>
                      </a:lnTo>
                      <a:lnTo>
                        <a:pt x="248" y="454"/>
                      </a:lnTo>
                      <a:lnTo>
                        <a:pt x="247" y="454"/>
                      </a:lnTo>
                      <a:lnTo>
                        <a:pt x="246" y="454"/>
                      </a:lnTo>
                      <a:lnTo>
                        <a:pt x="245" y="454"/>
                      </a:lnTo>
                      <a:lnTo>
                        <a:pt x="245" y="453"/>
                      </a:lnTo>
                      <a:lnTo>
                        <a:pt x="244" y="453"/>
                      </a:lnTo>
                      <a:lnTo>
                        <a:pt x="244" y="454"/>
                      </a:lnTo>
                      <a:lnTo>
                        <a:pt x="243" y="453"/>
                      </a:lnTo>
                      <a:lnTo>
                        <a:pt x="243" y="452"/>
                      </a:lnTo>
                      <a:lnTo>
                        <a:pt x="242" y="453"/>
                      </a:lnTo>
                      <a:lnTo>
                        <a:pt x="241" y="453"/>
                      </a:lnTo>
                      <a:lnTo>
                        <a:pt x="240" y="453"/>
                      </a:lnTo>
                      <a:lnTo>
                        <a:pt x="239" y="453"/>
                      </a:lnTo>
                      <a:lnTo>
                        <a:pt x="238" y="453"/>
                      </a:lnTo>
                      <a:lnTo>
                        <a:pt x="237" y="453"/>
                      </a:lnTo>
                      <a:lnTo>
                        <a:pt x="236" y="453"/>
                      </a:lnTo>
                      <a:lnTo>
                        <a:pt x="236" y="454"/>
                      </a:lnTo>
                      <a:lnTo>
                        <a:pt x="235" y="454"/>
                      </a:lnTo>
                      <a:lnTo>
                        <a:pt x="234" y="454"/>
                      </a:lnTo>
                      <a:lnTo>
                        <a:pt x="234" y="453"/>
                      </a:lnTo>
                      <a:lnTo>
                        <a:pt x="234" y="454"/>
                      </a:lnTo>
                      <a:lnTo>
                        <a:pt x="233" y="454"/>
                      </a:lnTo>
                      <a:lnTo>
                        <a:pt x="232" y="454"/>
                      </a:lnTo>
                      <a:lnTo>
                        <a:pt x="232" y="455"/>
                      </a:lnTo>
                      <a:lnTo>
                        <a:pt x="231" y="455"/>
                      </a:lnTo>
                      <a:lnTo>
                        <a:pt x="230" y="455"/>
                      </a:lnTo>
                      <a:lnTo>
                        <a:pt x="229" y="455"/>
                      </a:lnTo>
                      <a:lnTo>
                        <a:pt x="229" y="456"/>
                      </a:lnTo>
                      <a:lnTo>
                        <a:pt x="228" y="456"/>
                      </a:lnTo>
                      <a:lnTo>
                        <a:pt x="227" y="456"/>
                      </a:lnTo>
                      <a:lnTo>
                        <a:pt x="226" y="457"/>
                      </a:lnTo>
                      <a:lnTo>
                        <a:pt x="225" y="457"/>
                      </a:lnTo>
                      <a:lnTo>
                        <a:pt x="224" y="457"/>
                      </a:lnTo>
                      <a:lnTo>
                        <a:pt x="223" y="458"/>
                      </a:lnTo>
                      <a:lnTo>
                        <a:pt x="222" y="458"/>
                      </a:lnTo>
                      <a:lnTo>
                        <a:pt x="222" y="459"/>
                      </a:lnTo>
                      <a:lnTo>
                        <a:pt x="223" y="459"/>
                      </a:lnTo>
                      <a:lnTo>
                        <a:pt x="222" y="459"/>
                      </a:lnTo>
                      <a:lnTo>
                        <a:pt x="222" y="460"/>
                      </a:lnTo>
                      <a:lnTo>
                        <a:pt x="221" y="459"/>
                      </a:lnTo>
                      <a:lnTo>
                        <a:pt x="221" y="460"/>
                      </a:lnTo>
                      <a:lnTo>
                        <a:pt x="221" y="461"/>
                      </a:lnTo>
                      <a:lnTo>
                        <a:pt x="222" y="461"/>
                      </a:lnTo>
                      <a:lnTo>
                        <a:pt x="221" y="461"/>
                      </a:lnTo>
                      <a:lnTo>
                        <a:pt x="221" y="462"/>
                      </a:lnTo>
                      <a:lnTo>
                        <a:pt x="220" y="462"/>
                      </a:lnTo>
                      <a:lnTo>
                        <a:pt x="219" y="462"/>
                      </a:lnTo>
                      <a:lnTo>
                        <a:pt x="218" y="462"/>
                      </a:lnTo>
                      <a:lnTo>
                        <a:pt x="218" y="463"/>
                      </a:lnTo>
                      <a:lnTo>
                        <a:pt x="218" y="462"/>
                      </a:lnTo>
                      <a:lnTo>
                        <a:pt x="217" y="462"/>
                      </a:lnTo>
                      <a:lnTo>
                        <a:pt x="217" y="463"/>
                      </a:lnTo>
                      <a:lnTo>
                        <a:pt x="216" y="463"/>
                      </a:lnTo>
                      <a:lnTo>
                        <a:pt x="216" y="462"/>
                      </a:lnTo>
                      <a:lnTo>
                        <a:pt x="216" y="461"/>
                      </a:lnTo>
                      <a:lnTo>
                        <a:pt x="217" y="461"/>
                      </a:lnTo>
                      <a:lnTo>
                        <a:pt x="216" y="461"/>
                      </a:lnTo>
                      <a:lnTo>
                        <a:pt x="216" y="460"/>
                      </a:lnTo>
                      <a:lnTo>
                        <a:pt x="215" y="460"/>
                      </a:lnTo>
                      <a:lnTo>
                        <a:pt x="215" y="459"/>
                      </a:lnTo>
                      <a:lnTo>
                        <a:pt x="214" y="459"/>
                      </a:lnTo>
                      <a:lnTo>
                        <a:pt x="213" y="459"/>
                      </a:lnTo>
                      <a:lnTo>
                        <a:pt x="213" y="458"/>
                      </a:lnTo>
                      <a:lnTo>
                        <a:pt x="212" y="458"/>
                      </a:lnTo>
                      <a:lnTo>
                        <a:pt x="211" y="458"/>
                      </a:lnTo>
                      <a:lnTo>
                        <a:pt x="210" y="458"/>
                      </a:lnTo>
                      <a:lnTo>
                        <a:pt x="210" y="457"/>
                      </a:lnTo>
                      <a:lnTo>
                        <a:pt x="209" y="457"/>
                      </a:lnTo>
                      <a:lnTo>
                        <a:pt x="208" y="457"/>
                      </a:lnTo>
                      <a:lnTo>
                        <a:pt x="207" y="456"/>
                      </a:lnTo>
                      <a:lnTo>
                        <a:pt x="206" y="456"/>
                      </a:lnTo>
                      <a:lnTo>
                        <a:pt x="207" y="455"/>
                      </a:lnTo>
                      <a:lnTo>
                        <a:pt x="206" y="455"/>
                      </a:lnTo>
                      <a:lnTo>
                        <a:pt x="206" y="456"/>
                      </a:lnTo>
                      <a:lnTo>
                        <a:pt x="206" y="455"/>
                      </a:lnTo>
                      <a:lnTo>
                        <a:pt x="205" y="455"/>
                      </a:lnTo>
                      <a:lnTo>
                        <a:pt x="206" y="455"/>
                      </a:lnTo>
                      <a:lnTo>
                        <a:pt x="205" y="455"/>
                      </a:lnTo>
                      <a:lnTo>
                        <a:pt x="204" y="455"/>
                      </a:lnTo>
                      <a:lnTo>
                        <a:pt x="203" y="455"/>
                      </a:lnTo>
                      <a:lnTo>
                        <a:pt x="203" y="454"/>
                      </a:lnTo>
                      <a:lnTo>
                        <a:pt x="204" y="454"/>
                      </a:lnTo>
                      <a:lnTo>
                        <a:pt x="203" y="454"/>
                      </a:lnTo>
                      <a:lnTo>
                        <a:pt x="203" y="453"/>
                      </a:lnTo>
                      <a:lnTo>
                        <a:pt x="201" y="453"/>
                      </a:lnTo>
                      <a:lnTo>
                        <a:pt x="200" y="452"/>
                      </a:lnTo>
                      <a:lnTo>
                        <a:pt x="199" y="452"/>
                      </a:lnTo>
                      <a:lnTo>
                        <a:pt x="198" y="452"/>
                      </a:lnTo>
                      <a:lnTo>
                        <a:pt x="198" y="451"/>
                      </a:lnTo>
                      <a:lnTo>
                        <a:pt x="197" y="451"/>
                      </a:lnTo>
                      <a:lnTo>
                        <a:pt x="196" y="451"/>
                      </a:lnTo>
                      <a:lnTo>
                        <a:pt x="196" y="450"/>
                      </a:lnTo>
                      <a:lnTo>
                        <a:pt x="195" y="450"/>
                      </a:lnTo>
                      <a:lnTo>
                        <a:pt x="194" y="450"/>
                      </a:lnTo>
                      <a:lnTo>
                        <a:pt x="193" y="450"/>
                      </a:lnTo>
                      <a:lnTo>
                        <a:pt x="193" y="449"/>
                      </a:lnTo>
                      <a:lnTo>
                        <a:pt x="192" y="449"/>
                      </a:lnTo>
                      <a:lnTo>
                        <a:pt x="192" y="448"/>
                      </a:lnTo>
                      <a:lnTo>
                        <a:pt x="191" y="448"/>
                      </a:lnTo>
                      <a:lnTo>
                        <a:pt x="191" y="447"/>
                      </a:lnTo>
                      <a:lnTo>
                        <a:pt x="192" y="447"/>
                      </a:lnTo>
                      <a:lnTo>
                        <a:pt x="191" y="447"/>
                      </a:lnTo>
                      <a:lnTo>
                        <a:pt x="192" y="447"/>
                      </a:lnTo>
                      <a:lnTo>
                        <a:pt x="191" y="446"/>
                      </a:lnTo>
                      <a:lnTo>
                        <a:pt x="192" y="446"/>
                      </a:lnTo>
                      <a:lnTo>
                        <a:pt x="192" y="445"/>
                      </a:lnTo>
                      <a:lnTo>
                        <a:pt x="192" y="444"/>
                      </a:lnTo>
                      <a:lnTo>
                        <a:pt x="192" y="443"/>
                      </a:lnTo>
                      <a:lnTo>
                        <a:pt x="192" y="444"/>
                      </a:lnTo>
                      <a:lnTo>
                        <a:pt x="191" y="444"/>
                      </a:lnTo>
                      <a:lnTo>
                        <a:pt x="191" y="443"/>
                      </a:lnTo>
                      <a:lnTo>
                        <a:pt x="192" y="443"/>
                      </a:lnTo>
                      <a:lnTo>
                        <a:pt x="191" y="443"/>
                      </a:lnTo>
                      <a:lnTo>
                        <a:pt x="191" y="442"/>
                      </a:lnTo>
                      <a:lnTo>
                        <a:pt x="192" y="441"/>
                      </a:lnTo>
                      <a:lnTo>
                        <a:pt x="192" y="440"/>
                      </a:lnTo>
                      <a:lnTo>
                        <a:pt x="193" y="439"/>
                      </a:lnTo>
                      <a:lnTo>
                        <a:pt x="193" y="438"/>
                      </a:lnTo>
                      <a:lnTo>
                        <a:pt x="193" y="437"/>
                      </a:lnTo>
                      <a:lnTo>
                        <a:pt x="194" y="436"/>
                      </a:lnTo>
                      <a:lnTo>
                        <a:pt x="196" y="432"/>
                      </a:lnTo>
                      <a:lnTo>
                        <a:pt x="197" y="431"/>
                      </a:lnTo>
                      <a:lnTo>
                        <a:pt x="198" y="428"/>
                      </a:lnTo>
                      <a:lnTo>
                        <a:pt x="198" y="427"/>
                      </a:lnTo>
                      <a:lnTo>
                        <a:pt x="199" y="427"/>
                      </a:lnTo>
                      <a:lnTo>
                        <a:pt x="199" y="426"/>
                      </a:lnTo>
                      <a:lnTo>
                        <a:pt x="200" y="425"/>
                      </a:lnTo>
                      <a:lnTo>
                        <a:pt x="200" y="424"/>
                      </a:lnTo>
                      <a:lnTo>
                        <a:pt x="201" y="424"/>
                      </a:lnTo>
                      <a:lnTo>
                        <a:pt x="200" y="424"/>
                      </a:lnTo>
                      <a:lnTo>
                        <a:pt x="199" y="424"/>
                      </a:lnTo>
                      <a:lnTo>
                        <a:pt x="199" y="423"/>
                      </a:lnTo>
                      <a:lnTo>
                        <a:pt x="198" y="423"/>
                      </a:lnTo>
                      <a:lnTo>
                        <a:pt x="198" y="422"/>
                      </a:lnTo>
                      <a:lnTo>
                        <a:pt x="198" y="423"/>
                      </a:lnTo>
                      <a:lnTo>
                        <a:pt x="198" y="422"/>
                      </a:lnTo>
                      <a:lnTo>
                        <a:pt x="197" y="422"/>
                      </a:lnTo>
                      <a:lnTo>
                        <a:pt x="196" y="422"/>
                      </a:lnTo>
                      <a:lnTo>
                        <a:pt x="195" y="422"/>
                      </a:lnTo>
                      <a:lnTo>
                        <a:pt x="196" y="422"/>
                      </a:lnTo>
                      <a:lnTo>
                        <a:pt x="196" y="421"/>
                      </a:lnTo>
                      <a:lnTo>
                        <a:pt x="195" y="421"/>
                      </a:lnTo>
                      <a:lnTo>
                        <a:pt x="195" y="422"/>
                      </a:lnTo>
                      <a:lnTo>
                        <a:pt x="194" y="421"/>
                      </a:lnTo>
                      <a:lnTo>
                        <a:pt x="194" y="422"/>
                      </a:lnTo>
                      <a:lnTo>
                        <a:pt x="194" y="421"/>
                      </a:lnTo>
                      <a:lnTo>
                        <a:pt x="194" y="422"/>
                      </a:lnTo>
                      <a:lnTo>
                        <a:pt x="194" y="421"/>
                      </a:lnTo>
                      <a:lnTo>
                        <a:pt x="193" y="421"/>
                      </a:lnTo>
                      <a:lnTo>
                        <a:pt x="193" y="420"/>
                      </a:lnTo>
                      <a:lnTo>
                        <a:pt x="192" y="420"/>
                      </a:lnTo>
                      <a:lnTo>
                        <a:pt x="191" y="420"/>
                      </a:lnTo>
                      <a:lnTo>
                        <a:pt x="191" y="421"/>
                      </a:lnTo>
                      <a:lnTo>
                        <a:pt x="191" y="420"/>
                      </a:lnTo>
                      <a:lnTo>
                        <a:pt x="190" y="420"/>
                      </a:lnTo>
                      <a:lnTo>
                        <a:pt x="190" y="421"/>
                      </a:lnTo>
                      <a:lnTo>
                        <a:pt x="190" y="420"/>
                      </a:lnTo>
                      <a:lnTo>
                        <a:pt x="189" y="420"/>
                      </a:lnTo>
                      <a:lnTo>
                        <a:pt x="189" y="419"/>
                      </a:lnTo>
                      <a:lnTo>
                        <a:pt x="188" y="419"/>
                      </a:lnTo>
                      <a:lnTo>
                        <a:pt x="188" y="420"/>
                      </a:lnTo>
                      <a:lnTo>
                        <a:pt x="188" y="419"/>
                      </a:lnTo>
                      <a:lnTo>
                        <a:pt x="187" y="419"/>
                      </a:lnTo>
                      <a:lnTo>
                        <a:pt x="187" y="418"/>
                      </a:lnTo>
                      <a:lnTo>
                        <a:pt x="186" y="418"/>
                      </a:lnTo>
                      <a:lnTo>
                        <a:pt x="186" y="417"/>
                      </a:lnTo>
                      <a:lnTo>
                        <a:pt x="185" y="417"/>
                      </a:lnTo>
                      <a:lnTo>
                        <a:pt x="184" y="417"/>
                      </a:lnTo>
                      <a:lnTo>
                        <a:pt x="183" y="417"/>
                      </a:lnTo>
                      <a:lnTo>
                        <a:pt x="183" y="418"/>
                      </a:lnTo>
                      <a:lnTo>
                        <a:pt x="183" y="417"/>
                      </a:lnTo>
                      <a:lnTo>
                        <a:pt x="183" y="418"/>
                      </a:lnTo>
                      <a:lnTo>
                        <a:pt x="182" y="418"/>
                      </a:lnTo>
                      <a:lnTo>
                        <a:pt x="182" y="419"/>
                      </a:lnTo>
                      <a:lnTo>
                        <a:pt x="182" y="418"/>
                      </a:lnTo>
                      <a:lnTo>
                        <a:pt x="181" y="418"/>
                      </a:lnTo>
                      <a:lnTo>
                        <a:pt x="180" y="418"/>
                      </a:lnTo>
                      <a:lnTo>
                        <a:pt x="181" y="418"/>
                      </a:lnTo>
                      <a:lnTo>
                        <a:pt x="180" y="417"/>
                      </a:lnTo>
                      <a:lnTo>
                        <a:pt x="180" y="418"/>
                      </a:lnTo>
                      <a:lnTo>
                        <a:pt x="180" y="417"/>
                      </a:lnTo>
                      <a:lnTo>
                        <a:pt x="179" y="418"/>
                      </a:lnTo>
                      <a:lnTo>
                        <a:pt x="179" y="417"/>
                      </a:lnTo>
                      <a:lnTo>
                        <a:pt x="178" y="417"/>
                      </a:lnTo>
                      <a:lnTo>
                        <a:pt x="177" y="417"/>
                      </a:lnTo>
                      <a:lnTo>
                        <a:pt x="177" y="416"/>
                      </a:lnTo>
                      <a:lnTo>
                        <a:pt x="176" y="416"/>
                      </a:lnTo>
                      <a:lnTo>
                        <a:pt x="175" y="417"/>
                      </a:lnTo>
                      <a:lnTo>
                        <a:pt x="174" y="417"/>
                      </a:lnTo>
                      <a:lnTo>
                        <a:pt x="175" y="417"/>
                      </a:lnTo>
                      <a:lnTo>
                        <a:pt x="175" y="416"/>
                      </a:lnTo>
                      <a:lnTo>
                        <a:pt x="174" y="416"/>
                      </a:lnTo>
                      <a:lnTo>
                        <a:pt x="173" y="415"/>
                      </a:lnTo>
                      <a:lnTo>
                        <a:pt x="173" y="416"/>
                      </a:lnTo>
                      <a:lnTo>
                        <a:pt x="172" y="416"/>
                      </a:lnTo>
                      <a:lnTo>
                        <a:pt x="171" y="415"/>
                      </a:lnTo>
                      <a:lnTo>
                        <a:pt x="170" y="415"/>
                      </a:lnTo>
                      <a:lnTo>
                        <a:pt x="170" y="414"/>
                      </a:lnTo>
                      <a:lnTo>
                        <a:pt x="169" y="414"/>
                      </a:lnTo>
                      <a:lnTo>
                        <a:pt x="169" y="413"/>
                      </a:lnTo>
                      <a:lnTo>
                        <a:pt x="168" y="413"/>
                      </a:lnTo>
                      <a:lnTo>
                        <a:pt x="169" y="414"/>
                      </a:lnTo>
                      <a:lnTo>
                        <a:pt x="168" y="414"/>
                      </a:lnTo>
                      <a:lnTo>
                        <a:pt x="167" y="413"/>
                      </a:lnTo>
                      <a:lnTo>
                        <a:pt x="167" y="414"/>
                      </a:lnTo>
                      <a:lnTo>
                        <a:pt x="167" y="415"/>
                      </a:lnTo>
                      <a:lnTo>
                        <a:pt x="167" y="414"/>
                      </a:lnTo>
                      <a:lnTo>
                        <a:pt x="166" y="414"/>
                      </a:lnTo>
                      <a:lnTo>
                        <a:pt x="166" y="415"/>
                      </a:lnTo>
                      <a:lnTo>
                        <a:pt x="166" y="414"/>
                      </a:lnTo>
                      <a:lnTo>
                        <a:pt x="165" y="414"/>
                      </a:lnTo>
                      <a:lnTo>
                        <a:pt x="164" y="414"/>
                      </a:lnTo>
                      <a:lnTo>
                        <a:pt x="163" y="414"/>
                      </a:lnTo>
                      <a:lnTo>
                        <a:pt x="162" y="414"/>
                      </a:lnTo>
                      <a:lnTo>
                        <a:pt x="161" y="413"/>
                      </a:lnTo>
                      <a:lnTo>
                        <a:pt x="159" y="413"/>
                      </a:lnTo>
                      <a:lnTo>
                        <a:pt x="159" y="414"/>
                      </a:lnTo>
                      <a:lnTo>
                        <a:pt x="158" y="414"/>
                      </a:lnTo>
                      <a:lnTo>
                        <a:pt x="159" y="414"/>
                      </a:lnTo>
                      <a:lnTo>
                        <a:pt x="158" y="414"/>
                      </a:lnTo>
                      <a:lnTo>
                        <a:pt x="158" y="415"/>
                      </a:lnTo>
                      <a:lnTo>
                        <a:pt x="157" y="415"/>
                      </a:lnTo>
                      <a:lnTo>
                        <a:pt x="156" y="415"/>
                      </a:lnTo>
                      <a:lnTo>
                        <a:pt x="155" y="415"/>
                      </a:lnTo>
                      <a:lnTo>
                        <a:pt x="154" y="415"/>
                      </a:lnTo>
                      <a:lnTo>
                        <a:pt x="152" y="416"/>
                      </a:lnTo>
                      <a:lnTo>
                        <a:pt x="151" y="417"/>
                      </a:lnTo>
                      <a:lnTo>
                        <a:pt x="150" y="417"/>
                      </a:lnTo>
                      <a:lnTo>
                        <a:pt x="150" y="418"/>
                      </a:lnTo>
                      <a:lnTo>
                        <a:pt x="150" y="417"/>
                      </a:lnTo>
                      <a:lnTo>
                        <a:pt x="149" y="417"/>
                      </a:lnTo>
                      <a:lnTo>
                        <a:pt x="149" y="418"/>
                      </a:lnTo>
                      <a:lnTo>
                        <a:pt x="149" y="417"/>
                      </a:lnTo>
                      <a:lnTo>
                        <a:pt x="149" y="418"/>
                      </a:lnTo>
                      <a:lnTo>
                        <a:pt x="148" y="418"/>
                      </a:lnTo>
                      <a:lnTo>
                        <a:pt x="148" y="419"/>
                      </a:lnTo>
                      <a:lnTo>
                        <a:pt x="147" y="418"/>
                      </a:lnTo>
                      <a:lnTo>
                        <a:pt x="146" y="418"/>
                      </a:lnTo>
                      <a:lnTo>
                        <a:pt x="145" y="419"/>
                      </a:lnTo>
                      <a:lnTo>
                        <a:pt x="145" y="418"/>
                      </a:lnTo>
                      <a:lnTo>
                        <a:pt x="144" y="418"/>
                      </a:lnTo>
                      <a:lnTo>
                        <a:pt x="144" y="419"/>
                      </a:lnTo>
                      <a:lnTo>
                        <a:pt x="143" y="419"/>
                      </a:lnTo>
                      <a:lnTo>
                        <a:pt x="142" y="419"/>
                      </a:lnTo>
                      <a:lnTo>
                        <a:pt x="142" y="420"/>
                      </a:lnTo>
                      <a:lnTo>
                        <a:pt x="141" y="419"/>
                      </a:lnTo>
                      <a:lnTo>
                        <a:pt x="141" y="420"/>
                      </a:lnTo>
                      <a:lnTo>
                        <a:pt x="140" y="420"/>
                      </a:lnTo>
                      <a:lnTo>
                        <a:pt x="139" y="421"/>
                      </a:lnTo>
                      <a:lnTo>
                        <a:pt x="138" y="421"/>
                      </a:lnTo>
                      <a:lnTo>
                        <a:pt x="138" y="422"/>
                      </a:lnTo>
                      <a:lnTo>
                        <a:pt x="137" y="421"/>
                      </a:lnTo>
                      <a:lnTo>
                        <a:pt x="137" y="422"/>
                      </a:lnTo>
                      <a:lnTo>
                        <a:pt x="136" y="422"/>
                      </a:lnTo>
                      <a:lnTo>
                        <a:pt x="136" y="423"/>
                      </a:lnTo>
                      <a:lnTo>
                        <a:pt x="136" y="422"/>
                      </a:lnTo>
                      <a:lnTo>
                        <a:pt x="136" y="423"/>
                      </a:lnTo>
                      <a:lnTo>
                        <a:pt x="135" y="423"/>
                      </a:lnTo>
                      <a:lnTo>
                        <a:pt x="134" y="423"/>
                      </a:lnTo>
                      <a:lnTo>
                        <a:pt x="134" y="424"/>
                      </a:lnTo>
                      <a:lnTo>
                        <a:pt x="134" y="425"/>
                      </a:lnTo>
                      <a:lnTo>
                        <a:pt x="134" y="424"/>
                      </a:lnTo>
                      <a:lnTo>
                        <a:pt x="133" y="425"/>
                      </a:lnTo>
                      <a:lnTo>
                        <a:pt x="132" y="424"/>
                      </a:lnTo>
                      <a:lnTo>
                        <a:pt x="132" y="425"/>
                      </a:lnTo>
                      <a:lnTo>
                        <a:pt x="132" y="424"/>
                      </a:lnTo>
                      <a:lnTo>
                        <a:pt x="132" y="425"/>
                      </a:lnTo>
                      <a:lnTo>
                        <a:pt x="131" y="425"/>
                      </a:lnTo>
                      <a:lnTo>
                        <a:pt x="131" y="426"/>
                      </a:lnTo>
                      <a:lnTo>
                        <a:pt x="131" y="427"/>
                      </a:lnTo>
                      <a:lnTo>
                        <a:pt x="131" y="426"/>
                      </a:lnTo>
                      <a:lnTo>
                        <a:pt x="130" y="427"/>
                      </a:lnTo>
                      <a:lnTo>
                        <a:pt x="130" y="426"/>
                      </a:lnTo>
                      <a:lnTo>
                        <a:pt x="130" y="427"/>
                      </a:lnTo>
                      <a:lnTo>
                        <a:pt x="129" y="427"/>
                      </a:lnTo>
                      <a:lnTo>
                        <a:pt x="128" y="427"/>
                      </a:lnTo>
                      <a:lnTo>
                        <a:pt x="128" y="428"/>
                      </a:lnTo>
                      <a:lnTo>
                        <a:pt x="127" y="427"/>
                      </a:lnTo>
                      <a:lnTo>
                        <a:pt x="127" y="428"/>
                      </a:lnTo>
                      <a:lnTo>
                        <a:pt x="127" y="429"/>
                      </a:lnTo>
                      <a:lnTo>
                        <a:pt x="126" y="428"/>
                      </a:lnTo>
                      <a:lnTo>
                        <a:pt x="126" y="429"/>
                      </a:lnTo>
                      <a:lnTo>
                        <a:pt x="126" y="428"/>
                      </a:lnTo>
                      <a:lnTo>
                        <a:pt x="125" y="429"/>
                      </a:lnTo>
                      <a:lnTo>
                        <a:pt x="124" y="429"/>
                      </a:lnTo>
                      <a:lnTo>
                        <a:pt x="124" y="430"/>
                      </a:lnTo>
                      <a:lnTo>
                        <a:pt x="123" y="430"/>
                      </a:lnTo>
                      <a:lnTo>
                        <a:pt x="123" y="429"/>
                      </a:lnTo>
                      <a:lnTo>
                        <a:pt x="122" y="429"/>
                      </a:lnTo>
                      <a:lnTo>
                        <a:pt x="123" y="430"/>
                      </a:lnTo>
                      <a:lnTo>
                        <a:pt x="122" y="430"/>
                      </a:lnTo>
                      <a:lnTo>
                        <a:pt x="121" y="430"/>
                      </a:lnTo>
                      <a:lnTo>
                        <a:pt x="121" y="431"/>
                      </a:lnTo>
                      <a:lnTo>
                        <a:pt x="120" y="431"/>
                      </a:lnTo>
                      <a:lnTo>
                        <a:pt x="121" y="432"/>
                      </a:lnTo>
                      <a:lnTo>
                        <a:pt x="120" y="432"/>
                      </a:lnTo>
                      <a:lnTo>
                        <a:pt x="121" y="433"/>
                      </a:lnTo>
                      <a:lnTo>
                        <a:pt x="121" y="432"/>
                      </a:lnTo>
                      <a:lnTo>
                        <a:pt x="121" y="433"/>
                      </a:lnTo>
                      <a:lnTo>
                        <a:pt x="120" y="433"/>
                      </a:lnTo>
                      <a:lnTo>
                        <a:pt x="119" y="433"/>
                      </a:lnTo>
                      <a:lnTo>
                        <a:pt x="119" y="434"/>
                      </a:lnTo>
                      <a:lnTo>
                        <a:pt x="119" y="435"/>
                      </a:lnTo>
                      <a:lnTo>
                        <a:pt x="119" y="436"/>
                      </a:lnTo>
                      <a:lnTo>
                        <a:pt x="119" y="435"/>
                      </a:lnTo>
                      <a:lnTo>
                        <a:pt x="120" y="435"/>
                      </a:lnTo>
                      <a:lnTo>
                        <a:pt x="119" y="436"/>
                      </a:lnTo>
                      <a:lnTo>
                        <a:pt x="118" y="436"/>
                      </a:lnTo>
                      <a:lnTo>
                        <a:pt x="118" y="437"/>
                      </a:lnTo>
                      <a:lnTo>
                        <a:pt x="117" y="437"/>
                      </a:lnTo>
                      <a:lnTo>
                        <a:pt x="118" y="437"/>
                      </a:lnTo>
                      <a:lnTo>
                        <a:pt x="117" y="437"/>
                      </a:lnTo>
                      <a:lnTo>
                        <a:pt x="116" y="437"/>
                      </a:lnTo>
                      <a:lnTo>
                        <a:pt x="115" y="438"/>
                      </a:lnTo>
                      <a:lnTo>
                        <a:pt x="115" y="437"/>
                      </a:lnTo>
                      <a:lnTo>
                        <a:pt x="114" y="437"/>
                      </a:lnTo>
                      <a:lnTo>
                        <a:pt x="115" y="438"/>
                      </a:lnTo>
                      <a:lnTo>
                        <a:pt x="114" y="438"/>
                      </a:lnTo>
                      <a:lnTo>
                        <a:pt x="114" y="439"/>
                      </a:lnTo>
                      <a:lnTo>
                        <a:pt x="113" y="439"/>
                      </a:lnTo>
                      <a:lnTo>
                        <a:pt x="112" y="439"/>
                      </a:lnTo>
                      <a:lnTo>
                        <a:pt x="111" y="439"/>
                      </a:lnTo>
                      <a:lnTo>
                        <a:pt x="112" y="439"/>
                      </a:lnTo>
                      <a:lnTo>
                        <a:pt x="111" y="439"/>
                      </a:lnTo>
                      <a:lnTo>
                        <a:pt x="111" y="440"/>
                      </a:lnTo>
                      <a:lnTo>
                        <a:pt x="111" y="439"/>
                      </a:lnTo>
                      <a:lnTo>
                        <a:pt x="110" y="439"/>
                      </a:lnTo>
                      <a:lnTo>
                        <a:pt x="110" y="440"/>
                      </a:lnTo>
                      <a:lnTo>
                        <a:pt x="109" y="440"/>
                      </a:lnTo>
                      <a:lnTo>
                        <a:pt x="109" y="441"/>
                      </a:lnTo>
                      <a:lnTo>
                        <a:pt x="108" y="442"/>
                      </a:lnTo>
                      <a:lnTo>
                        <a:pt x="108" y="441"/>
                      </a:lnTo>
                      <a:lnTo>
                        <a:pt x="107" y="441"/>
                      </a:lnTo>
                      <a:lnTo>
                        <a:pt x="108" y="442"/>
                      </a:lnTo>
                      <a:lnTo>
                        <a:pt x="107" y="442"/>
                      </a:lnTo>
                      <a:lnTo>
                        <a:pt x="105" y="442"/>
                      </a:lnTo>
                      <a:lnTo>
                        <a:pt x="104" y="442"/>
                      </a:lnTo>
                      <a:lnTo>
                        <a:pt x="104" y="443"/>
                      </a:lnTo>
                      <a:lnTo>
                        <a:pt x="104" y="444"/>
                      </a:lnTo>
                      <a:lnTo>
                        <a:pt x="104" y="443"/>
                      </a:lnTo>
                      <a:lnTo>
                        <a:pt x="104" y="444"/>
                      </a:lnTo>
                      <a:lnTo>
                        <a:pt x="103" y="444"/>
                      </a:lnTo>
                      <a:lnTo>
                        <a:pt x="103" y="445"/>
                      </a:lnTo>
                      <a:lnTo>
                        <a:pt x="102" y="446"/>
                      </a:lnTo>
                      <a:lnTo>
                        <a:pt x="101" y="447"/>
                      </a:lnTo>
                      <a:lnTo>
                        <a:pt x="101" y="448"/>
                      </a:lnTo>
                      <a:lnTo>
                        <a:pt x="100" y="448"/>
                      </a:lnTo>
                      <a:lnTo>
                        <a:pt x="99" y="448"/>
                      </a:lnTo>
                      <a:lnTo>
                        <a:pt x="98" y="447"/>
                      </a:lnTo>
                      <a:lnTo>
                        <a:pt x="97" y="447"/>
                      </a:lnTo>
                      <a:lnTo>
                        <a:pt x="96" y="447"/>
                      </a:lnTo>
                      <a:lnTo>
                        <a:pt x="95" y="447"/>
                      </a:lnTo>
                      <a:lnTo>
                        <a:pt x="95" y="446"/>
                      </a:lnTo>
                      <a:lnTo>
                        <a:pt x="94" y="446"/>
                      </a:lnTo>
                      <a:lnTo>
                        <a:pt x="95" y="446"/>
                      </a:lnTo>
                      <a:lnTo>
                        <a:pt x="94" y="446"/>
                      </a:lnTo>
                      <a:lnTo>
                        <a:pt x="94" y="447"/>
                      </a:lnTo>
                      <a:lnTo>
                        <a:pt x="94" y="446"/>
                      </a:lnTo>
                      <a:lnTo>
                        <a:pt x="93" y="447"/>
                      </a:lnTo>
                      <a:lnTo>
                        <a:pt x="92" y="447"/>
                      </a:lnTo>
                      <a:lnTo>
                        <a:pt x="91" y="447"/>
                      </a:lnTo>
                      <a:lnTo>
                        <a:pt x="90" y="447"/>
                      </a:lnTo>
                      <a:lnTo>
                        <a:pt x="91" y="447"/>
                      </a:lnTo>
                      <a:lnTo>
                        <a:pt x="90" y="448"/>
                      </a:lnTo>
                      <a:lnTo>
                        <a:pt x="89" y="448"/>
                      </a:lnTo>
                      <a:lnTo>
                        <a:pt x="89" y="449"/>
                      </a:lnTo>
                      <a:lnTo>
                        <a:pt x="88" y="449"/>
                      </a:lnTo>
                      <a:lnTo>
                        <a:pt x="87" y="450"/>
                      </a:lnTo>
                      <a:lnTo>
                        <a:pt x="87" y="451"/>
                      </a:lnTo>
                      <a:lnTo>
                        <a:pt x="86" y="451"/>
                      </a:lnTo>
                      <a:lnTo>
                        <a:pt x="86" y="450"/>
                      </a:lnTo>
                      <a:lnTo>
                        <a:pt x="86" y="451"/>
                      </a:lnTo>
                      <a:lnTo>
                        <a:pt x="85" y="452"/>
                      </a:lnTo>
                      <a:lnTo>
                        <a:pt x="85" y="453"/>
                      </a:lnTo>
                      <a:lnTo>
                        <a:pt x="84" y="452"/>
                      </a:lnTo>
                      <a:lnTo>
                        <a:pt x="83" y="453"/>
                      </a:lnTo>
                      <a:lnTo>
                        <a:pt x="83" y="454"/>
                      </a:lnTo>
                      <a:lnTo>
                        <a:pt x="82" y="454"/>
                      </a:lnTo>
                      <a:lnTo>
                        <a:pt x="81" y="455"/>
                      </a:lnTo>
                      <a:lnTo>
                        <a:pt x="80" y="455"/>
                      </a:lnTo>
                      <a:lnTo>
                        <a:pt x="80" y="456"/>
                      </a:lnTo>
                      <a:lnTo>
                        <a:pt x="79" y="456"/>
                      </a:lnTo>
                      <a:lnTo>
                        <a:pt x="79" y="455"/>
                      </a:lnTo>
                      <a:lnTo>
                        <a:pt x="79" y="456"/>
                      </a:lnTo>
                      <a:lnTo>
                        <a:pt x="78" y="456"/>
                      </a:lnTo>
                      <a:lnTo>
                        <a:pt x="78" y="457"/>
                      </a:lnTo>
                      <a:lnTo>
                        <a:pt x="77" y="457"/>
                      </a:lnTo>
                      <a:lnTo>
                        <a:pt x="77" y="458"/>
                      </a:lnTo>
                      <a:lnTo>
                        <a:pt x="76" y="458"/>
                      </a:lnTo>
                      <a:lnTo>
                        <a:pt x="76" y="459"/>
                      </a:lnTo>
                      <a:lnTo>
                        <a:pt x="75" y="459"/>
                      </a:lnTo>
                      <a:lnTo>
                        <a:pt x="74" y="459"/>
                      </a:lnTo>
                      <a:lnTo>
                        <a:pt x="73" y="459"/>
                      </a:lnTo>
                      <a:lnTo>
                        <a:pt x="73" y="460"/>
                      </a:lnTo>
                      <a:lnTo>
                        <a:pt x="72" y="460"/>
                      </a:lnTo>
                      <a:lnTo>
                        <a:pt x="72" y="461"/>
                      </a:lnTo>
                      <a:lnTo>
                        <a:pt x="71" y="461"/>
                      </a:lnTo>
                      <a:lnTo>
                        <a:pt x="70" y="461"/>
                      </a:lnTo>
                      <a:lnTo>
                        <a:pt x="69" y="461"/>
                      </a:lnTo>
                      <a:lnTo>
                        <a:pt x="69" y="462"/>
                      </a:lnTo>
                      <a:lnTo>
                        <a:pt x="69" y="461"/>
                      </a:lnTo>
                      <a:lnTo>
                        <a:pt x="68" y="460"/>
                      </a:lnTo>
                      <a:lnTo>
                        <a:pt x="68" y="461"/>
                      </a:lnTo>
                      <a:lnTo>
                        <a:pt x="67" y="461"/>
                      </a:lnTo>
                      <a:lnTo>
                        <a:pt x="67" y="460"/>
                      </a:lnTo>
                      <a:lnTo>
                        <a:pt x="66" y="460"/>
                      </a:lnTo>
                      <a:lnTo>
                        <a:pt x="66" y="459"/>
                      </a:lnTo>
                      <a:lnTo>
                        <a:pt x="65" y="460"/>
                      </a:lnTo>
                      <a:lnTo>
                        <a:pt x="65" y="459"/>
                      </a:lnTo>
                      <a:lnTo>
                        <a:pt x="64" y="460"/>
                      </a:lnTo>
                      <a:lnTo>
                        <a:pt x="63" y="460"/>
                      </a:lnTo>
                      <a:lnTo>
                        <a:pt x="63" y="461"/>
                      </a:lnTo>
                      <a:lnTo>
                        <a:pt x="62" y="462"/>
                      </a:lnTo>
                      <a:lnTo>
                        <a:pt x="61" y="462"/>
                      </a:lnTo>
                      <a:lnTo>
                        <a:pt x="61" y="463"/>
                      </a:lnTo>
                      <a:lnTo>
                        <a:pt x="60" y="463"/>
                      </a:lnTo>
                      <a:lnTo>
                        <a:pt x="61" y="464"/>
                      </a:lnTo>
                      <a:lnTo>
                        <a:pt x="60" y="464"/>
                      </a:lnTo>
                      <a:lnTo>
                        <a:pt x="59" y="465"/>
                      </a:lnTo>
                      <a:lnTo>
                        <a:pt x="58" y="466"/>
                      </a:lnTo>
                      <a:lnTo>
                        <a:pt x="58" y="465"/>
                      </a:lnTo>
                      <a:lnTo>
                        <a:pt x="58" y="466"/>
                      </a:lnTo>
                      <a:lnTo>
                        <a:pt x="57" y="466"/>
                      </a:lnTo>
                      <a:lnTo>
                        <a:pt x="57" y="465"/>
                      </a:lnTo>
                      <a:lnTo>
                        <a:pt x="57" y="466"/>
                      </a:lnTo>
                      <a:lnTo>
                        <a:pt x="56" y="466"/>
                      </a:lnTo>
                      <a:lnTo>
                        <a:pt x="56" y="467"/>
                      </a:lnTo>
                      <a:lnTo>
                        <a:pt x="56" y="468"/>
                      </a:lnTo>
                      <a:lnTo>
                        <a:pt x="55" y="468"/>
                      </a:lnTo>
                      <a:lnTo>
                        <a:pt x="55" y="469"/>
                      </a:lnTo>
                      <a:lnTo>
                        <a:pt x="54" y="470"/>
                      </a:lnTo>
                      <a:lnTo>
                        <a:pt x="53" y="470"/>
                      </a:lnTo>
                      <a:lnTo>
                        <a:pt x="53" y="471"/>
                      </a:lnTo>
                      <a:lnTo>
                        <a:pt x="52" y="471"/>
                      </a:lnTo>
                      <a:lnTo>
                        <a:pt x="51" y="471"/>
                      </a:lnTo>
                      <a:lnTo>
                        <a:pt x="50" y="471"/>
                      </a:lnTo>
                      <a:lnTo>
                        <a:pt x="51" y="472"/>
                      </a:lnTo>
                      <a:lnTo>
                        <a:pt x="50" y="472"/>
                      </a:lnTo>
                      <a:lnTo>
                        <a:pt x="49" y="472"/>
                      </a:lnTo>
                      <a:lnTo>
                        <a:pt x="49" y="473"/>
                      </a:lnTo>
                      <a:lnTo>
                        <a:pt x="49" y="472"/>
                      </a:lnTo>
                      <a:lnTo>
                        <a:pt x="49" y="473"/>
                      </a:lnTo>
                      <a:lnTo>
                        <a:pt x="48" y="472"/>
                      </a:lnTo>
                      <a:lnTo>
                        <a:pt x="48" y="473"/>
                      </a:lnTo>
                      <a:lnTo>
                        <a:pt x="48" y="472"/>
                      </a:lnTo>
                      <a:lnTo>
                        <a:pt x="47" y="472"/>
                      </a:lnTo>
                      <a:lnTo>
                        <a:pt x="46" y="472"/>
                      </a:lnTo>
                      <a:lnTo>
                        <a:pt x="45" y="472"/>
                      </a:lnTo>
                      <a:lnTo>
                        <a:pt x="44" y="472"/>
                      </a:lnTo>
                      <a:lnTo>
                        <a:pt x="44" y="471"/>
                      </a:lnTo>
                      <a:lnTo>
                        <a:pt x="44" y="472"/>
                      </a:lnTo>
                      <a:lnTo>
                        <a:pt x="43" y="472"/>
                      </a:lnTo>
                      <a:lnTo>
                        <a:pt x="42" y="472"/>
                      </a:lnTo>
                      <a:lnTo>
                        <a:pt x="43" y="472"/>
                      </a:lnTo>
                      <a:lnTo>
                        <a:pt x="42" y="472"/>
                      </a:lnTo>
                      <a:lnTo>
                        <a:pt x="42" y="473"/>
                      </a:lnTo>
                      <a:lnTo>
                        <a:pt x="42" y="474"/>
                      </a:lnTo>
                      <a:lnTo>
                        <a:pt x="41" y="474"/>
                      </a:lnTo>
                      <a:lnTo>
                        <a:pt x="40" y="474"/>
                      </a:lnTo>
                      <a:lnTo>
                        <a:pt x="39" y="474"/>
                      </a:lnTo>
                      <a:lnTo>
                        <a:pt x="39" y="475"/>
                      </a:lnTo>
                      <a:lnTo>
                        <a:pt x="38" y="474"/>
                      </a:lnTo>
                      <a:lnTo>
                        <a:pt x="37" y="474"/>
                      </a:lnTo>
                      <a:lnTo>
                        <a:pt x="37" y="473"/>
                      </a:lnTo>
                      <a:lnTo>
                        <a:pt x="36" y="473"/>
                      </a:lnTo>
                      <a:lnTo>
                        <a:pt x="35" y="473"/>
                      </a:lnTo>
                      <a:lnTo>
                        <a:pt x="34" y="473"/>
                      </a:lnTo>
                      <a:lnTo>
                        <a:pt x="33" y="473"/>
                      </a:lnTo>
                      <a:lnTo>
                        <a:pt x="32" y="473"/>
                      </a:lnTo>
                      <a:lnTo>
                        <a:pt x="32" y="474"/>
                      </a:lnTo>
                      <a:lnTo>
                        <a:pt x="32" y="475"/>
                      </a:lnTo>
                      <a:lnTo>
                        <a:pt x="31" y="475"/>
                      </a:lnTo>
                      <a:lnTo>
                        <a:pt x="31" y="476"/>
                      </a:lnTo>
                      <a:lnTo>
                        <a:pt x="30" y="477"/>
                      </a:lnTo>
                      <a:lnTo>
                        <a:pt x="29" y="477"/>
                      </a:lnTo>
                      <a:lnTo>
                        <a:pt x="28" y="477"/>
                      </a:lnTo>
                      <a:lnTo>
                        <a:pt x="27" y="477"/>
                      </a:lnTo>
                      <a:lnTo>
                        <a:pt x="27" y="478"/>
                      </a:lnTo>
                      <a:lnTo>
                        <a:pt x="26" y="478"/>
                      </a:lnTo>
                      <a:lnTo>
                        <a:pt x="26" y="479"/>
                      </a:lnTo>
                      <a:lnTo>
                        <a:pt x="26" y="480"/>
                      </a:lnTo>
                      <a:lnTo>
                        <a:pt x="25" y="480"/>
                      </a:lnTo>
                      <a:lnTo>
                        <a:pt x="25" y="481"/>
                      </a:lnTo>
                      <a:lnTo>
                        <a:pt x="25" y="482"/>
                      </a:lnTo>
                      <a:lnTo>
                        <a:pt x="24" y="482"/>
                      </a:lnTo>
                      <a:lnTo>
                        <a:pt x="23" y="482"/>
                      </a:lnTo>
                      <a:lnTo>
                        <a:pt x="23" y="481"/>
                      </a:lnTo>
                      <a:lnTo>
                        <a:pt x="23" y="480"/>
                      </a:lnTo>
                      <a:lnTo>
                        <a:pt x="22" y="481"/>
                      </a:lnTo>
                      <a:lnTo>
                        <a:pt x="22" y="480"/>
                      </a:lnTo>
                      <a:lnTo>
                        <a:pt x="22" y="479"/>
                      </a:lnTo>
                      <a:lnTo>
                        <a:pt x="22" y="478"/>
                      </a:lnTo>
                      <a:lnTo>
                        <a:pt x="21" y="477"/>
                      </a:lnTo>
                      <a:lnTo>
                        <a:pt x="20" y="477"/>
                      </a:lnTo>
                      <a:lnTo>
                        <a:pt x="20" y="476"/>
                      </a:lnTo>
                      <a:lnTo>
                        <a:pt x="21" y="476"/>
                      </a:lnTo>
                      <a:lnTo>
                        <a:pt x="22" y="476"/>
                      </a:lnTo>
                      <a:lnTo>
                        <a:pt x="23" y="475"/>
                      </a:lnTo>
                      <a:lnTo>
                        <a:pt x="24" y="475"/>
                      </a:lnTo>
                      <a:lnTo>
                        <a:pt x="25" y="475"/>
                      </a:lnTo>
                      <a:lnTo>
                        <a:pt x="26" y="474"/>
                      </a:lnTo>
                      <a:lnTo>
                        <a:pt x="26" y="473"/>
                      </a:lnTo>
                      <a:lnTo>
                        <a:pt x="26" y="472"/>
                      </a:lnTo>
                      <a:lnTo>
                        <a:pt x="26" y="471"/>
                      </a:lnTo>
                      <a:lnTo>
                        <a:pt x="27" y="471"/>
                      </a:lnTo>
                      <a:lnTo>
                        <a:pt x="28" y="470"/>
                      </a:lnTo>
                      <a:lnTo>
                        <a:pt x="28" y="469"/>
                      </a:lnTo>
                      <a:lnTo>
                        <a:pt x="29" y="468"/>
                      </a:lnTo>
                      <a:lnTo>
                        <a:pt x="29" y="467"/>
                      </a:lnTo>
                      <a:lnTo>
                        <a:pt x="30" y="466"/>
                      </a:lnTo>
                      <a:lnTo>
                        <a:pt x="31" y="466"/>
                      </a:lnTo>
                      <a:lnTo>
                        <a:pt x="31" y="465"/>
                      </a:lnTo>
                      <a:lnTo>
                        <a:pt x="32" y="465"/>
                      </a:lnTo>
                      <a:lnTo>
                        <a:pt x="32" y="464"/>
                      </a:lnTo>
                      <a:lnTo>
                        <a:pt x="32" y="462"/>
                      </a:lnTo>
                      <a:lnTo>
                        <a:pt x="32" y="461"/>
                      </a:lnTo>
                      <a:lnTo>
                        <a:pt x="33" y="461"/>
                      </a:lnTo>
                      <a:lnTo>
                        <a:pt x="33" y="460"/>
                      </a:lnTo>
                      <a:lnTo>
                        <a:pt x="33" y="459"/>
                      </a:lnTo>
                      <a:lnTo>
                        <a:pt x="33" y="458"/>
                      </a:lnTo>
                      <a:lnTo>
                        <a:pt x="32" y="458"/>
                      </a:lnTo>
                      <a:lnTo>
                        <a:pt x="32" y="457"/>
                      </a:lnTo>
                      <a:lnTo>
                        <a:pt x="31" y="457"/>
                      </a:lnTo>
                      <a:lnTo>
                        <a:pt x="31" y="456"/>
                      </a:lnTo>
                      <a:lnTo>
                        <a:pt x="30" y="456"/>
                      </a:lnTo>
                      <a:lnTo>
                        <a:pt x="30" y="455"/>
                      </a:lnTo>
                      <a:lnTo>
                        <a:pt x="31" y="454"/>
                      </a:lnTo>
                      <a:lnTo>
                        <a:pt x="30" y="454"/>
                      </a:lnTo>
                      <a:lnTo>
                        <a:pt x="30" y="453"/>
                      </a:lnTo>
                      <a:lnTo>
                        <a:pt x="29" y="452"/>
                      </a:lnTo>
                      <a:lnTo>
                        <a:pt x="28" y="452"/>
                      </a:lnTo>
                      <a:lnTo>
                        <a:pt x="28" y="451"/>
                      </a:lnTo>
                      <a:lnTo>
                        <a:pt x="29" y="451"/>
                      </a:lnTo>
                      <a:lnTo>
                        <a:pt x="29" y="450"/>
                      </a:lnTo>
                      <a:lnTo>
                        <a:pt x="28" y="449"/>
                      </a:lnTo>
                      <a:lnTo>
                        <a:pt x="27" y="449"/>
                      </a:lnTo>
                      <a:lnTo>
                        <a:pt x="27" y="448"/>
                      </a:lnTo>
                      <a:lnTo>
                        <a:pt x="28" y="447"/>
                      </a:lnTo>
                      <a:lnTo>
                        <a:pt x="29" y="447"/>
                      </a:lnTo>
                      <a:lnTo>
                        <a:pt x="30" y="447"/>
                      </a:lnTo>
                      <a:lnTo>
                        <a:pt x="30" y="446"/>
                      </a:lnTo>
                      <a:lnTo>
                        <a:pt x="31" y="446"/>
                      </a:lnTo>
                      <a:lnTo>
                        <a:pt x="31" y="445"/>
                      </a:lnTo>
                      <a:lnTo>
                        <a:pt x="31" y="444"/>
                      </a:lnTo>
                      <a:lnTo>
                        <a:pt x="31" y="443"/>
                      </a:lnTo>
                      <a:lnTo>
                        <a:pt x="31" y="442"/>
                      </a:lnTo>
                      <a:lnTo>
                        <a:pt x="31" y="441"/>
                      </a:lnTo>
                      <a:lnTo>
                        <a:pt x="32" y="440"/>
                      </a:lnTo>
                      <a:lnTo>
                        <a:pt x="32" y="439"/>
                      </a:lnTo>
                      <a:lnTo>
                        <a:pt x="31" y="439"/>
                      </a:lnTo>
                      <a:lnTo>
                        <a:pt x="31" y="438"/>
                      </a:lnTo>
                      <a:lnTo>
                        <a:pt x="30" y="437"/>
                      </a:lnTo>
                      <a:lnTo>
                        <a:pt x="30" y="436"/>
                      </a:lnTo>
                      <a:lnTo>
                        <a:pt x="30" y="435"/>
                      </a:lnTo>
                      <a:lnTo>
                        <a:pt x="31" y="435"/>
                      </a:lnTo>
                      <a:lnTo>
                        <a:pt x="32" y="435"/>
                      </a:lnTo>
                      <a:lnTo>
                        <a:pt x="33" y="435"/>
                      </a:lnTo>
                      <a:lnTo>
                        <a:pt x="33" y="434"/>
                      </a:lnTo>
                      <a:lnTo>
                        <a:pt x="33" y="433"/>
                      </a:lnTo>
                      <a:lnTo>
                        <a:pt x="33" y="432"/>
                      </a:lnTo>
                      <a:lnTo>
                        <a:pt x="34" y="432"/>
                      </a:lnTo>
                      <a:lnTo>
                        <a:pt x="33" y="432"/>
                      </a:lnTo>
                      <a:lnTo>
                        <a:pt x="33" y="431"/>
                      </a:lnTo>
                      <a:lnTo>
                        <a:pt x="32" y="431"/>
                      </a:lnTo>
                      <a:lnTo>
                        <a:pt x="32" y="430"/>
                      </a:lnTo>
                      <a:lnTo>
                        <a:pt x="33" y="430"/>
                      </a:lnTo>
                      <a:lnTo>
                        <a:pt x="33" y="429"/>
                      </a:lnTo>
                      <a:lnTo>
                        <a:pt x="34" y="428"/>
                      </a:lnTo>
                      <a:lnTo>
                        <a:pt x="33" y="428"/>
                      </a:lnTo>
                      <a:lnTo>
                        <a:pt x="33" y="427"/>
                      </a:lnTo>
                      <a:lnTo>
                        <a:pt x="34" y="427"/>
                      </a:lnTo>
                      <a:lnTo>
                        <a:pt x="33" y="426"/>
                      </a:lnTo>
                      <a:lnTo>
                        <a:pt x="34" y="426"/>
                      </a:lnTo>
                      <a:lnTo>
                        <a:pt x="34" y="425"/>
                      </a:lnTo>
                      <a:lnTo>
                        <a:pt x="33" y="424"/>
                      </a:lnTo>
                      <a:lnTo>
                        <a:pt x="33" y="423"/>
                      </a:lnTo>
                      <a:lnTo>
                        <a:pt x="34" y="422"/>
                      </a:lnTo>
                      <a:lnTo>
                        <a:pt x="33" y="422"/>
                      </a:lnTo>
                      <a:lnTo>
                        <a:pt x="33" y="421"/>
                      </a:lnTo>
                      <a:lnTo>
                        <a:pt x="32" y="421"/>
                      </a:lnTo>
                      <a:lnTo>
                        <a:pt x="32" y="420"/>
                      </a:lnTo>
                      <a:lnTo>
                        <a:pt x="32" y="419"/>
                      </a:lnTo>
                      <a:lnTo>
                        <a:pt x="33" y="419"/>
                      </a:lnTo>
                      <a:lnTo>
                        <a:pt x="33" y="417"/>
                      </a:lnTo>
                      <a:lnTo>
                        <a:pt x="32" y="416"/>
                      </a:lnTo>
                      <a:lnTo>
                        <a:pt x="32" y="415"/>
                      </a:lnTo>
                      <a:lnTo>
                        <a:pt x="33" y="415"/>
                      </a:lnTo>
                      <a:lnTo>
                        <a:pt x="33" y="416"/>
                      </a:lnTo>
                      <a:lnTo>
                        <a:pt x="33" y="417"/>
                      </a:lnTo>
                      <a:lnTo>
                        <a:pt x="34" y="417"/>
                      </a:lnTo>
                      <a:lnTo>
                        <a:pt x="35" y="417"/>
                      </a:lnTo>
                      <a:lnTo>
                        <a:pt x="36" y="417"/>
                      </a:lnTo>
                      <a:lnTo>
                        <a:pt x="37" y="417"/>
                      </a:lnTo>
                      <a:lnTo>
                        <a:pt x="37" y="416"/>
                      </a:lnTo>
                      <a:lnTo>
                        <a:pt x="38" y="416"/>
                      </a:lnTo>
                      <a:lnTo>
                        <a:pt x="39" y="416"/>
                      </a:lnTo>
                      <a:lnTo>
                        <a:pt x="39" y="415"/>
                      </a:lnTo>
                      <a:lnTo>
                        <a:pt x="39" y="414"/>
                      </a:lnTo>
                      <a:lnTo>
                        <a:pt x="40" y="413"/>
                      </a:lnTo>
                      <a:lnTo>
                        <a:pt x="41" y="412"/>
                      </a:lnTo>
                      <a:lnTo>
                        <a:pt x="41" y="411"/>
                      </a:lnTo>
                      <a:lnTo>
                        <a:pt x="40" y="411"/>
                      </a:lnTo>
                      <a:lnTo>
                        <a:pt x="39" y="411"/>
                      </a:lnTo>
                      <a:lnTo>
                        <a:pt x="38" y="411"/>
                      </a:lnTo>
                      <a:lnTo>
                        <a:pt x="38" y="410"/>
                      </a:lnTo>
                      <a:lnTo>
                        <a:pt x="38" y="409"/>
                      </a:lnTo>
                      <a:lnTo>
                        <a:pt x="37" y="409"/>
                      </a:lnTo>
                      <a:lnTo>
                        <a:pt x="37" y="408"/>
                      </a:lnTo>
                      <a:lnTo>
                        <a:pt x="37" y="407"/>
                      </a:lnTo>
                      <a:lnTo>
                        <a:pt x="37" y="406"/>
                      </a:lnTo>
                      <a:lnTo>
                        <a:pt x="36" y="406"/>
                      </a:lnTo>
                      <a:lnTo>
                        <a:pt x="36" y="405"/>
                      </a:lnTo>
                      <a:lnTo>
                        <a:pt x="35" y="405"/>
                      </a:lnTo>
                      <a:lnTo>
                        <a:pt x="34" y="405"/>
                      </a:lnTo>
                      <a:lnTo>
                        <a:pt x="35" y="404"/>
                      </a:lnTo>
                      <a:lnTo>
                        <a:pt x="34" y="404"/>
                      </a:lnTo>
                      <a:lnTo>
                        <a:pt x="34" y="403"/>
                      </a:lnTo>
                      <a:lnTo>
                        <a:pt x="33" y="404"/>
                      </a:lnTo>
                      <a:lnTo>
                        <a:pt x="32" y="404"/>
                      </a:lnTo>
                      <a:lnTo>
                        <a:pt x="32" y="403"/>
                      </a:lnTo>
                      <a:lnTo>
                        <a:pt x="32" y="402"/>
                      </a:lnTo>
                      <a:lnTo>
                        <a:pt x="31" y="402"/>
                      </a:lnTo>
                      <a:lnTo>
                        <a:pt x="30" y="402"/>
                      </a:lnTo>
                      <a:lnTo>
                        <a:pt x="30" y="401"/>
                      </a:lnTo>
                      <a:lnTo>
                        <a:pt x="30" y="400"/>
                      </a:lnTo>
                      <a:lnTo>
                        <a:pt x="31" y="399"/>
                      </a:lnTo>
                      <a:lnTo>
                        <a:pt x="30" y="399"/>
                      </a:lnTo>
                      <a:lnTo>
                        <a:pt x="30" y="398"/>
                      </a:lnTo>
                      <a:lnTo>
                        <a:pt x="29" y="398"/>
                      </a:lnTo>
                      <a:lnTo>
                        <a:pt x="28" y="399"/>
                      </a:lnTo>
                      <a:lnTo>
                        <a:pt x="27" y="399"/>
                      </a:lnTo>
                      <a:lnTo>
                        <a:pt x="27" y="398"/>
                      </a:lnTo>
                      <a:lnTo>
                        <a:pt x="26" y="398"/>
                      </a:lnTo>
                      <a:lnTo>
                        <a:pt x="26" y="397"/>
                      </a:lnTo>
                      <a:lnTo>
                        <a:pt x="26" y="396"/>
                      </a:lnTo>
                      <a:lnTo>
                        <a:pt x="26" y="395"/>
                      </a:lnTo>
                      <a:lnTo>
                        <a:pt x="25" y="395"/>
                      </a:lnTo>
                      <a:lnTo>
                        <a:pt x="24" y="395"/>
                      </a:lnTo>
                      <a:lnTo>
                        <a:pt x="23" y="395"/>
                      </a:lnTo>
                      <a:lnTo>
                        <a:pt x="21" y="394"/>
                      </a:lnTo>
                      <a:lnTo>
                        <a:pt x="20" y="394"/>
                      </a:lnTo>
                      <a:lnTo>
                        <a:pt x="20" y="393"/>
                      </a:lnTo>
                      <a:lnTo>
                        <a:pt x="20" y="392"/>
                      </a:lnTo>
                      <a:lnTo>
                        <a:pt x="19" y="392"/>
                      </a:lnTo>
                      <a:lnTo>
                        <a:pt x="18" y="392"/>
                      </a:lnTo>
                      <a:lnTo>
                        <a:pt x="18" y="391"/>
                      </a:lnTo>
                      <a:lnTo>
                        <a:pt x="17" y="390"/>
                      </a:lnTo>
                      <a:lnTo>
                        <a:pt x="16" y="390"/>
                      </a:lnTo>
                      <a:lnTo>
                        <a:pt x="15" y="389"/>
                      </a:lnTo>
                      <a:lnTo>
                        <a:pt x="16" y="389"/>
                      </a:lnTo>
                      <a:lnTo>
                        <a:pt x="17" y="389"/>
                      </a:lnTo>
                      <a:lnTo>
                        <a:pt x="18" y="388"/>
                      </a:lnTo>
                      <a:lnTo>
                        <a:pt x="18" y="387"/>
                      </a:lnTo>
                      <a:lnTo>
                        <a:pt x="17" y="387"/>
                      </a:lnTo>
                      <a:lnTo>
                        <a:pt x="17" y="386"/>
                      </a:lnTo>
                      <a:lnTo>
                        <a:pt x="18" y="386"/>
                      </a:lnTo>
                      <a:lnTo>
                        <a:pt x="18" y="385"/>
                      </a:lnTo>
                      <a:lnTo>
                        <a:pt x="19" y="384"/>
                      </a:lnTo>
                      <a:lnTo>
                        <a:pt x="20" y="383"/>
                      </a:lnTo>
                      <a:lnTo>
                        <a:pt x="19" y="383"/>
                      </a:lnTo>
                      <a:lnTo>
                        <a:pt x="19" y="382"/>
                      </a:lnTo>
                      <a:lnTo>
                        <a:pt x="19" y="381"/>
                      </a:lnTo>
                      <a:lnTo>
                        <a:pt x="19" y="380"/>
                      </a:lnTo>
                      <a:lnTo>
                        <a:pt x="18" y="380"/>
                      </a:lnTo>
                      <a:lnTo>
                        <a:pt x="18" y="379"/>
                      </a:lnTo>
                      <a:lnTo>
                        <a:pt x="17" y="378"/>
                      </a:lnTo>
                      <a:lnTo>
                        <a:pt x="16" y="378"/>
                      </a:lnTo>
                      <a:lnTo>
                        <a:pt x="16" y="377"/>
                      </a:lnTo>
                      <a:lnTo>
                        <a:pt x="16" y="376"/>
                      </a:lnTo>
                      <a:lnTo>
                        <a:pt x="16" y="374"/>
                      </a:lnTo>
                      <a:lnTo>
                        <a:pt x="17" y="373"/>
                      </a:lnTo>
                      <a:lnTo>
                        <a:pt x="18" y="372"/>
                      </a:lnTo>
                      <a:lnTo>
                        <a:pt x="18" y="371"/>
                      </a:lnTo>
                      <a:lnTo>
                        <a:pt x="19" y="370"/>
                      </a:lnTo>
                      <a:lnTo>
                        <a:pt x="18" y="370"/>
                      </a:lnTo>
                      <a:lnTo>
                        <a:pt x="18" y="369"/>
                      </a:lnTo>
                      <a:lnTo>
                        <a:pt x="17" y="369"/>
                      </a:lnTo>
                      <a:lnTo>
                        <a:pt x="16" y="369"/>
                      </a:lnTo>
                      <a:lnTo>
                        <a:pt x="16" y="368"/>
                      </a:lnTo>
                      <a:lnTo>
                        <a:pt x="17" y="367"/>
                      </a:lnTo>
                      <a:lnTo>
                        <a:pt x="16" y="366"/>
                      </a:lnTo>
                      <a:lnTo>
                        <a:pt x="15" y="366"/>
                      </a:lnTo>
                      <a:lnTo>
                        <a:pt x="15" y="365"/>
                      </a:lnTo>
                      <a:lnTo>
                        <a:pt x="16" y="365"/>
                      </a:lnTo>
                      <a:lnTo>
                        <a:pt x="17" y="365"/>
                      </a:lnTo>
                      <a:lnTo>
                        <a:pt x="18" y="365"/>
                      </a:lnTo>
                      <a:lnTo>
                        <a:pt x="19" y="365"/>
                      </a:lnTo>
                      <a:lnTo>
                        <a:pt x="20" y="364"/>
                      </a:lnTo>
                      <a:lnTo>
                        <a:pt x="19" y="363"/>
                      </a:lnTo>
                      <a:lnTo>
                        <a:pt x="19" y="362"/>
                      </a:lnTo>
                      <a:lnTo>
                        <a:pt x="18" y="362"/>
                      </a:lnTo>
                      <a:lnTo>
                        <a:pt x="17" y="362"/>
                      </a:lnTo>
                      <a:lnTo>
                        <a:pt x="17" y="361"/>
                      </a:lnTo>
                      <a:lnTo>
                        <a:pt x="18" y="360"/>
                      </a:lnTo>
                      <a:lnTo>
                        <a:pt x="19" y="360"/>
                      </a:lnTo>
                      <a:lnTo>
                        <a:pt x="19" y="359"/>
                      </a:lnTo>
                      <a:lnTo>
                        <a:pt x="19" y="358"/>
                      </a:lnTo>
                      <a:lnTo>
                        <a:pt x="18" y="358"/>
                      </a:lnTo>
                      <a:lnTo>
                        <a:pt x="17" y="358"/>
                      </a:lnTo>
                      <a:lnTo>
                        <a:pt x="17" y="357"/>
                      </a:lnTo>
                      <a:lnTo>
                        <a:pt x="18" y="357"/>
                      </a:lnTo>
                      <a:lnTo>
                        <a:pt x="19" y="356"/>
                      </a:lnTo>
                      <a:lnTo>
                        <a:pt x="19" y="355"/>
                      </a:lnTo>
                      <a:lnTo>
                        <a:pt x="20" y="354"/>
                      </a:lnTo>
                      <a:lnTo>
                        <a:pt x="21" y="354"/>
                      </a:lnTo>
                      <a:lnTo>
                        <a:pt x="21" y="353"/>
                      </a:lnTo>
                      <a:lnTo>
                        <a:pt x="22" y="353"/>
                      </a:lnTo>
                      <a:lnTo>
                        <a:pt x="23" y="352"/>
                      </a:lnTo>
                      <a:lnTo>
                        <a:pt x="24" y="352"/>
                      </a:lnTo>
                      <a:lnTo>
                        <a:pt x="25" y="351"/>
                      </a:lnTo>
                      <a:lnTo>
                        <a:pt x="25" y="350"/>
                      </a:lnTo>
                      <a:lnTo>
                        <a:pt x="24" y="349"/>
                      </a:lnTo>
                      <a:lnTo>
                        <a:pt x="22" y="349"/>
                      </a:lnTo>
                      <a:lnTo>
                        <a:pt x="21" y="349"/>
                      </a:lnTo>
                      <a:lnTo>
                        <a:pt x="21" y="348"/>
                      </a:lnTo>
                      <a:lnTo>
                        <a:pt x="20" y="348"/>
                      </a:lnTo>
                      <a:lnTo>
                        <a:pt x="20" y="347"/>
                      </a:lnTo>
                      <a:lnTo>
                        <a:pt x="20" y="346"/>
                      </a:lnTo>
                      <a:lnTo>
                        <a:pt x="20" y="345"/>
                      </a:lnTo>
                      <a:lnTo>
                        <a:pt x="21" y="344"/>
                      </a:lnTo>
                      <a:lnTo>
                        <a:pt x="22" y="343"/>
                      </a:lnTo>
                      <a:lnTo>
                        <a:pt x="21" y="343"/>
                      </a:lnTo>
                      <a:lnTo>
                        <a:pt x="22" y="342"/>
                      </a:lnTo>
                      <a:lnTo>
                        <a:pt x="21" y="342"/>
                      </a:lnTo>
                      <a:lnTo>
                        <a:pt x="21" y="341"/>
                      </a:lnTo>
                      <a:lnTo>
                        <a:pt x="22" y="341"/>
                      </a:lnTo>
                      <a:lnTo>
                        <a:pt x="23" y="340"/>
                      </a:lnTo>
                      <a:lnTo>
                        <a:pt x="22" y="340"/>
                      </a:lnTo>
                      <a:lnTo>
                        <a:pt x="22" y="339"/>
                      </a:lnTo>
                      <a:lnTo>
                        <a:pt x="22" y="338"/>
                      </a:lnTo>
                      <a:lnTo>
                        <a:pt x="21" y="338"/>
                      </a:lnTo>
                      <a:lnTo>
                        <a:pt x="20" y="338"/>
                      </a:lnTo>
                      <a:lnTo>
                        <a:pt x="20" y="337"/>
                      </a:lnTo>
                      <a:lnTo>
                        <a:pt x="21" y="337"/>
                      </a:lnTo>
                      <a:lnTo>
                        <a:pt x="22" y="336"/>
                      </a:lnTo>
                      <a:lnTo>
                        <a:pt x="22" y="335"/>
                      </a:lnTo>
                      <a:lnTo>
                        <a:pt x="23" y="335"/>
                      </a:lnTo>
                      <a:lnTo>
                        <a:pt x="24" y="335"/>
                      </a:lnTo>
                      <a:lnTo>
                        <a:pt x="25" y="335"/>
                      </a:lnTo>
                      <a:lnTo>
                        <a:pt x="26" y="334"/>
                      </a:lnTo>
                      <a:lnTo>
                        <a:pt x="27" y="334"/>
                      </a:lnTo>
                      <a:lnTo>
                        <a:pt x="28" y="334"/>
                      </a:lnTo>
                      <a:lnTo>
                        <a:pt x="29" y="334"/>
                      </a:lnTo>
                      <a:lnTo>
                        <a:pt x="29" y="333"/>
                      </a:lnTo>
                      <a:lnTo>
                        <a:pt x="30" y="333"/>
                      </a:lnTo>
                      <a:lnTo>
                        <a:pt x="31" y="332"/>
                      </a:lnTo>
                      <a:lnTo>
                        <a:pt x="32" y="331"/>
                      </a:lnTo>
                      <a:lnTo>
                        <a:pt x="33" y="331"/>
                      </a:lnTo>
                      <a:lnTo>
                        <a:pt x="33" y="330"/>
                      </a:lnTo>
                      <a:lnTo>
                        <a:pt x="34" y="330"/>
                      </a:lnTo>
                      <a:lnTo>
                        <a:pt x="35" y="330"/>
                      </a:lnTo>
                      <a:lnTo>
                        <a:pt x="35" y="329"/>
                      </a:lnTo>
                      <a:lnTo>
                        <a:pt x="36" y="329"/>
                      </a:lnTo>
                      <a:lnTo>
                        <a:pt x="36" y="328"/>
                      </a:lnTo>
                      <a:lnTo>
                        <a:pt x="36" y="327"/>
                      </a:lnTo>
                      <a:lnTo>
                        <a:pt x="36" y="326"/>
                      </a:lnTo>
                      <a:lnTo>
                        <a:pt x="35" y="326"/>
                      </a:lnTo>
                      <a:lnTo>
                        <a:pt x="35" y="325"/>
                      </a:lnTo>
                      <a:lnTo>
                        <a:pt x="34" y="325"/>
                      </a:lnTo>
                      <a:lnTo>
                        <a:pt x="33" y="326"/>
                      </a:lnTo>
                      <a:lnTo>
                        <a:pt x="32" y="326"/>
                      </a:lnTo>
                      <a:lnTo>
                        <a:pt x="31" y="327"/>
                      </a:lnTo>
                      <a:lnTo>
                        <a:pt x="30" y="327"/>
                      </a:lnTo>
                      <a:lnTo>
                        <a:pt x="29" y="327"/>
                      </a:lnTo>
                      <a:lnTo>
                        <a:pt x="28" y="327"/>
                      </a:lnTo>
                      <a:lnTo>
                        <a:pt x="27" y="328"/>
                      </a:lnTo>
                      <a:lnTo>
                        <a:pt x="26" y="329"/>
                      </a:lnTo>
                      <a:lnTo>
                        <a:pt x="24" y="329"/>
                      </a:lnTo>
                      <a:lnTo>
                        <a:pt x="23" y="329"/>
                      </a:lnTo>
                      <a:lnTo>
                        <a:pt x="22" y="329"/>
                      </a:lnTo>
                      <a:lnTo>
                        <a:pt x="21" y="330"/>
                      </a:lnTo>
                      <a:lnTo>
                        <a:pt x="20" y="330"/>
                      </a:lnTo>
                      <a:lnTo>
                        <a:pt x="19" y="331"/>
                      </a:lnTo>
                      <a:lnTo>
                        <a:pt x="18" y="331"/>
                      </a:lnTo>
                      <a:lnTo>
                        <a:pt x="17" y="330"/>
                      </a:lnTo>
                      <a:lnTo>
                        <a:pt x="17" y="329"/>
                      </a:lnTo>
                      <a:lnTo>
                        <a:pt x="17" y="328"/>
                      </a:lnTo>
                      <a:lnTo>
                        <a:pt x="16" y="328"/>
                      </a:lnTo>
                      <a:lnTo>
                        <a:pt x="15" y="327"/>
                      </a:lnTo>
                      <a:lnTo>
                        <a:pt x="17" y="326"/>
                      </a:lnTo>
                      <a:lnTo>
                        <a:pt x="17" y="325"/>
                      </a:lnTo>
                      <a:lnTo>
                        <a:pt x="16" y="324"/>
                      </a:lnTo>
                      <a:lnTo>
                        <a:pt x="17" y="324"/>
                      </a:lnTo>
                      <a:lnTo>
                        <a:pt x="17" y="323"/>
                      </a:lnTo>
                      <a:lnTo>
                        <a:pt x="16" y="323"/>
                      </a:lnTo>
                      <a:lnTo>
                        <a:pt x="15" y="323"/>
                      </a:lnTo>
                      <a:lnTo>
                        <a:pt x="14" y="323"/>
                      </a:lnTo>
                      <a:lnTo>
                        <a:pt x="14" y="322"/>
                      </a:lnTo>
                      <a:lnTo>
                        <a:pt x="15" y="322"/>
                      </a:lnTo>
                      <a:lnTo>
                        <a:pt x="16" y="321"/>
                      </a:lnTo>
                      <a:lnTo>
                        <a:pt x="16" y="320"/>
                      </a:lnTo>
                      <a:lnTo>
                        <a:pt x="17" y="320"/>
                      </a:lnTo>
                      <a:lnTo>
                        <a:pt x="17" y="319"/>
                      </a:lnTo>
                      <a:lnTo>
                        <a:pt x="17" y="318"/>
                      </a:lnTo>
                      <a:lnTo>
                        <a:pt x="16" y="318"/>
                      </a:lnTo>
                      <a:lnTo>
                        <a:pt x="16" y="317"/>
                      </a:lnTo>
                      <a:lnTo>
                        <a:pt x="17" y="317"/>
                      </a:lnTo>
                      <a:lnTo>
                        <a:pt x="17" y="316"/>
                      </a:lnTo>
                      <a:lnTo>
                        <a:pt x="16" y="316"/>
                      </a:lnTo>
                      <a:lnTo>
                        <a:pt x="17" y="316"/>
                      </a:lnTo>
                      <a:lnTo>
                        <a:pt x="17" y="315"/>
                      </a:lnTo>
                      <a:lnTo>
                        <a:pt x="18" y="315"/>
                      </a:lnTo>
                      <a:lnTo>
                        <a:pt x="18" y="314"/>
                      </a:lnTo>
                      <a:lnTo>
                        <a:pt x="17" y="314"/>
                      </a:lnTo>
                      <a:lnTo>
                        <a:pt x="17" y="313"/>
                      </a:lnTo>
                      <a:lnTo>
                        <a:pt x="16" y="313"/>
                      </a:lnTo>
                      <a:lnTo>
                        <a:pt x="16" y="312"/>
                      </a:lnTo>
                      <a:lnTo>
                        <a:pt x="16" y="311"/>
                      </a:lnTo>
                      <a:lnTo>
                        <a:pt x="17" y="310"/>
                      </a:lnTo>
                      <a:lnTo>
                        <a:pt x="17" y="309"/>
                      </a:lnTo>
                      <a:lnTo>
                        <a:pt x="18" y="309"/>
                      </a:lnTo>
                      <a:lnTo>
                        <a:pt x="18" y="308"/>
                      </a:lnTo>
                      <a:lnTo>
                        <a:pt x="18" y="307"/>
                      </a:lnTo>
                      <a:lnTo>
                        <a:pt x="19" y="307"/>
                      </a:lnTo>
                      <a:lnTo>
                        <a:pt x="19" y="306"/>
                      </a:lnTo>
                      <a:lnTo>
                        <a:pt x="19" y="305"/>
                      </a:lnTo>
                      <a:lnTo>
                        <a:pt x="20" y="305"/>
                      </a:lnTo>
                      <a:lnTo>
                        <a:pt x="21" y="305"/>
                      </a:lnTo>
                      <a:lnTo>
                        <a:pt x="21" y="304"/>
                      </a:lnTo>
                      <a:lnTo>
                        <a:pt x="22" y="304"/>
                      </a:lnTo>
                      <a:lnTo>
                        <a:pt x="23" y="304"/>
                      </a:lnTo>
                      <a:lnTo>
                        <a:pt x="24" y="304"/>
                      </a:lnTo>
                      <a:lnTo>
                        <a:pt x="25" y="304"/>
                      </a:lnTo>
                      <a:lnTo>
                        <a:pt x="26" y="304"/>
                      </a:lnTo>
                      <a:lnTo>
                        <a:pt x="26" y="303"/>
                      </a:lnTo>
                      <a:lnTo>
                        <a:pt x="27" y="303"/>
                      </a:lnTo>
                      <a:lnTo>
                        <a:pt x="28" y="302"/>
                      </a:lnTo>
                      <a:lnTo>
                        <a:pt x="29" y="302"/>
                      </a:lnTo>
                      <a:lnTo>
                        <a:pt x="30" y="302"/>
                      </a:lnTo>
                      <a:lnTo>
                        <a:pt x="31" y="302"/>
                      </a:lnTo>
                      <a:lnTo>
                        <a:pt x="32" y="301"/>
                      </a:lnTo>
                      <a:lnTo>
                        <a:pt x="32" y="300"/>
                      </a:lnTo>
                      <a:lnTo>
                        <a:pt x="32" y="299"/>
                      </a:lnTo>
                      <a:lnTo>
                        <a:pt x="32" y="298"/>
                      </a:lnTo>
                      <a:lnTo>
                        <a:pt x="32" y="297"/>
                      </a:lnTo>
                      <a:lnTo>
                        <a:pt x="31" y="297"/>
                      </a:lnTo>
                      <a:lnTo>
                        <a:pt x="30" y="297"/>
                      </a:lnTo>
                      <a:lnTo>
                        <a:pt x="29" y="298"/>
                      </a:lnTo>
                      <a:lnTo>
                        <a:pt x="28" y="298"/>
                      </a:lnTo>
                      <a:lnTo>
                        <a:pt x="27" y="298"/>
                      </a:lnTo>
                      <a:lnTo>
                        <a:pt x="26" y="298"/>
                      </a:lnTo>
                      <a:lnTo>
                        <a:pt x="25" y="299"/>
                      </a:lnTo>
                      <a:lnTo>
                        <a:pt x="24" y="299"/>
                      </a:lnTo>
                      <a:lnTo>
                        <a:pt x="23" y="299"/>
                      </a:lnTo>
                      <a:lnTo>
                        <a:pt x="22" y="299"/>
                      </a:lnTo>
                      <a:lnTo>
                        <a:pt x="21" y="299"/>
                      </a:lnTo>
                      <a:lnTo>
                        <a:pt x="21" y="298"/>
                      </a:lnTo>
                      <a:lnTo>
                        <a:pt x="20" y="299"/>
                      </a:lnTo>
                      <a:lnTo>
                        <a:pt x="19" y="299"/>
                      </a:lnTo>
                      <a:lnTo>
                        <a:pt x="18" y="300"/>
                      </a:lnTo>
                      <a:lnTo>
                        <a:pt x="18" y="299"/>
                      </a:lnTo>
                      <a:lnTo>
                        <a:pt x="18" y="298"/>
                      </a:lnTo>
                      <a:lnTo>
                        <a:pt x="19" y="297"/>
                      </a:lnTo>
                      <a:lnTo>
                        <a:pt x="18" y="296"/>
                      </a:lnTo>
                      <a:lnTo>
                        <a:pt x="19" y="296"/>
                      </a:lnTo>
                      <a:lnTo>
                        <a:pt x="19" y="295"/>
                      </a:lnTo>
                      <a:lnTo>
                        <a:pt x="19" y="294"/>
                      </a:lnTo>
                      <a:lnTo>
                        <a:pt x="19" y="293"/>
                      </a:lnTo>
                      <a:lnTo>
                        <a:pt x="19" y="292"/>
                      </a:lnTo>
                      <a:lnTo>
                        <a:pt x="20" y="292"/>
                      </a:lnTo>
                      <a:lnTo>
                        <a:pt x="21" y="291"/>
                      </a:lnTo>
                      <a:lnTo>
                        <a:pt x="22" y="291"/>
                      </a:lnTo>
                      <a:lnTo>
                        <a:pt x="21" y="290"/>
                      </a:lnTo>
                      <a:lnTo>
                        <a:pt x="21" y="289"/>
                      </a:lnTo>
                      <a:lnTo>
                        <a:pt x="20" y="289"/>
                      </a:lnTo>
                      <a:lnTo>
                        <a:pt x="20" y="288"/>
                      </a:lnTo>
                      <a:lnTo>
                        <a:pt x="20" y="287"/>
                      </a:lnTo>
                      <a:lnTo>
                        <a:pt x="21" y="286"/>
                      </a:lnTo>
                      <a:lnTo>
                        <a:pt x="21" y="285"/>
                      </a:lnTo>
                      <a:lnTo>
                        <a:pt x="20" y="284"/>
                      </a:lnTo>
                      <a:lnTo>
                        <a:pt x="21" y="284"/>
                      </a:lnTo>
                      <a:lnTo>
                        <a:pt x="22" y="283"/>
                      </a:lnTo>
                      <a:lnTo>
                        <a:pt x="22" y="282"/>
                      </a:lnTo>
                      <a:lnTo>
                        <a:pt x="22" y="281"/>
                      </a:lnTo>
                      <a:lnTo>
                        <a:pt x="21" y="281"/>
                      </a:lnTo>
                      <a:lnTo>
                        <a:pt x="21" y="280"/>
                      </a:lnTo>
                      <a:lnTo>
                        <a:pt x="20" y="280"/>
                      </a:lnTo>
                      <a:lnTo>
                        <a:pt x="20" y="279"/>
                      </a:lnTo>
                      <a:lnTo>
                        <a:pt x="20" y="278"/>
                      </a:lnTo>
                      <a:lnTo>
                        <a:pt x="21" y="278"/>
                      </a:lnTo>
                      <a:lnTo>
                        <a:pt x="22" y="278"/>
                      </a:lnTo>
                      <a:lnTo>
                        <a:pt x="23" y="277"/>
                      </a:lnTo>
                      <a:lnTo>
                        <a:pt x="23" y="276"/>
                      </a:lnTo>
                      <a:lnTo>
                        <a:pt x="22" y="276"/>
                      </a:lnTo>
                      <a:lnTo>
                        <a:pt x="22" y="275"/>
                      </a:lnTo>
                      <a:lnTo>
                        <a:pt x="21" y="275"/>
                      </a:lnTo>
                      <a:lnTo>
                        <a:pt x="20" y="275"/>
                      </a:lnTo>
                      <a:lnTo>
                        <a:pt x="21" y="274"/>
                      </a:lnTo>
                      <a:lnTo>
                        <a:pt x="21" y="273"/>
                      </a:lnTo>
                      <a:lnTo>
                        <a:pt x="22" y="272"/>
                      </a:lnTo>
                      <a:lnTo>
                        <a:pt x="21" y="271"/>
                      </a:lnTo>
                      <a:lnTo>
                        <a:pt x="22" y="271"/>
                      </a:lnTo>
                      <a:lnTo>
                        <a:pt x="22" y="270"/>
                      </a:lnTo>
                      <a:lnTo>
                        <a:pt x="22" y="269"/>
                      </a:lnTo>
                      <a:lnTo>
                        <a:pt x="23" y="269"/>
                      </a:lnTo>
                      <a:lnTo>
                        <a:pt x="23" y="268"/>
                      </a:lnTo>
                      <a:lnTo>
                        <a:pt x="24" y="268"/>
                      </a:lnTo>
                      <a:lnTo>
                        <a:pt x="26" y="268"/>
                      </a:lnTo>
                      <a:lnTo>
                        <a:pt x="27" y="267"/>
                      </a:lnTo>
                      <a:lnTo>
                        <a:pt x="29" y="268"/>
                      </a:lnTo>
                      <a:lnTo>
                        <a:pt x="30" y="268"/>
                      </a:lnTo>
                      <a:lnTo>
                        <a:pt x="31" y="268"/>
                      </a:lnTo>
                      <a:lnTo>
                        <a:pt x="31" y="267"/>
                      </a:lnTo>
                      <a:lnTo>
                        <a:pt x="31" y="266"/>
                      </a:lnTo>
                      <a:lnTo>
                        <a:pt x="31" y="265"/>
                      </a:lnTo>
                      <a:lnTo>
                        <a:pt x="31" y="264"/>
                      </a:lnTo>
                      <a:lnTo>
                        <a:pt x="31" y="263"/>
                      </a:lnTo>
                      <a:lnTo>
                        <a:pt x="30" y="263"/>
                      </a:lnTo>
                      <a:lnTo>
                        <a:pt x="29" y="263"/>
                      </a:lnTo>
                      <a:lnTo>
                        <a:pt x="28" y="264"/>
                      </a:lnTo>
                      <a:lnTo>
                        <a:pt x="27" y="264"/>
                      </a:lnTo>
                      <a:lnTo>
                        <a:pt x="26" y="265"/>
                      </a:lnTo>
                      <a:lnTo>
                        <a:pt x="25" y="265"/>
                      </a:lnTo>
                      <a:lnTo>
                        <a:pt x="24" y="265"/>
                      </a:lnTo>
                      <a:lnTo>
                        <a:pt x="24" y="264"/>
                      </a:lnTo>
                      <a:lnTo>
                        <a:pt x="23" y="264"/>
                      </a:lnTo>
                      <a:lnTo>
                        <a:pt x="24" y="263"/>
                      </a:lnTo>
                      <a:lnTo>
                        <a:pt x="24" y="262"/>
                      </a:lnTo>
                      <a:lnTo>
                        <a:pt x="24" y="261"/>
                      </a:lnTo>
                      <a:lnTo>
                        <a:pt x="24" y="260"/>
                      </a:lnTo>
                      <a:lnTo>
                        <a:pt x="24" y="259"/>
                      </a:lnTo>
                      <a:lnTo>
                        <a:pt x="23" y="258"/>
                      </a:lnTo>
                      <a:lnTo>
                        <a:pt x="22" y="258"/>
                      </a:lnTo>
                      <a:lnTo>
                        <a:pt x="21" y="258"/>
                      </a:lnTo>
                      <a:lnTo>
                        <a:pt x="20" y="258"/>
                      </a:lnTo>
                      <a:lnTo>
                        <a:pt x="20" y="257"/>
                      </a:lnTo>
                      <a:lnTo>
                        <a:pt x="21" y="256"/>
                      </a:lnTo>
                      <a:lnTo>
                        <a:pt x="21" y="255"/>
                      </a:lnTo>
                      <a:lnTo>
                        <a:pt x="22" y="255"/>
                      </a:lnTo>
                      <a:lnTo>
                        <a:pt x="21" y="254"/>
                      </a:lnTo>
                      <a:lnTo>
                        <a:pt x="20" y="253"/>
                      </a:lnTo>
                      <a:lnTo>
                        <a:pt x="19" y="253"/>
                      </a:lnTo>
                      <a:lnTo>
                        <a:pt x="18" y="252"/>
                      </a:lnTo>
                      <a:lnTo>
                        <a:pt x="18" y="251"/>
                      </a:lnTo>
                      <a:lnTo>
                        <a:pt x="17" y="252"/>
                      </a:lnTo>
                      <a:lnTo>
                        <a:pt x="17" y="251"/>
                      </a:lnTo>
                      <a:lnTo>
                        <a:pt x="17" y="250"/>
                      </a:lnTo>
                      <a:lnTo>
                        <a:pt x="18" y="250"/>
                      </a:lnTo>
                      <a:lnTo>
                        <a:pt x="19" y="250"/>
                      </a:lnTo>
                      <a:lnTo>
                        <a:pt x="19" y="249"/>
                      </a:lnTo>
                      <a:lnTo>
                        <a:pt x="19" y="248"/>
                      </a:lnTo>
                      <a:lnTo>
                        <a:pt x="18" y="248"/>
                      </a:lnTo>
                      <a:lnTo>
                        <a:pt x="17" y="248"/>
                      </a:lnTo>
                      <a:lnTo>
                        <a:pt x="16" y="248"/>
                      </a:lnTo>
                      <a:lnTo>
                        <a:pt x="15" y="248"/>
                      </a:lnTo>
                      <a:lnTo>
                        <a:pt x="15" y="247"/>
                      </a:lnTo>
                      <a:lnTo>
                        <a:pt x="16" y="247"/>
                      </a:lnTo>
                      <a:lnTo>
                        <a:pt x="16" y="246"/>
                      </a:lnTo>
                      <a:lnTo>
                        <a:pt x="16" y="245"/>
                      </a:lnTo>
                      <a:lnTo>
                        <a:pt x="15" y="245"/>
                      </a:lnTo>
                      <a:lnTo>
                        <a:pt x="15" y="244"/>
                      </a:lnTo>
                      <a:lnTo>
                        <a:pt x="16" y="244"/>
                      </a:lnTo>
                      <a:lnTo>
                        <a:pt x="17" y="243"/>
                      </a:lnTo>
                      <a:lnTo>
                        <a:pt x="17" y="242"/>
                      </a:lnTo>
                      <a:lnTo>
                        <a:pt x="16" y="242"/>
                      </a:lnTo>
                      <a:lnTo>
                        <a:pt x="16" y="241"/>
                      </a:lnTo>
                      <a:lnTo>
                        <a:pt x="16" y="240"/>
                      </a:lnTo>
                      <a:lnTo>
                        <a:pt x="15" y="240"/>
                      </a:lnTo>
                      <a:lnTo>
                        <a:pt x="15" y="239"/>
                      </a:lnTo>
                      <a:lnTo>
                        <a:pt x="15" y="238"/>
                      </a:lnTo>
                      <a:lnTo>
                        <a:pt x="16" y="238"/>
                      </a:lnTo>
                      <a:lnTo>
                        <a:pt x="16" y="237"/>
                      </a:lnTo>
                      <a:lnTo>
                        <a:pt x="16" y="236"/>
                      </a:lnTo>
                      <a:lnTo>
                        <a:pt x="17" y="235"/>
                      </a:lnTo>
                      <a:lnTo>
                        <a:pt x="17" y="234"/>
                      </a:lnTo>
                      <a:lnTo>
                        <a:pt x="17" y="233"/>
                      </a:lnTo>
                      <a:lnTo>
                        <a:pt x="16" y="232"/>
                      </a:lnTo>
                      <a:lnTo>
                        <a:pt x="15" y="232"/>
                      </a:lnTo>
                      <a:lnTo>
                        <a:pt x="16" y="232"/>
                      </a:lnTo>
                      <a:lnTo>
                        <a:pt x="16" y="231"/>
                      </a:lnTo>
                      <a:lnTo>
                        <a:pt x="15" y="231"/>
                      </a:lnTo>
                      <a:lnTo>
                        <a:pt x="15" y="230"/>
                      </a:lnTo>
                      <a:lnTo>
                        <a:pt x="16" y="230"/>
                      </a:lnTo>
                      <a:lnTo>
                        <a:pt x="16" y="229"/>
                      </a:lnTo>
                      <a:lnTo>
                        <a:pt x="15" y="228"/>
                      </a:lnTo>
                      <a:lnTo>
                        <a:pt x="15" y="227"/>
                      </a:lnTo>
                      <a:lnTo>
                        <a:pt x="17" y="226"/>
                      </a:lnTo>
                      <a:lnTo>
                        <a:pt x="17" y="225"/>
                      </a:lnTo>
                      <a:lnTo>
                        <a:pt x="18" y="224"/>
                      </a:lnTo>
                      <a:lnTo>
                        <a:pt x="19" y="223"/>
                      </a:lnTo>
                      <a:lnTo>
                        <a:pt x="20" y="222"/>
                      </a:lnTo>
                      <a:lnTo>
                        <a:pt x="21" y="222"/>
                      </a:lnTo>
                      <a:lnTo>
                        <a:pt x="22" y="222"/>
                      </a:lnTo>
                      <a:lnTo>
                        <a:pt x="23" y="221"/>
                      </a:lnTo>
                      <a:lnTo>
                        <a:pt x="24" y="221"/>
                      </a:lnTo>
                      <a:lnTo>
                        <a:pt x="26" y="222"/>
                      </a:lnTo>
                      <a:lnTo>
                        <a:pt x="27" y="222"/>
                      </a:lnTo>
                      <a:lnTo>
                        <a:pt x="27" y="221"/>
                      </a:lnTo>
                      <a:lnTo>
                        <a:pt x="28" y="221"/>
                      </a:lnTo>
                      <a:lnTo>
                        <a:pt x="29" y="221"/>
                      </a:lnTo>
                      <a:lnTo>
                        <a:pt x="30" y="220"/>
                      </a:lnTo>
                      <a:lnTo>
                        <a:pt x="31" y="220"/>
                      </a:lnTo>
                      <a:lnTo>
                        <a:pt x="32" y="220"/>
                      </a:lnTo>
                      <a:lnTo>
                        <a:pt x="32" y="219"/>
                      </a:lnTo>
                      <a:lnTo>
                        <a:pt x="33" y="218"/>
                      </a:lnTo>
                      <a:lnTo>
                        <a:pt x="32" y="218"/>
                      </a:lnTo>
                      <a:lnTo>
                        <a:pt x="32" y="217"/>
                      </a:lnTo>
                      <a:lnTo>
                        <a:pt x="31" y="217"/>
                      </a:lnTo>
                      <a:lnTo>
                        <a:pt x="30" y="217"/>
                      </a:lnTo>
                      <a:lnTo>
                        <a:pt x="30" y="218"/>
                      </a:lnTo>
                      <a:lnTo>
                        <a:pt x="29" y="218"/>
                      </a:lnTo>
                      <a:lnTo>
                        <a:pt x="28" y="218"/>
                      </a:lnTo>
                      <a:lnTo>
                        <a:pt x="27" y="218"/>
                      </a:lnTo>
                      <a:lnTo>
                        <a:pt x="26" y="218"/>
                      </a:lnTo>
                      <a:lnTo>
                        <a:pt x="25" y="217"/>
                      </a:lnTo>
                      <a:lnTo>
                        <a:pt x="24" y="217"/>
                      </a:lnTo>
                      <a:lnTo>
                        <a:pt x="23" y="217"/>
                      </a:lnTo>
                      <a:lnTo>
                        <a:pt x="22" y="217"/>
                      </a:lnTo>
                      <a:lnTo>
                        <a:pt x="21" y="217"/>
                      </a:lnTo>
                      <a:lnTo>
                        <a:pt x="20" y="217"/>
                      </a:lnTo>
                      <a:lnTo>
                        <a:pt x="20" y="216"/>
                      </a:lnTo>
                      <a:lnTo>
                        <a:pt x="19" y="216"/>
                      </a:lnTo>
                      <a:lnTo>
                        <a:pt x="18" y="216"/>
                      </a:lnTo>
                      <a:lnTo>
                        <a:pt x="17" y="215"/>
                      </a:lnTo>
                      <a:lnTo>
                        <a:pt x="18" y="214"/>
                      </a:lnTo>
                      <a:lnTo>
                        <a:pt x="17" y="213"/>
                      </a:lnTo>
                      <a:lnTo>
                        <a:pt x="18" y="212"/>
                      </a:lnTo>
                      <a:lnTo>
                        <a:pt x="19" y="213"/>
                      </a:lnTo>
                      <a:lnTo>
                        <a:pt x="19" y="212"/>
                      </a:lnTo>
                      <a:lnTo>
                        <a:pt x="19" y="211"/>
                      </a:lnTo>
                      <a:lnTo>
                        <a:pt x="20" y="211"/>
                      </a:lnTo>
                      <a:lnTo>
                        <a:pt x="21" y="210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8"/>
                      </a:lnTo>
                      <a:lnTo>
                        <a:pt x="22" y="207"/>
                      </a:lnTo>
                      <a:lnTo>
                        <a:pt x="21" y="207"/>
                      </a:lnTo>
                      <a:lnTo>
                        <a:pt x="20" y="207"/>
                      </a:lnTo>
                      <a:lnTo>
                        <a:pt x="20" y="206"/>
                      </a:lnTo>
                      <a:lnTo>
                        <a:pt x="19" y="206"/>
                      </a:lnTo>
                      <a:lnTo>
                        <a:pt x="18" y="206"/>
                      </a:lnTo>
                      <a:lnTo>
                        <a:pt x="18" y="205"/>
                      </a:lnTo>
                      <a:lnTo>
                        <a:pt x="19" y="205"/>
                      </a:lnTo>
                      <a:lnTo>
                        <a:pt x="21" y="205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2" y="203"/>
                      </a:lnTo>
                      <a:lnTo>
                        <a:pt x="23" y="202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4" y="200"/>
                      </a:lnTo>
                      <a:lnTo>
                        <a:pt x="24" y="199"/>
                      </a:lnTo>
                      <a:lnTo>
                        <a:pt x="23" y="198"/>
                      </a:lnTo>
                      <a:lnTo>
                        <a:pt x="23" y="197"/>
                      </a:lnTo>
                      <a:lnTo>
                        <a:pt x="23" y="196"/>
                      </a:lnTo>
                      <a:lnTo>
                        <a:pt x="24" y="196"/>
                      </a:lnTo>
                      <a:lnTo>
                        <a:pt x="25" y="196"/>
                      </a:lnTo>
                      <a:lnTo>
                        <a:pt x="26" y="196"/>
                      </a:lnTo>
                      <a:lnTo>
                        <a:pt x="27" y="196"/>
                      </a:lnTo>
                      <a:lnTo>
                        <a:pt x="28" y="196"/>
                      </a:lnTo>
                      <a:lnTo>
                        <a:pt x="30" y="198"/>
                      </a:lnTo>
                      <a:lnTo>
                        <a:pt x="31" y="198"/>
                      </a:lnTo>
                      <a:lnTo>
                        <a:pt x="32" y="199"/>
                      </a:lnTo>
                      <a:lnTo>
                        <a:pt x="33" y="199"/>
                      </a:lnTo>
                      <a:lnTo>
                        <a:pt x="34" y="199"/>
                      </a:lnTo>
                      <a:lnTo>
                        <a:pt x="35" y="199"/>
                      </a:lnTo>
                      <a:lnTo>
                        <a:pt x="36" y="199"/>
                      </a:lnTo>
                      <a:lnTo>
                        <a:pt x="37" y="199"/>
                      </a:lnTo>
                      <a:lnTo>
                        <a:pt x="38" y="199"/>
                      </a:lnTo>
                      <a:lnTo>
                        <a:pt x="39" y="199"/>
                      </a:lnTo>
                      <a:lnTo>
                        <a:pt x="40" y="199"/>
                      </a:lnTo>
                      <a:lnTo>
                        <a:pt x="41" y="198"/>
                      </a:lnTo>
                      <a:lnTo>
                        <a:pt x="40" y="198"/>
                      </a:lnTo>
                      <a:lnTo>
                        <a:pt x="40" y="197"/>
                      </a:lnTo>
                      <a:lnTo>
                        <a:pt x="39" y="196"/>
                      </a:lnTo>
                      <a:lnTo>
                        <a:pt x="37" y="195"/>
                      </a:lnTo>
                      <a:lnTo>
                        <a:pt x="36" y="196"/>
                      </a:lnTo>
                      <a:lnTo>
                        <a:pt x="36" y="195"/>
                      </a:lnTo>
                      <a:lnTo>
                        <a:pt x="35" y="195"/>
                      </a:lnTo>
                      <a:lnTo>
                        <a:pt x="34" y="195"/>
                      </a:lnTo>
                      <a:lnTo>
                        <a:pt x="33" y="195"/>
                      </a:lnTo>
                      <a:lnTo>
                        <a:pt x="32" y="195"/>
                      </a:lnTo>
                      <a:lnTo>
                        <a:pt x="31" y="194"/>
                      </a:lnTo>
                      <a:lnTo>
                        <a:pt x="31" y="193"/>
                      </a:lnTo>
                      <a:lnTo>
                        <a:pt x="30" y="193"/>
                      </a:lnTo>
                      <a:lnTo>
                        <a:pt x="30" y="192"/>
                      </a:lnTo>
                      <a:lnTo>
                        <a:pt x="29" y="192"/>
                      </a:lnTo>
                      <a:lnTo>
                        <a:pt x="28" y="191"/>
                      </a:lnTo>
                      <a:lnTo>
                        <a:pt x="27" y="191"/>
                      </a:lnTo>
                      <a:lnTo>
                        <a:pt x="26" y="191"/>
                      </a:lnTo>
                      <a:lnTo>
                        <a:pt x="25" y="191"/>
                      </a:lnTo>
                      <a:lnTo>
                        <a:pt x="24" y="190"/>
                      </a:lnTo>
                      <a:lnTo>
                        <a:pt x="23" y="189"/>
                      </a:lnTo>
                      <a:lnTo>
                        <a:pt x="22" y="189"/>
                      </a:lnTo>
                      <a:lnTo>
                        <a:pt x="21" y="190"/>
                      </a:lnTo>
                      <a:lnTo>
                        <a:pt x="20" y="189"/>
                      </a:lnTo>
                      <a:lnTo>
                        <a:pt x="19" y="189"/>
                      </a:lnTo>
                      <a:lnTo>
                        <a:pt x="18" y="188"/>
                      </a:lnTo>
                      <a:lnTo>
                        <a:pt x="17" y="188"/>
                      </a:lnTo>
                      <a:lnTo>
                        <a:pt x="17" y="189"/>
                      </a:lnTo>
                      <a:lnTo>
                        <a:pt x="16" y="189"/>
                      </a:lnTo>
                      <a:lnTo>
                        <a:pt x="15" y="188"/>
                      </a:lnTo>
                      <a:lnTo>
                        <a:pt x="14" y="187"/>
                      </a:lnTo>
                      <a:lnTo>
                        <a:pt x="12" y="187"/>
                      </a:lnTo>
                      <a:lnTo>
                        <a:pt x="11" y="187"/>
                      </a:lnTo>
                      <a:lnTo>
                        <a:pt x="11" y="186"/>
                      </a:lnTo>
                      <a:lnTo>
                        <a:pt x="10" y="186"/>
                      </a:lnTo>
                      <a:lnTo>
                        <a:pt x="9" y="185"/>
                      </a:lnTo>
                      <a:lnTo>
                        <a:pt x="8" y="184"/>
                      </a:lnTo>
                      <a:lnTo>
                        <a:pt x="7" y="182"/>
                      </a:lnTo>
                      <a:lnTo>
                        <a:pt x="8" y="181"/>
                      </a:lnTo>
                      <a:lnTo>
                        <a:pt x="8" y="180"/>
                      </a:lnTo>
                      <a:lnTo>
                        <a:pt x="8" y="179"/>
                      </a:lnTo>
                      <a:lnTo>
                        <a:pt x="7" y="179"/>
                      </a:lnTo>
                      <a:lnTo>
                        <a:pt x="7" y="178"/>
                      </a:lnTo>
                      <a:lnTo>
                        <a:pt x="6" y="178"/>
                      </a:lnTo>
                      <a:lnTo>
                        <a:pt x="6" y="176"/>
                      </a:lnTo>
                      <a:lnTo>
                        <a:pt x="6" y="175"/>
                      </a:lnTo>
                      <a:lnTo>
                        <a:pt x="5" y="175"/>
                      </a:lnTo>
                      <a:lnTo>
                        <a:pt x="4" y="175"/>
                      </a:lnTo>
                      <a:lnTo>
                        <a:pt x="3" y="174"/>
                      </a:lnTo>
                      <a:lnTo>
                        <a:pt x="3" y="173"/>
                      </a:lnTo>
                      <a:lnTo>
                        <a:pt x="2" y="173"/>
                      </a:lnTo>
                      <a:lnTo>
                        <a:pt x="2" y="172"/>
                      </a:lnTo>
                      <a:lnTo>
                        <a:pt x="2" y="171"/>
                      </a:lnTo>
                      <a:lnTo>
                        <a:pt x="1" y="170"/>
                      </a:lnTo>
                      <a:lnTo>
                        <a:pt x="1" y="169"/>
                      </a:lnTo>
                      <a:lnTo>
                        <a:pt x="0" y="169"/>
                      </a:lnTo>
                      <a:lnTo>
                        <a:pt x="0" y="168"/>
                      </a:lnTo>
                      <a:lnTo>
                        <a:pt x="1" y="168"/>
                      </a:lnTo>
                      <a:lnTo>
                        <a:pt x="2" y="167"/>
                      </a:lnTo>
                      <a:lnTo>
                        <a:pt x="2" y="166"/>
                      </a:lnTo>
                      <a:lnTo>
                        <a:pt x="2" y="165"/>
                      </a:lnTo>
                      <a:lnTo>
                        <a:pt x="3" y="165"/>
                      </a:lnTo>
                      <a:lnTo>
                        <a:pt x="4" y="164"/>
                      </a:lnTo>
                      <a:lnTo>
                        <a:pt x="5" y="163"/>
                      </a:lnTo>
                      <a:lnTo>
                        <a:pt x="6" y="162"/>
                      </a:lnTo>
                      <a:lnTo>
                        <a:pt x="6" y="161"/>
                      </a:lnTo>
                      <a:lnTo>
                        <a:pt x="7" y="161"/>
                      </a:lnTo>
                      <a:lnTo>
                        <a:pt x="8" y="160"/>
                      </a:lnTo>
                      <a:lnTo>
                        <a:pt x="8" y="159"/>
                      </a:lnTo>
                      <a:lnTo>
                        <a:pt x="9" y="159"/>
                      </a:lnTo>
                      <a:lnTo>
                        <a:pt x="10" y="159"/>
                      </a:lnTo>
                      <a:lnTo>
                        <a:pt x="11" y="159"/>
                      </a:lnTo>
                      <a:lnTo>
                        <a:pt x="11" y="158"/>
                      </a:lnTo>
                      <a:lnTo>
                        <a:pt x="12" y="157"/>
                      </a:lnTo>
                      <a:lnTo>
                        <a:pt x="12" y="156"/>
                      </a:lnTo>
                      <a:lnTo>
                        <a:pt x="12" y="155"/>
                      </a:lnTo>
                      <a:lnTo>
                        <a:pt x="12" y="154"/>
                      </a:lnTo>
                      <a:lnTo>
                        <a:pt x="12" y="153"/>
                      </a:lnTo>
                      <a:lnTo>
                        <a:pt x="11" y="153"/>
                      </a:lnTo>
                      <a:lnTo>
                        <a:pt x="10" y="153"/>
                      </a:lnTo>
                      <a:lnTo>
                        <a:pt x="10" y="152"/>
                      </a:lnTo>
                      <a:lnTo>
                        <a:pt x="11" y="152"/>
                      </a:lnTo>
                      <a:lnTo>
                        <a:pt x="11" y="151"/>
                      </a:lnTo>
                      <a:lnTo>
                        <a:pt x="10" y="151"/>
                      </a:lnTo>
                      <a:lnTo>
                        <a:pt x="11" y="150"/>
                      </a:lnTo>
                      <a:lnTo>
                        <a:pt x="11" y="149"/>
                      </a:lnTo>
                      <a:lnTo>
                        <a:pt x="12" y="148"/>
                      </a:lnTo>
                      <a:lnTo>
                        <a:pt x="13" y="147"/>
                      </a:lnTo>
                      <a:lnTo>
                        <a:pt x="14" y="147"/>
                      </a:lnTo>
                      <a:lnTo>
                        <a:pt x="14" y="146"/>
                      </a:lnTo>
                      <a:lnTo>
                        <a:pt x="15" y="146"/>
                      </a:lnTo>
                      <a:lnTo>
                        <a:pt x="16" y="146"/>
                      </a:lnTo>
                      <a:lnTo>
                        <a:pt x="16" y="145"/>
                      </a:lnTo>
                      <a:lnTo>
                        <a:pt x="17" y="145"/>
                      </a:lnTo>
                      <a:lnTo>
                        <a:pt x="18" y="144"/>
                      </a:lnTo>
                      <a:lnTo>
                        <a:pt x="19" y="143"/>
                      </a:lnTo>
                      <a:lnTo>
                        <a:pt x="20" y="143"/>
                      </a:lnTo>
                      <a:lnTo>
                        <a:pt x="21" y="143"/>
                      </a:lnTo>
                      <a:lnTo>
                        <a:pt x="21" y="142"/>
                      </a:lnTo>
                      <a:lnTo>
                        <a:pt x="22" y="141"/>
                      </a:lnTo>
                      <a:lnTo>
                        <a:pt x="23" y="141"/>
                      </a:lnTo>
                      <a:lnTo>
                        <a:pt x="24" y="141"/>
                      </a:lnTo>
                      <a:lnTo>
                        <a:pt x="25" y="141"/>
                      </a:lnTo>
                      <a:lnTo>
                        <a:pt x="26" y="141"/>
                      </a:lnTo>
                      <a:lnTo>
                        <a:pt x="27" y="141"/>
                      </a:lnTo>
                      <a:lnTo>
                        <a:pt x="28" y="141"/>
                      </a:lnTo>
                      <a:lnTo>
                        <a:pt x="28" y="140"/>
                      </a:lnTo>
                      <a:lnTo>
                        <a:pt x="27" y="139"/>
                      </a:lnTo>
                      <a:lnTo>
                        <a:pt x="27" y="138"/>
                      </a:lnTo>
                      <a:lnTo>
                        <a:pt x="27" y="137"/>
                      </a:lnTo>
                      <a:lnTo>
                        <a:pt x="27" y="136"/>
                      </a:lnTo>
                      <a:lnTo>
                        <a:pt x="28" y="135"/>
                      </a:lnTo>
                      <a:lnTo>
                        <a:pt x="28" y="134"/>
                      </a:lnTo>
                      <a:lnTo>
                        <a:pt x="29" y="133"/>
                      </a:lnTo>
                      <a:lnTo>
                        <a:pt x="30" y="133"/>
                      </a:lnTo>
                      <a:lnTo>
                        <a:pt x="31" y="133"/>
                      </a:lnTo>
                      <a:lnTo>
                        <a:pt x="33" y="132"/>
                      </a:lnTo>
                      <a:lnTo>
                        <a:pt x="34" y="131"/>
                      </a:lnTo>
                      <a:lnTo>
                        <a:pt x="33" y="131"/>
                      </a:lnTo>
                      <a:lnTo>
                        <a:pt x="32" y="131"/>
                      </a:lnTo>
                      <a:lnTo>
                        <a:pt x="31" y="131"/>
                      </a:lnTo>
                      <a:lnTo>
                        <a:pt x="31" y="130"/>
                      </a:lnTo>
                      <a:lnTo>
                        <a:pt x="30" y="129"/>
                      </a:lnTo>
                      <a:lnTo>
                        <a:pt x="30" y="128"/>
                      </a:lnTo>
                      <a:lnTo>
                        <a:pt x="31" y="128"/>
                      </a:lnTo>
                      <a:lnTo>
                        <a:pt x="32" y="127"/>
                      </a:lnTo>
                      <a:lnTo>
                        <a:pt x="33" y="127"/>
                      </a:lnTo>
                      <a:lnTo>
                        <a:pt x="34" y="126"/>
                      </a:lnTo>
                      <a:lnTo>
                        <a:pt x="35" y="126"/>
                      </a:lnTo>
                      <a:lnTo>
                        <a:pt x="36" y="125"/>
                      </a:lnTo>
                      <a:lnTo>
                        <a:pt x="37" y="124"/>
                      </a:lnTo>
                      <a:lnTo>
                        <a:pt x="37" y="123"/>
                      </a:lnTo>
                      <a:lnTo>
                        <a:pt x="36" y="122"/>
                      </a:lnTo>
                      <a:lnTo>
                        <a:pt x="35" y="122"/>
                      </a:lnTo>
                      <a:lnTo>
                        <a:pt x="35" y="121"/>
                      </a:lnTo>
                      <a:lnTo>
                        <a:pt x="36" y="120"/>
                      </a:lnTo>
                      <a:lnTo>
                        <a:pt x="36" y="119"/>
                      </a:lnTo>
                      <a:lnTo>
                        <a:pt x="37" y="119"/>
                      </a:lnTo>
                      <a:lnTo>
                        <a:pt x="38" y="119"/>
                      </a:lnTo>
                      <a:lnTo>
                        <a:pt x="38" y="118"/>
                      </a:lnTo>
                      <a:lnTo>
                        <a:pt x="39" y="118"/>
                      </a:lnTo>
                      <a:lnTo>
                        <a:pt x="39" y="119"/>
                      </a:lnTo>
                      <a:lnTo>
                        <a:pt x="41" y="119"/>
                      </a:lnTo>
                      <a:lnTo>
                        <a:pt x="42" y="119"/>
                      </a:lnTo>
                      <a:lnTo>
                        <a:pt x="43" y="118"/>
                      </a:lnTo>
                      <a:lnTo>
                        <a:pt x="44" y="118"/>
                      </a:lnTo>
                      <a:lnTo>
                        <a:pt x="46" y="118"/>
                      </a:lnTo>
                      <a:lnTo>
                        <a:pt x="47" y="118"/>
                      </a:lnTo>
                      <a:lnTo>
                        <a:pt x="47" y="117"/>
                      </a:lnTo>
                      <a:lnTo>
                        <a:pt x="47" y="116"/>
                      </a:lnTo>
                      <a:lnTo>
                        <a:pt x="47" y="115"/>
                      </a:lnTo>
                      <a:lnTo>
                        <a:pt x="49" y="115"/>
                      </a:lnTo>
                      <a:lnTo>
                        <a:pt x="50" y="115"/>
                      </a:lnTo>
                      <a:lnTo>
                        <a:pt x="50" y="114"/>
                      </a:lnTo>
                      <a:lnTo>
                        <a:pt x="50" y="113"/>
                      </a:lnTo>
                      <a:lnTo>
                        <a:pt x="51" y="113"/>
                      </a:lnTo>
                      <a:lnTo>
                        <a:pt x="52" y="113"/>
                      </a:lnTo>
                      <a:lnTo>
                        <a:pt x="53" y="113"/>
                      </a:lnTo>
                      <a:lnTo>
                        <a:pt x="53" y="112"/>
                      </a:lnTo>
                      <a:lnTo>
                        <a:pt x="54" y="112"/>
                      </a:lnTo>
                      <a:lnTo>
                        <a:pt x="54" y="111"/>
                      </a:lnTo>
                      <a:lnTo>
                        <a:pt x="55" y="111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10"/>
                      </a:lnTo>
                      <a:lnTo>
                        <a:pt x="59" y="108"/>
                      </a:lnTo>
                      <a:lnTo>
                        <a:pt x="60" y="108"/>
                      </a:lnTo>
                      <a:lnTo>
                        <a:pt x="60" y="107"/>
                      </a:lnTo>
                      <a:lnTo>
                        <a:pt x="61" y="107"/>
                      </a:lnTo>
                      <a:lnTo>
                        <a:pt x="62" y="106"/>
                      </a:lnTo>
                      <a:lnTo>
                        <a:pt x="63" y="106"/>
                      </a:lnTo>
                      <a:lnTo>
                        <a:pt x="64" y="106"/>
                      </a:lnTo>
                      <a:lnTo>
                        <a:pt x="65" y="106"/>
                      </a:lnTo>
                      <a:lnTo>
                        <a:pt x="66" y="105"/>
                      </a:lnTo>
                      <a:lnTo>
                        <a:pt x="66" y="104"/>
                      </a:lnTo>
                      <a:lnTo>
                        <a:pt x="66" y="103"/>
                      </a:lnTo>
                      <a:lnTo>
                        <a:pt x="65" y="103"/>
                      </a:lnTo>
                      <a:lnTo>
                        <a:pt x="65" y="102"/>
                      </a:lnTo>
                      <a:lnTo>
                        <a:pt x="66" y="101"/>
                      </a:lnTo>
                      <a:lnTo>
                        <a:pt x="66" y="100"/>
                      </a:lnTo>
                      <a:lnTo>
                        <a:pt x="67" y="100"/>
                      </a:lnTo>
                      <a:lnTo>
                        <a:pt x="68" y="100"/>
                      </a:lnTo>
                      <a:lnTo>
                        <a:pt x="69" y="100"/>
                      </a:lnTo>
                      <a:lnTo>
                        <a:pt x="72" y="100"/>
                      </a:lnTo>
                      <a:lnTo>
                        <a:pt x="72" y="99"/>
                      </a:lnTo>
                      <a:lnTo>
                        <a:pt x="73" y="99"/>
                      </a:lnTo>
                      <a:lnTo>
                        <a:pt x="74" y="97"/>
                      </a:lnTo>
                      <a:lnTo>
                        <a:pt x="74" y="96"/>
                      </a:lnTo>
                      <a:lnTo>
                        <a:pt x="75" y="95"/>
                      </a:lnTo>
                      <a:lnTo>
                        <a:pt x="76" y="94"/>
                      </a:lnTo>
                      <a:lnTo>
                        <a:pt x="76" y="93"/>
                      </a:lnTo>
                      <a:lnTo>
                        <a:pt x="76" y="91"/>
                      </a:lnTo>
                      <a:lnTo>
                        <a:pt x="76" y="90"/>
                      </a:lnTo>
                      <a:lnTo>
                        <a:pt x="76" y="89"/>
                      </a:lnTo>
                      <a:lnTo>
                        <a:pt x="76" y="87"/>
                      </a:lnTo>
                      <a:lnTo>
                        <a:pt x="76" y="86"/>
                      </a:lnTo>
                      <a:lnTo>
                        <a:pt x="75" y="86"/>
                      </a:lnTo>
                      <a:lnTo>
                        <a:pt x="75" y="85"/>
                      </a:lnTo>
                      <a:lnTo>
                        <a:pt x="75" y="84"/>
                      </a:lnTo>
                      <a:lnTo>
                        <a:pt x="76" y="84"/>
                      </a:lnTo>
                      <a:lnTo>
                        <a:pt x="76" y="85"/>
                      </a:lnTo>
                      <a:lnTo>
                        <a:pt x="78" y="85"/>
                      </a:lnTo>
                      <a:lnTo>
                        <a:pt x="79" y="84"/>
                      </a:lnTo>
                      <a:lnTo>
                        <a:pt x="80" y="83"/>
                      </a:lnTo>
                      <a:lnTo>
                        <a:pt x="81" y="83"/>
                      </a:lnTo>
                      <a:lnTo>
                        <a:pt x="83" y="82"/>
                      </a:lnTo>
                      <a:lnTo>
                        <a:pt x="84" y="82"/>
                      </a:lnTo>
                      <a:lnTo>
                        <a:pt x="85" y="82"/>
                      </a:lnTo>
                      <a:lnTo>
                        <a:pt x="86" y="83"/>
                      </a:lnTo>
                      <a:lnTo>
                        <a:pt x="86" y="84"/>
                      </a:lnTo>
                      <a:lnTo>
                        <a:pt x="87" y="84"/>
                      </a:lnTo>
                      <a:lnTo>
                        <a:pt x="87" y="85"/>
                      </a:lnTo>
                      <a:lnTo>
                        <a:pt x="87" y="86"/>
                      </a:lnTo>
                      <a:lnTo>
                        <a:pt x="86" y="87"/>
                      </a:lnTo>
                      <a:lnTo>
                        <a:pt x="86" y="88"/>
                      </a:lnTo>
                      <a:lnTo>
                        <a:pt x="86" y="89"/>
                      </a:lnTo>
                      <a:lnTo>
                        <a:pt x="87" y="90"/>
                      </a:lnTo>
                      <a:lnTo>
                        <a:pt x="87" y="91"/>
                      </a:lnTo>
                      <a:lnTo>
                        <a:pt x="88" y="91"/>
                      </a:lnTo>
                      <a:lnTo>
                        <a:pt x="89" y="92"/>
                      </a:lnTo>
                      <a:lnTo>
                        <a:pt x="90" y="93"/>
                      </a:lnTo>
                      <a:lnTo>
                        <a:pt x="90" y="95"/>
                      </a:lnTo>
                      <a:lnTo>
                        <a:pt x="90" y="96"/>
                      </a:lnTo>
                      <a:lnTo>
                        <a:pt x="92" y="98"/>
                      </a:lnTo>
                      <a:lnTo>
                        <a:pt x="93" y="99"/>
                      </a:lnTo>
                      <a:lnTo>
                        <a:pt x="94" y="100"/>
                      </a:lnTo>
                      <a:lnTo>
                        <a:pt x="94" y="101"/>
                      </a:lnTo>
                      <a:lnTo>
                        <a:pt x="96" y="102"/>
                      </a:lnTo>
                      <a:lnTo>
                        <a:pt x="96" y="103"/>
                      </a:lnTo>
                      <a:lnTo>
                        <a:pt x="96" y="104"/>
                      </a:lnTo>
                      <a:lnTo>
                        <a:pt x="96" y="105"/>
                      </a:lnTo>
                      <a:lnTo>
                        <a:pt x="96" y="106"/>
                      </a:lnTo>
                      <a:lnTo>
                        <a:pt x="96" y="107"/>
                      </a:lnTo>
                      <a:lnTo>
                        <a:pt x="96" y="108"/>
                      </a:lnTo>
                      <a:lnTo>
                        <a:pt x="97" y="108"/>
                      </a:lnTo>
                      <a:lnTo>
                        <a:pt x="98" y="109"/>
                      </a:lnTo>
                      <a:lnTo>
                        <a:pt x="99" y="109"/>
                      </a:lnTo>
                      <a:lnTo>
                        <a:pt x="99" y="110"/>
                      </a:lnTo>
                      <a:lnTo>
                        <a:pt x="98" y="111"/>
                      </a:lnTo>
                      <a:lnTo>
                        <a:pt x="97" y="111"/>
                      </a:lnTo>
                      <a:lnTo>
                        <a:pt x="96" y="112"/>
                      </a:lnTo>
                      <a:lnTo>
                        <a:pt x="94" y="113"/>
                      </a:lnTo>
                      <a:lnTo>
                        <a:pt x="94" y="114"/>
                      </a:lnTo>
                      <a:lnTo>
                        <a:pt x="95" y="115"/>
                      </a:lnTo>
                      <a:lnTo>
                        <a:pt x="95" y="116"/>
                      </a:lnTo>
                      <a:lnTo>
                        <a:pt x="95" y="117"/>
                      </a:lnTo>
                      <a:lnTo>
                        <a:pt x="94" y="117"/>
                      </a:lnTo>
                      <a:lnTo>
                        <a:pt x="94" y="118"/>
                      </a:lnTo>
                      <a:lnTo>
                        <a:pt x="95" y="119"/>
                      </a:lnTo>
                      <a:lnTo>
                        <a:pt x="95" y="122"/>
                      </a:lnTo>
                      <a:lnTo>
                        <a:pt x="95" y="123"/>
                      </a:lnTo>
                      <a:lnTo>
                        <a:pt x="95" y="124"/>
                      </a:lnTo>
                      <a:lnTo>
                        <a:pt x="96" y="125"/>
                      </a:lnTo>
                      <a:lnTo>
                        <a:pt x="98" y="125"/>
                      </a:lnTo>
                      <a:lnTo>
                        <a:pt x="99" y="126"/>
                      </a:lnTo>
                      <a:lnTo>
                        <a:pt x="99" y="127"/>
                      </a:lnTo>
                      <a:lnTo>
                        <a:pt x="99" y="128"/>
                      </a:lnTo>
                      <a:lnTo>
                        <a:pt x="100" y="129"/>
                      </a:lnTo>
                      <a:lnTo>
                        <a:pt x="100" y="130"/>
                      </a:lnTo>
                      <a:lnTo>
                        <a:pt x="100" y="131"/>
                      </a:lnTo>
                      <a:lnTo>
                        <a:pt x="100" y="132"/>
                      </a:lnTo>
                      <a:lnTo>
                        <a:pt x="101" y="133"/>
                      </a:lnTo>
                      <a:lnTo>
                        <a:pt x="102" y="134"/>
                      </a:lnTo>
                      <a:lnTo>
                        <a:pt x="103" y="134"/>
                      </a:lnTo>
                      <a:lnTo>
                        <a:pt x="103" y="135"/>
                      </a:lnTo>
                      <a:lnTo>
                        <a:pt x="105" y="135"/>
                      </a:lnTo>
                      <a:lnTo>
                        <a:pt x="107" y="136"/>
                      </a:lnTo>
                      <a:lnTo>
                        <a:pt x="107" y="137"/>
                      </a:lnTo>
                      <a:lnTo>
                        <a:pt x="107" y="139"/>
                      </a:lnTo>
                      <a:lnTo>
                        <a:pt x="108" y="139"/>
                      </a:lnTo>
                      <a:lnTo>
                        <a:pt x="108" y="140"/>
                      </a:lnTo>
                      <a:lnTo>
                        <a:pt x="109" y="139"/>
                      </a:lnTo>
                      <a:lnTo>
                        <a:pt x="110" y="139"/>
                      </a:lnTo>
                      <a:lnTo>
                        <a:pt x="110" y="140"/>
                      </a:lnTo>
                      <a:lnTo>
                        <a:pt x="111" y="141"/>
                      </a:lnTo>
                      <a:lnTo>
                        <a:pt x="112" y="141"/>
                      </a:lnTo>
                      <a:lnTo>
                        <a:pt x="113" y="141"/>
                      </a:lnTo>
                      <a:lnTo>
                        <a:pt x="114" y="141"/>
                      </a:lnTo>
                      <a:lnTo>
                        <a:pt x="115" y="141"/>
                      </a:lnTo>
                      <a:lnTo>
                        <a:pt x="117" y="142"/>
                      </a:lnTo>
                      <a:lnTo>
                        <a:pt x="118" y="142"/>
                      </a:lnTo>
                      <a:lnTo>
                        <a:pt x="119" y="142"/>
                      </a:lnTo>
                      <a:lnTo>
                        <a:pt x="120" y="142"/>
                      </a:lnTo>
                      <a:lnTo>
                        <a:pt x="121" y="142"/>
                      </a:lnTo>
                      <a:lnTo>
                        <a:pt x="122" y="142"/>
                      </a:lnTo>
                      <a:lnTo>
                        <a:pt x="122" y="143"/>
                      </a:lnTo>
                      <a:lnTo>
                        <a:pt x="123" y="143"/>
                      </a:lnTo>
                      <a:lnTo>
                        <a:pt x="124" y="144"/>
                      </a:lnTo>
                      <a:lnTo>
                        <a:pt x="125" y="145"/>
                      </a:lnTo>
                      <a:lnTo>
                        <a:pt x="125" y="146"/>
                      </a:lnTo>
                      <a:lnTo>
                        <a:pt x="126" y="146"/>
                      </a:lnTo>
                      <a:lnTo>
                        <a:pt x="127" y="146"/>
                      </a:lnTo>
                      <a:lnTo>
                        <a:pt x="128" y="146"/>
                      </a:lnTo>
                      <a:lnTo>
                        <a:pt x="129" y="146"/>
                      </a:lnTo>
                      <a:lnTo>
                        <a:pt x="129" y="147"/>
                      </a:lnTo>
                      <a:lnTo>
                        <a:pt x="129" y="148"/>
                      </a:lnTo>
                      <a:lnTo>
                        <a:pt x="130" y="148"/>
                      </a:lnTo>
                      <a:lnTo>
                        <a:pt x="131" y="148"/>
                      </a:lnTo>
                      <a:lnTo>
                        <a:pt x="131" y="149"/>
                      </a:lnTo>
                      <a:lnTo>
                        <a:pt x="132" y="150"/>
                      </a:lnTo>
                      <a:lnTo>
                        <a:pt x="133" y="149"/>
                      </a:lnTo>
                      <a:lnTo>
                        <a:pt x="134" y="149"/>
                      </a:lnTo>
                      <a:lnTo>
                        <a:pt x="134" y="148"/>
                      </a:lnTo>
                      <a:lnTo>
                        <a:pt x="134" y="149"/>
                      </a:lnTo>
                      <a:lnTo>
                        <a:pt x="134" y="148"/>
                      </a:lnTo>
                      <a:lnTo>
                        <a:pt x="135" y="148"/>
                      </a:lnTo>
                      <a:lnTo>
                        <a:pt x="136" y="148"/>
                      </a:lnTo>
                      <a:lnTo>
                        <a:pt x="137" y="147"/>
                      </a:lnTo>
                      <a:lnTo>
                        <a:pt x="138" y="147"/>
                      </a:lnTo>
                      <a:lnTo>
                        <a:pt x="138" y="148"/>
                      </a:lnTo>
                      <a:lnTo>
                        <a:pt x="139" y="148"/>
                      </a:lnTo>
                      <a:lnTo>
                        <a:pt x="140" y="147"/>
                      </a:lnTo>
                      <a:lnTo>
                        <a:pt x="140" y="146"/>
                      </a:lnTo>
                      <a:lnTo>
                        <a:pt x="141" y="146"/>
                      </a:lnTo>
                      <a:lnTo>
                        <a:pt x="142" y="145"/>
                      </a:lnTo>
                      <a:lnTo>
                        <a:pt x="141" y="144"/>
                      </a:lnTo>
                      <a:lnTo>
                        <a:pt x="142" y="143"/>
                      </a:lnTo>
                      <a:lnTo>
                        <a:pt x="143" y="142"/>
                      </a:lnTo>
                      <a:lnTo>
                        <a:pt x="143" y="141"/>
                      </a:lnTo>
                      <a:lnTo>
                        <a:pt x="144" y="141"/>
                      </a:lnTo>
                      <a:lnTo>
                        <a:pt x="145" y="141"/>
                      </a:lnTo>
                      <a:lnTo>
                        <a:pt x="146" y="141"/>
                      </a:lnTo>
                      <a:lnTo>
                        <a:pt x="146" y="140"/>
                      </a:lnTo>
                      <a:lnTo>
                        <a:pt x="146" y="139"/>
                      </a:lnTo>
                      <a:lnTo>
                        <a:pt x="147" y="139"/>
                      </a:lnTo>
                      <a:lnTo>
                        <a:pt x="148" y="139"/>
                      </a:lnTo>
                      <a:lnTo>
                        <a:pt x="149" y="138"/>
                      </a:lnTo>
                      <a:lnTo>
                        <a:pt x="150" y="138"/>
                      </a:lnTo>
                      <a:lnTo>
                        <a:pt x="151" y="139"/>
                      </a:lnTo>
                      <a:lnTo>
                        <a:pt x="152" y="139"/>
                      </a:lnTo>
                      <a:lnTo>
                        <a:pt x="153" y="138"/>
                      </a:lnTo>
                      <a:lnTo>
                        <a:pt x="153" y="136"/>
                      </a:lnTo>
                      <a:lnTo>
                        <a:pt x="153" y="135"/>
                      </a:lnTo>
                      <a:lnTo>
                        <a:pt x="153" y="134"/>
                      </a:lnTo>
                      <a:lnTo>
                        <a:pt x="153" y="133"/>
                      </a:lnTo>
                      <a:lnTo>
                        <a:pt x="153" y="132"/>
                      </a:lnTo>
                      <a:lnTo>
                        <a:pt x="154" y="132"/>
                      </a:lnTo>
                      <a:lnTo>
                        <a:pt x="155" y="132"/>
                      </a:lnTo>
                      <a:lnTo>
                        <a:pt x="156" y="132"/>
                      </a:lnTo>
                      <a:lnTo>
                        <a:pt x="157" y="132"/>
                      </a:lnTo>
                      <a:lnTo>
                        <a:pt x="157" y="131"/>
                      </a:lnTo>
                      <a:lnTo>
                        <a:pt x="158" y="130"/>
                      </a:lnTo>
                      <a:lnTo>
                        <a:pt x="159" y="130"/>
                      </a:lnTo>
                      <a:lnTo>
                        <a:pt x="159" y="129"/>
                      </a:lnTo>
                      <a:lnTo>
                        <a:pt x="160" y="128"/>
                      </a:lnTo>
                      <a:lnTo>
                        <a:pt x="161" y="128"/>
                      </a:lnTo>
                      <a:lnTo>
                        <a:pt x="162" y="128"/>
                      </a:lnTo>
                      <a:lnTo>
                        <a:pt x="163" y="129"/>
                      </a:lnTo>
                      <a:lnTo>
                        <a:pt x="164" y="130"/>
                      </a:lnTo>
                      <a:lnTo>
                        <a:pt x="165" y="131"/>
                      </a:lnTo>
                      <a:lnTo>
                        <a:pt x="166" y="131"/>
                      </a:lnTo>
                      <a:lnTo>
                        <a:pt x="167" y="130"/>
                      </a:lnTo>
                      <a:lnTo>
                        <a:pt x="168" y="130"/>
                      </a:lnTo>
                      <a:lnTo>
                        <a:pt x="169" y="128"/>
                      </a:lnTo>
                      <a:lnTo>
                        <a:pt x="170" y="128"/>
                      </a:lnTo>
                      <a:lnTo>
                        <a:pt x="171" y="128"/>
                      </a:lnTo>
                      <a:lnTo>
                        <a:pt x="172" y="128"/>
                      </a:lnTo>
                      <a:lnTo>
                        <a:pt x="173" y="128"/>
                      </a:lnTo>
                      <a:lnTo>
                        <a:pt x="174" y="128"/>
                      </a:lnTo>
                      <a:lnTo>
                        <a:pt x="175" y="127"/>
                      </a:lnTo>
                      <a:lnTo>
                        <a:pt x="177" y="125"/>
                      </a:lnTo>
                      <a:lnTo>
                        <a:pt x="178" y="124"/>
                      </a:lnTo>
                      <a:lnTo>
                        <a:pt x="179" y="124"/>
                      </a:lnTo>
                      <a:lnTo>
                        <a:pt x="180" y="124"/>
                      </a:lnTo>
                      <a:lnTo>
                        <a:pt x="181" y="125"/>
                      </a:lnTo>
                      <a:lnTo>
                        <a:pt x="182" y="126"/>
                      </a:lnTo>
                      <a:lnTo>
                        <a:pt x="182" y="128"/>
                      </a:lnTo>
                      <a:lnTo>
                        <a:pt x="183" y="128"/>
                      </a:lnTo>
                      <a:lnTo>
                        <a:pt x="183" y="129"/>
                      </a:lnTo>
                      <a:lnTo>
                        <a:pt x="184" y="130"/>
                      </a:lnTo>
                      <a:lnTo>
                        <a:pt x="185" y="131"/>
                      </a:lnTo>
                      <a:lnTo>
                        <a:pt x="186" y="131"/>
                      </a:lnTo>
                      <a:lnTo>
                        <a:pt x="187" y="130"/>
                      </a:lnTo>
                      <a:lnTo>
                        <a:pt x="188" y="130"/>
                      </a:lnTo>
                      <a:lnTo>
                        <a:pt x="189" y="130"/>
                      </a:lnTo>
                      <a:lnTo>
                        <a:pt x="190" y="131"/>
                      </a:lnTo>
                      <a:lnTo>
                        <a:pt x="191" y="131"/>
                      </a:lnTo>
                      <a:lnTo>
                        <a:pt x="191" y="132"/>
                      </a:lnTo>
                      <a:lnTo>
                        <a:pt x="192" y="132"/>
                      </a:lnTo>
                      <a:lnTo>
                        <a:pt x="193" y="133"/>
                      </a:lnTo>
                      <a:lnTo>
                        <a:pt x="194" y="132"/>
                      </a:lnTo>
                      <a:lnTo>
                        <a:pt x="195" y="132"/>
                      </a:lnTo>
                      <a:lnTo>
                        <a:pt x="195" y="131"/>
                      </a:lnTo>
                      <a:lnTo>
                        <a:pt x="196" y="130"/>
                      </a:lnTo>
                      <a:lnTo>
                        <a:pt x="196" y="129"/>
                      </a:lnTo>
                      <a:lnTo>
                        <a:pt x="197" y="129"/>
                      </a:lnTo>
                      <a:lnTo>
                        <a:pt x="198" y="129"/>
                      </a:lnTo>
                      <a:lnTo>
                        <a:pt x="199" y="128"/>
                      </a:lnTo>
                      <a:lnTo>
                        <a:pt x="200" y="127"/>
                      </a:lnTo>
                      <a:lnTo>
                        <a:pt x="200" y="126"/>
                      </a:lnTo>
                      <a:lnTo>
                        <a:pt x="200" y="125"/>
                      </a:lnTo>
                      <a:lnTo>
                        <a:pt x="201" y="125"/>
                      </a:lnTo>
                      <a:lnTo>
                        <a:pt x="201" y="124"/>
                      </a:lnTo>
                      <a:lnTo>
                        <a:pt x="201" y="122"/>
                      </a:lnTo>
                      <a:lnTo>
                        <a:pt x="202" y="121"/>
                      </a:lnTo>
                      <a:lnTo>
                        <a:pt x="203" y="121"/>
                      </a:lnTo>
                      <a:lnTo>
                        <a:pt x="203" y="120"/>
                      </a:lnTo>
                      <a:lnTo>
                        <a:pt x="203" y="118"/>
                      </a:lnTo>
                      <a:lnTo>
                        <a:pt x="203" y="117"/>
                      </a:lnTo>
                      <a:lnTo>
                        <a:pt x="203" y="116"/>
                      </a:lnTo>
                      <a:lnTo>
                        <a:pt x="203" y="115"/>
                      </a:lnTo>
                      <a:lnTo>
                        <a:pt x="204" y="115"/>
                      </a:lnTo>
                      <a:lnTo>
                        <a:pt x="205" y="115"/>
                      </a:lnTo>
                      <a:lnTo>
                        <a:pt x="206" y="115"/>
                      </a:lnTo>
                      <a:lnTo>
                        <a:pt x="207" y="116"/>
                      </a:lnTo>
                      <a:lnTo>
                        <a:pt x="208" y="116"/>
                      </a:lnTo>
                      <a:lnTo>
                        <a:pt x="208" y="117"/>
                      </a:lnTo>
                      <a:lnTo>
                        <a:pt x="209" y="117"/>
                      </a:lnTo>
                      <a:lnTo>
                        <a:pt x="210" y="117"/>
                      </a:lnTo>
                      <a:lnTo>
                        <a:pt x="211" y="117"/>
                      </a:lnTo>
                      <a:lnTo>
                        <a:pt x="212" y="117"/>
                      </a:lnTo>
                      <a:lnTo>
                        <a:pt x="212" y="116"/>
                      </a:lnTo>
                      <a:lnTo>
                        <a:pt x="212" y="114"/>
                      </a:lnTo>
                      <a:lnTo>
                        <a:pt x="212" y="113"/>
                      </a:lnTo>
                      <a:lnTo>
                        <a:pt x="213" y="113"/>
                      </a:lnTo>
                      <a:lnTo>
                        <a:pt x="214" y="112"/>
                      </a:lnTo>
                      <a:lnTo>
                        <a:pt x="214" y="111"/>
                      </a:lnTo>
                      <a:lnTo>
                        <a:pt x="215" y="111"/>
                      </a:lnTo>
                      <a:lnTo>
                        <a:pt x="216" y="110"/>
                      </a:lnTo>
                      <a:lnTo>
                        <a:pt x="216" y="109"/>
                      </a:lnTo>
                      <a:lnTo>
                        <a:pt x="217" y="109"/>
                      </a:lnTo>
                      <a:lnTo>
                        <a:pt x="218" y="109"/>
                      </a:lnTo>
                      <a:lnTo>
                        <a:pt x="218" y="108"/>
                      </a:lnTo>
                      <a:lnTo>
                        <a:pt x="219" y="107"/>
                      </a:lnTo>
                      <a:lnTo>
                        <a:pt x="219" y="106"/>
                      </a:lnTo>
                      <a:lnTo>
                        <a:pt x="219" y="105"/>
                      </a:lnTo>
                      <a:lnTo>
                        <a:pt x="219" y="104"/>
                      </a:lnTo>
                      <a:lnTo>
                        <a:pt x="220" y="103"/>
                      </a:lnTo>
                      <a:lnTo>
                        <a:pt x="221" y="102"/>
                      </a:lnTo>
                      <a:lnTo>
                        <a:pt x="222" y="101"/>
                      </a:lnTo>
                      <a:lnTo>
                        <a:pt x="223" y="100"/>
                      </a:lnTo>
                      <a:lnTo>
                        <a:pt x="224" y="99"/>
                      </a:lnTo>
                      <a:lnTo>
                        <a:pt x="224" y="96"/>
                      </a:lnTo>
                      <a:lnTo>
                        <a:pt x="225" y="95"/>
                      </a:lnTo>
                      <a:lnTo>
                        <a:pt x="225" y="94"/>
                      </a:lnTo>
                      <a:lnTo>
                        <a:pt x="225" y="93"/>
                      </a:lnTo>
                      <a:lnTo>
                        <a:pt x="224" y="92"/>
                      </a:lnTo>
                      <a:lnTo>
                        <a:pt x="225" y="92"/>
                      </a:lnTo>
                      <a:lnTo>
                        <a:pt x="225" y="91"/>
                      </a:lnTo>
                      <a:lnTo>
                        <a:pt x="226" y="91"/>
                      </a:lnTo>
                      <a:lnTo>
                        <a:pt x="227" y="91"/>
                      </a:lnTo>
                      <a:lnTo>
                        <a:pt x="228" y="91"/>
                      </a:lnTo>
                      <a:lnTo>
                        <a:pt x="230" y="91"/>
                      </a:lnTo>
                      <a:lnTo>
                        <a:pt x="231" y="91"/>
                      </a:lnTo>
                      <a:lnTo>
                        <a:pt x="231" y="90"/>
                      </a:lnTo>
                      <a:lnTo>
                        <a:pt x="231" y="89"/>
                      </a:lnTo>
                      <a:lnTo>
                        <a:pt x="231" y="88"/>
                      </a:lnTo>
                      <a:lnTo>
                        <a:pt x="232" y="88"/>
                      </a:lnTo>
                      <a:lnTo>
                        <a:pt x="233" y="88"/>
                      </a:lnTo>
                      <a:lnTo>
                        <a:pt x="233" y="87"/>
                      </a:lnTo>
                      <a:lnTo>
                        <a:pt x="233" y="86"/>
                      </a:lnTo>
                      <a:lnTo>
                        <a:pt x="233" y="85"/>
                      </a:lnTo>
                      <a:lnTo>
                        <a:pt x="233" y="84"/>
                      </a:lnTo>
                      <a:lnTo>
                        <a:pt x="232" y="84"/>
                      </a:lnTo>
                      <a:lnTo>
                        <a:pt x="231" y="84"/>
                      </a:lnTo>
                      <a:lnTo>
                        <a:pt x="231" y="83"/>
                      </a:lnTo>
                      <a:lnTo>
                        <a:pt x="230" y="83"/>
                      </a:lnTo>
                      <a:lnTo>
                        <a:pt x="230" y="82"/>
                      </a:lnTo>
                      <a:lnTo>
                        <a:pt x="232" y="80"/>
                      </a:lnTo>
                      <a:lnTo>
                        <a:pt x="232" y="79"/>
                      </a:lnTo>
                      <a:lnTo>
                        <a:pt x="231" y="79"/>
                      </a:lnTo>
                      <a:lnTo>
                        <a:pt x="230" y="79"/>
                      </a:lnTo>
                      <a:lnTo>
                        <a:pt x="230" y="78"/>
                      </a:lnTo>
                      <a:lnTo>
                        <a:pt x="231" y="78"/>
                      </a:lnTo>
                      <a:lnTo>
                        <a:pt x="231" y="77"/>
                      </a:lnTo>
                      <a:lnTo>
                        <a:pt x="232" y="76"/>
                      </a:lnTo>
                      <a:lnTo>
                        <a:pt x="233" y="76"/>
                      </a:lnTo>
                      <a:lnTo>
                        <a:pt x="233" y="75"/>
                      </a:lnTo>
                      <a:lnTo>
                        <a:pt x="234" y="75"/>
                      </a:lnTo>
                      <a:lnTo>
                        <a:pt x="234" y="74"/>
                      </a:lnTo>
                      <a:lnTo>
                        <a:pt x="235" y="73"/>
                      </a:lnTo>
                      <a:lnTo>
                        <a:pt x="234" y="71"/>
                      </a:lnTo>
                      <a:lnTo>
                        <a:pt x="233" y="71"/>
                      </a:lnTo>
                      <a:lnTo>
                        <a:pt x="233" y="70"/>
                      </a:lnTo>
                      <a:lnTo>
                        <a:pt x="232" y="70"/>
                      </a:lnTo>
                      <a:lnTo>
                        <a:pt x="231" y="70"/>
                      </a:lnTo>
                      <a:lnTo>
                        <a:pt x="230" y="70"/>
                      </a:lnTo>
                      <a:lnTo>
                        <a:pt x="230" y="69"/>
                      </a:lnTo>
                      <a:lnTo>
                        <a:pt x="229" y="69"/>
                      </a:lnTo>
                      <a:lnTo>
                        <a:pt x="227" y="67"/>
                      </a:lnTo>
                      <a:lnTo>
                        <a:pt x="226" y="67"/>
                      </a:lnTo>
                      <a:lnTo>
                        <a:pt x="226" y="66"/>
                      </a:lnTo>
                      <a:lnTo>
                        <a:pt x="225" y="66"/>
                      </a:lnTo>
                      <a:lnTo>
                        <a:pt x="225" y="65"/>
                      </a:lnTo>
                      <a:lnTo>
                        <a:pt x="225" y="64"/>
                      </a:lnTo>
                      <a:lnTo>
                        <a:pt x="224" y="63"/>
                      </a:lnTo>
                      <a:lnTo>
                        <a:pt x="225" y="63"/>
                      </a:lnTo>
                      <a:lnTo>
                        <a:pt x="225" y="62"/>
                      </a:lnTo>
                      <a:lnTo>
                        <a:pt x="225" y="61"/>
                      </a:lnTo>
                      <a:lnTo>
                        <a:pt x="223" y="59"/>
                      </a:lnTo>
                      <a:lnTo>
                        <a:pt x="223" y="57"/>
                      </a:lnTo>
                      <a:lnTo>
                        <a:pt x="222" y="57"/>
                      </a:lnTo>
                      <a:lnTo>
                        <a:pt x="222" y="56"/>
                      </a:lnTo>
                      <a:lnTo>
                        <a:pt x="221" y="56"/>
                      </a:lnTo>
                      <a:lnTo>
                        <a:pt x="222" y="55"/>
                      </a:lnTo>
                      <a:lnTo>
                        <a:pt x="222" y="54"/>
                      </a:lnTo>
                      <a:lnTo>
                        <a:pt x="221" y="54"/>
                      </a:lnTo>
                      <a:lnTo>
                        <a:pt x="222" y="53"/>
                      </a:lnTo>
                      <a:lnTo>
                        <a:pt x="222" y="52"/>
                      </a:lnTo>
                      <a:lnTo>
                        <a:pt x="222" y="51"/>
                      </a:lnTo>
                      <a:lnTo>
                        <a:pt x="221" y="51"/>
                      </a:lnTo>
                      <a:lnTo>
                        <a:pt x="221" y="50"/>
                      </a:lnTo>
                      <a:lnTo>
                        <a:pt x="221" y="49"/>
                      </a:lnTo>
                      <a:lnTo>
                        <a:pt x="222" y="48"/>
                      </a:lnTo>
                      <a:lnTo>
                        <a:pt x="222" y="47"/>
                      </a:lnTo>
                      <a:lnTo>
                        <a:pt x="223" y="46"/>
                      </a:lnTo>
                      <a:lnTo>
                        <a:pt x="223" y="45"/>
                      </a:lnTo>
                      <a:lnTo>
                        <a:pt x="224" y="45"/>
                      </a:lnTo>
                      <a:lnTo>
                        <a:pt x="225" y="44"/>
                      </a:lnTo>
                      <a:lnTo>
                        <a:pt x="226" y="43"/>
                      </a:lnTo>
                      <a:lnTo>
                        <a:pt x="227" y="42"/>
                      </a:lnTo>
                      <a:lnTo>
                        <a:pt x="227" y="41"/>
                      </a:lnTo>
                      <a:lnTo>
                        <a:pt x="228" y="41"/>
                      </a:lnTo>
                      <a:lnTo>
                        <a:pt x="229" y="41"/>
                      </a:lnTo>
                      <a:lnTo>
                        <a:pt x="232" y="40"/>
                      </a:lnTo>
                      <a:lnTo>
                        <a:pt x="233" y="40"/>
                      </a:lnTo>
                      <a:lnTo>
                        <a:pt x="234" y="40"/>
                      </a:lnTo>
                      <a:lnTo>
                        <a:pt x="235" y="39"/>
                      </a:lnTo>
                      <a:lnTo>
                        <a:pt x="237" y="38"/>
                      </a:lnTo>
                      <a:lnTo>
                        <a:pt x="238" y="38"/>
                      </a:lnTo>
                      <a:lnTo>
                        <a:pt x="238" y="37"/>
                      </a:lnTo>
                      <a:lnTo>
                        <a:pt x="239" y="37"/>
                      </a:lnTo>
                      <a:lnTo>
                        <a:pt x="240" y="37"/>
                      </a:lnTo>
                      <a:lnTo>
                        <a:pt x="240" y="36"/>
                      </a:lnTo>
                      <a:lnTo>
                        <a:pt x="240" y="34"/>
                      </a:lnTo>
                      <a:lnTo>
                        <a:pt x="241" y="33"/>
                      </a:lnTo>
                      <a:lnTo>
                        <a:pt x="241" y="32"/>
                      </a:lnTo>
                      <a:lnTo>
                        <a:pt x="243" y="31"/>
                      </a:lnTo>
                      <a:lnTo>
                        <a:pt x="243" y="32"/>
                      </a:lnTo>
                      <a:lnTo>
                        <a:pt x="245" y="32"/>
                      </a:lnTo>
                      <a:lnTo>
                        <a:pt x="246" y="32"/>
                      </a:lnTo>
                      <a:lnTo>
                        <a:pt x="248" y="31"/>
                      </a:lnTo>
                      <a:lnTo>
                        <a:pt x="248" y="30"/>
                      </a:lnTo>
                      <a:lnTo>
                        <a:pt x="249" y="30"/>
                      </a:lnTo>
                      <a:lnTo>
                        <a:pt x="249" y="29"/>
                      </a:lnTo>
                      <a:lnTo>
                        <a:pt x="250" y="29"/>
                      </a:lnTo>
                      <a:lnTo>
                        <a:pt x="251" y="29"/>
                      </a:lnTo>
                      <a:lnTo>
                        <a:pt x="252" y="29"/>
                      </a:lnTo>
                      <a:lnTo>
                        <a:pt x="253" y="29"/>
                      </a:lnTo>
                      <a:lnTo>
                        <a:pt x="254" y="29"/>
                      </a:lnTo>
                      <a:lnTo>
                        <a:pt x="255" y="30"/>
                      </a:lnTo>
                      <a:lnTo>
                        <a:pt x="255" y="31"/>
                      </a:lnTo>
                      <a:lnTo>
                        <a:pt x="256" y="31"/>
                      </a:lnTo>
                      <a:lnTo>
                        <a:pt x="257" y="34"/>
                      </a:lnTo>
                      <a:lnTo>
                        <a:pt x="258" y="35"/>
                      </a:lnTo>
                      <a:lnTo>
                        <a:pt x="258" y="36"/>
                      </a:lnTo>
                      <a:lnTo>
                        <a:pt x="259" y="37"/>
                      </a:lnTo>
                      <a:lnTo>
                        <a:pt x="260" y="38"/>
                      </a:lnTo>
                      <a:lnTo>
                        <a:pt x="261" y="38"/>
                      </a:lnTo>
                      <a:lnTo>
                        <a:pt x="262" y="38"/>
                      </a:lnTo>
                      <a:lnTo>
                        <a:pt x="262" y="39"/>
                      </a:lnTo>
                      <a:lnTo>
                        <a:pt x="263" y="40"/>
                      </a:lnTo>
                      <a:lnTo>
                        <a:pt x="264" y="40"/>
                      </a:lnTo>
                      <a:lnTo>
                        <a:pt x="264" y="41"/>
                      </a:lnTo>
                      <a:lnTo>
                        <a:pt x="265" y="41"/>
                      </a:lnTo>
                      <a:lnTo>
                        <a:pt x="265" y="42"/>
                      </a:lnTo>
                      <a:lnTo>
                        <a:pt x="265" y="43"/>
                      </a:lnTo>
                      <a:lnTo>
                        <a:pt x="266" y="43"/>
                      </a:lnTo>
                      <a:lnTo>
                        <a:pt x="266" y="42"/>
                      </a:lnTo>
                      <a:lnTo>
                        <a:pt x="267" y="42"/>
                      </a:lnTo>
                      <a:lnTo>
                        <a:pt x="268" y="42"/>
                      </a:lnTo>
                      <a:lnTo>
                        <a:pt x="269" y="42"/>
                      </a:lnTo>
                      <a:lnTo>
                        <a:pt x="270" y="41"/>
                      </a:lnTo>
                      <a:lnTo>
                        <a:pt x="271" y="41"/>
                      </a:lnTo>
                      <a:lnTo>
                        <a:pt x="271" y="42"/>
                      </a:lnTo>
                      <a:lnTo>
                        <a:pt x="272" y="42"/>
                      </a:lnTo>
                      <a:lnTo>
                        <a:pt x="272" y="43"/>
                      </a:lnTo>
                      <a:lnTo>
                        <a:pt x="273" y="43"/>
                      </a:lnTo>
                      <a:lnTo>
                        <a:pt x="274" y="43"/>
                      </a:lnTo>
                      <a:lnTo>
                        <a:pt x="275" y="41"/>
                      </a:lnTo>
                      <a:lnTo>
                        <a:pt x="275" y="40"/>
                      </a:lnTo>
                      <a:lnTo>
                        <a:pt x="276" y="40"/>
                      </a:lnTo>
                      <a:lnTo>
                        <a:pt x="277" y="41"/>
                      </a:lnTo>
                      <a:lnTo>
                        <a:pt x="277" y="40"/>
                      </a:lnTo>
                      <a:lnTo>
                        <a:pt x="278" y="40"/>
                      </a:lnTo>
                      <a:lnTo>
                        <a:pt x="279" y="41"/>
                      </a:lnTo>
                      <a:lnTo>
                        <a:pt x="280" y="41"/>
                      </a:lnTo>
                      <a:lnTo>
                        <a:pt x="281" y="42"/>
                      </a:lnTo>
                      <a:lnTo>
                        <a:pt x="282" y="42"/>
                      </a:lnTo>
                      <a:lnTo>
                        <a:pt x="283" y="42"/>
                      </a:lnTo>
                      <a:lnTo>
                        <a:pt x="283" y="43"/>
                      </a:lnTo>
                      <a:lnTo>
                        <a:pt x="283" y="44"/>
                      </a:lnTo>
                      <a:lnTo>
                        <a:pt x="284" y="44"/>
                      </a:lnTo>
                      <a:lnTo>
                        <a:pt x="285" y="44"/>
                      </a:lnTo>
                      <a:lnTo>
                        <a:pt x="286" y="44"/>
                      </a:lnTo>
                      <a:lnTo>
                        <a:pt x="287" y="44"/>
                      </a:lnTo>
                      <a:lnTo>
                        <a:pt x="287" y="43"/>
                      </a:lnTo>
                      <a:lnTo>
                        <a:pt x="288" y="43"/>
                      </a:lnTo>
                      <a:lnTo>
                        <a:pt x="289" y="44"/>
                      </a:lnTo>
                      <a:lnTo>
                        <a:pt x="290" y="45"/>
                      </a:lnTo>
                      <a:lnTo>
                        <a:pt x="290" y="46"/>
                      </a:lnTo>
                      <a:lnTo>
                        <a:pt x="290" y="47"/>
                      </a:lnTo>
                      <a:lnTo>
                        <a:pt x="290" y="48"/>
                      </a:lnTo>
                      <a:lnTo>
                        <a:pt x="290" y="49"/>
                      </a:lnTo>
                      <a:lnTo>
                        <a:pt x="290" y="50"/>
                      </a:lnTo>
                      <a:lnTo>
                        <a:pt x="290" y="51"/>
                      </a:lnTo>
                      <a:lnTo>
                        <a:pt x="290" y="52"/>
                      </a:lnTo>
                      <a:lnTo>
                        <a:pt x="291" y="53"/>
                      </a:lnTo>
                      <a:lnTo>
                        <a:pt x="292" y="53"/>
                      </a:lnTo>
                      <a:lnTo>
                        <a:pt x="293" y="53"/>
                      </a:lnTo>
                      <a:lnTo>
                        <a:pt x="294" y="53"/>
                      </a:lnTo>
                      <a:lnTo>
                        <a:pt x="294" y="54"/>
                      </a:lnTo>
                      <a:lnTo>
                        <a:pt x="295" y="56"/>
                      </a:lnTo>
                      <a:lnTo>
                        <a:pt x="296" y="56"/>
                      </a:lnTo>
                      <a:lnTo>
                        <a:pt x="296" y="57"/>
                      </a:lnTo>
                      <a:lnTo>
                        <a:pt x="297" y="56"/>
                      </a:lnTo>
                      <a:lnTo>
                        <a:pt x="298" y="56"/>
                      </a:lnTo>
                      <a:lnTo>
                        <a:pt x="299" y="56"/>
                      </a:lnTo>
                      <a:lnTo>
                        <a:pt x="300" y="57"/>
                      </a:lnTo>
                      <a:lnTo>
                        <a:pt x="299" y="58"/>
                      </a:lnTo>
                      <a:lnTo>
                        <a:pt x="299" y="59"/>
                      </a:lnTo>
                      <a:lnTo>
                        <a:pt x="300" y="59"/>
                      </a:lnTo>
                      <a:lnTo>
                        <a:pt x="300" y="60"/>
                      </a:lnTo>
                      <a:lnTo>
                        <a:pt x="300" y="61"/>
                      </a:lnTo>
                      <a:lnTo>
                        <a:pt x="301" y="62"/>
                      </a:lnTo>
                      <a:lnTo>
                        <a:pt x="304" y="62"/>
                      </a:lnTo>
                      <a:lnTo>
                        <a:pt x="304" y="61"/>
                      </a:lnTo>
                      <a:lnTo>
                        <a:pt x="305" y="60"/>
                      </a:lnTo>
                      <a:lnTo>
                        <a:pt x="305" y="59"/>
                      </a:lnTo>
                      <a:lnTo>
                        <a:pt x="306" y="59"/>
                      </a:lnTo>
                      <a:lnTo>
                        <a:pt x="307" y="58"/>
                      </a:lnTo>
                      <a:lnTo>
                        <a:pt x="308" y="57"/>
                      </a:lnTo>
                      <a:lnTo>
                        <a:pt x="308" y="56"/>
                      </a:lnTo>
                      <a:lnTo>
                        <a:pt x="308" y="55"/>
                      </a:lnTo>
                      <a:lnTo>
                        <a:pt x="309" y="55"/>
                      </a:lnTo>
                      <a:lnTo>
                        <a:pt x="310" y="56"/>
                      </a:lnTo>
                      <a:lnTo>
                        <a:pt x="311" y="57"/>
                      </a:lnTo>
                      <a:lnTo>
                        <a:pt x="312" y="57"/>
                      </a:lnTo>
                      <a:lnTo>
                        <a:pt x="313" y="56"/>
                      </a:lnTo>
                      <a:lnTo>
                        <a:pt x="314" y="57"/>
                      </a:lnTo>
                      <a:lnTo>
                        <a:pt x="315" y="56"/>
                      </a:lnTo>
                      <a:lnTo>
                        <a:pt x="315" y="57"/>
                      </a:lnTo>
                      <a:lnTo>
                        <a:pt x="315" y="56"/>
                      </a:lnTo>
                      <a:lnTo>
                        <a:pt x="316" y="56"/>
                      </a:lnTo>
                      <a:lnTo>
                        <a:pt x="317" y="55"/>
                      </a:lnTo>
                      <a:lnTo>
                        <a:pt x="317" y="54"/>
                      </a:lnTo>
                      <a:lnTo>
                        <a:pt x="318" y="54"/>
                      </a:lnTo>
                      <a:lnTo>
                        <a:pt x="318" y="53"/>
                      </a:lnTo>
                      <a:lnTo>
                        <a:pt x="319" y="54"/>
                      </a:lnTo>
                      <a:lnTo>
                        <a:pt x="320" y="54"/>
                      </a:lnTo>
                      <a:lnTo>
                        <a:pt x="321" y="54"/>
                      </a:lnTo>
                      <a:lnTo>
                        <a:pt x="322" y="54"/>
                      </a:lnTo>
                      <a:lnTo>
                        <a:pt x="323" y="54"/>
                      </a:lnTo>
                      <a:lnTo>
                        <a:pt x="324" y="54"/>
                      </a:lnTo>
                      <a:lnTo>
                        <a:pt x="325" y="54"/>
                      </a:lnTo>
                      <a:lnTo>
                        <a:pt x="326" y="53"/>
                      </a:lnTo>
                      <a:lnTo>
                        <a:pt x="326" y="52"/>
                      </a:lnTo>
                      <a:lnTo>
                        <a:pt x="326" y="51"/>
                      </a:lnTo>
                      <a:lnTo>
                        <a:pt x="327" y="51"/>
                      </a:lnTo>
                      <a:lnTo>
                        <a:pt x="329" y="51"/>
                      </a:lnTo>
                      <a:lnTo>
                        <a:pt x="330" y="51"/>
                      </a:lnTo>
                      <a:lnTo>
                        <a:pt x="331" y="50"/>
                      </a:lnTo>
                      <a:lnTo>
                        <a:pt x="331" y="49"/>
                      </a:lnTo>
                      <a:lnTo>
                        <a:pt x="331" y="48"/>
                      </a:lnTo>
                      <a:lnTo>
                        <a:pt x="332" y="48"/>
                      </a:lnTo>
                      <a:lnTo>
                        <a:pt x="333" y="47"/>
                      </a:lnTo>
                      <a:lnTo>
                        <a:pt x="334" y="46"/>
                      </a:lnTo>
                      <a:lnTo>
                        <a:pt x="335" y="46"/>
                      </a:lnTo>
                      <a:lnTo>
                        <a:pt x="336" y="46"/>
                      </a:lnTo>
                      <a:lnTo>
                        <a:pt x="337" y="45"/>
                      </a:lnTo>
                      <a:lnTo>
                        <a:pt x="337" y="44"/>
                      </a:lnTo>
                      <a:lnTo>
                        <a:pt x="337" y="43"/>
                      </a:lnTo>
                      <a:lnTo>
                        <a:pt x="339" y="42"/>
                      </a:lnTo>
                      <a:lnTo>
                        <a:pt x="340" y="41"/>
                      </a:lnTo>
                      <a:lnTo>
                        <a:pt x="341" y="41"/>
                      </a:lnTo>
                      <a:lnTo>
                        <a:pt x="342" y="41"/>
                      </a:lnTo>
                      <a:lnTo>
                        <a:pt x="343" y="41"/>
                      </a:lnTo>
                      <a:lnTo>
                        <a:pt x="344" y="41"/>
                      </a:lnTo>
                      <a:lnTo>
                        <a:pt x="346" y="39"/>
                      </a:lnTo>
                      <a:lnTo>
                        <a:pt x="347" y="39"/>
                      </a:lnTo>
                      <a:lnTo>
                        <a:pt x="348" y="40"/>
                      </a:lnTo>
                      <a:lnTo>
                        <a:pt x="349" y="40"/>
                      </a:lnTo>
                      <a:lnTo>
                        <a:pt x="350" y="40"/>
                      </a:lnTo>
                      <a:lnTo>
                        <a:pt x="351" y="40"/>
                      </a:lnTo>
                      <a:lnTo>
                        <a:pt x="352" y="40"/>
                      </a:lnTo>
                      <a:lnTo>
                        <a:pt x="353" y="40"/>
                      </a:lnTo>
                      <a:lnTo>
                        <a:pt x="355" y="40"/>
                      </a:lnTo>
                      <a:lnTo>
                        <a:pt x="357" y="40"/>
                      </a:lnTo>
                      <a:lnTo>
                        <a:pt x="359" y="38"/>
                      </a:lnTo>
                      <a:lnTo>
                        <a:pt x="360" y="38"/>
                      </a:lnTo>
                      <a:lnTo>
                        <a:pt x="361" y="39"/>
                      </a:lnTo>
                      <a:lnTo>
                        <a:pt x="362" y="39"/>
                      </a:lnTo>
                      <a:lnTo>
                        <a:pt x="363" y="38"/>
                      </a:lnTo>
                      <a:lnTo>
                        <a:pt x="364" y="39"/>
                      </a:lnTo>
                      <a:lnTo>
                        <a:pt x="365" y="39"/>
                      </a:lnTo>
                      <a:lnTo>
                        <a:pt x="366" y="38"/>
                      </a:lnTo>
                      <a:lnTo>
                        <a:pt x="367" y="38"/>
                      </a:lnTo>
                      <a:lnTo>
                        <a:pt x="367" y="39"/>
                      </a:lnTo>
                      <a:lnTo>
                        <a:pt x="368" y="39"/>
                      </a:lnTo>
                      <a:lnTo>
                        <a:pt x="368" y="40"/>
                      </a:lnTo>
                      <a:lnTo>
                        <a:pt x="369" y="40"/>
                      </a:lnTo>
                      <a:lnTo>
                        <a:pt x="370" y="41"/>
                      </a:lnTo>
                      <a:lnTo>
                        <a:pt x="371" y="41"/>
                      </a:lnTo>
                      <a:lnTo>
                        <a:pt x="372" y="41"/>
                      </a:lnTo>
                      <a:lnTo>
                        <a:pt x="372" y="40"/>
                      </a:lnTo>
                      <a:lnTo>
                        <a:pt x="372" y="39"/>
                      </a:lnTo>
                      <a:lnTo>
                        <a:pt x="373" y="39"/>
                      </a:lnTo>
                      <a:lnTo>
                        <a:pt x="374" y="39"/>
                      </a:lnTo>
                      <a:lnTo>
                        <a:pt x="374" y="38"/>
                      </a:lnTo>
                      <a:lnTo>
                        <a:pt x="375" y="38"/>
                      </a:lnTo>
                      <a:lnTo>
                        <a:pt x="376" y="39"/>
                      </a:lnTo>
                      <a:lnTo>
                        <a:pt x="377" y="39"/>
                      </a:lnTo>
                      <a:lnTo>
                        <a:pt x="377" y="38"/>
                      </a:lnTo>
                      <a:lnTo>
                        <a:pt x="378" y="37"/>
                      </a:lnTo>
                      <a:lnTo>
                        <a:pt x="379" y="35"/>
                      </a:lnTo>
                      <a:lnTo>
                        <a:pt x="379" y="34"/>
                      </a:lnTo>
                      <a:lnTo>
                        <a:pt x="380" y="33"/>
                      </a:lnTo>
                      <a:lnTo>
                        <a:pt x="380" y="32"/>
                      </a:lnTo>
                      <a:lnTo>
                        <a:pt x="381" y="31"/>
                      </a:lnTo>
                      <a:lnTo>
                        <a:pt x="382" y="30"/>
                      </a:lnTo>
                      <a:lnTo>
                        <a:pt x="384" y="29"/>
                      </a:lnTo>
                      <a:lnTo>
                        <a:pt x="385" y="29"/>
                      </a:lnTo>
                      <a:lnTo>
                        <a:pt x="385" y="28"/>
                      </a:lnTo>
                      <a:lnTo>
                        <a:pt x="386" y="28"/>
                      </a:lnTo>
                      <a:lnTo>
                        <a:pt x="386" y="27"/>
                      </a:lnTo>
                      <a:lnTo>
                        <a:pt x="386" y="26"/>
                      </a:lnTo>
                      <a:lnTo>
                        <a:pt x="386" y="24"/>
                      </a:lnTo>
                      <a:lnTo>
                        <a:pt x="386" y="23"/>
                      </a:lnTo>
                      <a:lnTo>
                        <a:pt x="387" y="22"/>
                      </a:lnTo>
                      <a:lnTo>
                        <a:pt x="388" y="22"/>
                      </a:lnTo>
                      <a:lnTo>
                        <a:pt x="389" y="22"/>
                      </a:lnTo>
                      <a:lnTo>
                        <a:pt x="390" y="22"/>
                      </a:lnTo>
                      <a:lnTo>
                        <a:pt x="391" y="22"/>
                      </a:lnTo>
                      <a:lnTo>
                        <a:pt x="391" y="21"/>
                      </a:lnTo>
                      <a:lnTo>
                        <a:pt x="391" y="20"/>
                      </a:lnTo>
                      <a:lnTo>
                        <a:pt x="392" y="20"/>
                      </a:lnTo>
                      <a:lnTo>
                        <a:pt x="393" y="20"/>
                      </a:lnTo>
                      <a:lnTo>
                        <a:pt x="394" y="20"/>
                      </a:lnTo>
                      <a:lnTo>
                        <a:pt x="395" y="20"/>
                      </a:lnTo>
                      <a:lnTo>
                        <a:pt x="395" y="19"/>
                      </a:lnTo>
                      <a:lnTo>
                        <a:pt x="396" y="19"/>
                      </a:lnTo>
                      <a:lnTo>
                        <a:pt x="396" y="18"/>
                      </a:lnTo>
                      <a:lnTo>
                        <a:pt x="397" y="18"/>
                      </a:lnTo>
                      <a:lnTo>
                        <a:pt x="399" y="18"/>
                      </a:lnTo>
                      <a:lnTo>
                        <a:pt x="399" y="19"/>
                      </a:lnTo>
                      <a:lnTo>
                        <a:pt x="400" y="19"/>
                      </a:lnTo>
                      <a:lnTo>
                        <a:pt x="401" y="19"/>
                      </a:lnTo>
                      <a:lnTo>
                        <a:pt x="401" y="18"/>
                      </a:lnTo>
                      <a:lnTo>
                        <a:pt x="401" y="17"/>
                      </a:lnTo>
                      <a:lnTo>
                        <a:pt x="402" y="17"/>
                      </a:lnTo>
                      <a:lnTo>
                        <a:pt x="403" y="15"/>
                      </a:lnTo>
                      <a:lnTo>
                        <a:pt x="403" y="14"/>
                      </a:lnTo>
                      <a:lnTo>
                        <a:pt x="404" y="14"/>
                      </a:lnTo>
                      <a:lnTo>
                        <a:pt x="404" y="13"/>
                      </a:lnTo>
                      <a:lnTo>
                        <a:pt x="404" y="12"/>
                      </a:lnTo>
                      <a:lnTo>
                        <a:pt x="405" y="12"/>
                      </a:lnTo>
                      <a:lnTo>
                        <a:pt x="405" y="11"/>
                      </a:lnTo>
                      <a:lnTo>
                        <a:pt x="406" y="11"/>
                      </a:lnTo>
                      <a:lnTo>
                        <a:pt x="406" y="10"/>
                      </a:lnTo>
                      <a:lnTo>
                        <a:pt x="407" y="10"/>
                      </a:lnTo>
                      <a:lnTo>
                        <a:pt x="408" y="9"/>
                      </a:lnTo>
                      <a:lnTo>
                        <a:pt x="409" y="8"/>
                      </a:lnTo>
                      <a:lnTo>
                        <a:pt x="410" y="7"/>
                      </a:lnTo>
                      <a:lnTo>
                        <a:pt x="411" y="7"/>
                      </a:lnTo>
                      <a:lnTo>
                        <a:pt x="412" y="6"/>
                      </a:lnTo>
                      <a:lnTo>
                        <a:pt x="412" y="5"/>
                      </a:lnTo>
                      <a:lnTo>
                        <a:pt x="412" y="4"/>
                      </a:lnTo>
                      <a:lnTo>
                        <a:pt x="413" y="4"/>
                      </a:lnTo>
                      <a:lnTo>
                        <a:pt x="413" y="2"/>
                      </a:lnTo>
                      <a:lnTo>
                        <a:pt x="414" y="1"/>
                      </a:lnTo>
                      <a:lnTo>
                        <a:pt x="415" y="0"/>
                      </a:lnTo>
                      <a:lnTo>
                        <a:pt x="416" y="0"/>
                      </a:lnTo>
                      <a:lnTo>
                        <a:pt x="417" y="1"/>
                      </a:lnTo>
                      <a:close/>
                      <a:moveTo>
                        <a:pt x="486" y="752"/>
                      </a:moveTo>
                      <a:lnTo>
                        <a:pt x="486" y="752"/>
                      </a:lnTo>
                      <a:lnTo>
                        <a:pt x="486" y="751"/>
                      </a:lnTo>
                      <a:lnTo>
                        <a:pt x="486" y="752"/>
                      </a:lnTo>
                      <a:close/>
                      <a:moveTo>
                        <a:pt x="486" y="752"/>
                      </a:moveTo>
                      <a:lnTo>
                        <a:pt x="486" y="752"/>
                      </a:lnTo>
                      <a:close/>
                      <a:moveTo>
                        <a:pt x="542" y="613"/>
                      </a:moveTo>
                      <a:lnTo>
                        <a:pt x="542" y="612"/>
                      </a:lnTo>
                      <a:lnTo>
                        <a:pt x="542" y="613"/>
                      </a:lnTo>
                      <a:close/>
                      <a:moveTo>
                        <a:pt x="541" y="613"/>
                      </a:moveTo>
                      <a:lnTo>
                        <a:pt x="541" y="612"/>
                      </a:lnTo>
                      <a:lnTo>
                        <a:pt x="542" y="612"/>
                      </a:lnTo>
                      <a:lnTo>
                        <a:pt x="542" y="613"/>
                      </a:lnTo>
                      <a:lnTo>
                        <a:pt x="541" y="613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788" name="Freeform 5015"/>
                <p:cNvSpPr>
                  <a:spLocks noEditPoints="1"/>
                </p:cNvSpPr>
                <p:nvPr/>
              </p:nvSpPr>
              <p:spPr bwMode="auto">
                <a:xfrm>
                  <a:off x="4911725" y="2560638"/>
                  <a:ext cx="481012" cy="287338"/>
                </a:xfrm>
                <a:custGeom>
                  <a:avLst/>
                  <a:gdLst>
                    <a:gd name="T0" fmla="*/ 2147483646 w 303"/>
                    <a:gd name="T1" fmla="*/ 2147483646 h 181"/>
                    <a:gd name="T2" fmla="*/ 2147483646 w 303"/>
                    <a:gd name="T3" fmla="*/ 2147483646 h 181"/>
                    <a:gd name="T4" fmla="*/ 2147483646 w 303"/>
                    <a:gd name="T5" fmla="*/ 2147483646 h 181"/>
                    <a:gd name="T6" fmla="*/ 2147483646 w 303"/>
                    <a:gd name="T7" fmla="*/ 2147483646 h 181"/>
                    <a:gd name="T8" fmla="*/ 2147483646 w 303"/>
                    <a:gd name="T9" fmla="*/ 2147483646 h 181"/>
                    <a:gd name="T10" fmla="*/ 2147483646 w 303"/>
                    <a:gd name="T11" fmla="*/ 2147483646 h 181"/>
                    <a:gd name="T12" fmla="*/ 2147483646 w 303"/>
                    <a:gd name="T13" fmla="*/ 2147483646 h 181"/>
                    <a:gd name="T14" fmla="*/ 2147483646 w 303"/>
                    <a:gd name="T15" fmla="*/ 2147483646 h 181"/>
                    <a:gd name="T16" fmla="*/ 2147483646 w 303"/>
                    <a:gd name="T17" fmla="*/ 2147483646 h 181"/>
                    <a:gd name="T18" fmla="*/ 2147483646 w 303"/>
                    <a:gd name="T19" fmla="*/ 2147483646 h 181"/>
                    <a:gd name="T20" fmla="*/ 2147483646 w 303"/>
                    <a:gd name="T21" fmla="*/ 2147483646 h 181"/>
                    <a:gd name="T22" fmla="*/ 2147483646 w 303"/>
                    <a:gd name="T23" fmla="*/ 2147483646 h 181"/>
                    <a:gd name="T24" fmla="*/ 2147483646 w 303"/>
                    <a:gd name="T25" fmla="*/ 2147483646 h 181"/>
                    <a:gd name="T26" fmla="*/ 2147483646 w 303"/>
                    <a:gd name="T27" fmla="*/ 2147483646 h 181"/>
                    <a:gd name="T28" fmla="*/ 2147483646 w 303"/>
                    <a:gd name="T29" fmla="*/ 2147483646 h 181"/>
                    <a:gd name="T30" fmla="*/ 2147483646 w 303"/>
                    <a:gd name="T31" fmla="*/ 2147483646 h 181"/>
                    <a:gd name="T32" fmla="*/ 2147483646 w 303"/>
                    <a:gd name="T33" fmla="*/ 2147483646 h 181"/>
                    <a:gd name="T34" fmla="*/ 2147483646 w 303"/>
                    <a:gd name="T35" fmla="*/ 2147483646 h 181"/>
                    <a:gd name="T36" fmla="*/ 2147483646 w 303"/>
                    <a:gd name="T37" fmla="*/ 2147483646 h 181"/>
                    <a:gd name="T38" fmla="*/ 2147483646 w 303"/>
                    <a:gd name="T39" fmla="*/ 2147483646 h 181"/>
                    <a:gd name="T40" fmla="*/ 2147483646 w 303"/>
                    <a:gd name="T41" fmla="*/ 2147483646 h 181"/>
                    <a:gd name="T42" fmla="*/ 2147483646 w 303"/>
                    <a:gd name="T43" fmla="*/ 2147483646 h 181"/>
                    <a:gd name="T44" fmla="*/ 2147483646 w 303"/>
                    <a:gd name="T45" fmla="*/ 2147483646 h 181"/>
                    <a:gd name="T46" fmla="*/ 2147483646 w 303"/>
                    <a:gd name="T47" fmla="*/ 2147483646 h 181"/>
                    <a:gd name="T48" fmla="*/ 2147483646 w 303"/>
                    <a:gd name="T49" fmla="*/ 2147483646 h 181"/>
                    <a:gd name="T50" fmla="*/ 2147483646 w 303"/>
                    <a:gd name="T51" fmla="*/ 2147483646 h 181"/>
                    <a:gd name="T52" fmla="*/ 2147483646 w 303"/>
                    <a:gd name="T53" fmla="*/ 2147483646 h 181"/>
                    <a:gd name="T54" fmla="*/ 2147483646 w 303"/>
                    <a:gd name="T55" fmla="*/ 2147483646 h 181"/>
                    <a:gd name="T56" fmla="*/ 2147483646 w 303"/>
                    <a:gd name="T57" fmla="*/ 2147483646 h 181"/>
                    <a:gd name="T58" fmla="*/ 2147483646 w 303"/>
                    <a:gd name="T59" fmla="*/ 2147483646 h 181"/>
                    <a:gd name="T60" fmla="*/ 2147483646 w 303"/>
                    <a:gd name="T61" fmla="*/ 2147483646 h 181"/>
                    <a:gd name="T62" fmla="*/ 2147483646 w 303"/>
                    <a:gd name="T63" fmla="*/ 2147483646 h 181"/>
                    <a:gd name="T64" fmla="*/ 2147483646 w 303"/>
                    <a:gd name="T65" fmla="*/ 2147483646 h 181"/>
                    <a:gd name="T66" fmla="*/ 2147483646 w 303"/>
                    <a:gd name="T67" fmla="*/ 2147483646 h 181"/>
                    <a:gd name="T68" fmla="*/ 2147483646 w 303"/>
                    <a:gd name="T69" fmla="*/ 2147483646 h 181"/>
                    <a:gd name="T70" fmla="*/ 2147483646 w 303"/>
                    <a:gd name="T71" fmla="*/ 2147483646 h 181"/>
                    <a:gd name="T72" fmla="*/ 2147483646 w 303"/>
                    <a:gd name="T73" fmla="*/ 2147483646 h 181"/>
                    <a:gd name="T74" fmla="*/ 2147483646 w 303"/>
                    <a:gd name="T75" fmla="*/ 2147483646 h 181"/>
                    <a:gd name="T76" fmla="*/ 2147483646 w 303"/>
                    <a:gd name="T77" fmla="*/ 2147483646 h 181"/>
                    <a:gd name="T78" fmla="*/ 2147483646 w 303"/>
                    <a:gd name="T79" fmla="*/ 2147483646 h 181"/>
                    <a:gd name="T80" fmla="*/ 2147483646 w 303"/>
                    <a:gd name="T81" fmla="*/ 2147483646 h 181"/>
                    <a:gd name="T82" fmla="*/ 2147483646 w 303"/>
                    <a:gd name="T83" fmla="*/ 2147483646 h 181"/>
                    <a:gd name="T84" fmla="*/ 2147483646 w 303"/>
                    <a:gd name="T85" fmla="*/ 2147483646 h 181"/>
                    <a:gd name="T86" fmla="*/ 2147483646 w 303"/>
                    <a:gd name="T87" fmla="*/ 2147483646 h 181"/>
                    <a:gd name="T88" fmla="*/ 2147483646 w 303"/>
                    <a:gd name="T89" fmla="*/ 2147483646 h 181"/>
                    <a:gd name="T90" fmla="*/ 2147483646 w 303"/>
                    <a:gd name="T91" fmla="*/ 2147483646 h 181"/>
                    <a:gd name="T92" fmla="*/ 2147483646 w 303"/>
                    <a:gd name="T93" fmla="*/ 2147483646 h 181"/>
                    <a:gd name="T94" fmla="*/ 2147483646 w 303"/>
                    <a:gd name="T95" fmla="*/ 2147483646 h 181"/>
                    <a:gd name="T96" fmla="*/ 2147483646 w 303"/>
                    <a:gd name="T97" fmla="*/ 2147483646 h 181"/>
                    <a:gd name="T98" fmla="*/ 2147483646 w 303"/>
                    <a:gd name="T99" fmla="*/ 2147483646 h 181"/>
                    <a:gd name="T100" fmla="*/ 2147483646 w 303"/>
                    <a:gd name="T101" fmla="*/ 2147483646 h 181"/>
                    <a:gd name="T102" fmla="*/ 2147483646 w 303"/>
                    <a:gd name="T103" fmla="*/ 2147483646 h 181"/>
                    <a:gd name="T104" fmla="*/ 2147483646 w 303"/>
                    <a:gd name="T105" fmla="*/ 2147483646 h 181"/>
                    <a:gd name="T106" fmla="*/ 2147483646 w 303"/>
                    <a:gd name="T107" fmla="*/ 2147483646 h 181"/>
                    <a:gd name="T108" fmla="*/ 2147483646 w 303"/>
                    <a:gd name="T109" fmla="*/ 2147483646 h 181"/>
                    <a:gd name="T110" fmla="*/ 2147483646 w 303"/>
                    <a:gd name="T111" fmla="*/ 2147483646 h 181"/>
                    <a:gd name="T112" fmla="*/ 2147483646 w 303"/>
                    <a:gd name="T113" fmla="*/ 2147483646 h 181"/>
                    <a:gd name="T114" fmla="*/ 2147483646 w 303"/>
                    <a:gd name="T115" fmla="*/ 2147483646 h 181"/>
                    <a:gd name="T116" fmla="*/ 2147483646 w 303"/>
                    <a:gd name="T117" fmla="*/ 2147483646 h 181"/>
                    <a:gd name="T118" fmla="*/ 2147483646 w 303"/>
                    <a:gd name="T119" fmla="*/ 2147483646 h 181"/>
                    <a:gd name="T120" fmla="*/ 2147483646 w 303"/>
                    <a:gd name="T121" fmla="*/ 2147483646 h 181"/>
                    <a:gd name="T122" fmla="*/ 2147483646 w 303"/>
                    <a:gd name="T123" fmla="*/ 2147483646 h 181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303"/>
                    <a:gd name="T187" fmla="*/ 0 h 181"/>
                    <a:gd name="T188" fmla="*/ 303 w 303"/>
                    <a:gd name="T189" fmla="*/ 181 h 181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303" h="181">
                      <a:moveTo>
                        <a:pt x="297" y="143"/>
                      </a:moveTo>
                      <a:lnTo>
                        <a:pt x="297" y="142"/>
                      </a:lnTo>
                      <a:lnTo>
                        <a:pt x="296" y="142"/>
                      </a:lnTo>
                      <a:lnTo>
                        <a:pt x="295" y="142"/>
                      </a:lnTo>
                      <a:lnTo>
                        <a:pt x="294" y="142"/>
                      </a:lnTo>
                      <a:lnTo>
                        <a:pt x="294" y="141"/>
                      </a:lnTo>
                      <a:lnTo>
                        <a:pt x="293" y="141"/>
                      </a:lnTo>
                      <a:lnTo>
                        <a:pt x="293" y="142"/>
                      </a:lnTo>
                      <a:lnTo>
                        <a:pt x="292" y="142"/>
                      </a:lnTo>
                      <a:lnTo>
                        <a:pt x="292" y="141"/>
                      </a:lnTo>
                      <a:lnTo>
                        <a:pt x="291" y="141"/>
                      </a:lnTo>
                      <a:lnTo>
                        <a:pt x="290" y="140"/>
                      </a:lnTo>
                      <a:lnTo>
                        <a:pt x="289" y="140"/>
                      </a:lnTo>
                      <a:lnTo>
                        <a:pt x="288" y="140"/>
                      </a:lnTo>
                      <a:lnTo>
                        <a:pt x="287" y="139"/>
                      </a:lnTo>
                      <a:lnTo>
                        <a:pt x="287" y="138"/>
                      </a:lnTo>
                      <a:lnTo>
                        <a:pt x="286" y="138"/>
                      </a:lnTo>
                      <a:lnTo>
                        <a:pt x="286" y="137"/>
                      </a:lnTo>
                      <a:lnTo>
                        <a:pt x="286" y="136"/>
                      </a:lnTo>
                      <a:lnTo>
                        <a:pt x="286" y="135"/>
                      </a:lnTo>
                      <a:lnTo>
                        <a:pt x="287" y="135"/>
                      </a:lnTo>
                      <a:lnTo>
                        <a:pt x="287" y="134"/>
                      </a:lnTo>
                      <a:lnTo>
                        <a:pt x="286" y="134"/>
                      </a:lnTo>
                      <a:lnTo>
                        <a:pt x="285" y="133"/>
                      </a:lnTo>
                      <a:lnTo>
                        <a:pt x="284" y="132"/>
                      </a:lnTo>
                      <a:lnTo>
                        <a:pt x="283" y="131"/>
                      </a:lnTo>
                      <a:lnTo>
                        <a:pt x="282" y="130"/>
                      </a:lnTo>
                      <a:lnTo>
                        <a:pt x="281" y="129"/>
                      </a:lnTo>
                      <a:lnTo>
                        <a:pt x="280" y="128"/>
                      </a:lnTo>
                      <a:lnTo>
                        <a:pt x="279" y="128"/>
                      </a:lnTo>
                      <a:lnTo>
                        <a:pt x="279" y="129"/>
                      </a:lnTo>
                      <a:lnTo>
                        <a:pt x="278" y="129"/>
                      </a:lnTo>
                      <a:lnTo>
                        <a:pt x="277" y="129"/>
                      </a:lnTo>
                      <a:lnTo>
                        <a:pt x="277" y="128"/>
                      </a:lnTo>
                      <a:lnTo>
                        <a:pt x="276" y="128"/>
                      </a:lnTo>
                      <a:lnTo>
                        <a:pt x="275" y="128"/>
                      </a:lnTo>
                      <a:lnTo>
                        <a:pt x="275" y="127"/>
                      </a:lnTo>
                      <a:lnTo>
                        <a:pt x="274" y="128"/>
                      </a:lnTo>
                      <a:lnTo>
                        <a:pt x="274" y="127"/>
                      </a:lnTo>
                      <a:lnTo>
                        <a:pt x="273" y="127"/>
                      </a:lnTo>
                      <a:lnTo>
                        <a:pt x="272" y="127"/>
                      </a:lnTo>
                      <a:lnTo>
                        <a:pt x="271" y="127"/>
                      </a:lnTo>
                      <a:lnTo>
                        <a:pt x="271" y="126"/>
                      </a:lnTo>
                      <a:lnTo>
                        <a:pt x="270" y="126"/>
                      </a:lnTo>
                      <a:lnTo>
                        <a:pt x="269" y="125"/>
                      </a:lnTo>
                      <a:lnTo>
                        <a:pt x="268" y="125"/>
                      </a:lnTo>
                      <a:lnTo>
                        <a:pt x="267" y="125"/>
                      </a:lnTo>
                      <a:lnTo>
                        <a:pt x="265" y="125"/>
                      </a:lnTo>
                      <a:lnTo>
                        <a:pt x="264" y="126"/>
                      </a:lnTo>
                      <a:lnTo>
                        <a:pt x="263" y="126"/>
                      </a:lnTo>
                      <a:lnTo>
                        <a:pt x="263" y="127"/>
                      </a:lnTo>
                      <a:lnTo>
                        <a:pt x="262" y="127"/>
                      </a:lnTo>
                      <a:lnTo>
                        <a:pt x="261" y="127"/>
                      </a:lnTo>
                      <a:lnTo>
                        <a:pt x="260" y="126"/>
                      </a:lnTo>
                      <a:lnTo>
                        <a:pt x="260" y="127"/>
                      </a:lnTo>
                      <a:lnTo>
                        <a:pt x="260" y="128"/>
                      </a:lnTo>
                      <a:lnTo>
                        <a:pt x="259" y="128"/>
                      </a:lnTo>
                      <a:lnTo>
                        <a:pt x="259" y="129"/>
                      </a:lnTo>
                      <a:lnTo>
                        <a:pt x="258" y="129"/>
                      </a:lnTo>
                      <a:lnTo>
                        <a:pt x="257" y="129"/>
                      </a:lnTo>
                      <a:lnTo>
                        <a:pt x="256" y="129"/>
                      </a:lnTo>
                      <a:lnTo>
                        <a:pt x="255" y="130"/>
                      </a:lnTo>
                      <a:lnTo>
                        <a:pt x="254" y="130"/>
                      </a:lnTo>
                      <a:lnTo>
                        <a:pt x="254" y="131"/>
                      </a:lnTo>
                      <a:lnTo>
                        <a:pt x="253" y="131"/>
                      </a:lnTo>
                      <a:lnTo>
                        <a:pt x="252" y="131"/>
                      </a:lnTo>
                      <a:lnTo>
                        <a:pt x="252" y="130"/>
                      </a:lnTo>
                      <a:lnTo>
                        <a:pt x="251" y="129"/>
                      </a:lnTo>
                      <a:lnTo>
                        <a:pt x="250" y="129"/>
                      </a:lnTo>
                      <a:lnTo>
                        <a:pt x="250" y="128"/>
                      </a:lnTo>
                      <a:lnTo>
                        <a:pt x="249" y="128"/>
                      </a:lnTo>
                      <a:lnTo>
                        <a:pt x="248" y="128"/>
                      </a:lnTo>
                      <a:lnTo>
                        <a:pt x="247" y="129"/>
                      </a:lnTo>
                      <a:lnTo>
                        <a:pt x="247" y="130"/>
                      </a:lnTo>
                      <a:lnTo>
                        <a:pt x="247" y="131"/>
                      </a:lnTo>
                      <a:lnTo>
                        <a:pt x="247" y="132"/>
                      </a:lnTo>
                      <a:lnTo>
                        <a:pt x="247" y="133"/>
                      </a:lnTo>
                      <a:lnTo>
                        <a:pt x="246" y="133"/>
                      </a:lnTo>
                      <a:lnTo>
                        <a:pt x="246" y="134"/>
                      </a:lnTo>
                      <a:lnTo>
                        <a:pt x="246" y="135"/>
                      </a:lnTo>
                      <a:lnTo>
                        <a:pt x="245" y="135"/>
                      </a:lnTo>
                      <a:lnTo>
                        <a:pt x="245" y="136"/>
                      </a:lnTo>
                      <a:lnTo>
                        <a:pt x="245" y="137"/>
                      </a:lnTo>
                      <a:lnTo>
                        <a:pt x="244" y="137"/>
                      </a:lnTo>
                      <a:lnTo>
                        <a:pt x="244" y="138"/>
                      </a:lnTo>
                      <a:lnTo>
                        <a:pt x="244" y="139"/>
                      </a:lnTo>
                      <a:lnTo>
                        <a:pt x="245" y="139"/>
                      </a:lnTo>
                      <a:lnTo>
                        <a:pt x="245" y="140"/>
                      </a:lnTo>
                      <a:lnTo>
                        <a:pt x="246" y="140"/>
                      </a:lnTo>
                      <a:lnTo>
                        <a:pt x="245" y="141"/>
                      </a:lnTo>
                      <a:lnTo>
                        <a:pt x="245" y="140"/>
                      </a:lnTo>
                      <a:lnTo>
                        <a:pt x="245" y="141"/>
                      </a:lnTo>
                      <a:lnTo>
                        <a:pt x="244" y="141"/>
                      </a:lnTo>
                      <a:lnTo>
                        <a:pt x="244" y="142"/>
                      </a:lnTo>
                      <a:lnTo>
                        <a:pt x="245" y="142"/>
                      </a:lnTo>
                      <a:lnTo>
                        <a:pt x="245" y="143"/>
                      </a:lnTo>
                      <a:lnTo>
                        <a:pt x="244" y="143"/>
                      </a:lnTo>
                      <a:lnTo>
                        <a:pt x="244" y="144"/>
                      </a:lnTo>
                      <a:lnTo>
                        <a:pt x="243" y="144"/>
                      </a:lnTo>
                      <a:lnTo>
                        <a:pt x="242" y="144"/>
                      </a:lnTo>
                      <a:lnTo>
                        <a:pt x="241" y="144"/>
                      </a:lnTo>
                      <a:lnTo>
                        <a:pt x="240" y="144"/>
                      </a:lnTo>
                      <a:lnTo>
                        <a:pt x="240" y="143"/>
                      </a:lnTo>
                      <a:lnTo>
                        <a:pt x="239" y="143"/>
                      </a:lnTo>
                      <a:lnTo>
                        <a:pt x="238" y="143"/>
                      </a:lnTo>
                      <a:lnTo>
                        <a:pt x="237" y="144"/>
                      </a:lnTo>
                      <a:lnTo>
                        <a:pt x="236" y="145"/>
                      </a:lnTo>
                      <a:lnTo>
                        <a:pt x="235" y="145"/>
                      </a:lnTo>
                      <a:lnTo>
                        <a:pt x="235" y="146"/>
                      </a:lnTo>
                      <a:lnTo>
                        <a:pt x="234" y="146"/>
                      </a:lnTo>
                      <a:lnTo>
                        <a:pt x="233" y="146"/>
                      </a:lnTo>
                      <a:lnTo>
                        <a:pt x="232" y="146"/>
                      </a:lnTo>
                      <a:lnTo>
                        <a:pt x="231" y="146"/>
                      </a:lnTo>
                      <a:lnTo>
                        <a:pt x="231" y="145"/>
                      </a:lnTo>
                      <a:lnTo>
                        <a:pt x="230" y="146"/>
                      </a:lnTo>
                      <a:lnTo>
                        <a:pt x="229" y="146"/>
                      </a:lnTo>
                      <a:lnTo>
                        <a:pt x="229" y="147"/>
                      </a:lnTo>
                      <a:lnTo>
                        <a:pt x="228" y="146"/>
                      </a:lnTo>
                      <a:lnTo>
                        <a:pt x="227" y="147"/>
                      </a:lnTo>
                      <a:lnTo>
                        <a:pt x="226" y="147"/>
                      </a:lnTo>
                      <a:lnTo>
                        <a:pt x="225" y="148"/>
                      </a:lnTo>
                      <a:lnTo>
                        <a:pt x="224" y="148"/>
                      </a:lnTo>
                      <a:lnTo>
                        <a:pt x="223" y="148"/>
                      </a:lnTo>
                      <a:lnTo>
                        <a:pt x="222" y="148"/>
                      </a:lnTo>
                      <a:lnTo>
                        <a:pt x="221" y="148"/>
                      </a:lnTo>
                      <a:lnTo>
                        <a:pt x="220" y="149"/>
                      </a:lnTo>
                      <a:lnTo>
                        <a:pt x="219" y="148"/>
                      </a:lnTo>
                      <a:lnTo>
                        <a:pt x="218" y="148"/>
                      </a:lnTo>
                      <a:lnTo>
                        <a:pt x="217" y="148"/>
                      </a:lnTo>
                      <a:lnTo>
                        <a:pt x="216" y="149"/>
                      </a:lnTo>
                      <a:lnTo>
                        <a:pt x="216" y="150"/>
                      </a:lnTo>
                      <a:lnTo>
                        <a:pt x="215" y="150"/>
                      </a:lnTo>
                      <a:lnTo>
                        <a:pt x="215" y="151"/>
                      </a:lnTo>
                      <a:lnTo>
                        <a:pt x="214" y="151"/>
                      </a:lnTo>
                      <a:lnTo>
                        <a:pt x="213" y="150"/>
                      </a:lnTo>
                      <a:lnTo>
                        <a:pt x="212" y="150"/>
                      </a:lnTo>
                      <a:lnTo>
                        <a:pt x="212" y="151"/>
                      </a:lnTo>
                      <a:lnTo>
                        <a:pt x="211" y="150"/>
                      </a:lnTo>
                      <a:lnTo>
                        <a:pt x="210" y="150"/>
                      </a:lnTo>
                      <a:lnTo>
                        <a:pt x="209" y="150"/>
                      </a:lnTo>
                      <a:lnTo>
                        <a:pt x="208" y="151"/>
                      </a:lnTo>
                      <a:lnTo>
                        <a:pt x="207" y="151"/>
                      </a:lnTo>
                      <a:lnTo>
                        <a:pt x="207" y="152"/>
                      </a:lnTo>
                      <a:lnTo>
                        <a:pt x="206" y="152"/>
                      </a:lnTo>
                      <a:lnTo>
                        <a:pt x="206" y="151"/>
                      </a:lnTo>
                      <a:lnTo>
                        <a:pt x="205" y="151"/>
                      </a:lnTo>
                      <a:lnTo>
                        <a:pt x="205" y="150"/>
                      </a:lnTo>
                      <a:lnTo>
                        <a:pt x="204" y="150"/>
                      </a:lnTo>
                      <a:lnTo>
                        <a:pt x="203" y="150"/>
                      </a:lnTo>
                      <a:lnTo>
                        <a:pt x="202" y="151"/>
                      </a:lnTo>
                      <a:lnTo>
                        <a:pt x="202" y="150"/>
                      </a:lnTo>
                      <a:lnTo>
                        <a:pt x="203" y="150"/>
                      </a:lnTo>
                      <a:lnTo>
                        <a:pt x="202" y="149"/>
                      </a:lnTo>
                      <a:lnTo>
                        <a:pt x="201" y="149"/>
                      </a:lnTo>
                      <a:lnTo>
                        <a:pt x="200" y="148"/>
                      </a:lnTo>
                      <a:lnTo>
                        <a:pt x="199" y="148"/>
                      </a:lnTo>
                      <a:lnTo>
                        <a:pt x="198" y="149"/>
                      </a:lnTo>
                      <a:lnTo>
                        <a:pt x="197" y="148"/>
                      </a:lnTo>
                      <a:lnTo>
                        <a:pt x="197" y="149"/>
                      </a:lnTo>
                      <a:lnTo>
                        <a:pt x="196" y="150"/>
                      </a:lnTo>
                      <a:lnTo>
                        <a:pt x="195" y="150"/>
                      </a:lnTo>
                      <a:lnTo>
                        <a:pt x="195" y="151"/>
                      </a:lnTo>
                      <a:lnTo>
                        <a:pt x="195" y="150"/>
                      </a:lnTo>
                      <a:lnTo>
                        <a:pt x="195" y="149"/>
                      </a:lnTo>
                      <a:lnTo>
                        <a:pt x="194" y="148"/>
                      </a:lnTo>
                      <a:lnTo>
                        <a:pt x="193" y="148"/>
                      </a:lnTo>
                      <a:lnTo>
                        <a:pt x="192" y="148"/>
                      </a:lnTo>
                      <a:lnTo>
                        <a:pt x="191" y="148"/>
                      </a:lnTo>
                      <a:lnTo>
                        <a:pt x="192" y="148"/>
                      </a:lnTo>
                      <a:lnTo>
                        <a:pt x="192" y="147"/>
                      </a:lnTo>
                      <a:lnTo>
                        <a:pt x="191" y="147"/>
                      </a:lnTo>
                      <a:lnTo>
                        <a:pt x="191" y="146"/>
                      </a:lnTo>
                      <a:lnTo>
                        <a:pt x="190" y="146"/>
                      </a:lnTo>
                      <a:lnTo>
                        <a:pt x="189" y="147"/>
                      </a:lnTo>
                      <a:lnTo>
                        <a:pt x="188" y="148"/>
                      </a:lnTo>
                      <a:lnTo>
                        <a:pt x="187" y="149"/>
                      </a:lnTo>
                      <a:lnTo>
                        <a:pt x="186" y="150"/>
                      </a:lnTo>
                      <a:lnTo>
                        <a:pt x="187" y="150"/>
                      </a:lnTo>
                      <a:lnTo>
                        <a:pt x="186" y="151"/>
                      </a:lnTo>
                      <a:lnTo>
                        <a:pt x="185" y="150"/>
                      </a:lnTo>
                      <a:lnTo>
                        <a:pt x="185" y="149"/>
                      </a:lnTo>
                      <a:lnTo>
                        <a:pt x="184" y="149"/>
                      </a:lnTo>
                      <a:lnTo>
                        <a:pt x="183" y="148"/>
                      </a:lnTo>
                      <a:lnTo>
                        <a:pt x="182" y="149"/>
                      </a:lnTo>
                      <a:lnTo>
                        <a:pt x="182" y="148"/>
                      </a:lnTo>
                      <a:lnTo>
                        <a:pt x="181" y="148"/>
                      </a:lnTo>
                      <a:lnTo>
                        <a:pt x="180" y="148"/>
                      </a:lnTo>
                      <a:lnTo>
                        <a:pt x="179" y="148"/>
                      </a:lnTo>
                      <a:lnTo>
                        <a:pt x="179" y="149"/>
                      </a:lnTo>
                      <a:lnTo>
                        <a:pt x="178" y="149"/>
                      </a:lnTo>
                      <a:lnTo>
                        <a:pt x="178" y="148"/>
                      </a:lnTo>
                      <a:lnTo>
                        <a:pt x="177" y="148"/>
                      </a:lnTo>
                      <a:lnTo>
                        <a:pt x="176" y="148"/>
                      </a:lnTo>
                      <a:lnTo>
                        <a:pt x="175" y="148"/>
                      </a:lnTo>
                      <a:lnTo>
                        <a:pt x="174" y="148"/>
                      </a:lnTo>
                      <a:lnTo>
                        <a:pt x="174" y="149"/>
                      </a:lnTo>
                      <a:lnTo>
                        <a:pt x="174" y="150"/>
                      </a:lnTo>
                      <a:lnTo>
                        <a:pt x="174" y="152"/>
                      </a:lnTo>
                      <a:lnTo>
                        <a:pt x="174" y="153"/>
                      </a:lnTo>
                      <a:lnTo>
                        <a:pt x="173" y="153"/>
                      </a:lnTo>
                      <a:lnTo>
                        <a:pt x="174" y="153"/>
                      </a:lnTo>
                      <a:lnTo>
                        <a:pt x="174" y="154"/>
                      </a:lnTo>
                      <a:lnTo>
                        <a:pt x="173" y="155"/>
                      </a:lnTo>
                      <a:lnTo>
                        <a:pt x="172" y="155"/>
                      </a:lnTo>
                      <a:lnTo>
                        <a:pt x="172" y="156"/>
                      </a:lnTo>
                      <a:lnTo>
                        <a:pt x="171" y="156"/>
                      </a:lnTo>
                      <a:lnTo>
                        <a:pt x="170" y="156"/>
                      </a:lnTo>
                      <a:lnTo>
                        <a:pt x="169" y="155"/>
                      </a:lnTo>
                      <a:lnTo>
                        <a:pt x="169" y="156"/>
                      </a:lnTo>
                      <a:lnTo>
                        <a:pt x="168" y="156"/>
                      </a:lnTo>
                      <a:lnTo>
                        <a:pt x="167" y="155"/>
                      </a:lnTo>
                      <a:lnTo>
                        <a:pt x="166" y="154"/>
                      </a:lnTo>
                      <a:lnTo>
                        <a:pt x="165" y="154"/>
                      </a:lnTo>
                      <a:lnTo>
                        <a:pt x="164" y="154"/>
                      </a:lnTo>
                      <a:lnTo>
                        <a:pt x="163" y="154"/>
                      </a:lnTo>
                      <a:lnTo>
                        <a:pt x="162" y="155"/>
                      </a:lnTo>
                      <a:lnTo>
                        <a:pt x="163" y="156"/>
                      </a:lnTo>
                      <a:lnTo>
                        <a:pt x="162" y="157"/>
                      </a:lnTo>
                      <a:lnTo>
                        <a:pt x="162" y="158"/>
                      </a:lnTo>
                      <a:lnTo>
                        <a:pt x="160" y="157"/>
                      </a:lnTo>
                      <a:lnTo>
                        <a:pt x="159" y="158"/>
                      </a:lnTo>
                      <a:lnTo>
                        <a:pt x="159" y="159"/>
                      </a:lnTo>
                      <a:lnTo>
                        <a:pt x="158" y="160"/>
                      </a:lnTo>
                      <a:lnTo>
                        <a:pt x="158" y="161"/>
                      </a:lnTo>
                      <a:lnTo>
                        <a:pt x="158" y="162"/>
                      </a:lnTo>
                      <a:lnTo>
                        <a:pt x="158" y="163"/>
                      </a:lnTo>
                      <a:lnTo>
                        <a:pt x="158" y="164"/>
                      </a:lnTo>
                      <a:lnTo>
                        <a:pt x="157" y="165"/>
                      </a:lnTo>
                      <a:lnTo>
                        <a:pt x="157" y="166"/>
                      </a:lnTo>
                      <a:lnTo>
                        <a:pt x="156" y="166"/>
                      </a:lnTo>
                      <a:lnTo>
                        <a:pt x="155" y="166"/>
                      </a:lnTo>
                      <a:lnTo>
                        <a:pt x="155" y="167"/>
                      </a:lnTo>
                      <a:lnTo>
                        <a:pt x="156" y="167"/>
                      </a:lnTo>
                      <a:lnTo>
                        <a:pt x="156" y="168"/>
                      </a:lnTo>
                      <a:lnTo>
                        <a:pt x="157" y="168"/>
                      </a:lnTo>
                      <a:lnTo>
                        <a:pt x="157" y="169"/>
                      </a:lnTo>
                      <a:lnTo>
                        <a:pt x="157" y="170"/>
                      </a:lnTo>
                      <a:lnTo>
                        <a:pt x="156" y="170"/>
                      </a:lnTo>
                      <a:lnTo>
                        <a:pt x="155" y="170"/>
                      </a:lnTo>
                      <a:lnTo>
                        <a:pt x="154" y="170"/>
                      </a:lnTo>
                      <a:lnTo>
                        <a:pt x="153" y="171"/>
                      </a:lnTo>
                      <a:lnTo>
                        <a:pt x="152" y="171"/>
                      </a:lnTo>
                      <a:lnTo>
                        <a:pt x="152" y="172"/>
                      </a:lnTo>
                      <a:lnTo>
                        <a:pt x="152" y="173"/>
                      </a:lnTo>
                      <a:lnTo>
                        <a:pt x="152" y="172"/>
                      </a:lnTo>
                      <a:lnTo>
                        <a:pt x="151" y="173"/>
                      </a:lnTo>
                      <a:lnTo>
                        <a:pt x="150" y="172"/>
                      </a:lnTo>
                      <a:lnTo>
                        <a:pt x="150" y="173"/>
                      </a:lnTo>
                      <a:lnTo>
                        <a:pt x="148" y="173"/>
                      </a:lnTo>
                      <a:lnTo>
                        <a:pt x="148" y="174"/>
                      </a:lnTo>
                      <a:lnTo>
                        <a:pt x="147" y="175"/>
                      </a:lnTo>
                      <a:lnTo>
                        <a:pt x="146" y="175"/>
                      </a:lnTo>
                      <a:lnTo>
                        <a:pt x="145" y="174"/>
                      </a:lnTo>
                      <a:lnTo>
                        <a:pt x="144" y="174"/>
                      </a:lnTo>
                      <a:lnTo>
                        <a:pt x="143" y="175"/>
                      </a:lnTo>
                      <a:lnTo>
                        <a:pt x="142" y="175"/>
                      </a:lnTo>
                      <a:lnTo>
                        <a:pt x="141" y="176"/>
                      </a:lnTo>
                      <a:lnTo>
                        <a:pt x="140" y="176"/>
                      </a:lnTo>
                      <a:lnTo>
                        <a:pt x="139" y="176"/>
                      </a:lnTo>
                      <a:lnTo>
                        <a:pt x="138" y="176"/>
                      </a:lnTo>
                      <a:lnTo>
                        <a:pt x="137" y="177"/>
                      </a:lnTo>
                      <a:lnTo>
                        <a:pt x="136" y="177"/>
                      </a:lnTo>
                      <a:lnTo>
                        <a:pt x="135" y="178"/>
                      </a:lnTo>
                      <a:lnTo>
                        <a:pt x="135" y="179"/>
                      </a:lnTo>
                      <a:lnTo>
                        <a:pt x="134" y="179"/>
                      </a:lnTo>
                      <a:lnTo>
                        <a:pt x="132" y="180"/>
                      </a:lnTo>
                      <a:lnTo>
                        <a:pt x="132" y="181"/>
                      </a:lnTo>
                      <a:lnTo>
                        <a:pt x="131" y="181"/>
                      </a:lnTo>
                      <a:lnTo>
                        <a:pt x="130" y="181"/>
                      </a:lnTo>
                      <a:lnTo>
                        <a:pt x="129" y="181"/>
                      </a:lnTo>
                      <a:lnTo>
                        <a:pt x="128" y="181"/>
                      </a:lnTo>
                      <a:lnTo>
                        <a:pt x="128" y="180"/>
                      </a:lnTo>
                      <a:lnTo>
                        <a:pt x="127" y="181"/>
                      </a:lnTo>
                      <a:lnTo>
                        <a:pt x="127" y="180"/>
                      </a:lnTo>
                      <a:lnTo>
                        <a:pt x="126" y="180"/>
                      </a:lnTo>
                      <a:lnTo>
                        <a:pt x="126" y="179"/>
                      </a:lnTo>
                      <a:lnTo>
                        <a:pt x="125" y="179"/>
                      </a:lnTo>
                      <a:lnTo>
                        <a:pt x="125" y="178"/>
                      </a:lnTo>
                      <a:lnTo>
                        <a:pt x="124" y="178"/>
                      </a:lnTo>
                      <a:lnTo>
                        <a:pt x="122" y="178"/>
                      </a:lnTo>
                      <a:lnTo>
                        <a:pt x="122" y="177"/>
                      </a:lnTo>
                      <a:lnTo>
                        <a:pt x="122" y="175"/>
                      </a:lnTo>
                      <a:lnTo>
                        <a:pt x="123" y="175"/>
                      </a:lnTo>
                      <a:lnTo>
                        <a:pt x="122" y="174"/>
                      </a:lnTo>
                      <a:lnTo>
                        <a:pt x="121" y="175"/>
                      </a:lnTo>
                      <a:lnTo>
                        <a:pt x="120" y="175"/>
                      </a:lnTo>
                      <a:lnTo>
                        <a:pt x="119" y="175"/>
                      </a:lnTo>
                      <a:lnTo>
                        <a:pt x="118" y="175"/>
                      </a:lnTo>
                      <a:lnTo>
                        <a:pt x="117" y="175"/>
                      </a:lnTo>
                      <a:lnTo>
                        <a:pt x="118" y="174"/>
                      </a:lnTo>
                      <a:lnTo>
                        <a:pt x="117" y="173"/>
                      </a:lnTo>
                      <a:lnTo>
                        <a:pt x="118" y="173"/>
                      </a:lnTo>
                      <a:lnTo>
                        <a:pt x="118" y="172"/>
                      </a:lnTo>
                      <a:lnTo>
                        <a:pt x="119" y="171"/>
                      </a:lnTo>
                      <a:lnTo>
                        <a:pt x="120" y="170"/>
                      </a:lnTo>
                      <a:lnTo>
                        <a:pt x="119" y="170"/>
                      </a:lnTo>
                      <a:lnTo>
                        <a:pt x="118" y="170"/>
                      </a:lnTo>
                      <a:lnTo>
                        <a:pt x="117" y="170"/>
                      </a:lnTo>
                      <a:lnTo>
                        <a:pt x="116" y="169"/>
                      </a:lnTo>
                      <a:lnTo>
                        <a:pt x="116" y="168"/>
                      </a:lnTo>
                      <a:lnTo>
                        <a:pt x="117" y="168"/>
                      </a:lnTo>
                      <a:lnTo>
                        <a:pt x="117" y="167"/>
                      </a:lnTo>
                      <a:lnTo>
                        <a:pt x="117" y="166"/>
                      </a:lnTo>
                      <a:lnTo>
                        <a:pt x="118" y="166"/>
                      </a:lnTo>
                      <a:lnTo>
                        <a:pt x="118" y="165"/>
                      </a:lnTo>
                      <a:lnTo>
                        <a:pt x="118" y="164"/>
                      </a:lnTo>
                      <a:lnTo>
                        <a:pt x="118" y="163"/>
                      </a:lnTo>
                      <a:lnTo>
                        <a:pt x="118" y="162"/>
                      </a:lnTo>
                      <a:lnTo>
                        <a:pt x="118" y="161"/>
                      </a:lnTo>
                      <a:lnTo>
                        <a:pt x="117" y="161"/>
                      </a:lnTo>
                      <a:lnTo>
                        <a:pt x="117" y="160"/>
                      </a:lnTo>
                      <a:lnTo>
                        <a:pt x="118" y="160"/>
                      </a:lnTo>
                      <a:lnTo>
                        <a:pt x="118" y="159"/>
                      </a:lnTo>
                      <a:lnTo>
                        <a:pt x="118" y="158"/>
                      </a:lnTo>
                      <a:lnTo>
                        <a:pt x="118" y="157"/>
                      </a:lnTo>
                      <a:lnTo>
                        <a:pt x="118" y="156"/>
                      </a:lnTo>
                      <a:lnTo>
                        <a:pt x="117" y="156"/>
                      </a:lnTo>
                      <a:lnTo>
                        <a:pt x="117" y="155"/>
                      </a:lnTo>
                      <a:lnTo>
                        <a:pt x="116" y="155"/>
                      </a:lnTo>
                      <a:lnTo>
                        <a:pt x="115" y="155"/>
                      </a:lnTo>
                      <a:lnTo>
                        <a:pt x="115" y="154"/>
                      </a:lnTo>
                      <a:lnTo>
                        <a:pt x="115" y="153"/>
                      </a:lnTo>
                      <a:lnTo>
                        <a:pt x="114" y="152"/>
                      </a:lnTo>
                      <a:lnTo>
                        <a:pt x="113" y="152"/>
                      </a:lnTo>
                      <a:lnTo>
                        <a:pt x="113" y="153"/>
                      </a:lnTo>
                      <a:lnTo>
                        <a:pt x="112" y="153"/>
                      </a:lnTo>
                      <a:lnTo>
                        <a:pt x="111" y="153"/>
                      </a:lnTo>
                      <a:lnTo>
                        <a:pt x="110" y="153"/>
                      </a:lnTo>
                      <a:lnTo>
                        <a:pt x="109" y="153"/>
                      </a:lnTo>
                      <a:lnTo>
                        <a:pt x="108" y="153"/>
                      </a:lnTo>
                      <a:lnTo>
                        <a:pt x="108" y="152"/>
                      </a:lnTo>
                      <a:lnTo>
                        <a:pt x="107" y="152"/>
                      </a:lnTo>
                      <a:lnTo>
                        <a:pt x="106" y="152"/>
                      </a:lnTo>
                      <a:lnTo>
                        <a:pt x="105" y="152"/>
                      </a:lnTo>
                      <a:lnTo>
                        <a:pt x="104" y="153"/>
                      </a:lnTo>
                      <a:lnTo>
                        <a:pt x="104" y="152"/>
                      </a:lnTo>
                      <a:lnTo>
                        <a:pt x="103" y="152"/>
                      </a:lnTo>
                      <a:lnTo>
                        <a:pt x="103" y="151"/>
                      </a:lnTo>
                      <a:lnTo>
                        <a:pt x="103" y="150"/>
                      </a:lnTo>
                      <a:lnTo>
                        <a:pt x="104" y="150"/>
                      </a:lnTo>
                      <a:lnTo>
                        <a:pt x="105" y="150"/>
                      </a:lnTo>
                      <a:lnTo>
                        <a:pt x="106" y="150"/>
                      </a:lnTo>
                      <a:lnTo>
                        <a:pt x="106" y="149"/>
                      </a:lnTo>
                      <a:lnTo>
                        <a:pt x="107" y="149"/>
                      </a:lnTo>
                      <a:lnTo>
                        <a:pt x="106" y="148"/>
                      </a:lnTo>
                      <a:lnTo>
                        <a:pt x="107" y="148"/>
                      </a:lnTo>
                      <a:lnTo>
                        <a:pt x="106" y="148"/>
                      </a:lnTo>
                      <a:lnTo>
                        <a:pt x="105" y="148"/>
                      </a:lnTo>
                      <a:lnTo>
                        <a:pt x="106" y="147"/>
                      </a:lnTo>
                      <a:lnTo>
                        <a:pt x="107" y="147"/>
                      </a:lnTo>
                      <a:lnTo>
                        <a:pt x="108" y="147"/>
                      </a:lnTo>
                      <a:lnTo>
                        <a:pt x="109" y="147"/>
                      </a:lnTo>
                      <a:lnTo>
                        <a:pt x="110" y="146"/>
                      </a:lnTo>
                      <a:lnTo>
                        <a:pt x="111" y="146"/>
                      </a:lnTo>
                      <a:lnTo>
                        <a:pt x="111" y="145"/>
                      </a:lnTo>
                      <a:lnTo>
                        <a:pt x="112" y="145"/>
                      </a:lnTo>
                      <a:lnTo>
                        <a:pt x="112" y="144"/>
                      </a:lnTo>
                      <a:lnTo>
                        <a:pt x="111" y="144"/>
                      </a:lnTo>
                      <a:lnTo>
                        <a:pt x="111" y="143"/>
                      </a:lnTo>
                      <a:lnTo>
                        <a:pt x="112" y="143"/>
                      </a:lnTo>
                      <a:lnTo>
                        <a:pt x="113" y="143"/>
                      </a:lnTo>
                      <a:lnTo>
                        <a:pt x="114" y="143"/>
                      </a:lnTo>
                      <a:lnTo>
                        <a:pt x="113" y="142"/>
                      </a:lnTo>
                      <a:lnTo>
                        <a:pt x="113" y="141"/>
                      </a:lnTo>
                      <a:lnTo>
                        <a:pt x="112" y="141"/>
                      </a:lnTo>
                      <a:lnTo>
                        <a:pt x="113" y="140"/>
                      </a:lnTo>
                      <a:lnTo>
                        <a:pt x="114" y="140"/>
                      </a:lnTo>
                      <a:lnTo>
                        <a:pt x="115" y="140"/>
                      </a:lnTo>
                      <a:lnTo>
                        <a:pt x="116" y="139"/>
                      </a:lnTo>
                      <a:lnTo>
                        <a:pt x="117" y="139"/>
                      </a:lnTo>
                      <a:lnTo>
                        <a:pt x="117" y="140"/>
                      </a:lnTo>
                      <a:lnTo>
                        <a:pt x="118" y="140"/>
                      </a:lnTo>
                      <a:lnTo>
                        <a:pt x="119" y="140"/>
                      </a:lnTo>
                      <a:lnTo>
                        <a:pt x="119" y="139"/>
                      </a:lnTo>
                      <a:lnTo>
                        <a:pt x="119" y="138"/>
                      </a:lnTo>
                      <a:lnTo>
                        <a:pt x="120" y="137"/>
                      </a:lnTo>
                      <a:lnTo>
                        <a:pt x="121" y="137"/>
                      </a:lnTo>
                      <a:lnTo>
                        <a:pt x="121" y="136"/>
                      </a:lnTo>
                      <a:lnTo>
                        <a:pt x="120" y="136"/>
                      </a:lnTo>
                      <a:lnTo>
                        <a:pt x="121" y="135"/>
                      </a:lnTo>
                      <a:lnTo>
                        <a:pt x="120" y="135"/>
                      </a:lnTo>
                      <a:lnTo>
                        <a:pt x="120" y="134"/>
                      </a:lnTo>
                      <a:lnTo>
                        <a:pt x="120" y="133"/>
                      </a:lnTo>
                      <a:lnTo>
                        <a:pt x="120" y="132"/>
                      </a:lnTo>
                      <a:lnTo>
                        <a:pt x="119" y="132"/>
                      </a:lnTo>
                      <a:lnTo>
                        <a:pt x="118" y="131"/>
                      </a:lnTo>
                      <a:lnTo>
                        <a:pt x="118" y="130"/>
                      </a:lnTo>
                      <a:lnTo>
                        <a:pt x="118" y="129"/>
                      </a:lnTo>
                      <a:lnTo>
                        <a:pt x="117" y="128"/>
                      </a:lnTo>
                      <a:lnTo>
                        <a:pt x="116" y="128"/>
                      </a:lnTo>
                      <a:lnTo>
                        <a:pt x="116" y="127"/>
                      </a:lnTo>
                      <a:lnTo>
                        <a:pt x="117" y="126"/>
                      </a:lnTo>
                      <a:lnTo>
                        <a:pt x="118" y="125"/>
                      </a:lnTo>
                      <a:lnTo>
                        <a:pt x="118" y="124"/>
                      </a:lnTo>
                      <a:lnTo>
                        <a:pt x="119" y="123"/>
                      </a:lnTo>
                      <a:lnTo>
                        <a:pt x="120" y="123"/>
                      </a:lnTo>
                      <a:lnTo>
                        <a:pt x="119" y="123"/>
                      </a:lnTo>
                      <a:lnTo>
                        <a:pt x="119" y="122"/>
                      </a:lnTo>
                      <a:lnTo>
                        <a:pt x="120" y="122"/>
                      </a:lnTo>
                      <a:lnTo>
                        <a:pt x="121" y="122"/>
                      </a:lnTo>
                      <a:lnTo>
                        <a:pt x="122" y="121"/>
                      </a:lnTo>
                      <a:lnTo>
                        <a:pt x="122" y="120"/>
                      </a:lnTo>
                      <a:lnTo>
                        <a:pt x="123" y="120"/>
                      </a:lnTo>
                      <a:lnTo>
                        <a:pt x="124" y="120"/>
                      </a:lnTo>
                      <a:lnTo>
                        <a:pt x="125" y="119"/>
                      </a:lnTo>
                      <a:lnTo>
                        <a:pt x="126" y="119"/>
                      </a:lnTo>
                      <a:lnTo>
                        <a:pt x="126" y="118"/>
                      </a:lnTo>
                      <a:lnTo>
                        <a:pt x="127" y="119"/>
                      </a:lnTo>
                      <a:lnTo>
                        <a:pt x="128" y="118"/>
                      </a:lnTo>
                      <a:lnTo>
                        <a:pt x="129" y="118"/>
                      </a:lnTo>
                      <a:lnTo>
                        <a:pt x="130" y="118"/>
                      </a:lnTo>
                      <a:lnTo>
                        <a:pt x="131" y="118"/>
                      </a:lnTo>
                      <a:lnTo>
                        <a:pt x="132" y="117"/>
                      </a:lnTo>
                      <a:lnTo>
                        <a:pt x="132" y="118"/>
                      </a:lnTo>
                      <a:lnTo>
                        <a:pt x="133" y="118"/>
                      </a:lnTo>
                      <a:lnTo>
                        <a:pt x="133" y="117"/>
                      </a:lnTo>
                      <a:lnTo>
                        <a:pt x="134" y="117"/>
                      </a:lnTo>
                      <a:lnTo>
                        <a:pt x="134" y="116"/>
                      </a:lnTo>
                      <a:lnTo>
                        <a:pt x="133" y="116"/>
                      </a:lnTo>
                      <a:lnTo>
                        <a:pt x="133" y="115"/>
                      </a:lnTo>
                      <a:lnTo>
                        <a:pt x="133" y="114"/>
                      </a:lnTo>
                      <a:lnTo>
                        <a:pt x="132" y="114"/>
                      </a:lnTo>
                      <a:lnTo>
                        <a:pt x="132" y="113"/>
                      </a:lnTo>
                      <a:lnTo>
                        <a:pt x="131" y="113"/>
                      </a:lnTo>
                      <a:lnTo>
                        <a:pt x="132" y="112"/>
                      </a:lnTo>
                      <a:lnTo>
                        <a:pt x="131" y="112"/>
                      </a:lnTo>
                      <a:lnTo>
                        <a:pt x="131" y="111"/>
                      </a:lnTo>
                      <a:lnTo>
                        <a:pt x="132" y="110"/>
                      </a:lnTo>
                      <a:lnTo>
                        <a:pt x="131" y="110"/>
                      </a:lnTo>
                      <a:lnTo>
                        <a:pt x="130" y="109"/>
                      </a:lnTo>
                      <a:lnTo>
                        <a:pt x="130" y="108"/>
                      </a:lnTo>
                      <a:lnTo>
                        <a:pt x="129" y="108"/>
                      </a:lnTo>
                      <a:lnTo>
                        <a:pt x="128" y="108"/>
                      </a:lnTo>
                      <a:lnTo>
                        <a:pt x="128" y="107"/>
                      </a:lnTo>
                      <a:lnTo>
                        <a:pt x="127" y="106"/>
                      </a:lnTo>
                      <a:lnTo>
                        <a:pt x="126" y="106"/>
                      </a:lnTo>
                      <a:lnTo>
                        <a:pt x="125" y="105"/>
                      </a:lnTo>
                      <a:lnTo>
                        <a:pt x="124" y="105"/>
                      </a:lnTo>
                      <a:lnTo>
                        <a:pt x="123" y="105"/>
                      </a:lnTo>
                      <a:lnTo>
                        <a:pt x="123" y="104"/>
                      </a:lnTo>
                      <a:lnTo>
                        <a:pt x="122" y="104"/>
                      </a:lnTo>
                      <a:lnTo>
                        <a:pt x="121" y="104"/>
                      </a:lnTo>
                      <a:lnTo>
                        <a:pt x="121" y="103"/>
                      </a:lnTo>
                      <a:lnTo>
                        <a:pt x="121" y="102"/>
                      </a:lnTo>
                      <a:lnTo>
                        <a:pt x="120" y="102"/>
                      </a:lnTo>
                      <a:lnTo>
                        <a:pt x="120" y="101"/>
                      </a:lnTo>
                      <a:lnTo>
                        <a:pt x="119" y="100"/>
                      </a:lnTo>
                      <a:lnTo>
                        <a:pt x="118" y="100"/>
                      </a:lnTo>
                      <a:lnTo>
                        <a:pt x="117" y="99"/>
                      </a:lnTo>
                      <a:lnTo>
                        <a:pt x="116" y="98"/>
                      </a:lnTo>
                      <a:lnTo>
                        <a:pt x="115" y="98"/>
                      </a:lnTo>
                      <a:lnTo>
                        <a:pt x="114" y="98"/>
                      </a:lnTo>
                      <a:lnTo>
                        <a:pt x="113" y="98"/>
                      </a:lnTo>
                      <a:lnTo>
                        <a:pt x="112" y="98"/>
                      </a:lnTo>
                      <a:lnTo>
                        <a:pt x="111" y="99"/>
                      </a:lnTo>
                      <a:lnTo>
                        <a:pt x="110" y="98"/>
                      </a:lnTo>
                      <a:lnTo>
                        <a:pt x="110" y="99"/>
                      </a:lnTo>
                      <a:lnTo>
                        <a:pt x="109" y="98"/>
                      </a:lnTo>
                      <a:lnTo>
                        <a:pt x="108" y="98"/>
                      </a:lnTo>
                      <a:lnTo>
                        <a:pt x="107" y="100"/>
                      </a:lnTo>
                      <a:lnTo>
                        <a:pt x="106" y="101"/>
                      </a:lnTo>
                      <a:lnTo>
                        <a:pt x="107" y="102"/>
                      </a:lnTo>
                      <a:lnTo>
                        <a:pt x="106" y="103"/>
                      </a:lnTo>
                      <a:lnTo>
                        <a:pt x="105" y="103"/>
                      </a:lnTo>
                      <a:lnTo>
                        <a:pt x="104" y="103"/>
                      </a:lnTo>
                      <a:lnTo>
                        <a:pt x="103" y="103"/>
                      </a:lnTo>
                      <a:lnTo>
                        <a:pt x="102" y="103"/>
                      </a:lnTo>
                      <a:lnTo>
                        <a:pt x="101" y="103"/>
                      </a:lnTo>
                      <a:lnTo>
                        <a:pt x="100" y="103"/>
                      </a:lnTo>
                      <a:lnTo>
                        <a:pt x="99" y="103"/>
                      </a:lnTo>
                      <a:lnTo>
                        <a:pt x="97" y="103"/>
                      </a:lnTo>
                      <a:lnTo>
                        <a:pt x="95" y="103"/>
                      </a:lnTo>
                      <a:lnTo>
                        <a:pt x="95" y="104"/>
                      </a:lnTo>
                      <a:lnTo>
                        <a:pt x="95" y="105"/>
                      </a:lnTo>
                      <a:lnTo>
                        <a:pt x="96" y="105"/>
                      </a:lnTo>
                      <a:lnTo>
                        <a:pt x="95" y="105"/>
                      </a:lnTo>
                      <a:lnTo>
                        <a:pt x="95" y="106"/>
                      </a:lnTo>
                      <a:lnTo>
                        <a:pt x="95" y="107"/>
                      </a:lnTo>
                      <a:lnTo>
                        <a:pt x="94" y="107"/>
                      </a:lnTo>
                      <a:lnTo>
                        <a:pt x="93" y="107"/>
                      </a:lnTo>
                      <a:lnTo>
                        <a:pt x="94" y="108"/>
                      </a:lnTo>
                      <a:lnTo>
                        <a:pt x="93" y="108"/>
                      </a:lnTo>
                      <a:lnTo>
                        <a:pt x="93" y="109"/>
                      </a:lnTo>
                      <a:lnTo>
                        <a:pt x="93" y="110"/>
                      </a:lnTo>
                      <a:lnTo>
                        <a:pt x="92" y="111"/>
                      </a:lnTo>
                      <a:lnTo>
                        <a:pt x="91" y="111"/>
                      </a:lnTo>
                      <a:lnTo>
                        <a:pt x="90" y="111"/>
                      </a:lnTo>
                      <a:lnTo>
                        <a:pt x="88" y="113"/>
                      </a:lnTo>
                      <a:lnTo>
                        <a:pt x="85" y="113"/>
                      </a:lnTo>
                      <a:lnTo>
                        <a:pt x="86" y="114"/>
                      </a:lnTo>
                      <a:lnTo>
                        <a:pt x="85" y="114"/>
                      </a:lnTo>
                      <a:lnTo>
                        <a:pt x="85" y="115"/>
                      </a:lnTo>
                      <a:lnTo>
                        <a:pt x="84" y="114"/>
                      </a:lnTo>
                      <a:lnTo>
                        <a:pt x="84" y="115"/>
                      </a:lnTo>
                      <a:lnTo>
                        <a:pt x="83" y="115"/>
                      </a:lnTo>
                      <a:lnTo>
                        <a:pt x="82" y="114"/>
                      </a:lnTo>
                      <a:lnTo>
                        <a:pt x="81" y="115"/>
                      </a:lnTo>
                      <a:lnTo>
                        <a:pt x="80" y="115"/>
                      </a:lnTo>
                      <a:lnTo>
                        <a:pt x="80" y="116"/>
                      </a:lnTo>
                      <a:lnTo>
                        <a:pt x="80" y="117"/>
                      </a:lnTo>
                      <a:lnTo>
                        <a:pt x="79" y="117"/>
                      </a:lnTo>
                      <a:lnTo>
                        <a:pt x="78" y="117"/>
                      </a:lnTo>
                      <a:lnTo>
                        <a:pt x="77" y="118"/>
                      </a:lnTo>
                      <a:lnTo>
                        <a:pt x="76" y="118"/>
                      </a:lnTo>
                      <a:lnTo>
                        <a:pt x="76" y="119"/>
                      </a:lnTo>
                      <a:lnTo>
                        <a:pt x="75" y="120"/>
                      </a:lnTo>
                      <a:lnTo>
                        <a:pt x="74" y="121"/>
                      </a:lnTo>
                      <a:lnTo>
                        <a:pt x="74" y="122"/>
                      </a:lnTo>
                      <a:lnTo>
                        <a:pt x="73" y="122"/>
                      </a:lnTo>
                      <a:lnTo>
                        <a:pt x="72" y="122"/>
                      </a:lnTo>
                      <a:lnTo>
                        <a:pt x="72" y="121"/>
                      </a:lnTo>
                      <a:lnTo>
                        <a:pt x="71" y="121"/>
                      </a:lnTo>
                      <a:lnTo>
                        <a:pt x="71" y="122"/>
                      </a:lnTo>
                      <a:lnTo>
                        <a:pt x="70" y="122"/>
                      </a:lnTo>
                      <a:lnTo>
                        <a:pt x="69" y="122"/>
                      </a:lnTo>
                      <a:lnTo>
                        <a:pt x="68" y="122"/>
                      </a:lnTo>
                      <a:lnTo>
                        <a:pt x="66" y="122"/>
                      </a:lnTo>
                      <a:lnTo>
                        <a:pt x="65" y="123"/>
                      </a:lnTo>
                      <a:lnTo>
                        <a:pt x="65" y="124"/>
                      </a:lnTo>
                      <a:lnTo>
                        <a:pt x="64" y="124"/>
                      </a:lnTo>
                      <a:lnTo>
                        <a:pt x="63" y="125"/>
                      </a:lnTo>
                      <a:lnTo>
                        <a:pt x="63" y="126"/>
                      </a:lnTo>
                      <a:lnTo>
                        <a:pt x="63" y="127"/>
                      </a:lnTo>
                      <a:lnTo>
                        <a:pt x="62" y="126"/>
                      </a:lnTo>
                      <a:lnTo>
                        <a:pt x="61" y="126"/>
                      </a:lnTo>
                      <a:lnTo>
                        <a:pt x="61" y="127"/>
                      </a:lnTo>
                      <a:lnTo>
                        <a:pt x="61" y="128"/>
                      </a:lnTo>
                      <a:lnTo>
                        <a:pt x="59" y="128"/>
                      </a:lnTo>
                      <a:lnTo>
                        <a:pt x="59" y="130"/>
                      </a:lnTo>
                      <a:lnTo>
                        <a:pt x="58" y="130"/>
                      </a:lnTo>
                      <a:lnTo>
                        <a:pt x="57" y="131"/>
                      </a:lnTo>
                      <a:lnTo>
                        <a:pt x="56" y="130"/>
                      </a:lnTo>
                      <a:lnTo>
                        <a:pt x="55" y="130"/>
                      </a:lnTo>
                      <a:lnTo>
                        <a:pt x="54" y="130"/>
                      </a:lnTo>
                      <a:lnTo>
                        <a:pt x="53" y="130"/>
                      </a:lnTo>
                      <a:lnTo>
                        <a:pt x="53" y="131"/>
                      </a:lnTo>
                      <a:lnTo>
                        <a:pt x="52" y="131"/>
                      </a:lnTo>
                      <a:lnTo>
                        <a:pt x="52" y="130"/>
                      </a:lnTo>
                      <a:lnTo>
                        <a:pt x="51" y="130"/>
                      </a:lnTo>
                      <a:lnTo>
                        <a:pt x="50" y="130"/>
                      </a:lnTo>
                      <a:lnTo>
                        <a:pt x="49" y="130"/>
                      </a:lnTo>
                      <a:lnTo>
                        <a:pt x="49" y="131"/>
                      </a:lnTo>
                      <a:lnTo>
                        <a:pt x="49" y="132"/>
                      </a:lnTo>
                      <a:lnTo>
                        <a:pt x="49" y="133"/>
                      </a:lnTo>
                      <a:lnTo>
                        <a:pt x="49" y="134"/>
                      </a:lnTo>
                      <a:lnTo>
                        <a:pt x="48" y="134"/>
                      </a:lnTo>
                      <a:lnTo>
                        <a:pt x="47" y="134"/>
                      </a:lnTo>
                      <a:lnTo>
                        <a:pt x="46" y="133"/>
                      </a:lnTo>
                      <a:lnTo>
                        <a:pt x="45" y="133"/>
                      </a:lnTo>
                      <a:lnTo>
                        <a:pt x="45" y="132"/>
                      </a:lnTo>
                      <a:lnTo>
                        <a:pt x="44" y="132"/>
                      </a:lnTo>
                      <a:lnTo>
                        <a:pt x="42" y="131"/>
                      </a:lnTo>
                      <a:lnTo>
                        <a:pt x="41" y="130"/>
                      </a:lnTo>
                      <a:lnTo>
                        <a:pt x="41" y="131"/>
                      </a:lnTo>
                      <a:lnTo>
                        <a:pt x="40" y="132"/>
                      </a:lnTo>
                      <a:lnTo>
                        <a:pt x="40" y="133"/>
                      </a:lnTo>
                      <a:lnTo>
                        <a:pt x="39" y="133"/>
                      </a:lnTo>
                      <a:lnTo>
                        <a:pt x="38" y="132"/>
                      </a:lnTo>
                      <a:lnTo>
                        <a:pt x="33" y="130"/>
                      </a:lnTo>
                      <a:lnTo>
                        <a:pt x="32" y="130"/>
                      </a:lnTo>
                      <a:lnTo>
                        <a:pt x="31" y="129"/>
                      </a:lnTo>
                      <a:lnTo>
                        <a:pt x="30" y="129"/>
                      </a:lnTo>
                      <a:lnTo>
                        <a:pt x="30" y="128"/>
                      </a:lnTo>
                      <a:lnTo>
                        <a:pt x="31" y="128"/>
                      </a:lnTo>
                      <a:lnTo>
                        <a:pt x="31" y="127"/>
                      </a:lnTo>
                      <a:lnTo>
                        <a:pt x="31" y="126"/>
                      </a:lnTo>
                      <a:lnTo>
                        <a:pt x="32" y="126"/>
                      </a:lnTo>
                      <a:lnTo>
                        <a:pt x="31" y="125"/>
                      </a:lnTo>
                      <a:lnTo>
                        <a:pt x="30" y="125"/>
                      </a:lnTo>
                      <a:lnTo>
                        <a:pt x="29" y="125"/>
                      </a:lnTo>
                      <a:lnTo>
                        <a:pt x="28" y="125"/>
                      </a:lnTo>
                      <a:lnTo>
                        <a:pt x="28" y="124"/>
                      </a:lnTo>
                      <a:lnTo>
                        <a:pt x="28" y="123"/>
                      </a:lnTo>
                      <a:lnTo>
                        <a:pt x="27" y="123"/>
                      </a:lnTo>
                      <a:lnTo>
                        <a:pt x="26" y="123"/>
                      </a:lnTo>
                      <a:lnTo>
                        <a:pt x="25" y="123"/>
                      </a:lnTo>
                      <a:lnTo>
                        <a:pt x="24" y="123"/>
                      </a:lnTo>
                      <a:lnTo>
                        <a:pt x="23" y="124"/>
                      </a:lnTo>
                      <a:lnTo>
                        <a:pt x="23" y="123"/>
                      </a:lnTo>
                      <a:lnTo>
                        <a:pt x="23" y="124"/>
                      </a:lnTo>
                      <a:lnTo>
                        <a:pt x="22" y="123"/>
                      </a:lnTo>
                      <a:lnTo>
                        <a:pt x="22" y="124"/>
                      </a:lnTo>
                      <a:lnTo>
                        <a:pt x="21" y="124"/>
                      </a:lnTo>
                      <a:lnTo>
                        <a:pt x="22" y="124"/>
                      </a:lnTo>
                      <a:lnTo>
                        <a:pt x="21" y="124"/>
                      </a:lnTo>
                      <a:lnTo>
                        <a:pt x="20" y="124"/>
                      </a:lnTo>
                      <a:lnTo>
                        <a:pt x="19" y="123"/>
                      </a:lnTo>
                      <a:lnTo>
                        <a:pt x="18" y="123"/>
                      </a:lnTo>
                      <a:lnTo>
                        <a:pt x="17" y="123"/>
                      </a:lnTo>
                      <a:lnTo>
                        <a:pt x="17" y="124"/>
                      </a:lnTo>
                      <a:lnTo>
                        <a:pt x="16" y="125"/>
                      </a:lnTo>
                      <a:lnTo>
                        <a:pt x="16" y="124"/>
                      </a:lnTo>
                      <a:lnTo>
                        <a:pt x="15" y="124"/>
                      </a:lnTo>
                      <a:lnTo>
                        <a:pt x="15" y="125"/>
                      </a:lnTo>
                      <a:lnTo>
                        <a:pt x="14" y="125"/>
                      </a:lnTo>
                      <a:lnTo>
                        <a:pt x="14" y="124"/>
                      </a:lnTo>
                      <a:lnTo>
                        <a:pt x="13" y="124"/>
                      </a:lnTo>
                      <a:lnTo>
                        <a:pt x="12" y="124"/>
                      </a:lnTo>
                      <a:lnTo>
                        <a:pt x="11" y="124"/>
                      </a:lnTo>
                      <a:lnTo>
                        <a:pt x="11" y="123"/>
                      </a:lnTo>
                      <a:lnTo>
                        <a:pt x="10" y="124"/>
                      </a:lnTo>
                      <a:lnTo>
                        <a:pt x="9" y="124"/>
                      </a:lnTo>
                      <a:lnTo>
                        <a:pt x="9" y="123"/>
                      </a:lnTo>
                      <a:lnTo>
                        <a:pt x="8" y="123"/>
                      </a:lnTo>
                      <a:lnTo>
                        <a:pt x="8" y="122"/>
                      </a:lnTo>
                      <a:lnTo>
                        <a:pt x="9" y="122"/>
                      </a:lnTo>
                      <a:lnTo>
                        <a:pt x="8" y="121"/>
                      </a:lnTo>
                      <a:lnTo>
                        <a:pt x="8" y="120"/>
                      </a:lnTo>
                      <a:lnTo>
                        <a:pt x="7" y="120"/>
                      </a:lnTo>
                      <a:lnTo>
                        <a:pt x="7" y="119"/>
                      </a:lnTo>
                      <a:lnTo>
                        <a:pt x="6" y="118"/>
                      </a:lnTo>
                      <a:lnTo>
                        <a:pt x="5" y="117"/>
                      </a:lnTo>
                      <a:lnTo>
                        <a:pt x="6" y="117"/>
                      </a:lnTo>
                      <a:lnTo>
                        <a:pt x="5" y="117"/>
                      </a:lnTo>
                      <a:lnTo>
                        <a:pt x="5" y="116"/>
                      </a:lnTo>
                      <a:lnTo>
                        <a:pt x="4" y="116"/>
                      </a:lnTo>
                      <a:lnTo>
                        <a:pt x="4" y="115"/>
                      </a:lnTo>
                      <a:lnTo>
                        <a:pt x="3" y="114"/>
                      </a:lnTo>
                      <a:lnTo>
                        <a:pt x="3" y="113"/>
                      </a:lnTo>
                      <a:lnTo>
                        <a:pt x="2" y="113"/>
                      </a:lnTo>
                      <a:lnTo>
                        <a:pt x="1" y="113"/>
                      </a:lnTo>
                      <a:lnTo>
                        <a:pt x="1" y="112"/>
                      </a:lnTo>
                      <a:lnTo>
                        <a:pt x="1" y="111"/>
                      </a:lnTo>
                      <a:lnTo>
                        <a:pt x="1" y="110"/>
                      </a:lnTo>
                      <a:lnTo>
                        <a:pt x="2" y="109"/>
                      </a:lnTo>
                      <a:lnTo>
                        <a:pt x="3" y="110"/>
                      </a:lnTo>
                      <a:lnTo>
                        <a:pt x="4" y="109"/>
                      </a:lnTo>
                      <a:lnTo>
                        <a:pt x="5" y="109"/>
                      </a:lnTo>
                      <a:lnTo>
                        <a:pt x="6" y="109"/>
                      </a:lnTo>
                      <a:lnTo>
                        <a:pt x="6" y="108"/>
                      </a:lnTo>
                      <a:lnTo>
                        <a:pt x="5" y="108"/>
                      </a:lnTo>
                      <a:lnTo>
                        <a:pt x="6" y="108"/>
                      </a:lnTo>
                      <a:lnTo>
                        <a:pt x="6" y="107"/>
                      </a:lnTo>
                      <a:lnTo>
                        <a:pt x="6" y="106"/>
                      </a:lnTo>
                      <a:lnTo>
                        <a:pt x="6" y="105"/>
                      </a:lnTo>
                      <a:lnTo>
                        <a:pt x="7" y="105"/>
                      </a:lnTo>
                      <a:lnTo>
                        <a:pt x="7" y="104"/>
                      </a:lnTo>
                      <a:lnTo>
                        <a:pt x="7" y="103"/>
                      </a:lnTo>
                      <a:lnTo>
                        <a:pt x="8" y="103"/>
                      </a:lnTo>
                      <a:lnTo>
                        <a:pt x="8" y="102"/>
                      </a:lnTo>
                      <a:lnTo>
                        <a:pt x="8" y="101"/>
                      </a:lnTo>
                      <a:lnTo>
                        <a:pt x="7" y="101"/>
                      </a:lnTo>
                      <a:lnTo>
                        <a:pt x="7" y="100"/>
                      </a:lnTo>
                      <a:lnTo>
                        <a:pt x="8" y="100"/>
                      </a:lnTo>
                      <a:lnTo>
                        <a:pt x="8" y="101"/>
                      </a:lnTo>
                      <a:lnTo>
                        <a:pt x="9" y="101"/>
                      </a:lnTo>
                      <a:lnTo>
                        <a:pt x="9" y="100"/>
                      </a:lnTo>
                      <a:lnTo>
                        <a:pt x="10" y="101"/>
                      </a:lnTo>
                      <a:lnTo>
                        <a:pt x="10" y="100"/>
                      </a:lnTo>
                      <a:lnTo>
                        <a:pt x="11" y="100"/>
                      </a:lnTo>
                      <a:lnTo>
                        <a:pt x="10" y="100"/>
                      </a:lnTo>
                      <a:lnTo>
                        <a:pt x="10" y="99"/>
                      </a:lnTo>
                      <a:lnTo>
                        <a:pt x="11" y="99"/>
                      </a:lnTo>
                      <a:lnTo>
                        <a:pt x="12" y="99"/>
                      </a:lnTo>
                      <a:lnTo>
                        <a:pt x="12" y="98"/>
                      </a:lnTo>
                      <a:lnTo>
                        <a:pt x="12" y="97"/>
                      </a:lnTo>
                      <a:lnTo>
                        <a:pt x="11" y="97"/>
                      </a:lnTo>
                      <a:lnTo>
                        <a:pt x="11" y="96"/>
                      </a:lnTo>
                      <a:lnTo>
                        <a:pt x="12" y="96"/>
                      </a:lnTo>
                      <a:lnTo>
                        <a:pt x="13" y="95"/>
                      </a:lnTo>
                      <a:lnTo>
                        <a:pt x="13" y="94"/>
                      </a:lnTo>
                      <a:lnTo>
                        <a:pt x="14" y="93"/>
                      </a:lnTo>
                      <a:lnTo>
                        <a:pt x="14" y="92"/>
                      </a:lnTo>
                      <a:lnTo>
                        <a:pt x="15" y="92"/>
                      </a:lnTo>
                      <a:lnTo>
                        <a:pt x="15" y="91"/>
                      </a:lnTo>
                      <a:lnTo>
                        <a:pt x="15" y="90"/>
                      </a:lnTo>
                      <a:lnTo>
                        <a:pt x="16" y="90"/>
                      </a:lnTo>
                      <a:lnTo>
                        <a:pt x="16" y="89"/>
                      </a:lnTo>
                      <a:lnTo>
                        <a:pt x="16" y="88"/>
                      </a:lnTo>
                      <a:lnTo>
                        <a:pt x="16" y="87"/>
                      </a:lnTo>
                      <a:lnTo>
                        <a:pt x="16" y="86"/>
                      </a:lnTo>
                      <a:lnTo>
                        <a:pt x="15" y="86"/>
                      </a:lnTo>
                      <a:lnTo>
                        <a:pt x="15" y="85"/>
                      </a:lnTo>
                      <a:lnTo>
                        <a:pt x="15" y="84"/>
                      </a:lnTo>
                      <a:lnTo>
                        <a:pt x="14" y="84"/>
                      </a:lnTo>
                      <a:lnTo>
                        <a:pt x="13" y="84"/>
                      </a:lnTo>
                      <a:lnTo>
                        <a:pt x="13" y="85"/>
                      </a:lnTo>
                      <a:lnTo>
                        <a:pt x="12" y="84"/>
                      </a:lnTo>
                      <a:lnTo>
                        <a:pt x="12" y="83"/>
                      </a:lnTo>
                      <a:lnTo>
                        <a:pt x="11" y="83"/>
                      </a:lnTo>
                      <a:lnTo>
                        <a:pt x="10" y="83"/>
                      </a:lnTo>
                      <a:lnTo>
                        <a:pt x="11" y="82"/>
                      </a:lnTo>
                      <a:lnTo>
                        <a:pt x="10" y="82"/>
                      </a:lnTo>
                      <a:lnTo>
                        <a:pt x="10" y="81"/>
                      </a:lnTo>
                      <a:lnTo>
                        <a:pt x="10" y="80"/>
                      </a:lnTo>
                      <a:lnTo>
                        <a:pt x="10" y="79"/>
                      </a:lnTo>
                      <a:lnTo>
                        <a:pt x="9" y="80"/>
                      </a:lnTo>
                      <a:lnTo>
                        <a:pt x="9" y="79"/>
                      </a:lnTo>
                      <a:lnTo>
                        <a:pt x="8" y="79"/>
                      </a:lnTo>
                      <a:lnTo>
                        <a:pt x="8" y="78"/>
                      </a:lnTo>
                      <a:lnTo>
                        <a:pt x="7" y="78"/>
                      </a:lnTo>
                      <a:lnTo>
                        <a:pt x="7" y="79"/>
                      </a:lnTo>
                      <a:lnTo>
                        <a:pt x="6" y="79"/>
                      </a:lnTo>
                      <a:lnTo>
                        <a:pt x="5" y="79"/>
                      </a:lnTo>
                      <a:lnTo>
                        <a:pt x="5" y="78"/>
                      </a:lnTo>
                      <a:lnTo>
                        <a:pt x="6" y="78"/>
                      </a:lnTo>
                      <a:lnTo>
                        <a:pt x="6" y="77"/>
                      </a:lnTo>
                      <a:lnTo>
                        <a:pt x="6" y="76"/>
                      </a:lnTo>
                      <a:lnTo>
                        <a:pt x="6" y="75"/>
                      </a:lnTo>
                      <a:lnTo>
                        <a:pt x="6" y="74"/>
                      </a:lnTo>
                      <a:lnTo>
                        <a:pt x="7" y="74"/>
                      </a:lnTo>
                      <a:lnTo>
                        <a:pt x="7" y="73"/>
                      </a:lnTo>
                      <a:lnTo>
                        <a:pt x="8" y="73"/>
                      </a:lnTo>
                      <a:lnTo>
                        <a:pt x="8" y="72"/>
                      </a:lnTo>
                      <a:lnTo>
                        <a:pt x="8" y="71"/>
                      </a:lnTo>
                      <a:lnTo>
                        <a:pt x="7" y="71"/>
                      </a:lnTo>
                      <a:lnTo>
                        <a:pt x="7" y="70"/>
                      </a:lnTo>
                      <a:lnTo>
                        <a:pt x="7" y="69"/>
                      </a:lnTo>
                      <a:lnTo>
                        <a:pt x="7" y="68"/>
                      </a:lnTo>
                      <a:lnTo>
                        <a:pt x="6" y="68"/>
                      </a:lnTo>
                      <a:lnTo>
                        <a:pt x="6" y="67"/>
                      </a:lnTo>
                      <a:lnTo>
                        <a:pt x="6" y="66"/>
                      </a:lnTo>
                      <a:lnTo>
                        <a:pt x="5" y="66"/>
                      </a:lnTo>
                      <a:lnTo>
                        <a:pt x="4" y="65"/>
                      </a:lnTo>
                      <a:lnTo>
                        <a:pt x="3" y="65"/>
                      </a:lnTo>
                      <a:lnTo>
                        <a:pt x="2" y="64"/>
                      </a:lnTo>
                      <a:lnTo>
                        <a:pt x="2" y="63"/>
                      </a:lnTo>
                      <a:lnTo>
                        <a:pt x="1" y="63"/>
                      </a:lnTo>
                      <a:lnTo>
                        <a:pt x="0" y="63"/>
                      </a:lnTo>
                      <a:lnTo>
                        <a:pt x="1" y="63"/>
                      </a:lnTo>
                      <a:lnTo>
                        <a:pt x="2" y="62"/>
                      </a:lnTo>
                      <a:lnTo>
                        <a:pt x="2" y="61"/>
                      </a:lnTo>
                      <a:lnTo>
                        <a:pt x="2" y="60"/>
                      </a:lnTo>
                      <a:lnTo>
                        <a:pt x="1" y="60"/>
                      </a:lnTo>
                      <a:lnTo>
                        <a:pt x="1" y="59"/>
                      </a:lnTo>
                      <a:lnTo>
                        <a:pt x="1" y="58"/>
                      </a:lnTo>
                      <a:lnTo>
                        <a:pt x="1" y="57"/>
                      </a:lnTo>
                      <a:lnTo>
                        <a:pt x="1" y="56"/>
                      </a:lnTo>
                      <a:lnTo>
                        <a:pt x="2" y="56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4" y="55"/>
                      </a:lnTo>
                      <a:lnTo>
                        <a:pt x="5" y="55"/>
                      </a:lnTo>
                      <a:lnTo>
                        <a:pt x="5" y="54"/>
                      </a:lnTo>
                      <a:lnTo>
                        <a:pt x="6" y="54"/>
                      </a:lnTo>
                      <a:lnTo>
                        <a:pt x="7" y="54"/>
                      </a:lnTo>
                      <a:lnTo>
                        <a:pt x="7" y="53"/>
                      </a:lnTo>
                      <a:lnTo>
                        <a:pt x="8" y="53"/>
                      </a:lnTo>
                      <a:lnTo>
                        <a:pt x="8" y="52"/>
                      </a:lnTo>
                      <a:lnTo>
                        <a:pt x="8" y="51"/>
                      </a:lnTo>
                      <a:lnTo>
                        <a:pt x="9" y="50"/>
                      </a:lnTo>
                      <a:lnTo>
                        <a:pt x="9" y="51"/>
                      </a:lnTo>
                      <a:lnTo>
                        <a:pt x="10" y="51"/>
                      </a:lnTo>
                      <a:lnTo>
                        <a:pt x="10" y="50"/>
                      </a:lnTo>
                      <a:lnTo>
                        <a:pt x="10" y="49"/>
                      </a:lnTo>
                      <a:lnTo>
                        <a:pt x="11" y="49"/>
                      </a:lnTo>
                      <a:lnTo>
                        <a:pt x="11" y="48"/>
                      </a:lnTo>
                      <a:lnTo>
                        <a:pt x="12" y="48"/>
                      </a:lnTo>
                      <a:lnTo>
                        <a:pt x="13" y="48"/>
                      </a:lnTo>
                      <a:lnTo>
                        <a:pt x="13" y="47"/>
                      </a:lnTo>
                      <a:lnTo>
                        <a:pt x="12" y="47"/>
                      </a:lnTo>
                      <a:lnTo>
                        <a:pt x="11" y="46"/>
                      </a:lnTo>
                      <a:lnTo>
                        <a:pt x="10" y="46"/>
                      </a:lnTo>
                      <a:lnTo>
                        <a:pt x="10" y="45"/>
                      </a:lnTo>
                      <a:lnTo>
                        <a:pt x="10" y="44"/>
                      </a:lnTo>
                      <a:lnTo>
                        <a:pt x="10" y="43"/>
                      </a:lnTo>
                      <a:lnTo>
                        <a:pt x="9" y="43"/>
                      </a:lnTo>
                      <a:lnTo>
                        <a:pt x="9" y="42"/>
                      </a:lnTo>
                      <a:lnTo>
                        <a:pt x="9" y="41"/>
                      </a:lnTo>
                      <a:lnTo>
                        <a:pt x="9" y="40"/>
                      </a:lnTo>
                      <a:lnTo>
                        <a:pt x="10" y="39"/>
                      </a:lnTo>
                      <a:lnTo>
                        <a:pt x="10" y="38"/>
                      </a:lnTo>
                      <a:lnTo>
                        <a:pt x="11" y="38"/>
                      </a:lnTo>
                      <a:lnTo>
                        <a:pt x="11" y="37"/>
                      </a:lnTo>
                      <a:lnTo>
                        <a:pt x="11" y="36"/>
                      </a:lnTo>
                      <a:lnTo>
                        <a:pt x="10" y="36"/>
                      </a:lnTo>
                      <a:lnTo>
                        <a:pt x="11" y="35"/>
                      </a:lnTo>
                      <a:lnTo>
                        <a:pt x="11" y="34"/>
                      </a:lnTo>
                      <a:lnTo>
                        <a:pt x="12" y="34"/>
                      </a:lnTo>
                      <a:lnTo>
                        <a:pt x="13" y="34"/>
                      </a:lnTo>
                      <a:lnTo>
                        <a:pt x="13" y="33"/>
                      </a:lnTo>
                      <a:lnTo>
                        <a:pt x="13" y="32"/>
                      </a:lnTo>
                      <a:lnTo>
                        <a:pt x="12" y="31"/>
                      </a:lnTo>
                      <a:lnTo>
                        <a:pt x="13" y="31"/>
                      </a:lnTo>
                      <a:lnTo>
                        <a:pt x="13" y="30"/>
                      </a:lnTo>
                      <a:lnTo>
                        <a:pt x="13" y="29"/>
                      </a:lnTo>
                      <a:lnTo>
                        <a:pt x="14" y="29"/>
                      </a:lnTo>
                      <a:lnTo>
                        <a:pt x="14" y="28"/>
                      </a:lnTo>
                      <a:lnTo>
                        <a:pt x="15" y="28"/>
                      </a:lnTo>
                      <a:lnTo>
                        <a:pt x="14" y="28"/>
                      </a:lnTo>
                      <a:lnTo>
                        <a:pt x="14" y="27"/>
                      </a:lnTo>
                      <a:lnTo>
                        <a:pt x="14" y="26"/>
                      </a:lnTo>
                      <a:lnTo>
                        <a:pt x="15" y="26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17" y="24"/>
                      </a:lnTo>
                      <a:lnTo>
                        <a:pt x="18" y="24"/>
                      </a:lnTo>
                      <a:lnTo>
                        <a:pt x="18" y="23"/>
                      </a:lnTo>
                      <a:lnTo>
                        <a:pt x="18" y="22"/>
                      </a:lnTo>
                      <a:lnTo>
                        <a:pt x="19" y="22"/>
                      </a:lnTo>
                      <a:lnTo>
                        <a:pt x="19" y="21"/>
                      </a:lnTo>
                      <a:lnTo>
                        <a:pt x="20" y="20"/>
                      </a:lnTo>
                      <a:lnTo>
                        <a:pt x="21" y="20"/>
                      </a:lnTo>
                      <a:lnTo>
                        <a:pt x="21" y="19"/>
                      </a:lnTo>
                      <a:lnTo>
                        <a:pt x="22" y="19"/>
                      </a:lnTo>
                      <a:lnTo>
                        <a:pt x="22" y="18"/>
                      </a:lnTo>
                      <a:lnTo>
                        <a:pt x="21" y="18"/>
                      </a:lnTo>
                      <a:lnTo>
                        <a:pt x="20" y="18"/>
                      </a:lnTo>
                      <a:lnTo>
                        <a:pt x="19" y="18"/>
                      </a:lnTo>
                      <a:lnTo>
                        <a:pt x="18" y="18"/>
                      </a:lnTo>
                      <a:lnTo>
                        <a:pt x="17" y="18"/>
                      </a:lnTo>
                      <a:lnTo>
                        <a:pt x="18" y="18"/>
                      </a:lnTo>
                      <a:lnTo>
                        <a:pt x="17" y="17"/>
                      </a:lnTo>
                      <a:lnTo>
                        <a:pt x="16" y="17"/>
                      </a:lnTo>
                      <a:lnTo>
                        <a:pt x="17" y="16"/>
                      </a:lnTo>
                      <a:lnTo>
                        <a:pt x="18" y="16"/>
                      </a:lnTo>
                      <a:lnTo>
                        <a:pt x="19" y="15"/>
                      </a:lnTo>
                      <a:lnTo>
                        <a:pt x="19" y="16"/>
                      </a:lnTo>
                      <a:lnTo>
                        <a:pt x="20" y="16"/>
                      </a:lnTo>
                      <a:lnTo>
                        <a:pt x="20" y="17"/>
                      </a:lnTo>
                      <a:lnTo>
                        <a:pt x="21" y="17"/>
                      </a:lnTo>
                      <a:lnTo>
                        <a:pt x="22" y="16"/>
                      </a:lnTo>
                      <a:lnTo>
                        <a:pt x="22" y="15"/>
                      </a:lnTo>
                      <a:lnTo>
                        <a:pt x="23" y="15"/>
                      </a:lnTo>
                      <a:lnTo>
                        <a:pt x="23" y="14"/>
                      </a:lnTo>
                      <a:lnTo>
                        <a:pt x="23" y="15"/>
                      </a:lnTo>
                      <a:lnTo>
                        <a:pt x="24" y="15"/>
                      </a:lnTo>
                      <a:lnTo>
                        <a:pt x="24" y="14"/>
                      </a:lnTo>
                      <a:lnTo>
                        <a:pt x="25" y="14"/>
                      </a:lnTo>
                      <a:lnTo>
                        <a:pt x="26" y="14"/>
                      </a:lnTo>
                      <a:lnTo>
                        <a:pt x="25" y="14"/>
                      </a:lnTo>
                      <a:lnTo>
                        <a:pt x="25" y="15"/>
                      </a:lnTo>
                      <a:lnTo>
                        <a:pt x="25" y="16"/>
                      </a:lnTo>
                      <a:lnTo>
                        <a:pt x="25" y="17"/>
                      </a:lnTo>
                      <a:lnTo>
                        <a:pt x="25" y="18"/>
                      </a:lnTo>
                      <a:lnTo>
                        <a:pt x="25" y="19"/>
                      </a:lnTo>
                      <a:lnTo>
                        <a:pt x="25" y="20"/>
                      </a:lnTo>
                      <a:lnTo>
                        <a:pt x="24" y="20"/>
                      </a:lnTo>
                      <a:lnTo>
                        <a:pt x="25" y="20"/>
                      </a:lnTo>
                      <a:lnTo>
                        <a:pt x="25" y="21"/>
                      </a:lnTo>
                      <a:lnTo>
                        <a:pt x="26" y="21"/>
                      </a:lnTo>
                      <a:lnTo>
                        <a:pt x="27" y="21"/>
                      </a:lnTo>
                      <a:lnTo>
                        <a:pt x="28" y="21"/>
                      </a:lnTo>
                      <a:lnTo>
                        <a:pt x="29" y="20"/>
                      </a:lnTo>
                      <a:lnTo>
                        <a:pt x="30" y="20"/>
                      </a:lnTo>
                      <a:lnTo>
                        <a:pt x="31" y="20"/>
                      </a:lnTo>
                      <a:lnTo>
                        <a:pt x="32" y="20"/>
                      </a:lnTo>
                      <a:lnTo>
                        <a:pt x="32" y="21"/>
                      </a:lnTo>
                      <a:lnTo>
                        <a:pt x="33" y="21"/>
                      </a:lnTo>
                      <a:lnTo>
                        <a:pt x="33" y="22"/>
                      </a:lnTo>
                      <a:lnTo>
                        <a:pt x="33" y="23"/>
                      </a:lnTo>
                      <a:lnTo>
                        <a:pt x="33" y="24"/>
                      </a:lnTo>
                      <a:lnTo>
                        <a:pt x="34" y="24"/>
                      </a:lnTo>
                      <a:lnTo>
                        <a:pt x="35" y="23"/>
                      </a:lnTo>
                      <a:lnTo>
                        <a:pt x="36" y="23"/>
                      </a:lnTo>
                      <a:lnTo>
                        <a:pt x="36" y="24"/>
                      </a:lnTo>
                      <a:lnTo>
                        <a:pt x="37" y="25"/>
                      </a:lnTo>
                      <a:lnTo>
                        <a:pt x="37" y="26"/>
                      </a:lnTo>
                      <a:lnTo>
                        <a:pt x="37" y="27"/>
                      </a:lnTo>
                      <a:lnTo>
                        <a:pt x="38" y="27"/>
                      </a:lnTo>
                      <a:lnTo>
                        <a:pt x="39" y="27"/>
                      </a:lnTo>
                      <a:lnTo>
                        <a:pt x="39" y="28"/>
                      </a:lnTo>
                      <a:lnTo>
                        <a:pt x="40" y="28"/>
                      </a:lnTo>
                      <a:lnTo>
                        <a:pt x="42" y="28"/>
                      </a:lnTo>
                      <a:lnTo>
                        <a:pt x="43" y="28"/>
                      </a:lnTo>
                      <a:lnTo>
                        <a:pt x="44" y="28"/>
                      </a:lnTo>
                      <a:lnTo>
                        <a:pt x="44" y="27"/>
                      </a:lnTo>
                      <a:lnTo>
                        <a:pt x="45" y="27"/>
                      </a:lnTo>
                      <a:lnTo>
                        <a:pt x="45" y="28"/>
                      </a:lnTo>
                      <a:lnTo>
                        <a:pt x="46" y="28"/>
                      </a:lnTo>
                      <a:lnTo>
                        <a:pt x="47" y="28"/>
                      </a:lnTo>
                      <a:lnTo>
                        <a:pt x="47" y="29"/>
                      </a:lnTo>
                      <a:lnTo>
                        <a:pt x="48" y="29"/>
                      </a:lnTo>
                      <a:lnTo>
                        <a:pt x="48" y="28"/>
                      </a:lnTo>
                      <a:lnTo>
                        <a:pt x="49" y="28"/>
                      </a:lnTo>
                      <a:lnTo>
                        <a:pt x="50" y="28"/>
                      </a:lnTo>
                      <a:lnTo>
                        <a:pt x="50" y="29"/>
                      </a:lnTo>
                      <a:lnTo>
                        <a:pt x="50" y="30"/>
                      </a:lnTo>
                      <a:lnTo>
                        <a:pt x="51" y="31"/>
                      </a:lnTo>
                      <a:lnTo>
                        <a:pt x="51" y="32"/>
                      </a:lnTo>
                      <a:lnTo>
                        <a:pt x="52" y="32"/>
                      </a:lnTo>
                      <a:lnTo>
                        <a:pt x="53" y="31"/>
                      </a:lnTo>
                      <a:lnTo>
                        <a:pt x="54" y="31"/>
                      </a:lnTo>
                      <a:lnTo>
                        <a:pt x="55" y="30"/>
                      </a:lnTo>
                      <a:lnTo>
                        <a:pt x="54" y="30"/>
                      </a:lnTo>
                      <a:lnTo>
                        <a:pt x="55" y="29"/>
                      </a:lnTo>
                      <a:lnTo>
                        <a:pt x="56" y="28"/>
                      </a:lnTo>
                      <a:lnTo>
                        <a:pt x="56" y="27"/>
                      </a:lnTo>
                      <a:lnTo>
                        <a:pt x="57" y="27"/>
                      </a:lnTo>
                      <a:lnTo>
                        <a:pt x="57" y="26"/>
                      </a:lnTo>
                      <a:lnTo>
                        <a:pt x="58" y="26"/>
                      </a:lnTo>
                      <a:lnTo>
                        <a:pt x="59" y="26"/>
                      </a:lnTo>
                      <a:lnTo>
                        <a:pt x="58" y="26"/>
                      </a:lnTo>
                      <a:lnTo>
                        <a:pt x="59" y="26"/>
                      </a:lnTo>
                      <a:lnTo>
                        <a:pt x="59" y="27"/>
                      </a:lnTo>
                      <a:lnTo>
                        <a:pt x="59" y="28"/>
                      </a:lnTo>
                      <a:lnTo>
                        <a:pt x="60" y="28"/>
                      </a:lnTo>
                      <a:lnTo>
                        <a:pt x="61" y="28"/>
                      </a:lnTo>
                      <a:lnTo>
                        <a:pt x="61" y="27"/>
                      </a:lnTo>
                      <a:lnTo>
                        <a:pt x="61" y="26"/>
                      </a:lnTo>
                      <a:lnTo>
                        <a:pt x="60" y="26"/>
                      </a:lnTo>
                      <a:lnTo>
                        <a:pt x="61" y="26"/>
                      </a:lnTo>
                      <a:lnTo>
                        <a:pt x="61" y="25"/>
                      </a:lnTo>
                      <a:lnTo>
                        <a:pt x="62" y="25"/>
                      </a:lnTo>
                      <a:lnTo>
                        <a:pt x="63" y="25"/>
                      </a:lnTo>
                      <a:lnTo>
                        <a:pt x="64" y="25"/>
                      </a:lnTo>
                      <a:lnTo>
                        <a:pt x="65" y="24"/>
                      </a:lnTo>
                      <a:lnTo>
                        <a:pt x="65" y="23"/>
                      </a:lnTo>
                      <a:lnTo>
                        <a:pt x="66" y="23"/>
                      </a:lnTo>
                      <a:lnTo>
                        <a:pt x="67" y="23"/>
                      </a:lnTo>
                      <a:lnTo>
                        <a:pt x="68" y="23"/>
                      </a:lnTo>
                      <a:lnTo>
                        <a:pt x="69" y="23"/>
                      </a:lnTo>
                      <a:lnTo>
                        <a:pt x="70" y="23"/>
                      </a:lnTo>
                      <a:lnTo>
                        <a:pt x="71" y="24"/>
                      </a:lnTo>
                      <a:lnTo>
                        <a:pt x="71" y="23"/>
                      </a:lnTo>
                      <a:lnTo>
                        <a:pt x="72" y="23"/>
                      </a:lnTo>
                      <a:lnTo>
                        <a:pt x="72" y="22"/>
                      </a:lnTo>
                      <a:lnTo>
                        <a:pt x="72" y="21"/>
                      </a:lnTo>
                      <a:lnTo>
                        <a:pt x="73" y="21"/>
                      </a:lnTo>
                      <a:lnTo>
                        <a:pt x="73" y="22"/>
                      </a:lnTo>
                      <a:lnTo>
                        <a:pt x="73" y="21"/>
                      </a:lnTo>
                      <a:lnTo>
                        <a:pt x="74" y="21"/>
                      </a:lnTo>
                      <a:lnTo>
                        <a:pt x="74" y="20"/>
                      </a:lnTo>
                      <a:lnTo>
                        <a:pt x="75" y="20"/>
                      </a:lnTo>
                      <a:lnTo>
                        <a:pt x="75" y="19"/>
                      </a:lnTo>
                      <a:lnTo>
                        <a:pt x="74" y="19"/>
                      </a:lnTo>
                      <a:lnTo>
                        <a:pt x="75" y="19"/>
                      </a:lnTo>
                      <a:lnTo>
                        <a:pt x="75" y="18"/>
                      </a:lnTo>
                      <a:lnTo>
                        <a:pt x="76" y="18"/>
                      </a:lnTo>
                      <a:lnTo>
                        <a:pt x="76" y="17"/>
                      </a:lnTo>
                      <a:lnTo>
                        <a:pt x="77" y="17"/>
                      </a:lnTo>
                      <a:lnTo>
                        <a:pt x="77" y="16"/>
                      </a:lnTo>
                      <a:lnTo>
                        <a:pt x="78" y="16"/>
                      </a:lnTo>
                      <a:lnTo>
                        <a:pt x="79" y="16"/>
                      </a:lnTo>
                      <a:lnTo>
                        <a:pt x="79" y="17"/>
                      </a:lnTo>
                      <a:lnTo>
                        <a:pt x="80" y="17"/>
                      </a:lnTo>
                      <a:lnTo>
                        <a:pt x="80" y="16"/>
                      </a:lnTo>
                      <a:lnTo>
                        <a:pt x="81" y="16"/>
                      </a:lnTo>
                      <a:lnTo>
                        <a:pt x="82" y="16"/>
                      </a:lnTo>
                      <a:lnTo>
                        <a:pt x="82" y="15"/>
                      </a:lnTo>
                      <a:lnTo>
                        <a:pt x="83" y="15"/>
                      </a:lnTo>
                      <a:lnTo>
                        <a:pt x="82" y="15"/>
                      </a:lnTo>
                      <a:lnTo>
                        <a:pt x="81" y="15"/>
                      </a:lnTo>
                      <a:lnTo>
                        <a:pt x="81" y="14"/>
                      </a:lnTo>
                      <a:lnTo>
                        <a:pt x="80" y="13"/>
                      </a:lnTo>
                      <a:lnTo>
                        <a:pt x="80" y="12"/>
                      </a:lnTo>
                      <a:lnTo>
                        <a:pt x="81" y="12"/>
                      </a:lnTo>
                      <a:lnTo>
                        <a:pt x="81" y="11"/>
                      </a:lnTo>
                      <a:lnTo>
                        <a:pt x="80" y="11"/>
                      </a:lnTo>
                      <a:lnTo>
                        <a:pt x="81" y="11"/>
                      </a:lnTo>
                      <a:lnTo>
                        <a:pt x="82" y="10"/>
                      </a:lnTo>
                      <a:lnTo>
                        <a:pt x="82" y="9"/>
                      </a:lnTo>
                      <a:lnTo>
                        <a:pt x="83" y="9"/>
                      </a:lnTo>
                      <a:lnTo>
                        <a:pt x="83" y="8"/>
                      </a:lnTo>
                      <a:lnTo>
                        <a:pt x="84" y="9"/>
                      </a:lnTo>
                      <a:lnTo>
                        <a:pt x="84" y="8"/>
                      </a:lnTo>
                      <a:lnTo>
                        <a:pt x="85" y="8"/>
                      </a:lnTo>
                      <a:lnTo>
                        <a:pt x="86" y="9"/>
                      </a:lnTo>
                      <a:lnTo>
                        <a:pt x="87" y="9"/>
                      </a:lnTo>
                      <a:lnTo>
                        <a:pt x="88" y="10"/>
                      </a:lnTo>
                      <a:lnTo>
                        <a:pt x="89" y="10"/>
                      </a:lnTo>
                      <a:lnTo>
                        <a:pt x="90" y="11"/>
                      </a:lnTo>
                      <a:lnTo>
                        <a:pt x="92" y="10"/>
                      </a:lnTo>
                      <a:lnTo>
                        <a:pt x="92" y="9"/>
                      </a:lnTo>
                      <a:lnTo>
                        <a:pt x="93" y="9"/>
                      </a:lnTo>
                      <a:lnTo>
                        <a:pt x="94" y="9"/>
                      </a:lnTo>
                      <a:lnTo>
                        <a:pt x="95" y="8"/>
                      </a:lnTo>
                      <a:lnTo>
                        <a:pt x="95" y="7"/>
                      </a:lnTo>
                      <a:lnTo>
                        <a:pt x="96" y="7"/>
                      </a:lnTo>
                      <a:lnTo>
                        <a:pt x="97" y="7"/>
                      </a:lnTo>
                      <a:lnTo>
                        <a:pt x="97" y="8"/>
                      </a:lnTo>
                      <a:lnTo>
                        <a:pt x="98" y="8"/>
                      </a:lnTo>
                      <a:lnTo>
                        <a:pt x="99" y="7"/>
                      </a:lnTo>
                      <a:lnTo>
                        <a:pt x="102" y="6"/>
                      </a:lnTo>
                      <a:lnTo>
                        <a:pt x="104" y="7"/>
                      </a:lnTo>
                      <a:lnTo>
                        <a:pt x="107" y="6"/>
                      </a:lnTo>
                      <a:lnTo>
                        <a:pt x="110" y="6"/>
                      </a:lnTo>
                      <a:lnTo>
                        <a:pt x="111" y="3"/>
                      </a:lnTo>
                      <a:lnTo>
                        <a:pt x="111" y="4"/>
                      </a:lnTo>
                      <a:lnTo>
                        <a:pt x="112" y="4"/>
                      </a:lnTo>
                      <a:lnTo>
                        <a:pt x="112" y="3"/>
                      </a:lnTo>
                      <a:lnTo>
                        <a:pt x="113" y="3"/>
                      </a:lnTo>
                      <a:lnTo>
                        <a:pt x="113" y="4"/>
                      </a:lnTo>
                      <a:lnTo>
                        <a:pt x="114" y="3"/>
                      </a:lnTo>
                      <a:lnTo>
                        <a:pt x="115" y="3"/>
                      </a:lnTo>
                      <a:lnTo>
                        <a:pt x="115" y="2"/>
                      </a:lnTo>
                      <a:lnTo>
                        <a:pt x="116" y="2"/>
                      </a:lnTo>
                      <a:lnTo>
                        <a:pt x="117" y="2"/>
                      </a:lnTo>
                      <a:lnTo>
                        <a:pt x="118" y="2"/>
                      </a:lnTo>
                      <a:lnTo>
                        <a:pt x="119" y="2"/>
                      </a:lnTo>
                      <a:lnTo>
                        <a:pt x="120" y="2"/>
                      </a:lnTo>
                      <a:lnTo>
                        <a:pt x="120" y="1"/>
                      </a:lnTo>
                      <a:lnTo>
                        <a:pt x="121" y="1"/>
                      </a:lnTo>
                      <a:lnTo>
                        <a:pt x="121" y="0"/>
                      </a:lnTo>
                      <a:lnTo>
                        <a:pt x="122" y="0"/>
                      </a:lnTo>
                      <a:lnTo>
                        <a:pt x="123" y="0"/>
                      </a:lnTo>
                      <a:lnTo>
                        <a:pt x="123" y="1"/>
                      </a:lnTo>
                      <a:lnTo>
                        <a:pt x="124" y="1"/>
                      </a:lnTo>
                      <a:lnTo>
                        <a:pt x="123" y="1"/>
                      </a:lnTo>
                      <a:lnTo>
                        <a:pt x="124" y="2"/>
                      </a:lnTo>
                      <a:lnTo>
                        <a:pt x="125" y="1"/>
                      </a:lnTo>
                      <a:lnTo>
                        <a:pt x="126" y="1"/>
                      </a:lnTo>
                      <a:lnTo>
                        <a:pt x="126" y="2"/>
                      </a:lnTo>
                      <a:lnTo>
                        <a:pt x="127" y="2"/>
                      </a:lnTo>
                      <a:lnTo>
                        <a:pt x="128" y="2"/>
                      </a:lnTo>
                      <a:lnTo>
                        <a:pt x="126" y="6"/>
                      </a:lnTo>
                      <a:lnTo>
                        <a:pt x="128" y="11"/>
                      </a:lnTo>
                      <a:lnTo>
                        <a:pt x="127" y="11"/>
                      </a:lnTo>
                      <a:lnTo>
                        <a:pt x="126" y="10"/>
                      </a:lnTo>
                      <a:lnTo>
                        <a:pt x="121" y="14"/>
                      </a:lnTo>
                      <a:lnTo>
                        <a:pt x="118" y="16"/>
                      </a:lnTo>
                      <a:lnTo>
                        <a:pt x="118" y="18"/>
                      </a:lnTo>
                      <a:lnTo>
                        <a:pt x="116" y="20"/>
                      </a:lnTo>
                      <a:lnTo>
                        <a:pt x="114" y="21"/>
                      </a:lnTo>
                      <a:lnTo>
                        <a:pt x="112" y="23"/>
                      </a:lnTo>
                      <a:lnTo>
                        <a:pt x="108" y="28"/>
                      </a:lnTo>
                      <a:lnTo>
                        <a:pt x="108" y="29"/>
                      </a:lnTo>
                      <a:lnTo>
                        <a:pt x="108" y="30"/>
                      </a:lnTo>
                      <a:lnTo>
                        <a:pt x="108" y="31"/>
                      </a:lnTo>
                      <a:lnTo>
                        <a:pt x="108" y="32"/>
                      </a:lnTo>
                      <a:lnTo>
                        <a:pt x="108" y="33"/>
                      </a:lnTo>
                      <a:lnTo>
                        <a:pt x="108" y="34"/>
                      </a:lnTo>
                      <a:lnTo>
                        <a:pt x="108" y="35"/>
                      </a:lnTo>
                      <a:lnTo>
                        <a:pt x="108" y="36"/>
                      </a:lnTo>
                      <a:lnTo>
                        <a:pt x="108" y="37"/>
                      </a:lnTo>
                      <a:lnTo>
                        <a:pt x="108" y="38"/>
                      </a:lnTo>
                      <a:lnTo>
                        <a:pt x="107" y="38"/>
                      </a:lnTo>
                      <a:lnTo>
                        <a:pt x="107" y="39"/>
                      </a:lnTo>
                      <a:lnTo>
                        <a:pt x="107" y="40"/>
                      </a:lnTo>
                      <a:lnTo>
                        <a:pt x="106" y="40"/>
                      </a:lnTo>
                      <a:lnTo>
                        <a:pt x="106" y="39"/>
                      </a:lnTo>
                      <a:lnTo>
                        <a:pt x="106" y="38"/>
                      </a:lnTo>
                      <a:lnTo>
                        <a:pt x="105" y="39"/>
                      </a:lnTo>
                      <a:lnTo>
                        <a:pt x="104" y="39"/>
                      </a:lnTo>
                      <a:lnTo>
                        <a:pt x="103" y="38"/>
                      </a:lnTo>
                      <a:lnTo>
                        <a:pt x="102" y="38"/>
                      </a:lnTo>
                      <a:lnTo>
                        <a:pt x="101" y="38"/>
                      </a:lnTo>
                      <a:lnTo>
                        <a:pt x="101" y="39"/>
                      </a:lnTo>
                      <a:lnTo>
                        <a:pt x="101" y="40"/>
                      </a:lnTo>
                      <a:lnTo>
                        <a:pt x="101" y="41"/>
                      </a:lnTo>
                      <a:lnTo>
                        <a:pt x="101" y="42"/>
                      </a:lnTo>
                      <a:lnTo>
                        <a:pt x="101" y="43"/>
                      </a:lnTo>
                      <a:lnTo>
                        <a:pt x="101" y="44"/>
                      </a:lnTo>
                      <a:lnTo>
                        <a:pt x="101" y="46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1" y="49"/>
                      </a:lnTo>
                      <a:lnTo>
                        <a:pt x="101" y="50"/>
                      </a:lnTo>
                      <a:lnTo>
                        <a:pt x="101" y="51"/>
                      </a:lnTo>
                      <a:lnTo>
                        <a:pt x="103" y="51"/>
                      </a:lnTo>
                      <a:lnTo>
                        <a:pt x="105" y="51"/>
                      </a:lnTo>
                      <a:lnTo>
                        <a:pt x="106" y="50"/>
                      </a:lnTo>
                      <a:lnTo>
                        <a:pt x="107" y="50"/>
                      </a:lnTo>
                      <a:lnTo>
                        <a:pt x="107" y="51"/>
                      </a:lnTo>
                      <a:lnTo>
                        <a:pt x="108" y="50"/>
                      </a:lnTo>
                      <a:lnTo>
                        <a:pt x="108" y="51"/>
                      </a:lnTo>
                      <a:lnTo>
                        <a:pt x="109" y="51"/>
                      </a:lnTo>
                      <a:lnTo>
                        <a:pt x="110" y="52"/>
                      </a:lnTo>
                      <a:lnTo>
                        <a:pt x="111" y="52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4" y="53"/>
                      </a:lnTo>
                      <a:lnTo>
                        <a:pt x="115" y="53"/>
                      </a:lnTo>
                      <a:lnTo>
                        <a:pt x="115" y="54"/>
                      </a:lnTo>
                      <a:lnTo>
                        <a:pt x="116" y="55"/>
                      </a:lnTo>
                      <a:lnTo>
                        <a:pt x="117" y="55"/>
                      </a:lnTo>
                      <a:lnTo>
                        <a:pt x="117" y="56"/>
                      </a:lnTo>
                      <a:lnTo>
                        <a:pt x="116" y="56"/>
                      </a:lnTo>
                      <a:lnTo>
                        <a:pt x="116" y="57"/>
                      </a:lnTo>
                      <a:lnTo>
                        <a:pt x="116" y="58"/>
                      </a:lnTo>
                      <a:lnTo>
                        <a:pt x="117" y="58"/>
                      </a:lnTo>
                      <a:lnTo>
                        <a:pt x="117" y="59"/>
                      </a:lnTo>
                      <a:lnTo>
                        <a:pt x="117" y="60"/>
                      </a:lnTo>
                      <a:lnTo>
                        <a:pt x="117" y="61"/>
                      </a:lnTo>
                      <a:lnTo>
                        <a:pt x="118" y="62"/>
                      </a:lnTo>
                      <a:lnTo>
                        <a:pt x="118" y="63"/>
                      </a:lnTo>
                      <a:lnTo>
                        <a:pt x="119" y="63"/>
                      </a:lnTo>
                      <a:lnTo>
                        <a:pt x="120" y="63"/>
                      </a:lnTo>
                      <a:lnTo>
                        <a:pt x="121" y="63"/>
                      </a:lnTo>
                      <a:lnTo>
                        <a:pt x="122" y="63"/>
                      </a:lnTo>
                      <a:lnTo>
                        <a:pt x="123" y="63"/>
                      </a:lnTo>
                      <a:lnTo>
                        <a:pt x="123" y="62"/>
                      </a:lnTo>
                      <a:lnTo>
                        <a:pt x="123" y="61"/>
                      </a:lnTo>
                      <a:lnTo>
                        <a:pt x="124" y="61"/>
                      </a:lnTo>
                      <a:lnTo>
                        <a:pt x="125" y="61"/>
                      </a:lnTo>
                      <a:lnTo>
                        <a:pt x="126" y="60"/>
                      </a:lnTo>
                      <a:lnTo>
                        <a:pt x="126" y="61"/>
                      </a:lnTo>
                      <a:lnTo>
                        <a:pt x="127" y="61"/>
                      </a:lnTo>
                      <a:lnTo>
                        <a:pt x="128" y="62"/>
                      </a:lnTo>
                      <a:lnTo>
                        <a:pt x="128" y="63"/>
                      </a:lnTo>
                      <a:lnTo>
                        <a:pt x="129" y="63"/>
                      </a:lnTo>
                      <a:lnTo>
                        <a:pt x="130" y="63"/>
                      </a:lnTo>
                      <a:lnTo>
                        <a:pt x="131" y="62"/>
                      </a:lnTo>
                      <a:lnTo>
                        <a:pt x="132" y="61"/>
                      </a:lnTo>
                      <a:lnTo>
                        <a:pt x="133" y="61"/>
                      </a:lnTo>
                      <a:lnTo>
                        <a:pt x="133" y="60"/>
                      </a:lnTo>
                      <a:lnTo>
                        <a:pt x="133" y="59"/>
                      </a:lnTo>
                      <a:lnTo>
                        <a:pt x="132" y="59"/>
                      </a:lnTo>
                      <a:lnTo>
                        <a:pt x="134" y="57"/>
                      </a:lnTo>
                      <a:lnTo>
                        <a:pt x="137" y="56"/>
                      </a:lnTo>
                      <a:lnTo>
                        <a:pt x="139" y="55"/>
                      </a:lnTo>
                      <a:lnTo>
                        <a:pt x="140" y="62"/>
                      </a:lnTo>
                      <a:lnTo>
                        <a:pt x="140" y="63"/>
                      </a:lnTo>
                      <a:lnTo>
                        <a:pt x="144" y="60"/>
                      </a:lnTo>
                      <a:lnTo>
                        <a:pt x="147" y="60"/>
                      </a:lnTo>
                      <a:lnTo>
                        <a:pt x="150" y="59"/>
                      </a:lnTo>
                      <a:lnTo>
                        <a:pt x="151" y="59"/>
                      </a:lnTo>
                      <a:lnTo>
                        <a:pt x="151" y="60"/>
                      </a:lnTo>
                      <a:lnTo>
                        <a:pt x="150" y="60"/>
                      </a:lnTo>
                      <a:lnTo>
                        <a:pt x="151" y="61"/>
                      </a:lnTo>
                      <a:lnTo>
                        <a:pt x="151" y="62"/>
                      </a:lnTo>
                      <a:lnTo>
                        <a:pt x="152" y="62"/>
                      </a:lnTo>
                      <a:lnTo>
                        <a:pt x="152" y="61"/>
                      </a:lnTo>
                      <a:lnTo>
                        <a:pt x="153" y="61"/>
                      </a:lnTo>
                      <a:lnTo>
                        <a:pt x="154" y="62"/>
                      </a:lnTo>
                      <a:lnTo>
                        <a:pt x="154" y="63"/>
                      </a:lnTo>
                      <a:lnTo>
                        <a:pt x="154" y="64"/>
                      </a:lnTo>
                      <a:lnTo>
                        <a:pt x="154" y="65"/>
                      </a:lnTo>
                      <a:lnTo>
                        <a:pt x="154" y="66"/>
                      </a:lnTo>
                      <a:lnTo>
                        <a:pt x="155" y="66"/>
                      </a:lnTo>
                      <a:lnTo>
                        <a:pt x="155" y="67"/>
                      </a:lnTo>
                      <a:lnTo>
                        <a:pt x="156" y="66"/>
                      </a:lnTo>
                      <a:lnTo>
                        <a:pt x="157" y="66"/>
                      </a:lnTo>
                      <a:lnTo>
                        <a:pt x="157" y="67"/>
                      </a:lnTo>
                      <a:lnTo>
                        <a:pt x="157" y="68"/>
                      </a:lnTo>
                      <a:lnTo>
                        <a:pt x="157" y="69"/>
                      </a:lnTo>
                      <a:lnTo>
                        <a:pt x="156" y="70"/>
                      </a:lnTo>
                      <a:lnTo>
                        <a:pt x="154" y="71"/>
                      </a:lnTo>
                      <a:lnTo>
                        <a:pt x="154" y="72"/>
                      </a:lnTo>
                      <a:lnTo>
                        <a:pt x="155" y="73"/>
                      </a:lnTo>
                      <a:lnTo>
                        <a:pt x="154" y="73"/>
                      </a:lnTo>
                      <a:lnTo>
                        <a:pt x="154" y="74"/>
                      </a:lnTo>
                      <a:lnTo>
                        <a:pt x="154" y="75"/>
                      </a:lnTo>
                      <a:lnTo>
                        <a:pt x="154" y="76"/>
                      </a:lnTo>
                      <a:lnTo>
                        <a:pt x="154" y="77"/>
                      </a:lnTo>
                      <a:lnTo>
                        <a:pt x="154" y="78"/>
                      </a:lnTo>
                      <a:lnTo>
                        <a:pt x="155" y="78"/>
                      </a:lnTo>
                      <a:lnTo>
                        <a:pt x="155" y="79"/>
                      </a:lnTo>
                      <a:lnTo>
                        <a:pt x="156" y="79"/>
                      </a:lnTo>
                      <a:lnTo>
                        <a:pt x="157" y="79"/>
                      </a:lnTo>
                      <a:lnTo>
                        <a:pt x="157" y="80"/>
                      </a:lnTo>
                      <a:lnTo>
                        <a:pt x="158" y="80"/>
                      </a:lnTo>
                      <a:lnTo>
                        <a:pt x="158" y="79"/>
                      </a:lnTo>
                      <a:lnTo>
                        <a:pt x="159" y="79"/>
                      </a:lnTo>
                      <a:lnTo>
                        <a:pt x="160" y="79"/>
                      </a:lnTo>
                      <a:lnTo>
                        <a:pt x="160" y="78"/>
                      </a:lnTo>
                      <a:lnTo>
                        <a:pt x="160" y="77"/>
                      </a:lnTo>
                      <a:lnTo>
                        <a:pt x="159" y="77"/>
                      </a:lnTo>
                      <a:lnTo>
                        <a:pt x="159" y="76"/>
                      </a:lnTo>
                      <a:lnTo>
                        <a:pt x="160" y="76"/>
                      </a:lnTo>
                      <a:lnTo>
                        <a:pt x="161" y="76"/>
                      </a:lnTo>
                      <a:lnTo>
                        <a:pt x="162" y="76"/>
                      </a:lnTo>
                      <a:lnTo>
                        <a:pt x="163" y="77"/>
                      </a:lnTo>
                      <a:lnTo>
                        <a:pt x="164" y="77"/>
                      </a:lnTo>
                      <a:lnTo>
                        <a:pt x="165" y="77"/>
                      </a:lnTo>
                      <a:lnTo>
                        <a:pt x="166" y="77"/>
                      </a:lnTo>
                      <a:lnTo>
                        <a:pt x="167" y="78"/>
                      </a:lnTo>
                      <a:lnTo>
                        <a:pt x="168" y="77"/>
                      </a:lnTo>
                      <a:lnTo>
                        <a:pt x="169" y="76"/>
                      </a:lnTo>
                      <a:lnTo>
                        <a:pt x="170" y="77"/>
                      </a:lnTo>
                      <a:lnTo>
                        <a:pt x="170" y="76"/>
                      </a:lnTo>
                      <a:lnTo>
                        <a:pt x="170" y="75"/>
                      </a:lnTo>
                      <a:lnTo>
                        <a:pt x="170" y="74"/>
                      </a:lnTo>
                      <a:lnTo>
                        <a:pt x="172" y="73"/>
                      </a:lnTo>
                      <a:lnTo>
                        <a:pt x="172" y="72"/>
                      </a:lnTo>
                      <a:lnTo>
                        <a:pt x="172" y="71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2" y="70"/>
                      </a:lnTo>
                      <a:lnTo>
                        <a:pt x="172" y="69"/>
                      </a:lnTo>
                      <a:lnTo>
                        <a:pt x="173" y="69"/>
                      </a:lnTo>
                      <a:lnTo>
                        <a:pt x="174" y="68"/>
                      </a:lnTo>
                      <a:lnTo>
                        <a:pt x="175" y="67"/>
                      </a:lnTo>
                      <a:lnTo>
                        <a:pt x="175" y="66"/>
                      </a:lnTo>
                      <a:lnTo>
                        <a:pt x="175" y="65"/>
                      </a:lnTo>
                      <a:lnTo>
                        <a:pt x="175" y="64"/>
                      </a:lnTo>
                      <a:lnTo>
                        <a:pt x="174" y="63"/>
                      </a:lnTo>
                      <a:lnTo>
                        <a:pt x="173" y="63"/>
                      </a:lnTo>
                      <a:lnTo>
                        <a:pt x="173" y="62"/>
                      </a:lnTo>
                      <a:lnTo>
                        <a:pt x="172" y="62"/>
                      </a:lnTo>
                      <a:lnTo>
                        <a:pt x="171" y="61"/>
                      </a:lnTo>
                      <a:lnTo>
                        <a:pt x="171" y="60"/>
                      </a:lnTo>
                      <a:lnTo>
                        <a:pt x="172" y="59"/>
                      </a:lnTo>
                      <a:lnTo>
                        <a:pt x="172" y="58"/>
                      </a:lnTo>
                      <a:lnTo>
                        <a:pt x="172" y="57"/>
                      </a:lnTo>
                      <a:lnTo>
                        <a:pt x="172" y="56"/>
                      </a:lnTo>
                      <a:lnTo>
                        <a:pt x="173" y="56"/>
                      </a:lnTo>
                      <a:lnTo>
                        <a:pt x="173" y="55"/>
                      </a:lnTo>
                      <a:lnTo>
                        <a:pt x="173" y="54"/>
                      </a:lnTo>
                      <a:lnTo>
                        <a:pt x="174" y="53"/>
                      </a:lnTo>
                      <a:lnTo>
                        <a:pt x="174" y="52"/>
                      </a:lnTo>
                      <a:lnTo>
                        <a:pt x="174" y="51"/>
                      </a:lnTo>
                      <a:lnTo>
                        <a:pt x="175" y="51"/>
                      </a:lnTo>
                      <a:lnTo>
                        <a:pt x="176" y="52"/>
                      </a:lnTo>
                      <a:lnTo>
                        <a:pt x="177" y="52"/>
                      </a:lnTo>
                      <a:lnTo>
                        <a:pt x="177" y="53"/>
                      </a:lnTo>
                      <a:lnTo>
                        <a:pt x="178" y="53"/>
                      </a:lnTo>
                      <a:lnTo>
                        <a:pt x="178" y="54"/>
                      </a:lnTo>
                      <a:lnTo>
                        <a:pt x="179" y="55"/>
                      </a:lnTo>
                      <a:lnTo>
                        <a:pt x="179" y="54"/>
                      </a:lnTo>
                      <a:lnTo>
                        <a:pt x="180" y="54"/>
                      </a:lnTo>
                      <a:lnTo>
                        <a:pt x="181" y="55"/>
                      </a:lnTo>
                      <a:lnTo>
                        <a:pt x="181" y="54"/>
                      </a:lnTo>
                      <a:lnTo>
                        <a:pt x="180" y="54"/>
                      </a:lnTo>
                      <a:lnTo>
                        <a:pt x="180" y="53"/>
                      </a:lnTo>
                      <a:lnTo>
                        <a:pt x="181" y="53"/>
                      </a:lnTo>
                      <a:lnTo>
                        <a:pt x="180" y="53"/>
                      </a:lnTo>
                      <a:lnTo>
                        <a:pt x="181" y="52"/>
                      </a:lnTo>
                      <a:lnTo>
                        <a:pt x="181" y="51"/>
                      </a:lnTo>
                      <a:lnTo>
                        <a:pt x="181" y="49"/>
                      </a:lnTo>
                      <a:lnTo>
                        <a:pt x="180" y="49"/>
                      </a:lnTo>
                      <a:lnTo>
                        <a:pt x="179" y="48"/>
                      </a:lnTo>
                      <a:lnTo>
                        <a:pt x="180" y="48"/>
                      </a:lnTo>
                      <a:lnTo>
                        <a:pt x="179" y="48"/>
                      </a:lnTo>
                      <a:lnTo>
                        <a:pt x="179" y="47"/>
                      </a:lnTo>
                      <a:lnTo>
                        <a:pt x="178" y="47"/>
                      </a:lnTo>
                      <a:lnTo>
                        <a:pt x="178" y="46"/>
                      </a:lnTo>
                      <a:lnTo>
                        <a:pt x="177" y="45"/>
                      </a:lnTo>
                      <a:lnTo>
                        <a:pt x="176" y="45"/>
                      </a:lnTo>
                      <a:lnTo>
                        <a:pt x="175" y="44"/>
                      </a:lnTo>
                      <a:lnTo>
                        <a:pt x="174" y="44"/>
                      </a:lnTo>
                      <a:lnTo>
                        <a:pt x="174" y="43"/>
                      </a:lnTo>
                      <a:lnTo>
                        <a:pt x="175" y="43"/>
                      </a:lnTo>
                      <a:lnTo>
                        <a:pt x="175" y="42"/>
                      </a:lnTo>
                      <a:lnTo>
                        <a:pt x="174" y="41"/>
                      </a:lnTo>
                      <a:lnTo>
                        <a:pt x="175" y="41"/>
                      </a:lnTo>
                      <a:lnTo>
                        <a:pt x="174" y="40"/>
                      </a:lnTo>
                      <a:lnTo>
                        <a:pt x="175" y="40"/>
                      </a:lnTo>
                      <a:lnTo>
                        <a:pt x="175" y="39"/>
                      </a:lnTo>
                      <a:lnTo>
                        <a:pt x="175" y="38"/>
                      </a:lnTo>
                      <a:lnTo>
                        <a:pt x="176" y="37"/>
                      </a:lnTo>
                      <a:lnTo>
                        <a:pt x="177" y="36"/>
                      </a:lnTo>
                      <a:lnTo>
                        <a:pt x="177" y="35"/>
                      </a:lnTo>
                      <a:lnTo>
                        <a:pt x="177" y="34"/>
                      </a:lnTo>
                      <a:lnTo>
                        <a:pt x="177" y="33"/>
                      </a:lnTo>
                      <a:lnTo>
                        <a:pt x="183" y="34"/>
                      </a:lnTo>
                      <a:lnTo>
                        <a:pt x="186" y="29"/>
                      </a:lnTo>
                      <a:lnTo>
                        <a:pt x="189" y="31"/>
                      </a:lnTo>
                      <a:lnTo>
                        <a:pt x="189" y="30"/>
                      </a:lnTo>
                      <a:lnTo>
                        <a:pt x="190" y="30"/>
                      </a:lnTo>
                      <a:lnTo>
                        <a:pt x="191" y="30"/>
                      </a:lnTo>
                      <a:lnTo>
                        <a:pt x="191" y="29"/>
                      </a:lnTo>
                      <a:lnTo>
                        <a:pt x="192" y="29"/>
                      </a:lnTo>
                      <a:lnTo>
                        <a:pt x="193" y="29"/>
                      </a:lnTo>
                      <a:lnTo>
                        <a:pt x="194" y="30"/>
                      </a:lnTo>
                      <a:lnTo>
                        <a:pt x="194" y="31"/>
                      </a:lnTo>
                      <a:lnTo>
                        <a:pt x="195" y="31"/>
                      </a:lnTo>
                      <a:lnTo>
                        <a:pt x="195" y="32"/>
                      </a:lnTo>
                      <a:lnTo>
                        <a:pt x="195" y="33"/>
                      </a:lnTo>
                      <a:lnTo>
                        <a:pt x="194" y="35"/>
                      </a:lnTo>
                      <a:lnTo>
                        <a:pt x="193" y="36"/>
                      </a:lnTo>
                      <a:lnTo>
                        <a:pt x="193" y="37"/>
                      </a:lnTo>
                      <a:lnTo>
                        <a:pt x="193" y="38"/>
                      </a:lnTo>
                      <a:lnTo>
                        <a:pt x="194" y="38"/>
                      </a:lnTo>
                      <a:lnTo>
                        <a:pt x="195" y="38"/>
                      </a:lnTo>
                      <a:lnTo>
                        <a:pt x="195" y="39"/>
                      </a:lnTo>
                      <a:lnTo>
                        <a:pt x="196" y="39"/>
                      </a:lnTo>
                      <a:lnTo>
                        <a:pt x="196" y="40"/>
                      </a:lnTo>
                      <a:lnTo>
                        <a:pt x="196" y="41"/>
                      </a:lnTo>
                      <a:lnTo>
                        <a:pt x="198" y="41"/>
                      </a:lnTo>
                      <a:lnTo>
                        <a:pt x="202" y="41"/>
                      </a:lnTo>
                      <a:lnTo>
                        <a:pt x="204" y="42"/>
                      </a:lnTo>
                      <a:lnTo>
                        <a:pt x="205" y="42"/>
                      </a:lnTo>
                      <a:lnTo>
                        <a:pt x="207" y="43"/>
                      </a:lnTo>
                      <a:lnTo>
                        <a:pt x="208" y="43"/>
                      </a:lnTo>
                      <a:lnTo>
                        <a:pt x="208" y="42"/>
                      </a:lnTo>
                      <a:lnTo>
                        <a:pt x="209" y="42"/>
                      </a:lnTo>
                      <a:lnTo>
                        <a:pt x="209" y="41"/>
                      </a:lnTo>
                      <a:lnTo>
                        <a:pt x="210" y="42"/>
                      </a:lnTo>
                      <a:lnTo>
                        <a:pt x="210" y="43"/>
                      </a:lnTo>
                      <a:lnTo>
                        <a:pt x="210" y="44"/>
                      </a:lnTo>
                      <a:lnTo>
                        <a:pt x="210" y="45"/>
                      </a:lnTo>
                      <a:lnTo>
                        <a:pt x="211" y="45"/>
                      </a:lnTo>
                      <a:lnTo>
                        <a:pt x="210" y="44"/>
                      </a:lnTo>
                      <a:lnTo>
                        <a:pt x="211" y="44"/>
                      </a:lnTo>
                      <a:lnTo>
                        <a:pt x="211" y="43"/>
                      </a:lnTo>
                      <a:lnTo>
                        <a:pt x="212" y="43"/>
                      </a:lnTo>
                      <a:lnTo>
                        <a:pt x="212" y="44"/>
                      </a:lnTo>
                      <a:lnTo>
                        <a:pt x="213" y="44"/>
                      </a:lnTo>
                      <a:lnTo>
                        <a:pt x="213" y="45"/>
                      </a:lnTo>
                      <a:lnTo>
                        <a:pt x="213" y="44"/>
                      </a:lnTo>
                      <a:lnTo>
                        <a:pt x="214" y="45"/>
                      </a:lnTo>
                      <a:lnTo>
                        <a:pt x="214" y="46"/>
                      </a:lnTo>
                      <a:lnTo>
                        <a:pt x="215" y="46"/>
                      </a:lnTo>
                      <a:lnTo>
                        <a:pt x="215" y="47"/>
                      </a:lnTo>
                      <a:lnTo>
                        <a:pt x="216" y="48"/>
                      </a:lnTo>
                      <a:lnTo>
                        <a:pt x="217" y="48"/>
                      </a:lnTo>
                      <a:lnTo>
                        <a:pt x="218" y="48"/>
                      </a:lnTo>
                      <a:lnTo>
                        <a:pt x="219" y="48"/>
                      </a:lnTo>
                      <a:lnTo>
                        <a:pt x="223" y="49"/>
                      </a:lnTo>
                      <a:lnTo>
                        <a:pt x="224" y="49"/>
                      </a:lnTo>
                      <a:lnTo>
                        <a:pt x="227" y="49"/>
                      </a:lnTo>
                      <a:lnTo>
                        <a:pt x="229" y="49"/>
                      </a:lnTo>
                      <a:lnTo>
                        <a:pt x="233" y="49"/>
                      </a:lnTo>
                      <a:lnTo>
                        <a:pt x="234" y="49"/>
                      </a:lnTo>
                      <a:lnTo>
                        <a:pt x="235" y="49"/>
                      </a:lnTo>
                      <a:lnTo>
                        <a:pt x="236" y="49"/>
                      </a:lnTo>
                      <a:lnTo>
                        <a:pt x="237" y="49"/>
                      </a:lnTo>
                      <a:lnTo>
                        <a:pt x="238" y="49"/>
                      </a:lnTo>
                      <a:lnTo>
                        <a:pt x="239" y="48"/>
                      </a:lnTo>
                      <a:lnTo>
                        <a:pt x="240" y="48"/>
                      </a:lnTo>
                      <a:lnTo>
                        <a:pt x="241" y="48"/>
                      </a:lnTo>
                      <a:lnTo>
                        <a:pt x="242" y="48"/>
                      </a:lnTo>
                      <a:lnTo>
                        <a:pt x="243" y="48"/>
                      </a:lnTo>
                      <a:lnTo>
                        <a:pt x="244" y="49"/>
                      </a:lnTo>
                      <a:lnTo>
                        <a:pt x="245" y="49"/>
                      </a:lnTo>
                      <a:lnTo>
                        <a:pt x="246" y="49"/>
                      </a:lnTo>
                      <a:lnTo>
                        <a:pt x="246" y="50"/>
                      </a:lnTo>
                      <a:lnTo>
                        <a:pt x="246" y="51"/>
                      </a:lnTo>
                      <a:lnTo>
                        <a:pt x="247" y="51"/>
                      </a:lnTo>
                      <a:lnTo>
                        <a:pt x="247" y="52"/>
                      </a:lnTo>
                      <a:lnTo>
                        <a:pt x="248" y="52"/>
                      </a:lnTo>
                      <a:lnTo>
                        <a:pt x="249" y="52"/>
                      </a:lnTo>
                      <a:lnTo>
                        <a:pt x="249" y="51"/>
                      </a:lnTo>
                      <a:lnTo>
                        <a:pt x="250" y="51"/>
                      </a:lnTo>
                      <a:lnTo>
                        <a:pt x="250" y="52"/>
                      </a:lnTo>
                      <a:lnTo>
                        <a:pt x="250" y="51"/>
                      </a:lnTo>
                      <a:lnTo>
                        <a:pt x="251" y="52"/>
                      </a:lnTo>
                      <a:lnTo>
                        <a:pt x="251" y="51"/>
                      </a:lnTo>
                      <a:lnTo>
                        <a:pt x="252" y="52"/>
                      </a:lnTo>
                      <a:lnTo>
                        <a:pt x="252" y="51"/>
                      </a:lnTo>
                      <a:lnTo>
                        <a:pt x="252" y="52"/>
                      </a:lnTo>
                      <a:lnTo>
                        <a:pt x="253" y="52"/>
                      </a:lnTo>
                      <a:lnTo>
                        <a:pt x="254" y="52"/>
                      </a:lnTo>
                      <a:lnTo>
                        <a:pt x="255" y="53"/>
                      </a:lnTo>
                      <a:lnTo>
                        <a:pt x="255" y="52"/>
                      </a:lnTo>
                      <a:lnTo>
                        <a:pt x="256" y="52"/>
                      </a:lnTo>
                      <a:lnTo>
                        <a:pt x="257" y="52"/>
                      </a:lnTo>
                      <a:lnTo>
                        <a:pt x="257" y="53"/>
                      </a:lnTo>
                      <a:lnTo>
                        <a:pt x="257" y="52"/>
                      </a:lnTo>
                      <a:lnTo>
                        <a:pt x="258" y="52"/>
                      </a:lnTo>
                      <a:lnTo>
                        <a:pt x="258" y="53"/>
                      </a:lnTo>
                      <a:lnTo>
                        <a:pt x="259" y="53"/>
                      </a:lnTo>
                      <a:lnTo>
                        <a:pt x="260" y="53"/>
                      </a:lnTo>
                      <a:lnTo>
                        <a:pt x="261" y="54"/>
                      </a:lnTo>
                      <a:lnTo>
                        <a:pt x="262" y="55"/>
                      </a:lnTo>
                      <a:lnTo>
                        <a:pt x="262" y="56"/>
                      </a:lnTo>
                      <a:lnTo>
                        <a:pt x="262" y="57"/>
                      </a:lnTo>
                      <a:lnTo>
                        <a:pt x="263" y="57"/>
                      </a:lnTo>
                      <a:lnTo>
                        <a:pt x="264" y="57"/>
                      </a:lnTo>
                      <a:lnTo>
                        <a:pt x="264" y="58"/>
                      </a:lnTo>
                      <a:lnTo>
                        <a:pt x="265" y="58"/>
                      </a:lnTo>
                      <a:lnTo>
                        <a:pt x="266" y="58"/>
                      </a:lnTo>
                      <a:lnTo>
                        <a:pt x="270" y="59"/>
                      </a:lnTo>
                      <a:lnTo>
                        <a:pt x="272" y="58"/>
                      </a:lnTo>
                      <a:lnTo>
                        <a:pt x="273" y="59"/>
                      </a:lnTo>
                      <a:lnTo>
                        <a:pt x="274" y="58"/>
                      </a:lnTo>
                      <a:lnTo>
                        <a:pt x="274" y="57"/>
                      </a:lnTo>
                      <a:lnTo>
                        <a:pt x="274" y="58"/>
                      </a:lnTo>
                      <a:lnTo>
                        <a:pt x="275" y="58"/>
                      </a:lnTo>
                      <a:lnTo>
                        <a:pt x="275" y="59"/>
                      </a:lnTo>
                      <a:lnTo>
                        <a:pt x="276" y="60"/>
                      </a:lnTo>
                      <a:lnTo>
                        <a:pt x="277" y="60"/>
                      </a:lnTo>
                      <a:lnTo>
                        <a:pt x="277" y="61"/>
                      </a:lnTo>
                      <a:lnTo>
                        <a:pt x="278" y="61"/>
                      </a:lnTo>
                      <a:lnTo>
                        <a:pt x="279" y="61"/>
                      </a:lnTo>
                      <a:lnTo>
                        <a:pt x="280" y="61"/>
                      </a:lnTo>
                      <a:lnTo>
                        <a:pt x="280" y="60"/>
                      </a:lnTo>
                      <a:lnTo>
                        <a:pt x="281" y="60"/>
                      </a:lnTo>
                      <a:lnTo>
                        <a:pt x="282" y="59"/>
                      </a:lnTo>
                      <a:lnTo>
                        <a:pt x="282" y="58"/>
                      </a:lnTo>
                      <a:lnTo>
                        <a:pt x="283" y="58"/>
                      </a:lnTo>
                      <a:lnTo>
                        <a:pt x="284" y="57"/>
                      </a:lnTo>
                      <a:lnTo>
                        <a:pt x="284" y="58"/>
                      </a:lnTo>
                      <a:lnTo>
                        <a:pt x="285" y="58"/>
                      </a:lnTo>
                      <a:lnTo>
                        <a:pt x="286" y="59"/>
                      </a:lnTo>
                      <a:lnTo>
                        <a:pt x="286" y="60"/>
                      </a:lnTo>
                      <a:lnTo>
                        <a:pt x="287" y="60"/>
                      </a:lnTo>
                      <a:lnTo>
                        <a:pt x="288" y="60"/>
                      </a:lnTo>
                      <a:lnTo>
                        <a:pt x="289" y="59"/>
                      </a:lnTo>
                      <a:lnTo>
                        <a:pt x="289" y="58"/>
                      </a:lnTo>
                      <a:lnTo>
                        <a:pt x="290" y="58"/>
                      </a:lnTo>
                      <a:lnTo>
                        <a:pt x="290" y="59"/>
                      </a:lnTo>
                      <a:lnTo>
                        <a:pt x="291" y="58"/>
                      </a:lnTo>
                      <a:lnTo>
                        <a:pt x="292" y="58"/>
                      </a:lnTo>
                      <a:lnTo>
                        <a:pt x="293" y="58"/>
                      </a:lnTo>
                      <a:lnTo>
                        <a:pt x="293" y="57"/>
                      </a:lnTo>
                      <a:lnTo>
                        <a:pt x="294" y="57"/>
                      </a:lnTo>
                      <a:lnTo>
                        <a:pt x="294" y="58"/>
                      </a:lnTo>
                      <a:lnTo>
                        <a:pt x="294" y="59"/>
                      </a:lnTo>
                      <a:lnTo>
                        <a:pt x="294" y="63"/>
                      </a:lnTo>
                      <a:lnTo>
                        <a:pt x="293" y="66"/>
                      </a:lnTo>
                      <a:lnTo>
                        <a:pt x="293" y="67"/>
                      </a:lnTo>
                      <a:lnTo>
                        <a:pt x="293" y="70"/>
                      </a:lnTo>
                      <a:lnTo>
                        <a:pt x="294" y="72"/>
                      </a:lnTo>
                      <a:lnTo>
                        <a:pt x="294" y="73"/>
                      </a:lnTo>
                      <a:lnTo>
                        <a:pt x="295" y="73"/>
                      </a:lnTo>
                      <a:lnTo>
                        <a:pt x="295" y="74"/>
                      </a:lnTo>
                      <a:lnTo>
                        <a:pt x="295" y="75"/>
                      </a:lnTo>
                      <a:lnTo>
                        <a:pt x="295" y="76"/>
                      </a:lnTo>
                      <a:lnTo>
                        <a:pt x="295" y="77"/>
                      </a:lnTo>
                      <a:lnTo>
                        <a:pt x="295" y="78"/>
                      </a:lnTo>
                      <a:lnTo>
                        <a:pt x="294" y="79"/>
                      </a:lnTo>
                      <a:lnTo>
                        <a:pt x="295" y="79"/>
                      </a:lnTo>
                      <a:lnTo>
                        <a:pt x="295" y="80"/>
                      </a:lnTo>
                      <a:lnTo>
                        <a:pt x="295" y="81"/>
                      </a:lnTo>
                      <a:lnTo>
                        <a:pt x="296" y="81"/>
                      </a:lnTo>
                      <a:lnTo>
                        <a:pt x="296" y="82"/>
                      </a:lnTo>
                      <a:lnTo>
                        <a:pt x="296" y="83"/>
                      </a:lnTo>
                      <a:lnTo>
                        <a:pt x="296" y="84"/>
                      </a:lnTo>
                      <a:lnTo>
                        <a:pt x="296" y="86"/>
                      </a:lnTo>
                      <a:lnTo>
                        <a:pt x="296" y="87"/>
                      </a:lnTo>
                      <a:lnTo>
                        <a:pt x="296" y="88"/>
                      </a:lnTo>
                      <a:lnTo>
                        <a:pt x="297" y="88"/>
                      </a:lnTo>
                      <a:lnTo>
                        <a:pt x="297" y="89"/>
                      </a:lnTo>
                      <a:lnTo>
                        <a:pt x="298" y="90"/>
                      </a:lnTo>
                      <a:lnTo>
                        <a:pt x="299" y="91"/>
                      </a:lnTo>
                      <a:lnTo>
                        <a:pt x="300" y="91"/>
                      </a:lnTo>
                      <a:lnTo>
                        <a:pt x="299" y="92"/>
                      </a:lnTo>
                      <a:lnTo>
                        <a:pt x="299" y="93"/>
                      </a:lnTo>
                      <a:lnTo>
                        <a:pt x="299" y="94"/>
                      </a:lnTo>
                      <a:lnTo>
                        <a:pt x="299" y="96"/>
                      </a:lnTo>
                      <a:lnTo>
                        <a:pt x="299" y="97"/>
                      </a:lnTo>
                      <a:lnTo>
                        <a:pt x="300" y="97"/>
                      </a:lnTo>
                      <a:lnTo>
                        <a:pt x="299" y="97"/>
                      </a:lnTo>
                      <a:lnTo>
                        <a:pt x="298" y="97"/>
                      </a:lnTo>
                      <a:lnTo>
                        <a:pt x="298" y="98"/>
                      </a:lnTo>
                      <a:lnTo>
                        <a:pt x="298" y="100"/>
                      </a:lnTo>
                      <a:lnTo>
                        <a:pt x="299" y="101"/>
                      </a:lnTo>
                      <a:lnTo>
                        <a:pt x="300" y="100"/>
                      </a:lnTo>
                      <a:lnTo>
                        <a:pt x="300" y="99"/>
                      </a:lnTo>
                      <a:lnTo>
                        <a:pt x="301" y="99"/>
                      </a:lnTo>
                      <a:lnTo>
                        <a:pt x="301" y="98"/>
                      </a:lnTo>
                      <a:lnTo>
                        <a:pt x="301" y="97"/>
                      </a:lnTo>
                      <a:lnTo>
                        <a:pt x="300" y="97"/>
                      </a:lnTo>
                      <a:lnTo>
                        <a:pt x="301" y="97"/>
                      </a:lnTo>
                      <a:lnTo>
                        <a:pt x="301" y="100"/>
                      </a:lnTo>
                      <a:lnTo>
                        <a:pt x="301" y="101"/>
                      </a:lnTo>
                      <a:lnTo>
                        <a:pt x="301" y="102"/>
                      </a:lnTo>
                      <a:lnTo>
                        <a:pt x="300" y="103"/>
                      </a:lnTo>
                      <a:lnTo>
                        <a:pt x="300" y="104"/>
                      </a:lnTo>
                      <a:lnTo>
                        <a:pt x="300" y="105"/>
                      </a:lnTo>
                      <a:lnTo>
                        <a:pt x="301" y="105"/>
                      </a:lnTo>
                      <a:lnTo>
                        <a:pt x="300" y="107"/>
                      </a:lnTo>
                      <a:lnTo>
                        <a:pt x="301" y="108"/>
                      </a:lnTo>
                      <a:lnTo>
                        <a:pt x="301" y="109"/>
                      </a:lnTo>
                      <a:lnTo>
                        <a:pt x="301" y="110"/>
                      </a:lnTo>
                      <a:lnTo>
                        <a:pt x="302" y="111"/>
                      </a:lnTo>
                      <a:lnTo>
                        <a:pt x="303" y="111"/>
                      </a:lnTo>
                      <a:lnTo>
                        <a:pt x="303" y="112"/>
                      </a:lnTo>
                      <a:lnTo>
                        <a:pt x="303" y="113"/>
                      </a:lnTo>
                      <a:lnTo>
                        <a:pt x="303" y="115"/>
                      </a:lnTo>
                      <a:lnTo>
                        <a:pt x="302" y="116"/>
                      </a:lnTo>
                      <a:lnTo>
                        <a:pt x="302" y="118"/>
                      </a:lnTo>
                      <a:lnTo>
                        <a:pt x="301" y="118"/>
                      </a:lnTo>
                      <a:lnTo>
                        <a:pt x="301" y="119"/>
                      </a:lnTo>
                      <a:lnTo>
                        <a:pt x="301" y="120"/>
                      </a:lnTo>
                      <a:lnTo>
                        <a:pt x="302" y="122"/>
                      </a:lnTo>
                      <a:lnTo>
                        <a:pt x="301" y="123"/>
                      </a:lnTo>
                      <a:lnTo>
                        <a:pt x="302" y="123"/>
                      </a:lnTo>
                      <a:lnTo>
                        <a:pt x="301" y="124"/>
                      </a:lnTo>
                      <a:lnTo>
                        <a:pt x="301" y="125"/>
                      </a:lnTo>
                      <a:lnTo>
                        <a:pt x="302" y="125"/>
                      </a:lnTo>
                      <a:lnTo>
                        <a:pt x="301" y="125"/>
                      </a:lnTo>
                      <a:lnTo>
                        <a:pt x="302" y="125"/>
                      </a:lnTo>
                      <a:lnTo>
                        <a:pt x="302" y="126"/>
                      </a:lnTo>
                      <a:lnTo>
                        <a:pt x="301" y="127"/>
                      </a:lnTo>
                      <a:lnTo>
                        <a:pt x="301" y="128"/>
                      </a:lnTo>
                      <a:lnTo>
                        <a:pt x="301" y="129"/>
                      </a:lnTo>
                      <a:lnTo>
                        <a:pt x="301" y="130"/>
                      </a:lnTo>
                      <a:lnTo>
                        <a:pt x="300" y="132"/>
                      </a:lnTo>
                      <a:lnTo>
                        <a:pt x="300" y="133"/>
                      </a:lnTo>
                      <a:lnTo>
                        <a:pt x="300" y="134"/>
                      </a:lnTo>
                      <a:lnTo>
                        <a:pt x="300" y="135"/>
                      </a:lnTo>
                      <a:lnTo>
                        <a:pt x="300" y="136"/>
                      </a:lnTo>
                      <a:lnTo>
                        <a:pt x="300" y="137"/>
                      </a:lnTo>
                      <a:lnTo>
                        <a:pt x="299" y="137"/>
                      </a:lnTo>
                      <a:lnTo>
                        <a:pt x="299" y="138"/>
                      </a:lnTo>
                      <a:lnTo>
                        <a:pt x="299" y="140"/>
                      </a:lnTo>
                      <a:lnTo>
                        <a:pt x="299" y="141"/>
                      </a:lnTo>
                      <a:lnTo>
                        <a:pt x="298" y="143"/>
                      </a:lnTo>
                      <a:lnTo>
                        <a:pt x="297" y="143"/>
                      </a:lnTo>
                      <a:close/>
                      <a:moveTo>
                        <a:pt x="299" y="100"/>
                      </a:moveTo>
                      <a:lnTo>
                        <a:pt x="299" y="100"/>
                      </a:lnTo>
                      <a:lnTo>
                        <a:pt x="298" y="99"/>
                      </a:lnTo>
                      <a:lnTo>
                        <a:pt x="298" y="98"/>
                      </a:lnTo>
                      <a:lnTo>
                        <a:pt x="299" y="98"/>
                      </a:lnTo>
                      <a:lnTo>
                        <a:pt x="300" y="98"/>
                      </a:lnTo>
                      <a:lnTo>
                        <a:pt x="300" y="99"/>
                      </a:lnTo>
                      <a:lnTo>
                        <a:pt x="299" y="10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789" name="Freeform 5085"/>
                <p:cNvSpPr>
                  <a:spLocks/>
                </p:cNvSpPr>
                <p:nvPr/>
              </p:nvSpPr>
              <p:spPr bwMode="auto">
                <a:xfrm>
                  <a:off x="4613275" y="2116138"/>
                  <a:ext cx="501650" cy="647700"/>
                </a:xfrm>
                <a:custGeom>
                  <a:avLst/>
                  <a:gdLst>
                    <a:gd name="T0" fmla="*/ 2147483646 w 316"/>
                    <a:gd name="T1" fmla="*/ 2147483646 h 408"/>
                    <a:gd name="T2" fmla="*/ 2147483646 w 316"/>
                    <a:gd name="T3" fmla="*/ 2147483646 h 408"/>
                    <a:gd name="T4" fmla="*/ 2147483646 w 316"/>
                    <a:gd name="T5" fmla="*/ 2147483646 h 408"/>
                    <a:gd name="T6" fmla="*/ 2147483646 w 316"/>
                    <a:gd name="T7" fmla="*/ 2147483646 h 408"/>
                    <a:gd name="T8" fmla="*/ 2147483646 w 316"/>
                    <a:gd name="T9" fmla="*/ 2147483646 h 408"/>
                    <a:gd name="T10" fmla="*/ 2147483646 w 316"/>
                    <a:gd name="T11" fmla="*/ 2147483646 h 408"/>
                    <a:gd name="T12" fmla="*/ 2147483646 w 316"/>
                    <a:gd name="T13" fmla="*/ 2147483646 h 408"/>
                    <a:gd name="T14" fmla="*/ 2147483646 w 316"/>
                    <a:gd name="T15" fmla="*/ 2147483646 h 408"/>
                    <a:gd name="T16" fmla="*/ 2147483646 w 316"/>
                    <a:gd name="T17" fmla="*/ 2147483646 h 408"/>
                    <a:gd name="T18" fmla="*/ 2147483646 w 316"/>
                    <a:gd name="T19" fmla="*/ 2147483646 h 408"/>
                    <a:gd name="T20" fmla="*/ 2147483646 w 316"/>
                    <a:gd name="T21" fmla="*/ 2147483646 h 408"/>
                    <a:gd name="T22" fmla="*/ 2147483646 w 316"/>
                    <a:gd name="T23" fmla="*/ 2147483646 h 408"/>
                    <a:gd name="T24" fmla="*/ 2147483646 w 316"/>
                    <a:gd name="T25" fmla="*/ 2147483646 h 408"/>
                    <a:gd name="T26" fmla="*/ 2147483646 w 316"/>
                    <a:gd name="T27" fmla="*/ 2147483646 h 408"/>
                    <a:gd name="T28" fmla="*/ 2147483646 w 316"/>
                    <a:gd name="T29" fmla="*/ 2147483646 h 408"/>
                    <a:gd name="T30" fmla="*/ 2147483646 w 316"/>
                    <a:gd name="T31" fmla="*/ 2147483646 h 408"/>
                    <a:gd name="T32" fmla="*/ 2147483646 w 316"/>
                    <a:gd name="T33" fmla="*/ 2147483646 h 408"/>
                    <a:gd name="T34" fmla="*/ 2147483646 w 316"/>
                    <a:gd name="T35" fmla="*/ 2147483646 h 408"/>
                    <a:gd name="T36" fmla="*/ 2147483646 w 316"/>
                    <a:gd name="T37" fmla="*/ 2147483646 h 408"/>
                    <a:gd name="T38" fmla="*/ 2147483646 w 316"/>
                    <a:gd name="T39" fmla="*/ 2147483646 h 408"/>
                    <a:gd name="T40" fmla="*/ 2147483646 w 316"/>
                    <a:gd name="T41" fmla="*/ 2147483646 h 408"/>
                    <a:gd name="T42" fmla="*/ 2147483646 w 316"/>
                    <a:gd name="T43" fmla="*/ 2147483646 h 408"/>
                    <a:gd name="T44" fmla="*/ 2147483646 w 316"/>
                    <a:gd name="T45" fmla="*/ 2147483646 h 408"/>
                    <a:gd name="T46" fmla="*/ 2147483646 w 316"/>
                    <a:gd name="T47" fmla="*/ 2147483646 h 408"/>
                    <a:gd name="T48" fmla="*/ 2147483646 w 316"/>
                    <a:gd name="T49" fmla="*/ 2147483646 h 408"/>
                    <a:gd name="T50" fmla="*/ 2147483646 w 316"/>
                    <a:gd name="T51" fmla="*/ 2147483646 h 408"/>
                    <a:gd name="T52" fmla="*/ 2147483646 w 316"/>
                    <a:gd name="T53" fmla="*/ 2147483646 h 408"/>
                    <a:gd name="T54" fmla="*/ 2147483646 w 316"/>
                    <a:gd name="T55" fmla="*/ 2147483646 h 408"/>
                    <a:gd name="T56" fmla="*/ 2147483646 w 316"/>
                    <a:gd name="T57" fmla="*/ 2147483646 h 408"/>
                    <a:gd name="T58" fmla="*/ 2147483646 w 316"/>
                    <a:gd name="T59" fmla="*/ 0 h 408"/>
                    <a:gd name="T60" fmla="*/ 2147483646 w 316"/>
                    <a:gd name="T61" fmla="*/ 2147483646 h 408"/>
                    <a:gd name="T62" fmla="*/ 2147483646 w 316"/>
                    <a:gd name="T63" fmla="*/ 2147483646 h 408"/>
                    <a:gd name="T64" fmla="*/ 2147483646 w 316"/>
                    <a:gd name="T65" fmla="*/ 2147483646 h 408"/>
                    <a:gd name="T66" fmla="*/ 2147483646 w 316"/>
                    <a:gd name="T67" fmla="*/ 2147483646 h 408"/>
                    <a:gd name="T68" fmla="*/ 2147483646 w 316"/>
                    <a:gd name="T69" fmla="*/ 2147483646 h 408"/>
                    <a:gd name="T70" fmla="*/ 2147483646 w 316"/>
                    <a:gd name="T71" fmla="*/ 2147483646 h 408"/>
                    <a:gd name="T72" fmla="*/ 2147483646 w 316"/>
                    <a:gd name="T73" fmla="*/ 2147483646 h 408"/>
                    <a:gd name="T74" fmla="*/ 2147483646 w 316"/>
                    <a:gd name="T75" fmla="*/ 2147483646 h 408"/>
                    <a:gd name="T76" fmla="*/ 2147483646 w 316"/>
                    <a:gd name="T77" fmla="*/ 2147483646 h 408"/>
                    <a:gd name="T78" fmla="*/ 2147483646 w 316"/>
                    <a:gd name="T79" fmla="*/ 2147483646 h 408"/>
                    <a:gd name="T80" fmla="*/ 2147483646 w 316"/>
                    <a:gd name="T81" fmla="*/ 2147483646 h 408"/>
                    <a:gd name="T82" fmla="*/ 2147483646 w 316"/>
                    <a:gd name="T83" fmla="*/ 2147483646 h 408"/>
                    <a:gd name="T84" fmla="*/ 2147483646 w 316"/>
                    <a:gd name="T85" fmla="*/ 2147483646 h 408"/>
                    <a:gd name="T86" fmla="*/ 2147483646 w 316"/>
                    <a:gd name="T87" fmla="*/ 2147483646 h 408"/>
                    <a:gd name="T88" fmla="*/ 2147483646 w 316"/>
                    <a:gd name="T89" fmla="*/ 2147483646 h 408"/>
                    <a:gd name="T90" fmla="*/ 2147483646 w 316"/>
                    <a:gd name="T91" fmla="*/ 2147483646 h 408"/>
                    <a:gd name="T92" fmla="*/ 2147483646 w 316"/>
                    <a:gd name="T93" fmla="*/ 2147483646 h 408"/>
                    <a:gd name="T94" fmla="*/ 2147483646 w 316"/>
                    <a:gd name="T95" fmla="*/ 2147483646 h 408"/>
                    <a:gd name="T96" fmla="*/ 2147483646 w 316"/>
                    <a:gd name="T97" fmla="*/ 2147483646 h 408"/>
                    <a:gd name="T98" fmla="*/ 2147483646 w 316"/>
                    <a:gd name="T99" fmla="*/ 2147483646 h 408"/>
                    <a:gd name="T100" fmla="*/ 2147483646 w 316"/>
                    <a:gd name="T101" fmla="*/ 2147483646 h 408"/>
                    <a:gd name="T102" fmla="*/ 2147483646 w 316"/>
                    <a:gd name="T103" fmla="*/ 2147483646 h 408"/>
                    <a:gd name="T104" fmla="*/ 2147483646 w 316"/>
                    <a:gd name="T105" fmla="*/ 2147483646 h 408"/>
                    <a:gd name="T106" fmla="*/ 2147483646 w 316"/>
                    <a:gd name="T107" fmla="*/ 2147483646 h 408"/>
                    <a:gd name="T108" fmla="*/ 2147483646 w 316"/>
                    <a:gd name="T109" fmla="*/ 2147483646 h 408"/>
                    <a:gd name="T110" fmla="*/ 2147483646 w 316"/>
                    <a:gd name="T111" fmla="*/ 2147483646 h 408"/>
                    <a:gd name="T112" fmla="*/ 2147483646 w 316"/>
                    <a:gd name="T113" fmla="*/ 2147483646 h 408"/>
                    <a:gd name="T114" fmla="*/ 2147483646 w 316"/>
                    <a:gd name="T115" fmla="*/ 2147483646 h 408"/>
                    <a:gd name="T116" fmla="*/ 2147483646 w 316"/>
                    <a:gd name="T117" fmla="*/ 2147483646 h 408"/>
                    <a:gd name="T118" fmla="*/ 2147483646 w 316"/>
                    <a:gd name="T119" fmla="*/ 2147483646 h 408"/>
                    <a:gd name="T120" fmla="*/ 2147483646 w 316"/>
                    <a:gd name="T121" fmla="*/ 2147483646 h 408"/>
                    <a:gd name="T122" fmla="*/ 2147483646 w 316"/>
                    <a:gd name="T123" fmla="*/ 2147483646 h 408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316"/>
                    <a:gd name="T187" fmla="*/ 0 h 408"/>
                    <a:gd name="T188" fmla="*/ 316 w 316"/>
                    <a:gd name="T189" fmla="*/ 408 h 408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316" h="408">
                      <a:moveTo>
                        <a:pt x="189" y="392"/>
                      </a:moveTo>
                      <a:lnTo>
                        <a:pt x="189" y="393"/>
                      </a:lnTo>
                      <a:lnTo>
                        <a:pt x="188" y="393"/>
                      </a:lnTo>
                      <a:lnTo>
                        <a:pt x="187" y="393"/>
                      </a:lnTo>
                      <a:lnTo>
                        <a:pt x="187" y="394"/>
                      </a:lnTo>
                      <a:lnTo>
                        <a:pt x="187" y="395"/>
                      </a:lnTo>
                      <a:lnTo>
                        <a:pt x="186" y="395"/>
                      </a:lnTo>
                      <a:lnTo>
                        <a:pt x="185" y="395"/>
                      </a:lnTo>
                      <a:lnTo>
                        <a:pt x="184" y="395"/>
                      </a:lnTo>
                      <a:lnTo>
                        <a:pt x="183" y="395"/>
                      </a:lnTo>
                      <a:lnTo>
                        <a:pt x="183" y="396"/>
                      </a:lnTo>
                      <a:lnTo>
                        <a:pt x="183" y="395"/>
                      </a:lnTo>
                      <a:lnTo>
                        <a:pt x="182" y="395"/>
                      </a:lnTo>
                      <a:lnTo>
                        <a:pt x="181" y="395"/>
                      </a:lnTo>
                      <a:lnTo>
                        <a:pt x="180" y="395"/>
                      </a:lnTo>
                      <a:lnTo>
                        <a:pt x="180" y="396"/>
                      </a:lnTo>
                      <a:lnTo>
                        <a:pt x="181" y="397"/>
                      </a:lnTo>
                      <a:lnTo>
                        <a:pt x="181" y="398"/>
                      </a:lnTo>
                      <a:lnTo>
                        <a:pt x="180" y="398"/>
                      </a:lnTo>
                      <a:lnTo>
                        <a:pt x="180" y="399"/>
                      </a:lnTo>
                      <a:lnTo>
                        <a:pt x="179" y="399"/>
                      </a:lnTo>
                      <a:lnTo>
                        <a:pt x="178" y="399"/>
                      </a:lnTo>
                      <a:lnTo>
                        <a:pt x="177" y="399"/>
                      </a:lnTo>
                      <a:lnTo>
                        <a:pt x="177" y="398"/>
                      </a:lnTo>
                      <a:lnTo>
                        <a:pt x="176" y="398"/>
                      </a:lnTo>
                      <a:lnTo>
                        <a:pt x="176" y="399"/>
                      </a:lnTo>
                      <a:lnTo>
                        <a:pt x="175" y="399"/>
                      </a:lnTo>
                      <a:lnTo>
                        <a:pt x="176" y="400"/>
                      </a:lnTo>
                      <a:lnTo>
                        <a:pt x="175" y="400"/>
                      </a:lnTo>
                      <a:lnTo>
                        <a:pt x="175" y="401"/>
                      </a:lnTo>
                      <a:lnTo>
                        <a:pt x="174" y="401"/>
                      </a:lnTo>
                      <a:lnTo>
                        <a:pt x="174" y="400"/>
                      </a:lnTo>
                      <a:lnTo>
                        <a:pt x="173" y="401"/>
                      </a:lnTo>
                      <a:lnTo>
                        <a:pt x="173" y="400"/>
                      </a:lnTo>
                      <a:lnTo>
                        <a:pt x="172" y="401"/>
                      </a:lnTo>
                      <a:lnTo>
                        <a:pt x="173" y="401"/>
                      </a:lnTo>
                      <a:lnTo>
                        <a:pt x="173" y="402"/>
                      </a:lnTo>
                      <a:lnTo>
                        <a:pt x="172" y="401"/>
                      </a:lnTo>
                      <a:lnTo>
                        <a:pt x="171" y="401"/>
                      </a:lnTo>
                      <a:lnTo>
                        <a:pt x="171" y="402"/>
                      </a:lnTo>
                      <a:lnTo>
                        <a:pt x="170" y="403"/>
                      </a:lnTo>
                      <a:lnTo>
                        <a:pt x="171" y="404"/>
                      </a:lnTo>
                      <a:lnTo>
                        <a:pt x="170" y="405"/>
                      </a:lnTo>
                      <a:lnTo>
                        <a:pt x="169" y="405"/>
                      </a:lnTo>
                      <a:lnTo>
                        <a:pt x="169" y="406"/>
                      </a:lnTo>
                      <a:lnTo>
                        <a:pt x="169" y="407"/>
                      </a:lnTo>
                      <a:lnTo>
                        <a:pt x="169" y="408"/>
                      </a:lnTo>
                      <a:lnTo>
                        <a:pt x="168" y="408"/>
                      </a:lnTo>
                      <a:lnTo>
                        <a:pt x="167" y="408"/>
                      </a:lnTo>
                      <a:lnTo>
                        <a:pt x="166" y="407"/>
                      </a:lnTo>
                      <a:lnTo>
                        <a:pt x="165" y="407"/>
                      </a:lnTo>
                      <a:lnTo>
                        <a:pt x="165" y="406"/>
                      </a:lnTo>
                      <a:lnTo>
                        <a:pt x="165" y="405"/>
                      </a:lnTo>
                      <a:lnTo>
                        <a:pt x="164" y="405"/>
                      </a:lnTo>
                      <a:lnTo>
                        <a:pt x="164" y="406"/>
                      </a:lnTo>
                      <a:lnTo>
                        <a:pt x="163" y="406"/>
                      </a:lnTo>
                      <a:lnTo>
                        <a:pt x="163" y="405"/>
                      </a:lnTo>
                      <a:lnTo>
                        <a:pt x="162" y="405"/>
                      </a:lnTo>
                      <a:lnTo>
                        <a:pt x="161" y="406"/>
                      </a:lnTo>
                      <a:lnTo>
                        <a:pt x="161" y="407"/>
                      </a:lnTo>
                      <a:lnTo>
                        <a:pt x="159" y="408"/>
                      </a:lnTo>
                      <a:lnTo>
                        <a:pt x="158" y="408"/>
                      </a:lnTo>
                      <a:lnTo>
                        <a:pt x="158" y="407"/>
                      </a:lnTo>
                      <a:lnTo>
                        <a:pt x="159" y="406"/>
                      </a:lnTo>
                      <a:lnTo>
                        <a:pt x="159" y="405"/>
                      </a:lnTo>
                      <a:lnTo>
                        <a:pt x="159" y="404"/>
                      </a:lnTo>
                      <a:lnTo>
                        <a:pt x="159" y="403"/>
                      </a:lnTo>
                      <a:lnTo>
                        <a:pt x="158" y="403"/>
                      </a:lnTo>
                      <a:lnTo>
                        <a:pt x="158" y="402"/>
                      </a:lnTo>
                      <a:lnTo>
                        <a:pt x="158" y="401"/>
                      </a:lnTo>
                      <a:lnTo>
                        <a:pt x="158" y="400"/>
                      </a:lnTo>
                      <a:lnTo>
                        <a:pt x="157" y="399"/>
                      </a:lnTo>
                      <a:lnTo>
                        <a:pt x="157" y="398"/>
                      </a:lnTo>
                      <a:lnTo>
                        <a:pt x="156" y="397"/>
                      </a:lnTo>
                      <a:lnTo>
                        <a:pt x="155" y="396"/>
                      </a:lnTo>
                      <a:lnTo>
                        <a:pt x="154" y="396"/>
                      </a:lnTo>
                      <a:lnTo>
                        <a:pt x="153" y="396"/>
                      </a:lnTo>
                      <a:lnTo>
                        <a:pt x="153" y="395"/>
                      </a:lnTo>
                      <a:lnTo>
                        <a:pt x="152" y="395"/>
                      </a:lnTo>
                      <a:lnTo>
                        <a:pt x="152" y="394"/>
                      </a:lnTo>
                      <a:lnTo>
                        <a:pt x="151" y="394"/>
                      </a:lnTo>
                      <a:lnTo>
                        <a:pt x="150" y="394"/>
                      </a:lnTo>
                      <a:lnTo>
                        <a:pt x="149" y="394"/>
                      </a:lnTo>
                      <a:lnTo>
                        <a:pt x="148" y="394"/>
                      </a:lnTo>
                      <a:lnTo>
                        <a:pt x="148" y="393"/>
                      </a:lnTo>
                      <a:lnTo>
                        <a:pt x="147" y="393"/>
                      </a:lnTo>
                      <a:lnTo>
                        <a:pt x="147" y="392"/>
                      </a:lnTo>
                      <a:lnTo>
                        <a:pt x="146" y="392"/>
                      </a:lnTo>
                      <a:lnTo>
                        <a:pt x="146" y="391"/>
                      </a:lnTo>
                      <a:lnTo>
                        <a:pt x="146" y="392"/>
                      </a:lnTo>
                      <a:lnTo>
                        <a:pt x="145" y="391"/>
                      </a:lnTo>
                      <a:lnTo>
                        <a:pt x="144" y="391"/>
                      </a:lnTo>
                      <a:lnTo>
                        <a:pt x="143" y="391"/>
                      </a:lnTo>
                      <a:lnTo>
                        <a:pt x="143" y="390"/>
                      </a:lnTo>
                      <a:lnTo>
                        <a:pt x="144" y="389"/>
                      </a:lnTo>
                      <a:lnTo>
                        <a:pt x="144" y="388"/>
                      </a:lnTo>
                      <a:lnTo>
                        <a:pt x="144" y="387"/>
                      </a:lnTo>
                      <a:lnTo>
                        <a:pt x="145" y="387"/>
                      </a:lnTo>
                      <a:lnTo>
                        <a:pt x="145" y="386"/>
                      </a:lnTo>
                      <a:lnTo>
                        <a:pt x="145" y="387"/>
                      </a:lnTo>
                      <a:lnTo>
                        <a:pt x="146" y="387"/>
                      </a:lnTo>
                      <a:lnTo>
                        <a:pt x="145" y="386"/>
                      </a:lnTo>
                      <a:lnTo>
                        <a:pt x="144" y="386"/>
                      </a:lnTo>
                      <a:lnTo>
                        <a:pt x="144" y="385"/>
                      </a:lnTo>
                      <a:lnTo>
                        <a:pt x="144" y="384"/>
                      </a:lnTo>
                      <a:lnTo>
                        <a:pt x="143" y="383"/>
                      </a:lnTo>
                      <a:lnTo>
                        <a:pt x="143" y="382"/>
                      </a:lnTo>
                      <a:lnTo>
                        <a:pt x="143" y="381"/>
                      </a:lnTo>
                      <a:lnTo>
                        <a:pt x="142" y="381"/>
                      </a:lnTo>
                      <a:lnTo>
                        <a:pt x="142" y="380"/>
                      </a:lnTo>
                      <a:lnTo>
                        <a:pt x="141" y="379"/>
                      </a:lnTo>
                      <a:lnTo>
                        <a:pt x="140" y="378"/>
                      </a:lnTo>
                      <a:lnTo>
                        <a:pt x="139" y="377"/>
                      </a:lnTo>
                      <a:lnTo>
                        <a:pt x="139" y="376"/>
                      </a:lnTo>
                      <a:lnTo>
                        <a:pt x="138" y="376"/>
                      </a:lnTo>
                      <a:lnTo>
                        <a:pt x="137" y="375"/>
                      </a:lnTo>
                      <a:lnTo>
                        <a:pt x="136" y="375"/>
                      </a:lnTo>
                      <a:lnTo>
                        <a:pt x="136" y="374"/>
                      </a:lnTo>
                      <a:lnTo>
                        <a:pt x="135" y="374"/>
                      </a:lnTo>
                      <a:lnTo>
                        <a:pt x="134" y="374"/>
                      </a:lnTo>
                      <a:lnTo>
                        <a:pt x="133" y="373"/>
                      </a:lnTo>
                      <a:lnTo>
                        <a:pt x="131" y="372"/>
                      </a:lnTo>
                      <a:lnTo>
                        <a:pt x="130" y="371"/>
                      </a:lnTo>
                      <a:lnTo>
                        <a:pt x="130" y="370"/>
                      </a:lnTo>
                      <a:lnTo>
                        <a:pt x="129" y="369"/>
                      </a:lnTo>
                      <a:lnTo>
                        <a:pt x="127" y="368"/>
                      </a:lnTo>
                      <a:lnTo>
                        <a:pt x="126" y="367"/>
                      </a:lnTo>
                      <a:lnTo>
                        <a:pt x="125" y="367"/>
                      </a:lnTo>
                      <a:lnTo>
                        <a:pt x="125" y="366"/>
                      </a:lnTo>
                      <a:lnTo>
                        <a:pt x="123" y="365"/>
                      </a:lnTo>
                      <a:lnTo>
                        <a:pt x="122" y="363"/>
                      </a:lnTo>
                      <a:lnTo>
                        <a:pt x="120" y="362"/>
                      </a:lnTo>
                      <a:lnTo>
                        <a:pt x="119" y="361"/>
                      </a:lnTo>
                      <a:lnTo>
                        <a:pt x="118" y="361"/>
                      </a:lnTo>
                      <a:lnTo>
                        <a:pt x="118" y="360"/>
                      </a:lnTo>
                      <a:lnTo>
                        <a:pt x="117" y="360"/>
                      </a:lnTo>
                      <a:lnTo>
                        <a:pt x="116" y="360"/>
                      </a:lnTo>
                      <a:lnTo>
                        <a:pt x="116" y="361"/>
                      </a:lnTo>
                      <a:lnTo>
                        <a:pt x="114" y="360"/>
                      </a:lnTo>
                      <a:lnTo>
                        <a:pt x="113" y="360"/>
                      </a:lnTo>
                      <a:lnTo>
                        <a:pt x="112" y="361"/>
                      </a:lnTo>
                      <a:lnTo>
                        <a:pt x="111" y="360"/>
                      </a:lnTo>
                      <a:lnTo>
                        <a:pt x="110" y="360"/>
                      </a:lnTo>
                      <a:lnTo>
                        <a:pt x="109" y="361"/>
                      </a:lnTo>
                      <a:lnTo>
                        <a:pt x="108" y="361"/>
                      </a:lnTo>
                      <a:lnTo>
                        <a:pt x="107" y="361"/>
                      </a:lnTo>
                      <a:lnTo>
                        <a:pt x="106" y="361"/>
                      </a:lnTo>
                      <a:lnTo>
                        <a:pt x="105" y="361"/>
                      </a:lnTo>
                      <a:lnTo>
                        <a:pt x="104" y="360"/>
                      </a:lnTo>
                      <a:lnTo>
                        <a:pt x="103" y="360"/>
                      </a:lnTo>
                      <a:lnTo>
                        <a:pt x="102" y="360"/>
                      </a:lnTo>
                      <a:lnTo>
                        <a:pt x="101" y="360"/>
                      </a:lnTo>
                      <a:lnTo>
                        <a:pt x="101" y="361"/>
                      </a:lnTo>
                      <a:lnTo>
                        <a:pt x="100" y="361"/>
                      </a:lnTo>
                      <a:lnTo>
                        <a:pt x="99" y="361"/>
                      </a:lnTo>
                      <a:lnTo>
                        <a:pt x="99" y="360"/>
                      </a:lnTo>
                      <a:lnTo>
                        <a:pt x="98" y="361"/>
                      </a:lnTo>
                      <a:lnTo>
                        <a:pt x="96" y="361"/>
                      </a:lnTo>
                      <a:lnTo>
                        <a:pt x="95" y="361"/>
                      </a:lnTo>
                      <a:lnTo>
                        <a:pt x="94" y="361"/>
                      </a:lnTo>
                      <a:lnTo>
                        <a:pt x="93" y="361"/>
                      </a:lnTo>
                      <a:lnTo>
                        <a:pt x="92" y="362"/>
                      </a:lnTo>
                      <a:lnTo>
                        <a:pt x="92" y="363"/>
                      </a:lnTo>
                      <a:lnTo>
                        <a:pt x="91" y="362"/>
                      </a:lnTo>
                      <a:lnTo>
                        <a:pt x="90" y="362"/>
                      </a:lnTo>
                      <a:lnTo>
                        <a:pt x="89" y="362"/>
                      </a:lnTo>
                      <a:lnTo>
                        <a:pt x="88" y="361"/>
                      </a:lnTo>
                      <a:lnTo>
                        <a:pt x="87" y="361"/>
                      </a:lnTo>
                      <a:lnTo>
                        <a:pt x="87" y="360"/>
                      </a:lnTo>
                      <a:lnTo>
                        <a:pt x="86" y="360"/>
                      </a:lnTo>
                      <a:lnTo>
                        <a:pt x="84" y="361"/>
                      </a:lnTo>
                      <a:lnTo>
                        <a:pt x="83" y="360"/>
                      </a:lnTo>
                      <a:lnTo>
                        <a:pt x="82" y="361"/>
                      </a:lnTo>
                      <a:lnTo>
                        <a:pt x="81" y="361"/>
                      </a:lnTo>
                      <a:lnTo>
                        <a:pt x="80" y="361"/>
                      </a:lnTo>
                      <a:lnTo>
                        <a:pt x="79" y="362"/>
                      </a:lnTo>
                      <a:lnTo>
                        <a:pt x="78" y="362"/>
                      </a:lnTo>
                      <a:lnTo>
                        <a:pt x="77" y="361"/>
                      </a:lnTo>
                      <a:lnTo>
                        <a:pt x="76" y="361"/>
                      </a:lnTo>
                      <a:lnTo>
                        <a:pt x="76" y="360"/>
                      </a:lnTo>
                      <a:lnTo>
                        <a:pt x="75" y="359"/>
                      </a:lnTo>
                      <a:lnTo>
                        <a:pt x="74" y="358"/>
                      </a:lnTo>
                      <a:lnTo>
                        <a:pt x="74" y="357"/>
                      </a:lnTo>
                      <a:lnTo>
                        <a:pt x="73" y="356"/>
                      </a:lnTo>
                      <a:lnTo>
                        <a:pt x="73" y="355"/>
                      </a:lnTo>
                      <a:lnTo>
                        <a:pt x="72" y="355"/>
                      </a:lnTo>
                      <a:lnTo>
                        <a:pt x="70" y="354"/>
                      </a:lnTo>
                      <a:lnTo>
                        <a:pt x="69" y="354"/>
                      </a:lnTo>
                      <a:lnTo>
                        <a:pt x="68" y="354"/>
                      </a:lnTo>
                      <a:lnTo>
                        <a:pt x="67" y="354"/>
                      </a:lnTo>
                      <a:lnTo>
                        <a:pt x="67" y="355"/>
                      </a:lnTo>
                      <a:lnTo>
                        <a:pt x="66" y="356"/>
                      </a:lnTo>
                      <a:lnTo>
                        <a:pt x="65" y="356"/>
                      </a:lnTo>
                      <a:lnTo>
                        <a:pt x="64" y="358"/>
                      </a:lnTo>
                      <a:lnTo>
                        <a:pt x="63" y="359"/>
                      </a:lnTo>
                      <a:lnTo>
                        <a:pt x="62" y="359"/>
                      </a:lnTo>
                      <a:lnTo>
                        <a:pt x="61" y="359"/>
                      </a:lnTo>
                      <a:lnTo>
                        <a:pt x="60" y="358"/>
                      </a:lnTo>
                      <a:lnTo>
                        <a:pt x="59" y="357"/>
                      </a:lnTo>
                      <a:lnTo>
                        <a:pt x="58" y="357"/>
                      </a:lnTo>
                      <a:lnTo>
                        <a:pt x="56" y="356"/>
                      </a:lnTo>
                      <a:lnTo>
                        <a:pt x="55" y="356"/>
                      </a:lnTo>
                      <a:lnTo>
                        <a:pt x="54" y="355"/>
                      </a:lnTo>
                      <a:lnTo>
                        <a:pt x="53" y="355"/>
                      </a:lnTo>
                      <a:lnTo>
                        <a:pt x="52" y="354"/>
                      </a:lnTo>
                      <a:lnTo>
                        <a:pt x="52" y="353"/>
                      </a:lnTo>
                      <a:lnTo>
                        <a:pt x="53" y="353"/>
                      </a:lnTo>
                      <a:lnTo>
                        <a:pt x="53" y="352"/>
                      </a:lnTo>
                      <a:lnTo>
                        <a:pt x="53" y="350"/>
                      </a:lnTo>
                      <a:lnTo>
                        <a:pt x="53" y="349"/>
                      </a:lnTo>
                      <a:lnTo>
                        <a:pt x="53" y="347"/>
                      </a:lnTo>
                      <a:lnTo>
                        <a:pt x="54" y="345"/>
                      </a:lnTo>
                      <a:lnTo>
                        <a:pt x="54" y="344"/>
                      </a:lnTo>
                      <a:lnTo>
                        <a:pt x="54" y="343"/>
                      </a:lnTo>
                      <a:lnTo>
                        <a:pt x="55" y="342"/>
                      </a:lnTo>
                      <a:lnTo>
                        <a:pt x="55" y="340"/>
                      </a:lnTo>
                      <a:lnTo>
                        <a:pt x="55" y="339"/>
                      </a:lnTo>
                      <a:lnTo>
                        <a:pt x="55" y="338"/>
                      </a:lnTo>
                      <a:lnTo>
                        <a:pt x="57" y="337"/>
                      </a:lnTo>
                      <a:lnTo>
                        <a:pt x="57" y="336"/>
                      </a:lnTo>
                      <a:lnTo>
                        <a:pt x="58" y="336"/>
                      </a:lnTo>
                      <a:lnTo>
                        <a:pt x="59" y="334"/>
                      </a:lnTo>
                      <a:lnTo>
                        <a:pt x="59" y="333"/>
                      </a:lnTo>
                      <a:lnTo>
                        <a:pt x="60" y="333"/>
                      </a:lnTo>
                      <a:lnTo>
                        <a:pt x="60" y="332"/>
                      </a:lnTo>
                      <a:lnTo>
                        <a:pt x="60" y="331"/>
                      </a:lnTo>
                      <a:lnTo>
                        <a:pt x="61" y="331"/>
                      </a:lnTo>
                      <a:lnTo>
                        <a:pt x="62" y="331"/>
                      </a:lnTo>
                      <a:lnTo>
                        <a:pt x="62" y="330"/>
                      </a:lnTo>
                      <a:lnTo>
                        <a:pt x="61" y="330"/>
                      </a:lnTo>
                      <a:lnTo>
                        <a:pt x="60" y="330"/>
                      </a:lnTo>
                      <a:lnTo>
                        <a:pt x="60" y="329"/>
                      </a:lnTo>
                      <a:lnTo>
                        <a:pt x="60" y="328"/>
                      </a:lnTo>
                      <a:lnTo>
                        <a:pt x="61" y="327"/>
                      </a:lnTo>
                      <a:lnTo>
                        <a:pt x="61" y="326"/>
                      </a:lnTo>
                      <a:lnTo>
                        <a:pt x="61" y="325"/>
                      </a:lnTo>
                      <a:lnTo>
                        <a:pt x="61" y="324"/>
                      </a:lnTo>
                      <a:lnTo>
                        <a:pt x="61" y="323"/>
                      </a:lnTo>
                      <a:lnTo>
                        <a:pt x="60" y="323"/>
                      </a:lnTo>
                      <a:lnTo>
                        <a:pt x="60" y="322"/>
                      </a:lnTo>
                      <a:lnTo>
                        <a:pt x="60" y="321"/>
                      </a:lnTo>
                      <a:lnTo>
                        <a:pt x="61" y="321"/>
                      </a:lnTo>
                      <a:lnTo>
                        <a:pt x="61" y="320"/>
                      </a:lnTo>
                      <a:lnTo>
                        <a:pt x="61" y="319"/>
                      </a:lnTo>
                      <a:lnTo>
                        <a:pt x="62" y="319"/>
                      </a:lnTo>
                      <a:lnTo>
                        <a:pt x="63" y="319"/>
                      </a:lnTo>
                      <a:lnTo>
                        <a:pt x="63" y="318"/>
                      </a:lnTo>
                      <a:lnTo>
                        <a:pt x="64" y="317"/>
                      </a:lnTo>
                      <a:lnTo>
                        <a:pt x="65" y="317"/>
                      </a:lnTo>
                      <a:lnTo>
                        <a:pt x="65" y="316"/>
                      </a:lnTo>
                      <a:lnTo>
                        <a:pt x="66" y="315"/>
                      </a:lnTo>
                      <a:lnTo>
                        <a:pt x="65" y="314"/>
                      </a:lnTo>
                      <a:lnTo>
                        <a:pt x="64" y="314"/>
                      </a:lnTo>
                      <a:lnTo>
                        <a:pt x="63" y="315"/>
                      </a:lnTo>
                      <a:lnTo>
                        <a:pt x="62" y="315"/>
                      </a:lnTo>
                      <a:lnTo>
                        <a:pt x="61" y="315"/>
                      </a:lnTo>
                      <a:lnTo>
                        <a:pt x="60" y="314"/>
                      </a:lnTo>
                      <a:lnTo>
                        <a:pt x="60" y="313"/>
                      </a:lnTo>
                      <a:lnTo>
                        <a:pt x="59" y="311"/>
                      </a:lnTo>
                      <a:lnTo>
                        <a:pt x="59" y="310"/>
                      </a:lnTo>
                      <a:lnTo>
                        <a:pt x="58" y="310"/>
                      </a:lnTo>
                      <a:lnTo>
                        <a:pt x="58" y="309"/>
                      </a:lnTo>
                      <a:lnTo>
                        <a:pt x="58" y="308"/>
                      </a:lnTo>
                      <a:lnTo>
                        <a:pt x="57" y="308"/>
                      </a:lnTo>
                      <a:lnTo>
                        <a:pt x="56" y="308"/>
                      </a:lnTo>
                      <a:lnTo>
                        <a:pt x="55" y="308"/>
                      </a:lnTo>
                      <a:lnTo>
                        <a:pt x="54" y="308"/>
                      </a:lnTo>
                      <a:lnTo>
                        <a:pt x="52" y="307"/>
                      </a:lnTo>
                      <a:lnTo>
                        <a:pt x="50" y="306"/>
                      </a:lnTo>
                      <a:lnTo>
                        <a:pt x="47" y="306"/>
                      </a:lnTo>
                      <a:lnTo>
                        <a:pt x="46" y="305"/>
                      </a:lnTo>
                      <a:lnTo>
                        <a:pt x="45" y="303"/>
                      </a:lnTo>
                      <a:lnTo>
                        <a:pt x="44" y="303"/>
                      </a:lnTo>
                      <a:lnTo>
                        <a:pt x="43" y="303"/>
                      </a:lnTo>
                      <a:lnTo>
                        <a:pt x="42" y="303"/>
                      </a:lnTo>
                      <a:lnTo>
                        <a:pt x="40" y="303"/>
                      </a:lnTo>
                      <a:lnTo>
                        <a:pt x="39" y="302"/>
                      </a:lnTo>
                      <a:lnTo>
                        <a:pt x="39" y="301"/>
                      </a:lnTo>
                      <a:lnTo>
                        <a:pt x="38" y="301"/>
                      </a:lnTo>
                      <a:lnTo>
                        <a:pt x="38" y="300"/>
                      </a:lnTo>
                      <a:lnTo>
                        <a:pt x="38" y="299"/>
                      </a:lnTo>
                      <a:lnTo>
                        <a:pt x="38" y="297"/>
                      </a:lnTo>
                      <a:lnTo>
                        <a:pt x="38" y="296"/>
                      </a:lnTo>
                      <a:lnTo>
                        <a:pt x="38" y="294"/>
                      </a:lnTo>
                      <a:lnTo>
                        <a:pt x="37" y="293"/>
                      </a:lnTo>
                      <a:lnTo>
                        <a:pt x="37" y="292"/>
                      </a:lnTo>
                      <a:lnTo>
                        <a:pt x="36" y="291"/>
                      </a:lnTo>
                      <a:lnTo>
                        <a:pt x="35" y="290"/>
                      </a:lnTo>
                      <a:lnTo>
                        <a:pt x="34" y="289"/>
                      </a:lnTo>
                      <a:lnTo>
                        <a:pt x="35" y="288"/>
                      </a:lnTo>
                      <a:lnTo>
                        <a:pt x="35" y="287"/>
                      </a:lnTo>
                      <a:lnTo>
                        <a:pt x="35" y="286"/>
                      </a:lnTo>
                      <a:lnTo>
                        <a:pt x="35" y="285"/>
                      </a:lnTo>
                      <a:lnTo>
                        <a:pt x="35" y="283"/>
                      </a:lnTo>
                      <a:lnTo>
                        <a:pt x="35" y="282"/>
                      </a:lnTo>
                      <a:lnTo>
                        <a:pt x="34" y="281"/>
                      </a:lnTo>
                      <a:lnTo>
                        <a:pt x="34" y="279"/>
                      </a:lnTo>
                      <a:lnTo>
                        <a:pt x="35" y="278"/>
                      </a:lnTo>
                      <a:lnTo>
                        <a:pt x="36" y="277"/>
                      </a:lnTo>
                      <a:lnTo>
                        <a:pt x="36" y="276"/>
                      </a:lnTo>
                      <a:lnTo>
                        <a:pt x="37" y="274"/>
                      </a:lnTo>
                      <a:lnTo>
                        <a:pt x="36" y="274"/>
                      </a:lnTo>
                      <a:lnTo>
                        <a:pt x="36" y="273"/>
                      </a:lnTo>
                      <a:lnTo>
                        <a:pt x="36" y="272"/>
                      </a:lnTo>
                      <a:lnTo>
                        <a:pt x="35" y="272"/>
                      </a:lnTo>
                      <a:lnTo>
                        <a:pt x="34" y="271"/>
                      </a:lnTo>
                      <a:lnTo>
                        <a:pt x="34" y="270"/>
                      </a:lnTo>
                      <a:lnTo>
                        <a:pt x="33" y="269"/>
                      </a:lnTo>
                      <a:lnTo>
                        <a:pt x="33" y="268"/>
                      </a:lnTo>
                      <a:lnTo>
                        <a:pt x="32" y="267"/>
                      </a:lnTo>
                      <a:lnTo>
                        <a:pt x="31" y="266"/>
                      </a:lnTo>
                      <a:lnTo>
                        <a:pt x="31" y="265"/>
                      </a:lnTo>
                      <a:lnTo>
                        <a:pt x="32" y="265"/>
                      </a:lnTo>
                      <a:lnTo>
                        <a:pt x="32" y="264"/>
                      </a:lnTo>
                      <a:lnTo>
                        <a:pt x="32" y="263"/>
                      </a:lnTo>
                      <a:lnTo>
                        <a:pt x="32" y="262"/>
                      </a:lnTo>
                      <a:lnTo>
                        <a:pt x="32" y="261"/>
                      </a:lnTo>
                      <a:lnTo>
                        <a:pt x="33" y="260"/>
                      </a:lnTo>
                      <a:lnTo>
                        <a:pt x="33" y="259"/>
                      </a:lnTo>
                      <a:lnTo>
                        <a:pt x="32" y="259"/>
                      </a:lnTo>
                      <a:lnTo>
                        <a:pt x="32" y="257"/>
                      </a:lnTo>
                      <a:lnTo>
                        <a:pt x="31" y="256"/>
                      </a:lnTo>
                      <a:lnTo>
                        <a:pt x="31" y="255"/>
                      </a:lnTo>
                      <a:lnTo>
                        <a:pt x="31" y="253"/>
                      </a:lnTo>
                      <a:lnTo>
                        <a:pt x="30" y="252"/>
                      </a:lnTo>
                      <a:lnTo>
                        <a:pt x="29" y="252"/>
                      </a:lnTo>
                      <a:lnTo>
                        <a:pt x="28" y="252"/>
                      </a:lnTo>
                      <a:lnTo>
                        <a:pt x="28" y="251"/>
                      </a:lnTo>
                      <a:lnTo>
                        <a:pt x="28" y="250"/>
                      </a:lnTo>
                      <a:lnTo>
                        <a:pt x="29" y="248"/>
                      </a:lnTo>
                      <a:lnTo>
                        <a:pt x="30" y="247"/>
                      </a:lnTo>
                      <a:lnTo>
                        <a:pt x="31" y="246"/>
                      </a:lnTo>
                      <a:lnTo>
                        <a:pt x="31" y="245"/>
                      </a:lnTo>
                      <a:lnTo>
                        <a:pt x="30" y="243"/>
                      </a:lnTo>
                      <a:lnTo>
                        <a:pt x="30" y="242"/>
                      </a:lnTo>
                      <a:lnTo>
                        <a:pt x="29" y="240"/>
                      </a:lnTo>
                      <a:lnTo>
                        <a:pt x="29" y="239"/>
                      </a:lnTo>
                      <a:lnTo>
                        <a:pt x="29" y="237"/>
                      </a:lnTo>
                      <a:lnTo>
                        <a:pt x="29" y="236"/>
                      </a:lnTo>
                      <a:lnTo>
                        <a:pt x="29" y="235"/>
                      </a:lnTo>
                      <a:lnTo>
                        <a:pt x="29" y="234"/>
                      </a:lnTo>
                      <a:lnTo>
                        <a:pt x="29" y="233"/>
                      </a:lnTo>
                      <a:lnTo>
                        <a:pt x="29" y="232"/>
                      </a:lnTo>
                      <a:lnTo>
                        <a:pt x="29" y="231"/>
                      </a:lnTo>
                      <a:lnTo>
                        <a:pt x="29" y="229"/>
                      </a:lnTo>
                      <a:lnTo>
                        <a:pt x="28" y="229"/>
                      </a:lnTo>
                      <a:lnTo>
                        <a:pt x="28" y="228"/>
                      </a:lnTo>
                      <a:lnTo>
                        <a:pt x="28" y="227"/>
                      </a:lnTo>
                      <a:lnTo>
                        <a:pt x="28" y="226"/>
                      </a:lnTo>
                      <a:lnTo>
                        <a:pt x="28" y="224"/>
                      </a:lnTo>
                      <a:lnTo>
                        <a:pt x="28" y="223"/>
                      </a:lnTo>
                      <a:lnTo>
                        <a:pt x="28" y="222"/>
                      </a:lnTo>
                      <a:lnTo>
                        <a:pt x="28" y="221"/>
                      </a:lnTo>
                      <a:lnTo>
                        <a:pt x="29" y="221"/>
                      </a:lnTo>
                      <a:lnTo>
                        <a:pt x="29" y="220"/>
                      </a:lnTo>
                      <a:lnTo>
                        <a:pt x="30" y="219"/>
                      </a:lnTo>
                      <a:lnTo>
                        <a:pt x="30" y="218"/>
                      </a:lnTo>
                      <a:lnTo>
                        <a:pt x="30" y="217"/>
                      </a:lnTo>
                      <a:lnTo>
                        <a:pt x="29" y="216"/>
                      </a:lnTo>
                      <a:lnTo>
                        <a:pt x="29" y="215"/>
                      </a:lnTo>
                      <a:lnTo>
                        <a:pt x="29" y="214"/>
                      </a:lnTo>
                      <a:lnTo>
                        <a:pt x="28" y="213"/>
                      </a:lnTo>
                      <a:lnTo>
                        <a:pt x="28" y="212"/>
                      </a:lnTo>
                      <a:lnTo>
                        <a:pt x="28" y="211"/>
                      </a:lnTo>
                      <a:lnTo>
                        <a:pt x="28" y="210"/>
                      </a:lnTo>
                      <a:lnTo>
                        <a:pt x="28" y="209"/>
                      </a:lnTo>
                      <a:lnTo>
                        <a:pt x="28" y="208"/>
                      </a:lnTo>
                      <a:lnTo>
                        <a:pt x="28" y="207"/>
                      </a:lnTo>
                      <a:lnTo>
                        <a:pt x="29" y="207"/>
                      </a:lnTo>
                      <a:lnTo>
                        <a:pt x="30" y="207"/>
                      </a:lnTo>
                      <a:lnTo>
                        <a:pt x="30" y="206"/>
                      </a:lnTo>
                      <a:lnTo>
                        <a:pt x="30" y="205"/>
                      </a:lnTo>
                      <a:lnTo>
                        <a:pt x="29" y="205"/>
                      </a:lnTo>
                      <a:lnTo>
                        <a:pt x="28" y="205"/>
                      </a:lnTo>
                      <a:lnTo>
                        <a:pt x="28" y="204"/>
                      </a:lnTo>
                      <a:lnTo>
                        <a:pt x="27" y="202"/>
                      </a:lnTo>
                      <a:lnTo>
                        <a:pt x="28" y="202"/>
                      </a:lnTo>
                      <a:lnTo>
                        <a:pt x="29" y="202"/>
                      </a:lnTo>
                      <a:lnTo>
                        <a:pt x="30" y="202"/>
                      </a:lnTo>
                      <a:lnTo>
                        <a:pt x="30" y="201"/>
                      </a:lnTo>
                      <a:lnTo>
                        <a:pt x="30" y="200"/>
                      </a:lnTo>
                      <a:lnTo>
                        <a:pt x="29" y="200"/>
                      </a:lnTo>
                      <a:lnTo>
                        <a:pt x="29" y="199"/>
                      </a:lnTo>
                      <a:lnTo>
                        <a:pt x="28" y="199"/>
                      </a:lnTo>
                      <a:lnTo>
                        <a:pt x="28" y="198"/>
                      </a:lnTo>
                      <a:lnTo>
                        <a:pt x="29" y="197"/>
                      </a:lnTo>
                      <a:lnTo>
                        <a:pt x="30" y="197"/>
                      </a:lnTo>
                      <a:lnTo>
                        <a:pt x="30" y="196"/>
                      </a:lnTo>
                      <a:lnTo>
                        <a:pt x="30" y="195"/>
                      </a:lnTo>
                      <a:lnTo>
                        <a:pt x="30" y="194"/>
                      </a:lnTo>
                      <a:lnTo>
                        <a:pt x="31" y="194"/>
                      </a:lnTo>
                      <a:lnTo>
                        <a:pt x="30" y="194"/>
                      </a:lnTo>
                      <a:lnTo>
                        <a:pt x="30" y="193"/>
                      </a:lnTo>
                      <a:lnTo>
                        <a:pt x="30" y="192"/>
                      </a:lnTo>
                      <a:lnTo>
                        <a:pt x="30" y="191"/>
                      </a:lnTo>
                      <a:lnTo>
                        <a:pt x="30" y="190"/>
                      </a:lnTo>
                      <a:lnTo>
                        <a:pt x="30" y="189"/>
                      </a:lnTo>
                      <a:lnTo>
                        <a:pt x="29" y="189"/>
                      </a:lnTo>
                      <a:lnTo>
                        <a:pt x="29" y="188"/>
                      </a:lnTo>
                      <a:lnTo>
                        <a:pt x="30" y="188"/>
                      </a:lnTo>
                      <a:lnTo>
                        <a:pt x="30" y="187"/>
                      </a:lnTo>
                      <a:lnTo>
                        <a:pt x="30" y="186"/>
                      </a:lnTo>
                      <a:lnTo>
                        <a:pt x="30" y="185"/>
                      </a:lnTo>
                      <a:lnTo>
                        <a:pt x="30" y="184"/>
                      </a:lnTo>
                      <a:lnTo>
                        <a:pt x="30" y="183"/>
                      </a:lnTo>
                      <a:lnTo>
                        <a:pt x="29" y="183"/>
                      </a:lnTo>
                      <a:lnTo>
                        <a:pt x="29" y="182"/>
                      </a:lnTo>
                      <a:lnTo>
                        <a:pt x="30" y="182"/>
                      </a:lnTo>
                      <a:lnTo>
                        <a:pt x="30" y="181"/>
                      </a:lnTo>
                      <a:lnTo>
                        <a:pt x="30" y="180"/>
                      </a:lnTo>
                      <a:lnTo>
                        <a:pt x="30" y="179"/>
                      </a:lnTo>
                      <a:lnTo>
                        <a:pt x="30" y="178"/>
                      </a:lnTo>
                      <a:lnTo>
                        <a:pt x="30" y="177"/>
                      </a:lnTo>
                      <a:lnTo>
                        <a:pt x="29" y="176"/>
                      </a:lnTo>
                      <a:lnTo>
                        <a:pt x="28" y="175"/>
                      </a:lnTo>
                      <a:lnTo>
                        <a:pt x="28" y="174"/>
                      </a:lnTo>
                      <a:lnTo>
                        <a:pt x="28" y="173"/>
                      </a:lnTo>
                      <a:lnTo>
                        <a:pt x="27" y="172"/>
                      </a:lnTo>
                      <a:lnTo>
                        <a:pt x="27" y="171"/>
                      </a:lnTo>
                      <a:lnTo>
                        <a:pt x="27" y="170"/>
                      </a:lnTo>
                      <a:lnTo>
                        <a:pt x="27" y="168"/>
                      </a:lnTo>
                      <a:lnTo>
                        <a:pt x="27" y="167"/>
                      </a:lnTo>
                      <a:lnTo>
                        <a:pt x="26" y="165"/>
                      </a:lnTo>
                      <a:lnTo>
                        <a:pt x="26" y="164"/>
                      </a:lnTo>
                      <a:lnTo>
                        <a:pt x="26" y="163"/>
                      </a:lnTo>
                      <a:lnTo>
                        <a:pt x="26" y="162"/>
                      </a:lnTo>
                      <a:lnTo>
                        <a:pt x="26" y="160"/>
                      </a:lnTo>
                      <a:lnTo>
                        <a:pt x="26" y="159"/>
                      </a:lnTo>
                      <a:lnTo>
                        <a:pt x="26" y="158"/>
                      </a:lnTo>
                      <a:lnTo>
                        <a:pt x="28" y="157"/>
                      </a:lnTo>
                      <a:lnTo>
                        <a:pt x="29" y="156"/>
                      </a:lnTo>
                      <a:lnTo>
                        <a:pt x="29" y="155"/>
                      </a:lnTo>
                      <a:lnTo>
                        <a:pt x="29" y="154"/>
                      </a:lnTo>
                      <a:lnTo>
                        <a:pt x="29" y="152"/>
                      </a:lnTo>
                      <a:lnTo>
                        <a:pt x="28" y="151"/>
                      </a:lnTo>
                      <a:lnTo>
                        <a:pt x="28" y="148"/>
                      </a:lnTo>
                      <a:lnTo>
                        <a:pt x="28" y="147"/>
                      </a:lnTo>
                      <a:lnTo>
                        <a:pt x="28" y="146"/>
                      </a:lnTo>
                      <a:lnTo>
                        <a:pt x="27" y="145"/>
                      </a:lnTo>
                      <a:lnTo>
                        <a:pt x="25" y="144"/>
                      </a:lnTo>
                      <a:lnTo>
                        <a:pt x="25" y="143"/>
                      </a:lnTo>
                      <a:lnTo>
                        <a:pt x="24" y="142"/>
                      </a:lnTo>
                      <a:lnTo>
                        <a:pt x="23" y="141"/>
                      </a:lnTo>
                      <a:lnTo>
                        <a:pt x="23" y="140"/>
                      </a:lnTo>
                      <a:lnTo>
                        <a:pt x="23" y="139"/>
                      </a:lnTo>
                      <a:lnTo>
                        <a:pt x="23" y="138"/>
                      </a:lnTo>
                      <a:lnTo>
                        <a:pt x="23" y="137"/>
                      </a:lnTo>
                      <a:lnTo>
                        <a:pt x="23" y="136"/>
                      </a:lnTo>
                      <a:lnTo>
                        <a:pt x="23" y="135"/>
                      </a:lnTo>
                      <a:lnTo>
                        <a:pt x="24" y="135"/>
                      </a:lnTo>
                      <a:lnTo>
                        <a:pt x="25" y="133"/>
                      </a:lnTo>
                      <a:lnTo>
                        <a:pt x="26" y="132"/>
                      </a:lnTo>
                      <a:lnTo>
                        <a:pt x="26" y="131"/>
                      </a:lnTo>
                      <a:lnTo>
                        <a:pt x="27" y="130"/>
                      </a:lnTo>
                      <a:lnTo>
                        <a:pt x="28" y="129"/>
                      </a:lnTo>
                      <a:lnTo>
                        <a:pt x="28" y="128"/>
                      </a:lnTo>
                      <a:lnTo>
                        <a:pt x="29" y="127"/>
                      </a:lnTo>
                      <a:lnTo>
                        <a:pt x="30" y="126"/>
                      </a:lnTo>
                      <a:lnTo>
                        <a:pt x="30" y="125"/>
                      </a:lnTo>
                      <a:lnTo>
                        <a:pt x="31" y="124"/>
                      </a:lnTo>
                      <a:lnTo>
                        <a:pt x="31" y="123"/>
                      </a:lnTo>
                      <a:lnTo>
                        <a:pt x="31" y="122"/>
                      </a:lnTo>
                      <a:lnTo>
                        <a:pt x="30" y="122"/>
                      </a:lnTo>
                      <a:lnTo>
                        <a:pt x="30" y="121"/>
                      </a:lnTo>
                      <a:lnTo>
                        <a:pt x="30" y="120"/>
                      </a:lnTo>
                      <a:lnTo>
                        <a:pt x="28" y="119"/>
                      </a:lnTo>
                      <a:lnTo>
                        <a:pt x="27" y="119"/>
                      </a:lnTo>
                      <a:lnTo>
                        <a:pt x="26" y="119"/>
                      </a:lnTo>
                      <a:lnTo>
                        <a:pt x="25" y="119"/>
                      </a:lnTo>
                      <a:lnTo>
                        <a:pt x="24" y="118"/>
                      </a:lnTo>
                      <a:lnTo>
                        <a:pt x="23" y="117"/>
                      </a:lnTo>
                      <a:lnTo>
                        <a:pt x="23" y="116"/>
                      </a:lnTo>
                      <a:lnTo>
                        <a:pt x="22" y="115"/>
                      </a:lnTo>
                      <a:lnTo>
                        <a:pt x="23" y="112"/>
                      </a:lnTo>
                      <a:lnTo>
                        <a:pt x="23" y="110"/>
                      </a:lnTo>
                      <a:lnTo>
                        <a:pt x="23" y="109"/>
                      </a:lnTo>
                      <a:lnTo>
                        <a:pt x="24" y="109"/>
                      </a:lnTo>
                      <a:lnTo>
                        <a:pt x="25" y="108"/>
                      </a:lnTo>
                      <a:lnTo>
                        <a:pt x="25" y="106"/>
                      </a:lnTo>
                      <a:lnTo>
                        <a:pt x="24" y="104"/>
                      </a:lnTo>
                      <a:lnTo>
                        <a:pt x="24" y="103"/>
                      </a:lnTo>
                      <a:lnTo>
                        <a:pt x="24" y="102"/>
                      </a:lnTo>
                      <a:lnTo>
                        <a:pt x="23" y="101"/>
                      </a:lnTo>
                      <a:lnTo>
                        <a:pt x="23" y="100"/>
                      </a:lnTo>
                      <a:lnTo>
                        <a:pt x="22" y="100"/>
                      </a:lnTo>
                      <a:lnTo>
                        <a:pt x="22" y="99"/>
                      </a:lnTo>
                      <a:lnTo>
                        <a:pt x="20" y="96"/>
                      </a:lnTo>
                      <a:lnTo>
                        <a:pt x="20" y="95"/>
                      </a:lnTo>
                      <a:lnTo>
                        <a:pt x="20" y="94"/>
                      </a:lnTo>
                      <a:lnTo>
                        <a:pt x="20" y="93"/>
                      </a:lnTo>
                      <a:lnTo>
                        <a:pt x="20" y="92"/>
                      </a:lnTo>
                      <a:lnTo>
                        <a:pt x="21" y="91"/>
                      </a:lnTo>
                      <a:lnTo>
                        <a:pt x="21" y="90"/>
                      </a:lnTo>
                      <a:lnTo>
                        <a:pt x="20" y="89"/>
                      </a:lnTo>
                      <a:lnTo>
                        <a:pt x="20" y="88"/>
                      </a:lnTo>
                      <a:lnTo>
                        <a:pt x="19" y="88"/>
                      </a:lnTo>
                      <a:lnTo>
                        <a:pt x="19" y="87"/>
                      </a:lnTo>
                      <a:lnTo>
                        <a:pt x="19" y="86"/>
                      </a:lnTo>
                      <a:lnTo>
                        <a:pt x="19" y="85"/>
                      </a:lnTo>
                      <a:lnTo>
                        <a:pt x="18" y="84"/>
                      </a:lnTo>
                      <a:lnTo>
                        <a:pt x="18" y="83"/>
                      </a:lnTo>
                      <a:lnTo>
                        <a:pt x="18" y="82"/>
                      </a:lnTo>
                      <a:lnTo>
                        <a:pt x="17" y="82"/>
                      </a:lnTo>
                      <a:lnTo>
                        <a:pt x="17" y="81"/>
                      </a:lnTo>
                      <a:lnTo>
                        <a:pt x="17" y="80"/>
                      </a:lnTo>
                      <a:lnTo>
                        <a:pt x="17" y="79"/>
                      </a:lnTo>
                      <a:lnTo>
                        <a:pt x="18" y="78"/>
                      </a:lnTo>
                      <a:lnTo>
                        <a:pt x="19" y="78"/>
                      </a:lnTo>
                      <a:lnTo>
                        <a:pt x="19" y="77"/>
                      </a:lnTo>
                      <a:lnTo>
                        <a:pt x="19" y="76"/>
                      </a:lnTo>
                      <a:lnTo>
                        <a:pt x="18" y="75"/>
                      </a:lnTo>
                      <a:lnTo>
                        <a:pt x="17" y="74"/>
                      </a:lnTo>
                      <a:lnTo>
                        <a:pt x="16" y="74"/>
                      </a:lnTo>
                      <a:lnTo>
                        <a:pt x="16" y="73"/>
                      </a:lnTo>
                      <a:lnTo>
                        <a:pt x="15" y="71"/>
                      </a:lnTo>
                      <a:lnTo>
                        <a:pt x="15" y="70"/>
                      </a:lnTo>
                      <a:lnTo>
                        <a:pt x="15" y="69"/>
                      </a:lnTo>
                      <a:lnTo>
                        <a:pt x="14" y="69"/>
                      </a:lnTo>
                      <a:lnTo>
                        <a:pt x="13" y="68"/>
                      </a:lnTo>
                      <a:lnTo>
                        <a:pt x="13" y="67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4"/>
                      </a:lnTo>
                      <a:lnTo>
                        <a:pt x="13" y="64"/>
                      </a:lnTo>
                      <a:lnTo>
                        <a:pt x="12" y="64"/>
                      </a:lnTo>
                      <a:lnTo>
                        <a:pt x="11" y="63"/>
                      </a:lnTo>
                      <a:lnTo>
                        <a:pt x="9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60"/>
                      </a:lnTo>
                      <a:lnTo>
                        <a:pt x="4" y="59"/>
                      </a:lnTo>
                      <a:lnTo>
                        <a:pt x="3" y="57"/>
                      </a:lnTo>
                      <a:lnTo>
                        <a:pt x="0" y="57"/>
                      </a:lnTo>
                      <a:lnTo>
                        <a:pt x="0" y="53"/>
                      </a:lnTo>
                      <a:lnTo>
                        <a:pt x="1" y="53"/>
                      </a:lnTo>
                      <a:lnTo>
                        <a:pt x="2" y="54"/>
                      </a:lnTo>
                      <a:lnTo>
                        <a:pt x="3" y="54"/>
                      </a:lnTo>
                      <a:lnTo>
                        <a:pt x="4" y="54"/>
                      </a:lnTo>
                      <a:lnTo>
                        <a:pt x="5" y="51"/>
                      </a:lnTo>
                      <a:lnTo>
                        <a:pt x="5" y="49"/>
                      </a:lnTo>
                      <a:lnTo>
                        <a:pt x="6" y="48"/>
                      </a:lnTo>
                      <a:lnTo>
                        <a:pt x="6" y="47"/>
                      </a:lnTo>
                      <a:lnTo>
                        <a:pt x="6" y="46"/>
                      </a:lnTo>
                      <a:lnTo>
                        <a:pt x="5" y="45"/>
                      </a:lnTo>
                      <a:lnTo>
                        <a:pt x="5" y="43"/>
                      </a:lnTo>
                      <a:lnTo>
                        <a:pt x="6" y="42"/>
                      </a:lnTo>
                      <a:lnTo>
                        <a:pt x="6" y="41"/>
                      </a:lnTo>
                      <a:lnTo>
                        <a:pt x="5" y="41"/>
                      </a:lnTo>
                      <a:lnTo>
                        <a:pt x="4" y="41"/>
                      </a:lnTo>
                      <a:lnTo>
                        <a:pt x="3" y="41"/>
                      </a:lnTo>
                      <a:lnTo>
                        <a:pt x="2" y="41"/>
                      </a:lnTo>
                      <a:lnTo>
                        <a:pt x="1" y="41"/>
                      </a:lnTo>
                      <a:lnTo>
                        <a:pt x="0" y="40"/>
                      </a:lnTo>
                      <a:lnTo>
                        <a:pt x="0" y="39"/>
                      </a:lnTo>
                      <a:lnTo>
                        <a:pt x="0" y="38"/>
                      </a:lnTo>
                      <a:lnTo>
                        <a:pt x="0" y="37"/>
                      </a:lnTo>
                      <a:lnTo>
                        <a:pt x="0" y="36"/>
                      </a:lnTo>
                      <a:lnTo>
                        <a:pt x="0" y="35"/>
                      </a:lnTo>
                      <a:lnTo>
                        <a:pt x="0" y="34"/>
                      </a:lnTo>
                      <a:lnTo>
                        <a:pt x="7" y="25"/>
                      </a:lnTo>
                      <a:lnTo>
                        <a:pt x="6" y="25"/>
                      </a:lnTo>
                      <a:lnTo>
                        <a:pt x="7" y="24"/>
                      </a:lnTo>
                      <a:lnTo>
                        <a:pt x="6" y="23"/>
                      </a:lnTo>
                      <a:lnTo>
                        <a:pt x="7" y="23"/>
                      </a:lnTo>
                      <a:lnTo>
                        <a:pt x="7" y="22"/>
                      </a:lnTo>
                      <a:lnTo>
                        <a:pt x="8" y="22"/>
                      </a:lnTo>
                      <a:lnTo>
                        <a:pt x="8" y="21"/>
                      </a:lnTo>
                      <a:lnTo>
                        <a:pt x="9" y="21"/>
                      </a:lnTo>
                      <a:lnTo>
                        <a:pt x="9" y="20"/>
                      </a:lnTo>
                      <a:lnTo>
                        <a:pt x="10" y="20"/>
                      </a:lnTo>
                      <a:lnTo>
                        <a:pt x="10" y="19"/>
                      </a:lnTo>
                      <a:lnTo>
                        <a:pt x="11" y="19"/>
                      </a:lnTo>
                      <a:lnTo>
                        <a:pt x="11" y="18"/>
                      </a:lnTo>
                      <a:lnTo>
                        <a:pt x="12" y="18"/>
                      </a:lnTo>
                      <a:lnTo>
                        <a:pt x="12" y="17"/>
                      </a:lnTo>
                      <a:lnTo>
                        <a:pt x="12" y="16"/>
                      </a:lnTo>
                      <a:lnTo>
                        <a:pt x="12" y="15"/>
                      </a:lnTo>
                      <a:lnTo>
                        <a:pt x="13" y="14"/>
                      </a:lnTo>
                      <a:lnTo>
                        <a:pt x="13" y="13"/>
                      </a:lnTo>
                      <a:lnTo>
                        <a:pt x="12" y="13"/>
                      </a:lnTo>
                      <a:lnTo>
                        <a:pt x="12" y="12"/>
                      </a:lnTo>
                      <a:lnTo>
                        <a:pt x="12" y="10"/>
                      </a:lnTo>
                      <a:lnTo>
                        <a:pt x="11" y="10"/>
                      </a:lnTo>
                      <a:lnTo>
                        <a:pt x="11" y="9"/>
                      </a:lnTo>
                      <a:lnTo>
                        <a:pt x="10" y="9"/>
                      </a:lnTo>
                      <a:lnTo>
                        <a:pt x="9" y="8"/>
                      </a:lnTo>
                      <a:lnTo>
                        <a:pt x="8" y="8"/>
                      </a:lnTo>
                      <a:lnTo>
                        <a:pt x="8" y="7"/>
                      </a:lnTo>
                      <a:lnTo>
                        <a:pt x="8" y="6"/>
                      </a:lnTo>
                      <a:lnTo>
                        <a:pt x="8" y="5"/>
                      </a:lnTo>
                      <a:lnTo>
                        <a:pt x="10" y="3"/>
                      </a:lnTo>
                      <a:lnTo>
                        <a:pt x="12" y="3"/>
                      </a:lnTo>
                      <a:lnTo>
                        <a:pt x="12" y="2"/>
                      </a:lnTo>
                      <a:lnTo>
                        <a:pt x="13" y="2"/>
                      </a:lnTo>
                      <a:lnTo>
                        <a:pt x="13" y="3"/>
                      </a:lnTo>
                      <a:lnTo>
                        <a:pt x="14" y="3"/>
                      </a:lnTo>
                      <a:lnTo>
                        <a:pt x="15" y="3"/>
                      </a:lnTo>
                      <a:lnTo>
                        <a:pt x="17" y="3"/>
                      </a:lnTo>
                      <a:lnTo>
                        <a:pt x="18" y="3"/>
                      </a:lnTo>
                      <a:lnTo>
                        <a:pt x="19" y="3"/>
                      </a:lnTo>
                      <a:lnTo>
                        <a:pt x="21" y="3"/>
                      </a:lnTo>
                      <a:lnTo>
                        <a:pt x="23" y="4"/>
                      </a:lnTo>
                      <a:lnTo>
                        <a:pt x="25" y="4"/>
                      </a:lnTo>
                      <a:lnTo>
                        <a:pt x="25" y="5"/>
                      </a:lnTo>
                      <a:lnTo>
                        <a:pt x="25" y="4"/>
                      </a:lnTo>
                      <a:lnTo>
                        <a:pt x="26" y="4"/>
                      </a:lnTo>
                      <a:lnTo>
                        <a:pt x="27" y="5"/>
                      </a:lnTo>
                      <a:lnTo>
                        <a:pt x="29" y="5"/>
                      </a:lnTo>
                      <a:lnTo>
                        <a:pt x="30" y="5"/>
                      </a:lnTo>
                      <a:lnTo>
                        <a:pt x="32" y="5"/>
                      </a:lnTo>
                      <a:lnTo>
                        <a:pt x="33" y="5"/>
                      </a:lnTo>
                      <a:lnTo>
                        <a:pt x="33" y="4"/>
                      </a:lnTo>
                      <a:lnTo>
                        <a:pt x="34" y="4"/>
                      </a:lnTo>
                      <a:lnTo>
                        <a:pt x="35" y="4"/>
                      </a:lnTo>
                      <a:lnTo>
                        <a:pt x="36" y="4"/>
                      </a:lnTo>
                      <a:lnTo>
                        <a:pt x="36" y="3"/>
                      </a:lnTo>
                      <a:lnTo>
                        <a:pt x="37" y="3"/>
                      </a:lnTo>
                      <a:lnTo>
                        <a:pt x="38" y="4"/>
                      </a:lnTo>
                      <a:lnTo>
                        <a:pt x="39" y="4"/>
                      </a:lnTo>
                      <a:lnTo>
                        <a:pt x="40" y="4"/>
                      </a:lnTo>
                      <a:lnTo>
                        <a:pt x="40" y="3"/>
                      </a:lnTo>
                      <a:lnTo>
                        <a:pt x="42" y="3"/>
                      </a:lnTo>
                      <a:lnTo>
                        <a:pt x="43" y="3"/>
                      </a:lnTo>
                      <a:lnTo>
                        <a:pt x="44" y="3"/>
                      </a:lnTo>
                      <a:lnTo>
                        <a:pt x="44" y="4"/>
                      </a:lnTo>
                      <a:lnTo>
                        <a:pt x="45" y="5"/>
                      </a:lnTo>
                      <a:lnTo>
                        <a:pt x="46" y="5"/>
                      </a:lnTo>
                      <a:lnTo>
                        <a:pt x="47" y="5"/>
                      </a:lnTo>
                      <a:lnTo>
                        <a:pt x="48" y="5"/>
                      </a:lnTo>
                      <a:lnTo>
                        <a:pt x="49" y="4"/>
                      </a:lnTo>
                      <a:lnTo>
                        <a:pt x="50" y="4"/>
                      </a:lnTo>
                      <a:lnTo>
                        <a:pt x="50" y="3"/>
                      </a:lnTo>
                      <a:lnTo>
                        <a:pt x="51" y="3"/>
                      </a:lnTo>
                      <a:lnTo>
                        <a:pt x="52" y="3"/>
                      </a:lnTo>
                      <a:lnTo>
                        <a:pt x="53" y="3"/>
                      </a:lnTo>
                      <a:lnTo>
                        <a:pt x="54" y="3"/>
                      </a:lnTo>
                      <a:lnTo>
                        <a:pt x="55" y="3"/>
                      </a:lnTo>
                      <a:lnTo>
                        <a:pt x="56" y="4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59" y="4"/>
                      </a:lnTo>
                      <a:lnTo>
                        <a:pt x="60" y="4"/>
                      </a:lnTo>
                      <a:lnTo>
                        <a:pt x="61" y="4"/>
                      </a:lnTo>
                      <a:lnTo>
                        <a:pt x="63" y="4"/>
                      </a:lnTo>
                      <a:lnTo>
                        <a:pt x="65" y="4"/>
                      </a:lnTo>
                      <a:lnTo>
                        <a:pt x="66" y="4"/>
                      </a:lnTo>
                      <a:lnTo>
                        <a:pt x="66" y="3"/>
                      </a:lnTo>
                      <a:lnTo>
                        <a:pt x="67" y="3"/>
                      </a:lnTo>
                      <a:lnTo>
                        <a:pt x="69" y="2"/>
                      </a:lnTo>
                      <a:lnTo>
                        <a:pt x="70" y="2"/>
                      </a:lnTo>
                      <a:lnTo>
                        <a:pt x="70" y="1"/>
                      </a:lnTo>
                      <a:lnTo>
                        <a:pt x="71" y="1"/>
                      </a:lnTo>
                      <a:lnTo>
                        <a:pt x="70" y="0"/>
                      </a:lnTo>
                      <a:lnTo>
                        <a:pt x="71" y="0"/>
                      </a:lnTo>
                      <a:lnTo>
                        <a:pt x="72" y="0"/>
                      </a:lnTo>
                      <a:lnTo>
                        <a:pt x="73" y="1"/>
                      </a:lnTo>
                      <a:lnTo>
                        <a:pt x="76" y="2"/>
                      </a:lnTo>
                      <a:lnTo>
                        <a:pt x="77" y="3"/>
                      </a:lnTo>
                      <a:lnTo>
                        <a:pt x="78" y="3"/>
                      </a:lnTo>
                      <a:lnTo>
                        <a:pt x="80" y="3"/>
                      </a:lnTo>
                      <a:lnTo>
                        <a:pt x="81" y="3"/>
                      </a:lnTo>
                      <a:lnTo>
                        <a:pt x="82" y="3"/>
                      </a:lnTo>
                      <a:lnTo>
                        <a:pt x="85" y="3"/>
                      </a:lnTo>
                      <a:lnTo>
                        <a:pt x="86" y="3"/>
                      </a:lnTo>
                      <a:lnTo>
                        <a:pt x="88" y="3"/>
                      </a:lnTo>
                      <a:lnTo>
                        <a:pt x="90" y="3"/>
                      </a:lnTo>
                      <a:lnTo>
                        <a:pt x="91" y="4"/>
                      </a:lnTo>
                      <a:lnTo>
                        <a:pt x="92" y="4"/>
                      </a:lnTo>
                      <a:lnTo>
                        <a:pt x="94" y="4"/>
                      </a:lnTo>
                      <a:lnTo>
                        <a:pt x="95" y="4"/>
                      </a:lnTo>
                      <a:lnTo>
                        <a:pt x="95" y="5"/>
                      </a:lnTo>
                      <a:lnTo>
                        <a:pt x="95" y="4"/>
                      </a:lnTo>
                      <a:lnTo>
                        <a:pt x="96" y="5"/>
                      </a:lnTo>
                      <a:lnTo>
                        <a:pt x="96" y="4"/>
                      </a:lnTo>
                      <a:lnTo>
                        <a:pt x="97" y="5"/>
                      </a:lnTo>
                      <a:lnTo>
                        <a:pt x="98" y="6"/>
                      </a:lnTo>
                      <a:lnTo>
                        <a:pt x="99" y="6"/>
                      </a:lnTo>
                      <a:lnTo>
                        <a:pt x="99" y="7"/>
                      </a:lnTo>
                      <a:lnTo>
                        <a:pt x="100" y="7"/>
                      </a:lnTo>
                      <a:lnTo>
                        <a:pt x="100" y="6"/>
                      </a:lnTo>
                      <a:lnTo>
                        <a:pt x="100" y="7"/>
                      </a:lnTo>
                      <a:lnTo>
                        <a:pt x="101" y="6"/>
                      </a:lnTo>
                      <a:lnTo>
                        <a:pt x="100" y="6"/>
                      </a:lnTo>
                      <a:lnTo>
                        <a:pt x="101" y="6"/>
                      </a:lnTo>
                      <a:lnTo>
                        <a:pt x="102" y="6"/>
                      </a:lnTo>
                      <a:lnTo>
                        <a:pt x="103" y="6"/>
                      </a:lnTo>
                      <a:lnTo>
                        <a:pt x="104" y="7"/>
                      </a:lnTo>
                      <a:lnTo>
                        <a:pt x="105" y="7"/>
                      </a:lnTo>
                      <a:lnTo>
                        <a:pt x="105" y="8"/>
                      </a:lnTo>
                      <a:lnTo>
                        <a:pt x="105" y="7"/>
                      </a:lnTo>
                      <a:lnTo>
                        <a:pt x="106" y="8"/>
                      </a:lnTo>
                      <a:lnTo>
                        <a:pt x="106" y="7"/>
                      </a:lnTo>
                      <a:lnTo>
                        <a:pt x="107" y="7"/>
                      </a:lnTo>
                      <a:lnTo>
                        <a:pt x="107" y="8"/>
                      </a:lnTo>
                      <a:lnTo>
                        <a:pt x="108" y="8"/>
                      </a:lnTo>
                      <a:lnTo>
                        <a:pt x="109" y="8"/>
                      </a:lnTo>
                      <a:lnTo>
                        <a:pt x="110" y="8"/>
                      </a:lnTo>
                      <a:lnTo>
                        <a:pt x="109" y="8"/>
                      </a:lnTo>
                      <a:lnTo>
                        <a:pt x="109" y="7"/>
                      </a:lnTo>
                      <a:lnTo>
                        <a:pt x="110" y="8"/>
                      </a:lnTo>
                      <a:lnTo>
                        <a:pt x="111" y="8"/>
                      </a:lnTo>
                      <a:lnTo>
                        <a:pt x="112" y="9"/>
                      </a:lnTo>
                      <a:lnTo>
                        <a:pt x="113" y="9"/>
                      </a:lnTo>
                      <a:lnTo>
                        <a:pt x="112" y="9"/>
                      </a:lnTo>
                      <a:lnTo>
                        <a:pt x="112" y="8"/>
                      </a:lnTo>
                      <a:lnTo>
                        <a:pt x="111" y="8"/>
                      </a:lnTo>
                      <a:lnTo>
                        <a:pt x="112" y="8"/>
                      </a:lnTo>
                      <a:lnTo>
                        <a:pt x="115" y="10"/>
                      </a:lnTo>
                      <a:lnTo>
                        <a:pt x="114" y="10"/>
                      </a:lnTo>
                      <a:lnTo>
                        <a:pt x="114" y="9"/>
                      </a:lnTo>
                      <a:lnTo>
                        <a:pt x="113" y="9"/>
                      </a:lnTo>
                      <a:lnTo>
                        <a:pt x="114" y="9"/>
                      </a:lnTo>
                      <a:lnTo>
                        <a:pt x="115" y="10"/>
                      </a:lnTo>
                      <a:lnTo>
                        <a:pt x="117" y="12"/>
                      </a:lnTo>
                      <a:lnTo>
                        <a:pt x="118" y="11"/>
                      </a:lnTo>
                      <a:lnTo>
                        <a:pt x="119" y="12"/>
                      </a:lnTo>
                      <a:lnTo>
                        <a:pt x="120" y="13"/>
                      </a:lnTo>
                      <a:lnTo>
                        <a:pt x="122" y="14"/>
                      </a:lnTo>
                      <a:lnTo>
                        <a:pt x="123" y="15"/>
                      </a:lnTo>
                      <a:lnTo>
                        <a:pt x="124" y="16"/>
                      </a:lnTo>
                      <a:lnTo>
                        <a:pt x="125" y="17"/>
                      </a:lnTo>
                      <a:lnTo>
                        <a:pt x="126" y="18"/>
                      </a:lnTo>
                      <a:lnTo>
                        <a:pt x="127" y="18"/>
                      </a:lnTo>
                      <a:lnTo>
                        <a:pt x="128" y="19"/>
                      </a:lnTo>
                      <a:lnTo>
                        <a:pt x="129" y="20"/>
                      </a:lnTo>
                      <a:lnTo>
                        <a:pt x="130" y="21"/>
                      </a:lnTo>
                      <a:lnTo>
                        <a:pt x="131" y="21"/>
                      </a:lnTo>
                      <a:lnTo>
                        <a:pt x="132" y="22"/>
                      </a:lnTo>
                      <a:lnTo>
                        <a:pt x="132" y="23"/>
                      </a:lnTo>
                      <a:lnTo>
                        <a:pt x="133" y="23"/>
                      </a:lnTo>
                      <a:lnTo>
                        <a:pt x="134" y="23"/>
                      </a:lnTo>
                      <a:lnTo>
                        <a:pt x="134" y="22"/>
                      </a:lnTo>
                      <a:lnTo>
                        <a:pt x="135" y="22"/>
                      </a:lnTo>
                      <a:lnTo>
                        <a:pt x="135" y="23"/>
                      </a:lnTo>
                      <a:lnTo>
                        <a:pt x="136" y="24"/>
                      </a:lnTo>
                      <a:lnTo>
                        <a:pt x="137" y="25"/>
                      </a:lnTo>
                      <a:lnTo>
                        <a:pt x="138" y="25"/>
                      </a:lnTo>
                      <a:lnTo>
                        <a:pt x="139" y="25"/>
                      </a:lnTo>
                      <a:lnTo>
                        <a:pt x="140" y="26"/>
                      </a:lnTo>
                      <a:lnTo>
                        <a:pt x="140" y="27"/>
                      </a:lnTo>
                      <a:lnTo>
                        <a:pt x="141" y="28"/>
                      </a:lnTo>
                      <a:lnTo>
                        <a:pt x="142" y="29"/>
                      </a:lnTo>
                      <a:lnTo>
                        <a:pt x="143" y="29"/>
                      </a:lnTo>
                      <a:lnTo>
                        <a:pt x="144" y="30"/>
                      </a:lnTo>
                      <a:lnTo>
                        <a:pt x="145" y="30"/>
                      </a:lnTo>
                      <a:lnTo>
                        <a:pt x="146" y="31"/>
                      </a:lnTo>
                      <a:lnTo>
                        <a:pt x="147" y="32"/>
                      </a:lnTo>
                      <a:lnTo>
                        <a:pt x="148" y="32"/>
                      </a:lnTo>
                      <a:lnTo>
                        <a:pt x="148" y="33"/>
                      </a:lnTo>
                      <a:lnTo>
                        <a:pt x="149" y="33"/>
                      </a:lnTo>
                      <a:lnTo>
                        <a:pt x="150" y="34"/>
                      </a:lnTo>
                      <a:lnTo>
                        <a:pt x="151" y="35"/>
                      </a:lnTo>
                      <a:lnTo>
                        <a:pt x="152" y="36"/>
                      </a:lnTo>
                      <a:lnTo>
                        <a:pt x="154" y="36"/>
                      </a:lnTo>
                      <a:lnTo>
                        <a:pt x="154" y="37"/>
                      </a:lnTo>
                      <a:lnTo>
                        <a:pt x="155" y="37"/>
                      </a:lnTo>
                      <a:lnTo>
                        <a:pt x="156" y="37"/>
                      </a:lnTo>
                      <a:lnTo>
                        <a:pt x="156" y="38"/>
                      </a:lnTo>
                      <a:lnTo>
                        <a:pt x="157" y="39"/>
                      </a:lnTo>
                      <a:lnTo>
                        <a:pt x="158" y="39"/>
                      </a:lnTo>
                      <a:lnTo>
                        <a:pt x="159" y="39"/>
                      </a:lnTo>
                      <a:lnTo>
                        <a:pt x="160" y="39"/>
                      </a:lnTo>
                      <a:lnTo>
                        <a:pt x="161" y="40"/>
                      </a:lnTo>
                      <a:lnTo>
                        <a:pt x="162" y="40"/>
                      </a:lnTo>
                      <a:lnTo>
                        <a:pt x="162" y="41"/>
                      </a:lnTo>
                      <a:lnTo>
                        <a:pt x="163" y="42"/>
                      </a:lnTo>
                      <a:lnTo>
                        <a:pt x="164" y="42"/>
                      </a:lnTo>
                      <a:lnTo>
                        <a:pt x="164" y="43"/>
                      </a:lnTo>
                      <a:lnTo>
                        <a:pt x="165" y="43"/>
                      </a:lnTo>
                      <a:lnTo>
                        <a:pt x="166" y="43"/>
                      </a:lnTo>
                      <a:lnTo>
                        <a:pt x="167" y="43"/>
                      </a:lnTo>
                      <a:lnTo>
                        <a:pt x="168" y="43"/>
                      </a:lnTo>
                      <a:lnTo>
                        <a:pt x="169" y="45"/>
                      </a:lnTo>
                      <a:lnTo>
                        <a:pt x="171" y="47"/>
                      </a:lnTo>
                      <a:lnTo>
                        <a:pt x="172" y="48"/>
                      </a:lnTo>
                      <a:lnTo>
                        <a:pt x="172" y="49"/>
                      </a:lnTo>
                      <a:lnTo>
                        <a:pt x="174" y="52"/>
                      </a:lnTo>
                      <a:lnTo>
                        <a:pt x="174" y="53"/>
                      </a:lnTo>
                      <a:lnTo>
                        <a:pt x="175" y="53"/>
                      </a:lnTo>
                      <a:lnTo>
                        <a:pt x="175" y="54"/>
                      </a:lnTo>
                      <a:lnTo>
                        <a:pt x="176" y="54"/>
                      </a:lnTo>
                      <a:lnTo>
                        <a:pt x="177" y="54"/>
                      </a:lnTo>
                      <a:lnTo>
                        <a:pt x="178" y="54"/>
                      </a:lnTo>
                      <a:lnTo>
                        <a:pt x="178" y="55"/>
                      </a:lnTo>
                      <a:lnTo>
                        <a:pt x="179" y="57"/>
                      </a:lnTo>
                      <a:lnTo>
                        <a:pt x="180" y="58"/>
                      </a:lnTo>
                      <a:lnTo>
                        <a:pt x="181" y="59"/>
                      </a:lnTo>
                      <a:lnTo>
                        <a:pt x="182" y="59"/>
                      </a:lnTo>
                      <a:lnTo>
                        <a:pt x="181" y="59"/>
                      </a:lnTo>
                      <a:lnTo>
                        <a:pt x="182" y="59"/>
                      </a:lnTo>
                      <a:lnTo>
                        <a:pt x="182" y="60"/>
                      </a:lnTo>
                      <a:lnTo>
                        <a:pt x="183" y="60"/>
                      </a:lnTo>
                      <a:lnTo>
                        <a:pt x="184" y="60"/>
                      </a:lnTo>
                      <a:lnTo>
                        <a:pt x="185" y="60"/>
                      </a:lnTo>
                      <a:lnTo>
                        <a:pt x="186" y="59"/>
                      </a:lnTo>
                      <a:lnTo>
                        <a:pt x="187" y="59"/>
                      </a:lnTo>
                      <a:lnTo>
                        <a:pt x="188" y="60"/>
                      </a:lnTo>
                      <a:lnTo>
                        <a:pt x="189" y="61"/>
                      </a:lnTo>
                      <a:lnTo>
                        <a:pt x="190" y="62"/>
                      </a:lnTo>
                      <a:lnTo>
                        <a:pt x="190" y="63"/>
                      </a:lnTo>
                      <a:lnTo>
                        <a:pt x="191" y="64"/>
                      </a:lnTo>
                      <a:lnTo>
                        <a:pt x="191" y="65"/>
                      </a:lnTo>
                      <a:lnTo>
                        <a:pt x="192" y="65"/>
                      </a:lnTo>
                      <a:lnTo>
                        <a:pt x="192" y="67"/>
                      </a:lnTo>
                      <a:lnTo>
                        <a:pt x="193" y="68"/>
                      </a:lnTo>
                      <a:lnTo>
                        <a:pt x="194" y="68"/>
                      </a:lnTo>
                      <a:lnTo>
                        <a:pt x="195" y="68"/>
                      </a:lnTo>
                      <a:lnTo>
                        <a:pt x="195" y="69"/>
                      </a:lnTo>
                      <a:lnTo>
                        <a:pt x="196" y="70"/>
                      </a:lnTo>
                      <a:lnTo>
                        <a:pt x="197" y="71"/>
                      </a:lnTo>
                      <a:lnTo>
                        <a:pt x="198" y="72"/>
                      </a:lnTo>
                      <a:lnTo>
                        <a:pt x="199" y="72"/>
                      </a:lnTo>
                      <a:lnTo>
                        <a:pt x="200" y="72"/>
                      </a:lnTo>
                      <a:lnTo>
                        <a:pt x="201" y="72"/>
                      </a:lnTo>
                      <a:lnTo>
                        <a:pt x="201" y="73"/>
                      </a:lnTo>
                      <a:lnTo>
                        <a:pt x="202" y="74"/>
                      </a:lnTo>
                      <a:lnTo>
                        <a:pt x="202" y="75"/>
                      </a:lnTo>
                      <a:lnTo>
                        <a:pt x="203" y="75"/>
                      </a:lnTo>
                      <a:lnTo>
                        <a:pt x="204" y="77"/>
                      </a:lnTo>
                      <a:lnTo>
                        <a:pt x="205" y="78"/>
                      </a:lnTo>
                      <a:lnTo>
                        <a:pt x="205" y="79"/>
                      </a:lnTo>
                      <a:lnTo>
                        <a:pt x="206" y="79"/>
                      </a:lnTo>
                      <a:lnTo>
                        <a:pt x="207" y="79"/>
                      </a:lnTo>
                      <a:lnTo>
                        <a:pt x="207" y="80"/>
                      </a:lnTo>
                      <a:lnTo>
                        <a:pt x="208" y="80"/>
                      </a:lnTo>
                      <a:lnTo>
                        <a:pt x="209" y="80"/>
                      </a:lnTo>
                      <a:lnTo>
                        <a:pt x="209" y="81"/>
                      </a:lnTo>
                      <a:lnTo>
                        <a:pt x="210" y="82"/>
                      </a:lnTo>
                      <a:lnTo>
                        <a:pt x="211" y="83"/>
                      </a:lnTo>
                      <a:lnTo>
                        <a:pt x="211" y="84"/>
                      </a:lnTo>
                      <a:lnTo>
                        <a:pt x="213" y="85"/>
                      </a:lnTo>
                      <a:lnTo>
                        <a:pt x="214" y="85"/>
                      </a:lnTo>
                      <a:lnTo>
                        <a:pt x="215" y="85"/>
                      </a:lnTo>
                      <a:lnTo>
                        <a:pt x="216" y="85"/>
                      </a:lnTo>
                      <a:lnTo>
                        <a:pt x="217" y="86"/>
                      </a:lnTo>
                      <a:lnTo>
                        <a:pt x="217" y="85"/>
                      </a:lnTo>
                      <a:lnTo>
                        <a:pt x="217" y="86"/>
                      </a:lnTo>
                      <a:lnTo>
                        <a:pt x="218" y="86"/>
                      </a:lnTo>
                      <a:lnTo>
                        <a:pt x="219" y="87"/>
                      </a:lnTo>
                      <a:lnTo>
                        <a:pt x="220" y="87"/>
                      </a:lnTo>
                      <a:lnTo>
                        <a:pt x="221" y="88"/>
                      </a:lnTo>
                      <a:lnTo>
                        <a:pt x="222" y="88"/>
                      </a:lnTo>
                      <a:lnTo>
                        <a:pt x="223" y="88"/>
                      </a:lnTo>
                      <a:lnTo>
                        <a:pt x="224" y="89"/>
                      </a:lnTo>
                      <a:lnTo>
                        <a:pt x="226" y="89"/>
                      </a:lnTo>
                      <a:lnTo>
                        <a:pt x="226" y="88"/>
                      </a:lnTo>
                      <a:lnTo>
                        <a:pt x="226" y="87"/>
                      </a:lnTo>
                      <a:lnTo>
                        <a:pt x="226" y="88"/>
                      </a:lnTo>
                      <a:lnTo>
                        <a:pt x="227" y="89"/>
                      </a:lnTo>
                      <a:lnTo>
                        <a:pt x="227" y="90"/>
                      </a:lnTo>
                      <a:lnTo>
                        <a:pt x="229" y="92"/>
                      </a:lnTo>
                      <a:lnTo>
                        <a:pt x="229" y="93"/>
                      </a:lnTo>
                      <a:lnTo>
                        <a:pt x="229" y="94"/>
                      </a:lnTo>
                      <a:lnTo>
                        <a:pt x="230" y="95"/>
                      </a:lnTo>
                      <a:lnTo>
                        <a:pt x="231" y="97"/>
                      </a:lnTo>
                      <a:lnTo>
                        <a:pt x="231" y="98"/>
                      </a:lnTo>
                      <a:lnTo>
                        <a:pt x="234" y="102"/>
                      </a:lnTo>
                      <a:lnTo>
                        <a:pt x="235" y="104"/>
                      </a:lnTo>
                      <a:lnTo>
                        <a:pt x="236" y="105"/>
                      </a:lnTo>
                      <a:lnTo>
                        <a:pt x="237" y="106"/>
                      </a:lnTo>
                      <a:lnTo>
                        <a:pt x="238" y="107"/>
                      </a:lnTo>
                      <a:lnTo>
                        <a:pt x="239" y="107"/>
                      </a:lnTo>
                      <a:lnTo>
                        <a:pt x="238" y="107"/>
                      </a:lnTo>
                      <a:lnTo>
                        <a:pt x="239" y="108"/>
                      </a:lnTo>
                      <a:lnTo>
                        <a:pt x="239" y="107"/>
                      </a:lnTo>
                      <a:lnTo>
                        <a:pt x="240" y="107"/>
                      </a:lnTo>
                      <a:lnTo>
                        <a:pt x="240" y="108"/>
                      </a:lnTo>
                      <a:lnTo>
                        <a:pt x="241" y="108"/>
                      </a:lnTo>
                      <a:lnTo>
                        <a:pt x="242" y="110"/>
                      </a:lnTo>
                      <a:lnTo>
                        <a:pt x="243" y="111"/>
                      </a:lnTo>
                      <a:lnTo>
                        <a:pt x="243" y="112"/>
                      </a:lnTo>
                      <a:lnTo>
                        <a:pt x="244" y="112"/>
                      </a:lnTo>
                      <a:lnTo>
                        <a:pt x="244" y="113"/>
                      </a:lnTo>
                      <a:lnTo>
                        <a:pt x="246" y="115"/>
                      </a:lnTo>
                      <a:lnTo>
                        <a:pt x="246" y="116"/>
                      </a:lnTo>
                      <a:lnTo>
                        <a:pt x="247" y="117"/>
                      </a:lnTo>
                      <a:lnTo>
                        <a:pt x="249" y="120"/>
                      </a:lnTo>
                      <a:lnTo>
                        <a:pt x="250" y="121"/>
                      </a:lnTo>
                      <a:lnTo>
                        <a:pt x="251" y="123"/>
                      </a:lnTo>
                      <a:lnTo>
                        <a:pt x="252" y="125"/>
                      </a:lnTo>
                      <a:lnTo>
                        <a:pt x="253" y="126"/>
                      </a:lnTo>
                      <a:lnTo>
                        <a:pt x="254" y="127"/>
                      </a:lnTo>
                      <a:lnTo>
                        <a:pt x="255" y="129"/>
                      </a:lnTo>
                      <a:lnTo>
                        <a:pt x="256" y="130"/>
                      </a:lnTo>
                      <a:lnTo>
                        <a:pt x="257" y="131"/>
                      </a:lnTo>
                      <a:lnTo>
                        <a:pt x="258" y="132"/>
                      </a:lnTo>
                      <a:lnTo>
                        <a:pt x="259" y="134"/>
                      </a:lnTo>
                      <a:lnTo>
                        <a:pt x="260" y="134"/>
                      </a:lnTo>
                      <a:lnTo>
                        <a:pt x="261" y="134"/>
                      </a:lnTo>
                      <a:lnTo>
                        <a:pt x="261" y="135"/>
                      </a:lnTo>
                      <a:lnTo>
                        <a:pt x="262" y="136"/>
                      </a:lnTo>
                      <a:lnTo>
                        <a:pt x="264" y="138"/>
                      </a:lnTo>
                      <a:lnTo>
                        <a:pt x="265" y="139"/>
                      </a:lnTo>
                      <a:lnTo>
                        <a:pt x="267" y="142"/>
                      </a:lnTo>
                      <a:lnTo>
                        <a:pt x="269" y="143"/>
                      </a:lnTo>
                      <a:lnTo>
                        <a:pt x="270" y="144"/>
                      </a:lnTo>
                      <a:lnTo>
                        <a:pt x="271" y="146"/>
                      </a:lnTo>
                      <a:lnTo>
                        <a:pt x="272" y="146"/>
                      </a:lnTo>
                      <a:lnTo>
                        <a:pt x="273" y="146"/>
                      </a:lnTo>
                      <a:lnTo>
                        <a:pt x="274" y="147"/>
                      </a:lnTo>
                      <a:lnTo>
                        <a:pt x="275" y="147"/>
                      </a:lnTo>
                      <a:lnTo>
                        <a:pt x="276" y="147"/>
                      </a:lnTo>
                      <a:lnTo>
                        <a:pt x="277" y="148"/>
                      </a:lnTo>
                      <a:lnTo>
                        <a:pt x="278" y="148"/>
                      </a:lnTo>
                      <a:lnTo>
                        <a:pt x="278" y="149"/>
                      </a:lnTo>
                      <a:lnTo>
                        <a:pt x="278" y="150"/>
                      </a:lnTo>
                      <a:lnTo>
                        <a:pt x="278" y="151"/>
                      </a:lnTo>
                      <a:lnTo>
                        <a:pt x="279" y="151"/>
                      </a:lnTo>
                      <a:lnTo>
                        <a:pt x="279" y="152"/>
                      </a:lnTo>
                      <a:lnTo>
                        <a:pt x="279" y="154"/>
                      </a:lnTo>
                      <a:lnTo>
                        <a:pt x="280" y="156"/>
                      </a:lnTo>
                      <a:lnTo>
                        <a:pt x="281" y="156"/>
                      </a:lnTo>
                      <a:lnTo>
                        <a:pt x="281" y="157"/>
                      </a:lnTo>
                      <a:lnTo>
                        <a:pt x="282" y="158"/>
                      </a:lnTo>
                      <a:lnTo>
                        <a:pt x="283" y="158"/>
                      </a:lnTo>
                      <a:lnTo>
                        <a:pt x="283" y="159"/>
                      </a:lnTo>
                      <a:lnTo>
                        <a:pt x="286" y="163"/>
                      </a:lnTo>
                      <a:lnTo>
                        <a:pt x="289" y="166"/>
                      </a:lnTo>
                      <a:lnTo>
                        <a:pt x="290" y="167"/>
                      </a:lnTo>
                      <a:lnTo>
                        <a:pt x="291" y="167"/>
                      </a:lnTo>
                      <a:lnTo>
                        <a:pt x="292" y="168"/>
                      </a:lnTo>
                      <a:lnTo>
                        <a:pt x="293" y="169"/>
                      </a:lnTo>
                      <a:lnTo>
                        <a:pt x="294" y="169"/>
                      </a:lnTo>
                      <a:lnTo>
                        <a:pt x="295" y="169"/>
                      </a:lnTo>
                      <a:lnTo>
                        <a:pt x="296" y="169"/>
                      </a:lnTo>
                      <a:lnTo>
                        <a:pt x="296" y="168"/>
                      </a:lnTo>
                      <a:lnTo>
                        <a:pt x="297" y="168"/>
                      </a:lnTo>
                      <a:lnTo>
                        <a:pt x="298" y="168"/>
                      </a:lnTo>
                      <a:lnTo>
                        <a:pt x="299" y="169"/>
                      </a:lnTo>
                      <a:lnTo>
                        <a:pt x="299" y="170"/>
                      </a:lnTo>
                      <a:lnTo>
                        <a:pt x="300" y="170"/>
                      </a:lnTo>
                      <a:lnTo>
                        <a:pt x="301" y="170"/>
                      </a:lnTo>
                      <a:lnTo>
                        <a:pt x="302" y="171"/>
                      </a:lnTo>
                      <a:lnTo>
                        <a:pt x="303" y="171"/>
                      </a:lnTo>
                      <a:lnTo>
                        <a:pt x="304" y="172"/>
                      </a:lnTo>
                      <a:lnTo>
                        <a:pt x="305" y="173"/>
                      </a:lnTo>
                      <a:lnTo>
                        <a:pt x="307" y="173"/>
                      </a:lnTo>
                      <a:lnTo>
                        <a:pt x="308" y="174"/>
                      </a:lnTo>
                      <a:lnTo>
                        <a:pt x="309" y="174"/>
                      </a:lnTo>
                      <a:lnTo>
                        <a:pt x="310" y="175"/>
                      </a:lnTo>
                      <a:lnTo>
                        <a:pt x="311" y="175"/>
                      </a:lnTo>
                      <a:lnTo>
                        <a:pt x="311" y="177"/>
                      </a:lnTo>
                      <a:lnTo>
                        <a:pt x="313" y="178"/>
                      </a:lnTo>
                      <a:lnTo>
                        <a:pt x="314" y="180"/>
                      </a:lnTo>
                      <a:lnTo>
                        <a:pt x="314" y="182"/>
                      </a:lnTo>
                      <a:lnTo>
                        <a:pt x="314" y="183"/>
                      </a:lnTo>
                      <a:lnTo>
                        <a:pt x="315" y="183"/>
                      </a:lnTo>
                      <a:lnTo>
                        <a:pt x="315" y="185"/>
                      </a:lnTo>
                      <a:lnTo>
                        <a:pt x="316" y="186"/>
                      </a:lnTo>
                      <a:lnTo>
                        <a:pt x="307" y="187"/>
                      </a:lnTo>
                      <a:lnTo>
                        <a:pt x="300" y="188"/>
                      </a:lnTo>
                      <a:lnTo>
                        <a:pt x="299" y="189"/>
                      </a:lnTo>
                      <a:lnTo>
                        <a:pt x="285" y="190"/>
                      </a:lnTo>
                      <a:lnTo>
                        <a:pt x="281" y="196"/>
                      </a:lnTo>
                      <a:lnTo>
                        <a:pt x="279" y="199"/>
                      </a:lnTo>
                      <a:lnTo>
                        <a:pt x="272" y="212"/>
                      </a:lnTo>
                      <a:lnTo>
                        <a:pt x="270" y="217"/>
                      </a:lnTo>
                      <a:lnTo>
                        <a:pt x="270" y="218"/>
                      </a:lnTo>
                      <a:lnTo>
                        <a:pt x="269" y="218"/>
                      </a:lnTo>
                      <a:lnTo>
                        <a:pt x="269" y="219"/>
                      </a:lnTo>
                      <a:lnTo>
                        <a:pt x="268" y="219"/>
                      </a:lnTo>
                      <a:lnTo>
                        <a:pt x="267" y="220"/>
                      </a:lnTo>
                      <a:lnTo>
                        <a:pt x="267" y="221"/>
                      </a:lnTo>
                      <a:lnTo>
                        <a:pt x="266" y="222"/>
                      </a:lnTo>
                      <a:lnTo>
                        <a:pt x="266" y="223"/>
                      </a:lnTo>
                      <a:lnTo>
                        <a:pt x="266" y="224"/>
                      </a:lnTo>
                      <a:lnTo>
                        <a:pt x="265" y="224"/>
                      </a:lnTo>
                      <a:lnTo>
                        <a:pt x="264" y="225"/>
                      </a:lnTo>
                      <a:lnTo>
                        <a:pt x="263" y="226"/>
                      </a:lnTo>
                      <a:lnTo>
                        <a:pt x="263" y="227"/>
                      </a:lnTo>
                      <a:lnTo>
                        <a:pt x="263" y="228"/>
                      </a:lnTo>
                      <a:lnTo>
                        <a:pt x="263" y="229"/>
                      </a:lnTo>
                      <a:lnTo>
                        <a:pt x="262" y="229"/>
                      </a:lnTo>
                      <a:lnTo>
                        <a:pt x="261" y="229"/>
                      </a:lnTo>
                      <a:lnTo>
                        <a:pt x="260" y="230"/>
                      </a:lnTo>
                      <a:lnTo>
                        <a:pt x="259" y="230"/>
                      </a:lnTo>
                      <a:lnTo>
                        <a:pt x="257" y="230"/>
                      </a:lnTo>
                      <a:lnTo>
                        <a:pt x="256" y="230"/>
                      </a:lnTo>
                      <a:lnTo>
                        <a:pt x="256" y="231"/>
                      </a:lnTo>
                      <a:lnTo>
                        <a:pt x="256" y="232"/>
                      </a:lnTo>
                      <a:lnTo>
                        <a:pt x="256" y="233"/>
                      </a:lnTo>
                      <a:lnTo>
                        <a:pt x="256" y="234"/>
                      </a:lnTo>
                      <a:lnTo>
                        <a:pt x="256" y="235"/>
                      </a:lnTo>
                      <a:lnTo>
                        <a:pt x="257" y="236"/>
                      </a:lnTo>
                      <a:lnTo>
                        <a:pt x="256" y="236"/>
                      </a:lnTo>
                      <a:lnTo>
                        <a:pt x="255" y="237"/>
                      </a:lnTo>
                      <a:lnTo>
                        <a:pt x="254" y="238"/>
                      </a:lnTo>
                      <a:lnTo>
                        <a:pt x="254" y="239"/>
                      </a:lnTo>
                      <a:lnTo>
                        <a:pt x="253" y="239"/>
                      </a:lnTo>
                      <a:lnTo>
                        <a:pt x="252" y="239"/>
                      </a:lnTo>
                      <a:lnTo>
                        <a:pt x="252" y="240"/>
                      </a:lnTo>
                      <a:lnTo>
                        <a:pt x="252" y="241"/>
                      </a:lnTo>
                      <a:lnTo>
                        <a:pt x="251" y="242"/>
                      </a:lnTo>
                      <a:lnTo>
                        <a:pt x="251" y="243"/>
                      </a:lnTo>
                      <a:lnTo>
                        <a:pt x="250" y="243"/>
                      </a:lnTo>
                      <a:lnTo>
                        <a:pt x="249" y="244"/>
                      </a:lnTo>
                      <a:lnTo>
                        <a:pt x="248" y="244"/>
                      </a:lnTo>
                      <a:lnTo>
                        <a:pt x="248" y="245"/>
                      </a:lnTo>
                      <a:lnTo>
                        <a:pt x="247" y="246"/>
                      </a:lnTo>
                      <a:lnTo>
                        <a:pt x="247" y="247"/>
                      </a:lnTo>
                      <a:lnTo>
                        <a:pt x="247" y="248"/>
                      </a:lnTo>
                      <a:lnTo>
                        <a:pt x="247" y="249"/>
                      </a:lnTo>
                      <a:lnTo>
                        <a:pt x="248" y="249"/>
                      </a:lnTo>
                      <a:lnTo>
                        <a:pt x="249" y="249"/>
                      </a:lnTo>
                      <a:lnTo>
                        <a:pt x="250" y="250"/>
                      </a:lnTo>
                      <a:lnTo>
                        <a:pt x="249" y="251"/>
                      </a:lnTo>
                      <a:lnTo>
                        <a:pt x="249" y="252"/>
                      </a:lnTo>
                      <a:lnTo>
                        <a:pt x="248" y="253"/>
                      </a:lnTo>
                      <a:lnTo>
                        <a:pt x="247" y="254"/>
                      </a:lnTo>
                      <a:lnTo>
                        <a:pt x="246" y="254"/>
                      </a:lnTo>
                      <a:lnTo>
                        <a:pt x="246" y="255"/>
                      </a:lnTo>
                      <a:lnTo>
                        <a:pt x="246" y="256"/>
                      </a:lnTo>
                      <a:lnTo>
                        <a:pt x="245" y="256"/>
                      </a:lnTo>
                      <a:lnTo>
                        <a:pt x="244" y="256"/>
                      </a:lnTo>
                      <a:lnTo>
                        <a:pt x="244" y="257"/>
                      </a:lnTo>
                      <a:lnTo>
                        <a:pt x="244" y="258"/>
                      </a:lnTo>
                      <a:lnTo>
                        <a:pt x="244" y="259"/>
                      </a:lnTo>
                      <a:lnTo>
                        <a:pt x="243" y="259"/>
                      </a:lnTo>
                      <a:lnTo>
                        <a:pt x="244" y="260"/>
                      </a:lnTo>
                      <a:lnTo>
                        <a:pt x="244" y="261"/>
                      </a:lnTo>
                      <a:lnTo>
                        <a:pt x="243" y="262"/>
                      </a:lnTo>
                      <a:lnTo>
                        <a:pt x="242" y="263"/>
                      </a:lnTo>
                      <a:lnTo>
                        <a:pt x="241" y="263"/>
                      </a:lnTo>
                      <a:lnTo>
                        <a:pt x="242" y="263"/>
                      </a:lnTo>
                      <a:lnTo>
                        <a:pt x="241" y="263"/>
                      </a:lnTo>
                      <a:lnTo>
                        <a:pt x="241" y="264"/>
                      </a:lnTo>
                      <a:lnTo>
                        <a:pt x="240" y="264"/>
                      </a:lnTo>
                      <a:lnTo>
                        <a:pt x="240" y="265"/>
                      </a:lnTo>
                      <a:lnTo>
                        <a:pt x="240" y="266"/>
                      </a:lnTo>
                      <a:lnTo>
                        <a:pt x="239" y="266"/>
                      </a:lnTo>
                      <a:lnTo>
                        <a:pt x="238" y="266"/>
                      </a:lnTo>
                      <a:lnTo>
                        <a:pt x="237" y="267"/>
                      </a:lnTo>
                      <a:lnTo>
                        <a:pt x="236" y="267"/>
                      </a:lnTo>
                      <a:lnTo>
                        <a:pt x="236" y="268"/>
                      </a:lnTo>
                      <a:lnTo>
                        <a:pt x="235" y="268"/>
                      </a:lnTo>
                      <a:lnTo>
                        <a:pt x="234" y="269"/>
                      </a:lnTo>
                      <a:lnTo>
                        <a:pt x="233" y="269"/>
                      </a:lnTo>
                      <a:lnTo>
                        <a:pt x="233" y="270"/>
                      </a:lnTo>
                      <a:lnTo>
                        <a:pt x="232" y="273"/>
                      </a:lnTo>
                      <a:lnTo>
                        <a:pt x="231" y="274"/>
                      </a:lnTo>
                      <a:lnTo>
                        <a:pt x="230" y="274"/>
                      </a:lnTo>
                      <a:lnTo>
                        <a:pt x="229" y="275"/>
                      </a:lnTo>
                      <a:lnTo>
                        <a:pt x="228" y="276"/>
                      </a:lnTo>
                      <a:lnTo>
                        <a:pt x="228" y="275"/>
                      </a:lnTo>
                      <a:lnTo>
                        <a:pt x="227" y="275"/>
                      </a:lnTo>
                      <a:lnTo>
                        <a:pt x="226" y="275"/>
                      </a:lnTo>
                      <a:lnTo>
                        <a:pt x="226" y="274"/>
                      </a:lnTo>
                      <a:lnTo>
                        <a:pt x="225" y="274"/>
                      </a:lnTo>
                      <a:lnTo>
                        <a:pt x="225" y="275"/>
                      </a:lnTo>
                      <a:lnTo>
                        <a:pt x="224" y="275"/>
                      </a:lnTo>
                      <a:lnTo>
                        <a:pt x="223" y="275"/>
                      </a:lnTo>
                      <a:lnTo>
                        <a:pt x="223" y="274"/>
                      </a:lnTo>
                      <a:lnTo>
                        <a:pt x="223" y="273"/>
                      </a:lnTo>
                      <a:lnTo>
                        <a:pt x="222" y="273"/>
                      </a:lnTo>
                      <a:lnTo>
                        <a:pt x="223" y="272"/>
                      </a:lnTo>
                      <a:lnTo>
                        <a:pt x="222" y="272"/>
                      </a:lnTo>
                      <a:lnTo>
                        <a:pt x="221" y="272"/>
                      </a:lnTo>
                      <a:lnTo>
                        <a:pt x="220" y="272"/>
                      </a:lnTo>
                      <a:lnTo>
                        <a:pt x="220" y="273"/>
                      </a:lnTo>
                      <a:lnTo>
                        <a:pt x="219" y="273"/>
                      </a:lnTo>
                      <a:lnTo>
                        <a:pt x="219" y="274"/>
                      </a:lnTo>
                      <a:lnTo>
                        <a:pt x="218" y="274"/>
                      </a:lnTo>
                      <a:lnTo>
                        <a:pt x="217" y="274"/>
                      </a:lnTo>
                      <a:lnTo>
                        <a:pt x="217" y="275"/>
                      </a:lnTo>
                      <a:lnTo>
                        <a:pt x="218" y="275"/>
                      </a:lnTo>
                      <a:lnTo>
                        <a:pt x="218" y="276"/>
                      </a:lnTo>
                      <a:lnTo>
                        <a:pt x="217" y="276"/>
                      </a:lnTo>
                      <a:lnTo>
                        <a:pt x="216" y="276"/>
                      </a:lnTo>
                      <a:lnTo>
                        <a:pt x="216" y="277"/>
                      </a:lnTo>
                      <a:lnTo>
                        <a:pt x="215" y="277"/>
                      </a:lnTo>
                      <a:lnTo>
                        <a:pt x="215" y="278"/>
                      </a:lnTo>
                      <a:lnTo>
                        <a:pt x="215" y="279"/>
                      </a:lnTo>
                      <a:lnTo>
                        <a:pt x="215" y="280"/>
                      </a:lnTo>
                      <a:lnTo>
                        <a:pt x="214" y="280"/>
                      </a:lnTo>
                      <a:lnTo>
                        <a:pt x="213" y="281"/>
                      </a:lnTo>
                      <a:lnTo>
                        <a:pt x="213" y="282"/>
                      </a:lnTo>
                      <a:lnTo>
                        <a:pt x="212" y="282"/>
                      </a:lnTo>
                      <a:lnTo>
                        <a:pt x="211" y="282"/>
                      </a:lnTo>
                      <a:lnTo>
                        <a:pt x="211" y="283"/>
                      </a:lnTo>
                      <a:lnTo>
                        <a:pt x="211" y="284"/>
                      </a:lnTo>
                      <a:lnTo>
                        <a:pt x="211" y="285"/>
                      </a:lnTo>
                      <a:lnTo>
                        <a:pt x="210" y="286"/>
                      </a:lnTo>
                      <a:lnTo>
                        <a:pt x="209" y="286"/>
                      </a:lnTo>
                      <a:lnTo>
                        <a:pt x="209" y="287"/>
                      </a:lnTo>
                      <a:lnTo>
                        <a:pt x="208" y="287"/>
                      </a:lnTo>
                      <a:lnTo>
                        <a:pt x="208" y="288"/>
                      </a:lnTo>
                      <a:lnTo>
                        <a:pt x="207" y="288"/>
                      </a:lnTo>
                      <a:lnTo>
                        <a:pt x="206" y="288"/>
                      </a:lnTo>
                      <a:lnTo>
                        <a:pt x="206" y="289"/>
                      </a:lnTo>
                      <a:lnTo>
                        <a:pt x="207" y="289"/>
                      </a:lnTo>
                      <a:lnTo>
                        <a:pt x="207" y="290"/>
                      </a:lnTo>
                      <a:lnTo>
                        <a:pt x="206" y="291"/>
                      </a:lnTo>
                      <a:lnTo>
                        <a:pt x="206" y="292"/>
                      </a:lnTo>
                      <a:lnTo>
                        <a:pt x="206" y="293"/>
                      </a:lnTo>
                      <a:lnTo>
                        <a:pt x="206" y="294"/>
                      </a:lnTo>
                      <a:lnTo>
                        <a:pt x="207" y="294"/>
                      </a:lnTo>
                      <a:lnTo>
                        <a:pt x="207" y="295"/>
                      </a:lnTo>
                      <a:lnTo>
                        <a:pt x="206" y="295"/>
                      </a:lnTo>
                      <a:lnTo>
                        <a:pt x="206" y="296"/>
                      </a:lnTo>
                      <a:lnTo>
                        <a:pt x="205" y="296"/>
                      </a:lnTo>
                      <a:lnTo>
                        <a:pt x="204" y="297"/>
                      </a:lnTo>
                      <a:lnTo>
                        <a:pt x="205" y="297"/>
                      </a:lnTo>
                      <a:lnTo>
                        <a:pt x="206" y="298"/>
                      </a:lnTo>
                      <a:lnTo>
                        <a:pt x="205" y="298"/>
                      </a:lnTo>
                      <a:lnTo>
                        <a:pt x="206" y="298"/>
                      </a:lnTo>
                      <a:lnTo>
                        <a:pt x="207" y="298"/>
                      </a:lnTo>
                      <a:lnTo>
                        <a:pt x="208" y="298"/>
                      </a:lnTo>
                      <a:lnTo>
                        <a:pt x="209" y="298"/>
                      </a:lnTo>
                      <a:lnTo>
                        <a:pt x="210" y="298"/>
                      </a:lnTo>
                      <a:lnTo>
                        <a:pt x="210" y="299"/>
                      </a:lnTo>
                      <a:lnTo>
                        <a:pt x="209" y="299"/>
                      </a:lnTo>
                      <a:lnTo>
                        <a:pt x="209" y="300"/>
                      </a:lnTo>
                      <a:lnTo>
                        <a:pt x="208" y="300"/>
                      </a:lnTo>
                      <a:lnTo>
                        <a:pt x="207" y="301"/>
                      </a:lnTo>
                      <a:lnTo>
                        <a:pt x="207" y="302"/>
                      </a:lnTo>
                      <a:lnTo>
                        <a:pt x="206" y="302"/>
                      </a:lnTo>
                      <a:lnTo>
                        <a:pt x="206" y="303"/>
                      </a:lnTo>
                      <a:lnTo>
                        <a:pt x="206" y="304"/>
                      </a:lnTo>
                      <a:lnTo>
                        <a:pt x="205" y="304"/>
                      </a:lnTo>
                      <a:lnTo>
                        <a:pt x="204" y="305"/>
                      </a:lnTo>
                      <a:lnTo>
                        <a:pt x="204" y="306"/>
                      </a:lnTo>
                      <a:lnTo>
                        <a:pt x="203" y="306"/>
                      </a:lnTo>
                      <a:lnTo>
                        <a:pt x="202" y="306"/>
                      </a:lnTo>
                      <a:lnTo>
                        <a:pt x="202" y="307"/>
                      </a:lnTo>
                      <a:lnTo>
                        <a:pt x="202" y="308"/>
                      </a:lnTo>
                      <a:lnTo>
                        <a:pt x="203" y="308"/>
                      </a:lnTo>
                      <a:lnTo>
                        <a:pt x="202" y="308"/>
                      </a:lnTo>
                      <a:lnTo>
                        <a:pt x="202" y="309"/>
                      </a:lnTo>
                      <a:lnTo>
                        <a:pt x="201" y="309"/>
                      </a:lnTo>
                      <a:lnTo>
                        <a:pt x="201" y="310"/>
                      </a:lnTo>
                      <a:lnTo>
                        <a:pt x="201" y="311"/>
                      </a:lnTo>
                      <a:lnTo>
                        <a:pt x="200" y="311"/>
                      </a:lnTo>
                      <a:lnTo>
                        <a:pt x="201" y="312"/>
                      </a:lnTo>
                      <a:lnTo>
                        <a:pt x="201" y="313"/>
                      </a:lnTo>
                      <a:lnTo>
                        <a:pt x="201" y="314"/>
                      </a:lnTo>
                      <a:lnTo>
                        <a:pt x="200" y="314"/>
                      </a:lnTo>
                      <a:lnTo>
                        <a:pt x="199" y="314"/>
                      </a:lnTo>
                      <a:lnTo>
                        <a:pt x="199" y="315"/>
                      </a:lnTo>
                      <a:lnTo>
                        <a:pt x="198" y="316"/>
                      </a:lnTo>
                      <a:lnTo>
                        <a:pt x="199" y="316"/>
                      </a:lnTo>
                      <a:lnTo>
                        <a:pt x="199" y="317"/>
                      </a:lnTo>
                      <a:lnTo>
                        <a:pt x="199" y="318"/>
                      </a:lnTo>
                      <a:lnTo>
                        <a:pt x="198" y="318"/>
                      </a:lnTo>
                      <a:lnTo>
                        <a:pt x="198" y="319"/>
                      </a:lnTo>
                      <a:lnTo>
                        <a:pt x="197" y="320"/>
                      </a:lnTo>
                      <a:lnTo>
                        <a:pt x="197" y="321"/>
                      </a:lnTo>
                      <a:lnTo>
                        <a:pt x="197" y="322"/>
                      </a:lnTo>
                      <a:lnTo>
                        <a:pt x="197" y="323"/>
                      </a:lnTo>
                      <a:lnTo>
                        <a:pt x="198" y="323"/>
                      </a:lnTo>
                      <a:lnTo>
                        <a:pt x="198" y="324"/>
                      </a:lnTo>
                      <a:lnTo>
                        <a:pt x="198" y="325"/>
                      </a:lnTo>
                      <a:lnTo>
                        <a:pt x="198" y="326"/>
                      </a:lnTo>
                      <a:lnTo>
                        <a:pt x="199" y="326"/>
                      </a:lnTo>
                      <a:lnTo>
                        <a:pt x="200" y="327"/>
                      </a:lnTo>
                      <a:lnTo>
                        <a:pt x="201" y="327"/>
                      </a:lnTo>
                      <a:lnTo>
                        <a:pt x="201" y="328"/>
                      </a:lnTo>
                      <a:lnTo>
                        <a:pt x="200" y="328"/>
                      </a:lnTo>
                      <a:lnTo>
                        <a:pt x="199" y="328"/>
                      </a:lnTo>
                      <a:lnTo>
                        <a:pt x="199" y="329"/>
                      </a:lnTo>
                      <a:lnTo>
                        <a:pt x="198" y="329"/>
                      </a:lnTo>
                      <a:lnTo>
                        <a:pt x="198" y="330"/>
                      </a:lnTo>
                      <a:lnTo>
                        <a:pt x="198" y="331"/>
                      </a:lnTo>
                      <a:lnTo>
                        <a:pt x="197" y="331"/>
                      </a:lnTo>
                      <a:lnTo>
                        <a:pt x="197" y="330"/>
                      </a:lnTo>
                      <a:lnTo>
                        <a:pt x="196" y="331"/>
                      </a:lnTo>
                      <a:lnTo>
                        <a:pt x="196" y="332"/>
                      </a:lnTo>
                      <a:lnTo>
                        <a:pt x="196" y="333"/>
                      </a:lnTo>
                      <a:lnTo>
                        <a:pt x="195" y="333"/>
                      </a:lnTo>
                      <a:lnTo>
                        <a:pt x="195" y="334"/>
                      </a:lnTo>
                      <a:lnTo>
                        <a:pt x="194" y="334"/>
                      </a:lnTo>
                      <a:lnTo>
                        <a:pt x="193" y="334"/>
                      </a:lnTo>
                      <a:lnTo>
                        <a:pt x="193" y="335"/>
                      </a:lnTo>
                      <a:lnTo>
                        <a:pt x="192" y="335"/>
                      </a:lnTo>
                      <a:lnTo>
                        <a:pt x="191" y="335"/>
                      </a:lnTo>
                      <a:lnTo>
                        <a:pt x="191" y="336"/>
                      </a:lnTo>
                      <a:lnTo>
                        <a:pt x="190" y="336"/>
                      </a:lnTo>
                      <a:lnTo>
                        <a:pt x="189" y="336"/>
                      </a:lnTo>
                      <a:lnTo>
                        <a:pt x="189" y="337"/>
                      </a:lnTo>
                      <a:lnTo>
                        <a:pt x="189" y="338"/>
                      </a:lnTo>
                      <a:lnTo>
                        <a:pt x="189" y="339"/>
                      </a:lnTo>
                      <a:lnTo>
                        <a:pt x="189" y="340"/>
                      </a:lnTo>
                      <a:lnTo>
                        <a:pt x="190" y="340"/>
                      </a:lnTo>
                      <a:lnTo>
                        <a:pt x="190" y="341"/>
                      </a:lnTo>
                      <a:lnTo>
                        <a:pt x="190" y="342"/>
                      </a:lnTo>
                      <a:lnTo>
                        <a:pt x="189" y="343"/>
                      </a:lnTo>
                      <a:lnTo>
                        <a:pt x="188" y="343"/>
                      </a:lnTo>
                      <a:lnTo>
                        <a:pt x="189" y="343"/>
                      </a:lnTo>
                      <a:lnTo>
                        <a:pt x="190" y="343"/>
                      </a:lnTo>
                      <a:lnTo>
                        <a:pt x="190" y="344"/>
                      </a:lnTo>
                      <a:lnTo>
                        <a:pt x="191" y="345"/>
                      </a:lnTo>
                      <a:lnTo>
                        <a:pt x="192" y="345"/>
                      </a:lnTo>
                      <a:lnTo>
                        <a:pt x="193" y="346"/>
                      </a:lnTo>
                      <a:lnTo>
                        <a:pt x="194" y="346"/>
                      </a:lnTo>
                      <a:lnTo>
                        <a:pt x="194" y="347"/>
                      </a:lnTo>
                      <a:lnTo>
                        <a:pt x="194" y="348"/>
                      </a:lnTo>
                      <a:lnTo>
                        <a:pt x="195" y="348"/>
                      </a:lnTo>
                      <a:lnTo>
                        <a:pt x="195" y="349"/>
                      </a:lnTo>
                      <a:lnTo>
                        <a:pt x="195" y="350"/>
                      </a:lnTo>
                      <a:lnTo>
                        <a:pt x="195" y="351"/>
                      </a:lnTo>
                      <a:lnTo>
                        <a:pt x="196" y="351"/>
                      </a:lnTo>
                      <a:lnTo>
                        <a:pt x="196" y="352"/>
                      </a:lnTo>
                      <a:lnTo>
                        <a:pt x="196" y="353"/>
                      </a:lnTo>
                      <a:lnTo>
                        <a:pt x="195" y="353"/>
                      </a:lnTo>
                      <a:lnTo>
                        <a:pt x="195" y="354"/>
                      </a:lnTo>
                      <a:lnTo>
                        <a:pt x="194" y="354"/>
                      </a:lnTo>
                      <a:lnTo>
                        <a:pt x="194" y="355"/>
                      </a:lnTo>
                      <a:lnTo>
                        <a:pt x="194" y="356"/>
                      </a:lnTo>
                      <a:lnTo>
                        <a:pt x="194" y="357"/>
                      </a:lnTo>
                      <a:lnTo>
                        <a:pt x="194" y="358"/>
                      </a:lnTo>
                      <a:lnTo>
                        <a:pt x="193" y="358"/>
                      </a:lnTo>
                      <a:lnTo>
                        <a:pt x="193" y="359"/>
                      </a:lnTo>
                      <a:lnTo>
                        <a:pt x="194" y="359"/>
                      </a:lnTo>
                      <a:lnTo>
                        <a:pt x="195" y="359"/>
                      </a:lnTo>
                      <a:lnTo>
                        <a:pt x="195" y="358"/>
                      </a:lnTo>
                      <a:lnTo>
                        <a:pt x="196" y="358"/>
                      </a:lnTo>
                      <a:lnTo>
                        <a:pt x="196" y="359"/>
                      </a:lnTo>
                      <a:lnTo>
                        <a:pt x="197" y="359"/>
                      </a:lnTo>
                      <a:lnTo>
                        <a:pt x="197" y="360"/>
                      </a:lnTo>
                      <a:lnTo>
                        <a:pt x="198" y="359"/>
                      </a:lnTo>
                      <a:lnTo>
                        <a:pt x="198" y="360"/>
                      </a:lnTo>
                      <a:lnTo>
                        <a:pt x="198" y="361"/>
                      </a:lnTo>
                      <a:lnTo>
                        <a:pt x="198" y="362"/>
                      </a:lnTo>
                      <a:lnTo>
                        <a:pt x="199" y="362"/>
                      </a:lnTo>
                      <a:lnTo>
                        <a:pt x="198" y="363"/>
                      </a:lnTo>
                      <a:lnTo>
                        <a:pt x="199" y="363"/>
                      </a:lnTo>
                      <a:lnTo>
                        <a:pt x="200" y="363"/>
                      </a:lnTo>
                      <a:lnTo>
                        <a:pt x="200" y="364"/>
                      </a:lnTo>
                      <a:lnTo>
                        <a:pt x="201" y="365"/>
                      </a:lnTo>
                      <a:lnTo>
                        <a:pt x="201" y="364"/>
                      </a:lnTo>
                      <a:lnTo>
                        <a:pt x="202" y="364"/>
                      </a:lnTo>
                      <a:lnTo>
                        <a:pt x="203" y="364"/>
                      </a:lnTo>
                      <a:lnTo>
                        <a:pt x="203" y="365"/>
                      </a:lnTo>
                      <a:lnTo>
                        <a:pt x="203" y="366"/>
                      </a:lnTo>
                      <a:lnTo>
                        <a:pt x="204" y="366"/>
                      </a:lnTo>
                      <a:lnTo>
                        <a:pt x="204" y="367"/>
                      </a:lnTo>
                      <a:lnTo>
                        <a:pt x="204" y="368"/>
                      </a:lnTo>
                      <a:lnTo>
                        <a:pt x="204" y="369"/>
                      </a:lnTo>
                      <a:lnTo>
                        <a:pt x="204" y="370"/>
                      </a:lnTo>
                      <a:lnTo>
                        <a:pt x="203" y="370"/>
                      </a:lnTo>
                      <a:lnTo>
                        <a:pt x="203" y="371"/>
                      </a:lnTo>
                      <a:lnTo>
                        <a:pt x="203" y="372"/>
                      </a:lnTo>
                      <a:lnTo>
                        <a:pt x="202" y="372"/>
                      </a:lnTo>
                      <a:lnTo>
                        <a:pt x="202" y="373"/>
                      </a:lnTo>
                      <a:lnTo>
                        <a:pt x="201" y="374"/>
                      </a:lnTo>
                      <a:lnTo>
                        <a:pt x="201" y="375"/>
                      </a:lnTo>
                      <a:lnTo>
                        <a:pt x="200" y="376"/>
                      </a:lnTo>
                      <a:lnTo>
                        <a:pt x="199" y="376"/>
                      </a:lnTo>
                      <a:lnTo>
                        <a:pt x="199" y="377"/>
                      </a:lnTo>
                      <a:lnTo>
                        <a:pt x="200" y="377"/>
                      </a:lnTo>
                      <a:lnTo>
                        <a:pt x="200" y="378"/>
                      </a:lnTo>
                      <a:lnTo>
                        <a:pt x="200" y="379"/>
                      </a:lnTo>
                      <a:lnTo>
                        <a:pt x="199" y="379"/>
                      </a:lnTo>
                      <a:lnTo>
                        <a:pt x="198" y="379"/>
                      </a:lnTo>
                      <a:lnTo>
                        <a:pt x="198" y="380"/>
                      </a:lnTo>
                      <a:lnTo>
                        <a:pt x="199" y="380"/>
                      </a:lnTo>
                      <a:lnTo>
                        <a:pt x="198" y="380"/>
                      </a:lnTo>
                      <a:lnTo>
                        <a:pt x="198" y="381"/>
                      </a:lnTo>
                      <a:lnTo>
                        <a:pt x="197" y="380"/>
                      </a:lnTo>
                      <a:lnTo>
                        <a:pt x="197" y="381"/>
                      </a:lnTo>
                      <a:lnTo>
                        <a:pt x="196" y="381"/>
                      </a:lnTo>
                      <a:lnTo>
                        <a:pt x="196" y="380"/>
                      </a:lnTo>
                      <a:lnTo>
                        <a:pt x="195" y="380"/>
                      </a:lnTo>
                      <a:lnTo>
                        <a:pt x="195" y="381"/>
                      </a:lnTo>
                      <a:lnTo>
                        <a:pt x="196" y="381"/>
                      </a:lnTo>
                      <a:lnTo>
                        <a:pt x="196" y="382"/>
                      </a:lnTo>
                      <a:lnTo>
                        <a:pt x="196" y="383"/>
                      </a:lnTo>
                      <a:lnTo>
                        <a:pt x="195" y="383"/>
                      </a:lnTo>
                      <a:lnTo>
                        <a:pt x="195" y="384"/>
                      </a:lnTo>
                      <a:lnTo>
                        <a:pt x="195" y="385"/>
                      </a:lnTo>
                      <a:lnTo>
                        <a:pt x="194" y="385"/>
                      </a:lnTo>
                      <a:lnTo>
                        <a:pt x="194" y="386"/>
                      </a:lnTo>
                      <a:lnTo>
                        <a:pt x="194" y="387"/>
                      </a:lnTo>
                      <a:lnTo>
                        <a:pt x="194" y="388"/>
                      </a:lnTo>
                      <a:lnTo>
                        <a:pt x="193" y="388"/>
                      </a:lnTo>
                      <a:lnTo>
                        <a:pt x="194" y="388"/>
                      </a:lnTo>
                      <a:lnTo>
                        <a:pt x="194" y="389"/>
                      </a:lnTo>
                      <a:lnTo>
                        <a:pt x="193" y="389"/>
                      </a:lnTo>
                      <a:lnTo>
                        <a:pt x="192" y="389"/>
                      </a:lnTo>
                      <a:lnTo>
                        <a:pt x="191" y="390"/>
                      </a:lnTo>
                      <a:lnTo>
                        <a:pt x="190" y="389"/>
                      </a:lnTo>
                      <a:lnTo>
                        <a:pt x="189" y="390"/>
                      </a:lnTo>
                      <a:lnTo>
                        <a:pt x="189" y="391"/>
                      </a:lnTo>
                      <a:lnTo>
                        <a:pt x="189" y="392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790" name="Freeform 5087"/>
                <p:cNvSpPr>
                  <a:spLocks/>
                </p:cNvSpPr>
                <p:nvPr/>
              </p:nvSpPr>
              <p:spPr bwMode="auto">
                <a:xfrm>
                  <a:off x="4940300" y="2411413"/>
                  <a:ext cx="438150" cy="276225"/>
                </a:xfrm>
                <a:custGeom>
                  <a:avLst/>
                  <a:gdLst>
                    <a:gd name="T0" fmla="*/ 2147483646 w 276"/>
                    <a:gd name="T1" fmla="*/ 2147483646 h 174"/>
                    <a:gd name="T2" fmla="*/ 2147483646 w 276"/>
                    <a:gd name="T3" fmla="*/ 2147483646 h 174"/>
                    <a:gd name="T4" fmla="*/ 2147483646 w 276"/>
                    <a:gd name="T5" fmla="*/ 2147483646 h 174"/>
                    <a:gd name="T6" fmla="*/ 2147483646 w 276"/>
                    <a:gd name="T7" fmla="*/ 2147483646 h 174"/>
                    <a:gd name="T8" fmla="*/ 2147483646 w 276"/>
                    <a:gd name="T9" fmla="*/ 2147483646 h 174"/>
                    <a:gd name="T10" fmla="*/ 2147483646 w 276"/>
                    <a:gd name="T11" fmla="*/ 2147483646 h 174"/>
                    <a:gd name="T12" fmla="*/ 2147483646 w 276"/>
                    <a:gd name="T13" fmla="*/ 2147483646 h 174"/>
                    <a:gd name="T14" fmla="*/ 2147483646 w 276"/>
                    <a:gd name="T15" fmla="*/ 2147483646 h 174"/>
                    <a:gd name="T16" fmla="*/ 2147483646 w 276"/>
                    <a:gd name="T17" fmla="*/ 2147483646 h 174"/>
                    <a:gd name="T18" fmla="*/ 2147483646 w 276"/>
                    <a:gd name="T19" fmla="*/ 2147483646 h 174"/>
                    <a:gd name="T20" fmla="*/ 2147483646 w 276"/>
                    <a:gd name="T21" fmla="*/ 2147483646 h 174"/>
                    <a:gd name="T22" fmla="*/ 2147483646 w 276"/>
                    <a:gd name="T23" fmla="*/ 2147483646 h 174"/>
                    <a:gd name="T24" fmla="*/ 2147483646 w 276"/>
                    <a:gd name="T25" fmla="*/ 2147483646 h 174"/>
                    <a:gd name="T26" fmla="*/ 2147483646 w 276"/>
                    <a:gd name="T27" fmla="*/ 2147483646 h 174"/>
                    <a:gd name="T28" fmla="*/ 2147483646 w 276"/>
                    <a:gd name="T29" fmla="*/ 2147483646 h 174"/>
                    <a:gd name="T30" fmla="*/ 2147483646 w 276"/>
                    <a:gd name="T31" fmla="*/ 2147483646 h 174"/>
                    <a:gd name="T32" fmla="*/ 2147483646 w 276"/>
                    <a:gd name="T33" fmla="*/ 2147483646 h 174"/>
                    <a:gd name="T34" fmla="*/ 2147483646 w 276"/>
                    <a:gd name="T35" fmla="*/ 2147483646 h 174"/>
                    <a:gd name="T36" fmla="*/ 2147483646 w 276"/>
                    <a:gd name="T37" fmla="*/ 2147483646 h 174"/>
                    <a:gd name="T38" fmla="*/ 2147483646 w 276"/>
                    <a:gd name="T39" fmla="*/ 2147483646 h 174"/>
                    <a:gd name="T40" fmla="*/ 2147483646 w 276"/>
                    <a:gd name="T41" fmla="*/ 2147483646 h 174"/>
                    <a:gd name="T42" fmla="*/ 2147483646 w 276"/>
                    <a:gd name="T43" fmla="*/ 2147483646 h 174"/>
                    <a:gd name="T44" fmla="*/ 2147483646 w 276"/>
                    <a:gd name="T45" fmla="*/ 2147483646 h 174"/>
                    <a:gd name="T46" fmla="*/ 2147483646 w 276"/>
                    <a:gd name="T47" fmla="*/ 2147483646 h 174"/>
                    <a:gd name="T48" fmla="*/ 2147483646 w 276"/>
                    <a:gd name="T49" fmla="*/ 2147483646 h 174"/>
                    <a:gd name="T50" fmla="*/ 2147483646 w 276"/>
                    <a:gd name="T51" fmla="*/ 2147483646 h 174"/>
                    <a:gd name="T52" fmla="*/ 2147483646 w 276"/>
                    <a:gd name="T53" fmla="*/ 2147483646 h 174"/>
                    <a:gd name="T54" fmla="*/ 2147483646 w 276"/>
                    <a:gd name="T55" fmla="*/ 2147483646 h 174"/>
                    <a:gd name="T56" fmla="*/ 2147483646 w 276"/>
                    <a:gd name="T57" fmla="*/ 2147483646 h 174"/>
                    <a:gd name="T58" fmla="*/ 2147483646 w 276"/>
                    <a:gd name="T59" fmla="*/ 2147483646 h 174"/>
                    <a:gd name="T60" fmla="*/ 2147483646 w 276"/>
                    <a:gd name="T61" fmla="*/ 2147483646 h 174"/>
                    <a:gd name="T62" fmla="*/ 2147483646 w 276"/>
                    <a:gd name="T63" fmla="*/ 2147483646 h 174"/>
                    <a:gd name="T64" fmla="*/ 2147483646 w 276"/>
                    <a:gd name="T65" fmla="*/ 2147483646 h 174"/>
                    <a:gd name="T66" fmla="*/ 2147483646 w 276"/>
                    <a:gd name="T67" fmla="*/ 2147483646 h 174"/>
                    <a:gd name="T68" fmla="*/ 2147483646 w 276"/>
                    <a:gd name="T69" fmla="*/ 2147483646 h 174"/>
                    <a:gd name="T70" fmla="*/ 2147483646 w 276"/>
                    <a:gd name="T71" fmla="*/ 2147483646 h 174"/>
                    <a:gd name="T72" fmla="*/ 2147483646 w 276"/>
                    <a:gd name="T73" fmla="*/ 2147483646 h 174"/>
                    <a:gd name="T74" fmla="*/ 2147483646 w 276"/>
                    <a:gd name="T75" fmla="*/ 2147483646 h 174"/>
                    <a:gd name="T76" fmla="*/ 2147483646 w 276"/>
                    <a:gd name="T77" fmla="*/ 2147483646 h 174"/>
                    <a:gd name="T78" fmla="*/ 2147483646 w 276"/>
                    <a:gd name="T79" fmla="*/ 2147483646 h 174"/>
                    <a:gd name="T80" fmla="*/ 2147483646 w 276"/>
                    <a:gd name="T81" fmla="*/ 2147483646 h 174"/>
                    <a:gd name="T82" fmla="*/ 2147483646 w 276"/>
                    <a:gd name="T83" fmla="*/ 2147483646 h 174"/>
                    <a:gd name="T84" fmla="*/ 2147483646 w 276"/>
                    <a:gd name="T85" fmla="*/ 2147483646 h 174"/>
                    <a:gd name="T86" fmla="*/ 2147483646 w 276"/>
                    <a:gd name="T87" fmla="*/ 2147483646 h 174"/>
                    <a:gd name="T88" fmla="*/ 2147483646 w 276"/>
                    <a:gd name="T89" fmla="*/ 2147483646 h 174"/>
                    <a:gd name="T90" fmla="*/ 2147483646 w 276"/>
                    <a:gd name="T91" fmla="*/ 2147483646 h 174"/>
                    <a:gd name="T92" fmla="*/ 2147483646 w 276"/>
                    <a:gd name="T93" fmla="*/ 2147483646 h 174"/>
                    <a:gd name="T94" fmla="*/ 2147483646 w 276"/>
                    <a:gd name="T95" fmla="*/ 2147483646 h 174"/>
                    <a:gd name="T96" fmla="*/ 2147483646 w 276"/>
                    <a:gd name="T97" fmla="*/ 2147483646 h 174"/>
                    <a:gd name="T98" fmla="*/ 2147483646 w 276"/>
                    <a:gd name="T99" fmla="*/ 2147483646 h 174"/>
                    <a:gd name="T100" fmla="*/ 2147483646 w 276"/>
                    <a:gd name="T101" fmla="*/ 2147483646 h 174"/>
                    <a:gd name="T102" fmla="*/ 2147483646 w 276"/>
                    <a:gd name="T103" fmla="*/ 2147483646 h 174"/>
                    <a:gd name="T104" fmla="*/ 2147483646 w 276"/>
                    <a:gd name="T105" fmla="*/ 2147483646 h 174"/>
                    <a:gd name="T106" fmla="*/ 2147483646 w 276"/>
                    <a:gd name="T107" fmla="*/ 2147483646 h 174"/>
                    <a:gd name="T108" fmla="*/ 2147483646 w 276"/>
                    <a:gd name="T109" fmla="*/ 2147483646 h 174"/>
                    <a:gd name="T110" fmla="*/ 2147483646 w 276"/>
                    <a:gd name="T111" fmla="*/ 2147483646 h 174"/>
                    <a:gd name="T112" fmla="*/ 2147483646 w 276"/>
                    <a:gd name="T113" fmla="*/ 2147483646 h 174"/>
                    <a:gd name="T114" fmla="*/ 2147483646 w 276"/>
                    <a:gd name="T115" fmla="*/ 2147483646 h 174"/>
                    <a:gd name="T116" fmla="*/ 2147483646 w 276"/>
                    <a:gd name="T117" fmla="*/ 2147483646 h 174"/>
                    <a:gd name="T118" fmla="*/ 2147483646 w 276"/>
                    <a:gd name="T119" fmla="*/ 2147483646 h 174"/>
                    <a:gd name="T120" fmla="*/ 2147483646 w 276"/>
                    <a:gd name="T121" fmla="*/ 2147483646 h 174"/>
                    <a:gd name="T122" fmla="*/ 2147483646 w 276"/>
                    <a:gd name="T123" fmla="*/ 2147483646 h 174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276"/>
                    <a:gd name="T187" fmla="*/ 0 h 174"/>
                    <a:gd name="T188" fmla="*/ 276 w 276"/>
                    <a:gd name="T189" fmla="*/ 174 h 174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276" h="174">
                      <a:moveTo>
                        <a:pt x="0" y="110"/>
                      </a:moveTo>
                      <a:lnTo>
                        <a:pt x="0" y="109"/>
                      </a:lnTo>
                      <a:lnTo>
                        <a:pt x="1" y="109"/>
                      </a:lnTo>
                      <a:lnTo>
                        <a:pt x="1" y="108"/>
                      </a:lnTo>
                      <a:lnTo>
                        <a:pt x="0" y="108"/>
                      </a:lnTo>
                      <a:lnTo>
                        <a:pt x="0" y="107"/>
                      </a:lnTo>
                      <a:lnTo>
                        <a:pt x="0" y="106"/>
                      </a:lnTo>
                      <a:lnTo>
                        <a:pt x="0" y="105"/>
                      </a:lnTo>
                      <a:lnTo>
                        <a:pt x="1" y="104"/>
                      </a:lnTo>
                      <a:lnTo>
                        <a:pt x="1" y="103"/>
                      </a:lnTo>
                      <a:lnTo>
                        <a:pt x="0" y="103"/>
                      </a:lnTo>
                      <a:lnTo>
                        <a:pt x="0" y="102"/>
                      </a:lnTo>
                      <a:lnTo>
                        <a:pt x="1" y="102"/>
                      </a:lnTo>
                      <a:lnTo>
                        <a:pt x="2" y="102"/>
                      </a:lnTo>
                      <a:lnTo>
                        <a:pt x="2" y="101"/>
                      </a:lnTo>
                      <a:lnTo>
                        <a:pt x="3" y="101"/>
                      </a:lnTo>
                      <a:lnTo>
                        <a:pt x="3" y="100"/>
                      </a:lnTo>
                      <a:lnTo>
                        <a:pt x="4" y="100"/>
                      </a:lnTo>
                      <a:lnTo>
                        <a:pt x="5" y="99"/>
                      </a:lnTo>
                      <a:lnTo>
                        <a:pt x="5" y="98"/>
                      </a:lnTo>
                      <a:lnTo>
                        <a:pt x="5" y="97"/>
                      </a:lnTo>
                      <a:lnTo>
                        <a:pt x="5" y="96"/>
                      </a:lnTo>
                      <a:lnTo>
                        <a:pt x="6" y="96"/>
                      </a:lnTo>
                      <a:lnTo>
                        <a:pt x="7" y="96"/>
                      </a:lnTo>
                      <a:lnTo>
                        <a:pt x="7" y="95"/>
                      </a:lnTo>
                      <a:lnTo>
                        <a:pt x="8" y="94"/>
                      </a:lnTo>
                      <a:lnTo>
                        <a:pt x="9" y="94"/>
                      </a:lnTo>
                      <a:lnTo>
                        <a:pt x="9" y="93"/>
                      </a:lnTo>
                      <a:lnTo>
                        <a:pt x="9" y="92"/>
                      </a:lnTo>
                      <a:lnTo>
                        <a:pt x="9" y="91"/>
                      </a:lnTo>
                      <a:lnTo>
                        <a:pt x="10" y="91"/>
                      </a:lnTo>
                      <a:lnTo>
                        <a:pt x="10" y="90"/>
                      </a:lnTo>
                      <a:lnTo>
                        <a:pt x="11" y="90"/>
                      </a:lnTo>
                      <a:lnTo>
                        <a:pt x="12" y="90"/>
                      </a:lnTo>
                      <a:lnTo>
                        <a:pt x="12" y="89"/>
                      </a:lnTo>
                      <a:lnTo>
                        <a:pt x="11" y="89"/>
                      </a:lnTo>
                      <a:lnTo>
                        <a:pt x="11" y="88"/>
                      </a:lnTo>
                      <a:lnTo>
                        <a:pt x="12" y="88"/>
                      </a:lnTo>
                      <a:lnTo>
                        <a:pt x="13" y="88"/>
                      </a:lnTo>
                      <a:lnTo>
                        <a:pt x="13" y="87"/>
                      </a:lnTo>
                      <a:lnTo>
                        <a:pt x="14" y="87"/>
                      </a:lnTo>
                      <a:lnTo>
                        <a:pt x="14" y="86"/>
                      </a:lnTo>
                      <a:lnTo>
                        <a:pt x="15" y="86"/>
                      </a:lnTo>
                      <a:lnTo>
                        <a:pt x="16" y="86"/>
                      </a:lnTo>
                      <a:lnTo>
                        <a:pt x="17" y="86"/>
                      </a:lnTo>
                      <a:lnTo>
                        <a:pt x="16" y="87"/>
                      </a:lnTo>
                      <a:lnTo>
                        <a:pt x="17" y="87"/>
                      </a:lnTo>
                      <a:lnTo>
                        <a:pt x="17" y="88"/>
                      </a:lnTo>
                      <a:lnTo>
                        <a:pt x="17" y="89"/>
                      </a:lnTo>
                      <a:lnTo>
                        <a:pt x="18" y="89"/>
                      </a:lnTo>
                      <a:lnTo>
                        <a:pt x="19" y="89"/>
                      </a:lnTo>
                      <a:lnTo>
                        <a:pt x="19" y="88"/>
                      </a:lnTo>
                      <a:lnTo>
                        <a:pt x="20" y="88"/>
                      </a:lnTo>
                      <a:lnTo>
                        <a:pt x="20" y="89"/>
                      </a:lnTo>
                      <a:lnTo>
                        <a:pt x="21" y="89"/>
                      </a:lnTo>
                      <a:lnTo>
                        <a:pt x="22" y="89"/>
                      </a:lnTo>
                      <a:lnTo>
                        <a:pt x="22" y="90"/>
                      </a:lnTo>
                      <a:lnTo>
                        <a:pt x="23" y="89"/>
                      </a:lnTo>
                      <a:lnTo>
                        <a:pt x="24" y="88"/>
                      </a:lnTo>
                      <a:lnTo>
                        <a:pt x="25" y="88"/>
                      </a:lnTo>
                      <a:lnTo>
                        <a:pt x="26" y="87"/>
                      </a:lnTo>
                      <a:lnTo>
                        <a:pt x="27" y="84"/>
                      </a:lnTo>
                      <a:lnTo>
                        <a:pt x="27" y="83"/>
                      </a:lnTo>
                      <a:lnTo>
                        <a:pt x="28" y="83"/>
                      </a:lnTo>
                      <a:lnTo>
                        <a:pt x="29" y="82"/>
                      </a:lnTo>
                      <a:lnTo>
                        <a:pt x="30" y="82"/>
                      </a:lnTo>
                      <a:lnTo>
                        <a:pt x="30" y="81"/>
                      </a:lnTo>
                      <a:lnTo>
                        <a:pt x="31" y="81"/>
                      </a:lnTo>
                      <a:lnTo>
                        <a:pt x="32" y="80"/>
                      </a:lnTo>
                      <a:lnTo>
                        <a:pt x="33" y="80"/>
                      </a:lnTo>
                      <a:lnTo>
                        <a:pt x="34" y="80"/>
                      </a:lnTo>
                      <a:lnTo>
                        <a:pt x="34" y="79"/>
                      </a:lnTo>
                      <a:lnTo>
                        <a:pt x="34" y="78"/>
                      </a:lnTo>
                      <a:lnTo>
                        <a:pt x="35" y="78"/>
                      </a:lnTo>
                      <a:lnTo>
                        <a:pt x="35" y="77"/>
                      </a:lnTo>
                      <a:lnTo>
                        <a:pt x="36" y="77"/>
                      </a:lnTo>
                      <a:lnTo>
                        <a:pt x="35" y="77"/>
                      </a:lnTo>
                      <a:lnTo>
                        <a:pt x="36" y="77"/>
                      </a:lnTo>
                      <a:lnTo>
                        <a:pt x="37" y="76"/>
                      </a:lnTo>
                      <a:lnTo>
                        <a:pt x="38" y="75"/>
                      </a:lnTo>
                      <a:lnTo>
                        <a:pt x="38" y="74"/>
                      </a:lnTo>
                      <a:lnTo>
                        <a:pt x="37" y="73"/>
                      </a:lnTo>
                      <a:lnTo>
                        <a:pt x="38" y="73"/>
                      </a:lnTo>
                      <a:lnTo>
                        <a:pt x="38" y="72"/>
                      </a:lnTo>
                      <a:lnTo>
                        <a:pt x="38" y="71"/>
                      </a:lnTo>
                      <a:lnTo>
                        <a:pt x="38" y="70"/>
                      </a:lnTo>
                      <a:lnTo>
                        <a:pt x="39" y="70"/>
                      </a:lnTo>
                      <a:lnTo>
                        <a:pt x="40" y="70"/>
                      </a:lnTo>
                      <a:lnTo>
                        <a:pt x="40" y="69"/>
                      </a:lnTo>
                      <a:lnTo>
                        <a:pt x="40" y="68"/>
                      </a:lnTo>
                      <a:lnTo>
                        <a:pt x="41" y="68"/>
                      </a:lnTo>
                      <a:lnTo>
                        <a:pt x="42" y="67"/>
                      </a:lnTo>
                      <a:lnTo>
                        <a:pt x="43" y="66"/>
                      </a:lnTo>
                      <a:lnTo>
                        <a:pt x="43" y="65"/>
                      </a:lnTo>
                      <a:lnTo>
                        <a:pt x="44" y="64"/>
                      </a:lnTo>
                      <a:lnTo>
                        <a:pt x="43" y="63"/>
                      </a:lnTo>
                      <a:lnTo>
                        <a:pt x="42" y="63"/>
                      </a:lnTo>
                      <a:lnTo>
                        <a:pt x="41" y="63"/>
                      </a:lnTo>
                      <a:lnTo>
                        <a:pt x="41" y="62"/>
                      </a:lnTo>
                      <a:lnTo>
                        <a:pt x="41" y="61"/>
                      </a:lnTo>
                      <a:lnTo>
                        <a:pt x="41" y="60"/>
                      </a:lnTo>
                      <a:lnTo>
                        <a:pt x="42" y="59"/>
                      </a:lnTo>
                      <a:lnTo>
                        <a:pt x="42" y="58"/>
                      </a:lnTo>
                      <a:lnTo>
                        <a:pt x="43" y="58"/>
                      </a:lnTo>
                      <a:lnTo>
                        <a:pt x="44" y="57"/>
                      </a:lnTo>
                      <a:lnTo>
                        <a:pt x="45" y="57"/>
                      </a:lnTo>
                      <a:lnTo>
                        <a:pt x="45" y="56"/>
                      </a:lnTo>
                      <a:lnTo>
                        <a:pt x="46" y="55"/>
                      </a:lnTo>
                      <a:lnTo>
                        <a:pt x="46" y="54"/>
                      </a:lnTo>
                      <a:lnTo>
                        <a:pt x="46" y="53"/>
                      </a:lnTo>
                      <a:lnTo>
                        <a:pt x="47" y="53"/>
                      </a:lnTo>
                      <a:lnTo>
                        <a:pt x="48" y="53"/>
                      </a:lnTo>
                      <a:lnTo>
                        <a:pt x="48" y="52"/>
                      </a:lnTo>
                      <a:lnTo>
                        <a:pt x="49" y="51"/>
                      </a:lnTo>
                      <a:lnTo>
                        <a:pt x="50" y="50"/>
                      </a:lnTo>
                      <a:lnTo>
                        <a:pt x="51" y="50"/>
                      </a:lnTo>
                      <a:lnTo>
                        <a:pt x="50" y="49"/>
                      </a:lnTo>
                      <a:lnTo>
                        <a:pt x="50" y="48"/>
                      </a:lnTo>
                      <a:lnTo>
                        <a:pt x="50" y="47"/>
                      </a:lnTo>
                      <a:lnTo>
                        <a:pt x="50" y="46"/>
                      </a:lnTo>
                      <a:lnTo>
                        <a:pt x="50" y="45"/>
                      </a:lnTo>
                      <a:lnTo>
                        <a:pt x="50" y="44"/>
                      </a:lnTo>
                      <a:lnTo>
                        <a:pt x="51" y="44"/>
                      </a:lnTo>
                      <a:lnTo>
                        <a:pt x="53" y="44"/>
                      </a:lnTo>
                      <a:lnTo>
                        <a:pt x="54" y="44"/>
                      </a:lnTo>
                      <a:lnTo>
                        <a:pt x="55" y="43"/>
                      </a:lnTo>
                      <a:lnTo>
                        <a:pt x="56" y="43"/>
                      </a:lnTo>
                      <a:lnTo>
                        <a:pt x="57" y="43"/>
                      </a:lnTo>
                      <a:lnTo>
                        <a:pt x="57" y="42"/>
                      </a:lnTo>
                      <a:lnTo>
                        <a:pt x="57" y="41"/>
                      </a:lnTo>
                      <a:lnTo>
                        <a:pt x="57" y="40"/>
                      </a:lnTo>
                      <a:lnTo>
                        <a:pt x="58" y="39"/>
                      </a:lnTo>
                      <a:lnTo>
                        <a:pt x="59" y="38"/>
                      </a:lnTo>
                      <a:lnTo>
                        <a:pt x="60" y="38"/>
                      </a:lnTo>
                      <a:lnTo>
                        <a:pt x="60" y="37"/>
                      </a:lnTo>
                      <a:lnTo>
                        <a:pt x="60" y="36"/>
                      </a:lnTo>
                      <a:lnTo>
                        <a:pt x="61" y="35"/>
                      </a:lnTo>
                      <a:lnTo>
                        <a:pt x="61" y="34"/>
                      </a:lnTo>
                      <a:lnTo>
                        <a:pt x="62" y="33"/>
                      </a:lnTo>
                      <a:lnTo>
                        <a:pt x="63" y="33"/>
                      </a:lnTo>
                      <a:lnTo>
                        <a:pt x="63" y="32"/>
                      </a:lnTo>
                      <a:lnTo>
                        <a:pt x="64" y="32"/>
                      </a:lnTo>
                      <a:lnTo>
                        <a:pt x="64" y="31"/>
                      </a:lnTo>
                      <a:lnTo>
                        <a:pt x="66" y="26"/>
                      </a:lnTo>
                      <a:lnTo>
                        <a:pt x="73" y="13"/>
                      </a:lnTo>
                      <a:lnTo>
                        <a:pt x="75" y="10"/>
                      </a:lnTo>
                      <a:lnTo>
                        <a:pt x="79" y="4"/>
                      </a:lnTo>
                      <a:lnTo>
                        <a:pt x="93" y="3"/>
                      </a:lnTo>
                      <a:lnTo>
                        <a:pt x="94" y="2"/>
                      </a:lnTo>
                      <a:lnTo>
                        <a:pt x="101" y="1"/>
                      </a:lnTo>
                      <a:lnTo>
                        <a:pt x="110" y="0"/>
                      </a:lnTo>
                      <a:lnTo>
                        <a:pt x="110" y="2"/>
                      </a:lnTo>
                      <a:lnTo>
                        <a:pt x="111" y="3"/>
                      </a:lnTo>
                      <a:lnTo>
                        <a:pt x="112" y="5"/>
                      </a:lnTo>
                      <a:lnTo>
                        <a:pt x="113" y="6"/>
                      </a:lnTo>
                      <a:lnTo>
                        <a:pt x="114" y="7"/>
                      </a:lnTo>
                      <a:lnTo>
                        <a:pt x="115" y="8"/>
                      </a:lnTo>
                      <a:lnTo>
                        <a:pt x="115" y="9"/>
                      </a:lnTo>
                      <a:lnTo>
                        <a:pt x="116" y="9"/>
                      </a:lnTo>
                      <a:lnTo>
                        <a:pt x="117" y="9"/>
                      </a:lnTo>
                      <a:lnTo>
                        <a:pt x="118" y="9"/>
                      </a:lnTo>
                      <a:lnTo>
                        <a:pt x="119" y="9"/>
                      </a:lnTo>
                      <a:lnTo>
                        <a:pt x="120" y="9"/>
                      </a:lnTo>
                      <a:lnTo>
                        <a:pt x="120" y="8"/>
                      </a:lnTo>
                      <a:lnTo>
                        <a:pt x="120" y="9"/>
                      </a:lnTo>
                      <a:lnTo>
                        <a:pt x="121" y="9"/>
                      </a:lnTo>
                      <a:lnTo>
                        <a:pt x="122" y="9"/>
                      </a:lnTo>
                      <a:lnTo>
                        <a:pt x="122" y="10"/>
                      </a:lnTo>
                      <a:lnTo>
                        <a:pt x="122" y="9"/>
                      </a:lnTo>
                      <a:lnTo>
                        <a:pt x="123" y="10"/>
                      </a:lnTo>
                      <a:lnTo>
                        <a:pt x="124" y="11"/>
                      </a:lnTo>
                      <a:lnTo>
                        <a:pt x="125" y="11"/>
                      </a:lnTo>
                      <a:lnTo>
                        <a:pt x="126" y="11"/>
                      </a:lnTo>
                      <a:lnTo>
                        <a:pt x="127" y="11"/>
                      </a:lnTo>
                      <a:lnTo>
                        <a:pt x="128" y="11"/>
                      </a:lnTo>
                      <a:lnTo>
                        <a:pt x="128" y="10"/>
                      </a:lnTo>
                      <a:lnTo>
                        <a:pt x="129" y="10"/>
                      </a:lnTo>
                      <a:lnTo>
                        <a:pt x="130" y="11"/>
                      </a:lnTo>
                      <a:lnTo>
                        <a:pt x="131" y="10"/>
                      </a:lnTo>
                      <a:lnTo>
                        <a:pt x="132" y="10"/>
                      </a:lnTo>
                      <a:lnTo>
                        <a:pt x="134" y="12"/>
                      </a:lnTo>
                      <a:lnTo>
                        <a:pt x="135" y="13"/>
                      </a:lnTo>
                      <a:lnTo>
                        <a:pt x="137" y="13"/>
                      </a:lnTo>
                      <a:lnTo>
                        <a:pt x="138" y="13"/>
                      </a:lnTo>
                      <a:lnTo>
                        <a:pt x="139" y="14"/>
                      </a:lnTo>
                      <a:lnTo>
                        <a:pt x="140" y="15"/>
                      </a:lnTo>
                      <a:lnTo>
                        <a:pt x="140" y="16"/>
                      </a:lnTo>
                      <a:lnTo>
                        <a:pt x="141" y="18"/>
                      </a:lnTo>
                      <a:lnTo>
                        <a:pt x="142" y="18"/>
                      </a:lnTo>
                      <a:lnTo>
                        <a:pt x="143" y="20"/>
                      </a:lnTo>
                      <a:lnTo>
                        <a:pt x="144" y="20"/>
                      </a:lnTo>
                      <a:lnTo>
                        <a:pt x="144" y="21"/>
                      </a:lnTo>
                      <a:lnTo>
                        <a:pt x="145" y="22"/>
                      </a:lnTo>
                      <a:lnTo>
                        <a:pt x="145" y="23"/>
                      </a:lnTo>
                      <a:lnTo>
                        <a:pt x="146" y="23"/>
                      </a:lnTo>
                      <a:lnTo>
                        <a:pt x="146" y="22"/>
                      </a:lnTo>
                      <a:lnTo>
                        <a:pt x="147" y="23"/>
                      </a:lnTo>
                      <a:lnTo>
                        <a:pt x="148" y="23"/>
                      </a:lnTo>
                      <a:lnTo>
                        <a:pt x="149" y="24"/>
                      </a:lnTo>
                      <a:lnTo>
                        <a:pt x="150" y="24"/>
                      </a:lnTo>
                      <a:lnTo>
                        <a:pt x="150" y="23"/>
                      </a:lnTo>
                      <a:lnTo>
                        <a:pt x="151" y="23"/>
                      </a:lnTo>
                      <a:lnTo>
                        <a:pt x="151" y="24"/>
                      </a:lnTo>
                      <a:lnTo>
                        <a:pt x="150" y="25"/>
                      </a:lnTo>
                      <a:lnTo>
                        <a:pt x="151" y="25"/>
                      </a:lnTo>
                      <a:lnTo>
                        <a:pt x="152" y="26"/>
                      </a:lnTo>
                      <a:lnTo>
                        <a:pt x="152" y="27"/>
                      </a:lnTo>
                      <a:lnTo>
                        <a:pt x="152" y="26"/>
                      </a:lnTo>
                      <a:lnTo>
                        <a:pt x="153" y="27"/>
                      </a:lnTo>
                      <a:lnTo>
                        <a:pt x="153" y="26"/>
                      </a:lnTo>
                      <a:lnTo>
                        <a:pt x="152" y="26"/>
                      </a:lnTo>
                      <a:lnTo>
                        <a:pt x="152" y="25"/>
                      </a:lnTo>
                      <a:lnTo>
                        <a:pt x="153" y="25"/>
                      </a:lnTo>
                      <a:lnTo>
                        <a:pt x="154" y="25"/>
                      </a:lnTo>
                      <a:lnTo>
                        <a:pt x="155" y="26"/>
                      </a:lnTo>
                      <a:lnTo>
                        <a:pt x="156" y="26"/>
                      </a:lnTo>
                      <a:lnTo>
                        <a:pt x="157" y="27"/>
                      </a:lnTo>
                      <a:lnTo>
                        <a:pt x="158" y="27"/>
                      </a:lnTo>
                      <a:lnTo>
                        <a:pt x="157" y="27"/>
                      </a:lnTo>
                      <a:lnTo>
                        <a:pt x="158" y="27"/>
                      </a:lnTo>
                      <a:lnTo>
                        <a:pt x="157" y="26"/>
                      </a:lnTo>
                      <a:lnTo>
                        <a:pt x="157" y="25"/>
                      </a:lnTo>
                      <a:lnTo>
                        <a:pt x="158" y="25"/>
                      </a:lnTo>
                      <a:lnTo>
                        <a:pt x="158" y="26"/>
                      </a:lnTo>
                      <a:lnTo>
                        <a:pt x="158" y="25"/>
                      </a:lnTo>
                      <a:lnTo>
                        <a:pt x="159" y="25"/>
                      </a:lnTo>
                      <a:lnTo>
                        <a:pt x="159" y="26"/>
                      </a:lnTo>
                      <a:lnTo>
                        <a:pt x="160" y="26"/>
                      </a:lnTo>
                      <a:lnTo>
                        <a:pt x="162" y="26"/>
                      </a:lnTo>
                      <a:lnTo>
                        <a:pt x="163" y="26"/>
                      </a:lnTo>
                      <a:lnTo>
                        <a:pt x="164" y="26"/>
                      </a:lnTo>
                      <a:lnTo>
                        <a:pt x="166" y="26"/>
                      </a:lnTo>
                      <a:lnTo>
                        <a:pt x="165" y="26"/>
                      </a:lnTo>
                      <a:lnTo>
                        <a:pt x="166" y="26"/>
                      </a:lnTo>
                      <a:lnTo>
                        <a:pt x="166" y="25"/>
                      </a:lnTo>
                      <a:lnTo>
                        <a:pt x="167" y="26"/>
                      </a:lnTo>
                      <a:lnTo>
                        <a:pt x="167" y="25"/>
                      </a:lnTo>
                      <a:lnTo>
                        <a:pt x="168" y="26"/>
                      </a:lnTo>
                      <a:lnTo>
                        <a:pt x="168" y="25"/>
                      </a:lnTo>
                      <a:lnTo>
                        <a:pt x="167" y="25"/>
                      </a:lnTo>
                      <a:lnTo>
                        <a:pt x="166" y="25"/>
                      </a:lnTo>
                      <a:lnTo>
                        <a:pt x="165" y="25"/>
                      </a:lnTo>
                      <a:lnTo>
                        <a:pt x="166" y="25"/>
                      </a:lnTo>
                      <a:lnTo>
                        <a:pt x="168" y="25"/>
                      </a:lnTo>
                      <a:lnTo>
                        <a:pt x="169" y="25"/>
                      </a:lnTo>
                      <a:lnTo>
                        <a:pt x="171" y="26"/>
                      </a:lnTo>
                      <a:lnTo>
                        <a:pt x="172" y="26"/>
                      </a:lnTo>
                      <a:lnTo>
                        <a:pt x="172" y="27"/>
                      </a:lnTo>
                      <a:lnTo>
                        <a:pt x="175" y="28"/>
                      </a:lnTo>
                      <a:lnTo>
                        <a:pt x="176" y="28"/>
                      </a:lnTo>
                      <a:lnTo>
                        <a:pt x="177" y="28"/>
                      </a:lnTo>
                      <a:lnTo>
                        <a:pt x="178" y="28"/>
                      </a:lnTo>
                      <a:lnTo>
                        <a:pt x="179" y="28"/>
                      </a:lnTo>
                      <a:lnTo>
                        <a:pt x="180" y="29"/>
                      </a:lnTo>
                      <a:lnTo>
                        <a:pt x="181" y="30"/>
                      </a:lnTo>
                      <a:lnTo>
                        <a:pt x="182" y="30"/>
                      </a:lnTo>
                      <a:lnTo>
                        <a:pt x="183" y="30"/>
                      </a:lnTo>
                      <a:lnTo>
                        <a:pt x="184" y="30"/>
                      </a:lnTo>
                      <a:lnTo>
                        <a:pt x="184" y="31"/>
                      </a:lnTo>
                      <a:lnTo>
                        <a:pt x="184" y="30"/>
                      </a:lnTo>
                      <a:lnTo>
                        <a:pt x="185" y="31"/>
                      </a:lnTo>
                      <a:lnTo>
                        <a:pt x="185" y="30"/>
                      </a:lnTo>
                      <a:lnTo>
                        <a:pt x="184" y="30"/>
                      </a:lnTo>
                      <a:lnTo>
                        <a:pt x="185" y="30"/>
                      </a:lnTo>
                      <a:lnTo>
                        <a:pt x="184" y="30"/>
                      </a:lnTo>
                      <a:lnTo>
                        <a:pt x="182" y="29"/>
                      </a:lnTo>
                      <a:lnTo>
                        <a:pt x="183" y="29"/>
                      </a:lnTo>
                      <a:lnTo>
                        <a:pt x="184" y="29"/>
                      </a:lnTo>
                      <a:lnTo>
                        <a:pt x="184" y="30"/>
                      </a:lnTo>
                      <a:lnTo>
                        <a:pt x="185" y="30"/>
                      </a:lnTo>
                      <a:lnTo>
                        <a:pt x="186" y="30"/>
                      </a:lnTo>
                      <a:lnTo>
                        <a:pt x="187" y="30"/>
                      </a:lnTo>
                      <a:lnTo>
                        <a:pt x="189" y="30"/>
                      </a:lnTo>
                      <a:lnTo>
                        <a:pt x="190" y="30"/>
                      </a:lnTo>
                      <a:lnTo>
                        <a:pt x="191" y="30"/>
                      </a:lnTo>
                      <a:lnTo>
                        <a:pt x="192" y="30"/>
                      </a:lnTo>
                      <a:lnTo>
                        <a:pt x="193" y="31"/>
                      </a:lnTo>
                      <a:lnTo>
                        <a:pt x="194" y="31"/>
                      </a:lnTo>
                      <a:lnTo>
                        <a:pt x="195" y="30"/>
                      </a:lnTo>
                      <a:lnTo>
                        <a:pt x="196" y="30"/>
                      </a:lnTo>
                      <a:lnTo>
                        <a:pt x="197" y="30"/>
                      </a:lnTo>
                      <a:lnTo>
                        <a:pt x="198" y="29"/>
                      </a:lnTo>
                      <a:lnTo>
                        <a:pt x="199" y="29"/>
                      </a:lnTo>
                      <a:lnTo>
                        <a:pt x="200" y="29"/>
                      </a:lnTo>
                      <a:lnTo>
                        <a:pt x="201" y="29"/>
                      </a:lnTo>
                      <a:lnTo>
                        <a:pt x="202" y="28"/>
                      </a:lnTo>
                      <a:lnTo>
                        <a:pt x="205" y="28"/>
                      </a:lnTo>
                      <a:lnTo>
                        <a:pt x="206" y="28"/>
                      </a:lnTo>
                      <a:lnTo>
                        <a:pt x="207" y="28"/>
                      </a:lnTo>
                      <a:lnTo>
                        <a:pt x="208" y="28"/>
                      </a:lnTo>
                      <a:lnTo>
                        <a:pt x="208" y="29"/>
                      </a:lnTo>
                      <a:lnTo>
                        <a:pt x="209" y="29"/>
                      </a:lnTo>
                      <a:lnTo>
                        <a:pt x="210" y="29"/>
                      </a:lnTo>
                      <a:lnTo>
                        <a:pt x="211" y="30"/>
                      </a:lnTo>
                      <a:lnTo>
                        <a:pt x="212" y="30"/>
                      </a:lnTo>
                      <a:lnTo>
                        <a:pt x="214" y="31"/>
                      </a:lnTo>
                      <a:lnTo>
                        <a:pt x="215" y="31"/>
                      </a:lnTo>
                      <a:lnTo>
                        <a:pt x="216" y="31"/>
                      </a:lnTo>
                      <a:lnTo>
                        <a:pt x="217" y="32"/>
                      </a:lnTo>
                      <a:lnTo>
                        <a:pt x="218" y="32"/>
                      </a:lnTo>
                      <a:lnTo>
                        <a:pt x="220" y="32"/>
                      </a:lnTo>
                      <a:lnTo>
                        <a:pt x="220" y="33"/>
                      </a:lnTo>
                      <a:lnTo>
                        <a:pt x="221" y="33"/>
                      </a:lnTo>
                      <a:lnTo>
                        <a:pt x="222" y="33"/>
                      </a:lnTo>
                      <a:lnTo>
                        <a:pt x="223" y="34"/>
                      </a:lnTo>
                      <a:lnTo>
                        <a:pt x="224" y="34"/>
                      </a:lnTo>
                      <a:lnTo>
                        <a:pt x="225" y="35"/>
                      </a:lnTo>
                      <a:lnTo>
                        <a:pt x="226" y="35"/>
                      </a:lnTo>
                      <a:lnTo>
                        <a:pt x="227" y="35"/>
                      </a:lnTo>
                      <a:lnTo>
                        <a:pt x="227" y="36"/>
                      </a:lnTo>
                      <a:lnTo>
                        <a:pt x="228" y="35"/>
                      </a:lnTo>
                      <a:lnTo>
                        <a:pt x="229" y="36"/>
                      </a:lnTo>
                      <a:lnTo>
                        <a:pt x="230" y="36"/>
                      </a:lnTo>
                      <a:lnTo>
                        <a:pt x="230" y="37"/>
                      </a:lnTo>
                      <a:lnTo>
                        <a:pt x="231" y="37"/>
                      </a:lnTo>
                      <a:lnTo>
                        <a:pt x="232" y="37"/>
                      </a:lnTo>
                      <a:lnTo>
                        <a:pt x="232" y="38"/>
                      </a:lnTo>
                      <a:lnTo>
                        <a:pt x="233" y="38"/>
                      </a:lnTo>
                      <a:lnTo>
                        <a:pt x="234" y="38"/>
                      </a:lnTo>
                      <a:lnTo>
                        <a:pt x="234" y="37"/>
                      </a:lnTo>
                      <a:lnTo>
                        <a:pt x="235" y="38"/>
                      </a:lnTo>
                      <a:lnTo>
                        <a:pt x="236" y="38"/>
                      </a:lnTo>
                      <a:lnTo>
                        <a:pt x="237" y="39"/>
                      </a:lnTo>
                      <a:lnTo>
                        <a:pt x="238" y="40"/>
                      </a:lnTo>
                      <a:lnTo>
                        <a:pt x="239" y="40"/>
                      </a:lnTo>
                      <a:lnTo>
                        <a:pt x="240" y="40"/>
                      </a:lnTo>
                      <a:lnTo>
                        <a:pt x="241" y="41"/>
                      </a:lnTo>
                      <a:lnTo>
                        <a:pt x="242" y="41"/>
                      </a:lnTo>
                      <a:lnTo>
                        <a:pt x="243" y="42"/>
                      </a:lnTo>
                      <a:lnTo>
                        <a:pt x="244" y="42"/>
                      </a:lnTo>
                      <a:lnTo>
                        <a:pt x="244" y="43"/>
                      </a:lnTo>
                      <a:lnTo>
                        <a:pt x="245" y="44"/>
                      </a:lnTo>
                      <a:lnTo>
                        <a:pt x="245" y="45"/>
                      </a:lnTo>
                      <a:lnTo>
                        <a:pt x="246" y="45"/>
                      </a:lnTo>
                      <a:lnTo>
                        <a:pt x="246" y="46"/>
                      </a:lnTo>
                      <a:lnTo>
                        <a:pt x="247" y="46"/>
                      </a:lnTo>
                      <a:lnTo>
                        <a:pt x="247" y="47"/>
                      </a:lnTo>
                      <a:lnTo>
                        <a:pt x="249" y="48"/>
                      </a:lnTo>
                      <a:lnTo>
                        <a:pt x="249" y="49"/>
                      </a:lnTo>
                      <a:lnTo>
                        <a:pt x="250" y="49"/>
                      </a:lnTo>
                      <a:lnTo>
                        <a:pt x="250" y="50"/>
                      </a:lnTo>
                      <a:lnTo>
                        <a:pt x="251" y="50"/>
                      </a:lnTo>
                      <a:lnTo>
                        <a:pt x="251" y="51"/>
                      </a:lnTo>
                      <a:lnTo>
                        <a:pt x="251" y="52"/>
                      </a:lnTo>
                      <a:lnTo>
                        <a:pt x="252" y="53"/>
                      </a:lnTo>
                      <a:lnTo>
                        <a:pt x="252" y="54"/>
                      </a:lnTo>
                      <a:lnTo>
                        <a:pt x="252" y="55"/>
                      </a:lnTo>
                      <a:lnTo>
                        <a:pt x="252" y="56"/>
                      </a:lnTo>
                      <a:lnTo>
                        <a:pt x="252" y="58"/>
                      </a:lnTo>
                      <a:lnTo>
                        <a:pt x="253" y="59"/>
                      </a:lnTo>
                      <a:lnTo>
                        <a:pt x="254" y="60"/>
                      </a:lnTo>
                      <a:lnTo>
                        <a:pt x="254" y="61"/>
                      </a:lnTo>
                      <a:lnTo>
                        <a:pt x="255" y="61"/>
                      </a:lnTo>
                      <a:lnTo>
                        <a:pt x="256" y="62"/>
                      </a:lnTo>
                      <a:lnTo>
                        <a:pt x="256" y="63"/>
                      </a:lnTo>
                      <a:lnTo>
                        <a:pt x="256" y="64"/>
                      </a:lnTo>
                      <a:lnTo>
                        <a:pt x="257" y="65"/>
                      </a:lnTo>
                      <a:lnTo>
                        <a:pt x="257" y="66"/>
                      </a:lnTo>
                      <a:lnTo>
                        <a:pt x="257" y="68"/>
                      </a:lnTo>
                      <a:lnTo>
                        <a:pt x="258" y="68"/>
                      </a:lnTo>
                      <a:lnTo>
                        <a:pt x="258" y="69"/>
                      </a:lnTo>
                      <a:lnTo>
                        <a:pt x="259" y="70"/>
                      </a:lnTo>
                      <a:lnTo>
                        <a:pt x="259" y="71"/>
                      </a:lnTo>
                      <a:lnTo>
                        <a:pt x="259" y="72"/>
                      </a:lnTo>
                      <a:lnTo>
                        <a:pt x="259" y="73"/>
                      </a:lnTo>
                      <a:lnTo>
                        <a:pt x="260" y="73"/>
                      </a:lnTo>
                      <a:lnTo>
                        <a:pt x="260" y="75"/>
                      </a:lnTo>
                      <a:lnTo>
                        <a:pt x="260" y="76"/>
                      </a:lnTo>
                      <a:lnTo>
                        <a:pt x="261" y="77"/>
                      </a:lnTo>
                      <a:lnTo>
                        <a:pt x="261" y="78"/>
                      </a:lnTo>
                      <a:lnTo>
                        <a:pt x="261" y="79"/>
                      </a:lnTo>
                      <a:lnTo>
                        <a:pt x="261" y="80"/>
                      </a:lnTo>
                      <a:lnTo>
                        <a:pt x="261" y="81"/>
                      </a:lnTo>
                      <a:lnTo>
                        <a:pt x="261" y="82"/>
                      </a:lnTo>
                      <a:lnTo>
                        <a:pt x="262" y="82"/>
                      </a:lnTo>
                      <a:lnTo>
                        <a:pt x="261" y="83"/>
                      </a:lnTo>
                      <a:lnTo>
                        <a:pt x="261" y="84"/>
                      </a:lnTo>
                      <a:lnTo>
                        <a:pt x="261" y="85"/>
                      </a:lnTo>
                      <a:lnTo>
                        <a:pt x="261" y="86"/>
                      </a:lnTo>
                      <a:lnTo>
                        <a:pt x="262" y="87"/>
                      </a:lnTo>
                      <a:lnTo>
                        <a:pt x="263" y="87"/>
                      </a:lnTo>
                      <a:lnTo>
                        <a:pt x="263" y="88"/>
                      </a:lnTo>
                      <a:lnTo>
                        <a:pt x="262" y="89"/>
                      </a:lnTo>
                      <a:lnTo>
                        <a:pt x="262" y="90"/>
                      </a:lnTo>
                      <a:lnTo>
                        <a:pt x="262" y="91"/>
                      </a:lnTo>
                      <a:lnTo>
                        <a:pt x="262" y="92"/>
                      </a:lnTo>
                      <a:lnTo>
                        <a:pt x="263" y="92"/>
                      </a:lnTo>
                      <a:lnTo>
                        <a:pt x="262" y="92"/>
                      </a:lnTo>
                      <a:lnTo>
                        <a:pt x="263" y="93"/>
                      </a:lnTo>
                      <a:lnTo>
                        <a:pt x="262" y="93"/>
                      </a:lnTo>
                      <a:lnTo>
                        <a:pt x="263" y="94"/>
                      </a:lnTo>
                      <a:lnTo>
                        <a:pt x="263" y="95"/>
                      </a:lnTo>
                      <a:lnTo>
                        <a:pt x="264" y="95"/>
                      </a:lnTo>
                      <a:lnTo>
                        <a:pt x="264" y="96"/>
                      </a:lnTo>
                      <a:lnTo>
                        <a:pt x="263" y="98"/>
                      </a:lnTo>
                      <a:lnTo>
                        <a:pt x="263" y="100"/>
                      </a:lnTo>
                      <a:lnTo>
                        <a:pt x="263" y="101"/>
                      </a:lnTo>
                      <a:lnTo>
                        <a:pt x="264" y="102"/>
                      </a:lnTo>
                      <a:lnTo>
                        <a:pt x="265" y="102"/>
                      </a:lnTo>
                      <a:lnTo>
                        <a:pt x="265" y="103"/>
                      </a:lnTo>
                      <a:lnTo>
                        <a:pt x="265" y="104"/>
                      </a:lnTo>
                      <a:lnTo>
                        <a:pt x="265" y="105"/>
                      </a:lnTo>
                      <a:lnTo>
                        <a:pt x="265" y="106"/>
                      </a:lnTo>
                      <a:lnTo>
                        <a:pt x="265" y="107"/>
                      </a:lnTo>
                      <a:lnTo>
                        <a:pt x="265" y="108"/>
                      </a:lnTo>
                      <a:lnTo>
                        <a:pt x="265" y="109"/>
                      </a:lnTo>
                      <a:lnTo>
                        <a:pt x="266" y="109"/>
                      </a:lnTo>
                      <a:lnTo>
                        <a:pt x="267" y="110"/>
                      </a:lnTo>
                      <a:lnTo>
                        <a:pt x="267" y="111"/>
                      </a:lnTo>
                      <a:lnTo>
                        <a:pt x="268" y="111"/>
                      </a:lnTo>
                      <a:lnTo>
                        <a:pt x="267" y="111"/>
                      </a:lnTo>
                      <a:lnTo>
                        <a:pt x="268" y="112"/>
                      </a:lnTo>
                      <a:lnTo>
                        <a:pt x="268" y="113"/>
                      </a:lnTo>
                      <a:lnTo>
                        <a:pt x="267" y="114"/>
                      </a:lnTo>
                      <a:lnTo>
                        <a:pt x="267" y="116"/>
                      </a:lnTo>
                      <a:lnTo>
                        <a:pt x="268" y="116"/>
                      </a:lnTo>
                      <a:lnTo>
                        <a:pt x="268" y="117"/>
                      </a:lnTo>
                      <a:lnTo>
                        <a:pt x="268" y="118"/>
                      </a:lnTo>
                      <a:lnTo>
                        <a:pt x="268" y="119"/>
                      </a:lnTo>
                      <a:lnTo>
                        <a:pt x="268" y="121"/>
                      </a:lnTo>
                      <a:lnTo>
                        <a:pt x="268" y="122"/>
                      </a:lnTo>
                      <a:lnTo>
                        <a:pt x="268" y="124"/>
                      </a:lnTo>
                      <a:lnTo>
                        <a:pt x="268" y="125"/>
                      </a:lnTo>
                      <a:lnTo>
                        <a:pt x="268" y="126"/>
                      </a:lnTo>
                      <a:lnTo>
                        <a:pt x="268" y="127"/>
                      </a:lnTo>
                      <a:lnTo>
                        <a:pt x="269" y="127"/>
                      </a:lnTo>
                      <a:lnTo>
                        <a:pt x="269" y="128"/>
                      </a:lnTo>
                      <a:lnTo>
                        <a:pt x="269" y="129"/>
                      </a:lnTo>
                      <a:lnTo>
                        <a:pt x="269" y="130"/>
                      </a:lnTo>
                      <a:lnTo>
                        <a:pt x="270" y="130"/>
                      </a:lnTo>
                      <a:lnTo>
                        <a:pt x="271" y="130"/>
                      </a:lnTo>
                      <a:lnTo>
                        <a:pt x="272" y="131"/>
                      </a:lnTo>
                      <a:lnTo>
                        <a:pt x="272" y="132"/>
                      </a:lnTo>
                      <a:lnTo>
                        <a:pt x="272" y="133"/>
                      </a:lnTo>
                      <a:lnTo>
                        <a:pt x="272" y="134"/>
                      </a:lnTo>
                      <a:lnTo>
                        <a:pt x="272" y="135"/>
                      </a:lnTo>
                      <a:lnTo>
                        <a:pt x="272" y="136"/>
                      </a:lnTo>
                      <a:lnTo>
                        <a:pt x="272" y="137"/>
                      </a:lnTo>
                      <a:lnTo>
                        <a:pt x="271" y="137"/>
                      </a:lnTo>
                      <a:lnTo>
                        <a:pt x="272" y="137"/>
                      </a:lnTo>
                      <a:lnTo>
                        <a:pt x="272" y="138"/>
                      </a:lnTo>
                      <a:lnTo>
                        <a:pt x="272" y="140"/>
                      </a:lnTo>
                      <a:lnTo>
                        <a:pt x="272" y="141"/>
                      </a:lnTo>
                      <a:lnTo>
                        <a:pt x="273" y="142"/>
                      </a:lnTo>
                      <a:lnTo>
                        <a:pt x="274" y="142"/>
                      </a:lnTo>
                      <a:lnTo>
                        <a:pt x="275" y="142"/>
                      </a:lnTo>
                      <a:lnTo>
                        <a:pt x="275" y="143"/>
                      </a:lnTo>
                      <a:lnTo>
                        <a:pt x="275" y="144"/>
                      </a:lnTo>
                      <a:lnTo>
                        <a:pt x="275" y="145"/>
                      </a:lnTo>
                      <a:lnTo>
                        <a:pt x="276" y="146"/>
                      </a:lnTo>
                      <a:lnTo>
                        <a:pt x="276" y="147"/>
                      </a:lnTo>
                      <a:lnTo>
                        <a:pt x="276" y="148"/>
                      </a:lnTo>
                      <a:lnTo>
                        <a:pt x="276" y="150"/>
                      </a:lnTo>
                      <a:lnTo>
                        <a:pt x="276" y="151"/>
                      </a:lnTo>
                      <a:lnTo>
                        <a:pt x="276" y="152"/>
                      </a:lnTo>
                      <a:lnTo>
                        <a:pt x="276" y="151"/>
                      </a:lnTo>
                      <a:lnTo>
                        <a:pt x="275" y="151"/>
                      </a:lnTo>
                      <a:lnTo>
                        <a:pt x="275" y="152"/>
                      </a:lnTo>
                      <a:lnTo>
                        <a:pt x="274" y="152"/>
                      </a:lnTo>
                      <a:lnTo>
                        <a:pt x="273" y="152"/>
                      </a:lnTo>
                      <a:lnTo>
                        <a:pt x="272" y="153"/>
                      </a:lnTo>
                      <a:lnTo>
                        <a:pt x="272" y="152"/>
                      </a:lnTo>
                      <a:lnTo>
                        <a:pt x="271" y="152"/>
                      </a:lnTo>
                      <a:lnTo>
                        <a:pt x="271" y="153"/>
                      </a:lnTo>
                      <a:lnTo>
                        <a:pt x="270" y="154"/>
                      </a:lnTo>
                      <a:lnTo>
                        <a:pt x="269" y="154"/>
                      </a:lnTo>
                      <a:lnTo>
                        <a:pt x="268" y="154"/>
                      </a:lnTo>
                      <a:lnTo>
                        <a:pt x="268" y="153"/>
                      </a:lnTo>
                      <a:lnTo>
                        <a:pt x="267" y="152"/>
                      </a:lnTo>
                      <a:lnTo>
                        <a:pt x="266" y="152"/>
                      </a:lnTo>
                      <a:lnTo>
                        <a:pt x="266" y="151"/>
                      </a:lnTo>
                      <a:lnTo>
                        <a:pt x="265" y="152"/>
                      </a:lnTo>
                      <a:lnTo>
                        <a:pt x="264" y="152"/>
                      </a:lnTo>
                      <a:lnTo>
                        <a:pt x="264" y="153"/>
                      </a:lnTo>
                      <a:lnTo>
                        <a:pt x="263" y="154"/>
                      </a:lnTo>
                      <a:lnTo>
                        <a:pt x="262" y="154"/>
                      </a:lnTo>
                      <a:lnTo>
                        <a:pt x="262" y="155"/>
                      </a:lnTo>
                      <a:lnTo>
                        <a:pt x="261" y="155"/>
                      </a:lnTo>
                      <a:lnTo>
                        <a:pt x="260" y="155"/>
                      </a:lnTo>
                      <a:lnTo>
                        <a:pt x="259" y="155"/>
                      </a:lnTo>
                      <a:lnTo>
                        <a:pt x="259" y="154"/>
                      </a:lnTo>
                      <a:lnTo>
                        <a:pt x="258" y="154"/>
                      </a:lnTo>
                      <a:lnTo>
                        <a:pt x="257" y="153"/>
                      </a:lnTo>
                      <a:lnTo>
                        <a:pt x="257" y="152"/>
                      </a:lnTo>
                      <a:lnTo>
                        <a:pt x="256" y="152"/>
                      </a:lnTo>
                      <a:lnTo>
                        <a:pt x="256" y="151"/>
                      </a:lnTo>
                      <a:lnTo>
                        <a:pt x="256" y="152"/>
                      </a:lnTo>
                      <a:lnTo>
                        <a:pt x="255" y="153"/>
                      </a:lnTo>
                      <a:lnTo>
                        <a:pt x="254" y="152"/>
                      </a:lnTo>
                      <a:lnTo>
                        <a:pt x="252" y="153"/>
                      </a:lnTo>
                      <a:lnTo>
                        <a:pt x="248" y="152"/>
                      </a:lnTo>
                      <a:lnTo>
                        <a:pt x="247" y="152"/>
                      </a:lnTo>
                      <a:lnTo>
                        <a:pt x="246" y="152"/>
                      </a:lnTo>
                      <a:lnTo>
                        <a:pt x="246" y="151"/>
                      </a:lnTo>
                      <a:lnTo>
                        <a:pt x="245" y="151"/>
                      </a:lnTo>
                      <a:lnTo>
                        <a:pt x="244" y="151"/>
                      </a:lnTo>
                      <a:lnTo>
                        <a:pt x="244" y="150"/>
                      </a:lnTo>
                      <a:lnTo>
                        <a:pt x="244" y="149"/>
                      </a:lnTo>
                      <a:lnTo>
                        <a:pt x="243" y="148"/>
                      </a:lnTo>
                      <a:lnTo>
                        <a:pt x="242" y="147"/>
                      </a:lnTo>
                      <a:lnTo>
                        <a:pt x="241" y="147"/>
                      </a:lnTo>
                      <a:lnTo>
                        <a:pt x="240" y="147"/>
                      </a:lnTo>
                      <a:lnTo>
                        <a:pt x="240" y="146"/>
                      </a:lnTo>
                      <a:lnTo>
                        <a:pt x="239" y="146"/>
                      </a:lnTo>
                      <a:lnTo>
                        <a:pt x="239" y="147"/>
                      </a:lnTo>
                      <a:lnTo>
                        <a:pt x="239" y="146"/>
                      </a:lnTo>
                      <a:lnTo>
                        <a:pt x="238" y="146"/>
                      </a:lnTo>
                      <a:lnTo>
                        <a:pt x="237" y="146"/>
                      </a:lnTo>
                      <a:lnTo>
                        <a:pt x="237" y="147"/>
                      </a:lnTo>
                      <a:lnTo>
                        <a:pt x="236" y="146"/>
                      </a:lnTo>
                      <a:lnTo>
                        <a:pt x="235" y="146"/>
                      </a:lnTo>
                      <a:lnTo>
                        <a:pt x="234" y="146"/>
                      </a:lnTo>
                      <a:lnTo>
                        <a:pt x="234" y="145"/>
                      </a:lnTo>
                      <a:lnTo>
                        <a:pt x="234" y="146"/>
                      </a:lnTo>
                      <a:lnTo>
                        <a:pt x="233" y="145"/>
                      </a:lnTo>
                      <a:lnTo>
                        <a:pt x="233" y="146"/>
                      </a:lnTo>
                      <a:lnTo>
                        <a:pt x="232" y="145"/>
                      </a:lnTo>
                      <a:lnTo>
                        <a:pt x="232" y="146"/>
                      </a:lnTo>
                      <a:lnTo>
                        <a:pt x="232" y="145"/>
                      </a:lnTo>
                      <a:lnTo>
                        <a:pt x="231" y="145"/>
                      </a:lnTo>
                      <a:lnTo>
                        <a:pt x="231" y="146"/>
                      </a:lnTo>
                      <a:lnTo>
                        <a:pt x="230" y="146"/>
                      </a:lnTo>
                      <a:lnTo>
                        <a:pt x="229" y="146"/>
                      </a:lnTo>
                      <a:lnTo>
                        <a:pt x="229" y="145"/>
                      </a:lnTo>
                      <a:lnTo>
                        <a:pt x="228" y="145"/>
                      </a:lnTo>
                      <a:lnTo>
                        <a:pt x="228" y="144"/>
                      </a:lnTo>
                      <a:lnTo>
                        <a:pt x="228" y="143"/>
                      </a:lnTo>
                      <a:lnTo>
                        <a:pt x="227" y="143"/>
                      </a:lnTo>
                      <a:lnTo>
                        <a:pt x="226" y="143"/>
                      </a:lnTo>
                      <a:lnTo>
                        <a:pt x="225" y="142"/>
                      </a:lnTo>
                      <a:lnTo>
                        <a:pt x="224" y="142"/>
                      </a:lnTo>
                      <a:lnTo>
                        <a:pt x="223" y="142"/>
                      </a:lnTo>
                      <a:lnTo>
                        <a:pt x="222" y="142"/>
                      </a:lnTo>
                      <a:lnTo>
                        <a:pt x="221" y="142"/>
                      </a:lnTo>
                      <a:lnTo>
                        <a:pt x="220" y="143"/>
                      </a:lnTo>
                      <a:lnTo>
                        <a:pt x="219" y="143"/>
                      </a:lnTo>
                      <a:lnTo>
                        <a:pt x="218" y="143"/>
                      </a:lnTo>
                      <a:lnTo>
                        <a:pt x="217" y="143"/>
                      </a:lnTo>
                      <a:lnTo>
                        <a:pt x="216" y="143"/>
                      </a:lnTo>
                      <a:lnTo>
                        <a:pt x="215" y="143"/>
                      </a:lnTo>
                      <a:lnTo>
                        <a:pt x="211" y="143"/>
                      </a:lnTo>
                      <a:lnTo>
                        <a:pt x="209" y="143"/>
                      </a:lnTo>
                      <a:lnTo>
                        <a:pt x="206" y="143"/>
                      </a:lnTo>
                      <a:lnTo>
                        <a:pt x="205" y="143"/>
                      </a:lnTo>
                      <a:lnTo>
                        <a:pt x="201" y="142"/>
                      </a:lnTo>
                      <a:lnTo>
                        <a:pt x="200" y="142"/>
                      </a:lnTo>
                      <a:lnTo>
                        <a:pt x="199" y="142"/>
                      </a:lnTo>
                      <a:lnTo>
                        <a:pt x="198" y="142"/>
                      </a:lnTo>
                      <a:lnTo>
                        <a:pt x="197" y="141"/>
                      </a:lnTo>
                      <a:lnTo>
                        <a:pt x="197" y="140"/>
                      </a:lnTo>
                      <a:lnTo>
                        <a:pt x="196" y="140"/>
                      </a:lnTo>
                      <a:lnTo>
                        <a:pt x="196" y="139"/>
                      </a:lnTo>
                      <a:lnTo>
                        <a:pt x="195" y="138"/>
                      </a:lnTo>
                      <a:lnTo>
                        <a:pt x="195" y="139"/>
                      </a:lnTo>
                      <a:lnTo>
                        <a:pt x="195" y="138"/>
                      </a:lnTo>
                      <a:lnTo>
                        <a:pt x="194" y="138"/>
                      </a:lnTo>
                      <a:lnTo>
                        <a:pt x="194" y="137"/>
                      </a:lnTo>
                      <a:lnTo>
                        <a:pt x="193" y="137"/>
                      </a:lnTo>
                      <a:lnTo>
                        <a:pt x="193" y="138"/>
                      </a:lnTo>
                      <a:lnTo>
                        <a:pt x="192" y="138"/>
                      </a:lnTo>
                      <a:lnTo>
                        <a:pt x="193" y="139"/>
                      </a:lnTo>
                      <a:lnTo>
                        <a:pt x="192" y="139"/>
                      </a:lnTo>
                      <a:lnTo>
                        <a:pt x="192" y="138"/>
                      </a:lnTo>
                      <a:lnTo>
                        <a:pt x="192" y="137"/>
                      </a:lnTo>
                      <a:lnTo>
                        <a:pt x="192" y="136"/>
                      </a:lnTo>
                      <a:lnTo>
                        <a:pt x="191" y="135"/>
                      </a:lnTo>
                      <a:lnTo>
                        <a:pt x="191" y="136"/>
                      </a:lnTo>
                      <a:lnTo>
                        <a:pt x="190" y="136"/>
                      </a:lnTo>
                      <a:lnTo>
                        <a:pt x="190" y="137"/>
                      </a:lnTo>
                      <a:lnTo>
                        <a:pt x="189" y="137"/>
                      </a:lnTo>
                      <a:lnTo>
                        <a:pt x="187" y="136"/>
                      </a:lnTo>
                      <a:lnTo>
                        <a:pt x="186" y="136"/>
                      </a:lnTo>
                      <a:lnTo>
                        <a:pt x="184" y="135"/>
                      </a:lnTo>
                      <a:lnTo>
                        <a:pt x="180" y="135"/>
                      </a:lnTo>
                      <a:lnTo>
                        <a:pt x="178" y="135"/>
                      </a:lnTo>
                      <a:lnTo>
                        <a:pt x="178" y="134"/>
                      </a:lnTo>
                      <a:lnTo>
                        <a:pt x="178" y="133"/>
                      </a:lnTo>
                      <a:lnTo>
                        <a:pt x="177" y="133"/>
                      </a:lnTo>
                      <a:lnTo>
                        <a:pt x="177" y="132"/>
                      </a:lnTo>
                      <a:lnTo>
                        <a:pt x="176" y="132"/>
                      </a:lnTo>
                      <a:lnTo>
                        <a:pt x="175" y="132"/>
                      </a:lnTo>
                      <a:lnTo>
                        <a:pt x="175" y="131"/>
                      </a:lnTo>
                      <a:lnTo>
                        <a:pt x="175" y="130"/>
                      </a:lnTo>
                      <a:lnTo>
                        <a:pt x="176" y="129"/>
                      </a:lnTo>
                      <a:lnTo>
                        <a:pt x="177" y="127"/>
                      </a:lnTo>
                      <a:lnTo>
                        <a:pt x="177" y="126"/>
                      </a:lnTo>
                      <a:lnTo>
                        <a:pt x="177" y="125"/>
                      </a:lnTo>
                      <a:lnTo>
                        <a:pt x="176" y="125"/>
                      </a:lnTo>
                      <a:lnTo>
                        <a:pt x="176" y="124"/>
                      </a:lnTo>
                      <a:lnTo>
                        <a:pt x="175" y="123"/>
                      </a:lnTo>
                      <a:lnTo>
                        <a:pt x="174" y="123"/>
                      </a:lnTo>
                      <a:lnTo>
                        <a:pt x="173" y="123"/>
                      </a:lnTo>
                      <a:lnTo>
                        <a:pt x="173" y="124"/>
                      </a:lnTo>
                      <a:lnTo>
                        <a:pt x="172" y="124"/>
                      </a:lnTo>
                      <a:lnTo>
                        <a:pt x="171" y="124"/>
                      </a:lnTo>
                      <a:lnTo>
                        <a:pt x="171" y="125"/>
                      </a:lnTo>
                      <a:lnTo>
                        <a:pt x="168" y="123"/>
                      </a:lnTo>
                      <a:lnTo>
                        <a:pt x="165" y="128"/>
                      </a:lnTo>
                      <a:lnTo>
                        <a:pt x="159" y="127"/>
                      </a:lnTo>
                      <a:lnTo>
                        <a:pt x="159" y="128"/>
                      </a:lnTo>
                      <a:lnTo>
                        <a:pt x="159" y="129"/>
                      </a:lnTo>
                      <a:lnTo>
                        <a:pt x="159" y="130"/>
                      </a:lnTo>
                      <a:lnTo>
                        <a:pt x="158" y="131"/>
                      </a:lnTo>
                      <a:lnTo>
                        <a:pt x="157" y="132"/>
                      </a:lnTo>
                      <a:lnTo>
                        <a:pt x="157" y="133"/>
                      </a:lnTo>
                      <a:lnTo>
                        <a:pt x="157" y="134"/>
                      </a:lnTo>
                      <a:lnTo>
                        <a:pt x="156" y="134"/>
                      </a:lnTo>
                      <a:lnTo>
                        <a:pt x="157" y="135"/>
                      </a:lnTo>
                      <a:lnTo>
                        <a:pt x="156" y="135"/>
                      </a:lnTo>
                      <a:lnTo>
                        <a:pt x="157" y="136"/>
                      </a:lnTo>
                      <a:lnTo>
                        <a:pt x="157" y="137"/>
                      </a:lnTo>
                      <a:lnTo>
                        <a:pt x="156" y="137"/>
                      </a:lnTo>
                      <a:lnTo>
                        <a:pt x="156" y="138"/>
                      </a:lnTo>
                      <a:lnTo>
                        <a:pt x="157" y="138"/>
                      </a:lnTo>
                      <a:lnTo>
                        <a:pt x="158" y="139"/>
                      </a:lnTo>
                      <a:lnTo>
                        <a:pt x="159" y="139"/>
                      </a:lnTo>
                      <a:lnTo>
                        <a:pt x="160" y="140"/>
                      </a:lnTo>
                      <a:lnTo>
                        <a:pt x="160" y="141"/>
                      </a:lnTo>
                      <a:lnTo>
                        <a:pt x="161" y="141"/>
                      </a:lnTo>
                      <a:lnTo>
                        <a:pt x="161" y="142"/>
                      </a:lnTo>
                      <a:lnTo>
                        <a:pt x="162" y="142"/>
                      </a:lnTo>
                      <a:lnTo>
                        <a:pt x="161" y="142"/>
                      </a:lnTo>
                      <a:lnTo>
                        <a:pt x="162" y="143"/>
                      </a:lnTo>
                      <a:lnTo>
                        <a:pt x="163" y="143"/>
                      </a:lnTo>
                      <a:lnTo>
                        <a:pt x="163" y="145"/>
                      </a:lnTo>
                      <a:lnTo>
                        <a:pt x="163" y="146"/>
                      </a:lnTo>
                      <a:lnTo>
                        <a:pt x="162" y="147"/>
                      </a:lnTo>
                      <a:lnTo>
                        <a:pt x="163" y="147"/>
                      </a:lnTo>
                      <a:lnTo>
                        <a:pt x="162" y="147"/>
                      </a:lnTo>
                      <a:lnTo>
                        <a:pt x="162" y="148"/>
                      </a:lnTo>
                      <a:lnTo>
                        <a:pt x="163" y="148"/>
                      </a:lnTo>
                      <a:lnTo>
                        <a:pt x="163" y="149"/>
                      </a:lnTo>
                      <a:lnTo>
                        <a:pt x="162" y="148"/>
                      </a:lnTo>
                      <a:lnTo>
                        <a:pt x="161" y="148"/>
                      </a:lnTo>
                      <a:lnTo>
                        <a:pt x="161" y="149"/>
                      </a:lnTo>
                      <a:lnTo>
                        <a:pt x="160" y="148"/>
                      </a:lnTo>
                      <a:lnTo>
                        <a:pt x="160" y="147"/>
                      </a:lnTo>
                      <a:lnTo>
                        <a:pt x="159" y="147"/>
                      </a:lnTo>
                      <a:lnTo>
                        <a:pt x="159" y="146"/>
                      </a:lnTo>
                      <a:lnTo>
                        <a:pt x="158" y="146"/>
                      </a:lnTo>
                      <a:lnTo>
                        <a:pt x="157" y="145"/>
                      </a:lnTo>
                      <a:lnTo>
                        <a:pt x="156" y="145"/>
                      </a:lnTo>
                      <a:lnTo>
                        <a:pt x="156" y="146"/>
                      </a:lnTo>
                      <a:lnTo>
                        <a:pt x="156" y="147"/>
                      </a:lnTo>
                      <a:lnTo>
                        <a:pt x="155" y="148"/>
                      </a:lnTo>
                      <a:lnTo>
                        <a:pt x="155" y="149"/>
                      </a:lnTo>
                      <a:lnTo>
                        <a:pt x="155" y="150"/>
                      </a:lnTo>
                      <a:lnTo>
                        <a:pt x="154" y="150"/>
                      </a:lnTo>
                      <a:lnTo>
                        <a:pt x="154" y="151"/>
                      </a:lnTo>
                      <a:lnTo>
                        <a:pt x="154" y="152"/>
                      </a:lnTo>
                      <a:lnTo>
                        <a:pt x="154" y="153"/>
                      </a:lnTo>
                      <a:lnTo>
                        <a:pt x="153" y="154"/>
                      </a:lnTo>
                      <a:lnTo>
                        <a:pt x="153" y="155"/>
                      </a:lnTo>
                      <a:lnTo>
                        <a:pt x="154" y="156"/>
                      </a:lnTo>
                      <a:lnTo>
                        <a:pt x="155" y="156"/>
                      </a:lnTo>
                      <a:lnTo>
                        <a:pt x="155" y="157"/>
                      </a:lnTo>
                      <a:lnTo>
                        <a:pt x="156" y="157"/>
                      </a:lnTo>
                      <a:lnTo>
                        <a:pt x="157" y="158"/>
                      </a:lnTo>
                      <a:lnTo>
                        <a:pt x="157" y="159"/>
                      </a:lnTo>
                      <a:lnTo>
                        <a:pt x="157" y="160"/>
                      </a:lnTo>
                      <a:lnTo>
                        <a:pt x="157" y="161"/>
                      </a:lnTo>
                      <a:lnTo>
                        <a:pt x="156" y="162"/>
                      </a:lnTo>
                      <a:lnTo>
                        <a:pt x="155" y="163"/>
                      </a:lnTo>
                      <a:lnTo>
                        <a:pt x="154" y="163"/>
                      </a:lnTo>
                      <a:lnTo>
                        <a:pt x="154" y="164"/>
                      </a:lnTo>
                      <a:lnTo>
                        <a:pt x="154" y="165"/>
                      </a:lnTo>
                      <a:lnTo>
                        <a:pt x="153" y="165"/>
                      </a:lnTo>
                      <a:lnTo>
                        <a:pt x="154" y="165"/>
                      </a:lnTo>
                      <a:lnTo>
                        <a:pt x="154" y="166"/>
                      </a:lnTo>
                      <a:lnTo>
                        <a:pt x="154" y="167"/>
                      </a:lnTo>
                      <a:lnTo>
                        <a:pt x="152" y="168"/>
                      </a:lnTo>
                      <a:lnTo>
                        <a:pt x="152" y="169"/>
                      </a:lnTo>
                      <a:lnTo>
                        <a:pt x="152" y="170"/>
                      </a:lnTo>
                      <a:lnTo>
                        <a:pt x="152" y="171"/>
                      </a:lnTo>
                      <a:lnTo>
                        <a:pt x="151" y="170"/>
                      </a:lnTo>
                      <a:lnTo>
                        <a:pt x="150" y="171"/>
                      </a:lnTo>
                      <a:lnTo>
                        <a:pt x="149" y="172"/>
                      </a:lnTo>
                      <a:lnTo>
                        <a:pt x="148" y="171"/>
                      </a:lnTo>
                      <a:lnTo>
                        <a:pt x="147" y="171"/>
                      </a:lnTo>
                      <a:lnTo>
                        <a:pt x="146" y="171"/>
                      </a:lnTo>
                      <a:lnTo>
                        <a:pt x="145" y="171"/>
                      </a:lnTo>
                      <a:lnTo>
                        <a:pt x="144" y="170"/>
                      </a:lnTo>
                      <a:lnTo>
                        <a:pt x="143" y="170"/>
                      </a:lnTo>
                      <a:lnTo>
                        <a:pt x="142" y="170"/>
                      </a:lnTo>
                      <a:lnTo>
                        <a:pt x="141" y="170"/>
                      </a:lnTo>
                      <a:lnTo>
                        <a:pt x="141" y="171"/>
                      </a:lnTo>
                      <a:lnTo>
                        <a:pt x="142" y="171"/>
                      </a:lnTo>
                      <a:lnTo>
                        <a:pt x="142" y="172"/>
                      </a:lnTo>
                      <a:lnTo>
                        <a:pt x="142" y="173"/>
                      </a:lnTo>
                      <a:lnTo>
                        <a:pt x="141" y="173"/>
                      </a:lnTo>
                      <a:lnTo>
                        <a:pt x="140" y="173"/>
                      </a:lnTo>
                      <a:lnTo>
                        <a:pt x="140" y="174"/>
                      </a:lnTo>
                      <a:lnTo>
                        <a:pt x="139" y="174"/>
                      </a:lnTo>
                      <a:lnTo>
                        <a:pt x="139" y="173"/>
                      </a:lnTo>
                      <a:lnTo>
                        <a:pt x="138" y="173"/>
                      </a:lnTo>
                      <a:lnTo>
                        <a:pt x="137" y="173"/>
                      </a:lnTo>
                      <a:lnTo>
                        <a:pt x="137" y="172"/>
                      </a:lnTo>
                      <a:lnTo>
                        <a:pt x="136" y="172"/>
                      </a:lnTo>
                      <a:lnTo>
                        <a:pt x="136" y="171"/>
                      </a:lnTo>
                      <a:lnTo>
                        <a:pt x="136" y="170"/>
                      </a:lnTo>
                      <a:lnTo>
                        <a:pt x="136" y="169"/>
                      </a:lnTo>
                      <a:lnTo>
                        <a:pt x="136" y="168"/>
                      </a:lnTo>
                      <a:lnTo>
                        <a:pt x="136" y="167"/>
                      </a:lnTo>
                      <a:lnTo>
                        <a:pt x="137" y="167"/>
                      </a:lnTo>
                      <a:lnTo>
                        <a:pt x="136" y="166"/>
                      </a:lnTo>
                      <a:lnTo>
                        <a:pt x="136" y="165"/>
                      </a:lnTo>
                      <a:lnTo>
                        <a:pt x="138" y="164"/>
                      </a:lnTo>
                      <a:lnTo>
                        <a:pt x="139" y="163"/>
                      </a:lnTo>
                      <a:lnTo>
                        <a:pt x="139" y="162"/>
                      </a:lnTo>
                      <a:lnTo>
                        <a:pt x="139" y="161"/>
                      </a:lnTo>
                      <a:lnTo>
                        <a:pt x="139" y="160"/>
                      </a:lnTo>
                      <a:lnTo>
                        <a:pt x="138" y="160"/>
                      </a:lnTo>
                      <a:lnTo>
                        <a:pt x="137" y="161"/>
                      </a:lnTo>
                      <a:lnTo>
                        <a:pt x="137" y="160"/>
                      </a:lnTo>
                      <a:lnTo>
                        <a:pt x="136" y="160"/>
                      </a:lnTo>
                      <a:lnTo>
                        <a:pt x="136" y="159"/>
                      </a:lnTo>
                      <a:lnTo>
                        <a:pt x="136" y="158"/>
                      </a:lnTo>
                      <a:lnTo>
                        <a:pt x="136" y="157"/>
                      </a:lnTo>
                      <a:lnTo>
                        <a:pt x="136" y="156"/>
                      </a:lnTo>
                      <a:lnTo>
                        <a:pt x="135" y="155"/>
                      </a:lnTo>
                      <a:lnTo>
                        <a:pt x="134" y="155"/>
                      </a:lnTo>
                      <a:lnTo>
                        <a:pt x="134" y="156"/>
                      </a:lnTo>
                      <a:lnTo>
                        <a:pt x="133" y="156"/>
                      </a:lnTo>
                      <a:lnTo>
                        <a:pt x="133" y="155"/>
                      </a:lnTo>
                      <a:lnTo>
                        <a:pt x="132" y="154"/>
                      </a:lnTo>
                      <a:lnTo>
                        <a:pt x="133" y="154"/>
                      </a:lnTo>
                      <a:lnTo>
                        <a:pt x="133" y="153"/>
                      </a:lnTo>
                      <a:lnTo>
                        <a:pt x="132" y="153"/>
                      </a:lnTo>
                      <a:lnTo>
                        <a:pt x="129" y="154"/>
                      </a:lnTo>
                      <a:lnTo>
                        <a:pt x="126" y="154"/>
                      </a:lnTo>
                      <a:lnTo>
                        <a:pt x="122" y="157"/>
                      </a:lnTo>
                      <a:lnTo>
                        <a:pt x="122" y="156"/>
                      </a:lnTo>
                      <a:lnTo>
                        <a:pt x="121" y="149"/>
                      </a:lnTo>
                      <a:lnTo>
                        <a:pt x="119" y="150"/>
                      </a:lnTo>
                      <a:lnTo>
                        <a:pt x="116" y="151"/>
                      </a:lnTo>
                      <a:lnTo>
                        <a:pt x="114" y="153"/>
                      </a:lnTo>
                      <a:lnTo>
                        <a:pt x="115" y="153"/>
                      </a:lnTo>
                      <a:lnTo>
                        <a:pt x="115" y="154"/>
                      </a:lnTo>
                      <a:lnTo>
                        <a:pt x="115" y="155"/>
                      </a:lnTo>
                      <a:lnTo>
                        <a:pt x="114" y="155"/>
                      </a:lnTo>
                      <a:lnTo>
                        <a:pt x="113" y="156"/>
                      </a:lnTo>
                      <a:lnTo>
                        <a:pt x="112" y="157"/>
                      </a:lnTo>
                      <a:lnTo>
                        <a:pt x="111" y="157"/>
                      </a:lnTo>
                      <a:lnTo>
                        <a:pt x="110" y="157"/>
                      </a:lnTo>
                      <a:lnTo>
                        <a:pt x="110" y="156"/>
                      </a:lnTo>
                      <a:lnTo>
                        <a:pt x="109" y="155"/>
                      </a:lnTo>
                      <a:lnTo>
                        <a:pt x="108" y="155"/>
                      </a:lnTo>
                      <a:lnTo>
                        <a:pt x="108" y="154"/>
                      </a:lnTo>
                      <a:lnTo>
                        <a:pt x="107" y="155"/>
                      </a:lnTo>
                      <a:lnTo>
                        <a:pt x="106" y="155"/>
                      </a:lnTo>
                      <a:lnTo>
                        <a:pt x="105" y="155"/>
                      </a:lnTo>
                      <a:lnTo>
                        <a:pt x="105" y="156"/>
                      </a:lnTo>
                      <a:lnTo>
                        <a:pt x="105" y="157"/>
                      </a:lnTo>
                      <a:lnTo>
                        <a:pt x="104" y="157"/>
                      </a:lnTo>
                      <a:lnTo>
                        <a:pt x="103" y="157"/>
                      </a:lnTo>
                      <a:lnTo>
                        <a:pt x="102" y="157"/>
                      </a:lnTo>
                      <a:lnTo>
                        <a:pt x="101" y="157"/>
                      </a:lnTo>
                      <a:lnTo>
                        <a:pt x="100" y="157"/>
                      </a:lnTo>
                      <a:lnTo>
                        <a:pt x="100" y="156"/>
                      </a:lnTo>
                      <a:lnTo>
                        <a:pt x="99" y="155"/>
                      </a:lnTo>
                      <a:lnTo>
                        <a:pt x="99" y="154"/>
                      </a:lnTo>
                      <a:lnTo>
                        <a:pt x="99" y="153"/>
                      </a:lnTo>
                      <a:lnTo>
                        <a:pt x="99" y="152"/>
                      </a:lnTo>
                      <a:lnTo>
                        <a:pt x="98" y="152"/>
                      </a:lnTo>
                      <a:lnTo>
                        <a:pt x="98" y="151"/>
                      </a:lnTo>
                      <a:lnTo>
                        <a:pt x="98" y="150"/>
                      </a:lnTo>
                      <a:lnTo>
                        <a:pt x="99" y="150"/>
                      </a:lnTo>
                      <a:lnTo>
                        <a:pt x="99" y="149"/>
                      </a:lnTo>
                      <a:lnTo>
                        <a:pt x="98" y="149"/>
                      </a:lnTo>
                      <a:lnTo>
                        <a:pt x="97" y="148"/>
                      </a:lnTo>
                      <a:lnTo>
                        <a:pt x="97" y="147"/>
                      </a:lnTo>
                      <a:lnTo>
                        <a:pt x="96" y="147"/>
                      </a:lnTo>
                      <a:lnTo>
                        <a:pt x="96" y="146"/>
                      </a:lnTo>
                      <a:lnTo>
                        <a:pt x="95" y="146"/>
                      </a:lnTo>
                      <a:lnTo>
                        <a:pt x="93" y="146"/>
                      </a:lnTo>
                      <a:lnTo>
                        <a:pt x="92" y="146"/>
                      </a:lnTo>
                      <a:lnTo>
                        <a:pt x="91" y="145"/>
                      </a:lnTo>
                      <a:lnTo>
                        <a:pt x="90" y="145"/>
                      </a:lnTo>
                      <a:lnTo>
                        <a:pt x="90" y="144"/>
                      </a:lnTo>
                      <a:lnTo>
                        <a:pt x="89" y="145"/>
                      </a:lnTo>
                      <a:lnTo>
                        <a:pt x="89" y="144"/>
                      </a:lnTo>
                      <a:lnTo>
                        <a:pt x="88" y="144"/>
                      </a:lnTo>
                      <a:lnTo>
                        <a:pt x="87" y="145"/>
                      </a:lnTo>
                      <a:lnTo>
                        <a:pt x="85" y="145"/>
                      </a:lnTo>
                      <a:lnTo>
                        <a:pt x="83" y="145"/>
                      </a:lnTo>
                      <a:lnTo>
                        <a:pt x="83" y="144"/>
                      </a:lnTo>
                      <a:lnTo>
                        <a:pt x="83" y="143"/>
                      </a:lnTo>
                      <a:lnTo>
                        <a:pt x="84" y="142"/>
                      </a:lnTo>
                      <a:lnTo>
                        <a:pt x="83" y="141"/>
                      </a:lnTo>
                      <a:lnTo>
                        <a:pt x="83" y="140"/>
                      </a:lnTo>
                      <a:lnTo>
                        <a:pt x="83" y="138"/>
                      </a:lnTo>
                      <a:lnTo>
                        <a:pt x="83" y="137"/>
                      </a:lnTo>
                      <a:lnTo>
                        <a:pt x="83" y="136"/>
                      </a:lnTo>
                      <a:lnTo>
                        <a:pt x="83" y="135"/>
                      </a:lnTo>
                      <a:lnTo>
                        <a:pt x="83" y="134"/>
                      </a:lnTo>
                      <a:lnTo>
                        <a:pt x="83" y="133"/>
                      </a:lnTo>
                      <a:lnTo>
                        <a:pt x="83" y="132"/>
                      </a:lnTo>
                      <a:lnTo>
                        <a:pt x="84" y="132"/>
                      </a:lnTo>
                      <a:lnTo>
                        <a:pt x="85" y="132"/>
                      </a:lnTo>
                      <a:lnTo>
                        <a:pt x="86" y="133"/>
                      </a:lnTo>
                      <a:lnTo>
                        <a:pt x="87" y="133"/>
                      </a:lnTo>
                      <a:lnTo>
                        <a:pt x="88" y="132"/>
                      </a:lnTo>
                      <a:lnTo>
                        <a:pt x="88" y="133"/>
                      </a:lnTo>
                      <a:lnTo>
                        <a:pt x="88" y="134"/>
                      </a:lnTo>
                      <a:lnTo>
                        <a:pt x="89" y="134"/>
                      </a:lnTo>
                      <a:lnTo>
                        <a:pt x="89" y="133"/>
                      </a:lnTo>
                      <a:lnTo>
                        <a:pt x="89" y="132"/>
                      </a:lnTo>
                      <a:lnTo>
                        <a:pt x="90" y="132"/>
                      </a:lnTo>
                      <a:lnTo>
                        <a:pt x="90" y="131"/>
                      </a:lnTo>
                      <a:lnTo>
                        <a:pt x="90" y="130"/>
                      </a:lnTo>
                      <a:lnTo>
                        <a:pt x="90" y="129"/>
                      </a:lnTo>
                      <a:lnTo>
                        <a:pt x="90" y="128"/>
                      </a:lnTo>
                      <a:lnTo>
                        <a:pt x="90" y="127"/>
                      </a:lnTo>
                      <a:lnTo>
                        <a:pt x="90" y="126"/>
                      </a:lnTo>
                      <a:lnTo>
                        <a:pt x="90" y="125"/>
                      </a:lnTo>
                      <a:lnTo>
                        <a:pt x="90" y="124"/>
                      </a:lnTo>
                      <a:lnTo>
                        <a:pt x="90" y="123"/>
                      </a:lnTo>
                      <a:lnTo>
                        <a:pt x="90" y="122"/>
                      </a:lnTo>
                      <a:lnTo>
                        <a:pt x="94" y="117"/>
                      </a:lnTo>
                      <a:lnTo>
                        <a:pt x="96" y="115"/>
                      </a:lnTo>
                      <a:lnTo>
                        <a:pt x="98" y="114"/>
                      </a:lnTo>
                      <a:lnTo>
                        <a:pt x="100" y="112"/>
                      </a:lnTo>
                      <a:lnTo>
                        <a:pt x="100" y="110"/>
                      </a:lnTo>
                      <a:lnTo>
                        <a:pt x="103" y="108"/>
                      </a:lnTo>
                      <a:lnTo>
                        <a:pt x="108" y="104"/>
                      </a:lnTo>
                      <a:lnTo>
                        <a:pt x="109" y="105"/>
                      </a:lnTo>
                      <a:lnTo>
                        <a:pt x="110" y="105"/>
                      </a:lnTo>
                      <a:lnTo>
                        <a:pt x="108" y="100"/>
                      </a:lnTo>
                      <a:lnTo>
                        <a:pt x="110" y="96"/>
                      </a:lnTo>
                      <a:lnTo>
                        <a:pt x="109" y="96"/>
                      </a:lnTo>
                      <a:lnTo>
                        <a:pt x="108" y="96"/>
                      </a:lnTo>
                      <a:lnTo>
                        <a:pt x="108" y="95"/>
                      </a:lnTo>
                      <a:lnTo>
                        <a:pt x="107" y="95"/>
                      </a:lnTo>
                      <a:lnTo>
                        <a:pt x="106" y="96"/>
                      </a:lnTo>
                      <a:lnTo>
                        <a:pt x="105" y="95"/>
                      </a:lnTo>
                      <a:lnTo>
                        <a:pt x="106" y="95"/>
                      </a:lnTo>
                      <a:lnTo>
                        <a:pt x="105" y="95"/>
                      </a:lnTo>
                      <a:lnTo>
                        <a:pt x="105" y="94"/>
                      </a:lnTo>
                      <a:lnTo>
                        <a:pt x="104" y="94"/>
                      </a:lnTo>
                      <a:lnTo>
                        <a:pt x="103" y="94"/>
                      </a:lnTo>
                      <a:lnTo>
                        <a:pt x="103" y="95"/>
                      </a:lnTo>
                      <a:lnTo>
                        <a:pt x="102" y="95"/>
                      </a:lnTo>
                      <a:lnTo>
                        <a:pt x="102" y="96"/>
                      </a:lnTo>
                      <a:lnTo>
                        <a:pt x="101" y="96"/>
                      </a:lnTo>
                      <a:lnTo>
                        <a:pt x="100" y="96"/>
                      </a:lnTo>
                      <a:lnTo>
                        <a:pt x="99" y="96"/>
                      </a:lnTo>
                      <a:lnTo>
                        <a:pt x="98" y="96"/>
                      </a:lnTo>
                      <a:lnTo>
                        <a:pt x="97" y="96"/>
                      </a:lnTo>
                      <a:lnTo>
                        <a:pt x="97" y="97"/>
                      </a:lnTo>
                      <a:lnTo>
                        <a:pt x="96" y="97"/>
                      </a:lnTo>
                      <a:lnTo>
                        <a:pt x="95" y="98"/>
                      </a:lnTo>
                      <a:lnTo>
                        <a:pt x="95" y="97"/>
                      </a:lnTo>
                      <a:lnTo>
                        <a:pt x="94" y="97"/>
                      </a:lnTo>
                      <a:lnTo>
                        <a:pt x="94" y="98"/>
                      </a:lnTo>
                      <a:lnTo>
                        <a:pt x="93" y="98"/>
                      </a:lnTo>
                      <a:lnTo>
                        <a:pt x="93" y="97"/>
                      </a:lnTo>
                      <a:lnTo>
                        <a:pt x="92" y="100"/>
                      </a:lnTo>
                      <a:lnTo>
                        <a:pt x="89" y="100"/>
                      </a:lnTo>
                      <a:lnTo>
                        <a:pt x="86" y="101"/>
                      </a:lnTo>
                      <a:lnTo>
                        <a:pt x="84" y="100"/>
                      </a:lnTo>
                      <a:lnTo>
                        <a:pt x="81" y="101"/>
                      </a:lnTo>
                      <a:lnTo>
                        <a:pt x="80" y="102"/>
                      </a:lnTo>
                      <a:lnTo>
                        <a:pt x="79" y="102"/>
                      </a:lnTo>
                      <a:lnTo>
                        <a:pt x="79" y="101"/>
                      </a:lnTo>
                      <a:lnTo>
                        <a:pt x="78" y="101"/>
                      </a:lnTo>
                      <a:lnTo>
                        <a:pt x="77" y="101"/>
                      </a:lnTo>
                      <a:lnTo>
                        <a:pt x="77" y="102"/>
                      </a:lnTo>
                      <a:lnTo>
                        <a:pt x="76" y="103"/>
                      </a:lnTo>
                      <a:lnTo>
                        <a:pt x="75" y="103"/>
                      </a:lnTo>
                      <a:lnTo>
                        <a:pt x="74" y="103"/>
                      </a:lnTo>
                      <a:lnTo>
                        <a:pt x="74" y="104"/>
                      </a:lnTo>
                      <a:lnTo>
                        <a:pt x="72" y="105"/>
                      </a:lnTo>
                      <a:lnTo>
                        <a:pt x="71" y="104"/>
                      </a:lnTo>
                      <a:lnTo>
                        <a:pt x="70" y="104"/>
                      </a:lnTo>
                      <a:lnTo>
                        <a:pt x="69" y="103"/>
                      </a:lnTo>
                      <a:lnTo>
                        <a:pt x="68" y="103"/>
                      </a:lnTo>
                      <a:lnTo>
                        <a:pt x="67" y="102"/>
                      </a:lnTo>
                      <a:lnTo>
                        <a:pt x="66" y="102"/>
                      </a:lnTo>
                      <a:lnTo>
                        <a:pt x="66" y="103"/>
                      </a:lnTo>
                      <a:lnTo>
                        <a:pt x="65" y="102"/>
                      </a:lnTo>
                      <a:lnTo>
                        <a:pt x="65" y="103"/>
                      </a:lnTo>
                      <a:lnTo>
                        <a:pt x="64" y="103"/>
                      </a:lnTo>
                      <a:lnTo>
                        <a:pt x="64" y="104"/>
                      </a:lnTo>
                      <a:lnTo>
                        <a:pt x="63" y="105"/>
                      </a:lnTo>
                      <a:lnTo>
                        <a:pt x="62" y="105"/>
                      </a:lnTo>
                      <a:lnTo>
                        <a:pt x="63" y="105"/>
                      </a:lnTo>
                      <a:lnTo>
                        <a:pt x="63" y="106"/>
                      </a:lnTo>
                      <a:lnTo>
                        <a:pt x="62" y="106"/>
                      </a:lnTo>
                      <a:lnTo>
                        <a:pt x="62" y="107"/>
                      </a:lnTo>
                      <a:lnTo>
                        <a:pt x="63" y="108"/>
                      </a:lnTo>
                      <a:lnTo>
                        <a:pt x="63" y="109"/>
                      </a:lnTo>
                      <a:lnTo>
                        <a:pt x="64" y="109"/>
                      </a:lnTo>
                      <a:lnTo>
                        <a:pt x="65" y="109"/>
                      </a:lnTo>
                      <a:lnTo>
                        <a:pt x="64" y="109"/>
                      </a:lnTo>
                      <a:lnTo>
                        <a:pt x="64" y="110"/>
                      </a:lnTo>
                      <a:lnTo>
                        <a:pt x="63" y="110"/>
                      </a:lnTo>
                      <a:lnTo>
                        <a:pt x="62" y="110"/>
                      </a:lnTo>
                      <a:lnTo>
                        <a:pt x="62" y="111"/>
                      </a:lnTo>
                      <a:lnTo>
                        <a:pt x="61" y="111"/>
                      </a:lnTo>
                      <a:lnTo>
                        <a:pt x="61" y="110"/>
                      </a:lnTo>
                      <a:lnTo>
                        <a:pt x="60" y="110"/>
                      </a:lnTo>
                      <a:lnTo>
                        <a:pt x="59" y="110"/>
                      </a:lnTo>
                      <a:lnTo>
                        <a:pt x="59" y="111"/>
                      </a:lnTo>
                      <a:lnTo>
                        <a:pt x="58" y="111"/>
                      </a:lnTo>
                      <a:lnTo>
                        <a:pt x="58" y="112"/>
                      </a:lnTo>
                      <a:lnTo>
                        <a:pt x="57" y="112"/>
                      </a:lnTo>
                      <a:lnTo>
                        <a:pt x="57" y="113"/>
                      </a:lnTo>
                      <a:lnTo>
                        <a:pt x="56" y="113"/>
                      </a:lnTo>
                      <a:lnTo>
                        <a:pt x="57" y="113"/>
                      </a:lnTo>
                      <a:lnTo>
                        <a:pt x="57" y="114"/>
                      </a:lnTo>
                      <a:lnTo>
                        <a:pt x="56" y="114"/>
                      </a:lnTo>
                      <a:lnTo>
                        <a:pt x="56" y="115"/>
                      </a:lnTo>
                      <a:lnTo>
                        <a:pt x="55" y="115"/>
                      </a:lnTo>
                      <a:lnTo>
                        <a:pt x="55" y="116"/>
                      </a:lnTo>
                      <a:lnTo>
                        <a:pt x="55" y="115"/>
                      </a:lnTo>
                      <a:lnTo>
                        <a:pt x="54" y="115"/>
                      </a:lnTo>
                      <a:lnTo>
                        <a:pt x="54" y="116"/>
                      </a:lnTo>
                      <a:lnTo>
                        <a:pt x="54" y="117"/>
                      </a:lnTo>
                      <a:lnTo>
                        <a:pt x="53" y="117"/>
                      </a:lnTo>
                      <a:lnTo>
                        <a:pt x="53" y="118"/>
                      </a:lnTo>
                      <a:lnTo>
                        <a:pt x="52" y="117"/>
                      </a:lnTo>
                      <a:lnTo>
                        <a:pt x="51" y="117"/>
                      </a:lnTo>
                      <a:lnTo>
                        <a:pt x="50" y="117"/>
                      </a:lnTo>
                      <a:lnTo>
                        <a:pt x="49" y="117"/>
                      </a:lnTo>
                      <a:lnTo>
                        <a:pt x="48" y="117"/>
                      </a:lnTo>
                      <a:lnTo>
                        <a:pt x="47" y="117"/>
                      </a:lnTo>
                      <a:lnTo>
                        <a:pt x="47" y="118"/>
                      </a:lnTo>
                      <a:lnTo>
                        <a:pt x="46" y="119"/>
                      </a:lnTo>
                      <a:lnTo>
                        <a:pt x="45" y="119"/>
                      </a:lnTo>
                      <a:lnTo>
                        <a:pt x="44" y="119"/>
                      </a:lnTo>
                      <a:lnTo>
                        <a:pt x="43" y="119"/>
                      </a:lnTo>
                      <a:lnTo>
                        <a:pt x="43" y="120"/>
                      </a:lnTo>
                      <a:lnTo>
                        <a:pt x="42" y="120"/>
                      </a:lnTo>
                      <a:lnTo>
                        <a:pt x="43" y="120"/>
                      </a:lnTo>
                      <a:lnTo>
                        <a:pt x="43" y="121"/>
                      </a:lnTo>
                      <a:lnTo>
                        <a:pt x="43" y="122"/>
                      </a:lnTo>
                      <a:lnTo>
                        <a:pt x="42" y="122"/>
                      </a:lnTo>
                      <a:lnTo>
                        <a:pt x="41" y="122"/>
                      </a:lnTo>
                      <a:lnTo>
                        <a:pt x="41" y="121"/>
                      </a:lnTo>
                      <a:lnTo>
                        <a:pt x="41" y="120"/>
                      </a:lnTo>
                      <a:lnTo>
                        <a:pt x="40" y="120"/>
                      </a:lnTo>
                      <a:lnTo>
                        <a:pt x="41" y="120"/>
                      </a:lnTo>
                      <a:lnTo>
                        <a:pt x="40" y="120"/>
                      </a:lnTo>
                      <a:lnTo>
                        <a:pt x="39" y="120"/>
                      </a:lnTo>
                      <a:lnTo>
                        <a:pt x="39" y="121"/>
                      </a:lnTo>
                      <a:lnTo>
                        <a:pt x="38" y="121"/>
                      </a:lnTo>
                      <a:lnTo>
                        <a:pt x="38" y="122"/>
                      </a:lnTo>
                      <a:lnTo>
                        <a:pt x="37" y="123"/>
                      </a:lnTo>
                      <a:lnTo>
                        <a:pt x="36" y="124"/>
                      </a:lnTo>
                      <a:lnTo>
                        <a:pt x="37" y="124"/>
                      </a:lnTo>
                      <a:lnTo>
                        <a:pt x="36" y="125"/>
                      </a:lnTo>
                      <a:lnTo>
                        <a:pt x="35" y="125"/>
                      </a:lnTo>
                      <a:lnTo>
                        <a:pt x="34" y="126"/>
                      </a:lnTo>
                      <a:lnTo>
                        <a:pt x="33" y="126"/>
                      </a:lnTo>
                      <a:lnTo>
                        <a:pt x="33" y="125"/>
                      </a:lnTo>
                      <a:lnTo>
                        <a:pt x="32" y="124"/>
                      </a:lnTo>
                      <a:lnTo>
                        <a:pt x="32" y="123"/>
                      </a:lnTo>
                      <a:lnTo>
                        <a:pt x="32" y="122"/>
                      </a:lnTo>
                      <a:lnTo>
                        <a:pt x="31" y="122"/>
                      </a:lnTo>
                      <a:lnTo>
                        <a:pt x="30" y="122"/>
                      </a:lnTo>
                      <a:lnTo>
                        <a:pt x="30" y="123"/>
                      </a:lnTo>
                      <a:lnTo>
                        <a:pt x="29" y="123"/>
                      </a:lnTo>
                      <a:lnTo>
                        <a:pt x="29" y="122"/>
                      </a:lnTo>
                      <a:lnTo>
                        <a:pt x="28" y="122"/>
                      </a:lnTo>
                      <a:lnTo>
                        <a:pt x="27" y="122"/>
                      </a:lnTo>
                      <a:lnTo>
                        <a:pt x="27" y="121"/>
                      </a:lnTo>
                      <a:lnTo>
                        <a:pt x="26" y="121"/>
                      </a:lnTo>
                      <a:lnTo>
                        <a:pt x="26" y="122"/>
                      </a:lnTo>
                      <a:lnTo>
                        <a:pt x="25" y="122"/>
                      </a:lnTo>
                      <a:lnTo>
                        <a:pt x="24" y="122"/>
                      </a:lnTo>
                      <a:lnTo>
                        <a:pt x="22" y="122"/>
                      </a:lnTo>
                      <a:lnTo>
                        <a:pt x="21" y="122"/>
                      </a:lnTo>
                      <a:lnTo>
                        <a:pt x="21" y="121"/>
                      </a:lnTo>
                      <a:lnTo>
                        <a:pt x="20" y="121"/>
                      </a:lnTo>
                      <a:lnTo>
                        <a:pt x="19" y="121"/>
                      </a:lnTo>
                      <a:lnTo>
                        <a:pt x="19" y="120"/>
                      </a:lnTo>
                      <a:lnTo>
                        <a:pt x="19" y="119"/>
                      </a:lnTo>
                      <a:lnTo>
                        <a:pt x="18" y="118"/>
                      </a:lnTo>
                      <a:lnTo>
                        <a:pt x="18" y="117"/>
                      </a:lnTo>
                      <a:lnTo>
                        <a:pt x="17" y="117"/>
                      </a:lnTo>
                      <a:lnTo>
                        <a:pt x="16" y="118"/>
                      </a:lnTo>
                      <a:lnTo>
                        <a:pt x="15" y="118"/>
                      </a:lnTo>
                      <a:lnTo>
                        <a:pt x="15" y="117"/>
                      </a:lnTo>
                      <a:lnTo>
                        <a:pt x="15" y="116"/>
                      </a:lnTo>
                      <a:lnTo>
                        <a:pt x="15" y="115"/>
                      </a:lnTo>
                      <a:lnTo>
                        <a:pt x="14" y="115"/>
                      </a:lnTo>
                      <a:lnTo>
                        <a:pt x="14" y="114"/>
                      </a:lnTo>
                      <a:lnTo>
                        <a:pt x="13" y="114"/>
                      </a:lnTo>
                      <a:lnTo>
                        <a:pt x="12" y="114"/>
                      </a:lnTo>
                      <a:lnTo>
                        <a:pt x="11" y="114"/>
                      </a:lnTo>
                      <a:lnTo>
                        <a:pt x="10" y="115"/>
                      </a:lnTo>
                      <a:lnTo>
                        <a:pt x="9" y="115"/>
                      </a:lnTo>
                      <a:lnTo>
                        <a:pt x="8" y="115"/>
                      </a:lnTo>
                      <a:lnTo>
                        <a:pt x="7" y="115"/>
                      </a:lnTo>
                      <a:lnTo>
                        <a:pt x="7" y="114"/>
                      </a:lnTo>
                      <a:lnTo>
                        <a:pt x="6" y="114"/>
                      </a:lnTo>
                      <a:lnTo>
                        <a:pt x="7" y="114"/>
                      </a:lnTo>
                      <a:lnTo>
                        <a:pt x="7" y="113"/>
                      </a:lnTo>
                      <a:lnTo>
                        <a:pt x="7" y="112"/>
                      </a:lnTo>
                      <a:lnTo>
                        <a:pt x="7" y="111"/>
                      </a:lnTo>
                      <a:lnTo>
                        <a:pt x="7" y="110"/>
                      </a:lnTo>
                      <a:lnTo>
                        <a:pt x="7" y="109"/>
                      </a:lnTo>
                      <a:lnTo>
                        <a:pt x="7" y="108"/>
                      </a:lnTo>
                      <a:lnTo>
                        <a:pt x="8" y="108"/>
                      </a:lnTo>
                      <a:lnTo>
                        <a:pt x="7" y="108"/>
                      </a:lnTo>
                      <a:lnTo>
                        <a:pt x="6" y="108"/>
                      </a:lnTo>
                      <a:lnTo>
                        <a:pt x="6" y="109"/>
                      </a:lnTo>
                      <a:lnTo>
                        <a:pt x="5" y="109"/>
                      </a:lnTo>
                      <a:lnTo>
                        <a:pt x="5" y="108"/>
                      </a:lnTo>
                      <a:lnTo>
                        <a:pt x="5" y="109"/>
                      </a:lnTo>
                      <a:lnTo>
                        <a:pt x="4" y="109"/>
                      </a:lnTo>
                      <a:lnTo>
                        <a:pt x="4" y="110"/>
                      </a:lnTo>
                      <a:lnTo>
                        <a:pt x="3" y="111"/>
                      </a:lnTo>
                      <a:lnTo>
                        <a:pt x="2" y="111"/>
                      </a:lnTo>
                      <a:lnTo>
                        <a:pt x="2" y="110"/>
                      </a:lnTo>
                      <a:lnTo>
                        <a:pt x="1" y="110"/>
                      </a:lnTo>
                      <a:lnTo>
                        <a:pt x="1" y="109"/>
                      </a:lnTo>
                      <a:lnTo>
                        <a:pt x="0" y="11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791" name="Freeform 5013"/>
                <p:cNvSpPr>
                  <a:spLocks/>
                </p:cNvSpPr>
                <p:nvPr/>
              </p:nvSpPr>
              <p:spPr bwMode="auto">
                <a:xfrm>
                  <a:off x="4953600" y="2905200"/>
                  <a:ext cx="376237" cy="227013"/>
                </a:xfrm>
                <a:custGeom>
                  <a:avLst/>
                  <a:gdLst>
                    <a:gd name="T0" fmla="*/ 2147483646 w 237"/>
                    <a:gd name="T1" fmla="*/ 2147483646 h 143"/>
                    <a:gd name="T2" fmla="*/ 2147483646 w 237"/>
                    <a:gd name="T3" fmla="*/ 2147483646 h 143"/>
                    <a:gd name="T4" fmla="*/ 2147483646 w 237"/>
                    <a:gd name="T5" fmla="*/ 2147483646 h 143"/>
                    <a:gd name="T6" fmla="*/ 2147483646 w 237"/>
                    <a:gd name="T7" fmla="*/ 2147483646 h 143"/>
                    <a:gd name="T8" fmla="*/ 2147483646 w 237"/>
                    <a:gd name="T9" fmla="*/ 2147483646 h 143"/>
                    <a:gd name="T10" fmla="*/ 2147483646 w 237"/>
                    <a:gd name="T11" fmla="*/ 2147483646 h 143"/>
                    <a:gd name="T12" fmla="*/ 2147483646 w 237"/>
                    <a:gd name="T13" fmla="*/ 2147483646 h 143"/>
                    <a:gd name="T14" fmla="*/ 2147483646 w 237"/>
                    <a:gd name="T15" fmla="*/ 2147483646 h 143"/>
                    <a:gd name="T16" fmla="*/ 2147483646 w 237"/>
                    <a:gd name="T17" fmla="*/ 2147483646 h 143"/>
                    <a:gd name="T18" fmla="*/ 2147483646 w 237"/>
                    <a:gd name="T19" fmla="*/ 2147483646 h 143"/>
                    <a:gd name="T20" fmla="*/ 2147483646 w 237"/>
                    <a:gd name="T21" fmla="*/ 2147483646 h 143"/>
                    <a:gd name="T22" fmla="*/ 2147483646 w 237"/>
                    <a:gd name="T23" fmla="*/ 2147483646 h 143"/>
                    <a:gd name="T24" fmla="*/ 2147483646 w 237"/>
                    <a:gd name="T25" fmla="*/ 2147483646 h 143"/>
                    <a:gd name="T26" fmla="*/ 2147483646 w 237"/>
                    <a:gd name="T27" fmla="*/ 2147483646 h 143"/>
                    <a:gd name="T28" fmla="*/ 2147483646 w 237"/>
                    <a:gd name="T29" fmla="*/ 2147483646 h 143"/>
                    <a:gd name="T30" fmla="*/ 2147483646 w 237"/>
                    <a:gd name="T31" fmla="*/ 2147483646 h 143"/>
                    <a:gd name="T32" fmla="*/ 2147483646 w 237"/>
                    <a:gd name="T33" fmla="*/ 2147483646 h 143"/>
                    <a:gd name="T34" fmla="*/ 2147483646 w 237"/>
                    <a:gd name="T35" fmla="*/ 2147483646 h 143"/>
                    <a:gd name="T36" fmla="*/ 2147483646 w 237"/>
                    <a:gd name="T37" fmla="*/ 2147483646 h 143"/>
                    <a:gd name="T38" fmla="*/ 2147483646 w 237"/>
                    <a:gd name="T39" fmla="*/ 2147483646 h 143"/>
                    <a:gd name="T40" fmla="*/ 2147483646 w 237"/>
                    <a:gd name="T41" fmla="*/ 2147483646 h 143"/>
                    <a:gd name="T42" fmla="*/ 2147483646 w 237"/>
                    <a:gd name="T43" fmla="*/ 2147483646 h 143"/>
                    <a:gd name="T44" fmla="*/ 2147483646 w 237"/>
                    <a:gd name="T45" fmla="*/ 2147483646 h 143"/>
                    <a:gd name="T46" fmla="*/ 2147483646 w 237"/>
                    <a:gd name="T47" fmla="*/ 2147483646 h 143"/>
                    <a:gd name="T48" fmla="*/ 2147483646 w 237"/>
                    <a:gd name="T49" fmla="*/ 2147483646 h 143"/>
                    <a:gd name="T50" fmla="*/ 2147483646 w 237"/>
                    <a:gd name="T51" fmla="*/ 2147483646 h 143"/>
                    <a:gd name="T52" fmla="*/ 2147483646 w 237"/>
                    <a:gd name="T53" fmla="*/ 2147483646 h 143"/>
                    <a:gd name="T54" fmla="*/ 2147483646 w 237"/>
                    <a:gd name="T55" fmla="*/ 2147483646 h 143"/>
                    <a:gd name="T56" fmla="*/ 2147483646 w 237"/>
                    <a:gd name="T57" fmla="*/ 2147483646 h 143"/>
                    <a:gd name="T58" fmla="*/ 2147483646 w 237"/>
                    <a:gd name="T59" fmla="*/ 2147483646 h 143"/>
                    <a:gd name="T60" fmla="*/ 2147483646 w 237"/>
                    <a:gd name="T61" fmla="*/ 2147483646 h 143"/>
                    <a:gd name="T62" fmla="*/ 2147483646 w 237"/>
                    <a:gd name="T63" fmla="*/ 2147483646 h 143"/>
                    <a:gd name="T64" fmla="*/ 2147483646 w 237"/>
                    <a:gd name="T65" fmla="*/ 2147483646 h 143"/>
                    <a:gd name="T66" fmla="*/ 2147483646 w 237"/>
                    <a:gd name="T67" fmla="*/ 2147483646 h 143"/>
                    <a:gd name="T68" fmla="*/ 2147483646 w 237"/>
                    <a:gd name="T69" fmla="*/ 2147483646 h 143"/>
                    <a:gd name="T70" fmla="*/ 2147483646 w 237"/>
                    <a:gd name="T71" fmla="*/ 2147483646 h 143"/>
                    <a:gd name="T72" fmla="*/ 2147483646 w 237"/>
                    <a:gd name="T73" fmla="*/ 2147483646 h 143"/>
                    <a:gd name="T74" fmla="*/ 2147483646 w 237"/>
                    <a:gd name="T75" fmla="*/ 2147483646 h 143"/>
                    <a:gd name="T76" fmla="*/ 2147483646 w 237"/>
                    <a:gd name="T77" fmla="*/ 2147483646 h 143"/>
                    <a:gd name="T78" fmla="*/ 2147483646 w 237"/>
                    <a:gd name="T79" fmla="*/ 2147483646 h 143"/>
                    <a:gd name="T80" fmla="*/ 2147483646 w 237"/>
                    <a:gd name="T81" fmla="*/ 2147483646 h 143"/>
                    <a:gd name="T82" fmla="*/ 2147483646 w 237"/>
                    <a:gd name="T83" fmla="*/ 2147483646 h 143"/>
                    <a:gd name="T84" fmla="*/ 2147483646 w 237"/>
                    <a:gd name="T85" fmla="*/ 2147483646 h 143"/>
                    <a:gd name="T86" fmla="*/ 2147483646 w 237"/>
                    <a:gd name="T87" fmla="*/ 2147483646 h 143"/>
                    <a:gd name="T88" fmla="*/ 2147483646 w 237"/>
                    <a:gd name="T89" fmla="*/ 2147483646 h 143"/>
                    <a:gd name="T90" fmla="*/ 2147483646 w 237"/>
                    <a:gd name="T91" fmla="*/ 2147483646 h 143"/>
                    <a:gd name="T92" fmla="*/ 2147483646 w 237"/>
                    <a:gd name="T93" fmla="*/ 2147483646 h 143"/>
                    <a:gd name="T94" fmla="*/ 2147483646 w 237"/>
                    <a:gd name="T95" fmla="*/ 2147483646 h 143"/>
                    <a:gd name="T96" fmla="*/ 2147483646 w 237"/>
                    <a:gd name="T97" fmla="*/ 2147483646 h 143"/>
                    <a:gd name="T98" fmla="*/ 2147483646 w 237"/>
                    <a:gd name="T99" fmla="*/ 2147483646 h 143"/>
                    <a:gd name="T100" fmla="*/ 2147483646 w 237"/>
                    <a:gd name="T101" fmla="*/ 2147483646 h 143"/>
                    <a:gd name="T102" fmla="*/ 2147483646 w 237"/>
                    <a:gd name="T103" fmla="*/ 2147483646 h 143"/>
                    <a:gd name="T104" fmla="*/ 2147483646 w 237"/>
                    <a:gd name="T105" fmla="*/ 2147483646 h 143"/>
                    <a:gd name="T106" fmla="*/ 2147483646 w 237"/>
                    <a:gd name="T107" fmla="*/ 2147483646 h 143"/>
                    <a:gd name="T108" fmla="*/ 2147483646 w 237"/>
                    <a:gd name="T109" fmla="*/ 2147483646 h 143"/>
                    <a:gd name="T110" fmla="*/ 2147483646 w 237"/>
                    <a:gd name="T111" fmla="*/ 2147483646 h 143"/>
                    <a:gd name="T112" fmla="*/ 2147483646 w 237"/>
                    <a:gd name="T113" fmla="*/ 2147483646 h 143"/>
                    <a:gd name="T114" fmla="*/ 2147483646 w 237"/>
                    <a:gd name="T115" fmla="*/ 2147483646 h 143"/>
                    <a:gd name="T116" fmla="*/ 2147483646 w 237"/>
                    <a:gd name="T117" fmla="*/ 2147483646 h 143"/>
                    <a:gd name="T118" fmla="*/ 2147483646 w 237"/>
                    <a:gd name="T119" fmla="*/ 2147483646 h 143"/>
                    <a:gd name="T120" fmla="*/ 2147483646 w 237"/>
                    <a:gd name="T121" fmla="*/ 2147483646 h 143"/>
                    <a:gd name="T122" fmla="*/ 0 w 237"/>
                    <a:gd name="T123" fmla="*/ 2147483646 h 143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237"/>
                    <a:gd name="T187" fmla="*/ 0 h 143"/>
                    <a:gd name="T188" fmla="*/ 237 w 237"/>
                    <a:gd name="T189" fmla="*/ 143 h 143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237" h="143">
                      <a:moveTo>
                        <a:pt x="0" y="34"/>
                      </a:moveTo>
                      <a:lnTo>
                        <a:pt x="1" y="33"/>
                      </a:lnTo>
                      <a:lnTo>
                        <a:pt x="2" y="33"/>
                      </a:lnTo>
                      <a:lnTo>
                        <a:pt x="3" y="32"/>
                      </a:lnTo>
                      <a:lnTo>
                        <a:pt x="3" y="31"/>
                      </a:lnTo>
                      <a:lnTo>
                        <a:pt x="4" y="31"/>
                      </a:lnTo>
                      <a:lnTo>
                        <a:pt x="5" y="31"/>
                      </a:lnTo>
                      <a:lnTo>
                        <a:pt x="6" y="30"/>
                      </a:lnTo>
                      <a:lnTo>
                        <a:pt x="7" y="29"/>
                      </a:lnTo>
                      <a:lnTo>
                        <a:pt x="7" y="28"/>
                      </a:lnTo>
                      <a:lnTo>
                        <a:pt x="7" y="27"/>
                      </a:lnTo>
                      <a:lnTo>
                        <a:pt x="8" y="26"/>
                      </a:lnTo>
                      <a:lnTo>
                        <a:pt x="9" y="25"/>
                      </a:lnTo>
                      <a:lnTo>
                        <a:pt x="10" y="24"/>
                      </a:lnTo>
                      <a:lnTo>
                        <a:pt x="11" y="23"/>
                      </a:lnTo>
                      <a:lnTo>
                        <a:pt x="12" y="23"/>
                      </a:lnTo>
                      <a:lnTo>
                        <a:pt x="13" y="23"/>
                      </a:lnTo>
                      <a:lnTo>
                        <a:pt x="14" y="23"/>
                      </a:lnTo>
                      <a:lnTo>
                        <a:pt x="15" y="23"/>
                      </a:lnTo>
                      <a:lnTo>
                        <a:pt x="16" y="23"/>
                      </a:lnTo>
                      <a:lnTo>
                        <a:pt x="17" y="23"/>
                      </a:lnTo>
                      <a:lnTo>
                        <a:pt x="17" y="22"/>
                      </a:lnTo>
                      <a:lnTo>
                        <a:pt x="19" y="22"/>
                      </a:lnTo>
                      <a:lnTo>
                        <a:pt x="20" y="22"/>
                      </a:lnTo>
                      <a:lnTo>
                        <a:pt x="21" y="22"/>
                      </a:lnTo>
                      <a:lnTo>
                        <a:pt x="21" y="21"/>
                      </a:lnTo>
                      <a:lnTo>
                        <a:pt x="22" y="20"/>
                      </a:lnTo>
                      <a:lnTo>
                        <a:pt x="23" y="20"/>
                      </a:lnTo>
                      <a:lnTo>
                        <a:pt x="23" y="19"/>
                      </a:lnTo>
                      <a:lnTo>
                        <a:pt x="23" y="18"/>
                      </a:lnTo>
                      <a:lnTo>
                        <a:pt x="24" y="18"/>
                      </a:lnTo>
                      <a:lnTo>
                        <a:pt x="24" y="17"/>
                      </a:lnTo>
                      <a:lnTo>
                        <a:pt x="25" y="17"/>
                      </a:lnTo>
                      <a:lnTo>
                        <a:pt x="25" y="16"/>
                      </a:lnTo>
                      <a:lnTo>
                        <a:pt x="26" y="16"/>
                      </a:lnTo>
                      <a:lnTo>
                        <a:pt x="27" y="15"/>
                      </a:lnTo>
                      <a:lnTo>
                        <a:pt x="27" y="14"/>
                      </a:lnTo>
                      <a:lnTo>
                        <a:pt x="28" y="14"/>
                      </a:lnTo>
                      <a:lnTo>
                        <a:pt x="29" y="14"/>
                      </a:lnTo>
                      <a:lnTo>
                        <a:pt x="30" y="13"/>
                      </a:lnTo>
                      <a:lnTo>
                        <a:pt x="29" y="12"/>
                      </a:lnTo>
                      <a:lnTo>
                        <a:pt x="30" y="12"/>
                      </a:lnTo>
                      <a:lnTo>
                        <a:pt x="31" y="11"/>
                      </a:lnTo>
                      <a:lnTo>
                        <a:pt x="32" y="11"/>
                      </a:lnTo>
                      <a:lnTo>
                        <a:pt x="32" y="10"/>
                      </a:lnTo>
                      <a:lnTo>
                        <a:pt x="33" y="10"/>
                      </a:lnTo>
                      <a:lnTo>
                        <a:pt x="33" y="8"/>
                      </a:lnTo>
                      <a:lnTo>
                        <a:pt x="34" y="6"/>
                      </a:lnTo>
                      <a:lnTo>
                        <a:pt x="34" y="5"/>
                      </a:lnTo>
                      <a:lnTo>
                        <a:pt x="34" y="4"/>
                      </a:lnTo>
                      <a:lnTo>
                        <a:pt x="34" y="3"/>
                      </a:lnTo>
                      <a:lnTo>
                        <a:pt x="35" y="2"/>
                      </a:lnTo>
                      <a:lnTo>
                        <a:pt x="36" y="2"/>
                      </a:lnTo>
                      <a:lnTo>
                        <a:pt x="37" y="2"/>
                      </a:lnTo>
                      <a:lnTo>
                        <a:pt x="37" y="1"/>
                      </a:lnTo>
                      <a:lnTo>
                        <a:pt x="38" y="0"/>
                      </a:lnTo>
                      <a:lnTo>
                        <a:pt x="39" y="0"/>
                      </a:lnTo>
                      <a:lnTo>
                        <a:pt x="40" y="0"/>
                      </a:lnTo>
                      <a:lnTo>
                        <a:pt x="40" y="1"/>
                      </a:lnTo>
                      <a:lnTo>
                        <a:pt x="41" y="3"/>
                      </a:lnTo>
                      <a:lnTo>
                        <a:pt x="41" y="4"/>
                      </a:lnTo>
                      <a:lnTo>
                        <a:pt x="42" y="4"/>
                      </a:lnTo>
                      <a:lnTo>
                        <a:pt x="42" y="5"/>
                      </a:lnTo>
                      <a:lnTo>
                        <a:pt x="42" y="6"/>
                      </a:lnTo>
                      <a:lnTo>
                        <a:pt x="43" y="6"/>
                      </a:lnTo>
                      <a:lnTo>
                        <a:pt x="43" y="7"/>
                      </a:lnTo>
                      <a:lnTo>
                        <a:pt x="43" y="8"/>
                      </a:lnTo>
                      <a:lnTo>
                        <a:pt x="44" y="9"/>
                      </a:lnTo>
                      <a:lnTo>
                        <a:pt x="44" y="10"/>
                      </a:lnTo>
                      <a:lnTo>
                        <a:pt x="44" y="11"/>
                      </a:lnTo>
                      <a:lnTo>
                        <a:pt x="43" y="12"/>
                      </a:lnTo>
                      <a:lnTo>
                        <a:pt x="44" y="12"/>
                      </a:lnTo>
                      <a:lnTo>
                        <a:pt x="44" y="13"/>
                      </a:lnTo>
                      <a:lnTo>
                        <a:pt x="46" y="12"/>
                      </a:lnTo>
                      <a:lnTo>
                        <a:pt x="46" y="13"/>
                      </a:lnTo>
                      <a:lnTo>
                        <a:pt x="47" y="14"/>
                      </a:lnTo>
                      <a:lnTo>
                        <a:pt x="47" y="15"/>
                      </a:lnTo>
                      <a:lnTo>
                        <a:pt x="48" y="14"/>
                      </a:lnTo>
                      <a:lnTo>
                        <a:pt x="48" y="15"/>
                      </a:lnTo>
                      <a:lnTo>
                        <a:pt x="49" y="14"/>
                      </a:lnTo>
                      <a:lnTo>
                        <a:pt x="49" y="13"/>
                      </a:lnTo>
                      <a:lnTo>
                        <a:pt x="50" y="13"/>
                      </a:lnTo>
                      <a:lnTo>
                        <a:pt x="50" y="12"/>
                      </a:lnTo>
                      <a:lnTo>
                        <a:pt x="51" y="12"/>
                      </a:lnTo>
                      <a:lnTo>
                        <a:pt x="52" y="11"/>
                      </a:lnTo>
                      <a:lnTo>
                        <a:pt x="53" y="12"/>
                      </a:lnTo>
                      <a:lnTo>
                        <a:pt x="54" y="11"/>
                      </a:lnTo>
                      <a:lnTo>
                        <a:pt x="55" y="11"/>
                      </a:lnTo>
                      <a:lnTo>
                        <a:pt x="56" y="11"/>
                      </a:lnTo>
                      <a:lnTo>
                        <a:pt x="57" y="12"/>
                      </a:lnTo>
                      <a:lnTo>
                        <a:pt x="58" y="12"/>
                      </a:lnTo>
                      <a:lnTo>
                        <a:pt x="59" y="12"/>
                      </a:lnTo>
                      <a:lnTo>
                        <a:pt x="59" y="13"/>
                      </a:lnTo>
                      <a:lnTo>
                        <a:pt x="59" y="14"/>
                      </a:lnTo>
                      <a:lnTo>
                        <a:pt x="59" y="15"/>
                      </a:lnTo>
                      <a:lnTo>
                        <a:pt x="60" y="15"/>
                      </a:lnTo>
                      <a:lnTo>
                        <a:pt x="60" y="16"/>
                      </a:lnTo>
                      <a:lnTo>
                        <a:pt x="61" y="17"/>
                      </a:lnTo>
                      <a:lnTo>
                        <a:pt x="62" y="17"/>
                      </a:lnTo>
                      <a:lnTo>
                        <a:pt x="63" y="17"/>
                      </a:lnTo>
                      <a:lnTo>
                        <a:pt x="63" y="18"/>
                      </a:lnTo>
                      <a:lnTo>
                        <a:pt x="64" y="19"/>
                      </a:lnTo>
                      <a:lnTo>
                        <a:pt x="66" y="19"/>
                      </a:lnTo>
                      <a:lnTo>
                        <a:pt x="67" y="20"/>
                      </a:lnTo>
                      <a:lnTo>
                        <a:pt x="68" y="21"/>
                      </a:lnTo>
                      <a:lnTo>
                        <a:pt x="70" y="22"/>
                      </a:lnTo>
                      <a:lnTo>
                        <a:pt x="71" y="23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5"/>
                      </a:lnTo>
                      <a:lnTo>
                        <a:pt x="73" y="25"/>
                      </a:lnTo>
                      <a:lnTo>
                        <a:pt x="73" y="26"/>
                      </a:lnTo>
                      <a:lnTo>
                        <a:pt x="74" y="27"/>
                      </a:lnTo>
                      <a:lnTo>
                        <a:pt x="74" y="28"/>
                      </a:lnTo>
                      <a:lnTo>
                        <a:pt x="75" y="29"/>
                      </a:lnTo>
                      <a:lnTo>
                        <a:pt x="75" y="30"/>
                      </a:lnTo>
                      <a:lnTo>
                        <a:pt x="76" y="30"/>
                      </a:lnTo>
                      <a:lnTo>
                        <a:pt x="76" y="31"/>
                      </a:lnTo>
                      <a:lnTo>
                        <a:pt x="77" y="31"/>
                      </a:lnTo>
                      <a:lnTo>
                        <a:pt x="76" y="32"/>
                      </a:lnTo>
                      <a:lnTo>
                        <a:pt x="77" y="32"/>
                      </a:lnTo>
                      <a:lnTo>
                        <a:pt x="77" y="33"/>
                      </a:lnTo>
                      <a:lnTo>
                        <a:pt x="77" y="34"/>
                      </a:lnTo>
                      <a:lnTo>
                        <a:pt x="78" y="35"/>
                      </a:lnTo>
                      <a:lnTo>
                        <a:pt x="77" y="35"/>
                      </a:lnTo>
                      <a:lnTo>
                        <a:pt x="77" y="36"/>
                      </a:lnTo>
                      <a:lnTo>
                        <a:pt x="77" y="35"/>
                      </a:lnTo>
                      <a:lnTo>
                        <a:pt x="78" y="35"/>
                      </a:lnTo>
                      <a:lnTo>
                        <a:pt x="79" y="34"/>
                      </a:lnTo>
                      <a:lnTo>
                        <a:pt x="80" y="34"/>
                      </a:lnTo>
                      <a:lnTo>
                        <a:pt x="83" y="36"/>
                      </a:lnTo>
                      <a:lnTo>
                        <a:pt x="83" y="37"/>
                      </a:lnTo>
                      <a:lnTo>
                        <a:pt x="82" y="37"/>
                      </a:lnTo>
                      <a:lnTo>
                        <a:pt x="82" y="38"/>
                      </a:lnTo>
                      <a:lnTo>
                        <a:pt x="82" y="39"/>
                      </a:lnTo>
                      <a:lnTo>
                        <a:pt x="83" y="39"/>
                      </a:lnTo>
                      <a:lnTo>
                        <a:pt x="84" y="39"/>
                      </a:lnTo>
                      <a:lnTo>
                        <a:pt x="85" y="38"/>
                      </a:lnTo>
                      <a:lnTo>
                        <a:pt x="86" y="37"/>
                      </a:lnTo>
                      <a:lnTo>
                        <a:pt x="87" y="37"/>
                      </a:lnTo>
                      <a:lnTo>
                        <a:pt x="88" y="38"/>
                      </a:lnTo>
                      <a:lnTo>
                        <a:pt x="89" y="38"/>
                      </a:lnTo>
                      <a:lnTo>
                        <a:pt x="89" y="39"/>
                      </a:lnTo>
                      <a:lnTo>
                        <a:pt x="90" y="40"/>
                      </a:lnTo>
                      <a:lnTo>
                        <a:pt x="90" y="41"/>
                      </a:lnTo>
                      <a:lnTo>
                        <a:pt x="90" y="42"/>
                      </a:lnTo>
                      <a:lnTo>
                        <a:pt x="90" y="43"/>
                      </a:lnTo>
                      <a:lnTo>
                        <a:pt x="91" y="43"/>
                      </a:lnTo>
                      <a:lnTo>
                        <a:pt x="92" y="43"/>
                      </a:lnTo>
                      <a:lnTo>
                        <a:pt x="93" y="44"/>
                      </a:lnTo>
                      <a:lnTo>
                        <a:pt x="93" y="45"/>
                      </a:lnTo>
                      <a:lnTo>
                        <a:pt x="94" y="47"/>
                      </a:lnTo>
                      <a:lnTo>
                        <a:pt x="95" y="47"/>
                      </a:lnTo>
                      <a:lnTo>
                        <a:pt x="95" y="48"/>
                      </a:lnTo>
                      <a:lnTo>
                        <a:pt x="96" y="48"/>
                      </a:lnTo>
                      <a:lnTo>
                        <a:pt x="96" y="49"/>
                      </a:lnTo>
                      <a:lnTo>
                        <a:pt x="97" y="50"/>
                      </a:lnTo>
                      <a:lnTo>
                        <a:pt x="98" y="50"/>
                      </a:lnTo>
                      <a:lnTo>
                        <a:pt x="98" y="49"/>
                      </a:lnTo>
                      <a:lnTo>
                        <a:pt x="99" y="49"/>
                      </a:lnTo>
                      <a:lnTo>
                        <a:pt x="99" y="48"/>
                      </a:lnTo>
                      <a:lnTo>
                        <a:pt x="98" y="48"/>
                      </a:lnTo>
                      <a:lnTo>
                        <a:pt x="98" y="47"/>
                      </a:lnTo>
                      <a:lnTo>
                        <a:pt x="99" y="47"/>
                      </a:lnTo>
                      <a:lnTo>
                        <a:pt x="100" y="47"/>
                      </a:lnTo>
                      <a:lnTo>
                        <a:pt x="100" y="46"/>
                      </a:lnTo>
                      <a:lnTo>
                        <a:pt x="100" y="45"/>
                      </a:lnTo>
                      <a:lnTo>
                        <a:pt x="100" y="44"/>
                      </a:lnTo>
                      <a:lnTo>
                        <a:pt x="101" y="44"/>
                      </a:lnTo>
                      <a:lnTo>
                        <a:pt x="101" y="43"/>
                      </a:lnTo>
                      <a:lnTo>
                        <a:pt x="102" y="42"/>
                      </a:lnTo>
                      <a:lnTo>
                        <a:pt x="103" y="42"/>
                      </a:lnTo>
                      <a:lnTo>
                        <a:pt x="104" y="42"/>
                      </a:lnTo>
                      <a:lnTo>
                        <a:pt x="104" y="41"/>
                      </a:lnTo>
                      <a:lnTo>
                        <a:pt x="105" y="41"/>
                      </a:lnTo>
                      <a:lnTo>
                        <a:pt x="105" y="42"/>
                      </a:lnTo>
                      <a:lnTo>
                        <a:pt x="106" y="42"/>
                      </a:lnTo>
                      <a:lnTo>
                        <a:pt x="106" y="43"/>
                      </a:lnTo>
                      <a:lnTo>
                        <a:pt x="107" y="43"/>
                      </a:lnTo>
                      <a:lnTo>
                        <a:pt x="110" y="44"/>
                      </a:lnTo>
                      <a:lnTo>
                        <a:pt x="113" y="43"/>
                      </a:lnTo>
                      <a:lnTo>
                        <a:pt x="118" y="44"/>
                      </a:lnTo>
                      <a:lnTo>
                        <a:pt x="120" y="46"/>
                      </a:lnTo>
                      <a:lnTo>
                        <a:pt x="120" y="47"/>
                      </a:lnTo>
                      <a:lnTo>
                        <a:pt x="121" y="47"/>
                      </a:lnTo>
                      <a:lnTo>
                        <a:pt x="121" y="48"/>
                      </a:lnTo>
                      <a:lnTo>
                        <a:pt x="122" y="48"/>
                      </a:lnTo>
                      <a:lnTo>
                        <a:pt x="122" y="49"/>
                      </a:lnTo>
                      <a:lnTo>
                        <a:pt x="123" y="49"/>
                      </a:lnTo>
                      <a:lnTo>
                        <a:pt x="123" y="48"/>
                      </a:lnTo>
                      <a:lnTo>
                        <a:pt x="123" y="47"/>
                      </a:lnTo>
                      <a:lnTo>
                        <a:pt x="132" y="45"/>
                      </a:lnTo>
                      <a:lnTo>
                        <a:pt x="133" y="45"/>
                      </a:lnTo>
                      <a:lnTo>
                        <a:pt x="133" y="43"/>
                      </a:lnTo>
                      <a:lnTo>
                        <a:pt x="134" y="43"/>
                      </a:lnTo>
                      <a:lnTo>
                        <a:pt x="135" y="43"/>
                      </a:lnTo>
                      <a:lnTo>
                        <a:pt x="136" y="43"/>
                      </a:lnTo>
                      <a:lnTo>
                        <a:pt x="136" y="42"/>
                      </a:lnTo>
                      <a:lnTo>
                        <a:pt x="137" y="42"/>
                      </a:lnTo>
                      <a:lnTo>
                        <a:pt x="138" y="41"/>
                      </a:lnTo>
                      <a:lnTo>
                        <a:pt x="138" y="42"/>
                      </a:lnTo>
                      <a:lnTo>
                        <a:pt x="139" y="43"/>
                      </a:lnTo>
                      <a:lnTo>
                        <a:pt x="140" y="42"/>
                      </a:lnTo>
                      <a:lnTo>
                        <a:pt x="141" y="43"/>
                      </a:lnTo>
                      <a:lnTo>
                        <a:pt x="141" y="42"/>
                      </a:lnTo>
                      <a:lnTo>
                        <a:pt x="142" y="42"/>
                      </a:lnTo>
                      <a:lnTo>
                        <a:pt x="143" y="42"/>
                      </a:lnTo>
                      <a:lnTo>
                        <a:pt x="143" y="43"/>
                      </a:lnTo>
                      <a:lnTo>
                        <a:pt x="144" y="42"/>
                      </a:lnTo>
                      <a:lnTo>
                        <a:pt x="144" y="43"/>
                      </a:lnTo>
                      <a:lnTo>
                        <a:pt x="144" y="42"/>
                      </a:lnTo>
                      <a:lnTo>
                        <a:pt x="144" y="41"/>
                      </a:lnTo>
                      <a:lnTo>
                        <a:pt x="145" y="42"/>
                      </a:lnTo>
                      <a:lnTo>
                        <a:pt x="145" y="41"/>
                      </a:lnTo>
                      <a:lnTo>
                        <a:pt x="146" y="41"/>
                      </a:lnTo>
                      <a:lnTo>
                        <a:pt x="146" y="40"/>
                      </a:lnTo>
                      <a:lnTo>
                        <a:pt x="147" y="40"/>
                      </a:lnTo>
                      <a:lnTo>
                        <a:pt x="147" y="39"/>
                      </a:lnTo>
                      <a:lnTo>
                        <a:pt x="148" y="39"/>
                      </a:lnTo>
                      <a:lnTo>
                        <a:pt x="148" y="40"/>
                      </a:lnTo>
                      <a:lnTo>
                        <a:pt x="148" y="39"/>
                      </a:lnTo>
                      <a:lnTo>
                        <a:pt x="148" y="40"/>
                      </a:lnTo>
                      <a:lnTo>
                        <a:pt x="148" y="39"/>
                      </a:lnTo>
                      <a:lnTo>
                        <a:pt x="149" y="39"/>
                      </a:lnTo>
                      <a:lnTo>
                        <a:pt x="150" y="39"/>
                      </a:lnTo>
                      <a:lnTo>
                        <a:pt x="151" y="39"/>
                      </a:lnTo>
                      <a:lnTo>
                        <a:pt x="151" y="40"/>
                      </a:lnTo>
                      <a:lnTo>
                        <a:pt x="152" y="40"/>
                      </a:lnTo>
                      <a:lnTo>
                        <a:pt x="153" y="40"/>
                      </a:lnTo>
                      <a:lnTo>
                        <a:pt x="154" y="40"/>
                      </a:lnTo>
                      <a:lnTo>
                        <a:pt x="153" y="39"/>
                      </a:lnTo>
                      <a:lnTo>
                        <a:pt x="153" y="38"/>
                      </a:lnTo>
                      <a:lnTo>
                        <a:pt x="152" y="37"/>
                      </a:lnTo>
                      <a:lnTo>
                        <a:pt x="152" y="36"/>
                      </a:lnTo>
                      <a:lnTo>
                        <a:pt x="151" y="36"/>
                      </a:lnTo>
                      <a:lnTo>
                        <a:pt x="151" y="35"/>
                      </a:lnTo>
                      <a:lnTo>
                        <a:pt x="151" y="34"/>
                      </a:lnTo>
                      <a:lnTo>
                        <a:pt x="152" y="34"/>
                      </a:lnTo>
                      <a:lnTo>
                        <a:pt x="153" y="34"/>
                      </a:lnTo>
                      <a:lnTo>
                        <a:pt x="154" y="34"/>
                      </a:lnTo>
                      <a:lnTo>
                        <a:pt x="155" y="33"/>
                      </a:lnTo>
                      <a:lnTo>
                        <a:pt x="155" y="32"/>
                      </a:lnTo>
                      <a:lnTo>
                        <a:pt x="156" y="32"/>
                      </a:lnTo>
                      <a:lnTo>
                        <a:pt x="156" y="31"/>
                      </a:lnTo>
                      <a:lnTo>
                        <a:pt x="157" y="30"/>
                      </a:lnTo>
                      <a:lnTo>
                        <a:pt x="158" y="30"/>
                      </a:lnTo>
                      <a:lnTo>
                        <a:pt x="159" y="30"/>
                      </a:lnTo>
                      <a:lnTo>
                        <a:pt x="160" y="30"/>
                      </a:lnTo>
                      <a:lnTo>
                        <a:pt x="161" y="30"/>
                      </a:lnTo>
                      <a:lnTo>
                        <a:pt x="162" y="30"/>
                      </a:lnTo>
                      <a:lnTo>
                        <a:pt x="164" y="29"/>
                      </a:lnTo>
                      <a:lnTo>
                        <a:pt x="164" y="28"/>
                      </a:lnTo>
                      <a:lnTo>
                        <a:pt x="164" y="27"/>
                      </a:lnTo>
                      <a:lnTo>
                        <a:pt x="163" y="26"/>
                      </a:lnTo>
                      <a:lnTo>
                        <a:pt x="163" y="25"/>
                      </a:lnTo>
                      <a:lnTo>
                        <a:pt x="163" y="24"/>
                      </a:lnTo>
                      <a:lnTo>
                        <a:pt x="165" y="24"/>
                      </a:lnTo>
                      <a:lnTo>
                        <a:pt x="166" y="23"/>
                      </a:lnTo>
                      <a:lnTo>
                        <a:pt x="168" y="21"/>
                      </a:lnTo>
                      <a:lnTo>
                        <a:pt x="169" y="21"/>
                      </a:lnTo>
                      <a:lnTo>
                        <a:pt x="170" y="21"/>
                      </a:lnTo>
                      <a:lnTo>
                        <a:pt x="171" y="21"/>
                      </a:lnTo>
                      <a:lnTo>
                        <a:pt x="172" y="21"/>
                      </a:lnTo>
                      <a:lnTo>
                        <a:pt x="172" y="22"/>
                      </a:lnTo>
                      <a:lnTo>
                        <a:pt x="173" y="21"/>
                      </a:lnTo>
                      <a:lnTo>
                        <a:pt x="174" y="21"/>
                      </a:lnTo>
                      <a:lnTo>
                        <a:pt x="175" y="21"/>
                      </a:lnTo>
                      <a:lnTo>
                        <a:pt x="176" y="21"/>
                      </a:lnTo>
                      <a:lnTo>
                        <a:pt x="176" y="20"/>
                      </a:lnTo>
                      <a:lnTo>
                        <a:pt x="176" y="21"/>
                      </a:lnTo>
                      <a:lnTo>
                        <a:pt x="176" y="20"/>
                      </a:lnTo>
                      <a:lnTo>
                        <a:pt x="177" y="20"/>
                      </a:lnTo>
                      <a:lnTo>
                        <a:pt x="178" y="20"/>
                      </a:lnTo>
                      <a:lnTo>
                        <a:pt x="179" y="20"/>
                      </a:lnTo>
                      <a:lnTo>
                        <a:pt x="180" y="19"/>
                      </a:lnTo>
                      <a:lnTo>
                        <a:pt x="180" y="18"/>
                      </a:lnTo>
                      <a:lnTo>
                        <a:pt x="180" y="19"/>
                      </a:lnTo>
                      <a:lnTo>
                        <a:pt x="181" y="18"/>
                      </a:lnTo>
                      <a:lnTo>
                        <a:pt x="182" y="18"/>
                      </a:lnTo>
                      <a:lnTo>
                        <a:pt x="182" y="19"/>
                      </a:lnTo>
                      <a:lnTo>
                        <a:pt x="183" y="18"/>
                      </a:lnTo>
                      <a:lnTo>
                        <a:pt x="183" y="19"/>
                      </a:lnTo>
                      <a:lnTo>
                        <a:pt x="184" y="18"/>
                      </a:lnTo>
                      <a:lnTo>
                        <a:pt x="184" y="19"/>
                      </a:lnTo>
                      <a:lnTo>
                        <a:pt x="185" y="20"/>
                      </a:lnTo>
                      <a:lnTo>
                        <a:pt x="186" y="20"/>
                      </a:lnTo>
                      <a:lnTo>
                        <a:pt x="187" y="20"/>
                      </a:lnTo>
                      <a:lnTo>
                        <a:pt x="186" y="20"/>
                      </a:lnTo>
                      <a:lnTo>
                        <a:pt x="187" y="19"/>
                      </a:lnTo>
                      <a:lnTo>
                        <a:pt x="188" y="19"/>
                      </a:lnTo>
                      <a:lnTo>
                        <a:pt x="188" y="20"/>
                      </a:lnTo>
                      <a:lnTo>
                        <a:pt x="188" y="19"/>
                      </a:lnTo>
                      <a:lnTo>
                        <a:pt x="189" y="19"/>
                      </a:lnTo>
                      <a:lnTo>
                        <a:pt x="189" y="18"/>
                      </a:lnTo>
                      <a:lnTo>
                        <a:pt x="189" y="19"/>
                      </a:lnTo>
                      <a:lnTo>
                        <a:pt x="190" y="20"/>
                      </a:lnTo>
                      <a:lnTo>
                        <a:pt x="190" y="21"/>
                      </a:lnTo>
                      <a:lnTo>
                        <a:pt x="190" y="22"/>
                      </a:lnTo>
                      <a:lnTo>
                        <a:pt x="190" y="23"/>
                      </a:lnTo>
                      <a:lnTo>
                        <a:pt x="191" y="23"/>
                      </a:lnTo>
                      <a:lnTo>
                        <a:pt x="191" y="24"/>
                      </a:lnTo>
                      <a:lnTo>
                        <a:pt x="192" y="24"/>
                      </a:lnTo>
                      <a:lnTo>
                        <a:pt x="193" y="24"/>
                      </a:lnTo>
                      <a:lnTo>
                        <a:pt x="194" y="24"/>
                      </a:lnTo>
                      <a:lnTo>
                        <a:pt x="195" y="24"/>
                      </a:lnTo>
                      <a:lnTo>
                        <a:pt x="195" y="23"/>
                      </a:lnTo>
                      <a:lnTo>
                        <a:pt x="195" y="24"/>
                      </a:lnTo>
                      <a:lnTo>
                        <a:pt x="196" y="24"/>
                      </a:lnTo>
                      <a:lnTo>
                        <a:pt x="196" y="23"/>
                      </a:lnTo>
                      <a:lnTo>
                        <a:pt x="197" y="23"/>
                      </a:lnTo>
                      <a:lnTo>
                        <a:pt x="198" y="23"/>
                      </a:lnTo>
                      <a:lnTo>
                        <a:pt x="199" y="23"/>
                      </a:lnTo>
                      <a:lnTo>
                        <a:pt x="199" y="22"/>
                      </a:lnTo>
                      <a:lnTo>
                        <a:pt x="200" y="22"/>
                      </a:lnTo>
                      <a:lnTo>
                        <a:pt x="200" y="23"/>
                      </a:lnTo>
                      <a:lnTo>
                        <a:pt x="201" y="23"/>
                      </a:lnTo>
                      <a:lnTo>
                        <a:pt x="202" y="22"/>
                      </a:lnTo>
                      <a:lnTo>
                        <a:pt x="201" y="21"/>
                      </a:lnTo>
                      <a:lnTo>
                        <a:pt x="202" y="21"/>
                      </a:lnTo>
                      <a:lnTo>
                        <a:pt x="202" y="22"/>
                      </a:lnTo>
                      <a:lnTo>
                        <a:pt x="202" y="21"/>
                      </a:lnTo>
                      <a:lnTo>
                        <a:pt x="202" y="22"/>
                      </a:lnTo>
                      <a:lnTo>
                        <a:pt x="203" y="21"/>
                      </a:lnTo>
                      <a:lnTo>
                        <a:pt x="204" y="21"/>
                      </a:lnTo>
                      <a:lnTo>
                        <a:pt x="205" y="20"/>
                      </a:lnTo>
                      <a:lnTo>
                        <a:pt x="206" y="20"/>
                      </a:lnTo>
                      <a:lnTo>
                        <a:pt x="206" y="19"/>
                      </a:lnTo>
                      <a:lnTo>
                        <a:pt x="207" y="19"/>
                      </a:lnTo>
                      <a:lnTo>
                        <a:pt x="208" y="19"/>
                      </a:lnTo>
                      <a:lnTo>
                        <a:pt x="209" y="19"/>
                      </a:lnTo>
                      <a:lnTo>
                        <a:pt x="210" y="19"/>
                      </a:lnTo>
                      <a:lnTo>
                        <a:pt x="210" y="18"/>
                      </a:lnTo>
                      <a:lnTo>
                        <a:pt x="210" y="19"/>
                      </a:lnTo>
                      <a:lnTo>
                        <a:pt x="211" y="19"/>
                      </a:lnTo>
                      <a:lnTo>
                        <a:pt x="211" y="20"/>
                      </a:lnTo>
                      <a:lnTo>
                        <a:pt x="212" y="20"/>
                      </a:lnTo>
                      <a:lnTo>
                        <a:pt x="213" y="20"/>
                      </a:lnTo>
                      <a:lnTo>
                        <a:pt x="213" y="19"/>
                      </a:lnTo>
                      <a:lnTo>
                        <a:pt x="214" y="19"/>
                      </a:lnTo>
                      <a:lnTo>
                        <a:pt x="214" y="20"/>
                      </a:lnTo>
                      <a:lnTo>
                        <a:pt x="214" y="21"/>
                      </a:lnTo>
                      <a:lnTo>
                        <a:pt x="215" y="21"/>
                      </a:lnTo>
                      <a:lnTo>
                        <a:pt x="216" y="21"/>
                      </a:lnTo>
                      <a:lnTo>
                        <a:pt x="217" y="21"/>
                      </a:lnTo>
                      <a:lnTo>
                        <a:pt x="218" y="22"/>
                      </a:lnTo>
                      <a:lnTo>
                        <a:pt x="219" y="23"/>
                      </a:lnTo>
                      <a:lnTo>
                        <a:pt x="222" y="24"/>
                      </a:lnTo>
                      <a:lnTo>
                        <a:pt x="227" y="26"/>
                      </a:lnTo>
                      <a:lnTo>
                        <a:pt x="228" y="26"/>
                      </a:lnTo>
                      <a:lnTo>
                        <a:pt x="229" y="27"/>
                      </a:lnTo>
                      <a:lnTo>
                        <a:pt x="230" y="27"/>
                      </a:lnTo>
                      <a:lnTo>
                        <a:pt x="231" y="27"/>
                      </a:lnTo>
                      <a:lnTo>
                        <a:pt x="232" y="27"/>
                      </a:lnTo>
                      <a:lnTo>
                        <a:pt x="232" y="28"/>
                      </a:lnTo>
                      <a:lnTo>
                        <a:pt x="233" y="28"/>
                      </a:lnTo>
                      <a:lnTo>
                        <a:pt x="234" y="28"/>
                      </a:lnTo>
                      <a:lnTo>
                        <a:pt x="235" y="28"/>
                      </a:lnTo>
                      <a:lnTo>
                        <a:pt x="236" y="28"/>
                      </a:lnTo>
                      <a:lnTo>
                        <a:pt x="237" y="29"/>
                      </a:lnTo>
                      <a:lnTo>
                        <a:pt x="237" y="30"/>
                      </a:lnTo>
                      <a:lnTo>
                        <a:pt x="237" y="31"/>
                      </a:lnTo>
                      <a:lnTo>
                        <a:pt x="236" y="31"/>
                      </a:lnTo>
                      <a:lnTo>
                        <a:pt x="236" y="32"/>
                      </a:lnTo>
                      <a:lnTo>
                        <a:pt x="235" y="33"/>
                      </a:lnTo>
                      <a:lnTo>
                        <a:pt x="235" y="34"/>
                      </a:lnTo>
                      <a:lnTo>
                        <a:pt x="234" y="35"/>
                      </a:lnTo>
                      <a:lnTo>
                        <a:pt x="232" y="36"/>
                      </a:lnTo>
                      <a:lnTo>
                        <a:pt x="232" y="37"/>
                      </a:lnTo>
                      <a:lnTo>
                        <a:pt x="231" y="38"/>
                      </a:lnTo>
                      <a:lnTo>
                        <a:pt x="230" y="39"/>
                      </a:lnTo>
                      <a:lnTo>
                        <a:pt x="230" y="40"/>
                      </a:lnTo>
                      <a:lnTo>
                        <a:pt x="229" y="40"/>
                      </a:lnTo>
                      <a:lnTo>
                        <a:pt x="230" y="41"/>
                      </a:lnTo>
                      <a:lnTo>
                        <a:pt x="229" y="41"/>
                      </a:lnTo>
                      <a:lnTo>
                        <a:pt x="229" y="42"/>
                      </a:lnTo>
                      <a:lnTo>
                        <a:pt x="228" y="43"/>
                      </a:lnTo>
                      <a:lnTo>
                        <a:pt x="228" y="44"/>
                      </a:lnTo>
                      <a:lnTo>
                        <a:pt x="227" y="45"/>
                      </a:lnTo>
                      <a:lnTo>
                        <a:pt x="226" y="45"/>
                      </a:lnTo>
                      <a:lnTo>
                        <a:pt x="226" y="46"/>
                      </a:lnTo>
                      <a:lnTo>
                        <a:pt x="225" y="47"/>
                      </a:lnTo>
                      <a:lnTo>
                        <a:pt x="225" y="48"/>
                      </a:lnTo>
                      <a:lnTo>
                        <a:pt x="224" y="48"/>
                      </a:lnTo>
                      <a:lnTo>
                        <a:pt x="224" y="49"/>
                      </a:lnTo>
                      <a:lnTo>
                        <a:pt x="224" y="50"/>
                      </a:lnTo>
                      <a:lnTo>
                        <a:pt x="223" y="51"/>
                      </a:lnTo>
                      <a:lnTo>
                        <a:pt x="222" y="51"/>
                      </a:lnTo>
                      <a:lnTo>
                        <a:pt x="222" y="52"/>
                      </a:lnTo>
                      <a:lnTo>
                        <a:pt x="221" y="53"/>
                      </a:lnTo>
                      <a:lnTo>
                        <a:pt x="220" y="53"/>
                      </a:lnTo>
                      <a:lnTo>
                        <a:pt x="220" y="54"/>
                      </a:lnTo>
                      <a:lnTo>
                        <a:pt x="219" y="55"/>
                      </a:lnTo>
                      <a:lnTo>
                        <a:pt x="218" y="56"/>
                      </a:lnTo>
                      <a:lnTo>
                        <a:pt x="218" y="57"/>
                      </a:lnTo>
                      <a:lnTo>
                        <a:pt x="217" y="57"/>
                      </a:lnTo>
                      <a:lnTo>
                        <a:pt x="217" y="58"/>
                      </a:lnTo>
                      <a:lnTo>
                        <a:pt x="216" y="58"/>
                      </a:lnTo>
                      <a:lnTo>
                        <a:pt x="215" y="59"/>
                      </a:lnTo>
                      <a:lnTo>
                        <a:pt x="214" y="59"/>
                      </a:lnTo>
                      <a:lnTo>
                        <a:pt x="214" y="60"/>
                      </a:lnTo>
                      <a:lnTo>
                        <a:pt x="213" y="60"/>
                      </a:lnTo>
                      <a:lnTo>
                        <a:pt x="212" y="60"/>
                      </a:lnTo>
                      <a:lnTo>
                        <a:pt x="212" y="61"/>
                      </a:lnTo>
                      <a:lnTo>
                        <a:pt x="211" y="61"/>
                      </a:lnTo>
                      <a:lnTo>
                        <a:pt x="210" y="61"/>
                      </a:lnTo>
                      <a:lnTo>
                        <a:pt x="210" y="62"/>
                      </a:lnTo>
                      <a:lnTo>
                        <a:pt x="209" y="63"/>
                      </a:lnTo>
                      <a:lnTo>
                        <a:pt x="208" y="64"/>
                      </a:lnTo>
                      <a:lnTo>
                        <a:pt x="207" y="65"/>
                      </a:lnTo>
                      <a:lnTo>
                        <a:pt x="207" y="66"/>
                      </a:lnTo>
                      <a:lnTo>
                        <a:pt x="207" y="67"/>
                      </a:lnTo>
                      <a:lnTo>
                        <a:pt x="207" y="66"/>
                      </a:lnTo>
                      <a:lnTo>
                        <a:pt x="207" y="67"/>
                      </a:lnTo>
                      <a:lnTo>
                        <a:pt x="206" y="67"/>
                      </a:lnTo>
                      <a:lnTo>
                        <a:pt x="206" y="68"/>
                      </a:lnTo>
                      <a:lnTo>
                        <a:pt x="205" y="68"/>
                      </a:lnTo>
                      <a:lnTo>
                        <a:pt x="205" y="69"/>
                      </a:lnTo>
                      <a:lnTo>
                        <a:pt x="204" y="69"/>
                      </a:lnTo>
                      <a:lnTo>
                        <a:pt x="203" y="70"/>
                      </a:lnTo>
                      <a:lnTo>
                        <a:pt x="202" y="71"/>
                      </a:lnTo>
                      <a:lnTo>
                        <a:pt x="201" y="72"/>
                      </a:lnTo>
                      <a:lnTo>
                        <a:pt x="200" y="72"/>
                      </a:lnTo>
                      <a:lnTo>
                        <a:pt x="200" y="73"/>
                      </a:lnTo>
                      <a:lnTo>
                        <a:pt x="200" y="74"/>
                      </a:lnTo>
                      <a:lnTo>
                        <a:pt x="199" y="74"/>
                      </a:lnTo>
                      <a:lnTo>
                        <a:pt x="198" y="74"/>
                      </a:lnTo>
                      <a:lnTo>
                        <a:pt x="198" y="75"/>
                      </a:lnTo>
                      <a:lnTo>
                        <a:pt x="197" y="75"/>
                      </a:lnTo>
                      <a:lnTo>
                        <a:pt x="197" y="76"/>
                      </a:lnTo>
                      <a:lnTo>
                        <a:pt x="196" y="76"/>
                      </a:lnTo>
                      <a:lnTo>
                        <a:pt x="195" y="76"/>
                      </a:lnTo>
                      <a:lnTo>
                        <a:pt x="195" y="77"/>
                      </a:lnTo>
                      <a:lnTo>
                        <a:pt x="194" y="77"/>
                      </a:lnTo>
                      <a:lnTo>
                        <a:pt x="194" y="78"/>
                      </a:lnTo>
                      <a:lnTo>
                        <a:pt x="193" y="78"/>
                      </a:lnTo>
                      <a:lnTo>
                        <a:pt x="192" y="79"/>
                      </a:lnTo>
                      <a:lnTo>
                        <a:pt x="192" y="80"/>
                      </a:lnTo>
                      <a:lnTo>
                        <a:pt x="191" y="81"/>
                      </a:lnTo>
                      <a:lnTo>
                        <a:pt x="191" y="82"/>
                      </a:lnTo>
                      <a:lnTo>
                        <a:pt x="190" y="83"/>
                      </a:lnTo>
                      <a:lnTo>
                        <a:pt x="191" y="84"/>
                      </a:lnTo>
                      <a:lnTo>
                        <a:pt x="190" y="84"/>
                      </a:lnTo>
                      <a:lnTo>
                        <a:pt x="189" y="85"/>
                      </a:lnTo>
                      <a:lnTo>
                        <a:pt x="188" y="85"/>
                      </a:lnTo>
                      <a:lnTo>
                        <a:pt x="188" y="84"/>
                      </a:lnTo>
                      <a:lnTo>
                        <a:pt x="187" y="84"/>
                      </a:lnTo>
                      <a:lnTo>
                        <a:pt x="186" y="84"/>
                      </a:lnTo>
                      <a:lnTo>
                        <a:pt x="186" y="85"/>
                      </a:lnTo>
                      <a:lnTo>
                        <a:pt x="185" y="85"/>
                      </a:lnTo>
                      <a:lnTo>
                        <a:pt x="184" y="85"/>
                      </a:lnTo>
                      <a:lnTo>
                        <a:pt x="184" y="86"/>
                      </a:lnTo>
                      <a:lnTo>
                        <a:pt x="183" y="86"/>
                      </a:lnTo>
                      <a:lnTo>
                        <a:pt x="183" y="87"/>
                      </a:lnTo>
                      <a:lnTo>
                        <a:pt x="181" y="88"/>
                      </a:lnTo>
                      <a:lnTo>
                        <a:pt x="181" y="89"/>
                      </a:lnTo>
                      <a:lnTo>
                        <a:pt x="181" y="88"/>
                      </a:lnTo>
                      <a:lnTo>
                        <a:pt x="181" y="89"/>
                      </a:lnTo>
                      <a:lnTo>
                        <a:pt x="180" y="90"/>
                      </a:lnTo>
                      <a:lnTo>
                        <a:pt x="179" y="91"/>
                      </a:lnTo>
                      <a:lnTo>
                        <a:pt x="178" y="92"/>
                      </a:lnTo>
                      <a:lnTo>
                        <a:pt x="176" y="94"/>
                      </a:lnTo>
                      <a:lnTo>
                        <a:pt x="176" y="95"/>
                      </a:lnTo>
                      <a:lnTo>
                        <a:pt x="175" y="96"/>
                      </a:lnTo>
                      <a:lnTo>
                        <a:pt x="173" y="98"/>
                      </a:lnTo>
                      <a:lnTo>
                        <a:pt x="173" y="99"/>
                      </a:lnTo>
                      <a:lnTo>
                        <a:pt x="172" y="99"/>
                      </a:lnTo>
                      <a:lnTo>
                        <a:pt x="171" y="100"/>
                      </a:lnTo>
                      <a:lnTo>
                        <a:pt x="170" y="100"/>
                      </a:lnTo>
                      <a:lnTo>
                        <a:pt x="169" y="102"/>
                      </a:lnTo>
                      <a:lnTo>
                        <a:pt x="168" y="103"/>
                      </a:lnTo>
                      <a:lnTo>
                        <a:pt x="167" y="105"/>
                      </a:lnTo>
                      <a:lnTo>
                        <a:pt x="166" y="106"/>
                      </a:lnTo>
                      <a:lnTo>
                        <a:pt x="165" y="107"/>
                      </a:lnTo>
                      <a:lnTo>
                        <a:pt x="165" y="108"/>
                      </a:lnTo>
                      <a:lnTo>
                        <a:pt x="164" y="109"/>
                      </a:lnTo>
                      <a:lnTo>
                        <a:pt x="163" y="110"/>
                      </a:lnTo>
                      <a:lnTo>
                        <a:pt x="163" y="111"/>
                      </a:lnTo>
                      <a:lnTo>
                        <a:pt x="162" y="111"/>
                      </a:lnTo>
                      <a:lnTo>
                        <a:pt x="162" y="112"/>
                      </a:lnTo>
                      <a:lnTo>
                        <a:pt x="161" y="112"/>
                      </a:lnTo>
                      <a:lnTo>
                        <a:pt x="161" y="113"/>
                      </a:lnTo>
                      <a:lnTo>
                        <a:pt x="160" y="113"/>
                      </a:lnTo>
                      <a:lnTo>
                        <a:pt x="159" y="113"/>
                      </a:lnTo>
                      <a:lnTo>
                        <a:pt x="158" y="114"/>
                      </a:lnTo>
                      <a:lnTo>
                        <a:pt x="157" y="115"/>
                      </a:lnTo>
                      <a:lnTo>
                        <a:pt x="156" y="116"/>
                      </a:lnTo>
                      <a:lnTo>
                        <a:pt x="156" y="117"/>
                      </a:lnTo>
                      <a:lnTo>
                        <a:pt x="155" y="117"/>
                      </a:lnTo>
                      <a:lnTo>
                        <a:pt x="154" y="119"/>
                      </a:lnTo>
                      <a:lnTo>
                        <a:pt x="154" y="118"/>
                      </a:lnTo>
                      <a:lnTo>
                        <a:pt x="153" y="118"/>
                      </a:lnTo>
                      <a:lnTo>
                        <a:pt x="152" y="119"/>
                      </a:lnTo>
                      <a:lnTo>
                        <a:pt x="151" y="119"/>
                      </a:lnTo>
                      <a:lnTo>
                        <a:pt x="150" y="120"/>
                      </a:lnTo>
                      <a:lnTo>
                        <a:pt x="150" y="121"/>
                      </a:lnTo>
                      <a:lnTo>
                        <a:pt x="149" y="121"/>
                      </a:lnTo>
                      <a:lnTo>
                        <a:pt x="148" y="122"/>
                      </a:lnTo>
                      <a:lnTo>
                        <a:pt x="147" y="123"/>
                      </a:lnTo>
                      <a:lnTo>
                        <a:pt x="146" y="124"/>
                      </a:lnTo>
                      <a:lnTo>
                        <a:pt x="145" y="124"/>
                      </a:lnTo>
                      <a:lnTo>
                        <a:pt x="145" y="125"/>
                      </a:lnTo>
                      <a:lnTo>
                        <a:pt x="144" y="125"/>
                      </a:lnTo>
                      <a:lnTo>
                        <a:pt x="143" y="126"/>
                      </a:lnTo>
                      <a:lnTo>
                        <a:pt x="142" y="127"/>
                      </a:lnTo>
                      <a:lnTo>
                        <a:pt x="141" y="128"/>
                      </a:lnTo>
                      <a:lnTo>
                        <a:pt x="140" y="129"/>
                      </a:lnTo>
                      <a:lnTo>
                        <a:pt x="140" y="130"/>
                      </a:lnTo>
                      <a:lnTo>
                        <a:pt x="140" y="131"/>
                      </a:lnTo>
                      <a:lnTo>
                        <a:pt x="140" y="132"/>
                      </a:lnTo>
                      <a:lnTo>
                        <a:pt x="140" y="133"/>
                      </a:lnTo>
                      <a:lnTo>
                        <a:pt x="139" y="133"/>
                      </a:lnTo>
                      <a:lnTo>
                        <a:pt x="138" y="134"/>
                      </a:lnTo>
                      <a:lnTo>
                        <a:pt x="138" y="135"/>
                      </a:lnTo>
                      <a:lnTo>
                        <a:pt x="136" y="137"/>
                      </a:lnTo>
                      <a:lnTo>
                        <a:pt x="135" y="138"/>
                      </a:lnTo>
                      <a:lnTo>
                        <a:pt x="135" y="139"/>
                      </a:lnTo>
                      <a:lnTo>
                        <a:pt x="133" y="141"/>
                      </a:lnTo>
                      <a:lnTo>
                        <a:pt x="133" y="142"/>
                      </a:lnTo>
                      <a:lnTo>
                        <a:pt x="133" y="143"/>
                      </a:lnTo>
                      <a:lnTo>
                        <a:pt x="132" y="143"/>
                      </a:lnTo>
                      <a:lnTo>
                        <a:pt x="131" y="143"/>
                      </a:lnTo>
                      <a:lnTo>
                        <a:pt x="131" y="141"/>
                      </a:lnTo>
                      <a:lnTo>
                        <a:pt x="130" y="137"/>
                      </a:lnTo>
                      <a:lnTo>
                        <a:pt x="128" y="135"/>
                      </a:lnTo>
                      <a:lnTo>
                        <a:pt x="127" y="135"/>
                      </a:lnTo>
                      <a:lnTo>
                        <a:pt x="126" y="136"/>
                      </a:lnTo>
                      <a:lnTo>
                        <a:pt x="125" y="136"/>
                      </a:lnTo>
                      <a:lnTo>
                        <a:pt x="124" y="136"/>
                      </a:lnTo>
                      <a:lnTo>
                        <a:pt x="124" y="137"/>
                      </a:lnTo>
                      <a:lnTo>
                        <a:pt x="123" y="136"/>
                      </a:lnTo>
                      <a:lnTo>
                        <a:pt x="124" y="135"/>
                      </a:lnTo>
                      <a:lnTo>
                        <a:pt x="123" y="135"/>
                      </a:lnTo>
                      <a:lnTo>
                        <a:pt x="122" y="135"/>
                      </a:lnTo>
                      <a:lnTo>
                        <a:pt x="121" y="135"/>
                      </a:lnTo>
                      <a:lnTo>
                        <a:pt x="121" y="136"/>
                      </a:lnTo>
                      <a:lnTo>
                        <a:pt x="121" y="135"/>
                      </a:lnTo>
                      <a:lnTo>
                        <a:pt x="120" y="134"/>
                      </a:lnTo>
                      <a:lnTo>
                        <a:pt x="120" y="132"/>
                      </a:lnTo>
                      <a:lnTo>
                        <a:pt x="120" y="131"/>
                      </a:lnTo>
                      <a:lnTo>
                        <a:pt x="120" y="130"/>
                      </a:lnTo>
                      <a:lnTo>
                        <a:pt x="120" y="129"/>
                      </a:lnTo>
                      <a:lnTo>
                        <a:pt x="120" y="128"/>
                      </a:lnTo>
                      <a:lnTo>
                        <a:pt x="120" y="127"/>
                      </a:lnTo>
                      <a:lnTo>
                        <a:pt x="119" y="126"/>
                      </a:lnTo>
                      <a:lnTo>
                        <a:pt x="119" y="125"/>
                      </a:lnTo>
                      <a:lnTo>
                        <a:pt x="118" y="125"/>
                      </a:lnTo>
                      <a:lnTo>
                        <a:pt x="118" y="124"/>
                      </a:lnTo>
                      <a:lnTo>
                        <a:pt x="118" y="123"/>
                      </a:lnTo>
                      <a:lnTo>
                        <a:pt x="116" y="122"/>
                      </a:lnTo>
                      <a:lnTo>
                        <a:pt x="116" y="121"/>
                      </a:lnTo>
                      <a:lnTo>
                        <a:pt x="115" y="121"/>
                      </a:lnTo>
                      <a:lnTo>
                        <a:pt x="114" y="121"/>
                      </a:lnTo>
                      <a:lnTo>
                        <a:pt x="113" y="122"/>
                      </a:lnTo>
                      <a:lnTo>
                        <a:pt x="112" y="122"/>
                      </a:lnTo>
                      <a:lnTo>
                        <a:pt x="111" y="122"/>
                      </a:lnTo>
                      <a:lnTo>
                        <a:pt x="110" y="122"/>
                      </a:lnTo>
                      <a:lnTo>
                        <a:pt x="109" y="121"/>
                      </a:lnTo>
                      <a:lnTo>
                        <a:pt x="108" y="121"/>
                      </a:lnTo>
                      <a:lnTo>
                        <a:pt x="108" y="120"/>
                      </a:lnTo>
                      <a:lnTo>
                        <a:pt x="108" y="119"/>
                      </a:lnTo>
                      <a:lnTo>
                        <a:pt x="107" y="118"/>
                      </a:lnTo>
                      <a:lnTo>
                        <a:pt x="106" y="118"/>
                      </a:lnTo>
                      <a:lnTo>
                        <a:pt x="106" y="117"/>
                      </a:lnTo>
                      <a:lnTo>
                        <a:pt x="105" y="117"/>
                      </a:lnTo>
                      <a:lnTo>
                        <a:pt x="104" y="117"/>
                      </a:lnTo>
                      <a:lnTo>
                        <a:pt x="103" y="117"/>
                      </a:lnTo>
                      <a:lnTo>
                        <a:pt x="102" y="117"/>
                      </a:lnTo>
                      <a:lnTo>
                        <a:pt x="102" y="116"/>
                      </a:lnTo>
                      <a:lnTo>
                        <a:pt x="101" y="115"/>
                      </a:lnTo>
                      <a:lnTo>
                        <a:pt x="100" y="114"/>
                      </a:lnTo>
                      <a:lnTo>
                        <a:pt x="100" y="113"/>
                      </a:lnTo>
                      <a:lnTo>
                        <a:pt x="100" y="112"/>
                      </a:lnTo>
                      <a:lnTo>
                        <a:pt x="99" y="112"/>
                      </a:lnTo>
                      <a:lnTo>
                        <a:pt x="99" y="111"/>
                      </a:lnTo>
                      <a:lnTo>
                        <a:pt x="99" y="112"/>
                      </a:lnTo>
                      <a:lnTo>
                        <a:pt x="98" y="111"/>
                      </a:lnTo>
                      <a:lnTo>
                        <a:pt x="98" y="110"/>
                      </a:lnTo>
                      <a:lnTo>
                        <a:pt x="97" y="110"/>
                      </a:lnTo>
                      <a:lnTo>
                        <a:pt x="96" y="110"/>
                      </a:lnTo>
                      <a:lnTo>
                        <a:pt x="95" y="109"/>
                      </a:lnTo>
                      <a:lnTo>
                        <a:pt x="94" y="108"/>
                      </a:lnTo>
                      <a:lnTo>
                        <a:pt x="94" y="107"/>
                      </a:lnTo>
                      <a:lnTo>
                        <a:pt x="93" y="105"/>
                      </a:lnTo>
                      <a:lnTo>
                        <a:pt x="93" y="104"/>
                      </a:lnTo>
                      <a:lnTo>
                        <a:pt x="93" y="103"/>
                      </a:lnTo>
                      <a:lnTo>
                        <a:pt x="92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2" y="98"/>
                      </a:lnTo>
                      <a:lnTo>
                        <a:pt x="93" y="98"/>
                      </a:lnTo>
                      <a:lnTo>
                        <a:pt x="92" y="97"/>
                      </a:lnTo>
                      <a:lnTo>
                        <a:pt x="91" y="97"/>
                      </a:lnTo>
                      <a:lnTo>
                        <a:pt x="90" y="96"/>
                      </a:lnTo>
                      <a:lnTo>
                        <a:pt x="88" y="96"/>
                      </a:lnTo>
                      <a:lnTo>
                        <a:pt x="87" y="97"/>
                      </a:lnTo>
                      <a:lnTo>
                        <a:pt x="86" y="96"/>
                      </a:lnTo>
                      <a:lnTo>
                        <a:pt x="84" y="95"/>
                      </a:lnTo>
                      <a:lnTo>
                        <a:pt x="84" y="94"/>
                      </a:lnTo>
                      <a:lnTo>
                        <a:pt x="83" y="93"/>
                      </a:lnTo>
                      <a:lnTo>
                        <a:pt x="83" y="92"/>
                      </a:lnTo>
                      <a:lnTo>
                        <a:pt x="81" y="91"/>
                      </a:lnTo>
                      <a:lnTo>
                        <a:pt x="80" y="90"/>
                      </a:lnTo>
                      <a:lnTo>
                        <a:pt x="79" y="89"/>
                      </a:lnTo>
                      <a:lnTo>
                        <a:pt x="78" y="88"/>
                      </a:lnTo>
                      <a:lnTo>
                        <a:pt x="76" y="88"/>
                      </a:lnTo>
                      <a:lnTo>
                        <a:pt x="73" y="88"/>
                      </a:lnTo>
                      <a:lnTo>
                        <a:pt x="73" y="87"/>
                      </a:lnTo>
                      <a:lnTo>
                        <a:pt x="72" y="87"/>
                      </a:lnTo>
                      <a:lnTo>
                        <a:pt x="71" y="86"/>
                      </a:lnTo>
                      <a:lnTo>
                        <a:pt x="71" y="84"/>
                      </a:lnTo>
                      <a:lnTo>
                        <a:pt x="70" y="82"/>
                      </a:lnTo>
                      <a:lnTo>
                        <a:pt x="69" y="82"/>
                      </a:lnTo>
                      <a:lnTo>
                        <a:pt x="68" y="81"/>
                      </a:lnTo>
                      <a:lnTo>
                        <a:pt x="67" y="81"/>
                      </a:lnTo>
                      <a:lnTo>
                        <a:pt x="66" y="81"/>
                      </a:lnTo>
                      <a:lnTo>
                        <a:pt x="66" y="80"/>
                      </a:lnTo>
                      <a:lnTo>
                        <a:pt x="65" y="78"/>
                      </a:lnTo>
                      <a:lnTo>
                        <a:pt x="64" y="78"/>
                      </a:lnTo>
                      <a:lnTo>
                        <a:pt x="63" y="77"/>
                      </a:lnTo>
                      <a:lnTo>
                        <a:pt x="61" y="77"/>
                      </a:lnTo>
                      <a:lnTo>
                        <a:pt x="60" y="75"/>
                      </a:lnTo>
                      <a:lnTo>
                        <a:pt x="59" y="75"/>
                      </a:lnTo>
                      <a:lnTo>
                        <a:pt x="56" y="74"/>
                      </a:lnTo>
                      <a:lnTo>
                        <a:pt x="56" y="73"/>
                      </a:lnTo>
                      <a:lnTo>
                        <a:pt x="55" y="73"/>
                      </a:lnTo>
                      <a:lnTo>
                        <a:pt x="53" y="73"/>
                      </a:lnTo>
                      <a:lnTo>
                        <a:pt x="52" y="73"/>
                      </a:lnTo>
                      <a:lnTo>
                        <a:pt x="51" y="72"/>
                      </a:lnTo>
                      <a:lnTo>
                        <a:pt x="49" y="72"/>
                      </a:lnTo>
                      <a:lnTo>
                        <a:pt x="48" y="72"/>
                      </a:lnTo>
                      <a:lnTo>
                        <a:pt x="47" y="71"/>
                      </a:lnTo>
                      <a:lnTo>
                        <a:pt x="46" y="70"/>
                      </a:lnTo>
                      <a:lnTo>
                        <a:pt x="45" y="69"/>
                      </a:lnTo>
                      <a:lnTo>
                        <a:pt x="44" y="68"/>
                      </a:lnTo>
                      <a:lnTo>
                        <a:pt x="43" y="68"/>
                      </a:lnTo>
                      <a:lnTo>
                        <a:pt x="42" y="67"/>
                      </a:lnTo>
                      <a:lnTo>
                        <a:pt x="42" y="66"/>
                      </a:lnTo>
                      <a:lnTo>
                        <a:pt x="41" y="65"/>
                      </a:lnTo>
                      <a:lnTo>
                        <a:pt x="40" y="63"/>
                      </a:lnTo>
                      <a:lnTo>
                        <a:pt x="39" y="63"/>
                      </a:lnTo>
                      <a:lnTo>
                        <a:pt x="38" y="62"/>
                      </a:lnTo>
                      <a:lnTo>
                        <a:pt x="37" y="62"/>
                      </a:lnTo>
                      <a:lnTo>
                        <a:pt x="36" y="61"/>
                      </a:lnTo>
                      <a:lnTo>
                        <a:pt x="35" y="61"/>
                      </a:lnTo>
                      <a:lnTo>
                        <a:pt x="34" y="62"/>
                      </a:lnTo>
                      <a:lnTo>
                        <a:pt x="33" y="62"/>
                      </a:lnTo>
                      <a:lnTo>
                        <a:pt x="32" y="62"/>
                      </a:lnTo>
                      <a:lnTo>
                        <a:pt x="32" y="61"/>
                      </a:lnTo>
                      <a:lnTo>
                        <a:pt x="31" y="60"/>
                      </a:lnTo>
                      <a:lnTo>
                        <a:pt x="31" y="59"/>
                      </a:lnTo>
                      <a:lnTo>
                        <a:pt x="30" y="58"/>
                      </a:lnTo>
                      <a:lnTo>
                        <a:pt x="29" y="58"/>
                      </a:lnTo>
                      <a:lnTo>
                        <a:pt x="29" y="57"/>
                      </a:lnTo>
                      <a:lnTo>
                        <a:pt x="28" y="56"/>
                      </a:lnTo>
                      <a:lnTo>
                        <a:pt x="27" y="56"/>
                      </a:lnTo>
                      <a:lnTo>
                        <a:pt x="27" y="55"/>
                      </a:lnTo>
                      <a:lnTo>
                        <a:pt x="26" y="55"/>
                      </a:lnTo>
                      <a:lnTo>
                        <a:pt x="25" y="54"/>
                      </a:lnTo>
                      <a:lnTo>
                        <a:pt x="25" y="53"/>
                      </a:lnTo>
                      <a:lnTo>
                        <a:pt x="24" y="53"/>
                      </a:lnTo>
                      <a:lnTo>
                        <a:pt x="24" y="54"/>
                      </a:lnTo>
                      <a:lnTo>
                        <a:pt x="23" y="54"/>
                      </a:lnTo>
                      <a:lnTo>
                        <a:pt x="22" y="53"/>
                      </a:lnTo>
                      <a:lnTo>
                        <a:pt x="21" y="53"/>
                      </a:lnTo>
                      <a:lnTo>
                        <a:pt x="20" y="52"/>
                      </a:lnTo>
                      <a:lnTo>
                        <a:pt x="19" y="52"/>
                      </a:lnTo>
                      <a:lnTo>
                        <a:pt x="18" y="51"/>
                      </a:lnTo>
                      <a:lnTo>
                        <a:pt x="17" y="51"/>
                      </a:lnTo>
                      <a:lnTo>
                        <a:pt x="17" y="50"/>
                      </a:lnTo>
                      <a:lnTo>
                        <a:pt x="17" y="49"/>
                      </a:lnTo>
                      <a:lnTo>
                        <a:pt x="16" y="48"/>
                      </a:lnTo>
                      <a:lnTo>
                        <a:pt x="16" y="47"/>
                      </a:lnTo>
                      <a:lnTo>
                        <a:pt x="15" y="46"/>
                      </a:lnTo>
                      <a:lnTo>
                        <a:pt x="14" y="46"/>
                      </a:lnTo>
                      <a:lnTo>
                        <a:pt x="13" y="46"/>
                      </a:lnTo>
                      <a:lnTo>
                        <a:pt x="13" y="45"/>
                      </a:lnTo>
                      <a:lnTo>
                        <a:pt x="12" y="45"/>
                      </a:lnTo>
                      <a:lnTo>
                        <a:pt x="12" y="44"/>
                      </a:lnTo>
                      <a:lnTo>
                        <a:pt x="11" y="44"/>
                      </a:lnTo>
                      <a:lnTo>
                        <a:pt x="10" y="43"/>
                      </a:lnTo>
                      <a:lnTo>
                        <a:pt x="9" y="43"/>
                      </a:lnTo>
                      <a:lnTo>
                        <a:pt x="9" y="44"/>
                      </a:lnTo>
                      <a:lnTo>
                        <a:pt x="8" y="43"/>
                      </a:lnTo>
                      <a:lnTo>
                        <a:pt x="7" y="43"/>
                      </a:lnTo>
                      <a:lnTo>
                        <a:pt x="6" y="43"/>
                      </a:lnTo>
                      <a:lnTo>
                        <a:pt x="5" y="43"/>
                      </a:lnTo>
                      <a:lnTo>
                        <a:pt x="4" y="42"/>
                      </a:lnTo>
                      <a:lnTo>
                        <a:pt x="3" y="42"/>
                      </a:lnTo>
                      <a:lnTo>
                        <a:pt x="2" y="41"/>
                      </a:lnTo>
                      <a:lnTo>
                        <a:pt x="2" y="40"/>
                      </a:lnTo>
                      <a:lnTo>
                        <a:pt x="3" y="39"/>
                      </a:lnTo>
                      <a:lnTo>
                        <a:pt x="3" y="38"/>
                      </a:lnTo>
                      <a:lnTo>
                        <a:pt x="2" y="38"/>
                      </a:lnTo>
                      <a:lnTo>
                        <a:pt x="2" y="37"/>
                      </a:lnTo>
                      <a:lnTo>
                        <a:pt x="2" y="36"/>
                      </a:lnTo>
                      <a:lnTo>
                        <a:pt x="1" y="35"/>
                      </a:lnTo>
                      <a:lnTo>
                        <a:pt x="0" y="3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792" name="Freeform 4998"/>
                <p:cNvSpPr>
                  <a:spLocks/>
                </p:cNvSpPr>
                <p:nvPr/>
              </p:nvSpPr>
              <p:spPr bwMode="auto">
                <a:xfrm>
                  <a:off x="4939200" y="2984400"/>
                  <a:ext cx="225425" cy="261938"/>
                </a:xfrm>
                <a:custGeom>
                  <a:avLst/>
                  <a:gdLst>
                    <a:gd name="T0" fmla="*/ 2147483646 w 142"/>
                    <a:gd name="T1" fmla="*/ 2147483646 h 165"/>
                    <a:gd name="T2" fmla="*/ 2147483646 w 142"/>
                    <a:gd name="T3" fmla="*/ 2147483646 h 165"/>
                    <a:gd name="T4" fmla="*/ 2147483646 w 142"/>
                    <a:gd name="T5" fmla="*/ 2147483646 h 165"/>
                    <a:gd name="T6" fmla="*/ 2147483646 w 142"/>
                    <a:gd name="T7" fmla="*/ 2147483646 h 165"/>
                    <a:gd name="T8" fmla="*/ 2147483646 w 142"/>
                    <a:gd name="T9" fmla="*/ 2147483646 h 165"/>
                    <a:gd name="T10" fmla="*/ 2147483646 w 142"/>
                    <a:gd name="T11" fmla="*/ 2147483646 h 165"/>
                    <a:gd name="T12" fmla="*/ 2147483646 w 142"/>
                    <a:gd name="T13" fmla="*/ 2147483646 h 165"/>
                    <a:gd name="T14" fmla="*/ 2147483646 w 142"/>
                    <a:gd name="T15" fmla="*/ 2147483646 h 165"/>
                    <a:gd name="T16" fmla="*/ 2147483646 w 142"/>
                    <a:gd name="T17" fmla="*/ 2147483646 h 165"/>
                    <a:gd name="T18" fmla="*/ 2147483646 w 142"/>
                    <a:gd name="T19" fmla="*/ 2147483646 h 165"/>
                    <a:gd name="T20" fmla="*/ 2147483646 w 142"/>
                    <a:gd name="T21" fmla="*/ 2147483646 h 165"/>
                    <a:gd name="T22" fmla="*/ 2147483646 w 142"/>
                    <a:gd name="T23" fmla="*/ 2147483646 h 165"/>
                    <a:gd name="T24" fmla="*/ 2147483646 w 142"/>
                    <a:gd name="T25" fmla="*/ 2147483646 h 165"/>
                    <a:gd name="T26" fmla="*/ 2147483646 w 142"/>
                    <a:gd name="T27" fmla="*/ 2147483646 h 165"/>
                    <a:gd name="T28" fmla="*/ 2147483646 w 142"/>
                    <a:gd name="T29" fmla="*/ 2147483646 h 165"/>
                    <a:gd name="T30" fmla="*/ 2147483646 w 142"/>
                    <a:gd name="T31" fmla="*/ 2147483646 h 165"/>
                    <a:gd name="T32" fmla="*/ 2147483646 w 142"/>
                    <a:gd name="T33" fmla="*/ 2147483646 h 165"/>
                    <a:gd name="T34" fmla="*/ 2147483646 w 142"/>
                    <a:gd name="T35" fmla="*/ 2147483646 h 165"/>
                    <a:gd name="T36" fmla="*/ 2147483646 w 142"/>
                    <a:gd name="T37" fmla="*/ 2147483646 h 165"/>
                    <a:gd name="T38" fmla="*/ 2147483646 w 142"/>
                    <a:gd name="T39" fmla="*/ 2147483646 h 165"/>
                    <a:gd name="T40" fmla="*/ 2147483646 w 142"/>
                    <a:gd name="T41" fmla="*/ 2147483646 h 165"/>
                    <a:gd name="T42" fmla="*/ 2147483646 w 142"/>
                    <a:gd name="T43" fmla="*/ 2147483646 h 165"/>
                    <a:gd name="T44" fmla="*/ 0 w 142"/>
                    <a:gd name="T45" fmla="*/ 2147483646 h 165"/>
                    <a:gd name="T46" fmla="*/ 2147483646 w 142"/>
                    <a:gd name="T47" fmla="*/ 2147483646 h 165"/>
                    <a:gd name="T48" fmla="*/ 2147483646 w 142"/>
                    <a:gd name="T49" fmla="*/ 2147483646 h 165"/>
                    <a:gd name="T50" fmla="*/ 2147483646 w 142"/>
                    <a:gd name="T51" fmla="*/ 2147483646 h 165"/>
                    <a:gd name="T52" fmla="*/ 2147483646 w 142"/>
                    <a:gd name="T53" fmla="*/ 2147483646 h 165"/>
                    <a:gd name="T54" fmla="*/ 2147483646 w 142"/>
                    <a:gd name="T55" fmla="*/ 2147483646 h 165"/>
                    <a:gd name="T56" fmla="*/ 2147483646 w 142"/>
                    <a:gd name="T57" fmla="*/ 2147483646 h 165"/>
                    <a:gd name="T58" fmla="*/ 2147483646 w 142"/>
                    <a:gd name="T59" fmla="*/ 2147483646 h 165"/>
                    <a:gd name="T60" fmla="*/ 2147483646 w 142"/>
                    <a:gd name="T61" fmla="*/ 2147483646 h 165"/>
                    <a:gd name="T62" fmla="*/ 2147483646 w 142"/>
                    <a:gd name="T63" fmla="*/ 2147483646 h 165"/>
                    <a:gd name="T64" fmla="*/ 2147483646 w 142"/>
                    <a:gd name="T65" fmla="*/ 2147483646 h 165"/>
                    <a:gd name="T66" fmla="*/ 2147483646 w 142"/>
                    <a:gd name="T67" fmla="*/ 2147483646 h 165"/>
                    <a:gd name="T68" fmla="*/ 2147483646 w 142"/>
                    <a:gd name="T69" fmla="*/ 2147483646 h 165"/>
                    <a:gd name="T70" fmla="*/ 2147483646 w 142"/>
                    <a:gd name="T71" fmla="*/ 2147483646 h 165"/>
                    <a:gd name="T72" fmla="*/ 2147483646 w 142"/>
                    <a:gd name="T73" fmla="*/ 2147483646 h 165"/>
                    <a:gd name="T74" fmla="*/ 2147483646 w 142"/>
                    <a:gd name="T75" fmla="*/ 2147483646 h 165"/>
                    <a:gd name="T76" fmla="*/ 2147483646 w 142"/>
                    <a:gd name="T77" fmla="*/ 2147483646 h 165"/>
                    <a:gd name="T78" fmla="*/ 2147483646 w 142"/>
                    <a:gd name="T79" fmla="*/ 2147483646 h 165"/>
                    <a:gd name="T80" fmla="*/ 2147483646 w 142"/>
                    <a:gd name="T81" fmla="*/ 2147483646 h 165"/>
                    <a:gd name="T82" fmla="*/ 2147483646 w 142"/>
                    <a:gd name="T83" fmla="*/ 2147483646 h 165"/>
                    <a:gd name="T84" fmla="*/ 2147483646 w 142"/>
                    <a:gd name="T85" fmla="*/ 2147483646 h 165"/>
                    <a:gd name="T86" fmla="*/ 2147483646 w 142"/>
                    <a:gd name="T87" fmla="*/ 2147483646 h 165"/>
                    <a:gd name="T88" fmla="*/ 2147483646 w 142"/>
                    <a:gd name="T89" fmla="*/ 2147483646 h 165"/>
                    <a:gd name="T90" fmla="*/ 2147483646 w 142"/>
                    <a:gd name="T91" fmla="*/ 2147483646 h 165"/>
                    <a:gd name="T92" fmla="*/ 2147483646 w 142"/>
                    <a:gd name="T93" fmla="*/ 2147483646 h 165"/>
                    <a:gd name="T94" fmla="*/ 2147483646 w 142"/>
                    <a:gd name="T95" fmla="*/ 2147483646 h 165"/>
                    <a:gd name="T96" fmla="*/ 2147483646 w 142"/>
                    <a:gd name="T97" fmla="*/ 2147483646 h 165"/>
                    <a:gd name="T98" fmla="*/ 2147483646 w 142"/>
                    <a:gd name="T99" fmla="*/ 2147483646 h 165"/>
                    <a:gd name="T100" fmla="*/ 2147483646 w 142"/>
                    <a:gd name="T101" fmla="*/ 2147483646 h 165"/>
                    <a:gd name="T102" fmla="*/ 2147483646 w 142"/>
                    <a:gd name="T103" fmla="*/ 2147483646 h 165"/>
                    <a:gd name="T104" fmla="*/ 2147483646 w 142"/>
                    <a:gd name="T105" fmla="*/ 2147483646 h 165"/>
                    <a:gd name="T106" fmla="*/ 2147483646 w 142"/>
                    <a:gd name="T107" fmla="*/ 2147483646 h 165"/>
                    <a:gd name="T108" fmla="*/ 2147483646 w 142"/>
                    <a:gd name="T109" fmla="*/ 2147483646 h 165"/>
                    <a:gd name="T110" fmla="*/ 2147483646 w 142"/>
                    <a:gd name="T111" fmla="*/ 2147483646 h 165"/>
                    <a:gd name="T112" fmla="*/ 2147483646 w 142"/>
                    <a:gd name="T113" fmla="*/ 2147483646 h 165"/>
                    <a:gd name="T114" fmla="*/ 2147483646 w 142"/>
                    <a:gd name="T115" fmla="*/ 2147483646 h 165"/>
                    <a:gd name="T116" fmla="*/ 2147483646 w 142"/>
                    <a:gd name="T117" fmla="*/ 2147483646 h 165"/>
                    <a:gd name="T118" fmla="*/ 2147483646 w 142"/>
                    <a:gd name="T119" fmla="*/ 2147483646 h 165"/>
                    <a:gd name="T120" fmla="*/ 2147483646 w 142"/>
                    <a:gd name="T121" fmla="*/ 2147483646 h 165"/>
                    <a:gd name="T122" fmla="*/ 2147483646 w 142"/>
                    <a:gd name="T123" fmla="*/ 2147483646 h 165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142"/>
                    <a:gd name="T187" fmla="*/ 0 h 165"/>
                    <a:gd name="T188" fmla="*/ 142 w 142"/>
                    <a:gd name="T189" fmla="*/ 165 h 165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142" h="165">
                      <a:moveTo>
                        <a:pt x="64" y="158"/>
                      </a:moveTo>
                      <a:lnTo>
                        <a:pt x="63" y="158"/>
                      </a:lnTo>
                      <a:lnTo>
                        <a:pt x="62" y="158"/>
                      </a:lnTo>
                      <a:lnTo>
                        <a:pt x="61" y="159"/>
                      </a:lnTo>
                      <a:lnTo>
                        <a:pt x="60" y="160"/>
                      </a:lnTo>
                      <a:lnTo>
                        <a:pt x="59" y="161"/>
                      </a:lnTo>
                      <a:lnTo>
                        <a:pt x="56" y="163"/>
                      </a:lnTo>
                      <a:lnTo>
                        <a:pt x="55" y="163"/>
                      </a:lnTo>
                      <a:lnTo>
                        <a:pt x="54" y="163"/>
                      </a:lnTo>
                      <a:lnTo>
                        <a:pt x="53" y="163"/>
                      </a:lnTo>
                      <a:lnTo>
                        <a:pt x="52" y="163"/>
                      </a:lnTo>
                      <a:lnTo>
                        <a:pt x="51" y="163"/>
                      </a:lnTo>
                      <a:lnTo>
                        <a:pt x="50" y="164"/>
                      </a:lnTo>
                      <a:lnTo>
                        <a:pt x="50" y="165"/>
                      </a:lnTo>
                      <a:lnTo>
                        <a:pt x="49" y="165"/>
                      </a:lnTo>
                      <a:lnTo>
                        <a:pt x="49" y="164"/>
                      </a:lnTo>
                      <a:lnTo>
                        <a:pt x="48" y="165"/>
                      </a:lnTo>
                      <a:lnTo>
                        <a:pt x="48" y="164"/>
                      </a:lnTo>
                      <a:lnTo>
                        <a:pt x="47" y="164"/>
                      </a:lnTo>
                      <a:lnTo>
                        <a:pt x="46" y="164"/>
                      </a:lnTo>
                      <a:lnTo>
                        <a:pt x="45" y="164"/>
                      </a:lnTo>
                      <a:lnTo>
                        <a:pt x="46" y="164"/>
                      </a:lnTo>
                      <a:lnTo>
                        <a:pt x="45" y="164"/>
                      </a:lnTo>
                      <a:lnTo>
                        <a:pt x="44" y="164"/>
                      </a:lnTo>
                      <a:lnTo>
                        <a:pt x="45" y="163"/>
                      </a:lnTo>
                      <a:lnTo>
                        <a:pt x="44" y="162"/>
                      </a:lnTo>
                      <a:lnTo>
                        <a:pt x="44" y="163"/>
                      </a:lnTo>
                      <a:lnTo>
                        <a:pt x="43" y="163"/>
                      </a:lnTo>
                      <a:lnTo>
                        <a:pt x="42" y="163"/>
                      </a:lnTo>
                      <a:lnTo>
                        <a:pt x="41" y="162"/>
                      </a:lnTo>
                      <a:lnTo>
                        <a:pt x="41" y="161"/>
                      </a:lnTo>
                      <a:lnTo>
                        <a:pt x="40" y="162"/>
                      </a:lnTo>
                      <a:lnTo>
                        <a:pt x="40" y="161"/>
                      </a:lnTo>
                      <a:lnTo>
                        <a:pt x="39" y="162"/>
                      </a:lnTo>
                      <a:lnTo>
                        <a:pt x="39" y="163"/>
                      </a:lnTo>
                      <a:lnTo>
                        <a:pt x="39" y="164"/>
                      </a:lnTo>
                      <a:lnTo>
                        <a:pt x="38" y="164"/>
                      </a:lnTo>
                      <a:lnTo>
                        <a:pt x="38" y="165"/>
                      </a:lnTo>
                      <a:lnTo>
                        <a:pt x="37" y="165"/>
                      </a:lnTo>
                      <a:lnTo>
                        <a:pt x="37" y="164"/>
                      </a:lnTo>
                      <a:lnTo>
                        <a:pt x="37" y="165"/>
                      </a:lnTo>
                      <a:lnTo>
                        <a:pt x="36" y="164"/>
                      </a:lnTo>
                      <a:lnTo>
                        <a:pt x="36" y="163"/>
                      </a:lnTo>
                      <a:lnTo>
                        <a:pt x="36" y="162"/>
                      </a:lnTo>
                      <a:lnTo>
                        <a:pt x="35" y="163"/>
                      </a:lnTo>
                      <a:lnTo>
                        <a:pt x="34" y="163"/>
                      </a:lnTo>
                      <a:lnTo>
                        <a:pt x="34" y="162"/>
                      </a:lnTo>
                      <a:lnTo>
                        <a:pt x="33" y="162"/>
                      </a:lnTo>
                      <a:lnTo>
                        <a:pt x="32" y="162"/>
                      </a:lnTo>
                      <a:lnTo>
                        <a:pt x="32" y="161"/>
                      </a:lnTo>
                      <a:lnTo>
                        <a:pt x="31" y="161"/>
                      </a:lnTo>
                      <a:lnTo>
                        <a:pt x="30" y="161"/>
                      </a:lnTo>
                      <a:lnTo>
                        <a:pt x="30" y="160"/>
                      </a:lnTo>
                      <a:lnTo>
                        <a:pt x="29" y="160"/>
                      </a:lnTo>
                      <a:lnTo>
                        <a:pt x="28" y="159"/>
                      </a:lnTo>
                      <a:lnTo>
                        <a:pt x="27" y="159"/>
                      </a:lnTo>
                      <a:lnTo>
                        <a:pt x="28" y="158"/>
                      </a:lnTo>
                      <a:lnTo>
                        <a:pt x="27" y="158"/>
                      </a:lnTo>
                      <a:lnTo>
                        <a:pt x="27" y="157"/>
                      </a:lnTo>
                      <a:lnTo>
                        <a:pt x="26" y="157"/>
                      </a:lnTo>
                      <a:lnTo>
                        <a:pt x="26" y="156"/>
                      </a:lnTo>
                      <a:lnTo>
                        <a:pt x="25" y="156"/>
                      </a:lnTo>
                      <a:lnTo>
                        <a:pt x="25" y="155"/>
                      </a:lnTo>
                      <a:lnTo>
                        <a:pt x="24" y="155"/>
                      </a:lnTo>
                      <a:lnTo>
                        <a:pt x="24" y="154"/>
                      </a:lnTo>
                      <a:lnTo>
                        <a:pt x="25" y="154"/>
                      </a:lnTo>
                      <a:lnTo>
                        <a:pt x="25" y="153"/>
                      </a:lnTo>
                      <a:lnTo>
                        <a:pt x="24" y="153"/>
                      </a:lnTo>
                      <a:lnTo>
                        <a:pt x="23" y="152"/>
                      </a:lnTo>
                      <a:lnTo>
                        <a:pt x="24" y="152"/>
                      </a:lnTo>
                      <a:lnTo>
                        <a:pt x="23" y="152"/>
                      </a:lnTo>
                      <a:lnTo>
                        <a:pt x="22" y="152"/>
                      </a:lnTo>
                      <a:lnTo>
                        <a:pt x="21" y="152"/>
                      </a:lnTo>
                      <a:lnTo>
                        <a:pt x="21" y="151"/>
                      </a:lnTo>
                      <a:lnTo>
                        <a:pt x="21" y="150"/>
                      </a:lnTo>
                      <a:lnTo>
                        <a:pt x="20" y="150"/>
                      </a:lnTo>
                      <a:lnTo>
                        <a:pt x="20" y="149"/>
                      </a:lnTo>
                      <a:lnTo>
                        <a:pt x="20" y="150"/>
                      </a:lnTo>
                      <a:lnTo>
                        <a:pt x="19" y="150"/>
                      </a:lnTo>
                      <a:lnTo>
                        <a:pt x="19" y="151"/>
                      </a:lnTo>
                      <a:lnTo>
                        <a:pt x="18" y="151"/>
                      </a:lnTo>
                      <a:lnTo>
                        <a:pt x="19" y="151"/>
                      </a:lnTo>
                      <a:lnTo>
                        <a:pt x="18" y="150"/>
                      </a:lnTo>
                      <a:lnTo>
                        <a:pt x="18" y="149"/>
                      </a:lnTo>
                      <a:lnTo>
                        <a:pt x="17" y="149"/>
                      </a:lnTo>
                      <a:lnTo>
                        <a:pt x="17" y="148"/>
                      </a:lnTo>
                      <a:lnTo>
                        <a:pt x="16" y="148"/>
                      </a:lnTo>
                      <a:lnTo>
                        <a:pt x="15" y="148"/>
                      </a:lnTo>
                      <a:lnTo>
                        <a:pt x="14" y="149"/>
                      </a:lnTo>
                      <a:lnTo>
                        <a:pt x="14" y="148"/>
                      </a:lnTo>
                      <a:lnTo>
                        <a:pt x="13" y="147"/>
                      </a:lnTo>
                      <a:lnTo>
                        <a:pt x="13" y="146"/>
                      </a:lnTo>
                      <a:lnTo>
                        <a:pt x="12" y="145"/>
                      </a:lnTo>
                      <a:lnTo>
                        <a:pt x="11" y="144"/>
                      </a:lnTo>
                      <a:lnTo>
                        <a:pt x="12" y="143"/>
                      </a:lnTo>
                      <a:lnTo>
                        <a:pt x="12" y="142"/>
                      </a:lnTo>
                      <a:lnTo>
                        <a:pt x="12" y="141"/>
                      </a:lnTo>
                      <a:lnTo>
                        <a:pt x="13" y="140"/>
                      </a:lnTo>
                      <a:lnTo>
                        <a:pt x="13" y="139"/>
                      </a:lnTo>
                      <a:lnTo>
                        <a:pt x="14" y="139"/>
                      </a:lnTo>
                      <a:lnTo>
                        <a:pt x="15" y="138"/>
                      </a:lnTo>
                      <a:lnTo>
                        <a:pt x="15" y="139"/>
                      </a:lnTo>
                      <a:lnTo>
                        <a:pt x="16" y="139"/>
                      </a:lnTo>
                      <a:lnTo>
                        <a:pt x="16" y="138"/>
                      </a:lnTo>
                      <a:lnTo>
                        <a:pt x="16" y="137"/>
                      </a:lnTo>
                      <a:lnTo>
                        <a:pt x="17" y="137"/>
                      </a:lnTo>
                      <a:lnTo>
                        <a:pt x="16" y="137"/>
                      </a:lnTo>
                      <a:lnTo>
                        <a:pt x="16" y="136"/>
                      </a:lnTo>
                      <a:lnTo>
                        <a:pt x="16" y="135"/>
                      </a:lnTo>
                      <a:lnTo>
                        <a:pt x="17" y="135"/>
                      </a:lnTo>
                      <a:lnTo>
                        <a:pt x="17" y="134"/>
                      </a:lnTo>
                      <a:lnTo>
                        <a:pt x="17" y="133"/>
                      </a:lnTo>
                      <a:lnTo>
                        <a:pt x="18" y="133"/>
                      </a:lnTo>
                      <a:lnTo>
                        <a:pt x="17" y="132"/>
                      </a:lnTo>
                      <a:lnTo>
                        <a:pt x="17" y="133"/>
                      </a:lnTo>
                      <a:lnTo>
                        <a:pt x="16" y="132"/>
                      </a:lnTo>
                      <a:lnTo>
                        <a:pt x="15" y="133"/>
                      </a:lnTo>
                      <a:lnTo>
                        <a:pt x="14" y="132"/>
                      </a:lnTo>
                      <a:lnTo>
                        <a:pt x="13" y="131"/>
                      </a:lnTo>
                      <a:lnTo>
                        <a:pt x="13" y="130"/>
                      </a:lnTo>
                      <a:lnTo>
                        <a:pt x="12" y="130"/>
                      </a:lnTo>
                      <a:lnTo>
                        <a:pt x="11" y="130"/>
                      </a:lnTo>
                      <a:lnTo>
                        <a:pt x="10" y="129"/>
                      </a:lnTo>
                      <a:lnTo>
                        <a:pt x="10" y="128"/>
                      </a:lnTo>
                      <a:lnTo>
                        <a:pt x="10" y="127"/>
                      </a:lnTo>
                      <a:lnTo>
                        <a:pt x="11" y="125"/>
                      </a:lnTo>
                      <a:lnTo>
                        <a:pt x="10" y="124"/>
                      </a:lnTo>
                      <a:lnTo>
                        <a:pt x="9" y="123"/>
                      </a:lnTo>
                      <a:lnTo>
                        <a:pt x="9" y="122"/>
                      </a:lnTo>
                      <a:lnTo>
                        <a:pt x="10" y="121"/>
                      </a:lnTo>
                      <a:lnTo>
                        <a:pt x="9" y="120"/>
                      </a:lnTo>
                      <a:lnTo>
                        <a:pt x="9" y="119"/>
                      </a:lnTo>
                      <a:lnTo>
                        <a:pt x="9" y="118"/>
                      </a:lnTo>
                      <a:lnTo>
                        <a:pt x="9" y="117"/>
                      </a:lnTo>
                      <a:lnTo>
                        <a:pt x="8" y="117"/>
                      </a:lnTo>
                      <a:lnTo>
                        <a:pt x="7" y="117"/>
                      </a:lnTo>
                      <a:lnTo>
                        <a:pt x="6" y="117"/>
                      </a:lnTo>
                      <a:lnTo>
                        <a:pt x="6" y="116"/>
                      </a:lnTo>
                      <a:lnTo>
                        <a:pt x="6" y="114"/>
                      </a:lnTo>
                      <a:lnTo>
                        <a:pt x="5" y="114"/>
                      </a:lnTo>
                      <a:lnTo>
                        <a:pt x="4" y="113"/>
                      </a:lnTo>
                      <a:lnTo>
                        <a:pt x="3" y="112"/>
                      </a:lnTo>
                      <a:lnTo>
                        <a:pt x="3" y="111"/>
                      </a:lnTo>
                      <a:lnTo>
                        <a:pt x="4" y="110"/>
                      </a:lnTo>
                      <a:lnTo>
                        <a:pt x="3" y="109"/>
                      </a:lnTo>
                      <a:lnTo>
                        <a:pt x="2" y="109"/>
                      </a:lnTo>
                      <a:lnTo>
                        <a:pt x="2" y="108"/>
                      </a:lnTo>
                      <a:lnTo>
                        <a:pt x="1" y="108"/>
                      </a:lnTo>
                      <a:lnTo>
                        <a:pt x="0" y="107"/>
                      </a:lnTo>
                      <a:lnTo>
                        <a:pt x="0" y="105"/>
                      </a:lnTo>
                      <a:lnTo>
                        <a:pt x="0" y="103"/>
                      </a:lnTo>
                      <a:lnTo>
                        <a:pt x="0" y="102"/>
                      </a:lnTo>
                      <a:lnTo>
                        <a:pt x="0" y="101"/>
                      </a:lnTo>
                      <a:lnTo>
                        <a:pt x="0" y="100"/>
                      </a:lnTo>
                      <a:lnTo>
                        <a:pt x="0" y="99"/>
                      </a:lnTo>
                      <a:lnTo>
                        <a:pt x="0" y="98"/>
                      </a:lnTo>
                      <a:lnTo>
                        <a:pt x="0" y="97"/>
                      </a:lnTo>
                      <a:lnTo>
                        <a:pt x="1" y="97"/>
                      </a:lnTo>
                      <a:lnTo>
                        <a:pt x="2" y="95"/>
                      </a:lnTo>
                      <a:lnTo>
                        <a:pt x="3" y="94"/>
                      </a:lnTo>
                      <a:lnTo>
                        <a:pt x="2" y="94"/>
                      </a:lnTo>
                      <a:lnTo>
                        <a:pt x="2" y="93"/>
                      </a:lnTo>
                      <a:lnTo>
                        <a:pt x="3" y="92"/>
                      </a:lnTo>
                      <a:lnTo>
                        <a:pt x="4" y="92"/>
                      </a:lnTo>
                      <a:lnTo>
                        <a:pt x="5" y="92"/>
                      </a:lnTo>
                      <a:lnTo>
                        <a:pt x="6" y="92"/>
                      </a:lnTo>
                      <a:lnTo>
                        <a:pt x="7" y="93"/>
                      </a:lnTo>
                      <a:lnTo>
                        <a:pt x="8" y="92"/>
                      </a:lnTo>
                      <a:lnTo>
                        <a:pt x="9" y="93"/>
                      </a:lnTo>
                      <a:lnTo>
                        <a:pt x="10" y="93"/>
                      </a:lnTo>
                      <a:lnTo>
                        <a:pt x="12" y="93"/>
                      </a:lnTo>
                      <a:lnTo>
                        <a:pt x="13" y="94"/>
                      </a:lnTo>
                      <a:lnTo>
                        <a:pt x="13" y="95"/>
                      </a:lnTo>
                      <a:lnTo>
                        <a:pt x="14" y="96"/>
                      </a:lnTo>
                      <a:lnTo>
                        <a:pt x="16" y="97"/>
                      </a:lnTo>
                      <a:lnTo>
                        <a:pt x="18" y="98"/>
                      </a:lnTo>
                      <a:lnTo>
                        <a:pt x="19" y="99"/>
                      </a:lnTo>
                      <a:lnTo>
                        <a:pt x="21" y="98"/>
                      </a:lnTo>
                      <a:lnTo>
                        <a:pt x="33" y="95"/>
                      </a:lnTo>
                      <a:lnTo>
                        <a:pt x="34" y="86"/>
                      </a:lnTo>
                      <a:lnTo>
                        <a:pt x="33" y="86"/>
                      </a:lnTo>
                      <a:lnTo>
                        <a:pt x="33" y="85"/>
                      </a:lnTo>
                      <a:lnTo>
                        <a:pt x="33" y="84"/>
                      </a:lnTo>
                      <a:lnTo>
                        <a:pt x="32" y="84"/>
                      </a:lnTo>
                      <a:lnTo>
                        <a:pt x="32" y="83"/>
                      </a:lnTo>
                      <a:lnTo>
                        <a:pt x="33" y="83"/>
                      </a:lnTo>
                      <a:lnTo>
                        <a:pt x="34" y="83"/>
                      </a:lnTo>
                      <a:lnTo>
                        <a:pt x="34" y="82"/>
                      </a:lnTo>
                      <a:lnTo>
                        <a:pt x="34" y="83"/>
                      </a:lnTo>
                      <a:lnTo>
                        <a:pt x="34" y="82"/>
                      </a:lnTo>
                      <a:lnTo>
                        <a:pt x="34" y="81"/>
                      </a:lnTo>
                      <a:lnTo>
                        <a:pt x="35" y="80"/>
                      </a:lnTo>
                      <a:lnTo>
                        <a:pt x="34" y="80"/>
                      </a:lnTo>
                      <a:lnTo>
                        <a:pt x="34" y="79"/>
                      </a:lnTo>
                      <a:lnTo>
                        <a:pt x="34" y="78"/>
                      </a:lnTo>
                      <a:lnTo>
                        <a:pt x="33" y="76"/>
                      </a:lnTo>
                      <a:lnTo>
                        <a:pt x="32" y="75"/>
                      </a:lnTo>
                      <a:lnTo>
                        <a:pt x="32" y="74"/>
                      </a:lnTo>
                      <a:lnTo>
                        <a:pt x="32" y="73"/>
                      </a:lnTo>
                      <a:lnTo>
                        <a:pt x="32" y="72"/>
                      </a:lnTo>
                      <a:lnTo>
                        <a:pt x="33" y="72"/>
                      </a:lnTo>
                      <a:lnTo>
                        <a:pt x="34" y="72"/>
                      </a:lnTo>
                      <a:lnTo>
                        <a:pt x="34" y="71"/>
                      </a:lnTo>
                      <a:lnTo>
                        <a:pt x="33" y="71"/>
                      </a:lnTo>
                      <a:lnTo>
                        <a:pt x="34" y="70"/>
                      </a:lnTo>
                      <a:lnTo>
                        <a:pt x="35" y="70"/>
                      </a:lnTo>
                      <a:lnTo>
                        <a:pt x="35" y="69"/>
                      </a:lnTo>
                      <a:lnTo>
                        <a:pt x="36" y="69"/>
                      </a:lnTo>
                      <a:lnTo>
                        <a:pt x="37" y="69"/>
                      </a:lnTo>
                      <a:lnTo>
                        <a:pt x="38" y="68"/>
                      </a:lnTo>
                      <a:lnTo>
                        <a:pt x="39" y="68"/>
                      </a:lnTo>
                      <a:lnTo>
                        <a:pt x="40" y="68"/>
                      </a:lnTo>
                      <a:lnTo>
                        <a:pt x="40" y="67"/>
                      </a:lnTo>
                      <a:lnTo>
                        <a:pt x="41" y="67"/>
                      </a:lnTo>
                      <a:lnTo>
                        <a:pt x="42" y="67"/>
                      </a:lnTo>
                      <a:lnTo>
                        <a:pt x="41" y="56"/>
                      </a:lnTo>
                      <a:lnTo>
                        <a:pt x="40" y="51"/>
                      </a:lnTo>
                      <a:lnTo>
                        <a:pt x="39" y="50"/>
                      </a:lnTo>
                      <a:lnTo>
                        <a:pt x="38" y="48"/>
                      </a:lnTo>
                      <a:lnTo>
                        <a:pt x="38" y="47"/>
                      </a:lnTo>
                      <a:lnTo>
                        <a:pt x="37" y="45"/>
                      </a:lnTo>
                      <a:lnTo>
                        <a:pt x="37" y="44"/>
                      </a:lnTo>
                      <a:lnTo>
                        <a:pt x="37" y="43"/>
                      </a:lnTo>
                      <a:lnTo>
                        <a:pt x="37" y="42"/>
                      </a:lnTo>
                      <a:lnTo>
                        <a:pt x="38" y="42"/>
                      </a:lnTo>
                      <a:lnTo>
                        <a:pt x="37" y="42"/>
                      </a:lnTo>
                      <a:lnTo>
                        <a:pt x="37" y="41"/>
                      </a:lnTo>
                      <a:lnTo>
                        <a:pt x="37" y="40"/>
                      </a:lnTo>
                      <a:lnTo>
                        <a:pt x="36" y="40"/>
                      </a:lnTo>
                      <a:lnTo>
                        <a:pt x="35" y="39"/>
                      </a:lnTo>
                      <a:lnTo>
                        <a:pt x="34" y="39"/>
                      </a:lnTo>
                      <a:lnTo>
                        <a:pt x="34" y="38"/>
                      </a:lnTo>
                      <a:lnTo>
                        <a:pt x="33" y="38"/>
                      </a:lnTo>
                      <a:lnTo>
                        <a:pt x="32" y="38"/>
                      </a:lnTo>
                      <a:lnTo>
                        <a:pt x="31" y="38"/>
                      </a:lnTo>
                      <a:lnTo>
                        <a:pt x="31" y="37"/>
                      </a:lnTo>
                      <a:lnTo>
                        <a:pt x="30" y="37"/>
                      </a:lnTo>
                      <a:lnTo>
                        <a:pt x="29" y="36"/>
                      </a:lnTo>
                      <a:lnTo>
                        <a:pt x="28" y="37"/>
                      </a:lnTo>
                      <a:lnTo>
                        <a:pt x="27" y="36"/>
                      </a:lnTo>
                      <a:lnTo>
                        <a:pt x="26" y="36"/>
                      </a:lnTo>
                      <a:lnTo>
                        <a:pt x="26" y="35"/>
                      </a:lnTo>
                      <a:lnTo>
                        <a:pt x="26" y="34"/>
                      </a:lnTo>
                      <a:lnTo>
                        <a:pt x="25" y="33"/>
                      </a:lnTo>
                      <a:lnTo>
                        <a:pt x="25" y="32"/>
                      </a:lnTo>
                      <a:lnTo>
                        <a:pt x="25" y="31"/>
                      </a:lnTo>
                      <a:lnTo>
                        <a:pt x="25" y="30"/>
                      </a:lnTo>
                      <a:lnTo>
                        <a:pt x="26" y="30"/>
                      </a:lnTo>
                      <a:lnTo>
                        <a:pt x="26" y="29"/>
                      </a:lnTo>
                      <a:lnTo>
                        <a:pt x="26" y="28"/>
                      </a:lnTo>
                      <a:lnTo>
                        <a:pt x="27" y="27"/>
                      </a:lnTo>
                      <a:lnTo>
                        <a:pt x="27" y="26"/>
                      </a:lnTo>
                      <a:lnTo>
                        <a:pt x="27" y="25"/>
                      </a:lnTo>
                      <a:lnTo>
                        <a:pt x="28" y="25"/>
                      </a:lnTo>
                      <a:lnTo>
                        <a:pt x="28" y="24"/>
                      </a:lnTo>
                      <a:lnTo>
                        <a:pt x="27" y="24"/>
                      </a:lnTo>
                      <a:lnTo>
                        <a:pt x="26" y="24"/>
                      </a:lnTo>
                      <a:lnTo>
                        <a:pt x="26" y="23"/>
                      </a:lnTo>
                      <a:lnTo>
                        <a:pt x="25" y="23"/>
                      </a:lnTo>
                      <a:lnTo>
                        <a:pt x="25" y="22"/>
                      </a:lnTo>
                      <a:lnTo>
                        <a:pt x="24" y="22"/>
                      </a:lnTo>
                      <a:lnTo>
                        <a:pt x="24" y="21"/>
                      </a:lnTo>
                      <a:lnTo>
                        <a:pt x="23" y="21"/>
                      </a:lnTo>
                      <a:lnTo>
                        <a:pt x="23" y="20"/>
                      </a:lnTo>
                      <a:lnTo>
                        <a:pt x="23" y="19"/>
                      </a:lnTo>
                      <a:lnTo>
                        <a:pt x="23" y="18"/>
                      </a:lnTo>
                      <a:lnTo>
                        <a:pt x="23" y="17"/>
                      </a:lnTo>
                      <a:lnTo>
                        <a:pt x="22" y="16"/>
                      </a:lnTo>
                      <a:lnTo>
                        <a:pt x="22" y="15"/>
                      </a:lnTo>
                      <a:lnTo>
                        <a:pt x="23" y="15"/>
                      </a:lnTo>
                      <a:lnTo>
                        <a:pt x="22" y="14"/>
                      </a:lnTo>
                      <a:lnTo>
                        <a:pt x="23" y="14"/>
                      </a:lnTo>
                      <a:lnTo>
                        <a:pt x="24" y="13"/>
                      </a:lnTo>
                      <a:lnTo>
                        <a:pt x="24" y="12"/>
                      </a:lnTo>
                      <a:lnTo>
                        <a:pt x="25" y="12"/>
                      </a:lnTo>
                      <a:lnTo>
                        <a:pt x="25" y="11"/>
                      </a:lnTo>
                      <a:lnTo>
                        <a:pt x="26" y="11"/>
                      </a:lnTo>
                      <a:lnTo>
                        <a:pt x="26" y="12"/>
                      </a:lnTo>
                      <a:lnTo>
                        <a:pt x="27" y="12"/>
                      </a:lnTo>
                      <a:lnTo>
                        <a:pt x="27" y="11"/>
                      </a:lnTo>
                      <a:lnTo>
                        <a:pt x="27" y="10"/>
                      </a:lnTo>
                      <a:lnTo>
                        <a:pt x="26" y="10"/>
                      </a:lnTo>
                      <a:lnTo>
                        <a:pt x="25" y="9"/>
                      </a:lnTo>
                      <a:lnTo>
                        <a:pt x="24" y="8"/>
                      </a:lnTo>
                      <a:lnTo>
                        <a:pt x="24" y="7"/>
                      </a:lnTo>
                      <a:lnTo>
                        <a:pt x="24" y="6"/>
                      </a:lnTo>
                      <a:lnTo>
                        <a:pt x="24" y="5"/>
                      </a:lnTo>
                      <a:lnTo>
                        <a:pt x="24" y="4"/>
                      </a:lnTo>
                      <a:lnTo>
                        <a:pt x="24" y="5"/>
                      </a:lnTo>
                      <a:lnTo>
                        <a:pt x="25" y="5"/>
                      </a:lnTo>
                      <a:lnTo>
                        <a:pt x="25" y="4"/>
                      </a:lnTo>
                      <a:lnTo>
                        <a:pt x="25" y="3"/>
                      </a:lnTo>
                      <a:lnTo>
                        <a:pt x="25" y="2"/>
                      </a:lnTo>
                      <a:lnTo>
                        <a:pt x="26" y="2"/>
                      </a:lnTo>
                      <a:lnTo>
                        <a:pt x="26" y="1"/>
                      </a:lnTo>
                      <a:lnTo>
                        <a:pt x="27" y="1"/>
                      </a:lnTo>
                      <a:lnTo>
                        <a:pt x="27" y="0"/>
                      </a:lnTo>
                      <a:lnTo>
                        <a:pt x="27" y="1"/>
                      </a:lnTo>
                      <a:lnTo>
                        <a:pt x="28" y="1"/>
                      </a:lnTo>
                      <a:lnTo>
                        <a:pt x="29" y="2"/>
                      </a:lnTo>
                      <a:lnTo>
                        <a:pt x="30" y="2"/>
                      </a:lnTo>
                      <a:lnTo>
                        <a:pt x="31" y="3"/>
                      </a:lnTo>
                      <a:lnTo>
                        <a:pt x="32" y="3"/>
                      </a:lnTo>
                      <a:lnTo>
                        <a:pt x="33" y="4"/>
                      </a:lnTo>
                      <a:lnTo>
                        <a:pt x="34" y="4"/>
                      </a:lnTo>
                      <a:lnTo>
                        <a:pt x="34" y="3"/>
                      </a:lnTo>
                      <a:lnTo>
                        <a:pt x="35" y="3"/>
                      </a:lnTo>
                      <a:lnTo>
                        <a:pt x="35" y="4"/>
                      </a:lnTo>
                      <a:lnTo>
                        <a:pt x="36" y="5"/>
                      </a:lnTo>
                      <a:lnTo>
                        <a:pt x="37" y="5"/>
                      </a:lnTo>
                      <a:lnTo>
                        <a:pt x="37" y="6"/>
                      </a:lnTo>
                      <a:lnTo>
                        <a:pt x="38" y="6"/>
                      </a:lnTo>
                      <a:lnTo>
                        <a:pt x="39" y="7"/>
                      </a:lnTo>
                      <a:lnTo>
                        <a:pt x="39" y="8"/>
                      </a:lnTo>
                      <a:lnTo>
                        <a:pt x="40" y="8"/>
                      </a:lnTo>
                      <a:lnTo>
                        <a:pt x="41" y="9"/>
                      </a:lnTo>
                      <a:lnTo>
                        <a:pt x="41" y="10"/>
                      </a:lnTo>
                      <a:lnTo>
                        <a:pt x="42" y="11"/>
                      </a:lnTo>
                      <a:lnTo>
                        <a:pt x="42" y="12"/>
                      </a:lnTo>
                      <a:lnTo>
                        <a:pt x="43" y="12"/>
                      </a:lnTo>
                      <a:lnTo>
                        <a:pt x="44" y="12"/>
                      </a:lnTo>
                      <a:lnTo>
                        <a:pt x="45" y="11"/>
                      </a:lnTo>
                      <a:lnTo>
                        <a:pt x="46" y="11"/>
                      </a:lnTo>
                      <a:lnTo>
                        <a:pt x="47" y="12"/>
                      </a:lnTo>
                      <a:lnTo>
                        <a:pt x="48" y="12"/>
                      </a:lnTo>
                      <a:lnTo>
                        <a:pt x="49" y="13"/>
                      </a:lnTo>
                      <a:lnTo>
                        <a:pt x="50" y="13"/>
                      </a:lnTo>
                      <a:lnTo>
                        <a:pt x="51" y="15"/>
                      </a:lnTo>
                      <a:lnTo>
                        <a:pt x="52" y="16"/>
                      </a:lnTo>
                      <a:lnTo>
                        <a:pt x="52" y="17"/>
                      </a:lnTo>
                      <a:lnTo>
                        <a:pt x="53" y="18"/>
                      </a:lnTo>
                      <a:lnTo>
                        <a:pt x="54" y="18"/>
                      </a:lnTo>
                      <a:lnTo>
                        <a:pt x="55" y="19"/>
                      </a:lnTo>
                      <a:lnTo>
                        <a:pt x="56" y="20"/>
                      </a:lnTo>
                      <a:lnTo>
                        <a:pt x="57" y="21"/>
                      </a:lnTo>
                      <a:lnTo>
                        <a:pt x="58" y="22"/>
                      </a:lnTo>
                      <a:lnTo>
                        <a:pt x="59" y="22"/>
                      </a:lnTo>
                      <a:lnTo>
                        <a:pt x="61" y="22"/>
                      </a:lnTo>
                      <a:lnTo>
                        <a:pt x="62" y="23"/>
                      </a:lnTo>
                      <a:lnTo>
                        <a:pt x="63" y="23"/>
                      </a:lnTo>
                      <a:lnTo>
                        <a:pt x="65" y="23"/>
                      </a:lnTo>
                      <a:lnTo>
                        <a:pt x="66" y="23"/>
                      </a:lnTo>
                      <a:lnTo>
                        <a:pt x="66" y="24"/>
                      </a:lnTo>
                      <a:lnTo>
                        <a:pt x="69" y="25"/>
                      </a:lnTo>
                      <a:lnTo>
                        <a:pt x="70" y="25"/>
                      </a:lnTo>
                      <a:lnTo>
                        <a:pt x="71" y="27"/>
                      </a:lnTo>
                      <a:lnTo>
                        <a:pt x="73" y="27"/>
                      </a:lnTo>
                      <a:lnTo>
                        <a:pt x="74" y="28"/>
                      </a:lnTo>
                      <a:lnTo>
                        <a:pt x="75" y="28"/>
                      </a:lnTo>
                      <a:lnTo>
                        <a:pt x="76" y="30"/>
                      </a:lnTo>
                      <a:lnTo>
                        <a:pt x="76" y="31"/>
                      </a:lnTo>
                      <a:lnTo>
                        <a:pt x="77" y="31"/>
                      </a:lnTo>
                      <a:lnTo>
                        <a:pt x="78" y="31"/>
                      </a:lnTo>
                      <a:lnTo>
                        <a:pt x="79" y="32"/>
                      </a:lnTo>
                      <a:lnTo>
                        <a:pt x="80" y="32"/>
                      </a:lnTo>
                      <a:lnTo>
                        <a:pt x="81" y="34"/>
                      </a:lnTo>
                      <a:lnTo>
                        <a:pt x="81" y="36"/>
                      </a:lnTo>
                      <a:lnTo>
                        <a:pt x="82" y="37"/>
                      </a:lnTo>
                      <a:lnTo>
                        <a:pt x="83" y="37"/>
                      </a:lnTo>
                      <a:lnTo>
                        <a:pt x="83" y="38"/>
                      </a:lnTo>
                      <a:lnTo>
                        <a:pt x="86" y="38"/>
                      </a:lnTo>
                      <a:lnTo>
                        <a:pt x="88" y="38"/>
                      </a:lnTo>
                      <a:lnTo>
                        <a:pt x="89" y="39"/>
                      </a:lnTo>
                      <a:lnTo>
                        <a:pt x="90" y="40"/>
                      </a:lnTo>
                      <a:lnTo>
                        <a:pt x="91" y="41"/>
                      </a:lnTo>
                      <a:lnTo>
                        <a:pt x="93" y="42"/>
                      </a:lnTo>
                      <a:lnTo>
                        <a:pt x="93" y="43"/>
                      </a:lnTo>
                      <a:lnTo>
                        <a:pt x="94" y="44"/>
                      </a:lnTo>
                      <a:lnTo>
                        <a:pt x="94" y="45"/>
                      </a:lnTo>
                      <a:lnTo>
                        <a:pt x="96" y="46"/>
                      </a:lnTo>
                      <a:lnTo>
                        <a:pt x="97" y="47"/>
                      </a:lnTo>
                      <a:lnTo>
                        <a:pt x="98" y="46"/>
                      </a:lnTo>
                      <a:lnTo>
                        <a:pt x="100" y="46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3" y="48"/>
                      </a:lnTo>
                      <a:lnTo>
                        <a:pt x="102" y="48"/>
                      </a:lnTo>
                      <a:lnTo>
                        <a:pt x="103" y="49"/>
                      </a:lnTo>
                      <a:lnTo>
                        <a:pt x="103" y="50"/>
                      </a:lnTo>
                      <a:lnTo>
                        <a:pt x="102" y="52"/>
                      </a:lnTo>
                      <a:lnTo>
                        <a:pt x="103" y="53"/>
                      </a:lnTo>
                      <a:lnTo>
                        <a:pt x="103" y="54"/>
                      </a:lnTo>
                      <a:lnTo>
                        <a:pt x="103" y="55"/>
                      </a:lnTo>
                      <a:lnTo>
                        <a:pt x="104" y="57"/>
                      </a:lnTo>
                      <a:lnTo>
                        <a:pt x="104" y="58"/>
                      </a:lnTo>
                      <a:lnTo>
                        <a:pt x="105" y="59"/>
                      </a:lnTo>
                      <a:lnTo>
                        <a:pt x="106" y="60"/>
                      </a:lnTo>
                      <a:lnTo>
                        <a:pt x="107" y="60"/>
                      </a:lnTo>
                      <a:lnTo>
                        <a:pt x="108" y="60"/>
                      </a:lnTo>
                      <a:lnTo>
                        <a:pt x="108" y="61"/>
                      </a:lnTo>
                      <a:lnTo>
                        <a:pt x="109" y="62"/>
                      </a:lnTo>
                      <a:lnTo>
                        <a:pt x="109" y="61"/>
                      </a:lnTo>
                      <a:lnTo>
                        <a:pt x="109" y="62"/>
                      </a:lnTo>
                      <a:lnTo>
                        <a:pt x="110" y="62"/>
                      </a:lnTo>
                      <a:lnTo>
                        <a:pt x="110" y="63"/>
                      </a:lnTo>
                      <a:lnTo>
                        <a:pt x="110" y="64"/>
                      </a:lnTo>
                      <a:lnTo>
                        <a:pt x="111" y="65"/>
                      </a:lnTo>
                      <a:lnTo>
                        <a:pt x="112" y="66"/>
                      </a:lnTo>
                      <a:lnTo>
                        <a:pt x="112" y="67"/>
                      </a:lnTo>
                      <a:lnTo>
                        <a:pt x="113" y="67"/>
                      </a:lnTo>
                      <a:lnTo>
                        <a:pt x="114" y="67"/>
                      </a:lnTo>
                      <a:lnTo>
                        <a:pt x="115" y="67"/>
                      </a:lnTo>
                      <a:lnTo>
                        <a:pt x="116" y="67"/>
                      </a:lnTo>
                      <a:lnTo>
                        <a:pt x="116" y="68"/>
                      </a:lnTo>
                      <a:lnTo>
                        <a:pt x="117" y="68"/>
                      </a:lnTo>
                      <a:lnTo>
                        <a:pt x="118" y="69"/>
                      </a:lnTo>
                      <a:lnTo>
                        <a:pt x="118" y="70"/>
                      </a:lnTo>
                      <a:lnTo>
                        <a:pt x="118" y="71"/>
                      </a:lnTo>
                      <a:lnTo>
                        <a:pt x="119" y="71"/>
                      </a:lnTo>
                      <a:lnTo>
                        <a:pt x="120" y="72"/>
                      </a:lnTo>
                      <a:lnTo>
                        <a:pt x="121" y="72"/>
                      </a:lnTo>
                      <a:lnTo>
                        <a:pt x="122" y="72"/>
                      </a:lnTo>
                      <a:lnTo>
                        <a:pt x="123" y="72"/>
                      </a:lnTo>
                      <a:lnTo>
                        <a:pt x="124" y="71"/>
                      </a:lnTo>
                      <a:lnTo>
                        <a:pt x="125" y="71"/>
                      </a:lnTo>
                      <a:lnTo>
                        <a:pt x="126" y="71"/>
                      </a:lnTo>
                      <a:lnTo>
                        <a:pt x="126" y="72"/>
                      </a:lnTo>
                      <a:lnTo>
                        <a:pt x="128" y="73"/>
                      </a:lnTo>
                      <a:lnTo>
                        <a:pt x="128" y="74"/>
                      </a:lnTo>
                      <a:lnTo>
                        <a:pt x="128" y="75"/>
                      </a:lnTo>
                      <a:lnTo>
                        <a:pt x="129" y="75"/>
                      </a:lnTo>
                      <a:lnTo>
                        <a:pt x="129" y="76"/>
                      </a:lnTo>
                      <a:lnTo>
                        <a:pt x="130" y="77"/>
                      </a:lnTo>
                      <a:lnTo>
                        <a:pt x="130" y="78"/>
                      </a:lnTo>
                      <a:lnTo>
                        <a:pt x="130" y="79"/>
                      </a:lnTo>
                      <a:lnTo>
                        <a:pt x="130" y="80"/>
                      </a:lnTo>
                      <a:lnTo>
                        <a:pt x="130" y="81"/>
                      </a:lnTo>
                      <a:lnTo>
                        <a:pt x="130" y="82"/>
                      </a:lnTo>
                      <a:lnTo>
                        <a:pt x="130" y="84"/>
                      </a:lnTo>
                      <a:lnTo>
                        <a:pt x="131" y="85"/>
                      </a:lnTo>
                      <a:lnTo>
                        <a:pt x="131" y="86"/>
                      </a:lnTo>
                      <a:lnTo>
                        <a:pt x="131" y="85"/>
                      </a:lnTo>
                      <a:lnTo>
                        <a:pt x="132" y="85"/>
                      </a:lnTo>
                      <a:lnTo>
                        <a:pt x="133" y="85"/>
                      </a:lnTo>
                      <a:lnTo>
                        <a:pt x="134" y="85"/>
                      </a:lnTo>
                      <a:lnTo>
                        <a:pt x="133" y="86"/>
                      </a:lnTo>
                      <a:lnTo>
                        <a:pt x="134" y="87"/>
                      </a:lnTo>
                      <a:lnTo>
                        <a:pt x="134" y="86"/>
                      </a:lnTo>
                      <a:lnTo>
                        <a:pt x="135" y="86"/>
                      </a:lnTo>
                      <a:lnTo>
                        <a:pt x="136" y="86"/>
                      </a:lnTo>
                      <a:lnTo>
                        <a:pt x="137" y="85"/>
                      </a:lnTo>
                      <a:lnTo>
                        <a:pt x="138" y="85"/>
                      </a:lnTo>
                      <a:lnTo>
                        <a:pt x="140" y="87"/>
                      </a:lnTo>
                      <a:lnTo>
                        <a:pt x="141" y="91"/>
                      </a:lnTo>
                      <a:lnTo>
                        <a:pt x="141" y="93"/>
                      </a:lnTo>
                      <a:lnTo>
                        <a:pt x="142" y="93"/>
                      </a:lnTo>
                      <a:lnTo>
                        <a:pt x="141" y="93"/>
                      </a:lnTo>
                      <a:lnTo>
                        <a:pt x="141" y="94"/>
                      </a:lnTo>
                      <a:lnTo>
                        <a:pt x="140" y="94"/>
                      </a:lnTo>
                      <a:lnTo>
                        <a:pt x="139" y="94"/>
                      </a:lnTo>
                      <a:lnTo>
                        <a:pt x="138" y="94"/>
                      </a:lnTo>
                      <a:lnTo>
                        <a:pt x="137" y="94"/>
                      </a:lnTo>
                      <a:lnTo>
                        <a:pt x="136" y="95"/>
                      </a:lnTo>
                      <a:lnTo>
                        <a:pt x="135" y="95"/>
                      </a:lnTo>
                      <a:lnTo>
                        <a:pt x="134" y="95"/>
                      </a:lnTo>
                      <a:lnTo>
                        <a:pt x="133" y="95"/>
                      </a:lnTo>
                      <a:lnTo>
                        <a:pt x="132" y="95"/>
                      </a:lnTo>
                      <a:lnTo>
                        <a:pt x="131" y="96"/>
                      </a:lnTo>
                      <a:lnTo>
                        <a:pt x="130" y="96"/>
                      </a:lnTo>
                      <a:lnTo>
                        <a:pt x="127" y="97"/>
                      </a:lnTo>
                      <a:lnTo>
                        <a:pt x="126" y="97"/>
                      </a:lnTo>
                      <a:lnTo>
                        <a:pt x="125" y="97"/>
                      </a:lnTo>
                      <a:lnTo>
                        <a:pt x="124" y="98"/>
                      </a:lnTo>
                      <a:lnTo>
                        <a:pt x="123" y="98"/>
                      </a:lnTo>
                      <a:lnTo>
                        <a:pt x="123" y="99"/>
                      </a:lnTo>
                      <a:lnTo>
                        <a:pt x="122" y="99"/>
                      </a:lnTo>
                      <a:lnTo>
                        <a:pt x="120" y="100"/>
                      </a:lnTo>
                      <a:lnTo>
                        <a:pt x="119" y="101"/>
                      </a:lnTo>
                      <a:lnTo>
                        <a:pt x="117" y="101"/>
                      </a:lnTo>
                      <a:lnTo>
                        <a:pt x="115" y="102"/>
                      </a:lnTo>
                      <a:lnTo>
                        <a:pt x="113" y="103"/>
                      </a:lnTo>
                      <a:lnTo>
                        <a:pt x="112" y="104"/>
                      </a:lnTo>
                      <a:lnTo>
                        <a:pt x="111" y="104"/>
                      </a:lnTo>
                      <a:lnTo>
                        <a:pt x="108" y="106"/>
                      </a:lnTo>
                      <a:lnTo>
                        <a:pt x="106" y="107"/>
                      </a:lnTo>
                      <a:lnTo>
                        <a:pt x="105" y="108"/>
                      </a:lnTo>
                      <a:lnTo>
                        <a:pt x="104" y="109"/>
                      </a:lnTo>
                      <a:lnTo>
                        <a:pt x="103" y="110"/>
                      </a:lnTo>
                      <a:lnTo>
                        <a:pt x="101" y="112"/>
                      </a:lnTo>
                      <a:lnTo>
                        <a:pt x="100" y="112"/>
                      </a:lnTo>
                      <a:lnTo>
                        <a:pt x="99" y="113"/>
                      </a:lnTo>
                      <a:lnTo>
                        <a:pt x="98" y="114"/>
                      </a:lnTo>
                      <a:lnTo>
                        <a:pt x="97" y="115"/>
                      </a:lnTo>
                      <a:lnTo>
                        <a:pt x="97" y="116"/>
                      </a:lnTo>
                      <a:lnTo>
                        <a:pt x="95" y="117"/>
                      </a:lnTo>
                      <a:lnTo>
                        <a:pt x="93" y="120"/>
                      </a:lnTo>
                      <a:lnTo>
                        <a:pt x="91" y="122"/>
                      </a:lnTo>
                      <a:lnTo>
                        <a:pt x="90" y="122"/>
                      </a:lnTo>
                      <a:lnTo>
                        <a:pt x="90" y="123"/>
                      </a:lnTo>
                      <a:lnTo>
                        <a:pt x="90" y="124"/>
                      </a:lnTo>
                      <a:lnTo>
                        <a:pt x="88" y="126"/>
                      </a:lnTo>
                      <a:lnTo>
                        <a:pt x="87" y="127"/>
                      </a:lnTo>
                      <a:lnTo>
                        <a:pt x="87" y="128"/>
                      </a:lnTo>
                      <a:lnTo>
                        <a:pt x="85" y="130"/>
                      </a:lnTo>
                      <a:lnTo>
                        <a:pt x="83" y="132"/>
                      </a:lnTo>
                      <a:lnTo>
                        <a:pt x="82" y="133"/>
                      </a:lnTo>
                      <a:lnTo>
                        <a:pt x="82" y="134"/>
                      </a:lnTo>
                      <a:lnTo>
                        <a:pt x="81" y="135"/>
                      </a:lnTo>
                      <a:lnTo>
                        <a:pt x="80" y="135"/>
                      </a:lnTo>
                      <a:lnTo>
                        <a:pt x="80" y="136"/>
                      </a:lnTo>
                      <a:lnTo>
                        <a:pt x="79" y="137"/>
                      </a:lnTo>
                      <a:lnTo>
                        <a:pt x="78" y="137"/>
                      </a:lnTo>
                      <a:lnTo>
                        <a:pt x="79" y="138"/>
                      </a:lnTo>
                      <a:lnTo>
                        <a:pt x="78" y="140"/>
                      </a:lnTo>
                      <a:lnTo>
                        <a:pt x="75" y="143"/>
                      </a:lnTo>
                      <a:lnTo>
                        <a:pt x="71" y="146"/>
                      </a:lnTo>
                      <a:lnTo>
                        <a:pt x="70" y="147"/>
                      </a:lnTo>
                      <a:lnTo>
                        <a:pt x="69" y="149"/>
                      </a:lnTo>
                      <a:lnTo>
                        <a:pt x="68" y="151"/>
                      </a:lnTo>
                      <a:lnTo>
                        <a:pt x="67" y="152"/>
                      </a:lnTo>
                      <a:lnTo>
                        <a:pt x="66" y="155"/>
                      </a:lnTo>
                      <a:lnTo>
                        <a:pt x="66" y="156"/>
                      </a:lnTo>
                      <a:lnTo>
                        <a:pt x="66" y="157"/>
                      </a:lnTo>
                      <a:lnTo>
                        <a:pt x="65" y="157"/>
                      </a:lnTo>
                      <a:lnTo>
                        <a:pt x="64" y="158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69703" name="Grupo 1"/>
          <p:cNvGrpSpPr>
            <a:grpSpLocks/>
          </p:cNvGrpSpPr>
          <p:nvPr/>
        </p:nvGrpSpPr>
        <p:grpSpPr bwMode="auto">
          <a:xfrm>
            <a:off x="7885113" y="157163"/>
            <a:ext cx="1982787" cy="1398587"/>
            <a:chOff x="7776927" y="157634"/>
            <a:chExt cx="1982709" cy="1398587"/>
          </a:xfrm>
        </p:grpSpPr>
        <p:sp>
          <p:nvSpPr>
            <p:cNvPr id="69758" name="Oval 250"/>
            <p:cNvSpPr>
              <a:spLocks noChangeArrowheads="1"/>
            </p:cNvSpPr>
            <p:nvPr/>
          </p:nvSpPr>
          <p:spPr bwMode="auto">
            <a:xfrm>
              <a:off x="8128062" y="371883"/>
              <a:ext cx="71437" cy="71438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9759" name="Oval 250"/>
            <p:cNvSpPr>
              <a:spLocks noChangeArrowheads="1"/>
            </p:cNvSpPr>
            <p:nvPr/>
          </p:nvSpPr>
          <p:spPr bwMode="auto">
            <a:xfrm>
              <a:off x="8128062" y="219520"/>
              <a:ext cx="71437" cy="73026"/>
            </a:xfrm>
            <a:prstGeom prst="ellipse">
              <a:avLst/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9760" name="Text Box 118"/>
            <p:cNvSpPr txBox="1">
              <a:spLocks noChangeArrowheads="1"/>
            </p:cNvSpPr>
            <p:nvPr/>
          </p:nvSpPr>
          <p:spPr bwMode="auto">
            <a:xfrm>
              <a:off x="8456148" y="170307"/>
              <a:ext cx="1054100" cy="1524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sz="1000" b="0">
                  <a:cs typeface="Arial" panose="020B0604020202020204" pitchFamily="34" charset="0"/>
                </a:rPr>
                <a:t>Origem ou Destino</a:t>
              </a:r>
            </a:p>
          </p:txBody>
        </p:sp>
        <p:sp>
          <p:nvSpPr>
            <p:cNvPr id="69761" name="Text Box 119"/>
            <p:cNvSpPr txBox="1">
              <a:spLocks noChangeArrowheads="1"/>
            </p:cNvSpPr>
            <p:nvPr/>
          </p:nvSpPr>
          <p:spPr bwMode="auto">
            <a:xfrm>
              <a:off x="8456148" y="319946"/>
              <a:ext cx="1247775" cy="1524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sz="1000" b="0">
                  <a:cs typeface="Arial" panose="020B0604020202020204" pitchFamily="34" charset="0"/>
                </a:rPr>
                <a:t>Pontos de Transbordo</a:t>
              </a:r>
            </a:p>
          </p:txBody>
        </p:sp>
        <p:sp>
          <p:nvSpPr>
            <p:cNvPr id="69762" name="Line 304"/>
            <p:cNvSpPr>
              <a:spLocks noChangeShapeType="1"/>
            </p:cNvSpPr>
            <p:nvPr/>
          </p:nvSpPr>
          <p:spPr bwMode="auto">
            <a:xfrm>
              <a:off x="7855012" y="703895"/>
              <a:ext cx="43973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63" name="Text Box 302"/>
            <p:cNvSpPr txBox="1">
              <a:spLocks noChangeArrowheads="1"/>
            </p:cNvSpPr>
            <p:nvPr/>
          </p:nvSpPr>
          <p:spPr bwMode="auto">
            <a:xfrm>
              <a:off x="8456148" y="469585"/>
              <a:ext cx="468077" cy="1538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1000" b="0">
                  <a:cs typeface="Arial" panose="020B0604020202020204" pitchFamily="34" charset="0"/>
                </a:rPr>
                <a:t>Rodovia</a:t>
              </a:r>
              <a:endParaRPr lang="en-US" sz="1000" b="0">
                <a:cs typeface="Arial" panose="020B0604020202020204" pitchFamily="34" charset="0"/>
              </a:endParaRPr>
            </a:p>
          </p:txBody>
        </p:sp>
        <p:sp>
          <p:nvSpPr>
            <p:cNvPr id="69764" name="Rectangle 243"/>
            <p:cNvSpPr>
              <a:spLocks noChangeArrowheads="1"/>
            </p:cNvSpPr>
            <p:nvPr/>
          </p:nvSpPr>
          <p:spPr bwMode="auto">
            <a:xfrm>
              <a:off x="7776927" y="157634"/>
              <a:ext cx="1982709" cy="1398587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69765" name="Text Box 302"/>
            <p:cNvSpPr txBox="1">
              <a:spLocks noChangeArrowheads="1"/>
            </p:cNvSpPr>
            <p:nvPr/>
          </p:nvSpPr>
          <p:spPr bwMode="auto">
            <a:xfrm>
              <a:off x="8456148" y="1374856"/>
              <a:ext cx="1014701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1000" b="0">
                  <a:cs typeface="Arial" panose="020B0604020202020204" pitchFamily="34" charset="0"/>
                </a:rPr>
                <a:t>Longo Curso (LC)</a:t>
              </a:r>
              <a:endParaRPr lang="en-US" sz="1000" b="0">
                <a:cs typeface="Arial" panose="020B0604020202020204" pitchFamily="34" charset="0"/>
              </a:endParaRPr>
            </a:p>
          </p:txBody>
        </p:sp>
        <p:sp>
          <p:nvSpPr>
            <p:cNvPr id="69766" name="Line 304"/>
            <p:cNvSpPr>
              <a:spLocks noChangeShapeType="1"/>
            </p:cNvSpPr>
            <p:nvPr/>
          </p:nvSpPr>
          <p:spPr bwMode="auto">
            <a:xfrm>
              <a:off x="7855013" y="1451058"/>
              <a:ext cx="439737" cy="0"/>
            </a:xfrm>
            <a:prstGeom prst="line">
              <a:avLst/>
            </a:prstGeom>
            <a:noFill/>
            <a:ln w="38100">
              <a:solidFill>
                <a:srgbClr val="99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767" name="Text Box 306"/>
            <p:cNvSpPr txBox="1">
              <a:spLocks noChangeArrowheads="1"/>
            </p:cNvSpPr>
            <p:nvPr/>
          </p:nvSpPr>
          <p:spPr bwMode="auto">
            <a:xfrm>
              <a:off x="8456148" y="1074093"/>
              <a:ext cx="492125" cy="1524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1000" b="0">
                  <a:cs typeface="Arial" panose="020B0604020202020204" pitchFamily="34" charset="0"/>
                </a:rPr>
                <a:t>Dutovias</a:t>
              </a:r>
              <a:endParaRPr lang="en-US" sz="1000" b="0">
                <a:cs typeface="Arial" panose="020B0604020202020204" pitchFamily="34" charset="0"/>
              </a:endParaRPr>
            </a:p>
          </p:txBody>
        </p:sp>
        <p:sp>
          <p:nvSpPr>
            <p:cNvPr id="69768" name="Line 307"/>
            <p:cNvSpPr>
              <a:spLocks noChangeShapeType="1"/>
            </p:cNvSpPr>
            <p:nvPr/>
          </p:nvSpPr>
          <p:spPr bwMode="auto">
            <a:xfrm>
              <a:off x="7855012" y="1152191"/>
              <a:ext cx="439738" cy="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769" name="Text Box 302"/>
            <p:cNvSpPr txBox="1">
              <a:spLocks noChangeArrowheads="1"/>
            </p:cNvSpPr>
            <p:nvPr/>
          </p:nvSpPr>
          <p:spPr bwMode="auto">
            <a:xfrm>
              <a:off x="8456148" y="620712"/>
              <a:ext cx="469680" cy="1538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1000" b="0">
                  <a:cs typeface="Arial" panose="020B0604020202020204" pitchFamily="34" charset="0"/>
                </a:rPr>
                <a:t>Ferrovia</a:t>
              </a:r>
              <a:endParaRPr lang="en-US" sz="1000" b="0">
                <a:cs typeface="Arial" panose="020B0604020202020204" pitchFamily="34" charset="0"/>
              </a:endParaRPr>
            </a:p>
          </p:txBody>
        </p:sp>
        <p:sp>
          <p:nvSpPr>
            <p:cNvPr id="69770" name="Text Box 302"/>
            <p:cNvSpPr txBox="1">
              <a:spLocks noChangeArrowheads="1"/>
            </p:cNvSpPr>
            <p:nvPr/>
          </p:nvSpPr>
          <p:spPr bwMode="auto">
            <a:xfrm>
              <a:off x="8456148" y="922966"/>
              <a:ext cx="658835" cy="1538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1000" b="0">
                  <a:cs typeface="Arial" panose="020B0604020202020204" pitchFamily="34" charset="0"/>
                </a:rPr>
                <a:t>Cabotagem</a:t>
              </a:r>
              <a:endParaRPr lang="en-US" sz="1000" b="0">
                <a:cs typeface="Arial" panose="020B0604020202020204" pitchFamily="34" charset="0"/>
              </a:endParaRPr>
            </a:p>
          </p:txBody>
        </p:sp>
        <p:sp>
          <p:nvSpPr>
            <p:cNvPr id="69771" name="Text Box 306"/>
            <p:cNvSpPr txBox="1">
              <a:spLocks noChangeArrowheads="1"/>
            </p:cNvSpPr>
            <p:nvPr/>
          </p:nvSpPr>
          <p:spPr bwMode="auto">
            <a:xfrm>
              <a:off x="8456148" y="1223732"/>
              <a:ext cx="339837" cy="1538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1000" b="0">
                  <a:cs typeface="Arial" panose="020B0604020202020204" pitchFamily="34" charset="0"/>
                </a:rPr>
                <a:t>Aéreo</a:t>
              </a:r>
              <a:endParaRPr lang="en-US" sz="1000" b="0">
                <a:cs typeface="Arial" panose="020B0604020202020204" pitchFamily="34" charset="0"/>
              </a:endParaRPr>
            </a:p>
          </p:txBody>
        </p:sp>
        <p:sp>
          <p:nvSpPr>
            <p:cNvPr id="69772" name="Line 304"/>
            <p:cNvSpPr>
              <a:spLocks noChangeShapeType="1"/>
            </p:cNvSpPr>
            <p:nvPr/>
          </p:nvSpPr>
          <p:spPr bwMode="auto">
            <a:xfrm>
              <a:off x="7855012" y="1002759"/>
              <a:ext cx="439738" cy="0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773" name="Line 304"/>
            <p:cNvSpPr>
              <a:spLocks noChangeShapeType="1"/>
            </p:cNvSpPr>
            <p:nvPr/>
          </p:nvSpPr>
          <p:spPr bwMode="auto">
            <a:xfrm>
              <a:off x="7855012" y="853327"/>
              <a:ext cx="439738" cy="0"/>
            </a:xfrm>
            <a:prstGeom prst="line">
              <a:avLst/>
            </a:pr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774" name="Text Box 302"/>
            <p:cNvSpPr txBox="1">
              <a:spLocks noChangeArrowheads="1"/>
            </p:cNvSpPr>
            <p:nvPr/>
          </p:nvSpPr>
          <p:spPr bwMode="auto">
            <a:xfrm>
              <a:off x="8456148" y="771839"/>
              <a:ext cx="469680" cy="1538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1000" b="0">
                  <a:cs typeface="Arial" panose="020B0604020202020204" pitchFamily="34" charset="0"/>
                </a:rPr>
                <a:t>Hidrovia</a:t>
              </a:r>
              <a:endParaRPr lang="en-US" sz="1000" b="0">
                <a:cs typeface="Arial" panose="020B0604020202020204" pitchFamily="34" charset="0"/>
              </a:endParaRPr>
            </a:p>
          </p:txBody>
        </p:sp>
        <p:sp>
          <p:nvSpPr>
            <p:cNvPr id="69775" name="Line 304"/>
            <p:cNvSpPr>
              <a:spLocks noChangeShapeType="1"/>
            </p:cNvSpPr>
            <p:nvPr/>
          </p:nvSpPr>
          <p:spPr bwMode="auto">
            <a:xfrm>
              <a:off x="7855012" y="554463"/>
              <a:ext cx="439738" cy="0"/>
            </a:xfrm>
            <a:prstGeom prst="line">
              <a:avLst/>
            </a:pr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776" name="Line 307"/>
            <p:cNvSpPr>
              <a:spLocks noChangeShapeType="1"/>
            </p:cNvSpPr>
            <p:nvPr/>
          </p:nvSpPr>
          <p:spPr bwMode="auto">
            <a:xfrm>
              <a:off x="7855013" y="1301623"/>
              <a:ext cx="439737" cy="0"/>
            </a:xfrm>
            <a:prstGeom prst="line">
              <a:avLst/>
            </a:prstGeom>
            <a:noFill/>
            <a:ln w="3810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69704" name="Line 76"/>
          <p:cNvSpPr>
            <a:spLocks noChangeShapeType="1"/>
          </p:cNvSpPr>
          <p:nvPr/>
        </p:nvSpPr>
        <p:spPr bwMode="auto">
          <a:xfrm flipV="1">
            <a:off x="4549775" y="1852613"/>
            <a:ext cx="5184775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9705" name="Rectangle 97"/>
          <p:cNvSpPr>
            <a:spLocks noChangeArrowheads="1"/>
          </p:cNvSpPr>
          <p:nvPr/>
        </p:nvSpPr>
        <p:spPr bwMode="auto">
          <a:xfrm>
            <a:off x="4670425" y="1635125"/>
            <a:ext cx="4554538" cy="169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100">
                <a:solidFill>
                  <a:schemeClr val="tx2"/>
                </a:solidFill>
                <a:cs typeface="Arial" panose="020B0604020202020204" pitchFamily="34" charset="0"/>
              </a:rPr>
              <a:t>Participação das rotas atuais de passagem da Região Centro-Oeste</a:t>
            </a:r>
          </a:p>
        </p:txBody>
      </p:sp>
      <p:grpSp>
        <p:nvGrpSpPr>
          <p:cNvPr id="69706" name="Grupo 2"/>
          <p:cNvGrpSpPr>
            <a:grpSpLocks/>
          </p:cNvGrpSpPr>
          <p:nvPr/>
        </p:nvGrpSpPr>
        <p:grpSpPr bwMode="auto">
          <a:xfrm>
            <a:off x="4549775" y="4673600"/>
            <a:ext cx="5205413" cy="0"/>
            <a:chOff x="4600239" y="4956238"/>
            <a:chExt cx="5205844" cy="962"/>
          </a:xfrm>
        </p:grpSpPr>
        <p:sp>
          <p:nvSpPr>
            <p:cNvPr id="69753" name="Line 101"/>
            <p:cNvSpPr>
              <a:spLocks noChangeShapeType="1"/>
            </p:cNvSpPr>
            <p:nvPr/>
          </p:nvSpPr>
          <p:spPr bwMode="auto">
            <a:xfrm flipV="1">
              <a:off x="4600239" y="4956238"/>
              <a:ext cx="558000" cy="0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54" name="Line 102"/>
            <p:cNvSpPr>
              <a:spLocks noChangeShapeType="1"/>
            </p:cNvSpPr>
            <p:nvPr/>
          </p:nvSpPr>
          <p:spPr bwMode="auto">
            <a:xfrm flipV="1">
              <a:off x="5207980" y="4957200"/>
              <a:ext cx="1187771" cy="0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55" name="Line 103"/>
            <p:cNvSpPr>
              <a:spLocks noChangeShapeType="1"/>
            </p:cNvSpPr>
            <p:nvPr/>
          </p:nvSpPr>
          <p:spPr bwMode="auto">
            <a:xfrm flipV="1">
              <a:off x="6476205" y="4957200"/>
              <a:ext cx="1835718" cy="0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56" name="Line 104"/>
            <p:cNvSpPr>
              <a:spLocks noChangeShapeType="1"/>
            </p:cNvSpPr>
            <p:nvPr/>
          </p:nvSpPr>
          <p:spPr bwMode="auto">
            <a:xfrm flipV="1">
              <a:off x="8384307" y="4956238"/>
              <a:ext cx="563112" cy="962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57" name="Line 105"/>
            <p:cNvSpPr>
              <a:spLocks noChangeShapeType="1"/>
            </p:cNvSpPr>
            <p:nvPr/>
          </p:nvSpPr>
          <p:spPr bwMode="auto">
            <a:xfrm>
              <a:off x="9029596" y="4956238"/>
              <a:ext cx="776487" cy="962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9707" name="Grupo 170"/>
          <p:cNvGrpSpPr>
            <a:grpSpLocks/>
          </p:cNvGrpSpPr>
          <p:nvPr/>
        </p:nvGrpSpPr>
        <p:grpSpPr bwMode="auto">
          <a:xfrm>
            <a:off x="4549775" y="2212975"/>
            <a:ext cx="5205413" cy="0"/>
            <a:chOff x="4600239" y="4956238"/>
            <a:chExt cx="5205844" cy="962"/>
          </a:xfrm>
        </p:grpSpPr>
        <p:sp>
          <p:nvSpPr>
            <p:cNvPr id="69748" name="Line 101"/>
            <p:cNvSpPr>
              <a:spLocks noChangeShapeType="1"/>
            </p:cNvSpPr>
            <p:nvPr/>
          </p:nvSpPr>
          <p:spPr bwMode="auto">
            <a:xfrm flipV="1">
              <a:off x="4600239" y="4956238"/>
              <a:ext cx="558000" cy="0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49" name="Line 102"/>
            <p:cNvSpPr>
              <a:spLocks noChangeShapeType="1"/>
            </p:cNvSpPr>
            <p:nvPr/>
          </p:nvSpPr>
          <p:spPr bwMode="auto">
            <a:xfrm flipV="1">
              <a:off x="5207980" y="4957200"/>
              <a:ext cx="1187771" cy="0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50" name="Line 103"/>
            <p:cNvSpPr>
              <a:spLocks noChangeShapeType="1"/>
            </p:cNvSpPr>
            <p:nvPr/>
          </p:nvSpPr>
          <p:spPr bwMode="auto">
            <a:xfrm flipV="1">
              <a:off x="6476205" y="4957200"/>
              <a:ext cx="1835718" cy="0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51" name="Line 104"/>
            <p:cNvSpPr>
              <a:spLocks noChangeShapeType="1"/>
            </p:cNvSpPr>
            <p:nvPr/>
          </p:nvSpPr>
          <p:spPr bwMode="auto">
            <a:xfrm flipV="1">
              <a:off x="8384307" y="4956238"/>
              <a:ext cx="563112" cy="962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52" name="Line 105"/>
            <p:cNvSpPr>
              <a:spLocks noChangeShapeType="1"/>
            </p:cNvSpPr>
            <p:nvPr/>
          </p:nvSpPr>
          <p:spPr bwMode="auto">
            <a:xfrm>
              <a:off x="9029596" y="4956238"/>
              <a:ext cx="776487" cy="962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9708" name="Elipse 184"/>
          <p:cNvSpPr>
            <a:spLocks noChangeArrowheads="1"/>
          </p:cNvSpPr>
          <p:nvPr/>
        </p:nvSpPr>
        <p:spPr bwMode="auto">
          <a:xfrm>
            <a:off x="4762500" y="2228850"/>
            <a:ext cx="215900" cy="214313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</a:p>
        </p:txBody>
      </p:sp>
      <p:sp>
        <p:nvSpPr>
          <p:cNvPr id="69709" name="Elipse 185"/>
          <p:cNvSpPr>
            <a:spLocks noChangeArrowheads="1"/>
          </p:cNvSpPr>
          <p:nvPr/>
        </p:nvSpPr>
        <p:spPr bwMode="auto">
          <a:xfrm>
            <a:off x="4762500" y="2478088"/>
            <a:ext cx="215900" cy="212725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>
                <a:latin typeface="Times New Roman" panose="02020603050405020304" pitchFamily="18" charset="0"/>
                <a:cs typeface="Times New Roman" panose="02020603050405020304" pitchFamily="18" charset="0"/>
              </a:rPr>
              <a:t>B</a:t>
            </a:r>
          </a:p>
        </p:txBody>
      </p:sp>
      <p:sp>
        <p:nvSpPr>
          <p:cNvPr id="69710" name="Elipse 186"/>
          <p:cNvSpPr>
            <a:spLocks noChangeArrowheads="1"/>
          </p:cNvSpPr>
          <p:nvPr/>
        </p:nvSpPr>
        <p:spPr bwMode="auto">
          <a:xfrm>
            <a:off x="4762500" y="3214688"/>
            <a:ext cx="215900" cy="214312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>
                <a:latin typeface="Times New Roman" panose="02020603050405020304" pitchFamily="18" charset="0"/>
                <a:cs typeface="Times New Roman" panose="02020603050405020304" pitchFamily="18" charset="0"/>
              </a:rPr>
              <a:t>E</a:t>
            </a:r>
          </a:p>
        </p:txBody>
      </p:sp>
      <p:sp>
        <p:nvSpPr>
          <p:cNvPr id="69711" name="Elipse 187"/>
          <p:cNvSpPr>
            <a:spLocks noChangeArrowheads="1"/>
          </p:cNvSpPr>
          <p:nvPr/>
        </p:nvSpPr>
        <p:spPr bwMode="auto">
          <a:xfrm>
            <a:off x="4762500" y="2724150"/>
            <a:ext cx="215900" cy="214313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</a:p>
        </p:txBody>
      </p:sp>
      <p:sp>
        <p:nvSpPr>
          <p:cNvPr id="69712" name="Elipse 188"/>
          <p:cNvSpPr>
            <a:spLocks noChangeArrowheads="1"/>
          </p:cNvSpPr>
          <p:nvPr/>
        </p:nvSpPr>
        <p:spPr bwMode="auto">
          <a:xfrm>
            <a:off x="4762500" y="3459163"/>
            <a:ext cx="215900" cy="214312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>
                <a:latin typeface="Times New Roman" panose="02020603050405020304" pitchFamily="18" charset="0"/>
                <a:cs typeface="Times New Roman" panose="02020603050405020304" pitchFamily="18" charset="0"/>
              </a:rPr>
              <a:t>F</a:t>
            </a:r>
          </a:p>
        </p:txBody>
      </p:sp>
      <p:sp>
        <p:nvSpPr>
          <p:cNvPr id="69713" name="Elipse 189"/>
          <p:cNvSpPr>
            <a:spLocks noChangeArrowheads="1"/>
          </p:cNvSpPr>
          <p:nvPr/>
        </p:nvSpPr>
        <p:spPr bwMode="auto">
          <a:xfrm>
            <a:off x="4762500" y="2967038"/>
            <a:ext cx="215900" cy="214312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>
                <a:latin typeface="Times New Roman" panose="02020603050405020304" pitchFamily="18" charset="0"/>
                <a:cs typeface="Times New Roman" panose="02020603050405020304" pitchFamily="18" charset="0"/>
              </a:rPr>
              <a:t>D</a:t>
            </a:r>
          </a:p>
        </p:txBody>
      </p:sp>
      <p:sp>
        <p:nvSpPr>
          <p:cNvPr id="69714" name="Elipse 190"/>
          <p:cNvSpPr>
            <a:spLocks noChangeArrowheads="1"/>
          </p:cNvSpPr>
          <p:nvPr/>
        </p:nvSpPr>
        <p:spPr bwMode="auto">
          <a:xfrm>
            <a:off x="4762500" y="3952875"/>
            <a:ext cx="215900" cy="214313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>
                <a:latin typeface="Times New Roman" panose="02020603050405020304" pitchFamily="18" charset="0"/>
                <a:cs typeface="Times New Roman" panose="02020603050405020304" pitchFamily="18" charset="0"/>
              </a:rPr>
              <a:t>H</a:t>
            </a:r>
          </a:p>
        </p:txBody>
      </p:sp>
      <p:sp>
        <p:nvSpPr>
          <p:cNvPr id="69715" name="Elipse 191"/>
          <p:cNvSpPr>
            <a:spLocks noChangeArrowheads="1"/>
          </p:cNvSpPr>
          <p:nvPr/>
        </p:nvSpPr>
        <p:spPr bwMode="auto">
          <a:xfrm>
            <a:off x="4762500" y="4197350"/>
            <a:ext cx="215900" cy="212725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>
                <a:latin typeface="Times New Roman" panose="02020603050405020304" pitchFamily="18" charset="0"/>
                <a:cs typeface="Times New Roman" panose="02020603050405020304" pitchFamily="18" charset="0"/>
              </a:rPr>
              <a:t>I</a:t>
            </a:r>
          </a:p>
        </p:txBody>
      </p:sp>
      <p:sp>
        <p:nvSpPr>
          <p:cNvPr id="69716" name="Elipse 192"/>
          <p:cNvSpPr>
            <a:spLocks noChangeArrowheads="1"/>
          </p:cNvSpPr>
          <p:nvPr/>
        </p:nvSpPr>
        <p:spPr bwMode="auto">
          <a:xfrm>
            <a:off x="4762500" y="3703638"/>
            <a:ext cx="215900" cy="214312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>
                <a:latin typeface="Times New Roman" panose="02020603050405020304" pitchFamily="18" charset="0"/>
                <a:cs typeface="Times New Roman" panose="02020603050405020304" pitchFamily="18" charset="0"/>
              </a:rPr>
              <a:t>G</a:t>
            </a:r>
          </a:p>
        </p:txBody>
      </p:sp>
      <p:sp>
        <p:nvSpPr>
          <p:cNvPr id="69717" name="CaixaDeTexto 65"/>
          <p:cNvSpPr txBox="1">
            <a:spLocks noChangeArrowheads="1"/>
          </p:cNvSpPr>
          <p:nvPr/>
        </p:nvSpPr>
        <p:spPr bwMode="auto">
          <a:xfrm>
            <a:off x="288925" y="2900363"/>
            <a:ext cx="965200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900" b="0">
                <a:cs typeface="Arial" panose="020B0604020202020204" pitchFamily="34" charset="0"/>
              </a:rPr>
              <a:t>Porto Velho</a:t>
            </a:r>
          </a:p>
        </p:txBody>
      </p:sp>
      <p:sp>
        <p:nvSpPr>
          <p:cNvPr id="69718" name="CaixaDeTexto 67"/>
          <p:cNvSpPr txBox="1">
            <a:spLocks noChangeArrowheads="1"/>
          </p:cNvSpPr>
          <p:nvPr/>
        </p:nvSpPr>
        <p:spPr bwMode="auto">
          <a:xfrm>
            <a:off x="1039813" y="2273300"/>
            <a:ext cx="642937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900" b="0">
                <a:cs typeface="Arial" panose="020B0604020202020204" pitchFamily="34" charset="0"/>
              </a:rPr>
              <a:t>Manaus</a:t>
            </a:r>
          </a:p>
        </p:txBody>
      </p:sp>
      <p:sp>
        <p:nvSpPr>
          <p:cNvPr id="69719" name="Elipse 231"/>
          <p:cNvSpPr>
            <a:spLocks noChangeArrowheads="1"/>
          </p:cNvSpPr>
          <p:nvPr/>
        </p:nvSpPr>
        <p:spPr bwMode="auto">
          <a:xfrm>
            <a:off x="341313" y="2924175"/>
            <a:ext cx="180975" cy="180975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latin typeface="Times New Roman" panose="02020603050405020304" pitchFamily="18" charset="0"/>
                <a:cs typeface="Times New Roman" panose="02020603050405020304" pitchFamily="18" charset="0"/>
              </a:rPr>
              <a:t>G</a:t>
            </a:r>
          </a:p>
        </p:txBody>
      </p:sp>
      <p:sp>
        <p:nvSpPr>
          <p:cNvPr id="69720" name="CaixaDeTexto 348"/>
          <p:cNvSpPr txBox="1">
            <a:spLocks noChangeArrowheads="1"/>
          </p:cNvSpPr>
          <p:nvPr/>
        </p:nvSpPr>
        <p:spPr bwMode="auto">
          <a:xfrm>
            <a:off x="2776538" y="4589463"/>
            <a:ext cx="790575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900" b="0">
                <a:cs typeface="Arial" panose="020B0604020202020204" pitchFamily="34" charset="0"/>
              </a:rPr>
              <a:t>São Paulo</a:t>
            </a:r>
          </a:p>
        </p:txBody>
      </p:sp>
      <p:sp>
        <p:nvSpPr>
          <p:cNvPr id="69721" name="Elipse 231"/>
          <p:cNvSpPr>
            <a:spLocks noChangeArrowheads="1"/>
          </p:cNvSpPr>
          <p:nvPr/>
        </p:nvSpPr>
        <p:spPr bwMode="auto">
          <a:xfrm>
            <a:off x="3429000" y="4614863"/>
            <a:ext cx="180975" cy="180975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</a:p>
        </p:txBody>
      </p:sp>
      <p:sp>
        <p:nvSpPr>
          <p:cNvPr id="69722" name="CaixaDeTexto 60"/>
          <p:cNvSpPr txBox="1">
            <a:spLocks noChangeArrowheads="1"/>
          </p:cNvSpPr>
          <p:nvPr/>
        </p:nvSpPr>
        <p:spPr bwMode="auto">
          <a:xfrm>
            <a:off x="3282950" y="2335213"/>
            <a:ext cx="693738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900" b="0">
                <a:cs typeface="Arial" panose="020B0604020202020204" pitchFamily="34" charset="0"/>
              </a:rPr>
              <a:t>São Luís</a:t>
            </a:r>
          </a:p>
        </p:txBody>
      </p:sp>
      <p:sp>
        <p:nvSpPr>
          <p:cNvPr id="69723" name="Elipse 231"/>
          <p:cNvSpPr>
            <a:spLocks noChangeArrowheads="1"/>
          </p:cNvSpPr>
          <p:nvPr/>
        </p:nvSpPr>
        <p:spPr bwMode="auto">
          <a:xfrm>
            <a:off x="3854450" y="2359025"/>
            <a:ext cx="180975" cy="180975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</a:p>
        </p:txBody>
      </p:sp>
      <p:sp>
        <p:nvSpPr>
          <p:cNvPr id="69724" name="Forma livre 177"/>
          <p:cNvSpPr>
            <a:spLocks/>
          </p:cNvSpPr>
          <p:nvPr/>
        </p:nvSpPr>
        <p:spPr bwMode="auto">
          <a:xfrm>
            <a:off x="2933700" y="2470150"/>
            <a:ext cx="325438" cy="320675"/>
          </a:xfrm>
          <a:custGeom>
            <a:avLst/>
            <a:gdLst>
              <a:gd name="T0" fmla="*/ 0 w 325023"/>
              <a:gd name="T1" fmla="*/ 320645 h 320690"/>
              <a:gd name="T2" fmla="*/ 126157 w 325023"/>
              <a:gd name="T3" fmla="*/ 272981 h 320690"/>
              <a:gd name="T4" fmla="*/ 278417 w 325023"/>
              <a:gd name="T5" fmla="*/ 238318 h 320690"/>
              <a:gd name="T6" fmla="*/ 291468 w 325023"/>
              <a:gd name="T7" fmla="*/ 155990 h 320690"/>
              <a:gd name="T8" fmla="*/ 287117 w 325023"/>
              <a:gd name="T9" fmla="*/ 95328 h 320690"/>
              <a:gd name="T10" fmla="*/ 304518 w 325023"/>
              <a:gd name="T11" fmla="*/ 47664 h 320690"/>
              <a:gd name="T12" fmla="*/ 326270 w 325023"/>
              <a:gd name="T13" fmla="*/ 0 h 32069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325023" h="320690">
                <a:moveTo>
                  <a:pt x="0" y="320690"/>
                </a:moveTo>
                <a:cubicBezTo>
                  <a:pt x="39725" y="303716"/>
                  <a:pt x="79450" y="286743"/>
                  <a:pt x="125675" y="273020"/>
                </a:cubicBezTo>
                <a:cubicBezTo>
                  <a:pt x="171901" y="259297"/>
                  <a:pt x="249907" y="257852"/>
                  <a:pt x="277353" y="238351"/>
                </a:cubicBezTo>
                <a:cubicBezTo>
                  <a:pt x="304799" y="218850"/>
                  <a:pt x="288910" y="179846"/>
                  <a:pt x="290354" y="156011"/>
                </a:cubicBezTo>
                <a:cubicBezTo>
                  <a:pt x="291798" y="132176"/>
                  <a:pt x="283853" y="113397"/>
                  <a:pt x="286020" y="95340"/>
                </a:cubicBezTo>
                <a:cubicBezTo>
                  <a:pt x="288187" y="77283"/>
                  <a:pt x="296855" y="63560"/>
                  <a:pt x="303355" y="47670"/>
                </a:cubicBezTo>
                <a:cubicBezTo>
                  <a:pt x="309856" y="31780"/>
                  <a:pt x="325023" y="0"/>
                  <a:pt x="325023" y="0"/>
                </a:cubicBezTo>
              </a:path>
            </a:pathLst>
          </a:cu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9725" name="Oval 250"/>
          <p:cNvSpPr>
            <a:spLocks noChangeArrowheads="1"/>
          </p:cNvSpPr>
          <p:nvPr/>
        </p:nvSpPr>
        <p:spPr bwMode="auto">
          <a:xfrm>
            <a:off x="3238500" y="2422525"/>
            <a:ext cx="60325" cy="61913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69726" name="Forma livre 13"/>
          <p:cNvSpPr>
            <a:spLocks/>
          </p:cNvSpPr>
          <p:nvPr/>
        </p:nvSpPr>
        <p:spPr bwMode="auto">
          <a:xfrm>
            <a:off x="2540000" y="4048125"/>
            <a:ext cx="188913" cy="693738"/>
          </a:xfrm>
          <a:custGeom>
            <a:avLst/>
            <a:gdLst>
              <a:gd name="T0" fmla="*/ 94963 w 187879"/>
              <a:gd name="T1" fmla="*/ 691402 h 694909"/>
              <a:gd name="T2" fmla="*/ 69402 w 187879"/>
              <a:gd name="T3" fmla="*/ 655391 h 694909"/>
              <a:gd name="T4" fmla="*/ 7723 w 187879"/>
              <a:gd name="T5" fmla="*/ 651078 h 694909"/>
              <a:gd name="T6" fmla="*/ 3317 w 187879"/>
              <a:gd name="T7" fmla="*/ 599338 h 694909"/>
              <a:gd name="T8" fmla="*/ 29751 w 187879"/>
              <a:gd name="T9" fmla="*/ 560532 h 694909"/>
              <a:gd name="T10" fmla="*/ 25345 w 187879"/>
              <a:gd name="T11" fmla="*/ 517414 h 694909"/>
              <a:gd name="T12" fmla="*/ 29751 w 187879"/>
              <a:gd name="T13" fmla="*/ 478608 h 694909"/>
              <a:gd name="T14" fmla="*/ 12128 w 187879"/>
              <a:gd name="T15" fmla="*/ 469984 h 694909"/>
              <a:gd name="T16" fmla="*/ 20940 w 187879"/>
              <a:gd name="T17" fmla="*/ 452738 h 694909"/>
              <a:gd name="T18" fmla="*/ 20940 w 187879"/>
              <a:gd name="T19" fmla="*/ 448426 h 694909"/>
              <a:gd name="T20" fmla="*/ 47373 w 187879"/>
              <a:gd name="T21" fmla="*/ 396683 h 694909"/>
              <a:gd name="T22" fmla="*/ 60591 w 187879"/>
              <a:gd name="T23" fmla="*/ 344943 h 694909"/>
              <a:gd name="T24" fmla="*/ 78212 w 187879"/>
              <a:gd name="T25" fmla="*/ 271642 h 694909"/>
              <a:gd name="T26" fmla="*/ 109052 w 187879"/>
              <a:gd name="T27" fmla="*/ 232836 h 694909"/>
              <a:gd name="T28" fmla="*/ 148702 w 187879"/>
              <a:gd name="T29" fmla="*/ 185407 h 694909"/>
              <a:gd name="T30" fmla="*/ 148702 w 187879"/>
              <a:gd name="T31" fmla="*/ 133666 h 694909"/>
              <a:gd name="T32" fmla="*/ 157513 w 187879"/>
              <a:gd name="T33" fmla="*/ 125042 h 694909"/>
              <a:gd name="T34" fmla="*/ 188352 w 187879"/>
              <a:gd name="T35" fmla="*/ 86235 h 694909"/>
              <a:gd name="T36" fmla="*/ 188352 w 187879"/>
              <a:gd name="T37" fmla="*/ 43118 h 694909"/>
              <a:gd name="T38" fmla="*/ 179541 w 187879"/>
              <a:gd name="T39" fmla="*/ 0 h 694909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87879" h="694909">
                <a:moveTo>
                  <a:pt x="93412" y="694909"/>
                </a:moveTo>
                <a:cubicBezTo>
                  <a:pt x="88356" y="661684"/>
                  <a:pt x="82571" y="665470"/>
                  <a:pt x="68268" y="658715"/>
                </a:cubicBezTo>
                <a:cubicBezTo>
                  <a:pt x="53966" y="651960"/>
                  <a:pt x="18431" y="663770"/>
                  <a:pt x="7597" y="654381"/>
                </a:cubicBezTo>
                <a:cubicBezTo>
                  <a:pt x="-3237" y="644992"/>
                  <a:pt x="-348" y="617546"/>
                  <a:pt x="3263" y="602378"/>
                </a:cubicBezTo>
                <a:cubicBezTo>
                  <a:pt x="6874" y="587210"/>
                  <a:pt x="25654" y="577098"/>
                  <a:pt x="29265" y="563375"/>
                </a:cubicBezTo>
                <a:cubicBezTo>
                  <a:pt x="32876" y="549652"/>
                  <a:pt x="24931" y="533761"/>
                  <a:pt x="24931" y="520038"/>
                </a:cubicBezTo>
                <a:cubicBezTo>
                  <a:pt x="24931" y="506315"/>
                  <a:pt x="31432" y="488981"/>
                  <a:pt x="29265" y="481036"/>
                </a:cubicBezTo>
                <a:cubicBezTo>
                  <a:pt x="27098" y="473091"/>
                  <a:pt x="13374" y="476702"/>
                  <a:pt x="11930" y="472368"/>
                </a:cubicBezTo>
                <a:cubicBezTo>
                  <a:pt x="10485" y="468034"/>
                  <a:pt x="19153" y="458645"/>
                  <a:pt x="20598" y="455034"/>
                </a:cubicBezTo>
                <a:cubicBezTo>
                  <a:pt x="22043" y="451423"/>
                  <a:pt x="16264" y="460090"/>
                  <a:pt x="20598" y="450700"/>
                </a:cubicBezTo>
                <a:cubicBezTo>
                  <a:pt x="24932" y="441310"/>
                  <a:pt x="40100" y="416030"/>
                  <a:pt x="46600" y="398696"/>
                </a:cubicBezTo>
                <a:cubicBezTo>
                  <a:pt x="53100" y="381362"/>
                  <a:pt x="54545" y="367638"/>
                  <a:pt x="59601" y="346692"/>
                </a:cubicBezTo>
                <a:cubicBezTo>
                  <a:pt x="64657" y="325746"/>
                  <a:pt x="68990" y="291799"/>
                  <a:pt x="76935" y="273020"/>
                </a:cubicBezTo>
                <a:cubicBezTo>
                  <a:pt x="84880" y="254241"/>
                  <a:pt x="95714" y="248463"/>
                  <a:pt x="107271" y="234017"/>
                </a:cubicBezTo>
                <a:cubicBezTo>
                  <a:pt x="118828" y="219571"/>
                  <a:pt x="139774" y="202959"/>
                  <a:pt x="146274" y="186347"/>
                </a:cubicBezTo>
                <a:cubicBezTo>
                  <a:pt x="152774" y="169735"/>
                  <a:pt x="144830" y="144456"/>
                  <a:pt x="146274" y="134344"/>
                </a:cubicBezTo>
                <a:cubicBezTo>
                  <a:pt x="147718" y="124232"/>
                  <a:pt x="148441" y="133621"/>
                  <a:pt x="154941" y="125676"/>
                </a:cubicBezTo>
                <a:cubicBezTo>
                  <a:pt x="161441" y="117731"/>
                  <a:pt x="180220" y="100396"/>
                  <a:pt x="185276" y="86673"/>
                </a:cubicBezTo>
                <a:cubicBezTo>
                  <a:pt x="190332" y="72950"/>
                  <a:pt x="186720" y="57782"/>
                  <a:pt x="185276" y="43337"/>
                </a:cubicBezTo>
                <a:cubicBezTo>
                  <a:pt x="183832" y="28892"/>
                  <a:pt x="180220" y="14446"/>
                  <a:pt x="176609" y="0"/>
                </a:cubicBezTo>
              </a:path>
            </a:pathLst>
          </a:cu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9727" name="Elipse 231"/>
          <p:cNvSpPr>
            <a:spLocks noChangeArrowheads="1"/>
          </p:cNvSpPr>
          <p:nvPr/>
        </p:nvSpPr>
        <p:spPr bwMode="auto">
          <a:xfrm>
            <a:off x="4086225" y="2359025"/>
            <a:ext cx="180975" cy="180975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latin typeface="Times New Roman" panose="02020603050405020304" pitchFamily="18" charset="0"/>
                <a:cs typeface="Times New Roman" panose="02020603050405020304" pitchFamily="18" charset="0"/>
              </a:rPr>
              <a:t>F</a:t>
            </a:r>
          </a:p>
        </p:txBody>
      </p:sp>
      <p:sp>
        <p:nvSpPr>
          <p:cNvPr id="69728" name="Elipse 231"/>
          <p:cNvSpPr>
            <a:spLocks noChangeArrowheads="1"/>
          </p:cNvSpPr>
          <p:nvPr/>
        </p:nvSpPr>
        <p:spPr bwMode="auto">
          <a:xfrm>
            <a:off x="963613" y="2298700"/>
            <a:ext cx="180975" cy="180975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latin typeface="Times New Roman" panose="02020603050405020304" pitchFamily="18" charset="0"/>
                <a:cs typeface="Times New Roman" panose="02020603050405020304" pitchFamily="18" charset="0"/>
              </a:rPr>
              <a:t>D</a:t>
            </a:r>
          </a:p>
        </p:txBody>
      </p:sp>
      <p:sp>
        <p:nvSpPr>
          <p:cNvPr id="69729" name="AutoShape 67"/>
          <p:cNvSpPr>
            <a:spLocks noChangeArrowheads="1"/>
          </p:cNvSpPr>
          <p:nvPr/>
        </p:nvSpPr>
        <p:spPr bwMode="auto">
          <a:xfrm rot="5400000">
            <a:off x="4874419" y="4074319"/>
            <a:ext cx="149225" cy="2757487"/>
          </a:xfrm>
          <a:prstGeom prst="homePlate">
            <a:avLst>
              <a:gd name="adj" fmla="val 10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rot="10800000" vert="eaVert" lIns="0" tIns="0" rIns="0" bIns="0" anchorCtr="1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>
              <a:solidFill>
                <a:srgbClr val="FFFFFF"/>
              </a:solidFill>
              <a:cs typeface="Arial" panose="020B0604020202020204" pitchFamily="34" charset="0"/>
            </a:endParaRPr>
          </a:p>
        </p:txBody>
      </p:sp>
      <p:sp>
        <p:nvSpPr>
          <p:cNvPr id="69730" name="Oval 250"/>
          <p:cNvSpPr>
            <a:spLocks noChangeArrowheads="1"/>
          </p:cNvSpPr>
          <p:nvPr/>
        </p:nvSpPr>
        <p:spPr bwMode="auto">
          <a:xfrm>
            <a:off x="2597150" y="4711700"/>
            <a:ext cx="61913" cy="60325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69731" name="CaixaDeTexto 75"/>
          <p:cNvSpPr txBox="1">
            <a:spLocks noChangeArrowheads="1"/>
          </p:cNvSpPr>
          <p:nvPr/>
        </p:nvSpPr>
        <p:spPr bwMode="auto">
          <a:xfrm>
            <a:off x="2039938" y="4659313"/>
            <a:ext cx="587375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900" b="0">
                <a:cs typeface="Arial" panose="020B0604020202020204" pitchFamily="34" charset="0"/>
              </a:rPr>
              <a:t>Curitiba</a:t>
            </a:r>
          </a:p>
        </p:txBody>
      </p:sp>
      <p:sp>
        <p:nvSpPr>
          <p:cNvPr id="69732" name="Forma livre 124"/>
          <p:cNvSpPr>
            <a:spLocks/>
          </p:cNvSpPr>
          <p:nvPr/>
        </p:nvSpPr>
        <p:spPr bwMode="auto">
          <a:xfrm>
            <a:off x="1246188" y="3016250"/>
            <a:ext cx="1633537" cy="1530350"/>
          </a:xfrm>
          <a:custGeom>
            <a:avLst/>
            <a:gdLst>
              <a:gd name="T0" fmla="*/ 1631944 w 1634334"/>
              <a:gd name="T1" fmla="*/ 1529258 h 1530896"/>
              <a:gd name="T2" fmla="*/ 1553446 w 1634334"/>
              <a:gd name="T3" fmla="*/ 1401131 h 1530896"/>
              <a:gd name="T4" fmla="*/ 1474947 w 1634334"/>
              <a:gd name="T5" fmla="*/ 1264738 h 1530896"/>
              <a:gd name="T6" fmla="*/ 1388186 w 1634334"/>
              <a:gd name="T7" fmla="*/ 1215139 h 1530896"/>
              <a:gd name="T8" fmla="*/ 1239451 w 1634334"/>
              <a:gd name="T9" fmla="*/ 1157277 h 1530896"/>
              <a:gd name="T10" fmla="*/ 1231188 w 1634334"/>
              <a:gd name="T11" fmla="*/ 1095279 h 1530896"/>
              <a:gd name="T12" fmla="*/ 1132032 w 1634334"/>
              <a:gd name="T13" fmla="*/ 1041548 h 1530896"/>
              <a:gd name="T14" fmla="*/ 1086586 w 1634334"/>
              <a:gd name="T15" fmla="*/ 1033282 h 1530896"/>
              <a:gd name="T16" fmla="*/ 1049402 w 1634334"/>
              <a:gd name="T17" fmla="*/ 934088 h 1530896"/>
              <a:gd name="T18" fmla="*/ 1061797 w 1634334"/>
              <a:gd name="T19" fmla="*/ 843158 h 1530896"/>
              <a:gd name="T20" fmla="*/ 1032877 w 1634334"/>
              <a:gd name="T21" fmla="*/ 830759 h 1530896"/>
              <a:gd name="T22" fmla="*/ 1032877 w 1634334"/>
              <a:gd name="T23" fmla="*/ 810094 h 1530896"/>
              <a:gd name="T24" fmla="*/ 950246 w 1634334"/>
              <a:gd name="T25" fmla="*/ 797693 h 1530896"/>
              <a:gd name="T26" fmla="*/ 941982 w 1634334"/>
              <a:gd name="T27" fmla="*/ 752230 h 1530896"/>
              <a:gd name="T28" fmla="*/ 834564 w 1634334"/>
              <a:gd name="T29" fmla="*/ 723298 h 1530896"/>
              <a:gd name="T30" fmla="*/ 772592 w 1634334"/>
              <a:gd name="T31" fmla="*/ 710897 h 1530896"/>
              <a:gd name="T32" fmla="*/ 784986 w 1634334"/>
              <a:gd name="T33" fmla="*/ 636502 h 1530896"/>
              <a:gd name="T34" fmla="*/ 813907 w 1634334"/>
              <a:gd name="T35" fmla="*/ 582771 h 1530896"/>
              <a:gd name="T36" fmla="*/ 776723 w 1634334"/>
              <a:gd name="T37" fmla="*/ 524908 h 1530896"/>
              <a:gd name="T38" fmla="*/ 665171 w 1634334"/>
              <a:gd name="T39" fmla="*/ 557973 h 1530896"/>
              <a:gd name="T40" fmla="*/ 541227 w 1634334"/>
              <a:gd name="T41" fmla="*/ 582771 h 1530896"/>
              <a:gd name="T42" fmla="*/ 479254 w 1634334"/>
              <a:gd name="T43" fmla="*/ 599303 h 1530896"/>
              <a:gd name="T44" fmla="*/ 454465 w 1634334"/>
              <a:gd name="T45" fmla="*/ 549707 h 1530896"/>
              <a:gd name="T46" fmla="*/ 442070 w 1634334"/>
              <a:gd name="T47" fmla="*/ 529040 h 1530896"/>
              <a:gd name="T48" fmla="*/ 400755 w 1634334"/>
              <a:gd name="T49" fmla="*/ 433978 h 1530896"/>
              <a:gd name="T50" fmla="*/ 363573 w 1634334"/>
              <a:gd name="T51" fmla="*/ 384381 h 1530896"/>
              <a:gd name="T52" fmla="*/ 285074 w 1634334"/>
              <a:gd name="T53" fmla="*/ 297586 h 1530896"/>
              <a:gd name="T54" fmla="*/ 252021 w 1634334"/>
              <a:gd name="T55" fmla="*/ 260387 h 1530896"/>
              <a:gd name="T56" fmla="*/ 218969 w 1634334"/>
              <a:gd name="T57" fmla="*/ 260387 h 1530896"/>
              <a:gd name="T58" fmla="*/ 210706 w 1634334"/>
              <a:gd name="T59" fmla="*/ 231454 h 1530896"/>
              <a:gd name="T60" fmla="*/ 119814 w 1634334"/>
              <a:gd name="T61" fmla="*/ 157059 h 1530896"/>
              <a:gd name="T62" fmla="*/ 107420 w 1634334"/>
              <a:gd name="T63" fmla="*/ 82662 h 1530896"/>
              <a:gd name="T64" fmla="*/ 66104 w 1634334"/>
              <a:gd name="T65" fmla="*/ 49596 h 1530896"/>
              <a:gd name="T66" fmla="*/ 66104 w 1634334"/>
              <a:gd name="T67" fmla="*/ 20667 h 1530896"/>
              <a:gd name="T68" fmla="*/ 0 w 1634334"/>
              <a:gd name="T69" fmla="*/ 0 h 153089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1634334" h="1530896">
                <a:moveTo>
                  <a:pt x="1634334" y="1530896"/>
                </a:moveTo>
                <a:cubicBezTo>
                  <a:pt x="1608129" y="1488830"/>
                  <a:pt x="1581925" y="1446765"/>
                  <a:pt x="1555721" y="1402631"/>
                </a:cubicBezTo>
                <a:cubicBezTo>
                  <a:pt x="1529516" y="1358497"/>
                  <a:pt x="1504691" y="1297124"/>
                  <a:pt x="1477107" y="1266092"/>
                </a:cubicBezTo>
                <a:cubicBezTo>
                  <a:pt x="1449523" y="1235060"/>
                  <a:pt x="1429526" y="1234370"/>
                  <a:pt x="1390219" y="1216441"/>
                </a:cubicBezTo>
                <a:cubicBezTo>
                  <a:pt x="1350912" y="1198512"/>
                  <a:pt x="1267471" y="1178514"/>
                  <a:pt x="1241266" y="1158516"/>
                </a:cubicBezTo>
                <a:cubicBezTo>
                  <a:pt x="1215061" y="1138518"/>
                  <a:pt x="1250920" y="1115761"/>
                  <a:pt x="1232991" y="1096452"/>
                </a:cubicBezTo>
                <a:cubicBezTo>
                  <a:pt x="1215062" y="1077143"/>
                  <a:pt x="1157826" y="1053008"/>
                  <a:pt x="1133690" y="1042664"/>
                </a:cubicBezTo>
                <a:cubicBezTo>
                  <a:pt x="1109554" y="1032320"/>
                  <a:pt x="1101969" y="1052318"/>
                  <a:pt x="1088177" y="1034389"/>
                </a:cubicBezTo>
                <a:cubicBezTo>
                  <a:pt x="1074385" y="1016460"/>
                  <a:pt x="1055076" y="966809"/>
                  <a:pt x="1050939" y="935088"/>
                </a:cubicBezTo>
                <a:cubicBezTo>
                  <a:pt x="1046802" y="903367"/>
                  <a:pt x="1066110" y="861301"/>
                  <a:pt x="1063352" y="844061"/>
                </a:cubicBezTo>
                <a:cubicBezTo>
                  <a:pt x="1060594" y="826821"/>
                  <a:pt x="1039216" y="837166"/>
                  <a:pt x="1034389" y="831649"/>
                </a:cubicBezTo>
                <a:cubicBezTo>
                  <a:pt x="1029562" y="826132"/>
                  <a:pt x="1048181" y="816478"/>
                  <a:pt x="1034389" y="810961"/>
                </a:cubicBezTo>
                <a:cubicBezTo>
                  <a:pt x="1020597" y="805444"/>
                  <a:pt x="966809" y="808202"/>
                  <a:pt x="951638" y="798548"/>
                </a:cubicBezTo>
                <a:cubicBezTo>
                  <a:pt x="936467" y="788894"/>
                  <a:pt x="962671" y="765448"/>
                  <a:pt x="943362" y="753035"/>
                </a:cubicBezTo>
                <a:cubicBezTo>
                  <a:pt x="924053" y="740622"/>
                  <a:pt x="864059" y="730968"/>
                  <a:pt x="835786" y="724072"/>
                </a:cubicBezTo>
                <a:cubicBezTo>
                  <a:pt x="807513" y="717176"/>
                  <a:pt x="781998" y="726140"/>
                  <a:pt x="773723" y="711659"/>
                </a:cubicBezTo>
                <a:cubicBezTo>
                  <a:pt x="765448" y="697178"/>
                  <a:pt x="779239" y="658560"/>
                  <a:pt x="786135" y="637183"/>
                </a:cubicBezTo>
                <a:cubicBezTo>
                  <a:pt x="793031" y="615806"/>
                  <a:pt x="816477" y="602014"/>
                  <a:pt x="815098" y="583395"/>
                </a:cubicBezTo>
                <a:cubicBezTo>
                  <a:pt x="813719" y="564776"/>
                  <a:pt x="802685" y="529606"/>
                  <a:pt x="777860" y="525469"/>
                </a:cubicBezTo>
                <a:cubicBezTo>
                  <a:pt x="753035" y="521332"/>
                  <a:pt x="705453" y="548916"/>
                  <a:pt x="666146" y="558570"/>
                </a:cubicBezTo>
                <a:cubicBezTo>
                  <a:pt x="626839" y="568224"/>
                  <a:pt x="573051" y="576499"/>
                  <a:pt x="542019" y="583395"/>
                </a:cubicBezTo>
                <a:cubicBezTo>
                  <a:pt x="510987" y="590291"/>
                  <a:pt x="494437" y="605462"/>
                  <a:pt x="479956" y="599945"/>
                </a:cubicBezTo>
                <a:cubicBezTo>
                  <a:pt x="465475" y="594428"/>
                  <a:pt x="461337" y="562018"/>
                  <a:pt x="455131" y="550295"/>
                </a:cubicBezTo>
                <a:cubicBezTo>
                  <a:pt x="448925" y="538572"/>
                  <a:pt x="451683" y="548916"/>
                  <a:pt x="442718" y="529607"/>
                </a:cubicBezTo>
                <a:cubicBezTo>
                  <a:pt x="433753" y="510298"/>
                  <a:pt x="414445" y="458579"/>
                  <a:pt x="401343" y="434443"/>
                </a:cubicBezTo>
                <a:cubicBezTo>
                  <a:pt x="388241" y="410307"/>
                  <a:pt x="383414" y="407548"/>
                  <a:pt x="364105" y="384792"/>
                </a:cubicBezTo>
                <a:cubicBezTo>
                  <a:pt x="344796" y="362036"/>
                  <a:pt x="304110" y="318592"/>
                  <a:pt x="285491" y="297904"/>
                </a:cubicBezTo>
                <a:cubicBezTo>
                  <a:pt x="266872" y="277216"/>
                  <a:pt x="263423" y="266872"/>
                  <a:pt x="252390" y="260666"/>
                </a:cubicBezTo>
                <a:cubicBezTo>
                  <a:pt x="241357" y="254460"/>
                  <a:pt x="226186" y="265493"/>
                  <a:pt x="219290" y="260666"/>
                </a:cubicBezTo>
                <a:cubicBezTo>
                  <a:pt x="212394" y="255839"/>
                  <a:pt x="227565" y="248943"/>
                  <a:pt x="211015" y="231703"/>
                </a:cubicBezTo>
                <a:cubicBezTo>
                  <a:pt x="194465" y="214463"/>
                  <a:pt x="137229" y="182052"/>
                  <a:pt x="119989" y="157227"/>
                </a:cubicBezTo>
                <a:cubicBezTo>
                  <a:pt x="102749" y="132402"/>
                  <a:pt x="116541" y="100680"/>
                  <a:pt x="107576" y="82751"/>
                </a:cubicBezTo>
                <a:cubicBezTo>
                  <a:pt x="98611" y="64822"/>
                  <a:pt x="73096" y="59994"/>
                  <a:pt x="66200" y="49650"/>
                </a:cubicBezTo>
                <a:cubicBezTo>
                  <a:pt x="59304" y="39306"/>
                  <a:pt x="77233" y="28963"/>
                  <a:pt x="66200" y="20688"/>
                </a:cubicBezTo>
                <a:cubicBezTo>
                  <a:pt x="55167" y="12413"/>
                  <a:pt x="27583" y="6206"/>
                  <a:pt x="0" y="0"/>
                </a:cubicBezTo>
              </a:path>
            </a:pathLst>
          </a:cu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9733" name="Oval 250"/>
          <p:cNvSpPr>
            <a:spLocks noChangeArrowheads="1"/>
          </p:cNvSpPr>
          <p:nvPr/>
        </p:nvSpPr>
        <p:spPr bwMode="auto">
          <a:xfrm>
            <a:off x="1220788" y="2987675"/>
            <a:ext cx="60325" cy="61913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69734" name="Oval 250"/>
          <p:cNvSpPr>
            <a:spLocks noChangeArrowheads="1"/>
          </p:cNvSpPr>
          <p:nvPr/>
        </p:nvSpPr>
        <p:spPr bwMode="auto">
          <a:xfrm>
            <a:off x="2849563" y="4522788"/>
            <a:ext cx="60325" cy="61912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69735" name="Forma livre 127"/>
          <p:cNvSpPr>
            <a:spLocks/>
          </p:cNvSpPr>
          <p:nvPr/>
        </p:nvSpPr>
        <p:spPr bwMode="auto">
          <a:xfrm>
            <a:off x="2690813" y="2306638"/>
            <a:ext cx="249237" cy="2114550"/>
          </a:xfrm>
          <a:custGeom>
            <a:avLst/>
            <a:gdLst>
              <a:gd name="T0" fmla="*/ 130024 w 250236"/>
              <a:gd name="T1" fmla="*/ 9571 h 2113234"/>
              <a:gd name="T2" fmla="*/ 213168 w 250236"/>
              <a:gd name="T3" fmla="*/ 26430 h 2113234"/>
              <a:gd name="T4" fmla="*/ 224253 w 250236"/>
              <a:gd name="T5" fmla="*/ 234384 h 2113234"/>
              <a:gd name="T6" fmla="*/ 224253 w 250236"/>
              <a:gd name="T7" fmla="*/ 386131 h 2113234"/>
              <a:gd name="T8" fmla="*/ 246424 w 250236"/>
              <a:gd name="T9" fmla="*/ 470436 h 2113234"/>
              <a:gd name="T10" fmla="*/ 190994 w 250236"/>
              <a:gd name="T11" fmla="*/ 537880 h 2113234"/>
              <a:gd name="T12" fmla="*/ 130024 w 250236"/>
              <a:gd name="T13" fmla="*/ 599703 h 2113234"/>
              <a:gd name="T14" fmla="*/ 118937 w 250236"/>
              <a:gd name="T15" fmla="*/ 813275 h 2113234"/>
              <a:gd name="T16" fmla="*/ 80138 w 250236"/>
              <a:gd name="T17" fmla="*/ 875098 h 2113234"/>
              <a:gd name="T18" fmla="*/ 46880 w 250236"/>
              <a:gd name="T19" fmla="*/ 1083049 h 2113234"/>
              <a:gd name="T20" fmla="*/ 2538 w 250236"/>
              <a:gd name="T21" fmla="*/ 1139252 h 2113234"/>
              <a:gd name="T22" fmla="*/ 8079 w 250236"/>
              <a:gd name="T23" fmla="*/ 1240417 h 2113234"/>
              <a:gd name="T24" fmla="*/ 30252 w 250236"/>
              <a:gd name="T25" fmla="*/ 1307860 h 2113234"/>
              <a:gd name="T26" fmla="*/ 19166 w 250236"/>
              <a:gd name="T27" fmla="*/ 1369683 h 2113234"/>
              <a:gd name="T28" fmla="*/ 69051 w 250236"/>
              <a:gd name="T29" fmla="*/ 1409026 h 2113234"/>
              <a:gd name="T30" fmla="*/ 35795 w 250236"/>
              <a:gd name="T31" fmla="*/ 1453989 h 2113234"/>
              <a:gd name="T32" fmla="*/ 19166 w 250236"/>
              <a:gd name="T33" fmla="*/ 1560774 h 2113234"/>
              <a:gd name="T34" fmla="*/ 13622 w 250236"/>
              <a:gd name="T35" fmla="*/ 1706902 h 2113234"/>
              <a:gd name="T36" fmla="*/ 30252 w 250236"/>
              <a:gd name="T37" fmla="*/ 1763106 h 2113234"/>
              <a:gd name="T38" fmla="*/ 102309 w 250236"/>
              <a:gd name="T39" fmla="*/ 1796827 h 2113234"/>
              <a:gd name="T40" fmla="*/ 124481 w 250236"/>
              <a:gd name="T41" fmla="*/ 1903613 h 2113234"/>
              <a:gd name="T42" fmla="*/ 113395 w 250236"/>
              <a:gd name="T43" fmla="*/ 1982297 h 2113234"/>
              <a:gd name="T44" fmla="*/ 118937 w 250236"/>
              <a:gd name="T45" fmla="*/ 2117185 h 2113234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250236" h="2113234">
                <a:moveTo>
                  <a:pt x="131593" y="9553"/>
                </a:moveTo>
                <a:cubicBezTo>
                  <a:pt x="165720" y="-732"/>
                  <a:pt x="199847" y="-11017"/>
                  <a:pt x="215741" y="26382"/>
                </a:cubicBezTo>
                <a:cubicBezTo>
                  <a:pt x="231635" y="63781"/>
                  <a:pt x="225090" y="174108"/>
                  <a:pt x="226960" y="233946"/>
                </a:cubicBezTo>
                <a:cubicBezTo>
                  <a:pt x="228830" y="293784"/>
                  <a:pt x="223220" y="346142"/>
                  <a:pt x="226960" y="385411"/>
                </a:cubicBezTo>
                <a:cubicBezTo>
                  <a:pt x="230700" y="424680"/>
                  <a:pt x="255010" y="444314"/>
                  <a:pt x="249400" y="469558"/>
                </a:cubicBezTo>
                <a:cubicBezTo>
                  <a:pt x="243790" y="494802"/>
                  <a:pt x="212936" y="515372"/>
                  <a:pt x="193301" y="536876"/>
                </a:cubicBezTo>
                <a:cubicBezTo>
                  <a:pt x="173667" y="558380"/>
                  <a:pt x="143747" y="552771"/>
                  <a:pt x="131593" y="598584"/>
                </a:cubicBezTo>
                <a:cubicBezTo>
                  <a:pt x="119439" y="644397"/>
                  <a:pt x="128789" y="765944"/>
                  <a:pt x="120374" y="811757"/>
                </a:cubicBezTo>
                <a:cubicBezTo>
                  <a:pt x="111959" y="857570"/>
                  <a:pt x="93260" y="828587"/>
                  <a:pt x="81105" y="873465"/>
                </a:cubicBezTo>
                <a:cubicBezTo>
                  <a:pt x="68950" y="918343"/>
                  <a:pt x="60535" y="1037085"/>
                  <a:pt x="47446" y="1081028"/>
                </a:cubicBezTo>
                <a:cubicBezTo>
                  <a:pt x="34357" y="1124971"/>
                  <a:pt x="9113" y="1110947"/>
                  <a:pt x="2568" y="1137126"/>
                </a:cubicBezTo>
                <a:cubicBezTo>
                  <a:pt x="-3977" y="1163305"/>
                  <a:pt x="3502" y="1210054"/>
                  <a:pt x="8177" y="1238103"/>
                </a:cubicBezTo>
                <a:cubicBezTo>
                  <a:pt x="12852" y="1266152"/>
                  <a:pt x="28747" y="1283916"/>
                  <a:pt x="30617" y="1305420"/>
                </a:cubicBezTo>
                <a:cubicBezTo>
                  <a:pt x="32487" y="1326924"/>
                  <a:pt x="12852" y="1350299"/>
                  <a:pt x="19397" y="1367128"/>
                </a:cubicBezTo>
                <a:cubicBezTo>
                  <a:pt x="25942" y="1383957"/>
                  <a:pt x="67080" y="1392372"/>
                  <a:pt x="69885" y="1406397"/>
                </a:cubicBezTo>
                <a:cubicBezTo>
                  <a:pt x="72690" y="1420422"/>
                  <a:pt x="44642" y="1426032"/>
                  <a:pt x="36227" y="1451276"/>
                </a:cubicBezTo>
                <a:cubicBezTo>
                  <a:pt x="27812" y="1476520"/>
                  <a:pt x="23137" y="1515789"/>
                  <a:pt x="19397" y="1557862"/>
                </a:cubicBezTo>
                <a:cubicBezTo>
                  <a:pt x="15657" y="1599935"/>
                  <a:pt x="11917" y="1670058"/>
                  <a:pt x="13787" y="1703717"/>
                </a:cubicBezTo>
                <a:cubicBezTo>
                  <a:pt x="15657" y="1737376"/>
                  <a:pt x="15658" y="1744857"/>
                  <a:pt x="30617" y="1759816"/>
                </a:cubicBezTo>
                <a:cubicBezTo>
                  <a:pt x="45576" y="1774775"/>
                  <a:pt x="87650" y="1770100"/>
                  <a:pt x="103544" y="1793474"/>
                </a:cubicBezTo>
                <a:cubicBezTo>
                  <a:pt x="119438" y="1816848"/>
                  <a:pt x="124114" y="1869207"/>
                  <a:pt x="125984" y="1900061"/>
                </a:cubicBezTo>
                <a:cubicBezTo>
                  <a:pt x="127854" y="1930915"/>
                  <a:pt x="115699" y="1943069"/>
                  <a:pt x="114764" y="1978598"/>
                </a:cubicBezTo>
                <a:cubicBezTo>
                  <a:pt x="113829" y="2014127"/>
                  <a:pt x="117101" y="2063680"/>
                  <a:pt x="120374" y="2113234"/>
                </a:cubicBezTo>
              </a:path>
            </a:pathLst>
          </a:custGeom>
          <a:noFill/>
          <a:ln w="3810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9736" name="Elipse 231"/>
          <p:cNvSpPr>
            <a:spLocks noChangeArrowheads="1"/>
          </p:cNvSpPr>
          <p:nvPr/>
        </p:nvSpPr>
        <p:spPr bwMode="auto">
          <a:xfrm>
            <a:off x="3659188" y="4614863"/>
            <a:ext cx="180975" cy="180975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latin typeface="Times New Roman" panose="02020603050405020304" pitchFamily="18" charset="0"/>
                <a:cs typeface="Times New Roman" panose="02020603050405020304" pitchFamily="18" charset="0"/>
              </a:rPr>
              <a:t>B</a:t>
            </a:r>
          </a:p>
        </p:txBody>
      </p:sp>
      <p:sp>
        <p:nvSpPr>
          <p:cNvPr id="69737" name="Forma livre 1"/>
          <p:cNvSpPr>
            <a:spLocks/>
          </p:cNvSpPr>
          <p:nvPr/>
        </p:nvSpPr>
        <p:spPr bwMode="auto">
          <a:xfrm>
            <a:off x="1660525" y="2230438"/>
            <a:ext cx="1146175" cy="215900"/>
          </a:xfrm>
          <a:custGeom>
            <a:avLst/>
            <a:gdLst>
              <a:gd name="T0" fmla="*/ 1146175 w 1146175"/>
              <a:gd name="T1" fmla="*/ 96762 h 215354"/>
              <a:gd name="T2" fmla="*/ 1069975 w 1146175"/>
              <a:gd name="T3" fmla="*/ 106580 h 215354"/>
              <a:gd name="T4" fmla="*/ 1031875 w 1146175"/>
              <a:gd name="T5" fmla="*/ 103308 h 215354"/>
              <a:gd name="T6" fmla="*/ 1019175 w 1146175"/>
              <a:gd name="T7" fmla="*/ 106580 h 215354"/>
              <a:gd name="T8" fmla="*/ 987425 w 1146175"/>
              <a:gd name="T9" fmla="*/ 106580 h 215354"/>
              <a:gd name="T10" fmla="*/ 962025 w 1146175"/>
              <a:gd name="T11" fmla="*/ 113126 h 215354"/>
              <a:gd name="T12" fmla="*/ 955675 w 1146175"/>
              <a:gd name="T13" fmla="*/ 100035 h 215354"/>
              <a:gd name="T14" fmla="*/ 955675 w 1146175"/>
              <a:gd name="T15" fmla="*/ 80397 h 215354"/>
              <a:gd name="T16" fmla="*/ 952500 w 1146175"/>
              <a:gd name="T17" fmla="*/ 54213 h 215354"/>
              <a:gd name="T18" fmla="*/ 955675 w 1146175"/>
              <a:gd name="T19" fmla="*/ 21484 h 215354"/>
              <a:gd name="T20" fmla="*/ 933450 w 1146175"/>
              <a:gd name="T21" fmla="*/ 14938 h 215354"/>
              <a:gd name="T22" fmla="*/ 923925 w 1146175"/>
              <a:gd name="T23" fmla="*/ 1851 h 215354"/>
              <a:gd name="T24" fmla="*/ 908050 w 1146175"/>
              <a:gd name="T25" fmla="*/ 1851 h 215354"/>
              <a:gd name="T26" fmla="*/ 889000 w 1146175"/>
              <a:gd name="T27" fmla="*/ 18211 h 215354"/>
              <a:gd name="T28" fmla="*/ 857250 w 1146175"/>
              <a:gd name="T29" fmla="*/ 50942 h 215354"/>
              <a:gd name="T30" fmla="*/ 835025 w 1146175"/>
              <a:gd name="T31" fmla="*/ 64032 h 215354"/>
              <a:gd name="T32" fmla="*/ 825500 w 1146175"/>
              <a:gd name="T33" fmla="*/ 73851 h 215354"/>
              <a:gd name="T34" fmla="*/ 806450 w 1146175"/>
              <a:gd name="T35" fmla="*/ 73851 h 215354"/>
              <a:gd name="T36" fmla="*/ 774700 w 1146175"/>
              <a:gd name="T37" fmla="*/ 64032 h 215354"/>
              <a:gd name="T38" fmla="*/ 736600 w 1146175"/>
              <a:gd name="T39" fmla="*/ 77126 h 215354"/>
              <a:gd name="T40" fmla="*/ 698500 w 1146175"/>
              <a:gd name="T41" fmla="*/ 77126 h 215354"/>
              <a:gd name="T42" fmla="*/ 666750 w 1146175"/>
              <a:gd name="T43" fmla="*/ 93489 h 215354"/>
              <a:gd name="T44" fmla="*/ 647700 w 1146175"/>
              <a:gd name="T45" fmla="*/ 100035 h 215354"/>
              <a:gd name="T46" fmla="*/ 615950 w 1146175"/>
              <a:gd name="T47" fmla="*/ 109854 h 215354"/>
              <a:gd name="T48" fmla="*/ 593725 w 1146175"/>
              <a:gd name="T49" fmla="*/ 109854 h 215354"/>
              <a:gd name="T50" fmla="*/ 571500 w 1146175"/>
              <a:gd name="T51" fmla="*/ 126218 h 215354"/>
              <a:gd name="T52" fmla="*/ 546100 w 1146175"/>
              <a:gd name="T53" fmla="*/ 145856 h 215354"/>
              <a:gd name="T54" fmla="*/ 501650 w 1146175"/>
              <a:gd name="T55" fmla="*/ 136037 h 215354"/>
              <a:gd name="T56" fmla="*/ 482600 w 1146175"/>
              <a:gd name="T57" fmla="*/ 113126 h 215354"/>
              <a:gd name="T58" fmla="*/ 444500 w 1146175"/>
              <a:gd name="T59" fmla="*/ 100035 h 215354"/>
              <a:gd name="T60" fmla="*/ 434975 w 1146175"/>
              <a:gd name="T61" fmla="*/ 100035 h 215354"/>
              <a:gd name="T62" fmla="*/ 415925 w 1146175"/>
              <a:gd name="T63" fmla="*/ 109854 h 215354"/>
              <a:gd name="T64" fmla="*/ 400050 w 1146175"/>
              <a:gd name="T65" fmla="*/ 109854 h 215354"/>
              <a:gd name="T66" fmla="*/ 384175 w 1146175"/>
              <a:gd name="T67" fmla="*/ 109854 h 215354"/>
              <a:gd name="T68" fmla="*/ 361950 w 1146175"/>
              <a:gd name="T69" fmla="*/ 122945 h 215354"/>
              <a:gd name="T70" fmla="*/ 342900 w 1146175"/>
              <a:gd name="T71" fmla="*/ 142584 h 215354"/>
              <a:gd name="T72" fmla="*/ 327025 w 1146175"/>
              <a:gd name="T73" fmla="*/ 158949 h 215354"/>
              <a:gd name="T74" fmla="*/ 311150 w 1146175"/>
              <a:gd name="T75" fmla="*/ 162220 h 215354"/>
              <a:gd name="T76" fmla="*/ 282575 w 1146175"/>
              <a:gd name="T77" fmla="*/ 162220 h 215354"/>
              <a:gd name="T78" fmla="*/ 263525 w 1146175"/>
              <a:gd name="T79" fmla="*/ 155678 h 215354"/>
              <a:gd name="T80" fmla="*/ 247650 w 1146175"/>
              <a:gd name="T81" fmla="*/ 165492 h 215354"/>
              <a:gd name="T82" fmla="*/ 222250 w 1146175"/>
              <a:gd name="T83" fmla="*/ 175312 h 215354"/>
              <a:gd name="T84" fmla="*/ 196850 w 1146175"/>
              <a:gd name="T85" fmla="*/ 188404 h 215354"/>
              <a:gd name="T86" fmla="*/ 171450 w 1146175"/>
              <a:gd name="T87" fmla="*/ 204770 h 215354"/>
              <a:gd name="T88" fmla="*/ 152400 w 1146175"/>
              <a:gd name="T89" fmla="*/ 211315 h 215354"/>
              <a:gd name="T90" fmla="*/ 146050 w 1146175"/>
              <a:gd name="T91" fmla="*/ 221134 h 215354"/>
              <a:gd name="T92" fmla="*/ 123825 w 1146175"/>
              <a:gd name="T93" fmla="*/ 221134 h 215354"/>
              <a:gd name="T94" fmla="*/ 120650 w 1146175"/>
              <a:gd name="T95" fmla="*/ 217862 h 215354"/>
              <a:gd name="T96" fmla="*/ 111125 w 1146175"/>
              <a:gd name="T97" fmla="*/ 198224 h 215354"/>
              <a:gd name="T98" fmla="*/ 85725 w 1146175"/>
              <a:gd name="T99" fmla="*/ 198224 h 215354"/>
              <a:gd name="T100" fmla="*/ 76200 w 1146175"/>
              <a:gd name="T101" fmla="*/ 185131 h 215354"/>
              <a:gd name="T102" fmla="*/ 53975 w 1146175"/>
              <a:gd name="T103" fmla="*/ 188404 h 215354"/>
              <a:gd name="T104" fmla="*/ 44450 w 1146175"/>
              <a:gd name="T105" fmla="*/ 185131 h 215354"/>
              <a:gd name="T106" fmla="*/ 9525 w 1146175"/>
              <a:gd name="T107" fmla="*/ 175312 h 215354"/>
              <a:gd name="T108" fmla="*/ 0 w 1146175"/>
              <a:gd name="T109" fmla="*/ 175312 h 215354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w 1146175"/>
              <a:gd name="T166" fmla="*/ 0 h 215354"/>
              <a:gd name="T167" fmla="*/ 1146175 w 1146175"/>
              <a:gd name="T168" fmla="*/ 215354 h 215354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T165" t="T166" r="T167" b="T168"/>
            <a:pathLst>
              <a:path w="1146175" h="215354">
                <a:moveTo>
                  <a:pt x="1146175" y="93866"/>
                </a:moveTo>
                <a:cubicBezTo>
                  <a:pt x="1117600" y="98099"/>
                  <a:pt x="1089025" y="102333"/>
                  <a:pt x="1069975" y="103391"/>
                </a:cubicBezTo>
                <a:cubicBezTo>
                  <a:pt x="1050925" y="104449"/>
                  <a:pt x="1040342" y="100216"/>
                  <a:pt x="1031875" y="100216"/>
                </a:cubicBezTo>
                <a:cubicBezTo>
                  <a:pt x="1023408" y="100216"/>
                  <a:pt x="1026583" y="102862"/>
                  <a:pt x="1019175" y="103391"/>
                </a:cubicBezTo>
                <a:cubicBezTo>
                  <a:pt x="1011767" y="103920"/>
                  <a:pt x="996950" y="102333"/>
                  <a:pt x="987425" y="103391"/>
                </a:cubicBezTo>
                <a:cubicBezTo>
                  <a:pt x="977900" y="104449"/>
                  <a:pt x="967316" y="110799"/>
                  <a:pt x="962025" y="109741"/>
                </a:cubicBezTo>
                <a:cubicBezTo>
                  <a:pt x="956734" y="108683"/>
                  <a:pt x="956733" y="102332"/>
                  <a:pt x="955675" y="97041"/>
                </a:cubicBezTo>
                <a:cubicBezTo>
                  <a:pt x="954617" y="91750"/>
                  <a:pt x="956204" y="85399"/>
                  <a:pt x="955675" y="77991"/>
                </a:cubicBezTo>
                <a:cubicBezTo>
                  <a:pt x="955146" y="70583"/>
                  <a:pt x="952500" y="62116"/>
                  <a:pt x="952500" y="52591"/>
                </a:cubicBezTo>
                <a:cubicBezTo>
                  <a:pt x="952500" y="43066"/>
                  <a:pt x="958850" y="27191"/>
                  <a:pt x="955675" y="20841"/>
                </a:cubicBezTo>
                <a:cubicBezTo>
                  <a:pt x="952500" y="14491"/>
                  <a:pt x="938742" y="17666"/>
                  <a:pt x="933450" y="14491"/>
                </a:cubicBezTo>
                <a:cubicBezTo>
                  <a:pt x="928158" y="11316"/>
                  <a:pt x="928158" y="3908"/>
                  <a:pt x="923925" y="1791"/>
                </a:cubicBezTo>
                <a:cubicBezTo>
                  <a:pt x="919692" y="-326"/>
                  <a:pt x="913871" y="-855"/>
                  <a:pt x="908050" y="1791"/>
                </a:cubicBezTo>
                <a:cubicBezTo>
                  <a:pt x="902229" y="4437"/>
                  <a:pt x="897467" y="9728"/>
                  <a:pt x="889000" y="17666"/>
                </a:cubicBezTo>
                <a:cubicBezTo>
                  <a:pt x="880533" y="25603"/>
                  <a:pt x="866246" y="42008"/>
                  <a:pt x="857250" y="49416"/>
                </a:cubicBezTo>
                <a:cubicBezTo>
                  <a:pt x="848254" y="56824"/>
                  <a:pt x="840317" y="58412"/>
                  <a:pt x="835025" y="62116"/>
                </a:cubicBezTo>
                <a:cubicBezTo>
                  <a:pt x="829733" y="65820"/>
                  <a:pt x="830262" y="70054"/>
                  <a:pt x="825500" y="71641"/>
                </a:cubicBezTo>
                <a:cubicBezTo>
                  <a:pt x="820738" y="73228"/>
                  <a:pt x="814917" y="73228"/>
                  <a:pt x="806450" y="71641"/>
                </a:cubicBezTo>
                <a:cubicBezTo>
                  <a:pt x="797983" y="70054"/>
                  <a:pt x="786342" y="61587"/>
                  <a:pt x="774700" y="62116"/>
                </a:cubicBezTo>
                <a:cubicBezTo>
                  <a:pt x="763058" y="62645"/>
                  <a:pt x="749300" y="72699"/>
                  <a:pt x="736600" y="74816"/>
                </a:cubicBezTo>
                <a:cubicBezTo>
                  <a:pt x="723900" y="76933"/>
                  <a:pt x="710142" y="72170"/>
                  <a:pt x="698500" y="74816"/>
                </a:cubicBezTo>
                <a:cubicBezTo>
                  <a:pt x="686858" y="77462"/>
                  <a:pt x="675217" y="86987"/>
                  <a:pt x="666750" y="90691"/>
                </a:cubicBezTo>
                <a:cubicBezTo>
                  <a:pt x="658283" y="94395"/>
                  <a:pt x="656167" y="94395"/>
                  <a:pt x="647700" y="97041"/>
                </a:cubicBezTo>
                <a:cubicBezTo>
                  <a:pt x="639233" y="99687"/>
                  <a:pt x="624946" y="104979"/>
                  <a:pt x="615950" y="106566"/>
                </a:cubicBezTo>
                <a:cubicBezTo>
                  <a:pt x="606954" y="108153"/>
                  <a:pt x="601133" y="103920"/>
                  <a:pt x="593725" y="106566"/>
                </a:cubicBezTo>
                <a:cubicBezTo>
                  <a:pt x="586317" y="109212"/>
                  <a:pt x="579437" y="116620"/>
                  <a:pt x="571500" y="122441"/>
                </a:cubicBezTo>
                <a:cubicBezTo>
                  <a:pt x="563563" y="128262"/>
                  <a:pt x="557742" y="139904"/>
                  <a:pt x="546100" y="141491"/>
                </a:cubicBezTo>
                <a:cubicBezTo>
                  <a:pt x="534458" y="143078"/>
                  <a:pt x="512233" y="137258"/>
                  <a:pt x="501650" y="131966"/>
                </a:cubicBezTo>
                <a:cubicBezTo>
                  <a:pt x="491067" y="126674"/>
                  <a:pt x="492125" y="115562"/>
                  <a:pt x="482600" y="109741"/>
                </a:cubicBezTo>
                <a:cubicBezTo>
                  <a:pt x="473075" y="103920"/>
                  <a:pt x="452437" y="99158"/>
                  <a:pt x="444500" y="97041"/>
                </a:cubicBezTo>
                <a:cubicBezTo>
                  <a:pt x="436563" y="94924"/>
                  <a:pt x="439737" y="95454"/>
                  <a:pt x="434975" y="97041"/>
                </a:cubicBezTo>
                <a:cubicBezTo>
                  <a:pt x="430213" y="98628"/>
                  <a:pt x="421746" y="104979"/>
                  <a:pt x="415925" y="106566"/>
                </a:cubicBezTo>
                <a:cubicBezTo>
                  <a:pt x="410104" y="108154"/>
                  <a:pt x="400050" y="106566"/>
                  <a:pt x="400050" y="106566"/>
                </a:cubicBezTo>
                <a:cubicBezTo>
                  <a:pt x="394758" y="106566"/>
                  <a:pt x="390525" y="104449"/>
                  <a:pt x="384175" y="106566"/>
                </a:cubicBezTo>
                <a:cubicBezTo>
                  <a:pt x="377825" y="108683"/>
                  <a:pt x="368829" y="113974"/>
                  <a:pt x="361950" y="119266"/>
                </a:cubicBezTo>
                <a:cubicBezTo>
                  <a:pt x="355071" y="124558"/>
                  <a:pt x="342900" y="138316"/>
                  <a:pt x="342900" y="138316"/>
                </a:cubicBezTo>
                <a:cubicBezTo>
                  <a:pt x="337079" y="144137"/>
                  <a:pt x="332317" y="151016"/>
                  <a:pt x="327025" y="154191"/>
                </a:cubicBezTo>
                <a:cubicBezTo>
                  <a:pt x="321733" y="157366"/>
                  <a:pt x="318558" y="156837"/>
                  <a:pt x="311150" y="157366"/>
                </a:cubicBezTo>
                <a:cubicBezTo>
                  <a:pt x="303742" y="157895"/>
                  <a:pt x="290512" y="158424"/>
                  <a:pt x="282575" y="157366"/>
                </a:cubicBezTo>
                <a:cubicBezTo>
                  <a:pt x="274638" y="156308"/>
                  <a:pt x="269346" y="150487"/>
                  <a:pt x="263525" y="151016"/>
                </a:cubicBezTo>
                <a:cubicBezTo>
                  <a:pt x="257704" y="151545"/>
                  <a:pt x="254529" y="157366"/>
                  <a:pt x="247650" y="160541"/>
                </a:cubicBezTo>
                <a:cubicBezTo>
                  <a:pt x="240771" y="163716"/>
                  <a:pt x="230717" y="166362"/>
                  <a:pt x="222250" y="170066"/>
                </a:cubicBezTo>
                <a:cubicBezTo>
                  <a:pt x="213783" y="173770"/>
                  <a:pt x="205317" y="178003"/>
                  <a:pt x="196850" y="182766"/>
                </a:cubicBezTo>
                <a:cubicBezTo>
                  <a:pt x="188383" y="187529"/>
                  <a:pt x="178858" y="194937"/>
                  <a:pt x="171450" y="198641"/>
                </a:cubicBezTo>
                <a:cubicBezTo>
                  <a:pt x="164042" y="202345"/>
                  <a:pt x="156633" y="202345"/>
                  <a:pt x="152400" y="204991"/>
                </a:cubicBezTo>
                <a:cubicBezTo>
                  <a:pt x="148167" y="207637"/>
                  <a:pt x="150812" y="212929"/>
                  <a:pt x="146050" y="214516"/>
                </a:cubicBezTo>
                <a:cubicBezTo>
                  <a:pt x="141288" y="216103"/>
                  <a:pt x="128058" y="215045"/>
                  <a:pt x="123825" y="214516"/>
                </a:cubicBezTo>
                <a:cubicBezTo>
                  <a:pt x="119592" y="213987"/>
                  <a:pt x="122767" y="215045"/>
                  <a:pt x="120650" y="211341"/>
                </a:cubicBezTo>
                <a:cubicBezTo>
                  <a:pt x="118533" y="207637"/>
                  <a:pt x="116946" y="195466"/>
                  <a:pt x="111125" y="192291"/>
                </a:cubicBezTo>
                <a:cubicBezTo>
                  <a:pt x="105304" y="189116"/>
                  <a:pt x="91546" y="194408"/>
                  <a:pt x="85725" y="192291"/>
                </a:cubicBezTo>
                <a:cubicBezTo>
                  <a:pt x="79904" y="190174"/>
                  <a:pt x="81492" y="181178"/>
                  <a:pt x="76200" y="179591"/>
                </a:cubicBezTo>
                <a:cubicBezTo>
                  <a:pt x="70908" y="178004"/>
                  <a:pt x="59267" y="182766"/>
                  <a:pt x="53975" y="182766"/>
                </a:cubicBezTo>
                <a:cubicBezTo>
                  <a:pt x="48683" y="182766"/>
                  <a:pt x="51858" y="181708"/>
                  <a:pt x="44450" y="179591"/>
                </a:cubicBezTo>
                <a:cubicBezTo>
                  <a:pt x="37042" y="177474"/>
                  <a:pt x="16933" y="171653"/>
                  <a:pt x="9525" y="170066"/>
                </a:cubicBezTo>
                <a:cubicBezTo>
                  <a:pt x="2117" y="168479"/>
                  <a:pt x="1058" y="169272"/>
                  <a:pt x="0" y="170066"/>
                </a:cubicBezTo>
              </a:path>
            </a:pathLst>
          </a:custGeom>
          <a:noFill/>
          <a:ln w="3810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9738" name="Oval 250"/>
          <p:cNvSpPr>
            <a:spLocks noChangeArrowheads="1"/>
          </p:cNvSpPr>
          <p:nvPr/>
        </p:nvSpPr>
        <p:spPr bwMode="auto">
          <a:xfrm>
            <a:off x="1628775" y="2363788"/>
            <a:ext cx="61913" cy="61912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69739" name="Oval 250"/>
          <p:cNvSpPr>
            <a:spLocks noChangeArrowheads="1"/>
          </p:cNvSpPr>
          <p:nvPr/>
        </p:nvSpPr>
        <p:spPr bwMode="auto">
          <a:xfrm>
            <a:off x="2782888" y="2289175"/>
            <a:ext cx="60325" cy="61913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69740" name="Oval 250"/>
          <p:cNvSpPr>
            <a:spLocks noChangeArrowheads="1"/>
          </p:cNvSpPr>
          <p:nvPr/>
        </p:nvSpPr>
        <p:spPr bwMode="auto">
          <a:xfrm>
            <a:off x="1296988" y="2987675"/>
            <a:ext cx="60325" cy="61913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69741" name="CaixaDeTexto 60"/>
          <p:cNvSpPr txBox="1">
            <a:spLocks noChangeArrowheads="1"/>
          </p:cNvSpPr>
          <p:nvPr/>
        </p:nvSpPr>
        <p:spPr bwMode="auto">
          <a:xfrm>
            <a:off x="2706688" y="2084388"/>
            <a:ext cx="555625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900" b="0">
                <a:cs typeface="Arial" panose="020B0604020202020204" pitchFamily="34" charset="0"/>
              </a:rPr>
              <a:t>Belém</a:t>
            </a:r>
          </a:p>
        </p:txBody>
      </p:sp>
      <p:sp>
        <p:nvSpPr>
          <p:cNvPr id="69742" name="Oval 250"/>
          <p:cNvSpPr>
            <a:spLocks noChangeArrowheads="1"/>
          </p:cNvSpPr>
          <p:nvPr/>
        </p:nvSpPr>
        <p:spPr bwMode="auto">
          <a:xfrm>
            <a:off x="2855913" y="2289175"/>
            <a:ext cx="60325" cy="61913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69743" name="Elipse 231"/>
          <p:cNvSpPr>
            <a:spLocks noChangeArrowheads="1"/>
          </p:cNvSpPr>
          <p:nvPr/>
        </p:nvSpPr>
        <p:spPr bwMode="auto">
          <a:xfrm>
            <a:off x="3889375" y="4614863"/>
            <a:ext cx="180975" cy="180975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latin typeface="Times New Roman" panose="02020603050405020304" pitchFamily="18" charset="0"/>
                <a:cs typeface="Times New Roman" panose="02020603050405020304" pitchFamily="18" charset="0"/>
              </a:rPr>
              <a:t>E</a:t>
            </a:r>
          </a:p>
        </p:txBody>
      </p:sp>
      <p:sp>
        <p:nvSpPr>
          <p:cNvPr id="69744" name="Elipse 231"/>
          <p:cNvSpPr>
            <a:spLocks noChangeArrowheads="1"/>
          </p:cNvSpPr>
          <p:nvPr/>
        </p:nvSpPr>
        <p:spPr bwMode="auto">
          <a:xfrm>
            <a:off x="3178175" y="2109788"/>
            <a:ext cx="180975" cy="180975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latin typeface="Times New Roman" panose="02020603050405020304" pitchFamily="18" charset="0"/>
                <a:cs typeface="Times New Roman" panose="02020603050405020304" pitchFamily="18" charset="0"/>
              </a:rPr>
              <a:t>H</a:t>
            </a:r>
          </a:p>
        </p:txBody>
      </p:sp>
      <p:sp>
        <p:nvSpPr>
          <p:cNvPr id="69745" name="Elipse 231"/>
          <p:cNvSpPr>
            <a:spLocks noChangeArrowheads="1"/>
          </p:cNvSpPr>
          <p:nvPr/>
        </p:nvSpPr>
        <p:spPr bwMode="auto">
          <a:xfrm>
            <a:off x="1917700" y="4684713"/>
            <a:ext cx="180975" cy="180975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latin typeface="Times New Roman" panose="02020603050405020304" pitchFamily="18" charset="0"/>
                <a:cs typeface="Times New Roman" panose="02020603050405020304" pitchFamily="18" charset="0"/>
              </a:rPr>
              <a:t>I</a:t>
            </a:r>
          </a:p>
        </p:txBody>
      </p:sp>
      <p:sp>
        <p:nvSpPr>
          <p:cNvPr id="115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365125" y="6502400"/>
            <a:ext cx="9234488" cy="292100"/>
          </a:xfrm>
          <a:prstGeom prst="rect">
            <a:avLst/>
          </a:prstGeom>
          <a:noFill/>
          <a:ln>
            <a:noFill/>
          </a:ln>
          <a:extLst/>
        </p:spPr>
        <p:txBody>
          <a:bodyPr lIns="0" tIns="0" rIns="0" bIns="0" anchor="b">
            <a:spAutoFit/>
          </a:bodyPr>
          <a:lstStyle>
            <a:lvl1pPr marL="358775" indent="-614363" defTabSz="977900" eaLnBrk="0" hangingPunct="0"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defTabSz="977900" eaLnBrk="0" hangingPunct="0"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defTabSz="977900" eaLnBrk="0" hangingPunct="0"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defTabSz="977900" eaLnBrk="0" hangingPunct="0"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defTabSz="977900" eaLnBrk="0" hangingPunct="0"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>
              <a:lnSpc>
                <a:spcPct val="95000"/>
              </a:lnSpc>
              <a:defRPr/>
            </a:pPr>
            <a:r>
              <a:rPr lang="pt-BR" sz="1000" b="0" dirty="0"/>
              <a:t>	1) As rotas consideram as cargas nos dois sentidos (ida e volta)</a:t>
            </a:r>
          </a:p>
          <a:p>
            <a:pPr marL="0" eaLnBrk="1" hangingPunct="1">
              <a:lnSpc>
                <a:spcPct val="95000"/>
              </a:lnSpc>
              <a:defRPr/>
            </a:pPr>
            <a:r>
              <a:rPr lang="pt-BR" sz="1000" b="0" dirty="0" smtClean="0"/>
              <a:t>Fonte: IBGE</a:t>
            </a:r>
            <a:r>
              <a:rPr lang="pt-BR" sz="1000" b="0" dirty="0"/>
              <a:t>, </a:t>
            </a:r>
            <a:r>
              <a:rPr lang="pt-BR" sz="1000" b="0" dirty="0" smtClean="0"/>
              <a:t>análise Macrologística</a:t>
            </a:r>
            <a:r>
              <a:rPr lang="pt-BR" sz="1000" b="0" dirty="0"/>
              <a:t> </a:t>
            </a:r>
            <a:r>
              <a:rPr lang="pt-BR" sz="1000" b="0" dirty="0" smtClean="0"/>
              <a:t>(demais </a:t>
            </a:r>
            <a:r>
              <a:rPr lang="pt-BR" sz="1000" b="0" dirty="0"/>
              <a:t>fontes apresentadas no capítulo 2 – Cadeias Produtivas)</a:t>
            </a:r>
          </a:p>
        </p:txBody>
      </p:sp>
      <p:sp>
        <p:nvSpPr>
          <p:cNvPr id="69747" name="AutoShape 3"/>
          <p:cNvSpPr>
            <a:spLocks noChangeArrowheads="1"/>
          </p:cNvSpPr>
          <p:nvPr/>
        </p:nvSpPr>
        <p:spPr bwMode="auto">
          <a:xfrm>
            <a:off x="238125" y="5710238"/>
            <a:ext cx="9404350" cy="708839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SzPct val="70000"/>
              <a:buFont typeface="Times New Roman" panose="02020603050405020304" pitchFamily="18" charset="0"/>
              <a:buNone/>
            </a:pPr>
            <a:r>
              <a:rPr lang="pt-BR" sz="1400" dirty="0">
                <a:cs typeface="Arial" panose="020B0604020202020204" pitchFamily="34" charset="0"/>
              </a:rPr>
              <a:t>Além dos principais fluxos regionais, o estudo analisou também os fluxos de passagem de outras regiões que transitam pela infraestrutura do </a:t>
            </a:r>
            <a:r>
              <a:rPr lang="pt-BR" sz="1400" dirty="0" err="1">
                <a:cs typeface="Arial" panose="020B0604020202020204" pitchFamily="34" charset="0"/>
              </a:rPr>
              <a:t>Centroeste</a:t>
            </a:r>
            <a:r>
              <a:rPr lang="pt-BR" sz="1400" dirty="0">
                <a:cs typeface="Arial" panose="020B0604020202020204" pitchFamily="34" charset="0"/>
              </a:rPr>
              <a:t>, bem como os fluxos de consumo da região </a:t>
            </a:r>
            <a:r>
              <a:rPr lang="pt-BR" sz="1400" dirty="0" err="1" smtClean="0">
                <a:cs typeface="Arial" panose="020B0604020202020204" pitchFamily="34" charset="0"/>
              </a:rPr>
              <a:t>Centroeste</a:t>
            </a:r>
            <a:r>
              <a:rPr lang="pt-BR" sz="1400" dirty="0" smtClean="0">
                <a:cs typeface="Arial" panose="020B0604020202020204" pitchFamily="34" charset="0"/>
              </a:rPr>
              <a:t> Competitivo</a:t>
            </a:r>
            <a:endParaRPr lang="pt-BR" sz="1400" dirty="0">
              <a:cs typeface="Arial" panose="020B0604020202020204" pitchFamily="34" charset="0"/>
            </a:endParaRPr>
          </a:p>
        </p:txBody>
      </p:sp>
    </p:spTree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682" name="Grupo 14"/>
          <p:cNvGrpSpPr>
            <a:grpSpLocks/>
          </p:cNvGrpSpPr>
          <p:nvPr/>
        </p:nvGrpSpPr>
        <p:grpSpPr bwMode="auto">
          <a:xfrm>
            <a:off x="533400" y="1406525"/>
            <a:ext cx="4057650" cy="3960813"/>
            <a:chOff x="533957" y="1406775"/>
            <a:chExt cx="4056692" cy="3960000"/>
          </a:xfrm>
        </p:grpSpPr>
        <p:sp>
          <p:nvSpPr>
            <p:cNvPr id="71729" name="Freeform 4033"/>
            <p:cNvSpPr>
              <a:spLocks noChangeAspect="1"/>
            </p:cNvSpPr>
            <p:nvPr/>
          </p:nvSpPr>
          <p:spPr bwMode="auto">
            <a:xfrm>
              <a:off x="3250433" y="3206774"/>
              <a:ext cx="538136" cy="341517"/>
            </a:xfrm>
            <a:custGeom>
              <a:avLst/>
              <a:gdLst>
                <a:gd name="T0" fmla="*/ 2147483646 w 74"/>
                <a:gd name="T1" fmla="*/ 2147483646 h 47"/>
                <a:gd name="T2" fmla="*/ 0 w 74"/>
                <a:gd name="T3" fmla="*/ 2147483646 h 47"/>
                <a:gd name="T4" fmla="*/ 0 w 74"/>
                <a:gd name="T5" fmla="*/ 2147483646 h 47"/>
                <a:gd name="T6" fmla="*/ 2147483646 w 74"/>
                <a:gd name="T7" fmla="*/ 2147483646 h 47"/>
                <a:gd name="T8" fmla="*/ 2147483646 w 74"/>
                <a:gd name="T9" fmla="*/ 2147483646 h 47"/>
                <a:gd name="T10" fmla="*/ 2147483646 w 74"/>
                <a:gd name="T11" fmla="*/ 2147483646 h 47"/>
                <a:gd name="T12" fmla="*/ 2147483646 w 74"/>
                <a:gd name="T13" fmla="*/ 2147483646 h 47"/>
                <a:gd name="T14" fmla="*/ 0 w 74"/>
                <a:gd name="T15" fmla="*/ 2147483646 h 47"/>
                <a:gd name="T16" fmla="*/ 0 w 74"/>
                <a:gd name="T17" fmla="*/ 2147483646 h 47"/>
                <a:gd name="T18" fmla="*/ 2147483646 w 74"/>
                <a:gd name="T19" fmla="*/ 2147483646 h 47"/>
                <a:gd name="T20" fmla="*/ 0 w 74"/>
                <a:gd name="T21" fmla="*/ 2147483646 h 47"/>
                <a:gd name="T22" fmla="*/ 0 w 74"/>
                <a:gd name="T23" fmla="*/ 2147483646 h 47"/>
                <a:gd name="T24" fmla="*/ 2147483646 w 74"/>
                <a:gd name="T25" fmla="*/ 2147483646 h 47"/>
                <a:gd name="T26" fmla="*/ 2147483646 w 74"/>
                <a:gd name="T27" fmla="*/ 2147483646 h 47"/>
                <a:gd name="T28" fmla="*/ 2147483646 w 74"/>
                <a:gd name="T29" fmla="*/ 2147483646 h 47"/>
                <a:gd name="T30" fmla="*/ 2147483646 w 74"/>
                <a:gd name="T31" fmla="*/ 2147483646 h 47"/>
                <a:gd name="T32" fmla="*/ 2147483646 w 74"/>
                <a:gd name="T33" fmla="*/ 2147483646 h 47"/>
                <a:gd name="T34" fmla="*/ 2147483646 w 74"/>
                <a:gd name="T35" fmla="*/ 2147483646 h 47"/>
                <a:gd name="T36" fmla="*/ 2147483646 w 74"/>
                <a:gd name="T37" fmla="*/ 2147483646 h 47"/>
                <a:gd name="T38" fmla="*/ 2147483646 w 74"/>
                <a:gd name="T39" fmla="*/ 2147483646 h 47"/>
                <a:gd name="T40" fmla="*/ 2147483646 w 74"/>
                <a:gd name="T41" fmla="*/ 2147483646 h 47"/>
                <a:gd name="T42" fmla="*/ 2147483646 w 74"/>
                <a:gd name="T43" fmla="*/ 2147483646 h 47"/>
                <a:gd name="T44" fmla="*/ 2147483646 w 74"/>
                <a:gd name="T45" fmla="*/ 2147483646 h 47"/>
                <a:gd name="T46" fmla="*/ 2147483646 w 74"/>
                <a:gd name="T47" fmla="*/ 2147483646 h 47"/>
                <a:gd name="T48" fmla="*/ 2147483646 w 74"/>
                <a:gd name="T49" fmla="*/ 2147483646 h 47"/>
                <a:gd name="T50" fmla="*/ 2147483646 w 74"/>
                <a:gd name="T51" fmla="*/ 2147483646 h 47"/>
                <a:gd name="T52" fmla="*/ 2147483646 w 74"/>
                <a:gd name="T53" fmla="*/ 2147483646 h 47"/>
                <a:gd name="T54" fmla="*/ 2147483646 w 74"/>
                <a:gd name="T55" fmla="*/ 2147483646 h 47"/>
                <a:gd name="T56" fmla="*/ 2147483646 w 74"/>
                <a:gd name="T57" fmla="*/ 2147483646 h 47"/>
                <a:gd name="T58" fmla="*/ 2147483646 w 74"/>
                <a:gd name="T59" fmla="*/ 2147483646 h 47"/>
                <a:gd name="T60" fmla="*/ 2147483646 w 74"/>
                <a:gd name="T61" fmla="*/ 2147483646 h 47"/>
                <a:gd name="T62" fmla="*/ 2147483646 w 74"/>
                <a:gd name="T63" fmla="*/ 2147483646 h 47"/>
                <a:gd name="T64" fmla="*/ 2147483646 w 74"/>
                <a:gd name="T65" fmla="*/ 2147483646 h 47"/>
                <a:gd name="T66" fmla="*/ 2147483646 w 74"/>
                <a:gd name="T67" fmla="*/ 2147483646 h 47"/>
                <a:gd name="T68" fmla="*/ 2147483646 w 74"/>
                <a:gd name="T69" fmla="*/ 2147483646 h 47"/>
                <a:gd name="T70" fmla="*/ 2147483646 w 74"/>
                <a:gd name="T71" fmla="*/ 2147483646 h 47"/>
                <a:gd name="T72" fmla="*/ 2147483646 w 74"/>
                <a:gd name="T73" fmla="*/ 2147483646 h 47"/>
                <a:gd name="T74" fmla="*/ 2147483646 w 74"/>
                <a:gd name="T75" fmla="*/ 2147483646 h 47"/>
                <a:gd name="T76" fmla="*/ 2147483646 w 74"/>
                <a:gd name="T77" fmla="*/ 2147483646 h 47"/>
                <a:gd name="T78" fmla="*/ 2147483646 w 74"/>
                <a:gd name="T79" fmla="*/ 2147483646 h 47"/>
                <a:gd name="T80" fmla="*/ 2147483646 w 74"/>
                <a:gd name="T81" fmla="*/ 2147483646 h 47"/>
                <a:gd name="T82" fmla="*/ 2147483646 w 74"/>
                <a:gd name="T83" fmla="*/ 2147483646 h 47"/>
                <a:gd name="T84" fmla="*/ 2147483646 w 74"/>
                <a:gd name="T85" fmla="*/ 2147483646 h 47"/>
                <a:gd name="T86" fmla="*/ 2147483646 w 74"/>
                <a:gd name="T87" fmla="*/ 2147483646 h 47"/>
                <a:gd name="T88" fmla="*/ 2147483646 w 74"/>
                <a:gd name="T89" fmla="*/ 2147483646 h 47"/>
                <a:gd name="T90" fmla="*/ 2147483646 w 74"/>
                <a:gd name="T91" fmla="*/ 2147483646 h 47"/>
                <a:gd name="T92" fmla="*/ 2147483646 w 74"/>
                <a:gd name="T93" fmla="*/ 2147483646 h 47"/>
                <a:gd name="T94" fmla="*/ 2147483646 w 74"/>
                <a:gd name="T95" fmla="*/ 2147483646 h 47"/>
                <a:gd name="T96" fmla="*/ 2147483646 w 74"/>
                <a:gd name="T97" fmla="*/ 2147483646 h 47"/>
                <a:gd name="T98" fmla="*/ 2147483646 w 74"/>
                <a:gd name="T99" fmla="*/ 2147483646 h 47"/>
                <a:gd name="T100" fmla="*/ 2147483646 w 74"/>
                <a:gd name="T101" fmla="*/ 2147483646 h 47"/>
                <a:gd name="T102" fmla="*/ 2147483646 w 74"/>
                <a:gd name="T103" fmla="*/ 2147483646 h 47"/>
                <a:gd name="T104" fmla="*/ 2147483646 w 74"/>
                <a:gd name="T105" fmla="*/ 2147483646 h 47"/>
                <a:gd name="T106" fmla="*/ 2147483646 w 74"/>
                <a:gd name="T107" fmla="*/ 2147483646 h 47"/>
                <a:gd name="T108" fmla="*/ 2147483646 w 74"/>
                <a:gd name="T109" fmla="*/ 2147483646 h 47"/>
                <a:gd name="T110" fmla="*/ 2147483646 w 74"/>
                <a:gd name="T111" fmla="*/ 2147483646 h 47"/>
                <a:gd name="T112" fmla="*/ 2147483646 w 74"/>
                <a:gd name="T113" fmla="*/ 2147483646 h 47"/>
                <a:gd name="T114" fmla="*/ 2147483646 w 74"/>
                <a:gd name="T115" fmla="*/ 2147483646 h 47"/>
                <a:gd name="T116" fmla="*/ 2147483646 w 74"/>
                <a:gd name="T117" fmla="*/ 2147483646 h 4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4"/>
                <a:gd name="T178" fmla="*/ 0 h 47"/>
                <a:gd name="T179" fmla="*/ 74 w 74"/>
                <a:gd name="T180" fmla="*/ 47 h 4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4" h="47">
                  <a:moveTo>
                    <a:pt x="72" y="46"/>
                  </a:moveTo>
                  <a:lnTo>
                    <a:pt x="72" y="47"/>
                  </a:lnTo>
                  <a:lnTo>
                    <a:pt x="44" y="45"/>
                  </a:lnTo>
                  <a:lnTo>
                    <a:pt x="25" y="44"/>
                  </a:lnTo>
                  <a:lnTo>
                    <a:pt x="19" y="44"/>
                  </a:lnTo>
                  <a:lnTo>
                    <a:pt x="14" y="43"/>
                  </a:lnTo>
                  <a:lnTo>
                    <a:pt x="0" y="42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1" y="38"/>
                  </a:lnTo>
                  <a:lnTo>
                    <a:pt x="1" y="37"/>
                  </a:lnTo>
                  <a:lnTo>
                    <a:pt x="1" y="36"/>
                  </a:lnTo>
                  <a:lnTo>
                    <a:pt x="1" y="35"/>
                  </a:lnTo>
                  <a:lnTo>
                    <a:pt x="2" y="35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1" y="33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0" y="31"/>
                  </a:lnTo>
                  <a:lnTo>
                    <a:pt x="0" y="30"/>
                  </a:lnTo>
                  <a:lnTo>
                    <a:pt x="1" y="29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3" y="22"/>
                  </a:lnTo>
                  <a:lnTo>
                    <a:pt x="4" y="22"/>
                  </a:lnTo>
                  <a:lnTo>
                    <a:pt x="4" y="21"/>
                  </a:lnTo>
                  <a:lnTo>
                    <a:pt x="5" y="21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6" y="18"/>
                  </a:lnTo>
                  <a:lnTo>
                    <a:pt x="7" y="17"/>
                  </a:lnTo>
                  <a:lnTo>
                    <a:pt x="6" y="17"/>
                  </a:lnTo>
                  <a:lnTo>
                    <a:pt x="6" y="16"/>
                  </a:lnTo>
                  <a:lnTo>
                    <a:pt x="5" y="16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9"/>
                  </a:lnTo>
                  <a:lnTo>
                    <a:pt x="8" y="8"/>
                  </a:lnTo>
                  <a:lnTo>
                    <a:pt x="8" y="0"/>
                  </a:lnTo>
                  <a:lnTo>
                    <a:pt x="19" y="0"/>
                  </a:lnTo>
                  <a:lnTo>
                    <a:pt x="61" y="3"/>
                  </a:lnTo>
                  <a:lnTo>
                    <a:pt x="67" y="4"/>
                  </a:lnTo>
                  <a:lnTo>
                    <a:pt x="67" y="7"/>
                  </a:lnTo>
                  <a:lnTo>
                    <a:pt x="68" y="8"/>
                  </a:lnTo>
                  <a:lnTo>
                    <a:pt x="68" y="9"/>
                  </a:lnTo>
                  <a:lnTo>
                    <a:pt x="69" y="9"/>
                  </a:lnTo>
                  <a:lnTo>
                    <a:pt x="69" y="10"/>
                  </a:lnTo>
                  <a:lnTo>
                    <a:pt x="70" y="10"/>
                  </a:lnTo>
                  <a:lnTo>
                    <a:pt x="71" y="10"/>
                  </a:lnTo>
                  <a:lnTo>
                    <a:pt x="72" y="10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4" y="11"/>
                  </a:lnTo>
                  <a:lnTo>
                    <a:pt x="74" y="12"/>
                  </a:lnTo>
                  <a:lnTo>
                    <a:pt x="73" y="12"/>
                  </a:lnTo>
                  <a:lnTo>
                    <a:pt x="73" y="13"/>
                  </a:lnTo>
                  <a:lnTo>
                    <a:pt x="73" y="14"/>
                  </a:lnTo>
                  <a:lnTo>
                    <a:pt x="72" y="14"/>
                  </a:lnTo>
                  <a:lnTo>
                    <a:pt x="72" y="15"/>
                  </a:lnTo>
                  <a:lnTo>
                    <a:pt x="73" y="15"/>
                  </a:lnTo>
                  <a:lnTo>
                    <a:pt x="72" y="15"/>
                  </a:lnTo>
                  <a:lnTo>
                    <a:pt x="73" y="15"/>
                  </a:lnTo>
                  <a:lnTo>
                    <a:pt x="72" y="15"/>
                  </a:lnTo>
                  <a:lnTo>
                    <a:pt x="73" y="16"/>
                  </a:lnTo>
                  <a:lnTo>
                    <a:pt x="73" y="17"/>
                  </a:lnTo>
                  <a:lnTo>
                    <a:pt x="73" y="18"/>
                  </a:lnTo>
                  <a:lnTo>
                    <a:pt x="72" y="18"/>
                  </a:lnTo>
                  <a:lnTo>
                    <a:pt x="72" y="19"/>
                  </a:lnTo>
                  <a:lnTo>
                    <a:pt x="73" y="19"/>
                  </a:lnTo>
                  <a:lnTo>
                    <a:pt x="73" y="20"/>
                  </a:lnTo>
                  <a:lnTo>
                    <a:pt x="74" y="20"/>
                  </a:lnTo>
                  <a:lnTo>
                    <a:pt x="73" y="21"/>
                  </a:lnTo>
                  <a:lnTo>
                    <a:pt x="73" y="22"/>
                  </a:lnTo>
                  <a:lnTo>
                    <a:pt x="73" y="23"/>
                  </a:lnTo>
                  <a:lnTo>
                    <a:pt x="73" y="24"/>
                  </a:lnTo>
                  <a:lnTo>
                    <a:pt x="73" y="23"/>
                  </a:lnTo>
                  <a:lnTo>
                    <a:pt x="73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7"/>
                  </a:lnTo>
                  <a:lnTo>
                    <a:pt x="71" y="28"/>
                  </a:lnTo>
                  <a:lnTo>
                    <a:pt x="70" y="28"/>
                  </a:lnTo>
                  <a:lnTo>
                    <a:pt x="70" y="29"/>
                  </a:lnTo>
                  <a:lnTo>
                    <a:pt x="69" y="29"/>
                  </a:lnTo>
                  <a:lnTo>
                    <a:pt x="69" y="30"/>
                  </a:lnTo>
                  <a:lnTo>
                    <a:pt x="69" y="31"/>
                  </a:lnTo>
                  <a:lnTo>
                    <a:pt x="69" y="32"/>
                  </a:lnTo>
                  <a:lnTo>
                    <a:pt x="68" y="32"/>
                  </a:lnTo>
                  <a:lnTo>
                    <a:pt x="69" y="32"/>
                  </a:lnTo>
                  <a:lnTo>
                    <a:pt x="68" y="33"/>
                  </a:lnTo>
                  <a:lnTo>
                    <a:pt x="68" y="34"/>
                  </a:lnTo>
                  <a:lnTo>
                    <a:pt x="68" y="35"/>
                  </a:lnTo>
                  <a:lnTo>
                    <a:pt x="68" y="36"/>
                  </a:lnTo>
                  <a:lnTo>
                    <a:pt x="69" y="36"/>
                  </a:lnTo>
                  <a:lnTo>
                    <a:pt x="68" y="37"/>
                  </a:lnTo>
                  <a:lnTo>
                    <a:pt x="69" y="37"/>
                  </a:lnTo>
                  <a:lnTo>
                    <a:pt x="69" y="38"/>
                  </a:lnTo>
                  <a:lnTo>
                    <a:pt x="68" y="38"/>
                  </a:lnTo>
                  <a:lnTo>
                    <a:pt x="68" y="39"/>
                  </a:lnTo>
                  <a:lnTo>
                    <a:pt x="68" y="40"/>
                  </a:lnTo>
                  <a:lnTo>
                    <a:pt x="67" y="40"/>
                  </a:lnTo>
                  <a:lnTo>
                    <a:pt x="68" y="40"/>
                  </a:lnTo>
                  <a:lnTo>
                    <a:pt x="68" y="41"/>
                  </a:lnTo>
                  <a:lnTo>
                    <a:pt x="67" y="41"/>
                  </a:lnTo>
                  <a:lnTo>
                    <a:pt x="68" y="42"/>
                  </a:lnTo>
                  <a:lnTo>
                    <a:pt x="67" y="42"/>
                  </a:lnTo>
                  <a:lnTo>
                    <a:pt x="68" y="42"/>
                  </a:lnTo>
                  <a:lnTo>
                    <a:pt x="68" y="43"/>
                  </a:lnTo>
                  <a:lnTo>
                    <a:pt x="68" y="44"/>
                  </a:lnTo>
                  <a:lnTo>
                    <a:pt x="69" y="44"/>
                  </a:lnTo>
                  <a:lnTo>
                    <a:pt x="70" y="44"/>
                  </a:lnTo>
                  <a:lnTo>
                    <a:pt x="70" y="45"/>
                  </a:lnTo>
                  <a:lnTo>
                    <a:pt x="71" y="45"/>
                  </a:lnTo>
                  <a:lnTo>
                    <a:pt x="71" y="46"/>
                  </a:lnTo>
                  <a:lnTo>
                    <a:pt x="71" y="45"/>
                  </a:lnTo>
                  <a:lnTo>
                    <a:pt x="71" y="46"/>
                  </a:lnTo>
                  <a:lnTo>
                    <a:pt x="72" y="46"/>
                  </a:lnTo>
                  <a:lnTo>
                    <a:pt x="71" y="46"/>
                  </a:lnTo>
                  <a:lnTo>
                    <a:pt x="72" y="46"/>
                  </a:lnTo>
                  <a:close/>
                </a:path>
              </a:pathLst>
            </a:custGeom>
            <a:solidFill>
              <a:schemeClr val="accent1"/>
            </a:solidFill>
            <a:ln w="0">
              <a:solidFill>
                <a:srgbClr val="62E2F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730" name="Freeform 4031"/>
            <p:cNvSpPr>
              <a:spLocks noChangeAspect="1"/>
            </p:cNvSpPr>
            <p:nvPr/>
          </p:nvSpPr>
          <p:spPr bwMode="auto">
            <a:xfrm>
              <a:off x="533957" y="1406775"/>
              <a:ext cx="4056692" cy="3960000"/>
            </a:xfrm>
            <a:custGeom>
              <a:avLst/>
              <a:gdLst>
                <a:gd name="T0" fmla="*/ 2147483646 w 564"/>
                <a:gd name="T1" fmla="*/ 2147483646 h 551"/>
                <a:gd name="T2" fmla="*/ 2147483646 w 564"/>
                <a:gd name="T3" fmla="*/ 2147483646 h 551"/>
                <a:gd name="T4" fmla="*/ 2147483646 w 564"/>
                <a:gd name="T5" fmla="*/ 2147483646 h 551"/>
                <a:gd name="T6" fmla="*/ 2147483646 w 564"/>
                <a:gd name="T7" fmla="*/ 2147483646 h 551"/>
                <a:gd name="T8" fmla="*/ 2147483646 w 564"/>
                <a:gd name="T9" fmla="*/ 2147483646 h 551"/>
                <a:gd name="T10" fmla="*/ 2147483646 w 564"/>
                <a:gd name="T11" fmla="*/ 2147483646 h 551"/>
                <a:gd name="T12" fmla="*/ 2147483646 w 564"/>
                <a:gd name="T13" fmla="*/ 2147483646 h 551"/>
                <a:gd name="T14" fmla="*/ 2147483646 w 564"/>
                <a:gd name="T15" fmla="*/ 2147483646 h 551"/>
                <a:gd name="T16" fmla="*/ 2147483646 w 564"/>
                <a:gd name="T17" fmla="*/ 2147483646 h 551"/>
                <a:gd name="T18" fmla="*/ 2147483646 w 564"/>
                <a:gd name="T19" fmla="*/ 2147483646 h 551"/>
                <a:gd name="T20" fmla="*/ 2147483646 w 564"/>
                <a:gd name="T21" fmla="*/ 2147483646 h 551"/>
                <a:gd name="T22" fmla="*/ 2147483646 w 564"/>
                <a:gd name="T23" fmla="*/ 2147483646 h 551"/>
                <a:gd name="T24" fmla="*/ 2147483646 w 564"/>
                <a:gd name="T25" fmla="*/ 2147483646 h 551"/>
                <a:gd name="T26" fmla="*/ 2147483646 w 564"/>
                <a:gd name="T27" fmla="*/ 2147483646 h 551"/>
                <a:gd name="T28" fmla="*/ 2147483646 w 564"/>
                <a:gd name="T29" fmla="*/ 2147483646 h 551"/>
                <a:gd name="T30" fmla="*/ 2147483646 w 564"/>
                <a:gd name="T31" fmla="*/ 2147483646 h 551"/>
                <a:gd name="T32" fmla="*/ 2147483646 w 564"/>
                <a:gd name="T33" fmla="*/ 2147483646 h 551"/>
                <a:gd name="T34" fmla="*/ 2147483646 w 564"/>
                <a:gd name="T35" fmla="*/ 2147483646 h 551"/>
                <a:gd name="T36" fmla="*/ 2147483646 w 564"/>
                <a:gd name="T37" fmla="*/ 2147483646 h 551"/>
                <a:gd name="T38" fmla="*/ 2147483646 w 564"/>
                <a:gd name="T39" fmla="*/ 2147483646 h 551"/>
                <a:gd name="T40" fmla="*/ 2147483646 w 564"/>
                <a:gd name="T41" fmla="*/ 2147483646 h 551"/>
                <a:gd name="T42" fmla="*/ 2147483646 w 564"/>
                <a:gd name="T43" fmla="*/ 2147483646 h 551"/>
                <a:gd name="T44" fmla="*/ 2147483646 w 564"/>
                <a:gd name="T45" fmla="*/ 2147483646 h 551"/>
                <a:gd name="T46" fmla="*/ 2147483646 w 564"/>
                <a:gd name="T47" fmla="*/ 2147483646 h 551"/>
                <a:gd name="T48" fmla="*/ 2147483646 w 564"/>
                <a:gd name="T49" fmla="*/ 2147483646 h 551"/>
                <a:gd name="T50" fmla="*/ 2147483646 w 564"/>
                <a:gd name="T51" fmla="*/ 2147483646 h 551"/>
                <a:gd name="T52" fmla="*/ 2147483646 w 564"/>
                <a:gd name="T53" fmla="*/ 2147483646 h 551"/>
                <a:gd name="T54" fmla="*/ 2147483646 w 564"/>
                <a:gd name="T55" fmla="*/ 2147483646 h 551"/>
                <a:gd name="T56" fmla="*/ 2147483646 w 564"/>
                <a:gd name="T57" fmla="*/ 2147483646 h 551"/>
                <a:gd name="T58" fmla="*/ 2147483646 w 564"/>
                <a:gd name="T59" fmla="*/ 2147483646 h 551"/>
                <a:gd name="T60" fmla="*/ 2147483646 w 564"/>
                <a:gd name="T61" fmla="*/ 2147483646 h 551"/>
                <a:gd name="T62" fmla="*/ 2147483646 w 564"/>
                <a:gd name="T63" fmla="*/ 2147483646 h 551"/>
                <a:gd name="T64" fmla="*/ 2147483646 w 564"/>
                <a:gd name="T65" fmla="*/ 2147483646 h 551"/>
                <a:gd name="T66" fmla="*/ 2147483646 w 564"/>
                <a:gd name="T67" fmla="*/ 2147483646 h 551"/>
                <a:gd name="T68" fmla="*/ 2147483646 w 564"/>
                <a:gd name="T69" fmla="*/ 2147483646 h 551"/>
                <a:gd name="T70" fmla="*/ 2147483646 w 564"/>
                <a:gd name="T71" fmla="*/ 2147483646 h 551"/>
                <a:gd name="T72" fmla="*/ 2147483646 w 564"/>
                <a:gd name="T73" fmla="*/ 2147483646 h 551"/>
                <a:gd name="T74" fmla="*/ 2147483646 w 564"/>
                <a:gd name="T75" fmla="*/ 2147483646 h 551"/>
                <a:gd name="T76" fmla="*/ 2147483646 w 564"/>
                <a:gd name="T77" fmla="*/ 2147483646 h 551"/>
                <a:gd name="T78" fmla="*/ 2147483646 w 564"/>
                <a:gd name="T79" fmla="*/ 2147483646 h 551"/>
                <a:gd name="T80" fmla="*/ 2147483646 w 564"/>
                <a:gd name="T81" fmla="*/ 2147483646 h 551"/>
                <a:gd name="T82" fmla="*/ 2147483646 w 564"/>
                <a:gd name="T83" fmla="*/ 2147483646 h 551"/>
                <a:gd name="T84" fmla="*/ 2147483646 w 564"/>
                <a:gd name="T85" fmla="*/ 2147483646 h 551"/>
                <a:gd name="T86" fmla="*/ 2147483646 w 564"/>
                <a:gd name="T87" fmla="*/ 2147483646 h 551"/>
                <a:gd name="T88" fmla="*/ 2147483646 w 564"/>
                <a:gd name="T89" fmla="*/ 2147483646 h 551"/>
                <a:gd name="T90" fmla="*/ 2147483646 w 564"/>
                <a:gd name="T91" fmla="*/ 2147483646 h 551"/>
                <a:gd name="T92" fmla="*/ 2147483646 w 564"/>
                <a:gd name="T93" fmla="*/ 2147483646 h 551"/>
                <a:gd name="T94" fmla="*/ 2147483646 w 564"/>
                <a:gd name="T95" fmla="*/ 2147483646 h 551"/>
                <a:gd name="T96" fmla="*/ 2147483646 w 564"/>
                <a:gd name="T97" fmla="*/ 2147483646 h 551"/>
                <a:gd name="T98" fmla="*/ 2147483646 w 564"/>
                <a:gd name="T99" fmla="*/ 2147483646 h 551"/>
                <a:gd name="T100" fmla="*/ 2147483646 w 564"/>
                <a:gd name="T101" fmla="*/ 2147483646 h 551"/>
                <a:gd name="T102" fmla="*/ 2147483646 w 564"/>
                <a:gd name="T103" fmla="*/ 2147483646 h 551"/>
                <a:gd name="T104" fmla="*/ 2147483646 w 564"/>
                <a:gd name="T105" fmla="*/ 2147483646 h 551"/>
                <a:gd name="T106" fmla="*/ 2147483646 w 564"/>
                <a:gd name="T107" fmla="*/ 2147483646 h 551"/>
                <a:gd name="T108" fmla="*/ 2147483646 w 564"/>
                <a:gd name="T109" fmla="*/ 2147483646 h 551"/>
                <a:gd name="T110" fmla="*/ 2147483646 w 564"/>
                <a:gd name="T111" fmla="*/ 2147483646 h 551"/>
                <a:gd name="T112" fmla="*/ 2147483646 w 564"/>
                <a:gd name="T113" fmla="*/ 2147483646 h 551"/>
                <a:gd name="T114" fmla="*/ 2147483646 w 564"/>
                <a:gd name="T115" fmla="*/ 2147483646 h 551"/>
                <a:gd name="T116" fmla="*/ 2147483646 w 564"/>
                <a:gd name="T117" fmla="*/ 2147483646 h 551"/>
                <a:gd name="T118" fmla="*/ 2147483646 w 564"/>
                <a:gd name="T119" fmla="*/ 2147483646 h 551"/>
                <a:gd name="T120" fmla="*/ 2147483646 w 564"/>
                <a:gd name="T121" fmla="*/ 2147483646 h 551"/>
                <a:gd name="T122" fmla="*/ 2147483646 w 564"/>
                <a:gd name="T123" fmla="*/ 2147483646 h 551"/>
                <a:gd name="T124" fmla="*/ 2147483646 w 564"/>
                <a:gd name="T125" fmla="*/ 2147483646 h 55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64"/>
                <a:gd name="T190" fmla="*/ 0 h 551"/>
                <a:gd name="T191" fmla="*/ 564 w 564"/>
                <a:gd name="T192" fmla="*/ 551 h 551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64" h="551">
                  <a:moveTo>
                    <a:pt x="221" y="34"/>
                  </a:moveTo>
                  <a:lnTo>
                    <a:pt x="222" y="34"/>
                  </a:lnTo>
                  <a:lnTo>
                    <a:pt x="222" y="33"/>
                  </a:lnTo>
                  <a:lnTo>
                    <a:pt x="223" y="33"/>
                  </a:lnTo>
                  <a:lnTo>
                    <a:pt x="223" y="32"/>
                  </a:lnTo>
                  <a:lnTo>
                    <a:pt x="223" y="31"/>
                  </a:lnTo>
                  <a:lnTo>
                    <a:pt x="224" y="31"/>
                  </a:lnTo>
                  <a:lnTo>
                    <a:pt x="223" y="30"/>
                  </a:lnTo>
                  <a:lnTo>
                    <a:pt x="223" y="29"/>
                  </a:lnTo>
                  <a:lnTo>
                    <a:pt x="223" y="28"/>
                  </a:lnTo>
                  <a:lnTo>
                    <a:pt x="224" y="28"/>
                  </a:lnTo>
                  <a:lnTo>
                    <a:pt x="224" y="27"/>
                  </a:lnTo>
                  <a:lnTo>
                    <a:pt x="225" y="26"/>
                  </a:lnTo>
                  <a:lnTo>
                    <a:pt x="224" y="26"/>
                  </a:lnTo>
                  <a:lnTo>
                    <a:pt x="224" y="25"/>
                  </a:lnTo>
                  <a:lnTo>
                    <a:pt x="225" y="25"/>
                  </a:lnTo>
                  <a:lnTo>
                    <a:pt x="225" y="24"/>
                  </a:lnTo>
                  <a:lnTo>
                    <a:pt x="224" y="23"/>
                  </a:lnTo>
                  <a:lnTo>
                    <a:pt x="225" y="22"/>
                  </a:lnTo>
                  <a:lnTo>
                    <a:pt x="226" y="22"/>
                  </a:lnTo>
                  <a:lnTo>
                    <a:pt x="227" y="22"/>
                  </a:lnTo>
                  <a:lnTo>
                    <a:pt x="228" y="22"/>
                  </a:lnTo>
                  <a:lnTo>
                    <a:pt x="228" y="21"/>
                  </a:lnTo>
                  <a:lnTo>
                    <a:pt x="228" y="20"/>
                  </a:lnTo>
                  <a:lnTo>
                    <a:pt x="228" y="19"/>
                  </a:lnTo>
                  <a:lnTo>
                    <a:pt x="228" y="18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7" y="18"/>
                  </a:lnTo>
                  <a:lnTo>
                    <a:pt x="228" y="18"/>
                  </a:lnTo>
                  <a:lnTo>
                    <a:pt x="229" y="18"/>
                  </a:lnTo>
                  <a:lnTo>
                    <a:pt x="230" y="18"/>
                  </a:lnTo>
                  <a:lnTo>
                    <a:pt x="229" y="17"/>
                  </a:lnTo>
                  <a:lnTo>
                    <a:pt x="229" y="16"/>
                  </a:lnTo>
                  <a:lnTo>
                    <a:pt x="230" y="16"/>
                  </a:lnTo>
                  <a:lnTo>
                    <a:pt x="230" y="15"/>
                  </a:lnTo>
                  <a:lnTo>
                    <a:pt x="231" y="15"/>
                  </a:lnTo>
                  <a:lnTo>
                    <a:pt x="231" y="16"/>
                  </a:lnTo>
                  <a:lnTo>
                    <a:pt x="231" y="15"/>
                  </a:lnTo>
                  <a:lnTo>
                    <a:pt x="232" y="14"/>
                  </a:lnTo>
                  <a:lnTo>
                    <a:pt x="232" y="13"/>
                  </a:lnTo>
                  <a:lnTo>
                    <a:pt x="233" y="13"/>
                  </a:lnTo>
                  <a:lnTo>
                    <a:pt x="233" y="12"/>
                  </a:lnTo>
                  <a:lnTo>
                    <a:pt x="233" y="11"/>
                  </a:lnTo>
                  <a:lnTo>
                    <a:pt x="234" y="11"/>
                  </a:lnTo>
                  <a:lnTo>
                    <a:pt x="233" y="10"/>
                  </a:lnTo>
                  <a:lnTo>
                    <a:pt x="234" y="10"/>
                  </a:lnTo>
                  <a:lnTo>
                    <a:pt x="235" y="10"/>
                  </a:lnTo>
                  <a:lnTo>
                    <a:pt x="236" y="10"/>
                  </a:lnTo>
                  <a:lnTo>
                    <a:pt x="236" y="9"/>
                  </a:lnTo>
                  <a:lnTo>
                    <a:pt x="236" y="8"/>
                  </a:lnTo>
                  <a:lnTo>
                    <a:pt x="237" y="8"/>
                  </a:lnTo>
                  <a:lnTo>
                    <a:pt x="237" y="9"/>
                  </a:lnTo>
                  <a:lnTo>
                    <a:pt x="238" y="8"/>
                  </a:lnTo>
                  <a:lnTo>
                    <a:pt x="237" y="8"/>
                  </a:lnTo>
                  <a:lnTo>
                    <a:pt x="237" y="7"/>
                  </a:lnTo>
                  <a:lnTo>
                    <a:pt x="237" y="8"/>
                  </a:lnTo>
                  <a:lnTo>
                    <a:pt x="237" y="7"/>
                  </a:lnTo>
                  <a:lnTo>
                    <a:pt x="238" y="7"/>
                  </a:lnTo>
                  <a:lnTo>
                    <a:pt x="239" y="6"/>
                  </a:lnTo>
                  <a:lnTo>
                    <a:pt x="240" y="6"/>
                  </a:lnTo>
                  <a:lnTo>
                    <a:pt x="240" y="5"/>
                  </a:lnTo>
                  <a:lnTo>
                    <a:pt x="240" y="6"/>
                  </a:lnTo>
                  <a:lnTo>
                    <a:pt x="241" y="6"/>
                  </a:lnTo>
                  <a:lnTo>
                    <a:pt x="242" y="5"/>
                  </a:lnTo>
                  <a:lnTo>
                    <a:pt x="242" y="4"/>
                  </a:lnTo>
                  <a:lnTo>
                    <a:pt x="243" y="4"/>
                  </a:lnTo>
                  <a:lnTo>
                    <a:pt x="244" y="4"/>
                  </a:lnTo>
                  <a:lnTo>
                    <a:pt x="244" y="3"/>
                  </a:lnTo>
                  <a:lnTo>
                    <a:pt x="245" y="3"/>
                  </a:lnTo>
                  <a:lnTo>
                    <a:pt x="246" y="3"/>
                  </a:lnTo>
                  <a:lnTo>
                    <a:pt x="245" y="3"/>
                  </a:lnTo>
                  <a:lnTo>
                    <a:pt x="246" y="2"/>
                  </a:lnTo>
                  <a:lnTo>
                    <a:pt x="247" y="2"/>
                  </a:lnTo>
                  <a:lnTo>
                    <a:pt x="248" y="2"/>
                  </a:lnTo>
                  <a:lnTo>
                    <a:pt x="247" y="1"/>
                  </a:lnTo>
                  <a:lnTo>
                    <a:pt x="248" y="2"/>
                  </a:lnTo>
                  <a:lnTo>
                    <a:pt x="249" y="1"/>
                  </a:lnTo>
                  <a:lnTo>
                    <a:pt x="249" y="0"/>
                  </a:lnTo>
                  <a:lnTo>
                    <a:pt x="250" y="0"/>
                  </a:lnTo>
                  <a:lnTo>
                    <a:pt x="251" y="0"/>
                  </a:lnTo>
                  <a:lnTo>
                    <a:pt x="250" y="0"/>
                  </a:lnTo>
                  <a:lnTo>
                    <a:pt x="250" y="1"/>
                  </a:lnTo>
                  <a:lnTo>
                    <a:pt x="249" y="1"/>
                  </a:lnTo>
                  <a:lnTo>
                    <a:pt x="250" y="2"/>
                  </a:lnTo>
                  <a:lnTo>
                    <a:pt x="249" y="2"/>
                  </a:lnTo>
                  <a:lnTo>
                    <a:pt x="249" y="3"/>
                  </a:lnTo>
                  <a:lnTo>
                    <a:pt x="248" y="3"/>
                  </a:lnTo>
                  <a:lnTo>
                    <a:pt x="248" y="4"/>
                  </a:lnTo>
                  <a:lnTo>
                    <a:pt x="247" y="4"/>
                  </a:lnTo>
                  <a:lnTo>
                    <a:pt x="246" y="4"/>
                  </a:lnTo>
                  <a:lnTo>
                    <a:pt x="246" y="5"/>
                  </a:lnTo>
                  <a:lnTo>
                    <a:pt x="246" y="6"/>
                  </a:lnTo>
                  <a:lnTo>
                    <a:pt x="245" y="6"/>
                  </a:lnTo>
                  <a:lnTo>
                    <a:pt x="245" y="7"/>
                  </a:lnTo>
                  <a:lnTo>
                    <a:pt x="245" y="8"/>
                  </a:lnTo>
                  <a:lnTo>
                    <a:pt x="245" y="9"/>
                  </a:lnTo>
                  <a:lnTo>
                    <a:pt x="244" y="10"/>
                  </a:lnTo>
                  <a:lnTo>
                    <a:pt x="244" y="11"/>
                  </a:lnTo>
                  <a:lnTo>
                    <a:pt x="245" y="11"/>
                  </a:lnTo>
                  <a:lnTo>
                    <a:pt x="245" y="12"/>
                  </a:lnTo>
                  <a:lnTo>
                    <a:pt x="246" y="12"/>
                  </a:lnTo>
                  <a:lnTo>
                    <a:pt x="247" y="12"/>
                  </a:lnTo>
                  <a:lnTo>
                    <a:pt x="246" y="12"/>
                  </a:lnTo>
                  <a:lnTo>
                    <a:pt x="246" y="13"/>
                  </a:lnTo>
                  <a:lnTo>
                    <a:pt x="245" y="13"/>
                  </a:lnTo>
                  <a:lnTo>
                    <a:pt x="244" y="14"/>
                  </a:lnTo>
                  <a:lnTo>
                    <a:pt x="243" y="13"/>
                  </a:lnTo>
                  <a:lnTo>
                    <a:pt x="243" y="14"/>
                  </a:lnTo>
                  <a:lnTo>
                    <a:pt x="242" y="15"/>
                  </a:lnTo>
                  <a:lnTo>
                    <a:pt x="243" y="15"/>
                  </a:lnTo>
                  <a:lnTo>
                    <a:pt x="243" y="16"/>
                  </a:lnTo>
                  <a:lnTo>
                    <a:pt x="243" y="17"/>
                  </a:lnTo>
                  <a:lnTo>
                    <a:pt x="242" y="17"/>
                  </a:lnTo>
                  <a:lnTo>
                    <a:pt x="242" y="18"/>
                  </a:lnTo>
                  <a:lnTo>
                    <a:pt x="241" y="18"/>
                  </a:lnTo>
                  <a:lnTo>
                    <a:pt x="241" y="19"/>
                  </a:lnTo>
                  <a:lnTo>
                    <a:pt x="240" y="19"/>
                  </a:lnTo>
                  <a:lnTo>
                    <a:pt x="241" y="20"/>
                  </a:lnTo>
                  <a:lnTo>
                    <a:pt x="240" y="21"/>
                  </a:lnTo>
                  <a:lnTo>
                    <a:pt x="241" y="21"/>
                  </a:lnTo>
                  <a:lnTo>
                    <a:pt x="240" y="22"/>
                  </a:lnTo>
                  <a:lnTo>
                    <a:pt x="240" y="21"/>
                  </a:lnTo>
                  <a:lnTo>
                    <a:pt x="239" y="21"/>
                  </a:lnTo>
                  <a:lnTo>
                    <a:pt x="239" y="22"/>
                  </a:lnTo>
                  <a:lnTo>
                    <a:pt x="239" y="21"/>
                  </a:lnTo>
                  <a:lnTo>
                    <a:pt x="239" y="22"/>
                  </a:lnTo>
                  <a:lnTo>
                    <a:pt x="238" y="22"/>
                  </a:lnTo>
                  <a:lnTo>
                    <a:pt x="238" y="21"/>
                  </a:lnTo>
                  <a:lnTo>
                    <a:pt x="239" y="21"/>
                  </a:lnTo>
                  <a:lnTo>
                    <a:pt x="238" y="21"/>
                  </a:lnTo>
                  <a:lnTo>
                    <a:pt x="238" y="22"/>
                  </a:lnTo>
                  <a:lnTo>
                    <a:pt x="238" y="23"/>
                  </a:lnTo>
                  <a:lnTo>
                    <a:pt x="238" y="24"/>
                  </a:lnTo>
                  <a:lnTo>
                    <a:pt x="239" y="24"/>
                  </a:lnTo>
                  <a:lnTo>
                    <a:pt x="239" y="25"/>
                  </a:lnTo>
                  <a:lnTo>
                    <a:pt x="238" y="26"/>
                  </a:lnTo>
                  <a:lnTo>
                    <a:pt x="238" y="27"/>
                  </a:lnTo>
                  <a:lnTo>
                    <a:pt x="237" y="27"/>
                  </a:lnTo>
                  <a:lnTo>
                    <a:pt x="238" y="27"/>
                  </a:lnTo>
                  <a:lnTo>
                    <a:pt x="237" y="28"/>
                  </a:lnTo>
                  <a:lnTo>
                    <a:pt x="237" y="29"/>
                  </a:lnTo>
                  <a:lnTo>
                    <a:pt x="237" y="30"/>
                  </a:lnTo>
                  <a:lnTo>
                    <a:pt x="237" y="31"/>
                  </a:lnTo>
                  <a:lnTo>
                    <a:pt x="237" y="32"/>
                  </a:lnTo>
                  <a:lnTo>
                    <a:pt x="238" y="32"/>
                  </a:lnTo>
                  <a:lnTo>
                    <a:pt x="238" y="33"/>
                  </a:lnTo>
                  <a:lnTo>
                    <a:pt x="238" y="34"/>
                  </a:lnTo>
                  <a:lnTo>
                    <a:pt x="238" y="33"/>
                  </a:lnTo>
                  <a:lnTo>
                    <a:pt x="239" y="33"/>
                  </a:lnTo>
                  <a:lnTo>
                    <a:pt x="239" y="34"/>
                  </a:lnTo>
                  <a:lnTo>
                    <a:pt x="240" y="34"/>
                  </a:lnTo>
                  <a:lnTo>
                    <a:pt x="241" y="34"/>
                  </a:lnTo>
                  <a:lnTo>
                    <a:pt x="241" y="35"/>
                  </a:lnTo>
                  <a:lnTo>
                    <a:pt x="242" y="35"/>
                  </a:lnTo>
                  <a:lnTo>
                    <a:pt x="243" y="35"/>
                  </a:lnTo>
                  <a:lnTo>
                    <a:pt x="243" y="37"/>
                  </a:lnTo>
                  <a:lnTo>
                    <a:pt x="244" y="37"/>
                  </a:lnTo>
                  <a:lnTo>
                    <a:pt x="245" y="37"/>
                  </a:lnTo>
                  <a:lnTo>
                    <a:pt x="245" y="38"/>
                  </a:lnTo>
                  <a:lnTo>
                    <a:pt x="246" y="38"/>
                  </a:lnTo>
                  <a:lnTo>
                    <a:pt x="247" y="38"/>
                  </a:lnTo>
                  <a:lnTo>
                    <a:pt x="247" y="39"/>
                  </a:lnTo>
                  <a:lnTo>
                    <a:pt x="247" y="38"/>
                  </a:lnTo>
                  <a:lnTo>
                    <a:pt x="248" y="38"/>
                  </a:lnTo>
                  <a:lnTo>
                    <a:pt x="248" y="39"/>
                  </a:lnTo>
                  <a:lnTo>
                    <a:pt x="249" y="39"/>
                  </a:lnTo>
                  <a:lnTo>
                    <a:pt x="250" y="39"/>
                  </a:lnTo>
                  <a:lnTo>
                    <a:pt x="251" y="40"/>
                  </a:lnTo>
                  <a:lnTo>
                    <a:pt x="252" y="40"/>
                  </a:lnTo>
                  <a:lnTo>
                    <a:pt x="253" y="40"/>
                  </a:lnTo>
                  <a:lnTo>
                    <a:pt x="254" y="40"/>
                  </a:lnTo>
                  <a:lnTo>
                    <a:pt x="255" y="41"/>
                  </a:lnTo>
                  <a:lnTo>
                    <a:pt x="256" y="41"/>
                  </a:lnTo>
                  <a:lnTo>
                    <a:pt x="257" y="42"/>
                  </a:lnTo>
                  <a:lnTo>
                    <a:pt x="258" y="42"/>
                  </a:lnTo>
                  <a:lnTo>
                    <a:pt x="259" y="42"/>
                  </a:lnTo>
                  <a:lnTo>
                    <a:pt x="260" y="42"/>
                  </a:lnTo>
                  <a:lnTo>
                    <a:pt x="260" y="43"/>
                  </a:lnTo>
                  <a:lnTo>
                    <a:pt x="261" y="43"/>
                  </a:lnTo>
                  <a:lnTo>
                    <a:pt x="262" y="43"/>
                  </a:lnTo>
                  <a:lnTo>
                    <a:pt x="263" y="44"/>
                  </a:lnTo>
                  <a:lnTo>
                    <a:pt x="264" y="44"/>
                  </a:lnTo>
                  <a:lnTo>
                    <a:pt x="265" y="44"/>
                  </a:lnTo>
                  <a:lnTo>
                    <a:pt x="265" y="45"/>
                  </a:lnTo>
                  <a:lnTo>
                    <a:pt x="266" y="45"/>
                  </a:lnTo>
                  <a:lnTo>
                    <a:pt x="267" y="45"/>
                  </a:lnTo>
                  <a:lnTo>
                    <a:pt x="267" y="46"/>
                  </a:lnTo>
                  <a:lnTo>
                    <a:pt x="297" y="65"/>
                  </a:lnTo>
                  <a:lnTo>
                    <a:pt x="307" y="71"/>
                  </a:lnTo>
                  <a:lnTo>
                    <a:pt x="308" y="70"/>
                  </a:lnTo>
                  <a:lnTo>
                    <a:pt x="309" y="70"/>
                  </a:lnTo>
                  <a:lnTo>
                    <a:pt x="309" y="68"/>
                  </a:lnTo>
                  <a:lnTo>
                    <a:pt x="309" y="67"/>
                  </a:lnTo>
                  <a:lnTo>
                    <a:pt x="309" y="66"/>
                  </a:lnTo>
                  <a:lnTo>
                    <a:pt x="309" y="65"/>
                  </a:lnTo>
                  <a:lnTo>
                    <a:pt x="309" y="64"/>
                  </a:lnTo>
                  <a:lnTo>
                    <a:pt x="309" y="63"/>
                  </a:lnTo>
                  <a:lnTo>
                    <a:pt x="309" y="62"/>
                  </a:lnTo>
                  <a:lnTo>
                    <a:pt x="308" y="62"/>
                  </a:lnTo>
                  <a:lnTo>
                    <a:pt x="309" y="62"/>
                  </a:lnTo>
                  <a:lnTo>
                    <a:pt x="309" y="61"/>
                  </a:lnTo>
                  <a:lnTo>
                    <a:pt x="309" y="60"/>
                  </a:lnTo>
                  <a:lnTo>
                    <a:pt x="309" y="59"/>
                  </a:lnTo>
                  <a:lnTo>
                    <a:pt x="309" y="58"/>
                  </a:lnTo>
                  <a:lnTo>
                    <a:pt x="309" y="57"/>
                  </a:lnTo>
                  <a:lnTo>
                    <a:pt x="310" y="56"/>
                  </a:lnTo>
                  <a:lnTo>
                    <a:pt x="310" y="55"/>
                  </a:lnTo>
                  <a:lnTo>
                    <a:pt x="311" y="54"/>
                  </a:lnTo>
                  <a:lnTo>
                    <a:pt x="312" y="54"/>
                  </a:lnTo>
                  <a:lnTo>
                    <a:pt x="312" y="53"/>
                  </a:lnTo>
                  <a:lnTo>
                    <a:pt x="313" y="52"/>
                  </a:lnTo>
                  <a:lnTo>
                    <a:pt x="313" y="51"/>
                  </a:lnTo>
                  <a:lnTo>
                    <a:pt x="314" y="51"/>
                  </a:lnTo>
                  <a:lnTo>
                    <a:pt x="314" y="50"/>
                  </a:lnTo>
                  <a:lnTo>
                    <a:pt x="315" y="49"/>
                  </a:lnTo>
                  <a:lnTo>
                    <a:pt x="315" y="48"/>
                  </a:lnTo>
                  <a:lnTo>
                    <a:pt x="316" y="47"/>
                  </a:lnTo>
                  <a:lnTo>
                    <a:pt x="316" y="46"/>
                  </a:lnTo>
                  <a:lnTo>
                    <a:pt x="317" y="45"/>
                  </a:lnTo>
                  <a:lnTo>
                    <a:pt x="317" y="44"/>
                  </a:lnTo>
                  <a:lnTo>
                    <a:pt x="318" y="44"/>
                  </a:lnTo>
                  <a:lnTo>
                    <a:pt x="317" y="44"/>
                  </a:lnTo>
                  <a:lnTo>
                    <a:pt x="318" y="43"/>
                  </a:lnTo>
                  <a:lnTo>
                    <a:pt x="317" y="43"/>
                  </a:lnTo>
                  <a:lnTo>
                    <a:pt x="318" y="43"/>
                  </a:lnTo>
                  <a:lnTo>
                    <a:pt x="318" y="42"/>
                  </a:lnTo>
                  <a:lnTo>
                    <a:pt x="319" y="42"/>
                  </a:lnTo>
                  <a:lnTo>
                    <a:pt x="318" y="42"/>
                  </a:lnTo>
                  <a:lnTo>
                    <a:pt x="319" y="42"/>
                  </a:lnTo>
                  <a:lnTo>
                    <a:pt x="319" y="41"/>
                  </a:lnTo>
                  <a:lnTo>
                    <a:pt x="320" y="41"/>
                  </a:lnTo>
                  <a:lnTo>
                    <a:pt x="321" y="41"/>
                  </a:lnTo>
                  <a:lnTo>
                    <a:pt x="321" y="40"/>
                  </a:lnTo>
                  <a:lnTo>
                    <a:pt x="322" y="40"/>
                  </a:lnTo>
                  <a:lnTo>
                    <a:pt x="322" y="39"/>
                  </a:lnTo>
                  <a:lnTo>
                    <a:pt x="323" y="39"/>
                  </a:lnTo>
                  <a:lnTo>
                    <a:pt x="324" y="39"/>
                  </a:lnTo>
                  <a:lnTo>
                    <a:pt x="324" y="38"/>
                  </a:lnTo>
                  <a:lnTo>
                    <a:pt x="325" y="37"/>
                  </a:lnTo>
                  <a:lnTo>
                    <a:pt x="326" y="37"/>
                  </a:lnTo>
                  <a:lnTo>
                    <a:pt x="326" y="36"/>
                  </a:lnTo>
                  <a:lnTo>
                    <a:pt x="326" y="35"/>
                  </a:lnTo>
                  <a:lnTo>
                    <a:pt x="327" y="35"/>
                  </a:lnTo>
                  <a:lnTo>
                    <a:pt x="328" y="35"/>
                  </a:lnTo>
                  <a:lnTo>
                    <a:pt x="329" y="38"/>
                  </a:lnTo>
                  <a:lnTo>
                    <a:pt x="330" y="39"/>
                  </a:lnTo>
                  <a:lnTo>
                    <a:pt x="331" y="39"/>
                  </a:lnTo>
                  <a:lnTo>
                    <a:pt x="331" y="40"/>
                  </a:lnTo>
                  <a:lnTo>
                    <a:pt x="331" y="41"/>
                  </a:lnTo>
                  <a:lnTo>
                    <a:pt x="331" y="42"/>
                  </a:lnTo>
                  <a:lnTo>
                    <a:pt x="330" y="41"/>
                  </a:lnTo>
                  <a:lnTo>
                    <a:pt x="330" y="42"/>
                  </a:lnTo>
                  <a:lnTo>
                    <a:pt x="330" y="43"/>
                  </a:lnTo>
                  <a:lnTo>
                    <a:pt x="330" y="44"/>
                  </a:lnTo>
                  <a:lnTo>
                    <a:pt x="331" y="44"/>
                  </a:lnTo>
                  <a:lnTo>
                    <a:pt x="332" y="44"/>
                  </a:lnTo>
                  <a:lnTo>
                    <a:pt x="333" y="45"/>
                  </a:lnTo>
                  <a:lnTo>
                    <a:pt x="333" y="44"/>
                  </a:lnTo>
                  <a:lnTo>
                    <a:pt x="334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6" y="45"/>
                  </a:lnTo>
                  <a:lnTo>
                    <a:pt x="336" y="46"/>
                  </a:lnTo>
                  <a:lnTo>
                    <a:pt x="336" y="47"/>
                  </a:lnTo>
                  <a:lnTo>
                    <a:pt x="337" y="47"/>
                  </a:lnTo>
                  <a:lnTo>
                    <a:pt x="338" y="48"/>
                  </a:lnTo>
                  <a:lnTo>
                    <a:pt x="346" y="38"/>
                  </a:lnTo>
                  <a:lnTo>
                    <a:pt x="347" y="38"/>
                  </a:lnTo>
                  <a:lnTo>
                    <a:pt x="346" y="37"/>
                  </a:lnTo>
                  <a:lnTo>
                    <a:pt x="347" y="37"/>
                  </a:lnTo>
                  <a:lnTo>
                    <a:pt x="348" y="37"/>
                  </a:lnTo>
                  <a:lnTo>
                    <a:pt x="348" y="38"/>
                  </a:lnTo>
                  <a:lnTo>
                    <a:pt x="348" y="39"/>
                  </a:lnTo>
                  <a:lnTo>
                    <a:pt x="349" y="39"/>
                  </a:lnTo>
                  <a:lnTo>
                    <a:pt x="349" y="40"/>
                  </a:lnTo>
                  <a:lnTo>
                    <a:pt x="348" y="40"/>
                  </a:lnTo>
                  <a:lnTo>
                    <a:pt x="349" y="40"/>
                  </a:lnTo>
                  <a:lnTo>
                    <a:pt x="350" y="40"/>
                  </a:lnTo>
                  <a:lnTo>
                    <a:pt x="350" y="41"/>
                  </a:lnTo>
                  <a:lnTo>
                    <a:pt x="351" y="41"/>
                  </a:lnTo>
                  <a:lnTo>
                    <a:pt x="351" y="42"/>
                  </a:lnTo>
                  <a:lnTo>
                    <a:pt x="352" y="43"/>
                  </a:lnTo>
                  <a:lnTo>
                    <a:pt x="352" y="44"/>
                  </a:lnTo>
                  <a:lnTo>
                    <a:pt x="353" y="44"/>
                  </a:lnTo>
                  <a:lnTo>
                    <a:pt x="353" y="43"/>
                  </a:lnTo>
                  <a:lnTo>
                    <a:pt x="353" y="44"/>
                  </a:lnTo>
                  <a:lnTo>
                    <a:pt x="354" y="45"/>
                  </a:lnTo>
                  <a:lnTo>
                    <a:pt x="355" y="45"/>
                  </a:lnTo>
                  <a:lnTo>
                    <a:pt x="355" y="46"/>
                  </a:lnTo>
                  <a:lnTo>
                    <a:pt x="356" y="47"/>
                  </a:lnTo>
                  <a:lnTo>
                    <a:pt x="356" y="46"/>
                  </a:lnTo>
                  <a:lnTo>
                    <a:pt x="356" y="47"/>
                  </a:lnTo>
                  <a:lnTo>
                    <a:pt x="356" y="48"/>
                  </a:lnTo>
                  <a:lnTo>
                    <a:pt x="356" y="49"/>
                  </a:lnTo>
                  <a:lnTo>
                    <a:pt x="357" y="50"/>
                  </a:lnTo>
                  <a:lnTo>
                    <a:pt x="356" y="50"/>
                  </a:lnTo>
                  <a:lnTo>
                    <a:pt x="356" y="51"/>
                  </a:lnTo>
                  <a:lnTo>
                    <a:pt x="356" y="50"/>
                  </a:lnTo>
                  <a:lnTo>
                    <a:pt x="356" y="51"/>
                  </a:lnTo>
                  <a:lnTo>
                    <a:pt x="356" y="52"/>
                  </a:lnTo>
                  <a:lnTo>
                    <a:pt x="357" y="52"/>
                  </a:lnTo>
                  <a:lnTo>
                    <a:pt x="357" y="53"/>
                  </a:lnTo>
                  <a:lnTo>
                    <a:pt x="358" y="53"/>
                  </a:lnTo>
                  <a:lnTo>
                    <a:pt x="359" y="53"/>
                  </a:lnTo>
                  <a:lnTo>
                    <a:pt x="360" y="53"/>
                  </a:lnTo>
                  <a:lnTo>
                    <a:pt x="361" y="53"/>
                  </a:lnTo>
                  <a:lnTo>
                    <a:pt x="362" y="54"/>
                  </a:lnTo>
                  <a:lnTo>
                    <a:pt x="363" y="54"/>
                  </a:lnTo>
                  <a:lnTo>
                    <a:pt x="363" y="55"/>
                  </a:lnTo>
                  <a:lnTo>
                    <a:pt x="363" y="56"/>
                  </a:lnTo>
                  <a:lnTo>
                    <a:pt x="364" y="56"/>
                  </a:lnTo>
                  <a:lnTo>
                    <a:pt x="364" y="57"/>
                  </a:lnTo>
                  <a:lnTo>
                    <a:pt x="364" y="58"/>
                  </a:lnTo>
                  <a:lnTo>
                    <a:pt x="364" y="57"/>
                  </a:lnTo>
                  <a:lnTo>
                    <a:pt x="365" y="57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60"/>
                  </a:lnTo>
                  <a:lnTo>
                    <a:pt x="366" y="59"/>
                  </a:lnTo>
                  <a:lnTo>
                    <a:pt x="366" y="60"/>
                  </a:lnTo>
                  <a:lnTo>
                    <a:pt x="367" y="61"/>
                  </a:lnTo>
                  <a:lnTo>
                    <a:pt x="366" y="62"/>
                  </a:lnTo>
                  <a:lnTo>
                    <a:pt x="367" y="62"/>
                  </a:lnTo>
                  <a:lnTo>
                    <a:pt x="367" y="63"/>
                  </a:lnTo>
                  <a:lnTo>
                    <a:pt x="368" y="63"/>
                  </a:lnTo>
                  <a:lnTo>
                    <a:pt x="368" y="64"/>
                  </a:lnTo>
                  <a:lnTo>
                    <a:pt x="367" y="64"/>
                  </a:lnTo>
                  <a:lnTo>
                    <a:pt x="367" y="65"/>
                  </a:lnTo>
                  <a:lnTo>
                    <a:pt x="366" y="65"/>
                  </a:lnTo>
                  <a:lnTo>
                    <a:pt x="366" y="66"/>
                  </a:lnTo>
                  <a:lnTo>
                    <a:pt x="367" y="66"/>
                  </a:lnTo>
                  <a:lnTo>
                    <a:pt x="367" y="67"/>
                  </a:lnTo>
                  <a:lnTo>
                    <a:pt x="367" y="68"/>
                  </a:lnTo>
                  <a:lnTo>
                    <a:pt x="367" y="69"/>
                  </a:lnTo>
                  <a:lnTo>
                    <a:pt x="367" y="70"/>
                  </a:lnTo>
                  <a:lnTo>
                    <a:pt x="367" y="71"/>
                  </a:lnTo>
                  <a:lnTo>
                    <a:pt x="366" y="71"/>
                  </a:lnTo>
                  <a:lnTo>
                    <a:pt x="366" y="72"/>
                  </a:lnTo>
                  <a:lnTo>
                    <a:pt x="366" y="71"/>
                  </a:lnTo>
                  <a:lnTo>
                    <a:pt x="366" y="72"/>
                  </a:lnTo>
                  <a:lnTo>
                    <a:pt x="366" y="73"/>
                  </a:lnTo>
                  <a:lnTo>
                    <a:pt x="366" y="74"/>
                  </a:lnTo>
                  <a:lnTo>
                    <a:pt x="366" y="75"/>
                  </a:lnTo>
                  <a:lnTo>
                    <a:pt x="365" y="76"/>
                  </a:lnTo>
                  <a:lnTo>
                    <a:pt x="365" y="77"/>
                  </a:lnTo>
                  <a:lnTo>
                    <a:pt x="366" y="77"/>
                  </a:lnTo>
                  <a:lnTo>
                    <a:pt x="366" y="78"/>
                  </a:lnTo>
                  <a:lnTo>
                    <a:pt x="367" y="78"/>
                  </a:lnTo>
                  <a:lnTo>
                    <a:pt x="368" y="78"/>
                  </a:lnTo>
                  <a:lnTo>
                    <a:pt x="369" y="77"/>
                  </a:lnTo>
                  <a:lnTo>
                    <a:pt x="369" y="76"/>
                  </a:lnTo>
                  <a:lnTo>
                    <a:pt x="369" y="75"/>
                  </a:lnTo>
                  <a:lnTo>
                    <a:pt x="368" y="75"/>
                  </a:lnTo>
                  <a:lnTo>
                    <a:pt x="369" y="74"/>
                  </a:lnTo>
                  <a:lnTo>
                    <a:pt x="369" y="73"/>
                  </a:lnTo>
                  <a:lnTo>
                    <a:pt x="369" y="72"/>
                  </a:lnTo>
                  <a:lnTo>
                    <a:pt x="369" y="71"/>
                  </a:lnTo>
                  <a:lnTo>
                    <a:pt x="369" y="70"/>
                  </a:lnTo>
                  <a:lnTo>
                    <a:pt x="369" y="69"/>
                  </a:lnTo>
                  <a:lnTo>
                    <a:pt x="370" y="69"/>
                  </a:lnTo>
                  <a:lnTo>
                    <a:pt x="371" y="69"/>
                  </a:lnTo>
                  <a:lnTo>
                    <a:pt x="371" y="68"/>
                  </a:lnTo>
                  <a:lnTo>
                    <a:pt x="372" y="67"/>
                  </a:lnTo>
                  <a:lnTo>
                    <a:pt x="372" y="66"/>
                  </a:lnTo>
                  <a:lnTo>
                    <a:pt x="372" y="65"/>
                  </a:lnTo>
                  <a:lnTo>
                    <a:pt x="372" y="64"/>
                  </a:lnTo>
                  <a:lnTo>
                    <a:pt x="373" y="64"/>
                  </a:lnTo>
                  <a:lnTo>
                    <a:pt x="374" y="65"/>
                  </a:lnTo>
                  <a:lnTo>
                    <a:pt x="375" y="65"/>
                  </a:lnTo>
                  <a:lnTo>
                    <a:pt x="375" y="64"/>
                  </a:lnTo>
                  <a:lnTo>
                    <a:pt x="376" y="65"/>
                  </a:lnTo>
                  <a:lnTo>
                    <a:pt x="376" y="66"/>
                  </a:lnTo>
                  <a:lnTo>
                    <a:pt x="376" y="67"/>
                  </a:lnTo>
                  <a:lnTo>
                    <a:pt x="376" y="68"/>
                  </a:lnTo>
                  <a:lnTo>
                    <a:pt x="375" y="68"/>
                  </a:lnTo>
                  <a:lnTo>
                    <a:pt x="375" y="69"/>
                  </a:lnTo>
                  <a:lnTo>
                    <a:pt x="375" y="70"/>
                  </a:lnTo>
                  <a:lnTo>
                    <a:pt x="375" y="69"/>
                  </a:lnTo>
                  <a:lnTo>
                    <a:pt x="375" y="70"/>
                  </a:lnTo>
                  <a:lnTo>
                    <a:pt x="375" y="71"/>
                  </a:lnTo>
                  <a:lnTo>
                    <a:pt x="375" y="72"/>
                  </a:lnTo>
                  <a:lnTo>
                    <a:pt x="375" y="73"/>
                  </a:lnTo>
                  <a:lnTo>
                    <a:pt x="376" y="73"/>
                  </a:lnTo>
                  <a:lnTo>
                    <a:pt x="375" y="73"/>
                  </a:lnTo>
                  <a:lnTo>
                    <a:pt x="376" y="73"/>
                  </a:lnTo>
                  <a:lnTo>
                    <a:pt x="376" y="74"/>
                  </a:lnTo>
                  <a:lnTo>
                    <a:pt x="376" y="75"/>
                  </a:lnTo>
                  <a:lnTo>
                    <a:pt x="376" y="74"/>
                  </a:lnTo>
                  <a:lnTo>
                    <a:pt x="376" y="75"/>
                  </a:lnTo>
                  <a:lnTo>
                    <a:pt x="376" y="76"/>
                  </a:lnTo>
                  <a:lnTo>
                    <a:pt x="377" y="76"/>
                  </a:lnTo>
                  <a:lnTo>
                    <a:pt x="377" y="77"/>
                  </a:lnTo>
                  <a:lnTo>
                    <a:pt x="378" y="77"/>
                  </a:lnTo>
                  <a:lnTo>
                    <a:pt x="378" y="76"/>
                  </a:lnTo>
                  <a:lnTo>
                    <a:pt x="378" y="75"/>
                  </a:lnTo>
                  <a:lnTo>
                    <a:pt x="379" y="75"/>
                  </a:lnTo>
                  <a:lnTo>
                    <a:pt x="379" y="76"/>
                  </a:lnTo>
                  <a:lnTo>
                    <a:pt x="380" y="75"/>
                  </a:lnTo>
                  <a:lnTo>
                    <a:pt x="380" y="76"/>
                  </a:lnTo>
                  <a:lnTo>
                    <a:pt x="381" y="76"/>
                  </a:lnTo>
                  <a:lnTo>
                    <a:pt x="381" y="75"/>
                  </a:lnTo>
                  <a:lnTo>
                    <a:pt x="382" y="75"/>
                  </a:lnTo>
                  <a:lnTo>
                    <a:pt x="382" y="74"/>
                  </a:lnTo>
                  <a:lnTo>
                    <a:pt x="383" y="74"/>
                  </a:lnTo>
                  <a:lnTo>
                    <a:pt x="384" y="74"/>
                  </a:lnTo>
                  <a:lnTo>
                    <a:pt x="385" y="74"/>
                  </a:lnTo>
                  <a:lnTo>
                    <a:pt x="384" y="74"/>
                  </a:lnTo>
                  <a:lnTo>
                    <a:pt x="385" y="74"/>
                  </a:lnTo>
                  <a:lnTo>
                    <a:pt x="386" y="74"/>
                  </a:lnTo>
                  <a:lnTo>
                    <a:pt x="385" y="74"/>
                  </a:lnTo>
                  <a:lnTo>
                    <a:pt x="385" y="73"/>
                  </a:lnTo>
                  <a:lnTo>
                    <a:pt x="385" y="72"/>
                  </a:lnTo>
                  <a:lnTo>
                    <a:pt x="386" y="73"/>
                  </a:lnTo>
                  <a:lnTo>
                    <a:pt x="387" y="73"/>
                  </a:lnTo>
                  <a:lnTo>
                    <a:pt x="388" y="73"/>
                  </a:lnTo>
                  <a:lnTo>
                    <a:pt x="388" y="72"/>
                  </a:lnTo>
                  <a:lnTo>
                    <a:pt x="389" y="72"/>
                  </a:lnTo>
                  <a:lnTo>
                    <a:pt x="389" y="71"/>
                  </a:lnTo>
                  <a:lnTo>
                    <a:pt x="390" y="71"/>
                  </a:lnTo>
                  <a:lnTo>
                    <a:pt x="391" y="71"/>
                  </a:lnTo>
                  <a:lnTo>
                    <a:pt x="391" y="70"/>
                  </a:lnTo>
                  <a:lnTo>
                    <a:pt x="391" y="71"/>
                  </a:lnTo>
                  <a:lnTo>
                    <a:pt x="392" y="70"/>
                  </a:lnTo>
                  <a:lnTo>
                    <a:pt x="392" y="71"/>
                  </a:lnTo>
                  <a:lnTo>
                    <a:pt x="392" y="70"/>
                  </a:lnTo>
                  <a:lnTo>
                    <a:pt x="393" y="70"/>
                  </a:lnTo>
                  <a:lnTo>
                    <a:pt x="393" y="69"/>
                  </a:lnTo>
                  <a:lnTo>
                    <a:pt x="394" y="69"/>
                  </a:lnTo>
                  <a:lnTo>
                    <a:pt x="394" y="68"/>
                  </a:lnTo>
                  <a:lnTo>
                    <a:pt x="394" y="69"/>
                  </a:lnTo>
                  <a:lnTo>
                    <a:pt x="395" y="69"/>
                  </a:lnTo>
                  <a:lnTo>
                    <a:pt x="396" y="69"/>
                  </a:lnTo>
                  <a:lnTo>
                    <a:pt x="397" y="69"/>
                  </a:lnTo>
                  <a:lnTo>
                    <a:pt x="396" y="68"/>
                  </a:lnTo>
                  <a:lnTo>
                    <a:pt x="397" y="68"/>
                  </a:lnTo>
                  <a:lnTo>
                    <a:pt x="397" y="67"/>
                  </a:lnTo>
                  <a:lnTo>
                    <a:pt x="398" y="68"/>
                  </a:lnTo>
                  <a:lnTo>
                    <a:pt x="398" y="67"/>
                  </a:lnTo>
                  <a:lnTo>
                    <a:pt x="399" y="68"/>
                  </a:lnTo>
                  <a:lnTo>
                    <a:pt x="400" y="68"/>
                  </a:lnTo>
                  <a:lnTo>
                    <a:pt x="400" y="67"/>
                  </a:lnTo>
                  <a:lnTo>
                    <a:pt x="400" y="68"/>
                  </a:lnTo>
                  <a:lnTo>
                    <a:pt x="400" y="69"/>
                  </a:lnTo>
                  <a:lnTo>
                    <a:pt x="399" y="70"/>
                  </a:lnTo>
                  <a:lnTo>
                    <a:pt x="399" y="71"/>
                  </a:lnTo>
                  <a:lnTo>
                    <a:pt x="399" y="72"/>
                  </a:lnTo>
                  <a:lnTo>
                    <a:pt x="400" y="73"/>
                  </a:lnTo>
                  <a:lnTo>
                    <a:pt x="398" y="74"/>
                  </a:lnTo>
                  <a:lnTo>
                    <a:pt x="398" y="75"/>
                  </a:lnTo>
                  <a:lnTo>
                    <a:pt x="399" y="75"/>
                  </a:lnTo>
                  <a:lnTo>
                    <a:pt x="399" y="76"/>
                  </a:lnTo>
                  <a:lnTo>
                    <a:pt x="399" y="77"/>
                  </a:lnTo>
                  <a:lnTo>
                    <a:pt x="399" y="78"/>
                  </a:lnTo>
                  <a:lnTo>
                    <a:pt x="398" y="78"/>
                  </a:lnTo>
                  <a:lnTo>
                    <a:pt x="398" y="79"/>
                  </a:lnTo>
                  <a:lnTo>
                    <a:pt x="399" y="79"/>
                  </a:lnTo>
                  <a:lnTo>
                    <a:pt x="399" y="80"/>
                  </a:lnTo>
                  <a:lnTo>
                    <a:pt x="399" y="79"/>
                  </a:lnTo>
                  <a:lnTo>
                    <a:pt x="399" y="80"/>
                  </a:lnTo>
                  <a:lnTo>
                    <a:pt x="399" y="79"/>
                  </a:lnTo>
                  <a:lnTo>
                    <a:pt x="400" y="79"/>
                  </a:lnTo>
                  <a:lnTo>
                    <a:pt x="402" y="79"/>
                  </a:lnTo>
                  <a:lnTo>
                    <a:pt x="403" y="79"/>
                  </a:lnTo>
                  <a:lnTo>
                    <a:pt x="403" y="78"/>
                  </a:lnTo>
                  <a:lnTo>
                    <a:pt x="403" y="79"/>
                  </a:lnTo>
                  <a:lnTo>
                    <a:pt x="404" y="79"/>
                  </a:lnTo>
                  <a:lnTo>
                    <a:pt x="403" y="78"/>
                  </a:lnTo>
                  <a:lnTo>
                    <a:pt x="404" y="78"/>
                  </a:lnTo>
                  <a:lnTo>
                    <a:pt x="404" y="79"/>
                  </a:lnTo>
                  <a:lnTo>
                    <a:pt x="404" y="78"/>
                  </a:lnTo>
                  <a:lnTo>
                    <a:pt x="405" y="79"/>
                  </a:lnTo>
                  <a:lnTo>
                    <a:pt x="405" y="78"/>
                  </a:lnTo>
                  <a:lnTo>
                    <a:pt x="405" y="77"/>
                  </a:lnTo>
                  <a:lnTo>
                    <a:pt x="405" y="76"/>
                  </a:lnTo>
                  <a:lnTo>
                    <a:pt x="405" y="75"/>
                  </a:lnTo>
                  <a:lnTo>
                    <a:pt x="406" y="75"/>
                  </a:lnTo>
                  <a:lnTo>
                    <a:pt x="406" y="74"/>
                  </a:lnTo>
                  <a:lnTo>
                    <a:pt x="406" y="75"/>
                  </a:lnTo>
                  <a:lnTo>
                    <a:pt x="407" y="75"/>
                  </a:lnTo>
                  <a:lnTo>
                    <a:pt x="407" y="76"/>
                  </a:lnTo>
                  <a:lnTo>
                    <a:pt x="408" y="76"/>
                  </a:lnTo>
                  <a:lnTo>
                    <a:pt x="409" y="76"/>
                  </a:lnTo>
                  <a:lnTo>
                    <a:pt x="409" y="77"/>
                  </a:lnTo>
                  <a:lnTo>
                    <a:pt x="408" y="77"/>
                  </a:lnTo>
                  <a:lnTo>
                    <a:pt x="408" y="78"/>
                  </a:lnTo>
                  <a:lnTo>
                    <a:pt x="409" y="78"/>
                  </a:lnTo>
                  <a:lnTo>
                    <a:pt x="409" y="77"/>
                  </a:lnTo>
                  <a:lnTo>
                    <a:pt x="409" y="78"/>
                  </a:lnTo>
                  <a:lnTo>
                    <a:pt x="410" y="78"/>
                  </a:lnTo>
                  <a:lnTo>
                    <a:pt x="411" y="78"/>
                  </a:lnTo>
                  <a:lnTo>
                    <a:pt x="412" y="78"/>
                  </a:lnTo>
                  <a:lnTo>
                    <a:pt x="412" y="79"/>
                  </a:lnTo>
                  <a:lnTo>
                    <a:pt x="413" y="80"/>
                  </a:lnTo>
                  <a:lnTo>
                    <a:pt x="413" y="81"/>
                  </a:lnTo>
                  <a:lnTo>
                    <a:pt x="414" y="81"/>
                  </a:lnTo>
                  <a:lnTo>
                    <a:pt x="415" y="81"/>
                  </a:lnTo>
                  <a:lnTo>
                    <a:pt x="415" y="80"/>
                  </a:lnTo>
                  <a:lnTo>
                    <a:pt x="415" y="81"/>
                  </a:lnTo>
                  <a:lnTo>
                    <a:pt x="415" y="80"/>
                  </a:lnTo>
                  <a:lnTo>
                    <a:pt x="415" y="79"/>
                  </a:lnTo>
                  <a:lnTo>
                    <a:pt x="416" y="79"/>
                  </a:lnTo>
                  <a:lnTo>
                    <a:pt x="416" y="80"/>
                  </a:lnTo>
                  <a:lnTo>
                    <a:pt x="416" y="79"/>
                  </a:lnTo>
                  <a:lnTo>
                    <a:pt x="417" y="79"/>
                  </a:lnTo>
                  <a:lnTo>
                    <a:pt x="417" y="80"/>
                  </a:lnTo>
                  <a:lnTo>
                    <a:pt x="418" y="80"/>
                  </a:lnTo>
                  <a:lnTo>
                    <a:pt x="418" y="81"/>
                  </a:lnTo>
                  <a:lnTo>
                    <a:pt x="419" y="81"/>
                  </a:lnTo>
                  <a:lnTo>
                    <a:pt x="419" y="82"/>
                  </a:lnTo>
                  <a:lnTo>
                    <a:pt x="420" y="82"/>
                  </a:lnTo>
                  <a:lnTo>
                    <a:pt x="421" y="82"/>
                  </a:lnTo>
                  <a:lnTo>
                    <a:pt x="422" y="82"/>
                  </a:lnTo>
                  <a:lnTo>
                    <a:pt x="423" y="82"/>
                  </a:lnTo>
                  <a:lnTo>
                    <a:pt x="424" y="82"/>
                  </a:lnTo>
                  <a:lnTo>
                    <a:pt x="425" y="82"/>
                  </a:lnTo>
                  <a:lnTo>
                    <a:pt x="425" y="83"/>
                  </a:lnTo>
                  <a:lnTo>
                    <a:pt x="426" y="83"/>
                  </a:lnTo>
                  <a:lnTo>
                    <a:pt x="426" y="84"/>
                  </a:lnTo>
                  <a:lnTo>
                    <a:pt x="434" y="94"/>
                  </a:lnTo>
                  <a:lnTo>
                    <a:pt x="435" y="94"/>
                  </a:lnTo>
                  <a:lnTo>
                    <a:pt x="435" y="93"/>
                  </a:lnTo>
                  <a:lnTo>
                    <a:pt x="435" y="92"/>
                  </a:lnTo>
                  <a:lnTo>
                    <a:pt x="436" y="92"/>
                  </a:lnTo>
                  <a:lnTo>
                    <a:pt x="436" y="91"/>
                  </a:lnTo>
                  <a:lnTo>
                    <a:pt x="437" y="91"/>
                  </a:lnTo>
                  <a:lnTo>
                    <a:pt x="437" y="90"/>
                  </a:lnTo>
                  <a:lnTo>
                    <a:pt x="437" y="89"/>
                  </a:lnTo>
                  <a:lnTo>
                    <a:pt x="438" y="89"/>
                  </a:lnTo>
                  <a:lnTo>
                    <a:pt x="439" y="88"/>
                  </a:lnTo>
                  <a:lnTo>
                    <a:pt x="439" y="87"/>
                  </a:lnTo>
                  <a:lnTo>
                    <a:pt x="438" y="87"/>
                  </a:lnTo>
                  <a:lnTo>
                    <a:pt x="437" y="86"/>
                  </a:lnTo>
                  <a:lnTo>
                    <a:pt x="437" y="85"/>
                  </a:lnTo>
                  <a:lnTo>
                    <a:pt x="437" y="84"/>
                  </a:lnTo>
                  <a:lnTo>
                    <a:pt x="437" y="83"/>
                  </a:lnTo>
                  <a:lnTo>
                    <a:pt x="437" y="82"/>
                  </a:lnTo>
                  <a:lnTo>
                    <a:pt x="436" y="82"/>
                  </a:lnTo>
                  <a:lnTo>
                    <a:pt x="437" y="82"/>
                  </a:lnTo>
                  <a:lnTo>
                    <a:pt x="437" y="81"/>
                  </a:lnTo>
                  <a:lnTo>
                    <a:pt x="437" y="80"/>
                  </a:lnTo>
                  <a:lnTo>
                    <a:pt x="437" y="79"/>
                  </a:lnTo>
                  <a:lnTo>
                    <a:pt x="438" y="79"/>
                  </a:lnTo>
                  <a:lnTo>
                    <a:pt x="438" y="78"/>
                  </a:lnTo>
                  <a:lnTo>
                    <a:pt x="438" y="77"/>
                  </a:lnTo>
                  <a:lnTo>
                    <a:pt x="437" y="77"/>
                  </a:lnTo>
                  <a:lnTo>
                    <a:pt x="437" y="76"/>
                  </a:lnTo>
                  <a:lnTo>
                    <a:pt x="437" y="75"/>
                  </a:lnTo>
                  <a:lnTo>
                    <a:pt x="436" y="75"/>
                  </a:lnTo>
                  <a:lnTo>
                    <a:pt x="437" y="75"/>
                  </a:lnTo>
                  <a:lnTo>
                    <a:pt x="436" y="75"/>
                  </a:lnTo>
                  <a:lnTo>
                    <a:pt x="436" y="74"/>
                  </a:lnTo>
                  <a:lnTo>
                    <a:pt x="437" y="74"/>
                  </a:lnTo>
                  <a:lnTo>
                    <a:pt x="437" y="73"/>
                  </a:lnTo>
                  <a:lnTo>
                    <a:pt x="437" y="72"/>
                  </a:lnTo>
                  <a:lnTo>
                    <a:pt x="437" y="71"/>
                  </a:lnTo>
                  <a:lnTo>
                    <a:pt x="436" y="71"/>
                  </a:lnTo>
                  <a:lnTo>
                    <a:pt x="437" y="71"/>
                  </a:lnTo>
                  <a:lnTo>
                    <a:pt x="438" y="71"/>
                  </a:lnTo>
                  <a:lnTo>
                    <a:pt x="438" y="70"/>
                  </a:lnTo>
                  <a:lnTo>
                    <a:pt x="438" y="69"/>
                  </a:lnTo>
                  <a:lnTo>
                    <a:pt x="438" y="68"/>
                  </a:lnTo>
                  <a:lnTo>
                    <a:pt x="439" y="67"/>
                  </a:lnTo>
                  <a:lnTo>
                    <a:pt x="439" y="66"/>
                  </a:lnTo>
                  <a:lnTo>
                    <a:pt x="440" y="67"/>
                  </a:lnTo>
                  <a:lnTo>
                    <a:pt x="441" y="67"/>
                  </a:lnTo>
                  <a:lnTo>
                    <a:pt x="442" y="67"/>
                  </a:lnTo>
                  <a:lnTo>
                    <a:pt x="442" y="68"/>
                  </a:lnTo>
                  <a:lnTo>
                    <a:pt x="443" y="68"/>
                  </a:lnTo>
                  <a:lnTo>
                    <a:pt x="444" y="68"/>
                  </a:lnTo>
                  <a:lnTo>
                    <a:pt x="445" y="68"/>
                  </a:lnTo>
                  <a:lnTo>
                    <a:pt x="445" y="69"/>
                  </a:lnTo>
                  <a:lnTo>
                    <a:pt x="444" y="69"/>
                  </a:lnTo>
                  <a:lnTo>
                    <a:pt x="444" y="70"/>
                  </a:lnTo>
                  <a:lnTo>
                    <a:pt x="444" y="71"/>
                  </a:lnTo>
                  <a:lnTo>
                    <a:pt x="445" y="71"/>
                  </a:lnTo>
                  <a:lnTo>
                    <a:pt x="444" y="72"/>
                  </a:lnTo>
                  <a:lnTo>
                    <a:pt x="444" y="73"/>
                  </a:lnTo>
                  <a:lnTo>
                    <a:pt x="445" y="73"/>
                  </a:lnTo>
                  <a:lnTo>
                    <a:pt x="446" y="74"/>
                  </a:lnTo>
                  <a:lnTo>
                    <a:pt x="447" y="73"/>
                  </a:lnTo>
                  <a:lnTo>
                    <a:pt x="448" y="73"/>
                  </a:lnTo>
                  <a:lnTo>
                    <a:pt x="448" y="74"/>
                  </a:lnTo>
                  <a:lnTo>
                    <a:pt x="449" y="74"/>
                  </a:lnTo>
                  <a:lnTo>
                    <a:pt x="450" y="73"/>
                  </a:lnTo>
                  <a:lnTo>
                    <a:pt x="451" y="74"/>
                  </a:lnTo>
                  <a:lnTo>
                    <a:pt x="450" y="74"/>
                  </a:lnTo>
                  <a:lnTo>
                    <a:pt x="450" y="75"/>
                  </a:lnTo>
                  <a:lnTo>
                    <a:pt x="450" y="76"/>
                  </a:lnTo>
                  <a:lnTo>
                    <a:pt x="451" y="77"/>
                  </a:lnTo>
                  <a:lnTo>
                    <a:pt x="452" y="77"/>
                  </a:lnTo>
                  <a:lnTo>
                    <a:pt x="453" y="77"/>
                  </a:lnTo>
                  <a:lnTo>
                    <a:pt x="454" y="77"/>
                  </a:lnTo>
                  <a:lnTo>
                    <a:pt x="454" y="78"/>
                  </a:lnTo>
                  <a:lnTo>
                    <a:pt x="453" y="78"/>
                  </a:lnTo>
                  <a:lnTo>
                    <a:pt x="452" y="78"/>
                  </a:lnTo>
                  <a:lnTo>
                    <a:pt x="452" y="79"/>
                  </a:lnTo>
                  <a:lnTo>
                    <a:pt x="453" y="79"/>
                  </a:lnTo>
                  <a:lnTo>
                    <a:pt x="454" y="80"/>
                  </a:lnTo>
                  <a:lnTo>
                    <a:pt x="454" y="81"/>
                  </a:lnTo>
                  <a:lnTo>
                    <a:pt x="454" y="82"/>
                  </a:lnTo>
                  <a:lnTo>
                    <a:pt x="455" y="82"/>
                  </a:lnTo>
                  <a:lnTo>
                    <a:pt x="455" y="81"/>
                  </a:lnTo>
                  <a:lnTo>
                    <a:pt x="457" y="80"/>
                  </a:lnTo>
                  <a:lnTo>
                    <a:pt x="457" y="79"/>
                  </a:lnTo>
                  <a:lnTo>
                    <a:pt x="457" y="78"/>
                  </a:lnTo>
                  <a:lnTo>
                    <a:pt x="458" y="78"/>
                  </a:lnTo>
                  <a:lnTo>
                    <a:pt x="458" y="77"/>
                  </a:lnTo>
                  <a:lnTo>
                    <a:pt x="459" y="77"/>
                  </a:lnTo>
                  <a:lnTo>
                    <a:pt x="459" y="78"/>
                  </a:lnTo>
                  <a:lnTo>
                    <a:pt x="460" y="79"/>
                  </a:lnTo>
                  <a:lnTo>
                    <a:pt x="461" y="79"/>
                  </a:lnTo>
                  <a:lnTo>
                    <a:pt x="462" y="79"/>
                  </a:lnTo>
                  <a:lnTo>
                    <a:pt x="462" y="80"/>
                  </a:lnTo>
                  <a:lnTo>
                    <a:pt x="463" y="80"/>
                  </a:lnTo>
                  <a:lnTo>
                    <a:pt x="463" y="79"/>
                  </a:lnTo>
                  <a:lnTo>
                    <a:pt x="464" y="79"/>
                  </a:lnTo>
                  <a:lnTo>
                    <a:pt x="465" y="79"/>
                  </a:lnTo>
                  <a:lnTo>
                    <a:pt x="465" y="80"/>
                  </a:lnTo>
                  <a:lnTo>
                    <a:pt x="465" y="81"/>
                  </a:lnTo>
                  <a:lnTo>
                    <a:pt x="466" y="81"/>
                  </a:lnTo>
                  <a:lnTo>
                    <a:pt x="466" y="80"/>
                  </a:lnTo>
                  <a:lnTo>
                    <a:pt x="467" y="79"/>
                  </a:lnTo>
                  <a:lnTo>
                    <a:pt x="468" y="79"/>
                  </a:lnTo>
                  <a:lnTo>
                    <a:pt x="468" y="78"/>
                  </a:lnTo>
                  <a:lnTo>
                    <a:pt x="468" y="77"/>
                  </a:lnTo>
                  <a:lnTo>
                    <a:pt x="469" y="77"/>
                  </a:lnTo>
                  <a:lnTo>
                    <a:pt x="470" y="76"/>
                  </a:lnTo>
                  <a:lnTo>
                    <a:pt x="471" y="76"/>
                  </a:lnTo>
                  <a:lnTo>
                    <a:pt x="472" y="76"/>
                  </a:lnTo>
                  <a:lnTo>
                    <a:pt x="472" y="75"/>
                  </a:lnTo>
                  <a:lnTo>
                    <a:pt x="473" y="75"/>
                  </a:lnTo>
                  <a:lnTo>
                    <a:pt x="473" y="76"/>
                  </a:lnTo>
                  <a:lnTo>
                    <a:pt x="474" y="76"/>
                  </a:lnTo>
                  <a:lnTo>
                    <a:pt x="473" y="77"/>
                  </a:lnTo>
                  <a:lnTo>
                    <a:pt x="474" y="77"/>
                  </a:lnTo>
                  <a:lnTo>
                    <a:pt x="475" y="77"/>
                  </a:lnTo>
                  <a:lnTo>
                    <a:pt x="476" y="77"/>
                  </a:lnTo>
                  <a:lnTo>
                    <a:pt x="477" y="77"/>
                  </a:lnTo>
                  <a:lnTo>
                    <a:pt x="477" y="76"/>
                  </a:lnTo>
                  <a:lnTo>
                    <a:pt x="477" y="75"/>
                  </a:lnTo>
                  <a:lnTo>
                    <a:pt x="478" y="75"/>
                  </a:lnTo>
                  <a:lnTo>
                    <a:pt x="479" y="74"/>
                  </a:lnTo>
                  <a:lnTo>
                    <a:pt x="479" y="75"/>
                  </a:lnTo>
                  <a:lnTo>
                    <a:pt x="480" y="75"/>
                  </a:lnTo>
                  <a:lnTo>
                    <a:pt x="480" y="74"/>
                  </a:lnTo>
                  <a:lnTo>
                    <a:pt x="480" y="75"/>
                  </a:lnTo>
                  <a:lnTo>
                    <a:pt x="481" y="75"/>
                  </a:lnTo>
                  <a:lnTo>
                    <a:pt x="481" y="74"/>
                  </a:lnTo>
                  <a:lnTo>
                    <a:pt x="482" y="74"/>
                  </a:lnTo>
                  <a:lnTo>
                    <a:pt x="482" y="73"/>
                  </a:lnTo>
                  <a:lnTo>
                    <a:pt x="482" y="74"/>
                  </a:lnTo>
                  <a:lnTo>
                    <a:pt x="483" y="74"/>
                  </a:lnTo>
                  <a:lnTo>
                    <a:pt x="484" y="74"/>
                  </a:lnTo>
                  <a:lnTo>
                    <a:pt x="484" y="73"/>
                  </a:lnTo>
                  <a:lnTo>
                    <a:pt x="485" y="73"/>
                  </a:lnTo>
                  <a:lnTo>
                    <a:pt x="486" y="73"/>
                  </a:lnTo>
                  <a:lnTo>
                    <a:pt x="487" y="73"/>
                  </a:lnTo>
                  <a:lnTo>
                    <a:pt x="487" y="72"/>
                  </a:lnTo>
                  <a:lnTo>
                    <a:pt x="487" y="71"/>
                  </a:lnTo>
                  <a:lnTo>
                    <a:pt x="488" y="71"/>
                  </a:lnTo>
                  <a:lnTo>
                    <a:pt x="488" y="72"/>
                  </a:lnTo>
                  <a:lnTo>
                    <a:pt x="489" y="72"/>
                  </a:lnTo>
                  <a:lnTo>
                    <a:pt x="489" y="71"/>
                  </a:lnTo>
                  <a:lnTo>
                    <a:pt x="490" y="71"/>
                  </a:lnTo>
                  <a:lnTo>
                    <a:pt x="491" y="71"/>
                  </a:lnTo>
                  <a:lnTo>
                    <a:pt x="491" y="70"/>
                  </a:lnTo>
                  <a:lnTo>
                    <a:pt x="492" y="70"/>
                  </a:lnTo>
                  <a:lnTo>
                    <a:pt x="492" y="69"/>
                  </a:lnTo>
                  <a:lnTo>
                    <a:pt x="493" y="69"/>
                  </a:lnTo>
                  <a:lnTo>
                    <a:pt x="494" y="68"/>
                  </a:lnTo>
                  <a:lnTo>
                    <a:pt x="494" y="67"/>
                  </a:lnTo>
                  <a:lnTo>
                    <a:pt x="495" y="67"/>
                  </a:lnTo>
                  <a:lnTo>
                    <a:pt x="496" y="67"/>
                  </a:lnTo>
                  <a:lnTo>
                    <a:pt x="496" y="66"/>
                  </a:lnTo>
                  <a:lnTo>
                    <a:pt x="497" y="66"/>
                  </a:lnTo>
                  <a:lnTo>
                    <a:pt x="497" y="67"/>
                  </a:lnTo>
                  <a:lnTo>
                    <a:pt x="498" y="68"/>
                  </a:lnTo>
                  <a:lnTo>
                    <a:pt x="499" y="68"/>
                  </a:lnTo>
                  <a:lnTo>
                    <a:pt x="499" y="67"/>
                  </a:lnTo>
                  <a:lnTo>
                    <a:pt x="499" y="66"/>
                  </a:lnTo>
                  <a:lnTo>
                    <a:pt x="500" y="66"/>
                  </a:lnTo>
                  <a:lnTo>
                    <a:pt x="500" y="65"/>
                  </a:lnTo>
                  <a:lnTo>
                    <a:pt x="501" y="64"/>
                  </a:lnTo>
                  <a:lnTo>
                    <a:pt x="502" y="64"/>
                  </a:lnTo>
                  <a:lnTo>
                    <a:pt x="502" y="63"/>
                  </a:lnTo>
                  <a:lnTo>
                    <a:pt x="501" y="63"/>
                  </a:lnTo>
                  <a:lnTo>
                    <a:pt x="502" y="63"/>
                  </a:lnTo>
                  <a:lnTo>
                    <a:pt x="518" y="60"/>
                  </a:lnTo>
                  <a:lnTo>
                    <a:pt x="519" y="60"/>
                  </a:lnTo>
                  <a:lnTo>
                    <a:pt x="529" y="61"/>
                  </a:lnTo>
                  <a:lnTo>
                    <a:pt x="529" y="59"/>
                  </a:lnTo>
                  <a:lnTo>
                    <a:pt x="533" y="51"/>
                  </a:lnTo>
                  <a:lnTo>
                    <a:pt x="534" y="52"/>
                  </a:lnTo>
                  <a:lnTo>
                    <a:pt x="533" y="52"/>
                  </a:lnTo>
                  <a:lnTo>
                    <a:pt x="534" y="52"/>
                  </a:lnTo>
                  <a:lnTo>
                    <a:pt x="534" y="53"/>
                  </a:lnTo>
                  <a:lnTo>
                    <a:pt x="535" y="53"/>
                  </a:lnTo>
                  <a:lnTo>
                    <a:pt x="536" y="53"/>
                  </a:lnTo>
                  <a:lnTo>
                    <a:pt x="536" y="54"/>
                  </a:lnTo>
                  <a:lnTo>
                    <a:pt x="536" y="53"/>
                  </a:lnTo>
                  <a:lnTo>
                    <a:pt x="536" y="54"/>
                  </a:lnTo>
                  <a:lnTo>
                    <a:pt x="537" y="54"/>
                  </a:lnTo>
                  <a:lnTo>
                    <a:pt x="537" y="55"/>
                  </a:lnTo>
                  <a:lnTo>
                    <a:pt x="536" y="55"/>
                  </a:lnTo>
                  <a:lnTo>
                    <a:pt x="536" y="56"/>
                  </a:lnTo>
                  <a:lnTo>
                    <a:pt x="537" y="56"/>
                  </a:lnTo>
                  <a:lnTo>
                    <a:pt x="536" y="56"/>
                  </a:lnTo>
                  <a:lnTo>
                    <a:pt x="537" y="57"/>
                  </a:lnTo>
                  <a:lnTo>
                    <a:pt x="536" y="57"/>
                  </a:lnTo>
                  <a:lnTo>
                    <a:pt x="537" y="57"/>
                  </a:lnTo>
                  <a:lnTo>
                    <a:pt x="536" y="57"/>
                  </a:lnTo>
                  <a:lnTo>
                    <a:pt x="537" y="58"/>
                  </a:lnTo>
                  <a:lnTo>
                    <a:pt x="536" y="58"/>
                  </a:lnTo>
                  <a:lnTo>
                    <a:pt x="536" y="59"/>
                  </a:lnTo>
                  <a:lnTo>
                    <a:pt x="537" y="59"/>
                  </a:lnTo>
                  <a:lnTo>
                    <a:pt x="536" y="59"/>
                  </a:lnTo>
                  <a:lnTo>
                    <a:pt x="536" y="60"/>
                  </a:lnTo>
                  <a:lnTo>
                    <a:pt x="536" y="61"/>
                  </a:lnTo>
                  <a:lnTo>
                    <a:pt x="536" y="62"/>
                  </a:lnTo>
                  <a:lnTo>
                    <a:pt x="535" y="62"/>
                  </a:lnTo>
                  <a:lnTo>
                    <a:pt x="536" y="62"/>
                  </a:lnTo>
                  <a:lnTo>
                    <a:pt x="536" y="63"/>
                  </a:lnTo>
                  <a:lnTo>
                    <a:pt x="536" y="64"/>
                  </a:lnTo>
                  <a:lnTo>
                    <a:pt x="537" y="64"/>
                  </a:lnTo>
                  <a:lnTo>
                    <a:pt x="538" y="64"/>
                  </a:lnTo>
                  <a:lnTo>
                    <a:pt x="539" y="64"/>
                  </a:lnTo>
                  <a:lnTo>
                    <a:pt x="540" y="64"/>
                  </a:lnTo>
                  <a:lnTo>
                    <a:pt x="541" y="64"/>
                  </a:lnTo>
                  <a:lnTo>
                    <a:pt x="542" y="64"/>
                  </a:lnTo>
                  <a:lnTo>
                    <a:pt x="542" y="63"/>
                  </a:lnTo>
                  <a:lnTo>
                    <a:pt x="542" y="64"/>
                  </a:lnTo>
                  <a:lnTo>
                    <a:pt x="542" y="63"/>
                  </a:lnTo>
                  <a:lnTo>
                    <a:pt x="543" y="63"/>
                  </a:lnTo>
                  <a:lnTo>
                    <a:pt x="544" y="63"/>
                  </a:lnTo>
                  <a:lnTo>
                    <a:pt x="545" y="63"/>
                  </a:lnTo>
                  <a:lnTo>
                    <a:pt x="546" y="63"/>
                  </a:lnTo>
                  <a:lnTo>
                    <a:pt x="547" y="63"/>
                  </a:lnTo>
                  <a:lnTo>
                    <a:pt x="548" y="63"/>
                  </a:lnTo>
                  <a:lnTo>
                    <a:pt x="549" y="63"/>
                  </a:lnTo>
                  <a:lnTo>
                    <a:pt x="550" y="62"/>
                  </a:lnTo>
                  <a:lnTo>
                    <a:pt x="551" y="62"/>
                  </a:lnTo>
                  <a:lnTo>
                    <a:pt x="551" y="61"/>
                  </a:lnTo>
                  <a:lnTo>
                    <a:pt x="552" y="61"/>
                  </a:lnTo>
                  <a:lnTo>
                    <a:pt x="553" y="62"/>
                  </a:lnTo>
                  <a:lnTo>
                    <a:pt x="553" y="61"/>
                  </a:lnTo>
                  <a:lnTo>
                    <a:pt x="554" y="61"/>
                  </a:lnTo>
                  <a:lnTo>
                    <a:pt x="555" y="61"/>
                  </a:lnTo>
                  <a:lnTo>
                    <a:pt x="556" y="60"/>
                  </a:lnTo>
                  <a:lnTo>
                    <a:pt x="556" y="61"/>
                  </a:lnTo>
                  <a:lnTo>
                    <a:pt x="555" y="62"/>
                  </a:lnTo>
                  <a:lnTo>
                    <a:pt x="555" y="63"/>
                  </a:lnTo>
                  <a:lnTo>
                    <a:pt x="554" y="64"/>
                  </a:lnTo>
                  <a:lnTo>
                    <a:pt x="553" y="64"/>
                  </a:lnTo>
                  <a:lnTo>
                    <a:pt x="552" y="64"/>
                  </a:lnTo>
                  <a:lnTo>
                    <a:pt x="551" y="64"/>
                  </a:lnTo>
                  <a:lnTo>
                    <a:pt x="551" y="65"/>
                  </a:lnTo>
                  <a:lnTo>
                    <a:pt x="549" y="65"/>
                  </a:lnTo>
                  <a:lnTo>
                    <a:pt x="549" y="66"/>
                  </a:lnTo>
                  <a:lnTo>
                    <a:pt x="548" y="66"/>
                  </a:lnTo>
                  <a:lnTo>
                    <a:pt x="547" y="66"/>
                  </a:lnTo>
                  <a:lnTo>
                    <a:pt x="546" y="66"/>
                  </a:lnTo>
                  <a:lnTo>
                    <a:pt x="545" y="66"/>
                  </a:lnTo>
                  <a:lnTo>
                    <a:pt x="544" y="67"/>
                  </a:lnTo>
                  <a:lnTo>
                    <a:pt x="543" y="67"/>
                  </a:lnTo>
                  <a:lnTo>
                    <a:pt x="543" y="68"/>
                  </a:lnTo>
                  <a:lnTo>
                    <a:pt x="542" y="68"/>
                  </a:lnTo>
                  <a:lnTo>
                    <a:pt x="543" y="69"/>
                  </a:lnTo>
                  <a:lnTo>
                    <a:pt x="542" y="69"/>
                  </a:lnTo>
                  <a:lnTo>
                    <a:pt x="541" y="70"/>
                  </a:lnTo>
                  <a:lnTo>
                    <a:pt x="541" y="71"/>
                  </a:lnTo>
                  <a:lnTo>
                    <a:pt x="541" y="72"/>
                  </a:lnTo>
                  <a:lnTo>
                    <a:pt x="540" y="72"/>
                  </a:lnTo>
                  <a:lnTo>
                    <a:pt x="540" y="73"/>
                  </a:lnTo>
                  <a:lnTo>
                    <a:pt x="539" y="73"/>
                  </a:lnTo>
                  <a:lnTo>
                    <a:pt x="540" y="74"/>
                  </a:lnTo>
                  <a:lnTo>
                    <a:pt x="540" y="75"/>
                  </a:lnTo>
                  <a:lnTo>
                    <a:pt x="541" y="75"/>
                  </a:lnTo>
                  <a:lnTo>
                    <a:pt x="541" y="76"/>
                  </a:lnTo>
                  <a:lnTo>
                    <a:pt x="541" y="77"/>
                  </a:lnTo>
                  <a:lnTo>
                    <a:pt x="540" y="77"/>
                  </a:lnTo>
                  <a:lnTo>
                    <a:pt x="540" y="78"/>
                  </a:lnTo>
                  <a:lnTo>
                    <a:pt x="540" y="79"/>
                  </a:lnTo>
                  <a:lnTo>
                    <a:pt x="539" y="79"/>
                  </a:lnTo>
                  <a:lnTo>
                    <a:pt x="539" y="80"/>
                  </a:lnTo>
                  <a:lnTo>
                    <a:pt x="540" y="80"/>
                  </a:lnTo>
                  <a:lnTo>
                    <a:pt x="540" y="81"/>
                  </a:lnTo>
                  <a:lnTo>
                    <a:pt x="540" y="82"/>
                  </a:lnTo>
                  <a:lnTo>
                    <a:pt x="539" y="82"/>
                  </a:lnTo>
                  <a:lnTo>
                    <a:pt x="539" y="83"/>
                  </a:lnTo>
                  <a:lnTo>
                    <a:pt x="539" y="84"/>
                  </a:lnTo>
                  <a:lnTo>
                    <a:pt x="538" y="84"/>
                  </a:lnTo>
                  <a:lnTo>
                    <a:pt x="538" y="85"/>
                  </a:lnTo>
                  <a:lnTo>
                    <a:pt x="539" y="85"/>
                  </a:lnTo>
                  <a:lnTo>
                    <a:pt x="540" y="85"/>
                  </a:lnTo>
                  <a:lnTo>
                    <a:pt x="540" y="86"/>
                  </a:lnTo>
                  <a:lnTo>
                    <a:pt x="540" y="87"/>
                  </a:lnTo>
                  <a:lnTo>
                    <a:pt x="540" y="88"/>
                  </a:lnTo>
                  <a:lnTo>
                    <a:pt x="539" y="89"/>
                  </a:lnTo>
                  <a:lnTo>
                    <a:pt x="539" y="90"/>
                  </a:lnTo>
                  <a:lnTo>
                    <a:pt x="540" y="90"/>
                  </a:lnTo>
                  <a:lnTo>
                    <a:pt x="541" y="90"/>
                  </a:lnTo>
                  <a:lnTo>
                    <a:pt x="541" y="91"/>
                  </a:lnTo>
                  <a:lnTo>
                    <a:pt x="541" y="92"/>
                  </a:lnTo>
                  <a:lnTo>
                    <a:pt x="541" y="93"/>
                  </a:lnTo>
                  <a:lnTo>
                    <a:pt x="542" y="93"/>
                  </a:lnTo>
                  <a:lnTo>
                    <a:pt x="543" y="93"/>
                  </a:lnTo>
                  <a:lnTo>
                    <a:pt x="544" y="92"/>
                  </a:lnTo>
                  <a:lnTo>
                    <a:pt x="545" y="91"/>
                  </a:lnTo>
                  <a:lnTo>
                    <a:pt x="546" y="91"/>
                  </a:lnTo>
                  <a:lnTo>
                    <a:pt x="547" y="91"/>
                  </a:lnTo>
                  <a:lnTo>
                    <a:pt x="548" y="91"/>
                  </a:lnTo>
                  <a:lnTo>
                    <a:pt x="549" y="91"/>
                  </a:lnTo>
                  <a:lnTo>
                    <a:pt x="551" y="90"/>
                  </a:lnTo>
                  <a:lnTo>
                    <a:pt x="552" y="89"/>
                  </a:lnTo>
                  <a:lnTo>
                    <a:pt x="553" y="89"/>
                  </a:lnTo>
                  <a:lnTo>
                    <a:pt x="554" y="89"/>
                  </a:lnTo>
                  <a:lnTo>
                    <a:pt x="555" y="89"/>
                  </a:lnTo>
                  <a:lnTo>
                    <a:pt x="555" y="88"/>
                  </a:lnTo>
                  <a:lnTo>
                    <a:pt x="556" y="88"/>
                  </a:lnTo>
                  <a:lnTo>
                    <a:pt x="557" y="87"/>
                  </a:lnTo>
                  <a:lnTo>
                    <a:pt x="558" y="87"/>
                  </a:lnTo>
                  <a:lnTo>
                    <a:pt x="559" y="88"/>
                  </a:lnTo>
                  <a:lnTo>
                    <a:pt x="559" y="89"/>
                  </a:lnTo>
                  <a:lnTo>
                    <a:pt x="559" y="90"/>
                  </a:lnTo>
                  <a:lnTo>
                    <a:pt x="559" y="91"/>
                  </a:lnTo>
                  <a:lnTo>
                    <a:pt x="558" y="92"/>
                  </a:lnTo>
                  <a:lnTo>
                    <a:pt x="557" y="92"/>
                  </a:lnTo>
                  <a:lnTo>
                    <a:pt x="556" y="92"/>
                  </a:lnTo>
                  <a:lnTo>
                    <a:pt x="556" y="93"/>
                  </a:lnTo>
                  <a:lnTo>
                    <a:pt x="555" y="93"/>
                  </a:lnTo>
                  <a:lnTo>
                    <a:pt x="554" y="94"/>
                  </a:lnTo>
                  <a:lnTo>
                    <a:pt x="554" y="95"/>
                  </a:lnTo>
                  <a:lnTo>
                    <a:pt x="553" y="95"/>
                  </a:lnTo>
                  <a:lnTo>
                    <a:pt x="552" y="95"/>
                  </a:lnTo>
                  <a:lnTo>
                    <a:pt x="552" y="96"/>
                  </a:lnTo>
                  <a:lnTo>
                    <a:pt x="551" y="96"/>
                  </a:lnTo>
                  <a:lnTo>
                    <a:pt x="550" y="96"/>
                  </a:lnTo>
                  <a:lnTo>
                    <a:pt x="549" y="96"/>
                  </a:lnTo>
                  <a:lnTo>
                    <a:pt x="548" y="97"/>
                  </a:lnTo>
                  <a:lnTo>
                    <a:pt x="547" y="97"/>
                  </a:lnTo>
                  <a:lnTo>
                    <a:pt x="546" y="97"/>
                  </a:lnTo>
                  <a:lnTo>
                    <a:pt x="546" y="98"/>
                  </a:lnTo>
                  <a:lnTo>
                    <a:pt x="545" y="98"/>
                  </a:lnTo>
                  <a:lnTo>
                    <a:pt x="545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3" y="100"/>
                  </a:lnTo>
                  <a:lnTo>
                    <a:pt x="544" y="100"/>
                  </a:lnTo>
                  <a:lnTo>
                    <a:pt x="545" y="100"/>
                  </a:lnTo>
                  <a:lnTo>
                    <a:pt x="545" y="101"/>
                  </a:lnTo>
                  <a:lnTo>
                    <a:pt x="545" y="102"/>
                  </a:lnTo>
                  <a:lnTo>
                    <a:pt x="546" y="102"/>
                  </a:lnTo>
                  <a:lnTo>
                    <a:pt x="546" y="103"/>
                  </a:lnTo>
                  <a:lnTo>
                    <a:pt x="545" y="103"/>
                  </a:lnTo>
                  <a:lnTo>
                    <a:pt x="544" y="103"/>
                  </a:lnTo>
                  <a:lnTo>
                    <a:pt x="544" y="104"/>
                  </a:lnTo>
                  <a:lnTo>
                    <a:pt x="545" y="104"/>
                  </a:lnTo>
                  <a:lnTo>
                    <a:pt x="545" y="105"/>
                  </a:lnTo>
                  <a:lnTo>
                    <a:pt x="544" y="106"/>
                  </a:lnTo>
                  <a:lnTo>
                    <a:pt x="543" y="107"/>
                  </a:lnTo>
                  <a:lnTo>
                    <a:pt x="544" y="108"/>
                  </a:lnTo>
                  <a:lnTo>
                    <a:pt x="543" y="109"/>
                  </a:lnTo>
                  <a:lnTo>
                    <a:pt x="543" y="110"/>
                  </a:lnTo>
                  <a:lnTo>
                    <a:pt x="544" y="110"/>
                  </a:lnTo>
                  <a:lnTo>
                    <a:pt x="545" y="111"/>
                  </a:lnTo>
                  <a:lnTo>
                    <a:pt x="546" y="111"/>
                  </a:lnTo>
                  <a:lnTo>
                    <a:pt x="547" y="111"/>
                  </a:lnTo>
                  <a:lnTo>
                    <a:pt x="548" y="111"/>
                  </a:lnTo>
                  <a:lnTo>
                    <a:pt x="549" y="112"/>
                  </a:lnTo>
                  <a:lnTo>
                    <a:pt x="549" y="113"/>
                  </a:lnTo>
                  <a:lnTo>
                    <a:pt x="548" y="114"/>
                  </a:lnTo>
                  <a:lnTo>
                    <a:pt x="547" y="114"/>
                  </a:lnTo>
                  <a:lnTo>
                    <a:pt x="546" y="115"/>
                  </a:lnTo>
                  <a:lnTo>
                    <a:pt x="545" y="115"/>
                  </a:lnTo>
                  <a:lnTo>
                    <a:pt x="544" y="115"/>
                  </a:lnTo>
                  <a:lnTo>
                    <a:pt x="544" y="116"/>
                  </a:lnTo>
                  <a:lnTo>
                    <a:pt x="542" y="117"/>
                  </a:lnTo>
                  <a:lnTo>
                    <a:pt x="542" y="118"/>
                  </a:lnTo>
                  <a:lnTo>
                    <a:pt x="541" y="119"/>
                  </a:lnTo>
                  <a:lnTo>
                    <a:pt x="541" y="120"/>
                  </a:lnTo>
                  <a:lnTo>
                    <a:pt x="542" y="120"/>
                  </a:lnTo>
                  <a:lnTo>
                    <a:pt x="542" y="121"/>
                  </a:lnTo>
                  <a:lnTo>
                    <a:pt x="543" y="121"/>
                  </a:lnTo>
                  <a:lnTo>
                    <a:pt x="542" y="122"/>
                  </a:lnTo>
                  <a:lnTo>
                    <a:pt x="541" y="122"/>
                  </a:lnTo>
                  <a:lnTo>
                    <a:pt x="540" y="123"/>
                  </a:lnTo>
                  <a:lnTo>
                    <a:pt x="540" y="124"/>
                  </a:lnTo>
                  <a:lnTo>
                    <a:pt x="541" y="124"/>
                  </a:lnTo>
                  <a:lnTo>
                    <a:pt x="542" y="124"/>
                  </a:lnTo>
                  <a:lnTo>
                    <a:pt x="543" y="125"/>
                  </a:lnTo>
                  <a:lnTo>
                    <a:pt x="543" y="126"/>
                  </a:lnTo>
                  <a:lnTo>
                    <a:pt x="543" y="127"/>
                  </a:lnTo>
                  <a:lnTo>
                    <a:pt x="542" y="127"/>
                  </a:lnTo>
                  <a:lnTo>
                    <a:pt x="541" y="127"/>
                  </a:lnTo>
                  <a:lnTo>
                    <a:pt x="540" y="127"/>
                  </a:lnTo>
                  <a:lnTo>
                    <a:pt x="539" y="127"/>
                  </a:lnTo>
                  <a:lnTo>
                    <a:pt x="539" y="128"/>
                  </a:lnTo>
                  <a:lnTo>
                    <a:pt x="540" y="128"/>
                  </a:lnTo>
                  <a:lnTo>
                    <a:pt x="540" y="129"/>
                  </a:lnTo>
                  <a:lnTo>
                    <a:pt x="539" y="130"/>
                  </a:lnTo>
                  <a:lnTo>
                    <a:pt x="539" y="131"/>
                  </a:lnTo>
                  <a:lnTo>
                    <a:pt x="541" y="131"/>
                  </a:lnTo>
                  <a:lnTo>
                    <a:pt x="541" y="132"/>
                  </a:lnTo>
                  <a:lnTo>
                    <a:pt x="542" y="132"/>
                  </a:lnTo>
                  <a:lnTo>
                    <a:pt x="542" y="133"/>
                  </a:lnTo>
                  <a:lnTo>
                    <a:pt x="541" y="134"/>
                  </a:lnTo>
                  <a:lnTo>
                    <a:pt x="541" y="135"/>
                  </a:lnTo>
                  <a:lnTo>
                    <a:pt x="540" y="135"/>
                  </a:lnTo>
                  <a:lnTo>
                    <a:pt x="540" y="136"/>
                  </a:lnTo>
                  <a:lnTo>
                    <a:pt x="539" y="138"/>
                  </a:lnTo>
                  <a:lnTo>
                    <a:pt x="539" y="139"/>
                  </a:lnTo>
                  <a:lnTo>
                    <a:pt x="539" y="140"/>
                  </a:lnTo>
                  <a:lnTo>
                    <a:pt x="540" y="140"/>
                  </a:lnTo>
                  <a:lnTo>
                    <a:pt x="541" y="141"/>
                  </a:lnTo>
                  <a:lnTo>
                    <a:pt x="542" y="142"/>
                  </a:lnTo>
                  <a:lnTo>
                    <a:pt x="543" y="142"/>
                  </a:lnTo>
                  <a:lnTo>
                    <a:pt x="543" y="143"/>
                  </a:lnTo>
                  <a:lnTo>
                    <a:pt x="543" y="144"/>
                  </a:lnTo>
                  <a:lnTo>
                    <a:pt x="542" y="144"/>
                  </a:lnTo>
                  <a:lnTo>
                    <a:pt x="542" y="145"/>
                  </a:lnTo>
                  <a:lnTo>
                    <a:pt x="543" y="145"/>
                  </a:lnTo>
                  <a:lnTo>
                    <a:pt x="543" y="146"/>
                  </a:lnTo>
                  <a:lnTo>
                    <a:pt x="542" y="147"/>
                  </a:lnTo>
                  <a:lnTo>
                    <a:pt x="541" y="148"/>
                  </a:lnTo>
                  <a:lnTo>
                    <a:pt x="540" y="148"/>
                  </a:lnTo>
                  <a:lnTo>
                    <a:pt x="540" y="149"/>
                  </a:lnTo>
                  <a:lnTo>
                    <a:pt x="541" y="149"/>
                  </a:lnTo>
                  <a:lnTo>
                    <a:pt x="541" y="150"/>
                  </a:lnTo>
                  <a:lnTo>
                    <a:pt x="541" y="151"/>
                  </a:lnTo>
                  <a:lnTo>
                    <a:pt x="540" y="151"/>
                  </a:lnTo>
                  <a:lnTo>
                    <a:pt x="539" y="151"/>
                  </a:lnTo>
                  <a:lnTo>
                    <a:pt x="538" y="151"/>
                  </a:lnTo>
                  <a:lnTo>
                    <a:pt x="539" y="152"/>
                  </a:lnTo>
                  <a:lnTo>
                    <a:pt x="541" y="152"/>
                  </a:lnTo>
                  <a:lnTo>
                    <a:pt x="541" y="153"/>
                  </a:lnTo>
                  <a:lnTo>
                    <a:pt x="542" y="154"/>
                  </a:lnTo>
                  <a:lnTo>
                    <a:pt x="543" y="154"/>
                  </a:lnTo>
                  <a:lnTo>
                    <a:pt x="543" y="155"/>
                  </a:lnTo>
                  <a:lnTo>
                    <a:pt x="543" y="156"/>
                  </a:lnTo>
                  <a:lnTo>
                    <a:pt x="544" y="156"/>
                  </a:lnTo>
                  <a:lnTo>
                    <a:pt x="547" y="157"/>
                  </a:lnTo>
                  <a:lnTo>
                    <a:pt x="548" y="157"/>
                  </a:lnTo>
                  <a:lnTo>
                    <a:pt x="549" y="157"/>
                  </a:lnTo>
                  <a:lnTo>
                    <a:pt x="549" y="158"/>
                  </a:lnTo>
                  <a:lnTo>
                    <a:pt x="549" y="159"/>
                  </a:lnTo>
                  <a:lnTo>
                    <a:pt x="549" y="160"/>
                  </a:lnTo>
                  <a:lnTo>
                    <a:pt x="550" y="160"/>
                  </a:lnTo>
                  <a:lnTo>
                    <a:pt x="550" y="161"/>
                  </a:lnTo>
                  <a:lnTo>
                    <a:pt x="551" y="161"/>
                  </a:lnTo>
                  <a:lnTo>
                    <a:pt x="552" y="160"/>
                  </a:lnTo>
                  <a:lnTo>
                    <a:pt x="553" y="160"/>
                  </a:lnTo>
                  <a:lnTo>
                    <a:pt x="554" y="160"/>
                  </a:lnTo>
                  <a:lnTo>
                    <a:pt x="554" y="161"/>
                  </a:lnTo>
                  <a:lnTo>
                    <a:pt x="554" y="162"/>
                  </a:lnTo>
                  <a:lnTo>
                    <a:pt x="554" y="163"/>
                  </a:lnTo>
                  <a:lnTo>
                    <a:pt x="553" y="163"/>
                  </a:lnTo>
                  <a:lnTo>
                    <a:pt x="554" y="164"/>
                  </a:lnTo>
                  <a:lnTo>
                    <a:pt x="555" y="164"/>
                  </a:lnTo>
                  <a:lnTo>
                    <a:pt x="556" y="165"/>
                  </a:lnTo>
                  <a:lnTo>
                    <a:pt x="556" y="166"/>
                  </a:lnTo>
                  <a:lnTo>
                    <a:pt x="557" y="165"/>
                  </a:lnTo>
                  <a:lnTo>
                    <a:pt x="558" y="166"/>
                  </a:lnTo>
                  <a:lnTo>
                    <a:pt x="558" y="167"/>
                  </a:lnTo>
                  <a:lnTo>
                    <a:pt x="559" y="167"/>
                  </a:lnTo>
                  <a:lnTo>
                    <a:pt x="560" y="168"/>
                  </a:lnTo>
                  <a:lnTo>
                    <a:pt x="560" y="169"/>
                  </a:lnTo>
                  <a:lnTo>
                    <a:pt x="561" y="170"/>
                  </a:lnTo>
                  <a:lnTo>
                    <a:pt x="561" y="171"/>
                  </a:lnTo>
                  <a:lnTo>
                    <a:pt x="561" y="172"/>
                  </a:lnTo>
                  <a:lnTo>
                    <a:pt x="561" y="173"/>
                  </a:lnTo>
                  <a:lnTo>
                    <a:pt x="562" y="173"/>
                  </a:lnTo>
                  <a:lnTo>
                    <a:pt x="564" y="173"/>
                  </a:lnTo>
                  <a:lnTo>
                    <a:pt x="564" y="174"/>
                  </a:lnTo>
                  <a:lnTo>
                    <a:pt x="564" y="175"/>
                  </a:lnTo>
                  <a:lnTo>
                    <a:pt x="563" y="176"/>
                  </a:lnTo>
                  <a:lnTo>
                    <a:pt x="562" y="176"/>
                  </a:lnTo>
                  <a:lnTo>
                    <a:pt x="562" y="177"/>
                  </a:lnTo>
                  <a:lnTo>
                    <a:pt x="562" y="178"/>
                  </a:lnTo>
                  <a:lnTo>
                    <a:pt x="561" y="178"/>
                  </a:lnTo>
                  <a:lnTo>
                    <a:pt x="560" y="179"/>
                  </a:lnTo>
                  <a:lnTo>
                    <a:pt x="559" y="179"/>
                  </a:lnTo>
                  <a:lnTo>
                    <a:pt x="558" y="179"/>
                  </a:lnTo>
                  <a:lnTo>
                    <a:pt x="557" y="179"/>
                  </a:lnTo>
                  <a:lnTo>
                    <a:pt x="556" y="179"/>
                  </a:lnTo>
                  <a:lnTo>
                    <a:pt x="556" y="178"/>
                  </a:lnTo>
                  <a:lnTo>
                    <a:pt x="556" y="177"/>
                  </a:lnTo>
                  <a:lnTo>
                    <a:pt x="556" y="178"/>
                  </a:lnTo>
                  <a:lnTo>
                    <a:pt x="555" y="178"/>
                  </a:lnTo>
                  <a:lnTo>
                    <a:pt x="556" y="178"/>
                  </a:lnTo>
                  <a:lnTo>
                    <a:pt x="556" y="179"/>
                  </a:lnTo>
                  <a:lnTo>
                    <a:pt x="557" y="179"/>
                  </a:lnTo>
                  <a:lnTo>
                    <a:pt x="556" y="181"/>
                  </a:lnTo>
                  <a:lnTo>
                    <a:pt x="555" y="181"/>
                  </a:lnTo>
                  <a:lnTo>
                    <a:pt x="555" y="182"/>
                  </a:lnTo>
                  <a:lnTo>
                    <a:pt x="556" y="183"/>
                  </a:lnTo>
                  <a:lnTo>
                    <a:pt x="556" y="184"/>
                  </a:lnTo>
                  <a:lnTo>
                    <a:pt x="557" y="184"/>
                  </a:lnTo>
                  <a:lnTo>
                    <a:pt x="557" y="185"/>
                  </a:lnTo>
                  <a:lnTo>
                    <a:pt x="556" y="185"/>
                  </a:lnTo>
                  <a:lnTo>
                    <a:pt x="556" y="186"/>
                  </a:lnTo>
                  <a:lnTo>
                    <a:pt x="557" y="187"/>
                  </a:lnTo>
                  <a:lnTo>
                    <a:pt x="558" y="187"/>
                  </a:lnTo>
                  <a:lnTo>
                    <a:pt x="558" y="188"/>
                  </a:lnTo>
                  <a:lnTo>
                    <a:pt x="557" y="188"/>
                  </a:lnTo>
                  <a:lnTo>
                    <a:pt x="556" y="188"/>
                  </a:lnTo>
                  <a:lnTo>
                    <a:pt x="557" y="189"/>
                  </a:lnTo>
                  <a:lnTo>
                    <a:pt x="556" y="189"/>
                  </a:lnTo>
                  <a:lnTo>
                    <a:pt x="557" y="189"/>
                  </a:lnTo>
                  <a:lnTo>
                    <a:pt x="557" y="190"/>
                  </a:lnTo>
                  <a:lnTo>
                    <a:pt x="556" y="190"/>
                  </a:lnTo>
                  <a:lnTo>
                    <a:pt x="557" y="190"/>
                  </a:lnTo>
                  <a:lnTo>
                    <a:pt x="557" y="191"/>
                  </a:lnTo>
                  <a:lnTo>
                    <a:pt x="557" y="192"/>
                  </a:lnTo>
                  <a:lnTo>
                    <a:pt x="556" y="192"/>
                  </a:lnTo>
                  <a:lnTo>
                    <a:pt x="556" y="193"/>
                  </a:lnTo>
                  <a:lnTo>
                    <a:pt x="557" y="194"/>
                  </a:lnTo>
                  <a:lnTo>
                    <a:pt x="556" y="195"/>
                  </a:lnTo>
                  <a:lnTo>
                    <a:pt x="556" y="196"/>
                  </a:lnTo>
                  <a:lnTo>
                    <a:pt x="556" y="197"/>
                  </a:lnTo>
                  <a:lnTo>
                    <a:pt x="555" y="197"/>
                  </a:lnTo>
                  <a:lnTo>
                    <a:pt x="554" y="197"/>
                  </a:lnTo>
                  <a:lnTo>
                    <a:pt x="554" y="198"/>
                  </a:lnTo>
                  <a:lnTo>
                    <a:pt x="553" y="199"/>
                  </a:lnTo>
                  <a:lnTo>
                    <a:pt x="554" y="199"/>
                  </a:lnTo>
                  <a:lnTo>
                    <a:pt x="555" y="200"/>
                  </a:lnTo>
                  <a:lnTo>
                    <a:pt x="555" y="201"/>
                  </a:lnTo>
                  <a:lnTo>
                    <a:pt x="555" y="202"/>
                  </a:lnTo>
                  <a:lnTo>
                    <a:pt x="555" y="203"/>
                  </a:lnTo>
                  <a:lnTo>
                    <a:pt x="554" y="203"/>
                  </a:lnTo>
                  <a:lnTo>
                    <a:pt x="554" y="204"/>
                  </a:lnTo>
                  <a:lnTo>
                    <a:pt x="554" y="205"/>
                  </a:lnTo>
                  <a:lnTo>
                    <a:pt x="554" y="206"/>
                  </a:lnTo>
                  <a:lnTo>
                    <a:pt x="554" y="207"/>
                  </a:lnTo>
                  <a:lnTo>
                    <a:pt x="554" y="208"/>
                  </a:lnTo>
                  <a:lnTo>
                    <a:pt x="553" y="208"/>
                  </a:lnTo>
                  <a:lnTo>
                    <a:pt x="553" y="209"/>
                  </a:lnTo>
                  <a:lnTo>
                    <a:pt x="552" y="209"/>
                  </a:lnTo>
                  <a:lnTo>
                    <a:pt x="551" y="210"/>
                  </a:lnTo>
                  <a:lnTo>
                    <a:pt x="551" y="211"/>
                  </a:lnTo>
                  <a:lnTo>
                    <a:pt x="552" y="212"/>
                  </a:lnTo>
                  <a:lnTo>
                    <a:pt x="552" y="213"/>
                  </a:lnTo>
                  <a:lnTo>
                    <a:pt x="551" y="214"/>
                  </a:lnTo>
                  <a:lnTo>
                    <a:pt x="551" y="213"/>
                  </a:lnTo>
                  <a:lnTo>
                    <a:pt x="551" y="214"/>
                  </a:lnTo>
                  <a:lnTo>
                    <a:pt x="550" y="214"/>
                  </a:lnTo>
                  <a:lnTo>
                    <a:pt x="550" y="215"/>
                  </a:lnTo>
                  <a:lnTo>
                    <a:pt x="550" y="216"/>
                  </a:lnTo>
                  <a:lnTo>
                    <a:pt x="549" y="216"/>
                  </a:lnTo>
                  <a:lnTo>
                    <a:pt x="548" y="216"/>
                  </a:lnTo>
                  <a:lnTo>
                    <a:pt x="548" y="218"/>
                  </a:lnTo>
                  <a:lnTo>
                    <a:pt x="547" y="218"/>
                  </a:lnTo>
                  <a:lnTo>
                    <a:pt x="546" y="218"/>
                  </a:lnTo>
                  <a:lnTo>
                    <a:pt x="545" y="218"/>
                  </a:lnTo>
                  <a:lnTo>
                    <a:pt x="545" y="217"/>
                  </a:lnTo>
                  <a:lnTo>
                    <a:pt x="544" y="217"/>
                  </a:lnTo>
                  <a:lnTo>
                    <a:pt x="543" y="217"/>
                  </a:lnTo>
                  <a:lnTo>
                    <a:pt x="542" y="216"/>
                  </a:lnTo>
                  <a:lnTo>
                    <a:pt x="542" y="215"/>
                  </a:lnTo>
                  <a:lnTo>
                    <a:pt x="542" y="216"/>
                  </a:lnTo>
                  <a:lnTo>
                    <a:pt x="542" y="217"/>
                  </a:lnTo>
                  <a:lnTo>
                    <a:pt x="541" y="218"/>
                  </a:lnTo>
                  <a:lnTo>
                    <a:pt x="541" y="219"/>
                  </a:lnTo>
                  <a:lnTo>
                    <a:pt x="540" y="218"/>
                  </a:lnTo>
                  <a:lnTo>
                    <a:pt x="539" y="218"/>
                  </a:lnTo>
                  <a:lnTo>
                    <a:pt x="538" y="217"/>
                  </a:lnTo>
                  <a:lnTo>
                    <a:pt x="538" y="218"/>
                  </a:lnTo>
                  <a:lnTo>
                    <a:pt x="537" y="218"/>
                  </a:lnTo>
                  <a:lnTo>
                    <a:pt x="537" y="217"/>
                  </a:lnTo>
                  <a:lnTo>
                    <a:pt x="537" y="216"/>
                  </a:lnTo>
                  <a:lnTo>
                    <a:pt x="536" y="216"/>
                  </a:lnTo>
                  <a:lnTo>
                    <a:pt x="535" y="216"/>
                  </a:lnTo>
                  <a:lnTo>
                    <a:pt x="534" y="217"/>
                  </a:lnTo>
                  <a:lnTo>
                    <a:pt x="534" y="216"/>
                  </a:lnTo>
                  <a:lnTo>
                    <a:pt x="532" y="216"/>
                  </a:lnTo>
                  <a:lnTo>
                    <a:pt x="532" y="215"/>
                  </a:lnTo>
                  <a:lnTo>
                    <a:pt x="531" y="215"/>
                  </a:lnTo>
                  <a:lnTo>
                    <a:pt x="531" y="214"/>
                  </a:lnTo>
                  <a:lnTo>
                    <a:pt x="530" y="214"/>
                  </a:lnTo>
                  <a:lnTo>
                    <a:pt x="530" y="213"/>
                  </a:lnTo>
                  <a:lnTo>
                    <a:pt x="531" y="212"/>
                  </a:lnTo>
                  <a:lnTo>
                    <a:pt x="532" y="211"/>
                  </a:lnTo>
                  <a:lnTo>
                    <a:pt x="531" y="211"/>
                  </a:lnTo>
                  <a:lnTo>
                    <a:pt x="531" y="210"/>
                  </a:lnTo>
                  <a:lnTo>
                    <a:pt x="530" y="210"/>
                  </a:lnTo>
                  <a:lnTo>
                    <a:pt x="530" y="209"/>
                  </a:lnTo>
                  <a:lnTo>
                    <a:pt x="530" y="208"/>
                  </a:lnTo>
                  <a:lnTo>
                    <a:pt x="531" y="208"/>
                  </a:lnTo>
                  <a:lnTo>
                    <a:pt x="530" y="207"/>
                  </a:lnTo>
                  <a:lnTo>
                    <a:pt x="529" y="207"/>
                  </a:lnTo>
                  <a:lnTo>
                    <a:pt x="529" y="206"/>
                  </a:lnTo>
                  <a:lnTo>
                    <a:pt x="528" y="206"/>
                  </a:lnTo>
                  <a:lnTo>
                    <a:pt x="528" y="205"/>
                  </a:lnTo>
                  <a:lnTo>
                    <a:pt x="527" y="206"/>
                  </a:lnTo>
                  <a:lnTo>
                    <a:pt x="527" y="205"/>
                  </a:lnTo>
                  <a:lnTo>
                    <a:pt x="526" y="204"/>
                  </a:lnTo>
                  <a:lnTo>
                    <a:pt x="525" y="204"/>
                  </a:lnTo>
                  <a:lnTo>
                    <a:pt x="524" y="203"/>
                  </a:lnTo>
                  <a:lnTo>
                    <a:pt x="523" y="202"/>
                  </a:lnTo>
                  <a:lnTo>
                    <a:pt x="522" y="201"/>
                  </a:lnTo>
                  <a:lnTo>
                    <a:pt x="522" y="200"/>
                  </a:lnTo>
                  <a:lnTo>
                    <a:pt x="521" y="200"/>
                  </a:lnTo>
                  <a:lnTo>
                    <a:pt x="520" y="200"/>
                  </a:lnTo>
                  <a:lnTo>
                    <a:pt x="520" y="199"/>
                  </a:lnTo>
                  <a:lnTo>
                    <a:pt x="520" y="198"/>
                  </a:lnTo>
                  <a:lnTo>
                    <a:pt x="519" y="198"/>
                  </a:lnTo>
                  <a:lnTo>
                    <a:pt x="518" y="198"/>
                  </a:lnTo>
                  <a:lnTo>
                    <a:pt x="517" y="198"/>
                  </a:lnTo>
                  <a:lnTo>
                    <a:pt x="517" y="199"/>
                  </a:lnTo>
                  <a:lnTo>
                    <a:pt x="517" y="200"/>
                  </a:lnTo>
                  <a:lnTo>
                    <a:pt x="516" y="201"/>
                  </a:lnTo>
                  <a:lnTo>
                    <a:pt x="515" y="201"/>
                  </a:lnTo>
                  <a:lnTo>
                    <a:pt x="514" y="201"/>
                  </a:lnTo>
                  <a:lnTo>
                    <a:pt x="514" y="202"/>
                  </a:lnTo>
                  <a:lnTo>
                    <a:pt x="514" y="203"/>
                  </a:lnTo>
                  <a:lnTo>
                    <a:pt x="512" y="204"/>
                  </a:lnTo>
                  <a:lnTo>
                    <a:pt x="512" y="205"/>
                  </a:lnTo>
                  <a:lnTo>
                    <a:pt x="513" y="205"/>
                  </a:lnTo>
                  <a:lnTo>
                    <a:pt x="513" y="206"/>
                  </a:lnTo>
                  <a:lnTo>
                    <a:pt x="512" y="206"/>
                  </a:lnTo>
                  <a:lnTo>
                    <a:pt x="513" y="206"/>
                  </a:lnTo>
                  <a:lnTo>
                    <a:pt x="514" y="207"/>
                  </a:lnTo>
                  <a:lnTo>
                    <a:pt x="515" y="207"/>
                  </a:lnTo>
                  <a:lnTo>
                    <a:pt x="515" y="208"/>
                  </a:lnTo>
                  <a:lnTo>
                    <a:pt x="515" y="209"/>
                  </a:lnTo>
                  <a:lnTo>
                    <a:pt x="515" y="210"/>
                  </a:lnTo>
                  <a:lnTo>
                    <a:pt x="515" y="211"/>
                  </a:lnTo>
                  <a:lnTo>
                    <a:pt x="514" y="211"/>
                  </a:lnTo>
                  <a:lnTo>
                    <a:pt x="514" y="212"/>
                  </a:lnTo>
                  <a:lnTo>
                    <a:pt x="513" y="213"/>
                  </a:lnTo>
                  <a:lnTo>
                    <a:pt x="513" y="214"/>
                  </a:lnTo>
                  <a:lnTo>
                    <a:pt x="513" y="215"/>
                  </a:lnTo>
                  <a:lnTo>
                    <a:pt x="514" y="216"/>
                  </a:lnTo>
                  <a:lnTo>
                    <a:pt x="513" y="216"/>
                  </a:lnTo>
                  <a:lnTo>
                    <a:pt x="513" y="217"/>
                  </a:lnTo>
                  <a:lnTo>
                    <a:pt x="514" y="217"/>
                  </a:lnTo>
                  <a:lnTo>
                    <a:pt x="514" y="218"/>
                  </a:lnTo>
                  <a:lnTo>
                    <a:pt x="515" y="218"/>
                  </a:lnTo>
                  <a:lnTo>
                    <a:pt x="515" y="219"/>
                  </a:lnTo>
                  <a:lnTo>
                    <a:pt x="514" y="219"/>
                  </a:lnTo>
                  <a:lnTo>
                    <a:pt x="514" y="220"/>
                  </a:lnTo>
                  <a:lnTo>
                    <a:pt x="514" y="221"/>
                  </a:lnTo>
                  <a:lnTo>
                    <a:pt x="514" y="222"/>
                  </a:lnTo>
                  <a:lnTo>
                    <a:pt x="515" y="223"/>
                  </a:lnTo>
                  <a:lnTo>
                    <a:pt x="515" y="224"/>
                  </a:lnTo>
                  <a:lnTo>
                    <a:pt x="516" y="224"/>
                  </a:lnTo>
                  <a:lnTo>
                    <a:pt x="516" y="225"/>
                  </a:lnTo>
                  <a:lnTo>
                    <a:pt x="515" y="225"/>
                  </a:lnTo>
                  <a:lnTo>
                    <a:pt x="515" y="226"/>
                  </a:lnTo>
                  <a:lnTo>
                    <a:pt x="514" y="225"/>
                  </a:lnTo>
                  <a:lnTo>
                    <a:pt x="513" y="225"/>
                  </a:lnTo>
                  <a:lnTo>
                    <a:pt x="512" y="226"/>
                  </a:lnTo>
                  <a:lnTo>
                    <a:pt x="511" y="226"/>
                  </a:lnTo>
                  <a:lnTo>
                    <a:pt x="510" y="227"/>
                  </a:lnTo>
                  <a:lnTo>
                    <a:pt x="509" y="227"/>
                  </a:lnTo>
                  <a:lnTo>
                    <a:pt x="509" y="226"/>
                  </a:lnTo>
                  <a:lnTo>
                    <a:pt x="509" y="227"/>
                  </a:lnTo>
                  <a:lnTo>
                    <a:pt x="508" y="227"/>
                  </a:lnTo>
                  <a:lnTo>
                    <a:pt x="507" y="227"/>
                  </a:lnTo>
                  <a:lnTo>
                    <a:pt x="506" y="227"/>
                  </a:lnTo>
                  <a:lnTo>
                    <a:pt x="505" y="227"/>
                  </a:lnTo>
                  <a:lnTo>
                    <a:pt x="504" y="226"/>
                  </a:lnTo>
                  <a:lnTo>
                    <a:pt x="503" y="225"/>
                  </a:lnTo>
                  <a:lnTo>
                    <a:pt x="502" y="224"/>
                  </a:lnTo>
                  <a:lnTo>
                    <a:pt x="501" y="224"/>
                  </a:lnTo>
                  <a:lnTo>
                    <a:pt x="500" y="224"/>
                  </a:lnTo>
                  <a:lnTo>
                    <a:pt x="500" y="223"/>
                  </a:lnTo>
                  <a:lnTo>
                    <a:pt x="499" y="222"/>
                  </a:lnTo>
                  <a:lnTo>
                    <a:pt x="498" y="222"/>
                  </a:lnTo>
                  <a:lnTo>
                    <a:pt x="497" y="222"/>
                  </a:lnTo>
                  <a:lnTo>
                    <a:pt x="496" y="221"/>
                  </a:lnTo>
                  <a:lnTo>
                    <a:pt x="495" y="221"/>
                  </a:lnTo>
                  <a:lnTo>
                    <a:pt x="493" y="220"/>
                  </a:lnTo>
                  <a:lnTo>
                    <a:pt x="492" y="220"/>
                  </a:lnTo>
                  <a:lnTo>
                    <a:pt x="490" y="219"/>
                  </a:lnTo>
                  <a:lnTo>
                    <a:pt x="489" y="219"/>
                  </a:lnTo>
                  <a:lnTo>
                    <a:pt x="489" y="220"/>
                  </a:lnTo>
                  <a:lnTo>
                    <a:pt x="487" y="221"/>
                  </a:lnTo>
                  <a:lnTo>
                    <a:pt x="486" y="221"/>
                  </a:lnTo>
                  <a:lnTo>
                    <a:pt x="485" y="222"/>
                  </a:lnTo>
                  <a:lnTo>
                    <a:pt x="484" y="222"/>
                  </a:lnTo>
                  <a:lnTo>
                    <a:pt x="484" y="223"/>
                  </a:lnTo>
                  <a:lnTo>
                    <a:pt x="484" y="224"/>
                  </a:lnTo>
                  <a:lnTo>
                    <a:pt x="484" y="225"/>
                  </a:lnTo>
                  <a:lnTo>
                    <a:pt x="485" y="225"/>
                  </a:lnTo>
                  <a:lnTo>
                    <a:pt x="486" y="226"/>
                  </a:lnTo>
                  <a:lnTo>
                    <a:pt x="486" y="227"/>
                  </a:lnTo>
                  <a:lnTo>
                    <a:pt x="486" y="228"/>
                  </a:lnTo>
                  <a:lnTo>
                    <a:pt x="485" y="229"/>
                  </a:lnTo>
                  <a:lnTo>
                    <a:pt x="485" y="230"/>
                  </a:lnTo>
                  <a:lnTo>
                    <a:pt x="484" y="231"/>
                  </a:lnTo>
                  <a:lnTo>
                    <a:pt x="484" y="232"/>
                  </a:lnTo>
                  <a:lnTo>
                    <a:pt x="483" y="233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6"/>
                  </a:lnTo>
                  <a:lnTo>
                    <a:pt x="482" y="237"/>
                  </a:lnTo>
                  <a:lnTo>
                    <a:pt x="482" y="238"/>
                  </a:lnTo>
                  <a:lnTo>
                    <a:pt x="483" y="238"/>
                  </a:lnTo>
                  <a:lnTo>
                    <a:pt x="484" y="238"/>
                  </a:lnTo>
                  <a:lnTo>
                    <a:pt x="484" y="237"/>
                  </a:lnTo>
                  <a:lnTo>
                    <a:pt x="485" y="237"/>
                  </a:lnTo>
                  <a:lnTo>
                    <a:pt x="486" y="237"/>
                  </a:lnTo>
                  <a:lnTo>
                    <a:pt x="486" y="238"/>
                  </a:lnTo>
                  <a:lnTo>
                    <a:pt x="486" y="239"/>
                  </a:lnTo>
                  <a:lnTo>
                    <a:pt x="485" y="240"/>
                  </a:lnTo>
                  <a:lnTo>
                    <a:pt x="485" y="241"/>
                  </a:lnTo>
                  <a:lnTo>
                    <a:pt x="486" y="241"/>
                  </a:lnTo>
                  <a:lnTo>
                    <a:pt x="487" y="241"/>
                  </a:lnTo>
                  <a:lnTo>
                    <a:pt x="488" y="243"/>
                  </a:lnTo>
                  <a:lnTo>
                    <a:pt x="489" y="243"/>
                  </a:lnTo>
                  <a:lnTo>
                    <a:pt x="489" y="244"/>
                  </a:lnTo>
                  <a:lnTo>
                    <a:pt x="488" y="246"/>
                  </a:lnTo>
                  <a:lnTo>
                    <a:pt x="487" y="246"/>
                  </a:lnTo>
                  <a:lnTo>
                    <a:pt x="487" y="247"/>
                  </a:lnTo>
                  <a:lnTo>
                    <a:pt x="488" y="248"/>
                  </a:lnTo>
                  <a:lnTo>
                    <a:pt x="487" y="249"/>
                  </a:lnTo>
                  <a:lnTo>
                    <a:pt x="486" y="249"/>
                  </a:lnTo>
                  <a:lnTo>
                    <a:pt x="485" y="249"/>
                  </a:lnTo>
                  <a:lnTo>
                    <a:pt x="485" y="250"/>
                  </a:lnTo>
                  <a:lnTo>
                    <a:pt x="484" y="250"/>
                  </a:lnTo>
                  <a:lnTo>
                    <a:pt x="483" y="251"/>
                  </a:lnTo>
                  <a:lnTo>
                    <a:pt x="482" y="252"/>
                  </a:lnTo>
                  <a:lnTo>
                    <a:pt x="482" y="253"/>
                  </a:lnTo>
                  <a:lnTo>
                    <a:pt x="481" y="254"/>
                  </a:lnTo>
                  <a:lnTo>
                    <a:pt x="481" y="256"/>
                  </a:lnTo>
                  <a:lnTo>
                    <a:pt x="481" y="257"/>
                  </a:lnTo>
                  <a:lnTo>
                    <a:pt x="480" y="258"/>
                  </a:lnTo>
                  <a:lnTo>
                    <a:pt x="480" y="259"/>
                  </a:lnTo>
                  <a:lnTo>
                    <a:pt x="480" y="261"/>
                  </a:lnTo>
                  <a:lnTo>
                    <a:pt x="480" y="262"/>
                  </a:lnTo>
                  <a:lnTo>
                    <a:pt x="481" y="263"/>
                  </a:lnTo>
                  <a:lnTo>
                    <a:pt x="482" y="264"/>
                  </a:lnTo>
                  <a:lnTo>
                    <a:pt x="483" y="265"/>
                  </a:lnTo>
                  <a:lnTo>
                    <a:pt x="484" y="266"/>
                  </a:lnTo>
                  <a:lnTo>
                    <a:pt x="485" y="267"/>
                  </a:lnTo>
                  <a:lnTo>
                    <a:pt x="486" y="267"/>
                  </a:lnTo>
                  <a:lnTo>
                    <a:pt x="486" y="268"/>
                  </a:lnTo>
                  <a:lnTo>
                    <a:pt x="486" y="269"/>
                  </a:lnTo>
                  <a:lnTo>
                    <a:pt x="486" y="270"/>
                  </a:lnTo>
                  <a:lnTo>
                    <a:pt x="486" y="271"/>
                  </a:lnTo>
                  <a:lnTo>
                    <a:pt x="486" y="272"/>
                  </a:lnTo>
                  <a:lnTo>
                    <a:pt x="486" y="273"/>
                  </a:lnTo>
                  <a:lnTo>
                    <a:pt x="487" y="275"/>
                  </a:lnTo>
                  <a:lnTo>
                    <a:pt x="488" y="276"/>
                  </a:lnTo>
                  <a:lnTo>
                    <a:pt x="488" y="277"/>
                  </a:lnTo>
                  <a:lnTo>
                    <a:pt x="488" y="278"/>
                  </a:lnTo>
                  <a:lnTo>
                    <a:pt x="488" y="279"/>
                  </a:lnTo>
                  <a:lnTo>
                    <a:pt x="488" y="280"/>
                  </a:lnTo>
                  <a:lnTo>
                    <a:pt x="489" y="281"/>
                  </a:lnTo>
                  <a:lnTo>
                    <a:pt x="488" y="281"/>
                  </a:lnTo>
                  <a:lnTo>
                    <a:pt x="488" y="282"/>
                  </a:lnTo>
                  <a:lnTo>
                    <a:pt x="488" y="283"/>
                  </a:lnTo>
                  <a:lnTo>
                    <a:pt x="488" y="284"/>
                  </a:lnTo>
                  <a:lnTo>
                    <a:pt x="488" y="285"/>
                  </a:lnTo>
                  <a:lnTo>
                    <a:pt x="489" y="286"/>
                  </a:lnTo>
                  <a:lnTo>
                    <a:pt x="489" y="287"/>
                  </a:lnTo>
                  <a:lnTo>
                    <a:pt x="488" y="288"/>
                  </a:lnTo>
                  <a:lnTo>
                    <a:pt x="487" y="288"/>
                  </a:lnTo>
                  <a:lnTo>
                    <a:pt x="484" y="288"/>
                  </a:lnTo>
                  <a:lnTo>
                    <a:pt x="482" y="288"/>
                  </a:lnTo>
                  <a:lnTo>
                    <a:pt x="480" y="289"/>
                  </a:lnTo>
                  <a:lnTo>
                    <a:pt x="478" y="289"/>
                  </a:lnTo>
                  <a:lnTo>
                    <a:pt x="477" y="290"/>
                  </a:lnTo>
                  <a:lnTo>
                    <a:pt x="473" y="290"/>
                  </a:lnTo>
                  <a:lnTo>
                    <a:pt x="472" y="291"/>
                  </a:lnTo>
                  <a:lnTo>
                    <a:pt x="471" y="291"/>
                  </a:lnTo>
                  <a:lnTo>
                    <a:pt x="470" y="291"/>
                  </a:lnTo>
                  <a:lnTo>
                    <a:pt x="469" y="291"/>
                  </a:lnTo>
                  <a:lnTo>
                    <a:pt x="469" y="292"/>
                  </a:lnTo>
                  <a:lnTo>
                    <a:pt x="468" y="292"/>
                  </a:lnTo>
                  <a:lnTo>
                    <a:pt x="467" y="293"/>
                  </a:lnTo>
                  <a:lnTo>
                    <a:pt x="467" y="292"/>
                  </a:lnTo>
                  <a:lnTo>
                    <a:pt x="466" y="292"/>
                  </a:lnTo>
                  <a:lnTo>
                    <a:pt x="465" y="292"/>
                  </a:lnTo>
                  <a:lnTo>
                    <a:pt x="465" y="291"/>
                  </a:lnTo>
                  <a:lnTo>
                    <a:pt x="464" y="291"/>
                  </a:lnTo>
                  <a:lnTo>
                    <a:pt x="464" y="290"/>
                  </a:lnTo>
                  <a:lnTo>
                    <a:pt x="464" y="289"/>
                  </a:lnTo>
                  <a:lnTo>
                    <a:pt x="464" y="290"/>
                  </a:lnTo>
                  <a:lnTo>
                    <a:pt x="463" y="289"/>
                  </a:lnTo>
                  <a:lnTo>
                    <a:pt x="463" y="290"/>
                  </a:lnTo>
                  <a:lnTo>
                    <a:pt x="464" y="290"/>
                  </a:lnTo>
                  <a:lnTo>
                    <a:pt x="463" y="290"/>
                  </a:lnTo>
                  <a:lnTo>
                    <a:pt x="462" y="290"/>
                  </a:lnTo>
                  <a:lnTo>
                    <a:pt x="463" y="290"/>
                  </a:lnTo>
                  <a:lnTo>
                    <a:pt x="463" y="291"/>
                  </a:lnTo>
                  <a:lnTo>
                    <a:pt x="462" y="291"/>
                  </a:lnTo>
                  <a:lnTo>
                    <a:pt x="461" y="291"/>
                  </a:lnTo>
                  <a:lnTo>
                    <a:pt x="461" y="292"/>
                  </a:lnTo>
                  <a:lnTo>
                    <a:pt x="461" y="293"/>
                  </a:lnTo>
                  <a:lnTo>
                    <a:pt x="460" y="293"/>
                  </a:lnTo>
                  <a:lnTo>
                    <a:pt x="460" y="294"/>
                  </a:lnTo>
                  <a:lnTo>
                    <a:pt x="460" y="293"/>
                  </a:lnTo>
                  <a:lnTo>
                    <a:pt x="460" y="294"/>
                  </a:lnTo>
                  <a:lnTo>
                    <a:pt x="460" y="293"/>
                  </a:lnTo>
                  <a:lnTo>
                    <a:pt x="459" y="293"/>
                  </a:lnTo>
                  <a:lnTo>
                    <a:pt x="459" y="294"/>
                  </a:lnTo>
                  <a:lnTo>
                    <a:pt x="458" y="294"/>
                  </a:lnTo>
                  <a:lnTo>
                    <a:pt x="458" y="295"/>
                  </a:lnTo>
                  <a:lnTo>
                    <a:pt x="457" y="295"/>
                  </a:lnTo>
                  <a:lnTo>
                    <a:pt x="457" y="296"/>
                  </a:lnTo>
                  <a:lnTo>
                    <a:pt x="456" y="296"/>
                  </a:lnTo>
                  <a:lnTo>
                    <a:pt x="455" y="296"/>
                  </a:lnTo>
                  <a:lnTo>
                    <a:pt x="454" y="296"/>
                  </a:lnTo>
                  <a:lnTo>
                    <a:pt x="453" y="296"/>
                  </a:lnTo>
                  <a:lnTo>
                    <a:pt x="454" y="296"/>
                  </a:lnTo>
                  <a:lnTo>
                    <a:pt x="453" y="296"/>
                  </a:lnTo>
                  <a:lnTo>
                    <a:pt x="452" y="296"/>
                  </a:lnTo>
                  <a:lnTo>
                    <a:pt x="453" y="295"/>
                  </a:lnTo>
                  <a:lnTo>
                    <a:pt x="452" y="295"/>
                  </a:lnTo>
                  <a:lnTo>
                    <a:pt x="452" y="296"/>
                  </a:lnTo>
                  <a:lnTo>
                    <a:pt x="452" y="295"/>
                  </a:lnTo>
                  <a:lnTo>
                    <a:pt x="452" y="296"/>
                  </a:lnTo>
                  <a:lnTo>
                    <a:pt x="451" y="296"/>
                  </a:lnTo>
                  <a:lnTo>
                    <a:pt x="450" y="296"/>
                  </a:lnTo>
                  <a:lnTo>
                    <a:pt x="450" y="297"/>
                  </a:lnTo>
                  <a:lnTo>
                    <a:pt x="449" y="297"/>
                  </a:lnTo>
                  <a:lnTo>
                    <a:pt x="450" y="297"/>
                  </a:lnTo>
                  <a:lnTo>
                    <a:pt x="449" y="297"/>
                  </a:lnTo>
                  <a:lnTo>
                    <a:pt x="449" y="296"/>
                  </a:lnTo>
                  <a:lnTo>
                    <a:pt x="449" y="297"/>
                  </a:lnTo>
                  <a:lnTo>
                    <a:pt x="449" y="296"/>
                  </a:lnTo>
                  <a:lnTo>
                    <a:pt x="448" y="296"/>
                  </a:lnTo>
                  <a:lnTo>
                    <a:pt x="448" y="295"/>
                  </a:lnTo>
                  <a:lnTo>
                    <a:pt x="447" y="295"/>
                  </a:lnTo>
                  <a:lnTo>
                    <a:pt x="446" y="295"/>
                  </a:lnTo>
                  <a:lnTo>
                    <a:pt x="446" y="294"/>
                  </a:lnTo>
                  <a:lnTo>
                    <a:pt x="446" y="293"/>
                  </a:lnTo>
                  <a:lnTo>
                    <a:pt x="445" y="293"/>
                  </a:lnTo>
                  <a:lnTo>
                    <a:pt x="446" y="293"/>
                  </a:lnTo>
                  <a:lnTo>
                    <a:pt x="445" y="292"/>
                  </a:lnTo>
                  <a:lnTo>
                    <a:pt x="446" y="292"/>
                  </a:lnTo>
                  <a:lnTo>
                    <a:pt x="446" y="291"/>
                  </a:lnTo>
                  <a:lnTo>
                    <a:pt x="445" y="291"/>
                  </a:lnTo>
                  <a:lnTo>
                    <a:pt x="446" y="291"/>
                  </a:lnTo>
                  <a:lnTo>
                    <a:pt x="446" y="290"/>
                  </a:lnTo>
                  <a:lnTo>
                    <a:pt x="446" y="289"/>
                  </a:lnTo>
                  <a:lnTo>
                    <a:pt x="447" y="289"/>
                  </a:lnTo>
                  <a:lnTo>
                    <a:pt x="447" y="288"/>
                  </a:lnTo>
                  <a:lnTo>
                    <a:pt x="446" y="288"/>
                  </a:lnTo>
                  <a:lnTo>
                    <a:pt x="447" y="287"/>
                  </a:lnTo>
                  <a:lnTo>
                    <a:pt x="446" y="287"/>
                  </a:lnTo>
                  <a:lnTo>
                    <a:pt x="446" y="286"/>
                  </a:lnTo>
                  <a:lnTo>
                    <a:pt x="446" y="285"/>
                  </a:lnTo>
                  <a:lnTo>
                    <a:pt x="446" y="284"/>
                  </a:lnTo>
                  <a:lnTo>
                    <a:pt x="447" y="283"/>
                  </a:lnTo>
                  <a:lnTo>
                    <a:pt x="446" y="283"/>
                  </a:lnTo>
                  <a:lnTo>
                    <a:pt x="447" y="283"/>
                  </a:lnTo>
                  <a:lnTo>
                    <a:pt x="447" y="282"/>
                  </a:lnTo>
                  <a:lnTo>
                    <a:pt x="447" y="281"/>
                  </a:lnTo>
                  <a:lnTo>
                    <a:pt x="447" y="280"/>
                  </a:lnTo>
                  <a:lnTo>
                    <a:pt x="448" y="280"/>
                  </a:lnTo>
                  <a:lnTo>
                    <a:pt x="448" y="279"/>
                  </a:lnTo>
                  <a:lnTo>
                    <a:pt x="449" y="279"/>
                  </a:lnTo>
                  <a:lnTo>
                    <a:pt x="449" y="278"/>
                  </a:lnTo>
                  <a:lnTo>
                    <a:pt x="450" y="277"/>
                  </a:lnTo>
                  <a:lnTo>
                    <a:pt x="450" y="276"/>
                  </a:lnTo>
                  <a:lnTo>
                    <a:pt x="451" y="275"/>
                  </a:lnTo>
                  <a:lnTo>
                    <a:pt x="451" y="274"/>
                  </a:lnTo>
                  <a:lnTo>
                    <a:pt x="451" y="275"/>
                  </a:lnTo>
                  <a:lnTo>
                    <a:pt x="451" y="274"/>
                  </a:lnTo>
                  <a:lnTo>
                    <a:pt x="451" y="273"/>
                  </a:lnTo>
                  <a:lnTo>
                    <a:pt x="451" y="272"/>
                  </a:lnTo>
                  <a:lnTo>
                    <a:pt x="452" y="271"/>
                  </a:lnTo>
                  <a:lnTo>
                    <a:pt x="451" y="271"/>
                  </a:lnTo>
                  <a:lnTo>
                    <a:pt x="451" y="270"/>
                  </a:lnTo>
                  <a:lnTo>
                    <a:pt x="450" y="270"/>
                  </a:lnTo>
                  <a:lnTo>
                    <a:pt x="450" y="269"/>
                  </a:lnTo>
                  <a:lnTo>
                    <a:pt x="451" y="269"/>
                  </a:lnTo>
                  <a:lnTo>
                    <a:pt x="451" y="268"/>
                  </a:lnTo>
                  <a:lnTo>
                    <a:pt x="451" y="267"/>
                  </a:lnTo>
                  <a:lnTo>
                    <a:pt x="450" y="266"/>
                  </a:lnTo>
                  <a:lnTo>
                    <a:pt x="451" y="266"/>
                  </a:lnTo>
                  <a:lnTo>
                    <a:pt x="450" y="266"/>
                  </a:lnTo>
                  <a:lnTo>
                    <a:pt x="451" y="266"/>
                  </a:lnTo>
                  <a:lnTo>
                    <a:pt x="450" y="266"/>
                  </a:lnTo>
                  <a:lnTo>
                    <a:pt x="450" y="265"/>
                  </a:lnTo>
                  <a:lnTo>
                    <a:pt x="451" y="265"/>
                  </a:lnTo>
                  <a:lnTo>
                    <a:pt x="451" y="264"/>
                  </a:lnTo>
                  <a:lnTo>
                    <a:pt x="451" y="263"/>
                  </a:lnTo>
                  <a:lnTo>
                    <a:pt x="452" y="263"/>
                  </a:lnTo>
                  <a:lnTo>
                    <a:pt x="452" y="262"/>
                  </a:lnTo>
                  <a:lnTo>
                    <a:pt x="451" y="262"/>
                  </a:lnTo>
                  <a:lnTo>
                    <a:pt x="450" y="262"/>
                  </a:lnTo>
                  <a:lnTo>
                    <a:pt x="450" y="261"/>
                  </a:lnTo>
                  <a:lnTo>
                    <a:pt x="449" y="261"/>
                  </a:lnTo>
                  <a:lnTo>
                    <a:pt x="448" y="261"/>
                  </a:lnTo>
                  <a:lnTo>
                    <a:pt x="447" y="261"/>
                  </a:lnTo>
                  <a:lnTo>
                    <a:pt x="447" y="260"/>
                  </a:lnTo>
                  <a:lnTo>
                    <a:pt x="446" y="260"/>
                  </a:lnTo>
                  <a:lnTo>
                    <a:pt x="446" y="259"/>
                  </a:lnTo>
                  <a:lnTo>
                    <a:pt x="445" y="258"/>
                  </a:lnTo>
                  <a:lnTo>
                    <a:pt x="445" y="255"/>
                  </a:lnTo>
                  <a:lnTo>
                    <a:pt x="439" y="254"/>
                  </a:lnTo>
                  <a:lnTo>
                    <a:pt x="397" y="251"/>
                  </a:lnTo>
                  <a:lnTo>
                    <a:pt x="386" y="251"/>
                  </a:lnTo>
                  <a:lnTo>
                    <a:pt x="386" y="259"/>
                  </a:lnTo>
                  <a:lnTo>
                    <a:pt x="385" y="260"/>
                  </a:lnTo>
                  <a:lnTo>
                    <a:pt x="384" y="260"/>
                  </a:lnTo>
                  <a:lnTo>
                    <a:pt x="383" y="261"/>
                  </a:lnTo>
                  <a:lnTo>
                    <a:pt x="383" y="262"/>
                  </a:lnTo>
                  <a:lnTo>
                    <a:pt x="383" y="263"/>
                  </a:lnTo>
                  <a:lnTo>
                    <a:pt x="383" y="264"/>
                  </a:lnTo>
                  <a:lnTo>
                    <a:pt x="382" y="265"/>
                  </a:lnTo>
                  <a:lnTo>
                    <a:pt x="382" y="266"/>
                  </a:lnTo>
                  <a:lnTo>
                    <a:pt x="382" y="267"/>
                  </a:lnTo>
                  <a:lnTo>
                    <a:pt x="383" y="267"/>
                  </a:lnTo>
                  <a:lnTo>
                    <a:pt x="384" y="267"/>
                  </a:lnTo>
                  <a:lnTo>
                    <a:pt x="384" y="268"/>
                  </a:lnTo>
                  <a:lnTo>
                    <a:pt x="385" y="268"/>
                  </a:lnTo>
                  <a:lnTo>
                    <a:pt x="384" y="269"/>
                  </a:lnTo>
                  <a:lnTo>
                    <a:pt x="384" y="270"/>
                  </a:lnTo>
                  <a:lnTo>
                    <a:pt x="384" y="271"/>
                  </a:lnTo>
                  <a:lnTo>
                    <a:pt x="383" y="271"/>
                  </a:lnTo>
                  <a:lnTo>
                    <a:pt x="383" y="272"/>
                  </a:lnTo>
                  <a:lnTo>
                    <a:pt x="382" y="272"/>
                  </a:lnTo>
                  <a:lnTo>
                    <a:pt x="382" y="273"/>
                  </a:lnTo>
                  <a:lnTo>
                    <a:pt x="381" y="273"/>
                  </a:lnTo>
                  <a:lnTo>
                    <a:pt x="381" y="274"/>
                  </a:lnTo>
                  <a:lnTo>
                    <a:pt x="380" y="274"/>
                  </a:lnTo>
                  <a:lnTo>
                    <a:pt x="379" y="274"/>
                  </a:lnTo>
                  <a:lnTo>
                    <a:pt x="379" y="275"/>
                  </a:lnTo>
                  <a:lnTo>
                    <a:pt x="378" y="276"/>
                  </a:lnTo>
                  <a:lnTo>
                    <a:pt x="378" y="277"/>
                  </a:lnTo>
                  <a:lnTo>
                    <a:pt x="378" y="278"/>
                  </a:lnTo>
                  <a:lnTo>
                    <a:pt x="378" y="279"/>
                  </a:lnTo>
                  <a:lnTo>
                    <a:pt x="378" y="280"/>
                  </a:lnTo>
                  <a:lnTo>
                    <a:pt x="379" y="280"/>
                  </a:lnTo>
                  <a:lnTo>
                    <a:pt x="378" y="281"/>
                  </a:lnTo>
                  <a:lnTo>
                    <a:pt x="378" y="282"/>
                  </a:lnTo>
                  <a:lnTo>
                    <a:pt x="379" y="282"/>
                  </a:lnTo>
                  <a:lnTo>
                    <a:pt x="379" y="283"/>
                  </a:lnTo>
                  <a:lnTo>
                    <a:pt x="378" y="283"/>
                  </a:lnTo>
                  <a:lnTo>
                    <a:pt x="378" y="284"/>
                  </a:lnTo>
                  <a:lnTo>
                    <a:pt x="379" y="284"/>
                  </a:lnTo>
                  <a:lnTo>
                    <a:pt x="380" y="284"/>
                  </a:lnTo>
                  <a:lnTo>
                    <a:pt x="380" y="285"/>
                  </a:lnTo>
                  <a:lnTo>
                    <a:pt x="380" y="286"/>
                  </a:lnTo>
                  <a:lnTo>
                    <a:pt x="379" y="286"/>
                  </a:lnTo>
                  <a:lnTo>
                    <a:pt x="379" y="287"/>
                  </a:lnTo>
                  <a:lnTo>
                    <a:pt x="379" y="288"/>
                  </a:lnTo>
                  <a:lnTo>
                    <a:pt x="379" y="289"/>
                  </a:lnTo>
                  <a:lnTo>
                    <a:pt x="378" y="290"/>
                  </a:lnTo>
                  <a:lnTo>
                    <a:pt x="378" y="291"/>
                  </a:lnTo>
                  <a:lnTo>
                    <a:pt x="378" y="292"/>
                  </a:lnTo>
                  <a:lnTo>
                    <a:pt x="378" y="293"/>
                  </a:lnTo>
                  <a:lnTo>
                    <a:pt x="392" y="294"/>
                  </a:lnTo>
                  <a:lnTo>
                    <a:pt x="397" y="295"/>
                  </a:lnTo>
                  <a:lnTo>
                    <a:pt x="403" y="295"/>
                  </a:lnTo>
                  <a:lnTo>
                    <a:pt x="422" y="296"/>
                  </a:lnTo>
                  <a:lnTo>
                    <a:pt x="450" y="298"/>
                  </a:lnTo>
                  <a:lnTo>
                    <a:pt x="450" y="299"/>
                  </a:lnTo>
                  <a:lnTo>
                    <a:pt x="450" y="300"/>
                  </a:lnTo>
                  <a:lnTo>
                    <a:pt x="450" y="301"/>
                  </a:lnTo>
                  <a:lnTo>
                    <a:pt x="449" y="301"/>
                  </a:lnTo>
                  <a:lnTo>
                    <a:pt x="448" y="301"/>
                  </a:lnTo>
                  <a:lnTo>
                    <a:pt x="448" y="302"/>
                  </a:lnTo>
                  <a:lnTo>
                    <a:pt x="448" y="303"/>
                  </a:lnTo>
                  <a:lnTo>
                    <a:pt x="447" y="304"/>
                  </a:lnTo>
                  <a:lnTo>
                    <a:pt x="447" y="305"/>
                  </a:lnTo>
                  <a:lnTo>
                    <a:pt x="446" y="304"/>
                  </a:lnTo>
                  <a:lnTo>
                    <a:pt x="446" y="305"/>
                  </a:lnTo>
                  <a:lnTo>
                    <a:pt x="447" y="305"/>
                  </a:lnTo>
                  <a:lnTo>
                    <a:pt x="447" y="306"/>
                  </a:lnTo>
                  <a:lnTo>
                    <a:pt x="447" y="307"/>
                  </a:lnTo>
                  <a:lnTo>
                    <a:pt x="447" y="308"/>
                  </a:lnTo>
                  <a:lnTo>
                    <a:pt x="448" y="308"/>
                  </a:lnTo>
                  <a:lnTo>
                    <a:pt x="447" y="308"/>
                  </a:lnTo>
                  <a:lnTo>
                    <a:pt x="447" y="309"/>
                  </a:lnTo>
                  <a:lnTo>
                    <a:pt x="448" y="309"/>
                  </a:lnTo>
                  <a:lnTo>
                    <a:pt x="448" y="310"/>
                  </a:lnTo>
                  <a:lnTo>
                    <a:pt x="447" y="310"/>
                  </a:lnTo>
                  <a:lnTo>
                    <a:pt x="448" y="310"/>
                  </a:lnTo>
                  <a:lnTo>
                    <a:pt x="448" y="311"/>
                  </a:lnTo>
                  <a:lnTo>
                    <a:pt x="448" y="312"/>
                  </a:lnTo>
                  <a:lnTo>
                    <a:pt x="448" y="313"/>
                  </a:lnTo>
                  <a:lnTo>
                    <a:pt x="448" y="314"/>
                  </a:lnTo>
                  <a:lnTo>
                    <a:pt x="447" y="314"/>
                  </a:lnTo>
                  <a:lnTo>
                    <a:pt x="447" y="315"/>
                  </a:lnTo>
                  <a:lnTo>
                    <a:pt x="446" y="315"/>
                  </a:lnTo>
                  <a:lnTo>
                    <a:pt x="446" y="316"/>
                  </a:lnTo>
                  <a:lnTo>
                    <a:pt x="446" y="317"/>
                  </a:lnTo>
                  <a:lnTo>
                    <a:pt x="445" y="317"/>
                  </a:lnTo>
                  <a:lnTo>
                    <a:pt x="445" y="318"/>
                  </a:lnTo>
                  <a:lnTo>
                    <a:pt x="446" y="318"/>
                  </a:lnTo>
                  <a:lnTo>
                    <a:pt x="445" y="318"/>
                  </a:lnTo>
                  <a:lnTo>
                    <a:pt x="445" y="319"/>
                  </a:lnTo>
                  <a:lnTo>
                    <a:pt x="445" y="320"/>
                  </a:lnTo>
                  <a:lnTo>
                    <a:pt x="444" y="320"/>
                  </a:lnTo>
                  <a:lnTo>
                    <a:pt x="443" y="321"/>
                  </a:lnTo>
                  <a:lnTo>
                    <a:pt x="443" y="322"/>
                  </a:lnTo>
                  <a:lnTo>
                    <a:pt x="442" y="323"/>
                  </a:lnTo>
                  <a:lnTo>
                    <a:pt x="441" y="323"/>
                  </a:lnTo>
                  <a:lnTo>
                    <a:pt x="441" y="324"/>
                  </a:lnTo>
                  <a:lnTo>
                    <a:pt x="440" y="324"/>
                  </a:lnTo>
                  <a:lnTo>
                    <a:pt x="440" y="325"/>
                  </a:lnTo>
                  <a:lnTo>
                    <a:pt x="440" y="326"/>
                  </a:lnTo>
                  <a:lnTo>
                    <a:pt x="440" y="327"/>
                  </a:lnTo>
                  <a:lnTo>
                    <a:pt x="439" y="327"/>
                  </a:lnTo>
                  <a:lnTo>
                    <a:pt x="439" y="328"/>
                  </a:lnTo>
                  <a:lnTo>
                    <a:pt x="438" y="329"/>
                  </a:lnTo>
                  <a:lnTo>
                    <a:pt x="437" y="330"/>
                  </a:lnTo>
                  <a:lnTo>
                    <a:pt x="437" y="331"/>
                  </a:lnTo>
                  <a:lnTo>
                    <a:pt x="437" y="332"/>
                  </a:lnTo>
                  <a:lnTo>
                    <a:pt x="437" y="333"/>
                  </a:lnTo>
                  <a:lnTo>
                    <a:pt x="437" y="334"/>
                  </a:lnTo>
                  <a:lnTo>
                    <a:pt x="437" y="335"/>
                  </a:lnTo>
                  <a:lnTo>
                    <a:pt x="438" y="335"/>
                  </a:lnTo>
                  <a:lnTo>
                    <a:pt x="437" y="335"/>
                  </a:lnTo>
                  <a:lnTo>
                    <a:pt x="437" y="336"/>
                  </a:lnTo>
                  <a:lnTo>
                    <a:pt x="438" y="336"/>
                  </a:lnTo>
                  <a:lnTo>
                    <a:pt x="437" y="336"/>
                  </a:lnTo>
                  <a:lnTo>
                    <a:pt x="438" y="336"/>
                  </a:lnTo>
                  <a:lnTo>
                    <a:pt x="438" y="337"/>
                  </a:lnTo>
                  <a:lnTo>
                    <a:pt x="439" y="337"/>
                  </a:lnTo>
                  <a:lnTo>
                    <a:pt x="440" y="337"/>
                  </a:lnTo>
                  <a:lnTo>
                    <a:pt x="440" y="338"/>
                  </a:lnTo>
                  <a:lnTo>
                    <a:pt x="440" y="337"/>
                  </a:lnTo>
                  <a:lnTo>
                    <a:pt x="440" y="338"/>
                  </a:lnTo>
                  <a:lnTo>
                    <a:pt x="440" y="339"/>
                  </a:lnTo>
                  <a:lnTo>
                    <a:pt x="441" y="339"/>
                  </a:lnTo>
                  <a:lnTo>
                    <a:pt x="441" y="340"/>
                  </a:lnTo>
                  <a:lnTo>
                    <a:pt x="442" y="340"/>
                  </a:lnTo>
                  <a:lnTo>
                    <a:pt x="442" y="339"/>
                  </a:lnTo>
                  <a:lnTo>
                    <a:pt x="442" y="340"/>
                  </a:lnTo>
                  <a:lnTo>
                    <a:pt x="442" y="341"/>
                  </a:lnTo>
                  <a:lnTo>
                    <a:pt x="443" y="341"/>
                  </a:lnTo>
                  <a:lnTo>
                    <a:pt x="443" y="340"/>
                  </a:lnTo>
                  <a:lnTo>
                    <a:pt x="444" y="340"/>
                  </a:lnTo>
                  <a:lnTo>
                    <a:pt x="445" y="340"/>
                  </a:lnTo>
                  <a:lnTo>
                    <a:pt x="445" y="341"/>
                  </a:lnTo>
                  <a:lnTo>
                    <a:pt x="445" y="342"/>
                  </a:lnTo>
                  <a:lnTo>
                    <a:pt x="445" y="343"/>
                  </a:lnTo>
                  <a:lnTo>
                    <a:pt x="446" y="342"/>
                  </a:lnTo>
                  <a:lnTo>
                    <a:pt x="447" y="342"/>
                  </a:lnTo>
                  <a:lnTo>
                    <a:pt x="446" y="343"/>
                  </a:lnTo>
                  <a:lnTo>
                    <a:pt x="447" y="343"/>
                  </a:lnTo>
                  <a:lnTo>
                    <a:pt x="447" y="344"/>
                  </a:lnTo>
                  <a:lnTo>
                    <a:pt x="448" y="343"/>
                  </a:lnTo>
                  <a:lnTo>
                    <a:pt x="448" y="344"/>
                  </a:lnTo>
                  <a:lnTo>
                    <a:pt x="449" y="344"/>
                  </a:lnTo>
                  <a:lnTo>
                    <a:pt x="449" y="345"/>
                  </a:lnTo>
                  <a:lnTo>
                    <a:pt x="449" y="346"/>
                  </a:lnTo>
                  <a:lnTo>
                    <a:pt x="450" y="346"/>
                  </a:lnTo>
                  <a:lnTo>
                    <a:pt x="451" y="346"/>
                  </a:lnTo>
                  <a:lnTo>
                    <a:pt x="451" y="347"/>
                  </a:lnTo>
                  <a:lnTo>
                    <a:pt x="451" y="348"/>
                  </a:lnTo>
                  <a:lnTo>
                    <a:pt x="452" y="348"/>
                  </a:lnTo>
                  <a:lnTo>
                    <a:pt x="452" y="350"/>
                  </a:lnTo>
                  <a:lnTo>
                    <a:pt x="451" y="350"/>
                  </a:lnTo>
                  <a:lnTo>
                    <a:pt x="452" y="350"/>
                  </a:lnTo>
                  <a:lnTo>
                    <a:pt x="453" y="351"/>
                  </a:lnTo>
                  <a:lnTo>
                    <a:pt x="453" y="352"/>
                  </a:lnTo>
                  <a:lnTo>
                    <a:pt x="452" y="352"/>
                  </a:lnTo>
                  <a:lnTo>
                    <a:pt x="453" y="353"/>
                  </a:lnTo>
                  <a:lnTo>
                    <a:pt x="452" y="353"/>
                  </a:lnTo>
                  <a:lnTo>
                    <a:pt x="452" y="354"/>
                  </a:lnTo>
                  <a:lnTo>
                    <a:pt x="452" y="355"/>
                  </a:lnTo>
                  <a:lnTo>
                    <a:pt x="453" y="354"/>
                  </a:lnTo>
                  <a:lnTo>
                    <a:pt x="453" y="355"/>
                  </a:lnTo>
                  <a:lnTo>
                    <a:pt x="452" y="355"/>
                  </a:lnTo>
                  <a:lnTo>
                    <a:pt x="453" y="356"/>
                  </a:lnTo>
                  <a:lnTo>
                    <a:pt x="453" y="357"/>
                  </a:lnTo>
                  <a:lnTo>
                    <a:pt x="453" y="358"/>
                  </a:lnTo>
                  <a:lnTo>
                    <a:pt x="453" y="359"/>
                  </a:lnTo>
                  <a:lnTo>
                    <a:pt x="454" y="359"/>
                  </a:lnTo>
                  <a:lnTo>
                    <a:pt x="453" y="359"/>
                  </a:lnTo>
                  <a:lnTo>
                    <a:pt x="453" y="360"/>
                  </a:lnTo>
                  <a:lnTo>
                    <a:pt x="454" y="360"/>
                  </a:lnTo>
                  <a:lnTo>
                    <a:pt x="455" y="360"/>
                  </a:lnTo>
                  <a:lnTo>
                    <a:pt x="455" y="359"/>
                  </a:lnTo>
                  <a:lnTo>
                    <a:pt x="455" y="360"/>
                  </a:lnTo>
                  <a:lnTo>
                    <a:pt x="454" y="360"/>
                  </a:lnTo>
                  <a:lnTo>
                    <a:pt x="454" y="361"/>
                  </a:lnTo>
                  <a:lnTo>
                    <a:pt x="454" y="362"/>
                  </a:lnTo>
                  <a:lnTo>
                    <a:pt x="454" y="363"/>
                  </a:lnTo>
                  <a:lnTo>
                    <a:pt x="453" y="363"/>
                  </a:lnTo>
                  <a:lnTo>
                    <a:pt x="454" y="363"/>
                  </a:lnTo>
                  <a:lnTo>
                    <a:pt x="454" y="364"/>
                  </a:lnTo>
                  <a:lnTo>
                    <a:pt x="455" y="364"/>
                  </a:lnTo>
                  <a:lnTo>
                    <a:pt x="454" y="364"/>
                  </a:lnTo>
                  <a:lnTo>
                    <a:pt x="454" y="365"/>
                  </a:lnTo>
                  <a:lnTo>
                    <a:pt x="454" y="366"/>
                  </a:lnTo>
                  <a:lnTo>
                    <a:pt x="455" y="366"/>
                  </a:lnTo>
                  <a:lnTo>
                    <a:pt x="456" y="366"/>
                  </a:lnTo>
                  <a:lnTo>
                    <a:pt x="456" y="367"/>
                  </a:lnTo>
                  <a:lnTo>
                    <a:pt x="457" y="367"/>
                  </a:lnTo>
                  <a:lnTo>
                    <a:pt x="456" y="367"/>
                  </a:lnTo>
                  <a:lnTo>
                    <a:pt x="456" y="368"/>
                  </a:lnTo>
                  <a:lnTo>
                    <a:pt x="456" y="369"/>
                  </a:lnTo>
                  <a:lnTo>
                    <a:pt x="456" y="368"/>
                  </a:lnTo>
                  <a:lnTo>
                    <a:pt x="457" y="369"/>
                  </a:lnTo>
                  <a:lnTo>
                    <a:pt x="456" y="369"/>
                  </a:lnTo>
                  <a:lnTo>
                    <a:pt x="456" y="370"/>
                  </a:lnTo>
                  <a:lnTo>
                    <a:pt x="457" y="370"/>
                  </a:lnTo>
                  <a:lnTo>
                    <a:pt x="457" y="371"/>
                  </a:lnTo>
                  <a:lnTo>
                    <a:pt x="458" y="371"/>
                  </a:lnTo>
                  <a:lnTo>
                    <a:pt x="458" y="372"/>
                  </a:lnTo>
                  <a:lnTo>
                    <a:pt x="459" y="372"/>
                  </a:lnTo>
                  <a:lnTo>
                    <a:pt x="459" y="373"/>
                  </a:lnTo>
                  <a:lnTo>
                    <a:pt x="458" y="373"/>
                  </a:lnTo>
                  <a:lnTo>
                    <a:pt x="457" y="373"/>
                  </a:lnTo>
                  <a:lnTo>
                    <a:pt x="458" y="373"/>
                  </a:lnTo>
                  <a:lnTo>
                    <a:pt x="458" y="374"/>
                  </a:lnTo>
                  <a:lnTo>
                    <a:pt x="457" y="374"/>
                  </a:lnTo>
                  <a:lnTo>
                    <a:pt x="458" y="374"/>
                  </a:lnTo>
                  <a:lnTo>
                    <a:pt x="458" y="375"/>
                  </a:lnTo>
                  <a:lnTo>
                    <a:pt x="457" y="375"/>
                  </a:lnTo>
                  <a:lnTo>
                    <a:pt x="457" y="376"/>
                  </a:lnTo>
                  <a:lnTo>
                    <a:pt x="457" y="375"/>
                  </a:lnTo>
                  <a:lnTo>
                    <a:pt x="456" y="376"/>
                  </a:lnTo>
                  <a:lnTo>
                    <a:pt x="456" y="377"/>
                  </a:lnTo>
                  <a:lnTo>
                    <a:pt x="456" y="376"/>
                  </a:lnTo>
                  <a:lnTo>
                    <a:pt x="455" y="376"/>
                  </a:lnTo>
                  <a:lnTo>
                    <a:pt x="455" y="377"/>
                  </a:lnTo>
                  <a:lnTo>
                    <a:pt x="456" y="377"/>
                  </a:lnTo>
                  <a:lnTo>
                    <a:pt x="455" y="377"/>
                  </a:lnTo>
                  <a:lnTo>
                    <a:pt x="455" y="376"/>
                  </a:lnTo>
                  <a:lnTo>
                    <a:pt x="454" y="376"/>
                  </a:lnTo>
                  <a:lnTo>
                    <a:pt x="455" y="377"/>
                  </a:lnTo>
                  <a:lnTo>
                    <a:pt x="454" y="378"/>
                  </a:lnTo>
                  <a:lnTo>
                    <a:pt x="455" y="378"/>
                  </a:lnTo>
                  <a:lnTo>
                    <a:pt x="454" y="378"/>
                  </a:lnTo>
                  <a:lnTo>
                    <a:pt x="453" y="378"/>
                  </a:lnTo>
                  <a:lnTo>
                    <a:pt x="454" y="378"/>
                  </a:lnTo>
                  <a:lnTo>
                    <a:pt x="454" y="379"/>
                  </a:lnTo>
                  <a:lnTo>
                    <a:pt x="453" y="379"/>
                  </a:lnTo>
                  <a:lnTo>
                    <a:pt x="452" y="379"/>
                  </a:lnTo>
                  <a:lnTo>
                    <a:pt x="452" y="378"/>
                  </a:lnTo>
                  <a:lnTo>
                    <a:pt x="452" y="379"/>
                  </a:lnTo>
                  <a:lnTo>
                    <a:pt x="451" y="379"/>
                  </a:lnTo>
                  <a:lnTo>
                    <a:pt x="451" y="380"/>
                  </a:lnTo>
                  <a:lnTo>
                    <a:pt x="451" y="379"/>
                  </a:lnTo>
                  <a:lnTo>
                    <a:pt x="450" y="379"/>
                  </a:lnTo>
                  <a:lnTo>
                    <a:pt x="450" y="380"/>
                  </a:lnTo>
                  <a:lnTo>
                    <a:pt x="451" y="380"/>
                  </a:lnTo>
                  <a:lnTo>
                    <a:pt x="450" y="380"/>
                  </a:lnTo>
                  <a:lnTo>
                    <a:pt x="450" y="379"/>
                  </a:lnTo>
                  <a:lnTo>
                    <a:pt x="449" y="379"/>
                  </a:lnTo>
                  <a:lnTo>
                    <a:pt x="449" y="381"/>
                  </a:lnTo>
                  <a:lnTo>
                    <a:pt x="449" y="380"/>
                  </a:lnTo>
                  <a:lnTo>
                    <a:pt x="449" y="381"/>
                  </a:lnTo>
                  <a:lnTo>
                    <a:pt x="449" y="380"/>
                  </a:lnTo>
                  <a:lnTo>
                    <a:pt x="448" y="381"/>
                  </a:lnTo>
                  <a:lnTo>
                    <a:pt x="448" y="380"/>
                  </a:lnTo>
                  <a:lnTo>
                    <a:pt x="448" y="381"/>
                  </a:lnTo>
                  <a:lnTo>
                    <a:pt x="448" y="382"/>
                  </a:lnTo>
                  <a:lnTo>
                    <a:pt x="447" y="381"/>
                  </a:lnTo>
                  <a:lnTo>
                    <a:pt x="447" y="382"/>
                  </a:lnTo>
                  <a:lnTo>
                    <a:pt x="447" y="383"/>
                  </a:lnTo>
                  <a:lnTo>
                    <a:pt x="447" y="382"/>
                  </a:lnTo>
                  <a:lnTo>
                    <a:pt x="447" y="383"/>
                  </a:lnTo>
                  <a:lnTo>
                    <a:pt x="446" y="383"/>
                  </a:lnTo>
                  <a:lnTo>
                    <a:pt x="446" y="384"/>
                  </a:lnTo>
                  <a:lnTo>
                    <a:pt x="447" y="384"/>
                  </a:lnTo>
                  <a:lnTo>
                    <a:pt x="446" y="384"/>
                  </a:lnTo>
                  <a:lnTo>
                    <a:pt x="445" y="383"/>
                  </a:lnTo>
                  <a:lnTo>
                    <a:pt x="445" y="384"/>
                  </a:lnTo>
                  <a:lnTo>
                    <a:pt x="445" y="385"/>
                  </a:lnTo>
                  <a:lnTo>
                    <a:pt x="444" y="385"/>
                  </a:lnTo>
                  <a:lnTo>
                    <a:pt x="444" y="384"/>
                  </a:lnTo>
                  <a:lnTo>
                    <a:pt x="444" y="385"/>
                  </a:lnTo>
                  <a:lnTo>
                    <a:pt x="444" y="384"/>
                  </a:lnTo>
                  <a:lnTo>
                    <a:pt x="443" y="384"/>
                  </a:lnTo>
                  <a:lnTo>
                    <a:pt x="443" y="385"/>
                  </a:lnTo>
                  <a:lnTo>
                    <a:pt x="443" y="384"/>
                  </a:lnTo>
                  <a:lnTo>
                    <a:pt x="443" y="385"/>
                  </a:lnTo>
                  <a:lnTo>
                    <a:pt x="442" y="385"/>
                  </a:lnTo>
                  <a:lnTo>
                    <a:pt x="441" y="385"/>
                  </a:lnTo>
                  <a:lnTo>
                    <a:pt x="441" y="386"/>
                  </a:lnTo>
                  <a:lnTo>
                    <a:pt x="441" y="387"/>
                  </a:lnTo>
                  <a:lnTo>
                    <a:pt x="442" y="387"/>
                  </a:lnTo>
                  <a:lnTo>
                    <a:pt x="441" y="387"/>
                  </a:lnTo>
                  <a:lnTo>
                    <a:pt x="440" y="387"/>
                  </a:lnTo>
                  <a:lnTo>
                    <a:pt x="440" y="388"/>
                  </a:lnTo>
                  <a:lnTo>
                    <a:pt x="441" y="388"/>
                  </a:lnTo>
                  <a:lnTo>
                    <a:pt x="440" y="388"/>
                  </a:lnTo>
                  <a:lnTo>
                    <a:pt x="440" y="389"/>
                  </a:lnTo>
                  <a:lnTo>
                    <a:pt x="440" y="390"/>
                  </a:lnTo>
                  <a:lnTo>
                    <a:pt x="440" y="389"/>
                  </a:lnTo>
                  <a:lnTo>
                    <a:pt x="439" y="389"/>
                  </a:lnTo>
                  <a:lnTo>
                    <a:pt x="439" y="390"/>
                  </a:lnTo>
                  <a:lnTo>
                    <a:pt x="439" y="389"/>
                  </a:lnTo>
                  <a:lnTo>
                    <a:pt x="439" y="390"/>
                  </a:lnTo>
                  <a:lnTo>
                    <a:pt x="438" y="390"/>
                  </a:lnTo>
                  <a:lnTo>
                    <a:pt x="439" y="390"/>
                  </a:lnTo>
                  <a:lnTo>
                    <a:pt x="439" y="391"/>
                  </a:lnTo>
                  <a:lnTo>
                    <a:pt x="438" y="391"/>
                  </a:lnTo>
                  <a:lnTo>
                    <a:pt x="438" y="392"/>
                  </a:lnTo>
                  <a:lnTo>
                    <a:pt x="438" y="391"/>
                  </a:lnTo>
                  <a:lnTo>
                    <a:pt x="437" y="391"/>
                  </a:lnTo>
                  <a:lnTo>
                    <a:pt x="436" y="391"/>
                  </a:lnTo>
                  <a:lnTo>
                    <a:pt x="436" y="392"/>
                  </a:lnTo>
                  <a:lnTo>
                    <a:pt x="437" y="392"/>
                  </a:lnTo>
                  <a:lnTo>
                    <a:pt x="436" y="392"/>
                  </a:lnTo>
                  <a:lnTo>
                    <a:pt x="435" y="392"/>
                  </a:lnTo>
                  <a:lnTo>
                    <a:pt x="435" y="393"/>
                  </a:lnTo>
                  <a:lnTo>
                    <a:pt x="436" y="393"/>
                  </a:lnTo>
                  <a:lnTo>
                    <a:pt x="435" y="393"/>
                  </a:lnTo>
                  <a:lnTo>
                    <a:pt x="434" y="393"/>
                  </a:lnTo>
                  <a:lnTo>
                    <a:pt x="434" y="394"/>
                  </a:lnTo>
                  <a:lnTo>
                    <a:pt x="435" y="394"/>
                  </a:lnTo>
                  <a:lnTo>
                    <a:pt x="435" y="395"/>
                  </a:lnTo>
                  <a:lnTo>
                    <a:pt x="435" y="396"/>
                  </a:lnTo>
                  <a:lnTo>
                    <a:pt x="435" y="397"/>
                  </a:lnTo>
                  <a:lnTo>
                    <a:pt x="434" y="397"/>
                  </a:lnTo>
                  <a:lnTo>
                    <a:pt x="433" y="397"/>
                  </a:lnTo>
                  <a:lnTo>
                    <a:pt x="433" y="398"/>
                  </a:lnTo>
                  <a:lnTo>
                    <a:pt x="433" y="399"/>
                  </a:lnTo>
                  <a:lnTo>
                    <a:pt x="434" y="399"/>
                  </a:lnTo>
                  <a:lnTo>
                    <a:pt x="433" y="399"/>
                  </a:lnTo>
                  <a:lnTo>
                    <a:pt x="432" y="399"/>
                  </a:lnTo>
                  <a:lnTo>
                    <a:pt x="432" y="400"/>
                  </a:lnTo>
                  <a:lnTo>
                    <a:pt x="432" y="399"/>
                  </a:lnTo>
                  <a:lnTo>
                    <a:pt x="431" y="399"/>
                  </a:lnTo>
                  <a:lnTo>
                    <a:pt x="430" y="399"/>
                  </a:lnTo>
                  <a:lnTo>
                    <a:pt x="430" y="398"/>
                  </a:lnTo>
                  <a:lnTo>
                    <a:pt x="429" y="398"/>
                  </a:lnTo>
                  <a:lnTo>
                    <a:pt x="428" y="398"/>
                  </a:lnTo>
                  <a:lnTo>
                    <a:pt x="428" y="397"/>
                  </a:lnTo>
                  <a:lnTo>
                    <a:pt x="429" y="397"/>
                  </a:lnTo>
                  <a:lnTo>
                    <a:pt x="428" y="397"/>
                  </a:lnTo>
                  <a:lnTo>
                    <a:pt x="428" y="398"/>
                  </a:lnTo>
                  <a:lnTo>
                    <a:pt x="429" y="398"/>
                  </a:lnTo>
                  <a:lnTo>
                    <a:pt x="428" y="398"/>
                  </a:lnTo>
                  <a:lnTo>
                    <a:pt x="428" y="399"/>
                  </a:lnTo>
                  <a:lnTo>
                    <a:pt x="428" y="400"/>
                  </a:lnTo>
                  <a:lnTo>
                    <a:pt x="428" y="401"/>
                  </a:lnTo>
                  <a:lnTo>
                    <a:pt x="427" y="401"/>
                  </a:lnTo>
                  <a:lnTo>
                    <a:pt x="427" y="402"/>
                  </a:lnTo>
                  <a:lnTo>
                    <a:pt x="426" y="402"/>
                  </a:lnTo>
                  <a:lnTo>
                    <a:pt x="426" y="403"/>
                  </a:lnTo>
                  <a:lnTo>
                    <a:pt x="427" y="403"/>
                  </a:lnTo>
                  <a:lnTo>
                    <a:pt x="427" y="404"/>
                  </a:lnTo>
                  <a:lnTo>
                    <a:pt x="427" y="403"/>
                  </a:lnTo>
                  <a:lnTo>
                    <a:pt x="426" y="403"/>
                  </a:lnTo>
                  <a:lnTo>
                    <a:pt x="426" y="404"/>
                  </a:lnTo>
                  <a:lnTo>
                    <a:pt x="427" y="404"/>
                  </a:lnTo>
                  <a:lnTo>
                    <a:pt x="427" y="405"/>
                  </a:lnTo>
                  <a:lnTo>
                    <a:pt x="427" y="404"/>
                  </a:lnTo>
                  <a:lnTo>
                    <a:pt x="427" y="405"/>
                  </a:lnTo>
                  <a:lnTo>
                    <a:pt x="427" y="406"/>
                  </a:lnTo>
                  <a:lnTo>
                    <a:pt x="426" y="406"/>
                  </a:lnTo>
                  <a:lnTo>
                    <a:pt x="426" y="407"/>
                  </a:lnTo>
                  <a:lnTo>
                    <a:pt x="425" y="407"/>
                  </a:lnTo>
                  <a:lnTo>
                    <a:pt x="426" y="407"/>
                  </a:lnTo>
                  <a:lnTo>
                    <a:pt x="427" y="407"/>
                  </a:lnTo>
                  <a:lnTo>
                    <a:pt x="428" y="407"/>
                  </a:lnTo>
                  <a:lnTo>
                    <a:pt x="428" y="408"/>
                  </a:lnTo>
                  <a:lnTo>
                    <a:pt x="428" y="409"/>
                  </a:lnTo>
                  <a:lnTo>
                    <a:pt x="428" y="410"/>
                  </a:lnTo>
                  <a:lnTo>
                    <a:pt x="428" y="411"/>
                  </a:lnTo>
                  <a:lnTo>
                    <a:pt x="428" y="412"/>
                  </a:lnTo>
                  <a:lnTo>
                    <a:pt x="428" y="413"/>
                  </a:lnTo>
                  <a:lnTo>
                    <a:pt x="429" y="413"/>
                  </a:lnTo>
                  <a:lnTo>
                    <a:pt x="430" y="412"/>
                  </a:lnTo>
                  <a:lnTo>
                    <a:pt x="430" y="413"/>
                  </a:lnTo>
                  <a:lnTo>
                    <a:pt x="431" y="414"/>
                  </a:lnTo>
                  <a:lnTo>
                    <a:pt x="432" y="414"/>
                  </a:lnTo>
                  <a:lnTo>
                    <a:pt x="432" y="413"/>
                  </a:lnTo>
                  <a:lnTo>
                    <a:pt x="433" y="413"/>
                  </a:lnTo>
                  <a:lnTo>
                    <a:pt x="434" y="413"/>
                  </a:lnTo>
                  <a:lnTo>
                    <a:pt x="435" y="413"/>
                  </a:lnTo>
                  <a:lnTo>
                    <a:pt x="435" y="412"/>
                  </a:lnTo>
                  <a:lnTo>
                    <a:pt x="436" y="412"/>
                  </a:lnTo>
                  <a:lnTo>
                    <a:pt x="437" y="412"/>
                  </a:lnTo>
                  <a:lnTo>
                    <a:pt x="437" y="413"/>
                  </a:lnTo>
                  <a:lnTo>
                    <a:pt x="439" y="413"/>
                  </a:lnTo>
                  <a:lnTo>
                    <a:pt x="439" y="414"/>
                  </a:lnTo>
                  <a:lnTo>
                    <a:pt x="440" y="414"/>
                  </a:lnTo>
                  <a:lnTo>
                    <a:pt x="440" y="413"/>
                  </a:lnTo>
                  <a:lnTo>
                    <a:pt x="441" y="413"/>
                  </a:lnTo>
                  <a:lnTo>
                    <a:pt x="441" y="414"/>
                  </a:lnTo>
                  <a:lnTo>
                    <a:pt x="442" y="415"/>
                  </a:lnTo>
                  <a:lnTo>
                    <a:pt x="442" y="416"/>
                  </a:lnTo>
                  <a:lnTo>
                    <a:pt x="444" y="417"/>
                  </a:lnTo>
                  <a:lnTo>
                    <a:pt x="444" y="418"/>
                  </a:lnTo>
                  <a:lnTo>
                    <a:pt x="444" y="419"/>
                  </a:lnTo>
                  <a:lnTo>
                    <a:pt x="445" y="419"/>
                  </a:lnTo>
                  <a:lnTo>
                    <a:pt x="445" y="420"/>
                  </a:lnTo>
                  <a:lnTo>
                    <a:pt x="445" y="421"/>
                  </a:lnTo>
                  <a:lnTo>
                    <a:pt x="445" y="422"/>
                  </a:lnTo>
                  <a:lnTo>
                    <a:pt x="445" y="423"/>
                  </a:lnTo>
                  <a:lnTo>
                    <a:pt x="445" y="422"/>
                  </a:lnTo>
                  <a:lnTo>
                    <a:pt x="445" y="423"/>
                  </a:lnTo>
                  <a:lnTo>
                    <a:pt x="444" y="423"/>
                  </a:lnTo>
                  <a:lnTo>
                    <a:pt x="444" y="424"/>
                  </a:lnTo>
                  <a:lnTo>
                    <a:pt x="444" y="425"/>
                  </a:lnTo>
                  <a:lnTo>
                    <a:pt x="445" y="425"/>
                  </a:lnTo>
                  <a:lnTo>
                    <a:pt x="445" y="426"/>
                  </a:lnTo>
                  <a:lnTo>
                    <a:pt x="444" y="425"/>
                  </a:lnTo>
                  <a:lnTo>
                    <a:pt x="444" y="426"/>
                  </a:lnTo>
                  <a:lnTo>
                    <a:pt x="443" y="426"/>
                  </a:lnTo>
                  <a:lnTo>
                    <a:pt x="442" y="426"/>
                  </a:lnTo>
                  <a:lnTo>
                    <a:pt x="442" y="427"/>
                  </a:lnTo>
                  <a:lnTo>
                    <a:pt x="441" y="427"/>
                  </a:lnTo>
                  <a:lnTo>
                    <a:pt x="441" y="428"/>
                  </a:lnTo>
                  <a:lnTo>
                    <a:pt x="441" y="429"/>
                  </a:lnTo>
                  <a:lnTo>
                    <a:pt x="440" y="430"/>
                  </a:lnTo>
                  <a:lnTo>
                    <a:pt x="439" y="430"/>
                  </a:lnTo>
                  <a:lnTo>
                    <a:pt x="439" y="431"/>
                  </a:lnTo>
                  <a:lnTo>
                    <a:pt x="439" y="432"/>
                  </a:lnTo>
                  <a:lnTo>
                    <a:pt x="439" y="433"/>
                  </a:lnTo>
                  <a:lnTo>
                    <a:pt x="438" y="433"/>
                  </a:lnTo>
                  <a:lnTo>
                    <a:pt x="439" y="433"/>
                  </a:lnTo>
                  <a:lnTo>
                    <a:pt x="438" y="433"/>
                  </a:lnTo>
                  <a:lnTo>
                    <a:pt x="438" y="434"/>
                  </a:lnTo>
                  <a:lnTo>
                    <a:pt x="437" y="434"/>
                  </a:lnTo>
                  <a:lnTo>
                    <a:pt x="438" y="435"/>
                  </a:lnTo>
                  <a:lnTo>
                    <a:pt x="437" y="435"/>
                  </a:lnTo>
                  <a:lnTo>
                    <a:pt x="437" y="436"/>
                  </a:lnTo>
                  <a:lnTo>
                    <a:pt x="438" y="436"/>
                  </a:lnTo>
                  <a:lnTo>
                    <a:pt x="437" y="436"/>
                  </a:lnTo>
                  <a:lnTo>
                    <a:pt x="437" y="437"/>
                  </a:lnTo>
                  <a:lnTo>
                    <a:pt x="436" y="437"/>
                  </a:lnTo>
                  <a:lnTo>
                    <a:pt x="436" y="438"/>
                  </a:lnTo>
                  <a:lnTo>
                    <a:pt x="436" y="437"/>
                  </a:lnTo>
                  <a:lnTo>
                    <a:pt x="436" y="438"/>
                  </a:lnTo>
                  <a:lnTo>
                    <a:pt x="437" y="438"/>
                  </a:lnTo>
                  <a:lnTo>
                    <a:pt x="436" y="438"/>
                  </a:lnTo>
                  <a:lnTo>
                    <a:pt x="437" y="438"/>
                  </a:lnTo>
                  <a:lnTo>
                    <a:pt x="437" y="439"/>
                  </a:lnTo>
                  <a:lnTo>
                    <a:pt x="437" y="440"/>
                  </a:lnTo>
                  <a:lnTo>
                    <a:pt x="437" y="441"/>
                  </a:lnTo>
                  <a:lnTo>
                    <a:pt x="437" y="442"/>
                  </a:lnTo>
                  <a:lnTo>
                    <a:pt x="437" y="443"/>
                  </a:lnTo>
                  <a:lnTo>
                    <a:pt x="437" y="442"/>
                  </a:lnTo>
                  <a:lnTo>
                    <a:pt x="437" y="443"/>
                  </a:lnTo>
                  <a:lnTo>
                    <a:pt x="438" y="443"/>
                  </a:lnTo>
                  <a:lnTo>
                    <a:pt x="438" y="444"/>
                  </a:lnTo>
                  <a:lnTo>
                    <a:pt x="438" y="445"/>
                  </a:lnTo>
                  <a:lnTo>
                    <a:pt x="438" y="444"/>
                  </a:lnTo>
                  <a:lnTo>
                    <a:pt x="437" y="444"/>
                  </a:lnTo>
                  <a:lnTo>
                    <a:pt x="437" y="445"/>
                  </a:lnTo>
                  <a:lnTo>
                    <a:pt x="438" y="445"/>
                  </a:lnTo>
                  <a:lnTo>
                    <a:pt x="438" y="446"/>
                  </a:lnTo>
                  <a:lnTo>
                    <a:pt x="438" y="447"/>
                  </a:lnTo>
                  <a:lnTo>
                    <a:pt x="439" y="447"/>
                  </a:lnTo>
                  <a:lnTo>
                    <a:pt x="439" y="448"/>
                  </a:lnTo>
                  <a:lnTo>
                    <a:pt x="439" y="447"/>
                  </a:lnTo>
                  <a:lnTo>
                    <a:pt x="439" y="448"/>
                  </a:lnTo>
                  <a:lnTo>
                    <a:pt x="440" y="448"/>
                  </a:lnTo>
                  <a:lnTo>
                    <a:pt x="440" y="449"/>
                  </a:lnTo>
                  <a:lnTo>
                    <a:pt x="439" y="449"/>
                  </a:lnTo>
                  <a:lnTo>
                    <a:pt x="439" y="450"/>
                  </a:lnTo>
                  <a:lnTo>
                    <a:pt x="440" y="451"/>
                  </a:lnTo>
                  <a:lnTo>
                    <a:pt x="440" y="452"/>
                  </a:lnTo>
                  <a:lnTo>
                    <a:pt x="441" y="452"/>
                  </a:lnTo>
                  <a:lnTo>
                    <a:pt x="440" y="452"/>
                  </a:lnTo>
                  <a:lnTo>
                    <a:pt x="440" y="453"/>
                  </a:lnTo>
                  <a:lnTo>
                    <a:pt x="441" y="453"/>
                  </a:lnTo>
                  <a:lnTo>
                    <a:pt x="440" y="453"/>
                  </a:lnTo>
                  <a:lnTo>
                    <a:pt x="441" y="453"/>
                  </a:lnTo>
                  <a:lnTo>
                    <a:pt x="440" y="453"/>
                  </a:lnTo>
                  <a:lnTo>
                    <a:pt x="441" y="453"/>
                  </a:lnTo>
                  <a:lnTo>
                    <a:pt x="441" y="454"/>
                  </a:lnTo>
                  <a:lnTo>
                    <a:pt x="442" y="454"/>
                  </a:lnTo>
                  <a:lnTo>
                    <a:pt x="442" y="455"/>
                  </a:lnTo>
                  <a:lnTo>
                    <a:pt x="441" y="455"/>
                  </a:lnTo>
                  <a:lnTo>
                    <a:pt x="441" y="456"/>
                  </a:lnTo>
                  <a:lnTo>
                    <a:pt x="440" y="456"/>
                  </a:lnTo>
                  <a:lnTo>
                    <a:pt x="440" y="457"/>
                  </a:lnTo>
                  <a:lnTo>
                    <a:pt x="440" y="456"/>
                  </a:lnTo>
                  <a:lnTo>
                    <a:pt x="439" y="456"/>
                  </a:lnTo>
                  <a:lnTo>
                    <a:pt x="438" y="456"/>
                  </a:lnTo>
                  <a:lnTo>
                    <a:pt x="437" y="457"/>
                  </a:lnTo>
                  <a:lnTo>
                    <a:pt x="436" y="457"/>
                  </a:lnTo>
                  <a:lnTo>
                    <a:pt x="435" y="458"/>
                  </a:lnTo>
                  <a:lnTo>
                    <a:pt x="436" y="458"/>
                  </a:lnTo>
                  <a:lnTo>
                    <a:pt x="436" y="459"/>
                  </a:lnTo>
                  <a:lnTo>
                    <a:pt x="435" y="459"/>
                  </a:lnTo>
                  <a:lnTo>
                    <a:pt x="435" y="460"/>
                  </a:lnTo>
                  <a:lnTo>
                    <a:pt x="434" y="460"/>
                  </a:lnTo>
                  <a:lnTo>
                    <a:pt x="433" y="460"/>
                  </a:lnTo>
                  <a:lnTo>
                    <a:pt x="433" y="459"/>
                  </a:lnTo>
                  <a:lnTo>
                    <a:pt x="433" y="460"/>
                  </a:lnTo>
                  <a:lnTo>
                    <a:pt x="432" y="460"/>
                  </a:lnTo>
                  <a:lnTo>
                    <a:pt x="432" y="461"/>
                  </a:lnTo>
                  <a:lnTo>
                    <a:pt x="433" y="461"/>
                  </a:lnTo>
                  <a:lnTo>
                    <a:pt x="432" y="461"/>
                  </a:lnTo>
                  <a:lnTo>
                    <a:pt x="431" y="462"/>
                  </a:lnTo>
                  <a:lnTo>
                    <a:pt x="431" y="461"/>
                  </a:lnTo>
                  <a:lnTo>
                    <a:pt x="430" y="461"/>
                  </a:lnTo>
                  <a:lnTo>
                    <a:pt x="430" y="462"/>
                  </a:lnTo>
                  <a:lnTo>
                    <a:pt x="430" y="463"/>
                  </a:lnTo>
                  <a:lnTo>
                    <a:pt x="429" y="463"/>
                  </a:lnTo>
                  <a:lnTo>
                    <a:pt x="429" y="462"/>
                  </a:lnTo>
                  <a:lnTo>
                    <a:pt x="428" y="462"/>
                  </a:lnTo>
                  <a:lnTo>
                    <a:pt x="428" y="463"/>
                  </a:lnTo>
                  <a:lnTo>
                    <a:pt x="428" y="464"/>
                  </a:lnTo>
                  <a:lnTo>
                    <a:pt x="427" y="464"/>
                  </a:lnTo>
                  <a:lnTo>
                    <a:pt x="426" y="464"/>
                  </a:lnTo>
                  <a:lnTo>
                    <a:pt x="425" y="465"/>
                  </a:lnTo>
                  <a:lnTo>
                    <a:pt x="426" y="465"/>
                  </a:lnTo>
                  <a:lnTo>
                    <a:pt x="425" y="465"/>
                  </a:lnTo>
                  <a:lnTo>
                    <a:pt x="424" y="465"/>
                  </a:lnTo>
                  <a:lnTo>
                    <a:pt x="423" y="465"/>
                  </a:lnTo>
                  <a:lnTo>
                    <a:pt x="423" y="466"/>
                  </a:lnTo>
                  <a:lnTo>
                    <a:pt x="422" y="467"/>
                  </a:lnTo>
                  <a:lnTo>
                    <a:pt x="423" y="467"/>
                  </a:lnTo>
                  <a:lnTo>
                    <a:pt x="422" y="468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2" y="465"/>
                  </a:lnTo>
                  <a:lnTo>
                    <a:pt x="421" y="465"/>
                  </a:lnTo>
                  <a:lnTo>
                    <a:pt x="420" y="465"/>
                  </a:lnTo>
                  <a:lnTo>
                    <a:pt x="420" y="466"/>
                  </a:lnTo>
                  <a:lnTo>
                    <a:pt x="420" y="465"/>
                  </a:lnTo>
                  <a:lnTo>
                    <a:pt x="420" y="466"/>
                  </a:lnTo>
                  <a:lnTo>
                    <a:pt x="419" y="467"/>
                  </a:lnTo>
                  <a:lnTo>
                    <a:pt x="418" y="467"/>
                  </a:lnTo>
                  <a:lnTo>
                    <a:pt x="418" y="468"/>
                  </a:lnTo>
                  <a:lnTo>
                    <a:pt x="417" y="468"/>
                  </a:lnTo>
                  <a:lnTo>
                    <a:pt x="416" y="468"/>
                  </a:lnTo>
                  <a:lnTo>
                    <a:pt x="417" y="469"/>
                  </a:lnTo>
                  <a:lnTo>
                    <a:pt x="417" y="470"/>
                  </a:lnTo>
                  <a:lnTo>
                    <a:pt x="416" y="470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0"/>
                  </a:lnTo>
                  <a:lnTo>
                    <a:pt x="415" y="471"/>
                  </a:lnTo>
                  <a:lnTo>
                    <a:pt x="414" y="471"/>
                  </a:lnTo>
                  <a:lnTo>
                    <a:pt x="414" y="472"/>
                  </a:lnTo>
                  <a:lnTo>
                    <a:pt x="415" y="473"/>
                  </a:lnTo>
                  <a:lnTo>
                    <a:pt x="416" y="474"/>
                  </a:lnTo>
                  <a:lnTo>
                    <a:pt x="415" y="474"/>
                  </a:lnTo>
                  <a:lnTo>
                    <a:pt x="415" y="475"/>
                  </a:lnTo>
                  <a:lnTo>
                    <a:pt x="414" y="475"/>
                  </a:lnTo>
                  <a:lnTo>
                    <a:pt x="413" y="476"/>
                  </a:lnTo>
                  <a:lnTo>
                    <a:pt x="413" y="475"/>
                  </a:lnTo>
                  <a:lnTo>
                    <a:pt x="412" y="475"/>
                  </a:lnTo>
                  <a:lnTo>
                    <a:pt x="412" y="476"/>
                  </a:lnTo>
                  <a:lnTo>
                    <a:pt x="411" y="477"/>
                  </a:lnTo>
                  <a:lnTo>
                    <a:pt x="410" y="477"/>
                  </a:lnTo>
                  <a:lnTo>
                    <a:pt x="409" y="478"/>
                  </a:lnTo>
                  <a:lnTo>
                    <a:pt x="408" y="478"/>
                  </a:lnTo>
                  <a:lnTo>
                    <a:pt x="408" y="477"/>
                  </a:lnTo>
                  <a:lnTo>
                    <a:pt x="407" y="477"/>
                  </a:lnTo>
                  <a:lnTo>
                    <a:pt x="406" y="477"/>
                  </a:lnTo>
                  <a:lnTo>
                    <a:pt x="406" y="478"/>
                  </a:lnTo>
                  <a:lnTo>
                    <a:pt x="405" y="478"/>
                  </a:lnTo>
                  <a:lnTo>
                    <a:pt x="405" y="479"/>
                  </a:lnTo>
                  <a:lnTo>
                    <a:pt x="405" y="480"/>
                  </a:lnTo>
                  <a:lnTo>
                    <a:pt x="405" y="481"/>
                  </a:lnTo>
                  <a:lnTo>
                    <a:pt x="404" y="480"/>
                  </a:lnTo>
                  <a:lnTo>
                    <a:pt x="404" y="481"/>
                  </a:lnTo>
                  <a:lnTo>
                    <a:pt x="403" y="481"/>
                  </a:lnTo>
                  <a:lnTo>
                    <a:pt x="402" y="481"/>
                  </a:lnTo>
                  <a:lnTo>
                    <a:pt x="401" y="481"/>
                  </a:lnTo>
                  <a:lnTo>
                    <a:pt x="401" y="480"/>
                  </a:lnTo>
                  <a:lnTo>
                    <a:pt x="401" y="479"/>
                  </a:lnTo>
                  <a:lnTo>
                    <a:pt x="400" y="479"/>
                  </a:lnTo>
                  <a:lnTo>
                    <a:pt x="400" y="480"/>
                  </a:lnTo>
                  <a:lnTo>
                    <a:pt x="399" y="480"/>
                  </a:lnTo>
                  <a:lnTo>
                    <a:pt x="399" y="481"/>
                  </a:lnTo>
                  <a:lnTo>
                    <a:pt x="399" y="482"/>
                  </a:lnTo>
                  <a:lnTo>
                    <a:pt x="398" y="482"/>
                  </a:lnTo>
                  <a:lnTo>
                    <a:pt x="399" y="483"/>
                  </a:lnTo>
                  <a:lnTo>
                    <a:pt x="398" y="483"/>
                  </a:lnTo>
                  <a:lnTo>
                    <a:pt x="398" y="482"/>
                  </a:lnTo>
                  <a:lnTo>
                    <a:pt x="397" y="482"/>
                  </a:lnTo>
                  <a:lnTo>
                    <a:pt x="396" y="483"/>
                  </a:lnTo>
                  <a:lnTo>
                    <a:pt x="395" y="484"/>
                  </a:lnTo>
                  <a:lnTo>
                    <a:pt x="396" y="484"/>
                  </a:lnTo>
                  <a:lnTo>
                    <a:pt x="396" y="485"/>
                  </a:lnTo>
                  <a:lnTo>
                    <a:pt x="395" y="485"/>
                  </a:lnTo>
                  <a:lnTo>
                    <a:pt x="395" y="484"/>
                  </a:lnTo>
                  <a:lnTo>
                    <a:pt x="395" y="485"/>
                  </a:lnTo>
                  <a:lnTo>
                    <a:pt x="394" y="485"/>
                  </a:lnTo>
                  <a:lnTo>
                    <a:pt x="393" y="485"/>
                  </a:lnTo>
                  <a:lnTo>
                    <a:pt x="393" y="484"/>
                  </a:lnTo>
                  <a:lnTo>
                    <a:pt x="392" y="484"/>
                  </a:lnTo>
                  <a:lnTo>
                    <a:pt x="392" y="485"/>
                  </a:lnTo>
                  <a:lnTo>
                    <a:pt x="391" y="485"/>
                  </a:lnTo>
                  <a:lnTo>
                    <a:pt x="391" y="486"/>
                  </a:lnTo>
                  <a:lnTo>
                    <a:pt x="391" y="485"/>
                  </a:lnTo>
                  <a:lnTo>
                    <a:pt x="390" y="486"/>
                  </a:lnTo>
                  <a:lnTo>
                    <a:pt x="389" y="486"/>
                  </a:lnTo>
                  <a:lnTo>
                    <a:pt x="389" y="485"/>
                  </a:lnTo>
                  <a:lnTo>
                    <a:pt x="388" y="484"/>
                  </a:lnTo>
                  <a:lnTo>
                    <a:pt x="388" y="485"/>
                  </a:lnTo>
                  <a:lnTo>
                    <a:pt x="388" y="484"/>
                  </a:lnTo>
                  <a:lnTo>
                    <a:pt x="388" y="483"/>
                  </a:lnTo>
                  <a:lnTo>
                    <a:pt x="388" y="482"/>
                  </a:lnTo>
                  <a:lnTo>
                    <a:pt x="387" y="482"/>
                  </a:lnTo>
                  <a:lnTo>
                    <a:pt x="386" y="483"/>
                  </a:lnTo>
                  <a:lnTo>
                    <a:pt x="386" y="482"/>
                  </a:lnTo>
                  <a:lnTo>
                    <a:pt x="385" y="482"/>
                  </a:lnTo>
                  <a:lnTo>
                    <a:pt x="385" y="481"/>
                  </a:lnTo>
                  <a:lnTo>
                    <a:pt x="384" y="481"/>
                  </a:lnTo>
                  <a:lnTo>
                    <a:pt x="383" y="481"/>
                  </a:lnTo>
                  <a:lnTo>
                    <a:pt x="383" y="480"/>
                  </a:lnTo>
                  <a:lnTo>
                    <a:pt x="383" y="479"/>
                  </a:lnTo>
                  <a:lnTo>
                    <a:pt x="382" y="479"/>
                  </a:lnTo>
                  <a:lnTo>
                    <a:pt x="381" y="480"/>
                  </a:lnTo>
                  <a:lnTo>
                    <a:pt x="379" y="480"/>
                  </a:lnTo>
                  <a:lnTo>
                    <a:pt x="378" y="480"/>
                  </a:lnTo>
                  <a:lnTo>
                    <a:pt x="378" y="479"/>
                  </a:lnTo>
                  <a:lnTo>
                    <a:pt x="377" y="479"/>
                  </a:lnTo>
                  <a:lnTo>
                    <a:pt x="376" y="478"/>
                  </a:lnTo>
                  <a:lnTo>
                    <a:pt x="376" y="477"/>
                  </a:lnTo>
                  <a:lnTo>
                    <a:pt x="375" y="476"/>
                  </a:lnTo>
                  <a:lnTo>
                    <a:pt x="375" y="475"/>
                  </a:lnTo>
                  <a:lnTo>
                    <a:pt x="374" y="475"/>
                  </a:lnTo>
                  <a:lnTo>
                    <a:pt x="373" y="475"/>
                  </a:lnTo>
                  <a:lnTo>
                    <a:pt x="373" y="474"/>
                  </a:lnTo>
                  <a:lnTo>
                    <a:pt x="372" y="474"/>
                  </a:lnTo>
                  <a:lnTo>
                    <a:pt x="371" y="474"/>
                  </a:lnTo>
                  <a:lnTo>
                    <a:pt x="370" y="474"/>
                  </a:lnTo>
                  <a:lnTo>
                    <a:pt x="370" y="473"/>
                  </a:lnTo>
                  <a:lnTo>
                    <a:pt x="368" y="472"/>
                  </a:lnTo>
                  <a:lnTo>
                    <a:pt x="367" y="471"/>
                  </a:lnTo>
                  <a:lnTo>
                    <a:pt x="366" y="472"/>
                  </a:lnTo>
                  <a:lnTo>
                    <a:pt x="365" y="473"/>
                  </a:lnTo>
                  <a:lnTo>
                    <a:pt x="364" y="474"/>
                  </a:lnTo>
                  <a:lnTo>
                    <a:pt x="363" y="474"/>
                  </a:lnTo>
                  <a:lnTo>
                    <a:pt x="363" y="475"/>
                  </a:lnTo>
                  <a:lnTo>
                    <a:pt x="364" y="475"/>
                  </a:lnTo>
                  <a:lnTo>
                    <a:pt x="364" y="476"/>
                  </a:lnTo>
                  <a:lnTo>
                    <a:pt x="363" y="476"/>
                  </a:lnTo>
                  <a:lnTo>
                    <a:pt x="363" y="475"/>
                  </a:lnTo>
                  <a:lnTo>
                    <a:pt x="361" y="474"/>
                  </a:lnTo>
                  <a:lnTo>
                    <a:pt x="360" y="474"/>
                  </a:lnTo>
                  <a:lnTo>
                    <a:pt x="358" y="474"/>
                  </a:lnTo>
                  <a:lnTo>
                    <a:pt x="357" y="474"/>
                  </a:lnTo>
                  <a:lnTo>
                    <a:pt x="357" y="473"/>
                  </a:lnTo>
                  <a:lnTo>
                    <a:pt x="356" y="473"/>
                  </a:lnTo>
                  <a:lnTo>
                    <a:pt x="355" y="473"/>
                  </a:lnTo>
                  <a:lnTo>
                    <a:pt x="354" y="473"/>
                  </a:lnTo>
                  <a:lnTo>
                    <a:pt x="353" y="473"/>
                  </a:lnTo>
                  <a:lnTo>
                    <a:pt x="352" y="474"/>
                  </a:lnTo>
                  <a:lnTo>
                    <a:pt x="351" y="474"/>
                  </a:lnTo>
                  <a:lnTo>
                    <a:pt x="351" y="475"/>
                  </a:lnTo>
                  <a:lnTo>
                    <a:pt x="351" y="474"/>
                  </a:lnTo>
                  <a:lnTo>
                    <a:pt x="351" y="473"/>
                  </a:lnTo>
                  <a:lnTo>
                    <a:pt x="351" y="472"/>
                  </a:lnTo>
                  <a:lnTo>
                    <a:pt x="350" y="472"/>
                  </a:lnTo>
                  <a:lnTo>
                    <a:pt x="349" y="472"/>
                  </a:lnTo>
                  <a:lnTo>
                    <a:pt x="349" y="473"/>
                  </a:lnTo>
                  <a:lnTo>
                    <a:pt x="348" y="473"/>
                  </a:lnTo>
                  <a:lnTo>
                    <a:pt x="348" y="472"/>
                  </a:lnTo>
                  <a:lnTo>
                    <a:pt x="347" y="472"/>
                  </a:lnTo>
                  <a:lnTo>
                    <a:pt x="346" y="471"/>
                  </a:lnTo>
                  <a:lnTo>
                    <a:pt x="346" y="470"/>
                  </a:lnTo>
                  <a:lnTo>
                    <a:pt x="346" y="469"/>
                  </a:lnTo>
                  <a:lnTo>
                    <a:pt x="344" y="470"/>
                  </a:lnTo>
                  <a:lnTo>
                    <a:pt x="343" y="470"/>
                  </a:lnTo>
                  <a:lnTo>
                    <a:pt x="342" y="470"/>
                  </a:lnTo>
                  <a:lnTo>
                    <a:pt x="340" y="469"/>
                  </a:lnTo>
                  <a:lnTo>
                    <a:pt x="340" y="470"/>
                  </a:lnTo>
                  <a:lnTo>
                    <a:pt x="339" y="470"/>
                  </a:lnTo>
                  <a:lnTo>
                    <a:pt x="338" y="470"/>
                  </a:lnTo>
                  <a:lnTo>
                    <a:pt x="338" y="471"/>
                  </a:lnTo>
                  <a:lnTo>
                    <a:pt x="337" y="471"/>
                  </a:lnTo>
                  <a:lnTo>
                    <a:pt x="337" y="470"/>
                  </a:lnTo>
                  <a:lnTo>
                    <a:pt x="336" y="470"/>
                  </a:lnTo>
                  <a:lnTo>
                    <a:pt x="336" y="471"/>
                  </a:lnTo>
                  <a:lnTo>
                    <a:pt x="335" y="471"/>
                  </a:lnTo>
                  <a:lnTo>
                    <a:pt x="334" y="470"/>
                  </a:lnTo>
                  <a:lnTo>
                    <a:pt x="333" y="471"/>
                  </a:lnTo>
                  <a:lnTo>
                    <a:pt x="332" y="471"/>
                  </a:lnTo>
                  <a:lnTo>
                    <a:pt x="331" y="470"/>
                  </a:lnTo>
                  <a:lnTo>
                    <a:pt x="330" y="471"/>
                  </a:lnTo>
                  <a:lnTo>
                    <a:pt x="329" y="471"/>
                  </a:lnTo>
                  <a:lnTo>
                    <a:pt x="328" y="471"/>
                  </a:lnTo>
                  <a:lnTo>
                    <a:pt x="327" y="472"/>
                  </a:lnTo>
                  <a:lnTo>
                    <a:pt x="326" y="473"/>
                  </a:lnTo>
                  <a:lnTo>
                    <a:pt x="326" y="472"/>
                  </a:lnTo>
                  <a:lnTo>
                    <a:pt x="325" y="470"/>
                  </a:lnTo>
                  <a:lnTo>
                    <a:pt x="324" y="469"/>
                  </a:lnTo>
                  <a:lnTo>
                    <a:pt x="323" y="469"/>
                  </a:lnTo>
                  <a:lnTo>
                    <a:pt x="322" y="469"/>
                  </a:lnTo>
                  <a:lnTo>
                    <a:pt x="322" y="468"/>
                  </a:lnTo>
                  <a:lnTo>
                    <a:pt x="322" y="467"/>
                  </a:lnTo>
                  <a:lnTo>
                    <a:pt x="321" y="467"/>
                  </a:lnTo>
                  <a:lnTo>
                    <a:pt x="320" y="467"/>
                  </a:lnTo>
                  <a:lnTo>
                    <a:pt x="319" y="467"/>
                  </a:lnTo>
                  <a:lnTo>
                    <a:pt x="319" y="466"/>
                  </a:lnTo>
                  <a:lnTo>
                    <a:pt x="318" y="466"/>
                  </a:lnTo>
                  <a:lnTo>
                    <a:pt x="317" y="467"/>
                  </a:lnTo>
                  <a:lnTo>
                    <a:pt x="316" y="467"/>
                  </a:lnTo>
                  <a:lnTo>
                    <a:pt x="315" y="468"/>
                  </a:lnTo>
                  <a:lnTo>
                    <a:pt x="315" y="469"/>
                  </a:lnTo>
                  <a:lnTo>
                    <a:pt x="314" y="469"/>
                  </a:lnTo>
                  <a:lnTo>
                    <a:pt x="314" y="470"/>
                  </a:lnTo>
                  <a:lnTo>
                    <a:pt x="313" y="470"/>
                  </a:lnTo>
                  <a:lnTo>
                    <a:pt x="313" y="471"/>
                  </a:lnTo>
                  <a:lnTo>
                    <a:pt x="312" y="471"/>
                  </a:lnTo>
                  <a:lnTo>
                    <a:pt x="311" y="471"/>
                  </a:lnTo>
                  <a:lnTo>
                    <a:pt x="311" y="470"/>
                  </a:lnTo>
                  <a:lnTo>
                    <a:pt x="311" y="471"/>
                  </a:lnTo>
                  <a:lnTo>
                    <a:pt x="310" y="471"/>
                  </a:lnTo>
                  <a:lnTo>
                    <a:pt x="309" y="471"/>
                  </a:lnTo>
                  <a:lnTo>
                    <a:pt x="310" y="472"/>
                  </a:lnTo>
                  <a:lnTo>
                    <a:pt x="309" y="472"/>
                  </a:lnTo>
                  <a:lnTo>
                    <a:pt x="309" y="473"/>
                  </a:lnTo>
                  <a:lnTo>
                    <a:pt x="308" y="474"/>
                  </a:lnTo>
                  <a:lnTo>
                    <a:pt x="307" y="474"/>
                  </a:lnTo>
                  <a:lnTo>
                    <a:pt x="306" y="474"/>
                  </a:lnTo>
                  <a:lnTo>
                    <a:pt x="306" y="473"/>
                  </a:lnTo>
                  <a:lnTo>
                    <a:pt x="305" y="473"/>
                  </a:lnTo>
                  <a:lnTo>
                    <a:pt x="304" y="472"/>
                  </a:lnTo>
                  <a:lnTo>
                    <a:pt x="305" y="472"/>
                  </a:lnTo>
                  <a:lnTo>
                    <a:pt x="304" y="472"/>
                  </a:lnTo>
                  <a:lnTo>
                    <a:pt x="303" y="471"/>
                  </a:lnTo>
                  <a:lnTo>
                    <a:pt x="303" y="472"/>
                  </a:lnTo>
                  <a:lnTo>
                    <a:pt x="302" y="472"/>
                  </a:lnTo>
                  <a:lnTo>
                    <a:pt x="301" y="473"/>
                  </a:lnTo>
                  <a:lnTo>
                    <a:pt x="301" y="474"/>
                  </a:lnTo>
                  <a:lnTo>
                    <a:pt x="300" y="474"/>
                  </a:lnTo>
                  <a:lnTo>
                    <a:pt x="299" y="474"/>
                  </a:lnTo>
                  <a:lnTo>
                    <a:pt x="298" y="474"/>
                  </a:lnTo>
                  <a:lnTo>
                    <a:pt x="298" y="473"/>
                  </a:lnTo>
                  <a:lnTo>
                    <a:pt x="297" y="473"/>
                  </a:lnTo>
                  <a:lnTo>
                    <a:pt x="297" y="474"/>
                  </a:lnTo>
                  <a:lnTo>
                    <a:pt x="298" y="475"/>
                  </a:lnTo>
                  <a:lnTo>
                    <a:pt x="298" y="476"/>
                  </a:lnTo>
                  <a:lnTo>
                    <a:pt x="298" y="477"/>
                  </a:lnTo>
                  <a:lnTo>
                    <a:pt x="297" y="477"/>
                  </a:lnTo>
                  <a:lnTo>
                    <a:pt x="296" y="478"/>
                  </a:lnTo>
                  <a:lnTo>
                    <a:pt x="295" y="478"/>
                  </a:lnTo>
                  <a:lnTo>
                    <a:pt x="295" y="479"/>
                  </a:lnTo>
                  <a:lnTo>
                    <a:pt x="295" y="480"/>
                  </a:lnTo>
                  <a:lnTo>
                    <a:pt x="294" y="481"/>
                  </a:lnTo>
                  <a:lnTo>
                    <a:pt x="294" y="482"/>
                  </a:lnTo>
                  <a:lnTo>
                    <a:pt x="293" y="482"/>
                  </a:lnTo>
                  <a:lnTo>
                    <a:pt x="292" y="482"/>
                  </a:lnTo>
                  <a:lnTo>
                    <a:pt x="291" y="482"/>
                  </a:lnTo>
                  <a:lnTo>
                    <a:pt x="291" y="483"/>
                  </a:lnTo>
                  <a:lnTo>
                    <a:pt x="290" y="485"/>
                  </a:lnTo>
                  <a:lnTo>
                    <a:pt x="289" y="485"/>
                  </a:lnTo>
                  <a:lnTo>
                    <a:pt x="288" y="484"/>
                  </a:lnTo>
                  <a:lnTo>
                    <a:pt x="288" y="485"/>
                  </a:lnTo>
                  <a:lnTo>
                    <a:pt x="287" y="485"/>
                  </a:lnTo>
                  <a:lnTo>
                    <a:pt x="287" y="486"/>
                  </a:lnTo>
                  <a:lnTo>
                    <a:pt x="286" y="487"/>
                  </a:lnTo>
                  <a:lnTo>
                    <a:pt x="285" y="488"/>
                  </a:lnTo>
                  <a:lnTo>
                    <a:pt x="285" y="489"/>
                  </a:lnTo>
                  <a:lnTo>
                    <a:pt x="284" y="489"/>
                  </a:lnTo>
                  <a:lnTo>
                    <a:pt x="284" y="490"/>
                  </a:lnTo>
                  <a:lnTo>
                    <a:pt x="283" y="491"/>
                  </a:lnTo>
                  <a:lnTo>
                    <a:pt x="282" y="491"/>
                  </a:lnTo>
                  <a:lnTo>
                    <a:pt x="281" y="491"/>
                  </a:lnTo>
                  <a:lnTo>
                    <a:pt x="281" y="490"/>
                  </a:lnTo>
                  <a:lnTo>
                    <a:pt x="280" y="490"/>
                  </a:lnTo>
                  <a:lnTo>
                    <a:pt x="280" y="488"/>
                  </a:lnTo>
                  <a:lnTo>
                    <a:pt x="280" y="487"/>
                  </a:lnTo>
                  <a:lnTo>
                    <a:pt x="279" y="487"/>
                  </a:lnTo>
                  <a:lnTo>
                    <a:pt x="278" y="486"/>
                  </a:lnTo>
                  <a:lnTo>
                    <a:pt x="278" y="485"/>
                  </a:lnTo>
                  <a:lnTo>
                    <a:pt x="276" y="484"/>
                  </a:lnTo>
                  <a:lnTo>
                    <a:pt x="276" y="483"/>
                  </a:lnTo>
                  <a:lnTo>
                    <a:pt x="276" y="481"/>
                  </a:lnTo>
                  <a:lnTo>
                    <a:pt x="276" y="480"/>
                  </a:lnTo>
                  <a:lnTo>
                    <a:pt x="276" y="479"/>
                  </a:lnTo>
                  <a:lnTo>
                    <a:pt x="276" y="478"/>
                  </a:lnTo>
                  <a:lnTo>
                    <a:pt x="275" y="478"/>
                  </a:lnTo>
                  <a:lnTo>
                    <a:pt x="274" y="478"/>
                  </a:lnTo>
                  <a:lnTo>
                    <a:pt x="273" y="478"/>
                  </a:lnTo>
                  <a:lnTo>
                    <a:pt x="272" y="478"/>
                  </a:lnTo>
                  <a:lnTo>
                    <a:pt x="272" y="479"/>
                  </a:lnTo>
                  <a:lnTo>
                    <a:pt x="272" y="480"/>
                  </a:lnTo>
                  <a:lnTo>
                    <a:pt x="272" y="481"/>
                  </a:lnTo>
                  <a:lnTo>
                    <a:pt x="272" y="482"/>
                  </a:lnTo>
                  <a:lnTo>
                    <a:pt x="271" y="482"/>
                  </a:lnTo>
                  <a:lnTo>
                    <a:pt x="270" y="482"/>
                  </a:lnTo>
                  <a:lnTo>
                    <a:pt x="269" y="482"/>
                  </a:lnTo>
                  <a:lnTo>
                    <a:pt x="268" y="482"/>
                  </a:lnTo>
                  <a:lnTo>
                    <a:pt x="267" y="482"/>
                  </a:lnTo>
                  <a:lnTo>
                    <a:pt x="264" y="482"/>
                  </a:lnTo>
                  <a:lnTo>
                    <a:pt x="264" y="483"/>
                  </a:lnTo>
                  <a:lnTo>
                    <a:pt x="264" y="484"/>
                  </a:lnTo>
                  <a:lnTo>
                    <a:pt x="264" y="485"/>
                  </a:lnTo>
                  <a:lnTo>
                    <a:pt x="265" y="485"/>
                  </a:lnTo>
                  <a:lnTo>
                    <a:pt x="265" y="486"/>
                  </a:lnTo>
                  <a:lnTo>
                    <a:pt x="264" y="486"/>
                  </a:lnTo>
                  <a:lnTo>
                    <a:pt x="263" y="486"/>
                  </a:lnTo>
                  <a:lnTo>
                    <a:pt x="262" y="485"/>
                  </a:lnTo>
                  <a:lnTo>
                    <a:pt x="261" y="485"/>
                  </a:lnTo>
                  <a:lnTo>
                    <a:pt x="260" y="485"/>
                  </a:lnTo>
                  <a:lnTo>
                    <a:pt x="259" y="486"/>
                  </a:lnTo>
                  <a:lnTo>
                    <a:pt x="258" y="486"/>
                  </a:lnTo>
                  <a:lnTo>
                    <a:pt x="257" y="487"/>
                  </a:lnTo>
                  <a:lnTo>
                    <a:pt x="256" y="486"/>
                  </a:lnTo>
                  <a:lnTo>
                    <a:pt x="255" y="486"/>
                  </a:lnTo>
                  <a:lnTo>
                    <a:pt x="254" y="487"/>
                  </a:lnTo>
                  <a:lnTo>
                    <a:pt x="254" y="488"/>
                  </a:lnTo>
                  <a:lnTo>
                    <a:pt x="253" y="489"/>
                  </a:lnTo>
                  <a:lnTo>
                    <a:pt x="252" y="489"/>
                  </a:lnTo>
                  <a:lnTo>
                    <a:pt x="251" y="488"/>
                  </a:lnTo>
                  <a:lnTo>
                    <a:pt x="250" y="488"/>
                  </a:lnTo>
                  <a:lnTo>
                    <a:pt x="249" y="487"/>
                  </a:lnTo>
                  <a:lnTo>
                    <a:pt x="248" y="487"/>
                  </a:lnTo>
                  <a:lnTo>
                    <a:pt x="247" y="487"/>
                  </a:lnTo>
                  <a:lnTo>
                    <a:pt x="247" y="486"/>
                  </a:lnTo>
                  <a:lnTo>
                    <a:pt x="246" y="486"/>
                  </a:lnTo>
                  <a:lnTo>
                    <a:pt x="245" y="486"/>
                  </a:lnTo>
                  <a:lnTo>
                    <a:pt x="245" y="487"/>
                  </a:lnTo>
                  <a:lnTo>
                    <a:pt x="244" y="486"/>
                  </a:lnTo>
                  <a:lnTo>
                    <a:pt x="243" y="487"/>
                  </a:lnTo>
                  <a:lnTo>
                    <a:pt x="242" y="486"/>
                  </a:lnTo>
                  <a:lnTo>
                    <a:pt x="241" y="486"/>
                  </a:lnTo>
                  <a:lnTo>
                    <a:pt x="240" y="486"/>
                  </a:lnTo>
                  <a:lnTo>
                    <a:pt x="239" y="485"/>
                  </a:lnTo>
                  <a:lnTo>
                    <a:pt x="238" y="485"/>
                  </a:lnTo>
                  <a:lnTo>
                    <a:pt x="237" y="485"/>
                  </a:lnTo>
                  <a:lnTo>
                    <a:pt x="237" y="484"/>
                  </a:lnTo>
                  <a:lnTo>
                    <a:pt x="236" y="484"/>
                  </a:lnTo>
                  <a:lnTo>
                    <a:pt x="236" y="485"/>
                  </a:lnTo>
                  <a:lnTo>
                    <a:pt x="235" y="485"/>
                  </a:lnTo>
                  <a:lnTo>
                    <a:pt x="235" y="486"/>
                  </a:lnTo>
                  <a:lnTo>
                    <a:pt x="234" y="487"/>
                  </a:lnTo>
                  <a:lnTo>
                    <a:pt x="234" y="488"/>
                  </a:lnTo>
                  <a:lnTo>
                    <a:pt x="232" y="489"/>
                  </a:lnTo>
                  <a:lnTo>
                    <a:pt x="232" y="490"/>
                  </a:lnTo>
                  <a:lnTo>
                    <a:pt x="230" y="490"/>
                  </a:lnTo>
                  <a:lnTo>
                    <a:pt x="228" y="489"/>
                  </a:lnTo>
                  <a:lnTo>
                    <a:pt x="226" y="489"/>
                  </a:lnTo>
                  <a:lnTo>
                    <a:pt x="225" y="489"/>
                  </a:lnTo>
                  <a:lnTo>
                    <a:pt x="224" y="489"/>
                  </a:lnTo>
                  <a:lnTo>
                    <a:pt x="223" y="490"/>
                  </a:lnTo>
                  <a:lnTo>
                    <a:pt x="222" y="490"/>
                  </a:lnTo>
                  <a:lnTo>
                    <a:pt x="221" y="490"/>
                  </a:lnTo>
                  <a:lnTo>
                    <a:pt x="220" y="490"/>
                  </a:lnTo>
                  <a:lnTo>
                    <a:pt x="219" y="490"/>
                  </a:lnTo>
                  <a:lnTo>
                    <a:pt x="218" y="490"/>
                  </a:lnTo>
                  <a:lnTo>
                    <a:pt x="217" y="490"/>
                  </a:lnTo>
                  <a:lnTo>
                    <a:pt x="216" y="490"/>
                  </a:lnTo>
                  <a:lnTo>
                    <a:pt x="215" y="490"/>
                  </a:lnTo>
                  <a:lnTo>
                    <a:pt x="215" y="491"/>
                  </a:lnTo>
                  <a:lnTo>
                    <a:pt x="214" y="491"/>
                  </a:lnTo>
                  <a:lnTo>
                    <a:pt x="213" y="492"/>
                  </a:lnTo>
                  <a:lnTo>
                    <a:pt x="213" y="493"/>
                  </a:lnTo>
                  <a:lnTo>
                    <a:pt x="212" y="495"/>
                  </a:lnTo>
                  <a:lnTo>
                    <a:pt x="211" y="495"/>
                  </a:lnTo>
                  <a:lnTo>
                    <a:pt x="210" y="497"/>
                  </a:lnTo>
                  <a:lnTo>
                    <a:pt x="210" y="498"/>
                  </a:lnTo>
                  <a:lnTo>
                    <a:pt x="210" y="499"/>
                  </a:lnTo>
                  <a:lnTo>
                    <a:pt x="209" y="499"/>
                  </a:lnTo>
                  <a:lnTo>
                    <a:pt x="208" y="500"/>
                  </a:lnTo>
                  <a:lnTo>
                    <a:pt x="207" y="500"/>
                  </a:lnTo>
                  <a:lnTo>
                    <a:pt x="206" y="500"/>
                  </a:lnTo>
                  <a:lnTo>
                    <a:pt x="205" y="501"/>
                  </a:lnTo>
                  <a:lnTo>
                    <a:pt x="204" y="504"/>
                  </a:lnTo>
                  <a:lnTo>
                    <a:pt x="204" y="505"/>
                  </a:lnTo>
                  <a:lnTo>
                    <a:pt x="203" y="506"/>
                  </a:lnTo>
                  <a:lnTo>
                    <a:pt x="202" y="507"/>
                  </a:lnTo>
                  <a:lnTo>
                    <a:pt x="201" y="507"/>
                  </a:lnTo>
                  <a:lnTo>
                    <a:pt x="200" y="508"/>
                  </a:lnTo>
                  <a:lnTo>
                    <a:pt x="199" y="508"/>
                  </a:lnTo>
                  <a:lnTo>
                    <a:pt x="199" y="509"/>
                  </a:lnTo>
                  <a:lnTo>
                    <a:pt x="198" y="509"/>
                  </a:lnTo>
                  <a:lnTo>
                    <a:pt x="198" y="510"/>
                  </a:lnTo>
                  <a:lnTo>
                    <a:pt x="199" y="511"/>
                  </a:lnTo>
                  <a:lnTo>
                    <a:pt x="199" y="512"/>
                  </a:lnTo>
                  <a:lnTo>
                    <a:pt x="199" y="513"/>
                  </a:lnTo>
                  <a:lnTo>
                    <a:pt x="199" y="514"/>
                  </a:lnTo>
                  <a:lnTo>
                    <a:pt x="199" y="516"/>
                  </a:lnTo>
                  <a:lnTo>
                    <a:pt x="198" y="518"/>
                  </a:lnTo>
                  <a:lnTo>
                    <a:pt x="197" y="519"/>
                  </a:lnTo>
                  <a:lnTo>
                    <a:pt x="196" y="521"/>
                  </a:lnTo>
                  <a:lnTo>
                    <a:pt x="195" y="522"/>
                  </a:lnTo>
                  <a:lnTo>
                    <a:pt x="193" y="523"/>
                  </a:lnTo>
                  <a:lnTo>
                    <a:pt x="192" y="524"/>
                  </a:lnTo>
                  <a:lnTo>
                    <a:pt x="191" y="524"/>
                  </a:lnTo>
                  <a:lnTo>
                    <a:pt x="190" y="524"/>
                  </a:lnTo>
                  <a:lnTo>
                    <a:pt x="189" y="524"/>
                  </a:lnTo>
                  <a:lnTo>
                    <a:pt x="188" y="523"/>
                  </a:lnTo>
                  <a:lnTo>
                    <a:pt x="187" y="523"/>
                  </a:lnTo>
                  <a:lnTo>
                    <a:pt x="186" y="523"/>
                  </a:lnTo>
                  <a:lnTo>
                    <a:pt x="186" y="524"/>
                  </a:lnTo>
                  <a:lnTo>
                    <a:pt x="185" y="524"/>
                  </a:lnTo>
                  <a:lnTo>
                    <a:pt x="186" y="526"/>
                  </a:lnTo>
                  <a:lnTo>
                    <a:pt x="185" y="526"/>
                  </a:lnTo>
                  <a:lnTo>
                    <a:pt x="185" y="527"/>
                  </a:lnTo>
                  <a:lnTo>
                    <a:pt x="183" y="527"/>
                  </a:lnTo>
                  <a:lnTo>
                    <a:pt x="182" y="527"/>
                  </a:lnTo>
                  <a:lnTo>
                    <a:pt x="181" y="527"/>
                  </a:lnTo>
                  <a:lnTo>
                    <a:pt x="180" y="527"/>
                  </a:lnTo>
                  <a:lnTo>
                    <a:pt x="180" y="528"/>
                  </a:lnTo>
                  <a:lnTo>
                    <a:pt x="180" y="529"/>
                  </a:lnTo>
                  <a:lnTo>
                    <a:pt x="180" y="531"/>
                  </a:lnTo>
                  <a:lnTo>
                    <a:pt x="179" y="532"/>
                  </a:lnTo>
                  <a:lnTo>
                    <a:pt x="178" y="532"/>
                  </a:lnTo>
                  <a:lnTo>
                    <a:pt x="178" y="533"/>
                  </a:lnTo>
                  <a:lnTo>
                    <a:pt x="177" y="533"/>
                  </a:lnTo>
                  <a:lnTo>
                    <a:pt x="176" y="534"/>
                  </a:lnTo>
                  <a:lnTo>
                    <a:pt x="175" y="534"/>
                  </a:lnTo>
                  <a:lnTo>
                    <a:pt x="174" y="535"/>
                  </a:lnTo>
                  <a:lnTo>
                    <a:pt x="174" y="536"/>
                  </a:lnTo>
                  <a:lnTo>
                    <a:pt x="173" y="537"/>
                  </a:lnTo>
                  <a:lnTo>
                    <a:pt x="173" y="538"/>
                  </a:lnTo>
                  <a:lnTo>
                    <a:pt x="173" y="539"/>
                  </a:lnTo>
                  <a:lnTo>
                    <a:pt x="173" y="540"/>
                  </a:lnTo>
                  <a:lnTo>
                    <a:pt x="172" y="540"/>
                  </a:lnTo>
                  <a:lnTo>
                    <a:pt x="171" y="542"/>
                  </a:lnTo>
                  <a:lnTo>
                    <a:pt x="171" y="543"/>
                  </a:lnTo>
                  <a:lnTo>
                    <a:pt x="170" y="543"/>
                  </a:lnTo>
                  <a:lnTo>
                    <a:pt x="170" y="544"/>
                  </a:lnTo>
                  <a:lnTo>
                    <a:pt x="170" y="545"/>
                  </a:lnTo>
                  <a:lnTo>
                    <a:pt x="170" y="546"/>
                  </a:lnTo>
                  <a:lnTo>
                    <a:pt x="170" y="547"/>
                  </a:lnTo>
                  <a:lnTo>
                    <a:pt x="172" y="548"/>
                  </a:lnTo>
                  <a:lnTo>
                    <a:pt x="173" y="549"/>
                  </a:lnTo>
                  <a:lnTo>
                    <a:pt x="173" y="550"/>
                  </a:lnTo>
                  <a:lnTo>
                    <a:pt x="172" y="551"/>
                  </a:lnTo>
                  <a:lnTo>
                    <a:pt x="171" y="551"/>
                  </a:lnTo>
                  <a:lnTo>
                    <a:pt x="168" y="549"/>
                  </a:lnTo>
                  <a:lnTo>
                    <a:pt x="167" y="549"/>
                  </a:lnTo>
                  <a:lnTo>
                    <a:pt x="166" y="549"/>
                  </a:lnTo>
                  <a:lnTo>
                    <a:pt x="165" y="548"/>
                  </a:lnTo>
                  <a:lnTo>
                    <a:pt x="165" y="547"/>
                  </a:lnTo>
                  <a:lnTo>
                    <a:pt x="164" y="547"/>
                  </a:lnTo>
                  <a:lnTo>
                    <a:pt x="164" y="546"/>
                  </a:lnTo>
                  <a:lnTo>
                    <a:pt x="163" y="546"/>
                  </a:lnTo>
                  <a:lnTo>
                    <a:pt x="162" y="545"/>
                  </a:lnTo>
                  <a:lnTo>
                    <a:pt x="161" y="545"/>
                  </a:lnTo>
                  <a:lnTo>
                    <a:pt x="161" y="544"/>
                  </a:lnTo>
                  <a:lnTo>
                    <a:pt x="162" y="544"/>
                  </a:lnTo>
                  <a:lnTo>
                    <a:pt x="161" y="544"/>
                  </a:lnTo>
                  <a:lnTo>
                    <a:pt x="160" y="544"/>
                  </a:lnTo>
                  <a:lnTo>
                    <a:pt x="160" y="543"/>
                  </a:lnTo>
                  <a:lnTo>
                    <a:pt x="159" y="543"/>
                  </a:lnTo>
                  <a:lnTo>
                    <a:pt x="158" y="543"/>
                  </a:lnTo>
                  <a:lnTo>
                    <a:pt x="158" y="542"/>
                  </a:lnTo>
                  <a:lnTo>
                    <a:pt x="159" y="542"/>
                  </a:lnTo>
                  <a:lnTo>
                    <a:pt x="159" y="541"/>
                  </a:lnTo>
                  <a:lnTo>
                    <a:pt x="158" y="541"/>
                  </a:lnTo>
                  <a:lnTo>
                    <a:pt x="158" y="540"/>
                  </a:lnTo>
                  <a:lnTo>
                    <a:pt x="158" y="539"/>
                  </a:lnTo>
                  <a:lnTo>
                    <a:pt x="158" y="540"/>
                  </a:lnTo>
                  <a:lnTo>
                    <a:pt x="158" y="539"/>
                  </a:lnTo>
                  <a:lnTo>
                    <a:pt x="158" y="538"/>
                  </a:lnTo>
                  <a:lnTo>
                    <a:pt x="157" y="538"/>
                  </a:lnTo>
                  <a:lnTo>
                    <a:pt x="157" y="537"/>
                  </a:lnTo>
                  <a:lnTo>
                    <a:pt x="157" y="538"/>
                  </a:lnTo>
                  <a:lnTo>
                    <a:pt x="157" y="537"/>
                  </a:lnTo>
                  <a:lnTo>
                    <a:pt x="156" y="537"/>
                  </a:lnTo>
                  <a:lnTo>
                    <a:pt x="155" y="537"/>
                  </a:lnTo>
                  <a:lnTo>
                    <a:pt x="155" y="536"/>
                  </a:lnTo>
                  <a:lnTo>
                    <a:pt x="154" y="536"/>
                  </a:lnTo>
                  <a:lnTo>
                    <a:pt x="154" y="535"/>
                  </a:lnTo>
                  <a:lnTo>
                    <a:pt x="153" y="535"/>
                  </a:lnTo>
                  <a:lnTo>
                    <a:pt x="152" y="535"/>
                  </a:lnTo>
                  <a:lnTo>
                    <a:pt x="151" y="534"/>
                  </a:lnTo>
                  <a:lnTo>
                    <a:pt x="150" y="533"/>
                  </a:lnTo>
                  <a:lnTo>
                    <a:pt x="149" y="533"/>
                  </a:lnTo>
                  <a:lnTo>
                    <a:pt x="148" y="533"/>
                  </a:lnTo>
                  <a:lnTo>
                    <a:pt x="147" y="532"/>
                  </a:lnTo>
                  <a:lnTo>
                    <a:pt x="146" y="532"/>
                  </a:lnTo>
                  <a:lnTo>
                    <a:pt x="146" y="531"/>
                  </a:lnTo>
                  <a:lnTo>
                    <a:pt x="146" y="532"/>
                  </a:lnTo>
                  <a:lnTo>
                    <a:pt x="145" y="531"/>
                  </a:lnTo>
                  <a:lnTo>
                    <a:pt x="144" y="531"/>
                  </a:lnTo>
                  <a:lnTo>
                    <a:pt x="143" y="532"/>
                  </a:lnTo>
                  <a:lnTo>
                    <a:pt x="143" y="531"/>
                  </a:lnTo>
                  <a:lnTo>
                    <a:pt x="143" y="532"/>
                  </a:lnTo>
                  <a:lnTo>
                    <a:pt x="142" y="532"/>
                  </a:lnTo>
                  <a:lnTo>
                    <a:pt x="141" y="531"/>
                  </a:lnTo>
                  <a:lnTo>
                    <a:pt x="140" y="530"/>
                  </a:lnTo>
                  <a:lnTo>
                    <a:pt x="140" y="529"/>
                  </a:lnTo>
                  <a:lnTo>
                    <a:pt x="139" y="529"/>
                  </a:lnTo>
                  <a:lnTo>
                    <a:pt x="138" y="529"/>
                  </a:lnTo>
                  <a:lnTo>
                    <a:pt x="139" y="528"/>
                  </a:lnTo>
                  <a:lnTo>
                    <a:pt x="138" y="527"/>
                  </a:lnTo>
                  <a:lnTo>
                    <a:pt x="136" y="528"/>
                  </a:lnTo>
                  <a:lnTo>
                    <a:pt x="136" y="527"/>
                  </a:lnTo>
                  <a:lnTo>
                    <a:pt x="135" y="527"/>
                  </a:lnTo>
                  <a:lnTo>
                    <a:pt x="134" y="527"/>
                  </a:lnTo>
                  <a:lnTo>
                    <a:pt x="134" y="526"/>
                  </a:lnTo>
                  <a:lnTo>
                    <a:pt x="134" y="525"/>
                  </a:lnTo>
                  <a:lnTo>
                    <a:pt x="133" y="525"/>
                  </a:lnTo>
                  <a:lnTo>
                    <a:pt x="132" y="525"/>
                  </a:lnTo>
                  <a:lnTo>
                    <a:pt x="131" y="524"/>
                  </a:lnTo>
                  <a:lnTo>
                    <a:pt x="131" y="523"/>
                  </a:lnTo>
                  <a:lnTo>
                    <a:pt x="131" y="524"/>
                  </a:lnTo>
                  <a:lnTo>
                    <a:pt x="131" y="523"/>
                  </a:lnTo>
                  <a:lnTo>
                    <a:pt x="130" y="523"/>
                  </a:lnTo>
                  <a:lnTo>
                    <a:pt x="129" y="523"/>
                  </a:lnTo>
                  <a:lnTo>
                    <a:pt x="128" y="522"/>
                  </a:lnTo>
                  <a:lnTo>
                    <a:pt x="128" y="523"/>
                  </a:lnTo>
                  <a:lnTo>
                    <a:pt x="127" y="522"/>
                  </a:lnTo>
                  <a:lnTo>
                    <a:pt x="126" y="522"/>
                  </a:lnTo>
                  <a:lnTo>
                    <a:pt x="125" y="522"/>
                  </a:lnTo>
                  <a:lnTo>
                    <a:pt x="124" y="522"/>
                  </a:lnTo>
                  <a:lnTo>
                    <a:pt x="125" y="521"/>
                  </a:lnTo>
                  <a:lnTo>
                    <a:pt x="124" y="521"/>
                  </a:lnTo>
                  <a:lnTo>
                    <a:pt x="123" y="521"/>
                  </a:lnTo>
                  <a:lnTo>
                    <a:pt x="123" y="520"/>
                  </a:lnTo>
                  <a:lnTo>
                    <a:pt x="122" y="521"/>
                  </a:lnTo>
                  <a:lnTo>
                    <a:pt x="121" y="521"/>
                  </a:lnTo>
                  <a:lnTo>
                    <a:pt x="121" y="520"/>
                  </a:lnTo>
                  <a:lnTo>
                    <a:pt x="120" y="520"/>
                  </a:lnTo>
                  <a:lnTo>
                    <a:pt x="119" y="520"/>
                  </a:lnTo>
                  <a:lnTo>
                    <a:pt x="119" y="519"/>
                  </a:lnTo>
                  <a:lnTo>
                    <a:pt x="118" y="519"/>
                  </a:lnTo>
                  <a:lnTo>
                    <a:pt x="118" y="520"/>
                  </a:lnTo>
                  <a:lnTo>
                    <a:pt x="117" y="520"/>
                  </a:lnTo>
                  <a:lnTo>
                    <a:pt x="116" y="520"/>
                  </a:lnTo>
                  <a:lnTo>
                    <a:pt x="114" y="519"/>
                  </a:lnTo>
                  <a:lnTo>
                    <a:pt x="113" y="520"/>
                  </a:lnTo>
                  <a:lnTo>
                    <a:pt x="113" y="519"/>
                  </a:lnTo>
                  <a:lnTo>
                    <a:pt x="112" y="519"/>
                  </a:lnTo>
                  <a:lnTo>
                    <a:pt x="111" y="518"/>
                  </a:lnTo>
                  <a:lnTo>
                    <a:pt x="110" y="518"/>
                  </a:lnTo>
                  <a:lnTo>
                    <a:pt x="109" y="518"/>
                  </a:lnTo>
                  <a:lnTo>
                    <a:pt x="109" y="517"/>
                  </a:lnTo>
                  <a:lnTo>
                    <a:pt x="110" y="517"/>
                  </a:lnTo>
                  <a:lnTo>
                    <a:pt x="109" y="517"/>
                  </a:lnTo>
                  <a:lnTo>
                    <a:pt x="108" y="517"/>
                  </a:lnTo>
                  <a:lnTo>
                    <a:pt x="107" y="517"/>
                  </a:lnTo>
                  <a:lnTo>
                    <a:pt x="107" y="516"/>
                  </a:lnTo>
                  <a:lnTo>
                    <a:pt x="106" y="516"/>
                  </a:lnTo>
                  <a:lnTo>
                    <a:pt x="107" y="516"/>
                  </a:lnTo>
                  <a:lnTo>
                    <a:pt x="107" y="515"/>
                  </a:lnTo>
                  <a:lnTo>
                    <a:pt x="106" y="515"/>
                  </a:lnTo>
                  <a:lnTo>
                    <a:pt x="106" y="516"/>
                  </a:lnTo>
                  <a:lnTo>
                    <a:pt x="105" y="515"/>
                  </a:lnTo>
                  <a:lnTo>
                    <a:pt x="104" y="515"/>
                  </a:lnTo>
                  <a:lnTo>
                    <a:pt x="103" y="515"/>
                  </a:lnTo>
                  <a:lnTo>
                    <a:pt x="103" y="514"/>
                  </a:lnTo>
                  <a:lnTo>
                    <a:pt x="102" y="513"/>
                  </a:lnTo>
                  <a:lnTo>
                    <a:pt x="101" y="513"/>
                  </a:lnTo>
                  <a:lnTo>
                    <a:pt x="100" y="513"/>
                  </a:lnTo>
                  <a:lnTo>
                    <a:pt x="100" y="512"/>
                  </a:lnTo>
                  <a:lnTo>
                    <a:pt x="99" y="512"/>
                  </a:lnTo>
                  <a:lnTo>
                    <a:pt x="98" y="512"/>
                  </a:lnTo>
                  <a:lnTo>
                    <a:pt x="98" y="511"/>
                  </a:lnTo>
                  <a:lnTo>
                    <a:pt x="97" y="511"/>
                  </a:lnTo>
                  <a:lnTo>
                    <a:pt x="97" y="510"/>
                  </a:lnTo>
                  <a:lnTo>
                    <a:pt x="96" y="509"/>
                  </a:lnTo>
                  <a:lnTo>
                    <a:pt x="96" y="508"/>
                  </a:lnTo>
                  <a:lnTo>
                    <a:pt x="95" y="508"/>
                  </a:lnTo>
                  <a:lnTo>
                    <a:pt x="95" y="507"/>
                  </a:lnTo>
                  <a:lnTo>
                    <a:pt x="94" y="507"/>
                  </a:lnTo>
                  <a:lnTo>
                    <a:pt x="94" y="506"/>
                  </a:lnTo>
                  <a:lnTo>
                    <a:pt x="93" y="506"/>
                  </a:lnTo>
                  <a:lnTo>
                    <a:pt x="92" y="506"/>
                  </a:lnTo>
                  <a:lnTo>
                    <a:pt x="92" y="507"/>
                  </a:lnTo>
                  <a:lnTo>
                    <a:pt x="91" y="506"/>
                  </a:lnTo>
                  <a:lnTo>
                    <a:pt x="91" y="505"/>
                  </a:lnTo>
                  <a:lnTo>
                    <a:pt x="91" y="506"/>
                  </a:lnTo>
                  <a:lnTo>
                    <a:pt x="91" y="505"/>
                  </a:lnTo>
                  <a:lnTo>
                    <a:pt x="91" y="506"/>
                  </a:lnTo>
                  <a:lnTo>
                    <a:pt x="90" y="506"/>
                  </a:lnTo>
                  <a:lnTo>
                    <a:pt x="89" y="506"/>
                  </a:lnTo>
                  <a:lnTo>
                    <a:pt x="88" y="505"/>
                  </a:lnTo>
                  <a:lnTo>
                    <a:pt x="88" y="506"/>
                  </a:lnTo>
                  <a:lnTo>
                    <a:pt x="87" y="506"/>
                  </a:lnTo>
                  <a:lnTo>
                    <a:pt x="87" y="507"/>
                  </a:lnTo>
                  <a:lnTo>
                    <a:pt x="87" y="506"/>
                  </a:lnTo>
                  <a:lnTo>
                    <a:pt x="87" y="505"/>
                  </a:lnTo>
                  <a:lnTo>
                    <a:pt x="86" y="505"/>
                  </a:lnTo>
                  <a:lnTo>
                    <a:pt x="86" y="504"/>
                  </a:lnTo>
                  <a:lnTo>
                    <a:pt x="86" y="505"/>
                  </a:lnTo>
                  <a:lnTo>
                    <a:pt x="86" y="504"/>
                  </a:lnTo>
                  <a:lnTo>
                    <a:pt x="85" y="504"/>
                  </a:lnTo>
                  <a:lnTo>
                    <a:pt x="84" y="503"/>
                  </a:lnTo>
                  <a:lnTo>
                    <a:pt x="84" y="504"/>
                  </a:lnTo>
                  <a:lnTo>
                    <a:pt x="83" y="504"/>
                  </a:lnTo>
                  <a:lnTo>
                    <a:pt x="82" y="504"/>
                  </a:lnTo>
                  <a:lnTo>
                    <a:pt x="82" y="503"/>
                  </a:lnTo>
                  <a:lnTo>
                    <a:pt x="81" y="503"/>
                  </a:lnTo>
                  <a:lnTo>
                    <a:pt x="82" y="503"/>
                  </a:lnTo>
                  <a:lnTo>
                    <a:pt x="82" y="502"/>
                  </a:lnTo>
                  <a:lnTo>
                    <a:pt x="81" y="502"/>
                  </a:lnTo>
                  <a:lnTo>
                    <a:pt x="81" y="501"/>
                  </a:lnTo>
                  <a:lnTo>
                    <a:pt x="81" y="500"/>
                  </a:lnTo>
                  <a:lnTo>
                    <a:pt x="80" y="499"/>
                  </a:lnTo>
                  <a:lnTo>
                    <a:pt x="80" y="500"/>
                  </a:lnTo>
                  <a:lnTo>
                    <a:pt x="80" y="499"/>
                  </a:lnTo>
                  <a:lnTo>
                    <a:pt x="80" y="500"/>
                  </a:lnTo>
                  <a:lnTo>
                    <a:pt x="80" y="499"/>
                  </a:lnTo>
                  <a:lnTo>
                    <a:pt x="79" y="499"/>
                  </a:lnTo>
                  <a:lnTo>
                    <a:pt x="78" y="499"/>
                  </a:lnTo>
                  <a:lnTo>
                    <a:pt x="77" y="499"/>
                  </a:lnTo>
                  <a:lnTo>
                    <a:pt x="77" y="498"/>
                  </a:lnTo>
                  <a:lnTo>
                    <a:pt x="76" y="498"/>
                  </a:lnTo>
                  <a:lnTo>
                    <a:pt x="76" y="497"/>
                  </a:lnTo>
                  <a:lnTo>
                    <a:pt x="77" y="497"/>
                  </a:lnTo>
                  <a:lnTo>
                    <a:pt x="76" y="497"/>
                  </a:lnTo>
                  <a:lnTo>
                    <a:pt x="76" y="496"/>
                  </a:lnTo>
                  <a:lnTo>
                    <a:pt x="75" y="496"/>
                  </a:lnTo>
                  <a:lnTo>
                    <a:pt x="75" y="495"/>
                  </a:lnTo>
                  <a:lnTo>
                    <a:pt x="74" y="495"/>
                  </a:lnTo>
                  <a:lnTo>
                    <a:pt x="73" y="495"/>
                  </a:lnTo>
                  <a:lnTo>
                    <a:pt x="72" y="495"/>
                  </a:lnTo>
                  <a:lnTo>
                    <a:pt x="71" y="495"/>
                  </a:lnTo>
                  <a:lnTo>
                    <a:pt x="71" y="494"/>
                  </a:lnTo>
                  <a:lnTo>
                    <a:pt x="70" y="494"/>
                  </a:lnTo>
                  <a:lnTo>
                    <a:pt x="69" y="494"/>
                  </a:lnTo>
                  <a:lnTo>
                    <a:pt x="68" y="494"/>
                  </a:lnTo>
                  <a:lnTo>
                    <a:pt x="68" y="493"/>
                  </a:lnTo>
                  <a:lnTo>
                    <a:pt x="67" y="494"/>
                  </a:lnTo>
                  <a:lnTo>
                    <a:pt x="66" y="494"/>
                  </a:lnTo>
                  <a:lnTo>
                    <a:pt x="65" y="494"/>
                  </a:lnTo>
                  <a:lnTo>
                    <a:pt x="64" y="493"/>
                  </a:lnTo>
                  <a:lnTo>
                    <a:pt x="63" y="493"/>
                  </a:lnTo>
                  <a:lnTo>
                    <a:pt x="64" y="492"/>
                  </a:lnTo>
                  <a:lnTo>
                    <a:pt x="63" y="492"/>
                  </a:lnTo>
                  <a:lnTo>
                    <a:pt x="63" y="491"/>
                  </a:lnTo>
                  <a:lnTo>
                    <a:pt x="62" y="491"/>
                  </a:lnTo>
                  <a:lnTo>
                    <a:pt x="62" y="490"/>
                  </a:lnTo>
                  <a:lnTo>
                    <a:pt x="61" y="490"/>
                  </a:lnTo>
                  <a:lnTo>
                    <a:pt x="61" y="489"/>
                  </a:lnTo>
                  <a:lnTo>
                    <a:pt x="60" y="489"/>
                  </a:lnTo>
                  <a:lnTo>
                    <a:pt x="59" y="488"/>
                  </a:lnTo>
                  <a:lnTo>
                    <a:pt x="60" y="488"/>
                  </a:lnTo>
                  <a:lnTo>
                    <a:pt x="59" y="487"/>
                  </a:lnTo>
                  <a:lnTo>
                    <a:pt x="59" y="486"/>
                  </a:lnTo>
                  <a:lnTo>
                    <a:pt x="58" y="486"/>
                  </a:lnTo>
                  <a:lnTo>
                    <a:pt x="58" y="485"/>
                  </a:lnTo>
                  <a:lnTo>
                    <a:pt x="57" y="485"/>
                  </a:lnTo>
                  <a:lnTo>
                    <a:pt x="57" y="484"/>
                  </a:lnTo>
                  <a:lnTo>
                    <a:pt x="57" y="483"/>
                  </a:lnTo>
                  <a:lnTo>
                    <a:pt x="56" y="483"/>
                  </a:lnTo>
                  <a:lnTo>
                    <a:pt x="56" y="482"/>
                  </a:lnTo>
                  <a:lnTo>
                    <a:pt x="55" y="482"/>
                  </a:lnTo>
                  <a:lnTo>
                    <a:pt x="54" y="482"/>
                  </a:lnTo>
                  <a:lnTo>
                    <a:pt x="54" y="481"/>
                  </a:lnTo>
                  <a:lnTo>
                    <a:pt x="53" y="481"/>
                  </a:lnTo>
                  <a:lnTo>
                    <a:pt x="52" y="481"/>
                  </a:lnTo>
                  <a:lnTo>
                    <a:pt x="51" y="480"/>
                  </a:lnTo>
                  <a:lnTo>
                    <a:pt x="50" y="480"/>
                  </a:lnTo>
                  <a:lnTo>
                    <a:pt x="50" y="479"/>
                  </a:lnTo>
                  <a:lnTo>
                    <a:pt x="49" y="480"/>
                  </a:lnTo>
                  <a:lnTo>
                    <a:pt x="49" y="479"/>
                  </a:lnTo>
                  <a:lnTo>
                    <a:pt x="48" y="480"/>
                  </a:lnTo>
                  <a:lnTo>
                    <a:pt x="47" y="480"/>
                  </a:lnTo>
                  <a:lnTo>
                    <a:pt x="46" y="481"/>
                  </a:lnTo>
                  <a:lnTo>
                    <a:pt x="46" y="482"/>
                  </a:lnTo>
                  <a:lnTo>
                    <a:pt x="45" y="482"/>
                  </a:lnTo>
                  <a:lnTo>
                    <a:pt x="44" y="482"/>
                  </a:lnTo>
                  <a:lnTo>
                    <a:pt x="43" y="482"/>
                  </a:lnTo>
                  <a:lnTo>
                    <a:pt x="42" y="482"/>
                  </a:lnTo>
                  <a:lnTo>
                    <a:pt x="42" y="481"/>
                  </a:lnTo>
                  <a:lnTo>
                    <a:pt x="41" y="481"/>
                  </a:lnTo>
                  <a:lnTo>
                    <a:pt x="40" y="481"/>
                  </a:lnTo>
                  <a:lnTo>
                    <a:pt x="39" y="480"/>
                  </a:lnTo>
                  <a:lnTo>
                    <a:pt x="39" y="481"/>
                  </a:lnTo>
                  <a:lnTo>
                    <a:pt x="39" y="480"/>
                  </a:lnTo>
                  <a:lnTo>
                    <a:pt x="38" y="480"/>
                  </a:lnTo>
                  <a:lnTo>
                    <a:pt x="38" y="481"/>
                  </a:lnTo>
                  <a:lnTo>
                    <a:pt x="37" y="481"/>
                  </a:lnTo>
                  <a:lnTo>
                    <a:pt x="36" y="481"/>
                  </a:lnTo>
                  <a:lnTo>
                    <a:pt x="35" y="481"/>
                  </a:lnTo>
                  <a:lnTo>
                    <a:pt x="34" y="481"/>
                  </a:lnTo>
                  <a:lnTo>
                    <a:pt x="33" y="480"/>
                  </a:lnTo>
                  <a:lnTo>
                    <a:pt x="32" y="480"/>
                  </a:lnTo>
                  <a:lnTo>
                    <a:pt x="31" y="480"/>
                  </a:lnTo>
                  <a:lnTo>
                    <a:pt x="30" y="480"/>
                  </a:lnTo>
                  <a:lnTo>
                    <a:pt x="29" y="479"/>
                  </a:lnTo>
                  <a:lnTo>
                    <a:pt x="29" y="480"/>
                  </a:lnTo>
                  <a:lnTo>
                    <a:pt x="28" y="480"/>
                  </a:lnTo>
                  <a:lnTo>
                    <a:pt x="28" y="479"/>
                  </a:lnTo>
                  <a:lnTo>
                    <a:pt x="27" y="479"/>
                  </a:lnTo>
                  <a:lnTo>
                    <a:pt x="26" y="478"/>
                  </a:lnTo>
                  <a:lnTo>
                    <a:pt x="25" y="477"/>
                  </a:lnTo>
                  <a:lnTo>
                    <a:pt x="24" y="477"/>
                  </a:lnTo>
                  <a:lnTo>
                    <a:pt x="23" y="477"/>
                  </a:lnTo>
                  <a:lnTo>
                    <a:pt x="22" y="477"/>
                  </a:lnTo>
                  <a:lnTo>
                    <a:pt x="22" y="476"/>
                  </a:lnTo>
                  <a:lnTo>
                    <a:pt x="22" y="475"/>
                  </a:lnTo>
                  <a:lnTo>
                    <a:pt x="21" y="475"/>
                  </a:lnTo>
                  <a:lnTo>
                    <a:pt x="20" y="475"/>
                  </a:lnTo>
                  <a:lnTo>
                    <a:pt x="20" y="474"/>
                  </a:lnTo>
                  <a:lnTo>
                    <a:pt x="20" y="473"/>
                  </a:lnTo>
                  <a:lnTo>
                    <a:pt x="20" y="472"/>
                  </a:lnTo>
                  <a:lnTo>
                    <a:pt x="19" y="472"/>
                  </a:lnTo>
                  <a:lnTo>
                    <a:pt x="19" y="471"/>
                  </a:lnTo>
                  <a:lnTo>
                    <a:pt x="18" y="470"/>
                  </a:lnTo>
                  <a:lnTo>
                    <a:pt x="19" y="469"/>
                  </a:lnTo>
                  <a:lnTo>
                    <a:pt x="19" y="468"/>
                  </a:lnTo>
                  <a:lnTo>
                    <a:pt x="20" y="467"/>
                  </a:lnTo>
                  <a:lnTo>
                    <a:pt x="22" y="467"/>
                  </a:lnTo>
                  <a:lnTo>
                    <a:pt x="22" y="466"/>
                  </a:lnTo>
                  <a:lnTo>
                    <a:pt x="23" y="465"/>
                  </a:lnTo>
                  <a:lnTo>
                    <a:pt x="23" y="464"/>
                  </a:lnTo>
                  <a:lnTo>
                    <a:pt x="24" y="464"/>
                  </a:lnTo>
                  <a:lnTo>
                    <a:pt x="25" y="463"/>
                  </a:lnTo>
                  <a:lnTo>
                    <a:pt x="25" y="462"/>
                  </a:lnTo>
                  <a:lnTo>
                    <a:pt x="25" y="460"/>
                  </a:lnTo>
                  <a:lnTo>
                    <a:pt x="26" y="460"/>
                  </a:lnTo>
                  <a:lnTo>
                    <a:pt x="27" y="460"/>
                  </a:lnTo>
                  <a:lnTo>
                    <a:pt x="28" y="460"/>
                  </a:lnTo>
                  <a:lnTo>
                    <a:pt x="29" y="460"/>
                  </a:lnTo>
                  <a:lnTo>
                    <a:pt x="30" y="460"/>
                  </a:lnTo>
                  <a:lnTo>
                    <a:pt x="31" y="460"/>
                  </a:lnTo>
                  <a:lnTo>
                    <a:pt x="32" y="459"/>
                  </a:lnTo>
                  <a:lnTo>
                    <a:pt x="32" y="458"/>
                  </a:lnTo>
                  <a:lnTo>
                    <a:pt x="32" y="457"/>
                  </a:lnTo>
                  <a:lnTo>
                    <a:pt x="34" y="457"/>
                  </a:lnTo>
                  <a:lnTo>
                    <a:pt x="34" y="456"/>
                  </a:lnTo>
                  <a:lnTo>
                    <a:pt x="34" y="455"/>
                  </a:lnTo>
                  <a:lnTo>
                    <a:pt x="34" y="453"/>
                  </a:lnTo>
                  <a:lnTo>
                    <a:pt x="33" y="453"/>
                  </a:lnTo>
                  <a:lnTo>
                    <a:pt x="32" y="452"/>
                  </a:lnTo>
                  <a:lnTo>
                    <a:pt x="30" y="451"/>
                  </a:lnTo>
                  <a:lnTo>
                    <a:pt x="27" y="451"/>
                  </a:lnTo>
                  <a:lnTo>
                    <a:pt x="26" y="452"/>
                  </a:lnTo>
                  <a:lnTo>
                    <a:pt x="23" y="450"/>
                  </a:lnTo>
                  <a:lnTo>
                    <a:pt x="22" y="450"/>
                  </a:lnTo>
                  <a:lnTo>
                    <a:pt x="21" y="450"/>
                  </a:lnTo>
                  <a:lnTo>
                    <a:pt x="20" y="450"/>
                  </a:lnTo>
                  <a:lnTo>
                    <a:pt x="19" y="450"/>
                  </a:lnTo>
                  <a:lnTo>
                    <a:pt x="18" y="451"/>
                  </a:lnTo>
                  <a:lnTo>
                    <a:pt x="17" y="451"/>
                  </a:lnTo>
                  <a:lnTo>
                    <a:pt x="16" y="452"/>
                  </a:lnTo>
                  <a:lnTo>
                    <a:pt x="15" y="452"/>
                  </a:lnTo>
                  <a:lnTo>
                    <a:pt x="15" y="453"/>
                  </a:lnTo>
                  <a:lnTo>
                    <a:pt x="15" y="454"/>
                  </a:lnTo>
                  <a:lnTo>
                    <a:pt x="14" y="454"/>
                  </a:lnTo>
                  <a:lnTo>
                    <a:pt x="13" y="453"/>
                  </a:lnTo>
                  <a:lnTo>
                    <a:pt x="12" y="453"/>
                  </a:lnTo>
                  <a:lnTo>
                    <a:pt x="11" y="453"/>
                  </a:lnTo>
                  <a:lnTo>
                    <a:pt x="11" y="452"/>
                  </a:lnTo>
                  <a:lnTo>
                    <a:pt x="10" y="452"/>
                  </a:lnTo>
                  <a:lnTo>
                    <a:pt x="9" y="451"/>
                  </a:lnTo>
                  <a:lnTo>
                    <a:pt x="9" y="450"/>
                  </a:lnTo>
                  <a:lnTo>
                    <a:pt x="9" y="449"/>
                  </a:lnTo>
                  <a:lnTo>
                    <a:pt x="9" y="447"/>
                  </a:lnTo>
                  <a:lnTo>
                    <a:pt x="9" y="446"/>
                  </a:lnTo>
                  <a:lnTo>
                    <a:pt x="8" y="445"/>
                  </a:lnTo>
                  <a:lnTo>
                    <a:pt x="9" y="444"/>
                  </a:lnTo>
                  <a:lnTo>
                    <a:pt x="9" y="443"/>
                  </a:lnTo>
                  <a:lnTo>
                    <a:pt x="7" y="439"/>
                  </a:lnTo>
                  <a:lnTo>
                    <a:pt x="7" y="438"/>
                  </a:lnTo>
                  <a:lnTo>
                    <a:pt x="7" y="437"/>
                  </a:lnTo>
                  <a:lnTo>
                    <a:pt x="7" y="435"/>
                  </a:lnTo>
                  <a:lnTo>
                    <a:pt x="7" y="432"/>
                  </a:lnTo>
                  <a:lnTo>
                    <a:pt x="7" y="431"/>
                  </a:lnTo>
                  <a:lnTo>
                    <a:pt x="8" y="431"/>
                  </a:lnTo>
                  <a:lnTo>
                    <a:pt x="9" y="431"/>
                  </a:lnTo>
                  <a:lnTo>
                    <a:pt x="11" y="431"/>
                  </a:lnTo>
                  <a:lnTo>
                    <a:pt x="11" y="430"/>
                  </a:lnTo>
                  <a:lnTo>
                    <a:pt x="12" y="430"/>
                  </a:lnTo>
                  <a:lnTo>
                    <a:pt x="12" y="429"/>
                  </a:lnTo>
                  <a:lnTo>
                    <a:pt x="12" y="428"/>
                  </a:lnTo>
                  <a:lnTo>
                    <a:pt x="12" y="427"/>
                  </a:lnTo>
                  <a:lnTo>
                    <a:pt x="12" y="426"/>
                  </a:lnTo>
                  <a:lnTo>
                    <a:pt x="12" y="425"/>
                  </a:lnTo>
                  <a:lnTo>
                    <a:pt x="12" y="424"/>
                  </a:lnTo>
                  <a:lnTo>
                    <a:pt x="11" y="423"/>
                  </a:lnTo>
                  <a:lnTo>
                    <a:pt x="11" y="422"/>
                  </a:lnTo>
                  <a:lnTo>
                    <a:pt x="10" y="422"/>
                  </a:lnTo>
                  <a:lnTo>
                    <a:pt x="10" y="421"/>
                  </a:lnTo>
                  <a:lnTo>
                    <a:pt x="9" y="421"/>
                  </a:lnTo>
                  <a:lnTo>
                    <a:pt x="9" y="420"/>
                  </a:lnTo>
                  <a:lnTo>
                    <a:pt x="8" y="420"/>
                  </a:lnTo>
                  <a:lnTo>
                    <a:pt x="8" y="419"/>
                  </a:lnTo>
                  <a:lnTo>
                    <a:pt x="8" y="418"/>
                  </a:lnTo>
                  <a:lnTo>
                    <a:pt x="8" y="417"/>
                  </a:lnTo>
                  <a:lnTo>
                    <a:pt x="7" y="417"/>
                  </a:lnTo>
                  <a:lnTo>
                    <a:pt x="7" y="416"/>
                  </a:lnTo>
                  <a:lnTo>
                    <a:pt x="7" y="415"/>
                  </a:lnTo>
                  <a:lnTo>
                    <a:pt x="7" y="414"/>
                  </a:lnTo>
                  <a:lnTo>
                    <a:pt x="8" y="414"/>
                  </a:lnTo>
                  <a:lnTo>
                    <a:pt x="8" y="413"/>
                  </a:lnTo>
                  <a:lnTo>
                    <a:pt x="7" y="413"/>
                  </a:lnTo>
                  <a:lnTo>
                    <a:pt x="7" y="412"/>
                  </a:lnTo>
                  <a:lnTo>
                    <a:pt x="7" y="411"/>
                  </a:lnTo>
                  <a:lnTo>
                    <a:pt x="6" y="411"/>
                  </a:lnTo>
                  <a:lnTo>
                    <a:pt x="6" y="410"/>
                  </a:lnTo>
                  <a:lnTo>
                    <a:pt x="6" y="409"/>
                  </a:lnTo>
                  <a:lnTo>
                    <a:pt x="6" y="408"/>
                  </a:lnTo>
                  <a:lnTo>
                    <a:pt x="5" y="408"/>
                  </a:lnTo>
                  <a:lnTo>
                    <a:pt x="6" y="408"/>
                  </a:lnTo>
                  <a:lnTo>
                    <a:pt x="5" y="408"/>
                  </a:lnTo>
                  <a:lnTo>
                    <a:pt x="5" y="407"/>
                  </a:lnTo>
                  <a:lnTo>
                    <a:pt x="5" y="408"/>
                  </a:lnTo>
                  <a:lnTo>
                    <a:pt x="5" y="407"/>
                  </a:lnTo>
                  <a:lnTo>
                    <a:pt x="4" y="407"/>
                  </a:lnTo>
                  <a:lnTo>
                    <a:pt x="4" y="406"/>
                  </a:lnTo>
                  <a:lnTo>
                    <a:pt x="4" y="407"/>
                  </a:lnTo>
                  <a:lnTo>
                    <a:pt x="4" y="406"/>
                  </a:lnTo>
                  <a:lnTo>
                    <a:pt x="3" y="406"/>
                  </a:lnTo>
                  <a:lnTo>
                    <a:pt x="3" y="405"/>
                  </a:lnTo>
                  <a:lnTo>
                    <a:pt x="4" y="405"/>
                  </a:lnTo>
                  <a:lnTo>
                    <a:pt x="3" y="405"/>
                  </a:lnTo>
                  <a:lnTo>
                    <a:pt x="2" y="405"/>
                  </a:lnTo>
                  <a:lnTo>
                    <a:pt x="2" y="404"/>
                  </a:lnTo>
                  <a:lnTo>
                    <a:pt x="1" y="404"/>
                  </a:lnTo>
                  <a:lnTo>
                    <a:pt x="1" y="403"/>
                  </a:lnTo>
                  <a:lnTo>
                    <a:pt x="0" y="403"/>
                  </a:lnTo>
                  <a:lnTo>
                    <a:pt x="1" y="403"/>
                  </a:lnTo>
                  <a:lnTo>
                    <a:pt x="0" y="403"/>
                  </a:lnTo>
                  <a:lnTo>
                    <a:pt x="0" y="402"/>
                  </a:lnTo>
                  <a:lnTo>
                    <a:pt x="0" y="401"/>
                  </a:lnTo>
                  <a:lnTo>
                    <a:pt x="0" y="400"/>
                  </a:lnTo>
                  <a:lnTo>
                    <a:pt x="0" y="399"/>
                  </a:lnTo>
                  <a:lnTo>
                    <a:pt x="0" y="398"/>
                  </a:lnTo>
                  <a:lnTo>
                    <a:pt x="0" y="397"/>
                  </a:lnTo>
                  <a:lnTo>
                    <a:pt x="0" y="396"/>
                  </a:lnTo>
                  <a:lnTo>
                    <a:pt x="0" y="395"/>
                  </a:lnTo>
                  <a:lnTo>
                    <a:pt x="1" y="394"/>
                  </a:lnTo>
                  <a:lnTo>
                    <a:pt x="0" y="394"/>
                  </a:lnTo>
                  <a:lnTo>
                    <a:pt x="1" y="394"/>
                  </a:lnTo>
                  <a:lnTo>
                    <a:pt x="1" y="393"/>
                  </a:lnTo>
                  <a:lnTo>
                    <a:pt x="1" y="392"/>
                  </a:lnTo>
                  <a:lnTo>
                    <a:pt x="1" y="393"/>
                  </a:lnTo>
                  <a:lnTo>
                    <a:pt x="1" y="392"/>
                  </a:lnTo>
                  <a:lnTo>
                    <a:pt x="0" y="392"/>
                  </a:lnTo>
                  <a:lnTo>
                    <a:pt x="0" y="391"/>
                  </a:lnTo>
                  <a:lnTo>
                    <a:pt x="1" y="391"/>
                  </a:lnTo>
                  <a:lnTo>
                    <a:pt x="0" y="391"/>
                  </a:lnTo>
                  <a:lnTo>
                    <a:pt x="1" y="391"/>
                  </a:lnTo>
                  <a:lnTo>
                    <a:pt x="0" y="390"/>
                  </a:lnTo>
                  <a:lnTo>
                    <a:pt x="1" y="390"/>
                  </a:lnTo>
                  <a:lnTo>
                    <a:pt x="1" y="389"/>
                  </a:lnTo>
                  <a:lnTo>
                    <a:pt x="0" y="389"/>
                  </a:lnTo>
                  <a:lnTo>
                    <a:pt x="1" y="389"/>
                  </a:lnTo>
                  <a:lnTo>
                    <a:pt x="0" y="389"/>
                  </a:lnTo>
                  <a:lnTo>
                    <a:pt x="1" y="389"/>
                  </a:lnTo>
                  <a:lnTo>
                    <a:pt x="1" y="388"/>
                  </a:lnTo>
                  <a:lnTo>
                    <a:pt x="1" y="387"/>
                  </a:lnTo>
                  <a:lnTo>
                    <a:pt x="1" y="386"/>
                  </a:lnTo>
                  <a:lnTo>
                    <a:pt x="1" y="385"/>
                  </a:lnTo>
                  <a:lnTo>
                    <a:pt x="2" y="385"/>
                  </a:lnTo>
                  <a:lnTo>
                    <a:pt x="1" y="385"/>
                  </a:lnTo>
                  <a:lnTo>
                    <a:pt x="2" y="385"/>
                  </a:lnTo>
                  <a:lnTo>
                    <a:pt x="2" y="384"/>
                  </a:lnTo>
                  <a:lnTo>
                    <a:pt x="2" y="383"/>
                  </a:lnTo>
                  <a:lnTo>
                    <a:pt x="2" y="382"/>
                  </a:lnTo>
                  <a:lnTo>
                    <a:pt x="2" y="381"/>
                  </a:lnTo>
                  <a:lnTo>
                    <a:pt x="2" y="380"/>
                  </a:lnTo>
                  <a:lnTo>
                    <a:pt x="3" y="380"/>
                  </a:lnTo>
                  <a:lnTo>
                    <a:pt x="3" y="379"/>
                  </a:lnTo>
                  <a:lnTo>
                    <a:pt x="3" y="380"/>
                  </a:lnTo>
                  <a:lnTo>
                    <a:pt x="4" y="379"/>
                  </a:lnTo>
                  <a:lnTo>
                    <a:pt x="3" y="379"/>
                  </a:lnTo>
                  <a:lnTo>
                    <a:pt x="4" y="378"/>
                  </a:lnTo>
                  <a:lnTo>
                    <a:pt x="4" y="379"/>
                  </a:lnTo>
                  <a:lnTo>
                    <a:pt x="4" y="378"/>
                  </a:lnTo>
                  <a:lnTo>
                    <a:pt x="4" y="377"/>
                  </a:lnTo>
                  <a:lnTo>
                    <a:pt x="5" y="377"/>
                  </a:lnTo>
                  <a:lnTo>
                    <a:pt x="4" y="376"/>
                  </a:lnTo>
                  <a:lnTo>
                    <a:pt x="5" y="376"/>
                  </a:lnTo>
                  <a:lnTo>
                    <a:pt x="4" y="376"/>
                  </a:lnTo>
                  <a:lnTo>
                    <a:pt x="4" y="375"/>
                  </a:lnTo>
                  <a:lnTo>
                    <a:pt x="4" y="374"/>
                  </a:lnTo>
                  <a:lnTo>
                    <a:pt x="4" y="373"/>
                  </a:lnTo>
                  <a:lnTo>
                    <a:pt x="3" y="373"/>
                  </a:lnTo>
                  <a:lnTo>
                    <a:pt x="4" y="373"/>
                  </a:lnTo>
                  <a:lnTo>
                    <a:pt x="3" y="373"/>
                  </a:lnTo>
                  <a:lnTo>
                    <a:pt x="4" y="373"/>
                  </a:lnTo>
                  <a:lnTo>
                    <a:pt x="4" y="372"/>
                  </a:lnTo>
                  <a:lnTo>
                    <a:pt x="3" y="372"/>
                  </a:lnTo>
                  <a:lnTo>
                    <a:pt x="4" y="372"/>
                  </a:lnTo>
                  <a:lnTo>
                    <a:pt x="3" y="372"/>
                  </a:lnTo>
                  <a:lnTo>
                    <a:pt x="3" y="371"/>
                  </a:lnTo>
                  <a:lnTo>
                    <a:pt x="4" y="371"/>
                  </a:lnTo>
                  <a:lnTo>
                    <a:pt x="4" y="370"/>
                  </a:lnTo>
                  <a:lnTo>
                    <a:pt x="5" y="370"/>
                  </a:lnTo>
                  <a:lnTo>
                    <a:pt x="5" y="369"/>
                  </a:lnTo>
                  <a:lnTo>
                    <a:pt x="5" y="368"/>
                  </a:lnTo>
                  <a:lnTo>
                    <a:pt x="6" y="368"/>
                  </a:lnTo>
                  <a:lnTo>
                    <a:pt x="6" y="367"/>
                  </a:lnTo>
                  <a:lnTo>
                    <a:pt x="7" y="367"/>
                  </a:lnTo>
                  <a:lnTo>
                    <a:pt x="7" y="366"/>
                  </a:lnTo>
                  <a:lnTo>
                    <a:pt x="7" y="365"/>
                  </a:lnTo>
                  <a:lnTo>
                    <a:pt x="7" y="364"/>
                  </a:lnTo>
                  <a:lnTo>
                    <a:pt x="8" y="364"/>
                  </a:lnTo>
                  <a:lnTo>
                    <a:pt x="8" y="363"/>
                  </a:lnTo>
                  <a:lnTo>
                    <a:pt x="8" y="362"/>
                  </a:lnTo>
                  <a:lnTo>
                    <a:pt x="8" y="361"/>
                  </a:lnTo>
                  <a:lnTo>
                    <a:pt x="9" y="361"/>
                  </a:lnTo>
                  <a:lnTo>
                    <a:pt x="10" y="361"/>
                  </a:lnTo>
                  <a:lnTo>
                    <a:pt x="10" y="360"/>
                  </a:lnTo>
                  <a:lnTo>
                    <a:pt x="10" y="359"/>
                  </a:lnTo>
                  <a:lnTo>
                    <a:pt x="11" y="359"/>
                  </a:lnTo>
                  <a:lnTo>
                    <a:pt x="11" y="358"/>
                  </a:lnTo>
                  <a:lnTo>
                    <a:pt x="11" y="357"/>
                  </a:lnTo>
                  <a:lnTo>
                    <a:pt x="12" y="357"/>
                  </a:lnTo>
                  <a:lnTo>
                    <a:pt x="13" y="357"/>
                  </a:lnTo>
                  <a:lnTo>
                    <a:pt x="13" y="356"/>
                  </a:lnTo>
                  <a:lnTo>
                    <a:pt x="12" y="356"/>
                  </a:lnTo>
                  <a:lnTo>
                    <a:pt x="13" y="356"/>
                  </a:lnTo>
                  <a:lnTo>
                    <a:pt x="14" y="356"/>
                  </a:lnTo>
                  <a:lnTo>
                    <a:pt x="13" y="356"/>
                  </a:lnTo>
                  <a:lnTo>
                    <a:pt x="13" y="355"/>
                  </a:lnTo>
                  <a:lnTo>
                    <a:pt x="14" y="356"/>
                  </a:lnTo>
                  <a:lnTo>
                    <a:pt x="14" y="355"/>
                  </a:lnTo>
                  <a:lnTo>
                    <a:pt x="13" y="355"/>
                  </a:lnTo>
                  <a:lnTo>
                    <a:pt x="14" y="355"/>
                  </a:lnTo>
                  <a:lnTo>
                    <a:pt x="14" y="354"/>
                  </a:lnTo>
                  <a:lnTo>
                    <a:pt x="15" y="355"/>
                  </a:lnTo>
                  <a:lnTo>
                    <a:pt x="15" y="354"/>
                  </a:lnTo>
                  <a:lnTo>
                    <a:pt x="16" y="354"/>
                  </a:lnTo>
                  <a:lnTo>
                    <a:pt x="15" y="354"/>
                  </a:lnTo>
                  <a:lnTo>
                    <a:pt x="16" y="354"/>
                  </a:lnTo>
                  <a:lnTo>
                    <a:pt x="16" y="353"/>
                  </a:lnTo>
                  <a:lnTo>
                    <a:pt x="15" y="353"/>
                  </a:lnTo>
                  <a:lnTo>
                    <a:pt x="15" y="352"/>
                  </a:lnTo>
                  <a:lnTo>
                    <a:pt x="16" y="353"/>
                  </a:lnTo>
                  <a:lnTo>
                    <a:pt x="16" y="352"/>
                  </a:lnTo>
                  <a:lnTo>
                    <a:pt x="15" y="352"/>
                  </a:lnTo>
                  <a:lnTo>
                    <a:pt x="15" y="351"/>
                  </a:lnTo>
                  <a:lnTo>
                    <a:pt x="16" y="351"/>
                  </a:lnTo>
                  <a:lnTo>
                    <a:pt x="16" y="350"/>
                  </a:lnTo>
                  <a:lnTo>
                    <a:pt x="16" y="349"/>
                  </a:lnTo>
                  <a:lnTo>
                    <a:pt x="16" y="350"/>
                  </a:lnTo>
                  <a:lnTo>
                    <a:pt x="16" y="349"/>
                  </a:lnTo>
                  <a:lnTo>
                    <a:pt x="16" y="348"/>
                  </a:lnTo>
                  <a:lnTo>
                    <a:pt x="17" y="348"/>
                  </a:lnTo>
                  <a:lnTo>
                    <a:pt x="16" y="347"/>
                  </a:lnTo>
                  <a:lnTo>
                    <a:pt x="17" y="346"/>
                  </a:lnTo>
                  <a:lnTo>
                    <a:pt x="16" y="345"/>
                  </a:lnTo>
                  <a:lnTo>
                    <a:pt x="17" y="345"/>
                  </a:lnTo>
                  <a:lnTo>
                    <a:pt x="17" y="346"/>
                  </a:lnTo>
                  <a:lnTo>
                    <a:pt x="17" y="345"/>
                  </a:lnTo>
                  <a:lnTo>
                    <a:pt x="17" y="344"/>
                  </a:lnTo>
                  <a:lnTo>
                    <a:pt x="18" y="344"/>
                  </a:lnTo>
                  <a:lnTo>
                    <a:pt x="18" y="343"/>
                  </a:lnTo>
                  <a:lnTo>
                    <a:pt x="18" y="342"/>
                  </a:lnTo>
                  <a:lnTo>
                    <a:pt x="18" y="341"/>
                  </a:lnTo>
                  <a:lnTo>
                    <a:pt x="18" y="342"/>
                  </a:lnTo>
                  <a:lnTo>
                    <a:pt x="19" y="341"/>
                  </a:lnTo>
                  <a:lnTo>
                    <a:pt x="18" y="341"/>
                  </a:lnTo>
                  <a:lnTo>
                    <a:pt x="19" y="341"/>
                  </a:lnTo>
                  <a:lnTo>
                    <a:pt x="19" y="340"/>
                  </a:lnTo>
                  <a:lnTo>
                    <a:pt x="19" y="339"/>
                  </a:lnTo>
                  <a:lnTo>
                    <a:pt x="20" y="339"/>
                  </a:lnTo>
                  <a:lnTo>
                    <a:pt x="19" y="339"/>
                  </a:lnTo>
                  <a:lnTo>
                    <a:pt x="20" y="339"/>
                  </a:lnTo>
                  <a:lnTo>
                    <a:pt x="20" y="338"/>
                  </a:lnTo>
                  <a:lnTo>
                    <a:pt x="20" y="337"/>
                  </a:lnTo>
                  <a:lnTo>
                    <a:pt x="20" y="338"/>
                  </a:lnTo>
                  <a:lnTo>
                    <a:pt x="21" y="338"/>
                  </a:lnTo>
                  <a:lnTo>
                    <a:pt x="22" y="338"/>
                  </a:lnTo>
                  <a:lnTo>
                    <a:pt x="23" y="338"/>
                  </a:lnTo>
                  <a:lnTo>
                    <a:pt x="24" y="338"/>
                  </a:lnTo>
                  <a:lnTo>
                    <a:pt x="23" y="338"/>
                  </a:lnTo>
                  <a:lnTo>
                    <a:pt x="24" y="338"/>
                  </a:lnTo>
                  <a:lnTo>
                    <a:pt x="24" y="337"/>
                  </a:lnTo>
                  <a:lnTo>
                    <a:pt x="24" y="338"/>
                  </a:lnTo>
                  <a:lnTo>
                    <a:pt x="25" y="338"/>
                  </a:lnTo>
                  <a:lnTo>
                    <a:pt x="25" y="337"/>
                  </a:lnTo>
                  <a:lnTo>
                    <a:pt x="24" y="336"/>
                  </a:lnTo>
                  <a:lnTo>
                    <a:pt x="25" y="336"/>
                  </a:lnTo>
                  <a:lnTo>
                    <a:pt x="26" y="336"/>
                  </a:lnTo>
                  <a:lnTo>
                    <a:pt x="26" y="335"/>
                  </a:lnTo>
                  <a:lnTo>
                    <a:pt x="25" y="334"/>
                  </a:lnTo>
                  <a:lnTo>
                    <a:pt x="26" y="334"/>
                  </a:lnTo>
                  <a:lnTo>
                    <a:pt x="26" y="333"/>
                  </a:lnTo>
                  <a:lnTo>
                    <a:pt x="27" y="333"/>
                  </a:lnTo>
                  <a:lnTo>
                    <a:pt x="26" y="334"/>
                  </a:lnTo>
                  <a:lnTo>
                    <a:pt x="26" y="335"/>
                  </a:lnTo>
                  <a:lnTo>
                    <a:pt x="27" y="334"/>
                  </a:lnTo>
                  <a:lnTo>
                    <a:pt x="28" y="334"/>
                  </a:lnTo>
                  <a:lnTo>
                    <a:pt x="28" y="333"/>
                  </a:lnTo>
                  <a:lnTo>
                    <a:pt x="29" y="333"/>
                  </a:lnTo>
                  <a:lnTo>
                    <a:pt x="29" y="332"/>
                  </a:lnTo>
                  <a:lnTo>
                    <a:pt x="30" y="331"/>
                  </a:lnTo>
                  <a:lnTo>
                    <a:pt x="30" y="332"/>
                  </a:lnTo>
                  <a:lnTo>
                    <a:pt x="31" y="332"/>
                  </a:lnTo>
                  <a:lnTo>
                    <a:pt x="31" y="331"/>
                  </a:lnTo>
                  <a:lnTo>
                    <a:pt x="32" y="331"/>
                  </a:lnTo>
                  <a:lnTo>
                    <a:pt x="33" y="331"/>
                  </a:lnTo>
                  <a:lnTo>
                    <a:pt x="34" y="331"/>
                  </a:lnTo>
                  <a:lnTo>
                    <a:pt x="34" y="330"/>
                  </a:lnTo>
                  <a:lnTo>
                    <a:pt x="35" y="329"/>
                  </a:lnTo>
                  <a:lnTo>
                    <a:pt x="36" y="329"/>
                  </a:lnTo>
                  <a:lnTo>
                    <a:pt x="37" y="329"/>
                  </a:lnTo>
                  <a:lnTo>
                    <a:pt x="37" y="328"/>
                  </a:lnTo>
                  <a:lnTo>
                    <a:pt x="37" y="327"/>
                  </a:lnTo>
                  <a:lnTo>
                    <a:pt x="38" y="327"/>
                  </a:lnTo>
                  <a:lnTo>
                    <a:pt x="38" y="326"/>
                  </a:lnTo>
                  <a:lnTo>
                    <a:pt x="39" y="326"/>
                  </a:lnTo>
                  <a:lnTo>
                    <a:pt x="39" y="325"/>
                  </a:lnTo>
                  <a:lnTo>
                    <a:pt x="39" y="324"/>
                  </a:lnTo>
                  <a:lnTo>
                    <a:pt x="40" y="324"/>
                  </a:lnTo>
                  <a:lnTo>
                    <a:pt x="39" y="323"/>
                  </a:lnTo>
                  <a:lnTo>
                    <a:pt x="39" y="324"/>
                  </a:lnTo>
                  <a:lnTo>
                    <a:pt x="39" y="323"/>
                  </a:lnTo>
                  <a:lnTo>
                    <a:pt x="40" y="323"/>
                  </a:lnTo>
                  <a:lnTo>
                    <a:pt x="40" y="322"/>
                  </a:lnTo>
                  <a:lnTo>
                    <a:pt x="41" y="323"/>
                  </a:lnTo>
                  <a:lnTo>
                    <a:pt x="41" y="322"/>
                  </a:lnTo>
                  <a:lnTo>
                    <a:pt x="40" y="321"/>
                  </a:lnTo>
                  <a:lnTo>
                    <a:pt x="40" y="320"/>
                  </a:lnTo>
                  <a:lnTo>
                    <a:pt x="41" y="320"/>
                  </a:lnTo>
                  <a:lnTo>
                    <a:pt x="41" y="321"/>
                  </a:lnTo>
                  <a:lnTo>
                    <a:pt x="42" y="321"/>
                  </a:lnTo>
                  <a:lnTo>
                    <a:pt x="42" y="322"/>
                  </a:lnTo>
                  <a:lnTo>
                    <a:pt x="43" y="321"/>
                  </a:lnTo>
                  <a:lnTo>
                    <a:pt x="42" y="320"/>
                  </a:lnTo>
                  <a:lnTo>
                    <a:pt x="42" y="319"/>
                  </a:lnTo>
                  <a:lnTo>
                    <a:pt x="41" y="319"/>
                  </a:lnTo>
                  <a:lnTo>
                    <a:pt x="41" y="318"/>
                  </a:lnTo>
                  <a:lnTo>
                    <a:pt x="42" y="318"/>
                  </a:lnTo>
                  <a:lnTo>
                    <a:pt x="41" y="318"/>
                  </a:lnTo>
                  <a:lnTo>
                    <a:pt x="41" y="317"/>
                  </a:lnTo>
                  <a:lnTo>
                    <a:pt x="42" y="317"/>
                  </a:lnTo>
                  <a:lnTo>
                    <a:pt x="43" y="318"/>
                  </a:lnTo>
                  <a:lnTo>
                    <a:pt x="44" y="318"/>
                  </a:lnTo>
                  <a:lnTo>
                    <a:pt x="44" y="317"/>
                  </a:lnTo>
                  <a:lnTo>
                    <a:pt x="44" y="316"/>
                  </a:lnTo>
                  <a:lnTo>
                    <a:pt x="44" y="317"/>
                  </a:lnTo>
                  <a:lnTo>
                    <a:pt x="45" y="317"/>
                  </a:lnTo>
                  <a:lnTo>
                    <a:pt x="46" y="317"/>
                  </a:lnTo>
                  <a:lnTo>
                    <a:pt x="46" y="316"/>
                  </a:lnTo>
                  <a:lnTo>
                    <a:pt x="47" y="316"/>
                  </a:lnTo>
                  <a:lnTo>
                    <a:pt x="47" y="315"/>
                  </a:lnTo>
                  <a:lnTo>
                    <a:pt x="46" y="315"/>
                  </a:lnTo>
                  <a:lnTo>
                    <a:pt x="46" y="314"/>
                  </a:lnTo>
                  <a:lnTo>
                    <a:pt x="47" y="315"/>
                  </a:lnTo>
                  <a:lnTo>
                    <a:pt x="48" y="315"/>
                  </a:lnTo>
                  <a:lnTo>
                    <a:pt x="48" y="314"/>
                  </a:lnTo>
                  <a:lnTo>
                    <a:pt x="49" y="315"/>
                  </a:lnTo>
                  <a:lnTo>
                    <a:pt x="49" y="313"/>
                  </a:lnTo>
                  <a:lnTo>
                    <a:pt x="50" y="313"/>
                  </a:lnTo>
                  <a:lnTo>
                    <a:pt x="50" y="312"/>
                  </a:lnTo>
                  <a:lnTo>
                    <a:pt x="49" y="312"/>
                  </a:lnTo>
                  <a:lnTo>
                    <a:pt x="49" y="311"/>
                  </a:lnTo>
                  <a:lnTo>
                    <a:pt x="50" y="311"/>
                  </a:lnTo>
                  <a:lnTo>
                    <a:pt x="51" y="311"/>
                  </a:lnTo>
                  <a:lnTo>
                    <a:pt x="51" y="310"/>
                  </a:lnTo>
                  <a:lnTo>
                    <a:pt x="51" y="309"/>
                  </a:lnTo>
                  <a:lnTo>
                    <a:pt x="51" y="308"/>
                  </a:lnTo>
                  <a:lnTo>
                    <a:pt x="51" y="307"/>
                  </a:lnTo>
                  <a:lnTo>
                    <a:pt x="51" y="308"/>
                  </a:lnTo>
                  <a:lnTo>
                    <a:pt x="50" y="308"/>
                  </a:lnTo>
                  <a:lnTo>
                    <a:pt x="50" y="307"/>
                  </a:lnTo>
                  <a:lnTo>
                    <a:pt x="51" y="307"/>
                  </a:lnTo>
                  <a:lnTo>
                    <a:pt x="51" y="306"/>
                  </a:lnTo>
                  <a:lnTo>
                    <a:pt x="50" y="306"/>
                  </a:lnTo>
                  <a:lnTo>
                    <a:pt x="49" y="306"/>
                  </a:lnTo>
                  <a:lnTo>
                    <a:pt x="49" y="305"/>
                  </a:lnTo>
                  <a:lnTo>
                    <a:pt x="49" y="304"/>
                  </a:lnTo>
                  <a:lnTo>
                    <a:pt x="48" y="303"/>
                  </a:lnTo>
                  <a:lnTo>
                    <a:pt x="47" y="304"/>
                  </a:lnTo>
                  <a:lnTo>
                    <a:pt x="46" y="304"/>
                  </a:lnTo>
                  <a:lnTo>
                    <a:pt x="45" y="302"/>
                  </a:lnTo>
                  <a:lnTo>
                    <a:pt x="46" y="302"/>
                  </a:lnTo>
                  <a:lnTo>
                    <a:pt x="46" y="301"/>
                  </a:lnTo>
                  <a:lnTo>
                    <a:pt x="45" y="300"/>
                  </a:lnTo>
                  <a:lnTo>
                    <a:pt x="46" y="299"/>
                  </a:lnTo>
                  <a:lnTo>
                    <a:pt x="45" y="299"/>
                  </a:lnTo>
                  <a:lnTo>
                    <a:pt x="46" y="298"/>
                  </a:lnTo>
                  <a:lnTo>
                    <a:pt x="46" y="297"/>
                  </a:lnTo>
                  <a:lnTo>
                    <a:pt x="46" y="296"/>
                  </a:lnTo>
                  <a:lnTo>
                    <a:pt x="46" y="295"/>
                  </a:lnTo>
                  <a:lnTo>
                    <a:pt x="47" y="295"/>
                  </a:lnTo>
                  <a:lnTo>
                    <a:pt x="47" y="294"/>
                  </a:lnTo>
                  <a:lnTo>
                    <a:pt x="48" y="294"/>
                  </a:lnTo>
                  <a:lnTo>
                    <a:pt x="48" y="293"/>
                  </a:lnTo>
                  <a:lnTo>
                    <a:pt x="49" y="293"/>
                  </a:lnTo>
                  <a:lnTo>
                    <a:pt x="49" y="294"/>
                  </a:lnTo>
                  <a:lnTo>
                    <a:pt x="50" y="294"/>
                  </a:lnTo>
                  <a:lnTo>
                    <a:pt x="51" y="294"/>
                  </a:lnTo>
                  <a:lnTo>
                    <a:pt x="52" y="293"/>
                  </a:lnTo>
                  <a:lnTo>
                    <a:pt x="54" y="293"/>
                  </a:lnTo>
                  <a:lnTo>
                    <a:pt x="54" y="292"/>
                  </a:lnTo>
                  <a:lnTo>
                    <a:pt x="54" y="291"/>
                  </a:lnTo>
                  <a:lnTo>
                    <a:pt x="55" y="292"/>
                  </a:lnTo>
                  <a:lnTo>
                    <a:pt x="55" y="293"/>
                  </a:lnTo>
                  <a:lnTo>
                    <a:pt x="56" y="293"/>
                  </a:lnTo>
                  <a:lnTo>
                    <a:pt x="56" y="292"/>
                  </a:lnTo>
                  <a:lnTo>
                    <a:pt x="57" y="292"/>
                  </a:lnTo>
                  <a:lnTo>
                    <a:pt x="56" y="292"/>
                  </a:lnTo>
                  <a:lnTo>
                    <a:pt x="56" y="291"/>
                  </a:lnTo>
                  <a:lnTo>
                    <a:pt x="55" y="290"/>
                  </a:lnTo>
                  <a:lnTo>
                    <a:pt x="55" y="289"/>
                  </a:lnTo>
                  <a:lnTo>
                    <a:pt x="56" y="289"/>
                  </a:lnTo>
                  <a:lnTo>
                    <a:pt x="57" y="289"/>
                  </a:lnTo>
                  <a:lnTo>
                    <a:pt x="56" y="288"/>
                  </a:lnTo>
                  <a:lnTo>
                    <a:pt x="56" y="287"/>
                  </a:lnTo>
                  <a:lnTo>
                    <a:pt x="56" y="286"/>
                  </a:lnTo>
                  <a:lnTo>
                    <a:pt x="57" y="286"/>
                  </a:lnTo>
                  <a:lnTo>
                    <a:pt x="57" y="285"/>
                  </a:lnTo>
                  <a:lnTo>
                    <a:pt x="58" y="284"/>
                  </a:lnTo>
                  <a:lnTo>
                    <a:pt x="59" y="284"/>
                  </a:lnTo>
                  <a:lnTo>
                    <a:pt x="58" y="283"/>
                  </a:lnTo>
                  <a:lnTo>
                    <a:pt x="59" y="283"/>
                  </a:lnTo>
                  <a:lnTo>
                    <a:pt x="59" y="282"/>
                  </a:lnTo>
                  <a:lnTo>
                    <a:pt x="60" y="283"/>
                  </a:lnTo>
                  <a:lnTo>
                    <a:pt x="61" y="283"/>
                  </a:lnTo>
                  <a:lnTo>
                    <a:pt x="61" y="282"/>
                  </a:lnTo>
                  <a:lnTo>
                    <a:pt x="62" y="282"/>
                  </a:lnTo>
                  <a:lnTo>
                    <a:pt x="63" y="282"/>
                  </a:lnTo>
                  <a:lnTo>
                    <a:pt x="64" y="282"/>
                  </a:lnTo>
                  <a:lnTo>
                    <a:pt x="64" y="281"/>
                  </a:lnTo>
                  <a:lnTo>
                    <a:pt x="65" y="281"/>
                  </a:lnTo>
                  <a:lnTo>
                    <a:pt x="66" y="281"/>
                  </a:lnTo>
                  <a:lnTo>
                    <a:pt x="67" y="280"/>
                  </a:lnTo>
                  <a:lnTo>
                    <a:pt x="68" y="280"/>
                  </a:lnTo>
                  <a:lnTo>
                    <a:pt x="69" y="280"/>
                  </a:lnTo>
                  <a:lnTo>
                    <a:pt x="70" y="280"/>
                  </a:lnTo>
                  <a:lnTo>
                    <a:pt x="70" y="279"/>
                  </a:lnTo>
                  <a:lnTo>
                    <a:pt x="71" y="279"/>
                  </a:lnTo>
                  <a:lnTo>
                    <a:pt x="72" y="279"/>
                  </a:lnTo>
                  <a:lnTo>
                    <a:pt x="73" y="278"/>
                  </a:lnTo>
                  <a:lnTo>
                    <a:pt x="74" y="278"/>
                  </a:lnTo>
                  <a:lnTo>
                    <a:pt x="74" y="276"/>
                  </a:lnTo>
                  <a:lnTo>
                    <a:pt x="74" y="275"/>
                  </a:lnTo>
                  <a:lnTo>
                    <a:pt x="75" y="275"/>
                  </a:lnTo>
                  <a:lnTo>
                    <a:pt x="75" y="274"/>
                  </a:lnTo>
                  <a:lnTo>
                    <a:pt x="75" y="273"/>
                  </a:lnTo>
                  <a:lnTo>
                    <a:pt x="76" y="272"/>
                  </a:lnTo>
                  <a:lnTo>
                    <a:pt x="77" y="271"/>
                  </a:lnTo>
                  <a:lnTo>
                    <a:pt x="77" y="270"/>
                  </a:lnTo>
                  <a:lnTo>
                    <a:pt x="78" y="269"/>
                  </a:lnTo>
                  <a:lnTo>
                    <a:pt x="79" y="269"/>
                  </a:lnTo>
                  <a:lnTo>
                    <a:pt x="79" y="268"/>
                  </a:lnTo>
                  <a:lnTo>
                    <a:pt x="79" y="267"/>
                  </a:lnTo>
                  <a:lnTo>
                    <a:pt x="80" y="266"/>
                  </a:lnTo>
                  <a:lnTo>
                    <a:pt x="80" y="265"/>
                  </a:lnTo>
                  <a:lnTo>
                    <a:pt x="80" y="264"/>
                  </a:lnTo>
                  <a:lnTo>
                    <a:pt x="81" y="264"/>
                  </a:lnTo>
                  <a:lnTo>
                    <a:pt x="82" y="264"/>
                  </a:lnTo>
                  <a:lnTo>
                    <a:pt x="83" y="264"/>
                  </a:lnTo>
                  <a:lnTo>
                    <a:pt x="84" y="264"/>
                  </a:lnTo>
                  <a:lnTo>
                    <a:pt x="85" y="264"/>
                  </a:lnTo>
                  <a:lnTo>
                    <a:pt x="86" y="264"/>
                  </a:lnTo>
                  <a:lnTo>
                    <a:pt x="87" y="264"/>
                  </a:lnTo>
                  <a:lnTo>
                    <a:pt x="88" y="265"/>
                  </a:lnTo>
                  <a:lnTo>
                    <a:pt x="89" y="265"/>
                  </a:lnTo>
                  <a:lnTo>
                    <a:pt x="90" y="264"/>
                  </a:lnTo>
                  <a:lnTo>
                    <a:pt x="91" y="264"/>
                  </a:lnTo>
                  <a:lnTo>
                    <a:pt x="91" y="265"/>
                  </a:lnTo>
                  <a:lnTo>
                    <a:pt x="92" y="264"/>
                  </a:lnTo>
                  <a:lnTo>
                    <a:pt x="93" y="264"/>
                  </a:lnTo>
                  <a:lnTo>
                    <a:pt x="94" y="265"/>
                  </a:lnTo>
                  <a:lnTo>
                    <a:pt x="95" y="265"/>
                  </a:lnTo>
                  <a:lnTo>
                    <a:pt x="96" y="265"/>
                  </a:lnTo>
                  <a:lnTo>
                    <a:pt x="97" y="265"/>
                  </a:lnTo>
                  <a:lnTo>
                    <a:pt x="98" y="265"/>
                  </a:lnTo>
                  <a:lnTo>
                    <a:pt x="98" y="264"/>
                  </a:lnTo>
                  <a:lnTo>
                    <a:pt x="99" y="264"/>
                  </a:lnTo>
                  <a:lnTo>
                    <a:pt x="99" y="263"/>
                  </a:lnTo>
                  <a:lnTo>
                    <a:pt x="100" y="263"/>
                  </a:lnTo>
                  <a:lnTo>
                    <a:pt x="100" y="262"/>
                  </a:lnTo>
                  <a:lnTo>
                    <a:pt x="101" y="261"/>
                  </a:lnTo>
                  <a:lnTo>
                    <a:pt x="102" y="261"/>
                  </a:lnTo>
                  <a:lnTo>
                    <a:pt x="102" y="260"/>
                  </a:lnTo>
                  <a:lnTo>
                    <a:pt x="103" y="259"/>
                  </a:lnTo>
                  <a:lnTo>
                    <a:pt x="104" y="259"/>
                  </a:lnTo>
                  <a:lnTo>
                    <a:pt x="106" y="259"/>
                  </a:lnTo>
                  <a:lnTo>
                    <a:pt x="106" y="260"/>
                  </a:lnTo>
                  <a:lnTo>
                    <a:pt x="107" y="261"/>
                  </a:lnTo>
                  <a:lnTo>
                    <a:pt x="108" y="261"/>
                  </a:lnTo>
                  <a:lnTo>
                    <a:pt x="108" y="260"/>
                  </a:lnTo>
                  <a:lnTo>
                    <a:pt x="108" y="259"/>
                  </a:lnTo>
                  <a:lnTo>
                    <a:pt x="109" y="258"/>
                  </a:lnTo>
                  <a:lnTo>
                    <a:pt x="110" y="258"/>
                  </a:lnTo>
                  <a:lnTo>
                    <a:pt x="111" y="256"/>
                  </a:lnTo>
                  <a:lnTo>
                    <a:pt x="111" y="255"/>
                  </a:lnTo>
                  <a:lnTo>
                    <a:pt x="113" y="253"/>
                  </a:lnTo>
                  <a:lnTo>
                    <a:pt x="114" y="253"/>
                  </a:lnTo>
                  <a:lnTo>
                    <a:pt x="114" y="252"/>
                  </a:lnTo>
                  <a:lnTo>
                    <a:pt x="115" y="251"/>
                  </a:lnTo>
                  <a:lnTo>
                    <a:pt x="117" y="247"/>
                  </a:lnTo>
                  <a:lnTo>
                    <a:pt x="118" y="246"/>
                  </a:lnTo>
                  <a:lnTo>
                    <a:pt x="118" y="245"/>
                  </a:lnTo>
                  <a:lnTo>
                    <a:pt x="118" y="244"/>
                  </a:lnTo>
                  <a:lnTo>
                    <a:pt x="117" y="240"/>
                  </a:lnTo>
                  <a:lnTo>
                    <a:pt x="116" y="239"/>
                  </a:lnTo>
                  <a:lnTo>
                    <a:pt x="117" y="238"/>
                  </a:lnTo>
                  <a:lnTo>
                    <a:pt x="118" y="238"/>
                  </a:lnTo>
                  <a:lnTo>
                    <a:pt x="118" y="239"/>
                  </a:lnTo>
                  <a:lnTo>
                    <a:pt x="118" y="240"/>
                  </a:lnTo>
                  <a:lnTo>
                    <a:pt x="119" y="240"/>
                  </a:lnTo>
                  <a:lnTo>
                    <a:pt x="120" y="240"/>
                  </a:lnTo>
                  <a:lnTo>
                    <a:pt x="121" y="239"/>
                  </a:lnTo>
                  <a:lnTo>
                    <a:pt x="120" y="238"/>
                  </a:lnTo>
                  <a:lnTo>
                    <a:pt x="120" y="237"/>
                  </a:lnTo>
                  <a:lnTo>
                    <a:pt x="120" y="236"/>
                  </a:lnTo>
                  <a:lnTo>
                    <a:pt x="121" y="236"/>
                  </a:lnTo>
                  <a:lnTo>
                    <a:pt x="122" y="236"/>
                  </a:lnTo>
                  <a:lnTo>
                    <a:pt x="122" y="235"/>
                  </a:lnTo>
                  <a:lnTo>
                    <a:pt x="123" y="235"/>
                  </a:lnTo>
                  <a:lnTo>
                    <a:pt x="123" y="234"/>
                  </a:lnTo>
                  <a:lnTo>
                    <a:pt x="122" y="233"/>
                  </a:lnTo>
                  <a:lnTo>
                    <a:pt x="122" y="232"/>
                  </a:lnTo>
                  <a:lnTo>
                    <a:pt x="123" y="231"/>
                  </a:lnTo>
                  <a:lnTo>
                    <a:pt x="123" y="230"/>
                  </a:lnTo>
                  <a:lnTo>
                    <a:pt x="123" y="229"/>
                  </a:lnTo>
                  <a:lnTo>
                    <a:pt x="123" y="228"/>
                  </a:lnTo>
                  <a:lnTo>
                    <a:pt x="124" y="227"/>
                  </a:lnTo>
                  <a:lnTo>
                    <a:pt x="125" y="227"/>
                  </a:lnTo>
                  <a:lnTo>
                    <a:pt x="125" y="226"/>
                  </a:lnTo>
                  <a:lnTo>
                    <a:pt x="125" y="225"/>
                  </a:lnTo>
                  <a:lnTo>
                    <a:pt x="125" y="224"/>
                  </a:lnTo>
                  <a:lnTo>
                    <a:pt x="124" y="224"/>
                  </a:lnTo>
                  <a:lnTo>
                    <a:pt x="124" y="223"/>
                  </a:lnTo>
                  <a:lnTo>
                    <a:pt x="124" y="222"/>
                  </a:lnTo>
                  <a:lnTo>
                    <a:pt x="124" y="221"/>
                  </a:lnTo>
                  <a:lnTo>
                    <a:pt x="124" y="220"/>
                  </a:lnTo>
                  <a:lnTo>
                    <a:pt x="125" y="219"/>
                  </a:lnTo>
                  <a:lnTo>
                    <a:pt x="126" y="219"/>
                  </a:lnTo>
                  <a:lnTo>
                    <a:pt x="127" y="218"/>
                  </a:lnTo>
                  <a:lnTo>
                    <a:pt x="127" y="217"/>
                  </a:lnTo>
                  <a:lnTo>
                    <a:pt x="126" y="217"/>
                  </a:lnTo>
                  <a:lnTo>
                    <a:pt x="126" y="216"/>
                  </a:lnTo>
                  <a:lnTo>
                    <a:pt x="126" y="215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7" y="213"/>
                  </a:lnTo>
                  <a:lnTo>
                    <a:pt x="127" y="212"/>
                  </a:lnTo>
                  <a:lnTo>
                    <a:pt x="127" y="211"/>
                  </a:lnTo>
                  <a:lnTo>
                    <a:pt x="128" y="210"/>
                  </a:lnTo>
                  <a:lnTo>
                    <a:pt x="129" y="210"/>
                  </a:lnTo>
                  <a:lnTo>
                    <a:pt x="130" y="210"/>
                  </a:lnTo>
                  <a:lnTo>
                    <a:pt x="131" y="210"/>
                  </a:lnTo>
                  <a:lnTo>
                    <a:pt x="131" y="209"/>
                  </a:lnTo>
                  <a:lnTo>
                    <a:pt x="132" y="209"/>
                  </a:lnTo>
                  <a:lnTo>
                    <a:pt x="132" y="208"/>
                  </a:lnTo>
                  <a:lnTo>
                    <a:pt x="133" y="207"/>
                  </a:lnTo>
                  <a:lnTo>
                    <a:pt x="133" y="206"/>
                  </a:lnTo>
                  <a:lnTo>
                    <a:pt x="134" y="206"/>
                  </a:lnTo>
                  <a:lnTo>
                    <a:pt x="135" y="206"/>
                  </a:lnTo>
                  <a:lnTo>
                    <a:pt x="136" y="205"/>
                  </a:lnTo>
                  <a:lnTo>
                    <a:pt x="136" y="204"/>
                  </a:lnTo>
                  <a:lnTo>
                    <a:pt x="136" y="203"/>
                  </a:lnTo>
                  <a:lnTo>
                    <a:pt x="137" y="202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40" y="202"/>
                  </a:lnTo>
                  <a:lnTo>
                    <a:pt x="141" y="202"/>
                  </a:lnTo>
                  <a:lnTo>
                    <a:pt x="141" y="201"/>
                  </a:lnTo>
                  <a:lnTo>
                    <a:pt x="142" y="201"/>
                  </a:lnTo>
                  <a:lnTo>
                    <a:pt x="143" y="200"/>
                  </a:lnTo>
                  <a:lnTo>
                    <a:pt x="144" y="200"/>
                  </a:lnTo>
                  <a:lnTo>
                    <a:pt x="145" y="199"/>
                  </a:lnTo>
                  <a:lnTo>
                    <a:pt x="145" y="198"/>
                  </a:lnTo>
                  <a:lnTo>
                    <a:pt x="146" y="198"/>
                  </a:lnTo>
                  <a:lnTo>
                    <a:pt x="147" y="198"/>
                  </a:lnTo>
                  <a:lnTo>
                    <a:pt x="148" y="198"/>
                  </a:lnTo>
                  <a:lnTo>
                    <a:pt x="148" y="199"/>
                  </a:lnTo>
                  <a:lnTo>
                    <a:pt x="149" y="199"/>
                  </a:lnTo>
                  <a:lnTo>
                    <a:pt x="150" y="198"/>
                  </a:lnTo>
                  <a:lnTo>
                    <a:pt x="151" y="197"/>
                  </a:lnTo>
                  <a:lnTo>
                    <a:pt x="152" y="196"/>
                  </a:lnTo>
                  <a:lnTo>
                    <a:pt x="153" y="196"/>
                  </a:lnTo>
                  <a:lnTo>
                    <a:pt x="154" y="196"/>
                  </a:lnTo>
                  <a:lnTo>
                    <a:pt x="154" y="197"/>
                  </a:lnTo>
                  <a:lnTo>
                    <a:pt x="155" y="198"/>
                  </a:lnTo>
                  <a:lnTo>
                    <a:pt x="154" y="199"/>
                  </a:lnTo>
                  <a:lnTo>
                    <a:pt x="154" y="200"/>
                  </a:lnTo>
                  <a:lnTo>
                    <a:pt x="155" y="201"/>
                  </a:lnTo>
                  <a:lnTo>
                    <a:pt x="156" y="201"/>
                  </a:lnTo>
                  <a:lnTo>
                    <a:pt x="158" y="201"/>
                  </a:lnTo>
                  <a:lnTo>
                    <a:pt x="159" y="201"/>
                  </a:lnTo>
                  <a:lnTo>
                    <a:pt x="160" y="200"/>
                  </a:lnTo>
                  <a:lnTo>
                    <a:pt x="161" y="199"/>
                  </a:lnTo>
                  <a:lnTo>
                    <a:pt x="162" y="199"/>
                  </a:lnTo>
                  <a:lnTo>
                    <a:pt x="163" y="199"/>
                  </a:lnTo>
                  <a:lnTo>
                    <a:pt x="164" y="198"/>
                  </a:lnTo>
                  <a:lnTo>
                    <a:pt x="165" y="198"/>
                  </a:lnTo>
                  <a:lnTo>
                    <a:pt x="166" y="197"/>
                  </a:lnTo>
                  <a:lnTo>
                    <a:pt x="166" y="196"/>
                  </a:lnTo>
                  <a:lnTo>
                    <a:pt x="167" y="194"/>
                  </a:lnTo>
                  <a:lnTo>
                    <a:pt x="168" y="194"/>
                  </a:lnTo>
                  <a:lnTo>
                    <a:pt x="169" y="194"/>
                  </a:lnTo>
                  <a:lnTo>
                    <a:pt x="170" y="193"/>
                  </a:lnTo>
                  <a:lnTo>
                    <a:pt x="171" y="193"/>
                  </a:lnTo>
                  <a:lnTo>
                    <a:pt x="171" y="192"/>
                  </a:lnTo>
                  <a:lnTo>
                    <a:pt x="171" y="191"/>
                  </a:lnTo>
                  <a:lnTo>
                    <a:pt x="170" y="191"/>
                  </a:lnTo>
                  <a:lnTo>
                    <a:pt x="171" y="189"/>
                  </a:lnTo>
                  <a:lnTo>
                    <a:pt x="171" y="188"/>
                  </a:lnTo>
                  <a:lnTo>
                    <a:pt x="171" y="187"/>
                  </a:lnTo>
                  <a:lnTo>
                    <a:pt x="171" y="186"/>
                  </a:lnTo>
                  <a:lnTo>
                    <a:pt x="172" y="185"/>
                  </a:lnTo>
                  <a:lnTo>
                    <a:pt x="173" y="184"/>
                  </a:lnTo>
                  <a:lnTo>
                    <a:pt x="174" y="184"/>
                  </a:lnTo>
                  <a:lnTo>
                    <a:pt x="174" y="183"/>
                  </a:lnTo>
                  <a:lnTo>
                    <a:pt x="175" y="183"/>
                  </a:lnTo>
                  <a:lnTo>
                    <a:pt x="175" y="182"/>
                  </a:lnTo>
                  <a:lnTo>
                    <a:pt x="174" y="182"/>
                  </a:lnTo>
                  <a:lnTo>
                    <a:pt x="174" y="181"/>
                  </a:lnTo>
                  <a:lnTo>
                    <a:pt x="174" y="180"/>
                  </a:lnTo>
                  <a:lnTo>
                    <a:pt x="174" y="179"/>
                  </a:lnTo>
                  <a:lnTo>
                    <a:pt x="175" y="178"/>
                  </a:lnTo>
                  <a:lnTo>
                    <a:pt x="175" y="177"/>
                  </a:lnTo>
                  <a:lnTo>
                    <a:pt x="176" y="176"/>
                  </a:lnTo>
                  <a:lnTo>
                    <a:pt x="176" y="174"/>
                  </a:lnTo>
                  <a:lnTo>
                    <a:pt x="176" y="173"/>
                  </a:lnTo>
                  <a:lnTo>
                    <a:pt x="177" y="173"/>
                  </a:lnTo>
                  <a:lnTo>
                    <a:pt x="177" y="172"/>
                  </a:lnTo>
                  <a:lnTo>
                    <a:pt x="178" y="171"/>
                  </a:lnTo>
                  <a:lnTo>
                    <a:pt x="178" y="170"/>
                  </a:lnTo>
                  <a:lnTo>
                    <a:pt x="179" y="169"/>
                  </a:lnTo>
                  <a:lnTo>
                    <a:pt x="179" y="167"/>
                  </a:lnTo>
                  <a:lnTo>
                    <a:pt x="179" y="166"/>
                  </a:lnTo>
                  <a:lnTo>
                    <a:pt x="180" y="164"/>
                  </a:lnTo>
                  <a:lnTo>
                    <a:pt x="181" y="164"/>
                  </a:lnTo>
                  <a:lnTo>
                    <a:pt x="181" y="163"/>
                  </a:lnTo>
                  <a:lnTo>
                    <a:pt x="181" y="162"/>
                  </a:lnTo>
                  <a:lnTo>
                    <a:pt x="181" y="160"/>
                  </a:lnTo>
                  <a:lnTo>
                    <a:pt x="181" y="159"/>
                  </a:lnTo>
                  <a:lnTo>
                    <a:pt x="181" y="158"/>
                  </a:lnTo>
                  <a:lnTo>
                    <a:pt x="180" y="157"/>
                  </a:lnTo>
                  <a:lnTo>
                    <a:pt x="180" y="156"/>
                  </a:lnTo>
                  <a:lnTo>
                    <a:pt x="180" y="155"/>
                  </a:lnTo>
                  <a:lnTo>
                    <a:pt x="179" y="154"/>
                  </a:lnTo>
                  <a:lnTo>
                    <a:pt x="180" y="153"/>
                  </a:lnTo>
                  <a:lnTo>
                    <a:pt x="180" y="152"/>
                  </a:lnTo>
                  <a:lnTo>
                    <a:pt x="180" y="151"/>
                  </a:lnTo>
                  <a:lnTo>
                    <a:pt x="180" y="150"/>
                  </a:lnTo>
                  <a:lnTo>
                    <a:pt x="180" y="149"/>
                  </a:lnTo>
                  <a:lnTo>
                    <a:pt x="181" y="149"/>
                  </a:lnTo>
                  <a:lnTo>
                    <a:pt x="181" y="148"/>
                  </a:lnTo>
                  <a:lnTo>
                    <a:pt x="182" y="148"/>
                  </a:lnTo>
                  <a:lnTo>
                    <a:pt x="182" y="147"/>
                  </a:lnTo>
                  <a:lnTo>
                    <a:pt x="181" y="146"/>
                  </a:lnTo>
                  <a:lnTo>
                    <a:pt x="181" y="145"/>
                  </a:lnTo>
                  <a:lnTo>
                    <a:pt x="181" y="144"/>
                  </a:lnTo>
                  <a:lnTo>
                    <a:pt x="182" y="143"/>
                  </a:lnTo>
                  <a:lnTo>
                    <a:pt x="183" y="141"/>
                  </a:lnTo>
                  <a:lnTo>
                    <a:pt x="183" y="140"/>
                  </a:lnTo>
                  <a:lnTo>
                    <a:pt x="184" y="139"/>
                  </a:lnTo>
                  <a:lnTo>
                    <a:pt x="184" y="138"/>
                  </a:lnTo>
                  <a:lnTo>
                    <a:pt x="185" y="138"/>
                  </a:lnTo>
                  <a:lnTo>
                    <a:pt x="185" y="137"/>
                  </a:lnTo>
                  <a:lnTo>
                    <a:pt x="185" y="136"/>
                  </a:lnTo>
                  <a:lnTo>
                    <a:pt x="186" y="135"/>
                  </a:lnTo>
                  <a:lnTo>
                    <a:pt x="187" y="134"/>
                  </a:lnTo>
                  <a:lnTo>
                    <a:pt x="187" y="133"/>
                  </a:lnTo>
                  <a:lnTo>
                    <a:pt x="186" y="132"/>
                  </a:lnTo>
                  <a:lnTo>
                    <a:pt x="186" y="131"/>
                  </a:lnTo>
                  <a:lnTo>
                    <a:pt x="187" y="130"/>
                  </a:lnTo>
                  <a:lnTo>
                    <a:pt x="187" y="131"/>
                  </a:lnTo>
                  <a:lnTo>
                    <a:pt x="188" y="131"/>
                  </a:lnTo>
                  <a:lnTo>
                    <a:pt x="188" y="132"/>
                  </a:lnTo>
                  <a:lnTo>
                    <a:pt x="189" y="132"/>
                  </a:lnTo>
                  <a:lnTo>
                    <a:pt x="190" y="132"/>
                  </a:lnTo>
                  <a:lnTo>
                    <a:pt x="191" y="131"/>
                  </a:lnTo>
                  <a:lnTo>
                    <a:pt x="192" y="130"/>
                  </a:lnTo>
                  <a:lnTo>
                    <a:pt x="193" y="129"/>
                  </a:lnTo>
                  <a:lnTo>
                    <a:pt x="193" y="128"/>
                  </a:lnTo>
                  <a:lnTo>
                    <a:pt x="193" y="127"/>
                  </a:lnTo>
                  <a:lnTo>
                    <a:pt x="192" y="127"/>
                  </a:lnTo>
                  <a:lnTo>
                    <a:pt x="192" y="126"/>
                  </a:lnTo>
                  <a:lnTo>
                    <a:pt x="192" y="125"/>
                  </a:lnTo>
                  <a:lnTo>
                    <a:pt x="192" y="124"/>
                  </a:lnTo>
                  <a:lnTo>
                    <a:pt x="192" y="123"/>
                  </a:lnTo>
                  <a:lnTo>
                    <a:pt x="192" y="122"/>
                  </a:lnTo>
                  <a:lnTo>
                    <a:pt x="191" y="121"/>
                  </a:lnTo>
                  <a:lnTo>
                    <a:pt x="191" y="120"/>
                  </a:lnTo>
                  <a:lnTo>
                    <a:pt x="191" y="119"/>
                  </a:lnTo>
                  <a:lnTo>
                    <a:pt x="191" y="118"/>
                  </a:lnTo>
                  <a:lnTo>
                    <a:pt x="192" y="118"/>
                  </a:lnTo>
                  <a:lnTo>
                    <a:pt x="192" y="117"/>
                  </a:lnTo>
                  <a:lnTo>
                    <a:pt x="193" y="116"/>
                  </a:lnTo>
                  <a:lnTo>
                    <a:pt x="193" y="115"/>
                  </a:lnTo>
                  <a:lnTo>
                    <a:pt x="192" y="114"/>
                  </a:lnTo>
                  <a:lnTo>
                    <a:pt x="193" y="113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2" y="109"/>
                  </a:lnTo>
                  <a:lnTo>
                    <a:pt x="192" y="108"/>
                  </a:lnTo>
                  <a:lnTo>
                    <a:pt x="192" y="107"/>
                  </a:lnTo>
                  <a:lnTo>
                    <a:pt x="192" y="106"/>
                  </a:lnTo>
                  <a:lnTo>
                    <a:pt x="192" y="105"/>
                  </a:lnTo>
                  <a:lnTo>
                    <a:pt x="192" y="104"/>
                  </a:lnTo>
                  <a:lnTo>
                    <a:pt x="192" y="103"/>
                  </a:lnTo>
                  <a:lnTo>
                    <a:pt x="192" y="102"/>
                  </a:lnTo>
                  <a:lnTo>
                    <a:pt x="191" y="102"/>
                  </a:lnTo>
                  <a:lnTo>
                    <a:pt x="191" y="101"/>
                  </a:lnTo>
                  <a:lnTo>
                    <a:pt x="192" y="100"/>
                  </a:lnTo>
                  <a:lnTo>
                    <a:pt x="192" y="99"/>
                  </a:lnTo>
                  <a:lnTo>
                    <a:pt x="193" y="99"/>
                  </a:lnTo>
                  <a:lnTo>
                    <a:pt x="194" y="99"/>
                  </a:lnTo>
                  <a:lnTo>
                    <a:pt x="195" y="99"/>
                  </a:lnTo>
                  <a:lnTo>
                    <a:pt x="196" y="99"/>
                  </a:lnTo>
                  <a:lnTo>
                    <a:pt x="196" y="98"/>
                  </a:lnTo>
                  <a:lnTo>
                    <a:pt x="197" y="97"/>
                  </a:lnTo>
                  <a:lnTo>
                    <a:pt x="197" y="96"/>
                  </a:lnTo>
                  <a:lnTo>
                    <a:pt x="198" y="95"/>
                  </a:lnTo>
                  <a:lnTo>
                    <a:pt x="198" y="92"/>
                  </a:lnTo>
                  <a:lnTo>
                    <a:pt x="199" y="92"/>
                  </a:lnTo>
                  <a:lnTo>
                    <a:pt x="199" y="91"/>
                  </a:lnTo>
                  <a:lnTo>
                    <a:pt x="199" y="90"/>
                  </a:lnTo>
                  <a:lnTo>
                    <a:pt x="200" y="89"/>
                  </a:lnTo>
                  <a:lnTo>
                    <a:pt x="200" y="88"/>
                  </a:lnTo>
                  <a:lnTo>
                    <a:pt x="200" y="86"/>
                  </a:lnTo>
                  <a:lnTo>
                    <a:pt x="200" y="85"/>
                  </a:lnTo>
                  <a:lnTo>
                    <a:pt x="201" y="84"/>
                  </a:lnTo>
                  <a:lnTo>
                    <a:pt x="202" y="84"/>
                  </a:lnTo>
                  <a:lnTo>
                    <a:pt x="202" y="83"/>
                  </a:lnTo>
                  <a:lnTo>
                    <a:pt x="203" y="83"/>
                  </a:lnTo>
                  <a:lnTo>
                    <a:pt x="204" y="83"/>
                  </a:lnTo>
                  <a:lnTo>
                    <a:pt x="205" y="82"/>
                  </a:lnTo>
                  <a:lnTo>
                    <a:pt x="205" y="81"/>
                  </a:lnTo>
                  <a:lnTo>
                    <a:pt x="206" y="80"/>
                  </a:lnTo>
                  <a:lnTo>
                    <a:pt x="206" y="79"/>
                  </a:lnTo>
                  <a:lnTo>
                    <a:pt x="207" y="79"/>
                  </a:lnTo>
                  <a:lnTo>
                    <a:pt x="208" y="79"/>
                  </a:lnTo>
                  <a:lnTo>
                    <a:pt x="208" y="77"/>
                  </a:lnTo>
                  <a:lnTo>
                    <a:pt x="207" y="76"/>
                  </a:lnTo>
                  <a:lnTo>
                    <a:pt x="208" y="75"/>
                  </a:lnTo>
                  <a:lnTo>
                    <a:pt x="208" y="74"/>
                  </a:lnTo>
                  <a:lnTo>
                    <a:pt x="209" y="74"/>
                  </a:lnTo>
                  <a:lnTo>
                    <a:pt x="209" y="73"/>
                  </a:lnTo>
                  <a:lnTo>
                    <a:pt x="210" y="72"/>
                  </a:lnTo>
                  <a:lnTo>
                    <a:pt x="211" y="71"/>
                  </a:lnTo>
                  <a:lnTo>
                    <a:pt x="212" y="70"/>
                  </a:lnTo>
                  <a:lnTo>
                    <a:pt x="212" y="69"/>
                  </a:lnTo>
                  <a:lnTo>
                    <a:pt x="213" y="69"/>
                  </a:lnTo>
                  <a:lnTo>
                    <a:pt x="213" y="67"/>
                  </a:lnTo>
                  <a:lnTo>
                    <a:pt x="213" y="66"/>
                  </a:lnTo>
                  <a:lnTo>
                    <a:pt x="214" y="65"/>
                  </a:lnTo>
                  <a:lnTo>
                    <a:pt x="214" y="64"/>
                  </a:lnTo>
                  <a:lnTo>
                    <a:pt x="214" y="63"/>
                  </a:lnTo>
                  <a:lnTo>
                    <a:pt x="215" y="62"/>
                  </a:lnTo>
                  <a:lnTo>
                    <a:pt x="214" y="61"/>
                  </a:lnTo>
                  <a:lnTo>
                    <a:pt x="213" y="61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4" y="58"/>
                  </a:lnTo>
                  <a:lnTo>
                    <a:pt x="214" y="57"/>
                  </a:lnTo>
                  <a:lnTo>
                    <a:pt x="214" y="56"/>
                  </a:lnTo>
                  <a:lnTo>
                    <a:pt x="214" y="55"/>
                  </a:lnTo>
                  <a:lnTo>
                    <a:pt x="214" y="54"/>
                  </a:lnTo>
                  <a:lnTo>
                    <a:pt x="215" y="53"/>
                  </a:lnTo>
                  <a:lnTo>
                    <a:pt x="214" y="52"/>
                  </a:lnTo>
                  <a:lnTo>
                    <a:pt x="214" y="51"/>
                  </a:lnTo>
                  <a:lnTo>
                    <a:pt x="213" y="50"/>
                  </a:lnTo>
                  <a:lnTo>
                    <a:pt x="213" y="49"/>
                  </a:lnTo>
                  <a:lnTo>
                    <a:pt x="214" y="49"/>
                  </a:lnTo>
                  <a:lnTo>
                    <a:pt x="215" y="49"/>
                  </a:lnTo>
                  <a:lnTo>
                    <a:pt x="216" y="49"/>
                  </a:lnTo>
                  <a:lnTo>
                    <a:pt x="216" y="48"/>
                  </a:lnTo>
                  <a:lnTo>
                    <a:pt x="216" y="47"/>
                  </a:lnTo>
                  <a:lnTo>
                    <a:pt x="215" y="47"/>
                  </a:lnTo>
                  <a:lnTo>
                    <a:pt x="215" y="45"/>
                  </a:lnTo>
                  <a:lnTo>
                    <a:pt x="216" y="45"/>
                  </a:lnTo>
                  <a:lnTo>
                    <a:pt x="217" y="45"/>
                  </a:lnTo>
                  <a:lnTo>
                    <a:pt x="218" y="45"/>
                  </a:lnTo>
                  <a:lnTo>
                    <a:pt x="218" y="44"/>
                  </a:lnTo>
                  <a:lnTo>
                    <a:pt x="219" y="44"/>
                  </a:lnTo>
                  <a:lnTo>
                    <a:pt x="220" y="44"/>
                  </a:lnTo>
                  <a:lnTo>
                    <a:pt x="220" y="43"/>
                  </a:lnTo>
                  <a:lnTo>
                    <a:pt x="220" y="41"/>
                  </a:lnTo>
                  <a:lnTo>
                    <a:pt x="220" y="40"/>
                  </a:lnTo>
                  <a:lnTo>
                    <a:pt x="221" y="39"/>
                  </a:lnTo>
                  <a:lnTo>
                    <a:pt x="221" y="38"/>
                  </a:lnTo>
                  <a:lnTo>
                    <a:pt x="221" y="37"/>
                  </a:lnTo>
                  <a:lnTo>
                    <a:pt x="222" y="37"/>
                  </a:lnTo>
                  <a:lnTo>
                    <a:pt x="222" y="36"/>
                  </a:lnTo>
                  <a:lnTo>
                    <a:pt x="222" y="35"/>
                  </a:lnTo>
                  <a:lnTo>
                    <a:pt x="221" y="34"/>
                  </a:lnTo>
                  <a:close/>
                </a:path>
              </a:pathLst>
            </a:custGeom>
            <a:solidFill>
              <a:schemeClr val="accent1"/>
            </a:solidFill>
            <a:ln w="0">
              <a:solidFill>
                <a:srgbClr val="62E2F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60" name="Forma livre 159"/>
          <p:cNvSpPr/>
          <p:nvPr/>
        </p:nvSpPr>
        <p:spPr bwMode="auto">
          <a:xfrm>
            <a:off x="1776413" y="4424363"/>
            <a:ext cx="1035050" cy="280987"/>
          </a:xfrm>
          <a:custGeom>
            <a:avLst/>
            <a:gdLst>
              <a:gd name="connsiteX0" fmla="*/ 0 w 1035844"/>
              <a:gd name="connsiteY0" fmla="*/ 0 h 280987"/>
              <a:gd name="connsiteX1" fmla="*/ 288131 w 1035844"/>
              <a:gd name="connsiteY1" fmla="*/ 88106 h 280987"/>
              <a:gd name="connsiteX2" fmla="*/ 428625 w 1035844"/>
              <a:gd name="connsiteY2" fmla="*/ 126206 h 280987"/>
              <a:gd name="connsiteX3" fmla="*/ 552450 w 1035844"/>
              <a:gd name="connsiteY3" fmla="*/ 164306 h 280987"/>
              <a:gd name="connsiteX4" fmla="*/ 692944 w 1035844"/>
              <a:gd name="connsiteY4" fmla="*/ 197643 h 280987"/>
              <a:gd name="connsiteX5" fmla="*/ 823912 w 1035844"/>
              <a:gd name="connsiteY5" fmla="*/ 240506 h 280987"/>
              <a:gd name="connsiteX6" fmla="*/ 931069 w 1035844"/>
              <a:gd name="connsiteY6" fmla="*/ 257175 h 280987"/>
              <a:gd name="connsiteX7" fmla="*/ 1035844 w 1035844"/>
              <a:gd name="connsiteY7" fmla="*/ 280987 h 280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35844" h="280987">
                <a:moveTo>
                  <a:pt x="0" y="0"/>
                </a:moveTo>
                <a:lnTo>
                  <a:pt x="288131" y="88106"/>
                </a:lnTo>
                <a:cubicBezTo>
                  <a:pt x="359569" y="109140"/>
                  <a:pt x="384572" y="113506"/>
                  <a:pt x="428625" y="126206"/>
                </a:cubicBezTo>
                <a:cubicBezTo>
                  <a:pt x="472678" y="138906"/>
                  <a:pt x="508397" y="152400"/>
                  <a:pt x="552450" y="164306"/>
                </a:cubicBezTo>
                <a:cubicBezTo>
                  <a:pt x="596503" y="176212"/>
                  <a:pt x="647700" y="184943"/>
                  <a:pt x="692944" y="197643"/>
                </a:cubicBezTo>
                <a:cubicBezTo>
                  <a:pt x="738188" y="210343"/>
                  <a:pt x="784225" y="230584"/>
                  <a:pt x="823912" y="240506"/>
                </a:cubicBezTo>
                <a:cubicBezTo>
                  <a:pt x="863599" y="250428"/>
                  <a:pt x="895747" y="250428"/>
                  <a:pt x="931069" y="257175"/>
                </a:cubicBezTo>
                <a:cubicBezTo>
                  <a:pt x="966391" y="263922"/>
                  <a:pt x="1001117" y="272454"/>
                  <a:pt x="1035844" y="280987"/>
                </a:cubicBezTo>
              </a:path>
            </a:pathLst>
          </a:custGeom>
          <a:noFill/>
          <a:ln w="254000" cap="rnd" cmpd="sng">
            <a:solidFill>
              <a:srgbClr val="FFC000"/>
            </a:solidFill>
            <a:prstDash val="solid"/>
            <a:round/>
            <a:headEnd/>
            <a:tailEnd/>
          </a:ln>
          <a:effectLst/>
          <a:extLst/>
        </p:spPr>
        <p:txBody>
          <a:bodyPr wrap="none" anchor="ctr"/>
          <a:lstStyle/>
          <a:p>
            <a:pPr algn="ctr" eaLnBrk="1" hangingPunct="1">
              <a:defRPr/>
            </a:pPr>
            <a:endParaRPr lang="pt-BR">
              <a:latin typeface="+mj-lt"/>
            </a:endParaRPr>
          </a:p>
        </p:txBody>
      </p:sp>
      <p:sp>
        <p:nvSpPr>
          <p:cNvPr id="16" name="Forma livre 15"/>
          <p:cNvSpPr/>
          <p:nvPr/>
        </p:nvSpPr>
        <p:spPr bwMode="auto">
          <a:xfrm>
            <a:off x="2806700" y="3629025"/>
            <a:ext cx="179388" cy="254000"/>
          </a:xfrm>
          <a:custGeom>
            <a:avLst/>
            <a:gdLst>
              <a:gd name="connsiteX0" fmla="*/ 178842 w 178842"/>
              <a:gd name="connsiteY0" fmla="*/ 0 h 253839"/>
              <a:gd name="connsiteX1" fmla="*/ 124035 w 178842"/>
              <a:gd name="connsiteY1" fmla="*/ 66344 h 253839"/>
              <a:gd name="connsiteX2" fmla="*/ 74998 w 178842"/>
              <a:gd name="connsiteY2" fmla="*/ 155765 h 253839"/>
              <a:gd name="connsiteX3" fmla="*/ 0 w 178842"/>
              <a:gd name="connsiteY3" fmla="*/ 253839 h 2538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8842" h="253839">
                <a:moveTo>
                  <a:pt x="178842" y="0"/>
                </a:moveTo>
                <a:cubicBezTo>
                  <a:pt x="160092" y="20191"/>
                  <a:pt x="141342" y="40383"/>
                  <a:pt x="124035" y="66344"/>
                </a:cubicBezTo>
                <a:cubicBezTo>
                  <a:pt x="106728" y="92305"/>
                  <a:pt x="95670" y="124516"/>
                  <a:pt x="74998" y="155765"/>
                </a:cubicBezTo>
                <a:cubicBezTo>
                  <a:pt x="54326" y="187014"/>
                  <a:pt x="27163" y="220426"/>
                  <a:pt x="0" y="253839"/>
                </a:cubicBezTo>
              </a:path>
            </a:pathLst>
          </a:custGeom>
          <a:noFill/>
          <a:ln w="254000" cap="rnd" cmpd="sng">
            <a:solidFill>
              <a:srgbClr val="FFC000"/>
            </a:solidFill>
            <a:prstDash val="solid"/>
            <a:round/>
            <a:headEnd/>
            <a:tailEnd/>
          </a:ln>
          <a:effectLst/>
          <a:extLst/>
        </p:spPr>
        <p:txBody>
          <a:bodyPr wrap="none" anchor="ctr"/>
          <a:lstStyle/>
          <a:p>
            <a:pPr algn="ctr" eaLnBrk="1" hangingPunct="1">
              <a:defRPr/>
            </a:pPr>
            <a:endParaRPr lang="pt-BR">
              <a:latin typeface="+mj-lt"/>
            </a:endParaRPr>
          </a:p>
        </p:txBody>
      </p:sp>
      <p:sp>
        <p:nvSpPr>
          <p:cNvPr id="17" name="Forma livre 16"/>
          <p:cNvSpPr/>
          <p:nvPr/>
        </p:nvSpPr>
        <p:spPr bwMode="auto">
          <a:xfrm>
            <a:off x="1785938" y="3886200"/>
            <a:ext cx="1014412" cy="519113"/>
          </a:xfrm>
          <a:custGeom>
            <a:avLst/>
            <a:gdLst>
              <a:gd name="connsiteX0" fmla="*/ 1015359 w 1015359"/>
              <a:gd name="connsiteY0" fmla="*/ 0 h 519218"/>
              <a:gd name="connsiteX1" fmla="*/ 974975 w 1015359"/>
              <a:gd name="connsiteY1" fmla="*/ 54806 h 519218"/>
              <a:gd name="connsiteX2" fmla="*/ 833633 w 1015359"/>
              <a:gd name="connsiteY2" fmla="*/ 124035 h 519218"/>
              <a:gd name="connsiteX3" fmla="*/ 706713 w 1015359"/>
              <a:gd name="connsiteY3" fmla="*/ 201918 h 519218"/>
              <a:gd name="connsiteX4" fmla="*/ 663445 w 1015359"/>
              <a:gd name="connsiteY4" fmla="*/ 256724 h 519218"/>
              <a:gd name="connsiteX5" fmla="*/ 467296 w 1015359"/>
              <a:gd name="connsiteY5" fmla="*/ 334607 h 519218"/>
              <a:gd name="connsiteX6" fmla="*/ 334607 w 1015359"/>
              <a:gd name="connsiteY6" fmla="*/ 386529 h 519218"/>
              <a:gd name="connsiteX7" fmla="*/ 230763 w 1015359"/>
              <a:gd name="connsiteY7" fmla="*/ 418259 h 519218"/>
              <a:gd name="connsiteX8" fmla="*/ 132689 w 1015359"/>
              <a:gd name="connsiteY8" fmla="*/ 447104 h 519218"/>
              <a:gd name="connsiteX9" fmla="*/ 63460 w 1015359"/>
              <a:gd name="connsiteY9" fmla="*/ 473065 h 519218"/>
              <a:gd name="connsiteX10" fmla="*/ 0 w 1015359"/>
              <a:gd name="connsiteY10" fmla="*/ 519218 h 5192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015359" h="519218">
                <a:moveTo>
                  <a:pt x="1015359" y="0"/>
                </a:moveTo>
                <a:cubicBezTo>
                  <a:pt x="1010311" y="17067"/>
                  <a:pt x="1005263" y="34134"/>
                  <a:pt x="974975" y="54806"/>
                </a:cubicBezTo>
                <a:cubicBezTo>
                  <a:pt x="944687" y="75478"/>
                  <a:pt x="878343" y="99516"/>
                  <a:pt x="833633" y="124035"/>
                </a:cubicBezTo>
                <a:cubicBezTo>
                  <a:pt x="788923" y="148554"/>
                  <a:pt x="735078" y="179803"/>
                  <a:pt x="706713" y="201918"/>
                </a:cubicBezTo>
                <a:cubicBezTo>
                  <a:pt x="678348" y="224033"/>
                  <a:pt x="703348" y="234609"/>
                  <a:pt x="663445" y="256724"/>
                </a:cubicBezTo>
                <a:cubicBezTo>
                  <a:pt x="623542" y="278839"/>
                  <a:pt x="467296" y="334607"/>
                  <a:pt x="467296" y="334607"/>
                </a:cubicBezTo>
                <a:cubicBezTo>
                  <a:pt x="412490" y="356241"/>
                  <a:pt x="374029" y="372587"/>
                  <a:pt x="334607" y="386529"/>
                </a:cubicBezTo>
                <a:cubicBezTo>
                  <a:pt x="295185" y="400471"/>
                  <a:pt x="230763" y="418259"/>
                  <a:pt x="230763" y="418259"/>
                </a:cubicBezTo>
                <a:cubicBezTo>
                  <a:pt x="197110" y="428355"/>
                  <a:pt x="160573" y="437970"/>
                  <a:pt x="132689" y="447104"/>
                </a:cubicBezTo>
                <a:cubicBezTo>
                  <a:pt x="104805" y="456238"/>
                  <a:pt x="85575" y="461046"/>
                  <a:pt x="63460" y="473065"/>
                </a:cubicBezTo>
                <a:cubicBezTo>
                  <a:pt x="41345" y="485084"/>
                  <a:pt x="20672" y="502151"/>
                  <a:pt x="0" y="519218"/>
                </a:cubicBezTo>
              </a:path>
            </a:pathLst>
          </a:custGeom>
          <a:noFill/>
          <a:ln w="254000" cap="rnd" cmpd="sng">
            <a:solidFill>
              <a:srgbClr val="FFC000"/>
            </a:solidFill>
            <a:prstDash val="solid"/>
            <a:round/>
            <a:headEnd/>
            <a:tailEnd/>
          </a:ln>
          <a:effectLst/>
          <a:extLst/>
        </p:spPr>
        <p:txBody>
          <a:bodyPr wrap="none" anchor="ctr"/>
          <a:lstStyle/>
          <a:p>
            <a:pPr algn="ctr" eaLnBrk="1" hangingPunct="1">
              <a:defRPr/>
            </a:pPr>
            <a:endParaRPr lang="pt-BR">
              <a:latin typeface="+mj-lt"/>
            </a:endParaRPr>
          </a:p>
        </p:txBody>
      </p:sp>
      <p:sp>
        <p:nvSpPr>
          <p:cNvPr id="18" name="Forma livre 17"/>
          <p:cNvSpPr/>
          <p:nvPr/>
        </p:nvSpPr>
        <p:spPr bwMode="auto">
          <a:xfrm>
            <a:off x="1347788" y="4406900"/>
            <a:ext cx="385762" cy="41275"/>
          </a:xfrm>
          <a:custGeom>
            <a:avLst/>
            <a:gdLst>
              <a:gd name="connsiteX0" fmla="*/ 386529 w 386529"/>
              <a:gd name="connsiteY0" fmla="*/ 467 h 40851"/>
              <a:gd name="connsiteX1" fmla="*/ 271147 w 386529"/>
              <a:gd name="connsiteY1" fmla="*/ 17774 h 40851"/>
              <a:gd name="connsiteX2" fmla="*/ 167304 w 386529"/>
              <a:gd name="connsiteY2" fmla="*/ 467 h 40851"/>
              <a:gd name="connsiteX3" fmla="*/ 0 w 386529"/>
              <a:gd name="connsiteY3" fmla="*/ 40851 h 40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6529" h="40851">
                <a:moveTo>
                  <a:pt x="386529" y="467"/>
                </a:moveTo>
                <a:cubicBezTo>
                  <a:pt x="347106" y="9120"/>
                  <a:pt x="307684" y="17774"/>
                  <a:pt x="271147" y="17774"/>
                </a:cubicBezTo>
                <a:cubicBezTo>
                  <a:pt x="234610" y="17774"/>
                  <a:pt x="212495" y="-3379"/>
                  <a:pt x="167304" y="467"/>
                </a:cubicBezTo>
                <a:cubicBezTo>
                  <a:pt x="122113" y="4313"/>
                  <a:pt x="61056" y="22582"/>
                  <a:pt x="0" y="40851"/>
                </a:cubicBezTo>
              </a:path>
            </a:pathLst>
          </a:custGeom>
          <a:noFill/>
          <a:ln w="127000" cap="rnd">
            <a:solidFill>
              <a:srgbClr val="FFC000"/>
            </a:solidFill>
            <a:round/>
            <a:headEnd/>
            <a:tailEnd/>
          </a:ln>
          <a:effectLst/>
          <a:extLst/>
        </p:spPr>
        <p:txBody>
          <a:bodyPr wrap="none" anchor="ctr"/>
          <a:lstStyle/>
          <a:p>
            <a:pPr algn="ctr" eaLnBrk="1" hangingPunct="1">
              <a:defRPr/>
            </a:pPr>
            <a:endParaRPr lang="pt-BR">
              <a:latin typeface="+mj-lt"/>
            </a:endParaRPr>
          </a:p>
        </p:txBody>
      </p:sp>
      <p:sp>
        <p:nvSpPr>
          <p:cNvPr id="14" name="Forma livre 13"/>
          <p:cNvSpPr/>
          <p:nvPr/>
        </p:nvSpPr>
        <p:spPr bwMode="auto">
          <a:xfrm>
            <a:off x="3025775" y="3411538"/>
            <a:ext cx="333375" cy="193675"/>
          </a:xfrm>
          <a:custGeom>
            <a:avLst/>
            <a:gdLst>
              <a:gd name="connsiteX0" fmla="*/ 333955 w 333955"/>
              <a:gd name="connsiteY0" fmla="*/ 0 h 194807"/>
              <a:gd name="connsiteX1" fmla="*/ 242515 w 333955"/>
              <a:gd name="connsiteY1" fmla="*/ 63610 h 194807"/>
              <a:gd name="connsiteX2" fmla="*/ 202759 w 333955"/>
              <a:gd name="connsiteY2" fmla="*/ 139147 h 194807"/>
              <a:gd name="connsiteX3" fmla="*/ 139148 w 333955"/>
              <a:gd name="connsiteY3" fmla="*/ 127220 h 194807"/>
              <a:gd name="connsiteX4" fmla="*/ 39757 w 333955"/>
              <a:gd name="connsiteY4" fmla="*/ 159026 h 194807"/>
              <a:gd name="connsiteX5" fmla="*/ 0 w 333955"/>
              <a:gd name="connsiteY5" fmla="*/ 194807 h 1948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3955" h="194807">
                <a:moveTo>
                  <a:pt x="333955" y="0"/>
                </a:moveTo>
                <a:cubicBezTo>
                  <a:pt x="299168" y="20209"/>
                  <a:pt x="264381" y="40419"/>
                  <a:pt x="242515" y="63610"/>
                </a:cubicBezTo>
                <a:cubicBezTo>
                  <a:pt x="220649" y="86801"/>
                  <a:pt x="219987" y="128545"/>
                  <a:pt x="202759" y="139147"/>
                </a:cubicBezTo>
                <a:cubicBezTo>
                  <a:pt x="185531" y="149749"/>
                  <a:pt x="166315" y="123907"/>
                  <a:pt x="139148" y="127220"/>
                </a:cubicBezTo>
                <a:cubicBezTo>
                  <a:pt x="111981" y="130533"/>
                  <a:pt x="62948" y="147762"/>
                  <a:pt x="39757" y="159026"/>
                </a:cubicBezTo>
                <a:cubicBezTo>
                  <a:pt x="16566" y="170291"/>
                  <a:pt x="8283" y="182549"/>
                  <a:pt x="0" y="194807"/>
                </a:cubicBezTo>
              </a:path>
            </a:pathLst>
          </a:custGeom>
          <a:noFill/>
          <a:ln w="127000" cap="rnd">
            <a:solidFill>
              <a:srgbClr val="FFC000"/>
            </a:solidFill>
            <a:round/>
            <a:headEnd/>
            <a:tailEnd/>
          </a:ln>
          <a:effectLst/>
          <a:extLst/>
        </p:spPr>
        <p:txBody>
          <a:bodyPr wrap="none" anchor="ctr"/>
          <a:lstStyle/>
          <a:p>
            <a:pPr algn="ctr" eaLnBrk="1" hangingPunct="1">
              <a:defRPr/>
            </a:pPr>
            <a:endParaRPr lang="pt-BR">
              <a:latin typeface="+mj-lt"/>
            </a:endParaRPr>
          </a:p>
        </p:txBody>
      </p:sp>
      <p:cxnSp>
        <p:nvCxnSpPr>
          <p:cNvPr id="71688" name="Conector de seta reta 263"/>
          <p:cNvCxnSpPr>
            <a:cxnSpLocks noChangeShapeType="1"/>
          </p:cNvCxnSpPr>
          <p:nvPr/>
        </p:nvCxnSpPr>
        <p:spPr bwMode="auto">
          <a:xfrm>
            <a:off x="2076450" y="5456238"/>
            <a:ext cx="2012950" cy="2268537"/>
          </a:xfrm>
          <a:prstGeom prst="straightConnector1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</p:cxnSp>
      <p:sp>
        <p:nvSpPr>
          <p:cNvPr id="71689" name="Rectangle 4"/>
          <p:cNvSpPr>
            <a:spLocks noChangeArrowheads="1"/>
          </p:cNvSpPr>
          <p:nvPr/>
        </p:nvSpPr>
        <p:spPr bwMode="auto">
          <a:xfrm>
            <a:off x="2590800" y="173038"/>
            <a:ext cx="6826250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Descrição dos Principais Gargalos Rodoviários Atuais da Região Centro-Oeste – Rodovias BR060 e BR452</a:t>
            </a:r>
          </a:p>
        </p:txBody>
      </p:sp>
      <p:grpSp>
        <p:nvGrpSpPr>
          <p:cNvPr id="71690" name="Grupo 2"/>
          <p:cNvGrpSpPr>
            <a:grpSpLocks/>
          </p:cNvGrpSpPr>
          <p:nvPr/>
        </p:nvGrpSpPr>
        <p:grpSpPr bwMode="auto">
          <a:xfrm>
            <a:off x="7704138" y="1257300"/>
            <a:ext cx="2128837" cy="2813050"/>
            <a:chOff x="7703469" y="1201738"/>
            <a:chExt cx="2128838" cy="2813050"/>
          </a:xfrm>
        </p:grpSpPr>
        <p:sp>
          <p:nvSpPr>
            <p:cNvPr id="127" name="CaixaDeTexto 126"/>
            <p:cNvSpPr txBox="1"/>
            <p:nvPr/>
          </p:nvSpPr>
          <p:spPr bwMode="auto">
            <a:xfrm>
              <a:off x="7820944" y="3533776"/>
              <a:ext cx="1893888" cy="349250"/>
            </a:xfrm>
            <a:prstGeom prst="rect">
              <a:avLst/>
            </a:prstGeom>
            <a:solidFill>
              <a:schemeClr val="tx2">
                <a:lumMod val="60000"/>
                <a:lumOff val="40000"/>
              </a:schemeClr>
            </a:solidFill>
            <a:ln w="12700">
              <a:solidFill>
                <a:srgbClr val="FF0000"/>
              </a:solidFill>
            </a:ln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defRPr/>
              </a:pPr>
              <a:r>
                <a:rPr lang="pt-BR" sz="800" dirty="0" smtClean="0">
                  <a:solidFill>
                    <a:srgbClr val="000099"/>
                  </a:solidFill>
                  <a:latin typeface="Arial" charset="0"/>
                </a:rPr>
                <a:t>Via Principal</a:t>
              </a:r>
            </a:p>
            <a:p>
              <a:pPr algn="ctr" eaLnBrk="1" hangingPunct="1">
                <a:defRPr/>
              </a:pPr>
              <a:r>
                <a:rPr lang="pt-BR" sz="800" b="0" dirty="0" smtClean="0">
                  <a:solidFill>
                    <a:srgbClr val="000099"/>
                  </a:solidFill>
                  <a:latin typeface="Arial" charset="0"/>
                </a:rPr>
                <a:t>Descrição dos Gargalos</a:t>
              </a:r>
            </a:p>
          </p:txBody>
        </p:sp>
        <p:sp>
          <p:nvSpPr>
            <p:cNvPr id="128" name="Retângulo 132"/>
            <p:cNvSpPr>
              <a:spLocks noChangeArrowheads="1"/>
            </p:cNvSpPr>
            <p:nvPr/>
          </p:nvSpPr>
          <p:spPr bwMode="auto">
            <a:xfrm>
              <a:off x="7703469" y="1292226"/>
              <a:ext cx="2128838" cy="400050"/>
            </a:xfrm>
            <a:prstGeom prst="rect">
              <a:avLst/>
            </a:prstGeom>
            <a:noFill/>
            <a:ln>
              <a:noFill/>
              <a:headEnd/>
              <a:tailEnd/>
            </a:ln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lIns="36000" rIns="36000">
              <a:spAutoFit/>
            </a:bodyPr>
            <a:lstStyle/>
            <a:p>
              <a:pPr algn="ctr" eaLnBrk="1" hangingPunct="1">
                <a:defRPr/>
              </a:pPr>
              <a:r>
                <a:rPr lang="pt-BR" sz="1000" dirty="0">
                  <a:solidFill>
                    <a:schemeClr val="tx1"/>
                  </a:solidFill>
                  <a:latin typeface="+mj-lt"/>
                </a:rPr>
                <a:t>Movimentação rodoviária </a:t>
              </a:r>
            </a:p>
            <a:p>
              <a:pPr algn="ctr" eaLnBrk="1" hangingPunct="1">
                <a:defRPr/>
              </a:pPr>
              <a:r>
                <a:rPr lang="pt-BR" sz="1000" dirty="0">
                  <a:solidFill>
                    <a:schemeClr val="tx1"/>
                  </a:solidFill>
                  <a:latin typeface="+mj-lt"/>
                </a:rPr>
                <a:t>de carga (tons/ano)¹</a:t>
              </a:r>
            </a:p>
          </p:txBody>
        </p:sp>
        <p:sp>
          <p:nvSpPr>
            <p:cNvPr id="129" name="Text Box 22"/>
            <p:cNvSpPr txBox="1">
              <a:spLocks noChangeArrowheads="1"/>
            </p:cNvSpPr>
            <p:nvPr/>
          </p:nvSpPr>
          <p:spPr bwMode="auto">
            <a:xfrm>
              <a:off x="8776620" y="2781301"/>
              <a:ext cx="1039812" cy="153987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t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defRPr/>
              </a:pPr>
              <a:r>
                <a:rPr lang="pt-BR" sz="1000" dirty="0" smtClean="0">
                  <a:latin typeface="+mj-lt"/>
                </a:rPr>
                <a:t>&gt; 10 milhões</a:t>
              </a:r>
            </a:p>
          </p:txBody>
        </p:sp>
        <p:sp>
          <p:nvSpPr>
            <p:cNvPr id="130" name="Line 9"/>
            <p:cNvSpPr>
              <a:spLocks noChangeShapeType="1"/>
            </p:cNvSpPr>
            <p:nvPr/>
          </p:nvSpPr>
          <p:spPr bwMode="auto">
            <a:xfrm>
              <a:off x="7971756" y="3114676"/>
              <a:ext cx="684213" cy="0"/>
            </a:xfrm>
            <a:prstGeom prst="line">
              <a:avLst/>
            </a:prstGeom>
            <a:noFill/>
            <a:ln w="127000" cap="rnd">
              <a:solidFill>
                <a:srgbClr val="FFC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1" hangingPunct="1">
                <a:defRPr/>
              </a:pPr>
              <a:endParaRPr lang="pt-BR">
                <a:latin typeface="+mj-lt"/>
              </a:endParaRPr>
            </a:p>
          </p:txBody>
        </p:sp>
        <p:sp>
          <p:nvSpPr>
            <p:cNvPr id="131" name="Text Box 19"/>
            <p:cNvSpPr txBox="1">
              <a:spLocks noChangeArrowheads="1"/>
            </p:cNvSpPr>
            <p:nvPr/>
          </p:nvSpPr>
          <p:spPr bwMode="auto">
            <a:xfrm>
              <a:off x="8776620" y="1905001"/>
              <a:ext cx="1039812" cy="153987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t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defRPr/>
              </a:pPr>
              <a:r>
                <a:rPr lang="pt-BR" sz="1000" dirty="0" smtClean="0">
                  <a:latin typeface="+mj-lt"/>
                </a:rPr>
                <a:t>&gt; </a:t>
              </a:r>
              <a:r>
                <a:rPr lang="pt-BR" sz="1000" dirty="0">
                  <a:latin typeface="+mj-lt"/>
                </a:rPr>
                <a:t>4</a:t>
              </a:r>
              <a:r>
                <a:rPr lang="pt-BR" sz="1000" dirty="0" smtClean="0">
                  <a:latin typeface="+mj-lt"/>
                </a:rPr>
                <a:t>0 milhões</a:t>
              </a:r>
            </a:p>
          </p:txBody>
        </p:sp>
        <p:sp>
          <p:nvSpPr>
            <p:cNvPr id="132" name="Line 9"/>
            <p:cNvSpPr>
              <a:spLocks noChangeShapeType="1"/>
            </p:cNvSpPr>
            <p:nvPr/>
          </p:nvSpPr>
          <p:spPr bwMode="auto">
            <a:xfrm>
              <a:off x="8079706" y="1981201"/>
              <a:ext cx="468313" cy="0"/>
            </a:xfrm>
            <a:prstGeom prst="line">
              <a:avLst/>
            </a:prstGeom>
            <a:noFill/>
            <a:ln w="508000" cap="rnd" cmpd="sng">
              <a:solidFill>
                <a:srgbClr val="FFC000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1" hangingPunct="1">
                <a:defRPr/>
              </a:pPr>
              <a:endParaRPr lang="pt-BR">
                <a:latin typeface="+mj-lt"/>
              </a:endParaRPr>
            </a:p>
          </p:txBody>
        </p:sp>
        <p:sp>
          <p:nvSpPr>
            <p:cNvPr id="133" name="Text Box 19"/>
            <p:cNvSpPr txBox="1">
              <a:spLocks noChangeArrowheads="1"/>
            </p:cNvSpPr>
            <p:nvPr/>
          </p:nvSpPr>
          <p:spPr bwMode="auto">
            <a:xfrm>
              <a:off x="8776620" y="2387601"/>
              <a:ext cx="1039812" cy="153987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t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defRPr/>
              </a:pPr>
              <a:r>
                <a:rPr lang="pt-BR" sz="1000" dirty="0" smtClean="0">
                  <a:latin typeface="+mj-lt"/>
                </a:rPr>
                <a:t>&gt; 20 milhões</a:t>
              </a:r>
            </a:p>
          </p:txBody>
        </p:sp>
        <p:sp>
          <p:nvSpPr>
            <p:cNvPr id="134" name="Line 9"/>
            <p:cNvSpPr>
              <a:spLocks noChangeShapeType="1"/>
            </p:cNvSpPr>
            <p:nvPr/>
          </p:nvSpPr>
          <p:spPr bwMode="auto">
            <a:xfrm>
              <a:off x="8008269" y="2857501"/>
              <a:ext cx="611187" cy="0"/>
            </a:xfrm>
            <a:prstGeom prst="line">
              <a:avLst/>
            </a:prstGeom>
            <a:noFill/>
            <a:ln w="254000" cap="rnd" cmpd="sng">
              <a:solidFill>
                <a:srgbClr val="FFC000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1" hangingPunct="1">
                <a:defRPr/>
              </a:pPr>
              <a:endParaRPr lang="pt-BR">
                <a:latin typeface="+mj-lt"/>
              </a:endParaRPr>
            </a:p>
          </p:txBody>
        </p:sp>
        <p:sp>
          <p:nvSpPr>
            <p:cNvPr id="135" name="Retângulo 132"/>
            <p:cNvSpPr>
              <a:spLocks noChangeArrowheads="1"/>
            </p:cNvSpPr>
            <p:nvPr/>
          </p:nvSpPr>
          <p:spPr bwMode="auto">
            <a:xfrm>
              <a:off x="7703469" y="3279776"/>
              <a:ext cx="2128838" cy="246062"/>
            </a:xfrm>
            <a:prstGeom prst="rect">
              <a:avLst/>
            </a:prstGeom>
            <a:noFill/>
            <a:ln>
              <a:noFill/>
              <a:headEnd/>
              <a:tailEnd/>
            </a:ln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lIns="36000" rIns="36000">
              <a:spAutoFit/>
            </a:bodyPr>
            <a:lstStyle/>
            <a:p>
              <a:pPr algn="ctr" eaLnBrk="1" hangingPunct="1">
                <a:defRPr/>
              </a:pPr>
              <a:r>
                <a:rPr lang="pt-BR" sz="1000" dirty="0">
                  <a:solidFill>
                    <a:schemeClr val="tx1"/>
                  </a:solidFill>
                  <a:latin typeface="+mj-lt"/>
                </a:rPr>
                <a:t>Gargalos do modal</a:t>
              </a:r>
            </a:p>
          </p:txBody>
        </p:sp>
        <p:sp>
          <p:nvSpPr>
            <p:cNvPr id="71726" name="Retângulo 165"/>
            <p:cNvSpPr>
              <a:spLocks noChangeArrowheads="1"/>
            </p:cNvSpPr>
            <p:nvPr/>
          </p:nvSpPr>
          <p:spPr bwMode="auto">
            <a:xfrm>
              <a:off x="7716963" y="1201738"/>
              <a:ext cx="2101850" cy="2813050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>
                <a:cs typeface="Arial" panose="020B0604020202020204" pitchFamily="34" charset="0"/>
              </a:endParaRPr>
            </a:p>
          </p:txBody>
        </p:sp>
        <p:sp>
          <p:nvSpPr>
            <p:cNvPr id="137" name="Line 9"/>
            <p:cNvSpPr>
              <a:spLocks noChangeShapeType="1"/>
            </p:cNvSpPr>
            <p:nvPr/>
          </p:nvSpPr>
          <p:spPr bwMode="auto">
            <a:xfrm>
              <a:off x="8044781" y="2463801"/>
              <a:ext cx="539750" cy="0"/>
            </a:xfrm>
            <a:prstGeom prst="line">
              <a:avLst/>
            </a:prstGeom>
            <a:noFill/>
            <a:ln w="381000" cap="rnd" cmpd="sng">
              <a:solidFill>
                <a:srgbClr val="FFC000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1" hangingPunct="1">
                <a:defRPr/>
              </a:pPr>
              <a:endParaRPr lang="pt-BR">
                <a:latin typeface="+mj-lt"/>
              </a:endParaRPr>
            </a:p>
          </p:txBody>
        </p:sp>
        <p:sp>
          <p:nvSpPr>
            <p:cNvPr id="138" name="Text Box 22"/>
            <p:cNvSpPr txBox="1">
              <a:spLocks noChangeArrowheads="1"/>
            </p:cNvSpPr>
            <p:nvPr/>
          </p:nvSpPr>
          <p:spPr bwMode="auto">
            <a:xfrm>
              <a:off x="8776620" y="3038476"/>
              <a:ext cx="1039812" cy="153987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t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defRPr/>
              </a:pPr>
              <a:r>
                <a:rPr lang="pt-BR" sz="1000" dirty="0" smtClean="0">
                  <a:latin typeface="+mj-lt"/>
                </a:rPr>
                <a:t>&gt; </a:t>
              </a:r>
              <a:r>
                <a:rPr lang="pt-BR" sz="1000" dirty="0">
                  <a:latin typeface="+mj-lt"/>
                </a:rPr>
                <a:t>5</a:t>
              </a:r>
              <a:r>
                <a:rPr lang="pt-BR" sz="1000" dirty="0" smtClean="0">
                  <a:latin typeface="+mj-lt"/>
                </a:rPr>
                <a:t> milhões</a:t>
              </a:r>
            </a:p>
          </p:txBody>
        </p:sp>
      </p:grpSp>
      <p:sp>
        <p:nvSpPr>
          <p:cNvPr id="71691" name="Retângulo 105"/>
          <p:cNvSpPr>
            <a:spLocks noChangeArrowheads="1"/>
          </p:cNvSpPr>
          <p:nvPr/>
        </p:nvSpPr>
        <p:spPr bwMode="auto">
          <a:xfrm>
            <a:off x="276225" y="1257300"/>
            <a:ext cx="7321550" cy="4257675"/>
          </a:xfrm>
          <a:prstGeom prst="rect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>
              <a:cs typeface="Arial" panose="020B0604020202020204" pitchFamily="34" charset="0"/>
            </a:endParaRPr>
          </a:p>
        </p:txBody>
      </p:sp>
      <p:sp>
        <p:nvSpPr>
          <p:cNvPr id="71692" name="Text Box 18"/>
          <p:cNvSpPr txBox="1">
            <a:spLocks noChangeArrowheads="1"/>
          </p:cNvSpPr>
          <p:nvPr/>
        </p:nvSpPr>
        <p:spPr bwMode="auto">
          <a:xfrm>
            <a:off x="215900" y="971550"/>
            <a:ext cx="674688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b="0">
                <a:cs typeface="Arial" panose="020B0604020202020204" pitchFamily="34" charset="0"/>
              </a:rPr>
              <a:t>2011</a:t>
            </a:r>
          </a:p>
        </p:txBody>
      </p:sp>
      <p:sp>
        <p:nvSpPr>
          <p:cNvPr id="71693" name="AutoShape 67"/>
          <p:cNvSpPr>
            <a:spLocks noChangeArrowheads="1"/>
          </p:cNvSpPr>
          <p:nvPr/>
        </p:nvSpPr>
        <p:spPr bwMode="auto">
          <a:xfrm rot="5400000">
            <a:off x="4895057" y="4385469"/>
            <a:ext cx="107950" cy="2757487"/>
          </a:xfrm>
          <a:prstGeom prst="homePlate">
            <a:avLst>
              <a:gd name="adj" fmla="val 10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rot="10800000" vert="eaVert" lIns="0" tIns="0" rIns="0" bIns="0" anchorCtr="1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>
              <a:solidFill>
                <a:srgbClr val="FFFFFF"/>
              </a:solidFill>
              <a:cs typeface="Arial" panose="020B0604020202020204" pitchFamily="34" charset="0"/>
            </a:endParaRPr>
          </a:p>
        </p:txBody>
      </p:sp>
      <p:sp>
        <p:nvSpPr>
          <p:cNvPr id="71694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365125" y="6467475"/>
            <a:ext cx="92344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431800" indent="-614363" defTabSz="97790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1000" b="0">
                <a:cs typeface="Arial" panose="020B0604020202020204" pitchFamily="34" charset="0"/>
              </a:rPr>
              <a:t>	1) Considera os principais fluxos de cargas movimentadas nos dois sentidos com origem ou destino na região Centro-Oeste</a:t>
            </a:r>
          </a:p>
          <a:p>
            <a:pPr eaLnBrk="1" hangingPunct="1"/>
            <a:r>
              <a:rPr lang="pt-BR" sz="1000" b="0">
                <a:cs typeface="Arial" panose="020B0604020202020204" pitchFamily="34" charset="0"/>
              </a:rPr>
              <a:t>Fonte: Análise Macrologística</a:t>
            </a:r>
          </a:p>
        </p:txBody>
      </p:sp>
      <p:sp>
        <p:nvSpPr>
          <p:cNvPr id="141" name="Text Box 326"/>
          <p:cNvSpPr txBox="1">
            <a:spLocks noChangeAspect="1" noChangeArrowheads="1"/>
          </p:cNvSpPr>
          <p:nvPr/>
        </p:nvSpPr>
        <p:spPr bwMode="auto">
          <a:xfrm>
            <a:off x="215900" y="4330700"/>
            <a:ext cx="919163" cy="160338"/>
          </a:xfrm>
          <a:prstGeom prst="rect">
            <a:avLst/>
          </a:prstGeom>
          <a:noFill/>
          <a:ln>
            <a:noFill/>
          </a:ln>
          <a:extLst/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r" eaLnBrk="1" hangingPunct="1">
              <a:spcBef>
                <a:spcPct val="50000"/>
              </a:spcBef>
              <a:defRPr/>
            </a:pPr>
            <a:r>
              <a:rPr lang="pt-BR" sz="1050" b="0" dirty="0" smtClean="0">
                <a:solidFill>
                  <a:srgbClr val="F8F8F8"/>
                </a:solidFill>
              </a:rPr>
              <a:t>Jataí</a:t>
            </a:r>
            <a:endParaRPr lang="pt-BR" sz="1050" b="0" dirty="0">
              <a:solidFill>
                <a:srgbClr val="F8F8F8"/>
              </a:solidFill>
            </a:endParaRPr>
          </a:p>
        </p:txBody>
      </p:sp>
      <p:sp>
        <p:nvSpPr>
          <p:cNvPr id="144" name="Text Box 326"/>
          <p:cNvSpPr txBox="1">
            <a:spLocks noChangeAspect="1" noChangeArrowheads="1"/>
          </p:cNvSpPr>
          <p:nvPr/>
        </p:nvSpPr>
        <p:spPr bwMode="auto">
          <a:xfrm>
            <a:off x="3098800" y="3570288"/>
            <a:ext cx="919163" cy="160337"/>
          </a:xfrm>
          <a:prstGeom prst="rect">
            <a:avLst/>
          </a:prstGeom>
          <a:noFill/>
          <a:ln>
            <a:noFill/>
          </a:ln>
          <a:extLst/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>
              <a:spcBef>
                <a:spcPct val="50000"/>
              </a:spcBef>
              <a:defRPr/>
            </a:pPr>
            <a:r>
              <a:rPr lang="pt-BR" sz="1050" b="0" dirty="0" smtClean="0">
                <a:solidFill>
                  <a:srgbClr val="F8F8F8"/>
                </a:solidFill>
              </a:rPr>
              <a:t>Anápolis</a:t>
            </a:r>
            <a:endParaRPr lang="pt-BR" sz="1050" b="0" dirty="0">
              <a:solidFill>
                <a:srgbClr val="F8F8F8"/>
              </a:solidFill>
            </a:endParaRPr>
          </a:p>
        </p:txBody>
      </p:sp>
      <p:sp>
        <p:nvSpPr>
          <p:cNvPr id="145" name="Text Box 326"/>
          <p:cNvSpPr txBox="1">
            <a:spLocks noChangeAspect="1" noChangeArrowheads="1"/>
          </p:cNvSpPr>
          <p:nvPr/>
        </p:nvSpPr>
        <p:spPr bwMode="auto">
          <a:xfrm>
            <a:off x="2843213" y="3932238"/>
            <a:ext cx="919162" cy="161925"/>
          </a:xfrm>
          <a:prstGeom prst="rect">
            <a:avLst/>
          </a:prstGeom>
          <a:noFill/>
          <a:ln>
            <a:noFill/>
          </a:ln>
          <a:extLst/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>
              <a:spcBef>
                <a:spcPct val="50000"/>
              </a:spcBef>
              <a:defRPr/>
            </a:pPr>
            <a:r>
              <a:rPr lang="pt-BR" sz="1050" b="0" dirty="0" smtClean="0">
                <a:solidFill>
                  <a:srgbClr val="F8F8F8"/>
                </a:solidFill>
              </a:rPr>
              <a:t>Goiânia</a:t>
            </a:r>
            <a:endParaRPr lang="pt-BR" sz="1050" b="0" dirty="0">
              <a:solidFill>
                <a:srgbClr val="F8F8F8"/>
              </a:solidFill>
            </a:endParaRPr>
          </a:p>
        </p:txBody>
      </p:sp>
      <p:sp>
        <p:nvSpPr>
          <p:cNvPr id="13" name="Forma livre 12"/>
          <p:cNvSpPr/>
          <p:nvPr/>
        </p:nvSpPr>
        <p:spPr bwMode="auto">
          <a:xfrm>
            <a:off x="1323975" y="3405188"/>
            <a:ext cx="2046288" cy="1044575"/>
          </a:xfrm>
          <a:custGeom>
            <a:avLst/>
            <a:gdLst>
              <a:gd name="connsiteX0" fmla="*/ 2047164 w 2047164"/>
              <a:gd name="connsiteY0" fmla="*/ 0 h 1044054"/>
              <a:gd name="connsiteX1" fmla="*/ 1937982 w 2047164"/>
              <a:gd name="connsiteY1" fmla="*/ 75063 h 1044054"/>
              <a:gd name="connsiteX2" fmla="*/ 1903863 w 2047164"/>
              <a:gd name="connsiteY2" fmla="*/ 150126 h 1044054"/>
              <a:gd name="connsiteX3" fmla="*/ 1856095 w 2047164"/>
              <a:gd name="connsiteY3" fmla="*/ 129654 h 1044054"/>
              <a:gd name="connsiteX4" fmla="*/ 1794680 w 2047164"/>
              <a:gd name="connsiteY4" fmla="*/ 143302 h 1044054"/>
              <a:gd name="connsiteX5" fmla="*/ 1746913 w 2047164"/>
              <a:gd name="connsiteY5" fmla="*/ 177421 h 1044054"/>
              <a:gd name="connsiteX6" fmla="*/ 1699146 w 2047164"/>
              <a:gd name="connsiteY6" fmla="*/ 204717 h 1044054"/>
              <a:gd name="connsiteX7" fmla="*/ 1644555 w 2047164"/>
              <a:gd name="connsiteY7" fmla="*/ 245660 h 1044054"/>
              <a:gd name="connsiteX8" fmla="*/ 1596788 w 2047164"/>
              <a:gd name="connsiteY8" fmla="*/ 307075 h 1044054"/>
              <a:gd name="connsiteX9" fmla="*/ 1521725 w 2047164"/>
              <a:gd name="connsiteY9" fmla="*/ 436729 h 1044054"/>
              <a:gd name="connsiteX10" fmla="*/ 1494430 w 2047164"/>
              <a:gd name="connsiteY10" fmla="*/ 443553 h 1044054"/>
              <a:gd name="connsiteX11" fmla="*/ 1446663 w 2047164"/>
              <a:gd name="connsiteY11" fmla="*/ 511791 h 1044054"/>
              <a:gd name="connsiteX12" fmla="*/ 1371600 w 2047164"/>
              <a:gd name="connsiteY12" fmla="*/ 566383 h 1044054"/>
              <a:gd name="connsiteX13" fmla="*/ 1289713 w 2047164"/>
              <a:gd name="connsiteY13" fmla="*/ 614150 h 1044054"/>
              <a:gd name="connsiteX14" fmla="*/ 1173707 w 2047164"/>
              <a:gd name="connsiteY14" fmla="*/ 689212 h 1044054"/>
              <a:gd name="connsiteX15" fmla="*/ 1112292 w 2047164"/>
              <a:gd name="connsiteY15" fmla="*/ 743803 h 1044054"/>
              <a:gd name="connsiteX16" fmla="*/ 975815 w 2047164"/>
              <a:gd name="connsiteY16" fmla="*/ 798394 h 1044054"/>
              <a:gd name="connsiteX17" fmla="*/ 852985 w 2047164"/>
              <a:gd name="connsiteY17" fmla="*/ 846162 h 1044054"/>
              <a:gd name="connsiteX18" fmla="*/ 716507 w 2047164"/>
              <a:gd name="connsiteY18" fmla="*/ 893929 h 1044054"/>
              <a:gd name="connsiteX19" fmla="*/ 600501 w 2047164"/>
              <a:gd name="connsiteY19" fmla="*/ 928048 h 1044054"/>
              <a:gd name="connsiteX20" fmla="*/ 539086 w 2047164"/>
              <a:gd name="connsiteY20" fmla="*/ 948520 h 1044054"/>
              <a:gd name="connsiteX21" fmla="*/ 436728 w 2047164"/>
              <a:gd name="connsiteY21" fmla="*/ 996287 h 1044054"/>
              <a:gd name="connsiteX22" fmla="*/ 307074 w 2047164"/>
              <a:gd name="connsiteY22" fmla="*/ 1016759 h 1044054"/>
              <a:gd name="connsiteX23" fmla="*/ 191068 w 2047164"/>
              <a:gd name="connsiteY23" fmla="*/ 1003111 h 1044054"/>
              <a:gd name="connsiteX24" fmla="*/ 88710 w 2047164"/>
              <a:gd name="connsiteY24" fmla="*/ 1016759 h 1044054"/>
              <a:gd name="connsiteX25" fmla="*/ 0 w 2047164"/>
              <a:gd name="connsiteY25" fmla="*/ 1044054 h 104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047164" h="1044054">
                <a:moveTo>
                  <a:pt x="2047164" y="0"/>
                </a:moveTo>
                <a:cubicBezTo>
                  <a:pt x="2004514" y="25021"/>
                  <a:pt x="1961865" y="50042"/>
                  <a:pt x="1937982" y="75063"/>
                </a:cubicBezTo>
                <a:cubicBezTo>
                  <a:pt x="1914099" y="100084"/>
                  <a:pt x="1917511" y="141028"/>
                  <a:pt x="1903863" y="150126"/>
                </a:cubicBezTo>
                <a:cubicBezTo>
                  <a:pt x="1890215" y="159224"/>
                  <a:pt x="1874292" y="130791"/>
                  <a:pt x="1856095" y="129654"/>
                </a:cubicBezTo>
                <a:cubicBezTo>
                  <a:pt x="1837898" y="128517"/>
                  <a:pt x="1812877" y="135341"/>
                  <a:pt x="1794680" y="143302"/>
                </a:cubicBezTo>
                <a:cubicBezTo>
                  <a:pt x="1776483" y="151263"/>
                  <a:pt x="1762835" y="167185"/>
                  <a:pt x="1746913" y="177421"/>
                </a:cubicBezTo>
                <a:cubicBezTo>
                  <a:pt x="1730991" y="187657"/>
                  <a:pt x="1716206" y="193344"/>
                  <a:pt x="1699146" y="204717"/>
                </a:cubicBezTo>
                <a:cubicBezTo>
                  <a:pt x="1682086" y="216090"/>
                  <a:pt x="1661615" y="228600"/>
                  <a:pt x="1644555" y="245660"/>
                </a:cubicBezTo>
                <a:cubicBezTo>
                  <a:pt x="1627495" y="262720"/>
                  <a:pt x="1617260" y="275230"/>
                  <a:pt x="1596788" y="307075"/>
                </a:cubicBezTo>
                <a:cubicBezTo>
                  <a:pt x="1576316" y="338920"/>
                  <a:pt x="1538785" y="413983"/>
                  <a:pt x="1521725" y="436729"/>
                </a:cubicBezTo>
                <a:cubicBezTo>
                  <a:pt x="1504665" y="459475"/>
                  <a:pt x="1506940" y="431043"/>
                  <a:pt x="1494430" y="443553"/>
                </a:cubicBezTo>
                <a:cubicBezTo>
                  <a:pt x="1481920" y="456063"/>
                  <a:pt x="1467135" y="491319"/>
                  <a:pt x="1446663" y="511791"/>
                </a:cubicBezTo>
                <a:cubicBezTo>
                  <a:pt x="1426191" y="532263"/>
                  <a:pt x="1397758" y="549323"/>
                  <a:pt x="1371600" y="566383"/>
                </a:cubicBezTo>
                <a:cubicBezTo>
                  <a:pt x="1345442" y="583443"/>
                  <a:pt x="1322695" y="593679"/>
                  <a:pt x="1289713" y="614150"/>
                </a:cubicBezTo>
                <a:cubicBezTo>
                  <a:pt x="1256731" y="634621"/>
                  <a:pt x="1203277" y="667603"/>
                  <a:pt x="1173707" y="689212"/>
                </a:cubicBezTo>
                <a:cubicBezTo>
                  <a:pt x="1144137" y="710821"/>
                  <a:pt x="1145274" y="725606"/>
                  <a:pt x="1112292" y="743803"/>
                </a:cubicBezTo>
                <a:cubicBezTo>
                  <a:pt x="1079310" y="762000"/>
                  <a:pt x="975815" y="798394"/>
                  <a:pt x="975815" y="798394"/>
                </a:cubicBezTo>
                <a:cubicBezTo>
                  <a:pt x="932597" y="815454"/>
                  <a:pt x="896203" y="830240"/>
                  <a:pt x="852985" y="846162"/>
                </a:cubicBezTo>
                <a:cubicBezTo>
                  <a:pt x="809767" y="862085"/>
                  <a:pt x="758588" y="880281"/>
                  <a:pt x="716507" y="893929"/>
                </a:cubicBezTo>
                <a:cubicBezTo>
                  <a:pt x="674426" y="907577"/>
                  <a:pt x="630071" y="918950"/>
                  <a:pt x="600501" y="928048"/>
                </a:cubicBezTo>
                <a:cubicBezTo>
                  <a:pt x="570931" y="937146"/>
                  <a:pt x="566381" y="937147"/>
                  <a:pt x="539086" y="948520"/>
                </a:cubicBezTo>
                <a:cubicBezTo>
                  <a:pt x="511791" y="959893"/>
                  <a:pt x="475397" y="984914"/>
                  <a:pt x="436728" y="996287"/>
                </a:cubicBezTo>
                <a:cubicBezTo>
                  <a:pt x="398059" y="1007660"/>
                  <a:pt x="348017" y="1015622"/>
                  <a:pt x="307074" y="1016759"/>
                </a:cubicBezTo>
                <a:cubicBezTo>
                  <a:pt x="266131" y="1017896"/>
                  <a:pt x="227462" y="1003111"/>
                  <a:pt x="191068" y="1003111"/>
                </a:cubicBezTo>
                <a:cubicBezTo>
                  <a:pt x="154674" y="1003111"/>
                  <a:pt x="120555" y="1009935"/>
                  <a:pt x="88710" y="1016759"/>
                </a:cubicBezTo>
                <a:cubicBezTo>
                  <a:pt x="56865" y="1023583"/>
                  <a:pt x="28432" y="1033818"/>
                  <a:pt x="0" y="1044054"/>
                </a:cubicBezTo>
              </a:path>
            </a:pathLst>
          </a:custGeom>
          <a:noFill/>
          <a:ln w="38100" cap="flat" cmpd="sng" algn="ctr">
            <a:solidFill>
              <a:schemeClr val="accent5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defTabSz="977900" eaLnBrk="1" hangingPunct="1">
              <a:defRPr/>
            </a:pPr>
            <a:endParaRPr lang="pt-BR">
              <a:latin typeface="Arial" charset="0"/>
            </a:endParaRPr>
          </a:p>
        </p:txBody>
      </p:sp>
      <p:sp>
        <p:nvSpPr>
          <p:cNvPr id="71699" name="Oval 250"/>
          <p:cNvSpPr>
            <a:spLocks noChangeArrowheads="1"/>
          </p:cNvSpPr>
          <p:nvPr/>
        </p:nvSpPr>
        <p:spPr bwMode="auto">
          <a:xfrm>
            <a:off x="1277938" y="4394200"/>
            <a:ext cx="107950" cy="107950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71700" name="Oval 250"/>
          <p:cNvSpPr>
            <a:spLocks noChangeArrowheads="1"/>
          </p:cNvSpPr>
          <p:nvPr/>
        </p:nvSpPr>
        <p:spPr bwMode="auto">
          <a:xfrm>
            <a:off x="2752725" y="3808413"/>
            <a:ext cx="107950" cy="107950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71701" name="Oval 250"/>
          <p:cNvSpPr>
            <a:spLocks noChangeArrowheads="1"/>
          </p:cNvSpPr>
          <p:nvPr/>
        </p:nvSpPr>
        <p:spPr bwMode="auto">
          <a:xfrm>
            <a:off x="2954338" y="3559175"/>
            <a:ext cx="107950" cy="107950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71702" name="Oval 250"/>
          <p:cNvSpPr>
            <a:spLocks noChangeArrowheads="1"/>
          </p:cNvSpPr>
          <p:nvPr/>
        </p:nvSpPr>
        <p:spPr bwMode="auto">
          <a:xfrm>
            <a:off x="3319463" y="3346450"/>
            <a:ext cx="107950" cy="107950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126" name="Text Box 326"/>
          <p:cNvSpPr txBox="1">
            <a:spLocks noChangeAspect="1" noChangeArrowheads="1"/>
          </p:cNvSpPr>
          <p:nvPr/>
        </p:nvSpPr>
        <p:spPr bwMode="auto">
          <a:xfrm>
            <a:off x="3584575" y="3308350"/>
            <a:ext cx="919163" cy="161925"/>
          </a:xfrm>
          <a:prstGeom prst="rect">
            <a:avLst/>
          </a:prstGeom>
          <a:noFill/>
          <a:ln>
            <a:noFill/>
          </a:ln>
          <a:extLst/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>
              <a:spcBef>
                <a:spcPct val="50000"/>
              </a:spcBef>
              <a:defRPr/>
            </a:pPr>
            <a:r>
              <a:rPr lang="pt-BR" sz="1050" b="0" dirty="0">
                <a:solidFill>
                  <a:srgbClr val="F8F8F8"/>
                </a:solidFill>
              </a:rPr>
              <a:t>Brasília</a:t>
            </a:r>
          </a:p>
        </p:txBody>
      </p:sp>
      <p:sp>
        <p:nvSpPr>
          <p:cNvPr id="71704" name="CaixaDeTexto 466"/>
          <p:cNvSpPr txBox="1">
            <a:spLocks noChangeAspect="1" noChangeArrowheads="1"/>
          </p:cNvSpPr>
          <p:nvPr/>
        </p:nvSpPr>
        <p:spPr bwMode="auto">
          <a:xfrm rot="-1215863">
            <a:off x="1933575" y="3825875"/>
            <a:ext cx="485775" cy="153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pt-BR" sz="1000">
                <a:solidFill>
                  <a:srgbClr val="FF6600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BR060</a:t>
            </a:r>
          </a:p>
        </p:txBody>
      </p:sp>
      <p:cxnSp>
        <p:nvCxnSpPr>
          <p:cNvPr id="71705" name="Conector de seta reta 115"/>
          <p:cNvCxnSpPr>
            <a:cxnSpLocks noChangeShapeType="1"/>
            <a:stCxn id="148" idx="1"/>
          </p:cNvCxnSpPr>
          <p:nvPr/>
        </p:nvCxnSpPr>
        <p:spPr bwMode="auto">
          <a:xfrm flipH="1" flipV="1">
            <a:off x="2574925" y="4214813"/>
            <a:ext cx="2232025" cy="246062"/>
          </a:xfrm>
          <a:prstGeom prst="straightConnector1">
            <a:avLst/>
          </a:prstGeom>
          <a:noFill/>
          <a:ln w="9525" algn="ctr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8" name="CaixaDeTexto 147"/>
          <p:cNvSpPr txBox="1"/>
          <p:nvPr/>
        </p:nvSpPr>
        <p:spPr bwMode="auto">
          <a:xfrm>
            <a:off x="4806950" y="3798888"/>
            <a:ext cx="2273300" cy="1322387"/>
          </a:xfrm>
          <a:prstGeom prst="rect">
            <a:avLst/>
          </a:prstGeom>
          <a:solidFill>
            <a:schemeClr val="tx2">
              <a:lumMod val="60000"/>
              <a:lumOff val="40000"/>
            </a:schemeClr>
          </a:solidFill>
          <a:ln w="12700">
            <a:solidFill>
              <a:srgbClr val="FF0000"/>
            </a:solidFill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defRPr/>
            </a:pPr>
            <a:r>
              <a:rPr lang="pt-BR" sz="800" dirty="0" smtClean="0">
                <a:solidFill>
                  <a:srgbClr val="000099"/>
                </a:solidFill>
                <a:latin typeface="Arial" charset="0"/>
              </a:rPr>
              <a:t>BR060 trecho Rio Verde – Goiânia e </a:t>
            </a:r>
          </a:p>
          <a:p>
            <a:pPr algn="ctr" eaLnBrk="1" hangingPunct="1">
              <a:defRPr/>
            </a:pPr>
            <a:r>
              <a:rPr lang="pt-BR" sz="800" dirty="0" smtClean="0">
                <a:solidFill>
                  <a:srgbClr val="000099"/>
                </a:solidFill>
                <a:latin typeface="Arial" charset="0"/>
              </a:rPr>
              <a:t>BR452 trecho Rio Verde – Itumbiara</a:t>
            </a:r>
          </a:p>
          <a:p>
            <a:pPr algn="ctr" eaLnBrk="1" hangingPunct="1">
              <a:defRPr/>
            </a:pPr>
            <a:r>
              <a:rPr lang="pt-BR" sz="800" b="0" dirty="0" smtClean="0">
                <a:solidFill>
                  <a:srgbClr val="000099"/>
                </a:solidFill>
                <a:latin typeface="Arial" charset="0"/>
              </a:rPr>
              <a:t>Esses trechos da BR060 e BR452 são os </a:t>
            </a:r>
            <a:r>
              <a:rPr lang="pt-BR" sz="800" b="0" dirty="0">
                <a:solidFill>
                  <a:srgbClr val="000099"/>
                </a:solidFill>
                <a:latin typeface="Arial" charset="0"/>
              </a:rPr>
              <a:t>principais gargalos das rodovias em questão. A movimentação ganha destaque com as cargas agrícolas </a:t>
            </a:r>
            <a:r>
              <a:rPr lang="pt-BR" sz="800" b="0" dirty="0" smtClean="0">
                <a:solidFill>
                  <a:srgbClr val="000099"/>
                </a:solidFill>
                <a:latin typeface="Arial" charset="0"/>
              </a:rPr>
              <a:t>provenientes </a:t>
            </a:r>
            <a:r>
              <a:rPr lang="pt-BR" sz="800" b="0" dirty="0">
                <a:solidFill>
                  <a:srgbClr val="000099"/>
                </a:solidFill>
                <a:latin typeface="Arial" charset="0"/>
              </a:rPr>
              <a:t>do Mato Grosso e da região de Rio Verde, gerando níveis de comprometimento de capacidade nas travessias </a:t>
            </a:r>
            <a:r>
              <a:rPr lang="pt-BR" sz="800" b="0" dirty="0" smtClean="0">
                <a:solidFill>
                  <a:srgbClr val="000099"/>
                </a:solidFill>
                <a:latin typeface="Arial" charset="0"/>
              </a:rPr>
              <a:t>urbanas, </a:t>
            </a:r>
            <a:r>
              <a:rPr lang="pt-BR" sz="800" b="0" dirty="0">
                <a:solidFill>
                  <a:srgbClr val="000099"/>
                </a:solidFill>
                <a:latin typeface="Arial" charset="0"/>
              </a:rPr>
              <a:t>principalmente nos períodos de safra.</a:t>
            </a:r>
          </a:p>
        </p:txBody>
      </p:sp>
      <p:sp>
        <p:nvSpPr>
          <p:cNvPr id="22" name="Forma livre 21"/>
          <p:cNvSpPr/>
          <p:nvPr/>
        </p:nvSpPr>
        <p:spPr bwMode="auto">
          <a:xfrm>
            <a:off x="1779588" y="4424363"/>
            <a:ext cx="1035050" cy="280987"/>
          </a:xfrm>
          <a:custGeom>
            <a:avLst/>
            <a:gdLst>
              <a:gd name="connsiteX0" fmla="*/ 0 w 1035844"/>
              <a:gd name="connsiteY0" fmla="*/ 0 h 280987"/>
              <a:gd name="connsiteX1" fmla="*/ 288131 w 1035844"/>
              <a:gd name="connsiteY1" fmla="*/ 88106 h 280987"/>
              <a:gd name="connsiteX2" fmla="*/ 428625 w 1035844"/>
              <a:gd name="connsiteY2" fmla="*/ 126206 h 280987"/>
              <a:gd name="connsiteX3" fmla="*/ 552450 w 1035844"/>
              <a:gd name="connsiteY3" fmla="*/ 164306 h 280987"/>
              <a:gd name="connsiteX4" fmla="*/ 692944 w 1035844"/>
              <a:gd name="connsiteY4" fmla="*/ 197643 h 280987"/>
              <a:gd name="connsiteX5" fmla="*/ 823912 w 1035844"/>
              <a:gd name="connsiteY5" fmla="*/ 240506 h 280987"/>
              <a:gd name="connsiteX6" fmla="*/ 931069 w 1035844"/>
              <a:gd name="connsiteY6" fmla="*/ 257175 h 280987"/>
              <a:gd name="connsiteX7" fmla="*/ 1035844 w 1035844"/>
              <a:gd name="connsiteY7" fmla="*/ 280987 h 280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35844" h="280987">
                <a:moveTo>
                  <a:pt x="0" y="0"/>
                </a:moveTo>
                <a:lnTo>
                  <a:pt x="288131" y="88106"/>
                </a:lnTo>
                <a:cubicBezTo>
                  <a:pt x="359569" y="109140"/>
                  <a:pt x="384572" y="113506"/>
                  <a:pt x="428625" y="126206"/>
                </a:cubicBezTo>
                <a:cubicBezTo>
                  <a:pt x="472678" y="138906"/>
                  <a:pt x="508397" y="152400"/>
                  <a:pt x="552450" y="164306"/>
                </a:cubicBezTo>
                <a:cubicBezTo>
                  <a:pt x="596503" y="176212"/>
                  <a:pt x="647700" y="184943"/>
                  <a:pt x="692944" y="197643"/>
                </a:cubicBezTo>
                <a:cubicBezTo>
                  <a:pt x="738188" y="210343"/>
                  <a:pt x="784225" y="230584"/>
                  <a:pt x="823912" y="240506"/>
                </a:cubicBezTo>
                <a:cubicBezTo>
                  <a:pt x="863599" y="250428"/>
                  <a:pt x="895747" y="250428"/>
                  <a:pt x="931069" y="257175"/>
                </a:cubicBezTo>
                <a:cubicBezTo>
                  <a:pt x="966391" y="263922"/>
                  <a:pt x="1001117" y="272454"/>
                  <a:pt x="1035844" y="280987"/>
                </a:cubicBezTo>
              </a:path>
            </a:pathLst>
          </a:custGeom>
          <a:noFill/>
          <a:ln w="38100" cap="flat" cmpd="sng" algn="ctr">
            <a:solidFill>
              <a:schemeClr val="accent5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defTabSz="977900" eaLnBrk="1" hangingPunct="1">
              <a:defRPr/>
            </a:pPr>
            <a:endParaRPr lang="pt-BR">
              <a:latin typeface="Arial" charset="0"/>
            </a:endParaRPr>
          </a:p>
        </p:txBody>
      </p:sp>
      <p:sp>
        <p:nvSpPr>
          <p:cNvPr id="140" name="Text Box 326"/>
          <p:cNvSpPr txBox="1">
            <a:spLocks noChangeAspect="1" noChangeArrowheads="1"/>
          </p:cNvSpPr>
          <p:nvPr/>
        </p:nvSpPr>
        <p:spPr bwMode="auto">
          <a:xfrm>
            <a:off x="900113" y="4094163"/>
            <a:ext cx="919162" cy="161925"/>
          </a:xfrm>
          <a:prstGeom prst="rect">
            <a:avLst/>
          </a:prstGeom>
          <a:noFill/>
          <a:ln>
            <a:noFill/>
          </a:ln>
          <a:extLst/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r" eaLnBrk="1" hangingPunct="1">
              <a:spcBef>
                <a:spcPct val="50000"/>
              </a:spcBef>
              <a:defRPr/>
            </a:pPr>
            <a:r>
              <a:rPr lang="pt-BR" sz="1050" b="0" dirty="0" smtClean="0">
                <a:solidFill>
                  <a:srgbClr val="F8F8F8"/>
                </a:solidFill>
              </a:rPr>
              <a:t>Rio Verde</a:t>
            </a:r>
            <a:endParaRPr lang="pt-BR" sz="1050" b="0" dirty="0">
              <a:solidFill>
                <a:srgbClr val="F8F8F8"/>
              </a:solidFill>
            </a:endParaRPr>
          </a:p>
        </p:txBody>
      </p:sp>
      <p:sp>
        <p:nvSpPr>
          <p:cNvPr id="71709" name="Oval 250"/>
          <p:cNvSpPr>
            <a:spLocks noChangeArrowheads="1"/>
          </p:cNvSpPr>
          <p:nvPr/>
        </p:nvSpPr>
        <p:spPr bwMode="auto">
          <a:xfrm>
            <a:off x="1711325" y="4351338"/>
            <a:ext cx="107950" cy="107950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71710" name="Oval 250"/>
          <p:cNvSpPr>
            <a:spLocks noChangeArrowheads="1"/>
          </p:cNvSpPr>
          <p:nvPr/>
        </p:nvSpPr>
        <p:spPr bwMode="auto">
          <a:xfrm>
            <a:off x="2778125" y="4641850"/>
            <a:ext cx="107950" cy="109538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156" name="Text Box 326"/>
          <p:cNvSpPr txBox="1">
            <a:spLocks noChangeAspect="1" noChangeArrowheads="1"/>
          </p:cNvSpPr>
          <p:nvPr/>
        </p:nvSpPr>
        <p:spPr bwMode="auto">
          <a:xfrm>
            <a:off x="2952750" y="4633913"/>
            <a:ext cx="919163" cy="161925"/>
          </a:xfrm>
          <a:prstGeom prst="rect">
            <a:avLst/>
          </a:prstGeom>
          <a:noFill/>
          <a:ln>
            <a:noFill/>
          </a:ln>
          <a:extLst/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>
              <a:spcBef>
                <a:spcPct val="50000"/>
              </a:spcBef>
              <a:defRPr/>
            </a:pPr>
            <a:r>
              <a:rPr lang="pt-BR" sz="1050" b="0" dirty="0" smtClean="0">
                <a:solidFill>
                  <a:srgbClr val="F8F8F8"/>
                </a:solidFill>
              </a:rPr>
              <a:t>Itumbiara</a:t>
            </a:r>
            <a:endParaRPr lang="pt-BR" sz="1050" b="0" dirty="0">
              <a:solidFill>
                <a:srgbClr val="F8F8F8"/>
              </a:solidFill>
            </a:endParaRPr>
          </a:p>
        </p:txBody>
      </p:sp>
      <p:sp>
        <p:nvSpPr>
          <p:cNvPr id="71712" name="CaixaDeTexto 466"/>
          <p:cNvSpPr txBox="1">
            <a:spLocks noChangeAspect="1" noChangeArrowheads="1"/>
          </p:cNvSpPr>
          <p:nvPr/>
        </p:nvSpPr>
        <p:spPr bwMode="auto">
          <a:xfrm rot="944130">
            <a:off x="1892300" y="4684713"/>
            <a:ext cx="485775" cy="153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pt-BR" sz="1000">
                <a:solidFill>
                  <a:srgbClr val="FF6600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BR452</a:t>
            </a:r>
          </a:p>
        </p:txBody>
      </p:sp>
      <p:cxnSp>
        <p:nvCxnSpPr>
          <p:cNvPr id="71713" name="Conector de seta reta 115"/>
          <p:cNvCxnSpPr>
            <a:cxnSpLocks noChangeShapeType="1"/>
            <a:stCxn id="148" idx="1"/>
          </p:cNvCxnSpPr>
          <p:nvPr/>
        </p:nvCxnSpPr>
        <p:spPr bwMode="auto">
          <a:xfrm flipH="1">
            <a:off x="2574925" y="4460875"/>
            <a:ext cx="2232025" cy="17463"/>
          </a:xfrm>
          <a:prstGeom prst="straightConnector1">
            <a:avLst/>
          </a:prstGeom>
          <a:noFill/>
          <a:ln w="9525" algn="ctr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1714" name="Oval 250"/>
          <p:cNvSpPr>
            <a:spLocks noChangeArrowheads="1"/>
          </p:cNvSpPr>
          <p:nvPr/>
        </p:nvSpPr>
        <p:spPr bwMode="auto">
          <a:xfrm>
            <a:off x="1930400" y="4437063"/>
            <a:ext cx="107950" cy="107950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51" name="Text Box 326"/>
          <p:cNvSpPr txBox="1">
            <a:spLocks noChangeAspect="1" noChangeArrowheads="1"/>
          </p:cNvSpPr>
          <p:nvPr/>
        </p:nvSpPr>
        <p:spPr bwMode="auto">
          <a:xfrm>
            <a:off x="954088" y="4541838"/>
            <a:ext cx="919162" cy="322262"/>
          </a:xfrm>
          <a:prstGeom prst="rect">
            <a:avLst/>
          </a:prstGeom>
          <a:noFill/>
          <a:ln>
            <a:noFill/>
          </a:ln>
          <a:extLst/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r" eaLnBrk="1" hangingPunct="1">
              <a:spcBef>
                <a:spcPct val="50000"/>
              </a:spcBef>
              <a:defRPr/>
            </a:pPr>
            <a:r>
              <a:rPr lang="pt-BR" sz="1050" b="0" dirty="0" smtClean="0">
                <a:solidFill>
                  <a:srgbClr val="F8F8F8"/>
                </a:solidFill>
              </a:rPr>
              <a:t>Santa Helena de Goiás</a:t>
            </a:r>
            <a:endParaRPr lang="pt-BR" sz="1050" b="0" dirty="0">
              <a:solidFill>
                <a:srgbClr val="F8F8F8"/>
              </a:solidFill>
            </a:endParaRPr>
          </a:p>
        </p:txBody>
      </p:sp>
      <p:sp>
        <p:nvSpPr>
          <p:cNvPr id="71716" name="AutoShape 104"/>
          <p:cNvSpPr>
            <a:spLocks noChangeArrowheads="1"/>
          </p:cNvSpPr>
          <p:nvPr/>
        </p:nvSpPr>
        <p:spPr bwMode="auto">
          <a:xfrm>
            <a:off x="204788" y="5848350"/>
            <a:ext cx="9437687" cy="550863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SzPct val="70000"/>
              <a:buFont typeface="Times New Roman" panose="02020603050405020304" pitchFamily="18" charset="0"/>
              <a:buNone/>
            </a:pPr>
            <a:r>
              <a:rPr lang="pt-BR" sz="1400">
                <a:cs typeface="Arial" panose="020B0604020202020204" pitchFamily="34" charset="0"/>
              </a:rPr>
              <a:t>Cruzando-se a demanda de infra-estrutura gerada pelas cadeias produtivas com a oferta disponível de infra-estrutura, os principais gargalos logísticos da região Centroeste foram identificados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Rectangle 4"/>
          <p:cNvSpPr>
            <a:spLocks noChangeArrowheads="1"/>
          </p:cNvSpPr>
          <p:nvPr/>
        </p:nvSpPr>
        <p:spPr bwMode="auto">
          <a:xfrm>
            <a:off x="2616200" y="198438"/>
            <a:ext cx="534987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Resumo dos Principais Gargalos Atuais nos Modais</a:t>
            </a:r>
          </a:p>
        </p:txBody>
      </p:sp>
      <p:grpSp>
        <p:nvGrpSpPr>
          <p:cNvPr id="73731" name="Grupo 7"/>
          <p:cNvGrpSpPr>
            <a:grpSpLocks/>
          </p:cNvGrpSpPr>
          <p:nvPr/>
        </p:nvGrpSpPr>
        <p:grpSpPr bwMode="auto">
          <a:xfrm>
            <a:off x="8308975" y="179388"/>
            <a:ext cx="1536700" cy="615950"/>
            <a:chOff x="8372475" y="178914"/>
            <a:chExt cx="1536772" cy="617036"/>
          </a:xfrm>
        </p:grpSpPr>
        <p:grpSp>
          <p:nvGrpSpPr>
            <p:cNvPr id="73963" name="Grupo 4"/>
            <p:cNvGrpSpPr>
              <a:grpSpLocks/>
            </p:cNvGrpSpPr>
            <p:nvPr/>
          </p:nvGrpSpPr>
          <p:grpSpPr bwMode="auto">
            <a:xfrm>
              <a:off x="8468575" y="205808"/>
              <a:ext cx="1434980" cy="246221"/>
              <a:chOff x="8468575" y="205808"/>
              <a:chExt cx="1434980" cy="246221"/>
            </a:xfrm>
          </p:grpSpPr>
          <p:sp>
            <p:nvSpPr>
              <p:cNvPr id="73971" name="CaixaDeTexto 9"/>
              <p:cNvSpPr txBox="1">
                <a:spLocks noChangeArrowheads="1"/>
              </p:cNvSpPr>
              <p:nvPr/>
            </p:nvSpPr>
            <p:spPr bwMode="auto">
              <a:xfrm>
                <a:off x="8730808" y="205808"/>
                <a:ext cx="117274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pt-BR" sz="1000" b="0">
                    <a:cs typeface="Arial" panose="020B0604020202020204" pitchFamily="34" charset="0"/>
                  </a:rPr>
                  <a:t>gargalo potencial</a:t>
                </a:r>
              </a:p>
            </p:txBody>
          </p:sp>
          <p:sp>
            <p:nvSpPr>
              <p:cNvPr id="73972" name="Retângulo 12"/>
              <p:cNvSpPr>
                <a:spLocks noChangeArrowheads="1"/>
              </p:cNvSpPr>
              <p:nvPr/>
            </p:nvSpPr>
            <p:spPr bwMode="auto">
              <a:xfrm>
                <a:off x="8468575" y="274965"/>
                <a:ext cx="287927" cy="107907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/>
                <a:endParaRPr lang="pt-BR">
                  <a:cs typeface="Arial" panose="020B0604020202020204" pitchFamily="34" charset="0"/>
                </a:endParaRPr>
              </a:p>
            </p:txBody>
          </p:sp>
        </p:grpSp>
        <p:sp>
          <p:nvSpPr>
            <p:cNvPr id="73964" name="Retângulo 16"/>
            <p:cNvSpPr>
              <a:spLocks noChangeArrowheads="1"/>
            </p:cNvSpPr>
            <p:nvPr/>
          </p:nvSpPr>
          <p:spPr bwMode="auto">
            <a:xfrm>
              <a:off x="8372475" y="178914"/>
              <a:ext cx="1536772" cy="617036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endParaRPr lang="pt-BR">
                <a:cs typeface="Arial" panose="020B0604020202020204" pitchFamily="34" charset="0"/>
              </a:endParaRPr>
            </a:p>
          </p:txBody>
        </p:sp>
        <p:grpSp>
          <p:nvGrpSpPr>
            <p:cNvPr id="73965" name="Grupo 5"/>
            <p:cNvGrpSpPr>
              <a:grpSpLocks/>
            </p:cNvGrpSpPr>
            <p:nvPr/>
          </p:nvGrpSpPr>
          <p:grpSpPr bwMode="auto">
            <a:xfrm>
              <a:off x="8468575" y="371655"/>
              <a:ext cx="1434980" cy="246221"/>
              <a:chOff x="8468575" y="371656"/>
              <a:chExt cx="1434980" cy="246221"/>
            </a:xfrm>
          </p:grpSpPr>
          <p:sp>
            <p:nvSpPr>
              <p:cNvPr id="73969" name="Retângulo 11"/>
              <p:cNvSpPr>
                <a:spLocks noChangeArrowheads="1"/>
              </p:cNvSpPr>
              <p:nvPr/>
            </p:nvSpPr>
            <p:spPr bwMode="auto">
              <a:xfrm>
                <a:off x="8468575" y="440813"/>
                <a:ext cx="287927" cy="10790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/>
                <a:endParaRPr lang="pt-BR">
                  <a:cs typeface="Arial" panose="020B0604020202020204" pitchFamily="34" charset="0"/>
                </a:endParaRPr>
              </a:p>
            </p:txBody>
          </p:sp>
          <p:sp>
            <p:nvSpPr>
              <p:cNvPr id="73970" name="CaixaDeTexto 9"/>
              <p:cNvSpPr txBox="1">
                <a:spLocks noChangeArrowheads="1"/>
              </p:cNvSpPr>
              <p:nvPr/>
            </p:nvSpPr>
            <p:spPr bwMode="auto">
              <a:xfrm>
                <a:off x="8730808" y="371656"/>
                <a:ext cx="117274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pt-BR" sz="1000" b="0">
                    <a:cs typeface="Arial" panose="020B0604020202020204" pitchFamily="34" charset="0"/>
                  </a:rPr>
                  <a:t>gargalo</a:t>
                </a:r>
              </a:p>
            </p:txBody>
          </p:sp>
        </p:grpSp>
        <p:grpSp>
          <p:nvGrpSpPr>
            <p:cNvPr id="73966" name="Grupo 6"/>
            <p:cNvGrpSpPr>
              <a:grpSpLocks/>
            </p:cNvGrpSpPr>
            <p:nvPr/>
          </p:nvGrpSpPr>
          <p:grpSpPr bwMode="auto">
            <a:xfrm>
              <a:off x="8468575" y="537503"/>
              <a:ext cx="1434980" cy="246221"/>
              <a:chOff x="8468575" y="537503"/>
              <a:chExt cx="1434980" cy="246221"/>
            </a:xfrm>
          </p:grpSpPr>
          <p:sp>
            <p:nvSpPr>
              <p:cNvPr id="73967" name="Retângulo 13"/>
              <p:cNvSpPr>
                <a:spLocks noChangeArrowheads="1"/>
              </p:cNvSpPr>
              <p:nvPr/>
            </p:nvSpPr>
            <p:spPr bwMode="auto">
              <a:xfrm>
                <a:off x="8468575" y="606660"/>
                <a:ext cx="287927" cy="107907"/>
              </a:xfrm>
              <a:prstGeom prst="rect">
                <a:avLst/>
              </a:prstGeom>
              <a:solidFill>
                <a:srgbClr val="703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/>
                <a:endParaRPr lang="pt-BR">
                  <a:cs typeface="Arial" panose="020B0604020202020204" pitchFamily="34" charset="0"/>
                </a:endParaRPr>
              </a:p>
            </p:txBody>
          </p:sp>
          <p:sp>
            <p:nvSpPr>
              <p:cNvPr id="73968" name="CaixaDeTexto 9"/>
              <p:cNvSpPr txBox="1">
                <a:spLocks noChangeArrowheads="1"/>
              </p:cNvSpPr>
              <p:nvPr/>
            </p:nvSpPr>
            <p:spPr bwMode="auto">
              <a:xfrm>
                <a:off x="8730808" y="537503"/>
                <a:ext cx="117274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pt-BR" sz="1000" b="0">
                    <a:cs typeface="Arial" panose="020B0604020202020204" pitchFamily="34" charset="0"/>
                  </a:rPr>
                  <a:t>gargalo crítico</a:t>
                </a:r>
              </a:p>
            </p:txBody>
          </p:sp>
        </p:grpSp>
      </p:grpSp>
      <p:sp>
        <p:nvSpPr>
          <p:cNvPr id="73732" name="Text Box 18"/>
          <p:cNvSpPr txBox="1">
            <a:spLocks noChangeArrowheads="1"/>
          </p:cNvSpPr>
          <p:nvPr/>
        </p:nvSpPr>
        <p:spPr bwMode="auto">
          <a:xfrm>
            <a:off x="215900" y="971550"/>
            <a:ext cx="674688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b="0">
                <a:cs typeface="Arial" panose="020B0604020202020204" pitchFamily="34" charset="0"/>
              </a:rPr>
              <a:t>2011</a:t>
            </a:r>
          </a:p>
        </p:txBody>
      </p:sp>
      <p:graphicFrame>
        <p:nvGraphicFramePr>
          <p:cNvPr id="26" name="Tabela 25"/>
          <p:cNvGraphicFramePr>
            <a:graphicFrameLocks noGrp="1"/>
          </p:cNvGraphicFramePr>
          <p:nvPr/>
        </p:nvGraphicFramePr>
        <p:xfrm>
          <a:off x="287338" y="1249363"/>
          <a:ext cx="9463087" cy="426924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46424"/>
                <a:gridCol w="2804860"/>
                <a:gridCol w="1389199"/>
                <a:gridCol w="608601"/>
                <a:gridCol w="1018744"/>
                <a:gridCol w="992282"/>
                <a:gridCol w="902977"/>
              </a:tblGrid>
              <a:tr h="304766"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</a:pPr>
                      <a:r>
                        <a:rPr lang="pt-BR" sz="1000" b="1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Origem</a:t>
                      </a:r>
                      <a:endParaRPr lang="pt-BR" sz="1000" b="1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</a:pPr>
                      <a:r>
                        <a:rPr lang="pt-BR" sz="1000" b="1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Destino</a:t>
                      </a:r>
                      <a:endParaRPr lang="pt-BR" sz="1000" b="1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</a:pPr>
                      <a:r>
                        <a:rPr lang="pt-BR" sz="1000" b="1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Via principal</a:t>
                      </a:r>
                      <a:endParaRPr lang="pt-BR" sz="1000" b="1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1200"/>
                        </a:lnSpc>
                      </a:pPr>
                      <a:r>
                        <a:rPr lang="pt-BR" sz="1000" b="1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Modal</a:t>
                      </a:r>
                      <a:endParaRPr lang="pt-BR" sz="1000" b="1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1200"/>
                        </a:lnSpc>
                      </a:pPr>
                      <a:r>
                        <a:rPr lang="pt-BR" sz="1000" b="1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Capacidade¹ </a:t>
                      </a:r>
                      <a:endParaRPr lang="pt-BR" sz="1000" b="1" u="none" strike="noStrike" dirty="0" smtClean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>
                        <a:lnSpc>
                          <a:spcPts val="1200"/>
                        </a:lnSpc>
                      </a:pPr>
                      <a:r>
                        <a:rPr lang="pt-BR" sz="1000" b="1" u="none" strike="noStrike" dirty="0" smtClean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(</a:t>
                      </a:r>
                      <a:r>
                        <a:rPr lang="pt-BR" sz="1000" b="1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mil tons/dia)</a:t>
                      </a:r>
                      <a:endParaRPr lang="pt-BR" sz="1000" b="1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1200"/>
                        </a:lnSpc>
                      </a:pPr>
                      <a:r>
                        <a:rPr lang="pt-BR" sz="1000" b="1" u="none" strike="noStrike" dirty="0" smtClean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Uso² </a:t>
                      </a:r>
                    </a:p>
                    <a:p>
                      <a:pPr algn="ctr" fontAlgn="ctr">
                        <a:lnSpc>
                          <a:spcPts val="1200"/>
                        </a:lnSpc>
                      </a:pPr>
                      <a:r>
                        <a:rPr lang="pt-BR" sz="1000" b="1" u="none" strike="noStrike" dirty="0" smtClean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</a:t>
                      </a:r>
                      <a:r>
                        <a:rPr lang="pt-BR" sz="1000" b="1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(mil tons/dia)</a:t>
                      </a:r>
                      <a:endParaRPr lang="pt-BR" sz="1000" b="1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1200"/>
                        </a:lnSpc>
                      </a:pPr>
                      <a:r>
                        <a:rPr lang="pt-BR" sz="1000" b="1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% Uso </a:t>
                      </a:r>
                      <a:endParaRPr lang="pt-BR" sz="1000" b="1" u="none" strike="noStrike" dirty="0" smtClean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>
                        <a:lnSpc>
                          <a:spcPts val="1200"/>
                        </a:lnSpc>
                      </a:pPr>
                      <a:r>
                        <a:rPr lang="pt-BR" sz="1000" b="1" u="none" strike="noStrike" dirty="0" smtClean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Capacidade</a:t>
                      </a:r>
                      <a:endParaRPr lang="pt-BR" sz="1000" b="1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noFill/>
                  </a:tcPr>
                </a:tc>
              </a:tr>
              <a:tr h="152383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Lucas do Rio Verde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Posto Gil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BR163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rodovia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38,9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83,0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213,5%</a:t>
                      </a:r>
                    </a:p>
                  </a:txBody>
                  <a:tcPr marL="36000" marR="36000" marT="0" marB="0" anchor="ctr">
                    <a:solidFill>
                      <a:srgbClr val="7030A0"/>
                    </a:solidFill>
                  </a:tcPr>
                </a:tc>
              </a:tr>
              <a:tr h="152383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Rondonópolis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Alto Araguaia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BR364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rodovia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38,9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78,7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202,5%</a:t>
                      </a:r>
                    </a:p>
                  </a:txBody>
                  <a:tcPr marL="36000" marR="36000" marT="0" marB="0" anchor="ctr">
                    <a:solidFill>
                      <a:srgbClr val="7030A0"/>
                    </a:solidFill>
                  </a:tcPr>
                </a:tc>
              </a:tr>
              <a:tr h="152383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Posto Gil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Cuiabá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BR163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rodovia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38,6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72,8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188,3%</a:t>
                      </a:r>
                    </a:p>
                  </a:txBody>
                  <a:tcPr marL="36000" marR="36000" marT="0" marB="0" anchor="ctr">
                    <a:solidFill>
                      <a:srgbClr val="7030A0"/>
                    </a:solidFill>
                  </a:tcPr>
                </a:tc>
              </a:tr>
              <a:tr h="152383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Cuiabá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Rondonópolis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BR163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rodovia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38,9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70,6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181,6%</a:t>
                      </a:r>
                    </a:p>
                  </a:txBody>
                  <a:tcPr marL="36000" marR="36000" marT="0" marB="0" anchor="ctr">
                    <a:solidFill>
                      <a:srgbClr val="7030A0"/>
                    </a:solidFill>
                  </a:tcPr>
                </a:tc>
              </a:tr>
              <a:tr h="152383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Brasília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Luziânia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BR040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rodovia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9,7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12,1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124,9%</a:t>
                      </a:r>
                    </a:p>
                  </a:txBody>
                  <a:tcPr marL="36000" marR="36000" marT="0" marB="0" anchor="ctr">
                    <a:solidFill>
                      <a:srgbClr val="FF0000"/>
                    </a:solidFill>
                  </a:tcPr>
                </a:tc>
              </a:tr>
              <a:tr h="152383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Goiânia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Itumbiara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BR153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rodovia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35,4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36,7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103,7%</a:t>
                      </a:r>
                    </a:p>
                  </a:txBody>
                  <a:tcPr marL="36000" marR="36000" marT="0" marB="0" anchor="ctr">
                    <a:solidFill>
                      <a:srgbClr val="FF0000"/>
                    </a:solidFill>
                  </a:tcPr>
                </a:tc>
              </a:tr>
              <a:tr h="152383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Goiânia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Rio Verde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BR060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rodovia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35,4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36,2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102,2%</a:t>
                      </a:r>
                    </a:p>
                  </a:txBody>
                  <a:tcPr marL="36000" marR="36000" marT="0" marB="0" anchor="ctr">
                    <a:solidFill>
                      <a:srgbClr val="FF0000"/>
                    </a:solidFill>
                  </a:tcPr>
                </a:tc>
              </a:tr>
              <a:tr h="152383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Santa Helena de Goiás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Itumbiara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BR452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rodovia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35,4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35,6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100,4%</a:t>
                      </a:r>
                    </a:p>
                  </a:txBody>
                  <a:tcPr marL="36000" marR="36000" marT="0" marB="0" anchor="ctr">
                    <a:solidFill>
                      <a:srgbClr val="FF0000"/>
                    </a:solidFill>
                  </a:tcPr>
                </a:tc>
              </a:tr>
              <a:tr h="152383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Chapadão do Sul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Cassilândia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MS306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rodovia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38,6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38,0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98,4%</a:t>
                      </a:r>
                    </a:p>
                  </a:txBody>
                  <a:tcPr marL="36000" marR="36000" marT="0" marB="0" anchor="ctr">
                    <a:solidFill>
                      <a:srgbClr val="FF0000"/>
                    </a:solidFill>
                  </a:tcPr>
                </a:tc>
              </a:tr>
              <a:tr h="152383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Cassilândia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Aparecida do Taboado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BR158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rodovia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38,9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38,0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97,8%</a:t>
                      </a:r>
                    </a:p>
                  </a:txBody>
                  <a:tcPr marL="36000" marR="36000" marT="0" marB="0" anchor="ctr">
                    <a:solidFill>
                      <a:srgbClr val="FF0000"/>
                    </a:solidFill>
                  </a:tcPr>
                </a:tc>
              </a:tr>
              <a:tr h="152383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Alto Araguaia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Chapadão do Sul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MT100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rodovia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38,6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36,9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95,5%</a:t>
                      </a:r>
                    </a:p>
                  </a:txBody>
                  <a:tcPr marL="36000" marR="36000" marT="0" marB="0" anchor="ctr">
                    <a:solidFill>
                      <a:srgbClr val="FF0000"/>
                    </a:solidFill>
                  </a:tcPr>
                </a:tc>
              </a:tr>
              <a:tr h="152383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Uberaba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Boa Vista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FCA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ferrovia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12,3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11,2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91,4%</a:t>
                      </a:r>
                    </a:p>
                  </a:txBody>
                  <a:tcPr marL="36000" marR="36000" marT="0" marB="0" anchor="ctr">
                    <a:solidFill>
                      <a:srgbClr val="FF0000"/>
                    </a:solidFill>
                  </a:tcPr>
                </a:tc>
              </a:tr>
              <a:tr h="152383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Maringá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Ponta Grossa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ALL Malha Sul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ferrovia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36,0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32,6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90,5%</a:t>
                      </a:r>
                    </a:p>
                  </a:txBody>
                  <a:tcPr marL="36000" marR="36000" marT="0" marB="0" anchor="ctr">
                    <a:solidFill>
                      <a:srgbClr val="FFC000"/>
                    </a:solidFill>
                  </a:tcPr>
                </a:tc>
              </a:tr>
              <a:tr h="152383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Curitiba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Paranaguá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ALL Malha Sul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ferrovia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30,1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27,1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90,0%</a:t>
                      </a:r>
                    </a:p>
                  </a:txBody>
                  <a:tcPr marL="36000" marR="36000" marT="0" marB="0" anchor="ctr">
                    <a:solidFill>
                      <a:srgbClr val="FFC000"/>
                    </a:solidFill>
                  </a:tcPr>
                </a:tc>
              </a:tr>
              <a:tr h="152383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Rio Verde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Santa Helena de Goiás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BR452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rodovia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35,4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31,2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88,0%</a:t>
                      </a:r>
                    </a:p>
                  </a:txBody>
                  <a:tcPr marL="36000" marR="36000" marT="0" marB="0" anchor="ctr">
                    <a:solidFill>
                      <a:srgbClr val="FFC000"/>
                    </a:solidFill>
                  </a:tcPr>
                </a:tc>
              </a:tr>
              <a:tr h="152383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Araguari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Ibiá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FCA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ferrovia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11,3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9,7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86,3%</a:t>
                      </a:r>
                    </a:p>
                  </a:txBody>
                  <a:tcPr marL="36000" marR="36000" marT="0" marB="0" anchor="ctr">
                    <a:solidFill>
                      <a:srgbClr val="FFC000"/>
                    </a:solidFill>
                  </a:tcPr>
                </a:tc>
              </a:tr>
              <a:tr h="152383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Dourados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Naviraí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BR163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rodovia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38,6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32,2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83,3%</a:t>
                      </a:r>
                    </a:p>
                  </a:txBody>
                  <a:tcPr marL="36000" marR="36000" marT="0" marB="0" anchor="ctr">
                    <a:solidFill>
                      <a:srgbClr val="FFC000"/>
                    </a:solidFill>
                  </a:tcPr>
                </a:tc>
              </a:tr>
              <a:tr h="152383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Naviraí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Mundo Novo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BR163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rodovia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38,9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32,2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82,8%</a:t>
                      </a:r>
                    </a:p>
                  </a:txBody>
                  <a:tcPr marL="36000" marR="36000" marT="0" marB="0" anchor="ctr">
                    <a:solidFill>
                      <a:srgbClr val="FFC000"/>
                    </a:solidFill>
                  </a:tcPr>
                </a:tc>
              </a:tr>
              <a:tr h="152383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Brasília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Anápolis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BR060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rodovia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17,7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14,5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81,7%</a:t>
                      </a:r>
                    </a:p>
                  </a:txBody>
                  <a:tcPr marL="36000" marR="36000" marT="0" marB="0" anchor="ctr">
                    <a:solidFill>
                      <a:srgbClr val="FFC000"/>
                    </a:solidFill>
                  </a:tcPr>
                </a:tc>
              </a:tr>
              <a:tr h="152383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Cristalina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Araguari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BR050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rodovia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22,2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16,4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73,8%</a:t>
                      </a:r>
                    </a:p>
                  </a:txBody>
                  <a:tcPr marL="36000" marR="36000" marT="0" marB="0" anchor="ctr">
                    <a:solidFill>
                      <a:srgbClr val="FFC000"/>
                    </a:solidFill>
                  </a:tcPr>
                </a:tc>
              </a:tr>
              <a:tr h="152383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Aparecida do Taboado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São José do Rio Preto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ALL Malha Paulista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ferrovia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48,4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34,0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70,3%</a:t>
                      </a:r>
                    </a:p>
                  </a:txBody>
                  <a:tcPr marL="36000" marR="36000" marT="0" marB="0" anchor="ctr">
                    <a:solidFill>
                      <a:srgbClr val="FFC000"/>
                    </a:solidFill>
                  </a:tcPr>
                </a:tc>
              </a:tr>
              <a:tr h="152383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Nova Alvorada do Sul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Dourados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BR163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rodovia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38,9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27,0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69,6%</a:t>
                      </a:r>
                    </a:p>
                  </a:txBody>
                  <a:tcPr marL="36000" marR="36000" marT="0" marB="0" anchor="ctr">
                    <a:noFill/>
                  </a:tcPr>
                </a:tc>
              </a:tr>
              <a:tr h="152383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Chapadão do Sul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Aparecida do Taboado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ALL Malha Norte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ferrovia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47,9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31,7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66,3%</a:t>
                      </a:r>
                    </a:p>
                  </a:txBody>
                  <a:tcPr marL="36000" marR="36000" marT="0" marB="0" anchor="ctr">
                    <a:noFill/>
                  </a:tcPr>
                </a:tc>
              </a:tr>
              <a:tr h="152383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São José do Rio Preto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Itirapina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ALL Malha Paulista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ferrovia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55,0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35,7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64,9%</a:t>
                      </a:r>
                    </a:p>
                  </a:txBody>
                  <a:tcPr marL="36000" marR="36000" marT="0" marB="0" anchor="ctr">
                    <a:noFill/>
                  </a:tcPr>
                </a:tc>
              </a:tr>
              <a:tr h="152383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Alto Araguaia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Chapadão do Sul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ALL Malha Norte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ferrovia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43,5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27,7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63,8%</a:t>
                      </a:r>
                    </a:p>
                  </a:txBody>
                  <a:tcPr marL="36000" marR="36000" marT="0" marB="0" anchor="ctr">
                    <a:noFill/>
                  </a:tcPr>
                </a:tc>
              </a:tr>
              <a:tr h="154445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Mafra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São Francisco do Sul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ALL Malha Sul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ferrovia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10,1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6,3</a:t>
                      </a:r>
                    </a:p>
                  </a:txBody>
                  <a:tcPr marL="36000" marR="3600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62,5%</a:t>
                      </a:r>
                    </a:p>
                  </a:txBody>
                  <a:tcPr marL="36000" marR="36000" marT="0" marB="0" anchor="ctr">
                    <a:noFill/>
                  </a:tcPr>
                </a:tc>
              </a:tr>
            </a:tbl>
          </a:graphicData>
        </a:graphic>
      </p:graphicFrame>
      <p:sp>
        <p:nvSpPr>
          <p:cNvPr id="73959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87338" y="6381750"/>
            <a:ext cx="95265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431800" indent="-614363" defTabSz="957263">
              <a:buClr>
                <a:schemeClr val="tx2"/>
              </a:buClr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Tx/>
            </a:pPr>
            <a:r>
              <a:rPr lang="pt-BR" sz="1000" b="0">
                <a:cs typeface="Arial" panose="020B0604020202020204" pitchFamily="34" charset="0"/>
              </a:rPr>
              <a:t>	1) Capacidade do trecho por sentido;</a:t>
            </a:r>
          </a:p>
          <a:p>
            <a:pPr>
              <a:buClrTx/>
            </a:pPr>
            <a:r>
              <a:rPr lang="pt-BR" sz="1000" b="0">
                <a:cs typeface="Arial" panose="020B0604020202020204" pitchFamily="34" charset="0"/>
              </a:rPr>
              <a:t>	2) Utilização no trecho para o sentido de maior movimentação</a:t>
            </a:r>
          </a:p>
          <a:p>
            <a:pPr>
              <a:buClrTx/>
            </a:pPr>
            <a:r>
              <a:rPr lang="pt-BR" sz="1000" b="0">
                <a:cs typeface="Arial" panose="020B0604020202020204" pitchFamily="34" charset="0"/>
              </a:rPr>
              <a:t>Fonte: Análise Macrologística</a:t>
            </a:r>
          </a:p>
        </p:txBody>
      </p:sp>
      <p:sp>
        <p:nvSpPr>
          <p:cNvPr id="73960" name="AutoShape 75"/>
          <p:cNvSpPr>
            <a:spLocks noChangeArrowheads="1"/>
          </p:cNvSpPr>
          <p:nvPr/>
        </p:nvSpPr>
        <p:spPr bwMode="auto">
          <a:xfrm>
            <a:off x="287338" y="5829300"/>
            <a:ext cx="9312275" cy="496888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="ctr" anchorCtr="1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endParaRPr lang="pt-BR" sz="1400"/>
          </a:p>
        </p:txBody>
      </p:sp>
      <p:sp>
        <p:nvSpPr>
          <p:cNvPr id="73961" name="AutoShape 67"/>
          <p:cNvSpPr>
            <a:spLocks noChangeArrowheads="1"/>
          </p:cNvSpPr>
          <p:nvPr/>
        </p:nvSpPr>
        <p:spPr bwMode="auto">
          <a:xfrm rot="5400000">
            <a:off x="4868069" y="4321969"/>
            <a:ext cx="149225" cy="2757487"/>
          </a:xfrm>
          <a:prstGeom prst="homePlate">
            <a:avLst>
              <a:gd name="adj" fmla="val 10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rot="10800000" vert="eaVert" lIns="0" tIns="0" rIns="0" bIns="0" anchorCtr="1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pt-BR">
              <a:solidFill>
                <a:srgbClr val="FFFFFF"/>
              </a:solidFill>
              <a:cs typeface="Arial" panose="020B0604020202020204" pitchFamily="34" charset="0"/>
            </a:endParaRPr>
          </a:p>
        </p:txBody>
      </p:sp>
      <p:sp>
        <p:nvSpPr>
          <p:cNvPr id="73962" name="AutoShape 4"/>
          <p:cNvSpPr>
            <a:spLocks noChangeArrowheads="1"/>
          </p:cNvSpPr>
          <p:nvPr/>
        </p:nvSpPr>
        <p:spPr bwMode="auto">
          <a:xfrm>
            <a:off x="307975" y="5826125"/>
            <a:ext cx="9191625" cy="469900"/>
          </a:xfrm>
          <a:prstGeom prst="roundRect">
            <a:avLst>
              <a:gd name="adj" fmla="val 16231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SzPct val="70000"/>
              <a:buFont typeface="Times New Roman" panose="02020603050405020304" pitchFamily="18" charset="0"/>
              <a:buNone/>
            </a:pPr>
            <a:r>
              <a:rPr lang="pt-BR" sz="1400">
                <a:cs typeface="Arial" panose="020B0604020202020204" pitchFamily="34" charset="0"/>
              </a:rPr>
              <a:t>Com isto, foi possível listar os principais gargalos de movimentação de carga atuais no que tange aos modais (rodovias, ferrovias, hidrovias)...</a:t>
            </a:r>
          </a:p>
        </p:txBody>
      </p:sp>
    </p:spTree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Rectangle 4"/>
          <p:cNvSpPr>
            <a:spLocks noChangeArrowheads="1"/>
          </p:cNvSpPr>
          <p:nvPr/>
        </p:nvSpPr>
        <p:spPr bwMode="auto">
          <a:xfrm>
            <a:off x="2616200" y="198438"/>
            <a:ext cx="562927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Resumo dos Principais Gargalos Potenciais Futuros nos Modais</a:t>
            </a:r>
          </a:p>
        </p:txBody>
      </p:sp>
      <p:grpSp>
        <p:nvGrpSpPr>
          <p:cNvPr id="74755" name="Grupo 7"/>
          <p:cNvGrpSpPr>
            <a:grpSpLocks/>
          </p:cNvGrpSpPr>
          <p:nvPr/>
        </p:nvGrpSpPr>
        <p:grpSpPr bwMode="auto">
          <a:xfrm>
            <a:off x="8308975" y="179388"/>
            <a:ext cx="1536700" cy="615950"/>
            <a:chOff x="8372475" y="178914"/>
            <a:chExt cx="1536772" cy="617036"/>
          </a:xfrm>
        </p:grpSpPr>
        <p:grpSp>
          <p:nvGrpSpPr>
            <p:cNvPr id="74987" name="Grupo 4"/>
            <p:cNvGrpSpPr>
              <a:grpSpLocks/>
            </p:cNvGrpSpPr>
            <p:nvPr/>
          </p:nvGrpSpPr>
          <p:grpSpPr bwMode="auto">
            <a:xfrm>
              <a:off x="8468575" y="205808"/>
              <a:ext cx="1434980" cy="246221"/>
              <a:chOff x="8468575" y="205808"/>
              <a:chExt cx="1434980" cy="246221"/>
            </a:xfrm>
          </p:grpSpPr>
          <p:sp>
            <p:nvSpPr>
              <p:cNvPr id="74995" name="CaixaDeTexto 9"/>
              <p:cNvSpPr txBox="1">
                <a:spLocks noChangeArrowheads="1"/>
              </p:cNvSpPr>
              <p:nvPr/>
            </p:nvSpPr>
            <p:spPr bwMode="auto">
              <a:xfrm>
                <a:off x="8730808" y="205808"/>
                <a:ext cx="117274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pt-BR" sz="1000" b="0">
                    <a:cs typeface="Arial" panose="020B0604020202020204" pitchFamily="34" charset="0"/>
                  </a:rPr>
                  <a:t>gargalo potencial</a:t>
                </a:r>
              </a:p>
            </p:txBody>
          </p:sp>
          <p:sp>
            <p:nvSpPr>
              <p:cNvPr id="74996" name="Retângulo 12"/>
              <p:cNvSpPr>
                <a:spLocks noChangeArrowheads="1"/>
              </p:cNvSpPr>
              <p:nvPr/>
            </p:nvSpPr>
            <p:spPr bwMode="auto">
              <a:xfrm>
                <a:off x="8468575" y="274965"/>
                <a:ext cx="287927" cy="107907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/>
                <a:endParaRPr lang="pt-BR">
                  <a:cs typeface="Arial" panose="020B0604020202020204" pitchFamily="34" charset="0"/>
                </a:endParaRPr>
              </a:p>
            </p:txBody>
          </p:sp>
        </p:grpSp>
        <p:sp>
          <p:nvSpPr>
            <p:cNvPr id="74988" name="Retângulo 16"/>
            <p:cNvSpPr>
              <a:spLocks noChangeArrowheads="1"/>
            </p:cNvSpPr>
            <p:nvPr/>
          </p:nvSpPr>
          <p:spPr bwMode="auto">
            <a:xfrm>
              <a:off x="8372475" y="178914"/>
              <a:ext cx="1536772" cy="617036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endParaRPr lang="pt-BR">
                <a:cs typeface="Arial" panose="020B0604020202020204" pitchFamily="34" charset="0"/>
              </a:endParaRPr>
            </a:p>
          </p:txBody>
        </p:sp>
        <p:grpSp>
          <p:nvGrpSpPr>
            <p:cNvPr id="74989" name="Grupo 5"/>
            <p:cNvGrpSpPr>
              <a:grpSpLocks/>
            </p:cNvGrpSpPr>
            <p:nvPr/>
          </p:nvGrpSpPr>
          <p:grpSpPr bwMode="auto">
            <a:xfrm>
              <a:off x="8468575" y="371655"/>
              <a:ext cx="1434980" cy="246221"/>
              <a:chOff x="8468575" y="371656"/>
              <a:chExt cx="1434980" cy="246221"/>
            </a:xfrm>
          </p:grpSpPr>
          <p:sp>
            <p:nvSpPr>
              <p:cNvPr id="74993" name="Retângulo 11"/>
              <p:cNvSpPr>
                <a:spLocks noChangeArrowheads="1"/>
              </p:cNvSpPr>
              <p:nvPr/>
            </p:nvSpPr>
            <p:spPr bwMode="auto">
              <a:xfrm>
                <a:off x="8468575" y="440813"/>
                <a:ext cx="287927" cy="10790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/>
                <a:endParaRPr lang="pt-BR">
                  <a:cs typeface="Arial" panose="020B0604020202020204" pitchFamily="34" charset="0"/>
                </a:endParaRPr>
              </a:p>
            </p:txBody>
          </p:sp>
          <p:sp>
            <p:nvSpPr>
              <p:cNvPr id="74994" name="CaixaDeTexto 9"/>
              <p:cNvSpPr txBox="1">
                <a:spLocks noChangeArrowheads="1"/>
              </p:cNvSpPr>
              <p:nvPr/>
            </p:nvSpPr>
            <p:spPr bwMode="auto">
              <a:xfrm>
                <a:off x="8730808" y="371656"/>
                <a:ext cx="117274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pt-BR" sz="1000" b="0">
                    <a:cs typeface="Arial" panose="020B0604020202020204" pitchFamily="34" charset="0"/>
                  </a:rPr>
                  <a:t>gargalo</a:t>
                </a:r>
              </a:p>
            </p:txBody>
          </p:sp>
        </p:grpSp>
        <p:grpSp>
          <p:nvGrpSpPr>
            <p:cNvPr id="74990" name="Grupo 6"/>
            <p:cNvGrpSpPr>
              <a:grpSpLocks/>
            </p:cNvGrpSpPr>
            <p:nvPr/>
          </p:nvGrpSpPr>
          <p:grpSpPr bwMode="auto">
            <a:xfrm>
              <a:off x="8468575" y="537503"/>
              <a:ext cx="1434980" cy="246221"/>
              <a:chOff x="8468575" y="537503"/>
              <a:chExt cx="1434980" cy="246221"/>
            </a:xfrm>
          </p:grpSpPr>
          <p:sp>
            <p:nvSpPr>
              <p:cNvPr id="74991" name="Retângulo 13"/>
              <p:cNvSpPr>
                <a:spLocks noChangeArrowheads="1"/>
              </p:cNvSpPr>
              <p:nvPr/>
            </p:nvSpPr>
            <p:spPr bwMode="auto">
              <a:xfrm>
                <a:off x="8468575" y="606660"/>
                <a:ext cx="287927" cy="107907"/>
              </a:xfrm>
              <a:prstGeom prst="rect">
                <a:avLst/>
              </a:prstGeom>
              <a:solidFill>
                <a:srgbClr val="703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/>
                <a:endParaRPr lang="pt-BR">
                  <a:cs typeface="Arial" panose="020B0604020202020204" pitchFamily="34" charset="0"/>
                </a:endParaRPr>
              </a:p>
            </p:txBody>
          </p:sp>
          <p:sp>
            <p:nvSpPr>
              <p:cNvPr id="74992" name="CaixaDeTexto 9"/>
              <p:cNvSpPr txBox="1">
                <a:spLocks noChangeArrowheads="1"/>
              </p:cNvSpPr>
              <p:nvPr/>
            </p:nvSpPr>
            <p:spPr bwMode="auto">
              <a:xfrm>
                <a:off x="8730808" y="537503"/>
                <a:ext cx="117274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pt-BR" sz="1000" b="0">
                    <a:cs typeface="Arial" panose="020B0604020202020204" pitchFamily="34" charset="0"/>
                  </a:rPr>
                  <a:t>gargalo crítico</a:t>
                </a:r>
              </a:p>
            </p:txBody>
          </p:sp>
        </p:grpSp>
      </p:grpSp>
      <p:sp>
        <p:nvSpPr>
          <p:cNvPr id="74756" name="Text Box 18"/>
          <p:cNvSpPr txBox="1">
            <a:spLocks noChangeArrowheads="1"/>
          </p:cNvSpPr>
          <p:nvPr/>
        </p:nvSpPr>
        <p:spPr bwMode="auto">
          <a:xfrm>
            <a:off x="215900" y="971550"/>
            <a:ext cx="674688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b="0">
                <a:cs typeface="Arial" panose="020B0604020202020204" pitchFamily="34" charset="0"/>
              </a:rPr>
              <a:t>2020</a:t>
            </a:r>
          </a:p>
        </p:txBody>
      </p:sp>
      <p:graphicFrame>
        <p:nvGraphicFramePr>
          <p:cNvPr id="26" name="Tabela 25"/>
          <p:cNvGraphicFramePr>
            <a:graphicFrameLocks noGrp="1"/>
          </p:cNvGraphicFramePr>
          <p:nvPr/>
        </p:nvGraphicFramePr>
        <p:xfrm>
          <a:off x="287338" y="1212850"/>
          <a:ext cx="9463087" cy="427673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46424"/>
                <a:gridCol w="2804860"/>
                <a:gridCol w="1389199"/>
                <a:gridCol w="608601"/>
                <a:gridCol w="1018744"/>
                <a:gridCol w="992282"/>
                <a:gridCol w="902977"/>
              </a:tblGrid>
              <a:tr h="313866"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</a:pPr>
                      <a:r>
                        <a:rPr lang="pt-BR" sz="1000" b="1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Origem</a:t>
                      </a:r>
                      <a:endParaRPr lang="pt-BR" sz="1000" b="1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</a:pPr>
                      <a:r>
                        <a:rPr lang="pt-BR" sz="1000" b="1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Destino</a:t>
                      </a:r>
                      <a:endParaRPr lang="pt-BR" sz="1000" b="1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1200"/>
                        </a:lnSpc>
                      </a:pPr>
                      <a:r>
                        <a:rPr lang="pt-BR" sz="1000" b="1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Via principal</a:t>
                      </a:r>
                      <a:endParaRPr lang="pt-BR" sz="1000" b="1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1200"/>
                        </a:lnSpc>
                      </a:pPr>
                      <a:r>
                        <a:rPr lang="pt-BR" sz="1000" b="1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Modal</a:t>
                      </a:r>
                      <a:endParaRPr lang="pt-BR" sz="1000" b="1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1200"/>
                        </a:lnSpc>
                      </a:pPr>
                      <a:r>
                        <a:rPr lang="pt-BR" sz="1000" b="1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Capacidade¹ </a:t>
                      </a:r>
                      <a:endParaRPr lang="pt-BR" sz="1000" b="1" u="none" strike="noStrike" dirty="0" smtClean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>
                        <a:lnSpc>
                          <a:spcPts val="1200"/>
                        </a:lnSpc>
                      </a:pPr>
                      <a:r>
                        <a:rPr lang="pt-BR" sz="1000" b="1" u="none" strike="noStrike" dirty="0" smtClean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(</a:t>
                      </a:r>
                      <a:r>
                        <a:rPr lang="pt-BR" sz="1000" b="1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mil tons/dia)</a:t>
                      </a:r>
                      <a:endParaRPr lang="pt-BR" sz="1000" b="1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1200"/>
                        </a:lnSpc>
                      </a:pPr>
                      <a:r>
                        <a:rPr lang="pt-BR" sz="1000" b="1" u="none" strike="noStrike" dirty="0" smtClean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Uso² </a:t>
                      </a:r>
                    </a:p>
                    <a:p>
                      <a:pPr algn="ctr" fontAlgn="ctr">
                        <a:lnSpc>
                          <a:spcPts val="1200"/>
                        </a:lnSpc>
                      </a:pPr>
                      <a:r>
                        <a:rPr lang="pt-BR" sz="1000" b="1" u="none" strike="noStrike" dirty="0" smtClean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</a:t>
                      </a:r>
                      <a:r>
                        <a:rPr lang="pt-BR" sz="1000" b="1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(mil tons/dia)</a:t>
                      </a:r>
                      <a:endParaRPr lang="pt-BR" sz="1000" b="1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1200"/>
                        </a:lnSpc>
                      </a:pPr>
                      <a:r>
                        <a:rPr lang="pt-BR" sz="1000" b="1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% Uso </a:t>
                      </a:r>
                      <a:endParaRPr lang="pt-BR" sz="1000" b="1" u="none" strike="noStrike" dirty="0" smtClean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>
                        <a:lnSpc>
                          <a:spcPts val="1200"/>
                        </a:lnSpc>
                      </a:pPr>
                      <a:r>
                        <a:rPr lang="pt-BR" sz="1000" b="1" u="none" strike="noStrike" dirty="0" smtClean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Capacidade</a:t>
                      </a:r>
                      <a:endParaRPr lang="pt-BR" sz="1000" b="1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noFill/>
                  </a:tcPr>
                </a:tc>
              </a:tr>
              <a:tr h="152418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Corumbá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Campo Grande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ALL Malha Oeste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ferrovia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8,4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69,1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822,3%</a:t>
                      </a:r>
                    </a:p>
                  </a:txBody>
                  <a:tcPr marL="36000" marR="36000" marT="0" marB="0" anchor="b">
                    <a:solidFill>
                      <a:srgbClr val="7030A0"/>
                    </a:solidFill>
                  </a:tcPr>
                </a:tc>
              </a:tr>
              <a:tr h="152418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Campo Grande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Três Lagoas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ALL Malha Oeste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ferrovia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12,0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69,1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575,6%</a:t>
                      </a:r>
                    </a:p>
                  </a:txBody>
                  <a:tcPr marL="36000" marR="36000" marT="0" marB="0" anchor="b">
                    <a:solidFill>
                      <a:srgbClr val="7030A0"/>
                    </a:solidFill>
                  </a:tcPr>
                </a:tc>
              </a:tr>
              <a:tr h="152418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Lucas do Rio Verde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Posto Gil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BR163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rodovia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38,9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186,8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480,5%</a:t>
                      </a:r>
                    </a:p>
                  </a:txBody>
                  <a:tcPr marL="36000" marR="36000" marT="0" marB="0" anchor="b">
                    <a:solidFill>
                      <a:srgbClr val="7030A0"/>
                    </a:solidFill>
                  </a:tcPr>
                </a:tc>
              </a:tr>
              <a:tr h="152418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Bauru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Mairinque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ALL Malha Oeste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ferrovia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19,8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90,1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455,1%</a:t>
                      </a:r>
                    </a:p>
                  </a:txBody>
                  <a:tcPr marL="36000" marR="36000" marT="0" marB="0" anchor="b">
                    <a:solidFill>
                      <a:srgbClr val="7030A0"/>
                    </a:solidFill>
                  </a:tcPr>
                </a:tc>
              </a:tr>
              <a:tr h="152418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Três Lagoas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Bauru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ALL Malha Oeste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ferrovia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17,7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80,3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453,6%</a:t>
                      </a:r>
                    </a:p>
                  </a:txBody>
                  <a:tcPr marL="36000" marR="36000" marT="0" marB="0" anchor="b">
                    <a:solidFill>
                      <a:srgbClr val="7030A0"/>
                    </a:solidFill>
                  </a:tcPr>
                </a:tc>
              </a:tr>
              <a:tr h="152418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Rondonópolis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Alro Araguaia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BR364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rodovia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38,9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172,6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444,2%</a:t>
                      </a:r>
                    </a:p>
                  </a:txBody>
                  <a:tcPr marL="36000" marR="36000" marT="0" marB="0" anchor="b">
                    <a:solidFill>
                      <a:srgbClr val="7030A0"/>
                    </a:solidFill>
                  </a:tcPr>
                </a:tc>
              </a:tr>
              <a:tr h="152418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Posto Gil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Cuiabá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BR163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rodovia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38,6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169,5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438,7%</a:t>
                      </a:r>
                    </a:p>
                  </a:txBody>
                  <a:tcPr marL="36000" marR="36000" marT="0" marB="0" anchor="b">
                    <a:solidFill>
                      <a:srgbClr val="7030A0"/>
                    </a:solidFill>
                  </a:tcPr>
                </a:tc>
              </a:tr>
              <a:tr h="152418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Cuiabá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Rondonópolis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BR163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rodovia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38,9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163,4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420,4%</a:t>
                      </a:r>
                    </a:p>
                  </a:txBody>
                  <a:tcPr marL="36000" marR="36000" marT="0" marB="0" anchor="b">
                    <a:solidFill>
                      <a:srgbClr val="7030A0"/>
                    </a:solidFill>
                  </a:tcPr>
                </a:tc>
              </a:tr>
              <a:tr h="152418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Brasília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Luziânia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BR040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rodovia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9,7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36,9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379,5%</a:t>
                      </a:r>
                    </a:p>
                  </a:txBody>
                  <a:tcPr marL="36000" marR="36000" marT="0" marB="0" anchor="b">
                    <a:solidFill>
                      <a:srgbClr val="7030A0"/>
                    </a:solidFill>
                  </a:tcPr>
                </a:tc>
              </a:tr>
              <a:tr h="152418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Dourados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Naviraí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BR163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rodovia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38,6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128,9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333,7%</a:t>
                      </a:r>
                    </a:p>
                  </a:txBody>
                  <a:tcPr marL="36000" marR="36000" marT="0" marB="0" anchor="b">
                    <a:solidFill>
                      <a:srgbClr val="7030A0"/>
                    </a:solidFill>
                  </a:tcPr>
                </a:tc>
              </a:tr>
              <a:tr h="152418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Naviraí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Mundo Novo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BR163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rodovia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38,9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128,9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331,7%</a:t>
                      </a:r>
                    </a:p>
                  </a:txBody>
                  <a:tcPr marL="36000" marR="36000" marT="0" marB="0" anchor="b">
                    <a:solidFill>
                      <a:srgbClr val="7030A0"/>
                    </a:solidFill>
                  </a:tcPr>
                </a:tc>
              </a:tr>
              <a:tr h="152418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Santa Helena de Goiás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Itumbiara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BR452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rodovia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35,4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114,7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324,0%</a:t>
                      </a:r>
                    </a:p>
                  </a:txBody>
                  <a:tcPr marL="36000" marR="36000" marT="0" marB="0" anchor="b">
                    <a:solidFill>
                      <a:srgbClr val="7030A0"/>
                    </a:solidFill>
                  </a:tcPr>
                </a:tc>
              </a:tr>
              <a:tr h="152418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Rio Verde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Santa Helena de Goiás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BR452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rodovia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35,4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107,7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304,0%</a:t>
                      </a:r>
                    </a:p>
                  </a:txBody>
                  <a:tcPr marL="36000" marR="36000" marT="0" marB="0" anchor="b">
                    <a:solidFill>
                      <a:srgbClr val="7030A0"/>
                    </a:solidFill>
                  </a:tcPr>
                </a:tc>
              </a:tr>
              <a:tr h="152418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Nova Alvorada do Sul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Dourados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BR163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rodovia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38,9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104,3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268,4%</a:t>
                      </a:r>
                    </a:p>
                  </a:txBody>
                  <a:tcPr marL="36000" marR="36000" marT="0" marB="0" anchor="b">
                    <a:solidFill>
                      <a:srgbClr val="7030A0"/>
                    </a:solidFill>
                  </a:tcPr>
                </a:tc>
              </a:tr>
              <a:tr h="152418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Goiânia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Itumbiara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BR153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rodovia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35,4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91,2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257,5%</a:t>
                      </a:r>
                    </a:p>
                  </a:txBody>
                  <a:tcPr marL="36000" marR="36000" marT="0" marB="0" anchor="b">
                    <a:solidFill>
                      <a:srgbClr val="7030A0"/>
                    </a:solidFill>
                  </a:tcPr>
                </a:tc>
              </a:tr>
              <a:tr h="152418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Brasília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Anápolis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BR060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rodovia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17,7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42,5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240,3%</a:t>
                      </a:r>
                    </a:p>
                  </a:txBody>
                  <a:tcPr marL="36000" marR="36000" marT="0" marB="0" anchor="b">
                    <a:solidFill>
                      <a:srgbClr val="7030A0"/>
                    </a:solidFill>
                  </a:tcPr>
                </a:tc>
              </a:tr>
              <a:tr h="152418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Chapadão do Sul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Cassilândia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MS306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rodovia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38,6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88,7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229,6%</a:t>
                      </a:r>
                    </a:p>
                  </a:txBody>
                  <a:tcPr marL="36000" marR="36000" marT="0" marB="0" anchor="b">
                    <a:solidFill>
                      <a:srgbClr val="7030A0"/>
                    </a:solidFill>
                  </a:tcPr>
                </a:tc>
              </a:tr>
              <a:tr h="152418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Cassilândia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Aparecida do Taboado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BR158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rodovia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38,9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88,7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228,2%</a:t>
                      </a:r>
                    </a:p>
                  </a:txBody>
                  <a:tcPr marL="36000" marR="36000" marT="0" marB="0" anchor="b">
                    <a:solidFill>
                      <a:srgbClr val="7030A0"/>
                    </a:solidFill>
                  </a:tcPr>
                </a:tc>
              </a:tr>
              <a:tr h="152418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Alto Araguaia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Chapadão do Sul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MT100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rodovia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38,6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83,8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217,0%</a:t>
                      </a:r>
                    </a:p>
                  </a:txBody>
                  <a:tcPr marL="36000" marR="36000" marT="0" marB="0" anchor="b">
                    <a:solidFill>
                      <a:srgbClr val="7030A0"/>
                    </a:solidFill>
                  </a:tcPr>
                </a:tc>
              </a:tr>
              <a:tr h="152418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Goiânia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Rio Verde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BR060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rodovia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35,4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73,4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207,3%</a:t>
                      </a:r>
                    </a:p>
                  </a:txBody>
                  <a:tcPr marL="36000" marR="36000" marT="0" marB="0" anchor="b">
                    <a:solidFill>
                      <a:srgbClr val="7030A0"/>
                    </a:solidFill>
                  </a:tcPr>
                </a:tc>
              </a:tr>
              <a:tr h="152418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Mairinque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Perequê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ALL Malha Paulista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ferrovia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83,1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161,4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194,4%</a:t>
                      </a:r>
                    </a:p>
                  </a:txBody>
                  <a:tcPr marL="36000" marR="36000" marT="0" marB="0" anchor="b">
                    <a:solidFill>
                      <a:srgbClr val="7030A0"/>
                    </a:solidFill>
                  </a:tcPr>
                </a:tc>
              </a:tr>
              <a:tr h="152418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Campo Grande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Nova Alvorada do Sul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BR163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rodovia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35,4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68,0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191,9%</a:t>
                      </a:r>
                    </a:p>
                  </a:txBody>
                  <a:tcPr marL="36000" marR="36000" marT="0" marB="0" anchor="b">
                    <a:solidFill>
                      <a:srgbClr val="7030A0"/>
                    </a:solidFill>
                  </a:tcPr>
                </a:tc>
              </a:tr>
              <a:tr h="152418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Araguari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Ibiá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FCA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ferrovia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11,3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17,0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151,3%</a:t>
                      </a:r>
                    </a:p>
                  </a:txBody>
                  <a:tcPr marL="36000" marR="36000" marT="0" marB="0" anchor="b">
                    <a:solidFill>
                      <a:srgbClr val="7030A0"/>
                    </a:solidFill>
                  </a:tcPr>
                </a:tc>
              </a:tr>
              <a:tr h="152418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Perequê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Acesso Pto. Santos - Marg. Direita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MRS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ferrovia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84,2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124,5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147,9%</a:t>
                      </a:r>
                    </a:p>
                  </a:txBody>
                  <a:tcPr marL="36000" marR="36000" marT="0" marB="0" anchor="b">
                    <a:solidFill>
                      <a:srgbClr val="FF0000"/>
                    </a:solidFill>
                  </a:tcPr>
                </a:tc>
              </a:tr>
              <a:tr h="152418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Uberaba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Boa Vista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FCA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ferrovia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12,3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18,2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147,7%</a:t>
                      </a:r>
                    </a:p>
                  </a:txBody>
                  <a:tcPr marL="36000" marR="36000" marT="0" marB="0" anchor="b">
                    <a:solidFill>
                      <a:srgbClr val="FF0000"/>
                    </a:solidFill>
                  </a:tcPr>
                </a:tc>
              </a:tr>
              <a:tr h="152418"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Curitiba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Paranaguá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ALL Malha Sul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ferrovia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30,1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42,6</a:t>
                      </a:r>
                    </a:p>
                  </a:txBody>
                  <a:tcPr marL="36000" marR="36000" marT="0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141,4%</a:t>
                      </a:r>
                    </a:p>
                  </a:txBody>
                  <a:tcPr marL="36000" marR="36000" marT="0" marB="0" anchor="b">
                    <a:solidFill>
                      <a:srgbClr val="FF0000"/>
                    </a:solidFill>
                  </a:tcPr>
                </a:tc>
              </a:tr>
            </a:tbl>
          </a:graphicData>
        </a:graphic>
      </p:graphicFrame>
      <p:grpSp>
        <p:nvGrpSpPr>
          <p:cNvPr id="74983" name="Grupo 131"/>
          <p:cNvGrpSpPr>
            <a:grpSpLocks/>
          </p:cNvGrpSpPr>
          <p:nvPr/>
        </p:nvGrpSpPr>
        <p:grpSpPr bwMode="auto">
          <a:xfrm>
            <a:off x="287338" y="5626100"/>
            <a:ext cx="9526587" cy="1217613"/>
            <a:chOff x="287338" y="5627578"/>
            <a:chExt cx="9527222" cy="1217180"/>
          </a:xfrm>
        </p:grpSpPr>
        <p:sp>
          <p:nvSpPr>
            <p:cNvPr id="74985" name="McK Footnote"/>
            <p:cNvSpPr txBox="1"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>
              <a:off x="287338" y="6383176"/>
              <a:ext cx="9527222" cy="4615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b">
              <a:spAutoFit/>
            </a:bodyPr>
            <a:lstStyle>
              <a:lvl1pPr marL="431800" indent="-614363" defTabSz="957263">
                <a:buClr>
                  <a:schemeClr val="tx2"/>
                </a:buClr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57263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57263">
                <a:buClr>
                  <a:schemeClr val="tx2"/>
                </a:buClr>
                <a:buFont typeface="Wingdings" panose="05000000000000000000" pitchFamily="2" charset="2"/>
                <a:buChar char="§"/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57263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57263">
                <a:buClr>
                  <a:schemeClr val="tx2"/>
                </a:buClr>
                <a:buSzPct val="70000"/>
                <a:buChar char="o"/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buClrTx/>
              </a:pPr>
              <a:r>
                <a:rPr lang="pt-BR" sz="1000" b="0">
                  <a:cs typeface="Arial" panose="020B0604020202020204" pitchFamily="34" charset="0"/>
                </a:rPr>
                <a:t>	1) Capacidade do trecho por sentido;</a:t>
              </a:r>
            </a:p>
            <a:p>
              <a:pPr>
                <a:buClrTx/>
              </a:pPr>
              <a:r>
                <a:rPr lang="pt-BR" sz="1000" b="0">
                  <a:cs typeface="Arial" panose="020B0604020202020204" pitchFamily="34" charset="0"/>
                </a:rPr>
                <a:t>	2) Utilização no trecho para o sentido de maior movimentação</a:t>
              </a:r>
            </a:p>
            <a:p>
              <a:pPr>
                <a:buClrTx/>
              </a:pPr>
              <a:r>
                <a:rPr lang="pt-BR" sz="1000" b="0">
                  <a:cs typeface="Arial" panose="020B0604020202020204" pitchFamily="34" charset="0"/>
                </a:rPr>
                <a:t>Fonte: Análise Macrologística</a:t>
              </a:r>
            </a:p>
          </p:txBody>
        </p:sp>
        <p:sp>
          <p:nvSpPr>
            <p:cNvPr id="74986" name="AutoShape 67"/>
            <p:cNvSpPr>
              <a:spLocks noChangeArrowheads="1"/>
            </p:cNvSpPr>
            <p:nvPr/>
          </p:nvSpPr>
          <p:spPr bwMode="auto">
            <a:xfrm rot="5400000">
              <a:off x="4868852" y="4323457"/>
              <a:ext cx="149246" cy="2757487"/>
            </a:xfrm>
            <a:prstGeom prst="homePlate">
              <a:avLst>
                <a:gd name="adj" fmla="val 100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rot="10800000" vert="eaVert" lIns="0" tIns="0" rIns="0" bIns="0" anchorCtr="1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pt-BR">
                <a:solidFill>
                  <a:srgbClr val="FFFFFF"/>
                </a:solidFill>
                <a:cs typeface="Arial" panose="020B0604020202020204" pitchFamily="34" charset="0"/>
              </a:endParaRPr>
            </a:p>
          </p:txBody>
        </p:sp>
      </p:grpSp>
      <p:sp>
        <p:nvSpPr>
          <p:cNvPr id="74984" name="AutoShape 8"/>
          <p:cNvSpPr>
            <a:spLocks noChangeArrowheads="1"/>
          </p:cNvSpPr>
          <p:nvPr/>
        </p:nvSpPr>
        <p:spPr bwMode="auto">
          <a:xfrm>
            <a:off x="306388" y="5959475"/>
            <a:ext cx="9286875" cy="244475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400">
                <a:cs typeface="Arial" panose="020B0604020202020204" pitchFamily="34" charset="0"/>
              </a:rPr>
              <a:t>...bem como os gargalos futuros se nada for feito em termos de investimentos em infraestrutura logística</a:t>
            </a:r>
          </a:p>
        </p:txBody>
      </p:sp>
    </p:spTree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Rectangle 4"/>
          <p:cNvSpPr>
            <a:spLocks noChangeArrowheads="1"/>
          </p:cNvSpPr>
          <p:nvPr/>
        </p:nvSpPr>
        <p:spPr bwMode="auto">
          <a:xfrm>
            <a:off x="2590800" y="198438"/>
            <a:ext cx="5597525" cy="61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Resumo dos Principais Gargalos Atuais nos Portos Organizados – 2011 e 2020</a:t>
            </a:r>
          </a:p>
        </p:txBody>
      </p:sp>
      <p:sp>
        <p:nvSpPr>
          <p:cNvPr id="75779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152400" y="6532563"/>
            <a:ext cx="97170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buClr>
                <a:schemeClr val="tx2"/>
              </a:buClr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5000"/>
              </a:lnSpc>
              <a:buClrTx/>
            </a:pPr>
            <a:r>
              <a:rPr lang="pt-BR" sz="1000" b="0">
                <a:cs typeface="Arial" panose="020B0604020202020204" pitchFamily="34" charset="0"/>
              </a:rPr>
              <a:t>		1) O cálculo da capacidade considera uma taxa ideal de ocupação de berço de 65% além dos parâmetros atuais de movimentação dos portos</a:t>
            </a:r>
          </a:p>
          <a:p>
            <a:pPr>
              <a:lnSpc>
                <a:spcPct val="95000"/>
              </a:lnSpc>
              <a:buClrTx/>
            </a:pPr>
            <a:r>
              <a:rPr lang="pt-BR" sz="1000" b="0">
                <a:cs typeface="Arial" panose="020B0604020202020204" pitchFamily="34" charset="0"/>
              </a:rPr>
              <a:t>	  Fonte: 	Análise Macrologistica</a:t>
            </a:r>
          </a:p>
        </p:txBody>
      </p:sp>
      <p:sp>
        <p:nvSpPr>
          <p:cNvPr id="75780" name="AutoShape 8"/>
          <p:cNvSpPr>
            <a:spLocks noChangeArrowheads="1"/>
          </p:cNvSpPr>
          <p:nvPr/>
        </p:nvSpPr>
        <p:spPr bwMode="auto">
          <a:xfrm>
            <a:off x="295275" y="5732463"/>
            <a:ext cx="9309100" cy="473075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400">
                <a:cs typeface="Arial" panose="020B0604020202020204" pitchFamily="34" charset="0"/>
              </a:rPr>
              <a:t>Da mesma forma, conseguiu-se determinar os principais gargalos de movimentação dos portos que atendem atualmente a Região Centro-Oeste atuais e potenciais se nada for feito</a:t>
            </a:r>
          </a:p>
        </p:txBody>
      </p:sp>
      <p:sp>
        <p:nvSpPr>
          <p:cNvPr id="75781" name="Line 56"/>
          <p:cNvSpPr>
            <a:spLocks noChangeShapeType="1"/>
          </p:cNvSpPr>
          <p:nvPr/>
        </p:nvSpPr>
        <p:spPr bwMode="auto">
          <a:xfrm>
            <a:off x="282575" y="1258888"/>
            <a:ext cx="9193213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5782" name="Rectangle 57"/>
          <p:cNvSpPr>
            <a:spLocks noChangeArrowheads="1"/>
          </p:cNvSpPr>
          <p:nvPr/>
        </p:nvSpPr>
        <p:spPr bwMode="auto">
          <a:xfrm>
            <a:off x="342900" y="962025"/>
            <a:ext cx="3648075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>
                <a:schemeClr val="tx2"/>
              </a:buClr>
            </a:pPr>
            <a:r>
              <a:rPr lang="pt-BR">
                <a:solidFill>
                  <a:schemeClr val="tx2"/>
                </a:solidFill>
                <a:cs typeface="Arial" panose="020B0604020202020204" pitchFamily="34" charset="0"/>
              </a:rPr>
              <a:t>Movimentação  (Carga / Descarga)¹</a:t>
            </a:r>
            <a:endParaRPr lang="es-ES_tradnl">
              <a:solidFill>
                <a:schemeClr val="tx2"/>
              </a:solidFill>
              <a:cs typeface="Arial" panose="020B0604020202020204" pitchFamily="34" charset="0"/>
            </a:endParaRPr>
          </a:p>
        </p:txBody>
      </p:sp>
      <p:sp>
        <p:nvSpPr>
          <p:cNvPr id="75783" name="Line 56"/>
          <p:cNvSpPr>
            <a:spLocks noChangeShapeType="1"/>
          </p:cNvSpPr>
          <p:nvPr/>
        </p:nvSpPr>
        <p:spPr bwMode="auto">
          <a:xfrm>
            <a:off x="4937125" y="1255713"/>
            <a:ext cx="0" cy="3995737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aphicFrame>
        <p:nvGraphicFramePr>
          <p:cNvPr id="5" name="Tabela 4"/>
          <p:cNvGraphicFramePr>
            <a:graphicFrameLocks noGrp="1"/>
          </p:cNvGraphicFramePr>
          <p:nvPr/>
        </p:nvGraphicFramePr>
        <p:xfrm>
          <a:off x="344488" y="1395413"/>
          <a:ext cx="4368803" cy="669924"/>
        </p:xfrm>
        <a:graphic>
          <a:graphicData uri="http://schemas.openxmlformats.org/drawingml/2006/table">
            <a:tbl>
              <a:tblPr/>
              <a:tblGrid>
                <a:gridCol w="624113"/>
                <a:gridCol w="624113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624113"/>
              </a:tblGrid>
              <a:tr h="167481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pt-BR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Porto de </a:t>
                      </a:r>
                      <a:r>
                        <a:rPr lang="pt-BR" sz="1000" b="1" i="0" u="none" strike="noStrike" dirty="0" smtClean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Vitória</a:t>
                      </a:r>
                      <a:endParaRPr lang="pt-BR" sz="1000" b="1" i="0" u="none" strike="noStrike" dirty="0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 dirty="0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 dirty="0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1" i="0" u="none" strike="noStrike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Ano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</a:tr>
              <a:tr h="167481"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Capacidade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8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2011</a:t>
                      </a:r>
                      <a:endParaRPr lang="pt-BR" sz="800" b="1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</a:tr>
              <a:tr h="167481"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Utilização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tx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tx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8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2011</a:t>
                      </a:r>
                      <a:endParaRPr lang="pt-BR" sz="800" b="1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</a:tr>
              <a:tr h="167481"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8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2020</a:t>
                      </a:r>
                      <a:endParaRPr lang="pt-BR" sz="800" b="1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</a:tr>
            </a:tbl>
          </a:graphicData>
        </a:graphic>
      </p:graphicFrame>
      <p:grpSp>
        <p:nvGrpSpPr>
          <p:cNvPr id="75860" name="Grupo 29"/>
          <p:cNvGrpSpPr>
            <a:grpSpLocks/>
          </p:cNvGrpSpPr>
          <p:nvPr/>
        </p:nvGrpSpPr>
        <p:grpSpPr bwMode="auto">
          <a:xfrm>
            <a:off x="8308975" y="179388"/>
            <a:ext cx="1536700" cy="615950"/>
            <a:chOff x="8372475" y="178914"/>
            <a:chExt cx="1536772" cy="617036"/>
          </a:xfrm>
        </p:grpSpPr>
        <p:grpSp>
          <p:nvGrpSpPr>
            <p:cNvPr id="76239" name="Grupo 30"/>
            <p:cNvGrpSpPr>
              <a:grpSpLocks/>
            </p:cNvGrpSpPr>
            <p:nvPr/>
          </p:nvGrpSpPr>
          <p:grpSpPr bwMode="auto">
            <a:xfrm>
              <a:off x="8468575" y="205808"/>
              <a:ext cx="1434980" cy="246221"/>
              <a:chOff x="8468575" y="205808"/>
              <a:chExt cx="1434980" cy="246221"/>
            </a:xfrm>
          </p:grpSpPr>
          <p:sp>
            <p:nvSpPr>
              <p:cNvPr id="76247" name="CaixaDeTexto 9"/>
              <p:cNvSpPr txBox="1">
                <a:spLocks noChangeArrowheads="1"/>
              </p:cNvSpPr>
              <p:nvPr/>
            </p:nvSpPr>
            <p:spPr bwMode="auto">
              <a:xfrm>
                <a:off x="8730808" y="205808"/>
                <a:ext cx="117274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pt-BR" sz="1000" b="0">
                    <a:cs typeface="Arial" panose="020B0604020202020204" pitchFamily="34" charset="0"/>
                  </a:rPr>
                  <a:t>gargalo potencial</a:t>
                </a:r>
              </a:p>
            </p:txBody>
          </p:sp>
          <p:sp>
            <p:nvSpPr>
              <p:cNvPr id="76248" name="Retângulo 12"/>
              <p:cNvSpPr>
                <a:spLocks noChangeArrowheads="1"/>
              </p:cNvSpPr>
              <p:nvPr/>
            </p:nvSpPr>
            <p:spPr bwMode="auto">
              <a:xfrm>
                <a:off x="8468575" y="274965"/>
                <a:ext cx="287927" cy="107907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/>
                <a:endParaRPr lang="pt-BR">
                  <a:cs typeface="Arial" panose="020B0604020202020204" pitchFamily="34" charset="0"/>
                </a:endParaRPr>
              </a:p>
            </p:txBody>
          </p:sp>
        </p:grpSp>
        <p:sp>
          <p:nvSpPr>
            <p:cNvPr id="76240" name="Retângulo 16"/>
            <p:cNvSpPr>
              <a:spLocks noChangeArrowheads="1"/>
            </p:cNvSpPr>
            <p:nvPr/>
          </p:nvSpPr>
          <p:spPr bwMode="auto">
            <a:xfrm>
              <a:off x="8372475" y="178914"/>
              <a:ext cx="1536772" cy="617036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endParaRPr lang="pt-BR">
                <a:cs typeface="Arial" panose="020B0604020202020204" pitchFamily="34" charset="0"/>
              </a:endParaRPr>
            </a:p>
          </p:txBody>
        </p:sp>
        <p:grpSp>
          <p:nvGrpSpPr>
            <p:cNvPr id="76241" name="Grupo 32"/>
            <p:cNvGrpSpPr>
              <a:grpSpLocks/>
            </p:cNvGrpSpPr>
            <p:nvPr/>
          </p:nvGrpSpPr>
          <p:grpSpPr bwMode="auto">
            <a:xfrm>
              <a:off x="8468575" y="371655"/>
              <a:ext cx="1434980" cy="246221"/>
              <a:chOff x="8468575" y="371656"/>
              <a:chExt cx="1434980" cy="246221"/>
            </a:xfrm>
          </p:grpSpPr>
          <p:sp>
            <p:nvSpPr>
              <p:cNvPr id="76245" name="Retângulo 11"/>
              <p:cNvSpPr>
                <a:spLocks noChangeArrowheads="1"/>
              </p:cNvSpPr>
              <p:nvPr/>
            </p:nvSpPr>
            <p:spPr bwMode="auto">
              <a:xfrm>
                <a:off x="8468575" y="440813"/>
                <a:ext cx="287927" cy="10790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/>
                <a:endParaRPr lang="pt-BR">
                  <a:cs typeface="Arial" panose="020B0604020202020204" pitchFamily="34" charset="0"/>
                </a:endParaRPr>
              </a:p>
            </p:txBody>
          </p:sp>
          <p:sp>
            <p:nvSpPr>
              <p:cNvPr id="76246" name="CaixaDeTexto 9"/>
              <p:cNvSpPr txBox="1">
                <a:spLocks noChangeArrowheads="1"/>
              </p:cNvSpPr>
              <p:nvPr/>
            </p:nvSpPr>
            <p:spPr bwMode="auto">
              <a:xfrm>
                <a:off x="8730808" y="371656"/>
                <a:ext cx="117274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pt-BR" sz="1000" b="0">
                    <a:cs typeface="Arial" panose="020B0604020202020204" pitchFamily="34" charset="0"/>
                  </a:rPr>
                  <a:t>gargalo potencial</a:t>
                </a:r>
              </a:p>
            </p:txBody>
          </p:sp>
        </p:grpSp>
        <p:grpSp>
          <p:nvGrpSpPr>
            <p:cNvPr id="76242" name="Grupo 33"/>
            <p:cNvGrpSpPr>
              <a:grpSpLocks/>
            </p:cNvGrpSpPr>
            <p:nvPr/>
          </p:nvGrpSpPr>
          <p:grpSpPr bwMode="auto">
            <a:xfrm>
              <a:off x="8468575" y="537503"/>
              <a:ext cx="1434980" cy="246221"/>
              <a:chOff x="8468575" y="537503"/>
              <a:chExt cx="1434980" cy="246221"/>
            </a:xfrm>
          </p:grpSpPr>
          <p:sp>
            <p:nvSpPr>
              <p:cNvPr id="76243" name="Retângulo 13"/>
              <p:cNvSpPr>
                <a:spLocks noChangeArrowheads="1"/>
              </p:cNvSpPr>
              <p:nvPr/>
            </p:nvSpPr>
            <p:spPr bwMode="auto">
              <a:xfrm>
                <a:off x="8468575" y="606660"/>
                <a:ext cx="287927" cy="107907"/>
              </a:xfrm>
              <a:prstGeom prst="rect">
                <a:avLst/>
              </a:prstGeom>
              <a:solidFill>
                <a:srgbClr val="703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/>
                <a:endParaRPr lang="pt-BR">
                  <a:cs typeface="Arial" panose="020B0604020202020204" pitchFamily="34" charset="0"/>
                </a:endParaRPr>
              </a:p>
            </p:txBody>
          </p:sp>
          <p:sp>
            <p:nvSpPr>
              <p:cNvPr id="76244" name="CaixaDeTexto 9"/>
              <p:cNvSpPr txBox="1">
                <a:spLocks noChangeArrowheads="1"/>
              </p:cNvSpPr>
              <p:nvPr/>
            </p:nvSpPr>
            <p:spPr bwMode="auto">
              <a:xfrm>
                <a:off x="8730808" y="537503"/>
                <a:ext cx="117274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pt-BR" sz="1000" b="0">
                    <a:cs typeface="Arial" panose="020B0604020202020204" pitchFamily="34" charset="0"/>
                  </a:rPr>
                  <a:t>gargalo crítico</a:t>
                </a:r>
              </a:p>
            </p:txBody>
          </p:sp>
        </p:grpSp>
      </p:grpSp>
      <p:sp>
        <p:nvSpPr>
          <p:cNvPr id="75861" name="AutoShape 10"/>
          <p:cNvSpPr>
            <a:spLocks noChangeArrowheads="1"/>
          </p:cNvSpPr>
          <p:nvPr/>
        </p:nvSpPr>
        <p:spPr bwMode="auto">
          <a:xfrm rot="5400000">
            <a:off x="4831556" y="4079082"/>
            <a:ext cx="230187" cy="2851150"/>
          </a:xfrm>
          <a:prstGeom prst="homePlate">
            <a:avLst>
              <a:gd name="adj" fmla="val 10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lIns="0" tIns="0" rIns="0" bIns="0" anchorCtr="1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pt-BR">
              <a:cs typeface="Arial" panose="020B0604020202020204" pitchFamily="34" charset="0"/>
            </a:endParaRPr>
          </a:p>
        </p:txBody>
      </p:sp>
      <p:graphicFrame>
        <p:nvGraphicFramePr>
          <p:cNvPr id="43" name="Tabela 42"/>
          <p:cNvGraphicFramePr>
            <a:graphicFrameLocks noGrp="1"/>
          </p:cNvGraphicFramePr>
          <p:nvPr/>
        </p:nvGraphicFramePr>
        <p:xfrm>
          <a:off x="344488" y="2192338"/>
          <a:ext cx="4368803" cy="669924"/>
        </p:xfrm>
        <a:graphic>
          <a:graphicData uri="http://schemas.openxmlformats.org/drawingml/2006/table">
            <a:tbl>
              <a:tblPr/>
              <a:tblGrid>
                <a:gridCol w="624113"/>
                <a:gridCol w="624113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624113"/>
              </a:tblGrid>
              <a:tr h="167481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pt-BR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Porto de </a:t>
                      </a:r>
                      <a:r>
                        <a:rPr lang="pt-BR" sz="1000" b="1" i="0" u="none" strike="noStrike" dirty="0" smtClean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Santos</a:t>
                      </a:r>
                      <a:endParaRPr lang="pt-BR" sz="1000" b="1" i="0" u="none" strike="noStrike" dirty="0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 dirty="0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 dirty="0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1" i="0" u="none" strike="noStrike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Ano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</a:tr>
              <a:tr h="167481"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Capacidade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8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2011</a:t>
                      </a:r>
                      <a:endParaRPr lang="pt-BR" sz="800" b="1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</a:tr>
              <a:tr h="167481"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Utilização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tx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tx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tx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8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2011</a:t>
                      </a:r>
                      <a:endParaRPr lang="pt-BR" sz="800" b="1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</a:tr>
              <a:tr h="167481"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8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2020</a:t>
                      </a:r>
                      <a:endParaRPr lang="pt-BR" sz="800" b="1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4" name="Tabela 43"/>
          <p:cNvGraphicFramePr>
            <a:graphicFrameLocks noGrp="1"/>
          </p:cNvGraphicFramePr>
          <p:nvPr/>
        </p:nvGraphicFramePr>
        <p:xfrm>
          <a:off x="344488" y="2989263"/>
          <a:ext cx="4368803" cy="669924"/>
        </p:xfrm>
        <a:graphic>
          <a:graphicData uri="http://schemas.openxmlformats.org/drawingml/2006/table">
            <a:tbl>
              <a:tblPr/>
              <a:tblGrid>
                <a:gridCol w="624113"/>
                <a:gridCol w="624113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624113"/>
              </a:tblGrid>
              <a:tr h="167481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pt-BR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Porto de </a:t>
                      </a:r>
                      <a:r>
                        <a:rPr lang="pt-BR" sz="1000" b="1" i="0" u="none" strike="noStrike" dirty="0" smtClean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Paranaguá</a:t>
                      </a:r>
                      <a:endParaRPr lang="pt-BR" sz="1000" b="1" i="0" u="none" strike="noStrike" dirty="0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 dirty="0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 dirty="0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1" i="0" u="none" strike="noStrike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Ano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</a:tr>
              <a:tr h="167481"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Capacidade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8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2011</a:t>
                      </a:r>
                      <a:endParaRPr lang="pt-BR" sz="800" b="1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</a:tr>
              <a:tr h="167481"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Utilização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tx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tx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8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2011</a:t>
                      </a:r>
                      <a:endParaRPr lang="pt-BR" sz="800" b="1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</a:tr>
              <a:tr h="167481"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8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2020</a:t>
                      </a:r>
                      <a:endParaRPr lang="pt-BR" sz="800" b="1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5" name="Tabela 44"/>
          <p:cNvGraphicFramePr>
            <a:graphicFrameLocks noGrp="1"/>
          </p:cNvGraphicFramePr>
          <p:nvPr/>
        </p:nvGraphicFramePr>
        <p:xfrm>
          <a:off x="344488" y="3786188"/>
          <a:ext cx="4368803" cy="669924"/>
        </p:xfrm>
        <a:graphic>
          <a:graphicData uri="http://schemas.openxmlformats.org/drawingml/2006/table">
            <a:tbl>
              <a:tblPr/>
              <a:tblGrid>
                <a:gridCol w="624113"/>
                <a:gridCol w="624113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624113"/>
              </a:tblGrid>
              <a:tr h="167481">
                <a:tc gridSpan="6">
                  <a:txBody>
                    <a:bodyPr/>
                    <a:lstStyle/>
                    <a:p>
                      <a:pPr algn="l" fontAlgn="ctr"/>
                      <a:r>
                        <a:rPr lang="pt-BR" sz="1000" b="1" i="0" u="none" strike="noStrike" dirty="0" smtClean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Porto </a:t>
                      </a:r>
                      <a:r>
                        <a:rPr lang="pt-BR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de </a:t>
                      </a:r>
                      <a:r>
                        <a:rPr lang="pt-BR" sz="1000" b="1" i="0" u="none" strike="noStrike" dirty="0" smtClean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São</a:t>
                      </a:r>
                      <a:r>
                        <a:rPr lang="pt-BR" sz="1000" b="1" i="0" u="none" strike="noStrike" baseline="0" dirty="0" smtClean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 Francisco do Sul</a:t>
                      </a:r>
                      <a:endParaRPr lang="pt-BR" sz="800" b="1" i="0" u="none" strike="noStrike" dirty="0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l" fontAlgn="ctr"/>
                      <a:endParaRPr lang="pt-BR" sz="800" b="1" i="0" u="none" strike="noStrike" dirty="0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pt-BR" sz="800" b="1" i="0" u="none" strike="noStrike" dirty="0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pt-BR" sz="800" b="1" i="0" u="none" strike="noStrike" dirty="0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pt-BR" sz="800" b="1" i="0" u="none" strike="noStrike" dirty="0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 dirty="0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 dirty="0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1" i="0" u="none" strike="noStrike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Ano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</a:tr>
              <a:tr h="167481"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Capacidade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8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2011</a:t>
                      </a:r>
                      <a:endParaRPr lang="pt-BR" sz="800" b="1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</a:tr>
              <a:tr h="167481"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Utilização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tx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tx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tx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tx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tx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tx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8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2011</a:t>
                      </a:r>
                      <a:endParaRPr lang="pt-BR" sz="800" b="1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</a:tr>
              <a:tr h="167481"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8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2020</a:t>
                      </a:r>
                      <a:endParaRPr lang="pt-BR" sz="800" b="1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6" name="Tabela 45"/>
          <p:cNvGraphicFramePr>
            <a:graphicFrameLocks noGrp="1"/>
          </p:cNvGraphicFramePr>
          <p:nvPr/>
        </p:nvGraphicFramePr>
        <p:xfrm>
          <a:off x="344488" y="4583113"/>
          <a:ext cx="4368803" cy="669924"/>
        </p:xfrm>
        <a:graphic>
          <a:graphicData uri="http://schemas.openxmlformats.org/drawingml/2006/table">
            <a:tbl>
              <a:tblPr/>
              <a:tblGrid>
                <a:gridCol w="624113"/>
                <a:gridCol w="624113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624113"/>
              </a:tblGrid>
              <a:tr h="167481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pt-BR" sz="1000" b="1" i="0" u="none" strike="noStrike" dirty="0" smtClean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Itacoatiara</a:t>
                      </a:r>
                      <a:endParaRPr lang="pt-BR" sz="1000" b="1" i="0" u="none" strike="noStrike" dirty="0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 dirty="0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 dirty="0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1" i="0" u="none" strike="noStrike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Ano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</a:tr>
              <a:tr h="167481"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Capacidade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8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2011</a:t>
                      </a:r>
                      <a:endParaRPr lang="pt-BR" sz="800" b="1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</a:tr>
              <a:tr h="167481"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Utilização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tx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tx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tx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8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2011</a:t>
                      </a:r>
                      <a:endParaRPr lang="pt-BR" sz="800" b="1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</a:tr>
              <a:tr h="167481"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8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2020</a:t>
                      </a:r>
                      <a:endParaRPr lang="pt-BR" sz="800" b="1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7" name="Tabela 46"/>
          <p:cNvGraphicFramePr>
            <a:graphicFrameLocks noGrp="1"/>
          </p:cNvGraphicFramePr>
          <p:nvPr/>
        </p:nvGraphicFramePr>
        <p:xfrm>
          <a:off x="5106988" y="1395413"/>
          <a:ext cx="4368803" cy="669924"/>
        </p:xfrm>
        <a:graphic>
          <a:graphicData uri="http://schemas.openxmlformats.org/drawingml/2006/table">
            <a:tbl>
              <a:tblPr/>
              <a:tblGrid>
                <a:gridCol w="624113"/>
                <a:gridCol w="624113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156029"/>
                <a:gridCol w="624113"/>
              </a:tblGrid>
              <a:tr h="167481">
                <a:tc gridSpan="2">
                  <a:txBody>
                    <a:bodyPr/>
                    <a:lstStyle/>
                    <a:p>
                      <a:pPr algn="l" fontAlgn="ctr"/>
                      <a:r>
                        <a:rPr lang="pt-BR" sz="1000" b="1" i="0" u="none" strike="noStrike" dirty="0" smtClean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Santarém</a:t>
                      </a:r>
                      <a:endParaRPr lang="pt-BR" sz="1000" b="1" i="0" u="none" strike="noStrike" dirty="0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 dirty="0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 dirty="0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1" i="0" u="none" strike="noStrike">
                        <a:solidFill>
                          <a:srgbClr val="FFFFFF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1" i="0" u="none" strike="noStrike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Ano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08080"/>
                    </a:solidFill>
                  </a:tcPr>
                </a:tc>
              </a:tr>
              <a:tr h="167481"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Capacidade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8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2011</a:t>
                      </a:r>
                      <a:endParaRPr lang="pt-BR" sz="800" b="1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</a:tr>
              <a:tr h="167481"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Utilização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tx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tx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tx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8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2011</a:t>
                      </a:r>
                      <a:endParaRPr lang="pt-BR" sz="800" b="1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</a:tr>
              <a:tr h="167481"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 </a:t>
                      </a: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pt-BR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8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2020</a:t>
                      </a:r>
                      <a:endParaRPr lang="pt-BR" sz="800" b="1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9525" marR="9525" marT="9517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</a:tr>
            </a:tbl>
          </a:graphicData>
        </a:graphic>
      </p:graphicFrame>
      <p:cxnSp>
        <p:nvCxnSpPr>
          <p:cNvPr id="76238" name="Conector reto 2"/>
          <p:cNvCxnSpPr>
            <a:cxnSpLocks noChangeShapeType="1"/>
          </p:cNvCxnSpPr>
          <p:nvPr/>
        </p:nvCxnSpPr>
        <p:spPr bwMode="auto">
          <a:xfrm>
            <a:off x="3810000" y="4427538"/>
            <a:ext cx="268288" cy="0"/>
          </a:xfrm>
          <a:prstGeom prst="line">
            <a:avLst/>
          </a:prstGeom>
          <a:noFill/>
          <a:ln w="38100" algn="ctr">
            <a:solidFill>
              <a:srgbClr val="7030A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Rectangle 2"/>
          <p:cNvSpPr>
            <a:spLocks noChangeArrowheads="1"/>
          </p:cNvSpPr>
          <p:nvPr/>
        </p:nvSpPr>
        <p:spPr bwMode="auto">
          <a:xfrm>
            <a:off x="3201988" y="5410200"/>
            <a:ext cx="6450012" cy="327025"/>
          </a:xfrm>
          <a:prstGeom prst="rect">
            <a:avLst/>
          </a:prstGeom>
          <a:solidFill>
            <a:srgbClr val="FF9900">
              <a:alpha val="63136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/>
          </a:p>
        </p:txBody>
      </p:sp>
      <p:sp>
        <p:nvSpPr>
          <p:cNvPr id="76803" name="Rectangle 3"/>
          <p:cNvSpPr>
            <a:spLocks noChangeArrowheads="1"/>
          </p:cNvSpPr>
          <p:nvPr/>
        </p:nvSpPr>
        <p:spPr bwMode="auto">
          <a:xfrm>
            <a:off x="9567863" y="6511925"/>
            <a:ext cx="322262" cy="33178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/>
          </a:p>
        </p:txBody>
      </p:sp>
      <p:sp>
        <p:nvSpPr>
          <p:cNvPr id="76804" name="Rectangle 4"/>
          <p:cNvSpPr>
            <a:spLocks noChangeArrowheads="1"/>
          </p:cNvSpPr>
          <p:nvPr/>
        </p:nvSpPr>
        <p:spPr bwMode="auto">
          <a:xfrm>
            <a:off x="3827463" y="4727575"/>
            <a:ext cx="6062662" cy="1292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39725" indent="-155575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7763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704850" indent="-153988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901700" indent="-195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1358900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1816100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2273300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2730500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50000"/>
              </a:lnSpc>
              <a:buFont typeface="Wingdings" panose="05000000000000000000" pitchFamily="2" charset="2"/>
              <a:buNone/>
            </a:pPr>
            <a:r>
              <a:rPr lang="pt-BR" sz="1400" b="0">
                <a:solidFill>
                  <a:schemeClr val="tx2"/>
                </a:solidFill>
              </a:rPr>
              <a:t>I – Introdução	</a:t>
            </a:r>
          </a:p>
          <a:p>
            <a:pPr>
              <a:lnSpc>
                <a:spcPct val="150000"/>
              </a:lnSpc>
              <a:buFont typeface="Wingdings" panose="05000000000000000000" pitchFamily="2" charset="2"/>
              <a:buNone/>
            </a:pPr>
            <a:r>
              <a:rPr lang="pt-BR" sz="1400" b="0">
                <a:solidFill>
                  <a:schemeClr val="tx2"/>
                </a:solidFill>
              </a:rPr>
              <a:t>II – Sumário dos Resultados da Primeira Fase do Projeto</a:t>
            </a:r>
            <a:r>
              <a:rPr lang="pt-BR" sz="1400">
                <a:solidFill>
                  <a:schemeClr val="tx2"/>
                </a:solidFill>
              </a:rPr>
              <a:t> </a:t>
            </a:r>
          </a:p>
          <a:p>
            <a:pPr>
              <a:lnSpc>
                <a:spcPct val="150000"/>
              </a:lnSpc>
              <a:buFont typeface="Wingdings" panose="05000000000000000000" pitchFamily="2" charset="2"/>
              <a:buNone/>
            </a:pPr>
            <a:r>
              <a:rPr lang="pt-BR" sz="1400">
                <a:solidFill>
                  <a:schemeClr val="tx2"/>
                </a:solidFill>
              </a:rPr>
              <a:t>III – Resultados da Segunda Fase do Projeto Centroeste Competitivo</a:t>
            </a:r>
          </a:p>
          <a:p>
            <a:pPr>
              <a:lnSpc>
                <a:spcPct val="150000"/>
              </a:lnSpc>
              <a:buFont typeface="Wingdings" panose="05000000000000000000" pitchFamily="2" charset="2"/>
              <a:buNone/>
            </a:pPr>
            <a:endParaRPr lang="pt-BR" sz="1400" b="0">
              <a:solidFill>
                <a:schemeClr val="tx2"/>
              </a:solidFill>
            </a:endParaRPr>
          </a:p>
        </p:txBody>
      </p:sp>
      <p:sp>
        <p:nvSpPr>
          <p:cNvPr id="76805" name="AutoShape 5"/>
          <p:cNvSpPr>
            <a:spLocks noChangeArrowheads="1"/>
          </p:cNvSpPr>
          <p:nvPr/>
        </p:nvSpPr>
        <p:spPr bwMode="auto">
          <a:xfrm rot="5400000">
            <a:off x="3600451" y="5526087"/>
            <a:ext cx="144462" cy="74613"/>
          </a:xfrm>
          <a:prstGeom prst="triangle">
            <a:avLst>
              <a:gd name="adj" fmla="val 50000"/>
            </a:avLst>
          </a:prstGeom>
          <a:solidFill>
            <a:schemeClr val="tx2"/>
          </a:solidFill>
          <a:ln w="9525" algn="ctr">
            <a:solidFill>
              <a:schemeClr val="tx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/>
          </a:p>
        </p:txBody>
      </p:sp>
      <p:grpSp>
        <p:nvGrpSpPr>
          <p:cNvPr id="76806" name="Group 7"/>
          <p:cNvGrpSpPr>
            <a:grpSpLocks/>
          </p:cNvGrpSpPr>
          <p:nvPr/>
        </p:nvGrpSpPr>
        <p:grpSpPr bwMode="auto">
          <a:xfrm>
            <a:off x="165100" y="3179763"/>
            <a:ext cx="9740900" cy="1274762"/>
            <a:chOff x="104" y="2003"/>
            <a:chExt cx="6136" cy="803"/>
          </a:xfrm>
        </p:grpSpPr>
        <p:pic>
          <p:nvPicPr>
            <p:cNvPr id="76808" name="Picture 8" descr="caminhao2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4" y="2003"/>
              <a:ext cx="1080" cy="797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6809" name="Picture 9" descr="navio2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51" y="2003"/>
              <a:ext cx="1280" cy="801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6810" name="Picture 10" descr="transporte-aereo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40" y="2003"/>
              <a:ext cx="1200" cy="799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6811" name="Picture 11" descr="trem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39" y="2003"/>
              <a:ext cx="1303" cy="803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6812" name="Picture 12" descr="PB381hidrovia-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3" y="2003"/>
              <a:ext cx="1237" cy="800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76807" name="Rectangle 12"/>
          <p:cNvSpPr>
            <a:spLocks noChangeArrowheads="1"/>
          </p:cNvSpPr>
          <p:nvPr/>
        </p:nvSpPr>
        <p:spPr bwMode="auto">
          <a:xfrm>
            <a:off x="762000" y="2617788"/>
            <a:ext cx="8382000" cy="520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1424" tIns="45712" rIns="91424" bIns="45712"/>
          <a:lstStyle>
            <a:lvl1pPr defTabSz="977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153988" indent="-15240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315913" indent="-160338" defTabSz="9779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461963" indent="-144463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622300" indent="-158750" defTabSz="9779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1079500" indent="-15875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1536700" indent="-15875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1993900" indent="-15875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2451100" indent="-15875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buClrTx/>
            </a:pPr>
            <a:r>
              <a:rPr lang="pt-BR" sz="2400">
                <a:solidFill>
                  <a:schemeClr val="tx2"/>
                </a:solidFill>
              </a:rPr>
              <a:t>Agenda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1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9263" y="1770063"/>
            <a:ext cx="5346700" cy="402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5123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22250" y="6526213"/>
            <a:ext cx="902970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1" eaLnBrk="1" hangingPunct="1">
              <a:lnSpc>
                <a:spcPct val="95000"/>
              </a:lnSpc>
            </a:pPr>
            <a:endParaRPr lang="pt-BR" sz="1000" b="0"/>
          </a:p>
          <a:p>
            <a:pPr eaLnBrk="1" hangingPunct="1">
              <a:lnSpc>
                <a:spcPct val="95000"/>
              </a:lnSpc>
            </a:pPr>
            <a:r>
              <a:rPr lang="pt-BR" sz="1000" b="0"/>
              <a:t>	Fonte:	Enefer, BNDES, Análise Macrologística</a:t>
            </a:r>
          </a:p>
        </p:txBody>
      </p:sp>
      <p:sp>
        <p:nvSpPr>
          <p:cNvPr id="5124" name="Rectangle 6"/>
          <p:cNvSpPr>
            <a:spLocks noChangeArrowheads="1"/>
          </p:cNvSpPr>
          <p:nvPr/>
        </p:nvSpPr>
        <p:spPr bwMode="auto">
          <a:xfrm>
            <a:off x="285750" y="1185863"/>
            <a:ext cx="57943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es-ES_tradnl">
                <a:solidFill>
                  <a:schemeClr val="tx2"/>
                </a:solidFill>
              </a:rPr>
              <a:t>Mapeamento dos corredores potenciais internacionais na Região Centro-Oeste</a:t>
            </a:r>
          </a:p>
        </p:txBody>
      </p:sp>
      <p:sp>
        <p:nvSpPr>
          <p:cNvPr id="5125" name="Line 7"/>
          <p:cNvSpPr>
            <a:spLocks noChangeShapeType="1"/>
          </p:cNvSpPr>
          <p:nvPr/>
        </p:nvSpPr>
        <p:spPr bwMode="auto">
          <a:xfrm>
            <a:off x="285750" y="1649413"/>
            <a:ext cx="5678488" cy="1587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127" name="AutoShape 8"/>
          <p:cNvSpPr>
            <a:spLocks noChangeArrowheads="1"/>
          </p:cNvSpPr>
          <p:nvPr/>
        </p:nvSpPr>
        <p:spPr bwMode="auto">
          <a:xfrm>
            <a:off x="3568700" y="5934075"/>
            <a:ext cx="2933700" cy="144463"/>
          </a:xfrm>
          <a:prstGeom prst="downArrow">
            <a:avLst>
              <a:gd name="adj1" fmla="val 50000"/>
              <a:gd name="adj2" fmla="val 100000"/>
            </a:avLst>
          </a:prstGeom>
          <a:solidFill>
            <a:schemeClr val="hlink"/>
          </a:solidFill>
          <a:ln w="12700">
            <a:solidFill>
              <a:schemeClr val="folHlink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5128" name="Rectangle 4"/>
          <p:cNvSpPr>
            <a:spLocks noChangeArrowheads="1"/>
          </p:cNvSpPr>
          <p:nvPr/>
        </p:nvSpPr>
        <p:spPr bwMode="auto">
          <a:xfrm>
            <a:off x="2581275" y="163513"/>
            <a:ext cx="73247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</a:rPr>
              <a:t>Corredores Internacionais Potenciais na Região Centro-Oeste</a:t>
            </a:r>
          </a:p>
        </p:txBody>
      </p:sp>
      <p:sp>
        <p:nvSpPr>
          <p:cNvPr id="5129" name="Rectangle 6"/>
          <p:cNvSpPr>
            <a:spLocks noChangeArrowheads="1"/>
          </p:cNvSpPr>
          <p:nvPr/>
        </p:nvSpPr>
        <p:spPr bwMode="auto">
          <a:xfrm>
            <a:off x="6265863" y="1416050"/>
            <a:ext cx="3563937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es-ES_tradnl">
                <a:solidFill>
                  <a:schemeClr val="tx2"/>
                </a:solidFill>
              </a:rPr>
              <a:t>Países com potencial de integração</a:t>
            </a:r>
          </a:p>
        </p:txBody>
      </p:sp>
      <p:sp>
        <p:nvSpPr>
          <p:cNvPr id="5130" name="Line 7"/>
          <p:cNvSpPr>
            <a:spLocks noChangeShapeType="1"/>
          </p:cNvSpPr>
          <p:nvPr/>
        </p:nvSpPr>
        <p:spPr bwMode="auto">
          <a:xfrm>
            <a:off x="6170613" y="1660525"/>
            <a:ext cx="3670300" cy="1588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131" name="Text Box 22"/>
          <p:cNvSpPr txBox="1">
            <a:spLocks noChangeArrowheads="1"/>
          </p:cNvSpPr>
          <p:nvPr/>
        </p:nvSpPr>
        <p:spPr bwMode="auto">
          <a:xfrm>
            <a:off x="6383338" y="1836738"/>
            <a:ext cx="3522662" cy="2012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30000"/>
              </a:lnSpc>
              <a:buClr>
                <a:schemeClr val="tx2"/>
              </a:buClr>
              <a:buFontTx/>
              <a:buAutoNum type="arabicPeriod"/>
            </a:pPr>
            <a:r>
              <a:rPr lang="pt-BR" sz="1200" b="0"/>
              <a:t>Argentina</a:t>
            </a:r>
          </a:p>
          <a:p>
            <a:pPr eaLnBrk="1" hangingPunct="1">
              <a:lnSpc>
                <a:spcPct val="130000"/>
              </a:lnSpc>
              <a:buClr>
                <a:schemeClr val="tx2"/>
              </a:buClr>
              <a:buFontTx/>
              <a:buAutoNum type="arabicPeriod"/>
            </a:pPr>
            <a:r>
              <a:rPr lang="pt-BR" sz="1200" b="0"/>
              <a:t>Bolívia</a:t>
            </a:r>
          </a:p>
          <a:p>
            <a:pPr eaLnBrk="1" hangingPunct="1">
              <a:lnSpc>
                <a:spcPct val="130000"/>
              </a:lnSpc>
              <a:buClr>
                <a:schemeClr val="tx2"/>
              </a:buClr>
              <a:buFontTx/>
              <a:buAutoNum type="arabicPeriod"/>
            </a:pPr>
            <a:r>
              <a:rPr lang="pt-BR" sz="1200" b="0"/>
              <a:t>Chile</a:t>
            </a:r>
          </a:p>
          <a:p>
            <a:pPr eaLnBrk="1" hangingPunct="1">
              <a:lnSpc>
                <a:spcPct val="130000"/>
              </a:lnSpc>
              <a:buClr>
                <a:schemeClr val="tx2"/>
              </a:buClr>
              <a:buFontTx/>
              <a:buAutoNum type="arabicPeriod"/>
            </a:pPr>
            <a:r>
              <a:rPr lang="pt-BR" sz="1200" b="0"/>
              <a:t>Paraguai</a:t>
            </a:r>
          </a:p>
          <a:p>
            <a:pPr eaLnBrk="1" hangingPunct="1">
              <a:lnSpc>
                <a:spcPct val="130000"/>
              </a:lnSpc>
              <a:buClr>
                <a:schemeClr val="tx2"/>
              </a:buClr>
              <a:buFontTx/>
              <a:buAutoNum type="arabicPeriod"/>
            </a:pPr>
            <a:r>
              <a:rPr lang="pt-BR" sz="1200" b="0"/>
              <a:t>Peru</a:t>
            </a:r>
          </a:p>
          <a:p>
            <a:pPr eaLnBrk="1" hangingPunct="1">
              <a:lnSpc>
                <a:spcPct val="130000"/>
              </a:lnSpc>
              <a:buClr>
                <a:schemeClr val="tx2"/>
              </a:buClr>
              <a:buFontTx/>
              <a:buAutoNum type="arabicPeriod"/>
            </a:pPr>
            <a:r>
              <a:rPr lang="pt-BR" sz="1200" b="0"/>
              <a:t>Uruguai</a:t>
            </a:r>
          </a:p>
          <a:p>
            <a:pPr eaLnBrk="1" hangingPunct="1">
              <a:lnSpc>
                <a:spcPct val="130000"/>
              </a:lnSpc>
              <a:buClr>
                <a:schemeClr val="tx2"/>
              </a:buClr>
              <a:buFontTx/>
              <a:buAutoNum type="arabicPeriod"/>
            </a:pPr>
            <a:endParaRPr lang="pt-BR" sz="1200" b="0"/>
          </a:p>
          <a:p>
            <a:pPr eaLnBrk="1" hangingPunct="1">
              <a:lnSpc>
                <a:spcPct val="130000"/>
              </a:lnSpc>
              <a:buClr>
                <a:schemeClr val="tx2"/>
              </a:buClr>
            </a:pPr>
            <a:endParaRPr lang="pt-BR" sz="1200" b="0"/>
          </a:p>
        </p:txBody>
      </p:sp>
      <p:sp>
        <p:nvSpPr>
          <p:cNvPr id="5132" name="Text Box 339"/>
          <p:cNvSpPr txBox="1">
            <a:spLocks noChangeAspect="1" noChangeArrowheads="1"/>
          </p:cNvSpPr>
          <p:nvPr/>
        </p:nvSpPr>
        <p:spPr bwMode="auto">
          <a:xfrm>
            <a:off x="2251075" y="5326063"/>
            <a:ext cx="206375" cy="161925"/>
          </a:xfrm>
          <a:prstGeom prst="rect">
            <a:avLst/>
          </a:prstGeom>
          <a:solidFill>
            <a:srgbClr val="002060"/>
          </a:solidFill>
          <a:ln w="9525">
            <a:solidFill>
              <a:srgbClr val="FFFFFF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000">
                <a:solidFill>
                  <a:srgbClr val="FFFFCC"/>
                </a:solidFill>
              </a:rPr>
              <a:t>1</a:t>
            </a:r>
          </a:p>
        </p:txBody>
      </p:sp>
      <p:sp>
        <p:nvSpPr>
          <p:cNvPr id="5133" name="Text Box 339"/>
          <p:cNvSpPr txBox="1">
            <a:spLocks noChangeAspect="1" noChangeArrowheads="1"/>
          </p:cNvSpPr>
          <p:nvPr/>
        </p:nvSpPr>
        <p:spPr bwMode="auto">
          <a:xfrm>
            <a:off x="2478088" y="2795588"/>
            <a:ext cx="206375" cy="161925"/>
          </a:xfrm>
          <a:prstGeom prst="rect">
            <a:avLst/>
          </a:prstGeom>
          <a:solidFill>
            <a:srgbClr val="002060"/>
          </a:solidFill>
          <a:ln w="9525">
            <a:solidFill>
              <a:srgbClr val="FFFFFF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000">
                <a:solidFill>
                  <a:srgbClr val="FFFFCC"/>
                </a:solidFill>
              </a:rPr>
              <a:t>2</a:t>
            </a:r>
          </a:p>
        </p:txBody>
      </p:sp>
      <p:sp>
        <p:nvSpPr>
          <p:cNvPr id="5134" name="Text Box 339"/>
          <p:cNvSpPr txBox="1">
            <a:spLocks noChangeAspect="1" noChangeArrowheads="1"/>
          </p:cNvSpPr>
          <p:nvPr/>
        </p:nvSpPr>
        <p:spPr bwMode="auto">
          <a:xfrm>
            <a:off x="1905000" y="3905250"/>
            <a:ext cx="206375" cy="161925"/>
          </a:xfrm>
          <a:prstGeom prst="rect">
            <a:avLst/>
          </a:prstGeom>
          <a:solidFill>
            <a:srgbClr val="002060"/>
          </a:solidFill>
          <a:ln w="9525">
            <a:solidFill>
              <a:srgbClr val="FFFFFF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000">
                <a:solidFill>
                  <a:srgbClr val="FFFFCC"/>
                </a:solidFill>
              </a:rPr>
              <a:t>3</a:t>
            </a:r>
          </a:p>
        </p:txBody>
      </p:sp>
      <p:sp>
        <p:nvSpPr>
          <p:cNvPr id="5135" name="Text Box 339"/>
          <p:cNvSpPr txBox="1">
            <a:spLocks noChangeAspect="1" noChangeArrowheads="1"/>
          </p:cNvSpPr>
          <p:nvPr/>
        </p:nvSpPr>
        <p:spPr bwMode="auto">
          <a:xfrm>
            <a:off x="1335088" y="2320925"/>
            <a:ext cx="206375" cy="161925"/>
          </a:xfrm>
          <a:prstGeom prst="rect">
            <a:avLst/>
          </a:prstGeom>
          <a:solidFill>
            <a:srgbClr val="002060"/>
          </a:solidFill>
          <a:ln w="9525">
            <a:solidFill>
              <a:srgbClr val="FFFFFF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000">
                <a:solidFill>
                  <a:srgbClr val="FFFFCC"/>
                </a:solidFill>
              </a:rPr>
              <a:t>5</a:t>
            </a:r>
          </a:p>
        </p:txBody>
      </p:sp>
      <p:sp>
        <p:nvSpPr>
          <p:cNvPr id="5136" name="Text Box 339"/>
          <p:cNvSpPr txBox="1">
            <a:spLocks noChangeAspect="1" noChangeArrowheads="1"/>
          </p:cNvSpPr>
          <p:nvPr/>
        </p:nvSpPr>
        <p:spPr bwMode="auto">
          <a:xfrm>
            <a:off x="3317875" y="3816350"/>
            <a:ext cx="206375" cy="161925"/>
          </a:xfrm>
          <a:prstGeom prst="rect">
            <a:avLst/>
          </a:prstGeom>
          <a:solidFill>
            <a:srgbClr val="002060"/>
          </a:solidFill>
          <a:ln w="9525">
            <a:solidFill>
              <a:srgbClr val="FFFFFF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000">
                <a:solidFill>
                  <a:srgbClr val="FFFFCC"/>
                </a:solidFill>
              </a:rPr>
              <a:t>4</a:t>
            </a:r>
          </a:p>
        </p:txBody>
      </p:sp>
      <p:sp>
        <p:nvSpPr>
          <p:cNvPr id="5138" name="Text Box 339"/>
          <p:cNvSpPr txBox="1">
            <a:spLocks noChangeAspect="1" noChangeArrowheads="1"/>
          </p:cNvSpPr>
          <p:nvPr/>
        </p:nvSpPr>
        <p:spPr bwMode="auto">
          <a:xfrm>
            <a:off x="3455988" y="4954588"/>
            <a:ext cx="206375" cy="161925"/>
          </a:xfrm>
          <a:prstGeom prst="rect">
            <a:avLst/>
          </a:prstGeom>
          <a:solidFill>
            <a:srgbClr val="002060"/>
          </a:solidFill>
          <a:ln w="9525">
            <a:solidFill>
              <a:srgbClr val="FFFFFF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000">
                <a:solidFill>
                  <a:srgbClr val="FFFFCC"/>
                </a:solidFill>
              </a:rPr>
              <a:t>6</a:t>
            </a:r>
          </a:p>
        </p:txBody>
      </p:sp>
      <p:sp>
        <p:nvSpPr>
          <p:cNvPr id="18" name="AutoShape 19"/>
          <p:cNvSpPr>
            <a:spLocks noChangeArrowheads="1"/>
          </p:cNvSpPr>
          <p:nvPr/>
        </p:nvSpPr>
        <p:spPr bwMode="auto">
          <a:xfrm>
            <a:off x="493713" y="6226175"/>
            <a:ext cx="9113837" cy="441325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/>
          <a:p>
            <a:endParaRPr lang="en-US"/>
          </a:p>
        </p:txBody>
      </p:sp>
      <p:sp>
        <p:nvSpPr>
          <p:cNvPr id="19" name="Rectangle 20"/>
          <p:cNvSpPr>
            <a:spLocks noChangeArrowheads="1"/>
          </p:cNvSpPr>
          <p:nvPr/>
        </p:nvSpPr>
        <p:spPr bwMode="auto">
          <a:xfrm>
            <a:off x="344488" y="6345238"/>
            <a:ext cx="9371012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Ctr="1">
            <a:spAutoFit/>
          </a:bodyPr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185738" indent="-63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50938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98613" indent="-227013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>
              <a:buFont typeface="Times New Roman" panose="02020603050405020304" pitchFamily="18" charset="0"/>
              <a:buNone/>
            </a:pPr>
            <a:r>
              <a:rPr lang="pt-BR" sz="1400" dirty="0"/>
              <a:t>Na segunda fase, analisou-se o potencial de utilização dos corredores internacionais de </a:t>
            </a:r>
            <a:r>
              <a:rPr lang="pt-BR" sz="1400" dirty="0" smtClean="0"/>
              <a:t>seis países</a:t>
            </a:r>
            <a:endParaRPr lang="pt-BR" sz="1400" dirty="0"/>
          </a:p>
        </p:txBody>
      </p:sp>
    </p:spTree>
    <p:extLst>
      <p:ext uri="{BB962C8B-B14F-4D97-AF65-F5344CB8AC3E}">
        <p14:creationId xmlns:p14="http://schemas.microsoft.com/office/powerpoint/2010/main" val="27613815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Rectangle 2"/>
          <p:cNvSpPr>
            <a:spLocks noChangeAspect="1" noChangeArrowheads="1"/>
          </p:cNvSpPr>
          <p:nvPr/>
        </p:nvSpPr>
        <p:spPr bwMode="auto">
          <a:xfrm>
            <a:off x="349250" y="1811338"/>
            <a:ext cx="4318000" cy="4019550"/>
          </a:xfrm>
          <a:prstGeom prst="rect">
            <a:avLst/>
          </a:prstGeom>
          <a:solidFill>
            <a:schemeClr val="bg1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latin typeface="Tahoma" panose="020B0604030504040204" pitchFamily="34" charset="0"/>
            </a:endParaRPr>
          </a:p>
        </p:txBody>
      </p:sp>
      <p:sp>
        <p:nvSpPr>
          <p:cNvPr id="63491" name="Rectangle 13"/>
          <p:cNvSpPr>
            <a:spLocks noChangeArrowheads="1"/>
          </p:cNvSpPr>
          <p:nvPr/>
        </p:nvSpPr>
        <p:spPr bwMode="auto">
          <a:xfrm>
            <a:off x="2587625" y="185738"/>
            <a:ext cx="509746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</a:rPr>
              <a:t>Mapeamento da Produção Industrial – Paraguai</a:t>
            </a:r>
          </a:p>
        </p:txBody>
      </p:sp>
      <p:sp>
        <p:nvSpPr>
          <p:cNvPr id="63492" name="Rectangle 6"/>
          <p:cNvSpPr>
            <a:spLocks noChangeArrowheads="1"/>
          </p:cNvSpPr>
          <p:nvPr/>
        </p:nvSpPr>
        <p:spPr bwMode="auto">
          <a:xfrm>
            <a:off x="358775" y="1452563"/>
            <a:ext cx="491966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es-ES_tradnl">
                <a:solidFill>
                  <a:schemeClr val="tx2"/>
                </a:solidFill>
              </a:rPr>
              <a:t>Localização das Indústrias na Paraguai</a:t>
            </a:r>
          </a:p>
        </p:txBody>
      </p:sp>
      <p:sp>
        <p:nvSpPr>
          <p:cNvPr id="63493" name="Rectangle 6"/>
          <p:cNvSpPr>
            <a:spLocks noChangeArrowheads="1"/>
          </p:cNvSpPr>
          <p:nvPr/>
        </p:nvSpPr>
        <p:spPr bwMode="auto">
          <a:xfrm>
            <a:off x="5610225" y="1452563"/>
            <a:ext cx="42449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es-ES_tradnl">
                <a:solidFill>
                  <a:schemeClr val="tx2"/>
                </a:solidFill>
              </a:rPr>
              <a:t>PIB Industrial do País</a:t>
            </a:r>
          </a:p>
        </p:txBody>
      </p:sp>
      <p:sp>
        <p:nvSpPr>
          <p:cNvPr id="63494" name="Line 7"/>
          <p:cNvSpPr>
            <a:spLocks noChangeShapeType="1"/>
          </p:cNvSpPr>
          <p:nvPr/>
        </p:nvSpPr>
        <p:spPr bwMode="auto">
          <a:xfrm>
            <a:off x="5572125" y="1743075"/>
            <a:ext cx="4152900" cy="1588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3495" name="Text Box 7"/>
          <p:cNvSpPr txBox="1">
            <a:spLocks noChangeArrowheads="1"/>
          </p:cNvSpPr>
          <p:nvPr/>
        </p:nvSpPr>
        <p:spPr bwMode="auto">
          <a:xfrm>
            <a:off x="211138" y="971550"/>
            <a:ext cx="53117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en-US" b="0"/>
              <a:t>2010, USD bilhões</a:t>
            </a:r>
            <a:endParaRPr lang="en-US" b="0" baseline="30000"/>
          </a:p>
        </p:txBody>
      </p:sp>
      <p:sp>
        <p:nvSpPr>
          <p:cNvPr id="63496" name="Line 7"/>
          <p:cNvSpPr>
            <a:spLocks noChangeShapeType="1"/>
          </p:cNvSpPr>
          <p:nvPr/>
        </p:nvSpPr>
        <p:spPr bwMode="auto">
          <a:xfrm>
            <a:off x="333375" y="1736725"/>
            <a:ext cx="4545013" cy="1588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8549385" name="Group 89"/>
          <p:cNvGrpSpPr>
            <a:grpSpLocks noChangeAspect="1"/>
          </p:cNvGrpSpPr>
          <p:nvPr/>
        </p:nvGrpSpPr>
        <p:grpSpPr bwMode="auto">
          <a:xfrm>
            <a:off x="8750300" y="491497"/>
            <a:ext cx="139700" cy="123825"/>
            <a:chOff x="3783" y="2169"/>
            <a:chExt cx="147" cy="111"/>
          </a:xfrm>
          <a:solidFill>
            <a:schemeClr val="accent5">
              <a:lumMod val="40000"/>
              <a:lumOff val="60000"/>
            </a:schemeClr>
          </a:solidFill>
        </p:grpSpPr>
        <p:sp>
          <p:nvSpPr>
            <p:cNvPr id="8549386" name="Rectangle 90"/>
            <p:cNvSpPr>
              <a:spLocks noChangeAspect="1" noChangeArrowheads="1"/>
            </p:cNvSpPr>
            <p:nvPr/>
          </p:nvSpPr>
          <p:spPr bwMode="auto">
            <a:xfrm>
              <a:off x="3783" y="2169"/>
              <a:ext cx="36" cy="111"/>
            </a:xfrm>
            <a:prstGeom prst="rect">
              <a:avLst/>
            </a:prstGeom>
            <a:grpFill/>
            <a:ln w="9525">
              <a:solidFill>
                <a:schemeClr val="accent5">
                  <a:lumMod val="40000"/>
                  <a:lumOff val="60000"/>
                </a:schemeClr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+mn-cs"/>
              </a:endParaRPr>
            </a:p>
          </p:txBody>
        </p:sp>
        <p:sp>
          <p:nvSpPr>
            <p:cNvPr id="8549387" name="Rectangle 91"/>
            <p:cNvSpPr>
              <a:spLocks noChangeAspect="1" noChangeArrowheads="1"/>
            </p:cNvSpPr>
            <p:nvPr/>
          </p:nvSpPr>
          <p:spPr bwMode="auto">
            <a:xfrm>
              <a:off x="3783" y="2243"/>
              <a:ext cx="147" cy="37"/>
            </a:xfrm>
            <a:prstGeom prst="rect">
              <a:avLst/>
            </a:prstGeom>
            <a:grpFill/>
            <a:ln w="9525">
              <a:solidFill>
                <a:schemeClr val="accent5">
                  <a:lumMod val="40000"/>
                  <a:lumOff val="60000"/>
                </a:schemeClr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+mn-cs"/>
              </a:endParaRPr>
            </a:p>
          </p:txBody>
        </p:sp>
        <p:sp>
          <p:nvSpPr>
            <p:cNvPr id="8549388" name="Freeform 92"/>
            <p:cNvSpPr>
              <a:spLocks noChangeAspect="1"/>
            </p:cNvSpPr>
            <p:nvPr/>
          </p:nvSpPr>
          <p:spPr bwMode="auto">
            <a:xfrm>
              <a:off x="3819" y="2207"/>
              <a:ext cx="38" cy="37"/>
            </a:xfrm>
            <a:custGeom>
              <a:avLst/>
              <a:gdLst>
                <a:gd name="T0" fmla="*/ 0 w 75"/>
                <a:gd name="T1" fmla="*/ 37 h 75"/>
                <a:gd name="T2" fmla="*/ 38 w 75"/>
                <a:gd name="T3" fmla="*/ 37 h 75"/>
                <a:gd name="T4" fmla="*/ 38 w 75"/>
                <a:gd name="T5" fmla="*/ 0 h 75"/>
                <a:gd name="T6" fmla="*/ 0 w 75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5"/>
                <a:gd name="T13" fmla="*/ 0 h 75"/>
                <a:gd name="T14" fmla="*/ 75 w 75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5" h="75">
                  <a:moveTo>
                    <a:pt x="0" y="75"/>
                  </a:moveTo>
                  <a:lnTo>
                    <a:pt x="75" y="75"/>
                  </a:lnTo>
                  <a:lnTo>
                    <a:pt x="75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solidFill>
                <a:schemeClr val="accent5">
                  <a:lumMod val="40000"/>
                  <a:lumOff val="6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  <p:sp>
          <p:nvSpPr>
            <p:cNvPr id="8549389" name="Freeform 93"/>
            <p:cNvSpPr>
              <a:spLocks noChangeAspect="1"/>
            </p:cNvSpPr>
            <p:nvPr/>
          </p:nvSpPr>
          <p:spPr bwMode="auto">
            <a:xfrm>
              <a:off x="3857" y="2206"/>
              <a:ext cx="36" cy="37"/>
            </a:xfrm>
            <a:custGeom>
              <a:avLst/>
              <a:gdLst>
                <a:gd name="T0" fmla="*/ 0 w 73"/>
                <a:gd name="T1" fmla="*/ 37 h 75"/>
                <a:gd name="T2" fmla="*/ 36 w 73"/>
                <a:gd name="T3" fmla="*/ 37 h 75"/>
                <a:gd name="T4" fmla="*/ 36 w 73"/>
                <a:gd name="T5" fmla="*/ 0 h 75"/>
                <a:gd name="T6" fmla="*/ 0 w 73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solidFill>
                <a:schemeClr val="accent5">
                  <a:lumMod val="40000"/>
                  <a:lumOff val="6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  <p:sp>
          <p:nvSpPr>
            <p:cNvPr id="8549390" name="Freeform 94"/>
            <p:cNvSpPr>
              <a:spLocks noChangeAspect="1"/>
            </p:cNvSpPr>
            <p:nvPr/>
          </p:nvSpPr>
          <p:spPr bwMode="auto">
            <a:xfrm>
              <a:off x="3893" y="2206"/>
              <a:ext cx="37" cy="37"/>
            </a:xfrm>
            <a:custGeom>
              <a:avLst/>
              <a:gdLst>
                <a:gd name="T0" fmla="*/ 0 w 73"/>
                <a:gd name="T1" fmla="*/ 37 h 75"/>
                <a:gd name="T2" fmla="*/ 37 w 73"/>
                <a:gd name="T3" fmla="*/ 37 h 75"/>
                <a:gd name="T4" fmla="*/ 37 w 73"/>
                <a:gd name="T5" fmla="*/ 0 h 75"/>
                <a:gd name="T6" fmla="*/ 0 w 73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solidFill>
                <a:schemeClr val="accent5">
                  <a:lumMod val="40000"/>
                  <a:lumOff val="6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</p:grpSp>
      <p:sp>
        <p:nvSpPr>
          <p:cNvPr id="63498" name="Rectangle 15"/>
          <p:cNvSpPr>
            <a:spLocks noChangeArrowheads="1"/>
          </p:cNvSpPr>
          <p:nvPr/>
        </p:nvSpPr>
        <p:spPr bwMode="auto">
          <a:xfrm>
            <a:off x="8637588" y="168275"/>
            <a:ext cx="1236662" cy="122872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63499" name="Text Box 23"/>
          <p:cNvSpPr txBox="1">
            <a:spLocks noChangeArrowheads="1"/>
          </p:cNvSpPr>
          <p:nvPr/>
        </p:nvSpPr>
        <p:spPr bwMode="auto">
          <a:xfrm>
            <a:off x="8899525" y="434975"/>
            <a:ext cx="1233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pt-BR" sz="1000">
                <a:latin typeface="Tahoma" panose="020B0604030504040204" pitchFamily="34" charset="0"/>
              </a:rPr>
              <a:t>Frigoríficos</a:t>
            </a:r>
          </a:p>
        </p:txBody>
      </p:sp>
      <p:sp>
        <p:nvSpPr>
          <p:cNvPr id="63500" name="Text Box 37"/>
          <p:cNvSpPr txBox="1">
            <a:spLocks noChangeArrowheads="1"/>
          </p:cNvSpPr>
          <p:nvPr/>
        </p:nvSpPr>
        <p:spPr bwMode="auto">
          <a:xfrm>
            <a:off x="193675" y="6610350"/>
            <a:ext cx="9269413" cy="250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7740" tIns="48870" rIns="97740" bIns="48870">
            <a:spAutoFit/>
          </a:bodyPr>
          <a:lstStyle>
            <a:lvl1pPr marL="342900" indent="-3429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000" b="0"/>
              <a:t>  Fonte: Banco Central del Paraguay, Plan Maestro de Infraestrutura y Servicios de Transporte del Paraguay – PMT, INBIO, INE, análise Macrologística</a:t>
            </a:r>
          </a:p>
        </p:txBody>
      </p:sp>
      <p:sp>
        <p:nvSpPr>
          <p:cNvPr id="8549401" name="AutoShape 25"/>
          <p:cNvSpPr>
            <a:spLocks noChangeArrowheads="1"/>
          </p:cNvSpPr>
          <p:nvPr/>
        </p:nvSpPr>
        <p:spPr bwMode="auto">
          <a:xfrm>
            <a:off x="254000" y="6048375"/>
            <a:ext cx="9504363" cy="473075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/>
          <a:p>
            <a:pPr algn="ctr">
              <a:buClr>
                <a:srgbClr val="F2DC0E"/>
              </a:buClr>
              <a:defRPr/>
            </a:pPr>
            <a:r>
              <a:rPr lang="pt-BR" sz="1400" dirty="0"/>
              <a:t>As informações coletadas abrangeram a localização e tamanho da produção agrícola, extrativista e industrial de cada um dos 6 países...</a:t>
            </a:r>
          </a:p>
        </p:txBody>
      </p:sp>
      <p:sp>
        <p:nvSpPr>
          <p:cNvPr id="63502" name="AutoShape 47"/>
          <p:cNvSpPr>
            <a:spLocks noChangeArrowheads="1"/>
          </p:cNvSpPr>
          <p:nvPr/>
        </p:nvSpPr>
        <p:spPr bwMode="auto">
          <a:xfrm rot="10800000">
            <a:off x="3206750" y="5905500"/>
            <a:ext cx="3598863" cy="144463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/>
          </a:p>
        </p:txBody>
      </p:sp>
      <p:grpSp>
        <p:nvGrpSpPr>
          <p:cNvPr id="8549609" name="Group 89"/>
          <p:cNvGrpSpPr>
            <a:grpSpLocks noChangeAspect="1"/>
          </p:cNvGrpSpPr>
          <p:nvPr/>
        </p:nvGrpSpPr>
        <p:grpSpPr bwMode="auto">
          <a:xfrm>
            <a:off x="8750300" y="699459"/>
            <a:ext cx="139700" cy="123825"/>
            <a:chOff x="3783" y="2169"/>
            <a:chExt cx="147" cy="111"/>
          </a:xfrm>
          <a:solidFill>
            <a:srgbClr val="0000FF"/>
          </a:solidFill>
        </p:grpSpPr>
        <p:sp>
          <p:nvSpPr>
            <p:cNvPr id="8549610" name="Rectangle 90"/>
            <p:cNvSpPr>
              <a:spLocks noChangeAspect="1" noChangeArrowheads="1"/>
            </p:cNvSpPr>
            <p:nvPr/>
          </p:nvSpPr>
          <p:spPr bwMode="auto">
            <a:xfrm>
              <a:off x="3783" y="2169"/>
              <a:ext cx="36" cy="111"/>
            </a:xfrm>
            <a:prstGeom prst="rect">
              <a:avLst/>
            </a:prstGeom>
            <a:grpFill/>
            <a:ln w="9525">
              <a:solidFill>
                <a:srgbClr val="0000FF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+mn-cs"/>
              </a:endParaRPr>
            </a:p>
          </p:txBody>
        </p:sp>
        <p:sp>
          <p:nvSpPr>
            <p:cNvPr id="8549611" name="Rectangle 91"/>
            <p:cNvSpPr>
              <a:spLocks noChangeAspect="1" noChangeArrowheads="1"/>
            </p:cNvSpPr>
            <p:nvPr/>
          </p:nvSpPr>
          <p:spPr bwMode="auto">
            <a:xfrm>
              <a:off x="3783" y="2243"/>
              <a:ext cx="147" cy="37"/>
            </a:xfrm>
            <a:prstGeom prst="rect">
              <a:avLst/>
            </a:prstGeom>
            <a:grpFill/>
            <a:ln w="9525">
              <a:solidFill>
                <a:srgbClr val="0000FF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+mn-cs"/>
              </a:endParaRPr>
            </a:p>
          </p:txBody>
        </p:sp>
        <p:sp>
          <p:nvSpPr>
            <p:cNvPr id="8549612" name="Freeform 92"/>
            <p:cNvSpPr>
              <a:spLocks noChangeAspect="1"/>
            </p:cNvSpPr>
            <p:nvPr/>
          </p:nvSpPr>
          <p:spPr bwMode="auto">
            <a:xfrm>
              <a:off x="3819" y="2207"/>
              <a:ext cx="38" cy="37"/>
            </a:xfrm>
            <a:custGeom>
              <a:avLst/>
              <a:gdLst>
                <a:gd name="T0" fmla="*/ 0 w 75"/>
                <a:gd name="T1" fmla="*/ 37 h 75"/>
                <a:gd name="T2" fmla="*/ 38 w 75"/>
                <a:gd name="T3" fmla="*/ 37 h 75"/>
                <a:gd name="T4" fmla="*/ 38 w 75"/>
                <a:gd name="T5" fmla="*/ 0 h 75"/>
                <a:gd name="T6" fmla="*/ 0 w 75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5"/>
                <a:gd name="T13" fmla="*/ 0 h 75"/>
                <a:gd name="T14" fmla="*/ 75 w 75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5" h="75">
                  <a:moveTo>
                    <a:pt x="0" y="75"/>
                  </a:moveTo>
                  <a:lnTo>
                    <a:pt x="75" y="75"/>
                  </a:lnTo>
                  <a:lnTo>
                    <a:pt x="75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solidFill>
                <a:srgbClr val="0000FF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  <p:sp>
          <p:nvSpPr>
            <p:cNvPr id="8549613" name="Freeform 93"/>
            <p:cNvSpPr>
              <a:spLocks noChangeAspect="1"/>
            </p:cNvSpPr>
            <p:nvPr/>
          </p:nvSpPr>
          <p:spPr bwMode="auto">
            <a:xfrm>
              <a:off x="3857" y="2206"/>
              <a:ext cx="36" cy="37"/>
            </a:xfrm>
            <a:custGeom>
              <a:avLst/>
              <a:gdLst>
                <a:gd name="T0" fmla="*/ 0 w 73"/>
                <a:gd name="T1" fmla="*/ 37 h 75"/>
                <a:gd name="T2" fmla="*/ 36 w 73"/>
                <a:gd name="T3" fmla="*/ 37 h 75"/>
                <a:gd name="T4" fmla="*/ 36 w 73"/>
                <a:gd name="T5" fmla="*/ 0 h 75"/>
                <a:gd name="T6" fmla="*/ 0 w 73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solidFill>
                <a:srgbClr val="0000FF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  <p:sp>
          <p:nvSpPr>
            <p:cNvPr id="8549614" name="Freeform 94"/>
            <p:cNvSpPr>
              <a:spLocks noChangeAspect="1"/>
            </p:cNvSpPr>
            <p:nvPr/>
          </p:nvSpPr>
          <p:spPr bwMode="auto">
            <a:xfrm>
              <a:off x="3893" y="2206"/>
              <a:ext cx="37" cy="37"/>
            </a:xfrm>
            <a:custGeom>
              <a:avLst/>
              <a:gdLst>
                <a:gd name="T0" fmla="*/ 0 w 73"/>
                <a:gd name="T1" fmla="*/ 37 h 75"/>
                <a:gd name="T2" fmla="*/ 37 w 73"/>
                <a:gd name="T3" fmla="*/ 37 h 75"/>
                <a:gd name="T4" fmla="*/ 37 w 73"/>
                <a:gd name="T5" fmla="*/ 0 h 75"/>
                <a:gd name="T6" fmla="*/ 0 w 73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solidFill>
                <a:srgbClr val="0000FF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</p:grpSp>
      <p:sp>
        <p:nvSpPr>
          <p:cNvPr id="63504" name="Text Box 23"/>
          <p:cNvSpPr txBox="1">
            <a:spLocks noChangeArrowheads="1"/>
          </p:cNvSpPr>
          <p:nvPr/>
        </p:nvSpPr>
        <p:spPr bwMode="auto">
          <a:xfrm>
            <a:off x="8899525" y="641350"/>
            <a:ext cx="1233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pt-BR" sz="1000">
                <a:latin typeface="Tahoma" panose="020B0604030504040204" pitchFamily="34" charset="0"/>
              </a:rPr>
              <a:t>Curtumes</a:t>
            </a:r>
          </a:p>
        </p:txBody>
      </p:sp>
      <p:sp>
        <p:nvSpPr>
          <p:cNvPr id="63505" name="Text Box 13"/>
          <p:cNvSpPr txBox="1">
            <a:spLocks noChangeArrowheads="1"/>
          </p:cNvSpPr>
          <p:nvPr/>
        </p:nvSpPr>
        <p:spPr bwMode="auto">
          <a:xfrm>
            <a:off x="8899525" y="873125"/>
            <a:ext cx="12461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pt-BR" sz="1000">
                <a:latin typeface="Tahoma" panose="020B0604030504040204" pitchFamily="34" charset="0"/>
              </a:rPr>
              <a:t>Esmagadora</a:t>
            </a:r>
          </a:p>
        </p:txBody>
      </p:sp>
      <p:grpSp>
        <p:nvGrpSpPr>
          <p:cNvPr id="63506" name="Group 89"/>
          <p:cNvGrpSpPr>
            <a:grpSpLocks noChangeAspect="1"/>
          </p:cNvGrpSpPr>
          <p:nvPr/>
        </p:nvGrpSpPr>
        <p:grpSpPr bwMode="auto">
          <a:xfrm>
            <a:off x="8750300" y="928688"/>
            <a:ext cx="139700" cy="123825"/>
            <a:chOff x="3783" y="2169"/>
            <a:chExt cx="147" cy="111"/>
          </a:xfrm>
        </p:grpSpPr>
        <p:sp>
          <p:nvSpPr>
            <p:cNvPr id="63646" name="Rectangle 90"/>
            <p:cNvSpPr>
              <a:spLocks noChangeAspect="1" noChangeArrowheads="1"/>
            </p:cNvSpPr>
            <p:nvPr/>
          </p:nvSpPr>
          <p:spPr bwMode="auto">
            <a:xfrm>
              <a:off x="3783" y="2169"/>
              <a:ext cx="36" cy="111"/>
            </a:xfrm>
            <a:prstGeom prst="rect">
              <a:avLst/>
            </a:pr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3647" name="Rectangle 91"/>
            <p:cNvSpPr>
              <a:spLocks noChangeAspect="1" noChangeArrowheads="1"/>
            </p:cNvSpPr>
            <p:nvPr/>
          </p:nvSpPr>
          <p:spPr bwMode="auto">
            <a:xfrm>
              <a:off x="3783" y="2243"/>
              <a:ext cx="147" cy="37"/>
            </a:xfrm>
            <a:prstGeom prst="rect">
              <a:avLst/>
            </a:pr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3648" name="Freeform 92"/>
            <p:cNvSpPr>
              <a:spLocks noChangeAspect="1"/>
            </p:cNvSpPr>
            <p:nvPr/>
          </p:nvSpPr>
          <p:spPr bwMode="auto">
            <a:xfrm>
              <a:off x="3819" y="2207"/>
              <a:ext cx="38" cy="37"/>
            </a:xfrm>
            <a:custGeom>
              <a:avLst/>
              <a:gdLst>
                <a:gd name="T0" fmla="*/ 0 w 75"/>
                <a:gd name="T1" fmla="*/ 0 h 75"/>
                <a:gd name="T2" fmla="*/ 1 w 75"/>
                <a:gd name="T3" fmla="*/ 0 h 75"/>
                <a:gd name="T4" fmla="*/ 1 w 75"/>
                <a:gd name="T5" fmla="*/ 0 h 75"/>
                <a:gd name="T6" fmla="*/ 0 w 75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5"/>
                <a:gd name="T13" fmla="*/ 0 h 75"/>
                <a:gd name="T14" fmla="*/ 75 w 75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5" h="75">
                  <a:moveTo>
                    <a:pt x="0" y="75"/>
                  </a:moveTo>
                  <a:lnTo>
                    <a:pt x="75" y="75"/>
                  </a:lnTo>
                  <a:lnTo>
                    <a:pt x="75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9" name="Freeform 93"/>
            <p:cNvSpPr>
              <a:spLocks noChangeAspect="1"/>
            </p:cNvSpPr>
            <p:nvPr/>
          </p:nvSpPr>
          <p:spPr bwMode="auto">
            <a:xfrm>
              <a:off x="3857" y="2206"/>
              <a:ext cx="36" cy="37"/>
            </a:xfrm>
            <a:custGeom>
              <a:avLst/>
              <a:gdLst>
                <a:gd name="T0" fmla="*/ 0 w 73"/>
                <a:gd name="T1" fmla="*/ 0 h 75"/>
                <a:gd name="T2" fmla="*/ 0 w 73"/>
                <a:gd name="T3" fmla="*/ 0 h 75"/>
                <a:gd name="T4" fmla="*/ 0 w 73"/>
                <a:gd name="T5" fmla="*/ 0 h 75"/>
                <a:gd name="T6" fmla="*/ 0 w 73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0" name="Freeform 94"/>
            <p:cNvSpPr>
              <a:spLocks noChangeAspect="1"/>
            </p:cNvSpPr>
            <p:nvPr/>
          </p:nvSpPr>
          <p:spPr bwMode="auto">
            <a:xfrm>
              <a:off x="3893" y="2206"/>
              <a:ext cx="37" cy="37"/>
            </a:xfrm>
            <a:custGeom>
              <a:avLst/>
              <a:gdLst>
                <a:gd name="T0" fmla="*/ 0 w 73"/>
                <a:gd name="T1" fmla="*/ 0 h 75"/>
                <a:gd name="T2" fmla="*/ 1 w 73"/>
                <a:gd name="T3" fmla="*/ 0 h 75"/>
                <a:gd name="T4" fmla="*/ 1 w 73"/>
                <a:gd name="T5" fmla="*/ 0 h 75"/>
                <a:gd name="T6" fmla="*/ 0 w 73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3507" name="Text Box 13"/>
          <p:cNvSpPr txBox="1">
            <a:spLocks noChangeArrowheads="1"/>
          </p:cNvSpPr>
          <p:nvPr/>
        </p:nvSpPr>
        <p:spPr bwMode="auto">
          <a:xfrm>
            <a:off x="8899525" y="1127125"/>
            <a:ext cx="8270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pt-BR" sz="1000">
                <a:latin typeface="Tahoma" panose="020B0604030504040204" pitchFamily="34" charset="0"/>
              </a:rPr>
              <a:t>Usina</a:t>
            </a:r>
          </a:p>
        </p:txBody>
      </p:sp>
      <p:grpSp>
        <p:nvGrpSpPr>
          <p:cNvPr id="8549666" name="Group 89"/>
          <p:cNvGrpSpPr>
            <a:grpSpLocks noChangeAspect="1"/>
          </p:cNvGrpSpPr>
          <p:nvPr/>
        </p:nvGrpSpPr>
        <p:grpSpPr bwMode="auto">
          <a:xfrm>
            <a:off x="8750300" y="1164597"/>
            <a:ext cx="139700" cy="123825"/>
            <a:chOff x="3783" y="2169"/>
            <a:chExt cx="147" cy="111"/>
          </a:xfrm>
          <a:solidFill>
            <a:srgbClr val="FFFF00"/>
          </a:solidFill>
        </p:grpSpPr>
        <p:sp>
          <p:nvSpPr>
            <p:cNvPr id="8549667" name="Rectangle 90"/>
            <p:cNvSpPr>
              <a:spLocks noChangeAspect="1" noChangeArrowheads="1"/>
            </p:cNvSpPr>
            <p:nvPr/>
          </p:nvSpPr>
          <p:spPr bwMode="auto">
            <a:xfrm>
              <a:off x="3783" y="2169"/>
              <a:ext cx="36" cy="111"/>
            </a:xfrm>
            <a:prstGeom prst="rect">
              <a:avLst/>
            </a:prstGeom>
            <a:grpFill/>
            <a:ln w="9525">
              <a:solidFill>
                <a:srgbClr val="FFFF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+mn-cs"/>
              </a:endParaRPr>
            </a:p>
          </p:txBody>
        </p:sp>
        <p:sp>
          <p:nvSpPr>
            <p:cNvPr id="8549668" name="Rectangle 91"/>
            <p:cNvSpPr>
              <a:spLocks noChangeAspect="1" noChangeArrowheads="1"/>
            </p:cNvSpPr>
            <p:nvPr/>
          </p:nvSpPr>
          <p:spPr bwMode="auto">
            <a:xfrm>
              <a:off x="3783" y="2243"/>
              <a:ext cx="147" cy="37"/>
            </a:xfrm>
            <a:prstGeom prst="rect">
              <a:avLst/>
            </a:prstGeom>
            <a:grpFill/>
            <a:ln w="9525">
              <a:solidFill>
                <a:srgbClr val="FFFF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+mn-cs"/>
              </a:endParaRPr>
            </a:p>
          </p:txBody>
        </p:sp>
        <p:sp>
          <p:nvSpPr>
            <p:cNvPr id="8549669" name="Freeform 92"/>
            <p:cNvSpPr>
              <a:spLocks noChangeAspect="1"/>
            </p:cNvSpPr>
            <p:nvPr/>
          </p:nvSpPr>
          <p:spPr bwMode="auto">
            <a:xfrm>
              <a:off x="3819" y="2207"/>
              <a:ext cx="38" cy="37"/>
            </a:xfrm>
            <a:custGeom>
              <a:avLst/>
              <a:gdLst>
                <a:gd name="T0" fmla="*/ 0 w 75"/>
                <a:gd name="T1" fmla="*/ 37 h 75"/>
                <a:gd name="T2" fmla="*/ 38 w 75"/>
                <a:gd name="T3" fmla="*/ 37 h 75"/>
                <a:gd name="T4" fmla="*/ 38 w 75"/>
                <a:gd name="T5" fmla="*/ 0 h 75"/>
                <a:gd name="T6" fmla="*/ 0 w 75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5"/>
                <a:gd name="T13" fmla="*/ 0 h 75"/>
                <a:gd name="T14" fmla="*/ 75 w 75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5" h="75">
                  <a:moveTo>
                    <a:pt x="0" y="75"/>
                  </a:moveTo>
                  <a:lnTo>
                    <a:pt x="75" y="75"/>
                  </a:lnTo>
                  <a:lnTo>
                    <a:pt x="75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  <p:sp>
          <p:nvSpPr>
            <p:cNvPr id="8549670" name="Freeform 93"/>
            <p:cNvSpPr>
              <a:spLocks noChangeAspect="1"/>
            </p:cNvSpPr>
            <p:nvPr/>
          </p:nvSpPr>
          <p:spPr bwMode="auto">
            <a:xfrm>
              <a:off x="3857" y="2206"/>
              <a:ext cx="36" cy="37"/>
            </a:xfrm>
            <a:custGeom>
              <a:avLst/>
              <a:gdLst>
                <a:gd name="T0" fmla="*/ 0 w 73"/>
                <a:gd name="T1" fmla="*/ 37 h 75"/>
                <a:gd name="T2" fmla="*/ 36 w 73"/>
                <a:gd name="T3" fmla="*/ 37 h 75"/>
                <a:gd name="T4" fmla="*/ 36 w 73"/>
                <a:gd name="T5" fmla="*/ 0 h 75"/>
                <a:gd name="T6" fmla="*/ 0 w 73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  <p:sp>
          <p:nvSpPr>
            <p:cNvPr id="8549671" name="Freeform 94"/>
            <p:cNvSpPr>
              <a:spLocks noChangeAspect="1"/>
            </p:cNvSpPr>
            <p:nvPr/>
          </p:nvSpPr>
          <p:spPr bwMode="auto">
            <a:xfrm>
              <a:off x="3893" y="2206"/>
              <a:ext cx="37" cy="37"/>
            </a:xfrm>
            <a:custGeom>
              <a:avLst/>
              <a:gdLst>
                <a:gd name="T0" fmla="*/ 0 w 73"/>
                <a:gd name="T1" fmla="*/ 37 h 75"/>
                <a:gd name="T2" fmla="*/ 37 w 73"/>
                <a:gd name="T3" fmla="*/ 37 h 75"/>
                <a:gd name="T4" fmla="*/ 37 w 73"/>
                <a:gd name="T5" fmla="*/ 0 h 75"/>
                <a:gd name="T6" fmla="*/ 0 w 73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</p:grpSp>
      <p:sp>
        <p:nvSpPr>
          <p:cNvPr id="63509" name="Freeform 49"/>
          <p:cNvSpPr>
            <a:spLocks/>
          </p:cNvSpPr>
          <p:nvPr/>
        </p:nvSpPr>
        <p:spPr bwMode="auto">
          <a:xfrm>
            <a:off x="946150" y="2116138"/>
            <a:ext cx="2976563" cy="3040062"/>
          </a:xfrm>
          <a:custGeom>
            <a:avLst/>
            <a:gdLst>
              <a:gd name="T0" fmla="*/ 2147483647 w 513"/>
              <a:gd name="T1" fmla="*/ 2147483647 h 544"/>
              <a:gd name="T2" fmla="*/ 2147483647 w 513"/>
              <a:gd name="T3" fmla="*/ 2147483647 h 544"/>
              <a:gd name="T4" fmla="*/ 2147483647 w 513"/>
              <a:gd name="T5" fmla="*/ 2147483647 h 544"/>
              <a:gd name="T6" fmla="*/ 2147483647 w 513"/>
              <a:gd name="T7" fmla="*/ 2147483647 h 544"/>
              <a:gd name="T8" fmla="*/ 2147483647 w 513"/>
              <a:gd name="T9" fmla="*/ 2147483647 h 544"/>
              <a:gd name="T10" fmla="*/ 2147483647 w 513"/>
              <a:gd name="T11" fmla="*/ 2147483647 h 544"/>
              <a:gd name="T12" fmla="*/ 2147483647 w 513"/>
              <a:gd name="T13" fmla="*/ 2147483647 h 544"/>
              <a:gd name="T14" fmla="*/ 2147483647 w 513"/>
              <a:gd name="T15" fmla="*/ 2147483647 h 544"/>
              <a:gd name="T16" fmla="*/ 2147483647 w 513"/>
              <a:gd name="T17" fmla="*/ 2147483647 h 544"/>
              <a:gd name="T18" fmla="*/ 2147483647 w 513"/>
              <a:gd name="T19" fmla="*/ 2147483647 h 544"/>
              <a:gd name="T20" fmla="*/ 2147483647 w 513"/>
              <a:gd name="T21" fmla="*/ 2147483647 h 544"/>
              <a:gd name="T22" fmla="*/ 2147483647 w 513"/>
              <a:gd name="T23" fmla="*/ 2147483647 h 544"/>
              <a:gd name="T24" fmla="*/ 2147483647 w 513"/>
              <a:gd name="T25" fmla="*/ 2147483647 h 544"/>
              <a:gd name="T26" fmla="*/ 2147483647 w 513"/>
              <a:gd name="T27" fmla="*/ 2147483647 h 544"/>
              <a:gd name="T28" fmla="*/ 2147483647 w 513"/>
              <a:gd name="T29" fmla="*/ 2147483647 h 544"/>
              <a:gd name="T30" fmla="*/ 2147483647 w 513"/>
              <a:gd name="T31" fmla="*/ 2147483647 h 544"/>
              <a:gd name="T32" fmla="*/ 2147483647 w 513"/>
              <a:gd name="T33" fmla="*/ 2147483647 h 544"/>
              <a:gd name="T34" fmla="*/ 2147483647 w 513"/>
              <a:gd name="T35" fmla="*/ 2147483647 h 544"/>
              <a:gd name="T36" fmla="*/ 2147483647 w 513"/>
              <a:gd name="T37" fmla="*/ 2147483647 h 544"/>
              <a:gd name="T38" fmla="*/ 0 w 513"/>
              <a:gd name="T39" fmla="*/ 2147483647 h 544"/>
              <a:gd name="T40" fmla="*/ 2147483647 w 513"/>
              <a:gd name="T41" fmla="*/ 2147483647 h 544"/>
              <a:gd name="T42" fmla="*/ 2147483647 w 513"/>
              <a:gd name="T43" fmla="*/ 2147483647 h 544"/>
              <a:gd name="T44" fmla="*/ 2147483647 w 513"/>
              <a:gd name="T45" fmla="*/ 2147483647 h 544"/>
              <a:gd name="T46" fmla="*/ 2147483647 w 513"/>
              <a:gd name="T47" fmla="*/ 2147483647 h 544"/>
              <a:gd name="T48" fmla="*/ 2147483647 w 513"/>
              <a:gd name="T49" fmla="*/ 2147483647 h 544"/>
              <a:gd name="T50" fmla="*/ 2147483647 w 513"/>
              <a:gd name="T51" fmla="*/ 2147483647 h 544"/>
              <a:gd name="T52" fmla="*/ 2147483647 w 513"/>
              <a:gd name="T53" fmla="*/ 0 h 544"/>
              <a:gd name="T54" fmla="*/ 2147483647 w 513"/>
              <a:gd name="T55" fmla="*/ 2147483647 h 544"/>
              <a:gd name="T56" fmla="*/ 2147483647 w 513"/>
              <a:gd name="T57" fmla="*/ 2147483647 h 544"/>
              <a:gd name="T58" fmla="*/ 2147483647 w 513"/>
              <a:gd name="T59" fmla="*/ 2147483647 h 544"/>
              <a:gd name="T60" fmla="*/ 2147483647 w 513"/>
              <a:gd name="T61" fmla="*/ 2147483647 h 544"/>
              <a:gd name="T62" fmla="*/ 2147483647 w 513"/>
              <a:gd name="T63" fmla="*/ 2147483647 h 544"/>
              <a:gd name="T64" fmla="*/ 2147483647 w 513"/>
              <a:gd name="T65" fmla="*/ 2147483647 h 544"/>
              <a:gd name="T66" fmla="*/ 2147483647 w 513"/>
              <a:gd name="T67" fmla="*/ 2147483647 h 544"/>
              <a:gd name="T68" fmla="*/ 2147483647 w 513"/>
              <a:gd name="T69" fmla="*/ 2147483647 h 544"/>
              <a:gd name="T70" fmla="*/ 2147483647 w 513"/>
              <a:gd name="T71" fmla="*/ 2147483647 h 544"/>
              <a:gd name="T72" fmla="*/ 2147483647 w 513"/>
              <a:gd name="T73" fmla="*/ 2147483647 h 544"/>
              <a:gd name="T74" fmla="*/ 2147483647 w 513"/>
              <a:gd name="T75" fmla="*/ 2147483647 h 544"/>
              <a:gd name="T76" fmla="*/ 2147483647 w 513"/>
              <a:gd name="T77" fmla="*/ 2147483647 h 544"/>
              <a:gd name="T78" fmla="*/ 2147483647 w 513"/>
              <a:gd name="T79" fmla="*/ 2147483647 h 544"/>
              <a:gd name="T80" fmla="*/ 2147483647 w 513"/>
              <a:gd name="T81" fmla="*/ 2147483647 h 544"/>
              <a:gd name="T82" fmla="*/ 2147483647 w 513"/>
              <a:gd name="T83" fmla="*/ 2147483647 h 544"/>
              <a:gd name="T84" fmla="*/ 2147483647 w 513"/>
              <a:gd name="T85" fmla="*/ 2147483647 h 544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w 513"/>
              <a:gd name="T130" fmla="*/ 0 h 544"/>
              <a:gd name="T131" fmla="*/ 513 w 513"/>
              <a:gd name="T132" fmla="*/ 544 h 544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T129" t="T130" r="T131" b="T132"/>
            <a:pathLst>
              <a:path w="513" h="544">
                <a:moveTo>
                  <a:pt x="487" y="433"/>
                </a:moveTo>
                <a:lnTo>
                  <a:pt x="487" y="440"/>
                </a:lnTo>
                <a:lnTo>
                  <a:pt x="471" y="486"/>
                </a:lnTo>
                <a:lnTo>
                  <a:pt x="460" y="500"/>
                </a:lnTo>
                <a:lnTo>
                  <a:pt x="432" y="521"/>
                </a:lnTo>
                <a:lnTo>
                  <a:pt x="424" y="529"/>
                </a:lnTo>
                <a:lnTo>
                  <a:pt x="414" y="544"/>
                </a:lnTo>
                <a:lnTo>
                  <a:pt x="398" y="533"/>
                </a:lnTo>
                <a:lnTo>
                  <a:pt x="389" y="530"/>
                </a:lnTo>
                <a:lnTo>
                  <a:pt x="382" y="530"/>
                </a:lnTo>
                <a:lnTo>
                  <a:pt x="372" y="535"/>
                </a:lnTo>
                <a:lnTo>
                  <a:pt x="352" y="539"/>
                </a:lnTo>
                <a:lnTo>
                  <a:pt x="333" y="538"/>
                </a:lnTo>
                <a:lnTo>
                  <a:pt x="318" y="535"/>
                </a:lnTo>
                <a:lnTo>
                  <a:pt x="292" y="525"/>
                </a:lnTo>
                <a:lnTo>
                  <a:pt x="275" y="524"/>
                </a:lnTo>
                <a:lnTo>
                  <a:pt x="243" y="533"/>
                </a:lnTo>
                <a:lnTo>
                  <a:pt x="238" y="532"/>
                </a:lnTo>
                <a:lnTo>
                  <a:pt x="240" y="525"/>
                </a:lnTo>
                <a:lnTo>
                  <a:pt x="252" y="513"/>
                </a:lnTo>
                <a:lnTo>
                  <a:pt x="265" y="501"/>
                </a:lnTo>
                <a:lnTo>
                  <a:pt x="268" y="495"/>
                </a:lnTo>
                <a:lnTo>
                  <a:pt x="263" y="476"/>
                </a:lnTo>
                <a:lnTo>
                  <a:pt x="264" y="470"/>
                </a:lnTo>
                <a:lnTo>
                  <a:pt x="281" y="445"/>
                </a:lnTo>
                <a:lnTo>
                  <a:pt x="298" y="409"/>
                </a:lnTo>
                <a:lnTo>
                  <a:pt x="299" y="401"/>
                </a:lnTo>
                <a:lnTo>
                  <a:pt x="274" y="386"/>
                </a:lnTo>
                <a:lnTo>
                  <a:pt x="256" y="380"/>
                </a:lnTo>
                <a:lnTo>
                  <a:pt x="217" y="359"/>
                </a:lnTo>
                <a:lnTo>
                  <a:pt x="172" y="326"/>
                </a:lnTo>
                <a:lnTo>
                  <a:pt x="154" y="316"/>
                </a:lnTo>
                <a:lnTo>
                  <a:pt x="122" y="310"/>
                </a:lnTo>
                <a:lnTo>
                  <a:pt x="108" y="303"/>
                </a:lnTo>
                <a:lnTo>
                  <a:pt x="85" y="286"/>
                </a:lnTo>
                <a:lnTo>
                  <a:pt x="69" y="269"/>
                </a:lnTo>
                <a:lnTo>
                  <a:pt x="33" y="228"/>
                </a:lnTo>
                <a:lnTo>
                  <a:pt x="11" y="201"/>
                </a:lnTo>
                <a:lnTo>
                  <a:pt x="5" y="191"/>
                </a:lnTo>
                <a:lnTo>
                  <a:pt x="0" y="190"/>
                </a:lnTo>
                <a:lnTo>
                  <a:pt x="4" y="180"/>
                </a:lnTo>
                <a:lnTo>
                  <a:pt x="14" y="147"/>
                </a:lnTo>
                <a:lnTo>
                  <a:pt x="25" y="111"/>
                </a:lnTo>
                <a:lnTo>
                  <a:pt x="24" y="92"/>
                </a:lnTo>
                <a:lnTo>
                  <a:pt x="27" y="77"/>
                </a:lnTo>
                <a:lnTo>
                  <a:pt x="35" y="67"/>
                </a:lnTo>
                <a:lnTo>
                  <a:pt x="55" y="34"/>
                </a:lnTo>
                <a:lnTo>
                  <a:pt x="64" y="22"/>
                </a:lnTo>
                <a:lnTo>
                  <a:pt x="73" y="21"/>
                </a:lnTo>
                <a:lnTo>
                  <a:pt x="95" y="15"/>
                </a:lnTo>
                <a:lnTo>
                  <a:pt x="127" y="10"/>
                </a:lnTo>
                <a:lnTo>
                  <a:pt x="157" y="4"/>
                </a:lnTo>
                <a:lnTo>
                  <a:pt x="161" y="0"/>
                </a:lnTo>
                <a:lnTo>
                  <a:pt x="184" y="0"/>
                </a:lnTo>
                <a:lnTo>
                  <a:pt x="211" y="0"/>
                </a:lnTo>
                <a:lnTo>
                  <a:pt x="221" y="1"/>
                </a:lnTo>
                <a:lnTo>
                  <a:pt x="276" y="31"/>
                </a:lnTo>
                <a:lnTo>
                  <a:pt x="278" y="34"/>
                </a:lnTo>
                <a:lnTo>
                  <a:pt x="285" y="46"/>
                </a:lnTo>
                <a:lnTo>
                  <a:pt x="287" y="66"/>
                </a:lnTo>
                <a:lnTo>
                  <a:pt x="302" y="92"/>
                </a:lnTo>
                <a:lnTo>
                  <a:pt x="304" y="121"/>
                </a:lnTo>
                <a:lnTo>
                  <a:pt x="300" y="147"/>
                </a:lnTo>
                <a:lnTo>
                  <a:pt x="297" y="168"/>
                </a:lnTo>
                <a:lnTo>
                  <a:pt x="297" y="190"/>
                </a:lnTo>
                <a:lnTo>
                  <a:pt x="307" y="191"/>
                </a:lnTo>
                <a:lnTo>
                  <a:pt x="330" y="196"/>
                </a:lnTo>
                <a:lnTo>
                  <a:pt x="355" y="203"/>
                </a:lnTo>
                <a:lnTo>
                  <a:pt x="365" y="202"/>
                </a:lnTo>
                <a:lnTo>
                  <a:pt x="385" y="190"/>
                </a:lnTo>
                <a:lnTo>
                  <a:pt x="388" y="190"/>
                </a:lnTo>
                <a:lnTo>
                  <a:pt x="408" y="199"/>
                </a:lnTo>
                <a:lnTo>
                  <a:pt x="431" y="212"/>
                </a:lnTo>
                <a:lnTo>
                  <a:pt x="434" y="225"/>
                </a:lnTo>
                <a:lnTo>
                  <a:pt x="445" y="301"/>
                </a:lnTo>
                <a:lnTo>
                  <a:pt x="452" y="318"/>
                </a:lnTo>
                <a:lnTo>
                  <a:pt x="458" y="320"/>
                </a:lnTo>
                <a:lnTo>
                  <a:pt x="494" y="308"/>
                </a:lnTo>
                <a:lnTo>
                  <a:pt x="500" y="311"/>
                </a:lnTo>
                <a:lnTo>
                  <a:pt x="513" y="322"/>
                </a:lnTo>
                <a:lnTo>
                  <a:pt x="513" y="326"/>
                </a:lnTo>
                <a:lnTo>
                  <a:pt x="504" y="348"/>
                </a:lnTo>
                <a:lnTo>
                  <a:pt x="494" y="373"/>
                </a:lnTo>
                <a:lnTo>
                  <a:pt x="487" y="397"/>
                </a:lnTo>
                <a:lnTo>
                  <a:pt x="486" y="420"/>
                </a:lnTo>
                <a:lnTo>
                  <a:pt x="487" y="433"/>
                </a:lnTo>
                <a:close/>
              </a:path>
            </a:pathLst>
          </a:custGeom>
          <a:solidFill>
            <a:schemeClr val="accent1"/>
          </a:solidFill>
          <a:ln w="0">
            <a:solidFill>
              <a:srgbClr val="62E2FC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grpSp>
        <p:nvGrpSpPr>
          <p:cNvPr id="63510" name="Grupo 192"/>
          <p:cNvGrpSpPr>
            <a:grpSpLocks/>
          </p:cNvGrpSpPr>
          <p:nvPr/>
        </p:nvGrpSpPr>
        <p:grpSpPr bwMode="auto">
          <a:xfrm>
            <a:off x="3944938" y="1909763"/>
            <a:ext cx="611187" cy="382587"/>
            <a:chOff x="2697494" y="1799192"/>
            <a:chExt cx="611188" cy="382588"/>
          </a:xfrm>
        </p:grpSpPr>
        <p:sp>
          <p:nvSpPr>
            <p:cNvPr id="63642" name="Line 199"/>
            <p:cNvSpPr>
              <a:spLocks noChangeAspect="1" noChangeShapeType="1"/>
            </p:cNvSpPr>
            <p:nvPr/>
          </p:nvSpPr>
          <p:spPr bwMode="auto">
            <a:xfrm>
              <a:off x="2813382" y="2111930"/>
              <a:ext cx="0" cy="69850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3" name="Line 200"/>
            <p:cNvSpPr>
              <a:spLocks noChangeAspect="1" noChangeShapeType="1"/>
            </p:cNvSpPr>
            <p:nvPr/>
          </p:nvSpPr>
          <p:spPr bwMode="auto">
            <a:xfrm>
              <a:off x="3144673" y="2105580"/>
              <a:ext cx="0" cy="69850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4" name="Text Box 201"/>
            <p:cNvSpPr txBox="1">
              <a:spLocks noChangeAspect="1" noChangeArrowheads="1"/>
            </p:cNvSpPr>
            <p:nvPr/>
          </p:nvSpPr>
          <p:spPr bwMode="auto">
            <a:xfrm>
              <a:off x="2697494" y="1799192"/>
              <a:ext cx="6111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sz="1000"/>
                <a:t>100 km</a:t>
              </a:r>
            </a:p>
          </p:txBody>
        </p:sp>
        <p:sp>
          <p:nvSpPr>
            <p:cNvPr id="63645" name="Line 249"/>
            <p:cNvSpPr>
              <a:spLocks noChangeShapeType="1"/>
            </p:cNvSpPr>
            <p:nvPr/>
          </p:nvSpPr>
          <p:spPr bwMode="auto">
            <a:xfrm>
              <a:off x="2818143" y="2151617"/>
              <a:ext cx="324000" cy="0"/>
            </a:xfrm>
            <a:prstGeom prst="line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3511" name="Freeform 10"/>
          <p:cNvSpPr>
            <a:spLocks/>
          </p:cNvSpPr>
          <p:nvPr/>
        </p:nvSpPr>
        <p:spPr bwMode="auto">
          <a:xfrm>
            <a:off x="2930525" y="3467100"/>
            <a:ext cx="22225" cy="14288"/>
          </a:xfrm>
          <a:custGeom>
            <a:avLst/>
            <a:gdLst>
              <a:gd name="T0" fmla="*/ 2147483647 w 14"/>
              <a:gd name="T1" fmla="*/ 0 h 9"/>
              <a:gd name="T2" fmla="*/ 2147483647 w 14"/>
              <a:gd name="T3" fmla="*/ 2147483647 h 9"/>
              <a:gd name="T4" fmla="*/ 2147483647 w 14"/>
              <a:gd name="T5" fmla="*/ 2147483647 h 9"/>
              <a:gd name="T6" fmla="*/ 2147483647 w 14"/>
              <a:gd name="T7" fmla="*/ 2147483647 h 9"/>
              <a:gd name="T8" fmla="*/ 0 w 14"/>
              <a:gd name="T9" fmla="*/ 2147483647 h 9"/>
              <a:gd name="T10" fmla="*/ 2147483647 w 14"/>
              <a:gd name="T11" fmla="*/ 0 h 9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4"/>
              <a:gd name="T19" fmla="*/ 0 h 9"/>
              <a:gd name="T20" fmla="*/ 14 w 14"/>
              <a:gd name="T21" fmla="*/ 9 h 9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4" h="9">
                <a:moveTo>
                  <a:pt x="5" y="0"/>
                </a:moveTo>
                <a:lnTo>
                  <a:pt x="12" y="1"/>
                </a:lnTo>
                <a:lnTo>
                  <a:pt x="14" y="6"/>
                </a:lnTo>
                <a:lnTo>
                  <a:pt x="1" y="9"/>
                </a:lnTo>
                <a:lnTo>
                  <a:pt x="0" y="6"/>
                </a:lnTo>
                <a:lnTo>
                  <a:pt x="5" y="0"/>
                </a:lnTo>
              </a:path>
            </a:pathLst>
          </a:custGeom>
          <a:noFill/>
          <a:ln w="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3512" name="Freeform 11"/>
          <p:cNvSpPr>
            <a:spLocks/>
          </p:cNvSpPr>
          <p:nvPr/>
        </p:nvSpPr>
        <p:spPr bwMode="auto">
          <a:xfrm>
            <a:off x="2778125" y="3500438"/>
            <a:ext cx="7938" cy="11112"/>
          </a:xfrm>
          <a:custGeom>
            <a:avLst/>
            <a:gdLst>
              <a:gd name="T0" fmla="*/ 2147483647 w 5"/>
              <a:gd name="T1" fmla="*/ 0 h 7"/>
              <a:gd name="T2" fmla="*/ 2147483647 w 5"/>
              <a:gd name="T3" fmla="*/ 2147483647 h 7"/>
              <a:gd name="T4" fmla="*/ 2147483647 w 5"/>
              <a:gd name="T5" fmla="*/ 2147483647 h 7"/>
              <a:gd name="T6" fmla="*/ 0 w 5"/>
              <a:gd name="T7" fmla="*/ 2147483647 h 7"/>
              <a:gd name="T8" fmla="*/ 2147483647 w 5"/>
              <a:gd name="T9" fmla="*/ 0 h 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"/>
              <a:gd name="T16" fmla="*/ 0 h 7"/>
              <a:gd name="T17" fmla="*/ 5 w 5"/>
              <a:gd name="T18" fmla="*/ 7 h 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" h="7">
                <a:moveTo>
                  <a:pt x="2" y="0"/>
                </a:moveTo>
                <a:lnTo>
                  <a:pt x="5" y="6"/>
                </a:lnTo>
                <a:lnTo>
                  <a:pt x="3" y="7"/>
                </a:lnTo>
                <a:lnTo>
                  <a:pt x="0" y="4"/>
                </a:lnTo>
                <a:lnTo>
                  <a:pt x="2" y="0"/>
                </a:lnTo>
              </a:path>
            </a:pathLst>
          </a:custGeom>
          <a:noFill/>
          <a:ln w="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63513" name="Grupo 204"/>
          <p:cNvGrpSpPr>
            <a:grpSpLocks/>
          </p:cNvGrpSpPr>
          <p:nvPr/>
        </p:nvGrpSpPr>
        <p:grpSpPr bwMode="auto">
          <a:xfrm>
            <a:off x="1973263" y="3138488"/>
            <a:ext cx="2560637" cy="1974850"/>
            <a:chOff x="1973561" y="3139265"/>
            <a:chExt cx="2559749" cy="1974059"/>
          </a:xfrm>
        </p:grpSpPr>
        <p:sp>
          <p:nvSpPr>
            <p:cNvPr id="63630" name="Text Box 186"/>
            <p:cNvSpPr txBox="1">
              <a:spLocks noChangeArrowheads="1"/>
            </p:cNvSpPr>
            <p:nvPr/>
          </p:nvSpPr>
          <p:spPr bwMode="auto">
            <a:xfrm>
              <a:off x="3214051" y="4327365"/>
              <a:ext cx="69667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sz="900"/>
                <a:t>Ciudad del Este</a:t>
              </a:r>
            </a:p>
          </p:txBody>
        </p:sp>
        <p:sp>
          <p:nvSpPr>
            <p:cNvPr id="63631" name="Oval 250"/>
            <p:cNvSpPr>
              <a:spLocks noChangeArrowheads="1"/>
            </p:cNvSpPr>
            <p:nvPr/>
          </p:nvSpPr>
          <p:spPr bwMode="auto">
            <a:xfrm>
              <a:off x="3858519" y="3904368"/>
              <a:ext cx="71438" cy="61912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3632" name="Text Box 186"/>
            <p:cNvSpPr txBox="1">
              <a:spLocks noChangeArrowheads="1"/>
            </p:cNvSpPr>
            <p:nvPr/>
          </p:nvSpPr>
          <p:spPr bwMode="auto">
            <a:xfrm>
              <a:off x="3282287" y="3865616"/>
              <a:ext cx="71859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sz="900"/>
                <a:t>Salto del Guaíra</a:t>
              </a:r>
            </a:p>
          </p:txBody>
        </p:sp>
        <p:sp>
          <p:nvSpPr>
            <p:cNvPr id="63633" name="Oval 250"/>
            <p:cNvSpPr>
              <a:spLocks noChangeArrowheads="1"/>
            </p:cNvSpPr>
            <p:nvPr/>
          </p:nvSpPr>
          <p:spPr bwMode="auto">
            <a:xfrm>
              <a:off x="3706119" y="4400248"/>
              <a:ext cx="71438" cy="61912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3634" name="Text Box 186"/>
            <p:cNvSpPr txBox="1">
              <a:spLocks noChangeArrowheads="1"/>
            </p:cNvSpPr>
            <p:nvPr/>
          </p:nvSpPr>
          <p:spPr bwMode="auto">
            <a:xfrm>
              <a:off x="2481940" y="4871654"/>
              <a:ext cx="963667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sz="900"/>
                <a:t>Encarnación</a:t>
              </a:r>
            </a:p>
          </p:txBody>
        </p:sp>
        <p:sp>
          <p:nvSpPr>
            <p:cNvPr id="63635" name="Oval 250"/>
            <p:cNvSpPr>
              <a:spLocks noChangeArrowheads="1"/>
            </p:cNvSpPr>
            <p:nvPr/>
          </p:nvSpPr>
          <p:spPr bwMode="auto">
            <a:xfrm>
              <a:off x="3264753" y="5051412"/>
              <a:ext cx="71438" cy="61912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3636" name="Oval 250"/>
            <p:cNvSpPr>
              <a:spLocks noChangeArrowheads="1"/>
            </p:cNvSpPr>
            <p:nvPr/>
          </p:nvSpPr>
          <p:spPr bwMode="auto">
            <a:xfrm>
              <a:off x="2657181" y="4319685"/>
              <a:ext cx="71437" cy="61913"/>
            </a:xfrm>
            <a:prstGeom prst="ellipse">
              <a:avLst/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3637" name="Text Box 190"/>
            <p:cNvSpPr txBox="1">
              <a:spLocks noChangeArrowheads="1"/>
            </p:cNvSpPr>
            <p:nvPr/>
          </p:nvSpPr>
          <p:spPr bwMode="auto">
            <a:xfrm>
              <a:off x="1973561" y="4263285"/>
              <a:ext cx="77457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sz="900"/>
                <a:t>Assunción</a:t>
              </a:r>
            </a:p>
          </p:txBody>
        </p:sp>
        <p:sp>
          <p:nvSpPr>
            <p:cNvPr id="63638" name="Oval 250"/>
            <p:cNvSpPr>
              <a:spLocks noChangeArrowheads="1"/>
            </p:cNvSpPr>
            <p:nvPr/>
          </p:nvSpPr>
          <p:spPr bwMode="auto">
            <a:xfrm>
              <a:off x="2900898" y="3867977"/>
              <a:ext cx="71438" cy="61912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3639" name="Text Box 186"/>
            <p:cNvSpPr txBox="1">
              <a:spLocks noChangeArrowheads="1"/>
            </p:cNvSpPr>
            <p:nvPr/>
          </p:nvSpPr>
          <p:spPr bwMode="auto">
            <a:xfrm>
              <a:off x="2225815" y="3801929"/>
              <a:ext cx="755335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sz="900"/>
                <a:t>San Pedro</a:t>
              </a:r>
            </a:p>
          </p:txBody>
        </p:sp>
        <p:sp>
          <p:nvSpPr>
            <p:cNvPr id="63640" name="Oval 250"/>
            <p:cNvSpPr>
              <a:spLocks noChangeArrowheads="1"/>
            </p:cNvSpPr>
            <p:nvPr/>
          </p:nvSpPr>
          <p:spPr bwMode="auto">
            <a:xfrm>
              <a:off x="3369669" y="3296768"/>
              <a:ext cx="71438" cy="61912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3641" name="Text Box 186"/>
            <p:cNvSpPr txBox="1">
              <a:spLocks noChangeArrowheads="1"/>
            </p:cNvSpPr>
            <p:nvPr/>
          </p:nvSpPr>
          <p:spPr bwMode="auto">
            <a:xfrm>
              <a:off x="3360716" y="3139265"/>
              <a:ext cx="117259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fr-FR" sz="900"/>
                <a:t>Pedro Juan Caballero</a:t>
              </a:r>
            </a:p>
          </p:txBody>
        </p:sp>
      </p:grpSp>
      <p:grpSp>
        <p:nvGrpSpPr>
          <p:cNvPr id="306" name="Group 89"/>
          <p:cNvGrpSpPr>
            <a:grpSpLocks noChangeAspect="1"/>
          </p:cNvGrpSpPr>
          <p:nvPr/>
        </p:nvGrpSpPr>
        <p:grpSpPr bwMode="auto">
          <a:xfrm>
            <a:off x="1787525" y="3217863"/>
            <a:ext cx="139700" cy="123825"/>
            <a:chOff x="3783" y="2169"/>
            <a:chExt cx="147" cy="111"/>
          </a:xfrm>
          <a:solidFill>
            <a:schemeClr val="accent5">
              <a:lumMod val="40000"/>
              <a:lumOff val="60000"/>
            </a:schemeClr>
          </a:solidFill>
        </p:grpSpPr>
        <p:sp>
          <p:nvSpPr>
            <p:cNvPr id="307" name="Rectangle 90"/>
            <p:cNvSpPr>
              <a:spLocks noChangeAspect="1" noChangeArrowheads="1"/>
            </p:cNvSpPr>
            <p:nvPr/>
          </p:nvSpPr>
          <p:spPr bwMode="auto">
            <a:xfrm>
              <a:off x="3783" y="2169"/>
              <a:ext cx="36" cy="111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+mn-cs"/>
              </a:endParaRPr>
            </a:p>
          </p:txBody>
        </p:sp>
        <p:sp>
          <p:nvSpPr>
            <p:cNvPr id="308" name="Rectangle 91"/>
            <p:cNvSpPr>
              <a:spLocks noChangeAspect="1" noChangeArrowheads="1"/>
            </p:cNvSpPr>
            <p:nvPr/>
          </p:nvSpPr>
          <p:spPr bwMode="auto">
            <a:xfrm>
              <a:off x="3783" y="2243"/>
              <a:ext cx="147" cy="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+mn-cs"/>
              </a:endParaRPr>
            </a:p>
          </p:txBody>
        </p:sp>
        <p:sp>
          <p:nvSpPr>
            <p:cNvPr id="309" name="Freeform 92"/>
            <p:cNvSpPr>
              <a:spLocks noChangeAspect="1"/>
            </p:cNvSpPr>
            <p:nvPr/>
          </p:nvSpPr>
          <p:spPr bwMode="auto">
            <a:xfrm>
              <a:off x="3819" y="2207"/>
              <a:ext cx="38" cy="37"/>
            </a:xfrm>
            <a:custGeom>
              <a:avLst/>
              <a:gdLst>
                <a:gd name="T0" fmla="*/ 0 w 75"/>
                <a:gd name="T1" fmla="*/ 37 h 75"/>
                <a:gd name="T2" fmla="*/ 38 w 75"/>
                <a:gd name="T3" fmla="*/ 37 h 75"/>
                <a:gd name="T4" fmla="*/ 38 w 75"/>
                <a:gd name="T5" fmla="*/ 0 h 75"/>
                <a:gd name="T6" fmla="*/ 0 w 75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5"/>
                <a:gd name="T13" fmla="*/ 0 h 75"/>
                <a:gd name="T14" fmla="*/ 75 w 75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5" h="75">
                  <a:moveTo>
                    <a:pt x="0" y="75"/>
                  </a:moveTo>
                  <a:lnTo>
                    <a:pt x="75" y="75"/>
                  </a:lnTo>
                  <a:lnTo>
                    <a:pt x="75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  <p:sp>
          <p:nvSpPr>
            <p:cNvPr id="310" name="Freeform 93"/>
            <p:cNvSpPr>
              <a:spLocks noChangeAspect="1"/>
            </p:cNvSpPr>
            <p:nvPr/>
          </p:nvSpPr>
          <p:spPr bwMode="auto">
            <a:xfrm>
              <a:off x="3857" y="2206"/>
              <a:ext cx="36" cy="37"/>
            </a:xfrm>
            <a:custGeom>
              <a:avLst/>
              <a:gdLst>
                <a:gd name="T0" fmla="*/ 0 w 73"/>
                <a:gd name="T1" fmla="*/ 37 h 75"/>
                <a:gd name="T2" fmla="*/ 36 w 73"/>
                <a:gd name="T3" fmla="*/ 37 h 75"/>
                <a:gd name="T4" fmla="*/ 36 w 73"/>
                <a:gd name="T5" fmla="*/ 0 h 75"/>
                <a:gd name="T6" fmla="*/ 0 w 73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  <p:sp>
          <p:nvSpPr>
            <p:cNvPr id="311" name="Freeform 94"/>
            <p:cNvSpPr>
              <a:spLocks noChangeAspect="1"/>
            </p:cNvSpPr>
            <p:nvPr/>
          </p:nvSpPr>
          <p:spPr bwMode="auto">
            <a:xfrm>
              <a:off x="3893" y="2206"/>
              <a:ext cx="37" cy="37"/>
            </a:xfrm>
            <a:custGeom>
              <a:avLst/>
              <a:gdLst>
                <a:gd name="T0" fmla="*/ 0 w 73"/>
                <a:gd name="T1" fmla="*/ 37 h 75"/>
                <a:gd name="T2" fmla="*/ 37 w 73"/>
                <a:gd name="T3" fmla="*/ 37 h 75"/>
                <a:gd name="T4" fmla="*/ 37 w 73"/>
                <a:gd name="T5" fmla="*/ 0 h 75"/>
                <a:gd name="T6" fmla="*/ 0 w 73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</p:grpSp>
      <p:grpSp>
        <p:nvGrpSpPr>
          <p:cNvPr id="360" name="Group 89"/>
          <p:cNvGrpSpPr>
            <a:grpSpLocks noChangeAspect="1"/>
          </p:cNvGrpSpPr>
          <p:nvPr/>
        </p:nvGrpSpPr>
        <p:grpSpPr bwMode="auto">
          <a:xfrm>
            <a:off x="2691350" y="4237038"/>
            <a:ext cx="139700" cy="123825"/>
            <a:chOff x="3783" y="2169"/>
            <a:chExt cx="147" cy="111"/>
          </a:xfrm>
          <a:solidFill>
            <a:schemeClr val="accent5">
              <a:lumMod val="40000"/>
              <a:lumOff val="60000"/>
            </a:schemeClr>
          </a:solidFill>
        </p:grpSpPr>
        <p:sp>
          <p:nvSpPr>
            <p:cNvPr id="361" name="Rectangle 90"/>
            <p:cNvSpPr>
              <a:spLocks noChangeAspect="1" noChangeArrowheads="1"/>
            </p:cNvSpPr>
            <p:nvPr/>
          </p:nvSpPr>
          <p:spPr bwMode="auto">
            <a:xfrm>
              <a:off x="3783" y="2169"/>
              <a:ext cx="36" cy="111"/>
            </a:xfrm>
            <a:prstGeom prst="rect">
              <a:avLst/>
            </a:prstGeom>
            <a:grpFill/>
            <a:ln w="9525">
              <a:solidFill>
                <a:schemeClr val="accent5">
                  <a:lumMod val="40000"/>
                  <a:lumOff val="60000"/>
                </a:schemeClr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+mn-cs"/>
              </a:endParaRPr>
            </a:p>
          </p:txBody>
        </p:sp>
        <p:sp>
          <p:nvSpPr>
            <p:cNvPr id="362" name="Rectangle 91"/>
            <p:cNvSpPr>
              <a:spLocks noChangeAspect="1" noChangeArrowheads="1"/>
            </p:cNvSpPr>
            <p:nvPr/>
          </p:nvSpPr>
          <p:spPr bwMode="auto">
            <a:xfrm>
              <a:off x="3783" y="2243"/>
              <a:ext cx="147" cy="37"/>
            </a:xfrm>
            <a:prstGeom prst="rect">
              <a:avLst/>
            </a:prstGeom>
            <a:grpFill/>
            <a:ln w="9525">
              <a:solidFill>
                <a:schemeClr val="accent5">
                  <a:lumMod val="40000"/>
                  <a:lumOff val="60000"/>
                </a:schemeClr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+mn-cs"/>
              </a:endParaRPr>
            </a:p>
          </p:txBody>
        </p:sp>
        <p:sp>
          <p:nvSpPr>
            <p:cNvPr id="363" name="Freeform 92"/>
            <p:cNvSpPr>
              <a:spLocks noChangeAspect="1"/>
            </p:cNvSpPr>
            <p:nvPr/>
          </p:nvSpPr>
          <p:spPr bwMode="auto">
            <a:xfrm>
              <a:off x="3819" y="2207"/>
              <a:ext cx="38" cy="37"/>
            </a:xfrm>
            <a:custGeom>
              <a:avLst/>
              <a:gdLst>
                <a:gd name="T0" fmla="*/ 0 w 75"/>
                <a:gd name="T1" fmla="*/ 37 h 75"/>
                <a:gd name="T2" fmla="*/ 38 w 75"/>
                <a:gd name="T3" fmla="*/ 37 h 75"/>
                <a:gd name="T4" fmla="*/ 38 w 75"/>
                <a:gd name="T5" fmla="*/ 0 h 75"/>
                <a:gd name="T6" fmla="*/ 0 w 75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5"/>
                <a:gd name="T13" fmla="*/ 0 h 75"/>
                <a:gd name="T14" fmla="*/ 75 w 75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5" h="75">
                  <a:moveTo>
                    <a:pt x="0" y="75"/>
                  </a:moveTo>
                  <a:lnTo>
                    <a:pt x="75" y="75"/>
                  </a:lnTo>
                  <a:lnTo>
                    <a:pt x="75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solidFill>
                <a:schemeClr val="accent5">
                  <a:lumMod val="40000"/>
                  <a:lumOff val="6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  <p:sp>
          <p:nvSpPr>
            <p:cNvPr id="364" name="Freeform 93"/>
            <p:cNvSpPr>
              <a:spLocks noChangeAspect="1"/>
            </p:cNvSpPr>
            <p:nvPr/>
          </p:nvSpPr>
          <p:spPr bwMode="auto">
            <a:xfrm>
              <a:off x="3857" y="2206"/>
              <a:ext cx="36" cy="37"/>
            </a:xfrm>
            <a:custGeom>
              <a:avLst/>
              <a:gdLst>
                <a:gd name="T0" fmla="*/ 0 w 73"/>
                <a:gd name="T1" fmla="*/ 37 h 75"/>
                <a:gd name="T2" fmla="*/ 36 w 73"/>
                <a:gd name="T3" fmla="*/ 37 h 75"/>
                <a:gd name="T4" fmla="*/ 36 w 73"/>
                <a:gd name="T5" fmla="*/ 0 h 75"/>
                <a:gd name="T6" fmla="*/ 0 w 73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solidFill>
                <a:schemeClr val="accent5">
                  <a:lumMod val="40000"/>
                  <a:lumOff val="6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  <p:sp>
          <p:nvSpPr>
            <p:cNvPr id="365" name="Freeform 94"/>
            <p:cNvSpPr>
              <a:spLocks noChangeAspect="1"/>
            </p:cNvSpPr>
            <p:nvPr/>
          </p:nvSpPr>
          <p:spPr bwMode="auto">
            <a:xfrm>
              <a:off x="3893" y="2206"/>
              <a:ext cx="37" cy="37"/>
            </a:xfrm>
            <a:custGeom>
              <a:avLst/>
              <a:gdLst>
                <a:gd name="T0" fmla="*/ 0 w 73"/>
                <a:gd name="T1" fmla="*/ 37 h 75"/>
                <a:gd name="T2" fmla="*/ 37 w 73"/>
                <a:gd name="T3" fmla="*/ 37 h 75"/>
                <a:gd name="T4" fmla="*/ 37 w 73"/>
                <a:gd name="T5" fmla="*/ 0 h 75"/>
                <a:gd name="T6" fmla="*/ 0 w 73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solidFill>
                <a:schemeClr val="accent5">
                  <a:lumMod val="40000"/>
                  <a:lumOff val="6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</p:grpSp>
      <p:grpSp>
        <p:nvGrpSpPr>
          <p:cNvPr id="366" name="Group 89"/>
          <p:cNvGrpSpPr>
            <a:grpSpLocks noChangeAspect="1"/>
          </p:cNvGrpSpPr>
          <p:nvPr/>
        </p:nvGrpSpPr>
        <p:grpSpPr bwMode="auto">
          <a:xfrm>
            <a:off x="2664236" y="4350169"/>
            <a:ext cx="139700" cy="123825"/>
            <a:chOff x="3783" y="2169"/>
            <a:chExt cx="147" cy="111"/>
          </a:xfrm>
          <a:solidFill>
            <a:schemeClr val="accent5">
              <a:lumMod val="40000"/>
              <a:lumOff val="60000"/>
            </a:schemeClr>
          </a:solidFill>
        </p:grpSpPr>
        <p:sp>
          <p:nvSpPr>
            <p:cNvPr id="367" name="Rectangle 90"/>
            <p:cNvSpPr>
              <a:spLocks noChangeAspect="1" noChangeArrowheads="1"/>
            </p:cNvSpPr>
            <p:nvPr/>
          </p:nvSpPr>
          <p:spPr bwMode="auto">
            <a:xfrm>
              <a:off x="3783" y="2169"/>
              <a:ext cx="36" cy="111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+mn-cs"/>
              </a:endParaRPr>
            </a:p>
          </p:txBody>
        </p:sp>
        <p:sp>
          <p:nvSpPr>
            <p:cNvPr id="368" name="Rectangle 91"/>
            <p:cNvSpPr>
              <a:spLocks noChangeAspect="1" noChangeArrowheads="1"/>
            </p:cNvSpPr>
            <p:nvPr/>
          </p:nvSpPr>
          <p:spPr bwMode="auto">
            <a:xfrm>
              <a:off x="3783" y="2243"/>
              <a:ext cx="147" cy="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+mn-cs"/>
              </a:endParaRPr>
            </a:p>
          </p:txBody>
        </p:sp>
        <p:sp>
          <p:nvSpPr>
            <p:cNvPr id="369" name="Freeform 92"/>
            <p:cNvSpPr>
              <a:spLocks noChangeAspect="1"/>
            </p:cNvSpPr>
            <p:nvPr/>
          </p:nvSpPr>
          <p:spPr bwMode="auto">
            <a:xfrm>
              <a:off x="3819" y="2207"/>
              <a:ext cx="38" cy="37"/>
            </a:xfrm>
            <a:custGeom>
              <a:avLst/>
              <a:gdLst>
                <a:gd name="T0" fmla="*/ 0 w 75"/>
                <a:gd name="T1" fmla="*/ 37 h 75"/>
                <a:gd name="T2" fmla="*/ 38 w 75"/>
                <a:gd name="T3" fmla="*/ 37 h 75"/>
                <a:gd name="T4" fmla="*/ 38 w 75"/>
                <a:gd name="T5" fmla="*/ 0 h 75"/>
                <a:gd name="T6" fmla="*/ 0 w 75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5"/>
                <a:gd name="T13" fmla="*/ 0 h 75"/>
                <a:gd name="T14" fmla="*/ 75 w 75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5" h="75">
                  <a:moveTo>
                    <a:pt x="0" y="75"/>
                  </a:moveTo>
                  <a:lnTo>
                    <a:pt x="75" y="75"/>
                  </a:lnTo>
                  <a:lnTo>
                    <a:pt x="75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  <p:sp>
          <p:nvSpPr>
            <p:cNvPr id="370" name="Freeform 93"/>
            <p:cNvSpPr>
              <a:spLocks noChangeAspect="1"/>
            </p:cNvSpPr>
            <p:nvPr/>
          </p:nvSpPr>
          <p:spPr bwMode="auto">
            <a:xfrm>
              <a:off x="3857" y="2206"/>
              <a:ext cx="36" cy="37"/>
            </a:xfrm>
            <a:custGeom>
              <a:avLst/>
              <a:gdLst>
                <a:gd name="T0" fmla="*/ 0 w 73"/>
                <a:gd name="T1" fmla="*/ 37 h 75"/>
                <a:gd name="T2" fmla="*/ 36 w 73"/>
                <a:gd name="T3" fmla="*/ 37 h 75"/>
                <a:gd name="T4" fmla="*/ 36 w 73"/>
                <a:gd name="T5" fmla="*/ 0 h 75"/>
                <a:gd name="T6" fmla="*/ 0 w 73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  <p:sp>
          <p:nvSpPr>
            <p:cNvPr id="371" name="Freeform 94"/>
            <p:cNvSpPr>
              <a:spLocks noChangeAspect="1"/>
            </p:cNvSpPr>
            <p:nvPr/>
          </p:nvSpPr>
          <p:spPr bwMode="auto">
            <a:xfrm>
              <a:off x="3893" y="2206"/>
              <a:ext cx="37" cy="37"/>
            </a:xfrm>
            <a:custGeom>
              <a:avLst/>
              <a:gdLst>
                <a:gd name="T0" fmla="*/ 0 w 73"/>
                <a:gd name="T1" fmla="*/ 37 h 75"/>
                <a:gd name="T2" fmla="*/ 37 w 73"/>
                <a:gd name="T3" fmla="*/ 37 h 75"/>
                <a:gd name="T4" fmla="*/ 37 w 73"/>
                <a:gd name="T5" fmla="*/ 0 h 75"/>
                <a:gd name="T6" fmla="*/ 0 w 73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</p:grpSp>
      <p:grpSp>
        <p:nvGrpSpPr>
          <p:cNvPr id="372" name="Group 89"/>
          <p:cNvGrpSpPr>
            <a:grpSpLocks noChangeAspect="1"/>
          </p:cNvGrpSpPr>
          <p:nvPr/>
        </p:nvGrpSpPr>
        <p:grpSpPr bwMode="auto">
          <a:xfrm>
            <a:off x="2838141" y="3525525"/>
            <a:ext cx="139700" cy="123825"/>
            <a:chOff x="3783" y="2169"/>
            <a:chExt cx="147" cy="111"/>
          </a:xfrm>
          <a:solidFill>
            <a:srgbClr val="0000FF"/>
          </a:solidFill>
        </p:grpSpPr>
        <p:sp>
          <p:nvSpPr>
            <p:cNvPr id="373" name="Rectangle 90"/>
            <p:cNvSpPr>
              <a:spLocks noChangeAspect="1" noChangeArrowheads="1"/>
            </p:cNvSpPr>
            <p:nvPr/>
          </p:nvSpPr>
          <p:spPr bwMode="auto">
            <a:xfrm>
              <a:off x="3783" y="2169"/>
              <a:ext cx="36" cy="111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+mn-cs"/>
              </a:endParaRPr>
            </a:p>
          </p:txBody>
        </p:sp>
        <p:sp>
          <p:nvSpPr>
            <p:cNvPr id="374" name="Rectangle 91"/>
            <p:cNvSpPr>
              <a:spLocks noChangeAspect="1" noChangeArrowheads="1"/>
            </p:cNvSpPr>
            <p:nvPr/>
          </p:nvSpPr>
          <p:spPr bwMode="auto">
            <a:xfrm>
              <a:off x="3783" y="2243"/>
              <a:ext cx="147" cy="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+mn-cs"/>
              </a:endParaRPr>
            </a:p>
          </p:txBody>
        </p:sp>
        <p:sp>
          <p:nvSpPr>
            <p:cNvPr id="375" name="Freeform 92"/>
            <p:cNvSpPr>
              <a:spLocks noChangeAspect="1"/>
            </p:cNvSpPr>
            <p:nvPr/>
          </p:nvSpPr>
          <p:spPr bwMode="auto">
            <a:xfrm>
              <a:off x="3819" y="2207"/>
              <a:ext cx="38" cy="37"/>
            </a:xfrm>
            <a:custGeom>
              <a:avLst/>
              <a:gdLst>
                <a:gd name="T0" fmla="*/ 0 w 75"/>
                <a:gd name="T1" fmla="*/ 37 h 75"/>
                <a:gd name="T2" fmla="*/ 38 w 75"/>
                <a:gd name="T3" fmla="*/ 37 h 75"/>
                <a:gd name="T4" fmla="*/ 38 w 75"/>
                <a:gd name="T5" fmla="*/ 0 h 75"/>
                <a:gd name="T6" fmla="*/ 0 w 75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5"/>
                <a:gd name="T13" fmla="*/ 0 h 75"/>
                <a:gd name="T14" fmla="*/ 75 w 75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5" h="75">
                  <a:moveTo>
                    <a:pt x="0" y="75"/>
                  </a:moveTo>
                  <a:lnTo>
                    <a:pt x="75" y="75"/>
                  </a:lnTo>
                  <a:lnTo>
                    <a:pt x="75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  <p:sp>
          <p:nvSpPr>
            <p:cNvPr id="376" name="Freeform 93"/>
            <p:cNvSpPr>
              <a:spLocks noChangeAspect="1"/>
            </p:cNvSpPr>
            <p:nvPr/>
          </p:nvSpPr>
          <p:spPr bwMode="auto">
            <a:xfrm>
              <a:off x="3857" y="2206"/>
              <a:ext cx="36" cy="37"/>
            </a:xfrm>
            <a:custGeom>
              <a:avLst/>
              <a:gdLst>
                <a:gd name="T0" fmla="*/ 0 w 73"/>
                <a:gd name="T1" fmla="*/ 37 h 75"/>
                <a:gd name="T2" fmla="*/ 36 w 73"/>
                <a:gd name="T3" fmla="*/ 37 h 75"/>
                <a:gd name="T4" fmla="*/ 36 w 73"/>
                <a:gd name="T5" fmla="*/ 0 h 75"/>
                <a:gd name="T6" fmla="*/ 0 w 73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  <p:sp>
          <p:nvSpPr>
            <p:cNvPr id="377" name="Freeform 94"/>
            <p:cNvSpPr>
              <a:spLocks noChangeAspect="1"/>
            </p:cNvSpPr>
            <p:nvPr/>
          </p:nvSpPr>
          <p:spPr bwMode="auto">
            <a:xfrm>
              <a:off x="3893" y="2206"/>
              <a:ext cx="37" cy="37"/>
            </a:xfrm>
            <a:custGeom>
              <a:avLst/>
              <a:gdLst>
                <a:gd name="T0" fmla="*/ 0 w 73"/>
                <a:gd name="T1" fmla="*/ 37 h 75"/>
                <a:gd name="T2" fmla="*/ 37 w 73"/>
                <a:gd name="T3" fmla="*/ 37 h 75"/>
                <a:gd name="T4" fmla="*/ 37 w 73"/>
                <a:gd name="T5" fmla="*/ 0 h 75"/>
                <a:gd name="T6" fmla="*/ 0 w 73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</p:grpSp>
      <p:grpSp>
        <p:nvGrpSpPr>
          <p:cNvPr id="384" name="Group 89"/>
          <p:cNvGrpSpPr>
            <a:grpSpLocks noChangeAspect="1"/>
          </p:cNvGrpSpPr>
          <p:nvPr/>
        </p:nvGrpSpPr>
        <p:grpSpPr bwMode="auto">
          <a:xfrm>
            <a:off x="2821311" y="3609673"/>
            <a:ext cx="139700" cy="123825"/>
            <a:chOff x="3783" y="2169"/>
            <a:chExt cx="147" cy="111"/>
          </a:xfrm>
          <a:solidFill>
            <a:schemeClr val="accent5">
              <a:lumMod val="40000"/>
              <a:lumOff val="60000"/>
            </a:schemeClr>
          </a:solidFill>
        </p:grpSpPr>
        <p:sp>
          <p:nvSpPr>
            <p:cNvPr id="385" name="Rectangle 90"/>
            <p:cNvSpPr>
              <a:spLocks noChangeAspect="1" noChangeArrowheads="1"/>
            </p:cNvSpPr>
            <p:nvPr/>
          </p:nvSpPr>
          <p:spPr bwMode="auto">
            <a:xfrm>
              <a:off x="3783" y="2169"/>
              <a:ext cx="36" cy="111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+mn-cs"/>
              </a:endParaRPr>
            </a:p>
          </p:txBody>
        </p:sp>
        <p:sp>
          <p:nvSpPr>
            <p:cNvPr id="386" name="Rectangle 91"/>
            <p:cNvSpPr>
              <a:spLocks noChangeAspect="1" noChangeArrowheads="1"/>
            </p:cNvSpPr>
            <p:nvPr/>
          </p:nvSpPr>
          <p:spPr bwMode="auto">
            <a:xfrm>
              <a:off x="3783" y="2243"/>
              <a:ext cx="147" cy="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+mn-cs"/>
              </a:endParaRPr>
            </a:p>
          </p:txBody>
        </p:sp>
        <p:sp>
          <p:nvSpPr>
            <p:cNvPr id="387" name="Freeform 92"/>
            <p:cNvSpPr>
              <a:spLocks noChangeAspect="1"/>
            </p:cNvSpPr>
            <p:nvPr/>
          </p:nvSpPr>
          <p:spPr bwMode="auto">
            <a:xfrm>
              <a:off x="3819" y="2207"/>
              <a:ext cx="38" cy="37"/>
            </a:xfrm>
            <a:custGeom>
              <a:avLst/>
              <a:gdLst>
                <a:gd name="T0" fmla="*/ 0 w 75"/>
                <a:gd name="T1" fmla="*/ 37 h 75"/>
                <a:gd name="T2" fmla="*/ 38 w 75"/>
                <a:gd name="T3" fmla="*/ 37 h 75"/>
                <a:gd name="T4" fmla="*/ 38 w 75"/>
                <a:gd name="T5" fmla="*/ 0 h 75"/>
                <a:gd name="T6" fmla="*/ 0 w 75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5"/>
                <a:gd name="T13" fmla="*/ 0 h 75"/>
                <a:gd name="T14" fmla="*/ 75 w 75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5" h="75">
                  <a:moveTo>
                    <a:pt x="0" y="75"/>
                  </a:moveTo>
                  <a:lnTo>
                    <a:pt x="75" y="75"/>
                  </a:lnTo>
                  <a:lnTo>
                    <a:pt x="75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  <p:sp>
          <p:nvSpPr>
            <p:cNvPr id="388" name="Freeform 93"/>
            <p:cNvSpPr>
              <a:spLocks noChangeAspect="1"/>
            </p:cNvSpPr>
            <p:nvPr/>
          </p:nvSpPr>
          <p:spPr bwMode="auto">
            <a:xfrm>
              <a:off x="3857" y="2206"/>
              <a:ext cx="36" cy="37"/>
            </a:xfrm>
            <a:custGeom>
              <a:avLst/>
              <a:gdLst>
                <a:gd name="T0" fmla="*/ 0 w 73"/>
                <a:gd name="T1" fmla="*/ 37 h 75"/>
                <a:gd name="T2" fmla="*/ 36 w 73"/>
                <a:gd name="T3" fmla="*/ 37 h 75"/>
                <a:gd name="T4" fmla="*/ 36 w 73"/>
                <a:gd name="T5" fmla="*/ 0 h 75"/>
                <a:gd name="T6" fmla="*/ 0 w 73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  <p:sp>
          <p:nvSpPr>
            <p:cNvPr id="389" name="Freeform 94"/>
            <p:cNvSpPr>
              <a:spLocks noChangeAspect="1"/>
            </p:cNvSpPr>
            <p:nvPr/>
          </p:nvSpPr>
          <p:spPr bwMode="auto">
            <a:xfrm>
              <a:off x="3893" y="2206"/>
              <a:ext cx="37" cy="37"/>
            </a:xfrm>
            <a:custGeom>
              <a:avLst/>
              <a:gdLst>
                <a:gd name="T0" fmla="*/ 0 w 73"/>
                <a:gd name="T1" fmla="*/ 37 h 75"/>
                <a:gd name="T2" fmla="*/ 37 w 73"/>
                <a:gd name="T3" fmla="*/ 37 h 75"/>
                <a:gd name="T4" fmla="*/ 37 w 73"/>
                <a:gd name="T5" fmla="*/ 0 h 75"/>
                <a:gd name="T6" fmla="*/ 0 w 73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</p:grpSp>
      <p:grpSp>
        <p:nvGrpSpPr>
          <p:cNvPr id="390" name="Group 89"/>
          <p:cNvGrpSpPr>
            <a:grpSpLocks noChangeAspect="1"/>
          </p:cNvGrpSpPr>
          <p:nvPr/>
        </p:nvGrpSpPr>
        <p:grpSpPr bwMode="auto">
          <a:xfrm>
            <a:off x="2630575" y="4097728"/>
            <a:ext cx="139700" cy="123825"/>
            <a:chOff x="3783" y="2169"/>
            <a:chExt cx="147" cy="111"/>
          </a:xfrm>
          <a:solidFill>
            <a:srgbClr val="0000FF"/>
          </a:solidFill>
        </p:grpSpPr>
        <p:sp>
          <p:nvSpPr>
            <p:cNvPr id="391" name="Rectangle 90"/>
            <p:cNvSpPr>
              <a:spLocks noChangeAspect="1" noChangeArrowheads="1"/>
            </p:cNvSpPr>
            <p:nvPr/>
          </p:nvSpPr>
          <p:spPr bwMode="auto">
            <a:xfrm>
              <a:off x="3783" y="2169"/>
              <a:ext cx="36" cy="111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+mn-cs"/>
              </a:endParaRPr>
            </a:p>
          </p:txBody>
        </p:sp>
        <p:sp>
          <p:nvSpPr>
            <p:cNvPr id="392" name="Rectangle 91"/>
            <p:cNvSpPr>
              <a:spLocks noChangeAspect="1" noChangeArrowheads="1"/>
            </p:cNvSpPr>
            <p:nvPr/>
          </p:nvSpPr>
          <p:spPr bwMode="auto">
            <a:xfrm>
              <a:off x="3783" y="2243"/>
              <a:ext cx="147" cy="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+mn-cs"/>
              </a:endParaRPr>
            </a:p>
          </p:txBody>
        </p:sp>
        <p:sp>
          <p:nvSpPr>
            <p:cNvPr id="393" name="Freeform 92"/>
            <p:cNvSpPr>
              <a:spLocks noChangeAspect="1"/>
            </p:cNvSpPr>
            <p:nvPr/>
          </p:nvSpPr>
          <p:spPr bwMode="auto">
            <a:xfrm>
              <a:off x="3819" y="2207"/>
              <a:ext cx="38" cy="37"/>
            </a:xfrm>
            <a:custGeom>
              <a:avLst/>
              <a:gdLst>
                <a:gd name="T0" fmla="*/ 0 w 75"/>
                <a:gd name="T1" fmla="*/ 37 h 75"/>
                <a:gd name="T2" fmla="*/ 38 w 75"/>
                <a:gd name="T3" fmla="*/ 37 h 75"/>
                <a:gd name="T4" fmla="*/ 38 w 75"/>
                <a:gd name="T5" fmla="*/ 0 h 75"/>
                <a:gd name="T6" fmla="*/ 0 w 75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5"/>
                <a:gd name="T13" fmla="*/ 0 h 75"/>
                <a:gd name="T14" fmla="*/ 75 w 75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5" h="75">
                  <a:moveTo>
                    <a:pt x="0" y="75"/>
                  </a:moveTo>
                  <a:lnTo>
                    <a:pt x="75" y="75"/>
                  </a:lnTo>
                  <a:lnTo>
                    <a:pt x="75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  <p:sp>
          <p:nvSpPr>
            <p:cNvPr id="394" name="Freeform 93"/>
            <p:cNvSpPr>
              <a:spLocks noChangeAspect="1"/>
            </p:cNvSpPr>
            <p:nvPr/>
          </p:nvSpPr>
          <p:spPr bwMode="auto">
            <a:xfrm>
              <a:off x="3857" y="2206"/>
              <a:ext cx="36" cy="37"/>
            </a:xfrm>
            <a:custGeom>
              <a:avLst/>
              <a:gdLst>
                <a:gd name="T0" fmla="*/ 0 w 73"/>
                <a:gd name="T1" fmla="*/ 37 h 75"/>
                <a:gd name="T2" fmla="*/ 36 w 73"/>
                <a:gd name="T3" fmla="*/ 37 h 75"/>
                <a:gd name="T4" fmla="*/ 36 w 73"/>
                <a:gd name="T5" fmla="*/ 0 h 75"/>
                <a:gd name="T6" fmla="*/ 0 w 73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  <p:sp>
          <p:nvSpPr>
            <p:cNvPr id="395" name="Freeform 94"/>
            <p:cNvSpPr>
              <a:spLocks noChangeAspect="1"/>
            </p:cNvSpPr>
            <p:nvPr/>
          </p:nvSpPr>
          <p:spPr bwMode="auto">
            <a:xfrm>
              <a:off x="3893" y="2206"/>
              <a:ext cx="37" cy="37"/>
            </a:xfrm>
            <a:custGeom>
              <a:avLst/>
              <a:gdLst>
                <a:gd name="T0" fmla="*/ 0 w 73"/>
                <a:gd name="T1" fmla="*/ 37 h 75"/>
                <a:gd name="T2" fmla="*/ 37 w 73"/>
                <a:gd name="T3" fmla="*/ 37 h 75"/>
                <a:gd name="T4" fmla="*/ 37 w 73"/>
                <a:gd name="T5" fmla="*/ 0 h 75"/>
                <a:gd name="T6" fmla="*/ 0 w 73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</p:grpSp>
      <p:grpSp>
        <p:nvGrpSpPr>
          <p:cNvPr id="63520" name="Group 89"/>
          <p:cNvGrpSpPr>
            <a:grpSpLocks noChangeAspect="1"/>
          </p:cNvGrpSpPr>
          <p:nvPr/>
        </p:nvGrpSpPr>
        <p:grpSpPr bwMode="auto">
          <a:xfrm>
            <a:off x="3665538" y="3900488"/>
            <a:ext cx="139700" cy="123825"/>
            <a:chOff x="3783" y="2169"/>
            <a:chExt cx="147" cy="111"/>
          </a:xfrm>
        </p:grpSpPr>
        <p:sp>
          <p:nvSpPr>
            <p:cNvPr id="63625" name="Rectangle 90"/>
            <p:cNvSpPr>
              <a:spLocks noChangeAspect="1" noChangeArrowheads="1"/>
            </p:cNvSpPr>
            <p:nvPr/>
          </p:nvSpPr>
          <p:spPr bwMode="auto">
            <a:xfrm>
              <a:off x="3783" y="2169"/>
              <a:ext cx="36" cy="111"/>
            </a:xfrm>
            <a:prstGeom prst="rect">
              <a:avLst/>
            </a:pr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3626" name="Rectangle 91"/>
            <p:cNvSpPr>
              <a:spLocks noChangeAspect="1" noChangeArrowheads="1"/>
            </p:cNvSpPr>
            <p:nvPr/>
          </p:nvSpPr>
          <p:spPr bwMode="auto">
            <a:xfrm>
              <a:off x="3783" y="2243"/>
              <a:ext cx="147" cy="37"/>
            </a:xfrm>
            <a:prstGeom prst="rect">
              <a:avLst/>
            </a:pr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3627" name="Freeform 92"/>
            <p:cNvSpPr>
              <a:spLocks noChangeAspect="1"/>
            </p:cNvSpPr>
            <p:nvPr/>
          </p:nvSpPr>
          <p:spPr bwMode="auto">
            <a:xfrm>
              <a:off x="3819" y="2207"/>
              <a:ext cx="38" cy="37"/>
            </a:xfrm>
            <a:custGeom>
              <a:avLst/>
              <a:gdLst>
                <a:gd name="T0" fmla="*/ 0 w 75"/>
                <a:gd name="T1" fmla="*/ 0 h 75"/>
                <a:gd name="T2" fmla="*/ 1 w 75"/>
                <a:gd name="T3" fmla="*/ 0 h 75"/>
                <a:gd name="T4" fmla="*/ 1 w 75"/>
                <a:gd name="T5" fmla="*/ 0 h 75"/>
                <a:gd name="T6" fmla="*/ 0 w 75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5"/>
                <a:gd name="T13" fmla="*/ 0 h 75"/>
                <a:gd name="T14" fmla="*/ 75 w 75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5" h="75">
                  <a:moveTo>
                    <a:pt x="0" y="75"/>
                  </a:moveTo>
                  <a:lnTo>
                    <a:pt x="75" y="75"/>
                  </a:lnTo>
                  <a:lnTo>
                    <a:pt x="75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8" name="Freeform 93"/>
            <p:cNvSpPr>
              <a:spLocks noChangeAspect="1"/>
            </p:cNvSpPr>
            <p:nvPr/>
          </p:nvSpPr>
          <p:spPr bwMode="auto">
            <a:xfrm>
              <a:off x="3857" y="2206"/>
              <a:ext cx="36" cy="37"/>
            </a:xfrm>
            <a:custGeom>
              <a:avLst/>
              <a:gdLst>
                <a:gd name="T0" fmla="*/ 0 w 73"/>
                <a:gd name="T1" fmla="*/ 0 h 75"/>
                <a:gd name="T2" fmla="*/ 0 w 73"/>
                <a:gd name="T3" fmla="*/ 0 h 75"/>
                <a:gd name="T4" fmla="*/ 0 w 73"/>
                <a:gd name="T5" fmla="*/ 0 h 75"/>
                <a:gd name="T6" fmla="*/ 0 w 73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9" name="Freeform 94"/>
            <p:cNvSpPr>
              <a:spLocks noChangeAspect="1"/>
            </p:cNvSpPr>
            <p:nvPr/>
          </p:nvSpPr>
          <p:spPr bwMode="auto">
            <a:xfrm>
              <a:off x="3893" y="2206"/>
              <a:ext cx="37" cy="37"/>
            </a:xfrm>
            <a:custGeom>
              <a:avLst/>
              <a:gdLst>
                <a:gd name="T0" fmla="*/ 0 w 73"/>
                <a:gd name="T1" fmla="*/ 0 h 75"/>
                <a:gd name="T2" fmla="*/ 1 w 73"/>
                <a:gd name="T3" fmla="*/ 0 h 75"/>
                <a:gd name="T4" fmla="*/ 1 w 73"/>
                <a:gd name="T5" fmla="*/ 0 h 75"/>
                <a:gd name="T6" fmla="*/ 0 w 73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3521" name="Group 89"/>
          <p:cNvGrpSpPr>
            <a:grpSpLocks noChangeAspect="1"/>
          </p:cNvGrpSpPr>
          <p:nvPr/>
        </p:nvGrpSpPr>
        <p:grpSpPr bwMode="auto">
          <a:xfrm>
            <a:off x="3446463" y="3811588"/>
            <a:ext cx="139700" cy="123825"/>
            <a:chOff x="3783" y="2169"/>
            <a:chExt cx="147" cy="111"/>
          </a:xfrm>
        </p:grpSpPr>
        <p:sp>
          <p:nvSpPr>
            <p:cNvPr id="63620" name="Rectangle 90"/>
            <p:cNvSpPr>
              <a:spLocks noChangeAspect="1" noChangeArrowheads="1"/>
            </p:cNvSpPr>
            <p:nvPr/>
          </p:nvSpPr>
          <p:spPr bwMode="auto">
            <a:xfrm>
              <a:off x="3783" y="2169"/>
              <a:ext cx="36" cy="111"/>
            </a:xfrm>
            <a:prstGeom prst="rect">
              <a:avLst/>
            </a:pr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3621" name="Rectangle 91"/>
            <p:cNvSpPr>
              <a:spLocks noChangeAspect="1" noChangeArrowheads="1"/>
            </p:cNvSpPr>
            <p:nvPr/>
          </p:nvSpPr>
          <p:spPr bwMode="auto">
            <a:xfrm>
              <a:off x="3783" y="2243"/>
              <a:ext cx="147" cy="37"/>
            </a:xfrm>
            <a:prstGeom prst="rect">
              <a:avLst/>
            </a:pr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3622" name="Freeform 92"/>
            <p:cNvSpPr>
              <a:spLocks noChangeAspect="1"/>
            </p:cNvSpPr>
            <p:nvPr/>
          </p:nvSpPr>
          <p:spPr bwMode="auto">
            <a:xfrm>
              <a:off x="3819" y="2207"/>
              <a:ext cx="38" cy="37"/>
            </a:xfrm>
            <a:custGeom>
              <a:avLst/>
              <a:gdLst>
                <a:gd name="T0" fmla="*/ 0 w 75"/>
                <a:gd name="T1" fmla="*/ 0 h 75"/>
                <a:gd name="T2" fmla="*/ 1 w 75"/>
                <a:gd name="T3" fmla="*/ 0 h 75"/>
                <a:gd name="T4" fmla="*/ 1 w 75"/>
                <a:gd name="T5" fmla="*/ 0 h 75"/>
                <a:gd name="T6" fmla="*/ 0 w 75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5"/>
                <a:gd name="T13" fmla="*/ 0 h 75"/>
                <a:gd name="T14" fmla="*/ 75 w 75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5" h="75">
                  <a:moveTo>
                    <a:pt x="0" y="75"/>
                  </a:moveTo>
                  <a:lnTo>
                    <a:pt x="75" y="75"/>
                  </a:lnTo>
                  <a:lnTo>
                    <a:pt x="75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3" name="Freeform 93"/>
            <p:cNvSpPr>
              <a:spLocks noChangeAspect="1"/>
            </p:cNvSpPr>
            <p:nvPr/>
          </p:nvSpPr>
          <p:spPr bwMode="auto">
            <a:xfrm>
              <a:off x="3857" y="2206"/>
              <a:ext cx="36" cy="37"/>
            </a:xfrm>
            <a:custGeom>
              <a:avLst/>
              <a:gdLst>
                <a:gd name="T0" fmla="*/ 0 w 73"/>
                <a:gd name="T1" fmla="*/ 0 h 75"/>
                <a:gd name="T2" fmla="*/ 0 w 73"/>
                <a:gd name="T3" fmla="*/ 0 h 75"/>
                <a:gd name="T4" fmla="*/ 0 w 73"/>
                <a:gd name="T5" fmla="*/ 0 h 75"/>
                <a:gd name="T6" fmla="*/ 0 w 73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4" name="Freeform 94"/>
            <p:cNvSpPr>
              <a:spLocks noChangeAspect="1"/>
            </p:cNvSpPr>
            <p:nvPr/>
          </p:nvSpPr>
          <p:spPr bwMode="auto">
            <a:xfrm>
              <a:off x="3893" y="2206"/>
              <a:ext cx="37" cy="37"/>
            </a:xfrm>
            <a:custGeom>
              <a:avLst/>
              <a:gdLst>
                <a:gd name="T0" fmla="*/ 0 w 73"/>
                <a:gd name="T1" fmla="*/ 0 h 75"/>
                <a:gd name="T2" fmla="*/ 1 w 73"/>
                <a:gd name="T3" fmla="*/ 0 h 75"/>
                <a:gd name="T4" fmla="*/ 1 w 73"/>
                <a:gd name="T5" fmla="*/ 0 h 75"/>
                <a:gd name="T6" fmla="*/ 0 w 73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3522" name="Group 89"/>
          <p:cNvGrpSpPr>
            <a:grpSpLocks noChangeAspect="1"/>
          </p:cNvGrpSpPr>
          <p:nvPr/>
        </p:nvGrpSpPr>
        <p:grpSpPr bwMode="auto">
          <a:xfrm>
            <a:off x="3641725" y="4283075"/>
            <a:ext cx="139700" cy="123825"/>
            <a:chOff x="3783" y="2169"/>
            <a:chExt cx="147" cy="111"/>
          </a:xfrm>
        </p:grpSpPr>
        <p:sp>
          <p:nvSpPr>
            <p:cNvPr id="63615" name="Rectangle 90"/>
            <p:cNvSpPr>
              <a:spLocks noChangeAspect="1" noChangeArrowheads="1"/>
            </p:cNvSpPr>
            <p:nvPr/>
          </p:nvSpPr>
          <p:spPr bwMode="auto">
            <a:xfrm>
              <a:off x="3783" y="2169"/>
              <a:ext cx="36" cy="111"/>
            </a:xfrm>
            <a:prstGeom prst="rect">
              <a:avLst/>
            </a:pr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3616" name="Rectangle 91"/>
            <p:cNvSpPr>
              <a:spLocks noChangeAspect="1" noChangeArrowheads="1"/>
            </p:cNvSpPr>
            <p:nvPr/>
          </p:nvSpPr>
          <p:spPr bwMode="auto">
            <a:xfrm>
              <a:off x="3783" y="2243"/>
              <a:ext cx="147" cy="37"/>
            </a:xfrm>
            <a:prstGeom prst="rect">
              <a:avLst/>
            </a:pr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3617" name="Freeform 92"/>
            <p:cNvSpPr>
              <a:spLocks noChangeAspect="1"/>
            </p:cNvSpPr>
            <p:nvPr/>
          </p:nvSpPr>
          <p:spPr bwMode="auto">
            <a:xfrm>
              <a:off x="3819" y="2207"/>
              <a:ext cx="38" cy="37"/>
            </a:xfrm>
            <a:custGeom>
              <a:avLst/>
              <a:gdLst>
                <a:gd name="T0" fmla="*/ 0 w 75"/>
                <a:gd name="T1" fmla="*/ 0 h 75"/>
                <a:gd name="T2" fmla="*/ 1 w 75"/>
                <a:gd name="T3" fmla="*/ 0 h 75"/>
                <a:gd name="T4" fmla="*/ 1 w 75"/>
                <a:gd name="T5" fmla="*/ 0 h 75"/>
                <a:gd name="T6" fmla="*/ 0 w 75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5"/>
                <a:gd name="T13" fmla="*/ 0 h 75"/>
                <a:gd name="T14" fmla="*/ 75 w 75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5" h="75">
                  <a:moveTo>
                    <a:pt x="0" y="75"/>
                  </a:moveTo>
                  <a:lnTo>
                    <a:pt x="75" y="75"/>
                  </a:lnTo>
                  <a:lnTo>
                    <a:pt x="75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8" name="Freeform 93"/>
            <p:cNvSpPr>
              <a:spLocks noChangeAspect="1"/>
            </p:cNvSpPr>
            <p:nvPr/>
          </p:nvSpPr>
          <p:spPr bwMode="auto">
            <a:xfrm>
              <a:off x="3857" y="2206"/>
              <a:ext cx="36" cy="37"/>
            </a:xfrm>
            <a:custGeom>
              <a:avLst/>
              <a:gdLst>
                <a:gd name="T0" fmla="*/ 0 w 73"/>
                <a:gd name="T1" fmla="*/ 0 h 75"/>
                <a:gd name="T2" fmla="*/ 0 w 73"/>
                <a:gd name="T3" fmla="*/ 0 h 75"/>
                <a:gd name="T4" fmla="*/ 0 w 73"/>
                <a:gd name="T5" fmla="*/ 0 h 75"/>
                <a:gd name="T6" fmla="*/ 0 w 73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9" name="Freeform 94"/>
            <p:cNvSpPr>
              <a:spLocks noChangeAspect="1"/>
            </p:cNvSpPr>
            <p:nvPr/>
          </p:nvSpPr>
          <p:spPr bwMode="auto">
            <a:xfrm>
              <a:off x="3893" y="2206"/>
              <a:ext cx="37" cy="37"/>
            </a:xfrm>
            <a:custGeom>
              <a:avLst/>
              <a:gdLst>
                <a:gd name="T0" fmla="*/ 0 w 73"/>
                <a:gd name="T1" fmla="*/ 0 h 75"/>
                <a:gd name="T2" fmla="*/ 1 w 73"/>
                <a:gd name="T3" fmla="*/ 0 h 75"/>
                <a:gd name="T4" fmla="*/ 1 w 73"/>
                <a:gd name="T5" fmla="*/ 0 h 75"/>
                <a:gd name="T6" fmla="*/ 0 w 73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3523" name="Group 89"/>
          <p:cNvGrpSpPr>
            <a:grpSpLocks noChangeAspect="1"/>
          </p:cNvGrpSpPr>
          <p:nvPr/>
        </p:nvGrpSpPr>
        <p:grpSpPr bwMode="auto">
          <a:xfrm>
            <a:off x="3552825" y="4452938"/>
            <a:ext cx="139700" cy="123825"/>
            <a:chOff x="3783" y="2169"/>
            <a:chExt cx="147" cy="111"/>
          </a:xfrm>
        </p:grpSpPr>
        <p:sp>
          <p:nvSpPr>
            <p:cNvPr id="63610" name="Rectangle 90"/>
            <p:cNvSpPr>
              <a:spLocks noChangeAspect="1" noChangeArrowheads="1"/>
            </p:cNvSpPr>
            <p:nvPr/>
          </p:nvSpPr>
          <p:spPr bwMode="auto">
            <a:xfrm>
              <a:off x="3783" y="2169"/>
              <a:ext cx="36" cy="111"/>
            </a:xfrm>
            <a:prstGeom prst="rect">
              <a:avLst/>
            </a:pr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3611" name="Rectangle 91"/>
            <p:cNvSpPr>
              <a:spLocks noChangeAspect="1" noChangeArrowheads="1"/>
            </p:cNvSpPr>
            <p:nvPr/>
          </p:nvSpPr>
          <p:spPr bwMode="auto">
            <a:xfrm>
              <a:off x="3783" y="2243"/>
              <a:ext cx="147" cy="37"/>
            </a:xfrm>
            <a:prstGeom prst="rect">
              <a:avLst/>
            </a:pr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3612" name="Freeform 92"/>
            <p:cNvSpPr>
              <a:spLocks noChangeAspect="1"/>
            </p:cNvSpPr>
            <p:nvPr/>
          </p:nvSpPr>
          <p:spPr bwMode="auto">
            <a:xfrm>
              <a:off x="3819" y="2207"/>
              <a:ext cx="38" cy="37"/>
            </a:xfrm>
            <a:custGeom>
              <a:avLst/>
              <a:gdLst>
                <a:gd name="T0" fmla="*/ 0 w 75"/>
                <a:gd name="T1" fmla="*/ 0 h 75"/>
                <a:gd name="T2" fmla="*/ 1 w 75"/>
                <a:gd name="T3" fmla="*/ 0 h 75"/>
                <a:gd name="T4" fmla="*/ 1 w 75"/>
                <a:gd name="T5" fmla="*/ 0 h 75"/>
                <a:gd name="T6" fmla="*/ 0 w 75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5"/>
                <a:gd name="T13" fmla="*/ 0 h 75"/>
                <a:gd name="T14" fmla="*/ 75 w 75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5" h="75">
                  <a:moveTo>
                    <a:pt x="0" y="75"/>
                  </a:moveTo>
                  <a:lnTo>
                    <a:pt x="75" y="75"/>
                  </a:lnTo>
                  <a:lnTo>
                    <a:pt x="75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3" name="Freeform 93"/>
            <p:cNvSpPr>
              <a:spLocks noChangeAspect="1"/>
            </p:cNvSpPr>
            <p:nvPr/>
          </p:nvSpPr>
          <p:spPr bwMode="auto">
            <a:xfrm>
              <a:off x="3857" y="2206"/>
              <a:ext cx="36" cy="37"/>
            </a:xfrm>
            <a:custGeom>
              <a:avLst/>
              <a:gdLst>
                <a:gd name="T0" fmla="*/ 0 w 73"/>
                <a:gd name="T1" fmla="*/ 0 h 75"/>
                <a:gd name="T2" fmla="*/ 0 w 73"/>
                <a:gd name="T3" fmla="*/ 0 h 75"/>
                <a:gd name="T4" fmla="*/ 0 w 73"/>
                <a:gd name="T5" fmla="*/ 0 h 75"/>
                <a:gd name="T6" fmla="*/ 0 w 73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4" name="Freeform 94"/>
            <p:cNvSpPr>
              <a:spLocks noChangeAspect="1"/>
            </p:cNvSpPr>
            <p:nvPr/>
          </p:nvSpPr>
          <p:spPr bwMode="auto">
            <a:xfrm>
              <a:off x="3893" y="2206"/>
              <a:ext cx="37" cy="37"/>
            </a:xfrm>
            <a:custGeom>
              <a:avLst/>
              <a:gdLst>
                <a:gd name="T0" fmla="*/ 0 w 73"/>
                <a:gd name="T1" fmla="*/ 0 h 75"/>
                <a:gd name="T2" fmla="*/ 1 w 73"/>
                <a:gd name="T3" fmla="*/ 0 h 75"/>
                <a:gd name="T4" fmla="*/ 1 w 73"/>
                <a:gd name="T5" fmla="*/ 0 h 75"/>
                <a:gd name="T6" fmla="*/ 0 w 73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3524" name="Group 89"/>
          <p:cNvGrpSpPr>
            <a:grpSpLocks noChangeAspect="1"/>
          </p:cNvGrpSpPr>
          <p:nvPr/>
        </p:nvGrpSpPr>
        <p:grpSpPr bwMode="auto">
          <a:xfrm>
            <a:off x="3376613" y="4251325"/>
            <a:ext cx="139700" cy="123825"/>
            <a:chOff x="3783" y="2169"/>
            <a:chExt cx="147" cy="111"/>
          </a:xfrm>
        </p:grpSpPr>
        <p:sp>
          <p:nvSpPr>
            <p:cNvPr id="63605" name="Rectangle 90"/>
            <p:cNvSpPr>
              <a:spLocks noChangeAspect="1" noChangeArrowheads="1"/>
            </p:cNvSpPr>
            <p:nvPr/>
          </p:nvSpPr>
          <p:spPr bwMode="auto">
            <a:xfrm>
              <a:off x="3783" y="2169"/>
              <a:ext cx="36" cy="111"/>
            </a:xfrm>
            <a:prstGeom prst="rect">
              <a:avLst/>
            </a:pr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3606" name="Rectangle 91"/>
            <p:cNvSpPr>
              <a:spLocks noChangeAspect="1" noChangeArrowheads="1"/>
            </p:cNvSpPr>
            <p:nvPr/>
          </p:nvSpPr>
          <p:spPr bwMode="auto">
            <a:xfrm>
              <a:off x="3783" y="2243"/>
              <a:ext cx="147" cy="37"/>
            </a:xfrm>
            <a:prstGeom prst="rect">
              <a:avLst/>
            </a:pr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3607" name="Freeform 92"/>
            <p:cNvSpPr>
              <a:spLocks noChangeAspect="1"/>
            </p:cNvSpPr>
            <p:nvPr/>
          </p:nvSpPr>
          <p:spPr bwMode="auto">
            <a:xfrm>
              <a:off x="3819" y="2207"/>
              <a:ext cx="38" cy="37"/>
            </a:xfrm>
            <a:custGeom>
              <a:avLst/>
              <a:gdLst>
                <a:gd name="T0" fmla="*/ 0 w 75"/>
                <a:gd name="T1" fmla="*/ 0 h 75"/>
                <a:gd name="T2" fmla="*/ 1 w 75"/>
                <a:gd name="T3" fmla="*/ 0 h 75"/>
                <a:gd name="T4" fmla="*/ 1 w 75"/>
                <a:gd name="T5" fmla="*/ 0 h 75"/>
                <a:gd name="T6" fmla="*/ 0 w 75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5"/>
                <a:gd name="T13" fmla="*/ 0 h 75"/>
                <a:gd name="T14" fmla="*/ 75 w 75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5" h="75">
                  <a:moveTo>
                    <a:pt x="0" y="75"/>
                  </a:moveTo>
                  <a:lnTo>
                    <a:pt x="75" y="75"/>
                  </a:lnTo>
                  <a:lnTo>
                    <a:pt x="75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8" name="Freeform 93"/>
            <p:cNvSpPr>
              <a:spLocks noChangeAspect="1"/>
            </p:cNvSpPr>
            <p:nvPr/>
          </p:nvSpPr>
          <p:spPr bwMode="auto">
            <a:xfrm>
              <a:off x="3857" y="2206"/>
              <a:ext cx="36" cy="37"/>
            </a:xfrm>
            <a:custGeom>
              <a:avLst/>
              <a:gdLst>
                <a:gd name="T0" fmla="*/ 0 w 73"/>
                <a:gd name="T1" fmla="*/ 0 h 75"/>
                <a:gd name="T2" fmla="*/ 0 w 73"/>
                <a:gd name="T3" fmla="*/ 0 h 75"/>
                <a:gd name="T4" fmla="*/ 0 w 73"/>
                <a:gd name="T5" fmla="*/ 0 h 75"/>
                <a:gd name="T6" fmla="*/ 0 w 73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9" name="Freeform 94"/>
            <p:cNvSpPr>
              <a:spLocks noChangeAspect="1"/>
            </p:cNvSpPr>
            <p:nvPr/>
          </p:nvSpPr>
          <p:spPr bwMode="auto">
            <a:xfrm>
              <a:off x="3893" y="2206"/>
              <a:ext cx="37" cy="37"/>
            </a:xfrm>
            <a:custGeom>
              <a:avLst/>
              <a:gdLst>
                <a:gd name="T0" fmla="*/ 0 w 73"/>
                <a:gd name="T1" fmla="*/ 0 h 75"/>
                <a:gd name="T2" fmla="*/ 1 w 73"/>
                <a:gd name="T3" fmla="*/ 0 h 75"/>
                <a:gd name="T4" fmla="*/ 1 w 73"/>
                <a:gd name="T5" fmla="*/ 0 h 75"/>
                <a:gd name="T6" fmla="*/ 0 w 73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3525" name="Group 89"/>
          <p:cNvGrpSpPr>
            <a:grpSpLocks noChangeAspect="1"/>
          </p:cNvGrpSpPr>
          <p:nvPr/>
        </p:nvGrpSpPr>
        <p:grpSpPr bwMode="auto">
          <a:xfrm>
            <a:off x="3092450" y="3706813"/>
            <a:ext cx="139700" cy="123825"/>
            <a:chOff x="3783" y="2169"/>
            <a:chExt cx="147" cy="111"/>
          </a:xfrm>
        </p:grpSpPr>
        <p:sp>
          <p:nvSpPr>
            <p:cNvPr id="63600" name="Rectangle 90"/>
            <p:cNvSpPr>
              <a:spLocks noChangeAspect="1" noChangeArrowheads="1"/>
            </p:cNvSpPr>
            <p:nvPr/>
          </p:nvSpPr>
          <p:spPr bwMode="auto">
            <a:xfrm>
              <a:off x="3783" y="2169"/>
              <a:ext cx="36" cy="111"/>
            </a:xfrm>
            <a:prstGeom prst="rect">
              <a:avLst/>
            </a:pr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3601" name="Rectangle 91"/>
            <p:cNvSpPr>
              <a:spLocks noChangeAspect="1" noChangeArrowheads="1"/>
            </p:cNvSpPr>
            <p:nvPr/>
          </p:nvSpPr>
          <p:spPr bwMode="auto">
            <a:xfrm>
              <a:off x="3783" y="2243"/>
              <a:ext cx="147" cy="37"/>
            </a:xfrm>
            <a:prstGeom prst="rect">
              <a:avLst/>
            </a:pr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3602" name="Freeform 92"/>
            <p:cNvSpPr>
              <a:spLocks noChangeAspect="1"/>
            </p:cNvSpPr>
            <p:nvPr/>
          </p:nvSpPr>
          <p:spPr bwMode="auto">
            <a:xfrm>
              <a:off x="3819" y="2207"/>
              <a:ext cx="38" cy="37"/>
            </a:xfrm>
            <a:custGeom>
              <a:avLst/>
              <a:gdLst>
                <a:gd name="T0" fmla="*/ 0 w 75"/>
                <a:gd name="T1" fmla="*/ 0 h 75"/>
                <a:gd name="T2" fmla="*/ 1 w 75"/>
                <a:gd name="T3" fmla="*/ 0 h 75"/>
                <a:gd name="T4" fmla="*/ 1 w 75"/>
                <a:gd name="T5" fmla="*/ 0 h 75"/>
                <a:gd name="T6" fmla="*/ 0 w 75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5"/>
                <a:gd name="T13" fmla="*/ 0 h 75"/>
                <a:gd name="T14" fmla="*/ 75 w 75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5" h="75">
                  <a:moveTo>
                    <a:pt x="0" y="75"/>
                  </a:moveTo>
                  <a:lnTo>
                    <a:pt x="75" y="75"/>
                  </a:lnTo>
                  <a:lnTo>
                    <a:pt x="75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3" name="Freeform 93"/>
            <p:cNvSpPr>
              <a:spLocks noChangeAspect="1"/>
            </p:cNvSpPr>
            <p:nvPr/>
          </p:nvSpPr>
          <p:spPr bwMode="auto">
            <a:xfrm>
              <a:off x="3857" y="2206"/>
              <a:ext cx="36" cy="37"/>
            </a:xfrm>
            <a:custGeom>
              <a:avLst/>
              <a:gdLst>
                <a:gd name="T0" fmla="*/ 0 w 73"/>
                <a:gd name="T1" fmla="*/ 0 h 75"/>
                <a:gd name="T2" fmla="*/ 0 w 73"/>
                <a:gd name="T3" fmla="*/ 0 h 75"/>
                <a:gd name="T4" fmla="*/ 0 w 73"/>
                <a:gd name="T5" fmla="*/ 0 h 75"/>
                <a:gd name="T6" fmla="*/ 0 w 73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4" name="Freeform 94"/>
            <p:cNvSpPr>
              <a:spLocks noChangeAspect="1"/>
            </p:cNvSpPr>
            <p:nvPr/>
          </p:nvSpPr>
          <p:spPr bwMode="auto">
            <a:xfrm>
              <a:off x="3893" y="2206"/>
              <a:ext cx="37" cy="37"/>
            </a:xfrm>
            <a:custGeom>
              <a:avLst/>
              <a:gdLst>
                <a:gd name="T0" fmla="*/ 0 w 73"/>
                <a:gd name="T1" fmla="*/ 0 h 75"/>
                <a:gd name="T2" fmla="*/ 1 w 73"/>
                <a:gd name="T3" fmla="*/ 0 h 75"/>
                <a:gd name="T4" fmla="*/ 1 w 73"/>
                <a:gd name="T5" fmla="*/ 0 h 75"/>
                <a:gd name="T6" fmla="*/ 0 w 73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3526" name="Group 89"/>
          <p:cNvGrpSpPr>
            <a:grpSpLocks noChangeAspect="1"/>
          </p:cNvGrpSpPr>
          <p:nvPr/>
        </p:nvGrpSpPr>
        <p:grpSpPr bwMode="auto">
          <a:xfrm>
            <a:off x="2790825" y="4251325"/>
            <a:ext cx="139700" cy="123825"/>
            <a:chOff x="3783" y="2169"/>
            <a:chExt cx="147" cy="111"/>
          </a:xfrm>
        </p:grpSpPr>
        <p:sp>
          <p:nvSpPr>
            <p:cNvPr id="63595" name="Rectangle 90"/>
            <p:cNvSpPr>
              <a:spLocks noChangeAspect="1" noChangeArrowheads="1"/>
            </p:cNvSpPr>
            <p:nvPr/>
          </p:nvSpPr>
          <p:spPr bwMode="auto">
            <a:xfrm>
              <a:off x="3783" y="2169"/>
              <a:ext cx="36" cy="111"/>
            </a:xfrm>
            <a:prstGeom prst="rect">
              <a:avLst/>
            </a:pr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3596" name="Rectangle 91"/>
            <p:cNvSpPr>
              <a:spLocks noChangeAspect="1" noChangeArrowheads="1"/>
            </p:cNvSpPr>
            <p:nvPr/>
          </p:nvSpPr>
          <p:spPr bwMode="auto">
            <a:xfrm>
              <a:off x="3783" y="2243"/>
              <a:ext cx="147" cy="37"/>
            </a:xfrm>
            <a:prstGeom prst="rect">
              <a:avLst/>
            </a:pr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3597" name="Freeform 92"/>
            <p:cNvSpPr>
              <a:spLocks noChangeAspect="1"/>
            </p:cNvSpPr>
            <p:nvPr/>
          </p:nvSpPr>
          <p:spPr bwMode="auto">
            <a:xfrm>
              <a:off x="3819" y="2207"/>
              <a:ext cx="38" cy="37"/>
            </a:xfrm>
            <a:custGeom>
              <a:avLst/>
              <a:gdLst>
                <a:gd name="T0" fmla="*/ 0 w 75"/>
                <a:gd name="T1" fmla="*/ 0 h 75"/>
                <a:gd name="T2" fmla="*/ 1 w 75"/>
                <a:gd name="T3" fmla="*/ 0 h 75"/>
                <a:gd name="T4" fmla="*/ 1 w 75"/>
                <a:gd name="T5" fmla="*/ 0 h 75"/>
                <a:gd name="T6" fmla="*/ 0 w 75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5"/>
                <a:gd name="T13" fmla="*/ 0 h 75"/>
                <a:gd name="T14" fmla="*/ 75 w 75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5" h="75">
                  <a:moveTo>
                    <a:pt x="0" y="75"/>
                  </a:moveTo>
                  <a:lnTo>
                    <a:pt x="75" y="75"/>
                  </a:lnTo>
                  <a:lnTo>
                    <a:pt x="75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8" name="Freeform 93"/>
            <p:cNvSpPr>
              <a:spLocks noChangeAspect="1"/>
            </p:cNvSpPr>
            <p:nvPr/>
          </p:nvSpPr>
          <p:spPr bwMode="auto">
            <a:xfrm>
              <a:off x="3857" y="2206"/>
              <a:ext cx="36" cy="37"/>
            </a:xfrm>
            <a:custGeom>
              <a:avLst/>
              <a:gdLst>
                <a:gd name="T0" fmla="*/ 0 w 73"/>
                <a:gd name="T1" fmla="*/ 0 h 75"/>
                <a:gd name="T2" fmla="*/ 0 w 73"/>
                <a:gd name="T3" fmla="*/ 0 h 75"/>
                <a:gd name="T4" fmla="*/ 0 w 73"/>
                <a:gd name="T5" fmla="*/ 0 h 75"/>
                <a:gd name="T6" fmla="*/ 0 w 73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9" name="Freeform 94"/>
            <p:cNvSpPr>
              <a:spLocks noChangeAspect="1"/>
            </p:cNvSpPr>
            <p:nvPr/>
          </p:nvSpPr>
          <p:spPr bwMode="auto">
            <a:xfrm>
              <a:off x="3893" y="2206"/>
              <a:ext cx="37" cy="37"/>
            </a:xfrm>
            <a:custGeom>
              <a:avLst/>
              <a:gdLst>
                <a:gd name="T0" fmla="*/ 0 w 73"/>
                <a:gd name="T1" fmla="*/ 0 h 75"/>
                <a:gd name="T2" fmla="*/ 1 w 73"/>
                <a:gd name="T3" fmla="*/ 0 h 75"/>
                <a:gd name="T4" fmla="*/ 1 w 73"/>
                <a:gd name="T5" fmla="*/ 0 h 75"/>
                <a:gd name="T6" fmla="*/ 0 w 73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0" name="Group 89"/>
          <p:cNvGrpSpPr>
            <a:grpSpLocks noChangeAspect="1"/>
          </p:cNvGrpSpPr>
          <p:nvPr/>
        </p:nvGrpSpPr>
        <p:grpSpPr bwMode="auto">
          <a:xfrm>
            <a:off x="3408303" y="4239091"/>
            <a:ext cx="139700" cy="123825"/>
            <a:chOff x="3783" y="2169"/>
            <a:chExt cx="147" cy="111"/>
          </a:xfrm>
          <a:solidFill>
            <a:srgbClr val="FFFF00"/>
          </a:solidFill>
        </p:grpSpPr>
        <p:sp>
          <p:nvSpPr>
            <p:cNvPr id="161" name="Rectangle 90"/>
            <p:cNvSpPr>
              <a:spLocks noChangeAspect="1" noChangeArrowheads="1"/>
            </p:cNvSpPr>
            <p:nvPr/>
          </p:nvSpPr>
          <p:spPr bwMode="auto">
            <a:xfrm>
              <a:off x="3783" y="2169"/>
              <a:ext cx="36" cy="111"/>
            </a:xfrm>
            <a:prstGeom prst="rect">
              <a:avLst/>
            </a:prstGeom>
            <a:grpFill/>
            <a:ln w="9525">
              <a:solidFill>
                <a:srgbClr val="FFFF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+mn-cs"/>
              </a:endParaRPr>
            </a:p>
          </p:txBody>
        </p:sp>
        <p:sp>
          <p:nvSpPr>
            <p:cNvPr id="162" name="Rectangle 91"/>
            <p:cNvSpPr>
              <a:spLocks noChangeAspect="1" noChangeArrowheads="1"/>
            </p:cNvSpPr>
            <p:nvPr/>
          </p:nvSpPr>
          <p:spPr bwMode="auto">
            <a:xfrm>
              <a:off x="3783" y="2243"/>
              <a:ext cx="147" cy="37"/>
            </a:xfrm>
            <a:prstGeom prst="rect">
              <a:avLst/>
            </a:prstGeom>
            <a:grpFill/>
            <a:ln w="9525">
              <a:solidFill>
                <a:srgbClr val="FFFF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+mn-cs"/>
              </a:endParaRPr>
            </a:p>
          </p:txBody>
        </p:sp>
        <p:sp>
          <p:nvSpPr>
            <p:cNvPr id="163" name="Freeform 92"/>
            <p:cNvSpPr>
              <a:spLocks noChangeAspect="1"/>
            </p:cNvSpPr>
            <p:nvPr/>
          </p:nvSpPr>
          <p:spPr bwMode="auto">
            <a:xfrm>
              <a:off x="3819" y="2207"/>
              <a:ext cx="38" cy="37"/>
            </a:xfrm>
            <a:custGeom>
              <a:avLst/>
              <a:gdLst>
                <a:gd name="T0" fmla="*/ 0 w 75"/>
                <a:gd name="T1" fmla="*/ 37 h 75"/>
                <a:gd name="T2" fmla="*/ 38 w 75"/>
                <a:gd name="T3" fmla="*/ 37 h 75"/>
                <a:gd name="T4" fmla="*/ 38 w 75"/>
                <a:gd name="T5" fmla="*/ 0 h 75"/>
                <a:gd name="T6" fmla="*/ 0 w 75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5"/>
                <a:gd name="T13" fmla="*/ 0 h 75"/>
                <a:gd name="T14" fmla="*/ 75 w 75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5" h="75">
                  <a:moveTo>
                    <a:pt x="0" y="75"/>
                  </a:moveTo>
                  <a:lnTo>
                    <a:pt x="75" y="75"/>
                  </a:lnTo>
                  <a:lnTo>
                    <a:pt x="75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  <p:sp>
          <p:nvSpPr>
            <p:cNvPr id="164" name="Freeform 93"/>
            <p:cNvSpPr>
              <a:spLocks noChangeAspect="1"/>
            </p:cNvSpPr>
            <p:nvPr/>
          </p:nvSpPr>
          <p:spPr bwMode="auto">
            <a:xfrm>
              <a:off x="3857" y="2206"/>
              <a:ext cx="36" cy="37"/>
            </a:xfrm>
            <a:custGeom>
              <a:avLst/>
              <a:gdLst>
                <a:gd name="T0" fmla="*/ 0 w 73"/>
                <a:gd name="T1" fmla="*/ 37 h 75"/>
                <a:gd name="T2" fmla="*/ 36 w 73"/>
                <a:gd name="T3" fmla="*/ 37 h 75"/>
                <a:gd name="T4" fmla="*/ 36 w 73"/>
                <a:gd name="T5" fmla="*/ 0 h 75"/>
                <a:gd name="T6" fmla="*/ 0 w 73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  <p:sp>
          <p:nvSpPr>
            <p:cNvPr id="165" name="Freeform 94"/>
            <p:cNvSpPr>
              <a:spLocks noChangeAspect="1"/>
            </p:cNvSpPr>
            <p:nvPr/>
          </p:nvSpPr>
          <p:spPr bwMode="auto">
            <a:xfrm>
              <a:off x="3893" y="2206"/>
              <a:ext cx="37" cy="37"/>
            </a:xfrm>
            <a:custGeom>
              <a:avLst/>
              <a:gdLst>
                <a:gd name="T0" fmla="*/ 0 w 73"/>
                <a:gd name="T1" fmla="*/ 37 h 75"/>
                <a:gd name="T2" fmla="*/ 37 w 73"/>
                <a:gd name="T3" fmla="*/ 37 h 75"/>
                <a:gd name="T4" fmla="*/ 37 w 73"/>
                <a:gd name="T5" fmla="*/ 0 h 75"/>
                <a:gd name="T6" fmla="*/ 0 w 73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</p:grpSp>
      <p:grpSp>
        <p:nvGrpSpPr>
          <p:cNvPr id="166" name="Group 89"/>
          <p:cNvGrpSpPr>
            <a:grpSpLocks noChangeAspect="1"/>
          </p:cNvGrpSpPr>
          <p:nvPr/>
        </p:nvGrpSpPr>
        <p:grpSpPr bwMode="auto">
          <a:xfrm>
            <a:off x="2788807" y="4248987"/>
            <a:ext cx="139700" cy="123825"/>
            <a:chOff x="3783" y="2169"/>
            <a:chExt cx="147" cy="111"/>
          </a:xfrm>
          <a:solidFill>
            <a:srgbClr val="FFFF00"/>
          </a:solidFill>
        </p:grpSpPr>
        <p:sp>
          <p:nvSpPr>
            <p:cNvPr id="167" name="Rectangle 90"/>
            <p:cNvSpPr>
              <a:spLocks noChangeAspect="1" noChangeArrowheads="1"/>
            </p:cNvSpPr>
            <p:nvPr/>
          </p:nvSpPr>
          <p:spPr bwMode="auto">
            <a:xfrm>
              <a:off x="3783" y="2169"/>
              <a:ext cx="36" cy="111"/>
            </a:xfrm>
            <a:prstGeom prst="rect">
              <a:avLst/>
            </a:prstGeom>
            <a:grpFill/>
            <a:ln w="9525">
              <a:solidFill>
                <a:srgbClr val="FFFF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+mn-cs"/>
              </a:endParaRPr>
            </a:p>
          </p:txBody>
        </p:sp>
        <p:sp>
          <p:nvSpPr>
            <p:cNvPr id="168" name="Rectangle 91"/>
            <p:cNvSpPr>
              <a:spLocks noChangeAspect="1" noChangeArrowheads="1"/>
            </p:cNvSpPr>
            <p:nvPr/>
          </p:nvSpPr>
          <p:spPr bwMode="auto">
            <a:xfrm>
              <a:off x="3783" y="2243"/>
              <a:ext cx="147" cy="37"/>
            </a:xfrm>
            <a:prstGeom prst="rect">
              <a:avLst/>
            </a:prstGeom>
            <a:grpFill/>
            <a:ln w="9525">
              <a:solidFill>
                <a:srgbClr val="FFFF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+mn-cs"/>
              </a:endParaRPr>
            </a:p>
          </p:txBody>
        </p:sp>
        <p:sp>
          <p:nvSpPr>
            <p:cNvPr id="169" name="Freeform 92"/>
            <p:cNvSpPr>
              <a:spLocks noChangeAspect="1"/>
            </p:cNvSpPr>
            <p:nvPr/>
          </p:nvSpPr>
          <p:spPr bwMode="auto">
            <a:xfrm>
              <a:off x="3819" y="2207"/>
              <a:ext cx="38" cy="37"/>
            </a:xfrm>
            <a:custGeom>
              <a:avLst/>
              <a:gdLst>
                <a:gd name="T0" fmla="*/ 0 w 75"/>
                <a:gd name="T1" fmla="*/ 37 h 75"/>
                <a:gd name="T2" fmla="*/ 38 w 75"/>
                <a:gd name="T3" fmla="*/ 37 h 75"/>
                <a:gd name="T4" fmla="*/ 38 w 75"/>
                <a:gd name="T5" fmla="*/ 0 h 75"/>
                <a:gd name="T6" fmla="*/ 0 w 75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5"/>
                <a:gd name="T13" fmla="*/ 0 h 75"/>
                <a:gd name="T14" fmla="*/ 75 w 75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5" h="75">
                  <a:moveTo>
                    <a:pt x="0" y="75"/>
                  </a:moveTo>
                  <a:lnTo>
                    <a:pt x="75" y="75"/>
                  </a:lnTo>
                  <a:lnTo>
                    <a:pt x="75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  <p:sp>
          <p:nvSpPr>
            <p:cNvPr id="170" name="Freeform 93"/>
            <p:cNvSpPr>
              <a:spLocks noChangeAspect="1"/>
            </p:cNvSpPr>
            <p:nvPr/>
          </p:nvSpPr>
          <p:spPr bwMode="auto">
            <a:xfrm>
              <a:off x="3857" y="2206"/>
              <a:ext cx="36" cy="37"/>
            </a:xfrm>
            <a:custGeom>
              <a:avLst/>
              <a:gdLst>
                <a:gd name="T0" fmla="*/ 0 w 73"/>
                <a:gd name="T1" fmla="*/ 37 h 75"/>
                <a:gd name="T2" fmla="*/ 36 w 73"/>
                <a:gd name="T3" fmla="*/ 37 h 75"/>
                <a:gd name="T4" fmla="*/ 36 w 73"/>
                <a:gd name="T5" fmla="*/ 0 h 75"/>
                <a:gd name="T6" fmla="*/ 0 w 73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  <p:sp>
          <p:nvSpPr>
            <p:cNvPr id="171" name="Freeform 94"/>
            <p:cNvSpPr>
              <a:spLocks noChangeAspect="1"/>
            </p:cNvSpPr>
            <p:nvPr/>
          </p:nvSpPr>
          <p:spPr bwMode="auto">
            <a:xfrm>
              <a:off x="3893" y="2206"/>
              <a:ext cx="37" cy="37"/>
            </a:xfrm>
            <a:custGeom>
              <a:avLst/>
              <a:gdLst>
                <a:gd name="T0" fmla="*/ 0 w 73"/>
                <a:gd name="T1" fmla="*/ 37 h 75"/>
                <a:gd name="T2" fmla="*/ 37 w 73"/>
                <a:gd name="T3" fmla="*/ 37 h 75"/>
                <a:gd name="T4" fmla="*/ 37 w 73"/>
                <a:gd name="T5" fmla="*/ 0 h 75"/>
                <a:gd name="T6" fmla="*/ 0 w 73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</p:grpSp>
      <p:grpSp>
        <p:nvGrpSpPr>
          <p:cNvPr id="172" name="Group 89"/>
          <p:cNvGrpSpPr>
            <a:grpSpLocks noChangeAspect="1"/>
          </p:cNvGrpSpPr>
          <p:nvPr/>
        </p:nvGrpSpPr>
        <p:grpSpPr bwMode="auto">
          <a:xfrm>
            <a:off x="3156942" y="4486493"/>
            <a:ext cx="139700" cy="123825"/>
            <a:chOff x="3783" y="2169"/>
            <a:chExt cx="147" cy="111"/>
          </a:xfrm>
          <a:solidFill>
            <a:srgbClr val="FFFF00"/>
          </a:solidFill>
        </p:grpSpPr>
        <p:sp>
          <p:nvSpPr>
            <p:cNvPr id="173" name="Rectangle 90"/>
            <p:cNvSpPr>
              <a:spLocks noChangeAspect="1" noChangeArrowheads="1"/>
            </p:cNvSpPr>
            <p:nvPr/>
          </p:nvSpPr>
          <p:spPr bwMode="auto">
            <a:xfrm>
              <a:off x="3783" y="2169"/>
              <a:ext cx="36" cy="111"/>
            </a:xfrm>
            <a:prstGeom prst="rect">
              <a:avLst/>
            </a:prstGeom>
            <a:grpFill/>
            <a:ln w="9525">
              <a:solidFill>
                <a:srgbClr val="FFFF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+mn-cs"/>
              </a:endParaRPr>
            </a:p>
          </p:txBody>
        </p:sp>
        <p:sp>
          <p:nvSpPr>
            <p:cNvPr id="174" name="Rectangle 91"/>
            <p:cNvSpPr>
              <a:spLocks noChangeAspect="1" noChangeArrowheads="1"/>
            </p:cNvSpPr>
            <p:nvPr/>
          </p:nvSpPr>
          <p:spPr bwMode="auto">
            <a:xfrm>
              <a:off x="3783" y="2243"/>
              <a:ext cx="147" cy="37"/>
            </a:xfrm>
            <a:prstGeom prst="rect">
              <a:avLst/>
            </a:prstGeom>
            <a:grpFill/>
            <a:ln w="9525">
              <a:solidFill>
                <a:srgbClr val="FFFF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+mn-cs"/>
              </a:endParaRPr>
            </a:p>
          </p:txBody>
        </p:sp>
        <p:sp>
          <p:nvSpPr>
            <p:cNvPr id="175" name="Freeform 92"/>
            <p:cNvSpPr>
              <a:spLocks noChangeAspect="1"/>
            </p:cNvSpPr>
            <p:nvPr/>
          </p:nvSpPr>
          <p:spPr bwMode="auto">
            <a:xfrm>
              <a:off x="3819" y="2207"/>
              <a:ext cx="38" cy="37"/>
            </a:xfrm>
            <a:custGeom>
              <a:avLst/>
              <a:gdLst>
                <a:gd name="T0" fmla="*/ 0 w 75"/>
                <a:gd name="T1" fmla="*/ 37 h 75"/>
                <a:gd name="T2" fmla="*/ 38 w 75"/>
                <a:gd name="T3" fmla="*/ 37 h 75"/>
                <a:gd name="T4" fmla="*/ 38 w 75"/>
                <a:gd name="T5" fmla="*/ 0 h 75"/>
                <a:gd name="T6" fmla="*/ 0 w 75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5"/>
                <a:gd name="T13" fmla="*/ 0 h 75"/>
                <a:gd name="T14" fmla="*/ 75 w 75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5" h="75">
                  <a:moveTo>
                    <a:pt x="0" y="75"/>
                  </a:moveTo>
                  <a:lnTo>
                    <a:pt x="75" y="75"/>
                  </a:lnTo>
                  <a:lnTo>
                    <a:pt x="75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  <p:sp>
          <p:nvSpPr>
            <p:cNvPr id="176" name="Freeform 93"/>
            <p:cNvSpPr>
              <a:spLocks noChangeAspect="1"/>
            </p:cNvSpPr>
            <p:nvPr/>
          </p:nvSpPr>
          <p:spPr bwMode="auto">
            <a:xfrm>
              <a:off x="3857" y="2206"/>
              <a:ext cx="36" cy="37"/>
            </a:xfrm>
            <a:custGeom>
              <a:avLst/>
              <a:gdLst>
                <a:gd name="T0" fmla="*/ 0 w 73"/>
                <a:gd name="T1" fmla="*/ 37 h 75"/>
                <a:gd name="T2" fmla="*/ 36 w 73"/>
                <a:gd name="T3" fmla="*/ 37 h 75"/>
                <a:gd name="T4" fmla="*/ 36 w 73"/>
                <a:gd name="T5" fmla="*/ 0 h 75"/>
                <a:gd name="T6" fmla="*/ 0 w 73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  <p:sp>
          <p:nvSpPr>
            <p:cNvPr id="177" name="Freeform 94"/>
            <p:cNvSpPr>
              <a:spLocks noChangeAspect="1"/>
            </p:cNvSpPr>
            <p:nvPr/>
          </p:nvSpPr>
          <p:spPr bwMode="auto">
            <a:xfrm>
              <a:off x="3893" y="2206"/>
              <a:ext cx="37" cy="37"/>
            </a:xfrm>
            <a:custGeom>
              <a:avLst/>
              <a:gdLst>
                <a:gd name="T0" fmla="*/ 0 w 73"/>
                <a:gd name="T1" fmla="*/ 37 h 75"/>
                <a:gd name="T2" fmla="*/ 37 w 73"/>
                <a:gd name="T3" fmla="*/ 37 h 75"/>
                <a:gd name="T4" fmla="*/ 37 w 73"/>
                <a:gd name="T5" fmla="*/ 0 h 75"/>
                <a:gd name="T6" fmla="*/ 0 w 73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</p:grpSp>
      <p:grpSp>
        <p:nvGrpSpPr>
          <p:cNvPr id="178" name="Group 89"/>
          <p:cNvGrpSpPr>
            <a:grpSpLocks noChangeAspect="1"/>
          </p:cNvGrpSpPr>
          <p:nvPr/>
        </p:nvGrpSpPr>
        <p:grpSpPr bwMode="auto">
          <a:xfrm>
            <a:off x="2836309" y="4860566"/>
            <a:ext cx="139700" cy="123825"/>
            <a:chOff x="3783" y="2169"/>
            <a:chExt cx="147" cy="111"/>
          </a:xfrm>
          <a:solidFill>
            <a:srgbClr val="FFFF00"/>
          </a:solidFill>
        </p:grpSpPr>
        <p:sp>
          <p:nvSpPr>
            <p:cNvPr id="179" name="Rectangle 90"/>
            <p:cNvSpPr>
              <a:spLocks noChangeAspect="1" noChangeArrowheads="1"/>
            </p:cNvSpPr>
            <p:nvPr/>
          </p:nvSpPr>
          <p:spPr bwMode="auto">
            <a:xfrm>
              <a:off x="3783" y="2169"/>
              <a:ext cx="36" cy="111"/>
            </a:xfrm>
            <a:prstGeom prst="rect">
              <a:avLst/>
            </a:prstGeom>
            <a:grpFill/>
            <a:ln w="9525">
              <a:solidFill>
                <a:srgbClr val="FFFF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+mn-cs"/>
              </a:endParaRPr>
            </a:p>
          </p:txBody>
        </p:sp>
        <p:sp>
          <p:nvSpPr>
            <p:cNvPr id="180" name="Rectangle 91"/>
            <p:cNvSpPr>
              <a:spLocks noChangeAspect="1" noChangeArrowheads="1"/>
            </p:cNvSpPr>
            <p:nvPr/>
          </p:nvSpPr>
          <p:spPr bwMode="auto">
            <a:xfrm>
              <a:off x="3783" y="2243"/>
              <a:ext cx="147" cy="37"/>
            </a:xfrm>
            <a:prstGeom prst="rect">
              <a:avLst/>
            </a:prstGeom>
            <a:grpFill/>
            <a:ln w="9525">
              <a:solidFill>
                <a:srgbClr val="FFFF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+mn-cs"/>
              </a:endParaRPr>
            </a:p>
          </p:txBody>
        </p:sp>
        <p:sp>
          <p:nvSpPr>
            <p:cNvPr id="181" name="Freeform 92"/>
            <p:cNvSpPr>
              <a:spLocks noChangeAspect="1"/>
            </p:cNvSpPr>
            <p:nvPr/>
          </p:nvSpPr>
          <p:spPr bwMode="auto">
            <a:xfrm>
              <a:off x="3819" y="2207"/>
              <a:ext cx="38" cy="37"/>
            </a:xfrm>
            <a:custGeom>
              <a:avLst/>
              <a:gdLst>
                <a:gd name="T0" fmla="*/ 0 w 75"/>
                <a:gd name="T1" fmla="*/ 37 h 75"/>
                <a:gd name="T2" fmla="*/ 38 w 75"/>
                <a:gd name="T3" fmla="*/ 37 h 75"/>
                <a:gd name="T4" fmla="*/ 38 w 75"/>
                <a:gd name="T5" fmla="*/ 0 h 75"/>
                <a:gd name="T6" fmla="*/ 0 w 75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5"/>
                <a:gd name="T13" fmla="*/ 0 h 75"/>
                <a:gd name="T14" fmla="*/ 75 w 75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5" h="75">
                  <a:moveTo>
                    <a:pt x="0" y="75"/>
                  </a:moveTo>
                  <a:lnTo>
                    <a:pt x="75" y="75"/>
                  </a:lnTo>
                  <a:lnTo>
                    <a:pt x="75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  <p:sp>
          <p:nvSpPr>
            <p:cNvPr id="182" name="Freeform 93"/>
            <p:cNvSpPr>
              <a:spLocks noChangeAspect="1"/>
            </p:cNvSpPr>
            <p:nvPr/>
          </p:nvSpPr>
          <p:spPr bwMode="auto">
            <a:xfrm>
              <a:off x="3857" y="2206"/>
              <a:ext cx="36" cy="37"/>
            </a:xfrm>
            <a:custGeom>
              <a:avLst/>
              <a:gdLst>
                <a:gd name="T0" fmla="*/ 0 w 73"/>
                <a:gd name="T1" fmla="*/ 37 h 75"/>
                <a:gd name="T2" fmla="*/ 36 w 73"/>
                <a:gd name="T3" fmla="*/ 37 h 75"/>
                <a:gd name="T4" fmla="*/ 36 w 73"/>
                <a:gd name="T5" fmla="*/ 0 h 75"/>
                <a:gd name="T6" fmla="*/ 0 w 73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  <p:sp>
          <p:nvSpPr>
            <p:cNvPr id="183" name="Freeform 94"/>
            <p:cNvSpPr>
              <a:spLocks noChangeAspect="1"/>
            </p:cNvSpPr>
            <p:nvPr/>
          </p:nvSpPr>
          <p:spPr bwMode="auto">
            <a:xfrm>
              <a:off x="3893" y="2206"/>
              <a:ext cx="37" cy="37"/>
            </a:xfrm>
            <a:custGeom>
              <a:avLst/>
              <a:gdLst>
                <a:gd name="T0" fmla="*/ 0 w 73"/>
                <a:gd name="T1" fmla="*/ 37 h 75"/>
                <a:gd name="T2" fmla="*/ 37 w 73"/>
                <a:gd name="T3" fmla="*/ 37 h 75"/>
                <a:gd name="T4" fmla="*/ 37 w 73"/>
                <a:gd name="T5" fmla="*/ 0 h 75"/>
                <a:gd name="T6" fmla="*/ 0 w 73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</p:grpSp>
      <p:grpSp>
        <p:nvGrpSpPr>
          <p:cNvPr id="184" name="Group 89"/>
          <p:cNvGrpSpPr>
            <a:grpSpLocks noChangeAspect="1"/>
          </p:cNvGrpSpPr>
          <p:nvPr/>
        </p:nvGrpSpPr>
        <p:grpSpPr bwMode="auto">
          <a:xfrm>
            <a:off x="2830371" y="4492431"/>
            <a:ext cx="139700" cy="123825"/>
            <a:chOff x="3783" y="2169"/>
            <a:chExt cx="147" cy="111"/>
          </a:xfrm>
          <a:solidFill>
            <a:srgbClr val="FFFF00"/>
          </a:solidFill>
        </p:grpSpPr>
        <p:sp>
          <p:nvSpPr>
            <p:cNvPr id="185" name="Rectangle 90"/>
            <p:cNvSpPr>
              <a:spLocks noChangeAspect="1" noChangeArrowheads="1"/>
            </p:cNvSpPr>
            <p:nvPr/>
          </p:nvSpPr>
          <p:spPr bwMode="auto">
            <a:xfrm>
              <a:off x="3783" y="2169"/>
              <a:ext cx="36" cy="111"/>
            </a:xfrm>
            <a:prstGeom prst="rect">
              <a:avLst/>
            </a:prstGeom>
            <a:grpFill/>
            <a:ln w="9525">
              <a:solidFill>
                <a:srgbClr val="FFFF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+mn-cs"/>
              </a:endParaRPr>
            </a:p>
          </p:txBody>
        </p:sp>
        <p:sp>
          <p:nvSpPr>
            <p:cNvPr id="186" name="Rectangle 91"/>
            <p:cNvSpPr>
              <a:spLocks noChangeAspect="1" noChangeArrowheads="1"/>
            </p:cNvSpPr>
            <p:nvPr/>
          </p:nvSpPr>
          <p:spPr bwMode="auto">
            <a:xfrm>
              <a:off x="3783" y="2243"/>
              <a:ext cx="147" cy="37"/>
            </a:xfrm>
            <a:prstGeom prst="rect">
              <a:avLst/>
            </a:prstGeom>
            <a:grpFill/>
            <a:ln w="9525">
              <a:solidFill>
                <a:srgbClr val="FFFF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+mn-cs"/>
              </a:endParaRPr>
            </a:p>
          </p:txBody>
        </p:sp>
        <p:sp>
          <p:nvSpPr>
            <p:cNvPr id="187" name="Freeform 92"/>
            <p:cNvSpPr>
              <a:spLocks noChangeAspect="1"/>
            </p:cNvSpPr>
            <p:nvPr/>
          </p:nvSpPr>
          <p:spPr bwMode="auto">
            <a:xfrm>
              <a:off x="3819" y="2207"/>
              <a:ext cx="38" cy="37"/>
            </a:xfrm>
            <a:custGeom>
              <a:avLst/>
              <a:gdLst>
                <a:gd name="T0" fmla="*/ 0 w 75"/>
                <a:gd name="T1" fmla="*/ 37 h 75"/>
                <a:gd name="T2" fmla="*/ 38 w 75"/>
                <a:gd name="T3" fmla="*/ 37 h 75"/>
                <a:gd name="T4" fmla="*/ 38 w 75"/>
                <a:gd name="T5" fmla="*/ 0 h 75"/>
                <a:gd name="T6" fmla="*/ 0 w 75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5"/>
                <a:gd name="T13" fmla="*/ 0 h 75"/>
                <a:gd name="T14" fmla="*/ 75 w 75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5" h="75">
                  <a:moveTo>
                    <a:pt x="0" y="75"/>
                  </a:moveTo>
                  <a:lnTo>
                    <a:pt x="75" y="75"/>
                  </a:lnTo>
                  <a:lnTo>
                    <a:pt x="75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  <p:sp>
          <p:nvSpPr>
            <p:cNvPr id="188" name="Freeform 93"/>
            <p:cNvSpPr>
              <a:spLocks noChangeAspect="1"/>
            </p:cNvSpPr>
            <p:nvPr/>
          </p:nvSpPr>
          <p:spPr bwMode="auto">
            <a:xfrm>
              <a:off x="3857" y="2206"/>
              <a:ext cx="36" cy="37"/>
            </a:xfrm>
            <a:custGeom>
              <a:avLst/>
              <a:gdLst>
                <a:gd name="T0" fmla="*/ 0 w 73"/>
                <a:gd name="T1" fmla="*/ 37 h 75"/>
                <a:gd name="T2" fmla="*/ 36 w 73"/>
                <a:gd name="T3" fmla="*/ 37 h 75"/>
                <a:gd name="T4" fmla="*/ 36 w 73"/>
                <a:gd name="T5" fmla="*/ 0 h 75"/>
                <a:gd name="T6" fmla="*/ 0 w 73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  <p:sp>
          <p:nvSpPr>
            <p:cNvPr id="189" name="Freeform 94"/>
            <p:cNvSpPr>
              <a:spLocks noChangeAspect="1"/>
            </p:cNvSpPr>
            <p:nvPr/>
          </p:nvSpPr>
          <p:spPr bwMode="auto">
            <a:xfrm>
              <a:off x="3893" y="2206"/>
              <a:ext cx="37" cy="37"/>
            </a:xfrm>
            <a:custGeom>
              <a:avLst/>
              <a:gdLst>
                <a:gd name="T0" fmla="*/ 0 w 73"/>
                <a:gd name="T1" fmla="*/ 37 h 75"/>
                <a:gd name="T2" fmla="*/ 37 w 73"/>
                <a:gd name="T3" fmla="*/ 37 h 75"/>
                <a:gd name="T4" fmla="*/ 37 w 73"/>
                <a:gd name="T5" fmla="*/ 0 h 75"/>
                <a:gd name="T6" fmla="*/ 0 w 73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</p:grpSp>
      <p:grpSp>
        <p:nvGrpSpPr>
          <p:cNvPr id="190" name="Group 89"/>
          <p:cNvGrpSpPr>
            <a:grpSpLocks noChangeAspect="1"/>
          </p:cNvGrpSpPr>
          <p:nvPr/>
        </p:nvGrpSpPr>
        <p:grpSpPr bwMode="auto">
          <a:xfrm>
            <a:off x="2699742" y="4373678"/>
            <a:ext cx="139700" cy="123825"/>
            <a:chOff x="3783" y="2169"/>
            <a:chExt cx="147" cy="111"/>
          </a:xfrm>
          <a:solidFill>
            <a:srgbClr val="FFFF00"/>
          </a:solidFill>
        </p:grpSpPr>
        <p:sp>
          <p:nvSpPr>
            <p:cNvPr id="191" name="Rectangle 90"/>
            <p:cNvSpPr>
              <a:spLocks noChangeAspect="1" noChangeArrowheads="1"/>
            </p:cNvSpPr>
            <p:nvPr/>
          </p:nvSpPr>
          <p:spPr bwMode="auto">
            <a:xfrm>
              <a:off x="3783" y="2169"/>
              <a:ext cx="36" cy="111"/>
            </a:xfrm>
            <a:prstGeom prst="rect">
              <a:avLst/>
            </a:prstGeom>
            <a:grpFill/>
            <a:ln w="9525">
              <a:solidFill>
                <a:srgbClr val="FFFF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+mn-cs"/>
              </a:endParaRPr>
            </a:p>
          </p:txBody>
        </p:sp>
        <p:sp>
          <p:nvSpPr>
            <p:cNvPr id="218" name="Rectangle 91"/>
            <p:cNvSpPr>
              <a:spLocks noChangeAspect="1" noChangeArrowheads="1"/>
            </p:cNvSpPr>
            <p:nvPr/>
          </p:nvSpPr>
          <p:spPr bwMode="auto">
            <a:xfrm>
              <a:off x="3783" y="2243"/>
              <a:ext cx="147" cy="37"/>
            </a:xfrm>
            <a:prstGeom prst="rect">
              <a:avLst/>
            </a:prstGeom>
            <a:grpFill/>
            <a:ln w="9525">
              <a:solidFill>
                <a:srgbClr val="FFFF00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+mn-cs"/>
              </a:endParaRPr>
            </a:p>
          </p:txBody>
        </p:sp>
        <p:sp>
          <p:nvSpPr>
            <p:cNvPr id="219" name="Freeform 92"/>
            <p:cNvSpPr>
              <a:spLocks noChangeAspect="1"/>
            </p:cNvSpPr>
            <p:nvPr/>
          </p:nvSpPr>
          <p:spPr bwMode="auto">
            <a:xfrm>
              <a:off x="3819" y="2207"/>
              <a:ext cx="38" cy="37"/>
            </a:xfrm>
            <a:custGeom>
              <a:avLst/>
              <a:gdLst>
                <a:gd name="T0" fmla="*/ 0 w 75"/>
                <a:gd name="T1" fmla="*/ 37 h 75"/>
                <a:gd name="T2" fmla="*/ 38 w 75"/>
                <a:gd name="T3" fmla="*/ 37 h 75"/>
                <a:gd name="T4" fmla="*/ 38 w 75"/>
                <a:gd name="T5" fmla="*/ 0 h 75"/>
                <a:gd name="T6" fmla="*/ 0 w 75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5"/>
                <a:gd name="T13" fmla="*/ 0 h 75"/>
                <a:gd name="T14" fmla="*/ 75 w 75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5" h="75">
                  <a:moveTo>
                    <a:pt x="0" y="75"/>
                  </a:moveTo>
                  <a:lnTo>
                    <a:pt x="75" y="75"/>
                  </a:lnTo>
                  <a:lnTo>
                    <a:pt x="75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  <p:sp>
          <p:nvSpPr>
            <p:cNvPr id="220" name="Freeform 93"/>
            <p:cNvSpPr>
              <a:spLocks noChangeAspect="1"/>
            </p:cNvSpPr>
            <p:nvPr/>
          </p:nvSpPr>
          <p:spPr bwMode="auto">
            <a:xfrm>
              <a:off x="3857" y="2206"/>
              <a:ext cx="36" cy="37"/>
            </a:xfrm>
            <a:custGeom>
              <a:avLst/>
              <a:gdLst>
                <a:gd name="T0" fmla="*/ 0 w 73"/>
                <a:gd name="T1" fmla="*/ 37 h 75"/>
                <a:gd name="T2" fmla="*/ 36 w 73"/>
                <a:gd name="T3" fmla="*/ 37 h 75"/>
                <a:gd name="T4" fmla="*/ 36 w 73"/>
                <a:gd name="T5" fmla="*/ 0 h 75"/>
                <a:gd name="T6" fmla="*/ 0 w 73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  <p:sp>
          <p:nvSpPr>
            <p:cNvPr id="221" name="Freeform 94"/>
            <p:cNvSpPr>
              <a:spLocks noChangeAspect="1"/>
            </p:cNvSpPr>
            <p:nvPr/>
          </p:nvSpPr>
          <p:spPr bwMode="auto">
            <a:xfrm>
              <a:off x="3893" y="2206"/>
              <a:ext cx="37" cy="37"/>
            </a:xfrm>
            <a:custGeom>
              <a:avLst/>
              <a:gdLst>
                <a:gd name="T0" fmla="*/ 0 w 73"/>
                <a:gd name="T1" fmla="*/ 37 h 75"/>
                <a:gd name="T2" fmla="*/ 37 w 73"/>
                <a:gd name="T3" fmla="*/ 37 h 75"/>
                <a:gd name="T4" fmla="*/ 37 w 73"/>
                <a:gd name="T5" fmla="*/ 0 h 75"/>
                <a:gd name="T6" fmla="*/ 0 w 73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</p:grpSp>
      <p:grpSp>
        <p:nvGrpSpPr>
          <p:cNvPr id="63533" name="Group 89"/>
          <p:cNvGrpSpPr>
            <a:grpSpLocks noChangeAspect="1"/>
          </p:cNvGrpSpPr>
          <p:nvPr/>
        </p:nvGrpSpPr>
        <p:grpSpPr bwMode="auto">
          <a:xfrm>
            <a:off x="8750300" y="285750"/>
            <a:ext cx="139700" cy="123825"/>
            <a:chOff x="3783" y="2169"/>
            <a:chExt cx="147" cy="111"/>
          </a:xfrm>
        </p:grpSpPr>
        <p:sp>
          <p:nvSpPr>
            <p:cNvPr id="63590" name="Rectangle 90"/>
            <p:cNvSpPr>
              <a:spLocks noChangeAspect="1" noChangeArrowheads="1"/>
            </p:cNvSpPr>
            <p:nvPr/>
          </p:nvSpPr>
          <p:spPr bwMode="auto">
            <a:xfrm>
              <a:off x="3783" y="2169"/>
              <a:ext cx="36" cy="111"/>
            </a:xfrm>
            <a:prstGeom prst="rect">
              <a:avLst/>
            </a:prstGeom>
            <a:solidFill>
              <a:srgbClr val="CC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3591" name="Rectangle 91"/>
            <p:cNvSpPr>
              <a:spLocks noChangeAspect="1" noChangeArrowheads="1"/>
            </p:cNvSpPr>
            <p:nvPr/>
          </p:nvSpPr>
          <p:spPr bwMode="auto">
            <a:xfrm>
              <a:off x="3783" y="2243"/>
              <a:ext cx="147" cy="37"/>
            </a:xfrm>
            <a:prstGeom prst="rect">
              <a:avLst/>
            </a:prstGeom>
            <a:solidFill>
              <a:srgbClr val="CC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3592" name="Freeform 92"/>
            <p:cNvSpPr>
              <a:spLocks noChangeAspect="1"/>
            </p:cNvSpPr>
            <p:nvPr/>
          </p:nvSpPr>
          <p:spPr bwMode="auto">
            <a:xfrm>
              <a:off x="3819" y="2207"/>
              <a:ext cx="38" cy="37"/>
            </a:xfrm>
            <a:custGeom>
              <a:avLst/>
              <a:gdLst>
                <a:gd name="T0" fmla="*/ 0 w 75"/>
                <a:gd name="T1" fmla="*/ 0 h 75"/>
                <a:gd name="T2" fmla="*/ 1 w 75"/>
                <a:gd name="T3" fmla="*/ 0 h 75"/>
                <a:gd name="T4" fmla="*/ 1 w 75"/>
                <a:gd name="T5" fmla="*/ 0 h 75"/>
                <a:gd name="T6" fmla="*/ 0 w 75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5"/>
                <a:gd name="T13" fmla="*/ 0 h 75"/>
                <a:gd name="T14" fmla="*/ 75 w 75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5" h="75">
                  <a:moveTo>
                    <a:pt x="0" y="75"/>
                  </a:moveTo>
                  <a:lnTo>
                    <a:pt x="75" y="75"/>
                  </a:lnTo>
                  <a:lnTo>
                    <a:pt x="75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CC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3" name="Freeform 93"/>
            <p:cNvSpPr>
              <a:spLocks noChangeAspect="1"/>
            </p:cNvSpPr>
            <p:nvPr/>
          </p:nvSpPr>
          <p:spPr bwMode="auto">
            <a:xfrm>
              <a:off x="3857" y="2206"/>
              <a:ext cx="36" cy="37"/>
            </a:xfrm>
            <a:custGeom>
              <a:avLst/>
              <a:gdLst>
                <a:gd name="T0" fmla="*/ 0 w 73"/>
                <a:gd name="T1" fmla="*/ 0 h 75"/>
                <a:gd name="T2" fmla="*/ 0 w 73"/>
                <a:gd name="T3" fmla="*/ 0 h 75"/>
                <a:gd name="T4" fmla="*/ 0 w 73"/>
                <a:gd name="T5" fmla="*/ 0 h 75"/>
                <a:gd name="T6" fmla="*/ 0 w 73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CC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4" name="Freeform 94"/>
            <p:cNvSpPr>
              <a:spLocks noChangeAspect="1"/>
            </p:cNvSpPr>
            <p:nvPr/>
          </p:nvSpPr>
          <p:spPr bwMode="auto">
            <a:xfrm>
              <a:off x="3893" y="2206"/>
              <a:ext cx="37" cy="37"/>
            </a:xfrm>
            <a:custGeom>
              <a:avLst/>
              <a:gdLst>
                <a:gd name="T0" fmla="*/ 0 w 73"/>
                <a:gd name="T1" fmla="*/ 0 h 75"/>
                <a:gd name="T2" fmla="*/ 1 w 73"/>
                <a:gd name="T3" fmla="*/ 0 h 75"/>
                <a:gd name="T4" fmla="*/ 1 w 73"/>
                <a:gd name="T5" fmla="*/ 0 h 75"/>
                <a:gd name="T6" fmla="*/ 0 w 73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CC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3534" name="Text Box 23"/>
          <p:cNvSpPr txBox="1">
            <a:spLocks noChangeArrowheads="1"/>
          </p:cNvSpPr>
          <p:nvPr/>
        </p:nvSpPr>
        <p:spPr bwMode="auto">
          <a:xfrm>
            <a:off x="8899525" y="219075"/>
            <a:ext cx="1233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pt-BR" sz="1000">
                <a:latin typeface="Tahoma" panose="020B0604030504040204" pitchFamily="34" charset="0"/>
              </a:rPr>
              <a:t>Madeireiras</a:t>
            </a:r>
          </a:p>
        </p:txBody>
      </p:sp>
      <p:grpSp>
        <p:nvGrpSpPr>
          <p:cNvPr id="396" name="Group 89"/>
          <p:cNvGrpSpPr>
            <a:grpSpLocks noChangeAspect="1"/>
          </p:cNvGrpSpPr>
          <p:nvPr/>
        </p:nvGrpSpPr>
        <p:grpSpPr bwMode="auto">
          <a:xfrm>
            <a:off x="2670775" y="4255738"/>
            <a:ext cx="139700" cy="123825"/>
            <a:chOff x="3783" y="2169"/>
            <a:chExt cx="147" cy="111"/>
          </a:xfrm>
          <a:solidFill>
            <a:srgbClr val="0000FF"/>
          </a:solidFill>
        </p:grpSpPr>
        <p:sp>
          <p:nvSpPr>
            <p:cNvPr id="397" name="Rectangle 90"/>
            <p:cNvSpPr>
              <a:spLocks noChangeAspect="1" noChangeArrowheads="1"/>
            </p:cNvSpPr>
            <p:nvPr/>
          </p:nvSpPr>
          <p:spPr bwMode="auto">
            <a:xfrm>
              <a:off x="3783" y="2169"/>
              <a:ext cx="36" cy="111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+mn-cs"/>
              </a:endParaRPr>
            </a:p>
          </p:txBody>
        </p:sp>
        <p:sp>
          <p:nvSpPr>
            <p:cNvPr id="398" name="Rectangle 91"/>
            <p:cNvSpPr>
              <a:spLocks noChangeAspect="1" noChangeArrowheads="1"/>
            </p:cNvSpPr>
            <p:nvPr/>
          </p:nvSpPr>
          <p:spPr bwMode="auto">
            <a:xfrm>
              <a:off x="3783" y="2243"/>
              <a:ext cx="147" cy="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+mn-cs"/>
              </a:endParaRPr>
            </a:p>
          </p:txBody>
        </p:sp>
        <p:sp>
          <p:nvSpPr>
            <p:cNvPr id="399" name="Freeform 92"/>
            <p:cNvSpPr>
              <a:spLocks noChangeAspect="1"/>
            </p:cNvSpPr>
            <p:nvPr/>
          </p:nvSpPr>
          <p:spPr bwMode="auto">
            <a:xfrm>
              <a:off x="3819" y="2207"/>
              <a:ext cx="38" cy="37"/>
            </a:xfrm>
            <a:custGeom>
              <a:avLst/>
              <a:gdLst>
                <a:gd name="T0" fmla="*/ 0 w 75"/>
                <a:gd name="T1" fmla="*/ 37 h 75"/>
                <a:gd name="T2" fmla="*/ 38 w 75"/>
                <a:gd name="T3" fmla="*/ 37 h 75"/>
                <a:gd name="T4" fmla="*/ 38 w 75"/>
                <a:gd name="T5" fmla="*/ 0 h 75"/>
                <a:gd name="T6" fmla="*/ 0 w 75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5"/>
                <a:gd name="T13" fmla="*/ 0 h 75"/>
                <a:gd name="T14" fmla="*/ 75 w 75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5" h="75">
                  <a:moveTo>
                    <a:pt x="0" y="75"/>
                  </a:moveTo>
                  <a:lnTo>
                    <a:pt x="75" y="75"/>
                  </a:lnTo>
                  <a:lnTo>
                    <a:pt x="75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  <p:sp>
          <p:nvSpPr>
            <p:cNvPr id="400" name="Freeform 93"/>
            <p:cNvSpPr>
              <a:spLocks noChangeAspect="1"/>
            </p:cNvSpPr>
            <p:nvPr/>
          </p:nvSpPr>
          <p:spPr bwMode="auto">
            <a:xfrm>
              <a:off x="3857" y="2206"/>
              <a:ext cx="36" cy="37"/>
            </a:xfrm>
            <a:custGeom>
              <a:avLst/>
              <a:gdLst>
                <a:gd name="T0" fmla="*/ 0 w 73"/>
                <a:gd name="T1" fmla="*/ 37 h 75"/>
                <a:gd name="T2" fmla="*/ 36 w 73"/>
                <a:gd name="T3" fmla="*/ 37 h 75"/>
                <a:gd name="T4" fmla="*/ 36 w 73"/>
                <a:gd name="T5" fmla="*/ 0 h 75"/>
                <a:gd name="T6" fmla="*/ 0 w 73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  <p:sp>
          <p:nvSpPr>
            <p:cNvPr id="401" name="Freeform 94"/>
            <p:cNvSpPr>
              <a:spLocks noChangeAspect="1"/>
            </p:cNvSpPr>
            <p:nvPr/>
          </p:nvSpPr>
          <p:spPr bwMode="auto">
            <a:xfrm>
              <a:off x="3893" y="2206"/>
              <a:ext cx="37" cy="37"/>
            </a:xfrm>
            <a:custGeom>
              <a:avLst/>
              <a:gdLst>
                <a:gd name="T0" fmla="*/ 0 w 73"/>
                <a:gd name="T1" fmla="*/ 37 h 75"/>
                <a:gd name="T2" fmla="*/ 37 w 73"/>
                <a:gd name="T3" fmla="*/ 37 h 75"/>
                <a:gd name="T4" fmla="*/ 37 w 73"/>
                <a:gd name="T5" fmla="*/ 0 h 75"/>
                <a:gd name="T6" fmla="*/ 0 w 73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</p:grpSp>
      <p:grpSp>
        <p:nvGrpSpPr>
          <p:cNvPr id="63536" name="Group 89"/>
          <p:cNvGrpSpPr>
            <a:grpSpLocks noChangeAspect="1"/>
          </p:cNvGrpSpPr>
          <p:nvPr/>
        </p:nvGrpSpPr>
        <p:grpSpPr bwMode="auto">
          <a:xfrm>
            <a:off x="2767013" y="4286250"/>
            <a:ext cx="139700" cy="123825"/>
            <a:chOff x="3783" y="2169"/>
            <a:chExt cx="147" cy="111"/>
          </a:xfrm>
        </p:grpSpPr>
        <p:sp>
          <p:nvSpPr>
            <p:cNvPr id="63585" name="Rectangle 90"/>
            <p:cNvSpPr>
              <a:spLocks noChangeAspect="1" noChangeArrowheads="1"/>
            </p:cNvSpPr>
            <p:nvPr/>
          </p:nvSpPr>
          <p:spPr bwMode="auto">
            <a:xfrm>
              <a:off x="3783" y="2169"/>
              <a:ext cx="36" cy="111"/>
            </a:xfrm>
            <a:prstGeom prst="rect">
              <a:avLst/>
            </a:prstGeom>
            <a:solidFill>
              <a:srgbClr val="CC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3586" name="Rectangle 91"/>
            <p:cNvSpPr>
              <a:spLocks noChangeAspect="1" noChangeArrowheads="1"/>
            </p:cNvSpPr>
            <p:nvPr/>
          </p:nvSpPr>
          <p:spPr bwMode="auto">
            <a:xfrm>
              <a:off x="3783" y="2243"/>
              <a:ext cx="147" cy="37"/>
            </a:xfrm>
            <a:prstGeom prst="rect">
              <a:avLst/>
            </a:prstGeom>
            <a:solidFill>
              <a:srgbClr val="CC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3587" name="Freeform 92"/>
            <p:cNvSpPr>
              <a:spLocks noChangeAspect="1"/>
            </p:cNvSpPr>
            <p:nvPr/>
          </p:nvSpPr>
          <p:spPr bwMode="auto">
            <a:xfrm>
              <a:off x="3819" y="2207"/>
              <a:ext cx="38" cy="37"/>
            </a:xfrm>
            <a:custGeom>
              <a:avLst/>
              <a:gdLst>
                <a:gd name="T0" fmla="*/ 0 w 75"/>
                <a:gd name="T1" fmla="*/ 0 h 75"/>
                <a:gd name="T2" fmla="*/ 1 w 75"/>
                <a:gd name="T3" fmla="*/ 0 h 75"/>
                <a:gd name="T4" fmla="*/ 1 w 75"/>
                <a:gd name="T5" fmla="*/ 0 h 75"/>
                <a:gd name="T6" fmla="*/ 0 w 75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5"/>
                <a:gd name="T13" fmla="*/ 0 h 75"/>
                <a:gd name="T14" fmla="*/ 75 w 75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5" h="75">
                  <a:moveTo>
                    <a:pt x="0" y="75"/>
                  </a:moveTo>
                  <a:lnTo>
                    <a:pt x="75" y="75"/>
                  </a:lnTo>
                  <a:lnTo>
                    <a:pt x="75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CC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8" name="Freeform 93"/>
            <p:cNvSpPr>
              <a:spLocks noChangeAspect="1"/>
            </p:cNvSpPr>
            <p:nvPr/>
          </p:nvSpPr>
          <p:spPr bwMode="auto">
            <a:xfrm>
              <a:off x="3857" y="2206"/>
              <a:ext cx="36" cy="37"/>
            </a:xfrm>
            <a:custGeom>
              <a:avLst/>
              <a:gdLst>
                <a:gd name="T0" fmla="*/ 0 w 73"/>
                <a:gd name="T1" fmla="*/ 0 h 75"/>
                <a:gd name="T2" fmla="*/ 0 w 73"/>
                <a:gd name="T3" fmla="*/ 0 h 75"/>
                <a:gd name="T4" fmla="*/ 0 w 73"/>
                <a:gd name="T5" fmla="*/ 0 h 75"/>
                <a:gd name="T6" fmla="*/ 0 w 73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CC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9" name="Freeform 94"/>
            <p:cNvSpPr>
              <a:spLocks noChangeAspect="1"/>
            </p:cNvSpPr>
            <p:nvPr/>
          </p:nvSpPr>
          <p:spPr bwMode="auto">
            <a:xfrm>
              <a:off x="3893" y="2206"/>
              <a:ext cx="37" cy="37"/>
            </a:xfrm>
            <a:custGeom>
              <a:avLst/>
              <a:gdLst>
                <a:gd name="T0" fmla="*/ 0 w 73"/>
                <a:gd name="T1" fmla="*/ 0 h 75"/>
                <a:gd name="T2" fmla="*/ 1 w 73"/>
                <a:gd name="T3" fmla="*/ 0 h 75"/>
                <a:gd name="T4" fmla="*/ 1 w 73"/>
                <a:gd name="T5" fmla="*/ 0 h 75"/>
                <a:gd name="T6" fmla="*/ 0 w 73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CC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3537" name="Group 89"/>
          <p:cNvGrpSpPr>
            <a:grpSpLocks noChangeAspect="1"/>
          </p:cNvGrpSpPr>
          <p:nvPr/>
        </p:nvGrpSpPr>
        <p:grpSpPr bwMode="auto">
          <a:xfrm>
            <a:off x="2919413" y="4248150"/>
            <a:ext cx="139700" cy="123825"/>
            <a:chOff x="3783" y="2169"/>
            <a:chExt cx="147" cy="111"/>
          </a:xfrm>
        </p:grpSpPr>
        <p:sp>
          <p:nvSpPr>
            <p:cNvPr id="63580" name="Rectangle 90"/>
            <p:cNvSpPr>
              <a:spLocks noChangeAspect="1" noChangeArrowheads="1"/>
            </p:cNvSpPr>
            <p:nvPr/>
          </p:nvSpPr>
          <p:spPr bwMode="auto">
            <a:xfrm>
              <a:off x="3783" y="2169"/>
              <a:ext cx="36" cy="111"/>
            </a:xfrm>
            <a:prstGeom prst="rect">
              <a:avLst/>
            </a:prstGeom>
            <a:solidFill>
              <a:srgbClr val="CC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3581" name="Rectangle 91"/>
            <p:cNvSpPr>
              <a:spLocks noChangeAspect="1" noChangeArrowheads="1"/>
            </p:cNvSpPr>
            <p:nvPr/>
          </p:nvSpPr>
          <p:spPr bwMode="auto">
            <a:xfrm>
              <a:off x="3783" y="2243"/>
              <a:ext cx="147" cy="37"/>
            </a:xfrm>
            <a:prstGeom prst="rect">
              <a:avLst/>
            </a:prstGeom>
            <a:solidFill>
              <a:srgbClr val="CC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3582" name="Freeform 92"/>
            <p:cNvSpPr>
              <a:spLocks noChangeAspect="1"/>
            </p:cNvSpPr>
            <p:nvPr/>
          </p:nvSpPr>
          <p:spPr bwMode="auto">
            <a:xfrm>
              <a:off x="3819" y="2207"/>
              <a:ext cx="38" cy="37"/>
            </a:xfrm>
            <a:custGeom>
              <a:avLst/>
              <a:gdLst>
                <a:gd name="T0" fmla="*/ 0 w 75"/>
                <a:gd name="T1" fmla="*/ 0 h 75"/>
                <a:gd name="T2" fmla="*/ 1 w 75"/>
                <a:gd name="T3" fmla="*/ 0 h 75"/>
                <a:gd name="T4" fmla="*/ 1 w 75"/>
                <a:gd name="T5" fmla="*/ 0 h 75"/>
                <a:gd name="T6" fmla="*/ 0 w 75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5"/>
                <a:gd name="T13" fmla="*/ 0 h 75"/>
                <a:gd name="T14" fmla="*/ 75 w 75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5" h="75">
                  <a:moveTo>
                    <a:pt x="0" y="75"/>
                  </a:moveTo>
                  <a:lnTo>
                    <a:pt x="75" y="75"/>
                  </a:lnTo>
                  <a:lnTo>
                    <a:pt x="75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CC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3" name="Freeform 93"/>
            <p:cNvSpPr>
              <a:spLocks noChangeAspect="1"/>
            </p:cNvSpPr>
            <p:nvPr/>
          </p:nvSpPr>
          <p:spPr bwMode="auto">
            <a:xfrm>
              <a:off x="3857" y="2206"/>
              <a:ext cx="36" cy="37"/>
            </a:xfrm>
            <a:custGeom>
              <a:avLst/>
              <a:gdLst>
                <a:gd name="T0" fmla="*/ 0 w 73"/>
                <a:gd name="T1" fmla="*/ 0 h 75"/>
                <a:gd name="T2" fmla="*/ 0 w 73"/>
                <a:gd name="T3" fmla="*/ 0 h 75"/>
                <a:gd name="T4" fmla="*/ 0 w 73"/>
                <a:gd name="T5" fmla="*/ 0 h 75"/>
                <a:gd name="T6" fmla="*/ 0 w 73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CC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4" name="Freeform 94"/>
            <p:cNvSpPr>
              <a:spLocks noChangeAspect="1"/>
            </p:cNvSpPr>
            <p:nvPr/>
          </p:nvSpPr>
          <p:spPr bwMode="auto">
            <a:xfrm>
              <a:off x="3893" y="2206"/>
              <a:ext cx="37" cy="37"/>
            </a:xfrm>
            <a:custGeom>
              <a:avLst/>
              <a:gdLst>
                <a:gd name="T0" fmla="*/ 0 w 73"/>
                <a:gd name="T1" fmla="*/ 0 h 75"/>
                <a:gd name="T2" fmla="*/ 1 w 73"/>
                <a:gd name="T3" fmla="*/ 0 h 75"/>
                <a:gd name="T4" fmla="*/ 1 w 73"/>
                <a:gd name="T5" fmla="*/ 0 h 75"/>
                <a:gd name="T6" fmla="*/ 0 w 73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CC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3538" name="Group 89"/>
          <p:cNvGrpSpPr>
            <a:grpSpLocks noChangeAspect="1"/>
          </p:cNvGrpSpPr>
          <p:nvPr/>
        </p:nvGrpSpPr>
        <p:grpSpPr bwMode="auto">
          <a:xfrm>
            <a:off x="2994025" y="4311650"/>
            <a:ext cx="139700" cy="123825"/>
            <a:chOff x="3783" y="2169"/>
            <a:chExt cx="147" cy="111"/>
          </a:xfrm>
        </p:grpSpPr>
        <p:sp>
          <p:nvSpPr>
            <p:cNvPr id="63575" name="Rectangle 90"/>
            <p:cNvSpPr>
              <a:spLocks noChangeAspect="1" noChangeArrowheads="1"/>
            </p:cNvSpPr>
            <p:nvPr/>
          </p:nvSpPr>
          <p:spPr bwMode="auto">
            <a:xfrm>
              <a:off x="3783" y="2169"/>
              <a:ext cx="36" cy="111"/>
            </a:xfrm>
            <a:prstGeom prst="rect">
              <a:avLst/>
            </a:prstGeom>
            <a:solidFill>
              <a:srgbClr val="CC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3576" name="Rectangle 91"/>
            <p:cNvSpPr>
              <a:spLocks noChangeAspect="1" noChangeArrowheads="1"/>
            </p:cNvSpPr>
            <p:nvPr/>
          </p:nvSpPr>
          <p:spPr bwMode="auto">
            <a:xfrm>
              <a:off x="3783" y="2243"/>
              <a:ext cx="147" cy="37"/>
            </a:xfrm>
            <a:prstGeom prst="rect">
              <a:avLst/>
            </a:prstGeom>
            <a:solidFill>
              <a:srgbClr val="CC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3577" name="Freeform 92"/>
            <p:cNvSpPr>
              <a:spLocks noChangeAspect="1"/>
            </p:cNvSpPr>
            <p:nvPr/>
          </p:nvSpPr>
          <p:spPr bwMode="auto">
            <a:xfrm>
              <a:off x="3819" y="2207"/>
              <a:ext cx="38" cy="37"/>
            </a:xfrm>
            <a:custGeom>
              <a:avLst/>
              <a:gdLst>
                <a:gd name="T0" fmla="*/ 0 w 75"/>
                <a:gd name="T1" fmla="*/ 0 h 75"/>
                <a:gd name="T2" fmla="*/ 1 w 75"/>
                <a:gd name="T3" fmla="*/ 0 h 75"/>
                <a:gd name="T4" fmla="*/ 1 w 75"/>
                <a:gd name="T5" fmla="*/ 0 h 75"/>
                <a:gd name="T6" fmla="*/ 0 w 75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5"/>
                <a:gd name="T13" fmla="*/ 0 h 75"/>
                <a:gd name="T14" fmla="*/ 75 w 75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5" h="75">
                  <a:moveTo>
                    <a:pt x="0" y="75"/>
                  </a:moveTo>
                  <a:lnTo>
                    <a:pt x="75" y="75"/>
                  </a:lnTo>
                  <a:lnTo>
                    <a:pt x="75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CC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8" name="Freeform 93"/>
            <p:cNvSpPr>
              <a:spLocks noChangeAspect="1"/>
            </p:cNvSpPr>
            <p:nvPr/>
          </p:nvSpPr>
          <p:spPr bwMode="auto">
            <a:xfrm>
              <a:off x="3857" y="2206"/>
              <a:ext cx="36" cy="37"/>
            </a:xfrm>
            <a:custGeom>
              <a:avLst/>
              <a:gdLst>
                <a:gd name="T0" fmla="*/ 0 w 73"/>
                <a:gd name="T1" fmla="*/ 0 h 75"/>
                <a:gd name="T2" fmla="*/ 0 w 73"/>
                <a:gd name="T3" fmla="*/ 0 h 75"/>
                <a:gd name="T4" fmla="*/ 0 w 73"/>
                <a:gd name="T5" fmla="*/ 0 h 75"/>
                <a:gd name="T6" fmla="*/ 0 w 73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CC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9" name="Freeform 94"/>
            <p:cNvSpPr>
              <a:spLocks noChangeAspect="1"/>
            </p:cNvSpPr>
            <p:nvPr/>
          </p:nvSpPr>
          <p:spPr bwMode="auto">
            <a:xfrm>
              <a:off x="3893" y="2206"/>
              <a:ext cx="37" cy="37"/>
            </a:xfrm>
            <a:custGeom>
              <a:avLst/>
              <a:gdLst>
                <a:gd name="T0" fmla="*/ 0 w 73"/>
                <a:gd name="T1" fmla="*/ 0 h 75"/>
                <a:gd name="T2" fmla="*/ 1 w 73"/>
                <a:gd name="T3" fmla="*/ 0 h 75"/>
                <a:gd name="T4" fmla="*/ 1 w 73"/>
                <a:gd name="T5" fmla="*/ 0 h 75"/>
                <a:gd name="T6" fmla="*/ 0 w 73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CC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3539" name="Group 89"/>
          <p:cNvGrpSpPr>
            <a:grpSpLocks noChangeAspect="1"/>
          </p:cNvGrpSpPr>
          <p:nvPr/>
        </p:nvGrpSpPr>
        <p:grpSpPr bwMode="auto">
          <a:xfrm>
            <a:off x="3111500" y="4237038"/>
            <a:ext cx="139700" cy="123825"/>
            <a:chOff x="3783" y="2169"/>
            <a:chExt cx="147" cy="111"/>
          </a:xfrm>
        </p:grpSpPr>
        <p:sp>
          <p:nvSpPr>
            <p:cNvPr id="63570" name="Rectangle 90"/>
            <p:cNvSpPr>
              <a:spLocks noChangeAspect="1" noChangeArrowheads="1"/>
            </p:cNvSpPr>
            <p:nvPr/>
          </p:nvSpPr>
          <p:spPr bwMode="auto">
            <a:xfrm>
              <a:off x="3783" y="2169"/>
              <a:ext cx="36" cy="111"/>
            </a:xfrm>
            <a:prstGeom prst="rect">
              <a:avLst/>
            </a:prstGeom>
            <a:solidFill>
              <a:srgbClr val="CC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3571" name="Rectangle 91"/>
            <p:cNvSpPr>
              <a:spLocks noChangeAspect="1" noChangeArrowheads="1"/>
            </p:cNvSpPr>
            <p:nvPr/>
          </p:nvSpPr>
          <p:spPr bwMode="auto">
            <a:xfrm>
              <a:off x="3783" y="2243"/>
              <a:ext cx="147" cy="37"/>
            </a:xfrm>
            <a:prstGeom prst="rect">
              <a:avLst/>
            </a:prstGeom>
            <a:solidFill>
              <a:srgbClr val="CC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3572" name="Freeform 92"/>
            <p:cNvSpPr>
              <a:spLocks noChangeAspect="1"/>
            </p:cNvSpPr>
            <p:nvPr/>
          </p:nvSpPr>
          <p:spPr bwMode="auto">
            <a:xfrm>
              <a:off x="3819" y="2207"/>
              <a:ext cx="38" cy="37"/>
            </a:xfrm>
            <a:custGeom>
              <a:avLst/>
              <a:gdLst>
                <a:gd name="T0" fmla="*/ 0 w 75"/>
                <a:gd name="T1" fmla="*/ 0 h 75"/>
                <a:gd name="T2" fmla="*/ 1 w 75"/>
                <a:gd name="T3" fmla="*/ 0 h 75"/>
                <a:gd name="T4" fmla="*/ 1 w 75"/>
                <a:gd name="T5" fmla="*/ 0 h 75"/>
                <a:gd name="T6" fmla="*/ 0 w 75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5"/>
                <a:gd name="T13" fmla="*/ 0 h 75"/>
                <a:gd name="T14" fmla="*/ 75 w 75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5" h="75">
                  <a:moveTo>
                    <a:pt x="0" y="75"/>
                  </a:moveTo>
                  <a:lnTo>
                    <a:pt x="75" y="75"/>
                  </a:lnTo>
                  <a:lnTo>
                    <a:pt x="75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CC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3" name="Freeform 93"/>
            <p:cNvSpPr>
              <a:spLocks noChangeAspect="1"/>
            </p:cNvSpPr>
            <p:nvPr/>
          </p:nvSpPr>
          <p:spPr bwMode="auto">
            <a:xfrm>
              <a:off x="3857" y="2206"/>
              <a:ext cx="36" cy="37"/>
            </a:xfrm>
            <a:custGeom>
              <a:avLst/>
              <a:gdLst>
                <a:gd name="T0" fmla="*/ 0 w 73"/>
                <a:gd name="T1" fmla="*/ 0 h 75"/>
                <a:gd name="T2" fmla="*/ 0 w 73"/>
                <a:gd name="T3" fmla="*/ 0 h 75"/>
                <a:gd name="T4" fmla="*/ 0 w 73"/>
                <a:gd name="T5" fmla="*/ 0 h 75"/>
                <a:gd name="T6" fmla="*/ 0 w 73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CC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4" name="Freeform 94"/>
            <p:cNvSpPr>
              <a:spLocks noChangeAspect="1"/>
            </p:cNvSpPr>
            <p:nvPr/>
          </p:nvSpPr>
          <p:spPr bwMode="auto">
            <a:xfrm>
              <a:off x="3893" y="2206"/>
              <a:ext cx="37" cy="37"/>
            </a:xfrm>
            <a:custGeom>
              <a:avLst/>
              <a:gdLst>
                <a:gd name="T0" fmla="*/ 0 w 73"/>
                <a:gd name="T1" fmla="*/ 0 h 75"/>
                <a:gd name="T2" fmla="*/ 1 w 73"/>
                <a:gd name="T3" fmla="*/ 0 h 75"/>
                <a:gd name="T4" fmla="*/ 1 w 73"/>
                <a:gd name="T5" fmla="*/ 0 h 75"/>
                <a:gd name="T6" fmla="*/ 0 w 73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CC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aphicFrame>
        <p:nvGraphicFramePr>
          <p:cNvPr id="253" name="Group 6"/>
          <p:cNvGraphicFramePr>
            <a:graphicFrameLocks/>
          </p:cNvGraphicFramePr>
          <p:nvPr/>
        </p:nvGraphicFramePr>
        <p:xfrm>
          <a:off x="6018213" y="1804988"/>
          <a:ext cx="3276600" cy="3770310"/>
        </p:xfrm>
        <a:graphic>
          <a:graphicData uri="http://schemas.openxmlformats.org/drawingml/2006/table">
            <a:tbl>
              <a:tblPr/>
              <a:tblGrid>
                <a:gridCol w="2508692"/>
                <a:gridCol w="767908"/>
              </a:tblGrid>
              <a:tr h="377031">
                <a:tc>
                  <a:txBody>
                    <a:bodyPr/>
                    <a:lstStyle/>
                    <a:p>
                      <a:pPr algn="l" fontAlgn="b"/>
                      <a:r>
                        <a:rPr lang="pt-BR" sz="1300" b="0" i="0" u="none" strike="noStrike" dirty="0" smtClean="0">
                          <a:solidFill>
                            <a:schemeClr val="tx1"/>
                          </a:solidFill>
                          <a:latin typeface="+mj-lt"/>
                        </a:rPr>
                        <a:t>Carne</a:t>
                      </a:r>
                      <a:endParaRPr lang="pt-BR" sz="1300" b="0" i="0" u="none" strike="noStrike" dirty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300" b="0" i="0" u="none" strike="noStrike" dirty="0" smtClean="0">
                          <a:solidFill>
                            <a:schemeClr val="tx1"/>
                          </a:solidFill>
                          <a:latin typeface="+mj-lt"/>
                        </a:rPr>
                        <a:t>3,3 </a:t>
                      </a:r>
                      <a:endParaRPr lang="pt-BR" sz="1300" b="0" i="0" u="none" strike="noStrike" dirty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7031">
                <a:tc>
                  <a:txBody>
                    <a:bodyPr/>
                    <a:lstStyle/>
                    <a:p>
                      <a:pPr algn="l" fontAlgn="b"/>
                      <a:r>
                        <a:rPr lang="pt-BR" sz="1300" b="0" i="0" u="none" strike="noStrike" dirty="0">
                          <a:solidFill>
                            <a:schemeClr val="tx1"/>
                          </a:solidFill>
                          <a:latin typeface="+mj-lt"/>
                        </a:rPr>
                        <a:t>Construção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300" b="0" i="0" u="none" strike="noStrike" dirty="0" smtClean="0">
                          <a:solidFill>
                            <a:schemeClr val="tx1"/>
                          </a:solidFill>
                          <a:latin typeface="+mj-lt"/>
                        </a:rPr>
                        <a:t>2,6 </a:t>
                      </a:r>
                      <a:endParaRPr lang="pt-BR" sz="1300" b="0" i="0" u="none" strike="noStrike" dirty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7031">
                <a:tc>
                  <a:txBody>
                    <a:bodyPr/>
                    <a:lstStyle/>
                    <a:p>
                      <a:pPr algn="l" fontAlgn="b"/>
                      <a:r>
                        <a:rPr lang="pt-BR" sz="1300" b="0" i="0" u="none" strike="noStrike">
                          <a:solidFill>
                            <a:schemeClr val="tx1"/>
                          </a:solidFill>
                          <a:latin typeface="+mj-lt"/>
                        </a:rPr>
                        <a:t>Bebidas e tabaco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300" b="0" i="0" u="none" strike="noStrike" dirty="0" smtClean="0">
                          <a:solidFill>
                            <a:schemeClr val="tx1"/>
                          </a:solidFill>
                          <a:latin typeface="+mj-lt"/>
                        </a:rPr>
                        <a:t>1,5</a:t>
                      </a:r>
                      <a:endParaRPr lang="pt-BR" sz="1300" b="0" i="0" u="none" strike="noStrike" dirty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7031">
                <a:tc>
                  <a:txBody>
                    <a:bodyPr/>
                    <a:lstStyle/>
                    <a:p>
                      <a:pPr algn="l" fontAlgn="b"/>
                      <a:r>
                        <a:rPr lang="pt-BR" sz="1300" b="0" i="0" u="none" strike="noStrike" dirty="0" smtClean="0">
                          <a:solidFill>
                            <a:schemeClr val="tx1"/>
                          </a:solidFill>
                          <a:latin typeface="+mj-lt"/>
                        </a:rPr>
                        <a:t>Óleos e farinhas</a:t>
                      </a:r>
                      <a:endParaRPr lang="pt-BR" sz="1300" b="0" i="0" u="none" strike="noStrike" dirty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300" b="0" i="0" u="none" strike="noStrike" dirty="0" smtClean="0">
                          <a:solidFill>
                            <a:schemeClr val="tx1"/>
                          </a:solidFill>
                          <a:latin typeface="+mj-lt"/>
                        </a:rPr>
                        <a:t>1,3</a:t>
                      </a:r>
                      <a:endParaRPr lang="pt-BR" sz="1300" b="0" i="0" u="none" strike="noStrike" dirty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7031">
                <a:tc>
                  <a:txBody>
                    <a:bodyPr/>
                    <a:lstStyle/>
                    <a:p>
                      <a:pPr algn="l" fontAlgn="b"/>
                      <a:r>
                        <a:rPr lang="pt-BR" sz="1300" b="0" i="0" u="none" strike="noStrike">
                          <a:solidFill>
                            <a:schemeClr val="tx1"/>
                          </a:solidFill>
                          <a:latin typeface="+mj-lt"/>
                        </a:rPr>
                        <a:t>Tecidos e roupas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300" b="0" i="0" u="none" strike="noStrike" dirty="0" smtClean="0">
                          <a:solidFill>
                            <a:schemeClr val="tx1"/>
                          </a:solidFill>
                          <a:latin typeface="+mj-lt"/>
                        </a:rPr>
                        <a:t>0,6</a:t>
                      </a:r>
                      <a:endParaRPr lang="pt-BR" sz="1300" b="0" i="0" u="none" strike="noStrike" dirty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7031">
                <a:tc>
                  <a:txBody>
                    <a:bodyPr/>
                    <a:lstStyle/>
                    <a:p>
                      <a:pPr algn="l" fontAlgn="b"/>
                      <a:r>
                        <a:rPr lang="pt-BR" sz="1300" b="0" i="0" u="none" strike="noStrike">
                          <a:solidFill>
                            <a:schemeClr val="tx1"/>
                          </a:solidFill>
                          <a:latin typeface="+mj-lt"/>
                        </a:rPr>
                        <a:t>Máquinas e equipamentos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300" b="0" i="0" u="none" strike="noStrike" dirty="0" smtClean="0">
                          <a:solidFill>
                            <a:schemeClr val="tx1"/>
                          </a:solidFill>
                          <a:latin typeface="+mj-lt"/>
                        </a:rPr>
                        <a:t>0,5 </a:t>
                      </a:r>
                      <a:endParaRPr lang="pt-BR" sz="1300" b="0" i="0" u="none" strike="noStrike" dirty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7031">
                <a:tc>
                  <a:txBody>
                    <a:bodyPr/>
                    <a:lstStyle/>
                    <a:p>
                      <a:pPr algn="l" fontAlgn="b"/>
                      <a:r>
                        <a:rPr lang="pt-BR" sz="1300" b="0" i="0" u="none" strike="noStrike">
                          <a:solidFill>
                            <a:schemeClr val="tx1"/>
                          </a:solidFill>
                          <a:latin typeface="+mj-lt"/>
                        </a:rPr>
                        <a:t>Eletricidade e água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300" b="0" i="0" u="none" strike="noStrike" dirty="0" smtClean="0">
                          <a:solidFill>
                            <a:schemeClr val="tx1"/>
                          </a:solidFill>
                          <a:latin typeface="+mj-lt"/>
                        </a:rPr>
                        <a:t>0,4</a:t>
                      </a:r>
                      <a:endParaRPr lang="pt-BR" sz="1300" b="0" i="0" u="none" strike="noStrike" dirty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7031">
                <a:tc>
                  <a:txBody>
                    <a:bodyPr/>
                    <a:lstStyle/>
                    <a:p>
                      <a:pPr algn="l" fontAlgn="b"/>
                      <a:r>
                        <a:rPr lang="pt-BR" sz="1300" b="0" i="0" u="none" strike="noStrike">
                          <a:solidFill>
                            <a:schemeClr val="tx1"/>
                          </a:solidFill>
                          <a:latin typeface="+mj-lt"/>
                        </a:rPr>
                        <a:t>Produtos químicos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300" b="0" i="0" u="none" strike="noStrike" dirty="0" smtClean="0">
                          <a:solidFill>
                            <a:schemeClr val="tx1"/>
                          </a:solidFill>
                          <a:latin typeface="+mj-lt"/>
                        </a:rPr>
                        <a:t>0,4 </a:t>
                      </a:r>
                      <a:endParaRPr lang="pt-BR" sz="1300" b="0" i="0" u="none" strike="noStrike" dirty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7031">
                <a:tc>
                  <a:txBody>
                    <a:bodyPr/>
                    <a:lstStyle/>
                    <a:p>
                      <a:pPr algn="l" fontAlgn="b"/>
                      <a:r>
                        <a:rPr lang="pt-BR" sz="1300" b="0" i="0" u="none" strike="noStrike">
                          <a:solidFill>
                            <a:schemeClr val="tx1"/>
                          </a:solidFill>
                          <a:latin typeface="+mj-lt"/>
                        </a:rPr>
                        <a:t>Outros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300" b="0" i="0" u="none" strike="noStrike" dirty="0" smtClean="0">
                          <a:solidFill>
                            <a:schemeClr val="tx1"/>
                          </a:solidFill>
                          <a:latin typeface="+mj-lt"/>
                        </a:rPr>
                        <a:t>2,4</a:t>
                      </a:r>
                      <a:endParaRPr lang="pt-BR" sz="1300" b="0" i="0" u="none" strike="noStrike" dirty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7031">
                <a:tc>
                  <a:txBody>
                    <a:bodyPr/>
                    <a:lstStyle/>
                    <a:p>
                      <a:pPr algn="l" fontAlgn="b"/>
                      <a:r>
                        <a:rPr lang="pt-BR" sz="1300" b="0" i="0" u="none" strike="noStrike" dirty="0" smtClean="0">
                          <a:solidFill>
                            <a:schemeClr val="tx1"/>
                          </a:solidFill>
                          <a:latin typeface="+mj-lt"/>
                        </a:rPr>
                        <a:t>Total</a:t>
                      </a:r>
                      <a:endParaRPr lang="pt-BR" sz="1300" b="0" i="0" u="none" strike="noStrike" dirty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300" b="0" i="0" u="none" strike="noStrike" dirty="0" smtClean="0">
                          <a:solidFill>
                            <a:schemeClr val="tx1"/>
                          </a:solidFill>
                          <a:latin typeface="+mj-lt"/>
                        </a:rPr>
                        <a:t>13,1</a:t>
                      </a:r>
                      <a:endParaRPr lang="pt-BR" sz="1300" b="0" i="0" u="none" strike="noStrike" dirty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63561" name="Grupo 254"/>
          <p:cNvGrpSpPr>
            <a:grpSpLocks/>
          </p:cNvGrpSpPr>
          <p:nvPr/>
        </p:nvGrpSpPr>
        <p:grpSpPr bwMode="auto">
          <a:xfrm>
            <a:off x="2271713" y="2374900"/>
            <a:ext cx="1911350" cy="3001963"/>
            <a:chOff x="2272352" y="2374710"/>
            <a:chExt cx="1910687" cy="3002508"/>
          </a:xfrm>
        </p:grpSpPr>
        <p:sp>
          <p:nvSpPr>
            <p:cNvPr id="63566" name="CaixaDeTexto 29"/>
            <p:cNvSpPr txBox="1">
              <a:spLocks noChangeAspect="1" noChangeArrowheads="1"/>
            </p:cNvSpPr>
            <p:nvPr/>
          </p:nvSpPr>
          <p:spPr bwMode="auto">
            <a:xfrm rot="-3211220">
              <a:off x="3319028" y="4763122"/>
              <a:ext cx="85151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sz="1000">
                  <a:solidFill>
                    <a:srgbClr val="0000FF"/>
                  </a:solidFill>
                </a:rPr>
                <a:t>Rio Paraná</a:t>
              </a:r>
            </a:p>
          </p:txBody>
        </p:sp>
        <p:sp>
          <p:nvSpPr>
            <p:cNvPr id="63567" name="Forma livre 201"/>
            <p:cNvSpPr>
              <a:spLocks/>
            </p:cNvSpPr>
            <p:nvPr/>
          </p:nvSpPr>
          <p:spPr bwMode="auto">
            <a:xfrm>
              <a:off x="2272352" y="3452884"/>
              <a:ext cx="1910687" cy="1924334"/>
            </a:xfrm>
            <a:custGeom>
              <a:avLst/>
              <a:gdLst>
                <a:gd name="T0" fmla="*/ 1910687 w 1910687"/>
                <a:gd name="T1" fmla="*/ 0 h 1924334"/>
                <a:gd name="T2" fmla="*/ 1828800 w 1910687"/>
                <a:gd name="T3" fmla="*/ 54591 h 1924334"/>
                <a:gd name="T4" fmla="*/ 1821976 w 1910687"/>
                <a:gd name="T5" fmla="*/ 184244 h 1924334"/>
                <a:gd name="T6" fmla="*/ 1740090 w 1910687"/>
                <a:gd name="T7" fmla="*/ 252483 h 1924334"/>
                <a:gd name="T8" fmla="*/ 1630908 w 1910687"/>
                <a:gd name="T9" fmla="*/ 532262 h 1924334"/>
                <a:gd name="T10" fmla="*/ 1521726 w 1910687"/>
                <a:gd name="T11" fmla="*/ 839337 h 1924334"/>
                <a:gd name="T12" fmla="*/ 1501254 w 1910687"/>
                <a:gd name="T13" fmla="*/ 1105468 h 1924334"/>
                <a:gd name="T14" fmla="*/ 1412544 w 1910687"/>
                <a:gd name="T15" fmla="*/ 1364776 h 1924334"/>
                <a:gd name="T16" fmla="*/ 1187355 w 1910687"/>
                <a:gd name="T17" fmla="*/ 1583140 h 1924334"/>
                <a:gd name="T18" fmla="*/ 1078173 w 1910687"/>
                <a:gd name="T19" fmla="*/ 1705970 h 1924334"/>
                <a:gd name="T20" fmla="*/ 941696 w 1910687"/>
                <a:gd name="T21" fmla="*/ 1617259 h 1924334"/>
                <a:gd name="T22" fmla="*/ 750627 w 1910687"/>
                <a:gd name="T23" fmla="*/ 1685498 h 1924334"/>
                <a:gd name="T24" fmla="*/ 450376 w 1910687"/>
                <a:gd name="T25" fmla="*/ 1630907 h 1924334"/>
                <a:gd name="T26" fmla="*/ 313899 w 1910687"/>
                <a:gd name="T27" fmla="*/ 1589964 h 1924334"/>
                <a:gd name="T28" fmla="*/ 54591 w 1910687"/>
                <a:gd name="T29" fmla="*/ 1658203 h 1924334"/>
                <a:gd name="T30" fmla="*/ 34120 w 1910687"/>
                <a:gd name="T31" fmla="*/ 1685498 h 1924334"/>
                <a:gd name="T32" fmla="*/ 61415 w 1910687"/>
                <a:gd name="T33" fmla="*/ 1753737 h 1924334"/>
                <a:gd name="T34" fmla="*/ 40944 w 1910687"/>
                <a:gd name="T35" fmla="*/ 1890215 h 1924334"/>
                <a:gd name="T36" fmla="*/ 0 w 1910687"/>
                <a:gd name="T37" fmla="*/ 1924334 h 19243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10687" h="1924334">
                  <a:moveTo>
                    <a:pt x="1910687" y="0"/>
                  </a:moveTo>
                  <a:cubicBezTo>
                    <a:pt x="1877136" y="11942"/>
                    <a:pt x="1843585" y="23884"/>
                    <a:pt x="1828800" y="54591"/>
                  </a:cubicBezTo>
                  <a:cubicBezTo>
                    <a:pt x="1814015" y="85298"/>
                    <a:pt x="1836761" y="151262"/>
                    <a:pt x="1821976" y="184244"/>
                  </a:cubicBezTo>
                  <a:cubicBezTo>
                    <a:pt x="1807191" y="217226"/>
                    <a:pt x="1771935" y="194480"/>
                    <a:pt x="1740090" y="252483"/>
                  </a:cubicBezTo>
                  <a:cubicBezTo>
                    <a:pt x="1708245" y="310486"/>
                    <a:pt x="1667302" y="434453"/>
                    <a:pt x="1630908" y="532262"/>
                  </a:cubicBezTo>
                  <a:cubicBezTo>
                    <a:pt x="1594514" y="630071"/>
                    <a:pt x="1543335" y="743803"/>
                    <a:pt x="1521726" y="839337"/>
                  </a:cubicBezTo>
                  <a:cubicBezTo>
                    <a:pt x="1500117" y="934871"/>
                    <a:pt x="1519451" y="1017895"/>
                    <a:pt x="1501254" y="1105468"/>
                  </a:cubicBezTo>
                  <a:cubicBezTo>
                    <a:pt x="1483057" y="1193041"/>
                    <a:pt x="1464860" y="1285164"/>
                    <a:pt x="1412544" y="1364776"/>
                  </a:cubicBezTo>
                  <a:cubicBezTo>
                    <a:pt x="1360228" y="1444388"/>
                    <a:pt x="1243083" y="1526274"/>
                    <a:pt x="1187355" y="1583140"/>
                  </a:cubicBezTo>
                  <a:cubicBezTo>
                    <a:pt x="1131627" y="1640006"/>
                    <a:pt x="1119116" y="1700284"/>
                    <a:pt x="1078173" y="1705970"/>
                  </a:cubicBezTo>
                  <a:cubicBezTo>
                    <a:pt x="1037230" y="1711656"/>
                    <a:pt x="996287" y="1620671"/>
                    <a:pt x="941696" y="1617259"/>
                  </a:cubicBezTo>
                  <a:cubicBezTo>
                    <a:pt x="887105" y="1613847"/>
                    <a:pt x="832514" y="1683223"/>
                    <a:pt x="750627" y="1685498"/>
                  </a:cubicBezTo>
                  <a:cubicBezTo>
                    <a:pt x="668740" y="1687773"/>
                    <a:pt x="523164" y="1646829"/>
                    <a:pt x="450376" y="1630907"/>
                  </a:cubicBezTo>
                  <a:cubicBezTo>
                    <a:pt x="377588" y="1614985"/>
                    <a:pt x="379863" y="1585415"/>
                    <a:pt x="313899" y="1589964"/>
                  </a:cubicBezTo>
                  <a:cubicBezTo>
                    <a:pt x="247935" y="1594513"/>
                    <a:pt x="101221" y="1642281"/>
                    <a:pt x="54591" y="1658203"/>
                  </a:cubicBezTo>
                  <a:cubicBezTo>
                    <a:pt x="7961" y="1674125"/>
                    <a:pt x="32983" y="1669576"/>
                    <a:pt x="34120" y="1685498"/>
                  </a:cubicBezTo>
                  <a:cubicBezTo>
                    <a:pt x="35257" y="1701420"/>
                    <a:pt x="60278" y="1719618"/>
                    <a:pt x="61415" y="1753737"/>
                  </a:cubicBezTo>
                  <a:cubicBezTo>
                    <a:pt x="62552" y="1787856"/>
                    <a:pt x="51180" y="1861782"/>
                    <a:pt x="40944" y="1890215"/>
                  </a:cubicBezTo>
                  <a:cubicBezTo>
                    <a:pt x="30708" y="1918648"/>
                    <a:pt x="0" y="1924334"/>
                    <a:pt x="0" y="1924334"/>
                  </a:cubicBezTo>
                </a:path>
              </a:pathLst>
            </a:custGeom>
            <a:noFill/>
            <a:ln w="381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568" name="CaixaDeTexto 29"/>
            <p:cNvSpPr txBox="1">
              <a:spLocks noChangeAspect="1" noChangeArrowheads="1"/>
            </p:cNvSpPr>
            <p:nvPr/>
          </p:nvSpPr>
          <p:spPr bwMode="auto">
            <a:xfrm rot="-5560995">
              <a:off x="2046262" y="2853943"/>
              <a:ext cx="108079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sz="1000">
                  <a:solidFill>
                    <a:srgbClr val="0000FF"/>
                  </a:solidFill>
                </a:rPr>
                <a:t>Rio Paraguai</a:t>
              </a:r>
            </a:p>
          </p:txBody>
        </p:sp>
        <p:sp>
          <p:nvSpPr>
            <p:cNvPr id="63569" name="Forma livre 253"/>
            <p:cNvSpPr>
              <a:spLocks/>
            </p:cNvSpPr>
            <p:nvPr/>
          </p:nvSpPr>
          <p:spPr bwMode="auto">
            <a:xfrm>
              <a:off x="2320124" y="2374710"/>
              <a:ext cx="583442" cy="2750024"/>
            </a:xfrm>
            <a:custGeom>
              <a:avLst/>
              <a:gdLst>
                <a:gd name="T0" fmla="*/ 0 w 583442"/>
                <a:gd name="T1" fmla="*/ 2750024 h 2750024"/>
                <a:gd name="T2" fmla="*/ 95535 w 583442"/>
                <a:gd name="T3" fmla="*/ 2620370 h 2750024"/>
                <a:gd name="T4" fmla="*/ 184245 w 583442"/>
                <a:gd name="T5" fmla="*/ 2538484 h 2750024"/>
                <a:gd name="T6" fmla="*/ 156950 w 583442"/>
                <a:gd name="T7" fmla="*/ 2395182 h 2750024"/>
                <a:gd name="T8" fmla="*/ 259308 w 583442"/>
                <a:gd name="T9" fmla="*/ 2217762 h 2750024"/>
                <a:gd name="T10" fmla="*/ 382138 w 583442"/>
                <a:gd name="T11" fmla="*/ 1999397 h 2750024"/>
                <a:gd name="T12" fmla="*/ 457200 w 583442"/>
                <a:gd name="T13" fmla="*/ 1924335 h 2750024"/>
                <a:gd name="T14" fmla="*/ 532263 w 583442"/>
                <a:gd name="T15" fmla="*/ 1883391 h 2750024"/>
                <a:gd name="T16" fmla="*/ 545911 w 583442"/>
                <a:gd name="T17" fmla="*/ 1815153 h 2750024"/>
                <a:gd name="T18" fmla="*/ 559559 w 583442"/>
                <a:gd name="T19" fmla="*/ 1787857 h 2750024"/>
                <a:gd name="T20" fmla="*/ 580030 w 583442"/>
                <a:gd name="T21" fmla="*/ 1733266 h 2750024"/>
                <a:gd name="T22" fmla="*/ 580030 w 583442"/>
                <a:gd name="T23" fmla="*/ 1630908 h 2750024"/>
                <a:gd name="T24" fmla="*/ 559559 w 583442"/>
                <a:gd name="T25" fmla="*/ 1583141 h 2750024"/>
                <a:gd name="T26" fmla="*/ 566382 w 583442"/>
                <a:gd name="T27" fmla="*/ 1562669 h 2750024"/>
                <a:gd name="T28" fmla="*/ 545911 w 583442"/>
                <a:gd name="T29" fmla="*/ 1494430 h 2750024"/>
                <a:gd name="T30" fmla="*/ 573206 w 583442"/>
                <a:gd name="T31" fmla="*/ 1412544 h 2750024"/>
                <a:gd name="T32" fmla="*/ 504967 w 583442"/>
                <a:gd name="T33" fmla="*/ 1357953 h 2750024"/>
                <a:gd name="T34" fmla="*/ 518615 w 583442"/>
                <a:gd name="T35" fmla="*/ 1303362 h 2750024"/>
                <a:gd name="T36" fmla="*/ 409433 w 583442"/>
                <a:gd name="T37" fmla="*/ 1153236 h 2750024"/>
                <a:gd name="T38" fmla="*/ 423081 w 583442"/>
                <a:gd name="T39" fmla="*/ 1112293 h 2750024"/>
                <a:gd name="T40" fmla="*/ 375314 w 583442"/>
                <a:gd name="T41" fmla="*/ 1050878 h 2750024"/>
                <a:gd name="T42" fmla="*/ 409433 w 583442"/>
                <a:gd name="T43" fmla="*/ 1023583 h 2750024"/>
                <a:gd name="T44" fmla="*/ 436729 w 583442"/>
                <a:gd name="T45" fmla="*/ 1037230 h 2750024"/>
                <a:gd name="T46" fmla="*/ 409433 w 583442"/>
                <a:gd name="T47" fmla="*/ 975815 h 2750024"/>
                <a:gd name="T48" fmla="*/ 436729 w 583442"/>
                <a:gd name="T49" fmla="*/ 928048 h 2750024"/>
                <a:gd name="T50" fmla="*/ 388961 w 583442"/>
                <a:gd name="T51" fmla="*/ 866633 h 2750024"/>
                <a:gd name="T52" fmla="*/ 388961 w 583442"/>
                <a:gd name="T53" fmla="*/ 825690 h 2750024"/>
                <a:gd name="T54" fmla="*/ 361666 w 583442"/>
                <a:gd name="T55" fmla="*/ 805218 h 2750024"/>
                <a:gd name="T56" fmla="*/ 375314 w 583442"/>
                <a:gd name="T57" fmla="*/ 634621 h 2750024"/>
                <a:gd name="T58" fmla="*/ 395785 w 583442"/>
                <a:gd name="T59" fmla="*/ 470848 h 2750024"/>
                <a:gd name="T60" fmla="*/ 395785 w 583442"/>
                <a:gd name="T61" fmla="*/ 259308 h 2750024"/>
                <a:gd name="T62" fmla="*/ 334370 w 583442"/>
                <a:gd name="T63" fmla="*/ 177421 h 2750024"/>
                <a:gd name="T64" fmla="*/ 429905 w 583442"/>
                <a:gd name="T65" fmla="*/ 88711 h 2750024"/>
                <a:gd name="T66" fmla="*/ 552735 w 583442"/>
                <a:gd name="T67" fmla="*/ 0 h 275002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83442" h="2750024">
                  <a:moveTo>
                    <a:pt x="0" y="2750024"/>
                  </a:moveTo>
                  <a:cubicBezTo>
                    <a:pt x="32414" y="2702826"/>
                    <a:pt x="64828" y="2655628"/>
                    <a:pt x="95535" y="2620371"/>
                  </a:cubicBezTo>
                  <a:cubicBezTo>
                    <a:pt x="126242" y="2585114"/>
                    <a:pt x="174009" y="2576015"/>
                    <a:pt x="184245" y="2538484"/>
                  </a:cubicBezTo>
                  <a:cubicBezTo>
                    <a:pt x="194481" y="2500953"/>
                    <a:pt x="144439" y="2448637"/>
                    <a:pt x="156950" y="2395183"/>
                  </a:cubicBezTo>
                  <a:cubicBezTo>
                    <a:pt x="169461" y="2341729"/>
                    <a:pt x="221777" y="2283726"/>
                    <a:pt x="259308" y="2217762"/>
                  </a:cubicBezTo>
                  <a:cubicBezTo>
                    <a:pt x="296839" y="2151798"/>
                    <a:pt x="349156" y="2048302"/>
                    <a:pt x="382138" y="1999397"/>
                  </a:cubicBezTo>
                  <a:cubicBezTo>
                    <a:pt x="415120" y="1950493"/>
                    <a:pt x="432179" y="1943669"/>
                    <a:pt x="457200" y="1924335"/>
                  </a:cubicBezTo>
                  <a:cubicBezTo>
                    <a:pt x="482221" y="1905001"/>
                    <a:pt x="517478" y="1901588"/>
                    <a:pt x="532263" y="1883391"/>
                  </a:cubicBezTo>
                  <a:cubicBezTo>
                    <a:pt x="547048" y="1865194"/>
                    <a:pt x="541362" y="1831075"/>
                    <a:pt x="545911" y="1815153"/>
                  </a:cubicBezTo>
                  <a:cubicBezTo>
                    <a:pt x="550460" y="1799231"/>
                    <a:pt x="553872" y="1801505"/>
                    <a:pt x="559559" y="1787857"/>
                  </a:cubicBezTo>
                  <a:cubicBezTo>
                    <a:pt x="565246" y="1774209"/>
                    <a:pt x="576618" y="1759424"/>
                    <a:pt x="580030" y="1733266"/>
                  </a:cubicBezTo>
                  <a:cubicBezTo>
                    <a:pt x="583442" y="1707108"/>
                    <a:pt x="583442" y="1655929"/>
                    <a:pt x="580030" y="1630908"/>
                  </a:cubicBezTo>
                  <a:cubicBezTo>
                    <a:pt x="576618" y="1605887"/>
                    <a:pt x="561834" y="1594514"/>
                    <a:pt x="559559" y="1583141"/>
                  </a:cubicBezTo>
                  <a:cubicBezTo>
                    <a:pt x="557284" y="1571768"/>
                    <a:pt x="568657" y="1577454"/>
                    <a:pt x="566382" y="1562669"/>
                  </a:cubicBezTo>
                  <a:cubicBezTo>
                    <a:pt x="564107" y="1547884"/>
                    <a:pt x="544774" y="1519451"/>
                    <a:pt x="545911" y="1494430"/>
                  </a:cubicBezTo>
                  <a:cubicBezTo>
                    <a:pt x="547048" y="1469409"/>
                    <a:pt x="580030" y="1435290"/>
                    <a:pt x="573206" y="1412544"/>
                  </a:cubicBezTo>
                  <a:cubicBezTo>
                    <a:pt x="566382" y="1389798"/>
                    <a:pt x="514066" y="1376150"/>
                    <a:pt x="504967" y="1357953"/>
                  </a:cubicBezTo>
                  <a:cubicBezTo>
                    <a:pt x="495869" y="1339756"/>
                    <a:pt x="534537" y="1337481"/>
                    <a:pt x="518615" y="1303362"/>
                  </a:cubicBezTo>
                  <a:cubicBezTo>
                    <a:pt x="502693" y="1269243"/>
                    <a:pt x="425355" y="1185081"/>
                    <a:pt x="409433" y="1153236"/>
                  </a:cubicBezTo>
                  <a:cubicBezTo>
                    <a:pt x="393511" y="1121391"/>
                    <a:pt x="428767" y="1129353"/>
                    <a:pt x="423081" y="1112293"/>
                  </a:cubicBezTo>
                  <a:cubicBezTo>
                    <a:pt x="417395" y="1095233"/>
                    <a:pt x="377589" y="1065663"/>
                    <a:pt x="375314" y="1050878"/>
                  </a:cubicBezTo>
                  <a:cubicBezTo>
                    <a:pt x="373039" y="1036093"/>
                    <a:pt x="399197" y="1025858"/>
                    <a:pt x="409433" y="1023583"/>
                  </a:cubicBezTo>
                  <a:cubicBezTo>
                    <a:pt x="419669" y="1021308"/>
                    <a:pt x="436729" y="1045191"/>
                    <a:pt x="436729" y="1037230"/>
                  </a:cubicBezTo>
                  <a:cubicBezTo>
                    <a:pt x="436729" y="1029269"/>
                    <a:pt x="409433" y="994012"/>
                    <a:pt x="409433" y="975815"/>
                  </a:cubicBezTo>
                  <a:cubicBezTo>
                    <a:pt x="409433" y="957618"/>
                    <a:pt x="440141" y="946245"/>
                    <a:pt x="436729" y="928048"/>
                  </a:cubicBezTo>
                  <a:cubicBezTo>
                    <a:pt x="433317" y="909851"/>
                    <a:pt x="396922" y="883693"/>
                    <a:pt x="388961" y="866633"/>
                  </a:cubicBezTo>
                  <a:cubicBezTo>
                    <a:pt x="381000" y="849573"/>
                    <a:pt x="393510" y="835926"/>
                    <a:pt x="388961" y="825690"/>
                  </a:cubicBezTo>
                  <a:cubicBezTo>
                    <a:pt x="384412" y="815454"/>
                    <a:pt x="363940" y="837063"/>
                    <a:pt x="361666" y="805218"/>
                  </a:cubicBezTo>
                  <a:cubicBezTo>
                    <a:pt x="359392" y="773373"/>
                    <a:pt x="369628" y="690349"/>
                    <a:pt x="375314" y="634621"/>
                  </a:cubicBezTo>
                  <a:cubicBezTo>
                    <a:pt x="381000" y="578893"/>
                    <a:pt x="392373" y="533400"/>
                    <a:pt x="395785" y="470848"/>
                  </a:cubicBezTo>
                  <a:cubicBezTo>
                    <a:pt x="399197" y="408296"/>
                    <a:pt x="406021" y="308212"/>
                    <a:pt x="395785" y="259308"/>
                  </a:cubicBezTo>
                  <a:cubicBezTo>
                    <a:pt x="385549" y="210404"/>
                    <a:pt x="328683" y="205854"/>
                    <a:pt x="334370" y="177421"/>
                  </a:cubicBezTo>
                  <a:cubicBezTo>
                    <a:pt x="340057" y="148988"/>
                    <a:pt x="393511" y="118281"/>
                    <a:pt x="429905" y="88711"/>
                  </a:cubicBezTo>
                  <a:cubicBezTo>
                    <a:pt x="466299" y="59141"/>
                    <a:pt x="509517" y="29570"/>
                    <a:pt x="552735" y="0"/>
                  </a:cubicBezTo>
                </a:path>
              </a:pathLst>
            </a:custGeom>
            <a:noFill/>
            <a:ln w="381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54" name="Group 89"/>
          <p:cNvGrpSpPr>
            <a:grpSpLocks noChangeAspect="1"/>
          </p:cNvGrpSpPr>
          <p:nvPr/>
        </p:nvGrpSpPr>
        <p:grpSpPr bwMode="auto">
          <a:xfrm>
            <a:off x="2758668" y="4315575"/>
            <a:ext cx="139700" cy="123825"/>
            <a:chOff x="3783" y="2169"/>
            <a:chExt cx="147" cy="111"/>
          </a:xfrm>
          <a:solidFill>
            <a:schemeClr val="accent5">
              <a:lumMod val="40000"/>
              <a:lumOff val="60000"/>
            </a:schemeClr>
          </a:solidFill>
        </p:grpSpPr>
        <p:sp>
          <p:nvSpPr>
            <p:cNvPr id="355" name="Rectangle 90"/>
            <p:cNvSpPr>
              <a:spLocks noChangeAspect="1" noChangeArrowheads="1"/>
            </p:cNvSpPr>
            <p:nvPr/>
          </p:nvSpPr>
          <p:spPr bwMode="auto">
            <a:xfrm>
              <a:off x="3783" y="2169"/>
              <a:ext cx="36" cy="111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+mn-cs"/>
              </a:endParaRPr>
            </a:p>
          </p:txBody>
        </p:sp>
        <p:sp>
          <p:nvSpPr>
            <p:cNvPr id="356" name="Rectangle 91"/>
            <p:cNvSpPr>
              <a:spLocks noChangeAspect="1" noChangeArrowheads="1"/>
            </p:cNvSpPr>
            <p:nvPr/>
          </p:nvSpPr>
          <p:spPr bwMode="auto">
            <a:xfrm>
              <a:off x="3783" y="2243"/>
              <a:ext cx="147" cy="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+mn-cs"/>
              </a:endParaRPr>
            </a:p>
          </p:txBody>
        </p:sp>
        <p:sp>
          <p:nvSpPr>
            <p:cNvPr id="357" name="Freeform 92"/>
            <p:cNvSpPr>
              <a:spLocks noChangeAspect="1"/>
            </p:cNvSpPr>
            <p:nvPr/>
          </p:nvSpPr>
          <p:spPr bwMode="auto">
            <a:xfrm>
              <a:off x="3819" y="2207"/>
              <a:ext cx="38" cy="37"/>
            </a:xfrm>
            <a:custGeom>
              <a:avLst/>
              <a:gdLst>
                <a:gd name="T0" fmla="*/ 0 w 75"/>
                <a:gd name="T1" fmla="*/ 37 h 75"/>
                <a:gd name="T2" fmla="*/ 38 w 75"/>
                <a:gd name="T3" fmla="*/ 37 h 75"/>
                <a:gd name="T4" fmla="*/ 38 w 75"/>
                <a:gd name="T5" fmla="*/ 0 h 75"/>
                <a:gd name="T6" fmla="*/ 0 w 75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5"/>
                <a:gd name="T13" fmla="*/ 0 h 75"/>
                <a:gd name="T14" fmla="*/ 75 w 75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5" h="75">
                  <a:moveTo>
                    <a:pt x="0" y="75"/>
                  </a:moveTo>
                  <a:lnTo>
                    <a:pt x="75" y="75"/>
                  </a:lnTo>
                  <a:lnTo>
                    <a:pt x="75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  <p:sp>
          <p:nvSpPr>
            <p:cNvPr id="358" name="Freeform 93"/>
            <p:cNvSpPr>
              <a:spLocks noChangeAspect="1"/>
            </p:cNvSpPr>
            <p:nvPr/>
          </p:nvSpPr>
          <p:spPr bwMode="auto">
            <a:xfrm>
              <a:off x="3857" y="2206"/>
              <a:ext cx="36" cy="37"/>
            </a:xfrm>
            <a:custGeom>
              <a:avLst/>
              <a:gdLst>
                <a:gd name="T0" fmla="*/ 0 w 73"/>
                <a:gd name="T1" fmla="*/ 37 h 75"/>
                <a:gd name="T2" fmla="*/ 36 w 73"/>
                <a:gd name="T3" fmla="*/ 37 h 75"/>
                <a:gd name="T4" fmla="*/ 36 w 73"/>
                <a:gd name="T5" fmla="*/ 0 h 75"/>
                <a:gd name="T6" fmla="*/ 0 w 73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  <p:sp>
          <p:nvSpPr>
            <p:cNvPr id="359" name="Freeform 94"/>
            <p:cNvSpPr>
              <a:spLocks noChangeAspect="1"/>
            </p:cNvSpPr>
            <p:nvPr/>
          </p:nvSpPr>
          <p:spPr bwMode="auto">
            <a:xfrm>
              <a:off x="3893" y="2206"/>
              <a:ext cx="37" cy="37"/>
            </a:xfrm>
            <a:custGeom>
              <a:avLst/>
              <a:gdLst>
                <a:gd name="T0" fmla="*/ 0 w 73"/>
                <a:gd name="T1" fmla="*/ 37 h 75"/>
                <a:gd name="T2" fmla="*/ 37 w 73"/>
                <a:gd name="T3" fmla="*/ 37 h 75"/>
                <a:gd name="T4" fmla="*/ 37 w 73"/>
                <a:gd name="T5" fmla="*/ 0 h 75"/>
                <a:gd name="T6" fmla="*/ 0 w 73"/>
                <a:gd name="T7" fmla="*/ 37 h 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5"/>
                <a:gd name="T14" fmla="*/ 73 w 73"/>
                <a:gd name="T15" fmla="*/ 75 h 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5">
                  <a:moveTo>
                    <a:pt x="0" y="75"/>
                  </a:moveTo>
                  <a:lnTo>
                    <a:pt x="73" y="75"/>
                  </a:lnTo>
                  <a:lnTo>
                    <a:pt x="73" y="0"/>
                  </a:lnTo>
                  <a:lnTo>
                    <a:pt x="0" y="7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  <a:cs typeface="+mn-cs"/>
              </a:endParaRPr>
            </a:p>
          </p:txBody>
        </p:sp>
      </p:grpSp>
      <p:sp>
        <p:nvSpPr>
          <p:cNvPr id="63563" name="Oval 250"/>
          <p:cNvSpPr>
            <a:spLocks noChangeArrowheads="1"/>
          </p:cNvSpPr>
          <p:nvPr/>
        </p:nvSpPr>
        <p:spPr bwMode="auto">
          <a:xfrm>
            <a:off x="2493963" y="4826000"/>
            <a:ext cx="71437" cy="61913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latin typeface="Tahoma" panose="020B0604030504040204" pitchFamily="34" charset="0"/>
            </a:endParaRPr>
          </a:p>
        </p:txBody>
      </p:sp>
      <p:sp>
        <p:nvSpPr>
          <p:cNvPr id="63564" name="Text Box 186"/>
          <p:cNvSpPr txBox="1">
            <a:spLocks noChangeArrowheads="1"/>
          </p:cNvSpPr>
          <p:nvPr/>
        </p:nvSpPr>
        <p:spPr bwMode="auto">
          <a:xfrm>
            <a:off x="2078038" y="4759325"/>
            <a:ext cx="434975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sz="900"/>
              <a:t>Pilar</a:t>
            </a:r>
          </a:p>
        </p:txBody>
      </p:sp>
      <p:sp>
        <p:nvSpPr>
          <p:cNvPr id="63565" name="Line 7"/>
          <p:cNvSpPr>
            <a:spLocks noChangeShapeType="1"/>
          </p:cNvSpPr>
          <p:nvPr/>
        </p:nvSpPr>
        <p:spPr bwMode="auto">
          <a:xfrm>
            <a:off x="8558213" y="5189538"/>
            <a:ext cx="719137" cy="1587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205114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Rectangle 4"/>
          <p:cNvSpPr>
            <a:spLocks noChangeArrowheads="1"/>
          </p:cNvSpPr>
          <p:nvPr/>
        </p:nvSpPr>
        <p:spPr bwMode="auto">
          <a:xfrm>
            <a:off x="4656138" y="1644650"/>
            <a:ext cx="5132387" cy="4321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marL="342900" indent="-342900" defTabSz="86042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46050" indent="-144463" defTabSz="86042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86042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86042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86042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86042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86042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86042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86042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1" eaLnBrk="1" hangingPunct="1">
              <a:lnSpc>
                <a:spcPct val="130000"/>
              </a:lnSpc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200" b="0"/>
              <a:t>A rodovia liga Iñapari aos 2 portos no Sul do Peru: Matarani e Ilo, além de ligar também ao projeto de porto em San Juan de Marconi</a:t>
            </a:r>
          </a:p>
          <a:p>
            <a:pPr lvl="1" eaLnBrk="1" hangingPunct="1">
              <a:lnSpc>
                <a:spcPct val="130000"/>
              </a:lnSpc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endParaRPr lang="pt-BR" sz="1200" b="0"/>
          </a:p>
          <a:p>
            <a:pPr lvl="1" eaLnBrk="1" hangingPunct="1">
              <a:lnSpc>
                <a:spcPct val="130000"/>
              </a:lnSpc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200" b="0"/>
              <a:t>A rodovia faz a interconexão com o Brasil em Assis Brasil</a:t>
            </a:r>
          </a:p>
          <a:p>
            <a:pPr lvl="1" eaLnBrk="1" hangingPunct="1">
              <a:lnSpc>
                <a:spcPct val="130000"/>
              </a:lnSpc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endParaRPr lang="pt-BR" sz="1200" b="0"/>
          </a:p>
          <a:p>
            <a:pPr lvl="1" eaLnBrk="1" hangingPunct="1">
              <a:lnSpc>
                <a:spcPct val="130000"/>
              </a:lnSpc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200" b="0"/>
              <a:t>É composta por 2.600 km incluindo variantes que foram feitas por motivos políticos para agradar a Cuzco e Puno</a:t>
            </a:r>
          </a:p>
          <a:p>
            <a:pPr lvl="1" eaLnBrk="1" hangingPunct="1">
              <a:lnSpc>
                <a:spcPct val="130000"/>
              </a:lnSpc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endParaRPr lang="pt-BR" sz="1200" b="0"/>
          </a:p>
          <a:p>
            <a:pPr lvl="1" eaLnBrk="1" hangingPunct="1">
              <a:lnSpc>
                <a:spcPct val="130000"/>
              </a:lnSpc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200" b="0"/>
              <a:t>Cruza trechos nas Cordilheiras dos Andes de cerca de 5.000 m de altitude</a:t>
            </a:r>
          </a:p>
          <a:p>
            <a:pPr lvl="1" eaLnBrk="1" hangingPunct="1">
              <a:lnSpc>
                <a:spcPct val="130000"/>
              </a:lnSpc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endParaRPr lang="pt-BR" sz="1200" b="0"/>
          </a:p>
          <a:p>
            <a:pPr lvl="1" eaLnBrk="1" hangingPunct="1">
              <a:lnSpc>
                <a:spcPct val="130000"/>
              </a:lnSpc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200" b="0"/>
              <a:t>Em 2011 este trajeto foi concluído com a entrega da ponte em Puerto Maldonado que cruza o Rio Madre de Dios. O custo da obra foi de US$ 1,4 Bilhões</a:t>
            </a:r>
          </a:p>
          <a:p>
            <a:pPr lvl="1" eaLnBrk="1" hangingPunct="1">
              <a:lnSpc>
                <a:spcPct val="130000"/>
              </a:lnSpc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endParaRPr lang="pt-BR" sz="1200" b="0"/>
          </a:p>
          <a:p>
            <a:pPr lvl="1" eaLnBrk="1" hangingPunct="1">
              <a:lnSpc>
                <a:spcPct val="130000"/>
              </a:lnSpc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200" b="0"/>
              <a:t>As tarifas são de US$ 1,50 + 19% de impostos / 100 km para veículo de passeio ou eixo de veículo de carga</a:t>
            </a:r>
          </a:p>
          <a:p>
            <a:pPr lvl="1" eaLnBrk="1" hangingPunct="1">
              <a:lnSpc>
                <a:spcPct val="130000"/>
              </a:lnSpc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endParaRPr lang="pt-BR" sz="1200" b="0"/>
          </a:p>
        </p:txBody>
      </p:sp>
      <p:sp>
        <p:nvSpPr>
          <p:cNvPr id="79875" name="Rectangle 8"/>
          <p:cNvSpPr>
            <a:spLocks noChangeArrowheads="1"/>
          </p:cNvSpPr>
          <p:nvPr/>
        </p:nvSpPr>
        <p:spPr bwMode="auto">
          <a:xfrm>
            <a:off x="204788" y="1211263"/>
            <a:ext cx="3887787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>
                <a:solidFill>
                  <a:schemeClr val="tx2"/>
                </a:solidFill>
              </a:rPr>
              <a:t>Localização da Interoceanica del Sur</a:t>
            </a:r>
          </a:p>
        </p:txBody>
      </p:sp>
      <p:sp>
        <p:nvSpPr>
          <p:cNvPr id="52230" name="Line 9"/>
          <p:cNvSpPr>
            <a:spLocks noChangeShapeType="1"/>
          </p:cNvSpPr>
          <p:nvPr/>
        </p:nvSpPr>
        <p:spPr bwMode="auto">
          <a:xfrm>
            <a:off x="4641850" y="1484313"/>
            <a:ext cx="5072063" cy="1587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>
              <a:defRPr/>
            </a:pPr>
            <a:endParaRPr lang="pt-BR" sz="2000" b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79877" name="Rectangle 10"/>
          <p:cNvSpPr>
            <a:spLocks noChangeArrowheads="1"/>
          </p:cNvSpPr>
          <p:nvPr/>
        </p:nvSpPr>
        <p:spPr bwMode="auto">
          <a:xfrm>
            <a:off x="4719638" y="1227138"/>
            <a:ext cx="44259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>
                <a:solidFill>
                  <a:schemeClr val="tx2"/>
                </a:solidFill>
              </a:rPr>
              <a:t>Características Gerais</a:t>
            </a:r>
          </a:p>
        </p:txBody>
      </p:sp>
      <p:sp>
        <p:nvSpPr>
          <p:cNvPr id="52254" name="Line 33"/>
          <p:cNvSpPr>
            <a:spLocks noChangeShapeType="1"/>
          </p:cNvSpPr>
          <p:nvPr/>
        </p:nvSpPr>
        <p:spPr bwMode="auto">
          <a:xfrm>
            <a:off x="192088" y="1484313"/>
            <a:ext cx="4291012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>
              <a:defRPr/>
            </a:pPr>
            <a:endParaRPr lang="pt-BR" sz="2000" b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79879" name="Rectangle 4"/>
          <p:cNvSpPr>
            <a:spLocks noChangeArrowheads="1"/>
          </p:cNvSpPr>
          <p:nvPr/>
        </p:nvSpPr>
        <p:spPr bwMode="auto">
          <a:xfrm>
            <a:off x="2560638" y="158750"/>
            <a:ext cx="66802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28398" dir="3806097" algn="ctr" rotWithShape="0">
                    <a:srgbClr val="333333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</a:rPr>
              <a:t>Perfil de Interoceanica del Sur (IIRSA SUR) – Peru </a:t>
            </a:r>
          </a:p>
        </p:txBody>
      </p:sp>
      <p:pic>
        <p:nvPicPr>
          <p:cNvPr id="79880" name="Picture 8" descr="interoceanica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2563" y="1617663"/>
            <a:ext cx="4311650" cy="3622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9881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03200" y="6635750"/>
            <a:ext cx="9028113" cy="144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585788" indent="-585788" defTabSz="912813" eaLnBrk="0" hangingPunct="0">
              <a:tabLst>
                <a:tab pos="492125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12813" eaLnBrk="0" hangingPunct="0">
              <a:tabLst>
                <a:tab pos="492125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12813" eaLnBrk="0" hangingPunct="0">
              <a:tabLst>
                <a:tab pos="492125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12813" eaLnBrk="0" hangingPunct="0">
              <a:tabLst>
                <a:tab pos="492125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12813" eaLnBrk="0" hangingPunct="0">
              <a:tabLst>
                <a:tab pos="492125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12813" eaLnBrk="0" fontAlgn="base" hangingPunct="0">
              <a:spcBef>
                <a:spcPct val="0"/>
              </a:spcBef>
              <a:spcAft>
                <a:spcPct val="0"/>
              </a:spcAft>
              <a:tabLst>
                <a:tab pos="492125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12813" eaLnBrk="0" fontAlgn="base" hangingPunct="0">
              <a:spcBef>
                <a:spcPct val="0"/>
              </a:spcBef>
              <a:spcAft>
                <a:spcPct val="0"/>
              </a:spcAft>
              <a:tabLst>
                <a:tab pos="492125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12813" eaLnBrk="0" fontAlgn="base" hangingPunct="0">
              <a:spcBef>
                <a:spcPct val="0"/>
              </a:spcBef>
              <a:spcAft>
                <a:spcPct val="0"/>
              </a:spcAft>
              <a:tabLst>
                <a:tab pos="492125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12813" eaLnBrk="0" fontAlgn="base" hangingPunct="0">
              <a:spcBef>
                <a:spcPct val="0"/>
              </a:spcBef>
              <a:spcAft>
                <a:spcPct val="0"/>
              </a:spcAft>
              <a:tabLst>
                <a:tab pos="492125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sz="1000" b="0"/>
              <a:t>	Fonte: 	Promperu, Proinversión, Ositran, análise Macrologística</a:t>
            </a:r>
          </a:p>
        </p:txBody>
      </p:sp>
      <p:sp>
        <p:nvSpPr>
          <p:cNvPr id="79882" name="AutoShape 10"/>
          <p:cNvSpPr>
            <a:spLocks noChangeArrowheads="1"/>
          </p:cNvSpPr>
          <p:nvPr/>
        </p:nvSpPr>
        <p:spPr bwMode="auto">
          <a:xfrm>
            <a:off x="3475038" y="5722938"/>
            <a:ext cx="2933700" cy="142875"/>
          </a:xfrm>
          <a:prstGeom prst="downArrow">
            <a:avLst>
              <a:gd name="adj1" fmla="val 50000"/>
              <a:gd name="adj2" fmla="val 100000"/>
            </a:avLst>
          </a:prstGeom>
          <a:solidFill>
            <a:schemeClr val="hlink"/>
          </a:solidFill>
          <a:ln w="12700">
            <a:solidFill>
              <a:schemeClr val="folHlink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79883" name="AutoShape 9"/>
          <p:cNvSpPr>
            <a:spLocks noChangeArrowheads="1"/>
          </p:cNvSpPr>
          <p:nvPr/>
        </p:nvSpPr>
        <p:spPr bwMode="auto">
          <a:xfrm>
            <a:off x="209550" y="6031041"/>
            <a:ext cx="9504363" cy="236280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="ctr" anchorCtr="1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buClr>
                <a:schemeClr val="tx2"/>
              </a:buClr>
            </a:pPr>
            <a:r>
              <a:rPr lang="pt-BR" sz="1400" dirty="0"/>
              <a:t>...bem como a condição da </a:t>
            </a:r>
            <a:r>
              <a:rPr lang="pt-BR" sz="1400" dirty="0" err="1"/>
              <a:t>infra-estrutura</a:t>
            </a:r>
            <a:r>
              <a:rPr lang="pt-BR" sz="1400" dirty="0"/>
              <a:t> de transportes...</a:t>
            </a:r>
          </a:p>
        </p:txBody>
      </p:sp>
    </p:spTree>
    <p:extLst>
      <p:ext uri="{BB962C8B-B14F-4D97-AF65-F5344CB8AC3E}">
        <p14:creationId xmlns:p14="http://schemas.microsoft.com/office/powerpoint/2010/main" val="6491493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Rectangle 3"/>
          <p:cNvSpPr>
            <a:spLocks noChangeArrowheads="1"/>
          </p:cNvSpPr>
          <p:nvPr/>
        </p:nvSpPr>
        <p:spPr bwMode="auto">
          <a:xfrm>
            <a:off x="2584450" y="168275"/>
            <a:ext cx="7040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</a:rPr>
              <a:t>Perfil do Porto Público de Arica - Chile</a:t>
            </a:r>
          </a:p>
        </p:txBody>
      </p:sp>
      <p:sp>
        <p:nvSpPr>
          <p:cNvPr id="53251" name="Rectangle 8"/>
          <p:cNvSpPr>
            <a:spLocks noChangeArrowheads="1"/>
          </p:cNvSpPr>
          <p:nvPr/>
        </p:nvSpPr>
        <p:spPr bwMode="auto">
          <a:xfrm>
            <a:off x="284163" y="1227138"/>
            <a:ext cx="42449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>
                <a:solidFill>
                  <a:schemeClr val="tx2"/>
                </a:solidFill>
              </a:rPr>
              <a:t>Foto aérea do porto de Arica</a:t>
            </a:r>
          </a:p>
        </p:txBody>
      </p:sp>
      <p:sp>
        <p:nvSpPr>
          <p:cNvPr id="76807" name="Line 9"/>
          <p:cNvSpPr>
            <a:spLocks noChangeShapeType="1"/>
          </p:cNvSpPr>
          <p:nvPr/>
        </p:nvSpPr>
        <p:spPr bwMode="auto">
          <a:xfrm>
            <a:off x="4641850" y="1484313"/>
            <a:ext cx="5072063" cy="1587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>
              <a:defRPr/>
            </a:pPr>
            <a:endParaRPr lang="pt-BR" sz="2000" b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53253" name="Rectangle 10"/>
          <p:cNvSpPr>
            <a:spLocks noChangeArrowheads="1"/>
          </p:cNvSpPr>
          <p:nvPr/>
        </p:nvSpPr>
        <p:spPr bwMode="auto">
          <a:xfrm>
            <a:off x="4719638" y="1227138"/>
            <a:ext cx="44259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>
                <a:solidFill>
                  <a:schemeClr val="tx2"/>
                </a:solidFill>
              </a:rPr>
              <a:t>Características Gerais</a:t>
            </a:r>
          </a:p>
        </p:txBody>
      </p:sp>
      <p:sp>
        <p:nvSpPr>
          <p:cNvPr id="76831" name="Line 33"/>
          <p:cNvSpPr>
            <a:spLocks noChangeShapeType="1"/>
          </p:cNvSpPr>
          <p:nvPr/>
        </p:nvSpPr>
        <p:spPr bwMode="auto">
          <a:xfrm>
            <a:off x="271463" y="1484313"/>
            <a:ext cx="4291012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>
              <a:defRPr/>
            </a:pPr>
            <a:endParaRPr lang="pt-BR" sz="2000" b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53255" name="Rectangle 4"/>
          <p:cNvSpPr>
            <a:spLocks noChangeArrowheads="1"/>
          </p:cNvSpPr>
          <p:nvPr/>
        </p:nvSpPr>
        <p:spPr bwMode="auto">
          <a:xfrm>
            <a:off x="4695825" y="1522413"/>
            <a:ext cx="5132388" cy="404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marL="342900" indent="-342900" defTabSz="86042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46050" indent="-144463" defTabSz="86042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86042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86042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86042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86042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86042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86042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86042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1" eaLnBrk="1" hangingPunct="1">
              <a:lnSpc>
                <a:spcPct val="130000"/>
              </a:lnSpc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200" b="0"/>
              <a:t>Porto do tipo Handymax, localizado no extremo norte (costa oeste) do Chile, muito próximo à fronteira do Peru e da Bolívia </a:t>
            </a:r>
          </a:p>
          <a:p>
            <a:pPr lvl="1" eaLnBrk="1" hangingPunct="1">
              <a:lnSpc>
                <a:spcPct val="130000"/>
              </a:lnSpc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200" b="0"/>
              <a:t>Administrado pela Empresa Portuária Arica (EPA), autônoma do Estado, que iniciou a suas atividades em 1998 no âmbito de um processo de desestatização</a:t>
            </a:r>
          </a:p>
          <a:p>
            <a:pPr lvl="1" eaLnBrk="1" hangingPunct="1">
              <a:lnSpc>
                <a:spcPct val="130000"/>
              </a:lnSpc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200" b="0"/>
              <a:t>Possui área pavimentada de 185.445 m² e área construida (armazéns e outras dependências) de 27.048 m² </a:t>
            </a:r>
          </a:p>
          <a:p>
            <a:pPr lvl="1" eaLnBrk="1" hangingPunct="1">
              <a:lnSpc>
                <a:spcPct val="130000"/>
              </a:lnSpc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200" b="0"/>
              <a:t>Possui um sistema ferroviário, recém-reinaugurado, entre Arica e La Paz</a:t>
            </a:r>
          </a:p>
          <a:p>
            <a:pPr lvl="1" eaLnBrk="1" hangingPunct="1">
              <a:lnSpc>
                <a:spcPct val="130000"/>
              </a:lnSpc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200" b="0"/>
              <a:t>Composto por 3 cais com calado variando entre 4 e 10,0 metros conforme segue:</a:t>
            </a:r>
          </a:p>
          <a:p>
            <a:pPr lvl="2" eaLnBrk="1" hangingPunct="1">
              <a:lnSpc>
                <a:spcPct val="130000"/>
              </a:lnSpc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200" b="0"/>
              <a:t>114 m de comprimento; 4,0 m de calado</a:t>
            </a:r>
          </a:p>
          <a:p>
            <a:pPr lvl="2" eaLnBrk="1" hangingPunct="1">
              <a:lnSpc>
                <a:spcPct val="130000"/>
              </a:lnSpc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200" b="0"/>
              <a:t>200 m de comprimento; 4,9 m de calado</a:t>
            </a:r>
          </a:p>
          <a:p>
            <a:pPr lvl="2" eaLnBrk="1" hangingPunct="1">
              <a:lnSpc>
                <a:spcPct val="130000"/>
              </a:lnSpc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200" b="0"/>
              <a:t>200 m de comprimento; 8,2 m de calado</a:t>
            </a:r>
          </a:p>
          <a:p>
            <a:pPr lvl="2" eaLnBrk="1" hangingPunct="1">
              <a:lnSpc>
                <a:spcPct val="130000"/>
              </a:lnSpc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200" b="0"/>
              <a:t>260 m de comprimento; 9,3 m de calado</a:t>
            </a:r>
          </a:p>
          <a:p>
            <a:pPr lvl="2" eaLnBrk="1" hangingPunct="1">
              <a:lnSpc>
                <a:spcPct val="130000"/>
              </a:lnSpc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200" b="0"/>
              <a:t>250 m de comprimento; 9,75 m de calado</a:t>
            </a:r>
          </a:p>
          <a:p>
            <a:pPr lvl="2" eaLnBrk="1" hangingPunct="1">
              <a:lnSpc>
                <a:spcPct val="130000"/>
              </a:lnSpc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200" b="0"/>
              <a:t>200 m de comprimento; 10,0 m de calado (cargas originadas/destinadas ao Peru)</a:t>
            </a:r>
          </a:p>
        </p:txBody>
      </p:sp>
      <p:sp>
        <p:nvSpPr>
          <p:cNvPr id="53256" name="Text Box 37"/>
          <p:cNvSpPr txBox="1">
            <a:spLocks noChangeArrowheads="1"/>
          </p:cNvSpPr>
          <p:nvPr/>
        </p:nvSpPr>
        <p:spPr bwMode="auto">
          <a:xfrm>
            <a:off x="193675" y="6538913"/>
            <a:ext cx="7248525" cy="250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7740" tIns="48870" rIns="97740" bIns="48870">
            <a:spAutoFit/>
          </a:bodyPr>
          <a:lstStyle>
            <a:lvl1pPr marL="342900" indent="-3429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000" b="0"/>
              <a:t>  Fonte: Empresa Portuaria Arica, Análise Macrologística</a:t>
            </a:r>
          </a:p>
        </p:txBody>
      </p:sp>
      <p:sp>
        <p:nvSpPr>
          <p:cNvPr id="8508425" name="AutoShape 9"/>
          <p:cNvSpPr>
            <a:spLocks noChangeArrowheads="1"/>
          </p:cNvSpPr>
          <p:nvPr/>
        </p:nvSpPr>
        <p:spPr bwMode="auto">
          <a:xfrm>
            <a:off x="266700" y="6054725"/>
            <a:ext cx="9504363" cy="473075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/>
          <a:p>
            <a:pPr algn="ctr" eaLnBrk="1" hangingPunct="1">
              <a:buClr>
                <a:schemeClr val="tx2"/>
              </a:buClr>
            </a:pPr>
            <a:r>
              <a:rPr lang="pt-BR" sz="1400" dirty="0" smtClean="0"/>
              <a:t>... com especial destaque para a caracterização do setor portuário e o seu potencial para ser utilizado pelas cadeias produtivas brasileiras </a:t>
            </a:r>
            <a:endParaRPr lang="pt-BR" sz="1400" dirty="0"/>
          </a:p>
        </p:txBody>
      </p:sp>
      <p:sp>
        <p:nvSpPr>
          <p:cNvPr id="53258" name="AutoShape 47"/>
          <p:cNvSpPr>
            <a:spLocks noChangeArrowheads="1"/>
          </p:cNvSpPr>
          <p:nvPr/>
        </p:nvSpPr>
        <p:spPr bwMode="auto">
          <a:xfrm rot="10800000">
            <a:off x="3219450" y="5837238"/>
            <a:ext cx="3598863" cy="144462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/>
          </a:p>
        </p:txBody>
      </p:sp>
      <p:pic>
        <p:nvPicPr>
          <p:cNvPr id="53259" name="Picture 15" descr="mapasitios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8450" y="1573213"/>
            <a:ext cx="4229100" cy="410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3260" name="Oval 16"/>
          <p:cNvSpPr>
            <a:spLocks noChangeAspect="1" noChangeArrowheads="1"/>
          </p:cNvSpPr>
          <p:nvPr/>
        </p:nvSpPr>
        <p:spPr bwMode="auto">
          <a:xfrm>
            <a:off x="660400" y="3009900"/>
            <a:ext cx="150813" cy="150813"/>
          </a:xfrm>
          <a:prstGeom prst="ellipse">
            <a:avLst/>
          </a:prstGeom>
          <a:solidFill>
            <a:srgbClr val="FFFF00"/>
          </a:solidFill>
          <a:ln w="9525">
            <a:solidFill>
              <a:srgbClr val="FFFF00"/>
            </a:solidFill>
            <a:round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fr-FR" sz="1000">
                <a:solidFill>
                  <a:srgbClr val="111111"/>
                </a:solidFill>
              </a:rPr>
              <a:t>6</a:t>
            </a:r>
          </a:p>
        </p:txBody>
      </p:sp>
      <p:sp>
        <p:nvSpPr>
          <p:cNvPr id="53261" name="Oval 18"/>
          <p:cNvSpPr>
            <a:spLocks noChangeArrowheads="1"/>
          </p:cNvSpPr>
          <p:nvPr/>
        </p:nvSpPr>
        <p:spPr bwMode="auto">
          <a:xfrm>
            <a:off x="5334000" y="3978275"/>
            <a:ext cx="190500" cy="190500"/>
          </a:xfrm>
          <a:prstGeom prst="ellipse">
            <a:avLst/>
          </a:prstGeom>
          <a:solidFill>
            <a:srgbClr val="FFFF00"/>
          </a:solidFill>
          <a:ln w="9525">
            <a:solidFill>
              <a:srgbClr val="FFFF00"/>
            </a:solidFill>
            <a:round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fr-FR" sz="1000">
                <a:solidFill>
                  <a:srgbClr val="111111"/>
                </a:solidFill>
              </a:rPr>
              <a:t>1</a:t>
            </a:r>
          </a:p>
        </p:txBody>
      </p:sp>
      <p:sp>
        <p:nvSpPr>
          <p:cNvPr id="53262" name="Oval 19"/>
          <p:cNvSpPr>
            <a:spLocks noChangeArrowheads="1"/>
          </p:cNvSpPr>
          <p:nvPr/>
        </p:nvSpPr>
        <p:spPr bwMode="auto">
          <a:xfrm>
            <a:off x="5334000" y="4213225"/>
            <a:ext cx="190500" cy="190500"/>
          </a:xfrm>
          <a:prstGeom prst="ellipse">
            <a:avLst/>
          </a:prstGeom>
          <a:solidFill>
            <a:srgbClr val="FFFF00"/>
          </a:solidFill>
          <a:ln w="9525">
            <a:solidFill>
              <a:srgbClr val="FFFF00"/>
            </a:solidFill>
            <a:round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fr-FR" sz="1000">
                <a:solidFill>
                  <a:srgbClr val="111111"/>
                </a:solidFill>
              </a:rPr>
              <a:t>2</a:t>
            </a:r>
          </a:p>
        </p:txBody>
      </p:sp>
      <p:sp>
        <p:nvSpPr>
          <p:cNvPr id="53263" name="Oval 20"/>
          <p:cNvSpPr>
            <a:spLocks noChangeArrowheads="1"/>
          </p:cNvSpPr>
          <p:nvPr/>
        </p:nvSpPr>
        <p:spPr bwMode="auto">
          <a:xfrm>
            <a:off x="5334000" y="4448175"/>
            <a:ext cx="190500" cy="190500"/>
          </a:xfrm>
          <a:prstGeom prst="ellipse">
            <a:avLst/>
          </a:prstGeom>
          <a:solidFill>
            <a:srgbClr val="FFFF00"/>
          </a:solidFill>
          <a:ln w="9525">
            <a:solidFill>
              <a:srgbClr val="FFFF00"/>
            </a:solidFill>
            <a:round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fr-FR" sz="1000">
                <a:solidFill>
                  <a:srgbClr val="111111"/>
                </a:solidFill>
              </a:rPr>
              <a:t>3</a:t>
            </a:r>
          </a:p>
        </p:txBody>
      </p:sp>
      <p:sp>
        <p:nvSpPr>
          <p:cNvPr id="53264" name="Oval 21"/>
          <p:cNvSpPr>
            <a:spLocks noChangeArrowheads="1"/>
          </p:cNvSpPr>
          <p:nvPr/>
        </p:nvSpPr>
        <p:spPr bwMode="auto">
          <a:xfrm>
            <a:off x="5334000" y="4683125"/>
            <a:ext cx="190500" cy="190500"/>
          </a:xfrm>
          <a:prstGeom prst="ellipse">
            <a:avLst/>
          </a:prstGeom>
          <a:solidFill>
            <a:srgbClr val="FFFF00"/>
          </a:solidFill>
          <a:ln w="9525">
            <a:solidFill>
              <a:srgbClr val="FFFF00"/>
            </a:solidFill>
            <a:round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fr-FR" sz="1000">
                <a:solidFill>
                  <a:srgbClr val="111111"/>
                </a:solidFill>
              </a:rPr>
              <a:t>4</a:t>
            </a:r>
          </a:p>
        </p:txBody>
      </p:sp>
      <p:sp>
        <p:nvSpPr>
          <p:cNvPr id="53265" name="Oval 22"/>
          <p:cNvSpPr>
            <a:spLocks noChangeArrowheads="1"/>
          </p:cNvSpPr>
          <p:nvPr/>
        </p:nvSpPr>
        <p:spPr bwMode="auto">
          <a:xfrm>
            <a:off x="5334000" y="4918075"/>
            <a:ext cx="190500" cy="190500"/>
          </a:xfrm>
          <a:prstGeom prst="ellipse">
            <a:avLst/>
          </a:prstGeom>
          <a:solidFill>
            <a:srgbClr val="FFFF00"/>
          </a:solidFill>
          <a:ln w="9525">
            <a:solidFill>
              <a:srgbClr val="FFFF00"/>
            </a:solidFill>
            <a:round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fr-FR" sz="1000">
                <a:solidFill>
                  <a:srgbClr val="111111"/>
                </a:solidFill>
              </a:rPr>
              <a:t>5</a:t>
            </a:r>
          </a:p>
        </p:txBody>
      </p:sp>
      <p:sp>
        <p:nvSpPr>
          <p:cNvPr id="53266" name="Oval 23"/>
          <p:cNvSpPr>
            <a:spLocks noChangeArrowheads="1"/>
          </p:cNvSpPr>
          <p:nvPr/>
        </p:nvSpPr>
        <p:spPr bwMode="auto">
          <a:xfrm>
            <a:off x="5334000" y="5153025"/>
            <a:ext cx="190500" cy="190500"/>
          </a:xfrm>
          <a:prstGeom prst="ellipse">
            <a:avLst/>
          </a:prstGeom>
          <a:solidFill>
            <a:srgbClr val="FFFF00"/>
          </a:solidFill>
          <a:ln w="9525">
            <a:solidFill>
              <a:srgbClr val="FFFF00"/>
            </a:solidFill>
            <a:round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fr-FR" sz="1000">
                <a:solidFill>
                  <a:srgbClr val="111111"/>
                </a:solidFill>
              </a:rPr>
              <a:t>6</a:t>
            </a:r>
          </a:p>
        </p:txBody>
      </p:sp>
    </p:spTree>
    <p:extLst>
      <p:ext uri="{BB962C8B-B14F-4D97-AF65-F5344CB8AC3E}">
        <p14:creationId xmlns:p14="http://schemas.microsoft.com/office/powerpoint/2010/main" val="6270542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850" name="Picture 528" descr="C:\Documents and Settings\suporte\Desktop\Mapa Brasil_ CO_zoom.emf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7FD9FF"/>
              </a:clrFrom>
              <a:clrTo>
                <a:srgbClr val="7FD9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7175" y="1027113"/>
            <a:ext cx="6624638" cy="5219700"/>
          </a:xfrm>
          <a:prstGeom prst="rect">
            <a:avLst/>
          </a:prstGeom>
          <a:noFill/>
          <a:ln w="9525">
            <a:solidFill>
              <a:srgbClr val="62E2F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8851" name="Grupo 123"/>
          <p:cNvGrpSpPr>
            <a:grpSpLocks/>
          </p:cNvGrpSpPr>
          <p:nvPr/>
        </p:nvGrpSpPr>
        <p:grpSpPr bwMode="auto">
          <a:xfrm>
            <a:off x="1900238" y="3179763"/>
            <a:ext cx="3367087" cy="2146300"/>
            <a:chOff x="1900237" y="3141663"/>
            <a:chExt cx="3367089" cy="2146300"/>
          </a:xfrm>
        </p:grpSpPr>
        <p:sp>
          <p:nvSpPr>
            <p:cNvPr id="78914" name="CaixaDeTexto 121"/>
            <p:cNvSpPr txBox="1">
              <a:spLocks noChangeArrowheads="1"/>
            </p:cNvSpPr>
            <p:nvPr/>
          </p:nvSpPr>
          <p:spPr bwMode="auto">
            <a:xfrm>
              <a:off x="3545157" y="4077751"/>
              <a:ext cx="782638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Goiânia</a:t>
              </a:r>
            </a:p>
          </p:txBody>
        </p:sp>
        <p:sp>
          <p:nvSpPr>
            <p:cNvPr id="78915" name="CaixaDeTexto 121"/>
            <p:cNvSpPr txBox="1">
              <a:spLocks noChangeArrowheads="1"/>
            </p:cNvSpPr>
            <p:nvPr/>
          </p:nvSpPr>
          <p:spPr bwMode="auto">
            <a:xfrm>
              <a:off x="3935413" y="4323813"/>
              <a:ext cx="782638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Rio Verde</a:t>
              </a:r>
            </a:p>
          </p:txBody>
        </p:sp>
        <p:sp>
          <p:nvSpPr>
            <p:cNvPr id="78916" name="CaixaDeTexto 121"/>
            <p:cNvSpPr txBox="1">
              <a:spLocks noChangeArrowheads="1"/>
            </p:cNvSpPr>
            <p:nvPr/>
          </p:nvSpPr>
          <p:spPr bwMode="auto">
            <a:xfrm>
              <a:off x="2417763" y="4761706"/>
              <a:ext cx="782638" cy="338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Campo Grande</a:t>
              </a:r>
            </a:p>
          </p:txBody>
        </p:sp>
        <p:sp>
          <p:nvSpPr>
            <p:cNvPr id="78917" name="CaixaDeTexto 121"/>
            <p:cNvSpPr txBox="1">
              <a:spLocks noChangeArrowheads="1"/>
            </p:cNvSpPr>
            <p:nvPr/>
          </p:nvSpPr>
          <p:spPr bwMode="auto">
            <a:xfrm>
              <a:off x="3687763" y="5008563"/>
              <a:ext cx="78263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Três Lagoas</a:t>
              </a:r>
            </a:p>
          </p:txBody>
        </p:sp>
        <p:sp>
          <p:nvSpPr>
            <p:cNvPr id="78918" name="CaixaDeTexto 121"/>
            <p:cNvSpPr txBox="1">
              <a:spLocks noChangeArrowheads="1"/>
            </p:cNvSpPr>
            <p:nvPr/>
          </p:nvSpPr>
          <p:spPr bwMode="auto">
            <a:xfrm>
              <a:off x="3106739" y="5073651"/>
              <a:ext cx="782638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Dourados</a:t>
              </a:r>
            </a:p>
          </p:txBody>
        </p:sp>
        <p:sp>
          <p:nvSpPr>
            <p:cNvPr id="78919" name="CaixaDeTexto 121"/>
            <p:cNvSpPr txBox="1">
              <a:spLocks noChangeArrowheads="1"/>
            </p:cNvSpPr>
            <p:nvPr/>
          </p:nvSpPr>
          <p:spPr bwMode="auto">
            <a:xfrm>
              <a:off x="2698751" y="4518025"/>
              <a:ext cx="657225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Corumbá</a:t>
              </a:r>
            </a:p>
          </p:txBody>
        </p:sp>
        <p:sp>
          <p:nvSpPr>
            <p:cNvPr id="78920" name="CaixaDeTexto 121"/>
            <p:cNvSpPr txBox="1">
              <a:spLocks noChangeArrowheads="1"/>
            </p:cNvSpPr>
            <p:nvPr/>
          </p:nvSpPr>
          <p:spPr bwMode="auto">
            <a:xfrm>
              <a:off x="1900237" y="3639333"/>
              <a:ext cx="782638" cy="339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Tangará</a:t>
              </a:r>
            </a:p>
            <a:p>
              <a:pPr algn="r"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da Serra</a:t>
              </a:r>
            </a:p>
          </p:txBody>
        </p:sp>
        <p:sp>
          <p:nvSpPr>
            <p:cNvPr id="78921" name="CaixaDeTexto 121"/>
            <p:cNvSpPr txBox="1">
              <a:spLocks noChangeArrowheads="1"/>
            </p:cNvSpPr>
            <p:nvPr/>
          </p:nvSpPr>
          <p:spPr bwMode="auto">
            <a:xfrm>
              <a:off x="3528000" y="3176700"/>
              <a:ext cx="782637" cy="338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Ribeirão Cascalheira</a:t>
              </a:r>
            </a:p>
          </p:txBody>
        </p:sp>
        <p:sp>
          <p:nvSpPr>
            <p:cNvPr id="78922" name="CaixaDeTexto 121"/>
            <p:cNvSpPr txBox="1">
              <a:spLocks noChangeArrowheads="1"/>
            </p:cNvSpPr>
            <p:nvPr/>
          </p:nvSpPr>
          <p:spPr bwMode="auto">
            <a:xfrm>
              <a:off x="4481513" y="3598863"/>
              <a:ext cx="782637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Minaçu</a:t>
              </a:r>
            </a:p>
          </p:txBody>
        </p:sp>
        <p:sp>
          <p:nvSpPr>
            <p:cNvPr id="78923" name="CaixaDeTexto 121"/>
            <p:cNvSpPr txBox="1">
              <a:spLocks noChangeArrowheads="1"/>
            </p:cNvSpPr>
            <p:nvPr/>
          </p:nvSpPr>
          <p:spPr bwMode="auto">
            <a:xfrm>
              <a:off x="2195514" y="3141663"/>
              <a:ext cx="782637" cy="338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Lucas do Rio</a:t>
              </a:r>
            </a:p>
            <a:p>
              <a:pPr algn="r"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Verde</a:t>
              </a:r>
            </a:p>
          </p:txBody>
        </p:sp>
        <p:sp>
          <p:nvSpPr>
            <p:cNvPr id="78924" name="CaixaDeTexto 121"/>
            <p:cNvSpPr txBox="1">
              <a:spLocks noChangeArrowheads="1"/>
            </p:cNvSpPr>
            <p:nvPr/>
          </p:nvSpPr>
          <p:spPr bwMode="auto">
            <a:xfrm>
              <a:off x="2472074" y="4085330"/>
              <a:ext cx="782637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Rondonópolis</a:t>
              </a:r>
            </a:p>
          </p:txBody>
        </p:sp>
        <p:sp>
          <p:nvSpPr>
            <p:cNvPr id="78925" name="CaixaDeTexto 121"/>
            <p:cNvSpPr txBox="1">
              <a:spLocks noChangeArrowheads="1"/>
            </p:cNvSpPr>
            <p:nvPr/>
          </p:nvSpPr>
          <p:spPr bwMode="auto">
            <a:xfrm>
              <a:off x="4051300" y="3741965"/>
              <a:ext cx="782637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Mozarlândia</a:t>
              </a:r>
            </a:p>
          </p:txBody>
        </p:sp>
        <p:sp>
          <p:nvSpPr>
            <p:cNvPr id="78926" name="CaixaDeTexto 121"/>
            <p:cNvSpPr txBox="1">
              <a:spLocks noChangeArrowheads="1"/>
            </p:cNvSpPr>
            <p:nvPr/>
          </p:nvSpPr>
          <p:spPr bwMode="auto">
            <a:xfrm>
              <a:off x="4484688" y="4143375"/>
              <a:ext cx="782638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Luziânia</a:t>
              </a:r>
            </a:p>
          </p:txBody>
        </p:sp>
        <p:sp>
          <p:nvSpPr>
            <p:cNvPr id="78927" name="CaixaDeTexto 121"/>
            <p:cNvSpPr txBox="1">
              <a:spLocks noChangeArrowheads="1"/>
            </p:cNvSpPr>
            <p:nvPr/>
          </p:nvSpPr>
          <p:spPr bwMode="auto">
            <a:xfrm>
              <a:off x="2338388" y="3947884"/>
              <a:ext cx="657225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Cuiabá</a:t>
              </a:r>
            </a:p>
          </p:txBody>
        </p:sp>
        <p:sp>
          <p:nvSpPr>
            <p:cNvPr id="78928" name="CaixaDeTexto 138"/>
            <p:cNvSpPr txBox="1">
              <a:spLocks noChangeArrowheads="1"/>
            </p:cNvSpPr>
            <p:nvPr/>
          </p:nvSpPr>
          <p:spPr bwMode="auto">
            <a:xfrm>
              <a:off x="4454525" y="3908425"/>
              <a:ext cx="782638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Brasília</a:t>
              </a:r>
            </a:p>
          </p:txBody>
        </p:sp>
        <p:sp>
          <p:nvSpPr>
            <p:cNvPr id="78929" name="CaixaDeTexto 121"/>
            <p:cNvSpPr txBox="1">
              <a:spLocks noChangeArrowheads="1"/>
            </p:cNvSpPr>
            <p:nvPr/>
          </p:nvSpPr>
          <p:spPr bwMode="auto">
            <a:xfrm>
              <a:off x="2020888" y="3412074"/>
              <a:ext cx="527050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Sapezal</a:t>
              </a:r>
            </a:p>
          </p:txBody>
        </p:sp>
      </p:grpSp>
      <p:sp>
        <p:nvSpPr>
          <p:cNvPr id="78852" name="Forma livre 31"/>
          <p:cNvSpPr>
            <a:spLocks/>
          </p:cNvSpPr>
          <p:nvPr/>
        </p:nvSpPr>
        <p:spPr bwMode="auto">
          <a:xfrm>
            <a:off x="3846513" y="4902200"/>
            <a:ext cx="827087" cy="828675"/>
          </a:xfrm>
          <a:custGeom>
            <a:avLst/>
            <a:gdLst>
              <a:gd name="T0" fmla="*/ 0 w 827087"/>
              <a:gd name="T1" fmla="*/ 0 h 828693"/>
              <a:gd name="T2" fmla="*/ 100011 w 827087"/>
              <a:gd name="T3" fmla="*/ 47558 h 828693"/>
              <a:gd name="T4" fmla="*/ 166685 w 827087"/>
              <a:gd name="T5" fmla="*/ 63423 h 828693"/>
              <a:gd name="T6" fmla="*/ 220660 w 827087"/>
              <a:gd name="T7" fmla="*/ 91931 h 828693"/>
              <a:gd name="T8" fmla="*/ 296859 w 827087"/>
              <a:gd name="T9" fmla="*/ 126785 h 828693"/>
              <a:gd name="T10" fmla="*/ 331784 w 827087"/>
              <a:gd name="T11" fmla="*/ 155342 h 828693"/>
              <a:gd name="T12" fmla="*/ 401633 w 827087"/>
              <a:gd name="T13" fmla="*/ 196542 h 828693"/>
              <a:gd name="T14" fmla="*/ 465133 w 827087"/>
              <a:gd name="T15" fmla="*/ 240909 h 828693"/>
              <a:gd name="T16" fmla="*/ 509582 w 827087"/>
              <a:gd name="T17" fmla="*/ 294807 h 828693"/>
              <a:gd name="T18" fmla="*/ 538157 w 827087"/>
              <a:gd name="T19" fmla="*/ 353400 h 828693"/>
              <a:gd name="T20" fmla="*/ 563557 w 827087"/>
              <a:gd name="T21" fmla="*/ 396196 h 828693"/>
              <a:gd name="T22" fmla="*/ 579431 w 827087"/>
              <a:gd name="T23" fmla="*/ 443742 h 828693"/>
              <a:gd name="T24" fmla="*/ 617531 w 827087"/>
              <a:gd name="T25" fmla="*/ 497634 h 828693"/>
              <a:gd name="T26" fmla="*/ 646106 w 827087"/>
              <a:gd name="T27" fmla="*/ 545180 h 828693"/>
              <a:gd name="T28" fmla="*/ 700080 w 827087"/>
              <a:gd name="T29" fmla="*/ 633926 h 828693"/>
              <a:gd name="T30" fmla="*/ 741355 w 827087"/>
              <a:gd name="T31" fmla="*/ 690991 h 828693"/>
              <a:gd name="T32" fmla="*/ 763580 w 827087"/>
              <a:gd name="T33" fmla="*/ 721089 h 828693"/>
              <a:gd name="T34" fmla="*/ 771517 w 827087"/>
              <a:gd name="T35" fmla="*/ 771814 h 828693"/>
              <a:gd name="T36" fmla="*/ 827079 w 827087"/>
              <a:gd name="T37" fmla="*/ 827289 h 828693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827087" h="828693">
                <a:moveTo>
                  <a:pt x="0" y="0"/>
                </a:moveTo>
                <a:cubicBezTo>
                  <a:pt x="38895" y="22497"/>
                  <a:pt x="72231" y="37052"/>
                  <a:pt x="100012" y="47637"/>
                </a:cubicBezTo>
                <a:cubicBezTo>
                  <a:pt x="127793" y="58222"/>
                  <a:pt x="146579" y="56104"/>
                  <a:pt x="166687" y="63512"/>
                </a:cubicBezTo>
                <a:cubicBezTo>
                  <a:pt x="186795" y="70920"/>
                  <a:pt x="198966" y="81504"/>
                  <a:pt x="220662" y="92087"/>
                </a:cubicBezTo>
                <a:cubicBezTo>
                  <a:pt x="242358" y="102670"/>
                  <a:pt x="278341" y="116429"/>
                  <a:pt x="296862" y="127012"/>
                </a:cubicBezTo>
                <a:cubicBezTo>
                  <a:pt x="315383" y="137595"/>
                  <a:pt x="314325" y="143945"/>
                  <a:pt x="331787" y="155587"/>
                </a:cubicBezTo>
                <a:cubicBezTo>
                  <a:pt x="349249" y="167229"/>
                  <a:pt x="379412" y="182576"/>
                  <a:pt x="401637" y="196862"/>
                </a:cubicBezTo>
                <a:cubicBezTo>
                  <a:pt x="423862" y="211148"/>
                  <a:pt x="447145" y="224902"/>
                  <a:pt x="465137" y="241306"/>
                </a:cubicBezTo>
                <a:cubicBezTo>
                  <a:pt x="483129" y="257710"/>
                  <a:pt x="497416" y="276502"/>
                  <a:pt x="509587" y="295287"/>
                </a:cubicBezTo>
                <a:cubicBezTo>
                  <a:pt x="521758" y="314072"/>
                  <a:pt x="529166" y="337082"/>
                  <a:pt x="538162" y="354015"/>
                </a:cubicBezTo>
                <a:cubicBezTo>
                  <a:pt x="547158" y="370948"/>
                  <a:pt x="556683" y="381804"/>
                  <a:pt x="563562" y="396887"/>
                </a:cubicBezTo>
                <a:cubicBezTo>
                  <a:pt x="570441" y="411970"/>
                  <a:pt x="570441" y="427579"/>
                  <a:pt x="579437" y="444512"/>
                </a:cubicBezTo>
                <a:cubicBezTo>
                  <a:pt x="588433" y="461445"/>
                  <a:pt x="606425" y="481554"/>
                  <a:pt x="617537" y="498487"/>
                </a:cubicBezTo>
                <a:cubicBezTo>
                  <a:pt x="628649" y="515420"/>
                  <a:pt x="646112" y="546112"/>
                  <a:pt x="646112" y="546112"/>
                </a:cubicBezTo>
                <a:cubicBezTo>
                  <a:pt x="659870" y="568866"/>
                  <a:pt x="684212" y="610670"/>
                  <a:pt x="700087" y="635012"/>
                </a:cubicBezTo>
                <a:cubicBezTo>
                  <a:pt x="715962" y="659354"/>
                  <a:pt x="730779" y="677609"/>
                  <a:pt x="741362" y="692162"/>
                </a:cubicBezTo>
                <a:cubicBezTo>
                  <a:pt x="751945" y="706715"/>
                  <a:pt x="758560" y="708833"/>
                  <a:pt x="763587" y="722328"/>
                </a:cubicBezTo>
                <a:cubicBezTo>
                  <a:pt x="768614" y="735823"/>
                  <a:pt x="760941" y="755407"/>
                  <a:pt x="771524" y="773134"/>
                </a:cubicBezTo>
                <a:cubicBezTo>
                  <a:pt x="782107" y="790862"/>
                  <a:pt x="814519" y="814140"/>
                  <a:pt x="827087" y="828693"/>
                </a:cubicBezTo>
              </a:path>
            </a:pathLst>
          </a:cu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53" name="Forma livre 84"/>
          <p:cNvSpPr>
            <a:spLocks/>
          </p:cNvSpPr>
          <p:nvPr/>
        </p:nvSpPr>
        <p:spPr bwMode="auto">
          <a:xfrm>
            <a:off x="2887663" y="3497263"/>
            <a:ext cx="377825" cy="735012"/>
          </a:xfrm>
          <a:custGeom>
            <a:avLst/>
            <a:gdLst>
              <a:gd name="T0" fmla="*/ 65279 w 377346"/>
              <a:gd name="T1" fmla="*/ 0 h 735012"/>
              <a:gd name="T2" fmla="*/ 51769 w 377346"/>
              <a:gd name="T3" fmla="*/ 76200 h 735012"/>
              <a:gd name="T4" fmla="*/ 60217 w 377346"/>
              <a:gd name="T5" fmla="*/ 139700 h 735012"/>
              <a:gd name="T6" fmla="*/ 56851 w 377346"/>
              <a:gd name="T7" fmla="*/ 192088 h 735012"/>
              <a:gd name="T8" fmla="*/ 45014 w 377346"/>
              <a:gd name="T9" fmla="*/ 234950 h 735012"/>
              <a:gd name="T10" fmla="*/ 28117 w 377346"/>
              <a:gd name="T11" fmla="*/ 280987 h 735012"/>
              <a:gd name="T12" fmla="*/ 1077 w 377346"/>
              <a:gd name="T13" fmla="*/ 357188 h 735012"/>
              <a:gd name="T14" fmla="*/ 7855 w 377346"/>
              <a:gd name="T15" fmla="*/ 409575 h 735012"/>
              <a:gd name="T16" fmla="*/ 31504 w 377346"/>
              <a:gd name="T17" fmla="*/ 461962 h 735012"/>
              <a:gd name="T18" fmla="*/ 83832 w 377346"/>
              <a:gd name="T19" fmla="*/ 522287 h 735012"/>
              <a:gd name="T20" fmla="*/ 158184 w 377346"/>
              <a:gd name="T21" fmla="*/ 531812 h 735012"/>
              <a:gd name="T22" fmla="*/ 239266 w 377346"/>
              <a:gd name="T23" fmla="*/ 560387 h 735012"/>
              <a:gd name="T24" fmla="*/ 301777 w 377346"/>
              <a:gd name="T25" fmla="*/ 608013 h 735012"/>
              <a:gd name="T26" fmla="*/ 349103 w 377346"/>
              <a:gd name="T27" fmla="*/ 668337 h 735012"/>
              <a:gd name="T28" fmla="*/ 401433 w 377346"/>
              <a:gd name="T29" fmla="*/ 735012 h 735012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377346" h="735012">
                <a:moveTo>
                  <a:pt x="61363" y="0"/>
                </a:moveTo>
                <a:cubicBezTo>
                  <a:pt x="55013" y="26458"/>
                  <a:pt x="49456" y="52917"/>
                  <a:pt x="48663" y="76200"/>
                </a:cubicBezTo>
                <a:cubicBezTo>
                  <a:pt x="47870" y="99483"/>
                  <a:pt x="55809" y="120385"/>
                  <a:pt x="56605" y="139700"/>
                </a:cubicBezTo>
                <a:cubicBezTo>
                  <a:pt x="57401" y="159015"/>
                  <a:pt x="55821" y="176213"/>
                  <a:pt x="53439" y="192088"/>
                </a:cubicBezTo>
                <a:cubicBezTo>
                  <a:pt x="51057" y="207963"/>
                  <a:pt x="46815" y="220134"/>
                  <a:pt x="42313" y="234950"/>
                </a:cubicBezTo>
                <a:cubicBezTo>
                  <a:pt x="37811" y="249766"/>
                  <a:pt x="33310" y="260614"/>
                  <a:pt x="26429" y="280987"/>
                </a:cubicBezTo>
                <a:cubicBezTo>
                  <a:pt x="19548" y="301360"/>
                  <a:pt x="4203" y="335757"/>
                  <a:pt x="1028" y="357188"/>
                </a:cubicBezTo>
                <a:cubicBezTo>
                  <a:pt x="-2147" y="378619"/>
                  <a:pt x="2615" y="392113"/>
                  <a:pt x="7379" y="409575"/>
                </a:cubicBezTo>
                <a:cubicBezTo>
                  <a:pt x="12143" y="427037"/>
                  <a:pt x="17709" y="443177"/>
                  <a:pt x="29613" y="461962"/>
                </a:cubicBezTo>
                <a:cubicBezTo>
                  <a:pt x="41517" y="480747"/>
                  <a:pt x="58956" y="510645"/>
                  <a:pt x="78802" y="522287"/>
                </a:cubicBezTo>
                <a:cubicBezTo>
                  <a:pt x="98648" y="533929"/>
                  <a:pt x="124338" y="525462"/>
                  <a:pt x="148689" y="531812"/>
                </a:cubicBezTo>
                <a:cubicBezTo>
                  <a:pt x="173040" y="538162"/>
                  <a:pt x="202413" y="547687"/>
                  <a:pt x="224909" y="560387"/>
                </a:cubicBezTo>
                <a:cubicBezTo>
                  <a:pt x="247405" y="573087"/>
                  <a:pt x="266461" y="590021"/>
                  <a:pt x="283669" y="608013"/>
                </a:cubicBezTo>
                <a:cubicBezTo>
                  <a:pt x="300877" y="626005"/>
                  <a:pt x="312543" y="647171"/>
                  <a:pt x="328156" y="668337"/>
                </a:cubicBezTo>
                <a:cubicBezTo>
                  <a:pt x="343769" y="689503"/>
                  <a:pt x="348266" y="697970"/>
                  <a:pt x="377346" y="735012"/>
                </a:cubicBezTo>
              </a:path>
            </a:pathLst>
          </a:custGeom>
          <a:noFill/>
          <a:ln w="3810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54" name="Rectangle 4"/>
          <p:cNvSpPr>
            <a:spLocks noChangeArrowheads="1"/>
          </p:cNvSpPr>
          <p:nvPr/>
        </p:nvSpPr>
        <p:spPr bwMode="auto">
          <a:xfrm>
            <a:off x="2601913" y="101600"/>
            <a:ext cx="4524375" cy="914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28398" dir="3806097" algn="ctr" rotWithShape="0">
                    <a:srgbClr val="333333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Eixo de Integração Atual Rodo-Ferroviário da BR-163 e ALLMN via Rondonópolis e Santos</a:t>
            </a:r>
          </a:p>
        </p:txBody>
      </p:sp>
      <p:sp>
        <p:nvSpPr>
          <p:cNvPr id="78855" name="Forma livre 32"/>
          <p:cNvSpPr>
            <a:spLocks/>
          </p:cNvSpPr>
          <p:nvPr/>
        </p:nvSpPr>
        <p:spPr bwMode="auto">
          <a:xfrm>
            <a:off x="4667250" y="5724525"/>
            <a:ext cx="666750" cy="168275"/>
          </a:xfrm>
          <a:custGeom>
            <a:avLst/>
            <a:gdLst>
              <a:gd name="T0" fmla="*/ 0 w 666751"/>
              <a:gd name="T1" fmla="*/ 0 h 168109"/>
              <a:gd name="T2" fmla="*/ 119062 w 666751"/>
              <a:gd name="T3" fmla="*/ 141767 h 168109"/>
              <a:gd name="T4" fmla="*/ 361888 w 666751"/>
              <a:gd name="T5" fmla="*/ 172142 h 168109"/>
              <a:gd name="T6" fmla="*/ 666689 w 666751"/>
              <a:gd name="T7" fmla="*/ 177208 h 168109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666751" h="168109">
                <a:moveTo>
                  <a:pt x="0" y="0"/>
                </a:moveTo>
                <a:cubicBezTo>
                  <a:pt x="27781" y="40481"/>
                  <a:pt x="58737" y="106364"/>
                  <a:pt x="119062" y="133351"/>
                </a:cubicBezTo>
                <a:cubicBezTo>
                  <a:pt x="179387" y="160338"/>
                  <a:pt x="270669" y="156369"/>
                  <a:pt x="361950" y="161925"/>
                </a:cubicBezTo>
                <a:cubicBezTo>
                  <a:pt x="453232" y="167481"/>
                  <a:pt x="581422" y="169863"/>
                  <a:pt x="666751" y="166688"/>
                </a:cubicBezTo>
              </a:path>
            </a:pathLst>
          </a:custGeom>
          <a:noFill/>
          <a:ln w="38100">
            <a:solidFill>
              <a:srgbClr val="99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56" name="Forma livre 30"/>
          <p:cNvSpPr>
            <a:spLocks/>
          </p:cNvSpPr>
          <p:nvPr/>
        </p:nvSpPr>
        <p:spPr bwMode="auto">
          <a:xfrm>
            <a:off x="3268663" y="4240213"/>
            <a:ext cx="584200" cy="665162"/>
          </a:xfrm>
          <a:custGeom>
            <a:avLst/>
            <a:gdLst>
              <a:gd name="T0" fmla="*/ 0 w 582618"/>
              <a:gd name="T1" fmla="*/ 0 h 664906"/>
              <a:gd name="T2" fmla="*/ 59671 w 582618"/>
              <a:gd name="T3" fmla="*/ 50932 h 664906"/>
              <a:gd name="T4" fmla="*/ 100356 w 582618"/>
              <a:gd name="T5" fmla="*/ 72782 h 664906"/>
              <a:gd name="T6" fmla="*/ 160929 w 582618"/>
              <a:gd name="T7" fmla="*/ 91110 h 664906"/>
              <a:gd name="T8" fmla="*/ 203423 w 582618"/>
              <a:gd name="T9" fmla="*/ 116980 h 664906"/>
              <a:gd name="T10" fmla="*/ 230548 w 582618"/>
              <a:gd name="T11" fmla="*/ 162520 h 664906"/>
              <a:gd name="T12" fmla="*/ 231449 w 582618"/>
              <a:gd name="T13" fmla="*/ 217237 h 664906"/>
              <a:gd name="T14" fmla="*/ 250434 w 582618"/>
              <a:gd name="T15" fmla="*/ 273030 h 664906"/>
              <a:gd name="T16" fmla="*/ 254053 w 582618"/>
              <a:gd name="T17" fmla="*/ 311841 h 664906"/>
              <a:gd name="T18" fmla="*/ 262188 w 582618"/>
              <a:gd name="T19" fmla="*/ 355504 h 664906"/>
              <a:gd name="T20" fmla="*/ 289308 w 582618"/>
              <a:gd name="T21" fmla="*/ 401587 h 664906"/>
              <a:gd name="T22" fmla="*/ 344459 w 582618"/>
              <a:gd name="T23" fmla="*/ 444443 h 664906"/>
              <a:gd name="T24" fmla="*/ 398704 w 582618"/>
              <a:gd name="T25" fmla="*/ 467083 h 664906"/>
              <a:gd name="T26" fmla="*/ 444816 w 582618"/>
              <a:gd name="T27" fmla="*/ 484870 h 664906"/>
              <a:gd name="T28" fmla="*/ 478264 w 582618"/>
              <a:gd name="T29" fmla="*/ 505893 h 664906"/>
              <a:gd name="T30" fmla="*/ 509010 w 582618"/>
              <a:gd name="T31" fmla="*/ 539852 h 664906"/>
              <a:gd name="T32" fmla="*/ 531613 w 582618"/>
              <a:gd name="T33" fmla="*/ 586748 h 664906"/>
              <a:gd name="T34" fmla="*/ 567770 w 582618"/>
              <a:gd name="T35" fmla="*/ 633644 h 664906"/>
              <a:gd name="T36" fmla="*/ 612974 w 582618"/>
              <a:gd name="T37" fmla="*/ 656283 h 664906"/>
              <a:gd name="T38" fmla="*/ 663605 w 582618"/>
              <a:gd name="T39" fmla="*/ 677304 h 66490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582618" h="664906">
                <a:moveTo>
                  <a:pt x="0" y="0"/>
                </a:moveTo>
                <a:cubicBezTo>
                  <a:pt x="10319" y="7541"/>
                  <a:pt x="33205" y="37084"/>
                  <a:pt x="52388" y="50006"/>
                </a:cubicBezTo>
                <a:cubicBezTo>
                  <a:pt x="65088" y="61912"/>
                  <a:pt x="77260" y="67645"/>
                  <a:pt x="88108" y="71438"/>
                </a:cubicBezTo>
                <a:cubicBezTo>
                  <a:pt x="98956" y="75231"/>
                  <a:pt x="126207" y="82203"/>
                  <a:pt x="141288" y="89436"/>
                </a:cubicBezTo>
                <a:cubicBezTo>
                  <a:pt x="156369" y="96669"/>
                  <a:pt x="168409" y="103152"/>
                  <a:pt x="178596" y="114837"/>
                </a:cubicBezTo>
                <a:cubicBezTo>
                  <a:pt x="188783" y="126522"/>
                  <a:pt x="197117" y="139172"/>
                  <a:pt x="202409" y="159545"/>
                </a:cubicBezTo>
                <a:cubicBezTo>
                  <a:pt x="200557" y="179918"/>
                  <a:pt x="200292" y="195181"/>
                  <a:pt x="203202" y="213262"/>
                </a:cubicBezTo>
                <a:cubicBezTo>
                  <a:pt x="206112" y="231343"/>
                  <a:pt x="216564" y="252553"/>
                  <a:pt x="219871" y="268031"/>
                </a:cubicBezTo>
                <a:cubicBezTo>
                  <a:pt x="223178" y="283509"/>
                  <a:pt x="221326" y="292637"/>
                  <a:pt x="223046" y="306131"/>
                </a:cubicBezTo>
                <a:cubicBezTo>
                  <a:pt x="224766" y="319625"/>
                  <a:pt x="225030" y="334310"/>
                  <a:pt x="230190" y="348994"/>
                </a:cubicBezTo>
                <a:cubicBezTo>
                  <a:pt x="235350" y="363678"/>
                  <a:pt x="241965" y="379685"/>
                  <a:pt x="254003" y="394237"/>
                </a:cubicBezTo>
                <a:cubicBezTo>
                  <a:pt x="266041" y="408789"/>
                  <a:pt x="286414" y="425590"/>
                  <a:pt x="302421" y="436306"/>
                </a:cubicBezTo>
                <a:cubicBezTo>
                  <a:pt x="318428" y="447022"/>
                  <a:pt x="335361" y="451916"/>
                  <a:pt x="350046" y="458531"/>
                </a:cubicBezTo>
                <a:cubicBezTo>
                  <a:pt x="364731" y="465146"/>
                  <a:pt x="378887" y="469644"/>
                  <a:pt x="390529" y="475994"/>
                </a:cubicBezTo>
                <a:cubicBezTo>
                  <a:pt x="402171" y="482344"/>
                  <a:pt x="410504" y="487635"/>
                  <a:pt x="419897" y="496631"/>
                </a:cubicBezTo>
                <a:cubicBezTo>
                  <a:pt x="429290" y="505627"/>
                  <a:pt x="439082" y="516740"/>
                  <a:pt x="446888" y="529969"/>
                </a:cubicBezTo>
                <a:cubicBezTo>
                  <a:pt x="454694" y="543198"/>
                  <a:pt x="458133" y="560660"/>
                  <a:pt x="466731" y="576006"/>
                </a:cubicBezTo>
                <a:cubicBezTo>
                  <a:pt x="475329" y="591352"/>
                  <a:pt x="486573" y="610666"/>
                  <a:pt x="498479" y="622043"/>
                </a:cubicBezTo>
                <a:cubicBezTo>
                  <a:pt x="510385" y="633420"/>
                  <a:pt x="524144" y="637125"/>
                  <a:pt x="538167" y="644269"/>
                </a:cubicBezTo>
                <a:cubicBezTo>
                  <a:pt x="552190" y="651413"/>
                  <a:pt x="568860" y="659614"/>
                  <a:pt x="582618" y="664906"/>
                </a:cubicBezTo>
              </a:path>
            </a:pathLst>
          </a:cu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57" name="AutoShape 126"/>
          <p:cNvSpPr>
            <a:spLocks noChangeArrowheads="1"/>
          </p:cNvSpPr>
          <p:nvPr/>
        </p:nvSpPr>
        <p:spPr bwMode="auto">
          <a:xfrm>
            <a:off x="4632325" y="5681663"/>
            <a:ext cx="79375" cy="74612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pt-BR" sz="1400">
              <a:cs typeface="Arial" panose="020B0604020202020204" pitchFamily="34" charset="0"/>
            </a:endParaRPr>
          </a:p>
        </p:txBody>
      </p:sp>
      <p:sp>
        <p:nvSpPr>
          <p:cNvPr id="78858" name="Rectangle 194"/>
          <p:cNvSpPr>
            <a:spLocks noChangeArrowheads="1"/>
          </p:cNvSpPr>
          <p:nvPr/>
        </p:nvSpPr>
        <p:spPr bwMode="auto">
          <a:xfrm>
            <a:off x="268288" y="1039813"/>
            <a:ext cx="900112" cy="492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sz="2200">
                <a:cs typeface="Arial" panose="020B0604020202020204" pitchFamily="34" charset="0"/>
              </a:rPr>
              <a:t>47</a:t>
            </a:r>
          </a:p>
        </p:txBody>
      </p:sp>
      <p:grpSp>
        <p:nvGrpSpPr>
          <p:cNvPr id="87" name="Grupo 86"/>
          <p:cNvGrpSpPr/>
          <p:nvPr/>
        </p:nvGrpSpPr>
        <p:grpSpPr>
          <a:xfrm>
            <a:off x="2519363" y="3445412"/>
            <a:ext cx="2033587" cy="1881188"/>
            <a:chOff x="2519363" y="3406775"/>
            <a:chExt cx="2033587" cy="1881188"/>
          </a:xfrm>
          <a:solidFill>
            <a:srgbClr val="C00000"/>
          </a:solidFill>
        </p:grpSpPr>
        <p:sp>
          <p:nvSpPr>
            <p:cNvPr id="88" name="Oval 250"/>
            <p:cNvSpPr>
              <a:spLocks noChangeArrowheads="1"/>
            </p:cNvSpPr>
            <p:nvPr/>
          </p:nvSpPr>
          <p:spPr bwMode="auto">
            <a:xfrm>
              <a:off x="3106738" y="5214938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9" name="Oval 250"/>
            <p:cNvSpPr>
              <a:spLocks noChangeArrowheads="1"/>
            </p:cNvSpPr>
            <p:nvPr/>
          </p:nvSpPr>
          <p:spPr bwMode="auto">
            <a:xfrm>
              <a:off x="3687763" y="5008563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90" name="Oval 250"/>
            <p:cNvSpPr>
              <a:spLocks noChangeArrowheads="1"/>
            </p:cNvSpPr>
            <p:nvPr/>
          </p:nvSpPr>
          <p:spPr bwMode="auto">
            <a:xfrm>
              <a:off x="4479925" y="4143375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91" name="Oval 250"/>
            <p:cNvSpPr>
              <a:spLocks noChangeArrowheads="1"/>
            </p:cNvSpPr>
            <p:nvPr/>
          </p:nvSpPr>
          <p:spPr bwMode="auto">
            <a:xfrm>
              <a:off x="4454525" y="4051300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92" name="Oval 250"/>
            <p:cNvSpPr>
              <a:spLocks noChangeArrowheads="1"/>
            </p:cNvSpPr>
            <p:nvPr/>
          </p:nvSpPr>
          <p:spPr bwMode="auto">
            <a:xfrm>
              <a:off x="3171825" y="4894263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93" name="Oval 250"/>
            <p:cNvSpPr>
              <a:spLocks noChangeArrowheads="1"/>
            </p:cNvSpPr>
            <p:nvPr/>
          </p:nvSpPr>
          <p:spPr bwMode="auto">
            <a:xfrm>
              <a:off x="3890963" y="4395251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94" name="Oval 250"/>
            <p:cNvSpPr>
              <a:spLocks noChangeArrowheads="1"/>
            </p:cNvSpPr>
            <p:nvPr/>
          </p:nvSpPr>
          <p:spPr bwMode="auto">
            <a:xfrm>
              <a:off x="2654300" y="4589463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95" name="Oval 250"/>
            <p:cNvSpPr>
              <a:spLocks noChangeArrowheads="1"/>
            </p:cNvSpPr>
            <p:nvPr/>
          </p:nvSpPr>
          <p:spPr bwMode="auto">
            <a:xfrm>
              <a:off x="3733800" y="3478213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96" name="Oval 250"/>
            <p:cNvSpPr>
              <a:spLocks noChangeArrowheads="1"/>
            </p:cNvSpPr>
            <p:nvPr/>
          </p:nvSpPr>
          <p:spPr bwMode="auto">
            <a:xfrm>
              <a:off x="4437063" y="3670300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97" name="Oval 250"/>
            <p:cNvSpPr>
              <a:spLocks noChangeArrowheads="1"/>
            </p:cNvSpPr>
            <p:nvPr/>
          </p:nvSpPr>
          <p:spPr bwMode="auto">
            <a:xfrm>
              <a:off x="2624138" y="3772684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98" name="Oval 250"/>
            <p:cNvSpPr>
              <a:spLocks noChangeArrowheads="1"/>
            </p:cNvSpPr>
            <p:nvPr/>
          </p:nvSpPr>
          <p:spPr bwMode="auto">
            <a:xfrm>
              <a:off x="2905125" y="3406775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99" name="Oval 250"/>
            <p:cNvSpPr>
              <a:spLocks noChangeArrowheads="1"/>
            </p:cNvSpPr>
            <p:nvPr/>
          </p:nvSpPr>
          <p:spPr bwMode="auto">
            <a:xfrm>
              <a:off x="4254500" y="4220626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100" name="Oval 250"/>
            <p:cNvSpPr>
              <a:spLocks noChangeArrowheads="1"/>
            </p:cNvSpPr>
            <p:nvPr/>
          </p:nvSpPr>
          <p:spPr bwMode="auto">
            <a:xfrm>
              <a:off x="3226135" y="4156768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101" name="Oval 250"/>
            <p:cNvSpPr>
              <a:spLocks noChangeArrowheads="1"/>
            </p:cNvSpPr>
            <p:nvPr/>
          </p:nvSpPr>
          <p:spPr bwMode="auto">
            <a:xfrm>
              <a:off x="2922588" y="3943350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102" name="Oval 250"/>
            <p:cNvSpPr>
              <a:spLocks noChangeArrowheads="1"/>
            </p:cNvSpPr>
            <p:nvPr/>
          </p:nvSpPr>
          <p:spPr bwMode="auto">
            <a:xfrm>
              <a:off x="4006850" y="3813175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103" name="Oval 250"/>
            <p:cNvSpPr>
              <a:spLocks noChangeArrowheads="1"/>
            </p:cNvSpPr>
            <p:nvPr/>
          </p:nvSpPr>
          <p:spPr bwMode="auto">
            <a:xfrm>
              <a:off x="2519363" y="3483512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</p:grpSp>
      <p:grpSp>
        <p:nvGrpSpPr>
          <p:cNvPr id="78860" name="Group 166"/>
          <p:cNvGrpSpPr>
            <a:grpSpLocks/>
          </p:cNvGrpSpPr>
          <p:nvPr/>
        </p:nvGrpSpPr>
        <p:grpSpPr bwMode="auto">
          <a:xfrm>
            <a:off x="7092950" y="158750"/>
            <a:ext cx="2768600" cy="958850"/>
            <a:chOff x="7112000" y="123825"/>
            <a:chExt cx="2768600" cy="958850"/>
          </a:xfrm>
        </p:grpSpPr>
        <p:sp>
          <p:nvSpPr>
            <p:cNvPr id="78890" name="Rectangle 6"/>
            <p:cNvSpPr>
              <a:spLocks noChangeArrowheads="1"/>
            </p:cNvSpPr>
            <p:nvPr/>
          </p:nvSpPr>
          <p:spPr bwMode="auto">
            <a:xfrm>
              <a:off x="7112000" y="839788"/>
              <a:ext cx="27686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buClr>
                  <a:schemeClr val="tx2"/>
                </a:buClr>
              </a:pPr>
              <a:r>
                <a:rPr lang="es-ES_tradnl">
                  <a:solidFill>
                    <a:schemeClr val="tx2"/>
                  </a:solidFill>
                  <a:cs typeface="Arial" panose="020B0604020202020204" pitchFamily="34" charset="0"/>
                </a:rPr>
                <a:t>Principais Projetos</a:t>
              </a:r>
            </a:p>
          </p:txBody>
        </p:sp>
        <p:sp>
          <p:nvSpPr>
            <p:cNvPr id="78891" name="Line 7"/>
            <p:cNvSpPr>
              <a:spLocks noChangeShapeType="1"/>
            </p:cNvSpPr>
            <p:nvPr/>
          </p:nvSpPr>
          <p:spPr bwMode="auto">
            <a:xfrm>
              <a:off x="7112000" y="1082675"/>
              <a:ext cx="2768600" cy="0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78892" name="Group 196"/>
            <p:cNvGrpSpPr>
              <a:grpSpLocks/>
            </p:cNvGrpSpPr>
            <p:nvPr/>
          </p:nvGrpSpPr>
          <p:grpSpPr bwMode="auto">
            <a:xfrm>
              <a:off x="7112000" y="123825"/>
              <a:ext cx="2768600" cy="642938"/>
              <a:chOff x="4473" y="78"/>
              <a:chExt cx="1767" cy="405"/>
            </a:xfrm>
          </p:grpSpPr>
          <p:sp>
            <p:nvSpPr>
              <p:cNvPr id="78893" name="Rectangle 115"/>
              <p:cNvSpPr>
                <a:spLocks noChangeArrowheads="1"/>
              </p:cNvSpPr>
              <p:nvPr/>
            </p:nvSpPr>
            <p:spPr bwMode="auto">
              <a:xfrm>
                <a:off x="4473" y="78"/>
                <a:ext cx="678" cy="40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defTabSz="9779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779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779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779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779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/>
                <a:r>
                  <a:rPr lang="pt-BR" sz="1000" b="0">
                    <a:solidFill>
                      <a:srgbClr val="000000"/>
                    </a:solidFill>
                    <a:latin typeface="Calibri" panose="020F0502020204030204" pitchFamily="34" charset="0"/>
                    <a:cs typeface="Arial" panose="020B0604020202020204" pitchFamily="34" charset="0"/>
                  </a:rPr>
                  <a:t>Modal do Projeto</a:t>
                </a:r>
              </a:p>
              <a:p>
                <a:pPr algn="ctr"/>
                <a:endParaRPr lang="pt-BR" sz="10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  <a:p>
                <a:pPr algn="ctr"/>
                <a:endParaRPr lang="pt-BR" sz="12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  <a:p>
                <a:pPr algn="ctr"/>
                <a:endParaRPr lang="pt-BR" sz="12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894" name="Text Box 116"/>
              <p:cNvSpPr txBox="1">
                <a:spLocks noChangeArrowheads="1"/>
              </p:cNvSpPr>
              <p:nvPr/>
            </p:nvSpPr>
            <p:spPr bwMode="auto">
              <a:xfrm>
                <a:off x="4812" y="164"/>
                <a:ext cx="322" cy="154"/>
              </a:xfrm>
              <a:prstGeom prst="rect">
                <a:avLst/>
              </a:pr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defTabSz="97790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779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779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779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779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r>
                  <a:rPr lang="pt-BR" sz="1000" b="0">
                    <a:solidFill>
                      <a:srgbClr val="FFFFFF"/>
                    </a:solidFill>
                    <a:latin typeface="Calibri" panose="020F0502020204030204" pitchFamily="34" charset="0"/>
                    <a:cs typeface="Arial" panose="020B0604020202020204" pitchFamily="34" charset="0"/>
                  </a:rPr>
                  <a:t>Hidro</a:t>
                </a:r>
              </a:p>
            </p:txBody>
          </p:sp>
          <p:sp>
            <p:nvSpPr>
              <p:cNvPr id="78895" name="Text Box 117"/>
              <p:cNvSpPr txBox="1">
                <a:spLocks noChangeArrowheads="1"/>
              </p:cNvSpPr>
              <p:nvPr/>
            </p:nvSpPr>
            <p:spPr bwMode="auto">
              <a:xfrm>
                <a:off x="4490" y="164"/>
                <a:ext cx="322" cy="154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defTabSz="97790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779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779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779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779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r>
                  <a:rPr lang="pt-BR" sz="1000" b="0">
                    <a:solidFill>
                      <a:srgbClr val="000000"/>
                    </a:solidFill>
                    <a:latin typeface="Calibri" panose="020F0502020204030204" pitchFamily="34" charset="0"/>
                    <a:cs typeface="Arial" panose="020B0604020202020204" pitchFamily="34" charset="0"/>
                  </a:rPr>
                  <a:t>Rodo</a:t>
                </a:r>
              </a:p>
            </p:txBody>
          </p:sp>
          <p:sp>
            <p:nvSpPr>
              <p:cNvPr id="78896" name="Text Box 118"/>
              <p:cNvSpPr txBox="1">
                <a:spLocks noChangeArrowheads="1"/>
              </p:cNvSpPr>
              <p:nvPr/>
            </p:nvSpPr>
            <p:spPr bwMode="auto">
              <a:xfrm>
                <a:off x="4812" y="317"/>
                <a:ext cx="322" cy="154"/>
              </a:xfrm>
              <a:prstGeom prst="rect">
                <a:avLst/>
              </a:prstGeom>
              <a:solidFill>
                <a:srgbClr val="00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defTabSz="97790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779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779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779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779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r>
                  <a:rPr lang="pt-BR" sz="1000" b="0">
                    <a:solidFill>
                      <a:srgbClr val="FFFFFF"/>
                    </a:solidFill>
                    <a:latin typeface="Calibri" panose="020F0502020204030204" pitchFamily="34" charset="0"/>
                    <a:cs typeface="Arial" panose="020B0604020202020204" pitchFamily="34" charset="0"/>
                  </a:rPr>
                  <a:t>Porto</a:t>
                </a:r>
              </a:p>
            </p:txBody>
          </p:sp>
          <p:sp>
            <p:nvSpPr>
              <p:cNvPr id="78897" name="Text Box 119"/>
              <p:cNvSpPr txBox="1">
                <a:spLocks noChangeArrowheads="1"/>
              </p:cNvSpPr>
              <p:nvPr/>
            </p:nvSpPr>
            <p:spPr bwMode="auto">
              <a:xfrm>
                <a:off x="4490" y="317"/>
                <a:ext cx="322" cy="15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defTabSz="97790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779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779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779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779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r>
                  <a:rPr lang="pt-BR" sz="1000" b="0">
                    <a:solidFill>
                      <a:srgbClr val="FFFFFF"/>
                    </a:solidFill>
                    <a:latin typeface="Calibri" panose="020F0502020204030204" pitchFamily="34" charset="0"/>
                    <a:cs typeface="Arial" panose="020B0604020202020204" pitchFamily="34" charset="0"/>
                  </a:rPr>
                  <a:t>Ferro</a:t>
                </a:r>
              </a:p>
            </p:txBody>
          </p:sp>
          <p:grpSp>
            <p:nvGrpSpPr>
              <p:cNvPr id="78898" name="Group 202"/>
              <p:cNvGrpSpPr>
                <a:grpSpLocks/>
              </p:cNvGrpSpPr>
              <p:nvPr/>
            </p:nvGrpSpPr>
            <p:grpSpPr bwMode="auto">
              <a:xfrm>
                <a:off x="5190" y="96"/>
                <a:ext cx="1016" cy="366"/>
                <a:chOff x="5190" y="96"/>
                <a:chExt cx="1016" cy="366"/>
              </a:xfrm>
            </p:grpSpPr>
            <p:sp>
              <p:nvSpPr>
                <p:cNvPr id="78900" name="Text Box 121"/>
                <p:cNvSpPr txBox="1">
                  <a:spLocks noChangeArrowheads="1"/>
                </p:cNvSpPr>
                <p:nvPr/>
              </p:nvSpPr>
              <p:spPr bwMode="auto">
                <a:xfrm>
                  <a:off x="5414" y="96"/>
                  <a:ext cx="242" cy="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  <a:buClrTx/>
                  </a:pPr>
                  <a:r>
                    <a:rPr lang="pt-BR" sz="900" b="0">
                      <a:latin typeface="Calibri" panose="020F0502020204030204" pitchFamily="34" charset="0"/>
                      <a:cs typeface="Arial" panose="020B0604020202020204" pitchFamily="34" charset="0"/>
                    </a:rPr>
                    <a:t>Rodovia</a:t>
                  </a:r>
                  <a:endParaRPr lang="en-US" sz="900" b="0">
                    <a:latin typeface="Calibri" panose="020F050202020403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8901" name="Text Box 122"/>
                <p:cNvSpPr txBox="1">
                  <a:spLocks noChangeArrowheads="1"/>
                </p:cNvSpPr>
                <p:nvPr/>
              </p:nvSpPr>
              <p:spPr bwMode="auto">
                <a:xfrm>
                  <a:off x="5959" y="96"/>
                  <a:ext cx="247" cy="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  <a:buClrTx/>
                  </a:pPr>
                  <a:r>
                    <a:rPr lang="pt-BR" sz="900" b="0">
                      <a:latin typeface="Calibri" panose="020F0502020204030204" pitchFamily="34" charset="0"/>
                      <a:cs typeface="Arial" panose="020B0604020202020204" pitchFamily="34" charset="0"/>
                    </a:rPr>
                    <a:t>Hidrovia</a:t>
                  </a:r>
                  <a:endParaRPr lang="en-US" sz="900" b="0">
                    <a:latin typeface="Calibri" panose="020F050202020403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8902" name="Line 123"/>
                <p:cNvSpPr>
                  <a:spLocks noChangeShapeType="1"/>
                </p:cNvSpPr>
                <p:nvPr/>
              </p:nvSpPr>
              <p:spPr bwMode="auto">
                <a:xfrm>
                  <a:off x="5740" y="139"/>
                  <a:ext cx="204" cy="0"/>
                </a:xfrm>
                <a:prstGeom prst="line">
                  <a:avLst/>
                </a:prstGeom>
                <a:noFill/>
                <a:ln w="38100">
                  <a:solidFill>
                    <a:srgbClr val="0099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903" name="Text Box 124"/>
                <p:cNvSpPr txBox="1">
                  <a:spLocks noChangeArrowheads="1"/>
                </p:cNvSpPr>
                <p:nvPr/>
              </p:nvSpPr>
              <p:spPr bwMode="auto">
                <a:xfrm>
                  <a:off x="5414" y="183"/>
                  <a:ext cx="247" cy="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  <a:buClrTx/>
                  </a:pPr>
                  <a:r>
                    <a:rPr lang="pt-BR" sz="900" b="0">
                      <a:latin typeface="Calibri" panose="020F0502020204030204" pitchFamily="34" charset="0"/>
                      <a:cs typeface="Arial" panose="020B0604020202020204" pitchFamily="34" charset="0"/>
                    </a:rPr>
                    <a:t>Ferrovia</a:t>
                  </a:r>
                  <a:endParaRPr lang="en-US" sz="900" b="0">
                    <a:latin typeface="Calibri" panose="020F050202020403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8904" name="AutoShape 125"/>
                <p:cNvSpPr>
                  <a:spLocks noChangeArrowheads="1"/>
                </p:cNvSpPr>
                <p:nvPr/>
              </p:nvSpPr>
              <p:spPr bwMode="auto">
                <a:xfrm rot="10800000">
                  <a:off x="5263" y="399"/>
                  <a:ext cx="58" cy="39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FFFF00"/>
                </a:solidFill>
                <a:ln w="6350" algn="ctr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wrap="none" anchor="ctr"/>
                <a:lstStyle>
                  <a:lvl1pPr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pt-BR" sz="1400"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8905" name="AutoShape 126"/>
                <p:cNvSpPr>
                  <a:spLocks noChangeArrowheads="1"/>
                </p:cNvSpPr>
                <p:nvPr/>
              </p:nvSpPr>
              <p:spPr bwMode="auto">
                <a:xfrm>
                  <a:off x="5267" y="298"/>
                  <a:ext cx="50" cy="47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009900"/>
                </a:solidFill>
                <a:ln w="6350" algn="ctr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pt-BR" sz="1400"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8906" name="Text Box 127"/>
                <p:cNvSpPr txBox="1">
                  <a:spLocks noChangeArrowheads="1"/>
                </p:cNvSpPr>
                <p:nvPr/>
              </p:nvSpPr>
              <p:spPr bwMode="auto">
                <a:xfrm>
                  <a:off x="5414" y="278"/>
                  <a:ext cx="393" cy="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  <a:buClrTx/>
                  </a:pPr>
                  <a:r>
                    <a:rPr lang="pt-BR" sz="900" b="0">
                      <a:latin typeface="Calibri" panose="020F0502020204030204" pitchFamily="34" charset="0"/>
                      <a:cs typeface="Arial" panose="020B0604020202020204" pitchFamily="34" charset="0"/>
                    </a:rPr>
                    <a:t>Porto L.Curso</a:t>
                  </a:r>
                  <a:endParaRPr lang="en-US" sz="900" b="0">
                    <a:latin typeface="Calibri" panose="020F050202020403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8907" name="Text Box 128"/>
                <p:cNvSpPr txBox="1">
                  <a:spLocks noChangeArrowheads="1"/>
                </p:cNvSpPr>
                <p:nvPr/>
              </p:nvSpPr>
              <p:spPr bwMode="auto">
                <a:xfrm>
                  <a:off x="5414" y="376"/>
                  <a:ext cx="603" cy="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  <a:buClrTx/>
                  </a:pPr>
                  <a:r>
                    <a:rPr lang="pt-BR" sz="900" b="0">
                      <a:latin typeface="Calibri" panose="020F0502020204030204" pitchFamily="34" charset="0"/>
                      <a:cs typeface="Arial" panose="020B0604020202020204" pitchFamily="34" charset="0"/>
                    </a:rPr>
                    <a:t>Terminal Hidroviário</a:t>
                  </a:r>
                  <a:endParaRPr lang="en-US" sz="900" b="0">
                    <a:latin typeface="Calibri" panose="020F050202020403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8908" name="Text Box 129"/>
                <p:cNvSpPr txBox="1">
                  <a:spLocks noChangeArrowheads="1"/>
                </p:cNvSpPr>
                <p:nvPr/>
              </p:nvSpPr>
              <p:spPr bwMode="auto">
                <a:xfrm>
                  <a:off x="5959" y="183"/>
                  <a:ext cx="215" cy="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  <a:buClrTx/>
                  </a:pPr>
                  <a:r>
                    <a:rPr lang="pt-BR" sz="900" b="0">
                      <a:latin typeface="Calibri" panose="020F0502020204030204" pitchFamily="34" charset="0"/>
                      <a:cs typeface="Arial" panose="020B0604020202020204" pitchFamily="34" charset="0"/>
                    </a:rPr>
                    <a:t>L.Curso</a:t>
                  </a:r>
                  <a:endParaRPr lang="en-US" sz="900" b="0">
                    <a:latin typeface="Calibri" panose="020F050202020403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8909" name="Text Box 130"/>
                <p:cNvSpPr txBox="1">
                  <a:spLocks noChangeArrowheads="1"/>
                </p:cNvSpPr>
                <p:nvPr/>
              </p:nvSpPr>
              <p:spPr bwMode="auto">
                <a:xfrm>
                  <a:off x="5959" y="278"/>
                  <a:ext cx="182" cy="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  <a:buClrTx/>
                  </a:pPr>
                  <a:r>
                    <a:rPr lang="pt-BR" sz="900" b="0">
                      <a:latin typeface="Calibri" panose="020F0502020204030204" pitchFamily="34" charset="0"/>
                      <a:cs typeface="Arial" panose="020B0604020202020204" pitchFamily="34" charset="0"/>
                    </a:rPr>
                    <a:t>Eclusa</a:t>
                  </a:r>
                  <a:endParaRPr lang="en-US" sz="900" b="0">
                    <a:latin typeface="Calibri" panose="020F050202020403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8910" name="Rectangle 131"/>
                <p:cNvSpPr>
                  <a:spLocks noChangeArrowheads="1"/>
                </p:cNvSpPr>
                <p:nvPr/>
              </p:nvSpPr>
              <p:spPr bwMode="auto">
                <a:xfrm>
                  <a:off x="5888" y="293"/>
                  <a:ext cx="56" cy="56"/>
                </a:xfrm>
                <a:prstGeom prst="rect">
                  <a:avLst/>
                </a:prstGeom>
                <a:solidFill>
                  <a:srgbClr val="00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pt-BR" sz="1400"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8911" name="Line 132"/>
                <p:cNvSpPr>
                  <a:spLocks noChangeShapeType="1"/>
                </p:cNvSpPr>
                <p:nvPr/>
              </p:nvSpPr>
              <p:spPr bwMode="auto">
                <a:xfrm>
                  <a:off x="5740" y="225"/>
                  <a:ext cx="204" cy="0"/>
                </a:xfrm>
                <a:prstGeom prst="line">
                  <a:avLst/>
                </a:prstGeom>
                <a:noFill/>
                <a:ln w="38100">
                  <a:solidFill>
                    <a:srgbClr val="990099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912" name="Line 133"/>
                <p:cNvSpPr>
                  <a:spLocks noChangeShapeType="1"/>
                </p:cNvSpPr>
                <p:nvPr/>
              </p:nvSpPr>
              <p:spPr bwMode="auto">
                <a:xfrm>
                  <a:off x="5190" y="139"/>
                  <a:ext cx="204" cy="0"/>
                </a:xfrm>
                <a:prstGeom prst="line">
                  <a:avLst/>
                </a:prstGeom>
                <a:noFill/>
                <a:ln w="38100">
                  <a:solidFill>
                    <a:srgbClr val="B2B2B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913" name="Line 134"/>
                <p:cNvSpPr>
                  <a:spLocks noChangeShapeType="1"/>
                </p:cNvSpPr>
                <p:nvPr/>
              </p:nvSpPr>
              <p:spPr bwMode="auto">
                <a:xfrm>
                  <a:off x="5190" y="225"/>
                  <a:ext cx="204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8899" name="Rectangle 135"/>
              <p:cNvSpPr>
                <a:spLocks noChangeArrowheads="1"/>
              </p:cNvSpPr>
              <p:nvPr/>
            </p:nvSpPr>
            <p:spPr bwMode="auto">
              <a:xfrm>
                <a:off x="4473" y="78"/>
                <a:ext cx="1767" cy="405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pt-BR" sz="1400">
                  <a:cs typeface="Arial" panose="020B0604020202020204" pitchFamily="34" charset="0"/>
                </a:endParaRPr>
              </a:p>
            </p:txBody>
          </p:sp>
        </p:grpSp>
      </p:grpSp>
      <p:sp>
        <p:nvSpPr>
          <p:cNvPr id="94222" name="Text Box 56"/>
          <p:cNvSpPr txBox="1">
            <a:spLocks noChangeArrowheads="1"/>
          </p:cNvSpPr>
          <p:nvPr/>
        </p:nvSpPr>
        <p:spPr bwMode="auto">
          <a:xfrm>
            <a:off x="7091363" y="1169988"/>
            <a:ext cx="2771775" cy="1200150"/>
          </a:xfrm>
          <a:prstGeom prst="rect">
            <a:avLst/>
          </a:prstGeom>
          <a:solidFill>
            <a:srgbClr val="B2B2B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25413" indent="-358775" defTabSz="9779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pt-BR" sz="800" b="0" dirty="0">
                <a:solidFill>
                  <a:srgbClr val="000000"/>
                </a:solidFill>
                <a:cs typeface="Arial" charset="0"/>
              </a:rPr>
              <a:t>1. Restauração da BR-163 entre Posto Gil e Sinop</a:t>
            </a:r>
          </a:p>
          <a:p>
            <a:pPr eaLnBrk="1" hangingPunct="1">
              <a:defRPr/>
            </a:pPr>
            <a:r>
              <a:rPr lang="pt-BR" sz="800" b="0" dirty="0">
                <a:solidFill>
                  <a:srgbClr val="000000"/>
                </a:solidFill>
                <a:cs typeface="Arial" charset="0"/>
              </a:rPr>
              <a:t>2. Duplicação da BR-163 entre Posto Gil e Sinop</a:t>
            </a:r>
          </a:p>
          <a:p>
            <a:pPr marL="288000" eaLnBrk="1" hangingPunct="1">
              <a:defRPr/>
            </a:pPr>
            <a:r>
              <a:rPr lang="pt-BR" sz="800" b="0" dirty="0" smtClean="0">
                <a:solidFill>
                  <a:srgbClr val="000000"/>
                </a:solidFill>
                <a:cs typeface="Arial" charset="0"/>
              </a:rPr>
              <a:t>155. </a:t>
            </a:r>
            <a:r>
              <a:rPr lang="pt-BR" sz="800" b="0" dirty="0">
                <a:solidFill>
                  <a:srgbClr val="000000"/>
                </a:solidFill>
                <a:cs typeface="Arial" charset="0"/>
              </a:rPr>
              <a:t>Duplicação da BR-163 entre Rondonópolis e Posto Gil</a:t>
            </a:r>
          </a:p>
          <a:p>
            <a:pPr marL="288000" eaLnBrk="1" hangingPunct="1">
              <a:defRPr/>
            </a:pPr>
            <a:r>
              <a:rPr lang="pt-BR" sz="800" b="0" dirty="0" smtClean="0">
                <a:solidFill>
                  <a:srgbClr val="000000"/>
                </a:solidFill>
                <a:cs typeface="Arial" charset="0"/>
              </a:rPr>
              <a:t>202. </a:t>
            </a:r>
            <a:r>
              <a:rPr lang="pt-BR" sz="800" b="0" dirty="0">
                <a:solidFill>
                  <a:srgbClr val="000000"/>
                </a:solidFill>
                <a:cs typeface="Arial" charset="0"/>
              </a:rPr>
              <a:t>Adequação do Contorno Sul de Cuiabá</a:t>
            </a:r>
          </a:p>
          <a:p>
            <a:pPr marL="288000" eaLnBrk="1" hangingPunct="1">
              <a:defRPr/>
            </a:pPr>
            <a:r>
              <a:rPr lang="pt-BR" sz="800" b="0" dirty="0" smtClean="0">
                <a:solidFill>
                  <a:srgbClr val="000000"/>
                </a:solidFill>
                <a:cs typeface="Arial" charset="0"/>
              </a:rPr>
              <a:t>203. </a:t>
            </a:r>
            <a:r>
              <a:rPr lang="pt-BR" sz="800" b="0" dirty="0">
                <a:solidFill>
                  <a:srgbClr val="000000"/>
                </a:solidFill>
                <a:cs typeface="Arial" charset="0"/>
              </a:rPr>
              <a:t>Construção da Contorno Norte de Cuiabá</a:t>
            </a:r>
          </a:p>
          <a:p>
            <a:pPr marL="288000" eaLnBrk="1" hangingPunct="1">
              <a:defRPr/>
            </a:pPr>
            <a:r>
              <a:rPr lang="pt-BR" sz="800" b="0" dirty="0" smtClean="0">
                <a:solidFill>
                  <a:srgbClr val="000000"/>
                </a:solidFill>
                <a:cs typeface="Arial" charset="0"/>
              </a:rPr>
              <a:t>204. </a:t>
            </a:r>
            <a:r>
              <a:rPr lang="pt-BR" sz="800" b="0" dirty="0">
                <a:solidFill>
                  <a:srgbClr val="000000"/>
                </a:solidFill>
                <a:cs typeface="Arial" charset="0"/>
              </a:rPr>
              <a:t>Duplicação da Travessia Urbana de Rondonópolis</a:t>
            </a:r>
          </a:p>
          <a:p>
            <a:pPr marL="288000" eaLnBrk="1" hangingPunct="1">
              <a:defRPr/>
            </a:pPr>
            <a:r>
              <a:rPr lang="pt-BR" sz="800" b="0" dirty="0" smtClean="0">
                <a:solidFill>
                  <a:srgbClr val="000000"/>
                </a:solidFill>
                <a:cs typeface="Arial" charset="0"/>
              </a:rPr>
              <a:t>209. </a:t>
            </a:r>
            <a:r>
              <a:rPr lang="pt-BR" sz="800" b="0" dirty="0">
                <a:solidFill>
                  <a:srgbClr val="000000"/>
                </a:solidFill>
                <a:cs typeface="Arial" charset="0"/>
              </a:rPr>
              <a:t>Duplicação da BR-163 entre </a:t>
            </a:r>
            <a:r>
              <a:rPr lang="pt-BR" sz="800" b="0" dirty="0" smtClean="0">
                <a:solidFill>
                  <a:srgbClr val="000000"/>
                </a:solidFill>
                <a:cs typeface="Arial" charset="0"/>
              </a:rPr>
              <a:t>Complexo </a:t>
            </a:r>
            <a:r>
              <a:rPr lang="pt-BR" sz="800" b="0" dirty="0">
                <a:solidFill>
                  <a:srgbClr val="000000"/>
                </a:solidFill>
                <a:cs typeface="Arial" charset="0"/>
              </a:rPr>
              <a:t>Intermodal de Rondonópolis e Rondonópolis</a:t>
            </a:r>
            <a:endParaRPr lang="pt-BR" sz="800" b="0" dirty="0" smtClean="0">
              <a:solidFill>
                <a:srgbClr val="000000"/>
              </a:solidFill>
              <a:cs typeface="Arial" charset="0"/>
            </a:endParaRPr>
          </a:p>
        </p:txBody>
      </p:sp>
      <p:sp>
        <p:nvSpPr>
          <p:cNvPr id="78862" name="Text Box 56"/>
          <p:cNvSpPr txBox="1">
            <a:spLocks noChangeArrowheads="1"/>
          </p:cNvSpPr>
          <p:nvPr/>
        </p:nvSpPr>
        <p:spPr bwMode="auto">
          <a:xfrm>
            <a:off x="7092950" y="4065588"/>
            <a:ext cx="2770188" cy="1692275"/>
          </a:xfrm>
          <a:prstGeom prst="rect">
            <a:avLst/>
          </a:prstGeom>
          <a:solidFill>
            <a:srgbClr val="00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250825" indent="-358775" defTabSz="977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800" b="0">
                <a:cs typeface="Arial" panose="020B0604020202020204" pitchFamily="34" charset="0"/>
              </a:rPr>
              <a:t>174. Reforço do Cais dos Armazéns 12A a 23 do Porto de Santos</a:t>
            </a:r>
          </a:p>
          <a:p>
            <a:pPr eaLnBrk="1" hangingPunct="1">
              <a:buClrTx/>
            </a:pPr>
            <a:r>
              <a:rPr lang="pt-BR" sz="800" b="0">
                <a:cs typeface="Arial" panose="020B0604020202020204" pitchFamily="34" charset="0"/>
              </a:rPr>
              <a:t>175. Reforço dos Berços da Ilha do Barnabé do Porto de Santos</a:t>
            </a:r>
          </a:p>
          <a:p>
            <a:pPr eaLnBrk="1" hangingPunct="1">
              <a:buClrTx/>
            </a:pPr>
            <a:r>
              <a:rPr lang="pt-BR" sz="800" b="0">
                <a:cs typeface="Arial" panose="020B0604020202020204" pitchFamily="34" charset="0"/>
              </a:rPr>
              <a:t>176. Dragagem do Canal do Porto de Santos</a:t>
            </a:r>
          </a:p>
          <a:p>
            <a:pPr eaLnBrk="1" hangingPunct="1">
              <a:buClrTx/>
            </a:pPr>
            <a:r>
              <a:rPr lang="pt-BR" sz="800" b="0">
                <a:cs typeface="Arial" panose="020B0604020202020204" pitchFamily="34" charset="0"/>
              </a:rPr>
              <a:t>177. Realinhamento do Cais de Outeirinhos do Porto de Santos</a:t>
            </a:r>
          </a:p>
          <a:p>
            <a:pPr eaLnBrk="1" hangingPunct="1">
              <a:buClrTx/>
            </a:pPr>
            <a:r>
              <a:rPr lang="pt-BR" sz="800" b="0">
                <a:cs typeface="Arial" panose="020B0604020202020204" pitchFamily="34" charset="0"/>
              </a:rPr>
              <a:t>178. Ampliação do TAC do Porto de Santos</a:t>
            </a:r>
          </a:p>
          <a:p>
            <a:pPr eaLnBrk="1" hangingPunct="1">
              <a:buClrTx/>
            </a:pPr>
            <a:r>
              <a:rPr lang="pt-BR" sz="800" b="0">
                <a:cs typeface="Arial" panose="020B0604020202020204" pitchFamily="34" charset="0"/>
              </a:rPr>
              <a:t>179. Construção do Terminal da BTP do Porto de Santos</a:t>
            </a:r>
          </a:p>
          <a:p>
            <a:pPr eaLnBrk="1" hangingPunct="1">
              <a:buClrTx/>
            </a:pPr>
            <a:r>
              <a:rPr lang="pt-BR" sz="800" b="0">
                <a:cs typeface="Arial" panose="020B0604020202020204" pitchFamily="34" charset="0"/>
              </a:rPr>
              <a:t>180. Construção do Terminal da Embraport do Porto de Santos</a:t>
            </a:r>
          </a:p>
          <a:p>
            <a:pPr eaLnBrk="1" hangingPunct="1">
              <a:buClrTx/>
            </a:pPr>
            <a:r>
              <a:rPr lang="pt-BR" sz="800" b="0">
                <a:cs typeface="Arial" panose="020B0604020202020204" pitchFamily="34" charset="0"/>
              </a:rPr>
              <a:t>181. Ampliação do TIPLAM do Porto de Santos</a:t>
            </a:r>
          </a:p>
        </p:txBody>
      </p:sp>
      <p:sp>
        <p:nvSpPr>
          <p:cNvPr id="78863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87338" y="6632575"/>
            <a:ext cx="9028112" cy="146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buClr>
                <a:schemeClr val="tx2"/>
              </a:buClr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  <a:buClrTx/>
            </a:pPr>
            <a:r>
              <a:rPr lang="pt-BR" sz="1000" b="0">
                <a:cs typeface="Arial" panose="020B0604020202020204" pitchFamily="34" charset="0"/>
              </a:rPr>
              <a:t>Fonte:	 Ministério dos Transportes, PNLT, PAC, DNIT, CNT, ALL, VALEC, TLSA, , Revista Ferroviária, Visitas técnicas, análise Macrologística</a:t>
            </a:r>
          </a:p>
        </p:txBody>
      </p:sp>
      <p:sp>
        <p:nvSpPr>
          <p:cNvPr id="78864" name="AutoShape 75"/>
          <p:cNvSpPr>
            <a:spLocks noChangeArrowheads="1"/>
          </p:cNvSpPr>
          <p:nvPr/>
        </p:nvSpPr>
        <p:spPr bwMode="auto">
          <a:xfrm>
            <a:off x="287338" y="6215063"/>
            <a:ext cx="9312275" cy="381000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rgbClr val="62E2FC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="ctr" anchorCtr="1"/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lvl="1" algn="ctr"/>
            <a:r>
              <a:rPr lang="pt-BR" sz="1400">
                <a:cs typeface="Arial" panose="020B0604020202020204" pitchFamily="34" charset="0"/>
              </a:rPr>
              <a:t>Ao todo, foram analisados 73 eixos de integração de interesse da Região Centroeste sendo que 18 eixos eram melhorias em Eixos de Integração Atuais...</a:t>
            </a:r>
            <a:endParaRPr lang="pt-BR" sz="1300">
              <a:cs typeface="Arial" panose="020B0604020202020204" pitchFamily="34" charset="0"/>
            </a:endParaRPr>
          </a:p>
        </p:txBody>
      </p:sp>
      <p:sp>
        <p:nvSpPr>
          <p:cNvPr id="78865" name="AutoShape 67"/>
          <p:cNvSpPr>
            <a:spLocks noChangeAspect="1" noChangeArrowheads="1"/>
          </p:cNvSpPr>
          <p:nvPr/>
        </p:nvSpPr>
        <p:spPr bwMode="auto">
          <a:xfrm rot="5400000">
            <a:off x="8316119" y="5039519"/>
            <a:ext cx="120650" cy="2205038"/>
          </a:xfrm>
          <a:prstGeom prst="homePlate">
            <a:avLst>
              <a:gd name="adj" fmla="val 10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rot="10800000" vert="eaVert" lIns="0" tIns="0" rIns="0" bIns="0" anchorCtr="1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pt-BR">
              <a:solidFill>
                <a:srgbClr val="FFFFFF"/>
              </a:solidFill>
            </a:endParaRPr>
          </a:p>
        </p:txBody>
      </p:sp>
      <p:sp>
        <p:nvSpPr>
          <p:cNvPr id="78866" name="Text Box 56"/>
          <p:cNvSpPr txBox="1">
            <a:spLocks noChangeArrowheads="1"/>
          </p:cNvSpPr>
          <p:nvPr/>
        </p:nvSpPr>
        <p:spPr bwMode="auto">
          <a:xfrm>
            <a:off x="7091363" y="2368550"/>
            <a:ext cx="2771775" cy="1692275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250825" indent="-358775" defTabSz="977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800" b="0">
                <a:cs typeface="Arial" panose="020B0604020202020204" pitchFamily="34" charset="0"/>
              </a:rPr>
              <a:t>183. Duplicação da ALLMP entre Itirapina e Santos</a:t>
            </a:r>
          </a:p>
          <a:p>
            <a:pPr eaLnBrk="1" hangingPunct="1">
              <a:buClrTx/>
            </a:pPr>
            <a:r>
              <a:rPr lang="pt-BR" sz="800" b="0">
                <a:cs typeface="Arial" panose="020B0604020202020204" pitchFamily="34" charset="0"/>
              </a:rPr>
              <a:t>192. Construção do Contorno e Pátio Ferroviário de Araraquara</a:t>
            </a:r>
          </a:p>
          <a:p>
            <a:pPr eaLnBrk="1" hangingPunct="1">
              <a:buClrTx/>
            </a:pPr>
            <a:r>
              <a:rPr lang="pt-BR" sz="800" b="0">
                <a:cs typeface="Arial" panose="020B0604020202020204" pitchFamily="34" charset="0"/>
              </a:rPr>
              <a:t>210. Construção do Terminal da ALL do Complexo Intermodal de Rondonópolis</a:t>
            </a:r>
          </a:p>
          <a:p>
            <a:pPr eaLnBrk="1" hangingPunct="1">
              <a:buClrTx/>
            </a:pPr>
            <a:r>
              <a:rPr lang="pt-BR" sz="800" b="0">
                <a:cs typeface="Arial" panose="020B0604020202020204" pitchFamily="34" charset="0"/>
              </a:rPr>
              <a:t>211. Construção do Terminal de Contêineres do Complexo Intermodal de Rondonópolis</a:t>
            </a:r>
          </a:p>
          <a:p>
            <a:pPr eaLnBrk="1" hangingPunct="1">
              <a:buClrTx/>
            </a:pPr>
            <a:r>
              <a:rPr lang="pt-BR" sz="800" b="0">
                <a:cs typeface="Arial" panose="020B0604020202020204" pitchFamily="34" charset="0"/>
              </a:rPr>
              <a:t>212. Construção dos Terminais de Grão do Complexo Intermodal de Rondonópolis</a:t>
            </a:r>
          </a:p>
          <a:p>
            <a:pPr eaLnBrk="1" hangingPunct="1">
              <a:buClrTx/>
            </a:pPr>
            <a:r>
              <a:rPr lang="pt-BR" sz="800" b="0">
                <a:cs typeface="Arial" panose="020B0604020202020204" pitchFamily="34" charset="0"/>
              </a:rPr>
              <a:t>213. Construção dos Terminais de Líquido do Complexo Intermodal de Rondonópolis</a:t>
            </a:r>
          </a:p>
          <a:p>
            <a:pPr eaLnBrk="1" hangingPunct="1">
              <a:buClrTx/>
            </a:pPr>
            <a:r>
              <a:rPr lang="pt-BR" sz="800" b="0">
                <a:cs typeface="Arial" panose="020B0604020202020204" pitchFamily="34" charset="0"/>
              </a:rPr>
              <a:t>214. Construção dos Terminais de Fertilizante do Complexo Intermodal de Rondonópolis</a:t>
            </a:r>
          </a:p>
        </p:txBody>
      </p:sp>
      <p:sp>
        <p:nvSpPr>
          <p:cNvPr id="78867" name="AutoShape 86"/>
          <p:cNvSpPr>
            <a:spLocks noChangeArrowheads="1"/>
          </p:cNvSpPr>
          <p:nvPr/>
        </p:nvSpPr>
        <p:spPr bwMode="auto">
          <a:xfrm>
            <a:off x="3009900" y="3336925"/>
            <a:ext cx="255588" cy="255588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sz="1000">
                <a:solidFill>
                  <a:srgbClr val="000000"/>
                </a:solidFill>
                <a:cs typeface="Arial" panose="020B0604020202020204" pitchFamily="34" charset="0"/>
              </a:rPr>
              <a:t>1</a:t>
            </a:r>
            <a:endParaRPr lang="pt-BR" sz="100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sp>
        <p:nvSpPr>
          <p:cNvPr id="78868" name="AutoShape 86"/>
          <p:cNvSpPr>
            <a:spLocks noChangeArrowheads="1"/>
          </p:cNvSpPr>
          <p:nvPr/>
        </p:nvSpPr>
        <p:spPr bwMode="auto">
          <a:xfrm>
            <a:off x="3265488" y="3336925"/>
            <a:ext cx="255587" cy="255588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sz="1000">
                <a:solidFill>
                  <a:srgbClr val="000000"/>
                </a:solidFill>
                <a:cs typeface="Arial" panose="020B0604020202020204" pitchFamily="34" charset="0"/>
              </a:rPr>
              <a:t>2</a:t>
            </a:r>
            <a:endParaRPr lang="pt-BR" sz="100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sp>
        <p:nvSpPr>
          <p:cNvPr id="78869" name="AutoShape 86"/>
          <p:cNvSpPr>
            <a:spLocks noChangeArrowheads="1"/>
          </p:cNvSpPr>
          <p:nvPr/>
        </p:nvSpPr>
        <p:spPr bwMode="auto">
          <a:xfrm>
            <a:off x="2078038" y="3967163"/>
            <a:ext cx="255587" cy="25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>
                <a:solidFill>
                  <a:srgbClr val="000000"/>
                </a:solidFill>
                <a:cs typeface="Arial" panose="020B0604020202020204" pitchFamily="34" charset="0"/>
              </a:rPr>
              <a:t>202</a:t>
            </a:r>
          </a:p>
        </p:txBody>
      </p:sp>
      <p:sp>
        <p:nvSpPr>
          <p:cNvPr id="78870" name="AutoShape 86"/>
          <p:cNvSpPr>
            <a:spLocks noChangeArrowheads="1"/>
          </p:cNvSpPr>
          <p:nvPr/>
        </p:nvSpPr>
        <p:spPr bwMode="auto">
          <a:xfrm>
            <a:off x="2333625" y="3967163"/>
            <a:ext cx="255588" cy="25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>
                <a:solidFill>
                  <a:srgbClr val="000000"/>
                </a:solidFill>
                <a:cs typeface="Arial" panose="020B0604020202020204" pitchFamily="34" charset="0"/>
              </a:rPr>
              <a:t>203</a:t>
            </a:r>
          </a:p>
        </p:txBody>
      </p:sp>
      <p:sp>
        <p:nvSpPr>
          <p:cNvPr id="78871" name="AutoShape 86"/>
          <p:cNvSpPr>
            <a:spLocks noChangeArrowheads="1"/>
          </p:cNvSpPr>
          <p:nvPr/>
        </p:nvSpPr>
        <p:spPr bwMode="auto">
          <a:xfrm>
            <a:off x="4627563" y="5376863"/>
            <a:ext cx="255587" cy="25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>
                <a:cs typeface="Arial" panose="020B0604020202020204" pitchFamily="34" charset="0"/>
              </a:rPr>
              <a:t>183</a:t>
            </a:r>
          </a:p>
        </p:txBody>
      </p:sp>
      <p:sp>
        <p:nvSpPr>
          <p:cNvPr id="78872" name="AutoShape 86"/>
          <p:cNvSpPr>
            <a:spLocks noChangeArrowheads="1"/>
          </p:cNvSpPr>
          <p:nvPr/>
        </p:nvSpPr>
        <p:spPr bwMode="auto">
          <a:xfrm>
            <a:off x="4095750" y="5253038"/>
            <a:ext cx="255588" cy="25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>
                <a:cs typeface="Arial" panose="020B0604020202020204" pitchFamily="34" charset="0"/>
              </a:rPr>
              <a:t>192</a:t>
            </a:r>
          </a:p>
        </p:txBody>
      </p:sp>
      <p:sp>
        <p:nvSpPr>
          <p:cNvPr id="78873" name="AutoShape 86"/>
          <p:cNvSpPr>
            <a:spLocks noChangeArrowheads="1"/>
          </p:cNvSpPr>
          <p:nvPr/>
        </p:nvSpPr>
        <p:spPr bwMode="auto">
          <a:xfrm>
            <a:off x="1812925" y="4298950"/>
            <a:ext cx="255588" cy="25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>
                <a:solidFill>
                  <a:srgbClr val="000000"/>
                </a:solidFill>
                <a:cs typeface="Arial" panose="020B0604020202020204" pitchFamily="34" charset="0"/>
              </a:rPr>
              <a:t>209</a:t>
            </a:r>
          </a:p>
        </p:txBody>
      </p:sp>
      <p:sp>
        <p:nvSpPr>
          <p:cNvPr id="78874" name="AutoShape 86"/>
          <p:cNvSpPr>
            <a:spLocks noChangeArrowheads="1"/>
          </p:cNvSpPr>
          <p:nvPr/>
        </p:nvSpPr>
        <p:spPr bwMode="auto">
          <a:xfrm>
            <a:off x="3300413" y="3995738"/>
            <a:ext cx="255587" cy="25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>
                <a:solidFill>
                  <a:srgbClr val="000000"/>
                </a:solidFill>
                <a:cs typeface="Arial" panose="020B0604020202020204" pitchFamily="34" charset="0"/>
              </a:rPr>
              <a:t>204</a:t>
            </a:r>
          </a:p>
        </p:txBody>
      </p:sp>
      <p:sp>
        <p:nvSpPr>
          <p:cNvPr id="78875" name="AutoShape 86"/>
          <p:cNvSpPr>
            <a:spLocks noChangeArrowheads="1"/>
          </p:cNvSpPr>
          <p:nvPr/>
        </p:nvSpPr>
        <p:spPr bwMode="auto">
          <a:xfrm>
            <a:off x="2068513" y="4298950"/>
            <a:ext cx="255587" cy="25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>
                <a:cs typeface="Arial" panose="020B0604020202020204" pitchFamily="34" charset="0"/>
              </a:rPr>
              <a:t>210</a:t>
            </a:r>
          </a:p>
        </p:txBody>
      </p:sp>
      <p:sp>
        <p:nvSpPr>
          <p:cNvPr id="78876" name="AutoShape 86"/>
          <p:cNvSpPr>
            <a:spLocks noChangeArrowheads="1"/>
          </p:cNvSpPr>
          <p:nvPr/>
        </p:nvSpPr>
        <p:spPr bwMode="auto">
          <a:xfrm>
            <a:off x="2324100" y="4298950"/>
            <a:ext cx="255588" cy="25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>
                <a:cs typeface="Arial" panose="020B0604020202020204" pitchFamily="34" charset="0"/>
              </a:rPr>
              <a:t>211</a:t>
            </a:r>
          </a:p>
        </p:txBody>
      </p:sp>
      <p:sp>
        <p:nvSpPr>
          <p:cNvPr id="78877" name="AutoShape 86"/>
          <p:cNvSpPr>
            <a:spLocks noChangeArrowheads="1"/>
          </p:cNvSpPr>
          <p:nvPr/>
        </p:nvSpPr>
        <p:spPr bwMode="auto">
          <a:xfrm>
            <a:off x="2579688" y="4298950"/>
            <a:ext cx="255587" cy="25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>
                <a:cs typeface="Arial" panose="020B0604020202020204" pitchFamily="34" charset="0"/>
              </a:rPr>
              <a:t>212</a:t>
            </a:r>
          </a:p>
        </p:txBody>
      </p:sp>
      <p:sp>
        <p:nvSpPr>
          <p:cNvPr id="78878" name="AutoShape 86"/>
          <p:cNvSpPr>
            <a:spLocks noChangeArrowheads="1"/>
          </p:cNvSpPr>
          <p:nvPr/>
        </p:nvSpPr>
        <p:spPr bwMode="auto">
          <a:xfrm>
            <a:off x="2835275" y="4298950"/>
            <a:ext cx="255588" cy="25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>
                <a:cs typeface="Arial" panose="020B0604020202020204" pitchFamily="34" charset="0"/>
              </a:rPr>
              <a:t>213</a:t>
            </a:r>
          </a:p>
        </p:txBody>
      </p:sp>
      <p:sp>
        <p:nvSpPr>
          <p:cNvPr id="78879" name="AutoShape 86"/>
          <p:cNvSpPr>
            <a:spLocks noChangeArrowheads="1"/>
          </p:cNvSpPr>
          <p:nvPr/>
        </p:nvSpPr>
        <p:spPr bwMode="auto">
          <a:xfrm>
            <a:off x="3090863" y="4298950"/>
            <a:ext cx="255587" cy="25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>
                <a:cs typeface="Arial" panose="020B0604020202020204" pitchFamily="34" charset="0"/>
              </a:rPr>
              <a:t>214</a:t>
            </a:r>
          </a:p>
        </p:txBody>
      </p:sp>
      <p:sp>
        <p:nvSpPr>
          <p:cNvPr id="78880" name="AutoShape 86"/>
          <p:cNvSpPr>
            <a:spLocks noChangeArrowheads="1"/>
          </p:cNvSpPr>
          <p:nvPr/>
        </p:nvSpPr>
        <p:spPr bwMode="auto">
          <a:xfrm>
            <a:off x="2995613" y="3732213"/>
            <a:ext cx="255587" cy="25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>
                <a:solidFill>
                  <a:srgbClr val="000000"/>
                </a:solidFill>
                <a:cs typeface="Arial" panose="020B0604020202020204" pitchFamily="34" charset="0"/>
              </a:rPr>
              <a:t>155</a:t>
            </a:r>
          </a:p>
        </p:txBody>
      </p:sp>
      <p:sp>
        <p:nvSpPr>
          <p:cNvPr id="78881" name="CaixaDeTexto 121"/>
          <p:cNvSpPr txBox="1">
            <a:spLocks noChangeArrowheads="1"/>
          </p:cNvSpPr>
          <p:nvPr/>
        </p:nvSpPr>
        <p:spPr bwMode="auto">
          <a:xfrm>
            <a:off x="4089400" y="5530850"/>
            <a:ext cx="560388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buClrTx/>
            </a:pPr>
            <a:r>
              <a:rPr lang="pt-BR" sz="800" b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Santos</a:t>
            </a:r>
          </a:p>
        </p:txBody>
      </p:sp>
      <p:sp>
        <p:nvSpPr>
          <p:cNvPr id="78882" name="AutoShape 86"/>
          <p:cNvSpPr>
            <a:spLocks noChangeArrowheads="1"/>
          </p:cNvSpPr>
          <p:nvPr/>
        </p:nvSpPr>
        <p:spPr bwMode="auto">
          <a:xfrm>
            <a:off x="3595688" y="5946775"/>
            <a:ext cx="257175" cy="25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>
                <a:cs typeface="Arial" panose="020B0604020202020204" pitchFamily="34" charset="0"/>
              </a:rPr>
              <a:t>179</a:t>
            </a:r>
          </a:p>
        </p:txBody>
      </p:sp>
      <p:sp>
        <p:nvSpPr>
          <p:cNvPr id="78883" name="AutoShape 86"/>
          <p:cNvSpPr>
            <a:spLocks noChangeArrowheads="1"/>
          </p:cNvSpPr>
          <p:nvPr/>
        </p:nvSpPr>
        <p:spPr bwMode="auto">
          <a:xfrm>
            <a:off x="3852863" y="5946775"/>
            <a:ext cx="255587" cy="25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>
                <a:cs typeface="Arial" panose="020B0604020202020204" pitchFamily="34" charset="0"/>
              </a:rPr>
              <a:t>180</a:t>
            </a:r>
          </a:p>
        </p:txBody>
      </p:sp>
      <p:sp>
        <p:nvSpPr>
          <p:cNvPr id="78884" name="AutoShape 86"/>
          <p:cNvSpPr>
            <a:spLocks noChangeArrowheads="1"/>
          </p:cNvSpPr>
          <p:nvPr/>
        </p:nvSpPr>
        <p:spPr bwMode="auto">
          <a:xfrm>
            <a:off x="3597275" y="5692775"/>
            <a:ext cx="255588" cy="25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>
                <a:cs typeface="Arial" panose="020B0604020202020204" pitchFamily="34" charset="0"/>
              </a:rPr>
              <a:t>175</a:t>
            </a:r>
          </a:p>
        </p:txBody>
      </p:sp>
      <p:sp>
        <p:nvSpPr>
          <p:cNvPr id="78885" name="AutoShape 86"/>
          <p:cNvSpPr>
            <a:spLocks noChangeArrowheads="1"/>
          </p:cNvSpPr>
          <p:nvPr/>
        </p:nvSpPr>
        <p:spPr bwMode="auto">
          <a:xfrm>
            <a:off x="3852863" y="5692775"/>
            <a:ext cx="255587" cy="25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>
                <a:cs typeface="Arial" panose="020B0604020202020204" pitchFamily="34" charset="0"/>
              </a:rPr>
              <a:t>176</a:t>
            </a:r>
          </a:p>
        </p:txBody>
      </p:sp>
      <p:sp>
        <p:nvSpPr>
          <p:cNvPr id="78886" name="AutoShape 86"/>
          <p:cNvSpPr>
            <a:spLocks noChangeArrowheads="1"/>
          </p:cNvSpPr>
          <p:nvPr/>
        </p:nvSpPr>
        <p:spPr bwMode="auto">
          <a:xfrm>
            <a:off x="4108450" y="5692775"/>
            <a:ext cx="255588" cy="25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>
                <a:cs typeface="Arial" panose="020B0604020202020204" pitchFamily="34" charset="0"/>
              </a:rPr>
              <a:t>177</a:t>
            </a:r>
          </a:p>
        </p:txBody>
      </p:sp>
      <p:sp>
        <p:nvSpPr>
          <p:cNvPr id="78887" name="AutoShape 86"/>
          <p:cNvSpPr>
            <a:spLocks noChangeArrowheads="1"/>
          </p:cNvSpPr>
          <p:nvPr/>
        </p:nvSpPr>
        <p:spPr bwMode="auto">
          <a:xfrm>
            <a:off x="4108450" y="5946775"/>
            <a:ext cx="255588" cy="25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>
                <a:cs typeface="Arial" panose="020B0604020202020204" pitchFamily="34" charset="0"/>
              </a:rPr>
              <a:t>181</a:t>
            </a:r>
          </a:p>
        </p:txBody>
      </p:sp>
      <p:sp>
        <p:nvSpPr>
          <p:cNvPr id="78888" name="AutoShape 86"/>
          <p:cNvSpPr>
            <a:spLocks noChangeArrowheads="1"/>
          </p:cNvSpPr>
          <p:nvPr/>
        </p:nvSpPr>
        <p:spPr bwMode="auto">
          <a:xfrm>
            <a:off x="4364038" y="5946775"/>
            <a:ext cx="255587" cy="25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>
                <a:cs typeface="Arial" panose="020B0604020202020204" pitchFamily="34" charset="0"/>
              </a:rPr>
              <a:t>182</a:t>
            </a:r>
          </a:p>
        </p:txBody>
      </p:sp>
      <p:sp>
        <p:nvSpPr>
          <p:cNvPr id="78889" name="AutoShape 86"/>
          <p:cNvSpPr>
            <a:spLocks noChangeArrowheads="1"/>
          </p:cNvSpPr>
          <p:nvPr/>
        </p:nvSpPr>
        <p:spPr bwMode="auto">
          <a:xfrm>
            <a:off x="4364038" y="5692775"/>
            <a:ext cx="255587" cy="25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>
                <a:cs typeface="Arial" panose="020B0604020202020204" pitchFamily="34" charset="0"/>
              </a:rPr>
              <a:t>178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9874" name="Picture 528" descr="C:\Documents and Settings\suporte\Desktop\Mapa Brasil_ CO_zoom.emf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7FD9FF"/>
              </a:clrFrom>
              <a:clrTo>
                <a:srgbClr val="7FD9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7175" y="1027113"/>
            <a:ext cx="6624638" cy="5219700"/>
          </a:xfrm>
          <a:prstGeom prst="rect">
            <a:avLst/>
          </a:prstGeom>
          <a:noFill/>
          <a:ln w="9525">
            <a:solidFill>
              <a:srgbClr val="62E2F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9875" name="Forma livre 31"/>
          <p:cNvSpPr>
            <a:spLocks/>
          </p:cNvSpPr>
          <p:nvPr/>
        </p:nvSpPr>
        <p:spPr bwMode="auto">
          <a:xfrm>
            <a:off x="3081338" y="5172075"/>
            <a:ext cx="1192212" cy="857250"/>
          </a:xfrm>
          <a:custGeom>
            <a:avLst/>
            <a:gdLst>
              <a:gd name="T0" fmla="*/ 0 w 1192543"/>
              <a:gd name="T1" fmla="*/ 0 h 856590"/>
              <a:gd name="T2" fmla="*/ 64120 w 1192543"/>
              <a:gd name="T3" fmla="*/ 122412 h 856590"/>
              <a:gd name="T4" fmla="*/ 130304 w 1192543"/>
              <a:gd name="T5" fmla="*/ 326992 h 856590"/>
              <a:gd name="T6" fmla="*/ 156161 w 1192543"/>
              <a:gd name="T7" fmla="*/ 423141 h 856590"/>
              <a:gd name="T8" fmla="*/ 191440 w 1192543"/>
              <a:gd name="T9" fmla="*/ 529141 h 856590"/>
              <a:gd name="T10" fmla="*/ 247888 w 1192543"/>
              <a:gd name="T11" fmla="*/ 605561 h 856590"/>
              <a:gd name="T12" fmla="*/ 306679 w 1192543"/>
              <a:gd name="T13" fmla="*/ 667197 h 856590"/>
              <a:gd name="T14" fmla="*/ 360771 w 1192543"/>
              <a:gd name="T15" fmla="*/ 696784 h 856590"/>
              <a:gd name="T16" fmla="*/ 424263 w 1192543"/>
              <a:gd name="T17" fmla="*/ 721432 h 856590"/>
              <a:gd name="T18" fmla="*/ 508923 w 1192543"/>
              <a:gd name="T19" fmla="*/ 751015 h 856590"/>
              <a:gd name="T20" fmla="*/ 598288 w 1192543"/>
              <a:gd name="T21" fmla="*/ 775668 h 856590"/>
              <a:gd name="T22" fmla="*/ 673542 w 1192543"/>
              <a:gd name="T23" fmla="*/ 810180 h 856590"/>
              <a:gd name="T24" fmla="*/ 725279 w 1192543"/>
              <a:gd name="T25" fmla="*/ 815112 h 856590"/>
              <a:gd name="T26" fmla="*/ 873977 w 1192543"/>
              <a:gd name="T27" fmla="*/ 836396 h 856590"/>
              <a:gd name="T28" fmla="*/ 988146 w 1192543"/>
              <a:gd name="T29" fmla="*/ 850635 h 856590"/>
              <a:gd name="T30" fmla="*/ 1105662 w 1192543"/>
              <a:gd name="T31" fmla="*/ 864740 h 856590"/>
              <a:gd name="T32" fmla="*/ 1177738 w 1192543"/>
              <a:gd name="T33" fmla="*/ 886802 h 856590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1192543" h="856590">
                <a:moveTo>
                  <a:pt x="0" y="0"/>
                </a:moveTo>
                <a:cubicBezTo>
                  <a:pt x="17073" y="28974"/>
                  <a:pt x="42941" y="65600"/>
                  <a:pt x="64930" y="118242"/>
                </a:cubicBezTo>
                <a:cubicBezTo>
                  <a:pt x="86919" y="170884"/>
                  <a:pt x="116403" y="267439"/>
                  <a:pt x="131936" y="315853"/>
                </a:cubicBezTo>
                <a:cubicBezTo>
                  <a:pt x="147469" y="364267"/>
                  <a:pt x="147810" y="376180"/>
                  <a:pt x="158128" y="408724"/>
                </a:cubicBezTo>
                <a:cubicBezTo>
                  <a:pt x="168446" y="441268"/>
                  <a:pt x="178367" y="481748"/>
                  <a:pt x="193846" y="511116"/>
                </a:cubicBezTo>
                <a:cubicBezTo>
                  <a:pt x="209325" y="540484"/>
                  <a:pt x="231554" y="562707"/>
                  <a:pt x="251002" y="584932"/>
                </a:cubicBezTo>
                <a:cubicBezTo>
                  <a:pt x="270450" y="607157"/>
                  <a:pt x="291483" y="629783"/>
                  <a:pt x="310533" y="644469"/>
                </a:cubicBezTo>
                <a:cubicBezTo>
                  <a:pt x="329583" y="659155"/>
                  <a:pt x="345459" y="664317"/>
                  <a:pt x="365303" y="673048"/>
                </a:cubicBezTo>
                <a:cubicBezTo>
                  <a:pt x="385147" y="681779"/>
                  <a:pt x="404593" y="688126"/>
                  <a:pt x="429596" y="696857"/>
                </a:cubicBezTo>
                <a:cubicBezTo>
                  <a:pt x="454599" y="705588"/>
                  <a:pt x="485952" y="716701"/>
                  <a:pt x="515321" y="725432"/>
                </a:cubicBezTo>
                <a:cubicBezTo>
                  <a:pt x="544690" y="734163"/>
                  <a:pt x="578027" y="739719"/>
                  <a:pt x="605808" y="749244"/>
                </a:cubicBezTo>
                <a:cubicBezTo>
                  <a:pt x="633589" y="758769"/>
                  <a:pt x="660577" y="776232"/>
                  <a:pt x="682008" y="782582"/>
                </a:cubicBezTo>
                <a:cubicBezTo>
                  <a:pt x="703439" y="788932"/>
                  <a:pt x="700570" y="783124"/>
                  <a:pt x="734396" y="787344"/>
                </a:cubicBezTo>
                <a:cubicBezTo>
                  <a:pt x="768222" y="791565"/>
                  <a:pt x="840601" y="802185"/>
                  <a:pt x="884963" y="807905"/>
                </a:cubicBezTo>
                <a:lnTo>
                  <a:pt x="1000566" y="821662"/>
                </a:lnTo>
                <a:cubicBezTo>
                  <a:pt x="1039666" y="826224"/>
                  <a:pt x="1089309" y="833058"/>
                  <a:pt x="1119560" y="835276"/>
                </a:cubicBezTo>
                <a:cubicBezTo>
                  <a:pt x="1127498" y="840039"/>
                  <a:pt x="1166612" y="841888"/>
                  <a:pt x="1192543" y="856590"/>
                </a:cubicBezTo>
              </a:path>
            </a:pathLst>
          </a:custGeom>
          <a:noFill/>
          <a:ln w="3810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76" name="Oval 250"/>
          <p:cNvSpPr>
            <a:spLocks noChangeArrowheads="1"/>
          </p:cNvSpPr>
          <p:nvPr/>
        </p:nvSpPr>
        <p:spPr bwMode="auto">
          <a:xfrm>
            <a:off x="3235325" y="5646738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endParaRPr lang="pt-BR" sz="1400" b="0">
              <a:latin typeface="Tahoma" panose="020B0604030504040204" pitchFamily="34" charset="0"/>
            </a:endParaRPr>
          </a:p>
        </p:txBody>
      </p:sp>
      <p:grpSp>
        <p:nvGrpSpPr>
          <p:cNvPr id="79877" name="Grupo 123"/>
          <p:cNvGrpSpPr>
            <a:grpSpLocks/>
          </p:cNvGrpSpPr>
          <p:nvPr/>
        </p:nvGrpSpPr>
        <p:grpSpPr bwMode="auto">
          <a:xfrm>
            <a:off x="1900238" y="3179763"/>
            <a:ext cx="3367087" cy="2165350"/>
            <a:chOff x="1900237" y="3141663"/>
            <a:chExt cx="3367089" cy="2165806"/>
          </a:xfrm>
        </p:grpSpPr>
        <p:sp>
          <p:nvSpPr>
            <p:cNvPr id="79927" name="CaixaDeTexto 121"/>
            <p:cNvSpPr txBox="1">
              <a:spLocks noChangeArrowheads="1"/>
            </p:cNvSpPr>
            <p:nvPr/>
          </p:nvSpPr>
          <p:spPr bwMode="auto">
            <a:xfrm>
              <a:off x="3545157" y="4077751"/>
              <a:ext cx="782638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Goiânia</a:t>
              </a:r>
            </a:p>
          </p:txBody>
        </p:sp>
        <p:sp>
          <p:nvSpPr>
            <p:cNvPr id="79928" name="CaixaDeTexto 121"/>
            <p:cNvSpPr txBox="1">
              <a:spLocks noChangeArrowheads="1"/>
            </p:cNvSpPr>
            <p:nvPr/>
          </p:nvSpPr>
          <p:spPr bwMode="auto">
            <a:xfrm>
              <a:off x="3935413" y="4323813"/>
              <a:ext cx="782638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Rio Verde</a:t>
              </a:r>
            </a:p>
          </p:txBody>
        </p:sp>
        <p:sp>
          <p:nvSpPr>
            <p:cNvPr id="79929" name="CaixaDeTexto 121"/>
            <p:cNvSpPr txBox="1">
              <a:spLocks noChangeArrowheads="1"/>
            </p:cNvSpPr>
            <p:nvPr/>
          </p:nvSpPr>
          <p:spPr bwMode="auto">
            <a:xfrm>
              <a:off x="3171825" y="4629688"/>
              <a:ext cx="782638" cy="338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Campo Grande</a:t>
              </a:r>
            </a:p>
          </p:txBody>
        </p:sp>
        <p:sp>
          <p:nvSpPr>
            <p:cNvPr id="79930" name="CaixaDeTexto 121"/>
            <p:cNvSpPr txBox="1">
              <a:spLocks noChangeArrowheads="1"/>
            </p:cNvSpPr>
            <p:nvPr/>
          </p:nvSpPr>
          <p:spPr bwMode="auto">
            <a:xfrm>
              <a:off x="3109033" y="5093157"/>
              <a:ext cx="782638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Dourados</a:t>
              </a:r>
            </a:p>
          </p:txBody>
        </p:sp>
        <p:sp>
          <p:nvSpPr>
            <p:cNvPr id="79931" name="CaixaDeTexto 121"/>
            <p:cNvSpPr txBox="1">
              <a:spLocks noChangeArrowheads="1"/>
            </p:cNvSpPr>
            <p:nvPr/>
          </p:nvSpPr>
          <p:spPr bwMode="auto">
            <a:xfrm>
              <a:off x="2698751" y="4518025"/>
              <a:ext cx="657225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Corumbá</a:t>
              </a:r>
            </a:p>
          </p:txBody>
        </p:sp>
        <p:sp>
          <p:nvSpPr>
            <p:cNvPr id="79932" name="CaixaDeTexto 121"/>
            <p:cNvSpPr txBox="1">
              <a:spLocks noChangeArrowheads="1"/>
            </p:cNvSpPr>
            <p:nvPr/>
          </p:nvSpPr>
          <p:spPr bwMode="auto">
            <a:xfrm>
              <a:off x="1900237" y="3639333"/>
              <a:ext cx="782638" cy="339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Tangará</a:t>
              </a:r>
            </a:p>
            <a:p>
              <a:pPr algn="r"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da Serra</a:t>
              </a:r>
            </a:p>
          </p:txBody>
        </p:sp>
        <p:sp>
          <p:nvSpPr>
            <p:cNvPr id="79933" name="CaixaDeTexto 121"/>
            <p:cNvSpPr txBox="1">
              <a:spLocks noChangeArrowheads="1"/>
            </p:cNvSpPr>
            <p:nvPr/>
          </p:nvSpPr>
          <p:spPr bwMode="auto">
            <a:xfrm>
              <a:off x="3024189" y="3213100"/>
              <a:ext cx="782637" cy="338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Ribeirão Cascalheira</a:t>
              </a:r>
            </a:p>
          </p:txBody>
        </p:sp>
        <p:sp>
          <p:nvSpPr>
            <p:cNvPr id="79934" name="CaixaDeTexto 121"/>
            <p:cNvSpPr txBox="1">
              <a:spLocks noChangeArrowheads="1"/>
            </p:cNvSpPr>
            <p:nvPr/>
          </p:nvSpPr>
          <p:spPr bwMode="auto">
            <a:xfrm>
              <a:off x="4481513" y="3598863"/>
              <a:ext cx="782637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Minaçu</a:t>
              </a:r>
            </a:p>
          </p:txBody>
        </p:sp>
        <p:sp>
          <p:nvSpPr>
            <p:cNvPr id="79935" name="CaixaDeTexto 121"/>
            <p:cNvSpPr txBox="1">
              <a:spLocks noChangeArrowheads="1"/>
            </p:cNvSpPr>
            <p:nvPr/>
          </p:nvSpPr>
          <p:spPr bwMode="auto">
            <a:xfrm>
              <a:off x="2195514" y="3141663"/>
              <a:ext cx="782637" cy="338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Lucas do Rio</a:t>
              </a:r>
            </a:p>
            <a:p>
              <a:pPr algn="r"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Verde</a:t>
              </a:r>
            </a:p>
          </p:txBody>
        </p:sp>
        <p:sp>
          <p:nvSpPr>
            <p:cNvPr id="79936" name="CaixaDeTexto 121"/>
            <p:cNvSpPr txBox="1">
              <a:spLocks noChangeArrowheads="1"/>
            </p:cNvSpPr>
            <p:nvPr/>
          </p:nvSpPr>
          <p:spPr bwMode="auto">
            <a:xfrm>
              <a:off x="2472074" y="4085330"/>
              <a:ext cx="782637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Rondonópolis</a:t>
              </a:r>
            </a:p>
          </p:txBody>
        </p:sp>
        <p:sp>
          <p:nvSpPr>
            <p:cNvPr id="79937" name="CaixaDeTexto 121"/>
            <p:cNvSpPr txBox="1">
              <a:spLocks noChangeArrowheads="1"/>
            </p:cNvSpPr>
            <p:nvPr/>
          </p:nvSpPr>
          <p:spPr bwMode="auto">
            <a:xfrm>
              <a:off x="4051300" y="3741965"/>
              <a:ext cx="782637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Mozarlândia</a:t>
              </a:r>
            </a:p>
          </p:txBody>
        </p:sp>
        <p:sp>
          <p:nvSpPr>
            <p:cNvPr id="79938" name="CaixaDeTexto 121"/>
            <p:cNvSpPr txBox="1">
              <a:spLocks noChangeArrowheads="1"/>
            </p:cNvSpPr>
            <p:nvPr/>
          </p:nvSpPr>
          <p:spPr bwMode="auto">
            <a:xfrm>
              <a:off x="4484688" y="4143375"/>
              <a:ext cx="782638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Luziânia</a:t>
              </a:r>
            </a:p>
          </p:txBody>
        </p:sp>
        <p:sp>
          <p:nvSpPr>
            <p:cNvPr id="79939" name="CaixaDeTexto 121"/>
            <p:cNvSpPr txBox="1">
              <a:spLocks noChangeArrowheads="1"/>
            </p:cNvSpPr>
            <p:nvPr/>
          </p:nvSpPr>
          <p:spPr bwMode="auto">
            <a:xfrm>
              <a:off x="2338388" y="3947884"/>
              <a:ext cx="657225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Cuiabá</a:t>
              </a:r>
            </a:p>
          </p:txBody>
        </p:sp>
        <p:sp>
          <p:nvSpPr>
            <p:cNvPr id="79940" name="CaixaDeTexto 138"/>
            <p:cNvSpPr txBox="1">
              <a:spLocks noChangeArrowheads="1"/>
            </p:cNvSpPr>
            <p:nvPr/>
          </p:nvSpPr>
          <p:spPr bwMode="auto">
            <a:xfrm>
              <a:off x="4454525" y="3908425"/>
              <a:ext cx="782638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Brasília</a:t>
              </a:r>
            </a:p>
          </p:txBody>
        </p:sp>
        <p:sp>
          <p:nvSpPr>
            <p:cNvPr id="79941" name="CaixaDeTexto 121"/>
            <p:cNvSpPr txBox="1">
              <a:spLocks noChangeArrowheads="1"/>
            </p:cNvSpPr>
            <p:nvPr/>
          </p:nvSpPr>
          <p:spPr bwMode="auto">
            <a:xfrm>
              <a:off x="2020888" y="3412074"/>
              <a:ext cx="527050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Sapezal</a:t>
              </a:r>
            </a:p>
          </p:txBody>
        </p:sp>
        <p:sp>
          <p:nvSpPr>
            <p:cNvPr id="79942" name="CaixaDeTexto 121"/>
            <p:cNvSpPr txBox="1">
              <a:spLocks noChangeArrowheads="1"/>
            </p:cNvSpPr>
            <p:nvPr/>
          </p:nvSpPr>
          <p:spPr bwMode="auto">
            <a:xfrm>
              <a:off x="3687763" y="4866681"/>
              <a:ext cx="78263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Três Lagoas</a:t>
              </a:r>
            </a:p>
          </p:txBody>
        </p:sp>
      </p:grpSp>
      <p:sp>
        <p:nvSpPr>
          <p:cNvPr id="79878" name="Rectangle 4"/>
          <p:cNvSpPr>
            <a:spLocks noChangeArrowheads="1"/>
          </p:cNvSpPr>
          <p:nvPr/>
        </p:nvSpPr>
        <p:spPr bwMode="auto">
          <a:xfrm>
            <a:off x="2595563" y="103188"/>
            <a:ext cx="4530725" cy="914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28398" dir="3806097" algn="ctr" rotWithShape="0">
                    <a:srgbClr val="333333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</a:rPr>
              <a:t>Novo Eixo de Integração Ferroviário da Ferroeste via Paranaguá</a:t>
            </a:r>
          </a:p>
        </p:txBody>
      </p:sp>
      <p:sp>
        <p:nvSpPr>
          <p:cNvPr id="79879" name="Rectangle 194"/>
          <p:cNvSpPr>
            <a:spLocks noChangeArrowheads="1"/>
          </p:cNvSpPr>
          <p:nvPr/>
        </p:nvSpPr>
        <p:spPr bwMode="auto">
          <a:xfrm>
            <a:off x="268288" y="1039813"/>
            <a:ext cx="900112" cy="492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sz="2200"/>
              <a:t>57</a:t>
            </a:r>
          </a:p>
        </p:txBody>
      </p:sp>
      <p:grpSp>
        <p:nvGrpSpPr>
          <p:cNvPr id="141" name="Grupo 140"/>
          <p:cNvGrpSpPr/>
          <p:nvPr/>
        </p:nvGrpSpPr>
        <p:grpSpPr>
          <a:xfrm>
            <a:off x="2519363" y="3445412"/>
            <a:ext cx="2033587" cy="1881188"/>
            <a:chOff x="2519363" y="3406775"/>
            <a:chExt cx="2033587" cy="1881188"/>
          </a:xfrm>
          <a:solidFill>
            <a:srgbClr val="C00000"/>
          </a:solidFill>
        </p:grpSpPr>
        <p:sp>
          <p:nvSpPr>
            <p:cNvPr id="142" name="Oval 250"/>
            <p:cNvSpPr>
              <a:spLocks noChangeArrowheads="1"/>
            </p:cNvSpPr>
            <p:nvPr/>
          </p:nvSpPr>
          <p:spPr bwMode="auto">
            <a:xfrm>
              <a:off x="3106738" y="5214938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 dirty="0">
                <a:latin typeface="Tahoma" pitchFamily="34" charset="0"/>
              </a:endParaRPr>
            </a:p>
          </p:txBody>
        </p:sp>
        <p:sp>
          <p:nvSpPr>
            <p:cNvPr id="143" name="Oval 250"/>
            <p:cNvSpPr>
              <a:spLocks noChangeArrowheads="1"/>
            </p:cNvSpPr>
            <p:nvPr/>
          </p:nvSpPr>
          <p:spPr bwMode="auto">
            <a:xfrm>
              <a:off x="3687763" y="5008563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 dirty="0">
                <a:latin typeface="Tahoma" pitchFamily="34" charset="0"/>
              </a:endParaRPr>
            </a:p>
          </p:txBody>
        </p:sp>
        <p:sp>
          <p:nvSpPr>
            <p:cNvPr id="144" name="Oval 250"/>
            <p:cNvSpPr>
              <a:spLocks noChangeArrowheads="1"/>
            </p:cNvSpPr>
            <p:nvPr/>
          </p:nvSpPr>
          <p:spPr bwMode="auto">
            <a:xfrm>
              <a:off x="4479925" y="4143375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 dirty="0">
                <a:latin typeface="Tahoma" pitchFamily="34" charset="0"/>
              </a:endParaRPr>
            </a:p>
          </p:txBody>
        </p:sp>
        <p:sp>
          <p:nvSpPr>
            <p:cNvPr id="145" name="Oval 250"/>
            <p:cNvSpPr>
              <a:spLocks noChangeArrowheads="1"/>
            </p:cNvSpPr>
            <p:nvPr/>
          </p:nvSpPr>
          <p:spPr bwMode="auto">
            <a:xfrm>
              <a:off x="4454525" y="4051300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 dirty="0">
                <a:latin typeface="Tahoma" pitchFamily="34" charset="0"/>
              </a:endParaRPr>
            </a:p>
          </p:txBody>
        </p:sp>
        <p:sp>
          <p:nvSpPr>
            <p:cNvPr id="146" name="Oval 250"/>
            <p:cNvSpPr>
              <a:spLocks noChangeArrowheads="1"/>
            </p:cNvSpPr>
            <p:nvPr/>
          </p:nvSpPr>
          <p:spPr bwMode="auto">
            <a:xfrm>
              <a:off x="3171825" y="4894263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 dirty="0">
                <a:latin typeface="Tahoma" pitchFamily="34" charset="0"/>
              </a:endParaRPr>
            </a:p>
          </p:txBody>
        </p:sp>
        <p:sp>
          <p:nvSpPr>
            <p:cNvPr id="147" name="Oval 250"/>
            <p:cNvSpPr>
              <a:spLocks noChangeArrowheads="1"/>
            </p:cNvSpPr>
            <p:nvPr/>
          </p:nvSpPr>
          <p:spPr bwMode="auto">
            <a:xfrm>
              <a:off x="3890963" y="4395251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 dirty="0">
                <a:latin typeface="Tahoma" pitchFamily="34" charset="0"/>
              </a:endParaRPr>
            </a:p>
          </p:txBody>
        </p:sp>
        <p:sp>
          <p:nvSpPr>
            <p:cNvPr id="148" name="Oval 250"/>
            <p:cNvSpPr>
              <a:spLocks noChangeArrowheads="1"/>
            </p:cNvSpPr>
            <p:nvPr/>
          </p:nvSpPr>
          <p:spPr bwMode="auto">
            <a:xfrm>
              <a:off x="2654300" y="4589463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 dirty="0">
                <a:latin typeface="Tahoma" pitchFamily="34" charset="0"/>
              </a:endParaRPr>
            </a:p>
          </p:txBody>
        </p:sp>
        <p:sp>
          <p:nvSpPr>
            <p:cNvPr id="149" name="Oval 250"/>
            <p:cNvSpPr>
              <a:spLocks noChangeArrowheads="1"/>
            </p:cNvSpPr>
            <p:nvPr/>
          </p:nvSpPr>
          <p:spPr bwMode="auto">
            <a:xfrm>
              <a:off x="3733800" y="3478213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 dirty="0">
                <a:latin typeface="Tahoma" pitchFamily="34" charset="0"/>
              </a:endParaRPr>
            </a:p>
          </p:txBody>
        </p:sp>
        <p:sp>
          <p:nvSpPr>
            <p:cNvPr id="150" name="Oval 250"/>
            <p:cNvSpPr>
              <a:spLocks noChangeArrowheads="1"/>
            </p:cNvSpPr>
            <p:nvPr/>
          </p:nvSpPr>
          <p:spPr bwMode="auto">
            <a:xfrm>
              <a:off x="4437063" y="3670300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 dirty="0">
                <a:latin typeface="Tahoma" pitchFamily="34" charset="0"/>
              </a:endParaRPr>
            </a:p>
          </p:txBody>
        </p:sp>
        <p:sp>
          <p:nvSpPr>
            <p:cNvPr id="151" name="Oval 250"/>
            <p:cNvSpPr>
              <a:spLocks noChangeArrowheads="1"/>
            </p:cNvSpPr>
            <p:nvPr/>
          </p:nvSpPr>
          <p:spPr bwMode="auto">
            <a:xfrm>
              <a:off x="2624138" y="3772684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 dirty="0">
                <a:latin typeface="Tahoma" pitchFamily="34" charset="0"/>
              </a:endParaRPr>
            </a:p>
          </p:txBody>
        </p:sp>
        <p:sp>
          <p:nvSpPr>
            <p:cNvPr id="152" name="Oval 250"/>
            <p:cNvSpPr>
              <a:spLocks noChangeArrowheads="1"/>
            </p:cNvSpPr>
            <p:nvPr/>
          </p:nvSpPr>
          <p:spPr bwMode="auto">
            <a:xfrm>
              <a:off x="2905125" y="3406775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 dirty="0">
                <a:latin typeface="Tahoma" pitchFamily="34" charset="0"/>
              </a:endParaRPr>
            </a:p>
          </p:txBody>
        </p:sp>
        <p:sp>
          <p:nvSpPr>
            <p:cNvPr id="153" name="Oval 250"/>
            <p:cNvSpPr>
              <a:spLocks noChangeArrowheads="1"/>
            </p:cNvSpPr>
            <p:nvPr/>
          </p:nvSpPr>
          <p:spPr bwMode="auto">
            <a:xfrm>
              <a:off x="4254500" y="4220626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 dirty="0">
                <a:latin typeface="Tahoma" pitchFamily="34" charset="0"/>
              </a:endParaRPr>
            </a:p>
          </p:txBody>
        </p:sp>
        <p:sp>
          <p:nvSpPr>
            <p:cNvPr id="154" name="Oval 250"/>
            <p:cNvSpPr>
              <a:spLocks noChangeArrowheads="1"/>
            </p:cNvSpPr>
            <p:nvPr/>
          </p:nvSpPr>
          <p:spPr bwMode="auto">
            <a:xfrm>
              <a:off x="3226135" y="4156768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 dirty="0">
                <a:latin typeface="Tahoma" pitchFamily="34" charset="0"/>
              </a:endParaRPr>
            </a:p>
          </p:txBody>
        </p:sp>
        <p:sp>
          <p:nvSpPr>
            <p:cNvPr id="155" name="Oval 250"/>
            <p:cNvSpPr>
              <a:spLocks noChangeArrowheads="1"/>
            </p:cNvSpPr>
            <p:nvPr/>
          </p:nvSpPr>
          <p:spPr bwMode="auto">
            <a:xfrm>
              <a:off x="2922588" y="3943350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 dirty="0">
                <a:latin typeface="Tahoma" pitchFamily="34" charset="0"/>
              </a:endParaRPr>
            </a:p>
          </p:txBody>
        </p:sp>
        <p:sp>
          <p:nvSpPr>
            <p:cNvPr id="156" name="Oval 250"/>
            <p:cNvSpPr>
              <a:spLocks noChangeArrowheads="1"/>
            </p:cNvSpPr>
            <p:nvPr/>
          </p:nvSpPr>
          <p:spPr bwMode="auto">
            <a:xfrm>
              <a:off x="4006850" y="3813175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 dirty="0">
                <a:latin typeface="Tahoma" pitchFamily="34" charset="0"/>
              </a:endParaRPr>
            </a:p>
          </p:txBody>
        </p:sp>
        <p:sp>
          <p:nvSpPr>
            <p:cNvPr id="157" name="Oval 250"/>
            <p:cNvSpPr>
              <a:spLocks noChangeArrowheads="1"/>
            </p:cNvSpPr>
            <p:nvPr/>
          </p:nvSpPr>
          <p:spPr bwMode="auto">
            <a:xfrm>
              <a:off x="2519363" y="3483512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 dirty="0">
                <a:latin typeface="Tahoma" pitchFamily="34" charset="0"/>
              </a:endParaRPr>
            </a:p>
          </p:txBody>
        </p:sp>
      </p:grpSp>
      <p:sp>
        <p:nvSpPr>
          <p:cNvPr id="79881" name="CaixaDeTexto 121"/>
          <p:cNvSpPr txBox="1">
            <a:spLocks noChangeArrowheads="1"/>
          </p:cNvSpPr>
          <p:nvPr/>
        </p:nvSpPr>
        <p:spPr bwMode="auto">
          <a:xfrm>
            <a:off x="2281238" y="5021263"/>
            <a:ext cx="846137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buClrTx/>
            </a:pPr>
            <a:r>
              <a:rPr lang="pt-BR" sz="800" b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Maracaju</a:t>
            </a:r>
          </a:p>
        </p:txBody>
      </p:sp>
      <p:sp>
        <p:nvSpPr>
          <p:cNvPr id="79882" name="Oval 250"/>
          <p:cNvSpPr>
            <a:spLocks noChangeArrowheads="1"/>
          </p:cNvSpPr>
          <p:nvPr/>
        </p:nvSpPr>
        <p:spPr bwMode="auto">
          <a:xfrm>
            <a:off x="3040063" y="5130800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endParaRPr lang="pt-BR" sz="1400" b="0">
              <a:latin typeface="Tahoma" panose="020B0604030504040204" pitchFamily="34" charset="0"/>
            </a:endParaRPr>
          </a:p>
        </p:txBody>
      </p:sp>
      <p:sp>
        <p:nvSpPr>
          <p:cNvPr id="79883" name="Forma livre 37"/>
          <p:cNvSpPr>
            <a:spLocks/>
          </p:cNvSpPr>
          <p:nvPr/>
        </p:nvSpPr>
        <p:spPr bwMode="auto">
          <a:xfrm>
            <a:off x="4292600" y="6045200"/>
            <a:ext cx="889000" cy="90488"/>
          </a:xfrm>
          <a:custGeom>
            <a:avLst/>
            <a:gdLst>
              <a:gd name="T0" fmla="*/ 0 w 889000"/>
              <a:gd name="T1" fmla="*/ 0 h 90704"/>
              <a:gd name="T2" fmla="*/ 184150 w 889000"/>
              <a:gd name="T3" fmla="*/ 65104 h 90704"/>
              <a:gd name="T4" fmla="*/ 514350 w 889000"/>
              <a:gd name="T5" fmla="*/ 75956 h 90704"/>
              <a:gd name="T6" fmla="*/ 889000 w 889000"/>
              <a:gd name="T7" fmla="*/ 70531 h 9070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89000" h="90704">
                <a:moveTo>
                  <a:pt x="0" y="0"/>
                </a:moveTo>
                <a:cubicBezTo>
                  <a:pt x="56621" y="34396"/>
                  <a:pt x="98425" y="61383"/>
                  <a:pt x="184150" y="76200"/>
                </a:cubicBezTo>
                <a:cubicBezTo>
                  <a:pt x="269875" y="91017"/>
                  <a:pt x="396875" y="87842"/>
                  <a:pt x="514350" y="88900"/>
                </a:cubicBezTo>
                <a:cubicBezTo>
                  <a:pt x="631825" y="89958"/>
                  <a:pt x="701146" y="94721"/>
                  <a:pt x="889000" y="82550"/>
                </a:cubicBezTo>
              </a:path>
            </a:pathLst>
          </a:custGeom>
          <a:noFill/>
          <a:ln w="38100">
            <a:solidFill>
              <a:srgbClr val="99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84" name="CaixaDeTexto 121"/>
          <p:cNvSpPr txBox="1">
            <a:spLocks noChangeArrowheads="1"/>
          </p:cNvSpPr>
          <p:nvPr/>
        </p:nvSpPr>
        <p:spPr bwMode="auto">
          <a:xfrm>
            <a:off x="3460750" y="5980113"/>
            <a:ext cx="84613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buClrTx/>
            </a:pPr>
            <a:r>
              <a:rPr lang="pt-BR" sz="800" b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Paranaguá</a:t>
            </a:r>
          </a:p>
        </p:txBody>
      </p:sp>
      <p:sp>
        <p:nvSpPr>
          <p:cNvPr id="79885" name="AutoShape 126"/>
          <p:cNvSpPr>
            <a:spLocks noChangeArrowheads="1"/>
          </p:cNvSpPr>
          <p:nvPr/>
        </p:nvSpPr>
        <p:spPr bwMode="auto">
          <a:xfrm>
            <a:off x="4227513" y="5980113"/>
            <a:ext cx="79375" cy="74612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pt-BR" sz="1400"/>
          </a:p>
        </p:txBody>
      </p:sp>
      <p:sp>
        <p:nvSpPr>
          <p:cNvPr id="79886" name="CaixaDeTexto 121"/>
          <p:cNvSpPr txBox="1">
            <a:spLocks noChangeArrowheads="1"/>
          </p:cNvSpPr>
          <p:nvPr/>
        </p:nvSpPr>
        <p:spPr bwMode="auto">
          <a:xfrm>
            <a:off x="3279775" y="5575300"/>
            <a:ext cx="59848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800" b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Guaíra</a:t>
            </a:r>
          </a:p>
        </p:txBody>
      </p:sp>
      <p:grpSp>
        <p:nvGrpSpPr>
          <p:cNvPr id="79887" name="Group 166"/>
          <p:cNvGrpSpPr>
            <a:grpSpLocks/>
          </p:cNvGrpSpPr>
          <p:nvPr/>
        </p:nvGrpSpPr>
        <p:grpSpPr bwMode="auto">
          <a:xfrm>
            <a:off x="7092950" y="158750"/>
            <a:ext cx="2768600" cy="958850"/>
            <a:chOff x="7112000" y="123825"/>
            <a:chExt cx="2768600" cy="958850"/>
          </a:xfrm>
        </p:grpSpPr>
        <p:sp>
          <p:nvSpPr>
            <p:cNvPr id="79903" name="Rectangle 6"/>
            <p:cNvSpPr>
              <a:spLocks noChangeArrowheads="1"/>
            </p:cNvSpPr>
            <p:nvPr/>
          </p:nvSpPr>
          <p:spPr bwMode="auto">
            <a:xfrm>
              <a:off x="7112000" y="839788"/>
              <a:ext cx="27686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buClr>
                  <a:schemeClr val="tx2"/>
                </a:buClr>
              </a:pPr>
              <a:r>
                <a:rPr lang="es-ES_tradnl">
                  <a:solidFill>
                    <a:schemeClr val="tx2"/>
                  </a:solidFill>
                </a:rPr>
                <a:t>Principais Projetos</a:t>
              </a:r>
            </a:p>
          </p:txBody>
        </p:sp>
        <p:sp>
          <p:nvSpPr>
            <p:cNvPr id="79904" name="Line 7"/>
            <p:cNvSpPr>
              <a:spLocks noChangeShapeType="1"/>
            </p:cNvSpPr>
            <p:nvPr/>
          </p:nvSpPr>
          <p:spPr bwMode="auto">
            <a:xfrm>
              <a:off x="7112000" y="1082675"/>
              <a:ext cx="2768600" cy="0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79905" name="Group 196"/>
            <p:cNvGrpSpPr>
              <a:grpSpLocks/>
            </p:cNvGrpSpPr>
            <p:nvPr/>
          </p:nvGrpSpPr>
          <p:grpSpPr bwMode="auto">
            <a:xfrm>
              <a:off x="7112000" y="123825"/>
              <a:ext cx="2768600" cy="642938"/>
              <a:chOff x="4473" y="78"/>
              <a:chExt cx="1767" cy="405"/>
            </a:xfrm>
          </p:grpSpPr>
          <p:sp>
            <p:nvSpPr>
              <p:cNvPr id="79906" name="Rectangle 115"/>
              <p:cNvSpPr>
                <a:spLocks noChangeArrowheads="1"/>
              </p:cNvSpPr>
              <p:nvPr/>
            </p:nvSpPr>
            <p:spPr bwMode="auto">
              <a:xfrm>
                <a:off x="4473" y="78"/>
                <a:ext cx="678" cy="40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defTabSz="9779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779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779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779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779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/>
                <a:r>
                  <a:rPr lang="pt-BR" sz="1000" b="0">
                    <a:solidFill>
                      <a:srgbClr val="000000"/>
                    </a:solidFill>
                    <a:latin typeface="Calibri" panose="020F0502020204030204" pitchFamily="34" charset="0"/>
                  </a:rPr>
                  <a:t>Modal do Projeto</a:t>
                </a:r>
              </a:p>
              <a:p>
                <a:pPr algn="ctr"/>
                <a:endParaRPr lang="pt-BR" sz="1000" b="0">
                  <a:solidFill>
                    <a:srgbClr val="000000"/>
                  </a:solidFill>
                  <a:latin typeface="Calibri" panose="020F0502020204030204" pitchFamily="34" charset="0"/>
                </a:endParaRPr>
              </a:p>
              <a:p>
                <a:pPr algn="ctr"/>
                <a:endParaRPr lang="pt-BR" sz="1200" b="0">
                  <a:solidFill>
                    <a:srgbClr val="000000"/>
                  </a:solidFill>
                  <a:latin typeface="Calibri" panose="020F0502020204030204" pitchFamily="34" charset="0"/>
                </a:endParaRPr>
              </a:p>
              <a:p>
                <a:pPr algn="ctr"/>
                <a:endParaRPr lang="pt-BR" sz="1200" b="0">
                  <a:solidFill>
                    <a:srgbClr val="000000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79907" name="Text Box 116"/>
              <p:cNvSpPr txBox="1">
                <a:spLocks noChangeArrowheads="1"/>
              </p:cNvSpPr>
              <p:nvPr/>
            </p:nvSpPr>
            <p:spPr bwMode="auto">
              <a:xfrm>
                <a:off x="4812" y="164"/>
                <a:ext cx="322" cy="154"/>
              </a:xfrm>
              <a:prstGeom prst="rect">
                <a:avLst/>
              </a:pr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defTabSz="97790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779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779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779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779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r>
                  <a:rPr lang="pt-BR" sz="1000" b="0">
                    <a:solidFill>
                      <a:srgbClr val="FFFFFF"/>
                    </a:solidFill>
                    <a:latin typeface="Calibri" panose="020F0502020204030204" pitchFamily="34" charset="0"/>
                    <a:cs typeface="Arial" panose="020B0604020202020204" pitchFamily="34" charset="0"/>
                  </a:rPr>
                  <a:t>Hidro</a:t>
                </a:r>
              </a:p>
            </p:txBody>
          </p:sp>
          <p:sp>
            <p:nvSpPr>
              <p:cNvPr id="79908" name="Text Box 117"/>
              <p:cNvSpPr txBox="1">
                <a:spLocks noChangeArrowheads="1"/>
              </p:cNvSpPr>
              <p:nvPr/>
            </p:nvSpPr>
            <p:spPr bwMode="auto">
              <a:xfrm>
                <a:off x="4490" y="164"/>
                <a:ext cx="322" cy="154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defTabSz="97790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779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779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779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779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r>
                  <a:rPr lang="pt-BR" sz="1000" b="0">
                    <a:solidFill>
                      <a:srgbClr val="000000"/>
                    </a:solidFill>
                    <a:latin typeface="Calibri" panose="020F0502020204030204" pitchFamily="34" charset="0"/>
                    <a:cs typeface="Arial" panose="020B0604020202020204" pitchFamily="34" charset="0"/>
                  </a:rPr>
                  <a:t>Rodo</a:t>
                </a:r>
              </a:p>
            </p:txBody>
          </p:sp>
          <p:sp>
            <p:nvSpPr>
              <p:cNvPr id="79909" name="Text Box 118"/>
              <p:cNvSpPr txBox="1">
                <a:spLocks noChangeArrowheads="1"/>
              </p:cNvSpPr>
              <p:nvPr/>
            </p:nvSpPr>
            <p:spPr bwMode="auto">
              <a:xfrm>
                <a:off x="4812" y="317"/>
                <a:ext cx="322" cy="154"/>
              </a:xfrm>
              <a:prstGeom prst="rect">
                <a:avLst/>
              </a:prstGeom>
              <a:solidFill>
                <a:srgbClr val="00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defTabSz="97790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779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779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779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779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r>
                  <a:rPr lang="pt-BR" sz="1000" b="0">
                    <a:solidFill>
                      <a:srgbClr val="FFFFFF"/>
                    </a:solidFill>
                    <a:latin typeface="Calibri" panose="020F0502020204030204" pitchFamily="34" charset="0"/>
                    <a:cs typeface="Arial" panose="020B0604020202020204" pitchFamily="34" charset="0"/>
                  </a:rPr>
                  <a:t>Porto</a:t>
                </a:r>
              </a:p>
            </p:txBody>
          </p:sp>
          <p:sp>
            <p:nvSpPr>
              <p:cNvPr id="79910" name="Text Box 119"/>
              <p:cNvSpPr txBox="1">
                <a:spLocks noChangeArrowheads="1"/>
              </p:cNvSpPr>
              <p:nvPr/>
            </p:nvSpPr>
            <p:spPr bwMode="auto">
              <a:xfrm>
                <a:off x="4490" y="317"/>
                <a:ext cx="322" cy="15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defTabSz="97790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779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779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779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779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r>
                  <a:rPr lang="pt-BR" sz="1000" b="0">
                    <a:solidFill>
                      <a:srgbClr val="FFFFFF"/>
                    </a:solidFill>
                    <a:latin typeface="Calibri" panose="020F0502020204030204" pitchFamily="34" charset="0"/>
                    <a:cs typeface="Arial" panose="020B0604020202020204" pitchFamily="34" charset="0"/>
                  </a:rPr>
                  <a:t>Ferro</a:t>
                </a:r>
              </a:p>
            </p:txBody>
          </p:sp>
          <p:grpSp>
            <p:nvGrpSpPr>
              <p:cNvPr id="79911" name="Group 202"/>
              <p:cNvGrpSpPr>
                <a:grpSpLocks/>
              </p:cNvGrpSpPr>
              <p:nvPr/>
            </p:nvGrpSpPr>
            <p:grpSpPr bwMode="auto">
              <a:xfrm>
                <a:off x="5190" y="96"/>
                <a:ext cx="1016" cy="366"/>
                <a:chOff x="5190" y="96"/>
                <a:chExt cx="1016" cy="366"/>
              </a:xfrm>
            </p:grpSpPr>
            <p:sp>
              <p:nvSpPr>
                <p:cNvPr id="79913" name="Text Box 121"/>
                <p:cNvSpPr txBox="1">
                  <a:spLocks noChangeArrowheads="1"/>
                </p:cNvSpPr>
                <p:nvPr/>
              </p:nvSpPr>
              <p:spPr bwMode="auto">
                <a:xfrm>
                  <a:off x="5414" y="96"/>
                  <a:ext cx="242" cy="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  <a:buClrTx/>
                  </a:pPr>
                  <a:r>
                    <a:rPr lang="pt-BR" sz="900" b="0">
                      <a:latin typeface="Calibri" panose="020F0502020204030204" pitchFamily="34" charset="0"/>
                      <a:cs typeface="Arial" panose="020B0604020202020204" pitchFamily="34" charset="0"/>
                    </a:rPr>
                    <a:t>Rodovia</a:t>
                  </a:r>
                  <a:endParaRPr lang="en-US" sz="900" b="0">
                    <a:latin typeface="Calibri" panose="020F050202020403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9914" name="Text Box 122"/>
                <p:cNvSpPr txBox="1">
                  <a:spLocks noChangeArrowheads="1"/>
                </p:cNvSpPr>
                <p:nvPr/>
              </p:nvSpPr>
              <p:spPr bwMode="auto">
                <a:xfrm>
                  <a:off x="5959" y="96"/>
                  <a:ext cx="247" cy="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  <a:buClrTx/>
                  </a:pPr>
                  <a:r>
                    <a:rPr lang="pt-BR" sz="900" b="0">
                      <a:latin typeface="Calibri" panose="020F0502020204030204" pitchFamily="34" charset="0"/>
                      <a:cs typeface="Arial" panose="020B0604020202020204" pitchFamily="34" charset="0"/>
                    </a:rPr>
                    <a:t>Hidrovia</a:t>
                  </a:r>
                  <a:endParaRPr lang="en-US" sz="900" b="0">
                    <a:latin typeface="Calibri" panose="020F050202020403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9915" name="Line 123"/>
                <p:cNvSpPr>
                  <a:spLocks noChangeShapeType="1"/>
                </p:cNvSpPr>
                <p:nvPr/>
              </p:nvSpPr>
              <p:spPr bwMode="auto">
                <a:xfrm>
                  <a:off x="5740" y="139"/>
                  <a:ext cx="204" cy="0"/>
                </a:xfrm>
                <a:prstGeom prst="line">
                  <a:avLst/>
                </a:prstGeom>
                <a:noFill/>
                <a:ln w="38100">
                  <a:solidFill>
                    <a:srgbClr val="0099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16" name="Text Box 124"/>
                <p:cNvSpPr txBox="1">
                  <a:spLocks noChangeArrowheads="1"/>
                </p:cNvSpPr>
                <p:nvPr/>
              </p:nvSpPr>
              <p:spPr bwMode="auto">
                <a:xfrm>
                  <a:off x="5414" y="183"/>
                  <a:ext cx="247" cy="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  <a:buClrTx/>
                  </a:pPr>
                  <a:r>
                    <a:rPr lang="pt-BR" sz="900" b="0">
                      <a:latin typeface="Calibri" panose="020F0502020204030204" pitchFamily="34" charset="0"/>
                      <a:cs typeface="Arial" panose="020B0604020202020204" pitchFamily="34" charset="0"/>
                    </a:rPr>
                    <a:t>Ferrovia</a:t>
                  </a:r>
                  <a:endParaRPr lang="en-US" sz="900" b="0">
                    <a:latin typeface="Calibri" panose="020F050202020403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9917" name="AutoShape 125"/>
                <p:cNvSpPr>
                  <a:spLocks noChangeArrowheads="1"/>
                </p:cNvSpPr>
                <p:nvPr/>
              </p:nvSpPr>
              <p:spPr bwMode="auto">
                <a:xfrm rot="10800000">
                  <a:off x="5263" y="399"/>
                  <a:ext cx="58" cy="39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FFFF00"/>
                </a:solidFill>
                <a:ln w="6350" algn="ctr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wrap="none" anchor="ctr"/>
                <a:lstStyle>
                  <a:lvl1pPr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pt-BR" sz="1400"/>
                </a:p>
              </p:txBody>
            </p:sp>
            <p:sp>
              <p:nvSpPr>
                <p:cNvPr id="79918" name="AutoShape 126"/>
                <p:cNvSpPr>
                  <a:spLocks noChangeArrowheads="1"/>
                </p:cNvSpPr>
                <p:nvPr/>
              </p:nvSpPr>
              <p:spPr bwMode="auto">
                <a:xfrm>
                  <a:off x="5267" y="298"/>
                  <a:ext cx="50" cy="47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009900"/>
                </a:solidFill>
                <a:ln w="6350" algn="ctr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pt-BR" sz="1400"/>
                </a:p>
              </p:txBody>
            </p:sp>
            <p:sp>
              <p:nvSpPr>
                <p:cNvPr id="79919" name="Text Box 127"/>
                <p:cNvSpPr txBox="1">
                  <a:spLocks noChangeArrowheads="1"/>
                </p:cNvSpPr>
                <p:nvPr/>
              </p:nvSpPr>
              <p:spPr bwMode="auto">
                <a:xfrm>
                  <a:off x="5414" y="278"/>
                  <a:ext cx="393" cy="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  <a:buClrTx/>
                  </a:pPr>
                  <a:r>
                    <a:rPr lang="pt-BR" sz="900" b="0">
                      <a:latin typeface="Calibri" panose="020F0502020204030204" pitchFamily="34" charset="0"/>
                      <a:cs typeface="Arial" panose="020B0604020202020204" pitchFamily="34" charset="0"/>
                    </a:rPr>
                    <a:t>Porto L.Curso</a:t>
                  </a:r>
                  <a:endParaRPr lang="en-US" sz="900" b="0">
                    <a:latin typeface="Calibri" panose="020F050202020403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9920" name="Text Box 128"/>
                <p:cNvSpPr txBox="1">
                  <a:spLocks noChangeArrowheads="1"/>
                </p:cNvSpPr>
                <p:nvPr/>
              </p:nvSpPr>
              <p:spPr bwMode="auto">
                <a:xfrm>
                  <a:off x="5414" y="376"/>
                  <a:ext cx="603" cy="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  <a:buClrTx/>
                  </a:pPr>
                  <a:r>
                    <a:rPr lang="pt-BR" sz="900" b="0">
                      <a:latin typeface="Calibri" panose="020F0502020204030204" pitchFamily="34" charset="0"/>
                      <a:cs typeface="Arial" panose="020B0604020202020204" pitchFamily="34" charset="0"/>
                    </a:rPr>
                    <a:t>Terminal Hidroviário</a:t>
                  </a:r>
                  <a:endParaRPr lang="en-US" sz="900" b="0">
                    <a:latin typeface="Calibri" panose="020F050202020403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9921" name="Text Box 129"/>
                <p:cNvSpPr txBox="1">
                  <a:spLocks noChangeArrowheads="1"/>
                </p:cNvSpPr>
                <p:nvPr/>
              </p:nvSpPr>
              <p:spPr bwMode="auto">
                <a:xfrm>
                  <a:off x="5959" y="183"/>
                  <a:ext cx="215" cy="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  <a:buClrTx/>
                  </a:pPr>
                  <a:r>
                    <a:rPr lang="pt-BR" sz="900" b="0">
                      <a:latin typeface="Calibri" panose="020F0502020204030204" pitchFamily="34" charset="0"/>
                      <a:cs typeface="Arial" panose="020B0604020202020204" pitchFamily="34" charset="0"/>
                    </a:rPr>
                    <a:t>L.Curso</a:t>
                  </a:r>
                  <a:endParaRPr lang="en-US" sz="900" b="0">
                    <a:latin typeface="Calibri" panose="020F050202020403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9922" name="Text Box 130"/>
                <p:cNvSpPr txBox="1">
                  <a:spLocks noChangeArrowheads="1"/>
                </p:cNvSpPr>
                <p:nvPr/>
              </p:nvSpPr>
              <p:spPr bwMode="auto">
                <a:xfrm>
                  <a:off x="5959" y="278"/>
                  <a:ext cx="182" cy="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  <a:buClrTx/>
                  </a:pPr>
                  <a:r>
                    <a:rPr lang="pt-BR" sz="900" b="0">
                      <a:latin typeface="Calibri" panose="020F0502020204030204" pitchFamily="34" charset="0"/>
                      <a:cs typeface="Arial" panose="020B0604020202020204" pitchFamily="34" charset="0"/>
                    </a:rPr>
                    <a:t>Eclusa</a:t>
                  </a:r>
                  <a:endParaRPr lang="en-US" sz="900" b="0">
                    <a:latin typeface="Calibri" panose="020F050202020403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9923" name="Rectangle 131"/>
                <p:cNvSpPr>
                  <a:spLocks noChangeArrowheads="1"/>
                </p:cNvSpPr>
                <p:nvPr/>
              </p:nvSpPr>
              <p:spPr bwMode="auto">
                <a:xfrm>
                  <a:off x="5888" y="293"/>
                  <a:ext cx="56" cy="56"/>
                </a:xfrm>
                <a:prstGeom prst="rect">
                  <a:avLst/>
                </a:prstGeom>
                <a:solidFill>
                  <a:srgbClr val="00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pt-BR" sz="1400"/>
                </a:p>
              </p:txBody>
            </p:sp>
            <p:sp>
              <p:nvSpPr>
                <p:cNvPr id="79924" name="Line 132"/>
                <p:cNvSpPr>
                  <a:spLocks noChangeShapeType="1"/>
                </p:cNvSpPr>
                <p:nvPr/>
              </p:nvSpPr>
              <p:spPr bwMode="auto">
                <a:xfrm>
                  <a:off x="5740" y="225"/>
                  <a:ext cx="204" cy="0"/>
                </a:xfrm>
                <a:prstGeom prst="line">
                  <a:avLst/>
                </a:prstGeom>
                <a:noFill/>
                <a:ln w="38100">
                  <a:solidFill>
                    <a:srgbClr val="990099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25" name="Line 133"/>
                <p:cNvSpPr>
                  <a:spLocks noChangeShapeType="1"/>
                </p:cNvSpPr>
                <p:nvPr/>
              </p:nvSpPr>
              <p:spPr bwMode="auto">
                <a:xfrm>
                  <a:off x="5190" y="139"/>
                  <a:ext cx="204" cy="0"/>
                </a:xfrm>
                <a:prstGeom prst="line">
                  <a:avLst/>
                </a:prstGeom>
                <a:noFill/>
                <a:ln w="38100">
                  <a:solidFill>
                    <a:srgbClr val="B2B2B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26" name="Line 134"/>
                <p:cNvSpPr>
                  <a:spLocks noChangeShapeType="1"/>
                </p:cNvSpPr>
                <p:nvPr/>
              </p:nvSpPr>
              <p:spPr bwMode="auto">
                <a:xfrm>
                  <a:off x="5190" y="225"/>
                  <a:ext cx="204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9912" name="Rectangle 135"/>
              <p:cNvSpPr>
                <a:spLocks noChangeArrowheads="1"/>
              </p:cNvSpPr>
              <p:nvPr/>
            </p:nvSpPr>
            <p:spPr bwMode="auto">
              <a:xfrm>
                <a:off x="4473" y="78"/>
                <a:ext cx="1767" cy="405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pt-BR" sz="1400"/>
              </a:p>
            </p:txBody>
          </p:sp>
        </p:grpSp>
      </p:grpSp>
      <p:sp>
        <p:nvSpPr>
          <p:cNvPr id="79888" name="Text Box 56"/>
          <p:cNvSpPr txBox="1">
            <a:spLocks noChangeArrowheads="1"/>
          </p:cNvSpPr>
          <p:nvPr/>
        </p:nvSpPr>
        <p:spPr bwMode="auto">
          <a:xfrm>
            <a:off x="7096125" y="1169988"/>
            <a:ext cx="2771775" cy="14779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287338" indent="-358775" defTabSz="977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235. Construção do Terminal de Grãos de Dourados</a:t>
            </a:r>
          </a:p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236. Construção da Ferroeste (EF-484) entre Maracaju e Dourados</a:t>
            </a:r>
          </a:p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237. Construção do Terminal de Grãos de Maracaju</a:t>
            </a:r>
          </a:p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256. Construção da Ferroeste (EF-484) entre Dourados e Cascavel</a:t>
            </a:r>
          </a:p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257. Construção da Ferroeste (EF-277) entre Cascavel e Paranaguá</a:t>
            </a:r>
          </a:p>
        </p:txBody>
      </p:sp>
      <p:grpSp>
        <p:nvGrpSpPr>
          <p:cNvPr id="79889" name="Grupo 59"/>
          <p:cNvGrpSpPr>
            <a:grpSpLocks/>
          </p:cNvGrpSpPr>
          <p:nvPr/>
        </p:nvGrpSpPr>
        <p:grpSpPr bwMode="auto">
          <a:xfrm>
            <a:off x="287338" y="6097588"/>
            <a:ext cx="9312275" cy="696912"/>
            <a:chOff x="288000" y="6097423"/>
            <a:chExt cx="9312275" cy="696729"/>
          </a:xfrm>
        </p:grpSpPr>
        <p:sp>
          <p:nvSpPr>
            <p:cNvPr id="79900" name="McK Footnote"/>
            <p:cNvSpPr txBox="1"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>
              <a:off x="288000" y="6648007"/>
              <a:ext cx="9028113" cy="1461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b">
              <a:spAutoFit/>
            </a:bodyPr>
            <a:lstStyle>
              <a:lvl1pPr marL="614363" indent="-614363" defTabSz="957263">
                <a:buClr>
                  <a:schemeClr val="tx2"/>
                </a:buClr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57263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57263">
                <a:buClr>
                  <a:schemeClr val="tx2"/>
                </a:buClr>
                <a:buFont typeface="Wingdings" panose="05000000000000000000" pitchFamily="2" charset="2"/>
                <a:buChar char="§"/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57263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57263">
                <a:buClr>
                  <a:schemeClr val="tx2"/>
                </a:buClr>
                <a:buSzPct val="70000"/>
                <a:buChar char="o"/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lnSpc>
                  <a:spcPct val="95000"/>
                </a:lnSpc>
                <a:buClrTx/>
              </a:pPr>
              <a:r>
                <a:rPr lang="pt-BR" sz="1000" b="0">
                  <a:cs typeface="Arial" panose="020B0604020202020204" pitchFamily="34" charset="0"/>
                </a:rPr>
                <a:t>Fonte:	 Ministério dos Transportes, PNLT, PAC, DNIT, CNT, ALL, VALEC, TLSA, , Revista Ferroviária, Visitas técnicas, análise Macrologística</a:t>
              </a:r>
            </a:p>
          </p:txBody>
        </p:sp>
        <p:sp>
          <p:nvSpPr>
            <p:cNvPr id="79901" name="AutoShape 75"/>
            <p:cNvSpPr>
              <a:spLocks noChangeArrowheads="1"/>
            </p:cNvSpPr>
            <p:nvPr/>
          </p:nvSpPr>
          <p:spPr bwMode="auto">
            <a:xfrm>
              <a:off x="288000" y="6308505"/>
              <a:ext cx="9312275" cy="249173"/>
            </a:xfrm>
            <a:prstGeom prst="roundRect">
              <a:avLst>
                <a:gd name="adj" fmla="val 16231"/>
              </a:avLst>
            </a:prstGeom>
            <a:solidFill>
              <a:schemeClr val="accent1"/>
            </a:solidFill>
            <a:ln w="9525">
              <a:solidFill>
                <a:srgbClr val="62E2FC"/>
              </a:solidFill>
              <a:round/>
              <a:headEnd/>
              <a:tailEnd/>
            </a:ln>
            <a:effectLst>
              <a:outerShdw dist="53882" dir="2700000" algn="ctr" rotWithShape="0">
                <a:schemeClr val="bg2">
                  <a:alpha val="50000"/>
                </a:schemeClr>
              </a:outerShdw>
            </a:effectLst>
          </p:spPr>
          <p:txBody>
            <a:bodyPr lIns="0" tIns="0" rIns="0" bIns="0" anchor="ctr" anchorCtr="1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pt-BR" sz="1200"/>
                <a:t>...e 42 novos potenciais eixos de integração além de 1 eixo aeroportuário....</a:t>
              </a:r>
              <a:endParaRPr lang="pt-BR" sz="1300"/>
            </a:p>
          </p:txBody>
        </p:sp>
        <p:sp>
          <p:nvSpPr>
            <p:cNvPr id="79902" name="AutoShape 67"/>
            <p:cNvSpPr>
              <a:spLocks noChangeAspect="1" noChangeArrowheads="1"/>
            </p:cNvSpPr>
            <p:nvPr/>
          </p:nvSpPr>
          <p:spPr bwMode="auto">
            <a:xfrm rot="5400000">
              <a:off x="8317418" y="5054118"/>
              <a:ext cx="119380" cy="2205990"/>
            </a:xfrm>
            <a:prstGeom prst="homePlate">
              <a:avLst>
                <a:gd name="adj" fmla="val 100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rot="10800000" vert="eaVert" lIns="0" tIns="0" rIns="0" bIns="0" anchorCtr="1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pt-BR">
                <a:solidFill>
                  <a:srgbClr val="FFFFFF"/>
                </a:solidFill>
              </a:endParaRPr>
            </a:p>
          </p:txBody>
        </p:sp>
      </p:grpSp>
      <p:sp>
        <p:nvSpPr>
          <p:cNvPr id="79890" name="Text Box 56"/>
          <p:cNvSpPr txBox="1">
            <a:spLocks noChangeArrowheads="1"/>
          </p:cNvSpPr>
          <p:nvPr/>
        </p:nvSpPr>
        <p:spPr bwMode="auto">
          <a:xfrm>
            <a:off x="7096125" y="2646363"/>
            <a:ext cx="2771775" cy="1200150"/>
          </a:xfrm>
          <a:prstGeom prst="rect">
            <a:avLst/>
          </a:prstGeom>
          <a:solidFill>
            <a:srgbClr val="00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287338" indent="-358775" defTabSz="977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245. Dragagem do Canal de Acesso do Porto de Paranaguá</a:t>
            </a:r>
          </a:p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246. Derrocagem do Canal de Acesso do Porto de Paranaguá</a:t>
            </a:r>
          </a:p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247. Construção dos Novos Armazéns para Granéis Sólidos do Porto de Paranaguá</a:t>
            </a:r>
          </a:p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248. Construção do Novo Píer para Granéis Sólidos do Porto de Paranaguá</a:t>
            </a:r>
          </a:p>
        </p:txBody>
      </p:sp>
      <p:sp>
        <p:nvSpPr>
          <p:cNvPr id="79891" name="AutoShape 86"/>
          <p:cNvSpPr>
            <a:spLocks noChangeArrowheads="1"/>
          </p:cNvSpPr>
          <p:nvPr/>
        </p:nvSpPr>
        <p:spPr bwMode="auto">
          <a:xfrm>
            <a:off x="3248025" y="5289550"/>
            <a:ext cx="255588" cy="25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/>
              <a:t>235</a:t>
            </a:r>
          </a:p>
        </p:txBody>
      </p:sp>
      <p:sp>
        <p:nvSpPr>
          <p:cNvPr id="79892" name="AutoShape 86"/>
          <p:cNvSpPr>
            <a:spLocks noChangeArrowheads="1"/>
          </p:cNvSpPr>
          <p:nvPr/>
        </p:nvSpPr>
        <p:spPr bwMode="auto">
          <a:xfrm>
            <a:off x="2795588" y="5183188"/>
            <a:ext cx="254000" cy="25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/>
              <a:t>236</a:t>
            </a:r>
          </a:p>
        </p:txBody>
      </p:sp>
      <p:sp>
        <p:nvSpPr>
          <p:cNvPr id="79893" name="AutoShape 86"/>
          <p:cNvSpPr>
            <a:spLocks noChangeArrowheads="1"/>
          </p:cNvSpPr>
          <p:nvPr/>
        </p:nvSpPr>
        <p:spPr bwMode="auto">
          <a:xfrm>
            <a:off x="2913063" y="4846638"/>
            <a:ext cx="254000" cy="25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/>
              <a:t>237</a:t>
            </a:r>
          </a:p>
        </p:txBody>
      </p:sp>
      <p:sp>
        <p:nvSpPr>
          <p:cNvPr id="79894" name="AutoShape 86"/>
          <p:cNvSpPr>
            <a:spLocks noChangeArrowheads="1"/>
          </p:cNvSpPr>
          <p:nvPr/>
        </p:nvSpPr>
        <p:spPr bwMode="auto">
          <a:xfrm>
            <a:off x="2994025" y="5683250"/>
            <a:ext cx="255588" cy="25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/>
              <a:t>256</a:t>
            </a:r>
          </a:p>
        </p:txBody>
      </p:sp>
      <p:sp>
        <p:nvSpPr>
          <p:cNvPr id="79895" name="AutoShape 86"/>
          <p:cNvSpPr>
            <a:spLocks noChangeArrowheads="1"/>
          </p:cNvSpPr>
          <p:nvPr/>
        </p:nvSpPr>
        <p:spPr bwMode="auto">
          <a:xfrm>
            <a:off x="3708400" y="5646738"/>
            <a:ext cx="255588" cy="25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/>
              <a:t>257</a:t>
            </a:r>
          </a:p>
        </p:txBody>
      </p:sp>
      <p:sp>
        <p:nvSpPr>
          <p:cNvPr id="79896" name="AutoShape 86"/>
          <p:cNvSpPr>
            <a:spLocks noChangeArrowheads="1"/>
          </p:cNvSpPr>
          <p:nvPr/>
        </p:nvSpPr>
        <p:spPr bwMode="auto">
          <a:xfrm>
            <a:off x="4565650" y="5759450"/>
            <a:ext cx="255588" cy="25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/>
              <a:t>246</a:t>
            </a:r>
          </a:p>
        </p:txBody>
      </p:sp>
      <p:sp>
        <p:nvSpPr>
          <p:cNvPr id="79897" name="AutoShape 86"/>
          <p:cNvSpPr>
            <a:spLocks noChangeArrowheads="1"/>
          </p:cNvSpPr>
          <p:nvPr/>
        </p:nvSpPr>
        <p:spPr bwMode="auto">
          <a:xfrm>
            <a:off x="4821238" y="5759450"/>
            <a:ext cx="255587" cy="25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/>
              <a:t>247</a:t>
            </a:r>
          </a:p>
        </p:txBody>
      </p:sp>
      <p:sp>
        <p:nvSpPr>
          <p:cNvPr id="79898" name="AutoShape 86"/>
          <p:cNvSpPr>
            <a:spLocks noChangeArrowheads="1"/>
          </p:cNvSpPr>
          <p:nvPr/>
        </p:nvSpPr>
        <p:spPr bwMode="auto">
          <a:xfrm>
            <a:off x="5076825" y="5759450"/>
            <a:ext cx="255588" cy="25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/>
              <a:t>248</a:t>
            </a:r>
          </a:p>
        </p:txBody>
      </p:sp>
      <p:sp>
        <p:nvSpPr>
          <p:cNvPr id="79899" name="AutoShape 86"/>
          <p:cNvSpPr>
            <a:spLocks noChangeArrowheads="1"/>
          </p:cNvSpPr>
          <p:nvPr/>
        </p:nvSpPr>
        <p:spPr bwMode="auto">
          <a:xfrm>
            <a:off x="4311650" y="5759450"/>
            <a:ext cx="254000" cy="25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/>
              <a:t>245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898" name="Picture 2" descr="C:\Documents and Settings\suporte\Desktop\Mapa Brasil_AS.emf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7FD9FF"/>
              </a:clrFrom>
              <a:clrTo>
                <a:srgbClr val="7FD9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174" r="1874" b="1926"/>
          <a:stretch>
            <a:fillRect/>
          </a:stretch>
        </p:blipFill>
        <p:spPr bwMode="auto">
          <a:xfrm>
            <a:off x="254000" y="1030288"/>
            <a:ext cx="6615113" cy="5216525"/>
          </a:xfrm>
          <a:prstGeom prst="rect">
            <a:avLst/>
          </a:prstGeom>
          <a:noFill/>
          <a:ln w="9525">
            <a:solidFill>
              <a:srgbClr val="62E2F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0899" name="Forma livre 2"/>
          <p:cNvSpPr>
            <a:spLocks/>
          </p:cNvSpPr>
          <p:nvPr/>
        </p:nvSpPr>
        <p:spPr bwMode="auto">
          <a:xfrm>
            <a:off x="3984625" y="4402138"/>
            <a:ext cx="206375" cy="101600"/>
          </a:xfrm>
          <a:custGeom>
            <a:avLst/>
            <a:gdLst>
              <a:gd name="T0" fmla="*/ 0 w 207572"/>
              <a:gd name="T1" fmla="*/ 86284 h 101978"/>
              <a:gd name="T2" fmla="*/ 55028 w 207572"/>
              <a:gd name="T3" fmla="*/ 43142 h 101978"/>
              <a:gd name="T4" fmla="*/ 91712 w 207572"/>
              <a:gd name="T5" fmla="*/ 37389 h 101978"/>
              <a:gd name="T6" fmla="*/ 123153 w 207572"/>
              <a:gd name="T7" fmla="*/ 34515 h 101978"/>
              <a:gd name="T8" fmla="*/ 136258 w 207572"/>
              <a:gd name="T9" fmla="*/ 34515 h 101978"/>
              <a:gd name="T10" fmla="*/ 159840 w 207572"/>
              <a:gd name="T11" fmla="*/ 0 h 10197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07572" h="101978">
                <a:moveTo>
                  <a:pt x="0" y="101978"/>
                </a:moveTo>
                <a:cubicBezTo>
                  <a:pt x="25777" y="81299"/>
                  <a:pt x="51555" y="60620"/>
                  <a:pt x="71384" y="50989"/>
                </a:cubicBezTo>
                <a:cubicBezTo>
                  <a:pt x="91213" y="41358"/>
                  <a:pt x="104244" y="45891"/>
                  <a:pt x="118974" y="44191"/>
                </a:cubicBezTo>
                <a:cubicBezTo>
                  <a:pt x="133704" y="42491"/>
                  <a:pt x="150134" y="41358"/>
                  <a:pt x="159765" y="40791"/>
                </a:cubicBezTo>
                <a:cubicBezTo>
                  <a:pt x="169396" y="40224"/>
                  <a:pt x="168830" y="47589"/>
                  <a:pt x="176761" y="40791"/>
                </a:cubicBezTo>
                <a:cubicBezTo>
                  <a:pt x="184693" y="33992"/>
                  <a:pt x="210187" y="2833"/>
                  <a:pt x="207354" y="0"/>
                </a:cubicBezTo>
              </a:path>
            </a:pathLst>
          </a:custGeom>
          <a:noFill/>
          <a:ln w="38100">
            <a:solidFill>
              <a:srgbClr val="0099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00" name="Forma livre 1"/>
          <p:cNvSpPr>
            <a:spLocks/>
          </p:cNvSpPr>
          <p:nvPr/>
        </p:nvSpPr>
        <p:spPr bwMode="auto">
          <a:xfrm>
            <a:off x="4194175" y="4221163"/>
            <a:ext cx="17463" cy="177800"/>
          </a:xfrm>
          <a:custGeom>
            <a:avLst/>
            <a:gdLst>
              <a:gd name="T0" fmla="*/ 0 w 17488"/>
              <a:gd name="T1" fmla="*/ 230104 h 176761"/>
              <a:gd name="T2" fmla="*/ 6377 w 17488"/>
              <a:gd name="T3" fmla="*/ 128328 h 176761"/>
              <a:gd name="T4" fmla="*/ 15937 w 17488"/>
              <a:gd name="T5" fmla="*/ 0 h 176761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7488" h="176761">
                <a:moveTo>
                  <a:pt x="0" y="176761"/>
                </a:moveTo>
                <a:cubicBezTo>
                  <a:pt x="1982" y="152399"/>
                  <a:pt x="3965" y="128038"/>
                  <a:pt x="6798" y="98578"/>
                </a:cubicBezTo>
                <a:cubicBezTo>
                  <a:pt x="9631" y="69118"/>
                  <a:pt x="19829" y="11897"/>
                  <a:pt x="16996" y="0"/>
                </a:cubicBezTo>
              </a:path>
            </a:pathLst>
          </a:custGeom>
          <a:noFill/>
          <a:ln w="3810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01" name="Freeform 207"/>
          <p:cNvSpPr>
            <a:spLocks/>
          </p:cNvSpPr>
          <p:nvPr/>
        </p:nvSpPr>
        <p:spPr bwMode="auto">
          <a:xfrm>
            <a:off x="2968625" y="5367338"/>
            <a:ext cx="236538" cy="808037"/>
          </a:xfrm>
          <a:custGeom>
            <a:avLst/>
            <a:gdLst>
              <a:gd name="T0" fmla="*/ 2147483646 w 10000"/>
              <a:gd name="T1" fmla="*/ 2147483646 h 9995"/>
              <a:gd name="T2" fmla="*/ 2147483646 w 10000"/>
              <a:gd name="T3" fmla="*/ 2147483646 h 9995"/>
              <a:gd name="T4" fmla="*/ 2147483646 w 10000"/>
              <a:gd name="T5" fmla="*/ 2147483646 h 9995"/>
              <a:gd name="T6" fmla="*/ 2147483646 w 10000"/>
              <a:gd name="T7" fmla="*/ 2147483646 h 9995"/>
              <a:gd name="T8" fmla="*/ 2147483646 w 10000"/>
              <a:gd name="T9" fmla="*/ 2147483646 h 9995"/>
              <a:gd name="T10" fmla="*/ 2147483646 w 10000"/>
              <a:gd name="T11" fmla="*/ 2147483646 h 9995"/>
              <a:gd name="T12" fmla="*/ 2147483646 w 10000"/>
              <a:gd name="T13" fmla="*/ 2147483646 h 9995"/>
              <a:gd name="T14" fmla="*/ 0 w 10000"/>
              <a:gd name="T15" fmla="*/ 2147483646 h 9995"/>
              <a:gd name="T16" fmla="*/ 2147483646 w 10000"/>
              <a:gd name="T17" fmla="*/ 2147483646 h 9995"/>
              <a:gd name="T18" fmla="*/ 2147483646 w 10000"/>
              <a:gd name="T19" fmla="*/ 2147483646 h 9995"/>
              <a:gd name="T20" fmla="*/ 2147483646 w 10000"/>
              <a:gd name="T21" fmla="*/ 2147483646 h 99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10000" h="9995">
                <a:moveTo>
                  <a:pt x="10000" y="53"/>
                </a:moveTo>
                <a:cubicBezTo>
                  <a:pt x="9258" y="18"/>
                  <a:pt x="9575" y="-106"/>
                  <a:pt x="9191" y="218"/>
                </a:cubicBezTo>
                <a:cubicBezTo>
                  <a:pt x="8807" y="542"/>
                  <a:pt x="9617" y="1490"/>
                  <a:pt x="7694" y="1997"/>
                </a:cubicBezTo>
                <a:cubicBezTo>
                  <a:pt x="7385" y="2257"/>
                  <a:pt x="6772" y="2459"/>
                  <a:pt x="6463" y="2722"/>
                </a:cubicBezTo>
                <a:cubicBezTo>
                  <a:pt x="6387" y="3287"/>
                  <a:pt x="6311" y="3857"/>
                  <a:pt x="6157" y="4421"/>
                </a:cubicBezTo>
                <a:cubicBezTo>
                  <a:pt x="6002" y="4926"/>
                  <a:pt x="3233" y="5507"/>
                  <a:pt x="1846" y="5876"/>
                </a:cubicBezTo>
                <a:cubicBezTo>
                  <a:pt x="1384" y="6241"/>
                  <a:pt x="1003" y="6460"/>
                  <a:pt x="617" y="6840"/>
                </a:cubicBezTo>
                <a:cubicBezTo>
                  <a:pt x="461" y="7006"/>
                  <a:pt x="0" y="7330"/>
                  <a:pt x="0" y="7330"/>
                </a:cubicBezTo>
                <a:cubicBezTo>
                  <a:pt x="386" y="8340"/>
                  <a:pt x="-307" y="9370"/>
                  <a:pt x="4002" y="9750"/>
                </a:cubicBezTo>
                <a:cubicBezTo>
                  <a:pt x="4616" y="9812"/>
                  <a:pt x="5232" y="9793"/>
                  <a:pt x="5848" y="9836"/>
                </a:cubicBezTo>
                <a:cubicBezTo>
                  <a:pt x="8541" y="10013"/>
                  <a:pt x="6849" y="9995"/>
                  <a:pt x="8312" y="9995"/>
                </a:cubicBezTo>
              </a:path>
            </a:pathLst>
          </a:custGeom>
          <a:noFill/>
          <a:ln w="38100" cap="flat" cmpd="sng">
            <a:solidFill>
              <a:srgbClr val="0099FF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02" name="Forma livre 30"/>
          <p:cNvSpPr>
            <a:spLocks/>
          </p:cNvSpPr>
          <p:nvPr/>
        </p:nvSpPr>
        <p:spPr bwMode="auto">
          <a:xfrm>
            <a:off x="3905250" y="4514850"/>
            <a:ext cx="82550" cy="136525"/>
          </a:xfrm>
          <a:custGeom>
            <a:avLst/>
            <a:gdLst>
              <a:gd name="T0" fmla="*/ 1 w 149226"/>
              <a:gd name="T1" fmla="*/ -1 h 244475"/>
              <a:gd name="T2" fmla="*/ 1 w 149226"/>
              <a:gd name="T3" fmla="*/ 1 h 244475"/>
              <a:gd name="T4" fmla="*/ 1 w 149226"/>
              <a:gd name="T5" fmla="*/ 1 h 244475"/>
              <a:gd name="T6" fmla="*/ 1 w 149226"/>
              <a:gd name="T7" fmla="*/ 1 h 244475"/>
              <a:gd name="T8" fmla="*/ 1 w 149226"/>
              <a:gd name="T9" fmla="*/ 1 h 244475"/>
              <a:gd name="T10" fmla="*/ 1 w 149226"/>
              <a:gd name="T11" fmla="*/ 1 h 244475"/>
              <a:gd name="T12" fmla="*/ 1 w 149226"/>
              <a:gd name="T13" fmla="*/ 1 h 244475"/>
              <a:gd name="T14" fmla="*/ 1 w 149226"/>
              <a:gd name="T15" fmla="*/ 1 h 244475"/>
              <a:gd name="T16" fmla="*/ 1 w 149226"/>
              <a:gd name="T17" fmla="*/ 1 h 244475"/>
              <a:gd name="T18" fmla="*/ 1 w 149226"/>
              <a:gd name="T19" fmla="*/ 1 h 244475"/>
              <a:gd name="T20" fmla="*/ 1 w 149226"/>
              <a:gd name="T21" fmla="*/ 1 h 244475"/>
              <a:gd name="T22" fmla="*/ 1 w 149226"/>
              <a:gd name="T23" fmla="*/ 1 h 244475"/>
              <a:gd name="T24" fmla="*/ 1 w 149226"/>
              <a:gd name="T25" fmla="*/ 1 h 244475"/>
              <a:gd name="T26" fmla="*/ 1 w 149226"/>
              <a:gd name="T27" fmla="*/ 1 h 244475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149226" h="244475">
                <a:moveTo>
                  <a:pt x="149226" y="-1"/>
                </a:moveTo>
                <a:cubicBezTo>
                  <a:pt x="145522" y="5820"/>
                  <a:pt x="144993" y="18520"/>
                  <a:pt x="142876" y="25399"/>
                </a:cubicBezTo>
                <a:cubicBezTo>
                  <a:pt x="140759" y="32278"/>
                  <a:pt x="139701" y="39687"/>
                  <a:pt x="136526" y="41274"/>
                </a:cubicBezTo>
                <a:cubicBezTo>
                  <a:pt x="133351" y="42861"/>
                  <a:pt x="124884" y="33866"/>
                  <a:pt x="123826" y="34924"/>
                </a:cubicBezTo>
                <a:cubicBezTo>
                  <a:pt x="122768" y="35982"/>
                  <a:pt x="131234" y="40745"/>
                  <a:pt x="130176" y="47624"/>
                </a:cubicBezTo>
                <a:cubicBezTo>
                  <a:pt x="129118" y="54503"/>
                  <a:pt x="121709" y="68791"/>
                  <a:pt x="117476" y="76199"/>
                </a:cubicBezTo>
                <a:cubicBezTo>
                  <a:pt x="113243" y="83607"/>
                  <a:pt x="106363" y="84666"/>
                  <a:pt x="104776" y="92074"/>
                </a:cubicBezTo>
                <a:cubicBezTo>
                  <a:pt x="103189" y="99482"/>
                  <a:pt x="107422" y="113241"/>
                  <a:pt x="107951" y="120649"/>
                </a:cubicBezTo>
                <a:cubicBezTo>
                  <a:pt x="108480" y="128057"/>
                  <a:pt x="107951" y="136524"/>
                  <a:pt x="107951" y="136524"/>
                </a:cubicBezTo>
                <a:cubicBezTo>
                  <a:pt x="107951" y="141286"/>
                  <a:pt x="110068" y="140757"/>
                  <a:pt x="107951" y="149224"/>
                </a:cubicBezTo>
                <a:cubicBezTo>
                  <a:pt x="105834" y="157691"/>
                  <a:pt x="104776" y="178328"/>
                  <a:pt x="95251" y="187324"/>
                </a:cubicBezTo>
                <a:cubicBezTo>
                  <a:pt x="85726" y="196320"/>
                  <a:pt x="62972" y="198437"/>
                  <a:pt x="50801" y="203199"/>
                </a:cubicBezTo>
                <a:cubicBezTo>
                  <a:pt x="38630" y="207961"/>
                  <a:pt x="30693" y="209020"/>
                  <a:pt x="22226" y="215899"/>
                </a:cubicBezTo>
                <a:cubicBezTo>
                  <a:pt x="13759" y="222778"/>
                  <a:pt x="5293" y="238124"/>
                  <a:pt x="1" y="244474"/>
                </a:cubicBezTo>
              </a:path>
            </a:pathLst>
          </a:custGeom>
          <a:noFill/>
          <a:ln w="3810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03" name="Rectangle 4"/>
          <p:cNvSpPr>
            <a:spLocks noChangeArrowheads="1"/>
          </p:cNvSpPr>
          <p:nvPr/>
        </p:nvSpPr>
        <p:spPr bwMode="auto">
          <a:xfrm>
            <a:off x="2600325" y="103188"/>
            <a:ext cx="4525963" cy="9239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28398" dir="3806097" algn="ctr" rotWithShape="0">
                    <a:srgbClr val="333333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</a:rPr>
              <a:t>Novo Eixo de Integração Interna-cional Rodo-Hidroviário do Paraná/Paraguai via São Simão</a:t>
            </a:r>
          </a:p>
        </p:txBody>
      </p:sp>
      <p:sp>
        <p:nvSpPr>
          <p:cNvPr id="80904" name="Rectangle 194"/>
          <p:cNvSpPr>
            <a:spLocks noChangeArrowheads="1"/>
          </p:cNvSpPr>
          <p:nvPr/>
        </p:nvSpPr>
        <p:spPr bwMode="auto">
          <a:xfrm>
            <a:off x="266700" y="1039813"/>
            <a:ext cx="900113" cy="493712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sz="2200"/>
              <a:t>65</a:t>
            </a:r>
          </a:p>
        </p:txBody>
      </p:sp>
      <p:sp>
        <p:nvSpPr>
          <p:cNvPr id="80905" name="Forma livre 30"/>
          <p:cNvSpPr>
            <a:spLocks/>
          </p:cNvSpPr>
          <p:nvPr/>
        </p:nvSpPr>
        <p:spPr bwMode="auto">
          <a:xfrm>
            <a:off x="3598863" y="4651375"/>
            <a:ext cx="306387" cy="385763"/>
          </a:xfrm>
          <a:custGeom>
            <a:avLst/>
            <a:gdLst>
              <a:gd name="T0" fmla="*/ 1 w 546100"/>
              <a:gd name="T1" fmla="*/ 0 h 684629"/>
              <a:gd name="T2" fmla="*/ 1 w 546100"/>
              <a:gd name="T3" fmla="*/ 1 h 684629"/>
              <a:gd name="T4" fmla="*/ 1 w 546100"/>
              <a:gd name="T5" fmla="*/ 1 h 684629"/>
              <a:gd name="T6" fmla="*/ 1 w 546100"/>
              <a:gd name="T7" fmla="*/ 1 h 684629"/>
              <a:gd name="T8" fmla="*/ 1 w 546100"/>
              <a:gd name="T9" fmla="*/ 1 h 684629"/>
              <a:gd name="T10" fmla="*/ 1 w 546100"/>
              <a:gd name="T11" fmla="*/ 1 h 684629"/>
              <a:gd name="T12" fmla="*/ 1 w 546100"/>
              <a:gd name="T13" fmla="*/ 1 h 684629"/>
              <a:gd name="T14" fmla="*/ 1 w 546100"/>
              <a:gd name="T15" fmla="*/ 1 h 684629"/>
              <a:gd name="T16" fmla="*/ 1 w 546100"/>
              <a:gd name="T17" fmla="*/ 1 h 684629"/>
              <a:gd name="T18" fmla="*/ 1 w 546100"/>
              <a:gd name="T19" fmla="*/ 1 h 684629"/>
              <a:gd name="T20" fmla="*/ 1 w 546100"/>
              <a:gd name="T21" fmla="*/ 1 h 684629"/>
              <a:gd name="T22" fmla="*/ 1 w 546100"/>
              <a:gd name="T23" fmla="*/ 1 h 684629"/>
              <a:gd name="T24" fmla="*/ 1 w 546100"/>
              <a:gd name="T25" fmla="*/ 1 h 684629"/>
              <a:gd name="T26" fmla="*/ 1 w 546100"/>
              <a:gd name="T27" fmla="*/ 1 h 684629"/>
              <a:gd name="T28" fmla="*/ 1 w 546100"/>
              <a:gd name="T29" fmla="*/ 1 h 684629"/>
              <a:gd name="T30" fmla="*/ 1 w 546100"/>
              <a:gd name="T31" fmla="*/ 1 h 684629"/>
              <a:gd name="T32" fmla="*/ 1 w 546100"/>
              <a:gd name="T33" fmla="*/ 1 h 684629"/>
              <a:gd name="T34" fmla="*/ 1 w 546100"/>
              <a:gd name="T35" fmla="*/ 1 h 684629"/>
              <a:gd name="T36" fmla="*/ 1 w 546100"/>
              <a:gd name="T37" fmla="*/ 1 h 684629"/>
              <a:gd name="T38" fmla="*/ 1 w 546100"/>
              <a:gd name="T39" fmla="*/ 1 h 684629"/>
              <a:gd name="T40" fmla="*/ 1 w 546100"/>
              <a:gd name="T41" fmla="*/ 1 h 684629"/>
              <a:gd name="T42" fmla="*/ 1 w 546100"/>
              <a:gd name="T43" fmla="*/ 1 h 684629"/>
              <a:gd name="T44" fmla="*/ 1 w 546100"/>
              <a:gd name="T45" fmla="*/ 1 h 684629"/>
              <a:gd name="T46" fmla="*/ 1 w 546100"/>
              <a:gd name="T47" fmla="*/ 1 h 684629"/>
              <a:gd name="T48" fmla="*/ 1 w 546100"/>
              <a:gd name="T49" fmla="*/ 1 h 684629"/>
              <a:gd name="T50" fmla="*/ 1 w 546100"/>
              <a:gd name="T51" fmla="*/ 1 h 684629"/>
              <a:gd name="T52" fmla="*/ 1 w 546100"/>
              <a:gd name="T53" fmla="*/ 1 h 684629"/>
              <a:gd name="T54" fmla="*/ 1 w 546100"/>
              <a:gd name="T55" fmla="*/ 1 h 684629"/>
              <a:gd name="T56" fmla="*/ 1 w 546100"/>
              <a:gd name="T57" fmla="*/ 1 h 684629"/>
              <a:gd name="T58" fmla="*/ 1 w 546100"/>
              <a:gd name="T59" fmla="*/ 1 h 684629"/>
              <a:gd name="T60" fmla="*/ 1 w 546100"/>
              <a:gd name="T61" fmla="*/ 1 h 684629"/>
              <a:gd name="T62" fmla="*/ 1 w 546100"/>
              <a:gd name="T63" fmla="*/ 1 h 684629"/>
              <a:gd name="T64" fmla="*/ 1 w 546100"/>
              <a:gd name="T65" fmla="*/ 1 h 684629"/>
              <a:gd name="T66" fmla="*/ 1 w 546100"/>
              <a:gd name="T67" fmla="*/ 1 h 684629"/>
              <a:gd name="T68" fmla="*/ 1 w 546100"/>
              <a:gd name="T69" fmla="*/ 1 h 684629"/>
              <a:gd name="T70" fmla="*/ 1 w 546100"/>
              <a:gd name="T71" fmla="*/ 1 h 684629"/>
              <a:gd name="T72" fmla="*/ 1 w 546100"/>
              <a:gd name="T73" fmla="*/ 1 h 684629"/>
              <a:gd name="T74" fmla="*/ 1 w 546100"/>
              <a:gd name="T75" fmla="*/ 1 h 684629"/>
              <a:gd name="T76" fmla="*/ 0 w 546100"/>
              <a:gd name="T77" fmla="*/ 1 h 684629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546100" h="684629">
                <a:moveTo>
                  <a:pt x="546100" y="0"/>
                </a:moveTo>
                <a:cubicBezTo>
                  <a:pt x="544116" y="7276"/>
                  <a:pt x="537633" y="23813"/>
                  <a:pt x="536575" y="34925"/>
                </a:cubicBezTo>
                <a:cubicBezTo>
                  <a:pt x="535517" y="46037"/>
                  <a:pt x="541337" y="57150"/>
                  <a:pt x="539750" y="66675"/>
                </a:cubicBezTo>
                <a:cubicBezTo>
                  <a:pt x="538162" y="76200"/>
                  <a:pt x="532342" y="87842"/>
                  <a:pt x="527050" y="92075"/>
                </a:cubicBezTo>
                <a:cubicBezTo>
                  <a:pt x="521758" y="96308"/>
                  <a:pt x="512762" y="90488"/>
                  <a:pt x="508000" y="92075"/>
                </a:cubicBezTo>
                <a:cubicBezTo>
                  <a:pt x="503238" y="93662"/>
                  <a:pt x="498475" y="101600"/>
                  <a:pt x="498475" y="101600"/>
                </a:cubicBezTo>
                <a:cubicBezTo>
                  <a:pt x="495300" y="104775"/>
                  <a:pt x="490537" y="105304"/>
                  <a:pt x="488950" y="111125"/>
                </a:cubicBezTo>
                <a:cubicBezTo>
                  <a:pt x="487362" y="116946"/>
                  <a:pt x="490008" y="128588"/>
                  <a:pt x="488950" y="136525"/>
                </a:cubicBezTo>
                <a:cubicBezTo>
                  <a:pt x="487892" y="144462"/>
                  <a:pt x="485775" y="152400"/>
                  <a:pt x="482600" y="158750"/>
                </a:cubicBezTo>
                <a:cubicBezTo>
                  <a:pt x="479425" y="165100"/>
                  <a:pt x="474133" y="171450"/>
                  <a:pt x="469900" y="174625"/>
                </a:cubicBezTo>
                <a:cubicBezTo>
                  <a:pt x="465667" y="177800"/>
                  <a:pt x="463021" y="175683"/>
                  <a:pt x="457200" y="177800"/>
                </a:cubicBezTo>
                <a:cubicBezTo>
                  <a:pt x="451379" y="179917"/>
                  <a:pt x="436562" y="183092"/>
                  <a:pt x="434975" y="187325"/>
                </a:cubicBezTo>
                <a:cubicBezTo>
                  <a:pt x="433388" y="191558"/>
                  <a:pt x="447675" y="196321"/>
                  <a:pt x="447675" y="203200"/>
                </a:cubicBezTo>
                <a:cubicBezTo>
                  <a:pt x="447675" y="210079"/>
                  <a:pt x="439737" y="222779"/>
                  <a:pt x="434975" y="228600"/>
                </a:cubicBezTo>
                <a:cubicBezTo>
                  <a:pt x="430213" y="234421"/>
                  <a:pt x="424921" y="234421"/>
                  <a:pt x="419100" y="238125"/>
                </a:cubicBezTo>
                <a:cubicBezTo>
                  <a:pt x="413279" y="241829"/>
                  <a:pt x="404283" y="246592"/>
                  <a:pt x="400050" y="250825"/>
                </a:cubicBezTo>
                <a:cubicBezTo>
                  <a:pt x="395817" y="255058"/>
                  <a:pt x="394229" y="258233"/>
                  <a:pt x="393700" y="263525"/>
                </a:cubicBezTo>
                <a:cubicBezTo>
                  <a:pt x="393171" y="268817"/>
                  <a:pt x="398992" y="277813"/>
                  <a:pt x="396875" y="282575"/>
                </a:cubicBezTo>
                <a:cubicBezTo>
                  <a:pt x="394758" y="287337"/>
                  <a:pt x="387879" y="288396"/>
                  <a:pt x="381000" y="292100"/>
                </a:cubicBezTo>
                <a:cubicBezTo>
                  <a:pt x="374121" y="295804"/>
                  <a:pt x="363537" y="300038"/>
                  <a:pt x="355600" y="304800"/>
                </a:cubicBezTo>
                <a:cubicBezTo>
                  <a:pt x="347662" y="309563"/>
                  <a:pt x="341842" y="313796"/>
                  <a:pt x="333375" y="320675"/>
                </a:cubicBezTo>
                <a:cubicBezTo>
                  <a:pt x="324908" y="327554"/>
                  <a:pt x="314854" y="340254"/>
                  <a:pt x="304800" y="346075"/>
                </a:cubicBezTo>
                <a:cubicBezTo>
                  <a:pt x="294746" y="351896"/>
                  <a:pt x="280987" y="351896"/>
                  <a:pt x="273050" y="355600"/>
                </a:cubicBezTo>
                <a:cubicBezTo>
                  <a:pt x="265113" y="359304"/>
                  <a:pt x="261937" y="362479"/>
                  <a:pt x="257175" y="368300"/>
                </a:cubicBezTo>
                <a:cubicBezTo>
                  <a:pt x="252413" y="374121"/>
                  <a:pt x="251354" y="383117"/>
                  <a:pt x="244475" y="390525"/>
                </a:cubicBezTo>
                <a:cubicBezTo>
                  <a:pt x="237596" y="397933"/>
                  <a:pt x="224896" y="408517"/>
                  <a:pt x="215900" y="412750"/>
                </a:cubicBezTo>
                <a:cubicBezTo>
                  <a:pt x="206904" y="416983"/>
                  <a:pt x="198967" y="412750"/>
                  <a:pt x="190500" y="415925"/>
                </a:cubicBezTo>
                <a:cubicBezTo>
                  <a:pt x="182033" y="419100"/>
                  <a:pt x="171450" y="425450"/>
                  <a:pt x="165100" y="431800"/>
                </a:cubicBezTo>
                <a:cubicBezTo>
                  <a:pt x="158750" y="438150"/>
                  <a:pt x="155575" y="444500"/>
                  <a:pt x="152400" y="454025"/>
                </a:cubicBezTo>
                <a:cubicBezTo>
                  <a:pt x="149225" y="463550"/>
                  <a:pt x="148167" y="479425"/>
                  <a:pt x="146050" y="488950"/>
                </a:cubicBezTo>
                <a:cubicBezTo>
                  <a:pt x="143933" y="498475"/>
                  <a:pt x="143933" y="504296"/>
                  <a:pt x="139700" y="511175"/>
                </a:cubicBezTo>
                <a:cubicBezTo>
                  <a:pt x="135467" y="518054"/>
                  <a:pt x="126471" y="526521"/>
                  <a:pt x="120650" y="530225"/>
                </a:cubicBezTo>
                <a:cubicBezTo>
                  <a:pt x="114829" y="533929"/>
                  <a:pt x="110067" y="532871"/>
                  <a:pt x="104775" y="533400"/>
                </a:cubicBezTo>
                <a:cubicBezTo>
                  <a:pt x="99483" y="533929"/>
                  <a:pt x="93133" y="527579"/>
                  <a:pt x="88900" y="533400"/>
                </a:cubicBezTo>
                <a:cubicBezTo>
                  <a:pt x="84667" y="539221"/>
                  <a:pt x="82021" y="555096"/>
                  <a:pt x="79375" y="568325"/>
                </a:cubicBezTo>
                <a:cubicBezTo>
                  <a:pt x="76729" y="581554"/>
                  <a:pt x="75142" y="601663"/>
                  <a:pt x="73025" y="612775"/>
                </a:cubicBezTo>
                <a:cubicBezTo>
                  <a:pt x="70908" y="623887"/>
                  <a:pt x="70379" y="628650"/>
                  <a:pt x="66675" y="635000"/>
                </a:cubicBezTo>
                <a:cubicBezTo>
                  <a:pt x="62971" y="641350"/>
                  <a:pt x="61913" y="642938"/>
                  <a:pt x="50800" y="650875"/>
                </a:cubicBezTo>
                <a:cubicBezTo>
                  <a:pt x="39688" y="658813"/>
                  <a:pt x="6879" y="693208"/>
                  <a:pt x="0" y="682625"/>
                </a:cubicBezTo>
              </a:path>
            </a:pathLst>
          </a:custGeom>
          <a:noFill/>
          <a:ln w="38100">
            <a:solidFill>
              <a:srgbClr val="0099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06" name="Forma livre 1"/>
          <p:cNvSpPr>
            <a:spLocks/>
          </p:cNvSpPr>
          <p:nvPr/>
        </p:nvSpPr>
        <p:spPr bwMode="auto">
          <a:xfrm>
            <a:off x="3201988" y="5032375"/>
            <a:ext cx="407987" cy="379413"/>
          </a:xfrm>
          <a:custGeom>
            <a:avLst/>
            <a:gdLst>
              <a:gd name="T0" fmla="*/ 1 w 727767"/>
              <a:gd name="T1" fmla="*/ 0 h 676643"/>
              <a:gd name="T2" fmla="*/ 1 w 727767"/>
              <a:gd name="T3" fmla="*/ 1 h 676643"/>
              <a:gd name="T4" fmla="*/ 1 w 727767"/>
              <a:gd name="T5" fmla="*/ 1 h 676643"/>
              <a:gd name="T6" fmla="*/ 1 w 727767"/>
              <a:gd name="T7" fmla="*/ 1 h 676643"/>
              <a:gd name="T8" fmla="*/ 1 w 727767"/>
              <a:gd name="T9" fmla="*/ 1 h 676643"/>
              <a:gd name="T10" fmla="*/ 1 w 727767"/>
              <a:gd name="T11" fmla="*/ 1 h 676643"/>
              <a:gd name="T12" fmla="*/ 1 w 727767"/>
              <a:gd name="T13" fmla="*/ 1 h 676643"/>
              <a:gd name="T14" fmla="*/ 1 w 727767"/>
              <a:gd name="T15" fmla="*/ 1 h 676643"/>
              <a:gd name="T16" fmla="*/ 1 w 727767"/>
              <a:gd name="T17" fmla="*/ 1 h 676643"/>
              <a:gd name="T18" fmla="*/ 1 w 727767"/>
              <a:gd name="T19" fmla="*/ 1 h 676643"/>
              <a:gd name="T20" fmla="*/ 1 w 727767"/>
              <a:gd name="T21" fmla="*/ 1 h 676643"/>
              <a:gd name="T22" fmla="*/ -1 w 727767"/>
              <a:gd name="T23" fmla="*/ 1 h 676643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727767" h="676643">
                <a:moveTo>
                  <a:pt x="726423" y="0"/>
                </a:moveTo>
                <a:cubicBezTo>
                  <a:pt x="697848" y="14552"/>
                  <a:pt x="730172" y="45597"/>
                  <a:pt x="727623" y="73173"/>
                </a:cubicBezTo>
                <a:cubicBezTo>
                  <a:pt x="725074" y="100749"/>
                  <a:pt x="718215" y="134495"/>
                  <a:pt x="711128" y="165454"/>
                </a:cubicBezTo>
                <a:cubicBezTo>
                  <a:pt x="704041" y="196413"/>
                  <a:pt x="686088" y="218749"/>
                  <a:pt x="685098" y="258928"/>
                </a:cubicBezTo>
                <a:cubicBezTo>
                  <a:pt x="684108" y="299107"/>
                  <a:pt x="715076" y="365704"/>
                  <a:pt x="705187" y="406526"/>
                </a:cubicBezTo>
                <a:cubicBezTo>
                  <a:pt x="695298" y="447348"/>
                  <a:pt x="651036" y="473558"/>
                  <a:pt x="625765" y="503861"/>
                </a:cubicBezTo>
                <a:cubicBezTo>
                  <a:pt x="600494" y="534164"/>
                  <a:pt x="579635" y="560184"/>
                  <a:pt x="553561" y="588346"/>
                </a:cubicBezTo>
                <a:cubicBezTo>
                  <a:pt x="527487" y="616508"/>
                  <a:pt x="505425" y="660765"/>
                  <a:pt x="469323" y="672834"/>
                </a:cubicBezTo>
                <a:cubicBezTo>
                  <a:pt x="433221" y="684903"/>
                  <a:pt x="379068" y="664785"/>
                  <a:pt x="336949" y="660762"/>
                </a:cubicBezTo>
                <a:cubicBezTo>
                  <a:pt x="294830" y="656739"/>
                  <a:pt x="256723" y="654732"/>
                  <a:pt x="216610" y="648697"/>
                </a:cubicBezTo>
                <a:lnTo>
                  <a:pt x="96270" y="624554"/>
                </a:lnTo>
                <a:lnTo>
                  <a:pt x="-1" y="600417"/>
                </a:lnTo>
              </a:path>
            </a:pathLst>
          </a:custGeom>
          <a:noFill/>
          <a:ln w="38100">
            <a:solidFill>
              <a:srgbClr val="0099FF"/>
            </a:solidFill>
            <a:round/>
            <a:headEnd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07" name="CaixaDeTexto 121"/>
          <p:cNvSpPr txBox="1">
            <a:spLocks noChangeArrowheads="1"/>
          </p:cNvSpPr>
          <p:nvPr/>
        </p:nvSpPr>
        <p:spPr bwMode="auto">
          <a:xfrm>
            <a:off x="3328988" y="4249738"/>
            <a:ext cx="86677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 b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Rio Verde</a:t>
            </a:r>
          </a:p>
        </p:txBody>
      </p:sp>
      <p:sp>
        <p:nvSpPr>
          <p:cNvPr id="80908" name="Forma livre 42"/>
          <p:cNvSpPr>
            <a:spLocks noChangeAspect="1"/>
          </p:cNvSpPr>
          <p:nvPr/>
        </p:nvSpPr>
        <p:spPr bwMode="auto">
          <a:xfrm>
            <a:off x="3976688" y="4379913"/>
            <a:ext cx="63500" cy="117475"/>
          </a:xfrm>
          <a:custGeom>
            <a:avLst/>
            <a:gdLst>
              <a:gd name="T0" fmla="*/ 0 w 120750"/>
              <a:gd name="T1" fmla="*/ 1 h 222250"/>
              <a:gd name="T2" fmla="*/ 1 w 120750"/>
              <a:gd name="T3" fmla="*/ 1 h 222250"/>
              <a:gd name="T4" fmla="*/ 1 w 120750"/>
              <a:gd name="T5" fmla="*/ 1 h 222250"/>
              <a:gd name="T6" fmla="*/ 1 w 120750"/>
              <a:gd name="T7" fmla="*/ 0 h 22225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20750" h="222250">
                <a:moveTo>
                  <a:pt x="0" y="222250"/>
                </a:moveTo>
                <a:lnTo>
                  <a:pt x="38075" y="117474"/>
                </a:lnTo>
                <a:lnTo>
                  <a:pt x="120750" y="53974"/>
                </a:lnTo>
                <a:cubicBezTo>
                  <a:pt x="107026" y="84667"/>
                  <a:pt x="99580" y="29633"/>
                  <a:pt x="73054" y="0"/>
                </a:cubicBezTo>
              </a:path>
            </a:pathLst>
          </a:custGeom>
          <a:noFill/>
          <a:ln w="3810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09" name="Oval 250"/>
          <p:cNvSpPr>
            <a:spLocks noChangeArrowheads="1"/>
          </p:cNvSpPr>
          <p:nvPr/>
        </p:nvSpPr>
        <p:spPr bwMode="auto">
          <a:xfrm>
            <a:off x="3992563" y="4337050"/>
            <a:ext cx="66675" cy="66675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endParaRPr lang="pt-BR" sz="1400" b="0">
              <a:latin typeface="Tahoma" panose="020B0604030504040204" pitchFamily="34" charset="0"/>
            </a:endParaRPr>
          </a:p>
        </p:txBody>
      </p:sp>
      <p:sp>
        <p:nvSpPr>
          <p:cNvPr id="80910" name="AutoShape 201"/>
          <p:cNvSpPr>
            <a:spLocks noChangeArrowheads="1"/>
          </p:cNvSpPr>
          <p:nvPr/>
        </p:nvSpPr>
        <p:spPr bwMode="auto">
          <a:xfrm rot="10800000">
            <a:off x="3935413" y="4483100"/>
            <a:ext cx="104775" cy="65088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pt-BR"/>
          </a:p>
        </p:txBody>
      </p:sp>
      <p:sp>
        <p:nvSpPr>
          <p:cNvPr id="80911" name="Oval 250"/>
          <p:cNvSpPr>
            <a:spLocks noChangeArrowheads="1"/>
          </p:cNvSpPr>
          <p:nvPr/>
        </p:nvSpPr>
        <p:spPr bwMode="auto">
          <a:xfrm>
            <a:off x="3594100" y="4973638"/>
            <a:ext cx="66675" cy="6667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endParaRPr lang="pt-BR" sz="1400" b="0">
              <a:latin typeface="Tahoma" panose="020B0604030504040204" pitchFamily="34" charset="0"/>
            </a:endParaRPr>
          </a:p>
        </p:txBody>
      </p:sp>
      <p:sp>
        <p:nvSpPr>
          <p:cNvPr id="80912" name="CaixaDeTexto 121"/>
          <p:cNvSpPr txBox="1">
            <a:spLocks noChangeArrowheads="1"/>
          </p:cNvSpPr>
          <p:nvPr/>
        </p:nvSpPr>
        <p:spPr bwMode="auto">
          <a:xfrm>
            <a:off x="2811463" y="4948238"/>
            <a:ext cx="833437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buClrTx/>
            </a:pPr>
            <a:r>
              <a:rPr lang="pt-BR" sz="800" b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Guaíra</a:t>
            </a:r>
          </a:p>
        </p:txBody>
      </p:sp>
      <p:sp>
        <p:nvSpPr>
          <p:cNvPr id="80913" name="CaixaDeTexto 121"/>
          <p:cNvSpPr txBox="1">
            <a:spLocks noChangeArrowheads="1"/>
          </p:cNvSpPr>
          <p:nvPr/>
        </p:nvSpPr>
        <p:spPr bwMode="auto">
          <a:xfrm>
            <a:off x="2327275" y="5932488"/>
            <a:ext cx="665163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buClrTx/>
            </a:pPr>
            <a:r>
              <a:rPr lang="pt-BR" sz="800" b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Rosário</a:t>
            </a:r>
          </a:p>
        </p:txBody>
      </p:sp>
      <p:sp>
        <p:nvSpPr>
          <p:cNvPr id="80914" name="AutoShape 210"/>
          <p:cNvSpPr>
            <a:spLocks noChangeArrowheads="1"/>
          </p:cNvSpPr>
          <p:nvPr/>
        </p:nvSpPr>
        <p:spPr bwMode="auto">
          <a:xfrm>
            <a:off x="2927350" y="6003925"/>
            <a:ext cx="90488" cy="76200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pt-BR"/>
          </a:p>
        </p:txBody>
      </p:sp>
      <p:sp>
        <p:nvSpPr>
          <p:cNvPr id="80915" name="CaixaDeTexto 121"/>
          <p:cNvSpPr txBox="1">
            <a:spLocks noChangeArrowheads="1"/>
          </p:cNvSpPr>
          <p:nvPr/>
        </p:nvSpPr>
        <p:spPr bwMode="auto">
          <a:xfrm>
            <a:off x="2949575" y="5848350"/>
            <a:ext cx="6651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800" b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Nueva Palmira</a:t>
            </a:r>
          </a:p>
        </p:txBody>
      </p:sp>
      <p:sp>
        <p:nvSpPr>
          <p:cNvPr id="80916" name="Freeform 211"/>
          <p:cNvSpPr>
            <a:spLocks/>
          </p:cNvSpPr>
          <p:nvPr/>
        </p:nvSpPr>
        <p:spPr bwMode="auto">
          <a:xfrm>
            <a:off x="3175000" y="6173788"/>
            <a:ext cx="931863" cy="41275"/>
          </a:xfrm>
          <a:custGeom>
            <a:avLst/>
            <a:gdLst>
              <a:gd name="T0" fmla="*/ 0 w 10494"/>
              <a:gd name="T1" fmla="*/ 0 h 18424"/>
              <a:gd name="T2" fmla="*/ 2147483646 w 10494"/>
              <a:gd name="T3" fmla="*/ 2147483646 h 18424"/>
              <a:gd name="T4" fmla="*/ 2147483646 w 10494"/>
              <a:gd name="T5" fmla="*/ 2147483646 h 18424"/>
              <a:gd name="T6" fmla="*/ 2147483646 w 10494"/>
              <a:gd name="T7" fmla="*/ 2147483646 h 18424"/>
              <a:gd name="T8" fmla="*/ 2147483646 w 10494"/>
              <a:gd name="T9" fmla="*/ 2147483646 h 1842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0494" h="18424">
                <a:moveTo>
                  <a:pt x="0" y="0"/>
                </a:moveTo>
                <a:cubicBezTo>
                  <a:pt x="514" y="5250"/>
                  <a:pt x="690" y="5704"/>
                  <a:pt x="1245" y="8537"/>
                </a:cubicBezTo>
                <a:cubicBezTo>
                  <a:pt x="1800" y="11370"/>
                  <a:pt x="1831" y="19479"/>
                  <a:pt x="3330" y="16997"/>
                </a:cubicBezTo>
                <a:cubicBezTo>
                  <a:pt x="4866" y="20483"/>
                  <a:pt x="5180" y="16811"/>
                  <a:pt x="6376" y="14202"/>
                </a:cubicBezTo>
                <a:cubicBezTo>
                  <a:pt x="7406" y="15363"/>
                  <a:pt x="9432" y="1468"/>
                  <a:pt x="10494" y="1468"/>
                </a:cubicBezTo>
              </a:path>
            </a:pathLst>
          </a:custGeom>
          <a:noFill/>
          <a:ln w="38100" cap="flat" cmpd="sng">
            <a:solidFill>
              <a:srgbClr val="990099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17" name="AutoShape 210"/>
          <p:cNvSpPr>
            <a:spLocks noChangeArrowheads="1"/>
          </p:cNvSpPr>
          <p:nvPr/>
        </p:nvSpPr>
        <p:spPr bwMode="auto">
          <a:xfrm>
            <a:off x="3130550" y="6130925"/>
            <a:ext cx="90488" cy="76200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pt-BR"/>
          </a:p>
        </p:txBody>
      </p:sp>
      <p:sp>
        <p:nvSpPr>
          <p:cNvPr id="80918" name="Oval 250"/>
          <p:cNvSpPr>
            <a:spLocks noChangeArrowheads="1"/>
          </p:cNvSpPr>
          <p:nvPr/>
        </p:nvSpPr>
        <p:spPr bwMode="auto">
          <a:xfrm>
            <a:off x="4178300" y="4189413"/>
            <a:ext cx="66675" cy="66675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endParaRPr lang="pt-BR" sz="1400" b="0">
              <a:latin typeface="Tahoma" panose="020B0604030504040204" pitchFamily="34" charset="0"/>
            </a:endParaRPr>
          </a:p>
        </p:txBody>
      </p:sp>
      <p:sp>
        <p:nvSpPr>
          <p:cNvPr id="80919" name="CaixaDeTexto 121"/>
          <p:cNvSpPr txBox="1">
            <a:spLocks noChangeArrowheads="1"/>
          </p:cNvSpPr>
          <p:nvPr/>
        </p:nvSpPr>
        <p:spPr bwMode="auto">
          <a:xfrm>
            <a:off x="3522663" y="4029075"/>
            <a:ext cx="833437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buClrTx/>
            </a:pPr>
            <a:r>
              <a:rPr lang="pt-BR" sz="800" b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Goiânia</a:t>
            </a:r>
          </a:p>
        </p:txBody>
      </p:sp>
      <p:sp>
        <p:nvSpPr>
          <p:cNvPr id="80920" name="CaixaDeTexto 121"/>
          <p:cNvSpPr txBox="1">
            <a:spLocks noChangeArrowheads="1"/>
          </p:cNvSpPr>
          <p:nvPr/>
        </p:nvSpPr>
        <p:spPr bwMode="auto">
          <a:xfrm>
            <a:off x="3341688" y="4533900"/>
            <a:ext cx="623887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800" b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São Simão</a:t>
            </a:r>
          </a:p>
        </p:txBody>
      </p:sp>
      <p:sp>
        <p:nvSpPr>
          <p:cNvPr id="80921" name="CaixaDeTexto 121"/>
          <p:cNvSpPr txBox="1">
            <a:spLocks noChangeArrowheads="1"/>
          </p:cNvSpPr>
          <p:nvPr/>
        </p:nvSpPr>
        <p:spPr bwMode="auto">
          <a:xfrm>
            <a:off x="4106863" y="4392613"/>
            <a:ext cx="782637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800" b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Itumbiara</a:t>
            </a:r>
          </a:p>
        </p:txBody>
      </p:sp>
      <p:sp>
        <p:nvSpPr>
          <p:cNvPr id="80922" name="Freeform 59"/>
          <p:cNvSpPr>
            <a:spLocks/>
          </p:cNvSpPr>
          <p:nvPr/>
        </p:nvSpPr>
        <p:spPr bwMode="auto">
          <a:xfrm>
            <a:off x="4184650" y="4422775"/>
            <a:ext cx="120650" cy="42863"/>
          </a:xfrm>
          <a:custGeom>
            <a:avLst/>
            <a:gdLst>
              <a:gd name="T0" fmla="*/ 0 w 96"/>
              <a:gd name="T1" fmla="*/ 0 h 22"/>
              <a:gd name="T2" fmla="*/ 2147483646 w 96"/>
              <a:gd name="T3" fmla="*/ 2147483646 h 22"/>
              <a:gd name="T4" fmla="*/ 2147483646 w 96"/>
              <a:gd name="T5" fmla="*/ 2147483646 h 22"/>
              <a:gd name="T6" fmla="*/ 2147483646 w 96"/>
              <a:gd name="T7" fmla="*/ 2147483646 h 2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96" h="22">
                <a:moveTo>
                  <a:pt x="0" y="0"/>
                </a:moveTo>
                <a:cubicBezTo>
                  <a:pt x="25" y="2"/>
                  <a:pt x="32" y="4"/>
                  <a:pt x="56" y="2"/>
                </a:cubicBezTo>
                <a:cubicBezTo>
                  <a:pt x="61" y="3"/>
                  <a:pt x="67" y="2"/>
                  <a:pt x="72" y="4"/>
                </a:cubicBezTo>
                <a:cubicBezTo>
                  <a:pt x="84" y="9"/>
                  <a:pt x="80" y="22"/>
                  <a:pt x="96" y="22"/>
                </a:cubicBezTo>
              </a:path>
            </a:pathLst>
          </a:custGeom>
          <a:noFill/>
          <a:ln w="38100" cap="flat" cmpd="sng">
            <a:solidFill>
              <a:srgbClr val="0099FF"/>
            </a:solidFill>
            <a:prstDash val="sysDot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23" name="Oval 250"/>
          <p:cNvSpPr>
            <a:spLocks noChangeArrowheads="1"/>
          </p:cNvSpPr>
          <p:nvPr/>
        </p:nvSpPr>
        <p:spPr bwMode="auto">
          <a:xfrm>
            <a:off x="4283075" y="4379913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endParaRPr lang="pt-BR" sz="1400" b="0">
              <a:latin typeface="Tahoma" panose="020B0604030504040204" pitchFamily="34" charset="0"/>
            </a:endParaRPr>
          </a:p>
        </p:txBody>
      </p:sp>
      <p:sp>
        <p:nvSpPr>
          <p:cNvPr id="80924" name="CaixaDeTexto 121"/>
          <p:cNvSpPr txBox="1">
            <a:spLocks noChangeArrowheads="1"/>
          </p:cNvSpPr>
          <p:nvPr/>
        </p:nvSpPr>
        <p:spPr bwMode="auto">
          <a:xfrm>
            <a:off x="4294188" y="4295775"/>
            <a:ext cx="782637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800" b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Catalão</a:t>
            </a:r>
          </a:p>
        </p:txBody>
      </p:sp>
      <p:sp>
        <p:nvSpPr>
          <p:cNvPr id="80925" name="AutoShape 201"/>
          <p:cNvSpPr>
            <a:spLocks noChangeArrowheads="1"/>
          </p:cNvSpPr>
          <p:nvPr/>
        </p:nvSpPr>
        <p:spPr bwMode="auto">
          <a:xfrm rot="10800000">
            <a:off x="4140200" y="4379913"/>
            <a:ext cx="104775" cy="65087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pt-BR"/>
          </a:p>
        </p:txBody>
      </p:sp>
      <p:grpSp>
        <p:nvGrpSpPr>
          <p:cNvPr id="80926" name="Group 166"/>
          <p:cNvGrpSpPr>
            <a:grpSpLocks/>
          </p:cNvGrpSpPr>
          <p:nvPr/>
        </p:nvGrpSpPr>
        <p:grpSpPr bwMode="auto">
          <a:xfrm>
            <a:off x="7092950" y="158750"/>
            <a:ext cx="2768600" cy="958850"/>
            <a:chOff x="7112000" y="123825"/>
            <a:chExt cx="2768600" cy="958850"/>
          </a:xfrm>
        </p:grpSpPr>
        <p:sp>
          <p:nvSpPr>
            <p:cNvPr id="80951" name="Rectangle 6"/>
            <p:cNvSpPr>
              <a:spLocks noChangeArrowheads="1"/>
            </p:cNvSpPr>
            <p:nvPr/>
          </p:nvSpPr>
          <p:spPr bwMode="auto">
            <a:xfrm>
              <a:off x="7112000" y="839788"/>
              <a:ext cx="27686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buClr>
                  <a:schemeClr val="tx2"/>
                </a:buClr>
              </a:pPr>
              <a:r>
                <a:rPr lang="es-ES_tradnl">
                  <a:solidFill>
                    <a:schemeClr val="tx2"/>
                  </a:solidFill>
                </a:rPr>
                <a:t>Principais Projetos</a:t>
              </a:r>
            </a:p>
          </p:txBody>
        </p:sp>
        <p:sp>
          <p:nvSpPr>
            <p:cNvPr id="80952" name="Line 7"/>
            <p:cNvSpPr>
              <a:spLocks noChangeShapeType="1"/>
            </p:cNvSpPr>
            <p:nvPr/>
          </p:nvSpPr>
          <p:spPr bwMode="auto">
            <a:xfrm>
              <a:off x="7112000" y="1082675"/>
              <a:ext cx="2768600" cy="0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80953" name="Group 196"/>
            <p:cNvGrpSpPr>
              <a:grpSpLocks/>
            </p:cNvGrpSpPr>
            <p:nvPr/>
          </p:nvGrpSpPr>
          <p:grpSpPr bwMode="auto">
            <a:xfrm>
              <a:off x="7112000" y="123825"/>
              <a:ext cx="2768600" cy="642938"/>
              <a:chOff x="4473" y="78"/>
              <a:chExt cx="1767" cy="405"/>
            </a:xfrm>
          </p:grpSpPr>
          <p:sp>
            <p:nvSpPr>
              <p:cNvPr id="80954" name="Rectangle 115"/>
              <p:cNvSpPr>
                <a:spLocks noChangeArrowheads="1"/>
              </p:cNvSpPr>
              <p:nvPr/>
            </p:nvSpPr>
            <p:spPr bwMode="auto">
              <a:xfrm>
                <a:off x="4473" y="78"/>
                <a:ext cx="678" cy="40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defTabSz="9779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779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779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779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779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/>
                <a:r>
                  <a:rPr lang="pt-BR" sz="1000" b="0">
                    <a:solidFill>
                      <a:srgbClr val="000000"/>
                    </a:solidFill>
                    <a:latin typeface="Calibri" panose="020F0502020204030204" pitchFamily="34" charset="0"/>
                  </a:rPr>
                  <a:t>Modal do Projeto</a:t>
                </a:r>
              </a:p>
              <a:p>
                <a:pPr algn="ctr"/>
                <a:endParaRPr lang="pt-BR" sz="1000" b="0">
                  <a:solidFill>
                    <a:srgbClr val="000000"/>
                  </a:solidFill>
                  <a:latin typeface="Calibri" panose="020F0502020204030204" pitchFamily="34" charset="0"/>
                </a:endParaRPr>
              </a:p>
              <a:p>
                <a:pPr algn="ctr"/>
                <a:endParaRPr lang="pt-BR" sz="1200" b="0">
                  <a:solidFill>
                    <a:srgbClr val="000000"/>
                  </a:solidFill>
                  <a:latin typeface="Calibri" panose="020F0502020204030204" pitchFamily="34" charset="0"/>
                </a:endParaRPr>
              </a:p>
              <a:p>
                <a:pPr algn="ctr"/>
                <a:endParaRPr lang="pt-BR" sz="1200" b="0">
                  <a:solidFill>
                    <a:srgbClr val="000000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80955" name="Text Box 116"/>
              <p:cNvSpPr txBox="1">
                <a:spLocks noChangeArrowheads="1"/>
              </p:cNvSpPr>
              <p:nvPr/>
            </p:nvSpPr>
            <p:spPr bwMode="auto">
              <a:xfrm>
                <a:off x="4812" y="164"/>
                <a:ext cx="322" cy="154"/>
              </a:xfrm>
              <a:prstGeom prst="rect">
                <a:avLst/>
              </a:pr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defTabSz="97790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779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779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779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779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r>
                  <a:rPr lang="pt-BR" sz="1000" b="0">
                    <a:solidFill>
                      <a:srgbClr val="FFFFFF"/>
                    </a:solidFill>
                    <a:latin typeface="Calibri" panose="020F0502020204030204" pitchFamily="34" charset="0"/>
                    <a:cs typeface="Arial" panose="020B0604020202020204" pitchFamily="34" charset="0"/>
                  </a:rPr>
                  <a:t>Hidro</a:t>
                </a:r>
              </a:p>
            </p:txBody>
          </p:sp>
          <p:sp>
            <p:nvSpPr>
              <p:cNvPr id="80956" name="Text Box 117"/>
              <p:cNvSpPr txBox="1">
                <a:spLocks noChangeArrowheads="1"/>
              </p:cNvSpPr>
              <p:nvPr/>
            </p:nvSpPr>
            <p:spPr bwMode="auto">
              <a:xfrm>
                <a:off x="4490" y="164"/>
                <a:ext cx="322" cy="154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defTabSz="97790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779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779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779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779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r>
                  <a:rPr lang="pt-BR" sz="1000" b="0">
                    <a:solidFill>
                      <a:srgbClr val="000000"/>
                    </a:solidFill>
                    <a:latin typeface="Calibri" panose="020F0502020204030204" pitchFamily="34" charset="0"/>
                    <a:cs typeface="Arial" panose="020B0604020202020204" pitchFamily="34" charset="0"/>
                  </a:rPr>
                  <a:t>Rodo</a:t>
                </a:r>
              </a:p>
            </p:txBody>
          </p:sp>
          <p:sp>
            <p:nvSpPr>
              <p:cNvPr id="80957" name="Text Box 118"/>
              <p:cNvSpPr txBox="1">
                <a:spLocks noChangeArrowheads="1"/>
              </p:cNvSpPr>
              <p:nvPr/>
            </p:nvSpPr>
            <p:spPr bwMode="auto">
              <a:xfrm>
                <a:off x="4812" y="317"/>
                <a:ext cx="322" cy="154"/>
              </a:xfrm>
              <a:prstGeom prst="rect">
                <a:avLst/>
              </a:prstGeom>
              <a:solidFill>
                <a:srgbClr val="00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defTabSz="97790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779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779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779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779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r>
                  <a:rPr lang="pt-BR" sz="1000" b="0">
                    <a:solidFill>
                      <a:srgbClr val="FFFFFF"/>
                    </a:solidFill>
                    <a:latin typeface="Calibri" panose="020F0502020204030204" pitchFamily="34" charset="0"/>
                    <a:cs typeface="Arial" panose="020B0604020202020204" pitchFamily="34" charset="0"/>
                  </a:rPr>
                  <a:t>Porto</a:t>
                </a:r>
              </a:p>
            </p:txBody>
          </p:sp>
          <p:sp>
            <p:nvSpPr>
              <p:cNvPr id="80958" name="Text Box 119"/>
              <p:cNvSpPr txBox="1">
                <a:spLocks noChangeArrowheads="1"/>
              </p:cNvSpPr>
              <p:nvPr/>
            </p:nvSpPr>
            <p:spPr bwMode="auto">
              <a:xfrm>
                <a:off x="4490" y="317"/>
                <a:ext cx="322" cy="15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defTabSz="97790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779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779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779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779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r>
                  <a:rPr lang="pt-BR" sz="1000" b="0">
                    <a:solidFill>
                      <a:srgbClr val="FFFFFF"/>
                    </a:solidFill>
                    <a:latin typeface="Calibri" panose="020F0502020204030204" pitchFamily="34" charset="0"/>
                    <a:cs typeface="Arial" panose="020B0604020202020204" pitchFamily="34" charset="0"/>
                  </a:rPr>
                  <a:t>Ferro</a:t>
                </a:r>
              </a:p>
            </p:txBody>
          </p:sp>
          <p:grpSp>
            <p:nvGrpSpPr>
              <p:cNvPr id="80959" name="Group 202"/>
              <p:cNvGrpSpPr>
                <a:grpSpLocks/>
              </p:cNvGrpSpPr>
              <p:nvPr/>
            </p:nvGrpSpPr>
            <p:grpSpPr bwMode="auto">
              <a:xfrm>
                <a:off x="5190" y="96"/>
                <a:ext cx="1016" cy="366"/>
                <a:chOff x="5190" y="96"/>
                <a:chExt cx="1016" cy="366"/>
              </a:xfrm>
            </p:grpSpPr>
            <p:sp>
              <p:nvSpPr>
                <p:cNvPr id="80961" name="Text Box 121"/>
                <p:cNvSpPr txBox="1">
                  <a:spLocks noChangeArrowheads="1"/>
                </p:cNvSpPr>
                <p:nvPr/>
              </p:nvSpPr>
              <p:spPr bwMode="auto">
                <a:xfrm>
                  <a:off x="5414" y="96"/>
                  <a:ext cx="242" cy="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  <a:buClrTx/>
                  </a:pPr>
                  <a:r>
                    <a:rPr lang="pt-BR" sz="900" b="0">
                      <a:latin typeface="Calibri" panose="020F0502020204030204" pitchFamily="34" charset="0"/>
                      <a:cs typeface="Arial" panose="020B0604020202020204" pitchFamily="34" charset="0"/>
                    </a:rPr>
                    <a:t>Rodovia</a:t>
                  </a:r>
                  <a:endParaRPr lang="en-US" sz="900" b="0">
                    <a:latin typeface="Calibri" panose="020F050202020403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0962" name="Text Box 122"/>
                <p:cNvSpPr txBox="1">
                  <a:spLocks noChangeArrowheads="1"/>
                </p:cNvSpPr>
                <p:nvPr/>
              </p:nvSpPr>
              <p:spPr bwMode="auto">
                <a:xfrm>
                  <a:off x="5959" y="96"/>
                  <a:ext cx="247" cy="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  <a:buClrTx/>
                  </a:pPr>
                  <a:r>
                    <a:rPr lang="pt-BR" sz="900" b="0">
                      <a:latin typeface="Calibri" panose="020F0502020204030204" pitchFamily="34" charset="0"/>
                      <a:cs typeface="Arial" panose="020B0604020202020204" pitchFamily="34" charset="0"/>
                    </a:rPr>
                    <a:t>Hidrovia</a:t>
                  </a:r>
                  <a:endParaRPr lang="en-US" sz="900" b="0">
                    <a:latin typeface="Calibri" panose="020F050202020403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0963" name="Line 123"/>
                <p:cNvSpPr>
                  <a:spLocks noChangeShapeType="1"/>
                </p:cNvSpPr>
                <p:nvPr/>
              </p:nvSpPr>
              <p:spPr bwMode="auto">
                <a:xfrm>
                  <a:off x="5740" y="139"/>
                  <a:ext cx="204" cy="0"/>
                </a:xfrm>
                <a:prstGeom prst="line">
                  <a:avLst/>
                </a:prstGeom>
                <a:noFill/>
                <a:ln w="38100">
                  <a:solidFill>
                    <a:srgbClr val="0099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64" name="Text Box 124"/>
                <p:cNvSpPr txBox="1">
                  <a:spLocks noChangeArrowheads="1"/>
                </p:cNvSpPr>
                <p:nvPr/>
              </p:nvSpPr>
              <p:spPr bwMode="auto">
                <a:xfrm>
                  <a:off x="5414" y="183"/>
                  <a:ext cx="247" cy="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  <a:buClrTx/>
                  </a:pPr>
                  <a:r>
                    <a:rPr lang="pt-BR" sz="900" b="0">
                      <a:latin typeface="Calibri" panose="020F0502020204030204" pitchFamily="34" charset="0"/>
                      <a:cs typeface="Arial" panose="020B0604020202020204" pitchFamily="34" charset="0"/>
                    </a:rPr>
                    <a:t>Ferrovia</a:t>
                  </a:r>
                  <a:endParaRPr lang="en-US" sz="900" b="0">
                    <a:latin typeface="Calibri" panose="020F050202020403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0965" name="AutoShape 125"/>
                <p:cNvSpPr>
                  <a:spLocks noChangeArrowheads="1"/>
                </p:cNvSpPr>
                <p:nvPr/>
              </p:nvSpPr>
              <p:spPr bwMode="auto">
                <a:xfrm rot="10800000">
                  <a:off x="5263" y="399"/>
                  <a:ext cx="58" cy="39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FFFF00"/>
                </a:solidFill>
                <a:ln w="6350" algn="ctr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wrap="none" anchor="ctr"/>
                <a:lstStyle>
                  <a:lvl1pPr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pt-BR" sz="1400"/>
                </a:p>
              </p:txBody>
            </p:sp>
            <p:sp>
              <p:nvSpPr>
                <p:cNvPr id="80966" name="AutoShape 126"/>
                <p:cNvSpPr>
                  <a:spLocks noChangeArrowheads="1"/>
                </p:cNvSpPr>
                <p:nvPr/>
              </p:nvSpPr>
              <p:spPr bwMode="auto">
                <a:xfrm>
                  <a:off x="5267" y="298"/>
                  <a:ext cx="50" cy="47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009900"/>
                </a:solidFill>
                <a:ln w="6350" algn="ctr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pt-BR" sz="1400"/>
                </a:p>
              </p:txBody>
            </p:sp>
            <p:sp>
              <p:nvSpPr>
                <p:cNvPr id="80967" name="Text Box 127"/>
                <p:cNvSpPr txBox="1">
                  <a:spLocks noChangeArrowheads="1"/>
                </p:cNvSpPr>
                <p:nvPr/>
              </p:nvSpPr>
              <p:spPr bwMode="auto">
                <a:xfrm>
                  <a:off x="5414" y="278"/>
                  <a:ext cx="393" cy="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  <a:buClrTx/>
                  </a:pPr>
                  <a:r>
                    <a:rPr lang="pt-BR" sz="900" b="0">
                      <a:latin typeface="Calibri" panose="020F0502020204030204" pitchFamily="34" charset="0"/>
                      <a:cs typeface="Arial" panose="020B0604020202020204" pitchFamily="34" charset="0"/>
                    </a:rPr>
                    <a:t>Porto L.Curso</a:t>
                  </a:r>
                  <a:endParaRPr lang="en-US" sz="900" b="0">
                    <a:latin typeface="Calibri" panose="020F050202020403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0968" name="Text Box 128"/>
                <p:cNvSpPr txBox="1">
                  <a:spLocks noChangeArrowheads="1"/>
                </p:cNvSpPr>
                <p:nvPr/>
              </p:nvSpPr>
              <p:spPr bwMode="auto">
                <a:xfrm>
                  <a:off x="5414" y="376"/>
                  <a:ext cx="603" cy="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  <a:buClrTx/>
                  </a:pPr>
                  <a:r>
                    <a:rPr lang="pt-BR" sz="900" b="0">
                      <a:latin typeface="Calibri" panose="020F0502020204030204" pitchFamily="34" charset="0"/>
                      <a:cs typeface="Arial" panose="020B0604020202020204" pitchFamily="34" charset="0"/>
                    </a:rPr>
                    <a:t>Terminal Hidroviário</a:t>
                  </a:r>
                  <a:endParaRPr lang="en-US" sz="900" b="0">
                    <a:latin typeface="Calibri" panose="020F050202020403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0969" name="Text Box 129"/>
                <p:cNvSpPr txBox="1">
                  <a:spLocks noChangeArrowheads="1"/>
                </p:cNvSpPr>
                <p:nvPr/>
              </p:nvSpPr>
              <p:spPr bwMode="auto">
                <a:xfrm>
                  <a:off x="5959" y="183"/>
                  <a:ext cx="215" cy="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  <a:buClrTx/>
                  </a:pPr>
                  <a:r>
                    <a:rPr lang="pt-BR" sz="900" b="0">
                      <a:latin typeface="Calibri" panose="020F0502020204030204" pitchFamily="34" charset="0"/>
                      <a:cs typeface="Arial" panose="020B0604020202020204" pitchFamily="34" charset="0"/>
                    </a:rPr>
                    <a:t>L.Curso</a:t>
                  </a:r>
                  <a:endParaRPr lang="en-US" sz="900" b="0">
                    <a:latin typeface="Calibri" panose="020F050202020403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0970" name="Text Box 130"/>
                <p:cNvSpPr txBox="1">
                  <a:spLocks noChangeArrowheads="1"/>
                </p:cNvSpPr>
                <p:nvPr/>
              </p:nvSpPr>
              <p:spPr bwMode="auto">
                <a:xfrm>
                  <a:off x="5959" y="278"/>
                  <a:ext cx="182" cy="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buClr>
                      <a:schemeClr val="tx2"/>
                    </a:buClr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►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buClr>
                      <a:schemeClr val="tx2"/>
                    </a:buClr>
                    <a:buFont typeface="Wingdings" panose="05000000000000000000" pitchFamily="2" charset="2"/>
                    <a:buChar char="§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buClr>
                      <a:schemeClr val="tx2"/>
                    </a:buClr>
                    <a:buSzPct val="70000"/>
                    <a:buFont typeface="Times New Roman" panose="02020603050405020304" pitchFamily="18" charset="0"/>
                    <a:buChar char="–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>
                      <a:schemeClr val="tx2"/>
                    </a:buClr>
                    <a:buSzPct val="70000"/>
                    <a:buChar char="o"/>
                    <a:defRPr sz="1500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  <a:buClrTx/>
                  </a:pPr>
                  <a:r>
                    <a:rPr lang="pt-BR" sz="900" b="0">
                      <a:latin typeface="Calibri" panose="020F0502020204030204" pitchFamily="34" charset="0"/>
                      <a:cs typeface="Arial" panose="020B0604020202020204" pitchFamily="34" charset="0"/>
                    </a:rPr>
                    <a:t>Eclusa</a:t>
                  </a:r>
                  <a:endParaRPr lang="en-US" sz="900" b="0">
                    <a:latin typeface="Calibri" panose="020F050202020403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0971" name="Rectangle 131"/>
                <p:cNvSpPr>
                  <a:spLocks noChangeArrowheads="1"/>
                </p:cNvSpPr>
                <p:nvPr/>
              </p:nvSpPr>
              <p:spPr bwMode="auto">
                <a:xfrm>
                  <a:off x="5888" y="293"/>
                  <a:ext cx="56" cy="56"/>
                </a:xfrm>
                <a:prstGeom prst="rect">
                  <a:avLst/>
                </a:prstGeom>
                <a:solidFill>
                  <a:srgbClr val="00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endParaRPr lang="pt-BR" sz="1400"/>
                </a:p>
              </p:txBody>
            </p:sp>
            <p:sp>
              <p:nvSpPr>
                <p:cNvPr id="80972" name="Line 132"/>
                <p:cNvSpPr>
                  <a:spLocks noChangeShapeType="1"/>
                </p:cNvSpPr>
                <p:nvPr/>
              </p:nvSpPr>
              <p:spPr bwMode="auto">
                <a:xfrm>
                  <a:off x="5740" y="225"/>
                  <a:ext cx="204" cy="0"/>
                </a:xfrm>
                <a:prstGeom prst="line">
                  <a:avLst/>
                </a:prstGeom>
                <a:noFill/>
                <a:ln w="38100">
                  <a:solidFill>
                    <a:srgbClr val="990099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73" name="Line 133"/>
                <p:cNvSpPr>
                  <a:spLocks noChangeShapeType="1"/>
                </p:cNvSpPr>
                <p:nvPr/>
              </p:nvSpPr>
              <p:spPr bwMode="auto">
                <a:xfrm>
                  <a:off x="5190" y="139"/>
                  <a:ext cx="204" cy="0"/>
                </a:xfrm>
                <a:prstGeom prst="line">
                  <a:avLst/>
                </a:prstGeom>
                <a:noFill/>
                <a:ln w="38100">
                  <a:solidFill>
                    <a:srgbClr val="B2B2B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74" name="Line 134"/>
                <p:cNvSpPr>
                  <a:spLocks noChangeShapeType="1"/>
                </p:cNvSpPr>
                <p:nvPr/>
              </p:nvSpPr>
              <p:spPr bwMode="auto">
                <a:xfrm>
                  <a:off x="5190" y="225"/>
                  <a:ext cx="204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80960" name="Rectangle 135"/>
              <p:cNvSpPr>
                <a:spLocks noChangeArrowheads="1"/>
              </p:cNvSpPr>
              <p:nvPr/>
            </p:nvSpPr>
            <p:spPr bwMode="auto">
              <a:xfrm>
                <a:off x="4473" y="78"/>
                <a:ext cx="1767" cy="405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pt-BR" sz="1400"/>
              </a:p>
            </p:txBody>
          </p:sp>
        </p:grpSp>
      </p:grpSp>
      <p:sp>
        <p:nvSpPr>
          <p:cNvPr id="80927" name="Text Box 56"/>
          <p:cNvSpPr txBox="1">
            <a:spLocks noChangeArrowheads="1"/>
          </p:cNvSpPr>
          <p:nvPr/>
        </p:nvSpPr>
        <p:spPr bwMode="auto">
          <a:xfrm>
            <a:off x="7096125" y="1169988"/>
            <a:ext cx="2771775" cy="646112"/>
          </a:xfrm>
          <a:prstGeom prst="rect">
            <a:avLst/>
          </a:prstGeom>
          <a:solidFill>
            <a:srgbClr val="B2B2B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287338" indent="-358775" defTabSz="977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900" b="0">
                <a:solidFill>
                  <a:srgbClr val="000000"/>
                </a:solidFill>
                <a:cs typeface="Arial" panose="020B0604020202020204" pitchFamily="34" charset="0"/>
              </a:rPr>
              <a:t>116. Duplicação da BR-153 entre Aparecida de Goiânia e Itumbiara</a:t>
            </a:r>
          </a:p>
          <a:p>
            <a:pPr eaLnBrk="1" hangingPunct="1">
              <a:buClrTx/>
            </a:pPr>
            <a:r>
              <a:rPr lang="pt-BR" sz="900" b="0">
                <a:solidFill>
                  <a:srgbClr val="000000"/>
                </a:solidFill>
                <a:cs typeface="Arial" panose="020B0604020202020204" pitchFamily="34" charset="0"/>
              </a:rPr>
              <a:t>157. Construção da Terceira Faixa da BR-452 entre Rio Verde e Itumbiara</a:t>
            </a:r>
          </a:p>
        </p:txBody>
      </p:sp>
      <p:grpSp>
        <p:nvGrpSpPr>
          <p:cNvPr id="80928" name="Grupo 59"/>
          <p:cNvGrpSpPr>
            <a:grpSpLocks/>
          </p:cNvGrpSpPr>
          <p:nvPr/>
        </p:nvGrpSpPr>
        <p:grpSpPr bwMode="auto">
          <a:xfrm>
            <a:off x="254000" y="6080125"/>
            <a:ext cx="9345613" cy="714375"/>
            <a:chOff x="254662" y="6097423"/>
            <a:chExt cx="9345613" cy="696729"/>
          </a:xfrm>
        </p:grpSpPr>
        <p:sp>
          <p:nvSpPr>
            <p:cNvPr id="80948" name="McK Footnote"/>
            <p:cNvSpPr txBox="1"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>
              <a:off x="288000" y="6648007"/>
              <a:ext cx="9028113" cy="1461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b">
              <a:spAutoFit/>
            </a:bodyPr>
            <a:lstStyle>
              <a:lvl1pPr marL="614363" indent="-614363" defTabSz="957263">
                <a:buClr>
                  <a:schemeClr val="tx2"/>
                </a:buClr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57263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57263">
                <a:buClr>
                  <a:schemeClr val="tx2"/>
                </a:buClr>
                <a:buFont typeface="Wingdings" panose="05000000000000000000" pitchFamily="2" charset="2"/>
                <a:buChar char="§"/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57263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57263">
                <a:buClr>
                  <a:schemeClr val="tx2"/>
                </a:buClr>
                <a:buSzPct val="70000"/>
                <a:buChar char="o"/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lnSpc>
                  <a:spcPct val="95000"/>
                </a:lnSpc>
                <a:buClrTx/>
              </a:pPr>
              <a:r>
                <a:rPr lang="pt-BR" sz="1000" b="0">
                  <a:cs typeface="Arial" panose="020B0604020202020204" pitchFamily="34" charset="0"/>
                </a:rPr>
                <a:t>Fonte:	 Ministério dos Transportes, PNLT, PAC, DNIT, CNT, ALL, VALEC, TLSA, , Revista Ferroviária, Visitas técnicas, análise Macrologística</a:t>
              </a:r>
            </a:p>
          </p:txBody>
        </p:sp>
        <p:sp>
          <p:nvSpPr>
            <p:cNvPr id="80949" name="AutoShape 75"/>
            <p:cNvSpPr>
              <a:spLocks noChangeArrowheads="1"/>
            </p:cNvSpPr>
            <p:nvPr/>
          </p:nvSpPr>
          <p:spPr bwMode="auto">
            <a:xfrm>
              <a:off x="254662" y="6285385"/>
              <a:ext cx="9345613" cy="368907"/>
            </a:xfrm>
            <a:prstGeom prst="roundRect">
              <a:avLst>
                <a:gd name="adj" fmla="val 16231"/>
              </a:avLst>
            </a:prstGeom>
            <a:solidFill>
              <a:schemeClr val="accent1"/>
            </a:solidFill>
            <a:ln w="9525">
              <a:solidFill>
                <a:srgbClr val="62E2FC"/>
              </a:solidFill>
              <a:round/>
              <a:headEnd/>
              <a:tailEnd/>
            </a:ln>
            <a:effectLst>
              <a:outerShdw dist="53882" dir="2700000" algn="ctr" rotWithShape="0">
                <a:schemeClr val="bg2">
                  <a:alpha val="50000"/>
                </a:schemeClr>
              </a:outerShdw>
            </a:effectLst>
          </p:spPr>
          <p:txBody>
            <a:bodyPr lIns="0" tIns="0" rIns="0" bIns="0" anchor="ctr" anchorCtr="1"/>
            <a:lstStyle>
              <a:lvl1pPr marL="342900" indent="-342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lvl="1" algn="ctr"/>
              <a:r>
                <a:rPr lang="pt-BR" sz="1300" dirty="0"/>
                <a:t>...bem como 12 eixos internacionais –Pa</a:t>
              </a:r>
              <a:r>
                <a:rPr lang="pt-BR" sz="1400" dirty="0"/>
                <a:t>ra cada um dos 73 Eixos de Integração, foram mapeados todos os projetos de transporte necessários para a </a:t>
              </a:r>
              <a:r>
                <a:rPr lang="pt-BR" sz="1400" dirty="0" smtClean="0"/>
                <a:t>sua </a:t>
              </a:r>
              <a:r>
                <a:rPr lang="pt-BR" sz="1400" dirty="0"/>
                <a:t>melhoria e/ou viabilização...</a:t>
              </a:r>
            </a:p>
          </p:txBody>
        </p:sp>
        <p:sp>
          <p:nvSpPr>
            <p:cNvPr id="80950" name="AutoShape 67"/>
            <p:cNvSpPr>
              <a:spLocks noChangeAspect="1" noChangeArrowheads="1"/>
            </p:cNvSpPr>
            <p:nvPr/>
          </p:nvSpPr>
          <p:spPr bwMode="auto">
            <a:xfrm rot="5400000">
              <a:off x="8317418" y="5054118"/>
              <a:ext cx="119380" cy="2205990"/>
            </a:xfrm>
            <a:prstGeom prst="homePlate">
              <a:avLst>
                <a:gd name="adj" fmla="val 100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rot="10800000" vert="eaVert" lIns="0" tIns="0" rIns="0" bIns="0" anchorCtr="1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pt-BR">
                <a:solidFill>
                  <a:srgbClr val="FFFFFF"/>
                </a:solidFill>
              </a:endParaRPr>
            </a:p>
          </p:txBody>
        </p:sp>
      </p:grpSp>
      <p:sp>
        <p:nvSpPr>
          <p:cNvPr id="80929" name="Text Box 56"/>
          <p:cNvSpPr txBox="1">
            <a:spLocks noChangeArrowheads="1"/>
          </p:cNvSpPr>
          <p:nvPr/>
        </p:nvSpPr>
        <p:spPr bwMode="auto">
          <a:xfrm>
            <a:off x="7092950" y="1816100"/>
            <a:ext cx="2774950" cy="2586038"/>
          </a:xfrm>
          <a:prstGeom prst="rect">
            <a:avLst/>
          </a:prstGeom>
          <a:solidFill>
            <a:srgbClr val="0099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287338" indent="-358775" defTabSz="977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194. Sinalização da Hidrovia do Paraná entre Foz do Iguaçu e São Simão</a:t>
            </a:r>
          </a:p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259. Construção do Terminal Hidroviário de Catalão</a:t>
            </a:r>
          </a:p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260. Implantação da Hidrovia do Paranaíba</a:t>
            </a:r>
          </a:p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261. Construção das Eclusas da UHE Itumbiara</a:t>
            </a:r>
          </a:p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262. Construção do Terminal Hidroviário de Itumbiara</a:t>
            </a:r>
          </a:p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263. Construção da Eclusa da UHE Cachoeira Dourada</a:t>
            </a:r>
          </a:p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264. Construção das Eclusas da UHE São Simão</a:t>
            </a:r>
          </a:p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265. Dragagem e Sinalização da Hidrovia do Paraná entre Guaíra e Rosana</a:t>
            </a:r>
          </a:p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266. Construção do Terminal Hidroviário de Guaíra</a:t>
            </a:r>
          </a:p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272. Dragagem e Balizamento da Hidrovia do Paraguai entre Rio Apa e Santa Fé</a:t>
            </a:r>
          </a:p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273. Dragagem do Canal Martín García</a:t>
            </a:r>
          </a:p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280. Construção das Eclusas da UHE Itaipu</a:t>
            </a:r>
          </a:p>
        </p:txBody>
      </p:sp>
      <p:sp>
        <p:nvSpPr>
          <p:cNvPr id="80930" name="Text Box 56"/>
          <p:cNvSpPr txBox="1">
            <a:spLocks noChangeArrowheads="1"/>
          </p:cNvSpPr>
          <p:nvPr/>
        </p:nvSpPr>
        <p:spPr bwMode="auto">
          <a:xfrm>
            <a:off x="7096125" y="4398963"/>
            <a:ext cx="2771775" cy="784225"/>
          </a:xfrm>
          <a:prstGeom prst="rect">
            <a:avLst/>
          </a:prstGeom>
          <a:solidFill>
            <a:srgbClr val="00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287338" indent="-358775" defTabSz="977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274. Adequação do Porto de Rosario</a:t>
            </a:r>
          </a:p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275. Construção do Terminal da ADM de Nueva Palmira</a:t>
            </a:r>
          </a:p>
          <a:p>
            <a:pPr eaLnBrk="1" hangingPunct="1">
              <a:buClrTx/>
            </a:pPr>
            <a:r>
              <a:rPr lang="pt-BR" sz="900" b="0">
                <a:cs typeface="Arial" panose="020B0604020202020204" pitchFamily="34" charset="0"/>
              </a:rPr>
              <a:t>276. Construção do Terminal da Prysur de Nueva Palmira</a:t>
            </a:r>
          </a:p>
        </p:txBody>
      </p:sp>
      <p:sp>
        <p:nvSpPr>
          <p:cNvPr id="80931" name="AutoShape 86"/>
          <p:cNvSpPr>
            <a:spLocks noChangeArrowheads="1"/>
          </p:cNvSpPr>
          <p:nvPr/>
        </p:nvSpPr>
        <p:spPr bwMode="auto">
          <a:xfrm>
            <a:off x="4127500" y="3830638"/>
            <a:ext cx="255588" cy="25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>
                <a:solidFill>
                  <a:srgbClr val="000000"/>
                </a:solidFill>
              </a:rPr>
              <a:t>116</a:t>
            </a:r>
          </a:p>
        </p:txBody>
      </p:sp>
      <p:sp>
        <p:nvSpPr>
          <p:cNvPr id="80932" name="AutoShape 86"/>
          <p:cNvSpPr>
            <a:spLocks noChangeArrowheads="1"/>
          </p:cNvSpPr>
          <p:nvPr/>
        </p:nvSpPr>
        <p:spPr bwMode="auto">
          <a:xfrm>
            <a:off x="3659188" y="4051300"/>
            <a:ext cx="255587" cy="25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>
                <a:solidFill>
                  <a:srgbClr val="000000"/>
                </a:solidFill>
              </a:rPr>
              <a:t>157</a:t>
            </a:r>
          </a:p>
        </p:txBody>
      </p:sp>
      <p:sp>
        <p:nvSpPr>
          <p:cNvPr id="80933" name="AutoShape 86"/>
          <p:cNvSpPr>
            <a:spLocks noChangeArrowheads="1"/>
          </p:cNvSpPr>
          <p:nvPr/>
        </p:nvSpPr>
        <p:spPr bwMode="auto">
          <a:xfrm>
            <a:off x="4294188" y="4086225"/>
            <a:ext cx="255587" cy="254000"/>
          </a:xfrm>
          <a:prstGeom prst="flowChartConnector">
            <a:avLst/>
          </a:prstGeom>
          <a:solidFill>
            <a:srgbClr val="0099FF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/>
              <a:t>259</a:t>
            </a:r>
          </a:p>
        </p:txBody>
      </p:sp>
      <p:sp>
        <p:nvSpPr>
          <p:cNvPr id="80934" name="AutoShape 86"/>
          <p:cNvSpPr>
            <a:spLocks noChangeArrowheads="1"/>
          </p:cNvSpPr>
          <p:nvPr/>
        </p:nvSpPr>
        <p:spPr bwMode="auto">
          <a:xfrm>
            <a:off x="3105150" y="4710113"/>
            <a:ext cx="255588" cy="254000"/>
          </a:xfrm>
          <a:prstGeom prst="flowChartConnector">
            <a:avLst/>
          </a:prstGeom>
          <a:solidFill>
            <a:srgbClr val="0099FF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/>
              <a:t>194</a:t>
            </a:r>
          </a:p>
        </p:txBody>
      </p:sp>
      <p:sp>
        <p:nvSpPr>
          <p:cNvPr id="80935" name="AutoShape 86"/>
          <p:cNvSpPr>
            <a:spLocks noChangeArrowheads="1"/>
          </p:cNvSpPr>
          <p:nvPr/>
        </p:nvSpPr>
        <p:spPr bwMode="auto">
          <a:xfrm>
            <a:off x="4338638" y="4567238"/>
            <a:ext cx="255587" cy="254000"/>
          </a:xfrm>
          <a:prstGeom prst="flowChartConnector">
            <a:avLst/>
          </a:prstGeom>
          <a:solidFill>
            <a:srgbClr val="0099FF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/>
              <a:t>260</a:t>
            </a:r>
          </a:p>
        </p:txBody>
      </p:sp>
      <p:sp>
        <p:nvSpPr>
          <p:cNvPr id="80936" name="AutoShape 86"/>
          <p:cNvSpPr>
            <a:spLocks noChangeArrowheads="1"/>
          </p:cNvSpPr>
          <p:nvPr/>
        </p:nvSpPr>
        <p:spPr bwMode="auto">
          <a:xfrm>
            <a:off x="4592638" y="4567238"/>
            <a:ext cx="255587" cy="254000"/>
          </a:xfrm>
          <a:prstGeom prst="flowChartConnector">
            <a:avLst/>
          </a:prstGeom>
          <a:solidFill>
            <a:srgbClr val="0099FF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/>
              <a:t>261</a:t>
            </a:r>
          </a:p>
        </p:txBody>
      </p:sp>
      <p:sp>
        <p:nvSpPr>
          <p:cNvPr id="80937" name="AutoShape 86"/>
          <p:cNvSpPr>
            <a:spLocks noChangeArrowheads="1"/>
          </p:cNvSpPr>
          <p:nvPr/>
        </p:nvSpPr>
        <p:spPr bwMode="auto">
          <a:xfrm>
            <a:off x="4848225" y="4567238"/>
            <a:ext cx="255588" cy="254000"/>
          </a:xfrm>
          <a:prstGeom prst="flowChartConnector">
            <a:avLst/>
          </a:prstGeom>
          <a:solidFill>
            <a:srgbClr val="0099FF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/>
              <a:t>262</a:t>
            </a:r>
          </a:p>
        </p:txBody>
      </p:sp>
      <p:sp>
        <p:nvSpPr>
          <p:cNvPr id="80938" name="AutoShape 86"/>
          <p:cNvSpPr>
            <a:spLocks noChangeArrowheads="1"/>
          </p:cNvSpPr>
          <p:nvPr/>
        </p:nvSpPr>
        <p:spPr bwMode="auto">
          <a:xfrm>
            <a:off x="3832225" y="4757738"/>
            <a:ext cx="255588" cy="254000"/>
          </a:xfrm>
          <a:prstGeom prst="flowChartConnector">
            <a:avLst/>
          </a:prstGeom>
          <a:solidFill>
            <a:srgbClr val="0099FF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/>
              <a:t>263</a:t>
            </a:r>
          </a:p>
        </p:txBody>
      </p:sp>
      <p:sp>
        <p:nvSpPr>
          <p:cNvPr id="80939" name="AutoShape 86"/>
          <p:cNvSpPr>
            <a:spLocks noChangeArrowheads="1"/>
          </p:cNvSpPr>
          <p:nvPr/>
        </p:nvSpPr>
        <p:spPr bwMode="auto">
          <a:xfrm>
            <a:off x="3984625" y="4535488"/>
            <a:ext cx="255588" cy="254000"/>
          </a:xfrm>
          <a:prstGeom prst="flowChartConnector">
            <a:avLst/>
          </a:prstGeom>
          <a:solidFill>
            <a:srgbClr val="0099FF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/>
              <a:t>264</a:t>
            </a:r>
          </a:p>
        </p:txBody>
      </p:sp>
      <p:sp>
        <p:nvSpPr>
          <p:cNvPr id="80940" name="AutoShape 86"/>
          <p:cNvSpPr>
            <a:spLocks noChangeArrowheads="1"/>
          </p:cNvSpPr>
          <p:nvPr/>
        </p:nvSpPr>
        <p:spPr bwMode="auto">
          <a:xfrm>
            <a:off x="3360738" y="4710113"/>
            <a:ext cx="255587" cy="254000"/>
          </a:xfrm>
          <a:prstGeom prst="flowChartConnector">
            <a:avLst/>
          </a:prstGeom>
          <a:solidFill>
            <a:srgbClr val="0099FF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/>
              <a:t>265</a:t>
            </a:r>
          </a:p>
        </p:txBody>
      </p:sp>
      <p:sp>
        <p:nvSpPr>
          <p:cNvPr id="80941" name="AutoShape 86"/>
          <p:cNvSpPr>
            <a:spLocks noChangeArrowheads="1"/>
          </p:cNvSpPr>
          <p:nvPr/>
        </p:nvSpPr>
        <p:spPr bwMode="auto">
          <a:xfrm>
            <a:off x="3644900" y="5006975"/>
            <a:ext cx="255588" cy="254000"/>
          </a:xfrm>
          <a:prstGeom prst="flowChartConnector">
            <a:avLst/>
          </a:prstGeom>
          <a:solidFill>
            <a:srgbClr val="0099FF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/>
              <a:t>266</a:t>
            </a:r>
          </a:p>
        </p:txBody>
      </p:sp>
      <p:sp>
        <p:nvSpPr>
          <p:cNvPr id="80942" name="AutoShape 86"/>
          <p:cNvSpPr>
            <a:spLocks noChangeArrowheads="1"/>
          </p:cNvSpPr>
          <p:nvPr/>
        </p:nvSpPr>
        <p:spPr bwMode="auto">
          <a:xfrm>
            <a:off x="2820988" y="5459413"/>
            <a:ext cx="255587" cy="254000"/>
          </a:xfrm>
          <a:prstGeom prst="flowChartConnector">
            <a:avLst/>
          </a:prstGeom>
          <a:solidFill>
            <a:srgbClr val="0099FF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/>
              <a:t>272</a:t>
            </a:r>
          </a:p>
        </p:txBody>
      </p:sp>
      <p:sp>
        <p:nvSpPr>
          <p:cNvPr id="80943" name="AutoShape 86"/>
          <p:cNvSpPr>
            <a:spLocks noChangeArrowheads="1"/>
          </p:cNvSpPr>
          <p:nvPr/>
        </p:nvSpPr>
        <p:spPr bwMode="auto">
          <a:xfrm>
            <a:off x="3489325" y="5888038"/>
            <a:ext cx="255588" cy="254000"/>
          </a:xfrm>
          <a:prstGeom prst="flowChartConnector">
            <a:avLst/>
          </a:prstGeom>
          <a:solidFill>
            <a:srgbClr val="0099FF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/>
              <a:t>273</a:t>
            </a:r>
          </a:p>
        </p:txBody>
      </p:sp>
      <p:sp>
        <p:nvSpPr>
          <p:cNvPr id="80944" name="AutoShape 86"/>
          <p:cNvSpPr>
            <a:spLocks noChangeArrowheads="1"/>
          </p:cNvSpPr>
          <p:nvPr/>
        </p:nvSpPr>
        <p:spPr bwMode="auto">
          <a:xfrm>
            <a:off x="3744913" y="5888038"/>
            <a:ext cx="255587" cy="25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/>
              <a:t>275</a:t>
            </a:r>
          </a:p>
        </p:txBody>
      </p:sp>
      <p:sp>
        <p:nvSpPr>
          <p:cNvPr id="80945" name="AutoShape 86"/>
          <p:cNvSpPr>
            <a:spLocks noChangeArrowheads="1"/>
          </p:cNvSpPr>
          <p:nvPr/>
        </p:nvSpPr>
        <p:spPr bwMode="auto">
          <a:xfrm>
            <a:off x="2671763" y="5713413"/>
            <a:ext cx="255587" cy="25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/>
              <a:t>274</a:t>
            </a:r>
          </a:p>
        </p:txBody>
      </p:sp>
      <p:sp>
        <p:nvSpPr>
          <p:cNvPr id="80946" name="AutoShape 86"/>
          <p:cNvSpPr>
            <a:spLocks noChangeArrowheads="1"/>
          </p:cNvSpPr>
          <p:nvPr/>
        </p:nvSpPr>
        <p:spPr bwMode="auto">
          <a:xfrm>
            <a:off x="4000500" y="5888038"/>
            <a:ext cx="255588" cy="25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/>
              <a:t>276</a:t>
            </a:r>
          </a:p>
        </p:txBody>
      </p:sp>
      <p:sp>
        <p:nvSpPr>
          <p:cNvPr id="80947" name="AutoShape 86"/>
          <p:cNvSpPr>
            <a:spLocks noChangeArrowheads="1"/>
          </p:cNvSpPr>
          <p:nvPr/>
        </p:nvSpPr>
        <p:spPr bwMode="auto">
          <a:xfrm>
            <a:off x="3267075" y="5094288"/>
            <a:ext cx="255588" cy="254000"/>
          </a:xfrm>
          <a:prstGeom prst="flowChartConnector">
            <a:avLst/>
          </a:prstGeom>
          <a:solidFill>
            <a:srgbClr val="0099FF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/>
              <a:t>280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33600" name="Group 64"/>
          <p:cNvGraphicFramePr>
            <a:graphicFrameLocks noGrp="1"/>
          </p:cNvGraphicFramePr>
          <p:nvPr>
            <p:ph sz="half" idx="4294967295"/>
          </p:nvPr>
        </p:nvGraphicFramePr>
        <p:xfrm>
          <a:off x="5483225" y="1417638"/>
          <a:ext cx="4351338" cy="3992584"/>
        </p:xfrm>
        <a:graphic>
          <a:graphicData uri="http://schemas.openxmlformats.org/drawingml/2006/table">
            <a:tbl>
              <a:tblPr/>
              <a:tblGrid>
                <a:gridCol w="1625600"/>
                <a:gridCol w="2725738"/>
              </a:tblGrid>
              <a:tr h="428848"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Nome </a:t>
                      </a:r>
                    </a:p>
                  </a:txBody>
                  <a:tcPr marL="90000" marR="90000" marT="46799" marB="4679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pt-BR" sz="1100" b="0" i="0" u="none" strike="noStrike" dirty="0" smtClean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Construção da FICO entre Uruaçu e Água Boa - 333 km</a:t>
                      </a:r>
                      <a:endParaRPr lang="pt-BR" sz="1100" b="0" i="0" u="none" strike="noStrike" dirty="0">
                        <a:solidFill>
                          <a:srgbClr val="FFFFFF"/>
                        </a:solidFill>
                        <a:effectLst/>
                        <a:latin typeface="Arial"/>
                      </a:endParaRPr>
                    </a:p>
                  </a:txBody>
                  <a:tcPr marL="90000" marR="90000" marT="46785" marB="4678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1237"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Modal</a:t>
                      </a:r>
                    </a:p>
                  </a:txBody>
                  <a:tcPr marL="90000" marR="90000" marT="46799" marB="4679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Ferroviário</a:t>
                      </a:r>
                    </a:p>
                  </a:txBody>
                  <a:tcPr marL="90000" marR="90000" marT="46785" marB="4678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1237"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Responsável</a:t>
                      </a:r>
                    </a:p>
                  </a:txBody>
                  <a:tcPr marL="90000" marR="90000" marT="46799" marB="4679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Valec</a:t>
                      </a:r>
                    </a:p>
                  </a:txBody>
                  <a:tcPr marL="90000" marR="90000" marT="46785" marB="4678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1237"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Resultado Esperado</a:t>
                      </a:r>
                    </a:p>
                  </a:txBody>
                  <a:tcPr marL="90000" marR="90000" marT="46799" marB="4679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Integração da FNS com </a:t>
                      </a:r>
                      <a:r>
                        <a:rPr lang="pt-BR" sz="1100" b="0" i="0" u="none" strike="noStrike" dirty="0" smtClean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Água</a:t>
                      </a:r>
                      <a:r>
                        <a:rPr lang="pt-BR" sz="1100" b="0" i="0" u="none" strike="noStrike" baseline="0" dirty="0" smtClean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 Boa</a:t>
                      </a:r>
                      <a:endParaRPr lang="pt-BR" sz="1100" b="0" i="0" u="none" strike="noStrike" dirty="0">
                        <a:solidFill>
                          <a:srgbClr val="FFFFFF"/>
                        </a:solidFill>
                        <a:effectLst/>
                        <a:latin typeface="Arial"/>
                      </a:endParaRPr>
                    </a:p>
                  </a:txBody>
                  <a:tcPr marL="90000" marR="90000" marT="46785" marB="4678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1237"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Valor Investimento</a:t>
                      </a:r>
                    </a:p>
                  </a:txBody>
                  <a:tcPr marL="90000" marR="90000" marT="46799" marB="4679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R$ 2 bilhões</a:t>
                      </a:r>
                    </a:p>
                  </a:txBody>
                  <a:tcPr marL="90000" marR="90000" marT="46785" marB="4678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1237"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Fonte Financiamento</a:t>
                      </a:r>
                    </a:p>
                  </a:txBody>
                  <a:tcPr marL="90000" marR="90000" marT="46799" marB="4679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PAC</a:t>
                      </a:r>
                    </a:p>
                  </a:txBody>
                  <a:tcPr marL="90000" marR="90000" marT="46785" marB="4678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8876"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Modelo de Financiamento</a:t>
                      </a:r>
                    </a:p>
                  </a:txBody>
                  <a:tcPr marL="90000" marR="90000" marT="46799" marB="4679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Público</a:t>
                      </a:r>
                    </a:p>
                  </a:txBody>
                  <a:tcPr marL="90000" marR="90000" marT="46785" marB="4678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1237"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Estudo de Viabilidade</a:t>
                      </a:r>
                    </a:p>
                  </a:txBody>
                  <a:tcPr marL="90000" marR="90000" marT="46799" marB="4679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Sim</a:t>
                      </a:r>
                    </a:p>
                  </a:txBody>
                  <a:tcPr marL="90000" marR="90000" marT="46785" marB="4678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1237"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EIA-RIMA</a:t>
                      </a:r>
                    </a:p>
                  </a:txBody>
                  <a:tcPr marL="90000" marR="90000" marT="46799" marB="4679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Sim</a:t>
                      </a:r>
                    </a:p>
                  </a:txBody>
                  <a:tcPr marL="90000" marR="90000" marT="46785" marB="4678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1237"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Projeto Básico</a:t>
                      </a:r>
                    </a:p>
                  </a:txBody>
                  <a:tcPr marL="90000" marR="90000" marT="46799" marB="4679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Sim</a:t>
                      </a:r>
                    </a:p>
                  </a:txBody>
                  <a:tcPr marL="90000" marR="90000" marT="46785" marB="4678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1237"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Edital</a:t>
                      </a:r>
                    </a:p>
                  </a:txBody>
                  <a:tcPr marL="90000" marR="90000" marT="46799" marB="4679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Não</a:t>
                      </a:r>
                    </a:p>
                  </a:txBody>
                  <a:tcPr marL="90000" marR="90000" marT="46785" marB="4678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1237"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Início Previsto</a:t>
                      </a:r>
                    </a:p>
                  </a:txBody>
                  <a:tcPr marL="90000" marR="90000" marT="46799" marB="4679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jul/14</a:t>
                      </a:r>
                    </a:p>
                  </a:txBody>
                  <a:tcPr marL="90000" marR="90000" marT="46785" marB="4678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1237"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Conclusão Prevista</a:t>
                      </a:r>
                    </a:p>
                  </a:txBody>
                  <a:tcPr marL="90000" marR="90000" marT="46799" marB="4679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jul/18</a:t>
                      </a:r>
                    </a:p>
                  </a:txBody>
                  <a:tcPr marL="90000" marR="90000" marT="46785" marB="4678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1237"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Status (</a:t>
                      </a:r>
                      <a:r>
                        <a:rPr kumimoji="0" lang="pt-B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Abr</a:t>
                      </a:r>
                      <a:r>
                        <a:rPr kumimoji="0" lang="pt-B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/2013)</a:t>
                      </a:r>
                    </a:p>
                  </a:txBody>
                  <a:tcPr marL="90000" marR="90000" marT="46799" marB="46799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Projetado</a:t>
                      </a:r>
                    </a:p>
                  </a:txBody>
                  <a:tcPr marL="90000" marR="90000" marT="46785" marB="4678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81969" name="Rectangle 4"/>
          <p:cNvSpPr>
            <a:spLocks noChangeArrowheads="1"/>
          </p:cNvSpPr>
          <p:nvPr/>
        </p:nvSpPr>
        <p:spPr bwMode="auto">
          <a:xfrm>
            <a:off x="2600325" y="212725"/>
            <a:ext cx="685165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28398" dir="3806097" algn="ctr" rotWithShape="0">
                    <a:srgbClr val="333333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</a:rPr>
              <a:t>Construção da FICO entre Uruaçu e Água Boa</a:t>
            </a:r>
          </a:p>
        </p:txBody>
      </p:sp>
      <p:grpSp>
        <p:nvGrpSpPr>
          <p:cNvPr id="81970" name="Group 56"/>
          <p:cNvGrpSpPr>
            <a:grpSpLocks/>
          </p:cNvGrpSpPr>
          <p:nvPr/>
        </p:nvGrpSpPr>
        <p:grpSpPr bwMode="auto">
          <a:xfrm>
            <a:off x="238125" y="969963"/>
            <a:ext cx="9667875" cy="293687"/>
            <a:chOff x="150" y="611"/>
            <a:chExt cx="6090" cy="185"/>
          </a:xfrm>
        </p:grpSpPr>
        <p:sp>
          <p:nvSpPr>
            <p:cNvPr id="81983" name="Rectangle 6"/>
            <p:cNvSpPr>
              <a:spLocks noChangeArrowheads="1"/>
            </p:cNvSpPr>
            <p:nvPr/>
          </p:nvSpPr>
          <p:spPr bwMode="auto">
            <a:xfrm>
              <a:off x="181" y="611"/>
              <a:ext cx="3099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buClr>
                  <a:schemeClr val="tx2"/>
                </a:buClr>
              </a:pPr>
              <a:r>
                <a:rPr lang="es-ES_tradnl">
                  <a:solidFill>
                    <a:schemeClr val="tx2"/>
                  </a:solidFill>
                </a:rPr>
                <a:t>Mapa Esquemático do Projeto</a:t>
              </a:r>
            </a:p>
          </p:txBody>
        </p:sp>
        <p:sp>
          <p:nvSpPr>
            <p:cNvPr id="81984" name="Rectangle 6"/>
            <p:cNvSpPr>
              <a:spLocks noChangeArrowheads="1"/>
            </p:cNvSpPr>
            <p:nvPr/>
          </p:nvSpPr>
          <p:spPr bwMode="auto">
            <a:xfrm>
              <a:off x="3454" y="616"/>
              <a:ext cx="2674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buClr>
                  <a:schemeClr val="tx2"/>
                </a:buClr>
              </a:pPr>
              <a:r>
                <a:rPr lang="es-ES_tradnl">
                  <a:solidFill>
                    <a:schemeClr val="tx2"/>
                  </a:solidFill>
                </a:rPr>
                <a:t>Descrição do Projeto</a:t>
              </a:r>
            </a:p>
          </p:txBody>
        </p:sp>
        <p:sp>
          <p:nvSpPr>
            <p:cNvPr id="81985" name="Line 7"/>
            <p:cNvSpPr>
              <a:spLocks noChangeShapeType="1"/>
            </p:cNvSpPr>
            <p:nvPr/>
          </p:nvSpPr>
          <p:spPr bwMode="auto">
            <a:xfrm flipV="1">
              <a:off x="3430" y="796"/>
              <a:ext cx="2810" cy="0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986" name="Line 7"/>
            <p:cNvSpPr>
              <a:spLocks noChangeShapeType="1"/>
            </p:cNvSpPr>
            <p:nvPr/>
          </p:nvSpPr>
          <p:spPr bwMode="auto">
            <a:xfrm>
              <a:off x="150" y="795"/>
              <a:ext cx="3220" cy="1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81971" name="AutoShape 61"/>
          <p:cNvSpPr>
            <a:spLocks noChangeAspect="1" noChangeArrowheads="1"/>
          </p:cNvSpPr>
          <p:nvPr/>
        </p:nvSpPr>
        <p:spPr bwMode="auto">
          <a:xfrm>
            <a:off x="9451975" y="173038"/>
            <a:ext cx="388938" cy="384175"/>
          </a:xfrm>
          <a:prstGeom prst="flowChartConnector">
            <a:avLst/>
          </a:prstGeom>
          <a:solidFill>
            <a:srgbClr val="0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600"/>
              <a:t>103</a:t>
            </a:r>
          </a:p>
        </p:txBody>
      </p:sp>
      <p:pic>
        <p:nvPicPr>
          <p:cNvPr id="81972" name="Picture 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9750" y="1439863"/>
            <a:ext cx="4319588" cy="2825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73" name="Forma livre 1"/>
          <p:cNvSpPr>
            <a:spLocks/>
          </p:cNvSpPr>
          <p:nvPr/>
        </p:nvSpPr>
        <p:spPr bwMode="auto">
          <a:xfrm>
            <a:off x="1268413" y="2840038"/>
            <a:ext cx="3303587" cy="730250"/>
          </a:xfrm>
          <a:custGeom>
            <a:avLst/>
            <a:gdLst>
              <a:gd name="T0" fmla="*/ 3299139 w 3304032"/>
              <a:gd name="T1" fmla="*/ 723501 h 729866"/>
              <a:gd name="T2" fmla="*/ 3177402 w 3304032"/>
              <a:gd name="T3" fmla="*/ 674451 h 729866"/>
              <a:gd name="T4" fmla="*/ 2933922 w 3304032"/>
              <a:gd name="T5" fmla="*/ 625400 h 729866"/>
              <a:gd name="T6" fmla="*/ 2775662 w 3304032"/>
              <a:gd name="T7" fmla="*/ 662188 h 729866"/>
              <a:gd name="T8" fmla="*/ 2641748 w 3304032"/>
              <a:gd name="T9" fmla="*/ 576349 h 729866"/>
              <a:gd name="T10" fmla="*/ 2398271 w 3304032"/>
              <a:gd name="T11" fmla="*/ 649926 h 729866"/>
              <a:gd name="T12" fmla="*/ 2349570 w 3304032"/>
              <a:gd name="T13" fmla="*/ 662188 h 729866"/>
              <a:gd name="T14" fmla="*/ 2264357 w 3304032"/>
              <a:gd name="T15" fmla="*/ 662188 h 729866"/>
              <a:gd name="T16" fmla="*/ 2081744 w 3304032"/>
              <a:gd name="T17" fmla="*/ 723501 h 729866"/>
              <a:gd name="T18" fmla="*/ 1960008 w 3304032"/>
              <a:gd name="T19" fmla="*/ 686714 h 729866"/>
              <a:gd name="T20" fmla="*/ 1838264 w 3304032"/>
              <a:gd name="T21" fmla="*/ 674451 h 729866"/>
              <a:gd name="T22" fmla="*/ 1546094 w 3304032"/>
              <a:gd name="T23" fmla="*/ 723501 h 729866"/>
              <a:gd name="T24" fmla="*/ 1412182 w 3304032"/>
              <a:gd name="T25" fmla="*/ 662188 h 729866"/>
              <a:gd name="T26" fmla="*/ 1278268 w 3304032"/>
              <a:gd name="T27" fmla="*/ 588612 h 729866"/>
              <a:gd name="T28" fmla="*/ 1193045 w 3304032"/>
              <a:gd name="T29" fmla="*/ 551824 h 729866"/>
              <a:gd name="T30" fmla="*/ 1120003 w 3304032"/>
              <a:gd name="T31" fmla="*/ 527298 h 729866"/>
              <a:gd name="T32" fmla="*/ 1034786 w 3304032"/>
              <a:gd name="T33" fmla="*/ 564086 h 729866"/>
              <a:gd name="T34" fmla="*/ 900876 w 3304032"/>
              <a:gd name="T35" fmla="*/ 490511 h 729866"/>
              <a:gd name="T36" fmla="*/ 803484 w 3304032"/>
              <a:gd name="T37" fmla="*/ 490511 h 729866"/>
              <a:gd name="T38" fmla="*/ 608698 w 3304032"/>
              <a:gd name="T39" fmla="*/ 343357 h 729866"/>
              <a:gd name="T40" fmla="*/ 523475 w 3304032"/>
              <a:gd name="T41" fmla="*/ 220731 h 729866"/>
              <a:gd name="T42" fmla="*/ 486954 w 3304032"/>
              <a:gd name="T43" fmla="*/ 183941 h 729866"/>
              <a:gd name="T44" fmla="*/ 401742 w 3304032"/>
              <a:gd name="T45" fmla="*/ 183941 h 729866"/>
              <a:gd name="T46" fmla="*/ 243477 w 3304032"/>
              <a:gd name="T47" fmla="*/ 49054 h 729866"/>
              <a:gd name="T48" fmla="*/ 85223 w 3304032"/>
              <a:gd name="T49" fmla="*/ 24527 h 729866"/>
              <a:gd name="T50" fmla="*/ 0 w 3304032"/>
              <a:gd name="T51" fmla="*/ 0 h 72986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3304032" h="729866">
                <a:moveTo>
                  <a:pt x="3304032" y="719328"/>
                </a:moveTo>
                <a:cubicBezTo>
                  <a:pt x="3281680" y="755904"/>
                  <a:pt x="3243072" y="686816"/>
                  <a:pt x="3182112" y="670560"/>
                </a:cubicBezTo>
                <a:cubicBezTo>
                  <a:pt x="3121152" y="654304"/>
                  <a:pt x="3005328" y="623824"/>
                  <a:pt x="2938272" y="621792"/>
                </a:cubicBezTo>
                <a:cubicBezTo>
                  <a:pt x="2871216" y="619760"/>
                  <a:pt x="2828544" y="666496"/>
                  <a:pt x="2779776" y="658368"/>
                </a:cubicBezTo>
                <a:cubicBezTo>
                  <a:pt x="2731008" y="650240"/>
                  <a:pt x="2708656" y="575056"/>
                  <a:pt x="2645664" y="573024"/>
                </a:cubicBezTo>
                <a:cubicBezTo>
                  <a:pt x="2582672" y="570992"/>
                  <a:pt x="2450592" y="631952"/>
                  <a:pt x="2401824" y="646176"/>
                </a:cubicBezTo>
                <a:cubicBezTo>
                  <a:pt x="2353056" y="660400"/>
                  <a:pt x="2375408" y="656336"/>
                  <a:pt x="2353056" y="658368"/>
                </a:cubicBezTo>
                <a:cubicBezTo>
                  <a:pt x="2330704" y="660400"/>
                  <a:pt x="2312416" y="648208"/>
                  <a:pt x="2267712" y="658368"/>
                </a:cubicBezTo>
                <a:cubicBezTo>
                  <a:pt x="2223008" y="668528"/>
                  <a:pt x="2135632" y="715264"/>
                  <a:pt x="2084832" y="719328"/>
                </a:cubicBezTo>
                <a:cubicBezTo>
                  <a:pt x="2034032" y="723392"/>
                  <a:pt x="2003552" y="690880"/>
                  <a:pt x="1962912" y="682752"/>
                </a:cubicBezTo>
                <a:cubicBezTo>
                  <a:pt x="1922272" y="674624"/>
                  <a:pt x="1910080" y="664464"/>
                  <a:pt x="1840992" y="670560"/>
                </a:cubicBezTo>
                <a:cubicBezTo>
                  <a:pt x="1771904" y="676656"/>
                  <a:pt x="1619504" y="721360"/>
                  <a:pt x="1548384" y="719328"/>
                </a:cubicBezTo>
                <a:cubicBezTo>
                  <a:pt x="1477264" y="717296"/>
                  <a:pt x="1458976" y="680720"/>
                  <a:pt x="1414272" y="658368"/>
                </a:cubicBezTo>
                <a:cubicBezTo>
                  <a:pt x="1369568" y="636016"/>
                  <a:pt x="1316736" y="603504"/>
                  <a:pt x="1280160" y="585216"/>
                </a:cubicBezTo>
                <a:cubicBezTo>
                  <a:pt x="1243584" y="566928"/>
                  <a:pt x="1221232" y="558800"/>
                  <a:pt x="1194816" y="548640"/>
                </a:cubicBezTo>
                <a:cubicBezTo>
                  <a:pt x="1168400" y="538480"/>
                  <a:pt x="1148080" y="522224"/>
                  <a:pt x="1121664" y="524256"/>
                </a:cubicBezTo>
                <a:cubicBezTo>
                  <a:pt x="1095248" y="526288"/>
                  <a:pt x="1072896" y="566928"/>
                  <a:pt x="1036320" y="560832"/>
                </a:cubicBezTo>
                <a:cubicBezTo>
                  <a:pt x="999744" y="554736"/>
                  <a:pt x="940816" y="499872"/>
                  <a:pt x="902208" y="487680"/>
                </a:cubicBezTo>
                <a:cubicBezTo>
                  <a:pt x="863600" y="475488"/>
                  <a:pt x="853440" y="512064"/>
                  <a:pt x="804672" y="487680"/>
                </a:cubicBezTo>
                <a:cubicBezTo>
                  <a:pt x="755904" y="463296"/>
                  <a:pt x="656336" y="386080"/>
                  <a:pt x="609600" y="341376"/>
                </a:cubicBezTo>
                <a:cubicBezTo>
                  <a:pt x="562864" y="296672"/>
                  <a:pt x="544576" y="245872"/>
                  <a:pt x="524256" y="219456"/>
                </a:cubicBezTo>
                <a:cubicBezTo>
                  <a:pt x="503936" y="193040"/>
                  <a:pt x="508000" y="188976"/>
                  <a:pt x="487680" y="182880"/>
                </a:cubicBezTo>
                <a:cubicBezTo>
                  <a:pt x="467360" y="176784"/>
                  <a:pt x="442976" y="205232"/>
                  <a:pt x="402336" y="182880"/>
                </a:cubicBezTo>
                <a:cubicBezTo>
                  <a:pt x="361696" y="160528"/>
                  <a:pt x="296672" y="75184"/>
                  <a:pt x="243840" y="48768"/>
                </a:cubicBezTo>
                <a:cubicBezTo>
                  <a:pt x="191008" y="22352"/>
                  <a:pt x="125984" y="32512"/>
                  <a:pt x="85344" y="24384"/>
                </a:cubicBezTo>
                <a:cubicBezTo>
                  <a:pt x="44704" y="16256"/>
                  <a:pt x="22352" y="8128"/>
                  <a:pt x="0" y="0"/>
                </a:cubicBezTo>
              </a:path>
            </a:pathLst>
          </a:custGeom>
          <a:noFill/>
          <a:ln w="76200">
            <a:solidFill>
              <a:srgbClr val="000000"/>
            </a:solidFill>
            <a:prstDash val="sys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3" name="Text Box 30"/>
          <p:cNvSpPr txBox="1">
            <a:spLocks noChangeArrowheads="1"/>
          </p:cNvSpPr>
          <p:nvPr/>
        </p:nvSpPr>
        <p:spPr bwMode="auto">
          <a:xfrm>
            <a:off x="3541713" y="3516313"/>
            <a:ext cx="102076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45720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defTabSz="45720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defTabSz="45720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defTabSz="45720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defTabSz="45720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  <a:defRPr/>
            </a:pPr>
            <a:r>
              <a:rPr lang="pt-BR" sz="1400" dirty="0" smtClean="0">
                <a:solidFill>
                  <a:schemeClr val="bg1">
                    <a:lumMod val="50000"/>
                  </a:schemeClr>
                </a:solidFill>
                <a:latin typeface="+mj-lt"/>
              </a:rPr>
              <a:t>Uruaçu</a:t>
            </a:r>
          </a:p>
        </p:txBody>
      </p:sp>
      <p:sp>
        <p:nvSpPr>
          <p:cNvPr id="81975" name="Elipse 22"/>
          <p:cNvSpPr>
            <a:spLocks noChangeArrowheads="1"/>
          </p:cNvSpPr>
          <p:nvPr/>
        </p:nvSpPr>
        <p:spPr bwMode="auto">
          <a:xfrm>
            <a:off x="4497388" y="3484563"/>
            <a:ext cx="142875" cy="142875"/>
          </a:xfrm>
          <a:prstGeom prst="ellipse">
            <a:avLst/>
          </a:prstGeom>
          <a:solidFill>
            <a:srgbClr val="FF0000"/>
          </a:solidFill>
          <a:ln w="9525" algn="ctr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pt-BR"/>
          </a:p>
        </p:txBody>
      </p:sp>
      <p:sp>
        <p:nvSpPr>
          <p:cNvPr id="25" name="Text Box 30"/>
          <p:cNvSpPr txBox="1">
            <a:spLocks noChangeArrowheads="1"/>
          </p:cNvSpPr>
          <p:nvPr/>
        </p:nvSpPr>
        <p:spPr bwMode="auto">
          <a:xfrm>
            <a:off x="647700" y="2935288"/>
            <a:ext cx="10207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45720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defTabSz="45720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defTabSz="45720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defTabSz="45720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defTabSz="45720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  <a:defRPr/>
            </a:pPr>
            <a:r>
              <a:rPr lang="pt-BR" sz="1400" dirty="0" smtClean="0">
                <a:solidFill>
                  <a:schemeClr val="bg1">
                    <a:lumMod val="50000"/>
                  </a:schemeClr>
                </a:solidFill>
                <a:latin typeface="+mj-lt"/>
              </a:rPr>
              <a:t>Água Boa</a:t>
            </a:r>
          </a:p>
        </p:txBody>
      </p:sp>
      <p:sp>
        <p:nvSpPr>
          <p:cNvPr id="81977" name="AutoShape 125"/>
          <p:cNvSpPr>
            <a:spLocks noChangeArrowheads="1"/>
          </p:cNvSpPr>
          <p:nvPr/>
        </p:nvSpPr>
        <p:spPr bwMode="auto">
          <a:xfrm rot="10800000">
            <a:off x="1203325" y="2768600"/>
            <a:ext cx="179388" cy="144463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pt-BR" sz="1400">
              <a:cs typeface="Arial" panose="020B0604020202020204" pitchFamily="34" charset="0"/>
            </a:endParaRPr>
          </a:p>
        </p:txBody>
      </p:sp>
      <p:grpSp>
        <p:nvGrpSpPr>
          <p:cNvPr id="81978" name="Grupo 59"/>
          <p:cNvGrpSpPr>
            <a:grpSpLocks/>
          </p:cNvGrpSpPr>
          <p:nvPr/>
        </p:nvGrpSpPr>
        <p:grpSpPr bwMode="auto">
          <a:xfrm>
            <a:off x="287338" y="5791200"/>
            <a:ext cx="9312275" cy="1054100"/>
            <a:chOff x="288000" y="5791538"/>
            <a:chExt cx="9312275" cy="1052699"/>
          </a:xfrm>
        </p:grpSpPr>
        <p:sp>
          <p:nvSpPr>
            <p:cNvPr id="21" name="McK Footnote"/>
            <p:cNvSpPr txBox="1"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>
              <a:off x="288000" y="6552525"/>
              <a:ext cx="9028112" cy="291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b">
              <a:spAutoFit/>
            </a:bodyPr>
            <a:lstStyle>
              <a:lvl1pPr marL="614363" indent="-614363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marL="360000" eaLnBrk="1" hangingPunct="1">
                <a:lnSpc>
                  <a:spcPct val="95000"/>
                </a:lnSpc>
                <a:defRPr/>
              </a:pPr>
              <a:r>
                <a:rPr lang="pt-BR" sz="1000" b="0" dirty="0" smtClean="0"/>
                <a:t>		1) Valor estimado baseado em valor total da obra</a:t>
              </a:r>
            </a:p>
            <a:p>
              <a:pPr eaLnBrk="1" hangingPunct="1">
                <a:lnSpc>
                  <a:spcPct val="95000"/>
                </a:lnSpc>
                <a:defRPr/>
              </a:pPr>
              <a:r>
                <a:rPr lang="pt-BR" sz="1000" b="0" dirty="0" smtClean="0"/>
                <a:t>Fonte:	 </a:t>
              </a:r>
              <a:r>
                <a:rPr lang="pt-BR" sz="1000" b="0" dirty="0">
                  <a:cs typeface="Arial" charset="0"/>
                </a:rPr>
                <a:t>PAC, </a:t>
              </a:r>
              <a:r>
                <a:rPr lang="pt-BR" sz="1000" b="0" dirty="0" err="1">
                  <a:cs typeface="Arial" charset="0"/>
                </a:rPr>
                <a:t>Valec</a:t>
              </a:r>
              <a:r>
                <a:rPr lang="pt-BR" sz="1000" b="0" dirty="0">
                  <a:cs typeface="Arial" charset="0"/>
                </a:rPr>
                <a:t>, análise </a:t>
              </a:r>
              <a:r>
                <a:rPr lang="pt-BR" sz="1000" b="0" dirty="0" smtClean="0"/>
                <a:t>Macrologística</a:t>
              </a:r>
              <a:endParaRPr lang="pt-BR" sz="1000" b="0" dirty="0"/>
            </a:p>
          </p:txBody>
        </p:sp>
        <p:sp>
          <p:nvSpPr>
            <p:cNvPr id="81981" name="AutoShape 75"/>
            <p:cNvSpPr>
              <a:spLocks noChangeArrowheads="1"/>
            </p:cNvSpPr>
            <p:nvPr/>
          </p:nvSpPr>
          <p:spPr bwMode="auto">
            <a:xfrm>
              <a:off x="288000" y="5986802"/>
              <a:ext cx="9312275" cy="496889"/>
            </a:xfrm>
            <a:prstGeom prst="roundRect">
              <a:avLst>
                <a:gd name="adj" fmla="val 16231"/>
              </a:avLst>
            </a:prstGeom>
            <a:solidFill>
              <a:schemeClr val="accent1"/>
            </a:solidFill>
            <a:ln w="9525">
              <a:solidFill>
                <a:srgbClr val="62E2FC"/>
              </a:solidFill>
              <a:round/>
              <a:headEnd/>
              <a:tailEnd/>
            </a:ln>
            <a:effectLst>
              <a:outerShdw dist="53882" dir="2700000" algn="ctr" rotWithShape="0">
                <a:schemeClr val="bg2">
                  <a:alpha val="50000"/>
                </a:schemeClr>
              </a:outerShdw>
            </a:effectLst>
          </p:spPr>
          <p:txBody>
            <a:bodyPr lIns="0" tIns="0" rIns="0" bIns="0" anchor="ctr" anchorCtr="1"/>
            <a:lstStyle>
              <a:lvl1pPr marL="342900" indent="-342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179388" indent="-1778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1" algn="ctr">
                <a:buClr>
                  <a:schemeClr val="tx2"/>
                </a:buClr>
                <a:buSzPct val="70000"/>
                <a:buFont typeface="Times New Roman" panose="02020603050405020304" pitchFamily="18" charset="0"/>
                <a:buNone/>
              </a:pPr>
              <a:endParaRPr lang="pt-BR" sz="1400"/>
            </a:p>
          </p:txBody>
        </p:sp>
        <p:sp>
          <p:nvSpPr>
            <p:cNvPr id="81982" name="AutoShape 67"/>
            <p:cNvSpPr>
              <a:spLocks noChangeArrowheads="1"/>
            </p:cNvSpPr>
            <p:nvPr/>
          </p:nvSpPr>
          <p:spPr bwMode="auto">
            <a:xfrm rot="5400000">
              <a:off x="4875527" y="4487407"/>
              <a:ext cx="149225" cy="2757487"/>
            </a:xfrm>
            <a:prstGeom prst="homePlate">
              <a:avLst>
                <a:gd name="adj" fmla="val 100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rot="10800000" vert="eaVert" lIns="0" tIns="0" rIns="0" bIns="0" anchorCtr="1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pt-BR">
                <a:solidFill>
                  <a:srgbClr val="FFFFFF"/>
                </a:solidFill>
              </a:endParaRPr>
            </a:p>
          </p:txBody>
        </p:sp>
      </p:grpSp>
      <p:sp>
        <p:nvSpPr>
          <p:cNvPr id="81979" name="Rectangle 64"/>
          <p:cNvSpPr>
            <a:spLocks noChangeArrowheads="1"/>
          </p:cNvSpPr>
          <p:nvPr/>
        </p:nvSpPr>
        <p:spPr bwMode="auto">
          <a:xfrm>
            <a:off x="31750" y="6127750"/>
            <a:ext cx="9626600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Ctr="1">
            <a:spAutoFit/>
          </a:bodyPr>
          <a:lstStyle>
            <a:lvl1pPr marL="342900" indent="-342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7188" indent="-17780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50938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730375" indent="-10477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105025" indent="-195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622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30194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766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9338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>
              <a:buFont typeface="Times New Roman" panose="02020603050405020304" pitchFamily="18" charset="0"/>
              <a:buNone/>
            </a:pPr>
            <a:r>
              <a:rPr lang="pt-BR" sz="1400"/>
              <a:t>... e para cada projeto listado, mapeou-se os valores envolvidos, a fonte de financiamento e o status das obras</a:t>
            </a:r>
          </a:p>
        </p:txBody>
      </p:sp>
    </p:spTree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Rectangle 4"/>
          <p:cNvSpPr>
            <a:spLocks noChangeArrowheads="1"/>
          </p:cNvSpPr>
          <p:nvPr/>
        </p:nvSpPr>
        <p:spPr bwMode="auto">
          <a:xfrm>
            <a:off x="2606675" y="103188"/>
            <a:ext cx="6192838" cy="9239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28398" dir="3806097" algn="ctr" rotWithShape="0">
                    <a:srgbClr val="333333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Sumário Financeiro das Melhorias no Novo Eixo de Integração Ferroviário da Ferronorte via Santarém</a:t>
            </a:r>
          </a:p>
        </p:txBody>
      </p:sp>
      <p:sp>
        <p:nvSpPr>
          <p:cNvPr id="83971" name="Retângulo 175"/>
          <p:cNvSpPr>
            <a:spLocks noChangeArrowheads="1"/>
          </p:cNvSpPr>
          <p:nvPr/>
        </p:nvSpPr>
        <p:spPr bwMode="auto">
          <a:xfrm>
            <a:off x="1576388" y="1260475"/>
            <a:ext cx="3960812" cy="496888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>
                <a:solidFill>
                  <a:schemeClr val="tx2"/>
                </a:solidFill>
                <a:cs typeface="Arial" panose="020B0604020202020204" pitchFamily="34" charset="0"/>
              </a:rPr>
              <a:t>Descrição dos Projetos</a:t>
            </a:r>
          </a:p>
        </p:txBody>
      </p:sp>
      <p:sp>
        <p:nvSpPr>
          <p:cNvPr id="83972" name="Retângulo 175"/>
          <p:cNvSpPr>
            <a:spLocks noChangeArrowheads="1"/>
          </p:cNvSpPr>
          <p:nvPr/>
        </p:nvSpPr>
        <p:spPr bwMode="auto">
          <a:xfrm>
            <a:off x="5568950" y="1260475"/>
            <a:ext cx="1150938" cy="496888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>
                <a:solidFill>
                  <a:schemeClr val="tx2"/>
                </a:solidFill>
                <a:cs typeface="Arial" panose="020B0604020202020204" pitchFamily="34" charset="0"/>
              </a:rPr>
              <a:t>Modal</a:t>
            </a:r>
          </a:p>
        </p:txBody>
      </p:sp>
      <p:sp>
        <p:nvSpPr>
          <p:cNvPr id="83973" name="Retângulo 175"/>
          <p:cNvSpPr>
            <a:spLocks noChangeArrowheads="1"/>
          </p:cNvSpPr>
          <p:nvPr/>
        </p:nvSpPr>
        <p:spPr bwMode="auto">
          <a:xfrm>
            <a:off x="6751638" y="1260475"/>
            <a:ext cx="1439862" cy="496888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>
                <a:solidFill>
                  <a:schemeClr val="tx2"/>
                </a:solidFill>
                <a:cs typeface="Arial" panose="020B0604020202020204" pitchFamily="34" charset="0"/>
              </a:rPr>
              <a:t>Investimento </a:t>
            </a:r>
          </a:p>
          <a:p>
            <a:pPr algn="ctr"/>
            <a:r>
              <a:rPr lang="pt-BR" sz="1000">
                <a:solidFill>
                  <a:schemeClr val="tx2"/>
                </a:solidFill>
                <a:cs typeface="Arial" panose="020B0604020202020204" pitchFamily="34" charset="0"/>
              </a:rPr>
              <a:t>Total</a:t>
            </a:r>
          </a:p>
        </p:txBody>
      </p:sp>
      <p:sp>
        <p:nvSpPr>
          <p:cNvPr id="83974" name="Retângulo 175"/>
          <p:cNvSpPr>
            <a:spLocks noChangeArrowheads="1"/>
          </p:cNvSpPr>
          <p:nvPr/>
        </p:nvSpPr>
        <p:spPr bwMode="auto">
          <a:xfrm>
            <a:off x="8223250" y="1260475"/>
            <a:ext cx="1439863" cy="496888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>
                <a:solidFill>
                  <a:schemeClr val="tx2"/>
                </a:solidFill>
                <a:cs typeface="Arial" panose="020B0604020202020204" pitchFamily="34" charset="0"/>
              </a:rPr>
              <a:t>Investimento</a:t>
            </a:r>
          </a:p>
          <a:p>
            <a:pPr algn="ctr"/>
            <a:r>
              <a:rPr lang="pt-BR" sz="1000">
                <a:solidFill>
                  <a:schemeClr val="tx2"/>
                </a:solidFill>
                <a:cs typeface="Arial" panose="020B0604020202020204" pitchFamily="34" charset="0"/>
              </a:rPr>
              <a:t>Residual</a:t>
            </a:r>
            <a:r>
              <a:rPr lang="pt-BR" sz="1000" baseline="30000">
                <a:solidFill>
                  <a:schemeClr val="tx2"/>
                </a:solidFill>
                <a:cs typeface="Arial" panose="020B0604020202020204" pitchFamily="34" charset="0"/>
              </a:rPr>
              <a:t>1</a:t>
            </a:r>
          </a:p>
        </p:txBody>
      </p:sp>
      <p:sp>
        <p:nvSpPr>
          <p:cNvPr id="83975" name="Retângulo 175"/>
          <p:cNvSpPr>
            <a:spLocks noChangeArrowheads="1"/>
          </p:cNvSpPr>
          <p:nvPr/>
        </p:nvSpPr>
        <p:spPr bwMode="auto">
          <a:xfrm>
            <a:off x="933450" y="1260475"/>
            <a:ext cx="611188" cy="496888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1000">
                <a:solidFill>
                  <a:schemeClr val="tx2"/>
                </a:solidFill>
                <a:cs typeface="Arial" panose="020B0604020202020204" pitchFamily="34" charset="0"/>
              </a:rPr>
              <a:t>Projeto</a:t>
            </a:r>
          </a:p>
        </p:txBody>
      </p:sp>
      <p:sp>
        <p:nvSpPr>
          <p:cNvPr id="83976" name="Rectangle 4"/>
          <p:cNvSpPr>
            <a:spLocks noChangeArrowheads="1"/>
          </p:cNvSpPr>
          <p:nvPr/>
        </p:nvSpPr>
        <p:spPr bwMode="auto">
          <a:xfrm>
            <a:off x="223838" y="977900"/>
            <a:ext cx="5321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s-ES_tradnl" b="0">
                <a:cs typeface="Arial" panose="020B0604020202020204" pitchFamily="34" charset="0"/>
              </a:rPr>
              <a:t>R$ Milhões, Abr/2013</a:t>
            </a:r>
          </a:p>
        </p:txBody>
      </p:sp>
      <p:sp>
        <p:nvSpPr>
          <p:cNvPr id="83977" name="Rectangle 368"/>
          <p:cNvSpPr>
            <a:spLocks noChangeArrowheads="1"/>
          </p:cNvSpPr>
          <p:nvPr/>
        </p:nvSpPr>
        <p:spPr bwMode="auto">
          <a:xfrm>
            <a:off x="192088" y="1268413"/>
            <a:ext cx="690562" cy="481012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pt-BR" sz="2400">
                <a:cs typeface="Arial" panose="020B0604020202020204" pitchFamily="34" charset="0"/>
              </a:rPr>
              <a:t>13</a:t>
            </a:r>
          </a:p>
        </p:txBody>
      </p:sp>
      <p:grpSp>
        <p:nvGrpSpPr>
          <p:cNvPr id="83978" name="Grupo 1"/>
          <p:cNvGrpSpPr>
            <a:grpSpLocks/>
          </p:cNvGrpSpPr>
          <p:nvPr/>
        </p:nvGrpSpPr>
        <p:grpSpPr bwMode="auto">
          <a:xfrm>
            <a:off x="8799513" y="158750"/>
            <a:ext cx="1062037" cy="642938"/>
            <a:chOff x="7093207" y="159287"/>
            <a:chExt cx="1062315" cy="642938"/>
          </a:xfrm>
        </p:grpSpPr>
        <p:sp>
          <p:nvSpPr>
            <p:cNvPr id="84070" name="Rectangle 115"/>
            <p:cNvSpPr>
              <a:spLocks noChangeArrowheads="1"/>
            </p:cNvSpPr>
            <p:nvPr/>
          </p:nvSpPr>
          <p:spPr bwMode="auto">
            <a:xfrm>
              <a:off x="7093207" y="159287"/>
              <a:ext cx="1062315" cy="64293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10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Modal do Projeto</a:t>
              </a:r>
            </a:p>
            <a:p>
              <a:pPr algn="ctr"/>
              <a:endParaRPr lang="pt-BR" sz="1000" b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  <a:p>
              <a:pPr algn="ctr"/>
              <a:endParaRPr lang="pt-BR" sz="1200" b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  <a:p>
              <a:pPr algn="ctr"/>
              <a:endParaRPr lang="pt-BR" sz="1200" b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4071" name="Text Box 116"/>
            <p:cNvSpPr txBox="1">
              <a:spLocks noChangeArrowheads="1"/>
            </p:cNvSpPr>
            <p:nvPr/>
          </p:nvSpPr>
          <p:spPr bwMode="auto">
            <a:xfrm>
              <a:off x="7624365" y="295812"/>
              <a:ext cx="504521" cy="244475"/>
            </a:xfrm>
            <a:prstGeom prst="rect">
              <a:avLst/>
            </a:prstGeom>
            <a:solidFill>
              <a:srgbClr val="00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defTabSz="97790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sz="1000" b="0">
                  <a:solidFill>
                    <a:srgbClr val="FFFFFF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Hidro</a:t>
              </a:r>
            </a:p>
          </p:txBody>
        </p:sp>
        <p:sp>
          <p:nvSpPr>
            <p:cNvPr id="84072" name="Text Box 117"/>
            <p:cNvSpPr txBox="1">
              <a:spLocks noChangeArrowheads="1"/>
            </p:cNvSpPr>
            <p:nvPr/>
          </p:nvSpPr>
          <p:spPr bwMode="auto">
            <a:xfrm>
              <a:off x="7119843" y="295812"/>
              <a:ext cx="504521" cy="244475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defTabSz="97790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sz="10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Rodo</a:t>
              </a:r>
            </a:p>
          </p:txBody>
        </p:sp>
        <p:sp>
          <p:nvSpPr>
            <p:cNvPr id="84073" name="Text Box 118"/>
            <p:cNvSpPr txBox="1">
              <a:spLocks noChangeArrowheads="1"/>
            </p:cNvSpPr>
            <p:nvPr/>
          </p:nvSpPr>
          <p:spPr bwMode="auto">
            <a:xfrm>
              <a:off x="7624365" y="538700"/>
              <a:ext cx="504521" cy="244475"/>
            </a:xfrm>
            <a:prstGeom prst="rect">
              <a:avLst/>
            </a:prstGeom>
            <a:solidFill>
              <a:srgbClr val="00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defTabSz="97790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sz="1000" b="0">
                  <a:solidFill>
                    <a:srgbClr val="FFFFFF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Porto</a:t>
              </a:r>
            </a:p>
          </p:txBody>
        </p:sp>
        <p:sp>
          <p:nvSpPr>
            <p:cNvPr id="84074" name="Text Box 119"/>
            <p:cNvSpPr txBox="1">
              <a:spLocks noChangeArrowheads="1"/>
            </p:cNvSpPr>
            <p:nvPr/>
          </p:nvSpPr>
          <p:spPr bwMode="auto">
            <a:xfrm>
              <a:off x="7119843" y="538700"/>
              <a:ext cx="504521" cy="24447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defTabSz="97790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sz="1000" b="0">
                  <a:solidFill>
                    <a:srgbClr val="FFFFFF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Ferro</a:t>
              </a:r>
            </a:p>
          </p:txBody>
        </p:sp>
      </p:grpSp>
      <p:sp>
        <p:nvSpPr>
          <p:cNvPr id="83979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87338" y="6472238"/>
            <a:ext cx="9028112" cy="322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342900" indent="-342900" defTabSz="957263">
              <a:buClr>
                <a:schemeClr val="tx2"/>
              </a:buClr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8775" indent="-614363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eaLnBrk="1" hangingPunct="1">
              <a:lnSpc>
                <a:spcPct val="95000"/>
              </a:lnSpc>
              <a:buClrTx/>
              <a:buSzTx/>
              <a:buFontTx/>
              <a:buNone/>
            </a:pPr>
            <a:r>
              <a:rPr lang="pt-BR" sz="900" b="0">
                <a:cs typeface="Arial" panose="020B0604020202020204" pitchFamily="34" charset="0"/>
              </a:rPr>
              <a:t>		1) Valor estimado do investimento pendente em Abril 2013 para a finalização do projeto;   2) Valor parcial do trecho incluído no eixo</a:t>
            </a:r>
          </a:p>
          <a:p>
            <a:pPr lvl="1" eaLnBrk="1" hangingPunct="1">
              <a:lnSpc>
                <a:spcPct val="95000"/>
              </a:lnSpc>
              <a:buClrTx/>
              <a:buSzTx/>
              <a:buFontTx/>
              <a:buNone/>
            </a:pPr>
            <a:r>
              <a:rPr lang="pt-BR" sz="1000" b="0">
                <a:cs typeface="Arial" panose="020B0604020202020204" pitchFamily="34" charset="0"/>
              </a:rPr>
              <a:t>Fonte:	 Ministério dos Transportes, PNLT, PAC, DNIT, CNT, ALL, VALEC, TLSA, , Revista Ferroviária, Visitas técnicas, análise Macrologística</a:t>
            </a:r>
          </a:p>
        </p:txBody>
      </p:sp>
      <p:sp>
        <p:nvSpPr>
          <p:cNvPr id="83980" name="AutoShape 75"/>
          <p:cNvSpPr>
            <a:spLocks noChangeArrowheads="1"/>
          </p:cNvSpPr>
          <p:nvPr/>
        </p:nvSpPr>
        <p:spPr bwMode="auto">
          <a:xfrm>
            <a:off x="287338" y="5978525"/>
            <a:ext cx="9312275" cy="501650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rgbClr val="62E2FC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="ctr" anchorCtr="1"/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179388" indent="-1778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>
              <a:buClr>
                <a:schemeClr val="tx2"/>
              </a:buClr>
              <a:buSzPct val="70000"/>
            </a:pPr>
            <a:endParaRPr lang="pt-BR" sz="1400"/>
          </a:p>
        </p:txBody>
      </p:sp>
      <p:sp>
        <p:nvSpPr>
          <p:cNvPr id="83981" name="AutoShape 67"/>
          <p:cNvSpPr>
            <a:spLocks noChangeArrowheads="1"/>
          </p:cNvSpPr>
          <p:nvPr/>
        </p:nvSpPr>
        <p:spPr bwMode="auto">
          <a:xfrm rot="5400000">
            <a:off x="4862513" y="4445000"/>
            <a:ext cx="173038" cy="2757487"/>
          </a:xfrm>
          <a:prstGeom prst="homePlate">
            <a:avLst>
              <a:gd name="adj" fmla="val 10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rot="10800000" vert="eaVert" lIns="0" tIns="0" rIns="0" bIns="0" anchorCtr="1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pt-BR">
              <a:solidFill>
                <a:srgbClr val="FFFFFF"/>
              </a:solidFill>
            </a:endParaRPr>
          </a:p>
        </p:txBody>
      </p:sp>
      <p:graphicFrame>
        <p:nvGraphicFramePr>
          <p:cNvPr id="21" name="Group 123"/>
          <p:cNvGraphicFramePr>
            <a:graphicFrameLocks/>
          </p:cNvGraphicFramePr>
          <p:nvPr/>
        </p:nvGraphicFramePr>
        <p:xfrm>
          <a:off x="933450" y="1795463"/>
          <a:ext cx="8729664" cy="3827462"/>
        </p:xfrm>
        <a:graphic>
          <a:graphicData uri="http://schemas.openxmlformats.org/drawingml/2006/table">
            <a:tbl>
              <a:tblPr/>
              <a:tblGrid>
                <a:gridCol w="629362"/>
                <a:gridCol w="4014325"/>
                <a:gridCol w="1151875"/>
                <a:gridCol w="327650"/>
                <a:gridCol w="1150584"/>
                <a:gridCol w="320030"/>
                <a:gridCol w="1135838"/>
              </a:tblGrid>
              <a:tr h="311077">
                <a:tc>
                  <a:txBody>
                    <a:bodyPr/>
                    <a:lstStyle/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24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Construção do Terminal de Grãos de Lucas do Rio Verde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Ferroviário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30,00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30,00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11077">
                <a:tc>
                  <a:txBody>
                    <a:bodyPr/>
                    <a:lstStyle/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68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Construção do Terminal de Grãos de Sinop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Ferroviário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30,00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30,00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11077">
                <a:tc>
                  <a:txBody>
                    <a:bodyPr/>
                    <a:lstStyle/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69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Construção da Ferronorte (EF-170) entre Cuiabá e Itaituba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Ferroviário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8.200,00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8.200,00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11077">
                <a:tc>
                  <a:txBody>
                    <a:bodyPr/>
                    <a:lstStyle/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73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Construção da </a:t>
                      </a:r>
                      <a:r>
                        <a:rPr lang="pt-BR" sz="1100" b="0" i="0" u="none" strike="noStrike" dirty="0" err="1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Ferronorte</a:t>
                      </a:r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 (EF-170) entre Itaituba e Santarém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Ferroviário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1.800,00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1.800,00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11077">
                <a:tc>
                  <a:txBody>
                    <a:bodyPr/>
                    <a:lstStyle/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74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Construção do Terminal Ferroviário de Santarém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Ferroviário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30,00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30,00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11077">
                <a:tc>
                  <a:txBody>
                    <a:bodyPr/>
                    <a:lstStyle/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18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Dragagem e Sinalização da Hidrovia do Amazonas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Hidroviário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 dirty="0" smtClean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25,75</a:t>
                      </a:r>
                      <a:endParaRPr lang="pt-BR" sz="1100" b="0" i="0" u="none" strike="noStrike" dirty="0">
                        <a:solidFill>
                          <a:srgbClr val="FFFFFF"/>
                        </a:solidFill>
                        <a:effectLst/>
                        <a:latin typeface="Arial"/>
                      </a:endParaRP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 dirty="0" smtClean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25,75²</a:t>
                      </a:r>
                      <a:endParaRPr lang="pt-BR" sz="1100" b="0" i="0" u="none" strike="noStrike" dirty="0">
                        <a:solidFill>
                          <a:srgbClr val="FFFFFF"/>
                        </a:solidFill>
                        <a:effectLst/>
                        <a:latin typeface="Arial"/>
                      </a:endParaRP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11077">
                <a:tc>
                  <a:txBody>
                    <a:bodyPr/>
                    <a:lstStyle/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19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Ampliação do Terminal da Cargill do Porto de Santarém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Portuário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99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 dirty="0" smtClean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190,00</a:t>
                      </a:r>
                      <a:endParaRPr lang="pt-BR" sz="1100" b="0" i="0" u="none" strike="noStrike" dirty="0">
                        <a:solidFill>
                          <a:srgbClr val="FFFFFF"/>
                        </a:solidFill>
                        <a:effectLst/>
                        <a:latin typeface="Arial"/>
                      </a:endParaRP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 dirty="0" smtClean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190,00</a:t>
                      </a:r>
                      <a:endParaRPr lang="pt-BR" sz="1100" b="0" i="0" u="none" strike="noStrike" dirty="0">
                        <a:solidFill>
                          <a:srgbClr val="FFFFFF"/>
                        </a:solidFill>
                        <a:effectLst/>
                        <a:latin typeface="Arial"/>
                      </a:endParaRP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11077">
                <a:tc>
                  <a:txBody>
                    <a:bodyPr/>
                    <a:lstStyle/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20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Construção do Terminal de Granel Sólido Vegetal II do Porto de Santarém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Portuário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99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 dirty="0" smtClean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107,70</a:t>
                      </a:r>
                      <a:endParaRPr lang="pt-BR" sz="1100" b="0" i="0" u="none" strike="noStrike" dirty="0">
                        <a:solidFill>
                          <a:srgbClr val="FFFFFF"/>
                        </a:solidFill>
                        <a:effectLst/>
                        <a:latin typeface="Arial"/>
                      </a:endParaRP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 dirty="0" smtClean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107,70</a:t>
                      </a:r>
                      <a:endParaRPr lang="pt-BR" sz="1100" b="0" i="0" u="none" strike="noStrike" dirty="0">
                        <a:solidFill>
                          <a:srgbClr val="FFFFFF"/>
                        </a:solidFill>
                        <a:effectLst/>
                        <a:latin typeface="Arial"/>
                      </a:endParaRP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5333">
                <a:tc>
                  <a:txBody>
                    <a:bodyPr/>
                    <a:lstStyle/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21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Construção do Terminal de Granel Sólido Vegetal III do Porto de Santarém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Portuário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99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 dirty="0" smtClean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107,00</a:t>
                      </a:r>
                      <a:endParaRPr lang="pt-BR" sz="1100" b="0" i="0" u="none" strike="noStrike" dirty="0">
                        <a:solidFill>
                          <a:srgbClr val="FFFFFF"/>
                        </a:solidFill>
                        <a:effectLst/>
                        <a:latin typeface="Arial"/>
                      </a:endParaRP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 dirty="0" smtClean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107,00</a:t>
                      </a:r>
                      <a:endParaRPr lang="pt-BR" sz="1100" b="0" i="0" u="none" strike="noStrike" dirty="0">
                        <a:solidFill>
                          <a:srgbClr val="FFFFFF"/>
                        </a:solidFill>
                        <a:effectLst/>
                        <a:latin typeface="Arial"/>
                      </a:endParaRP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5333">
                <a:tc>
                  <a:txBody>
                    <a:bodyPr/>
                    <a:lstStyle/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22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Construção do Terminal de Fertilizantes do Porto de Santarém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Portuário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99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46,90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46,90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11077">
                <a:tc>
                  <a:txBody>
                    <a:bodyPr/>
                    <a:lstStyle/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23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 dirty="0" smtClean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Construção do Novo Terminal Privativo de </a:t>
                      </a:r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Santarém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Portuário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99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500,00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500,00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57103">
                <a:tc>
                  <a:txBody>
                    <a:bodyPr/>
                    <a:lstStyle/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>
                        <a:lnSpc>
                          <a:spcPts val="1100"/>
                        </a:lnSpc>
                      </a:pPr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pt-BR" sz="14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TOTAL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1100"/>
                        </a:lnSpc>
                      </a:pPr>
                      <a:r>
                        <a:rPr lang="pt-BR" sz="14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>
                        <a:lnSpc>
                          <a:spcPts val="1100"/>
                        </a:lnSpc>
                      </a:pPr>
                      <a:r>
                        <a:rPr lang="pt-BR" sz="1400" b="1" i="0" u="none" strike="noStrike" dirty="0" smtClean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11.067,35</a:t>
                      </a:r>
                      <a:endParaRPr lang="pt-BR" sz="1400" b="1" i="0" u="none" strike="noStrike" dirty="0">
                        <a:solidFill>
                          <a:srgbClr val="FFFFFF"/>
                        </a:solidFill>
                        <a:effectLst/>
                        <a:latin typeface="Arial"/>
                      </a:endParaRP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>
                        <a:lnSpc>
                          <a:spcPts val="1100"/>
                        </a:lnSpc>
                      </a:pPr>
                      <a:r>
                        <a:rPr lang="pt-BR" sz="14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>
                        <a:lnSpc>
                          <a:spcPts val="1100"/>
                        </a:lnSpc>
                      </a:pPr>
                      <a:r>
                        <a:rPr lang="pt-BR" sz="1400" b="1" i="0" u="none" strike="noStrike" dirty="0" smtClean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11.067,35</a:t>
                      </a:r>
                      <a:endParaRPr lang="pt-BR" sz="1400" b="1" i="0" u="none" strike="noStrike" dirty="0">
                        <a:solidFill>
                          <a:srgbClr val="FFFFFF"/>
                        </a:solidFill>
                        <a:effectLst/>
                        <a:latin typeface="Arial"/>
                      </a:endParaRPr>
                    </a:p>
                  </a:txBody>
                  <a:tcPr marL="36000" marR="36000" marT="0" marB="0" anchor="ctr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84069" name="Rectangle 124"/>
          <p:cNvSpPr>
            <a:spLocks noChangeArrowheads="1"/>
          </p:cNvSpPr>
          <p:nvPr/>
        </p:nvSpPr>
        <p:spPr bwMode="auto">
          <a:xfrm>
            <a:off x="493713" y="6003925"/>
            <a:ext cx="9372600" cy="425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Ctr="1">
            <a:spAutoFit/>
          </a:bodyPr>
          <a:lstStyle>
            <a:lvl1pPr marL="342900" indent="-342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7188" indent="-17780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50938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730375" indent="-10477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105025" indent="-195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622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30194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766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9338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>
              <a:buFont typeface="Times New Roman" panose="02020603050405020304" pitchFamily="18" charset="0"/>
              <a:buNone/>
            </a:pPr>
            <a:r>
              <a:rPr lang="pt-BR" sz="1400"/>
              <a:t>A relação de todos os projetos necessários foi então somada para averiguar o valor do investimento necessário para que o eixo de integração fosse implementado</a:t>
            </a:r>
          </a:p>
        </p:txBody>
      </p:sp>
    </p:spTree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34" name="Group 196"/>
          <p:cNvGrpSpPr>
            <a:grpSpLocks/>
          </p:cNvGrpSpPr>
          <p:nvPr/>
        </p:nvGrpSpPr>
        <p:grpSpPr bwMode="auto">
          <a:xfrm>
            <a:off x="7092950" y="158750"/>
            <a:ext cx="2768600" cy="642938"/>
            <a:chOff x="4473" y="78"/>
            <a:chExt cx="1767" cy="405"/>
          </a:xfrm>
        </p:grpSpPr>
        <p:sp>
          <p:nvSpPr>
            <p:cNvPr id="3135" name="Rectangle 115"/>
            <p:cNvSpPr>
              <a:spLocks noChangeArrowheads="1"/>
            </p:cNvSpPr>
            <p:nvPr/>
          </p:nvSpPr>
          <p:spPr bwMode="auto">
            <a:xfrm>
              <a:off x="4473" y="78"/>
              <a:ext cx="678" cy="40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defTabSz="977900"/>
              <a:r>
                <a:rPr lang="pt-BR" sz="10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Modal do Projeto</a:t>
              </a:r>
            </a:p>
            <a:p>
              <a:pPr algn="ctr" defTabSz="977900"/>
              <a:endParaRPr lang="pt-BR" sz="1000" b="0">
                <a:solidFill>
                  <a:srgbClr val="000000"/>
                </a:solidFill>
                <a:latin typeface="Calibri" pitchFamily="34" charset="0"/>
                <a:cs typeface="Arial" charset="0"/>
              </a:endParaRPr>
            </a:p>
            <a:p>
              <a:pPr algn="ctr" defTabSz="977900"/>
              <a:endParaRPr lang="pt-BR" sz="1200" b="0">
                <a:solidFill>
                  <a:srgbClr val="000000"/>
                </a:solidFill>
                <a:latin typeface="Calibri" pitchFamily="34" charset="0"/>
                <a:cs typeface="Arial" charset="0"/>
              </a:endParaRPr>
            </a:p>
            <a:p>
              <a:pPr algn="ctr" defTabSz="977900"/>
              <a:endParaRPr lang="pt-BR" sz="1200" b="0">
                <a:solidFill>
                  <a:srgbClr val="000000"/>
                </a:solidFill>
                <a:latin typeface="Calibri" pitchFamily="34" charset="0"/>
                <a:cs typeface="Arial" charset="0"/>
              </a:endParaRPr>
            </a:p>
          </p:txBody>
        </p:sp>
        <p:sp>
          <p:nvSpPr>
            <p:cNvPr id="3136" name="Text Box 116"/>
            <p:cNvSpPr txBox="1">
              <a:spLocks noChangeArrowheads="1"/>
            </p:cNvSpPr>
            <p:nvPr/>
          </p:nvSpPr>
          <p:spPr bwMode="auto">
            <a:xfrm>
              <a:off x="4812" y="164"/>
              <a:ext cx="322" cy="154"/>
            </a:xfrm>
            <a:prstGeom prst="rect">
              <a:avLst/>
            </a:prstGeom>
            <a:solidFill>
              <a:srgbClr val="00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pt-BR" sz="1000" b="0">
                  <a:solidFill>
                    <a:srgbClr val="FFFFFF"/>
                  </a:solidFill>
                  <a:latin typeface="Calibri" pitchFamily="34" charset="0"/>
                  <a:cs typeface="Arial" charset="0"/>
                </a:rPr>
                <a:t>Hidro</a:t>
              </a:r>
            </a:p>
          </p:txBody>
        </p:sp>
        <p:sp>
          <p:nvSpPr>
            <p:cNvPr id="3137" name="Text Box 117"/>
            <p:cNvSpPr txBox="1">
              <a:spLocks noChangeArrowheads="1"/>
            </p:cNvSpPr>
            <p:nvPr/>
          </p:nvSpPr>
          <p:spPr bwMode="auto">
            <a:xfrm>
              <a:off x="4490" y="164"/>
              <a:ext cx="322" cy="154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pt-BR" sz="10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Rodo</a:t>
              </a:r>
            </a:p>
          </p:txBody>
        </p:sp>
        <p:sp>
          <p:nvSpPr>
            <p:cNvPr id="3138" name="Text Box 118"/>
            <p:cNvSpPr txBox="1">
              <a:spLocks noChangeArrowheads="1"/>
            </p:cNvSpPr>
            <p:nvPr/>
          </p:nvSpPr>
          <p:spPr bwMode="auto">
            <a:xfrm>
              <a:off x="4812" y="317"/>
              <a:ext cx="322" cy="154"/>
            </a:xfrm>
            <a:prstGeom prst="rect">
              <a:avLst/>
            </a:prstGeom>
            <a:solidFill>
              <a:srgbClr val="00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pt-BR" sz="1000" b="0">
                  <a:solidFill>
                    <a:srgbClr val="FFFFFF"/>
                  </a:solidFill>
                  <a:latin typeface="Calibri" pitchFamily="34" charset="0"/>
                  <a:cs typeface="Arial" charset="0"/>
                </a:rPr>
                <a:t>Porto</a:t>
              </a:r>
            </a:p>
          </p:txBody>
        </p:sp>
        <p:sp>
          <p:nvSpPr>
            <p:cNvPr id="3139" name="Text Box 119"/>
            <p:cNvSpPr txBox="1">
              <a:spLocks noChangeArrowheads="1"/>
            </p:cNvSpPr>
            <p:nvPr/>
          </p:nvSpPr>
          <p:spPr bwMode="auto">
            <a:xfrm>
              <a:off x="4490" y="317"/>
              <a:ext cx="322" cy="15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pt-BR" sz="1000" b="0">
                  <a:solidFill>
                    <a:srgbClr val="FFFFFF"/>
                  </a:solidFill>
                  <a:latin typeface="Calibri" pitchFamily="34" charset="0"/>
                  <a:cs typeface="Arial" charset="0"/>
                </a:rPr>
                <a:t>Ferro</a:t>
              </a:r>
            </a:p>
          </p:txBody>
        </p:sp>
        <p:grpSp>
          <p:nvGrpSpPr>
            <p:cNvPr id="3140" name="Group 202"/>
            <p:cNvGrpSpPr>
              <a:grpSpLocks/>
            </p:cNvGrpSpPr>
            <p:nvPr/>
          </p:nvGrpSpPr>
          <p:grpSpPr bwMode="auto">
            <a:xfrm>
              <a:off x="5190" y="96"/>
              <a:ext cx="1016" cy="366"/>
              <a:chOff x="5190" y="96"/>
              <a:chExt cx="1016" cy="366"/>
            </a:xfrm>
          </p:grpSpPr>
          <p:sp>
            <p:nvSpPr>
              <p:cNvPr id="3142" name="Text Box 121"/>
              <p:cNvSpPr txBox="1">
                <a:spLocks noChangeArrowheads="1"/>
              </p:cNvSpPr>
              <p:nvPr/>
            </p:nvSpPr>
            <p:spPr bwMode="auto">
              <a:xfrm>
                <a:off x="5414" y="96"/>
                <a:ext cx="242" cy="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pt-BR" sz="900" b="0">
                    <a:latin typeface="Calibri" pitchFamily="34" charset="0"/>
                    <a:cs typeface="Arial" charset="0"/>
                  </a:rPr>
                  <a:t>Rodovia</a:t>
                </a:r>
                <a:endParaRPr lang="en-US" sz="900" b="0">
                  <a:latin typeface="Calibri" pitchFamily="34" charset="0"/>
                  <a:cs typeface="Arial" charset="0"/>
                </a:endParaRPr>
              </a:p>
            </p:txBody>
          </p:sp>
          <p:sp>
            <p:nvSpPr>
              <p:cNvPr id="3143" name="Text Box 122"/>
              <p:cNvSpPr txBox="1">
                <a:spLocks noChangeArrowheads="1"/>
              </p:cNvSpPr>
              <p:nvPr/>
            </p:nvSpPr>
            <p:spPr bwMode="auto">
              <a:xfrm>
                <a:off x="5959" y="96"/>
                <a:ext cx="247" cy="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pt-BR" sz="900" b="0">
                    <a:latin typeface="Calibri" pitchFamily="34" charset="0"/>
                    <a:cs typeface="Arial" charset="0"/>
                  </a:rPr>
                  <a:t>Hidrovia</a:t>
                </a:r>
                <a:endParaRPr lang="en-US" sz="900" b="0">
                  <a:latin typeface="Calibri" pitchFamily="34" charset="0"/>
                  <a:cs typeface="Arial" charset="0"/>
                </a:endParaRPr>
              </a:p>
            </p:txBody>
          </p:sp>
          <p:sp>
            <p:nvSpPr>
              <p:cNvPr id="3144" name="Line 123"/>
              <p:cNvSpPr>
                <a:spLocks noChangeShapeType="1"/>
              </p:cNvSpPr>
              <p:nvPr/>
            </p:nvSpPr>
            <p:spPr bwMode="auto">
              <a:xfrm>
                <a:off x="5740" y="139"/>
                <a:ext cx="204" cy="0"/>
              </a:xfrm>
              <a:prstGeom prst="line">
                <a:avLst/>
              </a:prstGeom>
              <a:noFill/>
              <a:ln w="38100">
                <a:solidFill>
                  <a:srgbClr val="0099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45" name="Text Box 124"/>
              <p:cNvSpPr txBox="1">
                <a:spLocks noChangeArrowheads="1"/>
              </p:cNvSpPr>
              <p:nvPr/>
            </p:nvSpPr>
            <p:spPr bwMode="auto">
              <a:xfrm>
                <a:off x="5414" y="183"/>
                <a:ext cx="247" cy="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pt-BR" sz="900" b="0">
                    <a:latin typeface="Calibri" pitchFamily="34" charset="0"/>
                    <a:cs typeface="Arial" charset="0"/>
                  </a:rPr>
                  <a:t>Ferrovia</a:t>
                </a:r>
                <a:endParaRPr lang="en-US" sz="900" b="0">
                  <a:latin typeface="Calibri" pitchFamily="34" charset="0"/>
                  <a:cs typeface="Arial" charset="0"/>
                </a:endParaRPr>
              </a:p>
            </p:txBody>
          </p:sp>
          <p:sp>
            <p:nvSpPr>
              <p:cNvPr id="3146" name="AutoShape 125"/>
              <p:cNvSpPr>
                <a:spLocks noChangeArrowheads="1"/>
              </p:cNvSpPr>
              <p:nvPr/>
            </p:nvSpPr>
            <p:spPr bwMode="auto">
              <a:xfrm rot="10800000">
                <a:off x="5263" y="399"/>
                <a:ext cx="58" cy="39"/>
              </a:xfrm>
              <a:prstGeom prst="triangle">
                <a:avLst>
                  <a:gd name="adj" fmla="val 50000"/>
                </a:avLst>
              </a:prstGeom>
              <a:solidFill>
                <a:srgbClr val="FFFF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/>
              <a:p>
                <a:endParaRPr lang="pt-BR" sz="1400">
                  <a:cs typeface="Arial" charset="0"/>
                </a:endParaRPr>
              </a:p>
            </p:txBody>
          </p:sp>
          <p:sp>
            <p:nvSpPr>
              <p:cNvPr id="3147" name="AutoShape 126"/>
              <p:cNvSpPr>
                <a:spLocks noChangeArrowheads="1"/>
              </p:cNvSpPr>
              <p:nvPr/>
            </p:nvSpPr>
            <p:spPr bwMode="auto">
              <a:xfrm>
                <a:off x="5267" y="298"/>
                <a:ext cx="50" cy="47"/>
              </a:xfrm>
              <a:prstGeom prst="triangle">
                <a:avLst>
                  <a:gd name="adj" fmla="val 50000"/>
                </a:avLst>
              </a:prstGeom>
              <a:solidFill>
                <a:srgbClr val="0099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pt-BR" sz="1400">
                  <a:cs typeface="Arial" charset="0"/>
                </a:endParaRPr>
              </a:p>
            </p:txBody>
          </p:sp>
          <p:sp>
            <p:nvSpPr>
              <p:cNvPr id="3148" name="Text Box 127"/>
              <p:cNvSpPr txBox="1">
                <a:spLocks noChangeArrowheads="1"/>
              </p:cNvSpPr>
              <p:nvPr/>
            </p:nvSpPr>
            <p:spPr bwMode="auto">
              <a:xfrm>
                <a:off x="5414" y="278"/>
                <a:ext cx="393" cy="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pt-BR" sz="900" b="0">
                    <a:latin typeface="Calibri" pitchFamily="34" charset="0"/>
                    <a:cs typeface="Arial" charset="0"/>
                  </a:rPr>
                  <a:t>Porto L.Curso</a:t>
                </a:r>
                <a:endParaRPr lang="en-US" sz="900" b="0">
                  <a:latin typeface="Calibri" pitchFamily="34" charset="0"/>
                  <a:cs typeface="Arial" charset="0"/>
                </a:endParaRPr>
              </a:p>
            </p:txBody>
          </p:sp>
          <p:sp>
            <p:nvSpPr>
              <p:cNvPr id="3149" name="Text Box 128"/>
              <p:cNvSpPr txBox="1">
                <a:spLocks noChangeArrowheads="1"/>
              </p:cNvSpPr>
              <p:nvPr/>
            </p:nvSpPr>
            <p:spPr bwMode="auto">
              <a:xfrm>
                <a:off x="5414" y="376"/>
                <a:ext cx="603" cy="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pt-BR" sz="900" b="0">
                    <a:latin typeface="Calibri" pitchFamily="34" charset="0"/>
                    <a:cs typeface="Arial" charset="0"/>
                  </a:rPr>
                  <a:t>Terminal Hidroviário</a:t>
                </a:r>
                <a:endParaRPr lang="en-US" sz="900" b="0">
                  <a:latin typeface="Calibri" pitchFamily="34" charset="0"/>
                  <a:cs typeface="Arial" charset="0"/>
                </a:endParaRPr>
              </a:p>
            </p:txBody>
          </p:sp>
          <p:sp>
            <p:nvSpPr>
              <p:cNvPr id="3150" name="Text Box 129"/>
              <p:cNvSpPr txBox="1">
                <a:spLocks noChangeArrowheads="1"/>
              </p:cNvSpPr>
              <p:nvPr/>
            </p:nvSpPr>
            <p:spPr bwMode="auto">
              <a:xfrm>
                <a:off x="5959" y="183"/>
                <a:ext cx="215" cy="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pt-BR" sz="900" b="0">
                    <a:latin typeface="Calibri" pitchFamily="34" charset="0"/>
                    <a:cs typeface="Arial" charset="0"/>
                  </a:rPr>
                  <a:t>L.Curso</a:t>
                </a:r>
                <a:endParaRPr lang="en-US" sz="900" b="0">
                  <a:latin typeface="Calibri" pitchFamily="34" charset="0"/>
                  <a:cs typeface="Arial" charset="0"/>
                </a:endParaRPr>
              </a:p>
            </p:txBody>
          </p:sp>
          <p:sp>
            <p:nvSpPr>
              <p:cNvPr id="3151" name="Text Box 130"/>
              <p:cNvSpPr txBox="1">
                <a:spLocks noChangeArrowheads="1"/>
              </p:cNvSpPr>
              <p:nvPr/>
            </p:nvSpPr>
            <p:spPr bwMode="auto">
              <a:xfrm>
                <a:off x="5959" y="278"/>
                <a:ext cx="182" cy="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pt-BR" sz="900" b="0">
                    <a:latin typeface="Calibri" pitchFamily="34" charset="0"/>
                    <a:cs typeface="Arial" charset="0"/>
                  </a:rPr>
                  <a:t>Eclusa</a:t>
                </a:r>
                <a:endParaRPr lang="en-US" sz="900" b="0">
                  <a:latin typeface="Calibri" pitchFamily="34" charset="0"/>
                  <a:cs typeface="Arial" charset="0"/>
                </a:endParaRPr>
              </a:p>
            </p:txBody>
          </p:sp>
          <p:sp>
            <p:nvSpPr>
              <p:cNvPr id="3152" name="Rectangle 131"/>
              <p:cNvSpPr>
                <a:spLocks noChangeArrowheads="1"/>
              </p:cNvSpPr>
              <p:nvPr/>
            </p:nvSpPr>
            <p:spPr bwMode="auto">
              <a:xfrm>
                <a:off x="5888" y="293"/>
                <a:ext cx="56" cy="56"/>
              </a:xfrm>
              <a:prstGeom prst="rect">
                <a:avLst/>
              </a:pr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400">
                  <a:cs typeface="Arial" charset="0"/>
                </a:endParaRPr>
              </a:p>
            </p:txBody>
          </p:sp>
          <p:sp>
            <p:nvSpPr>
              <p:cNvPr id="3153" name="Line 132"/>
              <p:cNvSpPr>
                <a:spLocks noChangeShapeType="1"/>
              </p:cNvSpPr>
              <p:nvPr/>
            </p:nvSpPr>
            <p:spPr bwMode="auto">
              <a:xfrm>
                <a:off x="5740" y="225"/>
                <a:ext cx="204" cy="0"/>
              </a:xfrm>
              <a:prstGeom prst="line">
                <a:avLst/>
              </a:prstGeom>
              <a:noFill/>
              <a:ln w="38100">
                <a:solidFill>
                  <a:srgbClr val="9900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54" name="Line 133"/>
              <p:cNvSpPr>
                <a:spLocks noChangeShapeType="1"/>
              </p:cNvSpPr>
              <p:nvPr/>
            </p:nvSpPr>
            <p:spPr bwMode="auto">
              <a:xfrm>
                <a:off x="5190" y="139"/>
                <a:ext cx="204" cy="0"/>
              </a:xfrm>
              <a:prstGeom prst="line">
                <a:avLst/>
              </a:prstGeom>
              <a:noFill/>
              <a:ln w="38100">
                <a:solidFill>
                  <a:srgbClr val="B2B2B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55" name="Line 134"/>
              <p:cNvSpPr>
                <a:spLocks noChangeShapeType="1"/>
              </p:cNvSpPr>
              <p:nvPr/>
            </p:nvSpPr>
            <p:spPr bwMode="auto">
              <a:xfrm>
                <a:off x="5190" y="225"/>
                <a:ext cx="20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3141" name="Rectangle 135"/>
            <p:cNvSpPr>
              <a:spLocks noChangeArrowheads="1"/>
            </p:cNvSpPr>
            <p:nvPr/>
          </p:nvSpPr>
          <p:spPr bwMode="auto">
            <a:xfrm>
              <a:off x="4473" y="78"/>
              <a:ext cx="1767" cy="405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</p:grpSp>
      <p:sp>
        <p:nvSpPr>
          <p:cNvPr id="116" name="Rectangle 4"/>
          <p:cNvSpPr>
            <a:spLocks noChangeArrowheads="1"/>
          </p:cNvSpPr>
          <p:nvPr/>
        </p:nvSpPr>
        <p:spPr bwMode="auto">
          <a:xfrm>
            <a:off x="2590800" y="176213"/>
            <a:ext cx="4437063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4572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9144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1371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18288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pt-BR" sz="2000" dirty="0">
                <a:solidFill>
                  <a:schemeClr val="tx2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Projetos Consolidados – Eixos de Integração Nacionais</a:t>
            </a:r>
          </a:p>
        </p:txBody>
      </p:sp>
      <p:sp>
        <p:nvSpPr>
          <p:cNvPr id="201" name="AutoShape 4"/>
          <p:cNvSpPr>
            <a:spLocks noChangeArrowheads="1"/>
          </p:cNvSpPr>
          <p:nvPr/>
        </p:nvSpPr>
        <p:spPr bwMode="auto">
          <a:xfrm>
            <a:off x="219075" y="6257925"/>
            <a:ext cx="9505950" cy="439738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/>
          <a:p>
            <a:pPr>
              <a:defRPr/>
            </a:pPr>
            <a:endParaRPr lang="pt-BR" sz="1400">
              <a:latin typeface="Arial" charset="0"/>
            </a:endParaRPr>
          </a:p>
        </p:txBody>
      </p:sp>
      <p:sp>
        <p:nvSpPr>
          <p:cNvPr id="202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66700" y="6718300"/>
            <a:ext cx="9439275" cy="130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2425" indent="-173038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900238" indent="-4572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2536825" indent="-4572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3173413" indent="-4572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3630613" indent="-4572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4087813" indent="-4572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4545013" indent="-4572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5002213" indent="-4572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sz="900" b="0"/>
              <a:t>	Fonte: Análise Macrologística</a:t>
            </a:r>
          </a:p>
        </p:txBody>
      </p:sp>
      <p:sp>
        <p:nvSpPr>
          <p:cNvPr id="203" name="Rectangle 112"/>
          <p:cNvSpPr>
            <a:spLocks noChangeArrowheads="1"/>
          </p:cNvSpPr>
          <p:nvPr/>
        </p:nvSpPr>
        <p:spPr bwMode="auto">
          <a:xfrm>
            <a:off x="290513" y="6275388"/>
            <a:ext cx="9372600" cy="430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Ctr="1">
            <a:spAutoFit/>
          </a:bodyPr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7188" indent="-1778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50938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730375" indent="-1047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105025" indent="-195263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622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30194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766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9338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>
              <a:buFont typeface="Times New Roman" panose="02020603050405020304" pitchFamily="18" charset="0"/>
              <a:buNone/>
            </a:pPr>
            <a:r>
              <a:rPr lang="pt-BR" sz="1400" dirty="0"/>
              <a:t>Ao todo foram mapeados </a:t>
            </a:r>
            <a:r>
              <a:rPr lang="pt-BR" sz="1400" dirty="0" smtClean="0"/>
              <a:t>308 </a:t>
            </a:r>
            <a:r>
              <a:rPr lang="pt-BR" sz="1400" dirty="0"/>
              <a:t>projetos pertinentes para o desenvolvimento da </a:t>
            </a:r>
            <a:r>
              <a:rPr lang="pt-BR" sz="1400" dirty="0" err="1"/>
              <a:t>infra-estrutura</a:t>
            </a:r>
            <a:r>
              <a:rPr lang="pt-BR" sz="1400" dirty="0"/>
              <a:t> de transportes na Região </a:t>
            </a:r>
            <a:r>
              <a:rPr lang="pt-BR" sz="1400" dirty="0" err="1" smtClean="0"/>
              <a:t>Centroeste</a:t>
            </a:r>
            <a:r>
              <a:rPr lang="pt-BR" sz="1400" dirty="0" smtClean="0"/>
              <a:t> sendo </a:t>
            </a:r>
            <a:r>
              <a:rPr lang="pt-BR" sz="1400" dirty="0"/>
              <a:t>que </a:t>
            </a:r>
            <a:r>
              <a:rPr lang="pt-BR" sz="1400" dirty="0" smtClean="0"/>
              <a:t>271 </a:t>
            </a:r>
            <a:r>
              <a:rPr lang="pt-BR" sz="1400" dirty="0"/>
              <a:t>destes projetos são para eixos de integração nacionais...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1530627" y="938213"/>
            <a:ext cx="6624638" cy="5229493"/>
            <a:chOff x="257175" y="1017320"/>
            <a:chExt cx="6624638" cy="5229493"/>
          </a:xfrm>
        </p:grpSpPr>
        <p:pic>
          <p:nvPicPr>
            <p:cNvPr id="3074" name="Picture 528" descr="C:\Documents and Settings\suporte\Desktop\Mapa Brasil_ CO_zoom.emf"/>
            <p:cNvPicPr>
              <a:picLocks noChangeAspect="1" noChangeArrowheads="1"/>
            </p:cNvPicPr>
            <p:nvPr/>
          </p:nvPicPr>
          <p:blipFill>
            <a:blip r:embed="rId3">
              <a:clrChange>
                <a:clrFrom>
                  <a:srgbClr val="7FD9FF"/>
                </a:clrFrom>
                <a:clrTo>
                  <a:srgbClr val="7FD9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7175" y="1027113"/>
              <a:ext cx="6624638" cy="5219700"/>
            </a:xfrm>
            <a:prstGeom prst="rect">
              <a:avLst/>
            </a:prstGeom>
            <a:noFill/>
            <a:ln w="9525">
              <a:solidFill>
                <a:srgbClr val="62E2F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75" name="Forma livre 42"/>
            <p:cNvSpPr>
              <a:spLocks/>
            </p:cNvSpPr>
            <p:nvPr/>
          </p:nvSpPr>
          <p:spPr bwMode="auto">
            <a:xfrm>
              <a:off x="2540000" y="1463675"/>
              <a:ext cx="754063" cy="222250"/>
            </a:xfrm>
            <a:custGeom>
              <a:avLst/>
              <a:gdLst>
                <a:gd name="T0" fmla="*/ 0 w 754062"/>
                <a:gd name="T1" fmla="*/ 214121 h 222341"/>
                <a:gd name="T2" fmla="*/ 31750 w 754062"/>
                <a:gd name="T3" fmla="*/ 218014 h 222341"/>
                <a:gd name="T4" fmla="*/ 50800 w 754062"/>
                <a:gd name="T5" fmla="*/ 208669 h 222341"/>
                <a:gd name="T6" fmla="*/ 63500 w 754062"/>
                <a:gd name="T7" fmla="*/ 180643 h 222341"/>
                <a:gd name="T8" fmla="*/ 69850 w 754062"/>
                <a:gd name="T9" fmla="*/ 168183 h 222341"/>
                <a:gd name="T10" fmla="*/ 76200 w 754062"/>
                <a:gd name="T11" fmla="*/ 149498 h 222341"/>
                <a:gd name="T12" fmla="*/ 98425 w 754062"/>
                <a:gd name="T13" fmla="*/ 149498 h 222341"/>
                <a:gd name="T14" fmla="*/ 136525 w 754062"/>
                <a:gd name="T15" fmla="*/ 143265 h 222341"/>
                <a:gd name="T16" fmla="*/ 149225 w 754062"/>
                <a:gd name="T17" fmla="*/ 118350 h 222341"/>
                <a:gd name="T18" fmla="*/ 161925 w 754062"/>
                <a:gd name="T19" fmla="*/ 96545 h 222341"/>
                <a:gd name="T20" fmla="*/ 174625 w 754062"/>
                <a:gd name="T21" fmla="*/ 80978 h 222341"/>
                <a:gd name="T22" fmla="*/ 193675 w 754062"/>
                <a:gd name="T23" fmla="*/ 80978 h 222341"/>
                <a:gd name="T24" fmla="*/ 228600 w 754062"/>
                <a:gd name="T25" fmla="*/ 87208 h 222341"/>
                <a:gd name="T26" fmla="*/ 244475 w 754062"/>
                <a:gd name="T27" fmla="*/ 102779 h 222341"/>
                <a:gd name="T28" fmla="*/ 276225 w 754062"/>
                <a:gd name="T29" fmla="*/ 99668 h 222341"/>
                <a:gd name="T30" fmla="*/ 288925 w 754062"/>
                <a:gd name="T31" fmla="*/ 102779 h 222341"/>
                <a:gd name="T32" fmla="*/ 304800 w 754062"/>
                <a:gd name="T33" fmla="*/ 121466 h 222341"/>
                <a:gd name="T34" fmla="*/ 339725 w 754062"/>
                <a:gd name="T35" fmla="*/ 112123 h 222341"/>
                <a:gd name="T36" fmla="*/ 381047 w 754062"/>
                <a:gd name="T37" fmla="*/ 102779 h 222341"/>
                <a:gd name="T38" fmla="*/ 406447 w 754062"/>
                <a:gd name="T39" fmla="*/ 71630 h 222341"/>
                <a:gd name="T40" fmla="*/ 422322 w 754062"/>
                <a:gd name="T41" fmla="*/ 34267 h 222341"/>
                <a:gd name="T42" fmla="*/ 460422 w 754062"/>
                <a:gd name="T43" fmla="*/ 18674 h 222341"/>
                <a:gd name="T44" fmla="*/ 479472 w 754062"/>
                <a:gd name="T45" fmla="*/ 18674 h 222341"/>
                <a:gd name="T46" fmla="*/ 523922 w 754062"/>
                <a:gd name="T47" fmla="*/ 9337 h 222341"/>
                <a:gd name="T48" fmla="*/ 555672 w 754062"/>
                <a:gd name="T49" fmla="*/ 0 h 222341"/>
                <a:gd name="T50" fmla="*/ 587422 w 754062"/>
                <a:gd name="T51" fmla="*/ 3128 h 222341"/>
                <a:gd name="T52" fmla="*/ 612822 w 754062"/>
                <a:gd name="T53" fmla="*/ 6209 h 222341"/>
                <a:gd name="T54" fmla="*/ 638222 w 754062"/>
                <a:gd name="T55" fmla="*/ 24930 h 222341"/>
                <a:gd name="T56" fmla="*/ 660447 w 754062"/>
                <a:gd name="T57" fmla="*/ 34267 h 222341"/>
                <a:gd name="T58" fmla="*/ 666797 w 754062"/>
                <a:gd name="T59" fmla="*/ 28018 h 222341"/>
                <a:gd name="T60" fmla="*/ 685847 w 754062"/>
                <a:gd name="T61" fmla="*/ 15593 h 222341"/>
                <a:gd name="T62" fmla="*/ 708072 w 754062"/>
                <a:gd name="T63" fmla="*/ 12465 h 222341"/>
                <a:gd name="T64" fmla="*/ 739822 w 754062"/>
                <a:gd name="T65" fmla="*/ 12465 h 222341"/>
                <a:gd name="T66" fmla="*/ 754109 w 754062"/>
                <a:gd name="T67" fmla="*/ 47486 h 22234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54062" h="222341">
                  <a:moveTo>
                    <a:pt x="0" y="218281"/>
                  </a:moveTo>
                  <a:cubicBezTo>
                    <a:pt x="8467" y="216694"/>
                    <a:pt x="23283" y="223176"/>
                    <a:pt x="31750" y="222250"/>
                  </a:cubicBezTo>
                  <a:cubicBezTo>
                    <a:pt x="40217" y="221324"/>
                    <a:pt x="45508" y="219075"/>
                    <a:pt x="50800" y="212725"/>
                  </a:cubicBezTo>
                  <a:cubicBezTo>
                    <a:pt x="56092" y="206375"/>
                    <a:pt x="60325" y="191029"/>
                    <a:pt x="63500" y="184150"/>
                  </a:cubicBezTo>
                  <a:cubicBezTo>
                    <a:pt x="66675" y="177271"/>
                    <a:pt x="67733" y="176742"/>
                    <a:pt x="69850" y="171450"/>
                  </a:cubicBezTo>
                  <a:cubicBezTo>
                    <a:pt x="71967" y="166158"/>
                    <a:pt x="71438" y="155575"/>
                    <a:pt x="76200" y="152400"/>
                  </a:cubicBezTo>
                  <a:cubicBezTo>
                    <a:pt x="80962" y="149225"/>
                    <a:pt x="88371" y="153458"/>
                    <a:pt x="98425" y="152400"/>
                  </a:cubicBezTo>
                  <a:cubicBezTo>
                    <a:pt x="108479" y="151342"/>
                    <a:pt x="128058" y="151342"/>
                    <a:pt x="136525" y="146050"/>
                  </a:cubicBezTo>
                  <a:cubicBezTo>
                    <a:pt x="144992" y="140758"/>
                    <a:pt x="144992" y="128587"/>
                    <a:pt x="149225" y="120650"/>
                  </a:cubicBezTo>
                  <a:cubicBezTo>
                    <a:pt x="153458" y="112713"/>
                    <a:pt x="157692" y="104775"/>
                    <a:pt x="161925" y="98425"/>
                  </a:cubicBezTo>
                  <a:cubicBezTo>
                    <a:pt x="166158" y="92075"/>
                    <a:pt x="169333" y="85196"/>
                    <a:pt x="174625" y="82550"/>
                  </a:cubicBezTo>
                  <a:cubicBezTo>
                    <a:pt x="179917" y="79904"/>
                    <a:pt x="184679" y="81492"/>
                    <a:pt x="193675" y="82550"/>
                  </a:cubicBezTo>
                  <a:cubicBezTo>
                    <a:pt x="202671" y="83608"/>
                    <a:pt x="220133" y="85196"/>
                    <a:pt x="228600" y="88900"/>
                  </a:cubicBezTo>
                  <a:cubicBezTo>
                    <a:pt x="237067" y="92604"/>
                    <a:pt x="236538" y="102658"/>
                    <a:pt x="244475" y="104775"/>
                  </a:cubicBezTo>
                  <a:cubicBezTo>
                    <a:pt x="252412" y="106892"/>
                    <a:pt x="268817" y="101600"/>
                    <a:pt x="276225" y="101600"/>
                  </a:cubicBezTo>
                  <a:cubicBezTo>
                    <a:pt x="283633" y="101600"/>
                    <a:pt x="284163" y="101071"/>
                    <a:pt x="288925" y="104775"/>
                  </a:cubicBezTo>
                  <a:cubicBezTo>
                    <a:pt x="293687" y="108479"/>
                    <a:pt x="296333" y="122238"/>
                    <a:pt x="304800" y="123825"/>
                  </a:cubicBezTo>
                  <a:cubicBezTo>
                    <a:pt x="313267" y="125412"/>
                    <a:pt x="327025" y="117475"/>
                    <a:pt x="339725" y="114300"/>
                  </a:cubicBezTo>
                  <a:cubicBezTo>
                    <a:pt x="352425" y="111125"/>
                    <a:pt x="369888" y="111654"/>
                    <a:pt x="381000" y="104775"/>
                  </a:cubicBezTo>
                  <a:cubicBezTo>
                    <a:pt x="392112" y="97896"/>
                    <a:pt x="399521" y="84667"/>
                    <a:pt x="406400" y="73025"/>
                  </a:cubicBezTo>
                  <a:cubicBezTo>
                    <a:pt x="413279" y="61383"/>
                    <a:pt x="413279" y="43921"/>
                    <a:pt x="422275" y="34925"/>
                  </a:cubicBezTo>
                  <a:cubicBezTo>
                    <a:pt x="431271" y="25929"/>
                    <a:pt x="450850" y="21696"/>
                    <a:pt x="460375" y="19050"/>
                  </a:cubicBezTo>
                  <a:cubicBezTo>
                    <a:pt x="469900" y="16404"/>
                    <a:pt x="468842" y="20637"/>
                    <a:pt x="479425" y="19050"/>
                  </a:cubicBezTo>
                  <a:cubicBezTo>
                    <a:pt x="490008" y="17462"/>
                    <a:pt x="511175" y="12700"/>
                    <a:pt x="523875" y="9525"/>
                  </a:cubicBezTo>
                  <a:cubicBezTo>
                    <a:pt x="536575" y="6350"/>
                    <a:pt x="545042" y="1058"/>
                    <a:pt x="555625" y="0"/>
                  </a:cubicBezTo>
                  <a:lnTo>
                    <a:pt x="587375" y="3175"/>
                  </a:lnTo>
                  <a:cubicBezTo>
                    <a:pt x="596900" y="4233"/>
                    <a:pt x="604308" y="2646"/>
                    <a:pt x="612775" y="6350"/>
                  </a:cubicBezTo>
                  <a:cubicBezTo>
                    <a:pt x="621242" y="10054"/>
                    <a:pt x="630238" y="20637"/>
                    <a:pt x="638175" y="25400"/>
                  </a:cubicBezTo>
                  <a:cubicBezTo>
                    <a:pt x="646113" y="30162"/>
                    <a:pt x="655638" y="34396"/>
                    <a:pt x="660400" y="34925"/>
                  </a:cubicBezTo>
                  <a:cubicBezTo>
                    <a:pt x="665163" y="35454"/>
                    <a:pt x="662517" y="31750"/>
                    <a:pt x="666750" y="28575"/>
                  </a:cubicBezTo>
                  <a:cubicBezTo>
                    <a:pt x="670983" y="25400"/>
                    <a:pt x="678921" y="18521"/>
                    <a:pt x="685800" y="15875"/>
                  </a:cubicBezTo>
                  <a:cubicBezTo>
                    <a:pt x="692679" y="13229"/>
                    <a:pt x="699029" y="13229"/>
                    <a:pt x="708025" y="12700"/>
                  </a:cubicBezTo>
                  <a:cubicBezTo>
                    <a:pt x="717021" y="12171"/>
                    <a:pt x="732896" y="11113"/>
                    <a:pt x="739775" y="12700"/>
                  </a:cubicBezTo>
                  <a:cubicBezTo>
                    <a:pt x="746654" y="14287"/>
                    <a:pt x="752475" y="45772"/>
                    <a:pt x="754062" y="48418"/>
                  </a:cubicBezTo>
                </a:path>
              </a:pathLst>
            </a:custGeom>
            <a:noFill/>
            <a:ln w="19050">
              <a:solidFill>
                <a:srgbClr val="99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076" name="Forma livre 42"/>
            <p:cNvSpPr>
              <a:spLocks/>
            </p:cNvSpPr>
            <p:nvPr/>
          </p:nvSpPr>
          <p:spPr bwMode="auto">
            <a:xfrm>
              <a:off x="2540000" y="1463675"/>
              <a:ext cx="754063" cy="222250"/>
            </a:xfrm>
            <a:custGeom>
              <a:avLst/>
              <a:gdLst>
                <a:gd name="T0" fmla="*/ 0 w 754062"/>
                <a:gd name="T1" fmla="*/ 214121 h 222341"/>
                <a:gd name="T2" fmla="*/ 31750 w 754062"/>
                <a:gd name="T3" fmla="*/ 218014 h 222341"/>
                <a:gd name="T4" fmla="*/ 50800 w 754062"/>
                <a:gd name="T5" fmla="*/ 208669 h 222341"/>
                <a:gd name="T6" fmla="*/ 63500 w 754062"/>
                <a:gd name="T7" fmla="*/ 180643 h 222341"/>
                <a:gd name="T8" fmla="*/ 69850 w 754062"/>
                <a:gd name="T9" fmla="*/ 168183 h 222341"/>
                <a:gd name="T10" fmla="*/ 76200 w 754062"/>
                <a:gd name="T11" fmla="*/ 149498 h 222341"/>
                <a:gd name="T12" fmla="*/ 98425 w 754062"/>
                <a:gd name="T13" fmla="*/ 149498 h 222341"/>
                <a:gd name="T14" fmla="*/ 136525 w 754062"/>
                <a:gd name="T15" fmla="*/ 143265 h 222341"/>
                <a:gd name="T16" fmla="*/ 149225 w 754062"/>
                <a:gd name="T17" fmla="*/ 118350 h 222341"/>
                <a:gd name="T18" fmla="*/ 161925 w 754062"/>
                <a:gd name="T19" fmla="*/ 96545 h 222341"/>
                <a:gd name="T20" fmla="*/ 174625 w 754062"/>
                <a:gd name="T21" fmla="*/ 80978 h 222341"/>
                <a:gd name="T22" fmla="*/ 193675 w 754062"/>
                <a:gd name="T23" fmla="*/ 80978 h 222341"/>
                <a:gd name="T24" fmla="*/ 228600 w 754062"/>
                <a:gd name="T25" fmla="*/ 87208 h 222341"/>
                <a:gd name="T26" fmla="*/ 244475 w 754062"/>
                <a:gd name="T27" fmla="*/ 102779 h 222341"/>
                <a:gd name="T28" fmla="*/ 276225 w 754062"/>
                <a:gd name="T29" fmla="*/ 99668 h 222341"/>
                <a:gd name="T30" fmla="*/ 288925 w 754062"/>
                <a:gd name="T31" fmla="*/ 102779 h 222341"/>
                <a:gd name="T32" fmla="*/ 304800 w 754062"/>
                <a:gd name="T33" fmla="*/ 121466 h 222341"/>
                <a:gd name="T34" fmla="*/ 339725 w 754062"/>
                <a:gd name="T35" fmla="*/ 112123 h 222341"/>
                <a:gd name="T36" fmla="*/ 381047 w 754062"/>
                <a:gd name="T37" fmla="*/ 102779 h 222341"/>
                <a:gd name="T38" fmla="*/ 406447 w 754062"/>
                <a:gd name="T39" fmla="*/ 71630 h 222341"/>
                <a:gd name="T40" fmla="*/ 422322 w 754062"/>
                <a:gd name="T41" fmla="*/ 34267 h 222341"/>
                <a:gd name="T42" fmla="*/ 460422 w 754062"/>
                <a:gd name="T43" fmla="*/ 18674 h 222341"/>
                <a:gd name="T44" fmla="*/ 479472 w 754062"/>
                <a:gd name="T45" fmla="*/ 18674 h 222341"/>
                <a:gd name="T46" fmla="*/ 523922 w 754062"/>
                <a:gd name="T47" fmla="*/ 9337 h 222341"/>
                <a:gd name="T48" fmla="*/ 555672 w 754062"/>
                <a:gd name="T49" fmla="*/ 0 h 222341"/>
                <a:gd name="T50" fmla="*/ 587422 w 754062"/>
                <a:gd name="T51" fmla="*/ 3128 h 222341"/>
                <a:gd name="T52" fmla="*/ 612822 w 754062"/>
                <a:gd name="T53" fmla="*/ 6209 h 222341"/>
                <a:gd name="T54" fmla="*/ 638222 w 754062"/>
                <a:gd name="T55" fmla="*/ 24930 h 222341"/>
                <a:gd name="T56" fmla="*/ 660447 w 754062"/>
                <a:gd name="T57" fmla="*/ 34267 h 222341"/>
                <a:gd name="T58" fmla="*/ 666797 w 754062"/>
                <a:gd name="T59" fmla="*/ 28018 h 222341"/>
                <a:gd name="T60" fmla="*/ 685847 w 754062"/>
                <a:gd name="T61" fmla="*/ 15593 h 222341"/>
                <a:gd name="T62" fmla="*/ 708072 w 754062"/>
                <a:gd name="T63" fmla="*/ 12465 h 222341"/>
                <a:gd name="T64" fmla="*/ 739822 w 754062"/>
                <a:gd name="T65" fmla="*/ 12465 h 222341"/>
                <a:gd name="T66" fmla="*/ 754109 w 754062"/>
                <a:gd name="T67" fmla="*/ 47486 h 22234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54062" h="222341">
                  <a:moveTo>
                    <a:pt x="0" y="218281"/>
                  </a:moveTo>
                  <a:cubicBezTo>
                    <a:pt x="8467" y="216694"/>
                    <a:pt x="23283" y="223176"/>
                    <a:pt x="31750" y="222250"/>
                  </a:cubicBezTo>
                  <a:cubicBezTo>
                    <a:pt x="40217" y="221324"/>
                    <a:pt x="45508" y="219075"/>
                    <a:pt x="50800" y="212725"/>
                  </a:cubicBezTo>
                  <a:cubicBezTo>
                    <a:pt x="56092" y="206375"/>
                    <a:pt x="60325" y="191029"/>
                    <a:pt x="63500" y="184150"/>
                  </a:cubicBezTo>
                  <a:cubicBezTo>
                    <a:pt x="66675" y="177271"/>
                    <a:pt x="67733" y="176742"/>
                    <a:pt x="69850" y="171450"/>
                  </a:cubicBezTo>
                  <a:cubicBezTo>
                    <a:pt x="71967" y="166158"/>
                    <a:pt x="71438" y="155575"/>
                    <a:pt x="76200" y="152400"/>
                  </a:cubicBezTo>
                  <a:cubicBezTo>
                    <a:pt x="80962" y="149225"/>
                    <a:pt x="88371" y="153458"/>
                    <a:pt x="98425" y="152400"/>
                  </a:cubicBezTo>
                  <a:cubicBezTo>
                    <a:pt x="108479" y="151342"/>
                    <a:pt x="128058" y="151342"/>
                    <a:pt x="136525" y="146050"/>
                  </a:cubicBezTo>
                  <a:cubicBezTo>
                    <a:pt x="144992" y="140758"/>
                    <a:pt x="144992" y="128587"/>
                    <a:pt x="149225" y="120650"/>
                  </a:cubicBezTo>
                  <a:cubicBezTo>
                    <a:pt x="153458" y="112713"/>
                    <a:pt x="157692" y="104775"/>
                    <a:pt x="161925" y="98425"/>
                  </a:cubicBezTo>
                  <a:cubicBezTo>
                    <a:pt x="166158" y="92075"/>
                    <a:pt x="169333" y="85196"/>
                    <a:pt x="174625" y="82550"/>
                  </a:cubicBezTo>
                  <a:cubicBezTo>
                    <a:pt x="179917" y="79904"/>
                    <a:pt x="184679" y="81492"/>
                    <a:pt x="193675" y="82550"/>
                  </a:cubicBezTo>
                  <a:cubicBezTo>
                    <a:pt x="202671" y="83608"/>
                    <a:pt x="220133" y="85196"/>
                    <a:pt x="228600" y="88900"/>
                  </a:cubicBezTo>
                  <a:cubicBezTo>
                    <a:pt x="237067" y="92604"/>
                    <a:pt x="236538" y="102658"/>
                    <a:pt x="244475" y="104775"/>
                  </a:cubicBezTo>
                  <a:cubicBezTo>
                    <a:pt x="252412" y="106892"/>
                    <a:pt x="268817" y="101600"/>
                    <a:pt x="276225" y="101600"/>
                  </a:cubicBezTo>
                  <a:cubicBezTo>
                    <a:pt x="283633" y="101600"/>
                    <a:pt x="284163" y="101071"/>
                    <a:pt x="288925" y="104775"/>
                  </a:cubicBezTo>
                  <a:cubicBezTo>
                    <a:pt x="293687" y="108479"/>
                    <a:pt x="296333" y="122238"/>
                    <a:pt x="304800" y="123825"/>
                  </a:cubicBezTo>
                  <a:cubicBezTo>
                    <a:pt x="313267" y="125412"/>
                    <a:pt x="327025" y="117475"/>
                    <a:pt x="339725" y="114300"/>
                  </a:cubicBezTo>
                  <a:cubicBezTo>
                    <a:pt x="352425" y="111125"/>
                    <a:pt x="369888" y="111654"/>
                    <a:pt x="381000" y="104775"/>
                  </a:cubicBezTo>
                  <a:cubicBezTo>
                    <a:pt x="392112" y="97896"/>
                    <a:pt x="399521" y="84667"/>
                    <a:pt x="406400" y="73025"/>
                  </a:cubicBezTo>
                  <a:cubicBezTo>
                    <a:pt x="413279" y="61383"/>
                    <a:pt x="413279" y="43921"/>
                    <a:pt x="422275" y="34925"/>
                  </a:cubicBezTo>
                  <a:cubicBezTo>
                    <a:pt x="431271" y="25929"/>
                    <a:pt x="450850" y="21696"/>
                    <a:pt x="460375" y="19050"/>
                  </a:cubicBezTo>
                  <a:cubicBezTo>
                    <a:pt x="469900" y="16404"/>
                    <a:pt x="468842" y="20637"/>
                    <a:pt x="479425" y="19050"/>
                  </a:cubicBezTo>
                  <a:cubicBezTo>
                    <a:pt x="490008" y="17462"/>
                    <a:pt x="511175" y="12700"/>
                    <a:pt x="523875" y="9525"/>
                  </a:cubicBezTo>
                  <a:cubicBezTo>
                    <a:pt x="536575" y="6350"/>
                    <a:pt x="545042" y="1058"/>
                    <a:pt x="555625" y="0"/>
                  </a:cubicBezTo>
                  <a:lnTo>
                    <a:pt x="587375" y="3175"/>
                  </a:lnTo>
                  <a:cubicBezTo>
                    <a:pt x="596900" y="4233"/>
                    <a:pt x="604308" y="2646"/>
                    <a:pt x="612775" y="6350"/>
                  </a:cubicBezTo>
                  <a:cubicBezTo>
                    <a:pt x="621242" y="10054"/>
                    <a:pt x="630238" y="20637"/>
                    <a:pt x="638175" y="25400"/>
                  </a:cubicBezTo>
                  <a:cubicBezTo>
                    <a:pt x="646113" y="30162"/>
                    <a:pt x="655638" y="34396"/>
                    <a:pt x="660400" y="34925"/>
                  </a:cubicBezTo>
                  <a:cubicBezTo>
                    <a:pt x="665163" y="35454"/>
                    <a:pt x="662517" y="31750"/>
                    <a:pt x="666750" y="28575"/>
                  </a:cubicBezTo>
                  <a:cubicBezTo>
                    <a:pt x="670983" y="25400"/>
                    <a:pt x="678921" y="18521"/>
                    <a:pt x="685800" y="15875"/>
                  </a:cubicBezTo>
                  <a:cubicBezTo>
                    <a:pt x="692679" y="13229"/>
                    <a:pt x="699029" y="13229"/>
                    <a:pt x="708025" y="12700"/>
                  </a:cubicBezTo>
                  <a:cubicBezTo>
                    <a:pt x="717021" y="12171"/>
                    <a:pt x="732896" y="11113"/>
                    <a:pt x="739775" y="12700"/>
                  </a:cubicBezTo>
                  <a:cubicBezTo>
                    <a:pt x="746654" y="14287"/>
                    <a:pt x="752475" y="45772"/>
                    <a:pt x="754062" y="48418"/>
                  </a:cubicBezTo>
                </a:path>
              </a:pathLst>
            </a:custGeom>
            <a:noFill/>
            <a:ln w="19050">
              <a:solidFill>
                <a:srgbClr val="0099FF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078" name="Forma livre 30"/>
            <p:cNvSpPr>
              <a:spLocks/>
            </p:cNvSpPr>
            <p:nvPr/>
          </p:nvSpPr>
          <p:spPr bwMode="auto">
            <a:xfrm>
              <a:off x="1501775" y="1681163"/>
              <a:ext cx="1038225" cy="1030287"/>
            </a:xfrm>
            <a:custGeom>
              <a:avLst/>
              <a:gdLst>
                <a:gd name="T0" fmla="*/ 0 w 1038225"/>
                <a:gd name="T1" fmla="*/ 1024551 h 1030386"/>
                <a:gd name="T2" fmla="*/ 66675 w 1038225"/>
                <a:gd name="T3" fmla="*/ 1002457 h 1030386"/>
                <a:gd name="T4" fmla="*/ 85725 w 1038225"/>
                <a:gd name="T5" fmla="*/ 967748 h 1030386"/>
                <a:gd name="T6" fmla="*/ 98425 w 1038225"/>
                <a:gd name="T7" fmla="*/ 948796 h 1030386"/>
                <a:gd name="T8" fmla="*/ 120650 w 1038225"/>
                <a:gd name="T9" fmla="*/ 939320 h 1030386"/>
                <a:gd name="T10" fmla="*/ 158750 w 1038225"/>
                <a:gd name="T11" fmla="*/ 926704 h 1030386"/>
                <a:gd name="T12" fmla="*/ 190500 w 1038225"/>
                <a:gd name="T13" fmla="*/ 917229 h 1030386"/>
                <a:gd name="T14" fmla="*/ 200025 w 1038225"/>
                <a:gd name="T15" fmla="*/ 910894 h 1030386"/>
                <a:gd name="T16" fmla="*/ 200025 w 1038225"/>
                <a:gd name="T17" fmla="*/ 888799 h 1030386"/>
                <a:gd name="T18" fmla="*/ 193675 w 1038225"/>
                <a:gd name="T19" fmla="*/ 857231 h 1030386"/>
                <a:gd name="T20" fmla="*/ 177800 w 1038225"/>
                <a:gd name="T21" fmla="*/ 816185 h 1030386"/>
                <a:gd name="T22" fmla="*/ 177800 w 1038225"/>
                <a:gd name="T23" fmla="*/ 772006 h 1030386"/>
                <a:gd name="T24" fmla="*/ 184150 w 1038225"/>
                <a:gd name="T25" fmla="*/ 737272 h 1030386"/>
                <a:gd name="T26" fmla="*/ 212725 w 1038225"/>
                <a:gd name="T27" fmla="*/ 708874 h 1030386"/>
                <a:gd name="T28" fmla="*/ 231775 w 1038225"/>
                <a:gd name="T29" fmla="*/ 683592 h 1030386"/>
                <a:gd name="T30" fmla="*/ 250825 w 1038225"/>
                <a:gd name="T31" fmla="*/ 661485 h 1030386"/>
                <a:gd name="T32" fmla="*/ 282575 w 1038225"/>
                <a:gd name="T33" fmla="*/ 645728 h 1030386"/>
                <a:gd name="T34" fmla="*/ 295275 w 1038225"/>
                <a:gd name="T35" fmla="*/ 629912 h 1030386"/>
                <a:gd name="T36" fmla="*/ 304800 w 1038225"/>
                <a:gd name="T37" fmla="*/ 595220 h 1030386"/>
                <a:gd name="T38" fmla="*/ 317500 w 1038225"/>
                <a:gd name="T39" fmla="*/ 566774 h 1030386"/>
                <a:gd name="T40" fmla="*/ 346075 w 1038225"/>
                <a:gd name="T41" fmla="*/ 563650 h 1030386"/>
                <a:gd name="T42" fmla="*/ 384175 w 1038225"/>
                <a:gd name="T43" fmla="*/ 554174 h 1030386"/>
                <a:gd name="T44" fmla="*/ 415925 w 1038225"/>
                <a:gd name="T45" fmla="*/ 506795 h 1030386"/>
                <a:gd name="T46" fmla="*/ 460375 w 1038225"/>
                <a:gd name="T47" fmla="*/ 484688 h 1030386"/>
                <a:gd name="T48" fmla="*/ 511175 w 1038225"/>
                <a:gd name="T49" fmla="*/ 465756 h 1030386"/>
                <a:gd name="T50" fmla="*/ 533400 w 1038225"/>
                <a:gd name="T51" fmla="*/ 437358 h 1030386"/>
                <a:gd name="T52" fmla="*/ 577850 w 1038225"/>
                <a:gd name="T53" fmla="*/ 434183 h 1030386"/>
                <a:gd name="T54" fmla="*/ 609600 w 1038225"/>
                <a:gd name="T55" fmla="*/ 393144 h 1030386"/>
                <a:gd name="T56" fmla="*/ 647700 w 1038225"/>
                <a:gd name="T57" fmla="*/ 361571 h 1030386"/>
                <a:gd name="T58" fmla="*/ 682625 w 1038225"/>
                <a:gd name="T59" fmla="*/ 361571 h 1030386"/>
                <a:gd name="T60" fmla="*/ 704850 w 1038225"/>
                <a:gd name="T61" fmla="*/ 336348 h 1030386"/>
                <a:gd name="T62" fmla="*/ 742950 w 1038225"/>
                <a:gd name="T63" fmla="*/ 317359 h 1030386"/>
                <a:gd name="T64" fmla="*/ 777875 w 1038225"/>
                <a:gd name="T65" fmla="*/ 292134 h 1030386"/>
                <a:gd name="T66" fmla="*/ 790575 w 1038225"/>
                <a:gd name="T67" fmla="*/ 238454 h 1030386"/>
                <a:gd name="T68" fmla="*/ 803275 w 1038225"/>
                <a:gd name="T69" fmla="*/ 216347 h 1030386"/>
                <a:gd name="T70" fmla="*/ 819150 w 1038225"/>
                <a:gd name="T71" fmla="*/ 216347 h 1030386"/>
                <a:gd name="T72" fmla="*/ 869950 w 1038225"/>
                <a:gd name="T73" fmla="*/ 181628 h 1030386"/>
                <a:gd name="T74" fmla="*/ 904875 w 1038225"/>
                <a:gd name="T75" fmla="*/ 134269 h 1030386"/>
                <a:gd name="T76" fmla="*/ 930275 w 1038225"/>
                <a:gd name="T77" fmla="*/ 67948 h 1030386"/>
                <a:gd name="T78" fmla="*/ 952500 w 1038225"/>
                <a:gd name="T79" fmla="*/ 20618 h 1030386"/>
                <a:gd name="T80" fmla="*/ 971550 w 1038225"/>
                <a:gd name="T81" fmla="*/ 14327 h 1030386"/>
                <a:gd name="T82" fmla="*/ 984250 w 1038225"/>
                <a:gd name="T83" fmla="*/ 23793 h 1030386"/>
                <a:gd name="T84" fmla="*/ 996950 w 1038225"/>
                <a:gd name="T85" fmla="*/ 30084 h 1030386"/>
                <a:gd name="T86" fmla="*/ 1019175 w 1038225"/>
                <a:gd name="T87" fmla="*/ 23793 h 1030386"/>
                <a:gd name="T88" fmla="*/ 1038225 w 1038225"/>
                <a:gd name="T89" fmla="*/ 1686 h 103038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038225" h="1030386">
                  <a:moveTo>
                    <a:pt x="0" y="1030386"/>
                  </a:moveTo>
                  <a:cubicBezTo>
                    <a:pt x="26194" y="1024036"/>
                    <a:pt x="52388" y="1017686"/>
                    <a:pt x="66675" y="1008161"/>
                  </a:cubicBezTo>
                  <a:cubicBezTo>
                    <a:pt x="80962" y="998636"/>
                    <a:pt x="80433" y="982232"/>
                    <a:pt x="85725" y="973236"/>
                  </a:cubicBezTo>
                  <a:cubicBezTo>
                    <a:pt x="91017" y="964240"/>
                    <a:pt x="92604" y="958948"/>
                    <a:pt x="98425" y="954186"/>
                  </a:cubicBezTo>
                  <a:cubicBezTo>
                    <a:pt x="104246" y="949424"/>
                    <a:pt x="110596" y="948365"/>
                    <a:pt x="120650" y="944661"/>
                  </a:cubicBezTo>
                  <a:cubicBezTo>
                    <a:pt x="130704" y="940957"/>
                    <a:pt x="147108" y="935665"/>
                    <a:pt x="158750" y="931961"/>
                  </a:cubicBezTo>
                  <a:cubicBezTo>
                    <a:pt x="170392" y="928257"/>
                    <a:pt x="183621" y="925082"/>
                    <a:pt x="190500" y="922436"/>
                  </a:cubicBezTo>
                  <a:cubicBezTo>
                    <a:pt x="197379" y="919790"/>
                    <a:pt x="198438" y="920848"/>
                    <a:pt x="200025" y="916086"/>
                  </a:cubicBezTo>
                  <a:cubicBezTo>
                    <a:pt x="201612" y="911324"/>
                    <a:pt x="201083" y="902857"/>
                    <a:pt x="200025" y="893861"/>
                  </a:cubicBezTo>
                  <a:cubicBezTo>
                    <a:pt x="198967" y="884865"/>
                    <a:pt x="197379" y="874282"/>
                    <a:pt x="193675" y="862111"/>
                  </a:cubicBezTo>
                  <a:cubicBezTo>
                    <a:pt x="189971" y="849940"/>
                    <a:pt x="180446" y="835123"/>
                    <a:pt x="177800" y="820836"/>
                  </a:cubicBezTo>
                  <a:cubicBezTo>
                    <a:pt x="175154" y="806549"/>
                    <a:pt x="176742" y="789615"/>
                    <a:pt x="177800" y="776386"/>
                  </a:cubicBezTo>
                  <a:cubicBezTo>
                    <a:pt x="178858" y="763157"/>
                    <a:pt x="178329" y="752044"/>
                    <a:pt x="184150" y="741461"/>
                  </a:cubicBezTo>
                  <a:cubicBezTo>
                    <a:pt x="189971" y="730878"/>
                    <a:pt x="204788" y="721882"/>
                    <a:pt x="212725" y="712886"/>
                  </a:cubicBezTo>
                  <a:cubicBezTo>
                    <a:pt x="220663" y="703890"/>
                    <a:pt x="225425" y="695423"/>
                    <a:pt x="231775" y="687486"/>
                  </a:cubicBezTo>
                  <a:cubicBezTo>
                    <a:pt x="238125" y="679549"/>
                    <a:pt x="242358" y="671611"/>
                    <a:pt x="250825" y="665261"/>
                  </a:cubicBezTo>
                  <a:cubicBezTo>
                    <a:pt x="259292" y="658911"/>
                    <a:pt x="275167" y="654678"/>
                    <a:pt x="282575" y="649386"/>
                  </a:cubicBezTo>
                  <a:cubicBezTo>
                    <a:pt x="289983" y="644094"/>
                    <a:pt x="291571" y="641978"/>
                    <a:pt x="295275" y="633511"/>
                  </a:cubicBezTo>
                  <a:cubicBezTo>
                    <a:pt x="298979" y="625044"/>
                    <a:pt x="301096" y="609169"/>
                    <a:pt x="304800" y="598586"/>
                  </a:cubicBezTo>
                  <a:cubicBezTo>
                    <a:pt x="308504" y="588003"/>
                    <a:pt x="310621" y="575303"/>
                    <a:pt x="317500" y="570011"/>
                  </a:cubicBezTo>
                  <a:cubicBezTo>
                    <a:pt x="324379" y="564719"/>
                    <a:pt x="334963" y="568953"/>
                    <a:pt x="346075" y="566836"/>
                  </a:cubicBezTo>
                  <a:cubicBezTo>
                    <a:pt x="357187" y="564719"/>
                    <a:pt x="372533" y="566836"/>
                    <a:pt x="384175" y="557311"/>
                  </a:cubicBezTo>
                  <a:cubicBezTo>
                    <a:pt x="395817" y="547786"/>
                    <a:pt x="403225" y="521328"/>
                    <a:pt x="415925" y="509686"/>
                  </a:cubicBezTo>
                  <a:cubicBezTo>
                    <a:pt x="428625" y="498044"/>
                    <a:pt x="444500" y="494340"/>
                    <a:pt x="460375" y="487461"/>
                  </a:cubicBezTo>
                  <a:cubicBezTo>
                    <a:pt x="476250" y="480582"/>
                    <a:pt x="499004" y="476348"/>
                    <a:pt x="511175" y="468411"/>
                  </a:cubicBezTo>
                  <a:cubicBezTo>
                    <a:pt x="523346" y="460474"/>
                    <a:pt x="522288" y="445128"/>
                    <a:pt x="533400" y="439836"/>
                  </a:cubicBezTo>
                  <a:cubicBezTo>
                    <a:pt x="544513" y="434544"/>
                    <a:pt x="565150" y="444069"/>
                    <a:pt x="577850" y="436661"/>
                  </a:cubicBezTo>
                  <a:cubicBezTo>
                    <a:pt x="590550" y="429253"/>
                    <a:pt x="597958" y="407557"/>
                    <a:pt x="609600" y="395386"/>
                  </a:cubicBezTo>
                  <a:cubicBezTo>
                    <a:pt x="621242" y="383215"/>
                    <a:pt x="635529" y="368928"/>
                    <a:pt x="647700" y="363636"/>
                  </a:cubicBezTo>
                  <a:cubicBezTo>
                    <a:pt x="659871" y="358344"/>
                    <a:pt x="673100" y="367869"/>
                    <a:pt x="682625" y="363636"/>
                  </a:cubicBezTo>
                  <a:cubicBezTo>
                    <a:pt x="692150" y="359403"/>
                    <a:pt x="694796" y="345644"/>
                    <a:pt x="704850" y="338236"/>
                  </a:cubicBezTo>
                  <a:cubicBezTo>
                    <a:pt x="714904" y="330828"/>
                    <a:pt x="730779" y="326594"/>
                    <a:pt x="742950" y="319186"/>
                  </a:cubicBezTo>
                  <a:cubicBezTo>
                    <a:pt x="755121" y="311778"/>
                    <a:pt x="769938" y="307015"/>
                    <a:pt x="777875" y="293786"/>
                  </a:cubicBezTo>
                  <a:cubicBezTo>
                    <a:pt x="785812" y="280557"/>
                    <a:pt x="786342" y="252511"/>
                    <a:pt x="790575" y="239811"/>
                  </a:cubicBezTo>
                  <a:cubicBezTo>
                    <a:pt x="794808" y="227111"/>
                    <a:pt x="798513" y="221290"/>
                    <a:pt x="803275" y="217586"/>
                  </a:cubicBezTo>
                  <a:cubicBezTo>
                    <a:pt x="808037" y="213882"/>
                    <a:pt x="808038" y="223407"/>
                    <a:pt x="819150" y="217586"/>
                  </a:cubicBezTo>
                  <a:cubicBezTo>
                    <a:pt x="830262" y="211765"/>
                    <a:pt x="855662" y="196419"/>
                    <a:pt x="869950" y="182661"/>
                  </a:cubicBezTo>
                  <a:cubicBezTo>
                    <a:pt x="884238" y="168903"/>
                    <a:pt x="894821" y="154086"/>
                    <a:pt x="904875" y="135036"/>
                  </a:cubicBezTo>
                  <a:cubicBezTo>
                    <a:pt x="914929" y="115986"/>
                    <a:pt x="922338" y="87411"/>
                    <a:pt x="930275" y="68361"/>
                  </a:cubicBezTo>
                  <a:cubicBezTo>
                    <a:pt x="938212" y="49311"/>
                    <a:pt x="945621" y="29732"/>
                    <a:pt x="952500" y="20736"/>
                  </a:cubicBezTo>
                  <a:cubicBezTo>
                    <a:pt x="959379" y="11740"/>
                    <a:pt x="966258" y="13857"/>
                    <a:pt x="971550" y="14386"/>
                  </a:cubicBezTo>
                  <a:cubicBezTo>
                    <a:pt x="976842" y="14915"/>
                    <a:pt x="980017" y="21265"/>
                    <a:pt x="984250" y="23911"/>
                  </a:cubicBezTo>
                  <a:cubicBezTo>
                    <a:pt x="988483" y="26557"/>
                    <a:pt x="991129" y="30261"/>
                    <a:pt x="996950" y="30261"/>
                  </a:cubicBezTo>
                  <a:cubicBezTo>
                    <a:pt x="1002771" y="30261"/>
                    <a:pt x="1012296" y="28673"/>
                    <a:pt x="1019175" y="23911"/>
                  </a:cubicBezTo>
                  <a:cubicBezTo>
                    <a:pt x="1026054" y="19149"/>
                    <a:pt x="991658" y="-6781"/>
                    <a:pt x="1038225" y="1686"/>
                  </a:cubicBezTo>
                </a:path>
              </a:pathLst>
            </a:custGeom>
            <a:noFill/>
            <a:ln w="1905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079" name="Forma livre 265"/>
            <p:cNvSpPr>
              <a:spLocks/>
            </p:cNvSpPr>
            <p:nvPr/>
          </p:nvSpPr>
          <p:spPr bwMode="auto">
            <a:xfrm>
              <a:off x="1506538" y="2725738"/>
              <a:ext cx="1441450" cy="1000125"/>
            </a:xfrm>
            <a:custGeom>
              <a:avLst/>
              <a:gdLst>
                <a:gd name="T0" fmla="*/ 1458805 w 1441040"/>
                <a:gd name="T1" fmla="*/ 793706 h 999689"/>
                <a:gd name="T2" fmla="*/ 1456390 w 1441040"/>
                <a:gd name="T3" fmla="*/ 886221 h 999689"/>
                <a:gd name="T4" fmla="*/ 1461222 w 1441040"/>
                <a:gd name="T5" fmla="*/ 934917 h 999689"/>
                <a:gd name="T6" fmla="*/ 1444317 w 1441040"/>
                <a:gd name="T7" fmla="*/ 1020905 h 999689"/>
                <a:gd name="T8" fmla="*/ 1374361 w 1441040"/>
                <a:gd name="T9" fmla="*/ 986094 h 999689"/>
                <a:gd name="T10" fmla="*/ 1277793 w 1441040"/>
                <a:gd name="T11" fmla="*/ 994937 h 999689"/>
                <a:gd name="T12" fmla="*/ 1220812 w 1441040"/>
                <a:gd name="T13" fmla="*/ 993941 h 999689"/>
                <a:gd name="T14" fmla="*/ 1208947 w 1441040"/>
                <a:gd name="T15" fmla="*/ 932525 h 999689"/>
                <a:gd name="T16" fmla="*/ 1135925 w 1441040"/>
                <a:gd name="T17" fmla="*/ 857478 h 999689"/>
                <a:gd name="T18" fmla="*/ 1059664 w 1441040"/>
                <a:gd name="T19" fmla="*/ 840912 h 999689"/>
                <a:gd name="T20" fmla="*/ 971455 w 1441040"/>
                <a:gd name="T21" fmla="*/ 833463 h 999689"/>
                <a:gd name="T22" fmla="*/ 942196 w 1441040"/>
                <a:gd name="T23" fmla="*/ 881411 h 999689"/>
                <a:gd name="T24" fmla="*/ 920508 w 1441040"/>
                <a:gd name="T25" fmla="*/ 895960 h 999689"/>
                <a:gd name="T26" fmla="*/ 881656 w 1441040"/>
                <a:gd name="T27" fmla="*/ 893380 h 999689"/>
                <a:gd name="T28" fmla="*/ 835713 w 1441040"/>
                <a:gd name="T29" fmla="*/ 891049 h 999689"/>
                <a:gd name="T30" fmla="*/ 806726 w 1441040"/>
                <a:gd name="T31" fmla="*/ 876450 h 999689"/>
                <a:gd name="T32" fmla="*/ 801859 w 1441040"/>
                <a:gd name="T33" fmla="*/ 837529 h 999689"/>
                <a:gd name="T34" fmla="*/ 792198 w 1441040"/>
                <a:gd name="T35" fmla="*/ 839965 h 999689"/>
                <a:gd name="T36" fmla="*/ 787369 w 1441040"/>
                <a:gd name="T37" fmla="*/ 818052 h 999689"/>
                <a:gd name="T38" fmla="*/ 789784 w 1441040"/>
                <a:gd name="T39" fmla="*/ 791272 h 999689"/>
                <a:gd name="T40" fmla="*/ 780124 w 1441040"/>
                <a:gd name="T41" fmla="*/ 752317 h 999689"/>
                <a:gd name="T42" fmla="*/ 777708 w 1441040"/>
                <a:gd name="T43" fmla="*/ 720664 h 999689"/>
                <a:gd name="T44" fmla="*/ 765632 w 1441040"/>
                <a:gd name="T45" fmla="*/ 713361 h 999689"/>
                <a:gd name="T46" fmla="*/ 717327 w 1441040"/>
                <a:gd name="T47" fmla="*/ 701187 h 999689"/>
                <a:gd name="T48" fmla="*/ 683512 w 1441040"/>
                <a:gd name="T49" fmla="*/ 693883 h 999689"/>
                <a:gd name="T50" fmla="*/ 661777 w 1441040"/>
                <a:gd name="T51" fmla="*/ 667103 h 999689"/>
                <a:gd name="T52" fmla="*/ 630377 w 1441040"/>
                <a:gd name="T53" fmla="*/ 635452 h 999689"/>
                <a:gd name="T54" fmla="*/ 613469 w 1441040"/>
                <a:gd name="T55" fmla="*/ 625713 h 999689"/>
                <a:gd name="T56" fmla="*/ 569996 w 1441040"/>
                <a:gd name="T57" fmla="*/ 611103 h 999689"/>
                <a:gd name="T58" fmla="*/ 550676 w 1441040"/>
                <a:gd name="T59" fmla="*/ 579455 h 999689"/>
                <a:gd name="T60" fmla="*/ 526523 w 1441040"/>
                <a:gd name="T61" fmla="*/ 550238 h 999689"/>
                <a:gd name="T62" fmla="*/ 509616 w 1441040"/>
                <a:gd name="T63" fmla="*/ 535628 h 999689"/>
                <a:gd name="T64" fmla="*/ 470973 w 1441040"/>
                <a:gd name="T65" fmla="*/ 533195 h 999689"/>
                <a:gd name="T66" fmla="*/ 449235 w 1441040"/>
                <a:gd name="T67" fmla="*/ 521023 h 999689"/>
                <a:gd name="T68" fmla="*/ 420249 w 1441040"/>
                <a:gd name="T69" fmla="*/ 501544 h 999689"/>
                <a:gd name="T70" fmla="*/ 403344 w 1441040"/>
                <a:gd name="T71" fmla="*/ 465024 h 999689"/>
                <a:gd name="T72" fmla="*/ 398514 w 1441040"/>
                <a:gd name="T73" fmla="*/ 423634 h 999689"/>
                <a:gd name="T74" fmla="*/ 374358 w 1441040"/>
                <a:gd name="T75" fmla="*/ 391985 h 999689"/>
                <a:gd name="T76" fmla="*/ 335714 w 1441040"/>
                <a:gd name="T77" fmla="*/ 367636 h 999689"/>
                <a:gd name="T78" fmla="*/ 292244 w 1441040"/>
                <a:gd name="T79" fmla="*/ 333552 h 999689"/>
                <a:gd name="T80" fmla="*/ 239109 w 1441040"/>
                <a:gd name="T81" fmla="*/ 314074 h 999689"/>
                <a:gd name="T82" fmla="*/ 212539 w 1441040"/>
                <a:gd name="T83" fmla="*/ 272686 h 999689"/>
                <a:gd name="T84" fmla="*/ 178728 w 1441040"/>
                <a:gd name="T85" fmla="*/ 233729 h 999689"/>
                <a:gd name="T86" fmla="*/ 159405 w 1441040"/>
                <a:gd name="T87" fmla="*/ 211818 h 999689"/>
                <a:gd name="T88" fmla="*/ 152161 w 1441040"/>
                <a:gd name="T89" fmla="*/ 163125 h 999689"/>
                <a:gd name="T90" fmla="*/ 142490 w 1441040"/>
                <a:gd name="T91" fmla="*/ 102255 h 999689"/>
                <a:gd name="T92" fmla="*/ 118343 w 1441040"/>
                <a:gd name="T93" fmla="*/ 48693 h 999689"/>
                <a:gd name="T94" fmla="*/ 74865 w 1441040"/>
                <a:gd name="T95" fmla="*/ 12162 h 999689"/>
                <a:gd name="T96" fmla="*/ 0 w 1441040"/>
                <a:gd name="T97" fmla="*/ 0 h 99968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441040" h="999689">
                  <a:moveTo>
                    <a:pt x="1438275" y="776288"/>
                  </a:moveTo>
                  <a:cubicBezTo>
                    <a:pt x="1436886" y="810022"/>
                    <a:pt x="1435497" y="843756"/>
                    <a:pt x="1435894" y="866775"/>
                  </a:cubicBezTo>
                  <a:cubicBezTo>
                    <a:pt x="1436291" y="889794"/>
                    <a:pt x="1442641" y="892446"/>
                    <a:pt x="1440657" y="914400"/>
                  </a:cubicBezTo>
                  <a:cubicBezTo>
                    <a:pt x="1438673" y="936354"/>
                    <a:pt x="1438264" y="990159"/>
                    <a:pt x="1423991" y="998501"/>
                  </a:cubicBezTo>
                  <a:cubicBezTo>
                    <a:pt x="1409718" y="1006843"/>
                    <a:pt x="1382383" y="968687"/>
                    <a:pt x="1355020" y="964454"/>
                  </a:cubicBezTo>
                  <a:cubicBezTo>
                    <a:pt x="1327657" y="960221"/>
                    <a:pt x="1285041" y="971825"/>
                    <a:pt x="1259810" y="973104"/>
                  </a:cubicBezTo>
                  <a:cubicBezTo>
                    <a:pt x="1234579" y="974383"/>
                    <a:pt x="1214944" y="982304"/>
                    <a:pt x="1203631" y="972130"/>
                  </a:cubicBezTo>
                  <a:cubicBezTo>
                    <a:pt x="1192318" y="961956"/>
                    <a:pt x="1200591" y="932191"/>
                    <a:pt x="1191933" y="912061"/>
                  </a:cubicBezTo>
                  <a:cubicBezTo>
                    <a:pt x="1183275" y="891931"/>
                    <a:pt x="1144468" y="853595"/>
                    <a:pt x="1119938" y="838661"/>
                  </a:cubicBezTo>
                  <a:cubicBezTo>
                    <a:pt x="1095408" y="823727"/>
                    <a:pt x="1071778" y="826374"/>
                    <a:pt x="1044752" y="822459"/>
                  </a:cubicBezTo>
                  <a:cubicBezTo>
                    <a:pt x="1017726" y="818544"/>
                    <a:pt x="999703" y="820195"/>
                    <a:pt x="957782" y="815173"/>
                  </a:cubicBezTo>
                  <a:cubicBezTo>
                    <a:pt x="936498" y="836322"/>
                    <a:pt x="937307" y="851882"/>
                    <a:pt x="928936" y="862069"/>
                  </a:cubicBezTo>
                  <a:cubicBezTo>
                    <a:pt x="920565" y="872256"/>
                    <a:pt x="917502" y="874346"/>
                    <a:pt x="907554" y="876297"/>
                  </a:cubicBezTo>
                  <a:cubicBezTo>
                    <a:pt x="897606" y="878248"/>
                    <a:pt x="883182" y="874576"/>
                    <a:pt x="869248" y="873776"/>
                  </a:cubicBezTo>
                  <a:cubicBezTo>
                    <a:pt x="855314" y="872976"/>
                    <a:pt x="836263" y="874256"/>
                    <a:pt x="823951" y="871496"/>
                  </a:cubicBezTo>
                  <a:cubicBezTo>
                    <a:pt x="811639" y="868736"/>
                    <a:pt x="800937" y="865942"/>
                    <a:pt x="795374" y="857218"/>
                  </a:cubicBezTo>
                  <a:cubicBezTo>
                    <a:pt x="789811" y="848494"/>
                    <a:pt x="792962" y="825097"/>
                    <a:pt x="790575" y="819150"/>
                  </a:cubicBezTo>
                  <a:cubicBezTo>
                    <a:pt x="788188" y="813203"/>
                    <a:pt x="783431" y="824707"/>
                    <a:pt x="781050" y="821532"/>
                  </a:cubicBezTo>
                  <a:cubicBezTo>
                    <a:pt x="778669" y="818357"/>
                    <a:pt x="776685" y="808037"/>
                    <a:pt x="776288" y="800100"/>
                  </a:cubicBezTo>
                  <a:cubicBezTo>
                    <a:pt x="775891" y="792163"/>
                    <a:pt x="779860" y="784622"/>
                    <a:pt x="778669" y="773907"/>
                  </a:cubicBezTo>
                  <a:cubicBezTo>
                    <a:pt x="777478" y="763192"/>
                    <a:pt x="771128" y="747316"/>
                    <a:pt x="769144" y="735807"/>
                  </a:cubicBezTo>
                  <a:cubicBezTo>
                    <a:pt x="767160" y="724298"/>
                    <a:pt x="769144" y="711200"/>
                    <a:pt x="766763" y="704850"/>
                  </a:cubicBezTo>
                  <a:cubicBezTo>
                    <a:pt x="764382" y="698500"/>
                    <a:pt x="764779" y="700882"/>
                    <a:pt x="754857" y="697707"/>
                  </a:cubicBezTo>
                  <a:cubicBezTo>
                    <a:pt x="744935" y="694532"/>
                    <a:pt x="720726" y="688975"/>
                    <a:pt x="707232" y="685800"/>
                  </a:cubicBezTo>
                  <a:cubicBezTo>
                    <a:pt x="693738" y="682625"/>
                    <a:pt x="683022" y="684213"/>
                    <a:pt x="673894" y="678657"/>
                  </a:cubicBezTo>
                  <a:cubicBezTo>
                    <a:pt x="664766" y="673101"/>
                    <a:pt x="661194" y="661988"/>
                    <a:pt x="652463" y="652463"/>
                  </a:cubicBezTo>
                  <a:cubicBezTo>
                    <a:pt x="643732" y="642938"/>
                    <a:pt x="629444" y="628254"/>
                    <a:pt x="621507" y="621507"/>
                  </a:cubicBezTo>
                  <a:cubicBezTo>
                    <a:pt x="613569" y="614760"/>
                    <a:pt x="614760" y="615951"/>
                    <a:pt x="604838" y="611982"/>
                  </a:cubicBezTo>
                  <a:cubicBezTo>
                    <a:pt x="594916" y="608013"/>
                    <a:pt x="572294" y="605235"/>
                    <a:pt x="561975" y="597694"/>
                  </a:cubicBezTo>
                  <a:cubicBezTo>
                    <a:pt x="551656" y="590153"/>
                    <a:pt x="550069" y="576660"/>
                    <a:pt x="542925" y="566738"/>
                  </a:cubicBezTo>
                  <a:cubicBezTo>
                    <a:pt x="535781" y="556816"/>
                    <a:pt x="525860" y="545307"/>
                    <a:pt x="519113" y="538163"/>
                  </a:cubicBezTo>
                  <a:cubicBezTo>
                    <a:pt x="512366" y="531019"/>
                    <a:pt x="511572" y="526653"/>
                    <a:pt x="502444" y="523875"/>
                  </a:cubicBezTo>
                  <a:cubicBezTo>
                    <a:pt x="493316" y="521097"/>
                    <a:pt x="474266" y="523875"/>
                    <a:pt x="464344" y="521494"/>
                  </a:cubicBezTo>
                  <a:cubicBezTo>
                    <a:pt x="454422" y="519113"/>
                    <a:pt x="451247" y="514747"/>
                    <a:pt x="442913" y="509588"/>
                  </a:cubicBezTo>
                  <a:cubicBezTo>
                    <a:pt x="434579" y="504429"/>
                    <a:pt x="421879" y="499666"/>
                    <a:pt x="414338" y="490538"/>
                  </a:cubicBezTo>
                  <a:cubicBezTo>
                    <a:pt x="406797" y="481410"/>
                    <a:pt x="401241" y="467519"/>
                    <a:pt x="397669" y="454819"/>
                  </a:cubicBezTo>
                  <a:cubicBezTo>
                    <a:pt x="394097" y="442119"/>
                    <a:pt x="397669" y="426244"/>
                    <a:pt x="392907" y="414338"/>
                  </a:cubicBezTo>
                  <a:cubicBezTo>
                    <a:pt x="388144" y="402432"/>
                    <a:pt x="379413" y="392510"/>
                    <a:pt x="369094" y="383382"/>
                  </a:cubicBezTo>
                  <a:cubicBezTo>
                    <a:pt x="358775" y="374254"/>
                    <a:pt x="344488" y="369094"/>
                    <a:pt x="330994" y="359569"/>
                  </a:cubicBezTo>
                  <a:cubicBezTo>
                    <a:pt x="317500" y="350044"/>
                    <a:pt x="304007" y="334963"/>
                    <a:pt x="288132" y="326232"/>
                  </a:cubicBezTo>
                  <a:cubicBezTo>
                    <a:pt x="272257" y="317501"/>
                    <a:pt x="248841" y="317104"/>
                    <a:pt x="235744" y="307182"/>
                  </a:cubicBezTo>
                  <a:cubicBezTo>
                    <a:pt x="222647" y="297260"/>
                    <a:pt x="219472" y="279797"/>
                    <a:pt x="209550" y="266700"/>
                  </a:cubicBezTo>
                  <a:cubicBezTo>
                    <a:pt x="199628" y="253603"/>
                    <a:pt x="184944" y="238522"/>
                    <a:pt x="176213" y="228600"/>
                  </a:cubicBezTo>
                  <a:cubicBezTo>
                    <a:pt x="167482" y="218678"/>
                    <a:pt x="161529" y="218678"/>
                    <a:pt x="157163" y="207169"/>
                  </a:cubicBezTo>
                  <a:cubicBezTo>
                    <a:pt x="152797" y="195660"/>
                    <a:pt x="152797" y="177403"/>
                    <a:pt x="150019" y="159544"/>
                  </a:cubicBezTo>
                  <a:cubicBezTo>
                    <a:pt x="147241" y="141685"/>
                    <a:pt x="146050" y="118666"/>
                    <a:pt x="140494" y="100013"/>
                  </a:cubicBezTo>
                  <a:cubicBezTo>
                    <a:pt x="134938" y="81360"/>
                    <a:pt x="127794" y="62309"/>
                    <a:pt x="116682" y="47625"/>
                  </a:cubicBezTo>
                  <a:cubicBezTo>
                    <a:pt x="105569" y="32941"/>
                    <a:pt x="93266" y="19844"/>
                    <a:pt x="73819" y="11907"/>
                  </a:cubicBezTo>
                  <a:cubicBezTo>
                    <a:pt x="54372" y="3970"/>
                    <a:pt x="27186" y="1985"/>
                    <a:pt x="0" y="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080" name="Forma livre 32"/>
            <p:cNvSpPr>
              <a:spLocks/>
            </p:cNvSpPr>
            <p:nvPr/>
          </p:nvSpPr>
          <p:spPr bwMode="auto">
            <a:xfrm>
              <a:off x="3292475" y="1370013"/>
              <a:ext cx="473075" cy="180975"/>
            </a:xfrm>
            <a:custGeom>
              <a:avLst/>
              <a:gdLst>
                <a:gd name="T0" fmla="*/ 0 w 472440"/>
                <a:gd name="T1" fmla="*/ 200156 h 179889"/>
                <a:gd name="T2" fmla="*/ 15992 w 472440"/>
                <a:gd name="T3" fmla="*/ 166950 h 179889"/>
                <a:gd name="T4" fmla="*/ 23988 w 472440"/>
                <a:gd name="T5" fmla="*/ 209638 h 179889"/>
                <a:gd name="T6" fmla="*/ 51974 w 472440"/>
                <a:gd name="T7" fmla="*/ 223867 h 179889"/>
                <a:gd name="T8" fmla="*/ 119939 w 472440"/>
                <a:gd name="T9" fmla="*/ 204898 h 179889"/>
                <a:gd name="T10" fmla="*/ 155919 w 472440"/>
                <a:gd name="T11" fmla="*/ 133750 h 179889"/>
                <a:gd name="T12" fmla="*/ 167913 w 472440"/>
                <a:gd name="T13" fmla="*/ 114778 h 179889"/>
                <a:gd name="T14" fmla="*/ 219887 w 472440"/>
                <a:gd name="T15" fmla="*/ 95810 h 179889"/>
                <a:gd name="T16" fmla="*/ 283849 w 472440"/>
                <a:gd name="T17" fmla="*/ 76834 h 179889"/>
                <a:gd name="T18" fmla="*/ 335829 w 472440"/>
                <a:gd name="T19" fmla="*/ 53118 h 179889"/>
                <a:gd name="T20" fmla="*/ 379805 w 472440"/>
                <a:gd name="T21" fmla="*/ 34144 h 179889"/>
                <a:gd name="T22" fmla="*/ 463765 w 472440"/>
                <a:gd name="T23" fmla="*/ 946 h 179889"/>
                <a:gd name="T24" fmla="*/ 495747 w 472440"/>
                <a:gd name="T25" fmla="*/ 10434 h 1798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2440" h="179889">
                  <a:moveTo>
                    <a:pt x="0" y="160779"/>
                  </a:moveTo>
                  <a:cubicBezTo>
                    <a:pt x="18415" y="138871"/>
                    <a:pt x="11430" y="132839"/>
                    <a:pt x="15240" y="134109"/>
                  </a:cubicBezTo>
                  <a:cubicBezTo>
                    <a:pt x="19050" y="135379"/>
                    <a:pt x="17145" y="160779"/>
                    <a:pt x="22860" y="168399"/>
                  </a:cubicBezTo>
                  <a:cubicBezTo>
                    <a:pt x="28575" y="176019"/>
                    <a:pt x="34290" y="180464"/>
                    <a:pt x="49530" y="179829"/>
                  </a:cubicBezTo>
                  <a:cubicBezTo>
                    <a:pt x="64770" y="179194"/>
                    <a:pt x="97790" y="176654"/>
                    <a:pt x="114300" y="164589"/>
                  </a:cubicBezTo>
                  <a:cubicBezTo>
                    <a:pt x="130810" y="152524"/>
                    <a:pt x="140970" y="119504"/>
                    <a:pt x="148590" y="107439"/>
                  </a:cubicBezTo>
                  <a:cubicBezTo>
                    <a:pt x="156210" y="95374"/>
                    <a:pt x="149860" y="97279"/>
                    <a:pt x="160020" y="92199"/>
                  </a:cubicBezTo>
                  <a:cubicBezTo>
                    <a:pt x="170180" y="87119"/>
                    <a:pt x="191135" y="82039"/>
                    <a:pt x="209550" y="76959"/>
                  </a:cubicBezTo>
                  <a:cubicBezTo>
                    <a:pt x="227965" y="71879"/>
                    <a:pt x="252095" y="67434"/>
                    <a:pt x="270510" y="61719"/>
                  </a:cubicBezTo>
                  <a:cubicBezTo>
                    <a:pt x="288925" y="56004"/>
                    <a:pt x="304800" y="48384"/>
                    <a:pt x="320040" y="42669"/>
                  </a:cubicBezTo>
                  <a:cubicBezTo>
                    <a:pt x="335280" y="36954"/>
                    <a:pt x="341630" y="34414"/>
                    <a:pt x="361950" y="27429"/>
                  </a:cubicBezTo>
                  <a:cubicBezTo>
                    <a:pt x="382270" y="20444"/>
                    <a:pt x="423545" y="3934"/>
                    <a:pt x="441960" y="759"/>
                  </a:cubicBezTo>
                  <a:cubicBezTo>
                    <a:pt x="460375" y="-2416"/>
                    <a:pt x="463550" y="5204"/>
                    <a:pt x="472440" y="8379"/>
                  </a:cubicBezTo>
                </a:path>
              </a:pathLst>
            </a:custGeom>
            <a:noFill/>
            <a:ln w="19050">
              <a:solidFill>
                <a:srgbClr val="990099"/>
              </a:solidFill>
              <a:round/>
              <a:headEnd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081" name="CaixaDeTexto 121"/>
            <p:cNvSpPr txBox="1">
              <a:spLocks noChangeArrowheads="1"/>
            </p:cNvSpPr>
            <p:nvPr/>
          </p:nvSpPr>
          <p:spPr bwMode="auto">
            <a:xfrm>
              <a:off x="784225" y="2535238"/>
              <a:ext cx="782638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Porto  Velho</a:t>
              </a:r>
            </a:p>
          </p:txBody>
        </p:sp>
        <p:sp>
          <p:nvSpPr>
            <p:cNvPr id="3082" name="AutoShape 125"/>
            <p:cNvSpPr>
              <a:spLocks noChangeArrowheads="1"/>
            </p:cNvSpPr>
            <p:nvPr/>
          </p:nvSpPr>
          <p:spPr bwMode="auto">
            <a:xfrm rot="10800000">
              <a:off x="1474788" y="2689225"/>
              <a:ext cx="92075" cy="61913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3083" name="Oval 250"/>
            <p:cNvSpPr>
              <a:spLocks noChangeArrowheads="1"/>
            </p:cNvSpPr>
            <p:nvPr/>
          </p:nvSpPr>
          <p:spPr bwMode="auto">
            <a:xfrm>
              <a:off x="2897188" y="3675063"/>
              <a:ext cx="73025" cy="7302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3085" name="CaixaDeTexto 121"/>
            <p:cNvSpPr txBox="1">
              <a:spLocks noChangeArrowheads="1"/>
            </p:cNvSpPr>
            <p:nvPr/>
          </p:nvSpPr>
          <p:spPr bwMode="auto">
            <a:xfrm>
              <a:off x="2332327" y="1483784"/>
              <a:ext cx="782638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Itacoatiara</a:t>
              </a:r>
            </a:p>
          </p:txBody>
        </p:sp>
        <p:sp>
          <p:nvSpPr>
            <p:cNvPr id="3086" name="CaixaDeTexto 121"/>
            <p:cNvSpPr txBox="1">
              <a:spLocks noChangeArrowheads="1"/>
            </p:cNvSpPr>
            <p:nvPr/>
          </p:nvSpPr>
          <p:spPr bwMode="auto">
            <a:xfrm>
              <a:off x="2916238" y="1270000"/>
              <a:ext cx="784225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Santarém</a:t>
              </a:r>
            </a:p>
          </p:txBody>
        </p:sp>
        <p:sp>
          <p:nvSpPr>
            <p:cNvPr id="3087" name="AutoShape 126"/>
            <p:cNvSpPr>
              <a:spLocks noChangeArrowheads="1"/>
            </p:cNvSpPr>
            <p:nvPr/>
          </p:nvSpPr>
          <p:spPr bwMode="auto">
            <a:xfrm>
              <a:off x="2525713" y="1643063"/>
              <a:ext cx="79375" cy="76200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3088" name="AutoShape 126"/>
            <p:cNvSpPr>
              <a:spLocks noChangeArrowheads="1"/>
            </p:cNvSpPr>
            <p:nvPr/>
          </p:nvSpPr>
          <p:spPr bwMode="auto">
            <a:xfrm>
              <a:off x="3268663" y="1457325"/>
              <a:ext cx="79375" cy="74613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3090" name="CaixaDeTexto 121"/>
            <p:cNvSpPr txBox="1">
              <a:spLocks noChangeArrowheads="1"/>
            </p:cNvSpPr>
            <p:nvPr/>
          </p:nvSpPr>
          <p:spPr bwMode="auto">
            <a:xfrm>
              <a:off x="1954213" y="1474788"/>
              <a:ext cx="573087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Manaus</a:t>
              </a:r>
            </a:p>
          </p:txBody>
        </p:sp>
        <p:sp>
          <p:nvSpPr>
            <p:cNvPr id="3091" name="Forma livre 78"/>
            <p:cNvSpPr>
              <a:spLocks/>
            </p:cNvSpPr>
            <p:nvPr/>
          </p:nvSpPr>
          <p:spPr bwMode="auto">
            <a:xfrm>
              <a:off x="2292350" y="3536950"/>
              <a:ext cx="666750" cy="550863"/>
            </a:xfrm>
            <a:custGeom>
              <a:avLst/>
              <a:gdLst>
                <a:gd name="T0" fmla="*/ 0 w 667438"/>
                <a:gd name="T1" fmla="*/ 0 h 548942"/>
                <a:gd name="T2" fmla="*/ 6432 w 667438"/>
                <a:gd name="T3" fmla="*/ 143956 h 548942"/>
                <a:gd name="T4" fmla="*/ 51420 w 667438"/>
                <a:gd name="T5" fmla="*/ 265120 h 548942"/>
                <a:gd name="T6" fmla="*/ 69207 w 667438"/>
                <a:gd name="T7" fmla="*/ 351803 h 548942"/>
                <a:gd name="T8" fmla="*/ 145092 w 667438"/>
                <a:gd name="T9" fmla="*/ 439069 h 548942"/>
                <a:gd name="T10" fmla="*/ 212507 w 667438"/>
                <a:gd name="T11" fmla="*/ 496525 h 548942"/>
                <a:gd name="T12" fmla="*/ 310461 w 667438"/>
                <a:gd name="T13" fmla="*/ 523457 h 548942"/>
                <a:gd name="T14" fmla="*/ 376153 w 667438"/>
                <a:gd name="T15" fmla="*/ 570382 h 548942"/>
                <a:gd name="T16" fmla="*/ 448885 w 667438"/>
                <a:gd name="T17" fmla="*/ 641247 h 548942"/>
                <a:gd name="T18" fmla="*/ 485251 w 667438"/>
                <a:gd name="T19" fmla="*/ 596717 h 548942"/>
                <a:gd name="T20" fmla="*/ 548891 w 667438"/>
                <a:gd name="T21" fmla="*/ 589062 h 548942"/>
                <a:gd name="T22" fmla="*/ 637056 w 667438"/>
                <a:gd name="T23" fmla="*/ 558049 h 5489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7438" h="548942">
                  <a:moveTo>
                    <a:pt x="0" y="0"/>
                  </a:moveTo>
                  <a:cubicBezTo>
                    <a:pt x="7612" y="29813"/>
                    <a:pt x="-2230" y="85363"/>
                    <a:pt x="6748" y="123170"/>
                  </a:cubicBezTo>
                  <a:cubicBezTo>
                    <a:pt x="15726" y="160977"/>
                    <a:pt x="42909" y="197203"/>
                    <a:pt x="53869" y="226842"/>
                  </a:cubicBezTo>
                  <a:cubicBezTo>
                    <a:pt x="64829" y="256482"/>
                    <a:pt x="56151" y="276202"/>
                    <a:pt x="72508" y="301007"/>
                  </a:cubicBezTo>
                  <a:cubicBezTo>
                    <a:pt x="88865" y="325812"/>
                    <a:pt x="126990" y="355036"/>
                    <a:pt x="152012" y="375673"/>
                  </a:cubicBezTo>
                  <a:cubicBezTo>
                    <a:pt x="177034" y="396310"/>
                    <a:pt x="193767" y="412798"/>
                    <a:pt x="222643" y="424832"/>
                  </a:cubicBezTo>
                  <a:cubicBezTo>
                    <a:pt x="251519" y="436866"/>
                    <a:pt x="296692" y="437345"/>
                    <a:pt x="325267" y="447877"/>
                  </a:cubicBezTo>
                  <a:cubicBezTo>
                    <a:pt x="353842" y="458409"/>
                    <a:pt x="369922" y="471227"/>
                    <a:pt x="394093" y="488024"/>
                  </a:cubicBezTo>
                  <a:cubicBezTo>
                    <a:pt x="418264" y="504821"/>
                    <a:pt x="451243" y="544902"/>
                    <a:pt x="470293" y="548657"/>
                  </a:cubicBezTo>
                  <a:cubicBezTo>
                    <a:pt x="489343" y="552412"/>
                    <a:pt x="490931" y="517999"/>
                    <a:pt x="508393" y="510557"/>
                  </a:cubicBezTo>
                  <a:cubicBezTo>
                    <a:pt x="525855" y="503115"/>
                    <a:pt x="554431" y="510354"/>
                    <a:pt x="575068" y="504004"/>
                  </a:cubicBezTo>
                  <a:cubicBezTo>
                    <a:pt x="595705" y="497654"/>
                    <a:pt x="618992" y="482545"/>
                    <a:pt x="667438" y="477475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092" name="Forma livre 2"/>
            <p:cNvSpPr>
              <a:spLocks/>
            </p:cNvSpPr>
            <p:nvPr/>
          </p:nvSpPr>
          <p:spPr bwMode="auto">
            <a:xfrm>
              <a:off x="2257425" y="1695450"/>
              <a:ext cx="171450" cy="38100"/>
            </a:xfrm>
            <a:custGeom>
              <a:avLst/>
              <a:gdLst>
                <a:gd name="T0" fmla="*/ 171450 w 171450"/>
                <a:gd name="T1" fmla="*/ 38100 h 38100"/>
                <a:gd name="T2" fmla="*/ 85725 w 171450"/>
                <a:gd name="T3" fmla="*/ 19050 h 38100"/>
                <a:gd name="T4" fmla="*/ 0 w 171450"/>
                <a:gd name="T5" fmla="*/ 0 h 38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450" h="38100">
                  <a:moveTo>
                    <a:pt x="171450" y="38100"/>
                  </a:moveTo>
                  <a:lnTo>
                    <a:pt x="85725" y="1905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093" name="AutoShape 125"/>
            <p:cNvSpPr>
              <a:spLocks noChangeArrowheads="1"/>
            </p:cNvSpPr>
            <p:nvPr/>
          </p:nvSpPr>
          <p:spPr bwMode="auto">
            <a:xfrm rot="10800000">
              <a:off x="2195513" y="1662113"/>
              <a:ext cx="92075" cy="61912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3094" name="Oval 250"/>
            <p:cNvSpPr>
              <a:spLocks noChangeArrowheads="1"/>
            </p:cNvSpPr>
            <p:nvPr/>
          </p:nvSpPr>
          <p:spPr bwMode="auto">
            <a:xfrm>
              <a:off x="2655888" y="3987800"/>
              <a:ext cx="73025" cy="7302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3095" name="CaixaDeTexto 121"/>
            <p:cNvSpPr txBox="1">
              <a:spLocks noChangeArrowheads="1"/>
            </p:cNvSpPr>
            <p:nvPr/>
          </p:nvSpPr>
          <p:spPr bwMode="auto">
            <a:xfrm>
              <a:off x="2071688" y="3987800"/>
              <a:ext cx="657225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Cáceres</a:t>
              </a:r>
            </a:p>
          </p:txBody>
        </p:sp>
        <p:sp>
          <p:nvSpPr>
            <p:cNvPr id="3096" name="CaixaDeTexto 121"/>
            <p:cNvSpPr txBox="1">
              <a:spLocks noChangeArrowheads="1"/>
            </p:cNvSpPr>
            <p:nvPr/>
          </p:nvSpPr>
          <p:spPr bwMode="auto">
            <a:xfrm>
              <a:off x="1697038" y="3319463"/>
              <a:ext cx="546100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Vilhena</a:t>
              </a:r>
            </a:p>
          </p:txBody>
        </p:sp>
        <p:sp>
          <p:nvSpPr>
            <p:cNvPr id="3097" name="Oval 250"/>
            <p:cNvSpPr>
              <a:spLocks noChangeArrowheads="1"/>
            </p:cNvSpPr>
            <p:nvPr/>
          </p:nvSpPr>
          <p:spPr bwMode="auto">
            <a:xfrm>
              <a:off x="2214563" y="3390900"/>
              <a:ext cx="73025" cy="7302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grpSp>
          <p:nvGrpSpPr>
            <p:cNvPr id="3098" name="Grupo 3"/>
            <p:cNvGrpSpPr>
              <a:grpSpLocks/>
            </p:cNvGrpSpPr>
            <p:nvPr/>
          </p:nvGrpSpPr>
          <p:grpSpPr bwMode="auto">
            <a:xfrm>
              <a:off x="2292350" y="3146425"/>
              <a:ext cx="2974975" cy="2179638"/>
              <a:chOff x="2292350" y="3146483"/>
              <a:chExt cx="2974976" cy="2180117"/>
            </a:xfrm>
          </p:grpSpPr>
          <p:sp>
            <p:nvSpPr>
              <p:cNvPr id="3156" name="CaixaDeTexto 121"/>
              <p:cNvSpPr txBox="1">
                <a:spLocks noChangeArrowheads="1"/>
              </p:cNvSpPr>
              <p:nvPr/>
            </p:nvSpPr>
            <p:spPr bwMode="auto">
              <a:xfrm>
                <a:off x="3545157" y="4116388"/>
                <a:ext cx="7826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r"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Goiânia</a:t>
                </a:r>
              </a:p>
            </p:txBody>
          </p:sp>
          <p:sp>
            <p:nvSpPr>
              <p:cNvPr id="3157" name="CaixaDeTexto 121"/>
              <p:cNvSpPr txBox="1">
                <a:spLocks noChangeArrowheads="1"/>
              </p:cNvSpPr>
              <p:nvPr/>
            </p:nvSpPr>
            <p:spPr bwMode="auto">
              <a:xfrm>
                <a:off x="2417763" y="4800343"/>
                <a:ext cx="782638" cy="3381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r"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Campo Grande</a:t>
                </a:r>
              </a:p>
            </p:txBody>
          </p:sp>
          <p:sp>
            <p:nvSpPr>
              <p:cNvPr id="3158" name="CaixaDeTexto 121"/>
              <p:cNvSpPr txBox="1">
                <a:spLocks noChangeArrowheads="1"/>
              </p:cNvSpPr>
              <p:nvPr/>
            </p:nvSpPr>
            <p:spPr bwMode="auto">
              <a:xfrm>
                <a:off x="3687763" y="5047200"/>
                <a:ext cx="78263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Três Lagoas</a:t>
                </a:r>
              </a:p>
            </p:txBody>
          </p:sp>
          <p:sp>
            <p:nvSpPr>
              <p:cNvPr id="3159" name="CaixaDeTexto 121"/>
              <p:cNvSpPr txBox="1">
                <a:spLocks noChangeArrowheads="1"/>
              </p:cNvSpPr>
              <p:nvPr/>
            </p:nvSpPr>
            <p:spPr bwMode="auto">
              <a:xfrm>
                <a:off x="3106739" y="5112288"/>
                <a:ext cx="782638" cy="2143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Dourados</a:t>
                </a:r>
              </a:p>
            </p:txBody>
          </p:sp>
          <p:sp>
            <p:nvSpPr>
              <p:cNvPr id="3160" name="CaixaDeTexto 121"/>
              <p:cNvSpPr txBox="1">
                <a:spLocks noChangeArrowheads="1"/>
              </p:cNvSpPr>
              <p:nvPr/>
            </p:nvSpPr>
            <p:spPr bwMode="auto">
              <a:xfrm>
                <a:off x="2698751" y="4556662"/>
                <a:ext cx="657225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Corumbá</a:t>
                </a:r>
              </a:p>
            </p:txBody>
          </p:sp>
          <p:sp>
            <p:nvSpPr>
              <p:cNvPr id="3161" name="CaixaDeTexto 121"/>
              <p:cNvSpPr txBox="1">
                <a:spLocks noChangeArrowheads="1"/>
              </p:cNvSpPr>
              <p:nvPr/>
            </p:nvSpPr>
            <p:spPr bwMode="auto">
              <a:xfrm>
                <a:off x="2668588" y="3740111"/>
                <a:ext cx="996950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 dirty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Tangará da Serra</a:t>
                </a:r>
              </a:p>
            </p:txBody>
          </p:sp>
          <p:sp>
            <p:nvSpPr>
              <p:cNvPr id="3163" name="CaixaDeTexto 121"/>
              <p:cNvSpPr txBox="1">
                <a:spLocks noChangeArrowheads="1"/>
              </p:cNvSpPr>
              <p:nvPr/>
            </p:nvSpPr>
            <p:spPr bwMode="auto">
              <a:xfrm>
                <a:off x="4481513" y="3637500"/>
                <a:ext cx="7826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Minaçu</a:t>
                </a:r>
              </a:p>
            </p:txBody>
          </p:sp>
          <p:sp>
            <p:nvSpPr>
              <p:cNvPr id="3165" name="CaixaDeTexto 121"/>
              <p:cNvSpPr txBox="1">
                <a:spLocks noChangeArrowheads="1"/>
              </p:cNvSpPr>
              <p:nvPr/>
            </p:nvSpPr>
            <p:spPr bwMode="auto">
              <a:xfrm>
                <a:off x="2472074" y="4123967"/>
                <a:ext cx="7826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r"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Rondonópolis</a:t>
                </a:r>
              </a:p>
            </p:txBody>
          </p:sp>
          <p:sp>
            <p:nvSpPr>
              <p:cNvPr id="3166" name="CaixaDeTexto 121"/>
              <p:cNvSpPr txBox="1">
                <a:spLocks noChangeArrowheads="1"/>
              </p:cNvSpPr>
              <p:nvPr/>
            </p:nvSpPr>
            <p:spPr bwMode="auto">
              <a:xfrm>
                <a:off x="4484688" y="4182012"/>
                <a:ext cx="7826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Luziânia</a:t>
                </a:r>
              </a:p>
            </p:txBody>
          </p:sp>
          <p:sp>
            <p:nvSpPr>
              <p:cNvPr id="3167" name="CaixaDeTexto 121"/>
              <p:cNvSpPr txBox="1">
                <a:spLocks noChangeArrowheads="1"/>
              </p:cNvSpPr>
              <p:nvPr/>
            </p:nvSpPr>
            <p:spPr bwMode="auto">
              <a:xfrm>
                <a:off x="2967038" y="3910549"/>
                <a:ext cx="657225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Cuiabá</a:t>
                </a:r>
              </a:p>
            </p:txBody>
          </p:sp>
          <p:sp>
            <p:nvSpPr>
              <p:cNvPr id="3168" name="CaixaDeTexto 121"/>
              <p:cNvSpPr txBox="1">
                <a:spLocks noChangeArrowheads="1"/>
              </p:cNvSpPr>
              <p:nvPr/>
            </p:nvSpPr>
            <p:spPr bwMode="auto">
              <a:xfrm>
                <a:off x="4454525" y="3947062"/>
                <a:ext cx="7826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Brasília</a:t>
                </a:r>
              </a:p>
            </p:txBody>
          </p:sp>
          <p:sp>
            <p:nvSpPr>
              <p:cNvPr id="3169" name="CaixaDeTexto 121"/>
              <p:cNvSpPr txBox="1">
                <a:spLocks noChangeArrowheads="1"/>
              </p:cNvSpPr>
              <p:nvPr/>
            </p:nvSpPr>
            <p:spPr bwMode="auto">
              <a:xfrm>
                <a:off x="2292350" y="3324762"/>
                <a:ext cx="52705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Sapezal</a:t>
                </a:r>
              </a:p>
            </p:txBody>
          </p:sp>
          <p:sp>
            <p:nvSpPr>
              <p:cNvPr id="3170" name="CaixaDeTexto 121"/>
              <p:cNvSpPr txBox="1">
                <a:spLocks noChangeArrowheads="1"/>
              </p:cNvSpPr>
              <p:nvPr/>
            </p:nvSpPr>
            <p:spPr bwMode="auto">
              <a:xfrm>
                <a:off x="4051300" y="3780602"/>
                <a:ext cx="782637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Mozarlândia</a:t>
                </a:r>
              </a:p>
            </p:txBody>
          </p:sp>
          <p:sp>
            <p:nvSpPr>
              <p:cNvPr id="3171" name="CaixaDeTexto 121"/>
              <p:cNvSpPr txBox="1">
                <a:spLocks noChangeArrowheads="1"/>
              </p:cNvSpPr>
              <p:nvPr/>
            </p:nvSpPr>
            <p:spPr bwMode="auto">
              <a:xfrm>
                <a:off x="3935413" y="4362450"/>
                <a:ext cx="7826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Rio Verde</a:t>
                </a:r>
              </a:p>
            </p:txBody>
          </p:sp>
          <p:sp>
            <p:nvSpPr>
              <p:cNvPr id="3164" name="CaixaDeTexto 121"/>
              <p:cNvSpPr txBox="1">
                <a:spLocks noChangeArrowheads="1"/>
              </p:cNvSpPr>
              <p:nvPr/>
            </p:nvSpPr>
            <p:spPr bwMode="auto">
              <a:xfrm>
                <a:off x="2547145" y="3146483"/>
                <a:ext cx="782637" cy="3381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hangingPunct="1"/>
                <a:r>
                  <a:rPr lang="pt-BR" sz="800" b="0" dirty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Lucas do Rio</a:t>
                </a:r>
              </a:p>
              <a:p>
                <a:pPr algn="ctr" eaLnBrk="1" hangingPunct="1"/>
                <a:r>
                  <a:rPr lang="pt-BR" sz="800" b="0" dirty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Verde</a:t>
                </a:r>
              </a:p>
            </p:txBody>
          </p:sp>
          <p:sp>
            <p:nvSpPr>
              <p:cNvPr id="3162" name="CaixaDeTexto 121"/>
              <p:cNvSpPr txBox="1">
                <a:spLocks noChangeArrowheads="1"/>
              </p:cNvSpPr>
              <p:nvPr/>
            </p:nvSpPr>
            <p:spPr bwMode="auto">
              <a:xfrm>
                <a:off x="3527855" y="3213157"/>
                <a:ext cx="782637" cy="3381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hangingPunct="1"/>
                <a:r>
                  <a:rPr lang="pt-BR" sz="800" b="0" dirty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Ribeirão Cascalheira</a:t>
                </a:r>
              </a:p>
            </p:txBody>
          </p:sp>
        </p:grpSp>
        <p:sp>
          <p:nvSpPr>
            <p:cNvPr id="3100" name="Forma livre 32"/>
            <p:cNvSpPr>
              <a:spLocks/>
            </p:cNvSpPr>
            <p:nvPr/>
          </p:nvSpPr>
          <p:spPr bwMode="auto">
            <a:xfrm>
              <a:off x="3762375" y="1071563"/>
              <a:ext cx="996950" cy="309562"/>
            </a:xfrm>
            <a:custGeom>
              <a:avLst/>
              <a:gdLst>
                <a:gd name="T0" fmla="*/ 0 w 997238"/>
                <a:gd name="T1" fmla="*/ 329317 h 308902"/>
                <a:gd name="T2" fmla="*/ 58381 w 997238"/>
                <a:gd name="T3" fmla="*/ 315827 h 308902"/>
                <a:gd name="T4" fmla="*/ 80128 w 997238"/>
                <a:gd name="T5" fmla="*/ 266002 h 308902"/>
                <a:gd name="T6" fmla="*/ 127515 w 997238"/>
                <a:gd name="T7" fmla="*/ 233489 h 308902"/>
                <a:gd name="T8" fmla="*/ 150285 w 997238"/>
                <a:gd name="T9" fmla="*/ 158969 h 308902"/>
                <a:gd name="T10" fmla="*/ 190360 w 997238"/>
                <a:gd name="T11" fmla="*/ 107538 h 308902"/>
                <a:gd name="T12" fmla="*/ 248314 w 997238"/>
                <a:gd name="T13" fmla="*/ 41974 h 308902"/>
                <a:gd name="T14" fmla="*/ 469735 w 997238"/>
                <a:gd name="T15" fmla="*/ 1695 h 308902"/>
                <a:gd name="T16" fmla="*/ 986722 w 997238"/>
                <a:gd name="T17" fmla="*/ 70234 h 3089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7238" h="308902">
                  <a:moveTo>
                    <a:pt x="0" y="304238"/>
                  </a:moveTo>
                  <a:cubicBezTo>
                    <a:pt x="26903" y="316018"/>
                    <a:pt x="53052" y="303109"/>
                    <a:pt x="59005" y="291776"/>
                  </a:cubicBezTo>
                  <a:cubicBezTo>
                    <a:pt x="64958" y="280443"/>
                    <a:pt x="69327" y="258422"/>
                    <a:pt x="80972" y="245744"/>
                  </a:cubicBezTo>
                  <a:cubicBezTo>
                    <a:pt x="92617" y="233066"/>
                    <a:pt x="117053" y="232188"/>
                    <a:pt x="128873" y="215708"/>
                  </a:cubicBezTo>
                  <a:cubicBezTo>
                    <a:pt x="140693" y="199228"/>
                    <a:pt x="144087" y="165068"/>
                    <a:pt x="151893" y="146863"/>
                  </a:cubicBezTo>
                  <a:cubicBezTo>
                    <a:pt x="159699" y="128658"/>
                    <a:pt x="175871" y="117363"/>
                    <a:pt x="192382" y="99349"/>
                  </a:cubicBezTo>
                  <a:cubicBezTo>
                    <a:pt x="208893" y="81335"/>
                    <a:pt x="203897" y="55076"/>
                    <a:pt x="250957" y="38779"/>
                  </a:cubicBezTo>
                  <a:cubicBezTo>
                    <a:pt x="298017" y="22482"/>
                    <a:pt x="348001" y="13576"/>
                    <a:pt x="474742" y="1569"/>
                  </a:cubicBezTo>
                  <a:cubicBezTo>
                    <a:pt x="601483" y="-10438"/>
                    <a:pt x="973424" y="49948"/>
                    <a:pt x="997238" y="64886"/>
                  </a:cubicBezTo>
                </a:path>
              </a:pathLst>
            </a:custGeom>
            <a:noFill/>
            <a:ln w="19050">
              <a:solidFill>
                <a:srgbClr val="99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105" name="AutoShape 86"/>
            <p:cNvSpPr>
              <a:spLocks noChangeArrowheads="1"/>
            </p:cNvSpPr>
            <p:nvPr/>
          </p:nvSpPr>
          <p:spPr bwMode="auto">
            <a:xfrm>
              <a:off x="1704884" y="3097213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solidFill>
                    <a:srgbClr val="000000"/>
                  </a:solidFill>
                  <a:cs typeface="Arial" charset="0"/>
                </a:rPr>
                <a:t>3</a:t>
              </a:r>
              <a:endParaRPr lang="pt-BR" sz="60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106" name="AutoShape 86"/>
            <p:cNvSpPr>
              <a:spLocks noChangeArrowheads="1"/>
            </p:cNvSpPr>
            <p:nvPr/>
          </p:nvSpPr>
          <p:spPr bwMode="auto">
            <a:xfrm>
              <a:off x="1995488" y="3481388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solidFill>
                    <a:srgbClr val="000000"/>
                  </a:solidFill>
                  <a:cs typeface="Arial" charset="0"/>
                </a:rPr>
                <a:t>4</a:t>
              </a:r>
              <a:endParaRPr lang="pt-BR" sz="60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107" name="AutoShape 86"/>
            <p:cNvSpPr>
              <a:spLocks noChangeArrowheads="1"/>
            </p:cNvSpPr>
            <p:nvPr/>
          </p:nvSpPr>
          <p:spPr bwMode="auto">
            <a:xfrm>
              <a:off x="1784651" y="2919413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solidFill>
                    <a:srgbClr val="000000"/>
                  </a:solidFill>
                  <a:cs typeface="Arial" charset="0"/>
                </a:rPr>
                <a:t>5</a:t>
              </a:r>
              <a:endParaRPr lang="pt-BR" sz="60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108" name="AutoShape 86"/>
            <p:cNvSpPr>
              <a:spLocks noChangeArrowheads="1"/>
            </p:cNvSpPr>
            <p:nvPr/>
          </p:nvSpPr>
          <p:spPr bwMode="auto">
            <a:xfrm>
              <a:off x="1962605" y="2919413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solidFill>
                    <a:srgbClr val="000000"/>
                  </a:solidFill>
                  <a:cs typeface="Arial" charset="0"/>
                </a:rPr>
                <a:t>6</a:t>
              </a:r>
              <a:endParaRPr lang="pt-BR" sz="60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109" name="AutoShape 86"/>
            <p:cNvSpPr>
              <a:spLocks noChangeArrowheads="1"/>
            </p:cNvSpPr>
            <p:nvPr/>
          </p:nvSpPr>
          <p:spPr bwMode="auto">
            <a:xfrm>
              <a:off x="2131928" y="2919413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solidFill>
                    <a:srgbClr val="000000"/>
                  </a:solidFill>
                  <a:cs typeface="Arial" charset="0"/>
                </a:rPr>
                <a:t>7</a:t>
              </a:r>
              <a:endParaRPr lang="pt-BR" sz="60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110" name="AutoShape 86"/>
            <p:cNvSpPr>
              <a:spLocks noChangeArrowheads="1"/>
            </p:cNvSpPr>
            <p:nvPr/>
          </p:nvSpPr>
          <p:spPr bwMode="auto">
            <a:xfrm>
              <a:off x="1649834" y="2659330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solidFill>
                    <a:srgbClr val="000000"/>
                  </a:solidFill>
                  <a:cs typeface="Arial" charset="0"/>
                </a:rPr>
                <a:t>9</a:t>
              </a:r>
              <a:endParaRPr lang="pt-BR" sz="60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111" name="AutoShape 86"/>
            <p:cNvSpPr>
              <a:spLocks noChangeArrowheads="1"/>
            </p:cNvSpPr>
            <p:nvPr/>
          </p:nvSpPr>
          <p:spPr bwMode="auto">
            <a:xfrm>
              <a:off x="1819161" y="2659330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>
                  <a:solidFill>
                    <a:srgbClr val="000000"/>
                  </a:solidFill>
                  <a:cs typeface="Arial" charset="0"/>
                </a:rPr>
                <a:t>10</a:t>
              </a:r>
            </a:p>
          </p:txBody>
        </p:sp>
        <p:sp>
          <p:nvSpPr>
            <p:cNvPr id="3112" name="AutoShape 86"/>
            <p:cNvSpPr>
              <a:spLocks noChangeArrowheads="1"/>
            </p:cNvSpPr>
            <p:nvPr/>
          </p:nvSpPr>
          <p:spPr bwMode="auto">
            <a:xfrm>
              <a:off x="1979863" y="2659330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solidFill>
                    <a:srgbClr val="000000"/>
                  </a:solidFill>
                  <a:cs typeface="Arial" charset="0"/>
                </a:rPr>
                <a:t>11</a:t>
              </a:r>
              <a:endParaRPr lang="pt-BR" sz="60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115" name="AutoShape 86"/>
            <p:cNvSpPr>
              <a:spLocks noChangeArrowheads="1"/>
            </p:cNvSpPr>
            <p:nvPr/>
          </p:nvSpPr>
          <p:spPr bwMode="auto">
            <a:xfrm>
              <a:off x="2292622" y="2919413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 dirty="0">
                  <a:solidFill>
                    <a:srgbClr val="000000"/>
                  </a:solidFill>
                  <a:cs typeface="Arial" charset="0"/>
                </a:rPr>
                <a:t>8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116" name="AutoShape 86"/>
            <p:cNvSpPr>
              <a:spLocks noChangeArrowheads="1"/>
            </p:cNvSpPr>
            <p:nvPr/>
          </p:nvSpPr>
          <p:spPr bwMode="auto">
            <a:xfrm>
              <a:off x="1819630" y="1897063"/>
              <a:ext cx="144000" cy="144000"/>
            </a:xfrm>
            <a:prstGeom prst="flowChartConnector">
              <a:avLst/>
            </a:prstGeom>
            <a:solidFill>
              <a:srgbClr val="0099FF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16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3117" name="AutoShape 86"/>
            <p:cNvSpPr>
              <a:spLocks noChangeArrowheads="1"/>
            </p:cNvSpPr>
            <p:nvPr/>
          </p:nvSpPr>
          <p:spPr bwMode="auto">
            <a:xfrm>
              <a:off x="3478213" y="1236570"/>
              <a:ext cx="144000" cy="144000"/>
            </a:xfrm>
            <a:prstGeom prst="flowChartConnector">
              <a:avLst/>
            </a:prstGeom>
            <a:solidFill>
              <a:srgbClr val="0099FF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18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3118" name="AutoShape 86"/>
            <p:cNvSpPr>
              <a:spLocks noChangeArrowheads="1"/>
            </p:cNvSpPr>
            <p:nvPr/>
          </p:nvSpPr>
          <p:spPr bwMode="auto">
            <a:xfrm>
              <a:off x="1980331" y="1897063"/>
              <a:ext cx="144000" cy="144000"/>
            </a:xfrm>
            <a:prstGeom prst="flowChartConnector">
              <a:avLst/>
            </a:prstGeom>
            <a:solidFill>
              <a:srgbClr val="0099FF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17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3119" name="AutoShape 86"/>
            <p:cNvSpPr>
              <a:spLocks noChangeArrowheads="1"/>
            </p:cNvSpPr>
            <p:nvPr/>
          </p:nvSpPr>
          <p:spPr bwMode="auto">
            <a:xfrm>
              <a:off x="1204308" y="2759075"/>
              <a:ext cx="144000" cy="144000"/>
            </a:xfrm>
            <a:prstGeom prst="flowChartConnector">
              <a:avLst/>
            </a:prstGeom>
            <a:solidFill>
              <a:srgbClr val="0099FF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14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3120" name="AutoShape 86"/>
            <p:cNvSpPr>
              <a:spLocks noChangeArrowheads="1"/>
            </p:cNvSpPr>
            <p:nvPr/>
          </p:nvSpPr>
          <p:spPr bwMode="auto">
            <a:xfrm>
              <a:off x="1356381" y="2759075"/>
              <a:ext cx="144000" cy="144000"/>
            </a:xfrm>
            <a:prstGeom prst="flowChartConnector">
              <a:avLst/>
            </a:prstGeom>
            <a:solidFill>
              <a:srgbClr val="0099FF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15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3126" name="AutoShape 86"/>
            <p:cNvSpPr>
              <a:spLocks noChangeArrowheads="1"/>
            </p:cNvSpPr>
            <p:nvPr/>
          </p:nvSpPr>
          <p:spPr bwMode="auto">
            <a:xfrm>
              <a:off x="901540" y="2759075"/>
              <a:ext cx="144000" cy="144000"/>
            </a:xfrm>
            <a:prstGeom prst="flowChartConnector">
              <a:avLst/>
            </a:prstGeom>
            <a:solidFill>
              <a:srgbClr val="0099FF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12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3127" name="AutoShape 86"/>
            <p:cNvSpPr>
              <a:spLocks noChangeArrowheads="1"/>
            </p:cNvSpPr>
            <p:nvPr/>
          </p:nvSpPr>
          <p:spPr bwMode="auto">
            <a:xfrm>
              <a:off x="1053612" y="2759075"/>
              <a:ext cx="144000" cy="144000"/>
            </a:xfrm>
            <a:prstGeom prst="flowChartConnector">
              <a:avLst/>
            </a:prstGeom>
            <a:solidFill>
              <a:srgbClr val="0099FF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13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117" name="Forma livre 31"/>
            <p:cNvSpPr>
              <a:spLocks/>
            </p:cNvSpPr>
            <p:nvPr/>
          </p:nvSpPr>
          <p:spPr bwMode="auto">
            <a:xfrm>
              <a:off x="1517650" y="2708275"/>
              <a:ext cx="1444625" cy="857250"/>
            </a:xfrm>
            <a:custGeom>
              <a:avLst/>
              <a:gdLst>
                <a:gd name="T0" fmla="*/ 1444625 w 1444625"/>
                <a:gd name="T1" fmla="*/ 806452 h 856482"/>
                <a:gd name="T2" fmla="*/ 1390650 w 1444625"/>
                <a:gd name="T3" fmla="*/ 796454 h 856482"/>
                <a:gd name="T4" fmla="*/ 1217612 w 1444625"/>
                <a:gd name="T5" fmla="*/ 759796 h 856482"/>
                <a:gd name="T6" fmla="*/ 1055687 w 1444625"/>
                <a:gd name="T7" fmla="*/ 756465 h 856482"/>
                <a:gd name="T8" fmla="*/ 965200 w 1444625"/>
                <a:gd name="T9" fmla="*/ 813118 h 856482"/>
                <a:gd name="T10" fmla="*/ 871538 w 1444625"/>
                <a:gd name="T11" fmla="*/ 898094 h 856482"/>
                <a:gd name="T12" fmla="*/ 695325 w 1444625"/>
                <a:gd name="T13" fmla="*/ 741468 h 856482"/>
                <a:gd name="T14" fmla="*/ 595313 w 1444625"/>
                <a:gd name="T15" fmla="*/ 658158 h 856482"/>
                <a:gd name="T16" fmla="*/ 446087 w 1444625"/>
                <a:gd name="T17" fmla="*/ 564850 h 856482"/>
                <a:gd name="T18" fmla="*/ 385763 w 1444625"/>
                <a:gd name="T19" fmla="*/ 458212 h 856482"/>
                <a:gd name="T20" fmla="*/ 234950 w 1444625"/>
                <a:gd name="T21" fmla="*/ 344909 h 856482"/>
                <a:gd name="T22" fmla="*/ 161925 w 1444625"/>
                <a:gd name="T23" fmla="*/ 223274 h 856482"/>
                <a:gd name="T24" fmla="*/ 123825 w 1444625"/>
                <a:gd name="T25" fmla="*/ 111638 h 856482"/>
                <a:gd name="T26" fmla="*/ 0 w 1444625"/>
                <a:gd name="T27" fmla="*/ 0 h 85648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44625" h="856482">
                  <a:moveTo>
                    <a:pt x="1444625" y="768350"/>
                  </a:moveTo>
                  <a:cubicBezTo>
                    <a:pt x="1436952" y="765704"/>
                    <a:pt x="1428486" y="766234"/>
                    <a:pt x="1390650" y="758825"/>
                  </a:cubicBezTo>
                  <a:cubicBezTo>
                    <a:pt x="1352815" y="751417"/>
                    <a:pt x="1273439" y="730249"/>
                    <a:pt x="1217612" y="723899"/>
                  </a:cubicBezTo>
                  <a:cubicBezTo>
                    <a:pt x="1161785" y="717549"/>
                    <a:pt x="1097756" y="712258"/>
                    <a:pt x="1055687" y="720725"/>
                  </a:cubicBezTo>
                  <a:cubicBezTo>
                    <a:pt x="1013618" y="729192"/>
                    <a:pt x="995892" y="752210"/>
                    <a:pt x="965200" y="774699"/>
                  </a:cubicBezTo>
                  <a:cubicBezTo>
                    <a:pt x="934509" y="797189"/>
                    <a:pt x="922867" y="864658"/>
                    <a:pt x="871538" y="855662"/>
                  </a:cubicBezTo>
                  <a:cubicBezTo>
                    <a:pt x="820209" y="846666"/>
                    <a:pt x="741363" y="744537"/>
                    <a:pt x="695325" y="706437"/>
                  </a:cubicBezTo>
                  <a:cubicBezTo>
                    <a:pt x="649288" y="668337"/>
                    <a:pt x="649553" y="651140"/>
                    <a:pt x="595313" y="627063"/>
                  </a:cubicBezTo>
                  <a:cubicBezTo>
                    <a:pt x="541073" y="602986"/>
                    <a:pt x="481012" y="569912"/>
                    <a:pt x="446087" y="538162"/>
                  </a:cubicBezTo>
                  <a:cubicBezTo>
                    <a:pt x="411162" y="506412"/>
                    <a:pt x="418571" y="467519"/>
                    <a:pt x="385763" y="436563"/>
                  </a:cubicBezTo>
                  <a:cubicBezTo>
                    <a:pt x="333905" y="410369"/>
                    <a:pt x="272256" y="365918"/>
                    <a:pt x="234950" y="328612"/>
                  </a:cubicBezTo>
                  <a:cubicBezTo>
                    <a:pt x="197644" y="291306"/>
                    <a:pt x="191558" y="242623"/>
                    <a:pt x="161925" y="212725"/>
                  </a:cubicBezTo>
                  <a:cubicBezTo>
                    <a:pt x="132292" y="182827"/>
                    <a:pt x="159544" y="137055"/>
                    <a:pt x="123825" y="106363"/>
                  </a:cubicBezTo>
                  <a:cubicBezTo>
                    <a:pt x="73554" y="58738"/>
                    <a:pt x="27252" y="26987"/>
                    <a:pt x="0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18" name="AutoShape 86"/>
            <p:cNvSpPr>
              <a:spLocks noChangeArrowheads="1"/>
            </p:cNvSpPr>
            <p:nvPr/>
          </p:nvSpPr>
          <p:spPr bwMode="auto">
            <a:xfrm>
              <a:off x="2678425" y="3465877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25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119" name="AutoShape 86"/>
            <p:cNvSpPr>
              <a:spLocks noChangeArrowheads="1"/>
            </p:cNvSpPr>
            <p:nvPr/>
          </p:nvSpPr>
          <p:spPr bwMode="auto">
            <a:xfrm>
              <a:off x="1560304" y="2957317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/>
            <a:lstStyle/>
            <a:p>
              <a:pPr algn="ctr" defTabSz="977900"/>
              <a:r>
                <a:rPr lang="en-US" sz="600">
                  <a:cs typeface="Arial" charset="0"/>
                </a:rPr>
                <a:t>27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120" name="AutoShape 86"/>
            <p:cNvSpPr>
              <a:spLocks noChangeArrowheads="1"/>
            </p:cNvSpPr>
            <p:nvPr/>
          </p:nvSpPr>
          <p:spPr bwMode="auto">
            <a:xfrm>
              <a:off x="3073070" y="3270653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24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121" name="AutoShape 86"/>
            <p:cNvSpPr>
              <a:spLocks noChangeArrowheads="1"/>
            </p:cNvSpPr>
            <p:nvPr/>
          </p:nvSpPr>
          <p:spPr bwMode="auto">
            <a:xfrm>
              <a:off x="2145356" y="3493381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26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122" name="AutoShape 86"/>
            <p:cNvSpPr>
              <a:spLocks noChangeArrowheads="1"/>
            </p:cNvSpPr>
            <p:nvPr/>
          </p:nvSpPr>
          <p:spPr bwMode="auto">
            <a:xfrm>
              <a:off x="1464349" y="2505516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/>
            <a:lstStyle/>
            <a:p>
              <a:pPr algn="ctr" defTabSz="977900"/>
              <a:r>
                <a:rPr lang="pt-BR" sz="600" dirty="0">
                  <a:cs typeface="Arial" charset="0"/>
                </a:rPr>
                <a:t>28</a:t>
              </a:r>
            </a:p>
          </p:txBody>
        </p:sp>
        <p:sp>
          <p:nvSpPr>
            <p:cNvPr id="123" name="Forma livre 34"/>
            <p:cNvSpPr>
              <a:spLocks/>
            </p:cNvSpPr>
            <p:nvPr/>
          </p:nvSpPr>
          <p:spPr bwMode="auto">
            <a:xfrm>
              <a:off x="3000375" y="1511300"/>
              <a:ext cx="304800" cy="401638"/>
            </a:xfrm>
            <a:custGeom>
              <a:avLst/>
              <a:gdLst>
                <a:gd name="T0" fmla="*/ 0 w 303324"/>
                <a:gd name="T1" fmla="*/ 365169 h 402463"/>
                <a:gd name="T2" fmla="*/ 105540 w 303324"/>
                <a:gd name="T3" fmla="*/ 327143 h 402463"/>
                <a:gd name="T4" fmla="*/ 148717 w 303324"/>
                <a:gd name="T5" fmla="*/ 285661 h 402463"/>
                <a:gd name="T6" fmla="*/ 187088 w 303324"/>
                <a:gd name="T7" fmla="*/ 247633 h 402463"/>
                <a:gd name="T8" fmla="*/ 225465 w 303324"/>
                <a:gd name="T9" fmla="*/ 202692 h 402463"/>
                <a:gd name="T10" fmla="*/ 263844 w 303324"/>
                <a:gd name="T11" fmla="*/ 164667 h 402463"/>
                <a:gd name="T12" fmla="*/ 273437 w 303324"/>
                <a:gd name="T13" fmla="*/ 102442 h 402463"/>
                <a:gd name="T14" fmla="*/ 283034 w 303324"/>
                <a:gd name="T15" fmla="*/ 67873 h 402463"/>
                <a:gd name="T16" fmla="*/ 311817 w 303324"/>
                <a:gd name="T17" fmla="*/ 36759 h 402463"/>
                <a:gd name="T18" fmla="*/ 381914 w 303324"/>
                <a:gd name="T19" fmla="*/ 0 h 4024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3324" h="402463">
                  <a:moveTo>
                    <a:pt x="0" y="402463"/>
                  </a:moveTo>
                  <a:cubicBezTo>
                    <a:pt x="27305" y="390398"/>
                    <a:pt x="64135" y="375158"/>
                    <a:pt x="83820" y="360553"/>
                  </a:cubicBezTo>
                  <a:cubicBezTo>
                    <a:pt x="103505" y="345948"/>
                    <a:pt x="107315" y="329438"/>
                    <a:pt x="118110" y="314833"/>
                  </a:cubicBezTo>
                  <a:cubicBezTo>
                    <a:pt x="128905" y="300228"/>
                    <a:pt x="138430" y="288163"/>
                    <a:pt x="148590" y="272923"/>
                  </a:cubicBezTo>
                  <a:cubicBezTo>
                    <a:pt x="158750" y="257683"/>
                    <a:pt x="168910" y="238633"/>
                    <a:pt x="179070" y="223393"/>
                  </a:cubicBezTo>
                  <a:cubicBezTo>
                    <a:pt x="189230" y="208153"/>
                    <a:pt x="203200" y="199898"/>
                    <a:pt x="209550" y="181483"/>
                  </a:cubicBezTo>
                  <a:cubicBezTo>
                    <a:pt x="215900" y="163068"/>
                    <a:pt x="214630" y="130683"/>
                    <a:pt x="217170" y="112903"/>
                  </a:cubicBezTo>
                  <a:cubicBezTo>
                    <a:pt x="219710" y="95123"/>
                    <a:pt x="219710" y="86868"/>
                    <a:pt x="224790" y="74803"/>
                  </a:cubicBezTo>
                  <a:cubicBezTo>
                    <a:pt x="229870" y="62738"/>
                    <a:pt x="238125" y="46228"/>
                    <a:pt x="247650" y="40513"/>
                  </a:cubicBezTo>
                  <a:cubicBezTo>
                    <a:pt x="257175" y="34798"/>
                    <a:pt x="293164" y="3810"/>
                    <a:pt x="303324" y="0"/>
                  </a:cubicBezTo>
                </a:path>
              </a:pathLst>
            </a:custGeom>
            <a:noFill/>
            <a:ln w="1905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600"/>
            </a:p>
          </p:txBody>
        </p:sp>
        <p:sp>
          <p:nvSpPr>
            <p:cNvPr id="124" name="Forma livre 31"/>
            <p:cNvSpPr>
              <a:spLocks/>
            </p:cNvSpPr>
            <p:nvPr/>
          </p:nvSpPr>
          <p:spPr bwMode="auto">
            <a:xfrm>
              <a:off x="2506663" y="1905000"/>
              <a:ext cx="503237" cy="1238250"/>
            </a:xfrm>
            <a:custGeom>
              <a:avLst/>
              <a:gdLst>
                <a:gd name="T0" fmla="*/ 299833 w 503001"/>
                <a:gd name="T1" fmla="*/ 1238250 h 1238250"/>
                <a:gd name="T2" fmla="*/ 183047 w 503001"/>
                <a:gd name="T3" fmla="*/ 1158240 h 1238250"/>
                <a:gd name="T4" fmla="*/ 148009 w 503001"/>
                <a:gd name="T5" fmla="*/ 1127760 h 1238250"/>
                <a:gd name="T6" fmla="*/ 112976 w 503001"/>
                <a:gd name="T7" fmla="*/ 1097280 h 1238250"/>
                <a:gd name="T8" fmla="*/ 93511 w 503001"/>
                <a:gd name="T9" fmla="*/ 1066800 h 1238250"/>
                <a:gd name="T10" fmla="*/ 89618 w 503001"/>
                <a:gd name="T11" fmla="*/ 1021080 h 1238250"/>
                <a:gd name="T12" fmla="*/ 85727 w 503001"/>
                <a:gd name="T13" fmla="*/ 982980 h 1238250"/>
                <a:gd name="T14" fmla="*/ 81834 w 503001"/>
                <a:gd name="T15" fmla="*/ 956310 h 1238250"/>
                <a:gd name="T16" fmla="*/ 54576 w 503001"/>
                <a:gd name="T17" fmla="*/ 948690 h 1238250"/>
                <a:gd name="T18" fmla="*/ 27348 w 503001"/>
                <a:gd name="T19" fmla="*/ 925830 h 1238250"/>
                <a:gd name="T20" fmla="*/ 81 w 503001"/>
                <a:gd name="T21" fmla="*/ 891540 h 1238250"/>
                <a:gd name="T22" fmla="*/ 19544 w 503001"/>
                <a:gd name="T23" fmla="*/ 864870 h 1238250"/>
                <a:gd name="T24" fmla="*/ 39007 w 503001"/>
                <a:gd name="T25" fmla="*/ 845820 h 1238250"/>
                <a:gd name="T26" fmla="*/ 54576 w 503001"/>
                <a:gd name="T27" fmla="*/ 819150 h 1238250"/>
                <a:gd name="T28" fmla="*/ 66267 w 503001"/>
                <a:gd name="T29" fmla="*/ 788670 h 1238250"/>
                <a:gd name="T30" fmla="*/ 70155 w 503001"/>
                <a:gd name="T31" fmla="*/ 731520 h 1238250"/>
                <a:gd name="T32" fmla="*/ 101297 w 503001"/>
                <a:gd name="T33" fmla="*/ 685800 h 1238250"/>
                <a:gd name="T34" fmla="*/ 85727 w 503001"/>
                <a:gd name="T35" fmla="*/ 643890 h 1238250"/>
                <a:gd name="T36" fmla="*/ 97404 w 503001"/>
                <a:gd name="T37" fmla="*/ 609600 h 1238250"/>
                <a:gd name="T38" fmla="*/ 109082 w 503001"/>
                <a:gd name="T39" fmla="*/ 571500 h 1238250"/>
                <a:gd name="T40" fmla="*/ 136336 w 503001"/>
                <a:gd name="T41" fmla="*/ 552450 h 1238250"/>
                <a:gd name="T42" fmla="*/ 109082 w 503001"/>
                <a:gd name="T43" fmla="*/ 480060 h 1238250"/>
                <a:gd name="T44" fmla="*/ 89618 w 503001"/>
                <a:gd name="T45" fmla="*/ 457200 h 1238250"/>
                <a:gd name="T46" fmla="*/ 70155 w 503001"/>
                <a:gd name="T47" fmla="*/ 438150 h 1238250"/>
                <a:gd name="T48" fmla="*/ 70155 w 503001"/>
                <a:gd name="T49" fmla="*/ 415290 h 1238250"/>
                <a:gd name="T50" fmla="*/ 77936 w 503001"/>
                <a:gd name="T51" fmla="*/ 388620 h 1238250"/>
                <a:gd name="T52" fmla="*/ 112976 w 503001"/>
                <a:gd name="T53" fmla="*/ 369570 h 1238250"/>
                <a:gd name="T54" fmla="*/ 155801 w 503001"/>
                <a:gd name="T55" fmla="*/ 346710 h 1238250"/>
                <a:gd name="T56" fmla="*/ 210299 w 503001"/>
                <a:gd name="T57" fmla="*/ 316230 h 1238250"/>
                <a:gd name="T58" fmla="*/ 249227 w 503001"/>
                <a:gd name="T59" fmla="*/ 289560 h 1238250"/>
                <a:gd name="T60" fmla="*/ 292047 w 503001"/>
                <a:gd name="T61" fmla="*/ 255270 h 1238250"/>
                <a:gd name="T62" fmla="*/ 323190 w 503001"/>
                <a:gd name="T63" fmla="*/ 217170 h 1238250"/>
                <a:gd name="T64" fmla="*/ 358227 w 503001"/>
                <a:gd name="T65" fmla="*/ 175260 h 1238250"/>
                <a:gd name="T66" fmla="*/ 393262 w 503001"/>
                <a:gd name="T67" fmla="*/ 106680 h 1238250"/>
                <a:gd name="T68" fmla="*/ 412726 w 503001"/>
                <a:gd name="T69" fmla="*/ 76200 h 1238250"/>
                <a:gd name="T70" fmla="*/ 451655 w 503001"/>
                <a:gd name="T71" fmla="*/ 64770 h 1238250"/>
                <a:gd name="T72" fmla="*/ 494476 w 503001"/>
                <a:gd name="T73" fmla="*/ 57150 h 1238250"/>
                <a:gd name="T74" fmla="*/ 506154 w 503001"/>
                <a:gd name="T75" fmla="*/ 19050 h 1238250"/>
                <a:gd name="T76" fmla="*/ 513941 w 503001"/>
                <a:gd name="T77" fmla="*/ 0 h 123825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03001" h="1238250">
                  <a:moveTo>
                    <a:pt x="293451" y="1238250"/>
                  </a:moveTo>
                  <a:cubicBezTo>
                    <a:pt x="248683" y="1207452"/>
                    <a:pt x="203916" y="1176655"/>
                    <a:pt x="179151" y="1158240"/>
                  </a:cubicBezTo>
                  <a:cubicBezTo>
                    <a:pt x="154386" y="1139825"/>
                    <a:pt x="144861" y="1127760"/>
                    <a:pt x="144861" y="1127760"/>
                  </a:cubicBezTo>
                  <a:cubicBezTo>
                    <a:pt x="133431" y="1117600"/>
                    <a:pt x="119461" y="1107440"/>
                    <a:pt x="110571" y="1097280"/>
                  </a:cubicBezTo>
                  <a:cubicBezTo>
                    <a:pt x="101681" y="1087120"/>
                    <a:pt x="95331" y="1079500"/>
                    <a:pt x="91521" y="1066800"/>
                  </a:cubicBezTo>
                  <a:cubicBezTo>
                    <a:pt x="87711" y="1054100"/>
                    <a:pt x="88981" y="1035050"/>
                    <a:pt x="87711" y="1021080"/>
                  </a:cubicBezTo>
                  <a:cubicBezTo>
                    <a:pt x="86441" y="1007110"/>
                    <a:pt x="85171" y="993775"/>
                    <a:pt x="83901" y="982980"/>
                  </a:cubicBezTo>
                  <a:cubicBezTo>
                    <a:pt x="82631" y="972185"/>
                    <a:pt x="85171" y="962025"/>
                    <a:pt x="80091" y="956310"/>
                  </a:cubicBezTo>
                  <a:cubicBezTo>
                    <a:pt x="75011" y="950595"/>
                    <a:pt x="62311" y="953770"/>
                    <a:pt x="53421" y="948690"/>
                  </a:cubicBezTo>
                  <a:cubicBezTo>
                    <a:pt x="44531" y="943610"/>
                    <a:pt x="35641" y="935355"/>
                    <a:pt x="26751" y="925830"/>
                  </a:cubicBezTo>
                  <a:cubicBezTo>
                    <a:pt x="17861" y="916305"/>
                    <a:pt x="1351" y="901700"/>
                    <a:pt x="81" y="891540"/>
                  </a:cubicBezTo>
                  <a:cubicBezTo>
                    <a:pt x="-1189" y="881380"/>
                    <a:pt x="12781" y="872490"/>
                    <a:pt x="19131" y="864870"/>
                  </a:cubicBezTo>
                  <a:cubicBezTo>
                    <a:pt x="25481" y="857250"/>
                    <a:pt x="32466" y="853440"/>
                    <a:pt x="38181" y="845820"/>
                  </a:cubicBezTo>
                  <a:cubicBezTo>
                    <a:pt x="43896" y="838200"/>
                    <a:pt x="48976" y="828675"/>
                    <a:pt x="53421" y="819150"/>
                  </a:cubicBezTo>
                  <a:cubicBezTo>
                    <a:pt x="57866" y="809625"/>
                    <a:pt x="62311" y="803275"/>
                    <a:pt x="64851" y="788670"/>
                  </a:cubicBezTo>
                  <a:cubicBezTo>
                    <a:pt x="67391" y="774065"/>
                    <a:pt x="62946" y="748665"/>
                    <a:pt x="68661" y="731520"/>
                  </a:cubicBezTo>
                  <a:cubicBezTo>
                    <a:pt x="74376" y="714375"/>
                    <a:pt x="96601" y="700405"/>
                    <a:pt x="99141" y="685800"/>
                  </a:cubicBezTo>
                  <a:cubicBezTo>
                    <a:pt x="101681" y="671195"/>
                    <a:pt x="84536" y="656590"/>
                    <a:pt x="83901" y="643890"/>
                  </a:cubicBezTo>
                  <a:cubicBezTo>
                    <a:pt x="83266" y="631190"/>
                    <a:pt x="91521" y="621665"/>
                    <a:pt x="95331" y="609600"/>
                  </a:cubicBezTo>
                  <a:cubicBezTo>
                    <a:pt x="99141" y="597535"/>
                    <a:pt x="100411" y="581025"/>
                    <a:pt x="106761" y="571500"/>
                  </a:cubicBezTo>
                  <a:cubicBezTo>
                    <a:pt x="113111" y="561975"/>
                    <a:pt x="133431" y="567690"/>
                    <a:pt x="133431" y="552450"/>
                  </a:cubicBezTo>
                  <a:cubicBezTo>
                    <a:pt x="133431" y="537210"/>
                    <a:pt x="114381" y="495935"/>
                    <a:pt x="106761" y="480060"/>
                  </a:cubicBezTo>
                  <a:cubicBezTo>
                    <a:pt x="99141" y="464185"/>
                    <a:pt x="94061" y="464185"/>
                    <a:pt x="87711" y="457200"/>
                  </a:cubicBezTo>
                  <a:cubicBezTo>
                    <a:pt x="81361" y="450215"/>
                    <a:pt x="71836" y="445135"/>
                    <a:pt x="68661" y="438150"/>
                  </a:cubicBezTo>
                  <a:cubicBezTo>
                    <a:pt x="65486" y="431165"/>
                    <a:pt x="67391" y="423545"/>
                    <a:pt x="68661" y="415290"/>
                  </a:cubicBezTo>
                  <a:cubicBezTo>
                    <a:pt x="69931" y="407035"/>
                    <a:pt x="69296" y="396240"/>
                    <a:pt x="76281" y="388620"/>
                  </a:cubicBezTo>
                  <a:cubicBezTo>
                    <a:pt x="83266" y="381000"/>
                    <a:pt x="110571" y="369570"/>
                    <a:pt x="110571" y="369570"/>
                  </a:cubicBezTo>
                  <a:lnTo>
                    <a:pt x="152481" y="346710"/>
                  </a:lnTo>
                  <a:cubicBezTo>
                    <a:pt x="168356" y="337820"/>
                    <a:pt x="190581" y="325755"/>
                    <a:pt x="205821" y="316230"/>
                  </a:cubicBezTo>
                  <a:cubicBezTo>
                    <a:pt x="221061" y="306705"/>
                    <a:pt x="230586" y="299720"/>
                    <a:pt x="243921" y="289560"/>
                  </a:cubicBezTo>
                  <a:cubicBezTo>
                    <a:pt x="257256" y="279400"/>
                    <a:pt x="273766" y="267335"/>
                    <a:pt x="285831" y="255270"/>
                  </a:cubicBezTo>
                  <a:cubicBezTo>
                    <a:pt x="297896" y="243205"/>
                    <a:pt x="305516" y="230505"/>
                    <a:pt x="316311" y="217170"/>
                  </a:cubicBezTo>
                  <a:cubicBezTo>
                    <a:pt x="327106" y="203835"/>
                    <a:pt x="339171" y="193675"/>
                    <a:pt x="350601" y="175260"/>
                  </a:cubicBezTo>
                  <a:cubicBezTo>
                    <a:pt x="362031" y="156845"/>
                    <a:pt x="376001" y="123190"/>
                    <a:pt x="384891" y="106680"/>
                  </a:cubicBezTo>
                  <a:cubicBezTo>
                    <a:pt x="393781" y="90170"/>
                    <a:pt x="394416" y="83185"/>
                    <a:pt x="403941" y="76200"/>
                  </a:cubicBezTo>
                  <a:cubicBezTo>
                    <a:pt x="413466" y="69215"/>
                    <a:pt x="428706" y="67945"/>
                    <a:pt x="442041" y="64770"/>
                  </a:cubicBezTo>
                  <a:cubicBezTo>
                    <a:pt x="455376" y="61595"/>
                    <a:pt x="475061" y="64770"/>
                    <a:pt x="483951" y="57150"/>
                  </a:cubicBezTo>
                  <a:cubicBezTo>
                    <a:pt x="492841" y="49530"/>
                    <a:pt x="492206" y="28575"/>
                    <a:pt x="495381" y="19050"/>
                  </a:cubicBezTo>
                  <a:cubicBezTo>
                    <a:pt x="498556" y="9525"/>
                    <a:pt x="497921" y="4445"/>
                    <a:pt x="503001" y="0"/>
                  </a:cubicBezTo>
                </a:path>
              </a:pathLst>
            </a:custGeom>
            <a:noFill/>
            <a:ln w="19050">
              <a:solidFill>
                <a:srgbClr val="0099FF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 sz="600"/>
            </a:p>
          </p:txBody>
        </p:sp>
        <p:sp>
          <p:nvSpPr>
            <p:cNvPr id="125" name="Forma livre 30"/>
            <p:cNvSpPr>
              <a:spLocks/>
            </p:cNvSpPr>
            <p:nvPr/>
          </p:nvSpPr>
          <p:spPr bwMode="auto">
            <a:xfrm>
              <a:off x="2790825" y="3116263"/>
              <a:ext cx="155575" cy="369887"/>
            </a:xfrm>
            <a:custGeom>
              <a:avLst/>
              <a:gdLst>
                <a:gd name="T0" fmla="*/ 121886 w 156368"/>
                <a:gd name="T1" fmla="*/ 369839 h 369888"/>
                <a:gd name="T2" fmla="*/ 84764 w 156368"/>
                <a:gd name="T3" fmla="*/ 315864 h 369888"/>
                <a:gd name="T4" fmla="*/ 82287 w 156368"/>
                <a:gd name="T5" fmla="*/ 261889 h 369888"/>
                <a:gd name="T6" fmla="*/ 74864 w 156368"/>
                <a:gd name="T7" fmla="*/ 246014 h 369888"/>
                <a:gd name="T8" fmla="*/ 72391 w 156368"/>
                <a:gd name="T9" fmla="*/ 239664 h 369888"/>
                <a:gd name="T10" fmla="*/ 64960 w 156368"/>
                <a:gd name="T11" fmla="*/ 207914 h 369888"/>
                <a:gd name="T12" fmla="*/ 67440 w 156368"/>
                <a:gd name="T13" fmla="*/ 192039 h 369888"/>
                <a:gd name="T14" fmla="*/ 77339 w 156368"/>
                <a:gd name="T15" fmla="*/ 169863 h 369888"/>
                <a:gd name="T16" fmla="*/ 84764 w 156368"/>
                <a:gd name="T17" fmla="*/ 157163 h 369888"/>
                <a:gd name="T18" fmla="*/ 92185 w 156368"/>
                <a:gd name="T19" fmla="*/ 141288 h 369888"/>
                <a:gd name="T20" fmla="*/ 102088 w 156368"/>
                <a:gd name="T21" fmla="*/ 128588 h 369888"/>
                <a:gd name="T22" fmla="*/ 104562 w 156368"/>
                <a:gd name="T23" fmla="*/ 106363 h 369888"/>
                <a:gd name="T24" fmla="*/ 104562 w 156368"/>
                <a:gd name="T25" fmla="*/ 96838 h 369888"/>
                <a:gd name="T26" fmla="*/ 102088 w 156368"/>
                <a:gd name="T27" fmla="*/ 80963 h 369888"/>
                <a:gd name="T28" fmla="*/ 94664 w 156368"/>
                <a:gd name="T29" fmla="*/ 71438 h 369888"/>
                <a:gd name="T30" fmla="*/ 84764 w 156368"/>
                <a:gd name="T31" fmla="*/ 71438 h 369888"/>
                <a:gd name="T32" fmla="*/ 74864 w 156368"/>
                <a:gd name="T33" fmla="*/ 61913 h 369888"/>
                <a:gd name="T34" fmla="*/ 67440 w 156368"/>
                <a:gd name="T35" fmla="*/ 55563 h 369888"/>
                <a:gd name="T36" fmla="*/ 64960 w 156368"/>
                <a:gd name="T37" fmla="*/ 49213 h 369888"/>
                <a:gd name="T38" fmla="*/ 55066 w 156368"/>
                <a:gd name="T39" fmla="*/ 46038 h 369888"/>
                <a:gd name="T40" fmla="*/ 52590 w 156368"/>
                <a:gd name="T41" fmla="*/ 46038 h 369888"/>
                <a:gd name="T42" fmla="*/ 37743 w 156368"/>
                <a:gd name="T43" fmla="*/ 36513 h 369888"/>
                <a:gd name="T44" fmla="*/ 22892 w 156368"/>
                <a:gd name="T45" fmla="*/ 36513 h 369888"/>
                <a:gd name="T46" fmla="*/ 0 w 156368"/>
                <a:gd name="T47" fmla="*/ 0 h 36988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56368" h="369888">
                  <a:moveTo>
                    <a:pt x="156368" y="369888"/>
                  </a:moveTo>
                  <a:cubicBezTo>
                    <a:pt x="136789" y="351896"/>
                    <a:pt x="117210" y="333905"/>
                    <a:pt x="108743" y="315913"/>
                  </a:cubicBezTo>
                  <a:cubicBezTo>
                    <a:pt x="100276" y="297921"/>
                    <a:pt x="107685" y="273580"/>
                    <a:pt x="105568" y="261938"/>
                  </a:cubicBezTo>
                  <a:cubicBezTo>
                    <a:pt x="103451" y="250296"/>
                    <a:pt x="98160" y="249767"/>
                    <a:pt x="96043" y="246063"/>
                  </a:cubicBezTo>
                  <a:cubicBezTo>
                    <a:pt x="93926" y="242359"/>
                    <a:pt x="94985" y="246063"/>
                    <a:pt x="92868" y="239713"/>
                  </a:cubicBezTo>
                  <a:cubicBezTo>
                    <a:pt x="90751" y="233363"/>
                    <a:pt x="84401" y="215900"/>
                    <a:pt x="83343" y="207963"/>
                  </a:cubicBezTo>
                  <a:cubicBezTo>
                    <a:pt x="82285" y="200026"/>
                    <a:pt x="83872" y="198438"/>
                    <a:pt x="86518" y="192088"/>
                  </a:cubicBezTo>
                  <a:cubicBezTo>
                    <a:pt x="89164" y="185738"/>
                    <a:pt x="95514" y="175684"/>
                    <a:pt x="99218" y="169863"/>
                  </a:cubicBezTo>
                  <a:cubicBezTo>
                    <a:pt x="102922" y="164042"/>
                    <a:pt x="105568" y="161925"/>
                    <a:pt x="108743" y="157163"/>
                  </a:cubicBezTo>
                  <a:cubicBezTo>
                    <a:pt x="111918" y="152401"/>
                    <a:pt x="114564" y="146050"/>
                    <a:pt x="118268" y="141288"/>
                  </a:cubicBezTo>
                  <a:cubicBezTo>
                    <a:pt x="121972" y="136526"/>
                    <a:pt x="128322" y="134409"/>
                    <a:pt x="130968" y="128588"/>
                  </a:cubicBezTo>
                  <a:cubicBezTo>
                    <a:pt x="133614" y="122767"/>
                    <a:pt x="133614" y="111655"/>
                    <a:pt x="134143" y="106363"/>
                  </a:cubicBezTo>
                  <a:cubicBezTo>
                    <a:pt x="134672" y="101071"/>
                    <a:pt x="134672" y="101071"/>
                    <a:pt x="134143" y="96838"/>
                  </a:cubicBezTo>
                  <a:cubicBezTo>
                    <a:pt x="133614" y="92605"/>
                    <a:pt x="133085" y="85196"/>
                    <a:pt x="130968" y="80963"/>
                  </a:cubicBezTo>
                  <a:cubicBezTo>
                    <a:pt x="128851" y="76730"/>
                    <a:pt x="125147" y="73025"/>
                    <a:pt x="121443" y="71438"/>
                  </a:cubicBezTo>
                  <a:cubicBezTo>
                    <a:pt x="117739" y="69851"/>
                    <a:pt x="112976" y="73025"/>
                    <a:pt x="108743" y="71438"/>
                  </a:cubicBezTo>
                  <a:cubicBezTo>
                    <a:pt x="104510" y="69851"/>
                    <a:pt x="99747" y="64559"/>
                    <a:pt x="96043" y="61913"/>
                  </a:cubicBezTo>
                  <a:cubicBezTo>
                    <a:pt x="92339" y="59267"/>
                    <a:pt x="88635" y="57680"/>
                    <a:pt x="86518" y="55563"/>
                  </a:cubicBezTo>
                  <a:cubicBezTo>
                    <a:pt x="84401" y="53446"/>
                    <a:pt x="85989" y="50800"/>
                    <a:pt x="83343" y="49213"/>
                  </a:cubicBezTo>
                  <a:cubicBezTo>
                    <a:pt x="80697" y="47625"/>
                    <a:pt x="73289" y="46567"/>
                    <a:pt x="70643" y="46038"/>
                  </a:cubicBezTo>
                  <a:cubicBezTo>
                    <a:pt x="67997" y="45509"/>
                    <a:pt x="71172" y="47625"/>
                    <a:pt x="67468" y="46038"/>
                  </a:cubicBezTo>
                  <a:cubicBezTo>
                    <a:pt x="63764" y="44451"/>
                    <a:pt x="54768" y="38100"/>
                    <a:pt x="48418" y="36513"/>
                  </a:cubicBezTo>
                  <a:cubicBezTo>
                    <a:pt x="42068" y="34925"/>
                    <a:pt x="34660" y="37042"/>
                    <a:pt x="29368" y="36513"/>
                  </a:cubicBezTo>
                  <a:cubicBezTo>
                    <a:pt x="24076" y="35984"/>
                    <a:pt x="19579" y="4762"/>
                    <a:pt x="0" y="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27" name="AutoShape 125"/>
            <p:cNvSpPr>
              <a:spLocks noChangeArrowheads="1"/>
            </p:cNvSpPr>
            <p:nvPr/>
          </p:nvSpPr>
          <p:spPr bwMode="auto">
            <a:xfrm rot="10800000">
              <a:off x="2747963" y="3100388"/>
              <a:ext cx="92075" cy="61912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600">
                <a:cs typeface="Arial" charset="0"/>
              </a:endParaRPr>
            </a:p>
          </p:txBody>
        </p:sp>
        <p:sp>
          <p:nvSpPr>
            <p:cNvPr id="128" name="Forma livre 75"/>
            <p:cNvSpPr>
              <a:spLocks/>
            </p:cNvSpPr>
            <p:nvPr/>
          </p:nvSpPr>
          <p:spPr bwMode="auto">
            <a:xfrm>
              <a:off x="2476500" y="2984500"/>
              <a:ext cx="120650" cy="546100"/>
            </a:xfrm>
            <a:custGeom>
              <a:avLst/>
              <a:gdLst>
                <a:gd name="T0" fmla="*/ 51959 w 121707"/>
                <a:gd name="T1" fmla="*/ 531846 h 546436"/>
                <a:gd name="T2" fmla="*/ 47643 w 121707"/>
                <a:gd name="T3" fmla="*/ 470041 h 546436"/>
                <a:gd name="T4" fmla="*/ 47643 w 121707"/>
                <a:gd name="T5" fmla="*/ 432956 h 546436"/>
                <a:gd name="T6" fmla="*/ 47643 w 121707"/>
                <a:gd name="T7" fmla="*/ 395876 h 546436"/>
                <a:gd name="T8" fmla="*/ 47643 w 121707"/>
                <a:gd name="T9" fmla="*/ 340251 h 546436"/>
                <a:gd name="T10" fmla="*/ 30384 w 121707"/>
                <a:gd name="T11" fmla="*/ 278447 h 546436"/>
                <a:gd name="T12" fmla="*/ 21754 w 121707"/>
                <a:gd name="T13" fmla="*/ 229004 h 546436"/>
                <a:gd name="T14" fmla="*/ 4496 w 121707"/>
                <a:gd name="T15" fmla="*/ 173380 h 546436"/>
                <a:gd name="T16" fmla="*/ 175 w 121707"/>
                <a:gd name="T17" fmla="*/ 142476 h 546436"/>
                <a:gd name="T18" fmla="*/ 8808 w 121707"/>
                <a:gd name="T19" fmla="*/ 105396 h 546436"/>
                <a:gd name="T20" fmla="*/ 21754 w 121707"/>
                <a:gd name="T21" fmla="*/ 62132 h 546436"/>
                <a:gd name="T22" fmla="*/ 34697 w 121707"/>
                <a:gd name="T23" fmla="*/ 18858 h 546436"/>
                <a:gd name="T24" fmla="*/ 47643 w 121707"/>
                <a:gd name="T25" fmla="*/ 336 h 546436"/>
                <a:gd name="T26" fmla="*/ 82700 w 121707"/>
                <a:gd name="T27" fmla="*/ 9325 h 5464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1707" h="546436">
                  <a:moveTo>
                    <a:pt x="76464" y="546436"/>
                  </a:moveTo>
                  <a:cubicBezTo>
                    <a:pt x="73818" y="523152"/>
                    <a:pt x="71172" y="499869"/>
                    <a:pt x="70114" y="482936"/>
                  </a:cubicBezTo>
                  <a:cubicBezTo>
                    <a:pt x="69056" y="466003"/>
                    <a:pt x="70114" y="444836"/>
                    <a:pt x="70114" y="444836"/>
                  </a:cubicBezTo>
                  <a:lnTo>
                    <a:pt x="70114" y="406736"/>
                  </a:lnTo>
                  <a:cubicBezTo>
                    <a:pt x="70114" y="390861"/>
                    <a:pt x="74347" y="369694"/>
                    <a:pt x="70114" y="349586"/>
                  </a:cubicBezTo>
                  <a:cubicBezTo>
                    <a:pt x="65881" y="329478"/>
                    <a:pt x="51064" y="305136"/>
                    <a:pt x="44714" y="286086"/>
                  </a:cubicBezTo>
                  <a:cubicBezTo>
                    <a:pt x="38364" y="267036"/>
                    <a:pt x="38364" y="253278"/>
                    <a:pt x="32014" y="235286"/>
                  </a:cubicBezTo>
                  <a:cubicBezTo>
                    <a:pt x="25664" y="217294"/>
                    <a:pt x="11906" y="192953"/>
                    <a:pt x="6614" y="178136"/>
                  </a:cubicBezTo>
                  <a:cubicBezTo>
                    <a:pt x="1322" y="163319"/>
                    <a:pt x="-794" y="158028"/>
                    <a:pt x="264" y="146386"/>
                  </a:cubicBezTo>
                  <a:cubicBezTo>
                    <a:pt x="1322" y="134744"/>
                    <a:pt x="7672" y="122044"/>
                    <a:pt x="12964" y="108286"/>
                  </a:cubicBezTo>
                  <a:cubicBezTo>
                    <a:pt x="18256" y="94528"/>
                    <a:pt x="32014" y="63836"/>
                    <a:pt x="32014" y="63836"/>
                  </a:cubicBezTo>
                  <a:cubicBezTo>
                    <a:pt x="38364" y="49019"/>
                    <a:pt x="44714" y="29969"/>
                    <a:pt x="51064" y="19386"/>
                  </a:cubicBezTo>
                  <a:cubicBezTo>
                    <a:pt x="57414" y="8803"/>
                    <a:pt x="58340" y="1969"/>
                    <a:pt x="70114" y="336"/>
                  </a:cubicBezTo>
                  <a:cubicBezTo>
                    <a:pt x="81888" y="-1297"/>
                    <a:pt x="116415" y="3239"/>
                    <a:pt x="121707" y="9589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29" name="AutoShape 125"/>
            <p:cNvSpPr>
              <a:spLocks noChangeArrowheads="1"/>
            </p:cNvSpPr>
            <p:nvPr/>
          </p:nvSpPr>
          <p:spPr bwMode="auto">
            <a:xfrm rot="10800000">
              <a:off x="2557463" y="2967038"/>
              <a:ext cx="92075" cy="63500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600">
                <a:cs typeface="Arial" charset="0"/>
              </a:endParaRPr>
            </a:p>
          </p:txBody>
        </p:sp>
        <p:sp>
          <p:nvSpPr>
            <p:cNvPr id="130" name="AutoShape 86"/>
            <p:cNvSpPr>
              <a:spLocks noChangeArrowheads="1"/>
            </p:cNvSpPr>
            <p:nvPr/>
          </p:nvSpPr>
          <p:spPr bwMode="auto">
            <a:xfrm>
              <a:off x="2712707" y="3230061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>
                  <a:solidFill>
                    <a:srgbClr val="000000"/>
                  </a:solidFill>
                </a:rPr>
                <a:t>29</a:t>
              </a:r>
            </a:p>
          </p:txBody>
        </p:sp>
        <p:sp>
          <p:nvSpPr>
            <p:cNvPr id="131" name="AutoShape 86"/>
            <p:cNvSpPr>
              <a:spLocks noChangeArrowheads="1"/>
            </p:cNvSpPr>
            <p:nvPr/>
          </p:nvSpPr>
          <p:spPr bwMode="auto">
            <a:xfrm>
              <a:off x="2505538" y="3132387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>
                  <a:solidFill>
                    <a:srgbClr val="000000"/>
                  </a:solidFill>
                </a:rPr>
                <a:t>30</a:t>
              </a:r>
            </a:p>
          </p:txBody>
        </p:sp>
        <p:sp>
          <p:nvSpPr>
            <p:cNvPr id="132" name="AutoShape 86"/>
            <p:cNvSpPr>
              <a:spLocks noChangeArrowheads="1"/>
            </p:cNvSpPr>
            <p:nvPr/>
          </p:nvSpPr>
          <p:spPr bwMode="auto">
            <a:xfrm>
              <a:off x="2800393" y="2969088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31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133" name="AutoShape 86"/>
            <p:cNvSpPr>
              <a:spLocks noChangeArrowheads="1"/>
            </p:cNvSpPr>
            <p:nvPr/>
          </p:nvSpPr>
          <p:spPr bwMode="auto">
            <a:xfrm>
              <a:off x="2449918" y="2981194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32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134" name="AutoShape 86"/>
            <p:cNvSpPr>
              <a:spLocks noChangeArrowheads="1"/>
            </p:cNvSpPr>
            <p:nvPr/>
          </p:nvSpPr>
          <p:spPr bwMode="auto">
            <a:xfrm>
              <a:off x="2267057" y="2661775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/>
            <a:lstStyle/>
            <a:p>
              <a:pPr algn="ctr" defTabSz="977900"/>
              <a:r>
                <a:rPr lang="pt-BR" sz="600">
                  <a:cs typeface="Arial" charset="0"/>
                </a:rPr>
                <a:t>33</a:t>
              </a:r>
            </a:p>
          </p:txBody>
        </p:sp>
        <p:sp>
          <p:nvSpPr>
            <p:cNvPr id="135" name="AutoShape 86"/>
            <p:cNvSpPr>
              <a:spLocks noChangeArrowheads="1"/>
            </p:cNvSpPr>
            <p:nvPr/>
          </p:nvSpPr>
          <p:spPr bwMode="auto">
            <a:xfrm>
              <a:off x="2409780" y="2650686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>
                  <a:cs typeface="Arial" charset="0"/>
                </a:rPr>
                <a:t>34</a:t>
              </a:r>
            </a:p>
          </p:txBody>
        </p:sp>
        <p:sp>
          <p:nvSpPr>
            <p:cNvPr id="136" name="AutoShape 86"/>
            <p:cNvSpPr>
              <a:spLocks noChangeArrowheads="1"/>
            </p:cNvSpPr>
            <p:nvPr/>
          </p:nvSpPr>
          <p:spPr bwMode="auto">
            <a:xfrm>
              <a:off x="2678113" y="2254250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>
                  <a:cs typeface="Arial" charset="0"/>
                </a:rPr>
                <a:t>35</a:t>
              </a:r>
            </a:p>
          </p:txBody>
        </p:sp>
        <p:sp>
          <p:nvSpPr>
            <p:cNvPr id="137" name="AutoShape 86"/>
            <p:cNvSpPr>
              <a:spLocks noChangeArrowheads="1"/>
            </p:cNvSpPr>
            <p:nvPr/>
          </p:nvSpPr>
          <p:spPr bwMode="auto">
            <a:xfrm>
              <a:off x="2257110" y="2514600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37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138" name="AutoShape 86"/>
            <p:cNvSpPr>
              <a:spLocks noChangeArrowheads="1"/>
            </p:cNvSpPr>
            <p:nvPr/>
          </p:nvSpPr>
          <p:spPr bwMode="auto">
            <a:xfrm>
              <a:off x="2407768" y="2514600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38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139" name="AutoShape 86"/>
            <p:cNvSpPr>
              <a:spLocks noChangeArrowheads="1"/>
            </p:cNvSpPr>
            <p:nvPr/>
          </p:nvSpPr>
          <p:spPr bwMode="auto">
            <a:xfrm>
              <a:off x="2098958" y="2514600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>
                  <a:cs typeface="Arial" charset="0"/>
                </a:rPr>
                <a:t>36</a:t>
              </a:r>
            </a:p>
          </p:txBody>
        </p:sp>
        <p:sp>
          <p:nvSpPr>
            <p:cNvPr id="140" name="AutoShape 86"/>
            <p:cNvSpPr>
              <a:spLocks noChangeArrowheads="1"/>
            </p:cNvSpPr>
            <p:nvPr/>
          </p:nvSpPr>
          <p:spPr bwMode="auto">
            <a:xfrm>
              <a:off x="2716523" y="1908175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41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141" name="AutoShape 86"/>
            <p:cNvSpPr>
              <a:spLocks noChangeArrowheads="1"/>
            </p:cNvSpPr>
            <p:nvPr/>
          </p:nvSpPr>
          <p:spPr bwMode="auto">
            <a:xfrm>
              <a:off x="2561103" y="1908175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>
                  <a:cs typeface="Arial" charset="0"/>
                </a:rPr>
                <a:t>40</a:t>
              </a:r>
            </a:p>
          </p:txBody>
        </p:sp>
        <p:sp>
          <p:nvSpPr>
            <p:cNvPr id="142" name="AutoShape 86"/>
            <p:cNvSpPr>
              <a:spLocks noChangeArrowheads="1"/>
            </p:cNvSpPr>
            <p:nvPr/>
          </p:nvSpPr>
          <p:spPr bwMode="auto">
            <a:xfrm>
              <a:off x="2410445" y="1908175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>
                  <a:cs typeface="Arial" charset="0"/>
                </a:rPr>
                <a:t>39</a:t>
              </a:r>
            </a:p>
          </p:txBody>
        </p:sp>
        <p:sp>
          <p:nvSpPr>
            <p:cNvPr id="143" name="AutoShape 86"/>
            <p:cNvSpPr>
              <a:spLocks noChangeArrowheads="1"/>
            </p:cNvSpPr>
            <p:nvPr/>
          </p:nvSpPr>
          <p:spPr bwMode="auto">
            <a:xfrm>
              <a:off x="3046203" y="1535113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43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144" name="AutoShape 86"/>
            <p:cNvSpPr>
              <a:spLocks noChangeArrowheads="1"/>
            </p:cNvSpPr>
            <p:nvPr/>
          </p:nvSpPr>
          <p:spPr bwMode="auto">
            <a:xfrm>
              <a:off x="2895545" y="1535113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42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145" name="Forma livre 33"/>
            <p:cNvSpPr>
              <a:spLocks/>
            </p:cNvSpPr>
            <p:nvPr/>
          </p:nvSpPr>
          <p:spPr bwMode="auto">
            <a:xfrm>
              <a:off x="3760788" y="1304925"/>
              <a:ext cx="773112" cy="147638"/>
            </a:xfrm>
            <a:custGeom>
              <a:avLst/>
              <a:gdLst>
                <a:gd name="T0" fmla="*/ 0 w 773488"/>
                <a:gd name="T1" fmla="*/ 63968 h 148052"/>
                <a:gd name="T2" fmla="*/ 125393 w 773488"/>
                <a:gd name="T3" fmla="*/ 36000 h 148052"/>
                <a:gd name="T4" fmla="*/ 205863 w 773488"/>
                <a:gd name="T5" fmla="*/ 11475 h 148052"/>
                <a:gd name="T6" fmla="*/ 274174 w 773488"/>
                <a:gd name="T7" fmla="*/ 713 h 148052"/>
                <a:gd name="T8" fmla="*/ 295699 w 773488"/>
                <a:gd name="T9" fmla="*/ 30387 h 148052"/>
                <a:gd name="T10" fmla="*/ 344345 w 773488"/>
                <a:gd name="T11" fmla="*/ 109517 h 148052"/>
                <a:gd name="T12" fmla="*/ 366799 w 773488"/>
                <a:gd name="T13" fmla="*/ 123272 h 148052"/>
                <a:gd name="T14" fmla="*/ 389251 w 773488"/>
                <a:gd name="T15" fmla="*/ 123272 h 148052"/>
                <a:gd name="T16" fmla="*/ 441641 w 773488"/>
                <a:gd name="T17" fmla="*/ 123272 h 148052"/>
                <a:gd name="T18" fmla="*/ 479061 w 773488"/>
                <a:gd name="T19" fmla="*/ 133600 h 148052"/>
                <a:gd name="T20" fmla="*/ 538935 w 773488"/>
                <a:gd name="T21" fmla="*/ 116400 h 148052"/>
                <a:gd name="T22" fmla="*/ 602551 w 773488"/>
                <a:gd name="T23" fmla="*/ 95755 h 148052"/>
                <a:gd name="T24" fmla="*/ 654938 w 773488"/>
                <a:gd name="T25" fmla="*/ 92314 h 148052"/>
                <a:gd name="T26" fmla="*/ 759699 w 773488"/>
                <a:gd name="T27" fmla="*/ 85433 h 1480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73488" h="148052">
                  <a:moveTo>
                    <a:pt x="0" y="70837"/>
                  </a:moveTo>
                  <a:cubicBezTo>
                    <a:pt x="33026" y="87533"/>
                    <a:pt x="92736" y="49554"/>
                    <a:pt x="127669" y="39866"/>
                  </a:cubicBezTo>
                  <a:cubicBezTo>
                    <a:pt x="162602" y="30178"/>
                    <a:pt x="184352" y="19219"/>
                    <a:pt x="209599" y="12706"/>
                  </a:cubicBezTo>
                  <a:cubicBezTo>
                    <a:pt x="234846" y="6193"/>
                    <a:pt x="263907" y="-2704"/>
                    <a:pt x="279151" y="786"/>
                  </a:cubicBezTo>
                  <a:cubicBezTo>
                    <a:pt x="294395" y="4276"/>
                    <a:pt x="289159" y="13567"/>
                    <a:pt x="301066" y="33649"/>
                  </a:cubicBezTo>
                  <a:cubicBezTo>
                    <a:pt x="312973" y="53731"/>
                    <a:pt x="338531" y="104134"/>
                    <a:pt x="350596" y="121279"/>
                  </a:cubicBezTo>
                  <a:cubicBezTo>
                    <a:pt x="362661" y="138424"/>
                    <a:pt x="365836" y="133979"/>
                    <a:pt x="373456" y="136519"/>
                  </a:cubicBezTo>
                  <a:cubicBezTo>
                    <a:pt x="381076" y="139059"/>
                    <a:pt x="396316" y="136519"/>
                    <a:pt x="396316" y="136519"/>
                  </a:cubicBezTo>
                  <a:cubicBezTo>
                    <a:pt x="409016" y="136519"/>
                    <a:pt x="434416" y="134614"/>
                    <a:pt x="449656" y="136519"/>
                  </a:cubicBezTo>
                  <a:cubicBezTo>
                    <a:pt x="464896" y="138424"/>
                    <a:pt x="471246" y="149219"/>
                    <a:pt x="487756" y="147949"/>
                  </a:cubicBezTo>
                  <a:cubicBezTo>
                    <a:pt x="504266" y="146679"/>
                    <a:pt x="527761" y="135884"/>
                    <a:pt x="548716" y="128899"/>
                  </a:cubicBezTo>
                  <a:cubicBezTo>
                    <a:pt x="569671" y="121914"/>
                    <a:pt x="593801" y="110484"/>
                    <a:pt x="613486" y="106039"/>
                  </a:cubicBezTo>
                  <a:cubicBezTo>
                    <a:pt x="633171" y="101594"/>
                    <a:pt x="651586" y="104134"/>
                    <a:pt x="666826" y="102229"/>
                  </a:cubicBezTo>
                  <a:cubicBezTo>
                    <a:pt x="682066" y="100324"/>
                    <a:pt x="758010" y="104213"/>
                    <a:pt x="773488" y="94609"/>
                  </a:cubicBezTo>
                </a:path>
              </a:pathLst>
            </a:custGeom>
            <a:noFill/>
            <a:ln w="1905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7" name="CaixaDeTexto 121"/>
            <p:cNvSpPr txBox="1">
              <a:spLocks noChangeArrowheads="1"/>
            </p:cNvSpPr>
            <p:nvPr/>
          </p:nvSpPr>
          <p:spPr bwMode="auto">
            <a:xfrm>
              <a:off x="4451350" y="1390650"/>
              <a:ext cx="782638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Vila do Conde</a:t>
              </a:r>
            </a:p>
          </p:txBody>
        </p:sp>
        <p:sp>
          <p:nvSpPr>
            <p:cNvPr id="148" name="Forma livre 32"/>
            <p:cNvSpPr>
              <a:spLocks/>
            </p:cNvSpPr>
            <p:nvPr/>
          </p:nvSpPr>
          <p:spPr bwMode="auto">
            <a:xfrm>
              <a:off x="3292475" y="1370013"/>
              <a:ext cx="473075" cy="180975"/>
            </a:xfrm>
            <a:custGeom>
              <a:avLst/>
              <a:gdLst>
                <a:gd name="T0" fmla="*/ 0 w 472440"/>
                <a:gd name="T1" fmla="*/ 200156 h 179889"/>
                <a:gd name="T2" fmla="*/ 15992 w 472440"/>
                <a:gd name="T3" fmla="*/ 166950 h 179889"/>
                <a:gd name="T4" fmla="*/ 23988 w 472440"/>
                <a:gd name="T5" fmla="*/ 209638 h 179889"/>
                <a:gd name="T6" fmla="*/ 51974 w 472440"/>
                <a:gd name="T7" fmla="*/ 223867 h 179889"/>
                <a:gd name="T8" fmla="*/ 119939 w 472440"/>
                <a:gd name="T9" fmla="*/ 204898 h 179889"/>
                <a:gd name="T10" fmla="*/ 155919 w 472440"/>
                <a:gd name="T11" fmla="*/ 133750 h 179889"/>
                <a:gd name="T12" fmla="*/ 167913 w 472440"/>
                <a:gd name="T13" fmla="*/ 114778 h 179889"/>
                <a:gd name="T14" fmla="*/ 219887 w 472440"/>
                <a:gd name="T15" fmla="*/ 95810 h 179889"/>
                <a:gd name="T16" fmla="*/ 283849 w 472440"/>
                <a:gd name="T17" fmla="*/ 76834 h 179889"/>
                <a:gd name="T18" fmla="*/ 335829 w 472440"/>
                <a:gd name="T19" fmla="*/ 53118 h 179889"/>
                <a:gd name="T20" fmla="*/ 379805 w 472440"/>
                <a:gd name="T21" fmla="*/ 34144 h 179889"/>
                <a:gd name="T22" fmla="*/ 463765 w 472440"/>
                <a:gd name="T23" fmla="*/ 946 h 179889"/>
                <a:gd name="T24" fmla="*/ 495747 w 472440"/>
                <a:gd name="T25" fmla="*/ 10434 h 1798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2440" h="179889">
                  <a:moveTo>
                    <a:pt x="0" y="160779"/>
                  </a:moveTo>
                  <a:cubicBezTo>
                    <a:pt x="18415" y="138871"/>
                    <a:pt x="11430" y="132839"/>
                    <a:pt x="15240" y="134109"/>
                  </a:cubicBezTo>
                  <a:cubicBezTo>
                    <a:pt x="19050" y="135379"/>
                    <a:pt x="17145" y="160779"/>
                    <a:pt x="22860" y="168399"/>
                  </a:cubicBezTo>
                  <a:cubicBezTo>
                    <a:pt x="28575" y="176019"/>
                    <a:pt x="34290" y="180464"/>
                    <a:pt x="49530" y="179829"/>
                  </a:cubicBezTo>
                  <a:cubicBezTo>
                    <a:pt x="64770" y="179194"/>
                    <a:pt x="97790" y="176654"/>
                    <a:pt x="114300" y="164589"/>
                  </a:cubicBezTo>
                  <a:cubicBezTo>
                    <a:pt x="130810" y="152524"/>
                    <a:pt x="140970" y="119504"/>
                    <a:pt x="148590" y="107439"/>
                  </a:cubicBezTo>
                  <a:cubicBezTo>
                    <a:pt x="156210" y="95374"/>
                    <a:pt x="149860" y="97279"/>
                    <a:pt x="160020" y="92199"/>
                  </a:cubicBezTo>
                  <a:cubicBezTo>
                    <a:pt x="170180" y="87119"/>
                    <a:pt x="191135" y="82039"/>
                    <a:pt x="209550" y="76959"/>
                  </a:cubicBezTo>
                  <a:cubicBezTo>
                    <a:pt x="227965" y="71879"/>
                    <a:pt x="252095" y="67434"/>
                    <a:pt x="270510" y="61719"/>
                  </a:cubicBezTo>
                  <a:cubicBezTo>
                    <a:pt x="288925" y="56004"/>
                    <a:pt x="304800" y="48384"/>
                    <a:pt x="320040" y="42669"/>
                  </a:cubicBezTo>
                  <a:cubicBezTo>
                    <a:pt x="335280" y="36954"/>
                    <a:pt x="341630" y="34414"/>
                    <a:pt x="361950" y="27429"/>
                  </a:cubicBezTo>
                  <a:cubicBezTo>
                    <a:pt x="382270" y="20444"/>
                    <a:pt x="423545" y="3934"/>
                    <a:pt x="441960" y="759"/>
                  </a:cubicBezTo>
                  <a:cubicBezTo>
                    <a:pt x="460375" y="-2416"/>
                    <a:pt x="463550" y="5204"/>
                    <a:pt x="472440" y="8379"/>
                  </a:cubicBezTo>
                </a:path>
              </a:pathLst>
            </a:custGeom>
            <a:noFill/>
            <a:ln w="1905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49" name="AutoShape 86"/>
            <p:cNvSpPr>
              <a:spLocks noChangeArrowheads="1"/>
            </p:cNvSpPr>
            <p:nvPr/>
          </p:nvSpPr>
          <p:spPr bwMode="auto">
            <a:xfrm>
              <a:off x="4360188" y="1147088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>
                  <a:cs typeface="Arial" charset="0"/>
                </a:rPr>
                <a:t>45</a:t>
              </a:r>
            </a:p>
          </p:txBody>
        </p:sp>
        <p:sp>
          <p:nvSpPr>
            <p:cNvPr id="150" name="AutoShape 86"/>
            <p:cNvSpPr>
              <a:spLocks noChangeArrowheads="1"/>
            </p:cNvSpPr>
            <p:nvPr/>
          </p:nvSpPr>
          <p:spPr bwMode="auto">
            <a:xfrm>
              <a:off x="4213087" y="1147088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>
                  <a:cs typeface="Arial" charset="0"/>
                </a:rPr>
                <a:t>44</a:t>
              </a:r>
            </a:p>
          </p:txBody>
        </p:sp>
        <p:sp>
          <p:nvSpPr>
            <p:cNvPr id="156" name="Forma livre 33"/>
            <p:cNvSpPr>
              <a:spLocks/>
            </p:cNvSpPr>
            <p:nvPr/>
          </p:nvSpPr>
          <p:spPr bwMode="auto">
            <a:xfrm>
              <a:off x="2570163" y="1908175"/>
              <a:ext cx="434975" cy="781050"/>
            </a:xfrm>
            <a:custGeom>
              <a:avLst/>
              <a:gdLst>
                <a:gd name="T0" fmla="*/ 129443 w 435806"/>
                <a:gd name="T1" fmla="*/ 811290 h 780494"/>
                <a:gd name="T2" fmla="*/ 121704 w 435806"/>
                <a:gd name="T3" fmla="*/ 770227 h 780494"/>
                <a:gd name="T4" fmla="*/ 115323 w 435806"/>
                <a:gd name="T5" fmla="*/ 738911 h 780494"/>
                <a:gd name="T6" fmla="*/ 114697 w 435806"/>
                <a:gd name="T7" fmla="*/ 708897 h 780494"/>
                <a:gd name="T8" fmla="*/ 104390 w 435806"/>
                <a:gd name="T9" fmla="*/ 673252 h 780494"/>
                <a:gd name="T10" fmla="*/ 94083 w 435806"/>
                <a:gd name="T11" fmla="*/ 633651 h 780494"/>
                <a:gd name="T12" fmla="*/ 70034 w 435806"/>
                <a:gd name="T13" fmla="*/ 598008 h 780494"/>
                <a:gd name="T14" fmla="*/ 56290 w 435806"/>
                <a:gd name="T15" fmla="*/ 554444 h 780494"/>
                <a:gd name="T16" fmla="*/ 35679 w 435806"/>
                <a:gd name="T17" fmla="*/ 502959 h 780494"/>
                <a:gd name="T18" fmla="*/ 15064 w 435806"/>
                <a:gd name="T19" fmla="*/ 471278 h 780494"/>
                <a:gd name="T20" fmla="*/ 1305 w 435806"/>
                <a:gd name="T21" fmla="*/ 459396 h 780494"/>
                <a:gd name="T22" fmla="*/ 1305 w 435806"/>
                <a:gd name="T23" fmla="*/ 423754 h 780494"/>
                <a:gd name="T24" fmla="*/ 8193 w 435806"/>
                <a:gd name="T25" fmla="*/ 403951 h 780494"/>
                <a:gd name="T26" fmla="*/ 45985 w 435806"/>
                <a:gd name="T27" fmla="*/ 384150 h 780494"/>
                <a:gd name="T28" fmla="*/ 80340 w 435806"/>
                <a:gd name="T29" fmla="*/ 372269 h 780494"/>
                <a:gd name="T30" fmla="*/ 97519 w 435806"/>
                <a:gd name="T31" fmla="*/ 360389 h 780494"/>
                <a:gd name="T32" fmla="*/ 121567 w 435806"/>
                <a:gd name="T33" fmla="*/ 328706 h 780494"/>
                <a:gd name="T34" fmla="*/ 152489 w 435806"/>
                <a:gd name="T35" fmla="*/ 308905 h 780494"/>
                <a:gd name="T36" fmla="*/ 183409 w 435806"/>
                <a:gd name="T37" fmla="*/ 269302 h 780494"/>
                <a:gd name="T38" fmla="*/ 210893 w 435806"/>
                <a:gd name="T39" fmla="*/ 241580 h 780494"/>
                <a:gd name="T40" fmla="*/ 248681 w 435806"/>
                <a:gd name="T41" fmla="*/ 201977 h 780494"/>
                <a:gd name="T42" fmla="*/ 276166 w 435806"/>
                <a:gd name="T43" fmla="*/ 158414 h 780494"/>
                <a:gd name="T44" fmla="*/ 296785 w 435806"/>
                <a:gd name="T45" fmla="*/ 99005 h 780494"/>
                <a:gd name="T46" fmla="*/ 313961 w 435806"/>
                <a:gd name="T47" fmla="*/ 71285 h 780494"/>
                <a:gd name="T48" fmla="*/ 334573 w 435806"/>
                <a:gd name="T49" fmla="*/ 67326 h 780494"/>
                <a:gd name="T50" fmla="*/ 358625 w 435806"/>
                <a:gd name="T51" fmla="*/ 59405 h 780494"/>
                <a:gd name="T52" fmla="*/ 372367 w 435806"/>
                <a:gd name="T53" fmla="*/ 27719 h 780494"/>
                <a:gd name="T54" fmla="*/ 392980 w 435806"/>
                <a:gd name="T55" fmla="*/ 0 h 78049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35806" h="780494">
                  <a:moveTo>
                    <a:pt x="143546" y="780494"/>
                  </a:moveTo>
                  <a:cubicBezTo>
                    <a:pt x="139101" y="765254"/>
                    <a:pt x="137575" y="752598"/>
                    <a:pt x="134966" y="740993"/>
                  </a:cubicBezTo>
                  <a:cubicBezTo>
                    <a:pt x="132357" y="729388"/>
                    <a:pt x="129566" y="717184"/>
                    <a:pt x="127891" y="710863"/>
                  </a:cubicBezTo>
                  <a:cubicBezTo>
                    <a:pt x="126216" y="704542"/>
                    <a:pt x="129217" y="692517"/>
                    <a:pt x="127196" y="681990"/>
                  </a:cubicBezTo>
                  <a:cubicBezTo>
                    <a:pt x="125175" y="671463"/>
                    <a:pt x="119576" y="659765"/>
                    <a:pt x="115766" y="647700"/>
                  </a:cubicBezTo>
                  <a:cubicBezTo>
                    <a:pt x="111956" y="635635"/>
                    <a:pt x="110686" y="621665"/>
                    <a:pt x="104336" y="609600"/>
                  </a:cubicBezTo>
                  <a:cubicBezTo>
                    <a:pt x="97986" y="597535"/>
                    <a:pt x="84651" y="588010"/>
                    <a:pt x="77666" y="575310"/>
                  </a:cubicBezTo>
                  <a:cubicBezTo>
                    <a:pt x="70681" y="562610"/>
                    <a:pt x="68776" y="548640"/>
                    <a:pt x="62426" y="533400"/>
                  </a:cubicBezTo>
                  <a:cubicBezTo>
                    <a:pt x="56076" y="518160"/>
                    <a:pt x="47186" y="497205"/>
                    <a:pt x="39566" y="483870"/>
                  </a:cubicBezTo>
                  <a:cubicBezTo>
                    <a:pt x="31946" y="470535"/>
                    <a:pt x="23056" y="460375"/>
                    <a:pt x="16706" y="453390"/>
                  </a:cubicBezTo>
                  <a:cubicBezTo>
                    <a:pt x="10356" y="446405"/>
                    <a:pt x="4006" y="449580"/>
                    <a:pt x="1466" y="441960"/>
                  </a:cubicBezTo>
                  <a:cubicBezTo>
                    <a:pt x="-1074" y="434340"/>
                    <a:pt x="196" y="416560"/>
                    <a:pt x="1466" y="407670"/>
                  </a:cubicBezTo>
                  <a:cubicBezTo>
                    <a:pt x="2736" y="398780"/>
                    <a:pt x="831" y="394970"/>
                    <a:pt x="9086" y="388620"/>
                  </a:cubicBezTo>
                  <a:cubicBezTo>
                    <a:pt x="17341" y="382270"/>
                    <a:pt x="37661" y="374650"/>
                    <a:pt x="50996" y="369570"/>
                  </a:cubicBezTo>
                  <a:cubicBezTo>
                    <a:pt x="64331" y="364490"/>
                    <a:pt x="79571" y="361950"/>
                    <a:pt x="89096" y="358140"/>
                  </a:cubicBezTo>
                  <a:cubicBezTo>
                    <a:pt x="98621" y="354330"/>
                    <a:pt x="100526" y="353695"/>
                    <a:pt x="108146" y="346710"/>
                  </a:cubicBezTo>
                  <a:cubicBezTo>
                    <a:pt x="115766" y="339725"/>
                    <a:pt x="124656" y="324485"/>
                    <a:pt x="134816" y="316230"/>
                  </a:cubicBezTo>
                  <a:cubicBezTo>
                    <a:pt x="144976" y="307975"/>
                    <a:pt x="157676" y="306705"/>
                    <a:pt x="169106" y="297180"/>
                  </a:cubicBezTo>
                  <a:cubicBezTo>
                    <a:pt x="180536" y="287655"/>
                    <a:pt x="192601" y="269875"/>
                    <a:pt x="203396" y="259080"/>
                  </a:cubicBezTo>
                  <a:cubicBezTo>
                    <a:pt x="214191" y="248285"/>
                    <a:pt x="221811" y="243205"/>
                    <a:pt x="233876" y="232410"/>
                  </a:cubicBezTo>
                  <a:cubicBezTo>
                    <a:pt x="245941" y="221615"/>
                    <a:pt x="263721" y="207645"/>
                    <a:pt x="275786" y="194310"/>
                  </a:cubicBezTo>
                  <a:cubicBezTo>
                    <a:pt x="287851" y="180975"/>
                    <a:pt x="297376" y="168910"/>
                    <a:pt x="306266" y="152400"/>
                  </a:cubicBezTo>
                  <a:cubicBezTo>
                    <a:pt x="315156" y="135890"/>
                    <a:pt x="322141" y="109220"/>
                    <a:pt x="329126" y="95250"/>
                  </a:cubicBezTo>
                  <a:cubicBezTo>
                    <a:pt x="336111" y="81280"/>
                    <a:pt x="341191" y="73660"/>
                    <a:pt x="348176" y="68580"/>
                  </a:cubicBezTo>
                  <a:cubicBezTo>
                    <a:pt x="355161" y="63500"/>
                    <a:pt x="362781" y="66675"/>
                    <a:pt x="371036" y="64770"/>
                  </a:cubicBezTo>
                  <a:cubicBezTo>
                    <a:pt x="379291" y="62865"/>
                    <a:pt x="390721" y="63500"/>
                    <a:pt x="397706" y="57150"/>
                  </a:cubicBezTo>
                  <a:cubicBezTo>
                    <a:pt x="404691" y="50800"/>
                    <a:pt x="406596" y="36195"/>
                    <a:pt x="412946" y="26670"/>
                  </a:cubicBezTo>
                  <a:cubicBezTo>
                    <a:pt x="419296" y="17145"/>
                    <a:pt x="434536" y="4445"/>
                    <a:pt x="435806" y="0"/>
                  </a:cubicBezTo>
                </a:path>
              </a:pathLst>
            </a:custGeom>
            <a:noFill/>
            <a:ln w="19050">
              <a:solidFill>
                <a:srgbClr val="0099FF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7" name="Forma livre 32"/>
            <p:cNvSpPr>
              <a:spLocks/>
            </p:cNvSpPr>
            <p:nvPr/>
          </p:nvSpPr>
          <p:spPr bwMode="auto">
            <a:xfrm>
              <a:off x="2944813" y="3057525"/>
              <a:ext cx="184150" cy="412750"/>
            </a:xfrm>
            <a:custGeom>
              <a:avLst/>
              <a:gdLst>
                <a:gd name="T0" fmla="*/ 0 w 183021"/>
                <a:gd name="T1" fmla="*/ 430949 h 411689"/>
                <a:gd name="T2" fmla="*/ 46987 w 183021"/>
                <a:gd name="T3" fmla="*/ 355173 h 411689"/>
                <a:gd name="T4" fmla="*/ 98701 w 183021"/>
                <a:gd name="T5" fmla="*/ 263443 h 411689"/>
                <a:gd name="T6" fmla="*/ 125641 w 183021"/>
                <a:gd name="T7" fmla="*/ 223187 h 411689"/>
                <a:gd name="T8" fmla="*/ 146874 w 183021"/>
                <a:gd name="T9" fmla="*/ 176002 h 411689"/>
                <a:gd name="T10" fmla="*/ 168111 w 183021"/>
                <a:gd name="T11" fmla="*/ 111439 h 411689"/>
                <a:gd name="T12" fmla="*/ 186690 w 183021"/>
                <a:gd name="T13" fmla="*/ 59292 h 411689"/>
                <a:gd name="T14" fmla="*/ 205186 w 183021"/>
                <a:gd name="T15" fmla="*/ 0 h 4116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3021" h="411689">
                  <a:moveTo>
                    <a:pt x="0" y="411689"/>
                  </a:moveTo>
                  <a:cubicBezTo>
                    <a:pt x="14605" y="388829"/>
                    <a:pt x="27237" y="365969"/>
                    <a:pt x="41910" y="339299"/>
                  </a:cubicBezTo>
                  <a:cubicBezTo>
                    <a:pt x="56583" y="312629"/>
                    <a:pt x="79502" y="276638"/>
                    <a:pt x="88038" y="251669"/>
                  </a:cubicBezTo>
                  <a:cubicBezTo>
                    <a:pt x="96574" y="226700"/>
                    <a:pt x="108853" y="224763"/>
                    <a:pt x="112069" y="213213"/>
                  </a:cubicBezTo>
                  <a:cubicBezTo>
                    <a:pt x="115285" y="201663"/>
                    <a:pt x="127851" y="177626"/>
                    <a:pt x="131008" y="168137"/>
                  </a:cubicBezTo>
                  <a:cubicBezTo>
                    <a:pt x="134165" y="158648"/>
                    <a:pt x="143639" y="125833"/>
                    <a:pt x="149952" y="106459"/>
                  </a:cubicBezTo>
                  <a:cubicBezTo>
                    <a:pt x="156266" y="87086"/>
                    <a:pt x="159023" y="78389"/>
                    <a:pt x="166520" y="56643"/>
                  </a:cubicBezTo>
                  <a:cubicBezTo>
                    <a:pt x="174017" y="34897"/>
                    <a:pt x="175786" y="18319"/>
                    <a:pt x="183021" y="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8" name="Forma livre 1"/>
            <p:cNvSpPr>
              <a:spLocks/>
            </p:cNvSpPr>
            <p:nvPr/>
          </p:nvSpPr>
          <p:spPr bwMode="auto">
            <a:xfrm>
              <a:off x="2687638" y="2905125"/>
              <a:ext cx="431800" cy="171450"/>
            </a:xfrm>
            <a:custGeom>
              <a:avLst/>
              <a:gdLst>
                <a:gd name="T0" fmla="*/ 422562 w 432384"/>
                <a:gd name="T1" fmla="*/ 162845 h 171998"/>
                <a:gd name="T2" fmla="*/ 379939 w 432384"/>
                <a:gd name="T3" fmla="*/ 98225 h 171998"/>
                <a:gd name="T4" fmla="*/ 347523 w 432384"/>
                <a:gd name="T5" fmla="*/ 21095 h 171998"/>
                <a:gd name="T6" fmla="*/ 268402 w 432384"/>
                <a:gd name="T7" fmla="*/ 13580 h 171998"/>
                <a:gd name="T8" fmla="*/ 179968 w 432384"/>
                <a:gd name="T9" fmla="*/ 57 h 171998"/>
                <a:gd name="T10" fmla="*/ 0 w 432384"/>
                <a:gd name="T11" fmla="*/ 6066 h 1719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2384" h="171998">
                  <a:moveTo>
                    <a:pt x="432384" y="171998"/>
                  </a:moveTo>
                  <a:cubicBezTo>
                    <a:pt x="415318" y="121595"/>
                    <a:pt x="401567" y="128697"/>
                    <a:pt x="388770" y="103744"/>
                  </a:cubicBezTo>
                  <a:cubicBezTo>
                    <a:pt x="375973" y="78791"/>
                    <a:pt x="374622" y="37182"/>
                    <a:pt x="355600" y="22282"/>
                  </a:cubicBezTo>
                  <a:cubicBezTo>
                    <a:pt x="336578" y="7382"/>
                    <a:pt x="303212" y="18048"/>
                    <a:pt x="274637" y="14344"/>
                  </a:cubicBezTo>
                  <a:cubicBezTo>
                    <a:pt x="246062" y="10640"/>
                    <a:pt x="229923" y="1380"/>
                    <a:pt x="184150" y="57"/>
                  </a:cubicBezTo>
                  <a:cubicBezTo>
                    <a:pt x="138377" y="-1266"/>
                    <a:pt x="30163" y="20694"/>
                    <a:pt x="0" y="6407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9" name="AutoShape 125"/>
            <p:cNvSpPr>
              <a:spLocks noChangeArrowheads="1"/>
            </p:cNvSpPr>
            <p:nvPr/>
          </p:nvSpPr>
          <p:spPr bwMode="auto">
            <a:xfrm rot="10800000">
              <a:off x="2673350" y="2686050"/>
              <a:ext cx="90488" cy="61913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160" name="AutoShape 86"/>
            <p:cNvSpPr>
              <a:spLocks noChangeArrowheads="1"/>
            </p:cNvSpPr>
            <p:nvPr/>
          </p:nvSpPr>
          <p:spPr bwMode="auto">
            <a:xfrm>
              <a:off x="2555854" y="2760719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>
                  <a:solidFill>
                    <a:srgbClr val="000000"/>
                  </a:solidFill>
                </a:rPr>
                <a:t>51</a:t>
              </a:r>
            </a:p>
          </p:txBody>
        </p:sp>
        <p:sp>
          <p:nvSpPr>
            <p:cNvPr id="161" name="AutoShape 86"/>
            <p:cNvSpPr>
              <a:spLocks noChangeArrowheads="1"/>
            </p:cNvSpPr>
            <p:nvPr/>
          </p:nvSpPr>
          <p:spPr bwMode="auto">
            <a:xfrm>
              <a:off x="2410267" y="2768261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 dirty="0">
                  <a:solidFill>
                    <a:srgbClr val="000000"/>
                  </a:solidFill>
                </a:rPr>
                <a:t>50</a:t>
              </a:r>
            </a:p>
          </p:txBody>
        </p:sp>
        <p:sp>
          <p:nvSpPr>
            <p:cNvPr id="162" name="AutoShape 86"/>
            <p:cNvSpPr>
              <a:spLocks noChangeArrowheads="1"/>
            </p:cNvSpPr>
            <p:nvPr/>
          </p:nvSpPr>
          <p:spPr bwMode="auto">
            <a:xfrm>
              <a:off x="2885444" y="2757907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>
                  <a:solidFill>
                    <a:srgbClr val="000000"/>
                  </a:solidFill>
                </a:rPr>
                <a:t>52</a:t>
              </a:r>
            </a:p>
          </p:txBody>
        </p:sp>
        <p:sp>
          <p:nvSpPr>
            <p:cNvPr id="163" name="AutoShape 86"/>
            <p:cNvSpPr>
              <a:spLocks noChangeArrowheads="1"/>
            </p:cNvSpPr>
            <p:nvPr/>
          </p:nvSpPr>
          <p:spPr bwMode="auto">
            <a:xfrm>
              <a:off x="3058671" y="2801559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 dirty="0">
                  <a:solidFill>
                    <a:srgbClr val="000000"/>
                  </a:solidFill>
                </a:rPr>
                <a:t>53</a:t>
              </a:r>
            </a:p>
          </p:txBody>
        </p:sp>
        <p:sp>
          <p:nvSpPr>
            <p:cNvPr id="164" name="AutoShape 86"/>
            <p:cNvSpPr>
              <a:spLocks noChangeArrowheads="1"/>
            </p:cNvSpPr>
            <p:nvPr/>
          </p:nvSpPr>
          <p:spPr bwMode="auto">
            <a:xfrm>
              <a:off x="2724612" y="2529350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>
                  <a:cs typeface="Arial" charset="0"/>
                </a:rPr>
                <a:t>54</a:t>
              </a:r>
            </a:p>
          </p:txBody>
        </p:sp>
        <p:sp>
          <p:nvSpPr>
            <p:cNvPr id="172" name="Forma livre 76"/>
            <p:cNvSpPr>
              <a:spLocks/>
            </p:cNvSpPr>
            <p:nvPr/>
          </p:nvSpPr>
          <p:spPr bwMode="auto">
            <a:xfrm>
              <a:off x="2473774" y="2910567"/>
              <a:ext cx="212725" cy="650875"/>
            </a:xfrm>
            <a:custGeom>
              <a:avLst/>
              <a:gdLst>
                <a:gd name="T0" fmla="*/ 82521 w 213277"/>
                <a:gd name="T1" fmla="*/ 650875 h 650875"/>
                <a:gd name="T2" fmla="*/ 67266 w 213277"/>
                <a:gd name="T3" fmla="*/ 549275 h 650875"/>
                <a:gd name="T4" fmla="*/ 67266 w 213277"/>
                <a:gd name="T5" fmla="*/ 511175 h 650875"/>
                <a:gd name="T6" fmla="*/ 67266 w 213277"/>
                <a:gd name="T7" fmla="*/ 473075 h 650875"/>
                <a:gd name="T8" fmla="*/ 73360 w 213277"/>
                <a:gd name="T9" fmla="*/ 454025 h 650875"/>
                <a:gd name="T10" fmla="*/ 67266 w 213277"/>
                <a:gd name="T11" fmla="*/ 415925 h 650875"/>
                <a:gd name="T12" fmla="*/ 42898 w 213277"/>
                <a:gd name="T13" fmla="*/ 352425 h 650875"/>
                <a:gd name="T14" fmla="*/ 30713 w 213277"/>
                <a:gd name="T15" fmla="*/ 301625 h 650875"/>
                <a:gd name="T16" fmla="*/ 6343 w 213277"/>
                <a:gd name="T17" fmla="*/ 244475 h 650875"/>
                <a:gd name="T18" fmla="*/ 248 w 213277"/>
                <a:gd name="T19" fmla="*/ 212725 h 650875"/>
                <a:gd name="T20" fmla="*/ 12438 w 213277"/>
                <a:gd name="T21" fmla="*/ 174625 h 650875"/>
                <a:gd name="T22" fmla="*/ 30713 w 213277"/>
                <a:gd name="T23" fmla="*/ 130175 h 650875"/>
                <a:gd name="T24" fmla="*/ 48992 w 213277"/>
                <a:gd name="T25" fmla="*/ 85725 h 650875"/>
                <a:gd name="T26" fmla="*/ 48942 w 213277"/>
                <a:gd name="T27" fmla="*/ 73025 h 650875"/>
                <a:gd name="T28" fmla="*/ 47353 w 213277"/>
                <a:gd name="T29" fmla="*/ 51594 h 650875"/>
                <a:gd name="T30" fmla="*/ 45810 w 213277"/>
                <a:gd name="T31" fmla="*/ 26195 h 650875"/>
                <a:gd name="T32" fmla="*/ 50390 w 213277"/>
                <a:gd name="T33" fmla="*/ 0 h 650875"/>
                <a:gd name="T34" fmla="*/ 204615 w 213277"/>
                <a:gd name="T35" fmla="*/ 8732 h 6508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3277" h="650875">
                  <a:moveTo>
                    <a:pt x="86014" y="650875"/>
                  </a:moveTo>
                  <a:cubicBezTo>
                    <a:pt x="83368" y="627591"/>
                    <a:pt x="72764" y="572558"/>
                    <a:pt x="70114" y="549275"/>
                  </a:cubicBezTo>
                  <a:cubicBezTo>
                    <a:pt x="67464" y="525992"/>
                    <a:pt x="70114" y="511175"/>
                    <a:pt x="70114" y="511175"/>
                  </a:cubicBezTo>
                  <a:cubicBezTo>
                    <a:pt x="70114" y="498475"/>
                    <a:pt x="69056" y="482600"/>
                    <a:pt x="70114" y="473075"/>
                  </a:cubicBezTo>
                  <a:cubicBezTo>
                    <a:pt x="71172" y="463550"/>
                    <a:pt x="76464" y="463550"/>
                    <a:pt x="76464" y="454025"/>
                  </a:cubicBezTo>
                  <a:cubicBezTo>
                    <a:pt x="76464" y="444500"/>
                    <a:pt x="75406" y="432858"/>
                    <a:pt x="70114" y="415925"/>
                  </a:cubicBezTo>
                  <a:cubicBezTo>
                    <a:pt x="64822" y="398992"/>
                    <a:pt x="51064" y="371475"/>
                    <a:pt x="44714" y="352425"/>
                  </a:cubicBezTo>
                  <a:cubicBezTo>
                    <a:pt x="38364" y="333375"/>
                    <a:pt x="38364" y="319617"/>
                    <a:pt x="32014" y="301625"/>
                  </a:cubicBezTo>
                  <a:cubicBezTo>
                    <a:pt x="25664" y="283633"/>
                    <a:pt x="11906" y="259292"/>
                    <a:pt x="6614" y="244475"/>
                  </a:cubicBezTo>
                  <a:cubicBezTo>
                    <a:pt x="1322" y="229658"/>
                    <a:pt x="-794" y="224367"/>
                    <a:pt x="264" y="212725"/>
                  </a:cubicBezTo>
                  <a:cubicBezTo>
                    <a:pt x="1322" y="201083"/>
                    <a:pt x="7672" y="188383"/>
                    <a:pt x="12964" y="174625"/>
                  </a:cubicBezTo>
                  <a:cubicBezTo>
                    <a:pt x="18256" y="160867"/>
                    <a:pt x="32014" y="130175"/>
                    <a:pt x="32014" y="130175"/>
                  </a:cubicBezTo>
                  <a:cubicBezTo>
                    <a:pt x="38364" y="115358"/>
                    <a:pt x="47897" y="95250"/>
                    <a:pt x="51064" y="85725"/>
                  </a:cubicBezTo>
                  <a:cubicBezTo>
                    <a:pt x="54231" y="76200"/>
                    <a:pt x="51298" y="78713"/>
                    <a:pt x="51014" y="73025"/>
                  </a:cubicBezTo>
                  <a:cubicBezTo>
                    <a:pt x="50730" y="67337"/>
                    <a:pt x="48708" y="59399"/>
                    <a:pt x="49357" y="51594"/>
                  </a:cubicBezTo>
                  <a:cubicBezTo>
                    <a:pt x="48821" y="47890"/>
                    <a:pt x="48285" y="29899"/>
                    <a:pt x="47749" y="26195"/>
                  </a:cubicBezTo>
                  <a:lnTo>
                    <a:pt x="52523" y="0"/>
                  </a:lnTo>
                  <a:lnTo>
                    <a:pt x="213277" y="8732"/>
                  </a:ln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73" name="Forma livre 172"/>
            <p:cNvSpPr/>
            <p:nvPr/>
          </p:nvSpPr>
          <p:spPr>
            <a:xfrm>
              <a:off x="2715074" y="2720067"/>
              <a:ext cx="15875" cy="212725"/>
            </a:xfrm>
            <a:custGeom>
              <a:avLst/>
              <a:gdLst>
                <a:gd name="connsiteX0" fmla="*/ 436364 w 436364"/>
                <a:gd name="connsiteY0" fmla="*/ 221456 h 226218"/>
                <a:gd name="connsiteX1" fmla="*/ 374451 w 436364"/>
                <a:gd name="connsiteY1" fmla="*/ 226218 h 226218"/>
                <a:gd name="connsiteX2" fmla="*/ 264914 w 436364"/>
                <a:gd name="connsiteY2" fmla="*/ 223837 h 226218"/>
                <a:gd name="connsiteX3" fmla="*/ 176807 w 436364"/>
                <a:gd name="connsiteY3" fmla="*/ 197643 h 226218"/>
                <a:gd name="connsiteX4" fmla="*/ 119657 w 436364"/>
                <a:gd name="connsiteY4" fmla="*/ 166687 h 226218"/>
                <a:gd name="connsiteX5" fmla="*/ 64889 w 436364"/>
                <a:gd name="connsiteY5" fmla="*/ 109537 h 226218"/>
                <a:gd name="connsiteX6" fmla="*/ 29170 w 436364"/>
                <a:gd name="connsiteY6" fmla="*/ 47625 h 226218"/>
                <a:gd name="connsiteX7" fmla="*/ 2976 w 436364"/>
                <a:gd name="connsiteY7" fmla="*/ 9525 h 226218"/>
                <a:gd name="connsiteX8" fmla="*/ 595 w 436364"/>
                <a:gd name="connsiteY8" fmla="*/ 0 h 226218"/>
                <a:gd name="connsiteX0" fmla="*/ 435769 w 435769"/>
                <a:gd name="connsiteY0" fmla="*/ 221456 h 226218"/>
                <a:gd name="connsiteX1" fmla="*/ 373856 w 435769"/>
                <a:gd name="connsiteY1" fmla="*/ 226218 h 226218"/>
                <a:gd name="connsiteX2" fmla="*/ 264319 w 435769"/>
                <a:gd name="connsiteY2" fmla="*/ 223837 h 226218"/>
                <a:gd name="connsiteX3" fmla="*/ 176212 w 435769"/>
                <a:gd name="connsiteY3" fmla="*/ 197643 h 226218"/>
                <a:gd name="connsiteX4" fmla="*/ 119062 w 435769"/>
                <a:gd name="connsiteY4" fmla="*/ 166687 h 226218"/>
                <a:gd name="connsiteX5" fmla="*/ 64294 w 435769"/>
                <a:gd name="connsiteY5" fmla="*/ 109537 h 226218"/>
                <a:gd name="connsiteX6" fmla="*/ 28575 w 435769"/>
                <a:gd name="connsiteY6" fmla="*/ 47625 h 226218"/>
                <a:gd name="connsiteX7" fmla="*/ 20072 w 435769"/>
                <a:gd name="connsiteY7" fmla="*/ 24324 h 226218"/>
                <a:gd name="connsiteX8" fmla="*/ 0 w 435769"/>
                <a:gd name="connsiteY8" fmla="*/ 0 h 226218"/>
                <a:gd name="connsiteX0" fmla="*/ 420291 w 420291"/>
                <a:gd name="connsiteY0" fmla="*/ 215113 h 219875"/>
                <a:gd name="connsiteX1" fmla="*/ 358378 w 420291"/>
                <a:gd name="connsiteY1" fmla="*/ 219875 h 219875"/>
                <a:gd name="connsiteX2" fmla="*/ 248841 w 420291"/>
                <a:gd name="connsiteY2" fmla="*/ 217494 h 219875"/>
                <a:gd name="connsiteX3" fmla="*/ 160734 w 420291"/>
                <a:gd name="connsiteY3" fmla="*/ 191300 h 219875"/>
                <a:gd name="connsiteX4" fmla="*/ 103584 w 420291"/>
                <a:gd name="connsiteY4" fmla="*/ 160344 h 219875"/>
                <a:gd name="connsiteX5" fmla="*/ 48816 w 420291"/>
                <a:gd name="connsiteY5" fmla="*/ 103194 h 219875"/>
                <a:gd name="connsiteX6" fmla="*/ 13097 w 420291"/>
                <a:gd name="connsiteY6" fmla="*/ 41282 h 219875"/>
                <a:gd name="connsiteX7" fmla="*/ 4594 w 420291"/>
                <a:gd name="connsiteY7" fmla="*/ 17981 h 219875"/>
                <a:gd name="connsiteX8" fmla="*/ 0 w 420291"/>
                <a:gd name="connsiteY8" fmla="*/ 0 h 219875"/>
                <a:gd name="connsiteX0" fmla="*/ 424713 w 424713"/>
                <a:gd name="connsiteY0" fmla="*/ 236254 h 241016"/>
                <a:gd name="connsiteX1" fmla="*/ 362800 w 424713"/>
                <a:gd name="connsiteY1" fmla="*/ 241016 h 241016"/>
                <a:gd name="connsiteX2" fmla="*/ 253263 w 424713"/>
                <a:gd name="connsiteY2" fmla="*/ 238635 h 241016"/>
                <a:gd name="connsiteX3" fmla="*/ 165156 w 424713"/>
                <a:gd name="connsiteY3" fmla="*/ 212441 h 241016"/>
                <a:gd name="connsiteX4" fmla="*/ 108006 w 424713"/>
                <a:gd name="connsiteY4" fmla="*/ 181485 h 241016"/>
                <a:gd name="connsiteX5" fmla="*/ 53238 w 424713"/>
                <a:gd name="connsiteY5" fmla="*/ 124335 h 241016"/>
                <a:gd name="connsiteX6" fmla="*/ 17519 w 424713"/>
                <a:gd name="connsiteY6" fmla="*/ 62423 h 241016"/>
                <a:gd name="connsiteX7" fmla="*/ 9016 w 424713"/>
                <a:gd name="connsiteY7" fmla="*/ 39122 h 241016"/>
                <a:gd name="connsiteX8" fmla="*/ 0 w 424713"/>
                <a:gd name="connsiteY8" fmla="*/ 0 h 241016"/>
                <a:gd name="connsiteX0" fmla="*/ 425885 w 425885"/>
                <a:gd name="connsiteY0" fmla="*/ 236254 h 241016"/>
                <a:gd name="connsiteX1" fmla="*/ 363972 w 425885"/>
                <a:gd name="connsiteY1" fmla="*/ 241016 h 241016"/>
                <a:gd name="connsiteX2" fmla="*/ 254435 w 425885"/>
                <a:gd name="connsiteY2" fmla="*/ 238635 h 241016"/>
                <a:gd name="connsiteX3" fmla="*/ 166328 w 425885"/>
                <a:gd name="connsiteY3" fmla="*/ 212441 h 241016"/>
                <a:gd name="connsiteX4" fmla="*/ 109178 w 425885"/>
                <a:gd name="connsiteY4" fmla="*/ 181485 h 241016"/>
                <a:gd name="connsiteX5" fmla="*/ 54410 w 425885"/>
                <a:gd name="connsiteY5" fmla="*/ 124335 h 241016"/>
                <a:gd name="connsiteX6" fmla="*/ 18691 w 425885"/>
                <a:gd name="connsiteY6" fmla="*/ 62423 h 241016"/>
                <a:gd name="connsiteX7" fmla="*/ 1343 w 425885"/>
                <a:gd name="connsiteY7" fmla="*/ 28551 h 241016"/>
                <a:gd name="connsiteX8" fmla="*/ 1172 w 425885"/>
                <a:gd name="connsiteY8" fmla="*/ 0 h 241016"/>
                <a:gd name="connsiteX0" fmla="*/ 425396 w 425396"/>
                <a:gd name="connsiteY0" fmla="*/ 236254 h 241016"/>
                <a:gd name="connsiteX1" fmla="*/ 363483 w 425396"/>
                <a:gd name="connsiteY1" fmla="*/ 241016 h 241016"/>
                <a:gd name="connsiteX2" fmla="*/ 253946 w 425396"/>
                <a:gd name="connsiteY2" fmla="*/ 238635 h 241016"/>
                <a:gd name="connsiteX3" fmla="*/ 165839 w 425396"/>
                <a:gd name="connsiteY3" fmla="*/ 212441 h 241016"/>
                <a:gd name="connsiteX4" fmla="*/ 108689 w 425396"/>
                <a:gd name="connsiteY4" fmla="*/ 181485 h 241016"/>
                <a:gd name="connsiteX5" fmla="*/ 53921 w 425396"/>
                <a:gd name="connsiteY5" fmla="*/ 124335 h 241016"/>
                <a:gd name="connsiteX6" fmla="*/ 11567 w 425396"/>
                <a:gd name="connsiteY6" fmla="*/ 66651 h 241016"/>
                <a:gd name="connsiteX7" fmla="*/ 854 w 425396"/>
                <a:gd name="connsiteY7" fmla="*/ 28551 h 241016"/>
                <a:gd name="connsiteX8" fmla="*/ 683 w 425396"/>
                <a:gd name="connsiteY8" fmla="*/ 0 h 241016"/>
                <a:gd name="connsiteX0" fmla="*/ 433607 w 433607"/>
                <a:gd name="connsiteY0" fmla="*/ 236254 h 241016"/>
                <a:gd name="connsiteX1" fmla="*/ 371694 w 433607"/>
                <a:gd name="connsiteY1" fmla="*/ 241016 h 241016"/>
                <a:gd name="connsiteX2" fmla="*/ 262157 w 433607"/>
                <a:gd name="connsiteY2" fmla="*/ 238635 h 241016"/>
                <a:gd name="connsiteX3" fmla="*/ 174050 w 433607"/>
                <a:gd name="connsiteY3" fmla="*/ 212441 h 241016"/>
                <a:gd name="connsiteX4" fmla="*/ 116900 w 433607"/>
                <a:gd name="connsiteY4" fmla="*/ 181485 h 241016"/>
                <a:gd name="connsiteX5" fmla="*/ 4727 w 433607"/>
                <a:gd name="connsiteY5" fmla="*/ 124335 h 241016"/>
                <a:gd name="connsiteX6" fmla="*/ 19778 w 433607"/>
                <a:gd name="connsiteY6" fmla="*/ 66651 h 241016"/>
                <a:gd name="connsiteX7" fmla="*/ 9065 w 433607"/>
                <a:gd name="connsiteY7" fmla="*/ 28551 h 241016"/>
                <a:gd name="connsiteX8" fmla="*/ 8894 w 433607"/>
                <a:gd name="connsiteY8" fmla="*/ 0 h 241016"/>
                <a:gd name="connsiteX0" fmla="*/ 458041 w 458041"/>
                <a:gd name="connsiteY0" fmla="*/ 236254 h 241016"/>
                <a:gd name="connsiteX1" fmla="*/ 396128 w 458041"/>
                <a:gd name="connsiteY1" fmla="*/ 241016 h 241016"/>
                <a:gd name="connsiteX2" fmla="*/ 286591 w 458041"/>
                <a:gd name="connsiteY2" fmla="*/ 238635 h 241016"/>
                <a:gd name="connsiteX3" fmla="*/ 198484 w 458041"/>
                <a:gd name="connsiteY3" fmla="*/ 212441 h 241016"/>
                <a:gd name="connsiteX4" fmla="*/ 141334 w 458041"/>
                <a:gd name="connsiteY4" fmla="*/ 181485 h 241016"/>
                <a:gd name="connsiteX5" fmla="*/ 29161 w 458041"/>
                <a:gd name="connsiteY5" fmla="*/ 124335 h 241016"/>
                <a:gd name="connsiteX6" fmla="*/ 54 w 458041"/>
                <a:gd name="connsiteY6" fmla="*/ 75158 h 241016"/>
                <a:gd name="connsiteX7" fmla="*/ 33499 w 458041"/>
                <a:gd name="connsiteY7" fmla="*/ 28551 h 241016"/>
                <a:gd name="connsiteX8" fmla="*/ 33328 w 458041"/>
                <a:gd name="connsiteY8" fmla="*/ 0 h 241016"/>
                <a:gd name="connsiteX0" fmla="*/ 440225 w 440225"/>
                <a:gd name="connsiteY0" fmla="*/ 236254 h 241016"/>
                <a:gd name="connsiteX1" fmla="*/ 378312 w 440225"/>
                <a:gd name="connsiteY1" fmla="*/ 241016 h 241016"/>
                <a:gd name="connsiteX2" fmla="*/ 268775 w 440225"/>
                <a:gd name="connsiteY2" fmla="*/ 238635 h 241016"/>
                <a:gd name="connsiteX3" fmla="*/ 180668 w 440225"/>
                <a:gd name="connsiteY3" fmla="*/ 212441 h 241016"/>
                <a:gd name="connsiteX4" fmla="*/ 123518 w 440225"/>
                <a:gd name="connsiteY4" fmla="*/ 181485 h 241016"/>
                <a:gd name="connsiteX5" fmla="*/ 11345 w 440225"/>
                <a:gd name="connsiteY5" fmla="*/ 124335 h 241016"/>
                <a:gd name="connsiteX6" fmla="*/ 4317 w 440225"/>
                <a:gd name="connsiteY6" fmla="*/ 75158 h 241016"/>
                <a:gd name="connsiteX7" fmla="*/ 15683 w 440225"/>
                <a:gd name="connsiteY7" fmla="*/ 28551 h 241016"/>
                <a:gd name="connsiteX8" fmla="*/ 15512 w 440225"/>
                <a:gd name="connsiteY8" fmla="*/ 0 h 241016"/>
                <a:gd name="connsiteX0" fmla="*/ 477747 w 477747"/>
                <a:gd name="connsiteY0" fmla="*/ 236254 h 241016"/>
                <a:gd name="connsiteX1" fmla="*/ 415834 w 477747"/>
                <a:gd name="connsiteY1" fmla="*/ 241016 h 241016"/>
                <a:gd name="connsiteX2" fmla="*/ 306297 w 477747"/>
                <a:gd name="connsiteY2" fmla="*/ 238635 h 241016"/>
                <a:gd name="connsiteX3" fmla="*/ 218190 w 477747"/>
                <a:gd name="connsiteY3" fmla="*/ 212441 h 241016"/>
                <a:gd name="connsiteX4" fmla="*/ 161040 w 477747"/>
                <a:gd name="connsiteY4" fmla="*/ 181485 h 241016"/>
                <a:gd name="connsiteX5" fmla="*/ 4709 w 477747"/>
                <a:gd name="connsiteY5" fmla="*/ 149855 h 241016"/>
                <a:gd name="connsiteX6" fmla="*/ 41839 w 477747"/>
                <a:gd name="connsiteY6" fmla="*/ 75158 h 241016"/>
                <a:gd name="connsiteX7" fmla="*/ 53205 w 477747"/>
                <a:gd name="connsiteY7" fmla="*/ 28551 h 241016"/>
                <a:gd name="connsiteX8" fmla="*/ 53034 w 477747"/>
                <a:gd name="connsiteY8" fmla="*/ 0 h 241016"/>
                <a:gd name="connsiteX0" fmla="*/ 473052 w 473052"/>
                <a:gd name="connsiteY0" fmla="*/ 236254 h 241016"/>
                <a:gd name="connsiteX1" fmla="*/ 411139 w 473052"/>
                <a:gd name="connsiteY1" fmla="*/ 241016 h 241016"/>
                <a:gd name="connsiteX2" fmla="*/ 301602 w 473052"/>
                <a:gd name="connsiteY2" fmla="*/ 238635 h 241016"/>
                <a:gd name="connsiteX3" fmla="*/ 213495 w 473052"/>
                <a:gd name="connsiteY3" fmla="*/ 212441 h 241016"/>
                <a:gd name="connsiteX4" fmla="*/ 41532 w 473052"/>
                <a:gd name="connsiteY4" fmla="*/ 177232 h 241016"/>
                <a:gd name="connsiteX5" fmla="*/ 14 w 473052"/>
                <a:gd name="connsiteY5" fmla="*/ 149855 h 241016"/>
                <a:gd name="connsiteX6" fmla="*/ 37144 w 473052"/>
                <a:gd name="connsiteY6" fmla="*/ 75158 h 241016"/>
                <a:gd name="connsiteX7" fmla="*/ 48510 w 473052"/>
                <a:gd name="connsiteY7" fmla="*/ 28551 h 241016"/>
                <a:gd name="connsiteX8" fmla="*/ 48339 w 473052"/>
                <a:gd name="connsiteY8" fmla="*/ 0 h 241016"/>
                <a:gd name="connsiteX0" fmla="*/ 474022 w 474022"/>
                <a:gd name="connsiteY0" fmla="*/ 236254 h 241016"/>
                <a:gd name="connsiteX1" fmla="*/ 412109 w 474022"/>
                <a:gd name="connsiteY1" fmla="*/ 241016 h 241016"/>
                <a:gd name="connsiteX2" fmla="*/ 302572 w 474022"/>
                <a:gd name="connsiteY2" fmla="*/ 238635 h 241016"/>
                <a:gd name="connsiteX3" fmla="*/ 214465 w 474022"/>
                <a:gd name="connsiteY3" fmla="*/ 212441 h 241016"/>
                <a:gd name="connsiteX4" fmla="*/ 42502 w 474022"/>
                <a:gd name="connsiteY4" fmla="*/ 177232 h 241016"/>
                <a:gd name="connsiteX5" fmla="*/ 984 w 474022"/>
                <a:gd name="connsiteY5" fmla="*/ 149855 h 241016"/>
                <a:gd name="connsiteX6" fmla="*/ 16035 w 474022"/>
                <a:gd name="connsiteY6" fmla="*/ 79411 h 241016"/>
                <a:gd name="connsiteX7" fmla="*/ 49480 w 474022"/>
                <a:gd name="connsiteY7" fmla="*/ 28551 h 241016"/>
                <a:gd name="connsiteX8" fmla="*/ 49309 w 474022"/>
                <a:gd name="connsiteY8" fmla="*/ 0 h 241016"/>
                <a:gd name="connsiteX0" fmla="*/ 473904 w 473904"/>
                <a:gd name="connsiteY0" fmla="*/ 236254 h 241016"/>
                <a:gd name="connsiteX1" fmla="*/ 411991 w 473904"/>
                <a:gd name="connsiteY1" fmla="*/ 241016 h 241016"/>
                <a:gd name="connsiteX2" fmla="*/ 302454 w 473904"/>
                <a:gd name="connsiteY2" fmla="*/ 238635 h 241016"/>
                <a:gd name="connsiteX3" fmla="*/ 214347 w 473904"/>
                <a:gd name="connsiteY3" fmla="*/ 212441 h 241016"/>
                <a:gd name="connsiteX4" fmla="*/ 42384 w 473904"/>
                <a:gd name="connsiteY4" fmla="*/ 177232 h 241016"/>
                <a:gd name="connsiteX5" fmla="*/ 866 w 473904"/>
                <a:gd name="connsiteY5" fmla="*/ 149855 h 241016"/>
                <a:gd name="connsiteX6" fmla="*/ 15917 w 473904"/>
                <a:gd name="connsiteY6" fmla="*/ 79411 h 241016"/>
                <a:gd name="connsiteX7" fmla="*/ 36114 w 473904"/>
                <a:gd name="connsiteY7" fmla="*/ 28551 h 241016"/>
                <a:gd name="connsiteX8" fmla="*/ 49191 w 473904"/>
                <a:gd name="connsiteY8" fmla="*/ 0 h 241016"/>
                <a:gd name="connsiteX0" fmla="*/ 476530 w 476530"/>
                <a:gd name="connsiteY0" fmla="*/ 236254 h 241016"/>
                <a:gd name="connsiteX1" fmla="*/ 414617 w 476530"/>
                <a:gd name="connsiteY1" fmla="*/ 241016 h 241016"/>
                <a:gd name="connsiteX2" fmla="*/ 305080 w 476530"/>
                <a:gd name="connsiteY2" fmla="*/ 238635 h 241016"/>
                <a:gd name="connsiteX3" fmla="*/ 216973 w 476530"/>
                <a:gd name="connsiteY3" fmla="*/ 212441 h 241016"/>
                <a:gd name="connsiteX4" fmla="*/ 45010 w 476530"/>
                <a:gd name="connsiteY4" fmla="*/ 177232 h 241016"/>
                <a:gd name="connsiteX5" fmla="*/ 3492 w 476530"/>
                <a:gd name="connsiteY5" fmla="*/ 149855 h 241016"/>
                <a:gd name="connsiteX6" fmla="*/ 4031 w 476530"/>
                <a:gd name="connsiteY6" fmla="*/ 120508 h 241016"/>
                <a:gd name="connsiteX7" fmla="*/ 18543 w 476530"/>
                <a:gd name="connsiteY7" fmla="*/ 79411 h 241016"/>
                <a:gd name="connsiteX8" fmla="*/ 38740 w 476530"/>
                <a:gd name="connsiteY8" fmla="*/ 28551 h 241016"/>
                <a:gd name="connsiteX9" fmla="*/ 51817 w 476530"/>
                <a:gd name="connsiteY9" fmla="*/ 0 h 241016"/>
                <a:gd name="connsiteX0" fmla="*/ 473904 w 473904"/>
                <a:gd name="connsiteY0" fmla="*/ 236254 h 241016"/>
                <a:gd name="connsiteX1" fmla="*/ 411991 w 473904"/>
                <a:gd name="connsiteY1" fmla="*/ 241016 h 241016"/>
                <a:gd name="connsiteX2" fmla="*/ 302454 w 473904"/>
                <a:gd name="connsiteY2" fmla="*/ 238635 h 241016"/>
                <a:gd name="connsiteX3" fmla="*/ 214347 w 473904"/>
                <a:gd name="connsiteY3" fmla="*/ 212441 h 241016"/>
                <a:gd name="connsiteX4" fmla="*/ 42384 w 473904"/>
                <a:gd name="connsiteY4" fmla="*/ 177232 h 241016"/>
                <a:gd name="connsiteX5" fmla="*/ 866 w 473904"/>
                <a:gd name="connsiteY5" fmla="*/ 149855 h 241016"/>
                <a:gd name="connsiteX6" fmla="*/ 15917 w 473904"/>
                <a:gd name="connsiteY6" fmla="*/ 79411 h 241016"/>
                <a:gd name="connsiteX7" fmla="*/ 36114 w 473904"/>
                <a:gd name="connsiteY7" fmla="*/ 28551 h 241016"/>
                <a:gd name="connsiteX8" fmla="*/ 49191 w 473904"/>
                <a:gd name="connsiteY8" fmla="*/ 0 h 241016"/>
                <a:gd name="connsiteX0" fmla="*/ 458070 w 458070"/>
                <a:gd name="connsiteY0" fmla="*/ 236254 h 241016"/>
                <a:gd name="connsiteX1" fmla="*/ 396157 w 458070"/>
                <a:gd name="connsiteY1" fmla="*/ 241016 h 241016"/>
                <a:gd name="connsiteX2" fmla="*/ 286620 w 458070"/>
                <a:gd name="connsiteY2" fmla="*/ 238635 h 241016"/>
                <a:gd name="connsiteX3" fmla="*/ 198513 w 458070"/>
                <a:gd name="connsiteY3" fmla="*/ 212441 h 241016"/>
                <a:gd name="connsiteX4" fmla="*/ 26550 w 458070"/>
                <a:gd name="connsiteY4" fmla="*/ 177232 h 241016"/>
                <a:gd name="connsiteX5" fmla="*/ 83 w 458070"/>
                <a:gd name="connsiteY5" fmla="*/ 79411 h 241016"/>
                <a:gd name="connsiteX6" fmla="*/ 20280 w 458070"/>
                <a:gd name="connsiteY6" fmla="*/ 28551 h 241016"/>
                <a:gd name="connsiteX7" fmla="*/ 33357 w 458070"/>
                <a:gd name="connsiteY7" fmla="*/ 0 h 241016"/>
                <a:gd name="connsiteX0" fmla="*/ 457987 w 457987"/>
                <a:gd name="connsiteY0" fmla="*/ 236254 h 241016"/>
                <a:gd name="connsiteX1" fmla="*/ 396074 w 457987"/>
                <a:gd name="connsiteY1" fmla="*/ 241016 h 241016"/>
                <a:gd name="connsiteX2" fmla="*/ 286537 w 457987"/>
                <a:gd name="connsiteY2" fmla="*/ 238635 h 241016"/>
                <a:gd name="connsiteX3" fmla="*/ 198430 w 457987"/>
                <a:gd name="connsiteY3" fmla="*/ 212441 h 241016"/>
                <a:gd name="connsiteX4" fmla="*/ 0 w 457987"/>
                <a:gd name="connsiteY4" fmla="*/ 79411 h 241016"/>
                <a:gd name="connsiteX5" fmla="*/ 20197 w 457987"/>
                <a:gd name="connsiteY5" fmla="*/ 28551 h 241016"/>
                <a:gd name="connsiteX6" fmla="*/ 33274 w 457987"/>
                <a:gd name="connsiteY6" fmla="*/ 0 h 241016"/>
                <a:gd name="connsiteX0" fmla="*/ 457987 w 457987"/>
                <a:gd name="connsiteY0" fmla="*/ 236254 h 241016"/>
                <a:gd name="connsiteX1" fmla="*/ 396074 w 457987"/>
                <a:gd name="connsiteY1" fmla="*/ 241016 h 241016"/>
                <a:gd name="connsiteX2" fmla="*/ 286537 w 457987"/>
                <a:gd name="connsiteY2" fmla="*/ 238635 h 241016"/>
                <a:gd name="connsiteX3" fmla="*/ 0 w 457987"/>
                <a:gd name="connsiteY3" fmla="*/ 79411 h 241016"/>
                <a:gd name="connsiteX4" fmla="*/ 20197 w 457987"/>
                <a:gd name="connsiteY4" fmla="*/ 28551 h 241016"/>
                <a:gd name="connsiteX5" fmla="*/ 33274 w 457987"/>
                <a:gd name="connsiteY5" fmla="*/ 0 h 241016"/>
                <a:gd name="connsiteX0" fmla="*/ 457987 w 457987"/>
                <a:gd name="connsiteY0" fmla="*/ 236254 h 241016"/>
                <a:gd name="connsiteX1" fmla="*/ 396074 w 457987"/>
                <a:gd name="connsiteY1" fmla="*/ 241016 h 241016"/>
                <a:gd name="connsiteX2" fmla="*/ 0 w 457987"/>
                <a:gd name="connsiteY2" fmla="*/ 79411 h 241016"/>
                <a:gd name="connsiteX3" fmla="*/ 20197 w 457987"/>
                <a:gd name="connsiteY3" fmla="*/ 28551 h 241016"/>
                <a:gd name="connsiteX4" fmla="*/ 33274 w 457987"/>
                <a:gd name="connsiteY4" fmla="*/ 0 h 241016"/>
                <a:gd name="connsiteX0" fmla="*/ 457987 w 457987"/>
                <a:gd name="connsiteY0" fmla="*/ 236254 h 236254"/>
                <a:gd name="connsiteX1" fmla="*/ 0 w 457987"/>
                <a:gd name="connsiteY1" fmla="*/ 79411 h 236254"/>
                <a:gd name="connsiteX2" fmla="*/ 20197 w 457987"/>
                <a:gd name="connsiteY2" fmla="*/ 28551 h 236254"/>
                <a:gd name="connsiteX3" fmla="*/ 33274 w 457987"/>
                <a:gd name="connsiteY3" fmla="*/ 0 h 236254"/>
                <a:gd name="connsiteX0" fmla="*/ 0 w 33274"/>
                <a:gd name="connsiteY0" fmla="*/ 79411 h 79411"/>
                <a:gd name="connsiteX1" fmla="*/ 20197 w 33274"/>
                <a:gd name="connsiteY1" fmla="*/ 28551 h 79411"/>
                <a:gd name="connsiteX2" fmla="*/ 33274 w 33274"/>
                <a:gd name="connsiteY2" fmla="*/ 0 h 79411"/>
                <a:gd name="connsiteX0" fmla="*/ 0 w 15611"/>
                <a:gd name="connsiteY0" fmla="*/ 79411 h 79411"/>
                <a:gd name="connsiteX1" fmla="*/ 2534 w 15611"/>
                <a:gd name="connsiteY1" fmla="*/ 28551 h 79411"/>
                <a:gd name="connsiteX2" fmla="*/ 15611 w 15611"/>
                <a:gd name="connsiteY2" fmla="*/ 0 h 79411"/>
                <a:gd name="connsiteX0" fmla="*/ 0 w 20027"/>
                <a:gd name="connsiteY0" fmla="*/ 198501 h 198501"/>
                <a:gd name="connsiteX1" fmla="*/ 6950 w 20027"/>
                <a:gd name="connsiteY1" fmla="*/ 28551 h 198501"/>
                <a:gd name="connsiteX2" fmla="*/ 20027 w 20027"/>
                <a:gd name="connsiteY2" fmla="*/ 0 h 198501"/>
                <a:gd name="connsiteX0" fmla="*/ 0 w 7479"/>
                <a:gd name="connsiteY0" fmla="*/ 194919 h 194919"/>
                <a:gd name="connsiteX1" fmla="*/ 6950 w 7479"/>
                <a:gd name="connsiteY1" fmla="*/ 24969 h 194919"/>
                <a:gd name="connsiteX2" fmla="*/ 4459 w 7479"/>
                <a:gd name="connsiteY2" fmla="*/ 0 h 194919"/>
                <a:gd name="connsiteX0" fmla="*/ 0 w 5962"/>
                <a:gd name="connsiteY0" fmla="*/ 10000 h 10000"/>
                <a:gd name="connsiteX1" fmla="*/ 4090 w 5962"/>
                <a:gd name="connsiteY1" fmla="*/ 4038 h 10000"/>
                <a:gd name="connsiteX2" fmla="*/ 5962 w 5962"/>
                <a:gd name="connsiteY2" fmla="*/ 0 h 10000"/>
                <a:gd name="connsiteX0" fmla="*/ 38026 w 40337"/>
                <a:gd name="connsiteY0" fmla="*/ 9816 h 9816"/>
                <a:gd name="connsiteX1" fmla="*/ 1245 w 40337"/>
                <a:gd name="connsiteY1" fmla="*/ 4038 h 9816"/>
                <a:gd name="connsiteX2" fmla="*/ 4385 w 40337"/>
                <a:gd name="connsiteY2" fmla="*/ 0 h 9816"/>
                <a:gd name="connsiteX0" fmla="*/ 8340 w 9021"/>
                <a:gd name="connsiteY0" fmla="*/ 10000 h 10000"/>
                <a:gd name="connsiteX1" fmla="*/ 1386 w 9021"/>
                <a:gd name="connsiteY1" fmla="*/ 5799 h 10000"/>
                <a:gd name="connsiteX2" fmla="*/ 0 w 9021"/>
                <a:gd name="connsiteY2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21" h="10000">
                  <a:moveTo>
                    <a:pt x="8340" y="10000"/>
                  </a:moveTo>
                  <a:cubicBezTo>
                    <a:pt x="11556" y="9199"/>
                    <a:pt x="2394" y="6379"/>
                    <a:pt x="1386" y="5799"/>
                  </a:cubicBezTo>
                  <a:cubicBezTo>
                    <a:pt x="377" y="5218"/>
                    <a:pt x="0" y="0"/>
                    <a:pt x="0" y="0"/>
                  </a:cubicBezTo>
                </a:path>
              </a:pathLst>
            </a:custGeom>
            <a:ln w="19050">
              <a:solidFill>
                <a:schemeClr val="accent3"/>
              </a:solidFill>
              <a:prstDash val="sysDot"/>
            </a:ln>
          </p:spPr>
          <p:txBody>
            <a:bodyPr/>
            <a:lstStyle/>
            <a:p>
              <a:pPr defTabSz="977900">
                <a:defRPr/>
              </a:pPr>
              <a:endParaRPr lang="pt-BR">
                <a:cs typeface="Arial" charset="0"/>
              </a:endParaRPr>
            </a:p>
          </p:txBody>
        </p:sp>
        <p:sp>
          <p:nvSpPr>
            <p:cNvPr id="175" name="Forma livre 30"/>
            <p:cNvSpPr>
              <a:spLocks/>
            </p:cNvSpPr>
            <p:nvPr/>
          </p:nvSpPr>
          <p:spPr bwMode="auto">
            <a:xfrm>
              <a:off x="3065463" y="1866900"/>
              <a:ext cx="111125" cy="963613"/>
            </a:xfrm>
            <a:custGeom>
              <a:avLst/>
              <a:gdLst>
                <a:gd name="T0" fmla="*/ 103979 w 111646"/>
                <a:gd name="T1" fmla="*/ 958423 h 963930"/>
                <a:gd name="T2" fmla="*/ 79087 w 111646"/>
                <a:gd name="T3" fmla="*/ 905387 h 963930"/>
                <a:gd name="T4" fmla="*/ 75532 w 111646"/>
                <a:gd name="T5" fmla="*/ 780375 h 963930"/>
                <a:gd name="T6" fmla="*/ 61309 w 111646"/>
                <a:gd name="T7" fmla="*/ 734917 h 963930"/>
                <a:gd name="T8" fmla="*/ 71977 w 111646"/>
                <a:gd name="T9" fmla="*/ 659152 h 963930"/>
                <a:gd name="T10" fmla="*/ 64864 w 111646"/>
                <a:gd name="T11" fmla="*/ 602329 h 963930"/>
                <a:gd name="T12" fmla="*/ 86199 w 111646"/>
                <a:gd name="T13" fmla="*/ 503836 h 963930"/>
                <a:gd name="T14" fmla="*/ 82644 w 111646"/>
                <a:gd name="T15" fmla="*/ 458378 h 963930"/>
                <a:gd name="T16" fmla="*/ 82644 w 111646"/>
                <a:gd name="T17" fmla="*/ 443225 h 963930"/>
                <a:gd name="T18" fmla="*/ 64864 w 111646"/>
                <a:gd name="T19" fmla="*/ 420492 h 963930"/>
                <a:gd name="T20" fmla="*/ 57754 w 111646"/>
                <a:gd name="T21" fmla="*/ 412920 h 963930"/>
                <a:gd name="T22" fmla="*/ 57754 w 111646"/>
                <a:gd name="T23" fmla="*/ 359880 h 963930"/>
                <a:gd name="T24" fmla="*/ 50642 w 111646"/>
                <a:gd name="T25" fmla="*/ 306849 h 963930"/>
                <a:gd name="T26" fmla="*/ 39976 w 111646"/>
                <a:gd name="T27" fmla="*/ 242446 h 963930"/>
                <a:gd name="T28" fmla="*/ 43530 w 111646"/>
                <a:gd name="T29" fmla="*/ 196987 h 963930"/>
                <a:gd name="T30" fmla="*/ 36419 w 111646"/>
                <a:gd name="T31" fmla="*/ 170474 h 963930"/>
                <a:gd name="T32" fmla="*/ 18642 w 111646"/>
                <a:gd name="T33" fmla="*/ 140168 h 963930"/>
                <a:gd name="T34" fmla="*/ 865 w 111646"/>
                <a:gd name="T35" fmla="*/ 117431 h 963930"/>
                <a:gd name="T36" fmla="*/ 4418 w 111646"/>
                <a:gd name="T37" fmla="*/ 79556 h 963930"/>
                <a:gd name="T38" fmla="*/ 18642 w 111646"/>
                <a:gd name="T39" fmla="*/ 34098 h 963930"/>
                <a:gd name="T40" fmla="*/ 36419 w 111646"/>
                <a:gd name="T41" fmla="*/ 0 h 96393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1646" h="963930">
                  <a:moveTo>
                    <a:pt x="111414" y="963930"/>
                  </a:moveTo>
                  <a:cubicBezTo>
                    <a:pt x="114279" y="916305"/>
                    <a:pt x="89824" y="940435"/>
                    <a:pt x="84744" y="910590"/>
                  </a:cubicBezTo>
                  <a:cubicBezTo>
                    <a:pt x="79664" y="880745"/>
                    <a:pt x="84109" y="813435"/>
                    <a:pt x="80934" y="784860"/>
                  </a:cubicBezTo>
                  <a:cubicBezTo>
                    <a:pt x="77759" y="756285"/>
                    <a:pt x="66329" y="759460"/>
                    <a:pt x="65694" y="739140"/>
                  </a:cubicBezTo>
                  <a:cubicBezTo>
                    <a:pt x="65059" y="718820"/>
                    <a:pt x="76489" y="685165"/>
                    <a:pt x="77124" y="662940"/>
                  </a:cubicBezTo>
                  <a:cubicBezTo>
                    <a:pt x="77759" y="640715"/>
                    <a:pt x="66964" y="631825"/>
                    <a:pt x="69504" y="605790"/>
                  </a:cubicBezTo>
                  <a:cubicBezTo>
                    <a:pt x="72044" y="579755"/>
                    <a:pt x="89189" y="530860"/>
                    <a:pt x="92364" y="506730"/>
                  </a:cubicBezTo>
                  <a:cubicBezTo>
                    <a:pt x="95539" y="482600"/>
                    <a:pt x="89189" y="471170"/>
                    <a:pt x="88554" y="461010"/>
                  </a:cubicBezTo>
                  <a:cubicBezTo>
                    <a:pt x="87919" y="450850"/>
                    <a:pt x="91729" y="452120"/>
                    <a:pt x="88554" y="445770"/>
                  </a:cubicBezTo>
                  <a:cubicBezTo>
                    <a:pt x="85379" y="439420"/>
                    <a:pt x="73949" y="427990"/>
                    <a:pt x="69504" y="422910"/>
                  </a:cubicBezTo>
                  <a:cubicBezTo>
                    <a:pt x="65059" y="417830"/>
                    <a:pt x="63154" y="425450"/>
                    <a:pt x="61884" y="415290"/>
                  </a:cubicBezTo>
                  <a:cubicBezTo>
                    <a:pt x="60614" y="405130"/>
                    <a:pt x="63154" y="379730"/>
                    <a:pt x="61884" y="361950"/>
                  </a:cubicBezTo>
                  <a:cubicBezTo>
                    <a:pt x="60614" y="344170"/>
                    <a:pt x="57439" y="328295"/>
                    <a:pt x="54264" y="308610"/>
                  </a:cubicBezTo>
                  <a:cubicBezTo>
                    <a:pt x="51089" y="288925"/>
                    <a:pt x="44104" y="262255"/>
                    <a:pt x="42834" y="243840"/>
                  </a:cubicBezTo>
                  <a:cubicBezTo>
                    <a:pt x="41564" y="225425"/>
                    <a:pt x="47279" y="210185"/>
                    <a:pt x="46644" y="198120"/>
                  </a:cubicBezTo>
                  <a:cubicBezTo>
                    <a:pt x="46009" y="186055"/>
                    <a:pt x="43469" y="180975"/>
                    <a:pt x="39024" y="171450"/>
                  </a:cubicBezTo>
                  <a:cubicBezTo>
                    <a:pt x="34579" y="161925"/>
                    <a:pt x="26324" y="149860"/>
                    <a:pt x="19974" y="140970"/>
                  </a:cubicBezTo>
                  <a:cubicBezTo>
                    <a:pt x="13624" y="132080"/>
                    <a:pt x="3464" y="128270"/>
                    <a:pt x="924" y="118110"/>
                  </a:cubicBezTo>
                  <a:cubicBezTo>
                    <a:pt x="-1616" y="107950"/>
                    <a:pt x="1559" y="93980"/>
                    <a:pt x="4734" y="80010"/>
                  </a:cubicBezTo>
                  <a:cubicBezTo>
                    <a:pt x="7909" y="66040"/>
                    <a:pt x="14259" y="47625"/>
                    <a:pt x="19974" y="34290"/>
                  </a:cubicBezTo>
                  <a:cubicBezTo>
                    <a:pt x="25689" y="20955"/>
                    <a:pt x="35055" y="7144"/>
                    <a:pt x="39024" y="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76" name="Forma livre 32"/>
            <p:cNvSpPr>
              <a:spLocks/>
            </p:cNvSpPr>
            <p:nvPr/>
          </p:nvSpPr>
          <p:spPr bwMode="auto">
            <a:xfrm>
              <a:off x="2944813" y="2859088"/>
              <a:ext cx="236537" cy="611187"/>
            </a:xfrm>
            <a:custGeom>
              <a:avLst/>
              <a:gdLst>
                <a:gd name="T0" fmla="*/ 0 w 234236"/>
                <a:gd name="T1" fmla="*/ 641027 h 609195"/>
                <a:gd name="T2" fmla="*/ 49006 w 234236"/>
                <a:gd name="T3" fmla="*/ 564856 h 609195"/>
                <a:gd name="T4" fmla="*/ 102942 w 234236"/>
                <a:gd name="T5" fmla="*/ 472645 h 609195"/>
                <a:gd name="T6" fmla="*/ 131043 w 234236"/>
                <a:gd name="T7" fmla="*/ 432180 h 609195"/>
                <a:gd name="T8" fmla="*/ 153188 w 234236"/>
                <a:gd name="T9" fmla="*/ 384753 h 609195"/>
                <a:gd name="T10" fmla="*/ 175341 w 234236"/>
                <a:gd name="T11" fmla="*/ 319848 h 609195"/>
                <a:gd name="T12" fmla="*/ 194714 w 234236"/>
                <a:gd name="T13" fmla="*/ 267430 h 609195"/>
                <a:gd name="T14" fmla="*/ 255512 w 234236"/>
                <a:gd name="T15" fmla="*/ 115034 h 609195"/>
                <a:gd name="T16" fmla="*/ 273892 w 234236"/>
                <a:gd name="T17" fmla="*/ 0 h 6091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4236" h="609195">
                  <a:moveTo>
                    <a:pt x="0" y="609195"/>
                  </a:moveTo>
                  <a:cubicBezTo>
                    <a:pt x="14605" y="586335"/>
                    <a:pt x="27237" y="563475"/>
                    <a:pt x="41910" y="536805"/>
                  </a:cubicBezTo>
                  <a:cubicBezTo>
                    <a:pt x="56583" y="510135"/>
                    <a:pt x="79502" y="474144"/>
                    <a:pt x="88038" y="449175"/>
                  </a:cubicBezTo>
                  <a:cubicBezTo>
                    <a:pt x="96574" y="424206"/>
                    <a:pt x="108853" y="422269"/>
                    <a:pt x="112069" y="410719"/>
                  </a:cubicBezTo>
                  <a:cubicBezTo>
                    <a:pt x="115285" y="399169"/>
                    <a:pt x="127851" y="375132"/>
                    <a:pt x="131008" y="365643"/>
                  </a:cubicBezTo>
                  <a:cubicBezTo>
                    <a:pt x="134165" y="356154"/>
                    <a:pt x="143639" y="323339"/>
                    <a:pt x="149952" y="303965"/>
                  </a:cubicBezTo>
                  <a:cubicBezTo>
                    <a:pt x="156266" y="284592"/>
                    <a:pt x="159023" y="275895"/>
                    <a:pt x="166520" y="254149"/>
                  </a:cubicBezTo>
                  <a:cubicBezTo>
                    <a:pt x="174017" y="232403"/>
                    <a:pt x="211281" y="127641"/>
                    <a:pt x="218516" y="109322"/>
                  </a:cubicBezTo>
                  <a:cubicBezTo>
                    <a:pt x="227444" y="83996"/>
                    <a:pt x="233909" y="1485"/>
                    <a:pt x="234236" y="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78" name="AutoShape 86"/>
            <p:cNvSpPr>
              <a:spLocks noChangeArrowheads="1"/>
            </p:cNvSpPr>
            <p:nvPr/>
          </p:nvSpPr>
          <p:spPr bwMode="auto">
            <a:xfrm>
              <a:off x="3245763" y="1915167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>
                  <a:solidFill>
                    <a:srgbClr val="000000"/>
                  </a:solidFill>
                  <a:cs typeface="Arial" charset="0"/>
                </a:rPr>
                <a:t>57</a:t>
              </a:r>
            </a:p>
          </p:txBody>
        </p:sp>
        <p:sp>
          <p:nvSpPr>
            <p:cNvPr id="179" name="AutoShape 86"/>
            <p:cNvSpPr>
              <a:spLocks noChangeArrowheads="1"/>
            </p:cNvSpPr>
            <p:nvPr/>
          </p:nvSpPr>
          <p:spPr bwMode="auto">
            <a:xfrm>
              <a:off x="3184246" y="2391738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>
                  <a:solidFill>
                    <a:srgbClr val="000000"/>
                  </a:solidFill>
                  <a:cs typeface="Arial" charset="0"/>
                </a:rPr>
                <a:t>55</a:t>
              </a:r>
            </a:p>
          </p:txBody>
        </p:sp>
        <p:sp>
          <p:nvSpPr>
            <p:cNvPr id="180" name="AutoShape 86"/>
            <p:cNvSpPr>
              <a:spLocks noChangeArrowheads="1"/>
            </p:cNvSpPr>
            <p:nvPr/>
          </p:nvSpPr>
          <p:spPr bwMode="auto">
            <a:xfrm>
              <a:off x="3200966" y="1784408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>
                  <a:cs typeface="Arial" charset="0"/>
                </a:rPr>
                <a:t>58</a:t>
              </a:r>
            </a:p>
          </p:txBody>
        </p:sp>
        <p:sp>
          <p:nvSpPr>
            <p:cNvPr id="181" name="AutoShape 86"/>
            <p:cNvSpPr>
              <a:spLocks noChangeArrowheads="1"/>
            </p:cNvSpPr>
            <p:nvPr/>
          </p:nvSpPr>
          <p:spPr bwMode="auto">
            <a:xfrm>
              <a:off x="3331477" y="1784408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>
                  <a:cs typeface="Arial" charset="0"/>
                </a:rPr>
                <a:t>59</a:t>
              </a:r>
            </a:p>
          </p:txBody>
        </p:sp>
        <p:sp>
          <p:nvSpPr>
            <p:cNvPr id="182" name="AutoShape 86"/>
            <p:cNvSpPr>
              <a:spLocks noChangeArrowheads="1"/>
            </p:cNvSpPr>
            <p:nvPr/>
          </p:nvSpPr>
          <p:spPr bwMode="auto">
            <a:xfrm>
              <a:off x="3467337" y="1784408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>
                  <a:cs typeface="Arial" charset="0"/>
                </a:rPr>
                <a:t>60</a:t>
              </a:r>
            </a:p>
          </p:txBody>
        </p:sp>
        <p:sp>
          <p:nvSpPr>
            <p:cNvPr id="183" name="AutoShape 86"/>
            <p:cNvSpPr>
              <a:spLocks noChangeArrowheads="1"/>
            </p:cNvSpPr>
            <p:nvPr/>
          </p:nvSpPr>
          <p:spPr bwMode="auto">
            <a:xfrm>
              <a:off x="3597849" y="1784408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>
                  <a:cs typeface="Arial" charset="0"/>
                </a:rPr>
                <a:t>61</a:t>
              </a:r>
            </a:p>
          </p:txBody>
        </p:sp>
        <p:sp>
          <p:nvSpPr>
            <p:cNvPr id="184" name="AutoShape 86"/>
            <p:cNvSpPr>
              <a:spLocks noChangeArrowheads="1"/>
            </p:cNvSpPr>
            <p:nvPr/>
          </p:nvSpPr>
          <p:spPr bwMode="auto">
            <a:xfrm>
              <a:off x="3721828" y="1785045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62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185" name="AutoShape 86"/>
            <p:cNvSpPr>
              <a:spLocks noChangeArrowheads="1"/>
            </p:cNvSpPr>
            <p:nvPr/>
          </p:nvSpPr>
          <p:spPr bwMode="auto">
            <a:xfrm>
              <a:off x="3535350" y="1921372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63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186" name="AutoShape 86"/>
            <p:cNvSpPr>
              <a:spLocks noChangeArrowheads="1"/>
            </p:cNvSpPr>
            <p:nvPr/>
          </p:nvSpPr>
          <p:spPr bwMode="auto">
            <a:xfrm>
              <a:off x="3106697" y="1901739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>
                  <a:solidFill>
                    <a:srgbClr val="000000"/>
                  </a:solidFill>
                  <a:cs typeface="Arial" charset="0"/>
                </a:rPr>
                <a:t>56</a:t>
              </a:r>
            </a:p>
          </p:txBody>
        </p:sp>
        <p:sp>
          <p:nvSpPr>
            <p:cNvPr id="187" name="AutoShape 86"/>
            <p:cNvSpPr>
              <a:spLocks noChangeArrowheads="1"/>
            </p:cNvSpPr>
            <p:nvPr/>
          </p:nvSpPr>
          <p:spPr bwMode="auto">
            <a:xfrm>
              <a:off x="3690201" y="1921372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en-US" sz="600" dirty="0">
                  <a:cs typeface="Arial" charset="0"/>
                </a:rPr>
                <a:t>64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188" name="CaixaDeTexto 121"/>
            <p:cNvSpPr txBox="1">
              <a:spLocks noChangeArrowheads="1"/>
            </p:cNvSpPr>
            <p:nvPr/>
          </p:nvSpPr>
          <p:spPr bwMode="auto">
            <a:xfrm>
              <a:off x="3981450" y="1017320"/>
              <a:ext cx="782638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Santana</a:t>
              </a:r>
            </a:p>
          </p:txBody>
        </p:sp>
        <p:sp>
          <p:nvSpPr>
            <p:cNvPr id="189" name="AutoShape 126"/>
            <p:cNvSpPr>
              <a:spLocks noChangeArrowheads="1"/>
            </p:cNvSpPr>
            <p:nvPr/>
          </p:nvSpPr>
          <p:spPr bwMode="auto">
            <a:xfrm>
              <a:off x="3981450" y="1071563"/>
              <a:ext cx="79375" cy="73025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190" name="AutoShape 86"/>
            <p:cNvSpPr>
              <a:spLocks noChangeArrowheads="1"/>
            </p:cNvSpPr>
            <p:nvPr/>
          </p:nvSpPr>
          <p:spPr bwMode="auto">
            <a:xfrm>
              <a:off x="3449085" y="1024169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>
                  <a:cs typeface="Arial" charset="0"/>
                </a:rPr>
                <a:t>65</a:t>
              </a:r>
            </a:p>
          </p:txBody>
        </p:sp>
        <p:sp>
          <p:nvSpPr>
            <p:cNvPr id="191" name="AutoShape 86"/>
            <p:cNvSpPr>
              <a:spLocks noChangeArrowheads="1"/>
            </p:cNvSpPr>
            <p:nvPr/>
          </p:nvSpPr>
          <p:spPr bwMode="auto">
            <a:xfrm>
              <a:off x="3628582" y="1024169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66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192" name="AutoShape 86"/>
            <p:cNvSpPr>
              <a:spLocks noChangeArrowheads="1"/>
            </p:cNvSpPr>
            <p:nvPr/>
          </p:nvSpPr>
          <p:spPr bwMode="auto">
            <a:xfrm>
              <a:off x="3792769" y="1024169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67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193" name="Forma livre 30"/>
            <p:cNvSpPr>
              <a:spLocks/>
            </p:cNvSpPr>
            <p:nvPr/>
          </p:nvSpPr>
          <p:spPr bwMode="auto">
            <a:xfrm>
              <a:off x="2943225" y="1831975"/>
              <a:ext cx="233363" cy="1619250"/>
            </a:xfrm>
            <a:custGeom>
              <a:avLst/>
              <a:gdLst>
                <a:gd name="T0" fmla="*/ 0 w 232867"/>
                <a:gd name="T1" fmla="*/ 45160135 h 1530435"/>
                <a:gd name="T2" fmla="*/ 32398 w 232867"/>
                <a:gd name="T3" fmla="*/ 43099034 h 1530435"/>
                <a:gd name="T4" fmla="*/ 97194 w 232867"/>
                <a:gd name="T5" fmla="*/ 39726218 h 1530435"/>
                <a:gd name="T6" fmla="*/ 125989 w 232867"/>
                <a:gd name="T7" fmla="*/ 37384054 h 1530435"/>
                <a:gd name="T8" fmla="*/ 154787 w 232867"/>
                <a:gd name="T9" fmla="*/ 35510331 h 1530435"/>
                <a:gd name="T10" fmla="*/ 190780 w 232867"/>
                <a:gd name="T11" fmla="*/ 32960132 h 1530435"/>
                <a:gd name="T12" fmla="*/ 248384 w 232867"/>
                <a:gd name="T13" fmla="*/ 30800215 h 1530435"/>
                <a:gd name="T14" fmla="*/ 262777 w 232867"/>
                <a:gd name="T15" fmla="*/ 28296335 h 1530435"/>
                <a:gd name="T16" fmla="*/ 259176 w 232867"/>
                <a:gd name="T17" fmla="*/ 26047817 h 1530435"/>
                <a:gd name="T18" fmla="*/ 226781 w 232867"/>
                <a:gd name="T19" fmla="*/ 22393950 h 1530435"/>
                <a:gd name="T20" fmla="*/ 223176 w 232867"/>
                <a:gd name="T21" fmla="*/ 19307389 h 1530435"/>
                <a:gd name="T22" fmla="*/ 223176 w 232867"/>
                <a:gd name="T23" fmla="*/ 15554734 h 1530435"/>
                <a:gd name="T24" fmla="*/ 241181 w 232867"/>
                <a:gd name="T25" fmla="*/ 12837771 h 1530435"/>
                <a:gd name="T26" fmla="*/ 241182 w 232867"/>
                <a:gd name="T27" fmla="*/ 13016776 h 1530435"/>
                <a:gd name="T28" fmla="*/ 230373 w 232867"/>
                <a:gd name="T29" fmla="*/ 10662396 h 1530435"/>
                <a:gd name="T30" fmla="*/ 215978 w 232867"/>
                <a:gd name="T31" fmla="*/ 7461575 h 1530435"/>
                <a:gd name="T32" fmla="*/ 197982 w 232867"/>
                <a:gd name="T33" fmla="*/ 4405872 h 1530435"/>
                <a:gd name="T34" fmla="*/ 190780 w 232867"/>
                <a:gd name="T35" fmla="*/ 1782586 h 1530435"/>
                <a:gd name="T36" fmla="*/ 187182 w 232867"/>
                <a:gd name="T37" fmla="*/ 2516 h 153043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32867" h="1530435">
                  <a:moveTo>
                    <a:pt x="0" y="1530435"/>
                  </a:moveTo>
                  <a:cubicBezTo>
                    <a:pt x="8202" y="1510326"/>
                    <a:pt x="14288" y="1491277"/>
                    <a:pt x="28575" y="1460585"/>
                  </a:cubicBezTo>
                  <a:cubicBezTo>
                    <a:pt x="42862" y="1429893"/>
                    <a:pt x="71967" y="1378564"/>
                    <a:pt x="85725" y="1346285"/>
                  </a:cubicBezTo>
                  <a:cubicBezTo>
                    <a:pt x="99483" y="1314006"/>
                    <a:pt x="102658" y="1290722"/>
                    <a:pt x="111125" y="1266910"/>
                  </a:cubicBezTo>
                  <a:cubicBezTo>
                    <a:pt x="119592" y="1243098"/>
                    <a:pt x="127000" y="1228397"/>
                    <a:pt x="136525" y="1203410"/>
                  </a:cubicBezTo>
                  <a:cubicBezTo>
                    <a:pt x="146050" y="1178423"/>
                    <a:pt x="154517" y="1143592"/>
                    <a:pt x="168275" y="1116988"/>
                  </a:cubicBezTo>
                  <a:cubicBezTo>
                    <a:pt x="182033" y="1090385"/>
                    <a:pt x="208492" y="1070131"/>
                    <a:pt x="219075" y="1043789"/>
                  </a:cubicBezTo>
                  <a:cubicBezTo>
                    <a:pt x="229658" y="1017447"/>
                    <a:pt x="230188" y="985777"/>
                    <a:pt x="231775" y="958935"/>
                  </a:cubicBezTo>
                  <a:cubicBezTo>
                    <a:pt x="233362" y="932093"/>
                    <a:pt x="233892" y="916072"/>
                    <a:pt x="228600" y="882735"/>
                  </a:cubicBezTo>
                  <a:cubicBezTo>
                    <a:pt x="223308" y="849398"/>
                    <a:pt x="205317" y="796981"/>
                    <a:pt x="200025" y="758910"/>
                  </a:cubicBezTo>
                  <a:cubicBezTo>
                    <a:pt x="194733" y="720839"/>
                    <a:pt x="197379" y="692938"/>
                    <a:pt x="196850" y="654309"/>
                  </a:cubicBezTo>
                  <a:cubicBezTo>
                    <a:pt x="196321" y="615680"/>
                    <a:pt x="194204" y="563676"/>
                    <a:pt x="196850" y="527135"/>
                  </a:cubicBezTo>
                  <a:cubicBezTo>
                    <a:pt x="199496" y="490594"/>
                    <a:pt x="210079" y="449395"/>
                    <a:pt x="212725" y="435060"/>
                  </a:cubicBezTo>
                  <a:cubicBezTo>
                    <a:pt x="215371" y="420725"/>
                    <a:pt x="214313" y="455412"/>
                    <a:pt x="212726" y="441125"/>
                  </a:cubicBezTo>
                  <a:cubicBezTo>
                    <a:pt x="211139" y="426838"/>
                    <a:pt x="206904" y="392715"/>
                    <a:pt x="203200" y="361339"/>
                  </a:cubicBezTo>
                  <a:cubicBezTo>
                    <a:pt x="199496" y="329963"/>
                    <a:pt x="195262" y="288204"/>
                    <a:pt x="190500" y="252866"/>
                  </a:cubicBezTo>
                  <a:cubicBezTo>
                    <a:pt x="185738" y="217528"/>
                    <a:pt x="178329" y="181386"/>
                    <a:pt x="174625" y="149310"/>
                  </a:cubicBezTo>
                  <a:cubicBezTo>
                    <a:pt x="170921" y="117234"/>
                    <a:pt x="169863" y="85281"/>
                    <a:pt x="168275" y="60410"/>
                  </a:cubicBezTo>
                  <a:cubicBezTo>
                    <a:pt x="166688" y="35539"/>
                    <a:pt x="170392" y="-2032"/>
                    <a:pt x="165100" y="85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4" name="AutoShape 86"/>
            <p:cNvSpPr>
              <a:spLocks noChangeArrowheads="1"/>
            </p:cNvSpPr>
            <p:nvPr/>
          </p:nvSpPr>
          <p:spPr bwMode="auto">
            <a:xfrm>
              <a:off x="3217863" y="2578100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69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195" name="AutoShape 86"/>
            <p:cNvSpPr>
              <a:spLocks noChangeArrowheads="1"/>
            </p:cNvSpPr>
            <p:nvPr/>
          </p:nvSpPr>
          <p:spPr bwMode="auto">
            <a:xfrm>
              <a:off x="3386938" y="1928671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 dirty="0">
                  <a:cs typeface="Arial" charset="0"/>
                </a:rPr>
                <a:t>70</a:t>
              </a:r>
            </a:p>
          </p:txBody>
        </p:sp>
        <p:sp>
          <p:nvSpPr>
            <p:cNvPr id="196" name="AutoShape 86"/>
            <p:cNvSpPr>
              <a:spLocks noChangeArrowheads="1"/>
            </p:cNvSpPr>
            <p:nvPr/>
          </p:nvSpPr>
          <p:spPr bwMode="auto">
            <a:xfrm>
              <a:off x="3090863" y="3163888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en-US" sz="600" dirty="0">
                  <a:cs typeface="Arial" charset="0"/>
                </a:rPr>
                <a:t>68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197" name="Forma livre 31"/>
            <p:cNvSpPr>
              <a:spLocks/>
            </p:cNvSpPr>
            <p:nvPr/>
          </p:nvSpPr>
          <p:spPr bwMode="auto">
            <a:xfrm>
              <a:off x="3100388" y="1517650"/>
              <a:ext cx="201612" cy="360363"/>
            </a:xfrm>
            <a:custGeom>
              <a:avLst/>
              <a:gdLst>
                <a:gd name="T0" fmla="*/ 0 w 201520"/>
                <a:gd name="T1" fmla="*/ 362546 h 359550"/>
                <a:gd name="T2" fmla="*/ 61291 w 201520"/>
                <a:gd name="T3" fmla="*/ 339886 h 359550"/>
                <a:gd name="T4" fmla="*/ 103144 w 201520"/>
                <a:gd name="T5" fmla="*/ 320677 h 359550"/>
                <a:gd name="T6" fmla="*/ 139954 w 201520"/>
                <a:gd name="T7" fmla="*/ 274185 h 359550"/>
                <a:gd name="T8" fmla="*/ 155587 w 201520"/>
                <a:gd name="T9" fmla="*/ 226910 h 359550"/>
                <a:gd name="T10" fmla="*/ 162370 w 201520"/>
                <a:gd name="T11" fmla="*/ 156905 h 359550"/>
                <a:gd name="T12" fmla="*/ 156412 w 201520"/>
                <a:gd name="T13" fmla="*/ 109381 h 359550"/>
                <a:gd name="T14" fmla="*/ 161456 w 201520"/>
                <a:gd name="T15" fmla="*/ 70180 h 359550"/>
                <a:gd name="T16" fmla="*/ 177089 w 201520"/>
                <a:gd name="T17" fmla="*/ 31374 h 359550"/>
                <a:gd name="T18" fmla="*/ 201248 w 201520"/>
                <a:gd name="T19" fmla="*/ 0 h 3595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1520" h="359550">
                  <a:moveTo>
                    <a:pt x="0" y="359550"/>
                  </a:moveTo>
                  <a:cubicBezTo>
                    <a:pt x="16510" y="339547"/>
                    <a:pt x="44160" y="343998"/>
                    <a:pt x="61374" y="337077"/>
                  </a:cubicBezTo>
                  <a:cubicBezTo>
                    <a:pt x="78588" y="330157"/>
                    <a:pt x="90156" y="328887"/>
                    <a:pt x="103284" y="318027"/>
                  </a:cubicBezTo>
                  <a:cubicBezTo>
                    <a:pt x="116412" y="307167"/>
                    <a:pt x="131391" y="287418"/>
                    <a:pt x="140143" y="271919"/>
                  </a:cubicBezTo>
                  <a:cubicBezTo>
                    <a:pt x="148895" y="256420"/>
                    <a:pt x="152057" y="244420"/>
                    <a:pt x="155798" y="225035"/>
                  </a:cubicBezTo>
                  <a:cubicBezTo>
                    <a:pt x="159539" y="205650"/>
                    <a:pt x="162452" y="175035"/>
                    <a:pt x="162590" y="155609"/>
                  </a:cubicBezTo>
                  <a:cubicBezTo>
                    <a:pt x="162728" y="136183"/>
                    <a:pt x="156777" y="122812"/>
                    <a:pt x="156624" y="108477"/>
                  </a:cubicBezTo>
                  <a:cubicBezTo>
                    <a:pt x="156471" y="94142"/>
                    <a:pt x="158223" y="82494"/>
                    <a:pt x="161674" y="69600"/>
                  </a:cubicBezTo>
                  <a:cubicBezTo>
                    <a:pt x="165125" y="56706"/>
                    <a:pt x="168575" y="44113"/>
                    <a:pt x="177328" y="31114"/>
                  </a:cubicBezTo>
                  <a:cubicBezTo>
                    <a:pt x="179868" y="25399"/>
                    <a:pt x="192630" y="9525"/>
                    <a:pt x="201520" y="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98" name="AutoShape 86"/>
            <p:cNvSpPr>
              <a:spLocks noChangeArrowheads="1"/>
            </p:cNvSpPr>
            <p:nvPr/>
          </p:nvSpPr>
          <p:spPr bwMode="auto">
            <a:xfrm>
              <a:off x="3281819" y="1663807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>
                  <a:solidFill>
                    <a:srgbClr val="000000"/>
                  </a:solidFill>
                  <a:cs typeface="Arial" charset="0"/>
                </a:rPr>
                <a:t>71</a:t>
              </a:r>
            </a:p>
          </p:txBody>
        </p:sp>
        <p:sp>
          <p:nvSpPr>
            <p:cNvPr id="199" name="AutoShape 86"/>
            <p:cNvSpPr>
              <a:spLocks noChangeArrowheads="1"/>
            </p:cNvSpPr>
            <p:nvPr/>
          </p:nvSpPr>
          <p:spPr bwMode="auto">
            <a:xfrm>
              <a:off x="3303900" y="1558975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>
                  <a:solidFill>
                    <a:srgbClr val="000000"/>
                  </a:solidFill>
                  <a:cs typeface="Arial" charset="0"/>
                </a:rPr>
                <a:t>72</a:t>
              </a:r>
            </a:p>
          </p:txBody>
        </p:sp>
        <p:sp>
          <p:nvSpPr>
            <p:cNvPr id="3121" name="AutoShape 86"/>
            <p:cNvSpPr>
              <a:spLocks noChangeArrowheads="1"/>
            </p:cNvSpPr>
            <p:nvPr/>
          </p:nvSpPr>
          <p:spPr bwMode="auto">
            <a:xfrm>
              <a:off x="3369827" y="1427596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19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3122" name="AutoShape 86"/>
            <p:cNvSpPr>
              <a:spLocks noChangeArrowheads="1"/>
            </p:cNvSpPr>
            <p:nvPr/>
          </p:nvSpPr>
          <p:spPr bwMode="auto">
            <a:xfrm>
              <a:off x="3530528" y="1427596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>
                  <a:cs typeface="Arial" charset="0"/>
                </a:rPr>
                <a:t>20</a:t>
              </a:r>
            </a:p>
          </p:txBody>
        </p:sp>
        <p:sp>
          <p:nvSpPr>
            <p:cNvPr id="3123" name="AutoShape 86"/>
            <p:cNvSpPr>
              <a:spLocks noChangeArrowheads="1"/>
            </p:cNvSpPr>
            <p:nvPr/>
          </p:nvSpPr>
          <p:spPr bwMode="auto">
            <a:xfrm>
              <a:off x="3708481" y="1427596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>
                  <a:cs typeface="Arial" charset="0"/>
                </a:rPr>
                <a:t>21</a:t>
              </a:r>
            </a:p>
          </p:txBody>
        </p:sp>
        <p:sp>
          <p:nvSpPr>
            <p:cNvPr id="3124" name="AutoShape 86"/>
            <p:cNvSpPr>
              <a:spLocks noChangeArrowheads="1"/>
            </p:cNvSpPr>
            <p:nvPr/>
          </p:nvSpPr>
          <p:spPr bwMode="auto">
            <a:xfrm>
              <a:off x="3877809" y="1427596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22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3128" name="AutoShape 86"/>
            <p:cNvSpPr>
              <a:spLocks noChangeArrowheads="1"/>
            </p:cNvSpPr>
            <p:nvPr/>
          </p:nvSpPr>
          <p:spPr bwMode="auto">
            <a:xfrm>
              <a:off x="4047136" y="1427596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 dirty="0">
                  <a:cs typeface="Arial" charset="0"/>
                </a:rPr>
                <a:t>23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126" name="AutoShape 126"/>
            <p:cNvSpPr>
              <a:spLocks noChangeArrowheads="1"/>
            </p:cNvSpPr>
            <p:nvPr/>
          </p:nvSpPr>
          <p:spPr bwMode="auto">
            <a:xfrm>
              <a:off x="3268663" y="1457325"/>
              <a:ext cx="79375" cy="74613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600">
                <a:cs typeface="Arial" charset="0"/>
              </a:endParaRPr>
            </a:p>
          </p:txBody>
        </p:sp>
        <p:sp>
          <p:nvSpPr>
            <p:cNvPr id="177" name="AutoShape 125"/>
            <p:cNvSpPr>
              <a:spLocks noChangeArrowheads="1"/>
            </p:cNvSpPr>
            <p:nvPr/>
          </p:nvSpPr>
          <p:spPr bwMode="auto">
            <a:xfrm rot="10800000">
              <a:off x="3068638" y="1835150"/>
              <a:ext cx="92075" cy="61913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204" name="Forma livre 31"/>
            <p:cNvSpPr>
              <a:spLocks/>
            </p:cNvSpPr>
            <p:nvPr/>
          </p:nvSpPr>
          <p:spPr bwMode="auto">
            <a:xfrm>
              <a:off x="3111500" y="1476375"/>
              <a:ext cx="193675" cy="365125"/>
            </a:xfrm>
            <a:custGeom>
              <a:avLst/>
              <a:gdLst>
                <a:gd name="T0" fmla="*/ 0 w 193675"/>
                <a:gd name="T1" fmla="*/ 365125 h 365125"/>
                <a:gd name="T2" fmla="*/ 41275 w 193675"/>
                <a:gd name="T3" fmla="*/ 304800 h 365125"/>
                <a:gd name="T4" fmla="*/ 79375 w 193675"/>
                <a:gd name="T5" fmla="*/ 254000 h 365125"/>
                <a:gd name="T6" fmla="*/ 107950 w 193675"/>
                <a:gd name="T7" fmla="*/ 212725 h 365125"/>
                <a:gd name="T8" fmla="*/ 130175 w 193675"/>
                <a:gd name="T9" fmla="*/ 133350 h 365125"/>
                <a:gd name="T10" fmla="*/ 155575 w 193675"/>
                <a:gd name="T11" fmla="*/ 69850 h 365125"/>
                <a:gd name="T12" fmla="*/ 193675 w 193675"/>
                <a:gd name="T13" fmla="*/ 0 h 365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3675" h="365125">
                  <a:moveTo>
                    <a:pt x="0" y="365125"/>
                  </a:moveTo>
                  <a:cubicBezTo>
                    <a:pt x="7673" y="336021"/>
                    <a:pt x="28046" y="323321"/>
                    <a:pt x="41275" y="304800"/>
                  </a:cubicBezTo>
                  <a:cubicBezTo>
                    <a:pt x="54504" y="286279"/>
                    <a:pt x="68263" y="269346"/>
                    <a:pt x="79375" y="254000"/>
                  </a:cubicBezTo>
                  <a:cubicBezTo>
                    <a:pt x="90487" y="238654"/>
                    <a:pt x="99483" y="232833"/>
                    <a:pt x="107950" y="212725"/>
                  </a:cubicBezTo>
                  <a:cubicBezTo>
                    <a:pt x="116417" y="192617"/>
                    <a:pt x="122238" y="157163"/>
                    <a:pt x="130175" y="133350"/>
                  </a:cubicBezTo>
                  <a:cubicBezTo>
                    <a:pt x="138113" y="109538"/>
                    <a:pt x="148696" y="86783"/>
                    <a:pt x="155575" y="69850"/>
                  </a:cubicBezTo>
                  <a:cubicBezTo>
                    <a:pt x="162454" y="52917"/>
                    <a:pt x="186002" y="13758"/>
                    <a:pt x="193675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5" name="AutoShape 86"/>
            <p:cNvSpPr>
              <a:spLocks noChangeArrowheads="1"/>
            </p:cNvSpPr>
            <p:nvPr/>
          </p:nvSpPr>
          <p:spPr bwMode="auto">
            <a:xfrm>
              <a:off x="3416583" y="1686803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>
                  <a:cs typeface="Arial" charset="0"/>
                </a:rPr>
                <a:t>73</a:t>
              </a:r>
            </a:p>
          </p:txBody>
        </p:sp>
        <p:sp>
          <p:nvSpPr>
            <p:cNvPr id="206" name="AutoShape 86"/>
            <p:cNvSpPr>
              <a:spLocks noChangeArrowheads="1"/>
            </p:cNvSpPr>
            <p:nvPr/>
          </p:nvSpPr>
          <p:spPr bwMode="auto">
            <a:xfrm>
              <a:off x="3454165" y="1566499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>
                  <a:cs typeface="Arial" charset="0"/>
                </a:rPr>
                <a:t>74</a:t>
              </a:r>
            </a:p>
          </p:txBody>
        </p:sp>
        <p:sp>
          <p:nvSpPr>
            <p:cNvPr id="207" name="Forma livre 31"/>
            <p:cNvSpPr>
              <a:spLocks/>
            </p:cNvSpPr>
            <p:nvPr/>
          </p:nvSpPr>
          <p:spPr bwMode="auto">
            <a:xfrm>
              <a:off x="4143375" y="2144713"/>
              <a:ext cx="187325" cy="490537"/>
            </a:xfrm>
            <a:custGeom>
              <a:avLst/>
              <a:gdLst>
                <a:gd name="T0" fmla="*/ 0 w 187742"/>
                <a:gd name="T1" fmla="*/ 435715 h 491821"/>
                <a:gd name="T2" fmla="*/ 44192 w 187742"/>
                <a:gd name="T3" fmla="*/ 288406 h 491821"/>
                <a:gd name="T4" fmla="*/ 118953 w 187742"/>
                <a:gd name="T5" fmla="*/ 197677 h 491821"/>
                <a:gd name="T6" fmla="*/ 156214 w 187742"/>
                <a:gd name="T7" fmla="*/ 98724 h 491821"/>
                <a:gd name="T8" fmla="*/ 169591 w 187742"/>
                <a:gd name="T9" fmla="*/ 0 h 4918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742" h="491821">
                  <a:moveTo>
                    <a:pt x="0" y="491821"/>
                  </a:moveTo>
                  <a:cubicBezTo>
                    <a:pt x="17805" y="451762"/>
                    <a:pt x="26974" y="370327"/>
                    <a:pt x="48922" y="325545"/>
                  </a:cubicBezTo>
                  <a:cubicBezTo>
                    <a:pt x="70870" y="280763"/>
                    <a:pt x="111017" y="258815"/>
                    <a:pt x="131686" y="223130"/>
                  </a:cubicBezTo>
                  <a:cubicBezTo>
                    <a:pt x="152355" y="187445"/>
                    <a:pt x="163592" y="148622"/>
                    <a:pt x="172935" y="111434"/>
                  </a:cubicBezTo>
                  <a:cubicBezTo>
                    <a:pt x="182278" y="74246"/>
                    <a:pt x="187213" y="45175"/>
                    <a:pt x="187742" y="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8" name="Forma livre 31"/>
            <p:cNvSpPr>
              <a:spLocks/>
            </p:cNvSpPr>
            <p:nvPr/>
          </p:nvSpPr>
          <p:spPr bwMode="auto">
            <a:xfrm>
              <a:off x="3771900" y="2635250"/>
              <a:ext cx="371475" cy="954088"/>
            </a:xfrm>
            <a:custGeom>
              <a:avLst/>
              <a:gdLst>
                <a:gd name="T0" fmla="*/ 2241 w 370980"/>
                <a:gd name="T1" fmla="*/ 930823 h 954593"/>
                <a:gd name="T2" fmla="*/ 6174 w 370980"/>
                <a:gd name="T3" fmla="*/ 850114 h 954593"/>
                <a:gd name="T4" fmla="*/ 11521 w 370980"/>
                <a:gd name="T5" fmla="*/ 764506 h 954593"/>
                <a:gd name="T6" fmla="*/ 21645 w 370980"/>
                <a:gd name="T7" fmla="*/ 690770 h 954593"/>
                <a:gd name="T8" fmla="*/ 28115 w 370980"/>
                <a:gd name="T9" fmla="*/ 597685 h 954593"/>
                <a:gd name="T10" fmla="*/ 44999 w 370980"/>
                <a:gd name="T11" fmla="*/ 499706 h 954593"/>
                <a:gd name="T12" fmla="*/ 82418 w 370980"/>
                <a:gd name="T13" fmla="*/ 440918 h 954593"/>
                <a:gd name="T14" fmla="*/ 141211 w 370980"/>
                <a:gd name="T15" fmla="*/ 377228 h 954593"/>
                <a:gd name="T16" fmla="*/ 169346 w 370980"/>
                <a:gd name="T17" fmla="*/ 316117 h 954593"/>
                <a:gd name="T18" fmla="*/ 237427 w 370980"/>
                <a:gd name="T19" fmla="*/ 274348 h 954593"/>
                <a:gd name="T20" fmla="*/ 310852 w 370980"/>
                <a:gd name="T21" fmla="*/ 241877 h 954593"/>
                <a:gd name="T22" fmla="*/ 332233 w 370980"/>
                <a:gd name="T23" fmla="*/ 182837 h 954593"/>
                <a:gd name="T24" fmla="*/ 318450 w 370980"/>
                <a:gd name="T25" fmla="*/ 140565 h 954593"/>
                <a:gd name="T26" fmla="*/ 333077 w 370980"/>
                <a:gd name="T27" fmla="*/ 72231 h 954593"/>
                <a:gd name="T28" fmla="*/ 394687 w 370980"/>
                <a:gd name="T29" fmla="*/ 0 h 95459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70980" h="954593">
                  <a:moveTo>
                    <a:pt x="2102" y="954593"/>
                  </a:moveTo>
                  <a:cubicBezTo>
                    <a:pt x="-3759" y="933659"/>
                    <a:pt x="4348" y="900250"/>
                    <a:pt x="5802" y="871823"/>
                  </a:cubicBezTo>
                  <a:cubicBezTo>
                    <a:pt x="7256" y="843396"/>
                    <a:pt x="8403" y="811265"/>
                    <a:pt x="10827" y="784029"/>
                  </a:cubicBezTo>
                  <a:cubicBezTo>
                    <a:pt x="13251" y="756793"/>
                    <a:pt x="17746" y="736922"/>
                    <a:pt x="20346" y="708409"/>
                  </a:cubicBezTo>
                  <a:cubicBezTo>
                    <a:pt x="22946" y="679896"/>
                    <a:pt x="37049" y="638457"/>
                    <a:pt x="26428" y="612949"/>
                  </a:cubicBezTo>
                  <a:cubicBezTo>
                    <a:pt x="15807" y="587441"/>
                    <a:pt x="33789" y="539262"/>
                    <a:pt x="42295" y="512466"/>
                  </a:cubicBezTo>
                  <a:cubicBezTo>
                    <a:pt x="50801" y="485671"/>
                    <a:pt x="62393" y="473110"/>
                    <a:pt x="77465" y="452176"/>
                  </a:cubicBezTo>
                  <a:cubicBezTo>
                    <a:pt x="92538" y="431242"/>
                    <a:pt x="119112" y="408192"/>
                    <a:pt x="132730" y="386861"/>
                  </a:cubicBezTo>
                  <a:cubicBezTo>
                    <a:pt x="146348" y="365530"/>
                    <a:pt x="129820" y="337006"/>
                    <a:pt x="159173" y="324188"/>
                  </a:cubicBezTo>
                  <a:cubicBezTo>
                    <a:pt x="188526" y="311370"/>
                    <a:pt x="200998" y="294043"/>
                    <a:pt x="223166" y="281354"/>
                  </a:cubicBezTo>
                  <a:cubicBezTo>
                    <a:pt x="245334" y="268665"/>
                    <a:pt x="277329" y="263694"/>
                    <a:pt x="292181" y="248053"/>
                  </a:cubicBezTo>
                  <a:cubicBezTo>
                    <a:pt x="307033" y="232412"/>
                    <a:pt x="311088" y="204822"/>
                    <a:pt x="312278" y="187506"/>
                  </a:cubicBezTo>
                  <a:cubicBezTo>
                    <a:pt x="313468" y="170190"/>
                    <a:pt x="299190" y="163061"/>
                    <a:pt x="299322" y="144156"/>
                  </a:cubicBezTo>
                  <a:cubicBezTo>
                    <a:pt x="299454" y="125251"/>
                    <a:pt x="301128" y="98102"/>
                    <a:pt x="313071" y="74076"/>
                  </a:cubicBezTo>
                  <a:cubicBezTo>
                    <a:pt x="325014" y="50050"/>
                    <a:pt x="344185" y="9340"/>
                    <a:pt x="370980" y="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09" name="Forma livre 32"/>
            <p:cNvSpPr>
              <a:spLocks/>
            </p:cNvSpPr>
            <p:nvPr/>
          </p:nvSpPr>
          <p:spPr bwMode="auto">
            <a:xfrm>
              <a:off x="4329113" y="1431925"/>
              <a:ext cx="206375" cy="706438"/>
            </a:xfrm>
            <a:custGeom>
              <a:avLst/>
              <a:gdLst>
                <a:gd name="T0" fmla="*/ 0 w 206597"/>
                <a:gd name="T1" fmla="*/ 700026 h 706578"/>
                <a:gd name="T2" fmla="*/ 40454 w 206597"/>
                <a:gd name="T3" fmla="*/ 607287 h 706578"/>
                <a:gd name="T4" fmla="*/ 54785 w 206597"/>
                <a:gd name="T5" fmla="*/ 557510 h 706578"/>
                <a:gd name="T6" fmla="*/ 64340 w 206597"/>
                <a:gd name="T7" fmla="*/ 517689 h 706578"/>
                <a:gd name="T8" fmla="*/ 69115 w 206597"/>
                <a:gd name="T9" fmla="*/ 482847 h 706578"/>
                <a:gd name="T10" fmla="*/ 92999 w 206597"/>
                <a:gd name="T11" fmla="*/ 383296 h 706578"/>
                <a:gd name="T12" fmla="*/ 116881 w 206597"/>
                <a:gd name="T13" fmla="*/ 273786 h 706578"/>
                <a:gd name="T14" fmla="*/ 140763 w 206597"/>
                <a:gd name="T15" fmla="*/ 184174 h 706578"/>
                <a:gd name="T16" fmla="*/ 150317 w 206597"/>
                <a:gd name="T17" fmla="*/ 84630 h 706578"/>
                <a:gd name="T18" fmla="*/ 169426 w 206597"/>
                <a:gd name="T19" fmla="*/ 4995 h 7065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6597" h="706578">
                  <a:moveTo>
                    <a:pt x="0" y="706578"/>
                  </a:moveTo>
                  <a:cubicBezTo>
                    <a:pt x="9134" y="669836"/>
                    <a:pt x="32949" y="636942"/>
                    <a:pt x="42553" y="612967"/>
                  </a:cubicBezTo>
                  <a:cubicBezTo>
                    <a:pt x="52157" y="588992"/>
                    <a:pt x="53438" y="577798"/>
                    <a:pt x="57625" y="562726"/>
                  </a:cubicBezTo>
                  <a:cubicBezTo>
                    <a:pt x="61812" y="547654"/>
                    <a:pt x="65162" y="535092"/>
                    <a:pt x="67674" y="522532"/>
                  </a:cubicBezTo>
                  <a:cubicBezTo>
                    <a:pt x="70186" y="509971"/>
                    <a:pt x="67674" y="509972"/>
                    <a:pt x="72698" y="487363"/>
                  </a:cubicBezTo>
                  <a:cubicBezTo>
                    <a:pt x="77722" y="464754"/>
                    <a:pt x="89446" y="422048"/>
                    <a:pt x="97819" y="386879"/>
                  </a:cubicBezTo>
                  <a:cubicBezTo>
                    <a:pt x="106192" y="351710"/>
                    <a:pt x="114565" y="309843"/>
                    <a:pt x="122939" y="276348"/>
                  </a:cubicBezTo>
                  <a:cubicBezTo>
                    <a:pt x="131313" y="242853"/>
                    <a:pt x="142198" y="217732"/>
                    <a:pt x="148060" y="185912"/>
                  </a:cubicBezTo>
                  <a:cubicBezTo>
                    <a:pt x="153922" y="154092"/>
                    <a:pt x="153085" y="115574"/>
                    <a:pt x="158109" y="85429"/>
                  </a:cubicBezTo>
                  <a:cubicBezTo>
                    <a:pt x="163133" y="55284"/>
                    <a:pt x="250218" y="-20079"/>
                    <a:pt x="178205" y="5042"/>
                  </a:cubicBezTo>
                </a:path>
              </a:pathLst>
            </a:custGeom>
            <a:noFill/>
            <a:ln w="19050" cap="flat">
              <a:solidFill>
                <a:srgbClr val="B2B2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10" name="AutoShape 86"/>
            <p:cNvSpPr>
              <a:spLocks noChangeArrowheads="1"/>
            </p:cNvSpPr>
            <p:nvPr/>
          </p:nvSpPr>
          <p:spPr bwMode="auto">
            <a:xfrm>
              <a:off x="3901313" y="3104650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 dirty="0">
                  <a:solidFill>
                    <a:srgbClr val="000000"/>
                  </a:solidFill>
                  <a:cs typeface="Arial" charset="0"/>
                </a:rPr>
                <a:t>75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211" name="AutoShape 86"/>
            <p:cNvSpPr>
              <a:spLocks noChangeArrowheads="1"/>
            </p:cNvSpPr>
            <p:nvPr/>
          </p:nvSpPr>
          <p:spPr bwMode="auto">
            <a:xfrm>
              <a:off x="3602908" y="2816225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solidFill>
                    <a:srgbClr val="000000"/>
                  </a:solidFill>
                  <a:cs typeface="Arial" charset="0"/>
                </a:rPr>
                <a:t>76</a:t>
              </a:r>
              <a:endParaRPr lang="pt-BR" sz="60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212" name="AutoShape 86"/>
            <p:cNvSpPr>
              <a:spLocks noChangeArrowheads="1"/>
            </p:cNvSpPr>
            <p:nvPr/>
          </p:nvSpPr>
          <p:spPr bwMode="auto">
            <a:xfrm>
              <a:off x="3776169" y="2816225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 dirty="0">
                  <a:solidFill>
                    <a:srgbClr val="000000"/>
                  </a:solidFill>
                  <a:cs typeface="Arial" charset="0"/>
                </a:rPr>
                <a:t>77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213" name="AutoShape 86"/>
            <p:cNvSpPr>
              <a:spLocks noChangeArrowheads="1"/>
            </p:cNvSpPr>
            <p:nvPr/>
          </p:nvSpPr>
          <p:spPr bwMode="auto">
            <a:xfrm>
              <a:off x="4079082" y="2291517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 dirty="0">
                  <a:solidFill>
                    <a:srgbClr val="000000"/>
                  </a:solidFill>
                  <a:cs typeface="Arial" charset="0"/>
                </a:rPr>
                <a:t>78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214" name="Forma livre 87"/>
            <p:cNvSpPr>
              <a:spLocks/>
            </p:cNvSpPr>
            <p:nvPr/>
          </p:nvSpPr>
          <p:spPr bwMode="auto">
            <a:xfrm>
              <a:off x="3808413" y="3189288"/>
              <a:ext cx="96837" cy="184150"/>
            </a:xfrm>
            <a:custGeom>
              <a:avLst/>
              <a:gdLst>
                <a:gd name="T0" fmla="*/ 46280 w 98075"/>
                <a:gd name="T1" fmla="*/ 0 h 184245"/>
                <a:gd name="T2" fmla="*/ 80992 w 98075"/>
                <a:gd name="T3" fmla="*/ 61001 h 184245"/>
                <a:gd name="T4" fmla="*/ 75205 w 98075"/>
                <a:gd name="T5" fmla="*/ 128785 h 184245"/>
                <a:gd name="T6" fmla="*/ 40496 w 98075"/>
                <a:gd name="T7" fmla="*/ 162681 h 184245"/>
                <a:gd name="T8" fmla="*/ 0 w 98075"/>
                <a:gd name="T9" fmla="*/ 183012 h 184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075" h="184245">
                  <a:moveTo>
                    <a:pt x="54591" y="0"/>
                  </a:moveTo>
                  <a:cubicBezTo>
                    <a:pt x="72219" y="19903"/>
                    <a:pt x="89848" y="39806"/>
                    <a:pt x="95535" y="61415"/>
                  </a:cubicBezTo>
                  <a:cubicBezTo>
                    <a:pt x="101222" y="83024"/>
                    <a:pt x="96672" y="112594"/>
                    <a:pt x="88711" y="129654"/>
                  </a:cubicBezTo>
                  <a:cubicBezTo>
                    <a:pt x="80750" y="146714"/>
                    <a:pt x="62553" y="154675"/>
                    <a:pt x="47768" y="163773"/>
                  </a:cubicBezTo>
                  <a:cubicBezTo>
                    <a:pt x="32983" y="172871"/>
                    <a:pt x="16491" y="178558"/>
                    <a:pt x="0" y="184245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15" name="AutoShape 86"/>
            <p:cNvSpPr>
              <a:spLocks noChangeArrowheads="1"/>
            </p:cNvSpPr>
            <p:nvPr/>
          </p:nvSpPr>
          <p:spPr bwMode="auto">
            <a:xfrm>
              <a:off x="4470401" y="1620637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 dirty="0">
                  <a:solidFill>
                    <a:srgbClr val="000000"/>
                  </a:solidFill>
                  <a:cs typeface="Arial" charset="0"/>
                </a:rPr>
                <a:t>79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216" name="Forma livre 33"/>
            <p:cNvSpPr>
              <a:spLocks/>
            </p:cNvSpPr>
            <p:nvPr/>
          </p:nvSpPr>
          <p:spPr bwMode="auto">
            <a:xfrm>
              <a:off x="4254500" y="1377950"/>
              <a:ext cx="252413" cy="781050"/>
            </a:xfrm>
            <a:custGeom>
              <a:avLst/>
              <a:gdLst>
                <a:gd name="T0" fmla="*/ 108687 w 251411"/>
                <a:gd name="T1" fmla="*/ 833003 h 780198"/>
                <a:gd name="T2" fmla="*/ 70415 w 251411"/>
                <a:gd name="T3" fmla="*/ 677438 h 780198"/>
                <a:gd name="T4" fmla="*/ 70415 w 251411"/>
                <a:gd name="T5" fmla="*/ 602339 h 780198"/>
                <a:gd name="T6" fmla="*/ 32150 w 251411"/>
                <a:gd name="T7" fmla="*/ 484326 h 780198"/>
                <a:gd name="T8" fmla="*/ 19392 w 251411"/>
                <a:gd name="T9" fmla="*/ 382406 h 780198"/>
                <a:gd name="T10" fmla="*/ 13013 w 251411"/>
                <a:gd name="T11" fmla="*/ 328765 h 780198"/>
                <a:gd name="T12" fmla="*/ 262 w 251411"/>
                <a:gd name="T13" fmla="*/ 285847 h 780198"/>
                <a:gd name="T14" fmla="*/ 25774 w 251411"/>
                <a:gd name="T15" fmla="*/ 242937 h 780198"/>
                <a:gd name="T16" fmla="*/ 76796 w 251411"/>
                <a:gd name="T17" fmla="*/ 167838 h 780198"/>
                <a:gd name="T18" fmla="*/ 102313 w 251411"/>
                <a:gd name="T19" fmla="*/ 98104 h 780198"/>
                <a:gd name="T20" fmla="*/ 140577 w 251411"/>
                <a:gd name="T21" fmla="*/ 49825 h 780198"/>
                <a:gd name="T22" fmla="*/ 204362 w 251411"/>
                <a:gd name="T23" fmla="*/ 17638 h 780198"/>
                <a:gd name="T24" fmla="*/ 268149 w 251411"/>
                <a:gd name="T25" fmla="*/ 1570 h 780198"/>
                <a:gd name="T26" fmla="*/ 319175 w 251411"/>
                <a:gd name="T27" fmla="*/ 1570 h 78019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51411" h="780198">
                  <a:moveTo>
                    <a:pt x="85613" y="780198"/>
                  </a:moveTo>
                  <a:cubicBezTo>
                    <a:pt x="75146" y="744191"/>
                    <a:pt x="60492" y="670503"/>
                    <a:pt x="55468" y="634496"/>
                  </a:cubicBezTo>
                  <a:cubicBezTo>
                    <a:pt x="50444" y="598489"/>
                    <a:pt x="60492" y="594303"/>
                    <a:pt x="55468" y="564158"/>
                  </a:cubicBezTo>
                  <a:cubicBezTo>
                    <a:pt x="50444" y="534013"/>
                    <a:pt x="32022" y="487958"/>
                    <a:pt x="25323" y="453626"/>
                  </a:cubicBezTo>
                  <a:cubicBezTo>
                    <a:pt x="18624" y="419294"/>
                    <a:pt x="17786" y="382449"/>
                    <a:pt x="15274" y="358166"/>
                  </a:cubicBezTo>
                  <a:cubicBezTo>
                    <a:pt x="12762" y="333883"/>
                    <a:pt x="12762" y="322997"/>
                    <a:pt x="10250" y="307925"/>
                  </a:cubicBezTo>
                  <a:cubicBezTo>
                    <a:pt x="7738" y="292852"/>
                    <a:pt x="-1473" y="281129"/>
                    <a:pt x="202" y="267731"/>
                  </a:cubicBezTo>
                  <a:cubicBezTo>
                    <a:pt x="1877" y="254333"/>
                    <a:pt x="10251" y="245960"/>
                    <a:pt x="20299" y="227538"/>
                  </a:cubicBezTo>
                  <a:cubicBezTo>
                    <a:pt x="30347" y="209116"/>
                    <a:pt x="50444" y="179808"/>
                    <a:pt x="60492" y="157199"/>
                  </a:cubicBezTo>
                  <a:cubicBezTo>
                    <a:pt x="70540" y="134590"/>
                    <a:pt x="72215" y="110307"/>
                    <a:pt x="80589" y="91885"/>
                  </a:cubicBezTo>
                  <a:cubicBezTo>
                    <a:pt x="88963" y="73463"/>
                    <a:pt x="97336" y="59229"/>
                    <a:pt x="110734" y="46668"/>
                  </a:cubicBezTo>
                  <a:cubicBezTo>
                    <a:pt x="124132" y="34107"/>
                    <a:pt x="144229" y="24058"/>
                    <a:pt x="160976" y="16522"/>
                  </a:cubicBezTo>
                  <a:cubicBezTo>
                    <a:pt x="177723" y="8986"/>
                    <a:pt x="196145" y="3962"/>
                    <a:pt x="211217" y="1450"/>
                  </a:cubicBezTo>
                  <a:cubicBezTo>
                    <a:pt x="226290" y="-1062"/>
                    <a:pt x="238850" y="194"/>
                    <a:pt x="251411" y="1450"/>
                  </a:cubicBezTo>
                </a:path>
              </a:pathLst>
            </a:custGeom>
            <a:noFill/>
            <a:ln w="1905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18" name="AutoShape 86"/>
            <p:cNvSpPr>
              <a:spLocks noChangeArrowheads="1"/>
            </p:cNvSpPr>
            <p:nvPr/>
          </p:nvSpPr>
          <p:spPr bwMode="auto">
            <a:xfrm>
              <a:off x="4163805" y="1985144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>
                  <a:cs typeface="Arial" charset="0"/>
                </a:rPr>
                <a:t>82</a:t>
              </a:r>
            </a:p>
          </p:txBody>
        </p:sp>
        <p:sp>
          <p:nvSpPr>
            <p:cNvPr id="219" name="AutoShape 86"/>
            <p:cNvSpPr>
              <a:spLocks noChangeArrowheads="1"/>
            </p:cNvSpPr>
            <p:nvPr/>
          </p:nvSpPr>
          <p:spPr bwMode="auto">
            <a:xfrm>
              <a:off x="4296684" y="1553331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>
                  <a:cs typeface="Arial" charset="0"/>
                </a:rPr>
                <a:t>81</a:t>
              </a:r>
            </a:p>
          </p:txBody>
        </p:sp>
        <p:sp>
          <p:nvSpPr>
            <p:cNvPr id="220" name="AutoShape 86"/>
            <p:cNvSpPr>
              <a:spLocks noChangeArrowheads="1"/>
            </p:cNvSpPr>
            <p:nvPr/>
          </p:nvSpPr>
          <p:spPr bwMode="auto">
            <a:xfrm>
              <a:off x="4016796" y="1984607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>
                  <a:cs typeface="Arial" charset="0"/>
                </a:rPr>
                <a:t>80</a:t>
              </a:r>
            </a:p>
          </p:txBody>
        </p:sp>
        <p:sp>
          <p:nvSpPr>
            <p:cNvPr id="221" name="Forma livre 31"/>
            <p:cNvSpPr>
              <a:spLocks/>
            </p:cNvSpPr>
            <p:nvPr/>
          </p:nvSpPr>
          <p:spPr bwMode="auto">
            <a:xfrm>
              <a:off x="4166303" y="2144713"/>
              <a:ext cx="187325" cy="490537"/>
            </a:xfrm>
            <a:custGeom>
              <a:avLst/>
              <a:gdLst>
                <a:gd name="T0" fmla="*/ 0 w 187742"/>
                <a:gd name="T1" fmla="*/ 435715 h 491821"/>
                <a:gd name="T2" fmla="*/ 44192 w 187742"/>
                <a:gd name="T3" fmla="*/ 288406 h 491821"/>
                <a:gd name="T4" fmla="*/ 118953 w 187742"/>
                <a:gd name="T5" fmla="*/ 197677 h 491821"/>
                <a:gd name="T6" fmla="*/ 156214 w 187742"/>
                <a:gd name="T7" fmla="*/ 98724 h 491821"/>
                <a:gd name="T8" fmla="*/ 169591 w 187742"/>
                <a:gd name="T9" fmla="*/ 0 h 4918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742" h="491821">
                  <a:moveTo>
                    <a:pt x="0" y="491821"/>
                  </a:moveTo>
                  <a:cubicBezTo>
                    <a:pt x="17805" y="451762"/>
                    <a:pt x="26974" y="370327"/>
                    <a:pt x="48922" y="325545"/>
                  </a:cubicBezTo>
                  <a:cubicBezTo>
                    <a:pt x="70870" y="280763"/>
                    <a:pt x="111017" y="258815"/>
                    <a:pt x="131686" y="223130"/>
                  </a:cubicBezTo>
                  <a:cubicBezTo>
                    <a:pt x="152355" y="187445"/>
                    <a:pt x="163592" y="148622"/>
                    <a:pt x="172935" y="111434"/>
                  </a:cubicBezTo>
                  <a:cubicBezTo>
                    <a:pt x="182278" y="74246"/>
                    <a:pt x="187213" y="45175"/>
                    <a:pt x="187742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2" name="Forma livre 31"/>
            <p:cNvSpPr>
              <a:spLocks/>
            </p:cNvSpPr>
            <p:nvPr/>
          </p:nvSpPr>
          <p:spPr bwMode="auto">
            <a:xfrm>
              <a:off x="3803428" y="2635250"/>
              <a:ext cx="371475" cy="954088"/>
            </a:xfrm>
            <a:custGeom>
              <a:avLst/>
              <a:gdLst>
                <a:gd name="T0" fmla="*/ 2241 w 370980"/>
                <a:gd name="T1" fmla="*/ 930823 h 954593"/>
                <a:gd name="T2" fmla="*/ 6174 w 370980"/>
                <a:gd name="T3" fmla="*/ 850114 h 954593"/>
                <a:gd name="T4" fmla="*/ 11521 w 370980"/>
                <a:gd name="T5" fmla="*/ 764506 h 954593"/>
                <a:gd name="T6" fmla="*/ 21645 w 370980"/>
                <a:gd name="T7" fmla="*/ 690770 h 954593"/>
                <a:gd name="T8" fmla="*/ 28115 w 370980"/>
                <a:gd name="T9" fmla="*/ 597685 h 954593"/>
                <a:gd name="T10" fmla="*/ 44999 w 370980"/>
                <a:gd name="T11" fmla="*/ 499706 h 954593"/>
                <a:gd name="T12" fmla="*/ 82418 w 370980"/>
                <a:gd name="T13" fmla="*/ 440918 h 954593"/>
                <a:gd name="T14" fmla="*/ 141211 w 370980"/>
                <a:gd name="T15" fmla="*/ 377228 h 954593"/>
                <a:gd name="T16" fmla="*/ 169346 w 370980"/>
                <a:gd name="T17" fmla="*/ 316117 h 954593"/>
                <a:gd name="T18" fmla="*/ 237427 w 370980"/>
                <a:gd name="T19" fmla="*/ 274348 h 954593"/>
                <a:gd name="T20" fmla="*/ 310852 w 370980"/>
                <a:gd name="T21" fmla="*/ 241877 h 954593"/>
                <a:gd name="T22" fmla="*/ 332233 w 370980"/>
                <a:gd name="T23" fmla="*/ 182837 h 954593"/>
                <a:gd name="T24" fmla="*/ 318450 w 370980"/>
                <a:gd name="T25" fmla="*/ 140565 h 954593"/>
                <a:gd name="T26" fmla="*/ 333077 w 370980"/>
                <a:gd name="T27" fmla="*/ 72231 h 954593"/>
                <a:gd name="T28" fmla="*/ 394687 w 370980"/>
                <a:gd name="T29" fmla="*/ 0 h 95459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70980" h="954593">
                  <a:moveTo>
                    <a:pt x="2102" y="954593"/>
                  </a:moveTo>
                  <a:cubicBezTo>
                    <a:pt x="-3759" y="933659"/>
                    <a:pt x="4348" y="900250"/>
                    <a:pt x="5802" y="871823"/>
                  </a:cubicBezTo>
                  <a:cubicBezTo>
                    <a:pt x="7256" y="843396"/>
                    <a:pt x="8403" y="811265"/>
                    <a:pt x="10827" y="784029"/>
                  </a:cubicBezTo>
                  <a:cubicBezTo>
                    <a:pt x="13251" y="756793"/>
                    <a:pt x="17746" y="736922"/>
                    <a:pt x="20346" y="708409"/>
                  </a:cubicBezTo>
                  <a:cubicBezTo>
                    <a:pt x="22946" y="679896"/>
                    <a:pt x="37049" y="638457"/>
                    <a:pt x="26428" y="612949"/>
                  </a:cubicBezTo>
                  <a:cubicBezTo>
                    <a:pt x="15807" y="587441"/>
                    <a:pt x="33789" y="539262"/>
                    <a:pt x="42295" y="512466"/>
                  </a:cubicBezTo>
                  <a:cubicBezTo>
                    <a:pt x="50801" y="485671"/>
                    <a:pt x="62393" y="473110"/>
                    <a:pt x="77465" y="452176"/>
                  </a:cubicBezTo>
                  <a:cubicBezTo>
                    <a:pt x="92538" y="431242"/>
                    <a:pt x="119112" y="408192"/>
                    <a:pt x="132730" y="386861"/>
                  </a:cubicBezTo>
                  <a:cubicBezTo>
                    <a:pt x="146348" y="365530"/>
                    <a:pt x="129820" y="337006"/>
                    <a:pt x="159173" y="324188"/>
                  </a:cubicBezTo>
                  <a:cubicBezTo>
                    <a:pt x="188526" y="311370"/>
                    <a:pt x="200998" y="294043"/>
                    <a:pt x="223166" y="281354"/>
                  </a:cubicBezTo>
                  <a:cubicBezTo>
                    <a:pt x="245334" y="268665"/>
                    <a:pt x="277329" y="263694"/>
                    <a:pt x="292181" y="248053"/>
                  </a:cubicBezTo>
                  <a:cubicBezTo>
                    <a:pt x="307033" y="232412"/>
                    <a:pt x="311088" y="204822"/>
                    <a:pt x="312278" y="187506"/>
                  </a:cubicBezTo>
                  <a:cubicBezTo>
                    <a:pt x="313468" y="170190"/>
                    <a:pt x="299190" y="163061"/>
                    <a:pt x="299322" y="144156"/>
                  </a:cubicBezTo>
                  <a:cubicBezTo>
                    <a:pt x="299454" y="125251"/>
                    <a:pt x="301128" y="98102"/>
                    <a:pt x="313071" y="74076"/>
                  </a:cubicBezTo>
                  <a:cubicBezTo>
                    <a:pt x="325014" y="50050"/>
                    <a:pt x="344185" y="9340"/>
                    <a:pt x="370980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3" name="AutoShape 86"/>
            <p:cNvSpPr>
              <a:spLocks noChangeArrowheads="1"/>
            </p:cNvSpPr>
            <p:nvPr/>
          </p:nvSpPr>
          <p:spPr bwMode="auto">
            <a:xfrm>
              <a:off x="3909450" y="2637260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 dirty="0" smtClean="0">
                  <a:cs typeface="Arial" charset="0"/>
                </a:rPr>
                <a:t>84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224" name="AutoShape 86"/>
            <p:cNvSpPr>
              <a:spLocks noChangeArrowheads="1"/>
            </p:cNvSpPr>
            <p:nvPr/>
          </p:nvSpPr>
          <p:spPr bwMode="auto">
            <a:xfrm>
              <a:off x="3673475" y="3800019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83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225" name="Forma livre 224"/>
            <p:cNvSpPr/>
            <p:nvPr/>
          </p:nvSpPr>
          <p:spPr bwMode="auto">
            <a:xfrm>
              <a:off x="3785541" y="3589867"/>
              <a:ext cx="67733" cy="173096"/>
            </a:xfrm>
            <a:custGeom>
              <a:avLst/>
              <a:gdLst>
                <a:gd name="connsiteX0" fmla="*/ 67733 w 67733"/>
                <a:gd name="connsiteY0" fmla="*/ 173096 h 173096"/>
                <a:gd name="connsiteX1" fmla="*/ 48918 w 67733"/>
                <a:gd name="connsiteY1" fmla="*/ 142992 h 173096"/>
                <a:gd name="connsiteX2" fmla="*/ 41392 w 67733"/>
                <a:gd name="connsiteY2" fmla="*/ 131703 h 173096"/>
                <a:gd name="connsiteX3" fmla="*/ 33866 w 67733"/>
                <a:gd name="connsiteY3" fmla="*/ 101600 h 173096"/>
                <a:gd name="connsiteX4" fmla="*/ 18815 w 67733"/>
                <a:gd name="connsiteY4" fmla="*/ 67733 h 173096"/>
                <a:gd name="connsiteX5" fmla="*/ 7526 w 67733"/>
                <a:gd name="connsiteY5" fmla="*/ 30103 h 173096"/>
                <a:gd name="connsiteX6" fmla="*/ 3763 w 67733"/>
                <a:gd name="connsiteY6" fmla="*/ 18814 h 173096"/>
                <a:gd name="connsiteX7" fmla="*/ 0 w 67733"/>
                <a:gd name="connsiteY7" fmla="*/ 7526 h 173096"/>
                <a:gd name="connsiteX8" fmla="*/ 0 w 67733"/>
                <a:gd name="connsiteY8" fmla="*/ 0 h 173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733" h="173096">
                  <a:moveTo>
                    <a:pt x="67733" y="173096"/>
                  </a:moveTo>
                  <a:cubicBezTo>
                    <a:pt x="33187" y="129913"/>
                    <a:pt x="63625" y="172405"/>
                    <a:pt x="48918" y="142992"/>
                  </a:cubicBezTo>
                  <a:cubicBezTo>
                    <a:pt x="46895" y="138947"/>
                    <a:pt x="43415" y="135748"/>
                    <a:pt x="41392" y="131703"/>
                  </a:cubicBezTo>
                  <a:cubicBezTo>
                    <a:pt x="36825" y="122569"/>
                    <a:pt x="36442" y="111046"/>
                    <a:pt x="33866" y="101600"/>
                  </a:cubicBezTo>
                  <a:cubicBezTo>
                    <a:pt x="27666" y="78866"/>
                    <a:pt x="29169" y="83266"/>
                    <a:pt x="18815" y="67733"/>
                  </a:cubicBezTo>
                  <a:cubicBezTo>
                    <a:pt x="13128" y="44985"/>
                    <a:pt x="16687" y="57587"/>
                    <a:pt x="7526" y="30103"/>
                  </a:cubicBezTo>
                  <a:lnTo>
                    <a:pt x="3763" y="18814"/>
                  </a:lnTo>
                  <a:cubicBezTo>
                    <a:pt x="2509" y="15051"/>
                    <a:pt x="0" y="11492"/>
                    <a:pt x="0" y="7526"/>
                  </a:cubicBez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" name="Oval 250"/>
            <p:cNvSpPr>
              <a:spLocks noChangeArrowheads="1"/>
            </p:cNvSpPr>
            <p:nvPr/>
          </p:nvSpPr>
          <p:spPr bwMode="auto">
            <a:xfrm>
              <a:off x="3817544" y="3748770"/>
              <a:ext cx="73025" cy="73025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grpSp>
          <p:nvGrpSpPr>
            <p:cNvPr id="79" name="Grupo 78"/>
            <p:cNvGrpSpPr/>
            <p:nvPr/>
          </p:nvGrpSpPr>
          <p:grpSpPr>
            <a:xfrm>
              <a:off x="2519363" y="3445412"/>
              <a:ext cx="2033587" cy="1881188"/>
              <a:chOff x="2519363" y="3406775"/>
              <a:chExt cx="2033587" cy="1881188"/>
            </a:xfrm>
            <a:solidFill>
              <a:srgbClr val="C00000"/>
            </a:solidFill>
          </p:grpSpPr>
          <p:sp>
            <p:nvSpPr>
              <p:cNvPr id="80" name="Oval 250"/>
              <p:cNvSpPr>
                <a:spLocks noChangeArrowheads="1"/>
              </p:cNvSpPr>
              <p:nvPr/>
            </p:nvSpPr>
            <p:spPr bwMode="auto">
              <a:xfrm>
                <a:off x="3106738" y="5214938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81" name="Oval 250"/>
              <p:cNvSpPr>
                <a:spLocks noChangeArrowheads="1"/>
              </p:cNvSpPr>
              <p:nvPr/>
            </p:nvSpPr>
            <p:spPr bwMode="auto">
              <a:xfrm>
                <a:off x="3687763" y="5008563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82" name="Oval 250"/>
              <p:cNvSpPr>
                <a:spLocks noChangeArrowheads="1"/>
              </p:cNvSpPr>
              <p:nvPr/>
            </p:nvSpPr>
            <p:spPr bwMode="auto">
              <a:xfrm>
                <a:off x="4479925" y="4143375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83" name="Oval 250"/>
              <p:cNvSpPr>
                <a:spLocks noChangeArrowheads="1"/>
              </p:cNvSpPr>
              <p:nvPr/>
            </p:nvSpPr>
            <p:spPr bwMode="auto">
              <a:xfrm>
                <a:off x="4454525" y="4051300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84" name="Oval 250"/>
              <p:cNvSpPr>
                <a:spLocks noChangeArrowheads="1"/>
              </p:cNvSpPr>
              <p:nvPr/>
            </p:nvSpPr>
            <p:spPr bwMode="auto">
              <a:xfrm>
                <a:off x="3171825" y="4894263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85" name="Oval 250"/>
              <p:cNvSpPr>
                <a:spLocks noChangeArrowheads="1"/>
              </p:cNvSpPr>
              <p:nvPr/>
            </p:nvSpPr>
            <p:spPr bwMode="auto">
              <a:xfrm>
                <a:off x="3890963" y="4395251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86" name="Oval 250"/>
              <p:cNvSpPr>
                <a:spLocks noChangeArrowheads="1"/>
              </p:cNvSpPr>
              <p:nvPr/>
            </p:nvSpPr>
            <p:spPr bwMode="auto">
              <a:xfrm>
                <a:off x="2654300" y="4589463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87" name="Oval 250"/>
              <p:cNvSpPr>
                <a:spLocks noChangeArrowheads="1"/>
              </p:cNvSpPr>
              <p:nvPr/>
            </p:nvSpPr>
            <p:spPr bwMode="auto">
              <a:xfrm>
                <a:off x="3733800" y="3478213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88" name="Oval 250"/>
              <p:cNvSpPr>
                <a:spLocks noChangeArrowheads="1"/>
              </p:cNvSpPr>
              <p:nvPr/>
            </p:nvSpPr>
            <p:spPr bwMode="auto">
              <a:xfrm>
                <a:off x="4437063" y="3670300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89" name="Oval 250"/>
              <p:cNvSpPr>
                <a:spLocks noChangeArrowheads="1"/>
              </p:cNvSpPr>
              <p:nvPr/>
            </p:nvSpPr>
            <p:spPr bwMode="auto">
              <a:xfrm>
                <a:off x="2624138" y="3772684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91" name="Oval 250"/>
              <p:cNvSpPr>
                <a:spLocks noChangeArrowheads="1"/>
              </p:cNvSpPr>
              <p:nvPr/>
            </p:nvSpPr>
            <p:spPr bwMode="auto">
              <a:xfrm>
                <a:off x="4254500" y="4220626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92" name="Oval 250"/>
              <p:cNvSpPr>
                <a:spLocks noChangeArrowheads="1"/>
              </p:cNvSpPr>
              <p:nvPr/>
            </p:nvSpPr>
            <p:spPr bwMode="auto">
              <a:xfrm>
                <a:off x="3226135" y="4156768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93" name="Oval 250"/>
              <p:cNvSpPr>
                <a:spLocks noChangeArrowheads="1"/>
              </p:cNvSpPr>
              <p:nvPr/>
            </p:nvSpPr>
            <p:spPr bwMode="auto">
              <a:xfrm>
                <a:off x="2922588" y="3943350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94" name="Oval 250"/>
              <p:cNvSpPr>
                <a:spLocks noChangeArrowheads="1"/>
              </p:cNvSpPr>
              <p:nvPr/>
            </p:nvSpPr>
            <p:spPr bwMode="auto">
              <a:xfrm>
                <a:off x="4006850" y="3813175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95" name="Oval 250"/>
              <p:cNvSpPr>
                <a:spLocks noChangeArrowheads="1"/>
              </p:cNvSpPr>
              <p:nvPr/>
            </p:nvSpPr>
            <p:spPr bwMode="auto">
              <a:xfrm>
                <a:off x="2519363" y="3473450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90" name="Oval 250"/>
              <p:cNvSpPr>
                <a:spLocks noChangeArrowheads="1"/>
              </p:cNvSpPr>
              <p:nvPr/>
            </p:nvSpPr>
            <p:spPr bwMode="auto">
              <a:xfrm>
                <a:off x="2905125" y="3406775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</p:grpSp>
        <p:sp>
          <p:nvSpPr>
            <p:cNvPr id="217" name="AutoShape 125"/>
            <p:cNvSpPr>
              <a:spLocks noChangeArrowheads="1"/>
            </p:cNvSpPr>
            <p:nvPr/>
          </p:nvSpPr>
          <p:spPr bwMode="auto">
            <a:xfrm rot="10800000">
              <a:off x="4291013" y="2124075"/>
              <a:ext cx="92075" cy="63500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228" name="Forma livre 9"/>
            <p:cNvSpPr>
              <a:spLocks/>
            </p:cNvSpPr>
            <p:nvPr/>
          </p:nvSpPr>
          <p:spPr bwMode="auto">
            <a:xfrm>
              <a:off x="3789131" y="3267075"/>
              <a:ext cx="238125" cy="258763"/>
            </a:xfrm>
            <a:custGeom>
              <a:avLst/>
              <a:gdLst>
                <a:gd name="T0" fmla="*/ 5521 w 238311"/>
                <a:gd name="T1" fmla="*/ 161479 h 270106"/>
                <a:gd name="T2" fmla="*/ 968 w 238311"/>
                <a:gd name="T3" fmla="*/ 73660 h 270106"/>
                <a:gd name="T4" fmla="*/ 3325 w 238311"/>
                <a:gd name="T5" fmla="*/ 18784 h 270106"/>
                <a:gd name="T6" fmla="*/ 54439 w 238311"/>
                <a:gd name="T7" fmla="*/ 17083 h 270106"/>
                <a:gd name="T8" fmla="*/ 99263 w 238311"/>
                <a:gd name="T9" fmla="*/ 9964 h 270106"/>
                <a:gd name="T10" fmla="*/ 122856 w 238311"/>
                <a:gd name="T11" fmla="*/ 2847 h 270106"/>
                <a:gd name="T12" fmla="*/ 155881 w 238311"/>
                <a:gd name="T13" fmla="*/ 0 h 270106"/>
                <a:gd name="T14" fmla="*/ 184190 w 238311"/>
                <a:gd name="T15" fmla="*/ 0 h 270106"/>
                <a:gd name="T16" fmla="*/ 236088 w 238311"/>
                <a:gd name="T17" fmla="*/ 2847 h 2701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8311" h="270106">
                  <a:moveTo>
                    <a:pt x="5569" y="270106"/>
                  </a:moveTo>
                  <a:cubicBezTo>
                    <a:pt x="4907" y="229252"/>
                    <a:pt x="2568" y="159990"/>
                    <a:pt x="980" y="123209"/>
                  </a:cubicBezTo>
                  <a:cubicBezTo>
                    <a:pt x="5081" y="93104"/>
                    <a:pt x="-4841" y="43887"/>
                    <a:pt x="3361" y="31422"/>
                  </a:cubicBezTo>
                  <a:cubicBezTo>
                    <a:pt x="11563" y="31360"/>
                    <a:pt x="38815" y="31034"/>
                    <a:pt x="54955" y="28575"/>
                  </a:cubicBezTo>
                  <a:cubicBezTo>
                    <a:pt x="71095" y="26116"/>
                    <a:pt x="88690" y="20638"/>
                    <a:pt x="100199" y="16669"/>
                  </a:cubicBezTo>
                  <a:cubicBezTo>
                    <a:pt x="111708" y="12700"/>
                    <a:pt x="114487" y="7540"/>
                    <a:pt x="124012" y="4762"/>
                  </a:cubicBezTo>
                  <a:cubicBezTo>
                    <a:pt x="133537" y="1984"/>
                    <a:pt x="147030" y="794"/>
                    <a:pt x="157349" y="0"/>
                  </a:cubicBezTo>
                  <a:cubicBezTo>
                    <a:pt x="167668" y="-794"/>
                    <a:pt x="172430" y="-794"/>
                    <a:pt x="185924" y="0"/>
                  </a:cubicBezTo>
                  <a:cubicBezTo>
                    <a:pt x="199418" y="794"/>
                    <a:pt x="229778" y="2778"/>
                    <a:pt x="238311" y="4762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29" name="Forma livre 30"/>
            <p:cNvSpPr>
              <a:spLocks/>
            </p:cNvSpPr>
            <p:nvPr/>
          </p:nvSpPr>
          <p:spPr bwMode="auto">
            <a:xfrm>
              <a:off x="2932113" y="3376613"/>
              <a:ext cx="479425" cy="144462"/>
            </a:xfrm>
            <a:custGeom>
              <a:avLst/>
              <a:gdLst>
                <a:gd name="T0" fmla="*/ 0 w 478629"/>
                <a:gd name="T1" fmla="*/ 118511 h 144637"/>
                <a:gd name="T2" fmla="*/ 33525 w 478629"/>
                <a:gd name="T3" fmla="*/ 54853 h 144637"/>
                <a:gd name="T4" fmla="*/ 69630 w 478629"/>
                <a:gd name="T5" fmla="*/ 162 h 144637"/>
                <a:gd name="T6" fmla="*/ 125510 w 478629"/>
                <a:gd name="T7" fmla="*/ 39828 h 144637"/>
                <a:gd name="T8" fmla="*/ 164193 w 478629"/>
                <a:gd name="T9" fmla="*/ 79485 h 144637"/>
                <a:gd name="T10" fmla="*/ 228666 w 478629"/>
                <a:gd name="T11" fmla="*/ 95927 h 144637"/>
                <a:gd name="T12" fmla="*/ 288845 w 478629"/>
                <a:gd name="T13" fmla="*/ 116915 h 144637"/>
                <a:gd name="T14" fmla="*/ 384264 w 478629"/>
                <a:gd name="T15" fmla="*/ 114019 h 144637"/>
                <a:gd name="T16" fmla="*/ 486566 w 478629"/>
                <a:gd name="T17" fmla="*/ 104180 h 144637"/>
                <a:gd name="T18" fmla="*/ 518370 w 478629"/>
                <a:gd name="T19" fmla="*/ 136360 h 1446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8629" h="144637">
                  <a:moveTo>
                    <a:pt x="0" y="125706"/>
                  </a:moveTo>
                  <a:lnTo>
                    <a:pt x="30955" y="58182"/>
                  </a:lnTo>
                  <a:cubicBezTo>
                    <a:pt x="60060" y="4953"/>
                    <a:pt x="50137" y="2818"/>
                    <a:pt x="64292" y="162"/>
                  </a:cubicBezTo>
                  <a:cubicBezTo>
                    <a:pt x="78447" y="-2494"/>
                    <a:pt x="101334" y="28220"/>
                    <a:pt x="115886" y="42245"/>
                  </a:cubicBezTo>
                  <a:cubicBezTo>
                    <a:pt x="130438" y="56270"/>
                    <a:pt x="135730" y="74393"/>
                    <a:pt x="151605" y="84310"/>
                  </a:cubicBezTo>
                  <a:cubicBezTo>
                    <a:pt x="167480" y="94227"/>
                    <a:pt x="191954" y="95132"/>
                    <a:pt x="211136" y="101749"/>
                  </a:cubicBezTo>
                  <a:cubicBezTo>
                    <a:pt x="230318" y="108366"/>
                    <a:pt x="242755" y="120814"/>
                    <a:pt x="266700" y="124012"/>
                  </a:cubicBezTo>
                  <a:cubicBezTo>
                    <a:pt x="290645" y="127210"/>
                    <a:pt x="324378" y="123191"/>
                    <a:pt x="354805" y="120940"/>
                  </a:cubicBezTo>
                  <a:cubicBezTo>
                    <a:pt x="375310" y="123057"/>
                    <a:pt x="428625" y="106554"/>
                    <a:pt x="449262" y="110504"/>
                  </a:cubicBezTo>
                  <a:cubicBezTo>
                    <a:pt x="469899" y="114454"/>
                    <a:pt x="474264" y="133258"/>
                    <a:pt x="478629" y="144637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30" name="Forma livre 1"/>
            <p:cNvSpPr>
              <a:spLocks/>
            </p:cNvSpPr>
            <p:nvPr/>
          </p:nvSpPr>
          <p:spPr bwMode="auto">
            <a:xfrm>
              <a:off x="3411538" y="3516313"/>
              <a:ext cx="360362" cy="38100"/>
            </a:xfrm>
            <a:custGeom>
              <a:avLst/>
              <a:gdLst>
                <a:gd name="T0" fmla="*/ 0 w 360023"/>
                <a:gd name="T1" fmla="*/ 0 h 38081"/>
                <a:gd name="T2" fmla="*/ 56870 w 360023"/>
                <a:gd name="T3" fmla="*/ 20471 h 38081"/>
                <a:gd name="T4" fmla="*/ 124926 w 360023"/>
                <a:gd name="T5" fmla="*/ 36326 h 38081"/>
                <a:gd name="T6" fmla="*/ 212644 w 360023"/>
                <a:gd name="T7" fmla="*/ 37480 h 38081"/>
                <a:gd name="T8" fmla="*/ 293065 w 360023"/>
                <a:gd name="T9" fmla="*/ 38747 h 38081"/>
                <a:gd name="T10" fmla="*/ 373834 w 360023"/>
                <a:gd name="T11" fmla="*/ 34698 h 380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0023" h="38081">
                  <a:moveTo>
                    <a:pt x="0" y="0"/>
                  </a:moveTo>
                  <a:cubicBezTo>
                    <a:pt x="17661" y="11906"/>
                    <a:pt x="34717" y="14137"/>
                    <a:pt x="54769" y="20071"/>
                  </a:cubicBezTo>
                  <a:cubicBezTo>
                    <a:pt x="74821" y="26005"/>
                    <a:pt x="95308" y="32828"/>
                    <a:pt x="120311" y="35606"/>
                  </a:cubicBezTo>
                  <a:cubicBezTo>
                    <a:pt x="145314" y="38384"/>
                    <a:pt x="177801" y="36342"/>
                    <a:pt x="204788" y="36739"/>
                  </a:cubicBezTo>
                  <a:cubicBezTo>
                    <a:pt x="231775" y="37136"/>
                    <a:pt x="256363" y="38441"/>
                    <a:pt x="282235" y="37987"/>
                  </a:cubicBezTo>
                  <a:cubicBezTo>
                    <a:pt x="308108" y="37534"/>
                    <a:pt x="347720" y="28859"/>
                    <a:pt x="360023" y="34018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32" name="AutoShape 86"/>
            <p:cNvSpPr>
              <a:spLocks noChangeArrowheads="1"/>
            </p:cNvSpPr>
            <p:nvPr/>
          </p:nvSpPr>
          <p:spPr bwMode="auto">
            <a:xfrm>
              <a:off x="3484173" y="3420482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85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233" name="AutoShape 86"/>
            <p:cNvSpPr>
              <a:spLocks noChangeArrowheads="1"/>
            </p:cNvSpPr>
            <p:nvPr/>
          </p:nvSpPr>
          <p:spPr bwMode="auto">
            <a:xfrm>
              <a:off x="4014788" y="3324403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86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234" name="AutoShape 86"/>
            <p:cNvSpPr>
              <a:spLocks noChangeArrowheads="1"/>
            </p:cNvSpPr>
            <p:nvPr/>
          </p:nvSpPr>
          <p:spPr bwMode="auto">
            <a:xfrm>
              <a:off x="4200614" y="2824163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87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235" name="AutoShape 86"/>
            <p:cNvSpPr>
              <a:spLocks noChangeArrowheads="1"/>
            </p:cNvSpPr>
            <p:nvPr/>
          </p:nvSpPr>
          <p:spPr bwMode="auto">
            <a:xfrm>
              <a:off x="4527550" y="2265363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89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236" name="AutoShape 86"/>
            <p:cNvSpPr>
              <a:spLocks noChangeArrowheads="1"/>
            </p:cNvSpPr>
            <p:nvPr/>
          </p:nvSpPr>
          <p:spPr bwMode="auto">
            <a:xfrm>
              <a:off x="4365670" y="1936527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90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237" name="AutoShape 86"/>
            <p:cNvSpPr>
              <a:spLocks noChangeArrowheads="1"/>
            </p:cNvSpPr>
            <p:nvPr/>
          </p:nvSpPr>
          <p:spPr bwMode="auto">
            <a:xfrm>
              <a:off x="4370255" y="2438178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88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238" name="AutoShape 125"/>
            <p:cNvSpPr>
              <a:spLocks noChangeArrowheads="1"/>
            </p:cNvSpPr>
            <p:nvPr/>
          </p:nvSpPr>
          <p:spPr bwMode="auto">
            <a:xfrm rot="10800000">
              <a:off x="3984625" y="3251200"/>
              <a:ext cx="92075" cy="61913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239" name="Forma livre 32"/>
            <p:cNvSpPr>
              <a:spLocks/>
            </p:cNvSpPr>
            <p:nvPr/>
          </p:nvSpPr>
          <p:spPr bwMode="auto">
            <a:xfrm>
              <a:off x="3828680" y="2136775"/>
              <a:ext cx="687387" cy="1658937"/>
            </a:xfrm>
            <a:custGeom>
              <a:avLst/>
              <a:gdLst>
                <a:gd name="T0" fmla="*/ 0 w 688349"/>
                <a:gd name="T1" fmla="*/ 1641729 h 1659304"/>
                <a:gd name="T2" fmla="*/ 9392 w 688349"/>
                <a:gd name="T3" fmla="*/ 1592020 h 1659304"/>
                <a:gd name="T4" fmla="*/ 32868 w 688349"/>
                <a:gd name="T5" fmla="*/ 1522428 h 1659304"/>
                <a:gd name="T6" fmla="*/ 51652 w 688349"/>
                <a:gd name="T7" fmla="*/ 1492602 h 1659304"/>
                <a:gd name="T8" fmla="*/ 84523 w 688349"/>
                <a:gd name="T9" fmla="*/ 1408093 h 1659304"/>
                <a:gd name="T10" fmla="*/ 98606 w 688349"/>
                <a:gd name="T11" fmla="*/ 1333529 h 1659304"/>
                <a:gd name="T12" fmla="*/ 126784 w 688349"/>
                <a:gd name="T13" fmla="*/ 1244053 h 1659304"/>
                <a:gd name="T14" fmla="*/ 159651 w 688349"/>
                <a:gd name="T15" fmla="*/ 1209255 h 1659304"/>
                <a:gd name="T16" fmla="*/ 164342 w 688349"/>
                <a:gd name="T17" fmla="*/ 1189372 h 1659304"/>
                <a:gd name="T18" fmla="*/ 173738 w 688349"/>
                <a:gd name="T19" fmla="*/ 1109834 h 1659304"/>
                <a:gd name="T20" fmla="*/ 187824 w 688349"/>
                <a:gd name="T21" fmla="*/ 1030303 h 1659304"/>
                <a:gd name="T22" fmla="*/ 211302 w 688349"/>
                <a:gd name="T23" fmla="*/ 940824 h 1659304"/>
                <a:gd name="T24" fmla="*/ 234782 w 688349"/>
                <a:gd name="T25" fmla="*/ 866259 h 1659304"/>
                <a:gd name="T26" fmla="*/ 272346 w 688349"/>
                <a:gd name="T27" fmla="*/ 786724 h 1659304"/>
                <a:gd name="T28" fmla="*/ 300518 w 688349"/>
                <a:gd name="T29" fmla="*/ 727075 h 1659304"/>
                <a:gd name="T30" fmla="*/ 319301 w 688349"/>
                <a:gd name="T31" fmla="*/ 672393 h 1659304"/>
                <a:gd name="T32" fmla="*/ 370954 w 688349"/>
                <a:gd name="T33" fmla="*/ 637599 h 1659304"/>
                <a:gd name="T34" fmla="*/ 422606 w 688349"/>
                <a:gd name="T35" fmla="*/ 577943 h 1659304"/>
                <a:gd name="T36" fmla="*/ 455475 w 688349"/>
                <a:gd name="T37" fmla="*/ 513318 h 1659304"/>
                <a:gd name="T38" fmla="*/ 464867 w 688349"/>
                <a:gd name="T39" fmla="*/ 453671 h 1659304"/>
                <a:gd name="T40" fmla="*/ 450779 w 688349"/>
                <a:gd name="T41" fmla="*/ 418873 h 1659304"/>
                <a:gd name="T42" fmla="*/ 446083 w 688349"/>
                <a:gd name="T43" fmla="*/ 369166 h 1659304"/>
                <a:gd name="T44" fmla="*/ 474257 w 688349"/>
                <a:gd name="T45" fmla="*/ 319455 h 1659304"/>
                <a:gd name="T46" fmla="*/ 497741 w 688349"/>
                <a:gd name="T47" fmla="*/ 274719 h 1659304"/>
                <a:gd name="T48" fmla="*/ 535301 w 688349"/>
                <a:gd name="T49" fmla="*/ 234957 h 1659304"/>
                <a:gd name="T50" fmla="*/ 601039 w 688349"/>
                <a:gd name="T51" fmla="*/ 210082 h 1659304"/>
                <a:gd name="T52" fmla="*/ 624518 w 688349"/>
                <a:gd name="T53" fmla="*/ 140511 h 1659304"/>
                <a:gd name="T54" fmla="*/ 643300 w 688349"/>
                <a:gd name="T55" fmla="*/ 85822 h 1659304"/>
                <a:gd name="T56" fmla="*/ 619821 w 688349"/>
                <a:gd name="T57" fmla="*/ 36110 h 1659304"/>
                <a:gd name="T58" fmla="*/ 605735 w 688349"/>
                <a:gd name="T59" fmla="*/ 16206 h 1659304"/>
                <a:gd name="T60" fmla="*/ 577561 w 688349"/>
                <a:gd name="T61" fmla="*/ 1326 h 1659304"/>
                <a:gd name="T62" fmla="*/ 544691 w 688349"/>
                <a:gd name="T63" fmla="*/ 1326 h 1659304"/>
                <a:gd name="T64" fmla="*/ 521212 w 688349"/>
                <a:gd name="T65" fmla="*/ 6302 h 1659304"/>
                <a:gd name="T66" fmla="*/ 469561 w 688349"/>
                <a:gd name="T67" fmla="*/ 21181 h 165930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88349" h="1659304">
                  <a:moveTo>
                    <a:pt x="0" y="1659304"/>
                  </a:moveTo>
                  <a:cubicBezTo>
                    <a:pt x="15073" y="1636695"/>
                    <a:pt x="4188" y="1629159"/>
                    <a:pt x="10049" y="1609062"/>
                  </a:cubicBezTo>
                  <a:cubicBezTo>
                    <a:pt x="15910" y="1588965"/>
                    <a:pt x="27633" y="1555471"/>
                    <a:pt x="35169" y="1538724"/>
                  </a:cubicBezTo>
                  <a:cubicBezTo>
                    <a:pt x="42705" y="1521977"/>
                    <a:pt x="46055" y="1527838"/>
                    <a:pt x="55266" y="1508579"/>
                  </a:cubicBezTo>
                  <a:cubicBezTo>
                    <a:pt x="64477" y="1489320"/>
                    <a:pt x="82061" y="1449964"/>
                    <a:pt x="90435" y="1423168"/>
                  </a:cubicBezTo>
                  <a:cubicBezTo>
                    <a:pt x="98809" y="1396372"/>
                    <a:pt x="97972" y="1375438"/>
                    <a:pt x="105508" y="1347805"/>
                  </a:cubicBezTo>
                  <a:cubicBezTo>
                    <a:pt x="113044" y="1320172"/>
                    <a:pt x="124767" y="1278304"/>
                    <a:pt x="135653" y="1257370"/>
                  </a:cubicBezTo>
                  <a:cubicBezTo>
                    <a:pt x="146539" y="1236436"/>
                    <a:pt x="164123" y="1231412"/>
                    <a:pt x="170822" y="1222201"/>
                  </a:cubicBezTo>
                  <a:cubicBezTo>
                    <a:pt x="177521" y="1212990"/>
                    <a:pt x="173334" y="1218851"/>
                    <a:pt x="175846" y="1202104"/>
                  </a:cubicBezTo>
                  <a:cubicBezTo>
                    <a:pt x="178358" y="1185357"/>
                    <a:pt x="181708" y="1148513"/>
                    <a:pt x="185895" y="1121717"/>
                  </a:cubicBezTo>
                  <a:cubicBezTo>
                    <a:pt x="190082" y="1094921"/>
                    <a:pt x="194268" y="1069800"/>
                    <a:pt x="200967" y="1041330"/>
                  </a:cubicBezTo>
                  <a:cubicBezTo>
                    <a:pt x="207666" y="1012860"/>
                    <a:pt x="217714" y="978528"/>
                    <a:pt x="226088" y="950895"/>
                  </a:cubicBezTo>
                  <a:cubicBezTo>
                    <a:pt x="234462" y="923262"/>
                    <a:pt x="240323" y="901490"/>
                    <a:pt x="251209" y="875532"/>
                  </a:cubicBezTo>
                  <a:cubicBezTo>
                    <a:pt x="262095" y="849574"/>
                    <a:pt x="291402" y="795146"/>
                    <a:pt x="291402" y="795146"/>
                  </a:cubicBezTo>
                  <a:cubicBezTo>
                    <a:pt x="303125" y="771700"/>
                    <a:pt x="313173" y="754114"/>
                    <a:pt x="321547" y="734855"/>
                  </a:cubicBezTo>
                  <a:cubicBezTo>
                    <a:pt x="329921" y="715596"/>
                    <a:pt x="329084" y="694662"/>
                    <a:pt x="341644" y="679590"/>
                  </a:cubicBezTo>
                  <a:cubicBezTo>
                    <a:pt x="354204" y="664518"/>
                    <a:pt x="378488" y="660330"/>
                    <a:pt x="396910" y="644420"/>
                  </a:cubicBezTo>
                  <a:cubicBezTo>
                    <a:pt x="415332" y="628510"/>
                    <a:pt x="437104" y="605064"/>
                    <a:pt x="452176" y="584130"/>
                  </a:cubicBezTo>
                  <a:cubicBezTo>
                    <a:pt x="467248" y="563196"/>
                    <a:pt x="479809" y="539750"/>
                    <a:pt x="487345" y="518816"/>
                  </a:cubicBezTo>
                  <a:cubicBezTo>
                    <a:pt x="494881" y="497882"/>
                    <a:pt x="498231" y="474436"/>
                    <a:pt x="497394" y="458526"/>
                  </a:cubicBezTo>
                  <a:cubicBezTo>
                    <a:pt x="496557" y="442616"/>
                    <a:pt x="485671" y="437592"/>
                    <a:pt x="482321" y="423357"/>
                  </a:cubicBezTo>
                  <a:cubicBezTo>
                    <a:pt x="478972" y="409122"/>
                    <a:pt x="473110" y="389862"/>
                    <a:pt x="477297" y="373115"/>
                  </a:cubicBezTo>
                  <a:cubicBezTo>
                    <a:pt x="481484" y="356368"/>
                    <a:pt x="498231" y="338783"/>
                    <a:pt x="507442" y="322873"/>
                  </a:cubicBezTo>
                  <a:cubicBezTo>
                    <a:pt x="516653" y="306963"/>
                    <a:pt x="521677" y="291890"/>
                    <a:pt x="532563" y="277655"/>
                  </a:cubicBezTo>
                  <a:cubicBezTo>
                    <a:pt x="543449" y="263420"/>
                    <a:pt x="554334" y="248348"/>
                    <a:pt x="572756" y="237462"/>
                  </a:cubicBezTo>
                  <a:cubicBezTo>
                    <a:pt x="591178" y="226576"/>
                    <a:pt x="627185" y="228251"/>
                    <a:pt x="643095" y="212341"/>
                  </a:cubicBezTo>
                  <a:cubicBezTo>
                    <a:pt x="659005" y="196431"/>
                    <a:pt x="660680" y="162937"/>
                    <a:pt x="668216" y="142003"/>
                  </a:cubicBezTo>
                  <a:cubicBezTo>
                    <a:pt x="675752" y="121069"/>
                    <a:pt x="689149" y="104322"/>
                    <a:pt x="688312" y="86737"/>
                  </a:cubicBezTo>
                  <a:cubicBezTo>
                    <a:pt x="687475" y="69152"/>
                    <a:pt x="669890" y="48218"/>
                    <a:pt x="663191" y="36495"/>
                  </a:cubicBezTo>
                  <a:cubicBezTo>
                    <a:pt x="656492" y="24772"/>
                    <a:pt x="655655" y="22259"/>
                    <a:pt x="648119" y="16398"/>
                  </a:cubicBezTo>
                  <a:cubicBezTo>
                    <a:pt x="640583" y="10537"/>
                    <a:pt x="628860" y="3838"/>
                    <a:pt x="617974" y="1326"/>
                  </a:cubicBezTo>
                  <a:cubicBezTo>
                    <a:pt x="607088" y="-1186"/>
                    <a:pt x="592853" y="489"/>
                    <a:pt x="582805" y="1326"/>
                  </a:cubicBezTo>
                  <a:cubicBezTo>
                    <a:pt x="572757" y="2163"/>
                    <a:pt x="571082" y="3001"/>
                    <a:pt x="557684" y="6350"/>
                  </a:cubicBezTo>
                  <a:cubicBezTo>
                    <a:pt x="544286" y="9699"/>
                    <a:pt x="521257" y="19747"/>
                    <a:pt x="502417" y="21422"/>
                  </a:cubicBezTo>
                </a:path>
              </a:pathLst>
            </a:custGeom>
            <a:noFill/>
            <a:ln w="19050">
              <a:solidFill>
                <a:srgbClr val="0099FF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40" name="Forma livre 30"/>
            <p:cNvSpPr>
              <a:spLocks/>
            </p:cNvSpPr>
            <p:nvPr/>
          </p:nvSpPr>
          <p:spPr bwMode="auto">
            <a:xfrm rot="168619">
              <a:off x="2938463" y="3511550"/>
              <a:ext cx="922337" cy="268288"/>
            </a:xfrm>
            <a:custGeom>
              <a:avLst/>
              <a:gdLst>
                <a:gd name="T0" fmla="*/ 915080 w 922490"/>
                <a:gd name="T1" fmla="*/ 282211 h 267977"/>
                <a:gd name="T2" fmla="*/ 831609 w 922490"/>
                <a:gd name="T3" fmla="*/ 232864 h 267977"/>
                <a:gd name="T4" fmla="*/ 774860 w 922490"/>
                <a:gd name="T5" fmla="*/ 178512 h 267977"/>
                <a:gd name="T6" fmla="*/ 709757 w 922490"/>
                <a:gd name="T7" fmla="*/ 120652 h 267977"/>
                <a:gd name="T8" fmla="*/ 638384 w 922490"/>
                <a:gd name="T9" fmla="*/ 98134 h 267977"/>
                <a:gd name="T10" fmla="*/ 562363 w 922490"/>
                <a:gd name="T11" fmla="*/ 82548 h 267977"/>
                <a:gd name="T12" fmla="*/ 457946 w 922490"/>
                <a:gd name="T13" fmla="*/ 68299 h 267977"/>
                <a:gd name="T14" fmla="*/ 352039 w 922490"/>
                <a:gd name="T15" fmla="*/ 44980 h 267977"/>
                <a:gd name="T16" fmla="*/ 216431 w 922490"/>
                <a:gd name="T17" fmla="*/ 27297 h 267977"/>
                <a:gd name="T18" fmla="*/ 106345 w 922490"/>
                <a:gd name="T19" fmla="*/ 5907 h 267977"/>
                <a:gd name="T20" fmla="*/ 0 w 922490"/>
                <a:gd name="T21" fmla="*/ 0 h 2679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22490" h="267977">
                  <a:moveTo>
                    <a:pt x="922490" y="267977"/>
                  </a:moveTo>
                  <a:cubicBezTo>
                    <a:pt x="890112" y="252547"/>
                    <a:pt x="861902" y="237529"/>
                    <a:pt x="838342" y="221118"/>
                  </a:cubicBezTo>
                  <a:cubicBezTo>
                    <a:pt x="814782" y="204707"/>
                    <a:pt x="801606" y="187268"/>
                    <a:pt x="781133" y="169509"/>
                  </a:cubicBezTo>
                  <a:cubicBezTo>
                    <a:pt x="760660" y="151750"/>
                    <a:pt x="738431" y="127287"/>
                    <a:pt x="715501" y="114566"/>
                  </a:cubicBezTo>
                  <a:cubicBezTo>
                    <a:pt x="692571" y="101845"/>
                    <a:pt x="668314" y="99215"/>
                    <a:pt x="643550" y="93185"/>
                  </a:cubicBezTo>
                  <a:cubicBezTo>
                    <a:pt x="618786" y="87155"/>
                    <a:pt x="597236" y="83107"/>
                    <a:pt x="566919" y="78385"/>
                  </a:cubicBezTo>
                  <a:cubicBezTo>
                    <a:pt x="536602" y="73663"/>
                    <a:pt x="496982" y="70801"/>
                    <a:pt x="461645" y="64855"/>
                  </a:cubicBezTo>
                  <a:cubicBezTo>
                    <a:pt x="426308" y="58909"/>
                    <a:pt x="395473" y="49199"/>
                    <a:pt x="354896" y="42710"/>
                  </a:cubicBezTo>
                  <a:cubicBezTo>
                    <a:pt x="314319" y="36221"/>
                    <a:pt x="259461" y="32107"/>
                    <a:pt x="218182" y="25922"/>
                  </a:cubicBezTo>
                  <a:cubicBezTo>
                    <a:pt x="176903" y="19737"/>
                    <a:pt x="156192" y="7707"/>
                    <a:pt x="107219" y="5597"/>
                  </a:cubicBezTo>
                  <a:cubicBezTo>
                    <a:pt x="58246" y="3487"/>
                    <a:pt x="112185" y="3049"/>
                    <a:pt x="0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41" name="AutoShape 86"/>
            <p:cNvSpPr>
              <a:spLocks noChangeArrowheads="1"/>
            </p:cNvSpPr>
            <p:nvPr/>
          </p:nvSpPr>
          <p:spPr bwMode="auto">
            <a:xfrm>
              <a:off x="3282456" y="3573694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91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242" name="Forma livre 33"/>
            <p:cNvSpPr>
              <a:spLocks/>
            </p:cNvSpPr>
            <p:nvPr/>
          </p:nvSpPr>
          <p:spPr bwMode="auto">
            <a:xfrm>
              <a:off x="4357688" y="2130425"/>
              <a:ext cx="342900" cy="1244600"/>
            </a:xfrm>
            <a:custGeom>
              <a:avLst/>
              <a:gdLst>
                <a:gd name="T0" fmla="*/ 106100 w 342177"/>
                <a:gd name="T1" fmla="*/ 1225226 h 1245030"/>
                <a:gd name="T2" fmla="*/ 135833 w 342177"/>
                <a:gd name="T3" fmla="*/ 1134539 h 1245030"/>
                <a:gd name="T4" fmla="*/ 172617 w 342177"/>
                <a:gd name="T5" fmla="*/ 1031431 h 1245030"/>
                <a:gd name="T6" fmla="*/ 151598 w 342177"/>
                <a:gd name="T7" fmla="*/ 984564 h 1245030"/>
                <a:gd name="T8" fmla="*/ 162106 w 342177"/>
                <a:gd name="T9" fmla="*/ 909575 h 1245030"/>
                <a:gd name="T10" fmla="*/ 177875 w 342177"/>
                <a:gd name="T11" fmla="*/ 853336 h 1245030"/>
                <a:gd name="T12" fmla="*/ 167363 w 342177"/>
                <a:gd name="T13" fmla="*/ 783033 h 1245030"/>
                <a:gd name="T14" fmla="*/ 183127 w 342177"/>
                <a:gd name="T15" fmla="*/ 708047 h 1245030"/>
                <a:gd name="T16" fmla="*/ 214658 w 342177"/>
                <a:gd name="T17" fmla="*/ 684611 h 1245030"/>
                <a:gd name="T18" fmla="*/ 235676 w 342177"/>
                <a:gd name="T19" fmla="*/ 642434 h 1245030"/>
                <a:gd name="T20" fmla="*/ 235676 w 342177"/>
                <a:gd name="T21" fmla="*/ 586190 h 1245030"/>
                <a:gd name="T22" fmla="*/ 240935 w 342177"/>
                <a:gd name="T23" fmla="*/ 539324 h 1245030"/>
                <a:gd name="T24" fmla="*/ 272463 w 342177"/>
                <a:gd name="T25" fmla="*/ 520578 h 1245030"/>
                <a:gd name="T26" fmla="*/ 314504 w 342177"/>
                <a:gd name="T27" fmla="*/ 492457 h 1245030"/>
                <a:gd name="T28" fmla="*/ 346033 w 342177"/>
                <a:gd name="T29" fmla="*/ 464335 h 1245030"/>
                <a:gd name="T30" fmla="*/ 367040 w 342177"/>
                <a:gd name="T31" fmla="*/ 422155 h 1245030"/>
                <a:gd name="T32" fmla="*/ 344277 w 342177"/>
                <a:gd name="T33" fmla="*/ 381537 h 1245030"/>
                <a:gd name="T34" fmla="*/ 325014 w 342177"/>
                <a:gd name="T35" fmla="*/ 356540 h 1245030"/>
                <a:gd name="T36" fmla="*/ 335525 w 342177"/>
                <a:gd name="T37" fmla="*/ 309674 h 1245030"/>
                <a:gd name="T38" fmla="*/ 351291 w 342177"/>
                <a:gd name="T39" fmla="*/ 276864 h 1245030"/>
                <a:gd name="T40" fmla="*/ 372309 w 342177"/>
                <a:gd name="T41" fmla="*/ 229996 h 1245030"/>
                <a:gd name="T42" fmla="*/ 377564 w 342177"/>
                <a:gd name="T43" fmla="*/ 206567 h 1245030"/>
                <a:gd name="T44" fmla="*/ 372309 w 342177"/>
                <a:gd name="T45" fmla="*/ 150325 h 1245030"/>
                <a:gd name="T46" fmla="*/ 367054 w 342177"/>
                <a:gd name="T47" fmla="*/ 98773 h 1245030"/>
                <a:gd name="T48" fmla="*/ 367054 w 342177"/>
                <a:gd name="T49" fmla="*/ 65960 h 1245030"/>
                <a:gd name="T50" fmla="*/ 330269 w 342177"/>
                <a:gd name="T51" fmla="*/ 33147 h 1245030"/>
                <a:gd name="T52" fmla="*/ 282976 w 342177"/>
                <a:gd name="T53" fmla="*/ 5023 h 1245030"/>
                <a:gd name="T54" fmla="*/ 246186 w 342177"/>
                <a:gd name="T55" fmla="*/ 353 h 1245030"/>
                <a:gd name="T56" fmla="*/ 183127 w 342177"/>
                <a:gd name="T57" fmla="*/ 353 h 1245030"/>
                <a:gd name="T58" fmla="*/ 104304 w 342177"/>
                <a:gd name="T59" fmla="*/ 353 h 1245030"/>
                <a:gd name="T60" fmla="*/ 78025 w 342177"/>
                <a:gd name="T61" fmla="*/ 5023 h 1245030"/>
                <a:gd name="T62" fmla="*/ 0 w 342177"/>
                <a:gd name="T63" fmla="*/ 17902 h 124503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42177" h="1245030">
                  <a:moveTo>
                    <a:pt x="96156" y="1245030"/>
                  </a:moveTo>
                  <a:cubicBezTo>
                    <a:pt x="104078" y="1193036"/>
                    <a:pt x="113055" y="1185699"/>
                    <a:pt x="123102" y="1152878"/>
                  </a:cubicBezTo>
                  <a:cubicBezTo>
                    <a:pt x="133149" y="1120057"/>
                    <a:pt x="154058" y="1073503"/>
                    <a:pt x="156439" y="1048103"/>
                  </a:cubicBezTo>
                  <a:cubicBezTo>
                    <a:pt x="158820" y="1022703"/>
                    <a:pt x="138976" y="1021115"/>
                    <a:pt x="137389" y="1000478"/>
                  </a:cubicBezTo>
                  <a:cubicBezTo>
                    <a:pt x="135802" y="979841"/>
                    <a:pt x="142945" y="946503"/>
                    <a:pt x="146914" y="924278"/>
                  </a:cubicBezTo>
                  <a:cubicBezTo>
                    <a:pt x="150883" y="902053"/>
                    <a:pt x="160408" y="888559"/>
                    <a:pt x="161202" y="867128"/>
                  </a:cubicBezTo>
                  <a:cubicBezTo>
                    <a:pt x="161996" y="845697"/>
                    <a:pt x="150883" y="820297"/>
                    <a:pt x="151677" y="795691"/>
                  </a:cubicBezTo>
                  <a:cubicBezTo>
                    <a:pt x="152471" y="771085"/>
                    <a:pt x="158820" y="736160"/>
                    <a:pt x="165964" y="719491"/>
                  </a:cubicBezTo>
                  <a:cubicBezTo>
                    <a:pt x="173108" y="702822"/>
                    <a:pt x="186602" y="706790"/>
                    <a:pt x="194539" y="695678"/>
                  </a:cubicBezTo>
                  <a:cubicBezTo>
                    <a:pt x="202477" y="684565"/>
                    <a:pt x="210414" y="669485"/>
                    <a:pt x="213589" y="652816"/>
                  </a:cubicBezTo>
                  <a:cubicBezTo>
                    <a:pt x="216764" y="636147"/>
                    <a:pt x="212795" y="613128"/>
                    <a:pt x="213589" y="595666"/>
                  </a:cubicBezTo>
                  <a:cubicBezTo>
                    <a:pt x="214383" y="578204"/>
                    <a:pt x="212796" y="559153"/>
                    <a:pt x="218352" y="548041"/>
                  </a:cubicBezTo>
                  <a:cubicBezTo>
                    <a:pt x="223908" y="536928"/>
                    <a:pt x="235815" y="536928"/>
                    <a:pt x="246927" y="528991"/>
                  </a:cubicBezTo>
                  <a:cubicBezTo>
                    <a:pt x="258040" y="521053"/>
                    <a:pt x="273915" y="509941"/>
                    <a:pt x="285027" y="500416"/>
                  </a:cubicBezTo>
                  <a:cubicBezTo>
                    <a:pt x="296140" y="490891"/>
                    <a:pt x="305667" y="483747"/>
                    <a:pt x="313602" y="471841"/>
                  </a:cubicBezTo>
                  <a:cubicBezTo>
                    <a:pt x="321537" y="459935"/>
                    <a:pt x="332905" y="443002"/>
                    <a:pt x="332640" y="428979"/>
                  </a:cubicBezTo>
                  <a:cubicBezTo>
                    <a:pt x="332375" y="414956"/>
                    <a:pt x="318358" y="398818"/>
                    <a:pt x="312010" y="387705"/>
                  </a:cubicBezTo>
                  <a:cubicBezTo>
                    <a:pt x="305662" y="376592"/>
                    <a:pt x="295874" y="374474"/>
                    <a:pt x="294552" y="362303"/>
                  </a:cubicBezTo>
                  <a:cubicBezTo>
                    <a:pt x="293230" y="350132"/>
                    <a:pt x="300108" y="328172"/>
                    <a:pt x="304077" y="314678"/>
                  </a:cubicBezTo>
                  <a:cubicBezTo>
                    <a:pt x="308046" y="301184"/>
                    <a:pt x="312808" y="294835"/>
                    <a:pt x="318364" y="281341"/>
                  </a:cubicBezTo>
                  <a:cubicBezTo>
                    <a:pt x="323920" y="267847"/>
                    <a:pt x="333445" y="245622"/>
                    <a:pt x="337414" y="233716"/>
                  </a:cubicBezTo>
                  <a:cubicBezTo>
                    <a:pt x="341383" y="221810"/>
                    <a:pt x="342177" y="223397"/>
                    <a:pt x="342177" y="209903"/>
                  </a:cubicBezTo>
                  <a:cubicBezTo>
                    <a:pt x="342177" y="196409"/>
                    <a:pt x="339002" y="171009"/>
                    <a:pt x="337414" y="152753"/>
                  </a:cubicBezTo>
                  <a:cubicBezTo>
                    <a:pt x="335827" y="134497"/>
                    <a:pt x="333446" y="114653"/>
                    <a:pt x="332652" y="100366"/>
                  </a:cubicBezTo>
                  <a:cubicBezTo>
                    <a:pt x="331858" y="86079"/>
                    <a:pt x="338208" y="78140"/>
                    <a:pt x="332652" y="67028"/>
                  </a:cubicBezTo>
                  <a:cubicBezTo>
                    <a:pt x="327096" y="55915"/>
                    <a:pt x="312014" y="44010"/>
                    <a:pt x="299314" y="33691"/>
                  </a:cubicBezTo>
                  <a:cubicBezTo>
                    <a:pt x="286614" y="23372"/>
                    <a:pt x="269152" y="10672"/>
                    <a:pt x="256452" y="5116"/>
                  </a:cubicBezTo>
                  <a:cubicBezTo>
                    <a:pt x="243752" y="-440"/>
                    <a:pt x="238195" y="1147"/>
                    <a:pt x="223114" y="353"/>
                  </a:cubicBezTo>
                  <a:cubicBezTo>
                    <a:pt x="208033" y="-441"/>
                    <a:pt x="165964" y="353"/>
                    <a:pt x="165964" y="353"/>
                  </a:cubicBezTo>
                  <a:cubicBezTo>
                    <a:pt x="144533" y="353"/>
                    <a:pt x="110402" y="-441"/>
                    <a:pt x="94527" y="353"/>
                  </a:cubicBezTo>
                  <a:cubicBezTo>
                    <a:pt x="78652" y="1147"/>
                    <a:pt x="86469" y="2145"/>
                    <a:pt x="70714" y="5116"/>
                  </a:cubicBezTo>
                  <a:cubicBezTo>
                    <a:pt x="54960" y="8087"/>
                    <a:pt x="11069" y="17500"/>
                    <a:pt x="0" y="18181"/>
                  </a:cubicBezTo>
                </a:path>
              </a:pathLst>
            </a:custGeom>
            <a:noFill/>
            <a:ln w="19050">
              <a:solidFill>
                <a:srgbClr val="0099FF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43" name="Forma livre 30"/>
            <p:cNvSpPr>
              <a:spLocks/>
            </p:cNvSpPr>
            <p:nvPr/>
          </p:nvSpPr>
          <p:spPr bwMode="auto">
            <a:xfrm>
              <a:off x="4010025" y="3367088"/>
              <a:ext cx="447675" cy="265112"/>
            </a:xfrm>
            <a:custGeom>
              <a:avLst/>
              <a:gdLst>
                <a:gd name="T0" fmla="*/ 0 w 446324"/>
                <a:gd name="T1" fmla="*/ 273526 h 264164"/>
                <a:gd name="T2" fmla="*/ 84408 w 446324"/>
                <a:gd name="T3" fmla="*/ 302087 h 264164"/>
                <a:gd name="T4" fmla="*/ 150166 w 446324"/>
                <a:gd name="T5" fmla="*/ 302352 h 264164"/>
                <a:gd name="T6" fmla="*/ 224339 w 446324"/>
                <a:gd name="T7" fmla="*/ 280331 h 264164"/>
                <a:gd name="T8" fmla="*/ 302988 w 446324"/>
                <a:gd name="T9" fmla="*/ 196396 h 264164"/>
                <a:gd name="T10" fmla="*/ 407089 w 446324"/>
                <a:gd name="T11" fmla="*/ 145624 h 264164"/>
                <a:gd name="T12" fmla="*/ 479810 w 446324"/>
                <a:gd name="T13" fmla="*/ 77478 h 264164"/>
                <a:gd name="T14" fmla="*/ 503193 w 446324"/>
                <a:gd name="T15" fmla="*/ 0 h 2641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6324" h="264164">
                  <a:moveTo>
                    <a:pt x="0" y="236604"/>
                  </a:moveTo>
                  <a:cubicBezTo>
                    <a:pt x="24871" y="240837"/>
                    <a:pt x="52670" y="257155"/>
                    <a:pt x="74869" y="261311"/>
                  </a:cubicBezTo>
                  <a:cubicBezTo>
                    <a:pt x="97069" y="265467"/>
                    <a:pt x="112511" y="264678"/>
                    <a:pt x="133197" y="261541"/>
                  </a:cubicBezTo>
                  <a:cubicBezTo>
                    <a:pt x="153883" y="258405"/>
                    <a:pt x="176393" y="257768"/>
                    <a:pt x="198984" y="242492"/>
                  </a:cubicBezTo>
                  <a:cubicBezTo>
                    <a:pt x="221575" y="227216"/>
                    <a:pt x="241728" y="189307"/>
                    <a:pt x="268744" y="169887"/>
                  </a:cubicBezTo>
                  <a:cubicBezTo>
                    <a:pt x="295760" y="150467"/>
                    <a:pt x="334941" y="143114"/>
                    <a:pt x="361081" y="125969"/>
                  </a:cubicBezTo>
                  <a:cubicBezTo>
                    <a:pt x="387221" y="108825"/>
                    <a:pt x="412851" y="88015"/>
                    <a:pt x="425582" y="67020"/>
                  </a:cubicBezTo>
                  <a:cubicBezTo>
                    <a:pt x="438313" y="46025"/>
                    <a:pt x="441708" y="8280"/>
                    <a:pt x="446324" y="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44" name="Forma livre 30"/>
            <p:cNvSpPr>
              <a:spLocks/>
            </p:cNvSpPr>
            <p:nvPr/>
          </p:nvSpPr>
          <p:spPr bwMode="auto">
            <a:xfrm>
              <a:off x="3790950" y="3556000"/>
              <a:ext cx="225425" cy="50800"/>
            </a:xfrm>
            <a:custGeom>
              <a:avLst/>
              <a:gdLst>
                <a:gd name="T0" fmla="*/ 0 w 225425"/>
                <a:gd name="T1" fmla="*/ 0 h 50800"/>
                <a:gd name="T2" fmla="*/ 133321 w 225425"/>
                <a:gd name="T3" fmla="*/ 41384 h 50800"/>
                <a:gd name="T4" fmla="*/ 225376 w 225425"/>
                <a:gd name="T5" fmla="*/ 50934 h 508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5425" h="50800">
                  <a:moveTo>
                    <a:pt x="0" y="0"/>
                  </a:moveTo>
                  <a:cubicBezTo>
                    <a:pt x="62442" y="16404"/>
                    <a:pt x="95779" y="32808"/>
                    <a:pt x="133350" y="41275"/>
                  </a:cubicBezTo>
                  <a:cubicBezTo>
                    <a:pt x="170921" y="49742"/>
                    <a:pt x="200554" y="46567"/>
                    <a:pt x="225425" y="5080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45" name="AutoShape 86"/>
            <p:cNvSpPr>
              <a:spLocks noChangeArrowheads="1"/>
            </p:cNvSpPr>
            <p:nvPr/>
          </p:nvSpPr>
          <p:spPr bwMode="auto">
            <a:xfrm>
              <a:off x="3798180" y="3629025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93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246" name="AutoShape 86"/>
            <p:cNvSpPr>
              <a:spLocks noChangeArrowheads="1"/>
            </p:cNvSpPr>
            <p:nvPr/>
          </p:nvSpPr>
          <p:spPr bwMode="auto">
            <a:xfrm>
              <a:off x="4177268" y="3356680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94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247" name="AutoShape 86"/>
            <p:cNvSpPr>
              <a:spLocks noChangeArrowheads="1"/>
            </p:cNvSpPr>
            <p:nvPr/>
          </p:nvSpPr>
          <p:spPr bwMode="auto">
            <a:xfrm>
              <a:off x="4604257" y="2684694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96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248" name="AutoShape 86"/>
            <p:cNvSpPr>
              <a:spLocks noChangeArrowheads="1"/>
            </p:cNvSpPr>
            <p:nvPr/>
          </p:nvSpPr>
          <p:spPr bwMode="auto">
            <a:xfrm>
              <a:off x="4568825" y="2870200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98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249" name="AutoShape 86"/>
            <p:cNvSpPr>
              <a:spLocks noChangeArrowheads="1"/>
            </p:cNvSpPr>
            <p:nvPr/>
          </p:nvSpPr>
          <p:spPr bwMode="auto">
            <a:xfrm>
              <a:off x="4523813" y="3210315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95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250" name="AutoShape 86"/>
            <p:cNvSpPr>
              <a:spLocks noChangeArrowheads="1"/>
            </p:cNvSpPr>
            <p:nvPr/>
          </p:nvSpPr>
          <p:spPr bwMode="auto">
            <a:xfrm>
              <a:off x="4532257" y="3022600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97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251" name="AutoShape 86"/>
            <p:cNvSpPr>
              <a:spLocks noChangeArrowheads="1"/>
            </p:cNvSpPr>
            <p:nvPr/>
          </p:nvSpPr>
          <p:spPr bwMode="auto">
            <a:xfrm>
              <a:off x="4708525" y="2552700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99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252" name="AutoShape 86"/>
            <p:cNvSpPr>
              <a:spLocks noChangeArrowheads="1"/>
            </p:cNvSpPr>
            <p:nvPr/>
          </p:nvSpPr>
          <p:spPr bwMode="auto">
            <a:xfrm>
              <a:off x="4373563" y="2179502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100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253" name="AutoShape 86"/>
            <p:cNvSpPr>
              <a:spLocks noChangeArrowheads="1"/>
            </p:cNvSpPr>
            <p:nvPr/>
          </p:nvSpPr>
          <p:spPr bwMode="auto">
            <a:xfrm>
              <a:off x="4506435" y="1982225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101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254" name="AutoShape 86"/>
            <p:cNvSpPr>
              <a:spLocks noChangeArrowheads="1"/>
            </p:cNvSpPr>
            <p:nvPr/>
          </p:nvSpPr>
          <p:spPr bwMode="auto">
            <a:xfrm>
              <a:off x="4735513" y="2168525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102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255" name="Forma livre 30"/>
            <p:cNvSpPr>
              <a:spLocks/>
            </p:cNvSpPr>
            <p:nvPr/>
          </p:nvSpPr>
          <p:spPr bwMode="auto">
            <a:xfrm rot="168619">
              <a:off x="3856038" y="3362325"/>
              <a:ext cx="582612" cy="517525"/>
            </a:xfrm>
            <a:custGeom>
              <a:avLst/>
              <a:gdLst>
                <a:gd name="T0" fmla="*/ 533572 w 582902"/>
                <a:gd name="T1" fmla="*/ 0 h 517942"/>
                <a:gd name="T2" fmla="*/ 572979 w 582902"/>
                <a:gd name="T3" fmla="*/ 178483 h 517942"/>
                <a:gd name="T4" fmla="*/ 577715 w 582902"/>
                <a:gd name="T5" fmla="*/ 244543 h 517942"/>
                <a:gd name="T6" fmla="*/ 577715 w 582902"/>
                <a:gd name="T7" fmla="*/ 282292 h 517942"/>
                <a:gd name="T8" fmla="*/ 549282 w 582902"/>
                <a:gd name="T9" fmla="*/ 324759 h 517942"/>
                <a:gd name="T10" fmla="*/ 549282 w 582902"/>
                <a:gd name="T11" fmla="*/ 371945 h 517942"/>
                <a:gd name="T12" fmla="*/ 538674 w 582902"/>
                <a:gd name="T13" fmla="*/ 422873 h 517942"/>
                <a:gd name="T14" fmla="*/ 508688 w 582902"/>
                <a:gd name="T15" fmla="*/ 513168 h 517942"/>
                <a:gd name="T16" fmla="*/ 344486 w 582902"/>
                <a:gd name="T17" fmla="*/ 503776 h 517942"/>
                <a:gd name="T18" fmla="*/ 197399 w 582902"/>
                <a:gd name="T19" fmla="*/ 499477 h 517942"/>
                <a:gd name="T20" fmla="*/ 95469 w 582902"/>
                <a:gd name="T21" fmla="*/ 485549 h 517942"/>
                <a:gd name="T22" fmla="*/ 0 w 582902"/>
                <a:gd name="T23" fmla="*/ 448534 h 5179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2902" h="517942">
                  <a:moveTo>
                    <a:pt x="536235" y="0"/>
                  </a:moveTo>
                  <a:cubicBezTo>
                    <a:pt x="534647" y="6350"/>
                    <a:pt x="568442" y="139008"/>
                    <a:pt x="575836" y="180144"/>
                  </a:cubicBezTo>
                  <a:cubicBezTo>
                    <a:pt x="583230" y="221280"/>
                    <a:pt x="579804" y="229357"/>
                    <a:pt x="580598" y="246819"/>
                  </a:cubicBezTo>
                  <a:cubicBezTo>
                    <a:pt x="581392" y="264281"/>
                    <a:pt x="585361" y="271425"/>
                    <a:pt x="580598" y="284919"/>
                  </a:cubicBezTo>
                  <a:cubicBezTo>
                    <a:pt x="575835" y="298413"/>
                    <a:pt x="556785" y="312700"/>
                    <a:pt x="552023" y="327781"/>
                  </a:cubicBezTo>
                  <a:cubicBezTo>
                    <a:pt x="547261" y="342862"/>
                    <a:pt x="552023" y="375406"/>
                    <a:pt x="552023" y="375406"/>
                  </a:cubicBezTo>
                  <a:lnTo>
                    <a:pt x="541361" y="426809"/>
                  </a:lnTo>
                  <a:lnTo>
                    <a:pt x="511225" y="517942"/>
                  </a:lnTo>
                  <a:cubicBezTo>
                    <a:pt x="458838" y="515561"/>
                    <a:pt x="398345" y="510768"/>
                    <a:pt x="346205" y="508465"/>
                  </a:cubicBezTo>
                  <a:cubicBezTo>
                    <a:pt x="294065" y="506162"/>
                    <a:pt x="237217" y="502560"/>
                    <a:pt x="198384" y="504124"/>
                  </a:cubicBezTo>
                  <a:cubicBezTo>
                    <a:pt x="159551" y="505688"/>
                    <a:pt x="129013" y="498636"/>
                    <a:pt x="95949" y="490067"/>
                  </a:cubicBezTo>
                  <a:cubicBezTo>
                    <a:pt x="62885" y="481498"/>
                    <a:pt x="32373" y="468138"/>
                    <a:pt x="0" y="452708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8" name="AutoShape 86"/>
            <p:cNvSpPr>
              <a:spLocks noChangeArrowheads="1"/>
            </p:cNvSpPr>
            <p:nvPr/>
          </p:nvSpPr>
          <p:spPr bwMode="auto">
            <a:xfrm>
              <a:off x="4089400" y="3489325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105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259" name="AutoShape 86"/>
            <p:cNvSpPr>
              <a:spLocks noChangeArrowheads="1"/>
            </p:cNvSpPr>
            <p:nvPr/>
          </p:nvSpPr>
          <p:spPr bwMode="auto">
            <a:xfrm>
              <a:off x="4431685" y="3405047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106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261" name="Forma livre 31"/>
            <p:cNvSpPr>
              <a:spLocks/>
            </p:cNvSpPr>
            <p:nvPr/>
          </p:nvSpPr>
          <p:spPr bwMode="auto">
            <a:xfrm>
              <a:off x="4410075" y="3151188"/>
              <a:ext cx="50800" cy="325437"/>
            </a:xfrm>
            <a:custGeom>
              <a:avLst/>
              <a:gdLst>
                <a:gd name="T0" fmla="*/ 0 w 185738"/>
                <a:gd name="T1" fmla="*/ 0 h 866775"/>
                <a:gd name="T2" fmla="*/ 0 w 185738"/>
                <a:gd name="T3" fmla="*/ 0 h 866775"/>
                <a:gd name="T4" fmla="*/ 0 w 185738"/>
                <a:gd name="T5" fmla="*/ 0 h 866775"/>
                <a:gd name="T6" fmla="*/ 0 w 185738"/>
                <a:gd name="T7" fmla="*/ 0 h 866775"/>
                <a:gd name="T8" fmla="*/ 0 w 185738"/>
                <a:gd name="T9" fmla="*/ 0 h 866775"/>
                <a:gd name="T10" fmla="*/ 0 w 185738"/>
                <a:gd name="T11" fmla="*/ 0 h 866775"/>
                <a:gd name="T12" fmla="*/ 0 w 185738"/>
                <a:gd name="T13" fmla="*/ 0 h 866775"/>
                <a:gd name="T14" fmla="*/ 0 w 185738"/>
                <a:gd name="T15" fmla="*/ 0 h 866775"/>
                <a:gd name="T16" fmla="*/ 0 w 185738"/>
                <a:gd name="T17" fmla="*/ 0 h 866775"/>
                <a:gd name="T18" fmla="*/ 0 w 185738"/>
                <a:gd name="T19" fmla="*/ 0 h 8667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5738" h="866775">
                  <a:moveTo>
                    <a:pt x="14288" y="866775"/>
                  </a:moveTo>
                  <a:cubicBezTo>
                    <a:pt x="10319" y="835819"/>
                    <a:pt x="0" y="809625"/>
                    <a:pt x="0" y="776288"/>
                  </a:cubicBezTo>
                  <a:cubicBezTo>
                    <a:pt x="0" y="742951"/>
                    <a:pt x="7144" y="702469"/>
                    <a:pt x="14288" y="666750"/>
                  </a:cubicBezTo>
                  <a:cubicBezTo>
                    <a:pt x="21432" y="631031"/>
                    <a:pt x="34132" y="596106"/>
                    <a:pt x="42863" y="561975"/>
                  </a:cubicBezTo>
                  <a:cubicBezTo>
                    <a:pt x="51594" y="527844"/>
                    <a:pt x="60325" y="497682"/>
                    <a:pt x="66675" y="461963"/>
                  </a:cubicBezTo>
                  <a:cubicBezTo>
                    <a:pt x="73025" y="426244"/>
                    <a:pt x="73819" y="382588"/>
                    <a:pt x="80963" y="347663"/>
                  </a:cubicBezTo>
                  <a:cubicBezTo>
                    <a:pt x="88107" y="312738"/>
                    <a:pt x="100807" y="288132"/>
                    <a:pt x="109538" y="252413"/>
                  </a:cubicBezTo>
                  <a:cubicBezTo>
                    <a:pt x="118269" y="216694"/>
                    <a:pt x="127794" y="165100"/>
                    <a:pt x="133350" y="133350"/>
                  </a:cubicBezTo>
                  <a:cubicBezTo>
                    <a:pt x="138906" y="101600"/>
                    <a:pt x="134144" y="84138"/>
                    <a:pt x="142875" y="61913"/>
                  </a:cubicBezTo>
                  <a:cubicBezTo>
                    <a:pt x="151606" y="39688"/>
                    <a:pt x="173883" y="30162"/>
                    <a:pt x="185738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62" name="Forma livre 32"/>
            <p:cNvSpPr>
              <a:spLocks/>
            </p:cNvSpPr>
            <p:nvPr/>
          </p:nvSpPr>
          <p:spPr bwMode="auto">
            <a:xfrm>
              <a:off x="4538663" y="1398588"/>
              <a:ext cx="193675" cy="639762"/>
            </a:xfrm>
            <a:custGeom>
              <a:avLst/>
              <a:gdLst>
                <a:gd name="T0" fmla="*/ 128118 w 194593"/>
                <a:gd name="T1" fmla="*/ 639762 h 639762"/>
                <a:gd name="T2" fmla="*/ 131923 w 194593"/>
                <a:gd name="T3" fmla="*/ 568325 h 639762"/>
                <a:gd name="T4" fmla="*/ 139518 w 194593"/>
                <a:gd name="T5" fmla="*/ 454025 h 639762"/>
                <a:gd name="T6" fmla="*/ 143316 w 194593"/>
                <a:gd name="T7" fmla="*/ 377825 h 639762"/>
                <a:gd name="T8" fmla="*/ 150916 w 194593"/>
                <a:gd name="T9" fmla="*/ 287337 h 639762"/>
                <a:gd name="T10" fmla="*/ 154717 w 194593"/>
                <a:gd name="T11" fmla="*/ 211137 h 639762"/>
                <a:gd name="T12" fmla="*/ 139518 w 194593"/>
                <a:gd name="T13" fmla="*/ 153987 h 639762"/>
                <a:gd name="T14" fmla="*/ 109124 w 194593"/>
                <a:gd name="T15" fmla="*/ 125412 h 639762"/>
                <a:gd name="T16" fmla="*/ 86331 w 194593"/>
                <a:gd name="T17" fmla="*/ 101600 h 639762"/>
                <a:gd name="T18" fmla="*/ 52138 w 194593"/>
                <a:gd name="T19" fmla="*/ 77787 h 639762"/>
                <a:gd name="T20" fmla="*/ 25541 w 194593"/>
                <a:gd name="T21" fmla="*/ 73025 h 639762"/>
                <a:gd name="T22" fmla="*/ 20369 w 194593"/>
                <a:gd name="T23" fmla="*/ 26987 h 639762"/>
                <a:gd name="T24" fmla="*/ 0 w 194593"/>
                <a:gd name="T25" fmla="*/ 0 h 6397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4593" h="639762">
                  <a:moveTo>
                    <a:pt x="160607" y="639762"/>
                  </a:moveTo>
                  <a:cubicBezTo>
                    <a:pt x="161798" y="619521"/>
                    <a:pt x="162989" y="599281"/>
                    <a:pt x="165370" y="568325"/>
                  </a:cubicBezTo>
                  <a:cubicBezTo>
                    <a:pt x="167751" y="537369"/>
                    <a:pt x="172514" y="485775"/>
                    <a:pt x="174895" y="454025"/>
                  </a:cubicBezTo>
                  <a:cubicBezTo>
                    <a:pt x="177276" y="422275"/>
                    <a:pt x="177276" y="405606"/>
                    <a:pt x="179657" y="377825"/>
                  </a:cubicBezTo>
                  <a:cubicBezTo>
                    <a:pt x="182038" y="350044"/>
                    <a:pt x="186801" y="315118"/>
                    <a:pt x="189182" y="287337"/>
                  </a:cubicBezTo>
                  <a:cubicBezTo>
                    <a:pt x="191563" y="259556"/>
                    <a:pt x="196326" y="233362"/>
                    <a:pt x="193945" y="211137"/>
                  </a:cubicBezTo>
                  <a:cubicBezTo>
                    <a:pt x="191564" y="188912"/>
                    <a:pt x="184420" y="168274"/>
                    <a:pt x="174895" y="153987"/>
                  </a:cubicBezTo>
                  <a:cubicBezTo>
                    <a:pt x="165370" y="139700"/>
                    <a:pt x="147908" y="134143"/>
                    <a:pt x="136795" y="125412"/>
                  </a:cubicBezTo>
                  <a:cubicBezTo>
                    <a:pt x="125682" y="116681"/>
                    <a:pt x="120126" y="109537"/>
                    <a:pt x="108220" y="101600"/>
                  </a:cubicBezTo>
                  <a:cubicBezTo>
                    <a:pt x="96314" y="93663"/>
                    <a:pt x="78057" y="82550"/>
                    <a:pt x="65357" y="77787"/>
                  </a:cubicBezTo>
                  <a:cubicBezTo>
                    <a:pt x="52657" y="73024"/>
                    <a:pt x="38657" y="81492"/>
                    <a:pt x="32020" y="73025"/>
                  </a:cubicBezTo>
                  <a:cubicBezTo>
                    <a:pt x="25383" y="64558"/>
                    <a:pt x="25534" y="34924"/>
                    <a:pt x="25534" y="26987"/>
                  </a:cubicBezTo>
                  <a:cubicBezTo>
                    <a:pt x="25534" y="19050"/>
                    <a:pt x="0" y="0"/>
                    <a:pt x="0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63" name="Forma livre 31"/>
            <p:cNvSpPr>
              <a:spLocks/>
            </p:cNvSpPr>
            <p:nvPr/>
          </p:nvSpPr>
          <p:spPr bwMode="auto">
            <a:xfrm>
              <a:off x="4595813" y="2009775"/>
              <a:ext cx="112712" cy="600075"/>
            </a:xfrm>
            <a:custGeom>
              <a:avLst/>
              <a:gdLst>
                <a:gd name="T0" fmla="*/ 0 w 113287"/>
                <a:gd name="T1" fmla="*/ 600118 h 600074"/>
                <a:gd name="T2" fmla="*/ 9517 w 113287"/>
                <a:gd name="T3" fmla="*/ 540587 h 600074"/>
                <a:gd name="T4" fmla="*/ 13325 w 113287"/>
                <a:gd name="T5" fmla="*/ 476293 h 600074"/>
                <a:gd name="T6" fmla="*/ 34260 w 113287"/>
                <a:gd name="T7" fmla="*/ 395331 h 600074"/>
                <a:gd name="T8" fmla="*/ 78071 w 113287"/>
                <a:gd name="T9" fmla="*/ 347706 h 600074"/>
                <a:gd name="T10" fmla="*/ 87590 w 113287"/>
                <a:gd name="T11" fmla="*/ 264318 h 600074"/>
                <a:gd name="T12" fmla="*/ 81972 w 113287"/>
                <a:gd name="T13" fmla="*/ 169067 h 600074"/>
                <a:gd name="T14" fmla="*/ 68508 w 113287"/>
                <a:gd name="T15" fmla="*/ 80962 h 600074"/>
                <a:gd name="T16" fmla="*/ 74408 w 113287"/>
                <a:gd name="T17" fmla="*/ 0 h 6000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3287" h="600074">
                  <a:moveTo>
                    <a:pt x="0" y="600074"/>
                  </a:moveTo>
                  <a:cubicBezTo>
                    <a:pt x="11113" y="581818"/>
                    <a:pt x="9131" y="561181"/>
                    <a:pt x="11910" y="540543"/>
                  </a:cubicBezTo>
                  <a:cubicBezTo>
                    <a:pt x="14689" y="519906"/>
                    <a:pt x="11512" y="500458"/>
                    <a:pt x="16673" y="476249"/>
                  </a:cubicBezTo>
                  <a:cubicBezTo>
                    <a:pt x="21834" y="452040"/>
                    <a:pt x="29372" y="416718"/>
                    <a:pt x="42875" y="395287"/>
                  </a:cubicBezTo>
                  <a:cubicBezTo>
                    <a:pt x="56378" y="373856"/>
                    <a:pt x="86571" y="369490"/>
                    <a:pt x="97692" y="347662"/>
                  </a:cubicBezTo>
                  <a:cubicBezTo>
                    <a:pt x="108813" y="325834"/>
                    <a:pt x="108790" y="294084"/>
                    <a:pt x="109604" y="264318"/>
                  </a:cubicBezTo>
                  <a:cubicBezTo>
                    <a:pt x="110418" y="234552"/>
                    <a:pt x="120816" y="197245"/>
                    <a:pt x="102574" y="169067"/>
                  </a:cubicBezTo>
                  <a:cubicBezTo>
                    <a:pt x="84332" y="140889"/>
                    <a:pt x="86519" y="108743"/>
                    <a:pt x="85725" y="80962"/>
                  </a:cubicBezTo>
                  <a:cubicBezTo>
                    <a:pt x="84931" y="53181"/>
                    <a:pt x="92965" y="33735"/>
                    <a:pt x="93106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64" name="Forma livre 31"/>
            <p:cNvSpPr>
              <a:spLocks/>
            </p:cNvSpPr>
            <p:nvPr/>
          </p:nvSpPr>
          <p:spPr bwMode="auto">
            <a:xfrm>
              <a:off x="4441825" y="2584450"/>
              <a:ext cx="169863" cy="563563"/>
            </a:xfrm>
            <a:custGeom>
              <a:avLst/>
              <a:gdLst>
                <a:gd name="T0" fmla="*/ 0 w 185738"/>
                <a:gd name="T1" fmla="*/ 0 h 866775"/>
                <a:gd name="T2" fmla="*/ 0 w 185738"/>
                <a:gd name="T3" fmla="*/ 0 h 866775"/>
                <a:gd name="T4" fmla="*/ 0 w 185738"/>
                <a:gd name="T5" fmla="*/ 0 h 866775"/>
                <a:gd name="T6" fmla="*/ 0 w 185738"/>
                <a:gd name="T7" fmla="*/ 0 h 866775"/>
                <a:gd name="T8" fmla="*/ 0 w 185738"/>
                <a:gd name="T9" fmla="*/ 0 h 866775"/>
                <a:gd name="T10" fmla="*/ 0 w 185738"/>
                <a:gd name="T11" fmla="*/ 0 h 866775"/>
                <a:gd name="T12" fmla="*/ 0 w 185738"/>
                <a:gd name="T13" fmla="*/ 0 h 866775"/>
                <a:gd name="T14" fmla="*/ 0 w 185738"/>
                <a:gd name="T15" fmla="*/ 0 h 866775"/>
                <a:gd name="T16" fmla="*/ 0 w 185738"/>
                <a:gd name="T17" fmla="*/ 0 h 866775"/>
                <a:gd name="T18" fmla="*/ 0 w 185738"/>
                <a:gd name="T19" fmla="*/ 0 h 8667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5738" h="866775">
                  <a:moveTo>
                    <a:pt x="14288" y="866775"/>
                  </a:moveTo>
                  <a:cubicBezTo>
                    <a:pt x="10319" y="835819"/>
                    <a:pt x="0" y="809625"/>
                    <a:pt x="0" y="776288"/>
                  </a:cubicBezTo>
                  <a:cubicBezTo>
                    <a:pt x="0" y="742951"/>
                    <a:pt x="7144" y="702469"/>
                    <a:pt x="14288" y="666750"/>
                  </a:cubicBezTo>
                  <a:cubicBezTo>
                    <a:pt x="21432" y="631031"/>
                    <a:pt x="34132" y="596106"/>
                    <a:pt x="42863" y="561975"/>
                  </a:cubicBezTo>
                  <a:cubicBezTo>
                    <a:pt x="51594" y="527844"/>
                    <a:pt x="60325" y="497682"/>
                    <a:pt x="66675" y="461963"/>
                  </a:cubicBezTo>
                  <a:cubicBezTo>
                    <a:pt x="73025" y="426244"/>
                    <a:pt x="73819" y="382588"/>
                    <a:pt x="80963" y="347663"/>
                  </a:cubicBezTo>
                  <a:cubicBezTo>
                    <a:pt x="88107" y="312738"/>
                    <a:pt x="100807" y="288132"/>
                    <a:pt x="109538" y="252413"/>
                  </a:cubicBezTo>
                  <a:cubicBezTo>
                    <a:pt x="118269" y="216694"/>
                    <a:pt x="127794" y="165100"/>
                    <a:pt x="133350" y="133350"/>
                  </a:cubicBezTo>
                  <a:cubicBezTo>
                    <a:pt x="138906" y="101600"/>
                    <a:pt x="134144" y="84138"/>
                    <a:pt x="142875" y="61913"/>
                  </a:cubicBezTo>
                  <a:cubicBezTo>
                    <a:pt x="151606" y="39688"/>
                    <a:pt x="173883" y="30162"/>
                    <a:pt x="185738" y="0"/>
                  </a:cubicBezTo>
                </a:path>
              </a:pathLst>
            </a:custGeom>
            <a:noFill/>
            <a:ln w="1905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66" name="AutoShape 86"/>
            <p:cNvSpPr>
              <a:spLocks noChangeArrowheads="1"/>
            </p:cNvSpPr>
            <p:nvPr/>
          </p:nvSpPr>
          <p:spPr bwMode="auto">
            <a:xfrm>
              <a:off x="4748257" y="1680601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108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267" name="AutoShape 86"/>
            <p:cNvSpPr>
              <a:spLocks noChangeArrowheads="1"/>
            </p:cNvSpPr>
            <p:nvPr/>
          </p:nvSpPr>
          <p:spPr bwMode="auto">
            <a:xfrm>
              <a:off x="4384221" y="1419749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109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268" name="AutoShape 86"/>
            <p:cNvSpPr>
              <a:spLocks noChangeArrowheads="1"/>
            </p:cNvSpPr>
            <p:nvPr/>
          </p:nvSpPr>
          <p:spPr bwMode="auto">
            <a:xfrm>
              <a:off x="4451442" y="3534802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107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269" name="Forma livre 31"/>
            <p:cNvSpPr>
              <a:spLocks/>
            </p:cNvSpPr>
            <p:nvPr/>
          </p:nvSpPr>
          <p:spPr bwMode="auto">
            <a:xfrm>
              <a:off x="4672013" y="1630363"/>
              <a:ext cx="714375" cy="385762"/>
            </a:xfrm>
            <a:custGeom>
              <a:avLst/>
              <a:gdLst>
                <a:gd name="T0" fmla="*/ 0 w 714375"/>
                <a:gd name="T1" fmla="*/ 385805 h 385761"/>
                <a:gd name="T2" fmla="*/ 119062 w 714375"/>
                <a:gd name="T3" fmla="*/ 376281 h 385761"/>
                <a:gd name="T4" fmla="*/ 185737 w 714375"/>
                <a:gd name="T5" fmla="*/ 371519 h 385761"/>
                <a:gd name="T6" fmla="*/ 252412 w 714375"/>
                <a:gd name="T7" fmla="*/ 371519 h 385761"/>
                <a:gd name="T8" fmla="*/ 366712 w 714375"/>
                <a:gd name="T9" fmla="*/ 352469 h 385761"/>
                <a:gd name="T10" fmla="*/ 423862 w 714375"/>
                <a:gd name="T11" fmla="*/ 314369 h 385761"/>
                <a:gd name="T12" fmla="*/ 485775 w 714375"/>
                <a:gd name="T13" fmla="*/ 276269 h 385761"/>
                <a:gd name="T14" fmla="*/ 557212 w 714375"/>
                <a:gd name="T15" fmla="*/ 228644 h 385761"/>
                <a:gd name="T16" fmla="*/ 604837 w 714375"/>
                <a:gd name="T17" fmla="*/ 180975 h 385761"/>
                <a:gd name="T18" fmla="*/ 647700 w 714375"/>
                <a:gd name="T19" fmla="*/ 128587 h 385761"/>
                <a:gd name="T20" fmla="*/ 685800 w 714375"/>
                <a:gd name="T21" fmla="*/ 57150 h 385761"/>
                <a:gd name="T22" fmla="*/ 714375 w 714375"/>
                <a:gd name="T23" fmla="*/ 0 h 3857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4375" h="385761">
                  <a:moveTo>
                    <a:pt x="0" y="385761"/>
                  </a:moveTo>
                  <a:cubicBezTo>
                    <a:pt x="34925" y="382586"/>
                    <a:pt x="84137" y="379412"/>
                    <a:pt x="119062" y="376237"/>
                  </a:cubicBezTo>
                  <a:cubicBezTo>
                    <a:pt x="147637" y="373856"/>
                    <a:pt x="163512" y="372269"/>
                    <a:pt x="185737" y="371475"/>
                  </a:cubicBezTo>
                  <a:cubicBezTo>
                    <a:pt x="207962" y="370681"/>
                    <a:pt x="222249" y="374650"/>
                    <a:pt x="252412" y="371475"/>
                  </a:cubicBezTo>
                  <a:cubicBezTo>
                    <a:pt x="282575" y="368300"/>
                    <a:pt x="338137" y="361950"/>
                    <a:pt x="366712" y="352425"/>
                  </a:cubicBezTo>
                  <a:cubicBezTo>
                    <a:pt x="395287" y="342900"/>
                    <a:pt x="404018" y="327025"/>
                    <a:pt x="423862" y="314325"/>
                  </a:cubicBezTo>
                  <a:cubicBezTo>
                    <a:pt x="443706" y="301625"/>
                    <a:pt x="463550" y="290513"/>
                    <a:pt x="485775" y="276225"/>
                  </a:cubicBezTo>
                  <a:cubicBezTo>
                    <a:pt x="508000" y="261937"/>
                    <a:pt x="537368" y="244475"/>
                    <a:pt x="557212" y="228600"/>
                  </a:cubicBezTo>
                  <a:cubicBezTo>
                    <a:pt x="577056" y="212725"/>
                    <a:pt x="589756" y="197644"/>
                    <a:pt x="604837" y="180975"/>
                  </a:cubicBezTo>
                  <a:cubicBezTo>
                    <a:pt x="619918" y="164306"/>
                    <a:pt x="634206" y="149224"/>
                    <a:pt x="647700" y="128587"/>
                  </a:cubicBezTo>
                  <a:cubicBezTo>
                    <a:pt x="661194" y="107950"/>
                    <a:pt x="674687" y="78581"/>
                    <a:pt x="685800" y="57150"/>
                  </a:cubicBezTo>
                  <a:cubicBezTo>
                    <a:pt x="696913" y="35719"/>
                    <a:pt x="702468" y="8334"/>
                    <a:pt x="714375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0" name="Forma livre 32"/>
            <p:cNvSpPr>
              <a:spLocks/>
            </p:cNvSpPr>
            <p:nvPr/>
          </p:nvSpPr>
          <p:spPr bwMode="auto">
            <a:xfrm>
              <a:off x="5381625" y="1423988"/>
              <a:ext cx="385763" cy="209550"/>
            </a:xfrm>
            <a:custGeom>
              <a:avLst/>
              <a:gdLst>
                <a:gd name="T0" fmla="*/ 0 w 385763"/>
                <a:gd name="T1" fmla="*/ 209550 h 209550"/>
                <a:gd name="T2" fmla="*/ 38100 w 385763"/>
                <a:gd name="T3" fmla="*/ 152400 h 209550"/>
                <a:gd name="T4" fmla="*/ 123825 w 385763"/>
                <a:gd name="T5" fmla="*/ 57150 h 209550"/>
                <a:gd name="T6" fmla="*/ 280988 w 385763"/>
                <a:gd name="T7" fmla="*/ 19050 h 209550"/>
                <a:gd name="T8" fmla="*/ 385763 w 385763"/>
                <a:gd name="T9" fmla="*/ 0 h 209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5763" h="209550">
                  <a:moveTo>
                    <a:pt x="0" y="209550"/>
                  </a:moveTo>
                  <a:cubicBezTo>
                    <a:pt x="8731" y="193675"/>
                    <a:pt x="17462" y="177800"/>
                    <a:pt x="38100" y="152400"/>
                  </a:cubicBezTo>
                  <a:cubicBezTo>
                    <a:pt x="58738" y="127000"/>
                    <a:pt x="83344" y="79375"/>
                    <a:pt x="123825" y="57150"/>
                  </a:cubicBezTo>
                  <a:cubicBezTo>
                    <a:pt x="164306" y="34925"/>
                    <a:pt x="237332" y="28575"/>
                    <a:pt x="280988" y="19050"/>
                  </a:cubicBezTo>
                  <a:cubicBezTo>
                    <a:pt x="324644" y="9525"/>
                    <a:pt x="355203" y="4762"/>
                    <a:pt x="385763" y="0"/>
                  </a:cubicBezTo>
                </a:path>
              </a:pathLst>
            </a:custGeom>
            <a:noFill/>
            <a:ln w="19050">
              <a:solidFill>
                <a:srgbClr val="99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1" name="CaixaDeTexto 121"/>
            <p:cNvSpPr txBox="1">
              <a:spLocks noChangeArrowheads="1"/>
            </p:cNvSpPr>
            <p:nvPr/>
          </p:nvSpPr>
          <p:spPr bwMode="auto">
            <a:xfrm>
              <a:off x="5026025" y="1626857"/>
              <a:ext cx="781050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São Luís</a:t>
              </a:r>
            </a:p>
          </p:txBody>
        </p:sp>
        <p:sp>
          <p:nvSpPr>
            <p:cNvPr id="272" name="AutoShape 86"/>
            <p:cNvSpPr>
              <a:spLocks noChangeArrowheads="1"/>
            </p:cNvSpPr>
            <p:nvPr/>
          </p:nvSpPr>
          <p:spPr bwMode="auto">
            <a:xfrm>
              <a:off x="5113800" y="1931367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110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273" name="AutoShape 86"/>
            <p:cNvSpPr>
              <a:spLocks noChangeArrowheads="1"/>
            </p:cNvSpPr>
            <p:nvPr/>
          </p:nvSpPr>
          <p:spPr bwMode="auto">
            <a:xfrm>
              <a:off x="5446713" y="1552575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111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274" name="AutoShape 86"/>
            <p:cNvSpPr>
              <a:spLocks noChangeArrowheads="1"/>
            </p:cNvSpPr>
            <p:nvPr/>
          </p:nvSpPr>
          <p:spPr bwMode="auto">
            <a:xfrm>
              <a:off x="5581884" y="1552575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112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275" name="AutoShape 86"/>
            <p:cNvSpPr>
              <a:spLocks noChangeArrowheads="1"/>
            </p:cNvSpPr>
            <p:nvPr/>
          </p:nvSpPr>
          <p:spPr bwMode="auto">
            <a:xfrm>
              <a:off x="5726169" y="1552575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113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276" name="AutoShape 125"/>
            <p:cNvSpPr>
              <a:spLocks noChangeArrowheads="1"/>
            </p:cNvSpPr>
            <p:nvPr/>
          </p:nvSpPr>
          <p:spPr bwMode="auto">
            <a:xfrm rot="10800000">
              <a:off x="4411663" y="3343275"/>
              <a:ext cx="92075" cy="61913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277" name="AutoShape 126"/>
            <p:cNvSpPr>
              <a:spLocks noChangeArrowheads="1"/>
            </p:cNvSpPr>
            <p:nvPr/>
          </p:nvSpPr>
          <p:spPr bwMode="auto">
            <a:xfrm>
              <a:off x="5341938" y="1595438"/>
              <a:ext cx="79375" cy="76200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278" name="Forma livre 30"/>
            <p:cNvSpPr>
              <a:spLocks/>
            </p:cNvSpPr>
            <p:nvPr/>
          </p:nvSpPr>
          <p:spPr bwMode="auto">
            <a:xfrm>
              <a:off x="4302125" y="2462213"/>
              <a:ext cx="219075" cy="1765300"/>
            </a:xfrm>
            <a:custGeom>
              <a:avLst/>
              <a:gdLst>
                <a:gd name="T0" fmla="*/ 108748 w 217891"/>
                <a:gd name="T1" fmla="*/ 1814695 h 1763984"/>
                <a:gd name="T2" fmla="*/ 31709 w 217891"/>
                <a:gd name="T3" fmla="*/ 1692278 h 1763984"/>
                <a:gd name="T4" fmla="*/ 79 w 217891"/>
                <a:gd name="T5" fmla="*/ 1603199 h 1763984"/>
                <a:gd name="T6" fmla="*/ 40423 w 217891"/>
                <a:gd name="T7" fmla="*/ 1509225 h 1763984"/>
                <a:gd name="T8" fmla="*/ 69083 w 217891"/>
                <a:gd name="T9" fmla="*/ 1435522 h 1763984"/>
                <a:gd name="T10" fmla="*/ 92595 w 217891"/>
                <a:gd name="T11" fmla="*/ 1352233 h 1763984"/>
                <a:gd name="T12" fmla="*/ 104356 w 217891"/>
                <a:gd name="T13" fmla="*/ 1332634 h 1763984"/>
                <a:gd name="T14" fmla="*/ 121990 w 217891"/>
                <a:gd name="T15" fmla="*/ 1317936 h 1763984"/>
                <a:gd name="T16" fmla="*/ 121990 w 217891"/>
                <a:gd name="T17" fmla="*/ 1234646 h 1763984"/>
                <a:gd name="T18" fmla="*/ 110232 w 217891"/>
                <a:gd name="T19" fmla="*/ 1215047 h 1763984"/>
                <a:gd name="T20" fmla="*/ 80838 w 217891"/>
                <a:gd name="T21" fmla="*/ 1170955 h 1763984"/>
                <a:gd name="T22" fmla="*/ 80838 w 217891"/>
                <a:gd name="T23" fmla="*/ 1121961 h 1763984"/>
                <a:gd name="T24" fmla="*/ 69083 w 217891"/>
                <a:gd name="T25" fmla="*/ 1082766 h 1763984"/>
                <a:gd name="T26" fmla="*/ 45569 w 217891"/>
                <a:gd name="T27" fmla="*/ 984777 h 1763984"/>
                <a:gd name="T28" fmla="*/ 57326 w 217891"/>
                <a:gd name="T29" fmla="*/ 891689 h 1763984"/>
                <a:gd name="T30" fmla="*/ 57326 w 217891"/>
                <a:gd name="T31" fmla="*/ 813299 h 1763984"/>
                <a:gd name="T32" fmla="*/ 69083 w 217891"/>
                <a:gd name="T33" fmla="*/ 730010 h 1763984"/>
                <a:gd name="T34" fmla="*/ 74965 w 217891"/>
                <a:gd name="T35" fmla="*/ 636921 h 1763984"/>
                <a:gd name="T36" fmla="*/ 104356 w 217891"/>
                <a:gd name="T37" fmla="*/ 534034 h 1763984"/>
                <a:gd name="T38" fmla="*/ 127872 w 217891"/>
                <a:gd name="T39" fmla="*/ 460542 h 1763984"/>
                <a:gd name="T40" fmla="*/ 157262 w 217891"/>
                <a:gd name="T41" fmla="*/ 382153 h 1763984"/>
                <a:gd name="T42" fmla="*/ 186657 w 217891"/>
                <a:gd name="T43" fmla="*/ 313561 h 1763984"/>
                <a:gd name="T44" fmla="*/ 204290 w 217891"/>
                <a:gd name="T45" fmla="*/ 200876 h 1763984"/>
                <a:gd name="T46" fmla="*/ 216048 w 217891"/>
                <a:gd name="T47" fmla="*/ 132283 h 1763984"/>
                <a:gd name="T48" fmla="*/ 227808 w 217891"/>
                <a:gd name="T49" fmla="*/ 73490 h 1763984"/>
                <a:gd name="T50" fmla="*/ 239567 w 217891"/>
                <a:gd name="T51" fmla="*/ 34291 h 1763984"/>
                <a:gd name="T52" fmla="*/ 268954 w 217891"/>
                <a:gd name="T53" fmla="*/ 0 h 176398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17891" h="1763984">
                  <a:moveTo>
                    <a:pt x="88098" y="1763984"/>
                  </a:moveTo>
                  <a:cubicBezTo>
                    <a:pt x="91049" y="1738562"/>
                    <a:pt x="40359" y="1679256"/>
                    <a:pt x="25689" y="1644993"/>
                  </a:cubicBezTo>
                  <a:cubicBezTo>
                    <a:pt x="11019" y="1610730"/>
                    <a:pt x="-1097" y="1588061"/>
                    <a:pt x="79" y="1558405"/>
                  </a:cubicBezTo>
                  <a:cubicBezTo>
                    <a:pt x="1255" y="1528749"/>
                    <a:pt x="23431" y="1494222"/>
                    <a:pt x="32745" y="1467057"/>
                  </a:cubicBezTo>
                  <a:cubicBezTo>
                    <a:pt x="42059" y="1439892"/>
                    <a:pt x="48921" y="1420847"/>
                    <a:pt x="55966" y="1395412"/>
                  </a:cubicBezTo>
                  <a:cubicBezTo>
                    <a:pt x="63011" y="1369978"/>
                    <a:pt x="70254" y="1331119"/>
                    <a:pt x="75016" y="1314450"/>
                  </a:cubicBezTo>
                  <a:cubicBezTo>
                    <a:pt x="79779" y="1297781"/>
                    <a:pt x="80572" y="1300956"/>
                    <a:pt x="84541" y="1295400"/>
                  </a:cubicBezTo>
                  <a:cubicBezTo>
                    <a:pt x="88510" y="1289844"/>
                    <a:pt x="96448" y="1296987"/>
                    <a:pt x="98829" y="1281112"/>
                  </a:cubicBezTo>
                  <a:cubicBezTo>
                    <a:pt x="101210" y="1265237"/>
                    <a:pt x="100416" y="1216819"/>
                    <a:pt x="98829" y="1200150"/>
                  </a:cubicBezTo>
                  <a:cubicBezTo>
                    <a:pt x="97242" y="1183481"/>
                    <a:pt x="94860" y="1191419"/>
                    <a:pt x="89304" y="1181100"/>
                  </a:cubicBezTo>
                  <a:cubicBezTo>
                    <a:pt x="83748" y="1170781"/>
                    <a:pt x="69460" y="1153318"/>
                    <a:pt x="65491" y="1138237"/>
                  </a:cubicBezTo>
                  <a:cubicBezTo>
                    <a:pt x="61522" y="1123156"/>
                    <a:pt x="67078" y="1104899"/>
                    <a:pt x="65491" y="1090612"/>
                  </a:cubicBezTo>
                  <a:cubicBezTo>
                    <a:pt x="63904" y="1076325"/>
                    <a:pt x="60728" y="1074737"/>
                    <a:pt x="55966" y="1052512"/>
                  </a:cubicBezTo>
                  <a:cubicBezTo>
                    <a:pt x="51203" y="1030287"/>
                    <a:pt x="38503" y="988218"/>
                    <a:pt x="36916" y="957262"/>
                  </a:cubicBezTo>
                  <a:cubicBezTo>
                    <a:pt x="35329" y="926306"/>
                    <a:pt x="44854" y="894556"/>
                    <a:pt x="46441" y="866775"/>
                  </a:cubicBezTo>
                  <a:cubicBezTo>
                    <a:pt x="48028" y="838994"/>
                    <a:pt x="44853" y="816769"/>
                    <a:pt x="46441" y="790575"/>
                  </a:cubicBezTo>
                  <a:cubicBezTo>
                    <a:pt x="48028" y="764381"/>
                    <a:pt x="53585" y="738187"/>
                    <a:pt x="55966" y="709612"/>
                  </a:cubicBezTo>
                  <a:cubicBezTo>
                    <a:pt x="58347" y="681037"/>
                    <a:pt x="55967" y="650875"/>
                    <a:pt x="60729" y="619125"/>
                  </a:cubicBezTo>
                  <a:cubicBezTo>
                    <a:pt x="65491" y="587375"/>
                    <a:pt x="77397" y="547687"/>
                    <a:pt x="84541" y="519112"/>
                  </a:cubicBezTo>
                  <a:cubicBezTo>
                    <a:pt x="91685" y="490537"/>
                    <a:pt x="96447" y="472281"/>
                    <a:pt x="103591" y="447675"/>
                  </a:cubicBezTo>
                  <a:cubicBezTo>
                    <a:pt x="110735" y="423069"/>
                    <a:pt x="119467" y="395287"/>
                    <a:pt x="127404" y="371475"/>
                  </a:cubicBezTo>
                  <a:cubicBezTo>
                    <a:pt x="135342" y="347662"/>
                    <a:pt x="144866" y="334169"/>
                    <a:pt x="151216" y="304800"/>
                  </a:cubicBezTo>
                  <a:cubicBezTo>
                    <a:pt x="157566" y="275431"/>
                    <a:pt x="161535" y="224631"/>
                    <a:pt x="165504" y="195262"/>
                  </a:cubicBezTo>
                  <a:cubicBezTo>
                    <a:pt x="169473" y="165893"/>
                    <a:pt x="171854" y="149224"/>
                    <a:pt x="175029" y="128587"/>
                  </a:cubicBezTo>
                  <a:cubicBezTo>
                    <a:pt x="178204" y="107949"/>
                    <a:pt x="181379" y="87312"/>
                    <a:pt x="184554" y="71437"/>
                  </a:cubicBezTo>
                  <a:cubicBezTo>
                    <a:pt x="187729" y="55562"/>
                    <a:pt x="188523" y="45243"/>
                    <a:pt x="194079" y="33337"/>
                  </a:cubicBezTo>
                  <a:cubicBezTo>
                    <a:pt x="199635" y="21431"/>
                    <a:pt x="208763" y="10715"/>
                    <a:pt x="217891" y="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79" name="Forma livre 31"/>
            <p:cNvSpPr>
              <a:spLocks/>
            </p:cNvSpPr>
            <p:nvPr/>
          </p:nvSpPr>
          <p:spPr bwMode="auto">
            <a:xfrm>
              <a:off x="4486275" y="1390650"/>
              <a:ext cx="228600" cy="1077913"/>
            </a:xfrm>
            <a:custGeom>
              <a:avLst/>
              <a:gdLst>
                <a:gd name="T0" fmla="*/ 20569 w 229351"/>
                <a:gd name="T1" fmla="*/ 1057011 h 1078319"/>
                <a:gd name="T2" fmla="*/ 88612 w 229351"/>
                <a:gd name="T3" fmla="*/ 1041449 h 1078319"/>
                <a:gd name="T4" fmla="*/ 140647 w 229351"/>
                <a:gd name="T5" fmla="*/ 1036780 h 1078319"/>
                <a:gd name="T6" fmla="*/ 160658 w 229351"/>
                <a:gd name="T7" fmla="*/ 971423 h 1078319"/>
                <a:gd name="T8" fmla="*/ 184674 w 229351"/>
                <a:gd name="T9" fmla="*/ 938744 h 1078319"/>
                <a:gd name="T10" fmla="*/ 184674 w 229351"/>
                <a:gd name="T11" fmla="*/ 868718 h 1078319"/>
                <a:gd name="T12" fmla="*/ 176668 w 229351"/>
                <a:gd name="T13" fmla="*/ 822034 h 1078319"/>
                <a:gd name="T14" fmla="*/ 156660 w 229351"/>
                <a:gd name="T15" fmla="*/ 770684 h 1078319"/>
                <a:gd name="T16" fmla="*/ 160658 w 229351"/>
                <a:gd name="T17" fmla="*/ 691320 h 1078319"/>
                <a:gd name="T18" fmla="*/ 160658 w 229351"/>
                <a:gd name="T19" fmla="*/ 658641 h 1078319"/>
                <a:gd name="T20" fmla="*/ 172666 w 229351"/>
                <a:gd name="T21" fmla="*/ 630630 h 1078319"/>
                <a:gd name="T22" fmla="*/ 168667 w 229351"/>
                <a:gd name="T23" fmla="*/ 565274 h 1078319"/>
                <a:gd name="T24" fmla="*/ 172666 w 229351"/>
                <a:gd name="T25" fmla="*/ 537262 h 1078319"/>
                <a:gd name="T26" fmla="*/ 180677 w 229351"/>
                <a:gd name="T27" fmla="*/ 481243 h 1078319"/>
                <a:gd name="T28" fmla="*/ 188680 w 229351"/>
                <a:gd name="T29" fmla="*/ 397211 h 1078319"/>
                <a:gd name="T30" fmla="*/ 192683 w 229351"/>
                <a:gd name="T31" fmla="*/ 331856 h 1078319"/>
                <a:gd name="T32" fmla="*/ 192683 w 229351"/>
                <a:gd name="T33" fmla="*/ 266497 h 1078319"/>
                <a:gd name="T34" fmla="*/ 188680 w 229351"/>
                <a:gd name="T35" fmla="*/ 210475 h 1078319"/>
                <a:gd name="T36" fmla="*/ 188680 w 229351"/>
                <a:gd name="T37" fmla="*/ 131113 h 1078319"/>
                <a:gd name="T38" fmla="*/ 192683 w 229351"/>
                <a:gd name="T39" fmla="*/ 84435 h 1078319"/>
                <a:gd name="T40" fmla="*/ 184674 w 229351"/>
                <a:gd name="T41" fmla="*/ 47077 h 1078319"/>
                <a:gd name="T42" fmla="*/ 180677 w 229351"/>
                <a:gd name="T43" fmla="*/ 23742 h 1078319"/>
                <a:gd name="T44" fmla="*/ 108627 w 229351"/>
                <a:gd name="T45" fmla="*/ 406 h 1078319"/>
                <a:gd name="T46" fmla="*/ 60598 w 229351"/>
                <a:gd name="T47" fmla="*/ 9719 h 1078319"/>
                <a:gd name="T48" fmla="*/ 24573 w 229351"/>
                <a:gd name="T49" fmla="*/ 19085 h 107831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29351" h="1078319">
                  <a:moveTo>
                    <a:pt x="24476" y="1078319"/>
                  </a:moveTo>
                  <a:cubicBezTo>
                    <a:pt x="45113" y="1074747"/>
                    <a:pt x="81626" y="1065884"/>
                    <a:pt x="105438" y="1062444"/>
                  </a:cubicBezTo>
                  <a:cubicBezTo>
                    <a:pt x="129250" y="1059004"/>
                    <a:pt x="153064" y="1069587"/>
                    <a:pt x="167351" y="1057681"/>
                  </a:cubicBezTo>
                  <a:cubicBezTo>
                    <a:pt x="181638" y="1045775"/>
                    <a:pt x="182432" y="1007675"/>
                    <a:pt x="191163" y="991006"/>
                  </a:cubicBezTo>
                  <a:cubicBezTo>
                    <a:pt x="199894" y="974337"/>
                    <a:pt x="214975" y="975132"/>
                    <a:pt x="219738" y="957669"/>
                  </a:cubicBezTo>
                  <a:cubicBezTo>
                    <a:pt x="224501" y="940206"/>
                    <a:pt x="221326" y="906075"/>
                    <a:pt x="219738" y="886231"/>
                  </a:cubicBezTo>
                  <a:cubicBezTo>
                    <a:pt x="218151" y="866387"/>
                    <a:pt x="215769" y="855275"/>
                    <a:pt x="210213" y="838606"/>
                  </a:cubicBezTo>
                  <a:cubicBezTo>
                    <a:pt x="204657" y="821937"/>
                    <a:pt x="189576" y="808444"/>
                    <a:pt x="186401" y="786219"/>
                  </a:cubicBezTo>
                  <a:cubicBezTo>
                    <a:pt x="183226" y="763994"/>
                    <a:pt x="190369" y="724306"/>
                    <a:pt x="191163" y="705256"/>
                  </a:cubicBezTo>
                  <a:cubicBezTo>
                    <a:pt x="191957" y="686206"/>
                    <a:pt x="188782" y="682238"/>
                    <a:pt x="191163" y="671919"/>
                  </a:cubicBezTo>
                  <a:cubicBezTo>
                    <a:pt x="193544" y="661600"/>
                    <a:pt x="203864" y="659219"/>
                    <a:pt x="205451" y="643344"/>
                  </a:cubicBezTo>
                  <a:cubicBezTo>
                    <a:pt x="207039" y="627469"/>
                    <a:pt x="200688" y="592544"/>
                    <a:pt x="200688" y="576669"/>
                  </a:cubicBezTo>
                  <a:cubicBezTo>
                    <a:pt x="200688" y="560794"/>
                    <a:pt x="205451" y="548094"/>
                    <a:pt x="205451" y="548094"/>
                  </a:cubicBezTo>
                  <a:cubicBezTo>
                    <a:pt x="207832" y="533807"/>
                    <a:pt x="211801" y="514756"/>
                    <a:pt x="214976" y="490944"/>
                  </a:cubicBezTo>
                  <a:cubicBezTo>
                    <a:pt x="218151" y="467131"/>
                    <a:pt x="222120" y="430619"/>
                    <a:pt x="224501" y="405219"/>
                  </a:cubicBezTo>
                  <a:cubicBezTo>
                    <a:pt x="226882" y="379819"/>
                    <a:pt x="228469" y="360769"/>
                    <a:pt x="229263" y="338544"/>
                  </a:cubicBezTo>
                  <a:cubicBezTo>
                    <a:pt x="230057" y="316319"/>
                    <a:pt x="230057" y="292506"/>
                    <a:pt x="229263" y="271869"/>
                  </a:cubicBezTo>
                  <a:cubicBezTo>
                    <a:pt x="228469" y="251232"/>
                    <a:pt x="225295" y="237738"/>
                    <a:pt x="224501" y="214719"/>
                  </a:cubicBezTo>
                  <a:cubicBezTo>
                    <a:pt x="223707" y="191700"/>
                    <a:pt x="223707" y="155187"/>
                    <a:pt x="224501" y="133756"/>
                  </a:cubicBezTo>
                  <a:cubicBezTo>
                    <a:pt x="225295" y="112325"/>
                    <a:pt x="230057" y="100418"/>
                    <a:pt x="229263" y="86131"/>
                  </a:cubicBezTo>
                  <a:cubicBezTo>
                    <a:pt x="228469" y="71844"/>
                    <a:pt x="222119" y="58350"/>
                    <a:pt x="219738" y="48031"/>
                  </a:cubicBezTo>
                  <a:cubicBezTo>
                    <a:pt x="217357" y="37712"/>
                    <a:pt x="230057" y="32156"/>
                    <a:pt x="214976" y="24219"/>
                  </a:cubicBezTo>
                  <a:cubicBezTo>
                    <a:pt x="199895" y="16282"/>
                    <a:pt x="153064" y="2787"/>
                    <a:pt x="129251" y="406"/>
                  </a:cubicBezTo>
                  <a:cubicBezTo>
                    <a:pt x="105438" y="-1975"/>
                    <a:pt x="88770" y="6756"/>
                    <a:pt x="72101" y="9931"/>
                  </a:cubicBezTo>
                  <a:cubicBezTo>
                    <a:pt x="55432" y="13106"/>
                    <a:pt x="-50137" y="-15469"/>
                    <a:pt x="29238" y="19456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80" name="CaixaDeTexto 121"/>
            <p:cNvSpPr txBox="1">
              <a:spLocks noChangeArrowheads="1"/>
            </p:cNvSpPr>
            <p:nvPr/>
          </p:nvSpPr>
          <p:spPr bwMode="auto">
            <a:xfrm>
              <a:off x="4183063" y="1196975"/>
              <a:ext cx="496887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Belém</a:t>
              </a:r>
            </a:p>
          </p:txBody>
        </p:sp>
        <p:sp>
          <p:nvSpPr>
            <p:cNvPr id="281" name="AutoShape 125"/>
            <p:cNvSpPr>
              <a:spLocks noChangeArrowheads="1"/>
            </p:cNvSpPr>
            <p:nvPr/>
          </p:nvSpPr>
          <p:spPr bwMode="auto">
            <a:xfrm rot="10800000">
              <a:off x="4449763" y="1371600"/>
              <a:ext cx="92075" cy="61913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282" name="CaixaDeTexto 121"/>
            <p:cNvSpPr txBox="1">
              <a:spLocks noChangeArrowheads="1"/>
            </p:cNvSpPr>
            <p:nvPr/>
          </p:nvSpPr>
          <p:spPr bwMode="auto">
            <a:xfrm>
              <a:off x="3924300" y="5521325"/>
              <a:ext cx="784225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São Paulo</a:t>
              </a:r>
            </a:p>
          </p:txBody>
        </p:sp>
        <p:sp>
          <p:nvSpPr>
            <p:cNvPr id="283" name="CaixaDeTexto 121"/>
            <p:cNvSpPr txBox="1">
              <a:spLocks noChangeArrowheads="1"/>
            </p:cNvSpPr>
            <p:nvPr/>
          </p:nvSpPr>
          <p:spPr bwMode="auto">
            <a:xfrm>
              <a:off x="3946525" y="1839913"/>
              <a:ext cx="781050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Açailândia</a:t>
              </a:r>
            </a:p>
          </p:txBody>
        </p:sp>
        <p:sp>
          <p:nvSpPr>
            <p:cNvPr id="284" name="Oval 250"/>
            <p:cNvSpPr>
              <a:spLocks noChangeArrowheads="1"/>
            </p:cNvSpPr>
            <p:nvPr/>
          </p:nvSpPr>
          <p:spPr bwMode="auto">
            <a:xfrm>
              <a:off x="4654550" y="1982788"/>
              <a:ext cx="73025" cy="7302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285" name="AutoShape 86"/>
            <p:cNvSpPr>
              <a:spLocks noChangeArrowheads="1"/>
            </p:cNvSpPr>
            <p:nvPr/>
          </p:nvSpPr>
          <p:spPr bwMode="auto">
            <a:xfrm>
              <a:off x="4312010" y="4333875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116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286" name="AutoShape 86"/>
            <p:cNvSpPr>
              <a:spLocks noChangeArrowheads="1"/>
            </p:cNvSpPr>
            <p:nvPr/>
          </p:nvSpPr>
          <p:spPr bwMode="auto">
            <a:xfrm>
              <a:off x="4220855" y="3540125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>
                  <a:solidFill>
                    <a:srgbClr val="000000"/>
                  </a:solidFill>
                  <a:cs typeface="Arial" charset="0"/>
                </a:rPr>
                <a:t> </a:t>
              </a:r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119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287" name="AutoShape 86"/>
            <p:cNvSpPr>
              <a:spLocks noChangeArrowheads="1"/>
            </p:cNvSpPr>
            <p:nvPr/>
          </p:nvSpPr>
          <p:spPr bwMode="auto">
            <a:xfrm>
              <a:off x="4374383" y="3221038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120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288" name="AutoShape 86"/>
            <p:cNvSpPr>
              <a:spLocks noChangeArrowheads="1"/>
            </p:cNvSpPr>
            <p:nvPr/>
          </p:nvSpPr>
          <p:spPr bwMode="auto">
            <a:xfrm>
              <a:off x="4301663" y="2679657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121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291" name="AutoShape 86"/>
            <p:cNvSpPr>
              <a:spLocks noChangeArrowheads="1"/>
            </p:cNvSpPr>
            <p:nvPr/>
          </p:nvSpPr>
          <p:spPr bwMode="auto">
            <a:xfrm>
              <a:off x="4707431" y="2052382"/>
              <a:ext cx="143794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122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293" name="AutoShape 86"/>
            <p:cNvSpPr>
              <a:spLocks noChangeArrowheads="1"/>
            </p:cNvSpPr>
            <p:nvPr/>
          </p:nvSpPr>
          <p:spPr bwMode="auto">
            <a:xfrm>
              <a:off x="4734285" y="1574800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123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295" name="Forma livre 294"/>
            <p:cNvSpPr/>
            <p:nvPr/>
          </p:nvSpPr>
          <p:spPr bwMode="auto">
            <a:xfrm>
              <a:off x="4133668" y="4225159"/>
              <a:ext cx="589681" cy="1403131"/>
            </a:xfrm>
            <a:custGeom>
              <a:avLst/>
              <a:gdLst>
                <a:gd name="connsiteX0" fmla="*/ 589681 w 589681"/>
                <a:gd name="connsiteY0" fmla="*/ 1403131 h 1403131"/>
                <a:gd name="connsiteX1" fmla="*/ 573915 w 589681"/>
                <a:gd name="connsiteY1" fmla="*/ 1399978 h 1403131"/>
                <a:gd name="connsiteX2" fmla="*/ 567609 w 589681"/>
                <a:gd name="connsiteY2" fmla="*/ 1381059 h 1403131"/>
                <a:gd name="connsiteX3" fmla="*/ 548691 w 589681"/>
                <a:gd name="connsiteY3" fmla="*/ 1368447 h 1403131"/>
                <a:gd name="connsiteX4" fmla="*/ 523466 w 589681"/>
                <a:gd name="connsiteY4" fmla="*/ 1346375 h 1403131"/>
                <a:gd name="connsiteX5" fmla="*/ 510853 w 589681"/>
                <a:gd name="connsiteY5" fmla="*/ 1327456 h 1403131"/>
                <a:gd name="connsiteX6" fmla="*/ 491935 w 589681"/>
                <a:gd name="connsiteY6" fmla="*/ 1302231 h 1403131"/>
                <a:gd name="connsiteX7" fmla="*/ 473016 w 589681"/>
                <a:gd name="connsiteY7" fmla="*/ 1289619 h 1403131"/>
                <a:gd name="connsiteX8" fmla="*/ 447791 w 589681"/>
                <a:gd name="connsiteY8" fmla="*/ 1267547 h 1403131"/>
                <a:gd name="connsiteX9" fmla="*/ 441485 w 589681"/>
                <a:gd name="connsiteY9" fmla="*/ 1258088 h 1403131"/>
                <a:gd name="connsiteX10" fmla="*/ 428873 w 589681"/>
                <a:gd name="connsiteY10" fmla="*/ 1242322 h 1403131"/>
                <a:gd name="connsiteX11" fmla="*/ 409954 w 589681"/>
                <a:gd name="connsiteY11" fmla="*/ 1236016 h 1403131"/>
                <a:gd name="connsiteX12" fmla="*/ 381576 w 589681"/>
                <a:gd name="connsiteY12" fmla="*/ 1201332 h 1403131"/>
                <a:gd name="connsiteX13" fmla="*/ 372117 w 589681"/>
                <a:gd name="connsiteY13" fmla="*/ 1195026 h 1403131"/>
                <a:gd name="connsiteX14" fmla="*/ 356351 w 589681"/>
                <a:gd name="connsiteY14" fmla="*/ 1179260 h 1403131"/>
                <a:gd name="connsiteX15" fmla="*/ 350045 w 589681"/>
                <a:gd name="connsiteY15" fmla="*/ 1169801 h 1403131"/>
                <a:gd name="connsiteX16" fmla="*/ 331126 w 589681"/>
                <a:gd name="connsiteY16" fmla="*/ 1157189 h 1403131"/>
                <a:gd name="connsiteX17" fmla="*/ 305902 w 589681"/>
                <a:gd name="connsiteY17" fmla="*/ 1138270 h 1403131"/>
                <a:gd name="connsiteX18" fmla="*/ 293289 w 589681"/>
                <a:gd name="connsiteY18" fmla="*/ 1128811 h 1403131"/>
                <a:gd name="connsiteX19" fmla="*/ 286983 w 589681"/>
                <a:gd name="connsiteY19" fmla="*/ 1122504 h 1403131"/>
                <a:gd name="connsiteX20" fmla="*/ 277524 w 589681"/>
                <a:gd name="connsiteY20" fmla="*/ 1119351 h 1403131"/>
                <a:gd name="connsiteX21" fmla="*/ 268064 w 589681"/>
                <a:gd name="connsiteY21" fmla="*/ 1113045 h 1403131"/>
                <a:gd name="connsiteX22" fmla="*/ 255452 w 589681"/>
                <a:gd name="connsiteY22" fmla="*/ 1094127 h 1403131"/>
                <a:gd name="connsiteX23" fmla="*/ 249146 w 589681"/>
                <a:gd name="connsiteY23" fmla="*/ 1087820 h 1403131"/>
                <a:gd name="connsiteX24" fmla="*/ 236533 w 589681"/>
                <a:gd name="connsiteY24" fmla="*/ 1072055 h 1403131"/>
                <a:gd name="connsiteX25" fmla="*/ 223921 w 589681"/>
                <a:gd name="connsiteY25" fmla="*/ 1049983 h 1403131"/>
                <a:gd name="connsiteX26" fmla="*/ 217615 w 589681"/>
                <a:gd name="connsiteY26" fmla="*/ 1040524 h 1403131"/>
                <a:gd name="connsiteX27" fmla="*/ 189237 w 589681"/>
                <a:gd name="connsiteY27" fmla="*/ 1015299 h 1403131"/>
                <a:gd name="connsiteX28" fmla="*/ 182931 w 589681"/>
                <a:gd name="connsiteY28" fmla="*/ 1005840 h 1403131"/>
                <a:gd name="connsiteX29" fmla="*/ 164012 w 589681"/>
                <a:gd name="connsiteY29" fmla="*/ 999533 h 1403131"/>
                <a:gd name="connsiteX30" fmla="*/ 151400 w 589681"/>
                <a:gd name="connsiteY30" fmla="*/ 993227 h 1403131"/>
                <a:gd name="connsiteX31" fmla="*/ 123022 w 589681"/>
                <a:gd name="connsiteY31" fmla="*/ 977462 h 1403131"/>
                <a:gd name="connsiteX32" fmla="*/ 113562 w 589681"/>
                <a:gd name="connsiteY32" fmla="*/ 971155 h 1403131"/>
                <a:gd name="connsiteX33" fmla="*/ 97797 w 589681"/>
                <a:gd name="connsiteY33" fmla="*/ 961696 h 1403131"/>
                <a:gd name="connsiteX34" fmla="*/ 85184 w 589681"/>
                <a:gd name="connsiteY34" fmla="*/ 952237 h 1403131"/>
                <a:gd name="connsiteX35" fmla="*/ 75725 w 589681"/>
                <a:gd name="connsiteY35" fmla="*/ 945931 h 1403131"/>
                <a:gd name="connsiteX36" fmla="*/ 59960 w 589681"/>
                <a:gd name="connsiteY36" fmla="*/ 933318 h 1403131"/>
                <a:gd name="connsiteX37" fmla="*/ 41041 w 589681"/>
                <a:gd name="connsiteY37" fmla="*/ 923859 h 1403131"/>
                <a:gd name="connsiteX38" fmla="*/ 31582 w 589681"/>
                <a:gd name="connsiteY38" fmla="*/ 917553 h 1403131"/>
                <a:gd name="connsiteX39" fmla="*/ 25275 w 589681"/>
                <a:gd name="connsiteY39" fmla="*/ 911247 h 1403131"/>
                <a:gd name="connsiteX40" fmla="*/ 15816 w 589681"/>
                <a:gd name="connsiteY40" fmla="*/ 908093 h 1403131"/>
                <a:gd name="connsiteX41" fmla="*/ 9510 w 589681"/>
                <a:gd name="connsiteY41" fmla="*/ 898634 h 1403131"/>
                <a:gd name="connsiteX42" fmla="*/ 51 w 589681"/>
                <a:gd name="connsiteY42" fmla="*/ 889175 h 1403131"/>
                <a:gd name="connsiteX43" fmla="*/ 6357 w 589681"/>
                <a:gd name="connsiteY43" fmla="*/ 879715 h 1403131"/>
                <a:gd name="connsiteX44" fmla="*/ 9510 w 589681"/>
                <a:gd name="connsiteY44" fmla="*/ 870256 h 1403131"/>
                <a:gd name="connsiteX45" fmla="*/ 12663 w 589681"/>
                <a:gd name="connsiteY45" fmla="*/ 857644 h 1403131"/>
                <a:gd name="connsiteX46" fmla="*/ 22122 w 589681"/>
                <a:gd name="connsiteY46" fmla="*/ 829266 h 1403131"/>
                <a:gd name="connsiteX47" fmla="*/ 31582 w 589681"/>
                <a:gd name="connsiteY47" fmla="*/ 813500 h 1403131"/>
                <a:gd name="connsiteX48" fmla="*/ 41041 w 589681"/>
                <a:gd name="connsiteY48" fmla="*/ 810347 h 1403131"/>
                <a:gd name="connsiteX49" fmla="*/ 50500 w 589681"/>
                <a:gd name="connsiteY49" fmla="*/ 804041 h 1403131"/>
                <a:gd name="connsiteX50" fmla="*/ 53653 w 589681"/>
                <a:gd name="connsiteY50" fmla="*/ 794582 h 1403131"/>
                <a:gd name="connsiteX51" fmla="*/ 63113 w 589681"/>
                <a:gd name="connsiteY51" fmla="*/ 791429 h 1403131"/>
                <a:gd name="connsiteX52" fmla="*/ 69419 w 589681"/>
                <a:gd name="connsiteY52" fmla="*/ 772510 h 1403131"/>
                <a:gd name="connsiteX53" fmla="*/ 72572 w 589681"/>
                <a:gd name="connsiteY53" fmla="*/ 763051 h 1403131"/>
                <a:gd name="connsiteX54" fmla="*/ 88338 w 589681"/>
                <a:gd name="connsiteY54" fmla="*/ 747285 h 1403131"/>
                <a:gd name="connsiteX55" fmla="*/ 97797 w 589681"/>
                <a:gd name="connsiteY55" fmla="*/ 725213 h 1403131"/>
                <a:gd name="connsiteX56" fmla="*/ 104103 w 589681"/>
                <a:gd name="connsiteY56" fmla="*/ 715754 h 1403131"/>
                <a:gd name="connsiteX57" fmla="*/ 110409 w 589681"/>
                <a:gd name="connsiteY57" fmla="*/ 696835 h 1403131"/>
                <a:gd name="connsiteX58" fmla="*/ 113562 w 589681"/>
                <a:gd name="connsiteY58" fmla="*/ 687376 h 1403131"/>
                <a:gd name="connsiteX59" fmla="*/ 119869 w 589681"/>
                <a:gd name="connsiteY59" fmla="*/ 681070 h 1403131"/>
                <a:gd name="connsiteX60" fmla="*/ 123022 w 589681"/>
                <a:gd name="connsiteY60" fmla="*/ 671611 h 1403131"/>
                <a:gd name="connsiteX61" fmla="*/ 129328 w 589681"/>
                <a:gd name="connsiteY61" fmla="*/ 665304 h 1403131"/>
                <a:gd name="connsiteX62" fmla="*/ 135634 w 589681"/>
                <a:gd name="connsiteY62" fmla="*/ 646386 h 1403131"/>
                <a:gd name="connsiteX63" fmla="*/ 141940 w 589681"/>
                <a:gd name="connsiteY63" fmla="*/ 624314 h 1403131"/>
                <a:gd name="connsiteX64" fmla="*/ 148246 w 589681"/>
                <a:gd name="connsiteY64" fmla="*/ 605395 h 1403131"/>
                <a:gd name="connsiteX65" fmla="*/ 151400 w 589681"/>
                <a:gd name="connsiteY65" fmla="*/ 595936 h 1403131"/>
                <a:gd name="connsiteX66" fmla="*/ 154553 w 589681"/>
                <a:gd name="connsiteY66" fmla="*/ 583324 h 1403131"/>
                <a:gd name="connsiteX67" fmla="*/ 164012 w 589681"/>
                <a:gd name="connsiteY67" fmla="*/ 554946 h 1403131"/>
                <a:gd name="connsiteX68" fmla="*/ 167165 w 589681"/>
                <a:gd name="connsiteY68" fmla="*/ 545487 h 1403131"/>
                <a:gd name="connsiteX69" fmla="*/ 170318 w 589681"/>
                <a:gd name="connsiteY69" fmla="*/ 536027 h 1403131"/>
                <a:gd name="connsiteX70" fmla="*/ 167165 w 589681"/>
                <a:gd name="connsiteY70" fmla="*/ 460353 h 1403131"/>
                <a:gd name="connsiteX71" fmla="*/ 164012 w 589681"/>
                <a:gd name="connsiteY71" fmla="*/ 450893 h 1403131"/>
                <a:gd name="connsiteX72" fmla="*/ 154553 w 589681"/>
                <a:gd name="connsiteY72" fmla="*/ 441434 h 1403131"/>
                <a:gd name="connsiteX73" fmla="*/ 145093 w 589681"/>
                <a:gd name="connsiteY73" fmla="*/ 413056 h 1403131"/>
                <a:gd name="connsiteX74" fmla="*/ 141940 w 589681"/>
                <a:gd name="connsiteY74" fmla="*/ 403597 h 1403131"/>
                <a:gd name="connsiteX75" fmla="*/ 145093 w 589681"/>
                <a:gd name="connsiteY75" fmla="*/ 349994 h 1403131"/>
                <a:gd name="connsiteX76" fmla="*/ 148246 w 589681"/>
                <a:gd name="connsiteY76" fmla="*/ 327922 h 1403131"/>
                <a:gd name="connsiteX77" fmla="*/ 154553 w 589681"/>
                <a:gd name="connsiteY77" fmla="*/ 321616 h 1403131"/>
                <a:gd name="connsiteX78" fmla="*/ 154553 w 589681"/>
                <a:gd name="connsiteY78" fmla="*/ 227023 h 1403131"/>
                <a:gd name="connsiteX79" fmla="*/ 148246 w 589681"/>
                <a:gd name="connsiteY79" fmla="*/ 220717 h 1403131"/>
                <a:gd name="connsiteX80" fmla="*/ 141940 w 589681"/>
                <a:gd name="connsiteY80" fmla="*/ 211258 h 1403131"/>
                <a:gd name="connsiteX81" fmla="*/ 132481 w 589681"/>
                <a:gd name="connsiteY81" fmla="*/ 182880 h 1403131"/>
                <a:gd name="connsiteX82" fmla="*/ 129328 w 589681"/>
                <a:gd name="connsiteY82" fmla="*/ 173420 h 1403131"/>
                <a:gd name="connsiteX83" fmla="*/ 126175 w 589681"/>
                <a:gd name="connsiteY83" fmla="*/ 163961 h 1403131"/>
                <a:gd name="connsiteX84" fmla="*/ 129328 w 589681"/>
                <a:gd name="connsiteY84" fmla="*/ 154502 h 1403131"/>
                <a:gd name="connsiteX85" fmla="*/ 138787 w 589681"/>
                <a:gd name="connsiteY85" fmla="*/ 104052 h 1403131"/>
                <a:gd name="connsiteX86" fmla="*/ 145093 w 589681"/>
                <a:gd name="connsiteY86" fmla="*/ 94593 h 1403131"/>
                <a:gd name="connsiteX87" fmla="*/ 154553 w 589681"/>
                <a:gd name="connsiteY87" fmla="*/ 91440 h 1403131"/>
                <a:gd name="connsiteX88" fmla="*/ 167165 w 589681"/>
                <a:gd name="connsiteY88" fmla="*/ 75674 h 1403131"/>
                <a:gd name="connsiteX89" fmla="*/ 176624 w 589681"/>
                <a:gd name="connsiteY89" fmla="*/ 69368 h 1403131"/>
                <a:gd name="connsiteX90" fmla="*/ 179778 w 589681"/>
                <a:gd name="connsiteY90" fmla="*/ 59909 h 1403131"/>
                <a:gd name="connsiteX91" fmla="*/ 189237 w 589681"/>
                <a:gd name="connsiteY91" fmla="*/ 56755 h 1403131"/>
                <a:gd name="connsiteX92" fmla="*/ 208155 w 589681"/>
                <a:gd name="connsiteY92" fmla="*/ 44143 h 1403131"/>
                <a:gd name="connsiteX93" fmla="*/ 214462 w 589681"/>
                <a:gd name="connsiteY93" fmla="*/ 37837 h 1403131"/>
                <a:gd name="connsiteX94" fmla="*/ 227074 w 589681"/>
                <a:gd name="connsiteY94" fmla="*/ 22071 h 1403131"/>
                <a:gd name="connsiteX95" fmla="*/ 239686 w 589681"/>
                <a:gd name="connsiteY95" fmla="*/ 18918 h 1403131"/>
                <a:gd name="connsiteX96" fmla="*/ 249146 w 589681"/>
                <a:gd name="connsiteY96" fmla="*/ 15765 h 1403131"/>
                <a:gd name="connsiteX97" fmla="*/ 255452 w 589681"/>
                <a:gd name="connsiteY97" fmla="*/ 0 h 1403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589681" h="1403131">
                  <a:moveTo>
                    <a:pt x="589681" y="1403131"/>
                  </a:moveTo>
                  <a:cubicBezTo>
                    <a:pt x="584426" y="1402080"/>
                    <a:pt x="577705" y="1403768"/>
                    <a:pt x="573915" y="1399978"/>
                  </a:cubicBezTo>
                  <a:cubicBezTo>
                    <a:pt x="569215" y="1395278"/>
                    <a:pt x="573140" y="1384746"/>
                    <a:pt x="567609" y="1381059"/>
                  </a:cubicBezTo>
                  <a:cubicBezTo>
                    <a:pt x="561303" y="1376855"/>
                    <a:pt x="554050" y="1373806"/>
                    <a:pt x="548691" y="1368447"/>
                  </a:cubicBezTo>
                  <a:cubicBezTo>
                    <a:pt x="530245" y="1350001"/>
                    <a:pt x="539109" y="1356804"/>
                    <a:pt x="523466" y="1346375"/>
                  </a:cubicBezTo>
                  <a:cubicBezTo>
                    <a:pt x="519262" y="1340069"/>
                    <a:pt x="513250" y="1334646"/>
                    <a:pt x="510853" y="1327456"/>
                  </a:cubicBezTo>
                  <a:cubicBezTo>
                    <a:pt x="506507" y="1314419"/>
                    <a:pt x="507461" y="1312581"/>
                    <a:pt x="491935" y="1302231"/>
                  </a:cubicBezTo>
                  <a:lnTo>
                    <a:pt x="473016" y="1289619"/>
                  </a:lnTo>
                  <a:cubicBezTo>
                    <a:pt x="463016" y="1282953"/>
                    <a:pt x="455169" y="1278613"/>
                    <a:pt x="447791" y="1267547"/>
                  </a:cubicBezTo>
                  <a:cubicBezTo>
                    <a:pt x="445689" y="1264394"/>
                    <a:pt x="443180" y="1261477"/>
                    <a:pt x="441485" y="1258088"/>
                  </a:cubicBezTo>
                  <a:cubicBezTo>
                    <a:pt x="435868" y="1246855"/>
                    <a:pt x="442540" y="1248396"/>
                    <a:pt x="428873" y="1242322"/>
                  </a:cubicBezTo>
                  <a:cubicBezTo>
                    <a:pt x="422799" y="1239622"/>
                    <a:pt x="409954" y="1236016"/>
                    <a:pt x="409954" y="1236016"/>
                  </a:cubicBezTo>
                  <a:cubicBezTo>
                    <a:pt x="401836" y="1223839"/>
                    <a:pt x="394251" y="1209782"/>
                    <a:pt x="381576" y="1201332"/>
                  </a:cubicBezTo>
                  <a:cubicBezTo>
                    <a:pt x="378423" y="1199230"/>
                    <a:pt x="374969" y="1197521"/>
                    <a:pt x="372117" y="1195026"/>
                  </a:cubicBezTo>
                  <a:cubicBezTo>
                    <a:pt x="366524" y="1190132"/>
                    <a:pt x="360474" y="1185444"/>
                    <a:pt x="356351" y="1179260"/>
                  </a:cubicBezTo>
                  <a:cubicBezTo>
                    <a:pt x="354249" y="1176107"/>
                    <a:pt x="352897" y="1172296"/>
                    <a:pt x="350045" y="1169801"/>
                  </a:cubicBezTo>
                  <a:cubicBezTo>
                    <a:pt x="344341" y="1164810"/>
                    <a:pt x="336485" y="1162549"/>
                    <a:pt x="331126" y="1157189"/>
                  </a:cubicBezTo>
                  <a:cubicBezTo>
                    <a:pt x="316669" y="1142729"/>
                    <a:pt x="334413" y="1159651"/>
                    <a:pt x="305902" y="1138270"/>
                  </a:cubicBezTo>
                  <a:cubicBezTo>
                    <a:pt x="301698" y="1135117"/>
                    <a:pt x="297326" y="1132175"/>
                    <a:pt x="293289" y="1128811"/>
                  </a:cubicBezTo>
                  <a:cubicBezTo>
                    <a:pt x="291005" y="1126908"/>
                    <a:pt x="289532" y="1124034"/>
                    <a:pt x="286983" y="1122504"/>
                  </a:cubicBezTo>
                  <a:cubicBezTo>
                    <a:pt x="284133" y="1120794"/>
                    <a:pt x="280497" y="1120837"/>
                    <a:pt x="277524" y="1119351"/>
                  </a:cubicBezTo>
                  <a:cubicBezTo>
                    <a:pt x="274134" y="1117656"/>
                    <a:pt x="271217" y="1115147"/>
                    <a:pt x="268064" y="1113045"/>
                  </a:cubicBezTo>
                  <a:cubicBezTo>
                    <a:pt x="263860" y="1106739"/>
                    <a:pt x="260811" y="1099486"/>
                    <a:pt x="255452" y="1094127"/>
                  </a:cubicBezTo>
                  <a:cubicBezTo>
                    <a:pt x="253350" y="1092025"/>
                    <a:pt x="251003" y="1090142"/>
                    <a:pt x="249146" y="1087820"/>
                  </a:cubicBezTo>
                  <a:cubicBezTo>
                    <a:pt x="233246" y="1067944"/>
                    <a:pt x="251753" y="1087272"/>
                    <a:pt x="236533" y="1072055"/>
                  </a:cubicBezTo>
                  <a:cubicBezTo>
                    <a:pt x="231417" y="1056704"/>
                    <a:pt x="235851" y="1066686"/>
                    <a:pt x="223921" y="1049983"/>
                  </a:cubicBezTo>
                  <a:cubicBezTo>
                    <a:pt x="221718" y="1046899"/>
                    <a:pt x="220133" y="1043356"/>
                    <a:pt x="217615" y="1040524"/>
                  </a:cubicBezTo>
                  <a:cubicBezTo>
                    <a:pt x="201907" y="1022852"/>
                    <a:pt x="203614" y="1024884"/>
                    <a:pt x="189237" y="1015299"/>
                  </a:cubicBezTo>
                  <a:cubicBezTo>
                    <a:pt x="187135" y="1012146"/>
                    <a:pt x="186144" y="1007848"/>
                    <a:pt x="182931" y="1005840"/>
                  </a:cubicBezTo>
                  <a:cubicBezTo>
                    <a:pt x="177294" y="1002317"/>
                    <a:pt x="169958" y="1002506"/>
                    <a:pt x="164012" y="999533"/>
                  </a:cubicBezTo>
                  <a:cubicBezTo>
                    <a:pt x="159808" y="997431"/>
                    <a:pt x="155430" y="995645"/>
                    <a:pt x="151400" y="993227"/>
                  </a:cubicBezTo>
                  <a:cubicBezTo>
                    <a:pt x="124295" y="976965"/>
                    <a:pt x="142048" y="983804"/>
                    <a:pt x="123022" y="977462"/>
                  </a:cubicBezTo>
                  <a:cubicBezTo>
                    <a:pt x="119869" y="975360"/>
                    <a:pt x="116776" y="973164"/>
                    <a:pt x="113562" y="971155"/>
                  </a:cubicBezTo>
                  <a:cubicBezTo>
                    <a:pt x="108365" y="967907"/>
                    <a:pt x="102896" y="965095"/>
                    <a:pt x="97797" y="961696"/>
                  </a:cubicBezTo>
                  <a:cubicBezTo>
                    <a:pt x="93424" y="958781"/>
                    <a:pt x="89460" y="955291"/>
                    <a:pt x="85184" y="952237"/>
                  </a:cubicBezTo>
                  <a:cubicBezTo>
                    <a:pt x="82100" y="950035"/>
                    <a:pt x="78684" y="948298"/>
                    <a:pt x="75725" y="945931"/>
                  </a:cubicBezTo>
                  <a:cubicBezTo>
                    <a:pt x="63642" y="936263"/>
                    <a:pt x="75842" y="942141"/>
                    <a:pt x="59960" y="933318"/>
                  </a:cubicBezTo>
                  <a:cubicBezTo>
                    <a:pt x="53797" y="929894"/>
                    <a:pt x="47204" y="927283"/>
                    <a:pt x="41041" y="923859"/>
                  </a:cubicBezTo>
                  <a:cubicBezTo>
                    <a:pt x="37728" y="922019"/>
                    <a:pt x="34541" y="919920"/>
                    <a:pt x="31582" y="917553"/>
                  </a:cubicBezTo>
                  <a:cubicBezTo>
                    <a:pt x="29260" y="915696"/>
                    <a:pt x="27824" y="912777"/>
                    <a:pt x="25275" y="911247"/>
                  </a:cubicBezTo>
                  <a:cubicBezTo>
                    <a:pt x="22425" y="909537"/>
                    <a:pt x="18969" y="909144"/>
                    <a:pt x="15816" y="908093"/>
                  </a:cubicBezTo>
                  <a:cubicBezTo>
                    <a:pt x="13714" y="904940"/>
                    <a:pt x="11936" y="901545"/>
                    <a:pt x="9510" y="898634"/>
                  </a:cubicBezTo>
                  <a:cubicBezTo>
                    <a:pt x="6655" y="895208"/>
                    <a:pt x="784" y="893573"/>
                    <a:pt x="51" y="889175"/>
                  </a:cubicBezTo>
                  <a:cubicBezTo>
                    <a:pt x="-572" y="885437"/>
                    <a:pt x="4662" y="883105"/>
                    <a:pt x="6357" y="879715"/>
                  </a:cubicBezTo>
                  <a:cubicBezTo>
                    <a:pt x="7843" y="876742"/>
                    <a:pt x="8597" y="873452"/>
                    <a:pt x="9510" y="870256"/>
                  </a:cubicBezTo>
                  <a:cubicBezTo>
                    <a:pt x="10700" y="866089"/>
                    <a:pt x="11418" y="861795"/>
                    <a:pt x="12663" y="857644"/>
                  </a:cubicBezTo>
                  <a:cubicBezTo>
                    <a:pt x="12666" y="857632"/>
                    <a:pt x="20543" y="834002"/>
                    <a:pt x="22122" y="829266"/>
                  </a:cubicBezTo>
                  <a:cubicBezTo>
                    <a:pt x="24602" y="821825"/>
                    <a:pt x="24368" y="817829"/>
                    <a:pt x="31582" y="813500"/>
                  </a:cubicBezTo>
                  <a:cubicBezTo>
                    <a:pt x="34432" y="811790"/>
                    <a:pt x="38068" y="811833"/>
                    <a:pt x="41041" y="810347"/>
                  </a:cubicBezTo>
                  <a:cubicBezTo>
                    <a:pt x="44430" y="808652"/>
                    <a:pt x="47347" y="806143"/>
                    <a:pt x="50500" y="804041"/>
                  </a:cubicBezTo>
                  <a:cubicBezTo>
                    <a:pt x="51551" y="800888"/>
                    <a:pt x="51303" y="796932"/>
                    <a:pt x="53653" y="794582"/>
                  </a:cubicBezTo>
                  <a:cubicBezTo>
                    <a:pt x="56003" y="792232"/>
                    <a:pt x="61181" y="794134"/>
                    <a:pt x="63113" y="791429"/>
                  </a:cubicBezTo>
                  <a:cubicBezTo>
                    <a:pt x="66977" y="786020"/>
                    <a:pt x="67317" y="778816"/>
                    <a:pt x="69419" y="772510"/>
                  </a:cubicBezTo>
                  <a:cubicBezTo>
                    <a:pt x="70470" y="769357"/>
                    <a:pt x="70222" y="765401"/>
                    <a:pt x="72572" y="763051"/>
                  </a:cubicBezTo>
                  <a:cubicBezTo>
                    <a:pt x="77827" y="757796"/>
                    <a:pt x="83775" y="753152"/>
                    <a:pt x="88338" y="747285"/>
                  </a:cubicBezTo>
                  <a:cubicBezTo>
                    <a:pt x="97524" y="735475"/>
                    <a:pt x="92172" y="736463"/>
                    <a:pt x="97797" y="725213"/>
                  </a:cubicBezTo>
                  <a:cubicBezTo>
                    <a:pt x="99492" y="721824"/>
                    <a:pt x="102564" y="719217"/>
                    <a:pt x="104103" y="715754"/>
                  </a:cubicBezTo>
                  <a:cubicBezTo>
                    <a:pt x="106803" y="709679"/>
                    <a:pt x="108307" y="703141"/>
                    <a:pt x="110409" y="696835"/>
                  </a:cubicBezTo>
                  <a:cubicBezTo>
                    <a:pt x="111460" y="693682"/>
                    <a:pt x="111212" y="689726"/>
                    <a:pt x="113562" y="687376"/>
                  </a:cubicBezTo>
                  <a:lnTo>
                    <a:pt x="119869" y="681070"/>
                  </a:lnTo>
                  <a:cubicBezTo>
                    <a:pt x="120920" y="677917"/>
                    <a:pt x="121312" y="674461"/>
                    <a:pt x="123022" y="671611"/>
                  </a:cubicBezTo>
                  <a:cubicBezTo>
                    <a:pt x="124551" y="669062"/>
                    <a:pt x="127999" y="667963"/>
                    <a:pt x="129328" y="665304"/>
                  </a:cubicBezTo>
                  <a:cubicBezTo>
                    <a:pt x="132301" y="659359"/>
                    <a:pt x="133532" y="652692"/>
                    <a:pt x="135634" y="646386"/>
                  </a:cubicBezTo>
                  <a:cubicBezTo>
                    <a:pt x="146227" y="614607"/>
                    <a:pt x="130067" y="663894"/>
                    <a:pt x="141940" y="624314"/>
                  </a:cubicBezTo>
                  <a:cubicBezTo>
                    <a:pt x="143850" y="617947"/>
                    <a:pt x="146144" y="611701"/>
                    <a:pt x="148246" y="605395"/>
                  </a:cubicBezTo>
                  <a:cubicBezTo>
                    <a:pt x="149297" y="602242"/>
                    <a:pt x="150594" y="599160"/>
                    <a:pt x="151400" y="595936"/>
                  </a:cubicBezTo>
                  <a:cubicBezTo>
                    <a:pt x="152451" y="591732"/>
                    <a:pt x="153308" y="587475"/>
                    <a:pt x="154553" y="583324"/>
                  </a:cubicBezTo>
                  <a:cubicBezTo>
                    <a:pt x="154556" y="583312"/>
                    <a:pt x="162433" y="559682"/>
                    <a:pt x="164012" y="554946"/>
                  </a:cubicBezTo>
                  <a:lnTo>
                    <a:pt x="167165" y="545487"/>
                  </a:lnTo>
                  <a:lnTo>
                    <a:pt x="170318" y="536027"/>
                  </a:lnTo>
                  <a:cubicBezTo>
                    <a:pt x="169267" y="510802"/>
                    <a:pt x="169030" y="485531"/>
                    <a:pt x="167165" y="460353"/>
                  </a:cubicBezTo>
                  <a:cubicBezTo>
                    <a:pt x="166919" y="457038"/>
                    <a:pt x="165856" y="453659"/>
                    <a:pt x="164012" y="450893"/>
                  </a:cubicBezTo>
                  <a:cubicBezTo>
                    <a:pt x="161539" y="447183"/>
                    <a:pt x="157706" y="444587"/>
                    <a:pt x="154553" y="441434"/>
                  </a:cubicBezTo>
                  <a:lnTo>
                    <a:pt x="145093" y="413056"/>
                  </a:lnTo>
                  <a:lnTo>
                    <a:pt x="141940" y="403597"/>
                  </a:lnTo>
                  <a:cubicBezTo>
                    <a:pt x="142991" y="385729"/>
                    <a:pt x="143607" y="367831"/>
                    <a:pt x="145093" y="349994"/>
                  </a:cubicBezTo>
                  <a:cubicBezTo>
                    <a:pt x="145710" y="342588"/>
                    <a:pt x="145896" y="334973"/>
                    <a:pt x="148246" y="327922"/>
                  </a:cubicBezTo>
                  <a:cubicBezTo>
                    <a:pt x="149186" y="325102"/>
                    <a:pt x="152451" y="323718"/>
                    <a:pt x="154553" y="321616"/>
                  </a:cubicBezTo>
                  <a:cubicBezTo>
                    <a:pt x="160951" y="283226"/>
                    <a:pt x="161547" y="287635"/>
                    <a:pt x="154553" y="227023"/>
                  </a:cubicBezTo>
                  <a:cubicBezTo>
                    <a:pt x="154212" y="224070"/>
                    <a:pt x="150103" y="223038"/>
                    <a:pt x="148246" y="220717"/>
                  </a:cubicBezTo>
                  <a:cubicBezTo>
                    <a:pt x="145879" y="217758"/>
                    <a:pt x="144042" y="214411"/>
                    <a:pt x="141940" y="211258"/>
                  </a:cubicBezTo>
                  <a:lnTo>
                    <a:pt x="132481" y="182880"/>
                  </a:lnTo>
                  <a:lnTo>
                    <a:pt x="129328" y="173420"/>
                  </a:lnTo>
                  <a:lnTo>
                    <a:pt x="126175" y="163961"/>
                  </a:lnTo>
                  <a:cubicBezTo>
                    <a:pt x="127226" y="160808"/>
                    <a:pt x="128823" y="157787"/>
                    <a:pt x="129328" y="154502"/>
                  </a:cubicBezTo>
                  <a:cubicBezTo>
                    <a:pt x="131214" y="142243"/>
                    <a:pt x="130355" y="116701"/>
                    <a:pt x="138787" y="104052"/>
                  </a:cubicBezTo>
                  <a:cubicBezTo>
                    <a:pt x="140889" y="100899"/>
                    <a:pt x="142134" y="96960"/>
                    <a:pt x="145093" y="94593"/>
                  </a:cubicBezTo>
                  <a:cubicBezTo>
                    <a:pt x="147689" y="92517"/>
                    <a:pt x="151400" y="92491"/>
                    <a:pt x="154553" y="91440"/>
                  </a:cubicBezTo>
                  <a:cubicBezTo>
                    <a:pt x="181665" y="73363"/>
                    <a:pt x="149757" y="97434"/>
                    <a:pt x="167165" y="75674"/>
                  </a:cubicBezTo>
                  <a:cubicBezTo>
                    <a:pt x="169532" y="72715"/>
                    <a:pt x="173471" y="71470"/>
                    <a:pt x="176624" y="69368"/>
                  </a:cubicBezTo>
                  <a:cubicBezTo>
                    <a:pt x="177675" y="66215"/>
                    <a:pt x="177428" y="62259"/>
                    <a:pt x="179778" y="59909"/>
                  </a:cubicBezTo>
                  <a:cubicBezTo>
                    <a:pt x="182128" y="57559"/>
                    <a:pt x="186332" y="58369"/>
                    <a:pt x="189237" y="56755"/>
                  </a:cubicBezTo>
                  <a:cubicBezTo>
                    <a:pt x="195862" y="53074"/>
                    <a:pt x="202796" y="49502"/>
                    <a:pt x="208155" y="44143"/>
                  </a:cubicBezTo>
                  <a:cubicBezTo>
                    <a:pt x="210257" y="42041"/>
                    <a:pt x="212605" y="40158"/>
                    <a:pt x="214462" y="37837"/>
                  </a:cubicBezTo>
                  <a:cubicBezTo>
                    <a:pt x="217432" y="34125"/>
                    <a:pt x="222000" y="24608"/>
                    <a:pt x="227074" y="22071"/>
                  </a:cubicBezTo>
                  <a:cubicBezTo>
                    <a:pt x="230950" y="20133"/>
                    <a:pt x="235519" y="20108"/>
                    <a:pt x="239686" y="18918"/>
                  </a:cubicBezTo>
                  <a:cubicBezTo>
                    <a:pt x="242882" y="18005"/>
                    <a:pt x="245993" y="16816"/>
                    <a:pt x="249146" y="15765"/>
                  </a:cubicBezTo>
                  <a:cubicBezTo>
                    <a:pt x="253042" y="4076"/>
                    <a:pt x="250813" y="9279"/>
                    <a:pt x="255452" y="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" name="Oval 250"/>
            <p:cNvSpPr>
              <a:spLocks noChangeArrowheads="1"/>
            </p:cNvSpPr>
            <p:nvPr/>
          </p:nvSpPr>
          <p:spPr bwMode="auto">
            <a:xfrm>
              <a:off x="4086409" y="5092655"/>
              <a:ext cx="73025" cy="7302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298" name="Oval 250"/>
            <p:cNvSpPr>
              <a:spLocks noChangeArrowheads="1"/>
            </p:cNvSpPr>
            <p:nvPr/>
          </p:nvSpPr>
          <p:spPr bwMode="auto">
            <a:xfrm>
              <a:off x="4679950" y="5592763"/>
              <a:ext cx="73025" cy="7302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300" name="Forma livre 30"/>
            <p:cNvSpPr>
              <a:spLocks/>
            </p:cNvSpPr>
            <p:nvPr/>
          </p:nvSpPr>
          <p:spPr bwMode="auto">
            <a:xfrm rot="168619">
              <a:off x="4340225" y="3478213"/>
              <a:ext cx="87313" cy="727075"/>
            </a:xfrm>
            <a:custGeom>
              <a:avLst/>
              <a:gdLst>
                <a:gd name="T0" fmla="*/ 63776 w 87571"/>
                <a:gd name="T1" fmla="*/ 0 h 728406"/>
                <a:gd name="T2" fmla="*/ 72129 w 87571"/>
                <a:gd name="T3" fmla="*/ 70956 h 728406"/>
                <a:gd name="T4" fmla="*/ 76396 w 87571"/>
                <a:gd name="T5" fmla="*/ 133381 h 728406"/>
                <a:gd name="T6" fmla="*/ 76396 w 87571"/>
                <a:gd name="T7" fmla="*/ 169054 h 728406"/>
                <a:gd name="T8" fmla="*/ 50794 w 87571"/>
                <a:gd name="T9" fmla="*/ 209184 h 728406"/>
                <a:gd name="T10" fmla="*/ 50794 w 87571"/>
                <a:gd name="T11" fmla="*/ 253775 h 728406"/>
                <a:gd name="T12" fmla="*/ 41239 w 87571"/>
                <a:gd name="T13" fmla="*/ 301900 h 728406"/>
                <a:gd name="T14" fmla="*/ 14240 w 87571"/>
                <a:gd name="T15" fmla="*/ 387228 h 728406"/>
                <a:gd name="T16" fmla="*/ 12709 w 87571"/>
                <a:gd name="T17" fmla="*/ 475635 h 728406"/>
                <a:gd name="T18" fmla="*/ 236 w 87571"/>
                <a:gd name="T19" fmla="*/ 562585 h 728406"/>
                <a:gd name="T20" fmla="*/ 25407 w 87571"/>
                <a:gd name="T21" fmla="*/ 681990 h 72840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571" h="728406">
                  <a:moveTo>
                    <a:pt x="71182" y="0"/>
                  </a:moveTo>
                  <a:cubicBezTo>
                    <a:pt x="69594" y="6350"/>
                    <a:pt x="78158" y="52041"/>
                    <a:pt x="80505" y="75784"/>
                  </a:cubicBezTo>
                  <a:cubicBezTo>
                    <a:pt x="82852" y="99527"/>
                    <a:pt x="84473" y="124997"/>
                    <a:pt x="85267" y="142459"/>
                  </a:cubicBezTo>
                  <a:cubicBezTo>
                    <a:pt x="86061" y="159921"/>
                    <a:pt x="90030" y="167065"/>
                    <a:pt x="85267" y="180559"/>
                  </a:cubicBezTo>
                  <a:cubicBezTo>
                    <a:pt x="80504" y="194053"/>
                    <a:pt x="61454" y="208340"/>
                    <a:pt x="56692" y="223421"/>
                  </a:cubicBezTo>
                  <a:cubicBezTo>
                    <a:pt x="51930" y="238502"/>
                    <a:pt x="56692" y="271046"/>
                    <a:pt x="56692" y="271046"/>
                  </a:cubicBezTo>
                  <a:lnTo>
                    <a:pt x="46030" y="322449"/>
                  </a:lnTo>
                  <a:lnTo>
                    <a:pt x="15894" y="413582"/>
                  </a:lnTo>
                  <a:cubicBezTo>
                    <a:pt x="5456" y="452006"/>
                    <a:pt x="16788" y="476789"/>
                    <a:pt x="14185" y="508004"/>
                  </a:cubicBezTo>
                  <a:cubicBezTo>
                    <a:pt x="11582" y="539219"/>
                    <a:pt x="-2089" y="564139"/>
                    <a:pt x="273" y="600873"/>
                  </a:cubicBezTo>
                  <a:cubicBezTo>
                    <a:pt x="2635" y="637607"/>
                    <a:pt x="22508" y="701837"/>
                    <a:pt x="28359" y="728406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02" name="Forma livre 31"/>
            <p:cNvSpPr>
              <a:spLocks/>
            </p:cNvSpPr>
            <p:nvPr/>
          </p:nvSpPr>
          <p:spPr bwMode="auto">
            <a:xfrm>
              <a:off x="6238875" y="1920875"/>
              <a:ext cx="80963" cy="661988"/>
            </a:xfrm>
            <a:custGeom>
              <a:avLst/>
              <a:gdLst>
                <a:gd name="T0" fmla="*/ 38800 w 81542"/>
                <a:gd name="T1" fmla="*/ 610452 h 663568"/>
                <a:gd name="T2" fmla="*/ 2926 w 81542"/>
                <a:gd name="T3" fmla="*/ 473175 h 663568"/>
                <a:gd name="T4" fmla="*/ 2307 w 81542"/>
                <a:gd name="T5" fmla="*/ 417675 h 663568"/>
                <a:gd name="T6" fmla="*/ 19007 w 81542"/>
                <a:gd name="T7" fmla="*/ 354151 h 663568"/>
                <a:gd name="T8" fmla="*/ 23337 w 81542"/>
                <a:gd name="T9" fmla="*/ 259220 h 663568"/>
                <a:gd name="T10" fmla="*/ 43130 w 81542"/>
                <a:gd name="T11" fmla="*/ 181092 h 663568"/>
                <a:gd name="T12" fmla="*/ 36943 w 81542"/>
                <a:gd name="T13" fmla="*/ 92003 h 663568"/>
                <a:gd name="T14" fmla="*/ 54263 w 81542"/>
                <a:gd name="T15" fmla="*/ 84699 h 663568"/>
                <a:gd name="T16" fmla="*/ 63540 w 81542"/>
                <a:gd name="T17" fmla="*/ 0 h 6635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542" h="663568">
                  <a:moveTo>
                    <a:pt x="49791" y="663568"/>
                  </a:moveTo>
                  <a:cubicBezTo>
                    <a:pt x="51908" y="558526"/>
                    <a:pt x="11559" y="549271"/>
                    <a:pt x="3754" y="514346"/>
                  </a:cubicBezTo>
                  <a:cubicBezTo>
                    <a:pt x="-4051" y="479421"/>
                    <a:pt x="2695" y="475583"/>
                    <a:pt x="2960" y="454020"/>
                  </a:cubicBezTo>
                  <a:cubicBezTo>
                    <a:pt x="3225" y="432457"/>
                    <a:pt x="21878" y="411687"/>
                    <a:pt x="24392" y="384965"/>
                  </a:cubicBezTo>
                  <a:cubicBezTo>
                    <a:pt x="26906" y="358243"/>
                    <a:pt x="24789" y="313130"/>
                    <a:pt x="29948" y="281777"/>
                  </a:cubicBezTo>
                  <a:cubicBezTo>
                    <a:pt x="35107" y="250424"/>
                    <a:pt x="50453" y="219998"/>
                    <a:pt x="55348" y="196847"/>
                  </a:cubicBezTo>
                  <a:cubicBezTo>
                    <a:pt x="60243" y="173696"/>
                    <a:pt x="43045" y="115488"/>
                    <a:pt x="47411" y="100010"/>
                  </a:cubicBezTo>
                  <a:cubicBezTo>
                    <a:pt x="51777" y="84532"/>
                    <a:pt x="65931" y="115887"/>
                    <a:pt x="69635" y="92075"/>
                  </a:cubicBezTo>
                  <a:cubicBezTo>
                    <a:pt x="73339" y="68263"/>
                    <a:pt x="79955" y="17330"/>
                    <a:pt x="81542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03" name="Forma livre 31"/>
            <p:cNvSpPr>
              <a:spLocks/>
            </p:cNvSpPr>
            <p:nvPr/>
          </p:nvSpPr>
          <p:spPr bwMode="auto">
            <a:xfrm>
              <a:off x="6243638" y="2581275"/>
              <a:ext cx="44450" cy="184150"/>
            </a:xfrm>
            <a:custGeom>
              <a:avLst/>
              <a:gdLst>
                <a:gd name="T0" fmla="*/ 0 w 44486"/>
                <a:gd name="T1" fmla="*/ 213253 h 183357"/>
                <a:gd name="T2" fmla="*/ 43208 w 44486"/>
                <a:gd name="T3" fmla="*/ 0 h 1833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486" h="183357">
                  <a:moveTo>
                    <a:pt x="0" y="183357"/>
                  </a:moveTo>
                  <a:cubicBezTo>
                    <a:pt x="44715" y="169201"/>
                    <a:pt x="44715" y="45508"/>
                    <a:pt x="44450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04" name="Forma livre 31"/>
            <p:cNvSpPr>
              <a:spLocks/>
            </p:cNvSpPr>
            <p:nvPr/>
          </p:nvSpPr>
          <p:spPr bwMode="auto">
            <a:xfrm>
              <a:off x="4692650" y="2357438"/>
              <a:ext cx="696913" cy="360362"/>
            </a:xfrm>
            <a:custGeom>
              <a:avLst/>
              <a:gdLst>
                <a:gd name="T0" fmla="*/ 0 w 700668"/>
                <a:gd name="T1" fmla="*/ 0 h 360362"/>
                <a:gd name="T2" fmla="*/ 102300 w 700668"/>
                <a:gd name="T3" fmla="*/ 119062 h 360362"/>
                <a:gd name="T4" fmla="*/ 196594 w 700668"/>
                <a:gd name="T5" fmla="*/ 243681 h 360362"/>
                <a:gd name="T6" fmla="*/ 277612 w 700668"/>
                <a:gd name="T7" fmla="*/ 284955 h 360362"/>
                <a:gd name="T8" fmla="*/ 415346 w 700668"/>
                <a:gd name="T9" fmla="*/ 319087 h 360362"/>
                <a:gd name="T10" fmla="*/ 577592 w 700668"/>
                <a:gd name="T11" fmla="*/ 360363 h 3603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0668" h="360362">
                  <a:moveTo>
                    <a:pt x="0" y="0"/>
                  </a:moveTo>
                  <a:cubicBezTo>
                    <a:pt x="29819" y="11906"/>
                    <a:pt x="83284" y="78449"/>
                    <a:pt x="124096" y="119062"/>
                  </a:cubicBezTo>
                  <a:cubicBezTo>
                    <a:pt x="164908" y="159675"/>
                    <a:pt x="203042" y="216031"/>
                    <a:pt x="238487" y="243680"/>
                  </a:cubicBezTo>
                  <a:cubicBezTo>
                    <a:pt x="273932" y="271329"/>
                    <a:pt x="292539" y="272386"/>
                    <a:pt x="336766" y="284954"/>
                  </a:cubicBezTo>
                  <a:cubicBezTo>
                    <a:pt x="380993" y="297522"/>
                    <a:pt x="444793" y="313926"/>
                    <a:pt x="503848" y="319086"/>
                  </a:cubicBezTo>
                  <a:cubicBezTo>
                    <a:pt x="543372" y="322526"/>
                    <a:pt x="663078" y="355070"/>
                    <a:pt x="700668" y="360362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05" name="Forma livre 31"/>
            <p:cNvSpPr>
              <a:spLocks/>
            </p:cNvSpPr>
            <p:nvPr/>
          </p:nvSpPr>
          <p:spPr bwMode="auto">
            <a:xfrm>
              <a:off x="5378450" y="2605088"/>
              <a:ext cx="865188" cy="160337"/>
            </a:xfrm>
            <a:custGeom>
              <a:avLst/>
              <a:gdLst>
                <a:gd name="T0" fmla="*/ 0 w 864394"/>
                <a:gd name="T1" fmla="*/ 92333 h 161191"/>
                <a:gd name="T2" fmla="*/ 133605 w 864394"/>
                <a:gd name="T3" fmla="*/ 69929 h 161191"/>
                <a:gd name="T4" fmla="*/ 222131 w 864394"/>
                <a:gd name="T5" fmla="*/ 62023 h 161191"/>
                <a:gd name="T6" fmla="*/ 370491 w 864394"/>
                <a:gd name="T7" fmla="*/ 23797 h 161191"/>
                <a:gd name="T8" fmla="*/ 523769 w 864394"/>
                <a:gd name="T9" fmla="*/ 735 h 161191"/>
                <a:gd name="T10" fmla="*/ 661473 w 864394"/>
                <a:gd name="T11" fmla="*/ 50823 h 161191"/>
                <a:gd name="T12" fmla="*/ 892621 w 864394"/>
                <a:gd name="T13" fmla="*/ 132546 h 1611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4394" h="161191">
                  <a:moveTo>
                    <a:pt x="0" y="111201"/>
                  </a:moveTo>
                  <a:cubicBezTo>
                    <a:pt x="49213" y="115163"/>
                    <a:pt x="93530" y="90299"/>
                    <a:pt x="129381" y="84214"/>
                  </a:cubicBezTo>
                  <a:cubicBezTo>
                    <a:pt x="165232" y="78130"/>
                    <a:pt x="176874" y="83953"/>
                    <a:pt x="215106" y="74694"/>
                  </a:cubicBezTo>
                  <a:cubicBezTo>
                    <a:pt x="253338" y="65435"/>
                    <a:pt x="310091" y="40961"/>
                    <a:pt x="358774" y="28659"/>
                  </a:cubicBezTo>
                  <a:cubicBezTo>
                    <a:pt x="407457" y="16357"/>
                    <a:pt x="460242" y="-4543"/>
                    <a:pt x="507206" y="882"/>
                  </a:cubicBezTo>
                  <a:cubicBezTo>
                    <a:pt x="554170" y="6307"/>
                    <a:pt x="581025" y="34750"/>
                    <a:pt x="640556" y="61208"/>
                  </a:cubicBezTo>
                  <a:cubicBezTo>
                    <a:pt x="700087" y="87666"/>
                    <a:pt x="819679" y="173787"/>
                    <a:pt x="864394" y="159631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06" name="Forma livre 32"/>
            <p:cNvSpPr>
              <a:spLocks/>
            </p:cNvSpPr>
            <p:nvPr/>
          </p:nvSpPr>
          <p:spPr bwMode="auto">
            <a:xfrm>
              <a:off x="6315075" y="1709738"/>
              <a:ext cx="385763" cy="209550"/>
            </a:xfrm>
            <a:custGeom>
              <a:avLst/>
              <a:gdLst>
                <a:gd name="T0" fmla="*/ 0 w 385763"/>
                <a:gd name="T1" fmla="*/ 209550 h 209550"/>
                <a:gd name="T2" fmla="*/ 38100 w 385763"/>
                <a:gd name="T3" fmla="*/ 152400 h 209550"/>
                <a:gd name="T4" fmla="*/ 123825 w 385763"/>
                <a:gd name="T5" fmla="*/ 57150 h 209550"/>
                <a:gd name="T6" fmla="*/ 280988 w 385763"/>
                <a:gd name="T7" fmla="*/ 19050 h 209550"/>
                <a:gd name="T8" fmla="*/ 385763 w 385763"/>
                <a:gd name="T9" fmla="*/ 0 h 209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5763" h="209550">
                  <a:moveTo>
                    <a:pt x="0" y="209550"/>
                  </a:moveTo>
                  <a:cubicBezTo>
                    <a:pt x="8731" y="193675"/>
                    <a:pt x="17462" y="177800"/>
                    <a:pt x="38100" y="152400"/>
                  </a:cubicBezTo>
                  <a:cubicBezTo>
                    <a:pt x="58738" y="127000"/>
                    <a:pt x="83344" y="79375"/>
                    <a:pt x="123825" y="57150"/>
                  </a:cubicBezTo>
                  <a:cubicBezTo>
                    <a:pt x="164306" y="34925"/>
                    <a:pt x="237332" y="28575"/>
                    <a:pt x="280988" y="19050"/>
                  </a:cubicBezTo>
                  <a:cubicBezTo>
                    <a:pt x="324644" y="9525"/>
                    <a:pt x="355203" y="4762"/>
                    <a:pt x="385763" y="0"/>
                  </a:cubicBezTo>
                </a:path>
              </a:pathLst>
            </a:custGeom>
            <a:noFill/>
            <a:ln w="19050">
              <a:solidFill>
                <a:srgbClr val="99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07" name="CaixaDeTexto 121"/>
            <p:cNvSpPr txBox="1">
              <a:spLocks noChangeArrowheads="1"/>
            </p:cNvSpPr>
            <p:nvPr/>
          </p:nvSpPr>
          <p:spPr bwMode="auto">
            <a:xfrm>
              <a:off x="5522913" y="1793875"/>
              <a:ext cx="781050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Pecém</a:t>
              </a:r>
            </a:p>
          </p:txBody>
        </p:sp>
        <p:sp>
          <p:nvSpPr>
            <p:cNvPr id="308" name="AutoShape 86"/>
            <p:cNvSpPr>
              <a:spLocks noChangeArrowheads="1"/>
            </p:cNvSpPr>
            <p:nvPr/>
          </p:nvSpPr>
          <p:spPr bwMode="auto">
            <a:xfrm>
              <a:off x="4846638" y="2359381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126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09" name="AutoShape 86"/>
            <p:cNvSpPr>
              <a:spLocks noChangeArrowheads="1"/>
            </p:cNvSpPr>
            <p:nvPr/>
          </p:nvSpPr>
          <p:spPr bwMode="auto">
            <a:xfrm>
              <a:off x="6116174" y="1973263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130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10" name="AutoShape 86"/>
            <p:cNvSpPr>
              <a:spLocks noChangeArrowheads="1"/>
            </p:cNvSpPr>
            <p:nvPr/>
          </p:nvSpPr>
          <p:spPr bwMode="auto">
            <a:xfrm>
              <a:off x="5395913" y="2517771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127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11" name="AutoShape 86"/>
            <p:cNvSpPr>
              <a:spLocks noChangeArrowheads="1"/>
            </p:cNvSpPr>
            <p:nvPr/>
          </p:nvSpPr>
          <p:spPr bwMode="auto">
            <a:xfrm>
              <a:off x="5913438" y="2763838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128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12" name="AutoShape 86"/>
            <p:cNvSpPr>
              <a:spLocks noChangeArrowheads="1"/>
            </p:cNvSpPr>
            <p:nvPr/>
          </p:nvSpPr>
          <p:spPr bwMode="auto">
            <a:xfrm>
              <a:off x="6277028" y="2224088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129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13" name="AutoShape 86"/>
            <p:cNvSpPr>
              <a:spLocks noChangeArrowheads="1"/>
            </p:cNvSpPr>
            <p:nvPr/>
          </p:nvSpPr>
          <p:spPr bwMode="auto">
            <a:xfrm>
              <a:off x="6343650" y="1939925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131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14" name="AutoShape 86"/>
            <p:cNvSpPr>
              <a:spLocks noChangeArrowheads="1"/>
            </p:cNvSpPr>
            <p:nvPr/>
          </p:nvSpPr>
          <p:spPr bwMode="auto">
            <a:xfrm>
              <a:off x="6491086" y="1939925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132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15" name="Forma livre 60"/>
            <p:cNvSpPr>
              <a:spLocks/>
            </p:cNvSpPr>
            <p:nvPr/>
          </p:nvSpPr>
          <p:spPr bwMode="auto">
            <a:xfrm>
              <a:off x="3203575" y="4119563"/>
              <a:ext cx="1301750" cy="858837"/>
            </a:xfrm>
            <a:custGeom>
              <a:avLst/>
              <a:gdLst>
                <a:gd name="T0" fmla="*/ 0 w 1302495"/>
                <a:gd name="T1" fmla="*/ 805635 h 860317"/>
                <a:gd name="T2" fmla="*/ 38996 w 1302495"/>
                <a:gd name="T3" fmla="*/ 693550 h 860317"/>
                <a:gd name="T4" fmla="*/ 167171 w 1302495"/>
                <a:gd name="T5" fmla="*/ 639036 h 860317"/>
                <a:gd name="T6" fmla="*/ 307239 w 1302495"/>
                <a:gd name="T7" fmla="*/ 584529 h 860317"/>
                <a:gd name="T8" fmla="*/ 406122 w 1302495"/>
                <a:gd name="T9" fmla="*/ 515598 h 860317"/>
                <a:gd name="T10" fmla="*/ 512608 w 1302495"/>
                <a:gd name="T11" fmla="*/ 469570 h 860317"/>
                <a:gd name="T12" fmla="*/ 569279 w 1302495"/>
                <a:gd name="T13" fmla="*/ 349271 h 860317"/>
                <a:gd name="T14" fmla="*/ 625091 w 1302495"/>
                <a:gd name="T15" fmla="*/ 336932 h 860317"/>
                <a:gd name="T16" fmla="*/ 713046 w 1302495"/>
                <a:gd name="T17" fmla="*/ 330074 h 860317"/>
                <a:gd name="T18" fmla="*/ 771699 w 1302495"/>
                <a:gd name="T19" fmla="*/ 314047 h 860317"/>
                <a:gd name="T20" fmla="*/ 846260 w 1302495"/>
                <a:gd name="T21" fmla="*/ 278352 h 860317"/>
                <a:gd name="T22" fmla="*/ 917339 w 1302495"/>
                <a:gd name="T23" fmla="*/ 243374 h 860317"/>
                <a:gd name="T24" fmla="*/ 986170 w 1302495"/>
                <a:gd name="T25" fmla="*/ 206139 h 860317"/>
                <a:gd name="T26" fmla="*/ 1064105 w 1302495"/>
                <a:gd name="T27" fmla="*/ 164495 h 860317"/>
                <a:gd name="T28" fmla="*/ 1126239 w 1302495"/>
                <a:gd name="T29" fmla="*/ 114970 h 860317"/>
                <a:gd name="T30" fmla="*/ 1182535 w 1302495"/>
                <a:gd name="T31" fmla="*/ 65130 h 860317"/>
                <a:gd name="T32" fmla="*/ 1233366 w 1302495"/>
                <a:gd name="T33" fmla="*/ 26462 h 860317"/>
                <a:gd name="T34" fmla="*/ 1274483 w 1302495"/>
                <a:gd name="T35" fmla="*/ 0 h 86031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02495" h="860317">
                  <a:moveTo>
                    <a:pt x="0" y="860317"/>
                  </a:moveTo>
                  <a:cubicBezTo>
                    <a:pt x="34396" y="835629"/>
                    <a:pt x="11381" y="770275"/>
                    <a:pt x="39855" y="740625"/>
                  </a:cubicBezTo>
                  <a:cubicBezTo>
                    <a:pt x="68329" y="710975"/>
                    <a:pt x="125156" y="701820"/>
                    <a:pt x="170845" y="682417"/>
                  </a:cubicBezTo>
                  <a:cubicBezTo>
                    <a:pt x="216534" y="663014"/>
                    <a:pt x="273291" y="646176"/>
                    <a:pt x="313991" y="624206"/>
                  </a:cubicBezTo>
                  <a:cubicBezTo>
                    <a:pt x="354691" y="602236"/>
                    <a:pt x="380067" y="571055"/>
                    <a:pt x="415048" y="550594"/>
                  </a:cubicBezTo>
                  <a:cubicBezTo>
                    <a:pt x="450029" y="530134"/>
                    <a:pt x="496085" y="531046"/>
                    <a:pt x="523875" y="501443"/>
                  </a:cubicBezTo>
                  <a:cubicBezTo>
                    <a:pt x="551666" y="471840"/>
                    <a:pt x="569748" y="385821"/>
                    <a:pt x="581791" y="372977"/>
                  </a:cubicBezTo>
                  <a:cubicBezTo>
                    <a:pt x="593834" y="360133"/>
                    <a:pt x="614342" y="363222"/>
                    <a:pt x="638830" y="359807"/>
                  </a:cubicBezTo>
                  <a:cubicBezTo>
                    <a:pt x="663318" y="356392"/>
                    <a:pt x="703746" y="356559"/>
                    <a:pt x="728718" y="352485"/>
                  </a:cubicBezTo>
                  <a:cubicBezTo>
                    <a:pt x="753690" y="348411"/>
                    <a:pt x="765970" y="344571"/>
                    <a:pt x="788660" y="335364"/>
                  </a:cubicBezTo>
                  <a:cubicBezTo>
                    <a:pt x="811350" y="326158"/>
                    <a:pt x="840053" y="309825"/>
                    <a:pt x="864860" y="297246"/>
                  </a:cubicBezTo>
                  <a:cubicBezTo>
                    <a:pt x="889667" y="284667"/>
                    <a:pt x="913671" y="272744"/>
                    <a:pt x="937502" y="259892"/>
                  </a:cubicBezTo>
                  <a:cubicBezTo>
                    <a:pt x="961333" y="247040"/>
                    <a:pt x="982847" y="234170"/>
                    <a:pt x="1007846" y="220131"/>
                  </a:cubicBezTo>
                  <a:cubicBezTo>
                    <a:pt x="1032845" y="206092"/>
                    <a:pt x="1063635" y="191882"/>
                    <a:pt x="1087493" y="175656"/>
                  </a:cubicBezTo>
                  <a:cubicBezTo>
                    <a:pt x="1111351" y="159430"/>
                    <a:pt x="1130821" y="140457"/>
                    <a:pt x="1150993" y="122773"/>
                  </a:cubicBezTo>
                  <a:cubicBezTo>
                    <a:pt x="1171165" y="105089"/>
                    <a:pt x="1190279" y="85303"/>
                    <a:pt x="1208526" y="69551"/>
                  </a:cubicBezTo>
                  <a:cubicBezTo>
                    <a:pt x="1226773" y="53799"/>
                    <a:pt x="1243013" y="38313"/>
                    <a:pt x="1260475" y="28259"/>
                  </a:cubicBezTo>
                  <a:cubicBezTo>
                    <a:pt x="1277937" y="18205"/>
                    <a:pt x="1284716" y="12388"/>
                    <a:pt x="1302495" y="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16" name="Forma livre 62"/>
            <p:cNvSpPr>
              <a:spLocks/>
            </p:cNvSpPr>
            <p:nvPr/>
          </p:nvSpPr>
          <p:spPr bwMode="auto">
            <a:xfrm>
              <a:off x="4500563" y="3490913"/>
              <a:ext cx="1803400" cy="630237"/>
            </a:xfrm>
            <a:custGeom>
              <a:avLst/>
              <a:gdLst>
                <a:gd name="T0" fmla="*/ 0 w 1802851"/>
                <a:gd name="T1" fmla="*/ 626648 h 630326"/>
                <a:gd name="T2" fmla="*/ 63583 w 1802851"/>
                <a:gd name="T3" fmla="*/ 609523 h 630326"/>
                <a:gd name="T4" fmla="*/ 111778 w 1802851"/>
                <a:gd name="T5" fmla="*/ 596887 h 630326"/>
                <a:gd name="T6" fmla="*/ 131051 w 1802851"/>
                <a:gd name="T7" fmla="*/ 581116 h 630326"/>
                <a:gd name="T8" fmla="*/ 169473 w 1802851"/>
                <a:gd name="T9" fmla="*/ 563602 h 630326"/>
                <a:gd name="T10" fmla="*/ 176548 w 1802851"/>
                <a:gd name="T11" fmla="*/ 521489 h 630326"/>
                <a:gd name="T12" fmla="*/ 195278 w 1802851"/>
                <a:gd name="T13" fmla="*/ 467477 h 630326"/>
                <a:gd name="T14" fmla="*/ 247323 w 1802851"/>
                <a:gd name="T15" fmla="*/ 446241 h 630326"/>
                <a:gd name="T16" fmla="*/ 275581 w 1802851"/>
                <a:gd name="T17" fmla="*/ 410658 h 630326"/>
                <a:gd name="T18" fmla="*/ 320549 w 1802851"/>
                <a:gd name="T19" fmla="*/ 360148 h 630326"/>
                <a:gd name="T20" fmla="*/ 388000 w 1802851"/>
                <a:gd name="T21" fmla="*/ 309798 h 630326"/>
                <a:gd name="T22" fmla="*/ 452238 w 1802851"/>
                <a:gd name="T23" fmla="*/ 218218 h 630326"/>
                <a:gd name="T24" fmla="*/ 510055 w 1802851"/>
                <a:gd name="T25" fmla="*/ 79226 h 630326"/>
                <a:gd name="T26" fmla="*/ 551809 w 1802851"/>
                <a:gd name="T27" fmla="*/ 28730 h 630326"/>
                <a:gd name="T28" fmla="*/ 699560 w 1802851"/>
                <a:gd name="T29" fmla="*/ 16118 h 630326"/>
                <a:gd name="T30" fmla="*/ 860156 w 1802851"/>
                <a:gd name="T31" fmla="*/ 22433 h 630326"/>
                <a:gd name="T32" fmla="*/ 985423 w 1802851"/>
                <a:gd name="T33" fmla="*/ 305 h 630326"/>
                <a:gd name="T34" fmla="*/ 1121929 w 1802851"/>
                <a:gd name="T35" fmla="*/ 42117 h 630326"/>
                <a:gd name="T36" fmla="*/ 1255225 w 1802851"/>
                <a:gd name="T37" fmla="*/ 57153 h 630326"/>
                <a:gd name="T38" fmla="*/ 1380491 w 1802851"/>
                <a:gd name="T39" fmla="*/ 66653 h 630326"/>
                <a:gd name="T40" fmla="*/ 1508968 w 1802851"/>
                <a:gd name="T41" fmla="*/ 57249 h 630326"/>
                <a:gd name="T42" fmla="*/ 1631023 w 1802851"/>
                <a:gd name="T43" fmla="*/ 15795 h 630326"/>
                <a:gd name="T44" fmla="*/ 1749866 w 1802851"/>
                <a:gd name="T45" fmla="*/ 88710 h 630326"/>
                <a:gd name="T46" fmla="*/ 1812679 w 1802851"/>
                <a:gd name="T47" fmla="*/ 152317 h 630326"/>
                <a:gd name="T48" fmla="*/ 1823833 w 1802851"/>
                <a:gd name="T49" fmla="*/ 233003 h 63032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02851" h="630326">
                  <a:moveTo>
                    <a:pt x="0" y="630326"/>
                  </a:moveTo>
                  <a:cubicBezTo>
                    <a:pt x="26826" y="618886"/>
                    <a:pt x="44447" y="618073"/>
                    <a:pt x="62861" y="613082"/>
                  </a:cubicBezTo>
                  <a:cubicBezTo>
                    <a:pt x="81275" y="608091"/>
                    <a:pt x="99374" y="605144"/>
                    <a:pt x="110486" y="600382"/>
                  </a:cubicBezTo>
                  <a:cubicBezTo>
                    <a:pt x="121598" y="595620"/>
                    <a:pt x="120029" y="590086"/>
                    <a:pt x="129536" y="584507"/>
                  </a:cubicBezTo>
                  <a:cubicBezTo>
                    <a:pt x="139043" y="578928"/>
                    <a:pt x="160032" y="576902"/>
                    <a:pt x="167529" y="566909"/>
                  </a:cubicBezTo>
                  <a:cubicBezTo>
                    <a:pt x="175026" y="556916"/>
                    <a:pt x="170268" y="540665"/>
                    <a:pt x="174519" y="524548"/>
                  </a:cubicBezTo>
                  <a:cubicBezTo>
                    <a:pt x="178770" y="508431"/>
                    <a:pt x="181376" y="482824"/>
                    <a:pt x="193036" y="470207"/>
                  </a:cubicBezTo>
                  <a:cubicBezTo>
                    <a:pt x="204696" y="457590"/>
                    <a:pt x="231247" y="458371"/>
                    <a:pt x="244476" y="448846"/>
                  </a:cubicBezTo>
                  <a:cubicBezTo>
                    <a:pt x="257705" y="439321"/>
                    <a:pt x="260347" y="427488"/>
                    <a:pt x="272411" y="413057"/>
                  </a:cubicBezTo>
                  <a:cubicBezTo>
                    <a:pt x="284475" y="398626"/>
                    <a:pt x="298340" y="379164"/>
                    <a:pt x="316861" y="362257"/>
                  </a:cubicBezTo>
                  <a:cubicBezTo>
                    <a:pt x="335382" y="345350"/>
                    <a:pt x="361840" y="335410"/>
                    <a:pt x="383536" y="311617"/>
                  </a:cubicBezTo>
                  <a:cubicBezTo>
                    <a:pt x="405232" y="287824"/>
                    <a:pt x="426928" y="258155"/>
                    <a:pt x="447036" y="219499"/>
                  </a:cubicBezTo>
                  <a:cubicBezTo>
                    <a:pt x="467144" y="180843"/>
                    <a:pt x="487782" y="111449"/>
                    <a:pt x="504186" y="79682"/>
                  </a:cubicBezTo>
                  <a:cubicBezTo>
                    <a:pt x="520590" y="47915"/>
                    <a:pt x="514240" y="39476"/>
                    <a:pt x="545461" y="28896"/>
                  </a:cubicBezTo>
                  <a:cubicBezTo>
                    <a:pt x="576682" y="18316"/>
                    <a:pt x="691511" y="16202"/>
                    <a:pt x="691511" y="16202"/>
                  </a:cubicBezTo>
                  <a:lnTo>
                    <a:pt x="850261" y="22558"/>
                  </a:lnTo>
                  <a:cubicBezTo>
                    <a:pt x="897357" y="21500"/>
                    <a:pt x="930959" y="-2996"/>
                    <a:pt x="974086" y="305"/>
                  </a:cubicBezTo>
                  <a:cubicBezTo>
                    <a:pt x="1017213" y="3606"/>
                    <a:pt x="1066161" y="29662"/>
                    <a:pt x="1109023" y="42365"/>
                  </a:cubicBezTo>
                  <a:cubicBezTo>
                    <a:pt x="1151885" y="55068"/>
                    <a:pt x="1196601" y="53370"/>
                    <a:pt x="1240786" y="57484"/>
                  </a:cubicBezTo>
                  <a:cubicBezTo>
                    <a:pt x="1282061" y="60665"/>
                    <a:pt x="1322807" y="67011"/>
                    <a:pt x="1364611" y="67027"/>
                  </a:cubicBezTo>
                  <a:cubicBezTo>
                    <a:pt x="1406415" y="67043"/>
                    <a:pt x="1450336" y="66105"/>
                    <a:pt x="1491611" y="57580"/>
                  </a:cubicBezTo>
                  <a:cubicBezTo>
                    <a:pt x="1532886" y="49055"/>
                    <a:pt x="1572574" y="10600"/>
                    <a:pt x="1612261" y="15878"/>
                  </a:cubicBezTo>
                  <a:cubicBezTo>
                    <a:pt x="1651948" y="21156"/>
                    <a:pt x="1710467" y="84439"/>
                    <a:pt x="1729736" y="89246"/>
                  </a:cubicBezTo>
                  <a:cubicBezTo>
                    <a:pt x="1749005" y="94053"/>
                    <a:pt x="1777012" y="148462"/>
                    <a:pt x="1791829" y="153225"/>
                  </a:cubicBezTo>
                  <a:cubicBezTo>
                    <a:pt x="1796849" y="167861"/>
                    <a:pt x="1798837" y="232824"/>
                    <a:pt x="1802851" y="234367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17" name="CaixaDeTexto 121"/>
            <p:cNvSpPr txBox="1">
              <a:spLocks noChangeArrowheads="1"/>
            </p:cNvSpPr>
            <p:nvPr/>
          </p:nvSpPr>
          <p:spPr bwMode="auto">
            <a:xfrm>
              <a:off x="5510213" y="3616325"/>
              <a:ext cx="782637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Salvador</a:t>
              </a:r>
            </a:p>
          </p:txBody>
        </p:sp>
        <p:sp>
          <p:nvSpPr>
            <p:cNvPr id="318" name="AutoShape 210"/>
            <p:cNvSpPr>
              <a:spLocks noChangeArrowheads="1"/>
            </p:cNvSpPr>
            <p:nvPr/>
          </p:nvSpPr>
          <p:spPr bwMode="auto">
            <a:xfrm>
              <a:off x="6259513" y="3686175"/>
              <a:ext cx="88900" cy="76200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>
                <a:cs typeface="Arial" charset="0"/>
              </a:endParaRPr>
            </a:p>
          </p:txBody>
        </p:sp>
        <p:sp>
          <p:nvSpPr>
            <p:cNvPr id="319" name="AutoShape 86"/>
            <p:cNvSpPr>
              <a:spLocks noChangeArrowheads="1"/>
            </p:cNvSpPr>
            <p:nvPr/>
          </p:nvSpPr>
          <p:spPr bwMode="auto">
            <a:xfrm>
              <a:off x="2987828" y="4714875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133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25" name="AutoShape 86"/>
            <p:cNvSpPr>
              <a:spLocks noChangeArrowheads="1"/>
            </p:cNvSpPr>
            <p:nvPr/>
          </p:nvSpPr>
          <p:spPr bwMode="auto">
            <a:xfrm>
              <a:off x="4384009" y="3797300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139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26" name="AutoShape 86"/>
            <p:cNvSpPr>
              <a:spLocks noChangeArrowheads="1"/>
            </p:cNvSpPr>
            <p:nvPr/>
          </p:nvSpPr>
          <p:spPr bwMode="auto">
            <a:xfrm>
              <a:off x="4820187" y="3533738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140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27" name="AutoShape 86"/>
            <p:cNvSpPr>
              <a:spLocks noChangeArrowheads="1"/>
            </p:cNvSpPr>
            <p:nvPr/>
          </p:nvSpPr>
          <p:spPr bwMode="auto">
            <a:xfrm>
              <a:off x="6140449" y="3382907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141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28" name="AutoShape 86"/>
            <p:cNvSpPr>
              <a:spLocks noChangeArrowheads="1"/>
            </p:cNvSpPr>
            <p:nvPr/>
          </p:nvSpPr>
          <p:spPr bwMode="auto">
            <a:xfrm>
              <a:off x="6294540" y="3502948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142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29" name="Forma livre 30"/>
            <p:cNvSpPr>
              <a:spLocks/>
            </p:cNvSpPr>
            <p:nvPr/>
          </p:nvSpPr>
          <p:spPr bwMode="auto">
            <a:xfrm rot="168619">
              <a:off x="4411663" y="3454400"/>
              <a:ext cx="1719262" cy="590550"/>
            </a:xfrm>
            <a:custGeom>
              <a:avLst/>
              <a:gdLst>
                <a:gd name="T0" fmla="*/ 1724957 w 1719137"/>
                <a:gd name="T1" fmla="*/ 638629 h 589566"/>
                <a:gd name="T2" fmla="*/ 1701082 w 1719137"/>
                <a:gd name="T3" fmla="*/ 540551 h 589566"/>
                <a:gd name="T4" fmla="*/ 1667633 w 1719137"/>
                <a:gd name="T5" fmla="*/ 499280 h 589566"/>
                <a:gd name="T6" fmla="*/ 1629393 w 1719137"/>
                <a:gd name="T7" fmla="*/ 463169 h 589566"/>
                <a:gd name="T8" fmla="*/ 1538624 w 1719137"/>
                <a:gd name="T9" fmla="*/ 427055 h 589566"/>
                <a:gd name="T10" fmla="*/ 1481268 w 1719137"/>
                <a:gd name="T11" fmla="*/ 411581 h 589566"/>
                <a:gd name="T12" fmla="*/ 1380905 w 1719137"/>
                <a:gd name="T13" fmla="*/ 411581 h 589566"/>
                <a:gd name="T14" fmla="*/ 1285329 w 1719137"/>
                <a:gd name="T15" fmla="*/ 416735 h 589566"/>
                <a:gd name="T16" fmla="*/ 1227993 w 1719137"/>
                <a:gd name="T17" fmla="*/ 442533 h 589566"/>
                <a:gd name="T18" fmla="*/ 1194562 w 1719137"/>
                <a:gd name="T19" fmla="*/ 442533 h 589566"/>
                <a:gd name="T20" fmla="*/ 1161085 w 1719137"/>
                <a:gd name="T21" fmla="*/ 416735 h 589566"/>
                <a:gd name="T22" fmla="*/ 1137209 w 1719137"/>
                <a:gd name="T23" fmla="*/ 385780 h 589566"/>
                <a:gd name="T24" fmla="*/ 1094187 w 1719137"/>
                <a:gd name="T25" fmla="*/ 313562 h 589566"/>
                <a:gd name="T26" fmla="*/ 1060746 w 1719137"/>
                <a:gd name="T27" fmla="*/ 277449 h 589566"/>
                <a:gd name="T28" fmla="*/ 1041645 w 1719137"/>
                <a:gd name="T29" fmla="*/ 261974 h 589566"/>
                <a:gd name="T30" fmla="*/ 979505 w 1719137"/>
                <a:gd name="T31" fmla="*/ 267133 h 589566"/>
                <a:gd name="T32" fmla="*/ 926930 w 1719137"/>
                <a:gd name="T33" fmla="*/ 267133 h 589566"/>
                <a:gd name="T34" fmla="*/ 864833 w 1719137"/>
                <a:gd name="T35" fmla="*/ 267133 h 589566"/>
                <a:gd name="T36" fmla="*/ 840926 w 1719137"/>
                <a:gd name="T37" fmla="*/ 246499 h 589566"/>
                <a:gd name="T38" fmla="*/ 817021 w 1719137"/>
                <a:gd name="T39" fmla="*/ 189748 h 589566"/>
                <a:gd name="T40" fmla="*/ 788353 w 1719137"/>
                <a:gd name="T41" fmla="*/ 127844 h 589566"/>
                <a:gd name="T42" fmla="*/ 735778 w 1719137"/>
                <a:gd name="T43" fmla="*/ 127844 h 589566"/>
                <a:gd name="T44" fmla="*/ 640216 w 1719137"/>
                <a:gd name="T45" fmla="*/ 117527 h 589566"/>
                <a:gd name="T46" fmla="*/ 563770 w 1719137"/>
                <a:gd name="T47" fmla="*/ 107208 h 589566"/>
                <a:gd name="T48" fmla="*/ 482529 w 1719137"/>
                <a:gd name="T49" fmla="*/ 91734 h 589566"/>
                <a:gd name="T50" fmla="*/ 406060 w 1719137"/>
                <a:gd name="T51" fmla="*/ 81415 h 589566"/>
                <a:gd name="T52" fmla="*/ 377381 w 1719137"/>
                <a:gd name="T53" fmla="*/ 81415 h 589566"/>
                <a:gd name="T54" fmla="*/ 333481 w 1719137"/>
                <a:gd name="T55" fmla="*/ 71131 h 589566"/>
                <a:gd name="T56" fmla="*/ 261291 w 1719137"/>
                <a:gd name="T57" fmla="*/ 63960 h 589566"/>
                <a:gd name="T58" fmla="*/ 174372 w 1719137"/>
                <a:gd name="T59" fmla="*/ 49771 h 589566"/>
                <a:gd name="T60" fmla="*/ 101251 w 1719137"/>
                <a:gd name="T61" fmla="*/ 18604 h 589566"/>
                <a:gd name="T62" fmla="*/ 0 w 1719137"/>
                <a:gd name="T63" fmla="*/ 0 h 58956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719137" h="589566">
                  <a:moveTo>
                    <a:pt x="1719137" y="589566"/>
                  </a:moveTo>
                  <a:cubicBezTo>
                    <a:pt x="1697706" y="580835"/>
                    <a:pt x="1704859" y="520463"/>
                    <a:pt x="1695336" y="499022"/>
                  </a:cubicBezTo>
                  <a:cubicBezTo>
                    <a:pt x="1685813" y="477581"/>
                    <a:pt x="1673905" y="472828"/>
                    <a:pt x="1661999" y="460922"/>
                  </a:cubicBezTo>
                  <a:cubicBezTo>
                    <a:pt x="1650093" y="449016"/>
                    <a:pt x="1645330" y="438697"/>
                    <a:pt x="1623899" y="427585"/>
                  </a:cubicBezTo>
                  <a:cubicBezTo>
                    <a:pt x="1602468" y="416473"/>
                    <a:pt x="1558017" y="402184"/>
                    <a:pt x="1533411" y="394247"/>
                  </a:cubicBezTo>
                  <a:cubicBezTo>
                    <a:pt x="1508805" y="386310"/>
                    <a:pt x="1502455" y="382341"/>
                    <a:pt x="1476261" y="379960"/>
                  </a:cubicBezTo>
                  <a:cubicBezTo>
                    <a:pt x="1450067" y="377579"/>
                    <a:pt x="1408793" y="379166"/>
                    <a:pt x="1376249" y="379960"/>
                  </a:cubicBezTo>
                  <a:cubicBezTo>
                    <a:pt x="1343705" y="380754"/>
                    <a:pt x="1306399" y="379960"/>
                    <a:pt x="1280999" y="384722"/>
                  </a:cubicBezTo>
                  <a:cubicBezTo>
                    <a:pt x="1255599" y="389484"/>
                    <a:pt x="1238930" y="404566"/>
                    <a:pt x="1223849" y="408535"/>
                  </a:cubicBezTo>
                  <a:cubicBezTo>
                    <a:pt x="1208768" y="412504"/>
                    <a:pt x="1201623" y="412504"/>
                    <a:pt x="1190511" y="408535"/>
                  </a:cubicBezTo>
                  <a:cubicBezTo>
                    <a:pt x="1179399" y="404566"/>
                    <a:pt x="1166699" y="393453"/>
                    <a:pt x="1157174" y="384722"/>
                  </a:cubicBezTo>
                  <a:cubicBezTo>
                    <a:pt x="1147649" y="375991"/>
                    <a:pt x="1144473" y="372022"/>
                    <a:pt x="1133361" y="356147"/>
                  </a:cubicBezTo>
                  <a:cubicBezTo>
                    <a:pt x="1122248" y="340272"/>
                    <a:pt x="1103199" y="306141"/>
                    <a:pt x="1090499" y="289472"/>
                  </a:cubicBezTo>
                  <a:cubicBezTo>
                    <a:pt x="1077799" y="272803"/>
                    <a:pt x="1065892" y="264072"/>
                    <a:pt x="1057161" y="256135"/>
                  </a:cubicBezTo>
                  <a:cubicBezTo>
                    <a:pt x="1048430" y="248198"/>
                    <a:pt x="1051605" y="243434"/>
                    <a:pt x="1038111" y="241847"/>
                  </a:cubicBezTo>
                  <a:cubicBezTo>
                    <a:pt x="1024617" y="240260"/>
                    <a:pt x="995249" y="245816"/>
                    <a:pt x="976199" y="246610"/>
                  </a:cubicBezTo>
                  <a:cubicBezTo>
                    <a:pt x="957149" y="247404"/>
                    <a:pt x="923811" y="246610"/>
                    <a:pt x="923811" y="246610"/>
                  </a:cubicBezTo>
                  <a:cubicBezTo>
                    <a:pt x="904761" y="246610"/>
                    <a:pt x="876186" y="249785"/>
                    <a:pt x="861899" y="246610"/>
                  </a:cubicBezTo>
                  <a:cubicBezTo>
                    <a:pt x="847612" y="243435"/>
                    <a:pt x="846023" y="239466"/>
                    <a:pt x="838086" y="227560"/>
                  </a:cubicBezTo>
                  <a:cubicBezTo>
                    <a:pt x="830149" y="215654"/>
                    <a:pt x="823005" y="193428"/>
                    <a:pt x="814274" y="175172"/>
                  </a:cubicBezTo>
                  <a:cubicBezTo>
                    <a:pt x="805543" y="156916"/>
                    <a:pt x="799193" y="127547"/>
                    <a:pt x="785699" y="118022"/>
                  </a:cubicBezTo>
                  <a:cubicBezTo>
                    <a:pt x="772205" y="108497"/>
                    <a:pt x="757917" y="119609"/>
                    <a:pt x="733311" y="118022"/>
                  </a:cubicBezTo>
                  <a:cubicBezTo>
                    <a:pt x="708705" y="116435"/>
                    <a:pt x="666636" y="111672"/>
                    <a:pt x="638061" y="108497"/>
                  </a:cubicBezTo>
                  <a:cubicBezTo>
                    <a:pt x="609486" y="105322"/>
                    <a:pt x="588055" y="102941"/>
                    <a:pt x="561861" y="98972"/>
                  </a:cubicBezTo>
                  <a:cubicBezTo>
                    <a:pt x="535667" y="95003"/>
                    <a:pt x="507093" y="88654"/>
                    <a:pt x="480899" y="84685"/>
                  </a:cubicBezTo>
                  <a:cubicBezTo>
                    <a:pt x="454705" y="80716"/>
                    <a:pt x="422161" y="76747"/>
                    <a:pt x="404699" y="75160"/>
                  </a:cubicBezTo>
                  <a:cubicBezTo>
                    <a:pt x="387237" y="73573"/>
                    <a:pt x="388180" y="76743"/>
                    <a:pt x="376124" y="75160"/>
                  </a:cubicBezTo>
                  <a:cubicBezTo>
                    <a:pt x="364068" y="73578"/>
                    <a:pt x="351650" y="68351"/>
                    <a:pt x="332364" y="65665"/>
                  </a:cubicBezTo>
                  <a:cubicBezTo>
                    <a:pt x="313078" y="62979"/>
                    <a:pt x="286839" y="62330"/>
                    <a:pt x="260406" y="59044"/>
                  </a:cubicBezTo>
                  <a:cubicBezTo>
                    <a:pt x="233973" y="55758"/>
                    <a:pt x="200346" y="52925"/>
                    <a:pt x="173766" y="45947"/>
                  </a:cubicBezTo>
                  <a:cubicBezTo>
                    <a:pt x="147186" y="38969"/>
                    <a:pt x="100926" y="17174"/>
                    <a:pt x="100926" y="17174"/>
                  </a:cubicBez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30" name="Forma livre 31"/>
            <p:cNvSpPr>
              <a:spLocks/>
            </p:cNvSpPr>
            <p:nvPr/>
          </p:nvSpPr>
          <p:spPr bwMode="auto">
            <a:xfrm>
              <a:off x="6161088" y="4103688"/>
              <a:ext cx="481012" cy="23812"/>
            </a:xfrm>
            <a:custGeom>
              <a:avLst/>
              <a:gdLst>
                <a:gd name="T0" fmla="*/ 0 w 481013"/>
                <a:gd name="T1" fmla="*/ 7589 h 24193"/>
                <a:gd name="T2" fmla="*/ 104775 w 481013"/>
                <a:gd name="T3" fmla="*/ 9483 h 24193"/>
                <a:gd name="T4" fmla="*/ 209550 w 481013"/>
                <a:gd name="T5" fmla="*/ 7589 h 24193"/>
                <a:gd name="T6" fmla="*/ 276169 w 481013"/>
                <a:gd name="T7" fmla="*/ 5691 h 24193"/>
                <a:gd name="T8" fmla="*/ 480957 w 481013"/>
                <a:gd name="T9" fmla="*/ 0 h 24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1013" h="24193">
                  <a:moveTo>
                    <a:pt x="0" y="19050"/>
                  </a:moveTo>
                  <a:cubicBezTo>
                    <a:pt x="28972" y="26194"/>
                    <a:pt x="69850" y="23813"/>
                    <a:pt x="104775" y="23813"/>
                  </a:cubicBezTo>
                  <a:cubicBezTo>
                    <a:pt x="139700" y="23813"/>
                    <a:pt x="180975" y="20638"/>
                    <a:pt x="209550" y="19050"/>
                  </a:cubicBezTo>
                  <a:cubicBezTo>
                    <a:pt x="238125" y="17463"/>
                    <a:pt x="230981" y="17463"/>
                    <a:pt x="276225" y="14288"/>
                  </a:cubicBezTo>
                  <a:lnTo>
                    <a:pt x="481013" y="0"/>
                  </a:lnTo>
                </a:path>
              </a:pathLst>
            </a:custGeom>
            <a:noFill/>
            <a:ln w="19050">
              <a:solidFill>
                <a:srgbClr val="99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31" name="AutoShape 126"/>
            <p:cNvSpPr>
              <a:spLocks noChangeArrowheads="1"/>
            </p:cNvSpPr>
            <p:nvPr/>
          </p:nvSpPr>
          <p:spPr bwMode="auto">
            <a:xfrm>
              <a:off x="6083300" y="4065588"/>
              <a:ext cx="77788" cy="74612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332" name="AutoShape 86"/>
            <p:cNvSpPr>
              <a:spLocks noChangeArrowheads="1"/>
            </p:cNvSpPr>
            <p:nvPr/>
          </p:nvSpPr>
          <p:spPr bwMode="auto">
            <a:xfrm>
              <a:off x="5530416" y="3621319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144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33" name="AutoShape 86"/>
            <p:cNvSpPr>
              <a:spLocks noChangeArrowheads="1"/>
            </p:cNvSpPr>
            <p:nvPr/>
          </p:nvSpPr>
          <p:spPr bwMode="auto">
            <a:xfrm>
              <a:off x="4612613" y="3321406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143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34" name="AutoShape 86"/>
            <p:cNvSpPr>
              <a:spLocks noChangeArrowheads="1"/>
            </p:cNvSpPr>
            <p:nvPr/>
          </p:nvSpPr>
          <p:spPr bwMode="auto">
            <a:xfrm>
              <a:off x="6150540" y="3946988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145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35" name="AutoShape 210"/>
            <p:cNvSpPr>
              <a:spLocks noChangeArrowheads="1"/>
            </p:cNvSpPr>
            <p:nvPr/>
          </p:nvSpPr>
          <p:spPr bwMode="auto">
            <a:xfrm>
              <a:off x="6289674" y="1852613"/>
              <a:ext cx="88900" cy="76200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>
                <a:cs typeface="Arial" charset="0"/>
              </a:endParaRPr>
            </a:p>
          </p:txBody>
        </p:sp>
        <p:sp>
          <p:nvSpPr>
            <p:cNvPr id="3104" name="AutoShape 86"/>
            <p:cNvSpPr>
              <a:spLocks noChangeArrowheads="1"/>
            </p:cNvSpPr>
            <p:nvPr/>
          </p:nvSpPr>
          <p:spPr bwMode="auto">
            <a:xfrm>
              <a:off x="2963862" y="3431613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solidFill>
                    <a:srgbClr val="000000"/>
                  </a:solidFill>
                  <a:cs typeface="Arial" charset="0"/>
                </a:rPr>
                <a:t>1</a:t>
              </a:r>
              <a:endParaRPr lang="pt-BR" sz="60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125" name="AutoShape 86"/>
            <p:cNvSpPr>
              <a:spLocks noChangeArrowheads="1"/>
            </p:cNvSpPr>
            <p:nvPr/>
          </p:nvSpPr>
          <p:spPr bwMode="auto">
            <a:xfrm>
              <a:off x="3113491" y="3454552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 dirty="0">
                  <a:solidFill>
                    <a:srgbClr val="000000"/>
                  </a:solidFill>
                  <a:cs typeface="Arial" charset="0"/>
                </a:rPr>
                <a:t>2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36" name="CaixaDeTexto 121"/>
            <p:cNvSpPr txBox="1">
              <a:spLocks noChangeArrowheads="1"/>
            </p:cNvSpPr>
            <p:nvPr/>
          </p:nvSpPr>
          <p:spPr bwMode="auto">
            <a:xfrm>
              <a:off x="5369482" y="3983883"/>
              <a:ext cx="782637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 dirty="0" smtClean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Ilhéus</a:t>
              </a:r>
              <a:endParaRPr lang="pt-BR" sz="800" b="0" dirty="0">
                <a:solidFill>
                  <a:srgbClr val="000000"/>
                </a:solidFill>
                <a:latin typeface="Calibri" pitchFamily="34" charset="0"/>
                <a:cs typeface="Arial" charset="0"/>
              </a:endParaRPr>
            </a:p>
          </p:txBody>
        </p:sp>
        <p:sp>
          <p:nvSpPr>
            <p:cNvPr id="146" name="Forma livre 32"/>
            <p:cNvSpPr>
              <a:spLocks/>
            </p:cNvSpPr>
            <p:nvPr/>
          </p:nvSpPr>
          <p:spPr bwMode="auto">
            <a:xfrm>
              <a:off x="4519613" y="1087438"/>
              <a:ext cx="644525" cy="311150"/>
            </a:xfrm>
            <a:custGeom>
              <a:avLst/>
              <a:gdLst>
                <a:gd name="T0" fmla="*/ 5668 w 645729"/>
                <a:gd name="T1" fmla="*/ 307174 h 311219"/>
                <a:gd name="T2" fmla="*/ 2353 w 645729"/>
                <a:gd name="T3" fmla="*/ 238033 h 311219"/>
                <a:gd name="T4" fmla="*/ 15858 w 645729"/>
                <a:gd name="T5" fmla="*/ 183475 h 311219"/>
                <a:gd name="T6" fmla="*/ 47363 w 645729"/>
                <a:gd name="T7" fmla="*/ 119007 h 311219"/>
                <a:gd name="T8" fmla="*/ 92367 w 645729"/>
                <a:gd name="T9" fmla="*/ 74362 h 311219"/>
                <a:gd name="T10" fmla="*/ 186872 w 645729"/>
                <a:gd name="T11" fmla="*/ 44628 h 311219"/>
                <a:gd name="T12" fmla="*/ 371386 w 645729"/>
                <a:gd name="T13" fmla="*/ 19861 h 311219"/>
                <a:gd name="T14" fmla="*/ 578399 w 645729"/>
                <a:gd name="T15" fmla="*/ 0 h 3112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5729" h="311219">
                  <a:moveTo>
                    <a:pt x="6331" y="311219"/>
                  </a:moveTo>
                  <a:cubicBezTo>
                    <a:pt x="-3717" y="282330"/>
                    <a:pt x="738" y="262048"/>
                    <a:pt x="2634" y="241160"/>
                  </a:cubicBezTo>
                  <a:cubicBezTo>
                    <a:pt x="4530" y="220273"/>
                    <a:pt x="9333" y="205991"/>
                    <a:pt x="17706" y="185894"/>
                  </a:cubicBezTo>
                  <a:cubicBezTo>
                    <a:pt x="26080" y="165798"/>
                    <a:pt x="38640" y="139003"/>
                    <a:pt x="52875" y="120581"/>
                  </a:cubicBezTo>
                  <a:cubicBezTo>
                    <a:pt x="67110" y="102159"/>
                    <a:pt x="77159" y="87922"/>
                    <a:pt x="103117" y="75362"/>
                  </a:cubicBezTo>
                  <a:cubicBezTo>
                    <a:pt x="129075" y="62802"/>
                    <a:pt x="156708" y="54429"/>
                    <a:pt x="208624" y="45218"/>
                  </a:cubicBezTo>
                  <a:cubicBezTo>
                    <a:pt x="260541" y="36007"/>
                    <a:pt x="356000" y="21772"/>
                    <a:pt x="414616" y="20097"/>
                  </a:cubicBezTo>
                  <a:cubicBezTo>
                    <a:pt x="473232" y="18422"/>
                    <a:pt x="589626" y="1675"/>
                    <a:pt x="645729" y="0"/>
                  </a:cubicBezTo>
                </a:path>
              </a:pathLst>
            </a:custGeom>
            <a:noFill/>
            <a:ln w="19050">
              <a:solidFill>
                <a:srgbClr val="99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51" name="AutoShape 86"/>
            <p:cNvSpPr>
              <a:spLocks noChangeArrowheads="1"/>
            </p:cNvSpPr>
            <p:nvPr/>
          </p:nvSpPr>
          <p:spPr bwMode="auto">
            <a:xfrm>
              <a:off x="4590832" y="1323654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46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152" name="AutoShape 86"/>
            <p:cNvSpPr>
              <a:spLocks noChangeArrowheads="1"/>
            </p:cNvSpPr>
            <p:nvPr/>
          </p:nvSpPr>
          <p:spPr bwMode="auto">
            <a:xfrm>
              <a:off x="4751844" y="1323654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47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153" name="AutoShape 86"/>
            <p:cNvSpPr>
              <a:spLocks noChangeArrowheads="1"/>
            </p:cNvSpPr>
            <p:nvPr/>
          </p:nvSpPr>
          <p:spPr bwMode="auto">
            <a:xfrm>
              <a:off x="4597400" y="1169988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49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154" name="AutoShape 86"/>
            <p:cNvSpPr>
              <a:spLocks noChangeArrowheads="1"/>
            </p:cNvSpPr>
            <p:nvPr/>
          </p:nvSpPr>
          <p:spPr bwMode="auto">
            <a:xfrm>
              <a:off x="4922193" y="1323654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48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155" name="AutoShape 126"/>
            <p:cNvSpPr>
              <a:spLocks noChangeArrowheads="1"/>
            </p:cNvSpPr>
            <p:nvPr/>
          </p:nvSpPr>
          <p:spPr bwMode="auto">
            <a:xfrm>
              <a:off x="4486275" y="1350963"/>
              <a:ext cx="79375" cy="74612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292" name="AutoShape 86"/>
            <p:cNvSpPr>
              <a:spLocks noChangeArrowheads="1"/>
            </p:cNvSpPr>
            <p:nvPr/>
          </p:nvSpPr>
          <p:spPr bwMode="auto">
            <a:xfrm>
              <a:off x="4659887" y="1250343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124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265" name="AutoShape 86"/>
            <p:cNvSpPr>
              <a:spLocks noChangeArrowheads="1"/>
            </p:cNvSpPr>
            <p:nvPr/>
          </p:nvSpPr>
          <p:spPr bwMode="auto">
            <a:xfrm>
              <a:off x="4273451" y="2997821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105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37" name="Forma livre 31"/>
            <p:cNvSpPr>
              <a:spLocks/>
            </p:cNvSpPr>
            <p:nvPr/>
          </p:nvSpPr>
          <p:spPr bwMode="auto">
            <a:xfrm>
              <a:off x="5038725" y="4429125"/>
              <a:ext cx="871538" cy="528638"/>
            </a:xfrm>
            <a:custGeom>
              <a:avLst/>
              <a:gdLst>
                <a:gd name="T0" fmla="*/ 0 w 871706"/>
                <a:gd name="T1" fmla="*/ 0 h 530866"/>
                <a:gd name="T2" fmla="*/ 79020 w 871706"/>
                <a:gd name="T3" fmla="*/ 62888 h 530866"/>
                <a:gd name="T4" fmla="*/ 135622 w 871706"/>
                <a:gd name="T5" fmla="*/ 128212 h 530866"/>
                <a:gd name="T6" fmla="*/ 129673 w 871706"/>
                <a:gd name="T7" fmla="*/ 191573 h 530866"/>
                <a:gd name="T8" fmla="*/ 163556 w 871706"/>
                <a:gd name="T9" fmla="*/ 251943 h 530866"/>
                <a:gd name="T10" fmla="*/ 216231 w 871706"/>
                <a:gd name="T11" fmla="*/ 304313 h 530866"/>
                <a:gd name="T12" fmla="*/ 273028 w 871706"/>
                <a:gd name="T13" fmla="*/ 330837 h 530866"/>
                <a:gd name="T14" fmla="*/ 330552 w 871706"/>
                <a:gd name="T15" fmla="*/ 338118 h 530866"/>
                <a:gd name="T16" fmla="*/ 377784 w 871706"/>
                <a:gd name="T17" fmla="*/ 314327 h 530866"/>
                <a:gd name="T18" fmla="*/ 434453 w 871706"/>
                <a:gd name="T19" fmla="*/ 314327 h 530866"/>
                <a:gd name="T20" fmla="*/ 481679 w 871706"/>
                <a:gd name="T21" fmla="*/ 302430 h 530866"/>
                <a:gd name="T22" fmla="*/ 519455 w 871706"/>
                <a:gd name="T23" fmla="*/ 262777 h 530866"/>
                <a:gd name="T24" fmla="*/ 538348 w 871706"/>
                <a:gd name="T25" fmla="*/ 231056 h 530866"/>
                <a:gd name="T26" fmla="*/ 576126 w 871706"/>
                <a:gd name="T27" fmla="*/ 231056 h 530866"/>
                <a:gd name="T28" fmla="*/ 609183 w 871706"/>
                <a:gd name="T29" fmla="*/ 242954 h 530866"/>
                <a:gd name="T30" fmla="*/ 628074 w 871706"/>
                <a:gd name="T31" fmla="*/ 274675 h 530866"/>
                <a:gd name="T32" fmla="*/ 637518 w 871706"/>
                <a:gd name="T33" fmla="*/ 306394 h 530866"/>
                <a:gd name="T34" fmla="*/ 642242 w 871706"/>
                <a:gd name="T35" fmla="*/ 338118 h 530866"/>
                <a:gd name="T36" fmla="*/ 680022 w 871706"/>
                <a:gd name="T37" fmla="*/ 369837 h 530866"/>
                <a:gd name="T38" fmla="*/ 727249 w 871706"/>
                <a:gd name="T39" fmla="*/ 393630 h 530866"/>
                <a:gd name="T40" fmla="*/ 793364 w 871706"/>
                <a:gd name="T41" fmla="*/ 417417 h 530866"/>
                <a:gd name="T42" fmla="*/ 854755 w 871706"/>
                <a:gd name="T43" fmla="*/ 437247 h 530866"/>
                <a:gd name="T44" fmla="*/ 864198 w 871706"/>
                <a:gd name="T45" fmla="*/ 441212 h 5308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71706" h="530866">
                  <a:moveTo>
                    <a:pt x="0" y="0"/>
                  </a:moveTo>
                  <a:cubicBezTo>
                    <a:pt x="18256" y="3175"/>
                    <a:pt x="56883" y="49868"/>
                    <a:pt x="79676" y="75534"/>
                  </a:cubicBezTo>
                  <a:cubicBezTo>
                    <a:pt x="102469" y="101200"/>
                    <a:pt x="128244" y="128234"/>
                    <a:pt x="136759" y="153994"/>
                  </a:cubicBezTo>
                  <a:cubicBezTo>
                    <a:pt x="145274" y="179754"/>
                    <a:pt x="126067" y="205327"/>
                    <a:pt x="130766" y="230096"/>
                  </a:cubicBezTo>
                  <a:cubicBezTo>
                    <a:pt x="135465" y="254865"/>
                    <a:pt x="150405" y="280040"/>
                    <a:pt x="164955" y="302609"/>
                  </a:cubicBezTo>
                  <a:cubicBezTo>
                    <a:pt x="179505" y="325178"/>
                    <a:pt x="198224" y="351164"/>
                    <a:pt x="218067" y="365508"/>
                  </a:cubicBezTo>
                  <a:cubicBezTo>
                    <a:pt x="237910" y="379852"/>
                    <a:pt x="256131" y="390598"/>
                    <a:pt x="275345" y="397364"/>
                  </a:cubicBezTo>
                  <a:cubicBezTo>
                    <a:pt x="294559" y="404130"/>
                    <a:pt x="315745" y="409412"/>
                    <a:pt x="333350" y="406107"/>
                  </a:cubicBezTo>
                  <a:cubicBezTo>
                    <a:pt x="350955" y="402802"/>
                    <a:pt x="363512" y="382295"/>
                    <a:pt x="380975" y="377532"/>
                  </a:cubicBezTo>
                  <a:cubicBezTo>
                    <a:pt x="398438" y="372769"/>
                    <a:pt x="420663" y="379913"/>
                    <a:pt x="438125" y="377532"/>
                  </a:cubicBezTo>
                  <a:cubicBezTo>
                    <a:pt x="455587" y="375151"/>
                    <a:pt x="471463" y="373564"/>
                    <a:pt x="485750" y="363245"/>
                  </a:cubicBezTo>
                  <a:cubicBezTo>
                    <a:pt x="500037" y="352926"/>
                    <a:pt x="514325" y="329907"/>
                    <a:pt x="523850" y="315620"/>
                  </a:cubicBezTo>
                  <a:cubicBezTo>
                    <a:pt x="533375" y="301333"/>
                    <a:pt x="533375" y="283870"/>
                    <a:pt x="542900" y="277520"/>
                  </a:cubicBezTo>
                  <a:cubicBezTo>
                    <a:pt x="552425" y="271170"/>
                    <a:pt x="569094" y="275139"/>
                    <a:pt x="581000" y="277520"/>
                  </a:cubicBezTo>
                  <a:cubicBezTo>
                    <a:pt x="592906" y="279901"/>
                    <a:pt x="605606" y="283076"/>
                    <a:pt x="614337" y="291807"/>
                  </a:cubicBezTo>
                  <a:cubicBezTo>
                    <a:pt x="623068" y="300538"/>
                    <a:pt x="628624" y="317207"/>
                    <a:pt x="633387" y="329907"/>
                  </a:cubicBezTo>
                  <a:cubicBezTo>
                    <a:pt x="638150" y="342607"/>
                    <a:pt x="640531" y="355307"/>
                    <a:pt x="642912" y="368007"/>
                  </a:cubicBezTo>
                  <a:cubicBezTo>
                    <a:pt x="645293" y="380707"/>
                    <a:pt x="640531" y="393407"/>
                    <a:pt x="647675" y="406107"/>
                  </a:cubicBezTo>
                  <a:cubicBezTo>
                    <a:pt x="654819" y="418807"/>
                    <a:pt x="671488" y="433095"/>
                    <a:pt x="685775" y="444207"/>
                  </a:cubicBezTo>
                  <a:cubicBezTo>
                    <a:pt x="700063" y="455320"/>
                    <a:pt x="714350" y="463257"/>
                    <a:pt x="733400" y="472782"/>
                  </a:cubicBezTo>
                  <a:cubicBezTo>
                    <a:pt x="752450" y="482307"/>
                    <a:pt x="778644" y="492626"/>
                    <a:pt x="800075" y="501357"/>
                  </a:cubicBezTo>
                  <a:cubicBezTo>
                    <a:pt x="821506" y="510088"/>
                    <a:pt x="850081" y="520408"/>
                    <a:pt x="861987" y="525170"/>
                  </a:cubicBezTo>
                  <a:cubicBezTo>
                    <a:pt x="873893" y="529933"/>
                    <a:pt x="871512" y="532313"/>
                    <a:pt x="871512" y="529932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38" name="Forma livre 1"/>
            <p:cNvSpPr>
              <a:spLocks/>
            </p:cNvSpPr>
            <p:nvPr/>
          </p:nvSpPr>
          <p:spPr bwMode="auto">
            <a:xfrm>
              <a:off x="4495800" y="4129088"/>
              <a:ext cx="533400" cy="347662"/>
            </a:xfrm>
            <a:custGeom>
              <a:avLst/>
              <a:gdLst>
                <a:gd name="T0" fmla="*/ 0 w 533400"/>
                <a:gd name="T1" fmla="*/ 0 h 347738"/>
                <a:gd name="T2" fmla="*/ 38100 w 533400"/>
                <a:gd name="T3" fmla="*/ 33036 h 347738"/>
                <a:gd name="T4" fmla="*/ 61913 w 533400"/>
                <a:gd name="T5" fmla="*/ 56634 h 347738"/>
                <a:gd name="T6" fmla="*/ 114300 w 533400"/>
                <a:gd name="T7" fmla="*/ 94347 h 347738"/>
                <a:gd name="T8" fmla="*/ 161925 w 533400"/>
                <a:gd name="T9" fmla="*/ 117945 h 347738"/>
                <a:gd name="T10" fmla="*/ 185738 w 533400"/>
                <a:gd name="T11" fmla="*/ 146261 h 347738"/>
                <a:gd name="T12" fmla="*/ 214313 w 533400"/>
                <a:gd name="T13" fmla="*/ 160420 h 347738"/>
                <a:gd name="T14" fmla="*/ 233363 w 533400"/>
                <a:gd name="T15" fmla="*/ 169859 h 347738"/>
                <a:gd name="T16" fmla="*/ 261938 w 533400"/>
                <a:gd name="T17" fmla="*/ 174576 h 347738"/>
                <a:gd name="T18" fmla="*/ 295275 w 533400"/>
                <a:gd name="T19" fmla="*/ 188722 h 347738"/>
                <a:gd name="T20" fmla="*/ 314325 w 533400"/>
                <a:gd name="T21" fmla="*/ 217017 h 347738"/>
                <a:gd name="T22" fmla="*/ 323850 w 533400"/>
                <a:gd name="T23" fmla="*/ 231169 h 347738"/>
                <a:gd name="T24" fmla="*/ 338138 w 533400"/>
                <a:gd name="T25" fmla="*/ 245328 h 347738"/>
                <a:gd name="T26" fmla="*/ 352425 w 533400"/>
                <a:gd name="T27" fmla="*/ 259486 h 347738"/>
                <a:gd name="T28" fmla="*/ 371475 w 533400"/>
                <a:gd name="T29" fmla="*/ 278364 h 347738"/>
                <a:gd name="T30" fmla="*/ 376238 w 533400"/>
                <a:gd name="T31" fmla="*/ 292520 h 347738"/>
                <a:gd name="T32" fmla="*/ 390525 w 533400"/>
                <a:gd name="T33" fmla="*/ 301954 h 347738"/>
                <a:gd name="T34" fmla="*/ 414338 w 533400"/>
                <a:gd name="T35" fmla="*/ 316104 h 347738"/>
                <a:gd name="T36" fmla="*/ 438150 w 533400"/>
                <a:gd name="T37" fmla="*/ 330256 h 347738"/>
                <a:gd name="T38" fmla="*/ 457200 w 533400"/>
                <a:gd name="T39" fmla="*/ 344407 h 347738"/>
                <a:gd name="T40" fmla="*/ 471488 w 533400"/>
                <a:gd name="T41" fmla="*/ 334973 h 347738"/>
                <a:gd name="T42" fmla="*/ 490538 w 533400"/>
                <a:gd name="T43" fmla="*/ 316104 h 347738"/>
                <a:gd name="T44" fmla="*/ 509588 w 533400"/>
                <a:gd name="T45" fmla="*/ 306670 h 347738"/>
                <a:gd name="T46" fmla="*/ 533400 w 533400"/>
                <a:gd name="T47" fmla="*/ 292520 h 34773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33400" h="347738">
                  <a:moveTo>
                    <a:pt x="0" y="0"/>
                  </a:moveTo>
                  <a:cubicBezTo>
                    <a:pt x="13890" y="11906"/>
                    <a:pt x="27781" y="23812"/>
                    <a:pt x="38100" y="33337"/>
                  </a:cubicBezTo>
                  <a:cubicBezTo>
                    <a:pt x="48419" y="42862"/>
                    <a:pt x="49213" y="46831"/>
                    <a:pt x="61913" y="57150"/>
                  </a:cubicBezTo>
                  <a:cubicBezTo>
                    <a:pt x="74613" y="67469"/>
                    <a:pt x="97631" y="84931"/>
                    <a:pt x="114300" y="95250"/>
                  </a:cubicBezTo>
                  <a:cubicBezTo>
                    <a:pt x="130969" y="105569"/>
                    <a:pt x="150019" y="110332"/>
                    <a:pt x="161925" y="119063"/>
                  </a:cubicBezTo>
                  <a:cubicBezTo>
                    <a:pt x="173831" y="127794"/>
                    <a:pt x="177007" y="140493"/>
                    <a:pt x="185738" y="147637"/>
                  </a:cubicBezTo>
                  <a:cubicBezTo>
                    <a:pt x="194469" y="154781"/>
                    <a:pt x="214313" y="161925"/>
                    <a:pt x="214313" y="161925"/>
                  </a:cubicBezTo>
                  <a:cubicBezTo>
                    <a:pt x="222251" y="165894"/>
                    <a:pt x="225426" y="169069"/>
                    <a:pt x="233363" y="171450"/>
                  </a:cubicBezTo>
                  <a:cubicBezTo>
                    <a:pt x="241300" y="173831"/>
                    <a:pt x="251619" y="173037"/>
                    <a:pt x="261938" y="176212"/>
                  </a:cubicBezTo>
                  <a:cubicBezTo>
                    <a:pt x="272257" y="179387"/>
                    <a:pt x="286544" y="183356"/>
                    <a:pt x="295275" y="190500"/>
                  </a:cubicBezTo>
                  <a:cubicBezTo>
                    <a:pt x="304006" y="197644"/>
                    <a:pt x="309563" y="211931"/>
                    <a:pt x="314325" y="219075"/>
                  </a:cubicBezTo>
                  <a:cubicBezTo>
                    <a:pt x="319087" y="226219"/>
                    <a:pt x="319881" y="228600"/>
                    <a:pt x="323850" y="233362"/>
                  </a:cubicBezTo>
                  <a:cubicBezTo>
                    <a:pt x="327819" y="238124"/>
                    <a:pt x="338138" y="247650"/>
                    <a:pt x="338138" y="247650"/>
                  </a:cubicBezTo>
                  <a:lnTo>
                    <a:pt x="352425" y="261937"/>
                  </a:lnTo>
                  <a:cubicBezTo>
                    <a:pt x="357981" y="267493"/>
                    <a:pt x="367506" y="275431"/>
                    <a:pt x="371475" y="280987"/>
                  </a:cubicBezTo>
                  <a:cubicBezTo>
                    <a:pt x="375444" y="286543"/>
                    <a:pt x="373063" y="291306"/>
                    <a:pt x="376238" y="295275"/>
                  </a:cubicBezTo>
                  <a:cubicBezTo>
                    <a:pt x="379413" y="299244"/>
                    <a:pt x="384175" y="300831"/>
                    <a:pt x="390525" y="304800"/>
                  </a:cubicBezTo>
                  <a:cubicBezTo>
                    <a:pt x="396875" y="308769"/>
                    <a:pt x="414338" y="319087"/>
                    <a:pt x="414338" y="319087"/>
                  </a:cubicBezTo>
                  <a:cubicBezTo>
                    <a:pt x="422276" y="323850"/>
                    <a:pt x="431006" y="328613"/>
                    <a:pt x="438150" y="333375"/>
                  </a:cubicBezTo>
                  <a:cubicBezTo>
                    <a:pt x="445294" y="338137"/>
                    <a:pt x="451644" y="346868"/>
                    <a:pt x="457200" y="347662"/>
                  </a:cubicBezTo>
                  <a:cubicBezTo>
                    <a:pt x="462756" y="348456"/>
                    <a:pt x="465932" y="342900"/>
                    <a:pt x="471488" y="338137"/>
                  </a:cubicBezTo>
                  <a:cubicBezTo>
                    <a:pt x="477044" y="333375"/>
                    <a:pt x="484188" y="323849"/>
                    <a:pt x="490538" y="319087"/>
                  </a:cubicBezTo>
                  <a:cubicBezTo>
                    <a:pt x="496888" y="314325"/>
                    <a:pt x="502444" y="313531"/>
                    <a:pt x="509588" y="309562"/>
                  </a:cubicBezTo>
                  <a:cubicBezTo>
                    <a:pt x="516732" y="305593"/>
                    <a:pt x="525066" y="300434"/>
                    <a:pt x="533400" y="295275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39" name="Forma livre 30"/>
            <p:cNvSpPr>
              <a:spLocks/>
            </p:cNvSpPr>
            <p:nvPr/>
          </p:nvSpPr>
          <p:spPr bwMode="auto">
            <a:xfrm>
              <a:off x="2959100" y="3933825"/>
              <a:ext cx="1512888" cy="190500"/>
            </a:xfrm>
            <a:custGeom>
              <a:avLst/>
              <a:gdLst>
                <a:gd name="T0" fmla="*/ 0 w 1524317"/>
                <a:gd name="T1" fmla="*/ 87903 h 190791"/>
                <a:gd name="T2" fmla="*/ 65036 w 1524317"/>
                <a:gd name="T3" fmla="*/ 58692 h 190791"/>
                <a:gd name="T4" fmla="*/ 127978 w 1524317"/>
                <a:gd name="T5" fmla="*/ 38243 h 190791"/>
                <a:gd name="T6" fmla="*/ 199308 w 1524317"/>
                <a:gd name="T7" fmla="*/ 20716 h 190791"/>
                <a:gd name="T8" fmla="*/ 218189 w 1524317"/>
                <a:gd name="T9" fmla="*/ 291 h 190791"/>
                <a:gd name="T10" fmla="*/ 260149 w 1524317"/>
                <a:gd name="T11" fmla="*/ 9030 h 190791"/>
                <a:gd name="T12" fmla="*/ 304210 w 1524317"/>
                <a:gd name="T13" fmla="*/ 9030 h 190791"/>
                <a:gd name="T14" fmla="*/ 356655 w 1524317"/>
                <a:gd name="T15" fmla="*/ 11952 h 190791"/>
                <a:gd name="T16" fmla="*/ 394417 w 1524317"/>
                <a:gd name="T17" fmla="*/ 11952 h 190791"/>
                <a:gd name="T18" fmla="*/ 465752 w 1524317"/>
                <a:gd name="T19" fmla="*/ 14875 h 190791"/>
                <a:gd name="T20" fmla="*/ 541278 w 1524317"/>
                <a:gd name="T21" fmla="*/ 11952 h 190791"/>
                <a:gd name="T22" fmla="*/ 583235 w 1524317"/>
                <a:gd name="T23" fmla="*/ 11952 h 190791"/>
                <a:gd name="T24" fmla="*/ 627294 w 1524317"/>
                <a:gd name="T25" fmla="*/ 9030 h 190791"/>
                <a:gd name="T26" fmla="*/ 669255 w 1524317"/>
                <a:gd name="T27" fmla="*/ 17797 h 190791"/>
                <a:gd name="T28" fmla="*/ 679746 w 1524317"/>
                <a:gd name="T29" fmla="*/ 47007 h 190791"/>
                <a:gd name="T30" fmla="*/ 711214 w 1524317"/>
                <a:gd name="T31" fmla="*/ 38243 h 190791"/>
                <a:gd name="T32" fmla="*/ 732192 w 1524317"/>
                <a:gd name="T33" fmla="*/ 38243 h 190791"/>
                <a:gd name="T34" fmla="*/ 751076 w 1524317"/>
                <a:gd name="T35" fmla="*/ 47007 h 190791"/>
                <a:gd name="T36" fmla="*/ 786739 w 1524317"/>
                <a:gd name="T37" fmla="*/ 17797 h 190791"/>
                <a:gd name="T38" fmla="*/ 818209 w 1524317"/>
                <a:gd name="T39" fmla="*/ 6108 h 190791"/>
                <a:gd name="T40" fmla="*/ 828700 w 1524317"/>
                <a:gd name="T41" fmla="*/ 6108 h 190791"/>
                <a:gd name="T42" fmla="*/ 851775 w 1524317"/>
                <a:gd name="T43" fmla="*/ 55770 h 190791"/>
                <a:gd name="T44" fmla="*/ 864368 w 1524317"/>
                <a:gd name="T45" fmla="*/ 61612 h 190791"/>
                <a:gd name="T46" fmla="*/ 885343 w 1524317"/>
                <a:gd name="T47" fmla="*/ 67454 h 190791"/>
                <a:gd name="T48" fmla="*/ 921012 w 1524317"/>
                <a:gd name="T49" fmla="*/ 87903 h 190791"/>
                <a:gd name="T50" fmla="*/ 946188 w 1524317"/>
                <a:gd name="T51" fmla="*/ 120037 h 190791"/>
                <a:gd name="T52" fmla="*/ 946188 w 1524317"/>
                <a:gd name="T53" fmla="*/ 131719 h 190791"/>
                <a:gd name="T54" fmla="*/ 958773 w 1524317"/>
                <a:gd name="T55" fmla="*/ 140482 h 190791"/>
                <a:gd name="T56" fmla="*/ 971363 w 1524317"/>
                <a:gd name="T57" fmla="*/ 149250 h 190791"/>
                <a:gd name="T58" fmla="*/ 990244 w 1524317"/>
                <a:gd name="T59" fmla="*/ 122958 h 190791"/>
                <a:gd name="T60" fmla="*/ 1007028 w 1524317"/>
                <a:gd name="T61" fmla="*/ 143407 h 190791"/>
                <a:gd name="T62" fmla="*/ 1000735 w 1524317"/>
                <a:gd name="T63" fmla="*/ 175539 h 19079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524317" h="190791">
                  <a:moveTo>
                    <a:pt x="0" y="95541"/>
                  </a:moveTo>
                  <a:cubicBezTo>
                    <a:pt x="33073" y="84164"/>
                    <a:pt x="66146" y="72787"/>
                    <a:pt x="98425" y="63791"/>
                  </a:cubicBezTo>
                  <a:cubicBezTo>
                    <a:pt x="130704" y="54795"/>
                    <a:pt x="159808" y="48445"/>
                    <a:pt x="193675" y="41566"/>
                  </a:cubicBezTo>
                  <a:cubicBezTo>
                    <a:pt x="227542" y="34687"/>
                    <a:pt x="278871" y="29395"/>
                    <a:pt x="301625" y="22516"/>
                  </a:cubicBezTo>
                  <a:cubicBezTo>
                    <a:pt x="324379" y="15637"/>
                    <a:pt x="314854" y="2408"/>
                    <a:pt x="330200" y="291"/>
                  </a:cubicBezTo>
                  <a:cubicBezTo>
                    <a:pt x="345546" y="-1826"/>
                    <a:pt x="372004" y="8229"/>
                    <a:pt x="393700" y="9816"/>
                  </a:cubicBezTo>
                  <a:cubicBezTo>
                    <a:pt x="415396" y="11403"/>
                    <a:pt x="436033" y="9287"/>
                    <a:pt x="460375" y="9816"/>
                  </a:cubicBezTo>
                  <a:cubicBezTo>
                    <a:pt x="484717" y="10345"/>
                    <a:pt x="516996" y="12462"/>
                    <a:pt x="539750" y="12991"/>
                  </a:cubicBezTo>
                  <a:cubicBezTo>
                    <a:pt x="562504" y="13520"/>
                    <a:pt x="569383" y="12462"/>
                    <a:pt x="596900" y="12991"/>
                  </a:cubicBezTo>
                  <a:cubicBezTo>
                    <a:pt x="624417" y="13520"/>
                    <a:pt x="667808" y="16166"/>
                    <a:pt x="704850" y="16166"/>
                  </a:cubicBezTo>
                  <a:cubicBezTo>
                    <a:pt x="741892" y="16166"/>
                    <a:pt x="789517" y="13520"/>
                    <a:pt x="819150" y="12991"/>
                  </a:cubicBezTo>
                  <a:cubicBezTo>
                    <a:pt x="848783" y="12462"/>
                    <a:pt x="860954" y="13520"/>
                    <a:pt x="882650" y="12991"/>
                  </a:cubicBezTo>
                  <a:cubicBezTo>
                    <a:pt x="904346" y="12462"/>
                    <a:pt x="927629" y="8758"/>
                    <a:pt x="949325" y="9816"/>
                  </a:cubicBezTo>
                  <a:cubicBezTo>
                    <a:pt x="971021" y="10874"/>
                    <a:pt x="999596" y="12462"/>
                    <a:pt x="1012825" y="19341"/>
                  </a:cubicBezTo>
                  <a:cubicBezTo>
                    <a:pt x="1026054" y="26220"/>
                    <a:pt x="1018117" y="47387"/>
                    <a:pt x="1028700" y="51091"/>
                  </a:cubicBezTo>
                  <a:cubicBezTo>
                    <a:pt x="1039283" y="54795"/>
                    <a:pt x="1063096" y="43153"/>
                    <a:pt x="1076325" y="41566"/>
                  </a:cubicBezTo>
                  <a:cubicBezTo>
                    <a:pt x="1089554" y="39979"/>
                    <a:pt x="1098021" y="39979"/>
                    <a:pt x="1108075" y="41566"/>
                  </a:cubicBezTo>
                  <a:cubicBezTo>
                    <a:pt x="1118129" y="43153"/>
                    <a:pt x="1122892" y="54795"/>
                    <a:pt x="1136650" y="51091"/>
                  </a:cubicBezTo>
                  <a:cubicBezTo>
                    <a:pt x="1150408" y="47387"/>
                    <a:pt x="1173692" y="26749"/>
                    <a:pt x="1190625" y="19341"/>
                  </a:cubicBezTo>
                  <a:cubicBezTo>
                    <a:pt x="1207558" y="11933"/>
                    <a:pt x="1227667" y="8758"/>
                    <a:pt x="1238250" y="6641"/>
                  </a:cubicBezTo>
                  <a:cubicBezTo>
                    <a:pt x="1248833" y="4524"/>
                    <a:pt x="1245658" y="-2355"/>
                    <a:pt x="1254125" y="6641"/>
                  </a:cubicBezTo>
                  <a:cubicBezTo>
                    <a:pt x="1262592" y="15637"/>
                    <a:pt x="1280054" y="50562"/>
                    <a:pt x="1289050" y="60616"/>
                  </a:cubicBezTo>
                  <a:cubicBezTo>
                    <a:pt x="1298046" y="70670"/>
                    <a:pt x="1299633" y="64849"/>
                    <a:pt x="1308100" y="66966"/>
                  </a:cubicBezTo>
                  <a:cubicBezTo>
                    <a:pt x="1316567" y="69083"/>
                    <a:pt x="1325562" y="68553"/>
                    <a:pt x="1339850" y="73316"/>
                  </a:cubicBezTo>
                  <a:cubicBezTo>
                    <a:pt x="1354138" y="78079"/>
                    <a:pt x="1378479" y="86016"/>
                    <a:pt x="1393825" y="95541"/>
                  </a:cubicBezTo>
                  <a:cubicBezTo>
                    <a:pt x="1409171" y="105066"/>
                    <a:pt x="1425575" y="122529"/>
                    <a:pt x="1431925" y="130466"/>
                  </a:cubicBezTo>
                  <a:cubicBezTo>
                    <a:pt x="1438275" y="138403"/>
                    <a:pt x="1428750" y="139462"/>
                    <a:pt x="1431925" y="143166"/>
                  </a:cubicBezTo>
                  <a:cubicBezTo>
                    <a:pt x="1435100" y="146870"/>
                    <a:pt x="1450975" y="152691"/>
                    <a:pt x="1450975" y="152691"/>
                  </a:cubicBezTo>
                  <a:cubicBezTo>
                    <a:pt x="1457325" y="155866"/>
                    <a:pt x="1462087" y="165391"/>
                    <a:pt x="1470025" y="162216"/>
                  </a:cubicBezTo>
                  <a:cubicBezTo>
                    <a:pt x="1477963" y="159041"/>
                    <a:pt x="1489604" y="134699"/>
                    <a:pt x="1498600" y="133641"/>
                  </a:cubicBezTo>
                  <a:cubicBezTo>
                    <a:pt x="1507596" y="132583"/>
                    <a:pt x="1521354" y="146341"/>
                    <a:pt x="1524000" y="155866"/>
                  </a:cubicBezTo>
                  <a:cubicBezTo>
                    <a:pt x="1526646" y="165391"/>
                    <a:pt x="1511829" y="181795"/>
                    <a:pt x="1514475" y="190791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40" name="Forma livre 35"/>
            <p:cNvSpPr>
              <a:spLocks/>
            </p:cNvSpPr>
            <p:nvPr/>
          </p:nvSpPr>
          <p:spPr bwMode="auto">
            <a:xfrm>
              <a:off x="5946775" y="4946650"/>
              <a:ext cx="481013" cy="23813"/>
            </a:xfrm>
            <a:custGeom>
              <a:avLst/>
              <a:gdLst>
                <a:gd name="T0" fmla="*/ 0 w 481013"/>
                <a:gd name="T1" fmla="*/ 7489 h 24193"/>
                <a:gd name="T2" fmla="*/ 104775 w 481013"/>
                <a:gd name="T3" fmla="*/ 9358 h 24193"/>
                <a:gd name="T4" fmla="*/ 209550 w 481013"/>
                <a:gd name="T5" fmla="*/ 7489 h 24193"/>
                <a:gd name="T6" fmla="*/ 276225 w 481013"/>
                <a:gd name="T7" fmla="*/ 5615 h 24193"/>
                <a:gd name="T8" fmla="*/ 481013 w 481013"/>
                <a:gd name="T9" fmla="*/ 0 h 24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1013" h="24193">
                  <a:moveTo>
                    <a:pt x="0" y="19050"/>
                  </a:moveTo>
                  <a:cubicBezTo>
                    <a:pt x="28972" y="26194"/>
                    <a:pt x="69850" y="23813"/>
                    <a:pt x="104775" y="23813"/>
                  </a:cubicBezTo>
                  <a:cubicBezTo>
                    <a:pt x="139700" y="23813"/>
                    <a:pt x="180975" y="20638"/>
                    <a:pt x="209550" y="19050"/>
                  </a:cubicBezTo>
                  <a:cubicBezTo>
                    <a:pt x="238125" y="17463"/>
                    <a:pt x="230981" y="17463"/>
                    <a:pt x="276225" y="14288"/>
                  </a:cubicBezTo>
                  <a:lnTo>
                    <a:pt x="481013" y="0"/>
                  </a:lnTo>
                </a:path>
              </a:pathLst>
            </a:custGeom>
            <a:noFill/>
            <a:ln w="19050">
              <a:solidFill>
                <a:srgbClr val="99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41" name="CaixaDeTexto 121"/>
            <p:cNvSpPr txBox="1">
              <a:spLocks noChangeArrowheads="1"/>
            </p:cNvSpPr>
            <p:nvPr/>
          </p:nvSpPr>
          <p:spPr bwMode="auto">
            <a:xfrm>
              <a:off x="5375275" y="4911725"/>
              <a:ext cx="600075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Vitória</a:t>
              </a:r>
            </a:p>
          </p:txBody>
        </p:sp>
        <p:sp>
          <p:nvSpPr>
            <p:cNvPr id="342" name="AutoShape 126"/>
            <p:cNvSpPr>
              <a:spLocks noChangeArrowheads="1"/>
            </p:cNvSpPr>
            <p:nvPr/>
          </p:nvSpPr>
          <p:spPr bwMode="auto">
            <a:xfrm>
              <a:off x="5872163" y="4911725"/>
              <a:ext cx="77787" cy="74613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343" name="AutoShape 86"/>
            <p:cNvSpPr>
              <a:spLocks noChangeArrowheads="1"/>
            </p:cNvSpPr>
            <p:nvPr/>
          </p:nvSpPr>
          <p:spPr bwMode="auto">
            <a:xfrm>
              <a:off x="3243263" y="3747221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146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44" name="AutoShape 86"/>
            <p:cNvSpPr>
              <a:spLocks noChangeArrowheads="1"/>
            </p:cNvSpPr>
            <p:nvPr/>
          </p:nvSpPr>
          <p:spPr bwMode="auto">
            <a:xfrm>
              <a:off x="3785032" y="3617913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147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45" name="AutoShape 86"/>
            <p:cNvSpPr>
              <a:spLocks noChangeArrowheads="1"/>
            </p:cNvSpPr>
            <p:nvPr/>
          </p:nvSpPr>
          <p:spPr bwMode="auto">
            <a:xfrm>
              <a:off x="4019994" y="4117284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148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46" name="AutoShape 86"/>
            <p:cNvSpPr>
              <a:spLocks noChangeArrowheads="1"/>
            </p:cNvSpPr>
            <p:nvPr/>
          </p:nvSpPr>
          <p:spPr bwMode="auto">
            <a:xfrm>
              <a:off x="4191530" y="4332288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149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47" name="AutoShape 86"/>
            <p:cNvSpPr>
              <a:spLocks noChangeArrowheads="1"/>
            </p:cNvSpPr>
            <p:nvPr/>
          </p:nvSpPr>
          <p:spPr bwMode="auto">
            <a:xfrm>
              <a:off x="4530725" y="4332288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150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48" name="AutoShape 86"/>
            <p:cNvSpPr>
              <a:spLocks noChangeArrowheads="1"/>
            </p:cNvSpPr>
            <p:nvPr/>
          </p:nvSpPr>
          <p:spPr bwMode="auto">
            <a:xfrm>
              <a:off x="4786313" y="4502150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151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49" name="AutoShape 86"/>
            <p:cNvSpPr>
              <a:spLocks noChangeArrowheads="1"/>
            </p:cNvSpPr>
            <p:nvPr/>
          </p:nvSpPr>
          <p:spPr bwMode="auto">
            <a:xfrm>
              <a:off x="5927625" y="4987594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153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50" name="AutoShape 86"/>
            <p:cNvSpPr>
              <a:spLocks noChangeArrowheads="1"/>
            </p:cNvSpPr>
            <p:nvPr/>
          </p:nvSpPr>
          <p:spPr bwMode="auto">
            <a:xfrm>
              <a:off x="6071625" y="4985761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154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51" name="Forma livre 89"/>
            <p:cNvSpPr>
              <a:spLocks/>
            </p:cNvSpPr>
            <p:nvPr/>
          </p:nvSpPr>
          <p:spPr bwMode="auto">
            <a:xfrm>
              <a:off x="4805363" y="4314825"/>
              <a:ext cx="212725" cy="17463"/>
            </a:xfrm>
            <a:custGeom>
              <a:avLst/>
              <a:gdLst>
                <a:gd name="T0" fmla="*/ 0 w 211931"/>
                <a:gd name="T1" fmla="*/ 13131 h 16806"/>
                <a:gd name="T2" fmla="*/ 80968 w 211931"/>
                <a:gd name="T3" fmla="*/ 186 h 16806"/>
                <a:gd name="T4" fmla="*/ 164388 w 211931"/>
                <a:gd name="T5" fmla="*/ 6660 h 16806"/>
                <a:gd name="T6" fmla="*/ 218367 w 211931"/>
                <a:gd name="T7" fmla="*/ 22840 h 168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931" h="16806">
                  <a:moveTo>
                    <a:pt x="0" y="9662"/>
                  </a:moveTo>
                  <a:cubicBezTo>
                    <a:pt x="25995" y="5296"/>
                    <a:pt x="51991" y="931"/>
                    <a:pt x="78581" y="137"/>
                  </a:cubicBezTo>
                  <a:cubicBezTo>
                    <a:pt x="105171" y="-657"/>
                    <a:pt x="137318" y="2122"/>
                    <a:pt x="159543" y="4900"/>
                  </a:cubicBezTo>
                  <a:cubicBezTo>
                    <a:pt x="181768" y="7678"/>
                    <a:pt x="196849" y="12242"/>
                    <a:pt x="211931" y="16806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52" name="Forma livre 90"/>
            <p:cNvSpPr>
              <a:spLocks/>
            </p:cNvSpPr>
            <p:nvPr/>
          </p:nvSpPr>
          <p:spPr bwMode="auto">
            <a:xfrm>
              <a:off x="5008563" y="4322763"/>
              <a:ext cx="20637" cy="92075"/>
            </a:xfrm>
            <a:custGeom>
              <a:avLst/>
              <a:gdLst>
                <a:gd name="T0" fmla="*/ 0 w 21431"/>
                <a:gd name="T1" fmla="*/ 0 h 92869"/>
                <a:gd name="T2" fmla="*/ 12324 w 21431"/>
                <a:gd name="T3" fmla="*/ 44464 h 92869"/>
                <a:gd name="T4" fmla="*/ 15844 w 21431"/>
                <a:gd name="T5" fmla="*/ 86704 h 928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431" h="92869">
                  <a:moveTo>
                    <a:pt x="0" y="0"/>
                  </a:moveTo>
                  <a:cubicBezTo>
                    <a:pt x="6548" y="16073"/>
                    <a:pt x="13097" y="32147"/>
                    <a:pt x="16669" y="47625"/>
                  </a:cubicBezTo>
                  <a:cubicBezTo>
                    <a:pt x="20241" y="63103"/>
                    <a:pt x="20836" y="77986"/>
                    <a:pt x="21431" y="92869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53" name="Oval 250"/>
            <p:cNvSpPr>
              <a:spLocks noChangeArrowheads="1"/>
            </p:cNvSpPr>
            <p:nvPr/>
          </p:nvSpPr>
          <p:spPr bwMode="auto">
            <a:xfrm>
              <a:off x="4994275" y="4386263"/>
              <a:ext cx="73025" cy="7302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354" name="AutoShape 86"/>
            <p:cNvSpPr>
              <a:spLocks noChangeArrowheads="1"/>
            </p:cNvSpPr>
            <p:nvPr/>
          </p:nvSpPr>
          <p:spPr bwMode="auto">
            <a:xfrm>
              <a:off x="5292725" y="4520622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152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55" name="AutoShape 86"/>
            <p:cNvSpPr>
              <a:spLocks noChangeArrowheads="1"/>
            </p:cNvSpPr>
            <p:nvPr/>
          </p:nvSpPr>
          <p:spPr bwMode="auto">
            <a:xfrm>
              <a:off x="4494113" y="3904457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139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56" name="Forma livre 61"/>
            <p:cNvSpPr>
              <a:spLocks/>
            </p:cNvSpPr>
            <p:nvPr/>
          </p:nvSpPr>
          <p:spPr bwMode="auto">
            <a:xfrm>
              <a:off x="2967038" y="3995738"/>
              <a:ext cx="728662" cy="119062"/>
            </a:xfrm>
            <a:custGeom>
              <a:avLst/>
              <a:gdLst>
                <a:gd name="T0" fmla="*/ 0 w 728662"/>
                <a:gd name="T1" fmla="*/ 0 h 119150"/>
                <a:gd name="T2" fmla="*/ 80962 w 728662"/>
                <a:gd name="T3" fmla="*/ 22868 h 119150"/>
                <a:gd name="T4" fmla="*/ 204787 w 728662"/>
                <a:gd name="T5" fmla="*/ 64003 h 119150"/>
                <a:gd name="T6" fmla="*/ 276225 w 728662"/>
                <a:gd name="T7" fmla="*/ 36631 h 119150"/>
                <a:gd name="T8" fmla="*/ 371475 w 728662"/>
                <a:gd name="T9" fmla="*/ 18364 h 119150"/>
                <a:gd name="T10" fmla="*/ 476250 w 728662"/>
                <a:gd name="T11" fmla="*/ 18508 h 119150"/>
                <a:gd name="T12" fmla="*/ 585786 w 728662"/>
                <a:gd name="T13" fmla="*/ 41484 h 119150"/>
                <a:gd name="T14" fmla="*/ 666750 w 728662"/>
                <a:gd name="T15" fmla="*/ 59436 h 119150"/>
                <a:gd name="T16" fmla="*/ 728662 w 728662"/>
                <a:gd name="T17" fmla="*/ 114378 h 1191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28662" h="119150">
                  <a:moveTo>
                    <a:pt x="0" y="0"/>
                  </a:moveTo>
                  <a:cubicBezTo>
                    <a:pt x="23415" y="6350"/>
                    <a:pt x="46831" y="12700"/>
                    <a:pt x="80962" y="23813"/>
                  </a:cubicBezTo>
                  <a:cubicBezTo>
                    <a:pt x="115093" y="34926"/>
                    <a:pt x="172243" y="64284"/>
                    <a:pt x="204787" y="66675"/>
                  </a:cubicBezTo>
                  <a:cubicBezTo>
                    <a:pt x="237331" y="69066"/>
                    <a:pt x="248444" y="46082"/>
                    <a:pt x="276225" y="38159"/>
                  </a:cubicBezTo>
                  <a:cubicBezTo>
                    <a:pt x="304006" y="30236"/>
                    <a:pt x="338138" y="22285"/>
                    <a:pt x="371475" y="19139"/>
                  </a:cubicBezTo>
                  <a:cubicBezTo>
                    <a:pt x="404813" y="15993"/>
                    <a:pt x="440532" y="15271"/>
                    <a:pt x="476250" y="19284"/>
                  </a:cubicBezTo>
                  <a:cubicBezTo>
                    <a:pt x="511969" y="23297"/>
                    <a:pt x="554036" y="36111"/>
                    <a:pt x="585786" y="43216"/>
                  </a:cubicBezTo>
                  <a:cubicBezTo>
                    <a:pt x="617536" y="50321"/>
                    <a:pt x="642937" y="49257"/>
                    <a:pt x="666750" y="61913"/>
                  </a:cubicBezTo>
                  <a:cubicBezTo>
                    <a:pt x="690563" y="74569"/>
                    <a:pt x="708818" y="108831"/>
                    <a:pt x="728662" y="11915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57" name="Forma livre 61"/>
            <p:cNvSpPr>
              <a:spLocks/>
            </p:cNvSpPr>
            <p:nvPr/>
          </p:nvSpPr>
          <p:spPr bwMode="auto">
            <a:xfrm>
              <a:off x="3819525" y="4057650"/>
              <a:ext cx="395288" cy="47625"/>
            </a:xfrm>
            <a:custGeom>
              <a:avLst/>
              <a:gdLst>
                <a:gd name="T0" fmla="*/ 0 w 395288"/>
                <a:gd name="T1" fmla="*/ 47286 h 47626"/>
                <a:gd name="T2" fmla="*/ 80963 w 395288"/>
                <a:gd name="T3" fmla="*/ 37820 h 47626"/>
                <a:gd name="T4" fmla="*/ 152401 w 395288"/>
                <a:gd name="T5" fmla="*/ 9350 h 47626"/>
                <a:gd name="T6" fmla="*/ 228601 w 395288"/>
                <a:gd name="T7" fmla="*/ 19110 h 47626"/>
                <a:gd name="T8" fmla="*/ 314326 w 395288"/>
                <a:gd name="T9" fmla="*/ 33174 h 47626"/>
                <a:gd name="T10" fmla="*/ 395288 w 395288"/>
                <a:gd name="T11" fmla="*/ 0 h 476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5288" h="47626">
                  <a:moveTo>
                    <a:pt x="0" y="47626"/>
                  </a:moveTo>
                  <a:cubicBezTo>
                    <a:pt x="24606" y="43643"/>
                    <a:pt x="55563" y="44471"/>
                    <a:pt x="80963" y="38101"/>
                  </a:cubicBezTo>
                  <a:cubicBezTo>
                    <a:pt x="106363" y="31731"/>
                    <a:pt x="128588" y="18972"/>
                    <a:pt x="152401" y="9408"/>
                  </a:cubicBezTo>
                  <a:cubicBezTo>
                    <a:pt x="177007" y="6263"/>
                    <a:pt x="201614" y="15225"/>
                    <a:pt x="228601" y="19228"/>
                  </a:cubicBezTo>
                  <a:cubicBezTo>
                    <a:pt x="255588" y="23231"/>
                    <a:pt x="286545" y="36632"/>
                    <a:pt x="314326" y="33427"/>
                  </a:cubicBezTo>
                  <a:cubicBezTo>
                    <a:pt x="342107" y="30222"/>
                    <a:pt x="366713" y="7144"/>
                    <a:pt x="395288" y="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58" name="Forma livre 61"/>
            <p:cNvSpPr>
              <a:spLocks/>
            </p:cNvSpPr>
            <p:nvPr/>
          </p:nvSpPr>
          <p:spPr bwMode="auto">
            <a:xfrm>
              <a:off x="4214813" y="4046538"/>
              <a:ext cx="171450" cy="11112"/>
            </a:xfrm>
            <a:custGeom>
              <a:avLst/>
              <a:gdLst>
                <a:gd name="T0" fmla="*/ 0 w 171450"/>
                <a:gd name="T1" fmla="*/ 88680 h 10620"/>
                <a:gd name="T2" fmla="*/ 90487 w 171450"/>
                <a:gd name="T3" fmla="*/ 9895 h 10620"/>
                <a:gd name="T4" fmla="*/ 171450 w 171450"/>
                <a:gd name="T5" fmla="*/ 9895 h 106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450" h="10620">
                  <a:moveTo>
                    <a:pt x="0" y="10620"/>
                  </a:moveTo>
                  <a:cubicBezTo>
                    <a:pt x="28575" y="3476"/>
                    <a:pt x="61912" y="2757"/>
                    <a:pt x="90487" y="1185"/>
                  </a:cubicBezTo>
                  <a:cubicBezTo>
                    <a:pt x="119062" y="-387"/>
                    <a:pt x="142875" y="-402"/>
                    <a:pt x="171450" y="1185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0" name="AutoShape 86"/>
            <p:cNvSpPr>
              <a:spLocks noChangeArrowheads="1"/>
            </p:cNvSpPr>
            <p:nvPr/>
          </p:nvSpPr>
          <p:spPr bwMode="auto">
            <a:xfrm>
              <a:off x="3533340" y="4132552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156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61" name="Forma livre 30"/>
            <p:cNvSpPr>
              <a:spLocks/>
            </p:cNvSpPr>
            <p:nvPr/>
          </p:nvSpPr>
          <p:spPr bwMode="auto">
            <a:xfrm>
              <a:off x="3694113" y="3554413"/>
              <a:ext cx="73025" cy="939800"/>
            </a:xfrm>
            <a:custGeom>
              <a:avLst/>
              <a:gdLst>
                <a:gd name="T0" fmla="*/ 49173 w 73711"/>
                <a:gd name="T1" fmla="*/ 0 h 938303"/>
                <a:gd name="T2" fmla="*/ 46775 w 73711"/>
                <a:gd name="T3" fmla="*/ 167305 h 938303"/>
                <a:gd name="T4" fmla="*/ 39714 w 73711"/>
                <a:gd name="T5" fmla="*/ 284583 h 938303"/>
                <a:gd name="T6" fmla="*/ 20869 w 73711"/>
                <a:gd name="T7" fmla="*/ 405645 h 938303"/>
                <a:gd name="T8" fmla="*/ 11443 w 73711"/>
                <a:gd name="T9" fmla="*/ 473743 h 938303"/>
                <a:gd name="T10" fmla="*/ 367 w 73711"/>
                <a:gd name="T11" fmla="*/ 556232 h 938303"/>
                <a:gd name="T12" fmla="*/ 5521 w 73711"/>
                <a:gd name="T13" fmla="*/ 629632 h 938303"/>
                <a:gd name="T14" fmla="*/ 32581 w 73711"/>
                <a:gd name="T15" fmla="*/ 684308 h 938303"/>
                <a:gd name="T16" fmla="*/ 48693 w 73711"/>
                <a:gd name="T17" fmla="*/ 730092 h 938303"/>
                <a:gd name="T18" fmla="*/ 40311 w 73711"/>
                <a:gd name="T19" fmla="*/ 787035 h 938303"/>
                <a:gd name="T20" fmla="*/ 31935 w 73711"/>
                <a:gd name="T21" fmla="*/ 837544 h 938303"/>
                <a:gd name="T22" fmla="*/ 35931 w 73711"/>
                <a:gd name="T23" fmla="*/ 894673 h 938303"/>
                <a:gd name="T24" fmla="*/ 41796 w 73711"/>
                <a:gd name="T25" fmla="*/ 960696 h 938303"/>
                <a:gd name="T26" fmla="*/ 42838 w 73711"/>
                <a:gd name="T27" fmla="*/ 1006479 h 93830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3711" h="938303">
                  <a:moveTo>
                    <a:pt x="73711" y="0"/>
                  </a:moveTo>
                  <a:cubicBezTo>
                    <a:pt x="73319" y="13725"/>
                    <a:pt x="72478" y="111755"/>
                    <a:pt x="70113" y="155973"/>
                  </a:cubicBezTo>
                  <a:cubicBezTo>
                    <a:pt x="67748" y="200191"/>
                    <a:pt x="65994" y="228274"/>
                    <a:pt x="59522" y="265306"/>
                  </a:cubicBezTo>
                  <a:cubicBezTo>
                    <a:pt x="53050" y="302338"/>
                    <a:pt x="38339" y="348776"/>
                    <a:pt x="31278" y="378167"/>
                  </a:cubicBezTo>
                  <a:cubicBezTo>
                    <a:pt x="27159" y="394626"/>
                    <a:pt x="20511" y="422368"/>
                    <a:pt x="17155" y="441651"/>
                  </a:cubicBezTo>
                  <a:cubicBezTo>
                    <a:pt x="3992" y="466429"/>
                    <a:pt x="2032" y="494331"/>
                    <a:pt x="552" y="518553"/>
                  </a:cubicBezTo>
                  <a:cubicBezTo>
                    <a:pt x="-928" y="542775"/>
                    <a:pt x="227" y="567081"/>
                    <a:pt x="8275" y="586981"/>
                  </a:cubicBezTo>
                  <a:cubicBezTo>
                    <a:pt x="16323" y="606881"/>
                    <a:pt x="38055" y="622344"/>
                    <a:pt x="48839" y="637953"/>
                  </a:cubicBezTo>
                  <a:cubicBezTo>
                    <a:pt x="59623" y="653562"/>
                    <a:pt x="71051" y="664675"/>
                    <a:pt x="72982" y="680636"/>
                  </a:cubicBezTo>
                  <a:cubicBezTo>
                    <a:pt x="74913" y="696597"/>
                    <a:pt x="64609" y="717024"/>
                    <a:pt x="60423" y="733719"/>
                  </a:cubicBezTo>
                  <a:cubicBezTo>
                    <a:pt x="56237" y="750414"/>
                    <a:pt x="48958" y="764080"/>
                    <a:pt x="47864" y="780805"/>
                  </a:cubicBezTo>
                  <a:cubicBezTo>
                    <a:pt x="46770" y="797530"/>
                    <a:pt x="51394" y="814932"/>
                    <a:pt x="53858" y="834068"/>
                  </a:cubicBezTo>
                  <a:cubicBezTo>
                    <a:pt x="56322" y="853204"/>
                    <a:pt x="60923" y="878248"/>
                    <a:pt x="62648" y="895620"/>
                  </a:cubicBezTo>
                  <a:cubicBezTo>
                    <a:pt x="64373" y="912992"/>
                    <a:pt x="62363" y="928808"/>
                    <a:pt x="64211" y="938303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2" name="Forma livre 70"/>
            <p:cNvSpPr>
              <a:spLocks/>
            </p:cNvSpPr>
            <p:nvPr/>
          </p:nvSpPr>
          <p:spPr bwMode="auto">
            <a:xfrm>
              <a:off x="3756025" y="4454525"/>
              <a:ext cx="735013" cy="239713"/>
            </a:xfrm>
            <a:custGeom>
              <a:avLst/>
              <a:gdLst>
                <a:gd name="T0" fmla="*/ 0 w 736528"/>
                <a:gd name="T1" fmla="*/ 0 h 241087"/>
                <a:gd name="T2" fmla="*/ 11726 w 736528"/>
                <a:gd name="T3" fmla="*/ 22834 h 241087"/>
                <a:gd name="T4" fmla="*/ 105510 w 736528"/>
                <a:gd name="T5" fmla="*/ 9140 h 241087"/>
                <a:gd name="T6" fmla="*/ 166470 w 736528"/>
                <a:gd name="T7" fmla="*/ 22834 h 241087"/>
                <a:gd name="T8" fmla="*/ 241497 w 736528"/>
                <a:gd name="T9" fmla="*/ 22834 h 241087"/>
                <a:gd name="T10" fmla="*/ 283702 w 736528"/>
                <a:gd name="T11" fmla="*/ 22834 h 241087"/>
                <a:gd name="T12" fmla="*/ 363420 w 736528"/>
                <a:gd name="T13" fmla="*/ 41091 h 241087"/>
                <a:gd name="T14" fmla="*/ 452516 w 736528"/>
                <a:gd name="T15" fmla="*/ 77606 h 241087"/>
                <a:gd name="T16" fmla="*/ 508787 w 736528"/>
                <a:gd name="T17" fmla="*/ 104993 h 241087"/>
                <a:gd name="T18" fmla="*/ 541612 w 736528"/>
                <a:gd name="T19" fmla="*/ 127814 h 241087"/>
                <a:gd name="T20" fmla="*/ 567386 w 736528"/>
                <a:gd name="T21" fmla="*/ 164317 h 241087"/>
                <a:gd name="T22" fmla="*/ 588466 w 736528"/>
                <a:gd name="T23" fmla="*/ 214595 h 241087"/>
                <a:gd name="T24" fmla="*/ 644786 w 736528"/>
                <a:gd name="T25" fmla="*/ 221414 h 241087"/>
                <a:gd name="T26" fmla="*/ 722187 w 736528"/>
                <a:gd name="T27" fmla="*/ 230577 h 241087"/>
                <a:gd name="T28" fmla="*/ 710428 w 736528"/>
                <a:gd name="T29" fmla="*/ 205409 h 241087"/>
                <a:gd name="T30" fmla="*/ 719804 w 736528"/>
                <a:gd name="T31" fmla="*/ 187151 h 241087"/>
                <a:gd name="T32" fmla="*/ 724495 w 736528"/>
                <a:gd name="T33" fmla="*/ 164329 h 24108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36528" h="241087">
                  <a:moveTo>
                    <a:pt x="0" y="0"/>
                  </a:moveTo>
                  <a:cubicBezTo>
                    <a:pt x="9525" y="9525"/>
                    <a:pt x="-5952" y="22236"/>
                    <a:pt x="11907" y="23825"/>
                  </a:cubicBezTo>
                  <a:cubicBezTo>
                    <a:pt x="29767" y="25415"/>
                    <a:pt x="80963" y="9537"/>
                    <a:pt x="107157" y="9537"/>
                  </a:cubicBezTo>
                  <a:cubicBezTo>
                    <a:pt x="133351" y="9537"/>
                    <a:pt x="146050" y="21444"/>
                    <a:pt x="169069" y="23825"/>
                  </a:cubicBezTo>
                  <a:cubicBezTo>
                    <a:pt x="192088" y="26206"/>
                    <a:pt x="245269" y="23825"/>
                    <a:pt x="245269" y="23825"/>
                  </a:cubicBezTo>
                  <a:cubicBezTo>
                    <a:pt x="265113" y="23825"/>
                    <a:pt x="267495" y="20650"/>
                    <a:pt x="288132" y="23825"/>
                  </a:cubicBezTo>
                  <a:cubicBezTo>
                    <a:pt x="308770" y="27000"/>
                    <a:pt x="340519" y="33350"/>
                    <a:pt x="369094" y="42875"/>
                  </a:cubicBezTo>
                  <a:cubicBezTo>
                    <a:pt x="397669" y="52400"/>
                    <a:pt x="434976" y="69863"/>
                    <a:pt x="459582" y="80975"/>
                  </a:cubicBezTo>
                  <a:cubicBezTo>
                    <a:pt x="484188" y="92088"/>
                    <a:pt x="501651" y="100819"/>
                    <a:pt x="516732" y="109550"/>
                  </a:cubicBezTo>
                  <a:cubicBezTo>
                    <a:pt x="531813" y="118281"/>
                    <a:pt x="540150" y="123045"/>
                    <a:pt x="550069" y="133362"/>
                  </a:cubicBezTo>
                  <a:cubicBezTo>
                    <a:pt x="559988" y="143679"/>
                    <a:pt x="568314" y="156359"/>
                    <a:pt x="576245" y="171450"/>
                  </a:cubicBezTo>
                  <a:cubicBezTo>
                    <a:pt x="584176" y="186541"/>
                    <a:pt x="584551" y="213979"/>
                    <a:pt x="597653" y="223908"/>
                  </a:cubicBezTo>
                  <a:cubicBezTo>
                    <a:pt x="610755" y="233837"/>
                    <a:pt x="632220" y="228243"/>
                    <a:pt x="654855" y="231023"/>
                  </a:cubicBezTo>
                  <a:cubicBezTo>
                    <a:pt x="677490" y="233803"/>
                    <a:pt x="722354" y="243368"/>
                    <a:pt x="733465" y="240585"/>
                  </a:cubicBezTo>
                  <a:cubicBezTo>
                    <a:pt x="744576" y="237802"/>
                    <a:pt x="721923" y="221877"/>
                    <a:pt x="721519" y="214325"/>
                  </a:cubicBezTo>
                  <a:cubicBezTo>
                    <a:pt x="721116" y="206773"/>
                    <a:pt x="728663" y="202419"/>
                    <a:pt x="731044" y="195275"/>
                  </a:cubicBezTo>
                  <a:cubicBezTo>
                    <a:pt x="733425" y="188131"/>
                    <a:pt x="735013" y="177018"/>
                    <a:pt x="735807" y="171462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3" name="Forma livre 31"/>
            <p:cNvSpPr>
              <a:spLocks/>
            </p:cNvSpPr>
            <p:nvPr/>
          </p:nvSpPr>
          <p:spPr bwMode="auto">
            <a:xfrm>
              <a:off x="4491038" y="4657725"/>
              <a:ext cx="1419225" cy="314325"/>
            </a:xfrm>
            <a:custGeom>
              <a:avLst/>
              <a:gdLst>
                <a:gd name="T0" fmla="*/ 0 w 1419419"/>
                <a:gd name="T1" fmla="*/ 0 h 315074"/>
                <a:gd name="T2" fmla="*/ 89780 w 1419419"/>
                <a:gd name="T3" fmla="*/ 20694 h 315074"/>
                <a:gd name="T4" fmla="*/ 136992 w 1419419"/>
                <a:gd name="T5" fmla="*/ 57941 h 315074"/>
                <a:gd name="T6" fmla="*/ 160627 w 1419419"/>
                <a:gd name="T7" fmla="*/ 91049 h 315074"/>
                <a:gd name="T8" fmla="*/ 207862 w 1419419"/>
                <a:gd name="T9" fmla="*/ 144850 h 315074"/>
                <a:gd name="T10" fmla="*/ 245644 w 1419419"/>
                <a:gd name="T11" fmla="*/ 177958 h 315074"/>
                <a:gd name="T12" fmla="*/ 278746 w 1419419"/>
                <a:gd name="T13" fmla="*/ 219343 h 315074"/>
                <a:gd name="T14" fmla="*/ 325958 w 1419419"/>
                <a:gd name="T15" fmla="*/ 252453 h 315074"/>
                <a:gd name="T16" fmla="*/ 363763 w 1419419"/>
                <a:gd name="T17" fmla="*/ 273146 h 315074"/>
                <a:gd name="T18" fmla="*/ 434622 w 1419419"/>
                <a:gd name="T19" fmla="*/ 269008 h 315074"/>
                <a:gd name="T20" fmla="*/ 510220 w 1419419"/>
                <a:gd name="T21" fmla="*/ 264868 h 315074"/>
                <a:gd name="T22" fmla="*/ 581075 w 1419419"/>
                <a:gd name="T23" fmla="*/ 240036 h 315074"/>
                <a:gd name="T24" fmla="*/ 642505 w 1419419"/>
                <a:gd name="T25" fmla="*/ 223482 h 315074"/>
                <a:gd name="T26" fmla="*/ 727529 w 1419419"/>
                <a:gd name="T27" fmla="*/ 198653 h 315074"/>
                <a:gd name="T28" fmla="*/ 807844 w 1419419"/>
                <a:gd name="T29" fmla="*/ 173824 h 315074"/>
                <a:gd name="T30" fmla="*/ 873985 w 1419419"/>
                <a:gd name="T31" fmla="*/ 153127 h 315074"/>
                <a:gd name="T32" fmla="*/ 921229 w 1419419"/>
                <a:gd name="T33" fmla="*/ 128296 h 315074"/>
                <a:gd name="T34" fmla="*/ 977918 w 1419419"/>
                <a:gd name="T35" fmla="*/ 128296 h 315074"/>
                <a:gd name="T36" fmla="*/ 1025164 w 1419419"/>
                <a:gd name="T37" fmla="*/ 115881 h 315074"/>
                <a:gd name="T38" fmla="*/ 1062960 w 1419419"/>
                <a:gd name="T39" fmla="*/ 74494 h 315074"/>
                <a:gd name="T40" fmla="*/ 1081853 w 1419419"/>
                <a:gd name="T41" fmla="*/ 41386 h 315074"/>
                <a:gd name="T42" fmla="*/ 1119649 w 1419419"/>
                <a:gd name="T43" fmla="*/ 41386 h 315074"/>
                <a:gd name="T44" fmla="*/ 1152713 w 1419419"/>
                <a:gd name="T45" fmla="*/ 53803 h 315074"/>
                <a:gd name="T46" fmla="*/ 1171617 w 1419419"/>
                <a:gd name="T47" fmla="*/ 86907 h 315074"/>
                <a:gd name="T48" fmla="*/ 1181059 w 1419419"/>
                <a:gd name="T49" fmla="*/ 120017 h 315074"/>
                <a:gd name="T50" fmla="*/ 1185790 w 1419419"/>
                <a:gd name="T51" fmla="*/ 153127 h 315074"/>
                <a:gd name="T52" fmla="*/ 1223583 w 1419419"/>
                <a:gd name="T53" fmla="*/ 186237 h 315074"/>
                <a:gd name="T54" fmla="*/ 1270822 w 1419419"/>
                <a:gd name="T55" fmla="*/ 211066 h 315074"/>
                <a:gd name="T56" fmla="*/ 1336962 w 1419419"/>
                <a:gd name="T57" fmla="*/ 235898 h 315074"/>
                <a:gd name="T58" fmla="*/ 1398379 w 1419419"/>
                <a:gd name="T59" fmla="*/ 256591 h 315074"/>
                <a:gd name="T60" fmla="*/ 1407823 w 1419419"/>
                <a:gd name="T61" fmla="*/ 260731 h 31507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419419" h="315074">
                  <a:moveTo>
                    <a:pt x="0" y="0"/>
                  </a:moveTo>
                  <a:cubicBezTo>
                    <a:pt x="33734" y="6350"/>
                    <a:pt x="67469" y="12700"/>
                    <a:pt x="90488" y="23812"/>
                  </a:cubicBezTo>
                  <a:cubicBezTo>
                    <a:pt x="113507" y="34924"/>
                    <a:pt x="126207" y="53181"/>
                    <a:pt x="138113" y="66675"/>
                  </a:cubicBezTo>
                  <a:cubicBezTo>
                    <a:pt x="150019" y="80169"/>
                    <a:pt x="150019" y="88106"/>
                    <a:pt x="161925" y="104775"/>
                  </a:cubicBezTo>
                  <a:cubicBezTo>
                    <a:pt x="173831" y="121444"/>
                    <a:pt x="195263" y="150018"/>
                    <a:pt x="209550" y="166687"/>
                  </a:cubicBezTo>
                  <a:cubicBezTo>
                    <a:pt x="223837" y="183356"/>
                    <a:pt x="235744" y="190500"/>
                    <a:pt x="247650" y="204787"/>
                  </a:cubicBezTo>
                  <a:cubicBezTo>
                    <a:pt x="259556" y="219074"/>
                    <a:pt x="267494" y="238125"/>
                    <a:pt x="280988" y="252412"/>
                  </a:cubicBezTo>
                  <a:cubicBezTo>
                    <a:pt x="294482" y="266699"/>
                    <a:pt x="314326" y="280193"/>
                    <a:pt x="328613" y="290512"/>
                  </a:cubicBezTo>
                  <a:cubicBezTo>
                    <a:pt x="342900" y="300831"/>
                    <a:pt x="348457" y="311150"/>
                    <a:pt x="366713" y="314325"/>
                  </a:cubicBezTo>
                  <a:cubicBezTo>
                    <a:pt x="384969" y="317500"/>
                    <a:pt x="438150" y="309562"/>
                    <a:pt x="438150" y="309562"/>
                  </a:cubicBezTo>
                  <a:cubicBezTo>
                    <a:pt x="462756" y="307975"/>
                    <a:pt x="489744" y="310356"/>
                    <a:pt x="514350" y="304800"/>
                  </a:cubicBezTo>
                  <a:cubicBezTo>
                    <a:pt x="538956" y="299244"/>
                    <a:pt x="563563" y="284163"/>
                    <a:pt x="585788" y="276225"/>
                  </a:cubicBezTo>
                  <a:cubicBezTo>
                    <a:pt x="608013" y="268288"/>
                    <a:pt x="623094" y="265112"/>
                    <a:pt x="647700" y="257175"/>
                  </a:cubicBezTo>
                  <a:cubicBezTo>
                    <a:pt x="672306" y="249238"/>
                    <a:pt x="705644" y="238125"/>
                    <a:pt x="733425" y="228600"/>
                  </a:cubicBezTo>
                  <a:cubicBezTo>
                    <a:pt x="761206" y="219075"/>
                    <a:pt x="814388" y="200025"/>
                    <a:pt x="814388" y="200025"/>
                  </a:cubicBezTo>
                  <a:cubicBezTo>
                    <a:pt x="838994" y="191294"/>
                    <a:pt x="862013" y="184943"/>
                    <a:pt x="881063" y="176212"/>
                  </a:cubicBezTo>
                  <a:cubicBezTo>
                    <a:pt x="900113" y="167481"/>
                    <a:pt x="911225" y="152400"/>
                    <a:pt x="928688" y="147637"/>
                  </a:cubicBezTo>
                  <a:cubicBezTo>
                    <a:pt x="946151" y="142874"/>
                    <a:pt x="968376" y="150018"/>
                    <a:pt x="985838" y="147637"/>
                  </a:cubicBezTo>
                  <a:cubicBezTo>
                    <a:pt x="1003300" y="145256"/>
                    <a:pt x="1019176" y="143669"/>
                    <a:pt x="1033463" y="133350"/>
                  </a:cubicBezTo>
                  <a:cubicBezTo>
                    <a:pt x="1047750" y="123031"/>
                    <a:pt x="1062038" y="100012"/>
                    <a:pt x="1071563" y="85725"/>
                  </a:cubicBezTo>
                  <a:cubicBezTo>
                    <a:pt x="1081088" y="71438"/>
                    <a:pt x="1081088" y="53975"/>
                    <a:pt x="1090613" y="47625"/>
                  </a:cubicBezTo>
                  <a:cubicBezTo>
                    <a:pt x="1100138" y="41275"/>
                    <a:pt x="1116807" y="45244"/>
                    <a:pt x="1128713" y="47625"/>
                  </a:cubicBezTo>
                  <a:cubicBezTo>
                    <a:pt x="1140619" y="50006"/>
                    <a:pt x="1153319" y="53181"/>
                    <a:pt x="1162050" y="61912"/>
                  </a:cubicBezTo>
                  <a:cubicBezTo>
                    <a:pt x="1170781" y="70643"/>
                    <a:pt x="1176337" y="87312"/>
                    <a:pt x="1181100" y="100012"/>
                  </a:cubicBezTo>
                  <a:cubicBezTo>
                    <a:pt x="1185863" y="112712"/>
                    <a:pt x="1188244" y="125412"/>
                    <a:pt x="1190625" y="138112"/>
                  </a:cubicBezTo>
                  <a:cubicBezTo>
                    <a:pt x="1193006" y="150812"/>
                    <a:pt x="1188244" y="163512"/>
                    <a:pt x="1195388" y="176212"/>
                  </a:cubicBezTo>
                  <a:cubicBezTo>
                    <a:pt x="1202532" y="188912"/>
                    <a:pt x="1219201" y="203200"/>
                    <a:pt x="1233488" y="214312"/>
                  </a:cubicBezTo>
                  <a:cubicBezTo>
                    <a:pt x="1247776" y="225425"/>
                    <a:pt x="1262063" y="233362"/>
                    <a:pt x="1281113" y="242887"/>
                  </a:cubicBezTo>
                  <a:cubicBezTo>
                    <a:pt x="1300163" y="252412"/>
                    <a:pt x="1326357" y="262731"/>
                    <a:pt x="1347788" y="271462"/>
                  </a:cubicBezTo>
                  <a:cubicBezTo>
                    <a:pt x="1369219" y="280193"/>
                    <a:pt x="1397794" y="290513"/>
                    <a:pt x="1409700" y="295275"/>
                  </a:cubicBezTo>
                  <a:cubicBezTo>
                    <a:pt x="1421606" y="300038"/>
                    <a:pt x="1419225" y="302418"/>
                    <a:pt x="1419225" y="300037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4" name="AutoShape 86"/>
            <p:cNvSpPr>
              <a:spLocks noChangeArrowheads="1"/>
            </p:cNvSpPr>
            <p:nvPr/>
          </p:nvSpPr>
          <p:spPr bwMode="auto">
            <a:xfrm>
              <a:off x="4759820" y="4754377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160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65" name="AutoShape 86"/>
            <p:cNvSpPr>
              <a:spLocks noChangeArrowheads="1"/>
            </p:cNvSpPr>
            <p:nvPr/>
          </p:nvSpPr>
          <p:spPr bwMode="auto">
            <a:xfrm>
              <a:off x="4928095" y="4998848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161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66" name="AutoShape 86"/>
            <p:cNvSpPr>
              <a:spLocks noChangeArrowheads="1"/>
            </p:cNvSpPr>
            <p:nvPr/>
          </p:nvSpPr>
          <p:spPr bwMode="auto">
            <a:xfrm>
              <a:off x="5185270" y="4908361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162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67" name="AutoShape 86"/>
            <p:cNvSpPr>
              <a:spLocks noChangeArrowheads="1"/>
            </p:cNvSpPr>
            <p:nvPr/>
          </p:nvSpPr>
          <p:spPr bwMode="auto">
            <a:xfrm>
              <a:off x="5034442" y="4744633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163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69" name="AutoShape 86"/>
            <p:cNvSpPr>
              <a:spLocks noChangeArrowheads="1"/>
            </p:cNvSpPr>
            <p:nvPr/>
          </p:nvSpPr>
          <p:spPr bwMode="auto">
            <a:xfrm>
              <a:off x="4314263" y="4436038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158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70" name="AutoShape 86"/>
            <p:cNvSpPr>
              <a:spLocks noChangeArrowheads="1"/>
            </p:cNvSpPr>
            <p:nvPr/>
          </p:nvSpPr>
          <p:spPr bwMode="auto">
            <a:xfrm>
              <a:off x="4512003" y="4432994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159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71" name="Forma livre 30"/>
            <p:cNvSpPr>
              <a:spLocks/>
            </p:cNvSpPr>
            <p:nvPr/>
          </p:nvSpPr>
          <p:spPr bwMode="auto">
            <a:xfrm>
              <a:off x="4327525" y="4297363"/>
              <a:ext cx="171450" cy="334962"/>
            </a:xfrm>
            <a:custGeom>
              <a:avLst/>
              <a:gdLst>
                <a:gd name="T0" fmla="*/ 61 w 171068"/>
                <a:gd name="T1" fmla="*/ 0 h 335002"/>
                <a:gd name="T2" fmla="*/ 46135 w 171068"/>
                <a:gd name="T3" fmla="*/ 25287 h 335002"/>
                <a:gd name="T4" fmla="*/ 85093 w 171068"/>
                <a:gd name="T5" fmla="*/ 44248 h 335002"/>
                <a:gd name="T6" fmla="*/ 118741 w 171068"/>
                <a:gd name="T7" fmla="*/ 75821 h 335002"/>
                <a:gd name="T8" fmla="*/ 150600 w 171068"/>
                <a:gd name="T9" fmla="*/ 120065 h 335002"/>
                <a:gd name="T10" fmla="*/ 187768 w 171068"/>
                <a:gd name="T11" fmla="*/ 191096 h 335002"/>
                <a:gd name="T12" fmla="*/ 187768 w 171068"/>
                <a:gd name="T13" fmla="*/ 219539 h 335002"/>
                <a:gd name="T14" fmla="*/ 182460 w 171068"/>
                <a:gd name="T15" fmla="*/ 247932 h 335002"/>
                <a:gd name="T16" fmla="*/ 161217 w 171068"/>
                <a:gd name="T17" fmla="*/ 295336 h 335002"/>
                <a:gd name="T18" fmla="*/ 155908 w 171068"/>
                <a:gd name="T19" fmla="*/ 333210 h 3350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1068" h="335002">
                  <a:moveTo>
                    <a:pt x="61" y="0"/>
                  </a:moveTo>
                  <a:cubicBezTo>
                    <a:pt x="-1527" y="26194"/>
                    <a:pt x="28669" y="18009"/>
                    <a:pt x="41379" y="25421"/>
                  </a:cubicBezTo>
                  <a:cubicBezTo>
                    <a:pt x="54089" y="32833"/>
                    <a:pt x="65467" y="36004"/>
                    <a:pt x="76321" y="44471"/>
                  </a:cubicBezTo>
                  <a:cubicBezTo>
                    <a:pt x="87175" y="52938"/>
                    <a:pt x="96709" y="63521"/>
                    <a:pt x="106501" y="76224"/>
                  </a:cubicBezTo>
                  <a:cubicBezTo>
                    <a:pt x="116293" y="88927"/>
                    <a:pt x="124757" y="101373"/>
                    <a:pt x="135076" y="120690"/>
                  </a:cubicBezTo>
                  <a:cubicBezTo>
                    <a:pt x="145395" y="140007"/>
                    <a:pt x="162857" y="175458"/>
                    <a:pt x="168413" y="192127"/>
                  </a:cubicBezTo>
                  <a:cubicBezTo>
                    <a:pt x="173969" y="208796"/>
                    <a:pt x="169207" y="211177"/>
                    <a:pt x="168413" y="220702"/>
                  </a:cubicBezTo>
                  <a:cubicBezTo>
                    <a:pt x="167619" y="230227"/>
                    <a:pt x="167620" y="236577"/>
                    <a:pt x="163651" y="249277"/>
                  </a:cubicBezTo>
                  <a:cubicBezTo>
                    <a:pt x="159682" y="261977"/>
                    <a:pt x="148570" y="282615"/>
                    <a:pt x="144601" y="296902"/>
                  </a:cubicBezTo>
                  <a:cubicBezTo>
                    <a:pt x="140632" y="311189"/>
                    <a:pt x="143013" y="323889"/>
                    <a:pt x="139838" y="335002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2" name="Forma livre 1"/>
            <p:cNvSpPr>
              <a:spLocks/>
            </p:cNvSpPr>
            <p:nvPr/>
          </p:nvSpPr>
          <p:spPr bwMode="auto">
            <a:xfrm>
              <a:off x="4429125" y="4114800"/>
              <a:ext cx="66675" cy="246063"/>
            </a:xfrm>
            <a:custGeom>
              <a:avLst/>
              <a:gdLst>
                <a:gd name="T0" fmla="*/ 0 w 66675"/>
                <a:gd name="T1" fmla="*/ 240584 h 246856"/>
                <a:gd name="T2" fmla="*/ 9525 w 66675"/>
                <a:gd name="T3" fmla="*/ 198037 h 246856"/>
                <a:gd name="T4" fmla="*/ 25400 w 66675"/>
                <a:gd name="T5" fmla="*/ 133055 h 246856"/>
                <a:gd name="T6" fmla="*/ 38100 w 66675"/>
                <a:gd name="T7" fmla="*/ 77358 h 246856"/>
                <a:gd name="T8" fmla="*/ 53975 w 66675"/>
                <a:gd name="T9" fmla="*/ 37132 h 246856"/>
                <a:gd name="T10" fmla="*/ 66675 w 66675"/>
                <a:gd name="T11" fmla="*/ 0 h 2468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675" h="246856">
                  <a:moveTo>
                    <a:pt x="0" y="246856"/>
                  </a:moveTo>
                  <a:cubicBezTo>
                    <a:pt x="2646" y="223308"/>
                    <a:pt x="5292" y="221588"/>
                    <a:pt x="9525" y="203200"/>
                  </a:cubicBezTo>
                  <a:cubicBezTo>
                    <a:pt x="13758" y="184812"/>
                    <a:pt x="20638" y="157162"/>
                    <a:pt x="25400" y="136525"/>
                  </a:cubicBezTo>
                  <a:cubicBezTo>
                    <a:pt x="30162" y="115888"/>
                    <a:pt x="33337" y="95779"/>
                    <a:pt x="38100" y="79375"/>
                  </a:cubicBezTo>
                  <a:cubicBezTo>
                    <a:pt x="42863" y="62971"/>
                    <a:pt x="49213" y="51329"/>
                    <a:pt x="53975" y="38100"/>
                  </a:cubicBezTo>
                  <a:cubicBezTo>
                    <a:pt x="58737" y="24871"/>
                    <a:pt x="62706" y="12435"/>
                    <a:pt x="66675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4" name="Forma livre 1"/>
            <p:cNvSpPr>
              <a:spLocks/>
            </p:cNvSpPr>
            <p:nvPr/>
          </p:nvSpPr>
          <p:spPr bwMode="auto">
            <a:xfrm>
              <a:off x="4362450" y="4221163"/>
              <a:ext cx="7938" cy="101600"/>
            </a:xfrm>
            <a:custGeom>
              <a:avLst/>
              <a:gdLst>
                <a:gd name="T0" fmla="*/ 0 w 7355"/>
                <a:gd name="T1" fmla="*/ 0 h 100013"/>
                <a:gd name="T2" fmla="*/ 13151 w 7355"/>
                <a:gd name="T3" fmla="*/ 64822 h 100013"/>
                <a:gd name="T4" fmla="*/ 8770 w 7355"/>
                <a:gd name="T5" fmla="*/ 113437 h 1000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55" h="100013">
                  <a:moveTo>
                    <a:pt x="0" y="0"/>
                  </a:moveTo>
                  <a:cubicBezTo>
                    <a:pt x="3175" y="20240"/>
                    <a:pt x="6350" y="40481"/>
                    <a:pt x="7144" y="57150"/>
                  </a:cubicBezTo>
                  <a:cubicBezTo>
                    <a:pt x="7938" y="73819"/>
                    <a:pt x="6350" y="86916"/>
                    <a:pt x="4763" y="100013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5" name="Forma livre 30"/>
            <p:cNvSpPr>
              <a:spLocks/>
            </p:cNvSpPr>
            <p:nvPr/>
          </p:nvSpPr>
          <p:spPr bwMode="auto">
            <a:xfrm>
              <a:off x="4359275" y="3889375"/>
              <a:ext cx="1169988" cy="922338"/>
            </a:xfrm>
            <a:custGeom>
              <a:avLst/>
              <a:gdLst>
                <a:gd name="T0" fmla="*/ 0 w 1169673"/>
                <a:gd name="T1" fmla="*/ 0 h 922993"/>
                <a:gd name="T2" fmla="*/ 138497 w 1169673"/>
                <a:gd name="T3" fmla="*/ 144666 h 922993"/>
                <a:gd name="T4" fmla="*/ 349548 w 1169673"/>
                <a:gd name="T5" fmla="*/ 471176 h 922993"/>
                <a:gd name="T6" fmla="*/ 395419 w 1169673"/>
                <a:gd name="T7" fmla="*/ 526428 h 922993"/>
                <a:gd name="T8" fmla="*/ 517460 w 1169673"/>
                <a:gd name="T9" fmla="*/ 532585 h 922993"/>
                <a:gd name="T10" fmla="*/ 536728 w 1169673"/>
                <a:gd name="T11" fmla="*/ 637260 h 922993"/>
                <a:gd name="T12" fmla="*/ 678038 w 1169673"/>
                <a:gd name="T13" fmla="*/ 655734 h 922993"/>
                <a:gd name="T14" fmla="*/ 793042 w 1169673"/>
                <a:gd name="T15" fmla="*/ 742054 h 922993"/>
                <a:gd name="T16" fmla="*/ 954230 w 1169673"/>
                <a:gd name="T17" fmla="*/ 754253 h 922993"/>
                <a:gd name="T18" fmla="*/ 966431 w 1169673"/>
                <a:gd name="T19" fmla="*/ 840586 h 922993"/>
                <a:gd name="T20" fmla="*/ 1183452 w 1169673"/>
                <a:gd name="T21" fmla="*/ 894922 h 9229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69673" h="922993">
                  <a:moveTo>
                    <a:pt x="0" y="0"/>
                  </a:moveTo>
                  <a:cubicBezTo>
                    <a:pt x="72125" y="50839"/>
                    <a:pt x="79308" y="68211"/>
                    <a:pt x="136888" y="149204"/>
                  </a:cubicBezTo>
                  <a:cubicBezTo>
                    <a:pt x="194468" y="230197"/>
                    <a:pt x="303156" y="420333"/>
                    <a:pt x="345478" y="485956"/>
                  </a:cubicBezTo>
                  <a:cubicBezTo>
                    <a:pt x="387800" y="551579"/>
                    <a:pt x="363159" y="532385"/>
                    <a:pt x="390818" y="542941"/>
                  </a:cubicBezTo>
                  <a:cubicBezTo>
                    <a:pt x="418477" y="553497"/>
                    <a:pt x="488159" y="530239"/>
                    <a:pt x="511436" y="549290"/>
                  </a:cubicBezTo>
                  <a:cubicBezTo>
                    <a:pt x="534713" y="568341"/>
                    <a:pt x="504030" y="636080"/>
                    <a:pt x="530481" y="657249"/>
                  </a:cubicBezTo>
                  <a:cubicBezTo>
                    <a:pt x="556932" y="678418"/>
                    <a:pt x="621473" y="653016"/>
                    <a:pt x="670143" y="676302"/>
                  </a:cubicBezTo>
                  <a:cubicBezTo>
                    <a:pt x="718813" y="699588"/>
                    <a:pt x="738313" y="748394"/>
                    <a:pt x="783809" y="765329"/>
                  </a:cubicBezTo>
                  <a:cubicBezTo>
                    <a:pt x="829305" y="782264"/>
                    <a:pt x="916567" y="755705"/>
                    <a:pt x="943119" y="777912"/>
                  </a:cubicBezTo>
                  <a:lnTo>
                    <a:pt x="955179" y="866951"/>
                  </a:lnTo>
                  <a:cubicBezTo>
                    <a:pt x="1033079" y="879171"/>
                    <a:pt x="1110675" y="882514"/>
                    <a:pt x="1169673" y="922993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6" name="Forma livre 31"/>
            <p:cNvSpPr>
              <a:spLocks/>
            </p:cNvSpPr>
            <p:nvPr/>
          </p:nvSpPr>
          <p:spPr bwMode="auto">
            <a:xfrm>
              <a:off x="5454650" y="4819650"/>
              <a:ext cx="184150" cy="623888"/>
            </a:xfrm>
            <a:custGeom>
              <a:avLst/>
              <a:gdLst>
                <a:gd name="T0" fmla="*/ 62802 w 184621"/>
                <a:gd name="T1" fmla="*/ 0 h 623447"/>
                <a:gd name="T2" fmla="*/ 62846 w 184621"/>
                <a:gd name="T3" fmla="*/ 93348 h 623447"/>
                <a:gd name="T4" fmla="*/ 45821 w 184621"/>
                <a:gd name="T5" fmla="*/ 181781 h 623447"/>
                <a:gd name="T6" fmla="*/ 33051 w 184621"/>
                <a:gd name="T7" fmla="*/ 304605 h 623447"/>
                <a:gd name="T8" fmla="*/ 11771 w 184621"/>
                <a:gd name="T9" fmla="*/ 388127 h 623447"/>
                <a:gd name="T10" fmla="*/ 3259 w 184621"/>
                <a:gd name="T11" fmla="*/ 397955 h 623447"/>
                <a:gd name="T12" fmla="*/ 67100 w 184621"/>
                <a:gd name="T13" fmla="*/ 447084 h 623447"/>
                <a:gd name="T14" fmla="*/ 122430 w 184621"/>
                <a:gd name="T15" fmla="*/ 515866 h 623447"/>
                <a:gd name="T16" fmla="*/ 122431 w 184621"/>
                <a:gd name="T17" fmla="*/ 574821 h 623447"/>
                <a:gd name="T18" fmla="*/ 130946 w 184621"/>
                <a:gd name="T19" fmla="*/ 614125 h 623447"/>
                <a:gd name="T20" fmla="*/ 164995 w 184621"/>
                <a:gd name="T21" fmla="*/ 633777 h 6234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4621" h="623447">
                  <a:moveTo>
                    <a:pt x="70272" y="0"/>
                  </a:moveTo>
                  <a:cubicBezTo>
                    <a:pt x="67890" y="22622"/>
                    <a:pt x="73488" y="61119"/>
                    <a:pt x="70321" y="90488"/>
                  </a:cubicBezTo>
                  <a:cubicBezTo>
                    <a:pt x="67154" y="119857"/>
                    <a:pt x="56827" y="142082"/>
                    <a:pt x="51271" y="176213"/>
                  </a:cubicBezTo>
                  <a:cubicBezTo>
                    <a:pt x="45715" y="210344"/>
                    <a:pt x="43334" y="261938"/>
                    <a:pt x="36984" y="295275"/>
                  </a:cubicBezTo>
                  <a:cubicBezTo>
                    <a:pt x="30634" y="328613"/>
                    <a:pt x="18727" y="361157"/>
                    <a:pt x="13171" y="376238"/>
                  </a:cubicBezTo>
                  <a:cubicBezTo>
                    <a:pt x="7615" y="391319"/>
                    <a:pt x="-6673" y="376238"/>
                    <a:pt x="3646" y="385763"/>
                  </a:cubicBezTo>
                  <a:cubicBezTo>
                    <a:pt x="13965" y="395288"/>
                    <a:pt x="52859" y="414338"/>
                    <a:pt x="75084" y="433388"/>
                  </a:cubicBezTo>
                  <a:cubicBezTo>
                    <a:pt x="97309" y="452438"/>
                    <a:pt x="126677" y="479426"/>
                    <a:pt x="136996" y="500063"/>
                  </a:cubicBezTo>
                  <a:cubicBezTo>
                    <a:pt x="147315" y="520701"/>
                    <a:pt x="135409" y="541338"/>
                    <a:pt x="136997" y="557213"/>
                  </a:cubicBezTo>
                  <a:cubicBezTo>
                    <a:pt x="138585" y="573088"/>
                    <a:pt x="138585" y="585788"/>
                    <a:pt x="146522" y="595313"/>
                  </a:cubicBezTo>
                  <a:cubicBezTo>
                    <a:pt x="154459" y="604838"/>
                    <a:pt x="152077" y="639762"/>
                    <a:pt x="184621" y="614362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7" name="Forma livre 34"/>
            <p:cNvSpPr>
              <a:spLocks/>
            </p:cNvSpPr>
            <p:nvPr/>
          </p:nvSpPr>
          <p:spPr bwMode="auto">
            <a:xfrm>
              <a:off x="5638800" y="5430838"/>
              <a:ext cx="481013" cy="23812"/>
            </a:xfrm>
            <a:custGeom>
              <a:avLst/>
              <a:gdLst>
                <a:gd name="T0" fmla="*/ 0 w 481013"/>
                <a:gd name="T1" fmla="*/ 7235 h 24193"/>
                <a:gd name="T2" fmla="*/ 104775 w 481013"/>
                <a:gd name="T3" fmla="*/ 9041 h 24193"/>
                <a:gd name="T4" fmla="*/ 209550 w 481013"/>
                <a:gd name="T5" fmla="*/ 7235 h 24193"/>
                <a:gd name="T6" fmla="*/ 276225 w 481013"/>
                <a:gd name="T7" fmla="*/ 5426 h 24193"/>
                <a:gd name="T8" fmla="*/ 481013 w 481013"/>
                <a:gd name="T9" fmla="*/ 0 h 24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1013" h="24193">
                  <a:moveTo>
                    <a:pt x="0" y="19050"/>
                  </a:moveTo>
                  <a:cubicBezTo>
                    <a:pt x="28972" y="26194"/>
                    <a:pt x="69850" y="23813"/>
                    <a:pt x="104775" y="23813"/>
                  </a:cubicBezTo>
                  <a:cubicBezTo>
                    <a:pt x="139700" y="23813"/>
                    <a:pt x="180975" y="20638"/>
                    <a:pt x="209550" y="19050"/>
                  </a:cubicBezTo>
                  <a:cubicBezTo>
                    <a:pt x="238125" y="17463"/>
                    <a:pt x="230981" y="17463"/>
                    <a:pt x="276225" y="14288"/>
                  </a:cubicBezTo>
                  <a:lnTo>
                    <a:pt x="481013" y="0"/>
                  </a:lnTo>
                </a:path>
              </a:pathLst>
            </a:custGeom>
            <a:noFill/>
            <a:ln w="19050">
              <a:solidFill>
                <a:srgbClr val="99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8" name="CaixaDeTexto 121"/>
            <p:cNvSpPr txBox="1">
              <a:spLocks noChangeArrowheads="1"/>
            </p:cNvSpPr>
            <p:nvPr/>
          </p:nvSpPr>
          <p:spPr bwMode="auto">
            <a:xfrm>
              <a:off x="4686300" y="5303838"/>
              <a:ext cx="938213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Açu</a:t>
              </a:r>
            </a:p>
          </p:txBody>
        </p:sp>
        <p:sp>
          <p:nvSpPr>
            <p:cNvPr id="379" name="AutoShape 126"/>
            <p:cNvSpPr>
              <a:spLocks noChangeArrowheads="1"/>
            </p:cNvSpPr>
            <p:nvPr/>
          </p:nvSpPr>
          <p:spPr bwMode="auto">
            <a:xfrm>
              <a:off x="5575300" y="5405438"/>
              <a:ext cx="79375" cy="76200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380" name="AutoShape 86"/>
            <p:cNvSpPr>
              <a:spLocks noChangeArrowheads="1"/>
            </p:cNvSpPr>
            <p:nvPr/>
          </p:nvSpPr>
          <p:spPr bwMode="auto">
            <a:xfrm>
              <a:off x="5683826" y="5435485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166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81" name="AutoShape 86"/>
            <p:cNvSpPr>
              <a:spLocks noChangeArrowheads="1"/>
            </p:cNvSpPr>
            <p:nvPr/>
          </p:nvSpPr>
          <p:spPr bwMode="auto">
            <a:xfrm>
              <a:off x="5108575" y="4341813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165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82" name="Forma livre 37"/>
            <p:cNvSpPr>
              <a:spLocks/>
            </p:cNvSpPr>
            <p:nvPr/>
          </p:nvSpPr>
          <p:spPr bwMode="auto">
            <a:xfrm>
              <a:off x="4413250" y="4130675"/>
              <a:ext cx="246063" cy="1595438"/>
            </a:xfrm>
            <a:custGeom>
              <a:avLst/>
              <a:gdLst>
                <a:gd name="T0" fmla="*/ 69788 w 247275"/>
                <a:gd name="T1" fmla="*/ 0 h 1595266"/>
                <a:gd name="T2" fmla="*/ 94304 w 247275"/>
                <a:gd name="T3" fmla="*/ 124371 h 1595266"/>
                <a:gd name="T4" fmla="*/ 103335 w 247275"/>
                <a:gd name="T5" fmla="*/ 170619 h 1595266"/>
                <a:gd name="T6" fmla="*/ 92610 w 247275"/>
                <a:gd name="T7" fmla="*/ 223430 h 1595266"/>
                <a:gd name="T8" fmla="*/ 87853 w 247275"/>
                <a:gd name="T9" fmla="*/ 295032 h 1595266"/>
                <a:gd name="T10" fmla="*/ 67205 w 247275"/>
                <a:gd name="T11" fmla="*/ 355609 h 1595266"/>
                <a:gd name="T12" fmla="*/ 45266 w 247275"/>
                <a:gd name="T13" fmla="*/ 419403 h 1595266"/>
                <a:gd name="T14" fmla="*/ 32364 w 247275"/>
                <a:gd name="T15" fmla="*/ 464063 h 1595266"/>
                <a:gd name="T16" fmla="*/ 11713 w 247275"/>
                <a:gd name="T17" fmla="*/ 518290 h 1595266"/>
                <a:gd name="T18" fmla="*/ 15587 w 247275"/>
                <a:gd name="T19" fmla="*/ 601218 h 1595266"/>
                <a:gd name="T20" fmla="*/ 11713 w 247275"/>
                <a:gd name="T21" fmla="*/ 658620 h 1595266"/>
                <a:gd name="T22" fmla="*/ 3972 w 247275"/>
                <a:gd name="T23" fmla="*/ 716022 h 1595266"/>
                <a:gd name="T24" fmla="*/ 102 w 247275"/>
                <a:gd name="T25" fmla="*/ 754290 h 1595266"/>
                <a:gd name="T26" fmla="*/ 7844 w 247275"/>
                <a:gd name="T27" fmla="*/ 811693 h 1595266"/>
                <a:gd name="T28" fmla="*/ 7844 w 247275"/>
                <a:gd name="T29" fmla="*/ 859544 h 1595266"/>
                <a:gd name="T30" fmla="*/ 7844 w 247275"/>
                <a:gd name="T31" fmla="*/ 926532 h 1595266"/>
                <a:gd name="T32" fmla="*/ 7844 w 247275"/>
                <a:gd name="T33" fmla="*/ 964806 h 1595266"/>
                <a:gd name="T34" fmla="*/ 19047 w 247275"/>
                <a:gd name="T35" fmla="*/ 1034611 h 1595266"/>
                <a:gd name="T36" fmla="*/ 15587 w 247275"/>
                <a:gd name="T37" fmla="*/ 1080125 h 1595266"/>
                <a:gd name="T38" fmla="*/ 34945 w 247275"/>
                <a:gd name="T39" fmla="*/ 1127449 h 1595266"/>
                <a:gd name="T40" fmla="*/ 42688 w 247275"/>
                <a:gd name="T41" fmla="*/ 1170517 h 1595266"/>
                <a:gd name="T42" fmla="*/ 42688 w 247275"/>
                <a:gd name="T43" fmla="*/ 1242279 h 1595266"/>
                <a:gd name="T44" fmla="*/ 42688 w 247275"/>
                <a:gd name="T45" fmla="*/ 1280555 h 1595266"/>
                <a:gd name="T46" fmla="*/ 41121 w 247275"/>
                <a:gd name="T47" fmla="*/ 1324509 h 1595266"/>
                <a:gd name="T48" fmla="*/ 73659 w 247275"/>
                <a:gd name="T49" fmla="*/ 1376229 h 1595266"/>
                <a:gd name="T50" fmla="*/ 93014 w 247275"/>
                <a:gd name="T51" fmla="*/ 1419290 h 1595266"/>
                <a:gd name="T52" fmla="*/ 120113 w 247275"/>
                <a:gd name="T53" fmla="*/ 1486270 h 1595266"/>
                <a:gd name="T54" fmla="*/ 147213 w 247275"/>
                <a:gd name="T55" fmla="*/ 1534105 h 1595266"/>
                <a:gd name="T56" fmla="*/ 166567 w 247275"/>
                <a:gd name="T57" fmla="*/ 1577165 h 1595266"/>
                <a:gd name="T58" fmla="*/ 201003 w 247275"/>
                <a:gd name="T59" fmla="*/ 1602505 h 159526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47275" h="1595266">
                  <a:moveTo>
                    <a:pt x="85850" y="0"/>
                  </a:moveTo>
                  <a:cubicBezTo>
                    <a:pt x="66799" y="17065"/>
                    <a:pt x="109133" y="95514"/>
                    <a:pt x="116012" y="123825"/>
                  </a:cubicBezTo>
                  <a:cubicBezTo>
                    <a:pt x="122891" y="152136"/>
                    <a:pt x="127473" y="153430"/>
                    <a:pt x="127125" y="169863"/>
                  </a:cubicBezTo>
                  <a:cubicBezTo>
                    <a:pt x="126777" y="186296"/>
                    <a:pt x="113925" y="222422"/>
                    <a:pt x="113925" y="222422"/>
                  </a:cubicBezTo>
                  <a:lnTo>
                    <a:pt x="108075" y="293688"/>
                  </a:lnTo>
                  <a:cubicBezTo>
                    <a:pt x="108075" y="316707"/>
                    <a:pt x="91406" y="333375"/>
                    <a:pt x="82675" y="354013"/>
                  </a:cubicBezTo>
                  <a:cubicBezTo>
                    <a:pt x="73944" y="374651"/>
                    <a:pt x="62831" y="399521"/>
                    <a:pt x="55687" y="417513"/>
                  </a:cubicBezTo>
                  <a:cubicBezTo>
                    <a:pt x="48543" y="435505"/>
                    <a:pt x="46691" y="445559"/>
                    <a:pt x="39812" y="461963"/>
                  </a:cubicBezTo>
                  <a:cubicBezTo>
                    <a:pt x="32933" y="478367"/>
                    <a:pt x="17851" y="493184"/>
                    <a:pt x="14412" y="515938"/>
                  </a:cubicBezTo>
                  <a:cubicBezTo>
                    <a:pt x="10973" y="538692"/>
                    <a:pt x="19175" y="575205"/>
                    <a:pt x="19175" y="598488"/>
                  </a:cubicBezTo>
                  <a:cubicBezTo>
                    <a:pt x="19175" y="621771"/>
                    <a:pt x="16793" y="636588"/>
                    <a:pt x="14412" y="655638"/>
                  </a:cubicBezTo>
                  <a:cubicBezTo>
                    <a:pt x="12031" y="674688"/>
                    <a:pt x="7268" y="696913"/>
                    <a:pt x="4887" y="712788"/>
                  </a:cubicBezTo>
                  <a:cubicBezTo>
                    <a:pt x="2506" y="728663"/>
                    <a:pt x="-669" y="735013"/>
                    <a:pt x="125" y="750888"/>
                  </a:cubicBezTo>
                  <a:cubicBezTo>
                    <a:pt x="919" y="766763"/>
                    <a:pt x="8063" y="790576"/>
                    <a:pt x="9650" y="808038"/>
                  </a:cubicBezTo>
                  <a:cubicBezTo>
                    <a:pt x="12825" y="819944"/>
                    <a:pt x="9650" y="855663"/>
                    <a:pt x="9650" y="855663"/>
                  </a:cubicBezTo>
                  <a:lnTo>
                    <a:pt x="9650" y="922338"/>
                  </a:lnTo>
                  <a:cubicBezTo>
                    <a:pt x="9650" y="932657"/>
                    <a:pt x="7352" y="942504"/>
                    <a:pt x="9650" y="960438"/>
                  </a:cubicBezTo>
                  <a:cubicBezTo>
                    <a:pt x="11948" y="978372"/>
                    <a:pt x="21850" y="1010809"/>
                    <a:pt x="23437" y="1029945"/>
                  </a:cubicBezTo>
                  <a:cubicBezTo>
                    <a:pt x="25024" y="1049081"/>
                    <a:pt x="15917" y="1059850"/>
                    <a:pt x="19175" y="1075253"/>
                  </a:cubicBezTo>
                  <a:cubicBezTo>
                    <a:pt x="22433" y="1090656"/>
                    <a:pt x="37431" y="1107368"/>
                    <a:pt x="42987" y="1122363"/>
                  </a:cubicBezTo>
                  <a:cubicBezTo>
                    <a:pt x="48543" y="1137358"/>
                    <a:pt x="50925" y="1146175"/>
                    <a:pt x="52512" y="1165225"/>
                  </a:cubicBezTo>
                  <a:cubicBezTo>
                    <a:pt x="54099" y="1184275"/>
                    <a:pt x="52512" y="1218407"/>
                    <a:pt x="52512" y="1236663"/>
                  </a:cubicBezTo>
                  <a:cubicBezTo>
                    <a:pt x="52512" y="1254919"/>
                    <a:pt x="52832" y="1261119"/>
                    <a:pt x="52512" y="1274763"/>
                  </a:cubicBezTo>
                  <a:cubicBezTo>
                    <a:pt x="52192" y="1288407"/>
                    <a:pt x="44242" y="1302651"/>
                    <a:pt x="50592" y="1318526"/>
                  </a:cubicBezTo>
                  <a:cubicBezTo>
                    <a:pt x="56942" y="1334401"/>
                    <a:pt x="79973" y="1354288"/>
                    <a:pt x="90612" y="1370013"/>
                  </a:cubicBezTo>
                  <a:cubicBezTo>
                    <a:pt x="101251" y="1385738"/>
                    <a:pt x="104900" y="1394619"/>
                    <a:pt x="114425" y="1412875"/>
                  </a:cubicBezTo>
                  <a:cubicBezTo>
                    <a:pt x="123950" y="1431131"/>
                    <a:pt x="136650" y="1460500"/>
                    <a:pt x="147762" y="1479550"/>
                  </a:cubicBezTo>
                  <a:cubicBezTo>
                    <a:pt x="158874" y="1498600"/>
                    <a:pt x="171575" y="1512094"/>
                    <a:pt x="181100" y="1527175"/>
                  </a:cubicBezTo>
                  <a:cubicBezTo>
                    <a:pt x="190625" y="1542256"/>
                    <a:pt x="196975" y="1559719"/>
                    <a:pt x="204912" y="1570038"/>
                  </a:cubicBezTo>
                  <a:cubicBezTo>
                    <a:pt x="212849" y="1580357"/>
                    <a:pt x="247275" y="1595266"/>
                    <a:pt x="247275" y="1595266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83" name="Forma livre 32"/>
            <p:cNvSpPr>
              <a:spLocks/>
            </p:cNvSpPr>
            <p:nvPr/>
          </p:nvSpPr>
          <p:spPr bwMode="auto">
            <a:xfrm>
              <a:off x="4667250" y="5767389"/>
              <a:ext cx="666750" cy="168275"/>
            </a:xfrm>
            <a:custGeom>
              <a:avLst/>
              <a:gdLst>
                <a:gd name="T0" fmla="*/ 0 w 666751"/>
                <a:gd name="T1" fmla="*/ 0 h 168109"/>
                <a:gd name="T2" fmla="*/ 119062 w 666751"/>
                <a:gd name="T3" fmla="*/ 141487 h 168109"/>
                <a:gd name="T4" fmla="*/ 361890 w 666751"/>
                <a:gd name="T5" fmla="*/ 171802 h 168109"/>
                <a:gd name="T6" fmla="*/ 666691 w 666751"/>
                <a:gd name="T7" fmla="*/ 176858 h 168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6751" h="168109">
                  <a:moveTo>
                    <a:pt x="0" y="0"/>
                  </a:moveTo>
                  <a:cubicBezTo>
                    <a:pt x="27781" y="40481"/>
                    <a:pt x="58737" y="106364"/>
                    <a:pt x="119062" y="133351"/>
                  </a:cubicBezTo>
                  <a:cubicBezTo>
                    <a:pt x="179387" y="160338"/>
                    <a:pt x="270669" y="156369"/>
                    <a:pt x="361950" y="161925"/>
                  </a:cubicBezTo>
                  <a:cubicBezTo>
                    <a:pt x="453232" y="167481"/>
                    <a:pt x="581422" y="169863"/>
                    <a:pt x="666751" y="166688"/>
                  </a:cubicBezTo>
                </a:path>
              </a:pathLst>
            </a:custGeom>
            <a:noFill/>
            <a:ln w="19050">
              <a:solidFill>
                <a:srgbClr val="99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84" name="AutoShape 86"/>
            <p:cNvSpPr>
              <a:spLocks noChangeArrowheads="1"/>
            </p:cNvSpPr>
            <p:nvPr/>
          </p:nvSpPr>
          <p:spPr bwMode="auto">
            <a:xfrm>
              <a:off x="4557566" y="4191737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167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85" name="AutoShape 86"/>
            <p:cNvSpPr>
              <a:spLocks noChangeArrowheads="1"/>
            </p:cNvSpPr>
            <p:nvPr/>
          </p:nvSpPr>
          <p:spPr bwMode="auto">
            <a:xfrm>
              <a:off x="4478338" y="4535488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168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86" name="AutoShape 86"/>
            <p:cNvSpPr>
              <a:spLocks noChangeArrowheads="1"/>
            </p:cNvSpPr>
            <p:nvPr/>
          </p:nvSpPr>
          <p:spPr bwMode="auto">
            <a:xfrm>
              <a:off x="4464050" y="4818063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169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87" name="AutoShape 86"/>
            <p:cNvSpPr>
              <a:spLocks noChangeArrowheads="1"/>
            </p:cNvSpPr>
            <p:nvPr/>
          </p:nvSpPr>
          <p:spPr bwMode="auto">
            <a:xfrm>
              <a:off x="4697984" y="5629707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170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88" name="AutoShape 86"/>
            <p:cNvSpPr>
              <a:spLocks noChangeArrowheads="1"/>
            </p:cNvSpPr>
            <p:nvPr/>
          </p:nvSpPr>
          <p:spPr bwMode="auto">
            <a:xfrm>
              <a:off x="4838117" y="5629707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171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89" name="AutoShape 86"/>
            <p:cNvSpPr>
              <a:spLocks noChangeArrowheads="1"/>
            </p:cNvSpPr>
            <p:nvPr/>
          </p:nvSpPr>
          <p:spPr bwMode="auto">
            <a:xfrm>
              <a:off x="4982872" y="5629707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172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95" name="AutoShape 86"/>
            <p:cNvSpPr>
              <a:spLocks noChangeArrowheads="1"/>
            </p:cNvSpPr>
            <p:nvPr/>
          </p:nvSpPr>
          <p:spPr bwMode="auto">
            <a:xfrm>
              <a:off x="4837262" y="5761817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176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96" name="AutoShape 86"/>
            <p:cNvSpPr>
              <a:spLocks noChangeArrowheads="1"/>
            </p:cNvSpPr>
            <p:nvPr/>
          </p:nvSpPr>
          <p:spPr bwMode="auto">
            <a:xfrm>
              <a:off x="4977392" y="5761817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177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99" name="AutoShape 86"/>
            <p:cNvSpPr>
              <a:spLocks noChangeArrowheads="1"/>
            </p:cNvSpPr>
            <p:nvPr/>
          </p:nvSpPr>
          <p:spPr bwMode="auto">
            <a:xfrm>
              <a:off x="5122144" y="5761817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178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400" name="Forma livre 30"/>
            <p:cNvSpPr>
              <a:spLocks/>
            </p:cNvSpPr>
            <p:nvPr/>
          </p:nvSpPr>
          <p:spPr bwMode="auto">
            <a:xfrm>
              <a:off x="4327525" y="4297363"/>
              <a:ext cx="339725" cy="1398587"/>
            </a:xfrm>
            <a:custGeom>
              <a:avLst/>
              <a:gdLst>
                <a:gd name="T0" fmla="*/ 61 w 339898"/>
                <a:gd name="T1" fmla="*/ 0 h 1397885"/>
                <a:gd name="T2" fmla="*/ 40476 w 339898"/>
                <a:gd name="T3" fmla="*/ 25980 h 1397885"/>
                <a:gd name="T4" fmla="*/ 74669 w 339898"/>
                <a:gd name="T5" fmla="*/ 45444 h 1397885"/>
                <a:gd name="T6" fmla="*/ 104196 w 339898"/>
                <a:gd name="T7" fmla="*/ 77889 h 1397885"/>
                <a:gd name="T8" fmla="*/ 132150 w 339898"/>
                <a:gd name="T9" fmla="*/ 123326 h 1397885"/>
                <a:gd name="T10" fmla="*/ 164767 w 339898"/>
                <a:gd name="T11" fmla="*/ 196320 h 1397885"/>
                <a:gd name="T12" fmla="*/ 164767 w 339898"/>
                <a:gd name="T13" fmla="*/ 225519 h 1397885"/>
                <a:gd name="T14" fmla="*/ 160106 w 339898"/>
                <a:gd name="T15" fmla="*/ 254717 h 1397885"/>
                <a:gd name="T16" fmla="*/ 141472 w 339898"/>
                <a:gd name="T17" fmla="*/ 303381 h 1397885"/>
                <a:gd name="T18" fmla="*/ 136809 w 339898"/>
                <a:gd name="T19" fmla="*/ 342313 h 1397885"/>
                <a:gd name="T20" fmla="*/ 122829 w 339898"/>
                <a:gd name="T21" fmla="*/ 371512 h 1397885"/>
                <a:gd name="T22" fmla="*/ 122829 w 339898"/>
                <a:gd name="T23" fmla="*/ 459107 h 1397885"/>
                <a:gd name="T24" fmla="*/ 113513 w 339898"/>
                <a:gd name="T25" fmla="*/ 498038 h 1397885"/>
                <a:gd name="T26" fmla="*/ 104196 w 339898"/>
                <a:gd name="T27" fmla="*/ 536970 h 1397885"/>
                <a:gd name="T28" fmla="*/ 104196 w 339898"/>
                <a:gd name="T29" fmla="*/ 619700 h 1397885"/>
                <a:gd name="T30" fmla="*/ 118176 w 339898"/>
                <a:gd name="T31" fmla="*/ 692696 h 1397885"/>
                <a:gd name="T32" fmla="*/ 122829 w 339898"/>
                <a:gd name="T33" fmla="*/ 760827 h 1397885"/>
                <a:gd name="T34" fmla="*/ 118176 w 339898"/>
                <a:gd name="T35" fmla="*/ 809488 h 1397885"/>
                <a:gd name="T36" fmla="*/ 143799 w 339898"/>
                <a:gd name="T37" fmla="*/ 860589 h 1397885"/>
                <a:gd name="T38" fmla="*/ 181074 w 339898"/>
                <a:gd name="T39" fmla="*/ 889786 h 1397885"/>
                <a:gd name="T40" fmla="*/ 207653 w 339898"/>
                <a:gd name="T41" fmla="*/ 918568 h 1397885"/>
                <a:gd name="T42" fmla="*/ 239318 w 339898"/>
                <a:gd name="T43" fmla="*/ 965218 h 1397885"/>
                <a:gd name="T44" fmla="*/ 248762 w 339898"/>
                <a:gd name="T45" fmla="*/ 1020710 h 1397885"/>
                <a:gd name="T46" fmla="*/ 239318 w 339898"/>
                <a:gd name="T47" fmla="*/ 1084444 h 1397885"/>
                <a:gd name="T48" fmla="*/ 213691 w 339898"/>
                <a:gd name="T49" fmla="*/ 1123376 h 1397885"/>
                <a:gd name="T50" fmla="*/ 202041 w 339898"/>
                <a:gd name="T51" fmla="*/ 1150142 h 1397885"/>
                <a:gd name="T52" fmla="*/ 199712 w 339898"/>
                <a:gd name="T53" fmla="*/ 1176906 h 1397885"/>
                <a:gd name="T54" fmla="*/ 204373 w 339898"/>
                <a:gd name="T55" fmla="*/ 1210971 h 1397885"/>
                <a:gd name="T56" fmla="*/ 206702 w 339898"/>
                <a:gd name="T57" fmla="*/ 1240169 h 1397885"/>
                <a:gd name="T58" fmla="*/ 209031 w 339898"/>
                <a:gd name="T59" fmla="*/ 1264502 h 1397885"/>
                <a:gd name="T60" fmla="*/ 211358 w 339898"/>
                <a:gd name="T61" fmla="*/ 1288834 h 1397885"/>
                <a:gd name="T62" fmla="*/ 216021 w 339898"/>
                <a:gd name="T63" fmla="*/ 1330199 h 1397885"/>
                <a:gd name="T64" fmla="*/ 241769 w 339898"/>
                <a:gd name="T65" fmla="*/ 1365259 h 1397885"/>
                <a:gd name="T66" fmla="*/ 271933 w 339898"/>
                <a:gd name="T67" fmla="*/ 1391029 h 1397885"/>
                <a:gd name="T68" fmla="*/ 313867 w 339898"/>
                <a:gd name="T69" fmla="*/ 1403195 h 1397885"/>
                <a:gd name="T70" fmla="*/ 332504 w 339898"/>
                <a:gd name="T71" fmla="*/ 1427529 h 139788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39898" h="1397885">
                  <a:moveTo>
                    <a:pt x="61" y="0"/>
                  </a:moveTo>
                  <a:cubicBezTo>
                    <a:pt x="-1527" y="26194"/>
                    <a:pt x="28669" y="18009"/>
                    <a:pt x="41379" y="25421"/>
                  </a:cubicBezTo>
                  <a:cubicBezTo>
                    <a:pt x="54089" y="32833"/>
                    <a:pt x="65467" y="36004"/>
                    <a:pt x="76321" y="44471"/>
                  </a:cubicBezTo>
                  <a:cubicBezTo>
                    <a:pt x="87175" y="52938"/>
                    <a:pt x="96709" y="63521"/>
                    <a:pt x="106501" y="76224"/>
                  </a:cubicBezTo>
                  <a:cubicBezTo>
                    <a:pt x="116293" y="88927"/>
                    <a:pt x="124757" y="101373"/>
                    <a:pt x="135076" y="120690"/>
                  </a:cubicBezTo>
                  <a:cubicBezTo>
                    <a:pt x="145395" y="140007"/>
                    <a:pt x="162857" y="175458"/>
                    <a:pt x="168413" y="192127"/>
                  </a:cubicBezTo>
                  <a:cubicBezTo>
                    <a:pt x="173969" y="208796"/>
                    <a:pt x="169207" y="211177"/>
                    <a:pt x="168413" y="220702"/>
                  </a:cubicBezTo>
                  <a:cubicBezTo>
                    <a:pt x="167619" y="230227"/>
                    <a:pt x="167620" y="236577"/>
                    <a:pt x="163651" y="249277"/>
                  </a:cubicBezTo>
                  <a:cubicBezTo>
                    <a:pt x="159682" y="261977"/>
                    <a:pt x="148570" y="282615"/>
                    <a:pt x="144601" y="296902"/>
                  </a:cubicBezTo>
                  <a:cubicBezTo>
                    <a:pt x="140632" y="311189"/>
                    <a:pt x="143013" y="323889"/>
                    <a:pt x="139838" y="335002"/>
                  </a:cubicBezTo>
                  <a:cubicBezTo>
                    <a:pt x="136663" y="346115"/>
                    <a:pt x="127932" y="344527"/>
                    <a:pt x="125551" y="363577"/>
                  </a:cubicBezTo>
                  <a:cubicBezTo>
                    <a:pt x="123170" y="382627"/>
                    <a:pt x="127138" y="428665"/>
                    <a:pt x="125551" y="449302"/>
                  </a:cubicBezTo>
                  <a:cubicBezTo>
                    <a:pt x="123964" y="469939"/>
                    <a:pt x="116026" y="487402"/>
                    <a:pt x="116026" y="487402"/>
                  </a:cubicBezTo>
                  <a:cubicBezTo>
                    <a:pt x="112851" y="500102"/>
                    <a:pt x="108089" y="505658"/>
                    <a:pt x="106501" y="525502"/>
                  </a:cubicBezTo>
                  <a:cubicBezTo>
                    <a:pt x="104914" y="545346"/>
                    <a:pt x="104120" y="581065"/>
                    <a:pt x="106501" y="606465"/>
                  </a:cubicBezTo>
                  <a:cubicBezTo>
                    <a:pt x="108882" y="631865"/>
                    <a:pt x="117613" y="654883"/>
                    <a:pt x="120788" y="677902"/>
                  </a:cubicBezTo>
                  <a:cubicBezTo>
                    <a:pt x="123963" y="700921"/>
                    <a:pt x="125551" y="725527"/>
                    <a:pt x="125551" y="744577"/>
                  </a:cubicBezTo>
                  <a:cubicBezTo>
                    <a:pt x="125551" y="763627"/>
                    <a:pt x="117216" y="775930"/>
                    <a:pt x="120788" y="792202"/>
                  </a:cubicBezTo>
                  <a:cubicBezTo>
                    <a:pt x="124360" y="808474"/>
                    <a:pt x="136267" y="829111"/>
                    <a:pt x="146982" y="842208"/>
                  </a:cubicBezTo>
                  <a:cubicBezTo>
                    <a:pt x="157697" y="855305"/>
                    <a:pt x="174203" y="861327"/>
                    <a:pt x="185081" y="870784"/>
                  </a:cubicBezTo>
                  <a:cubicBezTo>
                    <a:pt x="195959" y="880241"/>
                    <a:pt x="202328" y="886647"/>
                    <a:pt x="212250" y="898950"/>
                  </a:cubicBezTo>
                  <a:cubicBezTo>
                    <a:pt x="222172" y="911253"/>
                    <a:pt x="237610" y="927943"/>
                    <a:pt x="244613" y="944603"/>
                  </a:cubicBezTo>
                  <a:cubicBezTo>
                    <a:pt x="251616" y="961263"/>
                    <a:pt x="254267" y="979464"/>
                    <a:pt x="254267" y="998911"/>
                  </a:cubicBezTo>
                  <a:cubicBezTo>
                    <a:pt x="254267" y="1018358"/>
                    <a:pt x="250588" y="1044538"/>
                    <a:pt x="244613" y="1061283"/>
                  </a:cubicBezTo>
                  <a:cubicBezTo>
                    <a:pt x="238639" y="1078029"/>
                    <a:pt x="224770" y="1088668"/>
                    <a:pt x="218420" y="1099384"/>
                  </a:cubicBezTo>
                  <a:cubicBezTo>
                    <a:pt x="212070" y="1110100"/>
                    <a:pt x="208894" y="1116846"/>
                    <a:pt x="206513" y="1125577"/>
                  </a:cubicBezTo>
                  <a:cubicBezTo>
                    <a:pt x="204132" y="1134308"/>
                    <a:pt x="203736" y="1141849"/>
                    <a:pt x="204133" y="1151771"/>
                  </a:cubicBezTo>
                  <a:cubicBezTo>
                    <a:pt x="204530" y="1161693"/>
                    <a:pt x="207705" y="1174789"/>
                    <a:pt x="208895" y="1185108"/>
                  </a:cubicBezTo>
                  <a:cubicBezTo>
                    <a:pt x="210085" y="1195427"/>
                    <a:pt x="210481" y="1204952"/>
                    <a:pt x="211275" y="1213683"/>
                  </a:cubicBezTo>
                  <a:cubicBezTo>
                    <a:pt x="212069" y="1222414"/>
                    <a:pt x="212864" y="1229559"/>
                    <a:pt x="213658" y="1237496"/>
                  </a:cubicBezTo>
                  <a:cubicBezTo>
                    <a:pt x="214452" y="1245433"/>
                    <a:pt x="212069" y="1252577"/>
                    <a:pt x="216038" y="1261308"/>
                  </a:cubicBezTo>
                  <a:cubicBezTo>
                    <a:pt x="220007" y="1270039"/>
                    <a:pt x="215621" y="1289324"/>
                    <a:pt x="220801" y="1301790"/>
                  </a:cubicBezTo>
                  <a:cubicBezTo>
                    <a:pt x="225981" y="1314256"/>
                    <a:pt x="237595" y="1326180"/>
                    <a:pt x="247120" y="1336102"/>
                  </a:cubicBezTo>
                  <a:cubicBezTo>
                    <a:pt x="256645" y="1346024"/>
                    <a:pt x="265669" y="1355134"/>
                    <a:pt x="277951" y="1361321"/>
                  </a:cubicBezTo>
                  <a:cubicBezTo>
                    <a:pt x="290233" y="1367509"/>
                    <a:pt x="310494" y="1367274"/>
                    <a:pt x="320813" y="1373227"/>
                  </a:cubicBezTo>
                  <a:cubicBezTo>
                    <a:pt x="327957" y="1379180"/>
                    <a:pt x="340657" y="1402596"/>
                    <a:pt x="339863" y="139704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01" name="AutoShape 86"/>
            <p:cNvSpPr>
              <a:spLocks noChangeArrowheads="1"/>
            </p:cNvSpPr>
            <p:nvPr/>
          </p:nvSpPr>
          <p:spPr bwMode="auto">
            <a:xfrm>
              <a:off x="4570607" y="5395750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183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403" name="CaixaDeTexto 121"/>
            <p:cNvSpPr txBox="1">
              <a:spLocks noChangeArrowheads="1"/>
            </p:cNvSpPr>
            <p:nvPr/>
          </p:nvSpPr>
          <p:spPr bwMode="auto">
            <a:xfrm>
              <a:off x="4151502" y="5618311"/>
              <a:ext cx="560387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Santos</a:t>
              </a:r>
            </a:p>
          </p:txBody>
        </p:sp>
        <p:sp>
          <p:nvSpPr>
            <p:cNvPr id="290" name="AutoShape 86"/>
            <p:cNvSpPr>
              <a:spLocks noChangeArrowheads="1"/>
            </p:cNvSpPr>
            <p:nvPr/>
          </p:nvSpPr>
          <p:spPr bwMode="auto">
            <a:xfrm>
              <a:off x="4024313" y="4008438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118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404" name="Forma livre 61"/>
            <p:cNvSpPr>
              <a:spLocks/>
            </p:cNvSpPr>
            <p:nvPr/>
          </p:nvSpPr>
          <p:spPr bwMode="auto">
            <a:xfrm>
              <a:off x="3695700" y="4105275"/>
              <a:ext cx="123825" cy="15875"/>
            </a:xfrm>
            <a:custGeom>
              <a:avLst/>
              <a:gdLst>
                <a:gd name="T0" fmla="*/ 0 w 123825"/>
                <a:gd name="T1" fmla="*/ 1496 h 16517"/>
                <a:gd name="T2" fmla="*/ 57150 w 123825"/>
                <a:gd name="T3" fmla="*/ 2219 h 16517"/>
                <a:gd name="T4" fmla="*/ 123825 w 123825"/>
                <a:gd name="T5" fmla="*/ 0 h 165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825" h="16517">
                  <a:moveTo>
                    <a:pt x="0" y="9701"/>
                  </a:moveTo>
                  <a:cubicBezTo>
                    <a:pt x="19844" y="20020"/>
                    <a:pt x="36513" y="15993"/>
                    <a:pt x="57150" y="14376"/>
                  </a:cubicBezTo>
                  <a:cubicBezTo>
                    <a:pt x="77788" y="12759"/>
                    <a:pt x="99219" y="3983"/>
                    <a:pt x="123825" y="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05" name="Forma livre 2"/>
            <p:cNvSpPr>
              <a:spLocks/>
            </p:cNvSpPr>
            <p:nvPr/>
          </p:nvSpPr>
          <p:spPr bwMode="auto">
            <a:xfrm>
              <a:off x="4203700" y="4632325"/>
              <a:ext cx="282575" cy="796925"/>
            </a:xfrm>
            <a:custGeom>
              <a:avLst/>
              <a:gdLst>
                <a:gd name="T0" fmla="*/ 256928 w 283281"/>
                <a:gd name="T1" fmla="*/ 796925 h 796925"/>
                <a:gd name="T2" fmla="*/ 222374 w 283281"/>
                <a:gd name="T3" fmla="*/ 587375 h 796925"/>
                <a:gd name="T4" fmla="*/ 66873 w 283281"/>
                <a:gd name="T5" fmla="*/ 330200 h 796925"/>
                <a:gd name="T6" fmla="*/ 610 w 283281"/>
                <a:gd name="T7" fmla="*/ 0 h 7969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3281" h="796925">
                  <a:moveTo>
                    <a:pt x="283281" y="796925"/>
                  </a:moveTo>
                  <a:cubicBezTo>
                    <a:pt x="281693" y="731043"/>
                    <a:pt x="280106" y="665162"/>
                    <a:pt x="245181" y="587375"/>
                  </a:cubicBezTo>
                  <a:cubicBezTo>
                    <a:pt x="210256" y="509588"/>
                    <a:pt x="114480" y="428096"/>
                    <a:pt x="73731" y="330200"/>
                  </a:cubicBezTo>
                  <a:cubicBezTo>
                    <a:pt x="32982" y="232304"/>
                    <a:pt x="-5662" y="104775"/>
                    <a:pt x="688" y="0"/>
                  </a:cubicBezTo>
                </a:path>
              </a:pathLst>
            </a:custGeom>
            <a:noFill/>
            <a:ln w="19050">
              <a:solidFill>
                <a:srgbClr val="FFFF00"/>
              </a:solidFill>
              <a:prstDash val="sysDot"/>
              <a:round/>
              <a:headEnd/>
              <a:tailEnd/>
            </a:ln>
            <a:effectLst>
              <a:outerShdw blurRad="50800" dist="38100" dir="5400000" algn="t" rotWithShape="0">
                <a:srgbClr val="000000">
                  <a:alpha val="50000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06" name="Forma livre 3"/>
            <p:cNvSpPr>
              <a:spLocks/>
            </p:cNvSpPr>
            <p:nvPr/>
          </p:nvSpPr>
          <p:spPr bwMode="auto">
            <a:xfrm>
              <a:off x="3784600" y="4514850"/>
              <a:ext cx="419100" cy="107950"/>
            </a:xfrm>
            <a:custGeom>
              <a:avLst/>
              <a:gdLst>
                <a:gd name="T0" fmla="*/ 419100 w 419100"/>
                <a:gd name="T1" fmla="*/ 107950 h 107950"/>
                <a:gd name="T2" fmla="*/ 177800 w 419100"/>
                <a:gd name="T3" fmla="*/ 95250 h 107950"/>
                <a:gd name="T4" fmla="*/ 0 w 419100"/>
                <a:gd name="T5" fmla="*/ 0 h 1079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9100" h="107950">
                  <a:moveTo>
                    <a:pt x="419100" y="107950"/>
                  </a:moveTo>
                  <a:cubicBezTo>
                    <a:pt x="336550" y="88900"/>
                    <a:pt x="260350" y="114300"/>
                    <a:pt x="177800" y="95250"/>
                  </a:cubicBez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FFFF00"/>
              </a:solidFill>
              <a:prstDash val="sysDot"/>
              <a:round/>
              <a:headEnd/>
              <a:tailEnd/>
            </a:ln>
            <a:effectLst>
              <a:outerShdw blurRad="50800" dist="38100" dir="5400000" algn="t" rotWithShape="0">
                <a:srgbClr val="000000">
                  <a:alpha val="50000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07" name="Oval 250"/>
            <p:cNvSpPr>
              <a:spLocks noChangeArrowheads="1"/>
            </p:cNvSpPr>
            <p:nvPr/>
          </p:nvSpPr>
          <p:spPr bwMode="auto">
            <a:xfrm>
              <a:off x="4452938" y="5387975"/>
              <a:ext cx="65087" cy="65088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408" name="CaixaDeTexto 121"/>
            <p:cNvSpPr txBox="1">
              <a:spLocks noChangeArrowheads="1"/>
            </p:cNvSpPr>
            <p:nvPr/>
          </p:nvSpPr>
          <p:spPr bwMode="auto">
            <a:xfrm>
              <a:off x="2986088" y="4341813"/>
              <a:ext cx="809625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Jataí</a:t>
              </a:r>
            </a:p>
          </p:txBody>
        </p:sp>
        <p:sp>
          <p:nvSpPr>
            <p:cNvPr id="409" name="Oval 250"/>
            <p:cNvSpPr>
              <a:spLocks noChangeArrowheads="1"/>
            </p:cNvSpPr>
            <p:nvPr/>
          </p:nvSpPr>
          <p:spPr bwMode="auto">
            <a:xfrm>
              <a:off x="4170363" y="4587875"/>
              <a:ext cx="65087" cy="65088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410" name="AutoShape 86"/>
            <p:cNvSpPr>
              <a:spLocks noChangeArrowheads="1"/>
            </p:cNvSpPr>
            <p:nvPr/>
          </p:nvSpPr>
          <p:spPr bwMode="auto">
            <a:xfrm>
              <a:off x="4236062" y="4622800"/>
              <a:ext cx="144000" cy="144000"/>
            </a:xfrm>
            <a:prstGeom prst="flowChartConnector">
              <a:avLst/>
            </a:prstGeom>
            <a:solidFill>
              <a:srgbClr val="FFFF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187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412" name="Forma livre 30"/>
            <p:cNvSpPr>
              <a:spLocks/>
            </p:cNvSpPr>
            <p:nvPr/>
          </p:nvSpPr>
          <p:spPr bwMode="auto">
            <a:xfrm>
              <a:off x="3908425" y="4213225"/>
              <a:ext cx="442913" cy="704850"/>
            </a:xfrm>
            <a:custGeom>
              <a:avLst/>
              <a:gdLst>
                <a:gd name="T0" fmla="*/ 419518 w 443546"/>
                <a:gd name="T1" fmla="*/ 0 h 705532"/>
                <a:gd name="T2" fmla="*/ 145064 w 443546"/>
                <a:gd name="T3" fmla="*/ 142618 h 705532"/>
                <a:gd name="T4" fmla="*/ 73142 w 443546"/>
                <a:gd name="T5" fmla="*/ 187677 h 705532"/>
                <a:gd name="T6" fmla="*/ 6136 w 443546"/>
                <a:gd name="T7" fmla="*/ 238695 h 705532"/>
                <a:gd name="T8" fmla="*/ 3085 w 443546"/>
                <a:gd name="T9" fmla="*/ 316109 h 705532"/>
                <a:gd name="T10" fmla="*/ 6510 w 443546"/>
                <a:gd name="T11" fmla="*/ 375363 h 705532"/>
                <a:gd name="T12" fmla="*/ 7917 w 443546"/>
                <a:gd name="T13" fmla="*/ 441716 h 705532"/>
                <a:gd name="T14" fmla="*/ 7167 w 443546"/>
                <a:gd name="T15" fmla="*/ 509197 h 705532"/>
                <a:gd name="T16" fmla="*/ 4168 w 443546"/>
                <a:gd name="T17" fmla="*/ 590848 h 705532"/>
                <a:gd name="T18" fmla="*/ 18285 w 443546"/>
                <a:gd name="T19" fmla="*/ 679214 h 7055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3546" h="705532">
                  <a:moveTo>
                    <a:pt x="443546" y="0"/>
                  </a:moveTo>
                  <a:lnTo>
                    <a:pt x="153374" y="148144"/>
                  </a:lnTo>
                  <a:cubicBezTo>
                    <a:pt x="118449" y="172486"/>
                    <a:pt x="101812" y="178315"/>
                    <a:pt x="77331" y="194948"/>
                  </a:cubicBezTo>
                  <a:cubicBezTo>
                    <a:pt x="52850" y="211581"/>
                    <a:pt x="18831" y="225708"/>
                    <a:pt x="6487" y="247943"/>
                  </a:cubicBezTo>
                  <a:cubicBezTo>
                    <a:pt x="-5857" y="270178"/>
                    <a:pt x="3198" y="304696"/>
                    <a:pt x="3264" y="328357"/>
                  </a:cubicBezTo>
                  <a:cubicBezTo>
                    <a:pt x="3330" y="352018"/>
                    <a:pt x="6033" y="368162"/>
                    <a:pt x="6884" y="389908"/>
                  </a:cubicBezTo>
                  <a:cubicBezTo>
                    <a:pt x="7736" y="411654"/>
                    <a:pt x="8258" y="435661"/>
                    <a:pt x="8373" y="458831"/>
                  </a:cubicBezTo>
                  <a:cubicBezTo>
                    <a:pt x="8488" y="482001"/>
                    <a:pt x="8239" y="503110"/>
                    <a:pt x="7577" y="528928"/>
                  </a:cubicBezTo>
                  <a:cubicBezTo>
                    <a:pt x="6915" y="554746"/>
                    <a:pt x="5460" y="595751"/>
                    <a:pt x="4402" y="613742"/>
                  </a:cubicBezTo>
                  <a:cubicBezTo>
                    <a:pt x="3344" y="631733"/>
                    <a:pt x="17744" y="691774"/>
                    <a:pt x="19331" y="705532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13" name="Forma livre 31"/>
            <p:cNvSpPr>
              <a:spLocks/>
            </p:cNvSpPr>
            <p:nvPr/>
          </p:nvSpPr>
          <p:spPr bwMode="auto">
            <a:xfrm>
              <a:off x="3921125" y="4939963"/>
              <a:ext cx="752475" cy="812800"/>
            </a:xfrm>
            <a:custGeom>
              <a:avLst/>
              <a:gdLst>
                <a:gd name="T0" fmla="*/ 0 w 751722"/>
                <a:gd name="T1" fmla="*/ 0 h 813661"/>
                <a:gd name="T2" fmla="*/ 25691 w 751722"/>
                <a:gd name="T3" fmla="*/ 31212 h 813661"/>
                <a:gd name="T4" fmla="*/ 95188 w 751722"/>
                <a:gd name="T5" fmla="*/ 46405 h 813661"/>
                <a:gd name="T6" fmla="*/ 151448 w 751722"/>
                <a:gd name="T7" fmla="*/ 73757 h 813661"/>
                <a:gd name="T8" fmla="*/ 230874 w 751722"/>
                <a:gd name="T9" fmla="*/ 107185 h 813661"/>
                <a:gd name="T10" fmla="*/ 267276 w 751722"/>
                <a:gd name="T11" fmla="*/ 134536 h 813661"/>
                <a:gd name="T12" fmla="*/ 340086 w 751722"/>
                <a:gd name="T13" fmla="*/ 174041 h 813661"/>
                <a:gd name="T14" fmla="*/ 406273 w 751722"/>
                <a:gd name="T15" fmla="*/ 216584 h 813661"/>
                <a:gd name="T16" fmla="*/ 452603 w 751722"/>
                <a:gd name="T17" fmla="*/ 268255 h 813661"/>
                <a:gd name="T18" fmla="*/ 482388 w 751722"/>
                <a:gd name="T19" fmla="*/ 324467 h 813661"/>
                <a:gd name="T20" fmla="*/ 508866 w 751722"/>
                <a:gd name="T21" fmla="*/ 365503 h 813661"/>
                <a:gd name="T22" fmla="*/ 525410 w 751722"/>
                <a:gd name="T23" fmla="*/ 411090 h 813661"/>
                <a:gd name="T24" fmla="*/ 565122 w 751722"/>
                <a:gd name="T25" fmla="*/ 462754 h 813661"/>
                <a:gd name="T26" fmla="*/ 594908 w 751722"/>
                <a:gd name="T27" fmla="*/ 508339 h 813661"/>
                <a:gd name="T28" fmla="*/ 651167 w 751722"/>
                <a:gd name="T29" fmla="*/ 593432 h 813661"/>
                <a:gd name="T30" fmla="*/ 694188 w 751722"/>
                <a:gd name="T31" fmla="*/ 648136 h 813661"/>
                <a:gd name="T32" fmla="*/ 717355 w 751722"/>
                <a:gd name="T33" fmla="*/ 677009 h 813661"/>
                <a:gd name="T34" fmla="*/ 725627 w 751722"/>
                <a:gd name="T35" fmla="*/ 725640 h 813661"/>
                <a:gd name="T36" fmla="*/ 783543 w 751722"/>
                <a:gd name="T37" fmla="*/ 778818 h 8136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51722" h="813661">
                  <a:moveTo>
                    <a:pt x="0" y="0"/>
                  </a:moveTo>
                  <a:cubicBezTo>
                    <a:pt x="17825" y="30926"/>
                    <a:pt x="9427" y="24525"/>
                    <a:pt x="24647" y="32605"/>
                  </a:cubicBezTo>
                  <a:cubicBezTo>
                    <a:pt x="39867" y="40685"/>
                    <a:pt x="71214" y="41072"/>
                    <a:pt x="91322" y="48480"/>
                  </a:cubicBezTo>
                  <a:cubicBezTo>
                    <a:pt x="111430" y="55888"/>
                    <a:pt x="123601" y="66472"/>
                    <a:pt x="145297" y="77055"/>
                  </a:cubicBezTo>
                  <a:cubicBezTo>
                    <a:pt x="166993" y="87638"/>
                    <a:pt x="202976" y="101397"/>
                    <a:pt x="221497" y="111980"/>
                  </a:cubicBezTo>
                  <a:cubicBezTo>
                    <a:pt x="240018" y="122563"/>
                    <a:pt x="238960" y="128913"/>
                    <a:pt x="256422" y="140555"/>
                  </a:cubicBezTo>
                  <a:cubicBezTo>
                    <a:pt x="273884" y="152197"/>
                    <a:pt x="304047" y="167544"/>
                    <a:pt x="326272" y="181830"/>
                  </a:cubicBezTo>
                  <a:cubicBezTo>
                    <a:pt x="348497" y="196116"/>
                    <a:pt x="371780" y="209870"/>
                    <a:pt x="389772" y="226274"/>
                  </a:cubicBezTo>
                  <a:cubicBezTo>
                    <a:pt x="407764" y="242678"/>
                    <a:pt x="422051" y="261470"/>
                    <a:pt x="434222" y="280255"/>
                  </a:cubicBezTo>
                  <a:cubicBezTo>
                    <a:pt x="446393" y="299040"/>
                    <a:pt x="453801" y="322050"/>
                    <a:pt x="462797" y="338983"/>
                  </a:cubicBezTo>
                  <a:cubicBezTo>
                    <a:pt x="471793" y="355916"/>
                    <a:pt x="481318" y="366772"/>
                    <a:pt x="488197" y="381855"/>
                  </a:cubicBezTo>
                  <a:cubicBezTo>
                    <a:pt x="495076" y="396938"/>
                    <a:pt x="495076" y="412547"/>
                    <a:pt x="504072" y="429480"/>
                  </a:cubicBezTo>
                  <a:cubicBezTo>
                    <a:pt x="513068" y="446413"/>
                    <a:pt x="531060" y="466522"/>
                    <a:pt x="542172" y="483455"/>
                  </a:cubicBezTo>
                  <a:cubicBezTo>
                    <a:pt x="553284" y="500388"/>
                    <a:pt x="570747" y="531080"/>
                    <a:pt x="570747" y="531080"/>
                  </a:cubicBezTo>
                  <a:cubicBezTo>
                    <a:pt x="584505" y="553834"/>
                    <a:pt x="608847" y="595638"/>
                    <a:pt x="624722" y="619980"/>
                  </a:cubicBezTo>
                  <a:cubicBezTo>
                    <a:pt x="640597" y="644322"/>
                    <a:pt x="655414" y="662577"/>
                    <a:pt x="665997" y="677130"/>
                  </a:cubicBezTo>
                  <a:cubicBezTo>
                    <a:pt x="676580" y="691683"/>
                    <a:pt x="683195" y="693801"/>
                    <a:pt x="688222" y="707296"/>
                  </a:cubicBezTo>
                  <a:cubicBezTo>
                    <a:pt x="693249" y="720791"/>
                    <a:pt x="685576" y="740375"/>
                    <a:pt x="696159" y="758102"/>
                  </a:cubicBezTo>
                  <a:cubicBezTo>
                    <a:pt x="706742" y="775830"/>
                    <a:pt x="739154" y="799108"/>
                    <a:pt x="751722" y="813661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14" name="AutoShape 86"/>
            <p:cNvSpPr>
              <a:spLocks noChangeArrowheads="1"/>
            </p:cNvSpPr>
            <p:nvPr/>
          </p:nvSpPr>
          <p:spPr bwMode="auto">
            <a:xfrm>
              <a:off x="3866169" y="4259382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189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415" name="Forma livre 103"/>
            <p:cNvSpPr>
              <a:spLocks/>
            </p:cNvSpPr>
            <p:nvPr/>
          </p:nvSpPr>
          <p:spPr bwMode="auto">
            <a:xfrm>
              <a:off x="3756025" y="4486275"/>
              <a:ext cx="206375" cy="254000"/>
            </a:xfrm>
            <a:custGeom>
              <a:avLst/>
              <a:gdLst>
                <a:gd name="T0" fmla="*/ 206375 w 206375"/>
                <a:gd name="T1" fmla="*/ 254000 h 254000"/>
                <a:gd name="T2" fmla="*/ 136525 w 206375"/>
                <a:gd name="T3" fmla="*/ 206375 h 254000"/>
                <a:gd name="T4" fmla="*/ 88900 w 206375"/>
                <a:gd name="T5" fmla="*/ 101600 h 254000"/>
                <a:gd name="T6" fmla="*/ 0 w 206375"/>
                <a:gd name="T7" fmla="*/ 0 h 2540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6375" h="254000">
                  <a:moveTo>
                    <a:pt x="206375" y="254000"/>
                  </a:moveTo>
                  <a:cubicBezTo>
                    <a:pt x="167481" y="233627"/>
                    <a:pt x="156104" y="231775"/>
                    <a:pt x="136525" y="206375"/>
                  </a:cubicBezTo>
                  <a:cubicBezTo>
                    <a:pt x="116946" y="180975"/>
                    <a:pt x="111654" y="135996"/>
                    <a:pt x="88900" y="101600"/>
                  </a:cubicBezTo>
                  <a:cubicBezTo>
                    <a:pt x="66146" y="67204"/>
                    <a:pt x="36248" y="41539"/>
                    <a:pt x="0" y="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16" name="Forma livre 30"/>
            <p:cNvSpPr>
              <a:spLocks/>
            </p:cNvSpPr>
            <p:nvPr/>
          </p:nvSpPr>
          <p:spPr bwMode="auto">
            <a:xfrm>
              <a:off x="3694113" y="3554413"/>
              <a:ext cx="73025" cy="939800"/>
            </a:xfrm>
            <a:custGeom>
              <a:avLst/>
              <a:gdLst>
                <a:gd name="T0" fmla="*/ 49173 w 73711"/>
                <a:gd name="T1" fmla="*/ 0 h 938303"/>
                <a:gd name="T2" fmla="*/ 46775 w 73711"/>
                <a:gd name="T3" fmla="*/ 167305 h 938303"/>
                <a:gd name="T4" fmla="*/ 39714 w 73711"/>
                <a:gd name="T5" fmla="*/ 284583 h 938303"/>
                <a:gd name="T6" fmla="*/ 20869 w 73711"/>
                <a:gd name="T7" fmla="*/ 405645 h 938303"/>
                <a:gd name="T8" fmla="*/ 11443 w 73711"/>
                <a:gd name="T9" fmla="*/ 473743 h 938303"/>
                <a:gd name="T10" fmla="*/ 367 w 73711"/>
                <a:gd name="T11" fmla="*/ 556232 h 938303"/>
                <a:gd name="T12" fmla="*/ 5521 w 73711"/>
                <a:gd name="T13" fmla="*/ 629632 h 938303"/>
                <a:gd name="T14" fmla="*/ 32581 w 73711"/>
                <a:gd name="T15" fmla="*/ 684308 h 938303"/>
                <a:gd name="T16" fmla="*/ 48693 w 73711"/>
                <a:gd name="T17" fmla="*/ 730092 h 938303"/>
                <a:gd name="T18" fmla="*/ 40311 w 73711"/>
                <a:gd name="T19" fmla="*/ 787035 h 938303"/>
                <a:gd name="T20" fmla="*/ 31935 w 73711"/>
                <a:gd name="T21" fmla="*/ 837544 h 938303"/>
                <a:gd name="T22" fmla="*/ 35931 w 73711"/>
                <a:gd name="T23" fmla="*/ 894673 h 938303"/>
                <a:gd name="T24" fmla="*/ 41796 w 73711"/>
                <a:gd name="T25" fmla="*/ 960696 h 938303"/>
                <a:gd name="T26" fmla="*/ 42838 w 73711"/>
                <a:gd name="T27" fmla="*/ 1006479 h 93830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3711" h="938303">
                  <a:moveTo>
                    <a:pt x="73711" y="0"/>
                  </a:moveTo>
                  <a:cubicBezTo>
                    <a:pt x="73319" y="13725"/>
                    <a:pt x="72478" y="111755"/>
                    <a:pt x="70113" y="155973"/>
                  </a:cubicBezTo>
                  <a:cubicBezTo>
                    <a:pt x="67748" y="200191"/>
                    <a:pt x="65994" y="228274"/>
                    <a:pt x="59522" y="265306"/>
                  </a:cubicBezTo>
                  <a:cubicBezTo>
                    <a:pt x="53050" y="302338"/>
                    <a:pt x="38339" y="348776"/>
                    <a:pt x="31278" y="378167"/>
                  </a:cubicBezTo>
                  <a:cubicBezTo>
                    <a:pt x="27159" y="394626"/>
                    <a:pt x="20511" y="422368"/>
                    <a:pt x="17155" y="441651"/>
                  </a:cubicBezTo>
                  <a:cubicBezTo>
                    <a:pt x="3992" y="466429"/>
                    <a:pt x="2032" y="494331"/>
                    <a:pt x="552" y="518553"/>
                  </a:cubicBezTo>
                  <a:cubicBezTo>
                    <a:pt x="-928" y="542775"/>
                    <a:pt x="227" y="567081"/>
                    <a:pt x="8275" y="586981"/>
                  </a:cubicBezTo>
                  <a:cubicBezTo>
                    <a:pt x="16323" y="606881"/>
                    <a:pt x="38055" y="622344"/>
                    <a:pt x="48839" y="637953"/>
                  </a:cubicBezTo>
                  <a:cubicBezTo>
                    <a:pt x="59623" y="653562"/>
                    <a:pt x="71051" y="664675"/>
                    <a:pt x="72982" y="680636"/>
                  </a:cubicBezTo>
                  <a:cubicBezTo>
                    <a:pt x="74913" y="696597"/>
                    <a:pt x="64609" y="717024"/>
                    <a:pt x="60423" y="733719"/>
                  </a:cubicBezTo>
                  <a:cubicBezTo>
                    <a:pt x="56237" y="750414"/>
                    <a:pt x="48958" y="764080"/>
                    <a:pt x="47864" y="780805"/>
                  </a:cubicBezTo>
                  <a:cubicBezTo>
                    <a:pt x="46770" y="797530"/>
                    <a:pt x="51394" y="814932"/>
                    <a:pt x="53858" y="834068"/>
                  </a:cubicBezTo>
                  <a:cubicBezTo>
                    <a:pt x="56322" y="853204"/>
                    <a:pt x="60923" y="878248"/>
                    <a:pt x="62648" y="895620"/>
                  </a:cubicBezTo>
                  <a:cubicBezTo>
                    <a:pt x="64373" y="912992"/>
                    <a:pt x="62363" y="928808"/>
                    <a:pt x="64211" y="938303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17" name="Forma livre 30"/>
            <p:cNvSpPr>
              <a:spLocks/>
            </p:cNvSpPr>
            <p:nvPr/>
          </p:nvSpPr>
          <p:spPr bwMode="auto">
            <a:xfrm>
              <a:off x="3851275" y="4756150"/>
              <a:ext cx="533400" cy="733425"/>
            </a:xfrm>
            <a:custGeom>
              <a:avLst/>
              <a:gdLst>
                <a:gd name="T0" fmla="*/ 88044 w 534283"/>
                <a:gd name="T1" fmla="*/ 0 h 732566"/>
                <a:gd name="T2" fmla="*/ 55994 w 534283"/>
                <a:gd name="T3" fmla="*/ 47228 h 732566"/>
                <a:gd name="T4" fmla="*/ 53082 w 534283"/>
                <a:gd name="T5" fmla="*/ 91085 h 732566"/>
                <a:gd name="T6" fmla="*/ 38515 w 534283"/>
                <a:gd name="T7" fmla="*/ 134939 h 732566"/>
                <a:gd name="T8" fmla="*/ 38515 w 534283"/>
                <a:gd name="T9" fmla="*/ 175421 h 732566"/>
                <a:gd name="T10" fmla="*/ 12293 w 534283"/>
                <a:gd name="T11" fmla="*/ 226024 h 732566"/>
                <a:gd name="T12" fmla="*/ 3561 w 534283"/>
                <a:gd name="T13" fmla="*/ 259759 h 732566"/>
                <a:gd name="T14" fmla="*/ 646 w 534283"/>
                <a:gd name="T15" fmla="*/ 286746 h 732566"/>
                <a:gd name="T16" fmla="*/ 15209 w 534283"/>
                <a:gd name="T17" fmla="*/ 300243 h 732566"/>
                <a:gd name="T18" fmla="*/ 38515 w 534283"/>
                <a:gd name="T19" fmla="*/ 337349 h 732566"/>
                <a:gd name="T20" fmla="*/ 79303 w 534283"/>
                <a:gd name="T21" fmla="*/ 360963 h 732566"/>
                <a:gd name="T22" fmla="*/ 128829 w 534283"/>
                <a:gd name="T23" fmla="*/ 394701 h 732566"/>
                <a:gd name="T24" fmla="*/ 192924 w 534283"/>
                <a:gd name="T25" fmla="*/ 411565 h 732566"/>
                <a:gd name="T26" fmla="*/ 227885 w 534283"/>
                <a:gd name="T27" fmla="*/ 431808 h 732566"/>
                <a:gd name="T28" fmla="*/ 262844 w 534283"/>
                <a:gd name="T29" fmla="*/ 455421 h 732566"/>
                <a:gd name="T30" fmla="*/ 289064 w 534283"/>
                <a:gd name="T31" fmla="*/ 489157 h 732566"/>
                <a:gd name="T32" fmla="*/ 318199 w 534283"/>
                <a:gd name="T33" fmla="*/ 529638 h 732566"/>
                <a:gd name="T34" fmla="*/ 344424 w 534283"/>
                <a:gd name="T35" fmla="*/ 536385 h 732566"/>
                <a:gd name="T36" fmla="*/ 361902 w 534283"/>
                <a:gd name="T37" fmla="*/ 563374 h 732566"/>
                <a:gd name="T38" fmla="*/ 382294 w 534283"/>
                <a:gd name="T39" fmla="*/ 593734 h 732566"/>
                <a:gd name="T40" fmla="*/ 399773 w 534283"/>
                <a:gd name="T41" fmla="*/ 634215 h 732566"/>
                <a:gd name="T42" fmla="*/ 402685 w 534283"/>
                <a:gd name="T43" fmla="*/ 661204 h 732566"/>
                <a:gd name="T44" fmla="*/ 424560 w 534283"/>
                <a:gd name="T45" fmla="*/ 703358 h 732566"/>
                <a:gd name="T46" fmla="*/ 447938 w 534283"/>
                <a:gd name="T47" fmla="*/ 732102 h 732566"/>
                <a:gd name="T48" fmla="*/ 469823 w 534283"/>
                <a:gd name="T49" fmla="*/ 749801 h 732566"/>
                <a:gd name="T50" fmla="*/ 489462 w 534283"/>
                <a:gd name="T51" fmla="*/ 778364 h 73256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34283" h="732566">
                  <a:moveTo>
                    <a:pt x="95948" y="0"/>
                  </a:moveTo>
                  <a:cubicBezTo>
                    <a:pt x="31919" y="33867"/>
                    <a:pt x="67373" y="30162"/>
                    <a:pt x="61023" y="44450"/>
                  </a:cubicBezTo>
                  <a:cubicBezTo>
                    <a:pt x="54673" y="58738"/>
                    <a:pt x="61023" y="71967"/>
                    <a:pt x="57848" y="85725"/>
                  </a:cubicBezTo>
                  <a:cubicBezTo>
                    <a:pt x="54673" y="99483"/>
                    <a:pt x="44619" y="113771"/>
                    <a:pt x="41973" y="127000"/>
                  </a:cubicBezTo>
                  <a:cubicBezTo>
                    <a:pt x="39327" y="140229"/>
                    <a:pt x="46736" y="150812"/>
                    <a:pt x="41973" y="165100"/>
                  </a:cubicBezTo>
                  <a:cubicBezTo>
                    <a:pt x="37210" y="179388"/>
                    <a:pt x="19748" y="199496"/>
                    <a:pt x="13398" y="212725"/>
                  </a:cubicBezTo>
                  <a:cubicBezTo>
                    <a:pt x="7048" y="225954"/>
                    <a:pt x="5990" y="234950"/>
                    <a:pt x="3873" y="244475"/>
                  </a:cubicBezTo>
                  <a:cubicBezTo>
                    <a:pt x="1756" y="254000"/>
                    <a:pt x="-1419" y="263525"/>
                    <a:pt x="698" y="269875"/>
                  </a:cubicBezTo>
                  <a:cubicBezTo>
                    <a:pt x="2815" y="276225"/>
                    <a:pt x="9694" y="274637"/>
                    <a:pt x="16573" y="282575"/>
                  </a:cubicBezTo>
                  <a:cubicBezTo>
                    <a:pt x="23452" y="290513"/>
                    <a:pt x="30331" y="307975"/>
                    <a:pt x="41973" y="317500"/>
                  </a:cubicBezTo>
                  <a:cubicBezTo>
                    <a:pt x="53615" y="327025"/>
                    <a:pt x="70019" y="330729"/>
                    <a:pt x="86423" y="339725"/>
                  </a:cubicBezTo>
                  <a:cubicBezTo>
                    <a:pt x="102827" y="348721"/>
                    <a:pt x="119760" y="363538"/>
                    <a:pt x="140398" y="371475"/>
                  </a:cubicBezTo>
                  <a:cubicBezTo>
                    <a:pt x="161035" y="379413"/>
                    <a:pt x="192256" y="381529"/>
                    <a:pt x="210248" y="387350"/>
                  </a:cubicBezTo>
                  <a:cubicBezTo>
                    <a:pt x="228240" y="393171"/>
                    <a:pt x="235648" y="399521"/>
                    <a:pt x="248348" y="406400"/>
                  </a:cubicBezTo>
                  <a:cubicBezTo>
                    <a:pt x="261048" y="413279"/>
                    <a:pt x="275336" y="419629"/>
                    <a:pt x="286448" y="428625"/>
                  </a:cubicBezTo>
                  <a:cubicBezTo>
                    <a:pt x="297560" y="437621"/>
                    <a:pt x="304969" y="448733"/>
                    <a:pt x="315023" y="460375"/>
                  </a:cubicBezTo>
                  <a:cubicBezTo>
                    <a:pt x="325077" y="472017"/>
                    <a:pt x="336719" y="491067"/>
                    <a:pt x="346773" y="498475"/>
                  </a:cubicBezTo>
                  <a:cubicBezTo>
                    <a:pt x="356827" y="505883"/>
                    <a:pt x="367411" y="499533"/>
                    <a:pt x="375348" y="504825"/>
                  </a:cubicBezTo>
                  <a:cubicBezTo>
                    <a:pt x="383285" y="510117"/>
                    <a:pt x="387519" y="521229"/>
                    <a:pt x="394398" y="530225"/>
                  </a:cubicBezTo>
                  <a:cubicBezTo>
                    <a:pt x="401277" y="539221"/>
                    <a:pt x="409744" y="547688"/>
                    <a:pt x="416623" y="558800"/>
                  </a:cubicBezTo>
                  <a:cubicBezTo>
                    <a:pt x="423502" y="569912"/>
                    <a:pt x="431969" y="586317"/>
                    <a:pt x="435673" y="596900"/>
                  </a:cubicBezTo>
                  <a:cubicBezTo>
                    <a:pt x="439377" y="607483"/>
                    <a:pt x="434346" y="611454"/>
                    <a:pt x="438848" y="622300"/>
                  </a:cubicBezTo>
                  <a:cubicBezTo>
                    <a:pt x="443350" y="633146"/>
                    <a:pt x="456850" y="655611"/>
                    <a:pt x="462684" y="661974"/>
                  </a:cubicBezTo>
                  <a:cubicBezTo>
                    <a:pt x="468518" y="668337"/>
                    <a:pt x="481134" y="681743"/>
                    <a:pt x="488163" y="689027"/>
                  </a:cubicBezTo>
                  <a:cubicBezTo>
                    <a:pt x="495192" y="696311"/>
                    <a:pt x="504870" y="698425"/>
                    <a:pt x="512015" y="705681"/>
                  </a:cubicBezTo>
                  <a:cubicBezTo>
                    <a:pt x="519160" y="712937"/>
                    <a:pt x="538595" y="718568"/>
                    <a:pt x="533417" y="732566"/>
                  </a:cubicBezTo>
                </a:path>
              </a:pathLst>
            </a:custGeom>
            <a:noFill/>
            <a:ln w="1905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18" name="Forma livre 31"/>
            <p:cNvSpPr>
              <a:spLocks/>
            </p:cNvSpPr>
            <p:nvPr/>
          </p:nvSpPr>
          <p:spPr bwMode="auto">
            <a:xfrm>
              <a:off x="4314825" y="5526088"/>
              <a:ext cx="352425" cy="198437"/>
            </a:xfrm>
            <a:custGeom>
              <a:avLst/>
              <a:gdLst>
                <a:gd name="T0" fmla="*/ 65098 w 352680"/>
                <a:gd name="T1" fmla="*/ 0 h 198567"/>
                <a:gd name="T2" fmla="*/ 34499 w 352680"/>
                <a:gd name="T3" fmla="*/ 21555 h 198567"/>
                <a:gd name="T4" fmla="*/ 48 w 352680"/>
                <a:gd name="T5" fmla="*/ 53732 h 198567"/>
                <a:gd name="T6" fmla="*/ 27575 w 352680"/>
                <a:gd name="T7" fmla="*/ 75215 h 198567"/>
                <a:gd name="T8" fmla="*/ 45927 w 352680"/>
                <a:gd name="T9" fmla="*/ 93633 h 198567"/>
                <a:gd name="T10" fmla="*/ 91799 w 352680"/>
                <a:gd name="T11" fmla="*/ 102841 h 198567"/>
                <a:gd name="T12" fmla="*/ 134618 w 352680"/>
                <a:gd name="T13" fmla="*/ 105910 h 198567"/>
                <a:gd name="T14" fmla="*/ 174378 w 352680"/>
                <a:gd name="T15" fmla="*/ 108980 h 198567"/>
                <a:gd name="T16" fmla="*/ 217198 w 352680"/>
                <a:gd name="T17" fmla="*/ 121258 h 198567"/>
                <a:gd name="T18" fmla="*/ 260014 w 352680"/>
                <a:gd name="T19" fmla="*/ 118188 h 198567"/>
                <a:gd name="T20" fmla="*/ 287541 w 352680"/>
                <a:gd name="T21" fmla="*/ 118188 h 198567"/>
                <a:gd name="T22" fmla="*/ 296717 w 352680"/>
                <a:gd name="T23" fmla="*/ 145813 h 198567"/>
                <a:gd name="T24" fmla="*/ 315070 w 352680"/>
                <a:gd name="T25" fmla="*/ 167301 h 198567"/>
                <a:gd name="T26" fmla="*/ 339534 w 352680"/>
                <a:gd name="T27" fmla="*/ 188788 h 198567"/>
                <a:gd name="T28" fmla="*/ 327302 w 352680"/>
                <a:gd name="T29" fmla="*/ 191856 h 19856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2680" h="198567">
                  <a:moveTo>
                    <a:pt x="67578" y="0"/>
                  </a:moveTo>
                  <a:cubicBezTo>
                    <a:pt x="61887" y="4508"/>
                    <a:pt x="47068" y="13025"/>
                    <a:pt x="35813" y="22287"/>
                  </a:cubicBezTo>
                  <a:cubicBezTo>
                    <a:pt x="24558" y="31549"/>
                    <a:pt x="1246" y="46323"/>
                    <a:pt x="48" y="55575"/>
                  </a:cubicBezTo>
                  <a:cubicBezTo>
                    <a:pt x="-1150" y="64827"/>
                    <a:pt x="20685" y="70921"/>
                    <a:pt x="28623" y="77800"/>
                  </a:cubicBezTo>
                  <a:cubicBezTo>
                    <a:pt x="36561" y="84679"/>
                    <a:pt x="36561" y="92088"/>
                    <a:pt x="47673" y="96850"/>
                  </a:cubicBezTo>
                  <a:cubicBezTo>
                    <a:pt x="58785" y="101612"/>
                    <a:pt x="79952" y="104258"/>
                    <a:pt x="95298" y="106375"/>
                  </a:cubicBezTo>
                  <a:cubicBezTo>
                    <a:pt x="110644" y="108492"/>
                    <a:pt x="139748" y="109550"/>
                    <a:pt x="139748" y="109550"/>
                  </a:cubicBezTo>
                  <a:cubicBezTo>
                    <a:pt x="154035" y="110608"/>
                    <a:pt x="166736" y="110079"/>
                    <a:pt x="181023" y="112725"/>
                  </a:cubicBezTo>
                  <a:cubicBezTo>
                    <a:pt x="195310" y="115371"/>
                    <a:pt x="210656" y="123838"/>
                    <a:pt x="225473" y="125425"/>
                  </a:cubicBezTo>
                  <a:cubicBezTo>
                    <a:pt x="240290" y="127012"/>
                    <a:pt x="257752" y="122779"/>
                    <a:pt x="269923" y="122250"/>
                  </a:cubicBezTo>
                  <a:cubicBezTo>
                    <a:pt x="282094" y="121721"/>
                    <a:pt x="292148" y="117488"/>
                    <a:pt x="298498" y="122250"/>
                  </a:cubicBezTo>
                  <a:cubicBezTo>
                    <a:pt x="304848" y="127012"/>
                    <a:pt x="303260" y="142358"/>
                    <a:pt x="308023" y="150825"/>
                  </a:cubicBezTo>
                  <a:cubicBezTo>
                    <a:pt x="312786" y="159292"/>
                    <a:pt x="319665" y="165642"/>
                    <a:pt x="327073" y="173050"/>
                  </a:cubicBezTo>
                  <a:cubicBezTo>
                    <a:pt x="334481" y="180458"/>
                    <a:pt x="350356" y="191042"/>
                    <a:pt x="352473" y="195275"/>
                  </a:cubicBezTo>
                  <a:cubicBezTo>
                    <a:pt x="354590" y="199508"/>
                    <a:pt x="339773" y="198450"/>
                    <a:pt x="339773" y="19845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19" name="AutoShape 125"/>
            <p:cNvSpPr>
              <a:spLocks noChangeArrowheads="1"/>
            </p:cNvSpPr>
            <p:nvPr/>
          </p:nvSpPr>
          <p:spPr bwMode="auto">
            <a:xfrm rot="10800000">
              <a:off x="4346575" y="5486400"/>
              <a:ext cx="90488" cy="61913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420" name="AutoShape 125"/>
            <p:cNvSpPr>
              <a:spLocks noChangeArrowheads="1"/>
            </p:cNvSpPr>
            <p:nvPr/>
          </p:nvSpPr>
          <p:spPr bwMode="auto">
            <a:xfrm rot="10800000">
              <a:off x="3913188" y="4714875"/>
              <a:ext cx="92075" cy="61913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422" name="AutoShape 125"/>
            <p:cNvSpPr>
              <a:spLocks noChangeArrowheads="1"/>
            </p:cNvSpPr>
            <p:nvPr/>
          </p:nvSpPr>
          <p:spPr bwMode="auto">
            <a:xfrm rot="10800000">
              <a:off x="3836988" y="4905375"/>
              <a:ext cx="92075" cy="61913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423" name="Forma livre 1"/>
            <p:cNvSpPr>
              <a:spLocks/>
            </p:cNvSpPr>
            <p:nvPr/>
          </p:nvSpPr>
          <p:spPr bwMode="auto">
            <a:xfrm>
              <a:off x="3668713" y="5068888"/>
              <a:ext cx="215900" cy="188912"/>
            </a:xfrm>
            <a:custGeom>
              <a:avLst/>
              <a:gdLst>
                <a:gd name="T0" fmla="*/ 215900 w 214313"/>
                <a:gd name="T1" fmla="*/ 0 h 188119"/>
                <a:gd name="T2" fmla="*/ 146333 w 214313"/>
                <a:gd name="T3" fmla="*/ 11957 h 188119"/>
                <a:gd name="T4" fmla="*/ 67169 w 214313"/>
                <a:gd name="T5" fmla="*/ 26304 h 188119"/>
                <a:gd name="T6" fmla="*/ 47978 w 214313"/>
                <a:gd name="T7" fmla="*/ 95652 h 188119"/>
                <a:gd name="T8" fmla="*/ 21591 w 214313"/>
                <a:gd name="T9" fmla="*/ 131521 h 188119"/>
                <a:gd name="T10" fmla="*/ 9596 w 214313"/>
                <a:gd name="T11" fmla="*/ 162608 h 188119"/>
                <a:gd name="T12" fmla="*/ 0 w 214313"/>
                <a:gd name="T13" fmla="*/ 188912 h 188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4313" h="188119">
                  <a:moveTo>
                    <a:pt x="214313" y="0"/>
                  </a:moveTo>
                  <a:lnTo>
                    <a:pt x="145257" y="11907"/>
                  </a:lnTo>
                  <a:cubicBezTo>
                    <a:pt x="120651" y="16273"/>
                    <a:pt x="82947" y="12304"/>
                    <a:pt x="66675" y="26194"/>
                  </a:cubicBezTo>
                  <a:cubicBezTo>
                    <a:pt x="50403" y="40084"/>
                    <a:pt x="55165" y="77788"/>
                    <a:pt x="47625" y="95250"/>
                  </a:cubicBezTo>
                  <a:cubicBezTo>
                    <a:pt x="40085" y="112712"/>
                    <a:pt x="27782" y="119857"/>
                    <a:pt x="21432" y="130969"/>
                  </a:cubicBezTo>
                  <a:cubicBezTo>
                    <a:pt x="15082" y="142081"/>
                    <a:pt x="13097" y="152400"/>
                    <a:pt x="9525" y="161925"/>
                  </a:cubicBezTo>
                  <a:cubicBezTo>
                    <a:pt x="5953" y="171450"/>
                    <a:pt x="2976" y="179784"/>
                    <a:pt x="0" y="188119"/>
                  </a:cubicBezTo>
                </a:path>
              </a:pathLst>
            </a:custGeom>
            <a:noFill/>
            <a:ln w="1905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24" name="AutoShape 125"/>
            <p:cNvSpPr>
              <a:spLocks noChangeArrowheads="1"/>
            </p:cNvSpPr>
            <p:nvPr/>
          </p:nvSpPr>
          <p:spPr bwMode="auto">
            <a:xfrm rot="10800000">
              <a:off x="3617913" y="5232400"/>
              <a:ext cx="92075" cy="61913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425" name="AutoShape 125"/>
            <p:cNvSpPr>
              <a:spLocks noChangeArrowheads="1"/>
            </p:cNvSpPr>
            <p:nvPr/>
          </p:nvSpPr>
          <p:spPr bwMode="auto">
            <a:xfrm rot="10800000">
              <a:off x="3681413" y="5064125"/>
              <a:ext cx="92075" cy="61913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426" name="Forma livre 30"/>
            <p:cNvSpPr>
              <a:spLocks/>
            </p:cNvSpPr>
            <p:nvPr/>
          </p:nvSpPr>
          <p:spPr bwMode="auto">
            <a:xfrm>
              <a:off x="3448050" y="4354513"/>
              <a:ext cx="404813" cy="550862"/>
            </a:xfrm>
            <a:custGeom>
              <a:avLst/>
              <a:gdLst>
                <a:gd name="T0" fmla="*/ 0 w 404022"/>
                <a:gd name="T1" fmla="*/ 0 h 550069"/>
                <a:gd name="T2" fmla="*/ 26024 w 404022"/>
                <a:gd name="T3" fmla="*/ 47652 h 550069"/>
                <a:gd name="T4" fmla="*/ 26890 w 404022"/>
                <a:gd name="T5" fmla="*/ 104907 h 550069"/>
                <a:gd name="T6" fmla="*/ 45106 w 404022"/>
                <a:gd name="T7" fmla="*/ 163280 h 550069"/>
                <a:gd name="T8" fmla="*/ 48577 w 404022"/>
                <a:gd name="T9" fmla="*/ 203891 h 550069"/>
                <a:gd name="T10" fmla="*/ 56383 w 404022"/>
                <a:gd name="T11" fmla="*/ 249581 h 550069"/>
                <a:gd name="T12" fmla="*/ 82407 w 404022"/>
                <a:gd name="T13" fmla="*/ 297800 h 550069"/>
                <a:gd name="T14" fmla="*/ 135318 w 404022"/>
                <a:gd name="T15" fmla="*/ 342637 h 550069"/>
                <a:gd name="T16" fmla="*/ 187368 w 404022"/>
                <a:gd name="T17" fmla="*/ 366327 h 550069"/>
                <a:gd name="T18" fmla="*/ 231608 w 404022"/>
                <a:gd name="T19" fmla="*/ 384939 h 550069"/>
                <a:gd name="T20" fmla="*/ 263698 w 404022"/>
                <a:gd name="T21" fmla="*/ 406934 h 550069"/>
                <a:gd name="T22" fmla="*/ 293199 w 404022"/>
                <a:gd name="T23" fmla="*/ 442468 h 550069"/>
                <a:gd name="T24" fmla="*/ 314883 w 404022"/>
                <a:gd name="T25" fmla="*/ 491542 h 550069"/>
                <a:gd name="T26" fmla="*/ 349577 w 404022"/>
                <a:gd name="T27" fmla="*/ 540606 h 550069"/>
                <a:gd name="T28" fmla="*/ 392949 w 404022"/>
                <a:gd name="T29" fmla="*/ 564296 h 550069"/>
                <a:gd name="T30" fmla="*/ 441529 w 404022"/>
                <a:gd name="T31" fmla="*/ 586291 h 55006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04022" h="550069">
                  <a:moveTo>
                    <a:pt x="0" y="0"/>
                  </a:moveTo>
                  <a:cubicBezTo>
                    <a:pt x="10187" y="11685"/>
                    <a:pt x="18521" y="24335"/>
                    <a:pt x="23813" y="44708"/>
                  </a:cubicBezTo>
                  <a:cubicBezTo>
                    <a:pt x="21961" y="65081"/>
                    <a:pt x="21696" y="80344"/>
                    <a:pt x="24606" y="98425"/>
                  </a:cubicBezTo>
                  <a:cubicBezTo>
                    <a:pt x="27516" y="116506"/>
                    <a:pt x="37968" y="137716"/>
                    <a:pt x="41275" y="153194"/>
                  </a:cubicBezTo>
                  <a:cubicBezTo>
                    <a:pt x="44582" y="168672"/>
                    <a:pt x="42730" y="177800"/>
                    <a:pt x="44450" y="191294"/>
                  </a:cubicBezTo>
                  <a:cubicBezTo>
                    <a:pt x="46170" y="204788"/>
                    <a:pt x="46434" y="219473"/>
                    <a:pt x="51594" y="234157"/>
                  </a:cubicBezTo>
                  <a:cubicBezTo>
                    <a:pt x="56754" y="248841"/>
                    <a:pt x="63369" y="264848"/>
                    <a:pt x="75407" y="279400"/>
                  </a:cubicBezTo>
                  <a:cubicBezTo>
                    <a:pt x="87445" y="293952"/>
                    <a:pt x="107818" y="310753"/>
                    <a:pt x="123825" y="321469"/>
                  </a:cubicBezTo>
                  <a:cubicBezTo>
                    <a:pt x="139832" y="332185"/>
                    <a:pt x="156765" y="337079"/>
                    <a:pt x="171450" y="343694"/>
                  </a:cubicBezTo>
                  <a:cubicBezTo>
                    <a:pt x="186135" y="350309"/>
                    <a:pt x="200291" y="354807"/>
                    <a:pt x="211933" y="361157"/>
                  </a:cubicBezTo>
                  <a:cubicBezTo>
                    <a:pt x="223575" y="367507"/>
                    <a:pt x="231908" y="372798"/>
                    <a:pt x="241301" y="381794"/>
                  </a:cubicBezTo>
                  <a:cubicBezTo>
                    <a:pt x="250694" y="390790"/>
                    <a:pt x="260486" y="401903"/>
                    <a:pt x="268292" y="415132"/>
                  </a:cubicBezTo>
                  <a:cubicBezTo>
                    <a:pt x="276098" y="428361"/>
                    <a:pt x="279537" y="445823"/>
                    <a:pt x="288135" y="461169"/>
                  </a:cubicBezTo>
                  <a:cubicBezTo>
                    <a:pt x="296733" y="476515"/>
                    <a:pt x="307977" y="495829"/>
                    <a:pt x="319883" y="507206"/>
                  </a:cubicBezTo>
                  <a:cubicBezTo>
                    <a:pt x="331789" y="518583"/>
                    <a:pt x="345548" y="522288"/>
                    <a:pt x="359571" y="529432"/>
                  </a:cubicBezTo>
                  <a:cubicBezTo>
                    <a:pt x="373594" y="536576"/>
                    <a:pt x="390264" y="544777"/>
                    <a:pt x="404022" y="550069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27" name="Forma livre 1"/>
            <p:cNvSpPr>
              <a:spLocks/>
            </p:cNvSpPr>
            <p:nvPr/>
          </p:nvSpPr>
          <p:spPr bwMode="auto">
            <a:xfrm>
              <a:off x="3468688" y="4078288"/>
              <a:ext cx="228600" cy="266700"/>
            </a:xfrm>
            <a:custGeom>
              <a:avLst/>
              <a:gdLst>
                <a:gd name="T0" fmla="*/ 228557 w 228601"/>
                <a:gd name="T1" fmla="*/ 0 h 264412"/>
                <a:gd name="T2" fmla="*/ 149240 w 228601"/>
                <a:gd name="T3" fmla="*/ 90962 h 264412"/>
                <a:gd name="T4" fmla="*/ 99279 w 228601"/>
                <a:gd name="T5" fmla="*/ 194033 h 264412"/>
                <a:gd name="T6" fmla="*/ 54222 w 228601"/>
                <a:gd name="T7" fmla="*/ 281500 h 264412"/>
                <a:gd name="T8" fmla="*/ 0 w 228601"/>
                <a:gd name="T9" fmla="*/ 388482 h 2644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8601" h="264412">
                  <a:moveTo>
                    <a:pt x="228601" y="0"/>
                  </a:moveTo>
                  <a:cubicBezTo>
                    <a:pt x="212077" y="12898"/>
                    <a:pt x="170837" y="39901"/>
                    <a:pt x="149284" y="61912"/>
                  </a:cubicBezTo>
                  <a:cubicBezTo>
                    <a:pt x="127731" y="83923"/>
                    <a:pt x="115123" y="110453"/>
                    <a:pt x="99279" y="132067"/>
                  </a:cubicBezTo>
                  <a:cubicBezTo>
                    <a:pt x="88595" y="148919"/>
                    <a:pt x="64418" y="173921"/>
                    <a:pt x="54222" y="191597"/>
                  </a:cubicBezTo>
                  <a:cubicBezTo>
                    <a:pt x="42438" y="216417"/>
                    <a:pt x="17249" y="236318"/>
                    <a:pt x="0" y="264412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28" name="AutoShape 86"/>
            <p:cNvSpPr>
              <a:spLocks noChangeArrowheads="1"/>
            </p:cNvSpPr>
            <p:nvPr/>
          </p:nvSpPr>
          <p:spPr bwMode="auto">
            <a:xfrm>
              <a:off x="3578225" y="4211638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201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429" name="Forma livre 84"/>
            <p:cNvSpPr>
              <a:spLocks/>
            </p:cNvSpPr>
            <p:nvPr/>
          </p:nvSpPr>
          <p:spPr bwMode="auto">
            <a:xfrm>
              <a:off x="2887663" y="3497263"/>
              <a:ext cx="377825" cy="735012"/>
            </a:xfrm>
            <a:custGeom>
              <a:avLst/>
              <a:gdLst>
                <a:gd name="T0" fmla="*/ 65113 w 377346"/>
                <a:gd name="T1" fmla="*/ 0 h 735012"/>
                <a:gd name="T2" fmla="*/ 51637 w 377346"/>
                <a:gd name="T3" fmla="*/ 76200 h 735012"/>
                <a:gd name="T4" fmla="*/ 60065 w 377346"/>
                <a:gd name="T5" fmla="*/ 139700 h 735012"/>
                <a:gd name="T6" fmla="*/ 56707 w 377346"/>
                <a:gd name="T7" fmla="*/ 192088 h 735012"/>
                <a:gd name="T8" fmla="*/ 44900 w 377346"/>
                <a:gd name="T9" fmla="*/ 234950 h 735012"/>
                <a:gd name="T10" fmla="*/ 28045 w 377346"/>
                <a:gd name="T11" fmla="*/ 280987 h 735012"/>
                <a:gd name="T12" fmla="*/ 1075 w 377346"/>
                <a:gd name="T13" fmla="*/ 357188 h 735012"/>
                <a:gd name="T14" fmla="*/ 7835 w 377346"/>
                <a:gd name="T15" fmla="*/ 409575 h 735012"/>
                <a:gd name="T16" fmla="*/ 31424 w 377346"/>
                <a:gd name="T17" fmla="*/ 461962 h 735012"/>
                <a:gd name="T18" fmla="*/ 83620 w 377346"/>
                <a:gd name="T19" fmla="*/ 522287 h 735012"/>
                <a:gd name="T20" fmla="*/ 157783 w 377346"/>
                <a:gd name="T21" fmla="*/ 531812 h 735012"/>
                <a:gd name="T22" fmla="*/ 238660 w 377346"/>
                <a:gd name="T23" fmla="*/ 560387 h 735012"/>
                <a:gd name="T24" fmla="*/ 301012 w 377346"/>
                <a:gd name="T25" fmla="*/ 608013 h 735012"/>
                <a:gd name="T26" fmla="*/ 348218 w 377346"/>
                <a:gd name="T27" fmla="*/ 668337 h 735012"/>
                <a:gd name="T28" fmla="*/ 400416 w 377346"/>
                <a:gd name="T29" fmla="*/ 735012 h 7350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77346" h="735012">
                  <a:moveTo>
                    <a:pt x="61363" y="0"/>
                  </a:moveTo>
                  <a:cubicBezTo>
                    <a:pt x="55013" y="26458"/>
                    <a:pt x="49456" y="52917"/>
                    <a:pt x="48663" y="76200"/>
                  </a:cubicBezTo>
                  <a:cubicBezTo>
                    <a:pt x="47870" y="99483"/>
                    <a:pt x="55809" y="120385"/>
                    <a:pt x="56605" y="139700"/>
                  </a:cubicBezTo>
                  <a:cubicBezTo>
                    <a:pt x="57401" y="159015"/>
                    <a:pt x="55821" y="176213"/>
                    <a:pt x="53439" y="192088"/>
                  </a:cubicBezTo>
                  <a:cubicBezTo>
                    <a:pt x="51057" y="207963"/>
                    <a:pt x="46815" y="220134"/>
                    <a:pt x="42313" y="234950"/>
                  </a:cubicBezTo>
                  <a:cubicBezTo>
                    <a:pt x="37811" y="249766"/>
                    <a:pt x="33310" y="260614"/>
                    <a:pt x="26429" y="280987"/>
                  </a:cubicBezTo>
                  <a:cubicBezTo>
                    <a:pt x="19548" y="301360"/>
                    <a:pt x="4203" y="335757"/>
                    <a:pt x="1028" y="357188"/>
                  </a:cubicBezTo>
                  <a:cubicBezTo>
                    <a:pt x="-2147" y="378619"/>
                    <a:pt x="2615" y="392113"/>
                    <a:pt x="7379" y="409575"/>
                  </a:cubicBezTo>
                  <a:cubicBezTo>
                    <a:pt x="12143" y="427037"/>
                    <a:pt x="17709" y="443177"/>
                    <a:pt x="29613" y="461962"/>
                  </a:cubicBezTo>
                  <a:cubicBezTo>
                    <a:pt x="41517" y="480747"/>
                    <a:pt x="58956" y="510645"/>
                    <a:pt x="78802" y="522287"/>
                  </a:cubicBezTo>
                  <a:cubicBezTo>
                    <a:pt x="98648" y="533929"/>
                    <a:pt x="124338" y="525462"/>
                    <a:pt x="148689" y="531812"/>
                  </a:cubicBezTo>
                  <a:cubicBezTo>
                    <a:pt x="173040" y="538162"/>
                    <a:pt x="202413" y="547687"/>
                    <a:pt x="224909" y="560387"/>
                  </a:cubicBezTo>
                  <a:cubicBezTo>
                    <a:pt x="247405" y="573087"/>
                    <a:pt x="266461" y="590021"/>
                    <a:pt x="283669" y="608013"/>
                  </a:cubicBezTo>
                  <a:cubicBezTo>
                    <a:pt x="300877" y="626005"/>
                    <a:pt x="312543" y="647171"/>
                    <a:pt x="328156" y="668337"/>
                  </a:cubicBezTo>
                  <a:cubicBezTo>
                    <a:pt x="343769" y="689503"/>
                    <a:pt x="348266" y="697970"/>
                    <a:pt x="377346" y="735012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30" name="Forma livre 30"/>
            <p:cNvSpPr>
              <a:spLocks/>
            </p:cNvSpPr>
            <p:nvPr/>
          </p:nvSpPr>
          <p:spPr bwMode="auto">
            <a:xfrm>
              <a:off x="3255963" y="4227513"/>
              <a:ext cx="633412" cy="695325"/>
            </a:xfrm>
            <a:custGeom>
              <a:avLst/>
              <a:gdLst>
                <a:gd name="T0" fmla="*/ 0 w 633478"/>
                <a:gd name="T1" fmla="*/ 0 h 695326"/>
                <a:gd name="T2" fmla="*/ 79014 w 633478"/>
                <a:gd name="T3" fmla="*/ 52388 h 695326"/>
                <a:gd name="T4" fmla="*/ 138548 w 633478"/>
                <a:gd name="T5" fmla="*/ 81626 h 695326"/>
                <a:gd name="T6" fmla="*/ 194787 w 633478"/>
                <a:gd name="T7" fmla="*/ 121313 h 695326"/>
                <a:gd name="T8" fmla="*/ 223491 w 633478"/>
                <a:gd name="T9" fmla="*/ 157825 h 695326"/>
                <a:gd name="T10" fmla="*/ 215515 w 633478"/>
                <a:gd name="T11" fmla="*/ 234649 h 695326"/>
                <a:gd name="T12" fmla="*/ 240179 w 633478"/>
                <a:gd name="T13" fmla="*/ 303214 h 695326"/>
                <a:gd name="T14" fmla="*/ 263811 w 633478"/>
                <a:gd name="T15" fmla="*/ 357142 h 695326"/>
                <a:gd name="T16" fmla="*/ 308068 w 633478"/>
                <a:gd name="T17" fmla="*/ 404767 h 695326"/>
                <a:gd name="T18" fmla="*/ 353904 w 633478"/>
                <a:gd name="T19" fmla="*/ 433342 h 695326"/>
                <a:gd name="T20" fmla="*/ 409153 w 633478"/>
                <a:gd name="T21" fmla="*/ 458742 h 695326"/>
                <a:gd name="T22" fmla="*/ 458174 w 633478"/>
                <a:gd name="T23" fmla="*/ 488905 h 695326"/>
                <a:gd name="T24" fmla="*/ 510283 w 633478"/>
                <a:gd name="T25" fmla="*/ 512717 h 695326"/>
                <a:gd name="T26" fmla="*/ 570294 w 633478"/>
                <a:gd name="T27" fmla="*/ 557167 h 695326"/>
                <a:gd name="T28" fmla="*/ 613012 w 633478"/>
                <a:gd name="T29" fmla="*/ 598442 h 695326"/>
                <a:gd name="T30" fmla="*/ 624079 w 633478"/>
                <a:gd name="T31" fmla="*/ 634954 h 695326"/>
                <a:gd name="T32" fmla="*/ 630383 w 633478"/>
                <a:gd name="T33" fmla="*/ 695280 h 6953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33478" h="695326">
                  <a:moveTo>
                    <a:pt x="0" y="0"/>
                  </a:moveTo>
                  <a:cubicBezTo>
                    <a:pt x="16404" y="9525"/>
                    <a:pt x="56188" y="38784"/>
                    <a:pt x="79389" y="52388"/>
                  </a:cubicBezTo>
                  <a:cubicBezTo>
                    <a:pt x="102590" y="65992"/>
                    <a:pt x="119818" y="70139"/>
                    <a:pt x="139207" y="81626"/>
                  </a:cubicBezTo>
                  <a:cubicBezTo>
                    <a:pt x="158596" y="93113"/>
                    <a:pt x="181498" y="108613"/>
                    <a:pt x="195725" y="121313"/>
                  </a:cubicBezTo>
                  <a:cubicBezTo>
                    <a:pt x="209952" y="134013"/>
                    <a:pt x="221095" y="138936"/>
                    <a:pt x="224570" y="157825"/>
                  </a:cubicBezTo>
                  <a:cubicBezTo>
                    <a:pt x="228045" y="176714"/>
                    <a:pt x="213776" y="210418"/>
                    <a:pt x="216573" y="234649"/>
                  </a:cubicBezTo>
                  <a:cubicBezTo>
                    <a:pt x="219370" y="258881"/>
                    <a:pt x="233260" y="282791"/>
                    <a:pt x="241351" y="303214"/>
                  </a:cubicBezTo>
                  <a:cubicBezTo>
                    <a:pt x="249442" y="323637"/>
                    <a:pt x="253749" y="340255"/>
                    <a:pt x="265119" y="357188"/>
                  </a:cubicBezTo>
                  <a:cubicBezTo>
                    <a:pt x="276489" y="374121"/>
                    <a:pt x="294482" y="392113"/>
                    <a:pt x="309569" y="404813"/>
                  </a:cubicBezTo>
                  <a:cubicBezTo>
                    <a:pt x="324656" y="417513"/>
                    <a:pt x="338706" y="424392"/>
                    <a:pt x="355639" y="433388"/>
                  </a:cubicBezTo>
                  <a:cubicBezTo>
                    <a:pt x="372572" y="442384"/>
                    <a:pt x="393705" y="449528"/>
                    <a:pt x="411169" y="458788"/>
                  </a:cubicBezTo>
                  <a:cubicBezTo>
                    <a:pt x="428633" y="468048"/>
                    <a:pt x="443492" y="479955"/>
                    <a:pt x="460425" y="488951"/>
                  </a:cubicBezTo>
                  <a:cubicBezTo>
                    <a:pt x="477358" y="497947"/>
                    <a:pt x="493991" y="501386"/>
                    <a:pt x="512769" y="512763"/>
                  </a:cubicBezTo>
                  <a:cubicBezTo>
                    <a:pt x="531547" y="524140"/>
                    <a:pt x="555887" y="542926"/>
                    <a:pt x="573094" y="557213"/>
                  </a:cubicBezTo>
                  <a:cubicBezTo>
                    <a:pt x="590301" y="571500"/>
                    <a:pt x="607008" y="585524"/>
                    <a:pt x="616013" y="598488"/>
                  </a:cubicBezTo>
                  <a:cubicBezTo>
                    <a:pt x="625018" y="611452"/>
                    <a:pt x="626598" y="622829"/>
                    <a:pt x="627127" y="635000"/>
                  </a:cubicBezTo>
                  <a:cubicBezTo>
                    <a:pt x="627656" y="647171"/>
                    <a:pt x="633478" y="695326"/>
                    <a:pt x="633478" y="695326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31" name="Forma livre 31"/>
            <p:cNvSpPr>
              <a:spLocks/>
            </p:cNvSpPr>
            <p:nvPr/>
          </p:nvSpPr>
          <p:spPr bwMode="auto">
            <a:xfrm>
              <a:off x="3884613" y="4911725"/>
              <a:ext cx="788987" cy="819150"/>
            </a:xfrm>
            <a:custGeom>
              <a:avLst/>
              <a:gdLst>
                <a:gd name="T0" fmla="*/ 0 w 788986"/>
                <a:gd name="T1" fmla="*/ 0 h 819161"/>
                <a:gd name="T2" fmla="*/ 61910 w 788986"/>
                <a:gd name="T3" fmla="*/ 38034 h 819161"/>
                <a:gd name="T4" fmla="*/ 128585 w 788986"/>
                <a:gd name="T5" fmla="*/ 53899 h 819161"/>
                <a:gd name="T6" fmla="*/ 182559 w 788986"/>
                <a:gd name="T7" fmla="*/ 82455 h 819161"/>
                <a:gd name="T8" fmla="*/ 258758 w 788986"/>
                <a:gd name="T9" fmla="*/ 117312 h 819161"/>
                <a:gd name="T10" fmla="*/ 293683 w 788986"/>
                <a:gd name="T11" fmla="*/ 145868 h 819161"/>
                <a:gd name="T12" fmla="*/ 363532 w 788986"/>
                <a:gd name="T13" fmla="*/ 187070 h 819161"/>
                <a:gd name="T14" fmla="*/ 427078 w 788986"/>
                <a:gd name="T15" fmla="*/ 231485 h 819161"/>
                <a:gd name="T16" fmla="*/ 471527 w 788986"/>
                <a:gd name="T17" fmla="*/ 285385 h 819161"/>
                <a:gd name="T18" fmla="*/ 500102 w 788986"/>
                <a:gd name="T19" fmla="*/ 344029 h 819161"/>
                <a:gd name="T20" fmla="*/ 525502 w 788986"/>
                <a:gd name="T21" fmla="*/ 386873 h 819161"/>
                <a:gd name="T22" fmla="*/ 541377 w 788986"/>
                <a:gd name="T23" fmla="*/ 434421 h 819161"/>
                <a:gd name="T24" fmla="*/ 579476 w 788986"/>
                <a:gd name="T25" fmla="*/ 488315 h 819161"/>
                <a:gd name="T26" fmla="*/ 608051 w 788986"/>
                <a:gd name="T27" fmla="*/ 535909 h 819161"/>
                <a:gd name="T28" fmla="*/ 662025 w 788986"/>
                <a:gd name="T29" fmla="*/ 624705 h 819161"/>
                <a:gd name="T30" fmla="*/ 703300 w 788986"/>
                <a:gd name="T31" fmla="*/ 681772 h 819161"/>
                <a:gd name="T32" fmla="*/ 725525 w 788986"/>
                <a:gd name="T33" fmla="*/ 711872 h 819161"/>
                <a:gd name="T34" fmla="*/ 733462 w 788986"/>
                <a:gd name="T35" fmla="*/ 762645 h 819161"/>
                <a:gd name="T36" fmla="*/ 789024 w 788986"/>
                <a:gd name="T37" fmla="*/ 818122 h 8191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8986" h="819161">
                  <a:moveTo>
                    <a:pt x="0" y="0"/>
                  </a:moveTo>
                  <a:cubicBezTo>
                    <a:pt x="15082" y="15349"/>
                    <a:pt x="40480" y="29108"/>
                    <a:pt x="61911" y="38105"/>
                  </a:cubicBezTo>
                  <a:cubicBezTo>
                    <a:pt x="83342" y="47102"/>
                    <a:pt x="108478" y="46572"/>
                    <a:pt x="128586" y="53980"/>
                  </a:cubicBezTo>
                  <a:cubicBezTo>
                    <a:pt x="148694" y="61388"/>
                    <a:pt x="160865" y="71972"/>
                    <a:pt x="182561" y="82555"/>
                  </a:cubicBezTo>
                  <a:cubicBezTo>
                    <a:pt x="204257" y="93138"/>
                    <a:pt x="240240" y="106897"/>
                    <a:pt x="258761" y="117480"/>
                  </a:cubicBezTo>
                  <a:cubicBezTo>
                    <a:pt x="277282" y="128063"/>
                    <a:pt x="276224" y="134413"/>
                    <a:pt x="293686" y="146055"/>
                  </a:cubicBezTo>
                  <a:cubicBezTo>
                    <a:pt x="311148" y="157697"/>
                    <a:pt x="341311" y="173044"/>
                    <a:pt x="363536" y="187330"/>
                  </a:cubicBezTo>
                  <a:cubicBezTo>
                    <a:pt x="385761" y="201616"/>
                    <a:pt x="409044" y="215370"/>
                    <a:pt x="427036" y="231774"/>
                  </a:cubicBezTo>
                  <a:cubicBezTo>
                    <a:pt x="445028" y="248178"/>
                    <a:pt x="459315" y="266970"/>
                    <a:pt x="471486" y="285755"/>
                  </a:cubicBezTo>
                  <a:cubicBezTo>
                    <a:pt x="483657" y="304540"/>
                    <a:pt x="491065" y="327550"/>
                    <a:pt x="500061" y="344483"/>
                  </a:cubicBezTo>
                  <a:cubicBezTo>
                    <a:pt x="509057" y="361416"/>
                    <a:pt x="518582" y="372272"/>
                    <a:pt x="525461" y="387355"/>
                  </a:cubicBezTo>
                  <a:cubicBezTo>
                    <a:pt x="532340" y="402438"/>
                    <a:pt x="532340" y="418047"/>
                    <a:pt x="541336" y="434980"/>
                  </a:cubicBezTo>
                  <a:cubicBezTo>
                    <a:pt x="550332" y="451913"/>
                    <a:pt x="568324" y="472022"/>
                    <a:pt x="579436" y="488955"/>
                  </a:cubicBezTo>
                  <a:cubicBezTo>
                    <a:pt x="590548" y="505888"/>
                    <a:pt x="608011" y="536580"/>
                    <a:pt x="608011" y="536580"/>
                  </a:cubicBezTo>
                  <a:cubicBezTo>
                    <a:pt x="621769" y="559334"/>
                    <a:pt x="646111" y="601138"/>
                    <a:pt x="661986" y="625480"/>
                  </a:cubicBezTo>
                  <a:cubicBezTo>
                    <a:pt x="677861" y="649822"/>
                    <a:pt x="692678" y="668077"/>
                    <a:pt x="703261" y="682630"/>
                  </a:cubicBezTo>
                  <a:cubicBezTo>
                    <a:pt x="713844" y="697183"/>
                    <a:pt x="720459" y="699301"/>
                    <a:pt x="725486" y="712796"/>
                  </a:cubicBezTo>
                  <a:cubicBezTo>
                    <a:pt x="730513" y="726291"/>
                    <a:pt x="722840" y="745875"/>
                    <a:pt x="733423" y="763602"/>
                  </a:cubicBezTo>
                  <a:cubicBezTo>
                    <a:pt x="744006" y="781330"/>
                    <a:pt x="776418" y="804608"/>
                    <a:pt x="788986" y="819161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33" name="AutoShape 86"/>
            <p:cNvSpPr>
              <a:spLocks noChangeArrowheads="1"/>
            </p:cNvSpPr>
            <p:nvPr/>
          </p:nvSpPr>
          <p:spPr bwMode="auto">
            <a:xfrm>
              <a:off x="2988540" y="4324284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205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435" name="AutoShape 86"/>
            <p:cNvSpPr>
              <a:spLocks noChangeArrowheads="1"/>
            </p:cNvSpPr>
            <p:nvPr/>
          </p:nvSpPr>
          <p:spPr bwMode="auto">
            <a:xfrm>
              <a:off x="2609970" y="3962767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202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436" name="AutoShape 86"/>
            <p:cNvSpPr>
              <a:spLocks noChangeArrowheads="1"/>
            </p:cNvSpPr>
            <p:nvPr/>
          </p:nvSpPr>
          <p:spPr bwMode="auto">
            <a:xfrm>
              <a:off x="2760053" y="3962767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203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437" name="AutoShape 86"/>
            <p:cNvSpPr>
              <a:spLocks noChangeArrowheads="1"/>
            </p:cNvSpPr>
            <p:nvPr/>
          </p:nvSpPr>
          <p:spPr bwMode="auto">
            <a:xfrm>
              <a:off x="2837002" y="4324284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204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438" name="AutoShape 86"/>
            <p:cNvSpPr>
              <a:spLocks noChangeArrowheads="1"/>
            </p:cNvSpPr>
            <p:nvPr/>
          </p:nvSpPr>
          <p:spPr bwMode="auto">
            <a:xfrm>
              <a:off x="2364867" y="4161654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209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439" name="AutoShape 86"/>
            <p:cNvSpPr>
              <a:spLocks noChangeArrowheads="1"/>
            </p:cNvSpPr>
            <p:nvPr/>
          </p:nvSpPr>
          <p:spPr bwMode="auto">
            <a:xfrm>
              <a:off x="2506159" y="4161654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210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440" name="AutoShape 86"/>
            <p:cNvSpPr>
              <a:spLocks noChangeArrowheads="1"/>
            </p:cNvSpPr>
            <p:nvPr/>
          </p:nvSpPr>
          <p:spPr bwMode="auto">
            <a:xfrm>
              <a:off x="2647450" y="4161654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211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441" name="AutoShape 86"/>
            <p:cNvSpPr>
              <a:spLocks noChangeArrowheads="1"/>
            </p:cNvSpPr>
            <p:nvPr/>
          </p:nvSpPr>
          <p:spPr bwMode="auto">
            <a:xfrm>
              <a:off x="2788740" y="4161654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212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442" name="AutoShape 86"/>
            <p:cNvSpPr>
              <a:spLocks noChangeArrowheads="1"/>
            </p:cNvSpPr>
            <p:nvPr/>
          </p:nvSpPr>
          <p:spPr bwMode="auto">
            <a:xfrm>
              <a:off x="2934427" y="4161654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213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443" name="AutoShape 86"/>
            <p:cNvSpPr>
              <a:spLocks noChangeArrowheads="1"/>
            </p:cNvSpPr>
            <p:nvPr/>
          </p:nvSpPr>
          <p:spPr bwMode="auto">
            <a:xfrm>
              <a:off x="3071323" y="4161654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214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444" name="Forma livre 30"/>
            <p:cNvSpPr>
              <a:spLocks/>
            </p:cNvSpPr>
            <p:nvPr/>
          </p:nvSpPr>
          <p:spPr bwMode="auto">
            <a:xfrm>
              <a:off x="3268663" y="4240213"/>
              <a:ext cx="584200" cy="665162"/>
            </a:xfrm>
            <a:custGeom>
              <a:avLst/>
              <a:gdLst>
                <a:gd name="T0" fmla="*/ 0 w 582618"/>
                <a:gd name="T1" fmla="*/ 0 h 664906"/>
                <a:gd name="T2" fmla="*/ 59348 w 582618"/>
                <a:gd name="T3" fmla="*/ 50892 h 664906"/>
                <a:gd name="T4" fmla="*/ 99813 w 582618"/>
                <a:gd name="T5" fmla="*/ 72726 h 664906"/>
                <a:gd name="T6" fmla="*/ 160058 w 582618"/>
                <a:gd name="T7" fmla="*/ 91040 h 664906"/>
                <a:gd name="T8" fmla="*/ 202323 w 582618"/>
                <a:gd name="T9" fmla="*/ 116890 h 664906"/>
                <a:gd name="T10" fmla="*/ 229301 w 582618"/>
                <a:gd name="T11" fmla="*/ 162394 h 664906"/>
                <a:gd name="T12" fmla="*/ 230197 w 582618"/>
                <a:gd name="T13" fmla="*/ 217069 h 664906"/>
                <a:gd name="T14" fmla="*/ 249080 w 582618"/>
                <a:gd name="T15" fmla="*/ 272820 h 664906"/>
                <a:gd name="T16" fmla="*/ 252679 w 582618"/>
                <a:gd name="T17" fmla="*/ 311601 h 664906"/>
                <a:gd name="T18" fmla="*/ 260770 w 582618"/>
                <a:gd name="T19" fmla="*/ 355230 h 664906"/>
                <a:gd name="T20" fmla="*/ 287744 w 582618"/>
                <a:gd name="T21" fmla="*/ 401278 h 664906"/>
                <a:gd name="T22" fmla="*/ 342596 w 582618"/>
                <a:gd name="T23" fmla="*/ 444101 h 664906"/>
                <a:gd name="T24" fmla="*/ 396547 w 582618"/>
                <a:gd name="T25" fmla="*/ 466723 h 664906"/>
                <a:gd name="T26" fmla="*/ 442410 w 582618"/>
                <a:gd name="T27" fmla="*/ 484496 h 664906"/>
                <a:gd name="T28" fmla="*/ 475677 w 582618"/>
                <a:gd name="T29" fmla="*/ 505503 h 664906"/>
                <a:gd name="T30" fmla="*/ 506257 w 582618"/>
                <a:gd name="T31" fmla="*/ 539436 h 664906"/>
                <a:gd name="T32" fmla="*/ 528737 w 582618"/>
                <a:gd name="T33" fmla="*/ 586296 h 664906"/>
                <a:gd name="T34" fmla="*/ 564699 w 582618"/>
                <a:gd name="T35" fmla="*/ 633156 h 664906"/>
                <a:gd name="T36" fmla="*/ 609659 w 582618"/>
                <a:gd name="T37" fmla="*/ 655778 h 664906"/>
                <a:gd name="T38" fmla="*/ 660016 w 582618"/>
                <a:gd name="T39" fmla="*/ 676782 h 66490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82618" h="664906">
                  <a:moveTo>
                    <a:pt x="0" y="0"/>
                  </a:moveTo>
                  <a:cubicBezTo>
                    <a:pt x="10319" y="7541"/>
                    <a:pt x="33205" y="37084"/>
                    <a:pt x="52388" y="50006"/>
                  </a:cubicBezTo>
                  <a:cubicBezTo>
                    <a:pt x="65088" y="61912"/>
                    <a:pt x="77260" y="67645"/>
                    <a:pt x="88108" y="71438"/>
                  </a:cubicBezTo>
                  <a:cubicBezTo>
                    <a:pt x="98956" y="75231"/>
                    <a:pt x="126207" y="82203"/>
                    <a:pt x="141288" y="89436"/>
                  </a:cubicBezTo>
                  <a:cubicBezTo>
                    <a:pt x="156369" y="96669"/>
                    <a:pt x="168409" y="103152"/>
                    <a:pt x="178596" y="114837"/>
                  </a:cubicBezTo>
                  <a:cubicBezTo>
                    <a:pt x="188783" y="126522"/>
                    <a:pt x="197117" y="139172"/>
                    <a:pt x="202409" y="159545"/>
                  </a:cubicBezTo>
                  <a:cubicBezTo>
                    <a:pt x="200557" y="179918"/>
                    <a:pt x="200292" y="195181"/>
                    <a:pt x="203202" y="213262"/>
                  </a:cubicBezTo>
                  <a:cubicBezTo>
                    <a:pt x="206112" y="231343"/>
                    <a:pt x="216564" y="252553"/>
                    <a:pt x="219871" y="268031"/>
                  </a:cubicBezTo>
                  <a:cubicBezTo>
                    <a:pt x="223178" y="283509"/>
                    <a:pt x="221326" y="292637"/>
                    <a:pt x="223046" y="306131"/>
                  </a:cubicBezTo>
                  <a:cubicBezTo>
                    <a:pt x="224766" y="319625"/>
                    <a:pt x="225030" y="334310"/>
                    <a:pt x="230190" y="348994"/>
                  </a:cubicBezTo>
                  <a:cubicBezTo>
                    <a:pt x="235350" y="363678"/>
                    <a:pt x="241965" y="379685"/>
                    <a:pt x="254003" y="394237"/>
                  </a:cubicBezTo>
                  <a:cubicBezTo>
                    <a:pt x="266041" y="408789"/>
                    <a:pt x="286414" y="425590"/>
                    <a:pt x="302421" y="436306"/>
                  </a:cubicBezTo>
                  <a:cubicBezTo>
                    <a:pt x="318428" y="447022"/>
                    <a:pt x="335361" y="451916"/>
                    <a:pt x="350046" y="458531"/>
                  </a:cubicBezTo>
                  <a:cubicBezTo>
                    <a:pt x="364731" y="465146"/>
                    <a:pt x="378887" y="469644"/>
                    <a:pt x="390529" y="475994"/>
                  </a:cubicBezTo>
                  <a:cubicBezTo>
                    <a:pt x="402171" y="482344"/>
                    <a:pt x="410504" y="487635"/>
                    <a:pt x="419897" y="496631"/>
                  </a:cubicBezTo>
                  <a:cubicBezTo>
                    <a:pt x="429290" y="505627"/>
                    <a:pt x="439082" y="516740"/>
                    <a:pt x="446888" y="529969"/>
                  </a:cubicBezTo>
                  <a:cubicBezTo>
                    <a:pt x="454694" y="543198"/>
                    <a:pt x="458133" y="560660"/>
                    <a:pt x="466731" y="576006"/>
                  </a:cubicBezTo>
                  <a:cubicBezTo>
                    <a:pt x="475329" y="591352"/>
                    <a:pt x="486573" y="610666"/>
                    <a:pt x="498479" y="622043"/>
                  </a:cubicBezTo>
                  <a:cubicBezTo>
                    <a:pt x="510385" y="633420"/>
                    <a:pt x="524144" y="637125"/>
                    <a:pt x="538167" y="644269"/>
                  </a:cubicBezTo>
                  <a:cubicBezTo>
                    <a:pt x="552190" y="651413"/>
                    <a:pt x="568860" y="659614"/>
                    <a:pt x="582618" y="664906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45" name="Forma livre 66"/>
            <p:cNvSpPr>
              <a:spLocks/>
            </p:cNvSpPr>
            <p:nvPr/>
          </p:nvSpPr>
          <p:spPr bwMode="auto">
            <a:xfrm>
              <a:off x="2940050" y="3498850"/>
              <a:ext cx="323850" cy="723900"/>
            </a:xfrm>
            <a:custGeom>
              <a:avLst/>
              <a:gdLst>
                <a:gd name="T0" fmla="*/ 778 w 323789"/>
                <a:gd name="T1" fmla="*/ 0 h 724694"/>
                <a:gd name="T2" fmla="*/ 0 w 323789"/>
                <a:gd name="T3" fmla="*/ 67245 h 724694"/>
                <a:gd name="T4" fmla="*/ 779 w 323789"/>
                <a:gd name="T5" fmla="*/ 139776 h 724694"/>
                <a:gd name="T6" fmla="*/ 779 w 323789"/>
                <a:gd name="T7" fmla="*/ 211552 h 724694"/>
                <a:gd name="T8" fmla="*/ 4029 w 323789"/>
                <a:gd name="T9" fmla="*/ 260664 h 724694"/>
                <a:gd name="T10" fmla="*/ 7235 w 323789"/>
                <a:gd name="T11" fmla="*/ 313549 h 724694"/>
                <a:gd name="T12" fmla="*/ 12821 w 323789"/>
                <a:gd name="T13" fmla="*/ 387594 h 724694"/>
                <a:gd name="T14" fmla="*/ 16072 w 323789"/>
                <a:gd name="T15" fmla="*/ 449550 h 724694"/>
                <a:gd name="T16" fmla="*/ 20895 w 323789"/>
                <a:gd name="T17" fmla="*/ 493369 h 724694"/>
                <a:gd name="T18" fmla="*/ 96291 w 323789"/>
                <a:gd name="T19" fmla="*/ 538703 h 724694"/>
                <a:gd name="T20" fmla="*/ 179807 w 323789"/>
                <a:gd name="T21" fmla="*/ 593101 h 724694"/>
                <a:gd name="T22" fmla="*/ 243970 w 323789"/>
                <a:gd name="T23" fmla="*/ 635413 h 724694"/>
                <a:gd name="T24" fmla="*/ 327332 w 323789"/>
                <a:gd name="T25" fmla="*/ 689813 h 7246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3789" h="724694">
                  <a:moveTo>
                    <a:pt x="776" y="0"/>
                  </a:moveTo>
                  <a:cubicBezTo>
                    <a:pt x="1576" y="22490"/>
                    <a:pt x="0" y="46170"/>
                    <a:pt x="0" y="70644"/>
                  </a:cubicBezTo>
                  <a:cubicBezTo>
                    <a:pt x="0" y="95118"/>
                    <a:pt x="648" y="121576"/>
                    <a:pt x="777" y="146844"/>
                  </a:cubicBezTo>
                  <a:cubicBezTo>
                    <a:pt x="907" y="172112"/>
                    <a:pt x="244" y="201083"/>
                    <a:pt x="777" y="222250"/>
                  </a:cubicBezTo>
                  <a:cubicBezTo>
                    <a:pt x="1310" y="243417"/>
                    <a:pt x="2908" y="255985"/>
                    <a:pt x="3974" y="273844"/>
                  </a:cubicBezTo>
                  <a:cubicBezTo>
                    <a:pt x="5040" y="291703"/>
                    <a:pt x="5719" y="307180"/>
                    <a:pt x="7173" y="329405"/>
                  </a:cubicBezTo>
                  <a:cubicBezTo>
                    <a:pt x="8627" y="351630"/>
                    <a:pt x="11246" y="383381"/>
                    <a:pt x="12700" y="407194"/>
                  </a:cubicBezTo>
                  <a:cubicBezTo>
                    <a:pt x="14154" y="431007"/>
                    <a:pt x="14572" y="453761"/>
                    <a:pt x="15899" y="472282"/>
                  </a:cubicBezTo>
                  <a:cubicBezTo>
                    <a:pt x="17226" y="490803"/>
                    <a:pt x="7440" y="502709"/>
                    <a:pt x="20665" y="518319"/>
                  </a:cubicBezTo>
                  <a:cubicBezTo>
                    <a:pt x="33890" y="533929"/>
                    <a:pt x="69053" y="548482"/>
                    <a:pt x="95250" y="565944"/>
                  </a:cubicBezTo>
                  <a:cubicBezTo>
                    <a:pt x="121447" y="583406"/>
                    <a:pt x="153502" y="606161"/>
                    <a:pt x="177846" y="623094"/>
                  </a:cubicBezTo>
                  <a:lnTo>
                    <a:pt x="241316" y="667544"/>
                  </a:lnTo>
                  <a:cubicBezTo>
                    <a:pt x="265640" y="684477"/>
                    <a:pt x="299447" y="705644"/>
                    <a:pt x="323789" y="724694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46" name="Forma livre 64"/>
            <p:cNvSpPr>
              <a:spLocks/>
            </p:cNvSpPr>
            <p:nvPr/>
          </p:nvSpPr>
          <p:spPr bwMode="auto">
            <a:xfrm>
              <a:off x="2695575" y="4670425"/>
              <a:ext cx="1971675" cy="1065213"/>
            </a:xfrm>
            <a:custGeom>
              <a:avLst/>
              <a:gdLst>
                <a:gd name="T0" fmla="*/ 280 w 1971385"/>
                <a:gd name="T1" fmla="*/ 0 h 1065350"/>
                <a:gd name="T2" fmla="*/ 6975 w 1971385"/>
                <a:gd name="T3" fmla="*/ 51630 h 1065350"/>
                <a:gd name="T4" fmla="*/ 31414 w 1971385"/>
                <a:gd name="T5" fmla="*/ 87743 h 1065350"/>
                <a:gd name="T6" fmla="*/ 60325 w 1971385"/>
                <a:gd name="T7" fmla="*/ 110359 h 1065350"/>
                <a:gd name="T8" fmla="*/ 88104 w 1971385"/>
                <a:gd name="T9" fmla="*/ 133573 h 1065350"/>
                <a:gd name="T10" fmla="*/ 102025 w 1971385"/>
                <a:gd name="T11" fmla="*/ 154848 h 1065350"/>
                <a:gd name="T12" fmla="*/ 120220 w 1971385"/>
                <a:gd name="T13" fmla="*/ 190840 h 1065350"/>
                <a:gd name="T14" fmla="*/ 143627 w 1971385"/>
                <a:gd name="T15" fmla="*/ 230608 h 1065350"/>
                <a:gd name="T16" fmla="*/ 186754 w 1971385"/>
                <a:gd name="T17" fmla="*/ 254288 h 1065350"/>
                <a:gd name="T18" fmla="*/ 268158 w 1971385"/>
                <a:gd name="T19" fmla="*/ 300212 h 1065350"/>
                <a:gd name="T20" fmla="*/ 350754 w 1971385"/>
                <a:gd name="T21" fmla="*/ 312349 h 1065350"/>
                <a:gd name="T22" fmla="*/ 435557 w 1971385"/>
                <a:gd name="T23" fmla="*/ 300336 h 1065350"/>
                <a:gd name="T24" fmla="*/ 511279 w 1971385"/>
                <a:gd name="T25" fmla="*/ 302186 h 1065350"/>
                <a:gd name="T26" fmla="*/ 659463 w 1971385"/>
                <a:gd name="T27" fmla="*/ 306956 h 1065350"/>
                <a:gd name="T28" fmla="*/ 796091 w 1971385"/>
                <a:gd name="T29" fmla="*/ 313625 h 1065350"/>
                <a:gd name="T30" fmla="*/ 905333 w 1971385"/>
                <a:gd name="T31" fmla="*/ 347209 h 1065350"/>
                <a:gd name="T32" fmla="*/ 975332 w 1971385"/>
                <a:gd name="T33" fmla="*/ 375639 h 1065350"/>
                <a:gd name="T34" fmla="*/ 1032854 w 1971385"/>
                <a:gd name="T35" fmla="*/ 404951 h 1065350"/>
                <a:gd name="T36" fmla="*/ 1114795 w 1971385"/>
                <a:gd name="T37" fmla="*/ 434251 h 1065350"/>
                <a:gd name="T38" fmla="*/ 1170416 w 1971385"/>
                <a:gd name="T39" fmla="*/ 462122 h 1065350"/>
                <a:gd name="T40" fmla="*/ 1217898 w 1971385"/>
                <a:gd name="T41" fmla="*/ 489655 h 1065350"/>
                <a:gd name="T42" fmla="*/ 1273969 w 1971385"/>
                <a:gd name="T43" fmla="*/ 519492 h 1065350"/>
                <a:gd name="T44" fmla="*/ 1336662 w 1971385"/>
                <a:gd name="T45" fmla="*/ 541890 h 1065350"/>
                <a:gd name="T46" fmla="*/ 1402926 w 1971385"/>
                <a:gd name="T47" fmla="*/ 602910 h 1065350"/>
                <a:gd name="T48" fmla="*/ 1463808 w 1971385"/>
                <a:gd name="T49" fmla="*/ 673973 h 1065350"/>
                <a:gd name="T50" fmla="*/ 1538063 w 1971385"/>
                <a:gd name="T51" fmla="*/ 751169 h 1065350"/>
                <a:gd name="T52" fmla="*/ 1613763 w 1971385"/>
                <a:gd name="T53" fmla="*/ 827834 h 1065350"/>
                <a:gd name="T54" fmla="*/ 1691355 w 1971385"/>
                <a:gd name="T55" fmla="*/ 906580 h 1065350"/>
                <a:gd name="T56" fmla="*/ 1727450 w 1971385"/>
                <a:gd name="T57" fmla="*/ 945784 h 1065350"/>
                <a:gd name="T58" fmla="*/ 1819427 w 1971385"/>
                <a:gd name="T59" fmla="*/ 968477 h 1065350"/>
                <a:gd name="T60" fmla="*/ 1920310 w 1971385"/>
                <a:gd name="T61" fmla="*/ 970655 h 1065350"/>
                <a:gd name="T62" fmla="*/ 1955315 w 1971385"/>
                <a:gd name="T63" fmla="*/ 1026852 h 1065350"/>
                <a:gd name="T64" fmla="*/ 1983736 w 1971385"/>
                <a:gd name="T65" fmla="*/ 1053402 h 106535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71385" h="1065350">
                  <a:moveTo>
                    <a:pt x="280" y="0"/>
                  </a:moveTo>
                  <a:cubicBezTo>
                    <a:pt x="-911" y="19446"/>
                    <a:pt x="1778" y="37229"/>
                    <a:pt x="6931" y="51932"/>
                  </a:cubicBezTo>
                  <a:cubicBezTo>
                    <a:pt x="12084" y="66635"/>
                    <a:pt x="22363" y="78378"/>
                    <a:pt x="31196" y="88216"/>
                  </a:cubicBezTo>
                  <a:cubicBezTo>
                    <a:pt x="40029" y="98054"/>
                    <a:pt x="50542" y="103280"/>
                    <a:pt x="59932" y="110961"/>
                  </a:cubicBezTo>
                  <a:cubicBezTo>
                    <a:pt x="69322" y="118642"/>
                    <a:pt x="80631" y="126846"/>
                    <a:pt x="87537" y="134304"/>
                  </a:cubicBezTo>
                  <a:cubicBezTo>
                    <a:pt x="94443" y="141762"/>
                    <a:pt x="96055" y="146107"/>
                    <a:pt x="101371" y="155709"/>
                  </a:cubicBezTo>
                  <a:cubicBezTo>
                    <a:pt x="106687" y="165311"/>
                    <a:pt x="112545" y="179218"/>
                    <a:pt x="119435" y="191916"/>
                  </a:cubicBezTo>
                  <a:cubicBezTo>
                    <a:pt x="126325" y="204614"/>
                    <a:pt x="131687" y="221267"/>
                    <a:pt x="142711" y="231899"/>
                  </a:cubicBezTo>
                  <a:cubicBezTo>
                    <a:pt x="153735" y="242531"/>
                    <a:pt x="164953" y="244043"/>
                    <a:pt x="185577" y="255708"/>
                  </a:cubicBezTo>
                  <a:cubicBezTo>
                    <a:pt x="206201" y="267373"/>
                    <a:pt x="239300" y="292163"/>
                    <a:pt x="266457" y="301890"/>
                  </a:cubicBezTo>
                  <a:cubicBezTo>
                    <a:pt x="293614" y="311617"/>
                    <a:pt x="320800" y="314049"/>
                    <a:pt x="348518" y="314070"/>
                  </a:cubicBezTo>
                  <a:cubicBezTo>
                    <a:pt x="376236" y="314091"/>
                    <a:pt x="406184" y="303715"/>
                    <a:pt x="432766" y="302014"/>
                  </a:cubicBezTo>
                  <a:cubicBezTo>
                    <a:pt x="459348" y="300313"/>
                    <a:pt x="470929" y="302754"/>
                    <a:pt x="508008" y="303864"/>
                  </a:cubicBezTo>
                  <a:lnTo>
                    <a:pt x="655242" y="308672"/>
                  </a:lnTo>
                  <a:cubicBezTo>
                    <a:pt x="702407" y="310588"/>
                    <a:pt x="750281" y="308613"/>
                    <a:pt x="790998" y="315358"/>
                  </a:cubicBezTo>
                  <a:cubicBezTo>
                    <a:pt x="831715" y="322103"/>
                    <a:pt x="869860" y="338752"/>
                    <a:pt x="899543" y="349145"/>
                  </a:cubicBezTo>
                  <a:cubicBezTo>
                    <a:pt x="929226" y="359538"/>
                    <a:pt x="947978" y="368043"/>
                    <a:pt x="969096" y="377717"/>
                  </a:cubicBezTo>
                  <a:cubicBezTo>
                    <a:pt x="990214" y="387391"/>
                    <a:pt x="1003155" y="397364"/>
                    <a:pt x="1026250" y="407188"/>
                  </a:cubicBezTo>
                  <a:cubicBezTo>
                    <a:pt x="1049345" y="417012"/>
                    <a:pt x="1084887" y="427076"/>
                    <a:pt x="1107667" y="436660"/>
                  </a:cubicBezTo>
                  <a:cubicBezTo>
                    <a:pt x="1130448" y="446245"/>
                    <a:pt x="1145859" y="455411"/>
                    <a:pt x="1162933" y="464695"/>
                  </a:cubicBezTo>
                  <a:cubicBezTo>
                    <a:pt x="1180007" y="473979"/>
                    <a:pt x="1192962" y="482753"/>
                    <a:pt x="1210111" y="492366"/>
                  </a:cubicBezTo>
                  <a:cubicBezTo>
                    <a:pt x="1227260" y="501979"/>
                    <a:pt x="1246159" y="513619"/>
                    <a:pt x="1265826" y="522375"/>
                  </a:cubicBezTo>
                  <a:cubicBezTo>
                    <a:pt x="1285494" y="531131"/>
                    <a:pt x="1306761" y="530920"/>
                    <a:pt x="1328116" y="544902"/>
                  </a:cubicBezTo>
                  <a:cubicBezTo>
                    <a:pt x="1349472" y="558884"/>
                    <a:pt x="1370147" y="582454"/>
                    <a:pt x="1393959" y="606266"/>
                  </a:cubicBezTo>
                  <a:cubicBezTo>
                    <a:pt x="1417771" y="630078"/>
                    <a:pt x="1432072" y="652870"/>
                    <a:pt x="1454450" y="677716"/>
                  </a:cubicBezTo>
                  <a:cubicBezTo>
                    <a:pt x="1476828" y="702562"/>
                    <a:pt x="1503396" y="729557"/>
                    <a:pt x="1528229" y="755343"/>
                  </a:cubicBezTo>
                  <a:cubicBezTo>
                    <a:pt x="1553062" y="781129"/>
                    <a:pt x="1578062" y="806390"/>
                    <a:pt x="1603447" y="832435"/>
                  </a:cubicBezTo>
                  <a:lnTo>
                    <a:pt x="1680541" y="911614"/>
                  </a:lnTo>
                  <a:cubicBezTo>
                    <a:pt x="1699367" y="931380"/>
                    <a:pt x="1695193" y="940660"/>
                    <a:pt x="1716402" y="951033"/>
                  </a:cubicBezTo>
                  <a:cubicBezTo>
                    <a:pt x="1737611" y="961406"/>
                    <a:pt x="1775858" y="969688"/>
                    <a:pt x="1807796" y="973855"/>
                  </a:cubicBezTo>
                  <a:cubicBezTo>
                    <a:pt x="1839734" y="978022"/>
                    <a:pt x="1885530" y="966253"/>
                    <a:pt x="1908033" y="976035"/>
                  </a:cubicBezTo>
                  <a:cubicBezTo>
                    <a:pt x="1930536" y="985817"/>
                    <a:pt x="1931702" y="1019849"/>
                    <a:pt x="1942814" y="1032549"/>
                  </a:cubicBezTo>
                  <a:cubicBezTo>
                    <a:pt x="1953926" y="1045249"/>
                    <a:pt x="1974228" y="1079096"/>
                    <a:pt x="1971053" y="1059252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47" name="AutoShape 86"/>
            <p:cNvSpPr>
              <a:spLocks noChangeArrowheads="1"/>
            </p:cNvSpPr>
            <p:nvPr/>
          </p:nvSpPr>
          <p:spPr bwMode="auto">
            <a:xfrm>
              <a:off x="3429814" y="4810833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</a:rPr>
                <a:t> 220</a:t>
              </a:r>
              <a:endParaRPr lang="pt-BR" sz="600" dirty="0">
                <a:solidFill>
                  <a:srgbClr val="000000"/>
                </a:solidFill>
              </a:endParaRPr>
            </a:p>
          </p:txBody>
        </p:sp>
        <p:sp>
          <p:nvSpPr>
            <p:cNvPr id="448" name="AutoShape 86"/>
            <p:cNvSpPr>
              <a:spLocks noChangeArrowheads="1"/>
            </p:cNvSpPr>
            <p:nvPr/>
          </p:nvSpPr>
          <p:spPr bwMode="auto">
            <a:xfrm>
              <a:off x="3271970" y="4810833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</a:rPr>
                <a:t> 219</a:t>
              </a:r>
              <a:endParaRPr lang="pt-BR" sz="600" dirty="0">
                <a:solidFill>
                  <a:srgbClr val="000000"/>
                </a:solidFill>
              </a:endParaRPr>
            </a:p>
          </p:txBody>
        </p:sp>
        <p:sp>
          <p:nvSpPr>
            <p:cNvPr id="450" name="AutoShape 86"/>
            <p:cNvSpPr>
              <a:spLocks noChangeArrowheads="1"/>
            </p:cNvSpPr>
            <p:nvPr/>
          </p:nvSpPr>
          <p:spPr bwMode="auto">
            <a:xfrm>
              <a:off x="2859088" y="4942674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</a:rPr>
                <a:t> 218</a:t>
              </a:r>
              <a:endParaRPr lang="pt-BR" sz="600" dirty="0">
                <a:solidFill>
                  <a:srgbClr val="000000"/>
                </a:solidFill>
              </a:endParaRPr>
            </a:p>
          </p:txBody>
        </p:sp>
        <p:sp>
          <p:nvSpPr>
            <p:cNvPr id="451" name="AutoShape 86"/>
            <p:cNvSpPr>
              <a:spLocks noChangeArrowheads="1"/>
            </p:cNvSpPr>
            <p:nvPr/>
          </p:nvSpPr>
          <p:spPr bwMode="auto">
            <a:xfrm>
              <a:off x="2709004" y="4942674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</a:rPr>
                <a:t> 217</a:t>
              </a:r>
              <a:endParaRPr lang="pt-BR" sz="600" dirty="0">
                <a:solidFill>
                  <a:srgbClr val="000000"/>
                </a:solidFill>
              </a:endParaRPr>
            </a:p>
          </p:txBody>
        </p:sp>
        <p:sp>
          <p:nvSpPr>
            <p:cNvPr id="452" name="Forma livre 30"/>
            <p:cNvSpPr>
              <a:spLocks/>
            </p:cNvSpPr>
            <p:nvPr/>
          </p:nvSpPr>
          <p:spPr bwMode="auto">
            <a:xfrm>
              <a:off x="2689225" y="4627563"/>
              <a:ext cx="1963738" cy="1100137"/>
            </a:xfrm>
            <a:custGeom>
              <a:avLst/>
              <a:gdLst>
                <a:gd name="T0" fmla="*/ 1671 w 1963820"/>
                <a:gd name="T1" fmla="*/ 0 h 1100137"/>
                <a:gd name="T2" fmla="*/ 1671 w 1963820"/>
                <a:gd name="T3" fmla="*/ 66675 h 1100137"/>
                <a:gd name="T4" fmla="*/ 21582 w 1963820"/>
                <a:gd name="T5" fmla="*/ 123825 h 1100137"/>
                <a:gd name="T6" fmla="*/ 73000 w 1963820"/>
                <a:gd name="T7" fmla="*/ 176212 h 1100137"/>
                <a:gd name="T8" fmla="*/ 125318 w 1963820"/>
                <a:gd name="T9" fmla="*/ 228600 h 1100137"/>
                <a:gd name="T10" fmla="*/ 239437 w 1963820"/>
                <a:gd name="T11" fmla="*/ 300037 h 1100137"/>
                <a:gd name="T12" fmla="*/ 340097 w 1963820"/>
                <a:gd name="T13" fmla="*/ 342900 h 1100137"/>
                <a:gd name="T14" fmla="*/ 510508 w 1963820"/>
                <a:gd name="T15" fmla="*/ 357187 h 1100137"/>
                <a:gd name="T16" fmla="*/ 624627 w 1963820"/>
                <a:gd name="T17" fmla="*/ 371475 h 1100137"/>
                <a:gd name="T18" fmla="*/ 773713 w 1963820"/>
                <a:gd name="T19" fmla="*/ 403528 h 1100137"/>
                <a:gd name="T20" fmla="*/ 924841 w 1963820"/>
                <a:gd name="T21" fmla="*/ 426960 h 1100137"/>
                <a:gd name="T22" fmla="*/ 1043270 w 1963820"/>
                <a:gd name="T23" fmla="*/ 465964 h 1100137"/>
                <a:gd name="T24" fmla="*/ 1154655 w 1963820"/>
                <a:gd name="T25" fmla="*/ 483729 h 1100137"/>
                <a:gd name="T26" fmla="*/ 1242394 w 1963820"/>
                <a:gd name="T27" fmla="*/ 527877 h 1100137"/>
                <a:gd name="T28" fmla="*/ 1319295 w 1963820"/>
                <a:gd name="T29" fmla="*/ 576787 h 1100137"/>
                <a:gd name="T30" fmla="*/ 1383719 w 1963820"/>
                <a:gd name="T31" fmla="*/ 641271 h 1100137"/>
                <a:gd name="T32" fmla="*/ 1442561 w 1963820"/>
                <a:gd name="T33" fmla="*/ 700087 h 1100137"/>
                <a:gd name="T34" fmla="*/ 1504364 w 1963820"/>
                <a:gd name="T35" fmla="*/ 771525 h 1100137"/>
                <a:gd name="T36" fmla="*/ 1585221 w 1963820"/>
                <a:gd name="T37" fmla="*/ 852487 h 1100137"/>
                <a:gd name="T38" fmla="*/ 1657987 w 1963820"/>
                <a:gd name="T39" fmla="*/ 924305 h 1100137"/>
                <a:gd name="T40" fmla="*/ 1713589 w 1963820"/>
                <a:gd name="T41" fmla="*/ 976312 h 1100137"/>
                <a:gd name="T42" fmla="*/ 1770671 w 1963820"/>
                <a:gd name="T43" fmla="*/ 1019175 h 1100137"/>
                <a:gd name="T44" fmla="*/ 1851529 w 1963820"/>
                <a:gd name="T45" fmla="*/ 1057275 h 1100137"/>
                <a:gd name="T46" fmla="*/ 1937107 w 1963820"/>
                <a:gd name="T47" fmla="*/ 1071562 h 1100137"/>
                <a:gd name="T48" fmla="*/ 1960884 w 1963820"/>
                <a:gd name="T49" fmla="*/ 1100137 h 110013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63820" h="1100137">
                  <a:moveTo>
                    <a:pt x="1670" y="0"/>
                  </a:moveTo>
                  <a:cubicBezTo>
                    <a:pt x="876" y="23019"/>
                    <a:pt x="-1655" y="46038"/>
                    <a:pt x="1670" y="66675"/>
                  </a:cubicBezTo>
                  <a:cubicBezTo>
                    <a:pt x="4995" y="87313"/>
                    <a:pt x="9713" y="105569"/>
                    <a:pt x="21619" y="123825"/>
                  </a:cubicBezTo>
                  <a:cubicBezTo>
                    <a:pt x="33525" y="142081"/>
                    <a:pt x="55794" y="158750"/>
                    <a:pt x="73107" y="176212"/>
                  </a:cubicBezTo>
                  <a:cubicBezTo>
                    <a:pt x="90420" y="193674"/>
                    <a:pt x="97714" y="207963"/>
                    <a:pt x="125495" y="228600"/>
                  </a:cubicBezTo>
                  <a:cubicBezTo>
                    <a:pt x="153276" y="249238"/>
                    <a:pt x="203945" y="280987"/>
                    <a:pt x="239795" y="300037"/>
                  </a:cubicBezTo>
                  <a:cubicBezTo>
                    <a:pt x="275645" y="319087"/>
                    <a:pt x="295352" y="333375"/>
                    <a:pt x="340596" y="342900"/>
                  </a:cubicBezTo>
                  <a:cubicBezTo>
                    <a:pt x="385840" y="352425"/>
                    <a:pt x="463764" y="352425"/>
                    <a:pt x="511257" y="357187"/>
                  </a:cubicBezTo>
                  <a:cubicBezTo>
                    <a:pt x="558750" y="361949"/>
                    <a:pt x="581624" y="363752"/>
                    <a:pt x="625557" y="371475"/>
                  </a:cubicBezTo>
                  <a:cubicBezTo>
                    <a:pt x="669490" y="379198"/>
                    <a:pt x="724742" y="394281"/>
                    <a:pt x="774856" y="403528"/>
                  </a:cubicBezTo>
                  <a:cubicBezTo>
                    <a:pt x="824970" y="412775"/>
                    <a:pt x="881241" y="416554"/>
                    <a:pt x="926240" y="426960"/>
                  </a:cubicBezTo>
                  <a:cubicBezTo>
                    <a:pt x="971239" y="437366"/>
                    <a:pt x="1006493" y="456503"/>
                    <a:pt x="1044848" y="465964"/>
                  </a:cubicBezTo>
                  <a:cubicBezTo>
                    <a:pt x="1083203" y="475425"/>
                    <a:pt x="1123136" y="473410"/>
                    <a:pt x="1156371" y="483729"/>
                  </a:cubicBezTo>
                  <a:cubicBezTo>
                    <a:pt x="1189606" y="494048"/>
                    <a:pt x="1216774" y="512367"/>
                    <a:pt x="1244256" y="527877"/>
                  </a:cubicBezTo>
                  <a:cubicBezTo>
                    <a:pt x="1271738" y="543387"/>
                    <a:pt x="1297673" y="557888"/>
                    <a:pt x="1321263" y="576787"/>
                  </a:cubicBezTo>
                  <a:cubicBezTo>
                    <a:pt x="1344853" y="595686"/>
                    <a:pt x="1365223" y="620721"/>
                    <a:pt x="1385797" y="641271"/>
                  </a:cubicBezTo>
                  <a:cubicBezTo>
                    <a:pt x="1406371" y="661821"/>
                    <a:pt x="1424570" y="678378"/>
                    <a:pt x="1444707" y="700087"/>
                  </a:cubicBezTo>
                  <a:cubicBezTo>
                    <a:pt x="1464844" y="721796"/>
                    <a:pt x="1482808" y="746125"/>
                    <a:pt x="1506620" y="771525"/>
                  </a:cubicBezTo>
                  <a:cubicBezTo>
                    <a:pt x="1530433" y="796925"/>
                    <a:pt x="1561943" y="827024"/>
                    <a:pt x="1587582" y="852487"/>
                  </a:cubicBezTo>
                  <a:lnTo>
                    <a:pt x="1660455" y="924305"/>
                  </a:lnTo>
                  <a:cubicBezTo>
                    <a:pt x="1681886" y="944942"/>
                    <a:pt x="1697359" y="960500"/>
                    <a:pt x="1716170" y="976312"/>
                  </a:cubicBezTo>
                  <a:cubicBezTo>
                    <a:pt x="1734981" y="992124"/>
                    <a:pt x="1750301" y="1005681"/>
                    <a:pt x="1773320" y="1019175"/>
                  </a:cubicBezTo>
                  <a:cubicBezTo>
                    <a:pt x="1796339" y="1032669"/>
                    <a:pt x="1826501" y="1048544"/>
                    <a:pt x="1854282" y="1057275"/>
                  </a:cubicBezTo>
                  <a:cubicBezTo>
                    <a:pt x="1882063" y="1066006"/>
                    <a:pt x="1921751" y="1064418"/>
                    <a:pt x="1940007" y="1071562"/>
                  </a:cubicBezTo>
                  <a:cubicBezTo>
                    <a:pt x="1958263" y="1078706"/>
                    <a:pt x="1962233" y="1100137"/>
                    <a:pt x="1963820" y="1100137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53" name="AutoShape 86"/>
            <p:cNvSpPr>
              <a:spLocks noChangeArrowheads="1"/>
            </p:cNvSpPr>
            <p:nvPr/>
          </p:nvSpPr>
          <p:spPr bwMode="auto">
            <a:xfrm>
              <a:off x="2773185" y="4692076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 222</a:t>
              </a:r>
              <a:endParaRPr lang="pt-BR" sz="600" dirty="0"/>
            </a:p>
          </p:txBody>
        </p:sp>
        <p:sp>
          <p:nvSpPr>
            <p:cNvPr id="454" name="AutoShape 86"/>
            <p:cNvSpPr>
              <a:spLocks noChangeArrowheads="1"/>
            </p:cNvSpPr>
            <p:nvPr/>
          </p:nvSpPr>
          <p:spPr bwMode="auto">
            <a:xfrm>
              <a:off x="3601006" y="4396019"/>
              <a:ext cx="144000" cy="144000"/>
            </a:xfrm>
            <a:prstGeom prst="flowChartConnector">
              <a:avLst/>
            </a:prstGeom>
            <a:solidFill>
              <a:srgbClr val="FFFF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184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455" name="AutoShape 86"/>
            <p:cNvSpPr>
              <a:spLocks noChangeArrowheads="1"/>
            </p:cNvSpPr>
            <p:nvPr/>
          </p:nvSpPr>
          <p:spPr bwMode="auto">
            <a:xfrm>
              <a:off x="4466559" y="5238651"/>
              <a:ext cx="144000" cy="144000"/>
            </a:xfrm>
            <a:prstGeom prst="flowChartConnector">
              <a:avLst/>
            </a:prstGeom>
            <a:solidFill>
              <a:srgbClr val="FFFF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188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456" name="AutoShape 86"/>
            <p:cNvSpPr>
              <a:spLocks noChangeArrowheads="1"/>
            </p:cNvSpPr>
            <p:nvPr/>
          </p:nvSpPr>
          <p:spPr bwMode="auto">
            <a:xfrm>
              <a:off x="3907869" y="4488090"/>
              <a:ext cx="144000" cy="144000"/>
            </a:xfrm>
            <a:prstGeom prst="flowChartConnector">
              <a:avLst/>
            </a:prstGeom>
            <a:solidFill>
              <a:srgbClr val="FFFF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186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458" name="AutoShape 86"/>
            <p:cNvSpPr>
              <a:spLocks noChangeArrowheads="1"/>
            </p:cNvSpPr>
            <p:nvPr/>
          </p:nvSpPr>
          <p:spPr bwMode="auto">
            <a:xfrm>
              <a:off x="3750107" y="4575637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190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459" name="AutoShape 86"/>
            <p:cNvSpPr>
              <a:spLocks noChangeArrowheads="1"/>
            </p:cNvSpPr>
            <p:nvPr/>
          </p:nvSpPr>
          <p:spPr bwMode="auto">
            <a:xfrm>
              <a:off x="3557588" y="4511675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193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460" name="AutoShape 86"/>
            <p:cNvSpPr>
              <a:spLocks noChangeArrowheads="1"/>
            </p:cNvSpPr>
            <p:nvPr/>
          </p:nvSpPr>
          <p:spPr bwMode="auto">
            <a:xfrm>
              <a:off x="3694842" y="4854091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195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461" name="AutoShape 86"/>
            <p:cNvSpPr>
              <a:spLocks noChangeArrowheads="1"/>
            </p:cNvSpPr>
            <p:nvPr/>
          </p:nvSpPr>
          <p:spPr bwMode="auto">
            <a:xfrm>
              <a:off x="3566540" y="4922549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194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462" name="AutoShape 86"/>
            <p:cNvSpPr>
              <a:spLocks noChangeArrowheads="1"/>
            </p:cNvSpPr>
            <p:nvPr/>
          </p:nvSpPr>
          <p:spPr bwMode="auto">
            <a:xfrm>
              <a:off x="4091582" y="5019323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197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463" name="AutoShape 86"/>
            <p:cNvSpPr>
              <a:spLocks noChangeArrowheads="1"/>
            </p:cNvSpPr>
            <p:nvPr/>
          </p:nvSpPr>
          <p:spPr bwMode="auto">
            <a:xfrm>
              <a:off x="4243120" y="5019323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198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464" name="AutoShape 86"/>
            <p:cNvSpPr>
              <a:spLocks noChangeArrowheads="1"/>
            </p:cNvSpPr>
            <p:nvPr/>
          </p:nvSpPr>
          <p:spPr bwMode="auto">
            <a:xfrm>
              <a:off x="4394659" y="5019323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 199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466" name="AutoShape 86"/>
            <p:cNvSpPr>
              <a:spLocks noChangeArrowheads="1"/>
            </p:cNvSpPr>
            <p:nvPr/>
          </p:nvSpPr>
          <p:spPr bwMode="auto">
            <a:xfrm>
              <a:off x="3619932" y="4757673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208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467" name="Oval 250"/>
            <p:cNvSpPr>
              <a:spLocks noChangeArrowheads="1"/>
            </p:cNvSpPr>
            <p:nvPr/>
          </p:nvSpPr>
          <p:spPr bwMode="auto">
            <a:xfrm>
              <a:off x="3748088" y="4479925"/>
              <a:ext cx="63500" cy="65088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289" name="AutoShape 86"/>
            <p:cNvSpPr>
              <a:spLocks noChangeArrowheads="1"/>
            </p:cNvSpPr>
            <p:nvPr/>
          </p:nvSpPr>
          <p:spPr bwMode="auto">
            <a:xfrm>
              <a:off x="4235603" y="4908808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114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257" name="AutoShape 86"/>
            <p:cNvSpPr>
              <a:spLocks noChangeArrowheads="1"/>
            </p:cNvSpPr>
            <p:nvPr/>
          </p:nvSpPr>
          <p:spPr bwMode="auto">
            <a:xfrm>
              <a:off x="3900488" y="3893432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103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260" name="AutoShape 86"/>
            <p:cNvSpPr>
              <a:spLocks noChangeArrowheads="1"/>
            </p:cNvSpPr>
            <p:nvPr/>
          </p:nvSpPr>
          <p:spPr bwMode="auto">
            <a:xfrm>
              <a:off x="4156075" y="3893432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104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01" name="AutoShape 86"/>
            <p:cNvSpPr>
              <a:spLocks noChangeArrowheads="1"/>
            </p:cNvSpPr>
            <p:nvPr/>
          </p:nvSpPr>
          <p:spPr bwMode="auto">
            <a:xfrm>
              <a:off x="4339380" y="3963380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125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94" name="AutoShape 86"/>
            <p:cNvSpPr>
              <a:spLocks noChangeArrowheads="1"/>
            </p:cNvSpPr>
            <p:nvPr/>
          </p:nvSpPr>
          <p:spPr bwMode="auto">
            <a:xfrm>
              <a:off x="4683270" y="5761817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175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22" name="AutoShape 86"/>
            <p:cNvSpPr>
              <a:spLocks noChangeArrowheads="1"/>
            </p:cNvSpPr>
            <p:nvPr/>
          </p:nvSpPr>
          <p:spPr bwMode="auto">
            <a:xfrm>
              <a:off x="3674968" y="4314263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136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21" name="AutoShape 86"/>
            <p:cNvSpPr>
              <a:spLocks noChangeArrowheads="1"/>
            </p:cNvSpPr>
            <p:nvPr/>
          </p:nvSpPr>
          <p:spPr bwMode="auto">
            <a:xfrm>
              <a:off x="3671888" y="4651375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135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468" name="Forma livre 31"/>
            <p:cNvSpPr>
              <a:spLocks/>
            </p:cNvSpPr>
            <p:nvPr/>
          </p:nvSpPr>
          <p:spPr bwMode="auto">
            <a:xfrm>
              <a:off x="4759325" y="5470525"/>
              <a:ext cx="377825" cy="114300"/>
            </a:xfrm>
            <a:custGeom>
              <a:avLst/>
              <a:gdLst>
                <a:gd name="T0" fmla="*/ 0 w 378528"/>
                <a:gd name="T1" fmla="*/ 108331 h 113657"/>
                <a:gd name="T2" fmla="*/ 82517 w 378528"/>
                <a:gd name="T3" fmla="*/ 81818 h 113657"/>
                <a:gd name="T4" fmla="*/ 194170 w 378528"/>
                <a:gd name="T5" fmla="*/ 1400 h 113657"/>
                <a:gd name="T6" fmla="*/ 334791 w 378528"/>
                <a:gd name="T7" fmla="*/ 29345 h 113657"/>
                <a:gd name="T8" fmla="*/ 339654 w 378528"/>
                <a:gd name="T9" fmla="*/ 143769 h 1136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8528" h="113657">
                  <a:moveTo>
                    <a:pt x="0" y="85642"/>
                  </a:moveTo>
                  <a:cubicBezTo>
                    <a:pt x="36985" y="60981"/>
                    <a:pt x="60301" y="77117"/>
                    <a:pt x="89163" y="64682"/>
                  </a:cubicBezTo>
                  <a:cubicBezTo>
                    <a:pt x="118025" y="52247"/>
                    <a:pt x="164375" y="8021"/>
                    <a:pt x="209808" y="1107"/>
                  </a:cubicBezTo>
                  <a:cubicBezTo>
                    <a:pt x="255241" y="-5807"/>
                    <a:pt x="315446" y="21875"/>
                    <a:pt x="361758" y="23199"/>
                  </a:cubicBezTo>
                  <a:cubicBezTo>
                    <a:pt x="391422" y="57594"/>
                    <a:pt x="374155" y="64179"/>
                    <a:pt x="367011" y="113657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69" name="Forma livre 31"/>
            <p:cNvSpPr>
              <a:spLocks/>
            </p:cNvSpPr>
            <p:nvPr/>
          </p:nvSpPr>
          <p:spPr bwMode="auto">
            <a:xfrm>
              <a:off x="3733800" y="5138738"/>
              <a:ext cx="25400" cy="42862"/>
            </a:xfrm>
            <a:custGeom>
              <a:avLst/>
              <a:gdLst>
                <a:gd name="T0" fmla="*/ 8004 w 26145"/>
                <a:gd name="T1" fmla="*/ 0 h 42582"/>
                <a:gd name="T2" fmla="*/ 0 w 26145"/>
                <a:gd name="T3" fmla="*/ 56076 h 425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145" h="42582">
                  <a:moveTo>
                    <a:pt x="26145" y="0"/>
                  </a:moveTo>
                  <a:cubicBezTo>
                    <a:pt x="19660" y="15908"/>
                    <a:pt x="11364" y="19184"/>
                    <a:pt x="0" y="42582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70" name="Forma livre 32"/>
            <p:cNvSpPr>
              <a:spLocks/>
            </p:cNvSpPr>
            <p:nvPr/>
          </p:nvSpPr>
          <p:spPr bwMode="auto">
            <a:xfrm>
              <a:off x="5119688" y="5580063"/>
              <a:ext cx="666750" cy="168275"/>
            </a:xfrm>
            <a:custGeom>
              <a:avLst/>
              <a:gdLst>
                <a:gd name="T0" fmla="*/ 0 w 666751"/>
                <a:gd name="T1" fmla="*/ 0 h 168109"/>
                <a:gd name="T2" fmla="*/ 119062 w 666751"/>
                <a:gd name="T3" fmla="*/ 141907 h 168109"/>
                <a:gd name="T4" fmla="*/ 361887 w 666751"/>
                <a:gd name="T5" fmla="*/ 172312 h 168109"/>
                <a:gd name="T6" fmla="*/ 666688 w 666751"/>
                <a:gd name="T7" fmla="*/ 177383 h 168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6751" h="168109">
                  <a:moveTo>
                    <a:pt x="0" y="0"/>
                  </a:moveTo>
                  <a:cubicBezTo>
                    <a:pt x="27781" y="40481"/>
                    <a:pt x="58737" y="106364"/>
                    <a:pt x="119062" y="133351"/>
                  </a:cubicBezTo>
                  <a:cubicBezTo>
                    <a:pt x="179387" y="160338"/>
                    <a:pt x="270669" y="156369"/>
                    <a:pt x="361950" y="161925"/>
                  </a:cubicBezTo>
                  <a:cubicBezTo>
                    <a:pt x="453232" y="167481"/>
                    <a:pt x="581422" y="169863"/>
                    <a:pt x="666751" y="166688"/>
                  </a:cubicBezTo>
                </a:path>
              </a:pathLst>
            </a:custGeom>
            <a:noFill/>
            <a:ln w="19050">
              <a:solidFill>
                <a:srgbClr val="99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71" name="CaixaDeTexto 121"/>
            <p:cNvSpPr txBox="1">
              <a:spLocks noChangeArrowheads="1"/>
            </p:cNvSpPr>
            <p:nvPr/>
          </p:nvSpPr>
          <p:spPr bwMode="auto">
            <a:xfrm>
              <a:off x="5084763" y="5397500"/>
              <a:ext cx="560387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</a:rPr>
                <a:t>Itaguaí</a:t>
              </a:r>
            </a:p>
          </p:txBody>
        </p:sp>
        <p:sp>
          <p:nvSpPr>
            <p:cNvPr id="472" name="AutoShape 126"/>
            <p:cNvSpPr>
              <a:spLocks noChangeArrowheads="1"/>
            </p:cNvSpPr>
            <p:nvPr/>
          </p:nvSpPr>
          <p:spPr bwMode="auto">
            <a:xfrm>
              <a:off x="5084763" y="5537200"/>
              <a:ext cx="79375" cy="74613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/>
            </a:p>
          </p:txBody>
        </p:sp>
        <p:sp>
          <p:nvSpPr>
            <p:cNvPr id="473" name="Forma livre 78"/>
            <p:cNvSpPr>
              <a:spLocks/>
            </p:cNvSpPr>
            <p:nvPr/>
          </p:nvSpPr>
          <p:spPr bwMode="auto">
            <a:xfrm>
              <a:off x="3709988" y="5164138"/>
              <a:ext cx="628650" cy="261937"/>
            </a:xfrm>
            <a:custGeom>
              <a:avLst/>
              <a:gdLst>
                <a:gd name="T0" fmla="*/ 0 w 628626"/>
                <a:gd name="T1" fmla="*/ 0 h 262332"/>
                <a:gd name="T2" fmla="*/ 89933 w 628626"/>
                <a:gd name="T3" fmla="*/ 53167 h 262332"/>
                <a:gd name="T4" fmla="*/ 163090 w 628626"/>
                <a:gd name="T5" fmla="*/ 94743 h 262332"/>
                <a:gd name="T6" fmla="*/ 207628 w 628626"/>
                <a:gd name="T7" fmla="*/ 124437 h 262332"/>
                <a:gd name="T8" fmla="*/ 306229 w 628626"/>
                <a:gd name="T9" fmla="*/ 124437 h 262332"/>
                <a:gd name="T10" fmla="*/ 372992 w 628626"/>
                <a:gd name="T11" fmla="*/ 180858 h 262332"/>
                <a:gd name="T12" fmla="*/ 519306 w 628626"/>
                <a:gd name="T13" fmla="*/ 228374 h 262332"/>
                <a:gd name="T14" fmla="*/ 629682 w 628626"/>
                <a:gd name="T15" fmla="*/ 245359 h 2623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8626" h="262332">
                  <a:moveTo>
                    <a:pt x="0" y="0"/>
                  </a:moveTo>
                  <a:cubicBezTo>
                    <a:pt x="19050" y="10583"/>
                    <a:pt x="62663" y="39963"/>
                    <a:pt x="89801" y="56846"/>
                  </a:cubicBezTo>
                  <a:cubicBezTo>
                    <a:pt x="116939" y="73729"/>
                    <a:pt x="143247" y="88596"/>
                    <a:pt x="162826" y="101296"/>
                  </a:cubicBezTo>
                  <a:cubicBezTo>
                    <a:pt x="182405" y="113996"/>
                    <a:pt x="183463" y="127754"/>
                    <a:pt x="207276" y="133046"/>
                  </a:cubicBezTo>
                  <a:cubicBezTo>
                    <a:pt x="231089" y="138338"/>
                    <a:pt x="278184" y="122992"/>
                    <a:pt x="305701" y="133046"/>
                  </a:cubicBezTo>
                  <a:cubicBezTo>
                    <a:pt x="333218" y="143100"/>
                    <a:pt x="336922" y="174850"/>
                    <a:pt x="372376" y="193371"/>
                  </a:cubicBezTo>
                  <a:cubicBezTo>
                    <a:pt x="407830" y="211892"/>
                    <a:pt x="475718" y="232678"/>
                    <a:pt x="518426" y="244171"/>
                  </a:cubicBezTo>
                  <a:cubicBezTo>
                    <a:pt x="561134" y="255664"/>
                    <a:pt x="592249" y="259293"/>
                    <a:pt x="628626" y="262332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74" name="Oval 250"/>
            <p:cNvSpPr>
              <a:spLocks noChangeArrowheads="1"/>
            </p:cNvSpPr>
            <p:nvPr/>
          </p:nvSpPr>
          <p:spPr bwMode="auto">
            <a:xfrm>
              <a:off x="3705225" y="5145088"/>
              <a:ext cx="73025" cy="7302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</a:endParaRPr>
            </a:p>
          </p:txBody>
        </p:sp>
        <p:sp>
          <p:nvSpPr>
            <p:cNvPr id="475" name="Forma livre 31"/>
            <p:cNvSpPr>
              <a:spLocks/>
            </p:cNvSpPr>
            <p:nvPr/>
          </p:nvSpPr>
          <p:spPr bwMode="auto">
            <a:xfrm>
              <a:off x="4314825" y="5387975"/>
              <a:ext cx="369888" cy="219075"/>
            </a:xfrm>
            <a:custGeom>
              <a:avLst/>
              <a:gdLst>
                <a:gd name="T0" fmla="*/ 0 w 369557"/>
                <a:gd name="T1" fmla="*/ 44661 h 217814"/>
                <a:gd name="T2" fmla="*/ 75661 w 369557"/>
                <a:gd name="T3" fmla="*/ 36584 h 217814"/>
                <a:gd name="T4" fmla="*/ 145073 w 369557"/>
                <a:gd name="T5" fmla="*/ 235 h 217814"/>
                <a:gd name="T6" fmla="*/ 174349 w 369557"/>
                <a:gd name="T7" fmla="*/ 56774 h 217814"/>
                <a:gd name="T8" fmla="*/ 213822 w 369557"/>
                <a:gd name="T9" fmla="*/ 125420 h 217814"/>
                <a:gd name="T10" fmla="*/ 240141 w 369557"/>
                <a:gd name="T11" fmla="*/ 177912 h 217814"/>
                <a:gd name="T12" fmla="*/ 266456 w 369557"/>
                <a:gd name="T13" fmla="*/ 218297 h 217814"/>
                <a:gd name="T14" fmla="*/ 302642 w 369557"/>
                <a:gd name="T15" fmla="*/ 274824 h 217814"/>
                <a:gd name="T16" fmla="*/ 382894 w 369557"/>
                <a:gd name="T17" fmla="*/ 260476 h 2178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9557" h="217814">
                  <a:moveTo>
                    <a:pt x="0" y="35118"/>
                  </a:moveTo>
                  <a:cubicBezTo>
                    <a:pt x="38894" y="42526"/>
                    <a:pt x="49688" y="34589"/>
                    <a:pt x="73025" y="28768"/>
                  </a:cubicBezTo>
                  <a:cubicBezTo>
                    <a:pt x="96362" y="22947"/>
                    <a:pt x="124145" y="-2453"/>
                    <a:pt x="140020" y="193"/>
                  </a:cubicBezTo>
                  <a:cubicBezTo>
                    <a:pt x="155895" y="2839"/>
                    <a:pt x="157216" y="28239"/>
                    <a:pt x="168275" y="44643"/>
                  </a:cubicBezTo>
                  <a:cubicBezTo>
                    <a:pt x="179334" y="61047"/>
                    <a:pt x="195792" y="82743"/>
                    <a:pt x="206375" y="98618"/>
                  </a:cubicBezTo>
                  <a:cubicBezTo>
                    <a:pt x="216958" y="114493"/>
                    <a:pt x="223308" y="127722"/>
                    <a:pt x="231775" y="139893"/>
                  </a:cubicBezTo>
                  <a:cubicBezTo>
                    <a:pt x="240242" y="152064"/>
                    <a:pt x="257175" y="171643"/>
                    <a:pt x="257175" y="171643"/>
                  </a:cubicBezTo>
                  <a:cubicBezTo>
                    <a:pt x="267229" y="184343"/>
                    <a:pt x="270816" y="200083"/>
                    <a:pt x="292100" y="216093"/>
                  </a:cubicBezTo>
                  <a:cubicBezTo>
                    <a:pt x="310830" y="221621"/>
                    <a:pt x="344103" y="212750"/>
                    <a:pt x="369557" y="204813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76" name="Forma livre 1"/>
            <p:cNvSpPr>
              <a:spLocks/>
            </p:cNvSpPr>
            <p:nvPr/>
          </p:nvSpPr>
          <p:spPr bwMode="auto">
            <a:xfrm>
              <a:off x="4676775" y="5556250"/>
              <a:ext cx="85725" cy="38100"/>
            </a:xfrm>
            <a:custGeom>
              <a:avLst/>
              <a:gdLst>
                <a:gd name="T0" fmla="*/ 0 w 85725"/>
                <a:gd name="T1" fmla="*/ 38100 h 38100"/>
                <a:gd name="T2" fmla="*/ 50006 w 85725"/>
                <a:gd name="T3" fmla="*/ 19050 h 38100"/>
                <a:gd name="T4" fmla="*/ 85725 w 85725"/>
                <a:gd name="T5" fmla="*/ 0 h 38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725" h="38100">
                  <a:moveTo>
                    <a:pt x="0" y="38100"/>
                  </a:moveTo>
                  <a:cubicBezTo>
                    <a:pt x="16867" y="32543"/>
                    <a:pt x="35718" y="25400"/>
                    <a:pt x="50006" y="19050"/>
                  </a:cubicBezTo>
                  <a:cubicBezTo>
                    <a:pt x="64294" y="12700"/>
                    <a:pt x="79772" y="7144"/>
                    <a:pt x="85725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77" name="AutoShape 86"/>
            <p:cNvSpPr>
              <a:spLocks noChangeArrowheads="1"/>
            </p:cNvSpPr>
            <p:nvPr/>
          </p:nvSpPr>
          <p:spPr bwMode="auto">
            <a:xfrm>
              <a:off x="3415073" y="4980898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 224</a:t>
              </a:r>
              <a:endParaRPr lang="pt-BR" sz="600" dirty="0"/>
            </a:p>
          </p:txBody>
        </p:sp>
        <p:sp>
          <p:nvSpPr>
            <p:cNvPr id="478" name="AutoShape 86"/>
            <p:cNvSpPr>
              <a:spLocks noChangeArrowheads="1"/>
            </p:cNvSpPr>
            <p:nvPr/>
          </p:nvSpPr>
          <p:spPr bwMode="auto">
            <a:xfrm>
              <a:off x="4098920" y="5223339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 226</a:t>
              </a:r>
              <a:endParaRPr lang="pt-BR" sz="600" dirty="0"/>
            </a:p>
          </p:txBody>
        </p:sp>
        <p:sp>
          <p:nvSpPr>
            <p:cNvPr id="479" name="AutoShape 86"/>
            <p:cNvSpPr>
              <a:spLocks noChangeArrowheads="1"/>
            </p:cNvSpPr>
            <p:nvPr/>
          </p:nvSpPr>
          <p:spPr bwMode="auto">
            <a:xfrm>
              <a:off x="3783475" y="5047791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 225</a:t>
              </a:r>
              <a:endParaRPr lang="pt-BR" sz="600" dirty="0"/>
            </a:p>
          </p:txBody>
        </p:sp>
        <p:sp>
          <p:nvSpPr>
            <p:cNvPr id="480" name="AutoShape 86"/>
            <p:cNvSpPr>
              <a:spLocks noChangeArrowheads="1"/>
            </p:cNvSpPr>
            <p:nvPr/>
          </p:nvSpPr>
          <p:spPr bwMode="auto">
            <a:xfrm>
              <a:off x="5012763" y="5300369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 228</a:t>
              </a:r>
              <a:endParaRPr lang="pt-BR" sz="600" dirty="0"/>
            </a:p>
          </p:txBody>
        </p:sp>
        <p:sp>
          <p:nvSpPr>
            <p:cNvPr id="481" name="AutoShape 86"/>
            <p:cNvSpPr>
              <a:spLocks noChangeArrowheads="1"/>
            </p:cNvSpPr>
            <p:nvPr/>
          </p:nvSpPr>
          <p:spPr bwMode="auto">
            <a:xfrm>
              <a:off x="4710112" y="5421353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 227</a:t>
              </a:r>
              <a:endParaRPr lang="pt-BR" sz="600" dirty="0"/>
            </a:p>
          </p:txBody>
        </p:sp>
        <p:sp>
          <p:nvSpPr>
            <p:cNvPr id="482" name="AutoShape 86"/>
            <p:cNvSpPr>
              <a:spLocks noChangeArrowheads="1"/>
            </p:cNvSpPr>
            <p:nvPr/>
          </p:nvSpPr>
          <p:spPr bwMode="auto">
            <a:xfrm>
              <a:off x="5188968" y="5527751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 229</a:t>
              </a:r>
              <a:endParaRPr lang="pt-BR" sz="600" dirty="0"/>
            </a:p>
          </p:txBody>
        </p:sp>
        <p:sp>
          <p:nvSpPr>
            <p:cNvPr id="483" name="AutoShape 86"/>
            <p:cNvSpPr>
              <a:spLocks noChangeArrowheads="1"/>
            </p:cNvSpPr>
            <p:nvPr/>
          </p:nvSpPr>
          <p:spPr bwMode="auto">
            <a:xfrm>
              <a:off x="5338297" y="5525727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 230</a:t>
              </a:r>
              <a:endParaRPr lang="pt-BR" sz="600" dirty="0"/>
            </a:p>
          </p:txBody>
        </p:sp>
        <p:sp>
          <p:nvSpPr>
            <p:cNvPr id="484" name="AutoShape 86"/>
            <p:cNvSpPr>
              <a:spLocks noChangeArrowheads="1"/>
            </p:cNvSpPr>
            <p:nvPr/>
          </p:nvSpPr>
          <p:spPr bwMode="auto">
            <a:xfrm>
              <a:off x="5496367" y="5525201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 231</a:t>
              </a:r>
              <a:endParaRPr lang="pt-BR" sz="600" dirty="0"/>
            </a:p>
          </p:txBody>
        </p:sp>
        <p:sp>
          <p:nvSpPr>
            <p:cNvPr id="485" name="Forma livre 30"/>
            <p:cNvSpPr>
              <a:spLocks/>
            </p:cNvSpPr>
            <p:nvPr/>
          </p:nvSpPr>
          <p:spPr bwMode="auto">
            <a:xfrm>
              <a:off x="3200400" y="5148263"/>
              <a:ext cx="1460500" cy="585787"/>
            </a:xfrm>
            <a:custGeom>
              <a:avLst/>
              <a:gdLst>
                <a:gd name="T0" fmla="*/ 0 w 1461173"/>
                <a:gd name="T1" fmla="*/ 247 h 586053"/>
                <a:gd name="T2" fmla="*/ 40439 w 1461173"/>
                <a:gd name="T3" fmla="*/ 1585 h 586053"/>
                <a:gd name="T4" fmla="*/ 77567 w 1461173"/>
                <a:gd name="T5" fmla="*/ 20283 h 586053"/>
                <a:gd name="T6" fmla="*/ 131330 w 1461173"/>
                <a:gd name="T7" fmla="*/ 28959 h 586053"/>
                <a:gd name="T8" fmla="*/ 168891 w 1461173"/>
                <a:gd name="T9" fmla="*/ 40947 h 586053"/>
                <a:gd name="T10" fmla="*/ 200440 w 1461173"/>
                <a:gd name="T11" fmla="*/ 59851 h 586053"/>
                <a:gd name="T12" fmla="*/ 243342 w 1461173"/>
                <a:gd name="T13" fmla="*/ 88955 h 586053"/>
                <a:gd name="T14" fmla="*/ 280675 w 1461173"/>
                <a:gd name="T15" fmla="*/ 92073 h 586053"/>
                <a:gd name="T16" fmla="*/ 333568 w 1461173"/>
                <a:gd name="T17" fmla="*/ 98297 h 586053"/>
                <a:gd name="T18" fmla="*/ 367791 w 1461173"/>
                <a:gd name="T19" fmla="*/ 95182 h 586053"/>
                <a:gd name="T20" fmla="*/ 398906 w 1461173"/>
                <a:gd name="T21" fmla="*/ 85848 h 586053"/>
                <a:gd name="T22" fmla="*/ 417572 w 1461173"/>
                <a:gd name="T23" fmla="*/ 85848 h 586053"/>
                <a:gd name="T24" fmla="*/ 454907 w 1461173"/>
                <a:gd name="T25" fmla="*/ 107632 h 586053"/>
                <a:gd name="T26" fmla="*/ 514023 w 1461173"/>
                <a:gd name="T27" fmla="*/ 144978 h 586053"/>
                <a:gd name="T28" fmla="*/ 584884 w 1461173"/>
                <a:gd name="T29" fmla="*/ 184560 h 586053"/>
                <a:gd name="T30" fmla="*/ 648465 w 1461173"/>
                <a:gd name="T31" fmla="*/ 221904 h 586053"/>
                <a:gd name="T32" fmla="*/ 706921 w 1461173"/>
                <a:gd name="T33" fmla="*/ 246802 h 586053"/>
                <a:gd name="T34" fmla="*/ 766037 w 1461173"/>
                <a:gd name="T35" fmla="*/ 275691 h 586053"/>
                <a:gd name="T36" fmla="*/ 781595 w 1461173"/>
                <a:gd name="T37" fmla="*/ 288141 h 586053"/>
                <a:gd name="T38" fmla="*/ 806483 w 1461173"/>
                <a:gd name="T39" fmla="*/ 300588 h 586053"/>
                <a:gd name="T40" fmla="*/ 834484 w 1461173"/>
                <a:gd name="T41" fmla="*/ 319262 h 586053"/>
                <a:gd name="T42" fmla="*/ 853153 w 1461173"/>
                <a:gd name="T43" fmla="*/ 334823 h 586053"/>
                <a:gd name="T44" fmla="*/ 881155 w 1461173"/>
                <a:gd name="T45" fmla="*/ 331710 h 586053"/>
                <a:gd name="T46" fmla="*/ 906044 w 1461173"/>
                <a:gd name="T47" fmla="*/ 322373 h 586053"/>
                <a:gd name="T48" fmla="*/ 915379 w 1461173"/>
                <a:gd name="T49" fmla="*/ 334823 h 586053"/>
                <a:gd name="T50" fmla="*/ 949603 w 1461173"/>
                <a:gd name="T51" fmla="*/ 347271 h 586053"/>
                <a:gd name="T52" fmla="*/ 993160 w 1461173"/>
                <a:gd name="T53" fmla="*/ 375281 h 586053"/>
                <a:gd name="T54" fmla="*/ 1042941 w 1461173"/>
                <a:gd name="T55" fmla="*/ 397066 h 586053"/>
                <a:gd name="T56" fmla="*/ 1077166 w 1461173"/>
                <a:gd name="T57" fmla="*/ 409516 h 586053"/>
                <a:gd name="T58" fmla="*/ 1102055 w 1461173"/>
                <a:gd name="T59" fmla="*/ 421964 h 586053"/>
                <a:gd name="T60" fmla="*/ 1126947 w 1461173"/>
                <a:gd name="T61" fmla="*/ 443749 h 586053"/>
                <a:gd name="T62" fmla="*/ 1189171 w 1461173"/>
                <a:gd name="T63" fmla="*/ 474871 h 586053"/>
                <a:gd name="T64" fmla="*/ 1260732 w 1461173"/>
                <a:gd name="T65" fmla="*/ 484210 h 586053"/>
                <a:gd name="T66" fmla="*/ 1307400 w 1461173"/>
                <a:gd name="T67" fmla="*/ 487321 h 586053"/>
                <a:gd name="T68" fmla="*/ 1372738 w 1461173"/>
                <a:gd name="T69" fmla="*/ 493546 h 586053"/>
                <a:gd name="T70" fmla="*/ 1397629 w 1461173"/>
                <a:gd name="T71" fmla="*/ 496656 h 586053"/>
                <a:gd name="T72" fmla="*/ 1419407 w 1461173"/>
                <a:gd name="T73" fmla="*/ 527779 h 586053"/>
                <a:gd name="T74" fmla="*/ 1431852 w 1461173"/>
                <a:gd name="T75" fmla="*/ 574462 h 58605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461173" h="586053">
                  <a:moveTo>
                    <a:pt x="0" y="247"/>
                  </a:moveTo>
                  <a:cubicBezTo>
                    <a:pt x="32135" y="1404"/>
                    <a:pt x="28083" y="-1776"/>
                    <a:pt x="41275" y="1629"/>
                  </a:cubicBezTo>
                  <a:cubicBezTo>
                    <a:pt x="54467" y="5034"/>
                    <a:pt x="63693" y="16029"/>
                    <a:pt x="79151" y="20679"/>
                  </a:cubicBezTo>
                  <a:cubicBezTo>
                    <a:pt x="94609" y="25329"/>
                    <a:pt x="118490" y="26014"/>
                    <a:pt x="134023" y="29531"/>
                  </a:cubicBezTo>
                  <a:cubicBezTo>
                    <a:pt x="149556" y="33048"/>
                    <a:pt x="160594" y="36529"/>
                    <a:pt x="172348" y="41783"/>
                  </a:cubicBezTo>
                  <a:cubicBezTo>
                    <a:pt x="184102" y="47037"/>
                    <a:pt x="191883" y="52894"/>
                    <a:pt x="204545" y="61056"/>
                  </a:cubicBezTo>
                  <a:cubicBezTo>
                    <a:pt x="217207" y="69218"/>
                    <a:pt x="234677" y="85274"/>
                    <a:pt x="248323" y="90753"/>
                  </a:cubicBezTo>
                  <a:cubicBezTo>
                    <a:pt x="261969" y="96232"/>
                    <a:pt x="271077" y="92341"/>
                    <a:pt x="286423" y="93928"/>
                  </a:cubicBezTo>
                  <a:cubicBezTo>
                    <a:pt x="301769" y="95516"/>
                    <a:pt x="325581" y="99749"/>
                    <a:pt x="340398" y="100278"/>
                  </a:cubicBezTo>
                  <a:cubicBezTo>
                    <a:pt x="355215" y="100807"/>
                    <a:pt x="364211" y="99220"/>
                    <a:pt x="375323" y="97103"/>
                  </a:cubicBezTo>
                  <a:cubicBezTo>
                    <a:pt x="386435" y="94986"/>
                    <a:pt x="398606" y="89165"/>
                    <a:pt x="407073" y="87578"/>
                  </a:cubicBezTo>
                  <a:cubicBezTo>
                    <a:pt x="415540" y="85991"/>
                    <a:pt x="416598" y="83874"/>
                    <a:pt x="426123" y="87578"/>
                  </a:cubicBezTo>
                  <a:cubicBezTo>
                    <a:pt x="435648" y="91282"/>
                    <a:pt x="447819" y="99749"/>
                    <a:pt x="464223" y="109803"/>
                  </a:cubicBezTo>
                  <a:cubicBezTo>
                    <a:pt x="480627" y="119857"/>
                    <a:pt x="502441" y="134823"/>
                    <a:pt x="524548" y="147903"/>
                  </a:cubicBezTo>
                  <a:cubicBezTo>
                    <a:pt x="546655" y="160983"/>
                    <a:pt x="573998" y="175201"/>
                    <a:pt x="596864" y="188281"/>
                  </a:cubicBezTo>
                  <a:cubicBezTo>
                    <a:pt x="619730" y="201361"/>
                    <a:pt x="640989" y="215798"/>
                    <a:pt x="661745" y="226381"/>
                  </a:cubicBezTo>
                  <a:cubicBezTo>
                    <a:pt x="682501" y="236964"/>
                    <a:pt x="701402" y="242636"/>
                    <a:pt x="721398" y="251781"/>
                  </a:cubicBezTo>
                  <a:cubicBezTo>
                    <a:pt x="741394" y="260926"/>
                    <a:pt x="769023" y="274224"/>
                    <a:pt x="781723" y="281253"/>
                  </a:cubicBezTo>
                  <a:cubicBezTo>
                    <a:pt x="794423" y="288282"/>
                    <a:pt x="790719" y="289720"/>
                    <a:pt x="797598" y="293953"/>
                  </a:cubicBezTo>
                  <a:cubicBezTo>
                    <a:pt x="804477" y="298186"/>
                    <a:pt x="814002" y="301361"/>
                    <a:pt x="822998" y="306653"/>
                  </a:cubicBezTo>
                  <a:cubicBezTo>
                    <a:pt x="831994" y="311945"/>
                    <a:pt x="843636" y="319882"/>
                    <a:pt x="851573" y="325703"/>
                  </a:cubicBezTo>
                  <a:cubicBezTo>
                    <a:pt x="859510" y="331524"/>
                    <a:pt x="862686" y="339461"/>
                    <a:pt x="870623" y="341578"/>
                  </a:cubicBezTo>
                  <a:cubicBezTo>
                    <a:pt x="878560" y="343695"/>
                    <a:pt x="890202" y="340520"/>
                    <a:pt x="899198" y="338403"/>
                  </a:cubicBezTo>
                  <a:cubicBezTo>
                    <a:pt x="908194" y="336286"/>
                    <a:pt x="918777" y="328349"/>
                    <a:pt x="924598" y="328878"/>
                  </a:cubicBezTo>
                  <a:cubicBezTo>
                    <a:pt x="930419" y="329407"/>
                    <a:pt x="926715" y="337345"/>
                    <a:pt x="934123" y="341578"/>
                  </a:cubicBezTo>
                  <a:cubicBezTo>
                    <a:pt x="941531" y="345811"/>
                    <a:pt x="955819" y="347399"/>
                    <a:pt x="969048" y="354278"/>
                  </a:cubicBezTo>
                  <a:cubicBezTo>
                    <a:pt x="982277" y="361157"/>
                    <a:pt x="997623" y="374386"/>
                    <a:pt x="1013498" y="382853"/>
                  </a:cubicBezTo>
                  <a:cubicBezTo>
                    <a:pt x="1029373" y="391320"/>
                    <a:pt x="1050011" y="399257"/>
                    <a:pt x="1064298" y="405078"/>
                  </a:cubicBezTo>
                  <a:cubicBezTo>
                    <a:pt x="1078585" y="410899"/>
                    <a:pt x="1089169" y="413545"/>
                    <a:pt x="1099223" y="417778"/>
                  </a:cubicBezTo>
                  <a:cubicBezTo>
                    <a:pt x="1109277" y="422011"/>
                    <a:pt x="1116156" y="424657"/>
                    <a:pt x="1124623" y="430478"/>
                  </a:cubicBezTo>
                  <a:cubicBezTo>
                    <a:pt x="1133090" y="436299"/>
                    <a:pt x="1135206" y="443707"/>
                    <a:pt x="1150023" y="452703"/>
                  </a:cubicBezTo>
                  <a:cubicBezTo>
                    <a:pt x="1164840" y="461699"/>
                    <a:pt x="1190769" y="477574"/>
                    <a:pt x="1213523" y="484453"/>
                  </a:cubicBezTo>
                  <a:cubicBezTo>
                    <a:pt x="1236277" y="491332"/>
                    <a:pt x="1266440" y="491861"/>
                    <a:pt x="1286548" y="493978"/>
                  </a:cubicBezTo>
                  <a:cubicBezTo>
                    <a:pt x="1306656" y="496095"/>
                    <a:pt x="1315123" y="495566"/>
                    <a:pt x="1334173" y="497153"/>
                  </a:cubicBezTo>
                  <a:cubicBezTo>
                    <a:pt x="1353223" y="498740"/>
                    <a:pt x="1385502" y="501916"/>
                    <a:pt x="1400848" y="503503"/>
                  </a:cubicBezTo>
                  <a:cubicBezTo>
                    <a:pt x="1416194" y="505091"/>
                    <a:pt x="1418311" y="500857"/>
                    <a:pt x="1426248" y="506678"/>
                  </a:cubicBezTo>
                  <a:cubicBezTo>
                    <a:pt x="1434185" y="512499"/>
                    <a:pt x="1442652" y="525199"/>
                    <a:pt x="1448473" y="538428"/>
                  </a:cubicBezTo>
                  <a:cubicBezTo>
                    <a:pt x="1454294" y="551657"/>
                    <a:pt x="1457998" y="578645"/>
                    <a:pt x="1461173" y="586053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86" name="AutoShape 86"/>
            <p:cNvSpPr>
              <a:spLocks noChangeArrowheads="1"/>
            </p:cNvSpPr>
            <p:nvPr/>
          </p:nvSpPr>
          <p:spPr bwMode="auto">
            <a:xfrm>
              <a:off x="2898775" y="5035550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</a:rPr>
                <a:t> 232</a:t>
              </a:r>
              <a:endParaRPr lang="pt-BR" sz="600" dirty="0">
                <a:solidFill>
                  <a:srgbClr val="000000"/>
                </a:solidFill>
              </a:endParaRPr>
            </a:p>
          </p:txBody>
        </p:sp>
        <p:sp>
          <p:nvSpPr>
            <p:cNvPr id="487" name="AutoShape 86"/>
            <p:cNvSpPr>
              <a:spLocks noChangeArrowheads="1"/>
            </p:cNvSpPr>
            <p:nvPr/>
          </p:nvSpPr>
          <p:spPr bwMode="auto">
            <a:xfrm>
              <a:off x="3265657" y="5197831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</a:rPr>
                <a:t> 233</a:t>
              </a:r>
              <a:endParaRPr lang="pt-BR" sz="600" dirty="0">
                <a:solidFill>
                  <a:srgbClr val="000000"/>
                </a:solidFill>
              </a:endParaRPr>
            </a:p>
          </p:txBody>
        </p:sp>
        <p:sp>
          <p:nvSpPr>
            <p:cNvPr id="489" name="Forma livre 78"/>
            <p:cNvSpPr>
              <a:spLocks/>
            </p:cNvSpPr>
            <p:nvPr/>
          </p:nvSpPr>
          <p:spPr bwMode="auto">
            <a:xfrm>
              <a:off x="3079750" y="5165725"/>
              <a:ext cx="646113" cy="101600"/>
            </a:xfrm>
            <a:custGeom>
              <a:avLst/>
              <a:gdLst>
                <a:gd name="T0" fmla="*/ 44832 w 646118"/>
                <a:gd name="T1" fmla="*/ 102960 h 101567"/>
                <a:gd name="T2" fmla="*/ 8849 w 646118"/>
                <a:gd name="T3" fmla="*/ 14732 h 101567"/>
                <a:gd name="T4" fmla="*/ 220489 w 646118"/>
                <a:gd name="T5" fmla="*/ 2836 h 101567"/>
                <a:gd name="T6" fmla="*/ 459433 w 646118"/>
                <a:gd name="T7" fmla="*/ 127 h 101567"/>
                <a:gd name="T8" fmla="*/ 645898 w 646118"/>
                <a:gd name="T9" fmla="*/ 5575 h 1015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6118" h="101567">
                  <a:moveTo>
                    <a:pt x="44832" y="101567"/>
                  </a:moveTo>
                  <a:cubicBezTo>
                    <a:pt x="31222" y="73432"/>
                    <a:pt x="-20442" y="30982"/>
                    <a:pt x="8849" y="14520"/>
                  </a:cubicBezTo>
                  <a:cubicBezTo>
                    <a:pt x="38140" y="-1942"/>
                    <a:pt x="145450" y="5193"/>
                    <a:pt x="220577" y="2794"/>
                  </a:cubicBezTo>
                  <a:cubicBezTo>
                    <a:pt x="295704" y="395"/>
                    <a:pt x="388686" y="-322"/>
                    <a:pt x="459609" y="127"/>
                  </a:cubicBezTo>
                  <a:cubicBezTo>
                    <a:pt x="530532" y="576"/>
                    <a:pt x="632511" y="-183"/>
                    <a:pt x="646118" y="549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92" name="AutoShape 86"/>
            <p:cNvSpPr>
              <a:spLocks noChangeArrowheads="1"/>
            </p:cNvSpPr>
            <p:nvPr/>
          </p:nvSpPr>
          <p:spPr bwMode="auto">
            <a:xfrm>
              <a:off x="2922195" y="5194537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 236</a:t>
              </a:r>
              <a:endParaRPr lang="pt-BR" sz="600" dirty="0"/>
            </a:p>
          </p:txBody>
        </p:sp>
        <p:sp>
          <p:nvSpPr>
            <p:cNvPr id="493" name="AutoShape 86"/>
            <p:cNvSpPr>
              <a:spLocks noChangeArrowheads="1"/>
            </p:cNvSpPr>
            <p:nvPr/>
          </p:nvSpPr>
          <p:spPr bwMode="auto">
            <a:xfrm>
              <a:off x="3018300" y="5084911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 237</a:t>
              </a:r>
              <a:endParaRPr lang="pt-BR" sz="600" dirty="0"/>
            </a:p>
          </p:txBody>
        </p:sp>
        <p:sp>
          <p:nvSpPr>
            <p:cNvPr id="390" name="AutoShape 86"/>
            <p:cNvSpPr>
              <a:spLocks noChangeArrowheads="1"/>
            </p:cNvSpPr>
            <p:nvPr/>
          </p:nvSpPr>
          <p:spPr bwMode="auto">
            <a:xfrm>
              <a:off x="5122144" y="5626946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173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91" name="AutoShape 86"/>
            <p:cNvSpPr>
              <a:spLocks noChangeArrowheads="1"/>
            </p:cNvSpPr>
            <p:nvPr/>
          </p:nvSpPr>
          <p:spPr bwMode="auto">
            <a:xfrm>
              <a:off x="5260482" y="5623847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174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92" name="AutoShape 86"/>
            <p:cNvSpPr>
              <a:spLocks noChangeArrowheads="1"/>
            </p:cNvSpPr>
            <p:nvPr/>
          </p:nvSpPr>
          <p:spPr bwMode="auto">
            <a:xfrm>
              <a:off x="5264352" y="5762510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179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93" name="AutoShape 86"/>
            <p:cNvSpPr>
              <a:spLocks noChangeArrowheads="1"/>
            </p:cNvSpPr>
            <p:nvPr/>
          </p:nvSpPr>
          <p:spPr bwMode="auto">
            <a:xfrm>
              <a:off x="5419931" y="5762510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180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97" name="AutoShape 86"/>
            <p:cNvSpPr>
              <a:spLocks noChangeArrowheads="1"/>
            </p:cNvSpPr>
            <p:nvPr/>
          </p:nvSpPr>
          <p:spPr bwMode="auto">
            <a:xfrm>
              <a:off x="5573922" y="5762510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181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98" name="AutoShape 86"/>
            <p:cNvSpPr>
              <a:spLocks noChangeArrowheads="1"/>
            </p:cNvSpPr>
            <p:nvPr/>
          </p:nvSpPr>
          <p:spPr bwMode="auto">
            <a:xfrm>
              <a:off x="5727911" y="5762510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182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449" name="AutoShape 86"/>
            <p:cNvSpPr>
              <a:spLocks noChangeArrowheads="1"/>
            </p:cNvSpPr>
            <p:nvPr/>
          </p:nvSpPr>
          <p:spPr bwMode="auto">
            <a:xfrm>
              <a:off x="3553803" y="5089039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</a:rPr>
                <a:t> 221</a:t>
              </a:r>
              <a:endParaRPr lang="pt-BR" sz="600" dirty="0">
                <a:solidFill>
                  <a:srgbClr val="000000"/>
                </a:solidFill>
              </a:endParaRPr>
            </a:p>
          </p:txBody>
        </p:sp>
        <p:sp>
          <p:nvSpPr>
            <p:cNvPr id="421" name="AutoShape 86"/>
            <p:cNvSpPr>
              <a:spLocks noChangeArrowheads="1"/>
            </p:cNvSpPr>
            <p:nvPr/>
          </p:nvSpPr>
          <p:spPr bwMode="auto">
            <a:xfrm>
              <a:off x="3729038" y="5162550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196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494" name="Forma livre 30"/>
            <p:cNvSpPr>
              <a:spLocks/>
            </p:cNvSpPr>
            <p:nvPr/>
          </p:nvSpPr>
          <p:spPr bwMode="auto">
            <a:xfrm>
              <a:off x="3205163" y="4237038"/>
              <a:ext cx="441325" cy="1328737"/>
            </a:xfrm>
            <a:custGeom>
              <a:avLst/>
              <a:gdLst>
                <a:gd name="T0" fmla="*/ 71228 w 440008"/>
                <a:gd name="T1" fmla="*/ 0 h 1329283"/>
                <a:gd name="T2" fmla="*/ 79225 w 440008"/>
                <a:gd name="T3" fmla="*/ 91329 h 1329283"/>
                <a:gd name="T4" fmla="*/ 61219 w 440008"/>
                <a:gd name="T5" fmla="*/ 156913 h 1329283"/>
                <a:gd name="T6" fmla="*/ 55759 w 440008"/>
                <a:gd name="T7" fmla="*/ 222486 h 1329283"/>
                <a:gd name="T8" fmla="*/ 69110 w 440008"/>
                <a:gd name="T9" fmla="*/ 281037 h 1329283"/>
                <a:gd name="T10" fmla="*/ 61009 w 440008"/>
                <a:gd name="T11" fmla="*/ 327876 h 1329283"/>
                <a:gd name="T12" fmla="*/ 42149 w 440008"/>
                <a:gd name="T13" fmla="*/ 377061 h 1329283"/>
                <a:gd name="T14" fmla="*/ 23248 w 440008"/>
                <a:gd name="T15" fmla="*/ 414531 h 1329283"/>
                <a:gd name="T16" fmla="*/ 15089 w 440008"/>
                <a:gd name="T17" fmla="*/ 470739 h 1329283"/>
                <a:gd name="T18" fmla="*/ 34011 w 440008"/>
                <a:gd name="T19" fmla="*/ 522263 h 1329283"/>
                <a:gd name="T20" fmla="*/ 52954 w 440008"/>
                <a:gd name="T21" fmla="*/ 576130 h 1329283"/>
                <a:gd name="T22" fmla="*/ 47582 w 440008"/>
                <a:gd name="T23" fmla="*/ 615942 h 1329283"/>
                <a:gd name="T24" fmla="*/ 26013 w 440008"/>
                <a:gd name="T25" fmla="*/ 667466 h 1329283"/>
                <a:gd name="T26" fmla="*/ 1707 w 440008"/>
                <a:gd name="T27" fmla="*/ 721332 h 1329283"/>
                <a:gd name="T28" fmla="*/ 4405 w 440008"/>
                <a:gd name="T29" fmla="*/ 789250 h 1329283"/>
                <a:gd name="T30" fmla="*/ 23247 w 440008"/>
                <a:gd name="T31" fmla="*/ 850143 h 1329283"/>
                <a:gd name="T32" fmla="*/ 25953 w 440008"/>
                <a:gd name="T33" fmla="*/ 894639 h 1329283"/>
                <a:gd name="T34" fmla="*/ 80182 w 440008"/>
                <a:gd name="T35" fmla="*/ 924557 h 1329283"/>
                <a:gd name="T36" fmla="*/ 199525 w 440008"/>
                <a:gd name="T37" fmla="*/ 957873 h 1329283"/>
                <a:gd name="T38" fmla="*/ 211241 w 440008"/>
                <a:gd name="T39" fmla="*/ 1028133 h 1329283"/>
                <a:gd name="T40" fmla="*/ 221705 w 440008"/>
                <a:gd name="T41" fmla="*/ 1089024 h 1329283"/>
                <a:gd name="T42" fmla="*/ 323446 w 440008"/>
                <a:gd name="T43" fmla="*/ 1147254 h 1329283"/>
                <a:gd name="T44" fmla="*/ 333511 w 440008"/>
                <a:gd name="T45" fmla="*/ 1224859 h 1329283"/>
                <a:gd name="T46" fmla="*/ 419188 w 440008"/>
                <a:gd name="T47" fmla="*/ 1256481 h 1329283"/>
                <a:gd name="T48" fmla="*/ 498171 w 440008"/>
                <a:gd name="T49" fmla="*/ 1307367 h 132928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40008" h="1329283">
                  <a:moveTo>
                    <a:pt x="62913" y="0"/>
                  </a:moveTo>
                  <a:cubicBezTo>
                    <a:pt x="55240" y="24342"/>
                    <a:pt x="71450" y="66277"/>
                    <a:pt x="69976" y="92867"/>
                  </a:cubicBezTo>
                  <a:cubicBezTo>
                    <a:pt x="68502" y="119457"/>
                    <a:pt x="57520" y="137318"/>
                    <a:pt x="54066" y="159543"/>
                  </a:cubicBezTo>
                  <a:cubicBezTo>
                    <a:pt x="50612" y="181768"/>
                    <a:pt x="48088" y="205183"/>
                    <a:pt x="49250" y="226217"/>
                  </a:cubicBezTo>
                  <a:cubicBezTo>
                    <a:pt x="50412" y="247251"/>
                    <a:pt x="60267" y="267890"/>
                    <a:pt x="61040" y="285749"/>
                  </a:cubicBezTo>
                  <a:cubicBezTo>
                    <a:pt x="61813" y="303608"/>
                    <a:pt x="57857" y="317102"/>
                    <a:pt x="53888" y="333374"/>
                  </a:cubicBezTo>
                  <a:cubicBezTo>
                    <a:pt x="49919" y="349646"/>
                    <a:pt x="42787" y="368696"/>
                    <a:pt x="37228" y="383380"/>
                  </a:cubicBezTo>
                  <a:cubicBezTo>
                    <a:pt x="31669" y="398064"/>
                    <a:pt x="24516" y="405606"/>
                    <a:pt x="20533" y="421481"/>
                  </a:cubicBezTo>
                  <a:cubicBezTo>
                    <a:pt x="16550" y="437356"/>
                    <a:pt x="11743" y="460374"/>
                    <a:pt x="13327" y="478630"/>
                  </a:cubicBezTo>
                  <a:cubicBezTo>
                    <a:pt x="14911" y="496886"/>
                    <a:pt x="24466" y="513159"/>
                    <a:pt x="30040" y="531018"/>
                  </a:cubicBezTo>
                  <a:cubicBezTo>
                    <a:pt x="35614" y="548877"/>
                    <a:pt x="44773" y="569912"/>
                    <a:pt x="46771" y="585787"/>
                  </a:cubicBezTo>
                  <a:cubicBezTo>
                    <a:pt x="48769" y="601662"/>
                    <a:pt x="45992" y="610790"/>
                    <a:pt x="42026" y="626268"/>
                  </a:cubicBezTo>
                  <a:cubicBezTo>
                    <a:pt x="38060" y="641746"/>
                    <a:pt x="29730" y="660796"/>
                    <a:pt x="22976" y="678655"/>
                  </a:cubicBezTo>
                  <a:cubicBezTo>
                    <a:pt x="16222" y="696514"/>
                    <a:pt x="4681" y="712787"/>
                    <a:pt x="1500" y="733424"/>
                  </a:cubicBezTo>
                  <a:cubicBezTo>
                    <a:pt x="-1681" y="754061"/>
                    <a:pt x="718" y="780652"/>
                    <a:pt x="3890" y="802480"/>
                  </a:cubicBezTo>
                  <a:cubicBezTo>
                    <a:pt x="7062" y="824308"/>
                    <a:pt x="17360" y="846535"/>
                    <a:pt x="20532" y="864394"/>
                  </a:cubicBezTo>
                  <a:cubicBezTo>
                    <a:pt x="23704" y="882254"/>
                    <a:pt x="21660" y="899408"/>
                    <a:pt x="22923" y="909637"/>
                  </a:cubicBezTo>
                  <a:cubicBezTo>
                    <a:pt x="24186" y="919866"/>
                    <a:pt x="45270" y="929340"/>
                    <a:pt x="70821" y="940056"/>
                  </a:cubicBezTo>
                  <a:cubicBezTo>
                    <a:pt x="96372" y="950772"/>
                    <a:pt x="156937" y="956379"/>
                    <a:pt x="176230" y="973931"/>
                  </a:cubicBezTo>
                  <a:cubicBezTo>
                    <a:pt x="195523" y="991483"/>
                    <a:pt x="183312" y="1023143"/>
                    <a:pt x="186577" y="1045368"/>
                  </a:cubicBezTo>
                  <a:cubicBezTo>
                    <a:pt x="189842" y="1067593"/>
                    <a:pt x="179301" y="1087094"/>
                    <a:pt x="195819" y="1107280"/>
                  </a:cubicBezTo>
                  <a:cubicBezTo>
                    <a:pt x="212337" y="1127466"/>
                    <a:pt x="269224" y="1143467"/>
                    <a:pt x="285683" y="1166486"/>
                  </a:cubicBezTo>
                  <a:cubicBezTo>
                    <a:pt x="302142" y="1189505"/>
                    <a:pt x="285758" y="1228813"/>
                    <a:pt x="294573" y="1245392"/>
                  </a:cubicBezTo>
                  <a:cubicBezTo>
                    <a:pt x="303781" y="1249668"/>
                    <a:pt x="339782" y="1265638"/>
                    <a:pt x="370248" y="1277544"/>
                  </a:cubicBezTo>
                  <a:cubicBezTo>
                    <a:pt x="385345" y="1293329"/>
                    <a:pt x="431756" y="1320462"/>
                    <a:pt x="440008" y="1329283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95" name="Forma livre 84"/>
            <p:cNvSpPr>
              <a:spLocks/>
            </p:cNvSpPr>
            <p:nvPr/>
          </p:nvSpPr>
          <p:spPr bwMode="auto">
            <a:xfrm>
              <a:off x="2887663" y="3497263"/>
              <a:ext cx="377825" cy="735012"/>
            </a:xfrm>
            <a:custGeom>
              <a:avLst/>
              <a:gdLst>
                <a:gd name="T0" fmla="*/ 65611 w 377346"/>
                <a:gd name="T1" fmla="*/ 0 h 735012"/>
                <a:gd name="T2" fmla="*/ 52033 w 377346"/>
                <a:gd name="T3" fmla="*/ 76200 h 735012"/>
                <a:gd name="T4" fmla="*/ 60524 w 377346"/>
                <a:gd name="T5" fmla="*/ 139700 h 735012"/>
                <a:gd name="T6" fmla="*/ 57139 w 377346"/>
                <a:gd name="T7" fmla="*/ 192088 h 735012"/>
                <a:gd name="T8" fmla="*/ 45242 w 377346"/>
                <a:gd name="T9" fmla="*/ 234950 h 735012"/>
                <a:gd name="T10" fmla="*/ 28261 w 377346"/>
                <a:gd name="T11" fmla="*/ 280987 h 735012"/>
                <a:gd name="T12" fmla="*/ 1081 w 377346"/>
                <a:gd name="T13" fmla="*/ 357188 h 735012"/>
                <a:gd name="T14" fmla="*/ 7895 w 377346"/>
                <a:gd name="T15" fmla="*/ 409575 h 735012"/>
                <a:gd name="T16" fmla="*/ 31664 w 377346"/>
                <a:gd name="T17" fmla="*/ 461962 h 735012"/>
                <a:gd name="T18" fmla="*/ 84259 w 377346"/>
                <a:gd name="T19" fmla="*/ 522287 h 735012"/>
                <a:gd name="T20" fmla="*/ 158989 w 377346"/>
                <a:gd name="T21" fmla="*/ 531812 h 735012"/>
                <a:gd name="T22" fmla="*/ 240483 w 377346"/>
                <a:gd name="T23" fmla="*/ 560387 h 735012"/>
                <a:gd name="T24" fmla="*/ 303313 w 377346"/>
                <a:gd name="T25" fmla="*/ 608013 h 735012"/>
                <a:gd name="T26" fmla="*/ 350879 w 377346"/>
                <a:gd name="T27" fmla="*/ 668337 h 735012"/>
                <a:gd name="T28" fmla="*/ 403476 w 377346"/>
                <a:gd name="T29" fmla="*/ 735012 h 7350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77346" h="735012">
                  <a:moveTo>
                    <a:pt x="61363" y="0"/>
                  </a:moveTo>
                  <a:cubicBezTo>
                    <a:pt x="55013" y="26458"/>
                    <a:pt x="49456" y="52917"/>
                    <a:pt x="48663" y="76200"/>
                  </a:cubicBezTo>
                  <a:cubicBezTo>
                    <a:pt x="47870" y="99483"/>
                    <a:pt x="55809" y="120385"/>
                    <a:pt x="56605" y="139700"/>
                  </a:cubicBezTo>
                  <a:cubicBezTo>
                    <a:pt x="57401" y="159015"/>
                    <a:pt x="55821" y="176213"/>
                    <a:pt x="53439" y="192088"/>
                  </a:cubicBezTo>
                  <a:cubicBezTo>
                    <a:pt x="51057" y="207963"/>
                    <a:pt x="46815" y="220134"/>
                    <a:pt x="42313" y="234950"/>
                  </a:cubicBezTo>
                  <a:cubicBezTo>
                    <a:pt x="37811" y="249766"/>
                    <a:pt x="33310" y="260614"/>
                    <a:pt x="26429" y="280987"/>
                  </a:cubicBezTo>
                  <a:cubicBezTo>
                    <a:pt x="19548" y="301360"/>
                    <a:pt x="4203" y="335757"/>
                    <a:pt x="1028" y="357188"/>
                  </a:cubicBezTo>
                  <a:cubicBezTo>
                    <a:pt x="-2147" y="378619"/>
                    <a:pt x="2615" y="392113"/>
                    <a:pt x="7379" y="409575"/>
                  </a:cubicBezTo>
                  <a:cubicBezTo>
                    <a:pt x="12143" y="427037"/>
                    <a:pt x="17709" y="443177"/>
                    <a:pt x="29613" y="461962"/>
                  </a:cubicBezTo>
                  <a:cubicBezTo>
                    <a:pt x="41517" y="480747"/>
                    <a:pt x="58956" y="510645"/>
                    <a:pt x="78802" y="522287"/>
                  </a:cubicBezTo>
                  <a:cubicBezTo>
                    <a:pt x="98648" y="533929"/>
                    <a:pt x="124338" y="525462"/>
                    <a:pt x="148689" y="531812"/>
                  </a:cubicBezTo>
                  <a:cubicBezTo>
                    <a:pt x="173040" y="538162"/>
                    <a:pt x="202413" y="547687"/>
                    <a:pt x="224909" y="560387"/>
                  </a:cubicBezTo>
                  <a:cubicBezTo>
                    <a:pt x="247405" y="573087"/>
                    <a:pt x="266461" y="590021"/>
                    <a:pt x="283669" y="608013"/>
                  </a:cubicBezTo>
                  <a:cubicBezTo>
                    <a:pt x="300877" y="626005"/>
                    <a:pt x="312543" y="647171"/>
                    <a:pt x="328156" y="668337"/>
                  </a:cubicBezTo>
                  <a:cubicBezTo>
                    <a:pt x="343769" y="689503"/>
                    <a:pt x="348266" y="697970"/>
                    <a:pt x="377346" y="735012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96" name="Forma livre 37"/>
            <p:cNvSpPr>
              <a:spLocks/>
            </p:cNvSpPr>
            <p:nvPr/>
          </p:nvSpPr>
          <p:spPr bwMode="auto">
            <a:xfrm>
              <a:off x="4292600" y="6057900"/>
              <a:ext cx="889000" cy="90488"/>
            </a:xfrm>
            <a:custGeom>
              <a:avLst/>
              <a:gdLst>
                <a:gd name="T0" fmla="*/ 0 w 889000"/>
                <a:gd name="T1" fmla="*/ 0 h 90704"/>
                <a:gd name="T2" fmla="*/ 184150 w 889000"/>
                <a:gd name="T3" fmla="*/ 65104 h 90704"/>
                <a:gd name="T4" fmla="*/ 514350 w 889000"/>
                <a:gd name="T5" fmla="*/ 75956 h 90704"/>
                <a:gd name="T6" fmla="*/ 889000 w 889000"/>
                <a:gd name="T7" fmla="*/ 70531 h 907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9000" h="90704">
                  <a:moveTo>
                    <a:pt x="0" y="0"/>
                  </a:moveTo>
                  <a:cubicBezTo>
                    <a:pt x="56621" y="34396"/>
                    <a:pt x="98425" y="61383"/>
                    <a:pt x="184150" y="76200"/>
                  </a:cubicBezTo>
                  <a:cubicBezTo>
                    <a:pt x="269875" y="91017"/>
                    <a:pt x="396875" y="87842"/>
                    <a:pt x="514350" y="88900"/>
                  </a:cubicBezTo>
                  <a:cubicBezTo>
                    <a:pt x="631825" y="89958"/>
                    <a:pt x="701146" y="94721"/>
                    <a:pt x="889000" y="82550"/>
                  </a:cubicBezTo>
                </a:path>
              </a:pathLst>
            </a:custGeom>
            <a:noFill/>
            <a:ln w="19050">
              <a:solidFill>
                <a:srgbClr val="99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97" name="Forma livre 34"/>
            <p:cNvSpPr>
              <a:spLocks/>
            </p:cNvSpPr>
            <p:nvPr/>
          </p:nvSpPr>
          <p:spPr bwMode="auto">
            <a:xfrm>
              <a:off x="3652838" y="5561013"/>
              <a:ext cx="625475" cy="454025"/>
            </a:xfrm>
            <a:custGeom>
              <a:avLst/>
              <a:gdLst>
                <a:gd name="T0" fmla="*/ 0 w 626269"/>
                <a:gd name="T1" fmla="*/ 0 h 453292"/>
                <a:gd name="T2" fmla="*/ 38381 w 626269"/>
                <a:gd name="T3" fmla="*/ 56105 h 453292"/>
                <a:gd name="T4" fmla="*/ 47413 w 626269"/>
                <a:gd name="T5" fmla="*/ 91839 h 453292"/>
                <a:gd name="T6" fmla="*/ 38381 w 626269"/>
                <a:gd name="T7" fmla="*/ 153098 h 453292"/>
                <a:gd name="T8" fmla="*/ 60959 w 626269"/>
                <a:gd name="T9" fmla="*/ 193941 h 453292"/>
                <a:gd name="T10" fmla="*/ 110626 w 626269"/>
                <a:gd name="T11" fmla="*/ 275617 h 453292"/>
                <a:gd name="T12" fmla="*/ 142235 w 626269"/>
                <a:gd name="T13" fmla="*/ 306245 h 453292"/>
                <a:gd name="T14" fmla="*/ 182872 w 626269"/>
                <a:gd name="T15" fmla="*/ 347085 h 453292"/>
                <a:gd name="T16" fmla="*/ 232543 w 626269"/>
                <a:gd name="T17" fmla="*/ 372611 h 453292"/>
                <a:gd name="T18" fmla="*/ 277697 w 626269"/>
                <a:gd name="T19" fmla="*/ 413449 h 453292"/>
                <a:gd name="T20" fmla="*/ 309302 w 626269"/>
                <a:gd name="T21" fmla="*/ 438972 h 453292"/>
                <a:gd name="T22" fmla="*/ 395097 w 626269"/>
                <a:gd name="T23" fmla="*/ 413449 h 453292"/>
                <a:gd name="T24" fmla="*/ 444765 w 626269"/>
                <a:gd name="T25" fmla="*/ 403233 h 453292"/>
                <a:gd name="T26" fmla="*/ 498951 w 626269"/>
                <a:gd name="T27" fmla="*/ 438972 h 453292"/>
                <a:gd name="T28" fmla="*/ 539588 w 626269"/>
                <a:gd name="T29" fmla="*/ 479813 h 453292"/>
                <a:gd name="T30" fmla="*/ 593775 w 626269"/>
                <a:gd name="T31" fmla="*/ 484918 h 4532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26269" h="453292">
                  <a:moveTo>
                    <a:pt x="0" y="0"/>
                  </a:moveTo>
                  <a:cubicBezTo>
                    <a:pt x="17462" y="6350"/>
                    <a:pt x="32147" y="38062"/>
                    <a:pt x="40481" y="52342"/>
                  </a:cubicBezTo>
                  <a:cubicBezTo>
                    <a:pt x="48815" y="66622"/>
                    <a:pt x="50006" y="70599"/>
                    <a:pt x="50006" y="85680"/>
                  </a:cubicBezTo>
                  <a:cubicBezTo>
                    <a:pt x="50006" y="100761"/>
                    <a:pt x="38100" y="126955"/>
                    <a:pt x="40481" y="142830"/>
                  </a:cubicBezTo>
                  <a:cubicBezTo>
                    <a:pt x="42862" y="158705"/>
                    <a:pt x="51594" y="161880"/>
                    <a:pt x="64294" y="180930"/>
                  </a:cubicBezTo>
                  <a:cubicBezTo>
                    <a:pt x="76994" y="199980"/>
                    <a:pt x="102394" y="239668"/>
                    <a:pt x="116681" y="257130"/>
                  </a:cubicBezTo>
                  <a:cubicBezTo>
                    <a:pt x="130968" y="274592"/>
                    <a:pt x="137319" y="274593"/>
                    <a:pt x="150019" y="285705"/>
                  </a:cubicBezTo>
                  <a:cubicBezTo>
                    <a:pt x="162719" y="296817"/>
                    <a:pt x="177006" y="313486"/>
                    <a:pt x="192881" y="323805"/>
                  </a:cubicBezTo>
                  <a:cubicBezTo>
                    <a:pt x="208756" y="334124"/>
                    <a:pt x="228600" y="337298"/>
                    <a:pt x="245269" y="347617"/>
                  </a:cubicBezTo>
                  <a:cubicBezTo>
                    <a:pt x="261938" y="357936"/>
                    <a:pt x="279400" y="375398"/>
                    <a:pt x="292894" y="385717"/>
                  </a:cubicBezTo>
                  <a:cubicBezTo>
                    <a:pt x="306388" y="396036"/>
                    <a:pt x="305594" y="409530"/>
                    <a:pt x="326231" y="409530"/>
                  </a:cubicBezTo>
                  <a:cubicBezTo>
                    <a:pt x="346868" y="409530"/>
                    <a:pt x="392907" y="391273"/>
                    <a:pt x="416719" y="385717"/>
                  </a:cubicBezTo>
                  <a:cubicBezTo>
                    <a:pt x="440531" y="380161"/>
                    <a:pt x="450850" y="372223"/>
                    <a:pt x="469106" y="376192"/>
                  </a:cubicBezTo>
                  <a:cubicBezTo>
                    <a:pt x="487362" y="380161"/>
                    <a:pt x="509587" y="397624"/>
                    <a:pt x="526256" y="409530"/>
                  </a:cubicBezTo>
                  <a:cubicBezTo>
                    <a:pt x="542925" y="421436"/>
                    <a:pt x="552450" y="440486"/>
                    <a:pt x="569119" y="447630"/>
                  </a:cubicBezTo>
                  <a:cubicBezTo>
                    <a:pt x="585788" y="454774"/>
                    <a:pt x="606028" y="453583"/>
                    <a:pt x="626269" y="452392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98" name="CaixaDeTexto 121"/>
            <p:cNvSpPr txBox="1">
              <a:spLocks noChangeArrowheads="1"/>
            </p:cNvSpPr>
            <p:nvPr/>
          </p:nvSpPr>
          <p:spPr bwMode="auto">
            <a:xfrm>
              <a:off x="3614738" y="5381625"/>
              <a:ext cx="844550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</a:rPr>
                <a:t>Maringá</a:t>
              </a:r>
            </a:p>
          </p:txBody>
        </p:sp>
        <p:sp>
          <p:nvSpPr>
            <p:cNvPr id="499" name="CaixaDeTexto 121"/>
            <p:cNvSpPr txBox="1">
              <a:spLocks noChangeArrowheads="1"/>
            </p:cNvSpPr>
            <p:nvPr/>
          </p:nvSpPr>
          <p:spPr bwMode="auto">
            <a:xfrm>
              <a:off x="3451225" y="5959475"/>
              <a:ext cx="846138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r"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</a:rPr>
                <a:t>Paranaguá</a:t>
              </a:r>
            </a:p>
          </p:txBody>
        </p:sp>
        <p:sp>
          <p:nvSpPr>
            <p:cNvPr id="501" name="Oval 250"/>
            <p:cNvSpPr>
              <a:spLocks noChangeArrowheads="1"/>
            </p:cNvSpPr>
            <p:nvPr/>
          </p:nvSpPr>
          <p:spPr bwMode="auto">
            <a:xfrm>
              <a:off x="3614738" y="5524500"/>
              <a:ext cx="73025" cy="7302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</a:endParaRPr>
            </a:p>
          </p:txBody>
        </p:sp>
        <p:sp>
          <p:nvSpPr>
            <p:cNvPr id="502" name="AutoShape 86"/>
            <p:cNvSpPr>
              <a:spLocks noChangeArrowheads="1"/>
            </p:cNvSpPr>
            <p:nvPr/>
          </p:nvSpPr>
          <p:spPr bwMode="auto">
            <a:xfrm>
              <a:off x="3380904" y="4399228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</a:rPr>
                <a:t> 239</a:t>
              </a:r>
              <a:endParaRPr lang="pt-BR" sz="600" dirty="0">
                <a:solidFill>
                  <a:srgbClr val="000000"/>
                </a:solidFill>
              </a:endParaRPr>
            </a:p>
          </p:txBody>
        </p:sp>
        <p:sp>
          <p:nvSpPr>
            <p:cNvPr id="503" name="AutoShape 86"/>
            <p:cNvSpPr>
              <a:spLocks noChangeArrowheads="1"/>
            </p:cNvSpPr>
            <p:nvPr/>
          </p:nvSpPr>
          <p:spPr bwMode="auto">
            <a:xfrm>
              <a:off x="3481960" y="4301617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</a:rPr>
                <a:t> 240</a:t>
              </a:r>
              <a:endParaRPr lang="pt-BR" sz="600" dirty="0">
                <a:solidFill>
                  <a:srgbClr val="000000"/>
                </a:solidFill>
              </a:endParaRPr>
            </a:p>
          </p:txBody>
        </p:sp>
        <p:sp>
          <p:nvSpPr>
            <p:cNvPr id="504" name="AutoShape 86"/>
            <p:cNvSpPr>
              <a:spLocks noChangeArrowheads="1"/>
            </p:cNvSpPr>
            <p:nvPr/>
          </p:nvSpPr>
          <p:spPr bwMode="auto">
            <a:xfrm>
              <a:off x="3786755" y="5714240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 249</a:t>
              </a:r>
              <a:endParaRPr lang="pt-BR" sz="600" dirty="0"/>
            </a:p>
          </p:txBody>
        </p:sp>
        <p:sp>
          <p:nvSpPr>
            <p:cNvPr id="505" name="AutoShape 86"/>
            <p:cNvSpPr>
              <a:spLocks noChangeArrowheads="1"/>
            </p:cNvSpPr>
            <p:nvPr/>
          </p:nvSpPr>
          <p:spPr bwMode="auto">
            <a:xfrm>
              <a:off x="4781926" y="5988050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 246</a:t>
              </a:r>
              <a:endParaRPr lang="pt-BR" sz="600" dirty="0"/>
            </a:p>
          </p:txBody>
        </p:sp>
        <p:sp>
          <p:nvSpPr>
            <p:cNvPr id="506" name="AutoShape 86"/>
            <p:cNvSpPr>
              <a:spLocks noChangeArrowheads="1"/>
            </p:cNvSpPr>
            <p:nvPr/>
          </p:nvSpPr>
          <p:spPr bwMode="auto">
            <a:xfrm>
              <a:off x="4927512" y="5990791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 247</a:t>
              </a:r>
              <a:endParaRPr lang="pt-BR" sz="600" dirty="0"/>
            </a:p>
          </p:txBody>
        </p:sp>
        <p:sp>
          <p:nvSpPr>
            <p:cNvPr id="507" name="AutoShape 86"/>
            <p:cNvSpPr>
              <a:spLocks noChangeArrowheads="1"/>
            </p:cNvSpPr>
            <p:nvPr/>
          </p:nvSpPr>
          <p:spPr bwMode="auto">
            <a:xfrm>
              <a:off x="5063000" y="5992633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 248</a:t>
              </a:r>
              <a:endParaRPr lang="pt-BR" sz="600" dirty="0"/>
            </a:p>
          </p:txBody>
        </p:sp>
        <p:sp>
          <p:nvSpPr>
            <p:cNvPr id="508" name="AutoShape 86"/>
            <p:cNvSpPr>
              <a:spLocks noChangeArrowheads="1"/>
            </p:cNvSpPr>
            <p:nvPr/>
          </p:nvSpPr>
          <p:spPr bwMode="auto">
            <a:xfrm>
              <a:off x="4479924" y="5989906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 244</a:t>
              </a:r>
              <a:endParaRPr lang="pt-BR" sz="600" dirty="0"/>
            </a:p>
          </p:txBody>
        </p:sp>
        <p:sp>
          <p:nvSpPr>
            <p:cNvPr id="509" name="Forma livre 30"/>
            <p:cNvSpPr>
              <a:spLocks/>
            </p:cNvSpPr>
            <p:nvPr/>
          </p:nvSpPr>
          <p:spPr bwMode="auto">
            <a:xfrm>
              <a:off x="3144838" y="4237038"/>
              <a:ext cx="131762" cy="1220787"/>
            </a:xfrm>
            <a:custGeom>
              <a:avLst/>
              <a:gdLst>
                <a:gd name="T0" fmla="*/ 150598 w 131263"/>
                <a:gd name="T1" fmla="*/ 0 h 1221580"/>
                <a:gd name="T2" fmla="*/ 159167 w 131263"/>
                <a:gd name="T3" fmla="*/ 89899 h 1221580"/>
                <a:gd name="T4" fmla="*/ 139862 w 131263"/>
                <a:gd name="T5" fmla="*/ 154446 h 1221580"/>
                <a:gd name="T6" fmla="*/ 134015 w 131263"/>
                <a:gd name="T7" fmla="*/ 218990 h 1221580"/>
                <a:gd name="T8" fmla="*/ 148325 w 131263"/>
                <a:gd name="T9" fmla="*/ 276620 h 1221580"/>
                <a:gd name="T10" fmla="*/ 139643 w 131263"/>
                <a:gd name="T11" fmla="*/ 322724 h 1221580"/>
                <a:gd name="T12" fmla="*/ 119429 w 131263"/>
                <a:gd name="T13" fmla="*/ 371132 h 1221580"/>
                <a:gd name="T14" fmla="*/ 99168 w 131263"/>
                <a:gd name="T15" fmla="*/ 408016 h 1221580"/>
                <a:gd name="T16" fmla="*/ 90424 w 131263"/>
                <a:gd name="T17" fmla="*/ 463339 h 1221580"/>
                <a:gd name="T18" fmla="*/ 110707 w 131263"/>
                <a:gd name="T19" fmla="*/ 514054 h 1221580"/>
                <a:gd name="T20" fmla="*/ 131006 w 131263"/>
                <a:gd name="T21" fmla="*/ 567072 h 1221580"/>
                <a:gd name="T22" fmla="*/ 125250 w 131263"/>
                <a:gd name="T23" fmla="*/ 606261 h 1221580"/>
                <a:gd name="T24" fmla="*/ 102133 w 131263"/>
                <a:gd name="T25" fmla="*/ 656974 h 1221580"/>
                <a:gd name="T26" fmla="*/ 76070 w 131263"/>
                <a:gd name="T27" fmla="*/ 709994 h 1221580"/>
                <a:gd name="T28" fmla="*/ 78972 w 131263"/>
                <a:gd name="T29" fmla="*/ 776838 h 1221580"/>
                <a:gd name="T30" fmla="*/ 99166 w 131263"/>
                <a:gd name="T31" fmla="*/ 836779 h 1221580"/>
                <a:gd name="T32" fmla="*/ 102070 w 131263"/>
                <a:gd name="T33" fmla="*/ 880578 h 1221580"/>
                <a:gd name="T34" fmla="*/ 78992 w 131263"/>
                <a:gd name="T35" fmla="*/ 931293 h 1221580"/>
                <a:gd name="T36" fmla="*/ 53085 w 131263"/>
                <a:gd name="T37" fmla="*/ 975089 h 1221580"/>
                <a:gd name="T38" fmla="*/ 6724 w 131263"/>
                <a:gd name="T39" fmla="*/ 1016582 h 1221580"/>
                <a:gd name="T40" fmla="*/ 3890 w 131263"/>
                <a:gd name="T41" fmla="*/ 1090348 h 1221580"/>
                <a:gd name="T42" fmla="*/ 41334 w 131263"/>
                <a:gd name="T43" fmla="*/ 1138754 h 1221580"/>
                <a:gd name="T44" fmla="*/ 90575 w 131263"/>
                <a:gd name="T45" fmla="*/ 1168718 h 1221580"/>
                <a:gd name="T46" fmla="*/ 139665 w 131263"/>
                <a:gd name="T47" fmla="*/ 1182555 h 122158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1263" h="1221580">
                  <a:moveTo>
                    <a:pt x="124105" y="0"/>
                  </a:moveTo>
                  <a:cubicBezTo>
                    <a:pt x="116432" y="24342"/>
                    <a:pt x="132642" y="66277"/>
                    <a:pt x="131168" y="92867"/>
                  </a:cubicBezTo>
                  <a:cubicBezTo>
                    <a:pt x="129694" y="119457"/>
                    <a:pt x="118712" y="137318"/>
                    <a:pt x="115258" y="159543"/>
                  </a:cubicBezTo>
                  <a:cubicBezTo>
                    <a:pt x="111804" y="181768"/>
                    <a:pt x="109280" y="205183"/>
                    <a:pt x="110442" y="226217"/>
                  </a:cubicBezTo>
                  <a:cubicBezTo>
                    <a:pt x="111604" y="247251"/>
                    <a:pt x="121459" y="267890"/>
                    <a:pt x="122232" y="285749"/>
                  </a:cubicBezTo>
                  <a:cubicBezTo>
                    <a:pt x="123005" y="303608"/>
                    <a:pt x="119049" y="317102"/>
                    <a:pt x="115080" y="333374"/>
                  </a:cubicBezTo>
                  <a:cubicBezTo>
                    <a:pt x="111111" y="349646"/>
                    <a:pt x="103979" y="368696"/>
                    <a:pt x="98420" y="383380"/>
                  </a:cubicBezTo>
                  <a:cubicBezTo>
                    <a:pt x="92861" y="398064"/>
                    <a:pt x="85708" y="405606"/>
                    <a:pt x="81725" y="421481"/>
                  </a:cubicBezTo>
                  <a:cubicBezTo>
                    <a:pt x="77742" y="437356"/>
                    <a:pt x="72935" y="460374"/>
                    <a:pt x="74519" y="478630"/>
                  </a:cubicBezTo>
                  <a:cubicBezTo>
                    <a:pt x="76103" y="496886"/>
                    <a:pt x="85658" y="513159"/>
                    <a:pt x="91232" y="531018"/>
                  </a:cubicBezTo>
                  <a:cubicBezTo>
                    <a:pt x="96806" y="548877"/>
                    <a:pt x="105965" y="569912"/>
                    <a:pt x="107963" y="585787"/>
                  </a:cubicBezTo>
                  <a:cubicBezTo>
                    <a:pt x="109961" y="601662"/>
                    <a:pt x="107184" y="610790"/>
                    <a:pt x="103218" y="626268"/>
                  </a:cubicBezTo>
                  <a:cubicBezTo>
                    <a:pt x="99252" y="641746"/>
                    <a:pt x="90922" y="660796"/>
                    <a:pt x="84168" y="678655"/>
                  </a:cubicBezTo>
                  <a:cubicBezTo>
                    <a:pt x="77414" y="696514"/>
                    <a:pt x="65873" y="712787"/>
                    <a:pt x="62692" y="733424"/>
                  </a:cubicBezTo>
                  <a:cubicBezTo>
                    <a:pt x="59511" y="754061"/>
                    <a:pt x="61910" y="780652"/>
                    <a:pt x="65082" y="802480"/>
                  </a:cubicBezTo>
                  <a:cubicBezTo>
                    <a:pt x="68254" y="824308"/>
                    <a:pt x="78552" y="846535"/>
                    <a:pt x="81724" y="864394"/>
                  </a:cubicBezTo>
                  <a:cubicBezTo>
                    <a:pt x="84896" y="882254"/>
                    <a:pt x="86886" y="893365"/>
                    <a:pt x="84115" y="909637"/>
                  </a:cubicBezTo>
                  <a:cubicBezTo>
                    <a:pt x="81344" y="925909"/>
                    <a:pt x="71827" y="945753"/>
                    <a:pt x="65099" y="962025"/>
                  </a:cubicBezTo>
                  <a:cubicBezTo>
                    <a:pt x="58371" y="978297"/>
                    <a:pt x="53674" y="992584"/>
                    <a:pt x="43748" y="1007268"/>
                  </a:cubicBezTo>
                  <a:cubicBezTo>
                    <a:pt x="33822" y="1021952"/>
                    <a:pt x="12299" y="1030286"/>
                    <a:pt x="5542" y="1050130"/>
                  </a:cubicBezTo>
                  <a:cubicBezTo>
                    <a:pt x="-1215" y="1069974"/>
                    <a:pt x="-1548" y="1105296"/>
                    <a:pt x="3206" y="1126330"/>
                  </a:cubicBezTo>
                  <a:cubicBezTo>
                    <a:pt x="7960" y="1147364"/>
                    <a:pt x="22158" y="1162842"/>
                    <a:pt x="34064" y="1176336"/>
                  </a:cubicBezTo>
                  <a:cubicBezTo>
                    <a:pt x="45970" y="1189830"/>
                    <a:pt x="57974" y="1202531"/>
                    <a:pt x="74643" y="1207293"/>
                  </a:cubicBezTo>
                  <a:cubicBezTo>
                    <a:pt x="91312" y="1212056"/>
                    <a:pt x="106764" y="1216818"/>
                    <a:pt x="115099" y="122158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10" name="AutoShape 86"/>
            <p:cNvSpPr>
              <a:spLocks noChangeArrowheads="1"/>
            </p:cNvSpPr>
            <p:nvPr/>
          </p:nvSpPr>
          <p:spPr bwMode="auto">
            <a:xfrm>
              <a:off x="4630925" y="5988050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 245</a:t>
              </a:r>
              <a:endParaRPr lang="pt-BR" sz="600" dirty="0"/>
            </a:p>
          </p:txBody>
        </p:sp>
        <p:sp>
          <p:nvSpPr>
            <p:cNvPr id="511" name="Forma livre 31"/>
            <p:cNvSpPr>
              <a:spLocks/>
            </p:cNvSpPr>
            <p:nvPr/>
          </p:nvSpPr>
          <p:spPr bwMode="auto">
            <a:xfrm>
              <a:off x="3252788" y="5453063"/>
              <a:ext cx="1022350" cy="592137"/>
            </a:xfrm>
            <a:custGeom>
              <a:avLst/>
              <a:gdLst>
                <a:gd name="T0" fmla="*/ 0 w 1021556"/>
                <a:gd name="T1" fmla="*/ 0 h 590536"/>
                <a:gd name="T2" fmla="*/ 12370 w 1021556"/>
                <a:gd name="T3" fmla="*/ 65486 h 590536"/>
                <a:gd name="T4" fmla="*/ 12370 w 1021556"/>
                <a:gd name="T5" fmla="*/ 133695 h 590536"/>
                <a:gd name="T6" fmla="*/ 14840 w 1021556"/>
                <a:gd name="T7" fmla="*/ 201883 h 590536"/>
                <a:gd name="T8" fmla="*/ 34657 w 1021556"/>
                <a:gd name="T9" fmla="*/ 256463 h 590536"/>
                <a:gd name="T10" fmla="*/ 71792 w 1021556"/>
                <a:gd name="T11" fmla="*/ 297395 h 590536"/>
                <a:gd name="T12" fmla="*/ 89121 w 1021556"/>
                <a:gd name="T13" fmla="*/ 335608 h 590536"/>
                <a:gd name="T14" fmla="*/ 94071 w 1021556"/>
                <a:gd name="T15" fmla="*/ 379244 h 590536"/>
                <a:gd name="T16" fmla="*/ 108925 w 1021556"/>
                <a:gd name="T17" fmla="*/ 420163 h 590536"/>
                <a:gd name="T18" fmla="*/ 123780 w 1021556"/>
                <a:gd name="T19" fmla="*/ 441987 h 590536"/>
                <a:gd name="T20" fmla="*/ 158437 w 1021556"/>
                <a:gd name="T21" fmla="*/ 469268 h 590536"/>
                <a:gd name="T22" fmla="*/ 190621 w 1021556"/>
                <a:gd name="T23" fmla="*/ 472005 h 590536"/>
                <a:gd name="T24" fmla="*/ 237654 w 1021556"/>
                <a:gd name="T25" fmla="*/ 479237 h 590536"/>
                <a:gd name="T26" fmla="*/ 274786 w 1021556"/>
                <a:gd name="T27" fmla="*/ 503777 h 590536"/>
                <a:gd name="T28" fmla="*/ 311921 w 1021556"/>
                <a:gd name="T29" fmla="*/ 528314 h 590536"/>
                <a:gd name="T30" fmla="*/ 354008 w 1021556"/>
                <a:gd name="T31" fmla="*/ 541945 h 590536"/>
                <a:gd name="T32" fmla="*/ 398567 w 1021556"/>
                <a:gd name="T33" fmla="*/ 545664 h 590536"/>
                <a:gd name="T34" fmla="*/ 430751 w 1021556"/>
                <a:gd name="T35" fmla="*/ 545664 h 590536"/>
                <a:gd name="T36" fmla="*/ 472837 w 1021556"/>
                <a:gd name="T37" fmla="*/ 542921 h 590536"/>
                <a:gd name="T38" fmla="*/ 524823 w 1021556"/>
                <a:gd name="T39" fmla="*/ 548386 h 590536"/>
                <a:gd name="T40" fmla="*/ 554528 w 1021556"/>
                <a:gd name="T41" fmla="*/ 556579 h 590536"/>
                <a:gd name="T42" fmla="*/ 599088 w 1021556"/>
                <a:gd name="T43" fmla="*/ 572944 h 590536"/>
                <a:gd name="T44" fmla="*/ 638698 w 1021556"/>
                <a:gd name="T45" fmla="*/ 578402 h 590536"/>
                <a:gd name="T46" fmla="*/ 678306 w 1021556"/>
                <a:gd name="T47" fmla="*/ 583855 h 590536"/>
                <a:gd name="T48" fmla="*/ 730295 w 1021556"/>
                <a:gd name="T49" fmla="*/ 586579 h 590536"/>
                <a:gd name="T50" fmla="*/ 792183 w 1021556"/>
                <a:gd name="T51" fmla="*/ 586564 h 590536"/>
                <a:gd name="T52" fmla="*/ 836742 w 1021556"/>
                <a:gd name="T53" fmla="*/ 593746 h 590536"/>
                <a:gd name="T54" fmla="*/ 878829 w 1021556"/>
                <a:gd name="T55" fmla="*/ 602916 h 590536"/>
                <a:gd name="T56" fmla="*/ 918438 w 1021556"/>
                <a:gd name="T57" fmla="*/ 629191 h 590536"/>
                <a:gd name="T58" fmla="*/ 958045 w 1021556"/>
                <a:gd name="T59" fmla="*/ 641118 h 590536"/>
                <a:gd name="T60" fmla="*/ 1002607 w 1021556"/>
                <a:gd name="T61" fmla="*/ 660232 h 590536"/>
                <a:gd name="T62" fmla="*/ 1062022 w 1021556"/>
                <a:gd name="T63" fmla="*/ 676607 h 590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021556" h="590536">
                  <a:moveTo>
                    <a:pt x="0" y="0"/>
                  </a:moveTo>
                  <a:cubicBezTo>
                    <a:pt x="16668" y="15875"/>
                    <a:pt x="9922" y="37709"/>
                    <a:pt x="11906" y="57157"/>
                  </a:cubicBezTo>
                  <a:cubicBezTo>
                    <a:pt x="13890" y="76605"/>
                    <a:pt x="11509" y="96846"/>
                    <a:pt x="11906" y="116687"/>
                  </a:cubicBezTo>
                  <a:cubicBezTo>
                    <a:pt x="12303" y="136528"/>
                    <a:pt x="10715" y="158344"/>
                    <a:pt x="14287" y="176202"/>
                  </a:cubicBezTo>
                  <a:cubicBezTo>
                    <a:pt x="17859" y="194060"/>
                    <a:pt x="24209" y="209943"/>
                    <a:pt x="33337" y="223837"/>
                  </a:cubicBezTo>
                  <a:cubicBezTo>
                    <a:pt x="42465" y="237731"/>
                    <a:pt x="60325" y="248054"/>
                    <a:pt x="69056" y="259567"/>
                  </a:cubicBezTo>
                  <a:cubicBezTo>
                    <a:pt x="77787" y="271080"/>
                    <a:pt x="82152" y="281010"/>
                    <a:pt x="85724" y="292916"/>
                  </a:cubicBezTo>
                  <a:cubicBezTo>
                    <a:pt x="89296" y="304822"/>
                    <a:pt x="87312" y="318702"/>
                    <a:pt x="90487" y="331001"/>
                  </a:cubicBezTo>
                  <a:cubicBezTo>
                    <a:pt x="93662" y="343300"/>
                    <a:pt x="100013" y="357585"/>
                    <a:pt x="104775" y="366712"/>
                  </a:cubicBezTo>
                  <a:cubicBezTo>
                    <a:pt x="109537" y="375839"/>
                    <a:pt x="111125" y="378618"/>
                    <a:pt x="119062" y="385762"/>
                  </a:cubicBezTo>
                  <a:cubicBezTo>
                    <a:pt x="127000" y="392906"/>
                    <a:pt x="141684" y="405208"/>
                    <a:pt x="152400" y="409575"/>
                  </a:cubicBezTo>
                  <a:cubicBezTo>
                    <a:pt x="163116" y="413942"/>
                    <a:pt x="170656" y="410513"/>
                    <a:pt x="183356" y="411963"/>
                  </a:cubicBezTo>
                  <a:cubicBezTo>
                    <a:pt x="196056" y="413413"/>
                    <a:pt x="215106" y="413653"/>
                    <a:pt x="228599" y="418275"/>
                  </a:cubicBezTo>
                  <a:cubicBezTo>
                    <a:pt x="242093" y="422897"/>
                    <a:pt x="257570" y="434141"/>
                    <a:pt x="264317" y="439693"/>
                  </a:cubicBezTo>
                  <a:cubicBezTo>
                    <a:pt x="271064" y="445245"/>
                    <a:pt x="287734" y="457144"/>
                    <a:pt x="300037" y="461110"/>
                  </a:cubicBezTo>
                  <a:cubicBezTo>
                    <a:pt x="312340" y="465076"/>
                    <a:pt x="329010" y="469294"/>
                    <a:pt x="340519" y="473007"/>
                  </a:cubicBezTo>
                  <a:cubicBezTo>
                    <a:pt x="352029" y="476720"/>
                    <a:pt x="371078" y="475710"/>
                    <a:pt x="383381" y="476250"/>
                  </a:cubicBezTo>
                  <a:cubicBezTo>
                    <a:pt x="395684" y="476790"/>
                    <a:pt x="402431" y="476649"/>
                    <a:pt x="414337" y="476250"/>
                  </a:cubicBezTo>
                  <a:cubicBezTo>
                    <a:pt x="426243" y="475851"/>
                    <a:pt x="439739" y="473461"/>
                    <a:pt x="454820" y="473857"/>
                  </a:cubicBezTo>
                  <a:cubicBezTo>
                    <a:pt x="469901" y="474253"/>
                    <a:pt x="491728" y="476640"/>
                    <a:pt x="504825" y="478626"/>
                  </a:cubicBezTo>
                  <a:cubicBezTo>
                    <a:pt x="517922" y="480612"/>
                    <a:pt x="521494" y="482202"/>
                    <a:pt x="533400" y="485775"/>
                  </a:cubicBezTo>
                  <a:cubicBezTo>
                    <a:pt x="545306" y="489348"/>
                    <a:pt x="562768" y="496887"/>
                    <a:pt x="576262" y="500062"/>
                  </a:cubicBezTo>
                  <a:cubicBezTo>
                    <a:pt x="589756" y="503237"/>
                    <a:pt x="614362" y="504825"/>
                    <a:pt x="614362" y="504825"/>
                  </a:cubicBezTo>
                  <a:cubicBezTo>
                    <a:pt x="627062" y="506412"/>
                    <a:pt x="637778" y="508397"/>
                    <a:pt x="652462" y="509587"/>
                  </a:cubicBezTo>
                  <a:cubicBezTo>
                    <a:pt x="667146" y="510777"/>
                    <a:pt x="684213" y="511570"/>
                    <a:pt x="702469" y="511964"/>
                  </a:cubicBezTo>
                  <a:cubicBezTo>
                    <a:pt x="720725" y="512358"/>
                    <a:pt x="744934" y="510909"/>
                    <a:pt x="762000" y="511952"/>
                  </a:cubicBezTo>
                  <a:cubicBezTo>
                    <a:pt x="779066" y="512995"/>
                    <a:pt x="789782" y="515843"/>
                    <a:pt x="804863" y="518221"/>
                  </a:cubicBezTo>
                  <a:cubicBezTo>
                    <a:pt x="812007" y="520744"/>
                    <a:pt x="832643" y="519477"/>
                    <a:pt x="845343" y="526219"/>
                  </a:cubicBezTo>
                  <a:cubicBezTo>
                    <a:pt x="859630" y="532565"/>
                    <a:pt x="871538" y="541217"/>
                    <a:pt x="883444" y="549154"/>
                  </a:cubicBezTo>
                  <a:cubicBezTo>
                    <a:pt x="895350" y="557091"/>
                    <a:pt x="908049" y="555048"/>
                    <a:pt x="921543" y="559563"/>
                  </a:cubicBezTo>
                  <a:cubicBezTo>
                    <a:pt x="935037" y="564078"/>
                    <a:pt x="949325" y="566722"/>
                    <a:pt x="964406" y="576247"/>
                  </a:cubicBezTo>
                  <a:cubicBezTo>
                    <a:pt x="979487" y="585772"/>
                    <a:pt x="1008856" y="584194"/>
                    <a:pt x="1021556" y="590536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12" name="AutoShape 86"/>
            <p:cNvSpPr>
              <a:spLocks noChangeArrowheads="1"/>
            </p:cNvSpPr>
            <p:nvPr/>
          </p:nvSpPr>
          <p:spPr bwMode="auto">
            <a:xfrm>
              <a:off x="3360992" y="5623759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</a:rPr>
                <a:t> 241</a:t>
              </a:r>
              <a:endParaRPr lang="pt-BR" sz="600" dirty="0">
                <a:solidFill>
                  <a:srgbClr val="000000"/>
                </a:solidFill>
              </a:endParaRPr>
            </a:p>
          </p:txBody>
        </p:sp>
        <p:sp>
          <p:nvSpPr>
            <p:cNvPr id="513" name="AutoShape 86"/>
            <p:cNvSpPr>
              <a:spLocks noChangeArrowheads="1"/>
            </p:cNvSpPr>
            <p:nvPr/>
          </p:nvSpPr>
          <p:spPr bwMode="auto">
            <a:xfrm>
              <a:off x="4322763" y="5992813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</a:rPr>
                <a:t> 243</a:t>
              </a:r>
              <a:endParaRPr lang="pt-BR" sz="600" dirty="0">
                <a:solidFill>
                  <a:srgbClr val="000000"/>
                </a:solidFill>
              </a:endParaRPr>
            </a:p>
          </p:txBody>
        </p:sp>
        <p:sp>
          <p:nvSpPr>
            <p:cNvPr id="514" name="AutoShape 86"/>
            <p:cNvSpPr>
              <a:spLocks noChangeArrowheads="1"/>
            </p:cNvSpPr>
            <p:nvPr/>
          </p:nvSpPr>
          <p:spPr bwMode="auto">
            <a:xfrm>
              <a:off x="3469897" y="5741425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</a:rPr>
                <a:t> 242</a:t>
              </a:r>
              <a:endParaRPr lang="pt-BR" sz="600" dirty="0">
                <a:solidFill>
                  <a:srgbClr val="000000"/>
                </a:solidFill>
              </a:endParaRPr>
            </a:p>
          </p:txBody>
        </p:sp>
        <p:sp>
          <p:nvSpPr>
            <p:cNvPr id="515" name="Forma livre 1"/>
            <p:cNvSpPr>
              <a:spLocks/>
            </p:cNvSpPr>
            <p:nvPr/>
          </p:nvSpPr>
          <p:spPr bwMode="auto">
            <a:xfrm>
              <a:off x="2959100" y="4019550"/>
              <a:ext cx="1308100" cy="2032000"/>
            </a:xfrm>
            <a:custGeom>
              <a:avLst/>
              <a:gdLst>
                <a:gd name="T0" fmla="*/ 1308100 w 1308100"/>
                <a:gd name="T1" fmla="*/ 2032000 h 2032000"/>
                <a:gd name="T2" fmla="*/ 1167608 w 1308100"/>
                <a:gd name="T3" fmla="*/ 1964532 h 2032000"/>
                <a:gd name="T4" fmla="*/ 803275 w 1308100"/>
                <a:gd name="T5" fmla="*/ 1517650 h 2032000"/>
                <a:gd name="T6" fmla="*/ 705644 w 1308100"/>
                <a:gd name="T7" fmla="*/ 1235075 h 2032000"/>
                <a:gd name="T8" fmla="*/ 247650 w 1308100"/>
                <a:gd name="T9" fmla="*/ 946150 h 2032000"/>
                <a:gd name="T10" fmla="*/ 304800 w 1308100"/>
                <a:gd name="T11" fmla="*/ 215900 h 2032000"/>
                <a:gd name="T12" fmla="*/ 0 w 1308100"/>
                <a:gd name="T13" fmla="*/ 0 h 20320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8100" h="2032000">
                  <a:moveTo>
                    <a:pt x="1308100" y="2032000"/>
                  </a:moveTo>
                  <a:cubicBezTo>
                    <a:pt x="1286669" y="2011627"/>
                    <a:pt x="1251746" y="2050257"/>
                    <a:pt x="1167608" y="1964532"/>
                  </a:cubicBezTo>
                  <a:cubicBezTo>
                    <a:pt x="1083471" y="1878807"/>
                    <a:pt x="880269" y="1639226"/>
                    <a:pt x="803275" y="1517650"/>
                  </a:cubicBezTo>
                  <a:cubicBezTo>
                    <a:pt x="726281" y="1396074"/>
                    <a:pt x="798248" y="1330325"/>
                    <a:pt x="705644" y="1235075"/>
                  </a:cubicBezTo>
                  <a:cubicBezTo>
                    <a:pt x="613040" y="1139825"/>
                    <a:pt x="314457" y="1116012"/>
                    <a:pt x="247650" y="946150"/>
                  </a:cubicBezTo>
                  <a:cubicBezTo>
                    <a:pt x="180843" y="776288"/>
                    <a:pt x="346075" y="373592"/>
                    <a:pt x="304800" y="215900"/>
                  </a:cubicBezTo>
                  <a:cubicBezTo>
                    <a:pt x="263525" y="58208"/>
                    <a:pt x="50800" y="33867"/>
                    <a:pt x="0" y="0"/>
                  </a:cubicBezTo>
                </a:path>
              </a:pathLst>
            </a:custGeom>
            <a:noFill/>
            <a:ln w="19050">
              <a:solidFill>
                <a:srgbClr val="FFFF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>
                <a:defRPr/>
              </a:pPr>
              <a:endParaRPr lang="pt-BR"/>
            </a:p>
          </p:txBody>
        </p:sp>
        <p:sp>
          <p:nvSpPr>
            <p:cNvPr id="516" name="AutoShape 86"/>
            <p:cNvSpPr>
              <a:spLocks noChangeArrowheads="1"/>
            </p:cNvSpPr>
            <p:nvPr/>
          </p:nvSpPr>
          <p:spPr bwMode="auto">
            <a:xfrm>
              <a:off x="2983715" y="3905980"/>
              <a:ext cx="144000" cy="144000"/>
            </a:xfrm>
            <a:prstGeom prst="flowChartConnector">
              <a:avLst/>
            </a:prstGeom>
            <a:solidFill>
              <a:srgbClr val="FFFF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</a:rPr>
                <a:t> 250</a:t>
              </a:r>
              <a:endParaRPr lang="pt-BR" sz="600" dirty="0">
                <a:solidFill>
                  <a:srgbClr val="000000"/>
                </a:solidFill>
              </a:endParaRPr>
            </a:p>
          </p:txBody>
        </p:sp>
        <p:sp>
          <p:nvSpPr>
            <p:cNvPr id="517" name="AutoShape 86"/>
            <p:cNvSpPr>
              <a:spLocks noChangeArrowheads="1"/>
            </p:cNvSpPr>
            <p:nvPr/>
          </p:nvSpPr>
          <p:spPr bwMode="auto">
            <a:xfrm>
              <a:off x="3310962" y="4162173"/>
              <a:ext cx="144000" cy="144000"/>
            </a:xfrm>
            <a:prstGeom prst="flowChartConnector">
              <a:avLst/>
            </a:prstGeom>
            <a:solidFill>
              <a:srgbClr val="FFFF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</a:rPr>
                <a:t> 252</a:t>
              </a:r>
              <a:endParaRPr lang="pt-BR" sz="600" dirty="0">
                <a:solidFill>
                  <a:srgbClr val="000000"/>
                </a:solidFill>
              </a:endParaRPr>
            </a:p>
          </p:txBody>
        </p:sp>
        <p:sp>
          <p:nvSpPr>
            <p:cNvPr id="518" name="AutoShape 86"/>
            <p:cNvSpPr>
              <a:spLocks noChangeArrowheads="1"/>
            </p:cNvSpPr>
            <p:nvPr/>
          </p:nvSpPr>
          <p:spPr bwMode="auto">
            <a:xfrm>
              <a:off x="3064338" y="4534524"/>
              <a:ext cx="144000" cy="144000"/>
            </a:xfrm>
            <a:prstGeom prst="flowChartConnector">
              <a:avLst/>
            </a:prstGeom>
            <a:solidFill>
              <a:srgbClr val="FFFF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</a:rPr>
                <a:t> 253</a:t>
              </a:r>
              <a:endParaRPr lang="pt-BR" sz="600" dirty="0">
                <a:solidFill>
                  <a:srgbClr val="000000"/>
                </a:solidFill>
              </a:endParaRPr>
            </a:p>
          </p:txBody>
        </p:sp>
        <p:sp>
          <p:nvSpPr>
            <p:cNvPr id="519" name="AutoShape 86"/>
            <p:cNvSpPr>
              <a:spLocks noChangeArrowheads="1"/>
            </p:cNvSpPr>
            <p:nvPr/>
          </p:nvSpPr>
          <p:spPr bwMode="auto">
            <a:xfrm>
              <a:off x="5205956" y="5992633"/>
              <a:ext cx="144000" cy="144000"/>
            </a:xfrm>
            <a:prstGeom prst="flowChartConnector">
              <a:avLst/>
            </a:prstGeom>
            <a:solidFill>
              <a:srgbClr val="FFFF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</a:rPr>
                <a:t> 254</a:t>
              </a:r>
              <a:endParaRPr lang="pt-BR" sz="600" dirty="0">
                <a:solidFill>
                  <a:srgbClr val="000000"/>
                </a:solidFill>
              </a:endParaRPr>
            </a:p>
          </p:txBody>
        </p:sp>
        <p:sp>
          <p:nvSpPr>
            <p:cNvPr id="520" name="AutoShape 86"/>
            <p:cNvSpPr>
              <a:spLocks noChangeArrowheads="1"/>
            </p:cNvSpPr>
            <p:nvPr/>
          </p:nvSpPr>
          <p:spPr bwMode="auto">
            <a:xfrm>
              <a:off x="3268894" y="4891550"/>
              <a:ext cx="144000" cy="144000"/>
            </a:xfrm>
            <a:prstGeom prst="flowChartConnector">
              <a:avLst/>
            </a:prstGeom>
            <a:solidFill>
              <a:srgbClr val="FFFF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</a:rPr>
                <a:t> 251</a:t>
              </a:r>
              <a:endParaRPr lang="pt-BR" sz="600" dirty="0">
                <a:solidFill>
                  <a:srgbClr val="000000"/>
                </a:solidFill>
              </a:endParaRPr>
            </a:p>
          </p:txBody>
        </p:sp>
        <p:sp>
          <p:nvSpPr>
            <p:cNvPr id="490" name="AutoShape 86"/>
            <p:cNvSpPr>
              <a:spLocks noChangeArrowheads="1"/>
            </p:cNvSpPr>
            <p:nvPr/>
          </p:nvSpPr>
          <p:spPr bwMode="auto">
            <a:xfrm>
              <a:off x="3078162" y="5310069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 235</a:t>
              </a:r>
              <a:endParaRPr lang="pt-BR" sz="600" dirty="0"/>
            </a:p>
          </p:txBody>
        </p:sp>
        <p:sp>
          <p:nvSpPr>
            <p:cNvPr id="491" name="AutoShape 86"/>
            <p:cNvSpPr>
              <a:spLocks noChangeArrowheads="1"/>
            </p:cNvSpPr>
            <p:nvPr/>
          </p:nvSpPr>
          <p:spPr bwMode="auto">
            <a:xfrm>
              <a:off x="3230806" y="5001041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 238</a:t>
              </a:r>
              <a:endParaRPr lang="pt-BR" sz="600" dirty="0"/>
            </a:p>
          </p:txBody>
        </p:sp>
        <p:sp>
          <p:nvSpPr>
            <p:cNvPr id="320" name="AutoShape 86"/>
            <p:cNvSpPr>
              <a:spLocks noChangeArrowheads="1"/>
            </p:cNvSpPr>
            <p:nvPr/>
          </p:nvSpPr>
          <p:spPr bwMode="auto">
            <a:xfrm>
              <a:off x="3150011" y="4714875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134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521" name="AutoShape 86"/>
            <p:cNvSpPr>
              <a:spLocks noChangeArrowheads="1"/>
            </p:cNvSpPr>
            <p:nvPr/>
          </p:nvSpPr>
          <p:spPr bwMode="auto">
            <a:xfrm>
              <a:off x="5354636" y="5993703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 255</a:t>
              </a:r>
              <a:endParaRPr lang="pt-BR" sz="600" dirty="0"/>
            </a:p>
          </p:txBody>
        </p:sp>
        <p:sp>
          <p:nvSpPr>
            <p:cNvPr id="522" name="Forma livre 31"/>
            <p:cNvSpPr>
              <a:spLocks/>
            </p:cNvSpPr>
            <p:nvPr/>
          </p:nvSpPr>
          <p:spPr bwMode="auto">
            <a:xfrm>
              <a:off x="3081338" y="5183364"/>
              <a:ext cx="1192212" cy="857250"/>
            </a:xfrm>
            <a:custGeom>
              <a:avLst/>
              <a:gdLst>
                <a:gd name="T0" fmla="*/ 0 w 1192543"/>
                <a:gd name="T1" fmla="*/ 0 h 856590"/>
                <a:gd name="T2" fmla="*/ 64156 w 1192543"/>
                <a:gd name="T3" fmla="*/ 122224 h 856590"/>
                <a:gd name="T4" fmla="*/ 130376 w 1192543"/>
                <a:gd name="T5" fmla="*/ 326488 h 856590"/>
                <a:gd name="T6" fmla="*/ 156247 w 1192543"/>
                <a:gd name="T7" fmla="*/ 422489 h 856590"/>
                <a:gd name="T8" fmla="*/ 191546 w 1192543"/>
                <a:gd name="T9" fmla="*/ 528327 h 856590"/>
                <a:gd name="T10" fmla="*/ 248026 w 1192543"/>
                <a:gd name="T11" fmla="*/ 604629 h 856590"/>
                <a:gd name="T12" fmla="*/ 306849 w 1192543"/>
                <a:gd name="T13" fmla="*/ 666170 h 856590"/>
                <a:gd name="T14" fmla="*/ 360971 w 1192543"/>
                <a:gd name="T15" fmla="*/ 695712 h 856590"/>
                <a:gd name="T16" fmla="*/ 424499 w 1192543"/>
                <a:gd name="T17" fmla="*/ 720322 h 856590"/>
                <a:gd name="T18" fmla="*/ 509205 w 1192543"/>
                <a:gd name="T19" fmla="*/ 749859 h 856590"/>
                <a:gd name="T20" fmla="*/ 598620 w 1192543"/>
                <a:gd name="T21" fmla="*/ 774474 h 856590"/>
                <a:gd name="T22" fmla="*/ 673916 w 1192543"/>
                <a:gd name="T23" fmla="*/ 808933 h 856590"/>
                <a:gd name="T24" fmla="*/ 725681 w 1192543"/>
                <a:gd name="T25" fmla="*/ 813857 h 856590"/>
                <a:gd name="T26" fmla="*/ 874463 w 1192543"/>
                <a:gd name="T27" fmla="*/ 835109 h 856590"/>
                <a:gd name="T28" fmla="*/ 988694 w 1192543"/>
                <a:gd name="T29" fmla="*/ 849326 h 856590"/>
                <a:gd name="T30" fmla="*/ 1106276 w 1192543"/>
                <a:gd name="T31" fmla="*/ 863409 h 856590"/>
                <a:gd name="T32" fmla="*/ 1178392 w 1192543"/>
                <a:gd name="T33" fmla="*/ 885437 h 8565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92543" h="856590">
                  <a:moveTo>
                    <a:pt x="0" y="0"/>
                  </a:moveTo>
                  <a:cubicBezTo>
                    <a:pt x="17073" y="28974"/>
                    <a:pt x="42941" y="65600"/>
                    <a:pt x="64930" y="118242"/>
                  </a:cubicBezTo>
                  <a:cubicBezTo>
                    <a:pt x="86919" y="170884"/>
                    <a:pt x="116403" y="267439"/>
                    <a:pt x="131936" y="315853"/>
                  </a:cubicBezTo>
                  <a:cubicBezTo>
                    <a:pt x="147469" y="364267"/>
                    <a:pt x="147810" y="376180"/>
                    <a:pt x="158128" y="408724"/>
                  </a:cubicBezTo>
                  <a:cubicBezTo>
                    <a:pt x="168446" y="441268"/>
                    <a:pt x="178367" y="481748"/>
                    <a:pt x="193846" y="511116"/>
                  </a:cubicBezTo>
                  <a:cubicBezTo>
                    <a:pt x="209325" y="540484"/>
                    <a:pt x="231554" y="562707"/>
                    <a:pt x="251002" y="584932"/>
                  </a:cubicBezTo>
                  <a:cubicBezTo>
                    <a:pt x="270450" y="607157"/>
                    <a:pt x="291483" y="629783"/>
                    <a:pt x="310533" y="644469"/>
                  </a:cubicBezTo>
                  <a:cubicBezTo>
                    <a:pt x="329583" y="659155"/>
                    <a:pt x="345459" y="664317"/>
                    <a:pt x="365303" y="673048"/>
                  </a:cubicBezTo>
                  <a:cubicBezTo>
                    <a:pt x="385147" y="681779"/>
                    <a:pt x="404593" y="688126"/>
                    <a:pt x="429596" y="696857"/>
                  </a:cubicBezTo>
                  <a:cubicBezTo>
                    <a:pt x="454599" y="705588"/>
                    <a:pt x="485952" y="716701"/>
                    <a:pt x="515321" y="725432"/>
                  </a:cubicBezTo>
                  <a:cubicBezTo>
                    <a:pt x="544690" y="734163"/>
                    <a:pt x="578027" y="739719"/>
                    <a:pt x="605808" y="749244"/>
                  </a:cubicBezTo>
                  <a:cubicBezTo>
                    <a:pt x="633589" y="758769"/>
                    <a:pt x="660577" y="776232"/>
                    <a:pt x="682008" y="782582"/>
                  </a:cubicBezTo>
                  <a:cubicBezTo>
                    <a:pt x="703439" y="788932"/>
                    <a:pt x="700570" y="783124"/>
                    <a:pt x="734396" y="787344"/>
                  </a:cubicBezTo>
                  <a:cubicBezTo>
                    <a:pt x="768222" y="791565"/>
                    <a:pt x="840601" y="802185"/>
                    <a:pt x="884963" y="807905"/>
                  </a:cubicBezTo>
                  <a:lnTo>
                    <a:pt x="1000566" y="821662"/>
                  </a:lnTo>
                  <a:cubicBezTo>
                    <a:pt x="1039666" y="826224"/>
                    <a:pt x="1089309" y="833058"/>
                    <a:pt x="1119560" y="835276"/>
                  </a:cubicBezTo>
                  <a:cubicBezTo>
                    <a:pt x="1127498" y="840039"/>
                    <a:pt x="1166612" y="841888"/>
                    <a:pt x="1192543" y="85659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23" name="Oval 250"/>
            <p:cNvSpPr>
              <a:spLocks noChangeArrowheads="1"/>
            </p:cNvSpPr>
            <p:nvPr/>
          </p:nvSpPr>
          <p:spPr bwMode="auto">
            <a:xfrm>
              <a:off x="3235325" y="5646738"/>
              <a:ext cx="73025" cy="7302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</a:endParaRPr>
            </a:p>
          </p:txBody>
        </p:sp>
        <p:sp>
          <p:nvSpPr>
            <p:cNvPr id="526" name="AutoShape 86"/>
            <p:cNvSpPr>
              <a:spLocks noChangeArrowheads="1"/>
            </p:cNvSpPr>
            <p:nvPr/>
          </p:nvSpPr>
          <p:spPr bwMode="auto">
            <a:xfrm>
              <a:off x="3102677" y="5667488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 256</a:t>
              </a:r>
              <a:endParaRPr lang="pt-BR" sz="600" dirty="0"/>
            </a:p>
          </p:txBody>
        </p:sp>
        <p:sp>
          <p:nvSpPr>
            <p:cNvPr id="527" name="AutoShape 86"/>
            <p:cNvSpPr>
              <a:spLocks noChangeArrowheads="1"/>
            </p:cNvSpPr>
            <p:nvPr/>
          </p:nvSpPr>
          <p:spPr bwMode="auto">
            <a:xfrm>
              <a:off x="3646950" y="5970025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 257</a:t>
              </a:r>
              <a:endParaRPr lang="pt-BR" sz="600" dirty="0"/>
            </a:p>
          </p:txBody>
        </p:sp>
        <p:sp>
          <p:nvSpPr>
            <p:cNvPr id="528" name="Forma livre 31"/>
            <p:cNvSpPr>
              <a:spLocks/>
            </p:cNvSpPr>
            <p:nvPr/>
          </p:nvSpPr>
          <p:spPr bwMode="auto">
            <a:xfrm>
              <a:off x="3594100" y="4938713"/>
              <a:ext cx="676275" cy="1096962"/>
            </a:xfrm>
            <a:custGeom>
              <a:avLst/>
              <a:gdLst>
                <a:gd name="T0" fmla="*/ 339964 w 675782"/>
                <a:gd name="T1" fmla="*/ 0 h 1096444"/>
                <a:gd name="T2" fmla="*/ 131133 w 675782"/>
                <a:gd name="T3" fmla="*/ 254227 h 1096444"/>
                <a:gd name="T4" fmla="*/ 90117 w 675782"/>
                <a:gd name="T5" fmla="*/ 455825 h 1096444"/>
                <a:gd name="T6" fmla="*/ 43635 w 675782"/>
                <a:gd name="T7" fmla="*/ 663446 h 1096444"/>
                <a:gd name="T8" fmla="*/ 1295 w 675782"/>
                <a:gd name="T9" fmla="*/ 992547 h 1096444"/>
                <a:gd name="T10" fmla="*/ 94883 w 675782"/>
                <a:gd name="T11" fmla="*/ 1017399 h 1096444"/>
                <a:gd name="T12" fmla="*/ 173699 w 675782"/>
                <a:gd name="T13" fmla="*/ 1051487 h 1096444"/>
                <a:gd name="T14" fmla="*/ 227883 w 675782"/>
                <a:gd name="T15" fmla="*/ 1056356 h 1096444"/>
                <a:gd name="T16" fmla="*/ 383615 w 675782"/>
                <a:gd name="T17" fmla="*/ 1077379 h 1096444"/>
                <a:gd name="T18" fmla="*/ 503185 w 675782"/>
                <a:gd name="T19" fmla="*/ 1091445 h 1096444"/>
                <a:gd name="T20" fmla="*/ 626263 w 675782"/>
                <a:gd name="T21" fmla="*/ 1105364 h 1096444"/>
                <a:gd name="T22" fmla="*/ 690916 w 675782"/>
                <a:gd name="T23" fmla="*/ 1105051 h 10964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75782" h="1096444">
                  <a:moveTo>
                    <a:pt x="328688" y="0"/>
                  </a:moveTo>
                  <a:cubicBezTo>
                    <a:pt x="322201" y="23007"/>
                    <a:pt x="167042" y="174338"/>
                    <a:pt x="126782" y="248639"/>
                  </a:cubicBezTo>
                  <a:cubicBezTo>
                    <a:pt x="86522" y="322941"/>
                    <a:pt x="101225" y="379104"/>
                    <a:pt x="87126" y="445809"/>
                  </a:cubicBezTo>
                  <a:cubicBezTo>
                    <a:pt x="73027" y="512514"/>
                    <a:pt x="56500" y="561381"/>
                    <a:pt x="42187" y="648870"/>
                  </a:cubicBezTo>
                  <a:cubicBezTo>
                    <a:pt x="27874" y="736359"/>
                    <a:pt x="-7009" y="913044"/>
                    <a:pt x="1249" y="970740"/>
                  </a:cubicBezTo>
                  <a:cubicBezTo>
                    <a:pt x="33637" y="979149"/>
                    <a:pt x="63955" y="985440"/>
                    <a:pt x="91736" y="995047"/>
                  </a:cubicBezTo>
                  <a:cubicBezTo>
                    <a:pt x="119517" y="1004654"/>
                    <a:pt x="146505" y="1022035"/>
                    <a:pt x="167936" y="1028385"/>
                  </a:cubicBezTo>
                  <a:cubicBezTo>
                    <a:pt x="189367" y="1034735"/>
                    <a:pt x="186498" y="1028927"/>
                    <a:pt x="220324" y="1033147"/>
                  </a:cubicBezTo>
                  <a:cubicBezTo>
                    <a:pt x="254150" y="1037368"/>
                    <a:pt x="326529" y="1047988"/>
                    <a:pt x="370891" y="1053708"/>
                  </a:cubicBezTo>
                  <a:lnTo>
                    <a:pt x="486494" y="1067465"/>
                  </a:lnTo>
                  <a:cubicBezTo>
                    <a:pt x="525594" y="1072027"/>
                    <a:pt x="575237" y="1078861"/>
                    <a:pt x="605488" y="1081079"/>
                  </a:cubicBezTo>
                  <a:cubicBezTo>
                    <a:pt x="613426" y="1085842"/>
                    <a:pt x="702130" y="1113316"/>
                    <a:pt x="667999" y="1080772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29" name="AutoShape 86"/>
            <p:cNvSpPr>
              <a:spLocks noChangeArrowheads="1"/>
            </p:cNvSpPr>
            <p:nvPr/>
          </p:nvSpPr>
          <p:spPr bwMode="auto">
            <a:xfrm>
              <a:off x="3450100" y="5484250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 258</a:t>
              </a:r>
              <a:endParaRPr lang="pt-BR" sz="600" dirty="0"/>
            </a:p>
          </p:txBody>
        </p:sp>
        <p:sp>
          <p:nvSpPr>
            <p:cNvPr id="531" name="Forma livre 1"/>
            <p:cNvSpPr>
              <a:spLocks/>
            </p:cNvSpPr>
            <p:nvPr/>
          </p:nvSpPr>
          <p:spPr bwMode="auto">
            <a:xfrm>
              <a:off x="3957638" y="4611688"/>
              <a:ext cx="336550" cy="123825"/>
            </a:xfrm>
            <a:custGeom>
              <a:avLst/>
              <a:gdLst>
                <a:gd name="T0" fmla="*/ 0 w 335756"/>
                <a:gd name="T1" fmla="*/ 123825 h 123825"/>
                <a:gd name="T2" fmla="*/ 63108 w 335756"/>
                <a:gd name="T3" fmla="*/ 85725 h 123825"/>
                <a:gd name="T4" fmla="*/ 92038 w 335756"/>
                <a:gd name="T5" fmla="*/ 52388 h 123825"/>
                <a:gd name="T6" fmla="*/ 136741 w 335756"/>
                <a:gd name="T7" fmla="*/ 52388 h 123825"/>
                <a:gd name="T8" fmla="*/ 152515 w 335756"/>
                <a:gd name="T9" fmla="*/ 42863 h 123825"/>
                <a:gd name="T10" fmla="*/ 191961 w 335756"/>
                <a:gd name="T11" fmla="*/ 47625 h 123825"/>
                <a:gd name="T12" fmla="*/ 228773 w 335756"/>
                <a:gd name="T13" fmla="*/ 38100 h 123825"/>
                <a:gd name="T14" fmla="*/ 249811 w 335756"/>
                <a:gd name="T15" fmla="*/ 35719 h 123825"/>
                <a:gd name="T16" fmla="*/ 273479 w 335756"/>
                <a:gd name="T17" fmla="*/ 47625 h 123825"/>
                <a:gd name="T18" fmla="*/ 297143 w 335756"/>
                <a:gd name="T19" fmla="*/ 26194 h 123825"/>
                <a:gd name="T20" fmla="*/ 320810 w 335756"/>
                <a:gd name="T21" fmla="*/ 14288 h 123825"/>
                <a:gd name="T22" fmla="*/ 370770 w 335756"/>
                <a:gd name="T23" fmla="*/ 0 h 1238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5756" h="123825">
                  <a:moveTo>
                    <a:pt x="0" y="123825"/>
                  </a:moveTo>
                  <a:cubicBezTo>
                    <a:pt x="21630" y="110728"/>
                    <a:pt x="43260" y="97631"/>
                    <a:pt x="57150" y="85725"/>
                  </a:cubicBezTo>
                  <a:cubicBezTo>
                    <a:pt x="71041" y="73819"/>
                    <a:pt x="72231" y="57944"/>
                    <a:pt x="83343" y="52388"/>
                  </a:cubicBezTo>
                  <a:cubicBezTo>
                    <a:pt x="94456" y="46832"/>
                    <a:pt x="114697" y="53975"/>
                    <a:pt x="123825" y="52388"/>
                  </a:cubicBezTo>
                  <a:cubicBezTo>
                    <a:pt x="132953" y="50800"/>
                    <a:pt x="129778" y="43657"/>
                    <a:pt x="138112" y="42863"/>
                  </a:cubicBezTo>
                  <a:cubicBezTo>
                    <a:pt x="146446" y="42069"/>
                    <a:pt x="162322" y="48419"/>
                    <a:pt x="173831" y="47625"/>
                  </a:cubicBezTo>
                  <a:cubicBezTo>
                    <a:pt x="185340" y="46831"/>
                    <a:pt x="198437" y="40084"/>
                    <a:pt x="207168" y="38100"/>
                  </a:cubicBezTo>
                  <a:cubicBezTo>
                    <a:pt x="215899" y="36116"/>
                    <a:pt x="219471" y="34131"/>
                    <a:pt x="226218" y="35719"/>
                  </a:cubicBezTo>
                  <a:cubicBezTo>
                    <a:pt x="232965" y="37306"/>
                    <a:pt x="240506" y="49212"/>
                    <a:pt x="247650" y="47625"/>
                  </a:cubicBezTo>
                  <a:cubicBezTo>
                    <a:pt x="254794" y="46037"/>
                    <a:pt x="261937" y="31750"/>
                    <a:pt x="269081" y="26194"/>
                  </a:cubicBezTo>
                  <a:cubicBezTo>
                    <a:pt x="276225" y="20638"/>
                    <a:pt x="279400" y="18654"/>
                    <a:pt x="290512" y="14288"/>
                  </a:cubicBezTo>
                  <a:cubicBezTo>
                    <a:pt x="301624" y="9922"/>
                    <a:pt x="330200" y="2381"/>
                    <a:pt x="335756" y="0"/>
                  </a:cubicBezTo>
                </a:path>
              </a:pathLst>
            </a:custGeom>
            <a:noFill/>
            <a:ln w="19050">
              <a:solidFill>
                <a:srgbClr val="0099FF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2" name="Forma livre 30"/>
            <p:cNvSpPr>
              <a:spLocks/>
            </p:cNvSpPr>
            <p:nvPr/>
          </p:nvSpPr>
          <p:spPr bwMode="auto">
            <a:xfrm>
              <a:off x="3752850" y="4756150"/>
              <a:ext cx="203200" cy="347663"/>
            </a:xfrm>
            <a:custGeom>
              <a:avLst/>
              <a:gdLst>
                <a:gd name="T0" fmla="*/ 203200 w 203200"/>
                <a:gd name="T1" fmla="*/ 0 h 347649"/>
                <a:gd name="T2" fmla="*/ 187325 w 203200"/>
                <a:gd name="T3" fmla="*/ 9521 h 347649"/>
                <a:gd name="T4" fmla="*/ 180975 w 203200"/>
                <a:gd name="T5" fmla="*/ 34955 h 347649"/>
                <a:gd name="T6" fmla="*/ 174625 w 203200"/>
                <a:gd name="T7" fmla="*/ 50869 h 347649"/>
                <a:gd name="T8" fmla="*/ 161925 w 203200"/>
                <a:gd name="T9" fmla="*/ 44522 h 347649"/>
                <a:gd name="T10" fmla="*/ 168275 w 203200"/>
                <a:gd name="T11" fmla="*/ 57217 h 347649"/>
                <a:gd name="T12" fmla="*/ 155575 w 203200"/>
                <a:gd name="T13" fmla="*/ 85825 h 347649"/>
                <a:gd name="T14" fmla="*/ 142875 w 203200"/>
                <a:gd name="T15" fmla="*/ 101739 h 347649"/>
                <a:gd name="T16" fmla="*/ 146050 w 203200"/>
                <a:gd name="T17" fmla="*/ 130347 h 347649"/>
                <a:gd name="T18" fmla="*/ 146050 w 203200"/>
                <a:gd name="T19" fmla="*/ 146261 h 347649"/>
                <a:gd name="T20" fmla="*/ 146050 w 203200"/>
                <a:gd name="T21" fmla="*/ 158955 h 347649"/>
                <a:gd name="T22" fmla="*/ 133350 w 203200"/>
                <a:gd name="T23" fmla="*/ 197130 h 347649"/>
                <a:gd name="T24" fmla="*/ 88900 w 203200"/>
                <a:gd name="T25" fmla="*/ 213044 h 347649"/>
                <a:gd name="T26" fmla="*/ 60325 w 203200"/>
                <a:gd name="T27" fmla="*/ 225738 h 347649"/>
                <a:gd name="T28" fmla="*/ 38100 w 203200"/>
                <a:gd name="T29" fmla="*/ 254347 h 347649"/>
                <a:gd name="T30" fmla="*/ 28575 w 203200"/>
                <a:gd name="T31" fmla="*/ 263914 h 347649"/>
                <a:gd name="T32" fmla="*/ 28575 w 203200"/>
                <a:gd name="T33" fmla="*/ 289348 h 347649"/>
                <a:gd name="T34" fmla="*/ 31750 w 203200"/>
                <a:gd name="T35" fmla="*/ 321130 h 347649"/>
                <a:gd name="T36" fmla="*/ 19050 w 203200"/>
                <a:gd name="T37" fmla="*/ 346565 h 347649"/>
                <a:gd name="T38" fmla="*/ 0 w 203200"/>
                <a:gd name="T39" fmla="*/ 346565 h 34764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03200" h="347649">
                  <a:moveTo>
                    <a:pt x="203200" y="0"/>
                  </a:moveTo>
                  <a:cubicBezTo>
                    <a:pt x="181504" y="17462"/>
                    <a:pt x="191029" y="3704"/>
                    <a:pt x="187325" y="9525"/>
                  </a:cubicBezTo>
                  <a:cubicBezTo>
                    <a:pt x="183621" y="15346"/>
                    <a:pt x="183092" y="28046"/>
                    <a:pt x="180975" y="34925"/>
                  </a:cubicBezTo>
                  <a:cubicBezTo>
                    <a:pt x="178858" y="41804"/>
                    <a:pt x="177800" y="49213"/>
                    <a:pt x="174625" y="50800"/>
                  </a:cubicBezTo>
                  <a:cubicBezTo>
                    <a:pt x="171450" y="52387"/>
                    <a:pt x="162983" y="43392"/>
                    <a:pt x="161925" y="44450"/>
                  </a:cubicBezTo>
                  <a:cubicBezTo>
                    <a:pt x="160867" y="45508"/>
                    <a:pt x="169333" y="50271"/>
                    <a:pt x="168275" y="57150"/>
                  </a:cubicBezTo>
                  <a:cubicBezTo>
                    <a:pt x="167217" y="64029"/>
                    <a:pt x="159808" y="78317"/>
                    <a:pt x="155575" y="85725"/>
                  </a:cubicBezTo>
                  <a:cubicBezTo>
                    <a:pt x="151342" y="93133"/>
                    <a:pt x="144462" y="94192"/>
                    <a:pt x="142875" y="101600"/>
                  </a:cubicBezTo>
                  <a:cubicBezTo>
                    <a:pt x="141288" y="109008"/>
                    <a:pt x="145521" y="122767"/>
                    <a:pt x="146050" y="130175"/>
                  </a:cubicBezTo>
                  <a:cubicBezTo>
                    <a:pt x="146579" y="137583"/>
                    <a:pt x="146050" y="146050"/>
                    <a:pt x="146050" y="146050"/>
                  </a:cubicBezTo>
                  <a:cubicBezTo>
                    <a:pt x="146050" y="150812"/>
                    <a:pt x="148167" y="150283"/>
                    <a:pt x="146050" y="158750"/>
                  </a:cubicBezTo>
                  <a:cubicBezTo>
                    <a:pt x="143933" y="167217"/>
                    <a:pt x="142875" y="187854"/>
                    <a:pt x="133350" y="196850"/>
                  </a:cubicBezTo>
                  <a:cubicBezTo>
                    <a:pt x="123825" y="205846"/>
                    <a:pt x="101071" y="207963"/>
                    <a:pt x="88900" y="212725"/>
                  </a:cubicBezTo>
                  <a:cubicBezTo>
                    <a:pt x="76729" y="217487"/>
                    <a:pt x="68792" y="218546"/>
                    <a:pt x="60325" y="225425"/>
                  </a:cubicBezTo>
                  <a:cubicBezTo>
                    <a:pt x="51858" y="232304"/>
                    <a:pt x="43392" y="247650"/>
                    <a:pt x="38100" y="254000"/>
                  </a:cubicBezTo>
                  <a:cubicBezTo>
                    <a:pt x="32808" y="260350"/>
                    <a:pt x="30162" y="257704"/>
                    <a:pt x="28575" y="263525"/>
                  </a:cubicBezTo>
                  <a:cubicBezTo>
                    <a:pt x="26987" y="269346"/>
                    <a:pt x="28046" y="279400"/>
                    <a:pt x="28575" y="288925"/>
                  </a:cubicBezTo>
                  <a:cubicBezTo>
                    <a:pt x="29104" y="298450"/>
                    <a:pt x="33337" y="311150"/>
                    <a:pt x="31750" y="320675"/>
                  </a:cubicBezTo>
                  <a:cubicBezTo>
                    <a:pt x="30162" y="330200"/>
                    <a:pt x="24342" y="341842"/>
                    <a:pt x="19050" y="346075"/>
                  </a:cubicBezTo>
                  <a:cubicBezTo>
                    <a:pt x="13758" y="350308"/>
                    <a:pt x="4762" y="344488"/>
                    <a:pt x="0" y="346075"/>
                  </a:cubicBezTo>
                </a:path>
              </a:pathLst>
            </a:custGeom>
            <a:noFill/>
            <a:ln w="1905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3" name="Forma livre 30"/>
            <p:cNvSpPr>
              <a:spLocks/>
            </p:cNvSpPr>
            <p:nvPr/>
          </p:nvSpPr>
          <p:spPr bwMode="auto">
            <a:xfrm>
              <a:off x="3262313" y="5102225"/>
              <a:ext cx="490537" cy="576263"/>
            </a:xfrm>
            <a:custGeom>
              <a:avLst/>
              <a:gdLst>
                <a:gd name="T0" fmla="*/ 503905 w 490244"/>
                <a:gd name="T1" fmla="*/ 0 h 576009"/>
                <a:gd name="T2" fmla="*/ 494115 w 490244"/>
                <a:gd name="T3" fmla="*/ 9705 h 576009"/>
                <a:gd name="T4" fmla="*/ 484324 w 490244"/>
                <a:gd name="T5" fmla="*/ 19426 h 576009"/>
                <a:gd name="T6" fmla="*/ 484324 w 490244"/>
                <a:gd name="T7" fmla="*/ 45350 h 576009"/>
                <a:gd name="T8" fmla="*/ 477796 w 490244"/>
                <a:gd name="T9" fmla="*/ 68016 h 576009"/>
                <a:gd name="T10" fmla="*/ 464742 w 490244"/>
                <a:gd name="T11" fmla="*/ 84207 h 576009"/>
                <a:gd name="T12" fmla="*/ 451690 w 490244"/>
                <a:gd name="T13" fmla="*/ 87438 h 576009"/>
                <a:gd name="T14" fmla="*/ 428846 w 490244"/>
                <a:gd name="T15" fmla="*/ 97158 h 576009"/>
                <a:gd name="T16" fmla="*/ 441899 w 490244"/>
                <a:gd name="T17" fmla="*/ 113351 h 576009"/>
                <a:gd name="T18" fmla="*/ 428846 w 490244"/>
                <a:gd name="T19" fmla="*/ 139258 h 576009"/>
                <a:gd name="T20" fmla="*/ 412526 w 490244"/>
                <a:gd name="T21" fmla="*/ 148976 h 576009"/>
                <a:gd name="T22" fmla="*/ 392947 w 490244"/>
                <a:gd name="T23" fmla="*/ 161928 h 576009"/>
                <a:gd name="T24" fmla="*/ 386420 w 490244"/>
                <a:gd name="T25" fmla="*/ 174888 h 576009"/>
                <a:gd name="T26" fmla="*/ 389684 w 490244"/>
                <a:gd name="T27" fmla="*/ 194315 h 576009"/>
                <a:gd name="T28" fmla="*/ 373365 w 490244"/>
                <a:gd name="T29" fmla="*/ 204032 h 576009"/>
                <a:gd name="T30" fmla="*/ 347257 w 490244"/>
                <a:gd name="T31" fmla="*/ 216987 h 576009"/>
                <a:gd name="T32" fmla="*/ 324415 w 490244"/>
                <a:gd name="T33" fmla="*/ 233181 h 576009"/>
                <a:gd name="T34" fmla="*/ 295043 w 490244"/>
                <a:gd name="T35" fmla="*/ 259088 h 576009"/>
                <a:gd name="T36" fmla="*/ 262409 w 490244"/>
                <a:gd name="T37" fmla="*/ 268802 h 576009"/>
                <a:gd name="T38" fmla="*/ 246091 w 490244"/>
                <a:gd name="T39" fmla="*/ 281760 h 576009"/>
                <a:gd name="T40" fmla="*/ 233038 w 490244"/>
                <a:gd name="T41" fmla="*/ 304431 h 576009"/>
                <a:gd name="T42" fmla="*/ 203665 w 490244"/>
                <a:gd name="T43" fmla="*/ 327100 h 576009"/>
                <a:gd name="T44" fmla="*/ 177557 w 490244"/>
                <a:gd name="T45" fmla="*/ 330339 h 576009"/>
                <a:gd name="T46" fmla="*/ 151447 w 490244"/>
                <a:gd name="T47" fmla="*/ 346532 h 576009"/>
                <a:gd name="T48" fmla="*/ 138397 w 490244"/>
                <a:gd name="T49" fmla="*/ 369204 h 576009"/>
                <a:gd name="T50" fmla="*/ 131870 w 490244"/>
                <a:gd name="T51" fmla="*/ 404824 h 576009"/>
                <a:gd name="T52" fmla="*/ 125342 w 490244"/>
                <a:gd name="T53" fmla="*/ 427496 h 576009"/>
                <a:gd name="T54" fmla="*/ 105763 w 490244"/>
                <a:gd name="T55" fmla="*/ 446928 h 576009"/>
                <a:gd name="T56" fmla="*/ 89441 w 490244"/>
                <a:gd name="T57" fmla="*/ 450168 h 576009"/>
                <a:gd name="T58" fmla="*/ 73129 w 490244"/>
                <a:gd name="T59" fmla="*/ 450168 h 576009"/>
                <a:gd name="T60" fmla="*/ 63336 w 490244"/>
                <a:gd name="T61" fmla="*/ 485791 h 576009"/>
                <a:gd name="T62" fmla="*/ 56809 w 490244"/>
                <a:gd name="T63" fmla="*/ 531133 h 576009"/>
                <a:gd name="T64" fmla="*/ 50283 w 490244"/>
                <a:gd name="T65" fmla="*/ 553803 h 576009"/>
                <a:gd name="T66" fmla="*/ 33964 w 490244"/>
                <a:gd name="T67" fmla="*/ 569995 h 576009"/>
                <a:gd name="T68" fmla="*/ 0 w 490244"/>
                <a:gd name="T69" fmla="*/ 587549 h 57600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90244" h="576009">
                  <a:moveTo>
                    <a:pt x="490244" y="0"/>
                  </a:moveTo>
                  <a:cubicBezTo>
                    <a:pt x="485482" y="1587"/>
                    <a:pt x="480719" y="9525"/>
                    <a:pt x="480719" y="9525"/>
                  </a:cubicBezTo>
                  <a:cubicBezTo>
                    <a:pt x="477544" y="12700"/>
                    <a:pt x="472781" y="13229"/>
                    <a:pt x="471194" y="19050"/>
                  </a:cubicBezTo>
                  <a:cubicBezTo>
                    <a:pt x="469606" y="24871"/>
                    <a:pt x="472252" y="36513"/>
                    <a:pt x="471194" y="44450"/>
                  </a:cubicBezTo>
                  <a:cubicBezTo>
                    <a:pt x="470136" y="52387"/>
                    <a:pt x="468019" y="60325"/>
                    <a:pt x="464844" y="66675"/>
                  </a:cubicBezTo>
                  <a:cubicBezTo>
                    <a:pt x="461669" y="73025"/>
                    <a:pt x="456377" y="79375"/>
                    <a:pt x="452144" y="82550"/>
                  </a:cubicBezTo>
                  <a:cubicBezTo>
                    <a:pt x="447911" y="85725"/>
                    <a:pt x="445265" y="83608"/>
                    <a:pt x="439444" y="85725"/>
                  </a:cubicBezTo>
                  <a:cubicBezTo>
                    <a:pt x="433623" y="87842"/>
                    <a:pt x="418806" y="91017"/>
                    <a:pt x="417219" y="95250"/>
                  </a:cubicBezTo>
                  <a:cubicBezTo>
                    <a:pt x="415632" y="99483"/>
                    <a:pt x="429919" y="104246"/>
                    <a:pt x="429919" y="111125"/>
                  </a:cubicBezTo>
                  <a:cubicBezTo>
                    <a:pt x="429919" y="118004"/>
                    <a:pt x="421981" y="130704"/>
                    <a:pt x="417219" y="136525"/>
                  </a:cubicBezTo>
                  <a:cubicBezTo>
                    <a:pt x="412457" y="142346"/>
                    <a:pt x="407165" y="142346"/>
                    <a:pt x="401344" y="146050"/>
                  </a:cubicBezTo>
                  <a:cubicBezTo>
                    <a:pt x="395523" y="149754"/>
                    <a:pt x="386527" y="154517"/>
                    <a:pt x="382294" y="158750"/>
                  </a:cubicBezTo>
                  <a:cubicBezTo>
                    <a:pt x="378061" y="162983"/>
                    <a:pt x="376473" y="166158"/>
                    <a:pt x="375944" y="171450"/>
                  </a:cubicBezTo>
                  <a:cubicBezTo>
                    <a:pt x="375415" y="176742"/>
                    <a:pt x="381236" y="185738"/>
                    <a:pt x="379119" y="190500"/>
                  </a:cubicBezTo>
                  <a:cubicBezTo>
                    <a:pt x="377002" y="195262"/>
                    <a:pt x="370123" y="196321"/>
                    <a:pt x="363244" y="200025"/>
                  </a:cubicBezTo>
                  <a:cubicBezTo>
                    <a:pt x="356365" y="203729"/>
                    <a:pt x="345781" y="207963"/>
                    <a:pt x="337844" y="212725"/>
                  </a:cubicBezTo>
                  <a:cubicBezTo>
                    <a:pt x="329906" y="217488"/>
                    <a:pt x="324086" y="221721"/>
                    <a:pt x="315619" y="228600"/>
                  </a:cubicBezTo>
                  <a:cubicBezTo>
                    <a:pt x="307152" y="235479"/>
                    <a:pt x="297098" y="248179"/>
                    <a:pt x="287044" y="254000"/>
                  </a:cubicBezTo>
                  <a:cubicBezTo>
                    <a:pt x="276990" y="259821"/>
                    <a:pt x="263231" y="259821"/>
                    <a:pt x="255294" y="263525"/>
                  </a:cubicBezTo>
                  <a:cubicBezTo>
                    <a:pt x="247357" y="267229"/>
                    <a:pt x="244181" y="270404"/>
                    <a:pt x="239419" y="276225"/>
                  </a:cubicBezTo>
                  <a:cubicBezTo>
                    <a:pt x="234657" y="282046"/>
                    <a:pt x="233598" y="291042"/>
                    <a:pt x="226719" y="298450"/>
                  </a:cubicBezTo>
                  <a:cubicBezTo>
                    <a:pt x="219840" y="305858"/>
                    <a:pt x="207140" y="316442"/>
                    <a:pt x="198144" y="320675"/>
                  </a:cubicBezTo>
                  <a:cubicBezTo>
                    <a:pt x="189148" y="324908"/>
                    <a:pt x="181211" y="320675"/>
                    <a:pt x="172744" y="323850"/>
                  </a:cubicBezTo>
                  <a:cubicBezTo>
                    <a:pt x="164277" y="327025"/>
                    <a:pt x="153694" y="333375"/>
                    <a:pt x="147344" y="339725"/>
                  </a:cubicBezTo>
                  <a:cubicBezTo>
                    <a:pt x="140994" y="346075"/>
                    <a:pt x="137819" y="352425"/>
                    <a:pt x="134644" y="361950"/>
                  </a:cubicBezTo>
                  <a:cubicBezTo>
                    <a:pt x="131469" y="371475"/>
                    <a:pt x="130411" y="387350"/>
                    <a:pt x="128294" y="396875"/>
                  </a:cubicBezTo>
                  <a:cubicBezTo>
                    <a:pt x="126177" y="406400"/>
                    <a:pt x="126177" y="412221"/>
                    <a:pt x="121944" y="419100"/>
                  </a:cubicBezTo>
                  <a:cubicBezTo>
                    <a:pt x="117711" y="425979"/>
                    <a:pt x="108715" y="434446"/>
                    <a:pt x="102894" y="438150"/>
                  </a:cubicBezTo>
                  <a:cubicBezTo>
                    <a:pt x="97073" y="441854"/>
                    <a:pt x="92311" y="440796"/>
                    <a:pt x="87019" y="441325"/>
                  </a:cubicBezTo>
                  <a:cubicBezTo>
                    <a:pt x="81727" y="441854"/>
                    <a:pt x="75377" y="435504"/>
                    <a:pt x="71144" y="441325"/>
                  </a:cubicBezTo>
                  <a:cubicBezTo>
                    <a:pt x="66911" y="447146"/>
                    <a:pt x="64265" y="463021"/>
                    <a:pt x="61619" y="476250"/>
                  </a:cubicBezTo>
                  <a:cubicBezTo>
                    <a:pt x="58973" y="489479"/>
                    <a:pt x="57386" y="509588"/>
                    <a:pt x="55269" y="520700"/>
                  </a:cubicBezTo>
                  <a:cubicBezTo>
                    <a:pt x="53152" y="531812"/>
                    <a:pt x="52623" y="536575"/>
                    <a:pt x="48919" y="542925"/>
                  </a:cubicBezTo>
                  <a:cubicBezTo>
                    <a:pt x="45215" y="549275"/>
                    <a:pt x="44157" y="550863"/>
                    <a:pt x="33044" y="558800"/>
                  </a:cubicBezTo>
                  <a:cubicBezTo>
                    <a:pt x="21932" y="566738"/>
                    <a:pt x="15757" y="569089"/>
                    <a:pt x="0" y="576009"/>
                  </a:cubicBezTo>
                </a:path>
              </a:pathLst>
            </a:custGeom>
            <a:noFill/>
            <a:ln w="19050">
              <a:solidFill>
                <a:srgbClr val="0099FF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4" name="AutoShape 125"/>
            <p:cNvSpPr>
              <a:spLocks noChangeArrowheads="1"/>
            </p:cNvSpPr>
            <p:nvPr/>
          </p:nvSpPr>
          <p:spPr bwMode="auto">
            <a:xfrm rot="10800000">
              <a:off x="3913188" y="4714875"/>
              <a:ext cx="92075" cy="61913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/>
            </a:p>
          </p:txBody>
        </p:sp>
        <p:sp>
          <p:nvSpPr>
            <p:cNvPr id="535" name="AutoShape 125"/>
            <p:cNvSpPr>
              <a:spLocks noChangeArrowheads="1"/>
            </p:cNvSpPr>
            <p:nvPr/>
          </p:nvSpPr>
          <p:spPr bwMode="auto">
            <a:xfrm rot="10800000">
              <a:off x="3225800" y="5653088"/>
              <a:ext cx="90488" cy="61912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/>
            </a:p>
          </p:txBody>
        </p:sp>
        <p:sp>
          <p:nvSpPr>
            <p:cNvPr id="536" name="AutoShape 86"/>
            <p:cNvSpPr>
              <a:spLocks noChangeArrowheads="1"/>
            </p:cNvSpPr>
            <p:nvPr/>
          </p:nvSpPr>
          <p:spPr bwMode="auto">
            <a:xfrm>
              <a:off x="4351338" y="4540636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 259</a:t>
              </a:r>
              <a:endParaRPr lang="pt-BR" sz="600" dirty="0"/>
            </a:p>
          </p:txBody>
        </p:sp>
        <p:sp>
          <p:nvSpPr>
            <p:cNvPr id="537" name="AutoShape 86"/>
            <p:cNvSpPr>
              <a:spLocks noChangeArrowheads="1"/>
            </p:cNvSpPr>
            <p:nvPr/>
          </p:nvSpPr>
          <p:spPr bwMode="auto">
            <a:xfrm>
              <a:off x="4119385" y="4778375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 261</a:t>
              </a:r>
              <a:endParaRPr lang="pt-BR" sz="600" dirty="0"/>
            </a:p>
          </p:txBody>
        </p:sp>
        <p:sp>
          <p:nvSpPr>
            <p:cNvPr id="538" name="AutoShape 86"/>
            <p:cNvSpPr>
              <a:spLocks noChangeArrowheads="1"/>
            </p:cNvSpPr>
            <p:nvPr/>
          </p:nvSpPr>
          <p:spPr bwMode="auto">
            <a:xfrm>
              <a:off x="4261495" y="4778375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 262</a:t>
              </a:r>
              <a:endParaRPr lang="pt-BR" sz="600" dirty="0"/>
            </a:p>
          </p:txBody>
        </p:sp>
        <p:sp>
          <p:nvSpPr>
            <p:cNvPr id="539" name="AutoShape 86"/>
            <p:cNvSpPr>
              <a:spLocks noChangeArrowheads="1"/>
            </p:cNvSpPr>
            <p:nvPr/>
          </p:nvSpPr>
          <p:spPr bwMode="auto">
            <a:xfrm>
              <a:off x="3745586" y="4728038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 264</a:t>
              </a:r>
              <a:endParaRPr lang="pt-BR" sz="600" dirty="0"/>
            </a:p>
          </p:txBody>
        </p:sp>
        <p:sp>
          <p:nvSpPr>
            <p:cNvPr id="540" name="AutoShape 86"/>
            <p:cNvSpPr>
              <a:spLocks noChangeArrowheads="1"/>
            </p:cNvSpPr>
            <p:nvPr/>
          </p:nvSpPr>
          <p:spPr bwMode="auto">
            <a:xfrm>
              <a:off x="4414893" y="4778375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 263</a:t>
              </a:r>
              <a:endParaRPr lang="pt-BR" sz="600" dirty="0"/>
            </a:p>
          </p:txBody>
        </p:sp>
        <p:sp>
          <p:nvSpPr>
            <p:cNvPr id="541" name="AutoShape 86"/>
            <p:cNvSpPr>
              <a:spLocks noChangeArrowheads="1"/>
            </p:cNvSpPr>
            <p:nvPr/>
          </p:nvSpPr>
          <p:spPr bwMode="auto">
            <a:xfrm>
              <a:off x="3073035" y="5517138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 266</a:t>
              </a:r>
              <a:endParaRPr lang="pt-BR" sz="600" dirty="0"/>
            </a:p>
          </p:txBody>
        </p:sp>
        <p:sp>
          <p:nvSpPr>
            <p:cNvPr id="542" name="AutoShape 86"/>
            <p:cNvSpPr>
              <a:spLocks noChangeArrowheads="1"/>
            </p:cNvSpPr>
            <p:nvPr/>
          </p:nvSpPr>
          <p:spPr bwMode="auto">
            <a:xfrm>
              <a:off x="3373633" y="5329138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 265</a:t>
              </a:r>
              <a:endParaRPr lang="pt-BR" sz="600" dirty="0"/>
            </a:p>
          </p:txBody>
        </p:sp>
        <p:sp>
          <p:nvSpPr>
            <p:cNvPr id="543" name="AutoShape 86"/>
            <p:cNvSpPr>
              <a:spLocks noChangeArrowheads="1"/>
            </p:cNvSpPr>
            <p:nvPr/>
          </p:nvSpPr>
          <p:spPr bwMode="auto">
            <a:xfrm>
              <a:off x="3973513" y="4778375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 260</a:t>
              </a:r>
              <a:endParaRPr lang="pt-BR" sz="600" dirty="0"/>
            </a:p>
          </p:txBody>
        </p:sp>
        <p:sp>
          <p:nvSpPr>
            <p:cNvPr id="544" name="AutoShape 125"/>
            <p:cNvSpPr>
              <a:spLocks noChangeArrowheads="1"/>
            </p:cNvSpPr>
            <p:nvPr/>
          </p:nvSpPr>
          <p:spPr bwMode="auto">
            <a:xfrm rot="10800000">
              <a:off x="4251325" y="4583113"/>
              <a:ext cx="92075" cy="61912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/>
            </a:p>
          </p:txBody>
        </p:sp>
        <p:sp>
          <p:nvSpPr>
            <p:cNvPr id="488" name="AutoShape 86"/>
            <p:cNvSpPr>
              <a:spLocks noChangeArrowheads="1"/>
            </p:cNvSpPr>
            <p:nvPr/>
          </p:nvSpPr>
          <p:spPr bwMode="auto">
            <a:xfrm>
              <a:off x="3552725" y="5285679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</a:rPr>
                <a:t> 234</a:t>
              </a:r>
              <a:endParaRPr lang="pt-BR" sz="600" dirty="0">
                <a:solidFill>
                  <a:srgbClr val="000000"/>
                </a:solidFill>
              </a:endParaRPr>
            </a:p>
          </p:txBody>
        </p:sp>
        <p:sp>
          <p:nvSpPr>
            <p:cNvPr id="411" name="AutoShape 86"/>
            <p:cNvSpPr>
              <a:spLocks noChangeArrowheads="1"/>
            </p:cNvSpPr>
            <p:nvPr/>
          </p:nvSpPr>
          <p:spPr bwMode="auto">
            <a:xfrm>
              <a:off x="4085663" y="4874400"/>
              <a:ext cx="144000" cy="144000"/>
            </a:xfrm>
            <a:prstGeom prst="flowChartConnector">
              <a:avLst/>
            </a:prstGeom>
            <a:solidFill>
              <a:srgbClr val="FFFF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185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465" name="AutoShape 86"/>
            <p:cNvSpPr>
              <a:spLocks noChangeArrowheads="1"/>
            </p:cNvSpPr>
            <p:nvPr/>
          </p:nvSpPr>
          <p:spPr bwMode="auto">
            <a:xfrm>
              <a:off x="4309025" y="5300201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 200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457" name="AutoShape 86"/>
            <p:cNvSpPr>
              <a:spLocks noChangeArrowheads="1"/>
            </p:cNvSpPr>
            <p:nvPr/>
          </p:nvSpPr>
          <p:spPr bwMode="auto">
            <a:xfrm>
              <a:off x="4184122" y="5180519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192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402" name="AutoShape 126"/>
            <p:cNvSpPr>
              <a:spLocks noChangeArrowheads="1"/>
            </p:cNvSpPr>
            <p:nvPr/>
          </p:nvSpPr>
          <p:spPr bwMode="auto">
            <a:xfrm>
              <a:off x="4632325" y="5681663"/>
              <a:ext cx="79375" cy="74612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299" name="AutoShape 86"/>
            <p:cNvSpPr>
              <a:spLocks noChangeArrowheads="1"/>
            </p:cNvSpPr>
            <p:nvPr/>
          </p:nvSpPr>
          <p:spPr bwMode="auto">
            <a:xfrm>
              <a:off x="4114620" y="4657081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115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68" name="AutoShape 86"/>
            <p:cNvSpPr>
              <a:spLocks noChangeArrowheads="1"/>
            </p:cNvSpPr>
            <p:nvPr/>
          </p:nvSpPr>
          <p:spPr bwMode="auto">
            <a:xfrm>
              <a:off x="4008952" y="4551761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157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24" name="AutoShape 86"/>
            <p:cNvSpPr>
              <a:spLocks noChangeArrowheads="1"/>
            </p:cNvSpPr>
            <p:nvPr/>
          </p:nvSpPr>
          <p:spPr bwMode="auto">
            <a:xfrm>
              <a:off x="3999906" y="4244994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137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73" name="AutoShape 86"/>
            <p:cNvSpPr>
              <a:spLocks noChangeArrowheads="1"/>
            </p:cNvSpPr>
            <p:nvPr/>
          </p:nvSpPr>
          <p:spPr bwMode="auto">
            <a:xfrm>
              <a:off x="4229453" y="4168775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 164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294" name="AutoShape 86"/>
            <p:cNvSpPr>
              <a:spLocks noChangeArrowheads="1"/>
            </p:cNvSpPr>
            <p:nvPr/>
          </p:nvSpPr>
          <p:spPr bwMode="auto">
            <a:xfrm>
              <a:off x="4148131" y="4016338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117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23" name="AutoShape 86"/>
            <p:cNvSpPr>
              <a:spLocks noChangeArrowheads="1"/>
            </p:cNvSpPr>
            <p:nvPr/>
          </p:nvSpPr>
          <p:spPr bwMode="auto">
            <a:xfrm>
              <a:off x="4125596" y="4136035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138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359" name="AutoShape 86"/>
            <p:cNvSpPr>
              <a:spLocks noChangeArrowheads="1"/>
            </p:cNvSpPr>
            <p:nvPr/>
          </p:nvSpPr>
          <p:spPr bwMode="auto">
            <a:xfrm>
              <a:off x="2995613" y="3796866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155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432" name="AutoShape 86"/>
            <p:cNvSpPr>
              <a:spLocks noChangeArrowheads="1"/>
            </p:cNvSpPr>
            <p:nvPr/>
          </p:nvSpPr>
          <p:spPr bwMode="auto">
            <a:xfrm>
              <a:off x="3136926" y="4324284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206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434" name="AutoShape 86"/>
            <p:cNvSpPr>
              <a:spLocks noChangeArrowheads="1"/>
            </p:cNvSpPr>
            <p:nvPr/>
          </p:nvSpPr>
          <p:spPr bwMode="auto">
            <a:xfrm>
              <a:off x="3288464" y="4324284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 207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500" name="AutoShape 126"/>
            <p:cNvSpPr>
              <a:spLocks noChangeArrowheads="1"/>
            </p:cNvSpPr>
            <p:nvPr/>
          </p:nvSpPr>
          <p:spPr bwMode="auto">
            <a:xfrm>
              <a:off x="4227513" y="5992813"/>
              <a:ext cx="79375" cy="74612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/>
            </a:p>
          </p:txBody>
        </p:sp>
      </p:grpSp>
      <p:sp>
        <p:nvSpPr>
          <p:cNvPr id="545" name="AutoShape 86"/>
          <p:cNvSpPr>
            <a:spLocks noChangeArrowheads="1"/>
          </p:cNvSpPr>
          <p:nvPr/>
        </p:nvSpPr>
        <p:spPr bwMode="auto">
          <a:xfrm>
            <a:off x="5546800" y="3979120"/>
            <a:ext cx="144000" cy="144000"/>
          </a:xfrm>
          <a:prstGeom prst="flowChartConnector">
            <a:avLst/>
          </a:prstGeom>
          <a:solidFill>
            <a:srgbClr val="FF99CC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sz="600" dirty="0" smtClean="0">
                <a:solidFill>
                  <a:srgbClr val="000000"/>
                </a:solidFill>
              </a:rPr>
              <a:t> 304</a:t>
            </a:r>
            <a:endParaRPr lang="pt-BR" sz="600" dirty="0">
              <a:solidFill>
                <a:srgbClr val="000000"/>
              </a:solidFill>
            </a:endParaRPr>
          </a:p>
        </p:txBody>
      </p:sp>
      <p:sp>
        <p:nvSpPr>
          <p:cNvPr id="546" name="AutoShape 86"/>
          <p:cNvSpPr>
            <a:spLocks noChangeArrowheads="1"/>
          </p:cNvSpPr>
          <p:nvPr/>
        </p:nvSpPr>
        <p:spPr bwMode="auto">
          <a:xfrm>
            <a:off x="4372253" y="4785781"/>
            <a:ext cx="144000" cy="144000"/>
          </a:xfrm>
          <a:prstGeom prst="flowChartConnector">
            <a:avLst/>
          </a:prstGeom>
          <a:solidFill>
            <a:srgbClr val="FF99CC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sz="600" dirty="0" smtClean="0">
                <a:solidFill>
                  <a:srgbClr val="000000"/>
                </a:solidFill>
              </a:rPr>
              <a:t> 305</a:t>
            </a:r>
            <a:endParaRPr lang="pt-BR" sz="600" dirty="0">
              <a:solidFill>
                <a:srgbClr val="000000"/>
              </a:solidFill>
            </a:endParaRPr>
          </a:p>
        </p:txBody>
      </p:sp>
      <p:sp>
        <p:nvSpPr>
          <p:cNvPr id="547" name="AutoShape 86"/>
          <p:cNvSpPr>
            <a:spLocks noChangeArrowheads="1"/>
          </p:cNvSpPr>
          <p:nvPr/>
        </p:nvSpPr>
        <p:spPr bwMode="auto">
          <a:xfrm>
            <a:off x="4278686" y="2997703"/>
            <a:ext cx="144000" cy="144000"/>
          </a:xfrm>
          <a:prstGeom prst="flowChartConnector">
            <a:avLst/>
          </a:prstGeom>
          <a:solidFill>
            <a:srgbClr val="FF99CC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sz="600" dirty="0" smtClean="0">
                <a:solidFill>
                  <a:srgbClr val="000000"/>
                </a:solidFill>
              </a:rPr>
              <a:t> 306</a:t>
            </a:r>
            <a:endParaRPr lang="pt-BR" sz="600" dirty="0">
              <a:solidFill>
                <a:srgbClr val="000000"/>
              </a:solidFill>
            </a:endParaRPr>
          </a:p>
        </p:txBody>
      </p:sp>
      <p:sp>
        <p:nvSpPr>
          <p:cNvPr id="548" name="AutoShape 86"/>
          <p:cNvSpPr>
            <a:spLocks noChangeArrowheads="1"/>
          </p:cNvSpPr>
          <p:nvPr/>
        </p:nvSpPr>
        <p:spPr bwMode="auto">
          <a:xfrm>
            <a:off x="4407177" y="3815783"/>
            <a:ext cx="144000" cy="144000"/>
          </a:xfrm>
          <a:prstGeom prst="flowChartConnector">
            <a:avLst/>
          </a:prstGeom>
          <a:solidFill>
            <a:srgbClr val="FF99CC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sz="600" dirty="0" smtClean="0">
                <a:solidFill>
                  <a:srgbClr val="000000"/>
                </a:solidFill>
              </a:rPr>
              <a:t> 307</a:t>
            </a:r>
            <a:endParaRPr lang="pt-BR" sz="600" dirty="0">
              <a:solidFill>
                <a:srgbClr val="000000"/>
              </a:solidFill>
            </a:endParaRPr>
          </a:p>
        </p:txBody>
      </p:sp>
      <p:sp>
        <p:nvSpPr>
          <p:cNvPr id="549" name="AutoShape 6"/>
          <p:cNvSpPr>
            <a:spLocks noChangeArrowheads="1"/>
          </p:cNvSpPr>
          <p:nvPr/>
        </p:nvSpPr>
        <p:spPr bwMode="auto">
          <a:xfrm rot="10800000">
            <a:off x="8289708" y="5966093"/>
            <a:ext cx="1521041" cy="141020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sz="1400"/>
          </a:p>
        </p:txBody>
      </p:sp>
      <p:sp>
        <p:nvSpPr>
          <p:cNvPr id="524" name="AutoShape 86"/>
          <p:cNvSpPr>
            <a:spLocks noChangeArrowheads="1"/>
          </p:cNvSpPr>
          <p:nvPr/>
        </p:nvSpPr>
        <p:spPr bwMode="auto">
          <a:xfrm>
            <a:off x="5548280" y="3778719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 smtClean="0">
                <a:solidFill>
                  <a:srgbClr val="000000"/>
                </a:solidFill>
                <a:cs typeface="Arial" charset="0"/>
              </a:rPr>
              <a:t> 308</a:t>
            </a:r>
            <a:endParaRPr lang="pt-BR" sz="600" dirty="0">
              <a:solidFill>
                <a:srgbClr val="000000"/>
              </a:solidFill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266440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018" name="Group 196"/>
          <p:cNvGrpSpPr>
            <a:grpSpLocks/>
          </p:cNvGrpSpPr>
          <p:nvPr/>
        </p:nvGrpSpPr>
        <p:grpSpPr bwMode="auto">
          <a:xfrm>
            <a:off x="7092950" y="158750"/>
            <a:ext cx="2768600" cy="642938"/>
            <a:chOff x="4473" y="78"/>
            <a:chExt cx="1767" cy="405"/>
          </a:xfrm>
        </p:grpSpPr>
        <p:sp>
          <p:nvSpPr>
            <p:cNvPr id="86176" name="Rectangle 115"/>
            <p:cNvSpPr>
              <a:spLocks noChangeArrowheads="1"/>
            </p:cNvSpPr>
            <p:nvPr/>
          </p:nvSpPr>
          <p:spPr bwMode="auto">
            <a:xfrm>
              <a:off x="4473" y="78"/>
              <a:ext cx="678" cy="40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1000" b="0">
                  <a:solidFill>
                    <a:srgbClr val="000000"/>
                  </a:solidFill>
                  <a:latin typeface="Calibri" panose="020F0502020204030204" pitchFamily="34" charset="0"/>
                </a:rPr>
                <a:t>Modal do Projeto</a:t>
              </a:r>
            </a:p>
            <a:p>
              <a:pPr algn="ctr"/>
              <a:endParaRPr lang="pt-BR" sz="1000" b="0">
                <a:solidFill>
                  <a:srgbClr val="000000"/>
                </a:solidFill>
                <a:latin typeface="Calibri" panose="020F0502020204030204" pitchFamily="34" charset="0"/>
              </a:endParaRPr>
            </a:p>
            <a:p>
              <a:pPr algn="ctr"/>
              <a:endParaRPr lang="pt-BR" sz="1200" b="0">
                <a:solidFill>
                  <a:srgbClr val="000000"/>
                </a:solidFill>
                <a:latin typeface="Calibri" panose="020F0502020204030204" pitchFamily="34" charset="0"/>
              </a:endParaRPr>
            </a:p>
            <a:p>
              <a:pPr algn="ctr"/>
              <a:endParaRPr lang="pt-BR" sz="1200" b="0">
                <a:solidFill>
                  <a:srgbClr val="000000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86177" name="Text Box 116"/>
            <p:cNvSpPr txBox="1">
              <a:spLocks noChangeArrowheads="1"/>
            </p:cNvSpPr>
            <p:nvPr/>
          </p:nvSpPr>
          <p:spPr bwMode="auto">
            <a:xfrm>
              <a:off x="4812" y="164"/>
              <a:ext cx="322" cy="154"/>
            </a:xfrm>
            <a:prstGeom prst="rect">
              <a:avLst/>
            </a:prstGeom>
            <a:solidFill>
              <a:srgbClr val="00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defTabSz="97790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sz="1000" b="0">
                  <a:solidFill>
                    <a:srgbClr val="FFFFFF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Hidro</a:t>
              </a:r>
            </a:p>
          </p:txBody>
        </p:sp>
        <p:sp>
          <p:nvSpPr>
            <p:cNvPr id="86178" name="Text Box 117"/>
            <p:cNvSpPr txBox="1">
              <a:spLocks noChangeArrowheads="1"/>
            </p:cNvSpPr>
            <p:nvPr/>
          </p:nvSpPr>
          <p:spPr bwMode="auto">
            <a:xfrm>
              <a:off x="4490" y="164"/>
              <a:ext cx="322" cy="154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defTabSz="97790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sz="10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Rodo</a:t>
              </a:r>
            </a:p>
          </p:txBody>
        </p:sp>
        <p:sp>
          <p:nvSpPr>
            <p:cNvPr id="86179" name="Text Box 118"/>
            <p:cNvSpPr txBox="1">
              <a:spLocks noChangeArrowheads="1"/>
            </p:cNvSpPr>
            <p:nvPr/>
          </p:nvSpPr>
          <p:spPr bwMode="auto">
            <a:xfrm>
              <a:off x="4812" y="317"/>
              <a:ext cx="322" cy="154"/>
            </a:xfrm>
            <a:prstGeom prst="rect">
              <a:avLst/>
            </a:prstGeom>
            <a:solidFill>
              <a:srgbClr val="00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defTabSz="97790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sz="1000" b="0">
                  <a:solidFill>
                    <a:srgbClr val="FFFFFF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Porto</a:t>
              </a:r>
            </a:p>
          </p:txBody>
        </p:sp>
        <p:sp>
          <p:nvSpPr>
            <p:cNvPr id="86180" name="Text Box 119"/>
            <p:cNvSpPr txBox="1">
              <a:spLocks noChangeArrowheads="1"/>
            </p:cNvSpPr>
            <p:nvPr/>
          </p:nvSpPr>
          <p:spPr bwMode="auto">
            <a:xfrm>
              <a:off x="4490" y="317"/>
              <a:ext cx="322" cy="15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defTabSz="97790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sz="1000" b="0">
                  <a:solidFill>
                    <a:srgbClr val="FFFFFF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Ferro</a:t>
              </a:r>
            </a:p>
          </p:txBody>
        </p:sp>
        <p:grpSp>
          <p:nvGrpSpPr>
            <p:cNvPr id="86181" name="Group 202"/>
            <p:cNvGrpSpPr>
              <a:grpSpLocks/>
            </p:cNvGrpSpPr>
            <p:nvPr/>
          </p:nvGrpSpPr>
          <p:grpSpPr bwMode="auto">
            <a:xfrm>
              <a:off x="5190" y="96"/>
              <a:ext cx="1016" cy="366"/>
              <a:chOff x="5190" y="96"/>
              <a:chExt cx="1016" cy="366"/>
            </a:xfrm>
          </p:grpSpPr>
          <p:sp>
            <p:nvSpPr>
              <p:cNvPr id="86183" name="Text Box 121"/>
              <p:cNvSpPr txBox="1">
                <a:spLocks noChangeArrowheads="1"/>
              </p:cNvSpPr>
              <p:nvPr/>
            </p:nvSpPr>
            <p:spPr bwMode="auto">
              <a:xfrm>
                <a:off x="5414" y="96"/>
                <a:ext cx="242" cy="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Rodovia</a:t>
                </a:r>
                <a:endParaRPr lang="en-US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184" name="Text Box 122"/>
              <p:cNvSpPr txBox="1">
                <a:spLocks noChangeArrowheads="1"/>
              </p:cNvSpPr>
              <p:nvPr/>
            </p:nvSpPr>
            <p:spPr bwMode="auto">
              <a:xfrm>
                <a:off x="5959" y="96"/>
                <a:ext cx="247" cy="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Hidrovia</a:t>
                </a:r>
                <a:endParaRPr lang="en-US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185" name="Line 123"/>
              <p:cNvSpPr>
                <a:spLocks noChangeShapeType="1"/>
              </p:cNvSpPr>
              <p:nvPr/>
            </p:nvSpPr>
            <p:spPr bwMode="auto">
              <a:xfrm>
                <a:off x="5740" y="139"/>
                <a:ext cx="204" cy="0"/>
              </a:xfrm>
              <a:prstGeom prst="line">
                <a:avLst/>
              </a:prstGeom>
              <a:noFill/>
              <a:ln w="38100">
                <a:solidFill>
                  <a:srgbClr val="0099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86" name="Text Box 124"/>
              <p:cNvSpPr txBox="1">
                <a:spLocks noChangeArrowheads="1"/>
              </p:cNvSpPr>
              <p:nvPr/>
            </p:nvSpPr>
            <p:spPr bwMode="auto">
              <a:xfrm>
                <a:off x="5414" y="183"/>
                <a:ext cx="247" cy="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Ferrovia</a:t>
                </a:r>
                <a:endParaRPr lang="en-US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187" name="AutoShape 125"/>
              <p:cNvSpPr>
                <a:spLocks noChangeArrowheads="1"/>
              </p:cNvSpPr>
              <p:nvPr/>
            </p:nvSpPr>
            <p:spPr bwMode="auto">
              <a:xfrm rot="10800000">
                <a:off x="5263" y="399"/>
                <a:ext cx="58" cy="39"/>
              </a:xfrm>
              <a:prstGeom prst="triangle">
                <a:avLst>
                  <a:gd name="adj" fmla="val 50000"/>
                </a:avLst>
              </a:prstGeom>
              <a:solidFill>
                <a:srgbClr val="FFFF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pt-BR" sz="1400"/>
              </a:p>
            </p:txBody>
          </p:sp>
          <p:sp>
            <p:nvSpPr>
              <p:cNvPr id="86188" name="AutoShape 126"/>
              <p:cNvSpPr>
                <a:spLocks noChangeArrowheads="1"/>
              </p:cNvSpPr>
              <p:nvPr/>
            </p:nvSpPr>
            <p:spPr bwMode="auto">
              <a:xfrm>
                <a:off x="5267" y="298"/>
                <a:ext cx="50" cy="47"/>
              </a:xfrm>
              <a:prstGeom prst="triangle">
                <a:avLst>
                  <a:gd name="adj" fmla="val 50000"/>
                </a:avLst>
              </a:prstGeom>
              <a:solidFill>
                <a:srgbClr val="0099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pt-BR" sz="1400"/>
              </a:p>
            </p:txBody>
          </p:sp>
          <p:sp>
            <p:nvSpPr>
              <p:cNvPr id="86189" name="Text Box 127"/>
              <p:cNvSpPr txBox="1">
                <a:spLocks noChangeArrowheads="1"/>
              </p:cNvSpPr>
              <p:nvPr/>
            </p:nvSpPr>
            <p:spPr bwMode="auto">
              <a:xfrm>
                <a:off x="5414" y="278"/>
                <a:ext cx="393" cy="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Porto L.Curso</a:t>
                </a:r>
                <a:endParaRPr lang="en-US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190" name="Text Box 128"/>
              <p:cNvSpPr txBox="1">
                <a:spLocks noChangeArrowheads="1"/>
              </p:cNvSpPr>
              <p:nvPr/>
            </p:nvSpPr>
            <p:spPr bwMode="auto">
              <a:xfrm>
                <a:off x="5414" y="376"/>
                <a:ext cx="603" cy="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Terminal Hidroviário</a:t>
                </a:r>
                <a:endParaRPr lang="en-US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191" name="Text Box 129"/>
              <p:cNvSpPr txBox="1">
                <a:spLocks noChangeArrowheads="1"/>
              </p:cNvSpPr>
              <p:nvPr/>
            </p:nvSpPr>
            <p:spPr bwMode="auto">
              <a:xfrm>
                <a:off x="5959" y="183"/>
                <a:ext cx="215" cy="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L.Curso</a:t>
                </a:r>
                <a:endParaRPr lang="en-US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192" name="Text Box 130"/>
              <p:cNvSpPr txBox="1">
                <a:spLocks noChangeArrowheads="1"/>
              </p:cNvSpPr>
              <p:nvPr/>
            </p:nvSpPr>
            <p:spPr bwMode="auto">
              <a:xfrm>
                <a:off x="5959" y="278"/>
                <a:ext cx="182" cy="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Eclusa</a:t>
                </a:r>
                <a:endParaRPr lang="en-US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193" name="Rectangle 131"/>
              <p:cNvSpPr>
                <a:spLocks noChangeArrowheads="1"/>
              </p:cNvSpPr>
              <p:nvPr/>
            </p:nvSpPr>
            <p:spPr bwMode="auto">
              <a:xfrm>
                <a:off x="5888" y="293"/>
                <a:ext cx="56" cy="56"/>
              </a:xfrm>
              <a:prstGeom prst="rect">
                <a:avLst/>
              </a:pr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pt-BR" sz="1400"/>
              </a:p>
            </p:txBody>
          </p:sp>
          <p:sp>
            <p:nvSpPr>
              <p:cNvPr id="86194" name="Line 132"/>
              <p:cNvSpPr>
                <a:spLocks noChangeShapeType="1"/>
              </p:cNvSpPr>
              <p:nvPr/>
            </p:nvSpPr>
            <p:spPr bwMode="auto">
              <a:xfrm>
                <a:off x="5740" y="225"/>
                <a:ext cx="204" cy="0"/>
              </a:xfrm>
              <a:prstGeom prst="line">
                <a:avLst/>
              </a:prstGeom>
              <a:noFill/>
              <a:ln w="38100">
                <a:solidFill>
                  <a:srgbClr val="9900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95" name="Line 133"/>
              <p:cNvSpPr>
                <a:spLocks noChangeShapeType="1"/>
              </p:cNvSpPr>
              <p:nvPr/>
            </p:nvSpPr>
            <p:spPr bwMode="auto">
              <a:xfrm>
                <a:off x="5190" y="139"/>
                <a:ext cx="204" cy="0"/>
              </a:xfrm>
              <a:prstGeom prst="line">
                <a:avLst/>
              </a:prstGeom>
              <a:noFill/>
              <a:ln w="38100">
                <a:solidFill>
                  <a:srgbClr val="B2B2B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96" name="Line 134"/>
              <p:cNvSpPr>
                <a:spLocks noChangeShapeType="1"/>
              </p:cNvSpPr>
              <p:nvPr/>
            </p:nvSpPr>
            <p:spPr bwMode="auto">
              <a:xfrm>
                <a:off x="5190" y="225"/>
                <a:ext cx="20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6182" name="Rectangle 135"/>
            <p:cNvSpPr>
              <a:spLocks noChangeArrowheads="1"/>
            </p:cNvSpPr>
            <p:nvPr/>
          </p:nvSpPr>
          <p:spPr bwMode="auto">
            <a:xfrm>
              <a:off x="4473" y="78"/>
              <a:ext cx="1767" cy="405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pt-BR" sz="1400"/>
            </a:p>
          </p:txBody>
        </p:sp>
      </p:grpSp>
      <p:sp>
        <p:nvSpPr>
          <p:cNvPr id="86019" name="AutoShape 4"/>
          <p:cNvSpPr>
            <a:spLocks noChangeArrowheads="1"/>
          </p:cNvSpPr>
          <p:nvPr/>
        </p:nvSpPr>
        <p:spPr bwMode="auto">
          <a:xfrm>
            <a:off x="219075" y="6265863"/>
            <a:ext cx="9505950" cy="439737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pt-BR" sz="1400"/>
          </a:p>
        </p:txBody>
      </p:sp>
      <p:sp>
        <p:nvSpPr>
          <p:cNvPr id="86020" name="AutoShape 6"/>
          <p:cNvSpPr>
            <a:spLocks noChangeArrowheads="1"/>
          </p:cNvSpPr>
          <p:nvPr/>
        </p:nvSpPr>
        <p:spPr bwMode="auto">
          <a:xfrm rot="10800000">
            <a:off x="7867650" y="5954713"/>
            <a:ext cx="1987550" cy="152400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 sz="1400"/>
          </a:p>
        </p:txBody>
      </p:sp>
      <p:sp>
        <p:nvSpPr>
          <p:cNvPr id="86021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66700" y="6588125"/>
            <a:ext cx="9439275" cy="26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defTabSz="182563">
              <a:buClr>
                <a:schemeClr val="tx2"/>
              </a:buClr>
              <a:tabLst>
                <a:tab pos="0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2425" indent="-173038" defTabSz="1825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tabLst>
                <a:tab pos="0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82563">
              <a:buClr>
                <a:schemeClr val="tx2"/>
              </a:buClr>
              <a:buFont typeface="Wingdings" panose="05000000000000000000" pitchFamily="2" charset="2"/>
              <a:buChar char="§"/>
              <a:tabLst>
                <a:tab pos="0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825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tabLst>
                <a:tab pos="0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82563">
              <a:buClr>
                <a:schemeClr val="tx2"/>
              </a:buClr>
              <a:buSzPct val="70000"/>
              <a:buChar char="o"/>
              <a:tabLst>
                <a:tab pos="0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825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0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825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0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825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0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825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0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eaLnBrk="1" hangingPunct="1">
              <a:lnSpc>
                <a:spcPct val="95000"/>
              </a:lnSpc>
              <a:buClrTx/>
              <a:buSzTx/>
              <a:buFontTx/>
              <a:buNone/>
            </a:pPr>
            <a:endParaRPr lang="pt-BR" sz="900" b="0"/>
          </a:p>
          <a:p>
            <a:pPr eaLnBrk="1" hangingPunct="1">
              <a:lnSpc>
                <a:spcPct val="95000"/>
              </a:lnSpc>
              <a:buClrTx/>
            </a:pPr>
            <a:r>
              <a:rPr lang="pt-BR" sz="900" b="0"/>
              <a:t>	Fonte: Análise Macrologística</a:t>
            </a:r>
          </a:p>
        </p:txBody>
      </p:sp>
      <p:sp>
        <p:nvSpPr>
          <p:cNvPr id="86022" name="Rectangle 108"/>
          <p:cNvSpPr>
            <a:spLocks noChangeArrowheads="1"/>
          </p:cNvSpPr>
          <p:nvPr/>
        </p:nvSpPr>
        <p:spPr bwMode="auto">
          <a:xfrm>
            <a:off x="290513" y="6338888"/>
            <a:ext cx="9372600" cy="215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Ctr="1">
            <a:spAutoFit/>
          </a:bodyPr>
          <a:lstStyle>
            <a:lvl1pPr marL="342900" indent="-342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7188" indent="-17780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50938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730375" indent="-10477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105025" indent="-195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622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30194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766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9338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>
              <a:buFont typeface="Times New Roman" panose="02020603050405020304" pitchFamily="18" charset="0"/>
              <a:buNone/>
            </a:pPr>
            <a:r>
              <a:rPr lang="pt-BR" sz="1400"/>
              <a:t>...e 37 projetos são para eixos de integração internacionais com países limítrofes</a:t>
            </a:r>
          </a:p>
        </p:txBody>
      </p:sp>
      <p:sp>
        <p:nvSpPr>
          <p:cNvPr id="86023" name="Rectangle 4"/>
          <p:cNvSpPr>
            <a:spLocks noChangeArrowheads="1"/>
          </p:cNvSpPr>
          <p:nvPr/>
        </p:nvSpPr>
        <p:spPr bwMode="auto">
          <a:xfrm>
            <a:off x="2590800" y="176213"/>
            <a:ext cx="4437063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89535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153988" indent="-152400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315913" indent="-160338" defTabSz="89535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461963" indent="-144463" defTabSz="89535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622300" indent="-158750" defTabSz="89535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1079500" indent="-15875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1536700" indent="-15875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1993900" indent="-15875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2451100" indent="-15875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Tx/>
            </a:pPr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Projetos Consolidados – Eixos de Integração Internacionais</a:t>
            </a:r>
          </a:p>
        </p:txBody>
      </p:sp>
      <p:grpSp>
        <p:nvGrpSpPr>
          <p:cNvPr id="86024" name="Grupo 1"/>
          <p:cNvGrpSpPr>
            <a:grpSpLocks/>
          </p:cNvGrpSpPr>
          <p:nvPr/>
        </p:nvGrpSpPr>
        <p:grpSpPr bwMode="auto">
          <a:xfrm>
            <a:off x="1208088" y="969963"/>
            <a:ext cx="6615112" cy="5216525"/>
            <a:chOff x="254000" y="1030288"/>
            <a:chExt cx="6615113" cy="5216525"/>
          </a:xfrm>
        </p:grpSpPr>
        <p:pic>
          <p:nvPicPr>
            <p:cNvPr id="86025" name="Picture 2" descr="C:\Documents and Settings\suporte\Desktop\Mapa Brasil_AS.emf"/>
            <p:cNvPicPr>
              <a:picLocks noChangeAspect="1" noChangeArrowheads="1"/>
            </p:cNvPicPr>
            <p:nvPr/>
          </p:nvPicPr>
          <p:blipFill>
            <a:blip r:embed="rId3">
              <a:clrChange>
                <a:clrFrom>
                  <a:srgbClr val="7FD9FF"/>
                </a:clrFrom>
                <a:clrTo>
                  <a:srgbClr val="7FD9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5174" r="1874" b="1926"/>
            <a:stretch>
              <a:fillRect/>
            </a:stretch>
          </p:blipFill>
          <p:spPr bwMode="auto">
            <a:xfrm>
              <a:off x="254000" y="1030288"/>
              <a:ext cx="6615113" cy="5216525"/>
            </a:xfrm>
            <a:prstGeom prst="rect">
              <a:avLst/>
            </a:prstGeom>
            <a:noFill/>
            <a:ln w="9525">
              <a:solidFill>
                <a:srgbClr val="62E2F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6026" name="CaixaDeTexto 121"/>
            <p:cNvSpPr txBox="1">
              <a:spLocks noChangeArrowheads="1"/>
            </p:cNvSpPr>
            <p:nvPr/>
          </p:nvSpPr>
          <p:spPr bwMode="auto">
            <a:xfrm>
              <a:off x="2954338" y="5840413"/>
              <a:ext cx="665162" cy="339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Nueva Palmira</a:t>
              </a:r>
            </a:p>
          </p:txBody>
        </p:sp>
        <p:sp>
          <p:nvSpPr>
            <p:cNvPr id="86027" name="Freeform 207"/>
            <p:cNvSpPr>
              <a:spLocks/>
            </p:cNvSpPr>
            <p:nvPr/>
          </p:nvSpPr>
          <p:spPr bwMode="auto">
            <a:xfrm>
              <a:off x="3244850" y="4194175"/>
              <a:ext cx="42863" cy="347663"/>
            </a:xfrm>
            <a:custGeom>
              <a:avLst/>
              <a:gdLst>
                <a:gd name="T0" fmla="*/ 2147483646 w 9849"/>
                <a:gd name="T1" fmla="*/ 0 h 5526"/>
                <a:gd name="T2" fmla="*/ 2147483646 w 9849"/>
                <a:gd name="T3" fmla="*/ 2147483646 h 5526"/>
                <a:gd name="T4" fmla="*/ 2147483646 w 9849"/>
                <a:gd name="T5" fmla="*/ 2147483646 h 5526"/>
                <a:gd name="T6" fmla="*/ 2147483646 w 9849"/>
                <a:gd name="T7" fmla="*/ 2147483646 h 5526"/>
                <a:gd name="T8" fmla="*/ 0 w 9849"/>
                <a:gd name="T9" fmla="*/ 2147483646 h 55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49" h="5526">
                  <a:moveTo>
                    <a:pt x="8094" y="0"/>
                  </a:moveTo>
                  <a:cubicBezTo>
                    <a:pt x="6452" y="964"/>
                    <a:pt x="6148" y="2341"/>
                    <a:pt x="9849" y="3033"/>
                  </a:cubicBezTo>
                  <a:cubicBezTo>
                    <a:pt x="9446" y="3532"/>
                    <a:pt x="10255" y="4022"/>
                    <a:pt x="8187" y="4492"/>
                  </a:cubicBezTo>
                  <a:cubicBezTo>
                    <a:pt x="7783" y="4598"/>
                    <a:pt x="4104" y="4735"/>
                    <a:pt x="3283" y="4836"/>
                  </a:cubicBezTo>
                  <a:cubicBezTo>
                    <a:pt x="413" y="5099"/>
                    <a:pt x="1230" y="5216"/>
                    <a:pt x="0" y="5526"/>
                  </a:cubicBezTo>
                </a:path>
              </a:pathLst>
            </a:custGeom>
            <a:noFill/>
            <a:ln w="19050" cap="flat" cmpd="sng">
              <a:solidFill>
                <a:srgbClr val="0099FF"/>
              </a:solidFill>
              <a:prstDash val="sys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28" name="Freeform 207"/>
            <p:cNvSpPr>
              <a:spLocks/>
            </p:cNvSpPr>
            <p:nvPr/>
          </p:nvSpPr>
          <p:spPr bwMode="auto">
            <a:xfrm>
              <a:off x="2968625" y="4541838"/>
              <a:ext cx="361950" cy="1633537"/>
            </a:xfrm>
            <a:custGeom>
              <a:avLst/>
              <a:gdLst>
                <a:gd name="T0" fmla="*/ 2147483646 w 10000"/>
                <a:gd name="T1" fmla="*/ 0 h 9743"/>
                <a:gd name="T2" fmla="*/ 2147483646 w 10000"/>
                <a:gd name="T3" fmla="*/ 2147483646 h 9743"/>
                <a:gd name="T4" fmla="*/ 2147483646 w 10000"/>
                <a:gd name="T5" fmla="*/ 2147483646 h 9743"/>
                <a:gd name="T6" fmla="*/ 2147483646 w 10000"/>
                <a:gd name="T7" fmla="*/ 2147483646 h 9743"/>
                <a:gd name="T8" fmla="*/ 2147483646 w 10000"/>
                <a:gd name="T9" fmla="*/ 2147483646 h 9743"/>
                <a:gd name="T10" fmla="*/ 2147483646 w 10000"/>
                <a:gd name="T11" fmla="*/ 2147483646 h 9743"/>
                <a:gd name="T12" fmla="*/ 2147483646 w 10000"/>
                <a:gd name="T13" fmla="*/ 2147483646 h 9743"/>
                <a:gd name="T14" fmla="*/ 2147483646 w 10000"/>
                <a:gd name="T15" fmla="*/ 2147483646 h 9743"/>
                <a:gd name="T16" fmla="*/ 2147483646 w 10000"/>
                <a:gd name="T17" fmla="*/ 2147483646 h 9743"/>
                <a:gd name="T18" fmla="*/ 2147483646 w 10000"/>
                <a:gd name="T19" fmla="*/ 2147483646 h 9743"/>
                <a:gd name="T20" fmla="*/ 2147483646 w 10000"/>
                <a:gd name="T21" fmla="*/ 2147483646 h 9743"/>
                <a:gd name="T22" fmla="*/ 2147483646 w 10000"/>
                <a:gd name="T23" fmla="*/ 2147483646 h 9743"/>
                <a:gd name="T24" fmla="*/ 2147483646 w 10000"/>
                <a:gd name="T25" fmla="*/ 2147483646 h 9743"/>
                <a:gd name="T26" fmla="*/ 0 w 10000"/>
                <a:gd name="T27" fmla="*/ 2147483646 h 9743"/>
                <a:gd name="T28" fmla="*/ 2147483646 w 10000"/>
                <a:gd name="T29" fmla="*/ 2147483646 h 9743"/>
                <a:gd name="T30" fmla="*/ 2147483646 w 10000"/>
                <a:gd name="T31" fmla="*/ 2147483646 h 9743"/>
                <a:gd name="T32" fmla="*/ 2147483646 w 10000"/>
                <a:gd name="T33" fmla="*/ 2147483646 h 97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000" h="9743">
                  <a:moveTo>
                    <a:pt x="7619" y="0"/>
                  </a:moveTo>
                  <a:cubicBezTo>
                    <a:pt x="7669" y="265"/>
                    <a:pt x="7268" y="1507"/>
                    <a:pt x="8620" y="1682"/>
                  </a:cubicBezTo>
                  <a:cubicBezTo>
                    <a:pt x="8721" y="2013"/>
                    <a:pt x="8670" y="2213"/>
                    <a:pt x="9022" y="2533"/>
                  </a:cubicBezTo>
                  <a:cubicBezTo>
                    <a:pt x="9172" y="2661"/>
                    <a:pt x="10068" y="2651"/>
                    <a:pt x="9997" y="2868"/>
                  </a:cubicBezTo>
                  <a:cubicBezTo>
                    <a:pt x="9926" y="3086"/>
                    <a:pt x="9194" y="3475"/>
                    <a:pt x="8593" y="3837"/>
                  </a:cubicBezTo>
                  <a:cubicBezTo>
                    <a:pt x="8343" y="3982"/>
                    <a:pt x="8031" y="4110"/>
                    <a:pt x="7706" y="4265"/>
                  </a:cubicBezTo>
                  <a:lnTo>
                    <a:pt x="6646" y="4764"/>
                  </a:lnTo>
                  <a:cubicBezTo>
                    <a:pt x="6360" y="4889"/>
                    <a:pt x="6259" y="4842"/>
                    <a:pt x="5987" y="5027"/>
                  </a:cubicBezTo>
                  <a:cubicBezTo>
                    <a:pt x="5715" y="5215"/>
                    <a:pt x="6265" y="5641"/>
                    <a:pt x="5012" y="5886"/>
                  </a:cubicBezTo>
                  <a:cubicBezTo>
                    <a:pt x="4812" y="6011"/>
                    <a:pt x="4412" y="6109"/>
                    <a:pt x="4211" y="6236"/>
                  </a:cubicBezTo>
                  <a:cubicBezTo>
                    <a:pt x="4161" y="6507"/>
                    <a:pt x="4111" y="6782"/>
                    <a:pt x="4011" y="7054"/>
                  </a:cubicBezTo>
                  <a:cubicBezTo>
                    <a:pt x="3910" y="7298"/>
                    <a:pt x="2106" y="7579"/>
                    <a:pt x="1203" y="7755"/>
                  </a:cubicBezTo>
                  <a:cubicBezTo>
                    <a:pt x="902" y="7932"/>
                    <a:pt x="653" y="8039"/>
                    <a:pt x="402" y="8222"/>
                  </a:cubicBezTo>
                  <a:cubicBezTo>
                    <a:pt x="301" y="8301"/>
                    <a:pt x="0" y="8458"/>
                    <a:pt x="0" y="8458"/>
                  </a:cubicBezTo>
                  <a:cubicBezTo>
                    <a:pt x="251" y="8945"/>
                    <a:pt x="-200" y="9441"/>
                    <a:pt x="2607" y="9625"/>
                  </a:cubicBezTo>
                  <a:cubicBezTo>
                    <a:pt x="3008" y="9655"/>
                    <a:pt x="3408" y="9646"/>
                    <a:pt x="3810" y="9665"/>
                  </a:cubicBezTo>
                  <a:cubicBezTo>
                    <a:pt x="5564" y="9752"/>
                    <a:pt x="4462" y="9743"/>
                    <a:pt x="5414" y="9743"/>
                  </a:cubicBezTo>
                </a:path>
              </a:pathLst>
            </a:custGeom>
            <a:noFill/>
            <a:ln w="1905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29" name="Freeform 211"/>
            <p:cNvSpPr>
              <a:spLocks/>
            </p:cNvSpPr>
            <p:nvPr/>
          </p:nvSpPr>
          <p:spPr bwMode="auto">
            <a:xfrm>
              <a:off x="3175000" y="6173788"/>
              <a:ext cx="931863" cy="41275"/>
            </a:xfrm>
            <a:custGeom>
              <a:avLst/>
              <a:gdLst>
                <a:gd name="T0" fmla="*/ 0 w 10494"/>
                <a:gd name="T1" fmla="*/ 0 h 18424"/>
                <a:gd name="T2" fmla="*/ 2147483646 w 10494"/>
                <a:gd name="T3" fmla="*/ 2147483646 h 18424"/>
                <a:gd name="T4" fmla="*/ 2147483646 w 10494"/>
                <a:gd name="T5" fmla="*/ 2147483646 h 18424"/>
                <a:gd name="T6" fmla="*/ 2147483646 w 10494"/>
                <a:gd name="T7" fmla="*/ 2147483646 h 18424"/>
                <a:gd name="T8" fmla="*/ 2147483646 w 10494"/>
                <a:gd name="T9" fmla="*/ 2147483646 h 184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94" h="18424">
                  <a:moveTo>
                    <a:pt x="0" y="0"/>
                  </a:moveTo>
                  <a:cubicBezTo>
                    <a:pt x="514" y="5250"/>
                    <a:pt x="690" y="5704"/>
                    <a:pt x="1245" y="8537"/>
                  </a:cubicBezTo>
                  <a:cubicBezTo>
                    <a:pt x="1800" y="11370"/>
                    <a:pt x="1831" y="19479"/>
                    <a:pt x="3330" y="16997"/>
                  </a:cubicBezTo>
                  <a:cubicBezTo>
                    <a:pt x="4866" y="20483"/>
                    <a:pt x="5180" y="16811"/>
                    <a:pt x="6376" y="14202"/>
                  </a:cubicBezTo>
                  <a:cubicBezTo>
                    <a:pt x="7406" y="15363"/>
                    <a:pt x="9432" y="1468"/>
                    <a:pt x="10494" y="1468"/>
                  </a:cubicBezTo>
                </a:path>
              </a:pathLst>
            </a:custGeom>
            <a:noFill/>
            <a:ln w="19050" cap="flat" cmpd="sng">
              <a:solidFill>
                <a:srgbClr val="990099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30" name="AutoShape 210"/>
            <p:cNvSpPr>
              <a:spLocks noChangeArrowheads="1"/>
            </p:cNvSpPr>
            <p:nvPr/>
          </p:nvSpPr>
          <p:spPr bwMode="auto">
            <a:xfrm>
              <a:off x="3130550" y="6130925"/>
              <a:ext cx="90488" cy="76200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pt-BR"/>
            </a:p>
          </p:txBody>
        </p:sp>
        <p:sp>
          <p:nvSpPr>
            <p:cNvPr id="86031" name="AutoShape 201"/>
            <p:cNvSpPr>
              <a:spLocks noChangeArrowheads="1"/>
            </p:cNvSpPr>
            <p:nvPr/>
          </p:nvSpPr>
          <p:spPr bwMode="auto">
            <a:xfrm rot="10800000">
              <a:off x="3217863" y="4481513"/>
              <a:ext cx="104775" cy="63500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pt-BR"/>
            </a:p>
          </p:txBody>
        </p:sp>
        <p:sp>
          <p:nvSpPr>
            <p:cNvPr id="86032" name="Forma livre 9"/>
            <p:cNvSpPr>
              <a:spLocks/>
            </p:cNvSpPr>
            <p:nvPr/>
          </p:nvSpPr>
          <p:spPr bwMode="auto">
            <a:xfrm>
              <a:off x="3254375" y="3937000"/>
              <a:ext cx="68263" cy="161925"/>
            </a:xfrm>
            <a:custGeom>
              <a:avLst/>
              <a:gdLst>
                <a:gd name="T0" fmla="*/ 34429 w 67914"/>
                <a:gd name="T1" fmla="*/ 0 h 161365"/>
                <a:gd name="T2" fmla="*/ 86703 w 67914"/>
                <a:gd name="T3" fmla="*/ 76723 h 161365"/>
                <a:gd name="T4" fmla="*/ 51647 w 67914"/>
                <a:gd name="T5" fmla="*/ 142916 h 161365"/>
                <a:gd name="T6" fmla="*/ 0 w 67914"/>
                <a:gd name="T7" fmla="*/ 190560 h 1613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914" h="161365">
                  <a:moveTo>
                    <a:pt x="26894" y="0"/>
                  </a:moveTo>
                  <a:lnTo>
                    <a:pt x="67727" y="64970"/>
                  </a:lnTo>
                  <a:cubicBezTo>
                    <a:pt x="69968" y="85141"/>
                    <a:pt x="51629" y="104958"/>
                    <a:pt x="40341" y="121024"/>
                  </a:cubicBezTo>
                  <a:cubicBezTo>
                    <a:pt x="29053" y="137090"/>
                    <a:pt x="4482" y="145677"/>
                    <a:pt x="0" y="161365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33" name="Oval 250"/>
            <p:cNvSpPr>
              <a:spLocks noChangeArrowheads="1"/>
            </p:cNvSpPr>
            <p:nvPr/>
          </p:nvSpPr>
          <p:spPr bwMode="auto">
            <a:xfrm>
              <a:off x="3228975" y="3870325"/>
              <a:ext cx="73025" cy="73025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86034" name="Forma livre 1"/>
            <p:cNvSpPr>
              <a:spLocks/>
            </p:cNvSpPr>
            <p:nvPr/>
          </p:nvSpPr>
          <p:spPr bwMode="auto">
            <a:xfrm>
              <a:off x="3260725" y="4092575"/>
              <a:ext cx="19050" cy="79375"/>
            </a:xfrm>
            <a:custGeom>
              <a:avLst/>
              <a:gdLst>
                <a:gd name="T0" fmla="*/ 19050 w 19050"/>
                <a:gd name="T1" fmla="*/ 55019 h 80010"/>
                <a:gd name="T2" fmla="*/ 0 w 19050"/>
                <a:gd name="T3" fmla="*/ 0 h 800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050" h="80010">
                  <a:moveTo>
                    <a:pt x="19050" y="8001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B2B2B2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35" name="AutoShape 199"/>
            <p:cNvSpPr>
              <a:spLocks noChangeArrowheads="1"/>
            </p:cNvSpPr>
            <p:nvPr/>
          </p:nvSpPr>
          <p:spPr bwMode="auto">
            <a:xfrm rot="10800000">
              <a:off x="3228975" y="4149725"/>
              <a:ext cx="104775" cy="63500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pt-BR"/>
            </a:p>
          </p:txBody>
        </p:sp>
        <p:sp>
          <p:nvSpPr>
            <p:cNvPr id="86036" name="CaixaDeTexto 121"/>
            <p:cNvSpPr txBox="1">
              <a:spLocks noChangeArrowheads="1"/>
            </p:cNvSpPr>
            <p:nvPr/>
          </p:nvSpPr>
          <p:spPr bwMode="auto">
            <a:xfrm>
              <a:off x="2764963" y="4446787"/>
              <a:ext cx="777875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Corumbá</a:t>
              </a:r>
            </a:p>
          </p:txBody>
        </p:sp>
        <p:sp>
          <p:nvSpPr>
            <p:cNvPr id="86037" name="Oval 250"/>
            <p:cNvSpPr>
              <a:spLocks noChangeArrowheads="1"/>
            </p:cNvSpPr>
            <p:nvPr/>
          </p:nvSpPr>
          <p:spPr bwMode="auto">
            <a:xfrm>
              <a:off x="3227388" y="4046538"/>
              <a:ext cx="73025" cy="7302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86038" name="CaixaDeTexto 121"/>
            <p:cNvSpPr txBox="1">
              <a:spLocks noChangeArrowheads="1"/>
            </p:cNvSpPr>
            <p:nvPr/>
          </p:nvSpPr>
          <p:spPr bwMode="auto">
            <a:xfrm>
              <a:off x="2303463" y="5937250"/>
              <a:ext cx="665162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Rosário</a:t>
              </a:r>
            </a:p>
          </p:txBody>
        </p:sp>
        <p:sp>
          <p:nvSpPr>
            <p:cNvPr id="86039" name="AutoShape 210"/>
            <p:cNvSpPr>
              <a:spLocks noChangeArrowheads="1"/>
            </p:cNvSpPr>
            <p:nvPr/>
          </p:nvSpPr>
          <p:spPr bwMode="auto">
            <a:xfrm>
              <a:off x="2927350" y="6003925"/>
              <a:ext cx="90488" cy="76200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pt-BR"/>
            </a:p>
          </p:txBody>
        </p:sp>
        <p:sp>
          <p:nvSpPr>
            <p:cNvPr id="86040" name="AutoShape 86"/>
            <p:cNvSpPr>
              <a:spLocks noChangeArrowheads="1"/>
            </p:cNvSpPr>
            <p:nvPr/>
          </p:nvSpPr>
          <p:spPr bwMode="auto">
            <a:xfrm>
              <a:off x="3320593" y="4134595"/>
              <a:ext cx="144000" cy="144000"/>
            </a:xfrm>
            <a:prstGeom prst="flowChartConnector">
              <a:avLst/>
            </a:prstGeom>
            <a:solidFill>
              <a:srgbClr val="0099FF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/>
                <a:t> 269</a:t>
              </a:r>
            </a:p>
          </p:txBody>
        </p:sp>
        <p:sp>
          <p:nvSpPr>
            <p:cNvPr id="86041" name="AutoShape 86"/>
            <p:cNvSpPr>
              <a:spLocks noChangeArrowheads="1"/>
            </p:cNvSpPr>
            <p:nvPr/>
          </p:nvSpPr>
          <p:spPr bwMode="auto">
            <a:xfrm>
              <a:off x="3050390" y="4375382"/>
              <a:ext cx="144000" cy="144000"/>
            </a:xfrm>
            <a:prstGeom prst="flowChartConnector">
              <a:avLst/>
            </a:prstGeom>
            <a:solidFill>
              <a:srgbClr val="0099FF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/>
                <a:t> 270</a:t>
              </a:r>
            </a:p>
          </p:txBody>
        </p:sp>
        <p:sp>
          <p:nvSpPr>
            <p:cNvPr id="86042" name="AutoShape 86"/>
            <p:cNvSpPr>
              <a:spLocks noChangeArrowheads="1"/>
            </p:cNvSpPr>
            <p:nvPr/>
          </p:nvSpPr>
          <p:spPr bwMode="auto">
            <a:xfrm>
              <a:off x="3068612" y="5153760"/>
              <a:ext cx="144000" cy="144000"/>
            </a:xfrm>
            <a:prstGeom prst="flowChartConnector">
              <a:avLst/>
            </a:prstGeom>
            <a:solidFill>
              <a:srgbClr val="0099FF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/>
                <a:t> 272</a:t>
              </a:r>
            </a:p>
          </p:txBody>
        </p:sp>
        <p:sp>
          <p:nvSpPr>
            <p:cNvPr id="86043" name="AutoShape 86"/>
            <p:cNvSpPr>
              <a:spLocks noChangeArrowheads="1"/>
            </p:cNvSpPr>
            <p:nvPr/>
          </p:nvSpPr>
          <p:spPr bwMode="auto">
            <a:xfrm>
              <a:off x="3262775" y="4579475"/>
              <a:ext cx="144000" cy="144000"/>
            </a:xfrm>
            <a:prstGeom prst="flowChartConnector">
              <a:avLst/>
            </a:prstGeom>
            <a:solidFill>
              <a:srgbClr val="0099FF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/>
                <a:t> 271</a:t>
              </a:r>
            </a:p>
          </p:txBody>
        </p:sp>
        <p:sp>
          <p:nvSpPr>
            <p:cNvPr id="86044" name="AutoShape 86"/>
            <p:cNvSpPr>
              <a:spLocks noChangeArrowheads="1"/>
            </p:cNvSpPr>
            <p:nvPr/>
          </p:nvSpPr>
          <p:spPr bwMode="auto">
            <a:xfrm>
              <a:off x="2813512" y="5874594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/>
                <a:t> 274</a:t>
              </a:r>
            </a:p>
          </p:txBody>
        </p:sp>
        <p:sp>
          <p:nvSpPr>
            <p:cNvPr id="86045" name="AutoShape 86"/>
            <p:cNvSpPr>
              <a:spLocks noChangeArrowheads="1"/>
            </p:cNvSpPr>
            <p:nvPr/>
          </p:nvSpPr>
          <p:spPr bwMode="auto">
            <a:xfrm>
              <a:off x="3278650" y="6081150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/>
                <a:t> 275</a:t>
              </a:r>
            </a:p>
          </p:txBody>
        </p:sp>
        <p:sp>
          <p:nvSpPr>
            <p:cNvPr id="86046" name="AutoShape 86"/>
            <p:cNvSpPr>
              <a:spLocks noChangeArrowheads="1"/>
            </p:cNvSpPr>
            <p:nvPr/>
          </p:nvSpPr>
          <p:spPr bwMode="auto">
            <a:xfrm>
              <a:off x="3426090" y="6072745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/>
                <a:t> 276</a:t>
              </a:r>
            </a:p>
          </p:txBody>
        </p:sp>
        <p:sp>
          <p:nvSpPr>
            <p:cNvPr id="86047" name="AutoShape 86"/>
            <p:cNvSpPr>
              <a:spLocks noChangeArrowheads="1"/>
            </p:cNvSpPr>
            <p:nvPr/>
          </p:nvSpPr>
          <p:spPr bwMode="auto">
            <a:xfrm>
              <a:off x="2984459" y="6076536"/>
              <a:ext cx="144000" cy="144000"/>
            </a:xfrm>
            <a:prstGeom prst="flowChartConnector">
              <a:avLst/>
            </a:prstGeom>
            <a:solidFill>
              <a:srgbClr val="0099FF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/>
                <a:t> 273</a:t>
              </a:r>
            </a:p>
          </p:txBody>
        </p:sp>
        <p:sp>
          <p:nvSpPr>
            <p:cNvPr id="86048" name="Forma livre 66"/>
            <p:cNvSpPr>
              <a:spLocks/>
            </p:cNvSpPr>
            <p:nvPr/>
          </p:nvSpPr>
          <p:spPr bwMode="auto">
            <a:xfrm>
              <a:off x="3271838" y="4748213"/>
              <a:ext cx="271462" cy="77787"/>
            </a:xfrm>
            <a:custGeom>
              <a:avLst/>
              <a:gdLst>
                <a:gd name="T0" fmla="*/ 1 w 468060"/>
                <a:gd name="T1" fmla="*/ 1 h 131623"/>
                <a:gd name="T2" fmla="*/ 1 w 468060"/>
                <a:gd name="T3" fmla="*/ 1 h 131623"/>
                <a:gd name="T4" fmla="*/ 1 w 468060"/>
                <a:gd name="T5" fmla="*/ 1 h 131623"/>
                <a:gd name="T6" fmla="*/ 1 w 468060"/>
                <a:gd name="T7" fmla="*/ 1 h 131623"/>
                <a:gd name="T8" fmla="*/ 1 w 468060"/>
                <a:gd name="T9" fmla="*/ 1 h 131623"/>
                <a:gd name="T10" fmla="*/ 1 w 468060"/>
                <a:gd name="T11" fmla="*/ 1 h 131623"/>
                <a:gd name="T12" fmla="*/ 0 w 468060"/>
                <a:gd name="T13" fmla="*/ 1 h 1316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8060" h="131623">
                  <a:moveTo>
                    <a:pt x="468060" y="131623"/>
                  </a:moveTo>
                  <a:cubicBezTo>
                    <a:pt x="463403" y="121664"/>
                    <a:pt x="467040" y="66297"/>
                    <a:pt x="450308" y="46706"/>
                  </a:cubicBezTo>
                  <a:cubicBezTo>
                    <a:pt x="433576" y="27115"/>
                    <a:pt x="394419" y="21763"/>
                    <a:pt x="367668" y="14079"/>
                  </a:cubicBezTo>
                  <a:cubicBezTo>
                    <a:pt x="340917" y="6396"/>
                    <a:pt x="314463" y="2311"/>
                    <a:pt x="289801" y="605"/>
                  </a:cubicBezTo>
                  <a:cubicBezTo>
                    <a:pt x="265139" y="-1101"/>
                    <a:pt x="246740" y="1059"/>
                    <a:pt x="219697" y="3845"/>
                  </a:cubicBezTo>
                  <a:cubicBezTo>
                    <a:pt x="192654" y="6631"/>
                    <a:pt x="164157" y="15519"/>
                    <a:pt x="127541" y="17323"/>
                  </a:cubicBezTo>
                  <a:cubicBezTo>
                    <a:pt x="90925" y="19127"/>
                    <a:pt x="25003" y="13877"/>
                    <a:pt x="0" y="14671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49" name="AutoShape 86"/>
            <p:cNvSpPr>
              <a:spLocks noChangeArrowheads="1"/>
            </p:cNvSpPr>
            <p:nvPr/>
          </p:nvSpPr>
          <p:spPr bwMode="auto">
            <a:xfrm>
              <a:off x="3335338" y="4443413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>
                  <a:solidFill>
                    <a:srgbClr val="000000"/>
                  </a:solidFill>
                </a:rPr>
                <a:t> 277</a:t>
              </a:r>
            </a:p>
          </p:txBody>
        </p:sp>
        <p:sp>
          <p:nvSpPr>
            <p:cNvPr id="86050" name="Forma livre 64"/>
            <p:cNvSpPr>
              <a:spLocks noChangeAspect="1"/>
            </p:cNvSpPr>
            <p:nvPr/>
          </p:nvSpPr>
          <p:spPr bwMode="auto">
            <a:xfrm>
              <a:off x="3257550" y="4752975"/>
              <a:ext cx="282575" cy="77788"/>
            </a:xfrm>
            <a:custGeom>
              <a:avLst/>
              <a:gdLst>
                <a:gd name="T0" fmla="*/ 1 w 468475"/>
                <a:gd name="T1" fmla="*/ 2 h 96886"/>
                <a:gd name="T2" fmla="*/ 1 w 468475"/>
                <a:gd name="T3" fmla="*/ 2 h 96886"/>
                <a:gd name="T4" fmla="*/ 1 w 468475"/>
                <a:gd name="T5" fmla="*/ 2 h 96886"/>
                <a:gd name="T6" fmla="*/ 1 w 468475"/>
                <a:gd name="T7" fmla="*/ 2 h 96886"/>
                <a:gd name="T8" fmla="*/ 1 w 468475"/>
                <a:gd name="T9" fmla="*/ 2 h 96886"/>
                <a:gd name="T10" fmla="*/ 1 w 468475"/>
                <a:gd name="T11" fmla="*/ 2 h 96886"/>
                <a:gd name="T12" fmla="*/ 1 w 468475"/>
                <a:gd name="T13" fmla="*/ 2 h 96886"/>
                <a:gd name="T14" fmla="*/ 1 w 468475"/>
                <a:gd name="T15" fmla="*/ 2 h 96886"/>
                <a:gd name="T16" fmla="*/ 1 w 468475"/>
                <a:gd name="T17" fmla="*/ 2 h 968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8475" h="96886">
                  <a:moveTo>
                    <a:pt x="468475" y="96886"/>
                  </a:moveTo>
                  <a:cubicBezTo>
                    <a:pt x="458752" y="79622"/>
                    <a:pt x="459186" y="58532"/>
                    <a:pt x="452439" y="43054"/>
                  </a:cubicBezTo>
                  <a:cubicBezTo>
                    <a:pt x="445692" y="27576"/>
                    <a:pt x="442044" y="10993"/>
                    <a:pt x="427995" y="4019"/>
                  </a:cubicBezTo>
                  <a:cubicBezTo>
                    <a:pt x="413946" y="-2955"/>
                    <a:pt x="388044" y="1281"/>
                    <a:pt x="368147" y="1210"/>
                  </a:cubicBezTo>
                  <a:cubicBezTo>
                    <a:pt x="348250" y="1139"/>
                    <a:pt x="329543" y="3194"/>
                    <a:pt x="308614" y="3591"/>
                  </a:cubicBezTo>
                  <a:cubicBezTo>
                    <a:pt x="287685" y="3988"/>
                    <a:pt x="269005" y="3194"/>
                    <a:pt x="242573" y="3591"/>
                  </a:cubicBezTo>
                  <a:cubicBezTo>
                    <a:pt x="216141" y="3988"/>
                    <a:pt x="178939" y="5576"/>
                    <a:pt x="150020" y="5973"/>
                  </a:cubicBezTo>
                  <a:cubicBezTo>
                    <a:pt x="121101" y="6370"/>
                    <a:pt x="69057" y="5973"/>
                    <a:pt x="69057" y="5973"/>
                  </a:cubicBezTo>
                  <a:cubicBezTo>
                    <a:pt x="44054" y="5973"/>
                    <a:pt x="13098" y="7164"/>
                    <a:pt x="1" y="5973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51" name="AutoShape 86"/>
            <p:cNvSpPr>
              <a:spLocks noChangeArrowheads="1"/>
            </p:cNvSpPr>
            <p:nvPr/>
          </p:nvSpPr>
          <p:spPr bwMode="auto">
            <a:xfrm>
              <a:off x="3044725" y="4665894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/>
                <a:t> 279</a:t>
              </a:r>
            </a:p>
          </p:txBody>
        </p:sp>
        <p:sp>
          <p:nvSpPr>
            <p:cNvPr id="86052" name="AutoShape 86"/>
            <p:cNvSpPr>
              <a:spLocks noChangeArrowheads="1"/>
            </p:cNvSpPr>
            <p:nvPr/>
          </p:nvSpPr>
          <p:spPr bwMode="auto">
            <a:xfrm>
              <a:off x="3485688" y="4589045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/>
                <a:t> 278</a:t>
              </a:r>
            </a:p>
          </p:txBody>
        </p:sp>
        <p:sp>
          <p:nvSpPr>
            <p:cNvPr id="86053" name="Forma livre 66"/>
            <p:cNvSpPr>
              <a:spLocks/>
            </p:cNvSpPr>
            <p:nvPr/>
          </p:nvSpPr>
          <p:spPr bwMode="auto">
            <a:xfrm>
              <a:off x="3308350" y="4832350"/>
              <a:ext cx="228600" cy="130175"/>
            </a:xfrm>
            <a:custGeom>
              <a:avLst/>
              <a:gdLst>
                <a:gd name="T0" fmla="*/ 1 w 393271"/>
                <a:gd name="T1" fmla="*/ 1 h 221325"/>
                <a:gd name="T2" fmla="*/ 1 w 393271"/>
                <a:gd name="T3" fmla="*/ 1 h 221325"/>
                <a:gd name="T4" fmla="*/ 1 w 393271"/>
                <a:gd name="T5" fmla="*/ 1 h 221325"/>
                <a:gd name="T6" fmla="*/ 1 w 393271"/>
                <a:gd name="T7" fmla="*/ 1 h 221325"/>
                <a:gd name="T8" fmla="*/ 0 w 393271"/>
                <a:gd name="T9" fmla="*/ 1 h 221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3271" h="221325">
                  <a:moveTo>
                    <a:pt x="393271" y="2015"/>
                  </a:moveTo>
                  <a:cubicBezTo>
                    <a:pt x="388614" y="-7944"/>
                    <a:pt x="335870" y="21379"/>
                    <a:pt x="311044" y="37889"/>
                  </a:cubicBezTo>
                  <a:cubicBezTo>
                    <a:pt x="286218" y="54399"/>
                    <a:pt x="276891" y="80417"/>
                    <a:pt x="244317" y="101074"/>
                  </a:cubicBezTo>
                  <a:cubicBezTo>
                    <a:pt x="211743" y="121731"/>
                    <a:pt x="156319" y="141787"/>
                    <a:pt x="115600" y="161829"/>
                  </a:cubicBezTo>
                  <a:cubicBezTo>
                    <a:pt x="74881" y="181871"/>
                    <a:pt x="60060" y="196516"/>
                    <a:pt x="0" y="221325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54" name="Forma livre 30"/>
            <p:cNvSpPr>
              <a:spLocks/>
            </p:cNvSpPr>
            <p:nvPr/>
          </p:nvSpPr>
          <p:spPr bwMode="auto">
            <a:xfrm>
              <a:off x="3905250" y="4514850"/>
              <a:ext cx="82550" cy="136525"/>
            </a:xfrm>
            <a:custGeom>
              <a:avLst/>
              <a:gdLst>
                <a:gd name="T0" fmla="*/ 1 w 149226"/>
                <a:gd name="T1" fmla="*/ -1 h 244475"/>
                <a:gd name="T2" fmla="*/ 1 w 149226"/>
                <a:gd name="T3" fmla="*/ 1 h 244475"/>
                <a:gd name="T4" fmla="*/ 1 w 149226"/>
                <a:gd name="T5" fmla="*/ 1 h 244475"/>
                <a:gd name="T6" fmla="*/ 1 w 149226"/>
                <a:gd name="T7" fmla="*/ 1 h 244475"/>
                <a:gd name="T8" fmla="*/ 1 w 149226"/>
                <a:gd name="T9" fmla="*/ 1 h 244475"/>
                <a:gd name="T10" fmla="*/ 1 w 149226"/>
                <a:gd name="T11" fmla="*/ 1 h 244475"/>
                <a:gd name="T12" fmla="*/ 1 w 149226"/>
                <a:gd name="T13" fmla="*/ 1 h 244475"/>
                <a:gd name="T14" fmla="*/ 1 w 149226"/>
                <a:gd name="T15" fmla="*/ 1 h 244475"/>
                <a:gd name="T16" fmla="*/ 1 w 149226"/>
                <a:gd name="T17" fmla="*/ 1 h 244475"/>
                <a:gd name="T18" fmla="*/ 1 w 149226"/>
                <a:gd name="T19" fmla="*/ 1 h 244475"/>
                <a:gd name="T20" fmla="*/ 1 w 149226"/>
                <a:gd name="T21" fmla="*/ 1 h 244475"/>
                <a:gd name="T22" fmla="*/ 1 w 149226"/>
                <a:gd name="T23" fmla="*/ 1 h 244475"/>
                <a:gd name="T24" fmla="*/ 1 w 149226"/>
                <a:gd name="T25" fmla="*/ 1 h 244475"/>
                <a:gd name="T26" fmla="*/ 1 w 149226"/>
                <a:gd name="T27" fmla="*/ 1 h 24447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9226" h="244475">
                  <a:moveTo>
                    <a:pt x="149226" y="-1"/>
                  </a:moveTo>
                  <a:cubicBezTo>
                    <a:pt x="145522" y="5820"/>
                    <a:pt x="144993" y="18520"/>
                    <a:pt x="142876" y="25399"/>
                  </a:cubicBezTo>
                  <a:cubicBezTo>
                    <a:pt x="140759" y="32278"/>
                    <a:pt x="139701" y="39687"/>
                    <a:pt x="136526" y="41274"/>
                  </a:cubicBezTo>
                  <a:cubicBezTo>
                    <a:pt x="133351" y="42861"/>
                    <a:pt x="124884" y="33866"/>
                    <a:pt x="123826" y="34924"/>
                  </a:cubicBezTo>
                  <a:cubicBezTo>
                    <a:pt x="122768" y="35982"/>
                    <a:pt x="131234" y="40745"/>
                    <a:pt x="130176" y="47624"/>
                  </a:cubicBezTo>
                  <a:cubicBezTo>
                    <a:pt x="129118" y="54503"/>
                    <a:pt x="121709" y="68791"/>
                    <a:pt x="117476" y="76199"/>
                  </a:cubicBezTo>
                  <a:cubicBezTo>
                    <a:pt x="113243" y="83607"/>
                    <a:pt x="106363" y="84666"/>
                    <a:pt x="104776" y="92074"/>
                  </a:cubicBezTo>
                  <a:cubicBezTo>
                    <a:pt x="103189" y="99482"/>
                    <a:pt x="107422" y="113241"/>
                    <a:pt x="107951" y="120649"/>
                  </a:cubicBezTo>
                  <a:cubicBezTo>
                    <a:pt x="108480" y="128057"/>
                    <a:pt x="107951" y="136524"/>
                    <a:pt x="107951" y="136524"/>
                  </a:cubicBezTo>
                  <a:cubicBezTo>
                    <a:pt x="107951" y="141286"/>
                    <a:pt x="110068" y="140757"/>
                    <a:pt x="107951" y="149224"/>
                  </a:cubicBezTo>
                  <a:cubicBezTo>
                    <a:pt x="105834" y="157691"/>
                    <a:pt x="104776" y="178328"/>
                    <a:pt x="95251" y="187324"/>
                  </a:cubicBezTo>
                  <a:cubicBezTo>
                    <a:pt x="85726" y="196320"/>
                    <a:pt x="62972" y="198437"/>
                    <a:pt x="50801" y="203199"/>
                  </a:cubicBezTo>
                  <a:cubicBezTo>
                    <a:pt x="38630" y="207961"/>
                    <a:pt x="30693" y="209020"/>
                    <a:pt x="22226" y="215899"/>
                  </a:cubicBezTo>
                  <a:cubicBezTo>
                    <a:pt x="13759" y="222778"/>
                    <a:pt x="5293" y="238124"/>
                    <a:pt x="1" y="244474"/>
                  </a:cubicBezTo>
                </a:path>
              </a:pathLst>
            </a:custGeom>
            <a:noFill/>
            <a:ln w="1905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55" name="Forma livre 30"/>
            <p:cNvSpPr>
              <a:spLocks/>
            </p:cNvSpPr>
            <p:nvPr/>
          </p:nvSpPr>
          <p:spPr bwMode="auto">
            <a:xfrm>
              <a:off x="3598863" y="4651375"/>
              <a:ext cx="306387" cy="385763"/>
            </a:xfrm>
            <a:custGeom>
              <a:avLst/>
              <a:gdLst>
                <a:gd name="T0" fmla="*/ 1 w 546100"/>
                <a:gd name="T1" fmla="*/ 0 h 684629"/>
                <a:gd name="T2" fmla="*/ 1 w 546100"/>
                <a:gd name="T3" fmla="*/ 1 h 684629"/>
                <a:gd name="T4" fmla="*/ 1 w 546100"/>
                <a:gd name="T5" fmla="*/ 1 h 684629"/>
                <a:gd name="T6" fmla="*/ 1 w 546100"/>
                <a:gd name="T7" fmla="*/ 1 h 684629"/>
                <a:gd name="T8" fmla="*/ 1 w 546100"/>
                <a:gd name="T9" fmla="*/ 1 h 684629"/>
                <a:gd name="T10" fmla="*/ 1 w 546100"/>
                <a:gd name="T11" fmla="*/ 1 h 684629"/>
                <a:gd name="T12" fmla="*/ 1 w 546100"/>
                <a:gd name="T13" fmla="*/ 1 h 684629"/>
                <a:gd name="T14" fmla="*/ 1 w 546100"/>
                <a:gd name="T15" fmla="*/ 1 h 684629"/>
                <a:gd name="T16" fmla="*/ 1 w 546100"/>
                <a:gd name="T17" fmla="*/ 1 h 684629"/>
                <a:gd name="T18" fmla="*/ 1 w 546100"/>
                <a:gd name="T19" fmla="*/ 1 h 684629"/>
                <a:gd name="T20" fmla="*/ 1 w 546100"/>
                <a:gd name="T21" fmla="*/ 1 h 684629"/>
                <a:gd name="T22" fmla="*/ 1 w 546100"/>
                <a:gd name="T23" fmla="*/ 1 h 684629"/>
                <a:gd name="T24" fmla="*/ 1 w 546100"/>
                <a:gd name="T25" fmla="*/ 1 h 684629"/>
                <a:gd name="T26" fmla="*/ 1 w 546100"/>
                <a:gd name="T27" fmla="*/ 1 h 684629"/>
                <a:gd name="T28" fmla="*/ 1 w 546100"/>
                <a:gd name="T29" fmla="*/ 1 h 684629"/>
                <a:gd name="T30" fmla="*/ 1 w 546100"/>
                <a:gd name="T31" fmla="*/ 1 h 684629"/>
                <a:gd name="T32" fmla="*/ 1 w 546100"/>
                <a:gd name="T33" fmla="*/ 1 h 684629"/>
                <a:gd name="T34" fmla="*/ 1 w 546100"/>
                <a:gd name="T35" fmla="*/ 1 h 684629"/>
                <a:gd name="T36" fmla="*/ 1 w 546100"/>
                <a:gd name="T37" fmla="*/ 1 h 684629"/>
                <a:gd name="T38" fmla="*/ 1 w 546100"/>
                <a:gd name="T39" fmla="*/ 1 h 684629"/>
                <a:gd name="T40" fmla="*/ 1 w 546100"/>
                <a:gd name="T41" fmla="*/ 1 h 684629"/>
                <a:gd name="T42" fmla="*/ 1 w 546100"/>
                <a:gd name="T43" fmla="*/ 1 h 684629"/>
                <a:gd name="T44" fmla="*/ 1 w 546100"/>
                <a:gd name="T45" fmla="*/ 1 h 684629"/>
                <a:gd name="T46" fmla="*/ 1 w 546100"/>
                <a:gd name="T47" fmla="*/ 1 h 684629"/>
                <a:gd name="T48" fmla="*/ 1 w 546100"/>
                <a:gd name="T49" fmla="*/ 1 h 684629"/>
                <a:gd name="T50" fmla="*/ 1 w 546100"/>
                <a:gd name="T51" fmla="*/ 1 h 684629"/>
                <a:gd name="T52" fmla="*/ 1 w 546100"/>
                <a:gd name="T53" fmla="*/ 1 h 684629"/>
                <a:gd name="T54" fmla="*/ 1 w 546100"/>
                <a:gd name="T55" fmla="*/ 1 h 684629"/>
                <a:gd name="T56" fmla="*/ 1 w 546100"/>
                <a:gd name="T57" fmla="*/ 1 h 684629"/>
                <a:gd name="T58" fmla="*/ 1 w 546100"/>
                <a:gd name="T59" fmla="*/ 1 h 684629"/>
                <a:gd name="T60" fmla="*/ 1 w 546100"/>
                <a:gd name="T61" fmla="*/ 1 h 684629"/>
                <a:gd name="T62" fmla="*/ 1 w 546100"/>
                <a:gd name="T63" fmla="*/ 1 h 684629"/>
                <a:gd name="T64" fmla="*/ 1 w 546100"/>
                <a:gd name="T65" fmla="*/ 1 h 684629"/>
                <a:gd name="T66" fmla="*/ 1 w 546100"/>
                <a:gd name="T67" fmla="*/ 1 h 684629"/>
                <a:gd name="T68" fmla="*/ 1 w 546100"/>
                <a:gd name="T69" fmla="*/ 1 h 684629"/>
                <a:gd name="T70" fmla="*/ 1 w 546100"/>
                <a:gd name="T71" fmla="*/ 1 h 684629"/>
                <a:gd name="T72" fmla="*/ 1 w 546100"/>
                <a:gd name="T73" fmla="*/ 1 h 684629"/>
                <a:gd name="T74" fmla="*/ 1 w 546100"/>
                <a:gd name="T75" fmla="*/ 1 h 684629"/>
                <a:gd name="T76" fmla="*/ 0 w 546100"/>
                <a:gd name="T77" fmla="*/ 1 h 68462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46100" h="684629">
                  <a:moveTo>
                    <a:pt x="546100" y="0"/>
                  </a:moveTo>
                  <a:cubicBezTo>
                    <a:pt x="544116" y="7276"/>
                    <a:pt x="537633" y="23813"/>
                    <a:pt x="536575" y="34925"/>
                  </a:cubicBezTo>
                  <a:cubicBezTo>
                    <a:pt x="535517" y="46037"/>
                    <a:pt x="541337" y="57150"/>
                    <a:pt x="539750" y="66675"/>
                  </a:cubicBezTo>
                  <a:cubicBezTo>
                    <a:pt x="538162" y="76200"/>
                    <a:pt x="532342" y="87842"/>
                    <a:pt x="527050" y="92075"/>
                  </a:cubicBezTo>
                  <a:cubicBezTo>
                    <a:pt x="521758" y="96308"/>
                    <a:pt x="512762" y="90488"/>
                    <a:pt x="508000" y="92075"/>
                  </a:cubicBezTo>
                  <a:cubicBezTo>
                    <a:pt x="503238" y="93662"/>
                    <a:pt x="498475" y="101600"/>
                    <a:pt x="498475" y="101600"/>
                  </a:cubicBezTo>
                  <a:cubicBezTo>
                    <a:pt x="495300" y="104775"/>
                    <a:pt x="490537" y="105304"/>
                    <a:pt x="488950" y="111125"/>
                  </a:cubicBezTo>
                  <a:cubicBezTo>
                    <a:pt x="487362" y="116946"/>
                    <a:pt x="490008" y="128588"/>
                    <a:pt x="488950" y="136525"/>
                  </a:cubicBezTo>
                  <a:cubicBezTo>
                    <a:pt x="487892" y="144462"/>
                    <a:pt x="485775" y="152400"/>
                    <a:pt x="482600" y="158750"/>
                  </a:cubicBezTo>
                  <a:cubicBezTo>
                    <a:pt x="479425" y="165100"/>
                    <a:pt x="474133" y="171450"/>
                    <a:pt x="469900" y="174625"/>
                  </a:cubicBezTo>
                  <a:cubicBezTo>
                    <a:pt x="465667" y="177800"/>
                    <a:pt x="463021" y="175683"/>
                    <a:pt x="457200" y="177800"/>
                  </a:cubicBezTo>
                  <a:cubicBezTo>
                    <a:pt x="451379" y="179917"/>
                    <a:pt x="436562" y="183092"/>
                    <a:pt x="434975" y="187325"/>
                  </a:cubicBezTo>
                  <a:cubicBezTo>
                    <a:pt x="433388" y="191558"/>
                    <a:pt x="447675" y="196321"/>
                    <a:pt x="447675" y="203200"/>
                  </a:cubicBezTo>
                  <a:cubicBezTo>
                    <a:pt x="447675" y="210079"/>
                    <a:pt x="439737" y="222779"/>
                    <a:pt x="434975" y="228600"/>
                  </a:cubicBezTo>
                  <a:cubicBezTo>
                    <a:pt x="430213" y="234421"/>
                    <a:pt x="424921" y="234421"/>
                    <a:pt x="419100" y="238125"/>
                  </a:cubicBezTo>
                  <a:cubicBezTo>
                    <a:pt x="413279" y="241829"/>
                    <a:pt x="404283" y="246592"/>
                    <a:pt x="400050" y="250825"/>
                  </a:cubicBezTo>
                  <a:cubicBezTo>
                    <a:pt x="395817" y="255058"/>
                    <a:pt x="394229" y="258233"/>
                    <a:pt x="393700" y="263525"/>
                  </a:cubicBezTo>
                  <a:cubicBezTo>
                    <a:pt x="393171" y="268817"/>
                    <a:pt x="398992" y="277813"/>
                    <a:pt x="396875" y="282575"/>
                  </a:cubicBezTo>
                  <a:cubicBezTo>
                    <a:pt x="394758" y="287337"/>
                    <a:pt x="387879" y="288396"/>
                    <a:pt x="381000" y="292100"/>
                  </a:cubicBezTo>
                  <a:cubicBezTo>
                    <a:pt x="374121" y="295804"/>
                    <a:pt x="363537" y="300038"/>
                    <a:pt x="355600" y="304800"/>
                  </a:cubicBezTo>
                  <a:cubicBezTo>
                    <a:pt x="347662" y="309563"/>
                    <a:pt x="341842" y="313796"/>
                    <a:pt x="333375" y="320675"/>
                  </a:cubicBezTo>
                  <a:cubicBezTo>
                    <a:pt x="324908" y="327554"/>
                    <a:pt x="314854" y="340254"/>
                    <a:pt x="304800" y="346075"/>
                  </a:cubicBezTo>
                  <a:cubicBezTo>
                    <a:pt x="294746" y="351896"/>
                    <a:pt x="280987" y="351896"/>
                    <a:pt x="273050" y="355600"/>
                  </a:cubicBezTo>
                  <a:cubicBezTo>
                    <a:pt x="265113" y="359304"/>
                    <a:pt x="261937" y="362479"/>
                    <a:pt x="257175" y="368300"/>
                  </a:cubicBezTo>
                  <a:cubicBezTo>
                    <a:pt x="252413" y="374121"/>
                    <a:pt x="251354" y="383117"/>
                    <a:pt x="244475" y="390525"/>
                  </a:cubicBezTo>
                  <a:cubicBezTo>
                    <a:pt x="237596" y="397933"/>
                    <a:pt x="224896" y="408517"/>
                    <a:pt x="215900" y="412750"/>
                  </a:cubicBezTo>
                  <a:cubicBezTo>
                    <a:pt x="206904" y="416983"/>
                    <a:pt x="198967" y="412750"/>
                    <a:pt x="190500" y="415925"/>
                  </a:cubicBezTo>
                  <a:cubicBezTo>
                    <a:pt x="182033" y="419100"/>
                    <a:pt x="171450" y="425450"/>
                    <a:pt x="165100" y="431800"/>
                  </a:cubicBezTo>
                  <a:cubicBezTo>
                    <a:pt x="158750" y="438150"/>
                    <a:pt x="155575" y="444500"/>
                    <a:pt x="152400" y="454025"/>
                  </a:cubicBezTo>
                  <a:cubicBezTo>
                    <a:pt x="149225" y="463550"/>
                    <a:pt x="148167" y="479425"/>
                    <a:pt x="146050" y="488950"/>
                  </a:cubicBezTo>
                  <a:cubicBezTo>
                    <a:pt x="143933" y="498475"/>
                    <a:pt x="143933" y="504296"/>
                    <a:pt x="139700" y="511175"/>
                  </a:cubicBezTo>
                  <a:cubicBezTo>
                    <a:pt x="135467" y="518054"/>
                    <a:pt x="126471" y="526521"/>
                    <a:pt x="120650" y="530225"/>
                  </a:cubicBezTo>
                  <a:cubicBezTo>
                    <a:pt x="114829" y="533929"/>
                    <a:pt x="110067" y="532871"/>
                    <a:pt x="104775" y="533400"/>
                  </a:cubicBezTo>
                  <a:cubicBezTo>
                    <a:pt x="99483" y="533929"/>
                    <a:pt x="93133" y="527579"/>
                    <a:pt x="88900" y="533400"/>
                  </a:cubicBezTo>
                  <a:cubicBezTo>
                    <a:pt x="84667" y="539221"/>
                    <a:pt x="82021" y="555096"/>
                    <a:pt x="79375" y="568325"/>
                  </a:cubicBezTo>
                  <a:cubicBezTo>
                    <a:pt x="76729" y="581554"/>
                    <a:pt x="75142" y="601663"/>
                    <a:pt x="73025" y="612775"/>
                  </a:cubicBezTo>
                  <a:cubicBezTo>
                    <a:pt x="70908" y="623887"/>
                    <a:pt x="70379" y="628650"/>
                    <a:pt x="66675" y="635000"/>
                  </a:cubicBezTo>
                  <a:cubicBezTo>
                    <a:pt x="62971" y="641350"/>
                    <a:pt x="61913" y="642938"/>
                    <a:pt x="50800" y="650875"/>
                  </a:cubicBezTo>
                  <a:cubicBezTo>
                    <a:pt x="39688" y="658813"/>
                    <a:pt x="6879" y="693208"/>
                    <a:pt x="0" y="682625"/>
                  </a:cubicBezTo>
                </a:path>
              </a:pathLst>
            </a:custGeom>
            <a:noFill/>
            <a:ln w="19050">
              <a:solidFill>
                <a:srgbClr val="0099FF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56" name="Forma livre 1"/>
            <p:cNvSpPr>
              <a:spLocks/>
            </p:cNvSpPr>
            <p:nvPr/>
          </p:nvSpPr>
          <p:spPr bwMode="auto">
            <a:xfrm>
              <a:off x="3201988" y="5032375"/>
              <a:ext cx="407987" cy="379413"/>
            </a:xfrm>
            <a:custGeom>
              <a:avLst/>
              <a:gdLst>
                <a:gd name="T0" fmla="*/ 1 w 727767"/>
                <a:gd name="T1" fmla="*/ 0 h 676643"/>
                <a:gd name="T2" fmla="*/ 1 w 727767"/>
                <a:gd name="T3" fmla="*/ 1 h 676643"/>
                <a:gd name="T4" fmla="*/ 1 w 727767"/>
                <a:gd name="T5" fmla="*/ 1 h 676643"/>
                <a:gd name="T6" fmla="*/ 1 w 727767"/>
                <a:gd name="T7" fmla="*/ 1 h 676643"/>
                <a:gd name="T8" fmla="*/ 1 w 727767"/>
                <a:gd name="T9" fmla="*/ 1 h 676643"/>
                <a:gd name="T10" fmla="*/ 1 w 727767"/>
                <a:gd name="T11" fmla="*/ 1 h 676643"/>
                <a:gd name="T12" fmla="*/ 1 w 727767"/>
                <a:gd name="T13" fmla="*/ 1 h 676643"/>
                <a:gd name="T14" fmla="*/ 1 w 727767"/>
                <a:gd name="T15" fmla="*/ 1 h 676643"/>
                <a:gd name="T16" fmla="*/ 1 w 727767"/>
                <a:gd name="T17" fmla="*/ 1 h 676643"/>
                <a:gd name="T18" fmla="*/ 1 w 727767"/>
                <a:gd name="T19" fmla="*/ 1 h 676643"/>
                <a:gd name="T20" fmla="*/ 1 w 727767"/>
                <a:gd name="T21" fmla="*/ 1 h 676643"/>
                <a:gd name="T22" fmla="*/ -1 w 727767"/>
                <a:gd name="T23" fmla="*/ 1 h 6766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27767" h="676643">
                  <a:moveTo>
                    <a:pt x="726423" y="0"/>
                  </a:moveTo>
                  <a:cubicBezTo>
                    <a:pt x="697848" y="14552"/>
                    <a:pt x="730172" y="45597"/>
                    <a:pt x="727623" y="73173"/>
                  </a:cubicBezTo>
                  <a:cubicBezTo>
                    <a:pt x="725074" y="100749"/>
                    <a:pt x="718215" y="134495"/>
                    <a:pt x="711128" y="165454"/>
                  </a:cubicBezTo>
                  <a:cubicBezTo>
                    <a:pt x="704041" y="196413"/>
                    <a:pt x="686088" y="218749"/>
                    <a:pt x="685098" y="258928"/>
                  </a:cubicBezTo>
                  <a:cubicBezTo>
                    <a:pt x="684108" y="299107"/>
                    <a:pt x="715076" y="365704"/>
                    <a:pt x="705187" y="406526"/>
                  </a:cubicBezTo>
                  <a:cubicBezTo>
                    <a:pt x="695298" y="447348"/>
                    <a:pt x="651036" y="473558"/>
                    <a:pt x="625765" y="503861"/>
                  </a:cubicBezTo>
                  <a:cubicBezTo>
                    <a:pt x="600494" y="534164"/>
                    <a:pt x="579635" y="560184"/>
                    <a:pt x="553561" y="588346"/>
                  </a:cubicBezTo>
                  <a:cubicBezTo>
                    <a:pt x="527487" y="616508"/>
                    <a:pt x="505425" y="660765"/>
                    <a:pt x="469323" y="672834"/>
                  </a:cubicBezTo>
                  <a:cubicBezTo>
                    <a:pt x="433221" y="684903"/>
                    <a:pt x="379068" y="664785"/>
                    <a:pt x="336949" y="660762"/>
                  </a:cubicBezTo>
                  <a:cubicBezTo>
                    <a:pt x="294830" y="656739"/>
                    <a:pt x="256723" y="654732"/>
                    <a:pt x="216610" y="648697"/>
                  </a:cubicBezTo>
                  <a:lnTo>
                    <a:pt x="96270" y="624554"/>
                  </a:lnTo>
                  <a:lnTo>
                    <a:pt x="-1" y="600417"/>
                  </a:lnTo>
                </a:path>
              </a:pathLst>
            </a:custGeom>
            <a:noFill/>
            <a:ln w="19050">
              <a:solidFill>
                <a:srgbClr val="0099FF"/>
              </a:solidFill>
              <a:round/>
              <a:headEnd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57" name="CaixaDeTexto 121"/>
            <p:cNvSpPr txBox="1">
              <a:spLocks noChangeArrowheads="1"/>
            </p:cNvSpPr>
            <p:nvPr/>
          </p:nvSpPr>
          <p:spPr bwMode="auto">
            <a:xfrm>
              <a:off x="3328988" y="4249738"/>
              <a:ext cx="866775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Rio Verde</a:t>
              </a:r>
            </a:p>
          </p:txBody>
        </p:sp>
        <p:sp>
          <p:nvSpPr>
            <p:cNvPr id="86058" name="Forma livre 42"/>
            <p:cNvSpPr>
              <a:spLocks noChangeAspect="1"/>
            </p:cNvSpPr>
            <p:nvPr/>
          </p:nvSpPr>
          <p:spPr bwMode="auto">
            <a:xfrm>
              <a:off x="3976688" y="4379913"/>
              <a:ext cx="63500" cy="117475"/>
            </a:xfrm>
            <a:custGeom>
              <a:avLst/>
              <a:gdLst>
                <a:gd name="T0" fmla="*/ 0 w 120750"/>
                <a:gd name="T1" fmla="*/ 1 h 222250"/>
                <a:gd name="T2" fmla="*/ 1 w 120750"/>
                <a:gd name="T3" fmla="*/ 1 h 222250"/>
                <a:gd name="T4" fmla="*/ 1 w 120750"/>
                <a:gd name="T5" fmla="*/ 1 h 222250"/>
                <a:gd name="T6" fmla="*/ 1 w 120750"/>
                <a:gd name="T7" fmla="*/ 0 h 2222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750" h="222250">
                  <a:moveTo>
                    <a:pt x="0" y="222250"/>
                  </a:moveTo>
                  <a:lnTo>
                    <a:pt x="38075" y="117474"/>
                  </a:lnTo>
                  <a:lnTo>
                    <a:pt x="120750" y="53974"/>
                  </a:lnTo>
                  <a:cubicBezTo>
                    <a:pt x="107026" y="84667"/>
                    <a:pt x="99580" y="29633"/>
                    <a:pt x="73054" y="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59" name="Oval 250"/>
            <p:cNvSpPr>
              <a:spLocks noChangeArrowheads="1"/>
            </p:cNvSpPr>
            <p:nvPr/>
          </p:nvSpPr>
          <p:spPr bwMode="auto">
            <a:xfrm>
              <a:off x="3992563" y="4337050"/>
              <a:ext cx="66675" cy="66675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86060" name="AutoShape 201"/>
            <p:cNvSpPr>
              <a:spLocks noChangeArrowheads="1"/>
            </p:cNvSpPr>
            <p:nvPr/>
          </p:nvSpPr>
          <p:spPr bwMode="auto">
            <a:xfrm rot="10800000">
              <a:off x="3935413" y="4483100"/>
              <a:ext cx="104775" cy="65088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pt-BR"/>
            </a:p>
          </p:txBody>
        </p:sp>
        <p:sp>
          <p:nvSpPr>
            <p:cNvPr id="86061" name="CaixaDeTexto 121"/>
            <p:cNvSpPr txBox="1">
              <a:spLocks noChangeArrowheads="1"/>
            </p:cNvSpPr>
            <p:nvPr/>
          </p:nvSpPr>
          <p:spPr bwMode="auto">
            <a:xfrm>
              <a:off x="3522663" y="4029075"/>
              <a:ext cx="833437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Goiânia</a:t>
              </a:r>
            </a:p>
          </p:txBody>
        </p:sp>
        <p:sp>
          <p:nvSpPr>
            <p:cNvPr id="86062" name="AutoShape 201"/>
            <p:cNvSpPr>
              <a:spLocks noChangeArrowheads="1"/>
            </p:cNvSpPr>
            <p:nvPr/>
          </p:nvSpPr>
          <p:spPr bwMode="auto">
            <a:xfrm rot="10800000">
              <a:off x="4140200" y="4379913"/>
              <a:ext cx="104775" cy="65087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pt-BR"/>
            </a:p>
          </p:txBody>
        </p:sp>
        <p:sp>
          <p:nvSpPr>
            <p:cNvPr id="86063" name="AutoShape 86"/>
            <p:cNvSpPr>
              <a:spLocks noChangeArrowheads="1"/>
            </p:cNvSpPr>
            <p:nvPr/>
          </p:nvSpPr>
          <p:spPr bwMode="auto">
            <a:xfrm>
              <a:off x="4202906" y="4063313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>
                  <a:solidFill>
                    <a:srgbClr val="000000"/>
                  </a:solidFill>
                </a:rPr>
                <a:t> 116</a:t>
              </a:r>
            </a:p>
          </p:txBody>
        </p:sp>
        <p:sp>
          <p:nvSpPr>
            <p:cNvPr id="86064" name="AutoShape 86"/>
            <p:cNvSpPr>
              <a:spLocks noChangeArrowheads="1"/>
            </p:cNvSpPr>
            <p:nvPr/>
          </p:nvSpPr>
          <p:spPr bwMode="auto">
            <a:xfrm>
              <a:off x="4244214" y="4230589"/>
              <a:ext cx="144000" cy="144000"/>
            </a:xfrm>
            <a:prstGeom prst="flowChartConnector">
              <a:avLst/>
            </a:prstGeom>
            <a:solidFill>
              <a:srgbClr val="0099FF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/>
                <a:t> 259</a:t>
              </a:r>
            </a:p>
          </p:txBody>
        </p:sp>
        <p:sp>
          <p:nvSpPr>
            <p:cNvPr id="86065" name="AutoShape 86"/>
            <p:cNvSpPr>
              <a:spLocks noChangeArrowheads="1"/>
            </p:cNvSpPr>
            <p:nvPr/>
          </p:nvSpPr>
          <p:spPr bwMode="auto">
            <a:xfrm>
              <a:off x="3096418" y="4792248"/>
              <a:ext cx="144000" cy="144000"/>
            </a:xfrm>
            <a:prstGeom prst="flowChartConnector">
              <a:avLst/>
            </a:prstGeom>
            <a:solidFill>
              <a:srgbClr val="0099FF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/>
                <a:t> 194</a:t>
              </a:r>
            </a:p>
          </p:txBody>
        </p:sp>
        <p:sp>
          <p:nvSpPr>
            <p:cNvPr id="86066" name="AutoShape 86"/>
            <p:cNvSpPr>
              <a:spLocks noChangeArrowheads="1"/>
            </p:cNvSpPr>
            <p:nvPr/>
          </p:nvSpPr>
          <p:spPr bwMode="auto">
            <a:xfrm>
              <a:off x="4136463" y="4468813"/>
              <a:ext cx="144000" cy="144000"/>
            </a:xfrm>
            <a:prstGeom prst="flowChartConnector">
              <a:avLst/>
            </a:prstGeom>
            <a:solidFill>
              <a:srgbClr val="0099FF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/>
                <a:t> 260</a:t>
              </a:r>
            </a:p>
          </p:txBody>
        </p:sp>
        <p:sp>
          <p:nvSpPr>
            <p:cNvPr id="86067" name="AutoShape 86"/>
            <p:cNvSpPr>
              <a:spLocks noChangeArrowheads="1"/>
            </p:cNvSpPr>
            <p:nvPr/>
          </p:nvSpPr>
          <p:spPr bwMode="auto">
            <a:xfrm>
              <a:off x="4279800" y="4469044"/>
              <a:ext cx="144000" cy="144000"/>
            </a:xfrm>
            <a:prstGeom prst="flowChartConnector">
              <a:avLst/>
            </a:prstGeom>
            <a:solidFill>
              <a:srgbClr val="0099FF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/>
                <a:t> 261</a:t>
              </a:r>
            </a:p>
          </p:txBody>
        </p:sp>
        <p:sp>
          <p:nvSpPr>
            <p:cNvPr id="86068" name="AutoShape 86"/>
            <p:cNvSpPr>
              <a:spLocks noChangeArrowheads="1"/>
            </p:cNvSpPr>
            <p:nvPr/>
          </p:nvSpPr>
          <p:spPr bwMode="auto">
            <a:xfrm>
              <a:off x="4416715" y="4468813"/>
              <a:ext cx="144000" cy="144000"/>
            </a:xfrm>
            <a:prstGeom prst="flowChartConnector">
              <a:avLst/>
            </a:prstGeom>
            <a:solidFill>
              <a:srgbClr val="0099FF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/>
                <a:t> 262</a:t>
              </a:r>
            </a:p>
          </p:txBody>
        </p:sp>
        <p:sp>
          <p:nvSpPr>
            <p:cNvPr id="86069" name="AutoShape 86"/>
            <p:cNvSpPr>
              <a:spLocks noChangeArrowheads="1"/>
            </p:cNvSpPr>
            <p:nvPr/>
          </p:nvSpPr>
          <p:spPr bwMode="auto">
            <a:xfrm>
              <a:off x="3860006" y="4700588"/>
              <a:ext cx="144000" cy="144000"/>
            </a:xfrm>
            <a:prstGeom prst="flowChartConnector">
              <a:avLst/>
            </a:prstGeom>
            <a:solidFill>
              <a:srgbClr val="0099FF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/>
                <a:t> 263</a:t>
              </a:r>
            </a:p>
          </p:txBody>
        </p:sp>
        <p:sp>
          <p:nvSpPr>
            <p:cNvPr id="86070" name="AutoShape 86"/>
            <p:cNvSpPr>
              <a:spLocks noChangeArrowheads="1"/>
            </p:cNvSpPr>
            <p:nvPr/>
          </p:nvSpPr>
          <p:spPr bwMode="auto">
            <a:xfrm>
              <a:off x="3985347" y="4510088"/>
              <a:ext cx="144000" cy="144000"/>
            </a:xfrm>
            <a:prstGeom prst="flowChartConnector">
              <a:avLst/>
            </a:prstGeom>
            <a:solidFill>
              <a:srgbClr val="0099FF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/>
                <a:t> 264</a:t>
              </a:r>
            </a:p>
          </p:txBody>
        </p:sp>
        <p:sp>
          <p:nvSpPr>
            <p:cNvPr id="86071" name="AutoShape 86"/>
            <p:cNvSpPr>
              <a:spLocks noChangeArrowheads="1"/>
            </p:cNvSpPr>
            <p:nvPr/>
          </p:nvSpPr>
          <p:spPr bwMode="auto">
            <a:xfrm>
              <a:off x="3725863" y="4849813"/>
              <a:ext cx="144000" cy="144000"/>
            </a:xfrm>
            <a:prstGeom prst="flowChartConnector">
              <a:avLst/>
            </a:prstGeom>
            <a:solidFill>
              <a:srgbClr val="0099FF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/>
                <a:t> 265</a:t>
              </a:r>
            </a:p>
          </p:txBody>
        </p:sp>
        <p:sp>
          <p:nvSpPr>
            <p:cNvPr id="86072" name="AutoShape 86"/>
            <p:cNvSpPr>
              <a:spLocks noChangeArrowheads="1"/>
            </p:cNvSpPr>
            <p:nvPr/>
          </p:nvSpPr>
          <p:spPr bwMode="auto">
            <a:xfrm>
              <a:off x="3644900" y="5006975"/>
              <a:ext cx="144000" cy="144000"/>
            </a:xfrm>
            <a:prstGeom prst="flowChartConnector">
              <a:avLst/>
            </a:prstGeom>
            <a:solidFill>
              <a:srgbClr val="0099FF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/>
                <a:t> 266</a:t>
              </a:r>
            </a:p>
          </p:txBody>
        </p:sp>
        <p:sp>
          <p:nvSpPr>
            <p:cNvPr id="86073" name="AutoShape 86"/>
            <p:cNvSpPr>
              <a:spLocks noChangeArrowheads="1"/>
            </p:cNvSpPr>
            <p:nvPr/>
          </p:nvSpPr>
          <p:spPr bwMode="auto">
            <a:xfrm>
              <a:off x="3326982" y="5094288"/>
              <a:ext cx="144000" cy="144000"/>
            </a:xfrm>
            <a:prstGeom prst="flowChartConnector">
              <a:avLst/>
            </a:prstGeom>
            <a:solidFill>
              <a:srgbClr val="0099FF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/>
                <a:t> 280</a:t>
              </a:r>
            </a:p>
          </p:txBody>
        </p:sp>
        <p:sp>
          <p:nvSpPr>
            <p:cNvPr id="86074" name="Forma livre 1"/>
            <p:cNvSpPr>
              <a:spLocks/>
            </p:cNvSpPr>
            <p:nvPr/>
          </p:nvSpPr>
          <p:spPr bwMode="auto">
            <a:xfrm>
              <a:off x="4194175" y="4221163"/>
              <a:ext cx="17463" cy="177800"/>
            </a:xfrm>
            <a:custGeom>
              <a:avLst/>
              <a:gdLst>
                <a:gd name="T0" fmla="*/ 0 w 17488"/>
                <a:gd name="T1" fmla="*/ 230104 h 176761"/>
                <a:gd name="T2" fmla="*/ 6377 w 17488"/>
                <a:gd name="T3" fmla="*/ 128328 h 176761"/>
                <a:gd name="T4" fmla="*/ 15937 w 17488"/>
                <a:gd name="T5" fmla="*/ 0 h 1767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488" h="176761">
                  <a:moveTo>
                    <a:pt x="0" y="176761"/>
                  </a:moveTo>
                  <a:cubicBezTo>
                    <a:pt x="1982" y="152399"/>
                    <a:pt x="3965" y="128038"/>
                    <a:pt x="6798" y="98578"/>
                  </a:cubicBezTo>
                  <a:cubicBezTo>
                    <a:pt x="9631" y="69118"/>
                    <a:pt x="19829" y="11897"/>
                    <a:pt x="16996" y="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75" name="Oval 250"/>
            <p:cNvSpPr>
              <a:spLocks noChangeArrowheads="1"/>
            </p:cNvSpPr>
            <p:nvPr/>
          </p:nvSpPr>
          <p:spPr bwMode="auto">
            <a:xfrm>
              <a:off x="4178300" y="4189413"/>
              <a:ext cx="66675" cy="66675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86076" name="Forma livre 2"/>
            <p:cNvSpPr>
              <a:spLocks/>
            </p:cNvSpPr>
            <p:nvPr/>
          </p:nvSpPr>
          <p:spPr bwMode="auto">
            <a:xfrm>
              <a:off x="3984625" y="4402138"/>
              <a:ext cx="206375" cy="101600"/>
            </a:xfrm>
            <a:custGeom>
              <a:avLst/>
              <a:gdLst>
                <a:gd name="T0" fmla="*/ 0 w 207572"/>
                <a:gd name="T1" fmla="*/ 86284 h 101978"/>
                <a:gd name="T2" fmla="*/ 55028 w 207572"/>
                <a:gd name="T3" fmla="*/ 43142 h 101978"/>
                <a:gd name="T4" fmla="*/ 91712 w 207572"/>
                <a:gd name="T5" fmla="*/ 37389 h 101978"/>
                <a:gd name="T6" fmla="*/ 123153 w 207572"/>
                <a:gd name="T7" fmla="*/ 34515 h 101978"/>
                <a:gd name="T8" fmla="*/ 136258 w 207572"/>
                <a:gd name="T9" fmla="*/ 34515 h 101978"/>
                <a:gd name="T10" fmla="*/ 159840 w 207572"/>
                <a:gd name="T11" fmla="*/ 0 h 1019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7572" h="101978">
                  <a:moveTo>
                    <a:pt x="0" y="101978"/>
                  </a:moveTo>
                  <a:cubicBezTo>
                    <a:pt x="25777" y="81299"/>
                    <a:pt x="51555" y="60620"/>
                    <a:pt x="71384" y="50989"/>
                  </a:cubicBezTo>
                  <a:cubicBezTo>
                    <a:pt x="91213" y="41358"/>
                    <a:pt x="104244" y="45891"/>
                    <a:pt x="118974" y="44191"/>
                  </a:cubicBezTo>
                  <a:cubicBezTo>
                    <a:pt x="133704" y="42491"/>
                    <a:pt x="150134" y="41358"/>
                    <a:pt x="159765" y="40791"/>
                  </a:cubicBezTo>
                  <a:cubicBezTo>
                    <a:pt x="169396" y="40224"/>
                    <a:pt x="168830" y="47589"/>
                    <a:pt x="176761" y="40791"/>
                  </a:cubicBezTo>
                  <a:cubicBezTo>
                    <a:pt x="184693" y="33992"/>
                    <a:pt x="210187" y="2833"/>
                    <a:pt x="207354" y="0"/>
                  </a:cubicBezTo>
                </a:path>
              </a:pathLst>
            </a:custGeom>
            <a:noFill/>
            <a:ln w="19050">
              <a:solidFill>
                <a:srgbClr val="0099FF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77" name="Freeform 59"/>
            <p:cNvSpPr>
              <a:spLocks/>
            </p:cNvSpPr>
            <p:nvPr/>
          </p:nvSpPr>
          <p:spPr bwMode="auto">
            <a:xfrm>
              <a:off x="4184650" y="4422775"/>
              <a:ext cx="120650" cy="42863"/>
            </a:xfrm>
            <a:custGeom>
              <a:avLst/>
              <a:gdLst>
                <a:gd name="T0" fmla="*/ 0 w 96"/>
                <a:gd name="T1" fmla="*/ 0 h 22"/>
                <a:gd name="T2" fmla="*/ 2147483646 w 96"/>
                <a:gd name="T3" fmla="*/ 2147483646 h 22"/>
                <a:gd name="T4" fmla="*/ 2147483646 w 96"/>
                <a:gd name="T5" fmla="*/ 2147483646 h 22"/>
                <a:gd name="T6" fmla="*/ 2147483646 w 96"/>
                <a:gd name="T7" fmla="*/ 2147483646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" h="22">
                  <a:moveTo>
                    <a:pt x="0" y="0"/>
                  </a:moveTo>
                  <a:cubicBezTo>
                    <a:pt x="25" y="2"/>
                    <a:pt x="32" y="4"/>
                    <a:pt x="56" y="2"/>
                  </a:cubicBezTo>
                  <a:cubicBezTo>
                    <a:pt x="61" y="3"/>
                    <a:pt x="67" y="2"/>
                    <a:pt x="72" y="4"/>
                  </a:cubicBezTo>
                  <a:cubicBezTo>
                    <a:pt x="84" y="9"/>
                    <a:pt x="80" y="22"/>
                    <a:pt x="96" y="22"/>
                  </a:cubicBezTo>
                </a:path>
              </a:pathLst>
            </a:custGeom>
            <a:noFill/>
            <a:ln w="19050" cap="flat" cmpd="sng">
              <a:solidFill>
                <a:srgbClr val="0099FF"/>
              </a:solidFill>
              <a:prstDash val="sys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78" name="CaixaDeTexto 121"/>
            <p:cNvSpPr txBox="1">
              <a:spLocks noChangeArrowheads="1"/>
            </p:cNvSpPr>
            <p:nvPr/>
          </p:nvSpPr>
          <p:spPr bwMode="auto">
            <a:xfrm>
              <a:off x="4294188" y="4295775"/>
              <a:ext cx="782637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Catalão</a:t>
              </a:r>
            </a:p>
          </p:txBody>
        </p:sp>
        <p:sp>
          <p:nvSpPr>
            <p:cNvPr id="86079" name="Oval 250"/>
            <p:cNvSpPr>
              <a:spLocks noChangeArrowheads="1"/>
            </p:cNvSpPr>
            <p:nvPr/>
          </p:nvSpPr>
          <p:spPr bwMode="auto">
            <a:xfrm>
              <a:off x="4283075" y="4379913"/>
              <a:ext cx="73025" cy="7302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86080" name="Freeform 156"/>
            <p:cNvSpPr>
              <a:spLocks/>
            </p:cNvSpPr>
            <p:nvPr/>
          </p:nvSpPr>
          <p:spPr bwMode="auto">
            <a:xfrm>
              <a:off x="1208088" y="4832350"/>
              <a:ext cx="735012" cy="136525"/>
            </a:xfrm>
            <a:custGeom>
              <a:avLst/>
              <a:gdLst>
                <a:gd name="T0" fmla="*/ 2147483646 w 434"/>
                <a:gd name="T1" fmla="*/ 2147483646 h 81"/>
                <a:gd name="T2" fmla="*/ 2147483646 w 434"/>
                <a:gd name="T3" fmla="*/ 2147483646 h 81"/>
                <a:gd name="T4" fmla="*/ 2147483646 w 434"/>
                <a:gd name="T5" fmla="*/ 2147483646 h 81"/>
                <a:gd name="T6" fmla="*/ 2147483646 w 434"/>
                <a:gd name="T7" fmla="*/ 2147483646 h 81"/>
                <a:gd name="T8" fmla="*/ 0 w 434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4" h="81">
                  <a:moveTo>
                    <a:pt x="434" y="81"/>
                  </a:moveTo>
                  <a:cubicBezTo>
                    <a:pt x="334" y="73"/>
                    <a:pt x="243" y="45"/>
                    <a:pt x="146" y="26"/>
                  </a:cubicBezTo>
                  <a:cubicBezTo>
                    <a:pt x="114" y="20"/>
                    <a:pt x="82" y="15"/>
                    <a:pt x="50" y="10"/>
                  </a:cubicBezTo>
                  <a:cubicBezTo>
                    <a:pt x="40" y="9"/>
                    <a:pt x="30" y="7"/>
                    <a:pt x="20" y="5"/>
                  </a:cubicBezTo>
                  <a:cubicBezTo>
                    <a:pt x="13" y="4"/>
                    <a:pt x="0" y="0"/>
                    <a:pt x="0" y="0"/>
                  </a:cubicBezTo>
                </a:path>
              </a:pathLst>
            </a:custGeom>
            <a:noFill/>
            <a:ln w="19050" cap="flat" cmpd="sng">
              <a:solidFill>
                <a:srgbClr val="990099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81" name="AutoShape 146"/>
            <p:cNvSpPr>
              <a:spLocks noChangeArrowheads="1"/>
            </p:cNvSpPr>
            <p:nvPr/>
          </p:nvSpPr>
          <p:spPr bwMode="auto">
            <a:xfrm>
              <a:off x="1908175" y="4922838"/>
              <a:ext cx="84138" cy="79375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pt-BR"/>
            </a:p>
          </p:txBody>
        </p:sp>
        <p:sp>
          <p:nvSpPr>
            <p:cNvPr id="86082" name="CaixaDeTexto 121"/>
            <p:cNvSpPr txBox="1">
              <a:spLocks noChangeArrowheads="1"/>
            </p:cNvSpPr>
            <p:nvPr/>
          </p:nvSpPr>
          <p:spPr bwMode="auto">
            <a:xfrm>
              <a:off x="1895475" y="4970463"/>
              <a:ext cx="835025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Antofagasta</a:t>
              </a:r>
            </a:p>
          </p:txBody>
        </p:sp>
        <p:sp>
          <p:nvSpPr>
            <p:cNvPr id="86083" name="AutoShape 86"/>
            <p:cNvSpPr>
              <a:spLocks noChangeArrowheads="1"/>
            </p:cNvSpPr>
            <p:nvPr/>
          </p:nvSpPr>
          <p:spPr bwMode="auto">
            <a:xfrm>
              <a:off x="2824831" y="5018719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>
                  <a:solidFill>
                    <a:srgbClr val="000000"/>
                  </a:solidFill>
                </a:rPr>
                <a:t> 281</a:t>
              </a:r>
            </a:p>
          </p:txBody>
        </p:sp>
        <p:sp>
          <p:nvSpPr>
            <p:cNvPr id="86084" name="AutoShape 86"/>
            <p:cNvSpPr>
              <a:spLocks noChangeArrowheads="1"/>
            </p:cNvSpPr>
            <p:nvPr/>
          </p:nvSpPr>
          <p:spPr bwMode="auto">
            <a:xfrm>
              <a:off x="2436812" y="5169379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>
                  <a:solidFill>
                    <a:srgbClr val="000000"/>
                  </a:solidFill>
                </a:rPr>
                <a:t> 282</a:t>
              </a:r>
            </a:p>
          </p:txBody>
        </p:sp>
        <p:sp>
          <p:nvSpPr>
            <p:cNvPr id="86085" name="Forma livre 110"/>
            <p:cNvSpPr>
              <a:spLocks/>
            </p:cNvSpPr>
            <p:nvPr/>
          </p:nvSpPr>
          <p:spPr bwMode="auto">
            <a:xfrm>
              <a:off x="1976674" y="4865298"/>
              <a:ext cx="1351308" cy="455044"/>
            </a:xfrm>
            <a:custGeom>
              <a:avLst/>
              <a:gdLst>
                <a:gd name="T0" fmla="*/ 1350966 w 1351308"/>
                <a:gd name="T1" fmla="*/ 103517 h 455044"/>
                <a:gd name="T2" fmla="*/ 1348809 w 1351308"/>
                <a:gd name="T3" fmla="*/ 159589 h 455044"/>
                <a:gd name="T4" fmla="*/ 1348809 w 1351308"/>
                <a:gd name="T5" fmla="*/ 245853 h 455044"/>
                <a:gd name="T6" fmla="*/ 1342339 w 1351308"/>
                <a:gd name="T7" fmla="*/ 258793 h 455044"/>
                <a:gd name="T8" fmla="*/ 1335869 w 1351308"/>
                <a:gd name="T9" fmla="*/ 269576 h 455044"/>
                <a:gd name="T10" fmla="*/ 1322930 w 1351308"/>
                <a:gd name="T11" fmla="*/ 286828 h 455044"/>
                <a:gd name="T12" fmla="*/ 1318617 w 1351308"/>
                <a:gd name="T13" fmla="*/ 308394 h 455044"/>
                <a:gd name="T14" fmla="*/ 1307834 w 1351308"/>
                <a:gd name="T15" fmla="*/ 317021 h 455044"/>
                <a:gd name="T16" fmla="*/ 1292737 w 1351308"/>
                <a:gd name="T17" fmla="*/ 336430 h 455044"/>
                <a:gd name="T18" fmla="*/ 1275484 w 1351308"/>
                <a:gd name="T19" fmla="*/ 355840 h 455044"/>
                <a:gd name="T20" fmla="*/ 1260388 w 1351308"/>
                <a:gd name="T21" fmla="*/ 379562 h 455044"/>
                <a:gd name="T22" fmla="*/ 1251762 w 1351308"/>
                <a:gd name="T23" fmla="*/ 390345 h 455044"/>
                <a:gd name="T24" fmla="*/ 1240979 w 1351308"/>
                <a:gd name="T25" fmla="*/ 409755 h 455044"/>
                <a:gd name="T26" fmla="*/ 1232352 w 1351308"/>
                <a:gd name="T27" fmla="*/ 435634 h 455044"/>
                <a:gd name="T28" fmla="*/ 1210786 w 1351308"/>
                <a:gd name="T29" fmla="*/ 452887 h 455044"/>
                <a:gd name="T30" fmla="*/ 1176281 w 1351308"/>
                <a:gd name="T31" fmla="*/ 452887 h 455044"/>
                <a:gd name="T32" fmla="*/ 1109426 w 1351308"/>
                <a:gd name="T33" fmla="*/ 448574 h 455044"/>
                <a:gd name="T34" fmla="*/ 1049041 w 1351308"/>
                <a:gd name="T35" fmla="*/ 442104 h 455044"/>
                <a:gd name="T36" fmla="*/ 1033945 w 1351308"/>
                <a:gd name="T37" fmla="*/ 427008 h 455044"/>
                <a:gd name="T38" fmla="*/ 971403 w 1351308"/>
                <a:gd name="T39" fmla="*/ 424851 h 455044"/>
                <a:gd name="T40" fmla="*/ 939054 w 1351308"/>
                <a:gd name="T41" fmla="*/ 407598 h 455044"/>
                <a:gd name="T42" fmla="*/ 908862 w 1351308"/>
                <a:gd name="T43" fmla="*/ 396815 h 455044"/>
                <a:gd name="T44" fmla="*/ 880826 w 1351308"/>
                <a:gd name="T45" fmla="*/ 368779 h 455044"/>
                <a:gd name="T46" fmla="*/ 857103 w 1351308"/>
                <a:gd name="T47" fmla="*/ 353683 h 455044"/>
                <a:gd name="T48" fmla="*/ 829068 w 1351308"/>
                <a:gd name="T49" fmla="*/ 332117 h 455044"/>
                <a:gd name="T50" fmla="*/ 833381 w 1351308"/>
                <a:gd name="T51" fmla="*/ 317021 h 455044"/>
                <a:gd name="T52" fmla="*/ 824754 w 1351308"/>
                <a:gd name="T53" fmla="*/ 286828 h 455044"/>
                <a:gd name="T54" fmla="*/ 818284 w 1351308"/>
                <a:gd name="T55" fmla="*/ 276045 h 455044"/>
                <a:gd name="T56" fmla="*/ 813971 w 1351308"/>
                <a:gd name="T57" fmla="*/ 258793 h 455044"/>
                <a:gd name="T58" fmla="*/ 790249 w 1351308"/>
                <a:gd name="T59" fmla="*/ 256636 h 455044"/>
                <a:gd name="T60" fmla="*/ 777309 w 1351308"/>
                <a:gd name="T61" fmla="*/ 271732 h 455044"/>
                <a:gd name="T62" fmla="*/ 755743 w 1351308"/>
                <a:gd name="T63" fmla="*/ 286828 h 455044"/>
                <a:gd name="T64" fmla="*/ 663009 w 1351308"/>
                <a:gd name="T65" fmla="*/ 291142 h 455044"/>
                <a:gd name="T66" fmla="*/ 650069 w 1351308"/>
                <a:gd name="T67" fmla="*/ 288985 h 455044"/>
                <a:gd name="T68" fmla="*/ 643600 w 1351308"/>
                <a:gd name="T69" fmla="*/ 207034 h 455044"/>
                <a:gd name="T70" fmla="*/ 628503 w 1351308"/>
                <a:gd name="T71" fmla="*/ 213504 h 455044"/>
                <a:gd name="T72" fmla="*/ 622034 w 1351308"/>
                <a:gd name="T73" fmla="*/ 200564 h 455044"/>
                <a:gd name="T74" fmla="*/ 596154 w 1351308"/>
                <a:gd name="T75" fmla="*/ 185468 h 455044"/>
                <a:gd name="T76" fmla="*/ 561649 w 1351308"/>
                <a:gd name="T77" fmla="*/ 170372 h 455044"/>
                <a:gd name="T78" fmla="*/ 529300 w 1351308"/>
                <a:gd name="T79" fmla="*/ 159589 h 455044"/>
                <a:gd name="T80" fmla="*/ 514203 w 1351308"/>
                <a:gd name="T81" fmla="*/ 155276 h 455044"/>
                <a:gd name="T82" fmla="*/ 477541 w 1351308"/>
                <a:gd name="T83" fmla="*/ 142336 h 455044"/>
                <a:gd name="T84" fmla="*/ 451662 w 1351308"/>
                <a:gd name="T85" fmla="*/ 129396 h 455044"/>
                <a:gd name="T86" fmla="*/ 378337 w 1351308"/>
                <a:gd name="T87" fmla="*/ 120770 h 455044"/>
                <a:gd name="T88" fmla="*/ 352458 w 1351308"/>
                <a:gd name="T89" fmla="*/ 107830 h 455044"/>
                <a:gd name="T90" fmla="*/ 333049 w 1351308"/>
                <a:gd name="T91" fmla="*/ 101360 h 455044"/>
                <a:gd name="T92" fmla="*/ 317952 w 1351308"/>
                <a:gd name="T93" fmla="*/ 94891 h 455044"/>
                <a:gd name="T94" fmla="*/ 307169 w 1351308"/>
                <a:gd name="T95" fmla="*/ 88421 h 455044"/>
                <a:gd name="T96" fmla="*/ 296386 w 1351308"/>
                <a:gd name="T97" fmla="*/ 79794 h 455044"/>
                <a:gd name="T98" fmla="*/ 276977 w 1351308"/>
                <a:gd name="T99" fmla="*/ 64698 h 455044"/>
                <a:gd name="T100" fmla="*/ 255411 w 1351308"/>
                <a:gd name="T101" fmla="*/ 51759 h 455044"/>
                <a:gd name="T102" fmla="*/ 246784 w 1351308"/>
                <a:gd name="T103" fmla="*/ 38819 h 455044"/>
                <a:gd name="T104" fmla="*/ 236001 w 1351308"/>
                <a:gd name="T105" fmla="*/ 25879 h 455044"/>
                <a:gd name="T106" fmla="*/ 192869 w 1351308"/>
                <a:gd name="T107" fmla="*/ 4313 h 455044"/>
                <a:gd name="T108" fmla="*/ 158364 w 1351308"/>
                <a:gd name="T109" fmla="*/ 15096 h 455044"/>
                <a:gd name="T110" fmla="*/ 147581 w 1351308"/>
                <a:gd name="T111" fmla="*/ 30193 h 455044"/>
                <a:gd name="T112" fmla="*/ 130328 w 1351308"/>
                <a:gd name="T113" fmla="*/ 40976 h 455044"/>
                <a:gd name="T114" fmla="*/ 113075 w 1351308"/>
                <a:gd name="T115" fmla="*/ 53915 h 455044"/>
                <a:gd name="T116" fmla="*/ 76413 w 1351308"/>
                <a:gd name="T117" fmla="*/ 62542 h 455044"/>
                <a:gd name="T118" fmla="*/ 46220 w 1351308"/>
                <a:gd name="T119" fmla="*/ 81951 h 455044"/>
                <a:gd name="T120" fmla="*/ 20341 w 1351308"/>
                <a:gd name="T121" fmla="*/ 92734 h 455044"/>
                <a:gd name="T122" fmla="*/ 932 w 1351308"/>
                <a:gd name="T123" fmla="*/ 101360 h 455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51308" h="455044">
                  <a:moveTo>
                    <a:pt x="1346652" y="92734"/>
                  </a:moveTo>
                  <a:cubicBezTo>
                    <a:pt x="1348090" y="96328"/>
                    <a:pt x="1350739" y="99652"/>
                    <a:pt x="1350966" y="103517"/>
                  </a:cubicBezTo>
                  <a:cubicBezTo>
                    <a:pt x="1352022" y="121459"/>
                    <a:pt x="1350653" y="123864"/>
                    <a:pt x="1346652" y="135866"/>
                  </a:cubicBezTo>
                  <a:cubicBezTo>
                    <a:pt x="1347371" y="143774"/>
                    <a:pt x="1347824" y="151710"/>
                    <a:pt x="1348809" y="159589"/>
                  </a:cubicBezTo>
                  <a:cubicBezTo>
                    <a:pt x="1349264" y="163226"/>
                    <a:pt x="1350966" y="166706"/>
                    <a:pt x="1350966" y="170372"/>
                  </a:cubicBezTo>
                  <a:cubicBezTo>
                    <a:pt x="1350966" y="195543"/>
                    <a:pt x="1350132" y="220717"/>
                    <a:pt x="1348809" y="245853"/>
                  </a:cubicBezTo>
                  <a:cubicBezTo>
                    <a:pt x="1348689" y="248123"/>
                    <a:pt x="1347669" y="250290"/>
                    <a:pt x="1346652" y="252323"/>
                  </a:cubicBezTo>
                  <a:cubicBezTo>
                    <a:pt x="1345493" y="254641"/>
                    <a:pt x="1343777" y="256636"/>
                    <a:pt x="1342339" y="258793"/>
                  </a:cubicBezTo>
                  <a:cubicBezTo>
                    <a:pt x="1341620" y="260949"/>
                    <a:pt x="1341352" y="263313"/>
                    <a:pt x="1340183" y="265262"/>
                  </a:cubicBezTo>
                  <a:cubicBezTo>
                    <a:pt x="1339137" y="267006"/>
                    <a:pt x="1337139" y="267988"/>
                    <a:pt x="1335869" y="269576"/>
                  </a:cubicBezTo>
                  <a:cubicBezTo>
                    <a:pt x="1334250" y="271600"/>
                    <a:pt x="1333175" y="274021"/>
                    <a:pt x="1331556" y="276045"/>
                  </a:cubicBezTo>
                  <a:cubicBezTo>
                    <a:pt x="1319265" y="291409"/>
                    <a:pt x="1336203" y="266919"/>
                    <a:pt x="1322930" y="286828"/>
                  </a:cubicBezTo>
                  <a:cubicBezTo>
                    <a:pt x="1322211" y="291860"/>
                    <a:pt x="1321770" y="296940"/>
                    <a:pt x="1320773" y="301925"/>
                  </a:cubicBezTo>
                  <a:cubicBezTo>
                    <a:pt x="1320327" y="304154"/>
                    <a:pt x="1320224" y="306787"/>
                    <a:pt x="1318617" y="308394"/>
                  </a:cubicBezTo>
                  <a:cubicBezTo>
                    <a:pt x="1317009" y="310002"/>
                    <a:pt x="1314304" y="309832"/>
                    <a:pt x="1312147" y="310551"/>
                  </a:cubicBezTo>
                  <a:cubicBezTo>
                    <a:pt x="1310709" y="312708"/>
                    <a:pt x="1309453" y="314997"/>
                    <a:pt x="1307834" y="317021"/>
                  </a:cubicBezTo>
                  <a:cubicBezTo>
                    <a:pt x="1306564" y="318609"/>
                    <a:pt x="1304429" y="319515"/>
                    <a:pt x="1303520" y="321334"/>
                  </a:cubicBezTo>
                  <a:cubicBezTo>
                    <a:pt x="1295468" y="337437"/>
                    <a:pt x="1305030" y="332333"/>
                    <a:pt x="1292737" y="336430"/>
                  </a:cubicBezTo>
                  <a:cubicBezTo>
                    <a:pt x="1287319" y="352690"/>
                    <a:pt x="1295258" y="333280"/>
                    <a:pt x="1284111" y="347213"/>
                  </a:cubicBezTo>
                  <a:cubicBezTo>
                    <a:pt x="1275745" y="357670"/>
                    <a:pt x="1289601" y="351134"/>
                    <a:pt x="1275484" y="355840"/>
                  </a:cubicBezTo>
                  <a:cubicBezTo>
                    <a:pt x="1265730" y="370471"/>
                    <a:pt x="1270523" y="365113"/>
                    <a:pt x="1262545" y="373093"/>
                  </a:cubicBezTo>
                  <a:cubicBezTo>
                    <a:pt x="1261826" y="375249"/>
                    <a:pt x="1261557" y="377613"/>
                    <a:pt x="1260388" y="379562"/>
                  </a:cubicBezTo>
                  <a:cubicBezTo>
                    <a:pt x="1259342" y="381306"/>
                    <a:pt x="1257345" y="382288"/>
                    <a:pt x="1256075" y="383876"/>
                  </a:cubicBezTo>
                  <a:cubicBezTo>
                    <a:pt x="1254456" y="385900"/>
                    <a:pt x="1252921" y="388027"/>
                    <a:pt x="1251762" y="390345"/>
                  </a:cubicBezTo>
                  <a:cubicBezTo>
                    <a:pt x="1250745" y="392378"/>
                    <a:pt x="1250709" y="394828"/>
                    <a:pt x="1249605" y="396815"/>
                  </a:cubicBezTo>
                  <a:cubicBezTo>
                    <a:pt x="1247088" y="401347"/>
                    <a:pt x="1242618" y="404837"/>
                    <a:pt x="1240979" y="409755"/>
                  </a:cubicBezTo>
                  <a:lnTo>
                    <a:pt x="1234509" y="429164"/>
                  </a:lnTo>
                  <a:cubicBezTo>
                    <a:pt x="1233790" y="431321"/>
                    <a:pt x="1233613" y="433742"/>
                    <a:pt x="1232352" y="435634"/>
                  </a:cubicBezTo>
                  <a:cubicBezTo>
                    <a:pt x="1229477" y="439947"/>
                    <a:pt x="1228644" y="446935"/>
                    <a:pt x="1223726" y="448574"/>
                  </a:cubicBezTo>
                  <a:lnTo>
                    <a:pt x="1210786" y="452887"/>
                  </a:lnTo>
                  <a:lnTo>
                    <a:pt x="1204317" y="455044"/>
                  </a:lnTo>
                  <a:cubicBezTo>
                    <a:pt x="1194972" y="454325"/>
                    <a:pt x="1185642" y="453355"/>
                    <a:pt x="1176281" y="452887"/>
                  </a:cubicBezTo>
                  <a:cubicBezTo>
                    <a:pt x="1156882" y="451917"/>
                    <a:pt x="1137435" y="451980"/>
                    <a:pt x="1118052" y="450730"/>
                  </a:cubicBezTo>
                  <a:cubicBezTo>
                    <a:pt x="1115094" y="450539"/>
                    <a:pt x="1112380" y="448820"/>
                    <a:pt x="1109426" y="448574"/>
                  </a:cubicBezTo>
                  <a:cubicBezTo>
                    <a:pt x="1095080" y="447379"/>
                    <a:pt x="1080671" y="447136"/>
                    <a:pt x="1066294" y="446417"/>
                  </a:cubicBezTo>
                  <a:cubicBezTo>
                    <a:pt x="1062198" y="445598"/>
                    <a:pt x="1053459" y="444313"/>
                    <a:pt x="1049041" y="442104"/>
                  </a:cubicBezTo>
                  <a:cubicBezTo>
                    <a:pt x="1045302" y="440235"/>
                    <a:pt x="1040934" y="436822"/>
                    <a:pt x="1038258" y="433477"/>
                  </a:cubicBezTo>
                  <a:cubicBezTo>
                    <a:pt x="1036639" y="431453"/>
                    <a:pt x="1035383" y="429164"/>
                    <a:pt x="1033945" y="427008"/>
                  </a:cubicBezTo>
                  <a:cubicBezTo>
                    <a:pt x="1005422" y="428685"/>
                    <a:pt x="1001666" y="430973"/>
                    <a:pt x="977873" y="427008"/>
                  </a:cubicBezTo>
                  <a:cubicBezTo>
                    <a:pt x="975631" y="426634"/>
                    <a:pt x="973480" y="425774"/>
                    <a:pt x="971403" y="424851"/>
                  </a:cubicBezTo>
                  <a:cubicBezTo>
                    <a:pt x="946847" y="413936"/>
                    <a:pt x="969981" y="423342"/>
                    <a:pt x="945524" y="409755"/>
                  </a:cubicBezTo>
                  <a:cubicBezTo>
                    <a:pt x="943537" y="408651"/>
                    <a:pt x="941087" y="408615"/>
                    <a:pt x="939054" y="407598"/>
                  </a:cubicBezTo>
                  <a:cubicBezTo>
                    <a:pt x="936736" y="406439"/>
                    <a:pt x="935011" y="404195"/>
                    <a:pt x="932584" y="403285"/>
                  </a:cubicBezTo>
                  <a:cubicBezTo>
                    <a:pt x="923326" y="399813"/>
                    <a:pt x="917858" y="402812"/>
                    <a:pt x="908862" y="396815"/>
                  </a:cubicBezTo>
                  <a:cubicBezTo>
                    <a:pt x="901082" y="391629"/>
                    <a:pt x="895362" y="388427"/>
                    <a:pt x="889452" y="379562"/>
                  </a:cubicBezTo>
                  <a:cubicBezTo>
                    <a:pt x="887494" y="376626"/>
                    <a:pt x="884238" y="370826"/>
                    <a:pt x="880826" y="368779"/>
                  </a:cubicBezTo>
                  <a:cubicBezTo>
                    <a:pt x="878877" y="367609"/>
                    <a:pt x="876513" y="367342"/>
                    <a:pt x="874356" y="366623"/>
                  </a:cubicBezTo>
                  <a:cubicBezTo>
                    <a:pt x="855702" y="347967"/>
                    <a:pt x="875498" y="365946"/>
                    <a:pt x="857103" y="353683"/>
                  </a:cubicBezTo>
                  <a:cubicBezTo>
                    <a:pt x="851122" y="349696"/>
                    <a:pt x="844934" y="345827"/>
                    <a:pt x="839851" y="340744"/>
                  </a:cubicBezTo>
                  <a:cubicBezTo>
                    <a:pt x="833704" y="334597"/>
                    <a:pt x="837229" y="337558"/>
                    <a:pt x="829068" y="332117"/>
                  </a:cubicBezTo>
                  <a:cubicBezTo>
                    <a:pt x="829787" y="329242"/>
                    <a:pt x="830410" y="326341"/>
                    <a:pt x="831224" y="323491"/>
                  </a:cubicBezTo>
                  <a:cubicBezTo>
                    <a:pt x="831849" y="321305"/>
                    <a:pt x="833381" y="319294"/>
                    <a:pt x="833381" y="317021"/>
                  </a:cubicBezTo>
                  <a:cubicBezTo>
                    <a:pt x="833381" y="310927"/>
                    <a:pt x="828601" y="298369"/>
                    <a:pt x="826911" y="293298"/>
                  </a:cubicBezTo>
                  <a:lnTo>
                    <a:pt x="824754" y="286828"/>
                  </a:lnTo>
                  <a:cubicBezTo>
                    <a:pt x="824035" y="284672"/>
                    <a:pt x="824205" y="281966"/>
                    <a:pt x="822598" y="280359"/>
                  </a:cubicBezTo>
                  <a:lnTo>
                    <a:pt x="818284" y="276045"/>
                  </a:lnTo>
                  <a:cubicBezTo>
                    <a:pt x="817565" y="272451"/>
                    <a:pt x="817017" y="268818"/>
                    <a:pt x="816128" y="265262"/>
                  </a:cubicBezTo>
                  <a:cubicBezTo>
                    <a:pt x="815577" y="263057"/>
                    <a:pt x="815821" y="260114"/>
                    <a:pt x="813971" y="258793"/>
                  </a:cubicBezTo>
                  <a:cubicBezTo>
                    <a:pt x="810271" y="256150"/>
                    <a:pt x="801032" y="254479"/>
                    <a:pt x="801032" y="254479"/>
                  </a:cubicBezTo>
                  <a:cubicBezTo>
                    <a:pt x="797438" y="255198"/>
                    <a:pt x="793618" y="255192"/>
                    <a:pt x="790249" y="256636"/>
                  </a:cubicBezTo>
                  <a:cubicBezTo>
                    <a:pt x="788380" y="257437"/>
                    <a:pt x="787258" y="259405"/>
                    <a:pt x="785935" y="260949"/>
                  </a:cubicBezTo>
                  <a:cubicBezTo>
                    <a:pt x="782939" y="264444"/>
                    <a:pt x="780340" y="268268"/>
                    <a:pt x="777309" y="271732"/>
                  </a:cubicBezTo>
                  <a:cubicBezTo>
                    <a:pt x="772848" y="276830"/>
                    <a:pt x="770112" y="279233"/>
                    <a:pt x="764369" y="282515"/>
                  </a:cubicBezTo>
                  <a:cubicBezTo>
                    <a:pt x="761578" y="284110"/>
                    <a:pt x="758949" y="286588"/>
                    <a:pt x="755743" y="286828"/>
                  </a:cubicBezTo>
                  <a:cubicBezTo>
                    <a:pt x="729926" y="288764"/>
                    <a:pt x="703984" y="288266"/>
                    <a:pt x="678105" y="288985"/>
                  </a:cubicBezTo>
                  <a:cubicBezTo>
                    <a:pt x="673073" y="289704"/>
                    <a:pt x="668010" y="290233"/>
                    <a:pt x="663009" y="291142"/>
                  </a:cubicBezTo>
                  <a:cubicBezTo>
                    <a:pt x="660093" y="291672"/>
                    <a:pt x="657306" y="293785"/>
                    <a:pt x="654383" y="293298"/>
                  </a:cubicBezTo>
                  <a:cubicBezTo>
                    <a:pt x="652377" y="292964"/>
                    <a:pt x="651507" y="290423"/>
                    <a:pt x="650069" y="288985"/>
                  </a:cubicBezTo>
                  <a:cubicBezTo>
                    <a:pt x="646406" y="274328"/>
                    <a:pt x="647061" y="278830"/>
                    <a:pt x="645756" y="256636"/>
                  </a:cubicBezTo>
                  <a:cubicBezTo>
                    <a:pt x="644784" y="240115"/>
                    <a:pt x="644319" y="223568"/>
                    <a:pt x="643600" y="207034"/>
                  </a:cubicBezTo>
                  <a:cubicBezTo>
                    <a:pt x="641443" y="207753"/>
                    <a:pt x="639220" y="208295"/>
                    <a:pt x="637130" y="209191"/>
                  </a:cubicBezTo>
                  <a:cubicBezTo>
                    <a:pt x="634175" y="210457"/>
                    <a:pt x="631674" y="214033"/>
                    <a:pt x="628503" y="213504"/>
                  </a:cubicBezTo>
                  <a:cubicBezTo>
                    <a:pt x="625946" y="213078"/>
                    <a:pt x="625628" y="209191"/>
                    <a:pt x="624190" y="207034"/>
                  </a:cubicBezTo>
                  <a:cubicBezTo>
                    <a:pt x="623471" y="204877"/>
                    <a:pt x="623398" y="202383"/>
                    <a:pt x="622034" y="200564"/>
                  </a:cubicBezTo>
                  <a:cubicBezTo>
                    <a:pt x="614732" y="190828"/>
                    <a:pt x="613798" y="190201"/>
                    <a:pt x="604781" y="187625"/>
                  </a:cubicBezTo>
                  <a:cubicBezTo>
                    <a:pt x="601931" y="186811"/>
                    <a:pt x="598993" y="186320"/>
                    <a:pt x="596154" y="185468"/>
                  </a:cubicBezTo>
                  <a:cubicBezTo>
                    <a:pt x="569901" y="177592"/>
                    <a:pt x="594473" y="183970"/>
                    <a:pt x="574588" y="178998"/>
                  </a:cubicBezTo>
                  <a:cubicBezTo>
                    <a:pt x="570275" y="176123"/>
                    <a:pt x="566567" y="172011"/>
                    <a:pt x="561649" y="170372"/>
                  </a:cubicBezTo>
                  <a:lnTo>
                    <a:pt x="542239" y="163902"/>
                  </a:lnTo>
                  <a:cubicBezTo>
                    <a:pt x="542229" y="163899"/>
                    <a:pt x="529311" y="159592"/>
                    <a:pt x="529300" y="159589"/>
                  </a:cubicBezTo>
                  <a:cubicBezTo>
                    <a:pt x="526424" y="158870"/>
                    <a:pt x="523523" y="158246"/>
                    <a:pt x="520673" y="157432"/>
                  </a:cubicBezTo>
                  <a:cubicBezTo>
                    <a:pt x="518487" y="156808"/>
                    <a:pt x="516396" y="155874"/>
                    <a:pt x="514203" y="155276"/>
                  </a:cubicBezTo>
                  <a:cubicBezTo>
                    <a:pt x="508484" y="153716"/>
                    <a:pt x="502575" y="152836"/>
                    <a:pt x="496951" y="150962"/>
                  </a:cubicBezTo>
                  <a:cubicBezTo>
                    <a:pt x="463575" y="139838"/>
                    <a:pt x="498042" y="152587"/>
                    <a:pt x="477541" y="142336"/>
                  </a:cubicBezTo>
                  <a:cubicBezTo>
                    <a:pt x="475508" y="141319"/>
                    <a:pt x="473058" y="141283"/>
                    <a:pt x="471071" y="140179"/>
                  </a:cubicBezTo>
                  <a:cubicBezTo>
                    <a:pt x="466610" y="137701"/>
                    <a:pt x="458502" y="129943"/>
                    <a:pt x="451662" y="129396"/>
                  </a:cubicBezTo>
                  <a:cubicBezTo>
                    <a:pt x="435881" y="128134"/>
                    <a:pt x="420032" y="127959"/>
                    <a:pt x="404217" y="127240"/>
                  </a:cubicBezTo>
                  <a:cubicBezTo>
                    <a:pt x="396908" y="126022"/>
                    <a:pt x="384908" y="124712"/>
                    <a:pt x="378337" y="120770"/>
                  </a:cubicBezTo>
                  <a:cubicBezTo>
                    <a:pt x="354889" y="106701"/>
                    <a:pt x="377342" y="119112"/>
                    <a:pt x="361084" y="112144"/>
                  </a:cubicBezTo>
                  <a:cubicBezTo>
                    <a:pt x="358129" y="110878"/>
                    <a:pt x="355508" y="108847"/>
                    <a:pt x="352458" y="107830"/>
                  </a:cubicBezTo>
                  <a:cubicBezTo>
                    <a:pt x="348981" y="106671"/>
                    <a:pt x="345269" y="106393"/>
                    <a:pt x="341675" y="105674"/>
                  </a:cubicBezTo>
                  <a:cubicBezTo>
                    <a:pt x="338800" y="104236"/>
                    <a:pt x="336059" y="102489"/>
                    <a:pt x="333049" y="101360"/>
                  </a:cubicBezTo>
                  <a:cubicBezTo>
                    <a:pt x="330274" y="100319"/>
                    <a:pt x="327147" y="100371"/>
                    <a:pt x="324422" y="99204"/>
                  </a:cubicBezTo>
                  <a:cubicBezTo>
                    <a:pt x="322040" y="98183"/>
                    <a:pt x="320270" y="96050"/>
                    <a:pt x="317952" y="94891"/>
                  </a:cubicBezTo>
                  <a:cubicBezTo>
                    <a:pt x="315919" y="93874"/>
                    <a:pt x="313639" y="93453"/>
                    <a:pt x="311483" y="92734"/>
                  </a:cubicBezTo>
                  <a:cubicBezTo>
                    <a:pt x="310045" y="91296"/>
                    <a:pt x="308913" y="89467"/>
                    <a:pt x="307169" y="88421"/>
                  </a:cubicBezTo>
                  <a:cubicBezTo>
                    <a:pt x="305220" y="87252"/>
                    <a:pt x="302475" y="87684"/>
                    <a:pt x="300700" y="86264"/>
                  </a:cubicBezTo>
                  <a:cubicBezTo>
                    <a:pt x="298676" y="84645"/>
                    <a:pt x="298219" y="81627"/>
                    <a:pt x="296386" y="79794"/>
                  </a:cubicBezTo>
                  <a:cubicBezTo>
                    <a:pt x="293845" y="77253"/>
                    <a:pt x="290521" y="75626"/>
                    <a:pt x="287760" y="73325"/>
                  </a:cubicBezTo>
                  <a:cubicBezTo>
                    <a:pt x="283832" y="70051"/>
                    <a:pt x="282312" y="66476"/>
                    <a:pt x="276977" y="64698"/>
                  </a:cubicBezTo>
                  <a:cubicBezTo>
                    <a:pt x="272829" y="63315"/>
                    <a:pt x="268350" y="63261"/>
                    <a:pt x="264037" y="62542"/>
                  </a:cubicBezTo>
                  <a:cubicBezTo>
                    <a:pt x="253623" y="52125"/>
                    <a:pt x="266293" y="65362"/>
                    <a:pt x="255411" y="51759"/>
                  </a:cubicBezTo>
                  <a:cubicBezTo>
                    <a:pt x="254141" y="50171"/>
                    <a:pt x="252226" y="49137"/>
                    <a:pt x="251098" y="47445"/>
                  </a:cubicBezTo>
                  <a:cubicBezTo>
                    <a:pt x="249315" y="44770"/>
                    <a:pt x="248653" y="41435"/>
                    <a:pt x="246784" y="38819"/>
                  </a:cubicBezTo>
                  <a:cubicBezTo>
                    <a:pt x="245011" y="36337"/>
                    <a:pt x="242267" y="34692"/>
                    <a:pt x="240315" y="32349"/>
                  </a:cubicBezTo>
                  <a:cubicBezTo>
                    <a:pt x="238656" y="30358"/>
                    <a:pt x="238158" y="27317"/>
                    <a:pt x="236001" y="25879"/>
                  </a:cubicBezTo>
                  <a:cubicBezTo>
                    <a:pt x="208985" y="7869"/>
                    <a:pt x="223026" y="19394"/>
                    <a:pt x="207966" y="12940"/>
                  </a:cubicBezTo>
                  <a:cubicBezTo>
                    <a:pt x="181507" y="1602"/>
                    <a:pt x="214522" y="15140"/>
                    <a:pt x="192869" y="4313"/>
                  </a:cubicBezTo>
                  <a:cubicBezTo>
                    <a:pt x="189778" y="2768"/>
                    <a:pt x="180532" y="690"/>
                    <a:pt x="177773" y="0"/>
                  </a:cubicBezTo>
                  <a:cubicBezTo>
                    <a:pt x="158176" y="2800"/>
                    <a:pt x="164284" y="-2665"/>
                    <a:pt x="158364" y="15096"/>
                  </a:cubicBezTo>
                  <a:lnTo>
                    <a:pt x="149737" y="23723"/>
                  </a:lnTo>
                  <a:cubicBezTo>
                    <a:pt x="149018" y="25880"/>
                    <a:pt x="149001" y="28418"/>
                    <a:pt x="147581" y="30193"/>
                  </a:cubicBezTo>
                  <a:cubicBezTo>
                    <a:pt x="144541" y="33994"/>
                    <a:pt x="138903" y="35242"/>
                    <a:pt x="134641" y="36662"/>
                  </a:cubicBezTo>
                  <a:cubicBezTo>
                    <a:pt x="133203" y="38100"/>
                    <a:pt x="131916" y="39706"/>
                    <a:pt x="130328" y="40976"/>
                  </a:cubicBezTo>
                  <a:cubicBezTo>
                    <a:pt x="128304" y="42595"/>
                    <a:pt x="125691" y="43456"/>
                    <a:pt x="123858" y="45289"/>
                  </a:cubicBezTo>
                  <a:cubicBezTo>
                    <a:pt x="114103" y="55044"/>
                    <a:pt x="125671" y="49718"/>
                    <a:pt x="113075" y="53915"/>
                  </a:cubicBezTo>
                  <a:cubicBezTo>
                    <a:pt x="110918" y="55353"/>
                    <a:pt x="108987" y="57207"/>
                    <a:pt x="106605" y="58228"/>
                  </a:cubicBezTo>
                  <a:cubicBezTo>
                    <a:pt x="99466" y="61288"/>
                    <a:pt x="80221" y="62161"/>
                    <a:pt x="76413" y="62542"/>
                  </a:cubicBezTo>
                  <a:cubicBezTo>
                    <a:pt x="69580" y="64819"/>
                    <a:pt x="69444" y="64234"/>
                    <a:pt x="63473" y="69011"/>
                  </a:cubicBezTo>
                  <a:cubicBezTo>
                    <a:pt x="56172" y="74853"/>
                    <a:pt x="59127" y="77649"/>
                    <a:pt x="46220" y="81951"/>
                  </a:cubicBezTo>
                  <a:cubicBezTo>
                    <a:pt x="41907" y="83389"/>
                    <a:pt x="37347" y="84231"/>
                    <a:pt x="33281" y="86264"/>
                  </a:cubicBezTo>
                  <a:cubicBezTo>
                    <a:pt x="28968" y="88421"/>
                    <a:pt x="24557" y="90392"/>
                    <a:pt x="20341" y="92734"/>
                  </a:cubicBezTo>
                  <a:cubicBezTo>
                    <a:pt x="18075" y="93993"/>
                    <a:pt x="16240" y="95994"/>
                    <a:pt x="13871" y="97047"/>
                  </a:cubicBezTo>
                  <a:cubicBezTo>
                    <a:pt x="9717" y="98893"/>
                    <a:pt x="-3614" y="101360"/>
                    <a:pt x="932" y="101360"/>
                  </a:cubicBezTo>
                  <a:lnTo>
                    <a:pt x="3088" y="101360"/>
                  </a:ln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86" name="Forma livre 13"/>
            <p:cNvSpPr>
              <a:spLocks/>
            </p:cNvSpPr>
            <p:nvPr/>
          </p:nvSpPr>
          <p:spPr bwMode="auto">
            <a:xfrm>
              <a:off x="1933575" y="4197350"/>
              <a:ext cx="334963" cy="230188"/>
            </a:xfrm>
            <a:custGeom>
              <a:avLst/>
              <a:gdLst>
                <a:gd name="T0" fmla="*/ 0 w 314437"/>
                <a:gd name="T1" fmla="*/ 5129681 h 215460"/>
                <a:gd name="T2" fmla="*/ 1189942 w 314437"/>
                <a:gd name="T3" fmla="*/ 3685738 h 215460"/>
                <a:gd name="T4" fmla="*/ 1338393 w 314437"/>
                <a:gd name="T5" fmla="*/ 2721960 h 215460"/>
                <a:gd name="T6" fmla="*/ 1833247 w 314437"/>
                <a:gd name="T7" fmla="*/ 2041608 h 215460"/>
                <a:gd name="T8" fmla="*/ 2525995 w 314437"/>
                <a:gd name="T9" fmla="*/ 1588082 h 215460"/>
                <a:gd name="T10" fmla="*/ 3218784 w 314437"/>
                <a:gd name="T11" fmla="*/ 851046 h 215460"/>
                <a:gd name="T12" fmla="*/ 3466216 w 314437"/>
                <a:gd name="T13" fmla="*/ 510905 h 215460"/>
                <a:gd name="T14" fmla="*/ 4109491 w 314437"/>
                <a:gd name="T15" fmla="*/ 454216 h 215460"/>
                <a:gd name="T16" fmla="*/ 4505355 w 314437"/>
                <a:gd name="T17" fmla="*/ 666 h 215460"/>
                <a:gd name="T18" fmla="*/ 4802286 w 314437"/>
                <a:gd name="T19" fmla="*/ 567582 h 215460"/>
                <a:gd name="T20" fmla="*/ 5049690 w 314437"/>
                <a:gd name="T21" fmla="*/ 1021145 h 215460"/>
                <a:gd name="T22" fmla="*/ 5791939 w 314437"/>
                <a:gd name="T23" fmla="*/ 1814856 h 215460"/>
                <a:gd name="T24" fmla="*/ 6039332 w 314437"/>
                <a:gd name="T25" fmla="*/ 1928215 h 215460"/>
                <a:gd name="T26" fmla="*/ 6534176 w 314437"/>
                <a:gd name="T27" fmla="*/ 2381747 h 2154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14437" h="215460">
                  <a:moveTo>
                    <a:pt x="0" y="215460"/>
                  </a:moveTo>
                  <a:cubicBezTo>
                    <a:pt x="34007" y="190877"/>
                    <a:pt x="46528" y="171664"/>
                    <a:pt x="57262" y="154809"/>
                  </a:cubicBezTo>
                  <a:cubicBezTo>
                    <a:pt x="67996" y="137954"/>
                    <a:pt x="59247" y="125837"/>
                    <a:pt x="64406" y="114328"/>
                  </a:cubicBezTo>
                  <a:cubicBezTo>
                    <a:pt x="69565" y="102819"/>
                    <a:pt x="78694" y="93690"/>
                    <a:pt x="88219" y="85753"/>
                  </a:cubicBezTo>
                  <a:cubicBezTo>
                    <a:pt x="97744" y="77816"/>
                    <a:pt x="110444" y="75037"/>
                    <a:pt x="121556" y="66703"/>
                  </a:cubicBezTo>
                  <a:cubicBezTo>
                    <a:pt x="132668" y="58369"/>
                    <a:pt x="147353" y="43287"/>
                    <a:pt x="154894" y="35746"/>
                  </a:cubicBezTo>
                  <a:cubicBezTo>
                    <a:pt x="162435" y="28205"/>
                    <a:pt x="159656" y="24237"/>
                    <a:pt x="166800" y="21459"/>
                  </a:cubicBezTo>
                  <a:cubicBezTo>
                    <a:pt x="173944" y="18681"/>
                    <a:pt x="189422" y="22650"/>
                    <a:pt x="197756" y="19078"/>
                  </a:cubicBezTo>
                  <a:cubicBezTo>
                    <a:pt x="206090" y="15506"/>
                    <a:pt x="211250" y="-766"/>
                    <a:pt x="216806" y="28"/>
                  </a:cubicBezTo>
                  <a:cubicBezTo>
                    <a:pt x="222362" y="822"/>
                    <a:pt x="226728" y="16696"/>
                    <a:pt x="231094" y="23840"/>
                  </a:cubicBezTo>
                  <a:cubicBezTo>
                    <a:pt x="235460" y="30984"/>
                    <a:pt x="235063" y="34159"/>
                    <a:pt x="243000" y="42890"/>
                  </a:cubicBezTo>
                  <a:cubicBezTo>
                    <a:pt x="250937" y="51621"/>
                    <a:pt x="270782" y="69878"/>
                    <a:pt x="278719" y="76228"/>
                  </a:cubicBezTo>
                  <a:cubicBezTo>
                    <a:pt x="286656" y="82578"/>
                    <a:pt x="284672" y="77021"/>
                    <a:pt x="290625" y="80990"/>
                  </a:cubicBezTo>
                  <a:cubicBezTo>
                    <a:pt x="296578" y="84959"/>
                    <a:pt x="279909" y="73449"/>
                    <a:pt x="314437" y="10004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87" name="Forma livre 14"/>
            <p:cNvSpPr>
              <a:spLocks/>
            </p:cNvSpPr>
            <p:nvPr/>
          </p:nvSpPr>
          <p:spPr bwMode="auto">
            <a:xfrm>
              <a:off x="2719388" y="4303713"/>
              <a:ext cx="552450" cy="138112"/>
            </a:xfrm>
            <a:custGeom>
              <a:avLst/>
              <a:gdLst>
                <a:gd name="T0" fmla="*/ 0 w 519112"/>
                <a:gd name="T1" fmla="*/ 415168 h 131335"/>
                <a:gd name="T2" fmla="*/ 1085663 w 519112"/>
                <a:gd name="T3" fmla="*/ 333392 h 131335"/>
                <a:gd name="T4" fmla="*/ 2946883 w 519112"/>
                <a:gd name="T5" fmla="*/ 292511 h 131335"/>
                <a:gd name="T6" fmla="*/ 4652992 w 519112"/>
                <a:gd name="T7" fmla="*/ 6261 h 131335"/>
                <a:gd name="T8" fmla="*/ 5506034 w 519112"/>
                <a:gd name="T9" fmla="*/ 88071 h 131335"/>
                <a:gd name="T10" fmla="*/ 7057042 w 519112"/>
                <a:gd name="T11" fmla="*/ 251635 h 131335"/>
                <a:gd name="T12" fmla="*/ 8452942 w 519112"/>
                <a:gd name="T13" fmla="*/ 537851 h 131335"/>
                <a:gd name="T14" fmla="*/ 9926353 w 519112"/>
                <a:gd name="T15" fmla="*/ 742324 h 131335"/>
                <a:gd name="T16" fmla="*/ 10701869 w 519112"/>
                <a:gd name="T17" fmla="*/ 987668 h 131335"/>
                <a:gd name="T18" fmla="*/ 11322211 w 519112"/>
                <a:gd name="T19" fmla="*/ 1314753 h 131335"/>
                <a:gd name="T20" fmla="*/ 11632398 w 519112"/>
                <a:gd name="T21" fmla="*/ 1396543 h 131335"/>
                <a:gd name="T22" fmla="*/ 13105901 w 519112"/>
                <a:gd name="T23" fmla="*/ 1560130 h 131335"/>
                <a:gd name="T24" fmla="*/ 14579325 w 519112"/>
                <a:gd name="T25" fmla="*/ 1846351 h 131335"/>
                <a:gd name="T26" fmla="*/ 15820087 w 519112"/>
                <a:gd name="T27" fmla="*/ 2009903 h 131335"/>
                <a:gd name="T28" fmla="*/ 16905756 w 519112"/>
                <a:gd name="T29" fmla="*/ 2255257 h 13133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19112" h="131335">
                  <a:moveTo>
                    <a:pt x="0" y="24178"/>
                  </a:moveTo>
                  <a:cubicBezTo>
                    <a:pt x="3572" y="21003"/>
                    <a:pt x="18256" y="20606"/>
                    <a:pt x="33337" y="19416"/>
                  </a:cubicBezTo>
                  <a:cubicBezTo>
                    <a:pt x="48418" y="18226"/>
                    <a:pt x="72231" y="20210"/>
                    <a:pt x="90487" y="17035"/>
                  </a:cubicBezTo>
                  <a:cubicBezTo>
                    <a:pt x="108743" y="13860"/>
                    <a:pt x="129778" y="2350"/>
                    <a:pt x="142875" y="366"/>
                  </a:cubicBezTo>
                  <a:cubicBezTo>
                    <a:pt x="155972" y="-1618"/>
                    <a:pt x="169069" y="5129"/>
                    <a:pt x="169069" y="5129"/>
                  </a:cubicBezTo>
                  <a:cubicBezTo>
                    <a:pt x="181372" y="7510"/>
                    <a:pt x="201613" y="10289"/>
                    <a:pt x="216694" y="14654"/>
                  </a:cubicBezTo>
                  <a:cubicBezTo>
                    <a:pt x="231775" y="19019"/>
                    <a:pt x="244872" y="26559"/>
                    <a:pt x="259556" y="31322"/>
                  </a:cubicBezTo>
                  <a:cubicBezTo>
                    <a:pt x="274240" y="36085"/>
                    <a:pt x="293291" y="38863"/>
                    <a:pt x="304800" y="43229"/>
                  </a:cubicBezTo>
                  <a:cubicBezTo>
                    <a:pt x="316309" y="47595"/>
                    <a:pt x="321468" y="51960"/>
                    <a:pt x="328612" y="57516"/>
                  </a:cubicBezTo>
                  <a:cubicBezTo>
                    <a:pt x="335756" y="63072"/>
                    <a:pt x="342900" y="72597"/>
                    <a:pt x="347662" y="76566"/>
                  </a:cubicBezTo>
                  <a:cubicBezTo>
                    <a:pt x="352424" y="80535"/>
                    <a:pt x="348059" y="78948"/>
                    <a:pt x="357187" y="81329"/>
                  </a:cubicBezTo>
                  <a:cubicBezTo>
                    <a:pt x="366315" y="83710"/>
                    <a:pt x="387350" y="86489"/>
                    <a:pt x="402431" y="90854"/>
                  </a:cubicBezTo>
                  <a:cubicBezTo>
                    <a:pt x="417512" y="95219"/>
                    <a:pt x="433784" y="103156"/>
                    <a:pt x="447675" y="107522"/>
                  </a:cubicBezTo>
                  <a:cubicBezTo>
                    <a:pt x="461566" y="111888"/>
                    <a:pt x="473869" y="113078"/>
                    <a:pt x="485775" y="117047"/>
                  </a:cubicBezTo>
                  <a:cubicBezTo>
                    <a:pt x="497681" y="121016"/>
                    <a:pt x="508396" y="126175"/>
                    <a:pt x="519112" y="131335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88" name="Oval 250"/>
            <p:cNvSpPr>
              <a:spLocks noChangeArrowheads="1"/>
            </p:cNvSpPr>
            <p:nvPr/>
          </p:nvSpPr>
          <p:spPr bwMode="auto">
            <a:xfrm>
              <a:off x="3232150" y="4398963"/>
              <a:ext cx="76200" cy="77787"/>
            </a:xfrm>
            <a:prstGeom prst="ellipse">
              <a:avLst/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86089" name="CaixaDeTexto 121"/>
            <p:cNvSpPr txBox="1">
              <a:spLocks noChangeArrowheads="1"/>
            </p:cNvSpPr>
            <p:nvPr/>
          </p:nvSpPr>
          <p:spPr bwMode="auto">
            <a:xfrm>
              <a:off x="2126819" y="4058445"/>
              <a:ext cx="831850" cy="2270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La Paz</a:t>
              </a:r>
            </a:p>
          </p:txBody>
        </p:sp>
        <p:sp>
          <p:nvSpPr>
            <p:cNvPr id="86090" name="Forma livre 49"/>
            <p:cNvSpPr>
              <a:spLocks/>
            </p:cNvSpPr>
            <p:nvPr/>
          </p:nvSpPr>
          <p:spPr bwMode="auto">
            <a:xfrm>
              <a:off x="2255838" y="4267200"/>
              <a:ext cx="466725" cy="100013"/>
            </a:xfrm>
            <a:custGeom>
              <a:avLst/>
              <a:gdLst>
                <a:gd name="T0" fmla="*/ 0 w 440531"/>
                <a:gd name="T1" fmla="*/ 722210 h 94489"/>
                <a:gd name="T2" fmla="*/ 1606883 w 440531"/>
                <a:gd name="T3" fmla="*/ 388899 h 94489"/>
                <a:gd name="T4" fmla="*/ 2410312 w 440531"/>
                <a:gd name="T5" fmla="*/ 55570 h 94489"/>
                <a:gd name="T6" fmla="*/ 3151931 w 440531"/>
                <a:gd name="T7" fmla="*/ 0 h 94489"/>
                <a:gd name="T8" fmla="*/ 4017168 w 440531"/>
                <a:gd name="T9" fmla="*/ 222254 h 94489"/>
                <a:gd name="T10" fmla="*/ 4573430 w 440531"/>
                <a:gd name="T11" fmla="*/ 666657 h 94489"/>
                <a:gd name="T12" fmla="*/ 5315042 w 440531"/>
                <a:gd name="T13" fmla="*/ 1166642 h 94489"/>
                <a:gd name="T14" fmla="*/ 6798299 w 440531"/>
                <a:gd name="T15" fmla="*/ 1555507 h 94489"/>
                <a:gd name="T16" fmla="*/ 8281579 w 440531"/>
                <a:gd name="T17" fmla="*/ 2111078 h 94489"/>
                <a:gd name="T18" fmla="*/ 9579461 w 440531"/>
                <a:gd name="T19" fmla="*/ 2166584 h 94489"/>
                <a:gd name="T20" fmla="*/ 11000905 w 440531"/>
                <a:gd name="T21" fmla="*/ 1722187 h 94489"/>
                <a:gd name="T22" fmla="*/ 11433555 w 440531"/>
                <a:gd name="T23" fmla="*/ 1055550 h 944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40531" h="94489">
                  <a:moveTo>
                    <a:pt x="0" y="30956"/>
                  </a:moveTo>
                  <a:cubicBezTo>
                    <a:pt x="11906" y="30956"/>
                    <a:pt x="46435" y="21431"/>
                    <a:pt x="61913" y="16669"/>
                  </a:cubicBezTo>
                  <a:cubicBezTo>
                    <a:pt x="77391" y="11907"/>
                    <a:pt x="82947" y="5160"/>
                    <a:pt x="92869" y="2382"/>
                  </a:cubicBezTo>
                  <a:cubicBezTo>
                    <a:pt x="102791" y="-396"/>
                    <a:pt x="111125" y="-1190"/>
                    <a:pt x="121444" y="0"/>
                  </a:cubicBezTo>
                  <a:cubicBezTo>
                    <a:pt x="131763" y="1191"/>
                    <a:pt x="145653" y="4763"/>
                    <a:pt x="154781" y="9525"/>
                  </a:cubicBezTo>
                  <a:cubicBezTo>
                    <a:pt x="163909" y="14287"/>
                    <a:pt x="167879" y="21828"/>
                    <a:pt x="176213" y="28575"/>
                  </a:cubicBezTo>
                  <a:cubicBezTo>
                    <a:pt x="184548" y="35322"/>
                    <a:pt x="190500" y="43657"/>
                    <a:pt x="204788" y="50007"/>
                  </a:cubicBezTo>
                  <a:cubicBezTo>
                    <a:pt x="219076" y="56357"/>
                    <a:pt x="242888" y="59928"/>
                    <a:pt x="261938" y="66675"/>
                  </a:cubicBezTo>
                  <a:cubicBezTo>
                    <a:pt x="280988" y="73422"/>
                    <a:pt x="301229" y="86122"/>
                    <a:pt x="319088" y="90488"/>
                  </a:cubicBezTo>
                  <a:cubicBezTo>
                    <a:pt x="336947" y="94854"/>
                    <a:pt x="351632" y="95647"/>
                    <a:pt x="369094" y="92869"/>
                  </a:cubicBezTo>
                  <a:cubicBezTo>
                    <a:pt x="386556" y="90091"/>
                    <a:pt x="411957" y="81756"/>
                    <a:pt x="423863" y="73819"/>
                  </a:cubicBezTo>
                  <a:cubicBezTo>
                    <a:pt x="435769" y="65882"/>
                    <a:pt x="438150" y="55563"/>
                    <a:pt x="440531" y="45244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91" name="CaixaDeTexto 121"/>
            <p:cNvSpPr txBox="1">
              <a:spLocks noChangeArrowheads="1"/>
            </p:cNvSpPr>
            <p:nvPr/>
          </p:nvSpPr>
          <p:spPr bwMode="auto">
            <a:xfrm>
              <a:off x="1898650" y="4375150"/>
              <a:ext cx="835025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Arica</a:t>
              </a:r>
            </a:p>
          </p:txBody>
        </p:sp>
        <p:sp>
          <p:nvSpPr>
            <p:cNvPr id="86092" name="Freeform 156"/>
            <p:cNvSpPr>
              <a:spLocks/>
            </p:cNvSpPr>
            <p:nvPr/>
          </p:nvSpPr>
          <p:spPr bwMode="auto">
            <a:xfrm>
              <a:off x="1192213" y="4284663"/>
              <a:ext cx="735012" cy="138112"/>
            </a:xfrm>
            <a:custGeom>
              <a:avLst/>
              <a:gdLst>
                <a:gd name="T0" fmla="*/ 2147483646 w 434"/>
                <a:gd name="T1" fmla="*/ 2147483646 h 81"/>
                <a:gd name="T2" fmla="*/ 2147483646 w 434"/>
                <a:gd name="T3" fmla="*/ 2147483646 h 81"/>
                <a:gd name="T4" fmla="*/ 2147483646 w 434"/>
                <a:gd name="T5" fmla="*/ 2147483646 h 81"/>
                <a:gd name="T6" fmla="*/ 2147483646 w 434"/>
                <a:gd name="T7" fmla="*/ 2147483646 h 81"/>
                <a:gd name="T8" fmla="*/ 0 w 434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4" h="81">
                  <a:moveTo>
                    <a:pt x="434" y="81"/>
                  </a:moveTo>
                  <a:cubicBezTo>
                    <a:pt x="334" y="73"/>
                    <a:pt x="243" y="45"/>
                    <a:pt x="146" y="26"/>
                  </a:cubicBezTo>
                  <a:cubicBezTo>
                    <a:pt x="114" y="20"/>
                    <a:pt x="82" y="15"/>
                    <a:pt x="50" y="10"/>
                  </a:cubicBezTo>
                  <a:cubicBezTo>
                    <a:pt x="40" y="9"/>
                    <a:pt x="30" y="7"/>
                    <a:pt x="20" y="5"/>
                  </a:cubicBezTo>
                  <a:cubicBezTo>
                    <a:pt x="13" y="4"/>
                    <a:pt x="0" y="0"/>
                    <a:pt x="0" y="0"/>
                  </a:cubicBezTo>
                </a:path>
              </a:pathLst>
            </a:custGeom>
            <a:noFill/>
            <a:ln w="19050" cap="flat" cmpd="sng">
              <a:solidFill>
                <a:srgbClr val="990099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93" name="AutoShape 146"/>
            <p:cNvSpPr>
              <a:spLocks noChangeArrowheads="1"/>
            </p:cNvSpPr>
            <p:nvPr/>
          </p:nvSpPr>
          <p:spPr bwMode="auto">
            <a:xfrm>
              <a:off x="1898650" y="4373563"/>
              <a:ext cx="85725" cy="79375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pt-BR"/>
            </a:p>
          </p:txBody>
        </p:sp>
        <p:sp>
          <p:nvSpPr>
            <p:cNvPr id="86094" name="Freeform 40"/>
            <p:cNvSpPr>
              <a:spLocks/>
            </p:cNvSpPr>
            <p:nvPr/>
          </p:nvSpPr>
          <p:spPr bwMode="auto">
            <a:xfrm>
              <a:off x="3279775" y="4454525"/>
              <a:ext cx="330200" cy="157163"/>
            </a:xfrm>
            <a:custGeom>
              <a:avLst/>
              <a:gdLst>
                <a:gd name="T0" fmla="*/ 2147483646 w 208"/>
                <a:gd name="T1" fmla="*/ 2147483646 h 99"/>
                <a:gd name="T2" fmla="*/ 2147483646 w 208"/>
                <a:gd name="T3" fmla="*/ 2147483646 h 99"/>
                <a:gd name="T4" fmla="*/ 2147483646 w 208"/>
                <a:gd name="T5" fmla="*/ 2147483646 h 99"/>
                <a:gd name="T6" fmla="*/ 0 w 208"/>
                <a:gd name="T7" fmla="*/ 0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8" h="99">
                  <a:moveTo>
                    <a:pt x="208" y="99"/>
                  </a:moveTo>
                  <a:cubicBezTo>
                    <a:pt x="192" y="94"/>
                    <a:pt x="180" y="83"/>
                    <a:pt x="164" y="79"/>
                  </a:cubicBezTo>
                  <a:cubicBezTo>
                    <a:pt x="126" y="69"/>
                    <a:pt x="94" y="67"/>
                    <a:pt x="54" y="64"/>
                  </a:cubicBezTo>
                  <a:cubicBezTo>
                    <a:pt x="34" y="51"/>
                    <a:pt x="0" y="27"/>
                    <a:pt x="0" y="0"/>
                  </a:cubicBez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95" name="Oval 250"/>
            <p:cNvSpPr>
              <a:spLocks noChangeArrowheads="1"/>
            </p:cNvSpPr>
            <p:nvPr/>
          </p:nvSpPr>
          <p:spPr bwMode="auto">
            <a:xfrm>
              <a:off x="3529013" y="4567238"/>
              <a:ext cx="79375" cy="71437"/>
            </a:xfrm>
            <a:prstGeom prst="ellipse">
              <a:avLst/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86096" name="CaixaDeTexto 121"/>
            <p:cNvSpPr txBox="1">
              <a:spLocks noChangeArrowheads="1"/>
            </p:cNvSpPr>
            <p:nvPr/>
          </p:nvSpPr>
          <p:spPr bwMode="auto">
            <a:xfrm>
              <a:off x="3462338" y="4640263"/>
              <a:ext cx="83185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Campo Grande</a:t>
              </a:r>
            </a:p>
          </p:txBody>
        </p:sp>
        <p:sp>
          <p:nvSpPr>
            <p:cNvPr id="86097" name="AutoShape 86"/>
            <p:cNvSpPr>
              <a:spLocks noChangeArrowheads="1"/>
            </p:cNvSpPr>
            <p:nvPr/>
          </p:nvSpPr>
          <p:spPr bwMode="auto">
            <a:xfrm>
              <a:off x="3633788" y="4443413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/>
                <a:t> 283</a:t>
              </a:r>
            </a:p>
          </p:txBody>
        </p:sp>
        <p:sp>
          <p:nvSpPr>
            <p:cNvPr id="86098" name="AutoShape 86"/>
            <p:cNvSpPr>
              <a:spLocks noChangeArrowheads="1"/>
            </p:cNvSpPr>
            <p:nvPr/>
          </p:nvSpPr>
          <p:spPr bwMode="auto">
            <a:xfrm>
              <a:off x="3395100" y="4410092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/>
                <a:t> 222</a:t>
              </a:r>
            </a:p>
          </p:txBody>
        </p:sp>
        <p:sp>
          <p:nvSpPr>
            <p:cNvPr id="86099" name="AutoShape 86"/>
            <p:cNvSpPr>
              <a:spLocks noChangeArrowheads="1"/>
            </p:cNvSpPr>
            <p:nvPr/>
          </p:nvSpPr>
          <p:spPr bwMode="auto">
            <a:xfrm>
              <a:off x="2527327" y="4390618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/>
                <a:t> 284</a:t>
              </a:r>
            </a:p>
          </p:txBody>
        </p:sp>
        <p:sp>
          <p:nvSpPr>
            <p:cNvPr id="86100" name="Freeform 153"/>
            <p:cNvSpPr>
              <a:spLocks/>
            </p:cNvSpPr>
            <p:nvPr/>
          </p:nvSpPr>
          <p:spPr bwMode="auto">
            <a:xfrm>
              <a:off x="2804576" y="4125359"/>
              <a:ext cx="490538" cy="74613"/>
            </a:xfrm>
            <a:custGeom>
              <a:avLst/>
              <a:gdLst>
                <a:gd name="T0" fmla="*/ 2147483646 w 10000"/>
                <a:gd name="T1" fmla="*/ 0 h 10000"/>
                <a:gd name="T2" fmla="*/ 2147483646 w 10000"/>
                <a:gd name="T3" fmla="*/ 2147483646 h 10000"/>
                <a:gd name="T4" fmla="*/ 2147483646 w 10000"/>
                <a:gd name="T5" fmla="*/ 2147483646 h 10000"/>
                <a:gd name="T6" fmla="*/ 0 w 10000"/>
                <a:gd name="T7" fmla="*/ 2147483646 h 100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00" h="10000">
                  <a:moveTo>
                    <a:pt x="10000" y="0"/>
                  </a:moveTo>
                  <a:cubicBezTo>
                    <a:pt x="8723" y="2685"/>
                    <a:pt x="8201" y="4442"/>
                    <a:pt x="7166" y="6231"/>
                  </a:cubicBezTo>
                  <a:cubicBezTo>
                    <a:pt x="6200" y="13167"/>
                    <a:pt x="6993" y="8916"/>
                    <a:pt x="4026" y="6231"/>
                  </a:cubicBezTo>
                  <a:cubicBezTo>
                    <a:pt x="2647" y="5113"/>
                    <a:pt x="1380" y="6711"/>
                    <a:pt x="0" y="9107"/>
                  </a:cubicBezTo>
                </a:path>
              </a:pathLst>
            </a:custGeom>
            <a:noFill/>
            <a:ln w="19050" cap="flat" cmpd="sng">
              <a:solidFill>
                <a:srgbClr val="B2B2B2"/>
              </a:solidFill>
              <a:prstDash val="sys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01" name="Freeform 152"/>
            <p:cNvSpPr>
              <a:spLocks/>
            </p:cNvSpPr>
            <p:nvPr/>
          </p:nvSpPr>
          <p:spPr bwMode="auto">
            <a:xfrm>
              <a:off x="3293526" y="4057097"/>
              <a:ext cx="147638" cy="66675"/>
            </a:xfrm>
            <a:custGeom>
              <a:avLst/>
              <a:gdLst>
                <a:gd name="T0" fmla="*/ 2147483646 w 10000"/>
                <a:gd name="T1" fmla="*/ 0 h 10000"/>
                <a:gd name="T2" fmla="*/ 2147483646 w 10000"/>
                <a:gd name="T3" fmla="*/ 2147483646 h 10000"/>
                <a:gd name="T4" fmla="*/ 0 w 10000"/>
                <a:gd name="T5" fmla="*/ 2147483646 h 100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00" h="10000">
                  <a:moveTo>
                    <a:pt x="10000" y="0"/>
                  </a:moveTo>
                  <a:cubicBezTo>
                    <a:pt x="8066" y="3861"/>
                    <a:pt x="6378" y="1523"/>
                    <a:pt x="4328" y="4610"/>
                  </a:cubicBezTo>
                  <a:cubicBezTo>
                    <a:pt x="3646" y="9499"/>
                    <a:pt x="1479" y="6656"/>
                    <a:pt x="0" y="10000"/>
                  </a:cubicBezTo>
                </a:path>
              </a:pathLst>
            </a:custGeom>
            <a:noFill/>
            <a:ln w="19050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02" name="Freeform 154"/>
            <p:cNvSpPr>
              <a:spLocks/>
            </p:cNvSpPr>
            <p:nvPr/>
          </p:nvSpPr>
          <p:spPr bwMode="auto">
            <a:xfrm>
              <a:off x="2091789" y="4198384"/>
              <a:ext cx="66675" cy="219075"/>
            </a:xfrm>
            <a:custGeom>
              <a:avLst/>
              <a:gdLst>
                <a:gd name="T0" fmla="*/ 263165148 w 8418"/>
                <a:gd name="T1" fmla="*/ 0 h 10943"/>
                <a:gd name="T2" fmla="*/ 173975455 w 8418"/>
                <a:gd name="T3" fmla="*/ 2147483646 h 10943"/>
                <a:gd name="T4" fmla="*/ 0 w 8418"/>
                <a:gd name="T5" fmla="*/ 2147483646 h 109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18" h="10943">
                  <a:moveTo>
                    <a:pt x="8418" y="0"/>
                  </a:moveTo>
                  <a:cubicBezTo>
                    <a:pt x="6930" y="170"/>
                    <a:pt x="7053" y="6221"/>
                    <a:pt x="5565" y="6477"/>
                  </a:cubicBezTo>
                  <a:cubicBezTo>
                    <a:pt x="4287" y="6647"/>
                    <a:pt x="0" y="10943"/>
                    <a:pt x="0" y="10943"/>
                  </a:cubicBezTo>
                </a:path>
              </a:pathLst>
            </a:custGeom>
            <a:noFill/>
            <a:ln w="19050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03" name="CaixaDeTexto 121"/>
            <p:cNvSpPr txBox="1">
              <a:spLocks noChangeArrowheads="1"/>
            </p:cNvSpPr>
            <p:nvPr/>
          </p:nvSpPr>
          <p:spPr bwMode="auto">
            <a:xfrm>
              <a:off x="3403064" y="3968562"/>
              <a:ext cx="833437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Cuiabá</a:t>
              </a:r>
            </a:p>
          </p:txBody>
        </p:sp>
        <p:sp>
          <p:nvSpPr>
            <p:cNvPr id="86104" name="AutoShape 86"/>
            <p:cNvSpPr>
              <a:spLocks noChangeArrowheads="1"/>
            </p:cNvSpPr>
            <p:nvPr/>
          </p:nvSpPr>
          <p:spPr bwMode="auto">
            <a:xfrm>
              <a:off x="1772238" y="4439675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/>
                <a:t> 285</a:t>
              </a:r>
            </a:p>
          </p:txBody>
        </p:sp>
        <p:sp>
          <p:nvSpPr>
            <p:cNvPr id="86105" name="Forma livre 53"/>
            <p:cNvSpPr>
              <a:spLocks/>
            </p:cNvSpPr>
            <p:nvPr/>
          </p:nvSpPr>
          <p:spPr bwMode="auto">
            <a:xfrm>
              <a:off x="2161639" y="4199972"/>
              <a:ext cx="649287" cy="107950"/>
            </a:xfrm>
            <a:custGeom>
              <a:avLst/>
              <a:gdLst>
                <a:gd name="T0" fmla="*/ 0 w 649596"/>
                <a:gd name="T1" fmla="*/ 24634 h 108159"/>
                <a:gd name="T2" fmla="*/ 41295 w 649596"/>
                <a:gd name="T3" fmla="*/ 94430 h 108159"/>
                <a:gd name="T4" fmla="*/ 140408 w 649596"/>
                <a:gd name="T5" fmla="*/ 106748 h 108159"/>
                <a:gd name="T6" fmla="*/ 165186 w 649596"/>
                <a:gd name="T7" fmla="*/ 86219 h 108159"/>
                <a:gd name="T8" fmla="*/ 189966 w 649596"/>
                <a:gd name="T9" fmla="*/ 86219 h 108159"/>
                <a:gd name="T10" fmla="*/ 214744 w 649596"/>
                <a:gd name="T11" fmla="*/ 45162 h 108159"/>
                <a:gd name="T12" fmla="*/ 260170 w 649596"/>
                <a:gd name="T13" fmla="*/ 24634 h 108159"/>
                <a:gd name="T14" fmla="*/ 338635 w 649596"/>
                <a:gd name="T15" fmla="*/ 65691 h 108159"/>
                <a:gd name="T16" fmla="*/ 462526 w 649596"/>
                <a:gd name="T17" fmla="*/ 102642 h 108159"/>
                <a:gd name="T18" fmla="*/ 574027 w 649596"/>
                <a:gd name="T19" fmla="*/ 69797 h 108159"/>
                <a:gd name="T20" fmla="*/ 648360 w 649596"/>
                <a:gd name="T21" fmla="*/ 0 h 108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9596" h="108159">
                  <a:moveTo>
                    <a:pt x="0" y="24826"/>
                  </a:moveTo>
                  <a:cubicBezTo>
                    <a:pt x="8964" y="53099"/>
                    <a:pt x="17929" y="81372"/>
                    <a:pt x="41375" y="95164"/>
                  </a:cubicBezTo>
                  <a:cubicBezTo>
                    <a:pt x="64821" y="108956"/>
                    <a:pt x="119988" y="108956"/>
                    <a:pt x="140676" y="107577"/>
                  </a:cubicBezTo>
                  <a:cubicBezTo>
                    <a:pt x="161364" y="106198"/>
                    <a:pt x="157227" y="90337"/>
                    <a:pt x="165502" y="86889"/>
                  </a:cubicBezTo>
                  <a:cubicBezTo>
                    <a:pt x="173777" y="83441"/>
                    <a:pt x="182052" y="93785"/>
                    <a:pt x="190327" y="86889"/>
                  </a:cubicBezTo>
                  <a:cubicBezTo>
                    <a:pt x="198602" y="79993"/>
                    <a:pt x="203429" y="55857"/>
                    <a:pt x="215152" y="45513"/>
                  </a:cubicBezTo>
                  <a:cubicBezTo>
                    <a:pt x="226875" y="35169"/>
                    <a:pt x="239978" y="21378"/>
                    <a:pt x="260666" y="24826"/>
                  </a:cubicBezTo>
                  <a:cubicBezTo>
                    <a:pt x="281354" y="28274"/>
                    <a:pt x="305489" y="53099"/>
                    <a:pt x="339279" y="66201"/>
                  </a:cubicBezTo>
                  <a:cubicBezTo>
                    <a:pt x="373069" y="79303"/>
                    <a:pt x="424099" y="102749"/>
                    <a:pt x="463406" y="103439"/>
                  </a:cubicBezTo>
                  <a:cubicBezTo>
                    <a:pt x="502713" y="104129"/>
                    <a:pt x="544088" y="87579"/>
                    <a:pt x="575120" y="70339"/>
                  </a:cubicBezTo>
                  <a:cubicBezTo>
                    <a:pt x="606152" y="53099"/>
                    <a:pt x="627874" y="26549"/>
                    <a:pt x="649596" y="0"/>
                  </a:cubicBezTo>
                </a:path>
              </a:pathLst>
            </a:custGeom>
            <a:noFill/>
            <a:ln w="19050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06" name="AutoShape 86"/>
            <p:cNvSpPr>
              <a:spLocks noChangeArrowheads="1"/>
            </p:cNvSpPr>
            <p:nvPr/>
          </p:nvSpPr>
          <p:spPr bwMode="auto">
            <a:xfrm>
              <a:off x="2908789" y="4007313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>
                  <a:solidFill>
                    <a:srgbClr val="000000"/>
                  </a:solidFill>
                </a:rPr>
                <a:t> 286</a:t>
              </a:r>
            </a:p>
          </p:txBody>
        </p:sp>
        <p:sp>
          <p:nvSpPr>
            <p:cNvPr id="86107" name="AutoShape 86"/>
            <p:cNvSpPr>
              <a:spLocks noChangeArrowheads="1"/>
            </p:cNvSpPr>
            <p:nvPr/>
          </p:nvSpPr>
          <p:spPr bwMode="auto">
            <a:xfrm>
              <a:off x="2288639" y="4339672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>
                  <a:solidFill>
                    <a:srgbClr val="000000"/>
                  </a:solidFill>
                </a:rPr>
                <a:t>288</a:t>
              </a:r>
            </a:p>
          </p:txBody>
        </p:sp>
        <p:sp>
          <p:nvSpPr>
            <p:cNvPr id="86108" name="AutoShape 86"/>
            <p:cNvSpPr>
              <a:spLocks noChangeArrowheads="1"/>
            </p:cNvSpPr>
            <p:nvPr/>
          </p:nvSpPr>
          <p:spPr bwMode="auto">
            <a:xfrm>
              <a:off x="2570889" y="4122978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>
                  <a:solidFill>
                    <a:srgbClr val="000000"/>
                  </a:solidFill>
                </a:rPr>
                <a:t> 287</a:t>
              </a:r>
            </a:p>
          </p:txBody>
        </p:sp>
        <p:sp>
          <p:nvSpPr>
            <p:cNvPr id="86109" name="AutoShape 86"/>
            <p:cNvSpPr>
              <a:spLocks noChangeArrowheads="1"/>
            </p:cNvSpPr>
            <p:nvPr/>
          </p:nvSpPr>
          <p:spPr bwMode="auto">
            <a:xfrm>
              <a:off x="1931891" y="4262957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>
                  <a:solidFill>
                    <a:srgbClr val="000000"/>
                  </a:solidFill>
                </a:rPr>
                <a:t> 289</a:t>
              </a:r>
            </a:p>
          </p:txBody>
        </p:sp>
        <p:sp>
          <p:nvSpPr>
            <p:cNvPr id="86110" name="Forma livre 4"/>
            <p:cNvSpPr>
              <a:spLocks/>
            </p:cNvSpPr>
            <p:nvPr/>
          </p:nvSpPr>
          <p:spPr bwMode="auto">
            <a:xfrm>
              <a:off x="1945739" y="4422222"/>
              <a:ext cx="138112" cy="19050"/>
            </a:xfrm>
            <a:custGeom>
              <a:avLst/>
              <a:gdLst>
                <a:gd name="T0" fmla="*/ 0 w 10000"/>
                <a:gd name="T1" fmla="*/ 9415 h 20487"/>
                <a:gd name="T2" fmla="*/ 2147483646 w 10000"/>
                <a:gd name="T3" fmla="*/ 14112 h 20487"/>
                <a:gd name="T4" fmla="*/ 2147483646 w 10000"/>
                <a:gd name="T5" fmla="*/ 19 h 204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00" h="20487">
                  <a:moveTo>
                    <a:pt x="0" y="13359"/>
                  </a:moveTo>
                  <a:cubicBezTo>
                    <a:pt x="1553" y="15858"/>
                    <a:pt x="3106" y="22247"/>
                    <a:pt x="4773" y="20025"/>
                  </a:cubicBezTo>
                  <a:cubicBezTo>
                    <a:pt x="6440" y="17803"/>
                    <a:pt x="8220" y="-808"/>
                    <a:pt x="10000" y="26"/>
                  </a:cubicBezTo>
                </a:path>
              </a:pathLst>
            </a:custGeom>
            <a:noFill/>
            <a:ln w="19050" cap="flat" cmpd="sng">
              <a:solidFill>
                <a:srgbClr val="B2B2B2"/>
              </a:solidFill>
              <a:prstDash val="sys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11" name="AutoShape 146"/>
            <p:cNvSpPr>
              <a:spLocks noChangeArrowheads="1"/>
            </p:cNvSpPr>
            <p:nvPr/>
          </p:nvSpPr>
          <p:spPr bwMode="auto">
            <a:xfrm>
              <a:off x="1899701" y="4377772"/>
              <a:ext cx="85725" cy="79375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pt-BR"/>
            </a:p>
          </p:txBody>
        </p:sp>
        <p:sp>
          <p:nvSpPr>
            <p:cNvPr id="86112" name="Oval 250"/>
            <p:cNvSpPr>
              <a:spLocks noChangeArrowheads="1"/>
            </p:cNvSpPr>
            <p:nvPr/>
          </p:nvSpPr>
          <p:spPr bwMode="auto">
            <a:xfrm>
              <a:off x="3402013" y="4017963"/>
              <a:ext cx="79375" cy="73025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86113" name="Forma livre 1"/>
            <p:cNvSpPr>
              <a:spLocks/>
            </p:cNvSpPr>
            <p:nvPr/>
          </p:nvSpPr>
          <p:spPr bwMode="auto">
            <a:xfrm>
              <a:off x="3011488" y="3770313"/>
              <a:ext cx="411162" cy="169862"/>
            </a:xfrm>
            <a:custGeom>
              <a:avLst/>
              <a:gdLst>
                <a:gd name="T0" fmla="*/ 367489 w 412084"/>
                <a:gd name="T1" fmla="*/ 40599 h 169436"/>
                <a:gd name="T2" fmla="*/ 365365 w 412084"/>
                <a:gd name="T3" fmla="*/ 105555 h 169436"/>
                <a:gd name="T4" fmla="*/ 367489 w 412084"/>
                <a:gd name="T5" fmla="*/ 156983 h 169436"/>
                <a:gd name="T6" fmla="*/ 361108 w 412084"/>
                <a:gd name="T7" fmla="*/ 189460 h 169436"/>
                <a:gd name="T8" fmla="*/ 346243 w 412084"/>
                <a:gd name="T9" fmla="*/ 189460 h 169436"/>
                <a:gd name="T10" fmla="*/ 320751 w 412084"/>
                <a:gd name="T11" fmla="*/ 173221 h 169436"/>
                <a:gd name="T12" fmla="*/ 297388 w 412084"/>
                <a:gd name="T13" fmla="*/ 170523 h 169436"/>
                <a:gd name="T14" fmla="*/ 269771 w 412084"/>
                <a:gd name="T15" fmla="*/ 170523 h 169436"/>
                <a:gd name="T16" fmla="*/ 248532 w 412084"/>
                <a:gd name="T17" fmla="*/ 175925 h 169436"/>
                <a:gd name="T18" fmla="*/ 244283 w 412084"/>
                <a:gd name="T19" fmla="*/ 143448 h 169436"/>
                <a:gd name="T20" fmla="*/ 244283 w 412084"/>
                <a:gd name="T21" fmla="*/ 124501 h 169436"/>
                <a:gd name="T22" fmla="*/ 235787 w 412084"/>
                <a:gd name="T23" fmla="*/ 108263 h 169436"/>
                <a:gd name="T24" fmla="*/ 218791 w 412084"/>
                <a:gd name="T25" fmla="*/ 94731 h 169436"/>
                <a:gd name="T26" fmla="*/ 193308 w 412084"/>
                <a:gd name="T27" fmla="*/ 75784 h 169436"/>
                <a:gd name="T28" fmla="*/ 167811 w 412084"/>
                <a:gd name="T29" fmla="*/ 70371 h 169436"/>
                <a:gd name="T30" fmla="*/ 142320 w 412084"/>
                <a:gd name="T31" fmla="*/ 64957 h 169436"/>
                <a:gd name="T32" fmla="*/ 125326 w 412084"/>
                <a:gd name="T33" fmla="*/ 64957 h 169436"/>
                <a:gd name="T34" fmla="*/ 110459 w 412084"/>
                <a:gd name="T35" fmla="*/ 75784 h 169436"/>
                <a:gd name="T36" fmla="*/ 106211 w 412084"/>
                <a:gd name="T37" fmla="*/ 92025 h 169436"/>
                <a:gd name="T38" fmla="*/ 89217 w 412084"/>
                <a:gd name="T39" fmla="*/ 97438 h 169436"/>
                <a:gd name="T40" fmla="*/ 59477 w 412084"/>
                <a:gd name="T41" fmla="*/ 92025 h 169436"/>
                <a:gd name="T42" fmla="*/ 27616 w 412084"/>
                <a:gd name="T43" fmla="*/ 81201 h 169436"/>
                <a:gd name="T44" fmla="*/ 16996 w 412084"/>
                <a:gd name="T45" fmla="*/ 35184 h 169436"/>
                <a:gd name="T46" fmla="*/ 0 w 412084"/>
                <a:gd name="T47" fmla="*/ 0 h 1694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12084" h="169436">
                  <a:moveTo>
                    <a:pt x="411957" y="35718"/>
                  </a:moveTo>
                  <a:cubicBezTo>
                    <a:pt x="410766" y="55760"/>
                    <a:pt x="409576" y="75802"/>
                    <a:pt x="409576" y="92868"/>
                  </a:cubicBezTo>
                  <a:cubicBezTo>
                    <a:pt x="409576" y="109934"/>
                    <a:pt x="412751" y="125809"/>
                    <a:pt x="411957" y="138112"/>
                  </a:cubicBezTo>
                  <a:cubicBezTo>
                    <a:pt x="411163" y="150415"/>
                    <a:pt x="408782" y="161925"/>
                    <a:pt x="404813" y="166687"/>
                  </a:cubicBezTo>
                  <a:cubicBezTo>
                    <a:pt x="400844" y="171449"/>
                    <a:pt x="395685" y="169068"/>
                    <a:pt x="388144" y="166687"/>
                  </a:cubicBezTo>
                  <a:cubicBezTo>
                    <a:pt x="380603" y="164306"/>
                    <a:pt x="368697" y="155178"/>
                    <a:pt x="359569" y="152400"/>
                  </a:cubicBezTo>
                  <a:cubicBezTo>
                    <a:pt x="350441" y="149622"/>
                    <a:pt x="342901" y="150415"/>
                    <a:pt x="333376" y="150018"/>
                  </a:cubicBezTo>
                  <a:cubicBezTo>
                    <a:pt x="323851" y="149621"/>
                    <a:pt x="311547" y="149224"/>
                    <a:pt x="302419" y="150018"/>
                  </a:cubicBezTo>
                  <a:cubicBezTo>
                    <a:pt x="293291" y="150812"/>
                    <a:pt x="283369" y="158750"/>
                    <a:pt x="278607" y="154781"/>
                  </a:cubicBezTo>
                  <a:cubicBezTo>
                    <a:pt x="273845" y="150812"/>
                    <a:pt x="274638" y="133747"/>
                    <a:pt x="273844" y="126206"/>
                  </a:cubicBezTo>
                  <a:cubicBezTo>
                    <a:pt x="273050" y="118665"/>
                    <a:pt x="275431" y="114696"/>
                    <a:pt x="273844" y="109537"/>
                  </a:cubicBezTo>
                  <a:cubicBezTo>
                    <a:pt x="272257" y="104378"/>
                    <a:pt x="269081" y="99616"/>
                    <a:pt x="264319" y="95250"/>
                  </a:cubicBezTo>
                  <a:cubicBezTo>
                    <a:pt x="259557" y="90884"/>
                    <a:pt x="253206" y="88106"/>
                    <a:pt x="245269" y="83343"/>
                  </a:cubicBezTo>
                  <a:cubicBezTo>
                    <a:pt x="237331" y="78581"/>
                    <a:pt x="226219" y="70247"/>
                    <a:pt x="216694" y="66675"/>
                  </a:cubicBezTo>
                  <a:cubicBezTo>
                    <a:pt x="207169" y="63103"/>
                    <a:pt x="188119" y="61912"/>
                    <a:pt x="188119" y="61912"/>
                  </a:cubicBezTo>
                  <a:cubicBezTo>
                    <a:pt x="178594" y="60325"/>
                    <a:pt x="167481" y="57944"/>
                    <a:pt x="159544" y="57150"/>
                  </a:cubicBezTo>
                  <a:cubicBezTo>
                    <a:pt x="151607" y="56356"/>
                    <a:pt x="146447" y="55563"/>
                    <a:pt x="140494" y="57150"/>
                  </a:cubicBezTo>
                  <a:cubicBezTo>
                    <a:pt x="134541" y="58738"/>
                    <a:pt x="127398" y="62706"/>
                    <a:pt x="123826" y="66675"/>
                  </a:cubicBezTo>
                  <a:cubicBezTo>
                    <a:pt x="120254" y="70644"/>
                    <a:pt x="123032" y="77787"/>
                    <a:pt x="119063" y="80962"/>
                  </a:cubicBezTo>
                  <a:cubicBezTo>
                    <a:pt x="115094" y="84137"/>
                    <a:pt x="108744" y="85725"/>
                    <a:pt x="100013" y="85725"/>
                  </a:cubicBezTo>
                  <a:cubicBezTo>
                    <a:pt x="91282" y="85725"/>
                    <a:pt x="78185" y="83343"/>
                    <a:pt x="66676" y="80962"/>
                  </a:cubicBezTo>
                  <a:cubicBezTo>
                    <a:pt x="55167" y="78581"/>
                    <a:pt x="38894" y="79771"/>
                    <a:pt x="30956" y="71437"/>
                  </a:cubicBezTo>
                  <a:cubicBezTo>
                    <a:pt x="23018" y="63103"/>
                    <a:pt x="24607" y="44450"/>
                    <a:pt x="19051" y="30956"/>
                  </a:cubicBezTo>
                  <a:cubicBezTo>
                    <a:pt x="13495" y="17462"/>
                    <a:pt x="1985" y="5953"/>
                    <a:pt x="0" y="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14" name="Freeform 156"/>
            <p:cNvSpPr>
              <a:spLocks/>
            </p:cNvSpPr>
            <p:nvPr/>
          </p:nvSpPr>
          <p:spPr bwMode="auto">
            <a:xfrm>
              <a:off x="958850" y="4127500"/>
              <a:ext cx="733425" cy="136525"/>
            </a:xfrm>
            <a:custGeom>
              <a:avLst/>
              <a:gdLst>
                <a:gd name="T0" fmla="*/ 2147483646 w 434"/>
                <a:gd name="T1" fmla="*/ 2147483646 h 81"/>
                <a:gd name="T2" fmla="*/ 2147483646 w 434"/>
                <a:gd name="T3" fmla="*/ 2147483646 h 81"/>
                <a:gd name="T4" fmla="*/ 2147483646 w 434"/>
                <a:gd name="T5" fmla="*/ 2147483646 h 81"/>
                <a:gd name="T6" fmla="*/ 2147483646 w 434"/>
                <a:gd name="T7" fmla="*/ 2147483646 h 81"/>
                <a:gd name="T8" fmla="*/ 0 w 434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4" h="81">
                  <a:moveTo>
                    <a:pt x="434" y="81"/>
                  </a:moveTo>
                  <a:cubicBezTo>
                    <a:pt x="334" y="73"/>
                    <a:pt x="243" y="45"/>
                    <a:pt x="146" y="26"/>
                  </a:cubicBezTo>
                  <a:cubicBezTo>
                    <a:pt x="114" y="20"/>
                    <a:pt x="82" y="15"/>
                    <a:pt x="50" y="10"/>
                  </a:cubicBezTo>
                  <a:cubicBezTo>
                    <a:pt x="40" y="9"/>
                    <a:pt x="30" y="7"/>
                    <a:pt x="20" y="5"/>
                  </a:cubicBezTo>
                  <a:cubicBezTo>
                    <a:pt x="13" y="4"/>
                    <a:pt x="0" y="0"/>
                    <a:pt x="0" y="0"/>
                  </a:cubicBezTo>
                </a:path>
              </a:pathLst>
            </a:custGeom>
            <a:noFill/>
            <a:ln w="19050" cap="flat" cmpd="sng">
              <a:solidFill>
                <a:srgbClr val="990099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15" name="Forma livre 54"/>
            <p:cNvSpPr>
              <a:spLocks/>
            </p:cNvSpPr>
            <p:nvPr/>
          </p:nvSpPr>
          <p:spPr bwMode="auto">
            <a:xfrm>
              <a:off x="1720850" y="3605213"/>
              <a:ext cx="722313" cy="654050"/>
            </a:xfrm>
            <a:custGeom>
              <a:avLst/>
              <a:gdLst>
                <a:gd name="T0" fmla="*/ 26627167 w 678656"/>
                <a:gd name="T1" fmla="*/ 0 h 614363"/>
                <a:gd name="T2" fmla="*/ 24571765 w 678656"/>
                <a:gd name="T3" fmla="*/ 285758 h 614363"/>
                <a:gd name="T4" fmla="*/ 24198003 w 678656"/>
                <a:gd name="T5" fmla="*/ 381095 h 614363"/>
                <a:gd name="T6" fmla="*/ 24198003 w 678656"/>
                <a:gd name="T7" fmla="*/ 952573 h 614363"/>
                <a:gd name="T8" fmla="*/ 23357203 w 678656"/>
                <a:gd name="T9" fmla="*/ 1714719 h 614363"/>
                <a:gd name="T10" fmla="*/ 23450609 w 678656"/>
                <a:gd name="T11" fmla="*/ 2381505 h 614363"/>
                <a:gd name="T12" fmla="*/ 23450609 w 678656"/>
                <a:gd name="T13" fmla="*/ 3715162 h 614363"/>
                <a:gd name="T14" fmla="*/ 22983489 w 678656"/>
                <a:gd name="T15" fmla="*/ 4763132 h 614363"/>
                <a:gd name="T16" fmla="*/ 22703209 w 678656"/>
                <a:gd name="T17" fmla="*/ 5715630 h 614363"/>
                <a:gd name="T18" fmla="*/ 22983489 w 678656"/>
                <a:gd name="T19" fmla="*/ 6572933 h 614363"/>
                <a:gd name="T20" fmla="*/ 22889984 w 678656"/>
                <a:gd name="T21" fmla="*/ 8001899 h 614363"/>
                <a:gd name="T22" fmla="*/ 22609741 w 678656"/>
                <a:gd name="T23" fmla="*/ 9621381 h 614363"/>
                <a:gd name="T24" fmla="*/ 22236003 w 678656"/>
                <a:gd name="T25" fmla="*/ 10954983 h 614363"/>
                <a:gd name="T26" fmla="*/ 20928073 w 678656"/>
                <a:gd name="T27" fmla="*/ 12574418 h 614363"/>
                <a:gd name="T28" fmla="*/ 19433121 w 678656"/>
                <a:gd name="T29" fmla="*/ 13241299 h 614363"/>
                <a:gd name="T30" fmla="*/ 18498849 w 678656"/>
                <a:gd name="T31" fmla="*/ 13908072 h 614363"/>
                <a:gd name="T32" fmla="*/ 18685705 w 678656"/>
                <a:gd name="T33" fmla="*/ 14956010 h 614363"/>
                <a:gd name="T34" fmla="*/ 19433121 w 678656"/>
                <a:gd name="T35" fmla="*/ 16575413 h 614363"/>
                <a:gd name="T36" fmla="*/ 19993736 w 678656"/>
                <a:gd name="T37" fmla="*/ 17432731 h 614363"/>
                <a:gd name="T38" fmla="*/ 18872623 w 678656"/>
                <a:gd name="T39" fmla="*/ 18671092 h 614363"/>
                <a:gd name="T40" fmla="*/ 17844836 w 678656"/>
                <a:gd name="T41" fmla="*/ 19909439 h 614363"/>
                <a:gd name="T42" fmla="*/ 16536869 w 678656"/>
                <a:gd name="T43" fmla="*/ 21624277 h 614363"/>
                <a:gd name="T44" fmla="*/ 16163188 w 678656"/>
                <a:gd name="T45" fmla="*/ 22767335 h 614363"/>
                <a:gd name="T46" fmla="*/ 14668328 w 678656"/>
                <a:gd name="T47" fmla="*/ 22767335 h 614363"/>
                <a:gd name="T48" fmla="*/ 13453738 w 678656"/>
                <a:gd name="T49" fmla="*/ 23053073 h 614363"/>
                <a:gd name="T50" fmla="*/ 11398308 w 678656"/>
                <a:gd name="T51" fmla="*/ 23338862 h 614363"/>
                <a:gd name="T52" fmla="*/ 9996891 w 678656"/>
                <a:gd name="T53" fmla="*/ 22767335 h 614363"/>
                <a:gd name="T54" fmla="*/ 8315105 w 678656"/>
                <a:gd name="T55" fmla="*/ 21719481 h 614363"/>
                <a:gd name="T56" fmla="*/ 7754602 w 678656"/>
                <a:gd name="T57" fmla="*/ 21052647 h 614363"/>
                <a:gd name="T58" fmla="*/ 7100580 w 678656"/>
                <a:gd name="T59" fmla="*/ 19623759 h 614363"/>
                <a:gd name="T60" fmla="*/ 6166317 w 678656"/>
                <a:gd name="T61" fmla="*/ 20481041 h 614363"/>
                <a:gd name="T62" fmla="*/ 5605737 w 678656"/>
                <a:gd name="T63" fmla="*/ 20671635 h 614363"/>
                <a:gd name="T64" fmla="*/ 4484552 w 678656"/>
                <a:gd name="T65" fmla="*/ 21338461 h 614363"/>
                <a:gd name="T66" fmla="*/ 2615983 w 678656"/>
                <a:gd name="T67" fmla="*/ 22576798 h 614363"/>
                <a:gd name="T68" fmla="*/ 934229 w 678656"/>
                <a:gd name="T69" fmla="*/ 23529405 h 614363"/>
                <a:gd name="T70" fmla="*/ 0 w 678656"/>
                <a:gd name="T71" fmla="*/ 24577285 h 61436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678656" h="614363">
                  <a:moveTo>
                    <a:pt x="678656" y="0"/>
                  </a:moveTo>
                  <a:lnTo>
                    <a:pt x="626269" y="7144"/>
                  </a:lnTo>
                  <a:cubicBezTo>
                    <a:pt x="615950" y="8732"/>
                    <a:pt x="618331" y="6747"/>
                    <a:pt x="616744" y="9525"/>
                  </a:cubicBezTo>
                  <a:cubicBezTo>
                    <a:pt x="615157" y="12303"/>
                    <a:pt x="620316" y="18257"/>
                    <a:pt x="616744" y="23813"/>
                  </a:cubicBezTo>
                  <a:cubicBezTo>
                    <a:pt x="613172" y="29369"/>
                    <a:pt x="598487" y="36910"/>
                    <a:pt x="595312" y="42863"/>
                  </a:cubicBezTo>
                  <a:cubicBezTo>
                    <a:pt x="592137" y="48816"/>
                    <a:pt x="597297" y="51197"/>
                    <a:pt x="597694" y="59531"/>
                  </a:cubicBezTo>
                  <a:cubicBezTo>
                    <a:pt x="598091" y="67865"/>
                    <a:pt x="599678" y="82947"/>
                    <a:pt x="597694" y="92869"/>
                  </a:cubicBezTo>
                  <a:cubicBezTo>
                    <a:pt x="595710" y="102791"/>
                    <a:pt x="588962" y="110729"/>
                    <a:pt x="585787" y="119063"/>
                  </a:cubicBezTo>
                  <a:cubicBezTo>
                    <a:pt x="582612" y="127397"/>
                    <a:pt x="578644" y="135335"/>
                    <a:pt x="578644" y="142875"/>
                  </a:cubicBezTo>
                  <a:cubicBezTo>
                    <a:pt x="578644" y="150415"/>
                    <a:pt x="584993" y="154781"/>
                    <a:pt x="585787" y="164306"/>
                  </a:cubicBezTo>
                  <a:cubicBezTo>
                    <a:pt x="586581" y="173831"/>
                    <a:pt x="584993" y="187325"/>
                    <a:pt x="583406" y="200025"/>
                  </a:cubicBezTo>
                  <a:cubicBezTo>
                    <a:pt x="581819" y="212725"/>
                    <a:pt x="579040" y="228203"/>
                    <a:pt x="576262" y="240506"/>
                  </a:cubicBezTo>
                  <a:cubicBezTo>
                    <a:pt x="573484" y="252809"/>
                    <a:pt x="573881" y="261541"/>
                    <a:pt x="566737" y="273844"/>
                  </a:cubicBezTo>
                  <a:cubicBezTo>
                    <a:pt x="559593" y="286147"/>
                    <a:pt x="545306" y="304800"/>
                    <a:pt x="533400" y="314325"/>
                  </a:cubicBezTo>
                  <a:cubicBezTo>
                    <a:pt x="521494" y="323850"/>
                    <a:pt x="505619" y="325438"/>
                    <a:pt x="495300" y="330994"/>
                  </a:cubicBezTo>
                  <a:cubicBezTo>
                    <a:pt x="484981" y="336550"/>
                    <a:pt x="474662" y="340519"/>
                    <a:pt x="471487" y="347663"/>
                  </a:cubicBezTo>
                  <a:cubicBezTo>
                    <a:pt x="468312" y="354807"/>
                    <a:pt x="472281" y="362744"/>
                    <a:pt x="476250" y="373856"/>
                  </a:cubicBezTo>
                  <a:cubicBezTo>
                    <a:pt x="480219" y="384968"/>
                    <a:pt x="489744" y="404019"/>
                    <a:pt x="495300" y="414338"/>
                  </a:cubicBezTo>
                  <a:cubicBezTo>
                    <a:pt x="500856" y="424657"/>
                    <a:pt x="511968" y="427038"/>
                    <a:pt x="509587" y="435769"/>
                  </a:cubicBezTo>
                  <a:cubicBezTo>
                    <a:pt x="507206" y="444500"/>
                    <a:pt x="490140" y="456406"/>
                    <a:pt x="481012" y="466725"/>
                  </a:cubicBezTo>
                  <a:cubicBezTo>
                    <a:pt x="471884" y="477044"/>
                    <a:pt x="464741" y="485378"/>
                    <a:pt x="454819" y="497681"/>
                  </a:cubicBezTo>
                  <a:cubicBezTo>
                    <a:pt x="444897" y="509984"/>
                    <a:pt x="428625" y="528638"/>
                    <a:pt x="421481" y="540544"/>
                  </a:cubicBezTo>
                  <a:cubicBezTo>
                    <a:pt x="414337" y="552450"/>
                    <a:pt x="419893" y="564357"/>
                    <a:pt x="411956" y="569119"/>
                  </a:cubicBezTo>
                  <a:cubicBezTo>
                    <a:pt x="404018" y="573882"/>
                    <a:pt x="385365" y="567928"/>
                    <a:pt x="373856" y="569119"/>
                  </a:cubicBezTo>
                  <a:cubicBezTo>
                    <a:pt x="362347" y="570310"/>
                    <a:pt x="356791" y="573882"/>
                    <a:pt x="342900" y="576263"/>
                  </a:cubicBezTo>
                  <a:cubicBezTo>
                    <a:pt x="329009" y="578644"/>
                    <a:pt x="305196" y="584597"/>
                    <a:pt x="290512" y="583406"/>
                  </a:cubicBezTo>
                  <a:cubicBezTo>
                    <a:pt x="275828" y="582215"/>
                    <a:pt x="267891" y="575866"/>
                    <a:pt x="254794" y="569119"/>
                  </a:cubicBezTo>
                  <a:cubicBezTo>
                    <a:pt x="241697" y="562372"/>
                    <a:pt x="221456" y="550069"/>
                    <a:pt x="211931" y="542925"/>
                  </a:cubicBezTo>
                  <a:cubicBezTo>
                    <a:pt x="202406" y="535781"/>
                    <a:pt x="202803" y="534987"/>
                    <a:pt x="197644" y="526256"/>
                  </a:cubicBezTo>
                  <a:cubicBezTo>
                    <a:pt x="192485" y="517525"/>
                    <a:pt x="187722" y="492919"/>
                    <a:pt x="180975" y="490538"/>
                  </a:cubicBezTo>
                  <a:cubicBezTo>
                    <a:pt x="174228" y="488157"/>
                    <a:pt x="163512" y="507604"/>
                    <a:pt x="157162" y="511969"/>
                  </a:cubicBezTo>
                  <a:cubicBezTo>
                    <a:pt x="150812" y="516334"/>
                    <a:pt x="150019" y="513159"/>
                    <a:pt x="142875" y="516731"/>
                  </a:cubicBezTo>
                  <a:cubicBezTo>
                    <a:pt x="135731" y="520303"/>
                    <a:pt x="127000" y="525463"/>
                    <a:pt x="114300" y="533400"/>
                  </a:cubicBezTo>
                  <a:cubicBezTo>
                    <a:pt x="101600" y="541337"/>
                    <a:pt x="81756" y="555228"/>
                    <a:pt x="66675" y="564356"/>
                  </a:cubicBezTo>
                  <a:cubicBezTo>
                    <a:pt x="51594" y="573484"/>
                    <a:pt x="34924" y="579835"/>
                    <a:pt x="23812" y="588169"/>
                  </a:cubicBezTo>
                  <a:cubicBezTo>
                    <a:pt x="12700" y="596503"/>
                    <a:pt x="6350" y="605433"/>
                    <a:pt x="0" y="614363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16" name="Forma livre 57"/>
            <p:cNvSpPr>
              <a:spLocks/>
            </p:cNvSpPr>
            <p:nvPr/>
          </p:nvSpPr>
          <p:spPr bwMode="auto">
            <a:xfrm>
              <a:off x="2459038" y="3486150"/>
              <a:ext cx="560387" cy="288925"/>
            </a:xfrm>
            <a:custGeom>
              <a:avLst/>
              <a:gdLst>
                <a:gd name="T0" fmla="*/ 0 w 526256"/>
                <a:gd name="T1" fmla="*/ 3837353 h 272711"/>
                <a:gd name="T2" fmla="*/ 2923994 w 526256"/>
                <a:gd name="T3" fmla="*/ 3693949 h 272711"/>
                <a:gd name="T4" fmla="*/ 3898772 w 526256"/>
                <a:gd name="T5" fmla="*/ 3192066 h 272711"/>
                <a:gd name="T6" fmla="*/ 4580964 w 526256"/>
                <a:gd name="T7" fmla="*/ 3478838 h 272711"/>
                <a:gd name="T8" fmla="*/ 5750630 w 526256"/>
                <a:gd name="T9" fmla="*/ 4267579 h 272711"/>
                <a:gd name="T10" fmla="*/ 6432926 w 526256"/>
                <a:gd name="T11" fmla="*/ 3048681 h 272711"/>
                <a:gd name="T12" fmla="*/ 7407560 w 526256"/>
                <a:gd name="T13" fmla="*/ 2331795 h 272711"/>
                <a:gd name="T14" fmla="*/ 7407560 w 526256"/>
                <a:gd name="T15" fmla="*/ 1328038 h 272711"/>
                <a:gd name="T16" fmla="*/ 8284867 w 526256"/>
                <a:gd name="T17" fmla="*/ 180990 h 272711"/>
                <a:gd name="T18" fmla="*/ 8577263 w 526256"/>
                <a:gd name="T19" fmla="*/ 37628 h 272711"/>
                <a:gd name="T20" fmla="*/ 9259467 w 526256"/>
                <a:gd name="T21" fmla="*/ 539466 h 272711"/>
                <a:gd name="T22" fmla="*/ 10331652 w 526256"/>
                <a:gd name="T23" fmla="*/ 1614876 h 272711"/>
                <a:gd name="T24" fmla="*/ 11306352 w 526256"/>
                <a:gd name="T25" fmla="*/ 1973321 h 272711"/>
                <a:gd name="T26" fmla="*/ 12768374 w 526256"/>
                <a:gd name="T27" fmla="*/ 2761928 h 272711"/>
                <a:gd name="T28" fmla="*/ 13645623 w 526256"/>
                <a:gd name="T29" fmla="*/ 3407199 h 272711"/>
                <a:gd name="T30" fmla="*/ 14132926 w 526256"/>
                <a:gd name="T31" fmla="*/ 4410869 h 272711"/>
                <a:gd name="T32" fmla="*/ 15107567 w 526256"/>
                <a:gd name="T33" fmla="*/ 5127841 h 272711"/>
                <a:gd name="T34" fmla="*/ 16277230 w 526256"/>
                <a:gd name="T35" fmla="*/ 5414626 h 272711"/>
                <a:gd name="T36" fmla="*/ 17739225 w 526256"/>
                <a:gd name="T37" fmla="*/ 6346631 h 272711"/>
                <a:gd name="T38" fmla="*/ 18616466 w 526256"/>
                <a:gd name="T39" fmla="*/ 6705046 h 272711"/>
                <a:gd name="T40" fmla="*/ 19396180 w 526256"/>
                <a:gd name="T41" fmla="*/ 7278655 h 272711"/>
                <a:gd name="T42" fmla="*/ 20565808 w 526256"/>
                <a:gd name="T43" fmla="*/ 7923899 h 272711"/>
                <a:gd name="T44" fmla="*/ 21540476 w 526256"/>
                <a:gd name="T45" fmla="*/ 8210626 h 2727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26256" h="272711">
                  <a:moveTo>
                    <a:pt x="0" y="127455"/>
                  </a:moveTo>
                  <a:cubicBezTo>
                    <a:pt x="27781" y="126860"/>
                    <a:pt x="55562" y="126265"/>
                    <a:pt x="71437" y="122693"/>
                  </a:cubicBezTo>
                  <a:cubicBezTo>
                    <a:pt x="87312" y="119121"/>
                    <a:pt x="88503" y="107215"/>
                    <a:pt x="95250" y="106024"/>
                  </a:cubicBezTo>
                  <a:cubicBezTo>
                    <a:pt x="101997" y="104833"/>
                    <a:pt x="104377" y="109596"/>
                    <a:pt x="111918" y="115549"/>
                  </a:cubicBezTo>
                  <a:cubicBezTo>
                    <a:pt x="119459" y="121502"/>
                    <a:pt x="132952" y="144124"/>
                    <a:pt x="140493" y="141743"/>
                  </a:cubicBezTo>
                  <a:cubicBezTo>
                    <a:pt x="148034" y="139362"/>
                    <a:pt x="150415" y="111977"/>
                    <a:pt x="157162" y="101261"/>
                  </a:cubicBezTo>
                  <a:cubicBezTo>
                    <a:pt x="163909" y="90545"/>
                    <a:pt x="177006" y="86974"/>
                    <a:pt x="180975" y="77449"/>
                  </a:cubicBezTo>
                  <a:cubicBezTo>
                    <a:pt x="184944" y="67924"/>
                    <a:pt x="177403" y="56017"/>
                    <a:pt x="180975" y="44111"/>
                  </a:cubicBezTo>
                  <a:cubicBezTo>
                    <a:pt x="184547" y="32205"/>
                    <a:pt x="197644" y="13155"/>
                    <a:pt x="202406" y="6011"/>
                  </a:cubicBezTo>
                  <a:cubicBezTo>
                    <a:pt x="207168" y="-1133"/>
                    <a:pt x="205581" y="-735"/>
                    <a:pt x="209550" y="1249"/>
                  </a:cubicBezTo>
                  <a:cubicBezTo>
                    <a:pt x="213519" y="3233"/>
                    <a:pt x="219074" y="9187"/>
                    <a:pt x="226218" y="17918"/>
                  </a:cubicBezTo>
                  <a:cubicBezTo>
                    <a:pt x="233362" y="26649"/>
                    <a:pt x="244078" y="45698"/>
                    <a:pt x="252412" y="53636"/>
                  </a:cubicBezTo>
                  <a:cubicBezTo>
                    <a:pt x="260747" y="61573"/>
                    <a:pt x="266303" y="59193"/>
                    <a:pt x="276225" y="65543"/>
                  </a:cubicBezTo>
                  <a:cubicBezTo>
                    <a:pt x="286147" y="71893"/>
                    <a:pt x="302418" y="83799"/>
                    <a:pt x="311943" y="91736"/>
                  </a:cubicBezTo>
                  <a:cubicBezTo>
                    <a:pt x="321468" y="99673"/>
                    <a:pt x="327819" y="104040"/>
                    <a:pt x="333375" y="113168"/>
                  </a:cubicBezTo>
                  <a:cubicBezTo>
                    <a:pt x="338931" y="122296"/>
                    <a:pt x="339328" y="136980"/>
                    <a:pt x="345281" y="146505"/>
                  </a:cubicBezTo>
                  <a:cubicBezTo>
                    <a:pt x="351234" y="156030"/>
                    <a:pt x="360362" y="164762"/>
                    <a:pt x="369093" y="170318"/>
                  </a:cubicBezTo>
                  <a:cubicBezTo>
                    <a:pt x="377824" y="175874"/>
                    <a:pt x="386952" y="173096"/>
                    <a:pt x="397668" y="179843"/>
                  </a:cubicBezTo>
                  <a:cubicBezTo>
                    <a:pt x="408384" y="186590"/>
                    <a:pt x="423862" y="203655"/>
                    <a:pt x="433387" y="210799"/>
                  </a:cubicBezTo>
                  <a:cubicBezTo>
                    <a:pt x="442912" y="217943"/>
                    <a:pt x="448071" y="217546"/>
                    <a:pt x="454818" y="222705"/>
                  </a:cubicBezTo>
                  <a:cubicBezTo>
                    <a:pt x="461565" y="227864"/>
                    <a:pt x="465931" y="235008"/>
                    <a:pt x="473868" y="241755"/>
                  </a:cubicBezTo>
                  <a:cubicBezTo>
                    <a:pt x="481806" y="248502"/>
                    <a:pt x="493712" y="258027"/>
                    <a:pt x="502443" y="263186"/>
                  </a:cubicBezTo>
                  <a:cubicBezTo>
                    <a:pt x="511174" y="268345"/>
                    <a:pt x="518715" y="270528"/>
                    <a:pt x="526256" y="272711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17" name="Oval 250"/>
            <p:cNvSpPr>
              <a:spLocks noChangeArrowheads="1"/>
            </p:cNvSpPr>
            <p:nvPr/>
          </p:nvSpPr>
          <p:spPr bwMode="auto">
            <a:xfrm>
              <a:off x="2401888" y="3573463"/>
              <a:ext cx="77787" cy="76200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86118" name="Oval 250"/>
            <p:cNvSpPr>
              <a:spLocks noChangeArrowheads="1"/>
            </p:cNvSpPr>
            <p:nvPr/>
          </p:nvSpPr>
          <p:spPr bwMode="auto">
            <a:xfrm>
              <a:off x="3176588" y="3794125"/>
              <a:ext cx="77787" cy="77788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86119" name="CaixaDeTexto 121"/>
            <p:cNvSpPr txBox="1">
              <a:spLocks noChangeArrowheads="1"/>
            </p:cNvSpPr>
            <p:nvPr/>
          </p:nvSpPr>
          <p:spPr bwMode="auto">
            <a:xfrm>
              <a:off x="1256125" y="3829050"/>
              <a:ext cx="833437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Matarani</a:t>
              </a:r>
            </a:p>
          </p:txBody>
        </p:sp>
        <p:sp>
          <p:nvSpPr>
            <p:cNvPr id="86120" name="CaixaDeTexto 121"/>
            <p:cNvSpPr txBox="1">
              <a:spLocks noChangeArrowheads="1"/>
            </p:cNvSpPr>
            <p:nvPr/>
          </p:nvSpPr>
          <p:spPr bwMode="auto">
            <a:xfrm>
              <a:off x="1885766" y="3502495"/>
              <a:ext cx="571500" cy="338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Guajará-Mirim</a:t>
              </a:r>
            </a:p>
          </p:txBody>
        </p:sp>
        <p:sp>
          <p:nvSpPr>
            <p:cNvPr id="86121" name="CaixaDeTexto 121"/>
            <p:cNvSpPr txBox="1">
              <a:spLocks noChangeArrowheads="1"/>
            </p:cNvSpPr>
            <p:nvPr/>
          </p:nvSpPr>
          <p:spPr bwMode="auto">
            <a:xfrm>
              <a:off x="3378200" y="3521075"/>
              <a:ext cx="744538" cy="339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Lucas do Rio</a:t>
              </a:r>
            </a:p>
            <a:p>
              <a:pPr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Verde</a:t>
              </a:r>
            </a:p>
          </p:txBody>
        </p:sp>
        <p:sp>
          <p:nvSpPr>
            <p:cNvPr id="86122" name="AutoShape 86"/>
            <p:cNvSpPr>
              <a:spLocks noChangeArrowheads="1"/>
            </p:cNvSpPr>
            <p:nvPr/>
          </p:nvSpPr>
          <p:spPr bwMode="auto">
            <a:xfrm>
              <a:off x="3471863" y="3733302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en-US" sz="600">
                  <a:solidFill>
                    <a:srgbClr val="000000"/>
                  </a:solidFill>
                </a:rPr>
                <a:t>1</a:t>
              </a:r>
              <a:endParaRPr lang="pt-BR" sz="600">
                <a:solidFill>
                  <a:srgbClr val="000000"/>
                </a:solidFill>
              </a:endParaRPr>
            </a:p>
          </p:txBody>
        </p:sp>
        <p:sp>
          <p:nvSpPr>
            <p:cNvPr id="86123" name="AutoShape 86"/>
            <p:cNvSpPr>
              <a:spLocks noChangeArrowheads="1"/>
            </p:cNvSpPr>
            <p:nvPr/>
          </p:nvSpPr>
          <p:spPr bwMode="auto">
            <a:xfrm>
              <a:off x="2704423" y="3594894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en-US" sz="600">
                  <a:solidFill>
                    <a:srgbClr val="000000"/>
                  </a:solidFill>
                </a:rPr>
                <a:t>3</a:t>
              </a:r>
              <a:endParaRPr lang="pt-BR" sz="600">
                <a:solidFill>
                  <a:srgbClr val="000000"/>
                </a:solidFill>
              </a:endParaRPr>
            </a:p>
          </p:txBody>
        </p:sp>
        <p:sp>
          <p:nvSpPr>
            <p:cNvPr id="86124" name="AutoShape 86"/>
            <p:cNvSpPr>
              <a:spLocks noChangeArrowheads="1"/>
            </p:cNvSpPr>
            <p:nvPr/>
          </p:nvSpPr>
          <p:spPr bwMode="auto">
            <a:xfrm>
              <a:off x="2859551" y="3762516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en-US" sz="600">
                  <a:solidFill>
                    <a:srgbClr val="000000"/>
                  </a:solidFill>
                </a:rPr>
                <a:t>4</a:t>
              </a:r>
              <a:endParaRPr lang="pt-BR" sz="600">
                <a:solidFill>
                  <a:srgbClr val="000000"/>
                </a:solidFill>
              </a:endParaRPr>
            </a:p>
          </p:txBody>
        </p:sp>
        <p:sp>
          <p:nvSpPr>
            <p:cNvPr id="86125" name="AutoShape 86"/>
            <p:cNvSpPr>
              <a:spLocks noChangeArrowheads="1"/>
            </p:cNvSpPr>
            <p:nvPr/>
          </p:nvSpPr>
          <p:spPr bwMode="auto">
            <a:xfrm>
              <a:off x="2774387" y="3431522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en-US" sz="600">
                  <a:solidFill>
                    <a:srgbClr val="000000"/>
                  </a:solidFill>
                </a:rPr>
                <a:t>5</a:t>
              </a:r>
              <a:endParaRPr lang="pt-BR" sz="600">
                <a:solidFill>
                  <a:srgbClr val="000000"/>
                </a:solidFill>
              </a:endParaRPr>
            </a:p>
          </p:txBody>
        </p:sp>
        <p:sp>
          <p:nvSpPr>
            <p:cNvPr id="86126" name="AutoShape 86"/>
            <p:cNvSpPr>
              <a:spLocks noChangeArrowheads="1"/>
            </p:cNvSpPr>
            <p:nvPr/>
          </p:nvSpPr>
          <p:spPr bwMode="auto">
            <a:xfrm>
              <a:off x="2919619" y="3431522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en-US" sz="600">
                  <a:solidFill>
                    <a:srgbClr val="000000"/>
                  </a:solidFill>
                </a:rPr>
                <a:t>6</a:t>
              </a:r>
              <a:endParaRPr lang="pt-BR" sz="600">
                <a:solidFill>
                  <a:srgbClr val="000000"/>
                </a:solidFill>
              </a:endParaRPr>
            </a:p>
          </p:txBody>
        </p:sp>
        <p:sp>
          <p:nvSpPr>
            <p:cNvPr id="86127" name="AutoShape 86"/>
            <p:cNvSpPr>
              <a:spLocks noChangeArrowheads="1"/>
            </p:cNvSpPr>
            <p:nvPr/>
          </p:nvSpPr>
          <p:spPr bwMode="auto">
            <a:xfrm>
              <a:off x="3068004" y="3431522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en-US" sz="600">
                  <a:solidFill>
                    <a:srgbClr val="000000"/>
                  </a:solidFill>
                </a:rPr>
                <a:t>7</a:t>
              </a:r>
              <a:endParaRPr lang="pt-BR" sz="600">
                <a:solidFill>
                  <a:srgbClr val="000000"/>
                </a:solidFill>
              </a:endParaRPr>
            </a:p>
          </p:txBody>
        </p:sp>
        <p:sp>
          <p:nvSpPr>
            <p:cNvPr id="86128" name="AutoShape 86"/>
            <p:cNvSpPr>
              <a:spLocks noChangeArrowheads="1"/>
            </p:cNvSpPr>
            <p:nvPr/>
          </p:nvSpPr>
          <p:spPr bwMode="auto">
            <a:xfrm>
              <a:off x="3206926" y="3431522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en-US" sz="600">
                  <a:solidFill>
                    <a:srgbClr val="000000"/>
                  </a:solidFill>
                </a:rPr>
                <a:t>8</a:t>
              </a:r>
              <a:endParaRPr lang="pt-BR" sz="600">
                <a:solidFill>
                  <a:srgbClr val="000000"/>
                </a:solidFill>
              </a:endParaRPr>
            </a:p>
          </p:txBody>
        </p:sp>
        <p:sp>
          <p:nvSpPr>
            <p:cNvPr id="86129" name="AutoShape 86"/>
            <p:cNvSpPr>
              <a:spLocks noChangeArrowheads="1"/>
            </p:cNvSpPr>
            <p:nvPr/>
          </p:nvSpPr>
          <p:spPr bwMode="auto">
            <a:xfrm>
              <a:off x="3616687" y="3743169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en-US" sz="600">
                  <a:solidFill>
                    <a:srgbClr val="000000"/>
                  </a:solidFill>
                </a:rPr>
                <a:t>2</a:t>
              </a:r>
              <a:endParaRPr lang="pt-BR" sz="600">
                <a:solidFill>
                  <a:srgbClr val="000000"/>
                </a:solidFill>
              </a:endParaRPr>
            </a:p>
          </p:txBody>
        </p:sp>
        <p:sp>
          <p:nvSpPr>
            <p:cNvPr id="86130" name="AutoShape 86"/>
            <p:cNvSpPr>
              <a:spLocks noChangeArrowheads="1"/>
            </p:cNvSpPr>
            <p:nvPr/>
          </p:nvSpPr>
          <p:spPr bwMode="auto">
            <a:xfrm>
              <a:off x="2353931" y="3443679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>
                  <a:solidFill>
                    <a:srgbClr val="000000"/>
                  </a:solidFill>
                </a:rPr>
                <a:t> 290</a:t>
              </a:r>
            </a:p>
          </p:txBody>
        </p:sp>
        <p:sp>
          <p:nvSpPr>
            <p:cNvPr id="86131" name="AutoShape 86"/>
            <p:cNvSpPr>
              <a:spLocks noChangeArrowheads="1"/>
            </p:cNvSpPr>
            <p:nvPr/>
          </p:nvSpPr>
          <p:spPr bwMode="auto">
            <a:xfrm>
              <a:off x="2495550" y="3420732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en-US" sz="600">
                  <a:solidFill>
                    <a:srgbClr val="000000"/>
                  </a:solidFill>
                </a:rPr>
                <a:t> 291</a:t>
              </a:r>
              <a:endParaRPr lang="pt-BR" sz="600">
                <a:solidFill>
                  <a:srgbClr val="000000"/>
                </a:solidFill>
              </a:endParaRPr>
            </a:p>
          </p:txBody>
        </p:sp>
        <p:sp>
          <p:nvSpPr>
            <p:cNvPr id="86132" name="AutoShape 86"/>
            <p:cNvSpPr>
              <a:spLocks noChangeArrowheads="1"/>
            </p:cNvSpPr>
            <p:nvPr/>
          </p:nvSpPr>
          <p:spPr bwMode="auto">
            <a:xfrm>
              <a:off x="1995833" y="4035721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en-US" sz="600">
                  <a:solidFill>
                    <a:srgbClr val="000000"/>
                  </a:solidFill>
                </a:rPr>
                <a:t> 293</a:t>
              </a:r>
              <a:endParaRPr lang="pt-BR" sz="600">
                <a:solidFill>
                  <a:srgbClr val="000000"/>
                </a:solidFill>
              </a:endParaRPr>
            </a:p>
          </p:txBody>
        </p:sp>
        <p:sp>
          <p:nvSpPr>
            <p:cNvPr id="86133" name="AutoShape 86"/>
            <p:cNvSpPr>
              <a:spLocks noChangeArrowheads="1"/>
            </p:cNvSpPr>
            <p:nvPr/>
          </p:nvSpPr>
          <p:spPr bwMode="auto">
            <a:xfrm>
              <a:off x="2339975" y="3856038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en-US" sz="600">
                  <a:solidFill>
                    <a:srgbClr val="000000"/>
                  </a:solidFill>
                </a:rPr>
                <a:t> 292</a:t>
              </a:r>
              <a:endParaRPr lang="pt-BR" sz="600">
                <a:solidFill>
                  <a:srgbClr val="000000"/>
                </a:solidFill>
              </a:endParaRPr>
            </a:p>
          </p:txBody>
        </p:sp>
        <p:sp>
          <p:nvSpPr>
            <p:cNvPr id="86134" name="Oval 250"/>
            <p:cNvSpPr>
              <a:spLocks noChangeArrowheads="1"/>
            </p:cNvSpPr>
            <p:nvPr/>
          </p:nvSpPr>
          <p:spPr bwMode="auto">
            <a:xfrm>
              <a:off x="3387725" y="3763963"/>
              <a:ext cx="79375" cy="73025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86135" name="Oval 250"/>
            <p:cNvSpPr>
              <a:spLocks noChangeArrowheads="1"/>
            </p:cNvSpPr>
            <p:nvPr/>
          </p:nvSpPr>
          <p:spPr bwMode="auto">
            <a:xfrm>
              <a:off x="2124075" y="4160838"/>
              <a:ext cx="79375" cy="71437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86136" name="AutoShape 201"/>
            <p:cNvSpPr>
              <a:spLocks noChangeArrowheads="1"/>
            </p:cNvSpPr>
            <p:nvPr/>
          </p:nvSpPr>
          <p:spPr bwMode="auto">
            <a:xfrm rot="10800000">
              <a:off x="3200400" y="4732338"/>
              <a:ext cx="106363" cy="63500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pt-BR"/>
            </a:p>
          </p:txBody>
        </p:sp>
        <p:sp>
          <p:nvSpPr>
            <p:cNvPr id="86137" name="AutoShape 201"/>
            <p:cNvSpPr>
              <a:spLocks noChangeArrowheads="1"/>
            </p:cNvSpPr>
            <p:nvPr/>
          </p:nvSpPr>
          <p:spPr bwMode="auto">
            <a:xfrm rot="10800000">
              <a:off x="3252788" y="4940300"/>
              <a:ext cx="107950" cy="63500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pt-BR"/>
            </a:p>
          </p:txBody>
        </p:sp>
        <p:sp>
          <p:nvSpPr>
            <p:cNvPr id="86138" name="Forma livre 2"/>
            <p:cNvSpPr>
              <a:spLocks/>
            </p:cNvSpPr>
            <p:nvPr/>
          </p:nvSpPr>
          <p:spPr bwMode="auto">
            <a:xfrm>
              <a:off x="1728788" y="3353548"/>
              <a:ext cx="860425" cy="919163"/>
            </a:xfrm>
            <a:custGeom>
              <a:avLst/>
              <a:gdLst>
                <a:gd name="T0" fmla="*/ 837105 w 860898"/>
                <a:gd name="T1" fmla="*/ 0 h 919264"/>
                <a:gd name="T2" fmla="*/ 803996 w 860898"/>
                <a:gd name="T3" fmla="*/ 29031 h 919264"/>
                <a:gd name="T4" fmla="*/ 770892 w 860898"/>
                <a:gd name="T5" fmla="*/ 33844 h 919264"/>
                <a:gd name="T6" fmla="*/ 733057 w 860898"/>
                <a:gd name="T7" fmla="*/ 53197 h 919264"/>
                <a:gd name="T8" fmla="*/ 695221 w 860898"/>
                <a:gd name="T9" fmla="*/ 62873 h 919264"/>
                <a:gd name="T10" fmla="*/ 657387 w 860898"/>
                <a:gd name="T11" fmla="*/ 67737 h 919264"/>
                <a:gd name="T12" fmla="*/ 591176 w 860898"/>
                <a:gd name="T13" fmla="*/ 67737 h 919264"/>
                <a:gd name="T14" fmla="*/ 534422 w 860898"/>
                <a:gd name="T15" fmla="*/ 82227 h 919264"/>
                <a:gd name="T16" fmla="*/ 491858 w 860898"/>
                <a:gd name="T17" fmla="*/ 101580 h 919264"/>
                <a:gd name="T18" fmla="*/ 472942 w 860898"/>
                <a:gd name="T19" fmla="*/ 111256 h 919264"/>
                <a:gd name="T20" fmla="*/ 435105 w 860898"/>
                <a:gd name="T21" fmla="*/ 140287 h 919264"/>
                <a:gd name="T22" fmla="*/ 397270 w 860898"/>
                <a:gd name="T23" fmla="*/ 169265 h 919264"/>
                <a:gd name="T24" fmla="*/ 340517 w 860898"/>
                <a:gd name="T25" fmla="*/ 169265 h 919264"/>
                <a:gd name="T26" fmla="*/ 307411 w 860898"/>
                <a:gd name="T27" fmla="*/ 203159 h 919264"/>
                <a:gd name="T28" fmla="*/ 271022 w 860898"/>
                <a:gd name="T29" fmla="*/ 217649 h 919264"/>
                <a:gd name="T30" fmla="*/ 242644 w 860898"/>
                <a:gd name="T31" fmla="*/ 209661 h 919264"/>
                <a:gd name="T32" fmla="*/ 222283 w 860898"/>
                <a:gd name="T33" fmla="*/ 227325 h 919264"/>
                <a:gd name="T34" fmla="*/ 235026 w 860898"/>
                <a:gd name="T35" fmla="*/ 267501 h 919264"/>
                <a:gd name="T36" fmla="*/ 260315 w 860898"/>
                <a:gd name="T37" fmla="*/ 285376 h 919264"/>
                <a:gd name="T38" fmla="*/ 279230 w 860898"/>
                <a:gd name="T39" fmla="*/ 314364 h 919264"/>
                <a:gd name="T40" fmla="*/ 285605 w 860898"/>
                <a:gd name="T41" fmla="*/ 351179 h 919264"/>
                <a:gd name="T42" fmla="*/ 293222 w 860898"/>
                <a:gd name="T43" fmla="*/ 386914 h 919264"/>
                <a:gd name="T44" fmla="*/ 283765 w 860898"/>
                <a:gd name="T45" fmla="*/ 440137 h 919264"/>
                <a:gd name="T46" fmla="*/ 241199 w 860898"/>
                <a:gd name="T47" fmla="*/ 469140 h 919264"/>
                <a:gd name="T48" fmla="*/ 203364 w 860898"/>
                <a:gd name="T49" fmla="*/ 478817 h 919264"/>
                <a:gd name="T50" fmla="*/ 151342 w 860898"/>
                <a:gd name="T51" fmla="*/ 493355 h 919264"/>
                <a:gd name="T52" fmla="*/ 127694 w 860898"/>
                <a:gd name="T53" fmla="*/ 532020 h 919264"/>
                <a:gd name="T54" fmla="*/ 132424 w 860898"/>
                <a:gd name="T55" fmla="*/ 556230 h 919264"/>
                <a:gd name="T56" fmla="*/ 127696 w 860898"/>
                <a:gd name="T57" fmla="*/ 590074 h 919264"/>
                <a:gd name="T58" fmla="*/ 122966 w 860898"/>
                <a:gd name="T59" fmla="*/ 623916 h 919264"/>
                <a:gd name="T60" fmla="*/ 146610 w 860898"/>
                <a:gd name="T61" fmla="*/ 667455 h 919264"/>
                <a:gd name="T62" fmla="*/ 167173 w 860898"/>
                <a:gd name="T63" fmla="*/ 693328 h 919264"/>
                <a:gd name="T64" fmla="*/ 160995 w 860898"/>
                <a:gd name="T65" fmla="*/ 727184 h 919264"/>
                <a:gd name="T66" fmla="*/ 164085 w 860898"/>
                <a:gd name="T67" fmla="*/ 757676 h 919264"/>
                <a:gd name="T68" fmla="*/ 160799 w 860898"/>
                <a:gd name="T69" fmla="*/ 778691 h 919264"/>
                <a:gd name="T70" fmla="*/ 137154 w 860898"/>
                <a:gd name="T71" fmla="*/ 802886 h 919264"/>
                <a:gd name="T72" fmla="*/ 99315 w 860898"/>
                <a:gd name="T73" fmla="*/ 817398 h 919264"/>
                <a:gd name="T74" fmla="*/ 75669 w 860898"/>
                <a:gd name="T75" fmla="*/ 836751 h 919264"/>
                <a:gd name="T76" fmla="*/ 56752 w 860898"/>
                <a:gd name="T77" fmla="*/ 836751 h 919264"/>
                <a:gd name="T78" fmla="*/ 28368 w 860898"/>
                <a:gd name="T79" fmla="*/ 846426 h 919264"/>
                <a:gd name="T80" fmla="*/ 28367 w 860898"/>
                <a:gd name="T81" fmla="*/ 870594 h 919264"/>
                <a:gd name="T82" fmla="*/ 18914 w 860898"/>
                <a:gd name="T83" fmla="*/ 880270 h 919264"/>
                <a:gd name="T84" fmla="*/ 0 w 860898"/>
                <a:gd name="T85" fmla="*/ 914118 h 91926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60898" h="919264">
                  <a:moveTo>
                    <a:pt x="860898" y="0"/>
                  </a:moveTo>
                  <a:cubicBezTo>
                    <a:pt x="850765" y="14997"/>
                    <a:pt x="838199" y="23509"/>
                    <a:pt x="826850" y="29184"/>
                  </a:cubicBezTo>
                  <a:cubicBezTo>
                    <a:pt x="815501" y="34859"/>
                    <a:pt x="804963" y="29995"/>
                    <a:pt x="792804" y="34048"/>
                  </a:cubicBezTo>
                  <a:cubicBezTo>
                    <a:pt x="780645" y="38101"/>
                    <a:pt x="766864" y="48639"/>
                    <a:pt x="753894" y="53503"/>
                  </a:cubicBezTo>
                  <a:cubicBezTo>
                    <a:pt x="740924" y="58367"/>
                    <a:pt x="727953" y="60798"/>
                    <a:pt x="714983" y="63230"/>
                  </a:cubicBezTo>
                  <a:cubicBezTo>
                    <a:pt x="702013" y="65662"/>
                    <a:pt x="693907" y="67283"/>
                    <a:pt x="676073" y="68094"/>
                  </a:cubicBezTo>
                  <a:cubicBezTo>
                    <a:pt x="658239" y="68905"/>
                    <a:pt x="629056" y="65662"/>
                    <a:pt x="607979" y="68094"/>
                  </a:cubicBezTo>
                  <a:cubicBezTo>
                    <a:pt x="586902" y="70526"/>
                    <a:pt x="566636" y="77012"/>
                    <a:pt x="549613" y="82686"/>
                  </a:cubicBezTo>
                  <a:cubicBezTo>
                    <a:pt x="532590" y="88361"/>
                    <a:pt x="516377" y="97277"/>
                    <a:pt x="505839" y="102141"/>
                  </a:cubicBezTo>
                  <a:cubicBezTo>
                    <a:pt x="495301" y="107005"/>
                    <a:pt x="496112" y="105383"/>
                    <a:pt x="486384" y="111868"/>
                  </a:cubicBezTo>
                  <a:cubicBezTo>
                    <a:pt x="476656" y="118353"/>
                    <a:pt x="460443" y="131324"/>
                    <a:pt x="447473" y="141052"/>
                  </a:cubicBezTo>
                  <a:cubicBezTo>
                    <a:pt x="434503" y="150780"/>
                    <a:pt x="424775" y="165370"/>
                    <a:pt x="408562" y="170234"/>
                  </a:cubicBezTo>
                  <a:cubicBezTo>
                    <a:pt x="392349" y="175098"/>
                    <a:pt x="365598" y="164560"/>
                    <a:pt x="350196" y="170234"/>
                  </a:cubicBezTo>
                  <a:cubicBezTo>
                    <a:pt x="334794" y="175909"/>
                    <a:pt x="328061" y="196175"/>
                    <a:pt x="316149" y="204281"/>
                  </a:cubicBezTo>
                  <a:cubicBezTo>
                    <a:pt x="304237" y="212387"/>
                    <a:pt x="289826" y="217781"/>
                    <a:pt x="278725" y="218873"/>
                  </a:cubicBezTo>
                  <a:cubicBezTo>
                    <a:pt x="267624" y="219965"/>
                    <a:pt x="257896" y="209213"/>
                    <a:pt x="249542" y="210834"/>
                  </a:cubicBezTo>
                  <a:cubicBezTo>
                    <a:pt x="241188" y="212455"/>
                    <a:pt x="229906" y="218906"/>
                    <a:pt x="228600" y="228600"/>
                  </a:cubicBezTo>
                  <a:cubicBezTo>
                    <a:pt x="227294" y="238294"/>
                    <a:pt x="235187" y="259269"/>
                    <a:pt x="241706" y="268997"/>
                  </a:cubicBezTo>
                  <a:cubicBezTo>
                    <a:pt x="248225" y="278725"/>
                    <a:pt x="260137" y="279107"/>
                    <a:pt x="267714" y="286966"/>
                  </a:cubicBezTo>
                  <a:cubicBezTo>
                    <a:pt x="275291" y="294825"/>
                    <a:pt x="282834" y="305115"/>
                    <a:pt x="287169" y="316149"/>
                  </a:cubicBezTo>
                  <a:cubicBezTo>
                    <a:pt x="291504" y="327183"/>
                    <a:pt x="291324" y="341008"/>
                    <a:pt x="293722" y="353168"/>
                  </a:cubicBezTo>
                  <a:cubicBezTo>
                    <a:pt x="296120" y="365328"/>
                    <a:pt x="301873" y="374200"/>
                    <a:pt x="301558" y="389107"/>
                  </a:cubicBezTo>
                  <a:cubicBezTo>
                    <a:pt x="301243" y="404014"/>
                    <a:pt x="300747" y="428829"/>
                    <a:pt x="291830" y="442610"/>
                  </a:cubicBezTo>
                  <a:cubicBezTo>
                    <a:pt x="282913" y="456391"/>
                    <a:pt x="261837" y="465307"/>
                    <a:pt x="248056" y="471792"/>
                  </a:cubicBezTo>
                  <a:cubicBezTo>
                    <a:pt x="234275" y="478277"/>
                    <a:pt x="224547" y="477467"/>
                    <a:pt x="209145" y="481520"/>
                  </a:cubicBezTo>
                  <a:cubicBezTo>
                    <a:pt x="193743" y="485573"/>
                    <a:pt x="168612" y="487194"/>
                    <a:pt x="155642" y="496111"/>
                  </a:cubicBezTo>
                  <a:cubicBezTo>
                    <a:pt x="142672" y="505028"/>
                    <a:pt x="134566" y="524484"/>
                    <a:pt x="131324" y="535022"/>
                  </a:cubicBezTo>
                  <a:cubicBezTo>
                    <a:pt x="128082" y="545560"/>
                    <a:pt x="136188" y="549613"/>
                    <a:pt x="136188" y="559341"/>
                  </a:cubicBezTo>
                  <a:cubicBezTo>
                    <a:pt x="136188" y="569069"/>
                    <a:pt x="132947" y="582040"/>
                    <a:pt x="131326" y="593389"/>
                  </a:cubicBezTo>
                  <a:cubicBezTo>
                    <a:pt x="129705" y="604738"/>
                    <a:pt x="123218" y="614465"/>
                    <a:pt x="126460" y="627435"/>
                  </a:cubicBezTo>
                  <a:cubicBezTo>
                    <a:pt x="129702" y="640405"/>
                    <a:pt x="143202" y="659579"/>
                    <a:pt x="150779" y="671209"/>
                  </a:cubicBezTo>
                  <a:cubicBezTo>
                    <a:pt x="158356" y="682839"/>
                    <a:pt x="169457" y="687208"/>
                    <a:pt x="171923" y="697217"/>
                  </a:cubicBezTo>
                  <a:cubicBezTo>
                    <a:pt x="174389" y="707226"/>
                    <a:pt x="166103" y="720478"/>
                    <a:pt x="165574" y="731264"/>
                  </a:cubicBezTo>
                  <a:cubicBezTo>
                    <a:pt x="165045" y="742050"/>
                    <a:pt x="168782" y="753298"/>
                    <a:pt x="168748" y="761933"/>
                  </a:cubicBezTo>
                  <a:cubicBezTo>
                    <a:pt x="168714" y="770568"/>
                    <a:pt x="169987" y="775500"/>
                    <a:pt x="165371" y="783077"/>
                  </a:cubicBezTo>
                  <a:cubicBezTo>
                    <a:pt x="160755" y="790654"/>
                    <a:pt x="151589" y="800911"/>
                    <a:pt x="141051" y="807396"/>
                  </a:cubicBezTo>
                  <a:cubicBezTo>
                    <a:pt x="130513" y="813881"/>
                    <a:pt x="112679" y="816314"/>
                    <a:pt x="102141" y="821988"/>
                  </a:cubicBezTo>
                  <a:cubicBezTo>
                    <a:pt x="91603" y="827663"/>
                    <a:pt x="85118" y="838201"/>
                    <a:pt x="77822" y="841443"/>
                  </a:cubicBezTo>
                  <a:cubicBezTo>
                    <a:pt x="70526" y="844685"/>
                    <a:pt x="66472" y="839822"/>
                    <a:pt x="58366" y="841443"/>
                  </a:cubicBezTo>
                  <a:cubicBezTo>
                    <a:pt x="50260" y="843064"/>
                    <a:pt x="34048" y="845497"/>
                    <a:pt x="29184" y="851171"/>
                  </a:cubicBezTo>
                  <a:cubicBezTo>
                    <a:pt x="24320" y="856845"/>
                    <a:pt x="30804" y="869816"/>
                    <a:pt x="29183" y="875490"/>
                  </a:cubicBezTo>
                  <a:cubicBezTo>
                    <a:pt x="27562" y="881164"/>
                    <a:pt x="24320" y="877921"/>
                    <a:pt x="19456" y="885217"/>
                  </a:cubicBezTo>
                  <a:cubicBezTo>
                    <a:pt x="14592" y="892513"/>
                    <a:pt x="7296" y="905888"/>
                    <a:pt x="0" y="919264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39" name="Forma livre 1"/>
            <p:cNvSpPr>
              <a:spLocks/>
            </p:cNvSpPr>
            <p:nvPr/>
          </p:nvSpPr>
          <p:spPr bwMode="auto">
            <a:xfrm>
              <a:off x="3011488" y="3770313"/>
              <a:ext cx="411162" cy="169862"/>
            </a:xfrm>
            <a:custGeom>
              <a:avLst/>
              <a:gdLst>
                <a:gd name="T0" fmla="*/ 367489 w 412084"/>
                <a:gd name="T1" fmla="*/ 40599 h 169436"/>
                <a:gd name="T2" fmla="*/ 365365 w 412084"/>
                <a:gd name="T3" fmla="*/ 105555 h 169436"/>
                <a:gd name="T4" fmla="*/ 367489 w 412084"/>
                <a:gd name="T5" fmla="*/ 156983 h 169436"/>
                <a:gd name="T6" fmla="*/ 361108 w 412084"/>
                <a:gd name="T7" fmla="*/ 189460 h 169436"/>
                <a:gd name="T8" fmla="*/ 346243 w 412084"/>
                <a:gd name="T9" fmla="*/ 189460 h 169436"/>
                <a:gd name="T10" fmla="*/ 320751 w 412084"/>
                <a:gd name="T11" fmla="*/ 173221 h 169436"/>
                <a:gd name="T12" fmla="*/ 297388 w 412084"/>
                <a:gd name="T13" fmla="*/ 170523 h 169436"/>
                <a:gd name="T14" fmla="*/ 269771 w 412084"/>
                <a:gd name="T15" fmla="*/ 170523 h 169436"/>
                <a:gd name="T16" fmla="*/ 248532 w 412084"/>
                <a:gd name="T17" fmla="*/ 175925 h 169436"/>
                <a:gd name="T18" fmla="*/ 244283 w 412084"/>
                <a:gd name="T19" fmla="*/ 143448 h 169436"/>
                <a:gd name="T20" fmla="*/ 244283 w 412084"/>
                <a:gd name="T21" fmla="*/ 124501 h 169436"/>
                <a:gd name="T22" fmla="*/ 235787 w 412084"/>
                <a:gd name="T23" fmla="*/ 108263 h 169436"/>
                <a:gd name="T24" fmla="*/ 218791 w 412084"/>
                <a:gd name="T25" fmla="*/ 94731 h 169436"/>
                <a:gd name="T26" fmla="*/ 193308 w 412084"/>
                <a:gd name="T27" fmla="*/ 75784 h 169436"/>
                <a:gd name="T28" fmla="*/ 167811 w 412084"/>
                <a:gd name="T29" fmla="*/ 70371 h 169436"/>
                <a:gd name="T30" fmla="*/ 142320 w 412084"/>
                <a:gd name="T31" fmla="*/ 64957 h 169436"/>
                <a:gd name="T32" fmla="*/ 125326 w 412084"/>
                <a:gd name="T33" fmla="*/ 64957 h 169436"/>
                <a:gd name="T34" fmla="*/ 110459 w 412084"/>
                <a:gd name="T35" fmla="*/ 75784 h 169436"/>
                <a:gd name="T36" fmla="*/ 106211 w 412084"/>
                <a:gd name="T37" fmla="*/ 92025 h 169436"/>
                <a:gd name="T38" fmla="*/ 89217 w 412084"/>
                <a:gd name="T39" fmla="*/ 97438 h 169436"/>
                <a:gd name="T40" fmla="*/ 59477 w 412084"/>
                <a:gd name="T41" fmla="*/ 92025 h 169436"/>
                <a:gd name="T42" fmla="*/ 27616 w 412084"/>
                <a:gd name="T43" fmla="*/ 81201 h 169436"/>
                <a:gd name="T44" fmla="*/ 16996 w 412084"/>
                <a:gd name="T45" fmla="*/ 35184 h 169436"/>
                <a:gd name="T46" fmla="*/ 0 w 412084"/>
                <a:gd name="T47" fmla="*/ 0 h 1694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12084" h="169436">
                  <a:moveTo>
                    <a:pt x="411957" y="35718"/>
                  </a:moveTo>
                  <a:cubicBezTo>
                    <a:pt x="410766" y="55760"/>
                    <a:pt x="409576" y="75802"/>
                    <a:pt x="409576" y="92868"/>
                  </a:cubicBezTo>
                  <a:cubicBezTo>
                    <a:pt x="409576" y="109934"/>
                    <a:pt x="412751" y="125809"/>
                    <a:pt x="411957" y="138112"/>
                  </a:cubicBezTo>
                  <a:cubicBezTo>
                    <a:pt x="411163" y="150415"/>
                    <a:pt x="408782" y="161925"/>
                    <a:pt x="404813" y="166687"/>
                  </a:cubicBezTo>
                  <a:cubicBezTo>
                    <a:pt x="400844" y="171449"/>
                    <a:pt x="395685" y="169068"/>
                    <a:pt x="388144" y="166687"/>
                  </a:cubicBezTo>
                  <a:cubicBezTo>
                    <a:pt x="380603" y="164306"/>
                    <a:pt x="368697" y="155178"/>
                    <a:pt x="359569" y="152400"/>
                  </a:cubicBezTo>
                  <a:cubicBezTo>
                    <a:pt x="350441" y="149622"/>
                    <a:pt x="342901" y="150415"/>
                    <a:pt x="333376" y="150018"/>
                  </a:cubicBezTo>
                  <a:cubicBezTo>
                    <a:pt x="323851" y="149621"/>
                    <a:pt x="311547" y="149224"/>
                    <a:pt x="302419" y="150018"/>
                  </a:cubicBezTo>
                  <a:cubicBezTo>
                    <a:pt x="293291" y="150812"/>
                    <a:pt x="283369" y="158750"/>
                    <a:pt x="278607" y="154781"/>
                  </a:cubicBezTo>
                  <a:cubicBezTo>
                    <a:pt x="273845" y="150812"/>
                    <a:pt x="274638" y="133747"/>
                    <a:pt x="273844" y="126206"/>
                  </a:cubicBezTo>
                  <a:cubicBezTo>
                    <a:pt x="273050" y="118665"/>
                    <a:pt x="275431" y="114696"/>
                    <a:pt x="273844" y="109537"/>
                  </a:cubicBezTo>
                  <a:cubicBezTo>
                    <a:pt x="272257" y="104378"/>
                    <a:pt x="269081" y="99616"/>
                    <a:pt x="264319" y="95250"/>
                  </a:cubicBezTo>
                  <a:cubicBezTo>
                    <a:pt x="259557" y="90884"/>
                    <a:pt x="253206" y="88106"/>
                    <a:pt x="245269" y="83343"/>
                  </a:cubicBezTo>
                  <a:cubicBezTo>
                    <a:pt x="237331" y="78581"/>
                    <a:pt x="226219" y="70247"/>
                    <a:pt x="216694" y="66675"/>
                  </a:cubicBezTo>
                  <a:cubicBezTo>
                    <a:pt x="207169" y="63103"/>
                    <a:pt x="188119" y="61912"/>
                    <a:pt x="188119" y="61912"/>
                  </a:cubicBezTo>
                  <a:cubicBezTo>
                    <a:pt x="178594" y="60325"/>
                    <a:pt x="167481" y="57944"/>
                    <a:pt x="159544" y="57150"/>
                  </a:cubicBezTo>
                  <a:cubicBezTo>
                    <a:pt x="151607" y="56356"/>
                    <a:pt x="146447" y="55563"/>
                    <a:pt x="140494" y="57150"/>
                  </a:cubicBezTo>
                  <a:cubicBezTo>
                    <a:pt x="134541" y="58738"/>
                    <a:pt x="127398" y="62706"/>
                    <a:pt x="123826" y="66675"/>
                  </a:cubicBezTo>
                  <a:cubicBezTo>
                    <a:pt x="120254" y="70644"/>
                    <a:pt x="123032" y="77787"/>
                    <a:pt x="119063" y="80962"/>
                  </a:cubicBezTo>
                  <a:cubicBezTo>
                    <a:pt x="115094" y="84137"/>
                    <a:pt x="108744" y="85725"/>
                    <a:pt x="100013" y="85725"/>
                  </a:cubicBezTo>
                  <a:cubicBezTo>
                    <a:pt x="91282" y="85725"/>
                    <a:pt x="78185" y="83343"/>
                    <a:pt x="66676" y="80962"/>
                  </a:cubicBezTo>
                  <a:cubicBezTo>
                    <a:pt x="55167" y="78581"/>
                    <a:pt x="38894" y="79771"/>
                    <a:pt x="30956" y="71437"/>
                  </a:cubicBezTo>
                  <a:cubicBezTo>
                    <a:pt x="23018" y="63103"/>
                    <a:pt x="24607" y="44450"/>
                    <a:pt x="19051" y="30956"/>
                  </a:cubicBezTo>
                  <a:cubicBezTo>
                    <a:pt x="13495" y="17462"/>
                    <a:pt x="1985" y="5953"/>
                    <a:pt x="0" y="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40" name="Forma livre 57"/>
            <p:cNvSpPr>
              <a:spLocks/>
            </p:cNvSpPr>
            <p:nvPr/>
          </p:nvSpPr>
          <p:spPr bwMode="auto">
            <a:xfrm>
              <a:off x="2578100" y="3340100"/>
              <a:ext cx="441325" cy="434975"/>
            </a:xfrm>
            <a:custGeom>
              <a:avLst/>
              <a:gdLst>
                <a:gd name="T0" fmla="*/ 0 w 414771"/>
                <a:gd name="T1" fmla="*/ 0 h 410176"/>
                <a:gd name="T2" fmla="*/ 1174112 w 414771"/>
                <a:gd name="T3" fmla="*/ 768703 h 410176"/>
                <a:gd name="T4" fmla="*/ 1752567 w 414771"/>
                <a:gd name="T5" fmla="*/ 1995335 h 410176"/>
                <a:gd name="T6" fmla="*/ 2893570 w 414771"/>
                <a:gd name="T7" fmla="*/ 3286131 h 410176"/>
                <a:gd name="T8" fmla="*/ 3554194 w 414771"/>
                <a:gd name="T9" fmla="*/ 4041544 h 410176"/>
                <a:gd name="T10" fmla="*/ 4154770 w 414771"/>
                <a:gd name="T11" fmla="*/ 4293293 h 410176"/>
                <a:gd name="T12" fmla="*/ 5055581 w 414771"/>
                <a:gd name="T13" fmla="*/ 4847256 h 410176"/>
                <a:gd name="T14" fmla="*/ 5596083 w 414771"/>
                <a:gd name="T15" fmla="*/ 5300528 h 410176"/>
                <a:gd name="T16" fmla="*/ 5896385 w 414771"/>
                <a:gd name="T17" fmla="*/ 6005514 h 410176"/>
                <a:gd name="T18" fmla="*/ 6496912 w 414771"/>
                <a:gd name="T19" fmla="*/ 6509158 h 410176"/>
                <a:gd name="T20" fmla="*/ 7217599 w 414771"/>
                <a:gd name="T21" fmla="*/ 6710588 h 410176"/>
                <a:gd name="T22" fmla="*/ 8118442 w 414771"/>
                <a:gd name="T23" fmla="*/ 7365219 h 410176"/>
                <a:gd name="T24" fmla="*/ 8658920 w 414771"/>
                <a:gd name="T25" fmla="*/ 7617039 h 410176"/>
                <a:gd name="T26" fmla="*/ 9139323 w 414771"/>
                <a:gd name="T27" fmla="*/ 8019939 h 410176"/>
                <a:gd name="T28" fmla="*/ 9860058 w 414771"/>
                <a:gd name="T29" fmla="*/ 8473140 h 410176"/>
                <a:gd name="T30" fmla="*/ 10460593 w 414771"/>
                <a:gd name="T31" fmla="*/ 8674577 h 4101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14771" h="410176">
                  <a:moveTo>
                    <a:pt x="0" y="0"/>
                  </a:moveTo>
                  <a:cubicBezTo>
                    <a:pt x="16460" y="28393"/>
                    <a:pt x="34974" y="20624"/>
                    <a:pt x="46556" y="36349"/>
                  </a:cubicBezTo>
                  <a:cubicBezTo>
                    <a:pt x="58138" y="52074"/>
                    <a:pt x="58127" y="74510"/>
                    <a:pt x="69490" y="94349"/>
                  </a:cubicBezTo>
                  <a:cubicBezTo>
                    <a:pt x="80853" y="114188"/>
                    <a:pt x="102827" y="139258"/>
                    <a:pt x="114733" y="155383"/>
                  </a:cubicBezTo>
                  <a:cubicBezTo>
                    <a:pt x="126639" y="171508"/>
                    <a:pt x="132593" y="183163"/>
                    <a:pt x="140927" y="191101"/>
                  </a:cubicBezTo>
                  <a:cubicBezTo>
                    <a:pt x="149262" y="199038"/>
                    <a:pt x="154818" y="196658"/>
                    <a:pt x="164740" y="203008"/>
                  </a:cubicBezTo>
                  <a:cubicBezTo>
                    <a:pt x="174662" y="209358"/>
                    <a:pt x="190933" y="221264"/>
                    <a:pt x="200458" y="229201"/>
                  </a:cubicBezTo>
                  <a:cubicBezTo>
                    <a:pt x="209983" y="237138"/>
                    <a:pt x="216334" y="241505"/>
                    <a:pt x="221890" y="250633"/>
                  </a:cubicBezTo>
                  <a:cubicBezTo>
                    <a:pt x="227446" y="259761"/>
                    <a:pt x="227843" y="274445"/>
                    <a:pt x="233796" y="283970"/>
                  </a:cubicBezTo>
                  <a:cubicBezTo>
                    <a:pt x="239749" y="293495"/>
                    <a:pt x="248877" y="302227"/>
                    <a:pt x="257608" y="307783"/>
                  </a:cubicBezTo>
                  <a:cubicBezTo>
                    <a:pt x="266339" y="313339"/>
                    <a:pt x="275467" y="310561"/>
                    <a:pt x="286183" y="317308"/>
                  </a:cubicBezTo>
                  <a:cubicBezTo>
                    <a:pt x="296899" y="324055"/>
                    <a:pt x="312377" y="341120"/>
                    <a:pt x="321902" y="348264"/>
                  </a:cubicBezTo>
                  <a:cubicBezTo>
                    <a:pt x="331427" y="355408"/>
                    <a:pt x="336586" y="355011"/>
                    <a:pt x="343333" y="360170"/>
                  </a:cubicBezTo>
                  <a:cubicBezTo>
                    <a:pt x="350080" y="365329"/>
                    <a:pt x="354446" y="372473"/>
                    <a:pt x="362383" y="379220"/>
                  </a:cubicBezTo>
                  <a:cubicBezTo>
                    <a:pt x="370321" y="385967"/>
                    <a:pt x="382227" y="395492"/>
                    <a:pt x="390958" y="400651"/>
                  </a:cubicBezTo>
                  <a:cubicBezTo>
                    <a:pt x="399689" y="405810"/>
                    <a:pt x="407230" y="407993"/>
                    <a:pt x="414771" y="410176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41" name="Oval 250"/>
            <p:cNvSpPr>
              <a:spLocks noChangeArrowheads="1"/>
            </p:cNvSpPr>
            <p:nvPr/>
          </p:nvSpPr>
          <p:spPr bwMode="auto">
            <a:xfrm>
              <a:off x="3176588" y="3794125"/>
              <a:ext cx="77787" cy="77788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86142" name="Oval 250"/>
            <p:cNvSpPr>
              <a:spLocks noChangeArrowheads="1"/>
            </p:cNvSpPr>
            <p:nvPr/>
          </p:nvSpPr>
          <p:spPr bwMode="auto">
            <a:xfrm>
              <a:off x="3387725" y="3763963"/>
              <a:ext cx="79375" cy="73025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86143" name="CaixaDeTexto 121"/>
            <p:cNvSpPr txBox="1">
              <a:spLocks noChangeArrowheads="1"/>
            </p:cNvSpPr>
            <p:nvPr/>
          </p:nvSpPr>
          <p:spPr bwMode="auto">
            <a:xfrm>
              <a:off x="2497138" y="3146425"/>
              <a:ext cx="744537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Porto Velho</a:t>
              </a:r>
            </a:p>
          </p:txBody>
        </p:sp>
        <p:sp>
          <p:nvSpPr>
            <p:cNvPr id="86144" name="Oval 250"/>
            <p:cNvSpPr>
              <a:spLocks noChangeArrowheads="1"/>
            </p:cNvSpPr>
            <p:nvPr/>
          </p:nvSpPr>
          <p:spPr bwMode="auto">
            <a:xfrm>
              <a:off x="1914525" y="3533775"/>
              <a:ext cx="79375" cy="7302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86145" name="CaixaDeTexto 121"/>
            <p:cNvSpPr txBox="1">
              <a:spLocks noChangeArrowheads="1"/>
            </p:cNvSpPr>
            <p:nvPr/>
          </p:nvSpPr>
          <p:spPr bwMode="auto">
            <a:xfrm>
              <a:off x="1206500" y="3462338"/>
              <a:ext cx="744538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Assis Brasil</a:t>
              </a:r>
            </a:p>
          </p:txBody>
        </p:sp>
        <p:sp>
          <p:nvSpPr>
            <p:cNvPr id="86146" name="AutoShape 86"/>
            <p:cNvSpPr>
              <a:spLocks noChangeArrowheads="1"/>
            </p:cNvSpPr>
            <p:nvPr/>
          </p:nvSpPr>
          <p:spPr bwMode="auto">
            <a:xfrm>
              <a:off x="2253507" y="3222110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en-US" sz="600">
                  <a:solidFill>
                    <a:srgbClr val="000000"/>
                  </a:solidFill>
                </a:rPr>
                <a:t> 295</a:t>
              </a:r>
              <a:endParaRPr lang="pt-BR" sz="600">
                <a:solidFill>
                  <a:srgbClr val="000000"/>
                </a:solidFill>
              </a:endParaRPr>
            </a:p>
          </p:txBody>
        </p:sp>
        <p:sp>
          <p:nvSpPr>
            <p:cNvPr id="86147" name="AutoShape 86"/>
            <p:cNvSpPr>
              <a:spLocks noChangeArrowheads="1"/>
            </p:cNvSpPr>
            <p:nvPr/>
          </p:nvSpPr>
          <p:spPr bwMode="auto">
            <a:xfrm>
              <a:off x="2458385" y="3135446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en-US" sz="600">
                  <a:solidFill>
                    <a:srgbClr val="000000"/>
                  </a:solidFill>
                </a:rPr>
                <a:t> 294</a:t>
              </a:r>
              <a:endParaRPr lang="pt-BR" sz="600">
                <a:solidFill>
                  <a:srgbClr val="000000"/>
                </a:solidFill>
              </a:endParaRPr>
            </a:p>
          </p:txBody>
        </p:sp>
        <p:sp>
          <p:nvSpPr>
            <p:cNvPr id="86148" name="AutoShape 86"/>
            <p:cNvSpPr>
              <a:spLocks noChangeArrowheads="1"/>
            </p:cNvSpPr>
            <p:nvPr/>
          </p:nvSpPr>
          <p:spPr bwMode="auto">
            <a:xfrm>
              <a:off x="2189344" y="3456080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en-US" sz="600">
                  <a:solidFill>
                    <a:srgbClr val="000000"/>
                  </a:solidFill>
                </a:rPr>
                <a:t> 296</a:t>
              </a:r>
              <a:endParaRPr lang="pt-BR" sz="600">
                <a:solidFill>
                  <a:srgbClr val="000000"/>
                </a:solidFill>
              </a:endParaRPr>
            </a:p>
          </p:txBody>
        </p:sp>
        <p:sp>
          <p:nvSpPr>
            <p:cNvPr id="86149" name="Forma livre 3"/>
            <p:cNvSpPr>
              <a:spLocks/>
            </p:cNvSpPr>
            <p:nvPr/>
          </p:nvSpPr>
          <p:spPr bwMode="auto">
            <a:xfrm>
              <a:off x="1403350" y="3254375"/>
              <a:ext cx="182563" cy="109538"/>
            </a:xfrm>
            <a:custGeom>
              <a:avLst/>
              <a:gdLst>
                <a:gd name="T0" fmla="*/ 146994 w 183356"/>
                <a:gd name="T1" fmla="*/ 0 h 109538"/>
                <a:gd name="T2" fmla="*/ 74450 w 183356"/>
                <a:gd name="T3" fmla="*/ 45244 h 109538"/>
                <a:gd name="T4" fmla="*/ 34361 w 183356"/>
                <a:gd name="T5" fmla="*/ 76200 h 109538"/>
                <a:gd name="T6" fmla="*/ 0 w 183356"/>
                <a:gd name="T7" fmla="*/ 109538 h 1095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3356" h="109538">
                  <a:moveTo>
                    <a:pt x="183356" y="0"/>
                  </a:moveTo>
                  <a:cubicBezTo>
                    <a:pt x="146844" y="10318"/>
                    <a:pt x="116285" y="32544"/>
                    <a:pt x="92869" y="45244"/>
                  </a:cubicBezTo>
                  <a:cubicBezTo>
                    <a:pt x="69454" y="57944"/>
                    <a:pt x="58341" y="65484"/>
                    <a:pt x="42863" y="76200"/>
                  </a:cubicBezTo>
                  <a:cubicBezTo>
                    <a:pt x="27385" y="86916"/>
                    <a:pt x="794" y="108149"/>
                    <a:pt x="0" y="109538"/>
                  </a:cubicBezTo>
                </a:path>
              </a:pathLst>
            </a:custGeom>
            <a:noFill/>
            <a:ln w="38100">
              <a:solidFill>
                <a:srgbClr val="B2B2B2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50" name="Forma livre 2"/>
            <p:cNvSpPr>
              <a:spLocks/>
            </p:cNvSpPr>
            <p:nvPr/>
          </p:nvSpPr>
          <p:spPr bwMode="auto">
            <a:xfrm>
              <a:off x="1577975" y="3249613"/>
              <a:ext cx="1011238" cy="231775"/>
            </a:xfrm>
            <a:custGeom>
              <a:avLst/>
              <a:gdLst>
                <a:gd name="T0" fmla="*/ 1002871 w 1011406"/>
                <a:gd name="T1" fmla="*/ 102532 h 231153"/>
                <a:gd name="T2" fmla="*/ 969115 w 1011406"/>
                <a:gd name="T3" fmla="*/ 136004 h 231153"/>
                <a:gd name="T4" fmla="*/ 935353 w 1011406"/>
                <a:gd name="T5" fmla="*/ 141583 h 231153"/>
                <a:gd name="T6" fmla="*/ 896773 w 1011406"/>
                <a:gd name="T7" fmla="*/ 163897 h 231153"/>
                <a:gd name="T8" fmla="*/ 858187 w 1011406"/>
                <a:gd name="T9" fmla="*/ 175053 h 231153"/>
                <a:gd name="T10" fmla="*/ 819609 w 1011406"/>
                <a:gd name="T11" fmla="*/ 180630 h 231153"/>
                <a:gd name="T12" fmla="*/ 752088 w 1011406"/>
                <a:gd name="T13" fmla="*/ 180630 h 231153"/>
                <a:gd name="T14" fmla="*/ 694214 w 1011406"/>
                <a:gd name="T15" fmla="*/ 197366 h 231153"/>
                <a:gd name="T16" fmla="*/ 650810 w 1011406"/>
                <a:gd name="T17" fmla="*/ 219678 h 231153"/>
                <a:gd name="T18" fmla="*/ 631520 w 1011406"/>
                <a:gd name="T19" fmla="*/ 230831 h 231153"/>
                <a:gd name="T20" fmla="*/ 592932 w 1011406"/>
                <a:gd name="T21" fmla="*/ 264303 h 231153"/>
                <a:gd name="T22" fmla="*/ 535467 w 1011406"/>
                <a:gd name="T23" fmla="*/ 243152 h 231153"/>
                <a:gd name="T24" fmla="*/ 427227 w 1011406"/>
                <a:gd name="T25" fmla="*/ 126629 h 231153"/>
                <a:gd name="T26" fmla="*/ 226594 w 1011406"/>
                <a:gd name="T27" fmla="*/ 60078 h 231153"/>
                <a:gd name="T28" fmla="*/ 98217 w 1011406"/>
                <a:gd name="T29" fmla="*/ 7624 h 231153"/>
                <a:gd name="T30" fmla="*/ 0 w 1011406"/>
                <a:gd name="T31" fmla="*/ 5690 h 23115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11406" h="231153">
                  <a:moveTo>
                    <a:pt x="1011406" y="89402"/>
                  </a:moveTo>
                  <a:cubicBezTo>
                    <a:pt x="1001273" y="104399"/>
                    <a:pt x="988707" y="112911"/>
                    <a:pt x="977358" y="118586"/>
                  </a:cubicBezTo>
                  <a:cubicBezTo>
                    <a:pt x="966009" y="124261"/>
                    <a:pt x="955471" y="119397"/>
                    <a:pt x="943312" y="123450"/>
                  </a:cubicBezTo>
                  <a:cubicBezTo>
                    <a:pt x="931153" y="127503"/>
                    <a:pt x="917372" y="138041"/>
                    <a:pt x="904402" y="142905"/>
                  </a:cubicBezTo>
                  <a:cubicBezTo>
                    <a:pt x="891432" y="147769"/>
                    <a:pt x="878461" y="150200"/>
                    <a:pt x="865491" y="152632"/>
                  </a:cubicBezTo>
                  <a:cubicBezTo>
                    <a:pt x="852521" y="155064"/>
                    <a:pt x="844415" y="156685"/>
                    <a:pt x="826581" y="157496"/>
                  </a:cubicBezTo>
                  <a:cubicBezTo>
                    <a:pt x="808747" y="158307"/>
                    <a:pt x="779564" y="155064"/>
                    <a:pt x="758487" y="157496"/>
                  </a:cubicBezTo>
                  <a:cubicBezTo>
                    <a:pt x="737410" y="159928"/>
                    <a:pt x="717144" y="166414"/>
                    <a:pt x="700121" y="172088"/>
                  </a:cubicBezTo>
                  <a:cubicBezTo>
                    <a:pt x="683098" y="177763"/>
                    <a:pt x="666885" y="186679"/>
                    <a:pt x="656347" y="191543"/>
                  </a:cubicBezTo>
                  <a:cubicBezTo>
                    <a:pt x="645809" y="196407"/>
                    <a:pt x="646620" y="194785"/>
                    <a:pt x="636892" y="201270"/>
                  </a:cubicBezTo>
                  <a:cubicBezTo>
                    <a:pt x="627164" y="207755"/>
                    <a:pt x="614126" y="228664"/>
                    <a:pt x="597981" y="230454"/>
                  </a:cubicBezTo>
                  <a:cubicBezTo>
                    <a:pt x="581836" y="232244"/>
                    <a:pt x="567875" y="232018"/>
                    <a:pt x="540020" y="212011"/>
                  </a:cubicBezTo>
                  <a:cubicBezTo>
                    <a:pt x="512166" y="192004"/>
                    <a:pt x="482769" y="137016"/>
                    <a:pt x="430854" y="110411"/>
                  </a:cubicBezTo>
                  <a:cubicBezTo>
                    <a:pt x="378939" y="83806"/>
                    <a:pt x="283835" y="69676"/>
                    <a:pt x="228532" y="52383"/>
                  </a:cubicBezTo>
                  <a:cubicBezTo>
                    <a:pt x="173229" y="35090"/>
                    <a:pt x="137122" y="14554"/>
                    <a:pt x="99033" y="6650"/>
                  </a:cubicBezTo>
                  <a:cubicBezTo>
                    <a:pt x="60944" y="-1254"/>
                    <a:pt x="30050" y="-2481"/>
                    <a:pt x="0" y="4961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51" name="Freeform 156"/>
            <p:cNvSpPr>
              <a:spLocks/>
            </p:cNvSpPr>
            <p:nvPr/>
          </p:nvSpPr>
          <p:spPr bwMode="auto">
            <a:xfrm>
              <a:off x="398463" y="3594100"/>
              <a:ext cx="733425" cy="136525"/>
            </a:xfrm>
            <a:custGeom>
              <a:avLst/>
              <a:gdLst>
                <a:gd name="T0" fmla="*/ 2147483646 w 434"/>
                <a:gd name="T1" fmla="*/ 2147483646 h 81"/>
                <a:gd name="T2" fmla="*/ 2147483646 w 434"/>
                <a:gd name="T3" fmla="*/ 2147483646 h 81"/>
                <a:gd name="T4" fmla="*/ 2147483646 w 434"/>
                <a:gd name="T5" fmla="*/ 2147483646 h 81"/>
                <a:gd name="T6" fmla="*/ 2147483646 w 434"/>
                <a:gd name="T7" fmla="*/ 2147483646 h 81"/>
                <a:gd name="T8" fmla="*/ 0 w 434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4" h="81">
                  <a:moveTo>
                    <a:pt x="434" y="81"/>
                  </a:moveTo>
                  <a:cubicBezTo>
                    <a:pt x="334" y="73"/>
                    <a:pt x="243" y="45"/>
                    <a:pt x="146" y="26"/>
                  </a:cubicBezTo>
                  <a:cubicBezTo>
                    <a:pt x="114" y="20"/>
                    <a:pt x="82" y="15"/>
                    <a:pt x="50" y="10"/>
                  </a:cubicBezTo>
                  <a:cubicBezTo>
                    <a:pt x="40" y="9"/>
                    <a:pt x="30" y="7"/>
                    <a:pt x="20" y="5"/>
                  </a:cubicBezTo>
                  <a:cubicBezTo>
                    <a:pt x="13" y="4"/>
                    <a:pt x="0" y="0"/>
                    <a:pt x="0" y="0"/>
                  </a:cubicBezTo>
                </a:path>
              </a:pathLst>
            </a:custGeom>
            <a:noFill/>
            <a:ln w="19050" cap="flat" cmpd="sng">
              <a:solidFill>
                <a:srgbClr val="990099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52" name="Oval 250"/>
            <p:cNvSpPr>
              <a:spLocks noChangeArrowheads="1"/>
            </p:cNvSpPr>
            <p:nvPr/>
          </p:nvSpPr>
          <p:spPr bwMode="auto">
            <a:xfrm>
              <a:off x="2085975" y="3435350"/>
              <a:ext cx="79375" cy="7302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86153" name="CaixaDeTexto 121"/>
            <p:cNvSpPr txBox="1">
              <a:spLocks noChangeArrowheads="1"/>
            </p:cNvSpPr>
            <p:nvPr/>
          </p:nvSpPr>
          <p:spPr bwMode="auto">
            <a:xfrm>
              <a:off x="1417080" y="3363913"/>
              <a:ext cx="744537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Rio Branco</a:t>
              </a:r>
            </a:p>
          </p:txBody>
        </p:sp>
        <p:sp>
          <p:nvSpPr>
            <p:cNvPr id="86154" name="CaixaDeTexto 121"/>
            <p:cNvSpPr txBox="1">
              <a:spLocks noChangeArrowheads="1"/>
            </p:cNvSpPr>
            <p:nvPr/>
          </p:nvSpPr>
          <p:spPr bwMode="auto">
            <a:xfrm>
              <a:off x="1113962" y="3740844"/>
              <a:ext cx="663575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r>
                <a:rPr lang="pt-BR" sz="800" b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Callao</a:t>
              </a:r>
            </a:p>
          </p:txBody>
        </p:sp>
        <p:sp>
          <p:nvSpPr>
            <p:cNvPr id="86155" name="Oval 250"/>
            <p:cNvSpPr>
              <a:spLocks noChangeArrowheads="1"/>
            </p:cNvSpPr>
            <p:nvPr/>
          </p:nvSpPr>
          <p:spPr bwMode="auto">
            <a:xfrm>
              <a:off x="1582738" y="3224213"/>
              <a:ext cx="79375" cy="7302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86156" name="AutoShape 86"/>
            <p:cNvSpPr>
              <a:spLocks noChangeArrowheads="1"/>
            </p:cNvSpPr>
            <p:nvPr/>
          </p:nvSpPr>
          <p:spPr bwMode="auto">
            <a:xfrm>
              <a:off x="1364328" y="3394769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en-US" sz="600">
                  <a:solidFill>
                    <a:srgbClr val="000000"/>
                  </a:solidFill>
                </a:rPr>
                <a:t> 297</a:t>
              </a:r>
              <a:endParaRPr lang="pt-BR" sz="600">
                <a:solidFill>
                  <a:srgbClr val="000000"/>
                </a:solidFill>
              </a:endParaRPr>
            </a:p>
          </p:txBody>
        </p:sp>
        <p:sp>
          <p:nvSpPr>
            <p:cNvPr id="86157" name="AutoShape 86"/>
            <p:cNvSpPr>
              <a:spLocks noChangeArrowheads="1"/>
            </p:cNvSpPr>
            <p:nvPr/>
          </p:nvSpPr>
          <p:spPr bwMode="auto">
            <a:xfrm>
              <a:off x="1286708" y="3530356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en-US" sz="600">
                  <a:solidFill>
                    <a:srgbClr val="000000"/>
                  </a:solidFill>
                </a:rPr>
                <a:t> 298</a:t>
              </a:r>
              <a:endParaRPr lang="pt-BR" sz="600">
                <a:solidFill>
                  <a:srgbClr val="000000"/>
                </a:solidFill>
              </a:endParaRPr>
            </a:p>
          </p:txBody>
        </p:sp>
        <p:sp>
          <p:nvSpPr>
            <p:cNvPr id="86158" name="AutoShape 86"/>
            <p:cNvSpPr>
              <a:spLocks noChangeArrowheads="1"/>
            </p:cNvSpPr>
            <p:nvPr/>
          </p:nvSpPr>
          <p:spPr bwMode="auto">
            <a:xfrm>
              <a:off x="1051720" y="3477132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en-US" sz="600">
                  <a:solidFill>
                    <a:srgbClr val="000000"/>
                  </a:solidFill>
                </a:rPr>
                <a:t> 299</a:t>
              </a:r>
              <a:endParaRPr lang="pt-BR" sz="600">
                <a:solidFill>
                  <a:srgbClr val="000000"/>
                </a:solidFill>
              </a:endParaRPr>
            </a:p>
          </p:txBody>
        </p:sp>
        <p:sp>
          <p:nvSpPr>
            <p:cNvPr id="86159" name="AutoShape 86"/>
            <p:cNvSpPr>
              <a:spLocks noChangeArrowheads="1"/>
            </p:cNvSpPr>
            <p:nvPr/>
          </p:nvSpPr>
          <p:spPr bwMode="auto">
            <a:xfrm>
              <a:off x="993814" y="3766297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/>
                <a:t> 301</a:t>
              </a:r>
            </a:p>
          </p:txBody>
        </p:sp>
        <p:sp>
          <p:nvSpPr>
            <p:cNvPr id="86160" name="Forma livre 4"/>
            <p:cNvSpPr>
              <a:spLocks/>
            </p:cNvSpPr>
            <p:nvPr/>
          </p:nvSpPr>
          <p:spPr bwMode="auto">
            <a:xfrm>
              <a:off x="1135063" y="3362325"/>
              <a:ext cx="273050" cy="366713"/>
            </a:xfrm>
            <a:custGeom>
              <a:avLst/>
              <a:gdLst>
                <a:gd name="T0" fmla="*/ 365439 w 271463"/>
                <a:gd name="T1" fmla="*/ 0 h 366713"/>
                <a:gd name="T2" fmla="*/ 307738 w 271463"/>
                <a:gd name="T3" fmla="*/ 42863 h 366713"/>
                <a:gd name="T4" fmla="*/ 291717 w 271463"/>
                <a:gd name="T5" fmla="*/ 57149 h 366713"/>
                <a:gd name="T6" fmla="*/ 272477 w 271463"/>
                <a:gd name="T7" fmla="*/ 64294 h 366713"/>
                <a:gd name="T8" fmla="*/ 221190 w 271463"/>
                <a:gd name="T9" fmla="*/ 83344 h 366713"/>
                <a:gd name="T10" fmla="*/ 198747 w 271463"/>
                <a:gd name="T11" fmla="*/ 92869 h 366713"/>
                <a:gd name="T12" fmla="*/ 185927 w 271463"/>
                <a:gd name="T13" fmla="*/ 107156 h 366713"/>
                <a:gd name="T14" fmla="*/ 173108 w 271463"/>
                <a:gd name="T15" fmla="*/ 130969 h 366713"/>
                <a:gd name="T16" fmla="*/ 173108 w 271463"/>
                <a:gd name="T17" fmla="*/ 150019 h 366713"/>
                <a:gd name="T18" fmla="*/ 160285 w 271463"/>
                <a:gd name="T19" fmla="*/ 180975 h 366713"/>
                <a:gd name="T20" fmla="*/ 169905 w 271463"/>
                <a:gd name="T21" fmla="*/ 207169 h 366713"/>
                <a:gd name="T22" fmla="*/ 169905 w 271463"/>
                <a:gd name="T23" fmla="*/ 233363 h 366713"/>
                <a:gd name="T24" fmla="*/ 166690 w 271463"/>
                <a:gd name="T25" fmla="*/ 257175 h 366713"/>
                <a:gd name="T26" fmla="*/ 160285 w 271463"/>
                <a:gd name="T27" fmla="*/ 276225 h 366713"/>
                <a:gd name="T28" fmla="*/ 157074 w 271463"/>
                <a:gd name="T29" fmla="*/ 288131 h 366713"/>
                <a:gd name="T30" fmla="*/ 137849 w 271463"/>
                <a:gd name="T31" fmla="*/ 302419 h 366713"/>
                <a:gd name="T32" fmla="*/ 102576 w 271463"/>
                <a:gd name="T33" fmla="*/ 311944 h 366713"/>
                <a:gd name="T34" fmla="*/ 73730 w 271463"/>
                <a:gd name="T35" fmla="*/ 319088 h 366713"/>
                <a:gd name="T36" fmla="*/ 57705 w 271463"/>
                <a:gd name="T37" fmla="*/ 328613 h 366713"/>
                <a:gd name="T38" fmla="*/ 35260 w 271463"/>
                <a:gd name="T39" fmla="*/ 340519 h 366713"/>
                <a:gd name="T40" fmla="*/ 16028 w 271463"/>
                <a:gd name="T41" fmla="*/ 352425 h 366713"/>
                <a:gd name="T42" fmla="*/ 0 w 271463"/>
                <a:gd name="T43" fmla="*/ 366713 h 36671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71463" h="366713">
                  <a:moveTo>
                    <a:pt x="271463" y="0"/>
                  </a:moveTo>
                  <a:cubicBezTo>
                    <a:pt x="254198" y="16073"/>
                    <a:pt x="237728" y="33338"/>
                    <a:pt x="228600" y="42863"/>
                  </a:cubicBezTo>
                  <a:cubicBezTo>
                    <a:pt x="219472" y="52388"/>
                    <a:pt x="221058" y="53577"/>
                    <a:pt x="216693" y="57149"/>
                  </a:cubicBezTo>
                  <a:cubicBezTo>
                    <a:pt x="212328" y="60721"/>
                    <a:pt x="211138" y="59928"/>
                    <a:pt x="202407" y="64294"/>
                  </a:cubicBezTo>
                  <a:lnTo>
                    <a:pt x="164307" y="83344"/>
                  </a:lnTo>
                  <a:cubicBezTo>
                    <a:pt x="155179" y="88106"/>
                    <a:pt x="152004" y="88900"/>
                    <a:pt x="147638" y="92869"/>
                  </a:cubicBezTo>
                  <a:cubicBezTo>
                    <a:pt x="143272" y="96838"/>
                    <a:pt x="141288" y="100806"/>
                    <a:pt x="138113" y="107156"/>
                  </a:cubicBezTo>
                  <a:cubicBezTo>
                    <a:pt x="134938" y="113506"/>
                    <a:pt x="130175" y="123825"/>
                    <a:pt x="128588" y="130969"/>
                  </a:cubicBezTo>
                  <a:cubicBezTo>
                    <a:pt x="127000" y="138113"/>
                    <a:pt x="130175" y="141685"/>
                    <a:pt x="128588" y="150019"/>
                  </a:cubicBezTo>
                  <a:cubicBezTo>
                    <a:pt x="127001" y="158353"/>
                    <a:pt x="119460" y="171450"/>
                    <a:pt x="119063" y="180975"/>
                  </a:cubicBezTo>
                  <a:cubicBezTo>
                    <a:pt x="118666" y="190500"/>
                    <a:pt x="125016" y="198438"/>
                    <a:pt x="126207" y="207169"/>
                  </a:cubicBezTo>
                  <a:cubicBezTo>
                    <a:pt x="127398" y="215900"/>
                    <a:pt x="126604" y="225029"/>
                    <a:pt x="126207" y="233363"/>
                  </a:cubicBezTo>
                  <a:cubicBezTo>
                    <a:pt x="125810" y="241697"/>
                    <a:pt x="125016" y="250031"/>
                    <a:pt x="123825" y="257175"/>
                  </a:cubicBezTo>
                  <a:cubicBezTo>
                    <a:pt x="122634" y="264319"/>
                    <a:pt x="120253" y="271066"/>
                    <a:pt x="119063" y="276225"/>
                  </a:cubicBezTo>
                  <a:cubicBezTo>
                    <a:pt x="117873" y="281384"/>
                    <a:pt x="119460" y="283765"/>
                    <a:pt x="116682" y="288131"/>
                  </a:cubicBezTo>
                  <a:cubicBezTo>
                    <a:pt x="113904" y="292497"/>
                    <a:pt x="109141" y="298450"/>
                    <a:pt x="102394" y="302419"/>
                  </a:cubicBezTo>
                  <a:cubicBezTo>
                    <a:pt x="95647" y="306388"/>
                    <a:pt x="84137" y="309166"/>
                    <a:pt x="76200" y="311944"/>
                  </a:cubicBezTo>
                  <a:cubicBezTo>
                    <a:pt x="68263" y="314722"/>
                    <a:pt x="60325" y="316310"/>
                    <a:pt x="54769" y="319088"/>
                  </a:cubicBezTo>
                  <a:cubicBezTo>
                    <a:pt x="49213" y="321866"/>
                    <a:pt x="47625" y="325041"/>
                    <a:pt x="42863" y="328613"/>
                  </a:cubicBezTo>
                  <a:cubicBezTo>
                    <a:pt x="38101" y="332185"/>
                    <a:pt x="31353" y="336550"/>
                    <a:pt x="26194" y="340519"/>
                  </a:cubicBezTo>
                  <a:cubicBezTo>
                    <a:pt x="21035" y="344488"/>
                    <a:pt x="16273" y="348059"/>
                    <a:pt x="11907" y="352425"/>
                  </a:cubicBezTo>
                  <a:cubicBezTo>
                    <a:pt x="7541" y="356791"/>
                    <a:pt x="3770" y="361752"/>
                    <a:pt x="0" y="366713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61" name="Forma livre 30"/>
            <p:cNvSpPr>
              <a:spLocks/>
            </p:cNvSpPr>
            <p:nvPr/>
          </p:nvSpPr>
          <p:spPr bwMode="auto">
            <a:xfrm>
              <a:off x="1503363" y="3252788"/>
              <a:ext cx="1517650" cy="492125"/>
            </a:xfrm>
            <a:custGeom>
              <a:avLst/>
              <a:gdLst>
                <a:gd name="T0" fmla="*/ 39093256 w 1423988"/>
                <a:gd name="T1" fmla="*/ 15453183 h 459950"/>
                <a:gd name="T2" fmla="*/ 37981883 w 1423988"/>
                <a:gd name="T3" fmla="*/ 14333045 h 459950"/>
                <a:gd name="T4" fmla="*/ 34582494 w 1423988"/>
                <a:gd name="T5" fmla="*/ 11212913 h 459950"/>
                <a:gd name="T6" fmla="*/ 31509939 w 1423988"/>
                <a:gd name="T7" fmla="*/ 8252769 h 459950"/>
                <a:gd name="T8" fmla="*/ 30463962 w 1423988"/>
                <a:gd name="T9" fmla="*/ 6812734 h 459950"/>
                <a:gd name="T10" fmla="*/ 29156559 w 1423988"/>
                <a:gd name="T11" fmla="*/ 5052664 h 459950"/>
                <a:gd name="T12" fmla="*/ 28359947 w 1423988"/>
                <a:gd name="T13" fmla="*/ 3987062 h 459950"/>
                <a:gd name="T14" fmla="*/ 27783649 w 1423988"/>
                <a:gd name="T15" fmla="*/ 3052531 h 459950"/>
                <a:gd name="T16" fmla="*/ 26851515 w 1423988"/>
                <a:gd name="T17" fmla="*/ 3558207 h 459950"/>
                <a:gd name="T18" fmla="*/ 26324423 w 1423988"/>
                <a:gd name="T19" fmla="*/ 4363262 h 459950"/>
                <a:gd name="T20" fmla="*/ 25581892 w 1423988"/>
                <a:gd name="T21" fmla="*/ 4915027 h 459950"/>
                <a:gd name="T22" fmla="*/ 24482757 w 1423988"/>
                <a:gd name="T23" fmla="*/ 5074985 h 459950"/>
                <a:gd name="T24" fmla="*/ 23640903 w 1423988"/>
                <a:gd name="T25" fmla="*/ 4969323 h 459950"/>
                <a:gd name="T26" fmla="*/ 22533594 w 1423988"/>
                <a:gd name="T27" fmla="*/ 5119136 h 459950"/>
                <a:gd name="T28" fmla="*/ 21125591 w 1423988"/>
                <a:gd name="T29" fmla="*/ 5270847 h 459950"/>
                <a:gd name="T30" fmla="*/ 20122866 w 1423988"/>
                <a:gd name="T31" fmla="*/ 5684324 h 459950"/>
                <a:gd name="T32" fmla="*/ 19150364 w 1423988"/>
                <a:gd name="T33" fmla="*/ 6474084 h 459950"/>
                <a:gd name="T34" fmla="*/ 17920369 w 1423988"/>
                <a:gd name="T35" fmla="*/ 7553238 h 459950"/>
                <a:gd name="T36" fmla="*/ 16604806 w 1423988"/>
                <a:gd name="T37" fmla="*/ 6812734 h 459950"/>
                <a:gd name="T38" fmla="*/ 15754979 w 1423988"/>
                <a:gd name="T39" fmla="*/ 5532702 h 459950"/>
                <a:gd name="T40" fmla="*/ 15101237 w 1423988"/>
                <a:gd name="T41" fmla="*/ 4732576 h 459950"/>
                <a:gd name="T42" fmla="*/ 14186029 w 1423988"/>
                <a:gd name="T43" fmla="*/ 4332630 h 459950"/>
                <a:gd name="T44" fmla="*/ 13074634 w 1423988"/>
                <a:gd name="T45" fmla="*/ 3772623 h 459950"/>
                <a:gd name="T46" fmla="*/ 12290147 w 1423988"/>
                <a:gd name="T47" fmla="*/ 3692561 h 459950"/>
                <a:gd name="T48" fmla="*/ 11309561 w 1423988"/>
                <a:gd name="T49" fmla="*/ 3372581 h 459950"/>
                <a:gd name="T50" fmla="*/ 10655858 w 1423988"/>
                <a:gd name="T51" fmla="*/ 2972573 h 459950"/>
                <a:gd name="T52" fmla="*/ 10067491 w 1423988"/>
                <a:gd name="T53" fmla="*/ 2412520 h 459950"/>
                <a:gd name="T54" fmla="*/ 9348370 w 1423988"/>
                <a:gd name="T55" fmla="*/ 1692461 h 459950"/>
                <a:gd name="T56" fmla="*/ 8498534 w 1423988"/>
                <a:gd name="T57" fmla="*/ 1452435 h 459950"/>
                <a:gd name="T58" fmla="*/ 6553469 w 1423988"/>
                <a:gd name="T59" fmla="*/ 1062673 h 459950"/>
                <a:gd name="T60" fmla="*/ 4837646 w 1423988"/>
                <a:gd name="T61" fmla="*/ 332399 h 459950"/>
                <a:gd name="T62" fmla="*/ 3514016 w 1423988"/>
                <a:gd name="T63" fmla="*/ 422603 h 459950"/>
                <a:gd name="T64" fmla="*/ 2484192 w 1423988"/>
                <a:gd name="T65" fmla="*/ 172396 h 459950"/>
                <a:gd name="T66" fmla="*/ 1581081 w 1423988"/>
                <a:gd name="T67" fmla="*/ 7284 h 459950"/>
                <a:gd name="T68" fmla="*/ 915242 w 1423988"/>
                <a:gd name="T69" fmla="*/ 412407 h 459950"/>
                <a:gd name="T70" fmla="*/ 0 w 1423988"/>
                <a:gd name="T71" fmla="*/ 1052443 h 45995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423988" h="459950">
                  <a:moveTo>
                    <a:pt x="1423988" y="459950"/>
                  </a:moveTo>
                  <a:cubicBezTo>
                    <a:pt x="1416844" y="453996"/>
                    <a:pt x="1410890" y="447646"/>
                    <a:pt x="1383506" y="426612"/>
                  </a:cubicBezTo>
                  <a:cubicBezTo>
                    <a:pt x="1356122" y="405578"/>
                    <a:pt x="1298971" y="363905"/>
                    <a:pt x="1259681" y="333743"/>
                  </a:cubicBezTo>
                  <a:cubicBezTo>
                    <a:pt x="1220391" y="303581"/>
                    <a:pt x="1172766" y="267465"/>
                    <a:pt x="1147763" y="245637"/>
                  </a:cubicBezTo>
                  <a:cubicBezTo>
                    <a:pt x="1122760" y="223809"/>
                    <a:pt x="1123950" y="218650"/>
                    <a:pt x="1109663" y="202775"/>
                  </a:cubicBezTo>
                  <a:cubicBezTo>
                    <a:pt x="1095375" y="186900"/>
                    <a:pt x="1074811" y="164404"/>
                    <a:pt x="1062038" y="150387"/>
                  </a:cubicBezTo>
                  <a:cubicBezTo>
                    <a:pt x="1049265" y="136370"/>
                    <a:pt x="1041357" y="128592"/>
                    <a:pt x="1033023" y="118670"/>
                  </a:cubicBezTo>
                  <a:cubicBezTo>
                    <a:pt x="1024688" y="108748"/>
                    <a:pt x="1021189" y="92983"/>
                    <a:pt x="1012031" y="90856"/>
                  </a:cubicBezTo>
                  <a:cubicBezTo>
                    <a:pt x="1002873" y="88729"/>
                    <a:pt x="986936" y="99404"/>
                    <a:pt x="978077" y="105906"/>
                  </a:cubicBezTo>
                  <a:cubicBezTo>
                    <a:pt x="969218" y="112408"/>
                    <a:pt x="966587" y="123138"/>
                    <a:pt x="958879" y="129869"/>
                  </a:cubicBezTo>
                  <a:cubicBezTo>
                    <a:pt x="951171" y="136600"/>
                    <a:pt x="943012" y="142759"/>
                    <a:pt x="931831" y="146290"/>
                  </a:cubicBezTo>
                  <a:cubicBezTo>
                    <a:pt x="920651" y="149821"/>
                    <a:pt x="903579" y="150783"/>
                    <a:pt x="891796" y="151053"/>
                  </a:cubicBezTo>
                  <a:cubicBezTo>
                    <a:pt x="880013" y="151323"/>
                    <a:pt x="872964" y="147689"/>
                    <a:pt x="861131" y="147908"/>
                  </a:cubicBezTo>
                  <a:cubicBezTo>
                    <a:pt x="849298" y="148127"/>
                    <a:pt x="836067" y="150870"/>
                    <a:pt x="820797" y="152366"/>
                  </a:cubicBezTo>
                  <a:cubicBezTo>
                    <a:pt x="805527" y="153862"/>
                    <a:pt x="782654" y="157051"/>
                    <a:pt x="769508" y="156883"/>
                  </a:cubicBezTo>
                  <a:cubicBezTo>
                    <a:pt x="756362" y="156715"/>
                    <a:pt x="744977" y="163219"/>
                    <a:pt x="732985" y="169188"/>
                  </a:cubicBezTo>
                  <a:cubicBezTo>
                    <a:pt x="720994" y="175157"/>
                    <a:pt x="710930" y="183424"/>
                    <a:pt x="697559" y="192695"/>
                  </a:cubicBezTo>
                  <a:cubicBezTo>
                    <a:pt x="684188" y="201966"/>
                    <a:pt x="668210" y="223135"/>
                    <a:pt x="652757" y="224815"/>
                  </a:cubicBezTo>
                  <a:cubicBezTo>
                    <a:pt x="637304" y="226495"/>
                    <a:pt x="617984" y="212798"/>
                    <a:pt x="604838" y="202775"/>
                  </a:cubicBezTo>
                  <a:cubicBezTo>
                    <a:pt x="591692" y="192752"/>
                    <a:pt x="583009" y="174994"/>
                    <a:pt x="573881" y="164675"/>
                  </a:cubicBezTo>
                  <a:cubicBezTo>
                    <a:pt x="564753" y="154356"/>
                    <a:pt x="559594" y="146815"/>
                    <a:pt x="550069" y="140862"/>
                  </a:cubicBezTo>
                  <a:cubicBezTo>
                    <a:pt x="540544" y="134909"/>
                    <a:pt x="529034" y="133718"/>
                    <a:pt x="516731" y="128956"/>
                  </a:cubicBezTo>
                  <a:cubicBezTo>
                    <a:pt x="504428" y="124194"/>
                    <a:pt x="487759" y="115462"/>
                    <a:pt x="476250" y="112287"/>
                  </a:cubicBezTo>
                  <a:cubicBezTo>
                    <a:pt x="464741" y="109112"/>
                    <a:pt x="458391" y="111890"/>
                    <a:pt x="447675" y="109906"/>
                  </a:cubicBezTo>
                  <a:cubicBezTo>
                    <a:pt x="436959" y="107922"/>
                    <a:pt x="421878" y="103953"/>
                    <a:pt x="411956" y="100381"/>
                  </a:cubicBezTo>
                  <a:cubicBezTo>
                    <a:pt x="402034" y="96809"/>
                    <a:pt x="395684" y="93237"/>
                    <a:pt x="388144" y="88475"/>
                  </a:cubicBezTo>
                  <a:cubicBezTo>
                    <a:pt x="380603" y="83712"/>
                    <a:pt x="374650" y="78156"/>
                    <a:pt x="366713" y="71806"/>
                  </a:cubicBezTo>
                  <a:cubicBezTo>
                    <a:pt x="358776" y="65456"/>
                    <a:pt x="350044" y="55138"/>
                    <a:pt x="340519" y="50375"/>
                  </a:cubicBezTo>
                  <a:cubicBezTo>
                    <a:pt x="330994" y="45612"/>
                    <a:pt x="326531" y="46355"/>
                    <a:pt x="309563" y="43231"/>
                  </a:cubicBezTo>
                  <a:cubicBezTo>
                    <a:pt x="292595" y="40107"/>
                    <a:pt x="260938" y="37186"/>
                    <a:pt x="238713" y="31630"/>
                  </a:cubicBezTo>
                  <a:cubicBezTo>
                    <a:pt x="216488" y="26074"/>
                    <a:pt x="194665" y="13068"/>
                    <a:pt x="176213" y="9893"/>
                  </a:cubicBezTo>
                  <a:cubicBezTo>
                    <a:pt x="157761" y="6718"/>
                    <a:pt x="142287" y="13373"/>
                    <a:pt x="128000" y="12579"/>
                  </a:cubicBezTo>
                  <a:cubicBezTo>
                    <a:pt x="113713" y="11785"/>
                    <a:pt x="102223" y="7191"/>
                    <a:pt x="90488" y="5131"/>
                  </a:cubicBezTo>
                  <a:cubicBezTo>
                    <a:pt x="78753" y="3071"/>
                    <a:pt x="67117" y="-975"/>
                    <a:pt x="57592" y="216"/>
                  </a:cubicBezTo>
                  <a:cubicBezTo>
                    <a:pt x="48067" y="1407"/>
                    <a:pt x="44054" y="6719"/>
                    <a:pt x="33338" y="12275"/>
                  </a:cubicBezTo>
                  <a:cubicBezTo>
                    <a:pt x="22622" y="17831"/>
                    <a:pt x="11311" y="24578"/>
                    <a:pt x="0" y="31325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62" name="Forma livre 31"/>
            <p:cNvSpPr>
              <a:spLocks/>
            </p:cNvSpPr>
            <p:nvPr/>
          </p:nvSpPr>
          <p:spPr bwMode="auto">
            <a:xfrm>
              <a:off x="1144588" y="3287713"/>
              <a:ext cx="357187" cy="442912"/>
            </a:xfrm>
            <a:custGeom>
              <a:avLst/>
              <a:gdLst>
                <a:gd name="T0" fmla="*/ 8381000 w 335757"/>
                <a:gd name="T1" fmla="*/ 0 h 414352"/>
                <a:gd name="T2" fmla="*/ 7401375 w 335757"/>
                <a:gd name="T3" fmla="*/ 705702 h 414352"/>
                <a:gd name="T4" fmla="*/ 6122267 w 335757"/>
                <a:gd name="T5" fmla="*/ 1067102 h 414352"/>
                <a:gd name="T6" fmla="*/ 5290140 w 335757"/>
                <a:gd name="T7" fmla="*/ 1524543 h 414352"/>
                <a:gd name="T8" fmla="*/ 4755192 w 335757"/>
                <a:gd name="T9" fmla="*/ 1829430 h 414352"/>
                <a:gd name="T10" fmla="*/ 4160767 w 335757"/>
                <a:gd name="T11" fmla="*/ 2210562 h 414352"/>
                <a:gd name="T12" fmla="*/ 3744660 w 335757"/>
                <a:gd name="T13" fmla="*/ 2210562 h 414352"/>
                <a:gd name="T14" fmla="*/ 3269149 w 335757"/>
                <a:gd name="T15" fmla="*/ 2667888 h 414352"/>
                <a:gd name="T16" fmla="*/ 3269149 w 335757"/>
                <a:gd name="T17" fmla="*/ 3506393 h 414352"/>
                <a:gd name="T18" fmla="*/ 2971946 w 335757"/>
                <a:gd name="T19" fmla="*/ 4039996 h 414352"/>
                <a:gd name="T20" fmla="*/ 2971946 w 335757"/>
                <a:gd name="T21" fmla="*/ 4649748 h 414352"/>
                <a:gd name="T22" fmla="*/ 2734230 w 335757"/>
                <a:gd name="T23" fmla="*/ 5412066 h 414352"/>
                <a:gd name="T24" fmla="*/ 2258678 w 335757"/>
                <a:gd name="T25" fmla="*/ 6021806 h 414352"/>
                <a:gd name="T26" fmla="*/ 1723780 w 335757"/>
                <a:gd name="T27" fmla="*/ 7012803 h 414352"/>
                <a:gd name="T28" fmla="*/ 1783194 w 335757"/>
                <a:gd name="T29" fmla="*/ 8232388 h 414352"/>
                <a:gd name="T30" fmla="*/ 2377602 w 335757"/>
                <a:gd name="T31" fmla="*/ 9375774 h 414352"/>
                <a:gd name="T32" fmla="*/ 2674778 w 335757"/>
                <a:gd name="T33" fmla="*/ 9985550 h 414352"/>
                <a:gd name="T34" fmla="*/ 3209748 w 335757"/>
                <a:gd name="T35" fmla="*/ 10824047 h 414352"/>
                <a:gd name="T36" fmla="*/ 3269149 w 335757"/>
                <a:gd name="T37" fmla="*/ 11738790 h 414352"/>
                <a:gd name="T38" fmla="*/ 2752060 w 335757"/>
                <a:gd name="T39" fmla="*/ 12191180 h 414352"/>
                <a:gd name="T40" fmla="*/ 2080373 w 335757"/>
                <a:gd name="T41" fmla="*/ 12729697 h 414352"/>
                <a:gd name="T42" fmla="*/ 1426559 w 335757"/>
                <a:gd name="T43" fmla="*/ 12805928 h 414352"/>
                <a:gd name="T44" fmla="*/ 891616 w 335757"/>
                <a:gd name="T45" fmla="*/ 12958385 h 414352"/>
                <a:gd name="T46" fmla="*/ 0 w 335757"/>
                <a:gd name="T47" fmla="*/ 13263298 h 41435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35757" h="414352">
                  <a:moveTo>
                    <a:pt x="335757" y="0"/>
                  </a:moveTo>
                  <a:cubicBezTo>
                    <a:pt x="314722" y="12700"/>
                    <a:pt x="311594" y="16490"/>
                    <a:pt x="296513" y="22046"/>
                  </a:cubicBezTo>
                  <a:cubicBezTo>
                    <a:pt x="281432" y="27602"/>
                    <a:pt x="259366" y="29074"/>
                    <a:pt x="245269" y="33337"/>
                  </a:cubicBezTo>
                  <a:cubicBezTo>
                    <a:pt x="231172" y="37600"/>
                    <a:pt x="221060" y="43656"/>
                    <a:pt x="211932" y="47625"/>
                  </a:cubicBezTo>
                  <a:cubicBezTo>
                    <a:pt x="202804" y="51594"/>
                    <a:pt x="198042" y="53578"/>
                    <a:pt x="190501" y="57150"/>
                  </a:cubicBezTo>
                  <a:cubicBezTo>
                    <a:pt x="182960" y="60722"/>
                    <a:pt x="173435" y="67072"/>
                    <a:pt x="166688" y="69056"/>
                  </a:cubicBezTo>
                  <a:cubicBezTo>
                    <a:pt x="159941" y="71040"/>
                    <a:pt x="155972" y="66675"/>
                    <a:pt x="150019" y="69056"/>
                  </a:cubicBezTo>
                  <a:cubicBezTo>
                    <a:pt x="144066" y="71437"/>
                    <a:pt x="134144" y="76596"/>
                    <a:pt x="130969" y="83343"/>
                  </a:cubicBezTo>
                  <a:cubicBezTo>
                    <a:pt x="127794" y="90090"/>
                    <a:pt x="132953" y="102393"/>
                    <a:pt x="130969" y="109537"/>
                  </a:cubicBezTo>
                  <a:cubicBezTo>
                    <a:pt x="128985" y="116681"/>
                    <a:pt x="121047" y="120253"/>
                    <a:pt x="119063" y="126206"/>
                  </a:cubicBezTo>
                  <a:cubicBezTo>
                    <a:pt x="117079" y="132159"/>
                    <a:pt x="120650" y="138112"/>
                    <a:pt x="119063" y="145256"/>
                  </a:cubicBezTo>
                  <a:cubicBezTo>
                    <a:pt x="117475" y="152400"/>
                    <a:pt x="114300" y="161924"/>
                    <a:pt x="109538" y="169068"/>
                  </a:cubicBezTo>
                  <a:cubicBezTo>
                    <a:pt x="104776" y="176212"/>
                    <a:pt x="97235" y="179784"/>
                    <a:pt x="90488" y="188118"/>
                  </a:cubicBezTo>
                  <a:cubicBezTo>
                    <a:pt x="83741" y="196452"/>
                    <a:pt x="72232" y="207566"/>
                    <a:pt x="69057" y="219075"/>
                  </a:cubicBezTo>
                  <a:cubicBezTo>
                    <a:pt x="65882" y="230584"/>
                    <a:pt x="67072" y="244872"/>
                    <a:pt x="71438" y="257175"/>
                  </a:cubicBezTo>
                  <a:cubicBezTo>
                    <a:pt x="75804" y="269478"/>
                    <a:pt x="89298" y="283765"/>
                    <a:pt x="95251" y="292893"/>
                  </a:cubicBezTo>
                  <a:cubicBezTo>
                    <a:pt x="101204" y="302021"/>
                    <a:pt x="101601" y="304402"/>
                    <a:pt x="107157" y="311943"/>
                  </a:cubicBezTo>
                  <a:cubicBezTo>
                    <a:pt x="112713" y="319484"/>
                    <a:pt x="124619" y="329009"/>
                    <a:pt x="128588" y="338137"/>
                  </a:cubicBezTo>
                  <a:cubicBezTo>
                    <a:pt x="132557" y="347265"/>
                    <a:pt x="134025" y="359594"/>
                    <a:pt x="130969" y="366712"/>
                  </a:cubicBezTo>
                  <a:cubicBezTo>
                    <a:pt x="127913" y="373830"/>
                    <a:pt x="118190" y="375687"/>
                    <a:pt x="110252" y="380846"/>
                  </a:cubicBezTo>
                  <a:cubicBezTo>
                    <a:pt x="102315" y="386005"/>
                    <a:pt x="92194" y="394467"/>
                    <a:pt x="83344" y="397668"/>
                  </a:cubicBezTo>
                  <a:cubicBezTo>
                    <a:pt x="74494" y="400869"/>
                    <a:pt x="65089" y="398859"/>
                    <a:pt x="57151" y="400050"/>
                  </a:cubicBezTo>
                  <a:cubicBezTo>
                    <a:pt x="49213" y="401241"/>
                    <a:pt x="45244" y="402431"/>
                    <a:pt x="35719" y="404812"/>
                  </a:cubicBezTo>
                  <a:cubicBezTo>
                    <a:pt x="26194" y="407193"/>
                    <a:pt x="6151" y="414734"/>
                    <a:pt x="0" y="414337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63" name="AutoShape 86"/>
            <p:cNvSpPr>
              <a:spLocks noChangeArrowheads="1"/>
            </p:cNvSpPr>
            <p:nvPr/>
          </p:nvSpPr>
          <p:spPr bwMode="auto">
            <a:xfrm>
              <a:off x="3126579" y="3845090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en-US" sz="600"/>
                <a:t> 25</a:t>
              </a:r>
              <a:endParaRPr lang="pt-BR" sz="600"/>
            </a:p>
          </p:txBody>
        </p:sp>
        <p:sp>
          <p:nvSpPr>
            <p:cNvPr id="86164" name="AutoShape 86"/>
            <p:cNvSpPr>
              <a:spLocks noChangeArrowheads="1"/>
            </p:cNvSpPr>
            <p:nvPr/>
          </p:nvSpPr>
          <p:spPr bwMode="auto">
            <a:xfrm>
              <a:off x="3316519" y="3618938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en-US" sz="600"/>
                <a:t> 24</a:t>
              </a:r>
              <a:endParaRPr lang="pt-BR" sz="600"/>
            </a:p>
          </p:txBody>
        </p:sp>
        <p:sp>
          <p:nvSpPr>
            <p:cNvPr id="86165" name="AutoShape 86"/>
            <p:cNvSpPr>
              <a:spLocks noChangeArrowheads="1"/>
            </p:cNvSpPr>
            <p:nvPr/>
          </p:nvSpPr>
          <p:spPr bwMode="auto">
            <a:xfrm>
              <a:off x="2938363" y="3517473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en-US" sz="600"/>
                <a:t> 26</a:t>
              </a:r>
              <a:endParaRPr lang="pt-BR" sz="600"/>
            </a:p>
          </p:txBody>
        </p:sp>
        <p:sp>
          <p:nvSpPr>
            <p:cNvPr id="86166" name="AutoShape 86"/>
            <p:cNvSpPr>
              <a:spLocks noChangeArrowheads="1"/>
            </p:cNvSpPr>
            <p:nvPr/>
          </p:nvSpPr>
          <p:spPr bwMode="auto">
            <a:xfrm>
              <a:off x="2592966" y="3515328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/>
                <a:t> 27</a:t>
              </a:r>
            </a:p>
          </p:txBody>
        </p:sp>
        <p:sp>
          <p:nvSpPr>
            <p:cNvPr id="86167" name="AutoShape 86"/>
            <p:cNvSpPr>
              <a:spLocks noChangeArrowheads="1"/>
            </p:cNvSpPr>
            <p:nvPr/>
          </p:nvSpPr>
          <p:spPr bwMode="auto">
            <a:xfrm>
              <a:off x="1844675" y="3158377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en-US" sz="600"/>
                <a:t> 302</a:t>
              </a:r>
              <a:endParaRPr lang="pt-BR" sz="600"/>
            </a:p>
          </p:txBody>
        </p:sp>
        <p:sp>
          <p:nvSpPr>
            <p:cNvPr id="86168" name="AutoShape 86"/>
            <p:cNvSpPr>
              <a:spLocks noChangeArrowheads="1"/>
            </p:cNvSpPr>
            <p:nvPr/>
          </p:nvSpPr>
          <p:spPr bwMode="auto">
            <a:xfrm>
              <a:off x="1104007" y="3323200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en-US" sz="600"/>
                <a:t> 303</a:t>
              </a:r>
              <a:endParaRPr lang="pt-BR" sz="600"/>
            </a:p>
          </p:txBody>
        </p:sp>
        <p:sp>
          <p:nvSpPr>
            <p:cNvPr id="86169" name="Forma livre 29"/>
            <p:cNvSpPr>
              <a:spLocks/>
            </p:cNvSpPr>
            <p:nvPr/>
          </p:nvSpPr>
          <p:spPr bwMode="auto">
            <a:xfrm>
              <a:off x="3017838" y="3744913"/>
              <a:ext cx="365125" cy="79375"/>
            </a:xfrm>
            <a:custGeom>
              <a:avLst/>
              <a:gdLst>
                <a:gd name="T0" fmla="*/ 8982974 w 342900"/>
                <a:gd name="T1" fmla="*/ 904877 h 75017"/>
                <a:gd name="T2" fmla="*/ 6300586 w 342900"/>
                <a:gd name="T3" fmla="*/ 678640 h 75017"/>
                <a:gd name="T4" fmla="*/ 4073827 w 342900"/>
                <a:gd name="T5" fmla="*/ 582514 h 75017"/>
                <a:gd name="T6" fmla="*/ 2322791 w 342900"/>
                <a:gd name="T7" fmla="*/ 1425144 h 75017"/>
                <a:gd name="T8" fmla="*/ 1010060 w 342900"/>
                <a:gd name="T9" fmla="*/ 508987 h 75017"/>
                <a:gd name="T10" fmla="*/ 0 w 342900"/>
                <a:gd name="T11" fmla="*/ 0 h 750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2900" h="75017">
                  <a:moveTo>
                    <a:pt x="342900" y="47625"/>
                  </a:moveTo>
                  <a:lnTo>
                    <a:pt x="240506" y="35719"/>
                  </a:lnTo>
                  <a:cubicBezTo>
                    <a:pt x="211428" y="33288"/>
                    <a:pt x="184586" y="21926"/>
                    <a:pt x="155507" y="30658"/>
                  </a:cubicBezTo>
                  <a:cubicBezTo>
                    <a:pt x="133679" y="37207"/>
                    <a:pt x="108158" y="75654"/>
                    <a:pt x="88666" y="75009"/>
                  </a:cubicBezTo>
                  <a:cubicBezTo>
                    <a:pt x="69174" y="74364"/>
                    <a:pt x="59048" y="45987"/>
                    <a:pt x="38556" y="26789"/>
                  </a:cubicBezTo>
                  <a:cubicBezTo>
                    <a:pt x="18064" y="9822"/>
                    <a:pt x="7541" y="4167"/>
                    <a:pt x="0" y="0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70" name="AutoShape 86"/>
            <p:cNvSpPr>
              <a:spLocks noChangeArrowheads="1"/>
            </p:cNvSpPr>
            <p:nvPr/>
          </p:nvSpPr>
          <p:spPr bwMode="auto">
            <a:xfrm>
              <a:off x="3316618" y="3833747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>
                  <a:solidFill>
                    <a:srgbClr val="000000"/>
                  </a:solidFill>
                </a:rPr>
                <a:t> 267</a:t>
              </a:r>
            </a:p>
          </p:txBody>
        </p:sp>
        <p:sp>
          <p:nvSpPr>
            <p:cNvPr id="86171" name="AutoShape 86"/>
            <p:cNvSpPr>
              <a:spLocks noChangeArrowheads="1"/>
            </p:cNvSpPr>
            <p:nvPr/>
          </p:nvSpPr>
          <p:spPr bwMode="auto">
            <a:xfrm>
              <a:off x="3468153" y="3833747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pt-BR" sz="600">
                  <a:solidFill>
                    <a:srgbClr val="000000"/>
                  </a:solidFill>
                </a:rPr>
                <a:t> 268</a:t>
              </a:r>
            </a:p>
          </p:txBody>
        </p:sp>
        <p:sp>
          <p:nvSpPr>
            <p:cNvPr id="86172" name="AutoShape 126"/>
            <p:cNvSpPr>
              <a:spLocks noChangeArrowheads="1"/>
            </p:cNvSpPr>
            <p:nvPr/>
          </p:nvSpPr>
          <p:spPr bwMode="auto">
            <a:xfrm>
              <a:off x="1087438" y="3679825"/>
              <a:ext cx="85725" cy="79375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pt-BR" sz="1400"/>
            </a:p>
          </p:txBody>
        </p:sp>
        <p:sp>
          <p:nvSpPr>
            <p:cNvPr id="86173" name="AutoShape 162"/>
            <p:cNvSpPr>
              <a:spLocks noChangeArrowheads="1"/>
            </p:cNvSpPr>
            <p:nvPr/>
          </p:nvSpPr>
          <p:spPr bwMode="auto">
            <a:xfrm>
              <a:off x="1670050" y="4210050"/>
              <a:ext cx="84138" cy="79375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pt-BR"/>
            </a:p>
          </p:txBody>
        </p:sp>
        <p:sp>
          <p:nvSpPr>
            <p:cNvPr id="86174" name="Oval 250"/>
            <p:cNvSpPr>
              <a:spLocks noChangeArrowheads="1"/>
            </p:cNvSpPr>
            <p:nvPr/>
          </p:nvSpPr>
          <p:spPr bwMode="auto">
            <a:xfrm>
              <a:off x="2546350" y="3308350"/>
              <a:ext cx="79375" cy="7302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endParaRPr 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86175" name="AutoShape 86"/>
            <p:cNvSpPr>
              <a:spLocks noChangeArrowheads="1"/>
            </p:cNvSpPr>
            <p:nvPr/>
          </p:nvSpPr>
          <p:spPr bwMode="auto">
            <a:xfrm>
              <a:off x="1190812" y="3686385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en-US" sz="600">
                  <a:solidFill>
                    <a:srgbClr val="000000"/>
                  </a:solidFill>
                </a:rPr>
                <a:t> 300</a:t>
              </a:r>
              <a:endParaRPr lang="pt-BR" sz="600">
                <a:solidFill>
                  <a:srgbClr val="000000"/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419" name="AutoShape 131"/>
          <p:cNvSpPr>
            <a:spLocks noChangeArrowheads="1"/>
          </p:cNvSpPr>
          <p:nvPr/>
        </p:nvSpPr>
        <p:spPr bwMode="auto">
          <a:xfrm>
            <a:off x="355600" y="5803900"/>
            <a:ext cx="9372600" cy="469900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folHlink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2290" name="Rectangle 4"/>
          <p:cNvSpPr>
            <a:spLocks noChangeArrowheads="1"/>
          </p:cNvSpPr>
          <p:nvPr/>
        </p:nvSpPr>
        <p:spPr bwMode="auto">
          <a:xfrm>
            <a:off x="2590800" y="176213"/>
            <a:ext cx="7126288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4572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9144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1371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18288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Sumário Financeiro do Consolidado de Projetos  </a:t>
            </a:r>
          </a:p>
          <a:p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por Modal e por Local</a:t>
            </a:r>
          </a:p>
        </p:txBody>
      </p:sp>
      <p:sp>
        <p:nvSpPr>
          <p:cNvPr id="652291" name="Retângulo 175"/>
          <p:cNvSpPr>
            <a:spLocks noChangeArrowheads="1"/>
          </p:cNvSpPr>
          <p:nvPr/>
        </p:nvSpPr>
        <p:spPr bwMode="auto">
          <a:xfrm>
            <a:off x="766763" y="2005013"/>
            <a:ext cx="2141537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  <a:cs typeface="Arial" panose="020B0604020202020204" pitchFamily="34" charset="0"/>
              </a:rPr>
              <a:t>Modal</a:t>
            </a:r>
          </a:p>
        </p:txBody>
      </p:sp>
      <p:sp>
        <p:nvSpPr>
          <p:cNvPr id="9342308" name="Retângulo 175"/>
          <p:cNvSpPr>
            <a:spLocks noChangeArrowheads="1"/>
          </p:cNvSpPr>
          <p:nvPr/>
        </p:nvSpPr>
        <p:spPr bwMode="auto">
          <a:xfrm>
            <a:off x="2932113" y="2005013"/>
            <a:ext cx="822325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  <a:cs typeface="Arial" panose="020B0604020202020204" pitchFamily="34" charset="0"/>
              </a:rPr>
              <a:t>Nr. de </a:t>
            </a:r>
          </a:p>
          <a:p>
            <a:pPr algn="ctr" eaLnBrk="1" hangingPunct="1"/>
            <a:r>
              <a:rPr lang="pt-BR" sz="1000">
                <a:solidFill>
                  <a:schemeClr val="tx2"/>
                </a:solidFill>
                <a:cs typeface="Arial" panose="020B0604020202020204" pitchFamily="34" charset="0"/>
              </a:rPr>
              <a:t>Projetos</a:t>
            </a:r>
          </a:p>
        </p:txBody>
      </p:sp>
      <p:sp>
        <p:nvSpPr>
          <p:cNvPr id="652293" name="Retângulo 175"/>
          <p:cNvSpPr>
            <a:spLocks noChangeArrowheads="1"/>
          </p:cNvSpPr>
          <p:nvPr/>
        </p:nvSpPr>
        <p:spPr bwMode="auto">
          <a:xfrm>
            <a:off x="7497763" y="2005013"/>
            <a:ext cx="1011237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  <a:cs typeface="Arial" panose="020B0604020202020204" pitchFamily="34" charset="0"/>
              </a:rPr>
              <a:t>Bi-nacionais</a:t>
            </a:r>
            <a:r>
              <a:rPr lang="pt-BR" sz="1000" baseline="30000">
                <a:solidFill>
                  <a:schemeClr val="tx2"/>
                </a:solidFill>
                <a:cs typeface="Arial" panose="020B0604020202020204" pitchFamily="34" charset="0"/>
              </a:rPr>
              <a:t>2</a:t>
            </a:r>
          </a:p>
        </p:txBody>
      </p:sp>
      <p:sp>
        <p:nvSpPr>
          <p:cNvPr id="652294" name="Retângulo 175"/>
          <p:cNvSpPr>
            <a:spLocks noChangeArrowheads="1"/>
          </p:cNvSpPr>
          <p:nvPr/>
        </p:nvSpPr>
        <p:spPr bwMode="auto">
          <a:xfrm>
            <a:off x="8537575" y="2005013"/>
            <a:ext cx="1046163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  <a:cs typeface="Arial" panose="020B0604020202020204" pitchFamily="34" charset="0"/>
              </a:rPr>
              <a:t>Internacionais</a:t>
            </a:r>
            <a:endParaRPr lang="pt-BR" sz="1000" baseline="30000">
              <a:solidFill>
                <a:schemeClr val="tx2"/>
              </a:solidFill>
              <a:cs typeface="Arial" panose="020B0604020202020204" pitchFamily="34" charset="0"/>
            </a:endParaRPr>
          </a:p>
        </p:txBody>
      </p:sp>
      <p:sp>
        <p:nvSpPr>
          <p:cNvPr id="652295" name="Rectangle 4"/>
          <p:cNvSpPr>
            <a:spLocks noChangeArrowheads="1"/>
          </p:cNvSpPr>
          <p:nvPr/>
        </p:nvSpPr>
        <p:spPr bwMode="auto">
          <a:xfrm>
            <a:off x="255588" y="938213"/>
            <a:ext cx="5321300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es-ES_tradnl" sz="1400" b="0" dirty="0"/>
              <a:t>Status Abril </a:t>
            </a:r>
            <a:r>
              <a:rPr lang="es-ES_tradnl" sz="1400" b="0" dirty="0" smtClean="0"/>
              <a:t>2013, </a:t>
            </a:r>
            <a:r>
              <a:rPr lang="es-ES_tradnl" sz="1400" b="0" dirty="0"/>
              <a:t>R$ </a:t>
            </a:r>
            <a:r>
              <a:rPr lang="es-ES_tradnl" sz="1400" b="0" dirty="0" err="1"/>
              <a:t>Milhões</a:t>
            </a:r>
            <a:endParaRPr lang="es-ES_tradnl" sz="1400" b="0" dirty="0"/>
          </a:p>
        </p:txBody>
      </p:sp>
      <p:sp>
        <p:nvSpPr>
          <p:cNvPr id="652297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66700" y="6342627"/>
            <a:ext cx="9439275" cy="3947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2425" indent="-173038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eaLnBrk="1" hangingPunct="1">
              <a:lnSpc>
                <a:spcPct val="95000"/>
              </a:lnSpc>
            </a:pPr>
            <a:r>
              <a:rPr lang="pt-BR" sz="900" b="0" dirty="0"/>
              <a:t>	1) Valor estimado de investimento ainda pendente de ser realizado para a finalização da obra em abril de </a:t>
            </a:r>
            <a:r>
              <a:rPr lang="pt-BR" sz="900" b="0" dirty="0" smtClean="0"/>
              <a:t>2013</a:t>
            </a:r>
            <a:endParaRPr lang="pt-BR" sz="900" b="0" dirty="0"/>
          </a:p>
          <a:p>
            <a:pPr lvl="1" eaLnBrk="1" hangingPunct="1">
              <a:lnSpc>
                <a:spcPct val="95000"/>
              </a:lnSpc>
            </a:pPr>
            <a:r>
              <a:rPr lang="pt-BR" sz="900" b="0" dirty="0"/>
              <a:t>	2) Inclui apenas os projetos binacionais dos quais o Brasil faz parte</a:t>
            </a:r>
          </a:p>
          <a:p>
            <a:pPr lvl="1" eaLnBrk="1" hangingPunct="1">
              <a:lnSpc>
                <a:spcPct val="95000"/>
              </a:lnSpc>
            </a:pPr>
            <a:r>
              <a:rPr lang="pt-BR" sz="900" b="0" dirty="0"/>
              <a:t>Fonte: Análise </a:t>
            </a:r>
            <a:r>
              <a:rPr lang="pt-BR" sz="900" b="0" dirty="0" err="1"/>
              <a:t>Macrologistica</a:t>
            </a:r>
            <a:endParaRPr lang="pt-BR" sz="900" b="0" dirty="0"/>
          </a:p>
        </p:txBody>
      </p:sp>
      <p:sp>
        <p:nvSpPr>
          <p:cNvPr id="652298" name="AutoShape 375"/>
          <p:cNvSpPr>
            <a:spLocks noChangeArrowheads="1"/>
          </p:cNvSpPr>
          <p:nvPr/>
        </p:nvSpPr>
        <p:spPr bwMode="auto">
          <a:xfrm rot="10800000">
            <a:off x="3378200" y="5578475"/>
            <a:ext cx="3270250" cy="152400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sz="1400"/>
          </a:p>
        </p:txBody>
      </p:sp>
      <p:sp>
        <p:nvSpPr>
          <p:cNvPr id="652299" name="Retângulo 175"/>
          <p:cNvSpPr>
            <a:spLocks noChangeArrowheads="1"/>
          </p:cNvSpPr>
          <p:nvPr/>
        </p:nvSpPr>
        <p:spPr bwMode="auto">
          <a:xfrm>
            <a:off x="3786188" y="2005013"/>
            <a:ext cx="720725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  <a:cs typeface="Arial" panose="020B0604020202020204" pitchFamily="34" charset="0"/>
              </a:rPr>
              <a:t>% </a:t>
            </a:r>
          </a:p>
          <a:p>
            <a:pPr algn="ctr" eaLnBrk="1" hangingPunct="1"/>
            <a:r>
              <a:rPr lang="pt-BR" sz="1000">
                <a:solidFill>
                  <a:schemeClr val="tx2"/>
                </a:solidFill>
                <a:cs typeface="Arial" panose="020B0604020202020204" pitchFamily="34" charset="0"/>
              </a:rPr>
              <a:t>do Total</a:t>
            </a:r>
          </a:p>
        </p:txBody>
      </p:sp>
      <p:sp>
        <p:nvSpPr>
          <p:cNvPr id="652300" name="Retângulo 175"/>
          <p:cNvSpPr>
            <a:spLocks noChangeArrowheads="1"/>
          </p:cNvSpPr>
          <p:nvPr/>
        </p:nvSpPr>
        <p:spPr bwMode="auto">
          <a:xfrm>
            <a:off x="4529138" y="2005013"/>
            <a:ext cx="1042987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  <a:cs typeface="Arial" panose="020B0604020202020204" pitchFamily="34" charset="0"/>
              </a:rPr>
              <a:t>Investimento </a:t>
            </a:r>
          </a:p>
          <a:p>
            <a:pPr algn="ctr" eaLnBrk="1" hangingPunct="1"/>
            <a:r>
              <a:rPr lang="pt-BR" sz="1000">
                <a:solidFill>
                  <a:schemeClr val="tx2"/>
                </a:solidFill>
                <a:cs typeface="Arial" panose="020B0604020202020204" pitchFamily="34" charset="0"/>
              </a:rPr>
              <a:t>Residual</a:t>
            </a:r>
            <a:r>
              <a:rPr lang="pt-BR" sz="1000" baseline="30000">
                <a:solidFill>
                  <a:schemeClr val="tx2"/>
                </a:solidFill>
                <a:cs typeface="Arial" panose="020B0604020202020204" pitchFamily="34" charset="0"/>
              </a:rPr>
              <a:t>1</a:t>
            </a:r>
          </a:p>
        </p:txBody>
      </p:sp>
      <p:sp>
        <p:nvSpPr>
          <p:cNvPr id="652301" name="Retângulo 175"/>
          <p:cNvSpPr>
            <a:spLocks noChangeArrowheads="1"/>
          </p:cNvSpPr>
          <p:nvPr/>
        </p:nvSpPr>
        <p:spPr bwMode="auto">
          <a:xfrm>
            <a:off x="6362700" y="2005013"/>
            <a:ext cx="1117600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  <a:cs typeface="Arial" panose="020B0604020202020204" pitchFamily="34" charset="0"/>
              </a:rPr>
              <a:t>Nacionais</a:t>
            </a:r>
          </a:p>
        </p:txBody>
      </p:sp>
      <p:graphicFrame>
        <p:nvGraphicFramePr>
          <p:cNvPr id="652417" name="Group 129"/>
          <p:cNvGraphicFramePr>
            <a:graphicFrameLocks noGrp="1"/>
          </p:cNvGraphicFramePr>
          <p:nvPr>
            <p:ph sz="half" idx="4294967295"/>
            <p:extLst/>
          </p:nvPr>
        </p:nvGraphicFramePr>
        <p:xfrm>
          <a:off x="765175" y="2555875"/>
          <a:ext cx="8589963" cy="2297113"/>
        </p:xfrm>
        <a:graphic>
          <a:graphicData uri="http://schemas.openxmlformats.org/drawingml/2006/table">
            <a:tbl>
              <a:tblPr/>
              <a:tblGrid>
                <a:gridCol w="2144713"/>
                <a:gridCol w="701675"/>
                <a:gridCol w="839787"/>
                <a:gridCol w="1025525"/>
                <a:gridCol w="766763"/>
                <a:gridCol w="184150"/>
                <a:gridCol w="960437"/>
                <a:gridCol w="917575"/>
                <a:gridCol w="1049338"/>
              </a:tblGrid>
              <a:tr h="296863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Rodoviários</a:t>
                      </a:r>
                    </a:p>
                  </a:txBody>
                  <a:tcPr marL="0" marR="0" marT="0" marB="0" anchor="ctr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2B2B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113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37,0%</a:t>
                      </a:r>
                      <a:endParaRPr kumimoji="0" lang="en-US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31.769,8</a:t>
                      </a:r>
                      <a:endParaRPr kumimoji="0" lang="en-US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20,0%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26.526,5</a:t>
                      </a:r>
                      <a:endParaRPr kumimoji="0" lang="en-US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340,0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4.903,3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cap="flat"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</a:rPr>
                        <a:t>Hidroviários</a:t>
                      </a:r>
                    </a:p>
                  </a:txBody>
                  <a:tcPr marL="0" marR="0" marT="0" marB="0" anchor="ctr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68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22,1%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19.762,5</a:t>
                      </a:r>
                      <a:endParaRPr kumimoji="0" lang="en-US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12,4%</a:t>
                      </a:r>
                      <a:endParaRPr kumimoji="0" lang="en-US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17.066,5</a:t>
                      </a:r>
                      <a:endParaRPr kumimoji="0" lang="en-US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2.493,5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202,5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</a:rPr>
                        <a:t>Ferroviários</a:t>
                      </a:r>
                    </a:p>
                  </a:txBody>
                  <a:tcPr marL="0" marR="0" marT="0" marB="0" anchor="ctr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68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22,1%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81.051,0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51,0%</a:t>
                      </a:r>
                      <a:endParaRPr kumimoji="0" lang="en-US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76.451,0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4.600,0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</a:rPr>
                        <a:t>Portos</a:t>
                      </a:r>
                    </a:p>
                  </a:txBody>
                  <a:tcPr marL="0" marR="0" marT="0" marB="0" anchor="ctr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99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44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14,3%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17.484,3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11,0%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15.600,8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1.883,5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Aeroportos</a:t>
                      </a:r>
                    </a:p>
                  </a:txBody>
                  <a:tcPr marL="0" marR="0" marT="0" marB="0" anchor="ctr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1,3%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888,7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0,6%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888,7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Dutoviários</a:t>
                      </a:r>
                    </a:p>
                  </a:txBody>
                  <a:tcPr marL="0" marR="0" marT="0" marB="0" anchor="ctr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3,2%</a:t>
                      </a:r>
                      <a:endParaRPr kumimoji="0" lang="en-US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8.065,0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5,1%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8.065,0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0" lang="en-US" sz="1200" b="0" i="0" u="none" strike="noStrike" kern="1200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kumimoji="0" lang="en-US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Total</a:t>
                      </a:r>
                    </a:p>
                  </a:txBody>
                  <a:tcPr marL="0" marR="0" marT="0" marB="0" anchor="ctr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308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159.021,2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144.598,5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2.833,5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11.589,3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% do Total</a:t>
                      </a:r>
                    </a:p>
                  </a:txBody>
                  <a:tcPr marL="0" marR="0" marT="0" marB="0" anchor="ctr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100,0%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100,0%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90,9%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1,8%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7,3%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652398" name="Retângulo 175"/>
          <p:cNvSpPr>
            <a:spLocks noChangeArrowheads="1"/>
          </p:cNvSpPr>
          <p:nvPr/>
        </p:nvSpPr>
        <p:spPr bwMode="auto">
          <a:xfrm>
            <a:off x="5599113" y="2005013"/>
            <a:ext cx="720725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  <a:cs typeface="Arial" panose="020B0604020202020204" pitchFamily="34" charset="0"/>
              </a:rPr>
              <a:t>% </a:t>
            </a:r>
          </a:p>
          <a:p>
            <a:pPr algn="ctr" eaLnBrk="1" hangingPunct="1"/>
            <a:r>
              <a:rPr lang="pt-BR" sz="1000">
                <a:solidFill>
                  <a:schemeClr val="tx2"/>
                </a:solidFill>
                <a:cs typeface="Arial" panose="020B0604020202020204" pitchFamily="34" charset="0"/>
              </a:rPr>
              <a:t>do Total</a:t>
            </a:r>
          </a:p>
        </p:txBody>
      </p:sp>
      <p:sp>
        <p:nvSpPr>
          <p:cNvPr id="652399" name="Line 121"/>
          <p:cNvSpPr>
            <a:spLocks noChangeShapeType="1"/>
          </p:cNvSpPr>
          <p:nvPr/>
        </p:nvSpPr>
        <p:spPr bwMode="auto">
          <a:xfrm flipV="1">
            <a:off x="2984500" y="4291013"/>
            <a:ext cx="811213" cy="0"/>
          </a:xfrm>
          <a:prstGeom prst="line">
            <a:avLst/>
          </a:prstGeom>
          <a:noFill/>
          <a:ln w="317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52400" name="Line 121"/>
          <p:cNvSpPr>
            <a:spLocks noChangeShapeType="1"/>
          </p:cNvSpPr>
          <p:nvPr/>
        </p:nvSpPr>
        <p:spPr bwMode="auto">
          <a:xfrm flipV="1">
            <a:off x="4714875" y="4291013"/>
            <a:ext cx="811213" cy="0"/>
          </a:xfrm>
          <a:prstGeom prst="line">
            <a:avLst/>
          </a:prstGeom>
          <a:noFill/>
          <a:ln w="317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52401" name="Line 121"/>
          <p:cNvSpPr>
            <a:spLocks noChangeShapeType="1"/>
          </p:cNvSpPr>
          <p:nvPr/>
        </p:nvSpPr>
        <p:spPr bwMode="auto">
          <a:xfrm flipV="1">
            <a:off x="6627813" y="4291013"/>
            <a:ext cx="811212" cy="0"/>
          </a:xfrm>
          <a:prstGeom prst="line">
            <a:avLst/>
          </a:prstGeom>
          <a:noFill/>
          <a:ln w="317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52402" name="Line 121"/>
          <p:cNvSpPr>
            <a:spLocks noChangeShapeType="1"/>
          </p:cNvSpPr>
          <p:nvPr/>
        </p:nvSpPr>
        <p:spPr bwMode="auto">
          <a:xfrm flipV="1">
            <a:off x="7634288" y="4291013"/>
            <a:ext cx="811212" cy="0"/>
          </a:xfrm>
          <a:prstGeom prst="line">
            <a:avLst/>
          </a:prstGeom>
          <a:noFill/>
          <a:ln w="317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52403" name="Line 121"/>
          <p:cNvSpPr>
            <a:spLocks noChangeShapeType="1"/>
          </p:cNvSpPr>
          <p:nvPr/>
        </p:nvSpPr>
        <p:spPr bwMode="auto">
          <a:xfrm flipV="1">
            <a:off x="8613775" y="4291013"/>
            <a:ext cx="811213" cy="0"/>
          </a:xfrm>
          <a:prstGeom prst="line">
            <a:avLst/>
          </a:prstGeom>
          <a:noFill/>
          <a:ln w="317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52404" name="Rectangle 116"/>
          <p:cNvSpPr>
            <a:spLocks noChangeArrowheads="1"/>
          </p:cNvSpPr>
          <p:nvPr/>
        </p:nvSpPr>
        <p:spPr bwMode="auto">
          <a:xfrm>
            <a:off x="298450" y="5829300"/>
            <a:ext cx="9372600" cy="430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Ctr="1">
            <a:spAutoFit/>
          </a:bodyPr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7188" indent="-1778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50938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730375" indent="-1047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105025" indent="-195263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622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30194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766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9338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>
              <a:buFont typeface="Times New Roman" panose="02020603050405020304" pitchFamily="18" charset="0"/>
              <a:buNone/>
            </a:pPr>
            <a:r>
              <a:rPr lang="pt-BR" sz="1400" dirty="0"/>
              <a:t>Se todos fossem realizados, seriam necessários mais de R$ </a:t>
            </a:r>
            <a:r>
              <a:rPr lang="pt-BR" sz="1400" dirty="0" smtClean="0"/>
              <a:t>159 </a:t>
            </a:r>
            <a:r>
              <a:rPr lang="pt-BR" sz="1400" dirty="0"/>
              <a:t>bilhões sendo que </a:t>
            </a:r>
            <a:r>
              <a:rPr lang="pt-BR" sz="1400" dirty="0" smtClean="0"/>
              <a:t>mais de 90% deste </a:t>
            </a:r>
            <a:r>
              <a:rPr lang="pt-BR" sz="1400" dirty="0"/>
              <a:t>valor seria de responsabilidade do </a:t>
            </a:r>
            <a:r>
              <a:rPr lang="pt-BR" sz="1400" dirty="0" smtClean="0"/>
              <a:t>Brasil—Isto demonstra a necessidade de se priorizar os projetos</a:t>
            </a:r>
            <a:endParaRPr lang="pt-BR" sz="1400" dirty="0"/>
          </a:p>
        </p:txBody>
      </p:sp>
    </p:spTree>
    <p:extLst>
      <p:ext uri="{BB962C8B-B14F-4D97-AF65-F5344CB8AC3E}">
        <p14:creationId xmlns:p14="http://schemas.microsoft.com/office/powerpoint/2010/main" val="19889415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3362" name="Grupo 2"/>
          <p:cNvGrpSpPr>
            <a:grpSpLocks/>
          </p:cNvGrpSpPr>
          <p:nvPr/>
        </p:nvGrpSpPr>
        <p:grpSpPr bwMode="auto">
          <a:xfrm>
            <a:off x="223838" y="1609725"/>
            <a:ext cx="4213225" cy="3933825"/>
            <a:chOff x="431799" y="1695450"/>
            <a:chExt cx="4132264" cy="3859213"/>
          </a:xfrm>
        </p:grpSpPr>
        <p:grpSp>
          <p:nvGrpSpPr>
            <p:cNvPr id="65" name="Grupo 249"/>
            <p:cNvGrpSpPr/>
            <p:nvPr/>
          </p:nvGrpSpPr>
          <p:grpSpPr>
            <a:xfrm>
              <a:off x="1659599" y="2930400"/>
              <a:ext cx="1519199" cy="1663199"/>
              <a:chOff x="3911600" y="2563813"/>
              <a:chExt cx="1897063" cy="2078038"/>
            </a:xfrm>
            <a:solidFill>
              <a:schemeClr val="accent1"/>
            </a:solidFill>
          </p:grpSpPr>
          <p:sp>
            <p:nvSpPr>
              <p:cNvPr id="123" name="Freeform 4000"/>
              <p:cNvSpPr>
                <a:spLocks/>
              </p:cNvSpPr>
              <p:nvPr/>
            </p:nvSpPr>
            <p:spPr bwMode="auto">
              <a:xfrm>
                <a:off x="4327525" y="3779838"/>
                <a:ext cx="847725" cy="862013"/>
              </a:xfrm>
              <a:custGeom>
                <a:avLst/>
                <a:gdLst>
                  <a:gd name="T0" fmla="*/ 526 w 534"/>
                  <a:gd name="T1" fmla="*/ 242 h 543"/>
                  <a:gd name="T2" fmla="*/ 477 w 534"/>
                  <a:gd name="T3" fmla="*/ 307 h 543"/>
                  <a:gd name="T4" fmla="*/ 443 w 534"/>
                  <a:gd name="T5" fmla="*/ 349 h 543"/>
                  <a:gd name="T6" fmla="*/ 416 w 534"/>
                  <a:gd name="T7" fmla="*/ 398 h 543"/>
                  <a:gd name="T8" fmla="*/ 355 w 534"/>
                  <a:gd name="T9" fmla="*/ 441 h 543"/>
                  <a:gd name="T10" fmla="*/ 307 w 534"/>
                  <a:gd name="T11" fmla="*/ 492 h 543"/>
                  <a:gd name="T12" fmla="*/ 273 w 534"/>
                  <a:gd name="T13" fmla="*/ 541 h 543"/>
                  <a:gd name="T14" fmla="*/ 247 w 534"/>
                  <a:gd name="T15" fmla="*/ 522 h 543"/>
                  <a:gd name="T16" fmla="*/ 224 w 534"/>
                  <a:gd name="T17" fmla="*/ 533 h 543"/>
                  <a:gd name="T18" fmla="*/ 195 w 534"/>
                  <a:gd name="T19" fmla="*/ 532 h 543"/>
                  <a:gd name="T20" fmla="*/ 186 w 534"/>
                  <a:gd name="T21" fmla="*/ 504 h 543"/>
                  <a:gd name="T22" fmla="*/ 186 w 534"/>
                  <a:gd name="T23" fmla="*/ 469 h 543"/>
                  <a:gd name="T24" fmla="*/ 181 w 534"/>
                  <a:gd name="T25" fmla="*/ 438 h 543"/>
                  <a:gd name="T26" fmla="*/ 169 w 534"/>
                  <a:gd name="T27" fmla="*/ 406 h 543"/>
                  <a:gd name="T28" fmla="*/ 146 w 534"/>
                  <a:gd name="T29" fmla="*/ 399 h 543"/>
                  <a:gd name="T30" fmla="*/ 130 w 534"/>
                  <a:gd name="T31" fmla="*/ 391 h 543"/>
                  <a:gd name="T32" fmla="*/ 119 w 534"/>
                  <a:gd name="T33" fmla="*/ 384 h 543"/>
                  <a:gd name="T34" fmla="*/ 108 w 534"/>
                  <a:gd name="T35" fmla="*/ 397 h 543"/>
                  <a:gd name="T36" fmla="*/ 98 w 534"/>
                  <a:gd name="T37" fmla="*/ 395 h 543"/>
                  <a:gd name="T38" fmla="*/ 79 w 534"/>
                  <a:gd name="T39" fmla="*/ 394 h 543"/>
                  <a:gd name="T40" fmla="*/ 62 w 534"/>
                  <a:gd name="T41" fmla="*/ 393 h 543"/>
                  <a:gd name="T42" fmla="*/ 49 w 534"/>
                  <a:gd name="T43" fmla="*/ 390 h 543"/>
                  <a:gd name="T44" fmla="*/ 30 w 534"/>
                  <a:gd name="T45" fmla="*/ 384 h 543"/>
                  <a:gd name="T46" fmla="*/ 11 w 534"/>
                  <a:gd name="T47" fmla="*/ 376 h 543"/>
                  <a:gd name="T48" fmla="*/ 14 w 534"/>
                  <a:gd name="T49" fmla="*/ 336 h 543"/>
                  <a:gd name="T50" fmla="*/ 20 w 534"/>
                  <a:gd name="T51" fmla="*/ 292 h 543"/>
                  <a:gd name="T52" fmla="*/ 10 w 534"/>
                  <a:gd name="T53" fmla="*/ 266 h 543"/>
                  <a:gd name="T54" fmla="*/ 3 w 534"/>
                  <a:gd name="T55" fmla="*/ 230 h 543"/>
                  <a:gd name="T56" fmla="*/ 51 w 534"/>
                  <a:gd name="T57" fmla="*/ 79 h 543"/>
                  <a:gd name="T58" fmla="*/ 37 w 534"/>
                  <a:gd name="T59" fmla="*/ 31 h 543"/>
                  <a:gd name="T60" fmla="*/ 46 w 534"/>
                  <a:gd name="T61" fmla="*/ 49 h 543"/>
                  <a:gd name="T62" fmla="*/ 67 w 534"/>
                  <a:gd name="T63" fmla="*/ 50 h 543"/>
                  <a:gd name="T64" fmla="*/ 90 w 534"/>
                  <a:gd name="T65" fmla="*/ 37 h 543"/>
                  <a:gd name="T66" fmla="*/ 102 w 534"/>
                  <a:gd name="T67" fmla="*/ 20 h 543"/>
                  <a:gd name="T68" fmla="*/ 116 w 534"/>
                  <a:gd name="T69" fmla="*/ 13 h 543"/>
                  <a:gd name="T70" fmla="*/ 133 w 534"/>
                  <a:gd name="T71" fmla="*/ 11 h 543"/>
                  <a:gd name="T72" fmla="*/ 148 w 534"/>
                  <a:gd name="T73" fmla="*/ 4 h 543"/>
                  <a:gd name="T74" fmla="*/ 164 w 534"/>
                  <a:gd name="T75" fmla="*/ 4 h 543"/>
                  <a:gd name="T76" fmla="*/ 176 w 534"/>
                  <a:gd name="T77" fmla="*/ 10 h 543"/>
                  <a:gd name="T78" fmla="*/ 193 w 534"/>
                  <a:gd name="T79" fmla="*/ 17 h 543"/>
                  <a:gd name="T80" fmla="*/ 204 w 534"/>
                  <a:gd name="T81" fmla="*/ 27 h 543"/>
                  <a:gd name="T82" fmla="*/ 218 w 534"/>
                  <a:gd name="T83" fmla="*/ 33 h 543"/>
                  <a:gd name="T84" fmla="*/ 230 w 534"/>
                  <a:gd name="T85" fmla="*/ 38 h 543"/>
                  <a:gd name="T86" fmla="*/ 242 w 534"/>
                  <a:gd name="T87" fmla="*/ 37 h 543"/>
                  <a:gd name="T88" fmla="*/ 264 w 534"/>
                  <a:gd name="T89" fmla="*/ 29 h 543"/>
                  <a:gd name="T90" fmla="*/ 280 w 534"/>
                  <a:gd name="T91" fmla="*/ 32 h 543"/>
                  <a:gd name="T92" fmla="*/ 290 w 534"/>
                  <a:gd name="T93" fmla="*/ 42 h 543"/>
                  <a:gd name="T94" fmla="*/ 307 w 534"/>
                  <a:gd name="T95" fmla="*/ 40 h 543"/>
                  <a:gd name="T96" fmla="*/ 323 w 534"/>
                  <a:gd name="T97" fmla="*/ 21 h 543"/>
                  <a:gd name="T98" fmla="*/ 327 w 534"/>
                  <a:gd name="T99" fmla="*/ 45 h 543"/>
                  <a:gd name="T100" fmla="*/ 316 w 534"/>
                  <a:gd name="T101" fmla="*/ 63 h 543"/>
                  <a:gd name="T102" fmla="*/ 326 w 534"/>
                  <a:gd name="T103" fmla="*/ 68 h 543"/>
                  <a:gd name="T104" fmla="*/ 342 w 534"/>
                  <a:gd name="T105" fmla="*/ 72 h 543"/>
                  <a:gd name="T106" fmla="*/ 356 w 534"/>
                  <a:gd name="T107" fmla="*/ 71 h 543"/>
                  <a:gd name="T108" fmla="*/ 382 w 534"/>
                  <a:gd name="T109" fmla="*/ 99 h 543"/>
                  <a:gd name="T110" fmla="*/ 394 w 534"/>
                  <a:gd name="T111" fmla="*/ 123 h 543"/>
                  <a:gd name="T112" fmla="*/ 421 w 534"/>
                  <a:gd name="T113" fmla="*/ 127 h 543"/>
                  <a:gd name="T114" fmla="*/ 435 w 534"/>
                  <a:gd name="T115" fmla="*/ 140 h 543"/>
                  <a:gd name="T116" fmla="*/ 450 w 534"/>
                  <a:gd name="T117" fmla="*/ 146 h 543"/>
                  <a:gd name="T118" fmla="*/ 463 w 534"/>
                  <a:gd name="T119" fmla="*/ 152 h 543"/>
                  <a:gd name="T120" fmla="*/ 481 w 534"/>
                  <a:gd name="T121" fmla="*/ 165 h 543"/>
                  <a:gd name="T122" fmla="*/ 503 w 534"/>
                  <a:gd name="T123" fmla="*/ 172 h 543"/>
                  <a:gd name="T124" fmla="*/ 525 w 534"/>
                  <a:gd name="T125" fmla="*/ 183 h 5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34" h="543">
                    <a:moveTo>
                      <a:pt x="534" y="194"/>
                    </a:moveTo>
                    <a:lnTo>
                      <a:pt x="534" y="194"/>
                    </a:lnTo>
                    <a:lnTo>
                      <a:pt x="533" y="195"/>
                    </a:lnTo>
                    <a:lnTo>
                      <a:pt x="532" y="195"/>
                    </a:lnTo>
                    <a:lnTo>
                      <a:pt x="532" y="195"/>
                    </a:lnTo>
                    <a:lnTo>
                      <a:pt x="532" y="196"/>
                    </a:lnTo>
                    <a:lnTo>
                      <a:pt x="532" y="197"/>
                    </a:lnTo>
                    <a:lnTo>
                      <a:pt x="533" y="199"/>
                    </a:lnTo>
                    <a:lnTo>
                      <a:pt x="534" y="200"/>
                    </a:lnTo>
                    <a:lnTo>
                      <a:pt x="534" y="201"/>
                    </a:lnTo>
                    <a:lnTo>
                      <a:pt x="534" y="203"/>
                    </a:lnTo>
                    <a:lnTo>
                      <a:pt x="534" y="203"/>
                    </a:lnTo>
                    <a:lnTo>
                      <a:pt x="534" y="204"/>
                    </a:lnTo>
                    <a:lnTo>
                      <a:pt x="534" y="204"/>
                    </a:lnTo>
                    <a:lnTo>
                      <a:pt x="534" y="204"/>
                    </a:lnTo>
                    <a:lnTo>
                      <a:pt x="533" y="204"/>
                    </a:lnTo>
                    <a:lnTo>
                      <a:pt x="533" y="204"/>
                    </a:lnTo>
                    <a:lnTo>
                      <a:pt x="532" y="204"/>
                    </a:lnTo>
                    <a:lnTo>
                      <a:pt x="532" y="204"/>
                    </a:lnTo>
                    <a:lnTo>
                      <a:pt x="532" y="203"/>
                    </a:lnTo>
                    <a:lnTo>
                      <a:pt x="532" y="203"/>
                    </a:lnTo>
                    <a:lnTo>
                      <a:pt x="531" y="203"/>
                    </a:lnTo>
                    <a:lnTo>
                      <a:pt x="530" y="203"/>
                    </a:lnTo>
                    <a:lnTo>
                      <a:pt x="530" y="203"/>
                    </a:lnTo>
                    <a:lnTo>
                      <a:pt x="530" y="204"/>
                    </a:lnTo>
                    <a:lnTo>
                      <a:pt x="529" y="204"/>
                    </a:lnTo>
                    <a:lnTo>
                      <a:pt x="529" y="205"/>
                    </a:lnTo>
                    <a:lnTo>
                      <a:pt x="528" y="207"/>
                    </a:lnTo>
                    <a:lnTo>
                      <a:pt x="528" y="207"/>
                    </a:lnTo>
                    <a:lnTo>
                      <a:pt x="528" y="208"/>
                    </a:lnTo>
                    <a:lnTo>
                      <a:pt x="527" y="210"/>
                    </a:lnTo>
                    <a:lnTo>
                      <a:pt x="527" y="210"/>
                    </a:lnTo>
                    <a:lnTo>
                      <a:pt x="526" y="211"/>
                    </a:lnTo>
                    <a:lnTo>
                      <a:pt x="526" y="211"/>
                    </a:lnTo>
                    <a:lnTo>
                      <a:pt x="525" y="213"/>
                    </a:lnTo>
                    <a:lnTo>
                      <a:pt x="525" y="213"/>
                    </a:lnTo>
                    <a:lnTo>
                      <a:pt x="525" y="213"/>
                    </a:lnTo>
                    <a:lnTo>
                      <a:pt x="525" y="214"/>
                    </a:lnTo>
                    <a:lnTo>
                      <a:pt x="525" y="215"/>
                    </a:lnTo>
                    <a:lnTo>
                      <a:pt x="525" y="215"/>
                    </a:lnTo>
                    <a:lnTo>
                      <a:pt x="525" y="215"/>
                    </a:lnTo>
                    <a:lnTo>
                      <a:pt x="525" y="216"/>
                    </a:lnTo>
                    <a:lnTo>
                      <a:pt x="526" y="217"/>
                    </a:lnTo>
                    <a:lnTo>
                      <a:pt x="526" y="217"/>
                    </a:lnTo>
                    <a:lnTo>
                      <a:pt x="526" y="217"/>
                    </a:lnTo>
                    <a:lnTo>
                      <a:pt x="525" y="218"/>
                    </a:lnTo>
                    <a:lnTo>
                      <a:pt x="525" y="219"/>
                    </a:lnTo>
                    <a:lnTo>
                      <a:pt x="525" y="219"/>
                    </a:lnTo>
                    <a:lnTo>
                      <a:pt x="526" y="220"/>
                    </a:lnTo>
                    <a:lnTo>
                      <a:pt x="526" y="221"/>
                    </a:lnTo>
                    <a:lnTo>
                      <a:pt x="526" y="222"/>
                    </a:lnTo>
                    <a:lnTo>
                      <a:pt x="526" y="223"/>
                    </a:lnTo>
                    <a:lnTo>
                      <a:pt x="526" y="225"/>
                    </a:lnTo>
                    <a:lnTo>
                      <a:pt x="526" y="225"/>
                    </a:lnTo>
                    <a:lnTo>
                      <a:pt x="527" y="226"/>
                    </a:lnTo>
                    <a:lnTo>
                      <a:pt x="527" y="228"/>
                    </a:lnTo>
                    <a:lnTo>
                      <a:pt x="527" y="228"/>
                    </a:lnTo>
                    <a:lnTo>
                      <a:pt x="527" y="229"/>
                    </a:lnTo>
                    <a:lnTo>
                      <a:pt x="527" y="230"/>
                    </a:lnTo>
                    <a:lnTo>
                      <a:pt x="527" y="231"/>
                    </a:lnTo>
                    <a:lnTo>
                      <a:pt x="526" y="232"/>
                    </a:lnTo>
                    <a:lnTo>
                      <a:pt x="526" y="232"/>
                    </a:lnTo>
                    <a:lnTo>
                      <a:pt x="526" y="233"/>
                    </a:lnTo>
                    <a:lnTo>
                      <a:pt x="526" y="233"/>
                    </a:lnTo>
                    <a:lnTo>
                      <a:pt x="526" y="234"/>
                    </a:lnTo>
                    <a:lnTo>
                      <a:pt x="526" y="234"/>
                    </a:lnTo>
                    <a:lnTo>
                      <a:pt x="527" y="235"/>
                    </a:lnTo>
                    <a:lnTo>
                      <a:pt x="527" y="235"/>
                    </a:lnTo>
                    <a:lnTo>
                      <a:pt x="527" y="235"/>
                    </a:lnTo>
                    <a:lnTo>
                      <a:pt x="527" y="237"/>
                    </a:lnTo>
                    <a:lnTo>
                      <a:pt x="527" y="237"/>
                    </a:lnTo>
                    <a:lnTo>
                      <a:pt x="526" y="238"/>
                    </a:lnTo>
                    <a:lnTo>
                      <a:pt x="526" y="239"/>
                    </a:lnTo>
                    <a:lnTo>
                      <a:pt x="526" y="239"/>
                    </a:lnTo>
                    <a:lnTo>
                      <a:pt x="526" y="241"/>
                    </a:lnTo>
                    <a:lnTo>
                      <a:pt x="526" y="242"/>
                    </a:lnTo>
                    <a:lnTo>
                      <a:pt x="527" y="242"/>
                    </a:lnTo>
                    <a:lnTo>
                      <a:pt x="527" y="243"/>
                    </a:lnTo>
                    <a:lnTo>
                      <a:pt x="526" y="244"/>
                    </a:lnTo>
                    <a:lnTo>
                      <a:pt x="526" y="245"/>
                    </a:lnTo>
                    <a:lnTo>
                      <a:pt x="525" y="245"/>
                    </a:lnTo>
                    <a:lnTo>
                      <a:pt x="524" y="247"/>
                    </a:lnTo>
                    <a:lnTo>
                      <a:pt x="524" y="249"/>
                    </a:lnTo>
                    <a:lnTo>
                      <a:pt x="523" y="251"/>
                    </a:lnTo>
                    <a:lnTo>
                      <a:pt x="522" y="253"/>
                    </a:lnTo>
                    <a:lnTo>
                      <a:pt x="522" y="254"/>
                    </a:lnTo>
                    <a:lnTo>
                      <a:pt x="521" y="255"/>
                    </a:lnTo>
                    <a:lnTo>
                      <a:pt x="520" y="255"/>
                    </a:lnTo>
                    <a:lnTo>
                      <a:pt x="519" y="257"/>
                    </a:lnTo>
                    <a:lnTo>
                      <a:pt x="517" y="258"/>
                    </a:lnTo>
                    <a:lnTo>
                      <a:pt x="516" y="258"/>
                    </a:lnTo>
                    <a:lnTo>
                      <a:pt x="515" y="259"/>
                    </a:lnTo>
                    <a:lnTo>
                      <a:pt x="514" y="259"/>
                    </a:lnTo>
                    <a:lnTo>
                      <a:pt x="513" y="259"/>
                    </a:lnTo>
                    <a:lnTo>
                      <a:pt x="511" y="259"/>
                    </a:lnTo>
                    <a:lnTo>
                      <a:pt x="508" y="260"/>
                    </a:lnTo>
                    <a:lnTo>
                      <a:pt x="504" y="260"/>
                    </a:lnTo>
                    <a:lnTo>
                      <a:pt x="503" y="260"/>
                    </a:lnTo>
                    <a:lnTo>
                      <a:pt x="502" y="261"/>
                    </a:lnTo>
                    <a:lnTo>
                      <a:pt x="500" y="262"/>
                    </a:lnTo>
                    <a:lnTo>
                      <a:pt x="500" y="262"/>
                    </a:lnTo>
                    <a:lnTo>
                      <a:pt x="500" y="263"/>
                    </a:lnTo>
                    <a:lnTo>
                      <a:pt x="500" y="263"/>
                    </a:lnTo>
                    <a:lnTo>
                      <a:pt x="499" y="264"/>
                    </a:lnTo>
                    <a:lnTo>
                      <a:pt x="498" y="265"/>
                    </a:lnTo>
                    <a:lnTo>
                      <a:pt x="498" y="265"/>
                    </a:lnTo>
                    <a:lnTo>
                      <a:pt x="496" y="269"/>
                    </a:lnTo>
                    <a:lnTo>
                      <a:pt x="495" y="270"/>
                    </a:lnTo>
                    <a:lnTo>
                      <a:pt x="494" y="270"/>
                    </a:lnTo>
                    <a:lnTo>
                      <a:pt x="493" y="271"/>
                    </a:lnTo>
                    <a:lnTo>
                      <a:pt x="492" y="272"/>
                    </a:lnTo>
                    <a:lnTo>
                      <a:pt x="492" y="272"/>
                    </a:lnTo>
                    <a:lnTo>
                      <a:pt x="492" y="272"/>
                    </a:lnTo>
                    <a:lnTo>
                      <a:pt x="491" y="273"/>
                    </a:lnTo>
                    <a:lnTo>
                      <a:pt x="491" y="274"/>
                    </a:lnTo>
                    <a:lnTo>
                      <a:pt x="489" y="276"/>
                    </a:lnTo>
                    <a:lnTo>
                      <a:pt x="488" y="278"/>
                    </a:lnTo>
                    <a:lnTo>
                      <a:pt x="488" y="278"/>
                    </a:lnTo>
                    <a:lnTo>
                      <a:pt x="487" y="279"/>
                    </a:lnTo>
                    <a:lnTo>
                      <a:pt x="486" y="280"/>
                    </a:lnTo>
                    <a:lnTo>
                      <a:pt x="485" y="280"/>
                    </a:lnTo>
                    <a:lnTo>
                      <a:pt x="483" y="282"/>
                    </a:lnTo>
                    <a:lnTo>
                      <a:pt x="482" y="282"/>
                    </a:lnTo>
                    <a:lnTo>
                      <a:pt x="481" y="283"/>
                    </a:lnTo>
                    <a:lnTo>
                      <a:pt x="481" y="284"/>
                    </a:lnTo>
                    <a:lnTo>
                      <a:pt x="480" y="285"/>
                    </a:lnTo>
                    <a:lnTo>
                      <a:pt x="480" y="287"/>
                    </a:lnTo>
                    <a:lnTo>
                      <a:pt x="478" y="289"/>
                    </a:lnTo>
                    <a:lnTo>
                      <a:pt x="478" y="290"/>
                    </a:lnTo>
                    <a:lnTo>
                      <a:pt x="477" y="292"/>
                    </a:lnTo>
                    <a:lnTo>
                      <a:pt x="477" y="292"/>
                    </a:lnTo>
                    <a:lnTo>
                      <a:pt x="477" y="292"/>
                    </a:lnTo>
                    <a:lnTo>
                      <a:pt x="478" y="294"/>
                    </a:lnTo>
                    <a:lnTo>
                      <a:pt x="478" y="294"/>
                    </a:lnTo>
                    <a:lnTo>
                      <a:pt x="478" y="295"/>
                    </a:lnTo>
                    <a:lnTo>
                      <a:pt x="478" y="295"/>
                    </a:lnTo>
                    <a:lnTo>
                      <a:pt x="478" y="295"/>
                    </a:lnTo>
                    <a:lnTo>
                      <a:pt x="478" y="295"/>
                    </a:lnTo>
                    <a:lnTo>
                      <a:pt x="477" y="297"/>
                    </a:lnTo>
                    <a:lnTo>
                      <a:pt x="477" y="298"/>
                    </a:lnTo>
                    <a:lnTo>
                      <a:pt x="477" y="300"/>
                    </a:lnTo>
                    <a:lnTo>
                      <a:pt x="477" y="301"/>
                    </a:lnTo>
                    <a:lnTo>
                      <a:pt x="477" y="301"/>
                    </a:lnTo>
                    <a:lnTo>
                      <a:pt x="478" y="302"/>
                    </a:lnTo>
                    <a:lnTo>
                      <a:pt x="478" y="302"/>
                    </a:lnTo>
                    <a:lnTo>
                      <a:pt x="478" y="303"/>
                    </a:lnTo>
                    <a:lnTo>
                      <a:pt x="478" y="303"/>
                    </a:lnTo>
                    <a:lnTo>
                      <a:pt x="478" y="305"/>
                    </a:lnTo>
                    <a:lnTo>
                      <a:pt x="478" y="306"/>
                    </a:lnTo>
                    <a:lnTo>
                      <a:pt x="478" y="307"/>
                    </a:lnTo>
                    <a:lnTo>
                      <a:pt x="477" y="307"/>
                    </a:lnTo>
                    <a:lnTo>
                      <a:pt x="477" y="307"/>
                    </a:lnTo>
                    <a:lnTo>
                      <a:pt x="477" y="307"/>
                    </a:lnTo>
                    <a:lnTo>
                      <a:pt x="476" y="308"/>
                    </a:lnTo>
                    <a:lnTo>
                      <a:pt x="476" y="308"/>
                    </a:lnTo>
                    <a:lnTo>
                      <a:pt x="475" y="309"/>
                    </a:lnTo>
                    <a:lnTo>
                      <a:pt x="475" y="309"/>
                    </a:lnTo>
                    <a:lnTo>
                      <a:pt x="473" y="309"/>
                    </a:lnTo>
                    <a:lnTo>
                      <a:pt x="473" y="309"/>
                    </a:lnTo>
                    <a:lnTo>
                      <a:pt x="472" y="309"/>
                    </a:lnTo>
                    <a:lnTo>
                      <a:pt x="471" y="309"/>
                    </a:lnTo>
                    <a:lnTo>
                      <a:pt x="471" y="309"/>
                    </a:lnTo>
                    <a:lnTo>
                      <a:pt x="470" y="309"/>
                    </a:lnTo>
                    <a:lnTo>
                      <a:pt x="470" y="310"/>
                    </a:lnTo>
                    <a:lnTo>
                      <a:pt x="469" y="311"/>
                    </a:lnTo>
                    <a:lnTo>
                      <a:pt x="469" y="311"/>
                    </a:lnTo>
                    <a:lnTo>
                      <a:pt x="468" y="312"/>
                    </a:lnTo>
                    <a:lnTo>
                      <a:pt x="468" y="312"/>
                    </a:lnTo>
                    <a:lnTo>
                      <a:pt x="468" y="312"/>
                    </a:lnTo>
                    <a:lnTo>
                      <a:pt x="467" y="313"/>
                    </a:lnTo>
                    <a:lnTo>
                      <a:pt x="467" y="314"/>
                    </a:lnTo>
                    <a:lnTo>
                      <a:pt x="466" y="314"/>
                    </a:lnTo>
                    <a:lnTo>
                      <a:pt x="466" y="315"/>
                    </a:lnTo>
                    <a:lnTo>
                      <a:pt x="466" y="316"/>
                    </a:lnTo>
                    <a:lnTo>
                      <a:pt x="466" y="317"/>
                    </a:lnTo>
                    <a:lnTo>
                      <a:pt x="465" y="318"/>
                    </a:lnTo>
                    <a:lnTo>
                      <a:pt x="465" y="319"/>
                    </a:lnTo>
                    <a:lnTo>
                      <a:pt x="464" y="319"/>
                    </a:lnTo>
                    <a:lnTo>
                      <a:pt x="464" y="319"/>
                    </a:lnTo>
                    <a:lnTo>
                      <a:pt x="463" y="319"/>
                    </a:lnTo>
                    <a:lnTo>
                      <a:pt x="463" y="320"/>
                    </a:lnTo>
                    <a:lnTo>
                      <a:pt x="463" y="320"/>
                    </a:lnTo>
                    <a:lnTo>
                      <a:pt x="462" y="321"/>
                    </a:lnTo>
                    <a:lnTo>
                      <a:pt x="462" y="321"/>
                    </a:lnTo>
                    <a:lnTo>
                      <a:pt x="461" y="321"/>
                    </a:lnTo>
                    <a:lnTo>
                      <a:pt x="460" y="321"/>
                    </a:lnTo>
                    <a:lnTo>
                      <a:pt x="459" y="321"/>
                    </a:lnTo>
                    <a:lnTo>
                      <a:pt x="458" y="321"/>
                    </a:lnTo>
                    <a:lnTo>
                      <a:pt x="458" y="321"/>
                    </a:lnTo>
                    <a:lnTo>
                      <a:pt x="458" y="322"/>
                    </a:lnTo>
                    <a:lnTo>
                      <a:pt x="458" y="324"/>
                    </a:lnTo>
                    <a:lnTo>
                      <a:pt x="458" y="325"/>
                    </a:lnTo>
                    <a:lnTo>
                      <a:pt x="458" y="326"/>
                    </a:lnTo>
                    <a:lnTo>
                      <a:pt x="458" y="326"/>
                    </a:lnTo>
                    <a:lnTo>
                      <a:pt x="458" y="327"/>
                    </a:lnTo>
                    <a:lnTo>
                      <a:pt x="459" y="328"/>
                    </a:lnTo>
                    <a:lnTo>
                      <a:pt x="459" y="329"/>
                    </a:lnTo>
                    <a:lnTo>
                      <a:pt x="459" y="330"/>
                    </a:lnTo>
                    <a:lnTo>
                      <a:pt x="460" y="330"/>
                    </a:lnTo>
                    <a:lnTo>
                      <a:pt x="459" y="331"/>
                    </a:lnTo>
                    <a:lnTo>
                      <a:pt x="459" y="333"/>
                    </a:lnTo>
                    <a:lnTo>
                      <a:pt x="459" y="335"/>
                    </a:lnTo>
                    <a:lnTo>
                      <a:pt x="459" y="337"/>
                    </a:lnTo>
                    <a:lnTo>
                      <a:pt x="458" y="337"/>
                    </a:lnTo>
                    <a:lnTo>
                      <a:pt x="458" y="338"/>
                    </a:lnTo>
                    <a:lnTo>
                      <a:pt x="458" y="338"/>
                    </a:lnTo>
                    <a:lnTo>
                      <a:pt x="457" y="339"/>
                    </a:lnTo>
                    <a:lnTo>
                      <a:pt x="456" y="340"/>
                    </a:lnTo>
                    <a:lnTo>
                      <a:pt x="455" y="340"/>
                    </a:lnTo>
                    <a:lnTo>
                      <a:pt x="455" y="342"/>
                    </a:lnTo>
                    <a:lnTo>
                      <a:pt x="454" y="342"/>
                    </a:lnTo>
                    <a:lnTo>
                      <a:pt x="454" y="343"/>
                    </a:lnTo>
                    <a:lnTo>
                      <a:pt x="454" y="345"/>
                    </a:lnTo>
                    <a:lnTo>
                      <a:pt x="453" y="346"/>
                    </a:lnTo>
                    <a:lnTo>
                      <a:pt x="453" y="346"/>
                    </a:lnTo>
                    <a:lnTo>
                      <a:pt x="452" y="347"/>
                    </a:lnTo>
                    <a:lnTo>
                      <a:pt x="452" y="347"/>
                    </a:lnTo>
                    <a:lnTo>
                      <a:pt x="451" y="347"/>
                    </a:lnTo>
                    <a:lnTo>
                      <a:pt x="450" y="349"/>
                    </a:lnTo>
                    <a:lnTo>
                      <a:pt x="450" y="349"/>
                    </a:lnTo>
                    <a:lnTo>
                      <a:pt x="450" y="349"/>
                    </a:lnTo>
                    <a:lnTo>
                      <a:pt x="448" y="350"/>
                    </a:lnTo>
                    <a:lnTo>
                      <a:pt x="448" y="350"/>
                    </a:lnTo>
                    <a:lnTo>
                      <a:pt x="447" y="350"/>
                    </a:lnTo>
                    <a:lnTo>
                      <a:pt x="445" y="349"/>
                    </a:lnTo>
                    <a:lnTo>
                      <a:pt x="445" y="349"/>
                    </a:lnTo>
                    <a:lnTo>
                      <a:pt x="444" y="349"/>
                    </a:lnTo>
                    <a:lnTo>
                      <a:pt x="443" y="349"/>
                    </a:lnTo>
                    <a:lnTo>
                      <a:pt x="443" y="349"/>
                    </a:lnTo>
                    <a:lnTo>
                      <a:pt x="443" y="349"/>
                    </a:lnTo>
                    <a:lnTo>
                      <a:pt x="442" y="350"/>
                    </a:lnTo>
                    <a:lnTo>
                      <a:pt x="442" y="350"/>
                    </a:lnTo>
                    <a:lnTo>
                      <a:pt x="442" y="351"/>
                    </a:lnTo>
                    <a:lnTo>
                      <a:pt x="441" y="351"/>
                    </a:lnTo>
                    <a:lnTo>
                      <a:pt x="441" y="352"/>
                    </a:lnTo>
                    <a:lnTo>
                      <a:pt x="441" y="352"/>
                    </a:lnTo>
                    <a:lnTo>
                      <a:pt x="440" y="353"/>
                    </a:lnTo>
                    <a:lnTo>
                      <a:pt x="440" y="353"/>
                    </a:lnTo>
                    <a:lnTo>
                      <a:pt x="440" y="354"/>
                    </a:lnTo>
                    <a:lnTo>
                      <a:pt x="440" y="354"/>
                    </a:lnTo>
                    <a:lnTo>
                      <a:pt x="440" y="354"/>
                    </a:lnTo>
                    <a:lnTo>
                      <a:pt x="441" y="355"/>
                    </a:lnTo>
                    <a:lnTo>
                      <a:pt x="441" y="355"/>
                    </a:lnTo>
                    <a:lnTo>
                      <a:pt x="442" y="355"/>
                    </a:lnTo>
                    <a:lnTo>
                      <a:pt x="442" y="356"/>
                    </a:lnTo>
                    <a:lnTo>
                      <a:pt x="443" y="357"/>
                    </a:lnTo>
                    <a:lnTo>
                      <a:pt x="443" y="358"/>
                    </a:lnTo>
                    <a:lnTo>
                      <a:pt x="443" y="359"/>
                    </a:lnTo>
                    <a:lnTo>
                      <a:pt x="443" y="359"/>
                    </a:lnTo>
                    <a:lnTo>
                      <a:pt x="444" y="360"/>
                    </a:lnTo>
                    <a:lnTo>
                      <a:pt x="444" y="361"/>
                    </a:lnTo>
                    <a:lnTo>
                      <a:pt x="444" y="362"/>
                    </a:lnTo>
                    <a:lnTo>
                      <a:pt x="443" y="363"/>
                    </a:lnTo>
                    <a:lnTo>
                      <a:pt x="442" y="364"/>
                    </a:lnTo>
                    <a:lnTo>
                      <a:pt x="441" y="366"/>
                    </a:lnTo>
                    <a:lnTo>
                      <a:pt x="441" y="366"/>
                    </a:lnTo>
                    <a:lnTo>
                      <a:pt x="440" y="367"/>
                    </a:lnTo>
                    <a:lnTo>
                      <a:pt x="440" y="367"/>
                    </a:lnTo>
                    <a:lnTo>
                      <a:pt x="440" y="368"/>
                    </a:lnTo>
                    <a:lnTo>
                      <a:pt x="439" y="368"/>
                    </a:lnTo>
                    <a:lnTo>
                      <a:pt x="439" y="368"/>
                    </a:lnTo>
                    <a:lnTo>
                      <a:pt x="438" y="368"/>
                    </a:lnTo>
                    <a:lnTo>
                      <a:pt x="438" y="368"/>
                    </a:lnTo>
                    <a:lnTo>
                      <a:pt x="438" y="368"/>
                    </a:lnTo>
                    <a:lnTo>
                      <a:pt x="437" y="369"/>
                    </a:lnTo>
                    <a:lnTo>
                      <a:pt x="436" y="369"/>
                    </a:lnTo>
                    <a:lnTo>
                      <a:pt x="435" y="370"/>
                    </a:lnTo>
                    <a:lnTo>
                      <a:pt x="435" y="370"/>
                    </a:lnTo>
                    <a:lnTo>
                      <a:pt x="434" y="371"/>
                    </a:lnTo>
                    <a:lnTo>
                      <a:pt x="433" y="373"/>
                    </a:lnTo>
                    <a:lnTo>
                      <a:pt x="433" y="373"/>
                    </a:lnTo>
                    <a:lnTo>
                      <a:pt x="433" y="374"/>
                    </a:lnTo>
                    <a:lnTo>
                      <a:pt x="433" y="374"/>
                    </a:lnTo>
                    <a:lnTo>
                      <a:pt x="433" y="375"/>
                    </a:lnTo>
                    <a:lnTo>
                      <a:pt x="431" y="377"/>
                    </a:lnTo>
                    <a:lnTo>
                      <a:pt x="430" y="378"/>
                    </a:lnTo>
                    <a:lnTo>
                      <a:pt x="429" y="379"/>
                    </a:lnTo>
                    <a:lnTo>
                      <a:pt x="428" y="379"/>
                    </a:lnTo>
                    <a:lnTo>
                      <a:pt x="428" y="380"/>
                    </a:lnTo>
                    <a:lnTo>
                      <a:pt x="427" y="380"/>
                    </a:lnTo>
                    <a:lnTo>
                      <a:pt x="427" y="380"/>
                    </a:lnTo>
                    <a:lnTo>
                      <a:pt x="426" y="380"/>
                    </a:lnTo>
                    <a:lnTo>
                      <a:pt x="426" y="381"/>
                    </a:lnTo>
                    <a:lnTo>
                      <a:pt x="426" y="381"/>
                    </a:lnTo>
                    <a:lnTo>
                      <a:pt x="426" y="381"/>
                    </a:lnTo>
                    <a:lnTo>
                      <a:pt x="425" y="382"/>
                    </a:lnTo>
                    <a:lnTo>
                      <a:pt x="424" y="382"/>
                    </a:lnTo>
                    <a:lnTo>
                      <a:pt x="424" y="383"/>
                    </a:lnTo>
                    <a:lnTo>
                      <a:pt x="423" y="384"/>
                    </a:lnTo>
                    <a:lnTo>
                      <a:pt x="423" y="384"/>
                    </a:lnTo>
                    <a:lnTo>
                      <a:pt x="423" y="385"/>
                    </a:lnTo>
                    <a:lnTo>
                      <a:pt x="422" y="387"/>
                    </a:lnTo>
                    <a:lnTo>
                      <a:pt x="422" y="387"/>
                    </a:lnTo>
                    <a:lnTo>
                      <a:pt x="422" y="387"/>
                    </a:lnTo>
                    <a:lnTo>
                      <a:pt x="422" y="389"/>
                    </a:lnTo>
                    <a:lnTo>
                      <a:pt x="421" y="391"/>
                    </a:lnTo>
                    <a:lnTo>
                      <a:pt x="421" y="392"/>
                    </a:lnTo>
                    <a:lnTo>
                      <a:pt x="420" y="393"/>
                    </a:lnTo>
                    <a:lnTo>
                      <a:pt x="419" y="394"/>
                    </a:lnTo>
                    <a:lnTo>
                      <a:pt x="418" y="395"/>
                    </a:lnTo>
                    <a:lnTo>
                      <a:pt x="417" y="396"/>
                    </a:lnTo>
                    <a:lnTo>
                      <a:pt x="417" y="396"/>
                    </a:lnTo>
                    <a:lnTo>
                      <a:pt x="416" y="397"/>
                    </a:lnTo>
                    <a:lnTo>
                      <a:pt x="416" y="398"/>
                    </a:lnTo>
                    <a:lnTo>
                      <a:pt x="416" y="398"/>
                    </a:lnTo>
                    <a:lnTo>
                      <a:pt x="415" y="399"/>
                    </a:lnTo>
                    <a:lnTo>
                      <a:pt x="414" y="399"/>
                    </a:lnTo>
                    <a:lnTo>
                      <a:pt x="413" y="400"/>
                    </a:lnTo>
                    <a:lnTo>
                      <a:pt x="413" y="400"/>
                    </a:lnTo>
                    <a:lnTo>
                      <a:pt x="412" y="401"/>
                    </a:lnTo>
                    <a:lnTo>
                      <a:pt x="410" y="402"/>
                    </a:lnTo>
                    <a:lnTo>
                      <a:pt x="410" y="403"/>
                    </a:lnTo>
                    <a:lnTo>
                      <a:pt x="410" y="403"/>
                    </a:lnTo>
                    <a:lnTo>
                      <a:pt x="408" y="404"/>
                    </a:lnTo>
                    <a:lnTo>
                      <a:pt x="408" y="404"/>
                    </a:lnTo>
                    <a:lnTo>
                      <a:pt x="407" y="404"/>
                    </a:lnTo>
                    <a:lnTo>
                      <a:pt x="406" y="405"/>
                    </a:lnTo>
                    <a:lnTo>
                      <a:pt x="406" y="405"/>
                    </a:lnTo>
                    <a:lnTo>
                      <a:pt x="403" y="406"/>
                    </a:lnTo>
                    <a:lnTo>
                      <a:pt x="403" y="406"/>
                    </a:lnTo>
                    <a:lnTo>
                      <a:pt x="402" y="406"/>
                    </a:lnTo>
                    <a:lnTo>
                      <a:pt x="402" y="407"/>
                    </a:lnTo>
                    <a:lnTo>
                      <a:pt x="401" y="407"/>
                    </a:lnTo>
                    <a:lnTo>
                      <a:pt x="400" y="408"/>
                    </a:lnTo>
                    <a:lnTo>
                      <a:pt x="399" y="408"/>
                    </a:lnTo>
                    <a:lnTo>
                      <a:pt x="399" y="408"/>
                    </a:lnTo>
                    <a:lnTo>
                      <a:pt x="398" y="409"/>
                    </a:lnTo>
                    <a:lnTo>
                      <a:pt x="398" y="409"/>
                    </a:lnTo>
                    <a:lnTo>
                      <a:pt x="397" y="409"/>
                    </a:lnTo>
                    <a:lnTo>
                      <a:pt x="397" y="410"/>
                    </a:lnTo>
                    <a:lnTo>
                      <a:pt x="396" y="410"/>
                    </a:lnTo>
                    <a:lnTo>
                      <a:pt x="395" y="410"/>
                    </a:lnTo>
                    <a:lnTo>
                      <a:pt x="394" y="410"/>
                    </a:lnTo>
                    <a:lnTo>
                      <a:pt x="393" y="411"/>
                    </a:lnTo>
                    <a:lnTo>
                      <a:pt x="393" y="411"/>
                    </a:lnTo>
                    <a:lnTo>
                      <a:pt x="392" y="412"/>
                    </a:lnTo>
                    <a:lnTo>
                      <a:pt x="391" y="412"/>
                    </a:lnTo>
                    <a:lnTo>
                      <a:pt x="389" y="413"/>
                    </a:lnTo>
                    <a:lnTo>
                      <a:pt x="388" y="414"/>
                    </a:lnTo>
                    <a:lnTo>
                      <a:pt x="387" y="414"/>
                    </a:lnTo>
                    <a:lnTo>
                      <a:pt x="387" y="415"/>
                    </a:lnTo>
                    <a:lnTo>
                      <a:pt x="386" y="415"/>
                    </a:lnTo>
                    <a:lnTo>
                      <a:pt x="386" y="416"/>
                    </a:lnTo>
                    <a:lnTo>
                      <a:pt x="385" y="416"/>
                    </a:lnTo>
                    <a:lnTo>
                      <a:pt x="384" y="417"/>
                    </a:lnTo>
                    <a:lnTo>
                      <a:pt x="383" y="418"/>
                    </a:lnTo>
                    <a:lnTo>
                      <a:pt x="383" y="418"/>
                    </a:lnTo>
                    <a:lnTo>
                      <a:pt x="383" y="419"/>
                    </a:lnTo>
                    <a:lnTo>
                      <a:pt x="382" y="420"/>
                    </a:lnTo>
                    <a:lnTo>
                      <a:pt x="381" y="420"/>
                    </a:lnTo>
                    <a:lnTo>
                      <a:pt x="380" y="421"/>
                    </a:lnTo>
                    <a:lnTo>
                      <a:pt x="379" y="421"/>
                    </a:lnTo>
                    <a:lnTo>
                      <a:pt x="378" y="421"/>
                    </a:lnTo>
                    <a:lnTo>
                      <a:pt x="376" y="422"/>
                    </a:lnTo>
                    <a:lnTo>
                      <a:pt x="373" y="423"/>
                    </a:lnTo>
                    <a:lnTo>
                      <a:pt x="372" y="423"/>
                    </a:lnTo>
                    <a:lnTo>
                      <a:pt x="371" y="425"/>
                    </a:lnTo>
                    <a:lnTo>
                      <a:pt x="371" y="425"/>
                    </a:lnTo>
                    <a:lnTo>
                      <a:pt x="371" y="425"/>
                    </a:lnTo>
                    <a:lnTo>
                      <a:pt x="370" y="426"/>
                    </a:lnTo>
                    <a:lnTo>
                      <a:pt x="369" y="426"/>
                    </a:lnTo>
                    <a:lnTo>
                      <a:pt x="367" y="426"/>
                    </a:lnTo>
                    <a:lnTo>
                      <a:pt x="366" y="427"/>
                    </a:lnTo>
                    <a:lnTo>
                      <a:pt x="365" y="429"/>
                    </a:lnTo>
                    <a:lnTo>
                      <a:pt x="364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1" y="436"/>
                    </a:lnTo>
                    <a:lnTo>
                      <a:pt x="361" y="437"/>
                    </a:lnTo>
                    <a:lnTo>
                      <a:pt x="360" y="437"/>
                    </a:lnTo>
                    <a:lnTo>
                      <a:pt x="359" y="438"/>
                    </a:lnTo>
                    <a:lnTo>
                      <a:pt x="359" y="438"/>
                    </a:lnTo>
                    <a:lnTo>
                      <a:pt x="357" y="440"/>
                    </a:lnTo>
                    <a:lnTo>
                      <a:pt x="357" y="441"/>
                    </a:lnTo>
                    <a:lnTo>
                      <a:pt x="356" y="441"/>
                    </a:lnTo>
                    <a:lnTo>
                      <a:pt x="355" y="441"/>
                    </a:lnTo>
                    <a:lnTo>
                      <a:pt x="355" y="441"/>
                    </a:lnTo>
                    <a:lnTo>
                      <a:pt x="354" y="441"/>
                    </a:lnTo>
                    <a:lnTo>
                      <a:pt x="353" y="441"/>
                    </a:lnTo>
                    <a:lnTo>
                      <a:pt x="350" y="442"/>
                    </a:lnTo>
                    <a:lnTo>
                      <a:pt x="347" y="444"/>
                    </a:lnTo>
                    <a:lnTo>
                      <a:pt x="346" y="444"/>
                    </a:lnTo>
                    <a:lnTo>
                      <a:pt x="345" y="444"/>
                    </a:lnTo>
                    <a:lnTo>
                      <a:pt x="345" y="444"/>
                    </a:lnTo>
                    <a:lnTo>
                      <a:pt x="344" y="446"/>
                    </a:lnTo>
                    <a:lnTo>
                      <a:pt x="344" y="446"/>
                    </a:lnTo>
                    <a:lnTo>
                      <a:pt x="343" y="446"/>
                    </a:lnTo>
                    <a:lnTo>
                      <a:pt x="343" y="446"/>
                    </a:lnTo>
                    <a:lnTo>
                      <a:pt x="342" y="446"/>
                    </a:lnTo>
                    <a:lnTo>
                      <a:pt x="341" y="447"/>
                    </a:lnTo>
                    <a:lnTo>
                      <a:pt x="341" y="447"/>
                    </a:lnTo>
                    <a:lnTo>
                      <a:pt x="340" y="448"/>
                    </a:lnTo>
                    <a:lnTo>
                      <a:pt x="340" y="448"/>
                    </a:lnTo>
                    <a:lnTo>
                      <a:pt x="339" y="449"/>
                    </a:lnTo>
                    <a:lnTo>
                      <a:pt x="338" y="450"/>
                    </a:lnTo>
                    <a:lnTo>
                      <a:pt x="338" y="450"/>
                    </a:lnTo>
                    <a:lnTo>
                      <a:pt x="336" y="450"/>
                    </a:lnTo>
                    <a:lnTo>
                      <a:pt x="335" y="451"/>
                    </a:lnTo>
                    <a:lnTo>
                      <a:pt x="334" y="451"/>
                    </a:lnTo>
                    <a:lnTo>
                      <a:pt x="334" y="451"/>
                    </a:lnTo>
                    <a:lnTo>
                      <a:pt x="332" y="452"/>
                    </a:lnTo>
                    <a:lnTo>
                      <a:pt x="332" y="453"/>
                    </a:lnTo>
                    <a:lnTo>
                      <a:pt x="331" y="454"/>
                    </a:lnTo>
                    <a:lnTo>
                      <a:pt x="331" y="454"/>
                    </a:lnTo>
                    <a:lnTo>
                      <a:pt x="331" y="454"/>
                    </a:lnTo>
                    <a:lnTo>
                      <a:pt x="329" y="455"/>
                    </a:lnTo>
                    <a:lnTo>
                      <a:pt x="328" y="456"/>
                    </a:lnTo>
                    <a:lnTo>
                      <a:pt x="328" y="457"/>
                    </a:lnTo>
                    <a:lnTo>
                      <a:pt x="327" y="458"/>
                    </a:lnTo>
                    <a:lnTo>
                      <a:pt x="326" y="458"/>
                    </a:lnTo>
                    <a:lnTo>
                      <a:pt x="324" y="461"/>
                    </a:lnTo>
                    <a:lnTo>
                      <a:pt x="324" y="461"/>
                    </a:lnTo>
                    <a:lnTo>
                      <a:pt x="324" y="461"/>
                    </a:lnTo>
                    <a:lnTo>
                      <a:pt x="324" y="462"/>
                    </a:lnTo>
                    <a:lnTo>
                      <a:pt x="324" y="462"/>
                    </a:lnTo>
                    <a:lnTo>
                      <a:pt x="324" y="463"/>
                    </a:lnTo>
                    <a:lnTo>
                      <a:pt x="324" y="464"/>
                    </a:lnTo>
                    <a:lnTo>
                      <a:pt x="324" y="464"/>
                    </a:lnTo>
                    <a:lnTo>
                      <a:pt x="324" y="466"/>
                    </a:lnTo>
                    <a:lnTo>
                      <a:pt x="324" y="467"/>
                    </a:lnTo>
                    <a:lnTo>
                      <a:pt x="324" y="469"/>
                    </a:lnTo>
                    <a:lnTo>
                      <a:pt x="324" y="469"/>
                    </a:lnTo>
                    <a:lnTo>
                      <a:pt x="324" y="470"/>
                    </a:lnTo>
                    <a:lnTo>
                      <a:pt x="324" y="470"/>
                    </a:lnTo>
                    <a:lnTo>
                      <a:pt x="323" y="471"/>
                    </a:lnTo>
                    <a:lnTo>
                      <a:pt x="323" y="471"/>
                    </a:lnTo>
                    <a:lnTo>
                      <a:pt x="322" y="472"/>
                    </a:lnTo>
                    <a:lnTo>
                      <a:pt x="322" y="473"/>
                    </a:lnTo>
                    <a:lnTo>
                      <a:pt x="322" y="474"/>
                    </a:lnTo>
                    <a:lnTo>
                      <a:pt x="321" y="475"/>
                    </a:lnTo>
                    <a:lnTo>
                      <a:pt x="321" y="475"/>
                    </a:lnTo>
                    <a:lnTo>
                      <a:pt x="321" y="475"/>
                    </a:lnTo>
                    <a:lnTo>
                      <a:pt x="320" y="476"/>
                    </a:lnTo>
                    <a:lnTo>
                      <a:pt x="320" y="477"/>
                    </a:lnTo>
                    <a:lnTo>
                      <a:pt x="319" y="478"/>
                    </a:lnTo>
                    <a:lnTo>
                      <a:pt x="318" y="480"/>
                    </a:lnTo>
                    <a:lnTo>
                      <a:pt x="318" y="482"/>
                    </a:lnTo>
                    <a:lnTo>
                      <a:pt x="317" y="483"/>
                    </a:lnTo>
                    <a:lnTo>
                      <a:pt x="317" y="483"/>
                    </a:lnTo>
                    <a:lnTo>
                      <a:pt x="316" y="486"/>
                    </a:lnTo>
                    <a:lnTo>
                      <a:pt x="315" y="488"/>
                    </a:lnTo>
                    <a:lnTo>
                      <a:pt x="314" y="488"/>
                    </a:lnTo>
                    <a:lnTo>
                      <a:pt x="314" y="489"/>
                    </a:lnTo>
                    <a:lnTo>
                      <a:pt x="314" y="489"/>
                    </a:lnTo>
                    <a:lnTo>
                      <a:pt x="313" y="489"/>
                    </a:lnTo>
                    <a:lnTo>
                      <a:pt x="313" y="490"/>
                    </a:lnTo>
                    <a:lnTo>
                      <a:pt x="313" y="490"/>
                    </a:lnTo>
                    <a:lnTo>
                      <a:pt x="312" y="490"/>
                    </a:lnTo>
                    <a:lnTo>
                      <a:pt x="311" y="490"/>
                    </a:lnTo>
                    <a:lnTo>
                      <a:pt x="310" y="491"/>
                    </a:lnTo>
                    <a:lnTo>
                      <a:pt x="309" y="491"/>
                    </a:lnTo>
                    <a:lnTo>
                      <a:pt x="307" y="492"/>
                    </a:lnTo>
                    <a:lnTo>
                      <a:pt x="305" y="493"/>
                    </a:lnTo>
                    <a:lnTo>
                      <a:pt x="304" y="494"/>
                    </a:lnTo>
                    <a:lnTo>
                      <a:pt x="303" y="494"/>
                    </a:lnTo>
                    <a:lnTo>
                      <a:pt x="303" y="494"/>
                    </a:lnTo>
                    <a:lnTo>
                      <a:pt x="301" y="495"/>
                    </a:lnTo>
                    <a:lnTo>
                      <a:pt x="301" y="495"/>
                    </a:lnTo>
                    <a:lnTo>
                      <a:pt x="300" y="495"/>
                    </a:lnTo>
                    <a:lnTo>
                      <a:pt x="299" y="495"/>
                    </a:lnTo>
                    <a:lnTo>
                      <a:pt x="299" y="495"/>
                    </a:lnTo>
                    <a:lnTo>
                      <a:pt x="298" y="495"/>
                    </a:lnTo>
                    <a:lnTo>
                      <a:pt x="297" y="496"/>
                    </a:lnTo>
                    <a:lnTo>
                      <a:pt x="297" y="496"/>
                    </a:lnTo>
                    <a:lnTo>
                      <a:pt x="297" y="498"/>
                    </a:lnTo>
                    <a:lnTo>
                      <a:pt x="296" y="499"/>
                    </a:lnTo>
                    <a:lnTo>
                      <a:pt x="296" y="500"/>
                    </a:lnTo>
                    <a:lnTo>
                      <a:pt x="296" y="501"/>
                    </a:lnTo>
                    <a:lnTo>
                      <a:pt x="295" y="503"/>
                    </a:lnTo>
                    <a:lnTo>
                      <a:pt x="295" y="504"/>
                    </a:lnTo>
                    <a:lnTo>
                      <a:pt x="295" y="505"/>
                    </a:lnTo>
                    <a:lnTo>
                      <a:pt x="294" y="505"/>
                    </a:lnTo>
                    <a:lnTo>
                      <a:pt x="294" y="506"/>
                    </a:lnTo>
                    <a:lnTo>
                      <a:pt x="294" y="506"/>
                    </a:lnTo>
                    <a:lnTo>
                      <a:pt x="294" y="508"/>
                    </a:lnTo>
                    <a:lnTo>
                      <a:pt x="294" y="508"/>
                    </a:lnTo>
                    <a:lnTo>
                      <a:pt x="294" y="509"/>
                    </a:lnTo>
                    <a:lnTo>
                      <a:pt x="294" y="509"/>
                    </a:lnTo>
                    <a:lnTo>
                      <a:pt x="293" y="511"/>
                    </a:lnTo>
                    <a:lnTo>
                      <a:pt x="292" y="511"/>
                    </a:lnTo>
                    <a:lnTo>
                      <a:pt x="292" y="512"/>
                    </a:lnTo>
                    <a:lnTo>
                      <a:pt x="292" y="513"/>
                    </a:lnTo>
                    <a:lnTo>
                      <a:pt x="292" y="516"/>
                    </a:lnTo>
                    <a:lnTo>
                      <a:pt x="292" y="516"/>
                    </a:lnTo>
                    <a:lnTo>
                      <a:pt x="292" y="517"/>
                    </a:lnTo>
                    <a:lnTo>
                      <a:pt x="291" y="518"/>
                    </a:lnTo>
                    <a:lnTo>
                      <a:pt x="291" y="518"/>
                    </a:lnTo>
                    <a:lnTo>
                      <a:pt x="290" y="518"/>
                    </a:lnTo>
                    <a:lnTo>
                      <a:pt x="290" y="519"/>
                    </a:lnTo>
                    <a:lnTo>
                      <a:pt x="290" y="519"/>
                    </a:lnTo>
                    <a:lnTo>
                      <a:pt x="289" y="521"/>
                    </a:lnTo>
                    <a:lnTo>
                      <a:pt x="289" y="522"/>
                    </a:lnTo>
                    <a:lnTo>
                      <a:pt x="289" y="524"/>
                    </a:lnTo>
                    <a:lnTo>
                      <a:pt x="289" y="524"/>
                    </a:lnTo>
                    <a:lnTo>
                      <a:pt x="289" y="524"/>
                    </a:lnTo>
                    <a:lnTo>
                      <a:pt x="289" y="525"/>
                    </a:lnTo>
                    <a:lnTo>
                      <a:pt x="289" y="525"/>
                    </a:lnTo>
                    <a:lnTo>
                      <a:pt x="289" y="525"/>
                    </a:lnTo>
                    <a:lnTo>
                      <a:pt x="289" y="526"/>
                    </a:lnTo>
                    <a:lnTo>
                      <a:pt x="289" y="526"/>
                    </a:lnTo>
                    <a:lnTo>
                      <a:pt x="289" y="527"/>
                    </a:lnTo>
                    <a:lnTo>
                      <a:pt x="289" y="527"/>
                    </a:lnTo>
                    <a:lnTo>
                      <a:pt x="289" y="527"/>
                    </a:lnTo>
                    <a:lnTo>
                      <a:pt x="289" y="528"/>
                    </a:lnTo>
                    <a:lnTo>
                      <a:pt x="289" y="529"/>
                    </a:lnTo>
                    <a:lnTo>
                      <a:pt x="289" y="531"/>
                    </a:lnTo>
                    <a:lnTo>
                      <a:pt x="288" y="534"/>
                    </a:lnTo>
                    <a:lnTo>
                      <a:pt x="287" y="534"/>
                    </a:lnTo>
                    <a:lnTo>
                      <a:pt x="287" y="535"/>
                    </a:lnTo>
                    <a:lnTo>
                      <a:pt x="286" y="535"/>
                    </a:lnTo>
                    <a:lnTo>
                      <a:pt x="286" y="536"/>
                    </a:lnTo>
                    <a:lnTo>
                      <a:pt x="285" y="536"/>
                    </a:lnTo>
                    <a:lnTo>
                      <a:pt x="285" y="537"/>
                    </a:lnTo>
                    <a:lnTo>
                      <a:pt x="284" y="537"/>
                    </a:lnTo>
                    <a:lnTo>
                      <a:pt x="282" y="538"/>
                    </a:lnTo>
                    <a:lnTo>
                      <a:pt x="280" y="539"/>
                    </a:lnTo>
                    <a:lnTo>
                      <a:pt x="279" y="540"/>
                    </a:lnTo>
                    <a:lnTo>
                      <a:pt x="279" y="540"/>
                    </a:lnTo>
                    <a:lnTo>
                      <a:pt x="278" y="541"/>
                    </a:lnTo>
                    <a:lnTo>
                      <a:pt x="277" y="541"/>
                    </a:lnTo>
                    <a:lnTo>
                      <a:pt x="276" y="542"/>
                    </a:lnTo>
                    <a:lnTo>
                      <a:pt x="276" y="542"/>
                    </a:lnTo>
                    <a:lnTo>
                      <a:pt x="276" y="542"/>
                    </a:lnTo>
                    <a:lnTo>
                      <a:pt x="275" y="542"/>
                    </a:lnTo>
                    <a:lnTo>
                      <a:pt x="274" y="543"/>
                    </a:lnTo>
                    <a:lnTo>
                      <a:pt x="273" y="542"/>
                    </a:lnTo>
                    <a:lnTo>
                      <a:pt x="273" y="542"/>
                    </a:lnTo>
                    <a:lnTo>
                      <a:pt x="273" y="541"/>
                    </a:lnTo>
                    <a:lnTo>
                      <a:pt x="273" y="541"/>
                    </a:lnTo>
                    <a:lnTo>
                      <a:pt x="272" y="541"/>
                    </a:lnTo>
                    <a:lnTo>
                      <a:pt x="272" y="540"/>
                    </a:lnTo>
                    <a:lnTo>
                      <a:pt x="272" y="540"/>
                    </a:lnTo>
                    <a:lnTo>
                      <a:pt x="272" y="539"/>
                    </a:lnTo>
                    <a:lnTo>
                      <a:pt x="272" y="539"/>
                    </a:lnTo>
                    <a:lnTo>
                      <a:pt x="272" y="539"/>
                    </a:lnTo>
                    <a:lnTo>
                      <a:pt x="272" y="538"/>
                    </a:lnTo>
                    <a:lnTo>
                      <a:pt x="272" y="538"/>
                    </a:lnTo>
                    <a:lnTo>
                      <a:pt x="272" y="538"/>
                    </a:lnTo>
                    <a:lnTo>
                      <a:pt x="270" y="537"/>
                    </a:lnTo>
                    <a:lnTo>
                      <a:pt x="269" y="538"/>
                    </a:lnTo>
                    <a:lnTo>
                      <a:pt x="269" y="538"/>
                    </a:lnTo>
                    <a:lnTo>
                      <a:pt x="269" y="537"/>
                    </a:lnTo>
                    <a:lnTo>
                      <a:pt x="268" y="536"/>
                    </a:lnTo>
                    <a:lnTo>
                      <a:pt x="267" y="536"/>
                    </a:lnTo>
                    <a:lnTo>
                      <a:pt x="267" y="536"/>
                    </a:lnTo>
                    <a:lnTo>
                      <a:pt x="267" y="535"/>
                    </a:lnTo>
                    <a:lnTo>
                      <a:pt x="266" y="534"/>
                    </a:lnTo>
                    <a:lnTo>
                      <a:pt x="265" y="534"/>
                    </a:lnTo>
                    <a:lnTo>
                      <a:pt x="265" y="534"/>
                    </a:lnTo>
                    <a:lnTo>
                      <a:pt x="265" y="533"/>
                    </a:lnTo>
                    <a:lnTo>
                      <a:pt x="265" y="533"/>
                    </a:lnTo>
                    <a:lnTo>
                      <a:pt x="264" y="531"/>
                    </a:lnTo>
                    <a:lnTo>
                      <a:pt x="264" y="531"/>
                    </a:lnTo>
                    <a:lnTo>
                      <a:pt x="264" y="531"/>
                    </a:lnTo>
                    <a:lnTo>
                      <a:pt x="264" y="530"/>
                    </a:lnTo>
                    <a:lnTo>
                      <a:pt x="264" y="530"/>
                    </a:lnTo>
                    <a:lnTo>
                      <a:pt x="264" y="530"/>
                    </a:lnTo>
                    <a:lnTo>
                      <a:pt x="263" y="529"/>
                    </a:lnTo>
                    <a:lnTo>
                      <a:pt x="261" y="529"/>
                    </a:lnTo>
                    <a:lnTo>
                      <a:pt x="261" y="528"/>
                    </a:lnTo>
                    <a:lnTo>
                      <a:pt x="260" y="528"/>
                    </a:lnTo>
                    <a:lnTo>
                      <a:pt x="260" y="528"/>
                    </a:lnTo>
                    <a:lnTo>
                      <a:pt x="259" y="527"/>
                    </a:lnTo>
                    <a:lnTo>
                      <a:pt x="259" y="527"/>
                    </a:lnTo>
                    <a:lnTo>
                      <a:pt x="259" y="527"/>
                    </a:lnTo>
                    <a:lnTo>
                      <a:pt x="259" y="528"/>
                    </a:lnTo>
                    <a:lnTo>
                      <a:pt x="258" y="528"/>
                    </a:lnTo>
                    <a:lnTo>
                      <a:pt x="258" y="528"/>
                    </a:lnTo>
                    <a:lnTo>
                      <a:pt x="258" y="528"/>
                    </a:lnTo>
                    <a:lnTo>
                      <a:pt x="258" y="527"/>
                    </a:lnTo>
                    <a:lnTo>
                      <a:pt x="257" y="527"/>
                    </a:lnTo>
                    <a:lnTo>
                      <a:pt x="257" y="527"/>
                    </a:lnTo>
                    <a:lnTo>
                      <a:pt x="257" y="527"/>
                    </a:lnTo>
                    <a:lnTo>
                      <a:pt x="256" y="526"/>
                    </a:lnTo>
                    <a:lnTo>
                      <a:pt x="256" y="526"/>
                    </a:lnTo>
                    <a:lnTo>
                      <a:pt x="255" y="527"/>
                    </a:lnTo>
                    <a:lnTo>
                      <a:pt x="255" y="526"/>
                    </a:lnTo>
                    <a:lnTo>
                      <a:pt x="254" y="527"/>
                    </a:lnTo>
                    <a:lnTo>
                      <a:pt x="254" y="526"/>
                    </a:lnTo>
                    <a:lnTo>
                      <a:pt x="254" y="526"/>
                    </a:lnTo>
                    <a:lnTo>
                      <a:pt x="255" y="525"/>
                    </a:lnTo>
                    <a:lnTo>
                      <a:pt x="254" y="525"/>
                    </a:lnTo>
                    <a:lnTo>
                      <a:pt x="253" y="525"/>
                    </a:lnTo>
                    <a:lnTo>
                      <a:pt x="253" y="524"/>
                    </a:lnTo>
                    <a:lnTo>
                      <a:pt x="253" y="524"/>
                    </a:lnTo>
                    <a:lnTo>
                      <a:pt x="253" y="524"/>
                    </a:lnTo>
                    <a:lnTo>
                      <a:pt x="253" y="524"/>
                    </a:lnTo>
                    <a:lnTo>
                      <a:pt x="253" y="524"/>
                    </a:lnTo>
                    <a:lnTo>
                      <a:pt x="252" y="524"/>
                    </a:lnTo>
                    <a:lnTo>
                      <a:pt x="252" y="525"/>
                    </a:lnTo>
                    <a:lnTo>
                      <a:pt x="252" y="525"/>
                    </a:lnTo>
                    <a:lnTo>
                      <a:pt x="251" y="525"/>
                    </a:lnTo>
                    <a:lnTo>
                      <a:pt x="251" y="523"/>
                    </a:lnTo>
                    <a:lnTo>
                      <a:pt x="250" y="523"/>
                    </a:lnTo>
                    <a:lnTo>
                      <a:pt x="250" y="523"/>
                    </a:lnTo>
                    <a:lnTo>
                      <a:pt x="249" y="523"/>
                    </a:lnTo>
                    <a:lnTo>
                      <a:pt x="249" y="523"/>
                    </a:lnTo>
                    <a:lnTo>
                      <a:pt x="248" y="523"/>
                    </a:lnTo>
                    <a:lnTo>
                      <a:pt x="248" y="522"/>
                    </a:lnTo>
                    <a:lnTo>
                      <a:pt x="248" y="522"/>
                    </a:lnTo>
                    <a:lnTo>
                      <a:pt x="247" y="522"/>
                    </a:lnTo>
                    <a:lnTo>
                      <a:pt x="247" y="522"/>
                    </a:lnTo>
                    <a:lnTo>
                      <a:pt x="247" y="522"/>
                    </a:lnTo>
                    <a:lnTo>
                      <a:pt x="247" y="522"/>
                    </a:lnTo>
                    <a:lnTo>
                      <a:pt x="246" y="523"/>
                    </a:lnTo>
                    <a:lnTo>
                      <a:pt x="246" y="523"/>
                    </a:lnTo>
                    <a:lnTo>
                      <a:pt x="245" y="523"/>
                    </a:lnTo>
                    <a:lnTo>
                      <a:pt x="245" y="524"/>
                    </a:lnTo>
                    <a:lnTo>
                      <a:pt x="245" y="525"/>
                    </a:lnTo>
                    <a:lnTo>
                      <a:pt x="245" y="526"/>
                    </a:lnTo>
                    <a:lnTo>
                      <a:pt x="244" y="526"/>
                    </a:lnTo>
                    <a:lnTo>
                      <a:pt x="243" y="526"/>
                    </a:lnTo>
                    <a:lnTo>
                      <a:pt x="242" y="526"/>
                    </a:lnTo>
                    <a:lnTo>
                      <a:pt x="242" y="526"/>
                    </a:lnTo>
                    <a:lnTo>
                      <a:pt x="242" y="526"/>
                    </a:lnTo>
                    <a:lnTo>
                      <a:pt x="241" y="526"/>
                    </a:lnTo>
                    <a:lnTo>
                      <a:pt x="241" y="525"/>
                    </a:lnTo>
                    <a:lnTo>
                      <a:pt x="241" y="525"/>
                    </a:lnTo>
                    <a:lnTo>
                      <a:pt x="240" y="525"/>
                    </a:lnTo>
                    <a:lnTo>
                      <a:pt x="240" y="526"/>
                    </a:lnTo>
                    <a:lnTo>
                      <a:pt x="240" y="525"/>
                    </a:lnTo>
                    <a:lnTo>
                      <a:pt x="239" y="526"/>
                    </a:lnTo>
                    <a:lnTo>
                      <a:pt x="239" y="526"/>
                    </a:lnTo>
                    <a:lnTo>
                      <a:pt x="239" y="526"/>
                    </a:lnTo>
                    <a:lnTo>
                      <a:pt x="238" y="526"/>
                    </a:lnTo>
                    <a:lnTo>
                      <a:pt x="238" y="526"/>
                    </a:lnTo>
                    <a:lnTo>
                      <a:pt x="238" y="526"/>
                    </a:lnTo>
                    <a:lnTo>
                      <a:pt x="238" y="526"/>
                    </a:lnTo>
                    <a:lnTo>
                      <a:pt x="237" y="526"/>
                    </a:lnTo>
                    <a:lnTo>
                      <a:pt x="237" y="527"/>
                    </a:lnTo>
                    <a:lnTo>
                      <a:pt x="237" y="527"/>
                    </a:lnTo>
                    <a:lnTo>
                      <a:pt x="237" y="527"/>
                    </a:lnTo>
                    <a:lnTo>
                      <a:pt x="236" y="527"/>
                    </a:lnTo>
                    <a:lnTo>
                      <a:pt x="236" y="527"/>
                    </a:lnTo>
                    <a:lnTo>
                      <a:pt x="235" y="527"/>
                    </a:lnTo>
                    <a:lnTo>
                      <a:pt x="235" y="527"/>
                    </a:lnTo>
                    <a:lnTo>
                      <a:pt x="235" y="527"/>
                    </a:lnTo>
                    <a:lnTo>
                      <a:pt x="235" y="527"/>
                    </a:lnTo>
                    <a:lnTo>
                      <a:pt x="234" y="527"/>
                    </a:lnTo>
                    <a:lnTo>
                      <a:pt x="234" y="528"/>
                    </a:lnTo>
                    <a:lnTo>
                      <a:pt x="234" y="528"/>
                    </a:lnTo>
                    <a:lnTo>
                      <a:pt x="234" y="528"/>
                    </a:lnTo>
                    <a:lnTo>
                      <a:pt x="234" y="528"/>
                    </a:lnTo>
                    <a:lnTo>
                      <a:pt x="233" y="528"/>
                    </a:lnTo>
                    <a:lnTo>
                      <a:pt x="233" y="528"/>
                    </a:lnTo>
                    <a:lnTo>
                      <a:pt x="233" y="528"/>
                    </a:lnTo>
                    <a:lnTo>
                      <a:pt x="232" y="528"/>
                    </a:lnTo>
                    <a:lnTo>
                      <a:pt x="232" y="528"/>
                    </a:lnTo>
                    <a:lnTo>
                      <a:pt x="232" y="528"/>
                    </a:lnTo>
                    <a:lnTo>
                      <a:pt x="232" y="528"/>
                    </a:lnTo>
                    <a:lnTo>
                      <a:pt x="231" y="528"/>
                    </a:lnTo>
                    <a:lnTo>
                      <a:pt x="231" y="529"/>
                    </a:lnTo>
                    <a:lnTo>
                      <a:pt x="230" y="529"/>
                    </a:lnTo>
                    <a:lnTo>
                      <a:pt x="230" y="528"/>
                    </a:lnTo>
                    <a:lnTo>
                      <a:pt x="230" y="529"/>
                    </a:lnTo>
                    <a:lnTo>
                      <a:pt x="230" y="529"/>
                    </a:lnTo>
                    <a:lnTo>
                      <a:pt x="230" y="529"/>
                    </a:lnTo>
                    <a:lnTo>
                      <a:pt x="229" y="530"/>
                    </a:lnTo>
                    <a:lnTo>
                      <a:pt x="228" y="530"/>
                    </a:lnTo>
                    <a:lnTo>
                      <a:pt x="229" y="530"/>
                    </a:lnTo>
                    <a:lnTo>
                      <a:pt x="229" y="531"/>
                    </a:lnTo>
                    <a:lnTo>
                      <a:pt x="229" y="531"/>
                    </a:lnTo>
                    <a:lnTo>
                      <a:pt x="228" y="531"/>
                    </a:lnTo>
                    <a:lnTo>
                      <a:pt x="228" y="531"/>
                    </a:lnTo>
                    <a:lnTo>
                      <a:pt x="228" y="532"/>
                    </a:lnTo>
                    <a:lnTo>
                      <a:pt x="228" y="532"/>
                    </a:lnTo>
                    <a:lnTo>
                      <a:pt x="229" y="532"/>
                    </a:lnTo>
                    <a:lnTo>
                      <a:pt x="229" y="533"/>
                    </a:lnTo>
                    <a:lnTo>
                      <a:pt x="228" y="533"/>
                    </a:lnTo>
                    <a:lnTo>
                      <a:pt x="228" y="533"/>
                    </a:lnTo>
                    <a:lnTo>
                      <a:pt x="227" y="533"/>
                    </a:lnTo>
                    <a:lnTo>
                      <a:pt x="227" y="533"/>
                    </a:lnTo>
                    <a:lnTo>
                      <a:pt x="227" y="533"/>
                    </a:lnTo>
                    <a:lnTo>
                      <a:pt x="227" y="533"/>
                    </a:lnTo>
                    <a:lnTo>
                      <a:pt x="227" y="533"/>
                    </a:lnTo>
                    <a:lnTo>
                      <a:pt x="226" y="533"/>
                    </a:lnTo>
                    <a:lnTo>
                      <a:pt x="225" y="533"/>
                    </a:lnTo>
                    <a:lnTo>
                      <a:pt x="225" y="532"/>
                    </a:lnTo>
                    <a:lnTo>
                      <a:pt x="225" y="532"/>
                    </a:lnTo>
                    <a:lnTo>
                      <a:pt x="224" y="533"/>
                    </a:lnTo>
                    <a:lnTo>
                      <a:pt x="223" y="532"/>
                    </a:lnTo>
                    <a:lnTo>
                      <a:pt x="223" y="532"/>
                    </a:lnTo>
                    <a:lnTo>
                      <a:pt x="223" y="532"/>
                    </a:lnTo>
                    <a:lnTo>
                      <a:pt x="223" y="532"/>
                    </a:lnTo>
                    <a:lnTo>
                      <a:pt x="222" y="533"/>
                    </a:lnTo>
                    <a:lnTo>
                      <a:pt x="221" y="533"/>
                    </a:lnTo>
                    <a:lnTo>
                      <a:pt x="221" y="533"/>
                    </a:lnTo>
                    <a:lnTo>
                      <a:pt x="220" y="534"/>
                    </a:lnTo>
                    <a:lnTo>
                      <a:pt x="220" y="534"/>
                    </a:lnTo>
                    <a:lnTo>
                      <a:pt x="219" y="534"/>
                    </a:lnTo>
                    <a:lnTo>
                      <a:pt x="219" y="534"/>
                    </a:lnTo>
                    <a:lnTo>
                      <a:pt x="219" y="535"/>
                    </a:lnTo>
                    <a:lnTo>
                      <a:pt x="219" y="535"/>
                    </a:lnTo>
                    <a:lnTo>
                      <a:pt x="218" y="535"/>
                    </a:lnTo>
                    <a:lnTo>
                      <a:pt x="218" y="534"/>
                    </a:lnTo>
                    <a:lnTo>
                      <a:pt x="218" y="534"/>
                    </a:lnTo>
                    <a:lnTo>
                      <a:pt x="218" y="534"/>
                    </a:lnTo>
                    <a:lnTo>
                      <a:pt x="218" y="534"/>
                    </a:lnTo>
                    <a:lnTo>
                      <a:pt x="217" y="534"/>
                    </a:lnTo>
                    <a:lnTo>
                      <a:pt x="217" y="534"/>
                    </a:lnTo>
                    <a:lnTo>
                      <a:pt x="217" y="534"/>
                    </a:lnTo>
                    <a:lnTo>
                      <a:pt x="217" y="534"/>
                    </a:lnTo>
                    <a:lnTo>
                      <a:pt x="216" y="533"/>
                    </a:lnTo>
                    <a:lnTo>
                      <a:pt x="216" y="533"/>
                    </a:lnTo>
                    <a:lnTo>
                      <a:pt x="216" y="533"/>
                    </a:lnTo>
                    <a:lnTo>
                      <a:pt x="216" y="533"/>
                    </a:lnTo>
                    <a:lnTo>
                      <a:pt x="215" y="533"/>
                    </a:lnTo>
                    <a:lnTo>
                      <a:pt x="215" y="532"/>
                    </a:lnTo>
                    <a:lnTo>
                      <a:pt x="215" y="533"/>
                    </a:lnTo>
                    <a:lnTo>
                      <a:pt x="214" y="533"/>
                    </a:lnTo>
                    <a:lnTo>
                      <a:pt x="214" y="533"/>
                    </a:lnTo>
                    <a:lnTo>
                      <a:pt x="214" y="533"/>
                    </a:lnTo>
                    <a:lnTo>
                      <a:pt x="214" y="534"/>
                    </a:lnTo>
                    <a:lnTo>
                      <a:pt x="213" y="534"/>
                    </a:lnTo>
                    <a:lnTo>
                      <a:pt x="212" y="534"/>
                    </a:lnTo>
                    <a:lnTo>
                      <a:pt x="212" y="534"/>
                    </a:lnTo>
                    <a:lnTo>
                      <a:pt x="212" y="534"/>
                    </a:lnTo>
                    <a:lnTo>
                      <a:pt x="212" y="534"/>
                    </a:lnTo>
                    <a:lnTo>
                      <a:pt x="211" y="534"/>
                    </a:lnTo>
                    <a:lnTo>
                      <a:pt x="211" y="534"/>
                    </a:lnTo>
                    <a:lnTo>
                      <a:pt x="210" y="535"/>
                    </a:lnTo>
                    <a:lnTo>
                      <a:pt x="210" y="535"/>
                    </a:lnTo>
                    <a:lnTo>
                      <a:pt x="210" y="534"/>
                    </a:lnTo>
                    <a:lnTo>
                      <a:pt x="210" y="534"/>
                    </a:lnTo>
                    <a:lnTo>
                      <a:pt x="209" y="534"/>
                    </a:lnTo>
                    <a:lnTo>
                      <a:pt x="209" y="534"/>
                    </a:lnTo>
                    <a:lnTo>
                      <a:pt x="209" y="535"/>
                    </a:lnTo>
                    <a:lnTo>
                      <a:pt x="208" y="535"/>
                    </a:lnTo>
                    <a:lnTo>
                      <a:pt x="205" y="535"/>
                    </a:lnTo>
                    <a:lnTo>
                      <a:pt x="205" y="535"/>
                    </a:lnTo>
                    <a:lnTo>
                      <a:pt x="205" y="535"/>
                    </a:lnTo>
                    <a:lnTo>
                      <a:pt x="204" y="534"/>
                    </a:lnTo>
                    <a:lnTo>
                      <a:pt x="204" y="534"/>
                    </a:lnTo>
                    <a:lnTo>
                      <a:pt x="204" y="534"/>
                    </a:lnTo>
                    <a:lnTo>
                      <a:pt x="204" y="534"/>
                    </a:lnTo>
                    <a:lnTo>
                      <a:pt x="204" y="534"/>
                    </a:lnTo>
                    <a:lnTo>
                      <a:pt x="203" y="534"/>
                    </a:lnTo>
                    <a:lnTo>
                      <a:pt x="203" y="533"/>
                    </a:lnTo>
                    <a:lnTo>
                      <a:pt x="202" y="533"/>
                    </a:lnTo>
                    <a:lnTo>
                      <a:pt x="201" y="532"/>
                    </a:lnTo>
                    <a:lnTo>
                      <a:pt x="201" y="532"/>
                    </a:lnTo>
                    <a:lnTo>
                      <a:pt x="200" y="532"/>
                    </a:lnTo>
                    <a:lnTo>
                      <a:pt x="200" y="532"/>
                    </a:lnTo>
                    <a:lnTo>
                      <a:pt x="200" y="533"/>
                    </a:lnTo>
                    <a:lnTo>
                      <a:pt x="199" y="534"/>
                    </a:lnTo>
                    <a:lnTo>
                      <a:pt x="198" y="534"/>
                    </a:lnTo>
                    <a:lnTo>
                      <a:pt x="198" y="534"/>
                    </a:lnTo>
                    <a:lnTo>
                      <a:pt x="198" y="534"/>
                    </a:lnTo>
                    <a:lnTo>
                      <a:pt x="197" y="534"/>
                    </a:lnTo>
                    <a:lnTo>
                      <a:pt x="197" y="533"/>
                    </a:lnTo>
                    <a:lnTo>
                      <a:pt x="196" y="533"/>
                    </a:lnTo>
                    <a:lnTo>
                      <a:pt x="196" y="533"/>
                    </a:lnTo>
                    <a:lnTo>
                      <a:pt x="196" y="533"/>
                    </a:lnTo>
                    <a:lnTo>
                      <a:pt x="196" y="532"/>
                    </a:lnTo>
                    <a:lnTo>
                      <a:pt x="195" y="532"/>
                    </a:lnTo>
                    <a:lnTo>
                      <a:pt x="195" y="532"/>
                    </a:lnTo>
                    <a:lnTo>
                      <a:pt x="195" y="533"/>
                    </a:lnTo>
                    <a:lnTo>
                      <a:pt x="195" y="533"/>
                    </a:lnTo>
                    <a:lnTo>
                      <a:pt x="195" y="533"/>
                    </a:lnTo>
                    <a:lnTo>
                      <a:pt x="195" y="533"/>
                    </a:lnTo>
                    <a:lnTo>
                      <a:pt x="194" y="533"/>
                    </a:lnTo>
                    <a:lnTo>
                      <a:pt x="194" y="532"/>
                    </a:lnTo>
                    <a:lnTo>
                      <a:pt x="194" y="532"/>
                    </a:lnTo>
                    <a:lnTo>
                      <a:pt x="193" y="532"/>
                    </a:lnTo>
                    <a:lnTo>
                      <a:pt x="193" y="531"/>
                    </a:lnTo>
                    <a:lnTo>
                      <a:pt x="193" y="531"/>
                    </a:lnTo>
                    <a:lnTo>
                      <a:pt x="193" y="530"/>
                    </a:lnTo>
                    <a:lnTo>
                      <a:pt x="193" y="530"/>
                    </a:lnTo>
                    <a:lnTo>
                      <a:pt x="192" y="530"/>
                    </a:lnTo>
                    <a:lnTo>
                      <a:pt x="193" y="529"/>
                    </a:lnTo>
                    <a:lnTo>
                      <a:pt x="192" y="529"/>
                    </a:lnTo>
                    <a:lnTo>
                      <a:pt x="192" y="528"/>
                    </a:lnTo>
                    <a:lnTo>
                      <a:pt x="191" y="528"/>
                    </a:lnTo>
                    <a:lnTo>
                      <a:pt x="192" y="528"/>
                    </a:lnTo>
                    <a:lnTo>
                      <a:pt x="192" y="527"/>
                    </a:lnTo>
                    <a:lnTo>
                      <a:pt x="192" y="525"/>
                    </a:lnTo>
                    <a:lnTo>
                      <a:pt x="192" y="524"/>
                    </a:lnTo>
                    <a:lnTo>
                      <a:pt x="192" y="524"/>
                    </a:lnTo>
                    <a:lnTo>
                      <a:pt x="192" y="523"/>
                    </a:lnTo>
                    <a:lnTo>
                      <a:pt x="192" y="523"/>
                    </a:lnTo>
                    <a:lnTo>
                      <a:pt x="192" y="521"/>
                    </a:lnTo>
                    <a:lnTo>
                      <a:pt x="192" y="521"/>
                    </a:lnTo>
                    <a:lnTo>
                      <a:pt x="191" y="521"/>
                    </a:lnTo>
                    <a:lnTo>
                      <a:pt x="191" y="521"/>
                    </a:lnTo>
                    <a:lnTo>
                      <a:pt x="192" y="520"/>
                    </a:lnTo>
                    <a:lnTo>
                      <a:pt x="192" y="519"/>
                    </a:lnTo>
                    <a:lnTo>
                      <a:pt x="192" y="518"/>
                    </a:lnTo>
                    <a:lnTo>
                      <a:pt x="193" y="518"/>
                    </a:lnTo>
                    <a:lnTo>
                      <a:pt x="193" y="518"/>
                    </a:lnTo>
                    <a:lnTo>
                      <a:pt x="193" y="517"/>
                    </a:lnTo>
                    <a:lnTo>
                      <a:pt x="192" y="516"/>
                    </a:lnTo>
                    <a:lnTo>
                      <a:pt x="192" y="516"/>
                    </a:lnTo>
                    <a:lnTo>
                      <a:pt x="192" y="516"/>
                    </a:lnTo>
                    <a:lnTo>
                      <a:pt x="192" y="515"/>
                    </a:lnTo>
                    <a:lnTo>
                      <a:pt x="192" y="515"/>
                    </a:lnTo>
                    <a:lnTo>
                      <a:pt x="192" y="514"/>
                    </a:lnTo>
                    <a:lnTo>
                      <a:pt x="192" y="514"/>
                    </a:lnTo>
                    <a:lnTo>
                      <a:pt x="192" y="513"/>
                    </a:lnTo>
                    <a:lnTo>
                      <a:pt x="192" y="513"/>
                    </a:lnTo>
                    <a:lnTo>
                      <a:pt x="193" y="513"/>
                    </a:lnTo>
                    <a:lnTo>
                      <a:pt x="192" y="512"/>
                    </a:lnTo>
                    <a:lnTo>
                      <a:pt x="192" y="512"/>
                    </a:lnTo>
                    <a:lnTo>
                      <a:pt x="192" y="512"/>
                    </a:lnTo>
                    <a:lnTo>
                      <a:pt x="191" y="513"/>
                    </a:lnTo>
                    <a:lnTo>
                      <a:pt x="191" y="512"/>
                    </a:lnTo>
                    <a:lnTo>
                      <a:pt x="191" y="512"/>
                    </a:lnTo>
                    <a:lnTo>
                      <a:pt x="190" y="512"/>
                    </a:lnTo>
                    <a:lnTo>
                      <a:pt x="191" y="512"/>
                    </a:lnTo>
                    <a:lnTo>
                      <a:pt x="190" y="511"/>
                    </a:lnTo>
                    <a:lnTo>
                      <a:pt x="191" y="511"/>
                    </a:lnTo>
                    <a:lnTo>
                      <a:pt x="191" y="510"/>
                    </a:lnTo>
                    <a:lnTo>
                      <a:pt x="190" y="509"/>
                    </a:lnTo>
                    <a:lnTo>
                      <a:pt x="190" y="509"/>
                    </a:lnTo>
                    <a:lnTo>
                      <a:pt x="190" y="509"/>
                    </a:lnTo>
                    <a:lnTo>
                      <a:pt x="190" y="508"/>
                    </a:lnTo>
                    <a:lnTo>
                      <a:pt x="190" y="508"/>
                    </a:lnTo>
                    <a:lnTo>
                      <a:pt x="190" y="507"/>
                    </a:lnTo>
                    <a:lnTo>
                      <a:pt x="189" y="507"/>
                    </a:lnTo>
                    <a:lnTo>
                      <a:pt x="189" y="506"/>
                    </a:lnTo>
                    <a:lnTo>
                      <a:pt x="189" y="507"/>
                    </a:lnTo>
                    <a:lnTo>
                      <a:pt x="189" y="507"/>
                    </a:lnTo>
                    <a:lnTo>
                      <a:pt x="189" y="506"/>
                    </a:lnTo>
                    <a:lnTo>
                      <a:pt x="188" y="506"/>
                    </a:lnTo>
                    <a:lnTo>
                      <a:pt x="188" y="506"/>
                    </a:lnTo>
                    <a:lnTo>
                      <a:pt x="188" y="506"/>
                    </a:lnTo>
                    <a:lnTo>
                      <a:pt x="188" y="505"/>
                    </a:lnTo>
                    <a:lnTo>
                      <a:pt x="186" y="505"/>
                    </a:lnTo>
                    <a:lnTo>
                      <a:pt x="186" y="506"/>
                    </a:lnTo>
                    <a:lnTo>
                      <a:pt x="185" y="505"/>
                    </a:lnTo>
                    <a:lnTo>
                      <a:pt x="185" y="505"/>
                    </a:lnTo>
                    <a:lnTo>
                      <a:pt x="186" y="505"/>
                    </a:lnTo>
                    <a:lnTo>
                      <a:pt x="186" y="504"/>
                    </a:lnTo>
                    <a:lnTo>
                      <a:pt x="185" y="503"/>
                    </a:lnTo>
                    <a:lnTo>
                      <a:pt x="185" y="503"/>
                    </a:lnTo>
                    <a:lnTo>
                      <a:pt x="186" y="502"/>
                    </a:lnTo>
                    <a:lnTo>
                      <a:pt x="186" y="502"/>
                    </a:lnTo>
                    <a:lnTo>
                      <a:pt x="186" y="501"/>
                    </a:lnTo>
                    <a:lnTo>
                      <a:pt x="186" y="501"/>
                    </a:lnTo>
                    <a:lnTo>
                      <a:pt x="186" y="500"/>
                    </a:lnTo>
                    <a:lnTo>
                      <a:pt x="186" y="499"/>
                    </a:lnTo>
                    <a:lnTo>
                      <a:pt x="186" y="499"/>
                    </a:lnTo>
                    <a:lnTo>
                      <a:pt x="186" y="498"/>
                    </a:lnTo>
                    <a:lnTo>
                      <a:pt x="185" y="498"/>
                    </a:lnTo>
                    <a:lnTo>
                      <a:pt x="185" y="497"/>
                    </a:lnTo>
                    <a:lnTo>
                      <a:pt x="185" y="497"/>
                    </a:lnTo>
                    <a:lnTo>
                      <a:pt x="185" y="496"/>
                    </a:lnTo>
                    <a:lnTo>
                      <a:pt x="185" y="495"/>
                    </a:lnTo>
                    <a:lnTo>
                      <a:pt x="185" y="494"/>
                    </a:lnTo>
                    <a:lnTo>
                      <a:pt x="184" y="494"/>
                    </a:lnTo>
                    <a:lnTo>
                      <a:pt x="184" y="494"/>
                    </a:lnTo>
                    <a:lnTo>
                      <a:pt x="184" y="494"/>
                    </a:lnTo>
                    <a:lnTo>
                      <a:pt x="184" y="494"/>
                    </a:lnTo>
                    <a:lnTo>
                      <a:pt x="184" y="493"/>
                    </a:lnTo>
                    <a:lnTo>
                      <a:pt x="185" y="494"/>
                    </a:lnTo>
                    <a:lnTo>
                      <a:pt x="185" y="493"/>
                    </a:lnTo>
                    <a:lnTo>
                      <a:pt x="185" y="492"/>
                    </a:lnTo>
                    <a:lnTo>
                      <a:pt x="185" y="491"/>
                    </a:lnTo>
                    <a:lnTo>
                      <a:pt x="186" y="490"/>
                    </a:lnTo>
                    <a:lnTo>
                      <a:pt x="186" y="490"/>
                    </a:lnTo>
                    <a:lnTo>
                      <a:pt x="187" y="488"/>
                    </a:lnTo>
                    <a:lnTo>
                      <a:pt x="188" y="488"/>
                    </a:lnTo>
                    <a:lnTo>
                      <a:pt x="188" y="487"/>
                    </a:lnTo>
                    <a:lnTo>
                      <a:pt x="188" y="486"/>
                    </a:lnTo>
                    <a:lnTo>
                      <a:pt x="188" y="485"/>
                    </a:lnTo>
                    <a:lnTo>
                      <a:pt x="188" y="485"/>
                    </a:lnTo>
                    <a:lnTo>
                      <a:pt x="187" y="485"/>
                    </a:lnTo>
                    <a:lnTo>
                      <a:pt x="187" y="484"/>
                    </a:lnTo>
                    <a:lnTo>
                      <a:pt x="187" y="484"/>
                    </a:lnTo>
                    <a:lnTo>
                      <a:pt x="187" y="483"/>
                    </a:lnTo>
                    <a:lnTo>
                      <a:pt x="186" y="483"/>
                    </a:lnTo>
                    <a:lnTo>
                      <a:pt x="186" y="482"/>
                    </a:lnTo>
                    <a:lnTo>
                      <a:pt x="186" y="482"/>
                    </a:lnTo>
                    <a:lnTo>
                      <a:pt x="185" y="481"/>
                    </a:lnTo>
                    <a:lnTo>
                      <a:pt x="185" y="481"/>
                    </a:lnTo>
                    <a:lnTo>
                      <a:pt x="185" y="481"/>
                    </a:lnTo>
                    <a:lnTo>
                      <a:pt x="185" y="480"/>
                    </a:lnTo>
                    <a:lnTo>
                      <a:pt x="185" y="479"/>
                    </a:lnTo>
                    <a:lnTo>
                      <a:pt x="185" y="478"/>
                    </a:lnTo>
                    <a:lnTo>
                      <a:pt x="185" y="478"/>
                    </a:lnTo>
                    <a:lnTo>
                      <a:pt x="185" y="478"/>
                    </a:lnTo>
                    <a:lnTo>
                      <a:pt x="185" y="478"/>
                    </a:lnTo>
                    <a:lnTo>
                      <a:pt x="186" y="478"/>
                    </a:lnTo>
                    <a:lnTo>
                      <a:pt x="187" y="477"/>
                    </a:lnTo>
                    <a:lnTo>
                      <a:pt x="187" y="476"/>
                    </a:lnTo>
                    <a:lnTo>
                      <a:pt x="187" y="476"/>
                    </a:lnTo>
                    <a:lnTo>
                      <a:pt x="187" y="476"/>
                    </a:lnTo>
                    <a:lnTo>
                      <a:pt x="186" y="476"/>
                    </a:lnTo>
                    <a:lnTo>
                      <a:pt x="186" y="475"/>
                    </a:lnTo>
                    <a:lnTo>
                      <a:pt x="186" y="475"/>
                    </a:lnTo>
                    <a:lnTo>
                      <a:pt x="186" y="474"/>
                    </a:lnTo>
                    <a:lnTo>
                      <a:pt x="186" y="474"/>
                    </a:lnTo>
                    <a:lnTo>
                      <a:pt x="186" y="474"/>
                    </a:lnTo>
                    <a:lnTo>
                      <a:pt x="186" y="474"/>
                    </a:lnTo>
                    <a:lnTo>
                      <a:pt x="186" y="474"/>
                    </a:lnTo>
                    <a:lnTo>
                      <a:pt x="187" y="473"/>
                    </a:lnTo>
                    <a:lnTo>
                      <a:pt x="187" y="473"/>
                    </a:lnTo>
                    <a:lnTo>
                      <a:pt x="187" y="472"/>
                    </a:lnTo>
                    <a:lnTo>
                      <a:pt x="187" y="471"/>
                    </a:lnTo>
                    <a:lnTo>
                      <a:pt x="187" y="471"/>
                    </a:lnTo>
                    <a:lnTo>
                      <a:pt x="187" y="471"/>
                    </a:lnTo>
                    <a:lnTo>
                      <a:pt x="186" y="470"/>
                    </a:lnTo>
                    <a:lnTo>
                      <a:pt x="186" y="470"/>
                    </a:lnTo>
                    <a:lnTo>
                      <a:pt x="186" y="470"/>
                    </a:lnTo>
                    <a:lnTo>
                      <a:pt x="186" y="470"/>
                    </a:lnTo>
                    <a:lnTo>
                      <a:pt x="186" y="469"/>
                    </a:lnTo>
                    <a:lnTo>
                      <a:pt x="186" y="469"/>
                    </a:lnTo>
                    <a:lnTo>
                      <a:pt x="186" y="469"/>
                    </a:lnTo>
                    <a:lnTo>
                      <a:pt x="186" y="469"/>
                    </a:lnTo>
                    <a:lnTo>
                      <a:pt x="185" y="468"/>
                    </a:lnTo>
                    <a:lnTo>
                      <a:pt x="184" y="468"/>
                    </a:lnTo>
                    <a:lnTo>
                      <a:pt x="184" y="467"/>
                    </a:lnTo>
                    <a:lnTo>
                      <a:pt x="183" y="468"/>
                    </a:lnTo>
                    <a:lnTo>
                      <a:pt x="183" y="468"/>
                    </a:lnTo>
                    <a:lnTo>
                      <a:pt x="183" y="468"/>
                    </a:lnTo>
                    <a:lnTo>
                      <a:pt x="182" y="468"/>
                    </a:lnTo>
                    <a:lnTo>
                      <a:pt x="182" y="466"/>
                    </a:lnTo>
                    <a:lnTo>
                      <a:pt x="182" y="466"/>
                    </a:lnTo>
                    <a:lnTo>
                      <a:pt x="182" y="466"/>
                    </a:lnTo>
                    <a:lnTo>
                      <a:pt x="182" y="464"/>
                    </a:lnTo>
                    <a:lnTo>
                      <a:pt x="181" y="463"/>
                    </a:lnTo>
                    <a:lnTo>
                      <a:pt x="181" y="463"/>
                    </a:lnTo>
                    <a:lnTo>
                      <a:pt x="181" y="463"/>
                    </a:lnTo>
                    <a:lnTo>
                      <a:pt x="181" y="462"/>
                    </a:lnTo>
                    <a:lnTo>
                      <a:pt x="181" y="461"/>
                    </a:lnTo>
                    <a:lnTo>
                      <a:pt x="181" y="461"/>
                    </a:lnTo>
                    <a:lnTo>
                      <a:pt x="181" y="460"/>
                    </a:lnTo>
                    <a:lnTo>
                      <a:pt x="181" y="459"/>
                    </a:lnTo>
                    <a:lnTo>
                      <a:pt x="181" y="459"/>
                    </a:lnTo>
                    <a:lnTo>
                      <a:pt x="180" y="459"/>
                    </a:lnTo>
                    <a:lnTo>
                      <a:pt x="180" y="458"/>
                    </a:lnTo>
                    <a:lnTo>
                      <a:pt x="180" y="458"/>
                    </a:lnTo>
                    <a:lnTo>
                      <a:pt x="180" y="457"/>
                    </a:lnTo>
                    <a:lnTo>
                      <a:pt x="180" y="456"/>
                    </a:lnTo>
                    <a:lnTo>
                      <a:pt x="180" y="456"/>
                    </a:lnTo>
                    <a:lnTo>
                      <a:pt x="180" y="456"/>
                    </a:lnTo>
                    <a:lnTo>
                      <a:pt x="180" y="456"/>
                    </a:lnTo>
                    <a:lnTo>
                      <a:pt x="180" y="455"/>
                    </a:lnTo>
                    <a:lnTo>
                      <a:pt x="181" y="455"/>
                    </a:lnTo>
                    <a:lnTo>
                      <a:pt x="181" y="455"/>
                    </a:lnTo>
                    <a:lnTo>
                      <a:pt x="181" y="455"/>
                    </a:lnTo>
                    <a:lnTo>
                      <a:pt x="180" y="455"/>
                    </a:lnTo>
                    <a:lnTo>
                      <a:pt x="180" y="454"/>
                    </a:lnTo>
                    <a:lnTo>
                      <a:pt x="180" y="454"/>
                    </a:lnTo>
                    <a:lnTo>
                      <a:pt x="180" y="453"/>
                    </a:lnTo>
                    <a:lnTo>
                      <a:pt x="180" y="453"/>
                    </a:lnTo>
                    <a:lnTo>
                      <a:pt x="180" y="452"/>
                    </a:lnTo>
                    <a:lnTo>
                      <a:pt x="180" y="452"/>
                    </a:lnTo>
                    <a:lnTo>
                      <a:pt x="179" y="452"/>
                    </a:lnTo>
                    <a:lnTo>
                      <a:pt x="179" y="452"/>
                    </a:lnTo>
                    <a:lnTo>
                      <a:pt x="179" y="452"/>
                    </a:lnTo>
                    <a:lnTo>
                      <a:pt x="179" y="452"/>
                    </a:lnTo>
                    <a:lnTo>
                      <a:pt x="179" y="451"/>
                    </a:lnTo>
                    <a:lnTo>
                      <a:pt x="179" y="451"/>
                    </a:lnTo>
                    <a:lnTo>
                      <a:pt x="179" y="451"/>
                    </a:lnTo>
                    <a:lnTo>
                      <a:pt x="179" y="450"/>
                    </a:lnTo>
                    <a:lnTo>
                      <a:pt x="179" y="450"/>
                    </a:lnTo>
                    <a:lnTo>
                      <a:pt x="179" y="449"/>
                    </a:lnTo>
                    <a:lnTo>
                      <a:pt x="179" y="449"/>
                    </a:lnTo>
                    <a:lnTo>
                      <a:pt x="179" y="449"/>
                    </a:lnTo>
                    <a:lnTo>
                      <a:pt x="179" y="449"/>
                    </a:lnTo>
                    <a:lnTo>
                      <a:pt x="179" y="448"/>
                    </a:lnTo>
                    <a:lnTo>
                      <a:pt x="179" y="448"/>
                    </a:lnTo>
                    <a:lnTo>
                      <a:pt x="179" y="447"/>
                    </a:lnTo>
                    <a:lnTo>
                      <a:pt x="178" y="447"/>
                    </a:lnTo>
                    <a:lnTo>
                      <a:pt x="178" y="447"/>
                    </a:lnTo>
                    <a:lnTo>
                      <a:pt x="178" y="446"/>
                    </a:lnTo>
                    <a:lnTo>
                      <a:pt x="178" y="446"/>
                    </a:lnTo>
                    <a:lnTo>
                      <a:pt x="178" y="445"/>
                    </a:lnTo>
                    <a:lnTo>
                      <a:pt x="178" y="445"/>
                    </a:lnTo>
                    <a:lnTo>
                      <a:pt x="178" y="444"/>
                    </a:lnTo>
                    <a:lnTo>
                      <a:pt x="178" y="444"/>
                    </a:lnTo>
                    <a:lnTo>
                      <a:pt x="178" y="443"/>
                    </a:lnTo>
                    <a:lnTo>
                      <a:pt x="179" y="442"/>
                    </a:lnTo>
                    <a:lnTo>
                      <a:pt x="179" y="441"/>
                    </a:lnTo>
                    <a:lnTo>
                      <a:pt x="179" y="441"/>
                    </a:lnTo>
                    <a:lnTo>
                      <a:pt x="179" y="441"/>
                    </a:lnTo>
                    <a:lnTo>
                      <a:pt x="179" y="440"/>
                    </a:lnTo>
                    <a:lnTo>
                      <a:pt x="179" y="440"/>
                    </a:lnTo>
                    <a:lnTo>
                      <a:pt x="180" y="440"/>
                    </a:lnTo>
                    <a:lnTo>
                      <a:pt x="180" y="439"/>
                    </a:lnTo>
                    <a:lnTo>
                      <a:pt x="180" y="439"/>
                    </a:lnTo>
                    <a:lnTo>
                      <a:pt x="180" y="439"/>
                    </a:lnTo>
                    <a:lnTo>
                      <a:pt x="180" y="438"/>
                    </a:lnTo>
                    <a:lnTo>
                      <a:pt x="181" y="438"/>
                    </a:lnTo>
                    <a:lnTo>
                      <a:pt x="182" y="438"/>
                    </a:lnTo>
                    <a:lnTo>
                      <a:pt x="181" y="437"/>
                    </a:lnTo>
                    <a:lnTo>
                      <a:pt x="181" y="437"/>
                    </a:lnTo>
                    <a:lnTo>
                      <a:pt x="181" y="437"/>
                    </a:lnTo>
                    <a:lnTo>
                      <a:pt x="181" y="437"/>
                    </a:lnTo>
                    <a:lnTo>
                      <a:pt x="182" y="436"/>
                    </a:lnTo>
                    <a:lnTo>
                      <a:pt x="182" y="436"/>
                    </a:lnTo>
                    <a:lnTo>
                      <a:pt x="182" y="436"/>
                    </a:lnTo>
                    <a:lnTo>
                      <a:pt x="182" y="436"/>
                    </a:lnTo>
                    <a:lnTo>
                      <a:pt x="182" y="435"/>
                    </a:lnTo>
                    <a:lnTo>
                      <a:pt x="182" y="435"/>
                    </a:lnTo>
                    <a:lnTo>
                      <a:pt x="182" y="434"/>
                    </a:lnTo>
                    <a:lnTo>
                      <a:pt x="182" y="434"/>
                    </a:lnTo>
                    <a:lnTo>
                      <a:pt x="182" y="433"/>
                    </a:lnTo>
                    <a:lnTo>
                      <a:pt x="182" y="433"/>
                    </a:lnTo>
                    <a:lnTo>
                      <a:pt x="182" y="432"/>
                    </a:lnTo>
                    <a:lnTo>
                      <a:pt x="182" y="432"/>
                    </a:lnTo>
                    <a:lnTo>
                      <a:pt x="182" y="431"/>
                    </a:lnTo>
                    <a:lnTo>
                      <a:pt x="182" y="431"/>
                    </a:lnTo>
                    <a:lnTo>
                      <a:pt x="182" y="430"/>
                    </a:lnTo>
                    <a:lnTo>
                      <a:pt x="182" y="429"/>
                    </a:lnTo>
                    <a:lnTo>
                      <a:pt x="182" y="429"/>
                    </a:lnTo>
                    <a:lnTo>
                      <a:pt x="182" y="429"/>
                    </a:lnTo>
                    <a:lnTo>
                      <a:pt x="181" y="427"/>
                    </a:lnTo>
                    <a:lnTo>
                      <a:pt x="181" y="427"/>
                    </a:lnTo>
                    <a:lnTo>
                      <a:pt x="181" y="427"/>
                    </a:lnTo>
                    <a:lnTo>
                      <a:pt x="180" y="426"/>
                    </a:lnTo>
                    <a:lnTo>
                      <a:pt x="180" y="426"/>
                    </a:lnTo>
                    <a:lnTo>
                      <a:pt x="180" y="426"/>
                    </a:lnTo>
                    <a:lnTo>
                      <a:pt x="179" y="425"/>
                    </a:lnTo>
                    <a:lnTo>
                      <a:pt x="178" y="424"/>
                    </a:lnTo>
                    <a:lnTo>
                      <a:pt x="177" y="424"/>
                    </a:lnTo>
                    <a:lnTo>
                      <a:pt x="177" y="424"/>
                    </a:lnTo>
                    <a:lnTo>
                      <a:pt x="177" y="423"/>
                    </a:lnTo>
                    <a:lnTo>
                      <a:pt x="177" y="422"/>
                    </a:lnTo>
                    <a:lnTo>
                      <a:pt x="176" y="422"/>
                    </a:lnTo>
                    <a:lnTo>
                      <a:pt x="176" y="422"/>
                    </a:lnTo>
                    <a:lnTo>
                      <a:pt x="175" y="421"/>
                    </a:lnTo>
                    <a:lnTo>
                      <a:pt x="175" y="421"/>
                    </a:lnTo>
                    <a:lnTo>
                      <a:pt x="174" y="420"/>
                    </a:lnTo>
                    <a:lnTo>
                      <a:pt x="173" y="419"/>
                    </a:lnTo>
                    <a:lnTo>
                      <a:pt x="173" y="418"/>
                    </a:lnTo>
                    <a:lnTo>
                      <a:pt x="173" y="417"/>
                    </a:lnTo>
                    <a:lnTo>
                      <a:pt x="173" y="417"/>
                    </a:lnTo>
                    <a:lnTo>
                      <a:pt x="173" y="416"/>
                    </a:lnTo>
                    <a:lnTo>
                      <a:pt x="173" y="416"/>
                    </a:lnTo>
                    <a:lnTo>
                      <a:pt x="173" y="415"/>
                    </a:lnTo>
                    <a:lnTo>
                      <a:pt x="173" y="415"/>
                    </a:lnTo>
                    <a:lnTo>
                      <a:pt x="173" y="415"/>
                    </a:lnTo>
                    <a:lnTo>
                      <a:pt x="173" y="414"/>
                    </a:lnTo>
                    <a:lnTo>
                      <a:pt x="173" y="414"/>
                    </a:lnTo>
                    <a:lnTo>
                      <a:pt x="173" y="414"/>
                    </a:lnTo>
                    <a:lnTo>
                      <a:pt x="173" y="414"/>
                    </a:lnTo>
                    <a:lnTo>
                      <a:pt x="174" y="414"/>
                    </a:lnTo>
                    <a:lnTo>
                      <a:pt x="173" y="413"/>
                    </a:lnTo>
                    <a:lnTo>
                      <a:pt x="174" y="413"/>
                    </a:lnTo>
                    <a:lnTo>
                      <a:pt x="174" y="412"/>
                    </a:lnTo>
                    <a:lnTo>
                      <a:pt x="174" y="411"/>
                    </a:lnTo>
                    <a:lnTo>
                      <a:pt x="174" y="411"/>
                    </a:lnTo>
                    <a:lnTo>
                      <a:pt x="174" y="410"/>
                    </a:lnTo>
                    <a:lnTo>
                      <a:pt x="174" y="410"/>
                    </a:lnTo>
                    <a:lnTo>
                      <a:pt x="173" y="409"/>
                    </a:lnTo>
                    <a:lnTo>
                      <a:pt x="173" y="409"/>
                    </a:lnTo>
                    <a:lnTo>
                      <a:pt x="173" y="408"/>
                    </a:lnTo>
                    <a:lnTo>
                      <a:pt x="173" y="408"/>
                    </a:lnTo>
                    <a:lnTo>
                      <a:pt x="173" y="408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8"/>
                    </a:lnTo>
                    <a:lnTo>
                      <a:pt x="170" y="408"/>
                    </a:lnTo>
                    <a:lnTo>
                      <a:pt x="170" y="408"/>
                    </a:lnTo>
                    <a:lnTo>
                      <a:pt x="170" y="408"/>
                    </a:lnTo>
                    <a:lnTo>
                      <a:pt x="170" y="408"/>
                    </a:lnTo>
                    <a:lnTo>
                      <a:pt x="169" y="407"/>
                    </a:lnTo>
                    <a:lnTo>
                      <a:pt x="169" y="407"/>
                    </a:lnTo>
                    <a:lnTo>
                      <a:pt x="169" y="406"/>
                    </a:lnTo>
                    <a:lnTo>
                      <a:pt x="169" y="406"/>
                    </a:lnTo>
                    <a:lnTo>
                      <a:pt x="169" y="405"/>
                    </a:lnTo>
                    <a:lnTo>
                      <a:pt x="169" y="405"/>
                    </a:lnTo>
                    <a:lnTo>
                      <a:pt x="168" y="405"/>
                    </a:lnTo>
                    <a:lnTo>
                      <a:pt x="168" y="405"/>
                    </a:lnTo>
                    <a:lnTo>
                      <a:pt x="168" y="404"/>
                    </a:lnTo>
                    <a:lnTo>
                      <a:pt x="167" y="403"/>
                    </a:lnTo>
                    <a:lnTo>
                      <a:pt x="167" y="403"/>
                    </a:lnTo>
                    <a:lnTo>
                      <a:pt x="167" y="402"/>
                    </a:lnTo>
                    <a:lnTo>
                      <a:pt x="167" y="402"/>
                    </a:lnTo>
                    <a:lnTo>
                      <a:pt x="167" y="401"/>
                    </a:lnTo>
                    <a:lnTo>
                      <a:pt x="167" y="401"/>
                    </a:lnTo>
                    <a:lnTo>
                      <a:pt x="167" y="401"/>
                    </a:lnTo>
                    <a:lnTo>
                      <a:pt x="166" y="400"/>
                    </a:lnTo>
                    <a:lnTo>
                      <a:pt x="166" y="400"/>
                    </a:lnTo>
                    <a:lnTo>
                      <a:pt x="166" y="400"/>
                    </a:lnTo>
                    <a:lnTo>
                      <a:pt x="166" y="400"/>
                    </a:lnTo>
                    <a:lnTo>
                      <a:pt x="165" y="400"/>
                    </a:lnTo>
                    <a:lnTo>
                      <a:pt x="165" y="400"/>
                    </a:lnTo>
                    <a:lnTo>
                      <a:pt x="163" y="400"/>
                    </a:lnTo>
                    <a:lnTo>
                      <a:pt x="162" y="400"/>
                    </a:lnTo>
                    <a:lnTo>
                      <a:pt x="162" y="400"/>
                    </a:lnTo>
                    <a:lnTo>
                      <a:pt x="161" y="399"/>
                    </a:lnTo>
                    <a:lnTo>
                      <a:pt x="161" y="399"/>
                    </a:lnTo>
                    <a:lnTo>
                      <a:pt x="161" y="399"/>
                    </a:lnTo>
                    <a:lnTo>
                      <a:pt x="160" y="399"/>
                    </a:lnTo>
                    <a:lnTo>
                      <a:pt x="159" y="400"/>
                    </a:lnTo>
                    <a:lnTo>
                      <a:pt x="159" y="400"/>
                    </a:lnTo>
                    <a:lnTo>
                      <a:pt x="158" y="400"/>
                    </a:lnTo>
                    <a:lnTo>
                      <a:pt x="158" y="400"/>
                    </a:lnTo>
                    <a:lnTo>
                      <a:pt x="157" y="400"/>
                    </a:lnTo>
                    <a:lnTo>
                      <a:pt x="157" y="400"/>
                    </a:lnTo>
                    <a:lnTo>
                      <a:pt x="156" y="399"/>
                    </a:lnTo>
                    <a:lnTo>
                      <a:pt x="156" y="399"/>
                    </a:lnTo>
                    <a:lnTo>
                      <a:pt x="156" y="399"/>
                    </a:lnTo>
                    <a:lnTo>
                      <a:pt x="156" y="399"/>
                    </a:lnTo>
                    <a:lnTo>
                      <a:pt x="155" y="400"/>
                    </a:lnTo>
                    <a:lnTo>
                      <a:pt x="155" y="400"/>
                    </a:lnTo>
                    <a:lnTo>
                      <a:pt x="155" y="400"/>
                    </a:lnTo>
                    <a:lnTo>
                      <a:pt x="154" y="400"/>
                    </a:lnTo>
                    <a:lnTo>
                      <a:pt x="154" y="400"/>
                    </a:lnTo>
                    <a:lnTo>
                      <a:pt x="154" y="400"/>
                    </a:lnTo>
                    <a:lnTo>
                      <a:pt x="154" y="400"/>
                    </a:lnTo>
                    <a:lnTo>
                      <a:pt x="154" y="400"/>
                    </a:lnTo>
                    <a:lnTo>
                      <a:pt x="154" y="400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3" y="400"/>
                    </a:lnTo>
                    <a:lnTo>
                      <a:pt x="152" y="399"/>
                    </a:lnTo>
                    <a:lnTo>
                      <a:pt x="152" y="399"/>
                    </a:lnTo>
                    <a:lnTo>
                      <a:pt x="151" y="399"/>
                    </a:lnTo>
                    <a:lnTo>
                      <a:pt x="151" y="399"/>
                    </a:lnTo>
                    <a:lnTo>
                      <a:pt x="151" y="399"/>
                    </a:lnTo>
                    <a:lnTo>
                      <a:pt x="150" y="399"/>
                    </a:lnTo>
                    <a:lnTo>
                      <a:pt x="150" y="399"/>
                    </a:lnTo>
                    <a:lnTo>
                      <a:pt x="150" y="400"/>
                    </a:lnTo>
                    <a:lnTo>
                      <a:pt x="149" y="400"/>
                    </a:lnTo>
                    <a:lnTo>
                      <a:pt x="149" y="399"/>
                    </a:lnTo>
                    <a:lnTo>
                      <a:pt x="149" y="400"/>
                    </a:lnTo>
                    <a:lnTo>
                      <a:pt x="148" y="400"/>
                    </a:lnTo>
                    <a:lnTo>
                      <a:pt x="148" y="399"/>
                    </a:lnTo>
                    <a:lnTo>
                      <a:pt x="148" y="399"/>
                    </a:lnTo>
                    <a:lnTo>
                      <a:pt x="148" y="399"/>
                    </a:lnTo>
                    <a:lnTo>
                      <a:pt x="148" y="399"/>
                    </a:lnTo>
                    <a:lnTo>
                      <a:pt x="148" y="399"/>
                    </a:lnTo>
                    <a:lnTo>
                      <a:pt x="148" y="399"/>
                    </a:lnTo>
                    <a:lnTo>
                      <a:pt x="147" y="399"/>
                    </a:lnTo>
                    <a:lnTo>
                      <a:pt x="147" y="399"/>
                    </a:lnTo>
                    <a:lnTo>
                      <a:pt x="147" y="399"/>
                    </a:lnTo>
                    <a:lnTo>
                      <a:pt x="147" y="399"/>
                    </a:lnTo>
                    <a:lnTo>
                      <a:pt x="146" y="399"/>
                    </a:lnTo>
                    <a:lnTo>
                      <a:pt x="146" y="398"/>
                    </a:lnTo>
                    <a:lnTo>
                      <a:pt x="146" y="399"/>
                    </a:lnTo>
                    <a:lnTo>
                      <a:pt x="146" y="398"/>
                    </a:lnTo>
                    <a:lnTo>
                      <a:pt x="146" y="399"/>
                    </a:lnTo>
                    <a:lnTo>
                      <a:pt x="146" y="399"/>
                    </a:lnTo>
                    <a:lnTo>
                      <a:pt x="146" y="399"/>
                    </a:lnTo>
                    <a:lnTo>
                      <a:pt x="146" y="399"/>
                    </a:lnTo>
                    <a:lnTo>
                      <a:pt x="145" y="399"/>
                    </a:lnTo>
                    <a:lnTo>
                      <a:pt x="145" y="399"/>
                    </a:lnTo>
                    <a:lnTo>
                      <a:pt x="145" y="399"/>
                    </a:lnTo>
                    <a:lnTo>
                      <a:pt x="144" y="399"/>
                    </a:lnTo>
                    <a:lnTo>
                      <a:pt x="144" y="399"/>
                    </a:lnTo>
                    <a:lnTo>
                      <a:pt x="144" y="399"/>
                    </a:lnTo>
                    <a:lnTo>
                      <a:pt x="144" y="399"/>
                    </a:lnTo>
                    <a:lnTo>
                      <a:pt x="143" y="399"/>
                    </a:lnTo>
                    <a:lnTo>
                      <a:pt x="143" y="399"/>
                    </a:lnTo>
                    <a:lnTo>
                      <a:pt x="143" y="399"/>
                    </a:lnTo>
                    <a:lnTo>
                      <a:pt x="143" y="399"/>
                    </a:lnTo>
                    <a:lnTo>
                      <a:pt x="143" y="400"/>
                    </a:lnTo>
                    <a:lnTo>
                      <a:pt x="143" y="399"/>
                    </a:lnTo>
                    <a:lnTo>
                      <a:pt x="142" y="399"/>
                    </a:lnTo>
                    <a:lnTo>
                      <a:pt x="142" y="399"/>
                    </a:lnTo>
                    <a:lnTo>
                      <a:pt x="142" y="399"/>
                    </a:lnTo>
                    <a:lnTo>
                      <a:pt x="142" y="399"/>
                    </a:lnTo>
                    <a:lnTo>
                      <a:pt x="142" y="399"/>
                    </a:lnTo>
                    <a:lnTo>
                      <a:pt x="141" y="399"/>
                    </a:lnTo>
                    <a:lnTo>
                      <a:pt x="141" y="399"/>
                    </a:lnTo>
                    <a:lnTo>
                      <a:pt x="141" y="399"/>
                    </a:lnTo>
                    <a:lnTo>
                      <a:pt x="141" y="399"/>
                    </a:lnTo>
                    <a:lnTo>
                      <a:pt x="141" y="398"/>
                    </a:lnTo>
                    <a:lnTo>
                      <a:pt x="140" y="399"/>
                    </a:lnTo>
                    <a:lnTo>
                      <a:pt x="140" y="399"/>
                    </a:lnTo>
                    <a:lnTo>
                      <a:pt x="140" y="399"/>
                    </a:lnTo>
                    <a:lnTo>
                      <a:pt x="140" y="399"/>
                    </a:lnTo>
                    <a:lnTo>
                      <a:pt x="139" y="399"/>
                    </a:lnTo>
                    <a:lnTo>
                      <a:pt x="139" y="398"/>
                    </a:lnTo>
                    <a:lnTo>
                      <a:pt x="139" y="398"/>
                    </a:lnTo>
                    <a:lnTo>
                      <a:pt x="139" y="398"/>
                    </a:lnTo>
                    <a:lnTo>
                      <a:pt x="139" y="398"/>
                    </a:lnTo>
                    <a:lnTo>
                      <a:pt x="139" y="398"/>
                    </a:lnTo>
                    <a:lnTo>
                      <a:pt x="138" y="397"/>
                    </a:lnTo>
                    <a:lnTo>
                      <a:pt x="138" y="398"/>
                    </a:lnTo>
                    <a:lnTo>
                      <a:pt x="138" y="397"/>
                    </a:lnTo>
                    <a:lnTo>
                      <a:pt x="138" y="397"/>
                    </a:lnTo>
                    <a:lnTo>
                      <a:pt x="138" y="397"/>
                    </a:lnTo>
                    <a:lnTo>
                      <a:pt x="138" y="397"/>
                    </a:lnTo>
                    <a:lnTo>
                      <a:pt x="138" y="397"/>
                    </a:lnTo>
                    <a:lnTo>
                      <a:pt x="138" y="396"/>
                    </a:lnTo>
                    <a:lnTo>
                      <a:pt x="138" y="396"/>
                    </a:lnTo>
                    <a:lnTo>
                      <a:pt x="138" y="395"/>
                    </a:lnTo>
                    <a:lnTo>
                      <a:pt x="137" y="395"/>
                    </a:lnTo>
                    <a:lnTo>
                      <a:pt x="137" y="396"/>
                    </a:lnTo>
                    <a:lnTo>
                      <a:pt x="136" y="396"/>
                    </a:lnTo>
                    <a:lnTo>
                      <a:pt x="136" y="396"/>
                    </a:lnTo>
                    <a:lnTo>
                      <a:pt x="136" y="396"/>
                    </a:lnTo>
                    <a:lnTo>
                      <a:pt x="136" y="395"/>
                    </a:lnTo>
                    <a:lnTo>
                      <a:pt x="136" y="395"/>
                    </a:lnTo>
                    <a:lnTo>
                      <a:pt x="135" y="395"/>
                    </a:lnTo>
                    <a:lnTo>
                      <a:pt x="135" y="395"/>
                    </a:lnTo>
                    <a:lnTo>
                      <a:pt x="135" y="395"/>
                    </a:lnTo>
                    <a:lnTo>
                      <a:pt x="134" y="395"/>
                    </a:lnTo>
                    <a:lnTo>
                      <a:pt x="134" y="395"/>
                    </a:lnTo>
                    <a:lnTo>
                      <a:pt x="134" y="394"/>
                    </a:lnTo>
                    <a:lnTo>
                      <a:pt x="133" y="394"/>
                    </a:lnTo>
                    <a:lnTo>
                      <a:pt x="133" y="394"/>
                    </a:lnTo>
                    <a:lnTo>
                      <a:pt x="132" y="394"/>
                    </a:lnTo>
                    <a:lnTo>
                      <a:pt x="132" y="394"/>
                    </a:lnTo>
                    <a:lnTo>
                      <a:pt x="132" y="394"/>
                    </a:lnTo>
                    <a:lnTo>
                      <a:pt x="132" y="393"/>
                    </a:lnTo>
                    <a:lnTo>
                      <a:pt x="131" y="393"/>
                    </a:lnTo>
                    <a:lnTo>
                      <a:pt x="131" y="393"/>
                    </a:lnTo>
                    <a:lnTo>
                      <a:pt x="131" y="393"/>
                    </a:lnTo>
                    <a:lnTo>
                      <a:pt x="131" y="393"/>
                    </a:lnTo>
                    <a:lnTo>
                      <a:pt x="131" y="392"/>
                    </a:lnTo>
                    <a:lnTo>
                      <a:pt x="131" y="392"/>
                    </a:lnTo>
                    <a:lnTo>
                      <a:pt x="131" y="392"/>
                    </a:lnTo>
                    <a:lnTo>
                      <a:pt x="131" y="392"/>
                    </a:lnTo>
                    <a:lnTo>
                      <a:pt x="131" y="392"/>
                    </a:lnTo>
                    <a:lnTo>
                      <a:pt x="130" y="391"/>
                    </a:lnTo>
                    <a:lnTo>
                      <a:pt x="130" y="391"/>
                    </a:lnTo>
                    <a:lnTo>
                      <a:pt x="130" y="391"/>
                    </a:lnTo>
                    <a:lnTo>
                      <a:pt x="130" y="391"/>
                    </a:lnTo>
                    <a:lnTo>
                      <a:pt x="130" y="390"/>
                    </a:lnTo>
                    <a:lnTo>
                      <a:pt x="129" y="390"/>
                    </a:lnTo>
                    <a:lnTo>
                      <a:pt x="129" y="390"/>
                    </a:lnTo>
                    <a:lnTo>
                      <a:pt x="129" y="390"/>
                    </a:lnTo>
                    <a:lnTo>
                      <a:pt x="129" y="390"/>
                    </a:lnTo>
                    <a:lnTo>
                      <a:pt x="128" y="390"/>
                    </a:lnTo>
                    <a:lnTo>
                      <a:pt x="128" y="389"/>
                    </a:lnTo>
                    <a:lnTo>
                      <a:pt x="128" y="389"/>
                    </a:lnTo>
                    <a:lnTo>
                      <a:pt x="128" y="389"/>
                    </a:lnTo>
                    <a:lnTo>
                      <a:pt x="128" y="389"/>
                    </a:lnTo>
                    <a:lnTo>
                      <a:pt x="128" y="388"/>
                    </a:lnTo>
                    <a:lnTo>
                      <a:pt x="128" y="388"/>
                    </a:lnTo>
                    <a:lnTo>
                      <a:pt x="128" y="388"/>
                    </a:lnTo>
                    <a:lnTo>
                      <a:pt x="128" y="387"/>
                    </a:lnTo>
                    <a:lnTo>
                      <a:pt x="128" y="387"/>
                    </a:lnTo>
                    <a:lnTo>
                      <a:pt x="128" y="387"/>
                    </a:lnTo>
                    <a:lnTo>
                      <a:pt x="128" y="387"/>
                    </a:lnTo>
                    <a:lnTo>
                      <a:pt x="128" y="386"/>
                    </a:lnTo>
                    <a:lnTo>
                      <a:pt x="128" y="386"/>
                    </a:lnTo>
                    <a:lnTo>
                      <a:pt x="128" y="386"/>
                    </a:lnTo>
                    <a:lnTo>
                      <a:pt x="128" y="386"/>
                    </a:lnTo>
                    <a:lnTo>
                      <a:pt x="127" y="385"/>
                    </a:lnTo>
                    <a:lnTo>
                      <a:pt x="128" y="385"/>
                    </a:lnTo>
                    <a:lnTo>
                      <a:pt x="128" y="385"/>
                    </a:lnTo>
                    <a:lnTo>
                      <a:pt x="128" y="385"/>
                    </a:lnTo>
                    <a:lnTo>
                      <a:pt x="127" y="385"/>
                    </a:lnTo>
                    <a:lnTo>
                      <a:pt x="127" y="385"/>
                    </a:lnTo>
                    <a:lnTo>
                      <a:pt x="127" y="385"/>
                    </a:lnTo>
                    <a:lnTo>
                      <a:pt x="127" y="384"/>
                    </a:lnTo>
                    <a:lnTo>
                      <a:pt x="127" y="384"/>
                    </a:lnTo>
                    <a:lnTo>
                      <a:pt x="127" y="384"/>
                    </a:lnTo>
                    <a:lnTo>
                      <a:pt x="127" y="384"/>
                    </a:lnTo>
                    <a:lnTo>
                      <a:pt x="127" y="384"/>
                    </a:lnTo>
                    <a:lnTo>
                      <a:pt x="127" y="384"/>
                    </a:lnTo>
                    <a:lnTo>
                      <a:pt x="127" y="384"/>
                    </a:lnTo>
                    <a:lnTo>
                      <a:pt x="127" y="383"/>
                    </a:lnTo>
                    <a:lnTo>
                      <a:pt x="127" y="383"/>
                    </a:lnTo>
                    <a:lnTo>
                      <a:pt x="126" y="383"/>
                    </a:lnTo>
                    <a:lnTo>
                      <a:pt x="126" y="383"/>
                    </a:lnTo>
                    <a:lnTo>
                      <a:pt x="126" y="383"/>
                    </a:lnTo>
                    <a:lnTo>
                      <a:pt x="126" y="383"/>
                    </a:lnTo>
                    <a:lnTo>
                      <a:pt x="126" y="383"/>
                    </a:lnTo>
                    <a:lnTo>
                      <a:pt x="125" y="383"/>
                    </a:lnTo>
                    <a:lnTo>
                      <a:pt x="125" y="383"/>
                    </a:lnTo>
                    <a:lnTo>
                      <a:pt x="125" y="383"/>
                    </a:lnTo>
                    <a:lnTo>
                      <a:pt x="125" y="383"/>
                    </a:lnTo>
                    <a:lnTo>
                      <a:pt x="124" y="383"/>
                    </a:lnTo>
                    <a:lnTo>
                      <a:pt x="124" y="383"/>
                    </a:lnTo>
                    <a:lnTo>
                      <a:pt x="124" y="383"/>
                    </a:lnTo>
                    <a:lnTo>
                      <a:pt x="124" y="384"/>
                    </a:lnTo>
                    <a:lnTo>
                      <a:pt x="123" y="383"/>
                    </a:lnTo>
                    <a:lnTo>
                      <a:pt x="123" y="383"/>
                    </a:lnTo>
                    <a:lnTo>
                      <a:pt x="123" y="383"/>
                    </a:lnTo>
                    <a:lnTo>
                      <a:pt x="123" y="383"/>
                    </a:lnTo>
                    <a:lnTo>
                      <a:pt x="123" y="383"/>
                    </a:lnTo>
                    <a:lnTo>
                      <a:pt x="122" y="383"/>
                    </a:lnTo>
                    <a:lnTo>
                      <a:pt x="123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1" y="383"/>
                    </a:lnTo>
                    <a:lnTo>
                      <a:pt x="121" y="383"/>
                    </a:lnTo>
                    <a:lnTo>
                      <a:pt x="121" y="383"/>
                    </a:lnTo>
                    <a:lnTo>
                      <a:pt x="121" y="383"/>
                    </a:lnTo>
                    <a:lnTo>
                      <a:pt x="121" y="384"/>
                    </a:lnTo>
                    <a:lnTo>
                      <a:pt x="121" y="384"/>
                    </a:lnTo>
                    <a:lnTo>
                      <a:pt x="120" y="384"/>
                    </a:lnTo>
                    <a:lnTo>
                      <a:pt x="120" y="384"/>
                    </a:lnTo>
                    <a:lnTo>
                      <a:pt x="120" y="384"/>
                    </a:lnTo>
                    <a:lnTo>
                      <a:pt x="119" y="384"/>
                    </a:lnTo>
                    <a:lnTo>
                      <a:pt x="119" y="384"/>
                    </a:lnTo>
                    <a:lnTo>
                      <a:pt x="118" y="384"/>
                    </a:lnTo>
                    <a:lnTo>
                      <a:pt x="118" y="384"/>
                    </a:lnTo>
                    <a:lnTo>
                      <a:pt x="118" y="385"/>
                    </a:lnTo>
                    <a:lnTo>
                      <a:pt x="118" y="385"/>
                    </a:lnTo>
                    <a:lnTo>
                      <a:pt x="117" y="386"/>
                    </a:lnTo>
                    <a:lnTo>
                      <a:pt x="117" y="386"/>
                    </a:lnTo>
                    <a:lnTo>
                      <a:pt x="117" y="387"/>
                    </a:lnTo>
                    <a:lnTo>
                      <a:pt x="117" y="387"/>
                    </a:lnTo>
                    <a:lnTo>
                      <a:pt x="117" y="387"/>
                    </a:lnTo>
                    <a:lnTo>
                      <a:pt x="117" y="387"/>
                    </a:lnTo>
                    <a:lnTo>
                      <a:pt x="118" y="387"/>
                    </a:lnTo>
                    <a:lnTo>
                      <a:pt x="117" y="388"/>
                    </a:lnTo>
                    <a:lnTo>
                      <a:pt x="117" y="387"/>
                    </a:lnTo>
                    <a:lnTo>
                      <a:pt x="117" y="388"/>
                    </a:lnTo>
                    <a:lnTo>
                      <a:pt x="117" y="388"/>
                    </a:lnTo>
                    <a:lnTo>
                      <a:pt x="117" y="388"/>
                    </a:lnTo>
                    <a:lnTo>
                      <a:pt x="116" y="388"/>
                    </a:lnTo>
                    <a:lnTo>
                      <a:pt x="116" y="388"/>
                    </a:lnTo>
                    <a:lnTo>
                      <a:pt x="116" y="389"/>
                    </a:lnTo>
                    <a:lnTo>
                      <a:pt x="116" y="389"/>
                    </a:lnTo>
                    <a:lnTo>
                      <a:pt x="116" y="389"/>
                    </a:lnTo>
                    <a:lnTo>
                      <a:pt x="116" y="389"/>
                    </a:lnTo>
                    <a:lnTo>
                      <a:pt x="116" y="389"/>
                    </a:lnTo>
                    <a:lnTo>
                      <a:pt x="116" y="389"/>
                    </a:lnTo>
                    <a:lnTo>
                      <a:pt x="115" y="389"/>
                    </a:lnTo>
                    <a:lnTo>
                      <a:pt x="115" y="390"/>
                    </a:lnTo>
                    <a:lnTo>
                      <a:pt x="115" y="390"/>
                    </a:lnTo>
                    <a:lnTo>
                      <a:pt x="115" y="390"/>
                    </a:lnTo>
                    <a:lnTo>
                      <a:pt x="115" y="391"/>
                    </a:lnTo>
                    <a:lnTo>
                      <a:pt x="115" y="391"/>
                    </a:lnTo>
                    <a:lnTo>
                      <a:pt x="115" y="392"/>
                    </a:lnTo>
                    <a:lnTo>
                      <a:pt x="115" y="392"/>
                    </a:lnTo>
                    <a:lnTo>
                      <a:pt x="115" y="392"/>
                    </a:lnTo>
                    <a:lnTo>
                      <a:pt x="114" y="392"/>
                    </a:lnTo>
                    <a:lnTo>
                      <a:pt x="114" y="392"/>
                    </a:lnTo>
                    <a:lnTo>
                      <a:pt x="114" y="392"/>
                    </a:lnTo>
                    <a:lnTo>
                      <a:pt x="114" y="393"/>
                    </a:lnTo>
                    <a:lnTo>
                      <a:pt x="113" y="393"/>
                    </a:lnTo>
                    <a:lnTo>
                      <a:pt x="113" y="392"/>
                    </a:lnTo>
                    <a:lnTo>
                      <a:pt x="113" y="392"/>
                    </a:lnTo>
                    <a:lnTo>
                      <a:pt x="113" y="392"/>
                    </a:lnTo>
                    <a:lnTo>
                      <a:pt x="113" y="393"/>
                    </a:lnTo>
                    <a:lnTo>
                      <a:pt x="113" y="393"/>
                    </a:lnTo>
                    <a:lnTo>
                      <a:pt x="112" y="393"/>
                    </a:lnTo>
                    <a:lnTo>
                      <a:pt x="112" y="393"/>
                    </a:lnTo>
                    <a:lnTo>
                      <a:pt x="112" y="394"/>
                    </a:lnTo>
                    <a:lnTo>
                      <a:pt x="112" y="394"/>
                    </a:lnTo>
                    <a:lnTo>
                      <a:pt x="112" y="393"/>
                    </a:lnTo>
                    <a:lnTo>
                      <a:pt x="112" y="394"/>
                    </a:lnTo>
                    <a:lnTo>
                      <a:pt x="111" y="394"/>
                    </a:lnTo>
                    <a:lnTo>
                      <a:pt x="111" y="394"/>
                    </a:lnTo>
                    <a:lnTo>
                      <a:pt x="111" y="394"/>
                    </a:lnTo>
                    <a:lnTo>
                      <a:pt x="111" y="394"/>
                    </a:lnTo>
                    <a:lnTo>
                      <a:pt x="111" y="395"/>
                    </a:lnTo>
                    <a:lnTo>
                      <a:pt x="110" y="395"/>
                    </a:lnTo>
                    <a:lnTo>
                      <a:pt x="110" y="395"/>
                    </a:lnTo>
                    <a:lnTo>
                      <a:pt x="110" y="395"/>
                    </a:lnTo>
                    <a:lnTo>
                      <a:pt x="110" y="395"/>
                    </a:lnTo>
                    <a:lnTo>
                      <a:pt x="110" y="395"/>
                    </a:lnTo>
                    <a:lnTo>
                      <a:pt x="110" y="396"/>
                    </a:lnTo>
                    <a:lnTo>
                      <a:pt x="109" y="396"/>
                    </a:lnTo>
                    <a:lnTo>
                      <a:pt x="109" y="395"/>
                    </a:lnTo>
                    <a:lnTo>
                      <a:pt x="109" y="395"/>
                    </a:lnTo>
                    <a:lnTo>
                      <a:pt x="109" y="395"/>
                    </a:lnTo>
                    <a:lnTo>
                      <a:pt x="108" y="395"/>
                    </a:lnTo>
                    <a:lnTo>
                      <a:pt x="108" y="396"/>
                    </a:lnTo>
                    <a:lnTo>
                      <a:pt x="108" y="396"/>
                    </a:lnTo>
                    <a:lnTo>
                      <a:pt x="108" y="396"/>
                    </a:lnTo>
                    <a:lnTo>
                      <a:pt x="109" y="396"/>
                    </a:lnTo>
                    <a:lnTo>
                      <a:pt x="109" y="396"/>
                    </a:lnTo>
                    <a:lnTo>
                      <a:pt x="109" y="397"/>
                    </a:lnTo>
                    <a:lnTo>
                      <a:pt x="109" y="397"/>
                    </a:lnTo>
                    <a:lnTo>
                      <a:pt x="109" y="397"/>
                    </a:lnTo>
                    <a:lnTo>
                      <a:pt x="108" y="397"/>
                    </a:lnTo>
                    <a:lnTo>
                      <a:pt x="108" y="397"/>
                    </a:lnTo>
                    <a:lnTo>
                      <a:pt x="108" y="397"/>
                    </a:lnTo>
                    <a:lnTo>
                      <a:pt x="108" y="397"/>
                    </a:lnTo>
                    <a:lnTo>
                      <a:pt x="108" y="396"/>
                    </a:lnTo>
                    <a:lnTo>
                      <a:pt x="108" y="396"/>
                    </a:lnTo>
                    <a:lnTo>
                      <a:pt x="107" y="396"/>
                    </a:lnTo>
                    <a:lnTo>
                      <a:pt x="107" y="396"/>
                    </a:lnTo>
                    <a:lnTo>
                      <a:pt x="107" y="396"/>
                    </a:lnTo>
                    <a:lnTo>
                      <a:pt x="106" y="396"/>
                    </a:lnTo>
                    <a:lnTo>
                      <a:pt x="106" y="395"/>
                    </a:lnTo>
                    <a:lnTo>
                      <a:pt x="106" y="396"/>
                    </a:lnTo>
                    <a:lnTo>
                      <a:pt x="106" y="395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4"/>
                    </a:lnTo>
                    <a:lnTo>
                      <a:pt x="105" y="394"/>
                    </a:lnTo>
                    <a:lnTo>
                      <a:pt x="105" y="393"/>
                    </a:lnTo>
                    <a:lnTo>
                      <a:pt x="105" y="393"/>
                    </a:lnTo>
                    <a:lnTo>
                      <a:pt x="105" y="394"/>
                    </a:lnTo>
                    <a:lnTo>
                      <a:pt x="105" y="393"/>
                    </a:lnTo>
                    <a:lnTo>
                      <a:pt x="104" y="393"/>
                    </a:lnTo>
                    <a:lnTo>
                      <a:pt x="104" y="394"/>
                    </a:lnTo>
                    <a:lnTo>
                      <a:pt x="104" y="393"/>
                    </a:lnTo>
                    <a:lnTo>
                      <a:pt x="104" y="393"/>
                    </a:lnTo>
                    <a:lnTo>
                      <a:pt x="104" y="394"/>
                    </a:lnTo>
                    <a:lnTo>
                      <a:pt x="104" y="394"/>
                    </a:lnTo>
                    <a:lnTo>
                      <a:pt x="104" y="394"/>
                    </a:lnTo>
                    <a:lnTo>
                      <a:pt x="105" y="394"/>
                    </a:lnTo>
                    <a:lnTo>
                      <a:pt x="105" y="394"/>
                    </a:lnTo>
                    <a:lnTo>
                      <a:pt x="104" y="395"/>
                    </a:lnTo>
                    <a:lnTo>
                      <a:pt x="104" y="395"/>
                    </a:lnTo>
                    <a:lnTo>
                      <a:pt x="104" y="395"/>
                    </a:lnTo>
                    <a:lnTo>
                      <a:pt x="104" y="395"/>
                    </a:lnTo>
                    <a:lnTo>
                      <a:pt x="104" y="395"/>
                    </a:lnTo>
                    <a:lnTo>
                      <a:pt x="104" y="395"/>
                    </a:lnTo>
                    <a:lnTo>
                      <a:pt x="104" y="396"/>
                    </a:lnTo>
                    <a:lnTo>
                      <a:pt x="103" y="396"/>
                    </a:lnTo>
                    <a:lnTo>
                      <a:pt x="103" y="396"/>
                    </a:lnTo>
                    <a:lnTo>
                      <a:pt x="103" y="396"/>
                    </a:lnTo>
                    <a:lnTo>
                      <a:pt x="103" y="396"/>
                    </a:lnTo>
                    <a:lnTo>
                      <a:pt x="103" y="397"/>
                    </a:lnTo>
                    <a:lnTo>
                      <a:pt x="102" y="397"/>
                    </a:lnTo>
                    <a:lnTo>
                      <a:pt x="102" y="396"/>
                    </a:lnTo>
                    <a:lnTo>
                      <a:pt x="102" y="396"/>
                    </a:lnTo>
                    <a:lnTo>
                      <a:pt x="102" y="396"/>
                    </a:lnTo>
                    <a:lnTo>
                      <a:pt x="102" y="396"/>
                    </a:lnTo>
                    <a:lnTo>
                      <a:pt x="102" y="395"/>
                    </a:lnTo>
                    <a:lnTo>
                      <a:pt x="101" y="395"/>
                    </a:lnTo>
                    <a:lnTo>
                      <a:pt x="101" y="395"/>
                    </a:lnTo>
                    <a:lnTo>
                      <a:pt x="101" y="395"/>
                    </a:lnTo>
                    <a:lnTo>
                      <a:pt x="101" y="395"/>
                    </a:lnTo>
                    <a:lnTo>
                      <a:pt x="101" y="395"/>
                    </a:lnTo>
                    <a:lnTo>
                      <a:pt x="101" y="395"/>
                    </a:lnTo>
                    <a:lnTo>
                      <a:pt x="101" y="395"/>
                    </a:lnTo>
                    <a:lnTo>
                      <a:pt x="100" y="395"/>
                    </a:lnTo>
                    <a:lnTo>
                      <a:pt x="100" y="395"/>
                    </a:lnTo>
                    <a:lnTo>
                      <a:pt x="100" y="395"/>
                    </a:lnTo>
                    <a:lnTo>
                      <a:pt x="99" y="395"/>
                    </a:lnTo>
                    <a:lnTo>
                      <a:pt x="100" y="395"/>
                    </a:lnTo>
                    <a:lnTo>
                      <a:pt x="100" y="396"/>
                    </a:lnTo>
                    <a:lnTo>
                      <a:pt x="100" y="396"/>
                    </a:lnTo>
                    <a:lnTo>
                      <a:pt x="99" y="396"/>
                    </a:lnTo>
                    <a:lnTo>
                      <a:pt x="99" y="396"/>
                    </a:lnTo>
                    <a:lnTo>
                      <a:pt x="99" y="396"/>
                    </a:lnTo>
                    <a:lnTo>
                      <a:pt x="99" y="397"/>
                    </a:lnTo>
                    <a:lnTo>
                      <a:pt x="99" y="397"/>
                    </a:lnTo>
                    <a:lnTo>
                      <a:pt x="99" y="397"/>
                    </a:lnTo>
                    <a:lnTo>
                      <a:pt x="99" y="396"/>
                    </a:lnTo>
                    <a:lnTo>
                      <a:pt x="98" y="396"/>
                    </a:lnTo>
                    <a:lnTo>
                      <a:pt x="98" y="396"/>
                    </a:lnTo>
                    <a:lnTo>
                      <a:pt x="98" y="396"/>
                    </a:lnTo>
                    <a:lnTo>
                      <a:pt x="98" y="396"/>
                    </a:lnTo>
                    <a:lnTo>
                      <a:pt x="98" y="396"/>
                    </a:lnTo>
                    <a:lnTo>
                      <a:pt x="98" y="395"/>
                    </a:lnTo>
                    <a:lnTo>
                      <a:pt x="98" y="395"/>
                    </a:lnTo>
                    <a:lnTo>
                      <a:pt x="98" y="395"/>
                    </a:lnTo>
                    <a:lnTo>
                      <a:pt x="97" y="395"/>
                    </a:lnTo>
                    <a:lnTo>
                      <a:pt x="97" y="396"/>
                    </a:lnTo>
                    <a:lnTo>
                      <a:pt x="97" y="396"/>
                    </a:lnTo>
                    <a:lnTo>
                      <a:pt x="97" y="397"/>
                    </a:lnTo>
                    <a:lnTo>
                      <a:pt x="96" y="397"/>
                    </a:lnTo>
                    <a:lnTo>
                      <a:pt x="96" y="397"/>
                    </a:lnTo>
                    <a:lnTo>
                      <a:pt x="97" y="398"/>
                    </a:lnTo>
                    <a:lnTo>
                      <a:pt x="97" y="398"/>
                    </a:lnTo>
                    <a:lnTo>
                      <a:pt x="96" y="398"/>
                    </a:lnTo>
                    <a:lnTo>
                      <a:pt x="96" y="399"/>
                    </a:lnTo>
                    <a:lnTo>
                      <a:pt x="96" y="399"/>
                    </a:lnTo>
                    <a:lnTo>
                      <a:pt x="96" y="399"/>
                    </a:lnTo>
                    <a:lnTo>
                      <a:pt x="95" y="399"/>
                    </a:lnTo>
                    <a:lnTo>
                      <a:pt x="95" y="400"/>
                    </a:lnTo>
                    <a:lnTo>
                      <a:pt x="94" y="400"/>
                    </a:lnTo>
                    <a:lnTo>
                      <a:pt x="94" y="399"/>
                    </a:lnTo>
                    <a:lnTo>
                      <a:pt x="93" y="399"/>
                    </a:lnTo>
                    <a:lnTo>
                      <a:pt x="93" y="399"/>
                    </a:lnTo>
                    <a:lnTo>
                      <a:pt x="93" y="399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2" y="398"/>
                    </a:lnTo>
                    <a:lnTo>
                      <a:pt x="91" y="398"/>
                    </a:lnTo>
                    <a:lnTo>
                      <a:pt x="91" y="398"/>
                    </a:lnTo>
                    <a:lnTo>
                      <a:pt x="91" y="397"/>
                    </a:lnTo>
                    <a:lnTo>
                      <a:pt x="91" y="397"/>
                    </a:lnTo>
                    <a:lnTo>
                      <a:pt x="91" y="396"/>
                    </a:lnTo>
                    <a:lnTo>
                      <a:pt x="91" y="396"/>
                    </a:lnTo>
                    <a:lnTo>
                      <a:pt x="91" y="395"/>
                    </a:lnTo>
                    <a:lnTo>
                      <a:pt x="91" y="395"/>
                    </a:lnTo>
                    <a:lnTo>
                      <a:pt x="91" y="395"/>
                    </a:lnTo>
                    <a:lnTo>
                      <a:pt x="90" y="395"/>
                    </a:lnTo>
                    <a:lnTo>
                      <a:pt x="90" y="396"/>
                    </a:lnTo>
                    <a:lnTo>
                      <a:pt x="90" y="396"/>
                    </a:lnTo>
                    <a:lnTo>
                      <a:pt x="90" y="397"/>
                    </a:lnTo>
                    <a:lnTo>
                      <a:pt x="89" y="397"/>
                    </a:lnTo>
                    <a:lnTo>
                      <a:pt x="89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8" y="396"/>
                    </a:lnTo>
                    <a:lnTo>
                      <a:pt x="88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7" y="396"/>
                    </a:lnTo>
                    <a:lnTo>
                      <a:pt x="86" y="396"/>
                    </a:lnTo>
                    <a:lnTo>
                      <a:pt x="86" y="396"/>
                    </a:lnTo>
                    <a:lnTo>
                      <a:pt x="86" y="396"/>
                    </a:lnTo>
                    <a:lnTo>
                      <a:pt x="86" y="395"/>
                    </a:lnTo>
                    <a:lnTo>
                      <a:pt x="86" y="395"/>
                    </a:lnTo>
                    <a:lnTo>
                      <a:pt x="85" y="395"/>
                    </a:lnTo>
                    <a:lnTo>
                      <a:pt x="84" y="395"/>
                    </a:lnTo>
                    <a:lnTo>
                      <a:pt x="85" y="395"/>
                    </a:lnTo>
                    <a:lnTo>
                      <a:pt x="84" y="395"/>
                    </a:lnTo>
                    <a:lnTo>
                      <a:pt x="84" y="395"/>
                    </a:lnTo>
                    <a:lnTo>
                      <a:pt x="84" y="395"/>
                    </a:lnTo>
                    <a:lnTo>
                      <a:pt x="83" y="395"/>
                    </a:lnTo>
                    <a:lnTo>
                      <a:pt x="83" y="394"/>
                    </a:lnTo>
                    <a:lnTo>
                      <a:pt x="83" y="394"/>
                    </a:lnTo>
                    <a:lnTo>
                      <a:pt x="83" y="394"/>
                    </a:lnTo>
                    <a:lnTo>
                      <a:pt x="83" y="393"/>
                    </a:lnTo>
                    <a:lnTo>
                      <a:pt x="82" y="394"/>
                    </a:lnTo>
                    <a:lnTo>
                      <a:pt x="82" y="394"/>
                    </a:lnTo>
                    <a:lnTo>
                      <a:pt x="81" y="394"/>
                    </a:lnTo>
                    <a:lnTo>
                      <a:pt x="81" y="394"/>
                    </a:lnTo>
                    <a:lnTo>
                      <a:pt x="81" y="394"/>
                    </a:lnTo>
                    <a:lnTo>
                      <a:pt x="80" y="394"/>
                    </a:lnTo>
                    <a:lnTo>
                      <a:pt x="79" y="394"/>
                    </a:lnTo>
                    <a:lnTo>
                      <a:pt x="79" y="395"/>
                    </a:lnTo>
                    <a:lnTo>
                      <a:pt x="79" y="394"/>
                    </a:lnTo>
                    <a:lnTo>
                      <a:pt x="79" y="394"/>
                    </a:lnTo>
                    <a:lnTo>
                      <a:pt x="79" y="394"/>
                    </a:lnTo>
                    <a:lnTo>
                      <a:pt x="79" y="394"/>
                    </a:lnTo>
                    <a:lnTo>
                      <a:pt x="78" y="394"/>
                    </a:lnTo>
                    <a:lnTo>
                      <a:pt x="78" y="395"/>
                    </a:lnTo>
                    <a:lnTo>
                      <a:pt x="78" y="395"/>
                    </a:lnTo>
                    <a:lnTo>
                      <a:pt x="78" y="395"/>
                    </a:lnTo>
                    <a:lnTo>
                      <a:pt x="77" y="395"/>
                    </a:lnTo>
                    <a:lnTo>
                      <a:pt x="77" y="395"/>
                    </a:lnTo>
                    <a:lnTo>
                      <a:pt x="77" y="395"/>
                    </a:lnTo>
                    <a:lnTo>
                      <a:pt x="76" y="395"/>
                    </a:lnTo>
                    <a:lnTo>
                      <a:pt x="76" y="395"/>
                    </a:lnTo>
                    <a:lnTo>
                      <a:pt x="76" y="395"/>
                    </a:lnTo>
                    <a:lnTo>
                      <a:pt x="76" y="395"/>
                    </a:lnTo>
                    <a:lnTo>
                      <a:pt x="76" y="395"/>
                    </a:lnTo>
                    <a:lnTo>
                      <a:pt x="76" y="395"/>
                    </a:lnTo>
                    <a:lnTo>
                      <a:pt x="75" y="395"/>
                    </a:lnTo>
                    <a:lnTo>
                      <a:pt x="75" y="395"/>
                    </a:lnTo>
                    <a:lnTo>
                      <a:pt x="74" y="395"/>
                    </a:lnTo>
                    <a:lnTo>
                      <a:pt x="74" y="394"/>
                    </a:lnTo>
                    <a:lnTo>
                      <a:pt x="75" y="394"/>
                    </a:lnTo>
                    <a:lnTo>
                      <a:pt x="75" y="394"/>
                    </a:lnTo>
                    <a:lnTo>
                      <a:pt x="74" y="393"/>
                    </a:lnTo>
                    <a:lnTo>
                      <a:pt x="74" y="394"/>
                    </a:lnTo>
                    <a:lnTo>
                      <a:pt x="74" y="394"/>
                    </a:lnTo>
                    <a:lnTo>
                      <a:pt x="73" y="393"/>
                    </a:lnTo>
                    <a:lnTo>
                      <a:pt x="72" y="393"/>
                    </a:lnTo>
                    <a:lnTo>
                      <a:pt x="72" y="394"/>
                    </a:lnTo>
                    <a:lnTo>
                      <a:pt x="72" y="394"/>
                    </a:lnTo>
                    <a:lnTo>
                      <a:pt x="71" y="394"/>
                    </a:lnTo>
                    <a:lnTo>
                      <a:pt x="71" y="394"/>
                    </a:lnTo>
                    <a:lnTo>
                      <a:pt x="71" y="393"/>
                    </a:lnTo>
                    <a:lnTo>
                      <a:pt x="71" y="394"/>
                    </a:lnTo>
                    <a:lnTo>
                      <a:pt x="71" y="394"/>
                    </a:lnTo>
                    <a:lnTo>
                      <a:pt x="71" y="394"/>
                    </a:lnTo>
                    <a:lnTo>
                      <a:pt x="70" y="394"/>
                    </a:lnTo>
                    <a:lnTo>
                      <a:pt x="70" y="394"/>
                    </a:lnTo>
                    <a:lnTo>
                      <a:pt x="70" y="394"/>
                    </a:lnTo>
                    <a:lnTo>
                      <a:pt x="70" y="394"/>
                    </a:lnTo>
                    <a:lnTo>
                      <a:pt x="70" y="394"/>
                    </a:lnTo>
                    <a:lnTo>
                      <a:pt x="69" y="394"/>
                    </a:lnTo>
                    <a:lnTo>
                      <a:pt x="69" y="394"/>
                    </a:lnTo>
                    <a:lnTo>
                      <a:pt x="69" y="393"/>
                    </a:lnTo>
                    <a:lnTo>
                      <a:pt x="69" y="393"/>
                    </a:lnTo>
                    <a:lnTo>
                      <a:pt x="69" y="393"/>
                    </a:lnTo>
                    <a:lnTo>
                      <a:pt x="69" y="393"/>
                    </a:lnTo>
                    <a:lnTo>
                      <a:pt x="69" y="393"/>
                    </a:lnTo>
                    <a:lnTo>
                      <a:pt x="69" y="392"/>
                    </a:lnTo>
                    <a:lnTo>
                      <a:pt x="69" y="392"/>
                    </a:lnTo>
                    <a:lnTo>
                      <a:pt x="68" y="392"/>
                    </a:lnTo>
                    <a:lnTo>
                      <a:pt x="68" y="392"/>
                    </a:lnTo>
                    <a:lnTo>
                      <a:pt x="68" y="392"/>
                    </a:lnTo>
                    <a:lnTo>
                      <a:pt x="68" y="393"/>
                    </a:lnTo>
                    <a:lnTo>
                      <a:pt x="67" y="393"/>
                    </a:lnTo>
                    <a:lnTo>
                      <a:pt x="67" y="393"/>
                    </a:lnTo>
                    <a:lnTo>
                      <a:pt x="67" y="392"/>
                    </a:lnTo>
                    <a:lnTo>
                      <a:pt x="67" y="393"/>
                    </a:lnTo>
                    <a:lnTo>
                      <a:pt x="67" y="393"/>
                    </a:lnTo>
                    <a:lnTo>
                      <a:pt x="67" y="393"/>
                    </a:lnTo>
                    <a:lnTo>
                      <a:pt x="67" y="393"/>
                    </a:lnTo>
                    <a:lnTo>
                      <a:pt x="67" y="393"/>
                    </a:lnTo>
                    <a:lnTo>
                      <a:pt x="67" y="394"/>
                    </a:lnTo>
                    <a:lnTo>
                      <a:pt x="66" y="395"/>
                    </a:lnTo>
                    <a:lnTo>
                      <a:pt x="65" y="395"/>
                    </a:lnTo>
                    <a:lnTo>
                      <a:pt x="65" y="395"/>
                    </a:lnTo>
                    <a:lnTo>
                      <a:pt x="65" y="395"/>
                    </a:lnTo>
                    <a:lnTo>
                      <a:pt x="65" y="395"/>
                    </a:lnTo>
                    <a:lnTo>
                      <a:pt x="64" y="395"/>
                    </a:lnTo>
                    <a:lnTo>
                      <a:pt x="64" y="394"/>
                    </a:lnTo>
                    <a:lnTo>
                      <a:pt x="64" y="394"/>
                    </a:lnTo>
                    <a:lnTo>
                      <a:pt x="64" y="394"/>
                    </a:lnTo>
                    <a:lnTo>
                      <a:pt x="64" y="394"/>
                    </a:lnTo>
                    <a:lnTo>
                      <a:pt x="63" y="394"/>
                    </a:lnTo>
                    <a:lnTo>
                      <a:pt x="63" y="394"/>
                    </a:lnTo>
                    <a:lnTo>
                      <a:pt x="63" y="394"/>
                    </a:lnTo>
                    <a:lnTo>
                      <a:pt x="62" y="394"/>
                    </a:lnTo>
                    <a:lnTo>
                      <a:pt x="62" y="394"/>
                    </a:lnTo>
                    <a:lnTo>
                      <a:pt x="62" y="394"/>
                    </a:lnTo>
                    <a:lnTo>
                      <a:pt x="62" y="393"/>
                    </a:lnTo>
                    <a:lnTo>
                      <a:pt x="62" y="393"/>
                    </a:lnTo>
                    <a:lnTo>
                      <a:pt x="62" y="393"/>
                    </a:lnTo>
                    <a:lnTo>
                      <a:pt x="62" y="393"/>
                    </a:lnTo>
                    <a:lnTo>
                      <a:pt x="61" y="393"/>
                    </a:lnTo>
                    <a:lnTo>
                      <a:pt x="61" y="393"/>
                    </a:lnTo>
                    <a:lnTo>
                      <a:pt x="61" y="393"/>
                    </a:lnTo>
                    <a:lnTo>
                      <a:pt x="61" y="393"/>
                    </a:lnTo>
                    <a:lnTo>
                      <a:pt x="61" y="393"/>
                    </a:lnTo>
                    <a:lnTo>
                      <a:pt x="60" y="393"/>
                    </a:lnTo>
                    <a:lnTo>
                      <a:pt x="60" y="393"/>
                    </a:lnTo>
                    <a:lnTo>
                      <a:pt x="60" y="394"/>
                    </a:lnTo>
                    <a:lnTo>
                      <a:pt x="60" y="393"/>
                    </a:lnTo>
                    <a:lnTo>
                      <a:pt x="60" y="393"/>
                    </a:lnTo>
                    <a:lnTo>
                      <a:pt x="60" y="394"/>
                    </a:lnTo>
                    <a:lnTo>
                      <a:pt x="60" y="394"/>
                    </a:lnTo>
                    <a:lnTo>
                      <a:pt x="59" y="394"/>
                    </a:lnTo>
                    <a:lnTo>
                      <a:pt x="60" y="394"/>
                    </a:lnTo>
                    <a:lnTo>
                      <a:pt x="60" y="394"/>
                    </a:lnTo>
                    <a:lnTo>
                      <a:pt x="59" y="395"/>
                    </a:lnTo>
                    <a:lnTo>
                      <a:pt x="59" y="394"/>
                    </a:lnTo>
                    <a:lnTo>
                      <a:pt x="59" y="394"/>
                    </a:lnTo>
                    <a:lnTo>
                      <a:pt x="59" y="394"/>
                    </a:lnTo>
                    <a:lnTo>
                      <a:pt x="58" y="394"/>
                    </a:lnTo>
                    <a:lnTo>
                      <a:pt x="58" y="394"/>
                    </a:lnTo>
                    <a:lnTo>
                      <a:pt x="58" y="394"/>
                    </a:lnTo>
                    <a:lnTo>
                      <a:pt x="58" y="393"/>
                    </a:lnTo>
                    <a:lnTo>
                      <a:pt x="58" y="393"/>
                    </a:lnTo>
                    <a:lnTo>
                      <a:pt x="58" y="393"/>
                    </a:lnTo>
                    <a:lnTo>
                      <a:pt x="58" y="394"/>
                    </a:lnTo>
                    <a:lnTo>
                      <a:pt x="58" y="394"/>
                    </a:lnTo>
                    <a:lnTo>
                      <a:pt x="58" y="393"/>
                    </a:lnTo>
                    <a:lnTo>
                      <a:pt x="57" y="393"/>
                    </a:lnTo>
                    <a:lnTo>
                      <a:pt x="57" y="394"/>
                    </a:lnTo>
                    <a:lnTo>
                      <a:pt x="57" y="393"/>
                    </a:lnTo>
                    <a:lnTo>
                      <a:pt x="57" y="394"/>
                    </a:lnTo>
                    <a:lnTo>
                      <a:pt x="56" y="394"/>
                    </a:lnTo>
                    <a:lnTo>
                      <a:pt x="56" y="394"/>
                    </a:lnTo>
                    <a:lnTo>
                      <a:pt x="56" y="393"/>
                    </a:lnTo>
                    <a:lnTo>
                      <a:pt x="56" y="393"/>
                    </a:lnTo>
                    <a:lnTo>
                      <a:pt x="56" y="393"/>
                    </a:lnTo>
                    <a:lnTo>
                      <a:pt x="55" y="394"/>
                    </a:lnTo>
                    <a:lnTo>
                      <a:pt x="55" y="394"/>
                    </a:lnTo>
                    <a:lnTo>
                      <a:pt x="55" y="393"/>
                    </a:lnTo>
                    <a:lnTo>
                      <a:pt x="55" y="393"/>
                    </a:lnTo>
                    <a:lnTo>
                      <a:pt x="55" y="393"/>
                    </a:lnTo>
                    <a:lnTo>
                      <a:pt x="55" y="393"/>
                    </a:lnTo>
                    <a:lnTo>
                      <a:pt x="55" y="392"/>
                    </a:lnTo>
                    <a:lnTo>
                      <a:pt x="55" y="392"/>
                    </a:lnTo>
                    <a:lnTo>
                      <a:pt x="55" y="392"/>
                    </a:lnTo>
                    <a:lnTo>
                      <a:pt x="55" y="392"/>
                    </a:lnTo>
                    <a:lnTo>
                      <a:pt x="54" y="392"/>
                    </a:lnTo>
                    <a:lnTo>
                      <a:pt x="54" y="391"/>
                    </a:lnTo>
                    <a:lnTo>
                      <a:pt x="54" y="392"/>
                    </a:lnTo>
                    <a:lnTo>
                      <a:pt x="54" y="392"/>
                    </a:lnTo>
                    <a:lnTo>
                      <a:pt x="54" y="392"/>
                    </a:lnTo>
                    <a:lnTo>
                      <a:pt x="54" y="392"/>
                    </a:lnTo>
                    <a:lnTo>
                      <a:pt x="54" y="391"/>
                    </a:lnTo>
                    <a:lnTo>
                      <a:pt x="54" y="391"/>
                    </a:lnTo>
                    <a:lnTo>
                      <a:pt x="53" y="391"/>
                    </a:lnTo>
                    <a:lnTo>
                      <a:pt x="53" y="391"/>
                    </a:lnTo>
                    <a:lnTo>
                      <a:pt x="52" y="391"/>
                    </a:lnTo>
                    <a:lnTo>
                      <a:pt x="52" y="391"/>
                    </a:lnTo>
                    <a:lnTo>
                      <a:pt x="52" y="391"/>
                    </a:lnTo>
                    <a:lnTo>
                      <a:pt x="52" y="391"/>
                    </a:lnTo>
                    <a:lnTo>
                      <a:pt x="52" y="391"/>
                    </a:lnTo>
                    <a:lnTo>
                      <a:pt x="52" y="391"/>
                    </a:lnTo>
                    <a:lnTo>
                      <a:pt x="51" y="391"/>
                    </a:lnTo>
                    <a:lnTo>
                      <a:pt x="51" y="391"/>
                    </a:lnTo>
                    <a:lnTo>
                      <a:pt x="51" y="391"/>
                    </a:lnTo>
                    <a:lnTo>
                      <a:pt x="51" y="391"/>
                    </a:lnTo>
                    <a:lnTo>
                      <a:pt x="51" y="390"/>
                    </a:lnTo>
                    <a:lnTo>
                      <a:pt x="50" y="390"/>
                    </a:lnTo>
                    <a:lnTo>
                      <a:pt x="50" y="390"/>
                    </a:lnTo>
                    <a:lnTo>
                      <a:pt x="50" y="390"/>
                    </a:lnTo>
                    <a:lnTo>
                      <a:pt x="50" y="390"/>
                    </a:lnTo>
                    <a:lnTo>
                      <a:pt x="49" y="390"/>
                    </a:lnTo>
                    <a:lnTo>
                      <a:pt x="50" y="391"/>
                    </a:lnTo>
                    <a:lnTo>
                      <a:pt x="49" y="391"/>
                    </a:lnTo>
                    <a:lnTo>
                      <a:pt x="49" y="390"/>
                    </a:lnTo>
                    <a:lnTo>
                      <a:pt x="49" y="390"/>
                    </a:lnTo>
                    <a:lnTo>
                      <a:pt x="49" y="390"/>
                    </a:lnTo>
                    <a:lnTo>
                      <a:pt x="49" y="390"/>
                    </a:lnTo>
                    <a:lnTo>
                      <a:pt x="49" y="390"/>
                    </a:lnTo>
                    <a:lnTo>
                      <a:pt x="48" y="390"/>
                    </a:lnTo>
                    <a:lnTo>
                      <a:pt x="48" y="390"/>
                    </a:lnTo>
                    <a:lnTo>
                      <a:pt x="48" y="390"/>
                    </a:lnTo>
                    <a:lnTo>
                      <a:pt x="47" y="390"/>
                    </a:lnTo>
                    <a:lnTo>
                      <a:pt x="47" y="390"/>
                    </a:lnTo>
                    <a:lnTo>
                      <a:pt x="47" y="390"/>
                    </a:lnTo>
                    <a:lnTo>
                      <a:pt x="47" y="389"/>
                    </a:lnTo>
                    <a:lnTo>
                      <a:pt x="47" y="389"/>
                    </a:lnTo>
                    <a:lnTo>
                      <a:pt x="46" y="390"/>
                    </a:lnTo>
                    <a:lnTo>
                      <a:pt x="46" y="390"/>
                    </a:lnTo>
                    <a:lnTo>
                      <a:pt x="45" y="389"/>
                    </a:lnTo>
                    <a:lnTo>
                      <a:pt x="45" y="389"/>
                    </a:lnTo>
                    <a:lnTo>
                      <a:pt x="45" y="389"/>
                    </a:lnTo>
                    <a:lnTo>
                      <a:pt x="44" y="388"/>
                    </a:lnTo>
                    <a:lnTo>
                      <a:pt x="44" y="389"/>
                    </a:lnTo>
                    <a:lnTo>
                      <a:pt x="44" y="389"/>
                    </a:lnTo>
                    <a:lnTo>
                      <a:pt x="43" y="389"/>
                    </a:lnTo>
                    <a:lnTo>
                      <a:pt x="43" y="389"/>
                    </a:lnTo>
                    <a:lnTo>
                      <a:pt x="42" y="389"/>
                    </a:lnTo>
                    <a:lnTo>
                      <a:pt x="42" y="389"/>
                    </a:lnTo>
                    <a:lnTo>
                      <a:pt x="42" y="389"/>
                    </a:lnTo>
                    <a:lnTo>
                      <a:pt x="41" y="389"/>
                    </a:lnTo>
                    <a:lnTo>
                      <a:pt x="41" y="389"/>
                    </a:lnTo>
                    <a:lnTo>
                      <a:pt x="40" y="389"/>
                    </a:lnTo>
                    <a:lnTo>
                      <a:pt x="40" y="388"/>
                    </a:lnTo>
                    <a:lnTo>
                      <a:pt x="40" y="388"/>
                    </a:lnTo>
                    <a:lnTo>
                      <a:pt x="40" y="388"/>
                    </a:lnTo>
                    <a:lnTo>
                      <a:pt x="40" y="387"/>
                    </a:lnTo>
                    <a:lnTo>
                      <a:pt x="40" y="387"/>
                    </a:lnTo>
                    <a:lnTo>
                      <a:pt x="40" y="386"/>
                    </a:lnTo>
                    <a:lnTo>
                      <a:pt x="40" y="386"/>
                    </a:lnTo>
                    <a:lnTo>
                      <a:pt x="40" y="386"/>
                    </a:lnTo>
                    <a:lnTo>
                      <a:pt x="40" y="387"/>
                    </a:lnTo>
                    <a:lnTo>
                      <a:pt x="39" y="387"/>
                    </a:lnTo>
                    <a:lnTo>
                      <a:pt x="39" y="386"/>
                    </a:lnTo>
                    <a:lnTo>
                      <a:pt x="40" y="386"/>
                    </a:lnTo>
                    <a:lnTo>
                      <a:pt x="39" y="386"/>
                    </a:lnTo>
                    <a:lnTo>
                      <a:pt x="39" y="386"/>
                    </a:lnTo>
                    <a:lnTo>
                      <a:pt x="39" y="386"/>
                    </a:lnTo>
                    <a:lnTo>
                      <a:pt x="39" y="386"/>
                    </a:lnTo>
                    <a:lnTo>
                      <a:pt x="39" y="385"/>
                    </a:lnTo>
                    <a:lnTo>
                      <a:pt x="39" y="385"/>
                    </a:lnTo>
                    <a:lnTo>
                      <a:pt x="39" y="385"/>
                    </a:lnTo>
                    <a:lnTo>
                      <a:pt x="39" y="385"/>
                    </a:lnTo>
                    <a:lnTo>
                      <a:pt x="39" y="385"/>
                    </a:lnTo>
                    <a:lnTo>
                      <a:pt x="38" y="385"/>
                    </a:lnTo>
                    <a:lnTo>
                      <a:pt x="38" y="384"/>
                    </a:lnTo>
                    <a:lnTo>
                      <a:pt x="38" y="384"/>
                    </a:lnTo>
                    <a:lnTo>
                      <a:pt x="38" y="383"/>
                    </a:lnTo>
                    <a:lnTo>
                      <a:pt x="38" y="383"/>
                    </a:lnTo>
                    <a:lnTo>
                      <a:pt x="38" y="383"/>
                    </a:lnTo>
                    <a:lnTo>
                      <a:pt x="37" y="383"/>
                    </a:lnTo>
                    <a:lnTo>
                      <a:pt x="36" y="383"/>
                    </a:lnTo>
                    <a:lnTo>
                      <a:pt x="36" y="383"/>
                    </a:lnTo>
                    <a:lnTo>
                      <a:pt x="35" y="384"/>
                    </a:lnTo>
                    <a:lnTo>
                      <a:pt x="35" y="383"/>
                    </a:lnTo>
                    <a:lnTo>
                      <a:pt x="34" y="383"/>
                    </a:lnTo>
                    <a:lnTo>
                      <a:pt x="34" y="383"/>
                    </a:lnTo>
                    <a:lnTo>
                      <a:pt x="34" y="383"/>
                    </a:lnTo>
                    <a:lnTo>
                      <a:pt x="33" y="382"/>
                    </a:lnTo>
                    <a:lnTo>
                      <a:pt x="32" y="382"/>
                    </a:lnTo>
                    <a:lnTo>
                      <a:pt x="31" y="382"/>
                    </a:lnTo>
                    <a:lnTo>
                      <a:pt x="32" y="383"/>
                    </a:lnTo>
                    <a:lnTo>
                      <a:pt x="32" y="383"/>
                    </a:lnTo>
                    <a:lnTo>
                      <a:pt x="31" y="383"/>
                    </a:lnTo>
                    <a:lnTo>
                      <a:pt x="31" y="383"/>
                    </a:lnTo>
                    <a:lnTo>
                      <a:pt x="31" y="383"/>
                    </a:lnTo>
                    <a:lnTo>
                      <a:pt x="31" y="384"/>
                    </a:lnTo>
                    <a:lnTo>
                      <a:pt x="30" y="384"/>
                    </a:lnTo>
                    <a:lnTo>
                      <a:pt x="30" y="383"/>
                    </a:lnTo>
                    <a:lnTo>
                      <a:pt x="29" y="383"/>
                    </a:lnTo>
                    <a:lnTo>
                      <a:pt x="29" y="383"/>
                    </a:lnTo>
                    <a:lnTo>
                      <a:pt x="29" y="384"/>
                    </a:lnTo>
                    <a:lnTo>
                      <a:pt x="29" y="384"/>
                    </a:lnTo>
                    <a:lnTo>
                      <a:pt x="29" y="384"/>
                    </a:lnTo>
                    <a:lnTo>
                      <a:pt x="29" y="384"/>
                    </a:lnTo>
                    <a:lnTo>
                      <a:pt x="29" y="384"/>
                    </a:lnTo>
                    <a:lnTo>
                      <a:pt x="29" y="385"/>
                    </a:lnTo>
                    <a:lnTo>
                      <a:pt x="29" y="385"/>
                    </a:lnTo>
                    <a:lnTo>
                      <a:pt x="29" y="385"/>
                    </a:lnTo>
                    <a:lnTo>
                      <a:pt x="29" y="386"/>
                    </a:lnTo>
                    <a:lnTo>
                      <a:pt x="28" y="386"/>
                    </a:lnTo>
                    <a:lnTo>
                      <a:pt x="28" y="386"/>
                    </a:lnTo>
                    <a:lnTo>
                      <a:pt x="27" y="386"/>
                    </a:lnTo>
                    <a:lnTo>
                      <a:pt x="27" y="385"/>
                    </a:lnTo>
                    <a:lnTo>
                      <a:pt x="26" y="385"/>
                    </a:lnTo>
                    <a:lnTo>
                      <a:pt x="25" y="385"/>
                    </a:lnTo>
                    <a:lnTo>
                      <a:pt x="25" y="386"/>
                    </a:lnTo>
                    <a:lnTo>
                      <a:pt x="25" y="386"/>
                    </a:lnTo>
                    <a:lnTo>
                      <a:pt x="25" y="387"/>
                    </a:lnTo>
                    <a:lnTo>
                      <a:pt x="24" y="387"/>
                    </a:lnTo>
                    <a:lnTo>
                      <a:pt x="24" y="387"/>
                    </a:lnTo>
                    <a:lnTo>
                      <a:pt x="24" y="386"/>
                    </a:lnTo>
                    <a:lnTo>
                      <a:pt x="24" y="386"/>
                    </a:lnTo>
                    <a:lnTo>
                      <a:pt x="23" y="386"/>
                    </a:lnTo>
                    <a:lnTo>
                      <a:pt x="23" y="385"/>
                    </a:lnTo>
                    <a:lnTo>
                      <a:pt x="23" y="385"/>
                    </a:lnTo>
                    <a:lnTo>
                      <a:pt x="23" y="384"/>
                    </a:lnTo>
                    <a:lnTo>
                      <a:pt x="22" y="384"/>
                    </a:lnTo>
                    <a:lnTo>
                      <a:pt x="22" y="384"/>
                    </a:lnTo>
                    <a:lnTo>
                      <a:pt x="21" y="385"/>
                    </a:lnTo>
                    <a:lnTo>
                      <a:pt x="21" y="385"/>
                    </a:lnTo>
                    <a:lnTo>
                      <a:pt x="20" y="385"/>
                    </a:lnTo>
                    <a:lnTo>
                      <a:pt x="20" y="386"/>
                    </a:lnTo>
                    <a:lnTo>
                      <a:pt x="20" y="386"/>
                    </a:lnTo>
                    <a:lnTo>
                      <a:pt x="19" y="385"/>
                    </a:lnTo>
                    <a:lnTo>
                      <a:pt x="19" y="385"/>
                    </a:lnTo>
                    <a:lnTo>
                      <a:pt x="18" y="385"/>
                    </a:lnTo>
                    <a:lnTo>
                      <a:pt x="18" y="384"/>
                    </a:lnTo>
                    <a:lnTo>
                      <a:pt x="17" y="385"/>
                    </a:lnTo>
                    <a:lnTo>
                      <a:pt x="16" y="384"/>
                    </a:lnTo>
                    <a:lnTo>
                      <a:pt x="15" y="384"/>
                    </a:lnTo>
                    <a:lnTo>
                      <a:pt x="15" y="384"/>
                    </a:lnTo>
                    <a:lnTo>
                      <a:pt x="15" y="384"/>
                    </a:lnTo>
                    <a:lnTo>
                      <a:pt x="16" y="384"/>
                    </a:lnTo>
                    <a:lnTo>
                      <a:pt x="16" y="383"/>
                    </a:lnTo>
                    <a:lnTo>
                      <a:pt x="15" y="383"/>
                    </a:lnTo>
                    <a:lnTo>
                      <a:pt x="15" y="383"/>
                    </a:lnTo>
                    <a:lnTo>
                      <a:pt x="15" y="383"/>
                    </a:lnTo>
                    <a:lnTo>
                      <a:pt x="15" y="382"/>
                    </a:lnTo>
                    <a:lnTo>
                      <a:pt x="14" y="382"/>
                    </a:lnTo>
                    <a:lnTo>
                      <a:pt x="14" y="382"/>
                    </a:lnTo>
                    <a:lnTo>
                      <a:pt x="14" y="382"/>
                    </a:lnTo>
                    <a:lnTo>
                      <a:pt x="14" y="382"/>
                    </a:lnTo>
                    <a:lnTo>
                      <a:pt x="13" y="382"/>
                    </a:lnTo>
                    <a:lnTo>
                      <a:pt x="13" y="381"/>
                    </a:lnTo>
                    <a:lnTo>
                      <a:pt x="13" y="381"/>
                    </a:lnTo>
                    <a:lnTo>
                      <a:pt x="12" y="382"/>
                    </a:lnTo>
                    <a:lnTo>
                      <a:pt x="12" y="382"/>
                    </a:lnTo>
                    <a:lnTo>
                      <a:pt x="12" y="382"/>
                    </a:lnTo>
                    <a:lnTo>
                      <a:pt x="11" y="382"/>
                    </a:lnTo>
                    <a:lnTo>
                      <a:pt x="11" y="382"/>
                    </a:lnTo>
                    <a:lnTo>
                      <a:pt x="11" y="382"/>
                    </a:lnTo>
                    <a:lnTo>
                      <a:pt x="11" y="381"/>
                    </a:lnTo>
                    <a:lnTo>
                      <a:pt x="11" y="381"/>
                    </a:lnTo>
                    <a:lnTo>
                      <a:pt x="11" y="380"/>
                    </a:lnTo>
                    <a:lnTo>
                      <a:pt x="11" y="380"/>
                    </a:lnTo>
                    <a:lnTo>
                      <a:pt x="11" y="379"/>
                    </a:lnTo>
                    <a:lnTo>
                      <a:pt x="11" y="379"/>
                    </a:lnTo>
                    <a:lnTo>
                      <a:pt x="10" y="379"/>
                    </a:lnTo>
                    <a:lnTo>
                      <a:pt x="9" y="378"/>
                    </a:lnTo>
                    <a:lnTo>
                      <a:pt x="9" y="378"/>
                    </a:lnTo>
                    <a:lnTo>
                      <a:pt x="10" y="377"/>
                    </a:lnTo>
                    <a:lnTo>
                      <a:pt x="10" y="377"/>
                    </a:lnTo>
                    <a:lnTo>
                      <a:pt x="11" y="376"/>
                    </a:lnTo>
                    <a:lnTo>
                      <a:pt x="12" y="376"/>
                    </a:lnTo>
                    <a:lnTo>
                      <a:pt x="12" y="376"/>
                    </a:lnTo>
                    <a:lnTo>
                      <a:pt x="13" y="375"/>
                    </a:lnTo>
                    <a:lnTo>
                      <a:pt x="13" y="374"/>
                    </a:lnTo>
                    <a:lnTo>
                      <a:pt x="13" y="373"/>
                    </a:lnTo>
                    <a:lnTo>
                      <a:pt x="13" y="373"/>
                    </a:lnTo>
                    <a:lnTo>
                      <a:pt x="14" y="372"/>
                    </a:lnTo>
                    <a:lnTo>
                      <a:pt x="14" y="371"/>
                    </a:lnTo>
                    <a:lnTo>
                      <a:pt x="14" y="370"/>
                    </a:lnTo>
                    <a:lnTo>
                      <a:pt x="15" y="369"/>
                    </a:lnTo>
                    <a:lnTo>
                      <a:pt x="15" y="369"/>
                    </a:lnTo>
                    <a:lnTo>
                      <a:pt x="15" y="368"/>
                    </a:lnTo>
                    <a:lnTo>
                      <a:pt x="15" y="368"/>
                    </a:lnTo>
                    <a:lnTo>
                      <a:pt x="14" y="368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5" y="367"/>
                    </a:lnTo>
                    <a:lnTo>
                      <a:pt x="15" y="366"/>
                    </a:lnTo>
                    <a:lnTo>
                      <a:pt x="16" y="366"/>
                    </a:lnTo>
                    <a:lnTo>
                      <a:pt x="17" y="366"/>
                    </a:lnTo>
                    <a:lnTo>
                      <a:pt x="17" y="365"/>
                    </a:lnTo>
                    <a:lnTo>
                      <a:pt x="16" y="365"/>
                    </a:lnTo>
                    <a:lnTo>
                      <a:pt x="15" y="364"/>
                    </a:lnTo>
                    <a:lnTo>
                      <a:pt x="14" y="364"/>
                    </a:lnTo>
                    <a:lnTo>
                      <a:pt x="13" y="363"/>
                    </a:lnTo>
                    <a:lnTo>
                      <a:pt x="12" y="363"/>
                    </a:lnTo>
                    <a:lnTo>
                      <a:pt x="12" y="363"/>
                    </a:lnTo>
                    <a:lnTo>
                      <a:pt x="14" y="362"/>
                    </a:lnTo>
                    <a:lnTo>
                      <a:pt x="15" y="362"/>
                    </a:lnTo>
                    <a:lnTo>
                      <a:pt x="15" y="361"/>
                    </a:lnTo>
                    <a:lnTo>
                      <a:pt x="16" y="361"/>
                    </a:lnTo>
                    <a:lnTo>
                      <a:pt x="16" y="360"/>
                    </a:lnTo>
                    <a:lnTo>
                      <a:pt x="17" y="359"/>
                    </a:lnTo>
                    <a:lnTo>
                      <a:pt x="17" y="357"/>
                    </a:lnTo>
                    <a:lnTo>
                      <a:pt x="17" y="357"/>
                    </a:lnTo>
                    <a:lnTo>
                      <a:pt x="17" y="357"/>
                    </a:lnTo>
                    <a:lnTo>
                      <a:pt x="16" y="357"/>
                    </a:lnTo>
                    <a:lnTo>
                      <a:pt x="15" y="356"/>
                    </a:lnTo>
                    <a:lnTo>
                      <a:pt x="15" y="356"/>
                    </a:lnTo>
                    <a:lnTo>
                      <a:pt x="14" y="356"/>
                    </a:lnTo>
                    <a:lnTo>
                      <a:pt x="14" y="355"/>
                    </a:lnTo>
                    <a:lnTo>
                      <a:pt x="14" y="355"/>
                    </a:lnTo>
                    <a:lnTo>
                      <a:pt x="14" y="354"/>
                    </a:lnTo>
                    <a:lnTo>
                      <a:pt x="15" y="354"/>
                    </a:lnTo>
                    <a:lnTo>
                      <a:pt x="16" y="353"/>
                    </a:lnTo>
                    <a:lnTo>
                      <a:pt x="17" y="353"/>
                    </a:lnTo>
                    <a:lnTo>
                      <a:pt x="18" y="352"/>
                    </a:lnTo>
                    <a:lnTo>
                      <a:pt x="18" y="351"/>
                    </a:lnTo>
                    <a:lnTo>
                      <a:pt x="19" y="351"/>
                    </a:lnTo>
                    <a:lnTo>
                      <a:pt x="19" y="351"/>
                    </a:lnTo>
                    <a:lnTo>
                      <a:pt x="19" y="350"/>
                    </a:lnTo>
                    <a:lnTo>
                      <a:pt x="19" y="350"/>
                    </a:lnTo>
                    <a:lnTo>
                      <a:pt x="18" y="350"/>
                    </a:lnTo>
                    <a:lnTo>
                      <a:pt x="18" y="350"/>
                    </a:lnTo>
                    <a:lnTo>
                      <a:pt x="17" y="349"/>
                    </a:lnTo>
                    <a:lnTo>
                      <a:pt x="16" y="349"/>
                    </a:lnTo>
                    <a:lnTo>
                      <a:pt x="15" y="348"/>
                    </a:lnTo>
                    <a:lnTo>
                      <a:pt x="15" y="346"/>
                    </a:lnTo>
                    <a:lnTo>
                      <a:pt x="15" y="346"/>
                    </a:lnTo>
                    <a:lnTo>
                      <a:pt x="15" y="345"/>
                    </a:lnTo>
                    <a:lnTo>
                      <a:pt x="16" y="344"/>
                    </a:lnTo>
                    <a:lnTo>
                      <a:pt x="17" y="343"/>
                    </a:lnTo>
                    <a:lnTo>
                      <a:pt x="17" y="343"/>
                    </a:lnTo>
                    <a:lnTo>
                      <a:pt x="17" y="343"/>
                    </a:lnTo>
                    <a:lnTo>
                      <a:pt x="17" y="343"/>
                    </a:lnTo>
                    <a:lnTo>
                      <a:pt x="16" y="342"/>
                    </a:lnTo>
                    <a:lnTo>
                      <a:pt x="15" y="342"/>
                    </a:lnTo>
                    <a:lnTo>
                      <a:pt x="14" y="341"/>
                    </a:lnTo>
                    <a:lnTo>
                      <a:pt x="14" y="341"/>
                    </a:lnTo>
                    <a:lnTo>
                      <a:pt x="13" y="340"/>
                    </a:lnTo>
                    <a:lnTo>
                      <a:pt x="13" y="339"/>
                    </a:lnTo>
                    <a:lnTo>
                      <a:pt x="13" y="338"/>
                    </a:lnTo>
                    <a:lnTo>
                      <a:pt x="13" y="337"/>
                    </a:lnTo>
                    <a:lnTo>
                      <a:pt x="13" y="337"/>
                    </a:lnTo>
                    <a:lnTo>
                      <a:pt x="14" y="336"/>
                    </a:lnTo>
                    <a:lnTo>
                      <a:pt x="14" y="336"/>
                    </a:lnTo>
                    <a:lnTo>
                      <a:pt x="14" y="336"/>
                    </a:lnTo>
                    <a:lnTo>
                      <a:pt x="15" y="335"/>
                    </a:lnTo>
                    <a:lnTo>
                      <a:pt x="16" y="334"/>
                    </a:lnTo>
                    <a:lnTo>
                      <a:pt x="16" y="333"/>
                    </a:lnTo>
                    <a:lnTo>
                      <a:pt x="16" y="333"/>
                    </a:lnTo>
                    <a:lnTo>
                      <a:pt x="16" y="332"/>
                    </a:lnTo>
                    <a:lnTo>
                      <a:pt x="16" y="332"/>
                    </a:lnTo>
                    <a:lnTo>
                      <a:pt x="17" y="329"/>
                    </a:lnTo>
                    <a:lnTo>
                      <a:pt x="18" y="328"/>
                    </a:lnTo>
                    <a:lnTo>
                      <a:pt x="18" y="327"/>
                    </a:lnTo>
                    <a:lnTo>
                      <a:pt x="19" y="327"/>
                    </a:lnTo>
                    <a:lnTo>
                      <a:pt x="20" y="325"/>
                    </a:lnTo>
                    <a:lnTo>
                      <a:pt x="21" y="324"/>
                    </a:lnTo>
                    <a:lnTo>
                      <a:pt x="21" y="324"/>
                    </a:lnTo>
                    <a:lnTo>
                      <a:pt x="22" y="323"/>
                    </a:lnTo>
                    <a:lnTo>
                      <a:pt x="22" y="322"/>
                    </a:lnTo>
                    <a:lnTo>
                      <a:pt x="22" y="322"/>
                    </a:lnTo>
                    <a:lnTo>
                      <a:pt x="22" y="322"/>
                    </a:lnTo>
                    <a:lnTo>
                      <a:pt x="21" y="322"/>
                    </a:lnTo>
                    <a:lnTo>
                      <a:pt x="20" y="321"/>
                    </a:lnTo>
                    <a:lnTo>
                      <a:pt x="19" y="321"/>
                    </a:lnTo>
                    <a:lnTo>
                      <a:pt x="19" y="321"/>
                    </a:lnTo>
                    <a:lnTo>
                      <a:pt x="18" y="321"/>
                    </a:lnTo>
                    <a:lnTo>
                      <a:pt x="17" y="320"/>
                    </a:lnTo>
                    <a:lnTo>
                      <a:pt x="17" y="319"/>
                    </a:lnTo>
                    <a:lnTo>
                      <a:pt x="17" y="319"/>
                    </a:lnTo>
                    <a:lnTo>
                      <a:pt x="17" y="319"/>
                    </a:lnTo>
                    <a:lnTo>
                      <a:pt x="17" y="318"/>
                    </a:lnTo>
                    <a:lnTo>
                      <a:pt x="17" y="318"/>
                    </a:lnTo>
                    <a:lnTo>
                      <a:pt x="18" y="317"/>
                    </a:lnTo>
                    <a:lnTo>
                      <a:pt x="20" y="316"/>
                    </a:lnTo>
                    <a:lnTo>
                      <a:pt x="21" y="315"/>
                    </a:lnTo>
                    <a:lnTo>
                      <a:pt x="22" y="315"/>
                    </a:lnTo>
                    <a:lnTo>
                      <a:pt x="22" y="315"/>
                    </a:lnTo>
                    <a:lnTo>
                      <a:pt x="22" y="314"/>
                    </a:lnTo>
                    <a:lnTo>
                      <a:pt x="22" y="313"/>
                    </a:lnTo>
                    <a:lnTo>
                      <a:pt x="22" y="312"/>
                    </a:lnTo>
                    <a:lnTo>
                      <a:pt x="22" y="312"/>
                    </a:lnTo>
                    <a:lnTo>
                      <a:pt x="22" y="310"/>
                    </a:lnTo>
                    <a:lnTo>
                      <a:pt x="21" y="308"/>
                    </a:lnTo>
                    <a:lnTo>
                      <a:pt x="21" y="307"/>
                    </a:lnTo>
                    <a:lnTo>
                      <a:pt x="22" y="306"/>
                    </a:lnTo>
                    <a:lnTo>
                      <a:pt x="22" y="305"/>
                    </a:lnTo>
                    <a:lnTo>
                      <a:pt x="22" y="305"/>
                    </a:lnTo>
                    <a:lnTo>
                      <a:pt x="22" y="305"/>
                    </a:lnTo>
                    <a:lnTo>
                      <a:pt x="22" y="304"/>
                    </a:lnTo>
                    <a:lnTo>
                      <a:pt x="22" y="304"/>
                    </a:lnTo>
                    <a:lnTo>
                      <a:pt x="21" y="303"/>
                    </a:lnTo>
                    <a:lnTo>
                      <a:pt x="21" y="302"/>
                    </a:lnTo>
                    <a:lnTo>
                      <a:pt x="21" y="302"/>
                    </a:lnTo>
                    <a:lnTo>
                      <a:pt x="21" y="301"/>
                    </a:lnTo>
                    <a:lnTo>
                      <a:pt x="21" y="300"/>
                    </a:lnTo>
                    <a:lnTo>
                      <a:pt x="21" y="300"/>
                    </a:lnTo>
                    <a:lnTo>
                      <a:pt x="21" y="300"/>
                    </a:lnTo>
                    <a:lnTo>
                      <a:pt x="22" y="299"/>
                    </a:lnTo>
                    <a:lnTo>
                      <a:pt x="22" y="298"/>
                    </a:lnTo>
                    <a:lnTo>
                      <a:pt x="23" y="298"/>
                    </a:lnTo>
                    <a:lnTo>
                      <a:pt x="23" y="297"/>
                    </a:lnTo>
                    <a:lnTo>
                      <a:pt x="24" y="296"/>
                    </a:lnTo>
                    <a:lnTo>
                      <a:pt x="24" y="295"/>
                    </a:lnTo>
                    <a:lnTo>
                      <a:pt x="24" y="295"/>
                    </a:lnTo>
                    <a:lnTo>
                      <a:pt x="24" y="295"/>
                    </a:lnTo>
                    <a:lnTo>
                      <a:pt x="24" y="294"/>
                    </a:lnTo>
                    <a:lnTo>
                      <a:pt x="24" y="294"/>
                    </a:lnTo>
                    <a:lnTo>
                      <a:pt x="24" y="293"/>
                    </a:lnTo>
                    <a:lnTo>
                      <a:pt x="24" y="292"/>
                    </a:lnTo>
                    <a:lnTo>
                      <a:pt x="24" y="292"/>
                    </a:lnTo>
                    <a:lnTo>
                      <a:pt x="24" y="292"/>
                    </a:lnTo>
                    <a:lnTo>
                      <a:pt x="23" y="292"/>
                    </a:lnTo>
                    <a:lnTo>
                      <a:pt x="23" y="293"/>
                    </a:lnTo>
                    <a:lnTo>
                      <a:pt x="22" y="293"/>
                    </a:lnTo>
                    <a:lnTo>
                      <a:pt x="22" y="293"/>
                    </a:lnTo>
                    <a:lnTo>
                      <a:pt x="21" y="293"/>
                    </a:lnTo>
                    <a:lnTo>
                      <a:pt x="21" y="293"/>
                    </a:lnTo>
                    <a:lnTo>
                      <a:pt x="20" y="292"/>
                    </a:lnTo>
                    <a:lnTo>
                      <a:pt x="20" y="292"/>
                    </a:lnTo>
                    <a:lnTo>
                      <a:pt x="20" y="291"/>
                    </a:lnTo>
                    <a:lnTo>
                      <a:pt x="20" y="290"/>
                    </a:lnTo>
                    <a:lnTo>
                      <a:pt x="19" y="290"/>
                    </a:lnTo>
                    <a:lnTo>
                      <a:pt x="19" y="289"/>
                    </a:lnTo>
                    <a:lnTo>
                      <a:pt x="18" y="289"/>
                    </a:lnTo>
                    <a:lnTo>
                      <a:pt x="17" y="289"/>
                    </a:lnTo>
                    <a:lnTo>
                      <a:pt x="17" y="289"/>
                    </a:lnTo>
                    <a:lnTo>
                      <a:pt x="17" y="289"/>
                    </a:lnTo>
                    <a:lnTo>
                      <a:pt x="16" y="289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8" y="287"/>
                    </a:lnTo>
                    <a:lnTo>
                      <a:pt x="19" y="286"/>
                    </a:lnTo>
                    <a:lnTo>
                      <a:pt x="21" y="285"/>
                    </a:lnTo>
                    <a:lnTo>
                      <a:pt x="21" y="285"/>
                    </a:lnTo>
                    <a:lnTo>
                      <a:pt x="22" y="284"/>
                    </a:lnTo>
                    <a:lnTo>
                      <a:pt x="22" y="283"/>
                    </a:lnTo>
                    <a:lnTo>
                      <a:pt x="21" y="283"/>
                    </a:lnTo>
                    <a:lnTo>
                      <a:pt x="21" y="283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19" y="281"/>
                    </a:lnTo>
                    <a:lnTo>
                      <a:pt x="19" y="281"/>
                    </a:lnTo>
                    <a:lnTo>
                      <a:pt x="19" y="280"/>
                    </a:lnTo>
                    <a:lnTo>
                      <a:pt x="18" y="280"/>
                    </a:lnTo>
                    <a:lnTo>
                      <a:pt x="17" y="281"/>
                    </a:lnTo>
                    <a:lnTo>
                      <a:pt x="16" y="281"/>
                    </a:lnTo>
                    <a:lnTo>
                      <a:pt x="16" y="281"/>
                    </a:lnTo>
                    <a:lnTo>
                      <a:pt x="15" y="281"/>
                    </a:lnTo>
                    <a:lnTo>
                      <a:pt x="14" y="281"/>
                    </a:lnTo>
                    <a:lnTo>
                      <a:pt x="14" y="281"/>
                    </a:lnTo>
                    <a:lnTo>
                      <a:pt x="14" y="280"/>
                    </a:lnTo>
                    <a:lnTo>
                      <a:pt x="15" y="278"/>
                    </a:lnTo>
                    <a:lnTo>
                      <a:pt x="16" y="277"/>
                    </a:lnTo>
                    <a:lnTo>
                      <a:pt x="16" y="277"/>
                    </a:lnTo>
                    <a:lnTo>
                      <a:pt x="17" y="277"/>
                    </a:lnTo>
                    <a:lnTo>
                      <a:pt x="17" y="277"/>
                    </a:lnTo>
                    <a:lnTo>
                      <a:pt x="18" y="277"/>
                    </a:lnTo>
                    <a:lnTo>
                      <a:pt x="20" y="277"/>
                    </a:lnTo>
                    <a:lnTo>
                      <a:pt x="21" y="277"/>
                    </a:lnTo>
                    <a:lnTo>
                      <a:pt x="21" y="277"/>
                    </a:lnTo>
                    <a:lnTo>
                      <a:pt x="21" y="277"/>
                    </a:lnTo>
                    <a:lnTo>
                      <a:pt x="21" y="276"/>
                    </a:lnTo>
                    <a:lnTo>
                      <a:pt x="21" y="275"/>
                    </a:lnTo>
                    <a:lnTo>
                      <a:pt x="20" y="275"/>
                    </a:lnTo>
                    <a:lnTo>
                      <a:pt x="19" y="273"/>
                    </a:lnTo>
                    <a:lnTo>
                      <a:pt x="18" y="272"/>
                    </a:lnTo>
                    <a:lnTo>
                      <a:pt x="18" y="271"/>
                    </a:lnTo>
                    <a:lnTo>
                      <a:pt x="18" y="271"/>
                    </a:lnTo>
                    <a:lnTo>
                      <a:pt x="17" y="271"/>
                    </a:lnTo>
                    <a:lnTo>
                      <a:pt x="17" y="270"/>
                    </a:lnTo>
                    <a:lnTo>
                      <a:pt x="17" y="271"/>
                    </a:lnTo>
                    <a:lnTo>
                      <a:pt x="16" y="271"/>
                    </a:lnTo>
                    <a:lnTo>
                      <a:pt x="16" y="271"/>
                    </a:lnTo>
                    <a:lnTo>
                      <a:pt x="15" y="273"/>
                    </a:lnTo>
                    <a:lnTo>
                      <a:pt x="15" y="274"/>
                    </a:lnTo>
                    <a:lnTo>
                      <a:pt x="14" y="274"/>
                    </a:lnTo>
                    <a:lnTo>
                      <a:pt x="14" y="274"/>
                    </a:lnTo>
                    <a:lnTo>
                      <a:pt x="13" y="274"/>
                    </a:lnTo>
                    <a:lnTo>
                      <a:pt x="13" y="274"/>
                    </a:lnTo>
                    <a:lnTo>
                      <a:pt x="12" y="274"/>
                    </a:lnTo>
                    <a:lnTo>
                      <a:pt x="12" y="273"/>
                    </a:lnTo>
                    <a:lnTo>
                      <a:pt x="12" y="273"/>
                    </a:lnTo>
                    <a:lnTo>
                      <a:pt x="12" y="272"/>
                    </a:lnTo>
                    <a:lnTo>
                      <a:pt x="12" y="272"/>
                    </a:lnTo>
                    <a:lnTo>
                      <a:pt x="13" y="271"/>
                    </a:lnTo>
                    <a:lnTo>
                      <a:pt x="13" y="271"/>
                    </a:lnTo>
                    <a:lnTo>
                      <a:pt x="14" y="269"/>
                    </a:lnTo>
                    <a:lnTo>
                      <a:pt x="14" y="269"/>
                    </a:lnTo>
                    <a:lnTo>
                      <a:pt x="13" y="269"/>
                    </a:lnTo>
                    <a:lnTo>
                      <a:pt x="12" y="268"/>
                    </a:lnTo>
                    <a:lnTo>
                      <a:pt x="11" y="268"/>
                    </a:lnTo>
                    <a:lnTo>
                      <a:pt x="11" y="267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1" y="265"/>
                    </a:lnTo>
                    <a:lnTo>
                      <a:pt x="11" y="265"/>
                    </a:lnTo>
                    <a:lnTo>
                      <a:pt x="12" y="264"/>
                    </a:lnTo>
                    <a:lnTo>
                      <a:pt x="12" y="263"/>
                    </a:lnTo>
                    <a:lnTo>
                      <a:pt x="12" y="263"/>
                    </a:lnTo>
                    <a:lnTo>
                      <a:pt x="11" y="263"/>
                    </a:lnTo>
                    <a:lnTo>
                      <a:pt x="11" y="262"/>
                    </a:lnTo>
                    <a:lnTo>
                      <a:pt x="10" y="260"/>
                    </a:lnTo>
                    <a:lnTo>
                      <a:pt x="10" y="259"/>
                    </a:lnTo>
                    <a:lnTo>
                      <a:pt x="10" y="259"/>
                    </a:lnTo>
                    <a:lnTo>
                      <a:pt x="10" y="258"/>
                    </a:lnTo>
                    <a:lnTo>
                      <a:pt x="10" y="257"/>
                    </a:lnTo>
                    <a:lnTo>
                      <a:pt x="11" y="257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3"/>
                    </a:lnTo>
                    <a:lnTo>
                      <a:pt x="12" y="253"/>
                    </a:lnTo>
                    <a:lnTo>
                      <a:pt x="12" y="252"/>
                    </a:lnTo>
                    <a:lnTo>
                      <a:pt x="11" y="252"/>
                    </a:lnTo>
                    <a:lnTo>
                      <a:pt x="11" y="251"/>
                    </a:lnTo>
                    <a:lnTo>
                      <a:pt x="10" y="250"/>
                    </a:lnTo>
                    <a:lnTo>
                      <a:pt x="10" y="250"/>
                    </a:lnTo>
                    <a:lnTo>
                      <a:pt x="9" y="250"/>
                    </a:lnTo>
                    <a:lnTo>
                      <a:pt x="9" y="250"/>
                    </a:lnTo>
                    <a:lnTo>
                      <a:pt x="8" y="250"/>
                    </a:lnTo>
                    <a:lnTo>
                      <a:pt x="7" y="249"/>
                    </a:lnTo>
                    <a:lnTo>
                      <a:pt x="6" y="249"/>
                    </a:lnTo>
                    <a:lnTo>
                      <a:pt x="5" y="248"/>
                    </a:lnTo>
                    <a:lnTo>
                      <a:pt x="5" y="247"/>
                    </a:lnTo>
                    <a:lnTo>
                      <a:pt x="5" y="245"/>
                    </a:lnTo>
                    <a:lnTo>
                      <a:pt x="4" y="244"/>
                    </a:lnTo>
                    <a:lnTo>
                      <a:pt x="4" y="243"/>
                    </a:lnTo>
                    <a:lnTo>
                      <a:pt x="5" y="242"/>
                    </a:lnTo>
                    <a:lnTo>
                      <a:pt x="5" y="242"/>
                    </a:lnTo>
                    <a:lnTo>
                      <a:pt x="5" y="240"/>
                    </a:lnTo>
                    <a:lnTo>
                      <a:pt x="5" y="239"/>
                    </a:lnTo>
                    <a:lnTo>
                      <a:pt x="5" y="239"/>
                    </a:lnTo>
                    <a:lnTo>
                      <a:pt x="5" y="239"/>
                    </a:lnTo>
                    <a:lnTo>
                      <a:pt x="4" y="238"/>
                    </a:lnTo>
                    <a:lnTo>
                      <a:pt x="4" y="238"/>
                    </a:lnTo>
                    <a:lnTo>
                      <a:pt x="3" y="238"/>
                    </a:lnTo>
                    <a:lnTo>
                      <a:pt x="3" y="238"/>
                    </a:lnTo>
                    <a:lnTo>
                      <a:pt x="2" y="239"/>
                    </a:lnTo>
                    <a:lnTo>
                      <a:pt x="2" y="239"/>
                    </a:lnTo>
                    <a:lnTo>
                      <a:pt x="2" y="240"/>
                    </a:lnTo>
                    <a:lnTo>
                      <a:pt x="1" y="240"/>
                    </a:lnTo>
                    <a:lnTo>
                      <a:pt x="1" y="240"/>
                    </a:lnTo>
                    <a:lnTo>
                      <a:pt x="1" y="240"/>
                    </a:lnTo>
                    <a:lnTo>
                      <a:pt x="0" y="240"/>
                    </a:lnTo>
                    <a:lnTo>
                      <a:pt x="0" y="240"/>
                    </a:lnTo>
                    <a:lnTo>
                      <a:pt x="0" y="239"/>
                    </a:lnTo>
                    <a:lnTo>
                      <a:pt x="0" y="239"/>
                    </a:lnTo>
                    <a:lnTo>
                      <a:pt x="0" y="237"/>
                    </a:lnTo>
                    <a:lnTo>
                      <a:pt x="0" y="237"/>
                    </a:lnTo>
                    <a:lnTo>
                      <a:pt x="0" y="236"/>
                    </a:lnTo>
                    <a:lnTo>
                      <a:pt x="0" y="236"/>
                    </a:lnTo>
                    <a:lnTo>
                      <a:pt x="0" y="235"/>
                    </a:lnTo>
                    <a:lnTo>
                      <a:pt x="1" y="235"/>
                    </a:lnTo>
                    <a:lnTo>
                      <a:pt x="2" y="235"/>
                    </a:lnTo>
                    <a:lnTo>
                      <a:pt x="2" y="235"/>
                    </a:lnTo>
                    <a:lnTo>
                      <a:pt x="3" y="234"/>
                    </a:lnTo>
                    <a:lnTo>
                      <a:pt x="3" y="234"/>
                    </a:lnTo>
                    <a:lnTo>
                      <a:pt x="3" y="233"/>
                    </a:lnTo>
                    <a:lnTo>
                      <a:pt x="2" y="233"/>
                    </a:lnTo>
                    <a:lnTo>
                      <a:pt x="1" y="233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0" y="232"/>
                    </a:lnTo>
                    <a:lnTo>
                      <a:pt x="0" y="232"/>
                    </a:lnTo>
                    <a:lnTo>
                      <a:pt x="0" y="232"/>
                    </a:lnTo>
                    <a:lnTo>
                      <a:pt x="0" y="231"/>
                    </a:lnTo>
                    <a:lnTo>
                      <a:pt x="1" y="231"/>
                    </a:lnTo>
                    <a:lnTo>
                      <a:pt x="1" y="230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3" y="230"/>
                    </a:lnTo>
                    <a:lnTo>
                      <a:pt x="3" y="230"/>
                    </a:lnTo>
                    <a:lnTo>
                      <a:pt x="4" y="228"/>
                    </a:lnTo>
                    <a:lnTo>
                      <a:pt x="5" y="228"/>
                    </a:lnTo>
                    <a:lnTo>
                      <a:pt x="5" y="227"/>
                    </a:lnTo>
                    <a:lnTo>
                      <a:pt x="6" y="227"/>
                    </a:lnTo>
                    <a:lnTo>
                      <a:pt x="6" y="227"/>
                    </a:lnTo>
                    <a:lnTo>
                      <a:pt x="8" y="227"/>
                    </a:lnTo>
                    <a:lnTo>
                      <a:pt x="8" y="227"/>
                    </a:lnTo>
                    <a:lnTo>
                      <a:pt x="9" y="226"/>
                    </a:lnTo>
                    <a:lnTo>
                      <a:pt x="9" y="225"/>
                    </a:lnTo>
                    <a:lnTo>
                      <a:pt x="9" y="224"/>
                    </a:lnTo>
                    <a:lnTo>
                      <a:pt x="9" y="224"/>
                    </a:lnTo>
                    <a:lnTo>
                      <a:pt x="10" y="223"/>
                    </a:lnTo>
                    <a:lnTo>
                      <a:pt x="11" y="223"/>
                    </a:lnTo>
                    <a:lnTo>
                      <a:pt x="11" y="223"/>
                    </a:lnTo>
                    <a:lnTo>
                      <a:pt x="12" y="223"/>
                    </a:lnTo>
                    <a:lnTo>
                      <a:pt x="13" y="223"/>
                    </a:lnTo>
                    <a:lnTo>
                      <a:pt x="13" y="223"/>
                    </a:lnTo>
                    <a:lnTo>
                      <a:pt x="14" y="223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5" y="220"/>
                    </a:lnTo>
                    <a:lnTo>
                      <a:pt x="15" y="220"/>
                    </a:lnTo>
                    <a:lnTo>
                      <a:pt x="16" y="220"/>
                    </a:lnTo>
                    <a:lnTo>
                      <a:pt x="17" y="220"/>
                    </a:lnTo>
                    <a:lnTo>
                      <a:pt x="17" y="221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19" y="222"/>
                    </a:lnTo>
                    <a:lnTo>
                      <a:pt x="19" y="222"/>
                    </a:lnTo>
                    <a:lnTo>
                      <a:pt x="20" y="220"/>
                    </a:lnTo>
                    <a:lnTo>
                      <a:pt x="21" y="219"/>
                    </a:lnTo>
                    <a:lnTo>
                      <a:pt x="22" y="218"/>
                    </a:lnTo>
                    <a:lnTo>
                      <a:pt x="22" y="217"/>
                    </a:lnTo>
                    <a:lnTo>
                      <a:pt x="2" y="200"/>
                    </a:lnTo>
                    <a:lnTo>
                      <a:pt x="12" y="180"/>
                    </a:lnTo>
                    <a:lnTo>
                      <a:pt x="29" y="144"/>
                    </a:lnTo>
                    <a:lnTo>
                      <a:pt x="34" y="144"/>
                    </a:lnTo>
                    <a:lnTo>
                      <a:pt x="35" y="143"/>
                    </a:lnTo>
                    <a:lnTo>
                      <a:pt x="35" y="142"/>
                    </a:lnTo>
                    <a:lnTo>
                      <a:pt x="36" y="142"/>
                    </a:lnTo>
                    <a:lnTo>
                      <a:pt x="35" y="142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0"/>
                    </a:lnTo>
                    <a:lnTo>
                      <a:pt x="35" y="140"/>
                    </a:lnTo>
                    <a:lnTo>
                      <a:pt x="35" y="140"/>
                    </a:lnTo>
                    <a:lnTo>
                      <a:pt x="34" y="139"/>
                    </a:lnTo>
                    <a:lnTo>
                      <a:pt x="34" y="139"/>
                    </a:lnTo>
                    <a:lnTo>
                      <a:pt x="34" y="139"/>
                    </a:lnTo>
                    <a:lnTo>
                      <a:pt x="34" y="133"/>
                    </a:lnTo>
                    <a:lnTo>
                      <a:pt x="30" y="133"/>
                    </a:lnTo>
                    <a:lnTo>
                      <a:pt x="47" y="82"/>
                    </a:lnTo>
                    <a:lnTo>
                      <a:pt x="51" y="82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3" y="81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2" y="80"/>
                    </a:lnTo>
                    <a:lnTo>
                      <a:pt x="52" y="79"/>
                    </a:lnTo>
                    <a:lnTo>
                      <a:pt x="52" y="79"/>
                    </a:lnTo>
                    <a:lnTo>
                      <a:pt x="52" y="79"/>
                    </a:lnTo>
                    <a:lnTo>
                      <a:pt x="52" y="79"/>
                    </a:lnTo>
                    <a:lnTo>
                      <a:pt x="52" y="79"/>
                    </a:lnTo>
                    <a:lnTo>
                      <a:pt x="52" y="79"/>
                    </a:lnTo>
                    <a:lnTo>
                      <a:pt x="52" y="79"/>
                    </a:lnTo>
                    <a:lnTo>
                      <a:pt x="51" y="79"/>
                    </a:lnTo>
                    <a:lnTo>
                      <a:pt x="51" y="79"/>
                    </a:lnTo>
                    <a:lnTo>
                      <a:pt x="51" y="79"/>
                    </a:lnTo>
                    <a:lnTo>
                      <a:pt x="45" y="73"/>
                    </a:lnTo>
                    <a:lnTo>
                      <a:pt x="44" y="67"/>
                    </a:lnTo>
                    <a:lnTo>
                      <a:pt x="42" y="63"/>
                    </a:lnTo>
                    <a:lnTo>
                      <a:pt x="41" y="62"/>
                    </a:lnTo>
                    <a:lnTo>
                      <a:pt x="35" y="50"/>
                    </a:lnTo>
                    <a:lnTo>
                      <a:pt x="38" y="50"/>
                    </a:lnTo>
                    <a:lnTo>
                      <a:pt x="38" y="48"/>
                    </a:lnTo>
                    <a:lnTo>
                      <a:pt x="35" y="45"/>
                    </a:lnTo>
                    <a:lnTo>
                      <a:pt x="36" y="42"/>
                    </a:lnTo>
                    <a:lnTo>
                      <a:pt x="35" y="41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39"/>
                    </a:lnTo>
                    <a:lnTo>
                      <a:pt x="33" y="39"/>
                    </a:lnTo>
                    <a:lnTo>
                      <a:pt x="32" y="37"/>
                    </a:lnTo>
                    <a:lnTo>
                      <a:pt x="32" y="36"/>
                    </a:lnTo>
                    <a:lnTo>
                      <a:pt x="32" y="36"/>
                    </a:lnTo>
                    <a:lnTo>
                      <a:pt x="31" y="36"/>
                    </a:lnTo>
                    <a:lnTo>
                      <a:pt x="31" y="36"/>
                    </a:lnTo>
                    <a:lnTo>
                      <a:pt x="31" y="36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1" y="34"/>
                    </a:lnTo>
                    <a:lnTo>
                      <a:pt x="31" y="34"/>
                    </a:lnTo>
                    <a:lnTo>
                      <a:pt x="31" y="33"/>
                    </a:lnTo>
                    <a:lnTo>
                      <a:pt x="31" y="33"/>
                    </a:lnTo>
                    <a:lnTo>
                      <a:pt x="31" y="33"/>
                    </a:lnTo>
                    <a:lnTo>
                      <a:pt x="31" y="33"/>
                    </a:lnTo>
                    <a:lnTo>
                      <a:pt x="30" y="33"/>
                    </a:lnTo>
                    <a:lnTo>
                      <a:pt x="30" y="32"/>
                    </a:lnTo>
                    <a:lnTo>
                      <a:pt x="31" y="32"/>
                    </a:lnTo>
                    <a:lnTo>
                      <a:pt x="31" y="32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1" y="30"/>
                    </a:lnTo>
                    <a:lnTo>
                      <a:pt x="31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29" y="29"/>
                    </a:lnTo>
                    <a:lnTo>
                      <a:pt x="29" y="29"/>
                    </a:lnTo>
                    <a:lnTo>
                      <a:pt x="29" y="29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3" y="27"/>
                    </a:lnTo>
                    <a:lnTo>
                      <a:pt x="34" y="27"/>
                    </a:lnTo>
                    <a:lnTo>
                      <a:pt x="34" y="27"/>
                    </a:lnTo>
                    <a:lnTo>
                      <a:pt x="34" y="26"/>
                    </a:lnTo>
                    <a:lnTo>
                      <a:pt x="34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7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9"/>
                    </a:lnTo>
                    <a:lnTo>
                      <a:pt x="36" y="29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7" y="30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7" y="32"/>
                    </a:lnTo>
                    <a:lnTo>
                      <a:pt x="37" y="32"/>
                    </a:lnTo>
                    <a:lnTo>
                      <a:pt x="37" y="32"/>
                    </a:lnTo>
                    <a:lnTo>
                      <a:pt x="37" y="33"/>
                    </a:lnTo>
                    <a:lnTo>
                      <a:pt x="37" y="33"/>
                    </a:lnTo>
                    <a:lnTo>
                      <a:pt x="37" y="34"/>
                    </a:lnTo>
                    <a:lnTo>
                      <a:pt x="37" y="34"/>
                    </a:lnTo>
                    <a:lnTo>
                      <a:pt x="37" y="34"/>
                    </a:lnTo>
                    <a:lnTo>
                      <a:pt x="37" y="34"/>
                    </a:lnTo>
                    <a:lnTo>
                      <a:pt x="37" y="35"/>
                    </a:lnTo>
                    <a:lnTo>
                      <a:pt x="37" y="35"/>
                    </a:lnTo>
                    <a:lnTo>
                      <a:pt x="37" y="35"/>
                    </a:lnTo>
                    <a:lnTo>
                      <a:pt x="37" y="35"/>
                    </a:lnTo>
                    <a:lnTo>
                      <a:pt x="37" y="35"/>
                    </a:lnTo>
                    <a:lnTo>
                      <a:pt x="38" y="35"/>
                    </a:lnTo>
                    <a:lnTo>
                      <a:pt x="38" y="36"/>
                    </a:lnTo>
                    <a:lnTo>
                      <a:pt x="38" y="36"/>
                    </a:lnTo>
                    <a:lnTo>
                      <a:pt x="38" y="36"/>
                    </a:lnTo>
                    <a:lnTo>
                      <a:pt x="38" y="36"/>
                    </a:lnTo>
                    <a:lnTo>
                      <a:pt x="39" y="37"/>
                    </a:lnTo>
                    <a:lnTo>
                      <a:pt x="39" y="37"/>
                    </a:lnTo>
                    <a:lnTo>
                      <a:pt x="39" y="37"/>
                    </a:lnTo>
                    <a:lnTo>
                      <a:pt x="39" y="38"/>
                    </a:lnTo>
                    <a:lnTo>
                      <a:pt x="39" y="38"/>
                    </a:lnTo>
                    <a:lnTo>
                      <a:pt x="39" y="38"/>
                    </a:lnTo>
                    <a:lnTo>
                      <a:pt x="39" y="38"/>
                    </a:lnTo>
                    <a:lnTo>
                      <a:pt x="39" y="38"/>
                    </a:lnTo>
                    <a:lnTo>
                      <a:pt x="38" y="39"/>
                    </a:lnTo>
                    <a:lnTo>
                      <a:pt x="38" y="39"/>
                    </a:lnTo>
                    <a:lnTo>
                      <a:pt x="38" y="39"/>
                    </a:lnTo>
                    <a:lnTo>
                      <a:pt x="38" y="40"/>
                    </a:lnTo>
                    <a:lnTo>
                      <a:pt x="38" y="41"/>
                    </a:lnTo>
                    <a:lnTo>
                      <a:pt x="38" y="41"/>
                    </a:lnTo>
                    <a:lnTo>
                      <a:pt x="38" y="41"/>
                    </a:lnTo>
                    <a:lnTo>
                      <a:pt x="38" y="41"/>
                    </a:lnTo>
                    <a:lnTo>
                      <a:pt x="39" y="41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1"/>
                    </a:lnTo>
                    <a:lnTo>
                      <a:pt x="41" y="41"/>
                    </a:lnTo>
                    <a:lnTo>
                      <a:pt x="41" y="41"/>
                    </a:lnTo>
                    <a:lnTo>
                      <a:pt x="42" y="42"/>
                    </a:lnTo>
                    <a:lnTo>
                      <a:pt x="42" y="43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3" y="44"/>
                    </a:lnTo>
                    <a:lnTo>
                      <a:pt x="43" y="44"/>
                    </a:lnTo>
                    <a:lnTo>
                      <a:pt x="43" y="44"/>
                    </a:lnTo>
                    <a:lnTo>
                      <a:pt x="42" y="44"/>
                    </a:lnTo>
                    <a:lnTo>
                      <a:pt x="42" y="44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44" y="45"/>
                    </a:lnTo>
                    <a:lnTo>
                      <a:pt x="44" y="46"/>
                    </a:lnTo>
                    <a:lnTo>
                      <a:pt x="44" y="46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6" y="48"/>
                    </a:lnTo>
                    <a:lnTo>
                      <a:pt x="46" y="49"/>
                    </a:lnTo>
                    <a:lnTo>
                      <a:pt x="46" y="49"/>
                    </a:lnTo>
                    <a:lnTo>
                      <a:pt x="46" y="49"/>
                    </a:lnTo>
                    <a:lnTo>
                      <a:pt x="46" y="49"/>
                    </a:lnTo>
                    <a:lnTo>
                      <a:pt x="47" y="49"/>
                    </a:lnTo>
                    <a:lnTo>
                      <a:pt x="47" y="49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8" y="50"/>
                    </a:lnTo>
                    <a:lnTo>
                      <a:pt x="48" y="50"/>
                    </a:lnTo>
                    <a:lnTo>
                      <a:pt x="49" y="51"/>
                    </a:lnTo>
                    <a:lnTo>
                      <a:pt x="49" y="51"/>
                    </a:lnTo>
                    <a:lnTo>
                      <a:pt x="49" y="51"/>
                    </a:lnTo>
                    <a:lnTo>
                      <a:pt x="49" y="52"/>
                    </a:lnTo>
                    <a:lnTo>
                      <a:pt x="49" y="52"/>
                    </a:lnTo>
                    <a:lnTo>
                      <a:pt x="49" y="52"/>
                    </a:lnTo>
                    <a:lnTo>
                      <a:pt x="50" y="52"/>
                    </a:lnTo>
                    <a:lnTo>
                      <a:pt x="50" y="52"/>
                    </a:lnTo>
                    <a:lnTo>
                      <a:pt x="51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4" y="55"/>
                    </a:lnTo>
                    <a:lnTo>
                      <a:pt x="54" y="55"/>
                    </a:lnTo>
                    <a:lnTo>
                      <a:pt x="54" y="55"/>
                    </a:lnTo>
                    <a:lnTo>
                      <a:pt x="54" y="56"/>
                    </a:lnTo>
                    <a:lnTo>
                      <a:pt x="55" y="56"/>
                    </a:lnTo>
                    <a:lnTo>
                      <a:pt x="55" y="55"/>
                    </a:lnTo>
                    <a:lnTo>
                      <a:pt x="55" y="55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6" y="53"/>
                    </a:lnTo>
                    <a:lnTo>
                      <a:pt x="56" y="53"/>
                    </a:lnTo>
                    <a:lnTo>
                      <a:pt x="57" y="52"/>
                    </a:lnTo>
                    <a:lnTo>
                      <a:pt x="57" y="52"/>
                    </a:lnTo>
                    <a:lnTo>
                      <a:pt x="57" y="52"/>
                    </a:lnTo>
                    <a:lnTo>
                      <a:pt x="58" y="52"/>
                    </a:lnTo>
                    <a:lnTo>
                      <a:pt x="58" y="52"/>
                    </a:lnTo>
                    <a:lnTo>
                      <a:pt x="58" y="52"/>
                    </a:lnTo>
                    <a:lnTo>
                      <a:pt x="58" y="52"/>
                    </a:lnTo>
                    <a:lnTo>
                      <a:pt x="59" y="52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60" y="51"/>
                    </a:lnTo>
                    <a:lnTo>
                      <a:pt x="60" y="51"/>
                    </a:lnTo>
                    <a:lnTo>
                      <a:pt x="60" y="50"/>
                    </a:lnTo>
                    <a:lnTo>
                      <a:pt x="60" y="50"/>
                    </a:lnTo>
                    <a:lnTo>
                      <a:pt x="61" y="50"/>
                    </a:lnTo>
                    <a:lnTo>
                      <a:pt x="61" y="51"/>
                    </a:lnTo>
                    <a:lnTo>
                      <a:pt x="62" y="51"/>
                    </a:lnTo>
                    <a:lnTo>
                      <a:pt x="62" y="51"/>
                    </a:lnTo>
                    <a:lnTo>
                      <a:pt x="62" y="51"/>
                    </a:lnTo>
                    <a:lnTo>
                      <a:pt x="63" y="51"/>
                    </a:lnTo>
                    <a:lnTo>
                      <a:pt x="63" y="51"/>
                    </a:lnTo>
                    <a:lnTo>
                      <a:pt x="63" y="51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4" y="50"/>
                    </a:lnTo>
                    <a:lnTo>
                      <a:pt x="64" y="50"/>
                    </a:lnTo>
                    <a:lnTo>
                      <a:pt x="64" y="50"/>
                    </a:lnTo>
                    <a:lnTo>
                      <a:pt x="65" y="50"/>
                    </a:lnTo>
                    <a:lnTo>
                      <a:pt x="65" y="49"/>
                    </a:lnTo>
                    <a:lnTo>
                      <a:pt x="65" y="49"/>
                    </a:lnTo>
                    <a:lnTo>
                      <a:pt x="65" y="49"/>
                    </a:lnTo>
                    <a:lnTo>
                      <a:pt x="66" y="49"/>
                    </a:lnTo>
                    <a:lnTo>
                      <a:pt x="66" y="49"/>
                    </a:lnTo>
                    <a:lnTo>
                      <a:pt x="66" y="49"/>
                    </a:lnTo>
                    <a:lnTo>
                      <a:pt x="66" y="49"/>
                    </a:lnTo>
                    <a:lnTo>
                      <a:pt x="67" y="49"/>
                    </a:lnTo>
                    <a:lnTo>
                      <a:pt x="67" y="49"/>
                    </a:lnTo>
                    <a:lnTo>
                      <a:pt x="67" y="49"/>
                    </a:lnTo>
                    <a:lnTo>
                      <a:pt x="67" y="49"/>
                    </a:lnTo>
                    <a:lnTo>
                      <a:pt x="67" y="49"/>
                    </a:lnTo>
                    <a:lnTo>
                      <a:pt x="67" y="50"/>
                    </a:lnTo>
                    <a:lnTo>
                      <a:pt x="67" y="50"/>
                    </a:lnTo>
                    <a:lnTo>
                      <a:pt x="67" y="49"/>
                    </a:lnTo>
                    <a:lnTo>
                      <a:pt x="67" y="49"/>
                    </a:lnTo>
                    <a:lnTo>
                      <a:pt x="68" y="49"/>
                    </a:lnTo>
                    <a:lnTo>
                      <a:pt x="68" y="49"/>
                    </a:lnTo>
                    <a:lnTo>
                      <a:pt x="69" y="49"/>
                    </a:lnTo>
                    <a:lnTo>
                      <a:pt x="69" y="50"/>
                    </a:lnTo>
                    <a:lnTo>
                      <a:pt x="69" y="49"/>
                    </a:lnTo>
                    <a:lnTo>
                      <a:pt x="69" y="49"/>
                    </a:lnTo>
                    <a:lnTo>
                      <a:pt x="69" y="49"/>
                    </a:lnTo>
                    <a:lnTo>
                      <a:pt x="70" y="49"/>
                    </a:lnTo>
                    <a:lnTo>
                      <a:pt x="70" y="49"/>
                    </a:lnTo>
                    <a:lnTo>
                      <a:pt x="71" y="49"/>
                    </a:lnTo>
                    <a:lnTo>
                      <a:pt x="71" y="49"/>
                    </a:lnTo>
                    <a:lnTo>
                      <a:pt x="70" y="49"/>
                    </a:lnTo>
                    <a:lnTo>
                      <a:pt x="70" y="48"/>
                    </a:lnTo>
                    <a:lnTo>
                      <a:pt x="70" y="48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1" y="48"/>
                    </a:lnTo>
                    <a:lnTo>
                      <a:pt x="71" y="48"/>
                    </a:lnTo>
                    <a:lnTo>
                      <a:pt x="71" y="47"/>
                    </a:lnTo>
                    <a:lnTo>
                      <a:pt x="72" y="47"/>
                    </a:lnTo>
                    <a:lnTo>
                      <a:pt x="71" y="47"/>
                    </a:lnTo>
                    <a:lnTo>
                      <a:pt x="72" y="47"/>
                    </a:lnTo>
                    <a:lnTo>
                      <a:pt x="72" y="47"/>
                    </a:lnTo>
                    <a:lnTo>
                      <a:pt x="73" y="47"/>
                    </a:lnTo>
                    <a:lnTo>
                      <a:pt x="73" y="47"/>
                    </a:lnTo>
                    <a:lnTo>
                      <a:pt x="74" y="47"/>
                    </a:lnTo>
                    <a:lnTo>
                      <a:pt x="76" y="46"/>
                    </a:lnTo>
                    <a:lnTo>
                      <a:pt x="77" y="46"/>
                    </a:lnTo>
                    <a:lnTo>
                      <a:pt x="77" y="46"/>
                    </a:lnTo>
                    <a:lnTo>
                      <a:pt x="77" y="46"/>
                    </a:lnTo>
                    <a:lnTo>
                      <a:pt x="78" y="46"/>
                    </a:lnTo>
                    <a:lnTo>
                      <a:pt x="78" y="46"/>
                    </a:lnTo>
                    <a:lnTo>
                      <a:pt x="79" y="46"/>
                    </a:lnTo>
                    <a:lnTo>
                      <a:pt x="79" y="46"/>
                    </a:lnTo>
                    <a:lnTo>
                      <a:pt x="79" y="46"/>
                    </a:lnTo>
                    <a:lnTo>
                      <a:pt x="80" y="47"/>
                    </a:lnTo>
                    <a:lnTo>
                      <a:pt x="80" y="47"/>
                    </a:lnTo>
                    <a:lnTo>
                      <a:pt x="80" y="46"/>
                    </a:lnTo>
                    <a:lnTo>
                      <a:pt x="80" y="46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81" y="45"/>
                    </a:lnTo>
                    <a:lnTo>
                      <a:pt x="82" y="45"/>
                    </a:lnTo>
                    <a:lnTo>
                      <a:pt x="82" y="44"/>
                    </a:lnTo>
                    <a:lnTo>
                      <a:pt x="83" y="44"/>
                    </a:lnTo>
                    <a:lnTo>
                      <a:pt x="83" y="44"/>
                    </a:lnTo>
                    <a:lnTo>
                      <a:pt x="83" y="43"/>
                    </a:lnTo>
                    <a:lnTo>
                      <a:pt x="83" y="43"/>
                    </a:lnTo>
                    <a:lnTo>
                      <a:pt x="84" y="43"/>
                    </a:lnTo>
                    <a:lnTo>
                      <a:pt x="84" y="43"/>
                    </a:lnTo>
                    <a:lnTo>
                      <a:pt x="84" y="43"/>
                    </a:lnTo>
                    <a:lnTo>
                      <a:pt x="85" y="43"/>
                    </a:lnTo>
                    <a:lnTo>
                      <a:pt x="85" y="43"/>
                    </a:lnTo>
                    <a:lnTo>
                      <a:pt x="85" y="43"/>
                    </a:lnTo>
                    <a:lnTo>
                      <a:pt x="86" y="42"/>
                    </a:lnTo>
                    <a:lnTo>
                      <a:pt x="86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40"/>
                    </a:lnTo>
                    <a:lnTo>
                      <a:pt x="87" y="40"/>
                    </a:lnTo>
                    <a:lnTo>
                      <a:pt x="87" y="40"/>
                    </a:lnTo>
                    <a:lnTo>
                      <a:pt x="87" y="39"/>
                    </a:lnTo>
                    <a:lnTo>
                      <a:pt x="88" y="39"/>
                    </a:lnTo>
                    <a:lnTo>
                      <a:pt x="88" y="38"/>
                    </a:lnTo>
                    <a:lnTo>
                      <a:pt x="88" y="38"/>
                    </a:lnTo>
                    <a:lnTo>
                      <a:pt x="89" y="38"/>
                    </a:lnTo>
                    <a:lnTo>
                      <a:pt x="89" y="38"/>
                    </a:lnTo>
                    <a:lnTo>
                      <a:pt x="90" y="37"/>
                    </a:lnTo>
                    <a:lnTo>
                      <a:pt x="90" y="37"/>
                    </a:lnTo>
                    <a:lnTo>
                      <a:pt x="90" y="37"/>
                    </a:lnTo>
                    <a:lnTo>
                      <a:pt x="90" y="36"/>
                    </a:lnTo>
                    <a:lnTo>
                      <a:pt x="90" y="36"/>
                    </a:lnTo>
                    <a:lnTo>
                      <a:pt x="91" y="36"/>
                    </a:lnTo>
                    <a:lnTo>
                      <a:pt x="91" y="35"/>
                    </a:lnTo>
                    <a:lnTo>
                      <a:pt x="91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2" y="33"/>
                    </a:lnTo>
                    <a:lnTo>
                      <a:pt x="92" y="33"/>
                    </a:lnTo>
                    <a:lnTo>
                      <a:pt x="91" y="33"/>
                    </a:lnTo>
                    <a:lnTo>
                      <a:pt x="91" y="34"/>
                    </a:lnTo>
                    <a:lnTo>
                      <a:pt x="91" y="34"/>
                    </a:lnTo>
                    <a:lnTo>
                      <a:pt x="90" y="34"/>
                    </a:lnTo>
                    <a:lnTo>
                      <a:pt x="90" y="33"/>
                    </a:lnTo>
                    <a:lnTo>
                      <a:pt x="90" y="33"/>
                    </a:lnTo>
                    <a:lnTo>
                      <a:pt x="91" y="32"/>
                    </a:lnTo>
                    <a:lnTo>
                      <a:pt x="91" y="32"/>
                    </a:lnTo>
                    <a:lnTo>
                      <a:pt x="90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1" y="31"/>
                    </a:lnTo>
                    <a:lnTo>
                      <a:pt x="91" y="31"/>
                    </a:lnTo>
                    <a:lnTo>
                      <a:pt x="91" y="31"/>
                    </a:lnTo>
                    <a:lnTo>
                      <a:pt x="91" y="31"/>
                    </a:lnTo>
                    <a:lnTo>
                      <a:pt x="91" y="31"/>
                    </a:lnTo>
                    <a:lnTo>
                      <a:pt x="93" y="30"/>
                    </a:lnTo>
                    <a:lnTo>
                      <a:pt x="93" y="30"/>
                    </a:lnTo>
                    <a:lnTo>
                      <a:pt x="93" y="30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5" y="28"/>
                    </a:lnTo>
                    <a:lnTo>
                      <a:pt x="95" y="28"/>
                    </a:lnTo>
                    <a:lnTo>
                      <a:pt x="96" y="28"/>
                    </a:lnTo>
                    <a:lnTo>
                      <a:pt x="96" y="28"/>
                    </a:lnTo>
                    <a:lnTo>
                      <a:pt x="96" y="28"/>
                    </a:lnTo>
                    <a:lnTo>
                      <a:pt x="97" y="28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8" y="28"/>
                    </a:lnTo>
                    <a:lnTo>
                      <a:pt x="98" y="28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99" y="27"/>
                    </a:lnTo>
                    <a:lnTo>
                      <a:pt x="99" y="26"/>
                    </a:lnTo>
                    <a:lnTo>
                      <a:pt x="99" y="26"/>
                    </a:lnTo>
                    <a:lnTo>
                      <a:pt x="99" y="26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1" y="24"/>
                    </a:lnTo>
                    <a:lnTo>
                      <a:pt x="100" y="23"/>
                    </a:lnTo>
                    <a:lnTo>
                      <a:pt x="101" y="22"/>
                    </a:lnTo>
                    <a:lnTo>
                      <a:pt x="101" y="22"/>
                    </a:lnTo>
                    <a:lnTo>
                      <a:pt x="102" y="22"/>
                    </a:lnTo>
                    <a:lnTo>
                      <a:pt x="102" y="22"/>
                    </a:lnTo>
                    <a:lnTo>
                      <a:pt x="102" y="22"/>
                    </a:lnTo>
                    <a:lnTo>
                      <a:pt x="102" y="22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1"/>
                    </a:lnTo>
                    <a:lnTo>
                      <a:pt x="101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2" y="20"/>
                    </a:lnTo>
                    <a:lnTo>
                      <a:pt x="102" y="20"/>
                    </a:lnTo>
                    <a:lnTo>
                      <a:pt x="103" y="20"/>
                    </a:lnTo>
                    <a:lnTo>
                      <a:pt x="103" y="20"/>
                    </a:lnTo>
                    <a:lnTo>
                      <a:pt x="103" y="19"/>
                    </a:lnTo>
                    <a:lnTo>
                      <a:pt x="102" y="19"/>
                    </a:lnTo>
                    <a:lnTo>
                      <a:pt x="102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2" y="18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2" y="17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6"/>
                    </a:lnTo>
                    <a:lnTo>
                      <a:pt x="104" y="17"/>
                    </a:lnTo>
                    <a:lnTo>
                      <a:pt x="105" y="17"/>
                    </a:lnTo>
                    <a:lnTo>
                      <a:pt x="105" y="16"/>
                    </a:lnTo>
                    <a:lnTo>
                      <a:pt x="105" y="16"/>
                    </a:lnTo>
                    <a:lnTo>
                      <a:pt x="105" y="16"/>
                    </a:lnTo>
                    <a:lnTo>
                      <a:pt x="105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5"/>
                    </a:lnTo>
                    <a:lnTo>
                      <a:pt x="107" y="15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6" y="13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7" y="13"/>
                    </a:lnTo>
                    <a:lnTo>
                      <a:pt x="107" y="13"/>
                    </a:lnTo>
                    <a:lnTo>
                      <a:pt x="107" y="12"/>
                    </a:lnTo>
                    <a:lnTo>
                      <a:pt x="107" y="12"/>
                    </a:lnTo>
                    <a:lnTo>
                      <a:pt x="107" y="12"/>
                    </a:lnTo>
                    <a:lnTo>
                      <a:pt x="108" y="12"/>
                    </a:lnTo>
                    <a:lnTo>
                      <a:pt x="108" y="12"/>
                    </a:lnTo>
                    <a:lnTo>
                      <a:pt x="108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10"/>
                    </a:lnTo>
                    <a:lnTo>
                      <a:pt x="110" y="10"/>
                    </a:lnTo>
                    <a:lnTo>
                      <a:pt x="110" y="10"/>
                    </a:lnTo>
                    <a:lnTo>
                      <a:pt x="111" y="10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2" y="11"/>
                    </a:lnTo>
                    <a:lnTo>
                      <a:pt x="112" y="11"/>
                    </a:lnTo>
                    <a:lnTo>
                      <a:pt x="112" y="11"/>
                    </a:lnTo>
                    <a:lnTo>
                      <a:pt x="112" y="11"/>
                    </a:lnTo>
                    <a:lnTo>
                      <a:pt x="112" y="11"/>
                    </a:lnTo>
                    <a:lnTo>
                      <a:pt x="112" y="12"/>
                    </a:lnTo>
                    <a:lnTo>
                      <a:pt x="112" y="12"/>
                    </a:lnTo>
                    <a:lnTo>
                      <a:pt x="113" y="11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5" y="12"/>
                    </a:lnTo>
                    <a:lnTo>
                      <a:pt x="114" y="12"/>
                    </a:lnTo>
                    <a:lnTo>
                      <a:pt x="115" y="11"/>
                    </a:lnTo>
                    <a:lnTo>
                      <a:pt x="115" y="11"/>
                    </a:lnTo>
                    <a:lnTo>
                      <a:pt x="115" y="11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6" y="13"/>
                    </a:lnTo>
                    <a:lnTo>
                      <a:pt x="116" y="13"/>
                    </a:lnTo>
                    <a:lnTo>
                      <a:pt x="116" y="13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6" y="11"/>
                    </a:lnTo>
                    <a:lnTo>
                      <a:pt x="116" y="11"/>
                    </a:lnTo>
                    <a:lnTo>
                      <a:pt x="116" y="11"/>
                    </a:lnTo>
                    <a:lnTo>
                      <a:pt x="116" y="11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8" y="12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1" y="12"/>
                    </a:lnTo>
                    <a:lnTo>
                      <a:pt x="121" y="12"/>
                    </a:lnTo>
                    <a:lnTo>
                      <a:pt x="121" y="12"/>
                    </a:lnTo>
                    <a:lnTo>
                      <a:pt x="121" y="11"/>
                    </a:lnTo>
                    <a:lnTo>
                      <a:pt x="121" y="11"/>
                    </a:lnTo>
                    <a:lnTo>
                      <a:pt x="121" y="11"/>
                    </a:lnTo>
                    <a:lnTo>
                      <a:pt x="122" y="11"/>
                    </a:lnTo>
                    <a:lnTo>
                      <a:pt x="123" y="12"/>
                    </a:lnTo>
                    <a:lnTo>
                      <a:pt x="123" y="12"/>
                    </a:lnTo>
                    <a:lnTo>
                      <a:pt x="123" y="11"/>
                    </a:lnTo>
                    <a:lnTo>
                      <a:pt x="124" y="11"/>
                    </a:lnTo>
                    <a:lnTo>
                      <a:pt x="124" y="11"/>
                    </a:lnTo>
                    <a:lnTo>
                      <a:pt x="124" y="11"/>
                    </a:lnTo>
                    <a:lnTo>
                      <a:pt x="124" y="11"/>
                    </a:lnTo>
                    <a:lnTo>
                      <a:pt x="125" y="11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5" y="11"/>
                    </a:lnTo>
                    <a:lnTo>
                      <a:pt x="125" y="11"/>
                    </a:lnTo>
                    <a:lnTo>
                      <a:pt x="126" y="11"/>
                    </a:lnTo>
                    <a:lnTo>
                      <a:pt x="126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6" y="9"/>
                    </a:lnTo>
                    <a:lnTo>
                      <a:pt x="126" y="10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7" y="9"/>
                    </a:lnTo>
                    <a:lnTo>
                      <a:pt x="127" y="10"/>
                    </a:lnTo>
                    <a:lnTo>
                      <a:pt x="127" y="10"/>
                    </a:lnTo>
                    <a:lnTo>
                      <a:pt x="127" y="10"/>
                    </a:lnTo>
                    <a:lnTo>
                      <a:pt x="128" y="10"/>
                    </a:lnTo>
                    <a:lnTo>
                      <a:pt x="128" y="10"/>
                    </a:lnTo>
                    <a:lnTo>
                      <a:pt x="129" y="11"/>
                    </a:lnTo>
                    <a:lnTo>
                      <a:pt x="129" y="11"/>
                    </a:lnTo>
                    <a:lnTo>
                      <a:pt x="129" y="10"/>
                    </a:lnTo>
                    <a:lnTo>
                      <a:pt x="129" y="10"/>
                    </a:lnTo>
                    <a:lnTo>
                      <a:pt x="129" y="10"/>
                    </a:lnTo>
                    <a:lnTo>
                      <a:pt x="129" y="11"/>
                    </a:lnTo>
                    <a:lnTo>
                      <a:pt x="129" y="11"/>
                    </a:lnTo>
                    <a:lnTo>
                      <a:pt x="129" y="11"/>
                    </a:lnTo>
                    <a:lnTo>
                      <a:pt x="130" y="11"/>
                    </a:lnTo>
                    <a:lnTo>
                      <a:pt x="130" y="11"/>
                    </a:lnTo>
                    <a:lnTo>
                      <a:pt x="130" y="11"/>
                    </a:lnTo>
                    <a:lnTo>
                      <a:pt x="130" y="11"/>
                    </a:lnTo>
                    <a:lnTo>
                      <a:pt x="130" y="12"/>
                    </a:lnTo>
                    <a:lnTo>
                      <a:pt x="131" y="12"/>
                    </a:lnTo>
                    <a:lnTo>
                      <a:pt x="131" y="13"/>
                    </a:lnTo>
                    <a:lnTo>
                      <a:pt x="131" y="12"/>
                    </a:lnTo>
                    <a:lnTo>
                      <a:pt x="131" y="12"/>
                    </a:lnTo>
                    <a:lnTo>
                      <a:pt x="132" y="11"/>
                    </a:lnTo>
                    <a:lnTo>
                      <a:pt x="132" y="11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3" y="11"/>
                    </a:lnTo>
                    <a:lnTo>
                      <a:pt x="133" y="11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4" y="11"/>
                    </a:lnTo>
                    <a:lnTo>
                      <a:pt x="134" y="11"/>
                    </a:lnTo>
                    <a:lnTo>
                      <a:pt x="135" y="11"/>
                    </a:lnTo>
                    <a:lnTo>
                      <a:pt x="135" y="10"/>
                    </a:lnTo>
                    <a:lnTo>
                      <a:pt x="135" y="10"/>
                    </a:lnTo>
                    <a:lnTo>
                      <a:pt x="135" y="9"/>
                    </a:lnTo>
                    <a:lnTo>
                      <a:pt x="136" y="9"/>
                    </a:lnTo>
                    <a:lnTo>
                      <a:pt x="136" y="9"/>
                    </a:lnTo>
                    <a:lnTo>
                      <a:pt x="137" y="9"/>
                    </a:lnTo>
                    <a:lnTo>
                      <a:pt x="137" y="9"/>
                    </a:lnTo>
                    <a:lnTo>
                      <a:pt x="137" y="9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8" y="8"/>
                    </a:lnTo>
                    <a:lnTo>
                      <a:pt x="138" y="8"/>
                    </a:lnTo>
                    <a:lnTo>
                      <a:pt x="138" y="8"/>
                    </a:lnTo>
                    <a:lnTo>
                      <a:pt x="138" y="8"/>
                    </a:lnTo>
                    <a:lnTo>
                      <a:pt x="138" y="8"/>
                    </a:lnTo>
                    <a:lnTo>
                      <a:pt x="138" y="8"/>
                    </a:lnTo>
                    <a:lnTo>
                      <a:pt x="138" y="9"/>
                    </a:lnTo>
                    <a:lnTo>
                      <a:pt x="138" y="9"/>
                    </a:lnTo>
                    <a:lnTo>
                      <a:pt x="138" y="9"/>
                    </a:lnTo>
                    <a:lnTo>
                      <a:pt x="139" y="9"/>
                    </a:lnTo>
                    <a:lnTo>
                      <a:pt x="139" y="9"/>
                    </a:lnTo>
                    <a:lnTo>
                      <a:pt x="139" y="9"/>
                    </a:lnTo>
                    <a:lnTo>
                      <a:pt x="139" y="9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9"/>
                    </a:lnTo>
                    <a:lnTo>
                      <a:pt x="142" y="9"/>
                    </a:lnTo>
                    <a:lnTo>
                      <a:pt x="142" y="8"/>
                    </a:lnTo>
                    <a:lnTo>
                      <a:pt x="143" y="8"/>
                    </a:lnTo>
                    <a:lnTo>
                      <a:pt x="143" y="8"/>
                    </a:lnTo>
                    <a:lnTo>
                      <a:pt x="143" y="8"/>
                    </a:lnTo>
                    <a:lnTo>
                      <a:pt x="143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3" y="6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5" y="6"/>
                    </a:lnTo>
                    <a:lnTo>
                      <a:pt x="145" y="6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5" y="4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7" y="4"/>
                    </a:lnTo>
                    <a:lnTo>
                      <a:pt x="147" y="5"/>
                    </a:lnTo>
                    <a:lnTo>
                      <a:pt x="147" y="5"/>
                    </a:lnTo>
                    <a:lnTo>
                      <a:pt x="148" y="5"/>
                    </a:lnTo>
                    <a:lnTo>
                      <a:pt x="148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5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4"/>
                    </a:lnTo>
                    <a:lnTo>
                      <a:pt x="149" y="3"/>
                    </a:lnTo>
                    <a:lnTo>
                      <a:pt x="149" y="3"/>
                    </a:lnTo>
                    <a:lnTo>
                      <a:pt x="150" y="4"/>
                    </a:lnTo>
                    <a:lnTo>
                      <a:pt x="150" y="4"/>
                    </a:lnTo>
                    <a:lnTo>
                      <a:pt x="150" y="3"/>
                    </a:lnTo>
                    <a:lnTo>
                      <a:pt x="151" y="2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2"/>
                    </a:lnTo>
                    <a:lnTo>
                      <a:pt x="152" y="2"/>
                    </a:lnTo>
                    <a:lnTo>
                      <a:pt x="153" y="2"/>
                    </a:lnTo>
                    <a:lnTo>
                      <a:pt x="153" y="2"/>
                    </a:lnTo>
                    <a:lnTo>
                      <a:pt x="153" y="2"/>
                    </a:lnTo>
                    <a:lnTo>
                      <a:pt x="153" y="1"/>
                    </a:lnTo>
                    <a:lnTo>
                      <a:pt x="153" y="2"/>
                    </a:lnTo>
                    <a:lnTo>
                      <a:pt x="154" y="2"/>
                    </a:lnTo>
                    <a:lnTo>
                      <a:pt x="154" y="2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5" y="1"/>
                    </a:lnTo>
                    <a:lnTo>
                      <a:pt x="155" y="1"/>
                    </a:lnTo>
                    <a:lnTo>
                      <a:pt x="155" y="1"/>
                    </a:lnTo>
                    <a:lnTo>
                      <a:pt x="155" y="1"/>
                    </a:lnTo>
                    <a:lnTo>
                      <a:pt x="155" y="1"/>
                    </a:lnTo>
                    <a:lnTo>
                      <a:pt x="156" y="1"/>
                    </a:lnTo>
                    <a:lnTo>
                      <a:pt x="156" y="0"/>
                    </a:lnTo>
                    <a:lnTo>
                      <a:pt x="156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0" y="1"/>
                    </a:lnTo>
                    <a:lnTo>
                      <a:pt x="160" y="1"/>
                    </a:lnTo>
                    <a:lnTo>
                      <a:pt x="160" y="2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1" y="1"/>
                    </a:lnTo>
                    <a:lnTo>
                      <a:pt x="161" y="1"/>
                    </a:lnTo>
                    <a:lnTo>
                      <a:pt x="161" y="1"/>
                    </a:lnTo>
                    <a:lnTo>
                      <a:pt x="161" y="1"/>
                    </a:lnTo>
                    <a:lnTo>
                      <a:pt x="161" y="1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2" y="2"/>
                    </a:lnTo>
                    <a:lnTo>
                      <a:pt x="162" y="2"/>
                    </a:lnTo>
                    <a:lnTo>
                      <a:pt x="163" y="2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4" y="4"/>
                    </a:lnTo>
                    <a:lnTo>
                      <a:pt x="163" y="4"/>
                    </a:lnTo>
                    <a:lnTo>
                      <a:pt x="163" y="4"/>
                    </a:lnTo>
                    <a:lnTo>
                      <a:pt x="163" y="4"/>
                    </a:lnTo>
                    <a:lnTo>
                      <a:pt x="163" y="4"/>
                    </a:lnTo>
                    <a:lnTo>
                      <a:pt x="163" y="4"/>
                    </a:lnTo>
                    <a:lnTo>
                      <a:pt x="163" y="4"/>
                    </a:lnTo>
                    <a:lnTo>
                      <a:pt x="163" y="4"/>
                    </a:lnTo>
                    <a:lnTo>
                      <a:pt x="164" y="4"/>
                    </a:lnTo>
                    <a:lnTo>
                      <a:pt x="164" y="4"/>
                    </a:lnTo>
                    <a:lnTo>
                      <a:pt x="163" y="4"/>
                    </a:lnTo>
                    <a:lnTo>
                      <a:pt x="163" y="5"/>
                    </a:lnTo>
                    <a:lnTo>
                      <a:pt x="163" y="6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6"/>
                    </a:lnTo>
                    <a:lnTo>
                      <a:pt x="164" y="6"/>
                    </a:lnTo>
                    <a:lnTo>
                      <a:pt x="164" y="6"/>
                    </a:lnTo>
                    <a:lnTo>
                      <a:pt x="164" y="7"/>
                    </a:lnTo>
                    <a:lnTo>
                      <a:pt x="165" y="6"/>
                    </a:lnTo>
                    <a:lnTo>
                      <a:pt x="165" y="6"/>
                    </a:lnTo>
                    <a:lnTo>
                      <a:pt x="165" y="6"/>
                    </a:lnTo>
                    <a:lnTo>
                      <a:pt x="165" y="6"/>
                    </a:lnTo>
                    <a:lnTo>
                      <a:pt x="165" y="7"/>
                    </a:lnTo>
                    <a:lnTo>
                      <a:pt x="165" y="7"/>
                    </a:lnTo>
                    <a:lnTo>
                      <a:pt x="165" y="7"/>
                    </a:lnTo>
                    <a:lnTo>
                      <a:pt x="165" y="8"/>
                    </a:lnTo>
                    <a:lnTo>
                      <a:pt x="165" y="7"/>
                    </a:lnTo>
                    <a:lnTo>
                      <a:pt x="165" y="7"/>
                    </a:lnTo>
                    <a:lnTo>
                      <a:pt x="166" y="7"/>
                    </a:lnTo>
                    <a:lnTo>
                      <a:pt x="166" y="7"/>
                    </a:lnTo>
                    <a:lnTo>
                      <a:pt x="166" y="7"/>
                    </a:lnTo>
                    <a:lnTo>
                      <a:pt x="166" y="7"/>
                    </a:lnTo>
                    <a:lnTo>
                      <a:pt x="167" y="7"/>
                    </a:lnTo>
                    <a:lnTo>
                      <a:pt x="167" y="7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8" y="8"/>
                    </a:lnTo>
                    <a:lnTo>
                      <a:pt x="168" y="9"/>
                    </a:lnTo>
                    <a:lnTo>
                      <a:pt x="168" y="9"/>
                    </a:lnTo>
                    <a:lnTo>
                      <a:pt x="169" y="9"/>
                    </a:lnTo>
                    <a:lnTo>
                      <a:pt x="169" y="9"/>
                    </a:lnTo>
                    <a:lnTo>
                      <a:pt x="169" y="9"/>
                    </a:lnTo>
                    <a:lnTo>
                      <a:pt x="169" y="8"/>
                    </a:lnTo>
                    <a:lnTo>
                      <a:pt x="170" y="8"/>
                    </a:lnTo>
                    <a:lnTo>
                      <a:pt x="170" y="8"/>
                    </a:lnTo>
                    <a:lnTo>
                      <a:pt x="170" y="8"/>
                    </a:lnTo>
                    <a:lnTo>
                      <a:pt x="170" y="8"/>
                    </a:lnTo>
                    <a:lnTo>
                      <a:pt x="170" y="8"/>
                    </a:lnTo>
                    <a:lnTo>
                      <a:pt x="171" y="8"/>
                    </a:lnTo>
                    <a:lnTo>
                      <a:pt x="172" y="8"/>
                    </a:lnTo>
                    <a:lnTo>
                      <a:pt x="173" y="8"/>
                    </a:lnTo>
                    <a:lnTo>
                      <a:pt x="173" y="8"/>
                    </a:lnTo>
                    <a:lnTo>
                      <a:pt x="173" y="8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3" y="9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3" y="10"/>
                    </a:lnTo>
                    <a:lnTo>
                      <a:pt x="173" y="10"/>
                    </a:lnTo>
                    <a:lnTo>
                      <a:pt x="173" y="9"/>
                    </a:lnTo>
                    <a:lnTo>
                      <a:pt x="173" y="9"/>
                    </a:lnTo>
                    <a:lnTo>
                      <a:pt x="173" y="9"/>
                    </a:lnTo>
                    <a:lnTo>
                      <a:pt x="173" y="9"/>
                    </a:lnTo>
                    <a:lnTo>
                      <a:pt x="173" y="9"/>
                    </a:lnTo>
                    <a:lnTo>
                      <a:pt x="174" y="9"/>
                    </a:lnTo>
                    <a:lnTo>
                      <a:pt x="174" y="9"/>
                    </a:lnTo>
                    <a:lnTo>
                      <a:pt x="174" y="9"/>
                    </a:lnTo>
                    <a:lnTo>
                      <a:pt x="175" y="10"/>
                    </a:lnTo>
                    <a:lnTo>
                      <a:pt x="175" y="9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6" y="11"/>
                    </a:lnTo>
                    <a:lnTo>
                      <a:pt x="176" y="11"/>
                    </a:lnTo>
                    <a:lnTo>
                      <a:pt x="176" y="11"/>
                    </a:lnTo>
                    <a:lnTo>
                      <a:pt x="176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7" y="11"/>
                    </a:lnTo>
                    <a:lnTo>
                      <a:pt x="177" y="11"/>
                    </a:lnTo>
                    <a:lnTo>
                      <a:pt x="177" y="11"/>
                    </a:lnTo>
                    <a:lnTo>
                      <a:pt x="177" y="12"/>
                    </a:lnTo>
                    <a:lnTo>
                      <a:pt x="177" y="11"/>
                    </a:lnTo>
                    <a:lnTo>
                      <a:pt x="178" y="11"/>
                    </a:lnTo>
                    <a:lnTo>
                      <a:pt x="178" y="11"/>
                    </a:lnTo>
                    <a:lnTo>
                      <a:pt x="179" y="11"/>
                    </a:lnTo>
                    <a:lnTo>
                      <a:pt x="179" y="11"/>
                    </a:lnTo>
                    <a:lnTo>
                      <a:pt x="179" y="12"/>
                    </a:lnTo>
                    <a:lnTo>
                      <a:pt x="179" y="12"/>
                    </a:lnTo>
                    <a:lnTo>
                      <a:pt x="179" y="12"/>
                    </a:lnTo>
                    <a:lnTo>
                      <a:pt x="180" y="13"/>
                    </a:lnTo>
                    <a:lnTo>
                      <a:pt x="180" y="13"/>
                    </a:lnTo>
                    <a:lnTo>
                      <a:pt x="180" y="14"/>
                    </a:lnTo>
                    <a:lnTo>
                      <a:pt x="180" y="13"/>
                    </a:lnTo>
                    <a:lnTo>
                      <a:pt x="180" y="13"/>
                    </a:lnTo>
                    <a:lnTo>
                      <a:pt x="181" y="13"/>
                    </a:lnTo>
                    <a:lnTo>
                      <a:pt x="181" y="14"/>
                    </a:lnTo>
                    <a:lnTo>
                      <a:pt x="181" y="14"/>
                    </a:lnTo>
                    <a:lnTo>
                      <a:pt x="181" y="13"/>
                    </a:lnTo>
                    <a:lnTo>
                      <a:pt x="182" y="13"/>
                    </a:lnTo>
                    <a:lnTo>
                      <a:pt x="182" y="13"/>
                    </a:lnTo>
                    <a:lnTo>
                      <a:pt x="183" y="14"/>
                    </a:lnTo>
                    <a:lnTo>
                      <a:pt x="183" y="14"/>
                    </a:lnTo>
                    <a:lnTo>
                      <a:pt x="183" y="14"/>
                    </a:lnTo>
                    <a:lnTo>
                      <a:pt x="184" y="14"/>
                    </a:lnTo>
                    <a:lnTo>
                      <a:pt x="184" y="14"/>
                    </a:lnTo>
                    <a:lnTo>
                      <a:pt x="185" y="15"/>
                    </a:lnTo>
                    <a:lnTo>
                      <a:pt x="185" y="15"/>
                    </a:lnTo>
                    <a:lnTo>
                      <a:pt x="185" y="15"/>
                    </a:lnTo>
                    <a:lnTo>
                      <a:pt x="185" y="15"/>
                    </a:lnTo>
                    <a:lnTo>
                      <a:pt x="185" y="15"/>
                    </a:lnTo>
                    <a:lnTo>
                      <a:pt x="186" y="14"/>
                    </a:lnTo>
                    <a:lnTo>
                      <a:pt x="186" y="15"/>
                    </a:lnTo>
                    <a:lnTo>
                      <a:pt x="186" y="15"/>
                    </a:lnTo>
                    <a:lnTo>
                      <a:pt x="186" y="15"/>
                    </a:lnTo>
                    <a:lnTo>
                      <a:pt x="186" y="16"/>
                    </a:lnTo>
                    <a:lnTo>
                      <a:pt x="186" y="15"/>
                    </a:lnTo>
                    <a:lnTo>
                      <a:pt x="187" y="15"/>
                    </a:lnTo>
                    <a:lnTo>
                      <a:pt x="187" y="15"/>
                    </a:lnTo>
                    <a:lnTo>
                      <a:pt x="187" y="14"/>
                    </a:lnTo>
                    <a:lnTo>
                      <a:pt x="187" y="14"/>
                    </a:lnTo>
                    <a:lnTo>
                      <a:pt x="187" y="15"/>
                    </a:lnTo>
                    <a:lnTo>
                      <a:pt x="188" y="15"/>
                    </a:lnTo>
                    <a:lnTo>
                      <a:pt x="188" y="15"/>
                    </a:lnTo>
                    <a:lnTo>
                      <a:pt x="188" y="15"/>
                    </a:lnTo>
                    <a:lnTo>
                      <a:pt x="188" y="15"/>
                    </a:lnTo>
                    <a:lnTo>
                      <a:pt x="188" y="14"/>
                    </a:lnTo>
                    <a:lnTo>
                      <a:pt x="188" y="14"/>
                    </a:lnTo>
                    <a:lnTo>
                      <a:pt x="188" y="14"/>
                    </a:lnTo>
                    <a:lnTo>
                      <a:pt x="188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5"/>
                    </a:lnTo>
                    <a:lnTo>
                      <a:pt x="190" y="15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0" y="16"/>
                    </a:lnTo>
                    <a:lnTo>
                      <a:pt x="191" y="16"/>
                    </a:lnTo>
                    <a:lnTo>
                      <a:pt x="191" y="16"/>
                    </a:lnTo>
                    <a:lnTo>
                      <a:pt x="191" y="16"/>
                    </a:lnTo>
                    <a:lnTo>
                      <a:pt x="191" y="15"/>
                    </a:lnTo>
                    <a:lnTo>
                      <a:pt x="191" y="15"/>
                    </a:lnTo>
                    <a:lnTo>
                      <a:pt x="191" y="15"/>
                    </a:lnTo>
                    <a:lnTo>
                      <a:pt x="191" y="15"/>
                    </a:lnTo>
                    <a:lnTo>
                      <a:pt x="191" y="14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1" y="15"/>
                    </a:lnTo>
                    <a:lnTo>
                      <a:pt x="191" y="16"/>
                    </a:lnTo>
                    <a:lnTo>
                      <a:pt x="192" y="16"/>
                    </a:lnTo>
                    <a:lnTo>
                      <a:pt x="193" y="17"/>
                    </a:lnTo>
                    <a:lnTo>
                      <a:pt x="193" y="17"/>
                    </a:lnTo>
                    <a:lnTo>
                      <a:pt x="193" y="16"/>
                    </a:lnTo>
                    <a:lnTo>
                      <a:pt x="193" y="16"/>
                    </a:lnTo>
                    <a:lnTo>
                      <a:pt x="194" y="17"/>
                    </a:lnTo>
                    <a:lnTo>
                      <a:pt x="194" y="17"/>
                    </a:lnTo>
                    <a:lnTo>
                      <a:pt x="194" y="17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5" y="17"/>
                    </a:lnTo>
                    <a:lnTo>
                      <a:pt x="195" y="17"/>
                    </a:lnTo>
                    <a:lnTo>
                      <a:pt x="195" y="18"/>
                    </a:lnTo>
                    <a:lnTo>
                      <a:pt x="195" y="18"/>
                    </a:lnTo>
                    <a:lnTo>
                      <a:pt x="195" y="18"/>
                    </a:lnTo>
                    <a:lnTo>
                      <a:pt x="195" y="19"/>
                    </a:lnTo>
                    <a:lnTo>
                      <a:pt x="195" y="19"/>
                    </a:lnTo>
                    <a:lnTo>
                      <a:pt x="195" y="19"/>
                    </a:lnTo>
                    <a:lnTo>
                      <a:pt x="195" y="19"/>
                    </a:lnTo>
                    <a:lnTo>
                      <a:pt x="195" y="19"/>
                    </a:lnTo>
                    <a:lnTo>
                      <a:pt x="195" y="19"/>
                    </a:lnTo>
                    <a:lnTo>
                      <a:pt x="195" y="20"/>
                    </a:lnTo>
                    <a:lnTo>
                      <a:pt x="195" y="20"/>
                    </a:lnTo>
                    <a:lnTo>
                      <a:pt x="195" y="20"/>
                    </a:lnTo>
                    <a:lnTo>
                      <a:pt x="195" y="21"/>
                    </a:lnTo>
                    <a:lnTo>
                      <a:pt x="195" y="21"/>
                    </a:lnTo>
                    <a:lnTo>
                      <a:pt x="195" y="21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5" y="21"/>
                    </a:lnTo>
                    <a:lnTo>
                      <a:pt x="196" y="22"/>
                    </a:lnTo>
                    <a:lnTo>
                      <a:pt x="196" y="22"/>
                    </a:lnTo>
                    <a:lnTo>
                      <a:pt x="196" y="22"/>
                    </a:lnTo>
                    <a:lnTo>
                      <a:pt x="196" y="22"/>
                    </a:lnTo>
                    <a:lnTo>
                      <a:pt x="197" y="23"/>
                    </a:lnTo>
                    <a:lnTo>
                      <a:pt x="197" y="22"/>
                    </a:lnTo>
                    <a:lnTo>
                      <a:pt x="197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8" y="23"/>
                    </a:lnTo>
                    <a:lnTo>
                      <a:pt x="197" y="23"/>
                    </a:lnTo>
                    <a:lnTo>
                      <a:pt x="197" y="23"/>
                    </a:lnTo>
                    <a:lnTo>
                      <a:pt x="197" y="24"/>
                    </a:lnTo>
                    <a:lnTo>
                      <a:pt x="198" y="24"/>
                    </a:lnTo>
                    <a:lnTo>
                      <a:pt x="198" y="24"/>
                    </a:lnTo>
                    <a:lnTo>
                      <a:pt x="198" y="24"/>
                    </a:lnTo>
                    <a:lnTo>
                      <a:pt x="198" y="24"/>
                    </a:lnTo>
                    <a:lnTo>
                      <a:pt x="198" y="24"/>
                    </a:lnTo>
                    <a:lnTo>
                      <a:pt x="198" y="24"/>
                    </a:lnTo>
                    <a:lnTo>
                      <a:pt x="198" y="25"/>
                    </a:lnTo>
                    <a:lnTo>
                      <a:pt x="198" y="25"/>
                    </a:lnTo>
                    <a:lnTo>
                      <a:pt x="199" y="25"/>
                    </a:lnTo>
                    <a:lnTo>
                      <a:pt x="199" y="25"/>
                    </a:lnTo>
                    <a:lnTo>
                      <a:pt x="199" y="25"/>
                    </a:lnTo>
                    <a:lnTo>
                      <a:pt x="200" y="25"/>
                    </a:lnTo>
                    <a:lnTo>
                      <a:pt x="199" y="26"/>
                    </a:lnTo>
                    <a:lnTo>
                      <a:pt x="199" y="26"/>
                    </a:lnTo>
                    <a:lnTo>
                      <a:pt x="200" y="26"/>
                    </a:lnTo>
                    <a:lnTo>
                      <a:pt x="200" y="26"/>
                    </a:lnTo>
                    <a:lnTo>
                      <a:pt x="200" y="26"/>
                    </a:lnTo>
                    <a:lnTo>
                      <a:pt x="200" y="26"/>
                    </a:lnTo>
                    <a:lnTo>
                      <a:pt x="201" y="26"/>
                    </a:lnTo>
                    <a:lnTo>
                      <a:pt x="201" y="26"/>
                    </a:lnTo>
                    <a:lnTo>
                      <a:pt x="201" y="26"/>
                    </a:lnTo>
                    <a:lnTo>
                      <a:pt x="201" y="26"/>
                    </a:lnTo>
                    <a:lnTo>
                      <a:pt x="201" y="26"/>
                    </a:lnTo>
                    <a:lnTo>
                      <a:pt x="201" y="26"/>
                    </a:lnTo>
                    <a:lnTo>
                      <a:pt x="201" y="26"/>
                    </a:lnTo>
                    <a:lnTo>
                      <a:pt x="202" y="26"/>
                    </a:lnTo>
                    <a:lnTo>
                      <a:pt x="202" y="26"/>
                    </a:lnTo>
                    <a:lnTo>
                      <a:pt x="202" y="26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4" y="26"/>
                    </a:lnTo>
                    <a:lnTo>
                      <a:pt x="204" y="27"/>
                    </a:lnTo>
                    <a:lnTo>
                      <a:pt x="204" y="27"/>
                    </a:lnTo>
                    <a:lnTo>
                      <a:pt x="204" y="27"/>
                    </a:lnTo>
                    <a:lnTo>
                      <a:pt x="204" y="27"/>
                    </a:lnTo>
                    <a:lnTo>
                      <a:pt x="205" y="27"/>
                    </a:lnTo>
                    <a:lnTo>
                      <a:pt x="205" y="28"/>
                    </a:lnTo>
                    <a:lnTo>
                      <a:pt x="205" y="28"/>
                    </a:lnTo>
                    <a:lnTo>
                      <a:pt x="205" y="28"/>
                    </a:lnTo>
                    <a:lnTo>
                      <a:pt x="205" y="28"/>
                    </a:lnTo>
                    <a:lnTo>
                      <a:pt x="206" y="28"/>
                    </a:lnTo>
                    <a:lnTo>
                      <a:pt x="206" y="28"/>
                    </a:lnTo>
                    <a:lnTo>
                      <a:pt x="207" y="28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29"/>
                    </a:lnTo>
                    <a:lnTo>
                      <a:pt x="207" y="29"/>
                    </a:lnTo>
                    <a:lnTo>
                      <a:pt x="207" y="29"/>
                    </a:lnTo>
                    <a:lnTo>
                      <a:pt x="208" y="29"/>
                    </a:lnTo>
                    <a:lnTo>
                      <a:pt x="209" y="29"/>
                    </a:lnTo>
                    <a:lnTo>
                      <a:pt x="209" y="29"/>
                    </a:lnTo>
                    <a:lnTo>
                      <a:pt x="209" y="29"/>
                    </a:lnTo>
                    <a:lnTo>
                      <a:pt x="209" y="29"/>
                    </a:lnTo>
                    <a:lnTo>
                      <a:pt x="209" y="29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9"/>
                    </a:lnTo>
                    <a:lnTo>
                      <a:pt x="211" y="29"/>
                    </a:lnTo>
                    <a:lnTo>
                      <a:pt x="211" y="29"/>
                    </a:lnTo>
                    <a:lnTo>
                      <a:pt x="211" y="30"/>
                    </a:lnTo>
                    <a:lnTo>
                      <a:pt x="212" y="30"/>
                    </a:lnTo>
                    <a:lnTo>
                      <a:pt x="212" y="30"/>
                    </a:lnTo>
                    <a:lnTo>
                      <a:pt x="212" y="30"/>
                    </a:lnTo>
                    <a:lnTo>
                      <a:pt x="212" y="31"/>
                    </a:lnTo>
                    <a:lnTo>
                      <a:pt x="212" y="31"/>
                    </a:lnTo>
                    <a:lnTo>
                      <a:pt x="212" y="31"/>
                    </a:lnTo>
                    <a:lnTo>
                      <a:pt x="212" y="31"/>
                    </a:lnTo>
                    <a:lnTo>
                      <a:pt x="212" y="31"/>
                    </a:lnTo>
                    <a:lnTo>
                      <a:pt x="213" y="31"/>
                    </a:lnTo>
                    <a:lnTo>
                      <a:pt x="213" y="31"/>
                    </a:lnTo>
                    <a:lnTo>
                      <a:pt x="213" y="31"/>
                    </a:lnTo>
                    <a:lnTo>
                      <a:pt x="214" y="31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1"/>
                    </a:lnTo>
                    <a:lnTo>
                      <a:pt x="214" y="31"/>
                    </a:lnTo>
                    <a:lnTo>
                      <a:pt x="214" y="31"/>
                    </a:lnTo>
                    <a:lnTo>
                      <a:pt x="214" y="31"/>
                    </a:lnTo>
                    <a:lnTo>
                      <a:pt x="215" y="31"/>
                    </a:lnTo>
                    <a:lnTo>
                      <a:pt x="215" y="31"/>
                    </a:lnTo>
                    <a:lnTo>
                      <a:pt x="215" y="31"/>
                    </a:lnTo>
                    <a:lnTo>
                      <a:pt x="215" y="31"/>
                    </a:lnTo>
                    <a:lnTo>
                      <a:pt x="216" y="31"/>
                    </a:lnTo>
                    <a:lnTo>
                      <a:pt x="216" y="31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1"/>
                    </a:lnTo>
                    <a:lnTo>
                      <a:pt x="216" y="32"/>
                    </a:lnTo>
                    <a:lnTo>
                      <a:pt x="217" y="32"/>
                    </a:lnTo>
                    <a:lnTo>
                      <a:pt x="217" y="32"/>
                    </a:lnTo>
                    <a:lnTo>
                      <a:pt x="217" y="32"/>
                    </a:lnTo>
                    <a:lnTo>
                      <a:pt x="217" y="32"/>
                    </a:lnTo>
                    <a:lnTo>
                      <a:pt x="217" y="32"/>
                    </a:lnTo>
                    <a:lnTo>
                      <a:pt x="217" y="32"/>
                    </a:lnTo>
                    <a:lnTo>
                      <a:pt x="217" y="33"/>
                    </a:lnTo>
                    <a:lnTo>
                      <a:pt x="218" y="33"/>
                    </a:lnTo>
                    <a:lnTo>
                      <a:pt x="218" y="33"/>
                    </a:lnTo>
                    <a:lnTo>
                      <a:pt x="218" y="32"/>
                    </a:lnTo>
                    <a:lnTo>
                      <a:pt x="218" y="32"/>
                    </a:lnTo>
                    <a:lnTo>
                      <a:pt x="218" y="32"/>
                    </a:lnTo>
                    <a:lnTo>
                      <a:pt x="218" y="32"/>
                    </a:lnTo>
                    <a:lnTo>
                      <a:pt x="218" y="33"/>
                    </a:lnTo>
                    <a:lnTo>
                      <a:pt x="219" y="33"/>
                    </a:lnTo>
                    <a:lnTo>
                      <a:pt x="219" y="33"/>
                    </a:lnTo>
                    <a:lnTo>
                      <a:pt x="218" y="33"/>
                    </a:lnTo>
                    <a:lnTo>
                      <a:pt x="218" y="33"/>
                    </a:lnTo>
                    <a:lnTo>
                      <a:pt x="219" y="33"/>
                    </a:lnTo>
                    <a:lnTo>
                      <a:pt x="219" y="34"/>
                    </a:lnTo>
                    <a:lnTo>
                      <a:pt x="219" y="34"/>
                    </a:lnTo>
                    <a:lnTo>
                      <a:pt x="219" y="34"/>
                    </a:lnTo>
                    <a:lnTo>
                      <a:pt x="219" y="34"/>
                    </a:lnTo>
                    <a:lnTo>
                      <a:pt x="219" y="34"/>
                    </a:lnTo>
                    <a:lnTo>
                      <a:pt x="219" y="34"/>
                    </a:lnTo>
                    <a:lnTo>
                      <a:pt x="220" y="34"/>
                    </a:lnTo>
                    <a:lnTo>
                      <a:pt x="220" y="34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6"/>
                    </a:lnTo>
                    <a:lnTo>
                      <a:pt x="220" y="36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6"/>
                    </a:lnTo>
                    <a:lnTo>
                      <a:pt x="220" y="36"/>
                    </a:lnTo>
                    <a:lnTo>
                      <a:pt x="221" y="36"/>
                    </a:lnTo>
                    <a:lnTo>
                      <a:pt x="221" y="35"/>
                    </a:lnTo>
                    <a:lnTo>
                      <a:pt x="221" y="36"/>
                    </a:lnTo>
                    <a:lnTo>
                      <a:pt x="221" y="35"/>
                    </a:lnTo>
                    <a:lnTo>
                      <a:pt x="221" y="36"/>
                    </a:lnTo>
                    <a:lnTo>
                      <a:pt x="221" y="36"/>
                    </a:lnTo>
                    <a:lnTo>
                      <a:pt x="221" y="36"/>
                    </a:lnTo>
                    <a:lnTo>
                      <a:pt x="221" y="36"/>
                    </a:lnTo>
                    <a:lnTo>
                      <a:pt x="222" y="36"/>
                    </a:lnTo>
                    <a:lnTo>
                      <a:pt x="222" y="36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1" y="36"/>
                    </a:lnTo>
                    <a:lnTo>
                      <a:pt x="222" y="36"/>
                    </a:lnTo>
                    <a:lnTo>
                      <a:pt x="222" y="37"/>
                    </a:lnTo>
                    <a:lnTo>
                      <a:pt x="223" y="37"/>
                    </a:lnTo>
                    <a:lnTo>
                      <a:pt x="223" y="37"/>
                    </a:lnTo>
                    <a:lnTo>
                      <a:pt x="223" y="37"/>
                    </a:lnTo>
                    <a:lnTo>
                      <a:pt x="223" y="37"/>
                    </a:lnTo>
                    <a:lnTo>
                      <a:pt x="224" y="37"/>
                    </a:lnTo>
                    <a:lnTo>
                      <a:pt x="224" y="37"/>
                    </a:lnTo>
                    <a:lnTo>
                      <a:pt x="224" y="38"/>
                    </a:lnTo>
                    <a:lnTo>
                      <a:pt x="224" y="38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8"/>
                    </a:lnTo>
                    <a:lnTo>
                      <a:pt x="225" y="38"/>
                    </a:lnTo>
                    <a:lnTo>
                      <a:pt x="225" y="38"/>
                    </a:lnTo>
                    <a:lnTo>
                      <a:pt x="225" y="38"/>
                    </a:lnTo>
                    <a:lnTo>
                      <a:pt x="225" y="38"/>
                    </a:lnTo>
                    <a:lnTo>
                      <a:pt x="225" y="39"/>
                    </a:lnTo>
                    <a:lnTo>
                      <a:pt x="226" y="38"/>
                    </a:lnTo>
                    <a:lnTo>
                      <a:pt x="226" y="39"/>
                    </a:lnTo>
                    <a:lnTo>
                      <a:pt x="225" y="39"/>
                    </a:lnTo>
                    <a:lnTo>
                      <a:pt x="225" y="39"/>
                    </a:lnTo>
                    <a:lnTo>
                      <a:pt x="226" y="39"/>
                    </a:lnTo>
                    <a:lnTo>
                      <a:pt x="226" y="39"/>
                    </a:lnTo>
                    <a:lnTo>
                      <a:pt x="226" y="39"/>
                    </a:lnTo>
                    <a:lnTo>
                      <a:pt x="226" y="39"/>
                    </a:lnTo>
                    <a:lnTo>
                      <a:pt x="227" y="39"/>
                    </a:lnTo>
                    <a:lnTo>
                      <a:pt x="227" y="39"/>
                    </a:lnTo>
                    <a:lnTo>
                      <a:pt x="228" y="39"/>
                    </a:lnTo>
                    <a:lnTo>
                      <a:pt x="227" y="39"/>
                    </a:lnTo>
                    <a:lnTo>
                      <a:pt x="228" y="39"/>
                    </a:lnTo>
                    <a:lnTo>
                      <a:pt x="228" y="40"/>
                    </a:lnTo>
                    <a:lnTo>
                      <a:pt x="229" y="40"/>
                    </a:lnTo>
                    <a:lnTo>
                      <a:pt x="229" y="40"/>
                    </a:lnTo>
                    <a:lnTo>
                      <a:pt x="229" y="40"/>
                    </a:lnTo>
                    <a:lnTo>
                      <a:pt x="230" y="40"/>
                    </a:lnTo>
                    <a:lnTo>
                      <a:pt x="230" y="39"/>
                    </a:lnTo>
                    <a:lnTo>
                      <a:pt x="230" y="39"/>
                    </a:lnTo>
                    <a:lnTo>
                      <a:pt x="230" y="38"/>
                    </a:lnTo>
                    <a:lnTo>
                      <a:pt x="230" y="38"/>
                    </a:lnTo>
                    <a:lnTo>
                      <a:pt x="230" y="38"/>
                    </a:lnTo>
                    <a:lnTo>
                      <a:pt x="231" y="38"/>
                    </a:lnTo>
                    <a:lnTo>
                      <a:pt x="231" y="38"/>
                    </a:lnTo>
                    <a:lnTo>
                      <a:pt x="231" y="38"/>
                    </a:lnTo>
                    <a:lnTo>
                      <a:pt x="231" y="39"/>
                    </a:lnTo>
                    <a:lnTo>
                      <a:pt x="231" y="39"/>
                    </a:lnTo>
                    <a:lnTo>
                      <a:pt x="232" y="39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38"/>
                    </a:lnTo>
                    <a:lnTo>
                      <a:pt x="233" y="39"/>
                    </a:lnTo>
                    <a:lnTo>
                      <a:pt x="233" y="39"/>
                    </a:lnTo>
                    <a:lnTo>
                      <a:pt x="233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9"/>
                    </a:lnTo>
                    <a:lnTo>
                      <a:pt x="234" y="39"/>
                    </a:lnTo>
                    <a:lnTo>
                      <a:pt x="234" y="39"/>
                    </a:lnTo>
                    <a:lnTo>
                      <a:pt x="234" y="39"/>
                    </a:lnTo>
                    <a:lnTo>
                      <a:pt x="234" y="39"/>
                    </a:lnTo>
                    <a:lnTo>
                      <a:pt x="235" y="39"/>
                    </a:lnTo>
                    <a:lnTo>
                      <a:pt x="235" y="39"/>
                    </a:lnTo>
                    <a:lnTo>
                      <a:pt x="235" y="39"/>
                    </a:lnTo>
                    <a:lnTo>
                      <a:pt x="236" y="39"/>
                    </a:lnTo>
                    <a:lnTo>
                      <a:pt x="236" y="39"/>
                    </a:lnTo>
                    <a:lnTo>
                      <a:pt x="236" y="39"/>
                    </a:lnTo>
                    <a:lnTo>
                      <a:pt x="236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8"/>
                    </a:lnTo>
                    <a:lnTo>
                      <a:pt x="238" y="39"/>
                    </a:lnTo>
                    <a:lnTo>
                      <a:pt x="238" y="39"/>
                    </a:lnTo>
                    <a:lnTo>
                      <a:pt x="238" y="39"/>
                    </a:lnTo>
                    <a:lnTo>
                      <a:pt x="238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8"/>
                    </a:lnTo>
                    <a:lnTo>
                      <a:pt x="239" y="38"/>
                    </a:lnTo>
                    <a:lnTo>
                      <a:pt x="239" y="38"/>
                    </a:lnTo>
                    <a:lnTo>
                      <a:pt x="240" y="38"/>
                    </a:lnTo>
                    <a:lnTo>
                      <a:pt x="240" y="39"/>
                    </a:lnTo>
                    <a:lnTo>
                      <a:pt x="240" y="39"/>
                    </a:lnTo>
                    <a:lnTo>
                      <a:pt x="240" y="38"/>
                    </a:lnTo>
                    <a:lnTo>
                      <a:pt x="240" y="38"/>
                    </a:lnTo>
                    <a:lnTo>
                      <a:pt x="240" y="38"/>
                    </a:lnTo>
                    <a:lnTo>
                      <a:pt x="240" y="38"/>
                    </a:lnTo>
                    <a:lnTo>
                      <a:pt x="240" y="38"/>
                    </a:lnTo>
                    <a:lnTo>
                      <a:pt x="240" y="38"/>
                    </a:lnTo>
                    <a:lnTo>
                      <a:pt x="240" y="38"/>
                    </a:lnTo>
                    <a:lnTo>
                      <a:pt x="240" y="38"/>
                    </a:lnTo>
                    <a:lnTo>
                      <a:pt x="241" y="38"/>
                    </a:lnTo>
                    <a:lnTo>
                      <a:pt x="241" y="38"/>
                    </a:lnTo>
                    <a:lnTo>
                      <a:pt x="241" y="37"/>
                    </a:lnTo>
                    <a:lnTo>
                      <a:pt x="241" y="37"/>
                    </a:lnTo>
                    <a:lnTo>
                      <a:pt x="241" y="38"/>
                    </a:lnTo>
                    <a:lnTo>
                      <a:pt x="241" y="38"/>
                    </a:lnTo>
                    <a:lnTo>
                      <a:pt x="242" y="37"/>
                    </a:lnTo>
                    <a:lnTo>
                      <a:pt x="242" y="37"/>
                    </a:lnTo>
                    <a:lnTo>
                      <a:pt x="242" y="37"/>
                    </a:lnTo>
                    <a:lnTo>
                      <a:pt x="242" y="37"/>
                    </a:lnTo>
                    <a:lnTo>
                      <a:pt x="242" y="37"/>
                    </a:lnTo>
                    <a:lnTo>
                      <a:pt x="243" y="37"/>
                    </a:lnTo>
                    <a:lnTo>
                      <a:pt x="243" y="37"/>
                    </a:lnTo>
                    <a:lnTo>
                      <a:pt x="243" y="37"/>
                    </a:lnTo>
                    <a:lnTo>
                      <a:pt x="244" y="37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5" y="37"/>
                    </a:lnTo>
                    <a:lnTo>
                      <a:pt x="245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6" y="37"/>
                    </a:lnTo>
                    <a:lnTo>
                      <a:pt x="246" y="38"/>
                    </a:lnTo>
                    <a:lnTo>
                      <a:pt x="246" y="38"/>
                    </a:lnTo>
                    <a:lnTo>
                      <a:pt x="246" y="38"/>
                    </a:lnTo>
                    <a:lnTo>
                      <a:pt x="247" y="38"/>
                    </a:lnTo>
                    <a:lnTo>
                      <a:pt x="247" y="38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8"/>
                    </a:lnTo>
                    <a:lnTo>
                      <a:pt x="249" y="38"/>
                    </a:lnTo>
                    <a:lnTo>
                      <a:pt x="249" y="38"/>
                    </a:lnTo>
                    <a:lnTo>
                      <a:pt x="249" y="37"/>
                    </a:lnTo>
                    <a:lnTo>
                      <a:pt x="250" y="38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52" y="37"/>
                    </a:lnTo>
                    <a:lnTo>
                      <a:pt x="252" y="36"/>
                    </a:lnTo>
                    <a:lnTo>
                      <a:pt x="252" y="36"/>
                    </a:lnTo>
                    <a:lnTo>
                      <a:pt x="253" y="36"/>
                    </a:lnTo>
                    <a:lnTo>
                      <a:pt x="253" y="35"/>
                    </a:lnTo>
                    <a:lnTo>
                      <a:pt x="253" y="35"/>
                    </a:lnTo>
                    <a:lnTo>
                      <a:pt x="254" y="35"/>
                    </a:lnTo>
                    <a:lnTo>
                      <a:pt x="254" y="35"/>
                    </a:lnTo>
                    <a:lnTo>
                      <a:pt x="254" y="35"/>
                    </a:lnTo>
                    <a:lnTo>
                      <a:pt x="255" y="35"/>
                    </a:lnTo>
                    <a:lnTo>
                      <a:pt x="255" y="34"/>
                    </a:lnTo>
                    <a:lnTo>
                      <a:pt x="256" y="34"/>
                    </a:lnTo>
                    <a:lnTo>
                      <a:pt x="256" y="34"/>
                    </a:lnTo>
                    <a:lnTo>
                      <a:pt x="256" y="34"/>
                    </a:lnTo>
                    <a:lnTo>
                      <a:pt x="256" y="34"/>
                    </a:lnTo>
                    <a:lnTo>
                      <a:pt x="257" y="34"/>
                    </a:lnTo>
                    <a:lnTo>
                      <a:pt x="257" y="33"/>
                    </a:lnTo>
                    <a:lnTo>
                      <a:pt x="256" y="34"/>
                    </a:lnTo>
                    <a:lnTo>
                      <a:pt x="256" y="33"/>
                    </a:lnTo>
                    <a:lnTo>
                      <a:pt x="257" y="32"/>
                    </a:lnTo>
                    <a:lnTo>
                      <a:pt x="257" y="32"/>
                    </a:lnTo>
                    <a:lnTo>
                      <a:pt x="257" y="31"/>
                    </a:lnTo>
                    <a:lnTo>
                      <a:pt x="257" y="31"/>
                    </a:lnTo>
                    <a:lnTo>
                      <a:pt x="257" y="31"/>
                    </a:lnTo>
                    <a:lnTo>
                      <a:pt x="257" y="31"/>
                    </a:lnTo>
                    <a:lnTo>
                      <a:pt x="257" y="31"/>
                    </a:lnTo>
                    <a:lnTo>
                      <a:pt x="257" y="30"/>
                    </a:lnTo>
                    <a:lnTo>
                      <a:pt x="258" y="31"/>
                    </a:lnTo>
                    <a:lnTo>
                      <a:pt x="258" y="30"/>
                    </a:lnTo>
                    <a:lnTo>
                      <a:pt x="258" y="30"/>
                    </a:lnTo>
                    <a:lnTo>
                      <a:pt x="259" y="30"/>
                    </a:lnTo>
                    <a:lnTo>
                      <a:pt x="259" y="30"/>
                    </a:lnTo>
                    <a:lnTo>
                      <a:pt x="259" y="30"/>
                    </a:lnTo>
                    <a:lnTo>
                      <a:pt x="259" y="30"/>
                    </a:lnTo>
                    <a:lnTo>
                      <a:pt x="260" y="30"/>
                    </a:lnTo>
                    <a:lnTo>
                      <a:pt x="260" y="30"/>
                    </a:lnTo>
                    <a:lnTo>
                      <a:pt x="261" y="30"/>
                    </a:lnTo>
                    <a:lnTo>
                      <a:pt x="261" y="29"/>
                    </a:lnTo>
                    <a:lnTo>
                      <a:pt x="261" y="29"/>
                    </a:lnTo>
                    <a:lnTo>
                      <a:pt x="261" y="29"/>
                    </a:lnTo>
                    <a:lnTo>
                      <a:pt x="262" y="29"/>
                    </a:lnTo>
                    <a:lnTo>
                      <a:pt x="262" y="30"/>
                    </a:lnTo>
                    <a:lnTo>
                      <a:pt x="262" y="30"/>
                    </a:lnTo>
                    <a:lnTo>
                      <a:pt x="262" y="29"/>
                    </a:lnTo>
                    <a:lnTo>
                      <a:pt x="263" y="29"/>
                    </a:lnTo>
                    <a:lnTo>
                      <a:pt x="263" y="29"/>
                    </a:lnTo>
                    <a:lnTo>
                      <a:pt x="263" y="29"/>
                    </a:lnTo>
                    <a:lnTo>
                      <a:pt x="263" y="29"/>
                    </a:lnTo>
                    <a:lnTo>
                      <a:pt x="264" y="29"/>
                    </a:lnTo>
                    <a:lnTo>
                      <a:pt x="264" y="29"/>
                    </a:lnTo>
                    <a:lnTo>
                      <a:pt x="264" y="29"/>
                    </a:lnTo>
                    <a:lnTo>
                      <a:pt x="264" y="29"/>
                    </a:lnTo>
                    <a:lnTo>
                      <a:pt x="264" y="29"/>
                    </a:lnTo>
                    <a:lnTo>
                      <a:pt x="264" y="28"/>
                    </a:lnTo>
                    <a:lnTo>
                      <a:pt x="264" y="28"/>
                    </a:lnTo>
                    <a:lnTo>
                      <a:pt x="264" y="29"/>
                    </a:lnTo>
                    <a:lnTo>
                      <a:pt x="265" y="29"/>
                    </a:lnTo>
                    <a:lnTo>
                      <a:pt x="265" y="28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7" y="28"/>
                    </a:lnTo>
                    <a:lnTo>
                      <a:pt x="267" y="29"/>
                    </a:lnTo>
                    <a:lnTo>
                      <a:pt x="267" y="28"/>
                    </a:lnTo>
                    <a:lnTo>
                      <a:pt x="268" y="28"/>
                    </a:lnTo>
                    <a:lnTo>
                      <a:pt x="269" y="28"/>
                    </a:lnTo>
                    <a:lnTo>
                      <a:pt x="269" y="28"/>
                    </a:lnTo>
                    <a:lnTo>
                      <a:pt x="269" y="27"/>
                    </a:lnTo>
                    <a:lnTo>
                      <a:pt x="270" y="27"/>
                    </a:lnTo>
                    <a:lnTo>
                      <a:pt x="270" y="27"/>
                    </a:lnTo>
                    <a:lnTo>
                      <a:pt x="270" y="27"/>
                    </a:lnTo>
                    <a:lnTo>
                      <a:pt x="270" y="27"/>
                    </a:lnTo>
                    <a:lnTo>
                      <a:pt x="270" y="27"/>
                    </a:lnTo>
                    <a:lnTo>
                      <a:pt x="271" y="27"/>
                    </a:lnTo>
                    <a:lnTo>
                      <a:pt x="271" y="27"/>
                    </a:lnTo>
                    <a:lnTo>
                      <a:pt x="271" y="27"/>
                    </a:lnTo>
                    <a:lnTo>
                      <a:pt x="271" y="28"/>
                    </a:lnTo>
                    <a:lnTo>
                      <a:pt x="271" y="28"/>
                    </a:lnTo>
                    <a:lnTo>
                      <a:pt x="271" y="28"/>
                    </a:lnTo>
                    <a:lnTo>
                      <a:pt x="271" y="28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8"/>
                    </a:lnTo>
                    <a:lnTo>
                      <a:pt x="273" y="28"/>
                    </a:lnTo>
                    <a:lnTo>
                      <a:pt x="273" y="28"/>
                    </a:lnTo>
                    <a:lnTo>
                      <a:pt x="273" y="28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5" y="28"/>
                    </a:lnTo>
                    <a:lnTo>
                      <a:pt x="275" y="28"/>
                    </a:lnTo>
                    <a:lnTo>
                      <a:pt x="275" y="28"/>
                    </a:lnTo>
                    <a:lnTo>
                      <a:pt x="276" y="28"/>
                    </a:lnTo>
                    <a:lnTo>
                      <a:pt x="276" y="28"/>
                    </a:lnTo>
                    <a:lnTo>
                      <a:pt x="276" y="28"/>
                    </a:lnTo>
                    <a:lnTo>
                      <a:pt x="276" y="28"/>
                    </a:lnTo>
                    <a:lnTo>
                      <a:pt x="276" y="28"/>
                    </a:lnTo>
                    <a:lnTo>
                      <a:pt x="277" y="28"/>
                    </a:lnTo>
                    <a:lnTo>
                      <a:pt x="277" y="29"/>
                    </a:lnTo>
                    <a:lnTo>
                      <a:pt x="277" y="29"/>
                    </a:lnTo>
                    <a:lnTo>
                      <a:pt x="277" y="29"/>
                    </a:lnTo>
                    <a:lnTo>
                      <a:pt x="277" y="29"/>
                    </a:lnTo>
                    <a:lnTo>
                      <a:pt x="277" y="29"/>
                    </a:lnTo>
                    <a:lnTo>
                      <a:pt x="277" y="29"/>
                    </a:lnTo>
                    <a:lnTo>
                      <a:pt x="277" y="29"/>
                    </a:lnTo>
                    <a:lnTo>
                      <a:pt x="278" y="29"/>
                    </a:lnTo>
                    <a:lnTo>
                      <a:pt x="278" y="30"/>
                    </a:lnTo>
                    <a:lnTo>
                      <a:pt x="277" y="30"/>
                    </a:lnTo>
                    <a:lnTo>
                      <a:pt x="278" y="30"/>
                    </a:lnTo>
                    <a:lnTo>
                      <a:pt x="278" y="30"/>
                    </a:lnTo>
                    <a:lnTo>
                      <a:pt x="278" y="30"/>
                    </a:lnTo>
                    <a:lnTo>
                      <a:pt x="277" y="31"/>
                    </a:lnTo>
                    <a:lnTo>
                      <a:pt x="278" y="31"/>
                    </a:lnTo>
                    <a:lnTo>
                      <a:pt x="278" y="32"/>
                    </a:lnTo>
                    <a:lnTo>
                      <a:pt x="278" y="32"/>
                    </a:lnTo>
                    <a:lnTo>
                      <a:pt x="279" y="32"/>
                    </a:lnTo>
                    <a:lnTo>
                      <a:pt x="279" y="32"/>
                    </a:lnTo>
                    <a:lnTo>
                      <a:pt x="280" y="32"/>
                    </a:lnTo>
                    <a:lnTo>
                      <a:pt x="280" y="32"/>
                    </a:lnTo>
                    <a:lnTo>
                      <a:pt x="281" y="32"/>
                    </a:lnTo>
                    <a:lnTo>
                      <a:pt x="281" y="33"/>
                    </a:lnTo>
                    <a:lnTo>
                      <a:pt x="281" y="33"/>
                    </a:lnTo>
                    <a:lnTo>
                      <a:pt x="281" y="33"/>
                    </a:lnTo>
                    <a:lnTo>
                      <a:pt x="282" y="33"/>
                    </a:lnTo>
                    <a:lnTo>
                      <a:pt x="282" y="33"/>
                    </a:lnTo>
                    <a:lnTo>
                      <a:pt x="282" y="33"/>
                    </a:lnTo>
                    <a:lnTo>
                      <a:pt x="282" y="33"/>
                    </a:lnTo>
                    <a:lnTo>
                      <a:pt x="282" y="34"/>
                    </a:lnTo>
                    <a:lnTo>
                      <a:pt x="282" y="34"/>
                    </a:lnTo>
                    <a:lnTo>
                      <a:pt x="282" y="34"/>
                    </a:lnTo>
                    <a:lnTo>
                      <a:pt x="283" y="34"/>
                    </a:lnTo>
                    <a:lnTo>
                      <a:pt x="283" y="34"/>
                    </a:lnTo>
                    <a:lnTo>
                      <a:pt x="283" y="35"/>
                    </a:lnTo>
                    <a:lnTo>
                      <a:pt x="283" y="35"/>
                    </a:lnTo>
                    <a:lnTo>
                      <a:pt x="283" y="35"/>
                    </a:lnTo>
                    <a:lnTo>
                      <a:pt x="284" y="35"/>
                    </a:lnTo>
                    <a:lnTo>
                      <a:pt x="284" y="35"/>
                    </a:lnTo>
                    <a:lnTo>
                      <a:pt x="284" y="35"/>
                    </a:lnTo>
                    <a:lnTo>
                      <a:pt x="284" y="35"/>
                    </a:lnTo>
                    <a:lnTo>
                      <a:pt x="284" y="35"/>
                    </a:lnTo>
                    <a:lnTo>
                      <a:pt x="284" y="35"/>
                    </a:lnTo>
                    <a:lnTo>
                      <a:pt x="284" y="35"/>
                    </a:lnTo>
                    <a:lnTo>
                      <a:pt x="284" y="36"/>
                    </a:lnTo>
                    <a:lnTo>
                      <a:pt x="284" y="36"/>
                    </a:lnTo>
                    <a:lnTo>
                      <a:pt x="284" y="36"/>
                    </a:lnTo>
                    <a:lnTo>
                      <a:pt x="284" y="36"/>
                    </a:lnTo>
                    <a:lnTo>
                      <a:pt x="284" y="36"/>
                    </a:lnTo>
                    <a:lnTo>
                      <a:pt x="284" y="36"/>
                    </a:lnTo>
                    <a:lnTo>
                      <a:pt x="284" y="36"/>
                    </a:lnTo>
                    <a:lnTo>
                      <a:pt x="284" y="37"/>
                    </a:lnTo>
                    <a:lnTo>
                      <a:pt x="285" y="37"/>
                    </a:lnTo>
                    <a:lnTo>
                      <a:pt x="284" y="38"/>
                    </a:lnTo>
                    <a:lnTo>
                      <a:pt x="284" y="38"/>
                    </a:lnTo>
                    <a:lnTo>
                      <a:pt x="284" y="38"/>
                    </a:lnTo>
                    <a:lnTo>
                      <a:pt x="284" y="38"/>
                    </a:lnTo>
                    <a:lnTo>
                      <a:pt x="285" y="38"/>
                    </a:lnTo>
                    <a:lnTo>
                      <a:pt x="285" y="38"/>
                    </a:lnTo>
                    <a:lnTo>
                      <a:pt x="285" y="38"/>
                    </a:lnTo>
                    <a:lnTo>
                      <a:pt x="285" y="38"/>
                    </a:lnTo>
                    <a:lnTo>
                      <a:pt x="285" y="39"/>
                    </a:lnTo>
                    <a:lnTo>
                      <a:pt x="284" y="39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84" y="41"/>
                    </a:lnTo>
                    <a:lnTo>
                      <a:pt x="284" y="41"/>
                    </a:lnTo>
                    <a:lnTo>
                      <a:pt x="285" y="41"/>
                    </a:lnTo>
                    <a:lnTo>
                      <a:pt x="285" y="41"/>
                    </a:lnTo>
                    <a:lnTo>
                      <a:pt x="285" y="41"/>
                    </a:lnTo>
                    <a:lnTo>
                      <a:pt x="285" y="41"/>
                    </a:lnTo>
                    <a:lnTo>
                      <a:pt x="286" y="41"/>
                    </a:lnTo>
                    <a:lnTo>
                      <a:pt x="286" y="41"/>
                    </a:lnTo>
                    <a:lnTo>
                      <a:pt x="286" y="42"/>
                    </a:lnTo>
                    <a:lnTo>
                      <a:pt x="286" y="41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8" y="42"/>
                    </a:lnTo>
                    <a:lnTo>
                      <a:pt x="288" y="42"/>
                    </a:lnTo>
                    <a:lnTo>
                      <a:pt x="288" y="42"/>
                    </a:lnTo>
                    <a:lnTo>
                      <a:pt x="288" y="42"/>
                    </a:lnTo>
                    <a:lnTo>
                      <a:pt x="289" y="42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89" y="42"/>
                    </a:lnTo>
                    <a:lnTo>
                      <a:pt x="290" y="42"/>
                    </a:lnTo>
                    <a:lnTo>
                      <a:pt x="290" y="43"/>
                    </a:lnTo>
                    <a:lnTo>
                      <a:pt x="290" y="42"/>
                    </a:lnTo>
                    <a:lnTo>
                      <a:pt x="290" y="43"/>
                    </a:lnTo>
                    <a:lnTo>
                      <a:pt x="291" y="42"/>
                    </a:lnTo>
                    <a:lnTo>
                      <a:pt x="291" y="42"/>
                    </a:lnTo>
                    <a:lnTo>
                      <a:pt x="291" y="42"/>
                    </a:lnTo>
                    <a:lnTo>
                      <a:pt x="291" y="42"/>
                    </a:lnTo>
                    <a:lnTo>
                      <a:pt x="292" y="42"/>
                    </a:lnTo>
                    <a:lnTo>
                      <a:pt x="292" y="42"/>
                    </a:lnTo>
                    <a:lnTo>
                      <a:pt x="292" y="42"/>
                    </a:lnTo>
                    <a:lnTo>
                      <a:pt x="293" y="42"/>
                    </a:lnTo>
                    <a:lnTo>
                      <a:pt x="293" y="42"/>
                    </a:lnTo>
                    <a:lnTo>
                      <a:pt x="293" y="42"/>
                    </a:lnTo>
                    <a:lnTo>
                      <a:pt x="293" y="42"/>
                    </a:lnTo>
                    <a:lnTo>
                      <a:pt x="294" y="41"/>
                    </a:lnTo>
                    <a:lnTo>
                      <a:pt x="294" y="41"/>
                    </a:lnTo>
                    <a:lnTo>
                      <a:pt x="294" y="41"/>
                    </a:lnTo>
                    <a:lnTo>
                      <a:pt x="294" y="41"/>
                    </a:lnTo>
                    <a:lnTo>
                      <a:pt x="294" y="41"/>
                    </a:lnTo>
                    <a:lnTo>
                      <a:pt x="294" y="41"/>
                    </a:lnTo>
                    <a:lnTo>
                      <a:pt x="295" y="40"/>
                    </a:lnTo>
                    <a:lnTo>
                      <a:pt x="295" y="40"/>
                    </a:lnTo>
                    <a:lnTo>
                      <a:pt x="295" y="40"/>
                    </a:lnTo>
                    <a:lnTo>
                      <a:pt x="296" y="40"/>
                    </a:lnTo>
                    <a:lnTo>
                      <a:pt x="296" y="40"/>
                    </a:lnTo>
                    <a:lnTo>
                      <a:pt x="296" y="40"/>
                    </a:lnTo>
                    <a:lnTo>
                      <a:pt x="296" y="39"/>
                    </a:lnTo>
                    <a:lnTo>
                      <a:pt x="297" y="40"/>
                    </a:lnTo>
                    <a:lnTo>
                      <a:pt x="297" y="39"/>
                    </a:lnTo>
                    <a:lnTo>
                      <a:pt x="298" y="39"/>
                    </a:lnTo>
                    <a:lnTo>
                      <a:pt x="298" y="39"/>
                    </a:lnTo>
                    <a:lnTo>
                      <a:pt x="298" y="39"/>
                    </a:lnTo>
                    <a:lnTo>
                      <a:pt x="298" y="39"/>
                    </a:lnTo>
                    <a:lnTo>
                      <a:pt x="299" y="39"/>
                    </a:lnTo>
                    <a:lnTo>
                      <a:pt x="299" y="39"/>
                    </a:lnTo>
                    <a:lnTo>
                      <a:pt x="299" y="39"/>
                    </a:lnTo>
                    <a:lnTo>
                      <a:pt x="299" y="39"/>
                    </a:lnTo>
                    <a:lnTo>
                      <a:pt x="300" y="38"/>
                    </a:lnTo>
                    <a:lnTo>
                      <a:pt x="300" y="38"/>
                    </a:lnTo>
                    <a:lnTo>
                      <a:pt x="300" y="39"/>
                    </a:lnTo>
                    <a:lnTo>
                      <a:pt x="300" y="39"/>
                    </a:lnTo>
                    <a:lnTo>
                      <a:pt x="300" y="39"/>
                    </a:lnTo>
                    <a:lnTo>
                      <a:pt x="301" y="39"/>
                    </a:lnTo>
                    <a:lnTo>
                      <a:pt x="301" y="39"/>
                    </a:lnTo>
                    <a:lnTo>
                      <a:pt x="301" y="39"/>
                    </a:lnTo>
                    <a:lnTo>
                      <a:pt x="302" y="39"/>
                    </a:lnTo>
                    <a:lnTo>
                      <a:pt x="302" y="39"/>
                    </a:lnTo>
                    <a:lnTo>
                      <a:pt x="302" y="39"/>
                    </a:lnTo>
                    <a:lnTo>
                      <a:pt x="302" y="39"/>
                    </a:lnTo>
                    <a:lnTo>
                      <a:pt x="302" y="39"/>
                    </a:lnTo>
                    <a:lnTo>
                      <a:pt x="302" y="39"/>
                    </a:lnTo>
                    <a:lnTo>
                      <a:pt x="302" y="39"/>
                    </a:lnTo>
                    <a:lnTo>
                      <a:pt x="303" y="39"/>
                    </a:lnTo>
                    <a:lnTo>
                      <a:pt x="303" y="39"/>
                    </a:lnTo>
                    <a:lnTo>
                      <a:pt x="303" y="40"/>
                    </a:lnTo>
                    <a:lnTo>
                      <a:pt x="303" y="39"/>
                    </a:lnTo>
                    <a:lnTo>
                      <a:pt x="304" y="39"/>
                    </a:lnTo>
                    <a:lnTo>
                      <a:pt x="304" y="39"/>
                    </a:lnTo>
                    <a:lnTo>
                      <a:pt x="304" y="39"/>
                    </a:lnTo>
                    <a:lnTo>
                      <a:pt x="304" y="40"/>
                    </a:lnTo>
                    <a:lnTo>
                      <a:pt x="304" y="39"/>
                    </a:lnTo>
                    <a:lnTo>
                      <a:pt x="304" y="40"/>
                    </a:lnTo>
                    <a:lnTo>
                      <a:pt x="304" y="40"/>
                    </a:lnTo>
                    <a:lnTo>
                      <a:pt x="304" y="39"/>
                    </a:lnTo>
                    <a:lnTo>
                      <a:pt x="305" y="39"/>
                    </a:lnTo>
                    <a:lnTo>
                      <a:pt x="305" y="39"/>
                    </a:lnTo>
                    <a:lnTo>
                      <a:pt x="305" y="39"/>
                    </a:lnTo>
                    <a:lnTo>
                      <a:pt x="306" y="39"/>
                    </a:lnTo>
                    <a:lnTo>
                      <a:pt x="306" y="39"/>
                    </a:lnTo>
                    <a:lnTo>
                      <a:pt x="306" y="39"/>
                    </a:lnTo>
                    <a:lnTo>
                      <a:pt x="306" y="40"/>
                    </a:lnTo>
                    <a:lnTo>
                      <a:pt x="306" y="40"/>
                    </a:lnTo>
                    <a:lnTo>
                      <a:pt x="307" y="40"/>
                    </a:lnTo>
                    <a:lnTo>
                      <a:pt x="307" y="40"/>
                    </a:lnTo>
                    <a:lnTo>
                      <a:pt x="307" y="39"/>
                    </a:lnTo>
                    <a:lnTo>
                      <a:pt x="307" y="40"/>
                    </a:lnTo>
                    <a:lnTo>
                      <a:pt x="307" y="40"/>
                    </a:lnTo>
                    <a:lnTo>
                      <a:pt x="307" y="39"/>
                    </a:lnTo>
                    <a:lnTo>
                      <a:pt x="307" y="39"/>
                    </a:lnTo>
                    <a:lnTo>
                      <a:pt x="307" y="39"/>
                    </a:lnTo>
                    <a:lnTo>
                      <a:pt x="307" y="39"/>
                    </a:lnTo>
                    <a:lnTo>
                      <a:pt x="307" y="39"/>
                    </a:lnTo>
                    <a:lnTo>
                      <a:pt x="307" y="39"/>
                    </a:lnTo>
                    <a:lnTo>
                      <a:pt x="307" y="38"/>
                    </a:lnTo>
                    <a:lnTo>
                      <a:pt x="308" y="38"/>
                    </a:lnTo>
                    <a:lnTo>
                      <a:pt x="308" y="37"/>
                    </a:lnTo>
                    <a:lnTo>
                      <a:pt x="308" y="37"/>
                    </a:lnTo>
                    <a:lnTo>
                      <a:pt x="309" y="36"/>
                    </a:lnTo>
                    <a:lnTo>
                      <a:pt x="309" y="36"/>
                    </a:lnTo>
                    <a:lnTo>
                      <a:pt x="309" y="36"/>
                    </a:lnTo>
                    <a:lnTo>
                      <a:pt x="309" y="36"/>
                    </a:lnTo>
                    <a:lnTo>
                      <a:pt x="309" y="36"/>
                    </a:lnTo>
                    <a:lnTo>
                      <a:pt x="309" y="35"/>
                    </a:lnTo>
                    <a:lnTo>
                      <a:pt x="309" y="34"/>
                    </a:lnTo>
                    <a:lnTo>
                      <a:pt x="309" y="34"/>
                    </a:lnTo>
                    <a:lnTo>
                      <a:pt x="309" y="34"/>
                    </a:lnTo>
                    <a:lnTo>
                      <a:pt x="310" y="34"/>
                    </a:lnTo>
                    <a:lnTo>
                      <a:pt x="309" y="33"/>
                    </a:lnTo>
                    <a:lnTo>
                      <a:pt x="309" y="33"/>
                    </a:lnTo>
                    <a:lnTo>
                      <a:pt x="309" y="33"/>
                    </a:lnTo>
                    <a:lnTo>
                      <a:pt x="309" y="32"/>
                    </a:lnTo>
                    <a:lnTo>
                      <a:pt x="309" y="32"/>
                    </a:lnTo>
                    <a:lnTo>
                      <a:pt x="309" y="32"/>
                    </a:lnTo>
                    <a:lnTo>
                      <a:pt x="309" y="31"/>
                    </a:lnTo>
                    <a:lnTo>
                      <a:pt x="309" y="31"/>
                    </a:lnTo>
                    <a:lnTo>
                      <a:pt x="309" y="31"/>
                    </a:lnTo>
                    <a:lnTo>
                      <a:pt x="309" y="31"/>
                    </a:lnTo>
                    <a:lnTo>
                      <a:pt x="310" y="31"/>
                    </a:lnTo>
                    <a:lnTo>
                      <a:pt x="310" y="31"/>
                    </a:lnTo>
                    <a:lnTo>
                      <a:pt x="310" y="31"/>
                    </a:lnTo>
                    <a:lnTo>
                      <a:pt x="310" y="31"/>
                    </a:lnTo>
                    <a:lnTo>
                      <a:pt x="310" y="30"/>
                    </a:lnTo>
                    <a:lnTo>
                      <a:pt x="311" y="29"/>
                    </a:lnTo>
                    <a:lnTo>
                      <a:pt x="311" y="29"/>
                    </a:lnTo>
                    <a:lnTo>
                      <a:pt x="313" y="29"/>
                    </a:lnTo>
                    <a:lnTo>
                      <a:pt x="313" y="29"/>
                    </a:lnTo>
                    <a:lnTo>
                      <a:pt x="314" y="29"/>
                    </a:lnTo>
                    <a:lnTo>
                      <a:pt x="314" y="28"/>
                    </a:lnTo>
                    <a:lnTo>
                      <a:pt x="314" y="28"/>
                    </a:lnTo>
                    <a:lnTo>
                      <a:pt x="314" y="28"/>
                    </a:lnTo>
                    <a:lnTo>
                      <a:pt x="314" y="29"/>
                    </a:lnTo>
                    <a:lnTo>
                      <a:pt x="315" y="29"/>
                    </a:lnTo>
                    <a:lnTo>
                      <a:pt x="315" y="29"/>
                    </a:lnTo>
                    <a:lnTo>
                      <a:pt x="315" y="29"/>
                    </a:lnTo>
                    <a:lnTo>
                      <a:pt x="315" y="29"/>
                    </a:lnTo>
                    <a:lnTo>
                      <a:pt x="315" y="28"/>
                    </a:lnTo>
                    <a:lnTo>
                      <a:pt x="316" y="28"/>
                    </a:lnTo>
                    <a:lnTo>
                      <a:pt x="316" y="28"/>
                    </a:lnTo>
                    <a:lnTo>
                      <a:pt x="316" y="28"/>
                    </a:lnTo>
                    <a:lnTo>
                      <a:pt x="317" y="28"/>
                    </a:lnTo>
                    <a:lnTo>
                      <a:pt x="317" y="28"/>
                    </a:lnTo>
                    <a:lnTo>
                      <a:pt x="317" y="27"/>
                    </a:lnTo>
                    <a:lnTo>
                      <a:pt x="317" y="27"/>
                    </a:lnTo>
                    <a:lnTo>
                      <a:pt x="318" y="27"/>
                    </a:lnTo>
                    <a:lnTo>
                      <a:pt x="318" y="27"/>
                    </a:lnTo>
                    <a:lnTo>
                      <a:pt x="319" y="26"/>
                    </a:lnTo>
                    <a:lnTo>
                      <a:pt x="319" y="26"/>
                    </a:lnTo>
                    <a:lnTo>
                      <a:pt x="319" y="26"/>
                    </a:lnTo>
                    <a:lnTo>
                      <a:pt x="319" y="26"/>
                    </a:lnTo>
                    <a:lnTo>
                      <a:pt x="319" y="25"/>
                    </a:lnTo>
                    <a:lnTo>
                      <a:pt x="319" y="25"/>
                    </a:lnTo>
                    <a:lnTo>
                      <a:pt x="319" y="25"/>
                    </a:lnTo>
                    <a:lnTo>
                      <a:pt x="319" y="25"/>
                    </a:lnTo>
                    <a:lnTo>
                      <a:pt x="320" y="24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1" y="23"/>
                    </a:lnTo>
                    <a:lnTo>
                      <a:pt x="322" y="23"/>
                    </a:lnTo>
                    <a:lnTo>
                      <a:pt x="322" y="22"/>
                    </a:lnTo>
                    <a:lnTo>
                      <a:pt x="322" y="22"/>
                    </a:lnTo>
                    <a:lnTo>
                      <a:pt x="323" y="21"/>
                    </a:lnTo>
                    <a:lnTo>
                      <a:pt x="323" y="21"/>
                    </a:lnTo>
                    <a:lnTo>
                      <a:pt x="323" y="21"/>
                    </a:lnTo>
                    <a:lnTo>
                      <a:pt x="324" y="21"/>
                    </a:lnTo>
                    <a:lnTo>
                      <a:pt x="325" y="20"/>
                    </a:lnTo>
                    <a:lnTo>
                      <a:pt x="326" y="20"/>
                    </a:lnTo>
                    <a:lnTo>
                      <a:pt x="326" y="20"/>
                    </a:lnTo>
                    <a:lnTo>
                      <a:pt x="326" y="20"/>
                    </a:lnTo>
                    <a:lnTo>
                      <a:pt x="326" y="20"/>
                    </a:lnTo>
                    <a:lnTo>
                      <a:pt x="326" y="19"/>
                    </a:lnTo>
                    <a:lnTo>
                      <a:pt x="326" y="19"/>
                    </a:lnTo>
                    <a:lnTo>
                      <a:pt x="326" y="19"/>
                    </a:lnTo>
                    <a:lnTo>
                      <a:pt x="326" y="19"/>
                    </a:lnTo>
                    <a:lnTo>
                      <a:pt x="326" y="18"/>
                    </a:lnTo>
                    <a:lnTo>
                      <a:pt x="326" y="18"/>
                    </a:lnTo>
                    <a:lnTo>
                      <a:pt x="326" y="18"/>
                    </a:lnTo>
                    <a:lnTo>
                      <a:pt x="326" y="17"/>
                    </a:lnTo>
                    <a:lnTo>
                      <a:pt x="327" y="16"/>
                    </a:lnTo>
                    <a:lnTo>
                      <a:pt x="327" y="15"/>
                    </a:lnTo>
                    <a:lnTo>
                      <a:pt x="328" y="15"/>
                    </a:lnTo>
                    <a:lnTo>
                      <a:pt x="328" y="15"/>
                    </a:lnTo>
                    <a:lnTo>
                      <a:pt x="329" y="15"/>
                    </a:lnTo>
                    <a:lnTo>
                      <a:pt x="329" y="15"/>
                    </a:lnTo>
                    <a:lnTo>
                      <a:pt x="329" y="15"/>
                    </a:lnTo>
                    <a:lnTo>
                      <a:pt x="330" y="15"/>
                    </a:lnTo>
                    <a:lnTo>
                      <a:pt x="330" y="14"/>
                    </a:lnTo>
                    <a:lnTo>
                      <a:pt x="331" y="14"/>
                    </a:lnTo>
                    <a:lnTo>
                      <a:pt x="331" y="14"/>
                    </a:lnTo>
                    <a:lnTo>
                      <a:pt x="331" y="13"/>
                    </a:lnTo>
                    <a:lnTo>
                      <a:pt x="331" y="13"/>
                    </a:lnTo>
                    <a:lnTo>
                      <a:pt x="331" y="13"/>
                    </a:lnTo>
                    <a:lnTo>
                      <a:pt x="331" y="13"/>
                    </a:lnTo>
                    <a:lnTo>
                      <a:pt x="331" y="12"/>
                    </a:lnTo>
                    <a:lnTo>
                      <a:pt x="332" y="12"/>
                    </a:lnTo>
                    <a:lnTo>
                      <a:pt x="331" y="12"/>
                    </a:lnTo>
                    <a:lnTo>
                      <a:pt x="331" y="12"/>
                    </a:lnTo>
                    <a:lnTo>
                      <a:pt x="332" y="11"/>
                    </a:lnTo>
                    <a:lnTo>
                      <a:pt x="332" y="11"/>
                    </a:lnTo>
                    <a:lnTo>
                      <a:pt x="332" y="11"/>
                    </a:lnTo>
                    <a:lnTo>
                      <a:pt x="333" y="11"/>
                    </a:lnTo>
                    <a:lnTo>
                      <a:pt x="334" y="11"/>
                    </a:lnTo>
                    <a:lnTo>
                      <a:pt x="334" y="10"/>
                    </a:lnTo>
                    <a:lnTo>
                      <a:pt x="334" y="10"/>
                    </a:lnTo>
                    <a:lnTo>
                      <a:pt x="335" y="10"/>
                    </a:lnTo>
                    <a:lnTo>
                      <a:pt x="335" y="10"/>
                    </a:lnTo>
                    <a:lnTo>
                      <a:pt x="336" y="10"/>
                    </a:lnTo>
                    <a:lnTo>
                      <a:pt x="336" y="11"/>
                    </a:lnTo>
                    <a:lnTo>
                      <a:pt x="337" y="11"/>
                    </a:lnTo>
                    <a:lnTo>
                      <a:pt x="337" y="11"/>
                    </a:lnTo>
                    <a:lnTo>
                      <a:pt x="337" y="12"/>
                    </a:lnTo>
                    <a:lnTo>
                      <a:pt x="337" y="12"/>
                    </a:lnTo>
                    <a:lnTo>
                      <a:pt x="338" y="12"/>
                    </a:lnTo>
                    <a:lnTo>
                      <a:pt x="336" y="31"/>
                    </a:lnTo>
                    <a:lnTo>
                      <a:pt x="335" y="44"/>
                    </a:lnTo>
                    <a:lnTo>
                      <a:pt x="335" y="44"/>
                    </a:lnTo>
                    <a:lnTo>
                      <a:pt x="334" y="45"/>
                    </a:lnTo>
                    <a:lnTo>
                      <a:pt x="334" y="44"/>
                    </a:lnTo>
                    <a:lnTo>
                      <a:pt x="333" y="44"/>
                    </a:lnTo>
                    <a:lnTo>
                      <a:pt x="333" y="44"/>
                    </a:lnTo>
                    <a:lnTo>
                      <a:pt x="333" y="44"/>
                    </a:lnTo>
                    <a:lnTo>
                      <a:pt x="332" y="44"/>
                    </a:lnTo>
                    <a:lnTo>
                      <a:pt x="332" y="45"/>
                    </a:lnTo>
                    <a:lnTo>
                      <a:pt x="332" y="45"/>
                    </a:lnTo>
                    <a:lnTo>
                      <a:pt x="331" y="45"/>
                    </a:lnTo>
                    <a:lnTo>
                      <a:pt x="331" y="45"/>
                    </a:lnTo>
                    <a:lnTo>
                      <a:pt x="331" y="45"/>
                    </a:lnTo>
                    <a:lnTo>
                      <a:pt x="331" y="45"/>
                    </a:lnTo>
                    <a:lnTo>
                      <a:pt x="330" y="45"/>
                    </a:lnTo>
                    <a:lnTo>
                      <a:pt x="330" y="45"/>
                    </a:lnTo>
                    <a:lnTo>
                      <a:pt x="329" y="45"/>
                    </a:lnTo>
                    <a:lnTo>
                      <a:pt x="329" y="45"/>
                    </a:lnTo>
                    <a:lnTo>
                      <a:pt x="329" y="45"/>
                    </a:lnTo>
                    <a:lnTo>
                      <a:pt x="329" y="45"/>
                    </a:lnTo>
                    <a:lnTo>
                      <a:pt x="328" y="45"/>
                    </a:lnTo>
                    <a:lnTo>
                      <a:pt x="328" y="45"/>
                    </a:lnTo>
                    <a:lnTo>
                      <a:pt x="328" y="45"/>
                    </a:lnTo>
                    <a:lnTo>
                      <a:pt x="327" y="45"/>
                    </a:lnTo>
                    <a:lnTo>
                      <a:pt x="327" y="45"/>
                    </a:lnTo>
                    <a:lnTo>
                      <a:pt x="327" y="45"/>
                    </a:lnTo>
                    <a:lnTo>
                      <a:pt x="327" y="45"/>
                    </a:lnTo>
                    <a:lnTo>
                      <a:pt x="326" y="46"/>
                    </a:lnTo>
                    <a:lnTo>
                      <a:pt x="326" y="46"/>
                    </a:lnTo>
                    <a:lnTo>
                      <a:pt x="326" y="46"/>
                    </a:lnTo>
                    <a:lnTo>
                      <a:pt x="325" y="46"/>
                    </a:lnTo>
                    <a:lnTo>
                      <a:pt x="325" y="46"/>
                    </a:lnTo>
                    <a:lnTo>
                      <a:pt x="325" y="46"/>
                    </a:lnTo>
                    <a:lnTo>
                      <a:pt x="324" y="46"/>
                    </a:lnTo>
                    <a:lnTo>
                      <a:pt x="324" y="46"/>
                    </a:lnTo>
                    <a:lnTo>
                      <a:pt x="324" y="46"/>
                    </a:lnTo>
                    <a:lnTo>
                      <a:pt x="324" y="47"/>
                    </a:lnTo>
                    <a:lnTo>
                      <a:pt x="324" y="47"/>
                    </a:lnTo>
                    <a:lnTo>
                      <a:pt x="324" y="47"/>
                    </a:lnTo>
                    <a:lnTo>
                      <a:pt x="323" y="47"/>
                    </a:lnTo>
                    <a:lnTo>
                      <a:pt x="323" y="48"/>
                    </a:lnTo>
                    <a:lnTo>
                      <a:pt x="323" y="49"/>
                    </a:lnTo>
                    <a:lnTo>
                      <a:pt x="322" y="49"/>
                    </a:lnTo>
                    <a:lnTo>
                      <a:pt x="322" y="49"/>
                    </a:lnTo>
                    <a:lnTo>
                      <a:pt x="322" y="50"/>
                    </a:lnTo>
                    <a:lnTo>
                      <a:pt x="321" y="50"/>
                    </a:lnTo>
                    <a:lnTo>
                      <a:pt x="321" y="50"/>
                    </a:lnTo>
                    <a:lnTo>
                      <a:pt x="321" y="50"/>
                    </a:lnTo>
                    <a:lnTo>
                      <a:pt x="321" y="51"/>
                    </a:lnTo>
                    <a:lnTo>
                      <a:pt x="321" y="51"/>
                    </a:lnTo>
                    <a:lnTo>
                      <a:pt x="321" y="51"/>
                    </a:lnTo>
                    <a:lnTo>
                      <a:pt x="321" y="51"/>
                    </a:lnTo>
                    <a:lnTo>
                      <a:pt x="320" y="52"/>
                    </a:lnTo>
                    <a:lnTo>
                      <a:pt x="320" y="53"/>
                    </a:lnTo>
                    <a:lnTo>
                      <a:pt x="320" y="53"/>
                    </a:lnTo>
                    <a:lnTo>
                      <a:pt x="320" y="53"/>
                    </a:lnTo>
                    <a:lnTo>
                      <a:pt x="320" y="53"/>
                    </a:lnTo>
                    <a:lnTo>
                      <a:pt x="319" y="53"/>
                    </a:lnTo>
                    <a:lnTo>
                      <a:pt x="319" y="54"/>
                    </a:lnTo>
                    <a:lnTo>
                      <a:pt x="319" y="54"/>
                    </a:lnTo>
                    <a:lnTo>
                      <a:pt x="319" y="54"/>
                    </a:lnTo>
                    <a:lnTo>
                      <a:pt x="319" y="55"/>
                    </a:lnTo>
                    <a:lnTo>
                      <a:pt x="319" y="55"/>
                    </a:lnTo>
                    <a:lnTo>
                      <a:pt x="319" y="55"/>
                    </a:lnTo>
                    <a:lnTo>
                      <a:pt x="318" y="56"/>
                    </a:lnTo>
                    <a:lnTo>
                      <a:pt x="318" y="56"/>
                    </a:lnTo>
                    <a:lnTo>
                      <a:pt x="318" y="56"/>
                    </a:lnTo>
                    <a:lnTo>
                      <a:pt x="318" y="56"/>
                    </a:lnTo>
                    <a:lnTo>
                      <a:pt x="317" y="56"/>
                    </a:lnTo>
                    <a:lnTo>
                      <a:pt x="317" y="57"/>
                    </a:lnTo>
                    <a:lnTo>
                      <a:pt x="317" y="57"/>
                    </a:lnTo>
                    <a:lnTo>
                      <a:pt x="317" y="57"/>
                    </a:lnTo>
                    <a:lnTo>
                      <a:pt x="317" y="57"/>
                    </a:lnTo>
                    <a:lnTo>
                      <a:pt x="317" y="58"/>
                    </a:lnTo>
                    <a:lnTo>
                      <a:pt x="316" y="58"/>
                    </a:lnTo>
                    <a:lnTo>
                      <a:pt x="317" y="58"/>
                    </a:lnTo>
                    <a:lnTo>
                      <a:pt x="316" y="58"/>
                    </a:lnTo>
                    <a:lnTo>
                      <a:pt x="316" y="58"/>
                    </a:lnTo>
                    <a:lnTo>
                      <a:pt x="316" y="59"/>
                    </a:lnTo>
                    <a:lnTo>
                      <a:pt x="316" y="59"/>
                    </a:lnTo>
                    <a:lnTo>
                      <a:pt x="316" y="59"/>
                    </a:lnTo>
                    <a:lnTo>
                      <a:pt x="316" y="59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1"/>
                    </a:lnTo>
                    <a:lnTo>
                      <a:pt x="316" y="61"/>
                    </a:lnTo>
                    <a:lnTo>
                      <a:pt x="316" y="61"/>
                    </a:lnTo>
                    <a:lnTo>
                      <a:pt x="316" y="61"/>
                    </a:lnTo>
                    <a:lnTo>
                      <a:pt x="316" y="61"/>
                    </a:lnTo>
                    <a:lnTo>
                      <a:pt x="316" y="61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3"/>
                    </a:lnTo>
                    <a:lnTo>
                      <a:pt x="316" y="63"/>
                    </a:lnTo>
                    <a:lnTo>
                      <a:pt x="316" y="63"/>
                    </a:lnTo>
                    <a:lnTo>
                      <a:pt x="316" y="63"/>
                    </a:lnTo>
                    <a:lnTo>
                      <a:pt x="316" y="63"/>
                    </a:lnTo>
                    <a:lnTo>
                      <a:pt x="316" y="64"/>
                    </a:lnTo>
                    <a:lnTo>
                      <a:pt x="316" y="64"/>
                    </a:lnTo>
                    <a:lnTo>
                      <a:pt x="316" y="63"/>
                    </a:lnTo>
                    <a:lnTo>
                      <a:pt x="316" y="63"/>
                    </a:lnTo>
                    <a:lnTo>
                      <a:pt x="317" y="64"/>
                    </a:lnTo>
                    <a:lnTo>
                      <a:pt x="317" y="63"/>
                    </a:lnTo>
                    <a:lnTo>
                      <a:pt x="317" y="63"/>
                    </a:lnTo>
                    <a:lnTo>
                      <a:pt x="318" y="63"/>
                    </a:lnTo>
                    <a:lnTo>
                      <a:pt x="318" y="64"/>
                    </a:lnTo>
                    <a:lnTo>
                      <a:pt x="318" y="63"/>
                    </a:lnTo>
                    <a:lnTo>
                      <a:pt x="319" y="63"/>
                    </a:lnTo>
                    <a:lnTo>
                      <a:pt x="319" y="63"/>
                    </a:lnTo>
                    <a:lnTo>
                      <a:pt x="319" y="63"/>
                    </a:lnTo>
                    <a:lnTo>
                      <a:pt x="319" y="63"/>
                    </a:lnTo>
                    <a:lnTo>
                      <a:pt x="319" y="63"/>
                    </a:lnTo>
                    <a:lnTo>
                      <a:pt x="319" y="63"/>
                    </a:lnTo>
                    <a:lnTo>
                      <a:pt x="319" y="63"/>
                    </a:lnTo>
                    <a:lnTo>
                      <a:pt x="320" y="63"/>
                    </a:lnTo>
                    <a:lnTo>
                      <a:pt x="320" y="63"/>
                    </a:lnTo>
                    <a:lnTo>
                      <a:pt x="321" y="63"/>
                    </a:lnTo>
                    <a:lnTo>
                      <a:pt x="321" y="63"/>
                    </a:lnTo>
                    <a:lnTo>
                      <a:pt x="321" y="63"/>
                    </a:lnTo>
                    <a:lnTo>
                      <a:pt x="321" y="64"/>
                    </a:lnTo>
                    <a:lnTo>
                      <a:pt x="321" y="64"/>
                    </a:lnTo>
                    <a:lnTo>
                      <a:pt x="321" y="64"/>
                    </a:lnTo>
                    <a:lnTo>
                      <a:pt x="321" y="64"/>
                    </a:lnTo>
                    <a:lnTo>
                      <a:pt x="321" y="64"/>
                    </a:lnTo>
                    <a:lnTo>
                      <a:pt x="321" y="64"/>
                    </a:lnTo>
                    <a:lnTo>
                      <a:pt x="322" y="63"/>
                    </a:lnTo>
                    <a:lnTo>
                      <a:pt x="322" y="64"/>
                    </a:lnTo>
                    <a:lnTo>
                      <a:pt x="322" y="64"/>
                    </a:lnTo>
                    <a:lnTo>
                      <a:pt x="322" y="64"/>
                    </a:lnTo>
                    <a:lnTo>
                      <a:pt x="322" y="64"/>
                    </a:lnTo>
                    <a:lnTo>
                      <a:pt x="322" y="64"/>
                    </a:lnTo>
                    <a:lnTo>
                      <a:pt x="322" y="64"/>
                    </a:lnTo>
                    <a:lnTo>
                      <a:pt x="322" y="64"/>
                    </a:lnTo>
                    <a:lnTo>
                      <a:pt x="322" y="64"/>
                    </a:lnTo>
                    <a:lnTo>
                      <a:pt x="323" y="64"/>
                    </a:lnTo>
                    <a:lnTo>
                      <a:pt x="323" y="64"/>
                    </a:lnTo>
                    <a:lnTo>
                      <a:pt x="323" y="64"/>
                    </a:lnTo>
                    <a:lnTo>
                      <a:pt x="323" y="65"/>
                    </a:lnTo>
                    <a:lnTo>
                      <a:pt x="323" y="65"/>
                    </a:lnTo>
                    <a:lnTo>
                      <a:pt x="323" y="65"/>
                    </a:lnTo>
                    <a:lnTo>
                      <a:pt x="324" y="65"/>
                    </a:lnTo>
                    <a:lnTo>
                      <a:pt x="324" y="65"/>
                    </a:lnTo>
                    <a:lnTo>
                      <a:pt x="324" y="66"/>
                    </a:lnTo>
                    <a:lnTo>
                      <a:pt x="324" y="66"/>
                    </a:lnTo>
                    <a:lnTo>
                      <a:pt x="324" y="65"/>
                    </a:lnTo>
                    <a:lnTo>
                      <a:pt x="324" y="65"/>
                    </a:lnTo>
                    <a:lnTo>
                      <a:pt x="324" y="65"/>
                    </a:lnTo>
                    <a:lnTo>
                      <a:pt x="324" y="66"/>
                    </a:lnTo>
                    <a:lnTo>
                      <a:pt x="324" y="66"/>
                    </a:lnTo>
                    <a:lnTo>
                      <a:pt x="325" y="66"/>
                    </a:lnTo>
                    <a:lnTo>
                      <a:pt x="325" y="66"/>
                    </a:lnTo>
                    <a:lnTo>
                      <a:pt x="325" y="66"/>
                    </a:lnTo>
                    <a:lnTo>
                      <a:pt x="325" y="67"/>
                    </a:lnTo>
                    <a:lnTo>
                      <a:pt x="325" y="67"/>
                    </a:lnTo>
                    <a:lnTo>
                      <a:pt x="325" y="67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6" y="67"/>
                    </a:lnTo>
                    <a:lnTo>
                      <a:pt x="326" y="67"/>
                    </a:lnTo>
                    <a:lnTo>
                      <a:pt x="326" y="67"/>
                    </a:lnTo>
                    <a:lnTo>
                      <a:pt x="326" y="67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7" y="68"/>
                    </a:lnTo>
                    <a:lnTo>
                      <a:pt x="327" y="68"/>
                    </a:lnTo>
                    <a:lnTo>
                      <a:pt x="327" y="68"/>
                    </a:lnTo>
                    <a:lnTo>
                      <a:pt x="327" y="68"/>
                    </a:lnTo>
                    <a:lnTo>
                      <a:pt x="327" y="68"/>
                    </a:lnTo>
                    <a:lnTo>
                      <a:pt x="327" y="68"/>
                    </a:lnTo>
                    <a:lnTo>
                      <a:pt x="327" y="69"/>
                    </a:lnTo>
                    <a:lnTo>
                      <a:pt x="328" y="69"/>
                    </a:lnTo>
                    <a:lnTo>
                      <a:pt x="328" y="69"/>
                    </a:lnTo>
                    <a:lnTo>
                      <a:pt x="328" y="69"/>
                    </a:lnTo>
                    <a:lnTo>
                      <a:pt x="328" y="70"/>
                    </a:lnTo>
                    <a:lnTo>
                      <a:pt x="328" y="70"/>
                    </a:lnTo>
                    <a:lnTo>
                      <a:pt x="328" y="70"/>
                    </a:lnTo>
                    <a:lnTo>
                      <a:pt x="328" y="70"/>
                    </a:lnTo>
                    <a:lnTo>
                      <a:pt x="329" y="70"/>
                    </a:lnTo>
                    <a:lnTo>
                      <a:pt x="329" y="70"/>
                    </a:lnTo>
                    <a:lnTo>
                      <a:pt x="330" y="70"/>
                    </a:lnTo>
                    <a:lnTo>
                      <a:pt x="331" y="70"/>
                    </a:lnTo>
                    <a:lnTo>
                      <a:pt x="331" y="70"/>
                    </a:lnTo>
                    <a:lnTo>
                      <a:pt x="331" y="70"/>
                    </a:lnTo>
                    <a:lnTo>
                      <a:pt x="332" y="70"/>
                    </a:lnTo>
                    <a:lnTo>
                      <a:pt x="332" y="70"/>
                    </a:lnTo>
                    <a:lnTo>
                      <a:pt x="332" y="71"/>
                    </a:lnTo>
                    <a:lnTo>
                      <a:pt x="333" y="71"/>
                    </a:lnTo>
                    <a:lnTo>
                      <a:pt x="333" y="70"/>
                    </a:lnTo>
                    <a:lnTo>
                      <a:pt x="333" y="71"/>
                    </a:lnTo>
                    <a:lnTo>
                      <a:pt x="333" y="71"/>
                    </a:lnTo>
                    <a:lnTo>
                      <a:pt x="334" y="71"/>
                    </a:lnTo>
                    <a:lnTo>
                      <a:pt x="334" y="71"/>
                    </a:lnTo>
                    <a:lnTo>
                      <a:pt x="335" y="71"/>
                    </a:lnTo>
                    <a:lnTo>
                      <a:pt x="335" y="71"/>
                    </a:lnTo>
                    <a:lnTo>
                      <a:pt x="335" y="72"/>
                    </a:lnTo>
                    <a:lnTo>
                      <a:pt x="335" y="71"/>
                    </a:lnTo>
                    <a:lnTo>
                      <a:pt x="335" y="71"/>
                    </a:lnTo>
                    <a:lnTo>
                      <a:pt x="335" y="71"/>
                    </a:lnTo>
                    <a:lnTo>
                      <a:pt x="335" y="71"/>
                    </a:lnTo>
                    <a:lnTo>
                      <a:pt x="336" y="70"/>
                    </a:lnTo>
                    <a:lnTo>
                      <a:pt x="336" y="70"/>
                    </a:lnTo>
                    <a:lnTo>
                      <a:pt x="336" y="70"/>
                    </a:lnTo>
                    <a:lnTo>
                      <a:pt x="336" y="70"/>
                    </a:lnTo>
                    <a:lnTo>
                      <a:pt x="336" y="70"/>
                    </a:lnTo>
                    <a:lnTo>
                      <a:pt x="337" y="70"/>
                    </a:lnTo>
                    <a:lnTo>
                      <a:pt x="337" y="69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69"/>
                    </a:lnTo>
                    <a:lnTo>
                      <a:pt x="337" y="69"/>
                    </a:lnTo>
                    <a:lnTo>
                      <a:pt x="338" y="69"/>
                    </a:lnTo>
                    <a:lnTo>
                      <a:pt x="338" y="69"/>
                    </a:lnTo>
                    <a:lnTo>
                      <a:pt x="338" y="69"/>
                    </a:lnTo>
                    <a:lnTo>
                      <a:pt x="338" y="69"/>
                    </a:lnTo>
                    <a:lnTo>
                      <a:pt x="338" y="69"/>
                    </a:lnTo>
                    <a:lnTo>
                      <a:pt x="339" y="69"/>
                    </a:lnTo>
                    <a:lnTo>
                      <a:pt x="339" y="69"/>
                    </a:lnTo>
                    <a:lnTo>
                      <a:pt x="339" y="69"/>
                    </a:lnTo>
                    <a:lnTo>
                      <a:pt x="339" y="69"/>
                    </a:lnTo>
                    <a:lnTo>
                      <a:pt x="339" y="69"/>
                    </a:lnTo>
                    <a:lnTo>
                      <a:pt x="340" y="69"/>
                    </a:lnTo>
                    <a:lnTo>
                      <a:pt x="340" y="69"/>
                    </a:lnTo>
                    <a:lnTo>
                      <a:pt x="340" y="69"/>
                    </a:lnTo>
                    <a:lnTo>
                      <a:pt x="340" y="69"/>
                    </a:lnTo>
                    <a:lnTo>
                      <a:pt x="340" y="69"/>
                    </a:lnTo>
                    <a:lnTo>
                      <a:pt x="341" y="69"/>
                    </a:lnTo>
                    <a:lnTo>
                      <a:pt x="341" y="69"/>
                    </a:lnTo>
                    <a:lnTo>
                      <a:pt x="341" y="69"/>
                    </a:lnTo>
                    <a:lnTo>
                      <a:pt x="341" y="69"/>
                    </a:lnTo>
                    <a:lnTo>
                      <a:pt x="341" y="69"/>
                    </a:lnTo>
                    <a:lnTo>
                      <a:pt x="341" y="70"/>
                    </a:lnTo>
                    <a:lnTo>
                      <a:pt x="341" y="70"/>
                    </a:lnTo>
                    <a:lnTo>
                      <a:pt x="341" y="71"/>
                    </a:lnTo>
                    <a:lnTo>
                      <a:pt x="342" y="71"/>
                    </a:lnTo>
                    <a:lnTo>
                      <a:pt x="342" y="71"/>
                    </a:lnTo>
                    <a:lnTo>
                      <a:pt x="343" y="71"/>
                    </a:lnTo>
                    <a:lnTo>
                      <a:pt x="343" y="72"/>
                    </a:lnTo>
                    <a:lnTo>
                      <a:pt x="342" y="72"/>
                    </a:lnTo>
                    <a:lnTo>
                      <a:pt x="342" y="72"/>
                    </a:lnTo>
                    <a:lnTo>
                      <a:pt x="343" y="72"/>
                    </a:lnTo>
                    <a:lnTo>
                      <a:pt x="343" y="72"/>
                    </a:lnTo>
                    <a:lnTo>
                      <a:pt x="343" y="72"/>
                    </a:lnTo>
                    <a:lnTo>
                      <a:pt x="343" y="72"/>
                    </a:lnTo>
                    <a:lnTo>
                      <a:pt x="343" y="72"/>
                    </a:lnTo>
                    <a:lnTo>
                      <a:pt x="343" y="72"/>
                    </a:lnTo>
                    <a:lnTo>
                      <a:pt x="344" y="72"/>
                    </a:lnTo>
                    <a:lnTo>
                      <a:pt x="344" y="72"/>
                    </a:lnTo>
                    <a:lnTo>
                      <a:pt x="344" y="71"/>
                    </a:lnTo>
                    <a:lnTo>
                      <a:pt x="344" y="71"/>
                    </a:lnTo>
                    <a:lnTo>
                      <a:pt x="345" y="71"/>
                    </a:lnTo>
                    <a:lnTo>
                      <a:pt x="345" y="72"/>
                    </a:lnTo>
                    <a:lnTo>
                      <a:pt x="345" y="72"/>
                    </a:lnTo>
                    <a:lnTo>
                      <a:pt x="345" y="72"/>
                    </a:lnTo>
                    <a:lnTo>
                      <a:pt x="345" y="72"/>
                    </a:lnTo>
                    <a:lnTo>
                      <a:pt x="345" y="72"/>
                    </a:lnTo>
                    <a:lnTo>
                      <a:pt x="345" y="72"/>
                    </a:lnTo>
                    <a:lnTo>
                      <a:pt x="346" y="72"/>
                    </a:lnTo>
                    <a:lnTo>
                      <a:pt x="347" y="73"/>
                    </a:lnTo>
                    <a:lnTo>
                      <a:pt x="347" y="73"/>
                    </a:lnTo>
                    <a:lnTo>
                      <a:pt x="347" y="73"/>
                    </a:lnTo>
                    <a:lnTo>
                      <a:pt x="348" y="73"/>
                    </a:lnTo>
                    <a:lnTo>
                      <a:pt x="348" y="73"/>
                    </a:lnTo>
                    <a:lnTo>
                      <a:pt x="348" y="73"/>
                    </a:lnTo>
                    <a:lnTo>
                      <a:pt x="349" y="73"/>
                    </a:lnTo>
                    <a:lnTo>
                      <a:pt x="349" y="73"/>
                    </a:lnTo>
                    <a:lnTo>
                      <a:pt x="349" y="73"/>
                    </a:lnTo>
                    <a:lnTo>
                      <a:pt x="349" y="74"/>
                    </a:lnTo>
                    <a:lnTo>
                      <a:pt x="349" y="74"/>
                    </a:lnTo>
                    <a:lnTo>
                      <a:pt x="350" y="74"/>
                    </a:lnTo>
                    <a:lnTo>
                      <a:pt x="350" y="74"/>
                    </a:lnTo>
                    <a:lnTo>
                      <a:pt x="350" y="74"/>
                    </a:lnTo>
                    <a:lnTo>
                      <a:pt x="351" y="74"/>
                    </a:lnTo>
                    <a:lnTo>
                      <a:pt x="351" y="74"/>
                    </a:lnTo>
                    <a:lnTo>
                      <a:pt x="351" y="74"/>
                    </a:lnTo>
                    <a:lnTo>
                      <a:pt x="351" y="74"/>
                    </a:lnTo>
                    <a:lnTo>
                      <a:pt x="351" y="73"/>
                    </a:lnTo>
                    <a:lnTo>
                      <a:pt x="352" y="73"/>
                    </a:lnTo>
                    <a:lnTo>
                      <a:pt x="352" y="73"/>
                    </a:lnTo>
                    <a:lnTo>
                      <a:pt x="352" y="73"/>
                    </a:lnTo>
                    <a:lnTo>
                      <a:pt x="352" y="73"/>
                    </a:lnTo>
                    <a:lnTo>
                      <a:pt x="352" y="73"/>
                    </a:lnTo>
                    <a:lnTo>
                      <a:pt x="352" y="72"/>
                    </a:lnTo>
                    <a:lnTo>
                      <a:pt x="352" y="72"/>
                    </a:lnTo>
                    <a:lnTo>
                      <a:pt x="352" y="72"/>
                    </a:lnTo>
                    <a:lnTo>
                      <a:pt x="352" y="72"/>
                    </a:lnTo>
                    <a:lnTo>
                      <a:pt x="352" y="72"/>
                    </a:lnTo>
                    <a:lnTo>
                      <a:pt x="352" y="72"/>
                    </a:lnTo>
                    <a:lnTo>
                      <a:pt x="352" y="71"/>
                    </a:lnTo>
                    <a:lnTo>
                      <a:pt x="352" y="71"/>
                    </a:lnTo>
                    <a:lnTo>
                      <a:pt x="353" y="71"/>
                    </a:lnTo>
                    <a:lnTo>
                      <a:pt x="353" y="71"/>
                    </a:lnTo>
                    <a:lnTo>
                      <a:pt x="353" y="71"/>
                    </a:lnTo>
                    <a:lnTo>
                      <a:pt x="353" y="71"/>
                    </a:lnTo>
                    <a:lnTo>
                      <a:pt x="353" y="71"/>
                    </a:lnTo>
                    <a:lnTo>
                      <a:pt x="353" y="70"/>
                    </a:lnTo>
                    <a:lnTo>
                      <a:pt x="354" y="71"/>
                    </a:lnTo>
                    <a:lnTo>
                      <a:pt x="354" y="70"/>
                    </a:lnTo>
                    <a:lnTo>
                      <a:pt x="354" y="70"/>
                    </a:lnTo>
                    <a:lnTo>
                      <a:pt x="354" y="70"/>
                    </a:lnTo>
                    <a:lnTo>
                      <a:pt x="354" y="70"/>
                    </a:lnTo>
                    <a:lnTo>
                      <a:pt x="354" y="70"/>
                    </a:lnTo>
                    <a:lnTo>
                      <a:pt x="354" y="70"/>
                    </a:lnTo>
                    <a:lnTo>
                      <a:pt x="354" y="70"/>
                    </a:lnTo>
                    <a:lnTo>
                      <a:pt x="355" y="71"/>
                    </a:lnTo>
                    <a:lnTo>
                      <a:pt x="355" y="70"/>
                    </a:lnTo>
                    <a:lnTo>
                      <a:pt x="355" y="70"/>
                    </a:lnTo>
                    <a:lnTo>
                      <a:pt x="355" y="70"/>
                    </a:lnTo>
                    <a:lnTo>
                      <a:pt x="355" y="71"/>
                    </a:lnTo>
                    <a:lnTo>
                      <a:pt x="355" y="71"/>
                    </a:lnTo>
                    <a:lnTo>
                      <a:pt x="356" y="70"/>
                    </a:lnTo>
                    <a:lnTo>
                      <a:pt x="356" y="71"/>
                    </a:lnTo>
                    <a:lnTo>
                      <a:pt x="356" y="71"/>
                    </a:lnTo>
                    <a:lnTo>
                      <a:pt x="356" y="71"/>
                    </a:lnTo>
                    <a:lnTo>
                      <a:pt x="356" y="71"/>
                    </a:lnTo>
                    <a:lnTo>
                      <a:pt x="357" y="71"/>
                    </a:lnTo>
                    <a:lnTo>
                      <a:pt x="357" y="71"/>
                    </a:lnTo>
                    <a:lnTo>
                      <a:pt x="357" y="71"/>
                    </a:lnTo>
                    <a:lnTo>
                      <a:pt x="358" y="72"/>
                    </a:lnTo>
                    <a:lnTo>
                      <a:pt x="358" y="72"/>
                    </a:lnTo>
                    <a:lnTo>
                      <a:pt x="358" y="72"/>
                    </a:lnTo>
                    <a:lnTo>
                      <a:pt x="359" y="72"/>
                    </a:lnTo>
                    <a:lnTo>
                      <a:pt x="359" y="72"/>
                    </a:lnTo>
                    <a:lnTo>
                      <a:pt x="360" y="72"/>
                    </a:lnTo>
                    <a:lnTo>
                      <a:pt x="360" y="72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1" y="72"/>
                    </a:lnTo>
                    <a:lnTo>
                      <a:pt x="361" y="72"/>
                    </a:lnTo>
                    <a:lnTo>
                      <a:pt x="361" y="72"/>
                    </a:lnTo>
                    <a:lnTo>
                      <a:pt x="361" y="72"/>
                    </a:lnTo>
                    <a:lnTo>
                      <a:pt x="362" y="72"/>
                    </a:lnTo>
                    <a:lnTo>
                      <a:pt x="362" y="72"/>
                    </a:lnTo>
                    <a:lnTo>
                      <a:pt x="362" y="72"/>
                    </a:lnTo>
                    <a:lnTo>
                      <a:pt x="363" y="72"/>
                    </a:lnTo>
                    <a:lnTo>
                      <a:pt x="363" y="71"/>
                    </a:lnTo>
                    <a:lnTo>
                      <a:pt x="363" y="71"/>
                    </a:lnTo>
                    <a:lnTo>
                      <a:pt x="363" y="71"/>
                    </a:lnTo>
                    <a:lnTo>
                      <a:pt x="363" y="71"/>
                    </a:lnTo>
                    <a:lnTo>
                      <a:pt x="364" y="71"/>
                    </a:lnTo>
                    <a:lnTo>
                      <a:pt x="364" y="71"/>
                    </a:lnTo>
                    <a:lnTo>
                      <a:pt x="364" y="71"/>
                    </a:lnTo>
                    <a:lnTo>
                      <a:pt x="365" y="71"/>
                    </a:lnTo>
                    <a:lnTo>
                      <a:pt x="365" y="72"/>
                    </a:lnTo>
                    <a:lnTo>
                      <a:pt x="368" y="72"/>
                    </a:lnTo>
                    <a:lnTo>
                      <a:pt x="369" y="72"/>
                    </a:lnTo>
                    <a:lnTo>
                      <a:pt x="369" y="73"/>
                    </a:lnTo>
                    <a:lnTo>
                      <a:pt x="370" y="73"/>
                    </a:lnTo>
                    <a:lnTo>
                      <a:pt x="371" y="73"/>
                    </a:lnTo>
                    <a:lnTo>
                      <a:pt x="371" y="73"/>
                    </a:lnTo>
                    <a:lnTo>
                      <a:pt x="371" y="74"/>
                    </a:lnTo>
                    <a:lnTo>
                      <a:pt x="371" y="73"/>
                    </a:lnTo>
                    <a:lnTo>
                      <a:pt x="371" y="73"/>
                    </a:lnTo>
                    <a:lnTo>
                      <a:pt x="372" y="74"/>
                    </a:lnTo>
                    <a:lnTo>
                      <a:pt x="372" y="74"/>
                    </a:lnTo>
                    <a:lnTo>
                      <a:pt x="372" y="75"/>
                    </a:lnTo>
                    <a:lnTo>
                      <a:pt x="373" y="75"/>
                    </a:lnTo>
                    <a:lnTo>
                      <a:pt x="373" y="75"/>
                    </a:lnTo>
                    <a:lnTo>
                      <a:pt x="373" y="75"/>
                    </a:lnTo>
                    <a:lnTo>
                      <a:pt x="381" y="75"/>
                    </a:lnTo>
                    <a:lnTo>
                      <a:pt x="381" y="76"/>
                    </a:lnTo>
                    <a:lnTo>
                      <a:pt x="380" y="76"/>
                    </a:lnTo>
                    <a:lnTo>
                      <a:pt x="380" y="77"/>
                    </a:lnTo>
                    <a:lnTo>
                      <a:pt x="378" y="77"/>
                    </a:lnTo>
                    <a:lnTo>
                      <a:pt x="377" y="77"/>
                    </a:lnTo>
                    <a:lnTo>
                      <a:pt x="377" y="77"/>
                    </a:lnTo>
                    <a:lnTo>
                      <a:pt x="376" y="77"/>
                    </a:lnTo>
                    <a:lnTo>
                      <a:pt x="376" y="78"/>
                    </a:lnTo>
                    <a:lnTo>
                      <a:pt x="376" y="78"/>
                    </a:lnTo>
                    <a:lnTo>
                      <a:pt x="376" y="78"/>
                    </a:lnTo>
                    <a:lnTo>
                      <a:pt x="376" y="81"/>
                    </a:lnTo>
                    <a:lnTo>
                      <a:pt x="376" y="83"/>
                    </a:lnTo>
                    <a:lnTo>
                      <a:pt x="376" y="83"/>
                    </a:lnTo>
                    <a:lnTo>
                      <a:pt x="376" y="84"/>
                    </a:lnTo>
                    <a:lnTo>
                      <a:pt x="376" y="85"/>
                    </a:lnTo>
                    <a:lnTo>
                      <a:pt x="378" y="89"/>
                    </a:lnTo>
                    <a:lnTo>
                      <a:pt x="378" y="90"/>
                    </a:lnTo>
                    <a:lnTo>
                      <a:pt x="377" y="91"/>
                    </a:lnTo>
                    <a:lnTo>
                      <a:pt x="377" y="91"/>
                    </a:lnTo>
                    <a:lnTo>
                      <a:pt x="378" y="92"/>
                    </a:lnTo>
                    <a:lnTo>
                      <a:pt x="378" y="93"/>
                    </a:lnTo>
                    <a:lnTo>
                      <a:pt x="378" y="95"/>
                    </a:lnTo>
                    <a:lnTo>
                      <a:pt x="378" y="96"/>
                    </a:lnTo>
                    <a:lnTo>
                      <a:pt x="378" y="97"/>
                    </a:lnTo>
                    <a:lnTo>
                      <a:pt x="379" y="98"/>
                    </a:lnTo>
                    <a:lnTo>
                      <a:pt x="380" y="98"/>
                    </a:lnTo>
                    <a:lnTo>
                      <a:pt x="380" y="99"/>
                    </a:lnTo>
                    <a:lnTo>
                      <a:pt x="380" y="99"/>
                    </a:lnTo>
                    <a:lnTo>
                      <a:pt x="381" y="99"/>
                    </a:lnTo>
                    <a:lnTo>
                      <a:pt x="381" y="99"/>
                    </a:lnTo>
                    <a:lnTo>
                      <a:pt x="382" y="99"/>
                    </a:lnTo>
                    <a:lnTo>
                      <a:pt x="383" y="100"/>
                    </a:lnTo>
                    <a:lnTo>
                      <a:pt x="383" y="100"/>
                    </a:lnTo>
                    <a:lnTo>
                      <a:pt x="384" y="100"/>
                    </a:lnTo>
                    <a:lnTo>
                      <a:pt x="384" y="99"/>
                    </a:lnTo>
                    <a:lnTo>
                      <a:pt x="384" y="98"/>
                    </a:lnTo>
                    <a:lnTo>
                      <a:pt x="384" y="98"/>
                    </a:lnTo>
                    <a:lnTo>
                      <a:pt x="385" y="98"/>
                    </a:lnTo>
                    <a:lnTo>
                      <a:pt x="386" y="97"/>
                    </a:lnTo>
                    <a:lnTo>
                      <a:pt x="387" y="97"/>
                    </a:lnTo>
                    <a:lnTo>
                      <a:pt x="388" y="96"/>
                    </a:lnTo>
                    <a:lnTo>
                      <a:pt x="388" y="96"/>
                    </a:lnTo>
                    <a:lnTo>
                      <a:pt x="389" y="96"/>
                    </a:lnTo>
                    <a:lnTo>
                      <a:pt x="390" y="96"/>
                    </a:lnTo>
                    <a:lnTo>
                      <a:pt x="391" y="96"/>
                    </a:lnTo>
                    <a:lnTo>
                      <a:pt x="392" y="96"/>
                    </a:lnTo>
                    <a:lnTo>
                      <a:pt x="395" y="98"/>
                    </a:lnTo>
                    <a:lnTo>
                      <a:pt x="396" y="97"/>
                    </a:lnTo>
                    <a:lnTo>
                      <a:pt x="399" y="97"/>
                    </a:lnTo>
                    <a:lnTo>
                      <a:pt x="399" y="97"/>
                    </a:lnTo>
                    <a:lnTo>
                      <a:pt x="401" y="98"/>
                    </a:lnTo>
                    <a:lnTo>
                      <a:pt x="401" y="98"/>
                    </a:lnTo>
                    <a:lnTo>
                      <a:pt x="402" y="99"/>
                    </a:lnTo>
                    <a:lnTo>
                      <a:pt x="403" y="99"/>
                    </a:lnTo>
                    <a:lnTo>
                      <a:pt x="403" y="101"/>
                    </a:lnTo>
                    <a:lnTo>
                      <a:pt x="403" y="101"/>
                    </a:lnTo>
                    <a:lnTo>
                      <a:pt x="403" y="102"/>
                    </a:lnTo>
                    <a:lnTo>
                      <a:pt x="403" y="102"/>
                    </a:lnTo>
                    <a:lnTo>
                      <a:pt x="403" y="103"/>
                    </a:lnTo>
                    <a:lnTo>
                      <a:pt x="401" y="103"/>
                    </a:lnTo>
                    <a:lnTo>
                      <a:pt x="401" y="104"/>
                    </a:lnTo>
                    <a:lnTo>
                      <a:pt x="401" y="104"/>
                    </a:lnTo>
                    <a:lnTo>
                      <a:pt x="401" y="105"/>
                    </a:lnTo>
                    <a:lnTo>
                      <a:pt x="400" y="106"/>
                    </a:lnTo>
                    <a:lnTo>
                      <a:pt x="400" y="106"/>
                    </a:lnTo>
                    <a:lnTo>
                      <a:pt x="399" y="106"/>
                    </a:lnTo>
                    <a:lnTo>
                      <a:pt x="398" y="106"/>
                    </a:lnTo>
                    <a:lnTo>
                      <a:pt x="397" y="106"/>
                    </a:lnTo>
                    <a:lnTo>
                      <a:pt x="396" y="106"/>
                    </a:lnTo>
                    <a:lnTo>
                      <a:pt x="395" y="106"/>
                    </a:lnTo>
                    <a:lnTo>
                      <a:pt x="395" y="106"/>
                    </a:lnTo>
                    <a:lnTo>
                      <a:pt x="394" y="106"/>
                    </a:lnTo>
                    <a:lnTo>
                      <a:pt x="394" y="108"/>
                    </a:lnTo>
                    <a:lnTo>
                      <a:pt x="394" y="108"/>
                    </a:lnTo>
                    <a:lnTo>
                      <a:pt x="394" y="109"/>
                    </a:lnTo>
                    <a:lnTo>
                      <a:pt x="393" y="110"/>
                    </a:lnTo>
                    <a:lnTo>
                      <a:pt x="392" y="110"/>
                    </a:lnTo>
                    <a:lnTo>
                      <a:pt x="392" y="111"/>
                    </a:lnTo>
                    <a:lnTo>
                      <a:pt x="392" y="111"/>
                    </a:lnTo>
                    <a:lnTo>
                      <a:pt x="391" y="112"/>
                    </a:lnTo>
                    <a:lnTo>
                      <a:pt x="391" y="113"/>
                    </a:lnTo>
                    <a:lnTo>
                      <a:pt x="391" y="113"/>
                    </a:lnTo>
                    <a:lnTo>
                      <a:pt x="389" y="113"/>
                    </a:lnTo>
                    <a:lnTo>
                      <a:pt x="389" y="113"/>
                    </a:lnTo>
                    <a:lnTo>
                      <a:pt x="388" y="114"/>
                    </a:lnTo>
                    <a:lnTo>
                      <a:pt x="388" y="115"/>
                    </a:lnTo>
                    <a:lnTo>
                      <a:pt x="387" y="116"/>
                    </a:lnTo>
                    <a:lnTo>
                      <a:pt x="388" y="117"/>
                    </a:lnTo>
                    <a:lnTo>
                      <a:pt x="388" y="118"/>
                    </a:lnTo>
                    <a:lnTo>
                      <a:pt x="388" y="118"/>
                    </a:lnTo>
                    <a:lnTo>
                      <a:pt x="389" y="118"/>
                    </a:lnTo>
                    <a:lnTo>
                      <a:pt x="389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9" y="121"/>
                    </a:lnTo>
                    <a:lnTo>
                      <a:pt x="390" y="121"/>
                    </a:lnTo>
                    <a:lnTo>
                      <a:pt x="390" y="121"/>
                    </a:lnTo>
                    <a:lnTo>
                      <a:pt x="391" y="121"/>
                    </a:lnTo>
                    <a:lnTo>
                      <a:pt x="391" y="121"/>
                    </a:lnTo>
                    <a:lnTo>
                      <a:pt x="391" y="122"/>
                    </a:lnTo>
                    <a:lnTo>
                      <a:pt x="391" y="122"/>
                    </a:lnTo>
                    <a:lnTo>
                      <a:pt x="391" y="123"/>
                    </a:lnTo>
                    <a:lnTo>
                      <a:pt x="391" y="123"/>
                    </a:lnTo>
                    <a:lnTo>
                      <a:pt x="391" y="123"/>
                    </a:lnTo>
                    <a:lnTo>
                      <a:pt x="392" y="123"/>
                    </a:lnTo>
                    <a:lnTo>
                      <a:pt x="393" y="123"/>
                    </a:lnTo>
                    <a:lnTo>
                      <a:pt x="394" y="123"/>
                    </a:lnTo>
                    <a:lnTo>
                      <a:pt x="395" y="124"/>
                    </a:lnTo>
                    <a:lnTo>
                      <a:pt x="395" y="124"/>
                    </a:lnTo>
                    <a:lnTo>
                      <a:pt x="396" y="125"/>
                    </a:lnTo>
                    <a:lnTo>
                      <a:pt x="396" y="125"/>
                    </a:lnTo>
                    <a:lnTo>
                      <a:pt x="396" y="125"/>
                    </a:lnTo>
                    <a:lnTo>
                      <a:pt x="397" y="125"/>
                    </a:lnTo>
                    <a:lnTo>
                      <a:pt x="397" y="126"/>
                    </a:lnTo>
                    <a:lnTo>
                      <a:pt x="398" y="126"/>
                    </a:lnTo>
                    <a:lnTo>
                      <a:pt x="398" y="125"/>
                    </a:lnTo>
                    <a:lnTo>
                      <a:pt x="398" y="125"/>
                    </a:lnTo>
                    <a:lnTo>
                      <a:pt x="398" y="125"/>
                    </a:lnTo>
                    <a:lnTo>
                      <a:pt x="399" y="126"/>
                    </a:lnTo>
                    <a:lnTo>
                      <a:pt x="400" y="126"/>
                    </a:lnTo>
                    <a:lnTo>
                      <a:pt x="400" y="126"/>
                    </a:lnTo>
                    <a:lnTo>
                      <a:pt x="400" y="126"/>
                    </a:lnTo>
                    <a:lnTo>
                      <a:pt x="400" y="126"/>
                    </a:lnTo>
                    <a:lnTo>
                      <a:pt x="401" y="126"/>
                    </a:lnTo>
                    <a:lnTo>
                      <a:pt x="402" y="126"/>
                    </a:lnTo>
                    <a:lnTo>
                      <a:pt x="403" y="127"/>
                    </a:lnTo>
                    <a:lnTo>
                      <a:pt x="403" y="127"/>
                    </a:lnTo>
                    <a:lnTo>
                      <a:pt x="404" y="127"/>
                    </a:lnTo>
                    <a:lnTo>
                      <a:pt x="404" y="127"/>
                    </a:lnTo>
                    <a:lnTo>
                      <a:pt x="404" y="127"/>
                    </a:lnTo>
                    <a:lnTo>
                      <a:pt x="404" y="127"/>
                    </a:lnTo>
                    <a:lnTo>
                      <a:pt x="405" y="127"/>
                    </a:lnTo>
                    <a:lnTo>
                      <a:pt x="405" y="127"/>
                    </a:lnTo>
                    <a:lnTo>
                      <a:pt x="406" y="127"/>
                    </a:lnTo>
                    <a:lnTo>
                      <a:pt x="406" y="127"/>
                    </a:lnTo>
                    <a:lnTo>
                      <a:pt x="407" y="127"/>
                    </a:lnTo>
                    <a:lnTo>
                      <a:pt x="407" y="127"/>
                    </a:lnTo>
                    <a:lnTo>
                      <a:pt x="407" y="127"/>
                    </a:lnTo>
                    <a:lnTo>
                      <a:pt x="407" y="126"/>
                    </a:lnTo>
                    <a:lnTo>
                      <a:pt x="408" y="126"/>
                    </a:lnTo>
                    <a:lnTo>
                      <a:pt x="408" y="127"/>
                    </a:lnTo>
                    <a:lnTo>
                      <a:pt x="408" y="126"/>
                    </a:lnTo>
                    <a:lnTo>
                      <a:pt x="409" y="127"/>
                    </a:lnTo>
                    <a:lnTo>
                      <a:pt x="410" y="127"/>
                    </a:lnTo>
                    <a:lnTo>
                      <a:pt x="411" y="127"/>
                    </a:lnTo>
                    <a:lnTo>
                      <a:pt x="411" y="128"/>
                    </a:lnTo>
                    <a:lnTo>
                      <a:pt x="411" y="128"/>
                    </a:lnTo>
                    <a:lnTo>
                      <a:pt x="411" y="128"/>
                    </a:lnTo>
                    <a:lnTo>
                      <a:pt x="411" y="128"/>
                    </a:lnTo>
                    <a:lnTo>
                      <a:pt x="412" y="128"/>
                    </a:lnTo>
                    <a:lnTo>
                      <a:pt x="412" y="128"/>
                    </a:lnTo>
                    <a:lnTo>
                      <a:pt x="412" y="128"/>
                    </a:lnTo>
                    <a:lnTo>
                      <a:pt x="412" y="128"/>
                    </a:lnTo>
                    <a:lnTo>
                      <a:pt x="413" y="128"/>
                    </a:lnTo>
                    <a:lnTo>
                      <a:pt x="413" y="128"/>
                    </a:lnTo>
                    <a:lnTo>
                      <a:pt x="413" y="128"/>
                    </a:lnTo>
                    <a:lnTo>
                      <a:pt x="414" y="128"/>
                    </a:lnTo>
                    <a:lnTo>
                      <a:pt x="414" y="128"/>
                    </a:lnTo>
                    <a:lnTo>
                      <a:pt x="415" y="128"/>
                    </a:lnTo>
                    <a:lnTo>
                      <a:pt x="415" y="128"/>
                    </a:lnTo>
                    <a:lnTo>
                      <a:pt x="415" y="127"/>
                    </a:lnTo>
                    <a:lnTo>
                      <a:pt x="415" y="127"/>
                    </a:lnTo>
                    <a:lnTo>
                      <a:pt x="416" y="126"/>
                    </a:lnTo>
                    <a:lnTo>
                      <a:pt x="416" y="126"/>
                    </a:lnTo>
                    <a:lnTo>
                      <a:pt x="417" y="126"/>
                    </a:lnTo>
                    <a:lnTo>
                      <a:pt x="417" y="126"/>
                    </a:lnTo>
                    <a:lnTo>
                      <a:pt x="417" y="126"/>
                    </a:lnTo>
                    <a:lnTo>
                      <a:pt x="417" y="126"/>
                    </a:lnTo>
                    <a:lnTo>
                      <a:pt x="418" y="125"/>
                    </a:lnTo>
                    <a:lnTo>
                      <a:pt x="418" y="125"/>
                    </a:lnTo>
                    <a:lnTo>
                      <a:pt x="418" y="125"/>
                    </a:lnTo>
                    <a:lnTo>
                      <a:pt x="418" y="126"/>
                    </a:lnTo>
                    <a:lnTo>
                      <a:pt x="418" y="126"/>
                    </a:lnTo>
                    <a:lnTo>
                      <a:pt x="419" y="125"/>
                    </a:lnTo>
                    <a:lnTo>
                      <a:pt x="419" y="125"/>
                    </a:lnTo>
                    <a:lnTo>
                      <a:pt x="419" y="126"/>
                    </a:lnTo>
                    <a:lnTo>
                      <a:pt x="420" y="126"/>
                    </a:lnTo>
                    <a:lnTo>
                      <a:pt x="420" y="126"/>
                    </a:lnTo>
                    <a:lnTo>
                      <a:pt x="420" y="126"/>
                    </a:lnTo>
                    <a:lnTo>
                      <a:pt x="420" y="126"/>
                    </a:lnTo>
                    <a:lnTo>
                      <a:pt x="420" y="126"/>
                    </a:lnTo>
                    <a:lnTo>
                      <a:pt x="421" y="127"/>
                    </a:lnTo>
                    <a:lnTo>
                      <a:pt x="421" y="127"/>
                    </a:lnTo>
                    <a:lnTo>
                      <a:pt x="421" y="127"/>
                    </a:lnTo>
                    <a:lnTo>
                      <a:pt x="422" y="127"/>
                    </a:lnTo>
                    <a:lnTo>
                      <a:pt x="422" y="127"/>
                    </a:lnTo>
                    <a:lnTo>
                      <a:pt x="422" y="127"/>
                    </a:lnTo>
                    <a:lnTo>
                      <a:pt x="423" y="127"/>
                    </a:lnTo>
                    <a:lnTo>
                      <a:pt x="423" y="128"/>
                    </a:lnTo>
                    <a:lnTo>
                      <a:pt x="423" y="128"/>
                    </a:lnTo>
                    <a:lnTo>
                      <a:pt x="423" y="128"/>
                    </a:lnTo>
                    <a:lnTo>
                      <a:pt x="424" y="128"/>
                    </a:lnTo>
                    <a:lnTo>
                      <a:pt x="424" y="128"/>
                    </a:lnTo>
                    <a:lnTo>
                      <a:pt x="425" y="128"/>
                    </a:lnTo>
                    <a:lnTo>
                      <a:pt x="425" y="128"/>
                    </a:lnTo>
                    <a:lnTo>
                      <a:pt x="425" y="128"/>
                    </a:lnTo>
                    <a:lnTo>
                      <a:pt x="425" y="129"/>
                    </a:lnTo>
                    <a:lnTo>
                      <a:pt x="425" y="129"/>
                    </a:lnTo>
                    <a:lnTo>
                      <a:pt x="425" y="129"/>
                    </a:lnTo>
                    <a:lnTo>
                      <a:pt x="426" y="129"/>
                    </a:lnTo>
                    <a:lnTo>
                      <a:pt x="426" y="129"/>
                    </a:lnTo>
                    <a:lnTo>
                      <a:pt x="426" y="130"/>
                    </a:lnTo>
                    <a:lnTo>
                      <a:pt x="426" y="130"/>
                    </a:lnTo>
                    <a:lnTo>
                      <a:pt x="426" y="131"/>
                    </a:lnTo>
                    <a:lnTo>
                      <a:pt x="426" y="131"/>
                    </a:lnTo>
                    <a:lnTo>
                      <a:pt x="427" y="131"/>
                    </a:lnTo>
                    <a:lnTo>
                      <a:pt x="427" y="132"/>
                    </a:lnTo>
                    <a:lnTo>
                      <a:pt x="427" y="132"/>
                    </a:lnTo>
                    <a:lnTo>
                      <a:pt x="428" y="132"/>
                    </a:lnTo>
                    <a:lnTo>
                      <a:pt x="428" y="133"/>
                    </a:lnTo>
                    <a:lnTo>
                      <a:pt x="428" y="133"/>
                    </a:lnTo>
                    <a:lnTo>
                      <a:pt x="428" y="133"/>
                    </a:lnTo>
                    <a:lnTo>
                      <a:pt x="428" y="133"/>
                    </a:lnTo>
                    <a:lnTo>
                      <a:pt x="428" y="133"/>
                    </a:lnTo>
                    <a:lnTo>
                      <a:pt x="429" y="134"/>
                    </a:lnTo>
                    <a:lnTo>
                      <a:pt x="428" y="134"/>
                    </a:lnTo>
                    <a:lnTo>
                      <a:pt x="429" y="135"/>
                    </a:lnTo>
                    <a:lnTo>
                      <a:pt x="429" y="135"/>
                    </a:lnTo>
                    <a:lnTo>
                      <a:pt x="429" y="135"/>
                    </a:lnTo>
                    <a:lnTo>
                      <a:pt x="429" y="135"/>
                    </a:lnTo>
                    <a:lnTo>
                      <a:pt x="430" y="135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1" y="136"/>
                    </a:lnTo>
                    <a:lnTo>
                      <a:pt x="431" y="137"/>
                    </a:lnTo>
                    <a:lnTo>
                      <a:pt x="431" y="137"/>
                    </a:lnTo>
                    <a:lnTo>
                      <a:pt x="431" y="137"/>
                    </a:lnTo>
                    <a:lnTo>
                      <a:pt x="431" y="137"/>
                    </a:lnTo>
                    <a:lnTo>
                      <a:pt x="431" y="137"/>
                    </a:lnTo>
                    <a:lnTo>
                      <a:pt x="432" y="137"/>
                    </a:lnTo>
                    <a:lnTo>
                      <a:pt x="432" y="137"/>
                    </a:lnTo>
                    <a:lnTo>
                      <a:pt x="432" y="137"/>
                    </a:lnTo>
                    <a:lnTo>
                      <a:pt x="432" y="138"/>
                    </a:lnTo>
                    <a:lnTo>
                      <a:pt x="432" y="138"/>
                    </a:lnTo>
                    <a:lnTo>
                      <a:pt x="432" y="138"/>
                    </a:lnTo>
                    <a:lnTo>
                      <a:pt x="432" y="138"/>
                    </a:lnTo>
                    <a:lnTo>
                      <a:pt x="432" y="138"/>
                    </a:lnTo>
                    <a:lnTo>
                      <a:pt x="432" y="138"/>
                    </a:lnTo>
                    <a:lnTo>
                      <a:pt x="432" y="138"/>
                    </a:lnTo>
                    <a:lnTo>
                      <a:pt x="433" y="138"/>
                    </a:lnTo>
                    <a:lnTo>
                      <a:pt x="432" y="139"/>
                    </a:lnTo>
                    <a:lnTo>
                      <a:pt x="433" y="139"/>
                    </a:lnTo>
                    <a:lnTo>
                      <a:pt x="433" y="139"/>
                    </a:lnTo>
                    <a:lnTo>
                      <a:pt x="433" y="139"/>
                    </a:lnTo>
                    <a:lnTo>
                      <a:pt x="433" y="139"/>
                    </a:lnTo>
                    <a:lnTo>
                      <a:pt x="433" y="139"/>
                    </a:lnTo>
                    <a:lnTo>
                      <a:pt x="433" y="139"/>
                    </a:lnTo>
                    <a:lnTo>
                      <a:pt x="433" y="139"/>
                    </a:lnTo>
                    <a:lnTo>
                      <a:pt x="434" y="140"/>
                    </a:lnTo>
                    <a:lnTo>
                      <a:pt x="434" y="140"/>
                    </a:lnTo>
                    <a:lnTo>
                      <a:pt x="434" y="140"/>
                    </a:lnTo>
                    <a:lnTo>
                      <a:pt x="435" y="140"/>
                    </a:lnTo>
                    <a:lnTo>
                      <a:pt x="435" y="140"/>
                    </a:lnTo>
                    <a:lnTo>
                      <a:pt x="435" y="140"/>
                    </a:lnTo>
                    <a:lnTo>
                      <a:pt x="436" y="140"/>
                    </a:lnTo>
                    <a:lnTo>
                      <a:pt x="436" y="140"/>
                    </a:lnTo>
                    <a:lnTo>
                      <a:pt x="436" y="140"/>
                    </a:lnTo>
                    <a:lnTo>
                      <a:pt x="437" y="139"/>
                    </a:lnTo>
                    <a:lnTo>
                      <a:pt x="437" y="139"/>
                    </a:lnTo>
                    <a:lnTo>
                      <a:pt x="437" y="140"/>
                    </a:lnTo>
                    <a:lnTo>
                      <a:pt x="437" y="140"/>
                    </a:lnTo>
                    <a:lnTo>
                      <a:pt x="437" y="140"/>
                    </a:lnTo>
                    <a:lnTo>
                      <a:pt x="438" y="140"/>
                    </a:lnTo>
                    <a:lnTo>
                      <a:pt x="438" y="140"/>
                    </a:lnTo>
                    <a:lnTo>
                      <a:pt x="438" y="140"/>
                    </a:lnTo>
                    <a:lnTo>
                      <a:pt x="438" y="140"/>
                    </a:lnTo>
                    <a:lnTo>
                      <a:pt x="438" y="140"/>
                    </a:lnTo>
                    <a:lnTo>
                      <a:pt x="438" y="140"/>
                    </a:lnTo>
                    <a:lnTo>
                      <a:pt x="438" y="140"/>
                    </a:lnTo>
                    <a:lnTo>
                      <a:pt x="439" y="140"/>
                    </a:lnTo>
                    <a:lnTo>
                      <a:pt x="439" y="140"/>
                    </a:lnTo>
                    <a:lnTo>
                      <a:pt x="440" y="140"/>
                    </a:lnTo>
                    <a:lnTo>
                      <a:pt x="440" y="140"/>
                    </a:lnTo>
                    <a:lnTo>
                      <a:pt x="440" y="140"/>
                    </a:lnTo>
                    <a:lnTo>
                      <a:pt x="440" y="141"/>
                    </a:lnTo>
                    <a:lnTo>
                      <a:pt x="440" y="141"/>
                    </a:lnTo>
                    <a:lnTo>
                      <a:pt x="441" y="141"/>
                    </a:lnTo>
                    <a:lnTo>
                      <a:pt x="441" y="141"/>
                    </a:lnTo>
                    <a:lnTo>
                      <a:pt x="442" y="141"/>
                    </a:lnTo>
                    <a:lnTo>
                      <a:pt x="442" y="141"/>
                    </a:lnTo>
                    <a:lnTo>
                      <a:pt x="443" y="141"/>
                    </a:lnTo>
                    <a:lnTo>
                      <a:pt x="443" y="141"/>
                    </a:lnTo>
                    <a:lnTo>
                      <a:pt x="443" y="141"/>
                    </a:lnTo>
                    <a:lnTo>
                      <a:pt x="443" y="141"/>
                    </a:lnTo>
                    <a:lnTo>
                      <a:pt x="443" y="141"/>
                    </a:lnTo>
                    <a:lnTo>
                      <a:pt x="443" y="141"/>
                    </a:lnTo>
                    <a:lnTo>
                      <a:pt x="443" y="141"/>
                    </a:lnTo>
                    <a:lnTo>
                      <a:pt x="444" y="141"/>
                    </a:lnTo>
                    <a:lnTo>
                      <a:pt x="444" y="141"/>
                    </a:lnTo>
                    <a:lnTo>
                      <a:pt x="444" y="141"/>
                    </a:lnTo>
                    <a:lnTo>
                      <a:pt x="444" y="142"/>
                    </a:lnTo>
                    <a:lnTo>
                      <a:pt x="445" y="142"/>
                    </a:lnTo>
                    <a:lnTo>
                      <a:pt x="445" y="142"/>
                    </a:lnTo>
                    <a:lnTo>
                      <a:pt x="445" y="142"/>
                    </a:lnTo>
                    <a:lnTo>
                      <a:pt x="445" y="143"/>
                    </a:lnTo>
                    <a:lnTo>
                      <a:pt x="445" y="143"/>
                    </a:lnTo>
                    <a:lnTo>
                      <a:pt x="445" y="143"/>
                    </a:lnTo>
                    <a:lnTo>
                      <a:pt x="445" y="143"/>
                    </a:lnTo>
                    <a:lnTo>
                      <a:pt x="446" y="143"/>
                    </a:lnTo>
                    <a:lnTo>
                      <a:pt x="445" y="143"/>
                    </a:lnTo>
                    <a:lnTo>
                      <a:pt x="445" y="144"/>
                    </a:lnTo>
                    <a:lnTo>
                      <a:pt x="446" y="144"/>
                    </a:lnTo>
                    <a:lnTo>
                      <a:pt x="446" y="144"/>
                    </a:lnTo>
                    <a:lnTo>
                      <a:pt x="446" y="144"/>
                    </a:lnTo>
                    <a:lnTo>
                      <a:pt x="446" y="144"/>
                    </a:lnTo>
                    <a:lnTo>
                      <a:pt x="446" y="144"/>
                    </a:lnTo>
                    <a:lnTo>
                      <a:pt x="446" y="144"/>
                    </a:lnTo>
                    <a:lnTo>
                      <a:pt x="446" y="144"/>
                    </a:lnTo>
                    <a:lnTo>
                      <a:pt x="446" y="145"/>
                    </a:lnTo>
                    <a:lnTo>
                      <a:pt x="447" y="145"/>
                    </a:lnTo>
                    <a:lnTo>
                      <a:pt x="447" y="145"/>
                    </a:lnTo>
                    <a:lnTo>
                      <a:pt x="447" y="145"/>
                    </a:lnTo>
                    <a:lnTo>
                      <a:pt x="448" y="145"/>
                    </a:lnTo>
                    <a:lnTo>
                      <a:pt x="448" y="145"/>
                    </a:lnTo>
                    <a:lnTo>
                      <a:pt x="448" y="145"/>
                    </a:lnTo>
                    <a:lnTo>
                      <a:pt x="448" y="145"/>
                    </a:lnTo>
                    <a:lnTo>
                      <a:pt x="448" y="145"/>
                    </a:lnTo>
                    <a:lnTo>
                      <a:pt x="448" y="145"/>
                    </a:lnTo>
                    <a:lnTo>
                      <a:pt x="448" y="145"/>
                    </a:lnTo>
                    <a:lnTo>
                      <a:pt x="449" y="145"/>
                    </a:lnTo>
                    <a:lnTo>
                      <a:pt x="449" y="146"/>
                    </a:lnTo>
                    <a:lnTo>
                      <a:pt x="449" y="145"/>
                    </a:lnTo>
                    <a:lnTo>
                      <a:pt x="449" y="146"/>
                    </a:lnTo>
                    <a:lnTo>
                      <a:pt x="449" y="146"/>
                    </a:lnTo>
                    <a:lnTo>
                      <a:pt x="449" y="145"/>
                    </a:lnTo>
                    <a:lnTo>
                      <a:pt x="450" y="146"/>
                    </a:lnTo>
                    <a:lnTo>
                      <a:pt x="450" y="146"/>
                    </a:lnTo>
                    <a:lnTo>
                      <a:pt x="450" y="146"/>
                    </a:lnTo>
                    <a:lnTo>
                      <a:pt x="450" y="146"/>
                    </a:lnTo>
                    <a:lnTo>
                      <a:pt x="450" y="147"/>
                    </a:lnTo>
                    <a:lnTo>
                      <a:pt x="450" y="147"/>
                    </a:lnTo>
                    <a:lnTo>
                      <a:pt x="450" y="147"/>
                    </a:lnTo>
                    <a:lnTo>
                      <a:pt x="450" y="147"/>
                    </a:lnTo>
                    <a:lnTo>
                      <a:pt x="450" y="147"/>
                    </a:lnTo>
                    <a:lnTo>
                      <a:pt x="450" y="148"/>
                    </a:lnTo>
                    <a:lnTo>
                      <a:pt x="450" y="148"/>
                    </a:lnTo>
                    <a:lnTo>
                      <a:pt x="450" y="148"/>
                    </a:lnTo>
                    <a:lnTo>
                      <a:pt x="450" y="148"/>
                    </a:lnTo>
                    <a:lnTo>
                      <a:pt x="450" y="148"/>
                    </a:lnTo>
                    <a:lnTo>
                      <a:pt x="450" y="148"/>
                    </a:lnTo>
                    <a:lnTo>
                      <a:pt x="450" y="148"/>
                    </a:lnTo>
                    <a:lnTo>
                      <a:pt x="451" y="148"/>
                    </a:lnTo>
                    <a:lnTo>
                      <a:pt x="451" y="149"/>
                    </a:lnTo>
                    <a:lnTo>
                      <a:pt x="450" y="149"/>
                    </a:lnTo>
                    <a:lnTo>
                      <a:pt x="451" y="149"/>
                    </a:lnTo>
                    <a:lnTo>
                      <a:pt x="451" y="149"/>
                    </a:lnTo>
                    <a:lnTo>
                      <a:pt x="451" y="149"/>
                    </a:lnTo>
                    <a:lnTo>
                      <a:pt x="451" y="150"/>
                    </a:lnTo>
                    <a:lnTo>
                      <a:pt x="452" y="150"/>
                    </a:lnTo>
                    <a:lnTo>
                      <a:pt x="452" y="150"/>
                    </a:lnTo>
                    <a:lnTo>
                      <a:pt x="452" y="150"/>
                    </a:lnTo>
                    <a:lnTo>
                      <a:pt x="453" y="150"/>
                    </a:lnTo>
                    <a:lnTo>
                      <a:pt x="453" y="150"/>
                    </a:lnTo>
                    <a:lnTo>
                      <a:pt x="453" y="150"/>
                    </a:lnTo>
                    <a:lnTo>
                      <a:pt x="453" y="150"/>
                    </a:lnTo>
                    <a:lnTo>
                      <a:pt x="453" y="149"/>
                    </a:lnTo>
                    <a:lnTo>
                      <a:pt x="454" y="150"/>
                    </a:lnTo>
                    <a:lnTo>
                      <a:pt x="454" y="150"/>
                    </a:lnTo>
                    <a:lnTo>
                      <a:pt x="454" y="150"/>
                    </a:lnTo>
                    <a:lnTo>
                      <a:pt x="455" y="150"/>
                    </a:lnTo>
                    <a:lnTo>
                      <a:pt x="455" y="151"/>
                    </a:lnTo>
                    <a:lnTo>
                      <a:pt x="455" y="150"/>
                    </a:lnTo>
                    <a:lnTo>
                      <a:pt x="455" y="150"/>
                    </a:lnTo>
                    <a:lnTo>
                      <a:pt x="455" y="151"/>
                    </a:lnTo>
                    <a:lnTo>
                      <a:pt x="455" y="151"/>
                    </a:lnTo>
                    <a:lnTo>
                      <a:pt x="456" y="151"/>
                    </a:lnTo>
                    <a:lnTo>
                      <a:pt x="456" y="151"/>
                    </a:lnTo>
                    <a:lnTo>
                      <a:pt x="456" y="151"/>
                    </a:lnTo>
                    <a:lnTo>
                      <a:pt x="456" y="152"/>
                    </a:lnTo>
                    <a:lnTo>
                      <a:pt x="456" y="152"/>
                    </a:lnTo>
                    <a:lnTo>
                      <a:pt x="456" y="152"/>
                    </a:lnTo>
                    <a:lnTo>
                      <a:pt x="456" y="152"/>
                    </a:lnTo>
                    <a:lnTo>
                      <a:pt x="456" y="153"/>
                    </a:lnTo>
                    <a:lnTo>
                      <a:pt x="456" y="152"/>
                    </a:lnTo>
                    <a:lnTo>
                      <a:pt x="456" y="152"/>
                    </a:lnTo>
                    <a:lnTo>
                      <a:pt x="457" y="152"/>
                    </a:lnTo>
                    <a:lnTo>
                      <a:pt x="457" y="151"/>
                    </a:lnTo>
                    <a:lnTo>
                      <a:pt x="457" y="151"/>
                    </a:lnTo>
                    <a:lnTo>
                      <a:pt x="458" y="152"/>
                    </a:lnTo>
                    <a:lnTo>
                      <a:pt x="458" y="152"/>
                    </a:lnTo>
                    <a:lnTo>
                      <a:pt x="459" y="152"/>
                    </a:lnTo>
                    <a:lnTo>
                      <a:pt x="459" y="152"/>
                    </a:lnTo>
                    <a:lnTo>
                      <a:pt x="459" y="152"/>
                    </a:lnTo>
                    <a:lnTo>
                      <a:pt x="459" y="152"/>
                    </a:lnTo>
                    <a:lnTo>
                      <a:pt x="459" y="152"/>
                    </a:lnTo>
                    <a:lnTo>
                      <a:pt x="460" y="152"/>
                    </a:lnTo>
                    <a:lnTo>
                      <a:pt x="460" y="152"/>
                    </a:lnTo>
                    <a:lnTo>
                      <a:pt x="460" y="152"/>
                    </a:lnTo>
                    <a:lnTo>
                      <a:pt x="460" y="151"/>
                    </a:lnTo>
                    <a:lnTo>
                      <a:pt x="460" y="152"/>
                    </a:lnTo>
                    <a:lnTo>
                      <a:pt x="460" y="151"/>
                    </a:lnTo>
                    <a:lnTo>
                      <a:pt x="460" y="152"/>
                    </a:lnTo>
                    <a:lnTo>
                      <a:pt x="461" y="153"/>
                    </a:lnTo>
                    <a:lnTo>
                      <a:pt x="461" y="152"/>
                    </a:lnTo>
                    <a:lnTo>
                      <a:pt x="461" y="152"/>
                    </a:lnTo>
                    <a:lnTo>
                      <a:pt x="461" y="152"/>
                    </a:lnTo>
                    <a:lnTo>
                      <a:pt x="462" y="152"/>
                    </a:lnTo>
                    <a:lnTo>
                      <a:pt x="462" y="152"/>
                    </a:lnTo>
                    <a:lnTo>
                      <a:pt x="462" y="152"/>
                    </a:lnTo>
                    <a:lnTo>
                      <a:pt x="462" y="152"/>
                    </a:lnTo>
                    <a:lnTo>
                      <a:pt x="462" y="152"/>
                    </a:lnTo>
                    <a:lnTo>
                      <a:pt x="462" y="152"/>
                    </a:lnTo>
                    <a:lnTo>
                      <a:pt x="463" y="152"/>
                    </a:lnTo>
                    <a:lnTo>
                      <a:pt x="463" y="152"/>
                    </a:lnTo>
                    <a:lnTo>
                      <a:pt x="463" y="153"/>
                    </a:lnTo>
                    <a:lnTo>
                      <a:pt x="463" y="153"/>
                    </a:lnTo>
                    <a:lnTo>
                      <a:pt x="463" y="153"/>
                    </a:lnTo>
                    <a:lnTo>
                      <a:pt x="464" y="153"/>
                    </a:lnTo>
                    <a:lnTo>
                      <a:pt x="464" y="153"/>
                    </a:lnTo>
                    <a:lnTo>
                      <a:pt x="464" y="154"/>
                    </a:lnTo>
                    <a:lnTo>
                      <a:pt x="465" y="154"/>
                    </a:lnTo>
                    <a:lnTo>
                      <a:pt x="465" y="154"/>
                    </a:lnTo>
                    <a:lnTo>
                      <a:pt x="465" y="154"/>
                    </a:lnTo>
                    <a:lnTo>
                      <a:pt x="465" y="155"/>
                    </a:lnTo>
                    <a:lnTo>
                      <a:pt x="465" y="155"/>
                    </a:lnTo>
                    <a:lnTo>
                      <a:pt x="465" y="155"/>
                    </a:lnTo>
                    <a:lnTo>
                      <a:pt x="465" y="155"/>
                    </a:lnTo>
                    <a:lnTo>
                      <a:pt x="466" y="156"/>
                    </a:lnTo>
                    <a:lnTo>
                      <a:pt x="466" y="156"/>
                    </a:lnTo>
                    <a:lnTo>
                      <a:pt x="466" y="156"/>
                    </a:lnTo>
                    <a:lnTo>
                      <a:pt x="466" y="157"/>
                    </a:lnTo>
                    <a:lnTo>
                      <a:pt x="467" y="157"/>
                    </a:lnTo>
                    <a:lnTo>
                      <a:pt x="467" y="157"/>
                    </a:lnTo>
                    <a:lnTo>
                      <a:pt x="467" y="158"/>
                    </a:lnTo>
                    <a:lnTo>
                      <a:pt x="467" y="158"/>
                    </a:lnTo>
                    <a:lnTo>
                      <a:pt x="467" y="158"/>
                    </a:lnTo>
                    <a:lnTo>
                      <a:pt x="468" y="158"/>
                    </a:lnTo>
                    <a:lnTo>
                      <a:pt x="468" y="158"/>
                    </a:lnTo>
                    <a:lnTo>
                      <a:pt x="468" y="158"/>
                    </a:lnTo>
                    <a:lnTo>
                      <a:pt x="468" y="158"/>
                    </a:lnTo>
                    <a:lnTo>
                      <a:pt x="468" y="158"/>
                    </a:lnTo>
                    <a:lnTo>
                      <a:pt x="469" y="158"/>
                    </a:lnTo>
                    <a:lnTo>
                      <a:pt x="469" y="158"/>
                    </a:lnTo>
                    <a:lnTo>
                      <a:pt x="469" y="158"/>
                    </a:lnTo>
                    <a:lnTo>
                      <a:pt x="469" y="158"/>
                    </a:lnTo>
                    <a:lnTo>
                      <a:pt x="469" y="159"/>
                    </a:lnTo>
                    <a:lnTo>
                      <a:pt x="469" y="159"/>
                    </a:lnTo>
                    <a:lnTo>
                      <a:pt x="469" y="159"/>
                    </a:lnTo>
                    <a:lnTo>
                      <a:pt x="469" y="159"/>
                    </a:lnTo>
                    <a:lnTo>
                      <a:pt x="470" y="159"/>
                    </a:lnTo>
                    <a:lnTo>
                      <a:pt x="470" y="159"/>
                    </a:lnTo>
                    <a:lnTo>
                      <a:pt x="470" y="159"/>
                    </a:lnTo>
                    <a:lnTo>
                      <a:pt x="471" y="159"/>
                    </a:lnTo>
                    <a:lnTo>
                      <a:pt x="471" y="159"/>
                    </a:lnTo>
                    <a:lnTo>
                      <a:pt x="472" y="160"/>
                    </a:lnTo>
                    <a:lnTo>
                      <a:pt x="472" y="160"/>
                    </a:lnTo>
                    <a:lnTo>
                      <a:pt x="472" y="160"/>
                    </a:lnTo>
                    <a:lnTo>
                      <a:pt x="472" y="160"/>
                    </a:lnTo>
                    <a:lnTo>
                      <a:pt x="472" y="161"/>
                    </a:lnTo>
                    <a:lnTo>
                      <a:pt x="473" y="161"/>
                    </a:lnTo>
                    <a:lnTo>
                      <a:pt x="473" y="161"/>
                    </a:lnTo>
                    <a:lnTo>
                      <a:pt x="473" y="161"/>
                    </a:lnTo>
                    <a:lnTo>
                      <a:pt x="474" y="161"/>
                    </a:lnTo>
                    <a:lnTo>
                      <a:pt x="474" y="161"/>
                    </a:lnTo>
                    <a:lnTo>
                      <a:pt x="474" y="161"/>
                    </a:lnTo>
                    <a:lnTo>
                      <a:pt x="475" y="162"/>
                    </a:lnTo>
                    <a:lnTo>
                      <a:pt x="475" y="161"/>
                    </a:lnTo>
                    <a:lnTo>
                      <a:pt x="476" y="161"/>
                    </a:lnTo>
                    <a:lnTo>
                      <a:pt x="476" y="162"/>
                    </a:lnTo>
                    <a:lnTo>
                      <a:pt x="476" y="162"/>
                    </a:lnTo>
                    <a:lnTo>
                      <a:pt x="476" y="162"/>
                    </a:lnTo>
                    <a:lnTo>
                      <a:pt x="475" y="162"/>
                    </a:lnTo>
                    <a:lnTo>
                      <a:pt x="476" y="162"/>
                    </a:lnTo>
                    <a:lnTo>
                      <a:pt x="476" y="163"/>
                    </a:lnTo>
                    <a:lnTo>
                      <a:pt x="476" y="163"/>
                    </a:lnTo>
                    <a:lnTo>
                      <a:pt x="477" y="163"/>
                    </a:lnTo>
                    <a:lnTo>
                      <a:pt x="477" y="163"/>
                    </a:lnTo>
                    <a:lnTo>
                      <a:pt x="478" y="163"/>
                    </a:lnTo>
                    <a:lnTo>
                      <a:pt x="478" y="163"/>
                    </a:lnTo>
                    <a:lnTo>
                      <a:pt x="478" y="163"/>
                    </a:lnTo>
                    <a:lnTo>
                      <a:pt x="479" y="163"/>
                    </a:lnTo>
                    <a:lnTo>
                      <a:pt x="479" y="163"/>
                    </a:lnTo>
                    <a:lnTo>
                      <a:pt x="478" y="163"/>
                    </a:lnTo>
                    <a:lnTo>
                      <a:pt x="478" y="164"/>
                    </a:lnTo>
                    <a:lnTo>
                      <a:pt x="479" y="164"/>
                    </a:lnTo>
                    <a:lnTo>
                      <a:pt x="479" y="164"/>
                    </a:lnTo>
                    <a:lnTo>
                      <a:pt x="480" y="164"/>
                    </a:lnTo>
                    <a:lnTo>
                      <a:pt x="480" y="164"/>
                    </a:lnTo>
                    <a:lnTo>
                      <a:pt x="480" y="164"/>
                    </a:lnTo>
                    <a:lnTo>
                      <a:pt x="481" y="165"/>
                    </a:lnTo>
                    <a:lnTo>
                      <a:pt x="481" y="165"/>
                    </a:lnTo>
                    <a:lnTo>
                      <a:pt x="482" y="165"/>
                    </a:lnTo>
                    <a:lnTo>
                      <a:pt x="482" y="166"/>
                    </a:lnTo>
                    <a:lnTo>
                      <a:pt x="482" y="166"/>
                    </a:lnTo>
                    <a:lnTo>
                      <a:pt x="483" y="165"/>
                    </a:lnTo>
                    <a:lnTo>
                      <a:pt x="483" y="165"/>
                    </a:lnTo>
                    <a:lnTo>
                      <a:pt x="483" y="165"/>
                    </a:lnTo>
                    <a:lnTo>
                      <a:pt x="485" y="166"/>
                    </a:lnTo>
                    <a:lnTo>
                      <a:pt x="485" y="166"/>
                    </a:lnTo>
                    <a:lnTo>
                      <a:pt x="486" y="166"/>
                    </a:lnTo>
                    <a:lnTo>
                      <a:pt x="486" y="166"/>
                    </a:lnTo>
                    <a:lnTo>
                      <a:pt x="487" y="166"/>
                    </a:lnTo>
                    <a:lnTo>
                      <a:pt x="487" y="165"/>
                    </a:lnTo>
                    <a:lnTo>
                      <a:pt x="487" y="165"/>
                    </a:lnTo>
                    <a:lnTo>
                      <a:pt x="488" y="165"/>
                    </a:lnTo>
                    <a:lnTo>
                      <a:pt x="488" y="165"/>
                    </a:lnTo>
                    <a:lnTo>
                      <a:pt x="488" y="165"/>
                    </a:lnTo>
                    <a:lnTo>
                      <a:pt x="488" y="166"/>
                    </a:lnTo>
                    <a:lnTo>
                      <a:pt x="489" y="166"/>
                    </a:lnTo>
                    <a:lnTo>
                      <a:pt x="489" y="166"/>
                    </a:lnTo>
                    <a:lnTo>
                      <a:pt x="489" y="166"/>
                    </a:lnTo>
                    <a:lnTo>
                      <a:pt x="490" y="166"/>
                    </a:lnTo>
                    <a:lnTo>
                      <a:pt x="490" y="166"/>
                    </a:lnTo>
                    <a:lnTo>
                      <a:pt x="490" y="167"/>
                    </a:lnTo>
                    <a:lnTo>
                      <a:pt x="491" y="167"/>
                    </a:lnTo>
                    <a:lnTo>
                      <a:pt x="491" y="167"/>
                    </a:lnTo>
                    <a:lnTo>
                      <a:pt x="492" y="166"/>
                    </a:lnTo>
                    <a:lnTo>
                      <a:pt x="492" y="167"/>
                    </a:lnTo>
                    <a:lnTo>
                      <a:pt x="492" y="167"/>
                    </a:lnTo>
                    <a:lnTo>
                      <a:pt x="493" y="167"/>
                    </a:lnTo>
                    <a:lnTo>
                      <a:pt x="493" y="167"/>
                    </a:lnTo>
                    <a:lnTo>
                      <a:pt x="493" y="167"/>
                    </a:lnTo>
                    <a:lnTo>
                      <a:pt x="494" y="167"/>
                    </a:lnTo>
                    <a:lnTo>
                      <a:pt x="493" y="168"/>
                    </a:lnTo>
                    <a:lnTo>
                      <a:pt x="494" y="168"/>
                    </a:lnTo>
                    <a:lnTo>
                      <a:pt x="494" y="168"/>
                    </a:lnTo>
                    <a:lnTo>
                      <a:pt x="494" y="168"/>
                    </a:lnTo>
                    <a:lnTo>
                      <a:pt x="494" y="168"/>
                    </a:lnTo>
                    <a:lnTo>
                      <a:pt x="495" y="168"/>
                    </a:lnTo>
                    <a:lnTo>
                      <a:pt x="495" y="168"/>
                    </a:lnTo>
                    <a:lnTo>
                      <a:pt x="495" y="168"/>
                    </a:lnTo>
                    <a:lnTo>
                      <a:pt x="495" y="168"/>
                    </a:lnTo>
                    <a:lnTo>
                      <a:pt x="496" y="168"/>
                    </a:lnTo>
                    <a:lnTo>
                      <a:pt x="496" y="168"/>
                    </a:lnTo>
                    <a:lnTo>
                      <a:pt x="496" y="168"/>
                    </a:lnTo>
                    <a:lnTo>
                      <a:pt x="497" y="169"/>
                    </a:lnTo>
                    <a:lnTo>
                      <a:pt x="497" y="169"/>
                    </a:lnTo>
                    <a:lnTo>
                      <a:pt x="497" y="168"/>
                    </a:lnTo>
                    <a:lnTo>
                      <a:pt x="497" y="168"/>
                    </a:lnTo>
                    <a:lnTo>
                      <a:pt x="497" y="168"/>
                    </a:lnTo>
                    <a:lnTo>
                      <a:pt x="498" y="169"/>
                    </a:lnTo>
                    <a:lnTo>
                      <a:pt x="498" y="169"/>
                    </a:lnTo>
                    <a:lnTo>
                      <a:pt x="498" y="169"/>
                    </a:lnTo>
                    <a:lnTo>
                      <a:pt x="499" y="169"/>
                    </a:lnTo>
                    <a:lnTo>
                      <a:pt x="499" y="169"/>
                    </a:lnTo>
                    <a:lnTo>
                      <a:pt x="499" y="169"/>
                    </a:lnTo>
                    <a:lnTo>
                      <a:pt x="500" y="169"/>
                    </a:lnTo>
                    <a:lnTo>
                      <a:pt x="500" y="169"/>
                    </a:lnTo>
                    <a:lnTo>
                      <a:pt x="500" y="170"/>
                    </a:lnTo>
                    <a:lnTo>
                      <a:pt x="500" y="169"/>
                    </a:lnTo>
                    <a:lnTo>
                      <a:pt x="500" y="170"/>
                    </a:lnTo>
                    <a:lnTo>
                      <a:pt x="500" y="170"/>
                    </a:lnTo>
                    <a:lnTo>
                      <a:pt x="500" y="170"/>
                    </a:lnTo>
                    <a:lnTo>
                      <a:pt x="500" y="170"/>
                    </a:lnTo>
                    <a:lnTo>
                      <a:pt x="501" y="171"/>
                    </a:lnTo>
                    <a:lnTo>
                      <a:pt x="501" y="171"/>
                    </a:lnTo>
                    <a:lnTo>
                      <a:pt x="501" y="171"/>
                    </a:lnTo>
                    <a:lnTo>
                      <a:pt x="501" y="171"/>
                    </a:lnTo>
                    <a:lnTo>
                      <a:pt x="501" y="171"/>
                    </a:lnTo>
                    <a:lnTo>
                      <a:pt x="502" y="171"/>
                    </a:lnTo>
                    <a:lnTo>
                      <a:pt x="503" y="171"/>
                    </a:lnTo>
                    <a:lnTo>
                      <a:pt x="503" y="172"/>
                    </a:lnTo>
                    <a:lnTo>
                      <a:pt x="503" y="172"/>
                    </a:lnTo>
                    <a:lnTo>
                      <a:pt x="503" y="172"/>
                    </a:lnTo>
                    <a:lnTo>
                      <a:pt x="503" y="172"/>
                    </a:lnTo>
                    <a:lnTo>
                      <a:pt x="503" y="172"/>
                    </a:lnTo>
                    <a:lnTo>
                      <a:pt x="503" y="173"/>
                    </a:lnTo>
                    <a:lnTo>
                      <a:pt x="503" y="173"/>
                    </a:lnTo>
                    <a:lnTo>
                      <a:pt x="503" y="173"/>
                    </a:lnTo>
                    <a:lnTo>
                      <a:pt x="503" y="173"/>
                    </a:lnTo>
                    <a:lnTo>
                      <a:pt x="503" y="173"/>
                    </a:lnTo>
                    <a:lnTo>
                      <a:pt x="504" y="173"/>
                    </a:lnTo>
                    <a:lnTo>
                      <a:pt x="505" y="173"/>
                    </a:lnTo>
                    <a:lnTo>
                      <a:pt x="505" y="173"/>
                    </a:lnTo>
                    <a:lnTo>
                      <a:pt x="505" y="173"/>
                    </a:lnTo>
                    <a:lnTo>
                      <a:pt x="505" y="174"/>
                    </a:lnTo>
                    <a:lnTo>
                      <a:pt x="507" y="173"/>
                    </a:lnTo>
                    <a:lnTo>
                      <a:pt x="507" y="173"/>
                    </a:lnTo>
                    <a:lnTo>
                      <a:pt x="508" y="174"/>
                    </a:lnTo>
                    <a:lnTo>
                      <a:pt x="508" y="174"/>
                    </a:lnTo>
                    <a:lnTo>
                      <a:pt x="507" y="175"/>
                    </a:lnTo>
                    <a:lnTo>
                      <a:pt x="507" y="175"/>
                    </a:lnTo>
                    <a:lnTo>
                      <a:pt x="508" y="175"/>
                    </a:lnTo>
                    <a:lnTo>
                      <a:pt x="508" y="175"/>
                    </a:lnTo>
                    <a:lnTo>
                      <a:pt x="508" y="175"/>
                    </a:lnTo>
                    <a:lnTo>
                      <a:pt x="508" y="175"/>
                    </a:lnTo>
                    <a:lnTo>
                      <a:pt x="509" y="175"/>
                    </a:lnTo>
                    <a:lnTo>
                      <a:pt x="509" y="176"/>
                    </a:lnTo>
                    <a:lnTo>
                      <a:pt x="509" y="176"/>
                    </a:lnTo>
                    <a:lnTo>
                      <a:pt x="509" y="176"/>
                    </a:lnTo>
                    <a:lnTo>
                      <a:pt x="509" y="176"/>
                    </a:lnTo>
                    <a:lnTo>
                      <a:pt x="509" y="176"/>
                    </a:lnTo>
                    <a:lnTo>
                      <a:pt x="510" y="177"/>
                    </a:lnTo>
                    <a:lnTo>
                      <a:pt x="511" y="178"/>
                    </a:lnTo>
                    <a:lnTo>
                      <a:pt x="511" y="178"/>
                    </a:lnTo>
                    <a:lnTo>
                      <a:pt x="512" y="178"/>
                    </a:lnTo>
                    <a:lnTo>
                      <a:pt x="512" y="177"/>
                    </a:lnTo>
                    <a:lnTo>
                      <a:pt x="512" y="177"/>
                    </a:lnTo>
                    <a:lnTo>
                      <a:pt x="512" y="178"/>
                    </a:lnTo>
                    <a:lnTo>
                      <a:pt x="512" y="178"/>
                    </a:lnTo>
                    <a:lnTo>
                      <a:pt x="513" y="177"/>
                    </a:lnTo>
                    <a:lnTo>
                      <a:pt x="513" y="177"/>
                    </a:lnTo>
                    <a:lnTo>
                      <a:pt x="514" y="177"/>
                    </a:lnTo>
                    <a:lnTo>
                      <a:pt x="514" y="177"/>
                    </a:lnTo>
                    <a:lnTo>
                      <a:pt x="514" y="177"/>
                    </a:lnTo>
                    <a:lnTo>
                      <a:pt x="515" y="178"/>
                    </a:lnTo>
                    <a:lnTo>
                      <a:pt x="515" y="177"/>
                    </a:lnTo>
                    <a:lnTo>
                      <a:pt x="515" y="177"/>
                    </a:lnTo>
                    <a:lnTo>
                      <a:pt x="515" y="178"/>
                    </a:lnTo>
                    <a:lnTo>
                      <a:pt x="516" y="178"/>
                    </a:lnTo>
                    <a:lnTo>
                      <a:pt x="516" y="178"/>
                    </a:lnTo>
                    <a:lnTo>
                      <a:pt x="516" y="178"/>
                    </a:lnTo>
                    <a:lnTo>
                      <a:pt x="517" y="179"/>
                    </a:lnTo>
                    <a:lnTo>
                      <a:pt x="517" y="179"/>
                    </a:lnTo>
                    <a:lnTo>
                      <a:pt x="517" y="179"/>
                    </a:lnTo>
                    <a:lnTo>
                      <a:pt x="518" y="179"/>
                    </a:lnTo>
                    <a:lnTo>
                      <a:pt x="518" y="179"/>
                    </a:lnTo>
                    <a:lnTo>
                      <a:pt x="519" y="179"/>
                    </a:lnTo>
                    <a:lnTo>
                      <a:pt x="519" y="179"/>
                    </a:lnTo>
                    <a:lnTo>
                      <a:pt x="520" y="180"/>
                    </a:lnTo>
                    <a:lnTo>
                      <a:pt x="520" y="180"/>
                    </a:lnTo>
                    <a:lnTo>
                      <a:pt x="520" y="180"/>
                    </a:lnTo>
                    <a:lnTo>
                      <a:pt x="520" y="180"/>
                    </a:lnTo>
                    <a:lnTo>
                      <a:pt x="521" y="181"/>
                    </a:lnTo>
                    <a:lnTo>
                      <a:pt x="521" y="181"/>
                    </a:lnTo>
                    <a:lnTo>
                      <a:pt x="521" y="181"/>
                    </a:lnTo>
                    <a:lnTo>
                      <a:pt x="522" y="181"/>
                    </a:lnTo>
                    <a:lnTo>
                      <a:pt x="522" y="181"/>
                    </a:lnTo>
                    <a:lnTo>
                      <a:pt x="522" y="181"/>
                    </a:lnTo>
                    <a:lnTo>
                      <a:pt x="523" y="181"/>
                    </a:lnTo>
                    <a:lnTo>
                      <a:pt x="523" y="181"/>
                    </a:lnTo>
                    <a:lnTo>
                      <a:pt x="523" y="181"/>
                    </a:lnTo>
                    <a:lnTo>
                      <a:pt x="523" y="182"/>
                    </a:lnTo>
                    <a:lnTo>
                      <a:pt x="524" y="182"/>
                    </a:lnTo>
                    <a:lnTo>
                      <a:pt x="524" y="182"/>
                    </a:lnTo>
                    <a:lnTo>
                      <a:pt x="524" y="182"/>
                    </a:lnTo>
                    <a:lnTo>
                      <a:pt x="524" y="183"/>
                    </a:lnTo>
                    <a:lnTo>
                      <a:pt x="525" y="183"/>
                    </a:lnTo>
                    <a:lnTo>
                      <a:pt x="525" y="183"/>
                    </a:lnTo>
                    <a:lnTo>
                      <a:pt x="525" y="183"/>
                    </a:lnTo>
                    <a:lnTo>
                      <a:pt x="525" y="183"/>
                    </a:lnTo>
                    <a:lnTo>
                      <a:pt x="525" y="183"/>
                    </a:lnTo>
                    <a:lnTo>
                      <a:pt x="526" y="183"/>
                    </a:lnTo>
                    <a:lnTo>
                      <a:pt x="526" y="183"/>
                    </a:lnTo>
                    <a:lnTo>
                      <a:pt x="526" y="184"/>
                    </a:lnTo>
                    <a:lnTo>
                      <a:pt x="526" y="183"/>
                    </a:lnTo>
                    <a:lnTo>
                      <a:pt x="526" y="184"/>
                    </a:lnTo>
                    <a:lnTo>
                      <a:pt x="527" y="184"/>
                    </a:lnTo>
                    <a:lnTo>
                      <a:pt x="527" y="185"/>
                    </a:lnTo>
                    <a:lnTo>
                      <a:pt x="527" y="185"/>
                    </a:lnTo>
                    <a:lnTo>
                      <a:pt x="527" y="186"/>
                    </a:lnTo>
                    <a:lnTo>
                      <a:pt x="527" y="185"/>
                    </a:lnTo>
                    <a:lnTo>
                      <a:pt x="527" y="186"/>
                    </a:lnTo>
                    <a:lnTo>
                      <a:pt x="527" y="186"/>
                    </a:lnTo>
                    <a:lnTo>
                      <a:pt x="527" y="186"/>
                    </a:lnTo>
                    <a:lnTo>
                      <a:pt x="527" y="187"/>
                    </a:lnTo>
                    <a:lnTo>
                      <a:pt x="528" y="187"/>
                    </a:lnTo>
                    <a:lnTo>
                      <a:pt x="528" y="187"/>
                    </a:lnTo>
                    <a:lnTo>
                      <a:pt x="528" y="187"/>
                    </a:lnTo>
                    <a:lnTo>
                      <a:pt x="528" y="188"/>
                    </a:lnTo>
                    <a:lnTo>
                      <a:pt x="528" y="188"/>
                    </a:lnTo>
                    <a:lnTo>
                      <a:pt x="528" y="188"/>
                    </a:lnTo>
                    <a:lnTo>
                      <a:pt x="527" y="188"/>
                    </a:lnTo>
                    <a:lnTo>
                      <a:pt x="527" y="188"/>
                    </a:lnTo>
                    <a:lnTo>
                      <a:pt x="527" y="189"/>
                    </a:lnTo>
                    <a:lnTo>
                      <a:pt x="528" y="189"/>
                    </a:lnTo>
                    <a:lnTo>
                      <a:pt x="528" y="189"/>
                    </a:lnTo>
                    <a:lnTo>
                      <a:pt x="529" y="189"/>
                    </a:lnTo>
                    <a:lnTo>
                      <a:pt x="529" y="189"/>
                    </a:lnTo>
                    <a:lnTo>
                      <a:pt x="529" y="189"/>
                    </a:lnTo>
                    <a:lnTo>
                      <a:pt x="529" y="190"/>
                    </a:lnTo>
                    <a:lnTo>
                      <a:pt x="529" y="190"/>
                    </a:lnTo>
                    <a:lnTo>
                      <a:pt x="530" y="190"/>
                    </a:lnTo>
                    <a:lnTo>
                      <a:pt x="530" y="190"/>
                    </a:lnTo>
                    <a:lnTo>
                      <a:pt x="531" y="190"/>
                    </a:lnTo>
                    <a:lnTo>
                      <a:pt x="531" y="190"/>
                    </a:lnTo>
                    <a:lnTo>
                      <a:pt x="530" y="190"/>
                    </a:lnTo>
                    <a:lnTo>
                      <a:pt x="530" y="191"/>
                    </a:lnTo>
                    <a:lnTo>
                      <a:pt x="530" y="191"/>
                    </a:lnTo>
                    <a:lnTo>
                      <a:pt x="531" y="191"/>
                    </a:lnTo>
                    <a:lnTo>
                      <a:pt x="532" y="192"/>
                    </a:lnTo>
                    <a:lnTo>
                      <a:pt x="533" y="192"/>
                    </a:lnTo>
                    <a:lnTo>
                      <a:pt x="533" y="193"/>
                    </a:lnTo>
                    <a:lnTo>
                      <a:pt x="533" y="193"/>
                    </a:lnTo>
                    <a:lnTo>
                      <a:pt x="534" y="193"/>
                    </a:lnTo>
                    <a:lnTo>
                      <a:pt x="534" y="193"/>
                    </a:lnTo>
                    <a:lnTo>
                      <a:pt x="534" y="194"/>
                    </a:lnTo>
                    <a:lnTo>
                      <a:pt x="534" y="194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pt-BR">
                  <a:latin typeface="Arial" charset="0"/>
                </a:endParaRPr>
              </a:p>
            </p:txBody>
          </p:sp>
          <p:sp>
            <p:nvSpPr>
              <p:cNvPr id="124" name="Freeform 4002"/>
              <p:cNvSpPr>
                <a:spLocks/>
              </p:cNvSpPr>
              <p:nvPr/>
            </p:nvSpPr>
            <p:spPr bwMode="auto">
              <a:xfrm>
                <a:off x="3911600" y="2563813"/>
                <a:ext cx="1403350" cy="1335088"/>
              </a:xfrm>
              <a:custGeom>
                <a:avLst/>
                <a:gdLst>
                  <a:gd name="T0" fmla="*/ 260 w 884"/>
                  <a:gd name="T1" fmla="*/ 59 h 841"/>
                  <a:gd name="T2" fmla="*/ 296 w 884"/>
                  <a:gd name="T3" fmla="*/ 49 h 841"/>
                  <a:gd name="T4" fmla="*/ 316 w 884"/>
                  <a:gd name="T5" fmla="*/ 110 h 841"/>
                  <a:gd name="T6" fmla="*/ 363 w 884"/>
                  <a:gd name="T7" fmla="*/ 147 h 841"/>
                  <a:gd name="T8" fmla="*/ 869 w 884"/>
                  <a:gd name="T9" fmla="*/ 236 h 841"/>
                  <a:gd name="T10" fmla="*/ 851 w 884"/>
                  <a:gd name="T11" fmla="*/ 290 h 841"/>
                  <a:gd name="T12" fmla="*/ 845 w 884"/>
                  <a:gd name="T13" fmla="*/ 349 h 841"/>
                  <a:gd name="T14" fmla="*/ 844 w 884"/>
                  <a:gd name="T15" fmla="*/ 397 h 841"/>
                  <a:gd name="T16" fmla="*/ 844 w 884"/>
                  <a:gd name="T17" fmla="*/ 436 h 841"/>
                  <a:gd name="T18" fmla="*/ 844 w 884"/>
                  <a:gd name="T19" fmla="*/ 472 h 841"/>
                  <a:gd name="T20" fmla="*/ 822 w 884"/>
                  <a:gd name="T21" fmla="*/ 532 h 841"/>
                  <a:gd name="T22" fmla="*/ 807 w 884"/>
                  <a:gd name="T23" fmla="*/ 586 h 841"/>
                  <a:gd name="T24" fmla="*/ 769 w 884"/>
                  <a:gd name="T25" fmla="*/ 614 h 841"/>
                  <a:gd name="T26" fmla="*/ 742 w 884"/>
                  <a:gd name="T27" fmla="*/ 667 h 841"/>
                  <a:gd name="T28" fmla="*/ 700 w 884"/>
                  <a:gd name="T29" fmla="*/ 692 h 841"/>
                  <a:gd name="T30" fmla="*/ 677 w 884"/>
                  <a:gd name="T31" fmla="*/ 713 h 841"/>
                  <a:gd name="T32" fmla="*/ 674 w 884"/>
                  <a:gd name="T33" fmla="*/ 733 h 841"/>
                  <a:gd name="T34" fmla="*/ 657 w 884"/>
                  <a:gd name="T35" fmla="*/ 747 h 841"/>
                  <a:gd name="T36" fmla="*/ 646 w 884"/>
                  <a:gd name="T37" fmla="*/ 763 h 841"/>
                  <a:gd name="T38" fmla="*/ 637 w 884"/>
                  <a:gd name="T39" fmla="*/ 780 h 841"/>
                  <a:gd name="T40" fmla="*/ 634 w 884"/>
                  <a:gd name="T41" fmla="*/ 792 h 841"/>
                  <a:gd name="T42" fmla="*/ 632 w 884"/>
                  <a:gd name="T43" fmla="*/ 805 h 841"/>
                  <a:gd name="T44" fmla="*/ 637 w 884"/>
                  <a:gd name="T45" fmla="*/ 821 h 841"/>
                  <a:gd name="T46" fmla="*/ 625 w 884"/>
                  <a:gd name="T47" fmla="*/ 838 h 841"/>
                  <a:gd name="T48" fmla="*/ 604 w 884"/>
                  <a:gd name="T49" fmla="*/ 837 h 841"/>
                  <a:gd name="T50" fmla="*/ 586 w 884"/>
                  <a:gd name="T51" fmla="*/ 831 h 841"/>
                  <a:gd name="T52" fmla="*/ 583 w 884"/>
                  <a:gd name="T53" fmla="*/ 817 h 841"/>
                  <a:gd name="T54" fmla="*/ 585 w 884"/>
                  <a:gd name="T55" fmla="*/ 787 h 841"/>
                  <a:gd name="T56" fmla="*/ 564 w 884"/>
                  <a:gd name="T57" fmla="*/ 805 h 841"/>
                  <a:gd name="T58" fmla="*/ 546 w 884"/>
                  <a:gd name="T59" fmla="*/ 802 h 841"/>
                  <a:gd name="T60" fmla="*/ 526 w 884"/>
                  <a:gd name="T61" fmla="*/ 794 h 841"/>
                  <a:gd name="T62" fmla="*/ 502 w 884"/>
                  <a:gd name="T63" fmla="*/ 805 h 841"/>
                  <a:gd name="T64" fmla="*/ 483 w 884"/>
                  <a:gd name="T65" fmla="*/ 802 h 841"/>
                  <a:gd name="T66" fmla="*/ 468 w 884"/>
                  <a:gd name="T67" fmla="*/ 794 h 841"/>
                  <a:gd name="T68" fmla="*/ 452 w 884"/>
                  <a:gd name="T69" fmla="*/ 781 h 841"/>
                  <a:gd name="T70" fmla="*/ 431 w 884"/>
                  <a:gd name="T71" fmla="*/ 775 h 841"/>
                  <a:gd name="T72" fmla="*/ 413 w 884"/>
                  <a:gd name="T73" fmla="*/ 768 h 841"/>
                  <a:gd name="T74" fmla="*/ 392 w 884"/>
                  <a:gd name="T75" fmla="*/ 777 h 841"/>
                  <a:gd name="T76" fmla="*/ 370 w 884"/>
                  <a:gd name="T77" fmla="*/ 778 h 841"/>
                  <a:gd name="T78" fmla="*/ 352 w 884"/>
                  <a:gd name="T79" fmla="*/ 799 h 841"/>
                  <a:gd name="T80" fmla="*/ 328 w 884"/>
                  <a:gd name="T81" fmla="*/ 815 h 841"/>
                  <a:gd name="T82" fmla="*/ 302 w 884"/>
                  <a:gd name="T83" fmla="*/ 808 h 841"/>
                  <a:gd name="T84" fmla="*/ 267 w 884"/>
                  <a:gd name="T85" fmla="*/ 786 h 841"/>
                  <a:gd name="T86" fmla="*/ 248 w 884"/>
                  <a:gd name="T87" fmla="*/ 759 h 841"/>
                  <a:gd name="T88" fmla="*/ 242 w 884"/>
                  <a:gd name="T89" fmla="*/ 730 h 841"/>
                  <a:gd name="T90" fmla="*/ 101 w 884"/>
                  <a:gd name="T91" fmla="*/ 558 h 841"/>
                  <a:gd name="T92" fmla="*/ 92 w 884"/>
                  <a:gd name="T93" fmla="*/ 540 h 841"/>
                  <a:gd name="T94" fmla="*/ 95 w 884"/>
                  <a:gd name="T95" fmla="*/ 514 h 841"/>
                  <a:gd name="T96" fmla="*/ 87 w 884"/>
                  <a:gd name="T97" fmla="*/ 499 h 841"/>
                  <a:gd name="T98" fmla="*/ 76 w 884"/>
                  <a:gd name="T99" fmla="*/ 486 h 841"/>
                  <a:gd name="T100" fmla="*/ 98 w 884"/>
                  <a:gd name="T101" fmla="*/ 472 h 841"/>
                  <a:gd name="T102" fmla="*/ 105 w 884"/>
                  <a:gd name="T103" fmla="*/ 449 h 841"/>
                  <a:gd name="T104" fmla="*/ 124 w 884"/>
                  <a:gd name="T105" fmla="*/ 407 h 841"/>
                  <a:gd name="T106" fmla="*/ 130 w 884"/>
                  <a:gd name="T107" fmla="*/ 365 h 841"/>
                  <a:gd name="T108" fmla="*/ 120 w 884"/>
                  <a:gd name="T109" fmla="*/ 350 h 841"/>
                  <a:gd name="T110" fmla="*/ 118 w 884"/>
                  <a:gd name="T111" fmla="*/ 331 h 841"/>
                  <a:gd name="T112" fmla="*/ 129 w 884"/>
                  <a:gd name="T113" fmla="*/ 304 h 841"/>
                  <a:gd name="T114" fmla="*/ 108 w 884"/>
                  <a:gd name="T115" fmla="*/ 290 h 841"/>
                  <a:gd name="T116" fmla="*/ 9 w 884"/>
                  <a:gd name="T117" fmla="*/ 274 h 841"/>
                  <a:gd name="T118" fmla="*/ 12 w 884"/>
                  <a:gd name="T119" fmla="*/ 238 h 841"/>
                  <a:gd name="T120" fmla="*/ 8 w 884"/>
                  <a:gd name="T121" fmla="*/ 203 h 841"/>
                  <a:gd name="T122" fmla="*/ 9 w 884"/>
                  <a:gd name="T123" fmla="*/ 170 h 841"/>
                  <a:gd name="T124" fmla="*/ 8 w 884"/>
                  <a:gd name="T125" fmla="*/ 142 h 8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84" h="841">
                    <a:moveTo>
                      <a:pt x="3" y="113"/>
                    </a:moveTo>
                    <a:lnTo>
                      <a:pt x="10" y="113"/>
                    </a:lnTo>
                    <a:lnTo>
                      <a:pt x="94" y="112"/>
                    </a:lnTo>
                    <a:lnTo>
                      <a:pt x="127" y="112"/>
                    </a:lnTo>
                    <a:lnTo>
                      <a:pt x="165" y="112"/>
                    </a:lnTo>
                    <a:lnTo>
                      <a:pt x="195" y="113"/>
                    </a:lnTo>
                    <a:lnTo>
                      <a:pt x="243" y="113"/>
                    </a:lnTo>
                    <a:lnTo>
                      <a:pt x="248" y="113"/>
                    </a:lnTo>
                    <a:lnTo>
                      <a:pt x="249" y="112"/>
                    </a:lnTo>
                    <a:lnTo>
                      <a:pt x="249" y="112"/>
                    </a:lnTo>
                    <a:lnTo>
                      <a:pt x="250" y="112"/>
                    </a:lnTo>
                    <a:lnTo>
                      <a:pt x="252" y="111"/>
                    </a:lnTo>
                    <a:lnTo>
                      <a:pt x="252" y="111"/>
                    </a:lnTo>
                    <a:lnTo>
                      <a:pt x="253" y="110"/>
                    </a:lnTo>
                    <a:lnTo>
                      <a:pt x="254" y="109"/>
                    </a:lnTo>
                    <a:lnTo>
                      <a:pt x="254" y="109"/>
                    </a:lnTo>
                    <a:lnTo>
                      <a:pt x="254" y="108"/>
                    </a:lnTo>
                    <a:lnTo>
                      <a:pt x="255" y="108"/>
                    </a:lnTo>
                    <a:lnTo>
                      <a:pt x="255" y="107"/>
                    </a:lnTo>
                    <a:lnTo>
                      <a:pt x="257" y="107"/>
                    </a:lnTo>
                    <a:lnTo>
                      <a:pt x="257" y="106"/>
                    </a:lnTo>
                    <a:lnTo>
                      <a:pt x="257" y="106"/>
                    </a:lnTo>
                    <a:lnTo>
                      <a:pt x="256" y="106"/>
                    </a:lnTo>
                    <a:lnTo>
                      <a:pt x="255" y="105"/>
                    </a:lnTo>
                    <a:lnTo>
                      <a:pt x="254" y="105"/>
                    </a:lnTo>
                    <a:lnTo>
                      <a:pt x="253" y="105"/>
                    </a:lnTo>
                    <a:lnTo>
                      <a:pt x="252" y="105"/>
                    </a:lnTo>
                    <a:lnTo>
                      <a:pt x="252" y="106"/>
                    </a:lnTo>
                    <a:lnTo>
                      <a:pt x="251" y="106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6"/>
                    </a:lnTo>
                    <a:lnTo>
                      <a:pt x="248" y="105"/>
                    </a:lnTo>
                    <a:lnTo>
                      <a:pt x="248" y="104"/>
                    </a:lnTo>
                    <a:lnTo>
                      <a:pt x="249" y="104"/>
                    </a:lnTo>
                    <a:lnTo>
                      <a:pt x="249" y="103"/>
                    </a:lnTo>
                    <a:lnTo>
                      <a:pt x="250" y="101"/>
                    </a:lnTo>
                    <a:lnTo>
                      <a:pt x="251" y="99"/>
                    </a:lnTo>
                    <a:lnTo>
                      <a:pt x="251" y="98"/>
                    </a:lnTo>
                    <a:lnTo>
                      <a:pt x="252" y="98"/>
                    </a:lnTo>
                    <a:lnTo>
                      <a:pt x="252" y="97"/>
                    </a:lnTo>
                    <a:lnTo>
                      <a:pt x="252" y="97"/>
                    </a:lnTo>
                    <a:lnTo>
                      <a:pt x="252" y="96"/>
                    </a:lnTo>
                    <a:lnTo>
                      <a:pt x="251" y="96"/>
                    </a:lnTo>
                    <a:lnTo>
                      <a:pt x="251" y="95"/>
                    </a:lnTo>
                    <a:lnTo>
                      <a:pt x="250" y="95"/>
                    </a:lnTo>
                    <a:lnTo>
                      <a:pt x="250" y="94"/>
                    </a:lnTo>
                    <a:lnTo>
                      <a:pt x="251" y="94"/>
                    </a:lnTo>
                    <a:lnTo>
                      <a:pt x="251" y="93"/>
                    </a:lnTo>
                    <a:lnTo>
                      <a:pt x="251" y="92"/>
                    </a:lnTo>
                    <a:lnTo>
                      <a:pt x="251" y="92"/>
                    </a:lnTo>
                    <a:lnTo>
                      <a:pt x="251" y="91"/>
                    </a:lnTo>
                    <a:lnTo>
                      <a:pt x="250" y="91"/>
                    </a:lnTo>
                    <a:lnTo>
                      <a:pt x="250" y="90"/>
                    </a:lnTo>
                    <a:lnTo>
                      <a:pt x="250" y="89"/>
                    </a:lnTo>
                    <a:lnTo>
                      <a:pt x="250" y="89"/>
                    </a:lnTo>
                    <a:lnTo>
                      <a:pt x="251" y="87"/>
                    </a:lnTo>
                    <a:lnTo>
                      <a:pt x="252" y="86"/>
                    </a:lnTo>
                    <a:lnTo>
                      <a:pt x="252" y="85"/>
                    </a:lnTo>
                    <a:lnTo>
                      <a:pt x="252" y="85"/>
                    </a:lnTo>
                    <a:lnTo>
                      <a:pt x="253" y="84"/>
                    </a:lnTo>
                    <a:lnTo>
                      <a:pt x="253" y="84"/>
                    </a:lnTo>
                    <a:lnTo>
                      <a:pt x="254" y="83"/>
                    </a:lnTo>
                    <a:lnTo>
                      <a:pt x="254" y="82"/>
                    </a:lnTo>
                    <a:lnTo>
                      <a:pt x="255" y="81"/>
                    </a:lnTo>
                    <a:lnTo>
                      <a:pt x="255" y="80"/>
                    </a:lnTo>
                    <a:lnTo>
                      <a:pt x="255" y="80"/>
                    </a:lnTo>
                    <a:lnTo>
                      <a:pt x="255" y="79"/>
                    </a:lnTo>
                    <a:lnTo>
                      <a:pt x="255" y="78"/>
                    </a:lnTo>
                    <a:lnTo>
                      <a:pt x="255" y="77"/>
                    </a:lnTo>
                    <a:lnTo>
                      <a:pt x="256" y="77"/>
                    </a:lnTo>
                    <a:lnTo>
                      <a:pt x="257" y="77"/>
                    </a:lnTo>
                    <a:lnTo>
                      <a:pt x="257" y="76"/>
                    </a:lnTo>
                    <a:lnTo>
                      <a:pt x="258" y="76"/>
                    </a:lnTo>
                    <a:lnTo>
                      <a:pt x="258" y="76"/>
                    </a:lnTo>
                    <a:lnTo>
                      <a:pt x="258" y="75"/>
                    </a:lnTo>
                    <a:lnTo>
                      <a:pt x="258" y="74"/>
                    </a:lnTo>
                    <a:lnTo>
                      <a:pt x="258" y="74"/>
                    </a:lnTo>
                    <a:lnTo>
                      <a:pt x="257" y="74"/>
                    </a:lnTo>
                    <a:lnTo>
                      <a:pt x="257" y="73"/>
                    </a:lnTo>
                    <a:lnTo>
                      <a:pt x="257" y="72"/>
                    </a:lnTo>
                    <a:lnTo>
                      <a:pt x="258" y="72"/>
                    </a:lnTo>
                    <a:lnTo>
                      <a:pt x="257" y="70"/>
                    </a:lnTo>
                    <a:lnTo>
                      <a:pt x="258" y="70"/>
                    </a:lnTo>
                    <a:lnTo>
                      <a:pt x="257" y="69"/>
                    </a:lnTo>
                    <a:lnTo>
                      <a:pt x="258" y="68"/>
                    </a:lnTo>
                    <a:lnTo>
                      <a:pt x="258" y="67"/>
                    </a:lnTo>
                    <a:lnTo>
                      <a:pt x="258" y="67"/>
                    </a:lnTo>
                    <a:lnTo>
                      <a:pt x="258" y="66"/>
                    </a:lnTo>
                    <a:lnTo>
                      <a:pt x="258" y="65"/>
                    </a:lnTo>
                    <a:lnTo>
                      <a:pt x="257" y="64"/>
                    </a:lnTo>
                    <a:lnTo>
                      <a:pt x="257" y="64"/>
                    </a:lnTo>
                    <a:lnTo>
                      <a:pt x="258" y="63"/>
                    </a:lnTo>
                    <a:lnTo>
                      <a:pt x="258" y="62"/>
                    </a:lnTo>
                    <a:lnTo>
                      <a:pt x="259" y="61"/>
                    </a:lnTo>
                    <a:lnTo>
                      <a:pt x="260" y="61"/>
                    </a:lnTo>
                    <a:lnTo>
                      <a:pt x="260" y="61"/>
                    </a:lnTo>
                    <a:lnTo>
                      <a:pt x="260" y="60"/>
                    </a:lnTo>
                    <a:lnTo>
                      <a:pt x="260" y="59"/>
                    </a:lnTo>
                    <a:lnTo>
                      <a:pt x="260" y="59"/>
                    </a:lnTo>
                    <a:lnTo>
                      <a:pt x="260" y="58"/>
                    </a:lnTo>
                    <a:lnTo>
                      <a:pt x="260" y="57"/>
                    </a:lnTo>
                    <a:lnTo>
                      <a:pt x="260" y="57"/>
                    </a:lnTo>
                    <a:lnTo>
                      <a:pt x="258" y="53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7" y="49"/>
                    </a:lnTo>
                    <a:lnTo>
                      <a:pt x="257" y="48"/>
                    </a:lnTo>
                    <a:lnTo>
                      <a:pt x="255" y="47"/>
                    </a:lnTo>
                    <a:lnTo>
                      <a:pt x="255" y="46"/>
                    </a:lnTo>
                    <a:lnTo>
                      <a:pt x="254" y="44"/>
                    </a:lnTo>
                    <a:lnTo>
                      <a:pt x="254" y="43"/>
                    </a:lnTo>
                    <a:lnTo>
                      <a:pt x="254" y="43"/>
                    </a:lnTo>
                    <a:lnTo>
                      <a:pt x="254" y="41"/>
                    </a:lnTo>
                    <a:lnTo>
                      <a:pt x="254" y="40"/>
                    </a:lnTo>
                    <a:lnTo>
                      <a:pt x="253" y="39"/>
                    </a:lnTo>
                    <a:lnTo>
                      <a:pt x="253" y="39"/>
                    </a:lnTo>
                    <a:lnTo>
                      <a:pt x="253" y="38"/>
                    </a:lnTo>
                    <a:lnTo>
                      <a:pt x="253" y="37"/>
                    </a:lnTo>
                    <a:lnTo>
                      <a:pt x="254" y="37"/>
                    </a:lnTo>
                    <a:lnTo>
                      <a:pt x="254" y="36"/>
                    </a:lnTo>
                    <a:lnTo>
                      <a:pt x="256" y="36"/>
                    </a:lnTo>
                    <a:lnTo>
                      <a:pt x="257" y="35"/>
                    </a:lnTo>
                    <a:lnTo>
                      <a:pt x="258" y="34"/>
                    </a:lnTo>
                    <a:lnTo>
                      <a:pt x="259" y="33"/>
                    </a:lnTo>
                    <a:lnTo>
                      <a:pt x="260" y="33"/>
                    </a:lnTo>
                    <a:lnTo>
                      <a:pt x="260" y="32"/>
                    </a:lnTo>
                    <a:lnTo>
                      <a:pt x="261" y="31"/>
                    </a:lnTo>
                    <a:lnTo>
                      <a:pt x="261" y="31"/>
                    </a:lnTo>
                    <a:lnTo>
                      <a:pt x="261" y="29"/>
                    </a:lnTo>
                    <a:lnTo>
                      <a:pt x="261" y="28"/>
                    </a:lnTo>
                    <a:lnTo>
                      <a:pt x="261" y="27"/>
                    </a:lnTo>
                    <a:lnTo>
                      <a:pt x="263" y="26"/>
                    </a:lnTo>
                    <a:lnTo>
                      <a:pt x="264" y="24"/>
                    </a:lnTo>
                    <a:lnTo>
                      <a:pt x="266" y="22"/>
                    </a:lnTo>
                    <a:lnTo>
                      <a:pt x="267" y="22"/>
                    </a:lnTo>
                    <a:lnTo>
                      <a:pt x="267" y="21"/>
                    </a:lnTo>
                    <a:lnTo>
                      <a:pt x="267" y="21"/>
                    </a:lnTo>
                    <a:lnTo>
                      <a:pt x="267" y="19"/>
                    </a:lnTo>
                    <a:lnTo>
                      <a:pt x="267" y="19"/>
                    </a:lnTo>
                    <a:lnTo>
                      <a:pt x="266" y="16"/>
                    </a:lnTo>
                    <a:lnTo>
                      <a:pt x="266" y="16"/>
                    </a:lnTo>
                    <a:lnTo>
                      <a:pt x="266" y="15"/>
                    </a:lnTo>
                    <a:lnTo>
                      <a:pt x="266" y="14"/>
                    </a:lnTo>
                    <a:lnTo>
                      <a:pt x="266" y="12"/>
                    </a:lnTo>
                    <a:lnTo>
                      <a:pt x="267" y="11"/>
                    </a:lnTo>
                    <a:lnTo>
                      <a:pt x="266" y="9"/>
                    </a:lnTo>
                    <a:lnTo>
                      <a:pt x="266" y="9"/>
                    </a:lnTo>
                    <a:lnTo>
                      <a:pt x="267" y="7"/>
                    </a:lnTo>
                    <a:lnTo>
                      <a:pt x="269" y="4"/>
                    </a:lnTo>
                    <a:lnTo>
                      <a:pt x="271" y="3"/>
                    </a:lnTo>
                    <a:lnTo>
                      <a:pt x="271" y="2"/>
                    </a:lnTo>
                    <a:lnTo>
                      <a:pt x="272" y="2"/>
                    </a:lnTo>
                    <a:lnTo>
                      <a:pt x="272" y="1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4" y="1"/>
                    </a:lnTo>
                    <a:lnTo>
                      <a:pt x="276" y="2"/>
                    </a:lnTo>
                    <a:lnTo>
                      <a:pt x="277" y="3"/>
                    </a:lnTo>
                    <a:lnTo>
                      <a:pt x="278" y="4"/>
                    </a:lnTo>
                    <a:lnTo>
                      <a:pt x="279" y="6"/>
                    </a:lnTo>
                    <a:lnTo>
                      <a:pt x="280" y="8"/>
                    </a:lnTo>
                    <a:lnTo>
                      <a:pt x="280" y="9"/>
                    </a:lnTo>
                    <a:lnTo>
                      <a:pt x="281" y="10"/>
                    </a:lnTo>
                    <a:lnTo>
                      <a:pt x="283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4" y="13"/>
                    </a:lnTo>
                    <a:lnTo>
                      <a:pt x="285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7" y="18"/>
                    </a:lnTo>
                    <a:lnTo>
                      <a:pt x="287" y="20"/>
                    </a:lnTo>
                    <a:lnTo>
                      <a:pt x="287" y="21"/>
                    </a:lnTo>
                    <a:lnTo>
                      <a:pt x="287" y="23"/>
                    </a:lnTo>
                    <a:lnTo>
                      <a:pt x="288" y="24"/>
                    </a:lnTo>
                    <a:lnTo>
                      <a:pt x="288" y="24"/>
                    </a:lnTo>
                    <a:lnTo>
                      <a:pt x="288" y="24"/>
                    </a:lnTo>
                    <a:lnTo>
                      <a:pt x="289" y="24"/>
                    </a:lnTo>
                    <a:lnTo>
                      <a:pt x="289" y="24"/>
                    </a:lnTo>
                    <a:lnTo>
                      <a:pt x="290" y="25"/>
                    </a:lnTo>
                    <a:lnTo>
                      <a:pt x="291" y="25"/>
                    </a:lnTo>
                    <a:lnTo>
                      <a:pt x="291" y="26"/>
                    </a:lnTo>
                    <a:lnTo>
                      <a:pt x="291" y="26"/>
                    </a:lnTo>
                    <a:lnTo>
                      <a:pt x="291" y="28"/>
                    </a:lnTo>
                    <a:lnTo>
                      <a:pt x="292" y="30"/>
                    </a:lnTo>
                    <a:lnTo>
                      <a:pt x="292" y="31"/>
                    </a:lnTo>
                    <a:lnTo>
                      <a:pt x="292" y="34"/>
                    </a:lnTo>
                    <a:lnTo>
                      <a:pt x="292" y="34"/>
                    </a:lnTo>
                    <a:lnTo>
                      <a:pt x="293" y="36"/>
                    </a:lnTo>
                    <a:lnTo>
                      <a:pt x="293" y="36"/>
                    </a:lnTo>
                    <a:lnTo>
                      <a:pt x="294" y="38"/>
                    </a:lnTo>
                    <a:lnTo>
                      <a:pt x="295" y="40"/>
                    </a:lnTo>
                    <a:lnTo>
                      <a:pt x="296" y="42"/>
                    </a:lnTo>
                    <a:lnTo>
                      <a:pt x="296" y="43"/>
                    </a:lnTo>
                    <a:lnTo>
                      <a:pt x="296" y="44"/>
                    </a:lnTo>
                    <a:lnTo>
                      <a:pt x="296" y="46"/>
                    </a:lnTo>
                    <a:lnTo>
                      <a:pt x="296" y="47"/>
                    </a:lnTo>
                    <a:lnTo>
                      <a:pt x="296" y="48"/>
                    </a:lnTo>
                    <a:lnTo>
                      <a:pt x="296" y="49"/>
                    </a:lnTo>
                    <a:lnTo>
                      <a:pt x="296" y="49"/>
                    </a:lnTo>
                    <a:lnTo>
                      <a:pt x="297" y="50"/>
                    </a:lnTo>
                    <a:lnTo>
                      <a:pt x="298" y="51"/>
                    </a:lnTo>
                    <a:lnTo>
                      <a:pt x="298" y="51"/>
                    </a:lnTo>
                    <a:lnTo>
                      <a:pt x="299" y="53"/>
                    </a:lnTo>
                    <a:lnTo>
                      <a:pt x="300" y="55"/>
                    </a:lnTo>
                    <a:lnTo>
                      <a:pt x="302" y="57"/>
                    </a:lnTo>
                    <a:lnTo>
                      <a:pt x="304" y="58"/>
                    </a:lnTo>
                    <a:lnTo>
                      <a:pt x="304" y="58"/>
                    </a:lnTo>
                    <a:lnTo>
                      <a:pt x="304" y="59"/>
                    </a:lnTo>
                    <a:lnTo>
                      <a:pt x="304" y="60"/>
                    </a:lnTo>
                    <a:lnTo>
                      <a:pt x="304" y="61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5" y="63"/>
                    </a:lnTo>
                    <a:lnTo>
                      <a:pt x="305" y="64"/>
                    </a:lnTo>
                    <a:lnTo>
                      <a:pt x="306" y="64"/>
                    </a:lnTo>
                    <a:lnTo>
                      <a:pt x="307" y="64"/>
                    </a:lnTo>
                    <a:lnTo>
                      <a:pt x="307" y="64"/>
                    </a:lnTo>
                    <a:lnTo>
                      <a:pt x="308" y="64"/>
                    </a:lnTo>
                    <a:lnTo>
                      <a:pt x="308" y="64"/>
                    </a:lnTo>
                    <a:lnTo>
                      <a:pt x="309" y="65"/>
                    </a:lnTo>
                    <a:lnTo>
                      <a:pt x="309" y="66"/>
                    </a:lnTo>
                    <a:lnTo>
                      <a:pt x="310" y="67"/>
                    </a:lnTo>
                    <a:lnTo>
                      <a:pt x="311" y="68"/>
                    </a:lnTo>
                    <a:lnTo>
                      <a:pt x="311" y="68"/>
                    </a:lnTo>
                    <a:lnTo>
                      <a:pt x="310" y="69"/>
                    </a:lnTo>
                    <a:lnTo>
                      <a:pt x="309" y="71"/>
                    </a:lnTo>
                    <a:lnTo>
                      <a:pt x="309" y="72"/>
                    </a:lnTo>
                    <a:lnTo>
                      <a:pt x="309" y="73"/>
                    </a:lnTo>
                    <a:lnTo>
                      <a:pt x="309" y="74"/>
                    </a:lnTo>
                    <a:lnTo>
                      <a:pt x="309" y="74"/>
                    </a:lnTo>
                    <a:lnTo>
                      <a:pt x="308" y="74"/>
                    </a:lnTo>
                    <a:lnTo>
                      <a:pt x="308" y="75"/>
                    </a:lnTo>
                    <a:lnTo>
                      <a:pt x="308" y="76"/>
                    </a:lnTo>
                    <a:lnTo>
                      <a:pt x="308" y="76"/>
                    </a:lnTo>
                    <a:lnTo>
                      <a:pt x="308" y="77"/>
                    </a:lnTo>
                    <a:lnTo>
                      <a:pt x="308" y="78"/>
                    </a:lnTo>
                    <a:lnTo>
                      <a:pt x="308" y="79"/>
                    </a:lnTo>
                    <a:lnTo>
                      <a:pt x="309" y="79"/>
                    </a:lnTo>
                    <a:lnTo>
                      <a:pt x="309" y="80"/>
                    </a:lnTo>
                    <a:lnTo>
                      <a:pt x="308" y="80"/>
                    </a:lnTo>
                    <a:lnTo>
                      <a:pt x="308" y="81"/>
                    </a:lnTo>
                    <a:lnTo>
                      <a:pt x="307" y="82"/>
                    </a:lnTo>
                    <a:lnTo>
                      <a:pt x="307" y="83"/>
                    </a:lnTo>
                    <a:lnTo>
                      <a:pt x="307" y="83"/>
                    </a:lnTo>
                    <a:lnTo>
                      <a:pt x="307" y="84"/>
                    </a:lnTo>
                    <a:lnTo>
                      <a:pt x="307" y="85"/>
                    </a:lnTo>
                    <a:lnTo>
                      <a:pt x="308" y="85"/>
                    </a:lnTo>
                    <a:lnTo>
                      <a:pt x="308" y="86"/>
                    </a:lnTo>
                    <a:lnTo>
                      <a:pt x="309" y="86"/>
                    </a:lnTo>
                    <a:lnTo>
                      <a:pt x="309" y="87"/>
                    </a:lnTo>
                    <a:lnTo>
                      <a:pt x="310" y="88"/>
                    </a:lnTo>
                    <a:lnTo>
                      <a:pt x="310" y="88"/>
                    </a:lnTo>
                    <a:lnTo>
                      <a:pt x="310" y="88"/>
                    </a:lnTo>
                    <a:lnTo>
                      <a:pt x="309" y="89"/>
                    </a:lnTo>
                    <a:lnTo>
                      <a:pt x="309" y="89"/>
                    </a:lnTo>
                    <a:lnTo>
                      <a:pt x="309" y="89"/>
                    </a:lnTo>
                    <a:lnTo>
                      <a:pt x="309" y="90"/>
                    </a:lnTo>
                    <a:lnTo>
                      <a:pt x="309" y="90"/>
                    </a:lnTo>
                    <a:lnTo>
                      <a:pt x="310" y="90"/>
                    </a:lnTo>
                    <a:lnTo>
                      <a:pt x="311" y="91"/>
                    </a:lnTo>
                    <a:lnTo>
                      <a:pt x="311" y="91"/>
                    </a:lnTo>
                    <a:lnTo>
                      <a:pt x="311" y="92"/>
                    </a:lnTo>
                    <a:lnTo>
                      <a:pt x="311" y="93"/>
                    </a:lnTo>
                    <a:lnTo>
                      <a:pt x="310" y="94"/>
                    </a:lnTo>
                    <a:lnTo>
                      <a:pt x="310" y="94"/>
                    </a:lnTo>
                    <a:lnTo>
                      <a:pt x="310" y="94"/>
                    </a:lnTo>
                    <a:lnTo>
                      <a:pt x="310" y="95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1" y="96"/>
                    </a:lnTo>
                    <a:lnTo>
                      <a:pt x="312" y="97"/>
                    </a:lnTo>
                    <a:lnTo>
                      <a:pt x="312" y="97"/>
                    </a:lnTo>
                    <a:lnTo>
                      <a:pt x="312" y="98"/>
                    </a:lnTo>
                    <a:lnTo>
                      <a:pt x="312" y="99"/>
                    </a:lnTo>
                    <a:lnTo>
                      <a:pt x="312" y="101"/>
                    </a:lnTo>
                    <a:lnTo>
                      <a:pt x="312" y="101"/>
                    </a:lnTo>
                    <a:lnTo>
                      <a:pt x="312" y="101"/>
                    </a:lnTo>
                    <a:lnTo>
                      <a:pt x="313" y="102"/>
                    </a:lnTo>
                    <a:lnTo>
                      <a:pt x="313" y="102"/>
                    </a:lnTo>
                    <a:lnTo>
                      <a:pt x="313" y="103"/>
                    </a:lnTo>
                    <a:lnTo>
                      <a:pt x="313" y="103"/>
                    </a:lnTo>
                    <a:lnTo>
                      <a:pt x="313" y="104"/>
                    </a:lnTo>
                    <a:lnTo>
                      <a:pt x="313" y="104"/>
                    </a:lnTo>
                    <a:lnTo>
                      <a:pt x="314" y="105"/>
                    </a:lnTo>
                    <a:lnTo>
                      <a:pt x="314" y="105"/>
                    </a:lnTo>
                    <a:lnTo>
                      <a:pt x="314" y="106"/>
                    </a:lnTo>
                    <a:lnTo>
                      <a:pt x="314" y="107"/>
                    </a:lnTo>
                    <a:lnTo>
                      <a:pt x="314" y="107"/>
                    </a:lnTo>
                    <a:lnTo>
                      <a:pt x="314" y="109"/>
                    </a:lnTo>
                    <a:lnTo>
                      <a:pt x="314" y="109"/>
                    </a:lnTo>
                    <a:lnTo>
                      <a:pt x="314" y="109"/>
                    </a:lnTo>
                    <a:lnTo>
                      <a:pt x="314" y="109"/>
                    </a:lnTo>
                    <a:lnTo>
                      <a:pt x="314" y="110"/>
                    </a:lnTo>
                    <a:lnTo>
                      <a:pt x="315" y="110"/>
                    </a:lnTo>
                    <a:lnTo>
                      <a:pt x="316" y="110"/>
                    </a:lnTo>
                    <a:lnTo>
                      <a:pt x="316" y="110"/>
                    </a:lnTo>
                    <a:lnTo>
                      <a:pt x="317" y="110"/>
                    </a:lnTo>
                    <a:lnTo>
                      <a:pt x="318" y="110"/>
                    </a:lnTo>
                    <a:lnTo>
                      <a:pt x="318" y="109"/>
                    </a:lnTo>
                    <a:lnTo>
                      <a:pt x="319" y="109"/>
                    </a:lnTo>
                    <a:lnTo>
                      <a:pt x="319" y="109"/>
                    </a:lnTo>
                    <a:lnTo>
                      <a:pt x="320" y="110"/>
                    </a:lnTo>
                    <a:lnTo>
                      <a:pt x="321" y="110"/>
                    </a:lnTo>
                    <a:lnTo>
                      <a:pt x="322" y="111"/>
                    </a:lnTo>
                    <a:lnTo>
                      <a:pt x="323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5" y="112"/>
                    </a:lnTo>
                    <a:lnTo>
                      <a:pt x="326" y="112"/>
                    </a:lnTo>
                    <a:lnTo>
                      <a:pt x="327" y="112"/>
                    </a:lnTo>
                    <a:lnTo>
                      <a:pt x="327" y="112"/>
                    </a:lnTo>
                    <a:lnTo>
                      <a:pt x="328" y="113"/>
                    </a:lnTo>
                    <a:lnTo>
                      <a:pt x="328" y="113"/>
                    </a:lnTo>
                    <a:lnTo>
                      <a:pt x="328" y="114"/>
                    </a:lnTo>
                    <a:lnTo>
                      <a:pt x="328" y="116"/>
                    </a:lnTo>
                    <a:lnTo>
                      <a:pt x="328" y="116"/>
                    </a:lnTo>
                    <a:lnTo>
                      <a:pt x="327" y="117"/>
                    </a:lnTo>
                    <a:lnTo>
                      <a:pt x="327" y="117"/>
                    </a:lnTo>
                    <a:lnTo>
                      <a:pt x="327" y="118"/>
                    </a:lnTo>
                    <a:lnTo>
                      <a:pt x="328" y="118"/>
                    </a:lnTo>
                    <a:lnTo>
                      <a:pt x="328" y="118"/>
                    </a:lnTo>
                    <a:lnTo>
                      <a:pt x="329" y="118"/>
                    </a:lnTo>
                    <a:lnTo>
                      <a:pt x="330" y="120"/>
                    </a:lnTo>
                    <a:lnTo>
                      <a:pt x="331" y="120"/>
                    </a:lnTo>
                    <a:lnTo>
                      <a:pt x="331" y="120"/>
                    </a:lnTo>
                    <a:lnTo>
                      <a:pt x="332" y="120"/>
                    </a:lnTo>
                    <a:lnTo>
                      <a:pt x="332" y="120"/>
                    </a:lnTo>
                    <a:lnTo>
                      <a:pt x="333" y="120"/>
                    </a:lnTo>
                    <a:lnTo>
                      <a:pt x="335" y="120"/>
                    </a:lnTo>
                    <a:lnTo>
                      <a:pt x="336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2"/>
                    </a:lnTo>
                    <a:lnTo>
                      <a:pt x="337" y="122"/>
                    </a:lnTo>
                    <a:lnTo>
                      <a:pt x="338" y="123"/>
                    </a:lnTo>
                    <a:lnTo>
                      <a:pt x="338" y="123"/>
                    </a:lnTo>
                    <a:lnTo>
                      <a:pt x="340" y="122"/>
                    </a:lnTo>
                    <a:lnTo>
                      <a:pt x="341" y="122"/>
                    </a:lnTo>
                    <a:lnTo>
                      <a:pt x="341" y="122"/>
                    </a:lnTo>
                    <a:lnTo>
                      <a:pt x="342" y="122"/>
                    </a:lnTo>
                    <a:lnTo>
                      <a:pt x="343" y="123"/>
                    </a:lnTo>
                    <a:lnTo>
                      <a:pt x="344" y="123"/>
                    </a:lnTo>
                    <a:lnTo>
                      <a:pt x="345" y="123"/>
                    </a:lnTo>
                    <a:lnTo>
                      <a:pt x="346" y="125"/>
                    </a:lnTo>
                    <a:lnTo>
                      <a:pt x="347" y="127"/>
                    </a:lnTo>
                    <a:lnTo>
                      <a:pt x="348" y="127"/>
                    </a:lnTo>
                    <a:lnTo>
                      <a:pt x="348" y="128"/>
                    </a:lnTo>
                    <a:lnTo>
                      <a:pt x="349" y="129"/>
                    </a:lnTo>
                    <a:lnTo>
                      <a:pt x="350" y="129"/>
                    </a:lnTo>
                    <a:lnTo>
                      <a:pt x="352" y="130"/>
                    </a:lnTo>
                    <a:lnTo>
                      <a:pt x="352" y="130"/>
                    </a:lnTo>
                    <a:lnTo>
                      <a:pt x="353" y="131"/>
                    </a:lnTo>
                    <a:lnTo>
                      <a:pt x="353" y="131"/>
                    </a:lnTo>
                    <a:lnTo>
                      <a:pt x="353" y="132"/>
                    </a:lnTo>
                    <a:lnTo>
                      <a:pt x="353" y="132"/>
                    </a:lnTo>
                    <a:lnTo>
                      <a:pt x="353" y="133"/>
                    </a:lnTo>
                    <a:lnTo>
                      <a:pt x="353" y="133"/>
                    </a:lnTo>
                    <a:lnTo>
                      <a:pt x="354" y="133"/>
                    </a:lnTo>
                    <a:lnTo>
                      <a:pt x="355" y="134"/>
                    </a:lnTo>
                    <a:lnTo>
                      <a:pt x="355" y="134"/>
                    </a:lnTo>
                    <a:lnTo>
                      <a:pt x="355" y="136"/>
                    </a:lnTo>
                    <a:lnTo>
                      <a:pt x="355" y="136"/>
                    </a:lnTo>
                    <a:lnTo>
                      <a:pt x="356" y="136"/>
                    </a:lnTo>
                    <a:lnTo>
                      <a:pt x="357" y="137"/>
                    </a:lnTo>
                    <a:lnTo>
                      <a:pt x="357" y="138"/>
                    </a:lnTo>
                    <a:lnTo>
                      <a:pt x="357" y="138"/>
                    </a:lnTo>
                    <a:lnTo>
                      <a:pt x="356" y="139"/>
                    </a:lnTo>
                    <a:lnTo>
                      <a:pt x="356" y="139"/>
                    </a:lnTo>
                    <a:lnTo>
                      <a:pt x="355" y="140"/>
                    </a:lnTo>
                    <a:lnTo>
                      <a:pt x="355" y="140"/>
                    </a:lnTo>
                    <a:lnTo>
                      <a:pt x="356" y="141"/>
                    </a:lnTo>
                    <a:lnTo>
                      <a:pt x="356" y="141"/>
                    </a:lnTo>
                    <a:lnTo>
                      <a:pt x="356" y="142"/>
                    </a:lnTo>
                    <a:lnTo>
                      <a:pt x="356" y="142"/>
                    </a:lnTo>
                    <a:lnTo>
                      <a:pt x="355" y="143"/>
                    </a:lnTo>
                    <a:lnTo>
                      <a:pt x="355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4"/>
                    </a:lnTo>
                    <a:lnTo>
                      <a:pt x="356" y="144"/>
                    </a:lnTo>
                    <a:lnTo>
                      <a:pt x="357" y="145"/>
                    </a:lnTo>
                    <a:lnTo>
                      <a:pt x="357" y="145"/>
                    </a:lnTo>
                    <a:lnTo>
                      <a:pt x="357" y="145"/>
                    </a:lnTo>
                    <a:lnTo>
                      <a:pt x="357" y="146"/>
                    </a:lnTo>
                    <a:lnTo>
                      <a:pt x="358" y="146"/>
                    </a:lnTo>
                    <a:lnTo>
                      <a:pt x="359" y="147"/>
                    </a:lnTo>
                    <a:lnTo>
                      <a:pt x="360" y="147"/>
                    </a:lnTo>
                    <a:lnTo>
                      <a:pt x="360" y="147"/>
                    </a:lnTo>
                    <a:lnTo>
                      <a:pt x="360" y="148"/>
                    </a:lnTo>
                    <a:lnTo>
                      <a:pt x="360" y="148"/>
                    </a:lnTo>
                    <a:lnTo>
                      <a:pt x="361" y="147"/>
                    </a:lnTo>
                    <a:lnTo>
                      <a:pt x="362" y="147"/>
                    </a:lnTo>
                    <a:lnTo>
                      <a:pt x="363" y="147"/>
                    </a:lnTo>
                    <a:lnTo>
                      <a:pt x="363" y="147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5" y="147"/>
                    </a:lnTo>
                    <a:lnTo>
                      <a:pt x="366" y="148"/>
                    </a:lnTo>
                    <a:lnTo>
                      <a:pt x="366" y="148"/>
                    </a:lnTo>
                    <a:lnTo>
                      <a:pt x="367" y="148"/>
                    </a:lnTo>
                    <a:lnTo>
                      <a:pt x="368" y="148"/>
                    </a:lnTo>
                    <a:lnTo>
                      <a:pt x="368" y="148"/>
                    </a:lnTo>
                    <a:lnTo>
                      <a:pt x="369" y="148"/>
                    </a:lnTo>
                    <a:lnTo>
                      <a:pt x="370" y="148"/>
                    </a:lnTo>
                    <a:lnTo>
                      <a:pt x="370" y="148"/>
                    </a:lnTo>
                    <a:lnTo>
                      <a:pt x="371" y="148"/>
                    </a:lnTo>
                    <a:lnTo>
                      <a:pt x="371" y="148"/>
                    </a:lnTo>
                    <a:lnTo>
                      <a:pt x="372" y="148"/>
                    </a:lnTo>
                    <a:lnTo>
                      <a:pt x="373" y="148"/>
                    </a:lnTo>
                    <a:lnTo>
                      <a:pt x="374" y="149"/>
                    </a:lnTo>
                    <a:lnTo>
                      <a:pt x="374" y="149"/>
                    </a:lnTo>
                    <a:lnTo>
                      <a:pt x="375" y="150"/>
                    </a:lnTo>
                    <a:lnTo>
                      <a:pt x="375" y="151"/>
                    </a:lnTo>
                    <a:lnTo>
                      <a:pt x="375" y="152"/>
                    </a:lnTo>
                    <a:lnTo>
                      <a:pt x="376" y="153"/>
                    </a:lnTo>
                    <a:lnTo>
                      <a:pt x="376" y="154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7" y="156"/>
                    </a:lnTo>
                    <a:lnTo>
                      <a:pt x="377" y="157"/>
                    </a:lnTo>
                    <a:lnTo>
                      <a:pt x="377" y="158"/>
                    </a:lnTo>
                    <a:lnTo>
                      <a:pt x="377" y="158"/>
                    </a:lnTo>
                    <a:lnTo>
                      <a:pt x="378" y="159"/>
                    </a:lnTo>
                    <a:lnTo>
                      <a:pt x="378" y="159"/>
                    </a:lnTo>
                    <a:lnTo>
                      <a:pt x="378" y="160"/>
                    </a:lnTo>
                    <a:lnTo>
                      <a:pt x="377" y="160"/>
                    </a:lnTo>
                    <a:lnTo>
                      <a:pt x="377" y="160"/>
                    </a:lnTo>
                    <a:lnTo>
                      <a:pt x="378" y="161"/>
                    </a:lnTo>
                    <a:lnTo>
                      <a:pt x="378" y="161"/>
                    </a:lnTo>
                    <a:lnTo>
                      <a:pt x="378" y="161"/>
                    </a:lnTo>
                    <a:lnTo>
                      <a:pt x="379" y="161"/>
                    </a:lnTo>
                    <a:lnTo>
                      <a:pt x="379" y="161"/>
                    </a:lnTo>
                    <a:lnTo>
                      <a:pt x="380" y="161"/>
                    </a:lnTo>
                    <a:lnTo>
                      <a:pt x="381" y="160"/>
                    </a:lnTo>
                    <a:lnTo>
                      <a:pt x="381" y="160"/>
                    </a:lnTo>
                    <a:lnTo>
                      <a:pt x="382" y="159"/>
                    </a:lnTo>
                    <a:lnTo>
                      <a:pt x="382" y="159"/>
                    </a:lnTo>
                    <a:lnTo>
                      <a:pt x="382" y="159"/>
                    </a:lnTo>
                    <a:lnTo>
                      <a:pt x="382" y="159"/>
                    </a:lnTo>
                    <a:lnTo>
                      <a:pt x="383" y="159"/>
                    </a:lnTo>
                    <a:lnTo>
                      <a:pt x="384" y="159"/>
                    </a:lnTo>
                    <a:lnTo>
                      <a:pt x="384" y="159"/>
                    </a:lnTo>
                    <a:lnTo>
                      <a:pt x="385" y="158"/>
                    </a:lnTo>
                    <a:lnTo>
                      <a:pt x="385" y="158"/>
                    </a:lnTo>
                    <a:lnTo>
                      <a:pt x="416" y="161"/>
                    </a:lnTo>
                    <a:lnTo>
                      <a:pt x="425" y="162"/>
                    </a:lnTo>
                    <a:lnTo>
                      <a:pt x="453" y="165"/>
                    </a:lnTo>
                    <a:lnTo>
                      <a:pt x="515" y="172"/>
                    </a:lnTo>
                    <a:lnTo>
                      <a:pt x="545" y="175"/>
                    </a:lnTo>
                    <a:lnTo>
                      <a:pt x="584" y="179"/>
                    </a:lnTo>
                    <a:lnTo>
                      <a:pt x="624" y="183"/>
                    </a:lnTo>
                    <a:lnTo>
                      <a:pt x="659" y="187"/>
                    </a:lnTo>
                    <a:lnTo>
                      <a:pt x="699" y="191"/>
                    </a:lnTo>
                    <a:lnTo>
                      <a:pt x="727" y="195"/>
                    </a:lnTo>
                    <a:lnTo>
                      <a:pt x="747" y="197"/>
                    </a:lnTo>
                    <a:lnTo>
                      <a:pt x="800" y="203"/>
                    </a:lnTo>
                    <a:lnTo>
                      <a:pt x="836" y="207"/>
                    </a:lnTo>
                    <a:lnTo>
                      <a:pt x="862" y="210"/>
                    </a:lnTo>
                    <a:lnTo>
                      <a:pt x="884" y="212"/>
                    </a:lnTo>
                    <a:lnTo>
                      <a:pt x="883" y="213"/>
                    </a:lnTo>
                    <a:lnTo>
                      <a:pt x="883" y="213"/>
                    </a:lnTo>
                    <a:lnTo>
                      <a:pt x="883" y="213"/>
                    </a:lnTo>
                    <a:lnTo>
                      <a:pt x="883" y="214"/>
                    </a:lnTo>
                    <a:lnTo>
                      <a:pt x="883" y="214"/>
                    </a:lnTo>
                    <a:lnTo>
                      <a:pt x="882" y="215"/>
                    </a:lnTo>
                    <a:lnTo>
                      <a:pt x="881" y="216"/>
                    </a:lnTo>
                    <a:lnTo>
                      <a:pt x="880" y="217"/>
                    </a:lnTo>
                    <a:lnTo>
                      <a:pt x="880" y="218"/>
                    </a:lnTo>
                    <a:lnTo>
                      <a:pt x="880" y="218"/>
                    </a:lnTo>
                    <a:lnTo>
                      <a:pt x="880" y="219"/>
                    </a:lnTo>
                    <a:lnTo>
                      <a:pt x="880" y="220"/>
                    </a:lnTo>
                    <a:lnTo>
                      <a:pt x="879" y="221"/>
                    </a:lnTo>
                    <a:lnTo>
                      <a:pt x="879" y="221"/>
                    </a:lnTo>
                    <a:lnTo>
                      <a:pt x="879" y="222"/>
                    </a:lnTo>
                    <a:lnTo>
                      <a:pt x="879" y="223"/>
                    </a:lnTo>
                    <a:lnTo>
                      <a:pt x="878" y="223"/>
                    </a:lnTo>
                    <a:lnTo>
                      <a:pt x="878" y="224"/>
                    </a:lnTo>
                    <a:lnTo>
                      <a:pt x="878" y="224"/>
                    </a:lnTo>
                    <a:lnTo>
                      <a:pt x="878" y="225"/>
                    </a:lnTo>
                    <a:lnTo>
                      <a:pt x="877" y="227"/>
                    </a:lnTo>
                    <a:lnTo>
                      <a:pt x="876" y="228"/>
                    </a:lnTo>
                    <a:lnTo>
                      <a:pt x="875" y="228"/>
                    </a:lnTo>
                    <a:lnTo>
                      <a:pt x="874" y="229"/>
                    </a:lnTo>
                    <a:lnTo>
                      <a:pt x="873" y="230"/>
                    </a:lnTo>
                    <a:lnTo>
                      <a:pt x="873" y="230"/>
                    </a:lnTo>
                    <a:lnTo>
                      <a:pt x="873" y="231"/>
                    </a:lnTo>
                    <a:lnTo>
                      <a:pt x="873" y="231"/>
                    </a:lnTo>
                    <a:lnTo>
                      <a:pt x="872" y="232"/>
                    </a:lnTo>
                    <a:lnTo>
                      <a:pt x="871" y="232"/>
                    </a:lnTo>
                    <a:lnTo>
                      <a:pt x="871" y="233"/>
                    </a:lnTo>
                    <a:lnTo>
                      <a:pt x="870" y="233"/>
                    </a:lnTo>
                    <a:lnTo>
                      <a:pt x="870" y="234"/>
                    </a:lnTo>
                    <a:lnTo>
                      <a:pt x="869" y="236"/>
                    </a:lnTo>
                    <a:lnTo>
                      <a:pt x="869" y="237"/>
                    </a:lnTo>
                    <a:lnTo>
                      <a:pt x="869" y="237"/>
                    </a:lnTo>
                    <a:lnTo>
                      <a:pt x="870" y="238"/>
                    </a:lnTo>
                    <a:lnTo>
                      <a:pt x="870" y="240"/>
                    </a:lnTo>
                    <a:lnTo>
                      <a:pt x="870" y="241"/>
                    </a:lnTo>
                    <a:lnTo>
                      <a:pt x="870" y="242"/>
                    </a:lnTo>
                    <a:lnTo>
                      <a:pt x="869" y="243"/>
                    </a:lnTo>
                    <a:lnTo>
                      <a:pt x="869" y="244"/>
                    </a:lnTo>
                    <a:lnTo>
                      <a:pt x="869" y="245"/>
                    </a:lnTo>
                    <a:lnTo>
                      <a:pt x="869" y="245"/>
                    </a:lnTo>
                    <a:lnTo>
                      <a:pt x="868" y="246"/>
                    </a:lnTo>
                    <a:lnTo>
                      <a:pt x="868" y="248"/>
                    </a:lnTo>
                    <a:lnTo>
                      <a:pt x="867" y="250"/>
                    </a:lnTo>
                    <a:lnTo>
                      <a:pt x="867" y="250"/>
                    </a:lnTo>
                    <a:lnTo>
                      <a:pt x="867" y="250"/>
                    </a:lnTo>
                    <a:lnTo>
                      <a:pt x="867" y="251"/>
                    </a:lnTo>
                    <a:lnTo>
                      <a:pt x="867" y="252"/>
                    </a:lnTo>
                    <a:lnTo>
                      <a:pt x="867" y="252"/>
                    </a:lnTo>
                    <a:lnTo>
                      <a:pt x="867" y="252"/>
                    </a:lnTo>
                    <a:lnTo>
                      <a:pt x="865" y="253"/>
                    </a:lnTo>
                    <a:lnTo>
                      <a:pt x="865" y="253"/>
                    </a:lnTo>
                    <a:lnTo>
                      <a:pt x="865" y="254"/>
                    </a:lnTo>
                    <a:lnTo>
                      <a:pt x="865" y="254"/>
                    </a:lnTo>
                    <a:lnTo>
                      <a:pt x="864" y="254"/>
                    </a:lnTo>
                    <a:lnTo>
                      <a:pt x="863" y="255"/>
                    </a:lnTo>
                    <a:lnTo>
                      <a:pt x="863" y="255"/>
                    </a:lnTo>
                    <a:lnTo>
                      <a:pt x="863" y="256"/>
                    </a:lnTo>
                    <a:lnTo>
                      <a:pt x="862" y="258"/>
                    </a:lnTo>
                    <a:lnTo>
                      <a:pt x="862" y="260"/>
                    </a:lnTo>
                    <a:lnTo>
                      <a:pt x="861" y="260"/>
                    </a:lnTo>
                    <a:lnTo>
                      <a:pt x="861" y="260"/>
                    </a:lnTo>
                    <a:lnTo>
                      <a:pt x="862" y="261"/>
                    </a:lnTo>
                    <a:lnTo>
                      <a:pt x="862" y="262"/>
                    </a:lnTo>
                    <a:lnTo>
                      <a:pt x="861" y="262"/>
                    </a:lnTo>
                    <a:lnTo>
                      <a:pt x="861" y="262"/>
                    </a:lnTo>
                    <a:lnTo>
                      <a:pt x="860" y="262"/>
                    </a:lnTo>
                    <a:lnTo>
                      <a:pt x="859" y="263"/>
                    </a:lnTo>
                    <a:lnTo>
                      <a:pt x="859" y="263"/>
                    </a:lnTo>
                    <a:lnTo>
                      <a:pt x="859" y="263"/>
                    </a:lnTo>
                    <a:lnTo>
                      <a:pt x="859" y="264"/>
                    </a:lnTo>
                    <a:lnTo>
                      <a:pt x="859" y="264"/>
                    </a:lnTo>
                    <a:lnTo>
                      <a:pt x="859" y="264"/>
                    </a:lnTo>
                    <a:lnTo>
                      <a:pt x="859" y="265"/>
                    </a:lnTo>
                    <a:lnTo>
                      <a:pt x="859" y="266"/>
                    </a:lnTo>
                    <a:lnTo>
                      <a:pt x="859" y="267"/>
                    </a:lnTo>
                    <a:lnTo>
                      <a:pt x="859" y="267"/>
                    </a:lnTo>
                    <a:lnTo>
                      <a:pt x="858" y="268"/>
                    </a:lnTo>
                    <a:lnTo>
                      <a:pt x="858" y="268"/>
                    </a:lnTo>
                    <a:lnTo>
                      <a:pt x="858" y="268"/>
                    </a:lnTo>
                    <a:lnTo>
                      <a:pt x="858" y="269"/>
                    </a:lnTo>
                    <a:lnTo>
                      <a:pt x="858" y="269"/>
                    </a:lnTo>
                    <a:lnTo>
                      <a:pt x="857" y="270"/>
                    </a:lnTo>
                    <a:lnTo>
                      <a:pt x="858" y="270"/>
                    </a:lnTo>
                    <a:lnTo>
                      <a:pt x="857" y="270"/>
                    </a:lnTo>
                    <a:lnTo>
                      <a:pt x="857" y="271"/>
                    </a:lnTo>
                    <a:lnTo>
                      <a:pt x="856" y="271"/>
                    </a:lnTo>
                    <a:lnTo>
                      <a:pt x="855" y="271"/>
                    </a:lnTo>
                    <a:lnTo>
                      <a:pt x="855" y="272"/>
                    </a:lnTo>
                    <a:lnTo>
                      <a:pt x="854" y="272"/>
                    </a:lnTo>
                    <a:lnTo>
                      <a:pt x="854" y="272"/>
                    </a:lnTo>
                    <a:lnTo>
                      <a:pt x="854" y="273"/>
                    </a:lnTo>
                    <a:lnTo>
                      <a:pt x="854" y="273"/>
                    </a:lnTo>
                    <a:lnTo>
                      <a:pt x="853" y="274"/>
                    </a:lnTo>
                    <a:lnTo>
                      <a:pt x="852" y="274"/>
                    </a:lnTo>
                    <a:lnTo>
                      <a:pt x="852" y="275"/>
                    </a:lnTo>
                    <a:lnTo>
                      <a:pt x="852" y="275"/>
                    </a:lnTo>
                    <a:lnTo>
                      <a:pt x="852" y="275"/>
                    </a:lnTo>
                    <a:lnTo>
                      <a:pt x="852" y="276"/>
                    </a:lnTo>
                    <a:lnTo>
                      <a:pt x="853" y="276"/>
                    </a:lnTo>
                    <a:lnTo>
                      <a:pt x="853" y="276"/>
                    </a:lnTo>
                    <a:lnTo>
                      <a:pt x="853" y="277"/>
                    </a:lnTo>
                    <a:lnTo>
                      <a:pt x="853" y="277"/>
                    </a:lnTo>
                    <a:lnTo>
                      <a:pt x="853" y="278"/>
                    </a:lnTo>
                    <a:lnTo>
                      <a:pt x="853" y="278"/>
                    </a:lnTo>
                    <a:lnTo>
                      <a:pt x="853" y="278"/>
                    </a:lnTo>
                    <a:lnTo>
                      <a:pt x="854" y="279"/>
                    </a:lnTo>
                    <a:lnTo>
                      <a:pt x="854" y="279"/>
                    </a:lnTo>
                    <a:lnTo>
                      <a:pt x="854" y="280"/>
                    </a:lnTo>
                    <a:lnTo>
                      <a:pt x="854" y="280"/>
                    </a:lnTo>
                    <a:lnTo>
                      <a:pt x="854" y="281"/>
                    </a:lnTo>
                    <a:lnTo>
                      <a:pt x="854" y="282"/>
                    </a:lnTo>
                    <a:lnTo>
                      <a:pt x="854" y="282"/>
                    </a:lnTo>
                    <a:lnTo>
                      <a:pt x="854" y="282"/>
                    </a:lnTo>
                    <a:lnTo>
                      <a:pt x="854" y="282"/>
                    </a:lnTo>
                    <a:lnTo>
                      <a:pt x="853" y="283"/>
                    </a:lnTo>
                    <a:lnTo>
                      <a:pt x="853" y="284"/>
                    </a:lnTo>
                    <a:lnTo>
                      <a:pt x="853" y="284"/>
                    </a:lnTo>
                    <a:lnTo>
                      <a:pt x="853" y="285"/>
                    </a:lnTo>
                    <a:lnTo>
                      <a:pt x="853" y="285"/>
                    </a:lnTo>
                    <a:lnTo>
                      <a:pt x="852" y="286"/>
                    </a:lnTo>
                    <a:lnTo>
                      <a:pt x="852" y="286"/>
                    </a:lnTo>
                    <a:lnTo>
                      <a:pt x="851" y="286"/>
                    </a:lnTo>
                    <a:lnTo>
                      <a:pt x="851" y="286"/>
                    </a:lnTo>
                    <a:lnTo>
                      <a:pt x="851" y="287"/>
                    </a:lnTo>
                    <a:lnTo>
                      <a:pt x="851" y="287"/>
                    </a:lnTo>
                    <a:lnTo>
                      <a:pt x="851" y="287"/>
                    </a:lnTo>
                    <a:lnTo>
                      <a:pt x="850" y="288"/>
                    </a:lnTo>
                    <a:lnTo>
                      <a:pt x="850" y="288"/>
                    </a:lnTo>
                    <a:lnTo>
                      <a:pt x="850" y="290"/>
                    </a:lnTo>
                    <a:lnTo>
                      <a:pt x="851" y="290"/>
                    </a:lnTo>
                    <a:lnTo>
                      <a:pt x="851" y="291"/>
                    </a:lnTo>
                    <a:lnTo>
                      <a:pt x="851" y="291"/>
                    </a:lnTo>
                    <a:lnTo>
                      <a:pt x="852" y="292"/>
                    </a:lnTo>
                    <a:lnTo>
                      <a:pt x="852" y="292"/>
                    </a:lnTo>
                    <a:lnTo>
                      <a:pt x="852" y="293"/>
                    </a:lnTo>
                    <a:lnTo>
                      <a:pt x="851" y="294"/>
                    </a:lnTo>
                    <a:lnTo>
                      <a:pt x="850" y="294"/>
                    </a:lnTo>
                    <a:lnTo>
                      <a:pt x="849" y="295"/>
                    </a:lnTo>
                    <a:lnTo>
                      <a:pt x="849" y="295"/>
                    </a:lnTo>
                    <a:lnTo>
                      <a:pt x="849" y="296"/>
                    </a:lnTo>
                    <a:lnTo>
                      <a:pt x="849" y="296"/>
                    </a:lnTo>
                    <a:lnTo>
                      <a:pt x="849" y="297"/>
                    </a:lnTo>
                    <a:lnTo>
                      <a:pt x="850" y="298"/>
                    </a:lnTo>
                    <a:lnTo>
                      <a:pt x="850" y="298"/>
                    </a:lnTo>
                    <a:lnTo>
                      <a:pt x="849" y="299"/>
                    </a:lnTo>
                    <a:lnTo>
                      <a:pt x="849" y="300"/>
                    </a:lnTo>
                    <a:lnTo>
                      <a:pt x="850" y="300"/>
                    </a:lnTo>
                    <a:lnTo>
                      <a:pt x="850" y="301"/>
                    </a:lnTo>
                    <a:lnTo>
                      <a:pt x="850" y="301"/>
                    </a:lnTo>
                    <a:lnTo>
                      <a:pt x="850" y="301"/>
                    </a:lnTo>
                    <a:lnTo>
                      <a:pt x="850" y="302"/>
                    </a:lnTo>
                    <a:lnTo>
                      <a:pt x="850" y="302"/>
                    </a:lnTo>
                    <a:lnTo>
                      <a:pt x="850" y="302"/>
                    </a:lnTo>
                    <a:lnTo>
                      <a:pt x="850" y="303"/>
                    </a:lnTo>
                    <a:lnTo>
                      <a:pt x="850" y="303"/>
                    </a:lnTo>
                    <a:lnTo>
                      <a:pt x="850" y="304"/>
                    </a:lnTo>
                    <a:lnTo>
                      <a:pt x="850" y="304"/>
                    </a:lnTo>
                    <a:lnTo>
                      <a:pt x="850" y="306"/>
                    </a:lnTo>
                    <a:lnTo>
                      <a:pt x="850" y="307"/>
                    </a:lnTo>
                    <a:lnTo>
                      <a:pt x="850" y="307"/>
                    </a:lnTo>
                    <a:lnTo>
                      <a:pt x="850" y="307"/>
                    </a:lnTo>
                    <a:lnTo>
                      <a:pt x="849" y="308"/>
                    </a:lnTo>
                    <a:lnTo>
                      <a:pt x="848" y="308"/>
                    </a:lnTo>
                    <a:lnTo>
                      <a:pt x="848" y="309"/>
                    </a:lnTo>
                    <a:lnTo>
                      <a:pt x="848" y="310"/>
                    </a:lnTo>
                    <a:lnTo>
                      <a:pt x="847" y="311"/>
                    </a:lnTo>
                    <a:lnTo>
                      <a:pt x="846" y="311"/>
                    </a:lnTo>
                    <a:lnTo>
                      <a:pt x="846" y="311"/>
                    </a:lnTo>
                    <a:lnTo>
                      <a:pt x="846" y="311"/>
                    </a:lnTo>
                    <a:lnTo>
                      <a:pt x="846" y="312"/>
                    </a:lnTo>
                    <a:lnTo>
                      <a:pt x="846" y="312"/>
                    </a:lnTo>
                    <a:lnTo>
                      <a:pt x="846" y="314"/>
                    </a:lnTo>
                    <a:lnTo>
                      <a:pt x="846" y="315"/>
                    </a:lnTo>
                    <a:lnTo>
                      <a:pt x="846" y="316"/>
                    </a:lnTo>
                    <a:lnTo>
                      <a:pt x="846" y="317"/>
                    </a:lnTo>
                    <a:lnTo>
                      <a:pt x="846" y="317"/>
                    </a:lnTo>
                    <a:lnTo>
                      <a:pt x="846" y="317"/>
                    </a:lnTo>
                    <a:lnTo>
                      <a:pt x="846" y="318"/>
                    </a:lnTo>
                    <a:lnTo>
                      <a:pt x="846" y="320"/>
                    </a:lnTo>
                    <a:lnTo>
                      <a:pt x="846" y="321"/>
                    </a:lnTo>
                    <a:lnTo>
                      <a:pt x="846" y="321"/>
                    </a:lnTo>
                    <a:lnTo>
                      <a:pt x="845" y="322"/>
                    </a:lnTo>
                    <a:lnTo>
                      <a:pt x="845" y="323"/>
                    </a:lnTo>
                    <a:lnTo>
                      <a:pt x="844" y="324"/>
                    </a:lnTo>
                    <a:lnTo>
                      <a:pt x="843" y="324"/>
                    </a:lnTo>
                    <a:lnTo>
                      <a:pt x="843" y="325"/>
                    </a:lnTo>
                    <a:lnTo>
                      <a:pt x="842" y="326"/>
                    </a:lnTo>
                    <a:lnTo>
                      <a:pt x="842" y="327"/>
                    </a:lnTo>
                    <a:lnTo>
                      <a:pt x="842" y="327"/>
                    </a:lnTo>
                    <a:lnTo>
                      <a:pt x="842" y="329"/>
                    </a:lnTo>
                    <a:lnTo>
                      <a:pt x="841" y="329"/>
                    </a:lnTo>
                    <a:lnTo>
                      <a:pt x="840" y="330"/>
                    </a:lnTo>
                    <a:lnTo>
                      <a:pt x="840" y="331"/>
                    </a:lnTo>
                    <a:lnTo>
                      <a:pt x="840" y="332"/>
                    </a:lnTo>
                    <a:lnTo>
                      <a:pt x="840" y="333"/>
                    </a:lnTo>
                    <a:lnTo>
                      <a:pt x="840" y="333"/>
                    </a:lnTo>
                    <a:lnTo>
                      <a:pt x="839" y="334"/>
                    </a:lnTo>
                    <a:lnTo>
                      <a:pt x="839" y="335"/>
                    </a:lnTo>
                    <a:lnTo>
                      <a:pt x="839" y="336"/>
                    </a:lnTo>
                    <a:lnTo>
                      <a:pt x="839" y="336"/>
                    </a:lnTo>
                    <a:lnTo>
                      <a:pt x="839" y="337"/>
                    </a:lnTo>
                    <a:lnTo>
                      <a:pt x="839" y="339"/>
                    </a:lnTo>
                    <a:lnTo>
                      <a:pt x="839" y="340"/>
                    </a:lnTo>
                    <a:lnTo>
                      <a:pt x="839" y="340"/>
                    </a:lnTo>
                    <a:lnTo>
                      <a:pt x="839" y="341"/>
                    </a:lnTo>
                    <a:lnTo>
                      <a:pt x="839" y="342"/>
                    </a:lnTo>
                    <a:lnTo>
                      <a:pt x="839" y="342"/>
                    </a:lnTo>
                    <a:lnTo>
                      <a:pt x="839" y="342"/>
                    </a:lnTo>
                    <a:lnTo>
                      <a:pt x="839" y="343"/>
                    </a:lnTo>
                    <a:lnTo>
                      <a:pt x="839" y="343"/>
                    </a:lnTo>
                    <a:lnTo>
                      <a:pt x="840" y="344"/>
                    </a:lnTo>
                    <a:lnTo>
                      <a:pt x="840" y="344"/>
                    </a:lnTo>
                    <a:lnTo>
                      <a:pt x="840" y="345"/>
                    </a:lnTo>
                    <a:lnTo>
                      <a:pt x="840" y="345"/>
                    </a:lnTo>
                    <a:lnTo>
                      <a:pt x="841" y="346"/>
                    </a:lnTo>
                    <a:lnTo>
                      <a:pt x="841" y="346"/>
                    </a:lnTo>
                    <a:lnTo>
                      <a:pt x="842" y="346"/>
                    </a:lnTo>
                    <a:lnTo>
                      <a:pt x="842" y="346"/>
                    </a:lnTo>
                    <a:lnTo>
                      <a:pt x="843" y="346"/>
                    </a:lnTo>
                    <a:lnTo>
                      <a:pt x="843" y="346"/>
                    </a:lnTo>
                    <a:lnTo>
                      <a:pt x="844" y="346"/>
                    </a:lnTo>
                    <a:lnTo>
                      <a:pt x="844" y="346"/>
                    </a:lnTo>
                    <a:lnTo>
                      <a:pt x="844" y="346"/>
                    </a:lnTo>
                    <a:lnTo>
                      <a:pt x="845" y="347"/>
                    </a:lnTo>
                    <a:lnTo>
                      <a:pt x="845" y="347"/>
                    </a:lnTo>
                    <a:lnTo>
                      <a:pt x="845" y="347"/>
                    </a:lnTo>
                    <a:lnTo>
                      <a:pt x="845" y="347"/>
                    </a:lnTo>
                    <a:lnTo>
                      <a:pt x="845" y="347"/>
                    </a:lnTo>
                    <a:lnTo>
                      <a:pt x="845" y="348"/>
                    </a:lnTo>
                    <a:lnTo>
                      <a:pt x="845" y="349"/>
                    </a:lnTo>
                    <a:lnTo>
                      <a:pt x="845" y="349"/>
                    </a:lnTo>
                    <a:lnTo>
                      <a:pt x="844" y="350"/>
                    </a:lnTo>
                    <a:lnTo>
                      <a:pt x="844" y="350"/>
                    </a:lnTo>
                    <a:lnTo>
                      <a:pt x="845" y="350"/>
                    </a:lnTo>
                    <a:lnTo>
                      <a:pt x="844" y="352"/>
                    </a:lnTo>
                    <a:lnTo>
                      <a:pt x="845" y="353"/>
                    </a:lnTo>
                    <a:lnTo>
                      <a:pt x="844" y="354"/>
                    </a:lnTo>
                    <a:lnTo>
                      <a:pt x="844" y="355"/>
                    </a:lnTo>
                    <a:lnTo>
                      <a:pt x="843" y="355"/>
                    </a:lnTo>
                    <a:lnTo>
                      <a:pt x="843" y="355"/>
                    </a:lnTo>
                    <a:lnTo>
                      <a:pt x="842" y="355"/>
                    </a:lnTo>
                    <a:lnTo>
                      <a:pt x="842" y="356"/>
                    </a:lnTo>
                    <a:lnTo>
                      <a:pt x="841" y="356"/>
                    </a:lnTo>
                    <a:lnTo>
                      <a:pt x="841" y="357"/>
                    </a:lnTo>
                    <a:lnTo>
                      <a:pt x="840" y="357"/>
                    </a:lnTo>
                    <a:lnTo>
                      <a:pt x="840" y="357"/>
                    </a:lnTo>
                    <a:lnTo>
                      <a:pt x="840" y="358"/>
                    </a:lnTo>
                    <a:lnTo>
                      <a:pt x="840" y="359"/>
                    </a:lnTo>
                    <a:lnTo>
                      <a:pt x="840" y="360"/>
                    </a:lnTo>
                    <a:lnTo>
                      <a:pt x="841" y="360"/>
                    </a:lnTo>
                    <a:lnTo>
                      <a:pt x="841" y="362"/>
                    </a:lnTo>
                    <a:lnTo>
                      <a:pt x="841" y="363"/>
                    </a:lnTo>
                    <a:lnTo>
                      <a:pt x="842" y="364"/>
                    </a:lnTo>
                    <a:lnTo>
                      <a:pt x="842" y="365"/>
                    </a:lnTo>
                    <a:lnTo>
                      <a:pt x="842" y="366"/>
                    </a:lnTo>
                    <a:lnTo>
                      <a:pt x="842" y="367"/>
                    </a:lnTo>
                    <a:lnTo>
                      <a:pt x="842" y="367"/>
                    </a:lnTo>
                    <a:lnTo>
                      <a:pt x="842" y="368"/>
                    </a:lnTo>
                    <a:lnTo>
                      <a:pt x="843" y="368"/>
                    </a:lnTo>
                    <a:lnTo>
                      <a:pt x="844" y="368"/>
                    </a:lnTo>
                    <a:lnTo>
                      <a:pt x="844" y="368"/>
                    </a:lnTo>
                    <a:lnTo>
                      <a:pt x="845" y="369"/>
                    </a:lnTo>
                    <a:lnTo>
                      <a:pt x="845" y="369"/>
                    </a:lnTo>
                    <a:lnTo>
                      <a:pt x="845" y="369"/>
                    </a:lnTo>
                    <a:lnTo>
                      <a:pt x="846" y="370"/>
                    </a:lnTo>
                    <a:lnTo>
                      <a:pt x="846" y="370"/>
                    </a:lnTo>
                    <a:lnTo>
                      <a:pt x="846" y="371"/>
                    </a:lnTo>
                    <a:lnTo>
                      <a:pt x="846" y="371"/>
                    </a:lnTo>
                    <a:lnTo>
                      <a:pt x="845" y="371"/>
                    </a:lnTo>
                    <a:lnTo>
                      <a:pt x="845" y="372"/>
                    </a:lnTo>
                    <a:lnTo>
                      <a:pt x="844" y="372"/>
                    </a:lnTo>
                    <a:lnTo>
                      <a:pt x="843" y="373"/>
                    </a:lnTo>
                    <a:lnTo>
                      <a:pt x="843" y="373"/>
                    </a:lnTo>
                    <a:lnTo>
                      <a:pt x="843" y="373"/>
                    </a:lnTo>
                    <a:lnTo>
                      <a:pt x="844" y="374"/>
                    </a:lnTo>
                    <a:lnTo>
                      <a:pt x="844" y="374"/>
                    </a:lnTo>
                    <a:lnTo>
                      <a:pt x="844" y="376"/>
                    </a:lnTo>
                    <a:lnTo>
                      <a:pt x="844" y="376"/>
                    </a:lnTo>
                    <a:lnTo>
                      <a:pt x="843" y="377"/>
                    </a:lnTo>
                    <a:lnTo>
                      <a:pt x="843" y="377"/>
                    </a:lnTo>
                    <a:lnTo>
                      <a:pt x="842" y="377"/>
                    </a:lnTo>
                    <a:lnTo>
                      <a:pt x="842" y="378"/>
                    </a:lnTo>
                    <a:lnTo>
                      <a:pt x="842" y="379"/>
                    </a:lnTo>
                    <a:lnTo>
                      <a:pt x="842" y="379"/>
                    </a:lnTo>
                    <a:lnTo>
                      <a:pt x="842" y="380"/>
                    </a:lnTo>
                    <a:lnTo>
                      <a:pt x="842" y="380"/>
                    </a:lnTo>
                    <a:lnTo>
                      <a:pt x="842" y="380"/>
                    </a:lnTo>
                    <a:lnTo>
                      <a:pt x="842" y="381"/>
                    </a:lnTo>
                    <a:lnTo>
                      <a:pt x="842" y="381"/>
                    </a:lnTo>
                    <a:lnTo>
                      <a:pt x="841" y="381"/>
                    </a:lnTo>
                    <a:lnTo>
                      <a:pt x="841" y="382"/>
                    </a:lnTo>
                    <a:lnTo>
                      <a:pt x="842" y="383"/>
                    </a:lnTo>
                    <a:lnTo>
                      <a:pt x="842" y="383"/>
                    </a:lnTo>
                    <a:lnTo>
                      <a:pt x="843" y="383"/>
                    </a:lnTo>
                    <a:lnTo>
                      <a:pt x="843" y="384"/>
                    </a:lnTo>
                    <a:lnTo>
                      <a:pt x="843" y="384"/>
                    </a:lnTo>
                    <a:lnTo>
                      <a:pt x="843" y="385"/>
                    </a:lnTo>
                    <a:lnTo>
                      <a:pt x="843" y="385"/>
                    </a:lnTo>
                    <a:lnTo>
                      <a:pt x="843" y="386"/>
                    </a:lnTo>
                    <a:lnTo>
                      <a:pt x="843" y="386"/>
                    </a:lnTo>
                    <a:lnTo>
                      <a:pt x="843" y="386"/>
                    </a:lnTo>
                    <a:lnTo>
                      <a:pt x="843" y="387"/>
                    </a:lnTo>
                    <a:lnTo>
                      <a:pt x="843" y="387"/>
                    </a:lnTo>
                    <a:lnTo>
                      <a:pt x="842" y="387"/>
                    </a:lnTo>
                    <a:lnTo>
                      <a:pt x="842" y="388"/>
                    </a:lnTo>
                    <a:lnTo>
                      <a:pt x="842" y="388"/>
                    </a:lnTo>
                    <a:lnTo>
                      <a:pt x="842" y="389"/>
                    </a:lnTo>
                    <a:lnTo>
                      <a:pt x="842" y="389"/>
                    </a:lnTo>
                    <a:lnTo>
                      <a:pt x="843" y="389"/>
                    </a:lnTo>
                    <a:lnTo>
                      <a:pt x="842" y="389"/>
                    </a:lnTo>
                    <a:lnTo>
                      <a:pt x="842" y="390"/>
                    </a:lnTo>
                    <a:lnTo>
                      <a:pt x="842" y="390"/>
                    </a:lnTo>
                    <a:lnTo>
                      <a:pt x="842" y="391"/>
                    </a:lnTo>
                    <a:lnTo>
                      <a:pt x="842" y="391"/>
                    </a:lnTo>
                    <a:lnTo>
                      <a:pt x="842" y="391"/>
                    </a:lnTo>
                    <a:lnTo>
                      <a:pt x="842" y="392"/>
                    </a:lnTo>
                    <a:lnTo>
                      <a:pt x="842" y="392"/>
                    </a:lnTo>
                    <a:lnTo>
                      <a:pt x="842" y="393"/>
                    </a:lnTo>
                    <a:lnTo>
                      <a:pt x="842" y="394"/>
                    </a:lnTo>
                    <a:lnTo>
                      <a:pt x="841" y="394"/>
                    </a:lnTo>
                    <a:lnTo>
                      <a:pt x="841" y="394"/>
                    </a:lnTo>
                    <a:lnTo>
                      <a:pt x="841" y="395"/>
                    </a:lnTo>
                    <a:lnTo>
                      <a:pt x="842" y="396"/>
                    </a:lnTo>
                    <a:lnTo>
                      <a:pt x="842" y="396"/>
                    </a:lnTo>
                    <a:lnTo>
                      <a:pt x="843" y="396"/>
                    </a:lnTo>
                    <a:lnTo>
                      <a:pt x="843" y="396"/>
                    </a:lnTo>
                    <a:lnTo>
                      <a:pt x="844" y="396"/>
                    </a:lnTo>
                    <a:lnTo>
                      <a:pt x="844" y="396"/>
                    </a:lnTo>
                    <a:lnTo>
                      <a:pt x="844" y="396"/>
                    </a:lnTo>
                    <a:lnTo>
                      <a:pt x="844" y="397"/>
                    </a:lnTo>
                    <a:lnTo>
                      <a:pt x="844" y="397"/>
                    </a:lnTo>
                    <a:lnTo>
                      <a:pt x="844" y="398"/>
                    </a:lnTo>
                    <a:lnTo>
                      <a:pt x="844" y="398"/>
                    </a:lnTo>
                    <a:lnTo>
                      <a:pt x="844" y="399"/>
                    </a:lnTo>
                    <a:lnTo>
                      <a:pt x="845" y="400"/>
                    </a:lnTo>
                    <a:lnTo>
                      <a:pt x="845" y="400"/>
                    </a:lnTo>
                    <a:lnTo>
                      <a:pt x="845" y="400"/>
                    </a:lnTo>
                    <a:lnTo>
                      <a:pt x="845" y="401"/>
                    </a:lnTo>
                    <a:lnTo>
                      <a:pt x="844" y="402"/>
                    </a:lnTo>
                    <a:lnTo>
                      <a:pt x="844" y="402"/>
                    </a:lnTo>
                    <a:lnTo>
                      <a:pt x="844" y="402"/>
                    </a:lnTo>
                    <a:lnTo>
                      <a:pt x="844" y="402"/>
                    </a:lnTo>
                    <a:lnTo>
                      <a:pt x="844" y="403"/>
                    </a:lnTo>
                    <a:lnTo>
                      <a:pt x="844" y="404"/>
                    </a:lnTo>
                    <a:lnTo>
                      <a:pt x="844" y="404"/>
                    </a:lnTo>
                    <a:lnTo>
                      <a:pt x="844" y="404"/>
                    </a:lnTo>
                    <a:lnTo>
                      <a:pt x="844" y="405"/>
                    </a:lnTo>
                    <a:lnTo>
                      <a:pt x="844" y="406"/>
                    </a:lnTo>
                    <a:lnTo>
                      <a:pt x="844" y="406"/>
                    </a:lnTo>
                    <a:lnTo>
                      <a:pt x="844" y="407"/>
                    </a:lnTo>
                    <a:lnTo>
                      <a:pt x="845" y="407"/>
                    </a:lnTo>
                    <a:lnTo>
                      <a:pt x="845" y="408"/>
                    </a:lnTo>
                    <a:lnTo>
                      <a:pt x="845" y="409"/>
                    </a:lnTo>
                    <a:lnTo>
                      <a:pt x="845" y="409"/>
                    </a:lnTo>
                    <a:lnTo>
                      <a:pt x="845" y="410"/>
                    </a:lnTo>
                    <a:lnTo>
                      <a:pt x="845" y="410"/>
                    </a:lnTo>
                    <a:lnTo>
                      <a:pt x="844" y="411"/>
                    </a:lnTo>
                    <a:lnTo>
                      <a:pt x="845" y="411"/>
                    </a:lnTo>
                    <a:lnTo>
                      <a:pt x="845" y="412"/>
                    </a:lnTo>
                    <a:lnTo>
                      <a:pt x="846" y="412"/>
                    </a:lnTo>
                    <a:lnTo>
                      <a:pt x="846" y="412"/>
                    </a:lnTo>
                    <a:lnTo>
                      <a:pt x="845" y="413"/>
                    </a:lnTo>
                    <a:lnTo>
                      <a:pt x="845" y="413"/>
                    </a:lnTo>
                    <a:lnTo>
                      <a:pt x="845" y="413"/>
                    </a:lnTo>
                    <a:lnTo>
                      <a:pt x="845" y="414"/>
                    </a:lnTo>
                    <a:lnTo>
                      <a:pt x="845" y="414"/>
                    </a:lnTo>
                    <a:lnTo>
                      <a:pt x="845" y="414"/>
                    </a:lnTo>
                    <a:lnTo>
                      <a:pt x="845" y="414"/>
                    </a:lnTo>
                    <a:lnTo>
                      <a:pt x="844" y="414"/>
                    </a:lnTo>
                    <a:lnTo>
                      <a:pt x="844" y="414"/>
                    </a:lnTo>
                    <a:lnTo>
                      <a:pt x="843" y="414"/>
                    </a:lnTo>
                    <a:lnTo>
                      <a:pt x="843" y="414"/>
                    </a:lnTo>
                    <a:lnTo>
                      <a:pt x="843" y="414"/>
                    </a:lnTo>
                    <a:lnTo>
                      <a:pt x="843" y="415"/>
                    </a:lnTo>
                    <a:lnTo>
                      <a:pt x="843" y="415"/>
                    </a:lnTo>
                    <a:lnTo>
                      <a:pt x="843" y="416"/>
                    </a:lnTo>
                    <a:lnTo>
                      <a:pt x="843" y="416"/>
                    </a:lnTo>
                    <a:lnTo>
                      <a:pt x="843" y="417"/>
                    </a:lnTo>
                    <a:lnTo>
                      <a:pt x="843" y="417"/>
                    </a:lnTo>
                    <a:lnTo>
                      <a:pt x="842" y="418"/>
                    </a:lnTo>
                    <a:lnTo>
                      <a:pt x="842" y="418"/>
                    </a:lnTo>
                    <a:lnTo>
                      <a:pt x="842" y="419"/>
                    </a:lnTo>
                    <a:lnTo>
                      <a:pt x="842" y="420"/>
                    </a:lnTo>
                    <a:lnTo>
                      <a:pt x="842" y="421"/>
                    </a:lnTo>
                    <a:lnTo>
                      <a:pt x="841" y="422"/>
                    </a:lnTo>
                    <a:lnTo>
                      <a:pt x="840" y="423"/>
                    </a:lnTo>
                    <a:lnTo>
                      <a:pt x="840" y="423"/>
                    </a:lnTo>
                    <a:lnTo>
                      <a:pt x="840" y="423"/>
                    </a:lnTo>
                    <a:lnTo>
                      <a:pt x="841" y="424"/>
                    </a:lnTo>
                    <a:lnTo>
                      <a:pt x="841" y="424"/>
                    </a:lnTo>
                    <a:lnTo>
                      <a:pt x="841" y="424"/>
                    </a:lnTo>
                    <a:lnTo>
                      <a:pt x="841" y="425"/>
                    </a:lnTo>
                    <a:lnTo>
                      <a:pt x="841" y="425"/>
                    </a:lnTo>
                    <a:lnTo>
                      <a:pt x="841" y="425"/>
                    </a:lnTo>
                    <a:lnTo>
                      <a:pt x="840" y="425"/>
                    </a:lnTo>
                    <a:lnTo>
                      <a:pt x="840" y="425"/>
                    </a:lnTo>
                    <a:lnTo>
                      <a:pt x="839" y="425"/>
                    </a:lnTo>
                    <a:lnTo>
                      <a:pt x="839" y="425"/>
                    </a:lnTo>
                    <a:lnTo>
                      <a:pt x="838" y="425"/>
                    </a:lnTo>
                    <a:lnTo>
                      <a:pt x="838" y="426"/>
                    </a:lnTo>
                    <a:lnTo>
                      <a:pt x="838" y="426"/>
                    </a:lnTo>
                    <a:lnTo>
                      <a:pt x="839" y="427"/>
                    </a:lnTo>
                    <a:lnTo>
                      <a:pt x="839" y="428"/>
                    </a:lnTo>
                    <a:lnTo>
                      <a:pt x="838" y="429"/>
                    </a:lnTo>
                    <a:lnTo>
                      <a:pt x="839" y="429"/>
                    </a:lnTo>
                    <a:lnTo>
                      <a:pt x="839" y="429"/>
                    </a:lnTo>
                    <a:lnTo>
                      <a:pt x="840" y="429"/>
                    </a:lnTo>
                    <a:lnTo>
                      <a:pt x="840" y="429"/>
                    </a:lnTo>
                    <a:lnTo>
                      <a:pt x="840" y="429"/>
                    </a:lnTo>
                    <a:lnTo>
                      <a:pt x="841" y="429"/>
                    </a:lnTo>
                    <a:lnTo>
                      <a:pt x="842" y="429"/>
                    </a:lnTo>
                    <a:lnTo>
                      <a:pt x="842" y="429"/>
                    </a:lnTo>
                    <a:lnTo>
                      <a:pt x="843" y="429"/>
                    </a:lnTo>
                    <a:lnTo>
                      <a:pt x="843" y="430"/>
                    </a:lnTo>
                    <a:lnTo>
                      <a:pt x="843" y="430"/>
                    </a:lnTo>
                    <a:lnTo>
                      <a:pt x="842" y="431"/>
                    </a:lnTo>
                    <a:lnTo>
                      <a:pt x="842" y="432"/>
                    </a:lnTo>
                    <a:lnTo>
                      <a:pt x="842" y="433"/>
                    </a:lnTo>
                    <a:lnTo>
                      <a:pt x="843" y="433"/>
                    </a:lnTo>
                    <a:lnTo>
                      <a:pt x="843" y="434"/>
                    </a:lnTo>
                    <a:lnTo>
                      <a:pt x="843" y="433"/>
                    </a:lnTo>
                    <a:lnTo>
                      <a:pt x="844" y="434"/>
                    </a:lnTo>
                    <a:lnTo>
                      <a:pt x="844" y="434"/>
                    </a:lnTo>
                    <a:lnTo>
                      <a:pt x="844" y="434"/>
                    </a:lnTo>
                    <a:lnTo>
                      <a:pt x="843" y="434"/>
                    </a:lnTo>
                    <a:lnTo>
                      <a:pt x="843" y="435"/>
                    </a:lnTo>
                    <a:lnTo>
                      <a:pt x="843" y="435"/>
                    </a:lnTo>
                    <a:lnTo>
                      <a:pt x="844" y="436"/>
                    </a:lnTo>
                    <a:lnTo>
                      <a:pt x="844" y="436"/>
                    </a:lnTo>
                    <a:lnTo>
                      <a:pt x="844" y="436"/>
                    </a:lnTo>
                    <a:lnTo>
                      <a:pt x="844" y="437"/>
                    </a:lnTo>
                    <a:lnTo>
                      <a:pt x="844" y="438"/>
                    </a:lnTo>
                    <a:lnTo>
                      <a:pt x="843" y="438"/>
                    </a:lnTo>
                    <a:lnTo>
                      <a:pt x="843" y="439"/>
                    </a:lnTo>
                    <a:lnTo>
                      <a:pt x="843" y="439"/>
                    </a:lnTo>
                    <a:lnTo>
                      <a:pt x="843" y="439"/>
                    </a:lnTo>
                    <a:lnTo>
                      <a:pt x="843" y="439"/>
                    </a:lnTo>
                    <a:lnTo>
                      <a:pt x="845" y="439"/>
                    </a:lnTo>
                    <a:lnTo>
                      <a:pt x="845" y="439"/>
                    </a:lnTo>
                    <a:lnTo>
                      <a:pt x="844" y="440"/>
                    </a:lnTo>
                    <a:lnTo>
                      <a:pt x="844" y="441"/>
                    </a:lnTo>
                    <a:lnTo>
                      <a:pt x="844" y="441"/>
                    </a:lnTo>
                    <a:lnTo>
                      <a:pt x="844" y="442"/>
                    </a:lnTo>
                    <a:lnTo>
                      <a:pt x="844" y="443"/>
                    </a:lnTo>
                    <a:lnTo>
                      <a:pt x="844" y="443"/>
                    </a:lnTo>
                    <a:lnTo>
                      <a:pt x="844" y="443"/>
                    </a:lnTo>
                    <a:lnTo>
                      <a:pt x="845" y="443"/>
                    </a:lnTo>
                    <a:lnTo>
                      <a:pt x="845" y="442"/>
                    </a:lnTo>
                    <a:lnTo>
                      <a:pt x="845" y="441"/>
                    </a:lnTo>
                    <a:lnTo>
                      <a:pt x="846" y="441"/>
                    </a:lnTo>
                    <a:lnTo>
                      <a:pt x="846" y="441"/>
                    </a:lnTo>
                    <a:lnTo>
                      <a:pt x="847" y="441"/>
                    </a:lnTo>
                    <a:lnTo>
                      <a:pt x="847" y="441"/>
                    </a:lnTo>
                    <a:lnTo>
                      <a:pt x="847" y="441"/>
                    </a:lnTo>
                    <a:lnTo>
                      <a:pt x="847" y="442"/>
                    </a:lnTo>
                    <a:lnTo>
                      <a:pt x="847" y="442"/>
                    </a:lnTo>
                    <a:lnTo>
                      <a:pt x="847" y="442"/>
                    </a:lnTo>
                    <a:lnTo>
                      <a:pt x="846" y="442"/>
                    </a:lnTo>
                    <a:lnTo>
                      <a:pt x="846" y="443"/>
                    </a:lnTo>
                    <a:lnTo>
                      <a:pt x="846" y="443"/>
                    </a:lnTo>
                    <a:lnTo>
                      <a:pt x="846" y="443"/>
                    </a:lnTo>
                    <a:lnTo>
                      <a:pt x="847" y="444"/>
                    </a:lnTo>
                    <a:lnTo>
                      <a:pt x="848" y="445"/>
                    </a:lnTo>
                    <a:lnTo>
                      <a:pt x="850" y="445"/>
                    </a:lnTo>
                    <a:lnTo>
                      <a:pt x="851" y="445"/>
                    </a:lnTo>
                    <a:lnTo>
                      <a:pt x="851" y="445"/>
                    </a:lnTo>
                    <a:lnTo>
                      <a:pt x="852" y="444"/>
                    </a:lnTo>
                    <a:lnTo>
                      <a:pt x="852" y="444"/>
                    </a:lnTo>
                    <a:lnTo>
                      <a:pt x="852" y="445"/>
                    </a:lnTo>
                    <a:lnTo>
                      <a:pt x="852" y="446"/>
                    </a:lnTo>
                    <a:lnTo>
                      <a:pt x="852" y="446"/>
                    </a:lnTo>
                    <a:lnTo>
                      <a:pt x="853" y="447"/>
                    </a:lnTo>
                    <a:lnTo>
                      <a:pt x="853" y="448"/>
                    </a:lnTo>
                    <a:lnTo>
                      <a:pt x="853" y="449"/>
                    </a:lnTo>
                    <a:lnTo>
                      <a:pt x="852" y="449"/>
                    </a:lnTo>
                    <a:lnTo>
                      <a:pt x="852" y="449"/>
                    </a:lnTo>
                    <a:lnTo>
                      <a:pt x="852" y="450"/>
                    </a:lnTo>
                    <a:lnTo>
                      <a:pt x="852" y="451"/>
                    </a:lnTo>
                    <a:lnTo>
                      <a:pt x="851" y="452"/>
                    </a:lnTo>
                    <a:lnTo>
                      <a:pt x="851" y="452"/>
                    </a:lnTo>
                    <a:lnTo>
                      <a:pt x="851" y="453"/>
                    </a:lnTo>
                    <a:lnTo>
                      <a:pt x="851" y="455"/>
                    </a:lnTo>
                    <a:lnTo>
                      <a:pt x="851" y="455"/>
                    </a:lnTo>
                    <a:lnTo>
                      <a:pt x="851" y="456"/>
                    </a:lnTo>
                    <a:lnTo>
                      <a:pt x="850" y="456"/>
                    </a:lnTo>
                    <a:lnTo>
                      <a:pt x="850" y="456"/>
                    </a:lnTo>
                    <a:lnTo>
                      <a:pt x="849" y="456"/>
                    </a:lnTo>
                    <a:lnTo>
                      <a:pt x="849" y="456"/>
                    </a:lnTo>
                    <a:lnTo>
                      <a:pt x="849" y="457"/>
                    </a:lnTo>
                    <a:lnTo>
                      <a:pt x="848" y="457"/>
                    </a:lnTo>
                    <a:lnTo>
                      <a:pt x="848" y="457"/>
                    </a:lnTo>
                    <a:lnTo>
                      <a:pt x="848" y="457"/>
                    </a:lnTo>
                    <a:lnTo>
                      <a:pt x="847" y="457"/>
                    </a:lnTo>
                    <a:lnTo>
                      <a:pt x="847" y="457"/>
                    </a:lnTo>
                    <a:lnTo>
                      <a:pt x="846" y="457"/>
                    </a:lnTo>
                    <a:lnTo>
                      <a:pt x="846" y="457"/>
                    </a:lnTo>
                    <a:lnTo>
                      <a:pt x="846" y="457"/>
                    </a:lnTo>
                    <a:lnTo>
                      <a:pt x="846" y="457"/>
                    </a:lnTo>
                    <a:lnTo>
                      <a:pt x="846" y="459"/>
                    </a:lnTo>
                    <a:lnTo>
                      <a:pt x="846" y="459"/>
                    </a:lnTo>
                    <a:lnTo>
                      <a:pt x="847" y="459"/>
                    </a:lnTo>
                    <a:lnTo>
                      <a:pt x="847" y="459"/>
                    </a:lnTo>
                    <a:lnTo>
                      <a:pt x="847" y="460"/>
                    </a:lnTo>
                    <a:lnTo>
                      <a:pt x="847" y="460"/>
                    </a:lnTo>
                    <a:lnTo>
                      <a:pt x="847" y="460"/>
                    </a:lnTo>
                    <a:lnTo>
                      <a:pt x="847" y="461"/>
                    </a:lnTo>
                    <a:lnTo>
                      <a:pt x="846" y="461"/>
                    </a:lnTo>
                    <a:lnTo>
                      <a:pt x="846" y="461"/>
                    </a:lnTo>
                    <a:lnTo>
                      <a:pt x="845" y="461"/>
                    </a:lnTo>
                    <a:lnTo>
                      <a:pt x="845" y="461"/>
                    </a:lnTo>
                    <a:lnTo>
                      <a:pt x="844" y="461"/>
                    </a:lnTo>
                    <a:lnTo>
                      <a:pt x="844" y="462"/>
                    </a:lnTo>
                    <a:lnTo>
                      <a:pt x="844" y="462"/>
                    </a:lnTo>
                    <a:lnTo>
                      <a:pt x="844" y="462"/>
                    </a:lnTo>
                    <a:lnTo>
                      <a:pt x="845" y="463"/>
                    </a:lnTo>
                    <a:lnTo>
                      <a:pt x="845" y="464"/>
                    </a:lnTo>
                    <a:lnTo>
                      <a:pt x="845" y="464"/>
                    </a:lnTo>
                    <a:lnTo>
                      <a:pt x="845" y="464"/>
                    </a:lnTo>
                    <a:lnTo>
                      <a:pt x="845" y="464"/>
                    </a:lnTo>
                    <a:lnTo>
                      <a:pt x="846" y="465"/>
                    </a:lnTo>
                    <a:lnTo>
                      <a:pt x="845" y="466"/>
                    </a:lnTo>
                    <a:lnTo>
                      <a:pt x="845" y="467"/>
                    </a:lnTo>
                    <a:lnTo>
                      <a:pt x="845" y="467"/>
                    </a:lnTo>
                    <a:lnTo>
                      <a:pt x="845" y="468"/>
                    </a:lnTo>
                    <a:lnTo>
                      <a:pt x="845" y="468"/>
                    </a:lnTo>
                    <a:lnTo>
                      <a:pt x="845" y="469"/>
                    </a:lnTo>
                    <a:lnTo>
                      <a:pt x="845" y="470"/>
                    </a:lnTo>
                    <a:lnTo>
                      <a:pt x="844" y="471"/>
                    </a:lnTo>
                    <a:lnTo>
                      <a:pt x="844" y="472"/>
                    </a:lnTo>
                    <a:lnTo>
                      <a:pt x="844" y="472"/>
                    </a:lnTo>
                    <a:lnTo>
                      <a:pt x="844" y="472"/>
                    </a:lnTo>
                    <a:lnTo>
                      <a:pt x="844" y="473"/>
                    </a:lnTo>
                    <a:lnTo>
                      <a:pt x="845" y="473"/>
                    </a:lnTo>
                    <a:lnTo>
                      <a:pt x="846" y="474"/>
                    </a:lnTo>
                    <a:lnTo>
                      <a:pt x="846" y="474"/>
                    </a:lnTo>
                    <a:lnTo>
                      <a:pt x="846" y="474"/>
                    </a:lnTo>
                    <a:lnTo>
                      <a:pt x="845" y="475"/>
                    </a:lnTo>
                    <a:lnTo>
                      <a:pt x="845" y="475"/>
                    </a:lnTo>
                    <a:lnTo>
                      <a:pt x="845" y="476"/>
                    </a:lnTo>
                    <a:lnTo>
                      <a:pt x="845" y="477"/>
                    </a:lnTo>
                    <a:lnTo>
                      <a:pt x="845" y="477"/>
                    </a:lnTo>
                    <a:lnTo>
                      <a:pt x="844" y="478"/>
                    </a:lnTo>
                    <a:lnTo>
                      <a:pt x="844" y="479"/>
                    </a:lnTo>
                    <a:lnTo>
                      <a:pt x="844" y="479"/>
                    </a:lnTo>
                    <a:lnTo>
                      <a:pt x="844" y="481"/>
                    </a:lnTo>
                    <a:lnTo>
                      <a:pt x="843" y="481"/>
                    </a:lnTo>
                    <a:lnTo>
                      <a:pt x="843" y="481"/>
                    </a:lnTo>
                    <a:lnTo>
                      <a:pt x="843" y="482"/>
                    </a:lnTo>
                    <a:lnTo>
                      <a:pt x="842" y="483"/>
                    </a:lnTo>
                    <a:lnTo>
                      <a:pt x="842" y="483"/>
                    </a:lnTo>
                    <a:lnTo>
                      <a:pt x="841" y="484"/>
                    </a:lnTo>
                    <a:lnTo>
                      <a:pt x="841" y="484"/>
                    </a:lnTo>
                    <a:lnTo>
                      <a:pt x="840" y="485"/>
                    </a:lnTo>
                    <a:lnTo>
                      <a:pt x="840" y="486"/>
                    </a:lnTo>
                    <a:lnTo>
                      <a:pt x="839" y="486"/>
                    </a:lnTo>
                    <a:lnTo>
                      <a:pt x="839" y="486"/>
                    </a:lnTo>
                    <a:lnTo>
                      <a:pt x="839" y="486"/>
                    </a:lnTo>
                    <a:lnTo>
                      <a:pt x="839" y="487"/>
                    </a:lnTo>
                    <a:lnTo>
                      <a:pt x="838" y="488"/>
                    </a:lnTo>
                    <a:lnTo>
                      <a:pt x="839" y="489"/>
                    </a:lnTo>
                    <a:lnTo>
                      <a:pt x="839" y="491"/>
                    </a:lnTo>
                    <a:lnTo>
                      <a:pt x="839" y="491"/>
                    </a:lnTo>
                    <a:lnTo>
                      <a:pt x="838" y="491"/>
                    </a:lnTo>
                    <a:lnTo>
                      <a:pt x="838" y="491"/>
                    </a:lnTo>
                    <a:lnTo>
                      <a:pt x="838" y="491"/>
                    </a:lnTo>
                    <a:lnTo>
                      <a:pt x="837" y="491"/>
                    </a:lnTo>
                    <a:lnTo>
                      <a:pt x="837" y="492"/>
                    </a:lnTo>
                    <a:lnTo>
                      <a:pt x="836" y="493"/>
                    </a:lnTo>
                    <a:lnTo>
                      <a:pt x="836" y="494"/>
                    </a:lnTo>
                    <a:lnTo>
                      <a:pt x="836" y="494"/>
                    </a:lnTo>
                    <a:lnTo>
                      <a:pt x="835" y="495"/>
                    </a:lnTo>
                    <a:lnTo>
                      <a:pt x="834" y="495"/>
                    </a:lnTo>
                    <a:lnTo>
                      <a:pt x="833" y="495"/>
                    </a:lnTo>
                    <a:lnTo>
                      <a:pt x="833" y="496"/>
                    </a:lnTo>
                    <a:lnTo>
                      <a:pt x="832" y="496"/>
                    </a:lnTo>
                    <a:lnTo>
                      <a:pt x="831" y="497"/>
                    </a:lnTo>
                    <a:lnTo>
                      <a:pt x="831" y="497"/>
                    </a:lnTo>
                    <a:lnTo>
                      <a:pt x="831" y="498"/>
                    </a:lnTo>
                    <a:lnTo>
                      <a:pt x="831" y="500"/>
                    </a:lnTo>
                    <a:lnTo>
                      <a:pt x="831" y="501"/>
                    </a:lnTo>
                    <a:lnTo>
                      <a:pt x="830" y="502"/>
                    </a:lnTo>
                    <a:lnTo>
                      <a:pt x="830" y="502"/>
                    </a:lnTo>
                    <a:lnTo>
                      <a:pt x="830" y="503"/>
                    </a:lnTo>
                    <a:lnTo>
                      <a:pt x="830" y="503"/>
                    </a:lnTo>
                    <a:lnTo>
                      <a:pt x="830" y="504"/>
                    </a:lnTo>
                    <a:lnTo>
                      <a:pt x="829" y="504"/>
                    </a:lnTo>
                    <a:lnTo>
                      <a:pt x="829" y="507"/>
                    </a:lnTo>
                    <a:lnTo>
                      <a:pt x="828" y="508"/>
                    </a:lnTo>
                    <a:lnTo>
                      <a:pt x="828" y="509"/>
                    </a:lnTo>
                    <a:lnTo>
                      <a:pt x="827" y="510"/>
                    </a:lnTo>
                    <a:lnTo>
                      <a:pt x="827" y="510"/>
                    </a:lnTo>
                    <a:lnTo>
                      <a:pt x="827" y="511"/>
                    </a:lnTo>
                    <a:lnTo>
                      <a:pt x="826" y="511"/>
                    </a:lnTo>
                    <a:lnTo>
                      <a:pt x="826" y="511"/>
                    </a:lnTo>
                    <a:lnTo>
                      <a:pt x="826" y="511"/>
                    </a:lnTo>
                    <a:lnTo>
                      <a:pt x="825" y="511"/>
                    </a:lnTo>
                    <a:lnTo>
                      <a:pt x="824" y="511"/>
                    </a:lnTo>
                    <a:lnTo>
                      <a:pt x="823" y="511"/>
                    </a:lnTo>
                    <a:lnTo>
                      <a:pt x="823" y="512"/>
                    </a:lnTo>
                    <a:lnTo>
                      <a:pt x="822" y="513"/>
                    </a:lnTo>
                    <a:lnTo>
                      <a:pt x="822" y="513"/>
                    </a:lnTo>
                    <a:lnTo>
                      <a:pt x="822" y="513"/>
                    </a:lnTo>
                    <a:lnTo>
                      <a:pt x="822" y="514"/>
                    </a:lnTo>
                    <a:lnTo>
                      <a:pt x="823" y="514"/>
                    </a:lnTo>
                    <a:lnTo>
                      <a:pt x="823" y="515"/>
                    </a:lnTo>
                    <a:lnTo>
                      <a:pt x="823" y="516"/>
                    </a:lnTo>
                    <a:lnTo>
                      <a:pt x="823" y="516"/>
                    </a:lnTo>
                    <a:lnTo>
                      <a:pt x="823" y="517"/>
                    </a:lnTo>
                    <a:lnTo>
                      <a:pt x="823" y="518"/>
                    </a:lnTo>
                    <a:lnTo>
                      <a:pt x="823" y="518"/>
                    </a:lnTo>
                    <a:lnTo>
                      <a:pt x="823" y="519"/>
                    </a:lnTo>
                    <a:lnTo>
                      <a:pt x="823" y="519"/>
                    </a:lnTo>
                    <a:lnTo>
                      <a:pt x="823" y="519"/>
                    </a:lnTo>
                    <a:lnTo>
                      <a:pt x="823" y="520"/>
                    </a:lnTo>
                    <a:lnTo>
                      <a:pt x="823" y="521"/>
                    </a:lnTo>
                    <a:lnTo>
                      <a:pt x="823" y="521"/>
                    </a:lnTo>
                    <a:lnTo>
                      <a:pt x="824" y="522"/>
                    </a:lnTo>
                    <a:lnTo>
                      <a:pt x="824" y="523"/>
                    </a:lnTo>
                    <a:lnTo>
                      <a:pt x="824" y="523"/>
                    </a:lnTo>
                    <a:lnTo>
                      <a:pt x="824" y="525"/>
                    </a:lnTo>
                    <a:lnTo>
                      <a:pt x="823" y="526"/>
                    </a:lnTo>
                    <a:lnTo>
                      <a:pt x="823" y="526"/>
                    </a:lnTo>
                    <a:lnTo>
                      <a:pt x="824" y="527"/>
                    </a:lnTo>
                    <a:lnTo>
                      <a:pt x="824" y="528"/>
                    </a:lnTo>
                    <a:lnTo>
                      <a:pt x="823" y="529"/>
                    </a:lnTo>
                    <a:lnTo>
                      <a:pt x="823" y="529"/>
                    </a:lnTo>
                    <a:lnTo>
                      <a:pt x="823" y="530"/>
                    </a:lnTo>
                    <a:lnTo>
                      <a:pt x="822" y="530"/>
                    </a:lnTo>
                    <a:lnTo>
                      <a:pt x="822" y="531"/>
                    </a:lnTo>
                    <a:lnTo>
                      <a:pt x="822" y="532"/>
                    </a:lnTo>
                    <a:lnTo>
                      <a:pt x="822" y="532"/>
                    </a:lnTo>
                    <a:lnTo>
                      <a:pt x="822" y="533"/>
                    </a:lnTo>
                    <a:lnTo>
                      <a:pt x="822" y="533"/>
                    </a:lnTo>
                    <a:lnTo>
                      <a:pt x="823" y="534"/>
                    </a:lnTo>
                    <a:lnTo>
                      <a:pt x="823" y="535"/>
                    </a:lnTo>
                    <a:lnTo>
                      <a:pt x="823" y="535"/>
                    </a:lnTo>
                    <a:lnTo>
                      <a:pt x="823" y="536"/>
                    </a:lnTo>
                    <a:lnTo>
                      <a:pt x="823" y="536"/>
                    </a:lnTo>
                    <a:lnTo>
                      <a:pt x="823" y="537"/>
                    </a:lnTo>
                    <a:lnTo>
                      <a:pt x="823" y="537"/>
                    </a:lnTo>
                    <a:lnTo>
                      <a:pt x="823" y="538"/>
                    </a:lnTo>
                    <a:lnTo>
                      <a:pt x="823" y="539"/>
                    </a:lnTo>
                    <a:lnTo>
                      <a:pt x="824" y="539"/>
                    </a:lnTo>
                    <a:lnTo>
                      <a:pt x="824" y="540"/>
                    </a:lnTo>
                    <a:lnTo>
                      <a:pt x="824" y="540"/>
                    </a:lnTo>
                    <a:lnTo>
                      <a:pt x="824" y="541"/>
                    </a:lnTo>
                    <a:lnTo>
                      <a:pt x="823" y="542"/>
                    </a:lnTo>
                    <a:lnTo>
                      <a:pt x="822" y="543"/>
                    </a:lnTo>
                    <a:lnTo>
                      <a:pt x="821" y="544"/>
                    </a:lnTo>
                    <a:lnTo>
                      <a:pt x="820" y="544"/>
                    </a:lnTo>
                    <a:lnTo>
                      <a:pt x="819" y="544"/>
                    </a:lnTo>
                    <a:lnTo>
                      <a:pt x="819" y="544"/>
                    </a:lnTo>
                    <a:lnTo>
                      <a:pt x="819" y="543"/>
                    </a:lnTo>
                    <a:lnTo>
                      <a:pt x="818" y="543"/>
                    </a:lnTo>
                    <a:lnTo>
                      <a:pt x="818" y="542"/>
                    </a:lnTo>
                    <a:lnTo>
                      <a:pt x="818" y="542"/>
                    </a:lnTo>
                    <a:lnTo>
                      <a:pt x="817" y="543"/>
                    </a:lnTo>
                    <a:lnTo>
                      <a:pt x="817" y="543"/>
                    </a:lnTo>
                    <a:lnTo>
                      <a:pt x="817" y="544"/>
                    </a:lnTo>
                    <a:lnTo>
                      <a:pt x="818" y="545"/>
                    </a:lnTo>
                    <a:lnTo>
                      <a:pt x="818" y="546"/>
                    </a:lnTo>
                    <a:lnTo>
                      <a:pt x="818" y="546"/>
                    </a:lnTo>
                    <a:lnTo>
                      <a:pt x="817" y="547"/>
                    </a:lnTo>
                    <a:lnTo>
                      <a:pt x="817" y="547"/>
                    </a:lnTo>
                    <a:lnTo>
                      <a:pt x="816" y="548"/>
                    </a:lnTo>
                    <a:lnTo>
                      <a:pt x="816" y="548"/>
                    </a:lnTo>
                    <a:lnTo>
                      <a:pt x="816" y="549"/>
                    </a:lnTo>
                    <a:lnTo>
                      <a:pt x="816" y="549"/>
                    </a:lnTo>
                    <a:lnTo>
                      <a:pt x="816" y="549"/>
                    </a:lnTo>
                    <a:lnTo>
                      <a:pt x="816" y="550"/>
                    </a:lnTo>
                    <a:lnTo>
                      <a:pt x="815" y="550"/>
                    </a:lnTo>
                    <a:lnTo>
                      <a:pt x="815" y="551"/>
                    </a:lnTo>
                    <a:lnTo>
                      <a:pt x="814" y="552"/>
                    </a:lnTo>
                    <a:lnTo>
                      <a:pt x="814" y="553"/>
                    </a:lnTo>
                    <a:lnTo>
                      <a:pt x="814" y="553"/>
                    </a:lnTo>
                    <a:lnTo>
                      <a:pt x="813" y="555"/>
                    </a:lnTo>
                    <a:lnTo>
                      <a:pt x="813" y="555"/>
                    </a:lnTo>
                    <a:lnTo>
                      <a:pt x="812" y="556"/>
                    </a:lnTo>
                    <a:lnTo>
                      <a:pt x="812" y="557"/>
                    </a:lnTo>
                    <a:lnTo>
                      <a:pt x="812" y="558"/>
                    </a:lnTo>
                    <a:lnTo>
                      <a:pt x="813" y="559"/>
                    </a:lnTo>
                    <a:lnTo>
                      <a:pt x="813" y="559"/>
                    </a:lnTo>
                    <a:lnTo>
                      <a:pt x="813" y="560"/>
                    </a:lnTo>
                    <a:lnTo>
                      <a:pt x="812" y="560"/>
                    </a:lnTo>
                    <a:lnTo>
                      <a:pt x="812" y="561"/>
                    </a:lnTo>
                    <a:lnTo>
                      <a:pt x="812" y="561"/>
                    </a:lnTo>
                    <a:lnTo>
                      <a:pt x="811" y="561"/>
                    </a:lnTo>
                    <a:lnTo>
                      <a:pt x="811" y="562"/>
                    </a:lnTo>
                    <a:lnTo>
                      <a:pt x="811" y="562"/>
                    </a:lnTo>
                    <a:lnTo>
                      <a:pt x="811" y="563"/>
                    </a:lnTo>
                    <a:lnTo>
                      <a:pt x="811" y="564"/>
                    </a:lnTo>
                    <a:lnTo>
                      <a:pt x="811" y="564"/>
                    </a:lnTo>
                    <a:lnTo>
                      <a:pt x="811" y="565"/>
                    </a:lnTo>
                    <a:lnTo>
                      <a:pt x="811" y="565"/>
                    </a:lnTo>
                    <a:lnTo>
                      <a:pt x="810" y="566"/>
                    </a:lnTo>
                    <a:lnTo>
                      <a:pt x="810" y="566"/>
                    </a:lnTo>
                    <a:lnTo>
                      <a:pt x="811" y="567"/>
                    </a:lnTo>
                    <a:lnTo>
                      <a:pt x="811" y="567"/>
                    </a:lnTo>
                    <a:lnTo>
                      <a:pt x="811" y="568"/>
                    </a:lnTo>
                    <a:lnTo>
                      <a:pt x="811" y="568"/>
                    </a:lnTo>
                    <a:lnTo>
                      <a:pt x="811" y="569"/>
                    </a:lnTo>
                    <a:lnTo>
                      <a:pt x="811" y="569"/>
                    </a:lnTo>
                    <a:lnTo>
                      <a:pt x="811" y="569"/>
                    </a:lnTo>
                    <a:lnTo>
                      <a:pt x="812" y="570"/>
                    </a:lnTo>
                    <a:lnTo>
                      <a:pt x="812" y="571"/>
                    </a:lnTo>
                    <a:lnTo>
                      <a:pt x="812" y="572"/>
                    </a:lnTo>
                    <a:lnTo>
                      <a:pt x="812" y="572"/>
                    </a:lnTo>
                    <a:lnTo>
                      <a:pt x="812" y="574"/>
                    </a:lnTo>
                    <a:lnTo>
                      <a:pt x="812" y="574"/>
                    </a:lnTo>
                    <a:lnTo>
                      <a:pt x="812" y="575"/>
                    </a:lnTo>
                    <a:lnTo>
                      <a:pt x="812" y="575"/>
                    </a:lnTo>
                    <a:lnTo>
                      <a:pt x="812" y="576"/>
                    </a:lnTo>
                    <a:lnTo>
                      <a:pt x="811" y="576"/>
                    </a:lnTo>
                    <a:lnTo>
                      <a:pt x="810" y="578"/>
                    </a:lnTo>
                    <a:lnTo>
                      <a:pt x="810" y="578"/>
                    </a:lnTo>
                    <a:lnTo>
                      <a:pt x="810" y="579"/>
                    </a:lnTo>
                    <a:lnTo>
                      <a:pt x="810" y="579"/>
                    </a:lnTo>
                    <a:lnTo>
                      <a:pt x="810" y="579"/>
                    </a:lnTo>
                    <a:lnTo>
                      <a:pt x="810" y="581"/>
                    </a:lnTo>
                    <a:lnTo>
                      <a:pt x="810" y="581"/>
                    </a:lnTo>
                    <a:lnTo>
                      <a:pt x="810" y="581"/>
                    </a:lnTo>
                    <a:lnTo>
                      <a:pt x="809" y="582"/>
                    </a:lnTo>
                    <a:lnTo>
                      <a:pt x="809" y="583"/>
                    </a:lnTo>
                    <a:lnTo>
                      <a:pt x="808" y="584"/>
                    </a:lnTo>
                    <a:lnTo>
                      <a:pt x="808" y="584"/>
                    </a:lnTo>
                    <a:lnTo>
                      <a:pt x="808" y="585"/>
                    </a:lnTo>
                    <a:lnTo>
                      <a:pt x="808" y="585"/>
                    </a:lnTo>
                    <a:lnTo>
                      <a:pt x="807" y="585"/>
                    </a:lnTo>
                    <a:lnTo>
                      <a:pt x="807" y="585"/>
                    </a:lnTo>
                    <a:lnTo>
                      <a:pt x="807" y="586"/>
                    </a:lnTo>
                    <a:lnTo>
                      <a:pt x="807" y="588"/>
                    </a:lnTo>
                    <a:lnTo>
                      <a:pt x="807" y="588"/>
                    </a:lnTo>
                    <a:lnTo>
                      <a:pt x="807" y="588"/>
                    </a:lnTo>
                    <a:lnTo>
                      <a:pt x="806" y="589"/>
                    </a:lnTo>
                    <a:lnTo>
                      <a:pt x="806" y="589"/>
                    </a:lnTo>
                    <a:lnTo>
                      <a:pt x="806" y="590"/>
                    </a:lnTo>
                    <a:lnTo>
                      <a:pt x="805" y="591"/>
                    </a:lnTo>
                    <a:lnTo>
                      <a:pt x="805" y="591"/>
                    </a:lnTo>
                    <a:lnTo>
                      <a:pt x="805" y="592"/>
                    </a:lnTo>
                    <a:lnTo>
                      <a:pt x="805" y="592"/>
                    </a:lnTo>
                    <a:lnTo>
                      <a:pt x="805" y="593"/>
                    </a:lnTo>
                    <a:lnTo>
                      <a:pt x="805" y="593"/>
                    </a:lnTo>
                    <a:lnTo>
                      <a:pt x="805" y="593"/>
                    </a:lnTo>
                    <a:lnTo>
                      <a:pt x="805" y="594"/>
                    </a:lnTo>
                    <a:lnTo>
                      <a:pt x="806" y="594"/>
                    </a:lnTo>
                    <a:lnTo>
                      <a:pt x="806" y="595"/>
                    </a:lnTo>
                    <a:lnTo>
                      <a:pt x="805" y="595"/>
                    </a:lnTo>
                    <a:lnTo>
                      <a:pt x="805" y="596"/>
                    </a:lnTo>
                    <a:lnTo>
                      <a:pt x="804" y="596"/>
                    </a:lnTo>
                    <a:lnTo>
                      <a:pt x="804" y="596"/>
                    </a:lnTo>
                    <a:lnTo>
                      <a:pt x="803" y="597"/>
                    </a:lnTo>
                    <a:lnTo>
                      <a:pt x="803" y="597"/>
                    </a:lnTo>
                    <a:lnTo>
                      <a:pt x="802" y="598"/>
                    </a:lnTo>
                    <a:lnTo>
                      <a:pt x="802" y="598"/>
                    </a:lnTo>
                    <a:lnTo>
                      <a:pt x="802" y="599"/>
                    </a:lnTo>
                    <a:lnTo>
                      <a:pt x="802" y="600"/>
                    </a:lnTo>
                    <a:lnTo>
                      <a:pt x="802" y="601"/>
                    </a:lnTo>
                    <a:lnTo>
                      <a:pt x="802" y="601"/>
                    </a:lnTo>
                    <a:lnTo>
                      <a:pt x="801" y="603"/>
                    </a:lnTo>
                    <a:lnTo>
                      <a:pt x="801" y="603"/>
                    </a:lnTo>
                    <a:lnTo>
                      <a:pt x="802" y="603"/>
                    </a:lnTo>
                    <a:lnTo>
                      <a:pt x="802" y="604"/>
                    </a:lnTo>
                    <a:lnTo>
                      <a:pt x="802" y="604"/>
                    </a:lnTo>
                    <a:lnTo>
                      <a:pt x="802" y="604"/>
                    </a:lnTo>
                    <a:lnTo>
                      <a:pt x="802" y="605"/>
                    </a:lnTo>
                    <a:lnTo>
                      <a:pt x="801" y="605"/>
                    </a:lnTo>
                    <a:lnTo>
                      <a:pt x="800" y="606"/>
                    </a:lnTo>
                    <a:lnTo>
                      <a:pt x="800" y="606"/>
                    </a:lnTo>
                    <a:lnTo>
                      <a:pt x="799" y="606"/>
                    </a:lnTo>
                    <a:lnTo>
                      <a:pt x="799" y="606"/>
                    </a:lnTo>
                    <a:lnTo>
                      <a:pt x="798" y="606"/>
                    </a:lnTo>
                    <a:lnTo>
                      <a:pt x="797" y="608"/>
                    </a:lnTo>
                    <a:lnTo>
                      <a:pt x="797" y="608"/>
                    </a:lnTo>
                    <a:lnTo>
                      <a:pt x="797" y="608"/>
                    </a:lnTo>
                    <a:lnTo>
                      <a:pt x="797" y="609"/>
                    </a:lnTo>
                    <a:lnTo>
                      <a:pt x="797" y="609"/>
                    </a:lnTo>
                    <a:lnTo>
                      <a:pt x="797" y="609"/>
                    </a:lnTo>
                    <a:lnTo>
                      <a:pt x="796" y="610"/>
                    </a:lnTo>
                    <a:lnTo>
                      <a:pt x="795" y="610"/>
                    </a:lnTo>
                    <a:lnTo>
                      <a:pt x="795" y="610"/>
                    </a:lnTo>
                    <a:lnTo>
                      <a:pt x="794" y="611"/>
                    </a:lnTo>
                    <a:lnTo>
                      <a:pt x="794" y="611"/>
                    </a:lnTo>
                    <a:lnTo>
                      <a:pt x="793" y="611"/>
                    </a:lnTo>
                    <a:lnTo>
                      <a:pt x="793" y="611"/>
                    </a:lnTo>
                    <a:lnTo>
                      <a:pt x="792" y="611"/>
                    </a:lnTo>
                    <a:lnTo>
                      <a:pt x="791" y="612"/>
                    </a:lnTo>
                    <a:lnTo>
                      <a:pt x="790" y="613"/>
                    </a:lnTo>
                    <a:lnTo>
                      <a:pt x="790" y="613"/>
                    </a:lnTo>
                    <a:lnTo>
                      <a:pt x="790" y="613"/>
                    </a:lnTo>
                    <a:lnTo>
                      <a:pt x="789" y="613"/>
                    </a:lnTo>
                    <a:lnTo>
                      <a:pt x="787" y="613"/>
                    </a:lnTo>
                    <a:lnTo>
                      <a:pt x="787" y="613"/>
                    </a:lnTo>
                    <a:lnTo>
                      <a:pt x="786" y="613"/>
                    </a:lnTo>
                    <a:lnTo>
                      <a:pt x="786" y="613"/>
                    </a:lnTo>
                    <a:lnTo>
                      <a:pt x="785" y="612"/>
                    </a:lnTo>
                    <a:lnTo>
                      <a:pt x="785" y="611"/>
                    </a:lnTo>
                    <a:lnTo>
                      <a:pt x="786" y="610"/>
                    </a:lnTo>
                    <a:lnTo>
                      <a:pt x="785" y="609"/>
                    </a:lnTo>
                    <a:lnTo>
                      <a:pt x="785" y="609"/>
                    </a:lnTo>
                    <a:lnTo>
                      <a:pt x="785" y="608"/>
                    </a:lnTo>
                    <a:lnTo>
                      <a:pt x="784" y="608"/>
                    </a:lnTo>
                    <a:lnTo>
                      <a:pt x="784" y="608"/>
                    </a:lnTo>
                    <a:lnTo>
                      <a:pt x="784" y="608"/>
                    </a:lnTo>
                    <a:lnTo>
                      <a:pt x="783" y="608"/>
                    </a:lnTo>
                    <a:lnTo>
                      <a:pt x="783" y="608"/>
                    </a:lnTo>
                    <a:lnTo>
                      <a:pt x="782" y="609"/>
                    </a:lnTo>
                    <a:lnTo>
                      <a:pt x="781" y="610"/>
                    </a:lnTo>
                    <a:lnTo>
                      <a:pt x="781" y="610"/>
                    </a:lnTo>
                    <a:lnTo>
                      <a:pt x="780" y="611"/>
                    </a:lnTo>
                    <a:lnTo>
                      <a:pt x="780" y="611"/>
                    </a:lnTo>
                    <a:lnTo>
                      <a:pt x="780" y="611"/>
                    </a:lnTo>
                    <a:lnTo>
                      <a:pt x="779" y="611"/>
                    </a:lnTo>
                    <a:lnTo>
                      <a:pt x="779" y="610"/>
                    </a:lnTo>
                    <a:lnTo>
                      <a:pt x="778" y="610"/>
                    </a:lnTo>
                    <a:lnTo>
                      <a:pt x="777" y="610"/>
                    </a:lnTo>
                    <a:lnTo>
                      <a:pt x="777" y="610"/>
                    </a:lnTo>
                    <a:lnTo>
                      <a:pt x="776" y="610"/>
                    </a:lnTo>
                    <a:lnTo>
                      <a:pt x="776" y="611"/>
                    </a:lnTo>
                    <a:lnTo>
                      <a:pt x="775" y="612"/>
                    </a:lnTo>
                    <a:lnTo>
                      <a:pt x="774" y="612"/>
                    </a:lnTo>
                    <a:lnTo>
                      <a:pt x="773" y="613"/>
                    </a:lnTo>
                    <a:lnTo>
                      <a:pt x="773" y="613"/>
                    </a:lnTo>
                    <a:lnTo>
                      <a:pt x="772" y="613"/>
                    </a:lnTo>
                    <a:lnTo>
                      <a:pt x="772" y="614"/>
                    </a:lnTo>
                    <a:lnTo>
                      <a:pt x="771" y="614"/>
                    </a:lnTo>
                    <a:lnTo>
                      <a:pt x="771" y="614"/>
                    </a:lnTo>
                    <a:lnTo>
                      <a:pt x="770" y="614"/>
                    </a:lnTo>
                    <a:lnTo>
                      <a:pt x="770" y="614"/>
                    </a:lnTo>
                    <a:lnTo>
                      <a:pt x="769" y="614"/>
                    </a:lnTo>
                    <a:lnTo>
                      <a:pt x="769" y="614"/>
                    </a:lnTo>
                    <a:lnTo>
                      <a:pt x="768" y="614"/>
                    </a:lnTo>
                    <a:lnTo>
                      <a:pt x="768" y="614"/>
                    </a:lnTo>
                    <a:lnTo>
                      <a:pt x="767" y="615"/>
                    </a:lnTo>
                    <a:lnTo>
                      <a:pt x="767" y="615"/>
                    </a:lnTo>
                    <a:lnTo>
                      <a:pt x="767" y="616"/>
                    </a:lnTo>
                    <a:lnTo>
                      <a:pt x="767" y="616"/>
                    </a:lnTo>
                    <a:lnTo>
                      <a:pt x="767" y="617"/>
                    </a:lnTo>
                    <a:lnTo>
                      <a:pt x="766" y="618"/>
                    </a:lnTo>
                    <a:lnTo>
                      <a:pt x="766" y="618"/>
                    </a:lnTo>
                    <a:lnTo>
                      <a:pt x="765" y="618"/>
                    </a:lnTo>
                    <a:lnTo>
                      <a:pt x="764" y="618"/>
                    </a:lnTo>
                    <a:lnTo>
                      <a:pt x="764" y="618"/>
                    </a:lnTo>
                    <a:lnTo>
                      <a:pt x="764" y="619"/>
                    </a:lnTo>
                    <a:lnTo>
                      <a:pt x="763" y="620"/>
                    </a:lnTo>
                    <a:lnTo>
                      <a:pt x="763" y="621"/>
                    </a:lnTo>
                    <a:lnTo>
                      <a:pt x="762" y="621"/>
                    </a:lnTo>
                    <a:lnTo>
                      <a:pt x="762" y="622"/>
                    </a:lnTo>
                    <a:lnTo>
                      <a:pt x="761" y="622"/>
                    </a:lnTo>
                    <a:lnTo>
                      <a:pt x="760" y="622"/>
                    </a:lnTo>
                    <a:lnTo>
                      <a:pt x="759" y="622"/>
                    </a:lnTo>
                    <a:lnTo>
                      <a:pt x="758" y="623"/>
                    </a:lnTo>
                    <a:lnTo>
                      <a:pt x="758" y="623"/>
                    </a:lnTo>
                    <a:lnTo>
                      <a:pt x="758" y="624"/>
                    </a:lnTo>
                    <a:lnTo>
                      <a:pt x="758" y="625"/>
                    </a:lnTo>
                    <a:lnTo>
                      <a:pt x="758" y="626"/>
                    </a:lnTo>
                    <a:lnTo>
                      <a:pt x="757" y="626"/>
                    </a:lnTo>
                    <a:lnTo>
                      <a:pt x="757" y="627"/>
                    </a:lnTo>
                    <a:lnTo>
                      <a:pt x="757" y="628"/>
                    </a:lnTo>
                    <a:lnTo>
                      <a:pt x="757" y="628"/>
                    </a:lnTo>
                    <a:lnTo>
                      <a:pt x="757" y="629"/>
                    </a:lnTo>
                    <a:lnTo>
                      <a:pt x="758" y="629"/>
                    </a:lnTo>
                    <a:lnTo>
                      <a:pt x="758" y="629"/>
                    </a:lnTo>
                    <a:lnTo>
                      <a:pt x="758" y="630"/>
                    </a:lnTo>
                    <a:lnTo>
                      <a:pt x="758" y="630"/>
                    </a:lnTo>
                    <a:lnTo>
                      <a:pt x="757" y="631"/>
                    </a:lnTo>
                    <a:lnTo>
                      <a:pt x="757" y="631"/>
                    </a:lnTo>
                    <a:lnTo>
                      <a:pt x="756" y="631"/>
                    </a:lnTo>
                    <a:lnTo>
                      <a:pt x="755" y="632"/>
                    </a:lnTo>
                    <a:lnTo>
                      <a:pt x="755" y="632"/>
                    </a:lnTo>
                    <a:lnTo>
                      <a:pt x="755" y="633"/>
                    </a:lnTo>
                    <a:lnTo>
                      <a:pt x="755" y="634"/>
                    </a:lnTo>
                    <a:lnTo>
                      <a:pt x="755" y="635"/>
                    </a:lnTo>
                    <a:lnTo>
                      <a:pt x="755" y="636"/>
                    </a:lnTo>
                    <a:lnTo>
                      <a:pt x="756" y="636"/>
                    </a:lnTo>
                    <a:lnTo>
                      <a:pt x="756" y="637"/>
                    </a:lnTo>
                    <a:lnTo>
                      <a:pt x="756" y="637"/>
                    </a:lnTo>
                    <a:lnTo>
                      <a:pt x="756" y="638"/>
                    </a:lnTo>
                    <a:lnTo>
                      <a:pt x="756" y="638"/>
                    </a:lnTo>
                    <a:lnTo>
                      <a:pt x="756" y="639"/>
                    </a:lnTo>
                    <a:lnTo>
                      <a:pt x="755" y="639"/>
                    </a:lnTo>
                    <a:lnTo>
                      <a:pt x="754" y="640"/>
                    </a:lnTo>
                    <a:lnTo>
                      <a:pt x="754" y="641"/>
                    </a:lnTo>
                    <a:lnTo>
                      <a:pt x="754" y="641"/>
                    </a:lnTo>
                    <a:lnTo>
                      <a:pt x="754" y="642"/>
                    </a:lnTo>
                    <a:lnTo>
                      <a:pt x="754" y="643"/>
                    </a:lnTo>
                    <a:lnTo>
                      <a:pt x="754" y="643"/>
                    </a:lnTo>
                    <a:lnTo>
                      <a:pt x="753" y="644"/>
                    </a:lnTo>
                    <a:lnTo>
                      <a:pt x="753" y="645"/>
                    </a:lnTo>
                    <a:lnTo>
                      <a:pt x="754" y="646"/>
                    </a:lnTo>
                    <a:lnTo>
                      <a:pt x="754" y="647"/>
                    </a:lnTo>
                    <a:lnTo>
                      <a:pt x="754" y="647"/>
                    </a:lnTo>
                    <a:lnTo>
                      <a:pt x="753" y="647"/>
                    </a:lnTo>
                    <a:lnTo>
                      <a:pt x="753" y="648"/>
                    </a:lnTo>
                    <a:lnTo>
                      <a:pt x="752" y="648"/>
                    </a:lnTo>
                    <a:lnTo>
                      <a:pt x="752" y="648"/>
                    </a:lnTo>
                    <a:lnTo>
                      <a:pt x="751" y="648"/>
                    </a:lnTo>
                    <a:lnTo>
                      <a:pt x="751" y="648"/>
                    </a:lnTo>
                    <a:lnTo>
                      <a:pt x="751" y="649"/>
                    </a:lnTo>
                    <a:lnTo>
                      <a:pt x="751" y="649"/>
                    </a:lnTo>
                    <a:lnTo>
                      <a:pt x="751" y="650"/>
                    </a:lnTo>
                    <a:lnTo>
                      <a:pt x="752" y="651"/>
                    </a:lnTo>
                    <a:lnTo>
                      <a:pt x="752" y="651"/>
                    </a:lnTo>
                    <a:lnTo>
                      <a:pt x="751" y="652"/>
                    </a:lnTo>
                    <a:lnTo>
                      <a:pt x="751" y="652"/>
                    </a:lnTo>
                    <a:lnTo>
                      <a:pt x="750" y="652"/>
                    </a:lnTo>
                    <a:lnTo>
                      <a:pt x="750" y="652"/>
                    </a:lnTo>
                    <a:lnTo>
                      <a:pt x="749" y="652"/>
                    </a:lnTo>
                    <a:lnTo>
                      <a:pt x="749" y="651"/>
                    </a:lnTo>
                    <a:lnTo>
                      <a:pt x="749" y="651"/>
                    </a:lnTo>
                    <a:lnTo>
                      <a:pt x="749" y="650"/>
                    </a:lnTo>
                    <a:lnTo>
                      <a:pt x="749" y="650"/>
                    </a:lnTo>
                    <a:lnTo>
                      <a:pt x="749" y="650"/>
                    </a:lnTo>
                    <a:lnTo>
                      <a:pt x="749" y="650"/>
                    </a:lnTo>
                    <a:lnTo>
                      <a:pt x="748" y="650"/>
                    </a:lnTo>
                    <a:lnTo>
                      <a:pt x="748" y="650"/>
                    </a:lnTo>
                    <a:lnTo>
                      <a:pt x="747" y="651"/>
                    </a:lnTo>
                    <a:lnTo>
                      <a:pt x="748" y="652"/>
                    </a:lnTo>
                    <a:lnTo>
                      <a:pt x="749" y="656"/>
                    </a:lnTo>
                    <a:lnTo>
                      <a:pt x="749" y="657"/>
                    </a:lnTo>
                    <a:lnTo>
                      <a:pt x="749" y="658"/>
                    </a:lnTo>
                    <a:lnTo>
                      <a:pt x="748" y="659"/>
                    </a:lnTo>
                    <a:lnTo>
                      <a:pt x="746" y="663"/>
                    </a:lnTo>
                    <a:lnTo>
                      <a:pt x="745" y="664"/>
                    </a:lnTo>
                    <a:lnTo>
                      <a:pt x="745" y="664"/>
                    </a:lnTo>
                    <a:lnTo>
                      <a:pt x="745" y="665"/>
                    </a:lnTo>
                    <a:lnTo>
                      <a:pt x="745" y="665"/>
                    </a:lnTo>
                    <a:lnTo>
                      <a:pt x="745" y="665"/>
                    </a:lnTo>
                    <a:lnTo>
                      <a:pt x="744" y="665"/>
                    </a:lnTo>
                    <a:lnTo>
                      <a:pt x="744" y="665"/>
                    </a:lnTo>
                    <a:lnTo>
                      <a:pt x="742" y="667"/>
                    </a:lnTo>
                    <a:lnTo>
                      <a:pt x="742" y="668"/>
                    </a:lnTo>
                    <a:lnTo>
                      <a:pt x="741" y="670"/>
                    </a:lnTo>
                    <a:lnTo>
                      <a:pt x="740" y="670"/>
                    </a:lnTo>
                    <a:lnTo>
                      <a:pt x="740" y="670"/>
                    </a:lnTo>
                    <a:lnTo>
                      <a:pt x="739" y="671"/>
                    </a:lnTo>
                    <a:lnTo>
                      <a:pt x="739" y="672"/>
                    </a:lnTo>
                    <a:lnTo>
                      <a:pt x="739" y="672"/>
                    </a:lnTo>
                    <a:lnTo>
                      <a:pt x="739" y="673"/>
                    </a:lnTo>
                    <a:lnTo>
                      <a:pt x="739" y="673"/>
                    </a:lnTo>
                    <a:lnTo>
                      <a:pt x="738" y="673"/>
                    </a:lnTo>
                    <a:lnTo>
                      <a:pt x="738" y="673"/>
                    </a:lnTo>
                    <a:lnTo>
                      <a:pt x="737" y="672"/>
                    </a:lnTo>
                    <a:lnTo>
                      <a:pt x="737" y="671"/>
                    </a:lnTo>
                    <a:lnTo>
                      <a:pt x="735" y="671"/>
                    </a:lnTo>
                    <a:lnTo>
                      <a:pt x="734" y="671"/>
                    </a:lnTo>
                    <a:lnTo>
                      <a:pt x="734" y="671"/>
                    </a:lnTo>
                    <a:lnTo>
                      <a:pt x="734" y="671"/>
                    </a:lnTo>
                    <a:lnTo>
                      <a:pt x="733" y="672"/>
                    </a:lnTo>
                    <a:lnTo>
                      <a:pt x="733" y="672"/>
                    </a:lnTo>
                    <a:lnTo>
                      <a:pt x="733" y="673"/>
                    </a:lnTo>
                    <a:lnTo>
                      <a:pt x="733" y="673"/>
                    </a:lnTo>
                    <a:lnTo>
                      <a:pt x="733" y="673"/>
                    </a:lnTo>
                    <a:lnTo>
                      <a:pt x="733" y="673"/>
                    </a:lnTo>
                    <a:lnTo>
                      <a:pt x="733" y="673"/>
                    </a:lnTo>
                    <a:lnTo>
                      <a:pt x="732" y="673"/>
                    </a:lnTo>
                    <a:lnTo>
                      <a:pt x="732" y="673"/>
                    </a:lnTo>
                    <a:lnTo>
                      <a:pt x="732" y="673"/>
                    </a:lnTo>
                    <a:lnTo>
                      <a:pt x="731" y="674"/>
                    </a:lnTo>
                    <a:lnTo>
                      <a:pt x="731" y="675"/>
                    </a:lnTo>
                    <a:lnTo>
                      <a:pt x="730" y="675"/>
                    </a:lnTo>
                    <a:lnTo>
                      <a:pt x="730" y="676"/>
                    </a:lnTo>
                    <a:lnTo>
                      <a:pt x="729" y="676"/>
                    </a:lnTo>
                    <a:lnTo>
                      <a:pt x="729" y="677"/>
                    </a:lnTo>
                    <a:lnTo>
                      <a:pt x="729" y="677"/>
                    </a:lnTo>
                    <a:lnTo>
                      <a:pt x="728" y="677"/>
                    </a:lnTo>
                    <a:lnTo>
                      <a:pt x="727" y="677"/>
                    </a:lnTo>
                    <a:lnTo>
                      <a:pt x="727" y="677"/>
                    </a:lnTo>
                    <a:lnTo>
                      <a:pt x="726" y="677"/>
                    </a:lnTo>
                    <a:lnTo>
                      <a:pt x="725" y="677"/>
                    </a:lnTo>
                    <a:lnTo>
                      <a:pt x="725" y="677"/>
                    </a:lnTo>
                    <a:lnTo>
                      <a:pt x="724" y="676"/>
                    </a:lnTo>
                    <a:lnTo>
                      <a:pt x="724" y="676"/>
                    </a:lnTo>
                    <a:lnTo>
                      <a:pt x="723" y="676"/>
                    </a:lnTo>
                    <a:lnTo>
                      <a:pt x="722" y="677"/>
                    </a:lnTo>
                    <a:lnTo>
                      <a:pt x="722" y="677"/>
                    </a:lnTo>
                    <a:lnTo>
                      <a:pt x="722" y="676"/>
                    </a:lnTo>
                    <a:lnTo>
                      <a:pt x="722" y="676"/>
                    </a:lnTo>
                    <a:lnTo>
                      <a:pt x="721" y="676"/>
                    </a:lnTo>
                    <a:lnTo>
                      <a:pt x="720" y="677"/>
                    </a:lnTo>
                    <a:lnTo>
                      <a:pt x="719" y="677"/>
                    </a:lnTo>
                    <a:lnTo>
                      <a:pt x="719" y="677"/>
                    </a:lnTo>
                    <a:lnTo>
                      <a:pt x="718" y="676"/>
                    </a:lnTo>
                    <a:lnTo>
                      <a:pt x="717" y="676"/>
                    </a:lnTo>
                    <a:lnTo>
                      <a:pt x="716" y="676"/>
                    </a:lnTo>
                    <a:lnTo>
                      <a:pt x="716" y="676"/>
                    </a:lnTo>
                    <a:lnTo>
                      <a:pt x="715" y="676"/>
                    </a:lnTo>
                    <a:lnTo>
                      <a:pt x="715" y="676"/>
                    </a:lnTo>
                    <a:lnTo>
                      <a:pt x="715" y="676"/>
                    </a:lnTo>
                    <a:lnTo>
                      <a:pt x="714" y="676"/>
                    </a:lnTo>
                    <a:lnTo>
                      <a:pt x="714" y="676"/>
                    </a:lnTo>
                    <a:lnTo>
                      <a:pt x="713" y="676"/>
                    </a:lnTo>
                    <a:lnTo>
                      <a:pt x="712" y="676"/>
                    </a:lnTo>
                    <a:lnTo>
                      <a:pt x="711" y="676"/>
                    </a:lnTo>
                    <a:lnTo>
                      <a:pt x="711" y="676"/>
                    </a:lnTo>
                    <a:lnTo>
                      <a:pt x="711" y="677"/>
                    </a:lnTo>
                    <a:lnTo>
                      <a:pt x="711" y="677"/>
                    </a:lnTo>
                    <a:lnTo>
                      <a:pt x="711" y="678"/>
                    </a:lnTo>
                    <a:lnTo>
                      <a:pt x="710" y="679"/>
                    </a:lnTo>
                    <a:lnTo>
                      <a:pt x="710" y="679"/>
                    </a:lnTo>
                    <a:lnTo>
                      <a:pt x="710" y="680"/>
                    </a:lnTo>
                    <a:lnTo>
                      <a:pt x="710" y="680"/>
                    </a:lnTo>
                    <a:lnTo>
                      <a:pt x="710" y="681"/>
                    </a:lnTo>
                    <a:lnTo>
                      <a:pt x="709" y="681"/>
                    </a:lnTo>
                    <a:lnTo>
                      <a:pt x="708" y="682"/>
                    </a:lnTo>
                    <a:lnTo>
                      <a:pt x="708" y="682"/>
                    </a:lnTo>
                    <a:lnTo>
                      <a:pt x="708" y="683"/>
                    </a:lnTo>
                    <a:lnTo>
                      <a:pt x="708" y="683"/>
                    </a:lnTo>
                    <a:lnTo>
                      <a:pt x="707" y="684"/>
                    </a:lnTo>
                    <a:lnTo>
                      <a:pt x="706" y="685"/>
                    </a:lnTo>
                    <a:lnTo>
                      <a:pt x="706" y="686"/>
                    </a:lnTo>
                    <a:lnTo>
                      <a:pt x="706" y="687"/>
                    </a:lnTo>
                    <a:lnTo>
                      <a:pt x="705" y="687"/>
                    </a:lnTo>
                    <a:lnTo>
                      <a:pt x="705" y="688"/>
                    </a:lnTo>
                    <a:lnTo>
                      <a:pt x="705" y="688"/>
                    </a:lnTo>
                    <a:lnTo>
                      <a:pt x="705" y="688"/>
                    </a:lnTo>
                    <a:lnTo>
                      <a:pt x="705" y="688"/>
                    </a:lnTo>
                    <a:lnTo>
                      <a:pt x="705" y="690"/>
                    </a:lnTo>
                    <a:lnTo>
                      <a:pt x="705" y="690"/>
                    </a:lnTo>
                    <a:lnTo>
                      <a:pt x="704" y="690"/>
                    </a:lnTo>
                    <a:lnTo>
                      <a:pt x="703" y="691"/>
                    </a:lnTo>
                    <a:lnTo>
                      <a:pt x="703" y="691"/>
                    </a:lnTo>
                    <a:lnTo>
                      <a:pt x="703" y="691"/>
                    </a:lnTo>
                    <a:lnTo>
                      <a:pt x="702" y="691"/>
                    </a:lnTo>
                    <a:lnTo>
                      <a:pt x="702" y="691"/>
                    </a:lnTo>
                    <a:lnTo>
                      <a:pt x="702" y="691"/>
                    </a:lnTo>
                    <a:lnTo>
                      <a:pt x="701" y="691"/>
                    </a:lnTo>
                    <a:lnTo>
                      <a:pt x="701" y="692"/>
                    </a:lnTo>
                    <a:lnTo>
                      <a:pt x="701" y="692"/>
                    </a:lnTo>
                    <a:lnTo>
                      <a:pt x="700" y="692"/>
                    </a:lnTo>
                    <a:lnTo>
                      <a:pt x="700" y="692"/>
                    </a:lnTo>
                    <a:lnTo>
                      <a:pt x="699" y="692"/>
                    </a:lnTo>
                    <a:lnTo>
                      <a:pt x="699" y="692"/>
                    </a:lnTo>
                    <a:lnTo>
                      <a:pt x="698" y="692"/>
                    </a:lnTo>
                    <a:lnTo>
                      <a:pt x="698" y="692"/>
                    </a:lnTo>
                    <a:lnTo>
                      <a:pt x="697" y="693"/>
                    </a:lnTo>
                    <a:lnTo>
                      <a:pt x="696" y="693"/>
                    </a:lnTo>
                    <a:lnTo>
                      <a:pt x="695" y="693"/>
                    </a:lnTo>
                    <a:lnTo>
                      <a:pt x="695" y="694"/>
                    </a:lnTo>
                    <a:lnTo>
                      <a:pt x="695" y="694"/>
                    </a:lnTo>
                    <a:lnTo>
                      <a:pt x="694" y="694"/>
                    </a:lnTo>
                    <a:lnTo>
                      <a:pt x="694" y="694"/>
                    </a:lnTo>
                    <a:lnTo>
                      <a:pt x="693" y="694"/>
                    </a:lnTo>
                    <a:lnTo>
                      <a:pt x="693" y="694"/>
                    </a:lnTo>
                    <a:lnTo>
                      <a:pt x="692" y="694"/>
                    </a:lnTo>
                    <a:lnTo>
                      <a:pt x="692" y="695"/>
                    </a:lnTo>
                    <a:lnTo>
                      <a:pt x="692" y="695"/>
                    </a:lnTo>
                    <a:lnTo>
                      <a:pt x="691" y="695"/>
                    </a:lnTo>
                    <a:lnTo>
                      <a:pt x="691" y="695"/>
                    </a:lnTo>
                    <a:lnTo>
                      <a:pt x="691" y="695"/>
                    </a:lnTo>
                    <a:lnTo>
                      <a:pt x="690" y="694"/>
                    </a:lnTo>
                    <a:lnTo>
                      <a:pt x="690" y="694"/>
                    </a:lnTo>
                    <a:lnTo>
                      <a:pt x="690" y="695"/>
                    </a:lnTo>
                    <a:lnTo>
                      <a:pt x="690" y="695"/>
                    </a:lnTo>
                    <a:lnTo>
                      <a:pt x="690" y="695"/>
                    </a:lnTo>
                    <a:lnTo>
                      <a:pt x="690" y="695"/>
                    </a:lnTo>
                    <a:lnTo>
                      <a:pt x="689" y="695"/>
                    </a:lnTo>
                    <a:lnTo>
                      <a:pt x="690" y="696"/>
                    </a:lnTo>
                    <a:lnTo>
                      <a:pt x="689" y="696"/>
                    </a:lnTo>
                    <a:lnTo>
                      <a:pt x="689" y="696"/>
                    </a:lnTo>
                    <a:lnTo>
                      <a:pt x="689" y="696"/>
                    </a:lnTo>
                    <a:lnTo>
                      <a:pt x="688" y="697"/>
                    </a:lnTo>
                    <a:lnTo>
                      <a:pt x="688" y="697"/>
                    </a:lnTo>
                    <a:lnTo>
                      <a:pt x="688" y="697"/>
                    </a:lnTo>
                    <a:lnTo>
                      <a:pt x="688" y="698"/>
                    </a:lnTo>
                    <a:lnTo>
                      <a:pt x="688" y="698"/>
                    </a:lnTo>
                    <a:lnTo>
                      <a:pt x="687" y="698"/>
                    </a:lnTo>
                    <a:lnTo>
                      <a:pt x="687" y="699"/>
                    </a:lnTo>
                    <a:lnTo>
                      <a:pt x="687" y="699"/>
                    </a:lnTo>
                    <a:lnTo>
                      <a:pt x="687" y="700"/>
                    </a:lnTo>
                    <a:lnTo>
                      <a:pt x="688" y="701"/>
                    </a:lnTo>
                    <a:lnTo>
                      <a:pt x="688" y="701"/>
                    </a:lnTo>
                    <a:lnTo>
                      <a:pt x="688" y="701"/>
                    </a:lnTo>
                    <a:lnTo>
                      <a:pt x="687" y="701"/>
                    </a:lnTo>
                    <a:lnTo>
                      <a:pt x="687" y="701"/>
                    </a:lnTo>
                    <a:lnTo>
                      <a:pt x="686" y="701"/>
                    </a:lnTo>
                    <a:lnTo>
                      <a:pt x="686" y="701"/>
                    </a:lnTo>
                    <a:lnTo>
                      <a:pt x="686" y="702"/>
                    </a:lnTo>
                    <a:lnTo>
                      <a:pt x="686" y="702"/>
                    </a:lnTo>
                    <a:lnTo>
                      <a:pt x="686" y="702"/>
                    </a:lnTo>
                    <a:lnTo>
                      <a:pt x="687" y="703"/>
                    </a:lnTo>
                    <a:lnTo>
                      <a:pt x="687" y="703"/>
                    </a:lnTo>
                    <a:lnTo>
                      <a:pt x="687" y="704"/>
                    </a:lnTo>
                    <a:lnTo>
                      <a:pt x="687" y="704"/>
                    </a:lnTo>
                    <a:lnTo>
                      <a:pt x="688" y="704"/>
                    </a:lnTo>
                    <a:lnTo>
                      <a:pt x="687" y="704"/>
                    </a:lnTo>
                    <a:lnTo>
                      <a:pt x="687" y="705"/>
                    </a:lnTo>
                    <a:lnTo>
                      <a:pt x="687" y="705"/>
                    </a:lnTo>
                    <a:lnTo>
                      <a:pt x="686" y="705"/>
                    </a:lnTo>
                    <a:lnTo>
                      <a:pt x="686" y="704"/>
                    </a:lnTo>
                    <a:lnTo>
                      <a:pt x="686" y="704"/>
                    </a:lnTo>
                    <a:lnTo>
                      <a:pt x="685" y="703"/>
                    </a:lnTo>
                    <a:lnTo>
                      <a:pt x="685" y="703"/>
                    </a:lnTo>
                    <a:lnTo>
                      <a:pt x="685" y="704"/>
                    </a:lnTo>
                    <a:lnTo>
                      <a:pt x="685" y="704"/>
                    </a:lnTo>
                    <a:lnTo>
                      <a:pt x="685" y="705"/>
                    </a:lnTo>
                    <a:lnTo>
                      <a:pt x="685" y="705"/>
                    </a:lnTo>
                    <a:lnTo>
                      <a:pt x="683" y="705"/>
                    </a:lnTo>
                    <a:lnTo>
                      <a:pt x="683" y="705"/>
                    </a:lnTo>
                    <a:lnTo>
                      <a:pt x="682" y="706"/>
                    </a:lnTo>
                    <a:lnTo>
                      <a:pt x="682" y="706"/>
                    </a:lnTo>
                    <a:lnTo>
                      <a:pt x="681" y="706"/>
                    </a:lnTo>
                    <a:lnTo>
                      <a:pt x="681" y="706"/>
                    </a:lnTo>
                    <a:lnTo>
                      <a:pt x="681" y="706"/>
                    </a:lnTo>
                    <a:lnTo>
                      <a:pt x="680" y="706"/>
                    </a:lnTo>
                    <a:lnTo>
                      <a:pt x="680" y="706"/>
                    </a:lnTo>
                    <a:lnTo>
                      <a:pt x="680" y="705"/>
                    </a:lnTo>
                    <a:lnTo>
                      <a:pt x="679" y="705"/>
                    </a:lnTo>
                    <a:lnTo>
                      <a:pt x="679" y="706"/>
                    </a:lnTo>
                    <a:lnTo>
                      <a:pt x="678" y="706"/>
                    </a:lnTo>
                    <a:lnTo>
                      <a:pt x="678" y="706"/>
                    </a:lnTo>
                    <a:lnTo>
                      <a:pt x="678" y="707"/>
                    </a:lnTo>
                    <a:lnTo>
                      <a:pt x="677" y="707"/>
                    </a:lnTo>
                    <a:lnTo>
                      <a:pt x="677" y="708"/>
                    </a:lnTo>
                    <a:lnTo>
                      <a:pt x="677" y="708"/>
                    </a:lnTo>
                    <a:lnTo>
                      <a:pt x="677" y="708"/>
                    </a:lnTo>
                    <a:lnTo>
                      <a:pt x="677" y="709"/>
                    </a:lnTo>
                    <a:lnTo>
                      <a:pt x="677" y="709"/>
                    </a:lnTo>
                    <a:lnTo>
                      <a:pt x="677" y="709"/>
                    </a:lnTo>
                    <a:lnTo>
                      <a:pt x="677" y="710"/>
                    </a:lnTo>
                    <a:lnTo>
                      <a:pt x="677" y="710"/>
                    </a:lnTo>
                    <a:lnTo>
                      <a:pt x="677" y="710"/>
                    </a:lnTo>
                    <a:lnTo>
                      <a:pt x="676" y="711"/>
                    </a:lnTo>
                    <a:lnTo>
                      <a:pt x="676" y="711"/>
                    </a:lnTo>
                    <a:lnTo>
                      <a:pt x="676" y="711"/>
                    </a:lnTo>
                    <a:lnTo>
                      <a:pt x="677" y="711"/>
                    </a:lnTo>
                    <a:lnTo>
                      <a:pt x="676" y="712"/>
                    </a:lnTo>
                    <a:lnTo>
                      <a:pt x="677" y="713"/>
                    </a:lnTo>
                    <a:lnTo>
                      <a:pt x="677" y="713"/>
                    </a:lnTo>
                    <a:lnTo>
                      <a:pt x="677" y="713"/>
                    </a:lnTo>
                    <a:lnTo>
                      <a:pt x="677" y="713"/>
                    </a:lnTo>
                    <a:lnTo>
                      <a:pt x="677" y="713"/>
                    </a:lnTo>
                    <a:lnTo>
                      <a:pt x="677" y="714"/>
                    </a:lnTo>
                    <a:lnTo>
                      <a:pt x="677" y="714"/>
                    </a:lnTo>
                    <a:lnTo>
                      <a:pt x="676" y="714"/>
                    </a:lnTo>
                    <a:lnTo>
                      <a:pt x="677" y="716"/>
                    </a:lnTo>
                    <a:lnTo>
                      <a:pt x="678" y="716"/>
                    </a:lnTo>
                    <a:lnTo>
                      <a:pt x="679" y="715"/>
                    </a:lnTo>
                    <a:lnTo>
                      <a:pt x="680" y="716"/>
                    </a:lnTo>
                    <a:lnTo>
                      <a:pt x="680" y="716"/>
                    </a:lnTo>
                    <a:lnTo>
                      <a:pt x="680" y="717"/>
                    </a:lnTo>
                    <a:lnTo>
                      <a:pt x="680" y="717"/>
                    </a:lnTo>
                    <a:lnTo>
                      <a:pt x="680" y="717"/>
                    </a:lnTo>
                    <a:lnTo>
                      <a:pt x="680" y="718"/>
                    </a:lnTo>
                    <a:lnTo>
                      <a:pt x="681" y="718"/>
                    </a:lnTo>
                    <a:lnTo>
                      <a:pt x="681" y="718"/>
                    </a:lnTo>
                    <a:lnTo>
                      <a:pt x="682" y="718"/>
                    </a:lnTo>
                    <a:lnTo>
                      <a:pt x="682" y="719"/>
                    </a:lnTo>
                    <a:lnTo>
                      <a:pt x="682" y="719"/>
                    </a:lnTo>
                    <a:lnTo>
                      <a:pt x="681" y="719"/>
                    </a:lnTo>
                    <a:lnTo>
                      <a:pt x="681" y="720"/>
                    </a:lnTo>
                    <a:lnTo>
                      <a:pt x="681" y="720"/>
                    </a:lnTo>
                    <a:lnTo>
                      <a:pt x="682" y="720"/>
                    </a:lnTo>
                    <a:lnTo>
                      <a:pt x="682" y="720"/>
                    </a:lnTo>
                    <a:lnTo>
                      <a:pt x="682" y="719"/>
                    </a:lnTo>
                    <a:lnTo>
                      <a:pt x="682" y="720"/>
                    </a:lnTo>
                    <a:lnTo>
                      <a:pt x="682" y="720"/>
                    </a:lnTo>
                    <a:lnTo>
                      <a:pt x="682" y="720"/>
                    </a:lnTo>
                    <a:lnTo>
                      <a:pt x="682" y="720"/>
                    </a:lnTo>
                    <a:lnTo>
                      <a:pt x="682" y="720"/>
                    </a:lnTo>
                    <a:lnTo>
                      <a:pt x="682" y="721"/>
                    </a:lnTo>
                    <a:lnTo>
                      <a:pt x="682" y="721"/>
                    </a:lnTo>
                    <a:lnTo>
                      <a:pt x="682" y="721"/>
                    </a:lnTo>
                    <a:lnTo>
                      <a:pt x="682" y="722"/>
                    </a:lnTo>
                    <a:lnTo>
                      <a:pt x="682" y="722"/>
                    </a:lnTo>
                    <a:lnTo>
                      <a:pt x="682" y="723"/>
                    </a:lnTo>
                    <a:lnTo>
                      <a:pt x="682" y="723"/>
                    </a:lnTo>
                    <a:lnTo>
                      <a:pt x="681" y="723"/>
                    </a:lnTo>
                    <a:lnTo>
                      <a:pt x="680" y="723"/>
                    </a:lnTo>
                    <a:lnTo>
                      <a:pt x="680" y="723"/>
                    </a:lnTo>
                    <a:lnTo>
                      <a:pt x="680" y="723"/>
                    </a:lnTo>
                    <a:lnTo>
                      <a:pt x="680" y="724"/>
                    </a:lnTo>
                    <a:lnTo>
                      <a:pt x="680" y="724"/>
                    </a:lnTo>
                    <a:lnTo>
                      <a:pt x="680" y="724"/>
                    </a:lnTo>
                    <a:lnTo>
                      <a:pt x="681" y="724"/>
                    </a:lnTo>
                    <a:lnTo>
                      <a:pt x="681" y="725"/>
                    </a:lnTo>
                    <a:lnTo>
                      <a:pt x="680" y="725"/>
                    </a:lnTo>
                    <a:lnTo>
                      <a:pt x="680" y="725"/>
                    </a:lnTo>
                    <a:lnTo>
                      <a:pt x="680" y="727"/>
                    </a:lnTo>
                    <a:lnTo>
                      <a:pt x="680" y="727"/>
                    </a:lnTo>
                    <a:lnTo>
                      <a:pt x="679" y="726"/>
                    </a:lnTo>
                    <a:lnTo>
                      <a:pt x="679" y="726"/>
                    </a:lnTo>
                    <a:lnTo>
                      <a:pt x="679" y="726"/>
                    </a:lnTo>
                    <a:lnTo>
                      <a:pt x="679" y="727"/>
                    </a:lnTo>
                    <a:lnTo>
                      <a:pt x="679" y="727"/>
                    </a:lnTo>
                    <a:lnTo>
                      <a:pt x="679" y="727"/>
                    </a:lnTo>
                    <a:lnTo>
                      <a:pt x="678" y="727"/>
                    </a:lnTo>
                    <a:lnTo>
                      <a:pt x="677" y="726"/>
                    </a:lnTo>
                    <a:lnTo>
                      <a:pt x="677" y="727"/>
                    </a:lnTo>
                    <a:lnTo>
                      <a:pt x="678" y="727"/>
                    </a:lnTo>
                    <a:lnTo>
                      <a:pt x="678" y="728"/>
                    </a:lnTo>
                    <a:lnTo>
                      <a:pt x="678" y="728"/>
                    </a:lnTo>
                    <a:lnTo>
                      <a:pt x="677" y="728"/>
                    </a:lnTo>
                    <a:lnTo>
                      <a:pt x="677" y="728"/>
                    </a:lnTo>
                    <a:lnTo>
                      <a:pt x="677" y="728"/>
                    </a:lnTo>
                    <a:lnTo>
                      <a:pt x="677" y="729"/>
                    </a:lnTo>
                    <a:lnTo>
                      <a:pt x="677" y="729"/>
                    </a:lnTo>
                    <a:lnTo>
                      <a:pt x="677" y="729"/>
                    </a:lnTo>
                    <a:lnTo>
                      <a:pt x="677" y="729"/>
                    </a:lnTo>
                    <a:lnTo>
                      <a:pt x="676" y="729"/>
                    </a:lnTo>
                    <a:lnTo>
                      <a:pt x="675" y="729"/>
                    </a:lnTo>
                    <a:lnTo>
                      <a:pt x="675" y="728"/>
                    </a:lnTo>
                    <a:lnTo>
                      <a:pt x="675" y="728"/>
                    </a:lnTo>
                    <a:lnTo>
                      <a:pt x="675" y="728"/>
                    </a:lnTo>
                    <a:lnTo>
                      <a:pt x="675" y="728"/>
                    </a:lnTo>
                    <a:lnTo>
                      <a:pt x="675" y="729"/>
                    </a:lnTo>
                    <a:lnTo>
                      <a:pt x="675" y="729"/>
                    </a:lnTo>
                    <a:lnTo>
                      <a:pt x="675" y="730"/>
                    </a:lnTo>
                    <a:lnTo>
                      <a:pt x="675" y="730"/>
                    </a:lnTo>
                    <a:lnTo>
                      <a:pt x="675" y="730"/>
                    </a:lnTo>
                    <a:lnTo>
                      <a:pt x="674" y="730"/>
                    </a:lnTo>
                    <a:lnTo>
                      <a:pt x="674" y="730"/>
                    </a:lnTo>
                    <a:lnTo>
                      <a:pt x="673" y="729"/>
                    </a:lnTo>
                    <a:lnTo>
                      <a:pt x="673" y="729"/>
                    </a:lnTo>
                    <a:lnTo>
                      <a:pt x="673" y="729"/>
                    </a:lnTo>
                    <a:lnTo>
                      <a:pt x="672" y="729"/>
                    </a:lnTo>
                    <a:lnTo>
                      <a:pt x="672" y="729"/>
                    </a:lnTo>
                    <a:lnTo>
                      <a:pt x="672" y="729"/>
                    </a:lnTo>
                    <a:lnTo>
                      <a:pt x="672" y="730"/>
                    </a:lnTo>
                    <a:lnTo>
                      <a:pt x="673" y="730"/>
                    </a:lnTo>
                    <a:lnTo>
                      <a:pt x="673" y="730"/>
                    </a:lnTo>
                    <a:lnTo>
                      <a:pt x="672" y="730"/>
                    </a:lnTo>
                    <a:lnTo>
                      <a:pt x="672" y="730"/>
                    </a:lnTo>
                    <a:lnTo>
                      <a:pt x="672" y="730"/>
                    </a:lnTo>
                    <a:lnTo>
                      <a:pt x="672" y="731"/>
                    </a:lnTo>
                    <a:lnTo>
                      <a:pt x="672" y="731"/>
                    </a:lnTo>
                    <a:lnTo>
                      <a:pt x="672" y="731"/>
                    </a:lnTo>
                    <a:lnTo>
                      <a:pt x="673" y="731"/>
                    </a:lnTo>
                    <a:lnTo>
                      <a:pt x="673" y="731"/>
                    </a:lnTo>
                    <a:lnTo>
                      <a:pt x="673" y="732"/>
                    </a:lnTo>
                    <a:lnTo>
                      <a:pt x="674" y="733"/>
                    </a:lnTo>
                    <a:lnTo>
                      <a:pt x="674" y="733"/>
                    </a:lnTo>
                    <a:lnTo>
                      <a:pt x="674" y="733"/>
                    </a:lnTo>
                    <a:lnTo>
                      <a:pt x="673" y="734"/>
                    </a:lnTo>
                    <a:lnTo>
                      <a:pt x="673" y="734"/>
                    </a:lnTo>
                    <a:lnTo>
                      <a:pt x="673" y="733"/>
                    </a:lnTo>
                    <a:lnTo>
                      <a:pt x="672" y="733"/>
                    </a:lnTo>
                    <a:lnTo>
                      <a:pt x="672" y="732"/>
                    </a:lnTo>
                    <a:lnTo>
                      <a:pt x="672" y="732"/>
                    </a:lnTo>
                    <a:lnTo>
                      <a:pt x="671" y="732"/>
                    </a:lnTo>
                    <a:lnTo>
                      <a:pt x="671" y="733"/>
                    </a:lnTo>
                    <a:lnTo>
                      <a:pt x="671" y="733"/>
                    </a:lnTo>
                    <a:lnTo>
                      <a:pt x="671" y="733"/>
                    </a:lnTo>
                    <a:lnTo>
                      <a:pt x="672" y="734"/>
                    </a:lnTo>
                    <a:lnTo>
                      <a:pt x="672" y="735"/>
                    </a:lnTo>
                    <a:lnTo>
                      <a:pt x="672" y="735"/>
                    </a:lnTo>
                    <a:lnTo>
                      <a:pt x="671" y="734"/>
                    </a:lnTo>
                    <a:lnTo>
                      <a:pt x="671" y="735"/>
                    </a:lnTo>
                    <a:lnTo>
                      <a:pt x="671" y="735"/>
                    </a:lnTo>
                    <a:lnTo>
                      <a:pt x="671" y="735"/>
                    </a:lnTo>
                    <a:lnTo>
                      <a:pt x="670" y="735"/>
                    </a:lnTo>
                    <a:lnTo>
                      <a:pt x="670" y="735"/>
                    </a:lnTo>
                    <a:lnTo>
                      <a:pt x="670" y="735"/>
                    </a:lnTo>
                    <a:lnTo>
                      <a:pt x="670" y="736"/>
                    </a:lnTo>
                    <a:lnTo>
                      <a:pt x="670" y="736"/>
                    </a:lnTo>
                    <a:lnTo>
                      <a:pt x="670" y="735"/>
                    </a:lnTo>
                    <a:lnTo>
                      <a:pt x="671" y="736"/>
                    </a:lnTo>
                    <a:lnTo>
                      <a:pt x="670" y="736"/>
                    </a:lnTo>
                    <a:lnTo>
                      <a:pt x="670" y="736"/>
                    </a:lnTo>
                    <a:lnTo>
                      <a:pt x="670" y="736"/>
                    </a:lnTo>
                    <a:lnTo>
                      <a:pt x="670" y="737"/>
                    </a:lnTo>
                    <a:lnTo>
                      <a:pt x="670" y="738"/>
                    </a:lnTo>
                    <a:lnTo>
                      <a:pt x="670" y="738"/>
                    </a:lnTo>
                    <a:lnTo>
                      <a:pt x="670" y="738"/>
                    </a:lnTo>
                    <a:lnTo>
                      <a:pt x="670" y="738"/>
                    </a:lnTo>
                    <a:lnTo>
                      <a:pt x="669" y="738"/>
                    </a:lnTo>
                    <a:lnTo>
                      <a:pt x="669" y="739"/>
                    </a:lnTo>
                    <a:lnTo>
                      <a:pt x="668" y="739"/>
                    </a:lnTo>
                    <a:lnTo>
                      <a:pt x="668" y="739"/>
                    </a:lnTo>
                    <a:lnTo>
                      <a:pt x="668" y="740"/>
                    </a:lnTo>
                    <a:lnTo>
                      <a:pt x="668" y="741"/>
                    </a:lnTo>
                    <a:lnTo>
                      <a:pt x="668" y="741"/>
                    </a:lnTo>
                    <a:lnTo>
                      <a:pt x="668" y="741"/>
                    </a:lnTo>
                    <a:lnTo>
                      <a:pt x="667" y="741"/>
                    </a:lnTo>
                    <a:lnTo>
                      <a:pt x="667" y="741"/>
                    </a:lnTo>
                    <a:lnTo>
                      <a:pt x="667" y="741"/>
                    </a:lnTo>
                    <a:lnTo>
                      <a:pt x="667" y="741"/>
                    </a:lnTo>
                    <a:lnTo>
                      <a:pt x="667" y="741"/>
                    </a:lnTo>
                    <a:lnTo>
                      <a:pt x="666" y="741"/>
                    </a:lnTo>
                    <a:lnTo>
                      <a:pt x="666" y="741"/>
                    </a:lnTo>
                    <a:lnTo>
                      <a:pt x="665" y="742"/>
                    </a:lnTo>
                    <a:lnTo>
                      <a:pt x="665" y="742"/>
                    </a:lnTo>
                    <a:lnTo>
                      <a:pt x="665" y="742"/>
                    </a:lnTo>
                    <a:lnTo>
                      <a:pt x="665" y="743"/>
                    </a:lnTo>
                    <a:lnTo>
                      <a:pt x="665" y="743"/>
                    </a:lnTo>
                    <a:lnTo>
                      <a:pt x="665" y="743"/>
                    </a:lnTo>
                    <a:lnTo>
                      <a:pt x="664" y="743"/>
                    </a:lnTo>
                    <a:lnTo>
                      <a:pt x="664" y="743"/>
                    </a:lnTo>
                    <a:lnTo>
                      <a:pt x="663" y="743"/>
                    </a:lnTo>
                    <a:lnTo>
                      <a:pt x="663" y="743"/>
                    </a:lnTo>
                    <a:lnTo>
                      <a:pt x="663" y="743"/>
                    </a:lnTo>
                    <a:lnTo>
                      <a:pt x="663" y="743"/>
                    </a:lnTo>
                    <a:lnTo>
                      <a:pt x="663" y="743"/>
                    </a:lnTo>
                    <a:lnTo>
                      <a:pt x="662" y="743"/>
                    </a:lnTo>
                    <a:lnTo>
                      <a:pt x="662" y="743"/>
                    </a:lnTo>
                    <a:lnTo>
                      <a:pt x="662" y="743"/>
                    </a:lnTo>
                    <a:lnTo>
                      <a:pt x="662" y="744"/>
                    </a:lnTo>
                    <a:lnTo>
                      <a:pt x="662" y="744"/>
                    </a:lnTo>
                    <a:lnTo>
                      <a:pt x="661" y="744"/>
                    </a:lnTo>
                    <a:lnTo>
                      <a:pt x="661" y="744"/>
                    </a:lnTo>
                    <a:lnTo>
                      <a:pt x="661" y="743"/>
                    </a:lnTo>
                    <a:lnTo>
                      <a:pt x="661" y="743"/>
                    </a:lnTo>
                    <a:lnTo>
                      <a:pt x="660" y="744"/>
                    </a:lnTo>
                    <a:lnTo>
                      <a:pt x="660" y="744"/>
                    </a:lnTo>
                    <a:lnTo>
                      <a:pt x="660" y="744"/>
                    </a:lnTo>
                    <a:lnTo>
                      <a:pt x="660" y="744"/>
                    </a:lnTo>
                    <a:lnTo>
                      <a:pt x="660" y="744"/>
                    </a:lnTo>
                    <a:lnTo>
                      <a:pt x="660" y="744"/>
                    </a:lnTo>
                    <a:lnTo>
                      <a:pt x="660" y="744"/>
                    </a:lnTo>
                    <a:lnTo>
                      <a:pt x="660" y="745"/>
                    </a:lnTo>
                    <a:lnTo>
                      <a:pt x="660" y="745"/>
                    </a:lnTo>
                    <a:lnTo>
                      <a:pt x="659" y="745"/>
                    </a:lnTo>
                    <a:lnTo>
                      <a:pt x="659" y="745"/>
                    </a:lnTo>
                    <a:lnTo>
                      <a:pt x="659" y="745"/>
                    </a:lnTo>
                    <a:lnTo>
                      <a:pt x="659" y="746"/>
                    </a:lnTo>
                    <a:lnTo>
                      <a:pt x="659" y="746"/>
                    </a:lnTo>
                    <a:lnTo>
                      <a:pt x="658" y="746"/>
                    </a:lnTo>
                    <a:lnTo>
                      <a:pt x="658" y="746"/>
                    </a:lnTo>
                    <a:lnTo>
                      <a:pt x="657" y="747"/>
                    </a:lnTo>
                    <a:lnTo>
                      <a:pt x="657" y="746"/>
                    </a:lnTo>
                    <a:lnTo>
                      <a:pt x="657" y="746"/>
                    </a:lnTo>
                    <a:lnTo>
                      <a:pt x="658" y="745"/>
                    </a:lnTo>
                    <a:lnTo>
                      <a:pt x="657" y="745"/>
                    </a:lnTo>
                    <a:lnTo>
                      <a:pt x="657" y="745"/>
                    </a:lnTo>
                    <a:lnTo>
                      <a:pt x="657" y="746"/>
                    </a:lnTo>
                    <a:lnTo>
                      <a:pt x="657" y="746"/>
                    </a:lnTo>
                    <a:lnTo>
                      <a:pt x="656" y="746"/>
                    </a:lnTo>
                    <a:lnTo>
                      <a:pt x="656" y="746"/>
                    </a:lnTo>
                    <a:lnTo>
                      <a:pt x="656" y="746"/>
                    </a:lnTo>
                    <a:lnTo>
                      <a:pt x="657" y="747"/>
                    </a:lnTo>
                    <a:lnTo>
                      <a:pt x="657" y="747"/>
                    </a:lnTo>
                    <a:lnTo>
                      <a:pt x="657" y="747"/>
                    </a:lnTo>
                    <a:lnTo>
                      <a:pt x="657" y="748"/>
                    </a:lnTo>
                    <a:lnTo>
                      <a:pt x="657" y="748"/>
                    </a:lnTo>
                    <a:lnTo>
                      <a:pt x="657" y="748"/>
                    </a:lnTo>
                    <a:lnTo>
                      <a:pt x="657" y="748"/>
                    </a:lnTo>
                    <a:lnTo>
                      <a:pt x="657" y="748"/>
                    </a:lnTo>
                    <a:lnTo>
                      <a:pt x="657" y="748"/>
                    </a:lnTo>
                    <a:lnTo>
                      <a:pt x="657" y="748"/>
                    </a:lnTo>
                    <a:lnTo>
                      <a:pt x="656" y="748"/>
                    </a:lnTo>
                    <a:lnTo>
                      <a:pt x="656" y="748"/>
                    </a:lnTo>
                    <a:lnTo>
                      <a:pt x="656" y="748"/>
                    </a:lnTo>
                    <a:lnTo>
                      <a:pt x="655" y="748"/>
                    </a:lnTo>
                    <a:lnTo>
                      <a:pt x="656" y="749"/>
                    </a:lnTo>
                    <a:lnTo>
                      <a:pt x="656" y="749"/>
                    </a:lnTo>
                    <a:lnTo>
                      <a:pt x="656" y="749"/>
                    </a:lnTo>
                    <a:lnTo>
                      <a:pt x="656" y="750"/>
                    </a:lnTo>
                    <a:lnTo>
                      <a:pt x="655" y="750"/>
                    </a:lnTo>
                    <a:lnTo>
                      <a:pt x="655" y="750"/>
                    </a:lnTo>
                    <a:lnTo>
                      <a:pt x="655" y="749"/>
                    </a:lnTo>
                    <a:lnTo>
                      <a:pt x="655" y="749"/>
                    </a:lnTo>
                    <a:lnTo>
                      <a:pt x="655" y="749"/>
                    </a:lnTo>
                    <a:lnTo>
                      <a:pt x="655" y="749"/>
                    </a:lnTo>
                    <a:lnTo>
                      <a:pt x="655" y="749"/>
                    </a:lnTo>
                    <a:lnTo>
                      <a:pt x="655" y="750"/>
                    </a:lnTo>
                    <a:lnTo>
                      <a:pt x="655" y="750"/>
                    </a:lnTo>
                    <a:lnTo>
                      <a:pt x="655" y="750"/>
                    </a:lnTo>
                    <a:lnTo>
                      <a:pt x="654" y="750"/>
                    </a:lnTo>
                    <a:lnTo>
                      <a:pt x="654" y="750"/>
                    </a:lnTo>
                    <a:lnTo>
                      <a:pt x="655" y="750"/>
                    </a:lnTo>
                    <a:lnTo>
                      <a:pt x="655" y="750"/>
                    </a:lnTo>
                    <a:lnTo>
                      <a:pt x="654" y="750"/>
                    </a:lnTo>
                    <a:lnTo>
                      <a:pt x="654" y="750"/>
                    </a:lnTo>
                    <a:lnTo>
                      <a:pt x="654" y="750"/>
                    </a:lnTo>
                    <a:lnTo>
                      <a:pt x="653" y="750"/>
                    </a:lnTo>
                    <a:lnTo>
                      <a:pt x="653" y="750"/>
                    </a:lnTo>
                    <a:lnTo>
                      <a:pt x="653" y="750"/>
                    </a:lnTo>
                    <a:lnTo>
                      <a:pt x="653" y="750"/>
                    </a:lnTo>
                    <a:lnTo>
                      <a:pt x="653" y="750"/>
                    </a:lnTo>
                    <a:lnTo>
                      <a:pt x="652" y="750"/>
                    </a:lnTo>
                    <a:lnTo>
                      <a:pt x="652" y="750"/>
                    </a:lnTo>
                    <a:lnTo>
                      <a:pt x="652" y="750"/>
                    </a:lnTo>
                    <a:lnTo>
                      <a:pt x="652" y="750"/>
                    </a:lnTo>
                    <a:lnTo>
                      <a:pt x="651" y="750"/>
                    </a:lnTo>
                    <a:lnTo>
                      <a:pt x="651" y="750"/>
                    </a:lnTo>
                    <a:lnTo>
                      <a:pt x="651" y="749"/>
                    </a:lnTo>
                    <a:lnTo>
                      <a:pt x="651" y="750"/>
                    </a:lnTo>
                    <a:lnTo>
                      <a:pt x="651" y="750"/>
                    </a:lnTo>
                    <a:lnTo>
                      <a:pt x="651" y="751"/>
                    </a:lnTo>
                    <a:lnTo>
                      <a:pt x="650" y="751"/>
                    </a:lnTo>
                    <a:lnTo>
                      <a:pt x="651" y="751"/>
                    </a:lnTo>
                    <a:lnTo>
                      <a:pt x="651" y="751"/>
                    </a:lnTo>
                    <a:lnTo>
                      <a:pt x="650" y="751"/>
                    </a:lnTo>
                    <a:lnTo>
                      <a:pt x="650" y="752"/>
                    </a:lnTo>
                    <a:lnTo>
                      <a:pt x="650" y="752"/>
                    </a:lnTo>
                    <a:lnTo>
                      <a:pt x="650" y="753"/>
                    </a:lnTo>
                    <a:lnTo>
                      <a:pt x="649" y="753"/>
                    </a:lnTo>
                    <a:lnTo>
                      <a:pt x="649" y="753"/>
                    </a:lnTo>
                    <a:lnTo>
                      <a:pt x="650" y="753"/>
                    </a:lnTo>
                    <a:lnTo>
                      <a:pt x="649" y="754"/>
                    </a:lnTo>
                    <a:lnTo>
                      <a:pt x="649" y="753"/>
                    </a:lnTo>
                    <a:lnTo>
                      <a:pt x="649" y="753"/>
                    </a:lnTo>
                    <a:lnTo>
                      <a:pt x="649" y="753"/>
                    </a:lnTo>
                    <a:lnTo>
                      <a:pt x="649" y="754"/>
                    </a:lnTo>
                    <a:lnTo>
                      <a:pt x="649" y="754"/>
                    </a:lnTo>
                    <a:lnTo>
                      <a:pt x="649" y="755"/>
                    </a:lnTo>
                    <a:lnTo>
                      <a:pt x="649" y="755"/>
                    </a:lnTo>
                    <a:lnTo>
                      <a:pt x="649" y="755"/>
                    </a:lnTo>
                    <a:lnTo>
                      <a:pt x="649" y="756"/>
                    </a:lnTo>
                    <a:lnTo>
                      <a:pt x="649" y="756"/>
                    </a:lnTo>
                    <a:lnTo>
                      <a:pt x="649" y="756"/>
                    </a:lnTo>
                    <a:lnTo>
                      <a:pt x="648" y="756"/>
                    </a:lnTo>
                    <a:lnTo>
                      <a:pt x="648" y="756"/>
                    </a:lnTo>
                    <a:lnTo>
                      <a:pt x="648" y="757"/>
                    </a:lnTo>
                    <a:lnTo>
                      <a:pt x="648" y="757"/>
                    </a:lnTo>
                    <a:lnTo>
                      <a:pt x="648" y="758"/>
                    </a:lnTo>
                    <a:lnTo>
                      <a:pt x="648" y="757"/>
                    </a:lnTo>
                    <a:lnTo>
                      <a:pt x="647" y="757"/>
                    </a:lnTo>
                    <a:lnTo>
                      <a:pt x="648" y="758"/>
                    </a:lnTo>
                    <a:lnTo>
                      <a:pt x="647" y="759"/>
                    </a:lnTo>
                    <a:lnTo>
                      <a:pt x="648" y="760"/>
                    </a:lnTo>
                    <a:lnTo>
                      <a:pt x="647" y="760"/>
                    </a:lnTo>
                    <a:lnTo>
                      <a:pt x="647" y="760"/>
                    </a:lnTo>
                    <a:lnTo>
                      <a:pt x="647" y="760"/>
                    </a:lnTo>
                    <a:lnTo>
                      <a:pt x="647" y="760"/>
                    </a:lnTo>
                    <a:lnTo>
                      <a:pt x="647" y="761"/>
                    </a:lnTo>
                    <a:lnTo>
                      <a:pt x="647" y="761"/>
                    </a:lnTo>
                    <a:lnTo>
                      <a:pt x="647" y="761"/>
                    </a:lnTo>
                    <a:lnTo>
                      <a:pt x="647" y="761"/>
                    </a:lnTo>
                    <a:lnTo>
                      <a:pt x="647" y="762"/>
                    </a:lnTo>
                    <a:lnTo>
                      <a:pt x="647" y="761"/>
                    </a:lnTo>
                    <a:lnTo>
                      <a:pt x="647" y="761"/>
                    </a:lnTo>
                    <a:lnTo>
                      <a:pt x="647" y="762"/>
                    </a:lnTo>
                    <a:lnTo>
                      <a:pt x="647" y="762"/>
                    </a:lnTo>
                    <a:lnTo>
                      <a:pt x="647" y="762"/>
                    </a:lnTo>
                    <a:lnTo>
                      <a:pt x="647" y="762"/>
                    </a:lnTo>
                    <a:lnTo>
                      <a:pt x="647" y="762"/>
                    </a:lnTo>
                    <a:lnTo>
                      <a:pt x="647" y="762"/>
                    </a:lnTo>
                    <a:lnTo>
                      <a:pt x="647" y="763"/>
                    </a:lnTo>
                    <a:lnTo>
                      <a:pt x="646" y="763"/>
                    </a:lnTo>
                    <a:lnTo>
                      <a:pt x="646" y="763"/>
                    </a:lnTo>
                    <a:lnTo>
                      <a:pt x="646" y="763"/>
                    </a:lnTo>
                    <a:lnTo>
                      <a:pt x="646" y="763"/>
                    </a:lnTo>
                    <a:lnTo>
                      <a:pt x="646" y="763"/>
                    </a:lnTo>
                    <a:lnTo>
                      <a:pt x="646" y="764"/>
                    </a:lnTo>
                    <a:lnTo>
                      <a:pt x="646" y="764"/>
                    </a:lnTo>
                    <a:lnTo>
                      <a:pt x="646" y="764"/>
                    </a:lnTo>
                    <a:lnTo>
                      <a:pt x="646" y="764"/>
                    </a:lnTo>
                    <a:lnTo>
                      <a:pt x="646" y="764"/>
                    </a:lnTo>
                    <a:lnTo>
                      <a:pt x="646" y="764"/>
                    </a:lnTo>
                    <a:lnTo>
                      <a:pt x="647" y="764"/>
                    </a:lnTo>
                    <a:lnTo>
                      <a:pt x="647" y="765"/>
                    </a:lnTo>
                    <a:lnTo>
                      <a:pt x="646" y="764"/>
                    </a:lnTo>
                    <a:lnTo>
                      <a:pt x="646" y="765"/>
                    </a:lnTo>
                    <a:lnTo>
                      <a:pt x="646" y="765"/>
                    </a:lnTo>
                    <a:lnTo>
                      <a:pt x="646" y="765"/>
                    </a:lnTo>
                    <a:lnTo>
                      <a:pt x="647" y="765"/>
                    </a:lnTo>
                    <a:lnTo>
                      <a:pt x="647" y="765"/>
                    </a:lnTo>
                    <a:lnTo>
                      <a:pt x="647" y="765"/>
                    </a:lnTo>
                    <a:lnTo>
                      <a:pt x="647" y="765"/>
                    </a:lnTo>
                    <a:lnTo>
                      <a:pt x="647" y="766"/>
                    </a:lnTo>
                    <a:lnTo>
                      <a:pt x="647" y="766"/>
                    </a:lnTo>
                    <a:lnTo>
                      <a:pt x="647" y="766"/>
                    </a:lnTo>
                    <a:lnTo>
                      <a:pt x="646" y="766"/>
                    </a:lnTo>
                    <a:lnTo>
                      <a:pt x="646" y="766"/>
                    </a:lnTo>
                    <a:lnTo>
                      <a:pt x="647" y="766"/>
                    </a:lnTo>
                    <a:lnTo>
                      <a:pt x="647" y="766"/>
                    </a:lnTo>
                    <a:lnTo>
                      <a:pt x="646" y="766"/>
                    </a:lnTo>
                    <a:lnTo>
                      <a:pt x="646" y="766"/>
                    </a:lnTo>
                    <a:lnTo>
                      <a:pt x="646" y="766"/>
                    </a:lnTo>
                    <a:lnTo>
                      <a:pt x="646" y="766"/>
                    </a:lnTo>
                    <a:lnTo>
                      <a:pt x="646" y="766"/>
                    </a:lnTo>
                    <a:lnTo>
                      <a:pt x="646" y="767"/>
                    </a:lnTo>
                    <a:lnTo>
                      <a:pt x="646" y="767"/>
                    </a:lnTo>
                    <a:lnTo>
                      <a:pt x="645" y="766"/>
                    </a:lnTo>
                    <a:lnTo>
                      <a:pt x="645" y="767"/>
                    </a:lnTo>
                    <a:lnTo>
                      <a:pt x="645" y="767"/>
                    </a:lnTo>
                    <a:lnTo>
                      <a:pt x="645" y="767"/>
                    </a:lnTo>
                    <a:lnTo>
                      <a:pt x="645" y="767"/>
                    </a:lnTo>
                    <a:lnTo>
                      <a:pt x="644" y="767"/>
                    </a:lnTo>
                    <a:lnTo>
                      <a:pt x="644" y="767"/>
                    </a:lnTo>
                    <a:lnTo>
                      <a:pt x="645" y="767"/>
                    </a:lnTo>
                    <a:lnTo>
                      <a:pt x="645" y="767"/>
                    </a:lnTo>
                    <a:lnTo>
                      <a:pt x="645" y="768"/>
                    </a:lnTo>
                    <a:lnTo>
                      <a:pt x="645" y="768"/>
                    </a:lnTo>
                    <a:lnTo>
                      <a:pt x="644" y="767"/>
                    </a:lnTo>
                    <a:lnTo>
                      <a:pt x="644" y="767"/>
                    </a:lnTo>
                    <a:lnTo>
                      <a:pt x="644" y="768"/>
                    </a:lnTo>
                    <a:lnTo>
                      <a:pt x="645" y="768"/>
                    </a:lnTo>
                    <a:lnTo>
                      <a:pt x="644" y="768"/>
                    </a:lnTo>
                    <a:lnTo>
                      <a:pt x="644" y="768"/>
                    </a:lnTo>
                    <a:lnTo>
                      <a:pt x="644" y="768"/>
                    </a:lnTo>
                    <a:lnTo>
                      <a:pt x="643" y="768"/>
                    </a:lnTo>
                    <a:lnTo>
                      <a:pt x="644" y="768"/>
                    </a:lnTo>
                    <a:lnTo>
                      <a:pt x="644" y="769"/>
                    </a:lnTo>
                    <a:lnTo>
                      <a:pt x="643" y="769"/>
                    </a:lnTo>
                    <a:lnTo>
                      <a:pt x="643" y="769"/>
                    </a:lnTo>
                    <a:lnTo>
                      <a:pt x="643" y="769"/>
                    </a:lnTo>
                    <a:lnTo>
                      <a:pt x="643" y="769"/>
                    </a:lnTo>
                    <a:lnTo>
                      <a:pt x="643" y="769"/>
                    </a:lnTo>
                    <a:lnTo>
                      <a:pt x="642" y="769"/>
                    </a:lnTo>
                    <a:lnTo>
                      <a:pt x="642" y="769"/>
                    </a:lnTo>
                    <a:lnTo>
                      <a:pt x="642" y="769"/>
                    </a:lnTo>
                    <a:lnTo>
                      <a:pt x="642" y="770"/>
                    </a:lnTo>
                    <a:lnTo>
                      <a:pt x="642" y="770"/>
                    </a:lnTo>
                    <a:lnTo>
                      <a:pt x="642" y="770"/>
                    </a:lnTo>
                    <a:lnTo>
                      <a:pt x="642" y="771"/>
                    </a:lnTo>
                    <a:lnTo>
                      <a:pt x="642" y="771"/>
                    </a:lnTo>
                    <a:lnTo>
                      <a:pt x="641" y="771"/>
                    </a:lnTo>
                    <a:lnTo>
                      <a:pt x="641" y="771"/>
                    </a:lnTo>
                    <a:lnTo>
                      <a:pt x="641" y="771"/>
                    </a:lnTo>
                    <a:lnTo>
                      <a:pt x="641" y="772"/>
                    </a:lnTo>
                    <a:lnTo>
                      <a:pt x="641" y="772"/>
                    </a:lnTo>
                    <a:lnTo>
                      <a:pt x="641" y="772"/>
                    </a:lnTo>
                    <a:lnTo>
                      <a:pt x="641" y="772"/>
                    </a:lnTo>
                    <a:lnTo>
                      <a:pt x="641" y="773"/>
                    </a:lnTo>
                    <a:lnTo>
                      <a:pt x="640" y="773"/>
                    </a:lnTo>
                    <a:lnTo>
                      <a:pt x="640" y="773"/>
                    </a:lnTo>
                    <a:lnTo>
                      <a:pt x="640" y="773"/>
                    </a:lnTo>
                    <a:lnTo>
                      <a:pt x="640" y="773"/>
                    </a:lnTo>
                    <a:lnTo>
                      <a:pt x="640" y="773"/>
                    </a:lnTo>
                    <a:lnTo>
                      <a:pt x="640" y="773"/>
                    </a:lnTo>
                    <a:lnTo>
                      <a:pt x="640" y="773"/>
                    </a:lnTo>
                    <a:lnTo>
                      <a:pt x="639" y="773"/>
                    </a:lnTo>
                    <a:lnTo>
                      <a:pt x="639" y="773"/>
                    </a:lnTo>
                    <a:lnTo>
                      <a:pt x="639" y="774"/>
                    </a:lnTo>
                    <a:lnTo>
                      <a:pt x="639" y="775"/>
                    </a:lnTo>
                    <a:lnTo>
                      <a:pt x="639" y="775"/>
                    </a:lnTo>
                    <a:lnTo>
                      <a:pt x="639" y="775"/>
                    </a:lnTo>
                    <a:lnTo>
                      <a:pt x="639" y="776"/>
                    </a:lnTo>
                    <a:lnTo>
                      <a:pt x="638" y="776"/>
                    </a:lnTo>
                    <a:lnTo>
                      <a:pt x="638" y="777"/>
                    </a:lnTo>
                    <a:lnTo>
                      <a:pt x="638" y="777"/>
                    </a:lnTo>
                    <a:lnTo>
                      <a:pt x="638" y="777"/>
                    </a:lnTo>
                    <a:lnTo>
                      <a:pt x="638" y="777"/>
                    </a:lnTo>
                    <a:lnTo>
                      <a:pt x="638" y="777"/>
                    </a:lnTo>
                    <a:lnTo>
                      <a:pt x="638" y="778"/>
                    </a:lnTo>
                    <a:lnTo>
                      <a:pt x="638" y="779"/>
                    </a:lnTo>
                    <a:lnTo>
                      <a:pt x="637" y="779"/>
                    </a:lnTo>
                    <a:lnTo>
                      <a:pt x="637" y="780"/>
                    </a:lnTo>
                    <a:lnTo>
                      <a:pt x="637" y="780"/>
                    </a:lnTo>
                    <a:lnTo>
                      <a:pt x="637" y="780"/>
                    </a:lnTo>
                    <a:lnTo>
                      <a:pt x="636" y="780"/>
                    </a:lnTo>
                    <a:lnTo>
                      <a:pt x="636" y="780"/>
                    </a:lnTo>
                    <a:lnTo>
                      <a:pt x="636" y="780"/>
                    </a:lnTo>
                    <a:lnTo>
                      <a:pt x="636" y="780"/>
                    </a:lnTo>
                    <a:lnTo>
                      <a:pt x="636" y="780"/>
                    </a:lnTo>
                    <a:lnTo>
                      <a:pt x="636" y="781"/>
                    </a:lnTo>
                    <a:lnTo>
                      <a:pt x="636" y="781"/>
                    </a:lnTo>
                    <a:lnTo>
                      <a:pt x="636" y="781"/>
                    </a:lnTo>
                    <a:lnTo>
                      <a:pt x="636" y="782"/>
                    </a:lnTo>
                    <a:lnTo>
                      <a:pt x="636" y="782"/>
                    </a:lnTo>
                    <a:lnTo>
                      <a:pt x="635" y="782"/>
                    </a:lnTo>
                    <a:lnTo>
                      <a:pt x="635" y="782"/>
                    </a:lnTo>
                    <a:lnTo>
                      <a:pt x="635" y="782"/>
                    </a:lnTo>
                    <a:lnTo>
                      <a:pt x="635" y="782"/>
                    </a:lnTo>
                    <a:lnTo>
                      <a:pt x="635" y="782"/>
                    </a:lnTo>
                    <a:lnTo>
                      <a:pt x="635" y="782"/>
                    </a:lnTo>
                    <a:lnTo>
                      <a:pt x="635" y="783"/>
                    </a:lnTo>
                    <a:lnTo>
                      <a:pt x="635" y="783"/>
                    </a:lnTo>
                    <a:lnTo>
                      <a:pt x="635" y="783"/>
                    </a:lnTo>
                    <a:lnTo>
                      <a:pt x="634" y="783"/>
                    </a:lnTo>
                    <a:lnTo>
                      <a:pt x="634" y="783"/>
                    </a:lnTo>
                    <a:lnTo>
                      <a:pt x="634" y="784"/>
                    </a:lnTo>
                    <a:lnTo>
                      <a:pt x="634" y="784"/>
                    </a:lnTo>
                    <a:lnTo>
                      <a:pt x="634" y="784"/>
                    </a:lnTo>
                    <a:lnTo>
                      <a:pt x="634" y="784"/>
                    </a:lnTo>
                    <a:lnTo>
                      <a:pt x="634" y="784"/>
                    </a:lnTo>
                    <a:lnTo>
                      <a:pt x="635" y="784"/>
                    </a:lnTo>
                    <a:lnTo>
                      <a:pt x="635" y="784"/>
                    </a:lnTo>
                    <a:lnTo>
                      <a:pt x="635" y="784"/>
                    </a:lnTo>
                    <a:lnTo>
                      <a:pt x="634" y="784"/>
                    </a:lnTo>
                    <a:lnTo>
                      <a:pt x="634" y="784"/>
                    </a:lnTo>
                    <a:lnTo>
                      <a:pt x="635" y="784"/>
                    </a:lnTo>
                    <a:lnTo>
                      <a:pt x="635" y="785"/>
                    </a:lnTo>
                    <a:lnTo>
                      <a:pt x="635" y="785"/>
                    </a:lnTo>
                    <a:lnTo>
                      <a:pt x="634" y="785"/>
                    </a:lnTo>
                    <a:lnTo>
                      <a:pt x="634" y="785"/>
                    </a:lnTo>
                    <a:lnTo>
                      <a:pt x="635" y="785"/>
                    </a:lnTo>
                    <a:lnTo>
                      <a:pt x="634" y="785"/>
                    </a:lnTo>
                    <a:lnTo>
                      <a:pt x="634" y="785"/>
                    </a:lnTo>
                    <a:lnTo>
                      <a:pt x="635" y="785"/>
                    </a:lnTo>
                    <a:lnTo>
                      <a:pt x="635" y="786"/>
                    </a:lnTo>
                    <a:lnTo>
                      <a:pt x="635" y="786"/>
                    </a:lnTo>
                    <a:lnTo>
                      <a:pt x="635" y="786"/>
                    </a:lnTo>
                    <a:lnTo>
                      <a:pt x="635" y="786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8"/>
                    </a:lnTo>
                    <a:lnTo>
                      <a:pt x="635" y="788"/>
                    </a:lnTo>
                    <a:lnTo>
                      <a:pt x="635" y="788"/>
                    </a:lnTo>
                    <a:lnTo>
                      <a:pt x="635" y="788"/>
                    </a:lnTo>
                    <a:lnTo>
                      <a:pt x="635" y="788"/>
                    </a:lnTo>
                    <a:lnTo>
                      <a:pt x="636" y="788"/>
                    </a:lnTo>
                    <a:lnTo>
                      <a:pt x="636" y="788"/>
                    </a:lnTo>
                    <a:lnTo>
                      <a:pt x="635" y="788"/>
                    </a:lnTo>
                    <a:lnTo>
                      <a:pt x="636" y="789"/>
                    </a:lnTo>
                    <a:lnTo>
                      <a:pt x="635" y="789"/>
                    </a:lnTo>
                    <a:lnTo>
                      <a:pt x="635" y="789"/>
                    </a:lnTo>
                    <a:lnTo>
                      <a:pt x="635" y="789"/>
                    </a:lnTo>
                    <a:lnTo>
                      <a:pt x="635" y="789"/>
                    </a:lnTo>
                    <a:lnTo>
                      <a:pt x="635" y="789"/>
                    </a:lnTo>
                    <a:lnTo>
                      <a:pt x="635" y="789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1"/>
                    </a:lnTo>
                    <a:lnTo>
                      <a:pt x="635" y="791"/>
                    </a:lnTo>
                    <a:lnTo>
                      <a:pt x="635" y="790"/>
                    </a:lnTo>
                    <a:lnTo>
                      <a:pt x="634" y="791"/>
                    </a:lnTo>
                    <a:lnTo>
                      <a:pt x="634" y="791"/>
                    </a:lnTo>
                    <a:lnTo>
                      <a:pt x="634" y="791"/>
                    </a:lnTo>
                    <a:lnTo>
                      <a:pt x="634" y="791"/>
                    </a:lnTo>
                    <a:lnTo>
                      <a:pt x="635" y="791"/>
                    </a:lnTo>
                    <a:lnTo>
                      <a:pt x="635" y="791"/>
                    </a:lnTo>
                    <a:lnTo>
                      <a:pt x="635" y="791"/>
                    </a:lnTo>
                    <a:lnTo>
                      <a:pt x="635" y="791"/>
                    </a:lnTo>
                    <a:lnTo>
                      <a:pt x="635" y="791"/>
                    </a:lnTo>
                    <a:lnTo>
                      <a:pt x="634" y="792"/>
                    </a:lnTo>
                    <a:lnTo>
                      <a:pt x="634" y="791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3" y="792"/>
                    </a:lnTo>
                    <a:lnTo>
                      <a:pt x="633" y="792"/>
                    </a:lnTo>
                    <a:lnTo>
                      <a:pt x="633" y="793"/>
                    </a:lnTo>
                    <a:lnTo>
                      <a:pt x="633" y="793"/>
                    </a:lnTo>
                    <a:lnTo>
                      <a:pt x="633" y="793"/>
                    </a:lnTo>
                    <a:lnTo>
                      <a:pt x="633" y="793"/>
                    </a:lnTo>
                    <a:lnTo>
                      <a:pt x="633" y="793"/>
                    </a:lnTo>
                    <a:lnTo>
                      <a:pt x="633" y="793"/>
                    </a:lnTo>
                    <a:lnTo>
                      <a:pt x="633" y="793"/>
                    </a:lnTo>
                    <a:lnTo>
                      <a:pt x="633" y="793"/>
                    </a:lnTo>
                    <a:lnTo>
                      <a:pt x="633" y="794"/>
                    </a:lnTo>
                    <a:lnTo>
                      <a:pt x="633" y="794"/>
                    </a:lnTo>
                    <a:lnTo>
                      <a:pt x="633" y="794"/>
                    </a:lnTo>
                    <a:lnTo>
                      <a:pt x="633" y="794"/>
                    </a:lnTo>
                    <a:lnTo>
                      <a:pt x="633" y="794"/>
                    </a:lnTo>
                    <a:lnTo>
                      <a:pt x="633" y="794"/>
                    </a:lnTo>
                    <a:lnTo>
                      <a:pt x="633" y="794"/>
                    </a:lnTo>
                    <a:lnTo>
                      <a:pt x="633" y="795"/>
                    </a:lnTo>
                    <a:lnTo>
                      <a:pt x="633" y="795"/>
                    </a:lnTo>
                    <a:lnTo>
                      <a:pt x="633" y="795"/>
                    </a:lnTo>
                    <a:lnTo>
                      <a:pt x="633" y="795"/>
                    </a:lnTo>
                    <a:lnTo>
                      <a:pt x="633" y="795"/>
                    </a:lnTo>
                    <a:lnTo>
                      <a:pt x="633" y="795"/>
                    </a:lnTo>
                    <a:lnTo>
                      <a:pt x="633" y="795"/>
                    </a:lnTo>
                    <a:lnTo>
                      <a:pt x="633" y="795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3" y="797"/>
                    </a:lnTo>
                    <a:lnTo>
                      <a:pt x="633" y="797"/>
                    </a:lnTo>
                    <a:lnTo>
                      <a:pt x="633" y="797"/>
                    </a:lnTo>
                    <a:lnTo>
                      <a:pt x="633" y="797"/>
                    </a:lnTo>
                    <a:lnTo>
                      <a:pt x="633" y="797"/>
                    </a:lnTo>
                    <a:lnTo>
                      <a:pt x="633" y="797"/>
                    </a:lnTo>
                    <a:lnTo>
                      <a:pt x="632" y="797"/>
                    </a:lnTo>
                    <a:lnTo>
                      <a:pt x="633" y="797"/>
                    </a:lnTo>
                    <a:lnTo>
                      <a:pt x="632" y="797"/>
                    </a:lnTo>
                    <a:lnTo>
                      <a:pt x="632" y="797"/>
                    </a:lnTo>
                    <a:lnTo>
                      <a:pt x="632" y="798"/>
                    </a:lnTo>
                    <a:lnTo>
                      <a:pt x="632" y="798"/>
                    </a:lnTo>
                    <a:lnTo>
                      <a:pt x="632" y="798"/>
                    </a:lnTo>
                    <a:lnTo>
                      <a:pt x="632" y="798"/>
                    </a:lnTo>
                    <a:lnTo>
                      <a:pt x="632" y="798"/>
                    </a:lnTo>
                    <a:lnTo>
                      <a:pt x="632" y="798"/>
                    </a:lnTo>
                    <a:lnTo>
                      <a:pt x="632" y="798"/>
                    </a:lnTo>
                    <a:lnTo>
                      <a:pt x="632" y="799"/>
                    </a:lnTo>
                    <a:lnTo>
                      <a:pt x="632" y="799"/>
                    </a:lnTo>
                    <a:lnTo>
                      <a:pt x="632" y="799"/>
                    </a:lnTo>
                    <a:lnTo>
                      <a:pt x="632" y="799"/>
                    </a:lnTo>
                    <a:lnTo>
                      <a:pt x="632" y="799"/>
                    </a:lnTo>
                    <a:lnTo>
                      <a:pt x="632" y="799"/>
                    </a:lnTo>
                    <a:lnTo>
                      <a:pt x="632" y="799"/>
                    </a:lnTo>
                    <a:lnTo>
                      <a:pt x="632" y="800"/>
                    </a:lnTo>
                    <a:lnTo>
                      <a:pt x="632" y="800"/>
                    </a:lnTo>
                    <a:lnTo>
                      <a:pt x="632" y="800"/>
                    </a:lnTo>
                    <a:lnTo>
                      <a:pt x="632" y="800"/>
                    </a:lnTo>
                    <a:lnTo>
                      <a:pt x="632" y="800"/>
                    </a:lnTo>
                    <a:lnTo>
                      <a:pt x="632" y="800"/>
                    </a:lnTo>
                    <a:lnTo>
                      <a:pt x="632" y="800"/>
                    </a:lnTo>
                    <a:lnTo>
                      <a:pt x="632" y="800"/>
                    </a:lnTo>
                    <a:lnTo>
                      <a:pt x="632" y="801"/>
                    </a:lnTo>
                    <a:lnTo>
                      <a:pt x="631" y="801"/>
                    </a:lnTo>
                    <a:lnTo>
                      <a:pt x="631" y="801"/>
                    </a:lnTo>
                    <a:lnTo>
                      <a:pt x="632" y="801"/>
                    </a:lnTo>
                    <a:lnTo>
                      <a:pt x="631" y="801"/>
                    </a:lnTo>
                    <a:lnTo>
                      <a:pt x="631" y="801"/>
                    </a:lnTo>
                    <a:lnTo>
                      <a:pt x="632" y="801"/>
                    </a:lnTo>
                    <a:lnTo>
                      <a:pt x="632" y="802"/>
                    </a:lnTo>
                    <a:lnTo>
                      <a:pt x="631" y="802"/>
                    </a:lnTo>
                    <a:lnTo>
                      <a:pt x="631" y="802"/>
                    </a:lnTo>
                    <a:lnTo>
                      <a:pt x="631" y="802"/>
                    </a:lnTo>
                    <a:lnTo>
                      <a:pt x="631" y="802"/>
                    </a:lnTo>
                    <a:lnTo>
                      <a:pt x="631" y="802"/>
                    </a:lnTo>
                    <a:lnTo>
                      <a:pt x="632" y="803"/>
                    </a:lnTo>
                    <a:lnTo>
                      <a:pt x="631" y="803"/>
                    </a:lnTo>
                    <a:lnTo>
                      <a:pt x="632" y="803"/>
                    </a:lnTo>
                    <a:lnTo>
                      <a:pt x="632" y="803"/>
                    </a:lnTo>
                    <a:lnTo>
                      <a:pt x="631" y="803"/>
                    </a:lnTo>
                    <a:lnTo>
                      <a:pt x="631" y="803"/>
                    </a:lnTo>
                    <a:lnTo>
                      <a:pt x="631" y="803"/>
                    </a:lnTo>
                    <a:lnTo>
                      <a:pt x="631" y="804"/>
                    </a:lnTo>
                    <a:lnTo>
                      <a:pt x="631" y="804"/>
                    </a:lnTo>
                    <a:lnTo>
                      <a:pt x="631" y="804"/>
                    </a:lnTo>
                    <a:lnTo>
                      <a:pt x="632" y="804"/>
                    </a:lnTo>
                    <a:lnTo>
                      <a:pt x="632" y="805"/>
                    </a:lnTo>
                    <a:lnTo>
                      <a:pt x="632" y="804"/>
                    </a:lnTo>
                    <a:lnTo>
                      <a:pt x="632" y="805"/>
                    </a:lnTo>
                    <a:lnTo>
                      <a:pt x="632" y="805"/>
                    </a:lnTo>
                    <a:lnTo>
                      <a:pt x="632" y="805"/>
                    </a:lnTo>
                    <a:lnTo>
                      <a:pt x="632" y="806"/>
                    </a:lnTo>
                    <a:lnTo>
                      <a:pt x="632" y="806"/>
                    </a:lnTo>
                    <a:lnTo>
                      <a:pt x="631" y="806"/>
                    </a:lnTo>
                    <a:lnTo>
                      <a:pt x="632" y="806"/>
                    </a:lnTo>
                    <a:lnTo>
                      <a:pt x="631" y="807"/>
                    </a:lnTo>
                    <a:lnTo>
                      <a:pt x="631" y="807"/>
                    </a:lnTo>
                    <a:lnTo>
                      <a:pt x="631" y="807"/>
                    </a:lnTo>
                    <a:lnTo>
                      <a:pt x="631" y="807"/>
                    </a:lnTo>
                    <a:lnTo>
                      <a:pt x="631" y="808"/>
                    </a:lnTo>
                    <a:lnTo>
                      <a:pt x="631" y="808"/>
                    </a:lnTo>
                    <a:lnTo>
                      <a:pt x="631" y="808"/>
                    </a:lnTo>
                    <a:lnTo>
                      <a:pt x="631" y="808"/>
                    </a:lnTo>
                    <a:lnTo>
                      <a:pt x="631" y="808"/>
                    </a:lnTo>
                    <a:lnTo>
                      <a:pt x="631" y="808"/>
                    </a:lnTo>
                    <a:lnTo>
                      <a:pt x="631" y="808"/>
                    </a:lnTo>
                    <a:lnTo>
                      <a:pt x="631" y="809"/>
                    </a:lnTo>
                    <a:lnTo>
                      <a:pt x="631" y="809"/>
                    </a:lnTo>
                    <a:lnTo>
                      <a:pt x="631" y="809"/>
                    </a:lnTo>
                    <a:lnTo>
                      <a:pt x="631" y="809"/>
                    </a:lnTo>
                    <a:lnTo>
                      <a:pt x="631" y="809"/>
                    </a:lnTo>
                    <a:lnTo>
                      <a:pt x="631" y="810"/>
                    </a:lnTo>
                    <a:lnTo>
                      <a:pt x="631" y="810"/>
                    </a:lnTo>
                    <a:lnTo>
                      <a:pt x="631" y="810"/>
                    </a:lnTo>
                    <a:lnTo>
                      <a:pt x="631" y="810"/>
                    </a:lnTo>
                    <a:lnTo>
                      <a:pt x="631" y="810"/>
                    </a:lnTo>
                    <a:lnTo>
                      <a:pt x="631" y="810"/>
                    </a:lnTo>
                    <a:lnTo>
                      <a:pt x="631" y="811"/>
                    </a:lnTo>
                    <a:lnTo>
                      <a:pt x="631" y="811"/>
                    </a:lnTo>
                    <a:lnTo>
                      <a:pt x="631" y="811"/>
                    </a:lnTo>
                    <a:lnTo>
                      <a:pt x="631" y="811"/>
                    </a:lnTo>
                    <a:lnTo>
                      <a:pt x="631" y="811"/>
                    </a:lnTo>
                    <a:lnTo>
                      <a:pt x="631" y="811"/>
                    </a:lnTo>
                    <a:lnTo>
                      <a:pt x="631" y="812"/>
                    </a:lnTo>
                    <a:lnTo>
                      <a:pt x="631" y="812"/>
                    </a:lnTo>
                    <a:lnTo>
                      <a:pt x="631" y="812"/>
                    </a:lnTo>
                    <a:lnTo>
                      <a:pt x="631" y="812"/>
                    </a:lnTo>
                    <a:lnTo>
                      <a:pt x="631" y="812"/>
                    </a:lnTo>
                    <a:lnTo>
                      <a:pt x="631" y="812"/>
                    </a:lnTo>
                    <a:lnTo>
                      <a:pt x="631" y="812"/>
                    </a:lnTo>
                    <a:lnTo>
                      <a:pt x="631" y="813"/>
                    </a:lnTo>
                    <a:lnTo>
                      <a:pt x="631" y="813"/>
                    </a:lnTo>
                    <a:lnTo>
                      <a:pt x="631" y="813"/>
                    </a:lnTo>
                    <a:lnTo>
                      <a:pt x="631" y="813"/>
                    </a:lnTo>
                    <a:lnTo>
                      <a:pt x="631" y="813"/>
                    </a:lnTo>
                    <a:lnTo>
                      <a:pt x="631" y="813"/>
                    </a:lnTo>
                    <a:lnTo>
                      <a:pt x="631" y="814"/>
                    </a:lnTo>
                    <a:lnTo>
                      <a:pt x="631" y="814"/>
                    </a:lnTo>
                    <a:lnTo>
                      <a:pt x="631" y="814"/>
                    </a:lnTo>
                    <a:lnTo>
                      <a:pt x="631" y="814"/>
                    </a:lnTo>
                    <a:lnTo>
                      <a:pt x="631" y="814"/>
                    </a:lnTo>
                    <a:lnTo>
                      <a:pt x="631" y="814"/>
                    </a:lnTo>
                    <a:lnTo>
                      <a:pt x="631" y="815"/>
                    </a:lnTo>
                    <a:lnTo>
                      <a:pt x="631" y="815"/>
                    </a:lnTo>
                    <a:lnTo>
                      <a:pt x="632" y="815"/>
                    </a:lnTo>
                    <a:lnTo>
                      <a:pt x="631" y="815"/>
                    </a:lnTo>
                    <a:lnTo>
                      <a:pt x="632" y="815"/>
                    </a:lnTo>
                    <a:lnTo>
                      <a:pt x="632" y="816"/>
                    </a:lnTo>
                    <a:lnTo>
                      <a:pt x="632" y="816"/>
                    </a:lnTo>
                    <a:lnTo>
                      <a:pt x="632" y="816"/>
                    </a:lnTo>
                    <a:lnTo>
                      <a:pt x="632" y="816"/>
                    </a:lnTo>
                    <a:lnTo>
                      <a:pt x="633" y="816"/>
                    </a:lnTo>
                    <a:lnTo>
                      <a:pt x="633" y="816"/>
                    </a:lnTo>
                    <a:lnTo>
                      <a:pt x="633" y="816"/>
                    </a:lnTo>
                    <a:lnTo>
                      <a:pt x="633" y="816"/>
                    </a:lnTo>
                    <a:lnTo>
                      <a:pt x="633" y="816"/>
                    </a:lnTo>
                    <a:lnTo>
                      <a:pt x="633" y="816"/>
                    </a:lnTo>
                    <a:lnTo>
                      <a:pt x="633" y="816"/>
                    </a:lnTo>
                    <a:lnTo>
                      <a:pt x="633" y="817"/>
                    </a:lnTo>
                    <a:lnTo>
                      <a:pt x="634" y="817"/>
                    </a:lnTo>
                    <a:lnTo>
                      <a:pt x="634" y="817"/>
                    </a:lnTo>
                    <a:lnTo>
                      <a:pt x="634" y="817"/>
                    </a:lnTo>
                    <a:lnTo>
                      <a:pt x="634" y="817"/>
                    </a:lnTo>
                    <a:lnTo>
                      <a:pt x="634" y="817"/>
                    </a:lnTo>
                    <a:lnTo>
                      <a:pt x="634" y="817"/>
                    </a:lnTo>
                    <a:lnTo>
                      <a:pt x="634" y="817"/>
                    </a:lnTo>
                    <a:lnTo>
                      <a:pt x="635" y="817"/>
                    </a:lnTo>
                    <a:lnTo>
                      <a:pt x="635" y="817"/>
                    </a:lnTo>
                    <a:lnTo>
                      <a:pt x="634" y="817"/>
                    </a:lnTo>
                    <a:lnTo>
                      <a:pt x="634" y="818"/>
                    </a:lnTo>
                    <a:lnTo>
                      <a:pt x="635" y="818"/>
                    </a:lnTo>
                    <a:lnTo>
                      <a:pt x="635" y="818"/>
                    </a:lnTo>
                    <a:lnTo>
                      <a:pt x="635" y="818"/>
                    </a:lnTo>
                    <a:lnTo>
                      <a:pt x="635" y="818"/>
                    </a:lnTo>
                    <a:lnTo>
                      <a:pt x="635" y="818"/>
                    </a:lnTo>
                    <a:lnTo>
                      <a:pt x="635" y="819"/>
                    </a:lnTo>
                    <a:lnTo>
                      <a:pt x="635" y="818"/>
                    </a:lnTo>
                    <a:lnTo>
                      <a:pt x="635" y="819"/>
                    </a:lnTo>
                    <a:lnTo>
                      <a:pt x="636" y="819"/>
                    </a:lnTo>
                    <a:lnTo>
                      <a:pt x="636" y="819"/>
                    </a:lnTo>
                    <a:lnTo>
                      <a:pt x="636" y="819"/>
                    </a:lnTo>
                    <a:lnTo>
                      <a:pt x="636" y="820"/>
                    </a:lnTo>
                    <a:lnTo>
                      <a:pt x="636" y="820"/>
                    </a:lnTo>
                    <a:lnTo>
                      <a:pt x="636" y="819"/>
                    </a:lnTo>
                    <a:lnTo>
                      <a:pt x="636" y="820"/>
                    </a:lnTo>
                    <a:lnTo>
                      <a:pt x="637" y="820"/>
                    </a:lnTo>
                    <a:lnTo>
                      <a:pt x="637" y="820"/>
                    </a:lnTo>
                    <a:lnTo>
                      <a:pt x="636" y="820"/>
                    </a:lnTo>
                    <a:lnTo>
                      <a:pt x="637" y="820"/>
                    </a:lnTo>
                    <a:lnTo>
                      <a:pt x="637" y="821"/>
                    </a:lnTo>
                    <a:lnTo>
                      <a:pt x="637" y="821"/>
                    </a:lnTo>
                    <a:lnTo>
                      <a:pt x="637" y="821"/>
                    </a:lnTo>
                    <a:lnTo>
                      <a:pt x="637" y="821"/>
                    </a:lnTo>
                    <a:lnTo>
                      <a:pt x="637" y="821"/>
                    </a:lnTo>
                    <a:lnTo>
                      <a:pt x="637" y="821"/>
                    </a:lnTo>
                    <a:lnTo>
                      <a:pt x="637" y="822"/>
                    </a:lnTo>
                    <a:lnTo>
                      <a:pt x="637" y="822"/>
                    </a:lnTo>
                    <a:lnTo>
                      <a:pt x="637" y="822"/>
                    </a:lnTo>
                    <a:lnTo>
                      <a:pt x="637" y="822"/>
                    </a:lnTo>
                    <a:lnTo>
                      <a:pt x="637" y="822"/>
                    </a:lnTo>
                    <a:lnTo>
                      <a:pt x="637" y="822"/>
                    </a:lnTo>
                    <a:lnTo>
                      <a:pt x="637" y="823"/>
                    </a:lnTo>
                    <a:lnTo>
                      <a:pt x="637" y="823"/>
                    </a:lnTo>
                    <a:lnTo>
                      <a:pt x="637" y="823"/>
                    </a:lnTo>
                    <a:lnTo>
                      <a:pt x="637" y="823"/>
                    </a:lnTo>
                    <a:lnTo>
                      <a:pt x="638" y="823"/>
                    </a:lnTo>
                    <a:lnTo>
                      <a:pt x="638" y="823"/>
                    </a:lnTo>
                    <a:lnTo>
                      <a:pt x="638" y="824"/>
                    </a:lnTo>
                    <a:lnTo>
                      <a:pt x="638" y="824"/>
                    </a:lnTo>
                    <a:lnTo>
                      <a:pt x="638" y="824"/>
                    </a:lnTo>
                    <a:lnTo>
                      <a:pt x="638" y="824"/>
                    </a:lnTo>
                    <a:lnTo>
                      <a:pt x="638" y="824"/>
                    </a:lnTo>
                    <a:lnTo>
                      <a:pt x="638" y="824"/>
                    </a:lnTo>
                    <a:lnTo>
                      <a:pt x="638" y="824"/>
                    </a:lnTo>
                    <a:lnTo>
                      <a:pt x="638" y="824"/>
                    </a:lnTo>
                    <a:lnTo>
                      <a:pt x="638" y="825"/>
                    </a:lnTo>
                    <a:lnTo>
                      <a:pt x="638" y="825"/>
                    </a:lnTo>
                    <a:lnTo>
                      <a:pt x="638" y="825"/>
                    </a:lnTo>
                    <a:lnTo>
                      <a:pt x="639" y="825"/>
                    </a:lnTo>
                    <a:lnTo>
                      <a:pt x="639" y="825"/>
                    </a:lnTo>
                    <a:lnTo>
                      <a:pt x="639" y="826"/>
                    </a:lnTo>
                    <a:lnTo>
                      <a:pt x="639" y="826"/>
                    </a:lnTo>
                    <a:lnTo>
                      <a:pt x="639" y="826"/>
                    </a:lnTo>
                    <a:lnTo>
                      <a:pt x="638" y="826"/>
                    </a:lnTo>
                    <a:lnTo>
                      <a:pt x="638" y="827"/>
                    </a:lnTo>
                    <a:lnTo>
                      <a:pt x="638" y="827"/>
                    </a:lnTo>
                    <a:lnTo>
                      <a:pt x="638" y="827"/>
                    </a:lnTo>
                    <a:lnTo>
                      <a:pt x="638" y="827"/>
                    </a:lnTo>
                    <a:lnTo>
                      <a:pt x="638" y="828"/>
                    </a:lnTo>
                    <a:lnTo>
                      <a:pt x="638" y="828"/>
                    </a:lnTo>
                    <a:lnTo>
                      <a:pt x="638" y="829"/>
                    </a:lnTo>
                    <a:lnTo>
                      <a:pt x="639" y="829"/>
                    </a:lnTo>
                    <a:lnTo>
                      <a:pt x="639" y="829"/>
                    </a:lnTo>
                    <a:lnTo>
                      <a:pt x="639" y="829"/>
                    </a:lnTo>
                    <a:lnTo>
                      <a:pt x="639" y="830"/>
                    </a:lnTo>
                    <a:lnTo>
                      <a:pt x="639" y="830"/>
                    </a:lnTo>
                    <a:lnTo>
                      <a:pt x="639" y="830"/>
                    </a:lnTo>
                    <a:lnTo>
                      <a:pt x="639" y="830"/>
                    </a:lnTo>
                    <a:lnTo>
                      <a:pt x="639" y="830"/>
                    </a:lnTo>
                    <a:lnTo>
                      <a:pt x="639" y="831"/>
                    </a:lnTo>
                    <a:lnTo>
                      <a:pt x="639" y="831"/>
                    </a:lnTo>
                    <a:lnTo>
                      <a:pt x="639" y="831"/>
                    </a:lnTo>
                    <a:lnTo>
                      <a:pt x="639" y="832"/>
                    </a:lnTo>
                    <a:lnTo>
                      <a:pt x="639" y="832"/>
                    </a:lnTo>
                    <a:lnTo>
                      <a:pt x="639" y="832"/>
                    </a:lnTo>
                    <a:lnTo>
                      <a:pt x="639" y="832"/>
                    </a:lnTo>
                    <a:lnTo>
                      <a:pt x="640" y="832"/>
                    </a:lnTo>
                    <a:lnTo>
                      <a:pt x="640" y="833"/>
                    </a:lnTo>
                    <a:lnTo>
                      <a:pt x="640" y="833"/>
                    </a:lnTo>
                    <a:lnTo>
                      <a:pt x="641" y="833"/>
                    </a:lnTo>
                    <a:lnTo>
                      <a:pt x="641" y="833"/>
                    </a:lnTo>
                    <a:lnTo>
                      <a:pt x="641" y="834"/>
                    </a:lnTo>
                    <a:lnTo>
                      <a:pt x="642" y="834"/>
                    </a:lnTo>
                    <a:lnTo>
                      <a:pt x="642" y="834"/>
                    </a:lnTo>
                    <a:lnTo>
                      <a:pt x="642" y="835"/>
                    </a:lnTo>
                    <a:lnTo>
                      <a:pt x="643" y="836"/>
                    </a:lnTo>
                    <a:lnTo>
                      <a:pt x="643" y="836"/>
                    </a:lnTo>
                    <a:lnTo>
                      <a:pt x="643" y="836"/>
                    </a:lnTo>
                    <a:lnTo>
                      <a:pt x="643" y="837"/>
                    </a:lnTo>
                    <a:lnTo>
                      <a:pt x="643" y="838"/>
                    </a:lnTo>
                    <a:lnTo>
                      <a:pt x="643" y="839"/>
                    </a:lnTo>
                    <a:lnTo>
                      <a:pt x="643" y="839"/>
                    </a:lnTo>
                    <a:lnTo>
                      <a:pt x="643" y="840"/>
                    </a:lnTo>
                    <a:lnTo>
                      <a:pt x="643" y="840"/>
                    </a:lnTo>
                    <a:lnTo>
                      <a:pt x="643" y="840"/>
                    </a:lnTo>
                    <a:lnTo>
                      <a:pt x="643" y="841"/>
                    </a:lnTo>
                    <a:lnTo>
                      <a:pt x="635" y="841"/>
                    </a:lnTo>
                    <a:lnTo>
                      <a:pt x="635" y="841"/>
                    </a:lnTo>
                    <a:lnTo>
                      <a:pt x="635" y="841"/>
                    </a:lnTo>
                    <a:lnTo>
                      <a:pt x="634" y="841"/>
                    </a:lnTo>
                    <a:lnTo>
                      <a:pt x="634" y="840"/>
                    </a:lnTo>
                    <a:lnTo>
                      <a:pt x="634" y="840"/>
                    </a:lnTo>
                    <a:lnTo>
                      <a:pt x="633" y="839"/>
                    </a:lnTo>
                    <a:lnTo>
                      <a:pt x="633" y="839"/>
                    </a:lnTo>
                    <a:lnTo>
                      <a:pt x="633" y="840"/>
                    </a:lnTo>
                    <a:lnTo>
                      <a:pt x="633" y="839"/>
                    </a:lnTo>
                    <a:lnTo>
                      <a:pt x="633" y="839"/>
                    </a:lnTo>
                    <a:lnTo>
                      <a:pt x="632" y="839"/>
                    </a:lnTo>
                    <a:lnTo>
                      <a:pt x="631" y="839"/>
                    </a:lnTo>
                    <a:lnTo>
                      <a:pt x="631" y="838"/>
                    </a:lnTo>
                    <a:lnTo>
                      <a:pt x="630" y="838"/>
                    </a:lnTo>
                    <a:lnTo>
                      <a:pt x="627" y="838"/>
                    </a:lnTo>
                    <a:lnTo>
                      <a:pt x="627" y="837"/>
                    </a:lnTo>
                    <a:lnTo>
                      <a:pt x="626" y="837"/>
                    </a:lnTo>
                    <a:lnTo>
                      <a:pt x="626" y="837"/>
                    </a:lnTo>
                    <a:lnTo>
                      <a:pt x="626" y="837"/>
                    </a:lnTo>
                    <a:lnTo>
                      <a:pt x="625" y="837"/>
                    </a:lnTo>
                    <a:lnTo>
                      <a:pt x="625" y="837"/>
                    </a:lnTo>
                    <a:lnTo>
                      <a:pt x="625" y="837"/>
                    </a:lnTo>
                    <a:lnTo>
                      <a:pt x="625" y="837"/>
                    </a:lnTo>
                    <a:lnTo>
                      <a:pt x="625" y="838"/>
                    </a:lnTo>
                    <a:lnTo>
                      <a:pt x="624" y="838"/>
                    </a:lnTo>
                    <a:lnTo>
                      <a:pt x="624" y="838"/>
                    </a:lnTo>
                    <a:lnTo>
                      <a:pt x="624" y="838"/>
                    </a:lnTo>
                    <a:lnTo>
                      <a:pt x="623" y="838"/>
                    </a:lnTo>
                    <a:lnTo>
                      <a:pt x="623" y="838"/>
                    </a:lnTo>
                    <a:lnTo>
                      <a:pt x="623" y="838"/>
                    </a:lnTo>
                    <a:lnTo>
                      <a:pt x="623" y="838"/>
                    </a:lnTo>
                    <a:lnTo>
                      <a:pt x="623" y="838"/>
                    </a:lnTo>
                    <a:lnTo>
                      <a:pt x="622" y="838"/>
                    </a:lnTo>
                    <a:lnTo>
                      <a:pt x="622" y="838"/>
                    </a:lnTo>
                    <a:lnTo>
                      <a:pt x="622" y="838"/>
                    </a:lnTo>
                    <a:lnTo>
                      <a:pt x="621" y="838"/>
                    </a:lnTo>
                    <a:lnTo>
                      <a:pt x="621" y="838"/>
                    </a:lnTo>
                    <a:lnTo>
                      <a:pt x="620" y="838"/>
                    </a:lnTo>
                    <a:lnTo>
                      <a:pt x="620" y="838"/>
                    </a:lnTo>
                    <a:lnTo>
                      <a:pt x="620" y="838"/>
                    </a:lnTo>
                    <a:lnTo>
                      <a:pt x="619" y="837"/>
                    </a:lnTo>
                    <a:lnTo>
                      <a:pt x="619" y="837"/>
                    </a:lnTo>
                    <a:lnTo>
                      <a:pt x="619" y="837"/>
                    </a:lnTo>
                    <a:lnTo>
                      <a:pt x="618" y="837"/>
                    </a:lnTo>
                    <a:lnTo>
                      <a:pt x="618" y="837"/>
                    </a:lnTo>
                    <a:lnTo>
                      <a:pt x="618" y="837"/>
                    </a:lnTo>
                    <a:lnTo>
                      <a:pt x="618" y="837"/>
                    </a:lnTo>
                    <a:lnTo>
                      <a:pt x="618" y="836"/>
                    </a:lnTo>
                    <a:lnTo>
                      <a:pt x="617" y="837"/>
                    </a:lnTo>
                    <a:lnTo>
                      <a:pt x="617" y="837"/>
                    </a:lnTo>
                    <a:lnTo>
                      <a:pt x="617" y="836"/>
                    </a:lnTo>
                    <a:lnTo>
                      <a:pt x="617" y="836"/>
                    </a:lnTo>
                    <a:lnTo>
                      <a:pt x="617" y="836"/>
                    </a:lnTo>
                    <a:lnTo>
                      <a:pt x="617" y="837"/>
                    </a:lnTo>
                    <a:lnTo>
                      <a:pt x="616" y="836"/>
                    </a:lnTo>
                    <a:lnTo>
                      <a:pt x="616" y="836"/>
                    </a:lnTo>
                    <a:lnTo>
                      <a:pt x="616" y="836"/>
                    </a:lnTo>
                    <a:lnTo>
                      <a:pt x="616" y="836"/>
                    </a:lnTo>
                    <a:lnTo>
                      <a:pt x="616" y="836"/>
                    </a:lnTo>
                    <a:lnTo>
                      <a:pt x="616" y="836"/>
                    </a:lnTo>
                    <a:lnTo>
                      <a:pt x="616" y="836"/>
                    </a:lnTo>
                    <a:lnTo>
                      <a:pt x="616" y="837"/>
                    </a:lnTo>
                    <a:lnTo>
                      <a:pt x="615" y="836"/>
                    </a:lnTo>
                    <a:lnTo>
                      <a:pt x="615" y="837"/>
                    </a:lnTo>
                    <a:lnTo>
                      <a:pt x="615" y="837"/>
                    </a:lnTo>
                    <a:lnTo>
                      <a:pt x="615" y="837"/>
                    </a:lnTo>
                    <a:lnTo>
                      <a:pt x="615" y="837"/>
                    </a:lnTo>
                    <a:lnTo>
                      <a:pt x="615" y="837"/>
                    </a:lnTo>
                    <a:lnTo>
                      <a:pt x="614" y="837"/>
                    </a:lnTo>
                    <a:lnTo>
                      <a:pt x="614" y="837"/>
                    </a:lnTo>
                    <a:lnTo>
                      <a:pt x="614" y="838"/>
                    </a:lnTo>
                    <a:lnTo>
                      <a:pt x="614" y="838"/>
                    </a:lnTo>
                    <a:lnTo>
                      <a:pt x="614" y="838"/>
                    </a:lnTo>
                    <a:lnTo>
                      <a:pt x="614" y="838"/>
                    </a:lnTo>
                    <a:lnTo>
                      <a:pt x="614" y="838"/>
                    </a:lnTo>
                    <a:lnTo>
                      <a:pt x="614" y="838"/>
                    </a:lnTo>
                    <a:lnTo>
                      <a:pt x="614" y="839"/>
                    </a:lnTo>
                    <a:lnTo>
                      <a:pt x="614" y="839"/>
                    </a:lnTo>
                    <a:lnTo>
                      <a:pt x="614" y="839"/>
                    </a:lnTo>
                    <a:lnTo>
                      <a:pt x="614" y="839"/>
                    </a:lnTo>
                    <a:lnTo>
                      <a:pt x="614" y="839"/>
                    </a:lnTo>
                    <a:lnTo>
                      <a:pt x="613" y="839"/>
                    </a:lnTo>
                    <a:lnTo>
                      <a:pt x="613" y="840"/>
                    </a:lnTo>
                    <a:lnTo>
                      <a:pt x="613" y="840"/>
                    </a:lnTo>
                    <a:lnTo>
                      <a:pt x="613" y="840"/>
                    </a:lnTo>
                    <a:lnTo>
                      <a:pt x="613" y="840"/>
                    </a:lnTo>
                    <a:lnTo>
                      <a:pt x="612" y="840"/>
                    </a:lnTo>
                    <a:lnTo>
                      <a:pt x="612" y="840"/>
                    </a:lnTo>
                    <a:lnTo>
                      <a:pt x="612" y="840"/>
                    </a:lnTo>
                    <a:lnTo>
                      <a:pt x="611" y="840"/>
                    </a:lnTo>
                    <a:lnTo>
                      <a:pt x="611" y="840"/>
                    </a:lnTo>
                    <a:lnTo>
                      <a:pt x="611" y="839"/>
                    </a:lnTo>
                    <a:lnTo>
                      <a:pt x="611" y="839"/>
                    </a:lnTo>
                    <a:lnTo>
                      <a:pt x="611" y="839"/>
                    </a:lnTo>
                    <a:lnTo>
                      <a:pt x="610" y="839"/>
                    </a:lnTo>
                    <a:lnTo>
                      <a:pt x="610" y="839"/>
                    </a:lnTo>
                    <a:lnTo>
                      <a:pt x="610" y="839"/>
                    </a:lnTo>
                    <a:lnTo>
                      <a:pt x="609" y="839"/>
                    </a:lnTo>
                    <a:lnTo>
                      <a:pt x="609" y="839"/>
                    </a:lnTo>
                    <a:lnTo>
                      <a:pt x="609" y="839"/>
                    </a:lnTo>
                    <a:lnTo>
                      <a:pt x="608" y="838"/>
                    </a:lnTo>
                    <a:lnTo>
                      <a:pt x="607" y="838"/>
                    </a:lnTo>
                    <a:lnTo>
                      <a:pt x="607" y="838"/>
                    </a:lnTo>
                    <a:lnTo>
                      <a:pt x="607" y="838"/>
                    </a:lnTo>
                    <a:lnTo>
                      <a:pt x="607" y="838"/>
                    </a:lnTo>
                    <a:lnTo>
                      <a:pt x="607" y="838"/>
                    </a:lnTo>
                    <a:lnTo>
                      <a:pt x="607" y="838"/>
                    </a:lnTo>
                    <a:lnTo>
                      <a:pt x="607" y="837"/>
                    </a:lnTo>
                    <a:lnTo>
                      <a:pt x="606" y="837"/>
                    </a:lnTo>
                    <a:lnTo>
                      <a:pt x="606" y="837"/>
                    </a:lnTo>
                    <a:lnTo>
                      <a:pt x="606" y="838"/>
                    </a:lnTo>
                    <a:lnTo>
                      <a:pt x="606" y="838"/>
                    </a:lnTo>
                    <a:lnTo>
                      <a:pt x="605" y="838"/>
                    </a:lnTo>
                    <a:lnTo>
                      <a:pt x="605" y="838"/>
                    </a:lnTo>
                    <a:lnTo>
                      <a:pt x="605" y="838"/>
                    </a:lnTo>
                    <a:lnTo>
                      <a:pt x="605" y="838"/>
                    </a:lnTo>
                    <a:lnTo>
                      <a:pt x="605" y="838"/>
                    </a:lnTo>
                    <a:lnTo>
                      <a:pt x="605" y="838"/>
                    </a:lnTo>
                    <a:lnTo>
                      <a:pt x="604" y="838"/>
                    </a:lnTo>
                    <a:lnTo>
                      <a:pt x="604" y="838"/>
                    </a:lnTo>
                    <a:lnTo>
                      <a:pt x="605" y="838"/>
                    </a:lnTo>
                    <a:lnTo>
                      <a:pt x="605" y="837"/>
                    </a:lnTo>
                    <a:lnTo>
                      <a:pt x="604" y="837"/>
                    </a:lnTo>
                    <a:lnTo>
                      <a:pt x="604" y="837"/>
                    </a:lnTo>
                    <a:lnTo>
                      <a:pt x="603" y="837"/>
                    </a:lnTo>
                    <a:lnTo>
                      <a:pt x="603" y="836"/>
                    </a:lnTo>
                    <a:lnTo>
                      <a:pt x="603" y="836"/>
                    </a:lnTo>
                    <a:lnTo>
                      <a:pt x="603" y="835"/>
                    </a:lnTo>
                    <a:lnTo>
                      <a:pt x="603" y="835"/>
                    </a:lnTo>
                    <a:lnTo>
                      <a:pt x="603" y="835"/>
                    </a:lnTo>
                    <a:lnTo>
                      <a:pt x="603" y="835"/>
                    </a:lnTo>
                    <a:lnTo>
                      <a:pt x="603" y="835"/>
                    </a:lnTo>
                    <a:lnTo>
                      <a:pt x="602" y="835"/>
                    </a:lnTo>
                    <a:lnTo>
                      <a:pt x="602" y="835"/>
                    </a:lnTo>
                    <a:lnTo>
                      <a:pt x="602" y="835"/>
                    </a:lnTo>
                    <a:lnTo>
                      <a:pt x="602" y="835"/>
                    </a:lnTo>
                    <a:lnTo>
                      <a:pt x="602" y="835"/>
                    </a:lnTo>
                    <a:lnTo>
                      <a:pt x="601" y="835"/>
                    </a:lnTo>
                    <a:lnTo>
                      <a:pt x="601" y="835"/>
                    </a:lnTo>
                    <a:lnTo>
                      <a:pt x="601" y="835"/>
                    </a:lnTo>
                    <a:lnTo>
                      <a:pt x="601" y="835"/>
                    </a:lnTo>
                    <a:lnTo>
                      <a:pt x="601" y="835"/>
                    </a:lnTo>
                    <a:lnTo>
                      <a:pt x="600" y="835"/>
                    </a:lnTo>
                    <a:lnTo>
                      <a:pt x="600" y="835"/>
                    </a:lnTo>
                    <a:lnTo>
                      <a:pt x="600" y="835"/>
                    </a:lnTo>
                    <a:lnTo>
                      <a:pt x="600" y="835"/>
                    </a:lnTo>
                    <a:lnTo>
                      <a:pt x="600" y="835"/>
                    </a:lnTo>
                    <a:lnTo>
                      <a:pt x="599" y="835"/>
                    </a:lnTo>
                    <a:lnTo>
                      <a:pt x="599" y="835"/>
                    </a:lnTo>
                    <a:lnTo>
                      <a:pt x="599" y="836"/>
                    </a:lnTo>
                    <a:lnTo>
                      <a:pt x="599" y="836"/>
                    </a:lnTo>
                    <a:lnTo>
                      <a:pt x="599" y="835"/>
                    </a:lnTo>
                    <a:lnTo>
                      <a:pt x="599" y="836"/>
                    </a:lnTo>
                    <a:lnTo>
                      <a:pt x="598" y="836"/>
                    </a:lnTo>
                    <a:lnTo>
                      <a:pt x="598" y="836"/>
                    </a:lnTo>
                    <a:lnTo>
                      <a:pt x="598" y="836"/>
                    </a:lnTo>
                    <a:lnTo>
                      <a:pt x="598" y="836"/>
                    </a:lnTo>
                    <a:lnTo>
                      <a:pt x="598" y="836"/>
                    </a:lnTo>
                    <a:lnTo>
                      <a:pt x="597" y="837"/>
                    </a:lnTo>
                    <a:lnTo>
                      <a:pt x="597" y="837"/>
                    </a:lnTo>
                    <a:lnTo>
                      <a:pt x="597" y="837"/>
                    </a:lnTo>
                    <a:lnTo>
                      <a:pt x="597" y="837"/>
                    </a:lnTo>
                    <a:lnTo>
                      <a:pt x="597" y="838"/>
                    </a:lnTo>
                    <a:lnTo>
                      <a:pt x="597" y="837"/>
                    </a:lnTo>
                    <a:lnTo>
                      <a:pt x="597" y="837"/>
                    </a:lnTo>
                    <a:lnTo>
                      <a:pt x="596" y="837"/>
                    </a:lnTo>
                    <a:lnTo>
                      <a:pt x="596" y="837"/>
                    </a:lnTo>
                    <a:lnTo>
                      <a:pt x="595" y="837"/>
                    </a:lnTo>
                    <a:lnTo>
                      <a:pt x="595" y="837"/>
                    </a:lnTo>
                    <a:lnTo>
                      <a:pt x="595" y="836"/>
                    </a:lnTo>
                    <a:lnTo>
                      <a:pt x="595" y="837"/>
                    </a:lnTo>
                    <a:lnTo>
                      <a:pt x="594" y="837"/>
                    </a:lnTo>
                    <a:lnTo>
                      <a:pt x="594" y="836"/>
                    </a:lnTo>
                    <a:lnTo>
                      <a:pt x="594" y="836"/>
                    </a:lnTo>
                    <a:lnTo>
                      <a:pt x="593" y="836"/>
                    </a:lnTo>
                    <a:lnTo>
                      <a:pt x="593" y="836"/>
                    </a:lnTo>
                    <a:lnTo>
                      <a:pt x="593" y="836"/>
                    </a:lnTo>
                    <a:lnTo>
                      <a:pt x="592" y="836"/>
                    </a:lnTo>
                    <a:lnTo>
                      <a:pt x="591" y="836"/>
                    </a:lnTo>
                    <a:lnTo>
                      <a:pt x="591" y="836"/>
                    </a:lnTo>
                    <a:lnTo>
                      <a:pt x="590" y="836"/>
                    </a:lnTo>
                    <a:lnTo>
                      <a:pt x="590" y="836"/>
                    </a:lnTo>
                    <a:lnTo>
                      <a:pt x="590" y="836"/>
                    </a:lnTo>
                    <a:lnTo>
                      <a:pt x="590" y="836"/>
                    </a:lnTo>
                    <a:lnTo>
                      <a:pt x="590" y="835"/>
                    </a:lnTo>
                    <a:lnTo>
                      <a:pt x="590" y="835"/>
                    </a:lnTo>
                    <a:lnTo>
                      <a:pt x="590" y="835"/>
                    </a:lnTo>
                    <a:lnTo>
                      <a:pt x="589" y="835"/>
                    </a:lnTo>
                    <a:lnTo>
                      <a:pt x="589" y="834"/>
                    </a:lnTo>
                    <a:lnTo>
                      <a:pt x="589" y="834"/>
                    </a:lnTo>
                    <a:lnTo>
                      <a:pt x="589" y="834"/>
                    </a:lnTo>
                    <a:lnTo>
                      <a:pt x="589" y="834"/>
                    </a:lnTo>
                    <a:lnTo>
                      <a:pt x="589" y="834"/>
                    </a:lnTo>
                    <a:lnTo>
                      <a:pt x="589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3"/>
                    </a:lnTo>
                    <a:lnTo>
                      <a:pt x="588" y="833"/>
                    </a:lnTo>
                    <a:lnTo>
                      <a:pt x="588" y="833"/>
                    </a:lnTo>
                    <a:lnTo>
                      <a:pt x="588" y="833"/>
                    </a:lnTo>
                    <a:lnTo>
                      <a:pt x="588" y="833"/>
                    </a:lnTo>
                    <a:lnTo>
                      <a:pt x="587" y="833"/>
                    </a:lnTo>
                    <a:lnTo>
                      <a:pt x="587" y="833"/>
                    </a:lnTo>
                    <a:lnTo>
                      <a:pt x="587" y="833"/>
                    </a:lnTo>
                    <a:lnTo>
                      <a:pt x="587" y="833"/>
                    </a:lnTo>
                    <a:lnTo>
                      <a:pt x="587" y="832"/>
                    </a:lnTo>
                    <a:lnTo>
                      <a:pt x="587" y="832"/>
                    </a:lnTo>
                    <a:lnTo>
                      <a:pt x="587" y="832"/>
                    </a:lnTo>
                    <a:lnTo>
                      <a:pt x="586" y="832"/>
                    </a:lnTo>
                    <a:lnTo>
                      <a:pt x="586" y="832"/>
                    </a:lnTo>
                    <a:lnTo>
                      <a:pt x="586" y="831"/>
                    </a:lnTo>
                    <a:lnTo>
                      <a:pt x="586" y="831"/>
                    </a:lnTo>
                    <a:lnTo>
                      <a:pt x="586" y="831"/>
                    </a:lnTo>
                    <a:lnTo>
                      <a:pt x="586" y="832"/>
                    </a:lnTo>
                    <a:lnTo>
                      <a:pt x="586" y="832"/>
                    </a:lnTo>
                    <a:lnTo>
                      <a:pt x="586" y="831"/>
                    </a:lnTo>
                    <a:lnTo>
                      <a:pt x="586" y="831"/>
                    </a:lnTo>
                    <a:lnTo>
                      <a:pt x="585" y="831"/>
                    </a:lnTo>
                    <a:lnTo>
                      <a:pt x="585" y="831"/>
                    </a:lnTo>
                    <a:lnTo>
                      <a:pt x="585" y="831"/>
                    </a:lnTo>
                    <a:lnTo>
                      <a:pt x="585" y="830"/>
                    </a:lnTo>
                    <a:lnTo>
                      <a:pt x="585" y="830"/>
                    </a:lnTo>
                    <a:lnTo>
                      <a:pt x="585" y="830"/>
                    </a:lnTo>
                    <a:lnTo>
                      <a:pt x="584" y="830"/>
                    </a:lnTo>
                    <a:lnTo>
                      <a:pt x="584" y="830"/>
                    </a:lnTo>
                    <a:lnTo>
                      <a:pt x="584" y="830"/>
                    </a:lnTo>
                    <a:lnTo>
                      <a:pt x="584" y="830"/>
                    </a:lnTo>
                    <a:lnTo>
                      <a:pt x="584" y="830"/>
                    </a:lnTo>
                    <a:lnTo>
                      <a:pt x="584" y="830"/>
                    </a:lnTo>
                    <a:lnTo>
                      <a:pt x="584" y="830"/>
                    </a:lnTo>
                    <a:lnTo>
                      <a:pt x="584" y="830"/>
                    </a:lnTo>
                    <a:lnTo>
                      <a:pt x="584" y="829"/>
                    </a:lnTo>
                    <a:lnTo>
                      <a:pt x="583" y="830"/>
                    </a:lnTo>
                    <a:lnTo>
                      <a:pt x="583" y="830"/>
                    </a:lnTo>
                    <a:lnTo>
                      <a:pt x="583" y="830"/>
                    </a:lnTo>
                    <a:lnTo>
                      <a:pt x="583" y="830"/>
                    </a:lnTo>
                    <a:lnTo>
                      <a:pt x="583" y="830"/>
                    </a:lnTo>
                    <a:lnTo>
                      <a:pt x="583" y="830"/>
                    </a:lnTo>
                    <a:lnTo>
                      <a:pt x="583" y="829"/>
                    </a:lnTo>
                    <a:lnTo>
                      <a:pt x="583" y="829"/>
                    </a:lnTo>
                    <a:lnTo>
                      <a:pt x="583" y="829"/>
                    </a:lnTo>
                    <a:lnTo>
                      <a:pt x="582" y="829"/>
                    </a:lnTo>
                    <a:lnTo>
                      <a:pt x="582" y="829"/>
                    </a:lnTo>
                    <a:lnTo>
                      <a:pt x="581" y="829"/>
                    </a:lnTo>
                    <a:lnTo>
                      <a:pt x="581" y="829"/>
                    </a:lnTo>
                    <a:lnTo>
                      <a:pt x="581" y="829"/>
                    </a:lnTo>
                    <a:lnTo>
                      <a:pt x="581" y="829"/>
                    </a:lnTo>
                    <a:lnTo>
                      <a:pt x="581" y="829"/>
                    </a:lnTo>
                    <a:lnTo>
                      <a:pt x="581" y="829"/>
                    </a:lnTo>
                    <a:lnTo>
                      <a:pt x="581" y="829"/>
                    </a:lnTo>
                    <a:lnTo>
                      <a:pt x="580" y="829"/>
                    </a:lnTo>
                    <a:lnTo>
                      <a:pt x="580" y="830"/>
                    </a:lnTo>
                    <a:lnTo>
                      <a:pt x="580" y="829"/>
                    </a:lnTo>
                    <a:lnTo>
                      <a:pt x="579" y="829"/>
                    </a:lnTo>
                    <a:lnTo>
                      <a:pt x="579" y="829"/>
                    </a:lnTo>
                    <a:lnTo>
                      <a:pt x="579" y="830"/>
                    </a:lnTo>
                    <a:lnTo>
                      <a:pt x="578" y="829"/>
                    </a:lnTo>
                    <a:lnTo>
                      <a:pt x="578" y="829"/>
                    </a:lnTo>
                    <a:lnTo>
                      <a:pt x="578" y="830"/>
                    </a:lnTo>
                    <a:lnTo>
                      <a:pt x="578" y="830"/>
                    </a:lnTo>
                    <a:lnTo>
                      <a:pt x="578" y="829"/>
                    </a:lnTo>
                    <a:lnTo>
                      <a:pt x="578" y="829"/>
                    </a:lnTo>
                    <a:lnTo>
                      <a:pt x="578" y="829"/>
                    </a:lnTo>
                    <a:lnTo>
                      <a:pt x="578" y="829"/>
                    </a:lnTo>
                    <a:lnTo>
                      <a:pt x="578" y="829"/>
                    </a:lnTo>
                    <a:lnTo>
                      <a:pt x="578" y="828"/>
                    </a:lnTo>
                    <a:lnTo>
                      <a:pt x="578" y="828"/>
                    </a:lnTo>
                    <a:lnTo>
                      <a:pt x="578" y="828"/>
                    </a:lnTo>
                    <a:lnTo>
                      <a:pt x="578" y="828"/>
                    </a:lnTo>
                    <a:lnTo>
                      <a:pt x="578" y="828"/>
                    </a:lnTo>
                    <a:lnTo>
                      <a:pt x="578" y="828"/>
                    </a:lnTo>
                    <a:lnTo>
                      <a:pt x="578" y="828"/>
                    </a:lnTo>
                    <a:lnTo>
                      <a:pt x="578" y="827"/>
                    </a:lnTo>
                    <a:lnTo>
                      <a:pt x="578" y="827"/>
                    </a:lnTo>
                    <a:lnTo>
                      <a:pt x="578" y="827"/>
                    </a:lnTo>
                    <a:lnTo>
                      <a:pt x="578" y="827"/>
                    </a:lnTo>
                    <a:lnTo>
                      <a:pt x="578" y="827"/>
                    </a:lnTo>
                    <a:lnTo>
                      <a:pt x="578" y="827"/>
                    </a:lnTo>
                    <a:lnTo>
                      <a:pt x="578" y="826"/>
                    </a:lnTo>
                    <a:lnTo>
                      <a:pt x="578" y="826"/>
                    </a:lnTo>
                    <a:lnTo>
                      <a:pt x="578" y="826"/>
                    </a:lnTo>
                    <a:lnTo>
                      <a:pt x="578" y="826"/>
                    </a:lnTo>
                    <a:lnTo>
                      <a:pt x="578" y="826"/>
                    </a:lnTo>
                    <a:lnTo>
                      <a:pt x="578" y="825"/>
                    </a:lnTo>
                    <a:lnTo>
                      <a:pt x="578" y="825"/>
                    </a:lnTo>
                    <a:lnTo>
                      <a:pt x="578" y="825"/>
                    </a:lnTo>
                    <a:lnTo>
                      <a:pt x="578" y="825"/>
                    </a:lnTo>
                    <a:lnTo>
                      <a:pt x="578" y="824"/>
                    </a:lnTo>
                    <a:lnTo>
                      <a:pt x="578" y="824"/>
                    </a:lnTo>
                    <a:lnTo>
                      <a:pt x="579" y="824"/>
                    </a:lnTo>
                    <a:lnTo>
                      <a:pt x="578" y="824"/>
                    </a:lnTo>
                    <a:lnTo>
                      <a:pt x="579" y="824"/>
                    </a:lnTo>
                    <a:lnTo>
                      <a:pt x="579" y="823"/>
                    </a:lnTo>
                    <a:lnTo>
                      <a:pt x="579" y="823"/>
                    </a:lnTo>
                    <a:lnTo>
                      <a:pt x="579" y="823"/>
                    </a:lnTo>
                    <a:lnTo>
                      <a:pt x="579" y="823"/>
                    </a:lnTo>
                    <a:lnTo>
                      <a:pt x="579" y="822"/>
                    </a:lnTo>
                    <a:lnTo>
                      <a:pt x="580" y="822"/>
                    </a:lnTo>
                    <a:lnTo>
                      <a:pt x="580" y="822"/>
                    </a:lnTo>
                    <a:lnTo>
                      <a:pt x="580" y="822"/>
                    </a:lnTo>
                    <a:lnTo>
                      <a:pt x="580" y="822"/>
                    </a:lnTo>
                    <a:lnTo>
                      <a:pt x="581" y="821"/>
                    </a:lnTo>
                    <a:lnTo>
                      <a:pt x="581" y="821"/>
                    </a:lnTo>
                    <a:lnTo>
                      <a:pt x="581" y="821"/>
                    </a:lnTo>
                    <a:lnTo>
                      <a:pt x="581" y="820"/>
                    </a:lnTo>
                    <a:lnTo>
                      <a:pt x="581" y="820"/>
                    </a:lnTo>
                    <a:lnTo>
                      <a:pt x="581" y="820"/>
                    </a:lnTo>
                    <a:lnTo>
                      <a:pt x="581" y="819"/>
                    </a:lnTo>
                    <a:lnTo>
                      <a:pt x="582" y="819"/>
                    </a:lnTo>
                    <a:lnTo>
                      <a:pt x="582" y="819"/>
                    </a:lnTo>
                    <a:lnTo>
                      <a:pt x="582" y="819"/>
                    </a:lnTo>
                    <a:lnTo>
                      <a:pt x="582" y="819"/>
                    </a:lnTo>
                    <a:lnTo>
                      <a:pt x="582" y="818"/>
                    </a:lnTo>
                    <a:lnTo>
                      <a:pt x="583" y="817"/>
                    </a:lnTo>
                    <a:lnTo>
                      <a:pt x="583" y="817"/>
                    </a:lnTo>
                    <a:lnTo>
                      <a:pt x="583" y="817"/>
                    </a:lnTo>
                    <a:lnTo>
                      <a:pt x="583" y="817"/>
                    </a:lnTo>
                    <a:lnTo>
                      <a:pt x="583" y="816"/>
                    </a:lnTo>
                    <a:lnTo>
                      <a:pt x="583" y="816"/>
                    </a:lnTo>
                    <a:lnTo>
                      <a:pt x="583" y="816"/>
                    </a:lnTo>
                    <a:lnTo>
                      <a:pt x="584" y="816"/>
                    </a:lnTo>
                    <a:lnTo>
                      <a:pt x="584" y="815"/>
                    </a:lnTo>
                    <a:lnTo>
                      <a:pt x="584" y="815"/>
                    </a:lnTo>
                    <a:lnTo>
                      <a:pt x="585" y="815"/>
                    </a:lnTo>
                    <a:lnTo>
                      <a:pt x="585" y="814"/>
                    </a:lnTo>
                    <a:lnTo>
                      <a:pt x="585" y="813"/>
                    </a:lnTo>
                    <a:lnTo>
                      <a:pt x="586" y="813"/>
                    </a:lnTo>
                    <a:lnTo>
                      <a:pt x="586" y="813"/>
                    </a:lnTo>
                    <a:lnTo>
                      <a:pt x="586" y="813"/>
                    </a:lnTo>
                    <a:lnTo>
                      <a:pt x="586" y="812"/>
                    </a:lnTo>
                    <a:lnTo>
                      <a:pt x="586" y="812"/>
                    </a:lnTo>
                    <a:lnTo>
                      <a:pt x="586" y="812"/>
                    </a:lnTo>
                    <a:lnTo>
                      <a:pt x="587" y="812"/>
                    </a:lnTo>
                    <a:lnTo>
                      <a:pt x="587" y="812"/>
                    </a:lnTo>
                    <a:lnTo>
                      <a:pt x="587" y="812"/>
                    </a:lnTo>
                    <a:lnTo>
                      <a:pt x="588" y="812"/>
                    </a:lnTo>
                    <a:lnTo>
                      <a:pt x="588" y="812"/>
                    </a:lnTo>
                    <a:lnTo>
                      <a:pt x="588" y="812"/>
                    </a:lnTo>
                    <a:lnTo>
                      <a:pt x="589" y="811"/>
                    </a:lnTo>
                    <a:lnTo>
                      <a:pt x="589" y="811"/>
                    </a:lnTo>
                    <a:lnTo>
                      <a:pt x="589" y="811"/>
                    </a:lnTo>
                    <a:lnTo>
                      <a:pt x="589" y="811"/>
                    </a:lnTo>
                    <a:lnTo>
                      <a:pt x="590" y="811"/>
                    </a:lnTo>
                    <a:lnTo>
                      <a:pt x="590" y="811"/>
                    </a:lnTo>
                    <a:lnTo>
                      <a:pt x="590" y="811"/>
                    </a:lnTo>
                    <a:lnTo>
                      <a:pt x="591" y="811"/>
                    </a:lnTo>
                    <a:lnTo>
                      <a:pt x="591" y="811"/>
                    </a:lnTo>
                    <a:lnTo>
                      <a:pt x="591" y="811"/>
                    </a:lnTo>
                    <a:lnTo>
                      <a:pt x="591" y="811"/>
                    </a:lnTo>
                    <a:lnTo>
                      <a:pt x="592" y="811"/>
                    </a:lnTo>
                    <a:lnTo>
                      <a:pt x="592" y="811"/>
                    </a:lnTo>
                    <a:lnTo>
                      <a:pt x="593" y="811"/>
                    </a:lnTo>
                    <a:lnTo>
                      <a:pt x="593" y="811"/>
                    </a:lnTo>
                    <a:lnTo>
                      <a:pt x="593" y="811"/>
                    </a:lnTo>
                    <a:lnTo>
                      <a:pt x="593" y="811"/>
                    </a:lnTo>
                    <a:lnTo>
                      <a:pt x="594" y="811"/>
                    </a:lnTo>
                    <a:lnTo>
                      <a:pt x="594" y="811"/>
                    </a:lnTo>
                    <a:lnTo>
                      <a:pt x="594" y="810"/>
                    </a:lnTo>
                    <a:lnTo>
                      <a:pt x="595" y="810"/>
                    </a:lnTo>
                    <a:lnTo>
                      <a:pt x="595" y="810"/>
                    </a:lnTo>
                    <a:lnTo>
                      <a:pt x="595" y="810"/>
                    </a:lnTo>
                    <a:lnTo>
                      <a:pt x="596" y="810"/>
                    </a:lnTo>
                    <a:lnTo>
                      <a:pt x="596" y="811"/>
                    </a:lnTo>
                    <a:lnTo>
                      <a:pt x="597" y="810"/>
                    </a:lnTo>
                    <a:lnTo>
                      <a:pt x="597" y="810"/>
                    </a:lnTo>
                    <a:lnTo>
                      <a:pt x="598" y="797"/>
                    </a:lnTo>
                    <a:lnTo>
                      <a:pt x="600" y="778"/>
                    </a:lnTo>
                    <a:lnTo>
                      <a:pt x="599" y="778"/>
                    </a:lnTo>
                    <a:lnTo>
                      <a:pt x="599" y="778"/>
                    </a:lnTo>
                    <a:lnTo>
                      <a:pt x="599" y="777"/>
                    </a:lnTo>
                    <a:lnTo>
                      <a:pt x="599" y="777"/>
                    </a:lnTo>
                    <a:lnTo>
                      <a:pt x="598" y="777"/>
                    </a:lnTo>
                    <a:lnTo>
                      <a:pt x="598" y="776"/>
                    </a:lnTo>
                    <a:lnTo>
                      <a:pt x="597" y="776"/>
                    </a:lnTo>
                    <a:lnTo>
                      <a:pt x="597" y="776"/>
                    </a:lnTo>
                    <a:lnTo>
                      <a:pt x="596" y="776"/>
                    </a:lnTo>
                    <a:lnTo>
                      <a:pt x="596" y="776"/>
                    </a:lnTo>
                    <a:lnTo>
                      <a:pt x="596" y="777"/>
                    </a:lnTo>
                    <a:lnTo>
                      <a:pt x="595" y="777"/>
                    </a:lnTo>
                    <a:lnTo>
                      <a:pt x="594" y="777"/>
                    </a:lnTo>
                    <a:lnTo>
                      <a:pt x="594" y="777"/>
                    </a:lnTo>
                    <a:lnTo>
                      <a:pt x="594" y="777"/>
                    </a:lnTo>
                    <a:lnTo>
                      <a:pt x="593" y="778"/>
                    </a:lnTo>
                    <a:lnTo>
                      <a:pt x="593" y="778"/>
                    </a:lnTo>
                    <a:lnTo>
                      <a:pt x="594" y="778"/>
                    </a:lnTo>
                    <a:lnTo>
                      <a:pt x="593" y="778"/>
                    </a:lnTo>
                    <a:lnTo>
                      <a:pt x="593" y="779"/>
                    </a:lnTo>
                    <a:lnTo>
                      <a:pt x="593" y="779"/>
                    </a:lnTo>
                    <a:lnTo>
                      <a:pt x="593" y="779"/>
                    </a:lnTo>
                    <a:lnTo>
                      <a:pt x="593" y="779"/>
                    </a:lnTo>
                    <a:lnTo>
                      <a:pt x="593" y="780"/>
                    </a:lnTo>
                    <a:lnTo>
                      <a:pt x="593" y="780"/>
                    </a:lnTo>
                    <a:lnTo>
                      <a:pt x="592" y="780"/>
                    </a:lnTo>
                    <a:lnTo>
                      <a:pt x="592" y="781"/>
                    </a:lnTo>
                    <a:lnTo>
                      <a:pt x="591" y="781"/>
                    </a:lnTo>
                    <a:lnTo>
                      <a:pt x="591" y="781"/>
                    </a:lnTo>
                    <a:lnTo>
                      <a:pt x="591" y="781"/>
                    </a:lnTo>
                    <a:lnTo>
                      <a:pt x="590" y="781"/>
                    </a:lnTo>
                    <a:lnTo>
                      <a:pt x="590" y="781"/>
                    </a:lnTo>
                    <a:lnTo>
                      <a:pt x="589" y="781"/>
                    </a:lnTo>
                    <a:lnTo>
                      <a:pt x="589" y="782"/>
                    </a:lnTo>
                    <a:lnTo>
                      <a:pt x="588" y="783"/>
                    </a:lnTo>
                    <a:lnTo>
                      <a:pt x="588" y="784"/>
                    </a:lnTo>
                    <a:lnTo>
                      <a:pt x="588" y="784"/>
                    </a:lnTo>
                    <a:lnTo>
                      <a:pt x="588" y="784"/>
                    </a:lnTo>
                    <a:lnTo>
                      <a:pt x="588" y="785"/>
                    </a:lnTo>
                    <a:lnTo>
                      <a:pt x="588" y="785"/>
                    </a:lnTo>
                    <a:lnTo>
                      <a:pt x="588" y="785"/>
                    </a:lnTo>
                    <a:lnTo>
                      <a:pt x="588" y="785"/>
                    </a:lnTo>
                    <a:lnTo>
                      <a:pt x="588" y="786"/>
                    </a:lnTo>
                    <a:lnTo>
                      <a:pt x="588" y="786"/>
                    </a:lnTo>
                    <a:lnTo>
                      <a:pt x="588" y="786"/>
                    </a:lnTo>
                    <a:lnTo>
                      <a:pt x="588" y="786"/>
                    </a:lnTo>
                    <a:lnTo>
                      <a:pt x="587" y="786"/>
                    </a:lnTo>
                    <a:lnTo>
                      <a:pt x="586" y="787"/>
                    </a:lnTo>
                    <a:lnTo>
                      <a:pt x="585" y="787"/>
                    </a:lnTo>
                    <a:lnTo>
                      <a:pt x="585" y="787"/>
                    </a:lnTo>
                    <a:lnTo>
                      <a:pt x="585" y="787"/>
                    </a:lnTo>
                    <a:lnTo>
                      <a:pt x="584" y="788"/>
                    </a:lnTo>
                    <a:lnTo>
                      <a:pt x="584" y="788"/>
                    </a:lnTo>
                    <a:lnTo>
                      <a:pt x="584" y="789"/>
                    </a:lnTo>
                    <a:lnTo>
                      <a:pt x="583" y="789"/>
                    </a:lnTo>
                    <a:lnTo>
                      <a:pt x="583" y="789"/>
                    </a:lnTo>
                    <a:lnTo>
                      <a:pt x="582" y="790"/>
                    </a:lnTo>
                    <a:lnTo>
                      <a:pt x="582" y="790"/>
                    </a:lnTo>
                    <a:lnTo>
                      <a:pt x="581" y="791"/>
                    </a:lnTo>
                    <a:lnTo>
                      <a:pt x="581" y="791"/>
                    </a:lnTo>
                    <a:lnTo>
                      <a:pt x="581" y="791"/>
                    </a:lnTo>
                    <a:lnTo>
                      <a:pt x="581" y="791"/>
                    </a:lnTo>
                    <a:lnTo>
                      <a:pt x="581" y="792"/>
                    </a:lnTo>
                    <a:lnTo>
                      <a:pt x="581" y="792"/>
                    </a:lnTo>
                    <a:lnTo>
                      <a:pt x="581" y="792"/>
                    </a:lnTo>
                    <a:lnTo>
                      <a:pt x="581" y="792"/>
                    </a:lnTo>
                    <a:lnTo>
                      <a:pt x="580" y="793"/>
                    </a:lnTo>
                    <a:lnTo>
                      <a:pt x="580" y="793"/>
                    </a:lnTo>
                    <a:lnTo>
                      <a:pt x="579" y="793"/>
                    </a:lnTo>
                    <a:lnTo>
                      <a:pt x="579" y="793"/>
                    </a:lnTo>
                    <a:lnTo>
                      <a:pt x="579" y="794"/>
                    </a:lnTo>
                    <a:lnTo>
                      <a:pt x="579" y="794"/>
                    </a:lnTo>
                    <a:lnTo>
                      <a:pt x="578" y="794"/>
                    </a:lnTo>
                    <a:lnTo>
                      <a:pt x="578" y="794"/>
                    </a:lnTo>
                    <a:lnTo>
                      <a:pt x="578" y="794"/>
                    </a:lnTo>
                    <a:lnTo>
                      <a:pt x="577" y="794"/>
                    </a:lnTo>
                    <a:lnTo>
                      <a:pt x="577" y="795"/>
                    </a:lnTo>
                    <a:lnTo>
                      <a:pt x="577" y="795"/>
                    </a:lnTo>
                    <a:lnTo>
                      <a:pt x="577" y="795"/>
                    </a:lnTo>
                    <a:lnTo>
                      <a:pt x="577" y="795"/>
                    </a:lnTo>
                    <a:lnTo>
                      <a:pt x="576" y="795"/>
                    </a:lnTo>
                    <a:lnTo>
                      <a:pt x="576" y="794"/>
                    </a:lnTo>
                    <a:lnTo>
                      <a:pt x="576" y="794"/>
                    </a:lnTo>
                    <a:lnTo>
                      <a:pt x="576" y="794"/>
                    </a:lnTo>
                    <a:lnTo>
                      <a:pt x="576" y="795"/>
                    </a:lnTo>
                    <a:lnTo>
                      <a:pt x="575" y="795"/>
                    </a:lnTo>
                    <a:lnTo>
                      <a:pt x="575" y="795"/>
                    </a:lnTo>
                    <a:lnTo>
                      <a:pt x="573" y="795"/>
                    </a:lnTo>
                    <a:lnTo>
                      <a:pt x="573" y="795"/>
                    </a:lnTo>
                    <a:lnTo>
                      <a:pt x="572" y="796"/>
                    </a:lnTo>
                    <a:lnTo>
                      <a:pt x="572" y="797"/>
                    </a:lnTo>
                    <a:lnTo>
                      <a:pt x="572" y="797"/>
                    </a:lnTo>
                    <a:lnTo>
                      <a:pt x="572" y="797"/>
                    </a:lnTo>
                    <a:lnTo>
                      <a:pt x="572" y="797"/>
                    </a:lnTo>
                    <a:lnTo>
                      <a:pt x="571" y="797"/>
                    </a:lnTo>
                    <a:lnTo>
                      <a:pt x="571" y="797"/>
                    </a:lnTo>
                    <a:lnTo>
                      <a:pt x="571" y="797"/>
                    </a:lnTo>
                    <a:lnTo>
                      <a:pt x="571" y="797"/>
                    </a:lnTo>
                    <a:lnTo>
                      <a:pt x="571" y="798"/>
                    </a:lnTo>
                    <a:lnTo>
                      <a:pt x="571" y="798"/>
                    </a:lnTo>
                    <a:lnTo>
                      <a:pt x="571" y="798"/>
                    </a:lnTo>
                    <a:lnTo>
                      <a:pt x="571" y="799"/>
                    </a:lnTo>
                    <a:lnTo>
                      <a:pt x="571" y="799"/>
                    </a:lnTo>
                    <a:lnTo>
                      <a:pt x="571" y="799"/>
                    </a:lnTo>
                    <a:lnTo>
                      <a:pt x="572" y="800"/>
                    </a:lnTo>
                    <a:lnTo>
                      <a:pt x="571" y="800"/>
                    </a:lnTo>
                    <a:lnTo>
                      <a:pt x="571" y="800"/>
                    </a:lnTo>
                    <a:lnTo>
                      <a:pt x="571" y="800"/>
                    </a:lnTo>
                    <a:lnTo>
                      <a:pt x="571" y="801"/>
                    </a:lnTo>
                    <a:lnTo>
                      <a:pt x="571" y="802"/>
                    </a:lnTo>
                    <a:lnTo>
                      <a:pt x="571" y="802"/>
                    </a:lnTo>
                    <a:lnTo>
                      <a:pt x="571" y="802"/>
                    </a:lnTo>
                    <a:lnTo>
                      <a:pt x="571" y="802"/>
                    </a:lnTo>
                    <a:lnTo>
                      <a:pt x="571" y="802"/>
                    </a:lnTo>
                    <a:lnTo>
                      <a:pt x="570" y="803"/>
                    </a:lnTo>
                    <a:lnTo>
                      <a:pt x="570" y="803"/>
                    </a:lnTo>
                    <a:lnTo>
                      <a:pt x="570" y="804"/>
                    </a:lnTo>
                    <a:lnTo>
                      <a:pt x="569" y="804"/>
                    </a:lnTo>
                    <a:lnTo>
                      <a:pt x="569" y="805"/>
                    </a:lnTo>
                    <a:lnTo>
                      <a:pt x="569" y="805"/>
                    </a:lnTo>
                    <a:lnTo>
                      <a:pt x="569" y="805"/>
                    </a:lnTo>
                    <a:lnTo>
                      <a:pt x="569" y="805"/>
                    </a:lnTo>
                    <a:lnTo>
                      <a:pt x="569" y="805"/>
                    </a:lnTo>
                    <a:lnTo>
                      <a:pt x="569" y="805"/>
                    </a:lnTo>
                    <a:lnTo>
                      <a:pt x="569" y="806"/>
                    </a:lnTo>
                    <a:lnTo>
                      <a:pt x="569" y="806"/>
                    </a:lnTo>
                    <a:lnTo>
                      <a:pt x="569" y="805"/>
                    </a:lnTo>
                    <a:lnTo>
                      <a:pt x="569" y="806"/>
                    </a:lnTo>
                    <a:lnTo>
                      <a:pt x="569" y="806"/>
                    </a:lnTo>
                    <a:lnTo>
                      <a:pt x="568" y="806"/>
                    </a:lnTo>
                    <a:lnTo>
                      <a:pt x="568" y="806"/>
                    </a:lnTo>
                    <a:lnTo>
                      <a:pt x="568" y="805"/>
                    </a:lnTo>
                    <a:lnTo>
                      <a:pt x="568" y="805"/>
                    </a:lnTo>
                    <a:lnTo>
                      <a:pt x="568" y="805"/>
                    </a:lnTo>
                    <a:lnTo>
                      <a:pt x="567" y="805"/>
                    </a:lnTo>
                    <a:lnTo>
                      <a:pt x="567" y="805"/>
                    </a:lnTo>
                    <a:lnTo>
                      <a:pt x="567" y="805"/>
                    </a:lnTo>
                    <a:lnTo>
                      <a:pt x="566" y="805"/>
                    </a:lnTo>
                    <a:lnTo>
                      <a:pt x="566" y="806"/>
                    </a:lnTo>
                    <a:lnTo>
                      <a:pt x="566" y="806"/>
                    </a:lnTo>
                    <a:lnTo>
                      <a:pt x="566" y="805"/>
                    </a:lnTo>
                    <a:lnTo>
                      <a:pt x="566" y="806"/>
                    </a:lnTo>
                    <a:lnTo>
                      <a:pt x="566" y="805"/>
                    </a:lnTo>
                    <a:lnTo>
                      <a:pt x="566" y="805"/>
                    </a:lnTo>
                    <a:lnTo>
                      <a:pt x="566" y="805"/>
                    </a:lnTo>
                    <a:lnTo>
                      <a:pt x="565" y="805"/>
                    </a:lnTo>
                    <a:lnTo>
                      <a:pt x="565" y="806"/>
                    </a:lnTo>
                    <a:lnTo>
                      <a:pt x="565" y="805"/>
                    </a:lnTo>
                    <a:lnTo>
                      <a:pt x="565" y="805"/>
                    </a:lnTo>
                    <a:lnTo>
                      <a:pt x="564" y="805"/>
                    </a:lnTo>
                    <a:lnTo>
                      <a:pt x="564" y="805"/>
                    </a:lnTo>
                    <a:lnTo>
                      <a:pt x="564" y="805"/>
                    </a:lnTo>
                    <a:lnTo>
                      <a:pt x="564" y="805"/>
                    </a:lnTo>
                    <a:lnTo>
                      <a:pt x="564" y="805"/>
                    </a:lnTo>
                    <a:lnTo>
                      <a:pt x="564" y="805"/>
                    </a:lnTo>
                    <a:lnTo>
                      <a:pt x="564" y="805"/>
                    </a:lnTo>
                    <a:lnTo>
                      <a:pt x="563" y="805"/>
                    </a:lnTo>
                    <a:lnTo>
                      <a:pt x="563" y="805"/>
                    </a:lnTo>
                    <a:lnTo>
                      <a:pt x="563" y="805"/>
                    </a:lnTo>
                    <a:lnTo>
                      <a:pt x="562" y="805"/>
                    </a:lnTo>
                    <a:lnTo>
                      <a:pt x="562" y="805"/>
                    </a:lnTo>
                    <a:lnTo>
                      <a:pt x="562" y="805"/>
                    </a:lnTo>
                    <a:lnTo>
                      <a:pt x="562" y="804"/>
                    </a:lnTo>
                    <a:lnTo>
                      <a:pt x="562" y="804"/>
                    </a:lnTo>
                    <a:lnTo>
                      <a:pt x="561" y="805"/>
                    </a:lnTo>
                    <a:lnTo>
                      <a:pt x="561" y="805"/>
                    </a:lnTo>
                    <a:lnTo>
                      <a:pt x="561" y="805"/>
                    </a:lnTo>
                    <a:lnTo>
                      <a:pt x="561" y="805"/>
                    </a:lnTo>
                    <a:lnTo>
                      <a:pt x="560" y="805"/>
                    </a:lnTo>
                    <a:lnTo>
                      <a:pt x="560" y="805"/>
                    </a:lnTo>
                    <a:lnTo>
                      <a:pt x="560" y="805"/>
                    </a:lnTo>
                    <a:lnTo>
                      <a:pt x="560" y="805"/>
                    </a:lnTo>
                    <a:lnTo>
                      <a:pt x="559" y="805"/>
                    </a:lnTo>
                    <a:lnTo>
                      <a:pt x="559" y="806"/>
                    </a:lnTo>
                    <a:lnTo>
                      <a:pt x="558" y="805"/>
                    </a:lnTo>
                    <a:lnTo>
                      <a:pt x="558" y="806"/>
                    </a:lnTo>
                    <a:lnTo>
                      <a:pt x="558" y="806"/>
                    </a:lnTo>
                    <a:lnTo>
                      <a:pt x="558" y="806"/>
                    </a:lnTo>
                    <a:lnTo>
                      <a:pt x="557" y="806"/>
                    </a:lnTo>
                    <a:lnTo>
                      <a:pt x="557" y="806"/>
                    </a:lnTo>
                    <a:lnTo>
                      <a:pt x="557" y="806"/>
                    </a:lnTo>
                    <a:lnTo>
                      <a:pt x="556" y="807"/>
                    </a:lnTo>
                    <a:lnTo>
                      <a:pt x="556" y="807"/>
                    </a:lnTo>
                    <a:lnTo>
                      <a:pt x="556" y="807"/>
                    </a:lnTo>
                    <a:lnTo>
                      <a:pt x="556" y="807"/>
                    </a:lnTo>
                    <a:lnTo>
                      <a:pt x="556" y="807"/>
                    </a:lnTo>
                    <a:lnTo>
                      <a:pt x="556" y="807"/>
                    </a:lnTo>
                    <a:lnTo>
                      <a:pt x="555" y="808"/>
                    </a:lnTo>
                    <a:lnTo>
                      <a:pt x="555" y="808"/>
                    </a:lnTo>
                    <a:lnTo>
                      <a:pt x="555" y="808"/>
                    </a:lnTo>
                    <a:lnTo>
                      <a:pt x="555" y="808"/>
                    </a:lnTo>
                    <a:lnTo>
                      <a:pt x="554" y="808"/>
                    </a:lnTo>
                    <a:lnTo>
                      <a:pt x="554" y="808"/>
                    </a:lnTo>
                    <a:lnTo>
                      <a:pt x="554" y="808"/>
                    </a:lnTo>
                    <a:lnTo>
                      <a:pt x="553" y="808"/>
                    </a:lnTo>
                    <a:lnTo>
                      <a:pt x="553" y="808"/>
                    </a:lnTo>
                    <a:lnTo>
                      <a:pt x="553" y="808"/>
                    </a:lnTo>
                    <a:lnTo>
                      <a:pt x="553" y="808"/>
                    </a:lnTo>
                    <a:lnTo>
                      <a:pt x="552" y="809"/>
                    </a:lnTo>
                    <a:lnTo>
                      <a:pt x="552" y="808"/>
                    </a:lnTo>
                    <a:lnTo>
                      <a:pt x="552" y="809"/>
                    </a:lnTo>
                    <a:lnTo>
                      <a:pt x="552" y="808"/>
                    </a:lnTo>
                    <a:lnTo>
                      <a:pt x="551" y="808"/>
                    </a:lnTo>
                    <a:lnTo>
                      <a:pt x="551" y="809"/>
                    </a:lnTo>
                    <a:lnTo>
                      <a:pt x="551" y="808"/>
                    </a:lnTo>
                    <a:lnTo>
                      <a:pt x="551" y="809"/>
                    </a:lnTo>
                    <a:lnTo>
                      <a:pt x="551" y="808"/>
                    </a:lnTo>
                    <a:lnTo>
                      <a:pt x="551" y="808"/>
                    </a:lnTo>
                    <a:lnTo>
                      <a:pt x="550" y="808"/>
                    </a:lnTo>
                    <a:lnTo>
                      <a:pt x="550" y="808"/>
                    </a:lnTo>
                    <a:lnTo>
                      <a:pt x="550" y="808"/>
                    </a:lnTo>
                    <a:lnTo>
                      <a:pt x="550" y="808"/>
                    </a:lnTo>
                    <a:lnTo>
                      <a:pt x="549" y="808"/>
                    </a:lnTo>
                    <a:lnTo>
                      <a:pt x="549" y="808"/>
                    </a:lnTo>
                    <a:lnTo>
                      <a:pt x="549" y="808"/>
                    </a:lnTo>
                    <a:lnTo>
                      <a:pt x="549" y="808"/>
                    </a:lnTo>
                    <a:lnTo>
                      <a:pt x="549" y="808"/>
                    </a:lnTo>
                    <a:lnTo>
                      <a:pt x="549" y="808"/>
                    </a:lnTo>
                    <a:lnTo>
                      <a:pt x="549" y="808"/>
                    </a:lnTo>
                    <a:lnTo>
                      <a:pt x="549" y="808"/>
                    </a:lnTo>
                    <a:lnTo>
                      <a:pt x="548" y="807"/>
                    </a:lnTo>
                    <a:lnTo>
                      <a:pt x="548" y="808"/>
                    </a:lnTo>
                    <a:lnTo>
                      <a:pt x="548" y="807"/>
                    </a:lnTo>
                    <a:lnTo>
                      <a:pt x="548" y="807"/>
                    </a:lnTo>
                    <a:lnTo>
                      <a:pt x="547" y="807"/>
                    </a:lnTo>
                    <a:lnTo>
                      <a:pt x="547" y="807"/>
                    </a:lnTo>
                    <a:lnTo>
                      <a:pt x="547" y="807"/>
                    </a:lnTo>
                    <a:lnTo>
                      <a:pt x="547" y="807"/>
                    </a:lnTo>
                    <a:lnTo>
                      <a:pt x="546" y="807"/>
                    </a:lnTo>
                    <a:lnTo>
                      <a:pt x="546" y="807"/>
                    </a:lnTo>
                    <a:lnTo>
                      <a:pt x="546" y="806"/>
                    </a:lnTo>
                    <a:lnTo>
                      <a:pt x="546" y="806"/>
                    </a:lnTo>
                    <a:lnTo>
                      <a:pt x="546" y="806"/>
                    </a:lnTo>
                    <a:lnTo>
                      <a:pt x="546" y="806"/>
                    </a:lnTo>
                    <a:lnTo>
                      <a:pt x="546" y="806"/>
                    </a:lnTo>
                    <a:lnTo>
                      <a:pt x="546" y="805"/>
                    </a:lnTo>
                    <a:lnTo>
                      <a:pt x="547" y="805"/>
                    </a:lnTo>
                    <a:lnTo>
                      <a:pt x="547" y="804"/>
                    </a:lnTo>
                    <a:lnTo>
                      <a:pt x="547" y="804"/>
                    </a:lnTo>
                    <a:lnTo>
                      <a:pt x="547" y="804"/>
                    </a:lnTo>
                    <a:lnTo>
                      <a:pt x="547" y="804"/>
                    </a:lnTo>
                    <a:lnTo>
                      <a:pt x="546" y="804"/>
                    </a:lnTo>
                    <a:lnTo>
                      <a:pt x="546" y="804"/>
                    </a:lnTo>
                    <a:lnTo>
                      <a:pt x="546" y="804"/>
                    </a:lnTo>
                    <a:lnTo>
                      <a:pt x="546" y="804"/>
                    </a:lnTo>
                    <a:lnTo>
                      <a:pt x="547" y="803"/>
                    </a:lnTo>
                    <a:lnTo>
                      <a:pt x="546" y="803"/>
                    </a:lnTo>
                    <a:lnTo>
                      <a:pt x="546" y="802"/>
                    </a:lnTo>
                    <a:lnTo>
                      <a:pt x="546" y="802"/>
                    </a:lnTo>
                    <a:lnTo>
                      <a:pt x="546" y="802"/>
                    </a:lnTo>
                    <a:lnTo>
                      <a:pt x="546" y="802"/>
                    </a:lnTo>
                    <a:lnTo>
                      <a:pt x="546" y="802"/>
                    </a:lnTo>
                    <a:lnTo>
                      <a:pt x="546" y="802"/>
                    </a:lnTo>
                    <a:lnTo>
                      <a:pt x="546" y="802"/>
                    </a:lnTo>
                    <a:lnTo>
                      <a:pt x="546" y="801"/>
                    </a:lnTo>
                    <a:lnTo>
                      <a:pt x="546" y="801"/>
                    </a:lnTo>
                    <a:lnTo>
                      <a:pt x="546" y="801"/>
                    </a:lnTo>
                    <a:lnTo>
                      <a:pt x="546" y="801"/>
                    </a:lnTo>
                    <a:lnTo>
                      <a:pt x="546" y="801"/>
                    </a:lnTo>
                    <a:lnTo>
                      <a:pt x="546" y="801"/>
                    </a:lnTo>
                    <a:lnTo>
                      <a:pt x="546" y="801"/>
                    </a:lnTo>
                    <a:lnTo>
                      <a:pt x="545" y="801"/>
                    </a:lnTo>
                    <a:lnTo>
                      <a:pt x="545" y="801"/>
                    </a:lnTo>
                    <a:lnTo>
                      <a:pt x="545" y="801"/>
                    </a:lnTo>
                    <a:lnTo>
                      <a:pt x="545" y="800"/>
                    </a:lnTo>
                    <a:lnTo>
                      <a:pt x="545" y="800"/>
                    </a:lnTo>
                    <a:lnTo>
                      <a:pt x="544" y="800"/>
                    </a:lnTo>
                    <a:lnTo>
                      <a:pt x="544" y="800"/>
                    </a:lnTo>
                    <a:lnTo>
                      <a:pt x="544" y="800"/>
                    </a:lnTo>
                    <a:lnTo>
                      <a:pt x="544" y="799"/>
                    </a:lnTo>
                    <a:lnTo>
                      <a:pt x="544" y="799"/>
                    </a:lnTo>
                    <a:lnTo>
                      <a:pt x="544" y="799"/>
                    </a:lnTo>
                    <a:lnTo>
                      <a:pt x="544" y="799"/>
                    </a:lnTo>
                    <a:lnTo>
                      <a:pt x="543" y="799"/>
                    </a:lnTo>
                    <a:lnTo>
                      <a:pt x="543" y="799"/>
                    </a:lnTo>
                    <a:lnTo>
                      <a:pt x="543" y="799"/>
                    </a:lnTo>
                    <a:lnTo>
                      <a:pt x="543" y="798"/>
                    </a:lnTo>
                    <a:lnTo>
                      <a:pt x="542" y="798"/>
                    </a:lnTo>
                    <a:lnTo>
                      <a:pt x="542" y="798"/>
                    </a:lnTo>
                    <a:lnTo>
                      <a:pt x="541" y="798"/>
                    </a:lnTo>
                    <a:lnTo>
                      <a:pt x="541" y="798"/>
                    </a:lnTo>
                    <a:lnTo>
                      <a:pt x="540" y="798"/>
                    </a:lnTo>
                    <a:lnTo>
                      <a:pt x="540" y="798"/>
                    </a:lnTo>
                    <a:lnTo>
                      <a:pt x="540" y="797"/>
                    </a:lnTo>
                    <a:lnTo>
                      <a:pt x="539" y="797"/>
                    </a:lnTo>
                    <a:lnTo>
                      <a:pt x="540" y="796"/>
                    </a:lnTo>
                    <a:lnTo>
                      <a:pt x="540" y="796"/>
                    </a:lnTo>
                    <a:lnTo>
                      <a:pt x="540" y="796"/>
                    </a:lnTo>
                    <a:lnTo>
                      <a:pt x="539" y="796"/>
                    </a:lnTo>
                    <a:lnTo>
                      <a:pt x="540" y="796"/>
                    </a:lnTo>
                    <a:lnTo>
                      <a:pt x="540" y="795"/>
                    </a:lnTo>
                    <a:lnTo>
                      <a:pt x="539" y="795"/>
                    </a:lnTo>
                    <a:lnTo>
                      <a:pt x="539" y="795"/>
                    </a:lnTo>
                    <a:lnTo>
                      <a:pt x="539" y="795"/>
                    </a:lnTo>
                    <a:lnTo>
                      <a:pt x="539" y="795"/>
                    </a:lnTo>
                    <a:lnTo>
                      <a:pt x="539" y="795"/>
                    </a:lnTo>
                    <a:lnTo>
                      <a:pt x="539" y="795"/>
                    </a:lnTo>
                    <a:lnTo>
                      <a:pt x="539" y="795"/>
                    </a:lnTo>
                    <a:lnTo>
                      <a:pt x="539" y="794"/>
                    </a:lnTo>
                    <a:lnTo>
                      <a:pt x="538" y="794"/>
                    </a:lnTo>
                    <a:lnTo>
                      <a:pt x="538" y="794"/>
                    </a:lnTo>
                    <a:lnTo>
                      <a:pt x="538" y="794"/>
                    </a:lnTo>
                    <a:lnTo>
                      <a:pt x="538" y="794"/>
                    </a:lnTo>
                    <a:lnTo>
                      <a:pt x="538" y="794"/>
                    </a:lnTo>
                    <a:lnTo>
                      <a:pt x="537" y="794"/>
                    </a:lnTo>
                    <a:lnTo>
                      <a:pt x="537" y="794"/>
                    </a:lnTo>
                    <a:lnTo>
                      <a:pt x="537" y="794"/>
                    </a:lnTo>
                    <a:lnTo>
                      <a:pt x="536" y="794"/>
                    </a:lnTo>
                    <a:lnTo>
                      <a:pt x="536" y="794"/>
                    </a:lnTo>
                    <a:lnTo>
                      <a:pt x="536" y="794"/>
                    </a:lnTo>
                    <a:lnTo>
                      <a:pt x="536" y="794"/>
                    </a:lnTo>
                    <a:lnTo>
                      <a:pt x="536" y="794"/>
                    </a:lnTo>
                    <a:lnTo>
                      <a:pt x="535" y="794"/>
                    </a:lnTo>
                    <a:lnTo>
                      <a:pt x="535" y="794"/>
                    </a:lnTo>
                    <a:lnTo>
                      <a:pt x="535" y="794"/>
                    </a:lnTo>
                    <a:lnTo>
                      <a:pt x="534" y="794"/>
                    </a:lnTo>
                    <a:lnTo>
                      <a:pt x="534" y="794"/>
                    </a:lnTo>
                    <a:lnTo>
                      <a:pt x="534" y="795"/>
                    </a:lnTo>
                    <a:lnTo>
                      <a:pt x="534" y="794"/>
                    </a:lnTo>
                    <a:lnTo>
                      <a:pt x="534" y="794"/>
                    </a:lnTo>
                    <a:lnTo>
                      <a:pt x="534" y="794"/>
                    </a:lnTo>
                    <a:lnTo>
                      <a:pt x="533" y="794"/>
                    </a:lnTo>
                    <a:lnTo>
                      <a:pt x="533" y="794"/>
                    </a:lnTo>
                    <a:lnTo>
                      <a:pt x="533" y="794"/>
                    </a:lnTo>
                    <a:lnTo>
                      <a:pt x="533" y="794"/>
                    </a:lnTo>
                    <a:lnTo>
                      <a:pt x="533" y="794"/>
                    </a:lnTo>
                    <a:lnTo>
                      <a:pt x="533" y="793"/>
                    </a:lnTo>
                    <a:lnTo>
                      <a:pt x="533" y="793"/>
                    </a:lnTo>
                    <a:lnTo>
                      <a:pt x="533" y="793"/>
                    </a:lnTo>
                    <a:lnTo>
                      <a:pt x="532" y="793"/>
                    </a:lnTo>
                    <a:lnTo>
                      <a:pt x="532" y="793"/>
                    </a:lnTo>
                    <a:lnTo>
                      <a:pt x="532" y="793"/>
                    </a:lnTo>
                    <a:lnTo>
                      <a:pt x="532" y="793"/>
                    </a:lnTo>
                    <a:lnTo>
                      <a:pt x="532" y="793"/>
                    </a:lnTo>
                    <a:lnTo>
                      <a:pt x="531" y="793"/>
                    </a:lnTo>
                    <a:lnTo>
                      <a:pt x="531" y="794"/>
                    </a:lnTo>
                    <a:lnTo>
                      <a:pt x="531" y="794"/>
                    </a:lnTo>
                    <a:lnTo>
                      <a:pt x="530" y="794"/>
                    </a:lnTo>
                    <a:lnTo>
                      <a:pt x="529" y="794"/>
                    </a:lnTo>
                    <a:lnTo>
                      <a:pt x="529" y="795"/>
                    </a:lnTo>
                    <a:lnTo>
                      <a:pt x="529" y="794"/>
                    </a:lnTo>
                    <a:lnTo>
                      <a:pt x="529" y="795"/>
                    </a:lnTo>
                    <a:lnTo>
                      <a:pt x="528" y="795"/>
                    </a:lnTo>
                    <a:lnTo>
                      <a:pt x="528" y="795"/>
                    </a:lnTo>
                    <a:lnTo>
                      <a:pt x="527" y="795"/>
                    </a:lnTo>
                    <a:lnTo>
                      <a:pt x="527" y="794"/>
                    </a:lnTo>
                    <a:lnTo>
                      <a:pt x="527" y="795"/>
                    </a:lnTo>
                    <a:lnTo>
                      <a:pt x="526" y="795"/>
                    </a:lnTo>
                    <a:lnTo>
                      <a:pt x="526" y="794"/>
                    </a:lnTo>
                    <a:lnTo>
                      <a:pt x="526" y="794"/>
                    </a:lnTo>
                    <a:lnTo>
                      <a:pt x="526" y="795"/>
                    </a:lnTo>
                    <a:lnTo>
                      <a:pt x="526" y="795"/>
                    </a:lnTo>
                    <a:lnTo>
                      <a:pt x="526" y="795"/>
                    </a:lnTo>
                    <a:lnTo>
                      <a:pt x="526" y="795"/>
                    </a:lnTo>
                    <a:lnTo>
                      <a:pt x="526" y="795"/>
                    </a:lnTo>
                    <a:lnTo>
                      <a:pt x="525" y="795"/>
                    </a:lnTo>
                    <a:lnTo>
                      <a:pt x="525" y="795"/>
                    </a:lnTo>
                    <a:lnTo>
                      <a:pt x="525" y="795"/>
                    </a:lnTo>
                    <a:lnTo>
                      <a:pt x="525" y="795"/>
                    </a:lnTo>
                    <a:lnTo>
                      <a:pt x="524" y="795"/>
                    </a:lnTo>
                    <a:lnTo>
                      <a:pt x="524" y="796"/>
                    </a:lnTo>
                    <a:lnTo>
                      <a:pt x="524" y="796"/>
                    </a:lnTo>
                    <a:lnTo>
                      <a:pt x="524" y="795"/>
                    </a:lnTo>
                    <a:lnTo>
                      <a:pt x="523" y="795"/>
                    </a:lnTo>
                    <a:lnTo>
                      <a:pt x="523" y="795"/>
                    </a:lnTo>
                    <a:lnTo>
                      <a:pt x="523" y="795"/>
                    </a:lnTo>
                    <a:lnTo>
                      <a:pt x="523" y="796"/>
                    </a:lnTo>
                    <a:lnTo>
                      <a:pt x="522" y="796"/>
                    </a:lnTo>
                    <a:lnTo>
                      <a:pt x="522" y="796"/>
                    </a:lnTo>
                    <a:lnTo>
                      <a:pt x="521" y="796"/>
                    </a:lnTo>
                    <a:lnTo>
                      <a:pt x="521" y="796"/>
                    </a:lnTo>
                    <a:lnTo>
                      <a:pt x="521" y="796"/>
                    </a:lnTo>
                    <a:lnTo>
                      <a:pt x="521" y="796"/>
                    </a:lnTo>
                    <a:lnTo>
                      <a:pt x="520" y="796"/>
                    </a:lnTo>
                    <a:lnTo>
                      <a:pt x="520" y="796"/>
                    </a:lnTo>
                    <a:lnTo>
                      <a:pt x="520" y="797"/>
                    </a:lnTo>
                    <a:lnTo>
                      <a:pt x="519" y="796"/>
                    </a:lnTo>
                    <a:lnTo>
                      <a:pt x="519" y="797"/>
                    </a:lnTo>
                    <a:lnTo>
                      <a:pt x="519" y="797"/>
                    </a:lnTo>
                    <a:lnTo>
                      <a:pt x="519" y="797"/>
                    </a:lnTo>
                    <a:lnTo>
                      <a:pt x="519" y="797"/>
                    </a:lnTo>
                    <a:lnTo>
                      <a:pt x="519" y="797"/>
                    </a:lnTo>
                    <a:lnTo>
                      <a:pt x="519" y="798"/>
                    </a:lnTo>
                    <a:lnTo>
                      <a:pt x="519" y="798"/>
                    </a:lnTo>
                    <a:lnTo>
                      <a:pt x="518" y="799"/>
                    </a:lnTo>
                    <a:lnTo>
                      <a:pt x="518" y="800"/>
                    </a:lnTo>
                    <a:lnTo>
                      <a:pt x="519" y="799"/>
                    </a:lnTo>
                    <a:lnTo>
                      <a:pt x="519" y="800"/>
                    </a:lnTo>
                    <a:lnTo>
                      <a:pt x="518" y="800"/>
                    </a:lnTo>
                    <a:lnTo>
                      <a:pt x="518" y="800"/>
                    </a:lnTo>
                    <a:lnTo>
                      <a:pt x="518" y="800"/>
                    </a:lnTo>
                    <a:lnTo>
                      <a:pt x="518" y="800"/>
                    </a:lnTo>
                    <a:lnTo>
                      <a:pt x="517" y="800"/>
                    </a:lnTo>
                    <a:lnTo>
                      <a:pt x="517" y="801"/>
                    </a:lnTo>
                    <a:lnTo>
                      <a:pt x="516" y="801"/>
                    </a:lnTo>
                    <a:lnTo>
                      <a:pt x="516" y="801"/>
                    </a:lnTo>
                    <a:lnTo>
                      <a:pt x="516" y="801"/>
                    </a:lnTo>
                    <a:lnTo>
                      <a:pt x="515" y="801"/>
                    </a:lnTo>
                    <a:lnTo>
                      <a:pt x="515" y="801"/>
                    </a:lnTo>
                    <a:lnTo>
                      <a:pt x="515" y="802"/>
                    </a:lnTo>
                    <a:lnTo>
                      <a:pt x="514" y="802"/>
                    </a:lnTo>
                    <a:lnTo>
                      <a:pt x="514" y="802"/>
                    </a:lnTo>
                    <a:lnTo>
                      <a:pt x="514" y="803"/>
                    </a:lnTo>
                    <a:lnTo>
                      <a:pt x="513" y="803"/>
                    </a:lnTo>
                    <a:lnTo>
                      <a:pt x="513" y="803"/>
                    </a:lnTo>
                    <a:lnTo>
                      <a:pt x="512" y="804"/>
                    </a:lnTo>
                    <a:lnTo>
                      <a:pt x="511" y="803"/>
                    </a:lnTo>
                    <a:lnTo>
                      <a:pt x="511" y="804"/>
                    </a:lnTo>
                    <a:lnTo>
                      <a:pt x="511" y="804"/>
                    </a:lnTo>
                    <a:lnTo>
                      <a:pt x="511" y="804"/>
                    </a:lnTo>
                    <a:lnTo>
                      <a:pt x="510" y="804"/>
                    </a:lnTo>
                    <a:lnTo>
                      <a:pt x="510" y="804"/>
                    </a:lnTo>
                    <a:lnTo>
                      <a:pt x="509" y="804"/>
                    </a:lnTo>
                    <a:lnTo>
                      <a:pt x="509" y="804"/>
                    </a:lnTo>
                    <a:lnTo>
                      <a:pt x="509" y="804"/>
                    </a:lnTo>
                    <a:lnTo>
                      <a:pt x="508" y="804"/>
                    </a:lnTo>
                    <a:lnTo>
                      <a:pt x="508" y="804"/>
                    </a:lnTo>
                    <a:lnTo>
                      <a:pt x="508" y="804"/>
                    </a:lnTo>
                    <a:lnTo>
                      <a:pt x="508" y="803"/>
                    </a:lnTo>
                    <a:lnTo>
                      <a:pt x="508" y="803"/>
                    </a:lnTo>
                    <a:lnTo>
                      <a:pt x="507" y="803"/>
                    </a:lnTo>
                    <a:lnTo>
                      <a:pt x="507" y="803"/>
                    </a:lnTo>
                    <a:lnTo>
                      <a:pt x="507" y="803"/>
                    </a:lnTo>
                    <a:lnTo>
                      <a:pt x="507" y="803"/>
                    </a:lnTo>
                    <a:lnTo>
                      <a:pt x="506" y="803"/>
                    </a:lnTo>
                    <a:lnTo>
                      <a:pt x="506" y="803"/>
                    </a:lnTo>
                    <a:lnTo>
                      <a:pt x="505" y="803"/>
                    </a:lnTo>
                    <a:lnTo>
                      <a:pt x="505" y="803"/>
                    </a:lnTo>
                    <a:lnTo>
                      <a:pt x="505" y="803"/>
                    </a:lnTo>
                    <a:lnTo>
                      <a:pt x="504" y="803"/>
                    </a:lnTo>
                    <a:lnTo>
                      <a:pt x="504" y="803"/>
                    </a:lnTo>
                    <a:lnTo>
                      <a:pt x="504" y="803"/>
                    </a:lnTo>
                    <a:lnTo>
                      <a:pt x="504" y="803"/>
                    </a:lnTo>
                    <a:lnTo>
                      <a:pt x="504" y="803"/>
                    </a:lnTo>
                    <a:lnTo>
                      <a:pt x="503" y="804"/>
                    </a:lnTo>
                    <a:lnTo>
                      <a:pt x="503" y="804"/>
                    </a:lnTo>
                    <a:lnTo>
                      <a:pt x="503" y="803"/>
                    </a:lnTo>
                    <a:lnTo>
                      <a:pt x="503" y="803"/>
                    </a:lnTo>
                    <a:lnTo>
                      <a:pt x="503" y="804"/>
                    </a:lnTo>
                    <a:lnTo>
                      <a:pt x="503" y="804"/>
                    </a:lnTo>
                    <a:lnTo>
                      <a:pt x="502" y="804"/>
                    </a:lnTo>
                    <a:lnTo>
                      <a:pt x="502" y="804"/>
                    </a:lnTo>
                    <a:lnTo>
                      <a:pt x="502" y="804"/>
                    </a:lnTo>
                    <a:lnTo>
                      <a:pt x="502" y="804"/>
                    </a:lnTo>
                    <a:lnTo>
                      <a:pt x="502" y="804"/>
                    </a:lnTo>
                    <a:lnTo>
                      <a:pt x="502" y="804"/>
                    </a:lnTo>
                    <a:lnTo>
                      <a:pt x="502" y="804"/>
                    </a:lnTo>
                    <a:lnTo>
                      <a:pt x="502" y="804"/>
                    </a:lnTo>
                    <a:lnTo>
                      <a:pt x="502" y="805"/>
                    </a:lnTo>
                    <a:lnTo>
                      <a:pt x="502" y="805"/>
                    </a:lnTo>
                    <a:lnTo>
                      <a:pt x="502" y="804"/>
                    </a:lnTo>
                    <a:lnTo>
                      <a:pt x="501" y="804"/>
                    </a:lnTo>
                    <a:lnTo>
                      <a:pt x="501" y="804"/>
                    </a:lnTo>
                    <a:lnTo>
                      <a:pt x="501" y="804"/>
                    </a:lnTo>
                    <a:lnTo>
                      <a:pt x="501" y="805"/>
                    </a:lnTo>
                    <a:lnTo>
                      <a:pt x="501" y="805"/>
                    </a:lnTo>
                    <a:lnTo>
                      <a:pt x="501" y="805"/>
                    </a:lnTo>
                    <a:lnTo>
                      <a:pt x="501" y="805"/>
                    </a:lnTo>
                    <a:lnTo>
                      <a:pt x="501" y="805"/>
                    </a:lnTo>
                    <a:lnTo>
                      <a:pt x="501" y="805"/>
                    </a:lnTo>
                    <a:lnTo>
                      <a:pt x="501" y="805"/>
                    </a:lnTo>
                    <a:lnTo>
                      <a:pt x="500" y="805"/>
                    </a:lnTo>
                    <a:lnTo>
                      <a:pt x="500" y="805"/>
                    </a:lnTo>
                    <a:lnTo>
                      <a:pt x="500" y="805"/>
                    </a:lnTo>
                    <a:lnTo>
                      <a:pt x="500" y="805"/>
                    </a:lnTo>
                    <a:lnTo>
                      <a:pt x="499" y="804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8" y="805"/>
                    </a:lnTo>
                    <a:lnTo>
                      <a:pt x="498" y="805"/>
                    </a:lnTo>
                    <a:lnTo>
                      <a:pt x="498" y="805"/>
                    </a:lnTo>
                    <a:lnTo>
                      <a:pt x="498" y="805"/>
                    </a:lnTo>
                    <a:lnTo>
                      <a:pt x="497" y="805"/>
                    </a:lnTo>
                    <a:lnTo>
                      <a:pt x="497" y="805"/>
                    </a:lnTo>
                    <a:lnTo>
                      <a:pt x="497" y="805"/>
                    </a:lnTo>
                    <a:lnTo>
                      <a:pt x="496" y="805"/>
                    </a:lnTo>
                    <a:lnTo>
                      <a:pt x="496" y="805"/>
                    </a:lnTo>
                    <a:lnTo>
                      <a:pt x="496" y="805"/>
                    </a:lnTo>
                    <a:lnTo>
                      <a:pt x="496" y="805"/>
                    </a:lnTo>
                    <a:lnTo>
                      <a:pt x="496" y="805"/>
                    </a:lnTo>
                    <a:lnTo>
                      <a:pt x="496" y="805"/>
                    </a:lnTo>
                    <a:lnTo>
                      <a:pt x="495" y="805"/>
                    </a:lnTo>
                    <a:lnTo>
                      <a:pt x="495" y="805"/>
                    </a:lnTo>
                    <a:lnTo>
                      <a:pt x="495" y="805"/>
                    </a:lnTo>
                    <a:lnTo>
                      <a:pt x="495" y="805"/>
                    </a:lnTo>
                    <a:lnTo>
                      <a:pt x="494" y="804"/>
                    </a:lnTo>
                    <a:lnTo>
                      <a:pt x="494" y="805"/>
                    </a:lnTo>
                    <a:lnTo>
                      <a:pt x="494" y="804"/>
                    </a:lnTo>
                    <a:lnTo>
                      <a:pt x="494" y="805"/>
                    </a:lnTo>
                    <a:lnTo>
                      <a:pt x="493" y="805"/>
                    </a:lnTo>
                    <a:lnTo>
                      <a:pt x="493" y="805"/>
                    </a:lnTo>
                    <a:lnTo>
                      <a:pt x="493" y="804"/>
                    </a:lnTo>
                    <a:lnTo>
                      <a:pt x="493" y="804"/>
                    </a:lnTo>
                    <a:lnTo>
                      <a:pt x="493" y="804"/>
                    </a:lnTo>
                    <a:lnTo>
                      <a:pt x="492" y="804"/>
                    </a:lnTo>
                    <a:lnTo>
                      <a:pt x="492" y="804"/>
                    </a:lnTo>
                    <a:lnTo>
                      <a:pt x="492" y="804"/>
                    </a:lnTo>
                    <a:lnTo>
                      <a:pt x="492" y="805"/>
                    </a:lnTo>
                    <a:lnTo>
                      <a:pt x="492" y="805"/>
                    </a:lnTo>
                    <a:lnTo>
                      <a:pt x="492" y="806"/>
                    </a:lnTo>
                    <a:lnTo>
                      <a:pt x="491" y="806"/>
                    </a:lnTo>
                    <a:lnTo>
                      <a:pt x="491" y="806"/>
                    </a:lnTo>
                    <a:lnTo>
                      <a:pt x="491" y="806"/>
                    </a:lnTo>
                    <a:lnTo>
                      <a:pt x="490" y="806"/>
                    </a:lnTo>
                    <a:lnTo>
                      <a:pt x="490" y="805"/>
                    </a:lnTo>
                    <a:lnTo>
                      <a:pt x="489" y="805"/>
                    </a:lnTo>
                    <a:lnTo>
                      <a:pt x="490" y="805"/>
                    </a:lnTo>
                    <a:lnTo>
                      <a:pt x="489" y="805"/>
                    </a:lnTo>
                    <a:lnTo>
                      <a:pt x="489" y="805"/>
                    </a:lnTo>
                    <a:lnTo>
                      <a:pt x="488" y="805"/>
                    </a:lnTo>
                    <a:lnTo>
                      <a:pt x="488" y="805"/>
                    </a:lnTo>
                    <a:lnTo>
                      <a:pt x="488" y="805"/>
                    </a:lnTo>
                    <a:lnTo>
                      <a:pt x="488" y="805"/>
                    </a:lnTo>
                    <a:lnTo>
                      <a:pt x="487" y="805"/>
                    </a:lnTo>
                    <a:lnTo>
                      <a:pt x="487" y="805"/>
                    </a:lnTo>
                    <a:lnTo>
                      <a:pt x="488" y="805"/>
                    </a:lnTo>
                    <a:lnTo>
                      <a:pt x="488" y="804"/>
                    </a:lnTo>
                    <a:lnTo>
                      <a:pt x="487" y="805"/>
                    </a:lnTo>
                    <a:lnTo>
                      <a:pt x="487" y="804"/>
                    </a:lnTo>
                    <a:lnTo>
                      <a:pt x="487" y="804"/>
                    </a:lnTo>
                    <a:lnTo>
                      <a:pt x="487" y="804"/>
                    </a:lnTo>
                    <a:lnTo>
                      <a:pt x="487" y="804"/>
                    </a:lnTo>
                    <a:lnTo>
                      <a:pt x="487" y="804"/>
                    </a:lnTo>
                    <a:lnTo>
                      <a:pt x="487" y="803"/>
                    </a:lnTo>
                    <a:lnTo>
                      <a:pt x="486" y="803"/>
                    </a:lnTo>
                    <a:lnTo>
                      <a:pt x="486" y="804"/>
                    </a:lnTo>
                    <a:lnTo>
                      <a:pt x="486" y="804"/>
                    </a:lnTo>
                    <a:lnTo>
                      <a:pt x="486" y="803"/>
                    </a:lnTo>
                    <a:lnTo>
                      <a:pt x="486" y="803"/>
                    </a:lnTo>
                    <a:lnTo>
                      <a:pt x="485" y="803"/>
                    </a:lnTo>
                    <a:lnTo>
                      <a:pt x="485" y="803"/>
                    </a:lnTo>
                    <a:lnTo>
                      <a:pt x="485" y="803"/>
                    </a:lnTo>
                    <a:lnTo>
                      <a:pt x="485" y="803"/>
                    </a:lnTo>
                    <a:lnTo>
                      <a:pt x="484" y="803"/>
                    </a:lnTo>
                    <a:lnTo>
                      <a:pt x="484" y="802"/>
                    </a:lnTo>
                    <a:lnTo>
                      <a:pt x="483" y="802"/>
                    </a:lnTo>
                    <a:lnTo>
                      <a:pt x="484" y="802"/>
                    </a:lnTo>
                    <a:lnTo>
                      <a:pt x="484" y="803"/>
                    </a:lnTo>
                    <a:lnTo>
                      <a:pt x="484" y="802"/>
                    </a:lnTo>
                    <a:lnTo>
                      <a:pt x="484" y="802"/>
                    </a:lnTo>
                    <a:lnTo>
                      <a:pt x="483" y="802"/>
                    </a:lnTo>
                    <a:lnTo>
                      <a:pt x="483" y="802"/>
                    </a:lnTo>
                    <a:lnTo>
                      <a:pt x="483" y="802"/>
                    </a:lnTo>
                    <a:lnTo>
                      <a:pt x="483" y="802"/>
                    </a:lnTo>
                    <a:lnTo>
                      <a:pt x="483" y="801"/>
                    </a:lnTo>
                    <a:lnTo>
                      <a:pt x="483" y="802"/>
                    </a:lnTo>
                    <a:lnTo>
                      <a:pt x="483" y="801"/>
                    </a:lnTo>
                    <a:lnTo>
                      <a:pt x="483" y="802"/>
                    </a:lnTo>
                    <a:lnTo>
                      <a:pt x="482" y="802"/>
                    </a:lnTo>
                    <a:lnTo>
                      <a:pt x="482" y="802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2"/>
                    </a:lnTo>
                    <a:lnTo>
                      <a:pt x="482" y="802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0"/>
                    </a:lnTo>
                    <a:lnTo>
                      <a:pt x="482" y="800"/>
                    </a:lnTo>
                    <a:lnTo>
                      <a:pt x="481" y="800"/>
                    </a:lnTo>
                    <a:lnTo>
                      <a:pt x="481" y="800"/>
                    </a:lnTo>
                    <a:lnTo>
                      <a:pt x="481" y="800"/>
                    </a:lnTo>
                    <a:lnTo>
                      <a:pt x="481" y="800"/>
                    </a:lnTo>
                    <a:lnTo>
                      <a:pt x="481" y="800"/>
                    </a:lnTo>
                    <a:lnTo>
                      <a:pt x="481" y="800"/>
                    </a:lnTo>
                    <a:lnTo>
                      <a:pt x="481" y="799"/>
                    </a:lnTo>
                    <a:lnTo>
                      <a:pt x="480" y="799"/>
                    </a:lnTo>
                    <a:lnTo>
                      <a:pt x="480" y="799"/>
                    </a:lnTo>
                    <a:lnTo>
                      <a:pt x="481" y="799"/>
                    </a:lnTo>
                    <a:lnTo>
                      <a:pt x="481" y="799"/>
                    </a:lnTo>
                    <a:lnTo>
                      <a:pt x="480" y="799"/>
                    </a:lnTo>
                    <a:lnTo>
                      <a:pt x="480" y="798"/>
                    </a:lnTo>
                    <a:lnTo>
                      <a:pt x="480" y="798"/>
                    </a:lnTo>
                    <a:lnTo>
                      <a:pt x="480" y="798"/>
                    </a:lnTo>
                    <a:lnTo>
                      <a:pt x="480" y="798"/>
                    </a:lnTo>
                    <a:lnTo>
                      <a:pt x="480" y="799"/>
                    </a:lnTo>
                    <a:lnTo>
                      <a:pt x="480" y="799"/>
                    </a:lnTo>
                    <a:lnTo>
                      <a:pt x="479" y="799"/>
                    </a:lnTo>
                    <a:lnTo>
                      <a:pt x="479" y="798"/>
                    </a:lnTo>
                    <a:lnTo>
                      <a:pt x="479" y="798"/>
                    </a:lnTo>
                    <a:lnTo>
                      <a:pt x="479" y="798"/>
                    </a:lnTo>
                    <a:lnTo>
                      <a:pt x="479" y="798"/>
                    </a:lnTo>
                    <a:lnTo>
                      <a:pt x="479" y="798"/>
                    </a:lnTo>
                    <a:lnTo>
                      <a:pt x="479" y="798"/>
                    </a:lnTo>
                    <a:lnTo>
                      <a:pt x="478" y="798"/>
                    </a:lnTo>
                    <a:lnTo>
                      <a:pt x="479" y="797"/>
                    </a:lnTo>
                    <a:lnTo>
                      <a:pt x="479" y="797"/>
                    </a:lnTo>
                    <a:lnTo>
                      <a:pt x="478" y="797"/>
                    </a:lnTo>
                    <a:lnTo>
                      <a:pt x="478" y="797"/>
                    </a:lnTo>
                    <a:lnTo>
                      <a:pt x="478" y="797"/>
                    </a:lnTo>
                    <a:lnTo>
                      <a:pt x="477" y="797"/>
                    </a:lnTo>
                    <a:lnTo>
                      <a:pt x="477" y="797"/>
                    </a:lnTo>
                    <a:lnTo>
                      <a:pt x="477" y="797"/>
                    </a:lnTo>
                    <a:lnTo>
                      <a:pt x="477" y="797"/>
                    </a:lnTo>
                    <a:lnTo>
                      <a:pt x="476" y="797"/>
                    </a:lnTo>
                    <a:lnTo>
                      <a:pt x="476" y="797"/>
                    </a:lnTo>
                    <a:lnTo>
                      <a:pt x="476" y="797"/>
                    </a:lnTo>
                    <a:lnTo>
                      <a:pt x="476" y="797"/>
                    </a:lnTo>
                    <a:lnTo>
                      <a:pt x="476" y="798"/>
                    </a:lnTo>
                    <a:lnTo>
                      <a:pt x="476" y="798"/>
                    </a:lnTo>
                    <a:lnTo>
                      <a:pt x="476" y="797"/>
                    </a:lnTo>
                    <a:lnTo>
                      <a:pt x="475" y="797"/>
                    </a:lnTo>
                    <a:lnTo>
                      <a:pt x="475" y="797"/>
                    </a:lnTo>
                    <a:lnTo>
                      <a:pt x="475" y="797"/>
                    </a:lnTo>
                    <a:lnTo>
                      <a:pt x="474" y="797"/>
                    </a:lnTo>
                    <a:lnTo>
                      <a:pt x="474" y="797"/>
                    </a:lnTo>
                    <a:lnTo>
                      <a:pt x="474" y="797"/>
                    </a:lnTo>
                    <a:lnTo>
                      <a:pt x="474" y="797"/>
                    </a:lnTo>
                    <a:lnTo>
                      <a:pt x="474" y="797"/>
                    </a:lnTo>
                    <a:lnTo>
                      <a:pt x="474" y="796"/>
                    </a:lnTo>
                    <a:lnTo>
                      <a:pt x="474" y="796"/>
                    </a:lnTo>
                    <a:lnTo>
                      <a:pt x="474" y="796"/>
                    </a:lnTo>
                    <a:lnTo>
                      <a:pt x="473" y="796"/>
                    </a:lnTo>
                    <a:lnTo>
                      <a:pt x="473" y="795"/>
                    </a:lnTo>
                    <a:lnTo>
                      <a:pt x="473" y="795"/>
                    </a:lnTo>
                    <a:lnTo>
                      <a:pt x="473" y="795"/>
                    </a:lnTo>
                    <a:lnTo>
                      <a:pt x="472" y="795"/>
                    </a:lnTo>
                    <a:lnTo>
                      <a:pt x="472" y="795"/>
                    </a:lnTo>
                    <a:lnTo>
                      <a:pt x="472" y="795"/>
                    </a:lnTo>
                    <a:lnTo>
                      <a:pt x="472" y="795"/>
                    </a:lnTo>
                    <a:lnTo>
                      <a:pt x="472" y="795"/>
                    </a:lnTo>
                    <a:lnTo>
                      <a:pt x="472" y="795"/>
                    </a:lnTo>
                    <a:lnTo>
                      <a:pt x="471" y="795"/>
                    </a:lnTo>
                    <a:lnTo>
                      <a:pt x="471" y="795"/>
                    </a:lnTo>
                    <a:lnTo>
                      <a:pt x="471" y="795"/>
                    </a:lnTo>
                    <a:lnTo>
                      <a:pt x="471" y="795"/>
                    </a:lnTo>
                    <a:lnTo>
                      <a:pt x="471" y="795"/>
                    </a:lnTo>
                    <a:lnTo>
                      <a:pt x="470" y="795"/>
                    </a:lnTo>
                    <a:lnTo>
                      <a:pt x="469" y="795"/>
                    </a:lnTo>
                    <a:lnTo>
                      <a:pt x="469" y="795"/>
                    </a:lnTo>
                    <a:lnTo>
                      <a:pt x="469" y="795"/>
                    </a:lnTo>
                    <a:lnTo>
                      <a:pt x="469" y="795"/>
                    </a:lnTo>
                    <a:lnTo>
                      <a:pt x="469" y="794"/>
                    </a:lnTo>
                    <a:lnTo>
                      <a:pt x="469" y="794"/>
                    </a:lnTo>
                    <a:lnTo>
                      <a:pt x="468" y="794"/>
                    </a:lnTo>
                    <a:lnTo>
                      <a:pt x="468" y="794"/>
                    </a:lnTo>
                    <a:lnTo>
                      <a:pt x="467" y="794"/>
                    </a:lnTo>
                    <a:lnTo>
                      <a:pt x="467" y="794"/>
                    </a:lnTo>
                    <a:lnTo>
                      <a:pt x="467" y="794"/>
                    </a:lnTo>
                    <a:lnTo>
                      <a:pt x="467" y="794"/>
                    </a:lnTo>
                    <a:lnTo>
                      <a:pt x="467" y="793"/>
                    </a:lnTo>
                    <a:lnTo>
                      <a:pt x="466" y="793"/>
                    </a:lnTo>
                    <a:lnTo>
                      <a:pt x="466" y="793"/>
                    </a:lnTo>
                    <a:lnTo>
                      <a:pt x="466" y="793"/>
                    </a:lnTo>
                    <a:lnTo>
                      <a:pt x="466" y="793"/>
                    </a:lnTo>
                    <a:lnTo>
                      <a:pt x="466" y="792"/>
                    </a:lnTo>
                    <a:lnTo>
                      <a:pt x="465" y="792"/>
                    </a:lnTo>
                    <a:lnTo>
                      <a:pt x="465" y="792"/>
                    </a:lnTo>
                    <a:lnTo>
                      <a:pt x="465" y="792"/>
                    </a:lnTo>
                    <a:lnTo>
                      <a:pt x="465" y="792"/>
                    </a:lnTo>
                    <a:lnTo>
                      <a:pt x="464" y="792"/>
                    </a:lnTo>
                    <a:lnTo>
                      <a:pt x="464" y="792"/>
                    </a:lnTo>
                    <a:lnTo>
                      <a:pt x="464" y="792"/>
                    </a:lnTo>
                    <a:lnTo>
                      <a:pt x="463" y="792"/>
                    </a:lnTo>
                    <a:lnTo>
                      <a:pt x="463" y="792"/>
                    </a:lnTo>
                    <a:lnTo>
                      <a:pt x="463" y="792"/>
                    </a:lnTo>
                    <a:lnTo>
                      <a:pt x="463" y="792"/>
                    </a:lnTo>
                    <a:lnTo>
                      <a:pt x="463" y="792"/>
                    </a:lnTo>
                    <a:lnTo>
                      <a:pt x="463" y="792"/>
                    </a:lnTo>
                    <a:lnTo>
                      <a:pt x="463" y="792"/>
                    </a:lnTo>
                    <a:lnTo>
                      <a:pt x="462" y="792"/>
                    </a:lnTo>
                    <a:lnTo>
                      <a:pt x="462" y="792"/>
                    </a:lnTo>
                    <a:lnTo>
                      <a:pt x="462" y="792"/>
                    </a:lnTo>
                    <a:lnTo>
                      <a:pt x="462" y="792"/>
                    </a:lnTo>
                    <a:lnTo>
                      <a:pt x="461" y="792"/>
                    </a:lnTo>
                    <a:lnTo>
                      <a:pt x="461" y="792"/>
                    </a:lnTo>
                    <a:lnTo>
                      <a:pt x="462" y="791"/>
                    </a:lnTo>
                    <a:lnTo>
                      <a:pt x="461" y="791"/>
                    </a:lnTo>
                    <a:lnTo>
                      <a:pt x="461" y="791"/>
                    </a:lnTo>
                    <a:lnTo>
                      <a:pt x="461" y="791"/>
                    </a:lnTo>
                    <a:lnTo>
                      <a:pt x="460" y="791"/>
                    </a:lnTo>
                    <a:lnTo>
                      <a:pt x="460" y="791"/>
                    </a:lnTo>
                    <a:lnTo>
                      <a:pt x="460" y="790"/>
                    </a:lnTo>
                    <a:lnTo>
                      <a:pt x="460" y="790"/>
                    </a:lnTo>
                    <a:lnTo>
                      <a:pt x="460" y="790"/>
                    </a:lnTo>
                    <a:lnTo>
                      <a:pt x="460" y="790"/>
                    </a:lnTo>
                    <a:lnTo>
                      <a:pt x="460" y="790"/>
                    </a:lnTo>
                    <a:lnTo>
                      <a:pt x="460" y="790"/>
                    </a:lnTo>
                    <a:lnTo>
                      <a:pt x="459" y="790"/>
                    </a:lnTo>
                    <a:lnTo>
                      <a:pt x="459" y="789"/>
                    </a:lnTo>
                    <a:lnTo>
                      <a:pt x="459" y="789"/>
                    </a:lnTo>
                    <a:lnTo>
                      <a:pt x="460" y="789"/>
                    </a:lnTo>
                    <a:lnTo>
                      <a:pt x="460" y="789"/>
                    </a:lnTo>
                    <a:lnTo>
                      <a:pt x="459" y="789"/>
                    </a:lnTo>
                    <a:lnTo>
                      <a:pt x="459" y="789"/>
                    </a:lnTo>
                    <a:lnTo>
                      <a:pt x="459" y="788"/>
                    </a:lnTo>
                    <a:lnTo>
                      <a:pt x="459" y="789"/>
                    </a:lnTo>
                    <a:lnTo>
                      <a:pt x="458" y="788"/>
                    </a:lnTo>
                    <a:lnTo>
                      <a:pt x="458" y="788"/>
                    </a:lnTo>
                    <a:lnTo>
                      <a:pt x="458" y="788"/>
                    </a:lnTo>
                    <a:lnTo>
                      <a:pt x="458" y="788"/>
                    </a:lnTo>
                    <a:lnTo>
                      <a:pt x="457" y="787"/>
                    </a:lnTo>
                    <a:lnTo>
                      <a:pt x="458" y="787"/>
                    </a:lnTo>
                    <a:lnTo>
                      <a:pt x="457" y="787"/>
                    </a:lnTo>
                    <a:lnTo>
                      <a:pt x="457" y="787"/>
                    </a:lnTo>
                    <a:lnTo>
                      <a:pt x="457" y="787"/>
                    </a:lnTo>
                    <a:lnTo>
                      <a:pt x="457" y="787"/>
                    </a:lnTo>
                    <a:lnTo>
                      <a:pt x="457" y="786"/>
                    </a:lnTo>
                    <a:lnTo>
                      <a:pt x="457" y="786"/>
                    </a:lnTo>
                    <a:lnTo>
                      <a:pt x="457" y="786"/>
                    </a:lnTo>
                    <a:lnTo>
                      <a:pt x="457" y="785"/>
                    </a:lnTo>
                    <a:lnTo>
                      <a:pt x="457" y="785"/>
                    </a:lnTo>
                    <a:lnTo>
                      <a:pt x="457" y="785"/>
                    </a:lnTo>
                    <a:lnTo>
                      <a:pt x="457" y="785"/>
                    </a:lnTo>
                    <a:lnTo>
                      <a:pt x="457" y="785"/>
                    </a:lnTo>
                    <a:lnTo>
                      <a:pt x="457" y="785"/>
                    </a:lnTo>
                    <a:lnTo>
                      <a:pt x="457" y="784"/>
                    </a:lnTo>
                    <a:lnTo>
                      <a:pt x="457" y="784"/>
                    </a:lnTo>
                    <a:lnTo>
                      <a:pt x="457" y="784"/>
                    </a:lnTo>
                    <a:lnTo>
                      <a:pt x="457" y="783"/>
                    </a:lnTo>
                    <a:lnTo>
                      <a:pt x="457" y="783"/>
                    </a:lnTo>
                    <a:lnTo>
                      <a:pt x="457" y="783"/>
                    </a:lnTo>
                    <a:lnTo>
                      <a:pt x="456" y="783"/>
                    </a:lnTo>
                    <a:lnTo>
                      <a:pt x="456" y="783"/>
                    </a:lnTo>
                    <a:lnTo>
                      <a:pt x="456" y="783"/>
                    </a:lnTo>
                    <a:lnTo>
                      <a:pt x="456" y="783"/>
                    </a:lnTo>
                    <a:lnTo>
                      <a:pt x="455" y="782"/>
                    </a:lnTo>
                    <a:lnTo>
                      <a:pt x="455" y="782"/>
                    </a:lnTo>
                    <a:lnTo>
                      <a:pt x="455" y="783"/>
                    </a:lnTo>
                    <a:lnTo>
                      <a:pt x="455" y="783"/>
                    </a:lnTo>
                    <a:lnTo>
                      <a:pt x="454" y="782"/>
                    </a:lnTo>
                    <a:lnTo>
                      <a:pt x="453" y="782"/>
                    </a:lnTo>
                    <a:lnTo>
                      <a:pt x="453" y="781"/>
                    </a:lnTo>
                    <a:lnTo>
                      <a:pt x="453" y="781"/>
                    </a:lnTo>
                    <a:lnTo>
                      <a:pt x="453" y="780"/>
                    </a:lnTo>
                    <a:lnTo>
                      <a:pt x="453" y="780"/>
                    </a:lnTo>
                    <a:lnTo>
                      <a:pt x="453" y="781"/>
                    </a:lnTo>
                    <a:lnTo>
                      <a:pt x="453" y="781"/>
                    </a:lnTo>
                    <a:lnTo>
                      <a:pt x="453" y="781"/>
                    </a:lnTo>
                    <a:lnTo>
                      <a:pt x="453" y="781"/>
                    </a:lnTo>
                    <a:lnTo>
                      <a:pt x="453" y="782"/>
                    </a:lnTo>
                    <a:lnTo>
                      <a:pt x="453" y="782"/>
                    </a:lnTo>
                    <a:lnTo>
                      <a:pt x="453" y="782"/>
                    </a:lnTo>
                    <a:lnTo>
                      <a:pt x="452" y="782"/>
                    </a:lnTo>
                    <a:lnTo>
                      <a:pt x="452" y="782"/>
                    </a:lnTo>
                    <a:lnTo>
                      <a:pt x="452" y="781"/>
                    </a:lnTo>
                    <a:lnTo>
                      <a:pt x="452" y="781"/>
                    </a:lnTo>
                    <a:lnTo>
                      <a:pt x="452" y="781"/>
                    </a:lnTo>
                    <a:lnTo>
                      <a:pt x="452" y="780"/>
                    </a:lnTo>
                    <a:lnTo>
                      <a:pt x="452" y="780"/>
                    </a:lnTo>
                    <a:lnTo>
                      <a:pt x="451" y="781"/>
                    </a:lnTo>
                    <a:lnTo>
                      <a:pt x="451" y="781"/>
                    </a:lnTo>
                    <a:lnTo>
                      <a:pt x="450" y="781"/>
                    </a:lnTo>
                    <a:lnTo>
                      <a:pt x="450" y="780"/>
                    </a:lnTo>
                    <a:lnTo>
                      <a:pt x="450" y="780"/>
                    </a:lnTo>
                    <a:lnTo>
                      <a:pt x="450" y="780"/>
                    </a:lnTo>
                    <a:lnTo>
                      <a:pt x="450" y="781"/>
                    </a:lnTo>
                    <a:lnTo>
                      <a:pt x="450" y="781"/>
                    </a:lnTo>
                    <a:lnTo>
                      <a:pt x="450" y="781"/>
                    </a:lnTo>
                    <a:lnTo>
                      <a:pt x="450" y="781"/>
                    </a:lnTo>
                    <a:lnTo>
                      <a:pt x="449" y="781"/>
                    </a:lnTo>
                    <a:lnTo>
                      <a:pt x="449" y="780"/>
                    </a:lnTo>
                    <a:lnTo>
                      <a:pt x="449" y="780"/>
                    </a:lnTo>
                    <a:lnTo>
                      <a:pt x="449" y="781"/>
                    </a:lnTo>
                    <a:lnTo>
                      <a:pt x="449" y="781"/>
                    </a:lnTo>
                    <a:lnTo>
                      <a:pt x="448" y="781"/>
                    </a:lnTo>
                    <a:lnTo>
                      <a:pt x="448" y="782"/>
                    </a:lnTo>
                    <a:lnTo>
                      <a:pt x="448" y="781"/>
                    </a:lnTo>
                    <a:lnTo>
                      <a:pt x="448" y="781"/>
                    </a:lnTo>
                    <a:lnTo>
                      <a:pt x="448" y="781"/>
                    </a:lnTo>
                    <a:lnTo>
                      <a:pt x="448" y="780"/>
                    </a:lnTo>
                    <a:lnTo>
                      <a:pt x="447" y="781"/>
                    </a:lnTo>
                    <a:lnTo>
                      <a:pt x="447" y="781"/>
                    </a:lnTo>
                    <a:lnTo>
                      <a:pt x="447" y="781"/>
                    </a:lnTo>
                    <a:lnTo>
                      <a:pt x="447" y="781"/>
                    </a:lnTo>
                    <a:lnTo>
                      <a:pt x="447" y="781"/>
                    </a:lnTo>
                    <a:lnTo>
                      <a:pt x="446" y="780"/>
                    </a:lnTo>
                    <a:lnTo>
                      <a:pt x="446" y="780"/>
                    </a:lnTo>
                    <a:lnTo>
                      <a:pt x="445" y="780"/>
                    </a:lnTo>
                    <a:lnTo>
                      <a:pt x="445" y="780"/>
                    </a:lnTo>
                    <a:lnTo>
                      <a:pt x="445" y="780"/>
                    </a:lnTo>
                    <a:lnTo>
                      <a:pt x="444" y="779"/>
                    </a:lnTo>
                    <a:lnTo>
                      <a:pt x="444" y="779"/>
                    </a:lnTo>
                    <a:lnTo>
                      <a:pt x="443" y="779"/>
                    </a:lnTo>
                    <a:lnTo>
                      <a:pt x="443" y="780"/>
                    </a:lnTo>
                    <a:lnTo>
                      <a:pt x="443" y="780"/>
                    </a:lnTo>
                    <a:lnTo>
                      <a:pt x="443" y="779"/>
                    </a:lnTo>
                    <a:lnTo>
                      <a:pt x="442" y="779"/>
                    </a:lnTo>
                    <a:lnTo>
                      <a:pt x="442" y="779"/>
                    </a:lnTo>
                    <a:lnTo>
                      <a:pt x="442" y="780"/>
                    </a:lnTo>
                    <a:lnTo>
                      <a:pt x="442" y="779"/>
                    </a:lnTo>
                    <a:lnTo>
                      <a:pt x="442" y="779"/>
                    </a:lnTo>
                    <a:lnTo>
                      <a:pt x="441" y="778"/>
                    </a:lnTo>
                    <a:lnTo>
                      <a:pt x="441" y="778"/>
                    </a:lnTo>
                    <a:lnTo>
                      <a:pt x="441" y="778"/>
                    </a:lnTo>
                    <a:lnTo>
                      <a:pt x="441" y="777"/>
                    </a:lnTo>
                    <a:lnTo>
                      <a:pt x="441" y="777"/>
                    </a:lnTo>
                    <a:lnTo>
                      <a:pt x="440" y="777"/>
                    </a:lnTo>
                    <a:lnTo>
                      <a:pt x="440" y="777"/>
                    </a:lnTo>
                    <a:lnTo>
                      <a:pt x="439" y="777"/>
                    </a:lnTo>
                    <a:lnTo>
                      <a:pt x="439" y="778"/>
                    </a:lnTo>
                    <a:lnTo>
                      <a:pt x="439" y="777"/>
                    </a:lnTo>
                    <a:lnTo>
                      <a:pt x="439" y="777"/>
                    </a:lnTo>
                    <a:lnTo>
                      <a:pt x="439" y="777"/>
                    </a:lnTo>
                    <a:lnTo>
                      <a:pt x="439" y="776"/>
                    </a:lnTo>
                    <a:lnTo>
                      <a:pt x="438" y="776"/>
                    </a:lnTo>
                    <a:lnTo>
                      <a:pt x="438" y="777"/>
                    </a:lnTo>
                    <a:lnTo>
                      <a:pt x="438" y="777"/>
                    </a:lnTo>
                    <a:lnTo>
                      <a:pt x="438" y="777"/>
                    </a:lnTo>
                    <a:lnTo>
                      <a:pt x="438" y="777"/>
                    </a:lnTo>
                    <a:lnTo>
                      <a:pt x="437" y="777"/>
                    </a:lnTo>
                    <a:lnTo>
                      <a:pt x="437" y="776"/>
                    </a:lnTo>
                    <a:lnTo>
                      <a:pt x="437" y="775"/>
                    </a:lnTo>
                    <a:lnTo>
                      <a:pt x="437" y="776"/>
                    </a:lnTo>
                    <a:lnTo>
                      <a:pt x="436" y="775"/>
                    </a:lnTo>
                    <a:lnTo>
                      <a:pt x="436" y="775"/>
                    </a:lnTo>
                    <a:lnTo>
                      <a:pt x="436" y="775"/>
                    </a:lnTo>
                    <a:lnTo>
                      <a:pt x="435" y="775"/>
                    </a:lnTo>
                    <a:lnTo>
                      <a:pt x="435" y="775"/>
                    </a:lnTo>
                    <a:lnTo>
                      <a:pt x="435" y="775"/>
                    </a:lnTo>
                    <a:lnTo>
                      <a:pt x="435" y="775"/>
                    </a:lnTo>
                    <a:lnTo>
                      <a:pt x="435" y="775"/>
                    </a:lnTo>
                    <a:lnTo>
                      <a:pt x="435" y="776"/>
                    </a:lnTo>
                    <a:lnTo>
                      <a:pt x="435" y="776"/>
                    </a:lnTo>
                    <a:lnTo>
                      <a:pt x="434" y="775"/>
                    </a:lnTo>
                    <a:lnTo>
                      <a:pt x="434" y="775"/>
                    </a:lnTo>
                    <a:lnTo>
                      <a:pt x="435" y="775"/>
                    </a:lnTo>
                    <a:lnTo>
                      <a:pt x="434" y="775"/>
                    </a:lnTo>
                    <a:lnTo>
                      <a:pt x="434" y="775"/>
                    </a:lnTo>
                    <a:lnTo>
                      <a:pt x="434" y="775"/>
                    </a:lnTo>
                    <a:lnTo>
                      <a:pt x="434" y="775"/>
                    </a:lnTo>
                    <a:lnTo>
                      <a:pt x="434" y="775"/>
                    </a:lnTo>
                    <a:lnTo>
                      <a:pt x="434" y="775"/>
                    </a:lnTo>
                    <a:lnTo>
                      <a:pt x="434" y="775"/>
                    </a:lnTo>
                    <a:lnTo>
                      <a:pt x="435" y="774"/>
                    </a:lnTo>
                    <a:lnTo>
                      <a:pt x="435" y="774"/>
                    </a:lnTo>
                    <a:lnTo>
                      <a:pt x="435" y="774"/>
                    </a:lnTo>
                    <a:lnTo>
                      <a:pt x="434" y="774"/>
                    </a:lnTo>
                    <a:lnTo>
                      <a:pt x="433" y="774"/>
                    </a:lnTo>
                    <a:lnTo>
                      <a:pt x="432" y="774"/>
                    </a:lnTo>
                    <a:lnTo>
                      <a:pt x="432" y="774"/>
                    </a:lnTo>
                    <a:lnTo>
                      <a:pt x="432" y="774"/>
                    </a:lnTo>
                    <a:lnTo>
                      <a:pt x="432" y="774"/>
                    </a:lnTo>
                    <a:lnTo>
                      <a:pt x="432" y="774"/>
                    </a:lnTo>
                    <a:lnTo>
                      <a:pt x="431" y="774"/>
                    </a:lnTo>
                    <a:lnTo>
                      <a:pt x="431" y="775"/>
                    </a:lnTo>
                    <a:lnTo>
                      <a:pt x="431" y="775"/>
                    </a:lnTo>
                    <a:lnTo>
                      <a:pt x="431" y="775"/>
                    </a:lnTo>
                    <a:lnTo>
                      <a:pt x="430" y="775"/>
                    </a:lnTo>
                    <a:lnTo>
                      <a:pt x="430" y="775"/>
                    </a:lnTo>
                    <a:lnTo>
                      <a:pt x="430" y="774"/>
                    </a:lnTo>
                    <a:lnTo>
                      <a:pt x="430" y="773"/>
                    </a:lnTo>
                    <a:lnTo>
                      <a:pt x="430" y="773"/>
                    </a:lnTo>
                    <a:lnTo>
                      <a:pt x="430" y="773"/>
                    </a:lnTo>
                    <a:lnTo>
                      <a:pt x="430" y="773"/>
                    </a:lnTo>
                    <a:lnTo>
                      <a:pt x="429" y="773"/>
                    </a:lnTo>
                    <a:lnTo>
                      <a:pt x="429" y="773"/>
                    </a:lnTo>
                    <a:lnTo>
                      <a:pt x="428" y="773"/>
                    </a:lnTo>
                    <a:lnTo>
                      <a:pt x="428" y="773"/>
                    </a:lnTo>
                    <a:lnTo>
                      <a:pt x="428" y="773"/>
                    </a:lnTo>
                    <a:lnTo>
                      <a:pt x="428" y="773"/>
                    </a:lnTo>
                    <a:lnTo>
                      <a:pt x="427" y="773"/>
                    </a:lnTo>
                    <a:lnTo>
                      <a:pt x="427" y="773"/>
                    </a:lnTo>
                    <a:lnTo>
                      <a:pt x="427" y="774"/>
                    </a:lnTo>
                    <a:lnTo>
                      <a:pt x="427" y="773"/>
                    </a:lnTo>
                    <a:lnTo>
                      <a:pt x="427" y="773"/>
                    </a:lnTo>
                    <a:lnTo>
                      <a:pt x="427" y="773"/>
                    </a:lnTo>
                    <a:lnTo>
                      <a:pt x="427" y="772"/>
                    </a:lnTo>
                    <a:lnTo>
                      <a:pt x="427" y="772"/>
                    </a:lnTo>
                    <a:lnTo>
                      <a:pt x="427" y="772"/>
                    </a:lnTo>
                    <a:lnTo>
                      <a:pt x="427" y="772"/>
                    </a:lnTo>
                    <a:lnTo>
                      <a:pt x="426" y="773"/>
                    </a:lnTo>
                    <a:lnTo>
                      <a:pt x="426" y="772"/>
                    </a:lnTo>
                    <a:lnTo>
                      <a:pt x="426" y="772"/>
                    </a:lnTo>
                    <a:lnTo>
                      <a:pt x="426" y="772"/>
                    </a:lnTo>
                    <a:lnTo>
                      <a:pt x="426" y="772"/>
                    </a:lnTo>
                    <a:lnTo>
                      <a:pt x="425" y="772"/>
                    </a:lnTo>
                    <a:lnTo>
                      <a:pt x="425" y="772"/>
                    </a:lnTo>
                    <a:lnTo>
                      <a:pt x="425" y="771"/>
                    </a:lnTo>
                    <a:lnTo>
                      <a:pt x="425" y="770"/>
                    </a:lnTo>
                    <a:lnTo>
                      <a:pt x="426" y="770"/>
                    </a:lnTo>
                    <a:lnTo>
                      <a:pt x="426" y="770"/>
                    </a:lnTo>
                    <a:lnTo>
                      <a:pt x="425" y="770"/>
                    </a:lnTo>
                    <a:lnTo>
                      <a:pt x="425" y="770"/>
                    </a:lnTo>
                    <a:lnTo>
                      <a:pt x="425" y="770"/>
                    </a:lnTo>
                    <a:lnTo>
                      <a:pt x="425" y="770"/>
                    </a:lnTo>
                    <a:lnTo>
                      <a:pt x="425" y="770"/>
                    </a:lnTo>
                    <a:lnTo>
                      <a:pt x="425" y="770"/>
                    </a:lnTo>
                    <a:lnTo>
                      <a:pt x="425" y="770"/>
                    </a:lnTo>
                    <a:lnTo>
                      <a:pt x="426" y="770"/>
                    </a:lnTo>
                    <a:lnTo>
                      <a:pt x="426" y="769"/>
                    </a:lnTo>
                    <a:lnTo>
                      <a:pt x="425" y="769"/>
                    </a:lnTo>
                    <a:lnTo>
                      <a:pt x="425" y="768"/>
                    </a:lnTo>
                    <a:lnTo>
                      <a:pt x="424" y="768"/>
                    </a:lnTo>
                    <a:lnTo>
                      <a:pt x="424" y="768"/>
                    </a:lnTo>
                    <a:lnTo>
                      <a:pt x="424" y="767"/>
                    </a:lnTo>
                    <a:lnTo>
                      <a:pt x="423" y="767"/>
                    </a:lnTo>
                    <a:lnTo>
                      <a:pt x="423" y="767"/>
                    </a:lnTo>
                    <a:lnTo>
                      <a:pt x="423" y="767"/>
                    </a:lnTo>
                    <a:lnTo>
                      <a:pt x="423" y="767"/>
                    </a:lnTo>
                    <a:lnTo>
                      <a:pt x="423" y="767"/>
                    </a:lnTo>
                    <a:lnTo>
                      <a:pt x="423" y="767"/>
                    </a:lnTo>
                    <a:lnTo>
                      <a:pt x="423" y="768"/>
                    </a:lnTo>
                    <a:lnTo>
                      <a:pt x="422" y="768"/>
                    </a:lnTo>
                    <a:lnTo>
                      <a:pt x="422" y="768"/>
                    </a:lnTo>
                    <a:lnTo>
                      <a:pt x="422" y="767"/>
                    </a:lnTo>
                    <a:lnTo>
                      <a:pt x="422" y="767"/>
                    </a:lnTo>
                    <a:lnTo>
                      <a:pt x="422" y="767"/>
                    </a:lnTo>
                    <a:lnTo>
                      <a:pt x="421" y="767"/>
                    </a:lnTo>
                    <a:lnTo>
                      <a:pt x="421" y="767"/>
                    </a:lnTo>
                    <a:lnTo>
                      <a:pt x="421" y="767"/>
                    </a:lnTo>
                    <a:lnTo>
                      <a:pt x="421" y="767"/>
                    </a:lnTo>
                    <a:lnTo>
                      <a:pt x="421" y="767"/>
                    </a:lnTo>
                    <a:lnTo>
                      <a:pt x="420" y="767"/>
                    </a:lnTo>
                    <a:lnTo>
                      <a:pt x="420" y="767"/>
                    </a:lnTo>
                    <a:lnTo>
                      <a:pt x="419" y="767"/>
                    </a:lnTo>
                    <a:lnTo>
                      <a:pt x="419" y="767"/>
                    </a:lnTo>
                    <a:lnTo>
                      <a:pt x="418" y="766"/>
                    </a:lnTo>
                    <a:lnTo>
                      <a:pt x="418" y="766"/>
                    </a:lnTo>
                    <a:lnTo>
                      <a:pt x="418" y="766"/>
                    </a:lnTo>
                    <a:lnTo>
                      <a:pt x="418" y="767"/>
                    </a:lnTo>
                    <a:lnTo>
                      <a:pt x="417" y="767"/>
                    </a:lnTo>
                    <a:lnTo>
                      <a:pt x="417" y="767"/>
                    </a:lnTo>
                    <a:lnTo>
                      <a:pt x="417" y="767"/>
                    </a:lnTo>
                    <a:lnTo>
                      <a:pt x="417" y="767"/>
                    </a:lnTo>
                    <a:lnTo>
                      <a:pt x="417" y="767"/>
                    </a:lnTo>
                    <a:lnTo>
                      <a:pt x="416" y="767"/>
                    </a:lnTo>
                    <a:lnTo>
                      <a:pt x="416" y="767"/>
                    </a:lnTo>
                    <a:lnTo>
                      <a:pt x="416" y="767"/>
                    </a:lnTo>
                    <a:lnTo>
                      <a:pt x="416" y="767"/>
                    </a:lnTo>
                    <a:lnTo>
                      <a:pt x="416" y="767"/>
                    </a:lnTo>
                    <a:lnTo>
                      <a:pt x="416" y="768"/>
                    </a:lnTo>
                    <a:lnTo>
                      <a:pt x="416" y="768"/>
                    </a:lnTo>
                    <a:lnTo>
                      <a:pt x="415" y="768"/>
                    </a:lnTo>
                    <a:lnTo>
                      <a:pt x="415" y="767"/>
                    </a:lnTo>
                    <a:lnTo>
                      <a:pt x="415" y="768"/>
                    </a:lnTo>
                    <a:lnTo>
                      <a:pt x="415" y="768"/>
                    </a:lnTo>
                    <a:lnTo>
                      <a:pt x="415" y="768"/>
                    </a:lnTo>
                    <a:lnTo>
                      <a:pt x="414" y="768"/>
                    </a:lnTo>
                    <a:lnTo>
                      <a:pt x="414" y="768"/>
                    </a:lnTo>
                    <a:lnTo>
                      <a:pt x="414" y="768"/>
                    </a:lnTo>
                    <a:lnTo>
                      <a:pt x="413" y="768"/>
                    </a:lnTo>
                    <a:lnTo>
                      <a:pt x="413" y="768"/>
                    </a:lnTo>
                    <a:lnTo>
                      <a:pt x="413" y="768"/>
                    </a:lnTo>
                    <a:lnTo>
                      <a:pt x="413" y="768"/>
                    </a:lnTo>
                    <a:lnTo>
                      <a:pt x="413" y="768"/>
                    </a:lnTo>
                    <a:lnTo>
                      <a:pt x="412" y="768"/>
                    </a:lnTo>
                    <a:lnTo>
                      <a:pt x="413" y="768"/>
                    </a:lnTo>
                    <a:lnTo>
                      <a:pt x="412" y="769"/>
                    </a:lnTo>
                    <a:lnTo>
                      <a:pt x="412" y="770"/>
                    </a:lnTo>
                    <a:lnTo>
                      <a:pt x="412" y="770"/>
                    </a:lnTo>
                    <a:lnTo>
                      <a:pt x="411" y="769"/>
                    </a:lnTo>
                    <a:lnTo>
                      <a:pt x="411" y="769"/>
                    </a:lnTo>
                    <a:lnTo>
                      <a:pt x="411" y="770"/>
                    </a:lnTo>
                    <a:lnTo>
                      <a:pt x="410" y="769"/>
                    </a:lnTo>
                    <a:lnTo>
                      <a:pt x="410" y="770"/>
                    </a:lnTo>
                    <a:lnTo>
                      <a:pt x="410" y="770"/>
                    </a:lnTo>
                    <a:lnTo>
                      <a:pt x="410" y="770"/>
                    </a:lnTo>
                    <a:lnTo>
                      <a:pt x="411" y="770"/>
                    </a:lnTo>
                    <a:lnTo>
                      <a:pt x="411" y="771"/>
                    </a:lnTo>
                    <a:lnTo>
                      <a:pt x="410" y="771"/>
                    </a:lnTo>
                    <a:lnTo>
                      <a:pt x="410" y="770"/>
                    </a:lnTo>
                    <a:lnTo>
                      <a:pt x="410" y="770"/>
                    </a:lnTo>
                    <a:lnTo>
                      <a:pt x="410" y="771"/>
                    </a:lnTo>
                    <a:lnTo>
                      <a:pt x="410" y="771"/>
                    </a:lnTo>
                    <a:lnTo>
                      <a:pt x="409" y="771"/>
                    </a:lnTo>
                    <a:lnTo>
                      <a:pt x="409" y="771"/>
                    </a:lnTo>
                    <a:lnTo>
                      <a:pt x="409" y="770"/>
                    </a:lnTo>
                    <a:lnTo>
                      <a:pt x="408" y="770"/>
                    </a:lnTo>
                    <a:lnTo>
                      <a:pt x="408" y="770"/>
                    </a:lnTo>
                    <a:lnTo>
                      <a:pt x="408" y="770"/>
                    </a:lnTo>
                    <a:lnTo>
                      <a:pt x="407" y="770"/>
                    </a:lnTo>
                    <a:lnTo>
                      <a:pt x="407" y="771"/>
                    </a:lnTo>
                    <a:lnTo>
                      <a:pt x="407" y="771"/>
                    </a:lnTo>
                    <a:lnTo>
                      <a:pt x="407" y="771"/>
                    </a:lnTo>
                    <a:lnTo>
                      <a:pt x="407" y="771"/>
                    </a:lnTo>
                    <a:lnTo>
                      <a:pt x="407" y="771"/>
                    </a:lnTo>
                    <a:lnTo>
                      <a:pt x="407" y="772"/>
                    </a:lnTo>
                    <a:lnTo>
                      <a:pt x="407" y="772"/>
                    </a:lnTo>
                    <a:lnTo>
                      <a:pt x="407" y="772"/>
                    </a:lnTo>
                    <a:lnTo>
                      <a:pt x="406" y="772"/>
                    </a:lnTo>
                    <a:lnTo>
                      <a:pt x="406" y="772"/>
                    </a:lnTo>
                    <a:lnTo>
                      <a:pt x="406" y="772"/>
                    </a:lnTo>
                    <a:lnTo>
                      <a:pt x="406" y="772"/>
                    </a:lnTo>
                    <a:lnTo>
                      <a:pt x="405" y="772"/>
                    </a:lnTo>
                    <a:lnTo>
                      <a:pt x="405" y="772"/>
                    </a:lnTo>
                    <a:lnTo>
                      <a:pt x="405" y="772"/>
                    </a:lnTo>
                    <a:lnTo>
                      <a:pt x="405" y="773"/>
                    </a:lnTo>
                    <a:lnTo>
                      <a:pt x="405" y="773"/>
                    </a:lnTo>
                    <a:lnTo>
                      <a:pt x="405" y="774"/>
                    </a:lnTo>
                    <a:lnTo>
                      <a:pt x="405" y="774"/>
                    </a:lnTo>
                    <a:lnTo>
                      <a:pt x="405" y="774"/>
                    </a:lnTo>
                    <a:lnTo>
                      <a:pt x="404" y="774"/>
                    </a:lnTo>
                    <a:lnTo>
                      <a:pt x="404" y="775"/>
                    </a:lnTo>
                    <a:lnTo>
                      <a:pt x="404" y="775"/>
                    </a:lnTo>
                    <a:lnTo>
                      <a:pt x="403" y="774"/>
                    </a:lnTo>
                    <a:lnTo>
                      <a:pt x="403" y="774"/>
                    </a:lnTo>
                    <a:lnTo>
                      <a:pt x="403" y="774"/>
                    </a:lnTo>
                    <a:lnTo>
                      <a:pt x="402" y="774"/>
                    </a:lnTo>
                    <a:lnTo>
                      <a:pt x="402" y="774"/>
                    </a:lnTo>
                    <a:lnTo>
                      <a:pt x="402" y="775"/>
                    </a:lnTo>
                    <a:lnTo>
                      <a:pt x="402" y="775"/>
                    </a:lnTo>
                    <a:lnTo>
                      <a:pt x="401" y="775"/>
                    </a:lnTo>
                    <a:lnTo>
                      <a:pt x="401" y="775"/>
                    </a:lnTo>
                    <a:lnTo>
                      <a:pt x="401" y="775"/>
                    </a:lnTo>
                    <a:lnTo>
                      <a:pt x="401" y="775"/>
                    </a:lnTo>
                    <a:lnTo>
                      <a:pt x="401" y="775"/>
                    </a:lnTo>
                    <a:lnTo>
                      <a:pt x="400" y="775"/>
                    </a:lnTo>
                    <a:lnTo>
                      <a:pt x="400" y="775"/>
                    </a:lnTo>
                    <a:lnTo>
                      <a:pt x="400" y="775"/>
                    </a:lnTo>
                    <a:lnTo>
                      <a:pt x="400" y="774"/>
                    </a:lnTo>
                    <a:lnTo>
                      <a:pt x="400" y="774"/>
                    </a:lnTo>
                    <a:lnTo>
                      <a:pt x="400" y="774"/>
                    </a:lnTo>
                    <a:lnTo>
                      <a:pt x="400" y="774"/>
                    </a:lnTo>
                    <a:lnTo>
                      <a:pt x="400" y="774"/>
                    </a:lnTo>
                    <a:lnTo>
                      <a:pt x="400" y="774"/>
                    </a:lnTo>
                    <a:lnTo>
                      <a:pt x="399" y="774"/>
                    </a:lnTo>
                    <a:lnTo>
                      <a:pt x="399" y="774"/>
                    </a:lnTo>
                    <a:lnTo>
                      <a:pt x="399" y="775"/>
                    </a:lnTo>
                    <a:lnTo>
                      <a:pt x="399" y="775"/>
                    </a:lnTo>
                    <a:lnTo>
                      <a:pt x="399" y="775"/>
                    </a:lnTo>
                    <a:lnTo>
                      <a:pt x="398" y="775"/>
                    </a:lnTo>
                    <a:lnTo>
                      <a:pt x="398" y="775"/>
                    </a:lnTo>
                    <a:lnTo>
                      <a:pt x="397" y="775"/>
                    </a:lnTo>
                    <a:lnTo>
                      <a:pt x="397" y="776"/>
                    </a:lnTo>
                    <a:lnTo>
                      <a:pt x="397" y="776"/>
                    </a:lnTo>
                    <a:lnTo>
                      <a:pt x="397" y="777"/>
                    </a:lnTo>
                    <a:lnTo>
                      <a:pt x="396" y="777"/>
                    </a:lnTo>
                    <a:lnTo>
                      <a:pt x="396" y="777"/>
                    </a:lnTo>
                    <a:lnTo>
                      <a:pt x="396" y="777"/>
                    </a:lnTo>
                    <a:lnTo>
                      <a:pt x="395" y="777"/>
                    </a:lnTo>
                    <a:lnTo>
                      <a:pt x="395" y="777"/>
                    </a:lnTo>
                    <a:lnTo>
                      <a:pt x="395" y="777"/>
                    </a:lnTo>
                    <a:lnTo>
                      <a:pt x="395" y="777"/>
                    </a:lnTo>
                    <a:lnTo>
                      <a:pt x="394" y="777"/>
                    </a:lnTo>
                    <a:lnTo>
                      <a:pt x="394" y="777"/>
                    </a:lnTo>
                    <a:lnTo>
                      <a:pt x="394" y="777"/>
                    </a:lnTo>
                    <a:lnTo>
                      <a:pt x="393" y="778"/>
                    </a:lnTo>
                    <a:lnTo>
                      <a:pt x="393" y="778"/>
                    </a:lnTo>
                    <a:lnTo>
                      <a:pt x="393" y="779"/>
                    </a:lnTo>
                    <a:lnTo>
                      <a:pt x="393" y="778"/>
                    </a:lnTo>
                    <a:lnTo>
                      <a:pt x="392" y="778"/>
                    </a:lnTo>
                    <a:lnTo>
                      <a:pt x="392" y="777"/>
                    </a:lnTo>
                    <a:lnTo>
                      <a:pt x="392" y="777"/>
                    </a:lnTo>
                    <a:lnTo>
                      <a:pt x="392" y="777"/>
                    </a:lnTo>
                    <a:lnTo>
                      <a:pt x="392" y="777"/>
                    </a:lnTo>
                    <a:lnTo>
                      <a:pt x="391" y="777"/>
                    </a:lnTo>
                    <a:lnTo>
                      <a:pt x="391" y="777"/>
                    </a:lnTo>
                    <a:lnTo>
                      <a:pt x="391" y="777"/>
                    </a:lnTo>
                    <a:lnTo>
                      <a:pt x="391" y="776"/>
                    </a:lnTo>
                    <a:lnTo>
                      <a:pt x="391" y="776"/>
                    </a:lnTo>
                    <a:lnTo>
                      <a:pt x="391" y="776"/>
                    </a:lnTo>
                    <a:lnTo>
                      <a:pt x="391" y="777"/>
                    </a:lnTo>
                    <a:lnTo>
                      <a:pt x="391" y="777"/>
                    </a:lnTo>
                    <a:lnTo>
                      <a:pt x="390" y="776"/>
                    </a:lnTo>
                    <a:lnTo>
                      <a:pt x="390" y="776"/>
                    </a:lnTo>
                    <a:lnTo>
                      <a:pt x="389" y="776"/>
                    </a:lnTo>
                    <a:lnTo>
                      <a:pt x="389" y="776"/>
                    </a:lnTo>
                    <a:lnTo>
                      <a:pt x="389" y="776"/>
                    </a:lnTo>
                    <a:lnTo>
                      <a:pt x="389" y="775"/>
                    </a:lnTo>
                    <a:lnTo>
                      <a:pt x="389" y="775"/>
                    </a:lnTo>
                    <a:lnTo>
                      <a:pt x="388" y="775"/>
                    </a:lnTo>
                    <a:lnTo>
                      <a:pt x="388" y="776"/>
                    </a:lnTo>
                    <a:lnTo>
                      <a:pt x="388" y="775"/>
                    </a:lnTo>
                    <a:lnTo>
                      <a:pt x="388" y="776"/>
                    </a:lnTo>
                    <a:lnTo>
                      <a:pt x="388" y="776"/>
                    </a:lnTo>
                    <a:lnTo>
                      <a:pt x="388" y="776"/>
                    </a:lnTo>
                    <a:lnTo>
                      <a:pt x="388" y="777"/>
                    </a:lnTo>
                    <a:lnTo>
                      <a:pt x="388" y="777"/>
                    </a:lnTo>
                    <a:lnTo>
                      <a:pt x="387" y="777"/>
                    </a:lnTo>
                    <a:lnTo>
                      <a:pt x="387" y="777"/>
                    </a:lnTo>
                    <a:lnTo>
                      <a:pt x="387" y="777"/>
                    </a:lnTo>
                    <a:lnTo>
                      <a:pt x="387" y="778"/>
                    </a:lnTo>
                    <a:lnTo>
                      <a:pt x="387" y="777"/>
                    </a:lnTo>
                    <a:lnTo>
                      <a:pt x="386" y="777"/>
                    </a:lnTo>
                    <a:lnTo>
                      <a:pt x="386" y="777"/>
                    </a:lnTo>
                    <a:lnTo>
                      <a:pt x="386" y="777"/>
                    </a:lnTo>
                    <a:lnTo>
                      <a:pt x="386" y="777"/>
                    </a:lnTo>
                    <a:lnTo>
                      <a:pt x="385" y="777"/>
                    </a:lnTo>
                    <a:lnTo>
                      <a:pt x="385" y="778"/>
                    </a:lnTo>
                    <a:lnTo>
                      <a:pt x="385" y="778"/>
                    </a:lnTo>
                    <a:lnTo>
                      <a:pt x="384" y="777"/>
                    </a:lnTo>
                    <a:lnTo>
                      <a:pt x="383" y="777"/>
                    </a:lnTo>
                    <a:lnTo>
                      <a:pt x="383" y="777"/>
                    </a:lnTo>
                    <a:lnTo>
                      <a:pt x="383" y="777"/>
                    </a:lnTo>
                    <a:lnTo>
                      <a:pt x="383" y="778"/>
                    </a:lnTo>
                    <a:lnTo>
                      <a:pt x="383" y="778"/>
                    </a:lnTo>
                    <a:lnTo>
                      <a:pt x="383" y="778"/>
                    </a:lnTo>
                    <a:lnTo>
                      <a:pt x="382" y="778"/>
                    </a:lnTo>
                    <a:lnTo>
                      <a:pt x="381" y="778"/>
                    </a:lnTo>
                    <a:lnTo>
                      <a:pt x="381" y="778"/>
                    </a:lnTo>
                    <a:lnTo>
                      <a:pt x="380" y="778"/>
                    </a:lnTo>
                    <a:lnTo>
                      <a:pt x="380" y="778"/>
                    </a:lnTo>
                    <a:lnTo>
                      <a:pt x="380" y="778"/>
                    </a:lnTo>
                    <a:lnTo>
                      <a:pt x="380" y="777"/>
                    </a:lnTo>
                    <a:lnTo>
                      <a:pt x="379" y="777"/>
                    </a:lnTo>
                    <a:lnTo>
                      <a:pt x="379" y="778"/>
                    </a:lnTo>
                    <a:lnTo>
                      <a:pt x="379" y="778"/>
                    </a:lnTo>
                    <a:lnTo>
                      <a:pt x="379" y="778"/>
                    </a:lnTo>
                    <a:lnTo>
                      <a:pt x="378" y="778"/>
                    </a:lnTo>
                    <a:lnTo>
                      <a:pt x="378" y="777"/>
                    </a:lnTo>
                    <a:lnTo>
                      <a:pt x="378" y="777"/>
                    </a:lnTo>
                    <a:lnTo>
                      <a:pt x="378" y="777"/>
                    </a:lnTo>
                    <a:lnTo>
                      <a:pt x="378" y="777"/>
                    </a:lnTo>
                    <a:lnTo>
                      <a:pt x="378" y="778"/>
                    </a:lnTo>
                    <a:lnTo>
                      <a:pt x="378" y="778"/>
                    </a:lnTo>
                    <a:lnTo>
                      <a:pt x="378" y="778"/>
                    </a:lnTo>
                    <a:lnTo>
                      <a:pt x="378" y="779"/>
                    </a:lnTo>
                    <a:lnTo>
                      <a:pt x="378" y="779"/>
                    </a:lnTo>
                    <a:lnTo>
                      <a:pt x="378" y="779"/>
                    </a:lnTo>
                    <a:lnTo>
                      <a:pt x="378" y="778"/>
                    </a:lnTo>
                    <a:lnTo>
                      <a:pt x="377" y="778"/>
                    </a:lnTo>
                    <a:lnTo>
                      <a:pt x="377" y="777"/>
                    </a:lnTo>
                    <a:lnTo>
                      <a:pt x="377" y="777"/>
                    </a:lnTo>
                    <a:lnTo>
                      <a:pt x="377" y="777"/>
                    </a:lnTo>
                    <a:lnTo>
                      <a:pt x="376" y="778"/>
                    </a:lnTo>
                    <a:lnTo>
                      <a:pt x="377" y="778"/>
                    </a:lnTo>
                    <a:lnTo>
                      <a:pt x="377" y="778"/>
                    </a:lnTo>
                    <a:lnTo>
                      <a:pt x="377" y="779"/>
                    </a:lnTo>
                    <a:lnTo>
                      <a:pt x="376" y="779"/>
                    </a:lnTo>
                    <a:lnTo>
                      <a:pt x="376" y="778"/>
                    </a:lnTo>
                    <a:lnTo>
                      <a:pt x="376" y="778"/>
                    </a:lnTo>
                    <a:lnTo>
                      <a:pt x="375" y="777"/>
                    </a:lnTo>
                    <a:lnTo>
                      <a:pt x="374" y="778"/>
                    </a:lnTo>
                    <a:lnTo>
                      <a:pt x="374" y="778"/>
                    </a:lnTo>
                    <a:lnTo>
                      <a:pt x="374" y="777"/>
                    </a:lnTo>
                    <a:lnTo>
                      <a:pt x="374" y="777"/>
                    </a:lnTo>
                    <a:lnTo>
                      <a:pt x="374" y="777"/>
                    </a:lnTo>
                    <a:lnTo>
                      <a:pt x="374" y="777"/>
                    </a:lnTo>
                    <a:lnTo>
                      <a:pt x="374" y="777"/>
                    </a:lnTo>
                    <a:lnTo>
                      <a:pt x="373" y="777"/>
                    </a:lnTo>
                    <a:lnTo>
                      <a:pt x="373" y="777"/>
                    </a:lnTo>
                    <a:lnTo>
                      <a:pt x="373" y="777"/>
                    </a:lnTo>
                    <a:lnTo>
                      <a:pt x="373" y="777"/>
                    </a:lnTo>
                    <a:lnTo>
                      <a:pt x="373" y="777"/>
                    </a:lnTo>
                    <a:lnTo>
                      <a:pt x="373" y="777"/>
                    </a:lnTo>
                    <a:lnTo>
                      <a:pt x="373" y="776"/>
                    </a:lnTo>
                    <a:lnTo>
                      <a:pt x="372" y="776"/>
                    </a:lnTo>
                    <a:lnTo>
                      <a:pt x="372" y="776"/>
                    </a:lnTo>
                    <a:lnTo>
                      <a:pt x="372" y="776"/>
                    </a:lnTo>
                    <a:lnTo>
                      <a:pt x="371" y="776"/>
                    </a:lnTo>
                    <a:lnTo>
                      <a:pt x="371" y="777"/>
                    </a:lnTo>
                    <a:lnTo>
                      <a:pt x="371" y="777"/>
                    </a:lnTo>
                    <a:lnTo>
                      <a:pt x="370" y="778"/>
                    </a:lnTo>
                    <a:lnTo>
                      <a:pt x="370" y="778"/>
                    </a:lnTo>
                    <a:lnTo>
                      <a:pt x="370" y="778"/>
                    </a:lnTo>
                    <a:lnTo>
                      <a:pt x="369" y="778"/>
                    </a:lnTo>
                    <a:lnTo>
                      <a:pt x="369" y="778"/>
                    </a:lnTo>
                    <a:lnTo>
                      <a:pt x="369" y="778"/>
                    </a:lnTo>
                    <a:lnTo>
                      <a:pt x="369" y="779"/>
                    </a:lnTo>
                    <a:lnTo>
                      <a:pt x="369" y="779"/>
                    </a:lnTo>
                    <a:lnTo>
                      <a:pt x="369" y="779"/>
                    </a:lnTo>
                    <a:lnTo>
                      <a:pt x="368" y="779"/>
                    </a:lnTo>
                    <a:lnTo>
                      <a:pt x="368" y="779"/>
                    </a:lnTo>
                    <a:lnTo>
                      <a:pt x="369" y="780"/>
                    </a:lnTo>
                    <a:lnTo>
                      <a:pt x="369" y="780"/>
                    </a:lnTo>
                    <a:lnTo>
                      <a:pt x="369" y="780"/>
                    </a:lnTo>
                    <a:lnTo>
                      <a:pt x="369" y="781"/>
                    </a:lnTo>
                    <a:lnTo>
                      <a:pt x="368" y="781"/>
                    </a:lnTo>
                    <a:lnTo>
                      <a:pt x="368" y="781"/>
                    </a:lnTo>
                    <a:lnTo>
                      <a:pt x="367" y="781"/>
                    </a:lnTo>
                    <a:lnTo>
                      <a:pt x="367" y="781"/>
                    </a:lnTo>
                    <a:lnTo>
                      <a:pt x="367" y="782"/>
                    </a:lnTo>
                    <a:lnTo>
                      <a:pt x="367" y="782"/>
                    </a:lnTo>
                    <a:lnTo>
                      <a:pt x="367" y="782"/>
                    </a:lnTo>
                    <a:lnTo>
                      <a:pt x="367" y="783"/>
                    </a:lnTo>
                    <a:lnTo>
                      <a:pt x="366" y="783"/>
                    </a:lnTo>
                    <a:lnTo>
                      <a:pt x="366" y="782"/>
                    </a:lnTo>
                    <a:lnTo>
                      <a:pt x="365" y="783"/>
                    </a:lnTo>
                    <a:lnTo>
                      <a:pt x="364" y="782"/>
                    </a:lnTo>
                    <a:lnTo>
                      <a:pt x="364" y="783"/>
                    </a:lnTo>
                    <a:lnTo>
                      <a:pt x="364" y="783"/>
                    </a:lnTo>
                    <a:lnTo>
                      <a:pt x="364" y="784"/>
                    </a:lnTo>
                    <a:lnTo>
                      <a:pt x="364" y="784"/>
                    </a:lnTo>
                    <a:lnTo>
                      <a:pt x="363" y="785"/>
                    </a:lnTo>
                    <a:lnTo>
                      <a:pt x="363" y="785"/>
                    </a:lnTo>
                    <a:lnTo>
                      <a:pt x="363" y="785"/>
                    </a:lnTo>
                    <a:lnTo>
                      <a:pt x="363" y="785"/>
                    </a:lnTo>
                    <a:lnTo>
                      <a:pt x="364" y="785"/>
                    </a:lnTo>
                    <a:lnTo>
                      <a:pt x="364" y="785"/>
                    </a:lnTo>
                    <a:lnTo>
                      <a:pt x="365" y="785"/>
                    </a:lnTo>
                    <a:lnTo>
                      <a:pt x="365" y="786"/>
                    </a:lnTo>
                    <a:lnTo>
                      <a:pt x="365" y="786"/>
                    </a:lnTo>
                    <a:lnTo>
                      <a:pt x="364" y="786"/>
                    </a:lnTo>
                    <a:lnTo>
                      <a:pt x="364" y="786"/>
                    </a:lnTo>
                    <a:lnTo>
                      <a:pt x="364" y="786"/>
                    </a:lnTo>
                    <a:lnTo>
                      <a:pt x="363" y="786"/>
                    </a:lnTo>
                    <a:lnTo>
                      <a:pt x="363" y="786"/>
                    </a:lnTo>
                    <a:lnTo>
                      <a:pt x="363" y="787"/>
                    </a:lnTo>
                    <a:lnTo>
                      <a:pt x="363" y="787"/>
                    </a:lnTo>
                    <a:lnTo>
                      <a:pt x="364" y="787"/>
                    </a:lnTo>
                    <a:lnTo>
                      <a:pt x="364" y="787"/>
                    </a:lnTo>
                    <a:lnTo>
                      <a:pt x="364" y="787"/>
                    </a:lnTo>
                    <a:lnTo>
                      <a:pt x="364" y="788"/>
                    </a:lnTo>
                    <a:lnTo>
                      <a:pt x="364" y="788"/>
                    </a:lnTo>
                    <a:lnTo>
                      <a:pt x="364" y="788"/>
                    </a:lnTo>
                    <a:lnTo>
                      <a:pt x="364" y="788"/>
                    </a:lnTo>
                    <a:lnTo>
                      <a:pt x="363" y="788"/>
                    </a:lnTo>
                    <a:lnTo>
                      <a:pt x="363" y="788"/>
                    </a:lnTo>
                    <a:lnTo>
                      <a:pt x="362" y="789"/>
                    </a:lnTo>
                    <a:lnTo>
                      <a:pt x="363" y="790"/>
                    </a:lnTo>
                    <a:lnTo>
                      <a:pt x="363" y="790"/>
                    </a:lnTo>
                    <a:lnTo>
                      <a:pt x="362" y="790"/>
                    </a:lnTo>
                    <a:lnTo>
                      <a:pt x="362" y="790"/>
                    </a:lnTo>
                    <a:lnTo>
                      <a:pt x="362" y="790"/>
                    </a:lnTo>
                    <a:lnTo>
                      <a:pt x="362" y="790"/>
                    </a:lnTo>
                    <a:lnTo>
                      <a:pt x="361" y="790"/>
                    </a:lnTo>
                    <a:lnTo>
                      <a:pt x="361" y="790"/>
                    </a:lnTo>
                    <a:lnTo>
                      <a:pt x="361" y="791"/>
                    </a:lnTo>
                    <a:lnTo>
                      <a:pt x="361" y="791"/>
                    </a:lnTo>
                    <a:lnTo>
                      <a:pt x="361" y="791"/>
                    </a:lnTo>
                    <a:lnTo>
                      <a:pt x="361" y="791"/>
                    </a:lnTo>
                    <a:lnTo>
                      <a:pt x="361" y="792"/>
                    </a:lnTo>
                    <a:lnTo>
                      <a:pt x="361" y="792"/>
                    </a:lnTo>
                    <a:lnTo>
                      <a:pt x="361" y="792"/>
                    </a:lnTo>
                    <a:lnTo>
                      <a:pt x="361" y="793"/>
                    </a:lnTo>
                    <a:lnTo>
                      <a:pt x="360" y="793"/>
                    </a:lnTo>
                    <a:lnTo>
                      <a:pt x="360" y="793"/>
                    </a:lnTo>
                    <a:lnTo>
                      <a:pt x="360" y="794"/>
                    </a:lnTo>
                    <a:lnTo>
                      <a:pt x="360" y="794"/>
                    </a:lnTo>
                    <a:lnTo>
                      <a:pt x="360" y="794"/>
                    </a:lnTo>
                    <a:lnTo>
                      <a:pt x="359" y="794"/>
                    </a:lnTo>
                    <a:lnTo>
                      <a:pt x="359" y="794"/>
                    </a:lnTo>
                    <a:lnTo>
                      <a:pt x="358" y="794"/>
                    </a:lnTo>
                    <a:lnTo>
                      <a:pt x="358" y="794"/>
                    </a:lnTo>
                    <a:lnTo>
                      <a:pt x="358" y="794"/>
                    </a:lnTo>
                    <a:lnTo>
                      <a:pt x="357" y="794"/>
                    </a:lnTo>
                    <a:lnTo>
                      <a:pt x="357" y="794"/>
                    </a:lnTo>
                    <a:lnTo>
                      <a:pt x="356" y="795"/>
                    </a:lnTo>
                    <a:lnTo>
                      <a:pt x="355" y="795"/>
                    </a:lnTo>
                    <a:lnTo>
                      <a:pt x="355" y="795"/>
                    </a:lnTo>
                    <a:lnTo>
                      <a:pt x="355" y="796"/>
                    </a:lnTo>
                    <a:lnTo>
                      <a:pt x="355" y="796"/>
                    </a:lnTo>
                    <a:lnTo>
                      <a:pt x="355" y="796"/>
                    </a:lnTo>
                    <a:lnTo>
                      <a:pt x="355" y="796"/>
                    </a:lnTo>
                    <a:lnTo>
                      <a:pt x="353" y="797"/>
                    </a:lnTo>
                    <a:lnTo>
                      <a:pt x="353" y="797"/>
                    </a:lnTo>
                    <a:lnTo>
                      <a:pt x="353" y="797"/>
                    </a:lnTo>
                    <a:lnTo>
                      <a:pt x="353" y="797"/>
                    </a:lnTo>
                    <a:lnTo>
                      <a:pt x="353" y="797"/>
                    </a:lnTo>
                    <a:lnTo>
                      <a:pt x="352" y="797"/>
                    </a:lnTo>
                    <a:lnTo>
                      <a:pt x="352" y="797"/>
                    </a:lnTo>
                    <a:lnTo>
                      <a:pt x="352" y="798"/>
                    </a:lnTo>
                    <a:lnTo>
                      <a:pt x="353" y="798"/>
                    </a:lnTo>
                    <a:lnTo>
                      <a:pt x="353" y="798"/>
                    </a:lnTo>
                    <a:lnTo>
                      <a:pt x="352" y="799"/>
                    </a:lnTo>
                    <a:lnTo>
                      <a:pt x="352" y="799"/>
                    </a:lnTo>
                    <a:lnTo>
                      <a:pt x="352" y="800"/>
                    </a:lnTo>
                    <a:lnTo>
                      <a:pt x="353" y="800"/>
                    </a:lnTo>
                    <a:lnTo>
                      <a:pt x="353" y="800"/>
                    </a:lnTo>
                    <a:lnTo>
                      <a:pt x="353" y="799"/>
                    </a:lnTo>
                    <a:lnTo>
                      <a:pt x="354" y="799"/>
                    </a:lnTo>
                    <a:lnTo>
                      <a:pt x="354" y="799"/>
                    </a:lnTo>
                    <a:lnTo>
                      <a:pt x="354" y="800"/>
                    </a:lnTo>
                    <a:lnTo>
                      <a:pt x="353" y="801"/>
                    </a:lnTo>
                    <a:lnTo>
                      <a:pt x="353" y="801"/>
                    </a:lnTo>
                    <a:lnTo>
                      <a:pt x="353" y="801"/>
                    </a:lnTo>
                    <a:lnTo>
                      <a:pt x="353" y="802"/>
                    </a:lnTo>
                    <a:lnTo>
                      <a:pt x="352" y="802"/>
                    </a:lnTo>
                    <a:lnTo>
                      <a:pt x="352" y="802"/>
                    </a:lnTo>
                    <a:lnTo>
                      <a:pt x="352" y="803"/>
                    </a:lnTo>
                    <a:lnTo>
                      <a:pt x="352" y="803"/>
                    </a:lnTo>
                    <a:lnTo>
                      <a:pt x="352" y="803"/>
                    </a:lnTo>
                    <a:lnTo>
                      <a:pt x="351" y="804"/>
                    </a:lnTo>
                    <a:lnTo>
                      <a:pt x="351" y="804"/>
                    </a:lnTo>
                    <a:lnTo>
                      <a:pt x="350" y="804"/>
                    </a:lnTo>
                    <a:lnTo>
                      <a:pt x="350" y="804"/>
                    </a:lnTo>
                    <a:lnTo>
                      <a:pt x="350" y="805"/>
                    </a:lnTo>
                    <a:lnTo>
                      <a:pt x="349" y="805"/>
                    </a:lnTo>
                    <a:lnTo>
                      <a:pt x="349" y="806"/>
                    </a:lnTo>
                    <a:lnTo>
                      <a:pt x="349" y="806"/>
                    </a:lnTo>
                    <a:lnTo>
                      <a:pt x="348" y="806"/>
                    </a:lnTo>
                    <a:lnTo>
                      <a:pt x="348" y="806"/>
                    </a:lnTo>
                    <a:lnTo>
                      <a:pt x="348" y="807"/>
                    </a:lnTo>
                    <a:lnTo>
                      <a:pt x="348" y="807"/>
                    </a:lnTo>
                    <a:lnTo>
                      <a:pt x="348" y="807"/>
                    </a:lnTo>
                    <a:lnTo>
                      <a:pt x="348" y="808"/>
                    </a:lnTo>
                    <a:lnTo>
                      <a:pt x="348" y="808"/>
                    </a:lnTo>
                    <a:lnTo>
                      <a:pt x="347" y="809"/>
                    </a:lnTo>
                    <a:lnTo>
                      <a:pt x="347" y="809"/>
                    </a:lnTo>
                    <a:lnTo>
                      <a:pt x="347" y="809"/>
                    </a:lnTo>
                    <a:lnTo>
                      <a:pt x="346" y="809"/>
                    </a:lnTo>
                    <a:lnTo>
                      <a:pt x="346" y="809"/>
                    </a:lnTo>
                    <a:lnTo>
                      <a:pt x="346" y="809"/>
                    </a:lnTo>
                    <a:lnTo>
                      <a:pt x="345" y="809"/>
                    </a:lnTo>
                    <a:lnTo>
                      <a:pt x="345" y="809"/>
                    </a:lnTo>
                    <a:lnTo>
                      <a:pt x="345" y="810"/>
                    </a:lnTo>
                    <a:lnTo>
                      <a:pt x="345" y="810"/>
                    </a:lnTo>
                    <a:lnTo>
                      <a:pt x="344" y="810"/>
                    </a:lnTo>
                    <a:lnTo>
                      <a:pt x="344" y="811"/>
                    </a:lnTo>
                    <a:lnTo>
                      <a:pt x="343" y="811"/>
                    </a:lnTo>
                    <a:lnTo>
                      <a:pt x="343" y="812"/>
                    </a:lnTo>
                    <a:lnTo>
                      <a:pt x="343" y="812"/>
                    </a:lnTo>
                    <a:lnTo>
                      <a:pt x="343" y="812"/>
                    </a:lnTo>
                    <a:lnTo>
                      <a:pt x="343" y="812"/>
                    </a:lnTo>
                    <a:lnTo>
                      <a:pt x="342" y="812"/>
                    </a:lnTo>
                    <a:lnTo>
                      <a:pt x="342" y="812"/>
                    </a:lnTo>
                    <a:lnTo>
                      <a:pt x="342" y="813"/>
                    </a:lnTo>
                    <a:lnTo>
                      <a:pt x="342" y="813"/>
                    </a:lnTo>
                    <a:lnTo>
                      <a:pt x="341" y="812"/>
                    </a:lnTo>
                    <a:lnTo>
                      <a:pt x="341" y="812"/>
                    </a:lnTo>
                    <a:lnTo>
                      <a:pt x="341" y="812"/>
                    </a:lnTo>
                    <a:lnTo>
                      <a:pt x="340" y="812"/>
                    </a:lnTo>
                    <a:lnTo>
                      <a:pt x="340" y="812"/>
                    </a:lnTo>
                    <a:lnTo>
                      <a:pt x="339" y="812"/>
                    </a:lnTo>
                    <a:lnTo>
                      <a:pt x="339" y="812"/>
                    </a:lnTo>
                    <a:lnTo>
                      <a:pt x="339" y="812"/>
                    </a:lnTo>
                    <a:lnTo>
                      <a:pt x="338" y="812"/>
                    </a:lnTo>
                    <a:lnTo>
                      <a:pt x="336" y="813"/>
                    </a:lnTo>
                    <a:lnTo>
                      <a:pt x="335" y="813"/>
                    </a:lnTo>
                    <a:lnTo>
                      <a:pt x="335" y="813"/>
                    </a:lnTo>
                    <a:lnTo>
                      <a:pt x="334" y="813"/>
                    </a:lnTo>
                    <a:lnTo>
                      <a:pt x="334" y="813"/>
                    </a:lnTo>
                    <a:lnTo>
                      <a:pt x="333" y="813"/>
                    </a:lnTo>
                    <a:lnTo>
                      <a:pt x="334" y="813"/>
                    </a:lnTo>
                    <a:lnTo>
                      <a:pt x="333" y="813"/>
                    </a:lnTo>
                    <a:lnTo>
                      <a:pt x="333" y="814"/>
                    </a:lnTo>
                    <a:lnTo>
                      <a:pt x="333" y="814"/>
                    </a:lnTo>
                    <a:lnTo>
                      <a:pt x="332" y="814"/>
                    </a:lnTo>
                    <a:lnTo>
                      <a:pt x="332" y="813"/>
                    </a:lnTo>
                    <a:lnTo>
                      <a:pt x="332" y="814"/>
                    </a:lnTo>
                    <a:lnTo>
                      <a:pt x="332" y="814"/>
                    </a:lnTo>
                    <a:lnTo>
                      <a:pt x="332" y="815"/>
                    </a:lnTo>
                    <a:lnTo>
                      <a:pt x="333" y="815"/>
                    </a:lnTo>
                    <a:lnTo>
                      <a:pt x="333" y="815"/>
                    </a:lnTo>
                    <a:lnTo>
                      <a:pt x="332" y="815"/>
                    </a:lnTo>
                    <a:lnTo>
                      <a:pt x="332" y="815"/>
                    </a:lnTo>
                    <a:lnTo>
                      <a:pt x="331" y="815"/>
                    </a:lnTo>
                    <a:lnTo>
                      <a:pt x="331" y="815"/>
                    </a:lnTo>
                    <a:lnTo>
                      <a:pt x="331" y="815"/>
                    </a:lnTo>
                    <a:lnTo>
                      <a:pt x="331" y="816"/>
                    </a:lnTo>
                    <a:lnTo>
                      <a:pt x="331" y="815"/>
                    </a:lnTo>
                    <a:lnTo>
                      <a:pt x="330" y="815"/>
                    </a:lnTo>
                    <a:lnTo>
                      <a:pt x="330" y="815"/>
                    </a:lnTo>
                    <a:lnTo>
                      <a:pt x="329" y="815"/>
                    </a:lnTo>
                    <a:lnTo>
                      <a:pt x="329" y="815"/>
                    </a:lnTo>
                    <a:lnTo>
                      <a:pt x="329" y="816"/>
                    </a:lnTo>
                    <a:lnTo>
                      <a:pt x="329" y="816"/>
                    </a:lnTo>
                    <a:lnTo>
                      <a:pt x="329" y="815"/>
                    </a:lnTo>
                    <a:lnTo>
                      <a:pt x="329" y="815"/>
                    </a:lnTo>
                    <a:lnTo>
                      <a:pt x="329" y="815"/>
                    </a:lnTo>
                    <a:lnTo>
                      <a:pt x="329" y="815"/>
                    </a:lnTo>
                    <a:lnTo>
                      <a:pt x="329" y="815"/>
                    </a:lnTo>
                    <a:lnTo>
                      <a:pt x="328" y="815"/>
                    </a:lnTo>
                    <a:lnTo>
                      <a:pt x="328" y="815"/>
                    </a:lnTo>
                    <a:lnTo>
                      <a:pt x="328" y="815"/>
                    </a:lnTo>
                    <a:lnTo>
                      <a:pt x="328" y="815"/>
                    </a:lnTo>
                    <a:lnTo>
                      <a:pt x="327" y="815"/>
                    </a:lnTo>
                    <a:lnTo>
                      <a:pt x="327" y="815"/>
                    </a:lnTo>
                    <a:lnTo>
                      <a:pt x="327" y="815"/>
                    </a:lnTo>
                    <a:lnTo>
                      <a:pt x="327" y="816"/>
                    </a:lnTo>
                    <a:lnTo>
                      <a:pt x="326" y="816"/>
                    </a:lnTo>
                    <a:lnTo>
                      <a:pt x="326" y="816"/>
                    </a:lnTo>
                    <a:lnTo>
                      <a:pt x="326" y="816"/>
                    </a:lnTo>
                    <a:lnTo>
                      <a:pt x="325" y="816"/>
                    </a:lnTo>
                    <a:lnTo>
                      <a:pt x="325" y="816"/>
                    </a:lnTo>
                    <a:lnTo>
                      <a:pt x="325" y="817"/>
                    </a:lnTo>
                    <a:lnTo>
                      <a:pt x="325" y="817"/>
                    </a:lnTo>
                    <a:lnTo>
                      <a:pt x="325" y="817"/>
                    </a:lnTo>
                    <a:lnTo>
                      <a:pt x="324" y="817"/>
                    </a:lnTo>
                    <a:lnTo>
                      <a:pt x="324" y="817"/>
                    </a:lnTo>
                    <a:lnTo>
                      <a:pt x="324" y="817"/>
                    </a:lnTo>
                    <a:lnTo>
                      <a:pt x="323" y="817"/>
                    </a:lnTo>
                    <a:lnTo>
                      <a:pt x="323" y="816"/>
                    </a:lnTo>
                    <a:lnTo>
                      <a:pt x="322" y="816"/>
                    </a:lnTo>
                    <a:lnTo>
                      <a:pt x="322" y="816"/>
                    </a:lnTo>
                    <a:lnTo>
                      <a:pt x="322" y="817"/>
                    </a:lnTo>
                    <a:lnTo>
                      <a:pt x="322" y="817"/>
                    </a:lnTo>
                    <a:lnTo>
                      <a:pt x="321" y="817"/>
                    </a:lnTo>
                    <a:lnTo>
                      <a:pt x="321" y="817"/>
                    </a:lnTo>
                    <a:lnTo>
                      <a:pt x="321" y="818"/>
                    </a:lnTo>
                    <a:lnTo>
                      <a:pt x="320" y="818"/>
                    </a:lnTo>
                    <a:lnTo>
                      <a:pt x="320" y="818"/>
                    </a:lnTo>
                    <a:lnTo>
                      <a:pt x="320" y="818"/>
                    </a:lnTo>
                    <a:lnTo>
                      <a:pt x="320" y="818"/>
                    </a:lnTo>
                    <a:lnTo>
                      <a:pt x="319" y="818"/>
                    </a:lnTo>
                    <a:lnTo>
                      <a:pt x="319" y="818"/>
                    </a:lnTo>
                    <a:lnTo>
                      <a:pt x="319" y="818"/>
                    </a:lnTo>
                    <a:lnTo>
                      <a:pt x="318" y="819"/>
                    </a:lnTo>
                    <a:lnTo>
                      <a:pt x="318" y="819"/>
                    </a:lnTo>
                    <a:lnTo>
                      <a:pt x="317" y="819"/>
                    </a:lnTo>
                    <a:lnTo>
                      <a:pt x="317" y="820"/>
                    </a:lnTo>
                    <a:lnTo>
                      <a:pt x="317" y="821"/>
                    </a:lnTo>
                    <a:lnTo>
                      <a:pt x="317" y="821"/>
                    </a:lnTo>
                    <a:lnTo>
                      <a:pt x="317" y="822"/>
                    </a:lnTo>
                    <a:lnTo>
                      <a:pt x="316" y="822"/>
                    </a:lnTo>
                    <a:lnTo>
                      <a:pt x="316" y="821"/>
                    </a:lnTo>
                    <a:lnTo>
                      <a:pt x="316" y="821"/>
                    </a:lnTo>
                    <a:lnTo>
                      <a:pt x="316" y="821"/>
                    </a:lnTo>
                    <a:lnTo>
                      <a:pt x="315" y="820"/>
                    </a:lnTo>
                    <a:lnTo>
                      <a:pt x="315" y="820"/>
                    </a:lnTo>
                    <a:lnTo>
                      <a:pt x="315" y="819"/>
                    </a:lnTo>
                    <a:lnTo>
                      <a:pt x="315" y="818"/>
                    </a:lnTo>
                    <a:lnTo>
                      <a:pt x="314" y="819"/>
                    </a:lnTo>
                    <a:lnTo>
                      <a:pt x="313" y="818"/>
                    </a:lnTo>
                    <a:lnTo>
                      <a:pt x="313" y="819"/>
                    </a:lnTo>
                    <a:lnTo>
                      <a:pt x="313" y="819"/>
                    </a:lnTo>
                    <a:lnTo>
                      <a:pt x="312" y="818"/>
                    </a:lnTo>
                    <a:lnTo>
                      <a:pt x="312" y="818"/>
                    </a:lnTo>
                    <a:lnTo>
                      <a:pt x="311" y="818"/>
                    </a:lnTo>
                    <a:lnTo>
                      <a:pt x="311" y="818"/>
                    </a:lnTo>
                    <a:lnTo>
                      <a:pt x="311" y="818"/>
                    </a:lnTo>
                    <a:lnTo>
                      <a:pt x="311" y="817"/>
                    </a:lnTo>
                    <a:lnTo>
                      <a:pt x="311" y="817"/>
                    </a:lnTo>
                    <a:lnTo>
                      <a:pt x="311" y="817"/>
                    </a:lnTo>
                    <a:lnTo>
                      <a:pt x="310" y="816"/>
                    </a:lnTo>
                    <a:lnTo>
                      <a:pt x="310" y="816"/>
                    </a:lnTo>
                    <a:lnTo>
                      <a:pt x="309" y="816"/>
                    </a:lnTo>
                    <a:lnTo>
                      <a:pt x="309" y="815"/>
                    </a:lnTo>
                    <a:lnTo>
                      <a:pt x="309" y="815"/>
                    </a:lnTo>
                    <a:lnTo>
                      <a:pt x="309" y="815"/>
                    </a:lnTo>
                    <a:lnTo>
                      <a:pt x="308" y="815"/>
                    </a:lnTo>
                    <a:lnTo>
                      <a:pt x="308" y="815"/>
                    </a:lnTo>
                    <a:lnTo>
                      <a:pt x="308" y="815"/>
                    </a:lnTo>
                    <a:lnTo>
                      <a:pt x="308" y="815"/>
                    </a:lnTo>
                    <a:lnTo>
                      <a:pt x="308" y="814"/>
                    </a:lnTo>
                    <a:lnTo>
                      <a:pt x="308" y="814"/>
                    </a:lnTo>
                    <a:lnTo>
                      <a:pt x="307" y="814"/>
                    </a:lnTo>
                    <a:lnTo>
                      <a:pt x="306" y="814"/>
                    </a:lnTo>
                    <a:lnTo>
                      <a:pt x="306" y="814"/>
                    </a:lnTo>
                    <a:lnTo>
                      <a:pt x="305" y="814"/>
                    </a:lnTo>
                    <a:lnTo>
                      <a:pt x="305" y="813"/>
                    </a:lnTo>
                    <a:lnTo>
                      <a:pt x="305" y="813"/>
                    </a:lnTo>
                    <a:lnTo>
                      <a:pt x="305" y="812"/>
                    </a:lnTo>
                    <a:lnTo>
                      <a:pt x="305" y="812"/>
                    </a:lnTo>
                    <a:lnTo>
                      <a:pt x="305" y="812"/>
                    </a:lnTo>
                    <a:lnTo>
                      <a:pt x="306" y="812"/>
                    </a:lnTo>
                    <a:lnTo>
                      <a:pt x="306" y="812"/>
                    </a:lnTo>
                    <a:lnTo>
                      <a:pt x="306" y="812"/>
                    </a:lnTo>
                    <a:lnTo>
                      <a:pt x="306" y="811"/>
                    </a:lnTo>
                    <a:lnTo>
                      <a:pt x="305" y="811"/>
                    </a:lnTo>
                    <a:lnTo>
                      <a:pt x="305" y="811"/>
                    </a:lnTo>
                    <a:lnTo>
                      <a:pt x="304" y="810"/>
                    </a:lnTo>
                    <a:lnTo>
                      <a:pt x="304" y="810"/>
                    </a:lnTo>
                    <a:lnTo>
                      <a:pt x="305" y="810"/>
                    </a:lnTo>
                    <a:lnTo>
                      <a:pt x="305" y="810"/>
                    </a:lnTo>
                    <a:lnTo>
                      <a:pt x="305" y="810"/>
                    </a:lnTo>
                    <a:lnTo>
                      <a:pt x="305" y="810"/>
                    </a:lnTo>
                    <a:lnTo>
                      <a:pt x="304" y="810"/>
                    </a:lnTo>
                    <a:lnTo>
                      <a:pt x="304" y="809"/>
                    </a:lnTo>
                    <a:lnTo>
                      <a:pt x="304" y="808"/>
                    </a:lnTo>
                    <a:lnTo>
                      <a:pt x="303" y="807"/>
                    </a:lnTo>
                    <a:lnTo>
                      <a:pt x="303" y="807"/>
                    </a:lnTo>
                    <a:lnTo>
                      <a:pt x="303" y="807"/>
                    </a:lnTo>
                    <a:lnTo>
                      <a:pt x="302" y="808"/>
                    </a:lnTo>
                    <a:lnTo>
                      <a:pt x="302" y="808"/>
                    </a:lnTo>
                    <a:lnTo>
                      <a:pt x="301" y="808"/>
                    </a:lnTo>
                    <a:lnTo>
                      <a:pt x="301" y="808"/>
                    </a:lnTo>
                    <a:lnTo>
                      <a:pt x="301" y="808"/>
                    </a:lnTo>
                    <a:lnTo>
                      <a:pt x="301" y="808"/>
                    </a:lnTo>
                    <a:lnTo>
                      <a:pt x="301" y="807"/>
                    </a:lnTo>
                    <a:lnTo>
                      <a:pt x="300" y="807"/>
                    </a:lnTo>
                    <a:lnTo>
                      <a:pt x="300" y="807"/>
                    </a:lnTo>
                    <a:lnTo>
                      <a:pt x="300" y="807"/>
                    </a:lnTo>
                    <a:lnTo>
                      <a:pt x="300" y="807"/>
                    </a:lnTo>
                    <a:lnTo>
                      <a:pt x="300" y="806"/>
                    </a:lnTo>
                    <a:lnTo>
                      <a:pt x="300" y="805"/>
                    </a:lnTo>
                    <a:lnTo>
                      <a:pt x="300" y="805"/>
                    </a:lnTo>
                    <a:lnTo>
                      <a:pt x="300" y="805"/>
                    </a:lnTo>
                    <a:lnTo>
                      <a:pt x="301" y="804"/>
                    </a:lnTo>
                    <a:lnTo>
                      <a:pt x="301" y="804"/>
                    </a:lnTo>
                    <a:lnTo>
                      <a:pt x="301" y="804"/>
                    </a:lnTo>
                    <a:lnTo>
                      <a:pt x="301" y="804"/>
                    </a:lnTo>
                    <a:lnTo>
                      <a:pt x="301" y="804"/>
                    </a:lnTo>
                    <a:lnTo>
                      <a:pt x="301" y="803"/>
                    </a:lnTo>
                    <a:lnTo>
                      <a:pt x="301" y="803"/>
                    </a:lnTo>
                    <a:lnTo>
                      <a:pt x="301" y="803"/>
                    </a:lnTo>
                    <a:lnTo>
                      <a:pt x="300" y="802"/>
                    </a:lnTo>
                    <a:lnTo>
                      <a:pt x="300" y="802"/>
                    </a:lnTo>
                    <a:lnTo>
                      <a:pt x="300" y="802"/>
                    </a:lnTo>
                    <a:lnTo>
                      <a:pt x="300" y="802"/>
                    </a:lnTo>
                    <a:lnTo>
                      <a:pt x="300" y="801"/>
                    </a:lnTo>
                    <a:lnTo>
                      <a:pt x="299" y="801"/>
                    </a:lnTo>
                    <a:lnTo>
                      <a:pt x="299" y="801"/>
                    </a:lnTo>
                    <a:lnTo>
                      <a:pt x="299" y="801"/>
                    </a:lnTo>
                    <a:lnTo>
                      <a:pt x="299" y="801"/>
                    </a:lnTo>
                    <a:lnTo>
                      <a:pt x="299" y="801"/>
                    </a:lnTo>
                    <a:lnTo>
                      <a:pt x="299" y="800"/>
                    </a:lnTo>
                    <a:lnTo>
                      <a:pt x="299" y="800"/>
                    </a:lnTo>
                    <a:lnTo>
                      <a:pt x="299" y="800"/>
                    </a:lnTo>
                    <a:lnTo>
                      <a:pt x="299" y="800"/>
                    </a:lnTo>
                    <a:lnTo>
                      <a:pt x="299" y="799"/>
                    </a:lnTo>
                    <a:lnTo>
                      <a:pt x="299" y="799"/>
                    </a:lnTo>
                    <a:lnTo>
                      <a:pt x="299" y="798"/>
                    </a:lnTo>
                    <a:lnTo>
                      <a:pt x="299" y="798"/>
                    </a:lnTo>
                    <a:lnTo>
                      <a:pt x="299" y="798"/>
                    </a:lnTo>
                    <a:lnTo>
                      <a:pt x="299" y="797"/>
                    </a:lnTo>
                    <a:lnTo>
                      <a:pt x="299" y="797"/>
                    </a:lnTo>
                    <a:lnTo>
                      <a:pt x="298" y="797"/>
                    </a:lnTo>
                    <a:lnTo>
                      <a:pt x="299" y="797"/>
                    </a:lnTo>
                    <a:lnTo>
                      <a:pt x="299" y="796"/>
                    </a:lnTo>
                    <a:lnTo>
                      <a:pt x="298" y="796"/>
                    </a:lnTo>
                    <a:lnTo>
                      <a:pt x="298" y="795"/>
                    </a:lnTo>
                    <a:lnTo>
                      <a:pt x="298" y="795"/>
                    </a:lnTo>
                    <a:lnTo>
                      <a:pt x="298" y="795"/>
                    </a:lnTo>
                    <a:lnTo>
                      <a:pt x="298" y="793"/>
                    </a:lnTo>
                    <a:lnTo>
                      <a:pt x="297" y="793"/>
                    </a:lnTo>
                    <a:lnTo>
                      <a:pt x="297" y="793"/>
                    </a:lnTo>
                    <a:lnTo>
                      <a:pt x="297" y="793"/>
                    </a:lnTo>
                    <a:lnTo>
                      <a:pt x="297" y="792"/>
                    </a:lnTo>
                    <a:lnTo>
                      <a:pt x="296" y="792"/>
                    </a:lnTo>
                    <a:lnTo>
                      <a:pt x="296" y="792"/>
                    </a:lnTo>
                    <a:lnTo>
                      <a:pt x="296" y="793"/>
                    </a:lnTo>
                    <a:lnTo>
                      <a:pt x="296" y="793"/>
                    </a:lnTo>
                    <a:lnTo>
                      <a:pt x="295" y="793"/>
                    </a:lnTo>
                    <a:lnTo>
                      <a:pt x="295" y="795"/>
                    </a:lnTo>
                    <a:lnTo>
                      <a:pt x="295" y="795"/>
                    </a:lnTo>
                    <a:lnTo>
                      <a:pt x="285" y="786"/>
                    </a:lnTo>
                    <a:lnTo>
                      <a:pt x="279" y="790"/>
                    </a:lnTo>
                    <a:lnTo>
                      <a:pt x="278" y="790"/>
                    </a:lnTo>
                    <a:lnTo>
                      <a:pt x="278" y="791"/>
                    </a:lnTo>
                    <a:lnTo>
                      <a:pt x="277" y="791"/>
                    </a:lnTo>
                    <a:lnTo>
                      <a:pt x="277" y="791"/>
                    </a:lnTo>
                    <a:lnTo>
                      <a:pt x="276" y="791"/>
                    </a:lnTo>
                    <a:lnTo>
                      <a:pt x="276" y="791"/>
                    </a:lnTo>
                    <a:lnTo>
                      <a:pt x="276" y="790"/>
                    </a:lnTo>
                    <a:lnTo>
                      <a:pt x="276" y="790"/>
                    </a:lnTo>
                    <a:lnTo>
                      <a:pt x="276" y="790"/>
                    </a:lnTo>
                    <a:lnTo>
                      <a:pt x="275" y="790"/>
                    </a:lnTo>
                    <a:lnTo>
                      <a:pt x="275" y="790"/>
                    </a:lnTo>
                    <a:lnTo>
                      <a:pt x="275" y="790"/>
                    </a:lnTo>
                    <a:lnTo>
                      <a:pt x="274" y="789"/>
                    </a:lnTo>
                    <a:lnTo>
                      <a:pt x="274" y="790"/>
                    </a:lnTo>
                    <a:lnTo>
                      <a:pt x="274" y="790"/>
                    </a:lnTo>
                    <a:lnTo>
                      <a:pt x="274" y="789"/>
                    </a:lnTo>
                    <a:lnTo>
                      <a:pt x="273" y="789"/>
                    </a:lnTo>
                    <a:lnTo>
                      <a:pt x="273" y="789"/>
                    </a:lnTo>
                    <a:lnTo>
                      <a:pt x="273" y="789"/>
                    </a:lnTo>
                    <a:lnTo>
                      <a:pt x="273" y="788"/>
                    </a:lnTo>
                    <a:lnTo>
                      <a:pt x="273" y="788"/>
                    </a:lnTo>
                    <a:lnTo>
                      <a:pt x="273" y="788"/>
                    </a:lnTo>
                    <a:lnTo>
                      <a:pt x="273" y="787"/>
                    </a:lnTo>
                    <a:lnTo>
                      <a:pt x="272" y="787"/>
                    </a:lnTo>
                    <a:lnTo>
                      <a:pt x="272" y="786"/>
                    </a:lnTo>
                    <a:lnTo>
                      <a:pt x="272" y="786"/>
                    </a:lnTo>
                    <a:lnTo>
                      <a:pt x="271" y="786"/>
                    </a:lnTo>
                    <a:lnTo>
                      <a:pt x="271" y="786"/>
                    </a:lnTo>
                    <a:lnTo>
                      <a:pt x="271" y="786"/>
                    </a:lnTo>
                    <a:lnTo>
                      <a:pt x="271" y="786"/>
                    </a:lnTo>
                    <a:lnTo>
                      <a:pt x="270" y="787"/>
                    </a:lnTo>
                    <a:lnTo>
                      <a:pt x="269" y="787"/>
                    </a:lnTo>
                    <a:lnTo>
                      <a:pt x="269" y="786"/>
                    </a:lnTo>
                    <a:lnTo>
                      <a:pt x="268" y="786"/>
                    </a:lnTo>
                    <a:lnTo>
                      <a:pt x="268" y="786"/>
                    </a:lnTo>
                    <a:lnTo>
                      <a:pt x="267" y="786"/>
                    </a:lnTo>
                    <a:lnTo>
                      <a:pt x="267" y="786"/>
                    </a:lnTo>
                    <a:lnTo>
                      <a:pt x="267" y="785"/>
                    </a:lnTo>
                    <a:lnTo>
                      <a:pt x="267" y="785"/>
                    </a:lnTo>
                    <a:lnTo>
                      <a:pt x="267" y="783"/>
                    </a:lnTo>
                    <a:lnTo>
                      <a:pt x="267" y="783"/>
                    </a:lnTo>
                    <a:lnTo>
                      <a:pt x="267" y="783"/>
                    </a:lnTo>
                    <a:lnTo>
                      <a:pt x="266" y="783"/>
                    </a:lnTo>
                    <a:lnTo>
                      <a:pt x="265" y="783"/>
                    </a:lnTo>
                    <a:lnTo>
                      <a:pt x="265" y="782"/>
                    </a:lnTo>
                    <a:lnTo>
                      <a:pt x="265" y="782"/>
                    </a:lnTo>
                    <a:lnTo>
                      <a:pt x="265" y="781"/>
                    </a:lnTo>
                    <a:lnTo>
                      <a:pt x="265" y="781"/>
                    </a:lnTo>
                    <a:lnTo>
                      <a:pt x="264" y="781"/>
                    </a:lnTo>
                    <a:lnTo>
                      <a:pt x="264" y="781"/>
                    </a:lnTo>
                    <a:lnTo>
                      <a:pt x="263" y="781"/>
                    </a:lnTo>
                    <a:lnTo>
                      <a:pt x="262" y="781"/>
                    </a:lnTo>
                    <a:lnTo>
                      <a:pt x="262" y="781"/>
                    </a:lnTo>
                    <a:lnTo>
                      <a:pt x="262" y="781"/>
                    </a:lnTo>
                    <a:lnTo>
                      <a:pt x="261" y="780"/>
                    </a:lnTo>
                    <a:lnTo>
                      <a:pt x="261" y="780"/>
                    </a:lnTo>
                    <a:lnTo>
                      <a:pt x="262" y="780"/>
                    </a:lnTo>
                    <a:lnTo>
                      <a:pt x="262" y="780"/>
                    </a:lnTo>
                    <a:lnTo>
                      <a:pt x="262" y="779"/>
                    </a:lnTo>
                    <a:lnTo>
                      <a:pt x="261" y="778"/>
                    </a:lnTo>
                    <a:lnTo>
                      <a:pt x="261" y="778"/>
                    </a:lnTo>
                    <a:lnTo>
                      <a:pt x="261" y="778"/>
                    </a:lnTo>
                    <a:lnTo>
                      <a:pt x="260" y="779"/>
                    </a:lnTo>
                    <a:lnTo>
                      <a:pt x="259" y="779"/>
                    </a:lnTo>
                    <a:lnTo>
                      <a:pt x="259" y="778"/>
                    </a:lnTo>
                    <a:lnTo>
                      <a:pt x="259" y="778"/>
                    </a:lnTo>
                    <a:lnTo>
                      <a:pt x="259" y="778"/>
                    </a:lnTo>
                    <a:lnTo>
                      <a:pt x="259" y="778"/>
                    </a:lnTo>
                    <a:lnTo>
                      <a:pt x="259" y="778"/>
                    </a:lnTo>
                    <a:lnTo>
                      <a:pt x="258" y="778"/>
                    </a:lnTo>
                    <a:lnTo>
                      <a:pt x="258" y="778"/>
                    </a:lnTo>
                    <a:lnTo>
                      <a:pt x="258" y="778"/>
                    </a:lnTo>
                    <a:lnTo>
                      <a:pt x="258" y="778"/>
                    </a:lnTo>
                    <a:lnTo>
                      <a:pt x="258" y="778"/>
                    </a:lnTo>
                    <a:lnTo>
                      <a:pt x="257" y="778"/>
                    </a:lnTo>
                    <a:lnTo>
                      <a:pt x="257" y="778"/>
                    </a:lnTo>
                    <a:lnTo>
                      <a:pt x="257" y="778"/>
                    </a:lnTo>
                    <a:lnTo>
                      <a:pt x="257" y="778"/>
                    </a:lnTo>
                    <a:lnTo>
                      <a:pt x="257" y="777"/>
                    </a:lnTo>
                    <a:lnTo>
                      <a:pt x="257" y="777"/>
                    </a:lnTo>
                    <a:lnTo>
                      <a:pt x="257" y="777"/>
                    </a:lnTo>
                    <a:lnTo>
                      <a:pt x="257" y="776"/>
                    </a:lnTo>
                    <a:lnTo>
                      <a:pt x="256" y="776"/>
                    </a:lnTo>
                    <a:lnTo>
                      <a:pt x="256" y="776"/>
                    </a:lnTo>
                    <a:lnTo>
                      <a:pt x="256" y="776"/>
                    </a:lnTo>
                    <a:lnTo>
                      <a:pt x="256" y="775"/>
                    </a:lnTo>
                    <a:lnTo>
                      <a:pt x="256" y="774"/>
                    </a:lnTo>
                    <a:lnTo>
                      <a:pt x="256" y="774"/>
                    </a:lnTo>
                    <a:lnTo>
                      <a:pt x="256" y="774"/>
                    </a:lnTo>
                    <a:lnTo>
                      <a:pt x="255" y="774"/>
                    </a:lnTo>
                    <a:lnTo>
                      <a:pt x="255" y="774"/>
                    </a:lnTo>
                    <a:lnTo>
                      <a:pt x="254" y="774"/>
                    </a:lnTo>
                    <a:lnTo>
                      <a:pt x="254" y="774"/>
                    </a:lnTo>
                    <a:lnTo>
                      <a:pt x="254" y="774"/>
                    </a:lnTo>
                    <a:lnTo>
                      <a:pt x="254" y="773"/>
                    </a:lnTo>
                    <a:lnTo>
                      <a:pt x="254" y="773"/>
                    </a:lnTo>
                    <a:lnTo>
                      <a:pt x="254" y="773"/>
                    </a:lnTo>
                    <a:lnTo>
                      <a:pt x="254" y="772"/>
                    </a:lnTo>
                    <a:lnTo>
                      <a:pt x="254" y="772"/>
                    </a:lnTo>
                    <a:lnTo>
                      <a:pt x="254" y="772"/>
                    </a:lnTo>
                    <a:lnTo>
                      <a:pt x="254" y="772"/>
                    </a:lnTo>
                    <a:lnTo>
                      <a:pt x="253" y="771"/>
                    </a:lnTo>
                    <a:lnTo>
                      <a:pt x="253" y="772"/>
                    </a:lnTo>
                    <a:lnTo>
                      <a:pt x="252" y="771"/>
                    </a:lnTo>
                    <a:lnTo>
                      <a:pt x="252" y="771"/>
                    </a:lnTo>
                    <a:lnTo>
                      <a:pt x="252" y="771"/>
                    </a:lnTo>
                    <a:lnTo>
                      <a:pt x="252" y="771"/>
                    </a:lnTo>
                    <a:lnTo>
                      <a:pt x="252" y="770"/>
                    </a:lnTo>
                    <a:lnTo>
                      <a:pt x="252" y="770"/>
                    </a:lnTo>
                    <a:lnTo>
                      <a:pt x="252" y="770"/>
                    </a:lnTo>
                    <a:lnTo>
                      <a:pt x="252" y="770"/>
                    </a:lnTo>
                    <a:lnTo>
                      <a:pt x="251" y="770"/>
                    </a:lnTo>
                    <a:lnTo>
                      <a:pt x="251" y="769"/>
                    </a:lnTo>
                    <a:lnTo>
                      <a:pt x="251" y="769"/>
                    </a:lnTo>
                    <a:lnTo>
                      <a:pt x="251" y="769"/>
                    </a:lnTo>
                    <a:lnTo>
                      <a:pt x="251" y="769"/>
                    </a:lnTo>
                    <a:lnTo>
                      <a:pt x="250" y="768"/>
                    </a:lnTo>
                    <a:lnTo>
                      <a:pt x="250" y="768"/>
                    </a:lnTo>
                    <a:lnTo>
                      <a:pt x="250" y="768"/>
                    </a:lnTo>
                    <a:lnTo>
                      <a:pt x="250" y="767"/>
                    </a:lnTo>
                    <a:lnTo>
                      <a:pt x="249" y="767"/>
                    </a:lnTo>
                    <a:lnTo>
                      <a:pt x="249" y="767"/>
                    </a:lnTo>
                    <a:lnTo>
                      <a:pt x="249" y="767"/>
                    </a:lnTo>
                    <a:lnTo>
                      <a:pt x="249" y="767"/>
                    </a:lnTo>
                    <a:lnTo>
                      <a:pt x="249" y="767"/>
                    </a:lnTo>
                    <a:lnTo>
                      <a:pt x="249" y="766"/>
                    </a:lnTo>
                    <a:lnTo>
                      <a:pt x="249" y="766"/>
                    </a:lnTo>
                    <a:lnTo>
                      <a:pt x="248" y="766"/>
                    </a:lnTo>
                    <a:lnTo>
                      <a:pt x="248" y="765"/>
                    </a:lnTo>
                    <a:lnTo>
                      <a:pt x="247" y="765"/>
                    </a:lnTo>
                    <a:lnTo>
                      <a:pt x="247" y="765"/>
                    </a:lnTo>
                    <a:lnTo>
                      <a:pt x="247" y="762"/>
                    </a:lnTo>
                    <a:lnTo>
                      <a:pt x="247" y="761"/>
                    </a:lnTo>
                    <a:lnTo>
                      <a:pt x="247" y="760"/>
                    </a:lnTo>
                    <a:lnTo>
                      <a:pt x="247" y="760"/>
                    </a:lnTo>
                    <a:lnTo>
                      <a:pt x="248" y="760"/>
                    </a:lnTo>
                    <a:lnTo>
                      <a:pt x="248" y="759"/>
                    </a:lnTo>
                    <a:lnTo>
                      <a:pt x="247" y="759"/>
                    </a:lnTo>
                    <a:lnTo>
                      <a:pt x="247" y="759"/>
                    </a:lnTo>
                    <a:lnTo>
                      <a:pt x="247" y="759"/>
                    </a:lnTo>
                    <a:lnTo>
                      <a:pt x="247" y="759"/>
                    </a:lnTo>
                    <a:lnTo>
                      <a:pt x="246" y="759"/>
                    </a:lnTo>
                    <a:lnTo>
                      <a:pt x="245" y="759"/>
                    </a:lnTo>
                    <a:lnTo>
                      <a:pt x="245" y="759"/>
                    </a:lnTo>
                    <a:lnTo>
                      <a:pt x="245" y="759"/>
                    </a:lnTo>
                    <a:lnTo>
                      <a:pt x="244" y="759"/>
                    </a:lnTo>
                    <a:lnTo>
                      <a:pt x="244" y="758"/>
                    </a:lnTo>
                    <a:lnTo>
                      <a:pt x="245" y="758"/>
                    </a:lnTo>
                    <a:lnTo>
                      <a:pt x="245" y="757"/>
                    </a:lnTo>
                    <a:lnTo>
                      <a:pt x="244" y="757"/>
                    </a:lnTo>
                    <a:lnTo>
                      <a:pt x="244" y="757"/>
                    </a:lnTo>
                    <a:lnTo>
                      <a:pt x="244" y="757"/>
                    </a:lnTo>
                    <a:lnTo>
                      <a:pt x="244" y="756"/>
                    </a:lnTo>
                    <a:lnTo>
                      <a:pt x="244" y="755"/>
                    </a:lnTo>
                    <a:lnTo>
                      <a:pt x="244" y="755"/>
                    </a:lnTo>
                    <a:lnTo>
                      <a:pt x="245" y="755"/>
                    </a:lnTo>
                    <a:lnTo>
                      <a:pt x="245" y="755"/>
                    </a:lnTo>
                    <a:lnTo>
                      <a:pt x="245" y="754"/>
                    </a:lnTo>
                    <a:lnTo>
                      <a:pt x="244" y="754"/>
                    </a:lnTo>
                    <a:lnTo>
                      <a:pt x="244" y="754"/>
                    </a:lnTo>
                    <a:lnTo>
                      <a:pt x="244" y="754"/>
                    </a:lnTo>
                    <a:lnTo>
                      <a:pt x="244" y="753"/>
                    </a:lnTo>
                    <a:lnTo>
                      <a:pt x="244" y="753"/>
                    </a:lnTo>
                    <a:lnTo>
                      <a:pt x="245" y="753"/>
                    </a:lnTo>
                    <a:lnTo>
                      <a:pt x="245" y="753"/>
                    </a:lnTo>
                    <a:lnTo>
                      <a:pt x="245" y="753"/>
                    </a:lnTo>
                    <a:lnTo>
                      <a:pt x="245" y="753"/>
                    </a:lnTo>
                    <a:lnTo>
                      <a:pt x="245" y="753"/>
                    </a:lnTo>
                    <a:lnTo>
                      <a:pt x="244" y="753"/>
                    </a:lnTo>
                    <a:lnTo>
                      <a:pt x="244" y="753"/>
                    </a:lnTo>
                    <a:lnTo>
                      <a:pt x="244" y="752"/>
                    </a:lnTo>
                    <a:lnTo>
                      <a:pt x="244" y="751"/>
                    </a:lnTo>
                    <a:lnTo>
                      <a:pt x="244" y="751"/>
                    </a:lnTo>
                    <a:lnTo>
                      <a:pt x="244" y="751"/>
                    </a:lnTo>
                    <a:lnTo>
                      <a:pt x="245" y="750"/>
                    </a:lnTo>
                    <a:lnTo>
                      <a:pt x="245" y="750"/>
                    </a:lnTo>
                    <a:lnTo>
                      <a:pt x="245" y="750"/>
                    </a:lnTo>
                    <a:lnTo>
                      <a:pt x="245" y="750"/>
                    </a:lnTo>
                    <a:lnTo>
                      <a:pt x="244" y="750"/>
                    </a:lnTo>
                    <a:lnTo>
                      <a:pt x="244" y="749"/>
                    </a:lnTo>
                    <a:lnTo>
                      <a:pt x="243" y="749"/>
                    </a:lnTo>
                    <a:lnTo>
                      <a:pt x="243" y="749"/>
                    </a:lnTo>
                    <a:lnTo>
                      <a:pt x="243" y="748"/>
                    </a:lnTo>
                    <a:lnTo>
                      <a:pt x="243" y="748"/>
                    </a:lnTo>
                    <a:lnTo>
                      <a:pt x="243" y="748"/>
                    </a:lnTo>
                    <a:lnTo>
                      <a:pt x="242" y="748"/>
                    </a:lnTo>
                    <a:lnTo>
                      <a:pt x="242" y="748"/>
                    </a:lnTo>
                    <a:lnTo>
                      <a:pt x="242" y="748"/>
                    </a:lnTo>
                    <a:lnTo>
                      <a:pt x="242" y="747"/>
                    </a:lnTo>
                    <a:lnTo>
                      <a:pt x="242" y="747"/>
                    </a:lnTo>
                    <a:lnTo>
                      <a:pt x="242" y="746"/>
                    </a:lnTo>
                    <a:lnTo>
                      <a:pt x="242" y="746"/>
                    </a:lnTo>
                    <a:lnTo>
                      <a:pt x="242" y="746"/>
                    </a:lnTo>
                    <a:lnTo>
                      <a:pt x="242" y="746"/>
                    </a:lnTo>
                    <a:lnTo>
                      <a:pt x="241" y="746"/>
                    </a:lnTo>
                    <a:lnTo>
                      <a:pt x="241" y="745"/>
                    </a:lnTo>
                    <a:lnTo>
                      <a:pt x="241" y="745"/>
                    </a:lnTo>
                    <a:lnTo>
                      <a:pt x="242" y="745"/>
                    </a:lnTo>
                    <a:lnTo>
                      <a:pt x="242" y="744"/>
                    </a:lnTo>
                    <a:lnTo>
                      <a:pt x="241" y="744"/>
                    </a:lnTo>
                    <a:lnTo>
                      <a:pt x="242" y="744"/>
                    </a:lnTo>
                    <a:lnTo>
                      <a:pt x="242" y="743"/>
                    </a:lnTo>
                    <a:lnTo>
                      <a:pt x="242" y="743"/>
                    </a:lnTo>
                    <a:lnTo>
                      <a:pt x="242" y="742"/>
                    </a:lnTo>
                    <a:lnTo>
                      <a:pt x="242" y="742"/>
                    </a:lnTo>
                    <a:lnTo>
                      <a:pt x="242" y="742"/>
                    </a:lnTo>
                    <a:lnTo>
                      <a:pt x="242" y="742"/>
                    </a:lnTo>
                    <a:lnTo>
                      <a:pt x="242" y="741"/>
                    </a:lnTo>
                    <a:lnTo>
                      <a:pt x="242" y="741"/>
                    </a:lnTo>
                    <a:lnTo>
                      <a:pt x="242" y="740"/>
                    </a:lnTo>
                    <a:lnTo>
                      <a:pt x="242" y="740"/>
                    </a:lnTo>
                    <a:lnTo>
                      <a:pt x="242" y="740"/>
                    </a:lnTo>
                    <a:lnTo>
                      <a:pt x="242" y="740"/>
                    </a:lnTo>
                    <a:lnTo>
                      <a:pt x="242" y="740"/>
                    </a:lnTo>
                    <a:lnTo>
                      <a:pt x="242" y="739"/>
                    </a:lnTo>
                    <a:lnTo>
                      <a:pt x="242" y="739"/>
                    </a:lnTo>
                    <a:lnTo>
                      <a:pt x="242" y="739"/>
                    </a:lnTo>
                    <a:lnTo>
                      <a:pt x="242" y="739"/>
                    </a:lnTo>
                    <a:lnTo>
                      <a:pt x="242" y="739"/>
                    </a:lnTo>
                    <a:lnTo>
                      <a:pt x="242" y="738"/>
                    </a:lnTo>
                    <a:lnTo>
                      <a:pt x="242" y="738"/>
                    </a:lnTo>
                    <a:lnTo>
                      <a:pt x="242" y="738"/>
                    </a:lnTo>
                    <a:lnTo>
                      <a:pt x="242" y="737"/>
                    </a:lnTo>
                    <a:lnTo>
                      <a:pt x="241" y="737"/>
                    </a:lnTo>
                    <a:lnTo>
                      <a:pt x="241" y="736"/>
                    </a:lnTo>
                    <a:lnTo>
                      <a:pt x="241" y="735"/>
                    </a:lnTo>
                    <a:lnTo>
                      <a:pt x="241" y="735"/>
                    </a:lnTo>
                    <a:lnTo>
                      <a:pt x="241" y="734"/>
                    </a:lnTo>
                    <a:lnTo>
                      <a:pt x="242" y="734"/>
                    </a:lnTo>
                    <a:lnTo>
                      <a:pt x="242" y="734"/>
                    </a:lnTo>
                    <a:lnTo>
                      <a:pt x="242" y="734"/>
                    </a:lnTo>
                    <a:lnTo>
                      <a:pt x="242" y="733"/>
                    </a:lnTo>
                    <a:lnTo>
                      <a:pt x="242" y="732"/>
                    </a:lnTo>
                    <a:lnTo>
                      <a:pt x="242" y="732"/>
                    </a:lnTo>
                    <a:lnTo>
                      <a:pt x="241" y="731"/>
                    </a:lnTo>
                    <a:lnTo>
                      <a:pt x="241" y="730"/>
                    </a:lnTo>
                    <a:lnTo>
                      <a:pt x="242" y="730"/>
                    </a:lnTo>
                    <a:lnTo>
                      <a:pt x="242" y="729"/>
                    </a:lnTo>
                    <a:lnTo>
                      <a:pt x="242" y="728"/>
                    </a:lnTo>
                    <a:lnTo>
                      <a:pt x="242" y="727"/>
                    </a:lnTo>
                    <a:lnTo>
                      <a:pt x="242" y="727"/>
                    </a:lnTo>
                    <a:lnTo>
                      <a:pt x="242" y="727"/>
                    </a:lnTo>
                    <a:lnTo>
                      <a:pt x="242" y="725"/>
                    </a:lnTo>
                    <a:lnTo>
                      <a:pt x="242" y="723"/>
                    </a:lnTo>
                    <a:lnTo>
                      <a:pt x="243" y="721"/>
                    </a:lnTo>
                    <a:lnTo>
                      <a:pt x="244" y="719"/>
                    </a:lnTo>
                    <a:lnTo>
                      <a:pt x="245" y="718"/>
                    </a:lnTo>
                    <a:lnTo>
                      <a:pt x="245" y="717"/>
                    </a:lnTo>
                    <a:lnTo>
                      <a:pt x="247" y="716"/>
                    </a:lnTo>
                    <a:lnTo>
                      <a:pt x="248" y="716"/>
                    </a:lnTo>
                    <a:lnTo>
                      <a:pt x="248" y="715"/>
                    </a:lnTo>
                    <a:lnTo>
                      <a:pt x="250" y="714"/>
                    </a:lnTo>
                    <a:lnTo>
                      <a:pt x="250" y="713"/>
                    </a:lnTo>
                    <a:lnTo>
                      <a:pt x="251" y="713"/>
                    </a:lnTo>
                    <a:lnTo>
                      <a:pt x="252" y="711"/>
                    </a:lnTo>
                    <a:lnTo>
                      <a:pt x="252" y="710"/>
                    </a:lnTo>
                    <a:lnTo>
                      <a:pt x="252" y="710"/>
                    </a:lnTo>
                    <a:lnTo>
                      <a:pt x="251" y="708"/>
                    </a:lnTo>
                    <a:lnTo>
                      <a:pt x="251" y="707"/>
                    </a:lnTo>
                    <a:lnTo>
                      <a:pt x="251" y="707"/>
                    </a:lnTo>
                    <a:lnTo>
                      <a:pt x="250" y="706"/>
                    </a:lnTo>
                    <a:lnTo>
                      <a:pt x="251" y="705"/>
                    </a:lnTo>
                    <a:lnTo>
                      <a:pt x="251" y="705"/>
                    </a:lnTo>
                    <a:lnTo>
                      <a:pt x="251" y="704"/>
                    </a:lnTo>
                    <a:lnTo>
                      <a:pt x="251" y="703"/>
                    </a:lnTo>
                    <a:lnTo>
                      <a:pt x="251" y="703"/>
                    </a:lnTo>
                    <a:lnTo>
                      <a:pt x="251" y="703"/>
                    </a:lnTo>
                    <a:lnTo>
                      <a:pt x="251" y="703"/>
                    </a:lnTo>
                    <a:lnTo>
                      <a:pt x="252" y="703"/>
                    </a:lnTo>
                    <a:lnTo>
                      <a:pt x="252" y="703"/>
                    </a:lnTo>
                    <a:lnTo>
                      <a:pt x="252" y="703"/>
                    </a:lnTo>
                    <a:lnTo>
                      <a:pt x="253" y="702"/>
                    </a:lnTo>
                    <a:lnTo>
                      <a:pt x="253" y="702"/>
                    </a:lnTo>
                    <a:lnTo>
                      <a:pt x="254" y="702"/>
                    </a:lnTo>
                    <a:lnTo>
                      <a:pt x="254" y="702"/>
                    </a:lnTo>
                    <a:lnTo>
                      <a:pt x="254" y="701"/>
                    </a:lnTo>
                    <a:lnTo>
                      <a:pt x="254" y="701"/>
                    </a:lnTo>
                    <a:lnTo>
                      <a:pt x="254" y="699"/>
                    </a:lnTo>
                    <a:lnTo>
                      <a:pt x="254" y="698"/>
                    </a:lnTo>
                    <a:lnTo>
                      <a:pt x="254" y="697"/>
                    </a:lnTo>
                    <a:lnTo>
                      <a:pt x="253" y="695"/>
                    </a:lnTo>
                    <a:lnTo>
                      <a:pt x="253" y="693"/>
                    </a:lnTo>
                    <a:lnTo>
                      <a:pt x="253" y="693"/>
                    </a:lnTo>
                    <a:lnTo>
                      <a:pt x="253" y="693"/>
                    </a:lnTo>
                    <a:lnTo>
                      <a:pt x="252" y="694"/>
                    </a:lnTo>
                    <a:lnTo>
                      <a:pt x="252" y="694"/>
                    </a:lnTo>
                    <a:lnTo>
                      <a:pt x="251" y="694"/>
                    </a:lnTo>
                    <a:lnTo>
                      <a:pt x="251" y="694"/>
                    </a:lnTo>
                    <a:lnTo>
                      <a:pt x="250" y="694"/>
                    </a:lnTo>
                    <a:lnTo>
                      <a:pt x="248" y="693"/>
                    </a:lnTo>
                    <a:lnTo>
                      <a:pt x="248" y="694"/>
                    </a:lnTo>
                    <a:lnTo>
                      <a:pt x="248" y="694"/>
                    </a:lnTo>
                    <a:lnTo>
                      <a:pt x="248" y="695"/>
                    </a:lnTo>
                    <a:lnTo>
                      <a:pt x="248" y="696"/>
                    </a:lnTo>
                    <a:lnTo>
                      <a:pt x="247" y="696"/>
                    </a:lnTo>
                    <a:lnTo>
                      <a:pt x="247" y="697"/>
                    </a:lnTo>
                    <a:lnTo>
                      <a:pt x="245" y="697"/>
                    </a:lnTo>
                    <a:lnTo>
                      <a:pt x="245" y="698"/>
                    </a:lnTo>
                    <a:lnTo>
                      <a:pt x="218" y="696"/>
                    </a:lnTo>
                    <a:lnTo>
                      <a:pt x="167" y="694"/>
                    </a:lnTo>
                    <a:lnTo>
                      <a:pt x="162" y="694"/>
                    </a:lnTo>
                    <a:lnTo>
                      <a:pt x="140" y="693"/>
                    </a:lnTo>
                    <a:lnTo>
                      <a:pt x="124" y="693"/>
                    </a:lnTo>
                    <a:lnTo>
                      <a:pt x="114" y="693"/>
                    </a:lnTo>
                    <a:lnTo>
                      <a:pt x="109" y="640"/>
                    </a:lnTo>
                    <a:lnTo>
                      <a:pt x="108" y="631"/>
                    </a:lnTo>
                    <a:lnTo>
                      <a:pt x="89" y="608"/>
                    </a:lnTo>
                    <a:lnTo>
                      <a:pt x="86" y="606"/>
                    </a:lnTo>
                    <a:lnTo>
                      <a:pt x="84" y="603"/>
                    </a:lnTo>
                    <a:lnTo>
                      <a:pt x="89" y="602"/>
                    </a:lnTo>
                    <a:lnTo>
                      <a:pt x="108" y="602"/>
                    </a:lnTo>
                    <a:lnTo>
                      <a:pt x="106" y="565"/>
                    </a:lnTo>
                    <a:lnTo>
                      <a:pt x="105" y="565"/>
                    </a:lnTo>
                    <a:lnTo>
                      <a:pt x="105" y="565"/>
                    </a:lnTo>
                    <a:lnTo>
                      <a:pt x="105" y="565"/>
                    </a:lnTo>
                    <a:lnTo>
                      <a:pt x="104" y="565"/>
                    </a:lnTo>
                    <a:lnTo>
                      <a:pt x="103" y="564"/>
                    </a:lnTo>
                    <a:lnTo>
                      <a:pt x="103" y="564"/>
                    </a:lnTo>
                    <a:lnTo>
                      <a:pt x="102" y="564"/>
                    </a:lnTo>
                    <a:lnTo>
                      <a:pt x="102" y="563"/>
                    </a:lnTo>
                    <a:lnTo>
                      <a:pt x="102" y="562"/>
                    </a:lnTo>
                    <a:lnTo>
                      <a:pt x="102" y="561"/>
                    </a:lnTo>
                    <a:lnTo>
                      <a:pt x="101" y="561"/>
                    </a:lnTo>
                    <a:lnTo>
                      <a:pt x="101" y="560"/>
                    </a:lnTo>
                    <a:lnTo>
                      <a:pt x="102" y="560"/>
                    </a:lnTo>
                    <a:lnTo>
                      <a:pt x="102" y="560"/>
                    </a:lnTo>
                    <a:lnTo>
                      <a:pt x="102" y="560"/>
                    </a:lnTo>
                    <a:lnTo>
                      <a:pt x="101" y="560"/>
                    </a:lnTo>
                    <a:lnTo>
                      <a:pt x="101" y="559"/>
                    </a:lnTo>
                    <a:lnTo>
                      <a:pt x="101" y="559"/>
                    </a:lnTo>
                    <a:lnTo>
                      <a:pt x="101" y="559"/>
                    </a:lnTo>
                    <a:lnTo>
                      <a:pt x="101" y="559"/>
                    </a:lnTo>
                    <a:lnTo>
                      <a:pt x="101" y="559"/>
                    </a:lnTo>
                    <a:lnTo>
                      <a:pt x="101" y="558"/>
                    </a:lnTo>
                    <a:lnTo>
                      <a:pt x="101" y="558"/>
                    </a:lnTo>
                    <a:lnTo>
                      <a:pt x="101" y="558"/>
                    </a:lnTo>
                    <a:lnTo>
                      <a:pt x="101" y="558"/>
                    </a:lnTo>
                    <a:lnTo>
                      <a:pt x="101" y="558"/>
                    </a:lnTo>
                    <a:lnTo>
                      <a:pt x="101" y="558"/>
                    </a:lnTo>
                    <a:lnTo>
                      <a:pt x="101" y="558"/>
                    </a:lnTo>
                    <a:lnTo>
                      <a:pt x="101" y="558"/>
                    </a:lnTo>
                    <a:lnTo>
                      <a:pt x="101" y="557"/>
                    </a:lnTo>
                    <a:lnTo>
                      <a:pt x="101" y="557"/>
                    </a:lnTo>
                    <a:lnTo>
                      <a:pt x="101" y="557"/>
                    </a:lnTo>
                    <a:lnTo>
                      <a:pt x="101" y="557"/>
                    </a:lnTo>
                    <a:lnTo>
                      <a:pt x="101" y="557"/>
                    </a:lnTo>
                    <a:lnTo>
                      <a:pt x="101" y="556"/>
                    </a:lnTo>
                    <a:lnTo>
                      <a:pt x="101" y="556"/>
                    </a:lnTo>
                    <a:lnTo>
                      <a:pt x="101" y="556"/>
                    </a:lnTo>
                    <a:lnTo>
                      <a:pt x="101" y="556"/>
                    </a:lnTo>
                    <a:lnTo>
                      <a:pt x="100" y="556"/>
                    </a:lnTo>
                    <a:lnTo>
                      <a:pt x="100" y="556"/>
                    </a:lnTo>
                    <a:lnTo>
                      <a:pt x="100" y="555"/>
                    </a:lnTo>
                    <a:lnTo>
                      <a:pt x="100" y="555"/>
                    </a:lnTo>
                    <a:lnTo>
                      <a:pt x="99" y="554"/>
                    </a:lnTo>
                    <a:lnTo>
                      <a:pt x="99" y="554"/>
                    </a:lnTo>
                    <a:lnTo>
                      <a:pt x="99" y="554"/>
                    </a:lnTo>
                    <a:lnTo>
                      <a:pt x="99" y="554"/>
                    </a:lnTo>
                    <a:lnTo>
                      <a:pt x="99" y="553"/>
                    </a:lnTo>
                    <a:lnTo>
                      <a:pt x="99" y="553"/>
                    </a:lnTo>
                    <a:lnTo>
                      <a:pt x="99" y="553"/>
                    </a:lnTo>
                    <a:lnTo>
                      <a:pt x="99" y="553"/>
                    </a:lnTo>
                    <a:lnTo>
                      <a:pt x="99" y="553"/>
                    </a:lnTo>
                    <a:lnTo>
                      <a:pt x="98" y="553"/>
                    </a:lnTo>
                    <a:lnTo>
                      <a:pt x="98" y="552"/>
                    </a:lnTo>
                    <a:lnTo>
                      <a:pt x="98" y="552"/>
                    </a:lnTo>
                    <a:lnTo>
                      <a:pt x="98" y="552"/>
                    </a:lnTo>
                    <a:lnTo>
                      <a:pt x="98" y="552"/>
                    </a:lnTo>
                    <a:lnTo>
                      <a:pt x="98" y="552"/>
                    </a:lnTo>
                    <a:lnTo>
                      <a:pt x="98" y="551"/>
                    </a:lnTo>
                    <a:lnTo>
                      <a:pt x="97" y="551"/>
                    </a:lnTo>
                    <a:lnTo>
                      <a:pt x="97" y="550"/>
                    </a:lnTo>
                    <a:lnTo>
                      <a:pt x="96" y="550"/>
                    </a:lnTo>
                    <a:lnTo>
                      <a:pt x="96" y="550"/>
                    </a:lnTo>
                    <a:lnTo>
                      <a:pt x="97" y="550"/>
                    </a:lnTo>
                    <a:lnTo>
                      <a:pt x="96" y="549"/>
                    </a:lnTo>
                    <a:lnTo>
                      <a:pt x="97" y="549"/>
                    </a:lnTo>
                    <a:lnTo>
                      <a:pt x="96" y="549"/>
                    </a:lnTo>
                    <a:lnTo>
                      <a:pt x="96" y="549"/>
                    </a:lnTo>
                    <a:lnTo>
                      <a:pt x="96" y="549"/>
                    </a:lnTo>
                    <a:lnTo>
                      <a:pt x="96" y="549"/>
                    </a:lnTo>
                    <a:lnTo>
                      <a:pt x="96" y="548"/>
                    </a:lnTo>
                    <a:lnTo>
                      <a:pt x="96" y="548"/>
                    </a:lnTo>
                    <a:lnTo>
                      <a:pt x="96" y="548"/>
                    </a:lnTo>
                    <a:lnTo>
                      <a:pt x="96" y="548"/>
                    </a:lnTo>
                    <a:lnTo>
                      <a:pt x="96" y="548"/>
                    </a:lnTo>
                    <a:lnTo>
                      <a:pt x="96" y="548"/>
                    </a:lnTo>
                    <a:lnTo>
                      <a:pt x="96" y="547"/>
                    </a:lnTo>
                    <a:lnTo>
                      <a:pt x="96" y="547"/>
                    </a:lnTo>
                    <a:lnTo>
                      <a:pt x="96" y="546"/>
                    </a:lnTo>
                    <a:lnTo>
                      <a:pt x="96" y="546"/>
                    </a:lnTo>
                    <a:lnTo>
                      <a:pt x="96" y="546"/>
                    </a:lnTo>
                    <a:lnTo>
                      <a:pt x="96" y="546"/>
                    </a:lnTo>
                    <a:lnTo>
                      <a:pt x="96" y="546"/>
                    </a:lnTo>
                    <a:lnTo>
                      <a:pt x="97" y="546"/>
                    </a:lnTo>
                    <a:lnTo>
                      <a:pt x="97" y="546"/>
                    </a:lnTo>
                    <a:lnTo>
                      <a:pt x="96" y="546"/>
                    </a:lnTo>
                    <a:lnTo>
                      <a:pt x="97" y="545"/>
                    </a:lnTo>
                    <a:lnTo>
                      <a:pt x="96" y="545"/>
                    </a:lnTo>
                    <a:lnTo>
                      <a:pt x="97" y="545"/>
                    </a:lnTo>
                    <a:lnTo>
                      <a:pt x="97" y="545"/>
                    </a:lnTo>
                    <a:lnTo>
                      <a:pt x="96" y="545"/>
                    </a:lnTo>
                    <a:lnTo>
                      <a:pt x="96" y="545"/>
                    </a:lnTo>
                    <a:lnTo>
                      <a:pt x="96" y="545"/>
                    </a:lnTo>
                    <a:lnTo>
                      <a:pt x="96" y="545"/>
                    </a:lnTo>
                    <a:lnTo>
                      <a:pt x="96" y="545"/>
                    </a:lnTo>
                    <a:lnTo>
                      <a:pt x="96" y="545"/>
                    </a:lnTo>
                    <a:lnTo>
                      <a:pt x="96" y="545"/>
                    </a:lnTo>
                    <a:lnTo>
                      <a:pt x="95" y="545"/>
                    </a:lnTo>
                    <a:lnTo>
                      <a:pt x="96" y="544"/>
                    </a:lnTo>
                    <a:lnTo>
                      <a:pt x="96" y="544"/>
                    </a:lnTo>
                    <a:lnTo>
                      <a:pt x="96" y="544"/>
                    </a:lnTo>
                    <a:lnTo>
                      <a:pt x="96" y="544"/>
                    </a:lnTo>
                    <a:lnTo>
                      <a:pt x="95" y="544"/>
                    </a:lnTo>
                    <a:lnTo>
                      <a:pt x="95" y="544"/>
                    </a:lnTo>
                    <a:lnTo>
                      <a:pt x="95" y="544"/>
                    </a:lnTo>
                    <a:lnTo>
                      <a:pt x="95" y="544"/>
                    </a:lnTo>
                    <a:lnTo>
                      <a:pt x="95" y="544"/>
                    </a:lnTo>
                    <a:lnTo>
                      <a:pt x="95" y="544"/>
                    </a:lnTo>
                    <a:lnTo>
                      <a:pt x="95" y="543"/>
                    </a:lnTo>
                    <a:lnTo>
                      <a:pt x="95" y="543"/>
                    </a:lnTo>
                    <a:lnTo>
                      <a:pt x="95" y="544"/>
                    </a:lnTo>
                    <a:lnTo>
                      <a:pt x="94" y="544"/>
                    </a:lnTo>
                    <a:lnTo>
                      <a:pt x="94" y="543"/>
                    </a:lnTo>
                    <a:lnTo>
                      <a:pt x="94" y="543"/>
                    </a:lnTo>
                    <a:lnTo>
                      <a:pt x="94" y="543"/>
                    </a:lnTo>
                    <a:lnTo>
                      <a:pt x="94" y="542"/>
                    </a:lnTo>
                    <a:lnTo>
                      <a:pt x="93" y="542"/>
                    </a:lnTo>
                    <a:lnTo>
                      <a:pt x="93" y="542"/>
                    </a:lnTo>
                    <a:lnTo>
                      <a:pt x="93" y="542"/>
                    </a:lnTo>
                    <a:lnTo>
                      <a:pt x="93" y="541"/>
                    </a:lnTo>
                    <a:lnTo>
                      <a:pt x="93" y="541"/>
                    </a:lnTo>
                    <a:lnTo>
                      <a:pt x="93" y="541"/>
                    </a:lnTo>
                    <a:lnTo>
                      <a:pt x="93" y="541"/>
                    </a:lnTo>
                    <a:lnTo>
                      <a:pt x="92" y="541"/>
                    </a:lnTo>
                    <a:lnTo>
                      <a:pt x="92" y="541"/>
                    </a:lnTo>
                    <a:lnTo>
                      <a:pt x="92" y="540"/>
                    </a:lnTo>
                    <a:lnTo>
                      <a:pt x="92" y="540"/>
                    </a:lnTo>
                    <a:lnTo>
                      <a:pt x="92" y="540"/>
                    </a:lnTo>
                    <a:lnTo>
                      <a:pt x="92" y="539"/>
                    </a:lnTo>
                    <a:lnTo>
                      <a:pt x="92" y="539"/>
                    </a:lnTo>
                    <a:lnTo>
                      <a:pt x="92" y="539"/>
                    </a:lnTo>
                    <a:lnTo>
                      <a:pt x="91" y="538"/>
                    </a:lnTo>
                    <a:lnTo>
                      <a:pt x="91" y="538"/>
                    </a:lnTo>
                    <a:lnTo>
                      <a:pt x="92" y="538"/>
                    </a:lnTo>
                    <a:lnTo>
                      <a:pt x="91" y="538"/>
                    </a:lnTo>
                    <a:lnTo>
                      <a:pt x="91" y="537"/>
                    </a:lnTo>
                    <a:lnTo>
                      <a:pt x="91" y="537"/>
                    </a:lnTo>
                    <a:lnTo>
                      <a:pt x="92" y="536"/>
                    </a:lnTo>
                    <a:lnTo>
                      <a:pt x="92" y="536"/>
                    </a:lnTo>
                    <a:lnTo>
                      <a:pt x="92" y="535"/>
                    </a:lnTo>
                    <a:lnTo>
                      <a:pt x="92" y="535"/>
                    </a:lnTo>
                    <a:lnTo>
                      <a:pt x="92" y="535"/>
                    </a:lnTo>
                    <a:lnTo>
                      <a:pt x="92" y="535"/>
                    </a:lnTo>
                    <a:lnTo>
                      <a:pt x="91" y="534"/>
                    </a:lnTo>
                    <a:lnTo>
                      <a:pt x="91" y="534"/>
                    </a:lnTo>
                    <a:lnTo>
                      <a:pt x="91" y="534"/>
                    </a:lnTo>
                    <a:lnTo>
                      <a:pt x="91" y="534"/>
                    </a:lnTo>
                    <a:lnTo>
                      <a:pt x="91" y="533"/>
                    </a:lnTo>
                    <a:lnTo>
                      <a:pt x="91" y="533"/>
                    </a:lnTo>
                    <a:lnTo>
                      <a:pt x="91" y="532"/>
                    </a:lnTo>
                    <a:lnTo>
                      <a:pt x="91" y="532"/>
                    </a:lnTo>
                    <a:lnTo>
                      <a:pt x="91" y="531"/>
                    </a:lnTo>
                    <a:lnTo>
                      <a:pt x="91" y="531"/>
                    </a:lnTo>
                    <a:lnTo>
                      <a:pt x="90" y="531"/>
                    </a:lnTo>
                    <a:lnTo>
                      <a:pt x="90" y="531"/>
                    </a:lnTo>
                    <a:lnTo>
                      <a:pt x="89" y="531"/>
                    </a:lnTo>
                    <a:lnTo>
                      <a:pt x="89" y="531"/>
                    </a:lnTo>
                    <a:lnTo>
                      <a:pt x="89" y="531"/>
                    </a:lnTo>
                    <a:lnTo>
                      <a:pt x="89" y="530"/>
                    </a:lnTo>
                    <a:lnTo>
                      <a:pt x="89" y="530"/>
                    </a:lnTo>
                    <a:lnTo>
                      <a:pt x="89" y="530"/>
                    </a:lnTo>
                    <a:lnTo>
                      <a:pt x="90" y="529"/>
                    </a:lnTo>
                    <a:lnTo>
                      <a:pt x="91" y="529"/>
                    </a:lnTo>
                    <a:lnTo>
                      <a:pt x="90" y="529"/>
                    </a:lnTo>
                    <a:lnTo>
                      <a:pt x="91" y="528"/>
                    </a:lnTo>
                    <a:lnTo>
                      <a:pt x="90" y="528"/>
                    </a:lnTo>
                    <a:lnTo>
                      <a:pt x="90" y="527"/>
                    </a:lnTo>
                    <a:lnTo>
                      <a:pt x="91" y="526"/>
                    </a:lnTo>
                    <a:lnTo>
                      <a:pt x="91" y="526"/>
                    </a:lnTo>
                    <a:lnTo>
                      <a:pt x="90" y="526"/>
                    </a:lnTo>
                    <a:lnTo>
                      <a:pt x="90" y="526"/>
                    </a:lnTo>
                    <a:lnTo>
                      <a:pt x="90" y="525"/>
                    </a:lnTo>
                    <a:lnTo>
                      <a:pt x="90" y="525"/>
                    </a:lnTo>
                    <a:lnTo>
                      <a:pt x="91" y="525"/>
                    </a:lnTo>
                    <a:lnTo>
                      <a:pt x="91" y="525"/>
                    </a:lnTo>
                    <a:lnTo>
                      <a:pt x="90" y="524"/>
                    </a:lnTo>
                    <a:lnTo>
                      <a:pt x="90" y="524"/>
                    </a:lnTo>
                    <a:lnTo>
                      <a:pt x="90" y="524"/>
                    </a:lnTo>
                    <a:lnTo>
                      <a:pt x="90" y="524"/>
                    </a:lnTo>
                    <a:lnTo>
                      <a:pt x="90" y="524"/>
                    </a:lnTo>
                    <a:lnTo>
                      <a:pt x="91" y="523"/>
                    </a:lnTo>
                    <a:lnTo>
                      <a:pt x="91" y="524"/>
                    </a:lnTo>
                    <a:lnTo>
                      <a:pt x="91" y="524"/>
                    </a:lnTo>
                    <a:lnTo>
                      <a:pt x="91" y="524"/>
                    </a:lnTo>
                    <a:lnTo>
                      <a:pt x="92" y="523"/>
                    </a:lnTo>
                    <a:lnTo>
                      <a:pt x="92" y="523"/>
                    </a:lnTo>
                    <a:lnTo>
                      <a:pt x="93" y="523"/>
                    </a:lnTo>
                    <a:lnTo>
                      <a:pt x="93" y="523"/>
                    </a:lnTo>
                    <a:lnTo>
                      <a:pt x="93" y="522"/>
                    </a:lnTo>
                    <a:lnTo>
                      <a:pt x="93" y="522"/>
                    </a:lnTo>
                    <a:lnTo>
                      <a:pt x="93" y="522"/>
                    </a:lnTo>
                    <a:lnTo>
                      <a:pt x="94" y="521"/>
                    </a:lnTo>
                    <a:lnTo>
                      <a:pt x="94" y="521"/>
                    </a:lnTo>
                    <a:lnTo>
                      <a:pt x="94" y="521"/>
                    </a:lnTo>
                    <a:lnTo>
                      <a:pt x="94" y="521"/>
                    </a:lnTo>
                    <a:lnTo>
                      <a:pt x="94" y="521"/>
                    </a:lnTo>
                    <a:lnTo>
                      <a:pt x="94" y="521"/>
                    </a:lnTo>
                    <a:lnTo>
                      <a:pt x="94" y="520"/>
                    </a:lnTo>
                    <a:lnTo>
                      <a:pt x="94" y="520"/>
                    </a:lnTo>
                    <a:lnTo>
                      <a:pt x="95" y="520"/>
                    </a:lnTo>
                    <a:lnTo>
                      <a:pt x="95" y="520"/>
                    </a:lnTo>
                    <a:lnTo>
                      <a:pt x="95" y="520"/>
                    </a:lnTo>
                    <a:lnTo>
                      <a:pt x="95" y="519"/>
                    </a:lnTo>
                    <a:lnTo>
                      <a:pt x="96" y="519"/>
                    </a:lnTo>
                    <a:lnTo>
                      <a:pt x="96" y="519"/>
                    </a:lnTo>
                    <a:lnTo>
                      <a:pt x="96" y="518"/>
                    </a:lnTo>
                    <a:lnTo>
                      <a:pt x="96" y="518"/>
                    </a:lnTo>
                    <a:lnTo>
                      <a:pt x="96" y="517"/>
                    </a:lnTo>
                    <a:lnTo>
                      <a:pt x="96" y="517"/>
                    </a:lnTo>
                    <a:lnTo>
                      <a:pt x="96" y="516"/>
                    </a:lnTo>
                    <a:lnTo>
                      <a:pt x="96" y="516"/>
                    </a:lnTo>
                    <a:lnTo>
                      <a:pt x="96" y="516"/>
                    </a:lnTo>
                    <a:lnTo>
                      <a:pt x="96" y="516"/>
                    </a:lnTo>
                    <a:lnTo>
                      <a:pt x="96" y="516"/>
                    </a:lnTo>
                    <a:lnTo>
                      <a:pt x="96" y="516"/>
                    </a:lnTo>
                    <a:lnTo>
                      <a:pt x="97" y="516"/>
                    </a:lnTo>
                    <a:lnTo>
                      <a:pt x="97" y="516"/>
                    </a:lnTo>
                    <a:lnTo>
                      <a:pt x="98" y="516"/>
                    </a:lnTo>
                    <a:lnTo>
                      <a:pt x="98" y="515"/>
                    </a:lnTo>
                    <a:lnTo>
                      <a:pt x="97" y="515"/>
                    </a:lnTo>
                    <a:lnTo>
                      <a:pt x="97" y="515"/>
                    </a:lnTo>
                    <a:lnTo>
                      <a:pt x="96" y="514"/>
                    </a:lnTo>
                    <a:lnTo>
                      <a:pt x="95" y="515"/>
                    </a:lnTo>
                    <a:lnTo>
                      <a:pt x="95" y="515"/>
                    </a:lnTo>
                    <a:lnTo>
                      <a:pt x="95" y="515"/>
                    </a:lnTo>
                    <a:lnTo>
                      <a:pt x="95" y="514"/>
                    </a:lnTo>
                    <a:lnTo>
                      <a:pt x="95" y="514"/>
                    </a:lnTo>
                    <a:lnTo>
                      <a:pt x="94" y="514"/>
                    </a:lnTo>
                    <a:lnTo>
                      <a:pt x="94" y="513"/>
                    </a:lnTo>
                    <a:lnTo>
                      <a:pt x="95" y="514"/>
                    </a:lnTo>
                    <a:lnTo>
                      <a:pt x="95" y="513"/>
                    </a:lnTo>
                    <a:lnTo>
                      <a:pt x="95" y="513"/>
                    </a:lnTo>
                    <a:lnTo>
                      <a:pt x="95" y="513"/>
                    </a:lnTo>
                    <a:lnTo>
                      <a:pt x="95" y="513"/>
                    </a:lnTo>
                    <a:lnTo>
                      <a:pt x="95" y="513"/>
                    </a:lnTo>
                    <a:lnTo>
                      <a:pt x="96" y="512"/>
                    </a:lnTo>
                    <a:lnTo>
                      <a:pt x="95" y="512"/>
                    </a:lnTo>
                    <a:lnTo>
                      <a:pt x="95" y="512"/>
                    </a:lnTo>
                    <a:lnTo>
                      <a:pt x="95" y="512"/>
                    </a:lnTo>
                    <a:lnTo>
                      <a:pt x="95" y="512"/>
                    </a:lnTo>
                    <a:lnTo>
                      <a:pt x="95" y="511"/>
                    </a:lnTo>
                    <a:lnTo>
                      <a:pt x="95" y="511"/>
                    </a:lnTo>
                    <a:lnTo>
                      <a:pt x="94" y="511"/>
                    </a:lnTo>
                    <a:lnTo>
                      <a:pt x="94" y="511"/>
                    </a:lnTo>
                    <a:lnTo>
                      <a:pt x="94" y="512"/>
                    </a:lnTo>
                    <a:lnTo>
                      <a:pt x="94" y="512"/>
                    </a:lnTo>
                    <a:lnTo>
                      <a:pt x="94" y="511"/>
                    </a:lnTo>
                    <a:lnTo>
                      <a:pt x="93" y="511"/>
                    </a:lnTo>
                    <a:lnTo>
                      <a:pt x="93" y="511"/>
                    </a:lnTo>
                    <a:lnTo>
                      <a:pt x="93" y="511"/>
                    </a:lnTo>
                    <a:lnTo>
                      <a:pt x="93" y="512"/>
                    </a:lnTo>
                    <a:lnTo>
                      <a:pt x="92" y="511"/>
                    </a:lnTo>
                    <a:lnTo>
                      <a:pt x="92" y="511"/>
                    </a:lnTo>
                    <a:lnTo>
                      <a:pt x="92" y="510"/>
                    </a:lnTo>
                    <a:lnTo>
                      <a:pt x="92" y="509"/>
                    </a:lnTo>
                    <a:lnTo>
                      <a:pt x="92" y="509"/>
                    </a:lnTo>
                    <a:lnTo>
                      <a:pt x="92" y="508"/>
                    </a:lnTo>
                    <a:lnTo>
                      <a:pt x="92" y="508"/>
                    </a:lnTo>
                    <a:lnTo>
                      <a:pt x="92" y="508"/>
                    </a:lnTo>
                    <a:lnTo>
                      <a:pt x="92" y="508"/>
                    </a:lnTo>
                    <a:lnTo>
                      <a:pt x="92" y="507"/>
                    </a:lnTo>
                    <a:lnTo>
                      <a:pt x="92" y="507"/>
                    </a:lnTo>
                    <a:lnTo>
                      <a:pt x="92" y="507"/>
                    </a:lnTo>
                    <a:lnTo>
                      <a:pt x="91" y="507"/>
                    </a:lnTo>
                    <a:lnTo>
                      <a:pt x="91" y="507"/>
                    </a:lnTo>
                    <a:lnTo>
                      <a:pt x="91" y="508"/>
                    </a:lnTo>
                    <a:lnTo>
                      <a:pt x="91" y="508"/>
                    </a:lnTo>
                    <a:lnTo>
                      <a:pt x="90" y="507"/>
                    </a:lnTo>
                    <a:lnTo>
                      <a:pt x="90" y="507"/>
                    </a:lnTo>
                    <a:lnTo>
                      <a:pt x="91" y="507"/>
                    </a:lnTo>
                    <a:lnTo>
                      <a:pt x="91" y="507"/>
                    </a:lnTo>
                    <a:lnTo>
                      <a:pt x="91" y="506"/>
                    </a:lnTo>
                    <a:lnTo>
                      <a:pt x="91" y="506"/>
                    </a:lnTo>
                    <a:lnTo>
                      <a:pt x="92" y="505"/>
                    </a:lnTo>
                    <a:lnTo>
                      <a:pt x="92" y="505"/>
                    </a:lnTo>
                    <a:lnTo>
                      <a:pt x="92" y="505"/>
                    </a:lnTo>
                    <a:lnTo>
                      <a:pt x="92" y="505"/>
                    </a:lnTo>
                    <a:lnTo>
                      <a:pt x="91" y="505"/>
                    </a:lnTo>
                    <a:lnTo>
                      <a:pt x="91" y="505"/>
                    </a:lnTo>
                    <a:lnTo>
                      <a:pt x="91" y="505"/>
                    </a:lnTo>
                    <a:lnTo>
                      <a:pt x="90" y="505"/>
                    </a:lnTo>
                    <a:lnTo>
                      <a:pt x="90" y="505"/>
                    </a:lnTo>
                    <a:lnTo>
                      <a:pt x="90" y="505"/>
                    </a:lnTo>
                    <a:lnTo>
                      <a:pt x="89" y="505"/>
                    </a:lnTo>
                    <a:lnTo>
                      <a:pt x="89" y="505"/>
                    </a:lnTo>
                    <a:lnTo>
                      <a:pt x="89" y="505"/>
                    </a:lnTo>
                    <a:lnTo>
                      <a:pt x="90" y="504"/>
                    </a:lnTo>
                    <a:lnTo>
                      <a:pt x="90" y="504"/>
                    </a:lnTo>
                    <a:lnTo>
                      <a:pt x="90" y="504"/>
                    </a:lnTo>
                    <a:lnTo>
                      <a:pt x="91" y="503"/>
                    </a:lnTo>
                    <a:lnTo>
                      <a:pt x="91" y="503"/>
                    </a:lnTo>
                    <a:lnTo>
                      <a:pt x="91" y="503"/>
                    </a:lnTo>
                    <a:lnTo>
                      <a:pt x="90" y="503"/>
                    </a:lnTo>
                    <a:lnTo>
                      <a:pt x="90" y="503"/>
                    </a:lnTo>
                    <a:lnTo>
                      <a:pt x="89" y="503"/>
                    </a:lnTo>
                    <a:lnTo>
                      <a:pt x="89" y="503"/>
                    </a:lnTo>
                    <a:lnTo>
                      <a:pt x="89" y="503"/>
                    </a:lnTo>
                    <a:lnTo>
                      <a:pt x="89" y="502"/>
                    </a:lnTo>
                    <a:lnTo>
                      <a:pt x="90" y="502"/>
                    </a:lnTo>
                    <a:lnTo>
                      <a:pt x="90" y="503"/>
                    </a:lnTo>
                    <a:lnTo>
                      <a:pt x="91" y="503"/>
                    </a:lnTo>
                    <a:lnTo>
                      <a:pt x="91" y="502"/>
                    </a:lnTo>
                    <a:lnTo>
                      <a:pt x="91" y="502"/>
                    </a:lnTo>
                    <a:lnTo>
                      <a:pt x="91" y="502"/>
                    </a:lnTo>
                    <a:lnTo>
                      <a:pt x="91" y="502"/>
                    </a:lnTo>
                    <a:lnTo>
                      <a:pt x="90" y="501"/>
                    </a:lnTo>
                    <a:lnTo>
                      <a:pt x="90" y="501"/>
                    </a:lnTo>
                    <a:lnTo>
                      <a:pt x="90" y="501"/>
                    </a:lnTo>
                    <a:lnTo>
                      <a:pt x="91" y="501"/>
                    </a:lnTo>
                    <a:lnTo>
                      <a:pt x="91" y="501"/>
                    </a:lnTo>
                    <a:lnTo>
                      <a:pt x="91" y="501"/>
                    </a:lnTo>
                    <a:lnTo>
                      <a:pt x="91" y="500"/>
                    </a:lnTo>
                    <a:lnTo>
                      <a:pt x="91" y="500"/>
                    </a:lnTo>
                    <a:lnTo>
                      <a:pt x="90" y="500"/>
                    </a:lnTo>
                    <a:lnTo>
                      <a:pt x="89" y="500"/>
                    </a:lnTo>
                    <a:lnTo>
                      <a:pt x="89" y="500"/>
                    </a:lnTo>
                    <a:lnTo>
                      <a:pt x="89" y="500"/>
                    </a:lnTo>
                    <a:lnTo>
                      <a:pt x="88" y="500"/>
                    </a:lnTo>
                    <a:lnTo>
                      <a:pt x="88" y="500"/>
                    </a:lnTo>
                    <a:lnTo>
                      <a:pt x="88" y="500"/>
                    </a:lnTo>
                    <a:lnTo>
                      <a:pt x="87" y="500"/>
                    </a:lnTo>
                    <a:lnTo>
                      <a:pt x="86" y="500"/>
                    </a:lnTo>
                    <a:lnTo>
                      <a:pt x="87" y="499"/>
                    </a:lnTo>
                    <a:lnTo>
                      <a:pt x="87" y="499"/>
                    </a:lnTo>
                    <a:lnTo>
                      <a:pt x="87" y="499"/>
                    </a:lnTo>
                    <a:lnTo>
                      <a:pt x="87" y="499"/>
                    </a:lnTo>
                    <a:lnTo>
                      <a:pt x="87" y="498"/>
                    </a:lnTo>
                    <a:lnTo>
                      <a:pt x="86" y="498"/>
                    </a:lnTo>
                    <a:lnTo>
                      <a:pt x="86" y="499"/>
                    </a:lnTo>
                    <a:lnTo>
                      <a:pt x="85" y="498"/>
                    </a:lnTo>
                    <a:lnTo>
                      <a:pt x="85" y="499"/>
                    </a:lnTo>
                    <a:lnTo>
                      <a:pt x="85" y="499"/>
                    </a:lnTo>
                    <a:lnTo>
                      <a:pt x="85" y="499"/>
                    </a:lnTo>
                    <a:lnTo>
                      <a:pt x="85" y="499"/>
                    </a:lnTo>
                    <a:lnTo>
                      <a:pt x="85" y="499"/>
                    </a:lnTo>
                    <a:lnTo>
                      <a:pt x="84" y="499"/>
                    </a:lnTo>
                    <a:lnTo>
                      <a:pt x="84" y="498"/>
                    </a:lnTo>
                    <a:lnTo>
                      <a:pt x="83" y="498"/>
                    </a:lnTo>
                    <a:lnTo>
                      <a:pt x="83" y="498"/>
                    </a:lnTo>
                    <a:lnTo>
                      <a:pt x="83" y="498"/>
                    </a:lnTo>
                    <a:lnTo>
                      <a:pt x="83" y="497"/>
                    </a:lnTo>
                    <a:lnTo>
                      <a:pt x="83" y="497"/>
                    </a:lnTo>
                    <a:lnTo>
                      <a:pt x="83" y="497"/>
                    </a:lnTo>
                    <a:lnTo>
                      <a:pt x="82" y="497"/>
                    </a:lnTo>
                    <a:lnTo>
                      <a:pt x="82" y="497"/>
                    </a:lnTo>
                    <a:lnTo>
                      <a:pt x="81" y="496"/>
                    </a:lnTo>
                    <a:lnTo>
                      <a:pt x="81" y="496"/>
                    </a:lnTo>
                    <a:lnTo>
                      <a:pt x="81" y="497"/>
                    </a:lnTo>
                    <a:lnTo>
                      <a:pt x="81" y="497"/>
                    </a:lnTo>
                    <a:lnTo>
                      <a:pt x="80" y="496"/>
                    </a:lnTo>
                    <a:lnTo>
                      <a:pt x="80" y="496"/>
                    </a:lnTo>
                    <a:lnTo>
                      <a:pt x="80" y="496"/>
                    </a:lnTo>
                    <a:lnTo>
                      <a:pt x="80" y="496"/>
                    </a:lnTo>
                    <a:lnTo>
                      <a:pt x="80" y="496"/>
                    </a:lnTo>
                    <a:lnTo>
                      <a:pt x="80" y="495"/>
                    </a:lnTo>
                    <a:lnTo>
                      <a:pt x="80" y="495"/>
                    </a:lnTo>
                    <a:lnTo>
                      <a:pt x="79" y="495"/>
                    </a:lnTo>
                    <a:lnTo>
                      <a:pt x="79" y="495"/>
                    </a:lnTo>
                    <a:lnTo>
                      <a:pt x="79" y="494"/>
                    </a:lnTo>
                    <a:lnTo>
                      <a:pt x="78" y="495"/>
                    </a:lnTo>
                    <a:lnTo>
                      <a:pt x="78" y="495"/>
                    </a:lnTo>
                    <a:lnTo>
                      <a:pt x="78" y="495"/>
                    </a:lnTo>
                    <a:lnTo>
                      <a:pt x="78" y="496"/>
                    </a:lnTo>
                    <a:lnTo>
                      <a:pt x="77" y="496"/>
                    </a:lnTo>
                    <a:lnTo>
                      <a:pt x="77" y="496"/>
                    </a:lnTo>
                    <a:lnTo>
                      <a:pt x="77" y="495"/>
                    </a:lnTo>
                    <a:lnTo>
                      <a:pt x="77" y="496"/>
                    </a:lnTo>
                    <a:lnTo>
                      <a:pt x="77" y="496"/>
                    </a:lnTo>
                    <a:lnTo>
                      <a:pt x="76" y="496"/>
                    </a:lnTo>
                    <a:lnTo>
                      <a:pt x="76" y="496"/>
                    </a:lnTo>
                    <a:lnTo>
                      <a:pt x="76" y="495"/>
                    </a:lnTo>
                    <a:lnTo>
                      <a:pt x="75" y="495"/>
                    </a:lnTo>
                    <a:lnTo>
                      <a:pt x="75" y="495"/>
                    </a:lnTo>
                    <a:lnTo>
                      <a:pt x="75" y="494"/>
                    </a:lnTo>
                    <a:lnTo>
                      <a:pt x="74" y="494"/>
                    </a:lnTo>
                    <a:lnTo>
                      <a:pt x="74" y="494"/>
                    </a:lnTo>
                    <a:lnTo>
                      <a:pt x="74" y="493"/>
                    </a:lnTo>
                    <a:lnTo>
                      <a:pt x="74" y="493"/>
                    </a:lnTo>
                    <a:lnTo>
                      <a:pt x="73" y="493"/>
                    </a:lnTo>
                    <a:lnTo>
                      <a:pt x="74" y="494"/>
                    </a:lnTo>
                    <a:lnTo>
                      <a:pt x="73" y="494"/>
                    </a:lnTo>
                    <a:lnTo>
                      <a:pt x="73" y="493"/>
                    </a:lnTo>
                    <a:lnTo>
                      <a:pt x="73" y="493"/>
                    </a:lnTo>
                    <a:lnTo>
                      <a:pt x="73" y="493"/>
                    </a:lnTo>
                    <a:lnTo>
                      <a:pt x="73" y="492"/>
                    </a:lnTo>
                    <a:lnTo>
                      <a:pt x="72" y="492"/>
                    </a:lnTo>
                    <a:lnTo>
                      <a:pt x="72" y="492"/>
                    </a:lnTo>
                    <a:lnTo>
                      <a:pt x="72" y="492"/>
                    </a:lnTo>
                    <a:lnTo>
                      <a:pt x="72" y="492"/>
                    </a:lnTo>
                    <a:lnTo>
                      <a:pt x="72" y="492"/>
                    </a:lnTo>
                    <a:lnTo>
                      <a:pt x="72" y="492"/>
                    </a:lnTo>
                    <a:lnTo>
                      <a:pt x="72" y="491"/>
                    </a:lnTo>
                    <a:lnTo>
                      <a:pt x="72" y="491"/>
                    </a:lnTo>
                    <a:lnTo>
                      <a:pt x="72" y="491"/>
                    </a:lnTo>
                    <a:lnTo>
                      <a:pt x="73" y="491"/>
                    </a:lnTo>
                    <a:lnTo>
                      <a:pt x="72" y="491"/>
                    </a:lnTo>
                    <a:lnTo>
                      <a:pt x="73" y="491"/>
                    </a:lnTo>
                    <a:lnTo>
                      <a:pt x="73" y="491"/>
                    </a:lnTo>
                    <a:lnTo>
                      <a:pt x="73" y="491"/>
                    </a:lnTo>
                    <a:lnTo>
                      <a:pt x="73" y="491"/>
                    </a:lnTo>
                    <a:lnTo>
                      <a:pt x="73" y="491"/>
                    </a:lnTo>
                    <a:lnTo>
                      <a:pt x="73" y="490"/>
                    </a:lnTo>
                    <a:lnTo>
                      <a:pt x="73" y="490"/>
                    </a:lnTo>
                    <a:lnTo>
                      <a:pt x="73" y="490"/>
                    </a:lnTo>
                    <a:lnTo>
                      <a:pt x="73" y="490"/>
                    </a:lnTo>
                    <a:lnTo>
                      <a:pt x="73" y="490"/>
                    </a:lnTo>
                    <a:lnTo>
                      <a:pt x="73" y="490"/>
                    </a:lnTo>
                    <a:lnTo>
                      <a:pt x="73" y="490"/>
                    </a:lnTo>
                    <a:lnTo>
                      <a:pt x="73" y="489"/>
                    </a:lnTo>
                    <a:lnTo>
                      <a:pt x="74" y="489"/>
                    </a:lnTo>
                    <a:lnTo>
                      <a:pt x="74" y="489"/>
                    </a:lnTo>
                    <a:lnTo>
                      <a:pt x="74" y="489"/>
                    </a:lnTo>
                    <a:lnTo>
                      <a:pt x="74" y="489"/>
                    </a:lnTo>
                    <a:lnTo>
                      <a:pt x="74" y="488"/>
                    </a:lnTo>
                    <a:lnTo>
                      <a:pt x="74" y="488"/>
                    </a:lnTo>
                    <a:lnTo>
                      <a:pt x="74" y="488"/>
                    </a:lnTo>
                    <a:lnTo>
                      <a:pt x="74" y="488"/>
                    </a:lnTo>
                    <a:lnTo>
                      <a:pt x="74" y="488"/>
                    </a:lnTo>
                    <a:lnTo>
                      <a:pt x="74" y="487"/>
                    </a:lnTo>
                    <a:lnTo>
                      <a:pt x="74" y="487"/>
                    </a:lnTo>
                    <a:lnTo>
                      <a:pt x="74" y="487"/>
                    </a:lnTo>
                    <a:lnTo>
                      <a:pt x="75" y="487"/>
                    </a:lnTo>
                    <a:lnTo>
                      <a:pt x="75" y="487"/>
                    </a:lnTo>
                    <a:lnTo>
                      <a:pt x="75" y="486"/>
                    </a:lnTo>
                    <a:lnTo>
                      <a:pt x="75" y="486"/>
                    </a:lnTo>
                    <a:lnTo>
                      <a:pt x="76" y="486"/>
                    </a:lnTo>
                    <a:lnTo>
                      <a:pt x="76" y="486"/>
                    </a:lnTo>
                    <a:lnTo>
                      <a:pt x="76" y="486"/>
                    </a:lnTo>
                    <a:lnTo>
                      <a:pt x="76" y="486"/>
                    </a:lnTo>
                    <a:lnTo>
                      <a:pt x="76" y="486"/>
                    </a:lnTo>
                    <a:lnTo>
                      <a:pt x="76" y="485"/>
                    </a:lnTo>
                    <a:lnTo>
                      <a:pt x="77" y="485"/>
                    </a:lnTo>
                    <a:lnTo>
                      <a:pt x="77" y="485"/>
                    </a:lnTo>
                    <a:lnTo>
                      <a:pt x="78" y="485"/>
                    </a:lnTo>
                    <a:lnTo>
                      <a:pt x="78" y="485"/>
                    </a:lnTo>
                    <a:lnTo>
                      <a:pt x="78" y="485"/>
                    </a:lnTo>
                    <a:lnTo>
                      <a:pt x="78" y="484"/>
                    </a:lnTo>
                    <a:lnTo>
                      <a:pt x="78" y="484"/>
                    </a:lnTo>
                    <a:lnTo>
                      <a:pt x="78" y="484"/>
                    </a:lnTo>
                    <a:lnTo>
                      <a:pt x="78" y="484"/>
                    </a:lnTo>
                    <a:lnTo>
                      <a:pt x="78" y="484"/>
                    </a:lnTo>
                    <a:lnTo>
                      <a:pt x="78" y="484"/>
                    </a:lnTo>
                    <a:lnTo>
                      <a:pt x="78" y="484"/>
                    </a:lnTo>
                    <a:lnTo>
                      <a:pt x="78" y="484"/>
                    </a:lnTo>
                    <a:lnTo>
                      <a:pt x="78" y="483"/>
                    </a:lnTo>
                    <a:lnTo>
                      <a:pt x="78" y="483"/>
                    </a:lnTo>
                    <a:lnTo>
                      <a:pt x="78" y="483"/>
                    </a:lnTo>
                    <a:lnTo>
                      <a:pt x="79" y="483"/>
                    </a:lnTo>
                    <a:lnTo>
                      <a:pt x="79" y="483"/>
                    </a:lnTo>
                    <a:lnTo>
                      <a:pt x="80" y="483"/>
                    </a:lnTo>
                    <a:lnTo>
                      <a:pt x="80" y="483"/>
                    </a:lnTo>
                    <a:lnTo>
                      <a:pt x="80" y="483"/>
                    </a:lnTo>
                    <a:lnTo>
                      <a:pt x="80" y="483"/>
                    </a:lnTo>
                    <a:lnTo>
                      <a:pt x="81" y="483"/>
                    </a:lnTo>
                    <a:lnTo>
                      <a:pt x="81" y="483"/>
                    </a:lnTo>
                    <a:lnTo>
                      <a:pt x="81" y="483"/>
                    </a:lnTo>
                    <a:lnTo>
                      <a:pt x="81" y="483"/>
                    </a:lnTo>
                    <a:lnTo>
                      <a:pt x="82" y="483"/>
                    </a:lnTo>
                    <a:lnTo>
                      <a:pt x="82" y="482"/>
                    </a:lnTo>
                    <a:lnTo>
                      <a:pt x="82" y="482"/>
                    </a:lnTo>
                    <a:lnTo>
                      <a:pt x="82" y="483"/>
                    </a:lnTo>
                    <a:lnTo>
                      <a:pt x="83" y="482"/>
                    </a:lnTo>
                    <a:lnTo>
                      <a:pt x="83" y="482"/>
                    </a:lnTo>
                    <a:lnTo>
                      <a:pt x="83" y="482"/>
                    </a:lnTo>
                    <a:lnTo>
                      <a:pt x="83" y="482"/>
                    </a:lnTo>
                    <a:lnTo>
                      <a:pt x="83" y="482"/>
                    </a:lnTo>
                    <a:lnTo>
                      <a:pt x="84" y="482"/>
                    </a:lnTo>
                    <a:lnTo>
                      <a:pt x="84" y="481"/>
                    </a:lnTo>
                    <a:lnTo>
                      <a:pt x="84" y="481"/>
                    </a:lnTo>
                    <a:lnTo>
                      <a:pt x="84" y="481"/>
                    </a:lnTo>
                    <a:lnTo>
                      <a:pt x="85" y="481"/>
                    </a:lnTo>
                    <a:lnTo>
                      <a:pt x="85" y="481"/>
                    </a:lnTo>
                    <a:lnTo>
                      <a:pt x="85" y="480"/>
                    </a:lnTo>
                    <a:lnTo>
                      <a:pt x="85" y="480"/>
                    </a:lnTo>
                    <a:lnTo>
                      <a:pt x="85" y="480"/>
                    </a:lnTo>
                    <a:lnTo>
                      <a:pt x="86" y="480"/>
                    </a:lnTo>
                    <a:lnTo>
                      <a:pt x="86" y="480"/>
                    </a:lnTo>
                    <a:lnTo>
                      <a:pt x="86" y="480"/>
                    </a:lnTo>
                    <a:lnTo>
                      <a:pt x="86" y="479"/>
                    </a:lnTo>
                    <a:lnTo>
                      <a:pt x="86" y="479"/>
                    </a:lnTo>
                    <a:lnTo>
                      <a:pt x="86" y="479"/>
                    </a:lnTo>
                    <a:lnTo>
                      <a:pt x="86" y="478"/>
                    </a:lnTo>
                    <a:lnTo>
                      <a:pt x="87" y="479"/>
                    </a:lnTo>
                    <a:lnTo>
                      <a:pt x="87" y="478"/>
                    </a:lnTo>
                    <a:lnTo>
                      <a:pt x="87" y="478"/>
                    </a:lnTo>
                    <a:lnTo>
                      <a:pt x="88" y="478"/>
                    </a:lnTo>
                    <a:lnTo>
                      <a:pt x="88" y="477"/>
                    </a:lnTo>
                    <a:lnTo>
                      <a:pt x="88" y="477"/>
                    </a:lnTo>
                    <a:lnTo>
                      <a:pt x="89" y="477"/>
                    </a:lnTo>
                    <a:lnTo>
                      <a:pt x="89" y="477"/>
                    </a:lnTo>
                    <a:lnTo>
                      <a:pt x="89" y="477"/>
                    </a:lnTo>
                    <a:lnTo>
                      <a:pt x="89" y="477"/>
                    </a:lnTo>
                    <a:lnTo>
                      <a:pt x="90" y="477"/>
                    </a:lnTo>
                    <a:lnTo>
                      <a:pt x="90" y="477"/>
                    </a:lnTo>
                    <a:lnTo>
                      <a:pt x="90" y="477"/>
                    </a:lnTo>
                    <a:lnTo>
                      <a:pt x="91" y="477"/>
                    </a:lnTo>
                    <a:lnTo>
                      <a:pt x="91" y="476"/>
                    </a:lnTo>
                    <a:lnTo>
                      <a:pt x="92" y="477"/>
                    </a:lnTo>
                    <a:lnTo>
                      <a:pt x="92" y="477"/>
                    </a:lnTo>
                    <a:lnTo>
                      <a:pt x="93" y="476"/>
                    </a:lnTo>
                    <a:lnTo>
                      <a:pt x="94" y="476"/>
                    </a:lnTo>
                    <a:lnTo>
                      <a:pt x="94" y="476"/>
                    </a:lnTo>
                    <a:lnTo>
                      <a:pt x="94" y="476"/>
                    </a:lnTo>
                    <a:lnTo>
                      <a:pt x="94" y="475"/>
                    </a:lnTo>
                    <a:lnTo>
                      <a:pt x="95" y="475"/>
                    </a:lnTo>
                    <a:lnTo>
                      <a:pt x="95" y="475"/>
                    </a:lnTo>
                    <a:lnTo>
                      <a:pt x="95" y="475"/>
                    </a:lnTo>
                    <a:lnTo>
                      <a:pt x="95" y="474"/>
                    </a:lnTo>
                    <a:lnTo>
                      <a:pt x="96" y="474"/>
                    </a:lnTo>
                    <a:lnTo>
                      <a:pt x="96" y="474"/>
                    </a:lnTo>
                    <a:lnTo>
                      <a:pt x="96" y="474"/>
                    </a:lnTo>
                    <a:lnTo>
                      <a:pt x="96" y="474"/>
                    </a:lnTo>
                    <a:lnTo>
                      <a:pt x="96" y="474"/>
                    </a:lnTo>
                    <a:lnTo>
                      <a:pt x="96" y="474"/>
                    </a:lnTo>
                    <a:lnTo>
                      <a:pt x="97" y="474"/>
                    </a:lnTo>
                    <a:lnTo>
                      <a:pt x="97" y="474"/>
                    </a:lnTo>
                    <a:lnTo>
                      <a:pt x="97" y="474"/>
                    </a:lnTo>
                    <a:lnTo>
                      <a:pt x="97" y="474"/>
                    </a:lnTo>
                    <a:lnTo>
                      <a:pt x="97" y="473"/>
                    </a:lnTo>
                    <a:lnTo>
                      <a:pt x="97" y="473"/>
                    </a:lnTo>
                    <a:lnTo>
                      <a:pt x="97" y="473"/>
                    </a:lnTo>
                    <a:lnTo>
                      <a:pt x="97" y="473"/>
                    </a:lnTo>
                    <a:lnTo>
                      <a:pt x="98" y="473"/>
                    </a:lnTo>
                    <a:lnTo>
                      <a:pt x="97" y="473"/>
                    </a:lnTo>
                    <a:lnTo>
                      <a:pt x="97" y="472"/>
                    </a:lnTo>
                    <a:lnTo>
                      <a:pt x="98" y="472"/>
                    </a:lnTo>
                    <a:lnTo>
                      <a:pt x="98" y="472"/>
                    </a:lnTo>
                    <a:lnTo>
                      <a:pt x="98" y="471"/>
                    </a:lnTo>
                    <a:lnTo>
                      <a:pt x="98" y="471"/>
                    </a:lnTo>
                    <a:lnTo>
                      <a:pt x="98" y="471"/>
                    </a:lnTo>
                    <a:lnTo>
                      <a:pt x="98" y="471"/>
                    </a:lnTo>
                    <a:lnTo>
                      <a:pt x="98" y="471"/>
                    </a:lnTo>
                    <a:lnTo>
                      <a:pt x="98" y="471"/>
                    </a:lnTo>
                    <a:lnTo>
                      <a:pt x="98" y="471"/>
                    </a:lnTo>
                    <a:lnTo>
                      <a:pt x="98" y="470"/>
                    </a:lnTo>
                    <a:lnTo>
                      <a:pt x="98" y="470"/>
                    </a:lnTo>
                    <a:lnTo>
                      <a:pt x="98" y="470"/>
                    </a:lnTo>
                    <a:lnTo>
                      <a:pt x="98" y="470"/>
                    </a:lnTo>
                    <a:lnTo>
                      <a:pt x="98" y="470"/>
                    </a:lnTo>
                    <a:lnTo>
                      <a:pt x="98" y="469"/>
                    </a:lnTo>
                    <a:lnTo>
                      <a:pt x="98" y="469"/>
                    </a:lnTo>
                    <a:lnTo>
                      <a:pt x="98" y="469"/>
                    </a:lnTo>
                    <a:lnTo>
                      <a:pt x="98" y="469"/>
                    </a:lnTo>
                    <a:lnTo>
                      <a:pt x="98" y="468"/>
                    </a:lnTo>
                    <a:lnTo>
                      <a:pt x="98" y="468"/>
                    </a:lnTo>
                    <a:lnTo>
                      <a:pt x="98" y="468"/>
                    </a:lnTo>
                    <a:lnTo>
                      <a:pt x="98" y="468"/>
                    </a:lnTo>
                    <a:lnTo>
                      <a:pt x="98" y="468"/>
                    </a:lnTo>
                    <a:lnTo>
                      <a:pt x="98" y="467"/>
                    </a:lnTo>
                    <a:lnTo>
                      <a:pt x="98" y="467"/>
                    </a:lnTo>
                    <a:lnTo>
                      <a:pt x="98" y="467"/>
                    </a:lnTo>
                    <a:lnTo>
                      <a:pt x="98" y="467"/>
                    </a:lnTo>
                    <a:lnTo>
                      <a:pt x="98" y="466"/>
                    </a:lnTo>
                    <a:lnTo>
                      <a:pt x="98" y="466"/>
                    </a:lnTo>
                    <a:lnTo>
                      <a:pt x="98" y="466"/>
                    </a:lnTo>
                    <a:lnTo>
                      <a:pt x="98" y="466"/>
                    </a:lnTo>
                    <a:lnTo>
                      <a:pt x="98" y="466"/>
                    </a:lnTo>
                    <a:lnTo>
                      <a:pt x="98" y="466"/>
                    </a:lnTo>
                    <a:lnTo>
                      <a:pt x="98" y="465"/>
                    </a:lnTo>
                    <a:lnTo>
                      <a:pt x="98" y="465"/>
                    </a:lnTo>
                    <a:lnTo>
                      <a:pt x="99" y="465"/>
                    </a:lnTo>
                    <a:lnTo>
                      <a:pt x="98" y="465"/>
                    </a:lnTo>
                    <a:lnTo>
                      <a:pt x="99" y="464"/>
                    </a:lnTo>
                    <a:lnTo>
                      <a:pt x="99" y="464"/>
                    </a:lnTo>
                    <a:lnTo>
                      <a:pt x="98" y="464"/>
                    </a:lnTo>
                    <a:lnTo>
                      <a:pt x="98" y="463"/>
                    </a:lnTo>
                    <a:lnTo>
                      <a:pt x="98" y="463"/>
                    </a:lnTo>
                    <a:lnTo>
                      <a:pt x="99" y="463"/>
                    </a:lnTo>
                    <a:lnTo>
                      <a:pt x="99" y="463"/>
                    </a:lnTo>
                    <a:lnTo>
                      <a:pt x="99" y="462"/>
                    </a:lnTo>
                    <a:lnTo>
                      <a:pt x="99" y="462"/>
                    </a:lnTo>
                    <a:lnTo>
                      <a:pt x="99" y="462"/>
                    </a:lnTo>
                    <a:lnTo>
                      <a:pt x="99" y="462"/>
                    </a:lnTo>
                    <a:lnTo>
                      <a:pt x="99" y="461"/>
                    </a:lnTo>
                    <a:lnTo>
                      <a:pt x="99" y="462"/>
                    </a:lnTo>
                    <a:lnTo>
                      <a:pt x="100" y="461"/>
                    </a:lnTo>
                    <a:lnTo>
                      <a:pt x="100" y="461"/>
                    </a:lnTo>
                    <a:lnTo>
                      <a:pt x="100" y="460"/>
                    </a:lnTo>
                    <a:lnTo>
                      <a:pt x="100" y="460"/>
                    </a:lnTo>
                    <a:lnTo>
                      <a:pt x="100" y="459"/>
                    </a:lnTo>
                    <a:lnTo>
                      <a:pt x="101" y="460"/>
                    </a:lnTo>
                    <a:lnTo>
                      <a:pt x="101" y="459"/>
                    </a:lnTo>
                    <a:lnTo>
                      <a:pt x="101" y="459"/>
                    </a:lnTo>
                    <a:lnTo>
                      <a:pt x="101" y="459"/>
                    </a:lnTo>
                    <a:lnTo>
                      <a:pt x="101" y="459"/>
                    </a:lnTo>
                    <a:lnTo>
                      <a:pt x="102" y="458"/>
                    </a:lnTo>
                    <a:lnTo>
                      <a:pt x="102" y="458"/>
                    </a:lnTo>
                    <a:lnTo>
                      <a:pt x="102" y="458"/>
                    </a:lnTo>
                    <a:lnTo>
                      <a:pt x="102" y="457"/>
                    </a:lnTo>
                    <a:lnTo>
                      <a:pt x="101" y="457"/>
                    </a:lnTo>
                    <a:lnTo>
                      <a:pt x="101" y="457"/>
                    </a:lnTo>
                    <a:lnTo>
                      <a:pt x="101" y="456"/>
                    </a:lnTo>
                    <a:lnTo>
                      <a:pt x="102" y="456"/>
                    </a:lnTo>
                    <a:lnTo>
                      <a:pt x="102" y="456"/>
                    </a:lnTo>
                    <a:lnTo>
                      <a:pt x="102" y="456"/>
                    </a:lnTo>
                    <a:lnTo>
                      <a:pt x="102" y="455"/>
                    </a:lnTo>
                    <a:lnTo>
                      <a:pt x="102" y="455"/>
                    </a:lnTo>
                    <a:lnTo>
                      <a:pt x="102" y="455"/>
                    </a:lnTo>
                    <a:lnTo>
                      <a:pt x="103" y="455"/>
                    </a:lnTo>
                    <a:lnTo>
                      <a:pt x="103" y="455"/>
                    </a:lnTo>
                    <a:lnTo>
                      <a:pt x="103" y="454"/>
                    </a:lnTo>
                    <a:lnTo>
                      <a:pt x="103" y="454"/>
                    </a:lnTo>
                    <a:lnTo>
                      <a:pt x="103" y="454"/>
                    </a:lnTo>
                    <a:lnTo>
                      <a:pt x="103" y="454"/>
                    </a:lnTo>
                    <a:lnTo>
                      <a:pt x="103" y="453"/>
                    </a:lnTo>
                    <a:lnTo>
                      <a:pt x="103" y="453"/>
                    </a:lnTo>
                    <a:lnTo>
                      <a:pt x="103" y="453"/>
                    </a:lnTo>
                    <a:lnTo>
                      <a:pt x="103" y="453"/>
                    </a:lnTo>
                    <a:lnTo>
                      <a:pt x="103" y="452"/>
                    </a:lnTo>
                    <a:lnTo>
                      <a:pt x="103" y="452"/>
                    </a:lnTo>
                    <a:lnTo>
                      <a:pt x="104" y="452"/>
                    </a:lnTo>
                    <a:lnTo>
                      <a:pt x="104" y="452"/>
                    </a:lnTo>
                    <a:lnTo>
                      <a:pt x="104" y="452"/>
                    </a:lnTo>
                    <a:lnTo>
                      <a:pt x="104" y="452"/>
                    </a:lnTo>
                    <a:lnTo>
                      <a:pt x="104" y="452"/>
                    </a:lnTo>
                    <a:lnTo>
                      <a:pt x="105" y="451"/>
                    </a:lnTo>
                    <a:lnTo>
                      <a:pt x="105" y="451"/>
                    </a:lnTo>
                    <a:lnTo>
                      <a:pt x="105" y="451"/>
                    </a:lnTo>
                    <a:lnTo>
                      <a:pt x="105" y="451"/>
                    </a:lnTo>
                    <a:lnTo>
                      <a:pt x="105" y="451"/>
                    </a:lnTo>
                    <a:lnTo>
                      <a:pt x="106" y="450"/>
                    </a:lnTo>
                    <a:lnTo>
                      <a:pt x="106" y="450"/>
                    </a:lnTo>
                    <a:lnTo>
                      <a:pt x="106" y="450"/>
                    </a:lnTo>
                    <a:lnTo>
                      <a:pt x="106" y="449"/>
                    </a:lnTo>
                    <a:lnTo>
                      <a:pt x="105" y="449"/>
                    </a:lnTo>
                    <a:lnTo>
                      <a:pt x="105" y="449"/>
                    </a:lnTo>
                    <a:lnTo>
                      <a:pt x="106" y="449"/>
                    </a:lnTo>
                    <a:lnTo>
                      <a:pt x="106" y="448"/>
                    </a:lnTo>
                    <a:lnTo>
                      <a:pt x="105" y="448"/>
                    </a:lnTo>
                    <a:lnTo>
                      <a:pt x="105" y="448"/>
                    </a:lnTo>
                    <a:lnTo>
                      <a:pt x="105" y="448"/>
                    </a:lnTo>
                    <a:lnTo>
                      <a:pt x="105" y="447"/>
                    </a:lnTo>
                    <a:lnTo>
                      <a:pt x="105" y="447"/>
                    </a:lnTo>
                    <a:lnTo>
                      <a:pt x="105" y="447"/>
                    </a:lnTo>
                    <a:lnTo>
                      <a:pt x="105" y="447"/>
                    </a:lnTo>
                    <a:lnTo>
                      <a:pt x="105" y="447"/>
                    </a:lnTo>
                    <a:lnTo>
                      <a:pt x="105" y="446"/>
                    </a:lnTo>
                    <a:lnTo>
                      <a:pt x="105" y="446"/>
                    </a:lnTo>
                    <a:lnTo>
                      <a:pt x="105" y="446"/>
                    </a:lnTo>
                    <a:lnTo>
                      <a:pt x="105" y="446"/>
                    </a:lnTo>
                    <a:lnTo>
                      <a:pt x="105" y="446"/>
                    </a:lnTo>
                    <a:lnTo>
                      <a:pt x="105" y="445"/>
                    </a:lnTo>
                    <a:lnTo>
                      <a:pt x="105" y="445"/>
                    </a:lnTo>
                    <a:lnTo>
                      <a:pt x="105" y="445"/>
                    </a:lnTo>
                    <a:lnTo>
                      <a:pt x="105" y="444"/>
                    </a:lnTo>
                    <a:lnTo>
                      <a:pt x="106" y="444"/>
                    </a:lnTo>
                    <a:lnTo>
                      <a:pt x="106" y="444"/>
                    </a:lnTo>
                    <a:lnTo>
                      <a:pt x="106" y="444"/>
                    </a:lnTo>
                    <a:lnTo>
                      <a:pt x="106" y="444"/>
                    </a:lnTo>
                    <a:lnTo>
                      <a:pt x="106" y="444"/>
                    </a:lnTo>
                    <a:lnTo>
                      <a:pt x="107" y="443"/>
                    </a:lnTo>
                    <a:lnTo>
                      <a:pt x="107" y="443"/>
                    </a:lnTo>
                    <a:lnTo>
                      <a:pt x="107" y="443"/>
                    </a:lnTo>
                    <a:lnTo>
                      <a:pt x="107" y="443"/>
                    </a:lnTo>
                    <a:lnTo>
                      <a:pt x="108" y="443"/>
                    </a:lnTo>
                    <a:lnTo>
                      <a:pt x="108" y="443"/>
                    </a:lnTo>
                    <a:lnTo>
                      <a:pt x="108" y="442"/>
                    </a:lnTo>
                    <a:lnTo>
                      <a:pt x="108" y="442"/>
                    </a:lnTo>
                    <a:lnTo>
                      <a:pt x="108" y="442"/>
                    </a:lnTo>
                    <a:lnTo>
                      <a:pt x="108" y="442"/>
                    </a:lnTo>
                    <a:lnTo>
                      <a:pt x="108" y="441"/>
                    </a:lnTo>
                    <a:lnTo>
                      <a:pt x="108" y="441"/>
                    </a:lnTo>
                    <a:lnTo>
                      <a:pt x="109" y="441"/>
                    </a:lnTo>
                    <a:lnTo>
                      <a:pt x="109" y="441"/>
                    </a:lnTo>
                    <a:lnTo>
                      <a:pt x="110" y="441"/>
                    </a:lnTo>
                    <a:lnTo>
                      <a:pt x="110" y="441"/>
                    </a:lnTo>
                    <a:lnTo>
                      <a:pt x="110" y="440"/>
                    </a:lnTo>
                    <a:lnTo>
                      <a:pt x="110" y="440"/>
                    </a:lnTo>
                    <a:lnTo>
                      <a:pt x="110" y="439"/>
                    </a:lnTo>
                    <a:lnTo>
                      <a:pt x="110" y="439"/>
                    </a:lnTo>
                    <a:lnTo>
                      <a:pt x="111" y="439"/>
                    </a:lnTo>
                    <a:lnTo>
                      <a:pt x="111" y="437"/>
                    </a:lnTo>
                    <a:lnTo>
                      <a:pt x="112" y="437"/>
                    </a:lnTo>
                    <a:lnTo>
                      <a:pt x="112" y="437"/>
                    </a:lnTo>
                    <a:lnTo>
                      <a:pt x="112" y="436"/>
                    </a:lnTo>
                    <a:lnTo>
                      <a:pt x="113" y="436"/>
                    </a:lnTo>
                    <a:lnTo>
                      <a:pt x="113" y="436"/>
                    </a:lnTo>
                    <a:lnTo>
                      <a:pt x="113" y="436"/>
                    </a:lnTo>
                    <a:lnTo>
                      <a:pt x="114" y="436"/>
                    </a:lnTo>
                    <a:lnTo>
                      <a:pt x="115" y="436"/>
                    </a:lnTo>
                    <a:lnTo>
                      <a:pt x="115" y="436"/>
                    </a:lnTo>
                    <a:lnTo>
                      <a:pt x="116" y="436"/>
                    </a:lnTo>
                    <a:lnTo>
                      <a:pt x="116" y="436"/>
                    </a:lnTo>
                    <a:lnTo>
                      <a:pt x="116" y="436"/>
                    </a:lnTo>
                    <a:lnTo>
                      <a:pt x="116" y="436"/>
                    </a:lnTo>
                    <a:lnTo>
                      <a:pt x="117" y="435"/>
                    </a:lnTo>
                    <a:lnTo>
                      <a:pt x="117" y="435"/>
                    </a:lnTo>
                    <a:lnTo>
                      <a:pt x="117" y="435"/>
                    </a:lnTo>
                    <a:lnTo>
                      <a:pt x="118" y="435"/>
                    </a:lnTo>
                    <a:lnTo>
                      <a:pt x="118" y="434"/>
                    </a:lnTo>
                    <a:lnTo>
                      <a:pt x="118" y="433"/>
                    </a:lnTo>
                    <a:lnTo>
                      <a:pt x="118" y="433"/>
                    </a:lnTo>
                    <a:lnTo>
                      <a:pt x="119" y="432"/>
                    </a:lnTo>
                    <a:lnTo>
                      <a:pt x="119" y="432"/>
                    </a:lnTo>
                    <a:lnTo>
                      <a:pt x="120" y="431"/>
                    </a:lnTo>
                    <a:lnTo>
                      <a:pt x="120" y="430"/>
                    </a:lnTo>
                    <a:lnTo>
                      <a:pt x="120" y="430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20" y="426"/>
                    </a:lnTo>
                    <a:lnTo>
                      <a:pt x="120" y="425"/>
                    </a:lnTo>
                    <a:lnTo>
                      <a:pt x="120" y="424"/>
                    </a:lnTo>
                    <a:lnTo>
                      <a:pt x="121" y="423"/>
                    </a:lnTo>
                    <a:lnTo>
                      <a:pt x="121" y="421"/>
                    </a:lnTo>
                    <a:lnTo>
                      <a:pt x="121" y="421"/>
                    </a:lnTo>
                    <a:lnTo>
                      <a:pt x="121" y="420"/>
                    </a:lnTo>
                    <a:lnTo>
                      <a:pt x="120" y="419"/>
                    </a:lnTo>
                    <a:lnTo>
                      <a:pt x="120" y="418"/>
                    </a:lnTo>
                    <a:lnTo>
                      <a:pt x="120" y="417"/>
                    </a:lnTo>
                    <a:lnTo>
                      <a:pt x="120" y="416"/>
                    </a:lnTo>
                    <a:lnTo>
                      <a:pt x="120" y="415"/>
                    </a:lnTo>
                    <a:lnTo>
                      <a:pt x="121" y="415"/>
                    </a:lnTo>
                    <a:lnTo>
                      <a:pt x="121" y="414"/>
                    </a:lnTo>
                    <a:lnTo>
                      <a:pt x="120" y="413"/>
                    </a:lnTo>
                    <a:lnTo>
                      <a:pt x="121" y="412"/>
                    </a:lnTo>
                    <a:lnTo>
                      <a:pt x="121" y="412"/>
                    </a:lnTo>
                    <a:lnTo>
                      <a:pt x="121" y="411"/>
                    </a:lnTo>
                    <a:lnTo>
                      <a:pt x="122" y="411"/>
                    </a:lnTo>
                    <a:lnTo>
                      <a:pt x="122" y="410"/>
                    </a:lnTo>
                    <a:lnTo>
                      <a:pt x="122" y="410"/>
                    </a:lnTo>
                    <a:lnTo>
                      <a:pt x="121" y="409"/>
                    </a:lnTo>
                    <a:lnTo>
                      <a:pt x="121" y="408"/>
                    </a:lnTo>
                    <a:lnTo>
                      <a:pt x="122" y="408"/>
                    </a:lnTo>
                    <a:lnTo>
                      <a:pt x="122" y="408"/>
                    </a:lnTo>
                    <a:lnTo>
                      <a:pt x="123" y="407"/>
                    </a:lnTo>
                    <a:lnTo>
                      <a:pt x="124" y="407"/>
                    </a:lnTo>
                    <a:lnTo>
                      <a:pt x="124" y="407"/>
                    </a:lnTo>
                    <a:lnTo>
                      <a:pt x="124" y="407"/>
                    </a:lnTo>
                    <a:lnTo>
                      <a:pt x="124" y="406"/>
                    </a:lnTo>
                    <a:lnTo>
                      <a:pt x="125" y="405"/>
                    </a:lnTo>
                    <a:lnTo>
                      <a:pt x="125" y="404"/>
                    </a:lnTo>
                    <a:lnTo>
                      <a:pt x="125" y="404"/>
                    </a:lnTo>
                    <a:lnTo>
                      <a:pt x="125" y="403"/>
                    </a:lnTo>
                    <a:lnTo>
                      <a:pt x="126" y="403"/>
                    </a:lnTo>
                    <a:lnTo>
                      <a:pt x="127" y="402"/>
                    </a:lnTo>
                    <a:lnTo>
                      <a:pt x="127" y="402"/>
                    </a:lnTo>
                    <a:lnTo>
                      <a:pt x="127" y="402"/>
                    </a:lnTo>
                    <a:lnTo>
                      <a:pt x="128" y="402"/>
                    </a:lnTo>
                    <a:lnTo>
                      <a:pt x="129" y="402"/>
                    </a:lnTo>
                    <a:lnTo>
                      <a:pt x="129" y="401"/>
                    </a:lnTo>
                    <a:lnTo>
                      <a:pt x="129" y="401"/>
                    </a:lnTo>
                    <a:lnTo>
                      <a:pt x="130" y="401"/>
                    </a:lnTo>
                    <a:lnTo>
                      <a:pt x="130" y="400"/>
                    </a:lnTo>
                    <a:lnTo>
                      <a:pt x="130" y="400"/>
                    </a:lnTo>
                    <a:lnTo>
                      <a:pt x="130" y="399"/>
                    </a:lnTo>
                    <a:lnTo>
                      <a:pt x="130" y="399"/>
                    </a:lnTo>
                    <a:lnTo>
                      <a:pt x="131" y="399"/>
                    </a:lnTo>
                    <a:lnTo>
                      <a:pt x="131" y="399"/>
                    </a:lnTo>
                    <a:lnTo>
                      <a:pt x="132" y="399"/>
                    </a:lnTo>
                    <a:lnTo>
                      <a:pt x="132" y="398"/>
                    </a:lnTo>
                    <a:lnTo>
                      <a:pt x="132" y="398"/>
                    </a:lnTo>
                    <a:lnTo>
                      <a:pt x="133" y="398"/>
                    </a:lnTo>
                    <a:lnTo>
                      <a:pt x="133" y="398"/>
                    </a:lnTo>
                    <a:lnTo>
                      <a:pt x="134" y="398"/>
                    </a:lnTo>
                    <a:lnTo>
                      <a:pt x="134" y="398"/>
                    </a:lnTo>
                    <a:lnTo>
                      <a:pt x="134" y="397"/>
                    </a:lnTo>
                    <a:lnTo>
                      <a:pt x="135" y="397"/>
                    </a:lnTo>
                    <a:lnTo>
                      <a:pt x="135" y="398"/>
                    </a:lnTo>
                    <a:lnTo>
                      <a:pt x="135" y="397"/>
                    </a:lnTo>
                    <a:lnTo>
                      <a:pt x="135" y="398"/>
                    </a:lnTo>
                    <a:lnTo>
                      <a:pt x="136" y="398"/>
                    </a:lnTo>
                    <a:lnTo>
                      <a:pt x="137" y="398"/>
                    </a:lnTo>
                    <a:lnTo>
                      <a:pt x="137" y="398"/>
                    </a:lnTo>
                    <a:lnTo>
                      <a:pt x="137" y="398"/>
                    </a:lnTo>
                    <a:lnTo>
                      <a:pt x="138" y="398"/>
                    </a:lnTo>
                    <a:lnTo>
                      <a:pt x="138" y="397"/>
                    </a:lnTo>
                    <a:lnTo>
                      <a:pt x="139" y="397"/>
                    </a:lnTo>
                    <a:lnTo>
                      <a:pt x="139" y="396"/>
                    </a:lnTo>
                    <a:lnTo>
                      <a:pt x="139" y="395"/>
                    </a:lnTo>
                    <a:lnTo>
                      <a:pt x="139" y="395"/>
                    </a:lnTo>
                    <a:lnTo>
                      <a:pt x="139" y="395"/>
                    </a:lnTo>
                    <a:lnTo>
                      <a:pt x="139" y="394"/>
                    </a:lnTo>
                    <a:lnTo>
                      <a:pt x="139" y="394"/>
                    </a:lnTo>
                    <a:lnTo>
                      <a:pt x="139" y="393"/>
                    </a:lnTo>
                    <a:lnTo>
                      <a:pt x="140" y="392"/>
                    </a:lnTo>
                    <a:lnTo>
                      <a:pt x="140" y="392"/>
                    </a:lnTo>
                    <a:lnTo>
                      <a:pt x="140" y="391"/>
                    </a:lnTo>
                    <a:lnTo>
                      <a:pt x="140" y="391"/>
                    </a:lnTo>
                    <a:lnTo>
                      <a:pt x="140" y="391"/>
                    </a:lnTo>
                    <a:lnTo>
                      <a:pt x="140" y="391"/>
                    </a:lnTo>
                    <a:lnTo>
                      <a:pt x="140" y="391"/>
                    </a:lnTo>
                    <a:lnTo>
                      <a:pt x="140" y="390"/>
                    </a:lnTo>
                    <a:lnTo>
                      <a:pt x="140" y="390"/>
                    </a:lnTo>
                    <a:lnTo>
                      <a:pt x="141" y="390"/>
                    </a:lnTo>
                    <a:lnTo>
                      <a:pt x="141" y="389"/>
                    </a:lnTo>
                    <a:lnTo>
                      <a:pt x="142" y="389"/>
                    </a:lnTo>
                    <a:lnTo>
                      <a:pt x="142" y="389"/>
                    </a:lnTo>
                    <a:lnTo>
                      <a:pt x="142" y="389"/>
                    </a:lnTo>
                    <a:lnTo>
                      <a:pt x="142" y="388"/>
                    </a:lnTo>
                    <a:lnTo>
                      <a:pt x="142" y="388"/>
                    </a:lnTo>
                    <a:lnTo>
                      <a:pt x="143" y="388"/>
                    </a:lnTo>
                    <a:lnTo>
                      <a:pt x="143" y="387"/>
                    </a:lnTo>
                    <a:lnTo>
                      <a:pt x="144" y="387"/>
                    </a:lnTo>
                    <a:lnTo>
                      <a:pt x="144" y="387"/>
                    </a:lnTo>
                    <a:lnTo>
                      <a:pt x="135" y="380"/>
                    </a:lnTo>
                    <a:lnTo>
                      <a:pt x="135" y="380"/>
                    </a:lnTo>
                    <a:lnTo>
                      <a:pt x="135" y="379"/>
                    </a:lnTo>
                    <a:lnTo>
                      <a:pt x="135" y="379"/>
                    </a:lnTo>
                    <a:lnTo>
                      <a:pt x="135" y="379"/>
                    </a:lnTo>
                    <a:lnTo>
                      <a:pt x="134" y="378"/>
                    </a:lnTo>
                    <a:lnTo>
                      <a:pt x="134" y="378"/>
                    </a:lnTo>
                    <a:lnTo>
                      <a:pt x="134" y="378"/>
                    </a:lnTo>
                    <a:lnTo>
                      <a:pt x="134" y="377"/>
                    </a:lnTo>
                    <a:lnTo>
                      <a:pt x="134" y="377"/>
                    </a:lnTo>
                    <a:lnTo>
                      <a:pt x="133" y="375"/>
                    </a:lnTo>
                    <a:lnTo>
                      <a:pt x="134" y="375"/>
                    </a:lnTo>
                    <a:lnTo>
                      <a:pt x="134" y="374"/>
                    </a:lnTo>
                    <a:lnTo>
                      <a:pt x="134" y="374"/>
                    </a:lnTo>
                    <a:lnTo>
                      <a:pt x="134" y="374"/>
                    </a:lnTo>
                    <a:lnTo>
                      <a:pt x="134" y="373"/>
                    </a:lnTo>
                    <a:lnTo>
                      <a:pt x="134" y="373"/>
                    </a:lnTo>
                    <a:lnTo>
                      <a:pt x="134" y="372"/>
                    </a:lnTo>
                    <a:lnTo>
                      <a:pt x="134" y="370"/>
                    </a:lnTo>
                    <a:lnTo>
                      <a:pt x="134" y="370"/>
                    </a:lnTo>
                    <a:lnTo>
                      <a:pt x="134" y="370"/>
                    </a:lnTo>
                    <a:lnTo>
                      <a:pt x="134" y="369"/>
                    </a:lnTo>
                    <a:lnTo>
                      <a:pt x="133" y="368"/>
                    </a:lnTo>
                    <a:lnTo>
                      <a:pt x="133" y="368"/>
                    </a:lnTo>
                    <a:lnTo>
                      <a:pt x="132" y="367"/>
                    </a:lnTo>
                    <a:lnTo>
                      <a:pt x="132" y="367"/>
                    </a:lnTo>
                    <a:lnTo>
                      <a:pt x="132" y="367"/>
                    </a:lnTo>
                    <a:lnTo>
                      <a:pt x="131" y="366"/>
                    </a:lnTo>
                    <a:lnTo>
                      <a:pt x="131" y="366"/>
                    </a:lnTo>
                    <a:lnTo>
                      <a:pt x="131" y="366"/>
                    </a:lnTo>
                    <a:lnTo>
                      <a:pt x="130" y="366"/>
                    </a:lnTo>
                    <a:lnTo>
                      <a:pt x="130" y="365"/>
                    </a:lnTo>
                    <a:lnTo>
                      <a:pt x="130" y="365"/>
                    </a:lnTo>
                    <a:lnTo>
                      <a:pt x="130" y="365"/>
                    </a:lnTo>
                    <a:lnTo>
                      <a:pt x="130" y="365"/>
                    </a:lnTo>
                    <a:lnTo>
                      <a:pt x="130" y="365"/>
                    </a:lnTo>
                    <a:lnTo>
                      <a:pt x="129" y="364"/>
                    </a:lnTo>
                    <a:lnTo>
                      <a:pt x="129" y="364"/>
                    </a:lnTo>
                    <a:lnTo>
                      <a:pt x="129" y="363"/>
                    </a:lnTo>
                    <a:lnTo>
                      <a:pt x="128" y="363"/>
                    </a:lnTo>
                    <a:lnTo>
                      <a:pt x="128" y="362"/>
                    </a:lnTo>
                    <a:lnTo>
                      <a:pt x="129" y="362"/>
                    </a:lnTo>
                    <a:lnTo>
                      <a:pt x="129" y="362"/>
                    </a:lnTo>
                    <a:lnTo>
                      <a:pt x="129" y="361"/>
                    </a:lnTo>
                    <a:lnTo>
                      <a:pt x="129" y="361"/>
                    </a:lnTo>
                    <a:lnTo>
                      <a:pt x="129" y="361"/>
                    </a:lnTo>
                    <a:lnTo>
                      <a:pt x="129" y="360"/>
                    </a:lnTo>
                    <a:lnTo>
                      <a:pt x="129" y="360"/>
                    </a:lnTo>
                    <a:lnTo>
                      <a:pt x="129" y="360"/>
                    </a:lnTo>
                    <a:lnTo>
                      <a:pt x="128" y="360"/>
                    </a:lnTo>
                    <a:lnTo>
                      <a:pt x="128" y="360"/>
                    </a:lnTo>
                    <a:lnTo>
                      <a:pt x="128" y="360"/>
                    </a:lnTo>
                    <a:lnTo>
                      <a:pt x="129" y="360"/>
                    </a:lnTo>
                    <a:lnTo>
                      <a:pt x="129" y="360"/>
                    </a:lnTo>
                    <a:lnTo>
                      <a:pt x="129" y="359"/>
                    </a:lnTo>
                    <a:lnTo>
                      <a:pt x="129" y="359"/>
                    </a:lnTo>
                    <a:lnTo>
                      <a:pt x="129" y="359"/>
                    </a:lnTo>
                    <a:lnTo>
                      <a:pt x="129" y="358"/>
                    </a:lnTo>
                    <a:lnTo>
                      <a:pt x="129" y="358"/>
                    </a:lnTo>
                    <a:lnTo>
                      <a:pt x="128" y="358"/>
                    </a:lnTo>
                    <a:lnTo>
                      <a:pt x="128" y="358"/>
                    </a:lnTo>
                    <a:lnTo>
                      <a:pt x="128" y="358"/>
                    </a:lnTo>
                    <a:lnTo>
                      <a:pt x="128" y="357"/>
                    </a:lnTo>
                    <a:lnTo>
                      <a:pt x="128" y="357"/>
                    </a:lnTo>
                    <a:lnTo>
                      <a:pt x="128" y="357"/>
                    </a:lnTo>
                    <a:lnTo>
                      <a:pt x="128" y="357"/>
                    </a:lnTo>
                    <a:lnTo>
                      <a:pt x="128" y="357"/>
                    </a:lnTo>
                    <a:lnTo>
                      <a:pt x="128" y="357"/>
                    </a:lnTo>
                    <a:lnTo>
                      <a:pt x="128" y="357"/>
                    </a:lnTo>
                    <a:lnTo>
                      <a:pt x="128" y="356"/>
                    </a:lnTo>
                    <a:lnTo>
                      <a:pt x="128" y="356"/>
                    </a:lnTo>
                    <a:lnTo>
                      <a:pt x="128" y="356"/>
                    </a:lnTo>
                    <a:lnTo>
                      <a:pt x="128" y="356"/>
                    </a:lnTo>
                    <a:lnTo>
                      <a:pt x="128" y="356"/>
                    </a:lnTo>
                    <a:lnTo>
                      <a:pt x="128" y="356"/>
                    </a:lnTo>
                    <a:lnTo>
                      <a:pt x="128" y="356"/>
                    </a:lnTo>
                    <a:lnTo>
                      <a:pt x="128" y="355"/>
                    </a:lnTo>
                    <a:lnTo>
                      <a:pt x="128" y="355"/>
                    </a:lnTo>
                    <a:lnTo>
                      <a:pt x="128" y="354"/>
                    </a:lnTo>
                    <a:lnTo>
                      <a:pt x="128" y="355"/>
                    </a:lnTo>
                    <a:lnTo>
                      <a:pt x="128" y="354"/>
                    </a:lnTo>
                    <a:lnTo>
                      <a:pt x="128" y="354"/>
                    </a:lnTo>
                    <a:lnTo>
                      <a:pt x="128" y="354"/>
                    </a:lnTo>
                    <a:lnTo>
                      <a:pt x="128" y="354"/>
                    </a:lnTo>
                    <a:lnTo>
                      <a:pt x="127" y="354"/>
                    </a:lnTo>
                    <a:lnTo>
                      <a:pt x="127" y="354"/>
                    </a:lnTo>
                    <a:lnTo>
                      <a:pt x="127" y="353"/>
                    </a:lnTo>
                    <a:lnTo>
                      <a:pt x="127" y="353"/>
                    </a:lnTo>
                    <a:lnTo>
                      <a:pt x="127" y="353"/>
                    </a:lnTo>
                    <a:lnTo>
                      <a:pt x="126" y="352"/>
                    </a:lnTo>
                    <a:lnTo>
                      <a:pt x="126" y="352"/>
                    </a:lnTo>
                    <a:lnTo>
                      <a:pt x="126" y="352"/>
                    </a:lnTo>
                    <a:lnTo>
                      <a:pt x="125" y="352"/>
                    </a:lnTo>
                    <a:lnTo>
                      <a:pt x="125" y="353"/>
                    </a:lnTo>
                    <a:lnTo>
                      <a:pt x="125" y="352"/>
                    </a:lnTo>
                    <a:lnTo>
                      <a:pt x="124" y="352"/>
                    </a:lnTo>
                    <a:lnTo>
                      <a:pt x="124" y="353"/>
                    </a:lnTo>
                    <a:lnTo>
                      <a:pt x="124" y="353"/>
                    </a:lnTo>
                    <a:lnTo>
                      <a:pt x="124" y="352"/>
                    </a:lnTo>
                    <a:lnTo>
                      <a:pt x="124" y="352"/>
                    </a:lnTo>
                    <a:lnTo>
                      <a:pt x="124" y="352"/>
                    </a:lnTo>
                    <a:lnTo>
                      <a:pt x="123" y="352"/>
                    </a:lnTo>
                    <a:lnTo>
                      <a:pt x="123" y="352"/>
                    </a:lnTo>
                    <a:lnTo>
                      <a:pt x="123" y="352"/>
                    </a:lnTo>
                    <a:lnTo>
                      <a:pt x="123" y="353"/>
                    </a:lnTo>
                    <a:lnTo>
                      <a:pt x="123" y="352"/>
                    </a:lnTo>
                    <a:lnTo>
                      <a:pt x="123" y="353"/>
                    </a:lnTo>
                    <a:lnTo>
                      <a:pt x="122" y="353"/>
                    </a:lnTo>
                    <a:lnTo>
                      <a:pt x="123" y="352"/>
                    </a:lnTo>
                    <a:lnTo>
                      <a:pt x="122" y="352"/>
                    </a:lnTo>
                    <a:lnTo>
                      <a:pt x="122" y="352"/>
                    </a:lnTo>
                    <a:lnTo>
                      <a:pt x="122" y="352"/>
                    </a:lnTo>
                    <a:lnTo>
                      <a:pt x="122" y="352"/>
                    </a:lnTo>
                    <a:lnTo>
                      <a:pt x="122" y="352"/>
                    </a:lnTo>
                    <a:lnTo>
                      <a:pt x="122" y="352"/>
                    </a:lnTo>
                    <a:lnTo>
                      <a:pt x="121" y="352"/>
                    </a:lnTo>
                    <a:lnTo>
                      <a:pt x="121" y="352"/>
                    </a:lnTo>
                    <a:lnTo>
                      <a:pt x="121" y="352"/>
                    </a:lnTo>
                    <a:lnTo>
                      <a:pt x="121" y="352"/>
                    </a:lnTo>
                    <a:lnTo>
                      <a:pt x="121" y="352"/>
                    </a:lnTo>
                    <a:lnTo>
                      <a:pt x="121" y="351"/>
                    </a:lnTo>
                    <a:lnTo>
                      <a:pt x="121" y="351"/>
                    </a:lnTo>
                    <a:lnTo>
                      <a:pt x="120" y="351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49"/>
                    </a:lnTo>
                    <a:lnTo>
                      <a:pt x="120" y="349"/>
                    </a:lnTo>
                    <a:lnTo>
                      <a:pt x="119" y="349"/>
                    </a:lnTo>
                    <a:lnTo>
                      <a:pt x="119" y="350"/>
                    </a:lnTo>
                    <a:lnTo>
                      <a:pt x="119" y="350"/>
                    </a:lnTo>
                    <a:lnTo>
                      <a:pt x="119" y="349"/>
                    </a:lnTo>
                    <a:lnTo>
                      <a:pt x="119" y="349"/>
                    </a:lnTo>
                    <a:lnTo>
                      <a:pt x="119" y="349"/>
                    </a:lnTo>
                    <a:lnTo>
                      <a:pt x="119" y="349"/>
                    </a:lnTo>
                    <a:lnTo>
                      <a:pt x="119" y="348"/>
                    </a:lnTo>
                    <a:lnTo>
                      <a:pt x="119" y="348"/>
                    </a:lnTo>
                    <a:lnTo>
                      <a:pt x="118" y="348"/>
                    </a:lnTo>
                    <a:lnTo>
                      <a:pt x="118" y="348"/>
                    </a:lnTo>
                    <a:lnTo>
                      <a:pt x="118" y="348"/>
                    </a:lnTo>
                    <a:lnTo>
                      <a:pt x="118" y="348"/>
                    </a:lnTo>
                    <a:lnTo>
                      <a:pt x="119" y="348"/>
                    </a:lnTo>
                    <a:lnTo>
                      <a:pt x="119" y="347"/>
                    </a:lnTo>
                    <a:lnTo>
                      <a:pt x="119" y="347"/>
                    </a:lnTo>
                    <a:lnTo>
                      <a:pt x="119" y="347"/>
                    </a:lnTo>
                    <a:lnTo>
                      <a:pt x="119" y="347"/>
                    </a:lnTo>
                    <a:lnTo>
                      <a:pt x="119" y="347"/>
                    </a:lnTo>
                    <a:lnTo>
                      <a:pt x="119" y="346"/>
                    </a:lnTo>
                    <a:lnTo>
                      <a:pt x="119" y="346"/>
                    </a:lnTo>
                    <a:lnTo>
                      <a:pt x="119" y="345"/>
                    </a:lnTo>
                    <a:lnTo>
                      <a:pt x="119" y="345"/>
                    </a:lnTo>
                    <a:lnTo>
                      <a:pt x="119" y="345"/>
                    </a:lnTo>
                    <a:lnTo>
                      <a:pt x="119" y="345"/>
                    </a:lnTo>
                    <a:lnTo>
                      <a:pt x="119" y="345"/>
                    </a:lnTo>
                    <a:lnTo>
                      <a:pt x="119" y="345"/>
                    </a:lnTo>
                    <a:lnTo>
                      <a:pt x="119" y="345"/>
                    </a:lnTo>
                    <a:lnTo>
                      <a:pt x="119" y="345"/>
                    </a:lnTo>
                    <a:lnTo>
                      <a:pt x="118" y="345"/>
                    </a:lnTo>
                    <a:lnTo>
                      <a:pt x="118" y="344"/>
                    </a:lnTo>
                    <a:lnTo>
                      <a:pt x="119" y="344"/>
                    </a:lnTo>
                    <a:lnTo>
                      <a:pt x="119" y="344"/>
                    </a:lnTo>
                    <a:lnTo>
                      <a:pt x="118" y="344"/>
                    </a:lnTo>
                    <a:lnTo>
                      <a:pt x="118" y="344"/>
                    </a:lnTo>
                    <a:lnTo>
                      <a:pt x="119" y="344"/>
                    </a:lnTo>
                    <a:lnTo>
                      <a:pt x="119" y="343"/>
                    </a:lnTo>
                    <a:lnTo>
                      <a:pt x="118" y="344"/>
                    </a:lnTo>
                    <a:lnTo>
                      <a:pt x="118" y="343"/>
                    </a:lnTo>
                    <a:lnTo>
                      <a:pt x="119" y="343"/>
                    </a:lnTo>
                    <a:lnTo>
                      <a:pt x="119" y="343"/>
                    </a:lnTo>
                    <a:lnTo>
                      <a:pt x="118" y="343"/>
                    </a:lnTo>
                    <a:lnTo>
                      <a:pt x="118" y="342"/>
                    </a:lnTo>
                    <a:lnTo>
                      <a:pt x="118" y="342"/>
                    </a:lnTo>
                    <a:lnTo>
                      <a:pt x="118" y="342"/>
                    </a:lnTo>
                    <a:lnTo>
                      <a:pt x="118" y="342"/>
                    </a:lnTo>
                    <a:lnTo>
                      <a:pt x="118" y="342"/>
                    </a:lnTo>
                    <a:lnTo>
                      <a:pt x="118" y="342"/>
                    </a:lnTo>
                    <a:lnTo>
                      <a:pt x="118" y="342"/>
                    </a:lnTo>
                    <a:lnTo>
                      <a:pt x="118" y="342"/>
                    </a:lnTo>
                    <a:lnTo>
                      <a:pt x="118" y="341"/>
                    </a:lnTo>
                    <a:lnTo>
                      <a:pt x="118" y="341"/>
                    </a:lnTo>
                    <a:lnTo>
                      <a:pt x="118" y="341"/>
                    </a:lnTo>
                    <a:lnTo>
                      <a:pt x="118" y="340"/>
                    </a:lnTo>
                    <a:lnTo>
                      <a:pt x="118" y="340"/>
                    </a:lnTo>
                    <a:lnTo>
                      <a:pt x="118" y="340"/>
                    </a:lnTo>
                    <a:lnTo>
                      <a:pt x="118" y="340"/>
                    </a:lnTo>
                    <a:lnTo>
                      <a:pt x="118" y="339"/>
                    </a:lnTo>
                    <a:lnTo>
                      <a:pt x="118" y="339"/>
                    </a:lnTo>
                    <a:lnTo>
                      <a:pt x="118" y="338"/>
                    </a:lnTo>
                    <a:lnTo>
                      <a:pt x="118" y="339"/>
                    </a:lnTo>
                    <a:lnTo>
                      <a:pt x="117" y="338"/>
                    </a:lnTo>
                    <a:lnTo>
                      <a:pt x="118" y="338"/>
                    </a:lnTo>
                    <a:lnTo>
                      <a:pt x="118" y="338"/>
                    </a:lnTo>
                    <a:lnTo>
                      <a:pt x="118" y="338"/>
                    </a:lnTo>
                    <a:lnTo>
                      <a:pt x="118" y="337"/>
                    </a:lnTo>
                    <a:lnTo>
                      <a:pt x="118" y="337"/>
                    </a:lnTo>
                    <a:lnTo>
                      <a:pt x="118" y="337"/>
                    </a:lnTo>
                    <a:lnTo>
                      <a:pt x="118" y="336"/>
                    </a:lnTo>
                    <a:lnTo>
                      <a:pt x="117" y="336"/>
                    </a:lnTo>
                    <a:lnTo>
                      <a:pt x="117" y="336"/>
                    </a:lnTo>
                    <a:lnTo>
                      <a:pt x="118" y="336"/>
                    </a:lnTo>
                    <a:lnTo>
                      <a:pt x="118" y="336"/>
                    </a:lnTo>
                    <a:lnTo>
                      <a:pt x="117" y="335"/>
                    </a:lnTo>
                    <a:lnTo>
                      <a:pt x="118" y="335"/>
                    </a:lnTo>
                    <a:lnTo>
                      <a:pt x="118" y="335"/>
                    </a:lnTo>
                    <a:lnTo>
                      <a:pt x="118" y="335"/>
                    </a:lnTo>
                    <a:lnTo>
                      <a:pt x="118" y="335"/>
                    </a:lnTo>
                    <a:lnTo>
                      <a:pt x="118" y="334"/>
                    </a:lnTo>
                    <a:lnTo>
                      <a:pt x="118" y="334"/>
                    </a:lnTo>
                    <a:lnTo>
                      <a:pt x="118" y="334"/>
                    </a:lnTo>
                    <a:lnTo>
                      <a:pt x="118" y="334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8" y="333"/>
                    </a:lnTo>
                    <a:lnTo>
                      <a:pt x="118" y="333"/>
                    </a:lnTo>
                    <a:lnTo>
                      <a:pt x="118" y="333"/>
                    </a:lnTo>
                    <a:lnTo>
                      <a:pt x="118" y="332"/>
                    </a:lnTo>
                    <a:lnTo>
                      <a:pt x="118" y="332"/>
                    </a:lnTo>
                    <a:lnTo>
                      <a:pt x="118" y="332"/>
                    </a:lnTo>
                    <a:lnTo>
                      <a:pt x="118" y="332"/>
                    </a:lnTo>
                    <a:lnTo>
                      <a:pt x="118" y="332"/>
                    </a:lnTo>
                    <a:lnTo>
                      <a:pt x="118" y="331"/>
                    </a:lnTo>
                    <a:lnTo>
                      <a:pt x="118" y="331"/>
                    </a:lnTo>
                    <a:lnTo>
                      <a:pt x="118" y="331"/>
                    </a:lnTo>
                    <a:lnTo>
                      <a:pt x="118" y="331"/>
                    </a:lnTo>
                    <a:lnTo>
                      <a:pt x="118" y="331"/>
                    </a:lnTo>
                    <a:lnTo>
                      <a:pt x="118" y="330"/>
                    </a:lnTo>
                    <a:lnTo>
                      <a:pt x="118" y="330"/>
                    </a:lnTo>
                    <a:lnTo>
                      <a:pt x="118" y="330"/>
                    </a:lnTo>
                    <a:lnTo>
                      <a:pt x="118" y="329"/>
                    </a:lnTo>
                    <a:lnTo>
                      <a:pt x="118" y="329"/>
                    </a:lnTo>
                    <a:lnTo>
                      <a:pt x="118" y="329"/>
                    </a:lnTo>
                    <a:lnTo>
                      <a:pt x="118" y="328"/>
                    </a:lnTo>
                    <a:lnTo>
                      <a:pt x="118" y="328"/>
                    </a:lnTo>
                    <a:lnTo>
                      <a:pt x="118" y="328"/>
                    </a:lnTo>
                    <a:lnTo>
                      <a:pt x="119" y="328"/>
                    </a:lnTo>
                    <a:lnTo>
                      <a:pt x="119" y="328"/>
                    </a:lnTo>
                    <a:lnTo>
                      <a:pt x="119" y="328"/>
                    </a:lnTo>
                    <a:lnTo>
                      <a:pt x="119" y="328"/>
                    </a:lnTo>
                    <a:lnTo>
                      <a:pt x="119" y="328"/>
                    </a:lnTo>
                    <a:lnTo>
                      <a:pt x="120" y="328"/>
                    </a:lnTo>
                    <a:lnTo>
                      <a:pt x="119" y="327"/>
                    </a:lnTo>
                    <a:lnTo>
                      <a:pt x="119" y="327"/>
                    </a:lnTo>
                    <a:lnTo>
                      <a:pt x="119" y="327"/>
                    </a:lnTo>
                    <a:lnTo>
                      <a:pt x="119" y="327"/>
                    </a:lnTo>
                    <a:lnTo>
                      <a:pt x="119" y="327"/>
                    </a:lnTo>
                    <a:lnTo>
                      <a:pt x="120" y="327"/>
                    </a:lnTo>
                    <a:lnTo>
                      <a:pt x="120" y="327"/>
                    </a:lnTo>
                    <a:lnTo>
                      <a:pt x="120" y="327"/>
                    </a:lnTo>
                    <a:lnTo>
                      <a:pt x="120" y="327"/>
                    </a:lnTo>
                    <a:lnTo>
                      <a:pt x="119" y="327"/>
                    </a:lnTo>
                    <a:lnTo>
                      <a:pt x="120" y="326"/>
                    </a:lnTo>
                    <a:lnTo>
                      <a:pt x="120" y="326"/>
                    </a:lnTo>
                    <a:lnTo>
                      <a:pt x="120" y="327"/>
                    </a:lnTo>
                    <a:lnTo>
                      <a:pt x="120" y="327"/>
                    </a:lnTo>
                    <a:lnTo>
                      <a:pt x="120" y="326"/>
                    </a:lnTo>
                    <a:lnTo>
                      <a:pt x="120" y="326"/>
                    </a:lnTo>
                    <a:lnTo>
                      <a:pt x="121" y="326"/>
                    </a:lnTo>
                    <a:lnTo>
                      <a:pt x="121" y="326"/>
                    </a:lnTo>
                    <a:lnTo>
                      <a:pt x="121" y="325"/>
                    </a:lnTo>
                    <a:lnTo>
                      <a:pt x="122" y="325"/>
                    </a:lnTo>
                    <a:lnTo>
                      <a:pt x="122" y="325"/>
                    </a:lnTo>
                    <a:lnTo>
                      <a:pt x="122" y="325"/>
                    </a:lnTo>
                    <a:lnTo>
                      <a:pt x="123" y="324"/>
                    </a:lnTo>
                    <a:lnTo>
                      <a:pt x="123" y="324"/>
                    </a:lnTo>
                    <a:lnTo>
                      <a:pt x="123" y="323"/>
                    </a:lnTo>
                    <a:lnTo>
                      <a:pt x="124" y="323"/>
                    </a:lnTo>
                    <a:lnTo>
                      <a:pt x="124" y="323"/>
                    </a:lnTo>
                    <a:lnTo>
                      <a:pt x="124" y="322"/>
                    </a:lnTo>
                    <a:lnTo>
                      <a:pt x="125" y="322"/>
                    </a:lnTo>
                    <a:lnTo>
                      <a:pt x="125" y="322"/>
                    </a:lnTo>
                    <a:lnTo>
                      <a:pt x="124" y="322"/>
                    </a:lnTo>
                    <a:lnTo>
                      <a:pt x="124" y="322"/>
                    </a:lnTo>
                    <a:lnTo>
                      <a:pt x="124" y="322"/>
                    </a:lnTo>
                    <a:lnTo>
                      <a:pt x="124" y="321"/>
                    </a:lnTo>
                    <a:lnTo>
                      <a:pt x="124" y="321"/>
                    </a:lnTo>
                    <a:lnTo>
                      <a:pt x="125" y="322"/>
                    </a:lnTo>
                    <a:lnTo>
                      <a:pt x="125" y="321"/>
                    </a:lnTo>
                    <a:lnTo>
                      <a:pt x="125" y="322"/>
                    </a:lnTo>
                    <a:lnTo>
                      <a:pt x="125" y="321"/>
                    </a:lnTo>
                    <a:lnTo>
                      <a:pt x="125" y="321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20"/>
                    </a:lnTo>
                    <a:lnTo>
                      <a:pt x="127" y="320"/>
                    </a:lnTo>
                    <a:lnTo>
                      <a:pt x="128" y="319"/>
                    </a:lnTo>
                    <a:lnTo>
                      <a:pt x="128" y="319"/>
                    </a:lnTo>
                    <a:lnTo>
                      <a:pt x="128" y="318"/>
                    </a:lnTo>
                    <a:lnTo>
                      <a:pt x="128" y="318"/>
                    </a:lnTo>
                    <a:lnTo>
                      <a:pt x="128" y="317"/>
                    </a:lnTo>
                    <a:lnTo>
                      <a:pt x="129" y="317"/>
                    </a:lnTo>
                    <a:lnTo>
                      <a:pt x="130" y="317"/>
                    </a:lnTo>
                    <a:lnTo>
                      <a:pt x="130" y="317"/>
                    </a:lnTo>
                    <a:lnTo>
                      <a:pt x="130" y="317"/>
                    </a:lnTo>
                    <a:lnTo>
                      <a:pt x="131" y="317"/>
                    </a:lnTo>
                    <a:lnTo>
                      <a:pt x="131" y="316"/>
                    </a:lnTo>
                    <a:lnTo>
                      <a:pt x="131" y="316"/>
                    </a:lnTo>
                    <a:lnTo>
                      <a:pt x="131" y="316"/>
                    </a:lnTo>
                    <a:lnTo>
                      <a:pt x="132" y="316"/>
                    </a:lnTo>
                    <a:lnTo>
                      <a:pt x="132" y="315"/>
                    </a:lnTo>
                    <a:lnTo>
                      <a:pt x="132" y="315"/>
                    </a:lnTo>
                    <a:lnTo>
                      <a:pt x="132" y="315"/>
                    </a:lnTo>
                    <a:lnTo>
                      <a:pt x="133" y="314"/>
                    </a:lnTo>
                    <a:lnTo>
                      <a:pt x="133" y="314"/>
                    </a:lnTo>
                    <a:lnTo>
                      <a:pt x="133" y="314"/>
                    </a:lnTo>
                    <a:lnTo>
                      <a:pt x="133" y="313"/>
                    </a:lnTo>
                    <a:lnTo>
                      <a:pt x="133" y="312"/>
                    </a:lnTo>
                    <a:lnTo>
                      <a:pt x="132" y="311"/>
                    </a:lnTo>
                    <a:lnTo>
                      <a:pt x="133" y="311"/>
                    </a:lnTo>
                    <a:lnTo>
                      <a:pt x="133" y="310"/>
                    </a:lnTo>
                    <a:lnTo>
                      <a:pt x="133" y="310"/>
                    </a:lnTo>
                    <a:lnTo>
                      <a:pt x="133" y="310"/>
                    </a:lnTo>
                    <a:lnTo>
                      <a:pt x="133" y="309"/>
                    </a:lnTo>
                    <a:lnTo>
                      <a:pt x="133" y="308"/>
                    </a:lnTo>
                    <a:lnTo>
                      <a:pt x="133" y="308"/>
                    </a:lnTo>
                    <a:lnTo>
                      <a:pt x="132" y="308"/>
                    </a:lnTo>
                    <a:lnTo>
                      <a:pt x="132" y="307"/>
                    </a:lnTo>
                    <a:lnTo>
                      <a:pt x="132" y="307"/>
                    </a:lnTo>
                    <a:lnTo>
                      <a:pt x="131" y="307"/>
                    </a:lnTo>
                    <a:lnTo>
                      <a:pt x="130" y="307"/>
                    </a:lnTo>
                    <a:lnTo>
                      <a:pt x="130" y="306"/>
                    </a:lnTo>
                    <a:lnTo>
                      <a:pt x="130" y="305"/>
                    </a:lnTo>
                    <a:lnTo>
                      <a:pt x="130" y="305"/>
                    </a:lnTo>
                    <a:lnTo>
                      <a:pt x="130" y="305"/>
                    </a:lnTo>
                    <a:lnTo>
                      <a:pt x="129" y="304"/>
                    </a:lnTo>
                    <a:lnTo>
                      <a:pt x="129" y="304"/>
                    </a:lnTo>
                    <a:lnTo>
                      <a:pt x="129" y="303"/>
                    </a:lnTo>
                    <a:lnTo>
                      <a:pt x="129" y="303"/>
                    </a:lnTo>
                    <a:lnTo>
                      <a:pt x="129" y="302"/>
                    </a:lnTo>
                    <a:lnTo>
                      <a:pt x="129" y="302"/>
                    </a:lnTo>
                    <a:lnTo>
                      <a:pt x="129" y="302"/>
                    </a:lnTo>
                    <a:lnTo>
                      <a:pt x="128" y="302"/>
                    </a:lnTo>
                    <a:lnTo>
                      <a:pt x="128" y="301"/>
                    </a:lnTo>
                    <a:lnTo>
                      <a:pt x="128" y="300"/>
                    </a:lnTo>
                    <a:lnTo>
                      <a:pt x="128" y="300"/>
                    </a:lnTo>
                    <a:lnTo>
                      <a:pt x="128" y="300"/>
                    </a:lnTo>
                    <a:lnTo>
                      <a:pt x="128" y="300"/>
                    </a:lnTo>
                    <a:lnTo>
                      <a:pt x="128" y="299"/>
                    </a:lnTo>
                    <a:lnTo>
                      <a:pt x="128" y="299"/>
                    </a:lnTo>
                    <a:lnTo>
                      <a:pt x="128" y="299"/>
                    </a:lnTo>
                    <a:lnTo>
                      <a:pt x="128" y="298"/>
                    </a:lnTo>
                    <a:lnTo>
                      <a:pt x="129" y="298"/>
                    </a:lnTo>
                    <a:lnTo>
                      <a:pt x="129" y="298"/>
                    </a:lnTo>
                    <a:lnTo>
                      <a:pt x="129" y="297"/>
                    </a:lnTo>
                    <a:lnTo>
                      <a:pt x="129" y="297"/>
                    </a:lnTo>
                    <a:lnTo>
                      <a:pt x="129" y="297"/>
                    </a:lnTo>
                    <a:lnTo>
                      <a:pt x="129" y="297"/>
                    </a:lnTo>
                    <a:lnTo>
                      <a:pt x="128" y="297"/>
                    </a:lnTo>
                    <a:lnTo>
                      <a:pt x="128" y="297"/>
                    </a:lnTo>
                    <a:lnTo>
                      <a:pt x="128" y="297"/>
                    </a:lnTo>
                    <a:lnTo>
                      <a:pt x="128" y="296"/>
                    </a:lnTo>
                    <a:lnTo>
                      <a:pt x="128" y="296"/>
                    </a:lnTo>
                    <a:lnTo>
                      <a:pt x="128" y="296"/>
                    </a:lnTo>
                    <a:lnTo>
                      <a:pt x="128" y="296"/>
                    </a:lnTo>
                    <a:lnTo>
                      <a:pt x="128" y="295"/>
                    </a:lnTo>
                    <a:lnTo>
                      <a:pt x="127" y="295"/>
                    </a:lnTo>
                    <a:lnTo>
                      <a:pt x="127" y="295"/>
                    </a:lnTo>
                    <a:lnTo>
                      <a:pt x="127" y="295"/>
                    </a:lnTo>
                    <a:lnTo>
                      <a:pt x="127" y="294"/>
                    </a:lnTo>
                    <a:lnTo>
                      <a:pt x="128" y="294"/>
                    </a:lnTo>
                    <a:lnTo>
                      <a:pt x="128" y="294"/>
                    </a:lnTo>
                    <a:lnTo>
                      <a:pt x="127" y="294"/>
                    </a:lnTo>
                    <a:lnTo>
                      <a:pt x="128" y="294"/>
                    </a:lnTo>
                    <a:lnTo>
                      <a:pt x="128" y="294"/>
                    </a:lnTo>
                    <a:lnTo>
                      <a:pt x="128" y="293"/>
                    </a:lnTo>
                    <a:lnTo>
                      <a:pt x="128" y="293"/>
                    </a:lnTo>
                    <a:lnTo>
                      <a:pt x="128" y="293"/>
                    </a:lnTo>
                    <a:lnTo>
                      <a:pt x="128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3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6" y="292"/>
                    </a:lnTo>
                    <a:lnTo>
                      <a:pt x="126" y="292"/>
                    </a:lnTo>
                    <a:lnTo>
                      <a:pt x="125" y="292"/>
                    </a:lnTo>
                    <a:lnTo>
                      <a:pt x="125" y="292"/>
                    </a:lnTo>
                    <a:lnTo>
                      <a:pt x="125" y="292"/>
                    </a:lnTo>
                    <a:lnTo>
                      <a:pt x="125" y="293"/>
                    </a:lnTo>
                    <a:lnTo>
                      <a:pt x="125" y="293"/>
                    </a:lnTo>
                    <a:lnTo>
                      <a:pt x="125" y="293"/>
                    </a:lnTo>
                    <a:lnTo>
                      <a:pt x="124" y="293"/>
                    </a:lnTo>
                    <a:lnTo>
                      <a:pt x="124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3" y="292"/>
                    </a:lnTo>
                    <a:lnTo>
                      <a:pt x="123" y="292"/>
                    </a:lnTo>
                    <a:lnTo>
                      <a:pt x="123" y="293"/>
                    </a:lnTo>
                    <a:lnTo>
                      <a:pt x="122" y="293"/>
                    </a:lnTo>
                    <a:lnTo>
                      <a:pt x="121" y="293"/>
                    </a:lnTo>
                    <a:lnTo>
                      <a:pt x="121" y="292"/>
                    </a:lnTo>
                    <a:lnTo>
                      <a:pt x="121" y="291"/>
                    </a:lnTo>
                    <a:lnTo>
                      <a:pt x="120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20" y="291"/>
                    </a:lnTo>
                    <a:lnTo>
                      <a:pt x="120" y="291"/>
                    </a:lnTo>
                    <a:lnTo>
                      <a:pt x="120" y="291"/>
                    </a:lnTo>
                    <a:lnTo>
                      <a:pt x="119" y="292"/>
                    </a:lnTo>
                    <a:lnTo>
                      <a:pt x="118" y="291"/>
                    </a:lnTo>
                    <a:lnTo>
                      <a:pt x="118" y="291"/>
                    </a:lnTo>
                    <a:lnTo>
                      <a:pt x="118" y="291"/>
                    </a:lnTo>
                    <a:lnTo>
                      <a:pt x="118" y="291"/>
                    </a:lnTo>
                    <a:lnTo>
                      <a:pt x="117" y="291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1"/>
                    </a:lnTo>
                    <a:lnTo>
                      <a:pt x="116" y="291"/>
                    </a:lnTo>
                    <a:lnTo>
                      <a:pt x="115" y="291"/>
                    </a:lnTo>
                    <a:lnTo>
                      <a:pt x="115" y="291"/>
                    </a:lnTo>
                    <a:lnTo>
                      <a:pt x="115" y="291"/>
                    </a:lnTo>
                    <a:lnTo>
                      <a:pt x="114" y="290"/>
                    </a:lnTo>
                    <a:lnTo>
                      <a:pt x="114" y="291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2" y="291"/>
                    </a:lnTo>
                    <a:lnTo>
                      <a:pt x="112" y="292"/>
                    </a:lnTo>
                    <a:lnTo>
                      <a:pt x="112" y="292"/>
                    </a:lnTo>
                    <a:lnTo>
                      <a:pt x="112" y="292"/>
                    </a:lnTo>
                    <a:lnTo>
                      <a:pt x="111" y="292"/>
                    </a:lnTo>
                    <a:lnTo>
                      <a:pt x="111" y="292"/>
                    </a:lnTo>
                    <a:lnTo>
                      <a:pt x="111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1"/>
                    </a:lnTo>
                    <a:lnTo>
                      <a:pt x="108" y="290"/>
                    </a:lnTo>
                    <a:lnTo>
                      <a:pt x="108" y="290"/>
                    </a:lnTo>
                    <a:lnTo>
                      <a:pt x="107" y="290"/>
                    </a:lnTo>
                    <a:lnTo>
                      <a:pt x="107" y="290"/>
                    </a:lnTo>
                    <a:lnTo>
                      <a:pt x="106" y="290"/>
                    </a:lnTo>
                    <a:lnTo>
                      <a:pt x="106" y="291"/>
                    </a:lnTo>
                    <a:lnTo>
                      <a:pt x="105" y="290"/>
                    </a:lnTo>
                    <a:lnTo>
                      <a:pt x="105" y="289"/>
                    </a:lnTo>
                    <a:lnTo>
                      <a:pt x="105" y="289"/>
                    </a:lnTo>
                    <a:lnTo>
                      <a:pt x="105" y="288"/>
                    </a:lnTo>
                    <a:lnTo>
                      <a:pt x="105" y="288"/>
                    </a:lnTo>
                    <a:lnTo>
                      <a:pt x="105" y="288"/>
                    </a:lnTo>
                    <a:lnTo>
                      <a:pt x="104" y="288"/>
                    </a:lnTo>
                    <a:lnTo>
                      <a:pt x="104" y="288"/>
                    </a:lnTo>
                    <a:lnTo>
                      <a:pt x="103" y="287"/>
                    </a:lnTo>
                    <a:lnTo>
                      <a:pt x="103" y="288"/>
                    </a:lnTo>
                    <a:lnTo>
                      <a:pt x="102" y="288"/>
                    </a:lnTo>
                    <a:lnTo>
                      <a:pt x="102" y="288"/>
                    </a:lnTo>
                    <a:lnTo>
                      <a:pt x="102" y="288"/>
                    </a:lnTo>
                    <a:lnTo>
                      <a:pt x="101" y="289"/>
                    </a:lnTo>
                    <a:lnTo>
                      <a:pt x="101" y="289"/>
                    </a:lnTo>
                    <a:lnTo>
                      <a:pt x="101" y="289"/>
                    </a:lnTo>
                    <a:lnTo>
                      <a:pt x="101" y="289"/>
                    </a:lnTo>
                    <a:lnTo>
                      <a:pt x="100" y="289"/>
                    </a:lnTo>
                    <a:lnTo>
                      <a:pt x="100" y="289"/>
                    </a:lnTo>
                    <a:lnTo>
                      <a:pt x="100" y="289"/>
                    </a:lnTo>
                    <a:lnTo>
                      <a:pt x="100" y="289"/>
                    </a:lnTo>
                    <a:lnTo>
                      <a:pt x="100" y="289"/>
                    </a:lnTo>
                    <a:lnTo>
                      <a:pt x="100" y="290"/>
                    </a:lnTo>
                    <a:lnTo>
                      <a:pt x="100" y="291"/>
                    </a:lnTo>
                    <a:lnTo>
                      <a:pt x="100" y="291"/>
                    </a:lnTo>
                    <a:lnTo>
                      <a:pt x="100" y="291"/>
                    </a:lnTo>
                    <a:lnTo>
                      <a:pt x="100" y="291"/>
                    </a:lnTo>
                    <a:lnTo>
                      <a:pt x="100" y="291"/>
                    </a:lnTo>
                    <a:lnTo>
                      <a:pt x="99" y="291"/>
                    </a:lnTo>
                    <a:lnTo>
                      <a:pt x="99" y="291"/>
                    </a:lnTo>
                    <a:lnTo>
                      <a:pt x="99" y="291"/>
                    </a:lnTo>
                    <a:lnTo>
                      <a:pt x="98" y="291"/>
                    </a:lnTo>
                    <a:lnTo>
                      <a:pt x="98" y="291"/>
                    </a:lnTo>
                    <a:lnTo>
                      <a:pt x="98" y="290"/>
                    </a:lnTo>
                    <a:lnTo>
                      <a:pt x="97" y="290"/>
                    </a:lnTo>
                    <a:lnTo>
                      <a:pt x="97" y="290"/>
                    </a:lnTo>
                    <a:lnTo>
                      <a:pt x="96" y="290"/>
                    </a:lnTo>
                    <a:lnTo>
                      <a:pt x="96" y="290"/>
                    </a:lnTo>
                    <a:lnTo>
                      <a:pt x="96" y="289"/>
                    </a:lnTo>
                    <a:lnTo>
                      <a:pt x="96" y="289"/>
                    </a:lnTo>
                    <a:lnTo>
                      <a:pt x="96" y="288"/>
                    </a:lnTo>
                    <a:lnTo>
                      <a:pt x="95" y="288"/>
                    </a:lnTo>
                    <a:lnTo>
                      <a:pt x="95" y="288"/>
                    </a:lnTo>
                    <a:lnTo>
                      <a:pt x="95" y="287"/>
                    </a:lnTo>
                    <a:lnTo>
                      <a:pt x="95" y="287"/>
                    </a:lnTo>
                    <a:lnTo>
                      <a:pt x="95" y="287"/>
                    </a:lnTo>
                    <a:lnTo>
                      <a:pt x="95" y="286"/>
                    </a:lnTo>
                    <a:lnTo>
                      <a:pt x="94" y="286"/>
                    </a:lnTo>
                    <a:lnTo>
                      <a:pt x="93" y="286"/>
                    </a:lnTo>
                    <a:lnTo>
                      <a:pt x="93" y="286"/>
                    </a:lnTo>
                    <a:lnTo>
                      <a:pt x="93" y="286"/>
                    </a:lnTo>
                    <a:lnTo>
                      <a:pt x="92" y="286"/>
                    </a:lnTo>
                    <a:lnTo>
                      <a:pt x="92" y="286"/>
                    </a:lnTo>
                    <a:lnTo>
                      <a:pt x="92" y="285"/>
                    </a:lnTo>
                    <a:lnTo>
                      <a:pt x="93" y="285"/>
                    </a:lnTo>
                    <a:lnTo>
                      <a:pt x="93" y="284"/>
                    </a:lnTo>
                    <a:lnTo>
                      <a:pt x="93" y="284"/>
                    </a:lnTo>
                    <a:lnTo>
                      <a:pt x="92" y="284"/>
                    </a:lnTo>
                    <a:lnTo>
                      <a:pt x="92" y="284"/>
                    </a:lnTo>
                    <a:lnTo>
                      <a:pt x="92" y="283"/>
                    </a:lnTo>
                    <a:lnTo>
                      <a:pt x="92" y="282"/>
                    </a:lnTo>
                    <a:lnTo>
                      <a:pt x="91" y="282"/>
                    </a:lnTo>
                    <a:lnTo>
                      <a:pt x="49" y="282"/>
                    </a:lnTo>
                    <a:lnTo>
                      <a:pt x="16" y="282"/>
                    </a:lnTo>
                    <a:lnTo>
                      <a:pt x="7" y="282"/>
                    </a:lnTo>
                    <a:lnTo>
                      <a:pt x="7" y="282"/>
                    </a:lnTo>
                    <a:lnTo>
                      <a:pt x="7" y="282"/>
                    </a:lnTo>
                    <a:lnTo>
                      <a:pt x="8" y="282"/>
                    </a:lnTo>
                    <a:lnTo>
                      <a:pt x="9" y="282"/>
                    </a:lnTo>
                    <a:lnTo>
                      <a:pt x="9" y="281"/>
                    </a:lnTo>
                    <a:lnTo>
                      <a:pt x="9" y="281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80"/>
                    </a:lnTo>
                    <a:lnTo>
                      <a:pt x="9" y="280"/>
                    </a:lnTo>
                    <a:lnTo>
                      <a:pt x="9" y="279"/>
                    </a:lnTo>
                    <a:lnTo>
                      <a:pt x="9" y="279"/>
                    </a:lnTo>
                    <a:lnTo>
                      <a:pt x="9" y="279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9" y="277"/>
                    </a:lnTo>
                    <a:lnTo>
                      <a:pt x="10" y="277"/>
                    </a:lnTo>
                    <a:lnTo>
                      <a:pt x="10" y="276"/>
                    </a:lnTo>
                    <a:lnTo>
                      <a:pt x="9" y="276"/>
                    </a:lnTo>
                    <a:lnTo>
                      <a:pt x="9" y="276"/>
                    </a:lnTo>
                    <a:lnTo>
                      <a:pt x="9" y="276"/>
                    </a:lnTo>
                    <a:lnTo>
                      <a:pt x="9" y="275"/>
                    </a:lnTo>
                    <a:lnTo>
                      <a:pt x="9" y="275"/>
                    </a:lnTo>
                    <a:lnTo>
                      <a:pt x="9" y="275"/>
                    </a:lnTo>
                    <a:lnTo>
                      <a:pt x="9" y="275"/>
                    </a:lnTo>
                    <a:lnTo>
                      <a:pt x="9" y="275"/>
                    </a:lnTo>
                    <a:lnTo>
                      <a:pt x="9" y="274"/>
                    </a:lnTo>
                    <a:lnTo>
                      <a:pt x="9" y="274"/>
                    </a:lnTo>
                    <a:lnTo>
                      <a:pt x="9" y="274"/>
                    </a:lnTo>
                    <a:lnTo>
                      <a:pt x="9" y="272"/>
                    </a:lnTo>
                    <a:lnTo>
                      <a:pt x="9" y="271"/>
                    </a:lnTo>
                    <a:lnTo>
                      <a:pt x="9" y="271"/>
                    </a:lnTo>
                    <a:lnTo>
                      <a:pt x="10" y="271"/>
                    </a:lnTo>
                    <a:lnTo>
                      <a:pt x="10" y="271"/>
                    </a:lnTo>
                    <a:lnTo>
                      <a:pt x="10" y="270"/>
                    </a:lnTo>
                    <a:lnTo>
                      <a:pt x="10" y="270"/>
                    </a:lnTo>
                    <a:lnTo>
                      <a:pt x="10" y="269"/>
                    </a:lnTo>
                    <a:lnTo>
                      <a:pt x="10" y="268"/>
                    </a:lnTo>
                    <a:lnTo>
                      <a:pt x="10" y="268"/>
                    </a:lnTo>
                    <a:lnTo>
                      <a:pt x="10" y="268"/>
                    </a:lnTo>
                    <a:lnTo>
                      <a:pt x="10" y="267"/>
                    </a:lnTo>
                    <a:lnTo>
                      <a:pt x="10" y="267"/>
                    </a:lnTo>
                    <a:lnTo>
                      <a:pt x="10" y="267"/>
                    </a:lnTo>
                    <a:lnTo>
                      <a:pt x="10" y="267"/>
                    </a:lnTo>
                    <a:lnTo>
                      <a:pt x="11" y="267"/>
                    </a:lnTo>
                    <a:lnTo>
                      <a:pt x="11" y="266"/>
                    </a:lnTo>
                    <a:lnTo>
                      <a:pt x="11" y="267"/>
                    </a:lnTo>
                    <a:lnTo>
                      <a:pt x="11" y="268"/>
                    </a:lnTo>
                    <a:lnTo>
                      <a:pt x="12" y="268"/>
                    </a:lnTo>
                    <a:lnTo>
                      <a:pt x="12" y="268"/>
                    </a:lnTo>
                    <a:lnTo>
                      <a:pt x="12" y="268"/>
                    </a:lnTo>
                    <a:lnTo>
                      <a:pt x="13" y="268"/>
                    </a:lnTo>
                    <a:lnTo>
                      <a:pt x="13" y="267"/>
                    </a:lnTo>
                    <a:lnTo>
                      <a:pt x="12" y="267"/>
                    </a:lnTo>
                    <a:lnTo>
                      <a:pt x="12" y="267"/>
                    </a:lnTo>
                    <a:lnTo>
                      <a:pt x="12" y="266"/>
                    </a:lnTo>
                    <a:lnTo>
                      <a:pt x="12" y="266"/>
                    </a:lnTo>
                    <a:lnTo>
                      <a:pt x="13" y="265"/>
                    </a:lnTo>
                    <a:lnTo>
                      <a:pt x="12" y="265"/>
                    </a:lnTo>
                    <a:lnTo>
                      <a:pt x="12" y="265"/>
                    </a:lnTo>
                    <a:lnTo>
                      <a:pt x="12" y="265"/>
                    </a:lnTo>
                    <a:lnTo>
                      <a:pt x="12" y="264"/>
                    </a:lnTo>
                    <a:lnTo>
                      <a:pt x="12" y="263"/>
                    </a:lnTo>
                    <a:lnTo>
                      <a:pt x="12" y="263"/>
                    </a:lnTo>
                    <a:lnTo>
                      <a:pt x="12" y="263"/>
                    </a:lnTo>
                    <a:lnTo>
                      <a:pt x="12" y="263"/>
                    </a:lnTo>
                    <a:lnTo>
                      <a:pt x="12" y="262"/>
                    </a:lnTo>
                    <a:lnTo>
                      <a:pt x="12" y="262"/>
                    </a:lnTo>
                    <a:lnTo>
                      <a:pt x="12" y="262"/>
                    </a:lnTo>
                    <a:lnTo>
                      <a:pt x="13" y="261"/>
                    </a:lnTo>
                    <a:lnTo>
                      <a:pt x="13" y="261"/>
                    </a:lnTo>
                    <a:lnTo>
                      <a:pt x="12" y="261"/>
                    </a:lnTo>
                    <a:lnTo>
                      <a:pt x="12" y="261"/>
                    </a:lnTo>
                    <a:lnTo>
                      <a:pt x="12" y="261"/>
                    </a:lnTo>
                    <a:lnTo>
                      <a:pt x="11" y="260"/>
                    </a:lnTo>
                    <a:lnTo>
                      <a:pt x="11" y="260"/>
                    </a:lnTo>
                    <a:lnTo>
                      <a:pt x="11" y="260"/>
                    </a:lnTo>
                    <a:lnTo>
                      <a:pt x="11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2" y="258"/>
                    </a:lnTo>
                    <a:lnTo>
                      <a:pt x="12" y="258"/>
                    </a:lnTo>
                    <a:lnTo>
                      <a:pt x="12" y="258"/>
                    </a:lnTo>
                    <a:lnTo>
                      <a:pt x="12" y="258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6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2" y="255"/>
                    </a:lnTo>
                    <a:lnTo>
                      <a:pt x="12" y="255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3"/>
                    </a:lnTo>
                    <a:lnTo>
                      <a:pt x="12" y="253"/>
                    </a:lnTo>
                    <a:lnTo>
                      <a:pt x="12" y="252"/>
                    </a:lnTo>
                    <a:lnTo>
                      <a:pt x="12" y="252"/>
                    </a:lnTo>
                    <a:lnTo>
                      <a:pt x="12" y="252"/>
                    </a:lnTo>
                    <a:lnTo>
                      <a:pt x="12" y="251"/>
                    </a:lnTo>
                    <a:lnTo>
                      <a:pt x="12" y="251"/>
                    </a:lnTo>
                    <a:lnTo>
                      <a:pt x="12" y="250"/>
                    </a:lnTo>
                    <a:lnTo>
                      <a:pt x="12" y="250"/>
                    </a:lnTo>
                    <a:lnTo>
                      <a:pt x="12" y="249"/>
                    </a:lnTo>
                    <a:lnTo>
                      <a:pt x="13" y="249"/>
                    </a:lnTo>
                    <a:lnTo>
                      <a:pt x="13" y="248"/>
                    </a:lnTo>
                    <a:lnTo>
                      <a:pt x="13" y="248"/>
                    </a:lnTo>
                    <a:lnTo>
                      <a:pt x="13" y="247"/>
                    </a:lnTo>
                    <a:lnTo>
                      <a:pt x="12" y="247"/>
                    </a:lnTo>
                    <a:lnTo>
                      <a:pt x="12" y="247"/>
                    </a:lnTo>
                    <a:lnTo>
                      <a:pt x="12" y="246"/>
                    </a:lnTo>
                    <a:lnTo>
                      <a:pt x="12" y="245"/>
                    </a:lnTo>
                    <a:lnTo>
                      <a:pt x="12" y="244"/>
                    </a:lnTo>
                    <a:lnTo>
                      <a:pt x="12" y="243"/>
                    </a:lnTo>
                    <a:lnTo>
                      <a:pt x="12" y="243"/>
                    </a:lnTo>
                    <a:lnTo>
                      <a:pt x="13" y="243"/>
                    </a:lnTo>
                    <a:lnTo>
                      <a:pt x="13" y="242"/>
                    </a:lnTo>
                    <a:lnTo>
                      <a:pt x="13" y="241"/>
                    </a:lnTo>
                    <a:lnTo>
                      <a:pt x="12" y="241"/>
                    </a:lnTo>
                    <a:lnTo>
                      <a:pt x="12" y="241"/>
                    </a:lnTo>
                    <a:lnTo>
                      <a:pt x="13" y="240"/>
                    </a:lnTo>
                    <a:lnTo>
                      <a:pt x="13" y="240"/>
                    </a:lnTo>
                    <a:lnTo>
                      <a:pt x="13" y="239"/>
                    </a:lnTo>
                    <a:lnTo>
                      <a:pt x="13" y="239"/>
                    </a:lnTo>
                    <a:lnTo>
                      <a:pt x="14" y="238"/>
                    </a:lnTo>
                    <a:lnTo>
                      <a:pt x="13" y="238"/>
                    </a:lnTo>
                    <a:lnTo>
                      <a:pt x="13" y="238"/>
                    </a:lnTo>
                    <a:lnTo>
                      <a:pt x="13" y="238"/>
                    </a:lnTo>
                    <a:lnTo>
                      <a:pt x="13" y="238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7"/>
                    </a:lnTo>
                    <a:lnTo>
                      <a:pt x="12" y="237"/>
                    </a:lnTo>
                    <a:lnTo>
                      <a:pt x="11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10" y="233"/>
                    </a:lnTo>
                    <a:lnTo>
                      <a:pt x="10" y="233"/>
                    </a:lnTo>
                    <a:lnTo>
                      <a:pt x="10" y="233"/>
                    </a:lnTo>
                    <a:lnTo>
                      <a:pt x="9" y="233"/>
                    </a:lnTo>
                    <a:lnTo>
                      <a:pt x="9" y="232"/>
                    </a:lnTo>
                    <a:lnTo>
                      <a:pt x="9" y="232"/>
                    </a:lnTo>
                    <a:lnTo>
                      <a:pt x="9" y="231"/>
                    </a:lnTo>
                    <a:lnTo>
                      <a:pt x="8" y="232"/>
                    </a:lnTo>
                    <a:lnTo>
                      <a:pt x="8" y="231"/>
                    </a:lnTo>
                    <a:lnTo>
                      <a:pt x="8" y="231"/>
                    </a:lnTo>
                    <a:lnTo>
                      <a:pt x="7" y="230"/>
                    </a:lnTo>
                    <a:lnTo>
                      <a:pt x="7" y="230"/>
                    </a:lnTo>
                    <a:lnTo>
                      <a:pt x="7" y="230"/>
                    </a:lnTo>
                    <a:lnTo>
                      <a:pt x="7" y="230"/>
                    </a:lnTo>
                    <a:lnTo>
                      <a:pt x="7" y="230"/>
                    </a:lnTo>
                    <a:lnTo>
                      <a:pt x="6" y="230"/>
                    </a:lnTo>
                    <a:lnTo>
                      <a:pt x="7" y="230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7" y="228"/>
                    </a:lnTo>
                    <a:lnTo>
                      <a:pt x="7" y="228"/>
                    </a:lnTo>
                    <a:lnTo>
                      <a:pt x="6" y="227"/>
                    </a:lnTo>
                    <a:lnTo>
                      <a:pt x="6" y="227"/>
                    </a:lnTo>
                    <a:lnTo>
                      <a:pt x="5" y="226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5"/>
                    </a:lnTo>
                    <a:lnTo>
                      <a:pt x="5" y="224"/>
                    </a:lnTo>
                    <a:lnTo>
                      <a:pt x="4" y="224"/>
                    </a:lnTo>
                    <a:lnTo>
                      <a:pt x="4" y="224"/>
                    </a:lnTo>
                    <a:lnTo>
                      <a:pt x="4" y="223"/>
                    </a:lnTo>
                    <a:lnTo>
                      <a:pt x="4" y="223"/>
                    </a:lnTo>
                    <a:lnTo>
                      <a:pt x="5" y="223"/>
                    </a:lnTo>
                    <a:lnTo>
                      <a:pt x="5" y="222"/>
                    </a:lnTo>
                    <a:lnTo>
                      <a:pt x="5" y="222"/>
                    </a:lnTo>
                    <a:lnTo>
                      <a:pt x="5" y="222"/>
                    </a:lnTo>
                    <a:lnTo>
                      <a:pt x="5" y="221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1"/>
                    </a:lnTo>
                    <a:lnTo>
                      <a:pt x="6" y="221"/>
                    </a:lnTo>
                    <a:lnTo>
                      <a:pt x="6" y="220"/>
                    </a:lnTo>
                    <a:lnTo>
                      <a:pt x="6" y="220"/>
                    </a:lnTo>
                    <a:lnTo>
                      <a:pt x="6" y="219"/>
                    </a:lnTo>
                    <a:lnTo>
                      <a:pt x="6" y="219"/>
                    </a:lnTo>
                    <a:lnTo>
                      <a:pt x="6" y="219"/>
                    </a:lnTo>
                    <a:lnTo>
                      <a:pt x="5" y="219"/>
                    </a:lnTo>
                    <a:lnTo>
                      <a:pt x="4" y="218"/>
                    </a:lnTo>
                    <a:lnTo>
                      <a:pt x="4" y="218"/>
                    </a:lnTo>
                    <a:lnTo>
                      <a:pt x="4" y="218"/>
                    </a:lnTo>
                    <a:lnTo>
                      <a:pt x="3" y="218"/>
                    </a:lnTo>
                    <a:lnTo>
                      <a:pt x="3" y="218"/>
                    </a:lnTo>
                    <a:lnTo>
                      <a:pt x="3" y="218"/>
                    </a:lnTo>
                    <a:lnTo>
                      <a:pt x="3" y="217"/>
                    </a:lnTo>
                    <a:lnTo>
                      <a:pt x="3" y="217"/>
                    </a:lnTo>
                    <a:lnTo>
                      <a:pt x="3" y="217"/>
                    </a:lnTo>
                    <a:lnTo>
                      <a:pt x="3" y="216"/>
                    </a:lnTo>
                    <a:lnTo>
                      <a:pt x="3" y="216"/>
                    </a:lnTo>
                    <a:lnTo>
                      <a:pt x="3" y="215"/>
                    </a:lnTo>
                    <a:lnTo>
                      <a:pt x="3" y="215"/>
                    </a:lnTo>
                    <a:lnTo>
                      <a:pt x="3" y="214"/>
                    </a:lnTo>
                    <a:lnTo>
                      <a:pt x="4" y="214"/>
                    </a:lnTo>
                    <a:lnTo>
                      <a:pt x="4" y="213"/>
                    </a:lnTo>
                    <a:lnTo>
                      <a:pt x="4" y="213"/>
                    </a:lnTo>
                    <a:lnTo>
                      <a:pt x="4" y="212"/>
                    </a:lnTo>
                    <a:lnTo>
                      <a:pt x="4" y="212"/>
                    </a:lnTo>
                    <a:lnTo>
                      <a:pt x="4" y="212"/>
                    </a:lnTo>
                    <a:lnTo>
                      <a:pt x="4" y="211"/>
                    </a:lnTo>
                    <a:lnTo>
                      <a:pt x="4" y="210"/>
                    </a:lnTo>
                    <a:lnTo>
                      <a:pt x="4" y="210"/>
                    </a:lnTo>
                    <a:lnTo>
                      <a:pt x="4" y="210"/>
                    </a:lnTo>
                    <a:lnTo>
                      <a:pt x="4" y="210"/>
                    </a:lnTo>
                    <a:lnTo>
                      <a:pt x="5" y="209"/>
                    </a:lnTo>
                    <a:lnTo>
                      <a:pt x="6" y="209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7" y="207"/>
                    </a:lnTo>
                    <a:lnTo>
                      <a:pt x="7" y="207"/>
                    </a:lnTo>
                    <a:lnTo>
                      <a:pt x="7" y="207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8" y="204"/>
                    </a:lnTo>
                    <a:lnTo>
                      <a:pt x="8" y="203"/>
                    </a:lnTo>
                    <a:lnTo>
                      <a:pt x="8" y="203"/>
                    </a:lnTo>
                    <a:lnTo>
                      <a:pt x="7" y="203"/>
                    </a:lnTo>
                    <a:lnTo>
                      <a:pt x="7" y="203"/>
                    </a:lnTo>
                    <a:lnTo>
                      <a:pt x="8" y="203"/>
                    </a:lnTo>
                    <a:lnTo>
                      <a:pt x="8" y="202"/>
                    </a:lnTo>
                    <a:lnTo>
                      <a:pt x="8" y="202"/>
                    </a:lnTo>
                    <a:lnTo>
                      <a:pt x="8" y="202"/>
                    </a:lnTo>
                    <a:lnTo>
                      <a:pt x="9" y="202"/>
                    </a:lnTo>
                    <a:lnTo>
                      <a:pt x="9" y="201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8" y="199"/>
                    </a:lnTo>
                    <a:lnTo>
                      <a:pt x="8" y="198"/>
                    </a:lnTo>
                    <a:lnTo>
                      <a:pt x="9" y="198"/>
                    </a:lnTo>
                    <a:lnTo>
                      <a:pt x="9" y="198"/>
                    </a:lnTo>
                    <a:lnTo>
                      <a:pt x="10" y="197"/>
                    </a:lnTo>
                    <a:lnTo>
                      <a:pt x="10" y="197"/>
                    </a:lnTo>
                    <a:lnTo>
                      <a:pt x="9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5"/>
                    </a:lnTo>
                    <a:lnTo>
                      <a:pt x="9" y="194"/>
                    </a:lnTo>
                    <a:lnTo>
                      <a:pt x="9" y="193"/>
                    </a:lnTo>
                    <a:lnTo>
                      <a:pt x="9" y="193"/>
                    </a:lnTo>
                    <a:lnTo>
                      <a:pt x="9" y="192"/>
                    </a:lnTo>
                    <a:lnTo>
                      <a:pt x="9" y="192"/>
                    </a:lnTo>
                    <a:lnTo>
                      <a:pt x="8" y="192"/>
                    </a:lnTo>
                    <a:lnTo>
                      <a:pt x="8" y="192"/>
                    </a:lnTo>
                    <a:lnTo>
                      <a:pt x="8" y="191"/>
                    </a:lnTo>
                    <a:lnTo>
                      <a:pt x="8" y="191"/>
                    </a:lnTo>
                    <a:lnTo>
                      <a:pt x="8" y="190"/>
                    </a:lnTo>
                    <a:lnTo>
                      <a:pt x="8" y="190"/>
                    </a:lnTo>
                    <a:lnTo>
                      <a:pt x="7" y="190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7" y="188"/>
                    </a:lnTo>
                    <a:lnTo>
                      <a:pt x="8" y="187"/>
                    </a:lnTo>
                    <a:lnTo>
                      <a:pt x="8" y="186"/>
                    </a:lnTo>
                    <a:lnTo>
                      <a:pt x="8" y="186"/>
                    </a:lnTo>
                    <a:lnTo>
                      <a:pt x="7" y="185"/>
                    </a:lnTo>
                    <a:lnTo>
                      <a:pt x="6" y="185"/>
                    </a:lnTo>
                    <a:lnTo>
                      <a:pt x="6" y="185"/>
                    </a:lnTo>
                    <a:lnTo>
                      <a:pt x="6" y="185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4" y="184"/>
                    </a:lnTo>
                    <a:lnTo>
                      <a:pt x="4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6" y="183"/>
                    </a:lnTo>
                    <a:lnTo>
                      <a:pt x="6" y="183"/>
                    </a:lnTo>
                    <a:lnTo>
                      <a:pt x="7" y="184"/>
                    </a:lnTo>
                    <a:lnTo>
                      <a:pt x="8" y="183"/>
                    </a:lnTo>
                    <a:lnTo>
                      <a:pt x="8" y="183"/>
                    </a:lnTo>
                    <a:lnTo>
                      <a:pt x="8" y="183"/>
                    </a:lnTo>
                    <a:lnTo>
                      <a:pt x="9" y="182"/>
                    </a:lnTo>
                    <a:lnTo>
                      <a:pt x="9" y="182"/>
                    </a:lnTo>
                    <a:lnTo>
                      <a:pt x="10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1" y="178"/>
                    </a:lnTo>
                    <a:lnTo>
                      <a:pt x="11" y="178"/>
                    </a:lnTo>
                    <a:lnTo>
                      <a:pt x="12" y="178"/>
                    </a:lnTo>
                    <a:lnTo>
                      <a:pt x="12" y="177"/>
                    </a:lnTo>
                    <a:lnTo>
                      <a:pt x="12" y="177"/>
                    </a:lnTo>
                    <a:lnTo>
                      <a:pt x="12" y="177"/>
                    </a:lnTo>
                    <a:lnTo>
                      <a:pt x="12" y="177"/>
                    </a:lnTo>
                    <a:lnTo>
                      <a:pt x="12" y="176"/>
                    </a:lnTo>
                    <a:lnTo>
                      <a:pt x="12" y="176"/>
                    </a:lnTo>
                    <a:lnTo>
                      <a:pt x="12" y="177"/>
                    </a:lnTo>
                    <a:lnTo>
                      <a:pt x="11" y="177"/>
                    </a:lnTo>
                    <a:lnTo>
                      <a:pt x="11" y="177"/>
                    </a:lnTo>
                    <a:lnTo>
                      <a:pt x="10" y="176"/>
                    </a:lnTo>
                    <a:lnTo>
                      <a:pt x="10" y="176"/>
                    </a:lnTo>
                    <a:lnTo>
                      <a:pt x="10" y="176"/>
                    </a:lnTo>
                    <a:lnTo>
                      <a:pt x="10" y="176"/>
                    </a:lnTo>
                    <a:lnTo>
                      <a:pt x="10" y="175"/>
                    </a:lnTo>
                    <a:lnTo>
                      <a:pt x="10" y="175"/>
                    </a:lnTo>
                    <a:lnTo>
                      <a:pt x="10" y="175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0" y="173"/>
                    </a:lnTo>
                    <a:lnTo>
                      <a:pt x="10" y="173"/>
                    </a:lnTo>
                    <a:lnTo>
                      <a:pt x="10" y="173"/>
                    </a:lnTo>
                    <a:lnTo>
                      <a:pt x="10" y="172"/>
                    </a:lnTo>
                    <a:lnTo>
                      <a:pt x="9" y="172"/>
                    </a:lnTo>
                    <a:lnTo>
                      <a:pt x="9" y="171"/>
                    </a:lnTo>
                    <a:lnTo>
                      <a:pt x="9" y="171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9" y="169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8" y="169"/>
                    </a:lnTo>
                    <a:lnTo>
                      <a:pt x="8" y="169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8"/>
                    </a:lnTo>
                    <a:lnTo>
                      <a:pt x="6" y="168"/>
                    </a:lnTo>
                    <a:lnTo>
                      <a:pt x="7" y="168"/>
                    </a:lnTo>
                    <a:lnTo>
                      <a:pt x="7" y="168"/>
                    </a:lnTo>
                    <a:lnTo>
                      <a:pt x="8" y="167"/>
                    </a:lnTo>
                    <a:lnTo>
                      <a:pt x="8" y="167"/>
                    </a:lnTo>
                    <a:lnTo>
                      <a:pt x="8" y="167"/>
                    </a:lnTo>
                    <a:lnTo>
                      <a:pt x="8" y="167"/>
                    </a:lnTo>
                    <a:lnTo>
                      <a:pt x="7" y="167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5" y="165"/>
                    </a:lnTo>
                    <a:lnTo>
                      <a:pt x="4" y="165"/>
                    </a:lnTo>
                    <a:lnTo>
                      <a:pt x="4" y="165"/>
                    </a:lnTo>
                    <a:lnTo>
                      <a:pt x="4" y="165"/>
                    </a:lnTo>
                    <a:lnTo>
                      <a:pt x="4" y="165"/>
                    </a:lnTo>
                    <a:lnTo>
                      <a:pt x="4" y="164"/>
                    </a:lnTo>
                    <a:lnTo>
                      <a:pt x="4" y="164"/>
                    </a:lnTo>
                    <a:lnTo>
                      <a:pt x="4" y="164"/>
                    </a:lnTo>
                    <a:lnTo>
                      <a:pt x="4" y="164"/>
                    </a:lnTo>
                    <a:lnTo>
                      <a:pt x="4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5" y="159"/>
                    </a:lnTo>
                    <a:lnTo>
                      <a:pt x="5" y="159"/>
                    </a:lnTo>
                    <a:lnTo>
                      <a:pt x="6" y="158"/>
                    </a:lnTo>
                    <a:lnTo>
                      <a:pt x="6" y="158"/>
                    </a:lnTo>
                    <a:lnTo>
                      <a:pt x="6" y="158"/>
                    </a:lnTo>
                    <a:lnTo>
                      <a:pt x="6" y="158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7"/>
                    </a:lnTo>
                    <a:lnTo>
                      <a:pt x="3" y="157"/>
                    </a:lnTo>
                    <a:lnTo>
                      <a:pt x="2" y="157"/>
                    </a:lnTo>
                    <a:lnTo>
                      <a:pt x="2" y="156"/>
                    </a:lnTo>
                    <a:lnTo>
                      <a:pt x="2" y="156"/>
                    </a:lnTo>
                    <a:lnTo>
                      <a:pt x="1" y="156"/>
                    </a:lnTo>
                    <a:lnTo>
                      <a:pt x="1" y="156"/>
                    </a:lnTo>
                    <a:lnTo>
                      <a:pt x="1" y="156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0" y="155"/>
                    </a:lnTo>
                    <a:lnTo>
                      <a:pt x="0" y="154"/>
                    </a:lnTo>
                    <a:lnTo>
                      <a:pt x="1" y="153"/>
                    </a:lnTo>
                    <a:lnTo>
                      <a:pt x="1" y="153"/>
                    </a:lnTo>
                    <a:lnTo>
                      <a:pt x="2" y="153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0" y="150"/>
                    </a:lnTo>
                    <a:lnTo>
                      <a:pt x="0" y="150"/>
                    </a:lnTo>
                    <a:lnTo>
                      <a:pt x="0" y="150"/>
                    </a:lnTo>
                    <a:lnTo>
                      <a:pt x="0" y="149"/>
                    </a:lnTo>
                    <a:lnTo>
                      <a:pt x="0" y="148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2" y="148"/>
                    </a:lnTo>
                    <a:lnTo>
                      <a:pt x="3" y="148"/>
                    </a:lnTo>
                    <a:lnTo>
                      <a:pt x="3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7"/>
                    </a:lnTo>
                    <a:lnTo>
                      <a:pt x="6" y="147"/>
                    </a:lnTo>
                    <a:lnTo>
                      <a:pt x="7" y="147"/>
                    </a:lnTo>
                    <a:lnTo>
                      <a:pt x="7" y="147"/>
                    </a:lnTo>
                    <a:lnTo>
                      <a:pt x="8" y="147"/>
                    </a:lnTo>
                    <a:lnTo>
                      <a:pt x="8" y="147"/>
                    </a:lnTo>
                    <a:lnTo>
                      <a:pt x="8" y="147"/>
                    </a:lnTo>
                    <a:lnTo>
                      <a:pt x="8" y="147"/>
                    </a:lnTo>
                    <a:lnTo>
                      <a:pt x="8" y="146"/>
                    </a:lnTo>
                    <a:lnTo>
                      <a:pt x="8" y="146"/>
                    </a:lnTo>
                    <a:lnTo>
                      <a:pt x="8" y="146"/>
                    </a:lnTo>
                    <a:lnTo>
                      <a:pt x="8" y="145"/>
                    </a:lnTo>
                    <a:lnTo>
                      <a:pt x="9" y="143"/>
                    </a:lnTo>
                    <a:lnTo>
                      <a:pt x="9" y="143"/>
                    </a:lnTo>
                    <a:lnTo>
                      <a:pt x="8" y="143"/>
                    </a:lnTo>
                    <a:lnTo>
                      <a:pt x="8" y="142"/>
                    </a:lnTo>
                    <a:lnTo>
                      <a:pt x="8" y="142"/>
                    </a:lnTo>
                    <a:lnTo>
                      <a:pt x="7" y="141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39"/>
                    </a:lnTo>
                    <a:lnTo>
                      <a:pt x="6" y="139"/>
                    </a:lnTo>
                    <a:lnTo>
                      <a:pt x="6" y="138"/>
                    </a:lnTo>
                    <a:lnTo>
                      <a:pt x="5" y="137"/>
                    </a:lnTo>
                    <a:lnTo>
                      <a:pt x="5" y="137"/>
                    </a:lnTo>
                    <a:lnTo>
                      <a:pt x="6" y="136"/>
                    </a:lnTo>
                    <a:lnTo>
                      <a:pt x="6" y="135"/>
                    </a:lnTo>
                    <a:lnTo>
                      <a:pt x="6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7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0"/>
                    </a:lnTo>
                    <a:lnTo>
                      <a:pt x="8" y="129"/>
                    </a:lnTo>
                    <a:lnTo>
                      <a:pt x="8" y="128"/>
                    </a:lnTo>
                    <a:lnTo>
                      <a:pt x="9" y="128"/>
                    </a:lnTo>
                    <a:lnTo>
                      <a:pt x="9" y="127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9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2" y="123"/>
                    </a:lnTo>
                    <a:lnTo>
                      <a:pt x="12" y="122"/>
                    </a:lnTo>
                    <a:lnTo>
                      <a:pt x="12" y="122"/>
                    </a:lnTo>
                    <a:lnTo>
                      <a:pt x="12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9" y="115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6" y="113"/>
                    </a:lnTo>
                    <a:lnTo>
                      <a:pt x="5" y="113"/>
                    </a:lnTo>
                    <a:lnTo>
                      <a:pt x="5" y="113"/>
                    </a:lnTo>
                    <a:lnTo>
                      <a:pt x="4" y="113"/>
                    </a:lnTo>
                    <a:lnTo>
                      <a:pt x="4" y="113"/>
                    </a:lnTo>
                    <a:lnTo>
                      <a:pt x="3" y="113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pt-BR">
                  <a:latin typeface="Arial" charset="0"/>
                </a:endParaRPr>
              </a:p>
            </p:txBody>
          </p:sp>
          <p:sp>
            <p:nvSpPr>
              <p:cNvPr id="125" name="Freeform 4031"/>
              <p:cNvSpPr>
                <a:spLocks/>
              </p:cNvSpPr>
              <p:nvPr/>
            </p:nvSpPr>
            <p:spPr bwMode="auto">
              <a:xfrm>
                <a:off x="4913313" y="3217863"/>
                <a:ext cx="895350" cy="874713"/>
              </a:xfrm>
              <a:custGeom>
                <a:avLst/>
                <a:gdLst>
                  <a:gd name="T0" fmla="*/ 237 w 564"/>
                  <a:gd name="T1" fmla="*/ 9 h 551"/>
                  <a:gd name="T2" fmla="*/ 244 w 564"/>
                  <a:gd name="T3" fmla="*/ 14 h 551"/>
                  <a:gd name="T4" fmla="*/ 239 w 564"/>
                  <a:gd name="T5" fmla="*/ 34 h 551"/>
                  <a:gd name="T6" fmla="*/ 309 w 564"/>
                  <a:gd name="T7" fmla="*/ 67 h 551"/>
                  <a:gd name="T8" fmla="*/ 330 w 564"/>
                  <a:gd name="T9" fmla="*/ 42 h 551"/>
                  <a:gd name="T10" fmla="*/ 355 w 564"/>
                  <a:gd name="T11" fmla="*/ 45 h 551"/>
                  <a:gd name="T12" fmla="*/ 366 w 564"/>
                  <a:gd name="T13" fmla="*/ 59 h 551"/>
                  <a:gd name="T14" fmla="*/ 371 w 564"/>
                  <a:gd name="T15" fmla="*/ 68 h 551"/>
                  <a:gd name="T16" fmla="*/ 383 w 564"/>
                  <a:gd name="T17" fmla="*/ 74 h 551"/>
                  <a:gd name="T18" fmla="*/ 399 w 564"/>
                  <a:gd name="T19" fmla="*/ 70 h 551"/>
                  <a:gd name="T20" fmla="*/ 414 w 564"/>
                  <a:gd name="T21" fmla="*/ 81 h 551"/>
                  <a:gd name="T22" fmla="*/ 437 w 564"/>
                  <a:gd name="T23" fmla="*/ 77 h 551"/>
                  <a:gd name="T24" fmla="*/ 454 w 564"/>
                  <a:gd name="T25" fmla="*/ 82 h 551"/>
                  <a:gd name="T26" fmla="*/ 482 w 564"/>
                  <a:gd name="T27" fmla="*/ 74 h 551"/>
                  <a:gd name="T28" fmla="*/ 536 w 564"/>
                  <a:gd name="T29" fmla="*/ 53 h 551"/>
                  <a:gd name="T30" fmla="*/ 555 w 564"/>
                  <a:gd name="T31" fmla="*/ 62 h 551"/>
                  <a:gd name="T32" fmla="*/ 547 w 564"/>
                  <a:gd name="T33" fmla="*/ 91 h 551"/>
                  <a:gd name="T34" fmla="*/ 542 w 564"/>
                  <a:gd name="T35" fmla="*/ 120 h 551"/>
                  <a:gd name="T36" fmla="*/ 551 w 564"/>
                  <a:gd name="T37" fmla="*/ 161 h 551"/>
                  <a:gd name="T38" fmla="*/ 556 w 564"/>
                  <a:gd name="T39" fmla="*/ 190 h 551"/>
                  <a:gd name="T40" fmla="*/ 541 w 564"/>
                  <a:gd name="T41" fmla="*/ 219 h 551"/>
                  <a:gd name="T42" fmla="*/ 513 w 564"/>
                  <a:gd name="T43" fmla="*/ 213 h 551"/>
                  <a:gd name="T44" fmla="*/ 484 w 564"/>
                  <a:gd name="T45" fmla="*/ 238 h 551"/>
                  <a:gd name="T46" fmla="*/ 468 w 564"/>
                  <a:gd name="T47" fmla="*/ 292 h 551"/>
                  <a:gd name="T48" fmla="*/ 457 w 564"/>
                  <a:gd name="T49" fmla="*/ 296 h 551"/>
                  <a:gd name="T50" fmla="*/ 446 w 564"/>
                  <a:gd name="T51" fmla="*/ 289 h 551"/>
                  <a:gd name="T52" fmla="*/ 450 w 564"/>
                  <a:gd name="T53" fmla="*/ 270 h 551"/>
                  <a:gd name="T54" fmla="*/ 378 w 564"/>
                  <a:gd name="T55" fmla="*/ 278 h 551"/>
                  <a:gd name="T56" fmla="*/ 447 w 564"/>
                  <a:gd name="T57" fmla="*/ 306 h 551"/>
                  <a:gd name="T58" fmla="*/ 437 w 564"/>
                  <a:gd name="T59" fmla="*/ 330 h 551"/>
                  <a:gd name="T60" fmla="*/ 447 w 564"/>
                  <a:gd name="T61" fmla="*/ 343 h 551"/>
                  <a:gd name="T62" fmla="*/ 454 w 564"/>
                  <a:gd name="T63" fmla="*/ 364 h 551"/>
                  <a:gd name="T64" fmla="*/ 454 w 564"/>
                  <a:gd name="T65" fmla="*/ 378 h 551"/>
                  <a:gd name="T66" fmla="*/ 440 w 564"/>
                  <a:gd name="T67" fmla="*/ 387 h 551"/>
                  <a:gd name="T68" fmla="*/ 428 w 564"/>
                  <a:gd name="T69" fmla="*/ 398 h 551"/>
                  <a:gd name="T70" fmla="*/ 442 w 564"/>
                  <a:gd name="T71" fmla="*/ 416 h 551"/>
                  <a:gd name="T72" fmla="*/ 437 w 564"/>
                  <a:gd name="T73" fmla="*/ 436 h 551"/>
                  <a:gd name="T74" fmla="*/ 441 w 564"/>
                  <a:gd name="T75" fmla="*/ 452 h 551"/>
                  <a:gd name="T76" fmla="*/ 422 w 564"/>
                  <a:gd name="T77" fmla="*/ 466 h 551"/>
                  <a:gd name="T78" fmla="*/ 401 w 564"/>
                  <a:gd name="T79" fmla="*/ 479 h 551"/>
                  <a:gd name="T80" fmla="*/ 370 w 564"/>
                  <a:gd name="T81" fmla="*/ 474 h 551"/>
                  <a:gd name="T82" fmla="*/ 322 w 564"/>
                  <a:gd name="T83" fmla="*/ 468 h 551"/>
                  <a:gd name="T84" fmla="*/ 286 w 564"/>
                  <a:gd name="T85" fmla="*/ 487 h 551"/>
                  <a:gd name="T86" fmla="*/ 234 w 564"/>
                  <a:gd name="T87" fmla="*/ 487 h 551"/>
                  <a:gd name="T88" fmla="*/ 170 w 564"/>
                  <a:gd name="T89" fmla="*/ 544 h 551"/>
                  <a:gd name="T90" fmla="*/ 140 w 564"/>
                  <a:gd name="T91" fmla="*/ 530 h 551"/>
                  <a:gd name="T92" fmla="*/ 108 w 564"/>
                  <a:gd name="T93" fmla="*/ 517 h 551"/>
                  <a:gd name="T94" fmla="*/ 84 w 564"/>
                  <a:gd name="T95" fmla="*/ 504 h 551"/>
                  <a:gd name="T96" fmla="*/ 63 w 564"/>
                  <a:gd name="T97" fmla="*/ 492 h 551"/>
                  <a:gd name="T98" fmla="*/ 35 w 564"/>
                  <a:gd name="T99" fmla="*/ 481 h 551"/>
                  <a:gd name="T100" fmla="*/ 7 w 564"/>
                  <a:gd name="T101" fmla="*/ 438 h 551"/>
                  <a:gd name="T102" fmla="*/ 3 w 564"/>
                  <a:gd name="T103" fmla="*/ 405 h 551"/>
                  <a:gd name="T104" fmla="*/ 1 w 564"/>
                  <a:gd name="T105" fmla="*/ 387 h 551"/>
                  <a:gd name="T106" fmla="*/ 4 w 564"/>
                  <a:gd name="T107" fmla="*/ 374 h 551"/>
                  <a:gd name="T108" fmla="*/ 15 w 564"/>
                  <a:gd name="T109" fmla="*/ 354 h 551"/>
                  <a:gd name="T110" fmla="*/ 25 w 564"/>
                  <a:gd name="T111" fmla="*/ 337 h 551"/>
                  <a:gd name="T112" fmla="*/ 42 w 564"/>
                  <a:gd name="T113" fmla="*/ 320 h 551"/>
                  <a:gd name="T114" fmla="*/ 46 w 564"/>
                  <a:gd name="T115" fmla="*/ 296 h 551"/>
                  <a:gd name="T116" fmla="*/ 79 w 564"/>
                  <a:gd name="T117" fmla="*/ 267 h 551"/>
                  <a:gd name="T118" fmla="*/ 123 w 564"/>
                  <a:gd name="T119" fmla="*/ 230 h 551"/>
                  <a:gd name="T120" fmla="*/ 168 w 564"/>
                  <a:gd name="T121" fmla="*/ 194 h 551"/>
                  <a:gd name="T122" fmla="*/ 187 w 564"/>
                  <a:gd name="T123" fmla="*/ 131 h 551"/>
                  <a:gd name="T124" fmla="*/ 214 w 564"/>
                  <a:gd name="T125" fmla="*/ 64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4" h="551">
                    <a:moveTo>
                      <a:pt x="221" y="34"/>
                    </a:moveTo>
                    <a:lnTo>
                      <a:pt x="222" y="34"/>
                    </a:lnTo>
                    <a:lnTo>
                      <a:pt x="222" y="34"/>
                    </a:lnTo>
                    <a:lnTo>
                      <a:pt x="222" y="33"/>
                    </a:lnTo>
                    <a:lnTo>
                      <a:pt x="223" y="33"/>
                    </a:lnTo>
                    <a:lnTo>
                      <a:pt x="223" y="32"/>
                    </a:lnTo>
                    <a:lnTo>
                      <a:pt x="223" y="32"/>
                    </a:lnTo>
                    <a:lnTo>
                      <a:pt x="223" y="31"/>
                    </a:lnTo>
                    <a:lnTo>
                      <a:pt x="223" y="31"/>
                    </a:lnTo>
                    <a:lnTo>
                      <a:pt x="224" y="31"/>
                    </a:lnTo>
                    <a:lnTo>
                      <a:pt x="223" y="30"/>
                    </a:lnTo>
                    <a:lnTo>
                      <a:pt x="223" y="30"/>
                    </a:lnTo>
                    <a:lnTo>
                      <a:pt x="223" y="29"/>
                    </a:lnTo>
                    <a:lnTo>
                      <a:pt x="223" y="29"/>
                    </a:lnTo>
                    <a:lnTo>
                      <a:pt x="223" y="29"/>
                    </a:lnTo>
                    <a:lnTo>
                      <a:pt x="223" y="28"/>
                    </a:lnTo>
                    <a:lnTo>
                      <a:pt x="224" y="28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6"/>
                    </a:lnTo>
                    <a:lnTo>
                      <a:pt x="225" y="26"/>
                    </a:lnTo>
                    <a:lnTo>
                      <a:pt x="225" y="26"/>
                    </a:lnTo>
                    <a:lnTo>
                      <a:pt x="224" y="26"/>
                    </a:lnTo>
                    <a:lnTo>
                      <a:pt x="224" y="26"/>
                    </a:lnTo>
                    <a:lnTo>
                      <a:pt x="224" y="26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5"/>
                    </a:lnTo>
                    <a:lnTo>
                      <a:pt x="225" y="25"/>
                    </a:lnTo>
                    <a:lnTo>
                      <a:pt x="225" y="25"/>
                    </a:lnTo>
                    <a:lnTo>
                      <a:pt x="225" y="24"/>
                    </a:lnTo>
                    <a:lnTo>
                      <a:pt x="225" y="24"/>
                    </a:lnTo>
                    <a:lnTo>
                      <a:pt x="224" y="23"/>
                    </a:lnTo>
                    <a:lnTo>
                      <a:pt x="224" y="23"/>
                    </a:lnTo>
                    <a:lnTo>
                      <a:pt x="224" y="23"/>
                    </a:lnTo>
                    <a:lnTo>
                      <a:pt x="225" y="22"/>
                    </a:lnTo>
                    <a:lnTo>
                      <a:pt x="225" y="22"/>
                    </a:lnTo>
                    <a:lnTo>
                      <a:pt x="225" y="22"/>
                    </a:lnTo>
                    <a:lnTo>
                      <a:pt x="226" y="22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8" y="21"/>
                    </a:lnTo>
                    <a:lnTo>
                      <a:pt x="228" y="21"/>
                    </a:lnTo>
                    <a:lnTo>
                      <a:pt x="228" y="21"/>
                    </a:lnTo>
                    <a:lnTo>
                      <a:pt x="228" y="20"/>
                    </a:lnTo>
                    <a:lnTo>
                      <a:pt x="228" y="20"/>
                    </a:lnTo>
                    <a:lnTo>
                      <a:pt x="228" y="19"/>
                    </a:lnTo>
                    <a:lnTo>
                      <a:pt x="228" y="19"/>
                    </a:lnTo>
                    <a:lnTo>
                      <a:pt x="228" y="19"/>
                    </a:lnTo>
                    <a:lnTo>
                      <a:pt x="228" y="19"/>
                    </a:lnTo>
                    <a:lnTo>
                      <a:pt x="228" y="18"/>
                    </a:lnTo>
                    <a:lnTo>
                      <a:pt x="228" y="18"/>
                    </a:lnTo>
                    <a:lnTo>
                      <a:pt x="228" y="18"/>
                    </a:lnTo>
                    <a:lnTo>
                      <a:pt x="228" y="19"/>
                    </a:lnTo>
                    <a:lnTo>
                      <a:pt x="227" y="19"/>
                    </a:lnTo>
                    <a:lnTo>
                      <a:pt x="227" y="18"/>
                    </a:lnTo>
                    <a:lnTo>
                      <a:pt x="228" y="18"/>
                    </a:lnTo>
                    <a:lnTo>
                      <a:pt x="228" y="18"/>
                    </a:lnTo>
                    <a:lnTo>
                      <a:pt x="229" y="18"/>
                    </a:lnTo>
                    <a:lnTo>
                      <a:pt x="229" y="18"/>
                    </a:lnTo>
                    <a:lnTo>
                      <a:pt x="229" y="18"/>
                    </a:lnTo>
                    <a:lnTo>
                      <a:pt x="229" y="18"/>
                    </a:lnTo>
                    <a:lnTo>
                      <a:pt x="230" y="18"/>
                    </a:lnTo>
                    <a:lnTo>
                      <a:pt x="230" y="18"/>
                    </a:lnTo>
                    <a:lnTo>
                      <a:pt x="229" y="17"/>
                    </a:lnTo>
                    <a:lnTo>
                      <a:pt x="229" y="16"/>
                    </a:lnTo>
                    <a:lnTo>
                      <a:pt x="230" y="16"/>
                    </a:lnTo>
                    <a:lnTo>
                      <a:pt x="230" y="15"/>
                    </a:lnTo>
                    <a:lnTo>
                      <a:pt x="231" y="15"/>
                    </a:lnTo>
                    <a:lnTo>
                      <a:pt x="231" y="16"/>
                    </a:lnTo>
                    <a:lnTo>
                      <a:pt x="231" y="15"/>
                    </a:lnTo>
                    <a:lnTo>
                      <a:pt x="231" y="15"/>
                    </a:lnTo>
                    <a:lnTo>
                      <a:pt x="231" y="15"/>
                    </a:lnTo>
                    <a:lnTo>
                      <a:pt x="231" y="15"/>
                    </a:lnTo>
                    <a:lnTo>
                      <a:pt x="231" y="15"/>
                    </a:lnTo>
                    <a:lnTo>
                      <a:pt x="231" y="15"/>
                    </a:lnTo>
                    <a:lnTo>
                      <a:pt x="232" y="14"/>
                    </a:lnTo>
                    <a:lnTo>
                      <a:pt x="232" y="13"/>
                    </a:lnTo>
                    <a:lnTo>
                      <a:pt x="232" y="13"/>
                    </a:lnTo>
                    <a:lnTo>
                      <a:pt x="232" y="13"/>
                    </a:lnTo>
                    <a:lnTo>
                      <a:pt x="233" y="13"/>
                    </a:lnTo>
                    <a:lnTo>
                      <a:pt x="233" y="12"/>
                    </a:lnTo>
                    <a:lnTo>
                      <a:pt x="233" y="12"/>
                    </a:lnTo>
                    <a:lnTo>
                      <a:pt x="233" y="12"/>
                    </a:lnTo>
                    <a:lnTo>
                      <a:pt x="233" y="11"/>
                    </a:lnTo>
                    <a:lnTo>
                      <a:pt x="233" y="11"/>
                    </a:lnTo>
                    <a:lnTo>
                      <a:pt x="233" y="11"/>
                    </a:lnTo>
                    <a:lnTo>
                      <a:pt x="234" y="11"/>
                    </a:lnTo>
                    <a:lnTo>
                      <a:pt x="234" y="11"/>
                    </a:lnTo>
                    <a:lnTo>
                      <a:pt x="234" y="11"/>
                    </a:lnTo>
                    <a:lnTo>
                      <a:pt x="233" y="10"/>
                    </a:lnTo>
                    <a:lnTo>
                      <a:pt x="234" y="10"/>
                    </a:lnTo>
                    <a:lnTo>
                      <a:pt x="234" y="10"/>
                    </a:lnTo>
                    <a:lnTo>
                      <a:pt x="235" y="10"/>
                    </a:lnTo>
                    <a:lnTo>
                      <a:pt x="235" y="10"/>
                    </a:lnTo>
                    <a:lnTo>
                      <a:pt x="235" y="10"/>
                    </a:lnTo>
                    <a:lnTo>
                      <a:pt x="235" y="10"/>
                    </a:lnTo>
                    <a:lnTo>
                      <a:pt x="235" y="10"/>
                    </a:lnTo>
                    <a:lnTo>
                      <a:pt x="235" y="10"/>
                    </a:lnTo>
                    <a:lnTo>
                      <a:pt x="235" y="10"/>
                    </a:lnTo>
                    <a:lnTo>
                      <a:pt x="236" y="10"/>
                    </a:lnTo>
                    <a:lnTo>
                      <a:pt x="236" y="10"/>
                    </a:lnTo>
                    <a:lnTo>
                      <a:pt x="236" y="9"/>
                    </a:lnTo>
                    <a:lnTo>
                      <a:pt x="236" y="9"/>
                    </a:lnTo>
                    <a:lnTo>
                      <a:pt x="236" y="8"/>
                    </a:lnTo>
                    <a:lnTo>
                      <a:pt x="236" y="8"/>
                    </a:lnTo>
                    <a:lnTo>
                      <a:pt x="237" y="8"/>
                    </a:lnTo>
                    <a:lnTo>
                      <a:pt x="237" y="8"/>
                    </a:lnTo>
                    <a:lnTo>
                      <a:pt x="237" y="9"/>
                    </a:lnTo>
                    <a:lnTo>
                      <a:pt x="237" y="9"/>
                    </a:lnTo>
                    <a:lnTo>
                      <a:pt x="238" y="8"/>
                    </a:lnTo>
                    <a:lnTo>
                      <a:pt x="238" y="8"/>
                    </a:lnTo>
                    <a:lnTo>
                      <a:pt x="237" y="8"/>
                    </a:lnTo>
                    <a:lnTo>
                      <a:pt x="237" y="8"/>
                    </a:lnTo>
                    <a:lnTo>
                      <a:pt x="237" y="7"/>
                    </a:lnTo>
                    <a:lnTo>
                      <a:pt x="237" y="8"/>
                    </a:lnTo>
                    <a:lnTo>
                      <a:pt x="237" y="7"/>
                    </a:lnTo>
                    <a:lnTo>
                      <a:pt x="237" y="7"/>
                    </a:lnTo>
                    <a:lnTo>
                      <a:pt x="237" y="7"/>
                    </a:lnTo>
                    <a:lnTo>
                      <a:pt x="238" y="7"/>
                    </a:lnTo>
                    <a:lnTo>
                      <a:pt x="239" y="6"/>
                    </a:lnTo>
                    <a:lnTo>
                      <a:pt x="239" y="6"/>
                    </a:lnTo>
                    <a:lnTo>
                      <a:pt x="240" y="6"/>
                    </a:lnTo>
                    <a:lnTo>
                      <a:pt x="240" y="5"/>
                    </a:lnTo>
                    <a:lnTo>
                      <a:pt x="240" y="5"/>
                    </a:lnTo>
                    <a:lnTo>
                      <a:pt x="240" y="6"/>
                    </a:lnTo>
                    <a:lnTo>
                      <a:pt x="241" y="6"/>
                    </a:lnTo>
                    <a:lnTo>
                      <a:pt x="242" y="5"/>
                    </a:lnTo>
                    <a:lnTo>
                      <a:pt x="242" y="5"/>
                    </a:lnTo>
                    <a:lnTo>
                      <a:pt x="242" y="4"/>
                    </a:lnTo>
                    <a:lnTo>
                      <a:pt x="243" y="4"/>
                    </a:lnTo>
                    <a:lnTo>
                      <a:pt x="244" y="4"/>
                    </a:lnTo>
                    <a:lnTo>
                      <a:pt x="244" y="4"/>
                    </a:lnTo>
                    <a:lnTo>
                      <a:pt x="244" y="3"/>
                    </a:lnTo>
                    <a:lnTo>
                      <a:pt x="245" y="3"/>
                    </a:lnTo>
                    <a:lnTo>
                      <a:pt x="246" y="3"/>
                    </a:lnTo>
                    <a:lnTo>
                      <a:pt x="246" y="3"/>
                    </a:lnTo>
                    <a:lnTo>
                      <a:pt x="246" y="3"/>
                    </a:lnTo>
                    <a:lnTo>
                      <a:pt x="246" y="3"/>
                    </a:lnTo>
                    <a:lnTo>
                      <a:pt x="245" y="3"/>
                    </a:lnTo>
                    <a:lnTo>
                      <a:pt x="245" y="3"/>
                    </a:lnTo>
                    <a:lnTo>
                      <a:pt x="246" y="2"/>
                    </a:lnTo>
                    <a:lnTo>
                      <a:pt x="247" y="2"/>
                    </a:lnTo>
                    <a:lnTo>
                      <a:pt x="247" y="2"/>
                    </a:lnTo>
                    <a:lnTo>
                      <a:pt x="247" y="2"/>
                    </a:lnTo>
                    <a:lnTo>
                      <a:pt x="248" y="2"/>
                    </a:lnTo>
                    <a:lnTo>
                      <a:pt x="248" y="2"/>
                    </a:lnTo>
                    <a:lnTo>
                      <a:pt x="248" y="2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48" y="2"/>
                    </a:lnTo>
                    <a:lnTo>
                      <a:pt x="248" y="2"/>
                    </a:lnTo>
                    <a:lnTo>
                      <a:pt x="249" y="1"/>
                    </a:lnTo>
                    <a:lnTo>
                      <a:pt x="249" y="1"/>
                    </a:lnTo>
                    <a:lnTo>
                      <a:pt x="249" y="1"/>
                    </a:lnTo>
                    <a:lnTo>
                      <a:pt x="249" y="0"/>
                    </a:lnTo>
                    <a:lnTo>
                      <a:pt x="249" y="0"/>
                    </a:lnTo>
                    <a:lnTo>
                      <a:pt x="249" y="0"/>
                    </a:lnTo>
                    <a:lnTo>
                      <a:pt x="250" y="0"/>
                    </a:lnTo>
                    <a:lnTo>
                      <a:pt x="250" y="0"/>
                    </a:lnTo>
                    <a:lnTo>
                      <a:pt x="250" y="0"/>
                    </a:lnTo>
                    <a:lnTo>
                      <a:pt x="251" y="0"/>
                    </a:lnTo>
                    <a:lnTo>
                      <a:pt x="251" y="0"/>
                    </a:lnTo>
                    <a:lnTo>
                      <a:pt x="251" y="0"/>
                    </a:lnTo>
                    <a:lnTo>
                      <a:pt x="250" y="0"/>
                    </a:lnTo>
                    <a:lnTo>
                      <a:pt x="250" y="1"/>
                    </a:lnTo>
                    <a:lnTo>
                      <a:pt x="249" y="1"/>
                    </a:lnTo>
                    <a:lnTo>
                      <a:pt x="250" y="2"/>
                    </a:lnTo>
                    <a:lnTo>
                      <a:pt x="249" y="2"/>
                    </a:lnTo>
                    <a:lnTo>
                      <a:pt x="249" y="3"/>
                    </a:lnTo>
                    <a:lnTo>
                      <a:pt x="248" y="3"/>
                    </a:lnTo>
                    <a:lnTo>
                      <a:pt x="248" y="3"/>
                    </a:lnTo>
                    <a:lnTo>
                      <a:pt x="248" y="4"/>
                    </a:lnTo>
                    <a:lnTo>
                      <a:pt x="248" y="4"/>
                    </a:lnTo>
                    <a:lnTo>
                      <a:pt x="247" y="4"/>
                    </a:lnTo>
                    <a:lnTo>
                      <a:pt x="247" y="4"/>
                    </a:lnTo>
                    <a:lnTo>
                      <a:pt x="246" y="4"/>
                    </a:lnTo>
                    <a:lnTo>
                      <a:pt x="246" y="5"/>
                    </a:lnTo>
                    <a:lnTo>
                      <a:pt x="246" y="5"/>
                    </a:lnTo>
                    <a:lnTo>
                      <a:pt x="246" y="6"/>
                    </a:lnTo>
                    <a:lnTo>
                      <a:pt x="246" y="6"/>
                    </a:lnTo>
                    <a:lnTo>
                      <a:pt x="245" y="6"/>
                    </a:lnTo>
                    <a:lnTo>
                      <a:pt x="245" y="6"/>
                    </a:lnTo>
                    <a:lnTo>
                      <a:pt x="245" y="7"/>
                    </a:lnTo>
                    <a:lnTo>
                      <a:pt x="245" y="7"/>
                    </a:lnTo>
                    <a:lnTo>
                      <a:pt x="245" y="7"/>
                    </a:lnTo>
                    <a:lnTo>
                      <a:pt x="245" y="8"/>
                    </a:lnTo>
                    <a:lnTo>
                      <a:pt x="245" y="9"/>
                    </a:lnTo>
                    <a:lnTo>
                      <a:pt x="244" y="10"/>
                    </a:lnTo>
                    <a:lnTo>
                      <a:pt x="244" y="10"/>
                    </a:lnTo>
                    <a:lnTo>
                      <a:pt x="244" y="10"/>
                    </a:lnTo>
                    <a:lnTo>
                      <a:pt x="244" y="10"/>
                    </a:lnTo>
                    <a:lnTo>
                      <a:pt x="244" y="10"/>
                    </a:lnTo>
                    <a:lnTo>
                      <a:pt x="244" y="11"/>
                    </a:lnTo>
                    <a:lnTo>
                      <a:pt x="245" y="11"/>
                    </a:lnTo>
                    <a:lnTo>
                      <a:pt x="245" y="11"/>
                    </a:lnTo>
                    <a:lnTo>
                      <a:pt x="245" y="11"/>
                    </a:lnTo>
                    <a:lnTo>
                      <a:pt x="245" y="12"/>
                    </a:lnTo>
                    <a:lnTo>
                      <a:pt x="245" y="12"/>
                    </a:lnTo>
                    <a:lnTo>
                      <a:pt x="245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7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3"/>
                    </a:lnTo>
                    <a:lnTo>
                      <a:pt x="245" y="13"/>
                    </a:lnTo>
                    <a:lnTo>
                      <a:pt x="245" y="13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3" y="13"/>
                    </a:lnTo>
                    <a:lnTo>
                      <a:pt x="243" y="13"/>
                    </a:lnTo>
                    <a:lnTo>
                      <a:pt x="243" y="14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3" y="15"/>
                    </a:lnTo>
                    <a:lnTo>
                      <a:pt x="243" y="15"/>
                    </a:lnTo>
                    <a:lnTo>
                      <a:pt x="243" y="16"/>
                    </a:lnTo>
                    <a:lnTo>
                      <a:pt x="243" y="17"/>
                    </a:lnTo>
                    <a:lnTo>
                      <a:pt x="243" y="17"/>
                    </a:lnTo>
                    <a:lnTo>
                      <a:pt x="243" y="17"/>
                    </a:lnTo>
                    <a:lnTo>
                      <a:pt x="242" y="17"/>
                    </a:lnTo>
                    <a:lnTo>
                      <a:pt x="242" y="17"/>
                    </a:lnTo>
                    <a:lnTo>
                      <a:pt x="242" y="17"/>
                    </a:lnTo>
                    <a:lnTo>
                      <a:pt x="242" y="17"/>
                    </a:lnTo>
                    <a:lnTo>
                      <a:pt x="242" y="17"/>
                    </a:lnTo>
                    <a:lnTo>
                      <a:pt x="242" y="17"/>
                    </a:lnTo>
                    <a:lnTo>
                      <a:pt x="242" y="18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0" y="19"/>
                    </a:lnTo>
                    <a:lnTo>
                      <a:pt x="240" y="19"/>
                    </a:lnTo>
                    <a:lnTo>
                      <a:pt x="241" y="20"/>
                    </a:lnTo>
                    <a:lnTo>
                      <a:pt x="241" y="20"/>
                    </a:lnTo>
                    <a:lnTo>
                      <a:pt x="241" y="20"/>
                    </a:lnTo>
                    <a:lnTo>
                      <a:pt x="240" y="21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0" y="22"/>
                    </a:lnTo>
                    <a:lnTo>
                      <a:pt x="240" y="21"/>
                    </a:lnTo>
                    <a:lnTo>
                      <a:pt x="240" y="21"/>
                    </a:lnTo>
                    <a:lnTo>
                      <a:pt x="239" y="21"/>
                    </a:lnTo>
                    <a:lnTo>
                      <a:pt x="239" y="22"/>
                    </a:lnTo>
                    <a:lnTo>
                      <a:pt x="239" y="22"/>
                    </a:lnTo>
                    <a:lnTo>
                      <a:pt x="239" y="22"/>
                    </a:lnTo>
                    <a:lnTo>
                      <a:pt x="239" y="21"/>
                    </a:lnTo>
                    <a:lnTo>
                      <a:pt x="239" y="21"/>
                    </a:lnTo>
                    <a:lnTo>
                      <a:pt x="239" y="21"/>
                    </a:lnTo>
                    <a:lnTo>
                      <a:pt x="239" y="22"/>
                    </a:lnTo>
                    <a:lnTo>
                      <a:pt x="239" y="22"/>
                    </a:lnTo>
                    <a:lnTo>
                      <a:pt x="238" y="22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1"/>
                    </a:lnTo>
                    <a:lnTo>
                      <a:pt x="239" y="21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8" y="22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38" y="24"/>
                    </a:lnTo>
                    <a:lnTo>
                      <a:pt x="239" y="24"/>
                    </a:lnTo>
                    <a:lnTo>
                      <a:pt x="239" y="24"/>
                    </a:lnTo>
                    <a:lnTo>
                      <a:pt x="239" y="24"/>
                    </a:lnTo>
                    <a:lnTo>
                      <a:pt x="239" y="24"/>
                    </a:lnTo>
                    <a:lnTo>
                      <a:pt x="239" y="24"/>
                    </a:lnTo>
                    <a:lnTo>
                      <a:pt x="239" y="24"/>
                    </a:lnTo>
                    <a:lnTo>
                      <a:pt x="239" y="25"/>
                    </a:lnTo>
                    <a:lnTo>
                      <a:pt x="239" y="25"/>
                    </a:lnTo>
                    <a:lnTo>
                      <a:pt x="239" y="25"/>
                    </a:lnTo>
                    <a:lnTo>
                      <a:pt x="239" y="25"/>
                    </a:lnTo>
                    <a:lnTo>
                      <a:pt x="239" y="25"/>
                    </a:lnTo>
                    <a:lnTo>
                      <a:pt x="238" y="26"/>
                    </a:lnTo>
                    <a:lnTo>
                      <a:pt x="238" y="26"/>
                    </a:lnTo>
                    <a:lnTo>
                      <a:pt x="238" y="26"/>
                    </a:lnTo>
                    <a:lnTo>
                      <a:pt x="238" y="26"/>
                    </a:lnTo>
                    <a:lnTo>
                      <a:pt x="238" y="26"/>
                    </a:lnTo>
                    <a:lnTo>
                      <a:pt x="238" y="27"/>
                    </a:lnTo>
                    <a:lnTo>
                      <a:pt x="238" y="27"/>
                    </a:lnTo>
                    <a:lnTo>
                      <a:pt x="238" y="27"/>
                    </a:lnTo>
                    <a:lnTo>
                      <a:pt x="238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7" y="28"/>
                    </a:lnTo>
                    <a:lnTo>
                      <a:pt x="237" y="28"/>
                    </a:lnTo>
                    <a:lnTo>
                      <a:pt x="237" y="28"/>
                    </a:lnTo>
                    <a:lnTo>
                      <a:pt x="237" y="29"/>
                    </a:lnTo>
                    <a:lnTo>
                      <a:pt x="237" y="29"/>
                    </a:lnTo>
                    <a:lnTo>
                      <a:pt x="237" y="29"/>
                    </a:lnTo>
                    <a:lnTo>
                      <a:pt x="237" y="29"/>
                    </a:lnTo>
                    <a:lnTo>
                      <a:pt x="237" y="29"/>
                    </a:lnTo>
                    <a:lnTo>
                      <a:pt x="237" y="30"/>
                    </a:lnTo>
                    <a:lnTo>
                      <a:pt x="237" y="30"/>
                    </a:lnTo>
                    <a:lnTo>
                      <a:pt x="237" y="30"/>
                    </a:lnTo>
                    <a:lnTo>
                      <a:pt x="237" y="30"/>
                    </a:lnTo>
                    <a:lnTo>
                      <a:pt x="237" y="31"/>
                    </a:lnTo>
                    <a:lnTo>
                      <a:pt x="237" y="31"/>
                    </a:lnTo>
                    <a:lnTo>
                      <a:pt x="237" y="31"/>
                    </a:lnTo>
                    <a:lnTo>
                      <a:pt x="237" y="31"/>
                    </a:lnTo>
                    <a:lnTo>
                      <a:pt x="237" y="32"/>
                    </a:lnTo>
                    <a:lnTo>
                      <a:pt x="237" y="32"/>
                    </a:lnTo>
                    <a:lnTo>
                      <a:pt x="237" y="32"/>
                    </a:lnTo>
                    <a:lnTo>
                      <a:pt x="237" y="32"/>
                    </a:lnTo>
                    <a:lnTo>
                      <a:pt x="237" y="32"/>
                    </a:lnTo>
                    <a:lnTo>
                      <a:pt x="237" y="32"/>
                    </a:lnTo>
                    <a:lnTo>
                      <a:pt x="237" y="32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8" y="33"/>
                    </a:lnTo>
                    <a:lnTo>
                      <a:pt x="238" y="34"/>
                    </a:lnTo>
                    <a:lnTo>
                      <a:pt x="238" y="33"/>
                    </a:lnTo>
                    <a:lnTo>
                      <a:pt x="238" y="33"/>
                    </a:lnTo>
                    <a:lnTo>
                      <a:pt x="239" y="33"/>
                    </a:lnTo>
                    <a:lnTo>
                      <a:pt x="239" y="34"/>
                    </a:lnTo>
                    <a:lnTo>
                      <a:pt x="239" y="34"/>
                    </a:lnTo>
                    <a:lnTo>
                      <a:pt x="239" y="34"/>
                    </a:lnTo>
                    <a:lnTo>
                      <a:pt x="239" y="34"/>
                    </a:lnTo>
                    <a:lnTo>
                      <a:pt x="240" y="34"/>
                    </a:lnTo>
                    <a:lnTo>
                      <a:pt x="240" y="34"/>
                    </a:lnTo>
                    <a:lnTo>
                      <a:pt x="240" y="34"/>
                    </a:lnTo>
                    <a:lnTo>
                      <a:pt x="240" y="34"/>
                    </a:lnTo>
                    <a:lnTo>
                      <a:pt x="240" y="34"/>
                    </a:lnTo>
                    <a:lnTo>
                      <a:pt x="240" y="34"/>
                    </a:lnTo>
                    <a:lnTo>
                      <a:pt x="241" y="34"/>
                    </a:lnTo>
                    <a:lnTo>
                      <a:pt x="241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2" y="35"/>
                    </a:lnTo>
                    <a:lnTo>
                      <a:pt x="242" y="35"/>
                    </a:lnTo>
                    <a:lnTo>
                      <a:pt x="242" y="35"/>
                    </a:lnTo>
                    <a:lnTo>
                      <a:pt x="243" y="35"/>
                    </a:lnTo>
                    <a:lnTo>
                      <a:pt x="243" y="35"/>
                    </a:lnTo>
                    <a:lnTo>
                      <a:pt x="243" y="35"/>
                    </a:lnTo>
                    <a:lnTo>
                      <a:pt x="243" y="35"/>
                    </a:lnTo>
                    <a:lnTo>
                      <a:pt x="243" y="37"/>
                    </a:lnTo>
                    <a:lnTo>
                      <a:pt x="243" y="37"/>
                    </a:lnTo>
                    <a:lnTo>
                      <a:pt x="244" y="37"/>
                    </a:lnTo>
                    <a:lnTo>
                      <a:pt x="244" y="37"/>
                    </a:lnTo>
                    <a:lnTo>
                      <a:pt x="244" y="37"/>
                    </a:lnTo>
                    <a:lnTo>
                      <a:pt x="244" y="37"/>
                    </a:lnTo>
                    <a:lnTo>
                      <a:pt x="244" y="37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5" y="37"/>
                    </a:lnTo>
                    <a:lnTo>
                      <a:pt x="245" y="38"/>
                    </a:lnTo>
                    <a:lnTo>
                      <a:pt x="245" y="38"/>
                    </a:lnTo>
                    <a:lnTo>
                      <a:pt x="246" y="38"/>
                    </a:lnTo>
                    <a:lnTo>
                      <a:pt x="246" y="38"/>
                    </a:lnTo>
                    <a:lnTo>
                      <a:pt x="246" y="38"/>
                    </a:lnTo>
                    <a:lnTo>
                      <a:pt x="246" y="38"/>
                    </a:lnTo>
                    <a:lnTo>
                      <a:pt x="246" y="38"/>
                    </a:lnTo>
                    <a:lnTo>
                      <a:pt x="246" y="38"/>
                    </a:lnTo>
                    <a:lnTo>
                      <a:pt x="247" y="38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8" y="39"/>
                    </a:lnTo>
                    <a:lnTo>
                      <a:pt x="248" y="39"/>
                    </a:lnTo>
                    <a:lnTo>
                      <a:pt x="249" y="39"/>
                    </a:lnTo>
                    <a:lnTo>
                      <a:pt x="249" y="39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39"/>
                    </a:lnTo>
                    <a:lnTo>
                      <a:pt x="250" y="39"/>
                    </a:lnTo>
                    <a:lnTo>
                      <a:pt x="251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0"/>
                    </a:lnTo>
                    <a:lnTo>
                      <a:pt x="252" y="40"/>
                    </a:lnTo>
                    <a:lnTo>
                      <a:pt x="252" y="40"/>
                    </a:lnTo>
                    <a:lnTo>
                      <a:pt x="253" y="40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5" y="41"/>
                    </a:lnTo>
                    <a:lnTo>
                      <a:pt x="255" y="41"/>
                    </a:lnTo>
                    <a:lnTo>
                      <a:pt x="256" y="41"/>
                    </a:lnTo>
                    <a:lnTo>
                      <a:pt x="256" y="41"/>
                    </a:lnTo>
                    <a:lnTo>
                      <a:pt x="256" y="41"/>
                    </a:lnTo>
                    <a:lnTo>
                      <a:pt x="257" y="42"/>
                    </a:lnTo>
                    <a:lnTo>
                      <a:pt x="257" y="42"/>
                    </a:lnTo>
                    <a:lnTo>
                      <a:pt x="257" y="42"/>
                    </a:lnTo>
                    <a:lnTo>
                      <a:pt x="257" y="42"/>
                    </a:lnTo>
                    <a:lnTo>
                      <a:pt x="258" y="42"/>
                    </a:lnTo>
                    <a:lnTo>
                      <a:pt x="258" y="42"/>
                    </a:lnTo>
                    <a:lnTo>
                      <a:pt x="258" y="42"/>
                    </a:lnTo>
                    <a:lnTo>
                      <a:pt x="259" y="42"/>
                    </a:lnTo>
                    <a:lnTo>
                      <a:pt x="259" y="42"/>
                    </a:lnTo>
                    <a:lnTo>
                      <a:pt x="259" y="42"/>
                    </a:lnTo>
                    <a:lnTo>
                      <a:pt x="260" y="42"/>
                    </a:lnTo>
                    <a:lnTo>
                      <a:pt x="260" y="43"/>
                    </a:lnTo>
                    <a:lnTo>
                      <a:pt x="261" y="43"/>
                    </a:lnTo>
                    <a:lnTo>
                      <a:pt x="261" y="43"/>
                    </a:lnTo>
                    <a:lnTo>
                      <a:pt x="261" y="43"/>
                    </a:lnTo>
                    <a:lnTo>
                      <a:pt x="261" y="43"/>
                    </a:lnTo>
                    <a:lnTo>
                      <a:pt x="261" y="43"/>
                    </a:lnTo>
                    <a:lnTo>
                      <a:pt x="262" y="43"/>
                    </a:lnTo>
                    <a:lnTo>
                      <a:pt x="262" y="43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4"/>
                    </a:lnTo>
                    <a:lnTo>
                      <a:pt x="263" y="44"/>
                    </a:lnTo>
                    <a:lnTo>
                      <a:pt x="264" y="44"/>
                    </a:lnTo>
                    <a:lnTo>
                      <a:pt x="264" y="44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5" y="45"/>
                    </a:lnTo>
                    <a:lnTo>
                      <a:pt x="266" y="45"/>
                    </a:lnTo>
                    <a:lnTo>
                      <a:pt x="266" y="45"/>
                    </a:lnTo>
                    <a:lnTo>
                      <a:pt x="267" y="45"/>
                    </a:lnTo>
                    <a:lnTo>
                      <a:pt x="267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97" y="65"/>
                    </a:lnTo>
                    <a:lnTo>
                      <a:pt x="307" y="71"/>
                    </a:lnTo>
                    <a:lnTo>
                      <a:pt x="308" y="70"/>
                    </a:lnTo>
                    <a:lnTo>
                      <a:pt x="308" y="70"/>
                    </a:lnTo>
                    <a:lnTo>
                      <a:pt x="309" y="70"/>
                    </a:lnTo>
                    <a:lnTo>
                      <a:pt x="309" y="70"/>
                    </a:lnTo>
                    <a:lnTo>
                      <a:pt x="309" y="70"/>
                    </a:lnTo>
                    <a:lnTo>
                      <a:pt x="309" y="68"/>
                    </a:lnTo>
                    <a:lnTo>
                      <a:pt x="309" y="68"/>
                    </a:lnTo>
                    <a:lnTo>
                      <a:pt x="309" y="67"/>
                    </a:lnTo>
                    <a:lnTo>
                      <a:pt x="309" y="67"/>
                    </a:lnTo>
                    <a:lnTo>
                      <a:pt x="309" y="66"/>
                    </a:lnTo>
                    <a:lnTo>
                      <a:pt x="309" y="66"/>
                    </a:lnTo>
                    <a:lnTo>
                      <a:pt x="309" y="65"/>
                    </a:lnTo>
                    <a:lnTo>
                      <a:pt x="309" y="65"/>
                    </a:lnTo>
                    <a:lnTo>
                      <a:pt x="309" y="64"/>
                    </a:lnTo>
                    <a:lnTo>
                      <a:pt x="309" y="64"/>
                    </a:lnTo>
                    <a:lnTo>
                      <a:pt x="309" y="64"/>
                    </a:lnTo>
                    <a:lnTo>
                      <a:pt x="309" y="63"/>
                    </a:lnTo>
                    <a:lnTo>
                      <a:pt x="309" y="62"/>
                    </a:lnTo>
                    <a:lnTo>
                      <a:pt x="308" y="62"/>
                    </a:lnTo>
                    <a:lnTo>
                      <a:pt x="309" y="62"/>
                    </a:lnTo>
                    <a:lnTo>
                      <a:pt x="309" y="61"/>
                    </a:lnTo>
                    <a:lnTo>
                      <a:pt x="309" y="61"/>
                    </a:lnTo>
                    <a:lnTo>
                      <a:pt x="309" y="60"/>
                    </a:lnTo>
                    <a:lnTo>
                      <a:pt x="309" y="60"/>
                    </a:lnTo>
                    <a:lnTo>
                      <a:pt x="309" y="60"/>
                    </a:lnTo>
                    <a:lnTo>
                      <a:pt x="309" y="59"/>
                    </a:lnTo>
                    <a:lnTo>
                      <a:pt x="309" y="59"/>
                    </a:lnTo>
                    <a:lnTo>
                      <a:pt x="309" y="59"/>
                    </a:lnTo>
                    <a:lnTo>
                      <a:pt x="309" y="58"/>
                    </a:lnTo>
                    <a:lnTo>
                      <a:pt x="309" y="57"/>
                    </a:lnTo>
                    <a:lnTo>
                      <a:pt x="309" y="57"/>
                    </a:lnTo>
                    <a:lnTo>
                      <a:pt x="310" y="56"/>
                    </a:lnTo>
                    <a:lnTo>
                      <a:pt x="310" y="56"/>
                    </a:lnTo>
                    <a:lnTo>
                      <a:pt x="310" y="56"/>
                    </a:lnTo>
                    <a:lnTo>
                      <a:pt x="310" y="55"/>
                    </a:lnTo>
                    <a:lnTo>
                      <a:pt x="310" y="55"/>
                    </a:lnTo>
                    <a:lnTo>
                      <a:pt x="311" y="54"/>
                    </a:lnTo>
                    <a:lnTo>
                      <a:pt x="311" y="54"/>
                    </a:lnTo>
                    <a:lnTo>
                      <a:pt x="311" y="54"/>
                    </a:lnTo>
                    <a:lnTo>
                      <a:pt x="312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3" y="52"/>
                    </a:lnTo>
                    <a:lnTo>
                      <a:pt x="313" y="52"/>
                    </a:lnTo>
                    <a:lnTo>
                      <a:pt x="313" y="52"/>
                    </a:lnTo>
                    <a:lnTo>
                      <a:pt x="313" y="51"/>
                    </a:lnTo>
                    <a:lnTo>
                      <a:pt x="314" y="51"/>
                    </a:lnTo>
                    <a:lnTo>
                      <a:pt x="314" y="50"/>
                    </a:lnTo>
                    <a:lnTo>
                      <a:pt x="314" y="50"/>
                    </a:lnTo>
                    <a:lnTo>
                      <a:pt x="315" y="49"/>
                    </a:lnTo>
                    <a:lnTo>
                      <a:pt x="315" y="49"/>
                    </a:lnTo>
                    <a:lnTo>
                      <a:pt x="315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6" y="47"/>
                    </a:lnTo>
                    <a:lnTo>
                      <a:pt x="316" y="46"/>
                    </a:lnTo>
                    <a:lnTo>
                      <a:pt x="316" y="46"/>
                    </a:lnTo>
                    <a:lnTo>
                      <a:pt x="316" y="46"/>
                    </a:lnTo>
                    <a:lnTo>
                      <a:pt x="316" y="46"/>
                    </a:lnTo>
                    <a:lnTo>
                      <a:pt x="317" y="45"/>
                    </a:lnTo>
                    <a:lnTo>
                      <a:pt x="317" y="45"/>
                    </a:lnTo>
                    <a:lnTo>
                      <a:pt x="317" y="44"/>
                    </a:lnTo>
                    <a:lnTo>
                      <a:pt x="318" y="44"/>
                    </a:lnTo>
                    <a:lnTo>
                      <a:pt x="317" y="44"/>
                    </a:lnTo>
                    <a:lnTo>
                      <a:pt x="318" y="43"/>
                    </a:lnTo>
                    <a:lnTo>
                      <a:pt x="317" y="43"/>
                    </a:lnTo>
                    <a:lnTo>
                      <a:pt x="318" y="43"/>
                    </a:lnTo>
                    <a:lnTo>
                      <a:pt x="318" y="43"/>
                    </a:lnTo>
                    <a:lnTo>
                      <a:pt x="318" y="42"/>
                    </a:lnTo>
                    <a:lnTo>
                      <a:pt x="319" y="42"/>
                    </a:lnTo>
                    <a:lnTo>
                      <a:pt x="319" y="42"/>
                    </a:lnTo>
                    <a:lnTo>
                      <a:pt x="318" y="42"/>
                    </a:lnTo>
                    <a:lnTo>
                      <a:pt x="318" y="42"/>
                    </a:lnTo>
                    <a:lnTo>
                      <a:pt x="319" y="42"/>
                    </a:lnTo>
                    <a:lnTo>
                      <a:pt x="319" y="42"/>
                    </a:lnTo>
                    <a:lnTo>
                      <a:pt x="319" y="41"/>
                    </a:lnTo>
                    <a:lnTo>
                      <a:pt x="319" y="41"/>
                    </a:lnTo>
                    <a:lnTo>
                      <a:pt x="319" y="41"/>
                    </a:lnTo>
                    <a:lnTo>
                      <a:pt x="319" y="41"/>
                    </a:lnTo>
                    <a:lnTo>
                      <a:pt x="320" y="41"/>
                    </a:lnTo>
                    <a:lnTo>
                      <a:pt x="320" y="41"/>
                    </a:lnTo>
                    <a:lnTo>
                      <a:pt x="321" y="41"/>
                    </a:lnTo>
                    <a:lnTo>
                      <a:pt x="321" y="41"/>
                    </a:lnTo>
                    <a:lnTo>
                      <a:pt x="321" y="40"/>
                    </a:lnTo>
                    <a:lnTo>
                      <a:pt x="321" y="40"/>
                    </a:lnTo>
                    <a:lnTo>
                      <a:pt x="322" y="40"/>
                    </a:lnTo>
                    <a:lnTo>
                      <a:pt x="322" y="40"/>
                    </a:lnTo>
                    <a:lnTo>
                      <a:pt x="322" y="39"/>
                    </a:lnTo>
                    <a:lnTo>
                      <a:pt x="322" y="39"/>
                    </a:lnTo>
                    <a:lnTo>
                      <a:pt x="323" y="39"/>
                    </a:lnTo>
                    <a:lnTo>
                      <a:pt x="324" y="39"/>
                    </a:lnTo>
                    <a:lnTo>
                      <a:pt x="324" y="38"/>
                    </a:lnTo>
                    <a:lnTo>
                      <a:pt x="324" y="38"/>
                    </a:lnTo>
                    <a:lnTo>
                      <a:pt x="325" y="37"/>
                    </a:lnTo>
                    <a:lnTo>
                      <a:pt x="325" y="37"/>
                    </a:lnTo>
                    <a:lnTo>
                      <a:pt x="326" y="37"/>
                    </a:lnTo>
                    <a:lnTo>
                      <a:pt x="326" y="37"/>
                    </a:lnTo>
                    <a:lnTo>
                      <a:pt x="326" y="36"/>
                    </a:lnTo>
                    <a:lnTo>
                      <a:pt x="326" y="36"/>
                    </a:lnTo>
                    <a:lnTo>
                      <a:pt x="326" y="35"/>
                    </a:lnTo>
                    <a:lnTo>
                      <a:pt x="327" y="35"/>
                    </a:lnTo>
                    <a:lnTo>
                      <a:pt x="327" y="35"/>
                    </a:lnTo>
                    <a:lnTo>
                      <a:pt x="328" y="35"/>
                    </a:lnTo>
                    <a:lnTo>
                      <a:pt x="329" y="38"/>
                    </a:lnTo>
                    <a:lnTo>
                      <a:pt x="329" y="38"/>
                    </a:lnTo>
                    <a:lnTo>
                      <a:pt x="330" y="39"/>
                    </a:lnTo>
                    <a:lnTo>
                      <a:pt x="330" y="39"/>
                    </a:lnTo>
                    <a:lnTo>
                      <a:pt x="331" y="39"/>
                    </a:lnTo>
                    <a:lnTo>
                      <a:pt x="331" y="40"/>
                    </a:lnTo>
                    <a:lnTo>
                      <a:pt x="331" y="40"/>
                    </a:lnTo>
                    <a:lnTo>
                      <a:pt x="331" y="40"/>
                    </a:lnTo>
                    <a:lnTo>
                      <a:pt x="331" y="40"/>
                    </a:lnTo>
                    <a:lnTo>
                      <a:pt x="331" y="41"/>
                    </a:lnTo>
                    <a:lnTo>
                      <a:pt x="331" y="41"/>
                    </a:lnTo>
                    <a:lnTo>
                      <a:pt x="331" y="42"/>
                    </a:lnTo>
                    <a:lnTo>
                      <a:pt x="330" y="41"/>
                    </a:lnTo>
                    <a:lnTo>
                      <a:pt x="330" y="42"/>
                    </a:lnTo>
                    <a:lnTo>
                      <a:pt x="330" y="42"/>
                    </a:lnTo>
                    <a:lnTo>
                      <a:pt x="330" y="42"/>
                    </a:lnTo>
                    <a:lnTo>
                      <a:pt x="330" y="42"/>
                    </a:lnTo>
                    <a:lnTo>
                      <a:pt x="330" y="42"/>
                    </a:lnTo>
                    <a:lnTo>
                      <a:pt x="330" y="42"/>
                    </a:lnTo>
                    <a:lnTo>
                      <a:pt x="330" y="42"/>
                    </a:lnTo>
                    <a:lnTo>
                      <a:pt x="330" y="42"/>
                    </a:lnTo>
                    <a:lnTo>
                      <a:pt x="330" y="43"/>
                    </a:lnTo>
                    <a:lnTo>
                      <a:pt x="330" y="43"/>
                    </a:lnTo>
                    <a:lnTo>
                      <a:pt x="330" y="43"/>
                    </a:lnTo>
                    <a:lnTo>
                      <a:pt x="330" y="43"/>
                    </a:lnTo>
                    <a:lnTo>
                      <a:pt x="330" y="44"/>
                    </a:lnTo>
                    <a:lnTo>
                      <a:pt x="331" y="44"/>
                    </a:lnTo>
                    <a:lnTo>
                      <a:pt x="332" y="44"/>
                    </a:lnTo>
                    <a:lnTo>
                      <a:pt x="332" y="44"/>
                    </a:lnTo>
                    <a:lnTo>
                      <a:pt x="332" y="44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4"/>
                    </a:lnTo>
                    <a:lnTo>
                      <a:pt x="334" y="44"/>
                    </a:lnTo>
                    <a:lnTo>
                      <a:pt x="334" y="44"/>
                    </a:lnTo>
                    <a:lnTo>
                      <a:pt x="334" y="44"/>
                    </a:lnTo>
                    <a:lnTo>
                      <a:pt x="335" y="44"/>
                    </a:lnTo>
                    <a:lnTo>
                      <a:pt x="335" y="45"/>
                    </a:lnTo>
                    <a:lnTo>
                      <a:pt x="335" y="45"/>
                    </a:lnTo>
                    <a:lnTo>
                      <a:pt x="336" y="45"/>
                    </a:lnTo>
                    <a:lnTo>
                      <a:pt x="336" y="46"/>
                    </a:lnTo>
                    <a:lnTo>
                      <a:pt x="336" y="46"/>
                    </a:lnTo>
                    <a:lnTo>
                      <a:pt x="336" y="47"/>
                    </a:lnTo>
                    <a:lnTo>
                      <a:pt x="337" y="47"/>
                    </a:lnTo>
                    <a:lnTo>
                      <a:pt x="337" y="47"/>
                    </a:lnTo>
                    <a:lnTo>
                      <a:pt x="337" y="47"/>
                    </a:lnTo>
                    <a:lnTo>
                      <a:pt x="337" y="47"/>
                    </a:lnTo>
                    <a:lnTo>
                      <a:pt x="338" y="48"/>
                    </a:lnTo>
                    <a:lnTo>
                      <a:pt x="338" y="48"/>
                    </a:lnTo>
                    <a:lnTo>
                      <a:pt x="338" y="48"/>
                    </a:lnTo>
                    <a:lnTo>
                      <a:pt x="346" y="38"/>
                    </a:lnTo>
                    <a:lnTo>
                      <a:pt x="346" y="38"/>
                    </a:lnTo>
                    <a:lnTo>
                      <a:pt x="346" y="38"/>
                    </a:lnTo>
                    <a:lnTo>
                      <a:pt x="346" y="38"/>
                    </a:lnTo>
                    <a:lnTo>
                      <a:pt x="346" y="38"/>
                    </a:lnTo>
                    <a:lnTo>
                      <a:pt x="347" y="38"/>
                    </a:lnTo>
                    <a:lnTo>
                      <a:pt x="347" y="38"/>
                    </a:lnTo>
                    <a:lnTo>
                      <a:pt x="346" y="37"/>
                    </a:lnTo>
                    <a:lnTo>
                      <a:pt x="346" y="37"/>
                    </a:lnTo>
                    <a:lnTo>
                      <a:pt x="346" y="37"/>
                    </a:lnTo>
                    <a:lnTo>
                      <a:pt x="347" y="37"/>
                    </a:lnTo>
                    <a:lnTo>
                      <a:pt x="347" y="37"/>
                    </a:lnTo>
                    <a:lnTo>
                      <a:pt x="347" y="37"/>
                    </a:lnTo>
                    <a:lnTo>
                      <a:pt x="347" y="37"/>
                    </a:lnTo>
                    <a:lnTo>
                      <a:pt x="347" y="37"/>
                    </a:lnTo>
                    <a:lnTo>
                      <a:pt x="347" y="37"/>
                    </a:lnTo>
                    <a:lnTo>
                      <a:pt x="347" y="37"/>
                    </a:lnTo>
                    <a:lnTo>
                      <a:pt x="347" y="37"/>
                    </a:lnTo>
                    <a:lnTo>
                      <a:pt x="348" y="37"/>
                    </a:lnTo>
                    <a:lnTo>
                      <a:pt x="348" y="37"/>
                    </a:lnTo>
                    <a:lnTo>
                      <a:pt x="348" y="37"/>
                    </a:lnTo>
                    <a:lnTo>
                      <a:pt x="348" y="37"/>
                    </a:lnTo>
                    <a:lnTo>
                      <a:pt x="348" y="37"/>
                    </a:lnTo>
                    <a:lnTo>
                      <a:pt x="348" y="37"/>
                    </a:lnTo>
                    <a:lnTo>
                      <a:pt x="348" y="37"/>
                    </a:lnTo>
                    <a:lnTo>
                      <a:pt x="348" y="37"/>
                    </a:lnTo>
                    <a:lnTo>
                      <a:pt x="348" y="38"/>
                    </a:lnTo>
                    <a:lnTo>
                      <a:pt x="348" y="38"/>
                    </a:lnTo>
                    <a:lnTo>
                      <a:pt x="348" y="38"/>
                    </a:lnTo>
                    <a:lnTo>
                      <a:pt x="348" y="38"/>
                    </a:lnTo>
                    <a:lnTo>
                      <a:pt x="348" y="39"/>
                    </a:lnTo>
                    <a:lnTo>
                      <a:pt x="348" y="39"/>
                    </a:lnTo>
                    <a:lnTo>
                      <a:pt x="349" y="39"/>
                    </a:lnTo>
                    <a:lnTo>
                      <a:pt x="349" y="40"/>
                    </a:lnTo>
                    <a:lnTo>
                      <a:pt x="348" y="40"/>
                    </a:lnTo>
                    <a:lnTo>
                      <a:pt x="348" y="40"/>
                    </a:lnTo>
                    <a:lnTo>
                      <a:pt x="348" y="40"/>
                    </a:lnTo>
                    <a:lnTo>
                      <a:pt x="349" y="40"/>
                    </a:lnTo>
                    <a:lnTo>
                      <a:pt x="349" y="40"/>
                    </a:lnTo>
                    <a:lnTo>
                      <a:pt x="349" y="40"/>
                    </a:lnTo>
                    <a:lnTo>
                      <a:pt x="349" y="40"/>
                    </a:lnTo>
                    <a:lnTo>
                      <a:pt x="349" y="40"/>
                    </a:lnTo>
                    <a:lnTo>
                      <a:pt x="350" y="40"/>
                    </a:lnTo>
                    <a:lnTo>
                      <a:pt x="350" y="40"/>
                    </a:lnTo>
                    <a:lnTo>
                      <a:pt x="350" y="40"/>
                    </a:lnTo>
                    <a:lnTo>
                      <a:pt x="350" y="40"/>
                    </a:lnTo>
                    <a:lnTo>
                      <a:pt x="350" y="41"/>
                    </a:lnTo>
                    <a:lnTo>
                      <a:pt x="350" y="41"/>
                    </a:lnTo>
                    <a:lnTo>
                      <a:pt x="351" y="41"/>
                    </a:lnTo>
                    <a:lnTo>
                      <a:pt x="351" y="41"/>
                    </a:lnTo>
                    <a:lnTo>
                      <a:pt x="351" y="42"/>
                    </a:lnTo>
                    <a:lnTo>
                      <a:pt x="351" y="42"/>
                    </a:lnTo>
                    <a:lnTo>
                      <a:pt x="351" y="42"/>
                    </a:lnTo>
                    <a:lnTo>
                      <a:pt x="351" y="42"/>
                    </a:lnTo>
                    <a:lnTo>
                      <a:pt x="351" y="42"/>
                    </a:lnTo>
                    <a:lnTo>
                      <a:pt x="351" y="42"/>
                    </a:lnTo>
                    <a:lnTo>
                      <a:pt x="351" y="42"/>
                    </a:lnTo>
                    <a:lnTo>
                      <a:pt x="352" y="43"/>
                    </a:lnTo>
                    <a:lnTo>
                      <a:pt x="352" y="43"/>
                    </a:lnTo>
                    <a:lnTo>
                      <a:pt x="352" y="43"/>
                    </a:lnTo>
                    <a:lnTo>
                      <a:pt x="352" y="43"/>
                    </a:lnTo>
                    <a:lnTo>
                      <a:pt x="352" y="43"/>
                    </a:lnTo>
                    <a:lnTo>
                      <a:pt x="352" y="44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3" y="43"/>
                    </a:lnTo>
                    <a:lnTo>
                      <a:pt x="353" y="43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4" y="45"/>
                    </a:lnTo>
                    <a:lnTo>
                      <a:pt x="354" y="45"/>
                    </a:lnTo>
                    <a:lnTo>
                      <a:pt x="354" y="45"/>
                    </a:lnTo>
                    <a:lnTo>
                      <a:pt x="354" y="45"/>
                    </a:lnTo>
                    <a:lnTo>
                      <a:pt x="354" y="45"/>
                    </a:lnTo>
                    <a:lnTo>
                      <a:pt x="354" y="45"/>
                    </a:lnTo>
                    <a:lnTo>
                      <a:pt x="354" y="45"/>
                    </a:lnTo>
                    <a:lnTo>
                      <a:pt x="354" y="45"/>
                    </a:lnTo>
                    <a:lnTo>
                      <a:pt x="355" y="45"/>
                    </a:lnTo>
                    <a:lnTo>
                      <a:pt x="355" y="46"/>
                    </a:lnTo>
                    <a:lnTo>
                      <a:pt x="355" y="46"/>
                    </a:lnTo>
                    <a:lnTo>
                      <a:pt x="355" y="46"/>
                    </a:lnTo>
                    <a:lnTo>
                      <a:pt x="355" y="46"/>
                    </a:lnTo>
                    <a:lnTo>
                      <a:pt x="355" y="46"/>
                    </a:lnTo>
                    <a:lnTo>
                      <a:pt x="355" y="46"/>
                    </a:lnTo>
                    <a:lnTo>
                      <a:pt x="356" y="47"/>
                    </a:lnTo>
                    <a:lnTo>
                      <a:pt x="356" y="47"/>
                    </a:lnTo>
                    <a:lnTo>
                      <a:pt x="356" y="46"/>
                    </a:lnTo>
                    <a:lnTo>
                      <a:pt x="356" y="47"/>
                    </a:lnTo>
                    <a:lnTo>
                      <a:pt x="356" y="47"/>
                    </a:lnTo>
                    <a:lnTo>
                      <a:pt x="356" y="47"/>
                    </a:lnTo>
                    <a:lnTo>
                      <a:pt x="356" y="47"/>
                    </a:lnTo>
                    <a:lnTo>
                      <a:pt x="356" y="47"/>
                    </a:lnTo>
                    <a:lnTo>
                      <a:pt x="356" y="48"/>
                    </a:lnTo>
                    <a:lnTo>
                      <a:pt x="356" y="48"/>
                    </a:lnTo>
                    <a:lnTo>
                      <a:pt x="356" y="48"/>
                    </a:lnTo>
                    <a:lnTo>
                      <a:pt x="356" y="49"/>
                    </a:lnTo>
                    <a:lnTo>
                      <a:pt x="356" y="49"/>
                    </a:lnTo>
                    <a:lnTo>
                      <a:pt x="356" y="49"/>
                    </a:lnTo>
                    <a:lnTo>
                      <a:pt x="356" y="49"/>
                    </a:lnTo>
                    <a:lnTo>
                      <a:pt x="356" y="49"/>
                    </a:lnTo>
                    <a:lnTo>
                      <a:pt x="356" y="49"/>
                    </a:lnTo>
                    <a:lnTo>
                      <a:pt x="357" y="50"/>
                    </a:lnTo>
                    <a:lnTo>
                      <a:pt x="356" y="50"/>
                    </a:lnTo>
                    <a:lnTo>
                      <a:pt x="356" y="51"/>
                    </a:lnTo>
                    <a:lnTo>
                      <a:pt x="356" y="50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2"/>
                    </a:lnTo>
                    <a:lnTo>
                      <a:pt x="356" y="52"/>
                    </a:lnTo>
                    <a:lnTo>
                      <a:pt x="357" y="52"/>
                    </a:lnTo>
                    <a:lnTo>
                      <a:pt x="357" y="52"/>
                    </a:lnTo>
                    <a:lnTo>
                      <a:pt x="357" y="52"/>
                    </a:lnTo>
                    <a:lnTo>
                      <a:pt x="357" y="52"/>
                    </a:lnTo>
                    <a:lnTo>
                      <a:pt x="357" y="52"/>
                    </a:lnTo>
                    <a:lnTo>
                      <a:pt x="357" y="53"/>
                    </a:lnTo>
                    <a:lnTo>
                      <a:pt x="357" y="53"/>
                    </a:lnTo>
                    <a:lnTo>
                      <a:pt x="357" y="53"/>
                    </a:lnTo>
                    <a:lnTo>
                      <a:pt x="358" y="53"/>
                    </a:lnTo>
                    <a:lnTo>
                      <a:pt x="358" y="53"/>
                    </a:lnTo>
                    <a:lnTo>
                      <a:pt x="358" y="53"/>
                    </a:lnTo>
                    <a:lnTo>
                      <a:pt x="358" y="53"/>
                    </a:lnTo>
                    <a:lnTo>
                      <a:pt x="358" y="53"/>
                    </a:lnTo>
                    <a:lnTo>
                      <a:pt x="358" y="53"/>
                    </a:lnTo>
                    <a:lnTo>
                      <a:pt x="358" y="53"/>
                    </a:lnTo>
                    <a:lnTo>
                      <a:pt x="358" y="53"/>
                    </a:lnTo>
                    <a:lnTo>
                      <a:pt x="359" y="53"/>
                    </a:lnTo>
                    <a:lnTo>
                      <a:pt x="359" y="53"/>
                    </a:lnTo>
                    <a:lnTo>
                      <a:pt x="359" y="53"/>
                    </a:lnTo>
                    <a:lnTo>
                      <a:pt x="359" y="53"/>
                    </a:lnTo>
                    <a:lnTo>
                      <a:pt x="360" y="53"/>
                    </a:lnTo>
                    <a:lnTo>
                      <a:pt x="360" y="53"/>
                    </a:lnTo>
                    <a:lnTo>
                      <a:pt x="360" y="53"/>
                    </a:lnTo>
                    <a:lnTo>
                      <a:pt x="360" y="53"/>
                    </a:lnTo>
                    <a:lnTo>
                      <a:pt x="360" y="53"/>
                    </a:lnTo>
                    <a:lnTo>
                      <a:pt x="361" y="53"/>
                    </a:lnTo>
                    <a:lnTo>
                      <a:pt x="361" y="53"/>
                    </a:lnTo>
                    <a:lnTo>
                      <a:pt x="361" y="53"/>
                    </a:lnTo>
                    <a:lnTo>
                      <a:pt x="361" y="53"/>
                    </a:lnTo>
                    <a:lnTo>
                      <a:pt x="361" y="53"/>
                    </a:lnTo>
                    <a:lnTo>
                      <a:pt x="362" y="54"/>
                    </a:lnTo>
                    <a:lnTo>
                      <a:pt x="362" y="54"/>
                    </a:lnTo>
                    <a:lnTo>
                      <a:pt x="362" y="54"/>
                    </a:lnTo>
                    <a:lnTo>
                      <a:pt x="362" y="54"/>
                    </a:lnTo>
                    <a:lnTo>
                      <a:pt x="362" y="54"/>
                    </a:lnTo>
                    <a:lnTo>
                      <a:pt x="363" y="54"/>
                    </a:lnTo>
                    <a:lnTo>
                      <a:pt x="363" y="54"/>
                    </a:lnTo>
                    <a:lnTo>
                      <a:pt x="363" y="54"/>
                    </a:lnTo>
                    <a:lnTo>
                      <a:pt x="363" y="54"/>
                    </a:lnTo>
                    <a:lnTo>
                      <a:pt x="363" y="54"/>
                    </a:lnTo>
                    <a:lnTo>
                      <a:pt x="363" y="54"/>
                    </a:lnTo>
                    <a:lnTo>
                      <a:pt x="363" y="54"/>
                    </a:lnTo>
                    <a:lnTo>
                      <a:pt x="363" y="54"/>
                    </a:lnTo>
                    <a:lnTo>
                      <a:pt x="363" y="55"/>
                    </a:lnTo>
                    <a:lnTo>
                      <a:pt x="363" y="55"/>
                    </a:lnTo>
                    <a:lnTo>
                      <a:pt x="363" y="55"/>
                    </a:lnTo>
                    <a:lnTo>
                      <a:pt x="363" y="55"/>
                    </a:lnTo>
                    <a:lnTo>
                      <a:pt x="363" y="55"/>
                    </a:lnTo>
                    <a:lnTo>
                      <a:pt x="363" y="55"/>
                    </a:lnTo>
                    <a:lnTo>
                      <a:pt x="363" y="56"/>
                    </a:lnTo>
                    <a:lnTo>
                      <a:pt x="363" y="56"/>
                    </a:lnTo>
                    <a:lnTo>
                      <a:pt x="363" y="56"/>
                    </a:lnTo>
                    <a:lnTo>
                      <a:pt x="364" y="56"/>
                    </a:lnTo>
                    <a:lnTo>
                      <a:pt x="364" y="57"/>
                    </a:lnTo>
                    <a:lnTo>
                      <a:pt x="364" y="57"/>
                    </a:lnTo>
                    <a:lnTo>
                      <a:pt x="364" y="57"/>
                    </a:lnTo>
                    <a:lnTo>
                      <a:pt x="364" y="57"/>
                    </a:lnTo>
                    <a:lnTo>
                      <a:pt x="364" y="57"/>
                    </a:lnTo>
                    <a:lnTo>
                      <a:pt x="364" y="57"/>
                    </a:lnTo>
                    <a:lnTo>
                      <a:pt x="364" y="58"/>
                    </a:lnTo>
                    <a:lnTo>
                      <a:pt x="364" y="57"/>
                    </a:lnTo>
                    <a:lnTo>
                      <a:pt x="365" y="57"/>
                    </a:lnTo>
                    <a:lnTo>
                      <a:pt x="365" y="58"/>
                    </a:lnTo>
                    <a:lnTo>
                      <a:pt x="365" y="58"/>
                    </a:lnTo>
                    <a:lnTo>
                      <a:pt x="366" y="58"/>
                    </a:lnTo>
                    <a:lnTo>
                      <a:pt x="366" y="58"/>
                    </a:lnTo>
                    <a:lnTo>
                      <a:pt x="366" y="58"/>
                    </a:lnTo>
                    <a:lnTo>
                      <a:pt x="366" y="59"/>
                    </a:lnTo>
                    <a:lnTo>
                      <a:pt x="366" y="59"/>
                    </a:lnTo>
                    <a:lnTo>
                      <a:pt x="366" y="59"/>
                    </a:lnTo>
                    <a:lnTo>
                      <a:pt x="366" y="59"/>
                    </a:lnTo>
                    <a:lnTo>
                      <a:pt x="366" y="59"/>
                    </a:lnTo>
                    <a:lnTo>
                      <a:pt x="366" y="59"/>
                    </a:lnTo>
                    <a:lnTo>
                      <a:pt x="366" y="59"/>
                    </a:lnTo>
                    <a:lnTo>
                      <a:pt x="366" y="60"/>
                    </a:lnTo>
                    <a:lnTo>
                      <a:pt x="366" y="60"/>
                    </a:lnTo>
                    <a:lnTo>
                      <a:pt x="366" y="59"/>
                    </a:lnTo>
                    <a:lnTo>
                      <a:pt x="366" y="59"/>
                    </a:lnTo>
                    <a:lnTo>
                      <a:pt x="366" y="60"/>
                    </a:lnTo>
                    <a:lnTo>
                      <a:pt x="366" y="60"/>
                    </a:lnTo>
                    <a:lnTo>
                      <a:pt x="366" y="60"/>
                    </a:lnTo>
                    <a:lnTo>
                      <a:pt x="367" y="61"/>
                    </a:lnTo>
                    <a:lnTo>
                      <a:pt x="367" y="61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6" y="62"/>
                    </a:lnTo>
                    <a:lnTo>
                      <a:pt x="366" y="62"/>
                    </a:lnTo>
                    <a:lnTo>
                      <a:pt x="366" y="62"/>
                    </a:lnTo>
                    <a:lnTo>
                      <a:pt x="367" y="62"/>
                    </a:lnTo>
                    <a:lnTo>
                      <a:pt x="367" y="62"/>
                    </a:lnTo>
                    <a:lnTo>
                      <a:pt x="367" y="62"/>
                    </a:lnTo>
                    <a:lnTo>
                      <a:pt x="367" y="62"/>
                    </a:lnTo>
                    <a:lnTo>
                      <a:pt x="367" y="62"/>
                    </a:lnTo>
                    <a:lnTo>
                      <a:pt x="367" y="63"/>
                    </a:lnTo>
                    <a:lnTo>
                      <a:pt x="367" y="63"/>
                    </a:lnTo>
                    <a:lnTo>
                      <a:pt x="368" y="63"/>
                    </a:lnTo>
                    <a:lnTo>
                      <a:pt x="368" y="64"/>
                    </a:lnTo>
                    <a:lnTo>
                      <a:pt x="367" y="64"/>
                    </a:lnTo>
                    <a:lnTo>
                      <a:pt x="367" y="64"/>
                    </a:lnTo>
                    <a:lnTo>
                      <a:pt x="367" y="64"/>
                    </a:lnTo>
                    <a:lnTo>
                      <a:pt x="367" y="65"/>
                    </a:lnTo>
                    <a:lnTo>
                      <a:pt x="367" y="65"/>
                    </a:lnTo>
                    <a:lnTo>
                      <a:pt x="367" y="65"/>
                    </a:lnTo>
                    <a:lnTo>
                      <a:pt x="366" y="65"/>
                    </a:lnTo>
                    <a:lnTo>
                      <a:pt x="366" y="65"/>
                    </a:lnTo>
                    <a:lnTo>
                      <a:pt x="366" y="65"/>
                    </a:lnTo>
                    <a:lnTo>
                      <a:pt x="366" y="66"/>
                    </a:lnTo>
                    <a:lnTo>
                      <a:pt x="366" y="66"/>
                    </a:lnTo>
                    <a:lnTo>
                      <a:pt x="366" y="66"/>
                    </a:lnTo>
                    <a:lnTo>
                      <a:pt x="367" y="66"/>
                    </a:lnTo>
                    <a:lnTo>
                      <a:pt x="367" y="66"/>
                    </a:lnTo>
                    <a:lnTo>
                      <a:pt x="367" y="66"/>
                    </a:lnTo>
                    <a:lnTo>
                      <a:pt x="367" y="66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8"/>
                    </a:lnTo>
                    <a:lnTo>
                      <a:pt x="367" y="68"/>
                    </a:lnTo>
                    <a:lnTo>
                      <a:pt x="367" y="68"/>
                    </a:lnTo>
                    <a:lnTo>
                      <a:pt x="367" y="68"/>
                    </a:lnTo>
                    <a:lnTo>
                      <a:pt x="367" y="69"/>
                    </a:lnTo>
                    <a:lnTo>
                      <a:pt x="367" y="69"/>
                    </a:lnTo>
                    <a:lnTo>
                      <a:pt x="367" y="69"/>
                    </a:lnTo>
                    <a:lnTo>
                      <a:pt x="367" y="70"/>
                    </a:lnTo>
                    <a:lnTo>
                      <a:pt x="367" y="70"/>
                    </a:lnTo>
                    <a:lnTo>
                      <a:pt x="367" y="70"/>
                    </a:lnTo>
                    <a:lnTo>
                      <a:pt x="367" y="71"/>
                    </a:lnTo>
                    <a:lnTo>
                      <a:pt x="367" y="71"/>
                    </a:lnTo>
                    <a:lnTo>
                      <a:pt x="366" y="71"/>
                    </a:lnTo>
                    <a:lnTo>
                      <a:pt x="366" y="72"/>
                    </a:lnTo>
                    <a:lnTo>
                      <a:pt x="366" y="72"/>
                    </a:lnTo>
                    <a:lnTo>
                      <a:pt x="366" y="71"/>
                    </a:lnTo>
                    <a:lnTo>
                      <a:pt x="366" y="72"/>
                    </a:lnTo>
                    <a:lnTo>
                      <a:pt x="366" y="72"/>
                    </a:lnTo>
                    <a:lnTo>
                      <a:pt x="366" y="72"/>
                    </a:lnTo>
                    <a:lnTo>
                      <a:pt x="366" y="72"/>
                    </a:lnTo>
                    <a:lnTo>
                      <a:pt x="366" y="73"/>
                    </a:lnTo>
                    <a:lnTo>
                      <a:pt x="366" y="73"/>
                    </a:lnTo>
                    <a:lnTo>
                      <a:pt x="366" y="73"/>
                    </a:lnTo>
                    <a:lnTo>
                      <a:pt x="366" y="73"/>
                    </a:lnTo>
                    <a:lnTo>
                      <a:pt x="366" y="73"/>
                    </a:lnTo>
                    <a:lnTo>
                      <a:pt x="366" y="74"/>
                    </a:lnTo>
                    <a:lnTo>
                      <a:pt x="366" y="74"/>
                    </a:lnTo>
                    <a:lnTo>
                      <a:pt x="366" y="74"/>
                    </a:lnTo>
                    <a:lnTo>
                      <a:pt x="366" y="75"/>
                    </a:lnTo>
                    <a:lnTo>
                      <a:pt x="366" y="75"/>
                    </a:lnTo>
                    <a:lnTo>
                      <a:pt x="366" y="75"/>
                    </a:lnTo>
                    <a:lnTo>
                      <a:pt x="366" y="75"/>
                    </a:lnTo>
                    <a:lnTo>
                      <a:pt x="365" y="76"/>
                    </a:lnTo>
                    <a:lnTo>
                      <a:pt x="365" y="77"/>
                    </a:lnTo>
                    <a:lnTo>
                      <a:pt x="365" y="77"/>
                    </a:lnTo>
                    <a:lnTo>
                      <a:pt x="366" y="77"/>
                    </a:lnTo>
                    <a:lnTo>
                      <a:pt x="366" y="78"/>
                    </a:lnTo>
                    <a:lnTo>
                      <a:pt x="366" y="78"/>
                    </a:lnTo>
                    <a:lnTo>
                      <a:pt x="367" y="78"/>
                    </a:lnTo>
                    <a:lnTo>
                      <a:pt x="367" y="78"/>
                    </a:lnTo>
                    <a:lnTo>
                      <a:pt x="368" y="78"/>
                    </a:lnTo>
                    <a:lnTo>
                      <a:pt x="368" y="78"/>
                    </a:lnTo>
                    <a:lnTo>
                      <a:pt x="369" y="77"/>
                    </a:lnTo>
                    <a:lnTo>
                      <a:pt x="369" y="77"/>
                    </a:lnTo>
                    <a:lnTo>
                      <a:pt x="369" y="76"/>
                    </a:lnTo>
                    <a:lnTo>
                      <a:pt x="369" y="76"/>
                    </a:lnTo>
                    <a:lnTo>
                      <a:pt x="369" y="75"/>
                    </a:lnTo>
                    <a:lnTo>
                      <a:pt x="368" y="75"/>
                    </a:lnTo>
                    <a:lnTo>
                      <a:pt x="368" y="75"/>
                    </a:lnTo>
                    <a:lnTo>
                      <a:pt x="368" y="75"/>
                    </a:lnTo>
                    <a:lnTo>
                      <a:pt x="369" y="74"/>
                    </a:lnTo>
                    <a:lnTo>
                      <a:pt x="369" y="74"/>
                    </a:lnTo>
                    <a:lnTo>
                      <a:pt x="369" y="74"/>
                    </a:lnTo>
                    <a:lnTo>
                      <a:pt x="369" y="74"/>
                    </a:lnTo>
                    <a:lnTo>
                      <a:pt x="369" y="73"/>
                    </a:lnTo>
                    <a:lnTo>
                      <a:pt x="369" y="73"/>
                    </a:lnTo>
                    <a:lnTo>
                      <a:pt x="369" y="73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69" y="71"/>
                    </a:lnTo>
                    <a:lnTo>
                      <a:pt x="369" y="70"/>
                    </a:lnTo>
                    <a:lnTo>
                      <a:pt x="369" y="70"/>
                    </a:lnTo>
                    <a:lnTo>
                      <a:pt x="369" y="70"/>
                    </a:lnTo>
                    <a:lnTo>
                      <a:pt x="369" y="69"/>
                    </a:lnTo>
                    <a:lnTo>
                      <a:pt x="369" y="69"/>
                    </a:lnTo>
                    <a:lnTo>
                      <a:pt x="370" y="69"/>
                    </a:lnTo>
                    <a:lnTo>
                      <a:pt x="370" y="69"/>
                    </a:lnTo>
                    <a:lnTo>
                      <a:pt x="371" y="69"/>
                    </a:lnTo>
                    <a:lnTo>
                      <a:pt x="371" y="69"/>
                    </a:lnTo>
                    <a:lnTo>
                      <a:pt x="371" y="68"/>
                    </a:lnTo>
                    <a:lnTo>
                      <a:pt x="371" y="68"/>
                    </a:lnTo>
                    <a:lnTo>
                      <a:pt x="372" y="67"/>
                    </a:lnTo>
                    <a:lnTo>
                      <a:pt x="372" y="67"/>
                    </a:lnTo>
                    <a:lnTo>
                      <a:pt x="372" y="66"/>
                    </a:lnTo>
                    <a:lnTo>
                      <a:pt x="372" y="66"/>
                    </a:lnTo>
                    <a:lnTo>
                      <a:pt x="372" y="65"/>
                    </a:lnTo>
                    <a:lnTo>
                      <a:pt x="372" y="65"/>
                    </a:lnTo>
                    <a:lnTo>
                      <a:pt x="372" y="65"/>
                    </a:lnTo>
                    <a:lnTo>
                      <a:pt x="372" y="64"/>
                    </a:lnTo>
                    <a:lnTo>
                      <a:pt x="372" y="64"/>
                    </a:lnTo>
                    <a:lnTo>
                      <a:pt x="373" y="64"/>
                    </a:lnTo>
                    <a:lnTo>
                      <a:pt x="373" y="64"/>
                    </a:lnTo>
                    <a:lnTo>
                      <a:pt x="373" y="64"/>
                    </a:lnTo>
                    <a:lnTo>
                      <a:pt x="373" y="64"/>
                    </a:lnTo>
                    <a:lnTo>
                      <a:pt x="373" y="64"/>
                    </a:lnTo>
                    <a:lnTo>
                      <a:pt x="373" y="64"/>
                    </a:lnTo>
                    <a:lnTo>
                      <a:pt x="374" y="65"/>
                    </a:lnTo>
                    <a:lnTo>
                      <a:pt x="374" y="65"/>
                    </a:lnTo>
                    <a:lnTo>
                      <a:pt x="375" y="65"/>
                    </a:lnTo>
                    <a:lnTo>
                      <a:pt x="375" y="64"/>
                    </a:lnTo>
                    <a:lnTo>
                      <a:pt x="375" y="64"/>
                    </a:lnTo>
                    <a:lnTo>
                      <a:pt x="376" y="65"/>
                    </a:lnTo>
                    <a:lnTo>
                      <a:pt x="376" y="66"/>
                    </a:lnTo>
                    <a:lnTo>
                      <a:pt x="376" y="67"/>
                    </a:lnTo>
                    <a:lnTo>
                      <a:pt x="376" y="67"/>
                    </a:lnTo>
                    <a:lnTo>
                      <a:pt x="376" y="67"/>
                    </a:lnTo>
                    <a:lnTo>
                      <a:pt x="376" y="67"/>
                    </a:lnTo>
                    <a:lnTo>
                      <a:pt x="376" y="68"/>
                    </a:lnTo>
                    <a:lnTo>
                      <a:pt x="375" y="68"/>
                    </a:lnTo>
                    <a:lnTo>
                      <a:pt x="375" y="68"/>
                    </a:lnTo>
                    <a:lnTo>
                      <a:pt x="375" y="69"/>
                    </a:lnTo>
                    <a:lnTo>
                      <a:pt x="375" y="69"/>
                    </a:lnTo>
                    <a:lnTo>
                      <a:pt x="375" y="69"/>
                    </a:lnTo>
                    <a:lnTo>
                      <a:pt x="375" y="69"/>
                    </a:lnTo>
                    <a:lnTo>
                      <a:pt x="375" y="69"/>
                    </a:lnTo>
                    <a:lnTo>
                      <a:pt x="375" y="70"/>
                    </a:lnTo>
                    <a:lnTo>
                      <a:pt x="375" y="69"/>
                    </a:lnTo>
                    <a:lnTo>
                      <a:pt x="375" y="70"/>
                    </a:lnTo>
                    <a:lnTo>
                      <a:pt x="375" y="70"/>
                    </a:lnTo>
                    <a:lnTo>
                      <a:pt x="375" y="70"/>
                    </a:lnTo>
                    <a:lnTo>
                      <a:pt x="375" y="70"/>
                    </a:lnTo>
                    <a:lnTo>
                      <a:pt x="375" y="70"/>
                    </a:lnTo>
                    <a:lnTo>
                      <a:pt x="375" y="71"/>
                    </a:lnTo>
                    <a:lnTo>
                      <a:pt x="375" y="71"/>
                    </a:lnTo>
                    <a:lnTo>
                      <a:pt x="375" y="71"/>
                    </a:lnTo>
                    <a:lnTo>
                      <a:pt x="375" y="72"/>
                    </a:lnTo>
                    <a:lnTo>
                      <a:pt x="375" y="72"/>
                    </a:lnTo>
                    <a:lnTo>
                      <a:pt x="375" y="72"/>
                    </a:lnTo>
                    <a:lnTo>
                      <a:pt x="375" y="72"/>
                    </a:lnTo>
                    <a:lnTo>
                      <a:pt x="375" y="72"/>
                    </a:lnTo>
                    <a:lnTo>
                      <a:pt x="375" y="72"/>
                    </a:lnTo>
                    <a:lnTo>
                      <a:pt x="375" y="72"/>
                    </a:lnTo>
                    <a:lnTo>
                      <a:pt x="375" y="73"/>
                    </a:lnTo>
                    <a:lnTo>
                      <a:pt x="375" y="73"/>
                    </a:lnTo>
                    <a:lnTo>
                      <a:pt x="375" y="73"/>
                    </a:lnTo>
                    <a:lnTo>
                      <a:pt x="376" y="73"/>
                    </a:lnTo>
                    <a:lnTo>
                      <a:pt x="375" y="73"/>
                    </a:lnTo>
                    <a:lnTo>
                      <a:pt x="376" y="73"/>
                    </a:lnTo>
                    <a:lnTo>
                      <a:pt x="376" y="73"/>
                    </a:lnTo>
                    <a:lnTo>
                      <a:pt x="376" y="74"/>
                    </a:lnTo>
                    <a:lnTo>
                      <a:pt x="376" y="74"/>
                    </a:lnTo>
                    <a:lnTo>
                      <a:pt x="376" y="74"/>
                    </a:lnTo>
                    <a:lnTo>
                      <a:pt x="376" y="74"/>
                    </a:lnTo>
                    <a:lnTo>
                      <a:pt x="376" y="74"/>
                    </a:lnTo>
                    <a:lnTo>
                      <a:pt x="376" y="74"/>
                    </a:lnTo>
                    <a:lnTo>
                      <a:pt x="376" y="75"/>
                    </a:lnTo>
                    <a:lnTo>
                      <a:pt x="376" y="74"/>
                    </a:lnTo>
                    <a:lnTo>
                      <a:pt x="376" y="74"/>
                    </a:lnTo>
                    <a:lnTo>
                      <a:pt x="376" y="75"/>
                    </a:lnTo>
                    <a:lnTo>
                      <a:pt x="376" y="75"/>
                    </a:lnTo>
                    <a:lnTo>
                      <a:pt x="376" y="75"/>
                    </a:lnTo>
                    <a:lnTo>
                      <a:pt x="376" y="76"/>
                    </a:lnTo>
                    <a:lnTo>
                      <a:pt x="376" y="76"/>
                    </a:lnTo>
                    <a:lnTo>
                      <a:pt x="376" y="76"/>
                    </a:lnTo>
                    <a:lnTo>
                      <a:pt x="376" y="76"/>
                    </a:lnTo>
                    <a:lnTo>
                      <a:pt x="376" y="76"/>
                    </a:lnTo>
                    <a:lnTo>
                      <a:pt x="376" y="76"/>
                    </a:lnTo>
                    <a:lnTo>
                      <a:pt x="377" y="76"/>
                    </a:lnTo>
                    <a:lnTo>
                      <a:pt x="377" y="76"/>
                    </a:lnTo>
                    <a:lnTo>
                      <a:pt x="377" y="77"/>
                    </a:lnTo>
                    <a:lnTo>
                      <a:pt x="377" y="77"/>
                    </a:lnTo>
                    <a:lnTo>
                      <a:pt x="377" y="77"/>
                    </a:lnTo>
                    <a:lnTo>
                      <a:pt x="378" y="77"/>
                    </a:lnTo>
                    <a:lnTo>
                      <a:pt x="378" y="77"/>
                    </a:lnTo>
                    <a:lnTo>
                      <a:pt x="378" y="77"/>
                    </a:lnTo>
                    <a:lnTo>
                      <a:pt x="378" y="76"/>
                    </a:lnTo>
                    <a:lnTo>
                      <a:pt x="378" y="76"/>
                    </a:lnTo>
                    <a:lnTo>
                      <a:pt x="378" y="76"/>
                    </a:lnTo>
                    <a:lnTo>
                      <a:pt x="378" y="76"/>
                    </a:lnTo>
                    <a:lnTo>
                      <a:pt x="378" y="75"/>
                    </a:lnTo>
                    <a:lnTo>
                      <a:pt x="379" y="75"/>
                    </a:lnTo>
                    <a:lnTo>
                      <a:pt x="379" y="76"/>
                    </a:lnTo>
                    <a:lnTo>
                      <a:pt x="379" y="76"/>
                    </a:lnTo>
                    <a:lnTo>
                      <a:pt x="379" y="76"/>
                    </a:lnTo>
                    <a:lnTo>
                      <a:pt x="379" y="76"/>
                    </a:lnTo>
                    <a:lnTo>
                      <a:pt x="380" y="75"/>
                    </a:lnTo>
                    <a:lnTo>
                      <a:pt x="380" y="75"/>
                    </a:lnTo>
                    <a:lnTo>
                      <a:pt x="380" y="75"/>
                    </a:lnTo>
                    <a:lnTo>
                      <a:pt x="380" y="75"/>
                    </a:lnTo>
                    <a:lnTo>
                      <a:pt x="380" y="76"/>
                    </a:lnTo>
                    <a:lnTo>
                      <a:pt x="381" y="76"/>
                    </a:lnTo>
                    <a:lnTo>
                      <a:pt x="381" y="75"/>
                    </a:lnTo>
                    <a:lnTo>
                      <a:pt x="381" y="75"/>
                    </a:lnTo>
                    <a:lnTo>
                      <a:pt x="381" y="75"/>
                    </a:lnTo>
                    <a:lnTo>
                      <a:pt x="381" y="75"/>
                    </a:lnTo>
                    <a:lnTo>
                      <a:pt x="382" y="75"/>
                    </a:lnTo>
                    <a:lnTo>
                      <a:pt x="382" y="75"/>
                    </a:lnTo>
                    <a:lnTo>
                      <a:pt x="382" y="74"/>
                    </a:lnTo>
                    <a:lnTo>
                      <a:pt x="382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4" y="74"/>
                    </a:lnTo>
                    <a:lnTo>
                      <a:pt x="384" y="74"/>
                    </a:lnTo>
                    <a:lnTo>
                      <a:pt x="384" y="74"/>
                    </a:lnTo>
                    <a:lnTo>
                      <a:pt x="384" y="74"/>
                    </a:lnTo>
                    <a:lnTo>
                      <a:pt x="385" y="74"/>
                    </a:lnTo>
                    <a:lnTo>
                      <a:pt x="384" y="74"/>
                    </a:lnTo>
                    <a:lnTo>
                      <a:pt x="385" y="74"/>
                    </a:lnTo>
                    <a:lnTo>
                      <a:pt x="385" y="74"/>
                    </a:lnTo>
                    <a:lnTo>
                      <a:pt x="385" y="74"/>
                    </a:lnTo>
                    <a:lnTo>
                      <a:pt x="385" y="74"/>
                    </a:lnTo>
                    <a:lnTo>
                      <a:pt x="385" y="74"/>
                    </a:lnTo>
                    <a:lnTo>
                      <a:pt x="386" y="74"/>
                    </a:lnTo>
                    <a:lnTo>
                      <a:pt x="385" y="74"/>
                    </a:lnTo>
                    <a:lnTo>
                      <a:pt x="385" y="74"/>
                    </a:lnTo>
                    <a:lnTo>
                      <a:pt x="385" y="74"/>
                    </a:lnTo>
                    <a:lnTo>
                      <a:pt x="385" y="74"/>
                    </a:lnTo>
                    <a:lnTo>
                      <a:pt x="385" y="73"/>
                    </a:lnTo>
                    <a:lnTo>
                      <a:pt x="385" y="73"/>
                    </a:lnTo>
                    <a:lnTo>
                      <a:pt x="385" y="72"/>
                    </a:lnTo>
                    <a:lnTo>
                      <a:pt x="386" y="73"/>
                    </a:lnTo>
                    <a:lnTo>
                      <a:pt x="386" y="73"/>
                    </a:lnTo>
                    <a:lnTo>
                      <a:pt x="386" y="73"/>
                    </a:lnTo>
                    <a:lnTo>
                      <a:pt x="386" y="73"/>
                    </a:lnTo>
                    <a:lnTo>
                      <a:pt x="386" y="73"/>
                    </a:lnTo>
                    <a:lnTo>
                      <a:pt x="387" y="73"/>
                    </a:lnTo>
                    <a:lnTo>
                      <a:pt x="387" y="73"/>
                    </a:lnTo>
                    <a:lnTo>
                      <a:pt x="387" y="73"/>
                    </a:lnTo>
                    <a:lnTo>
                      <a:pt x="388" y="73"/>
                    </a:lnTo>
                    <a:lnTo>
                      <a:pt x="388" y="73"/>
                    </a:lnTo>
                    <a:lnTo>
                      <a:pt x="388" y="73"/>
                    </a:lnTo>
                    <a:lnTo>
                      <a:pt x="388" y="73"/>
                    </a:lnTo>
                    <a:lnTo>
                      <a:pt x="388" y="73"/>
                    </a:lnTo>
                    <a:lnTo>
                      <a:pt x="388" y="73"/>
                    </a:lnTo>
                    <a:lnTo>
                      <a:pt x="388" y="72"/>
                    </a:lnTo>
                    <a:lnTo>
                      <a:pt x="389" y="72"/>
                    </a:lnTo>
                    <a:lnTo>
                      <a:pt x="389" y="72"/>
                    </a:lnTo>
                    <a:lnTo>
                      <a:pt x="389" y="72"/>
                    </a:lnTo>
                    <a:lnTo>
                      <a:pt x="389" y="72"/>
                    </a:lnTo>
                    <a:lnTo>
                      <a:pt x="389" y="72"/>
                    </a:lnTo>
                    <a:lnTo>
                      <a:pt x="389" y="71"/>
                    </a:lnTo>
                    <a:lnTo>
                      <a:pt x="389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1" y="71"/>
                    </a:lnTo>
                    <a:lnTo>
                      <a:pt x="391" y="71"/>
                    </a:lnTo>
                    <a:lnTo>
                      <a:pt x="391" y="71"/>
                    </a:lnTo>
                    <a:lnTo>
                      <a:pt x="391" y="71"/>
                    </a:lnTo>
                    <a:lnTo>
                      <a:pt x="391" y="70"/>
                    </a:lnTo>
                    <a:lnTo>
                      <a:pt x="391" y="71"/>
                    </a:lnTo>
                    <a:lnTo>
                      <a:pt x="392" y="70"/>
                    </a:lnTo>
                    <a:lnTo>
                      <a:pt x="392" y="71"/>
                    </a:lnTo>
                    <a:lnTo>
                      <a:pt x="392" y="70"/>
                    </a:lnTo>
                    <a:lnTo>
                      <a:pt x="392" y="70"/>
                    </a:lnTo>
                    <a:lnTo>
                      <a:pt x="393" y="70"/>
                    </a:lnTo>
                    <a:lnTo>
                      <a:pt x="393" y="70"/>
                    </a:lnTo>
                    <a:lnTo>
                      <a:pt x="393" y="70"/>
                    </a:lnTo>
                    <a:lnTo>
                      <a:pt x="393" y="69"/>
                    </a:lnTo>
                    <a:lnTo>
                      <a:pt x="393" y="69"/>
                    </a:lnTo>
                    <a:lnTo>
                      <a:pt x="393" y="69"/>
                    </a:lnTo>
                    <a:lnTo>
                      <a:pt x="393" y="69"/>
                    </a:lnTo>
                    <a:lnTo>
                      <a:pt x="394" y="69"/>
                    </a:lnTo>
                    <a:lnTo>
                      <a:pt x="394" y="68"/>
                    </a:lnTo>
                    <a:lnTo>
                      <a:pt x="394" y="68"/>
                    </a:lnTo>
                    <a:lnTo>
                      <a:pt x="394" y="69"/>
                    </a:lnTo>
                    <a:lnTo>
                      <a:pt x="394" y="69"/>
                    </a:lnTo>
                    <a:lnTo>
                      <a:pt x="394" y="69"/>
                    </a:lnTo>
                    <a:lnTo>
                      <a:pt x="394" y="69"/>
                    </a:lnTo>
                    <a:lnTo>
                      <a:pt x="395" y="69"/>
                    </a:lnTo>
                    <a:lnTo>
                      <a:pt x="395" y="69"/>
                    </a:lnTo>
                    <a:lnTo>
                      <a:pt x="395" y="69"/>
                    </a:lnTo>
                    <a:lnTo>
                      <a:pt x="395" y="69"/>
                    </a:lnTo>
                    <a:lnTo>
                      <a:pt x="395" y="69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7" y="69"/>
                    </a:lnTo>
                    <a:lnTo>
                      <a:pt x="397" y="69"/>
                    </a:lnTo>
                    <a:lnTo>
                      <a:pt x="396" y="68"/>
                    </a:lnTo>
                    <a:lnTo>
                      <a:pt x="397" y="68"/>
                    </a:lnTo>
                    <a:lnTo>
                      <a:pt x="397" y="68"/>
                    </a:lnTo>
                    <a:lnTo>
                      <a:pt x="397" y="68"/>
                    </a:lnTo>
                    <a:lnTo>
                      <a:pt x="397" y="68"/>
                    </a:lnTo>
                    <a:lnTo>
                      <a:pt x="397" y="67"/>
                    </a:lnTo>
                    <a:lnTo>
                      <a:pt x="397" y="67"/>
                    </a:lnTo>
                    <a:lnTo>
                      <a:pt x="397" y="67"/>
                    </a:lnTo>
                    <a:lnTo>
                      <a:pt x="398" y="68"/>
                    </a:lnTo>
                    <a:lnTo>
                      <a:pt x="398" y="67"/>
                    </a:lnTo>
                    <a:lnTo>
                      <a:pt x="398" y="67"/>
                    </a:lnTo>
                    <a:lnTo>
                      <a:pt x="398" y="67"/>
                    </a:lnTo>
                    <a:lnTo>
                      <a:pt x="398" y="67"/>
                    </a:lnTo>
                    <a:lnTo>
                      <a:pt x="398" y="67"/>
                    </a:lnTo>
                    <a:lnTo>
                      <a:pt x="398" y="67"/>
                    </a:lnTo>
                    <a:lnTo>
                      <a:pt x="398" y="67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8"/>
                    </a:lnTo>
                    <a:lnTo>
                      <a:pt x="400" y="68"/>
                    </a:lnTo>
                    <a:lnTo>
                      <a:pt x="400" y="67"/>
                    </a:lnTo>
                    <a:lnTo>
                      <a:pt x="400" y="68"/>
                    </a:lnTo>
                    <a:lnTo>
                      <a:pt x="400" y="68"/>
                    </a:lnTo>
                    <a:lnTo>
                      <a:pt x="400" y="69"/>
                    </a:lnTo>
                    <a:lnTo>
                      <a:pt x="400" y="69"/>
                    </a:lnTo>
                    <a:lnTo>
                      <a:pt x="399" y="70"/>
                    </a:lnTo>
                    <a:lnTo>
                      <a:pt x="399" y="70"/>
                    </a:lnTo>
                    <a:lnTo>
                      <a:pt x="399" y="71"/>
                    </a:lnTo>
                    <a:lnTo>
                      <a:pt x="399" y="71"/>
                    </a:lnTo>
                    <a:lnTo>
                      <a:pt x="399" y="72"/>
                    </a:lnTo>
                    <a:lnTo>
                      <a:pt x="399" y="72"/>
                    </a:lnTo>
                    <a:lnTo>
                      <a:pt x="399" y="72"/>
                    </a:lnTo>
                    <a:lnTo>
                      <a:pt x="400" y="73"/>
                    </a:lnTo>
                    <a:lnTo>
                      <a:pt x="398" y="74"/>
                    </a:lnTo>
                    <a:lnTo>
                      <a:pt x="398" y="74"/>
                    </a:lnTo>
                    <a:lnTo>
                      <a:pt x="398" y="74"/>
                    </a:lnTo>
                    <a:lnTo>
                      <a:pt x="398" y="75"/>
                    </a:lnTo>
                    <a:lnTo>
                      <a:pt x="399" y="75"/>
                    </a:lnTo>
                    <a:lnTo>
                      <a:pt x="399" y="75"/>
                    </a:lnTo>
                    <a:lnTo>
                      <a:pt x="399" y="75"/>
                    </a:lnTo>
                    <a:lnTo>
                      <a:pt x="399" y="76"/>
                    </a:lnTo>
                    <a:lnTo>
                      <a:pt x="399" y="76"/>
                    </a:lnTo>
                    <a:lnTo>
                      <a:pt x="399" y="77"/>
                    </a:lnTo>
                    <a:lnTo>
                      <a:pt x="399" y="78"/>
                    </a:lnTo>
                    <a:lnTo>
                      <a:pt x="399" y="78"/>
                    </a:lnTo>
                    <a:lnTo>
                      <a:pt x="398" y="78"/>
                    </a:lnTo>
                    <a:lnTo>
                      <a:pt x="398" y="79"/>
                    </a:lnTo>
                    <a:lnTo>
                      <a:pt x="398" y="79"/>
                    </a:lnTo>
                    <a:lnTo>
                      <a:pt x="398" y="79"/>
                    </a:lnTo>
                    <a:lnTo>
                      <a:pt x="398" y="79"/>
                    </a:lnTo>
                    <a:lnTo>
                      <a:pt x="398" y="79"/>
                    </a:lnTo>
                    <a:lnTo>
                      <a:pt x="398" y="79"/>
                    </a:lnTo>
                    <a:lnTo>
                      <a:pt x="399" y="79"/>
                    </a:lnTo>
                    <a:lnTo>
                      <a:pt x="399" y="79"/>
                    </a:lnTo>
                    <a:lnTo>
                      <a:pt x="399" y="80"/>
                    </a:lnTo>
                    <a:lnTo>
                      <a:pt x="399" y="80"/>
                    </a:lnTo>
                    <a:lnTo>
                      <a:pt x="399" y="79"/>
                    </a:lnTo>
                    <a:lnTo>
                      <a:pt x="399" y="79"/>
                    </a:lnTo>
                    <a:lnTo>
                      <a:pt x="399" y="80"/>
                    </a:lnTo>
                    <a:lnTo>
                      <a:pt x="399" y="79"/>
                    </a:lnTo>
                    <a:lnTo>
                      <a:pt x="400" y="79"/>
                    </a:lnTo>
                    <a:lnTo>
                      <a:pt x="400" y="79"/>
                    </a:lnTo>
                    <a:lnTo>
                      <a:pt x="400" y="79"/>
                    </a:lnTo>
                    <a:lnTo>
                      <a:pt x="400" y="79"/>
                    </a:lnTo>
                    <a:lnTo>
                      <a:pt x="402" y="79"/>
                    </a:lnTo>
                    <a:lnTo>
                      <a:pt x="402" y="79"/>
                    </a:lnTo>
                    <a:lnTo>
                      <a:pt x="402" y="79"/>
                    </a:lnTo>
                    <a:lnTo>
                      <a:pt x="402" y="79"/>
                    </a:lnTo>
                    <a:lnTo>
                      <a:pt x="402" y="79"/>
                    </a:lnTo>
                    <a:lnTo>
                      <a:pt x="403" y="79"/>
                    </a:lnTo>
                    <a:lnTo>
                      <a:pt x="403" y="78"/>
                    </a:lnTo>
                    <a:lnTo>
                      <a:pt x="403" y="78"/>
                    </a:lnTo>
                    <a:lnTo>
                      <a:pt x="403" y="79"/>
                    </a:lnTo>
                    <a:lnTo>
                      <a:pt x="403" y="79"/>
                    </a:lnTo>
                    <a:lnTo>
                      <a:pt x="404" y="79"/>
                    </a:lnTo>
                    <a:lnTo>
                      <a:pt x="403" y="78"/>
                    </a:lnTo>
                    <a:lnTo>
                      <a:pt x="404" y="78"/>
                    </a:lnTo>
                    <a:lnTo>
                      <a:pt x="404" y="79"/>
                    </a:lnTo>
                    <a:lnTo>
                      <a:pt x="404" y="78"/>
                    </a:lnTo>
                    <a:lnTo>
                      <a:pt x="405" y="79"/>
                    </a:lnTo>
                    <a:lnTo>
                      <a:pt x="405" y="78"/>
                    </a:lnTo>
                    <a:lnTo>
                      <a:pt x="405" y="78"/>
                    </a:lnTo>
                    <a:lnTo>
                      <a:pt x="405" y="78"/>
                    </a:lnTo>
                    <a:lnTo>
                      <a:pt x="405" y="78"/>
                    </a:lnTo>
                    <a:lnTo>
                      <a:pt x="405" y="78"/>
                    </a:lnTo>
                    <a:lnTo>
                      <a:pt x="405" y="77"/>
                    </a:lnTo>
                    <a:lnTo>
                      <a:pt x="405" y="77"/>
                    </a:lnTo>
                    <a:lnTo>
                      <a:pt x="405" y="77"/>
                    </a:lnTo>
                    <a:lnTo>
                      <a:pt x="405" y="77"/>
                    </a:lnTo>
                    <a:lnTo>
                      <a:pt x="405" y="76"/>
                    </a:lnTo>
                    <a:lnTo>
                      <a:pt x="405" y="76"/>
                    </a:lnTo>
                    <a:lnTo>
                      <a:pt x="405" y="76"/>
                    </a:lnTo>
                    <a:lnTo>
                      <a:pt x="405" y="75"/>
                    </a:lnTo>
                    <a:lnTo>
                      <a:pt x="405" y="75"/>
                    </a:lnTo>
                    <a:lnTo>
                      <a:pt x="405" y="75"/>
                    </a:lnTo>
                    <a:lnTo>
                      <a:pt x="405" y="75"/>
                    </a:lnTo>
                    <a:lnTo>
                      <a:pt x="405" y="75"/>
                    </a:lnTo>
                    <a:lnTo>
                      <a:pt x="405" y="75"/>
                    </a:lnTo>
                    <a:lnTo>
                      <a:pt x="406" y="75"/>
                    </a:lnTo>
                    <a:lnTo>
                      <a:pt x="406" y="74"/>
                    </a:lnTo>
                    <a:lnTo>
                      <a:pt x="406" y="75"/>
                    </a:lnTo>
                    <a:lnTo>
                      <a:pt x="407" y="75"/>
                    </a:lnTo>
                    <a:lnTo>
                      <a:pt x="407" y="75"/>
                    </a:lnTo>
                    <a:lnTo>
                      <a:pt x="407" y="75"/>
                    </a:lnTo>
                    <a:lnTo>
                      <a:pt x="407" y="75"/>
                    </a:lnTo>
                    <a:lnTo>
                      <a:pt x="407" y="76"/>
                    </a:lnTo>
                    <a:lnTo>
                      <a:pt x="407" y="76"/>
                    </a:lnTo>
                    <a:lnTo>
                      <a:pt x="407" y="76"/>
                    </a:lnTo>
                    <a:lnTo>
                      <a:pt x="407" y="76"/>
                    </a:lnTo>
                    <a:lnTo>
                      <a:pt x="408" y="76"/>
                    </a:lnTo>
                    <a:lnTo>
                      <a:pt x="408" y="76"/>
                    </a:lnTo>
                    <a:lnTo>
                      <a:pt x="409" y="76"/>
                    </a:lnTo>
                    <a:lnTo>
                      <a:pt x="409" y="77"/>
                    </a:lnTo>
                    <a:lnTo>
                      <a:pt x="409" y="77"/>
                    </a:lnTo>
                    <a:lnTo>
                      <a:pt x="408" y="77"/>
                    </a:lnTo>
                    <a:lnTo>
                      <a:pt x="408" y="77"/>
                    </a:lnTo>
                    <a:lnTo>
                      <a:pt x="408" y="78"/>
                    </a:lnTo>
                    <a:lnTo>
                      <a:pt x="409" y="78"/>
                    </a:lnTo>
                    <a:lnTo>
                      <a:pt x="409" y="77"/>
                    </a:lnTo>
                    <a:lnTo>
                      <a:pt x="409" y="78"/>
                    </a:lnTo>
                    <a:lnTo>
                      <a:pt x="409" y="78"/>
                    </a:lnTo>
                    <a:lnTo>
                      <a:pt x="409" y="78"/>
                    </a:lnTo>
                    <a:lnTo>
                      <a:pt x="409" y="78"/>
                    </a:lnTo>
                    <a:lnTo>
                      <a:pt x="409" y="78"/>
                    </a:lnTo>
                    <a:lnTo>
                      <a:pt x="409" y="78"/>
                    </a:lnTo>
                    <a:lnTo>
                      <a:pt x="410" y="78"/>
                    </a:lnTo>
                    <a:lnTo>
                      <a:pt x="411" y="78"/>
                    </a:lnTo>
                    <a:lnTo>
                      <a:pt x="411" y="78"/>
                    </a:lnTo>
                    <a:lnTo>
                      <a:pt x="412" y="78"/>
                    </a:lnTo>
                    <a:lnTo>
                      <a:pt x="412" y="78"/>
                    </a:lnTo>
                    <a:lnTo>
                      <a:pt x="412" y="78"/>
                    </a:lnTo>
                    <a:lnTo>
                      <a:pt x="412" y="79"/>
                    </a:lnTo>
                    <a:lnTo>
                      <a:pt x="412" y="79"/>
                    </a:lnTo>
                    <a:lnTo>
                      <a:pt x="412" y="79"/>
                    </a:lnTo>
                    <a:lnTo>
                      <a:pt x="413" y="80"/>
                    </a:lnTo>
                    <a:lnTo>
                      <a:pt x="413" y="80"/>
                    </a:lnTo>
                    <a:lnTo>
                      <a:pt x="413" y="81"/>
                    </a:lnTo>
                    <a:lnTo>
                      <a:pt x="413" y="81"/>
                    </a:lnTo>
                    <a:lnTo>
                      <a:pt x="413" y="81"/>
                    </a:lnTo>
                    <a:lnTo>
                      <a:pt x="413" y="81"/>
                    </a:lnTo>
                    <a:lnTo>
                      <a:pt x="414" y="81"/>
                    </a:lnTo>
                    <a:lnTo>
                      <a:pt x="414" y="81"/>
                    </a:lnTo>
                    <a:lnTo>
                      <a:pt x="414" y="81"/>
                    </a:lnTo>
                    <a:lnTo>
                      <a:pt x="415" y="81"/>
                    </a:lnTo>
                    <a:lnTo>
                      <a:pt x="415" y="80"/>
                    </a:lnTo>
                    <a:lnTo>
                      <a:pt x="415" y="81"/>
                    </a:lnTo>
                    <a:lnTo>
                      <a:pt x="415" y="81"/>
                    </a:lnTo>
                    <a:lnTo>
                      <a:pt x="415" y="80"/>
                    </a:lnTo>
                    <a:lnTo>
                      <a:pt x="415" y="80"/>
                    </a:lnTo>
                    <a:lnTo>
                      <a:pt x="415" y="80"/>
                    </a:lnTo>
                    <a:lnTo>
                      <a:pt x="415" y="80"/>
                    </a:lnTo>
                    <a:lnTo>
                      <a:pt x="415" y="79"/>
                    </a:lnTo>
                    <a:lnTo>
                      <a:pt x="416" y="79"/>
                    </a:lnTo>
                    <a:lnTo>
                      <a:pt x="416" y="80"/>
                    </a:lnTo>
                    <a:lnTo>
                      <a:pt x="416" y="79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7" y="80"/>
                    </a:lnTo>
                    <a:lnTo>
                      <a:pt x="417" y="80"/>
                    </a:lnTo>
                    <a:lnTo>
                      <a:pt x="417" y="80"/>
                    </a:lnTo>
                    <a:lnTo>
                      <a:pt x="417" y="80"/>
                    </a:lnTo>
                    <a:lnTo>
                      <a:pt x="417" y="80"/>
                    </a:lnTo>
                    <a:lnTo>
                      <a:pt x="418" y="80"/>
                    </a:lnTo>
                    <a:lnTo>
                      <a:pt x="418" y="80"/>
                    </a:lnTo>
                    <a:lnTo>
                      <a:pt x="418" y="80"/>
                    </a:lnTo>
                    <a:lnTo>
                      <a:pt x="418" y="81"/>
                    </a:lnTo>
                    <a:lnTo>
                      <a:pt x="418" y="81"/>
                    </a:lnTo>
                    <a:lnTo>
                      <a:pt x="418" y="81"/>
                    </a:lnTo>
                    <a:lnTo>
                      <a:pt x="418" y="81"/>
                    </a:lnTo>
                    <a:lnTo>
                      <a:pt x="419" y="81"/>
                    </a:lnTo>
                    <a:lnTo>
                      <a:pt x="419" y="81"/>
                    </a:lnTo>
                    <a:lnTo>
                      <a:pt x="419" y="81"/>
                    </a:lnTo>
                    <a:lnTo>
                      <a:pt x="419" y="81"/>
                    </a:lnTo>
                    <a:lnTo>
                      <a:pt x="419" y="82"/>
                    </a:lnTo>
                    <a:lnTo>
                      <a:pt x="419" y="82"/>
                    </a:lnTo>
                    <a:lnTo>
                      <a:pt x="420" y="82"/>
                    </a:lnTo>
                    <a:lnTo>
                      <a:pt x="420" y="82"/>
                    </a:lnTo>
                    <a:lnTo>
                      <a:pt x="420" y="82"/>
                    </a:lnTo>
                    <a:lnTo>
                      <a:pt x="420" y="82"/>
                    </a:lnTo>
                    <a:lnTo>
                      <a:pt x="420" y="82"/>
                    </a:lnTo>
                    <a:lnTo>
                      <a:pt x="420" y="82"/>
                    </a:lnTo>
                    <a:lnTo>
                      <a:pt x="421" y="82"/>
                    </a:lnTo>
                    <a:lnTo>
                      <a:pt x="421" y="82"/>
                    </a:lnTo>
                    <a:lnTo>
                      <a:pt x="421" y="82"/>
                    </a:lnTo>
                    <a:lnTo>
                      <a:pt x="422" y="82"/>
                    </a:lnTo>
                    <a:lnTo>
                      <a:pt x="423" y="82"/>
                    </a:lnTo>
                    <a:lnTo>
                      <a:pt x="424" y="82"/>
                    </a:lnTo>
                    <a:lnTo>
                      <a:pt x="424" y="82"/>
                    </a:lnTo>
                    <a:lnTo>
                      <a:pt x="424" y="82"/>
                    </a:lnTo>
                    <a:lnTo>
                      <a:pt x="425" y="82"/>
                    </a:lnTo>
                    <a:lnTo>
                      <a:pt x="425" y="82"/>
                    </a:lnTo>
                    <a:lnTo>
                      <a:pt x="425" y="82"/>
                    </a:lnTo>
                    <a:lnTo>
                      <a:pt x="425" y="83"/>
                    </a:lnTo>
                    <a:lnTo>
                      <a:pt x="426" y="83"/>
                    </a:lnTo>
                    <a:lnTo>
                      <a:pt x="426" y="83"/>
                    </a:lnTo>
                    <a:lnTo>
                      <a:pt x="426" y="84"/>
                    </a:lnTo>
                    <a:lnTo>
                      <a:pt x="434" y="94"/>
                    </a:lnTo>
                    <a:lnTo>
                      <a:pt x="435" y="94"/>
                    </a:lnTo>
                    <a:lnTo>
                      <a:pt x="435" y="93"/>
                    </a:lnTo>
                    <a:lnTo>
                      <a:pt x="435" y="93"/>
                    </a:lnTo>
                    <a:lnTo>
                      <a:pt x="435" y="92"/>
                    </a:lnTo>
                    <a:lnTo>
                      <a:pt x="436" y="92"/>
                    </a:lnTo>
                    <a:lnTo>
                      <a:pt x="436" y="92"/>
                    </a:lnTo>
                    <a:lnTo>
                      <a:pt x="436" y="92"/>
                    </a:lnTo>
                    <a:lnTo>
                      <a:pt x="436" y="91"/>
                    </a:lnTo>
                    <a:lnTo>
                      <a:pt x="436" y="91"/>
                    </a:lnTo>
                    <a:lnTo>
                      <a:pt x="436" y="91"/>
                    </a:lnTo>
                    <a:lnTo>
                      <a:pt x="437" y="91"/>
                    </a:lnTo>
                    <a:lnTo>
                      <a:pt x="437" y="90"/>
                    </a:lnTo>
                    <a:lnTo>
                      <a:pt x="437" y="90"/>
                    </a:lnTo>
                    <a:lnTo>
                      <a:pt x="437" y="90"/>
                    </a:lnTo>
                    <a:lnTo>
                      <a:pt x="437" y="90"/>
                    </a:lnTo>
                    <a:lnTo>
                      <a:pt x="437" y="89"/>
                    </a:lnTo>
                    <a:lnTo>
                      <a:pt x="438" y="89"/>
                    </a:lnTo>
                    <a:lnTo>
                      <a:pt x="438" y="89"/>
                    </a:lnTo>
                    <a:lnTo>
                      <a:pt x="438" y="89"/>
                    </a:lnTo>
                    <a:lnTo>
                      <a:pt x="438" y="89"/>
                    </a:lnTo>
                    <a:lnTo>
                      <a:pt x="438" y="89"/>
                    </a:lnTo>
                    <a:lnTo>
                      <a:pt x="439" y="88"/>
                    </a:lnTo>
                    <a:lnTo>
                      <a:pt x="439" y="88"/>
                    </a:lnTo>
                    <a:lnTo>
                      <a:pt x="439" y="88"/>
                    </a:lnTo>
                    <a:lnTo>
                      <a:pt x="439" y="87"/>
                    </a:lnTo>
                    <a:lnTo>
                      <a:pt x="439" y="87"/>
                    </a:lnTo>
                    <a:lnTo>
                      <a:pt x="439" y="87"/>
                    </a:lnTo>
                    <a:lnTo>
                      <a:pt x="439" y="87"/>
                    </a:lnTo>
                    <a:lnTo>
                      <a:pt x="439" y="87"/>
                    </a:lnTo>
                    <a:lnTo>
                      <a:pt x="438" y="87"/>
                    </a:lnTo>
                    <a:lnTo>
                      <a:pt x="438" y="87"/>
                    </a:lnTo>
                    <a:lnTo>
                      <a:pt x="438" y="87"/>
                    </a:lnTo>
                    <a:lnTo>
                      <a:pt x="437" y="86"/>
                    </a:lnTo>
                    <a:lnTo>
                      <a:pt x="437" y="86"/>
                    </a:lnTo>
                    <a:lnTo>
                      <a:pt x="437" y="86"/>
                    </a:lnTo>
                    <a:lnTo>
                      <a:pt x="437" y="85"/>
                    </a:lnTo>
                    <a:lnTo>
                      <a:pt x="437" y="84"/>
                    </a:lnTo>
                    <a:lnTo>
                      <a:pt x="437" y="84"/>
                    </a:lnTo>
                    <a:lnTo>
                      <a:pt x="437" y="83"/>
                    </a:lnTo>
                    <a:lnTo>
                      <a:pt x="437" y="83"/>
                    </a:lnTo>
                    <a:lnTo>
                      <a:pt x="437" y="83"/>
                    </a:lnTo>
                    <a:lnTo>
                      <a:pt x="437" y="82"/>
                    </a:lnTo>
                    <a:lnTo>
                      <a:pt x="436" y="82"/>
                    </a:lnTo>
                    <a:lnTo>
                      <a:pt x="437" y="82"/>
                    </a:lnTo>
                    <a:lnTo>
                      <a:pt x="437" y="82"/>
                    </a:lnTo>
                    <a:lnTo>
                      <a:pt x="437" y="81"/>
                    </a:lnTo>
                    <a:lnTo>
                      <a:pt x="437" y="80"/>
                    </a:lnTo>
                    <a:lnTo>
                      <a:pt x="437" y="80"/>
                    </a:lnTo>
                    <a:lnTo>
                      <a:pt x="437" y="80"/>
                    </a:lnTo>
                    <a:lnTo>
                      <a:pt x="437" y="79"/>
                    </a:lnTo>
                    <a:lnTo>
                      <a:pt x="438" y="79"/>
                    </a:lnTo>
                    <a:lnTo>
                      <a:pt x="438" y="79"/>
                    </a:lnTo>
                    <a:lnTo>
                      <a:pt x="438" y="79"/>
                    </a:lnTo>
                    <a:lnTo>
                      <a:pt x="438" y="79"/>
                    </a:lnTo>
                    <a:lnTo>
                      <a:pt x="438" y="78"/>
                    </a:lnTo>
                    <a:lnTo>
                      <a:pt x="438" y="78"/>
                    </a:lnTo>
                    <a:lnTo>
                      <a:pt x="438" y="77"/>
                    </a:lnTo>
                    <a:lnTo>
                      <a:pt x="438" y="77"/>
                    </a:lnTo>
                    <a:lnTo>
                      <a:pt x="437" y="77"/>
                    </a:lnTo>
                    <a:lnTo>
                      <a:pt x="437" y="77"/>
                    </a:lnTo>
                    <a:lnTo>
                      <a:pt x="437" y="76"/>
                    </a:lnTo>
                    <a:lnTo>
                      <a:pt x="437" y="76"/>
                    </a:lnTo>
                    <a:lnTo>
                      <a:pt x="437" y="76"/>
                    </a:lnTo>
                    <a:lnTo>
                      <a:pt x="437" y="75"/>
                    </a:lnTo>
                    <a:lnTo>
                      <a:pt x="437" y="75"/>
                    </a:lnTo>
                    <a:lnTo>
                      <a:pt x="437" y="75"/>
                    </a:lnTo>
                    <a:lnTo>
                      <a:pt x="437" y="75"/>
                    </a:lnTo>
                    <a:lnTo>
                      <a:pt x="436" y="75"/>
                    </a:lnTo>
                    <a:lnTo>
                      <a:pt x="437" y="75"/>
                    </a:lnTo>
                    <a:lnTo>
                      <a:pt x="436" y="75"/>
                    </a:lnTo>
                    <a:lnTo>
                      <a:pt x="436" y="74"/>
                    </a:lnTo>
                    <a:lnTo>
                      <a:pt x="436" y="74"/>
                    </a:lnTo>
                    <a:lnTo>
                      <a:pt x="437" y="74"/>
                    </a:lnTo>
                    <a:lnTo>
                      <a:pt x="437" y="74"/>
                    </a:lnTo>
                    <a:lnTo>
                      <a:pt x="437" y="74"/>
                    </a:lnTo>
                    <a:lnTo>
                      <a:pt x="437" y="74"/>
                    </a:lnTo>
                    <a:lnTo>
                      <a:pt x="437" y="74"/>
                    </a:lnTo>
                    <a:lnTo>
                      <a:pt x="437" y="74"/>
                    </a:lnTo>
                    <a:lnTo>
                      <a:pt x="437" y="73"/>
                    </a:lnTo>
                    <a:lnTo>
                      <a:pt x="437" y="73"/>
                    </a:lnTo>
                    <a:lnTo>
                      <a:pt x="437" y="73"/>
                    </a:lnTo>
                    <a:lnTo>
                      <a:pt x="437" y="73"/>
                    </a:lnTo>
                    <a:lnTo>
                      <a:pt x="437" y="73"/>
                    </a:lnTo>
                    <a:lnTo>
                      <a:pt x="437" y="73"/>
                    </a:lnTo>
                    <a:lnTo>
                      <a:pt x="437" y="73"/>
                    </a:lnTo>
                    <a:lnTo>
                      <a:pt x="437" y="72"/>
                    </a:lnTo>
                    <a:lnTo>
                      <a:pt x="437" y="72"/>
                    </a:lnTo>
                    <a:lnTo>
                      <a:pt x="437" y="72"/>
                    </a:lnTo>
                    <a:lnTo>
                      <a:pt x="437" y="72"/>
                    </a:lnTo>
                    <a:lnTo>
                      <a:pt x="437" y="72"/>
                    </a:lnTo>
                    <a:lnTo>
                      <a:pt x="437" y="72"/>
                    </a:lnTo>
                    <a:lnTo>
                      <a:pt x="437" y="72"/>
                    </a:lnTo>
                    <a:lnTo>
                      <a:pt x="437" y="72"/>
                    </a:lnTo>
                    <a:lnTo>
                      <a:pt x="437" y="71"/>
                    </a:lnTo>
                    <a:lnTo>
                      <a:pt x="436" y="71"/>
                    </a:lnTo>
                    <a:lnTo>
                      <a:pt x="437" y="71"/>
                    </a:lnTo>
                    <a:lnTo>
                      <a:pt x="437" y="71"/>
                    </a:lnTo>
                    <a:lnTo>
                      <a:pt x="438" y="71"/>
                    </a:lnTo>
                    <a:lnTo>
                      <a:pt x="438" y="70"/>
                    </a:lnTo>
                    <a:lnTo>
                      <a:pt x="438" y="70"/>
                    </a:lnTo>
                    <a:lnTo>
                      <a:pt x="438" y="70"/>
                    </a:lnTo>
                    <a:lnTo>
                      <a:pt x="438" y="70"/>
                    </a:lnTo>
                    <a:lnTo>
                      <a:pt x="438" y="69"/>
                    </a:lnTo>
                    <a:lnTo>
                      <a:pt x="438" y="69"/>
                    </a:lnTo>
                    <a:lnTo>
                      <a:pt x="438" y="69"/>
                    </a:lnTo>
                    <a:lnTo>
                      <a:pt x="438" y="69"/>
                    </a:lnTo>
                    <a:lnTo>
                      <a:pt x="438" y="69"/>
                    </a:lnTo>
                    <a:lnTo>
                      <a:pt x="438" y="69"/>
                    </a:lnTo>
                    <a:lnTo>
                      <a:pt x="438" y="68"/>
                    </a:lnTo>
                    <a:lnTo>
                      <a:pt x="438" y="68"/>
                    </a:lnTo>
                    <a:lnTo>
                      <a:pt x="438" y="68"/>
                    </a:lnTo>
                    <a:lnTo>
                      <a:pt x="439" y="67"/>
                    </a:lnTo>
                    <a:lnTo>
                      <a:pt x="439" y="67"/>
                    </a:lnTo>
                    <a:lnTo>
                      <a:pt x="439" y="67"/>
                    </a:lnTo>
                    <a:lnTo>
                      <a:pt x="439" y="67"/>
                    </a:lnTo>
                    <a:lnTo>
                      <a:pt x="439" y="66"/>
                    </a:lnTo>
                    <a:lnTo>
                      <a:pt x="440" y="67"/>
                    </a:lnTo>
                    <a:lnTo>
                      <a:pt x="440" y="67"/>
                    </a:lnTo>
                    <a:lnTo>
                      <a:pt x="440" y="67"/>
                    </a:lnTo>
                    <a:lnTo>
                      <a:pt x="441" y="67"/>
                    </a:lnTo>
                    <a:lnTo>
                      <a:pt x="441" y="67"/>
                    </a:lnTo>
                    <a:lnTo>
                      <a:pt x="441" y="67"/>
                    </a:lnTo>
                    <a:lnTo>
                      <a:pt x="442" y="67"/>
                    </a:lnTo>
                    <a:lnTo>
                      <a:pt x="442" y="68"/>
                    </a:lnTo>
                    <a:lnTo>
                      <a:pt x="443" y="68"/>
                    </a:lnTo>
                    <a:lnTo>
                      <a:pt x="444" y="68"/>
                    </a:lnTo>
                    <a:lnTo>
                      <a:pt x="444" y="68"/>
                    </a:lnTo>
                    <a:lnTo>
                      <a:pt x="445" y="68"/>
                    </a:lnTo>
                    <a:lnTo>
                      <a:pt x="445" y="68"/>
                    </a:lnTo>
                    <a:lnTo>
                      <a:pt x="445" y="69"/>
                    </a:lnTo>
                    <a:lnTo>
                      <a:pt x="444" y="69"/>
                    </a:lnTo>
                    <a:lnTo>
                      <a:pt x="444" y="70"/>
                    </a:lnTo>
                    <a:lnTo>
                      <a:pt x="444" y="71"/>
                    </a:lnTo>
                    <a:lnTo>
                      <a:pt x="445" y="71"/>
                    </a:lnTo>
                    <a:lnTo>
                      <a:pt x="444" y="72"/>
                    </a:lnTo>
                    <a:lnTo>
                      <a:pt x="444" y="73"/>
                    </a:lnTo>
                    <a:lnTo>
                      <a:pt x="445" y="73"/>
                    </a:lnTo>
                    <a:lnTo>
                      <a:pt x="446" y="74"/>
                    </a:lnTo>
                    <a:lnTo>
                      <a:pt x="446" y="74"/>
                    </a:lnTo>
                    <a:lnTo>
                      <a:pt x="447" y="73"/>
                    </a:lnTo>
                    <a:lnTo>
                      <a:pt x="447" y="73"/>
                    </a:lnTo>
                    <a:lnTo>
                      <a:pt x="448" y="73"/>
                    </a:lnTo>
                    <a:lnTo>
                      <a:pt x="448" y="74"/>
                    </a:lnTo>
                    <a:lnTo>
                      <a:pt x="448" y="74"/>
                    </a:lnTo>
                    <a:lnTo>
                      <a:pt x="449" y="74"/>
                    </a:lnTo>
                    <a:lnTo>
                      <a:pt x="450" y="73"/>
                    </a:lnTo>
                    <a:lnTo>
                      <a:pt x="450" y="73"/>
                    </a:lnTo>
                    <a:lnTo>
                      <a:pt x="450" y="73"/>
                    </a:lnTo>
                    <a:lnTo>
                      <a:pt x="451" y="74"/>
                    </a:lnTo>
                    <a:lnTo>
                      <a:pt x="451" y="74"/>
                    </a:lnTo>
                    <a:lnTo>
                      <a:pt x="451" y="74"/>
                    </a:lnTo>
                    <a:lnTo>
                      <a:pt x="450" y="74"/>
                    </a:lnTo>
                    <a:lnTo>
                      <a:pt x="450" y="75"/>
                    </a:lnTo>
                    <a:lnTo>
                      <a:pt x="450" y="76"/>
                    </a:lnTo>
                    <a:lnTo>
                      <a:pt x="450" y="76"/>
                    </a:lnTo>
                    <a:lnTo>
                      <a:pt x="451" y="77"/>
                    </a:lnTo>
                    <a:lnTo>
                      <a:pt x="452" y="77"/>
                    </a:lnTo>
                    <a:lnTo>
                      <a:pt x="452" y="77"/>
                    </a:lnTo>
                    <a:lnTo>
                      <a:pt x="453" y="77"/>
                    </a:lnTo>
                    <a:lnTo>
                      <a:pt x="453" y="77"/>
                    </a:lnTo>
                    <a:lnTo>
                      <a:pt x="454" y="77"/>
                    </a:lnTo>
                    <a:lnTo>
                      <a:pt x="454" y="77"/>
                    </a:lnTo>
                    <a:lnTo>
                      <a:pt x="454" y="78"/>
                    </a:lnTo>
                    <a:lnTo>
                      <a:pt x="453" y="78"/>
                    </a:lnTo>
                    <a:lnTo>
                      <a:pt x="452" y="78"/>
                    </a:lnTo>
                    <a:lnTo>
                      <a:pt x="452" y="79"/>
                    </a:lnTo>
                    <a:lnTo>
                      <a:pt x="452" y="79"/>
                    </a:lnTo>
                    <a:lnTo>
                      <a:pt x="453" y="79"/>
                    </a:lnTo>
                    <a:lnTo>
                      <a:pt x="454" y="80"/>
                    </a:lnTo>
                    <a:lnTo>
                      <a:pt x="454" y="81"/>
                    </a:lnTo>
                    <a:lnTo>
                      <a:pt x="454" y="81"/>
                    </a:lnTo>
                    <a:lnTo>
                      <a:pt x="454" y="82"/>
                    </a:lnTo>
                    <a:lnTo>
                      <a:pt x="454" y="82"/>
                    </a:lnTo>
                    <a:lnTo>
                      <a:pt x="454" y="82"/>
                    </a:lnTo>
                    <a:lnTo>
                      <a:pt x="454" y="82"/>
                    </a:lnTo>
                    <a:lnTo>
                      <a:pt x="455" y="82"/>
                    </a:lnTo>
                    <a:lnTo>
                      <a:pt x="455" y="82"/>
                    </a:lnTo>
                    <a:lnTo>
                      <a:pt x="455" y="81"/>
                    </a:lnTo>
                    <a:lnTo>
                      <a:pt x="455" y="81"/>
                    </a:lnTo>
                    <a:lnTo>
                      <a:pt x="457" y="80"/>
                    </a:lnTo>
                    <a:lnTo>
                      <a:pt x="457" y="80"/>
                    </a:lnTo>
                    <a:lnTo>
                      <a:pt x="457" y="80"/>
                    </a:lnTo>
                    <a:lnTo>
                      <a:pt x="457" y="79"/>
                    </a:lnTo>
                    <a:lnTo>
                      <a:pt x="457" y="79"/>
                    </a:lnTo>
                    <a:lnTo>
                      <a:pt x="457" y="78"/>
                    </a:lnTo>
                    <a:lnTo>
                      <a:pt x="457" y="78"/>
                    </a:lnTo>
                    <a:lnTo>
                      <a:pt x="458" y="78"/>
                    </a:lnTo>
                    <a:lnTo>
                      <a:pt x="458" y="78"/>
                    </a:lnTo>
                    <a:lnTo>
                      <a:pt x="458" y="77"/>
                    </a:lnTo>
                    <a:lnTo>
                      <a:pt x="459" y="77"/>
                    </a:lnTo>
                    <a:lnTo>
                      <a:pt x="459" y="78"/>
                    </a:lnTo>
                    <a:lnTo>
                      <a:pt x="460" y="79"/>
                    </a:lnTo>
                    <a:lnTo>
                      <a:pt x="460" y="79"/>
                    </a:lnTo>
                    <a:lnTo>
                      <a:pt x="461" y="79"/>
                    </a:lnTo>
                    <a:lnTo>
                      <a:pt x="461" y="79"/>
                    </a:lnTo>
                    <a:lnTo>
                      <a:pt x="462" y="79"/>
                    </a:lnTo>
                    <a:lnTo>
                      <a:pt x="462" y="79"/>
                    </a:lnTo>
                    <a:lnTo>
                      <a:pt x="462" y="80"/>
                    </a:lnTo>
                    <a:lnTo>
                      <a:pt x="463" y="80"/>
                    </a:lnTo>
                    <a:lnTo>
                      <a:pt x="463" y="79"/>
                    </a:lnTo>
                    <a:lnTo>
                      <a:pt x="464" y="79"/>
                    </a:lnTo>
                    <a:lnTo>
                      <a:pt x="464" y="79"/>
                    </a:lnTo>
                    <a:lnTo>
                      <a:pt x="465" y="79"/>
                    </a:lnTo>
                    <a:lnTo>
                      <a:pt x="465" y="80"/>
                    </a:lnTo>
                    <a:lnTo>
                      <a:pt x="465" y="80"/>
                    </a:lnTo>
                    <a:lnTo>
                      <a:pt x="465" y="80"/>
                    </a:lnTo>
                    <a:lnTo>
                      <a:pt x="465" y="80"/>
                    </a:lnTo>
                    <a:lnTo>
                      <a:pt x="465" y="80"/>
                    </a:lnTo>
                    <a:lnTo>
                      <a:pt x="465" y="81"/>
                    </a:lnTo>
                    <a:lnTo>
                      <a:pt x="465" y="81"/>
                    </a:lnTo>
                    <a:lnTo>
                      <a:pt x="465" y="81"/>
                    </a:lnTo>
                    <a:lnTo>
                      <a:pt x="466" y="81"/>
                    </a:lnTo>
                    <a:lnTo>
                      <a:pt x="466" y="80"/>
                    </a:lnTo>
                    <a:lnTo>
                      <a:pt x="466" y="80"/>
                    </a:lnTo>
                    <a:lnTo>
                      <a:pt x="466" y="80"/>
                    </a:lnTo>
                    <a:lnTo>
                      <a:pt x="467" y="79"/>
                    </a:lnTo>
                    <a:lnTo>
                      <a:pt x="467" y="79"/>
                    </a:lnTo>
                    <a:lnTo>
                      <a:pt x="467" y="79"/>
                    </a:lnTo>
                    <a:lnTo>
                      <a:pt x="467" y="79"/>
                    </a:lnTo>
                    <a:lnTo>
                      <a:pt x="468" y="79"/>
                    </a:lnTo>
                    <a:lnTo>
                      <a:pt x="468" y="78"/>
                    </a:lnTo>
                    <a:lnTo>
                      <a:pt x="468" y="78"/>
                    </a:lnTo>
                    <a:lnTo>
                      <a:pt x="468" y="78"/>
                    </a:lnTo>
                    <a:lnTo>
                      <a:pt x="468" y="77"/>
                    </a:lnTo>
                    <a:lnTo>
                      <a:pt x="468" y="77"/>
                    </a:lnTo>
                    <a:lnTo>
                      <a:pt x="468" y="77"/>
                    </a:lnTo>
                    <a:lnTo>
                      <a:pt x="469" y="77"/>
                    </a:lnTo>
                    <a:lnTo>
                      <a:pt x="469" y="77"/>
                    </a:lnTo>
                    <a:lnTo>
                      <a:pt x="469" y="77"/>
                    </a:lnTo>
                    <a:lnTo>
                      <a:pt x="470" y="76"/>
                    </a:lnTo>
                    <a:lnTo>
                      <a:pt x="470" y="76"/>
                    </a:lnTo>
                    <a:lnTo>
                      <a:pt x="470" y="76"/>
                    </a:lnTo>
                    <a:lnTo>
                      <a:pt x="470" y="76"/>
                    </a:lnTo>
                    <a:lnTo>
                      <a:pt x="470" y="76"/>
                    </a:lnTo>
                    <a:lnTo>
                      <a:pt x="470" y="76"/>
                    </a:lnTo>
                    <a:lnTo>
                      <a:pt x="470" y="76"/>
                    </a:lnTo>
                    <a:lnTo>
                      <a:pt x="471" y="76"/>
                    </a:lnTo>
                    <a:lnTo>
                      <a:pt x="471" y="76"/>
                    </a:lnTo>
                    <a:lnTo>
                      <a:pt x="471" y="76"/>
                    </a:lnTo>
                    <a:lnTo>
                      <a:pt x="472" y="76"/>
                    </a:lnTo>
                    <a:lnTo>
                      <a:pt x="472" y="75"/>
                    </a:lnTo>
                    <a:lnTo>
                      <a:pt x="473" y="75"/>
                    </a:lnTo>
                    <a:lnTo>
                      <a:pt x="473" y="76"/>
                    </a:lnTo>
                    <a:lnTo>
                      <a:pt x="474" y="76"/>
                    </a:lnTo>
                    <a:lnTo>
                      <a:pt x="474" y="76"/>
                    </a:lnTo>
                    <a:lnTo>
                      <a:pt x="474" y="76"/>
                    </a:lnTo>
                    <a:lnTo>
                      <a:pt x="473" y="77"/>
                    </a:lnTo>
                    <a:lnTo>
                      <a:pt x="473" y="77"/>
                    </a:lnTo>
                    <a:lnTo>
                      <a:pt x="474" y="77"/>
                    </a:lnTo>
                    <a:lnTo>
                      <a:pt x="474" y="77"/>
                    </a:lnTo>
                    <a:lnTo>
                      <a:pt x="474" y="77"/>
                    </a:lnTo>
                    <a:lnTo>
                      <a:pt x="474" y="77"/>
                    </a:lnTo>
                    <a:lnTo>
                      <a:pt x="475" y="77"/>
                    </a:lnTo>
                    <a:lnTo>
                      <a:pt x="475" y="77"/>
                    </a:lnTo>
                    <a:lnTo>
                      <a:pt x="475" y="77"/>
                    </a:lnTo>
                    <a:lnTo>
                      <a:pt x="475" y="77"/>
                    </a:lnTo>
                    <a:lnTo>
                      <a:pt x="475" y="77"/>
                    </a:lnTo>
                    <a:lnTo>
                      <a:pt x="476" y="77"/>
                    </a:lnTo>
                    <a:lnTo>
                      <a:pt x="477" y="77"/>
                    </a:lnTo>
                    <a:lnTo>
                      <a:pt x="477" y="77"/>
                    </a:lnTo>
                    <a:lnTo>
                      <a:pt x="477" y="76"/>
                    </a:lnTo>
                    <a:lnTo>
                      <a:pt x="477" y="76"/>
                    </a:lnTo>
                    <a:lnTo>
                      <a:pt x="477" y="76"/>
                    </a:lnTo>
                    <a:lnTo>
                      <a:pt x="477" y="76"/>
                    </a:lnTo>
                    <a:lnTo>
                      <a:pt x="477" y="75"/>
                    </a:lnTo>
                    <a:lnTo>
                      <a:pt x="477" y="75"/>
                    </a:lnTo>
                    <a:lnTo>
                      <a:pt x="477" y="75"/>
                    </a:lnTo>
                    <a:lnTo>
                      <a:pt x="478" y="75"/>
                    </a:lnTo>
                    <a:lnTo>
                      <a:pt x="478" y="75"/>
                    </a:lnTo>
                    <a:lnTo>
                      <a:pt x="479" y="74"/>
                    </a:lnTo>
                    <a:lnTo>
                      <a:pt x="479" y="75"/>
                    </a:lnTo>
                    <a:lnTo>
                      <a:pt x="479" y="75"/>
                    </a:lnTo>
                    <a:lnTo>
                      <a:pt x="479" y="75"/>
                    </a:lnTo>
                    <a:lnTo>
                      <a:pt x="480" y="75"/>
                    </a:lnTo>
                    <a:lnTo>
                      <a:pt x="480" y="74"/>
                    </a:lnTo>
                    <a:lnTo>
                      <a:pt x="480" y="75"/>
                    </a:lnTo>
                    <a:lnTo>
                      <a:pt x="480" y="75"/>
                    </a:lnTo>
                    <a:lnTo>
                      <a:pt x="480" y="75"/>
                    </a:lnTo>
                    <a:lnTo>
                      <a:pt x="481" y="75"/>
                    </a:lnTo>
                    <a:lnTo>
                      <a:pt x="481" y="75"/>
                    </a:lnTo>
                    <a:lnTo>
                      <a:pt x="481" y="75"/>
                    </a:lnTo>
                    <a:lnTo>
                      <a:pt x="481" y="75"/>
                    </a:lnTo>
                    <a:lnTo>
                      <a:pt x="481" y="74"/>
                    </a:lnTo>
                    <a:lnTo>
                      <a:pt x="481" y="74"/>
                    </a:lnTo>
                    <a:lnTo>
                      <a:pt x="481" y="74"/>
                    </a:lnTo>
                    <a:lnTo>
                      <a:pt x="481" y="74"/>
                    </a:lnTo>
                    <a:lnTo>
                      <a:pt x="482" y="74"/>
                    </a:lnTo>
                    <a:lnTo>
                      <a:pt x="482" y="73"/>
                    </a:lnTo>
                    <a:lnTo>
                      <a:pt x="482" y="74"/>
                    </a:lnTo>
                    <a:lnTo>
                      <a:pt x="482" y="74"/>
                    </a:lnTo>
                    <a:lnTo>
                      <a:pt x="483" y="74"/>
                    </a:lnTo>
                    <a:lnTo>
                      <a:pt x="483" y="74"/>
                    </a:lnTo>
                    <a:lnTo>
                      <a:pt x="483" y="74"/>
                    </a:lnTo>
                    <a:lnTo>
                      <a:pt x="483" y="74"/>
                    </a:lnTo>
                    <a:lnTo>
                      <a:pt x="484" y="74"/>
                    </a:lnTo>
                    <a:lnTo>
                      <a:pt x="484" y="73"/>
                    </a:lnTo>
                    <a:lnTo>
                      <a:pt x="484" y="73"/>
                    </a:lnTo>
                    <a:lnTo>
                      <a:pt x="484" y="73"/>
                    </a:lnTo>
                    <a:lnTo>
                      <a:pt x="484" y="73"/>
                    </a:lnTo>
                    <a:lnTo>
                      <a:pt x="485" y="73"/>
                    </a:lnTo>
                    <a:lnTo>
                      <a:pt x="485" y="73"/>
                    </a:lnTo>
                    <a:lnTo>
                      <a:pt x="485" y="73"/>
                    </a:lnTo>
                    <a:lnTo>
                      <a:pt x="485" y="73"/>
                    </a:lnTo>
                    <a:lnTo>
                      <a:pt x="485" y="73"/>
                    </a:lnTo>
                    <a:lnTo>
                      <a:pt x="486" y="73"/>
                    </a:lnTo>
                    <a:lnTo>
                      <a:pt x="486" y="73"/>
                    </a:lnTo>
                    <a:lnTo>
                      <a:pt x="486" y="73"/>
                    </a:lnTo>
                    <a:lnTo>
                      <a:pt x="487" y="73"/>
                    </a:lnTo>
                    <a:lnTo>
                      <a:pt x="487" y="72"/>
                    </a:lnTo>
                    <a:lnTo>
                      <a:pt x="487" y="72"/>
                    </a:lnTo>
                    <a:lnTo>
                      <a:pt x="487" y="72"/>
                    </a:lnTo>
                    <a:lnTo>
                      <a:pt x="487" y="71"/>
                    </a:lnTo>
                    <a:lnTo>
                      <a:pt x="487" y="71"/>
                    </a:lnTo>
                    <a:lnTo>
                      <a:pt x="487" y="71"/>
                    </a:lnTo>
                    <a:lnTo>
                      <a:pt x="487" y="71"/>
                    </a:lnTo>
                    <a:lnTo>
                      <a:pt x="488" y="71"/>
                    </a:lnTo>
                    <a:lnTo>
                      <a:pt x="488" y="71"/>
                    </a:lnTo>
                    <a:lnTo>
                      <a:pt x="488" y="71"/>
                    </a:lnTo>
                    <a:lnTo>
                      <a:pt x="488" y="72"/>
                    </a:lnTo>
                    <a:lnTo>
                      <a:pt x="489" y="72"/>
                    </a:lnTo>
                    <a:lnTo>
                      <a:pt x="489" y="72"/>
                    </a:lnTo>
                    <a:lnTo>
                      <a:pt x="489" y="71"/>
                    </a:lnTo>
                    <a:lnTo>
                      <a:pt x="490" y="71"/>
                    </a:lnTo>
                    <a:lnTo>
                      <a:pt x="490" y="71"/>
                    </a:lnTo>
                    <a:lnTo>
                      <a:pt x="490" y="71"/>
                    </a:lnTo>
                    <a:lnTo>
                      <a:pt x="490" y="71"/>
                    </a:lnTo>
                    <a:lnTo>
                      <a:pt x="491" y="71"/>
                    </a:lnTo>
                    <a:lnTo>
                      <a:pt x="491" y="71"/>
                    </a:lnTo>
                    <a:lnTo>
                      <a:pt x="491" y="70"/>
                    </a:lnTo>
                    <a:lnTo>
                      <a:pt x="491" y="70"/>
                    </a:lnTo>
                    <a:lnTo>
                      <a:pt x="492" y="70"/>
                    </a:lnTo>
                    <a:lnTo>
                      <a:pt x="492" y="69"/>
                    </a:lnTo>
                    <a:lnTo>
                      <a:pt x="493" y="69"/>
                    </a:lnTo>
                    <a:lnTo>
                      <a:pt x="493" y="69"/>
                    </a:lnTo>
                    <a:lnTo>
                      <a:pt x="493" y="69"/>
                    </a:lnTo>
                    <a:lnTo>
                      <a:pt x="493" y="69"/>
                    </a:lnTo>
                    <a:lnTo>
                      <a:pt x="493" y="69"/>
                    </a:lnTo>
                    <a:lnTo>
                      <a:pt x="494" y="68"/>
                    </a:lnTo>
                    <a:lnTo>
                      <a:pt x="494" y="68"/>
                    </a:lnTo>
                    <a:lnTo>
                      <a:pt x="494" y="67"/>
                    </a:lnTo>
                    <a:lnTo>
                      <a:pt x="495" y="67"/>
                    </a:lnTo>
                    <a:lnTo>
                      <a:pt x="495" y="67"/>
                    </a:lnTo>
                    <a:lnTo>
                      <a:pt x="495" y="67"/>
                    </a:lnTo>
                    <a:lnTo>
                      <a:pt x="495" y="67"/>
                    </a:lnTo>
                    <a:lnTo>
                      <a:pt x="496" y="67"/>
                    </a:lnTo>
                    <a:lnTo>
                      <a:pt x="496" y="66"/>
                    </a:lnTo>
                    <a:lnTo>
                      <a:pt x="496" y="66"/>
                    </a:lnTo>
                    <a:lnTo>
                      <a:pt x="497" y="66"/>
                    </a:lnTo>
                    <a:lnTo>
                      <a:pt x="497" y="66"/>
                    </a:lnTo>
                    <a:lnTo>
                      <a:pt x="497" y="66"/>
                    </a:lnTo>
                    <a:lnTo>
                      <a:pt x="497" y="66"/>
                    </a:lnTo>
                    <a:lnTo>
                      <a:pt x="497" y="67"/>
                    </a:lnTo>
                    <a:lnTo>
                      <a:pt x="497" y="67"/>
                    </a:lnTo>
                    <a:lnTo>
                      <a:pt x="497" y="67"/>
                    </a:lnTo>
                    <a:lnTo>
                      <a:pt x="497" y="67"/>
                    </a:lnTo>
                    <a:lnTo>
                      <a:pt x="497" y="67"/>
                    </a:lnTo>
                    <a:lnTo>
                      <a:pt x="498" y="68"/>
                    </a:lnTo>
                    <a:lnTo>
                      <a:pt x="499" y="68"/>
                    </a:lnTo>
                    <a:lnTo>
                      <a:pt x="499" y="67"/>
                    </a:lnTo>
                    <a:lnTo>
                      <a:pt x="499" y="67"/>
                    </a:lnTo>
                    <a:lnTo>
                      <a:pt x="499" y="67"/>
                    </a:lnTo>
                    <a:lnTo>
                      <a:pt x="499" y="67"/>
                    </a:lnTo>
                    <a:lnTo>
                      <a:pt x="499" y="67"/>
                    </a:lnTo>
                    <a:lnTo>
                      <a:pt x="499" y="66"/>
                    </a:lnTo>
                    <a:lnTo>
                      <a:pt x="499" y="66"/>
                    </a:lnTo>
                    <a:lnTo>
                      <a:pt x="500" y="66"/>
                    </a:lnTo>
                    <a:lnTo>
                      <a:pt x="500" y="66"/>
                    </a:lnTo>
                    <a:lnTo>
                      <a:pt x="500" y="65"/>
                    </a:lnTo>
                    <a:lnTo>
                      <a:pt x="500" y="65"/>
                    </a:lnTo>
                    <a:lnTo>
                      <a:pt x="500" y="65"/>
                    </a:lnTo>
                    <a:lnTo>
                      <a:pt x="500" y="65"/>
                    </a:lnTo>
                    <a:lnTo>
                      <a:pt x="501" y="64"/>
                    </a:lnTo>
                    <a:lnTo>
                      <a:pt x="501" y="64"/>
                    </a:lnTo>
                    <a:lnTo>
                      <a:pt x="501" y="64"/>
                    </a:lnTo>
                    <a:lnTo>
                      <a:pt x="501" y="64"/>
                    </a:lnTo>
                    <a:lnTo>
                      <a:pt x="501" y="64"/>
                    </a:lnTo>
                    <a:lnTo>
                      <a:pt x="502" y="64"/>
                    </a:lnTo>
                    <a:lnTo>
                      <a:pt x="502" y="64"/>
                    </a:lnTo>
                    <a:lnTo>
                      <a:pt x="502" y="63"/>
                    </a:lnTo>
                    <a:lnTo>
                      <a:pt x="501" y="63"/>
                    </a:lnTo>
                    <a:lnTo>
                      <a:pt x="502" y="63"/>
                    </a:lnTo>
                    <a:lnTo>
                      <a:pt x="502" y="63"/>
                    </a:lnTo>
                    <a:lnTo>
                      <a:pt x="502" y="63"/>
                    </a:lnTo>
                    <a:lnTo>
                      <a:pt x="518" y="60"/>
                    </a:lnTo>
                    <a:lnTo>
                      <a:pt x="519" y="60"/>
                    </a:lnTo>
                    <a:lnTo>
                      <a:pt x="529" y="61"/>
                    </a:lnTo>
                    <a:lnTo>
                      <a:pt x="529" y="59"/>
                    </a:lnTo>
                    <a:lnTo>
                      <a:pt x="533" y="51"/>
                    </a:lnTo>
                    <a:lnTo>
                      <a:pt x="533" y="51"/>
                    </a:lnTo>
                    <a:lnTo>
                      <a:pt x="534" y="52"/>
                    </a:lnTo>
                    <a:lnTo>
                      <a:pt x="533" y="52"/>
                    </a:lnTo>
                    <a:lnTo>
                      <a:pt x="534" y="52"/>
                    </a:lnTo>
                    <a:lnTo>
                      <a:pt x="534" y="52"/>
                    </a:lnTo>
                    <a:lnTo>
                      <a:pt x="534" y="52"/>
                    </a:lnTo>
                    <a:lnTo>
                      <a:pt x="534" y="53"/>
                    </a:lnTo>
                    <a:lnTo>
                      <a:pt x="534" y="53"/>
                    </a:lnTo>
                    <a:lnTo>
                      <a:pt x="534" y="53"/>
                    </a:lnTo>
                    <a:lnTo>
                      <a:pt x="534" y="53"/>
                    </a:lnTo>
                    <a:lnTo>
                      <a:pt x="534" y="53"/>
                    </a:lnTo>
                    <a:lnTo>
                      <a:pt x="535" y="53"/>
                    </a:lnTo>
                    <a:lnTo>
                      <a:pt x="535" y="53"/>
                    </a:lnTo>
                    <a:lnTo>
                      <a:pt x="536" y="53"/>
                    </a:lnTo>
                    <a:lnTo>
                      <a:pt x="536" y="54"/>
                    </a:lnTo>
                    <a:lnTo>
                      <a:pt x="536" y="53"/>
                    </a:lnTo>
                    <a:lnTo>
                      <a:pt x="536" y="54"/>
                    </a:lnTo>
                    <a:lnTo>
                      <a:pt x="536" y="54"/>
                    </a:lnTo>
                    <a:lnTo>
                      <a:pt x="536" y="54"/>
                    </a:lnTo>
                    <a:lnTo>
                      <a:pt x="536" y="54"/>
                    </a:lnTo>
                    <a:lnTo>
                      <a:pt x="536" y="54"/>
                    </a:lnTo>
                    <a:lnTo>
                      <a:pt x="537" y="54"/>
                    </a:lnTo>
                    <a:lnTo>
                      <a:pt x="537" y="55"/>
                    </a:lnTo>
                    <a:lnTo>
                      <a:pt x="536" y="55"/>
                    </a:lnTo>
                    <a:lnTo>
                      <a:pt x="536" y="56"/>
                    </a:lnTo>
                    <a:lnTo>
                      <a:pt x="537" y="56"/>
                    </a:lnTo>
                    <a:lnTo>
                      <a:pt x="537" y="56"/>
                    </a:lnTo>
                    <a:lnTo>
                      <a:pt x="536" y="56"/>
                    </a:lnTo>
                    <a:lnTo>
                      <a:pt x="537" y="57"/>
                    </a:lnTo>
                    <a:lnTo>
                      <a:pt x="537" y="57"/>
                    </a:lnTo>
                    <a:lnTo>
                      <a:pt x="537" y="57"/>
                    </a:lnTo>
                    <a:lnTo>
                      <a:pt x="536" y="57"/>
                    </a:lnTo>
                    <a:lnTo>
                      <a:pt x="537" y="57"/>
                    </a:lnTo>
                    <a:lnTo>
                      <a:pt x="537" y="57"/>
                    </a:lnTo>
                    <a:lnTo>
                      <a:pt x="536" y="57"/>
                    </a:lnTo>
                    <a:lnTo>
                      <a:pt x="537" y="58"/>
                    </a:lnTo>
                    <a:lnTo>
                      <a:pt x="536" y="58"/>
                    </a:lnTo>
                    <a:lnTo>
                      <a:pt x="536" y="59"/>
                    </a:lnTo>
                    <a:lnTo>
                      <a:pt x="537" y="59"/>
                    </a:lnTo>
                    <a:lnTo>
                      <a:pt x="536" y="59"/>
                    </a:lnTo>
                    <a:lnTo>
                      <a:pt x="536" y="59"/>
                    </a:lnTo>
                    <a:lnTo>
                      <a:pt x="536" y="60"/>
                    </a:lnTo>
                    <a:lnTo>
                      <a:pt x="536" y="60"/>
                    </a:lnTo>
                    <a:lnTo>
                      <a:pt x="536" y="60"/>
                    </a:lnTo>
                    <a:lnTo>
                      <a:pt x="536" y="60"/>
                    </a:lnTo>
                    <a:lnTo>
                      <a:pt x="536" y="61"/>
                    </a:lnTo>
                    <a:lnTo>
                      <a:pt x="536" y="61"/>
                    </a:lnTo>
                    <a:lnTo>
                      <a:pt x="536" y="61"/>
                    </a:lnTo>
                    <a:lnTo>
                      <a:pt x="536" y="61"/>
                    </a:lnTo>
                    <a:lnTo>
                      <a:pt x="536" y="62"/>
                    </a:lnTo>
                    <a:lnTo>
                      <a:pt x="536" y="62"/>
                    </a:lnTo>
                    <a:lnTo>
                      <a:pt x="536" y="62"/>
                    </a:lnTo>
                    <a:lnTo>
                      <a:pt x="536" y="62"/>
                    </a:lnTo>
                    <a:lnTo>
                      <a:pt x="535" y="62"/>
                    </a:lnTo>
                    <a:lnTo>
                      <a:pt x="536" y="62"/>
                    </a:lnTo>
                    <a:lnTo>
                      <a:pt x="536" y="63"/>
                    </a:lnTo>
                    <a:lnTo>
                      <a:pt x="536" y="63"/>
                    </a:lnTo>
                    <a:lnTo>
                      <a:pt x="536" y="63"/>
                    </a:lnTo>
                    <a:lnTo>
                      <a:pt x="536" y="63"/>
                    </a:lnTo>
                    <a:lnTo>
                      <a:pt x="536" y="64"/>
                    </a:lnTo>
                    <a:lnTo>
                      <a:pt x="536" y="64"/>
                    </a:lnTo>
                    <a:lnTo>
                      <a:pt x="536" y="64"/>
                    </a:lnTo>
                    <a:lnTo>
                      <a:pt x="536" y="64"/>
                    </a:lnTo>
                    <a:lnTo>
                      <a:pt x="536" y="64"/>
                    </a:lnTo>
                    <a:lnTo>
                      <a:pt x="536" y="64"/>
                    </a:lnTo>
                    <a:lnTo>
                      <a:pt x="537" y="64"/>
                    </a:lnTo>
                    <a:lnTo>
                      <a:pt x="537" y="64"/>
                    </a:lnTo>
                    <a:lnTo>
                      <a:pt x="537" y="64"/>
                    </a:lnTo>
                    <a:lnTo>
                      <a:pt x="538" y="64"/>
                    </a:lnTo>
                    <a:lnTo>
                      <a:pt x="538" y="64"/>
                    </a:lnTo>
                    <a:lnTo>
                      <a:pt x="538" y="64"/>
                    </a:lnTo>
                    <a:lnTo>
                      <a:pt x="538" y="64"/>
                    </a:lnTo>
                    <a:lnTo>
                      <a:pt x="539" y="64"/>
                    </a:lnTo>
                    <a:lnTo>
                      <a:pt x="539" y="64"/>
                    </a:lnTo>
                    <a:lnTo>
                      <a:pt x="539" y="64"/>
                    </a:lnTo>
                    <a:lnTo>
                      <a:pt x="539" y="64"/>
                    </a:lnTo>
                    <a:lnTo>
                      <a:pt x="540" y="64"/>
                    </a:lnTo>
                    <a:lnTo>
                      <a:pt x="540" y="64"/>
                    </a:lnTo>
                    <a:lnTo>
                      <a:pt x="540" y="64"/>
                    </a:lnTo>
                    <a:lnTo>
                      <a:pt x="540" y="64"/>
                    </a:lnTo>
                    <a:lnTo>
                      <a:pt x="540" y="64"/>
                    </a:lnTo>
                    <a:lnTo>
                      <a:pt x="540" y="64"/>
                    </a:lnTo>
                    <a:lnTo>
                      <a:pt x="540" y="64"/>
                    </a:lnTo>
                    <a:lnTo>
                      <a:pt x="541" y="64"/>
                    </a:lnTo>
                    <a:lnTo>
                      <a:pt x="541" y="64"/>
                    </a:lnTo>
                    <a:lnTo>
                      <a:pt x="541" y="64"/>
                    </a:lnTo>
                    <a:lnTo>
                      <a:pt x="542" y="64"/>
                    </a:lnTo>
                    <a:lnTo>
                      <a:pt x="542" y="63"/>
                    </a:lnTo>
                    <a:lnTo>
                      <a:pt x="542" y="64"/>
                    </a:lnTo>
                    <a:lnTo>
                      <a:pt x="542" y="63"/>
                    </a:lnTo>
                    <a:lnTo>
                      <a:pt x="543" y="63"/>
                    </a:lnTo>
                    <a:lnTo>
                      <a:pt x="543" y="63"/>
                    </a:lnTo>
                    <a:lnTo>
                      <a:pt x="543" y="63"/>
                    </a:lnTo>
                    <a:lnTo>
                      <a:pt x="543" y="63"/>
                    </a:lnTo>
                    <a:lnTo>
                      <a:pt x="543" y="63"/>
                    </a:lnTo>
                    <a:lnTo>
                      <a:pt x="543" y="63"/>
                    </a:lnTo>
                    <a:lnTo>
                      <a:pt x="544" y="63"/>
                    </a:lnTo>
                    <a:lnTo>
                      <a:pt x="544" y="63"/>
                    </a:lnTo>
                    <a:lnTo>
                      <a:pt x="544" y="63"/>
                    </a:lnTo>
                    <a:lnTo>
                      <a:pt x="544" y="63"/>
                    </a:lnTo>
                    <a:lnTo>
                      <a:pt x="545" y="63"/>
                    </a:lnTo>
                    <a:lnTo>
                      <a:pt x="546" y="63"/>
                    </a:lnTo>
                    <a:lnTo>
                      <a:pt x="546" y="63"/>
                    </a:lnTo>
                    <a:lnTo>
                      <a:pt x="546" y="63"/>
                    </a:lnTo>
                    <a:lnTo>
                      <a:pt x="546" y="63"/>
                    </a:lnTo>
                    <a:lnTo>
                      <a:pt x="547" y="63"/>
                    </a:lnTo>
                    <a:lnTo>
                      <a:pt x="547" y="63"/>
                    </a:lnTo>
                    <a:lnTo>
                      <a:pt x="548" y="63"/>
                    </a:lnTo>
                    <a:lnTo>
                      <a:pt x="549" y="63"/>
                    </a:lnTo>
                    <a:lnTo>
                      <a:pt x="550" y="62"/>
                    </a:lnTo>
                    <a:lnTo>
                      <a:pt x="550" y="62"/>
                    </a:lnTo>
                    <a:lnTo>
                      <a:pt x="551" y="62"/>
                    </a:lnTo>
                    <a:lnTo>
                      <a:pt x="551" y="62"/>
                    </a:lnTo>
                    <a:lnTo>
                      <a:pt x="551" y="62"/>
                    </a:lnTo>
                    <a:lnTo>
                      <a:pt x="551" y="62"/>
                    </a:lnTo>
                    <a:lnTo>
                      <a:pt x="551" y="61"/>
                    </a:lnTo>
                    <a:lnTo>
                      <a:pt x="552" y="61"/>
                    </a:lnTo>
                    <a:lnTo>
                      <a:pt x="552" y="61"/>
                    </a:lnTo>
                    <a:lnTo>
                      <a:pt x="552" y="61"/>
                    </a:lnTo>
                    <a:lnTo>
                      <a:pt x="553" y="62"/>
                    </a:lnTo>
                    <a:lnTo>
                      <a:pt x="553" y="61"/>
                    </a:lnTo>
                    <a:lnTo>
                      <a:pt x="554" y="61"/>
                    </a:lnTo>
                    <a:lnTo>
                      <a:pt x="554" y="61"/>
                    </a:lnTo>
                    <a:lnTo>
                      <a:pt x="554" y="61"/>
                    </a:lnTo>
                    <a:lnTo>
                      <a:pt x="555" y="61"/>
                    </a:lnTo>
                    <a:lnTo>
                      <a:pt x="555" y="61"/>
                    </a:lnTo>
                    <a:lnTo>
                      <a:pt x="556" y="60"/>
                    </a:lnTo>
                    <a:lnTo>
                      <a:pt x="556" y="61"/>
                    </a:lnTo>
                    <a:lnTo>
                      <a:pt x="556" y="61"/>
                    </a:lnTo>
                    <a:lnTo>
                      <a:pt x="555" y="62"/>
                    </a:lnTo>
                    <a:lnTo>
                      <a:pt x="555" y="62"/>
                    </a:lnTo>
                    <a:lnTo>
                      <a:pt x="555" y="63"/>
                    </a:lnTo>
                    <a:lnTo>
                      <a:pt x="555" y="63"/>
                    </a:lnTo>
                    <a:lnTo>
                      <a:pt x="554" y="64"/>
                    </a:lnTo>
                    <a:lnTo>
                      <a:pt x="554" y="64"/>
                    </a:lnTo>
                    <a:lnTo>
                      <a:pt x="553" y="64"/>
                    </a:lnTo>
                    <a:lnTo>
                      <a:pt x="552" y="64"/>
                    </a:lnTo>
                    <a:lnTo>
                      <a:pt x="551" y="64"/>
                    </a:lnTo>
                    <a:lnTo>
                      <a:pt x="551" y="65"/>
                    </a:lnTo>
                    <a:lnTo>
                      <a:pt x="549" y="65"/>
                    </a:lnTo>
                    <a:lnTo>
                      <a:pt x="549" y="65"/>
                    </a:lnTo>
                    <a:lnTo>
                      <a:pt x="549" y="66"/>
                    </a:lnTo>
                    <a:lnTo>
                      <a:pt x="548" y="66"/>
                    </a:lnTo>
                    <a:lnTo>
                      <a:pt x="548" y="66"/>
                    </a:lnTo>
                    <a:lnTo>
                      <a:pt x="548" y="66"/>
                    </a:lnTo>
                    <a:lnTo>
                      <a:pt x="547" y="66"/>
                    </a:lnTo>
                    <a:lnTo>
                      <a:pt x="547" y="66"/>
                    </a:lnTo>
                    <a:lnTo>
                      <a:pt x="546" y="66"/>
                    </a:lnTo>
                    <a:lnTo>
                      <a:pt x="546" y="66"/>
                    </a:lnTo>
                    <a:lnTo>
                      <a:pt x="546" y="66"/>
                    </a:lnTo>
                    <a:lnTo>
                      <a:pt x="546" y="66"/>
                    </a:lnTo>
                    <a:lnTo>
                      <a:pt x="545" y="66"/>
                    </a:lnTo>
                    <a:lnTo>
                      <a:pt x="545" y="66"/>
                    </a:lnTo>
                    <a:lnTo>
                      <a:pt x="545" y="66"/>
                    </a:lnTo>
                    <a:lnTo>
                      <a:pt x="545" y="66"/>
                    </a:lnTo>
                    <a:lnTo>
                      <a:pt x="544" y="67"/>
                    </a:lnTo>
                    <a:lnTo>
                      <a:pt x="543" y="67"/>
                    </a:lnTo>
                    <a:lnTo>
                      <a:pt x="543" y="67"/>
                    </a:lnTo>
                    <a:lnTo>
                      <a:pt x="543" y="68"/>
                    </a:lnTo>
                    <a:lnTo>
                      <a:pt x="543" y="68"/>
                    </a:lnTo>
                    <a:lnTo>
                      <a:pt x="543" y="68"/>
                    </a:lnTo>
                    <a:lnTo>
                      <a:pt x="542" y="68"/>
                    </a:lnTo>
                    <a:lnTo>
                      <a:pt x="543" y="69"/>
                    </a:lnTo>
                    <a:lnTo>
                      <a:pt x="542" y="69"/>
                    </a:lnTo>
                    <a:lnTo>
                      <a:pt x="542" y="69"/>
                    </a:lnTo>
                    <a:lnTo>
                      <a:pt x="541" y="70"/>
                    </a:lnTo>
                    <a:lnTo>
                      <a:pt x="541" y="70"/>
                    </a:lnTo>
                    <a:lnTo>
                      <a:pt x="541" y="71"/>
                    </a:lnTo>
                    <a:lnTo>
                      <a:pt x="541" y="71"/>
                    </a:lnTo>
                    <a:lnTo>
                      <a:pt x="541" y="72"/>
                    </a:lnTo>
                    <a:lnTo>
                      <a:pt x="540" y="72"/>
                    </a:lnTo>
                    <a:lnTo>
                      <a:pt x="540" y="73"/>
                    </a:lnTo>
                    <a:lnTo>
                      <a:pt x="539" y="73"/>
                    </a:lnTo>
                    <a:lnTo>
                      <a:pt x="539" y="73"/>
                    </a:lnTo>
                    <a:lnTo>
                      <a:pt x="539" y="73"/>
                    </a:lnTo>
                    <a:lnTo>
                      <a:pt x="540" y="74"/>
                    </a:lnTo>
                    <a:lnTo>
                      <a:pt x="540" y="75"/>
                    </a:lnTo>
                    <a:lnTo>
                      <a:pt x="540" y="75"/>
                    </a:lnTo>
                    <a:lnTo>
                      <a:pt x="540" y="75"/>
                    </a:lnTo>
                    <a:lnTo>
                      <a:pt x="541" y="75"/>
                    </a:lnTo>
                    <a:lnTo>
                      <a:pt x="541" y="76"/>
                    </a:lnTo>
                    <a:lnTo>
                      <a:pt x="541" y="76"/>
                    </a:lnTo>
                    <a:lnTo>
                      <a:pt x="541" y="77"/>
                    </a:lnTo>
                    <a:lnTo>
                      <a:pt x="541" y="77"/>
                    </a:lnTo>
                    <a:lnTo>
                      <a:pt x="540" y="77"/>
                    </a:lnTo>
                    <a:lnTo>
                      <a:pt x="540" y="78"/>
                    </a:lnTo>
                    <a:lnTo>
                      <a:pt x="540" y="78"/>
                    </a:lnTo>
                    <a:lnTo>
                      <a:pt x="540" y="78"/>
                    </a:lnTo>
                    <a:lnTo>
                      <a:pt x="540" y="78"/>
                    </a:lnTo>
                    <a:lnTo>
                      <a:pt x="540" y="79"/>
                    </a:lnTo>
                    <a:lnTo>
                      <a:pt x="540" y="79"/>
                    </a:lnTo>
                    <a:lnTo>
                      <a:pt x="539" y="79"/>
                    </a:lnTo>
                    <a:lnTo>
                      <a:pt x="539" y="79"/>
                    </a:lnTo>
                    <a:lnTo>
                      <a:pt x="539" y="80"/>
                    </a:lnTo>
                    <a:lnTo>
                      <a:pt x="540" y="80"/>
                    </a:lnTo>
                    <a:lnTo>
                      <a:pt x="540" y="80"/>
                    </a:lnTo>
                    <a:lnTo>
                      <a:pt x="540" y="80"/>
                    </a:lnTo>
                    <a:lnTo>
                      <a:pt x="540" y="81"/>
                    </a:lnTo>
                    <a:lnTo>
                      <a:pt x="540" y="81"/>
                    </a:lnTo>
                    <a:lnTo>
                      <a:pt x="540" y="81"/>
                    </a:lnTo>
                    <a:lnTo>
                      <a:pt x="540" y="82"/>
                    </a:lnTo>
                    <a:lnTo>
                      <a:pt x="539" y="82"/>
                    </a:lnTo>
                    <a:lnTo>
                      <a:pt x="539" y="82"/>
                    </a:lnTo>
                    <a:lnTo>
                      <a:pt x="539" y="83"/>
                    </a:lnTo>
                    <a:lnTo>
                      <a:pt x="539" y="83"/>
                    </a:lnTo>
                    <a:lnTo>
                      <a:pt x="539" y="84"/>
                    </a:lnTo>
                    <a:lnTo>
                      <a:pt x="538" y="84"/>
                    </a:lnTo>
                    <a:lnTo>
                      <a:pt x="538" y="84"/>
                    </a:lnTo>
                    <a:lnTo>
                      <a:pt x="538" y="84"/>
                    </a:lnTo>
                    <a:lnTo>
                      <a:pt x="538" y="85"/>
                    </a:lnTo>
                    <a:lnTo>
                      <a:pt x="538" y="85"/>
                    </a:lnTo>
                    <a:lnTo>
                      <a:pt x="538" y="85"/>
                    </a:lnTo>
                    <a:lnTo>
                      <a:pt x="538" y="85"/>
                    </a:lnTo>
                    <a:lnTo>
                      <a:pt x="539" y="85"/>
                    </a:lnTo>
                    <a:lnTo>
                      <a:pt x="539" y="85"/>
                    </a:lnTo>
                    <a:lnTo>
                      <a:pt x="540" y="85"/>
                    </a:lnTo>
                    <a:lnTo>
                      <a:pt x="540" y="86"/>
                    </a:lnTo>
                    <a:lnTo>
                      <a:pt x="540" y="86"/>
                    </a:lnTo>
                    <a:lnTo>
                      <a:pt x="540" y="86"/>
                    </a:lnTo>
                    <a:lnTo>
                      <a:pt x="540" y="87"/>
                    </a:lnTo>
                    <a:lnTo>
                      <a:pt x="540" y="88"/>
                    </a:lnTo>
                    <a:lnTo>
                      <a:pt x="539" y="89"/>
                    </a:lnTo>
                    <a:lnTo>
                      <a:pt x="539" y="89"/>
                    </a:lnTo>
                    <a:lnTo>
                      <a:pt x="539" y="89"/>
                    </a:lnTo>
                    <a:lnTo>
                      <a:pt x="539" y="89"/>
                    </a:lnTo>
                    <a:lnTo>
                      <a:pt x="539" y="90"/>
                    </a:lnTo>
                    <a:lnTo>
                      <a:pt x="540" y="90"/>
                    </a:lnTo>
                    <a:lnTo>
                      <a:pt x="541" y="90"/>
                    </a:lnTo>
                    <a:lnTo>
                      <a:pt x="541" y="90"/>
                    </a:lnTo>
                    <a:lnTo>
                      <a:pt x="541" y="91"/>
                    </a:lnTo>
                    <a:lnTo>
                      <a:pt x="541" y="91"/>
                    </a:lnTo>
                    <a:lnTo>
                      <a:pt x="541" y="92"/>
                    </a:lnTo>
                    <a:lnTo>
                      <a:pt x="541" y="92"/>
                    </a:lnTo>
                    <a:lnTo>
                      <a:pt x="541" y="93"/>
                    </a:lnTo>
                    <a:lnTo>
                      <a:pt x="541" y="93"/>
                    </a:lnTo>
                    <a:lnTo>
                      <a:pt x="542" y="93"/>
                    </a:lnTo>
                    <a:lnTo>
                      <a:pt x="542" y="93"/>
                    </a:lnTo>
                    <a:lnTo>
                      <a:pt x="542" y="93"/>
                    </a:lnTo>
                    <a:lnTo>
                      <a:pt x="543" y="93"/>
                    </a:lnTo>
                    <a:lnTo>
                      <a:pt x="544" y="92"/>
                    </a:lnTo>
                    <a:lnTo>
                      <a:pt x="544" y="92"/>
                    </a:lnTo>
                    <a:lnTo>
                      <a:pt x="545" y="91"/>
                    </a:lnTo>
                    <a:lnTo>
                      <a:pt x="546" y="91"/>
                    </a:lnTo>
                    <a:lnTo>
                      <a:pt x="546" y="91"/>
                    </a:lnTo>
                    <a:lnTo>
                      <a:pt x="547" y="91"/>
                    </a:lnTo>
                    <a:lnTo>
                      <a:pt x="547" y="91"/>
                    </a:lnTo>
                    <a:lnTo>
                      <a:pt x="548" y="91"/>
                    </a:lnTo>
                    <a:lnTo>
                      <a:pt x="549" y="91"/>
                    </a:lnTo>
                    <a:lnTo>
                      <a:pt x="551" y="90"/>
                    </a:lnTo>
                    <a:lnTo>
                      <a:pt x="551" y="90"/>
                    </a:lnTo>
                    <a:lnTo>
                      <a:pt x="552" y="89"/>
                    </a:lnTo>
                    <a:lnTo>
                      <a:pt x="553" y="89"/>
                    </a:lnTo>
                    <a:lnTo>
                      <a:pt x="553" y="89"/>
                    </a:lnTo>
                    <a:lnTo>
                      <a:pt x="554" y="89"/>
                    </a:lnTo>
                    <a:lnTo>
                      <a:pt x="554" y="89"/>
                    </a:lnTo>
                    <a:lnTo>
                      <a:pt x="555" y="89"/>
                    </a:lnTo>
                    <a:lnTo>
                      <a:pt x="555" y="88"/>
                    </a:lnTo>
                    <a:lnTo>
                      <a:pt x="556" y="88"/>
                    </a:lnTo>
                    <a:lnTo>
                      <a:pt x="556" y="88"/>
                    </a:lnTo>
                    <a:lnTo>
                      <a:pt x="556" y="88"/>
                    </a:lnTo>
                    <a:lnTo>
                      <a:pt x="557" y="87"/>
                    </a:lnTo>
                    <a:lnTo>
                      <a:pt x="558" y="87"/>
                    </a:lnTo>
                    <a:lnTo>
                      <a:pt x="558" y="87"/>
                    </a:lnTo>
                    <a:lnTo>
                      <a:pt x="559" y="88"/>
                    </a:lnTo>
                    <a:lnTo>
                      <a:pt x="559" y="88"/>
                    </a:lnTo>
                    <a:lnTo>
                      <a:pt x="559" y="88"/>
                    </a:lnTo>
                    <a:lnTo>
                      <a:pt x="559" y="88"/>
                    </a:lnTo>
                    <a:lnTo>
                      <a:pt x="559" y="89"/>
                    </a:lnTo>
                    <a:lnTo>
                      <a:pt x="559" y="89"/>
                    </a:lnTo>
                    <a:lnTo>
                      <a:pt x="559" y="89"/>
                    </a:lnTo>
                    <a:lnTo>
                      <a:pt x="559" y="90"/>
                    </a:lnTo>
                    <a:lnTo>
                      <a:pt x="559" y="91"/>
                    </a:lnTo>
                    <a:lnTo>
                      <a:pt x="559" y="91"/>
                    </a:lnTo>
                    <a:lnTo>
                      <a:pt x="558" y="92"/>
                    </a:lnTo>
                    <a:lnTo>
                      <a:pt x="558" y="92"/>
                    </a:lnTo>
                    <a:lnTo>
                      <a:pt x="557" y="92"/>
                    </a:lnTo>
                    <a:lnTo>
                      <a:pt x="556" y="92"/>
                    </a:lnTo>
                    <a:lnTo>
                      <a:pt x="556" y="93"/>
                    </a:lnTo>
                    <a:lnTo>
                      <a:pt x="556" y="93"/>
                    </a:lnTo>
                    <a:lnTo>
                      <a:pt x="555" y="93"/>
                    </a:lnTo>
                    <a:lnTo>
                      <a:pt x="555" y="93"/>
                    </a:lnTo>
                    <a:lnTo>
                      <a:pt x="554" y="94"/>
                    </a:lnTo>
                    <a:lnTo>
                      <a:pt x="554" y="95"/>
                    </a:lnTo>
                    <a:lnTo>
                      <a:pt x="553" y="95"/>
                    </a:lnTo>
                    <a:lnTo>
                      <a:pt x="552" y="95"/>
                    </a:lnTo>
                    <a:lnTo>
                      <a:pt x="552" y="96"/>
                    </a:lnTo>
                    <a:lnTo>
                      <a:pt x="551" y="96"/>
                    </a:lnTo>
                    <a:lnTo>
                      <a:pt x="551" y="96"/>
                    </a:lnTo>
                    <a:lnTo>
                      <a:pt x="550" y="96"/>
                    </a:lnTo>
                    <a:lnTo>
                      <a:pt x="549" y="96"/>
                    </a:lnTo>
                    <a:lnTo>
                      <a:pt x="548" y="97"/>
                    </a:lnTo>
                    <a:lnTo>
                      <a:pt x="547" y="97"/>
                    </a:lnTo>
                    <a:lnTo>
                      <a:pt x="546" y="97"/>
                    </a:lnTo>
                    <a:lnTo>
                      <a:pt x="546" y="97"/>
                    </a:lnTo>
                    <a:lnTo>
                      <a:pt x="546" y="98"/>
                    </a:lnTo>
                    <a:lnTo>
                      <a:pt x="545" y="98"/>
                    </a:lnTo>
                    <a:lnTo>
                      <a:pt x="545" y="99"/>
                    </a:lnTo>
                    <a:lnTo>
                      <a:pt x="544" y="99"/>
                    </a:lnTo>
                    <a:lnTo>
                      <a:pt x="544" y="99"/>
                    </a:lnTo>
                    <a:lnTo>
                      <a:pt x="544" y="99"/>
                    </a:lnTo>
                    <a:lnTo>
                      <a:pt x="543" y="99"/>
                    </a:lnTo>
                    <a:lnTo>
                      <a:pt x="543" y="100"/>
                    </a:lnTo>
                    <a:lnTo>
                      <a:pt x="543" y="100"/>
                    </a:lnTo>
                    <a:lnTo>
                      <a:pt x="544" y="100"/>
                    </a:lnTo>
                    <a:lnTo>
                      <a:pt x="545" y="100"/>
                    </a:lnTo>
                    <a:lnTo>
                      <a:pt x="545" y="100"/>
                    </a:lnTo>
                    <a:lnTo>
                      <a:pt x="545" y="101"/>
                    </a:lnTo>
                    <a:lnTo>
                      <a:pt x="545" y="101"/>
                    </a:lnTo>
                    <a:lnTo>
                      <a:pt x="545" y="101"/>
                    </a:lnTo>
                    <a:lnTo>
                      <a:pt x="545" y="101"/>
                    </a:lnTo>
                    <a:lnTo>
                      <a:pt x="545" y="102"/>
                    </a:lnTo>
                    <a:lnTo>
                      <a:pt x="546" y="102"/>
                    </a:lnTo>
                    <a:lnTo>
                      <a:pt x="546" y="102"/>
                    </a:lnTo>
                    <a:lnTo>
                      <a:pt x="546" y="103"/>
                    </a:lnTo>
                    <a:lnTo>
                      <a:pt x="545" y="103"/>
                    </a:lnTo>
                    <a:lnTo>
                      <a:pt x="544" y="103"/>
                    </a:lnTo>
                    <a:lnTo>
                      <a:pt x="544" y="103"/>
                    </a:lnTo>
                    <a:lnTo>
                      <a:pt x="544" y="104"/>
                    </a:lnTo>
                    <a:lnTo>
                      <a:pt x="544" y="104"/>
                    </a:lnTo>
                    <a:lnTo>
                      <a:pt x="545" y="104"/>
                    </a:lnTo>
                    <a:lnTo>
                      <a:pt x="545" y="104"/>
                    </a:lnTo>
                    <a:lnTo>
                      <a:pt x="545" y="104"/>
                    </a:lnTo>
                    <a:lnTo>
                      <a:pt x="545" y="105"/>
                    </a:lnTo>
                    <a:lnTo>
                      <a:pt x="545" y="105"/>
                    </a:lnTo>
                    <a:lnTo>
                      <a:pt x="545" y="105"/>
                    </a:lnTo>
                    <a:lnTo>
                      <a:pt x="545" y="105"/>
                    </a:lnTo>
                    <a:lnTo>
                      <a:pt x="544" y="106"/>
                    </a:lnTo>
                    <a:lnTo>
                      <a:pt x="543" y="107"/>
                    </a:lnTo>
                    <a:lnTo>
                      <a:pt x="543" y="107"/>
                    </a:lnTo>
                    <a:lnTo>
                      <a:pt x="543" y="107"/>
                    </a:lnTo>
                    <a:lnTo>
                      <a:pt x="544" y="108"/>
                    </a:lnTo>
                    <a:lnTo>
                      <a:pt x="543" y="109"/>
                    </a:lnTo>
                    <a:lnTo>
                      <a:pt x="543" y="110"/>
                    </a:lnTo>
                    <a:lnTo>
                      <a:pt x="544" y="110"/>
                    </a:lnTo>
                    <a:lnTo>
                      <a:pt x="544" y="110"/>
                    </a:lnTo>
                    <a:lnTo>
                      <a:pt x="544" y="110"/>
                    </a:lnTo>
                    <a:lnTo>
                      <a:pt x="545" y="111"/>
                    </a:lnTo>
                    <a:lnTo>
                      <a:pt x="545" y="111"/>
                    </a:lnTo>
                    <a:lnTo>
                      <a:pt x="546" y="111"/>
                    </a:lnTo>
                    <a:lnTo>
                      <a:pt x="547" y="111"/>
                    </a:lnTo>
                    <a:lnTo>
                      <a:pt x="548" y="111"/>
                    </a:lnTo>
                    <a:lnTo>
                      <a:pt x="549" y="112"/>
                    </a:lnTo>
                    <a:lnTo>
                      <a:pt x="549" y="112"/>
                    </a:lnTo>
                    <a:lnTo>
                      <a:pt x="549" y="113"/>
                    </a:lnTo>
                    <a:lnTo>
                      <a:pt x="548" y="114"/>
                    </a:lnTo>
                    <a:lnTo>
                      <a:pt x="547" y="114"/>
                    </a:lnTo>
                    <a:lnTo>
                      <a:pt x="547" y="114"/>
                    </a:lnTo>
                    <a:lnTo>
                      <a:pt x="546" y="115"/>
                    </a:lnTo>
                    <a:lnTo>
                      <a:pt x="545" y="115"/>
                    </a:lnTo>
                    <a:lnTo>
                      <a:pt x="544" y="115"/>
                    </a:lnTo>
                    <a:lnTo>
                      <a:pt x="544" y="116"/>
                    </a:lnTo>
                    <a:lnTo>
                      <a:pt x="544" y="116"/>
                    </a:lnTo>
                    <a:lnTo>
                      <a:pt x="542" y="117"/>
                    </a:lnTo>
                    <a:lnTo>
                      <a:pt x="542" y="117"/>
                    </a:lnTo>
                    <a:lnTo>
                      <a:pt x="542" y="118"/>
                    </a:lnTo>
                    <a:lnTo>
                      <a:pt x="541" y="119"/>
                    </a:lnTo>
                    <a:lnTo>
                      <a:pt x="541" y="119"/>
                    </a:lnTo>
                    <a:lnTo>
                      <a:pt x="541" y="119"/>
                    </a:lnTo>
                    <a:lnTo>
                      <a:pt x="541" y="120"/>
                    </a:lnTo>
                    <a:lnTo>
                      <a:pt x="541" y="120"/>
                    </a:lnTo>
                    <a:lnTo>
                      <a:pt x="542" y="120"/>
                    </a:lnTo>
                    <a:lnTo>
                      <a:pt x="542" y="121"/>
                    </a:lnTo>
                    <a:lnTo>
                      <a:pt x="543" y="121"/>
                    </a:lnTo>
                    <a:lnTo>
                      <a:pt x="543" y="121"/>
                    </a:lnTo>
                    <a:lnTo>
                      <a:pt x="542" y="122"/>
                    </a:lnTo>
                    <a:lnTo>
                      <a:pt x="542" y="122"/>
                    </a:lnTo>
                    <a:lnTo>
                      <a:pt x="541" y="122"/>
                    </a:lnTo>
                    <a:lnTo>
                      <a:pt x="540" y="123"/>
                    </a:lnTo>
                    <a:lnTo>
                      <a:pt x="540" y="123"/>
                    </a:lnTo>
                    <a:lnTo>
                      <a:pt x="540" y="124"/>
                    </a:lnTo>
                    <a:lnTo>
                      <a:pt x="541" y="124"/>
                    </a:lnTo>
                    <a:lnTo>
                      <a:pt x="541" y="124"/>
                    </a:lnTo>
                    <a:lnTo>
                      <a:pt x="542" y="124"/>
                    </a:lnTo>
                    <a:lnTo>
                      <a:pt x="542" y="124"/>
                    </a:lnTo>
                    <a:lnTo>
                      <a:pt x="542" y="124"/>
                    </a:lnTo>
                    <a:lnTo>
                      <a:pt x="543" y="125"/>
                    </a:lnTo>
                    <a:lnTo>
                      <a:pt x="543" y="126"/>
                    </a:lnTo>
                    <a:lnTo>
                      <a:pt x="543" y="126"/>
                    </a:lnTo>
                    <a:lnTo>
                      <a:pt x="543" y="127"/>
                    </a:lnTo>
                    <a:lnTo>
                      <a:pt x="542" y="127"/>
                    </a:lnTo>
                    <a:lnTo>
                      <a:pt x="541" y="127"/>
                    </a:lnTo>
                    <a:lnTo>
                      <a:pt x="540" y="127"/>
                    </a:lnTo>
                    <a:lnTo>
                      <a:pt x="539" y="127"/>
                    </a:lnTo>
                    <a:lnTo>
                      <a:pt x="539" y="127"/>
                    </a:lnTo>
                    <a:lnTo>
                      <a:pt x="539" y="128"/>
                    </a:lnTo>
                    <a:lnTo>
                      <a:pt x="539" y="128"/>
                    </a:lnTo>
                    <a:lnTo>
                      <a:pt x="540" y="128"/>
                    </a:lnTo>
                    <a:lnTo>
                      <a:pt x="540" y="129"/>
                    </a:lnTo>
                    <a:lnTo>
                      <a:pt x="540" y="129"/>
                    </a:lnTo>
                    <a:lnTo>
                      <a:pt x="540" y="129"/>
                    </a:lnTo>
                    <a:lnTo>
                      <a:pt x="539" y="130"/>
                    </a:lnTo>
                    <a:lnTo>
                      <a:pt x="539" y="130"/>
                    </a:lnTo>
                    <a:lnTo>
                      <a:pt x="539" y="130"/>
                    </a:lnTo>
                    <a:lnTo>
                      <a:pt x="539" y="131"/>
                    </a:lnTo>
                    <a:lnTo>
                      <a:pt x="541" y="131"/>
                    </a:lnTo>
                    <a:lnTo>
                      <a:pt x="541" y="131"/>
                    </a:lnTo>
                    <a:lnTo>
                      <a:pt x="541" y="131"/>
                    </a:lnTo>
                    <a:lnTo>
                      <a:pt x="541" y="132"/>
                    </a:lnTo>
                    <a:lnTo>
                      <a:pt x="542" y="132"/>
                    </a:lnTo>
                    <a:lnTo>
                      <a:pt x="542" y="132"/>
                    </a:lnTo>
                    <a:lnTo>
                      <a:pt x="542" y="132"/>
                    </a:lnTo>
                    <a:lnTo>
                      <a:pt x="542" y="132"/>
                    </a:lnTo>
                    <a:lnTo>
                      <a:pt x="542" y="133"/>
                    </a:lnTo>
                    <a:lnTo>
                      <a:pt x="541" y="134"/>
                    </a:lnTo>
                    <a:lnTo>
                      <a:pt x="541" y="135"/>
                    </a:lnTo>
                    <a:lnTo>
                      <a:pt x="540" y="135"/>
                    </a:lnTo>
                    <a:lnTo>
                      <a:pt x="540" y="136"/>
                    </a:lnTo>
                    <a:lnTo>
                      <a:pt x="539" y="138"/>
                    </a:lnTo>
                    <a:lnTo>
                      <a:pt x="539" y="139"/>
                    </a:lnTo>
                    <a:lnTo>
                      <a:pt x="539" y="139"/>
                    </a:lnTo>
                    <a:lnTo>
                      <a:pt x="539" y="140"/>
                    </a:lnTo>
                    <a:lnTo>
                      <a:pt x="540" y="140"/>
                    </a:lnTo>
                    <a:lnTo>
                      <a:pt x="541" y="141"/>
                    </a:lnTo>
                    <a:lnTo>
                      <a:pt x="542" y="142"/>
                    </a:lnTo>
                    <a:lnTo>
                      <a:pt x="542" y="142"/>
                    </a:lnTo>
                    <a:lnTo>
                      <a:pt x="543" y="142"/>
                    </a:lnTo>
                    <a:lnTo>
                      <a:pt x="543" y="143"/>
                    </a:lnTo>
                    <a:lnTo>
                      <a:pt x="543" y="144"/>
                    </a:lnTo>
                    <a:lnTo>
                      <a:pt x="542" y="144"/>
                    </a:lnTo>
                    <a:lnTo>
                      <a:pt x="542" y="144"/>
                    </a:lnTo>
                    <a:lnTo>
                      <a:pt x="542" y="145"/>
                    </a:lnTo>
                    <a:lnTo>
                      <a:pt x="543" y="145"/>
                    </a:lnTo>
                    <a:lnTo>
                      <a:pt x="543" y="146"/>
                    </a:lnTo>
                    <a:lnTo>
                      <a:pt x="543" y="146"/>
                    </a:lnTo>
                    <a:lnTo>
                      <a:pt x="542" y="147"/>
                    </a:lnTo>
                    <a:lnTo>
                      <a:pt x="541" y="148"/>
                    </a:lnTo>
                    <a:lnTo>
                      <a:pt x="540" y="148"/>
                    </a:lnTo>
                    <a:lnTo>
                      <a:pt x="540" y="149"/>
                    </a:lnTo>
                    <a:lnTo>
                      <a:pt x="540" y="149"/>
                    </a:lnTo>
                    <a:lnTo>
                      <a:pt x="541" y="149"/>
                    </a:lnTo>
                    <a:lnTo>
                      <a:pt x="541" y="149"/>
                    </a:lnTo>
                    <a:lnTo>
                      <a:pt x="541" y="149"/>
                    </a:lnTo>
                    <a:lnTo>
                      <a:pt x="541" y="149"/>
                    </a:lnTo>
                    <a:lnTo>
                      <a:pt x="541" y="149"/>
                    </a:lnTo>
                    <a:lnTo>
                      <a:pt x="541" y="150"/>
                    </a:lnTo>
                    <a:lnTo>
                      <a:pt x="541" y="150"/>
                    </a:lnTo>
                    <a:lnTo>
                      <a:pt x="541" y="151"/>
                    </a:lnTo>
                    <a:lnTo>
                      <a:pt x="540" y="151"/>
                    </a:lnTo>
                    <a:lnTo>
                      <a:pt x="540" y="151"/>
                    </a:lnTo>
                    <a:lnTo>
                      <a:pt x="540" y="151"/>
                    </a:lnTo>
                    <a:lnTo>
                      <a:pt x="539" y="151"/>
                    </a:lnTo>
                    <a:lnTo>
                      <a:pt x="539" y="151"/>
                    </a:lnTo>
                    <a:lnTo>
                      <a:pt x="538" y="151"/>
                    </a:lnTo>
                    <a:lnTo>
                      <a:pt x="539" y="152"/>
                    </a:lnTo>
                    <a:lnTo>
                      <a:pt x="539" y="152"/>
                    </a:lnTo>
                    <a:lnTo>
                      <a:pt x="541" y="152"/>
                    </a:lnTo>
                    <a:lnTo>
                      <a:pt x="541" y="153"/>
                    </a:lnTo>
                    <a:lnTo>
                      <a:pt x="542" y="154"/>
                    </a:lnTo>
                    <a:lnTo>
                      <a:pt x="542" y="154"/>
                    </a:lnTo>
                    <a:lnTo>
                      <a:pt x="543" y="154"/>
                    </a:lnTo>
                    <a:lnTo>
                      <a:pt x="543" y="154"/>
                    </a:lnTo>
                    <a:lnTo>
                      <a:pt x="543" y="154"/>
                    </a:lnTo>
                    <a:lnTo>
                      <a:pt x="543" y="154"/>
                    </a:lnTo>
                    <a:lnTo>
                      <a:pt x="543" y="155"/>
                    </a:lnTo>
                    <a:lnTo>
                      <a:pt x="543" y="156"/>
                    </a:lnTo>
                    <a:lnTo>
                      <a:pt x="544" y="156"/>
                    </a:lnTo>
                    <a:lnTo>
                      <a:pt x="544" y="156"/>
                    </a:lnTo>
                    <a:lnTo>
                      <a:pt x="547" y="157"/>
                    </a:lnTo>
                    <a:lnTo>
                      <a:pt x="547" y="157"/>
                    </a:lnTo>
                    <a:lnTo>
                      <a:pt x="548" y="157"/>
                    </a:lnTo>
                    <a:lnTo>
                      <a:pt x="548" y="157"/>
                    </a:lnTo>
                    <a:lnTo>
                      <a:pt x="548" y="157"/>
                    </a:lnTo>
                    <a:lnTo>
                      <a:pt x="548" y="157"/>
                    </a:lnTo>
                    <a:lnTo>
                      <a:pt x="549" y="157"/>
                    </a:lnTo>
                    <a:lnTo>
                      <a:pt x="549" y="158"/>
                    </a:lnTo>
                    <a:lnTo>
                      <a:pt x="549" y="158"/>
                    </a:lnTo>
                    <a:lnTo>
                      <a:pt x="549" y="159"/>
                    </a:lnTo>
                    <a:lnTo>
                      <a:pt x="549" y="159"/>
                    </a:lnTo>
                    <a:lnTo>
                      <a:pt x="549" y="159"/>
                    </a:lnTo>
                    <a:lnTo>
                      <a:pt x="549" y="159"/>
                    </a:lnTo>
                    <a:lnTo>
                      <a:pt x="549" y="160"/>
                    </a:lnTo>
                    <a:lnTo>
                      <a:pt x="549" y="160"/>
                    </a:lnTo>
                    <a:lnTo>
                      <a:pt x="550" y="160"/>
                    </a:lnTo>
                    <a:lnTo>
                      <a:pt x="550" y="160"/>
                    </a:lnTo>
                    <a:lnTo>
                      <a:pt x="550" y="161"/>
                    </a:lnTo>
                    <a:lnTo>
                      <a:pt x="551" y="161"/>
                    </a:lnTo>
                    <a:lnTo>
                      <a:pt x="551" y="161"/>
                    </a:lnTo>
                    <a:lnTo>
                      <a:pt x="552" y="160"/>
                    </a:lnTo>
                    <a:lnTo>
                      <a:pt x="553" y="160"/>
                    </a:lnTo>
                    <a:lnTo>
                      <a:pt x="554" y="160"/>
                    </a:lnTo>
                    <a:lnTo>
                      <a:pt x="554" y="161"/>
                    </a:lnTo>
                    <a:lnTo>
                      <a:pt x="554" y="161"/>
                    </a:lnTo>
                    <a:lnTo>
                      <a:pt x="554" y="162"/>
                    </a:lnTo>
                    <a:lnTo>
                      <a:pt x="554" y="163"/>
                    </a:lnTo>
                    <a:lnTo>
                      <a:pt x="553" y="163"/>
                    </a:lnTo>
                    <a:lnTo>
                      <a:pt x="553" y="163"/>
                    </a:lnTo>
                    <a:lnTo>
                      <a:pt x="554" y="164"/>
                    </a:lnTo>
                    <a:lnTo>
                      <a:pt x="554" y="164"/>
                    </a:lnTo>
                    <a:lnTo>
                      <a:pt x="554" y="164"/>
                    </a:lnTo>
                    <a:lnTo>
                      <a:pt x="555" y="164"/>
                    </a:lnTo>
                    <a:lnTo>
                      <a:pt x="555" y="164"/>
                    </a:lnTo>
                    <a:lnTo>
                      <a:pt x="556" y="165"/>
                    </a:lnTo>
                    <a:lnTo>
                      <a:pt x="556" y="165"/>
                    </a:lnTo>
                    <a:lnTo>
                      <a:pt x="556" y="166"/>
                    </a:lnTo>
                    <a:lnTo>
                      <a:pt x="556" y="166"/>
                    </a:lnTo>
                    <a:lnTo>
                      <a:pt x="556" y="166"/>
                    </a:lnTo>
                    <a:lnTo>
                      <a:pt x="556" y="166"/>
                    </a:lnTo>
                    <a:lnTo>
                      <a:pt x="557" y="165"/>
                    </a:lnTo>
                    <a:lnTo>
                      <a:pt x="557" y="165"/>
                    </a:lnTo>
                    <a:lnTo>
                      <a:pt x="558" y="166"/>
                    </a:lnTo>
                    <a:lnTo>
                      <a:pt x="558" y="166"/>
                    </a:lnTo>
                    <a:lnTo>
                      <a:pt x="558" y="166"/>
                    </a:lnTo>
                    <a:lnTo>
                      <a:pt x="558" y="167"/>
                    </a:lnTo>
                    <a:lnTo>
                      <a:pt x="558" y="167"/>
                    </a:lnTo>
                    <a:lnTo>
                      <a:pt x="558" y="167"/>
                    </a:lnTo>
                    <a:lnTo>
                      <a:pt x="559" y="167"/>
                    </a:lnTo>
                    <a:lnTo>
                      <a:pt x="559" y="167"/>
                    </a:lnTo>
                    <a:lnTo>
                      <a:pt x="560" y="168"/>
                    </a:lnTo>
                    <a:lnTo>
                      <a:pt x="560" y="168"/>
                    </a:lnTo>
                    <a:lnTo>
                      <a:pt x="560" y="168"/>
                    </a:lnTo>
                    <a:lnTo>
                      <a:pt x="560" y="168"/>
                    </a:lnTo>
                    <a:lnTo>
                      <a:pt x="560" y="169"/>
                    </a:lnTo>
                    <a:lnTo>
                      <a:pt x="560" y="169"/>
                    </a:lnTo>
                    <a:lnTo>
                      <a:pt x="561" y="170"/>
                    </a:lnTo>
                    <a:lnTo>
                      <a:pt x="561" y="171"/>
                    </a:lnTo>
                    <a:lnTo>
                      <a:pt x="561" y="171"/>
                    </a:lnTo>
                    <a:lnTo>
                      <a:pt x="561" y="171"/>
                    </a:lnTo>
                    <a:lnTo>
                      <a:pt x="561" y="172"/>
                    </a:lnTo>
                    <a:lnTo>
                      <a:pt x="561" y="173"/>
                    </a:lnTo>
                    <a:lnTo>
                      <a:pt x="562" y="173"/>
                    </a:lnTo>
                    <a:lnTo>
                      <a:pt x="562" y="173"/>
                    </a:lnTo>
                    <a:lnTo>
                      <a:pt x="564" y="173"/>
                    </a:lnTo>
                    <a:lnTo>
                      <a:pt x="564" y="173"/>
                    </a:lnTo>
                    <a:lnTo>
                      <a:pt x="564" y="174"/>
                    </a:lnTo>
                    <a:lnTo>
                      <a:pt x="564" y="174"/>
                    </a:lnTo>
                    <a:lnTo>
                      <a:pt x="564" y="175"/>
                    </a:lnTo>
                    <a:lnTo>
                      <a:pt x="564" y="175"/>
                    </a:lnTo>
                    <a:lnTo>
                      <a:pt x="564" y="175"/>
                    </a:lnTo>
                    <a:lnTo>
                      <a:pt x="563" y="176"/>
                    </a:lnTo>
                    <a:lnTo>
                      <a:pt x="563" y="176"/>
                    </a:lnTo>
                    <a:lnTo>
                      <a:pt x="562" y="176"/>
                    </a:lnTo>
                    <a:lnTo>
                      <a:pt x="562" y="177"/>
                    </a:lnTo>
                    <a:lnTo>
                      <a:pt x="562" y="178"/>
                    </a:lnTo>
                    <a:lnTo>
                      <a:pt x="562" y="178"/>
                    </a:lnTo>
                    <a:lnTo>
                      <a:pt x="562" y="178"/>
                    </a:lnTo>
                    <a:lnTo>
                      <a:pt x="561" y="178"/>
                    </a:lnTo>
                    <a:lnTo>
                      <a:pt x="560" y="179"/>
                    </a:lnTo>
                    <a:lnTo>
                      <a:pt x="560" y="179"/>
                    </a:lnTo>
                    <a:lnTo>
                      <a:pt x="560" y="179"/>
                    </a:lnTo>
                    <a:lnTo>
                      <a:pt x="559" y="179"/>
                    </a:lnTo>
                    <a:lnTo>
                      <a:pt x="558" y="179"/>
                    </a:lnTo>
                    <a:lnTo>
                      <a:pt x="558" y="179"/>
                    </a:lnTo>
                    <a:lnTo>
                      <a:pt x="557" y="179"/>
                    </a:lnTo>
                    <a:lnTo>
                      <a:pt x="557" y="179"/>
                    </a:lnTo>
                    <a:lnTo>
                      <a:pt x="557" y="179"/>
                    </a:lnTo>
                    <a:lnTo>
                      <a:pt x="556" y="179"/>
                    </a:lnTo>
                    <a:lnTo>
                      <a:pt x="556" y="178"/>
                    </a:lnTo>
                    <a:lnTo>
                      <a:pt x="556" y="177"/>
                    </a:lnTo>
                    <a:lnTo>
                      <a:pt x="556" y="177"/>
                    </a:lnTo>
                    <a:lnTo>
                      <a:pt x="556" y="177"/>
                    </a:lnTo>
                    <a:lnTo>
                      <a:pt x="556" y="178"/>
                    </a:lnTo>
                    <a:lnTo>
                      <a:pt x="555" y="178"/>
                    </a:lnTo>
                    <a:lnTo>
                      <a:pt x="555" y="178"/>
                    </a:lnTo>
                    <a:lnTo>
                      <a:pt x="556" y="178"/>
                    </a:lnTo>
                    <a:lnTo>
                      <a:pt x="556" y="179"/>
                    </a:lnTo>
                    <a:lnTo>
                      <a:pt x="556" y="179"/>
                    </a:lnTo>
                    <a:lnTo>
                      <a:pt x="557" y="179"/>
                    </a:lnTo>
                    <a:lnTo>
                      <a:pt x="556" y="181"/>
                    </a:lnTo>
                    <a:lnTo>
                      <a:pt x="556" y="181"/>
                    </a:lnTo>
                    <a:lnTo>
                      <a:pt x="556" y="181"/>
                    </a:lnTo>
                    <a:lnTo>
                      <a:pt x="555" y="181"/>
                    </a:lnTo>
                    <a:lnTo>
                      <a:pt x="555" y="182"/>
                    </a:lnTo>
                    <a:lnTo>
                      <a:pt x="556" y="183"/>
                    </a:lnTo>
                    <a:lnTo>
                      <a:pt x="556" y="183"/>
                    </a:lnTo>
                    <a:lnTo>
                      <a:pt x="556" y="184"/>
                    </a:lnTo>
                    <a:lnTo>
                      <a:pt x="557" y="184"/>
                    </a:lnTo>
                    <a:lnTo>
                      <a:pt x="557" y="184"/>
                    </a:lnTo>
                    <a:lnTo>
                      <a:pt x="557" y="185"/>
                    </a:lnTo>
                    <a:lnTo>
                      <a:pt x="556" y="185"/>
                    </a:lnTo>
                    <a:lnTo>
                      <a:pt x="556" y="185"/>
                    </a:lnTo>
                    <a:lnTo>
                      <a:pt x="556" y="186"/>
                    </a:lnTo>
                    <a:lnTo>
                      <a:pt x="556" y="186"/>
                    </a:lnTo>
                    <a:lnTo>
                      <a:pt x="556" y="186"/>
                    </a:lnTo>
                    <a:lnTo>
                      <a:pt x="557" y="187"/>
                    </a:lnTo>
                    <a:lnTo>
                      <a:pt x="557" y="187"/>
                    </a:lnTo>
                    <a:lnTo>
                      <a:pt x="558" y="187"/>
                    </a:lnTo>
                    <a:lnTo>
                      <a:pt x="558" y="187"/>
                    </a:lnTo>
                    <a:lnTo>
                      <a:pt x="558" y="188"/>
                    </a:lnTo>
                    <a:lnTo>
                      <a:pt x="558" y="188"/>
                    </a:lnTo>
                    <a:lnTo>
                      <a:pt x="558" y="188"/>
                    </a:lnTo>
                    <a:lnTo>
                      <a:pt x="557" y="188"/>
                    </a:lnTo>
                    <a:lnTo>
                      <a:pt x="557" y="188"/>
                    </a:lnTo>
                    <a:lnTo>
                      <a:pt x="557" y="188"/>
                    </a:lnTo>
                    <a:lnTo>
                      <a:pt x="556" y="188"/>
                    </a:lnTo>
                    <a:lnTo>
                      <a:pt x="556" y="188"/>
                    </a:lnTo>
                    <a:lnTo>
                      <a:pt x="556" y="188"/>
                    </a:lnTo>
                    <a:lnTo>
                      <a:pt x="557" y="189"/>
                    </a:lnTo>
                    <a:lnTo>
                      <a:pt x="556" y="189"/>
                    </a:lnTo>
                    <a:lnTo>
                      <a:pt x="557" y="189"/>
                    </a:lnTo>
                    <a:lnTo>
                      <a:pt x="557" y="190"/>
                    </a:lnTo>
                    <a:lnTo>
                      <a:pt x="556" y="190"/>
                    </a:lnTo>
                    <a:lnTo>
                      <a:pt x="556" y="190"/>
                    </a:lnTo>
                    <a:lnTo>
                      <a:pt x="557" y="190"/>
                    </a:lnTo>
                    <a:lnTo>
                      <a:pt x="557" y="190"/>
                    </a:lnTo>
                    <a:lnTo>
                      <a:pt x="557" y="190"/>
                    </a:lnTo>
                    <a:lnTo>
                      <a:pt x="557" y="190"/>
                    </a:lnTo>
                    <a:lnTo>
                      <a:pt x="557" y="191"/>
                    </a:lnTo>
                    <a:lnTo>
                      <a:pt x="557" y="192"/>
                    </a:lnTo>
                    <a:lnTo>
                      <a:pt x="556" y="192"/>
                    </a:lnTo>
                    <a:lnTo>
                      <a:pt x="556" y="192"/>
                    </a:lnTo>
                    <a:lnTo>
                      <a:pt x="556" y="192"/>
                    </a:lnTo>
                    <a:lnTo>
                      <a:pt x="556" y="192"/>
                    </a:lnTo>
                    <a:lnTo>
                      <a:pt x="556" y="193"/>
                    </a:lnTo>
                    <a:lnTo>
                      <a:pt x="556" y="193"/>
                    </a:lnTo>
                    <a:lnTo>
                      <a:pt x="556" y="193"/>
                    </a:lnTo>
                    <a:lnTo>
                      <a:pt x="556" y="193"/>
                    </a:lnTo>
                    <a:lnTo>
                      <a:pt x="557" y="194"/>
                    </a:lnTo>
                    <a:lnTo>
                      <a:pt x="557" y="194"/>
                    </a:lnTo>
                    <a:lnTo>
                      <a:pt x="557" y="194"/>
                    </a:lnTo>
                    <a:lnTo>
                      <a:pt x="556" y="195"/>
                    </a:lnTo>
                    <a:lnTo>
                      <a:pt x="556" y="195"/>
                    </a:lnTo>
                    <a:lnTo>
                      <a:pt x="556" y="196"/>
                    </a:lnTo>
                    <a:lnTo>
                      <a:pt x="556" y="196"/>
                    </a:lnTo>
                    <a:lnTo>
                      <a:pt x="556" y="196"/>
                    </a:lnTo>
                    <a:lnTo>
                      <a:pt x="556" y="196"/>
                    </a:lnTo>
                    <a:lnTo>
                      <a:pt x="556" y="197"/>
                    </a:lnTo>
                    <a:lnTo>
                      <a:pt x="556" y="197"/>
                    </a:lnTo>
                    <a:lnTo>
                      <a:pt x="555" y="197"/>
                    </a:lnTo>
                    <a:lnTo>
                      <a:pt x="555" y="197"/>
                    </a:lnTo>
                    <a:lnTo>
                      <a:pt x="555" y="197"/>
                    </a:lnTo>
                    <a:lnTo>
                      <a:pt x="554" y="197"/>
                    </a:lnTo>
                    <a:lnTo>
                      <a:pt x="554" y="197"/>
                    </a:lnTo>
                    <a:lnTo>
                      <a:pt x="554" y="197"/>
                    </a:lnTo>
                    <a:lnTo>
                      <a:pt x="554" y="197"/>
                    </a:lnTo>
                    <a:lnTo>
                      <a:pt x="554" y="198"/>
                    </a:lnTo>
                    <a:lnTo>
                      <a:pt x="554" y="198"/>
                    </a:lnTo>
                    <a:lnTo>
                      <a:pt x="553" y="199"/>
                    </a:lnTo>
                    <a:lnTo>
                      <a:pt x="553" y="199"/>
                    </a:lnTo>
                    <a:lnTo>
                      <a:pt x="553" y="199"/>
                    </a:lnTo>
                    <a:lnTo>
                      <a:pt x="554" y="199"/>
                    </a:lnTo>
                    <a:lnTo>
                      <a:pt x="555" y="200"/>
                    </a:lnTo>
                    <a:lnTo>
                      <a:pt x="555" y="201"/>
                    </a:lnTo>
                    <a:lnTo>
                      <a:pt x="555" y="201"/>
                    </a:lnTo>
                    <a:lnTo>
                      <a:pt x="555" y="202"/>
                    </a:lnTo>
                    <a:lnTo>
                      <a:pt x="555" y="202"/>
                    </a:lnTo>
                    <a:lnTo>
                      <a:pt x="555" y="203"/>
                    </a:lnTo>
                    <a:lnTo>
                      <a:pt x="554" y="203"/>
                    </a:lnTo>
                    <a:lnTo>
                      <a:pt x="554" y="203"/>
                    </a:lnTo>
                    <a:lnTo>
                      <a:pt x="554" y="203"/>
                    </a:lnTo>
                    <a:lnTo>
                      <a:pt x="554" y="204"/>
                    </a:lnTo>
                    <a:lnTo>
                      <a:pt x="554" y="204"/>
                    </a:lnTo>
                    <a:lnTo>
                      <a:pt x="554" y="204"/>
                    </a:lnTo>
                    <a:lnTo>
                      <a:pt x="554" y="204"/>
                    </a:lnTo>
                    <a:lnTo>
                      <a:pt x="554" y="205"/>
                    </a:lnTo>
                    <a:lnTo>
                      <a:pt x="554" y="205"/>
                    </a:lnTo>
                    <a:lnTo>
                      <a:pt x="554" y="206"/>
                    </a:lnTo>
                    <a:lnTo>
                      <a:pt x="554" y="206"/>
                    </a:lnTo>
                    <a:lnTo>
                      <a:pt x="554" y="206"/>
                    </a:lnTo>
                    <a:lnTo>
                      <a:pt x="554" y="207"/>
                    </a:lnTo>
                    <a:lnTo>
                      <a:pt x="554" y="207"/>
                    </a:lnTo>
                    <a:lnTo>
                      <a:pt x="554" y="208"/>
                    </a:lnTo>
                    <a:lnTo>
                      <a:pt x="553" y="208"/>
                    </a:lnTo>
                    <a:lnTo>
                      <a:pt x="553" y="209"/>
                    </a:lnTo>
                    <a:lnTo>
                      <a:pt x="553" y="209"/>
                    </a:lnTo>
                    <a:lnTo>
                      <a:pt x="553" y="209"/>
                    </a:lnTo>
                    <a:lnTo>
                      <a:pt x="553" y="209"/>
                    </a:lnTo>
                    <a:lnTo>
                      <a:pt x="552" y="209"/>
                    </a:lnTo>
                    <a:lnTo>
                      <a:pt x="551" y="210"/>
                    </a:lnTo>
                    <a:lnTo>
                      <a:pt x="551" y="210"/>
                    </a:lnTo>
                    <a:lnTo>
                      <a:pt x="551" y="210"/>
                    </a:lnTo>
                    <a:lnTo>
                      <a:pt x="551" y="211"/>
                    </a:lnTo>
                    <a:lnTo>
                      <a:pt x="551" y="211"/>
                    </a:lnTo>
                    <a:lnTo>
                      <a:pt x="551" y="211"/>
                    </a:lnTo>
                    <a:lnTo>
                      <a:pt x="551" y="211"/>
                    </a:lnTo>
                    <a:lnTo>
                      <a:pt x="552" y="212"/>
                    </a:lnTo>
                    <a:lnTo>
                      <a:pt x="552" y="213"/>
                    </a:lnTo>
                    <a:lnTo>
                      <a:pt x="552" y="213"/>
                    </a:lnTo>
                    <a:lnTo>
                      <a:pt x="551" y="214"/>
                    </a:lnTo>
                    <a:lnTo>
                      <a:pt x="551" y="213"/>
                    </a:lnTo>
                    <a:lnTo>
                      <a:pt x="551" y="214"/>
                    </a:lnTo>
                    <a:lnTo>
                      <a:pt x="551" y="214"/>
                    </a:lnTo>
                    <a:lnTo>
                      <a:pt x="550" y="214"/>
                    </a:lnTo>
                    <a:lnTo>
                      <a:pt x="550" y="215"/>
                    </a:lnTo>
                    <a:lnTo>
                      <a:pt x="550" y="215"/>
                    </a:lnTo>
                    <a:lnTo>
                      <a:pt x="550" y="216"/>
                    </a:lnTo>
                    <a:lnTo>
                      <a:pt x="549" y="216"/>
                    </a:lnTo>
                    <a:lnTo>
                      <a:pt x="549" y="216"/>
                    </a:lnTo>
                    <a:lnTo>
                      <a:pt x="549" y="216"/>
                    </a:lnTo>
                    <a:lnTo>
                      <a:pt x="548" y="216"/>
                    </a:lnTo>
                    <a:lnTo>
                      <a:pt x="548" y="216"/>
                    </a:lnTo>
                    <a:lnTo>
                      <a:pt x="548" y="218"/>
                    </a:lnTo>
                    <a:lnTo>
                      <a:pt x="547" y="218"/>
                    </a:lnTo>
                    <a:lnTo>
                      <a:pt x="547" y="218"/>
                    </a:lnTo>
                    <a:lnTo>
                      <a:pt x="546" y="218"/>
                    </a:lnTo>
                    <a:lnTo>
                      <a:pt x="546" y="218"/>
                    </a:lnTo>
                    <a:lnTo>
                      <a:pt x="546" y="218"/>
                    </a:lnTo>
                    <a:lnTo>
                      <a:pt x="545" y="218"/>
                    </a:lnTo>
                    <a:lnTo>
                      <a:pt x="545" y="217"/>
                    </a:lnTo>
                    <a:lnTo>
                      <a:pt x="545" y="217"/>
                    </a:lnTo>
                    <a:lnTo>
                      <a:pt x="544" y="217"/>
                    </a:lnTo>
                    <a:lnTo>
                      <a:pt x="544" y="217"/>
                    </a:lnTo>
                    <a:lnTo>
                      <a:pt x="544" y="217"/>
                    </a:lnTo>
                    <a:lnTo>
                      <a:pt x="543" y="217"/>
                    </a:lnTo>
                    <a:lnTo>
                      <a:pt x="543" y="217"/>
                    </a:lnTo>
                    <a:lnTo>
                      <a:pt x="542" y="216"/>
                    </a:lnTo>
                    <a:lnTo>
                      <a:pt x="542" y="216"/>
                    </a:lnTo>
                    <a:lnTo>
                      <a:pt x="542" y="216"/>
                    </a:lnTo>
                    <a:lnTo>
                      <a:pt x="542" y="215"/>
                    </a:lnTo>
                    <a:lnTo>
                      <a:pt x="542" y="216"/>
                    </a:lnTo>
                    <a:lnTo>
                      <a:pt x="542" y="216"/>
                    </a:lnTo>
                    <a:lnTo>
                      <a:pt x="542" y="216"/>
                    </a:lnTo>
                    <a:lnTo>
                      <a:pt x="542" y="217"/>
                    </a:lnTo>
                    <a:lnTo>
                      <a:pt x="542" y="217"/>
                    </a:lnTo>
                    <a:lnTo>
                      <a:pt x="541" y="218"/>
                    </a:lnTo>
                    <a:lnTo>
                      <a:pt x="541" y="219"/>
                    </a:lnTo>
                    <a:lnTo>
                      <a:pt x="541" y="219"/>
                    </a:lnTo>
                    <a:lnTo>
                      <a:pt x="541" y="219"/>
                    </a:lnTo>
                    <a:lnTo>
                      <a:pt x="540" y="218"/>
                    </a:lnTo>
                    <a:lnTo>
                      <a:pt x="539" y="218"/>
                    </a:lnTo>
                    <a:lnTo>
                      <a:pt x="539" y="218"/>
                    </a:lnTo>
                    <a:lnTo>
                      <a:pt x="539" y="218"/>
                    </a:lnTo>
                    <a:lnTo>
                      <a:pt x="538" y="217"/>
                    </a:lnTo>
                    <a:lnTo>
                      <a:pt x="538" y="218"/>
                    </a:lnTo>
                    <a:lnTo>
                      <a:pt x="537" y="218"/>
                    </a:lnTo>
                    <a:lnTo>
                      <a:pt x="537" y="217"/>
                    </a:lnTo>
                    <a:lnTo>
                      <a:pt x="537" y="216"/>
                    </a:lnTo>
                    <a:lnTo>
                      <a:pt x="536" y="216"/>
                    </a:lnTo>
                    <a:lnTo>
                      <a:pt x="536" y="216"/>
                    </a:lnTo>
                    <a:lnTo>
                      <a:pt x="536" y="216"/>
                    </a:lnTo>
                    <a:lnTo>
                      <a:pt x="535" y="216"/>
                    </a:lnTo>
                    <a:lnTo>
                      <a:pt x="534" y="217"/>
                    </a:lnTo>
                    <a:lnTo>
                      <a:pt x="534" y="216"/>
                    </a:lnTo>
                    <a:lnTo>
                      <a:pt x="534" y="216"/>
                    </a:lnTo>
                    <a:lnTo>
                      <a:pt x="534" y="216"/>
                    </a:lnTo>
                    <a:lnTo>
                      <a:pt x="532" y="216"/>
                    </a:lnTo>
                    <a:lnTo>
                      <a:pt x="532" y="216"/>
                    </a:lnTo>
                    <a:lnTo>
                      <a:pt x="532" y="216"/>
                    </a:lnTo>
                    <a:lnTo>
                      <a:pt x="532" y="215"/>
                    </a:lnTo>
                    <a:lnTo>
                      <a:pt x="532" y="215"/>
                    </a:lnTo>
                    <a:lnTo>
                      <a:pt x="532" y="215"/>
                    </a:lnTo>
                    <a:lnTo>
                      <a:pt x="531" y="215"/>
                    </a:lnTo>
                    <a:lnTo>
                      <a:pt x="531" y="214"/>
                    </a:lnTo>
                    <a:lnTo>
                      <a:pt x="531" y="214"/>
                    </a:lnTo>
                    <a:lnTo>
                      <a:pt x="531" y="214"/>
                    </a:lnTo>
                    <a:lnTo>
                      <a:pt x="530" y="214"/>
                    </a:lnTo>
                    <a:lnTo>
                      <a:pt x="530" y="214"/>
                    </a:lnTo>
                    <a:lnTo>
                      <a:pt x="530" y="213"/>
                    </a:lnTo>
                    <a:lnTo>
                      <a:pt x="530" y="213"/>
                    </a:lnTo>
                    <a:lnTo>
                      <a:pt x="531" y="212"/>
                    </a:lnTo>
                    <a:lnTo>
                      <a:pt x="531" y="212"/>
                    </a:lnTo>
                    <a:lnTo>
                      <a:pt x="531" y="212"/>
                    </a:lnTo>
                    <a:lnTo>
                      <a:pt x="532" y="211"/>
                    </a:lnTo>
                    <a:lnTo>
                      <a:pt x="532" y="211"/>
                    </a:lnTo>
                    <a:lnTo>
                      <a:pt x="532" y="211"/>
                    </a:lnTo>
                    <a:lnTo>
                      <a:pt x="532" y="211"/>
                    </a:lnTo>
                    <a:lnTo>
                      <a:pt x="531" y="211"/>
                    </a:lnTo>
                    <a:lnTo>
                      <a:pt x="531" y="210"/>
                    </a:lnTo>
                    <a:lnTo>
                      <a:pt x="531" y="210"/>
                    </a:lnTo>
                    <a:lnTo>
                      <a:pt x="530" y="210"/>
                    </a:lnTo>
                    <a:lnTo>
                      <a:pt x="530" y="210"/>
                    </a:lnTo>
                    <a:lnTo>
                      <a:pt x="530" y="209"/>
                    </a:lnTo>
                    <a:lnTo>
                      <a:pt x="530" y="208"/>
                    </a:lnTo>
                    <a:lnTo>
                      <a:pt x="531" y="208"/>
                    </a:lnTo>
                    <a:lnTo>
                      <a:pt x="530" y="207"/>
                    </a:lnTo>
                    <a:lnTo>
                      <a:pt x="530" y="207"/>
                    </a:lnTo>
                    <a:lnTo>
                      <a:pt x="529" y="207"/>
                    </a:lnTo>
                    <a:lnTo>
                      <a:pt x="529" y="206"/>
                    </a:lnTo>
                    <a:lnTo>
                      <a:pt x="529" y="206"/>
                    </a:lnTo>
                    <a:lnTo>
                      <a:pt x="529" y="206"/>
                    </a:lnTo>
                    <a:lnTo>
                      <a:pt x="528" y="206"/>
                    </a:lnTo>
                    <a:lnTo>
                      <a:pt x="528" y="205"/>
                    </a:lnTo>
                    <a:lnTo>
                      <a:pt x="527" y="206"/>
                    </a:lnTo>
                    <a:lnTo>
                      <a:pt x="527" y="205"/>
                    </a:lnTo>
                    <a:lnTo>
                      <a:pt x="527" y="205"/>
                    </a:lnTo>
                    <a:lnTo>
                      <a:pt x="526" y="204"/>
                    </a:lnTo>
                    <a:lnTo>
                      <a:pt x="526" y="204"/>
                    </a:lnTo>
                    <a:lnTo>
                      <a:pt x="525" y="204"/>
                    </a:lnTo>
                    <a:lnTo>
                      <a:pt x="524" y="203"/>
                    </a:lnTo>
                    <a:lnTo>
                      <a:pt x="523" y="202"/>
                    </a:lnTo>
                    <a:lnTo>
                      <a:pt x="523" y="202"/>
                    </a:lnTo>
                    <a:lnTo>
                      <a:pt x="522" y="201"/>
                    </a:lnTo>
                    <a:lnTo>
                      <a:pt x="522" y="200"/>
                    </a:lnTo>
                    <a:lnTo>
                      <a:pt x="521" y="200"/>
                    </a:lnTo>
                    <a:lnTo>
                      <a:pt x="521" y="200"/>
                    </a:lnTo>
                    <a:lnTo>
                      <a:pt x="520" y="200"/>
                    </a:lnTo>
                    <a:lnTo>
                      <a:pt x="520" y="199"/>
                    </a:lnTo>
                    <a:lnTo>
                      <a:pt x="520" y="199"/>
                    </a:lnTo>
                    <a:lnTo>
                      <a:pt x="520" y="199"/>
                    </a:lnTo>
                    <a:lnTo>
                      <a:pt x="520" y="198"/>
                    </a:lnTo>
                    <a:lnTo>
                      <a:pt x="520" y="198"/>
                    </a:lnTo>
                    <a:lnTo>
                      <a:pt x="519" y="198"/>
                    </a:lnTo>
                    <a:lnTo>
                      <a:pt x="519" y="198"/>
                    </a:lnTo>
                    <a:lnTo>
                      <a:pt x="519" y="198"/>
                    </a:lnTo>
                    <a:lnTo>
                      <a:pt x="518" y="198"/>
                    </a:lnTo>
                    <a:lnTo>
                      <a:pt x="518" y="198"/>
                    </a:lnTo>
                    <a:lnTo>
                      <a:pt x="518" y="198"/>
                    </a:lnTo>
                    <a:lnTo>
                      <a:pt x="517" y="198"/>
                    </a:lnTo>
                    <a:lnTo>
                      <a:pt x="517" y="199"/>
                    </a:lnTo>
                    <a:lnTo>
                      <a:pt x="517" y="199"/>
                    </a:lnTo>
                    <a:lnTo>
                      <a:pt x="517" y="200"/>
                    </a:lnTo>
                    <a:lnTo>
                      <a:pt x="517" y="200"/>
                    </a:lnTo>
                    <a:lnTo>
                      <a:pt x="516" y="201"/>
                    </a:lnTo>
                    <a:lnTo>
                      <a:pt x="515" y="201"/>
                    </a:lnTo>
                    <a:lnTo>
                      <a:pt x="515" y="201"/>
                    </a:lnTo>
                    <a:lnTo>
                      <a:pt x="514" y="201"/>
                    </a:lnTo>
                    <a:lnTo>
                      <a:pt x="514" y="201"/>
                    </a:lnTo>
                    <a:lnTo>
                      <a:pt x="514" y="202"/>
                    </a:lnTo>
                    <a:lnTo>
                      <a:pt x="514" y="203"/>
                    </a:lnTo>
                    <a:lnTo>
                      <a:pt x="512" y="204"/>
                    </a:lnTo>
                    <a:lnTo>
                      <a:pt x="512" y="204"/>
                    </a:lnTo>
                    <a:lnTo>
                      <a:pt x="512" y="204"/>
                    </a:lnTo>
                    <a:lnTo>
                      <a:pt x="512" y="205"/>
                    </a:lnTo>
                    <a:lnTo>
                      <a:pt x="513" y="205"/>
                    </a:lnTo>
                    <a:lnTo>
                      <a:pt x="513" y="206"/>
                    </a:lnTo>
                    <a:lnTo>
                      <a:pt x="512" y="206"/>
                    </a:lnTo>
                    <a:lnTo>
                      <a:pt x="512" y="206"/>
                    </a:lnTo>
                    <a:lnTo>
                      <a:pt x="513" y="206"/>
                    </a:lnTo>
                    <a:lnTo>
                      <a:pt x="514" y="207"/>
                    </a:lnTo>
                    <a:lnTo>
                      <a:pt x="514" y="207"/>
                    </a:lnTo>
                    <a:lnTo>
                      <a:pt x="515" y="207"/>
                    </a:lnTo>
                    <a:lnTo>
                      <a:pt x="515" y="208"/>
                    </a:lnTo>
                    <a:lnTo>
                      <a:pt x="515" y="209"/>
                    </a:lnTo>
                    <a:lnTo>
                      <a:pt x="515" y="209"/>
                    </a:lnTo>
                    <a:lnTo>
                      <a:pt x="515" y="210"/>
                    </a:lnTo>
                    <a:lnTo>
                      <a:pt x="515" y="211"/>
                    </a:lnTo>
                    <a:lnTo>
                      <a:pt x="515" y="211"/>
                    </a:lnTo>
                    <a:lnTo>
                      <a:pt x="514" y="211"/>
                    </a:lnTo>
                    <a:lnTo>
                      <a:pt x="514" y="212"/>
                    </a:lnTo>
                    <a:lnTo>
                      <a:pt x="514" y="212"/>
                    </a:lnTo>
                    <a:lnTo>
                      <a:pt x="514" y="212"/>
                    </a:lnTo>
                    <a:lnTo>
                      <a:pt x="513" y="213"/>
                    </a:lnTo>
                    <a:lnTo>
                      <a:pt x="513" y="214"/>
                    </a:lnTo>
                    <a:lnTo>
                      <a:pt x="513" y="214"/>
                    </a:lnTo>
                    <a:lnTo>
                      <a:pt x="513" y="215"/>
                    </a:lnTo>
                    <a:lnTo>
                      <a:pt x="513" y="215"/>
                    </a:lnTo>
                    <a:lnTo>
                      <a:pt x="513" y="215"/>
                    </a:lnTo>
                    <a:lnTo>
                      <a:pt x="514" y="216"/>
                    </a:lnTo>
                    <a:lnTo>
                      <a:pt x="514" y="216"/>
                    </a:lnTo>
                    <a:lnTo>
                      <a:pt x="513" y="216"/>
                    </a:lnTo>
                    <a:lnTo>
                      <a:pt x="513" y="217"/>
                    </a:lnTo>
                    <a:lnTo>
                      <a:pt x="513" y="217"/>
                    </a:lnTo>
                    <a:lnTo>
                      <a:pt x="514" y="217"/>
                    </a:lnTo>
                    <a:lnTo>
                      <a:pt x="514" y="217"/>
                    </a:lnTo>
                    <a:lnTo>
                      <a:pt x="514" y="218"/>
                    </a:lnTo>
                    <a:lnTo>
                      <a:pt x="515" y="218"/>
                    </a:lnTo>
                    <a:lnTo>
                      <a:pt x="515" y="218"/>
                    </a:lnTo>
                    <a:lnTo>
                      <a:pt x="515" y="219"/>
                    </a:lnTo>
                    <a:lnTo>
                      <a:pt x="515" y="219"/>
                    </a:lnTo>
                    <a:lnTo>
                      <a:pt x="515" y="219"/>
                    </a:lnTo>
                    <a:lnTo>
                      <a:pt x="514" y="219"/>
                    </a:lnTo>
                    <a:lnTo>
                      <a:pt x="514" y="219"/>
                    </a:lnTo>
                    <a:lnTo>
                      <a:pt x="514" y="220"/>
                    </a:lnTo>
                    <a:lnTo>
                      <a:pt x="514" y="220"/>
                    </a:lnTo>
                    <a:lnTo>
                      <a:pt x="514" y="221"/>
                    </a:lnTo>
                    <a:lnTo>
                      <a:pt x="514" y="222"/>
                    </a:lnTo>
                    <a:lnTo>
                      <a:pt x="514" y="222"/>
                    </a:lnTo>
                    <a:lnTo>
                      <a:pt x="515" y="223"/>
                    </a:lnTo>
                    <a:lnTo>
                      <a:pt x="515" y="223"/>
                    </a:lnTo>
                    <a:lnTo>
                      <a:pt x="515" y="223"/>
                    </a:lnTo>
                    <a:lnTo>
                      <a:pt x="515" y="223"/>
                    </a:lnTo>
                    <a:lnTo>
                      <a:pt x="515" y="224"/>
                    </a:lnTo>
                    <a:lnTo>
                      <a:pt x="516" y="224"/>
                    </a:lnTo>
                    <a:lnTo>
                      <a:pt x="516" y="225"/>
                    </a:lnTo>
                    <a:lnTo>
                      <a:pt x="515" y="225"/>
                    </a:lnTo>
                    <a:lnTo>
                      <a:pt x="515" y="225"/>
                    </a:lnTo>
                    <a:lnTo>
                      <a:pt x="515" y="226"/>
                    </a:lnTo>
                    <a:lnTo>
                      <a:pt x="514" y="225"/>
                    </a:lnTo>
                    <a:lnTo>
                      <a:pt x="514" y="225"/>
                    </a:lnTo>
                    <a:lnTo>
                      <a:pt x="514" y="225"/>
                    </a:lnTo>
                    <a:lnTo>
                      <a:pt x="513" y="225"/>
                    </a:lnTo>
                    <a:lnTo>
                      <a:pt x="513" y="225"/>
                    </a:lnTo>
                    <a:lnTo>
                      <a:pt x="513" y="225"/>
                    </a:lnTo>
                    <a:lnTo>
                      <a:pt x="512" y="226"/>
                    </a:lnTo>
                    <a:lnTo>
                      <a:pt x="512" y="226"/>
                    </a:lnTo>
                    <a:lnTo>
                      <a:pt x="511" y="226"/>
                    </a:lnTo>
                    <a:lnTo>
                      <a:pt x="510" y="227"/>
                    </a:lnTo>
                    <a:lnTo>
                      <a:pt x="510" y="227"/>
                    </a:lnTo>
                    <a:lnTo>
                      <a:pt x="509" y="227"/>
                    </a:lnTo>
                    <a:lnTo>
                      <a:pt x="509" y="226"/>
                    </a:lnTo>
                    <a:lnTo>
                      <a:pt x="509" y="227"/>
                    </a:lnTo>
                    <a:lnTo>
                      <a:pt x="508" y="227"/>
                    </a:lnTo>
                    <a:lnTo>
                      <a:pt x="508" y="227"/>
                    </a:lnTo>
                    <a:lnTo>
                      <a:pt x="507" y="227"/>
                    </a:lnTo>
                    <a:lnTo>
                      <a:pt x="506" y="227"/>
                    </a:lnTo>
                    <a:lnTo>
                      <a:pt x="505" y="227"/>
                    </a:lnTo>
                    <a:lnTo>
                      <a:pt x="504" y="226"/>
                    </a:lnTo>
                    <a:lnTo>
                      <a:pt x="504" y="226"/>
                    </a:lnTo>
                    <a:lnTo>
                      <a:pt x="503" y="225"/>
                    </a:lnTo>
                    <a:lnTo>
                      <a:pt x="502" y="224"/>
                    </a:lnTo>
                    <a:lnTo>
                      <a:pt x="501" y="224"/>
                    </a:lnTo>
                    <a:lnTo>
                      <a:pt x="500" y="224"/>
                    </a:lnTo>
                    <a:lnTo>
                      <a:pt x="500" y="223"/>
                    </a:lnTo>
                    <a:lnTo>
                      <a:pt x="499" y="222"/>
                    </a:lnTo>
                    <a:lnTo>
                      <a:pt x="498" y="222"/>
                    </a:lnTo>
                    <a:lnTo>
                      <a:pt x="497" y="222"/>
                    </a:lnTo>
                    <a:lnTo>
                      <a:pt x="496" y="221"/>
                    </a:lnTo>
                    <a:lnTo>
                      <a:pt x="495" y="221"/>
                    </a:lnTo>
                    <a:lnTo>
                      <a:pt x="493" y="220"/>
                    </a:lnTo>
                    <a:lnTo>
                      <a:pt x="493" y="220"/>
                    </a:lnTo>
                    <a:lnTo>
                      <a:pt x="492" y="220"/>
                    </a:lnTo>
                    <a:lnTo>
                      <a:pt x="492" y="220"/>
                    </a:lnTo>
                    <a:lnTo>
                      <a:pt x="490" y="219"/>
                    </a:lnTo>
                    <a:lnTo>
                      <a:pt x="489" y="219"/>
                    </a:lnTo>
                    <a:lnTo>
                      <a:pt x="489" y="220"/>
                    </a:lnTo>
                    <a:lnTo>
                      <a:pt x="489" y="220"/>
                    </a:lnTo>
                    <a:lnTo>
                      <a:pt x="489" y="220"/>
                    </a:lnTo>
                    <a:lnTo>
                      <a:pt x="487" y="221"/>
                    </a:lnTo>
                    <a:lnTo>
                      <a:pt x="486" y="221"/>
                    </a:lnTo>
                    <a:lnTo>
                      <a:pt x="485" y="222"/>
                    </a:lnTo>
                    <a:lnTo>
                      <a:pt x="485" y="222"/>
                    </a:lnTo>
                    <a:lnTo>
                      <a:pt x="484" y="222"/>
                    </a:lnTo>
                    <a:lnTo>
                      <a:pt x="484" y="223"/>
                    </a:lnTo>
                    <a:lnTo>
                      <a:pt x="484" y="224"/>
                    </a:lnTo>
                    <a:lnTo>
                      <a:pt x="484" y="224"/>
                    </a:lnTo>
                    <a:lnTo>
                      <a:pt x="484" y="224"/>
                    </a:lnTo>
                    <a:lnTo>
                      <a:pt x="484" y="225"/>
                    </a:lnTo>
                    <a:lnTo>
                      <a:pt x="485" y="225"/>
                    </a:lnTo>
                    <a:lnTo>
                      <a:pt x="485" y="225"/>
                    </a:lnTo>
                    <a:lnTo>
                      <a:pt x="486" y="226"/>
                    </a:lnTo>
                    <a:lnTo>
                      <a:pt x="486" y="226"/>
                    </a:lnTo>
                    <a:lnTo>
                      <a:pt x="486" y="226"/>
                    </a:lnTo>
                    <a:lnTo>
                      <a:pt x="486" y="227"/>
                    </a:lnTo>
                    <a:lnTo>
                      <a:pt x="486" y="228"/>
                    </a:lnTo>
                    <a:lnTo>
                      <a:pt x="485" y="229"/>
                    </a:lnTo>
                    <a:lnTo>
                      <a:pt x="485" y="229"/>
                    </a:lnTo>
                    <a:lnTo>
                      <a:pt x="485" y="230"/>
                    </a:lnTo>
                    <a:lnTo>
                      <a:pt x="485" y="230"/>
                    </a:lnTo>
                    <a:lnTo>
                      <a:pt x="484" y="231"/>
                    </a:lnTo>
                    <a:lnTo>
                      <a:pt x="484" y="231"/>
                    </a:lnTo>
                    <a:lnTo>
                      <a:pt x="484" y="232"/>
                    </a:lnTo>
                    <a:lnTo>
                      <a:pt x="483" y="233"/>
                    </a:lnTo>
                    <a:lnTo>
                      <a:pt x="482" y="234"/>
                    </a:lnTo>
                    <a:lnTo>
                      <a:pt x="482" y="235"/>
                    </a:lnTo>
                    <a:lnTo>
                      <a:pt x="482" y="235"/>
                    </a:lnTo>
                    <a:lnTo>
                      <a:pt x="482" y="236"/>
                    </a:lnTo>
                    <a:lnTo>
                      <a:pt x="482" y="236"/>
                    </a:lnTo>
                    <a:lnTo>
                      <a:pt x="482" y="236"/>
                    </a:lnTo>
                    <a:lnTo>
                      <a:pt x="482" y="236"/>
                    </a:lnTo>
                    <a:lnTo>
                      <a:pt x="482" y="236"/>
                    </a:lnTo>
                    <a:lnTo>
                      <a:pt x="482" y="237"/>
                    </a:lnTo>
                    <a:lnTo>
                      <a:pt x="482" y="238"/>
                    </a:lnTo>
                    <a:lnTo>
                      <a:pt x="482" y="238"/>
                    </a:lnTo>
                    <a:lnTo>
                      <a:pt x="483" y="238"/>
                    </a:lnTo>
                    <a:lnTo>
                      <a:pt x="483" y="238"/>
                    </a:lnTo>
                    <a:lnTo>
                      <a:pt x="484" y="238"/>
                    </a:lnTo>
                    <a:lnTo>
                      <a:pt x="484" y="238"/>
                    </a:lnTo>
                    <a:lnTo>
                      <a:pt x="484" y="237"/>
                    </a:lnTo>
                    <a:lnTo>
                      <a:pt x="484" y="237"/>
                    </a:lnTo>
                    <a:lnTo>
                      <a:pt x="485" y="237"/>
                    </a:lnTo>
                    <a:lnTo>
                      <a:pt x="485" y="237"/>
                    </a:lnTo>
                    <a:lnTo>
                      <a:pt x="486" y="237"/>
                    </a:lnTo>
                    <a:lnTo>
                      <a:pt x="486" y="238"/>
                    </a:lnTo>
                    <a:lnTo>
                      <a:pt x="486" y="239"/>
                    </a:lnTo>
                    <a:lnTo>
                      <a:pt x="485" y="240"/>
                    </a:lnTo>
                    <a:lnTo>
                      <a:pt x="485" y="240"/>
                    </a:lnTo>
                    <a:lnTo>
                      <a:pt x="485" y="241"/>
                    </a:lnTo>
                    <a:lnTo>
                      <a:pt x="486" y="241"/>
                    </a:lnTo>
                    <a:lnTo>
                      <a:pt x="487" y="241"/>
                    </a:lnTo>
                    <a:lnTo>
                      <a:pt x="488" y="243"/>
                    </a:lnTo>
                    <a:lnTo>
                      <a:pt x="489" y="243"/>
                    </a:lnTo>
                    <a:lnTo>
                      <a:pt x="489" y="244"/>
                    </a:lnTo>
                    <a:lnTo>
                      <a:pt x="489" y="244"/>
                    </a:lnTo>
                    <a:lnTo>
                      <a:pt x="489" y="244"/>
                    </a:lnTo>
                    <a:lnTo>
                      <a:pt x="488" y="246"/>
                    </a:lnTo>
                    <a:lnTo>
                      <a:pt x="487" y="246"/>
                    </a:lnTo>
                    <a:lnTo>
                      <a:pt x="487" y="247"/>
                    </a:lnTo>
                    <a:lnTo>
                      <a:pt x="487" y="247"/>
                    </a:lnTo>
                    <a:lnTo>
                      <a:pt x="487" y="247"/>
                    </a:lnTo>
                    <a:lnTo>
                      <a:pt x="487" y="247"/>
                    </a:lnTo>
                    <a:lnTo>
                      <a:pt x="487" y="247"/>
                    </a:lnTo>
                    <a:lnTo>
                      <a:pt x="488" y="248"/>
                    </a:lnTo>
                    <a:lnTo>
                      <a:pt x="488" y="248"/>
                    </a:lnTo>
                    <a:lnTo>
                      <a:pt x="488" y="248"/>
                    </a:lnTo>
                    <a:lnTo>
                      <a:pt x="487" y="249"/>
                    </a:lnTo>
                    <a:lnTo>
                      <a:pt x="486" y="249"/>
                    </a:lnTo>
                    <a:lnTo>
                      <a:pt x="485" y="249"/>
                    </a:lnTo>
                    <a:lnTo>
                      <a:pt x="485" y="250"/>
                    </a:lnTo>
                    <a:lnTo>
                      <a:pt x="485" y="250"/>
                    </a:lnTo>
                    <a:lnTo>
                      <a:pt x="484" y="250"/>
                    </a:lnTo>
                    <a:lnTo>
                      <a:pt x="483" y="251"/>
                    </a:lnTo>
                    <a:lnTo>
                      <a:pt x="483" y="251"/>
                    </a:lnTo>
                    <a:lnTo>
                      <a:pt x="483" y="251"/>
                    </a:lnTo>
                    <a:lnTo>
                      <a:pt x="482" y="252"/>
                    </a:lnTo>
                    <a:lnTo>
                      <a:pt x="482" y="253"/>
                    </a:lnTo>
                    <a:lnTo>
                      <a:pt x="481" y="254"/>
                    </a:lnTo>
                    <a:lnTo>
                      <a:pt x="481" y="256"/>
                    </a:lnTo>
                    <a:lnTo>
                      <a:pt x="481" y="256"/>
                    </a:lnTo>
                    <a:lnTo>
                      <a:pt x="481" y="257"/>
                    </a:lnTo>
                    <a:lnTo>
                      <a:pt x="481" y="257"/>
                    </a:lnTo>
                    <a:lnTo>
                      <a:pt x="480" y="258"/>
                    </a:lnTo>
                    <a:lnTo>
                      <a:pt x="480" y="259"/>
                    </a:lnTo>
                    <a:lnTo>
                      <a:pt x="480" y="261"/>
                    </a:lnTo>
                    <a:lnTo>
                      <a:pt x="480" y="262"/>
                    </a:lnTo>
                    <a:lnTo>
                      <a:pt x="480" y="262"/>
                    </a:lnTo>
                    <a:lnTo>
                      <a:pt x="481" y="263"/>
                    </a:lnTo>
                    <a:lnTo>
                      <a:pt x="482" y="264"/>
                    </a:lnTo>
                    <a:lnTo>
                      <a:pt x="482" y="264"/>
                    </a:lnTo>
                    <a:lnTo>
                      <a:pt x="483" y="265"/>
                    </a:lnTo>
                    <a:lnTo>
                      <a:pt x="483" y="265"/>
                    </a:lnTo>
                    <a:lnTo>
                      <a:pt x="484" y="266"/>
                    </a:lnTo>
                    <a:lnTo>
                      <a:pt x="484" y="266"/>
                    </a:lnTo>
                    <a:lnTo>
                      <a:pt x="484" y="266"/>
                    </a:lnTo>
                    <a:lnTo>
                      <a:pt x="485" y="267"/>
                    </a:lnTo>
                    <a:lnTo>
                      <a:pt x="486" y="267"/>
                    </a:lnTo>
                    <a:lnTo>
                      <a:pt x="486" y="268"/>
                    </a:lnTo>
                    <a:lnTo>
                      <a:pt x="486" y="268"/>
                    </a:lnTo>
                    <a:lnTo>
                      <a:pt x="486" y="269"/>
                    </a:lnTo>
                    <a:lnTo>
                      <a:pt x="486" y="269"/>
                    </a:lnTo>
                    <a:lnTo>
                      <a:pt x="486" y="269"/>
                    </a:lnTo>
                    <a:lnTo>
                      <a:pt x="486" y="270"/>
                    </a:lnTo>
                    <a:lnTo>
                      <a:pt x="486" y="270"/>
                    </a:lnTo>
                    <a:lnTo>
                      <a:pt x="486" y="271"/>
                    </a:lnTo>
                    <a:lnTo>
                      <a:pt x="486" y="272"/>
                    </a:lnTo>
                    <a:lnTo>
                      <a:pt x="486" y="272"/>
                    </a:lnTo>
                    <a:lnTo>
                      <a:pt x="486" y="273"/>
                    </a:lnTo>
                    <a:lnTo>
                      <a:pt x="487" y="275"/>
                    </a:lnTo>
                    <a:lnTo>
                      <a:pt x="487" y="275"/>
                    </a:lnTo>
                    <a:lnTo>
                      <a:pt x="487" y="275"/>
                    </a:lnTo>
                    <a:lnTo>
                      <a:pt x="488" y="276"/>
                    </a:lnTo>
                    <a:lnTo>
                      <a:pt x="488" y="276"/>
                    </a:lnTo>
                    <a:lnTo>
                      <a:pt x="488" y="277"/>
                    </a:lnTo>
                    <a:lnTo>
                      <a:pt x="488" y="278"/>
                    </a:lnTo>
                    <a:lnTo>
                      <a:pt x="488" y="279"/>
                    </a:lnTo>
                    <a:lnTo>
                      <a:pt x="488" y="280"/>
                    </a:lnTo>
                    <a:lnTo>
                      <a:pt x="489" y="281"/>
                    </a:lnTo>
                    <a:lnTo>
                      <a:pt x="488" y="281"/>
                    </a:lnTo>
                    <a:lnTo>
                      <a:pt x="488" y="281"/>
                    </a:lnTo>
                    <a:lnTo>
                      <a:pt x="488" y="282"/>
                    </a:lnTo>
                    <a:lnTo>
                      <a:pt x="488" y="282"/>
                    </a:lnTo>
                    <a:lnTo>
                      <a:pt x="488" y="282"/>
                    </a:lnTo>
                    <a:lnTo>
                      <a:pt x="488" y="283"/>
                    </a:lnTo>
                    <a:lnTo>
                      <a:pt x="488" y="283"/>
                    </a:lnTo>
                    <a:lnTo>
                      <a:pt x="488" y="283"/>
                    </a:lnTo>
                    <a:lnTo>
                      <a:pt x="488" y="284"/>
                    </a:lnTo>
                    <a:lnTo>
                      <a:pt x="488" y="285"/>
                    </a:lnTo>
                    <a:lnTo>
                      <a:pt x="488" y="285"/>
                    </a:lnTo>
                    <a:lnTo>
                      <a:pt x="489" y="286"/>
                    </a:lnTo>
                    <a:lnTo>
                      <a:pt x="489" y="287"/>
                    </a:lnTo>
                    <a:lnTo>
                      <a:pt x="489" y="287"/>
                    </a:lnTo>
                    <a:lnTo>
                      <a:pt x="488" y="288"/>
                    </a:lnTo>
                    <a:lnTo>
                      <a:pt x="488" y="288"/>
                    </a:lnTo>
                    <a:lnTo>
                      <a:pt x="487" y="288"/>
                    </a:lnTo>
                    <a:lnTo>
                      <a:pt x="487" y="288"/>
                    </a:lnTo>
                    <a:lnTo>
                      <a:pt x="484" y="288"/>
                    </a:lnTo>
                    <a:lnTo>
                      <a:pt x="482" y="288"/>
                    </a:lnTo>
                    <a:lnTo>
                      <a:pt x="480" y="289"/>
                    </a:lnTo>
                    <a:lnTo>
                      <a:pt x="478" y="289"/>
                    </a:lnTo>
                    <a:lnTo>
                      <a:pt x="477" y="290"/>
                    </a:lnTo>
                    <a:lnTo>
                      <a:pt x="473" y="290"/>
                    </a:lnTo>
                    <a:lnTo>
                      <a:pt x="472" y="291"/>
                    </a:lnTo>
                    <a:lnTo>
                      <a:pt x="472" y="291"/>
                    </a:lnTo>
                    <a:lnTo>
                      <a:pt x="471" y="291"/>
                    </a:lnTo>
                    <a:lnTo>
                      <a:pt x="471" y="291"/>
                    </a:lnTo>
                    <a:lnTo>
                      <a:pt x="471" y="291"/>
                    </a:lnTo>
                    <a:lnTo>
                      <a:pt x="470" y="291"/>
                    </a:lnTo>
                    <a:lnTo>
                      <a:pt x="470" y="291"/>
                    </a:lnTo>
                    <a:lnTo>
                      <a:pt x="470" y="291"/>
                    </a:lnTo>
                    <a:lnTo>
                      <a:pt x="469" y="291"/>
                    </a:lnTo>
                    <a:lnTo>
                      <a:pt x="469" y="292"/>
                    </a:lnTo>
                    <a:lnTo>
                      <a:pt x="469" y="292"/>
                    </a:lnTo>
                    <a:lnTo>
                      <a:pt x="468" y="292"/>
                    </a:lnTo>
                    <a:lnTo>
                      <a:pt x="467" y="293"/>
                    </a:lnTo>
                    <a:lnTo>
                      <a:pt x="467" y="293"/>
                    </a:lnTo>
                    <a:lnTo>
                      <a:pt x="467" y="292"/>
                    </a:lnTo>
                    <a:lnTo>
                      <a:pt x="467" y="292"/>
                    </a:lnTo>
                    <a:lnTo>
                      <a:pt x="466" y="292"/>
                    </a:lnTo>
                    <a:lnTo>
                      <a:pt x="466" y="292"/>
                    </a:lnTo>
                    <a:lnTo>
                      <a:pt x="465" y="292"/>
                    </a:lnTo>
                    <a:lnTo>
                      <a:pt x="465" y="292"/>
                    </a:lnTo>
                    <a:lnTo>
                      <a:pt x="465" y="292"/>
                    </a:lnTo>
                    <a:lnTo>
                      <a:pt x="465" y="291"/>
                    </a:lnTo>
                    <a:lnTo>
                      <a:pt x="464" y="291"/>
                    </a:lnTo>
                    <a:lnTo>
                      <a:pt x="464" y="291"/>
                    </a:lnTo>
                    <a:lnTo>
                      <a:pt x="464" y="291"/>
                    </a:lnTo>
                    <a:lnTo>
                      <a:pt x="464" y="291"/>
                    </a:lnTo>
                    <a:lnTo>
                      <a:pt x="464" y="291"/>
                    </a:lnTo>
                    <a:lnTo>
                      <a:pt x="464" y="291"/>
                    </a:lnTo>
                    <a:lnTo>
                      <a:pt x="464" y="290"/>
                    </a:lnTo>
                    <a:lnTo>
                      <a:pt x="464" y="290"/>
                    </a:lnTo>
                    <a:lnTo>
                      <a:pt x="464" y="289"/>
                    </a:lnTo>
                    <a:lnTo>
                      <a:pt x="464" y="290"/>
                    </a:lnTo>
                    <a:lnTo>
                      <a:pt x="463" y="289"/>
                    </a:lnTo>
                    <a:lnTo>
                      <a:pt x="463" y="290"/>
                    </a:lnTo>
                    <a:lnTo>
                      <a:pt x="464" y="290"/>
                    </a:lnTo>
                    <a:lnTo>
                      <a:pt x="463" y="290"/>
                    </a:lnTo>
                    <a:lnTo>
                      <a:pt x="463" y="290"/>
                    </a:lnTo>
                    <a:lnTo>
                      <a:pt x="463" y="290"/>
                    </a:lnTo>
                    <a:lnTo>
                      <a:pt x="463" y="290"/>
                    </a:lnTo>
                    <a:lnTo>
                      <a:pt x="463" y="290"/>
                    </a:lnTo>
                    <a:lnTo>
                      <a:pt x="463" y="290"/>
                    </a:lnTo>
                    <a:lnTo>
                      <a:pt x="462" y="290"/>
                    </a:lnTo>
                    <a:lnTo>
                      <a:pt x="463" y="290"/>
                    </a:lnTo>
                    <a:lnTo>
                      <a:pt x="463" y="291"/>
                    </a:lnTo>
                    <a:lnTo>
                      <a:pt x="462" y="291"/>
                    </a:lnTo>
                    <a:lnTo>
                      <a:pt x="462" y="291"/>
                    </a:lnTo>
                    <a:lnTo>
                      <a:pt x="462" y="291"/>
                    </a:lnTo>
                    <a:lnTo>
                      <a:pt x="462" y="291"/>
                    </a:lnTo>
                    <a:lnTo>
                      <a:pt x="462" y="291"/>
                    </a:lnTo>
                    <a:lnTo>
                      <a:pt x="462" y="291"/>
                    </a:lnTo>
                    <a:lnTo>
                      <a:pt x="462" y="291"/>
                    </a:lnTo>
                    <a:lnTo>
                      <a:pt x="461" y="291"/>
                    </a:lnTo>
                    <a:lnTo>
                      <a:pt x="461" y="291"/>
                    </a:lnTo>
                    <a:lnTo>
                      <a:pt x="461" y="291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4"/>
                    </a:lnTo>
                    <a:lnTo>
                      <a:pt x="460" y="294"/>
                    </a:lnTo>
                    <a:lnTo>
                      <a:pt x="460" y="293"/>
                    </a:lnTo>
                    <a:lnTo>
                      <a:pt x="460" y="294"/>
                    </a:lnTo>
                    <a:lnTo>
                      <a:pt x="460" y="293"/>
                    </a:lnTo>
                    <a:lnTo>
                      <a:pt x="459" y="293"/>
                    </a:lnTo>
                    <a:lnTo>
                      <a:pt x="459" y="293"/>
                    </a:lnTo>
                    <a:lnTo>
                      <a:pt x="459" y="293"/>
                    </a:lnTo>
                    <a:lnTo>
                      <a:pt x="459" y="293"/>
                    </a:lnTo>
                    <a:lnTo>
                      <a:pt x="459" y="294"/>
                    </a:lnTo>
                    <a:lnTo>
                      <a:pt x="459" y="294"/>
                    </a:lnTo>
                    <a:lnTo>
                      <a:pt x="459" y="294"/>
                    </a:lnTo>
                    <a:lnTo>
                      <a:pt x="459" y="294"/>
                    </a:lnTo>
                    <a:lnTo>
                      <a:pt x="459" y="294"/>
                    </a:lnTo>
                    <a:lnTo>
                      <a:pt x="459" y="294"/>
                    </a:lnTo>
                    <a:lnTo>
                      <a:pt x="459" y="294"/>
                    </a:lnTo>
                    <a:lnTo>
                      <a:pt x="458" y="294"/>
                    </a:lnTo>
                    <a:lnTo>
                      <a:pt x="458" y="294"/>
                    </a:lnTo>
                    <a:lnTo>
                      <a:pt x="458" y="294"/>
                    </a:lnTo>
                    <a:lnTo>
                      <a:pt x="458" y="294"/>
                    </a:lnTo>
                    <a:lnTo>
                      <a:pt x="458" y="294"/>
                    </a:lnTo>
                    <a:lnTo>
                      <a:pt x="458" y="294"/>
                    </a:lnTo>
                    <a:lnTo>
                      <a:pt x="458" y="294"/>
                    </a:lnTo>
                    <a:lnTo>
                      <a:pt x="458" y="295"/>
                    </a:lnTo>
                    <a:lnTo>
                      <a:pt x="458" y="295"/>
                    </a:lnTo>
                    <a:lnTo>
                      <a:pt x="458" y="295"/>
                    </a:lnTo>
                    <a:lnTo>
                      <a:pt x="458" y="295"/>
                    </a:lnTo>
                    <a:lnTo>
                      <a:pt x="458" y="295"/>
                    </a:lnTo>
                    <a:lnTo>
                      <a:pt x="458" y="295"/>
                    </a:lnTo>
                    <a:lnTo>
                      <a:pt x="457" y="295"/>
                    </a:lnTo>
                    <a:lnTo>
                      <a:pt x="457" y="296"/>
                    </a:lnTo>
                    <a:lnTo>
                      <a:pt x="457" y="296"/>
                    </a:lnTo>
                    <a:lnTo>
                      <a:pt x="457" y="296"/>
                    </a:lnTo>
                    <a:lnTo>
                      <a:pt x="457" y="296"/>
                    </a:lnTo>
                    <a:lnTo>
                      <a:pt x="457" y="296"/>
                    </a:lnTo>
                    <a:lnTo>
                      <a:pt x="457" y="296"/>
                    </a:lnTo>
                    <a:lnTo>
                      <a:pt x="457" y="296"/>
                    </a:lnTo>
                    <a:lnTo>
                      <a:pt x="456" y="296"/>
                    </a:lnTo>
                    <a:lnTo>
                      <a:pt x="456" y="296"/>
                    </a:lnTo>
                    <a:lnTo>
                      <a:pt x="456" y="296"/>
                    </a:lnTo>
                    <a:lnTo>
                      <a:pt x="456" y="296"/>
                    </a:lnTo>
                    <a:lnTo>
                      <a:pt x="456" y="296"/>
                    </a:lnTo>
                    <a:lnTo>
                      <a:pt x="455" y="296"/>
                    </a:lnTo>
                    <a:lnTo>
                      <a:pt x="455" y="296"/>
                    </a:lnTo>
                    <a:lnTo>
                      <a:pt x="455" y="296"/>
                    </a:lnTo>
                    <a:lnTo>
                      <a:pt x="455" y="296"/>
                    </a:lnTo>
                    <a:lnTo>
                      <a:pt x="455" y="296"/>
                    </a:lnTo>
                    <a:lnTo>
                      <a:pt x="455" y="296"/>
                    </a:lnTo>
                    <a:lnTo>
                      <a:pt x="454" y="296"/>
                    </a:lnTo>
                    <a:lnTo>
                      <a:pt x="454" y="296"/>
                    </a:lnTo>
                    <a:lnTo>
                      <a:pt x="454" y="296"/>
                    </a:lnTo>
                    <a:lnTo>
                      <a:pt x="454" y="296"/>
                    </a:lnTo>
                    <a:lnTo>
                      <a:pt x="454" y="296"/>
                    </a:lnTo>
                    <a:lnTo>
                      <a:pt x="454" y="296"/>
                    </a:lnTo>
                    <a:lnTo>
                      <a:pt x="454" y="296"/>
                    </a:lnTo>
                    <a:lnTo>
                      <a:pt x="454" y="296"/>
                    </a:lnTo>
                    <a:lnTo>
                      <a:pt x="453" y="296"/>
                    </a:lnTo>
                    <a:lnTo>
                      <a:pt x="454" y="296"/>
                    </a:lnTo>
                    <a:lnTo>
                      <a:pt x="453" y="296"/>
                    </a:lnTo>
                    <a:lnTo>
                      <a:pt x="453" y="296"/>
                    </a:lnTo>
                    <a:lnTo>
                      <a:pt x="453" y="296"/>
                    </a:lnTo>
                    <a:lnTo>
                      <a:pt x="453" y="296"/>
                    </a:lnTo>
                    <a:lnTo>
                      <a:pt x="452" y="296"/>
                    </a:lnTo>
                    <a:lnTo>
                      <a:pt x="453" y="295"/>
                    </a:lnTo>
                    <a:lnTo>
                      <a:pt x="453" y="295"/>
                    </a:lnTo>
                    <a:lnTo>
                      <a:pt x="453" y="295"/>
                    </a:lnTo>
                    <a:lnTo>
                      <a:pt x="453" y="295"/>
                    </a:lnTo>
                    <a:lnTo>
                      <a:pt x="453" y="295"/>
                    </a:lnTo>
                    <a:lnTo>
                      <a:pt x="452" y="295"/>
                    </a:lnTo>
                    <a:lnTo>
                      <a:pt x="452" y="296"/>
                    </a:lnTo>
                    <a:lnTo>
                      <a:pt x="452" y="296"/>
                    </a:lnTo>
                    <a:lnTo>
                      <a:pt x="452" y="295"/>
                    </a:lnTo>
                    <a:lnTo>
                      <a:pt x="452" y="295"/>
                    </a:lnTo>
                    <a:lnTo>
                      <a:pt x="452" y="295"/>
                    </a:lnTo>
                    <a:lnTo>
                      <a:pt x="452" y="296"/>
                    </a:lnTo>
                    <a:lnTo>
                      <a:pt x="452" y="296"/>
                    </a:lnTo>
                    <a:lnTo>
                      <a:pt x="452" y="296"/>
                    </a:lnTo>
                    <a:lnTo>
                      <a:pt x="452" y="296"/>
                    </a:lnTo>
                    <a:lnTo>
                      <a:pt x="451" y="296"/>
                    </a:lnTo>
                    <a:lnTo>
                      <a:pt x="451" y="296"/>
                    </a:lnTo>
                    <a:lnTo>
                      <a:pt x="451" y="296"/>
                    </a:lnTo>
                    <a:lnTo>
                      <a:pt x="451" y="296"/>
                    </a:lnTo>
                    <a:lnTo>
                      <a:pt x="451" y="296"/>
                    </a:lnTo>
                    <a:lnTo>
                      <a:pt x="451" y="296"/>
                    </a:lnTo>
                    <a:lnTo>
                      <a:pt x="451" y="296"/>
                    </a:lnTo>
                    <a:lnTo>
                      <a:pt x="451" y="296"/>
                    </a:lnTo>
                    <a:lnTo>
                      <a:pt x="450" y="296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49" y="297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49" y="297"/>
                    </a:lnTo>
                    <a:lnTo>
                      <a:pt x="449" y="296"/>
                    </a:lnTo>
                    <a:lnTo>
                      <a:pt x="449" y="296"/>
                    </a:lnTo>
                    <a:lnTo>
                      <a:pt x="449" y="297"/>
                    </a:lnTo>
                    <a:lnTo>
                      <a:pt x="449" y="296"/>
                    </a:lnTo>
                    <a:lnTo>
                      <a:pt x="449" y="296"/>
                    </a:lnTo>
                    <a:lnTo>
                      <a:pt x="449" y="296"/>
                    </a:lnTo>
                    <a:lnTo>
                      <a:pt x="449" y="296"/>
                    </a:lnTo>
                    <a:lnTo>
                      <a:pt x="448" y="296"/>
                    </a:lnTo>
                    <a:lnTo>
                      <a:pt x="448" y="296"/>
                    </a:lnTo>
                    <a:lnTo>
                      <a:pt x="448" y="296"/>
                    </a:lnTo>
                    <a:lnTo>
                      <a:pt x="448" y="296"/>
                    </a:lnTo>
                    <a:lnTo>
                      <a:pt x="448" y="295"/>
                    </a:lnTo>
                    <a:lnTo>
                      <a:pt x="448" y="295"/>
                    </a:lnTo>
                    <a:lnTo>
                      <a:pt x="448" y="295"/>
                    </a:lnTo>
                    <a:lnTo>
                      <a:pt x="447" y="295"/>
                    </a:lnTo>
                    <a:lnTo>
                      <a:pt x="447" y="295"/>
                    </a:lnTo>
                    <a:lnTo>
                      <a:pt x="447" y="295"/>
                    </a:lnTo>
                    <a:lnTo>
                      <a:pt x="447" y="295"/>
                    </a:lnTo>
                    <a:lnTo>
                      <a:pt x="446" y="295"/>
                    </a:lnTo>
                    <a:lnTo>
                      <a:pt x="446" y="294"/>
                    </a:lnTo>
                    <a:lnTo>
                      <a:pt x="446" y="294"/>
                    </a:lnTo>
                    <a:lnTo>
                      <a:pt x="446" y="294"/>
                    </a:lnTo>
                    <a:lnTo>
                      <a:pt x="446" y="294"/>
                    </a:lnTo>
                    <a:lnTo>
                      <a:pt x="446" y="294"/>
                    </a:lnTo>
                    <a:lnTo>
                      <a:pt x="446" y="294"/>
                    </a:lnTo>
                    <a:lnTo>
                      <a:pt x="446" y="293"/>
                    </a:lnTo>
                    <a:lnTo>
                      <a:pt x="445" y="293"/>
                    </a:lnTo>
                    <a:lnTo>
                      <a:pt x="445" y="293"/>
                    </a:lnTo>
                    <a:lnTo>
                      <a:pt x="445" y="293"/>
                    </a:lnTo>
                    <a:lnTo>
                      <a:pt x="446" y="293"/>
                    </a:lnTo>
                    <a:lnTo>
                      <a:pt x="445" y="292"/>
                    </a:lnTo>
                    <a:lnTo>
                      <a:pt x="445" y="292"/>
                    </a:lnTo>
                    <a:lnTo>
                      <a:pt x="445" y="292"/>
                    </a:lnTo>
                    <a:lnTo>
                      <a:pt x="445" y="292"/>
                    </a:lnTo>
                    <a:lnTo>
                      <a:pt x="445" y="292"/>
                    </a:lnTo>
                    <a:lnTo>
                      <a:pt x="446" y="292"/>
                    </a:lnTo>
                    <a:lnTo>
                      <a:pt x="446" y="291"/>
                    </a:lnTo>
                    <a:lnTo>
                      <a:pt x="446" y="291"/>
                    </a:lnTo>
                    <a:lnTo>
                      <a:pt x="445" y="291"/>
                    </a:lnTo>
                    <a:lnTo>
                      <a:pt x="446" y="291"/>
                    </a:lnTo>
                    <a:lnTo>
                      <a:pt x="446" y="291"/>
                    </a:lnTo>
                    <a:lnTo>
                      <a:pt x="446" y="291"/>
                    </a:lnTo>
                    <a:lnTo>
                      <a:pt x="446" y="291"/>
                    </a:lnTo>
                    <a:lnTo>
                      <a:pt x="446" y="290"/>
                    </a:lnTo>
                    <a:lnTo>
                      <a:pt x="446" y="290"/>
                    </a:lnTo>
                    <a:lnTo>
                      <a:pt x="446" y="290"/>
                    </a:lnTo>
                    <a:lnTo>
                      <a:pt x="446" y="290"/>
                    </a:lnTo>
                    <a:lnTo>
                      <a:pt x="446" y="290"/>
                    </a:lnTo>
                    <a:lnTo>
                      <a:pt x="446" y="290"/>
                    </a:lnTo>
                    <a:lnTo>
                      <a:pt x="446" y="289"/>
                    </a:lnTo>
                    <a:lnTo>
                      <a:pt x="446" y="289"/>
                    </a:lnTo>
                    <a:lnTo>
                      <a:pt x="446" y="289"/>
                    </a:lnTo>
                    <a:lnTo>
                      <a:pt x="446" y="289"/>
                    </a:lnTo>
                    <a:lnTo>
                      <a:pt x="446" y="289"/>
                    </a:lnTo>
                    <a:lnTo>
                      <a:pt x="447" y="289"/>
                    </a:lnTo>
                    <a:lnTo>
                      <a:pt x="447" y="289"/>
                    </a:lnTo>
                    <a:lnTo>
                      <a:pt x="447" y="289"/>
                    </a:lnTo>
                    <a:lnTo>
                      <a:pt x="447" y="288"/>
                    </a:lnTo>
                    <a:lnTo>
                      <a:pt x="447" y="288"/>
                    </a:lnTo>
                    <a:lnTo>
                      <a:pt x="447" y="288"/>
                    </a:lnTo>
                    <a:lnTo>
                      <a:pt x="447" y="288"/>
                    </a:lnTo>
                    <a:lnTo>
                      <a:pt x="446" y="288"/>
                    </a:lnTo>
                    <a:lnTo>
                      <a:pt x="447" y="287"/>
                    </a:lnTo>
                    <a:lnTo>
                      <a:pt x="447" y="287"/>
                    </a:lnTo>
                    <a:lnTo>
                      <a:pt x="447" y="287"/>
                    </a:lnTo>
                    <a:lnTo>
                      <a:pt x="447" y="287"/>
                    </a:lnTo>
                    <a:lnTo>
                      <a:pt x="447" y="287"/>
                    </a:lnTo>
                    <a:lnTo>
                      <a:pt x="446" y="287"/>
                    </a:lnTo>
                    <a:lnTo>
                      <a:pt x="446" y="286"/>
                    </a:lnTo>
                    <a:lnTo>
                      <a:pt x="446" y="286"/>
                    </a:lnTo>
                    <a:lnTo>
                      <a:pt x="446" y="286"/>
                    </a:lnTo>
                    <a:lnTo>
                      <a:pt x="446" y="286"/>
                    </a:lnTo>
                    <a:lnTo>
                      <a:pt x="446" y="285"/>
                    </a:lnTo>
                    <a:lnTo>
                      <a:pt x="446" y="285"/>
                    </a:lnTo>
                    <a:lnTo>
                      <a:pt x="446" y="285"/>
                    </a:lnTo>
                    <a:lnTo>
                      <a:pt x="446" y="285"/>
                    </a:lnTo>
                    <a:lnTo>
                      <a:pt x="446" y="285"/>
                    </a:lnTo>
                    <a:lnTo>
                      <a:pt x="446" y="285"/>
                    </a:lnTo>
                    <a:lnTo>
                      <a:pt x="446" y="285"/>
                    </a:lnTo>
                    <a:lnTo>
                      <a:pt x="446" y="284"/>
                    </a:lnTo>
                    <a:lnTo>
                      <a:pt x="446" y="284"/>
                    </a:lnTo>
                    <a:lnTo>
                      <a:pt x="446" y="284"/>
                    </a:lnTo>
                    <a:lnTo>
                      <a:pt x="446" y="284"/>
                    </a:lnTo>
                    <a:lnTo>
                      <a:pt x="447" y="283"/>
                    </a:lnTo>
                    <a:lnTo>
                      <a:pt x="446" y="283"/>
                    </a:lnTo>
                    <a:lnTo>
                      <a:pt x="447" y="283"/>
                    </a:lnTo>
                    <a:lnTo>
                      <a:pt x="447" y="283"/>
                    </a:lnTo>
                    <a:lnTo>
                      <a:pt x="447" y="283"/>
                    </a:lnTo>
                    <a:lnTo>
                      <a:pt x="447" y="282"/>
                    </a:lnTo>
                    <a:lnTo>
                      <a:pt x="447" y="282"/>
                    </a:lnTo>
                    <a:lnTo>
                      <a:pt x="447" y="282"/>
                    </a:lnTo>
                    <a:lnTo>
                      <a:pt x="447" y="282"/>
                    </a:lnTo>
                    <a:lnTo>
                      <a:pt x="447" y="282"/>
                    </a:lnTo>
                    <a:lnTo>
                      <a:pt x="447" y="282"/>
                    </a:lnTo>
                    <a:lnTo>
                      <a:pt x="447" y="281"/>
                    </a:lnTo>
                    <a:lnTo>
                      <a:pt x="447" y="281"/>
                    </a:lnTo>
                    <a:lnTo>
                      <a:pt x="447" y="281"/>
                    </a:lnTo>
                    <a:lnTo>
                      <a:pt x="447" y="281"/>
                    </a:lnTo>
                    <a:lnTo>
                      <a:pt x="447" y="281"/>
                    </a:lnTo>
                    <a:lnTo>
                      <a:pt x="447" y="281"/>
                    </a:lnTo>
                    <a:lnTo>
                      <a:pt x="447" y="281"/>
                    </a:lnTo>
                    <a:lnTo>
                      <a:pt x="447" y="280"/>
                    </a:lnTo>
                    <a:lnTo>
                      <a:pt x="447" y="280"/>
                    </a:lnTo>
                    <a:lnTo>
                      <a:pt x="447" y="280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79"/>
                    </a:lnTo>
                    <a:lnTo>
                      <a:pt x="448" y="279"/>
                    </a:lnTo>
                    <a:lnTo>
                      <a:pt x="448" y="279"/>
                    </a:lnTo>
                    <a:lnTo>
                      <a:pt x="448" y="279"/>
                    </a:lnTo>
                    <a:lnTo>
                      <a:pt x="449" y="279"/>
                    </a:lnTo>
                    <a:lnTo>
                      <a:pt x="449" y="279"/>
                    </a:lnTo>
                    <a:lnTo>
                      <a:pt x="449" y="278"/>
                    </a:lnTo>
                    <a:lnTo>
                      <a:pt x="449" y="278"/>
                    </a:lnTo>
                    <a:lnTo>
                      <a:pt x="449" y="278"/>
                    </a:lnTo>
                    <a:lnTo>
                      <a:pt x="449" y="278"/>
                    </a:lnTo>
                    <a:lnTo>
                      <a:pt x="449" y="278"/>
                    </a:lnTo>
                    <a:lnTo>
                      <a:pt x="449" y="278"/>
                    </a:lnTo>
                    <a:lnTo>
                      <a:pt x="449" y="278"/>
                    </a:lnTo>
                    <a:lnTo>
                      <a:pt x="450" y="277"/>
                    </a:lnTo>
                    <a:lnTo>
                      <a:pt x="450" y="277"/>
                    </a:lnTo>
                    <a:lnTo>
                      <a:pt x="450" y="277"/>
                    </a:lnTo>
                    <a:lnTo>
                      <a:pt x="450" y="277"/>
                    </a:lnTo>
                    <a:lnTo>
                      <a:pt x="450" y="276"/>
                    </a:lnTo>
                    <a:lnTo>
                      <a:pt x="450" y="276"/>
                    </a:lnTo>
                    <a:lnTo>
                      <a:pt x="450" y="276"/>
                    </a:lnTo>
                    <a:lnTo>
                      <a:pt x="450" y="276"/>
                    </a:lnTo>
                    <a:lnTo>
                      <a:pt x="450" y="276"/>
                    </a:lnTo>
                    <a:lnTo>
                      <a:pt x="451" y="275"/>
                    </a:lnTo>
                    <a:lnTo>
                      <a:pt x="451" y="275"/>
                    </a:lnTo>
                    <a:lnTo>
                      <a:pt x="451" y="275"/>
                    </a:lnTo>
                    <a:lnTo>
                      <a:pt x="451" y="275"/>
                    </a:lnTo>
                    <a:lnTo>
                      <a:pt x="451" y="274"/>
                    </a:lnTo>
                    <a:lnTo>
                      <a:pt x="451" y="275"/>
                    </a:lnTo>
                    <a:lnTo>
                      <a:pt x="451" y="274"/>
                    </a:lnTo>
                    <a:lnTo>
                      <a:pt x="451" y="274"/>
                    </a:lnTo>
                    <a:lnTo>
                      <a:pt x="451" y="274"/>
                    </a:lnTo>
                    <a:lnTo>
                      <a:pt x="451" y="274"/>
                    </a:lnTo>
                    <a:lnTo>
                      <a:pt x="451" y="274"/>
                    </a:lnTo>
                    <a:lnTo>
                      <a:pt x="451" y="273"/>
                    </a:lnTo>
                    <a:lnTo>
                      <a:pt x="451" y="273"/>
                    </a:lnTo>
                    <a:lnTo>
                      <a:pt x="451" y="273"/>
                    </a:lnTo>
                    <a:lnTo>
                      <a:pt x="451" y="273"/>
                    </a:lnTo>
                    <a:lnTo>
                      <a:pt x="451" y="273"/>
                    </a:lnTo>
                    <a:lnTo>
                      <a:pt x="451" y="273"/>
                    </a:lnTo>
                    <a:lnTo>
                      <a:pt x="451" y="273"/>
                    </a:lnTo>
                    <a:lnTo>
                      <a:pt x="451" y="272"/>
                    </a:lnTo>
                    <a:lnTo>
                      <a:pt x="451" y="272"/>
                    </a:lnTo>
                    <a:lnTo>
                      <a:pt x="451" y="272"/>
                    </a:lnTo>
                    <a:lnTo>
                      <a:pt x="451" y="272"/>
                    </a:lnTo>
                    <a:lnTo>
                      <a:pt x="452" y="271"/>
                    </a:lnTo>
                    <a:lnTo>
                      <a:pt x="452" y="271"/>
                    </a:lnTo>
                    <a:lnTo>
                      <a:pt x="452" y="271"/>
                    </a:lnTo>
                    <a:lnTo>
                      <a:pt x="452" y="271"/>
                    </a:lnTo>
                    <a:lnTo>
                      <a:pt x="451" y="271"/>
                    </a:lnTo>
                    <a:lnTo>
                      <a:pt x="451" y="270"/>
                    </a:lnTo>
                    <a:lnTo>
                      <a:pt x="451" y="270"/>
                    </a:lnTo>
                    <a:lnTo>
                      <a:pt x="451" y="270"/>
                    </a:lnTo>
                    <a:lnTo>
                      <a:pt x="451" y="270"/>
                    </a:lnTo>
                    <a:lnTo>
                      <a:pt x="451" y="270"/>
                    </a:lnTo>
                    <a:lnTo>
                      <a:pt x="450" y="270"/>
                    </a:lnTo>
                    <a:lnTo>
                      <a:pt x="450" y="270"/>
                    </a:lnTo>
                    <a:lnTo>
                      <a:pt x="450" y="269"/>
                    </a:lnTo>
                    <a:lnTo>
                      <a:pt x="450" y="269"/>
                    </a:lnTo>
                    <a:lnTo>
                      <a:pt x="451" y="269"/>
                    </a:lnTo>
                    <a:lnTo>
                      <a:pt x="451" y="268"/>
                    </a:lnTo>
                    <a:lnTo>
                      <a:pt x="451" y="268"/>
                    </a:lnTo>
                    <a:lnTo>
                      <a:pt x="451" y="268"/>
                    </a:lnTo>
                    <a:lnTo>
                      <a:pt x="451" y="268"/>
                    </a:lnTo>
                    <a:lnTo>
                      <a:pt x="451" y="268"/>
                    </a:lnTo>
                    <a:lnTo>
                      <a:pt x="451" y="267"/>
                    </a:lnTo>
                    <a:lnTo>
                      <a:pt x="451" y="267"/>
                    </a:lnTo>
                    <a:lnTo>
                      <a:pt x="451" y="267"/>
                    </a:lnTo>
                    <a:lnTo>
                      <a:pt x="451" y="267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51" y="266"/>
                    </a:lnTo>
                    <a:lnTo>
                      <a:pt x="450" y="266"/>
                    </a:lnTo>
                    <a:lnTo>
                      <a:pt x="451" y="266"/>
                    </a:lnTo>
                    <a:lnTo>
                      <a:pt x="450" y="266"/>
                    </a:lnTo>
                    <a:lnTo>
                      <a:pt x="450" y="265"/>
                    </a:lnTo>
                    <a:lnTo>
                      <a:pt x="450" y="265"/>
                    </a:lnTo>
                    <a:lnTo>
                      <a:pt x="451" y="265"/>
                    </a:lnTo>
                    <a:lnTo>
                      <a:pt x="451" y="265"/>
                    </a:lnTo>
                    <a:lnTo>
                      <a:pt x="451" y="264"/>
                    </a:lnTo>
                    <a:lnTo>
                      <a:pt x="451" y="264"/>
                    </a:lnTo>
                    <a:lnTo>
                      <a:pt x="451" y="263"/>
                    </a:lnTo>
                    <a:lnTo>
                      <a:pt x="452" y="263"/>
                    </a:lnTo>
                    <a:lnTo>
                      <a:pt x="452" y="263"/>
                    </a:lnTo>
                    <a:lnTo>
                      <a:pt x="452" y="262"/>
                    </a:lnTo>
                    <a:lnTo>
                      <a:pt x="452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0" y="262"/>
                    </a:lnTo>
                    <a:lnTo>
                      <a:pt x="450" y="261"/>
                    </a:lnTo>
                    <a:lnTo>
                      <a:pt x="449" y="261"/>
                    </a:lnTo>
                    <a:lnTo>
                      <a:pt x="449" y="261"/>
                    </a:lnTo>
                    <a:lnTo>
                      <a:pt x="449" y="261"/>
                    </a:lnTo>
                    <a:lnTo>
                      <a:pt x="449" y="261"/>
                    </a:lnTo>
                    <a:lnTo>
                      <a:pt x="448" y="261"/>
                    </a:lnTo>
                    <a:lnTo>
                      <a:pt x="448" y="261"/>
                    </a:lnTo>
                    <a:lnTo>
                      <a:pt x="447" y="261"/>
                    </a:lnTo>
                    <a:lnTo>
                      <a:pt x="447" y="261"/>
                    </a:lnTo>
                    <a:lnTo>
                      <a:pt x="447" y="260"/>
                    </a:lnTo>
                    <a:lnTo>
                      <a:pt x="447" y="260"/>
                    </a:lnTo>
                    <a:lnTo>
                      <a:pt x="446" y="260"/>
                    </a:lnTo>
                    <a:lnTo>
                      <a:pt x="446" y="260"/>
                    </a:lnTo>
                    <a:lnTo>
                      <a:pt x="446" y="259"/>
                    </a:lnTo>
                    <a:lnTo>
                      <a:pt x="446" y="259"/>
                    </a:lnTo>
                    <a:lnTo>
                      <a:pt x="446" y="259"/>
                    </a:lnTo>
                    <a:lnTo>
                      <a:pt x="446" y="259"/>
                    </a:lnTo>
                    <a:lnTo>
                      <a:pt x="446" y="259"/>
                    </a:lnTo>
                    <a:lnTo>
                      <a:pt x="445" y="258"/>
                    </a:lnTo>
                    <a:lnTo>
                      <a:pt x="445" y="258"/>
                    </a:lnTo>
                    <a:lnTo>
                      <a:pt x="445" y="258"/>
                    </a:lnTo>
                    <a:lnTo>
                      <a:pt x="445" y="258"/>
                    </a:lnTo>
                    <a:lnTo>
                      <a:pt x="445" y="258"/>
                    </a:lnTo>
                    <a:lnTo>
                      <a:pt x="445" y="255"/>
                    </a:lnTo>
                    <a:lnTo>
                      <a:pt x="439" y="254"/>
                    </a:lnTo>
                    <a:lnTo>
                      <a:pt x="397" y="251"/>
                    </a:lnTo>
                    <a:lnTo>
                      <a:pt x="386" y="251"/>
                    </a:lnTo>
                    <a:lnTo>
                      <a:pt x="386" y="259"/>
                    </a:lnTo>
                    <a:lnTo>
                      <a:pt x="385" y="260"/>
                    </a:lnTo>
                    <a:lnTo>
                      <a:pt x="385" y="260"/>
                    </a:lnTo>
                    <a:lnTo>
                      <a:pt x="384" y="260"/>
                    </a:lnTo>
                    <a:lnTo>
                      <a:pt x="383" y="261"/>
                    </a:lnTo>
                    <a:lnTo>
                      <a:pt x="383" y="261"/>
                    </a:lnTo>
                    <a:lnTo>
                      <a:pt x="383" y="261"/>
                    </a:lnTo>
                    <a:lnTo>
                      <a:pt x="383" y="262"/>
                    </a:lnTo>
                    <a:lnTo>
                      <a:pt x="383" y="262"/>
                    </a:lnTo>
                    <a:lnTo>
                      <a:pt x="383" y="263"/>
                    </a:lnTo>
                    <a:lnTo>
                      <a:pt x="383" y="264"/>
                    </a:lnTo>
                    <a:lnTo>
                      <a:pt x="382" y="265"/>
                    </a:lnTo>
                    <a:lnTo>
                      <a:pt x="382" y="266"/>
                    </a:lnTo>
                    <a:lnTo>
                      <a:pt x="382" y="266"/>
                    </a:lnTo>
                    <a:lnTo>
                      <a:pt x="382" y="266"/>
                    </a:lnTo>
                    <a:lnTo>
                      <a:pt x="382" y="267"/>
                    </a:lnTo>
                    <a:lnTo>
                      <a:pt x="383" y="267"/>
                    </a:lnTo>
                    <a:lnTo>
                      <a:pt x="384" y="267"/>
                    </a:lnTo>
                    <a:lnTo>
                      <a:pt x="384" y="267"/>
                    </a:lnTo>
                    <a:lnTo>
                      <a:pt x="384" y="268"/>
                    </a:lnTo>
                    <a:lnTo>
                      <a:pt x="385" y="268"/>
                    </a:lnTo>
                    <a:lnTo>
                      <a:pt x="384" y="269"/>
                    </a:lnTo>
                    <a:lnTo>
                      <a:pt x="384" y="269"/>
                    </a:lnTo>
                    <a:lnTo>
                      <a:pt x="384" y="270"/>
                    </a:lnTo>
                    <a:lnTo>
                      <a:pt x="384" y="270"/>
                    </a:lnTo>
                    <a:lnTo>
                      <a:pt x="384" y="271"/>
                    </a:lnTo>
                    <a:lnTo>
                      <a:pt x="383" y="271"/>
                    </a:lnTo>
                    <a:lnTo>
                      <a:pt x="383" y="272"/>
                    </a:lnTo>
                    <a:lnTo>
                      <a:pt x="383" y="272"/>
                    </a:lnTo>
                    <a:lnTo>
                      <a:pt x="382" y="272"/>
                    </a:lnTo>
                    <a:lnTo>
                      <a:pt x="382" y="273"/>
                    </a:lnTo>
                    <a:lnTo>
                      <a:pt x="382" y="273"/>
                    </a:lnTo>
                    <a:lnTo>
                      <a:pt x="382" y="273"/>
                    </a:lnTo>
                    <a:lnTo>
                      <a:pt x="381" y="273"/>
                    </a:lnTo>
                    <a:lnTo>
                      <a:pt x="381" y="274"/>
                    </a:lnTo>
                    <a:lnTo>
                      <a:pt x="381" y="274"/>
                    </a:lnTo>
                    <a:lnTo>
                      <a:pt x="381" y="274"/>
                    </a:lnTo>
                    <a:lnTo>
                      <a:pt x="381" y="274"/>
                    </a:lnTo>
                    <a:lnTo>
                      <a:pt x="380" y="274"/>
                    </a:lnTo>
                    <a:lnTo>
                      <a:pt x="380" y="274"/>
                    </a:lnTo>
                    <a:lnTo>
                      <a:pt x="380" y="274"/>
                    </a:lnTo>
                    <a:lnTo>
                      <a:pt x="379" y="274"/>
                    </a:lnTo>
                    <a:lnTo>
                      <a:pt x="379" y="275"/>
                    </a:lnTo>
                    <a:lnTo>
                      <a:pt x="379" y="275"/>
                    </a:lnTo>
                    <a:lnTo>
                      <a:pt x="378" y="276"/>
                    </a:lnTo>
                    <a:lnTo>
                      <a:pt x="378" y="276"/>
                    </a:lnTo>
                    <a:lnTo>
                      <a:pt x="378" y="276"/>
                    </a:lnTo>
                    <a:lnTo>
                      <a:pt x="378" y="277"/>
                    </a:lnTo>
                    <a:lnTo>
                      <a:pt x="378" y="277"/>
                    </a:lnTo>
                    <a:lnTo>
                      <a:pt x="378" y="277"/>
                    </a:lnTo>
                    <a:lnTo>
                      <a:pt x="378" y="278"/>
                    </a:lnTo>
                    <a:lnTo>
                      <a:pt x="378" y="278"/>
                    </a:lnTo>
                    <a:lnTo>
                      <a:pt x="378" y="278"/>
                    </a:lnTo>
                    <a:lnTo>
                      <a:pt x="378" y="278"/>
                    </a:lnTo>
                    <a:lnTo>
                      <a:pt x="378" y="278"/>
                    </a:lnTo>
                    <a:lnTo>
                      <a:pt x="378" y="279"/>
                    </a:lnTo>
                    <a:lnTo>
                      <a:pt x="378" y="279"/>
                    </a:lnTo>
                    <a:lnTo>
                      <a:pt x="378" y="279"/>
                    </a:lnTo>
                    <a:lnTo>
                      <a:pt x="378" y="280"/>
                    </a:lnTo>
                    <a:lnTo>
                      <a:pt x="378" y="280"/>
                    </a:lnTo>
                    <a:lnTo>
                      <a:pt x="379" y="280"/>
                    </a:lnTo>
                    <a:lnTo>
                      <a:pt x="379" y="280"/>
                    </a:lnTo>
                    <a:lnTo>
                      <a:pt x="378" y="281"/>
                    </a:lnTo>
                    <a:lnTo>
                      <a:pt x="378" y="281"/>
                    </a:lnTo>
                    <a:lnTo>
                      <a:pt x="378" y="281"/>
                    </a:lnTo>
                    <a:lnTo>
                      <a:pt x="378" y="281"/>
                    </a:lnTo>
                    <a:lnTo>
                      <a:pt x="378" y="282"/>
                    </a:lnTo>
                    <a:lnTo>
                      <a:pt x="378" y="282"/>
                    </a:lnTo>
                    <a:lnTo>
                      <a:pt x="378" y="282"/>
                    </a:lnTo>
                    <a:lnTo>
                      <a:pt x="378" y="282"/>
                    </a:lnTo>
                    <a:lnTo>
                      <a:pt x="379" y="282"/>
                    </a:lnTo>
                    <a:lnTo>
                      <a:pt x="379" y="283"/>
                    </a:lnTo>
                    <a:lnTo>
                      <a:pt x="378" y="283"/>
                    </a:lnTo>
                    <a:lnTo>
                      <a:pt x="378" y="283"/>
                    </a:lnTo>
                    <a:lnTo>
                      <a:pt x="378" y="284"/>
                    </a:lnTo>
                    <a:lnTo>
                      <a:pt x="378" y="284"/>
                    </a:lnTo>
                    <a:lnTo>
                      <a:pt x="379" y="284"/>
                    </a:lnTo>
                    <a:lnTo>
                      <a:pt x="379" y="284"/>
                    </a:lnTo>
                    <a:lnTo>
                      <a:pt x="379" y="284"/>
                    </a:lnTo>
                    <a:lnTo>
                      <a:pt x="379" y="284"/>
                    </a:lnTo>
                    <a:lnTo>
                      <a:pt x="380" y="284"/>
                    </a:lnTo>
                    <a:lnTo>
                      <a:pt x="380" y="284"/>
                    </a:lnTo>
                    <a:lnTo>
                      <a:pt x="380" y="285"/>
                    </a:lnTo>
                    <a:lnTo>
                      <a:pt x="380" y="285"/>
                    </a:lnTo>
                    <a:lnTo>
                      <a:pt x="380" y="285"/>
                    </a:lnTo>
                    <a:lnTo>
                      <a:pt x="380" y="286"/>
                    </a:lnTo>
                    <a:lnTo>
                      <a:pt x="380" y="286"/>
                    </a:lnTo>
                    <a:lnTo>
                      <a:pt x="380" y="286"/>
                    </a:lnTo>
                    <a:lnTo>
                      <a:pt x="380" y="286"/>
                    </a:lnTo>
                    <a:lnTo>
                      <a:pt x="379" y="286"/>
                    </a:lnTo>
                    <a:lnTo>
                      <a:pt x="379" y="287"/>
                    </a:lnTo>
                    <a:lnTo>
                      <a:pt x="379" y="287"/>
                    </a:lnTo>
                    <a:lnTo>
                      <a:pt x="379" y="288"/>
                    </a:lnTo>
                    <a:lnTo>
                      <a:pt x="379" y="288"/>
                    </a:lnTo>
                    <a:lnTo>
                      <a:pt x="379" y="288"/>
                    </a:lnTo>
                    <a:lnTo>
                      <a:pt x="379" y="289"/>
                    </a:lnTo>
                    <a:lnTo>
                      <a:pt x="379" y="289"/>
                    </a:lnTo>
                    <a:lnTo>
                      <a:pt x="379" y="289"/>
                    </a:lnTo>
                    <a:lnTo>
                      <a:pt x="378" y="290"/>
                    </a:lnTo>
                    <a:lnTo>
                      <a:pt x="378" y="290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78" y="292"/>
                    </a:lnTo>
                    <a:lnTo>
                      <a:pt x="378" y="292"/>
                    </a:lnTo>
                    <a:lnTo>
                      <a:pt x="378" y="292"/>
                    </a:lnTo>
                    <a:lnTo>
                      <a:pt x="378" y="292"/>
                    </a:lnTo>
                    <a:lnTo>
                      <a:pt x="378" y="292"/>
                    </a:lnTo>
                    <a:lnTo>
                      <a:pt x="378" y="293"/>
                    </a:lnTo>
                    <a:lnTo>
                      <a:pt x="378" y="293"/>
                    </a:lnTo>
                    <a:lnTo>
                      <a:pt x="392" y="294"/>
                    </a:lnTo>
                    <a:lnTo>
                      <a:pt x="397" y="295"/>
                    </a:lnTo>
                    <a:lnTo>
                      <a:pt x="403" y="295"/>
                    </a:lnTo>
                    <a:lnTo>
                      <a:pt x="422" y="296"/>
                    </a:lnTo>
                    <a:lnTo>
                      <a:pt x="450" y="298"/>
                    </a:lnTo>
                    <a:lnTo>
                      <a:pt x="450" y="299"/>
                    </a:lnTo>
                    <a:lnTo>
                      <a:pt x="450" y="299"/>
                    </a:lnTo>
                    <a:lnTo>
                      <a:pt x="450" y="299"/>
                    </a:lnTo>
                    <a:lnTo>
                      <a:pt x="450" y="300"/>
                    </a:lnTo>
                    <a:lnTo>
                      <a:pt x="450" y="300"/>
                    </a:lnTo>
                    <a:lnTo>
                      <a:pt x="450" y="300"/>
                    </a:lnTo>
                    <a:lnTo>
                      <a:pt x="450" y="300"/>
                    </a:lnTo>
                    <a:lnTo>
                      <a:pt x="450" y="301"/>
                    </a:lnTo>
                    <a:lnTo>
                      <a:pt x="450" y="301"/>
                    </a:lnTo>
                    <a:lnTo>
                      <a:pt x="450" y="301"/>
                    </a:lnTo>
                    <a:lnTo>
                      <a:pt x="450" y="301"/>
                    </a:lnTo>
                    <a:lnTo>
                      <a:pt x="450" y="301"/>
                    </a:lnTo>
                    <a:lnTo>
                      <a:pt x="450" y="301"/>
                    </a:lnTo>
                    <a:lnTo>
                      <a:pt x="450" y="301"/>
                    </a:lnTo>
                    <a:lnTo>
                      <a:pt x="450" y="301"/>
                    </a:lnTo>
                    <a:lnTo>
                      <a:pt x="449" y="301"/>
                    </a:lnTo>
                    <a:lnTo>
                      <a:pt x="449" y="301"/>
                    </a:lnTo>
                    <a:lnTo>
                      <a:pt x="449" y="301"/>
                    </a:lnTo>
                    <a:lnTo>
                      <a:pt x="449" y="301"/>
                    </a:lnTo>
                    <a:lnTo>
                      <a:pt x="449" y="301"/>
                    </a:lnTo>
                    <a:lnTo>
                      <a:pt x="449" y="301"/>
                    </a:lnTo>
                    <a:lnTo>
                      <a:pt x="449" y="301"/>
                    </a:lnTo>
                    <a:lnTo>
                      <a:pt x="449" y="301"/>
                    </a:lnTo>
                    <a:lnTo>
                      <a:pt x="448" y="301"/>
                    </a:lnTo>
                    <a:lnTo>
                      <a:pt x="448" y="301"/>
                    </a:lnTo>
                    <a:lnTo>
                      <a:pt x="448" y="301"/>
                    </a:lnTo>
                    <a:lnTo>
                      <a:pt x="448" y="302"/>
                    </a:lnTo>
                    <a:lnTo>
                      <a:pt x="448" y="302"/>
                    </a:lnTo>
                    <a:lnTo>
                      <a:pt x="448" y="302"/>
                    </a:lnTo>
                    <a:lnTo>
                      <a:pt x="448" y="302"/>
                    </a:lnTo>
                    <a:lnTo>
                      <a:pt x="448" y="302"/>
                    </a:lnTo>
                    <a:lnTo>
                      <a:pt x="448" y="303"/>
                    </a:lnTo>
                    <a:lnTo>
                      <a:pt x="448" y="303"/>
                    </a:lnTo>
                    <a:lnTo>
                      <a:pt x="448" y="303"/>
                    </a:lnTo>
                    <a:lnTo>
                      <a:pt x="448" y="303"/>
                    </a:lnTo>
                    <a:lnTo>
                      <a:pt x="448" y="303"/>
                    </a:lnTo>
                    <a:lnTo>
                      <a:pt x="448" y="303"/>
                    </a:lnTo>
                    <a:lnTo>
                      <a:pt x="447" y="304"/>
                    </a:lnTo>
                    <a:lnTo>
                      <a:pt x="447" y="304"/>
                    </a:lnTo>
                    <a:lnTo>
                      <a:pt x="447" y="304"/>
                    </a:lnTo>
                    <a:lnTo>
                      <a:pt x="447" y="304"/>
                    </a:lnTo>
                    <a:lnTo>
                      <a:pt x="447" y="304"/>
                    </a:lnTo>
                    <a:lnTo>
                      <a:pt x="447" y="304"/>
                    </a:lnTo>
                    <a:lnTo>
                      <a:pt x="447" y="304"/>
                    </a:lnTo>
                    <a:lnTo>
                      <a:pt x="447" y="304"/>
                    </a:lnTo>
                    <a:lnTo>
                      <a:pt x="447" y="305"/>
                    </a:lnTo>
                    <a:lnTo>
                      <a:pt x="446" y="304"/>
                    </a:lnTo>
                    <a:lnTo>
                      <a:pt x="446" y="305"/>
                    </a:lnTo>
                    <a:lnTo>
                      <a:pt x="447" y="305"/>
                    </a:lnTo>
                    <a:lnTo>
                      <a:pt x="447" y="305"/>
                    </a:lnTo>
                    <a:lnTo>
                      <a:pt x="447" y="305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7"/>
                    </a:lnTo>
                    <a:lnTo>
                      <a:pt x="447" y="307"/>
                    </a:lnTo>
                    <a:lnTo>
                      <a:pt x="447" y="307"/>
                    </a:lnTo>
                    <a:lnTo>
                      <a:pt x="447" y="307"/>
                    </a:lnTo>
                    <a:lnTo>
                      <a:pt x="447" y="308"/>
                    </a:lnTo>
                    <a:lnTo>
                      <a:pt x="448" y="308"/>
                    </a:lnTo>
                    <a:lnTo>
                      <a:pt x="448" y="308"/>
                    </a:lnTo>
                    <a:lnTo>
                      <a:pt x="448" y="308"/>
                    </a:lnTo>
                    <a:lnTo>
                      <a:pt x="448" y="308"/>
                    </a:lnTo>
                    <a:lnTo>
                      <a:pt x="447" y="308"/>
                    </a:lnTo>
                    <a:lnTo>
                      <a:pt x="447" y="309"/>
                    </a:lnTo>
                    <a:lnTo>
                      <a:pt x="447" y="309"/>
                    </a:lnTo>
                    <a:lnTo>
                      <a:pt x="447" y="309"/>
                    </a:lnTo>
                    <a:lnTo>
                      <a:pt x="448" y="309"/>
                    </a:lnTo>
                    <a:lnTo>
                      <a:pt x="448" y="309"/>
                    </a:lnTo>
                    <a:lnTo>
                      <a:pt x="448" y="309"/>
                    </a:lnTo>
                    <a:lnTo>
                      <a:pt x="448" y="309"/>
                    </a:lnTo>
                    <a:lnTo>
                      <a:pt x="448" y="309"/>
                    </a:lnTo>
                    <a:lnTo>
                      <a:pt x="448" y="310"/>
                    </a:lnTo>
                    <a:lnTo>
                      <a:pt x="447" y="310"/>
                    </a:lnTo>
                    <a:lnTo>
                      <a:pt x="448" y="310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2"/>
                    </a:lnTo>
                    <a:lnTo>
                      <a:pt x="448" y="312"/>
                    </a:lnTo>
                    <a:lnTo>
                      <a:pt x="448" y="312"/>
                    </a:lnTo>
                    <a:lnTo>
                      <a:pt x="448" y="312"/>
                    </a:lnTo>
                    <a:lnTo>
                      <a:pt x="448" y="313"/>
                    </a:lnTo>
                    <a:lnTo>
                      <a:pt x="448" y="313"/>
                    </a:lnTo>
                    <a:lnTo>
                      <a:pt x="448" y="313"/>
                    </a:lnTo>
                    <a:lnTo>
                      <a:pt x="448" y="313"/>
                    </a:lnTo>
                    <a:lnTo>
                      <a:pt x="448" y="314"/>
                    </a:lnTo>
                    <a:lnTo>
                      <a:pt x="448" y="314"/>
                    </a:lnTo>
                    <a:lnTo>
                      <a:pt x="447" y="314"/>
                    </a:lnTo>
                    <a:lnTo>
                      <a:pt x="447" y="314"/>
                    </a:lnTo>
                    <a:lnTo>
                      <a:pt x="447" y="315"/>
                    </a:lnTo>
                    <a:lnTo>
                      <a:pt x="447" y="315"/>
                    </a:lnTo>
                    <a:lnTo>
                      <a:pt x="447" y="315"/>
                    </a:lnTo>
                    <a:lnTo>
                      <a:pt x="446" y="315"/>
                    </a:lnTo>
                    <a:lnTo>
                      <a:pt x="446" y="315"/>
                    </a:lnTo>
                    <a:lnTo>
                      <a:pt x="446" y="315"/>
                    </a:lnTo>
                    <a:lnTo>
                      <a:pt x="446" y="316"/>
                    </a:lnTo>
                    <a:lnTo>
                      <a:pt x="446" y="316"/>
                    </a:lnTo>
                    <a:lnTo>
                      <a:pt x="446" y="316"/>
                    </a:lnTo>
                    <a:lnTo>
                      <a:pt x="446" y="316"/>
                    </a:lnTo>
                    <a:lnTo>
                      <a:pt x="446" y="317"/>
                    </a:lnTo>
                    <a:lnTo>
                      <a:pt x="445" y="317"/>
                    </a:lnTo>
                    <a:lnTo>
                      <a:pt x="445" y="318"/>
                    </a:lnTo>
                    <a:lnTo>
                      <a:pt x="446" y="318"/>
                    </a:lnTo>
                    <a:lnTo>
                      <a:pt x="446" y="318"/>
                    </a:lnTo>
                    <a:lnTo>
                      <a:pt x="446" y="318"/>
                    </a:lnTo>
                    <a:lnTo>
                      <a:pt x="445" y="318"/>
                    </a:lnTo>
                    <a:lnTo>
                      <a:pt x="445" y="319"/>
                    </a:lnTo>
                    <a:lnTo>
                      <a:pt x="445" y="319"/>
                    </a:lnTo>
                    <a:lnTo>
                      <a:pt x="445" y="320"/>
                    </a:lnTo>
                    <a:lnTo>
                      <a:pt x="445" y="320"/>
                    </a:lnTo>
                    <a:lnTo>
                      <a:pt x="444" y="320"/>
                    </a:lnTo>
                    <a:lnTo>
                      <a:pt x="444" y="320"/>
                    </a:lnTo>
                    <a:lnTo>
                      <a:pt x="443" y="321"/>
                    </a:lnTo>
                    <a:lnTo>
                      <a:pt x="443" y="321"/>
                    </a:lnTo>
                    <a:lnTo>
                      <a:pt x="443" y="322"/>
                    </a:lnTo>
                    <a:lnTo>
                      <a:pt x="443" y="322"/>
                    </a:lnTo>
                    <a:lnTo>
                      <a:pt x="443" y="322"/>
                    </a:lnTo>
                    <a:lnTo>
                      <a:pt x="442" y="323"/>
                    </a:lnTo>
                    <a:lnTo>
                      <a:pt x="442" y="323"/>
                    </a:lnTo>
                    <a:lnTo>
                      <a:pt x="442" y="323"/>
                    </a:lnTo>
                    <a:lnTo>
                      <a:pt x="442" y="323"/>
                    </a:lnTo>
                    <a:lnTo>
                      <a:pt x="441" y="323"/>
                    </a:lnTo>
                    <a:lnTo>
                      <a:pt x="441" y="324"/>
                    </a:lnTo>
                    <a:lnTo>
                      <a:pt x="440" y="324"/>
                    </a:lnTo>
                    <a:lnTo>
                      <a:pt x="440" y="324"/>
                    </a:lnTo>
                    <a:lnTo>
                      <a:pt x="440" y="324"/>
                    </a:lnTo>
                    <a:lnTo>
                      <a:pt x="440" y="324"/>
                    </a:lnTo>
                    <a:lnTo>
                      <a:pt x="440" y="324"/>
                    </a:lnTo>
                    <a:lnTo>
                      <a:pt x="440" y="325"/>
                    </a:lnTo>
                    <a:lnTo>
                      <a:pt x="440" y="325"/>
                    </a:lnTo>
                    <a:lnTo>
                      <a:pt x="440" y="325"/>
                    </a:lnTo>
                    <a:lnTo>
                      <a:pt x="440" y="325"/>
                    </a:lnTo>
                    <a:lnTo>
                      <a:pt x="440" y="325"/>
                    </a:lnTo>
                    <a:lnTo>
                      <a:pt x="440" y="326"/>
                    </a:lnTo>
                    <a:lnTo>
                      <a:pt x="440" y="326"/>
                    </a:lnTo>
                    <a:lnTo>
                      <a:pt x="440" y="326"/>
                    </a:lnTo>
                    <a:lnTo>
                      <a:pt x="440" y="326"/>
                    </a:lnTo>
                    <a:lnTo>
                      <a:pt x="440" y="327"/>
                    </a:lnTo>
                    <a:lnTo>
                      <a:pt x="440" y="327"/>
                    </a:lnTo>
                    <a:lnTo>
                      <a:pt x="440" y="327"/>
                    </a:lnTo>
                    <a:lnTo>
                      <a:pt x="439" y="327"/>
                    </a:lnTo>
                    <a:lnTo>
                      <a:pt x="439" y="328"/>
                    </a:lnTo>
                    <a:lnTo>
                      <a:pt x="439" y="328"/>
                    </a:lnTo>
                    <a:lnTo>
                      <a:pt x="439" y="328"/>
                    </a:lnTo>
                    <a:lnTo>
                      <a:pt x="439" y="328"/>
                    </a:lnTo>
                    <a:lnTo>
                      <a:pt x="439" y="328"/>
                    </a:lnTo>
                    <a:lnTo>
                      <a:pt x="439" y="328"/>
                    </a:lnTo>
                    <a:lnTo>
                      <a:pt x="439" y="328"/>
                    </a:lnTo>
                    <a:lnTo>
                      <a:pt x="438" y="329"/>
                    </a:lnTo>
                    <a:lnTo>
                      <a:pt x="438" y="329"/>
                    </a:lnTo>
                    <a:lnTo>
                      <a:pt x="438" y="329"/>
                    </a:lnTo>
                    <a:lnTo>
                      <a:pt x="438" y="329"/>
                    </a:lnTo>
                    <a:lnTo>
                      <a:pt x="438" y="329"/>
                    </a:lnTo>
                    <a:lnTo>
                      <a:pt x="437" y="330"/>
                    </a:lnTo>
                    <a:lnTo>
                      <a:pt x="437" y="330"/>
                    </a:lnTo>
                    <a:lnTo>
                      <a:pt x="437" y="330"/>
                    </a:lnTo>
                    <a:lnTo>
                      <a:pt x="437" y="330"/>
                    </a:lnTo>
                    <a:lnTo>
                      <a:pt x="437" y="330"/>
                    </a:lnTo>
                    <a:lnTo>
                      <a:pt x="437" y="330"/>
                    </a:lnTo>
                    <a:lnTo>
                      <a:pt x="437" y="331"/>
                    </a:lnTo>
                    <a:lnTo>
                      <a:pt x="437" y="331"/>
                    </a:lnTo>
                    <a:lnTo>
                      <a:pt x="437" y="331"/>
                    </a:lnTo>
                    <a:lnTo>
                      <a:pt x="437" y="332"/>
                    </a:lnTo>
                    <a:lnTo>
                      <a:pt x="437" y="332"/>
                    </a:lnTo>
                    <a:lnTo>
                      <a:pt x="437" y="332"/>
                    </a:lnTo>
                    <a:lnTo>
                      <a:pt x="437" y="332"/>
                    </a:lnTo>
                    <a:lnTo>
                      <a:pt x="437" y="332"/>
                    </a:lnTo>
                    <a:lnTo>
                      <a:pt x="437" y="333"/>
                    </a:lnTo>
                    <a:lnTo>
                      <a:pt x="437" y="333"/>
                    </a:lnTo>
                    <a:lnTo>
                      <a:pt x="437" y="333"/>
                    </a:lnTo>
                    <a:lnTo>
                      <a:pt x="437" y="333"/>
                    </a:lnTo>
                    <a:lnTo>
                      <a:pt x="437" y="334"/>
                    </a:lnTo>
                    <a:lnTo>
                      <a:pt x="437" y="334"/>
                    </a:lnTo>
                    <a:lnTo>
                      <a:pt x="437" y="334"/>
                    </a:lnTo>
                    <a:lnTo>
                      <a:pt x="437" y="334"/>
                    </a:lnTo>
                    <a:lnTo>
                      <a:pt x="437" y="335"/>
                    </a:lnTo>
                    <a:lnTo>
                      <a:pt x="437" y="335"/>
                    </a:lnTo>
                    <a:lnTo>
                      <a:pt x="437" y="335"/>
                    </a:lnTo>
                    <a:lnTo>
                      <a:pt x="437" y="335"/>
                    </a:lnTo>
                    <a:lnTo>
                      <a:pt x="438" y="335"/>
                    </a:lnTo>
                    <a:lnTo>
                      <a:pt x="438" y="335"/>
                    </a:lnTo>
                    <a:lnTo>
                      <a:pt x="437" y="335"/>
                    </a:lnTo>
                    <a:lnTo>
                      <a:pt x="437" y="336"/>
                    </a:lnTo>
                    <a:lnTo>
                      <a:pt x="438" y="336"/>
                    </a:lnTo>
                    <a:lnTo>
                      <a:pt x="437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7"/>
                    </a:lnTo>
                    <a:lnTo>
                      <a:pt x="439" y="337"/>
                    </a:lnTo>
                    <a:lnTo>
                      <a:pt x="439" y="337"/>
                    </a:lnTo>
                    <a:lnTo>
                      <a:pt x="439" y="337"/>
                    </a:lnTo>
                    <a:lnTo>
                      <a:pt x="439" y="337"/>
                    </a:lnTo>
                    <a:lnTo>
                      <a:pt x="440" y="337"/>
                    </a:lnTo>
                    <a:lnTo>
                      <a:pt x="440" y="337"/>
                    </a:lnTo>
                    <a:lnTo>
                      <a:pt x="440" y="337"/>
                    </a:lnTo>
                    <a:lnTo>
                      <a:pt x="440" y="337"/>
                    </a:lnTo>
                    <a:lnTo>
                      <a:pt x="440" y="337"/>
                    </a:lnTo>
                    <a:lnTo>
                      <a:pt x="440" y="337"/>
                    </a:lnTo>
                    <a:lnTo>
                      <a:pt x="440" y="338"/>
                    </a:lnTo>
                    <a:lnTo>
                      <a:pt x="440" y="337"/>
                    </a:lnTo>
                    <a:lnTo>
                      <a:pt x="440" y="338"/>
                    </a:lnTo>
                    <a:lnTo>
                      <a:pt x="440" y="338"/>
                    </a:lnTo>
                    <a:lnTo>
                      <a:pt x="440" y="338"/>
                    </a:lnTo>
                    <a:lnTo>
                      <a:pt x="440" y="338"/>
                    </a:lnTo>
                    <a:lnTo>
                      <a:pt x="440" y="338"/>
                    </a:lnTo>
                    <a:lnTo>
                      <a:pt x="440" y="338"/>
                    </a:lnTo>
                    <a:lnTo>
                      <a:pt x="440" y="339"/>
                    </a:lnTo>
                    <a:lnTo>
                      <a:pt x="440" y="339"/>
                    </a:lnTo>
                    <a:lnTo>
                      <a:pt x="440" y="339"/>
                    </a:lnTo>
                    <a:lnTo>
                      <a:pt x="440" y="339"/>
                    </a:lnTo>
                    <a:lnTo>
                      <a:pt x="441" y="339"/>
                    </a:lnTo>
                    <a:lnTo>
                      <a:pt x="441" y="339"/>
                    </a:lnTo>
                    <a:lnTo>
                      <a:pt x="441" y="339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2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2" y="339"/>
                    </a:lnTo>
                    <a:lnTo>
                      <a:pt x="442" y="339"/>
                    </a:lnTo>
                    <a:lnTo>
                      <a:pt x="442" y="339"/>
                    </a:lnTo>
                    <a:lnTo>
                      <a:pt x="442" y="340"/>
                    </a:lnTo>
                    <a:lnTo>
                      <a:pt x="442" y="340"/>
                    </a:lnTo>
                    <a:lnTo>
                      <a:pt x="442" y="340"/>
                    </a:lnTo>
                    <a:lnTo>
                      <a:pt x="442" y="341"/>
                    </a:lnTo>
                    <a:lnTo>
                      <a:pt x="442" y="341"/>
                    </a:lnTo>
                    <a:lnTo>
                      <a:pt x="442" y="341"/>
                    </a:lnTo>
                    <a:lnTo>
                      <a:pt x="443" y="341"/>
                    </a:lnTo>
                    <a:lnTo>
                      <a:pt x="443" y="340"/>
                    </a:lnTo>
                    <a:lnTo>
                      <a:pt x="443" y="340"/>
                    </a:lnTo>
                    <a:lnTo>
                      <a:pt x="444" y="340"/>
                    </a:lnTo>
                    <a:lnTo>
                      <a:pt x="444" y="340"/>
                    </a:lnTo>
                    <a:lnTo>
                      <a:pt x="444" y="340"/>
                    </a:lnTo>
                    <a:lnTo>
                      <a:pt x="444" y="340"/>
                    </a:lnTo>
                    <a:lnTo>
                      <a:pt x="444" y="340"/>
                    </a:lnTo>
                    <a:lnTo>
                      <a:pt x="445" y="340"/>
                    </a:lnTo>
                    <a:lnTo>
                      <a:pt x="445" y="340"/>
                    </a:lnTo>
                    <a:lnTo>
                      <a:pt x="445" y="341"/>
                    </a:lnTo>
                    <a:lnTo>
                      <a:pt x="445" y="341"/>
                    </a:lnTo>
                    <a:lnTo>
                      <a:pt x="445" y="341"/>
                    </a:lnTo>
                    <a:lnTo>
                      <a:pt x="445" y="341"/>
                    </a:lnTo>
                    <a:lnTo>
                      <a:pt x="445" y="341"/>
                    </a:lnTo>
                    <a:lnTo>
                      <a:pt x="445" y="341"/>
                    </a:lnTo>
                    <a:lnTo>
                      <a:pt x="445" y="341"/>
                    </a:lnTo>
                    <a:lnTo>
                      <a:pt x="445" y="342"/>
                    </a:lnTo>
                    <a:lnTo>
                      <a:pt x="445" y="342"/>
                    </a:lnTo>
                    <a:lnTo>
                      <a:pt x="445" y="342"/>
                    </a:lnTo>
                    <a:lnTo>
                      <a:pt x="445" y="342"/>
                    </a:lnTo>
                    <a:lnTo>
                      <a:pt x="445" y="342"/>
                    </a:lnTo>
                    <a:lnTo>
                      <a:pt x="445" y="343"/>
                    </a:lnTo>
                    <a:lnTo>
                      <a:pt x="445" y="343"/>
                    </a:lnTo>
                    <a:lnTo>
                      <a:pt x="446" y="342"/>
                    </a:lnTo>
                    <a:lnTo>
                      <a:pt x="446" y="342"/>
                    </a:lnTo>
                    <a:lnTo>
                      <a:pt x="446" y="342"/>
                    </a:lnTo>
                    <a:lnTo>
                      <a:pt x="446" y="342"/>
                    </a:lnTo>
                    <a:lnTo>
                      <a:pt x="447" y="342"/>
                    </a:lnTo>
                    <a:lnTo>
                      <a:pt x="447" y="342"/>
                    </a:lnTo>
                    <a:lnTo>
                      <a:pt x="447" y="342"/>
                    </a:lnTo>
                    <a:lnTo>
                      <a:pt x="446" y="343"/>
                    </a:lnTo>
                    <a:lnTo>
                      <a:pt x="446" y="343"/>
                    </a:lnTo>
                    <a:lnTo>
                      <a:pt x="447" y="343"/>
                    </a:lnTo>
                    <a:lnTo>
                      <a:pt x="447" y="343"/>
                    </a:lnTo>
                    <a:lnTo>
                      <a:pt x="447" y="343"/>
                    </a:lnTo>
                    <a:lnTo>
                      <a:pt x="447" y="343"/>
                    </a:lnTo>
                    <a:lnTo>
                      <a:pt x="447" y="343"/>
                    </a:lnTo>
                    <a:lnTo>
                      <a:pt x="447" y="343"/>
                    </a:lnTo>
                    <a:lnTo>
                      <a:pt x="447" y="344"/>
                    </a:lnTo>
                    <a:lnTo>
                      <a:pt x="447" y="344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8" y="344"/>
                    </a:lnTo>
                    <a:lnTo>
                      <a:pt x="448" y="344"/>
                    </a:lnTo>
                    <a:lnTo>
                      <a:pt x="449" y="344"/>
                    </a:lnTo>
                    <a:lnTo>
                      <a:pt x="449" y="344"/>
                    </a:lnTo>
                    <a:lnTo>
                      <a:pt x="449" y="344"/>
                    </a:lnTo>
                    <a:lnTo>
                      <a:pt x="449" y="345"/>
                    </a:lnTo>
                    <a:lnTo>
                      <a:pt x="449" y="345"/>
                    </a:lnTo>
                    <a:lnTo>
                      <a:pt x="449" y="345"/>
                    </a:lnTo>
                    <a:lnTo>
                      <a:pt x="449" y="345"/>
                    </a:lnTo>
                    <a:lnTo>
                      <a:pt x="449" y="345"/>
                    </a:lnTo>
                    <a:lnTo>
                      <a:pt x="449" y="345"/>
                    </a:lnTo>
                    <a:lnTo>
                      <a:pt x="449" y="346"/>
                    </a:lnTo>
                    <a:lnTo>
                      <a:pt x="449" y="346"/>
                    </a:lnTo>
                    <a:lnTo>
                      <a:pt x="450" y="346"/>
                    </a:lnTo>
                    <a:lnTo>
                      <a:pt x="450" y="346"/>
                    </a:lnTo>
                    <a:lnTo>
                      <a:pt x="450" y="346"/>
                    </a:lnTo>
                    <a:lnTo>
                      <a:pt x="450" y="346"/>
                    </a:lnTo>
                    <a:lnTo>
                      <a:pt x="450" y="346"/>
                    </a:lnTo>
                    <a:lnTo>
                      <a:pt x="450" y="346"/>
                    </a:lnTo>
                    <a:lnTo>
                      <a:pt x="450" y="346"/>
                    </a:lnTo>
                    <a:lnTo>
                      <a:pt x="451" y="346"/>
                    </a:lnTo>
                    <a:lnTo>
                      <a:pt x="451" y="347"/>
                    </a:lnTo>
                    <a:lnTo>
                      <a:pt x="451" y="347"/>
                    </a:lnTo>
                    <a:lnTo>
                      <a:pt x="451" y="347"/>
                    </a:lnTo>
                    <a:lnTo>
                      <a:pt x="451" y="347"/>
                    </a:lnTo>
                    <a:lnTo>
                      <a:pt x="451" y="347"/>
                    </a:lnTo>
                    <a:lnTo>
                      <a:pt x="451" y="347"/>
                    </a:lnTo>
                    <a:lnTo>
                      <a:pt x="451" y="348"/>
                    </a:lnTo>
                    <a:lnTo>
                      <a:pt x="451" y="348"/>
                    </a:lnTo>
                    <a:lnTo>
                      <a:pt x="451" y="348"/>
                    </a:lnTo>
                    <a:lnTo>
                      <a:pt x="451" y="348"/>
                    </a:lnTo>
                    <a:lnTo>
                      <a:pt x="451" y="348"/>
                    </a:lnTo>
                    <a:lnTo>
                      <a:pt x="451" y="348"/>
                    </a:lnTo>
                    <a:lnTo>
                      <a:pt x="451" y="348"/>
                    </a:lnTo>
                    <a:lnTo>
                      <a:pt x="451" y="348"/>
                    </a:lnTo>
                    <a:lnTo>
                      <a:pt x="452" y="348"/>
                    </a:lnTo>
                    <a:lnTo>
                      <a:pt x="452" y="348"/>
                    </a:lnTo>
                    <a:lnTo>
                      <a:pt x="452" y="350"/>
                    </a:lnTo>
                    <a:lnTo>
                      <a:pt x="451" y="350"/>
                    </a:lnTo>
                    <a:lnTo>
                      <a:pt x="451" y="350"/>
                    </a:lnTo>
                    <a:lnTo>
                      <a:pt x="451" y="350"/>
                    </a:lnTo>
                    <a:lnTo>
                      <a:pt x="452" y="350"/>
                    </a:lnTo>
                    <a:lnTo>
                      <a:pt x="452" y="350"/>
                    </a:lnTo>
                    <a:lnTo>
                      <a:pt x="453" y="351"/>
                    </a:lnTo>
                    <a:lnTo>
                      <a:pt x="453" y="351"/>
                    </a:lnTo>
                    <a:lnTo>
                      <a:pt x="453" y="351"/>
                    </a:lnTo>
                    <a:lnTo>
                      <a:pt x="453" y="352"/>
                    </a:lnTo>
                    <a:lnTo>
                      <a:pt x="453" y="352"/>
                    </a:lnTo>
                    <a:lnTo>
                      <a:pt x="452" y="352"/>
                    </a:lnTo>
                    <a:lnTo>
                      <a:pt x="452" y="352"/>
                    </a:lnTo>
                    <a:lnTo>
                      <a:pt x="453" y="353"/>
                    </a:lnTo>
                    <a:lnTo>
                      <a:pt x="453" y="353"/>
                    </a:lnTo>
                    <a:lnTo>
                      <a:pt x="452" y="353"/>
                    </a:lnTo>
                    <a:lnTo>
                      <a:pt x="452" y="353"/>
                    </a:lnTo>
                    <a:lnTo>
                      <a:pt x="452" y="353"/>
                    </a:lnTo>
                    <a:lnTo>
                      <a:pt x="452" y="353"/>
                    </a:lnTo>
                    <a:lnTo>
                      <a:pt x="452" y="354"/>
                    </a:lnTo>
                    <a:lnTo>
                      <a:pt x="452" y="354"/>
                    </a:lnTo>
                    <a:lnTo>
                      <a:pt x="452" y="355"/>
                    </a:lnTo>
                    <a:lnTo>
                      <a:pt x="453" y="354"/>
                    </a:lnTo>
                    <a:lnTo>
                      <a:pt x="453" y="355"/>
                    </a:lnTo>
                    <a:lnTo>
                      <a:pt x="453" y="355"/>
                    </a:lnTo>
                    <a:lnTo>
                      <a:pt x="452" y="355"/>
                    </a:lnTo>
                    <a:lnTo>
                      <a:pt x="452" y="355"/>
                    </a:lnTo>
                    <a:lnTo>
                      <a:pt x="453" y="356"/>
                    </a:lnTo>
                    <a:lnTo>
                      <a:pt x="453" y="356"/>
                    </a:lnTo>
                    <a:lnTo>
                      <a:pt x="453" y="356"/>
                    </a:lnTo>
                    <a:lnTo>
                      <a:pt x="453" y="356"/>
                    </a:lnTo>
                    <a:lnTo>
                      <a:pt x="453" y="357"/>
                    </a:lnTo>
                    <a:lnTo>
                      <a:pt x="453" y="357"/>
                    </a:lnTo>
                    <a:lnTo>
                      <a:pt x="453" y="357"/>
                    </a:lnTo>
                    <a:lnTo>
                      <a:pt x="453" y="358"/>
                    </a:lnTo>
                    <a:lnTo>
                      <a:pt x="453" y="358"/>
                    </a:lnTo>
                    <a:lnTo>
                      <a:pt x="453" y="358"/>
                    </a:lnTo>
                    <a:lnTo>
                      <a:pt x="453" y="358"/>
                    </a:lnTo>
                    <a:lnTo>
                      <a:pt x="453" y="358"/>
                    </a:lnTo>
                    <a:lnTo>
                      <a:pt x="453" y="358"/>
                    </a:lnTo>
                    <a:lnTo>
                      <a:pt x="453" y="359"/>
                    </a:lnTo>
                    <a:lnTo>
                      <a:pt x="454" y="359"/>
                    </a:lnTo>
                    <a:lnTo>
                      <a:pt x="454" y="359"/>
                    </a:lnTo>
                    <a:lnTo>
                      <a:pt x="453" y="359"/>
                    </a:lnTo>
                    <a:lnTo>
                      <a:pt x="453" y="360"/>
                    </a:lnTo>
                    <a:lnTo>
                      <a:pt x="453" y="360"/>
                    </a:lnTo>
                    <a:lnTo>
                      <a:pt x="454" y="360"/>
                    </a:lnTo>
                    <a:lnTo>
                      <a:pt x="454" y="360"/>
                    </a:lnTo>
                    <a:lnTo>
                      <a:pt x="455" y="360"/>
                    </a:lnTo>
                    <a:lnTo>
                      <a:pt x="455" y="359"/>
                    </a:lnTo>
                    <a:lnTo>
                      <a:pt x="455" y="360"/>
                    </a:lnTo>
                    <a:lnTo>
                      <a:pt x="455" y="360"/>
                    </a:lnTo>
                    <a:lnTo>
                      <a:pt x="454" y="360"/>
                    </a:lnTo>
                    <a:lnTo>
                      <a:pt x="454" y="360"/>
                    </a:lnTo>
                    <a:lnTo>
                      <a:pt x="454" y="360"/>
                    </a:lnTo>
                    <a:lnTo>
                      <a:pt x="454" y="361"/>
                    </a:lnTo>
                    <a:lnTo>
                      <a:pt x="454" y="361"/>
                    </a:lnTo>
                    <a:lnTo>
                      <a:pt x="454" y="362"/>
                    </a:lnTo>
                    <a:lnTo>
                      <a:pt x="454" y="362"/>
                    </a:lnTo>
                    <a:lnTo>
                      <a:pt x="454" y="362"/>
                    </a:lnTo>
                    <a:lnTo>
                      <a:pt x="454" y="362"/>
                    </a:lnTo>
                    <a:lnTo>
                      <a:pt x="454" y="363"/>
                    </a:lnTo>
                    <a:lnTo>
                      <a:pt x="454" y="363"/>
                    </a:lnTo>
                    <a:lnTo>
                      <a:pt x="453" y="363"/>
                    </a:lnTo>
                    <a:lnTo>
                      <a:pt x="453" y="363"/>
                    </a:lnTo>
                    <a:lnTo>
                      <a:pt x="453" y="363"/>
                    </a:lnTo>
                    <a:lnTo>
                      <a:pt x="454" y="363"/>
                    </a:lnTo>
                    <a:lnTo>
                      <a:pt x="454" y="364"/>
                    </a:lnTo>
                    <a:lnTo>
                      <a:pt x="454" y="364"/>
                    </a:lnTo>
                    <a:lnTo>
                      <a:pt x="454" y="364"/>
                    </a:lnTo>
                    <a:lnTo>
                      <a:pt x="454" y="364"/>
                    </a:lnTo>
                    <a:lnTo>
                      <a:pt x="455" y="364"/>
                    </a:lnTo>
                    <a:lnTo>
                      <a:pt x="454" y="364"/>
                    </a:lnTo>
                    <a:lnTo>
                      <a:pt x="454" y="365"/>
                    </a:lnTo>
                    <a:lnTo>
                      <a:pt x="454" y="365"/>
                    </a:lnTo>
                    <a:lnTo>
                      <a:pt x="454" y="365"/>
                    </a:lnTo>
                    <a:lnTo>
                      <a:pt x="454" y="365"/>
                    </a:lnTo>
                    <a:lnTo>
                      <a:pt x="454" y="365"/>
                    </a:lnTo>
                    <a:lnTo>
                      <a:pt x="454" y="365"/>
                    </a:lnTo>
                    <a:lnTo>
                      <a:pt x="454" y="366"/>
                    </a:lnTo>
                    <a:lnTo>
                      <a:pt x="454" y="366"/>
                    </a:lnTo>
                    <a:lnTo>
                      <a:pt x="454" y="366"/>
                    </a:lnTo>
                    <a:lnTo>
                      <a:pt x="455" y="366"/>
                    </a:lnTo>
                    <a:lnTo>
                      <a:pt x="455" y="366"/>
                    </a:lnTo>
                    <a:lnTo>
                      <a:pt x="455" y="366"/>
                    </a:lnTo>
                    <a:lnTo>
                      <a:pt x="455" y="366"/>
                    </a:lnTo>
                    <a:lnTo>
                      <a:pt x="456" y="366"/>
                    </a:lnTo>
                    <a:lnTo>
                      <a:pt x="456" y="367"/>
                    </a:lnTo>
                    <a:lnTo>
                      <a:pt x="456" y="367"/>
                    </a:lnTo>
                    <a:lnTo>
                      <a:pt x="456" y="367"/>
                    </a:lnTo>
                    <a:lnTo>
                      <a:pt x="456" y="367"/>
                    </a:lnTo>
                    <a:lnTo>
                      <a:pt x="456" y="367"/>
                    </a:lnTo>
                    <a:lnTo>
                      <a:pt x="457" y="367"/>
                    </a:lnTo>
                    <a:lnTo>
                      <a:pt x="457" y="367"/>
                    </a:lnTo>
                    <a:lnTo>
                      <a:pt x="456" y="367"/>
                    </a:lnTo>
                    <a:lnTo>
                      <a:pt x="456" y="368"/>
                    </a:lnTo>
                    <a:lnTo>
                      <a:pt x="456" y="368"/>
                    </a:lnTo>
                    <a:lnTo>
                      <a:pt x="456" y="368"/>
                    </a:lnTo>
                    <a:lnTo>
                      <a:pt x="456" y="368"/>
                    </a:lnTo>
                    <a:lnTo>
                      <a:pt x="456" y="369"/>
                    </a:lnTo>
                    <a:lnTo>
                      <a:pt x="456" y="368"/>
                    </a:lnTo>
                    <a:lnTo>
                      <a:pt x="457" y="369"/>
                    </a:lnTo>
                    <a:lnTo>
                      <a:pt x="457" y="369"/>
                    </a:lnTo>
                    <a:lnTo>
                      <a:pt x="457" y="369"/>
                    </a:lnTo>
                    <a:lnTo>
                      <a:pt x="456" y="369"/>
                    </a:lnTo>
                    <a:lnTo>
                      <a:pt x="456" y="369"/>
                    </a:lnTo>
                    <a:lnTo>
                      <a:pt x="456" y="370"/>
                    </a:lnTo>
                    <a:lnTo>
                      <a:pt x="456" y="370"/>
                    </a:lnTo>
                    <a:lnTo>
                      <a:pt x="457" y="370"/>
                    </a:lnTo>
                    <a:lnTo>
                      <a:pt x="457" y="370"/>
                    </a:lnTo>
                    <a:lnTo>
                      <a:pt x="457" y="370"/>
                    </a:lnTo>
                    <a:lnTo>
                      <a:pt x="457" y="370"/>
                    </a:lnTo>
                    <a:lnTo>
                      <a:pt x="457" y="370"/>
                    </a:lnTo>
                    <a:lnTo>
                      <a:pt x="457" y="371"/>
                    </a:lnTo>
                    <a:lnTo>
                      <a:pt x="457" y="371"/>
                    </a:lnTo>
                    <a:lnTo>
                      <a:pt x="458" y="371"/>
                    </a:lnTo>
                    <a:lnTo>
                      <a:pt x="458" y="371"/>
                    </a:lnTo>
                    <a:lnTo>
                      <a:pt x="458" y="371"/>
                    </a:lnTo>
                    <a:lnTo>
                      <a:pt x="458" y="372"/>
                    </a:lnTo>
                    <a:lnTo>
                      <a:pt x="459" y="372"/>
                    </a:lnTo>
                    <a:lnTo>
                      <a:pt x="459" y="372"/>
                    </a:lnTo>
                    <a:lnTo>
                      <a:pt x="459" y="373"/>
                    </a:lnTo>
                    <a:lnTo>
                      <a:pt x="458" y="373"/>
                    </a:lnTo>
                    <a:lnTo>
                      <a:pt x="457" y="373"/>
                    </a:lnTo>
                    <a:lnTo>
                      <a:pt x="457" y="373"/>
                    </a:lnTo>
                    <a:lnTo>
                      <a:pt x="457" y="373"/>
                    </a:lnTo>
                    <a:lnTo>
                      <a:pt x="457" y="373"/>
                    </a:lnTo>
                    <a:lnTo>
                      <a:pt x="457" y="373"/>
                    </a:lnTo>
                    <a:lnTo>
                      <a:pt x="458" y="373"/>
                    </a:lnTo>
                    <a:lnTo>
                      <a:pt x="458" y="374"/>
                    </a:lnTo>
                    <a:lnTo>
                      <a:pt x="457" y="374"/>
                    </a:lnTo>
                    <a:lnTo>
                      <a:pt x="457" y="374"/>
                    </a:lnTo>
                    <a:lnTo>
                      <a:pt x="457" y="374"/>
                    </a:lnTo>
                    <a:lnTo>
                      <a:pt x="457" y="374"/>
                    </a:lnTo>
                    <a:lnTo>
                      <a:pt x="458" y="374"/>
                    </a:lnTo>
                    <a:lnTo>
                      <a:pt x="458" y="374"/>
                    </a:lnTo>
                    <a:lnTo>
                      <a:pt x="458" y="374"/>
                    </a:lnTo>
                    <a:lnTo>
                      <a:pt x="458" y="374"/>
                    </a:lnTo>
                    <a:lnTo>
                      <a:pt x="458" y="374"/>
                    </a:lnTo>
                    <a:lnTo>
                      <a:pt x="458" y="375"/>
                    </a:lnTo>
                    <a:lnTo>
                      <a:pt x="458" y="375"/>
                    </a:lnTo>
                    <a:lnTo>
                      <a:pt x="458" y="375"/>
                    </a:lnTo>
                    <a:lnTo>
                      <a:pt x="457" y="375"/>
                    </a:lnTo>
                    <a:lnTo>
                      <a:pt x="457" y="375"/>
                    </a:lnTo>
                    <a:lnTo>
                      <a:pt x="457" y="375"/>
                    </a:lnTo>
                    <a:lnTo>
                      <a:pt x="457" y="376"/>
                    </a:lnTo>
                    <a:lnTo>
                      <a:pt x="457" y="376"/>
                    </a:lnTo>
                    <a:lnTo>
                      <a:pt x="457" y="376"/>
                    </a:lnTo>
                    <a:lnTo>
                      <a:pt x="457" y="376"/>
                    </a:lnTo>
                    <a:lnTo>
                      <a:pt x="457" y="376"/>
                    </a:lnTo>
                    <a:lnTo>
                      <a:pt x="457" y="375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6" y="377"/>
                    </a:lnTo>
                    <a:lnTo>
                      <a:pt x="456" y="377"/>
                    </a:lnTo>
                    <a:lnTo>
                      <a:pt x="456" y="376"/>
                    </a:lnTo>
                    <a:lnTo>
                      <a:pt x="455" y="376"/>
                    </a:lnTo>
                    <a:lnTo>
                      <a:pt x="455" y="377"/>
                    </a:lnTo>
                    <a:lnTo>
                      <a:pt x="456" y="377"/>
                    </a:lnTo>
                    <a:lnTo>
                      <a:pt x="456" y="377"/>
                    </a:lnTo>
                    <a:lnTo>
                      <a:pt x="455" y="377"/>
                    </a:lnTo>
                    <a:lnTo>
                      <a:pt x="455" y="377"/>
                    </a:lnTo>
                    <a:lnTo>
                      <a:pt x="455" y="377"/>
                    </a:lnTo>
                    <a:lnTo>
                      <a:pt x="455" y="376"/>
                    </a:lnTo>
                    <a:lnTo>
                      <a:pt x="455" y="376"/>
                    </a:lnTo>
                    <a:lnTo>
                      <a:pt x="454" y="376"/>
                    </a:lnTo>
                    <a:lnTo>
                      <a:pt x="454" y="376"/>
                    </a:lnTo>
                    <a:lnTo>
                      <a:pt x="455" y="377"/>
                    </a:lnTo>
                    <a:lnTo>
                      <a:pt x="454" y="378"/>
                    </a:lnTo>
                    <a:lnTo>
                      <a:pt x="455" y="378"/>
                    </a:lnTo>
                    <a:lnTo>
                      <a:pt x="455" y="378"/>
                    </a:lnTo>
                    <a:lnTo>
                      <a:pt x="455" y="378"/>
                    </a:lnTo>
                    <a:lnTo>
                      <a:pt x="455" y="378"/>
                    </a:lnTo>
                    <a:lnTo>
                      <a:pt x="455" y="378"/>
                    </a:lnTo>
                    <a:lnTo>
                      <a:pt x="454" y="378"/>
                    </a:lnTo>
                    <a:lnTo>
                      <a:pt x="454" y="378"/>
                    </a:lnTo>
                    <a:lnTo>
                      <a:pt x="454" y="378"/>
                    </a:lnTo>
                    <a:lnTo>
                      <a:pt x="453" y="378"/>
                    </a:lnTo>
                    <a:lnTo>
                      <a:pt x="453" y="378"/>
                    </a:lnTo>
                    <a:lnTo>
                      <a:pt x="453" y="378"/>
                    </a:lnTo>
                    <a:lnTo>
                      <a:pt x="453" y="378"/>
                    </a:lnTo>
                    <a:lnTo>
                      <a:pt x="453" y="378"/>
                    </a:lnTo>
                    <a:lnTo>
                      <a:pt x="454" y="378"/>
                    </a:lnTo>
                    <a:lnTo>
                      <a:pt x="454" y="379"/>
                    </a:lnTo>
                    <a:lnTo>
                      <a:pt x="453" y="379"/>
                    </a:lnTo>
                    <a:lnTo>
                      <a:pt x="453" y="379"/>
                    </a:lnTo>
                    <a:lnTo>
                      <a:pt x="453" y="379"/>
                    </a:lnTo>
                    <a:lnTo>
                      <a:pt x="452" y="379"/>
                    </a:lnTo>
                    <a:lnTo>
                      <a:pt x="452" y="378"/>
                    </a:lnTo>
                    <a:lnTo>
                      <a:pt x="452" y="378"/>
                    </a:lnTo>
                    <a:lnTo>
                      <a:pt x="452" y="379"/>
                    </a:lnTo>
                    <a:lnTo>
                      <a:pt x="452" y="379"/>
                    </a:lnTo>
                    <a:lnTo>
                      <a:pt x="452" y="379"/>
                    </a:lnTo>
                    <a:lnTo>
                      <a:pt x="452" y="379"/>
                    </a:lnTo>
                    <a:lnTo>
                      <a:pt x="451" y="379"/>
                    </a:lnTo>
                    <a:lnTo>
                      <a:pt x="451" y="379"/>
                    </a:lnTo>
                    <a:lnTo>
                      <a:pt x="451" y="379"/>
                    </a:lnTo>
                    <a:lnTo>
                      <a:pt x="451" y="379"/>
                    </a:lnTo>
                    <a:lnTo>
                      <a:pt x="451" y="380"/>
                    </a:lnTo>
                    <a:lnTo>
                      <a:pt x="451" y="379"/>
                    </a:lnTo>
                    <a:lnTo>
                      <a:pt x="450" y="379"/>
                    </a:lnTo>
                    <a:lnTo>
                      <a:pt x="450" y="380"/>
                    </a:lnTo>
                    <a:lnTo>
                      <a:pt x="450" y="380"/>
                    </a:lnTo>
                    <a:lnTo>
                      <a:pt x="451" y="380"/>
                    </a:lnTo>
                    <a:lnTo>
                      <a:pt x="451" y="380"/>
                    </a:lnTo>
                    <a:lnTo>
                      <a:pt x="451" y="380"/>
                    </a:lnTo>
                    <a:lnTo>
                      <a:pt x="451" y="380"/>
                    </a:lnTo>
                    <a:lnTo>
                      <a:pt x="450" y="380"/>
                    </a:lnTo>
                    <a:lnTo>
                      <a:pt x="450" y="380"/>
                    </a:lnTo>
                    <a:lnTo>
                      <a:pt x="450" y="380"/>
                    </a:lnTo>
                    <a:lnTo>
                      <a:pt x="450" y="380"/>
                    </a:lnTo>
                    <a:lnTo>
                      <a:pt x="450" y="380"/>
                    </a:lnTo>
                    <a:lnTo>
                      <a:pt x="450" y="380"/>
                    </a:lnTo>
                    <a:lnTo>
                      <a:pt x="450" y="380"/>
                    </a:lnTo>
                    <a:lnTo>
                      <a:pt x="450" y="379"/>
                    </a:lnTo>
                    <a:lnTo>
                      <a:pt x="449" y="379"/>
                    </a:lnTo>
                    <a:lnTo>
                      <a:pt x="449" y="381"/>
                    </a:lnTo>
                    <a:lnTo>
                      <a:pt x="449" y="380"/>
                    </a:lnTo>
                    <a:lnTo>
                      <a:pt x="449" y="381"/>
                    </a:lnTo>
                    <a:lnTo>
                      <a:pt x="449" y="380"/>
                    </a:lnTo>
                    <a:lnTo>
                      <a:pt x="449" y="380"/>
                    </a:lnTo>
                    <a:lnTo>
                      <a:pt x="449" y="380"/>
                    </a:lnTo>
                    <a:lnTo>
                      <a:pt x="449" y="380"/>
                    </a:lnTo>
                    <a:lnTo>
                      <a:pt x="448" y="381"/>
                    </a:lnTo>
                    <a:lnTo>
                      <a:pt x="448" y="381"/>
                    </a:lnTo>
                    <a:lnTo>
                      <a:pt x="448" y="380"/>
                    </a:lnTo>
                    <a:lnTo>
                      <a:pt x="448" y="380"/>
                    </a:lnTo>
                    <a:lnTo>
                      <a:pt x="448" y="381"/>
                    </a:lnTo>
                    <a:lnTo>
                      <a:pt x="448" y="381"/>
                    </a:lnTo>
                    <a:lnTo>
                      <a:pt x="448" y="382"/>
                    </a:lnTo>
                    <a:lnTo>
                      <a:pt x="448" y="382"/>
                    </a:lnTo>
                    <a:lnTo>
                      <a:pt x="447" y="381"/>
                    </a:lnTo>
                    <a:lnTo>
                      <a:pt x="447" y="381"/>
                    </a:lnTo>
                    <a:lnTo>
                      <a:pt x="447" y="381"/>
                    </a:lnTo>
                    <a:lnTo>
                      <a:pt x="447" y="382"/>
                    </a:lnTo>
                    <a:lnTo>
                      <a:pt x="447" y="382"/>
                    </a:lnTo>
                    <a:lnTo>
                      <a:pt x="447" y="382"/>
                    </a:lnTo>
                    <a:lnTo>
                      <a:pt x="447" y="382"/>
                    </a:lnTo>
                    <a:lnTo>
                      <a:pt x="447" y="382"/>
                    </a:lnTo>
                    <a:lnTo>
                      <a:pt x="447" y="382"/>
                    </a:lnTo>
                    <a:lnTo>
                      <a:pt x="447" y="383"/>
                    </a:lnTo>
                    <a:lnTo>
                      <a:pt x="447" y="382"/>
                    </a:lnTo>
                    <a:lnTo>
                      <a:pt x="447" y="382"/>
                    </a:lnTo>
                    <a:lnTo>
                      <a:pt x="447" y="383"/>
                    </a:lnTo>
                    <a:lnTo>
                      <a:pt x="447" y="383"/>
                    </a:lnTo>
                    <a:lnTo>
                      <a:pt x="447" y="383"/>
                    </a:lnTo>
                    <a:lnTo>
                      <a:pt x="447" y="383"/>
                    </a:lnTo>
                    <a:lnTo>
                      <a:pt x="446" y="383"/>
                    </a:lnTo>
                    <a:lnTo>
                      <a:pt x="446" y="383"/>
                    </a:lnTo>
                    <a:lnTo>
                      <a:pt x="446" y="384"/>
                    </a:lnTo>
                    <a:lnTo>
                      <a:pt x="447" y="384"/>
                    </a:lnTo>
                    <a:lnTo>
                      <a:pt x="446" y="384"/>
                    </a:lnTo>
                    <a:lnTo>
                      <a:pt x="446" y="384"/>
                    </a:lnTo>
                    <a:lnTo>
                      <a:pt x="446" y="384"/>
                    </a:lnTo>
                    <a:lnTo>
                      <a:pt x="446" y="384"/>
                    </a:lnTo>
                    <a:lnTo>
                      <a:pt x="445" y="383"/>
                    </a:lnTo>
                    <a:lnTo>
                      <a:pt x="445" y="384"/>
                    </a:lnTo>
                    <a:lnTo>
                      <a:pt x="445" y="384"/>
                    </a:lnTo>
                    <a:lnTo>
                      <a:pt x="445" y="384"/>
                    </a:lnTo>
                    <a:lnTo>
                      <a:pt x="445" y="384"/>
                    </a:lnTo>
                    <a:lnTo>
                      <a:pt x="445" y="385"/>
                    </a:lnTo>
                    <a:lnTo>
                      <a:pt x="445" y="385"/>
                    </a:lnTo>
                    <a:lnTo>
                      <a:pt x="444" y="385"/>
                    </a:lnTo>
                    <a:lnTo>
                      <a:pt x="444" y="384"/>
                    </a:lnTo>
                    <a:lnTo>
                      <a:pt x="444" y="384"/>
                    </a:lnTo>
                    <a:lnTo>
                      <a:pt x="444" y="384"/>
                    </a:lnTo>
                    <a:lnTo>
                      <a:pt x="444" y="385"/>
                    </a:lnTo>
                    <a:lnTo>
                      <a:pt x="444" y="384"/>
                    </a:lnTo>
                    <a:lnTo>
                      <a:pt x="443" y="384"/>
                    </a:lnTo>
                    <a:lnTo>
                      <a:pt x="443" y="385"/>
                    </a:lnTo>
                    <a:lnTo>
                      <a:pt x="443" y="385"/>
                    </a:lnTo>
                    <a:lnTo>
                      <a:pt x="443" y="384"/>
                    </a:lnTo>
                    <a:lnTo>
                      <a:pt x="443" y="384"/>
                    </a:lnTo>
                    <a:lnTo>
                      <a:pt x="443" y="385"/>
                    </a:lnTo>
                    <a:lnTo>
                      <a:pt x="443" y="385"/>
                    </a:lnTo>
                    <a:lnTo>
                      <a:pt x="443" y="385"/>
                    </a:lnTo>
                    <a:lnTo>
                      <a:pt x="442" y="385"/>
                    </a:lnTo>
                    <a:lnTo>
                      <a:pt x="442" y="385"/>
                    </a:lnTo>
                    <a:lnTo>
                      <a:pt x="442" y="385"/>
                    </a:lnTo>
                    <a:lnTo>
                      <a:pt x="442" y="385"/>
                    </a:lnTo>
                    <a:lnTo>
                      <a:pt x="441" y="385"/>
                    </a:lnTo>
                    <a:lnTo>
                      <a:pt x="441" y="386"/>
                    </a:lnTo>
                    <a:lnTo>
                      <a:pt x="441" y="386"/>
                    </a:lnTo>
                    <a:lnTo>
                      <a:pt x="441" y="386"/>
                    </a:lnTo>
                    <a:lnTo>
                      <a:pt x="441" y="386"/>
                    </a:lnTo>
                    <a:lnTo>
                      <a:pt x="441" y="387"/>
                    </a:lnTo>
                    <a:lnTo>
                      <a:pt x="442" y="387"/>
                    </a:lnTo>
                    <a:lnTo>
                      <a:pt x="442" y="387"/>
                    </a:lnTo>
                    <a:lnTo>
                      <a:pt x="441" y="387"/>
                    </a:lnTo>
                    <a:lnTo>
                      <a:pt x="441" y="387"/>
                    </a:lnTo>
                    <a:lnTo>
                      <a:pt x="440" y="387"/>
                    </a:lnTo>
                    <a:lnTo>
                      <a:pt x="440" y="387"/>
                    </a:lnTo>
                    <a:lnTo>
                      <a:pt x="440" y="387"/>
                    </a:lnTo>
                    <a:lnTo>
                      <a:pt x="440" y="387"/>
                    </a:lnTo>
                    <a:lnTo>
                      <a:pt x="440" y="388"/>
                    </a:lnTo>
                    <a:lnTo>
                      <a:pt x="441" y="388"/>
                    </a:lnTo>
                    <a:lnTo>
                      <a:pt x="441" y="388"/>
                    </a:lnTo>
                    <a:lnTo>
                      <a:pt x="441" y="388"/>
                    </a:lnTo>
                    <a:lnTo>
                      <a:pt x="441" y="388"/>
                    </a:lnTo>
                    <a:lnTo>
                      <a:pt x="441" y="388"/>
                    </a:lnTo>
                    <a:lnTo>
                      <a:pt x="440" y="388"/>
                    </a:lnTo>
                    <a:lnTo>
                      <a:pt x="440" y="389"/>
                    </a:lnTo>
                    <a:lnTo>
                      <a:pt x="440" y="389"/>
                    </a:lnTo>
                    <a:lnTo>
                      <a:pt x="440" y="389"/>
                    </a:lnTo>
                    <a:lnTo>
                      <a:pt x="440" y="390"/>
                    </a:lnTo>
                    <a:lnTo>
                      <a:pt x="440" y="390"/>
                    </a:lnTo>
                    <a:lnTo>
                      <a:pt x="440" y="390"/>
                    </a:lnTo>
                    <a:lnTo>
                      <a:pt x="440" y="389"/>
                    </a:lnTo>
                    <a:lnTo>
                      <a:pt x="439" y="389"/>
                    </a:lnTo>
                    <a:lnTo>
                      <a:pt x="439" y="389"/>
                    </a:lnTo>
                    <a:lnTo>
                      <a:pt x="439" y="389"/>
                    </a:lnTo>
                    <a:lnTo>
                      <a:pt x="439" y="390"/>
                    </a:lnTo>
                    <a:lnTo>
                      <a:pt x="439" y="389"/>
                    </a:lnTo>
                    <a:lnTo>
                      <a:pt x="439" y="390"/>
                    </a:lnTo>
                    <a:lnTo>
                      <a:pt x="438" y="390"/>
                    </a:lnTo>
                    <a:lnTo>
                      <a:pt x="439" y="390"/>
                    </a:lnTo>
                    <a:lnTo>
                      <a:pt x="439" y="390"/>
                    </a:lnTo>
                    <a:lnTo>
                      <a:pt x="439" y="391"/>
                    </a:lnTo>
                    <a:lnTo>
                      <a:pt x="438" y="391"/>
                    </a:lnTo>
                    <a:lnTo>
                      <a:pt x="438" y="391"/>
                    </a:lnTo>
                    <a:lnTo>
                      <a:pt x="438" y="391"/>
                    </a:lnTo>
                    <a:lnTo>
                      <a:pt x="438" y="392"/>
                    </a:lnTo>
                    <a:lnTo>
                      <a:pt x="438" y="392"/>
                    </a:lnTo>
                    <a:lnTo>
                      <a:pt x="438" y="391"/>
                    </a:lnTo>
                    <a:lnTo>
                      <a:pt x="437" y="391"/>
                    </a:lnTo>
                    <a:lnTo>
                      <a:pt x="437" y="391"/>
                    </a:lnTo>
                    <a:lnTo>
                      <a:pt x="436" y="391"/>
                    </a:lnTo>
                    <a:lnTo>
                      <a:pt x="436" y="392"/>
                    </a:lnTo>
                    <a:lnTo>
                      <a:pt x="436" y="392"/>
                    </a:lnTo>
                    <a:lnTo>
                      <a:pt x="437" y="392"/>
                    </a:lnTo>
                    <a:lnTo>
                      <a:pt x="436" y="392"/>
                    </a:lnTo>
                    <a:lnTo>
                      <a:pt x="436" y="392"/>
                    </a:lnTo>
                    <a:lnTo>
                      <a:pt x="435" y="392"/>
                    </a:lnTo>
                    <a:lnTo>
                      <a:pt x="435" y="392"/>
                    </a:lnTo>
                    <a:lnTo>
                      <a:pt x="435" y="393"/>
                    </a:lnTo>
                    <a:lnTo>
                      <a:pt x="436" y="393"/>
                    </a:lnTo>
                    <a:lnTo>
                      <a:pt x="436" y="393"/>
                    </a:lnTo>
                    <a:lnTo>
                      <a:pt x="436" y="393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3"/>
                    </a:lnTo>
                    <a:lnTo>
                      <a:pt x="435" y="393"/>
                    </a:lnTo>
                    <a:lnTo>
                      <a:pt x="434" y="393"/>
                    </a:lnTo>
                    <a:lnTo>
                      <a:pt x="434" y="394"/>
                    </a:lnTo>
                    <a:lnTo>
                      <a:pt x="435" y="394"/>
                    </a:lnTo>
                    <a:lnTo>
                      <a:pt x="435" y="394"/>
                    </a:lnTo>
                    <a:lnTo>
                      <a:pt x="435" y="394"/>
                    </a:lnTo>
                    <a:lnTo>
                      <a:pt x="435" y="394"/>
                    </a:lnTo>
                    <a:lnTo>
                      <a:pt x="435" y="395"/>
                    </a:lnTo>
                    <a:lnTo>
                      <a:pt x="435" y="395"/>
                    </a:lnTo>
                    <a:lnTo>
                      <a:pt x="435" y="396"/>
                    </a:lnTo>
                    <a:lnTo>
                      <a:pt x="435" y="396"/>
                    </a:lnTo>
                    <a:lnTo>
                      <a:pt x="435" y="396"/>
                    </a:lnTo>
                    <a:lnTo>
                      <a:pt x="435" y="397"/>
                    </a:lnTo>
                    <a:lnTo>
                      <a:pt x="435" y="397"/>
                    </a:lnTo>
                    <a:lnTo>
                      <a:pt x="435" y="397"/>
                    </a:lnTo>
                    <a:lnTo>
                      <a:pt x="435" y="397"/>
                    </a:lnTo>
                    <a:lnTo>
                      <a:pt x="434" y="397"/>
                    </a:lnTo>
                    <a:lnTo>
                      <a:pt x="434" y="397"/>
                    </a:lnTo>
                    <a:lnTo>
                      <a:pt x="434" y="397"/>
                    </a:lnTo>
                    <a:lnTo>
                      <a:pt x="434" y="397"/>
                    </a:lnTo>
                    <a:lnTo>
                      <a:pt x="433" y="397"/>
                    </a:lnTo>
                    <a:lnTo>
                      <a:pt x="433" y="397"/>
                    </a:lnTo>
                    <a:lnTo>
                      <a:pt x="433" y="397"/>
                    </a:lnTo>
                    <a:lnTo>
                      <a:pt x="433" y="397"/>
                    </a:lnTo>
                    <a:lnTo>
                      <a:pt x="433" y="398"/>
                    </a:lnTo>
                    <a:lnTo>
                      <a:pt x="433" y="398"/>
                    </a:lnTo>
                    <a:lnTo>
                      <a:pt x="433" y="398"/>
                    </a:lnTo>
                    <a:lnTo>
                      <a:pt x="433" y="398"/>
                    </a:lnTo>
                    <a:lnTo>
                      <a:pt x="433" y="398"/>
                    </a:lnTo>
                    <a:lnTo>
                      <a:pt x="433" y="398"/>
                    </a:lnTo>
                    <a:lnTo>
                      <a:pt x="433" y="398"/>
                    </a:lnTo>
                    <a:lnTo>
                      <a:pt x="433" y="399"/>
                    </a:lnTo>
                    <a:lnTo>
                      <a:pt x="434" y="399"/>
                    </a:lnTo>
                    <a:lnTo>
                      <a:pt x="433" y="399"/>
                    </a:lnTo>
                    <a:lnTo>
                      <a:pt x="433" y="399"/>
                    </a:lnTo>
                    <a:lnTo>
                      <a:pt x="433" y="399"/>
                    </a:lnTo>
                    <a:lnTo>
                      <a:pt x="433" y="399"/>
                    </a:lnTo>
                    <a:lnTo>
                      <a:pt x="433" y="399"/>
                    </a:lnTo>
                    <a:lnTo>
                      <a:pt x="432" y="399"/>
                    </a:lnTo>
                    <a:lnTo>
                      <a:pt x="432" y="399"/>
                    </a:lnTo>
                    <a:lnTo>
                      <a:pt x="432" y="399"/>
                    </a:lnTo>
                    <a:lnTo>
                      <a:pt x="432" y="399"/>
                    </a:lnTo>
                    <a:lnTo>
                      <a:pt x="432" y="399"/>
                    </a:lnTo>
                    <a:lnTo>
                      <a:pt x="432" y="400"/>
                    </a:lnTo>
                    <a:lnTo>
                      <a:pt x="432" y="400"/>
                    </a:lnTo>
                    <a:lnTo>
                      <a:pt x="432" y="399"/>
                    </a:lnTo>
                    <a:lnTo>
                      <a:pt x="431" y="399"/>
                    </a:lnTo>
                    <a:lnTo>
                      <a:pt x="431" y="399"/>
                    </a:lnTo>
                    <a:lnTo>
                      <a:pt x="431" y="399"/>
                    </a:lnTo>
                    <a:lnTo>
                      <a:pt x="431" y="399"/>
                    </a:lnTo>
                    <a:lnTo>
                      <a:pt x="430" y="399"/>
                    </a:lnTo>
                    <a:lnTo>
                      <a:pt x="430" y="399"/>
                    </a:lnTo>
                    <a:lnTo>
                      <a:pt x="430" y="399"/>
                    </a:lnTo>
                    <a:lnTo>
                      <a:pt x="430" y="399"/>
                    </a:lnTo>
                    <a:lnTo>
                      <a:pt x="430" y="399"/>
                    </a:lnTo>
                    <a:lnTo>
                      <a:pt x="430" y="398"/>
                    </a:lnTo>
                    <a:lnTo>
                      <a:pt x="429" y="398"/>
                    </a:lnTo>
                    <a:lnTo>
                      <a:pt x="429" y="398"/>
                    </a:lnTo>
                    <a:lnTo>
                      <a:pt x="429" y="398"/>
                    </a:lnTo>
                    <a:lnTo>
                      <a:pt x="429" y="398"/>
                    </a:lnTo>
                    <a:lnTo>
                      <a:pt x="428" y="398"/>
                    </a:lnTo>
                    <a:lnTo>
                      <a:pt x="428" y="397"/>
                    </a:lnTo>
                    <a:lnTo>
                      <a:pt x="429" y="397"/>
                    </a:lnTo>
                    <a:lnTo>
                      <a:pt x="428" y="397"/>
                    </a:lnTo>
                    <a:lnTo>
                      <a:pt x="428" y="397"/>
                    </a:lnTo>
                    <a:lnTo>
                      <a:pt x="428" y="398"/>
                    </a:lnTo>
                    <a:lnTo>
                      <a:pt x="429" y="398"/>
                    </a:lnTo>
                    <a:lnTo>
                      <a:pt x="429" y="398"/>
                    </a:lnTo>
                    <a:lnTo>
                      <a:pt x="429" y="398"/>
                    </a:lnTo>
                    <a:lnTo>
                      <a:pt x="428" y="398"/>
                    </a:lnTo>
                    <a:lnTo>
                      <a:pt x="428" y="398"/>
                    </a:lnTo>
                    <a:lnTo>
                      <a:pt x="428" y="399"/>
                    </a:lnTo>
                    <a:lnTo>
                      <a:pt x="428" y="399"/>
                    </a:lnTo>
                    <a:lnTo>
                      <a:pt x="428" y="399"/>
                    </a:lnTo>
                    <a:lnTo>
                      <a:pt x="428" y="399"/>
                    </a:lnTo>
                    <a:lnTo>
                      <a:pt x="428" y="400"/>
                    </a:lnTo>
                    <a:lnTo>
                      <a:pt x="428" y="400"/>
                    </a:lnTo>
                    <a:lnTo>
                      <a:pt x="428" y="401"/>
                    </a:lnTo>
                    <a:lnTo>
                      <a:pt x="428" y="401"/>
                    </a:lnTo>
                    <a:lnTo>
                      <a:pt x="428" y="401"/>
                    </a:lnTo>
                    <a:lnTo>
                      <a:pt x="428" y="401"/>
                    </a:lnTo>
                    <a:lnTo>
                      <a:pt x="428" y="401"/>
                    </a:lnTo>
                    <a:lnTo>
                      <a:pt x="428" y="401"/>
                    </a:lnTo>
                    <a:lnTo>
                      <a:pt x="428" y="401"/>
                    </a:lnTo>
                    <a:lnTo>
                      <a:pt x="427" y="401"/>
                    </a:lnTo>
                    <a:lnTo>
                      <a:pt x="427" y="401"/>
                    </a:lnTo>
                    <a:lnTo>
                      <a:pt x="427" y="401"/>
                    </a:lnTo>
                    <a:lnTo>
                      <a:pt x="427" y="401"/>
                    </a:lnTo>
                    <a:lnTo>
                      <a:pt x="427" y="402"/>
                    </a:lnTo>
                    <a:lnTo>
                      <a:pt x="427" y="402"/>
                    </a:lnTo>
                    <a:lnTo>
                      <a:pt x="426" y="402"/>
                    </a:lnTo>
                    <a:lnTo>
                      <a:pt x="426" y="402"/>
                    </a:lnTo>
                    <a:lnTo>
                      <a:pt x="426" y="402"/>
                    </a:lnTo>
                    <a:lnTo>
                      <a:pt x="426" y="402"/>
                    </a:lnTo>
                    <a:lnTo>
                      <a:pt x="426" y="403"/>
                    </a:lnTo>
                    <a:lnTo>
                      <a:pt x="426" y="403"/>
                    </a:lnTo>
                    <a:lnTo>
                      <a:pt x="427" y="403"/>
                    </a:lnTo>
                    <a:lnTo>
                      <a:pt x="427" y="403"/>
                    </a:lnTo>
                    <a:lnTo>
                      <a:pt x="427" y="404"/>
                    </a:lnTo>
                    <a:lnTo>
                      <a:pt x="427" y="404"/>
                    </a:lnTo>
                    <a:lnTo>
                      <a:pt x="427" y="404"/>
                    </a:lnTo>
                    <a:lnTo>
                      <a:pt x="427" y="403"/>
                    </a:lnTo>
                    <a:lnTo>
                      <a:pt x="426" y="403"/>
                    </a:lnTo>
                    <a:lnTo>
                      <a:pt x="426" y="403"/>
                    </a:lnTo>
                    <a:lnTo>
                      <a:pt x="426" y="404"/>
                    </a:lnTo>
                    <a:lnTo>
                      <a:pt x="427" y="404"/>
                    </a:lnTo>
                    <a:lnTo>
                      <a:pt x="427" y="405"/>
                    </a:lnTo>
                    <a:lnTo>
                      <a:pt x="427" y="405"/>
                    </a:lnTo>
                    <a:lnTo>
                      <a:pt x="427" y="404"/>
                    </a:lnTo>
                    <a:lnTo>
                      <a:pt x="427" y="405"/>
                    </a:lnTo>
                    <a:lnTo>
                      <a:pt x="427" y="405"/>
                    </a:lnTo>
                    <a:lnTo>
                      <a:pt x="427" y="405"/>
                    </a:lnTo>
                    <a:lnTo>
                      <a:pt x="427" y="406"/>
                    </a:lnTo>
                    <a:lnTo>
                      <a:pt x="427" y="406"/>
                    </a:lnTo>
                    <a:lnTo>
                      <a:pt x="426" y="406"/>
                    </a:lnTo>
                    <a:lnTo>
                      <a:pt x="426" y="406"/>
                    </a:lnTo>
                    <a:lnTo>
                      <a:pt x="426" y="406"/>
                    </a:lnTo>
                    <a:lnTo>
                      <a:pt x="426" y="406"/>
                    </a:lnTo>
                    <a:lnTo>
                      <a:pt x="426" y="406"/>
                    </a:lnTo>
                    <a:lnTo>
                      <a:pt x="426" y="407"/>
                    </a:lnTo>
                    <a:lnTo>
                      <a:pt x="425" y="407"/>
                    </a:lnTo>
                    <a:lnTo>
                      <a:pt x="426" y="407"/>
                    </a:lnTo>
                    <a:lnTo>
                      <a:pt x="426" y="407"/>
                    </a:lnTo>
                    <a:lnTo>
                      <a:pt x="426" y="407"/>
                    </a:lnTo>
                    <a:lnTo>
                      <a:pt x="426" y="407"/>
                    </a:lnTo>
                    <a:lnTo>
                      <a:pt x="426" y="407"/>
                    </a:lnTo>
                    <a:lnTo>
                      <a:pt x="427" y="407"/>
                    </a:lnTo>
                    <a:lnTo>
                      <a:pt x="427" y="407"/>
                    </a:lnTo>
                    <a:lnTo>
                      <a:pt x="428" y="407"/>
                    </a:lnTo>
                    <a:lnTo>
                      <a:pt x="428" y="408"/>
                    </a:lnTo>
                    <a:lnTo>
                      <a:pt x="428" y="408"/>
                    </a:lnTo>
                    <a:lnTo>
                      <a:pt x="428" y="408"/>
                    </a:lnTo>
                    <a:lnTo>
                      <a:pt x="428" y="409"/>
                    </a:lnTo>
                    <a:lnTo>
                      <a:pt x="428" y="409"/>
                    </a:lnTo>
                    <a:lnTo>
                      <a:pt x="428" y="410"/>
                    </a:lnTo>
                    <a:lnTo>
                      <a:pt x="428" y="410"/>
                    </a:lnTo>
                    <a:lnTo>
                      <a:pt x="428" y="410"/>
                    </a:lnTo>
                    <a:lnTo>
                      <a:pt x="428" y="411"/>
                    </a:lnTo>
                    <a:lnTo>
                      <a:pt x="428" y="411"/>
                    </a:lnTo>
                    <a:lnTo>
                      <a:pt x="428" y="412"/>
                    </a:lnTo>
                    <a:lnTo>
                      <a:pt x="428" y="412"/>
                    </a:lnTo>
                    <a:lnTo>
                      <a:pt x="428" y="413"/>
                    </a:lnTo>
                    <a:lnTo>
                      <a:pt x="429" y="413"/>
                    </a:lnTo>
                    <a:lnTo>
                      <a:pt x="430" y="412"/>
                    </a:lnTo>
                    <a:lnTo>
                      <a:pt x="430" y="412"/>
                    </a:lnTo>
                    <a:lnTo>
                      <a:pt x="430" y="412"/>
                    </a:lnTo>
                    <a:lnTo>
                      <a:pt x="430" y="412"/>
                    </a:lnTo>
                    <a:lnTo>
                      <a:pt x="430" y="413"/>
                    </a:lnTo>
                    <a:lnTo>
                      <a:pt x="430" y="413"/>
                    </a:lnTo>
                    <a:lnTo>
                      <a:pt x="430" y="413"/>
                    </a:lnTo>
                    <a:lnTo>
                      <a:pt x="431" y="414"/>
                    </a:lnTo>
                    <a:lnTo>
                      <a:pt x="431" y="414"/>
                    </a:lnTo>
                    <a:lnTo>
                      <a:pt x="432" y="414"/>
                    </a:lnTo>
                    <a:lnTo>
                      <a:pt x="432" y="413"/>
                    </a:lnTo>
                    <a:lnTo>
                      <a:pt x="433" y="413"/>
                    </a:lnTo>
                    <a:lnTo>
                      <a:pt x="433" y="413"/>
                    </a:lnTo>
                    <a:lnTo>
                      <a:pt x="433" y="413"/>
                    </a:lnTo>
                    <a:lnTo>
                      <a:pt x="434" y="413"/>
                    </a:lnTo>
                    <a:lnTo>
                      <a:pt x="435" y="413"/>
                    </a:lnTo>
                    <a:lnTo>
                      <a:pt x="435" y="413"/>
                    </a:lnTo>
                    <a:lnTo>
                      <a:pt x="435" y="412"/>
                    </a:lnTo>
                    <a:lnTo>
                      <a:pt x="436" y="412"/>
                    </a:lnTo>
                    <a:lnTo>
                      <a:pt x="436" y="412"/>
                    </a:lnTo>
                    <a:lnTo>
                      <a:pt x="436" y="412"/>
                    </a:lnTo>
                    <a:lnTo>
                      <a:pt x="436" y="412"/>
                    </a:lnTo>
                    <a:lnTo>
                      <a:pt x="437" y="412"/>
                    </a:lnTo>
                    <a:lnTo>
                      <a:pt x="437" y="413"/>
                    </a:lnTo>
                    <a:lnTo>
                      <a:pt x="437" y="413"/>
                    </a:lnTo>
                    <a:lnTo>
                      <a:pt x="437" y="413"/>
                    </a:lnTo>
                    <a:lnTo>
                      <a:pt x="439" y="413"/>
                    </a:lnTo>
                    <a:lnTo>
                      <a:pt x="439" y="414"/>
                    </a:lnTo>
                    <a:lnTo>
                      <a:pt x="440" y="414"/>
                    </a:lnTo>
                    <a:lnTo>
                      <a:pt x="440" y="414"/>
                    </a:lnTo>
                    <a:lnTo>
                      <a:pt x="440" y="413"/>
                    </a:lnTo>
                    <a:lnTo>
                      <a:pt x="441" y="413"/>
                    </a:lnTo>
                    <a:lnTo>
                      <a:pt x="441" y="414"/>
                    </a:lnTo>
                    <a:lnTo>
                      <a:pt x="441" y="414"/>
                    </a:lnTo>
                    <a:lnTo>
                      <a:pt x="442" y="415"/>
                    </a:lnTo>
                    <a:lnTo>
                      <a:pt x="442" y="415"/>
                    </a:lnTo>
                    <a:lnTo>
                      <a:pt x="442" y="415"/>
                    </a:lnTo>
                    <a:lnTo>
                      <a:pt x="442" y="416"/>
                    </a:lnTo>
                    <a:lnTo>
                      <a:pt x="444" y="417"/>
                    </a:lnTo>
                    <a:lnTo>
                      <a:pt x="444" y="418"/>
                    </a:lnTo>
                    <a:lnTo>
                      <a:pt x="444" y="418"/>
                    </a:lnTo>
                    <a:lnTo>
                      <a:pt x="444" y="418"/>
                    </a:lnTo>
                    <a:lnTo>
                      <a:pt x="444" y="419"/>
                    </a:lnTo>
                    <a:lnTo>
                      <a:pt x="445" y="419"/>
                    </a:lnTo>
                    <a:lnTo>
                      <a:pt x="445" y="420"/>
                    </a:lnTo>
                    <a:lnTo>
                      <a:pt x="445" y="420"/>
                    </a:lnTo>
                    <a:lnTo>
                      <a:pt x="445" y="421"/>
                    </a:lnTo>
                    <a:lnTo>
                      <a:pt x="445" y="421"/>
                    </a:lnTo>
                    <a:lnTo>
                      <a:pt x="445" y="421"/>
                    </a:lnTo>
                    <a:lnTo>
                      <a:pt x="445" y="422"/>
                    </a:lnTo>
                    <a:lnTo>
                      <a:pt x="445" y="422"/>
                    </a:lnTo>
                    <a:lnTo>
                      <a:pt x="445" y="423"/>
                    </a:lnTo>
                    <a:lnTo>
                      <a:pt x="445" y="422"/>
                    </a:lnTo>
                    <a:lnTo>
                      <a:pt x="445" y="422"/>
                    </a:lnTo>
                    <a:lnTo>
                      <a:pt x="445" y="423"/>
                    </a:lnTo>
                    <a:lnTo>
                      <a:pt x="444" y="423"/>
                    </a:lnTo>
                    <a:lnTo>
                      <a:pt x="444" y="423"/>
                    </a:lnTo>
                    <a:lnTo>
                      <a:pt x="444" y="423"/>
                    </a:lnTo>
                    <a:lnTo>
                      <a:pt x="444" y="424"/>
                    </a:lnTo>
                    <a:lnTo>
                      <a:pt x="444" y="424"/>
                    </a:lnTo>
                    <a:lnTo>
                      <a:pt x="444" y="424"/>
                    </a:lnTo>
                    <a:lnTo>
                      <a:pt x="444" y="424"/>
                    </a:lnTo>
                    <a:lnTo>
                      <a:pt x="444" y="425"/>
                    </a:lnTo>
                    <a:lnTo>
                      <a:pt x="444" y="425"/>
                    </a:lnTo>
                    <a:lnTo>
                      <a:pt x="444" y="425"/>
                    </a:lnTo>
                    <a:lnTo>
                      <a:pt x="444" y="425"/>
                    </a:lnTo>
                    <a:lnTo>
                      <a:pt x="445" y="425"/>
                    </a:lnTo>
                    <a:lnTo>
                      <a:pt x="445" y="426"/>
                    </a:lnTo>
                    <a:lnTo>
                      <a:pt x="444" y="425"/>
                    </a:lnTo>
                    <a:lnTo>
                      <a:pt x="444" y="426"/>
                    </a:lnTo>
                    <a:lnTo>
                      <a:pt x="444" y="426"/>
                    </a:lnTo>
                    <a:lnTo>
                      <a:pt x="444" y="426"/>
                    </a:lnTo>
                    <a:lnTo>
                      <a:pt x="444" y="426"/>
                    </a:lnTo>
                    <a:lnTo>
                      <a:pt x="444" y="426"/>
                    </a:lnTo>
                    <a:lnTo>
                      <a:pt x="443" y="426"/>
                    </a:lnTo>
                    <a:lnTo>
                      <a:pt x="443" y="426"/>
                    </a:lnTo>
                    <a:lnTo>
                      <a:pt x="443" y="426"/>
                    </a:lnTo>
                    <a:lnTo>
                      <a:pt x="443" y="426"/>
                    </a:lnTo>
                    <a:lnTo>
                      <a:pt x="442" y="426"/>
                    </a:lnTo>
                    <a:lnTo>
                      <a:pt x="442" y="426"/>
                    </a:lnTo>
                    <a:lnTo>
                      <a:pt x="442" y="426"/>
                    </a:lnTo>
                    <a:lnTo>
                      <a:pt x="442" y="427"/>
                    </a:lnTo>
                    <a:lnTo>
                      <a:pt x="442" y="427"/>
                    </a:lnTo>
                    <a:lnTo>
                      <a:pt x="442" y="427"/>
                    </a:lnTo>
                    <a:lnTo>
                      <a:pt x="442" y="427"/>
                    </a:lnTo>
                    <a:lnTo>
                      <a:pt x="441" y="427"/>
                    </a:lnTo>
                    <a:lnTo>
                      <a:pt x="441" y="427"/>
                    </a:lnTo>
                    <a:lnTo>
                      <a:pt x="441" y="427"/>
                    </a:lnTo>
                    <a:lnTo>
                      <a:pt x="441" y="428"/>
                    </a:lnTo>
                    <a:lnTo>
                      <a:pt x="441" y="428"/>
                    </a:lnTo>
                    <a:lnTo>
                      <a:pt x="441" y="428"/>
                    </a:lnTo>
                    <a:lnTo>
                      <a:pt x="441" y="428"/>
                    </a:lnTo>
                    <a:lnTo>
                      <a:pt x="441" y="429"/>
                    </a:lnTo>
                    <a:lnTo>
                      <a:pt x="441" y="429"/>
                    </a:lnTo>
                    <a:lnTo>
                      <a:pt x="441" y="429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39" y="430"/>
                    </a:lnTo>
                    <a:lnTo>
                      <a:pt x="439" y="430"/>
                    </a:lnTo>
                    <a:lnTo>
                      <a:pt x="439" y="430"/>
                    </a:lnTo>
                    <a:lnTo>
                      <a:pt x="439" y="430"/>
                    </a:lnTo>
                    <a:lnTo>
                      <a:pt x="439" y="430"/>
                    </a:lnTo>
                    <a:lnTo>
                      <a:pt x="439" y="431"/>
                    </a:lnTo>
                    <a:lnTo>
                      <a:pt x="439" y="431"/>
                    </a:lnTo>
                    <a:lnTo>
                      <a:pt x="439" y="431"/>
                    </a:lnTo>
                    <a:lnTo>
                      <a:pt x="439" y="431"/>
                    </a:lnTo>
                    <a:lnTo>
                      <a:pt x="439" y="431"/>
                    </a:lnTo>
                    <a:lnTo>
                      <a:pt x="439" y="431"/>
                    </a:lnTo>
                    <a:lnTo>
                      <a:pt x="439" y="431"/>
                    </a:lnTo>
                    <a:lnTo>
                      <a:pt x="439" y="431"/>
                    </a:lnTo>
                    <a:lnTo>
                      <a:pt x="439" y="432"/>
                    </a:lnTo>
                    <a:lnTo>
                      <a:pt x="439" y="432"/>
                    </a:lnTo>
                    <a:lnTo>
                      <a:pt x="439" y="432"/>
                    </a:lnTo>
                    <a:lnTo>
                      <a:pt x="439" y="432"/>
                    </a:lnTo>
                    <a:lnTo>
                      <a:pt x="439" y="432"/>
                    </a:lnTo>
                    <a:lnTo>
                      <a:pt x="439" y="432"/>
                    </a:lnTo>
                    <a:lnTo>
                      <a:pt x="439" y="432"/>
                    </a:lnTo>
                    <a:lnTo>
                      <a:pt x="439" y="433"/>
                    </a:lnTo>
                    <a:lnTo>
                      <a:pt x="439" y="433"/>
                    </a:lnTo>
                    <a:lnTo>
                      <a:pt x="438" y="433"/>
                    </a:lnTo>
                    <a:lnTo>
                      <a:pt x="438" y="433"/>
                    </a:lnTo>
                    <a:lnTo>
                      <a:pt x="439" y="433"/>
                    </a:lnTo>
                    <a:lnTo>
                      <a:pt x="439" y="433"/>
                    </a:lnTo>
                    <a:lnTo>
                      <a:pt x="438" y="433"/>
                    </a:lnTo>
                    <a:lnTo>
                      <a:pt x="438" y="434"/>
                    </a:lnTo>
                    <a:lnTo>
                      <a:pt x="438" y="434"/>
                    </a:lnTo>
                    <a:lnTo>
                      <a:pt x="438" y="434"/>
                    </a:lnTo>
                    <a:lnTo>
                      <a:pt x="438" y="434"/>
                    </a:lnTo>
                    <a:lnTo>
                      <a:pt x="437" y="434"/>
                    </a:lnTo>
                    <a:lnTo>
                      <a:pt x="437" y="434"/>
                    </a:lnTo>
                    <a:lnTo>
                      <a:pt x="438" y="435"/>
                    </a:lnTo>
                    <a:lnTo>
                      <a:pt x="438" y="435"/>
                    </a:lnTo>
                    <a:lnTo>
                      <a:pt x="438" y="435"/>
                    </a:lnTo>
                    <a:lnTo>
                      <a:pt x="438" y="435"/>
                    </a:lnTo>
                    <a:lnTo>
                      <a:pt x="437" y="435"/>
                    </a:lnTo>
                    <a:lnTo>
                      <a:pt x="437" y="435"/>
                    </a:lnTo>
                    <a:lnTo>
                      <a:pt x="437" y="435"/>
                    </a:lnTo>
                    <a:lnTo>
                      <a:pt x="437" y="435"/>
                    </a:lnTo>
                    <a:lnTo>
                      <a:pt x="437" y="436"/>
                    </a:lnTo>
                    <a:lnTo>
                      <a:pt x="438" y="436"/>
                    </a:lnTo>
                    <a:lnTo>
                      <a:pt x="438" y="436"/>
                    </a:lnTo>
                    <a:lnTo>
                      <a:pt x="438" y="436"/>
                    </a:lnTo>
                    <a:lnTo>
                      <a:pt x="437" y="436"/>
                    </a:lnTo>
                    <a:lnTo>
                      <a:pt x="437" y="436"/>
                    </a:lnTo>
                    <a:lnTo>
                      <a:pt x="437" y="436"/>
                    </a:lnTo>
                    <a:lnTo>
                      <a:pt x="437" y="436"/>
                    </a:lnTo>
                    <a:lnTo>
                      <a:pt x="437" y="437"/>
                    </a:lnTo>
                    <a:lnTo>
                      <a:pt x="437" y="437"/>
                    </a:lnTo>
                    <a:lnTo>
                      <a:pt x="436" y="437"/>
                    </a:lnTo>
                    <a:lnTo>
                      <a:pt x="436" y="437"/>
                    </a:lnTo>
                    <a:lnTo>
                      <a:pt x="436" y="437"/>
                    </a:lnTo>
                    <a:lnTo>
                      <a:pt x="436" y="437"/>
                    </a:lnTo>
                    <a:lnTo>
                      <a:pt x="436" y="437"/>
                    </a:lnTo>
                    <a:lnTo>
                      <a:pt x="436" y="437"/>
                    </a:lnTo>
                    <a:lnTo>
                      <a:pt x="436" y="437"/>
                    </a:lnTo>
                    <a:lnTo>
                      <a:pt x="436" y="438"/>
                    </a:lnTo>
                    <a:lnTo>
                      <a:pt x="436" y="437"/>
                    </a:lnTo>
                    <a:lnTo>
                      <a:pt x="436" y="438"/>
                    </a:lnTo>
                    <a:lnTo>
                      <a:pt x="437" y="438"/>
                    </a:lnTo>
                    <a:lnTo>
                      <a:pt x="436" y="438"/>
                    </a:lnTo>
                    <a:lnTo>
                      <a:pt x="437" y="438"/>
                    </a:lnTo>
                    <a:lnTo>
                      <a:pt x="437" y="438"/>
                    </a:lnTo>
                    <a:lnTo>
                      <a:pt x="437" y="439"/>
                    </a:lnTo>
                    <a:lnTo>
                      <a:pt x="437" y="439"/>
                    </a:lnTo>
                    <a:lnTo>
                      <a:pt x="437" y="439"/>
                    </a:lnTo>
                    <a:lnTo>
                      <a:pt x="437" y="439"/>
                    </a:lnTo>
                    <a:lnTo>
                      <a:pt x="437" y="439"/>
                    </a:lnTo>
                    <a:lnTo>
                      <a:pt x="437" y="440"/>
                    </a:lnTo>
                    <a:lnTo>
                      <a:pt x="437" y="440"/>
                    </a:lnTo>
                    <a:lnTo>
                      <a:pt x="437" y="440"/>
                    </a:lnTo>
                    <a:lnTo>
                      <a:pt x="437" y="440"/>
                    </a:lnTo>
                    <a:lnTo>
                      <a:pt x="437" y="440"/>
                    </a:lnTo>
                    <a:lnTo>
                      <a:pt x="437" y="440"/>
                    </a:lnTo>
                    <a:lnTo>
                      <a:pt x="437" y="440"/>
                    </a:lnTo>
                    <a:lnTo>
                      <a:pt x="437" y="441"/>
                    </a:lnTo>
                    <a:lnTo>
                      <a:pt x="437" y="441"/>
                    </a:lnTo>
                    <a:lnTo>
                      <a:pt x="437" y="441"/>
                    </a:lnTo>
                    <a:lnTo>
                      <a:pt x="437" y="441"/>
                    </a:lnTo>
                    <a:lnTo>
                      <a:pt x="437" y="442"/>
                    </a:lnTo>
                    <a:lnTo>
                      <a:pt x="437" y="442"/>
                    </a:lnTo>
                    <a:lnTo>
                      <a:pt x="437" y="442"/>
                    </a:lnTo>
                    <a:lnTo>
                      <a:pt x="437" y="442"/>
                    </a:lnTo>
                    <a:lnTo>
                      <a:pt x="437" y="442"/>
                    </a:lnTo>
                    <a:lnTo>
                      <a:pt x="437" y="442"/>
                    </a:lnTo>
                    <a:lnTo>
                      <a:pt x="437" y="443"/>
                    </a:lnTo>
                    <a:lnTo>
                      <a:pt x="437" y="443"/>
                    </a:lnTo>
                    <a:lnTo>
                      <a:pt x="437" y="442"/>
                    </a:lnTo>
                    <a:lnTo>
                      <a:pt x="437" y="442"/>
                    </a:lnTo>
                    <a:lnTo>
                      <a:pt x="437" y="443"/>
                    </a:lnTo>
                    <a:lnTo>
                      <a:pt x="438" y="443"/>
                    </a:lnTo>
                    <a:lnTo>
                      <a:pt x="438" y="443"/>
                    </a:lnTo>
                    <a:lnTo>
                      <a:pt x="438" y="443"/>
                    </a:lnTo>
                    <a:lnTo>
                      <a:pt x="438" y="443"/>
                    </a:lnTo>
                    <a:lnTo>
                      <a:pt x="438" y="443"/>
                    </a:lnTo>
                    <a:lnTo>
                      <a:pt x="438" y="443"/>
                    </a:lnTo>
                    <a:lnTo>
                      <a:pt x="438" y="444"/>
                    </a:lnTo>
                    <a:lnTo>
                      <a:pt x="438" y="444"/>
                    </a:lnTo>
                    <a:lnTo>
                      <a:pt x="438" y="444"/>
                    </a:lnTo>
                    <a:lnTo>
                      <a:pt x="438" y="444"/>
                    </a:lnTo>
                    <a:lnTo>
                      <a:pt x="438" y="445"/>
                    </a:lnTo>
                    <a:lnTo>
                      <a:pt x="438" y="444"/>
                    </a:lnTo>
                    <a:lnTo>
                      <a:pt x="437" y="444"/>
                    </a:lnTo>
                    <a:lnTo>
                      <a:pt x="437" y="445"/>
                    </a:lnTo>
                    <a:lnTo>
                      <a:pt x="438" y="445"/>
                    </a:lnTo>
                    <a:lnTo>
                      <a:pt x="438" y="445"/>
                    </a:lnTo>
                    <a:lnTo>
                      <a:pt x="438" y="445"/>
                    </a:lnTo>
                    <a:lnTo>
                      <a:pt x="438" y="445"/>
                    </a:lnTo>
                    <a:lnTo>
                      <a:pt x="438" y="445"/>
                    </a:lnTo>
                    <a:lnTo>
                      <a:pt x="438" y="445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7"/>
                    </a:lnTo>
                    <a:lnTo>
                      <a:pt x="438" y="447"/>
                    </a:lnTo>
                    <a:lnTo>
                      <a:pt x="438" y="447"/>
                    </a:lnTo>
                    <a:lnTo>
                      <a:pt x="438" y="447"/>
                    </a:lnTo>
                    <a:lnTo>
                      <a:pt x="438" y="447"/>
                    </a:lnTo>
                    <a:lnTo>
                      <a:pt x="439" y="447"/>
                    </a:lnTo>
                    <a:lnTo>
                      <a:pt x="439" y="447"/>
                    </a:lnTo>
                    <a:lnTo>
                      <a:pt x="439" y="447"/>
                    </a:lnTo>
                    <a:lnTo>
                      <a:pt x="439" y="447"/>
                    </a:lnTo>
                    <a:lnTo>
                      <a:pt x="439" y="447"/>
                    </a:lnTo>
                    <a:lnTo>
                      <a:pt x="439" y="447"/>
                    </a:lnTo>
                    <a:lnTo>
                      <a:pt x="439" y="448"/>
                    </a:lnTo>
                    <a:lnTo>
                      <a:pt x="439" y="447"/>
                    </a:lnTo>
                    <a:lnTo>
                      <a:pt x="439" y="447"/>
                    </a:lnTo>
                    <a:lnTo>
                      <a:pt x="439" y="448"/>
                    </a:lnTo>
                    <a:lnTo>
                      <a:pt x="440" y="448"/>
                    </a:lnTo>
                    <a:lnTo>
                      <a:pt x="440" y="448"/>
                    </a:lnTo>
                    <a:lnTo>
                      <a:pt x="440" y="448"/>
                    </a:lnTo>
                    <a:lnTo>
                      <a:pt x="440" y="449"/>
                    </a:lnTo>
                    <a:lnTo>
                      <a:pt x="440" y="449"/>
                    </a:lnTo>
                    <a:lnTo>
                      <a:pt x="439" y="449"/>
                    </a:lnTo>
                    <a:lnTo>
                      <a:pt x="439" y="449"/>
                    </a:lnTo>
                    <a:lnTo>
                      <a:pt x="439" y="449"/>
                    </a:lnTo>
                    <a:lnTo>
                      <a:pt x="439" y="449"/>
                    </a:lnTo>
                    <a:lnTo>
                      <a:pt x="439" y="449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40" y="451"/>
                    </a:lnTo>
                    <a:lnTo>
                      <a:pt x="440" y="451"/>
                    </a:lnTo>
                    <a:lnTo>
                      <a:pt x="440" y="451"/>
                    </a:lnTo>
                    <a:lnTo>
                      <a:pt x="440" y="451"/>
                    </a:lnTo>
                    <a:lnTo>
                      <a:pt x="440" y="451"/>
                    </a:lnTo>
                    <a:lnTo>
                      <a:pt x="440" y="451"/>
                    </a:lnTo>
                    <a:lnTo>
                      <a:pt x="440" y="452"/>
                    </a:lnTo>
                    <a:lnTo>
                      <a:pt x="441" y="452"/>
                    </a:lnTo>
                    <a:lnTo>
                      <a:pt x="441" y="452"/>
                    </a:lnTo>
                    <a:lnTo>
                      <a:pt x="441" y="452"/>
                    </a:lnTo>
                    <a:lnTo>
                      <a:pt x="441" y="452"/>
                    </a:lnTo>
                    <a:lnTo>
                      <a:pt x="441" y="452"/>
                    </a:lnTo>
                    <a:lnTo>
                      <a:pt x="440" y="452"/>
                    </a:lnTo>
                    <a:lnTo>
                      <a:pt x="440" y="453"/>
                    </a:lnTo>
                    <a:lnTo>
                      <a:pt x="441" y="453"/>
                    </a:lnTo>
                    <a:lnTo>
                      <a:pt x="440" y="453"/>
                    </a:lnTo>
                    <a:lnTo>
                      <a:pt x="441" y="453"/>
                    </a:lnTo>
                    <a:lnTo>
                      <a:pt x="440" y="453"/>
                    </a:lnTo>
                    <a:lnTo>
                      <a:pt x="440" y="453"/>
                    </a:lnTo>
                    <a:lnTo>
                      <a:pt x="440" y="453"/>
                    </a:lnTo>
                    <a:lnTo>
                      <a:pt x="441" y="453"/>
                    </a:lnTo>
                    <a:lnTo>
                      <a:pt x="441" y="454"/>
                    </a:lnTo>
                    <a:lnTo>
                      <a:pt x="441" y="454"/>
                    </a:lnTo>
                    <a:lnTo>
                      <a:pt x="441" y="454"/>
                    </a:lnTo>
                    <a:lnTo>
                      <a:pt x="441" y="454"/>
                    </a:lnTo>
                    <a:lnTo>
                      <a:pt x="442" y="454"/>
                    </a:lnTo>
                    <a:lnTo>
                      <a:pt x="442" y="455"/>
                    </a:lnTo>
                    <a:lnTo>
                      <a:pt x="441" y="455"/>
                    </a:lnTo>
                    <a:lnTo>
                      <a:pt x="441" y="455"/>
                    </a:lnTo>
                    <a:lnTo>
                      <a:pt x="441" y="455"/>
                    </a:lnTo>
                    <a:lnTo>
                      <a:pt x="441" y="455"/>
                    </a:lnTo>
                    <a:lnTo>
                      <a:pt x="441" y="456"/>
                    </a:lnTo>
                    <a:lnTo>
                      <a:pt x="440" y="456"/>
                    </a:lnTo>
                    <a:lnTo>
                      <a:pt x="440" y="456"/>
                    </a:lnTo>
                    <a:lnTo>
                      <a:pt x="440" y="456"/>
                    </a:lnTo>
                    <a:lnTo>
                      <a:pt x="440" y="456"/>
                    </a:lnTo>
                    <a:lnTo>
                      <a:pt x="440" y="457"/>
                    </a:lnTo>
                    <a:lnTo>
                      <a:pt x="440" y="457"/>
                    </a:lnTo>
                    <a:lnTo>
                      <a:pt x="440" y="456"/>
                    </a:lnTo>
                    <a:lnTo>
                      <a:pt x="439" y="456"/>
                    </a:lnTo>
                    <a:lnTo>
                      <a:pt x="438" y="456"/>
                    </a:lnTo>
                    <a:lnTo>
                      <a:pt x="438" y="456"/>
                    </a:lnTo>
                    <a:lnTo>
                      <a:pt x="437" y="457"/>
                    </a:lnTo>
                    <a:lnTo>
                      <a:pt x="437" y="457"/>
                    </a:lnTo>
                    <a:lnTo>
                      <a:pt x="437" y="457"/>
                    </a:lnTo>
                    <a:lnTo>
                      <a:pt x="437" y="457"/>
                    </a:lnTo>
                    <a:lnTo>
                      <a:pt x="437" y="457"/>
                    </a:lnTo>
                    <a:lnTo>
                      <a:pt x="436" y="457"/>
                    </a:lnTo>
                    <a:lnTo>
                      <a:pt x="436" y="457"/>
                    </a:lnTo>
                    <a:lnTo>
                      <a:pt x="436" y="457"/>
                    </a:lnTo>
                    <a:lnTo>
                      <a:pt x="435" y="458"/>
                    </a:lnTo>
                    <a:lnTo>
                      <a:pt x="435" y="458"/>
                    </a:lnTo>
                    <a:lnTo>
                      <a:pt x="436" y="458"/>
                    </a:lnTo>
                    <a:lnTo>
                      <a:pt x="436" y="458"/>
                    </a:lnTo>
                    <a:lnTo>
                      <a:pt x="436" y="458"/>
                    </a:lnTo>
                    <a:lnTo>
                      <a:pt x="436" y="459"/>
                    </a:lnTo>
                    <a:lnTo>
                      <a:pt x="435" y="459"/>
                    </a:lnTo>
                    <a:lnTo>
                      <a:pt x="435" y="459"/>
                    </a:lnTo>
                    <a:lnTo>
                      <a:pt x="435" y="459"/>
                    </a:lnTo>
                    <a:lnTo>
                      <a:pt x="435" y="460"/>
                    </a:lnTo>
                    <a:lnTo>
                      <a:pt x="434" y="460"/>
                    </a:lnTo>
                    <a:lnTo>
                      <a:pt x="434" y="460"/>
                    </a:lnTo>
                    <a:lnTo>
                      <a:pt x="434" y="460"/>
                    </a:lnTo>
                    <a:lnTo>
                      <a:pt x="433" y="460"/>
                    </a:lnTo>
                    <a:lnTo>
                      <a:pt x="433" y="460"/>
                    </a:lnTo>
                    <a:lnTo>
                      <a:pt x="433" y="459"/>
                    </a:lnTo>
                    <a:lnTo>
                      <a:pt x="433" y="460"/>
                    </a:lnTo>
                    <a:lnTo>
                      <a:pt x="433" y="460"/>
                    </a:lnTo>
                    <a:lnTo>
                      <a:pt x="433" y="460"/>
                    </a:lnTo>
                    <a:lnTo>
                      <a:pt x="433" y="460"/>
                    </a:lnTo>
                    <a:lnTo>
                      <a:pt x="432" y="460"/>
                    </a:lnTo>
                    <a:lnTo>
                      <a:pt x="432" y="461"/>
                    </a:lnTo>
                    <a:lnTo>
                      <a:pt x="432" y="461"/>
                    </a:lnTo>
                    <a:lnTo>
                      <a:pt x="432" y="461"/>
                    </a:lnTo>
                    <a:lnTo>
                      <a:pt x="433" y="461"/>
                    </a:lnTo>
                    <a:lnTo>
                      <a:pt x="433" y="461"/>
                    </a:lnTo>
                    <a:lnTo>
                      <a:pt x="433" y="461"/>
                    </a:lnTo>
                    <a:lnTo>
                      <a:pt x="432" y="461"/>
                    </a:lnTo>
                    <a:lnTo>
                      <a:pt x="431" y="462"/>
                    </a:lnTo>
                    <a:lnTo>
                      <a:pt x="431" y="462"/>
                    </a:lnTo>
                    <a:lnTo>
                      <a:pt x="431" y="461"/>
                    </a:lnTo>
                    <a:lnTo>
                      <a:pt x="431" y="461"/>
                    </a:lnTo>
                    <a:lnTo>
                      <a:pt x="430" y="461"/>
                    </a:lnTo>
                    <a:lnTo>
                      <a:pt x="430" y="461"/>
                    </a:lnTo>
                    <a:lnTo>
                      <a:pt x="430" y="462"/>
                    </a:lnTo>
                    <a:lnTo>
                      <a:pt x="430" y="462"/>
                    </a:lnTo>
                    <a:lnTo>
                      <a:pt x="430" y="462"/>
                    </a:lnTo>
                    <a:lnTo>
                      <a:pt x="430" y="463"/>
                    </a:lnTo>
                    <a:lnTo>
                      <a:pt x="430" y="463"/>
                    </a:lnTo>
                    <a:lnTo>
                      <a:pt x="430" y="463"/>
                    </a:lnTo>
                    <a:lnTo>
                      <a:pt x="430" y="463"/>
                    </a:lnTo>
                    <a:lnTo>
                      <a:pt x="429" y="463"/>
                    </a:lnTo>
                    <a:lnTo>
                      <a:pt x="429" y="463"/>
                    </a:lnTo>
                    <a:lnTo>
                      <a:pt x="429" y="462"/>
                    </a:lnTo>
                    <a:lnTo>
                      <a:pt x="428" y="462"/>
                    </a:lnTo>
                    <a:lnTo>
                      <a:pt x="428" y="463"/>
                    </a:lnTo>
                    <a:lnTo>
                      <a:pt x="428" y="464"/>
                    </a:lnTo>
                    <a:lnTo>
                      <a:pt x="427" y="464"/>
                    </a:lnTo>
                    <a:lnTo>
                      <a:pt x="427" y="464"/>
                    </a:lnTo>
                    <a:lnTo>
                      <a:pt x="427" y="464"/>
                    </a:lnTo>
                    <a:lnTo>
                      <a:pt x="426" y="464"/>
                    </a:lnTo>
                    <a:lnTo>
                      <a:pt x="426" y="464"/>
                    </a:lnTo>
                    <a:lnTo>
                      <a:pt x="426" y="464"/>
                    </a:lnTo>
                    <a:lnTo>
                      <a:pt x="425" y="465"/>
                    </a:lnTo>
                    <a:lnTo>
                      <a:pt x="426" y="465"/>
                    </a:lnTo>
                    <a:lnTo>
                      <a:pt x="426" y="465"/>
                    </a:lnTo>
                    <a:lnTo>
                      <a:pt x="425" y="465"/>
                    </a:lnTo>
                    <a:lnTo>
                      <a:pt x="425" y="465"/>
                    </a:lnTo>
                    <a:lnTo>
                      <a:pt x="425" y="465"/>
                    </a:lnTo>
                    <a:lnTo>
                      <a:pt x="425" y="465"/>
                    </a:lnTo>
                    <a:lnTo>
                      <a:pt x="425" y="465"/>
                    </a:lnTo>
                    <a:lnTo>
                      <a:pt x="424" y="465"/>
                    </a:lnTo>
                    <a:lnTo>
                      <a:pt x="424" y="465"/>
                    </a:lnTo>
                    <a:lnTo>
                      <a:pt x="423" y="465"/>
                    </a:lnTo>
                    <a:lnTo>
                      <a:pt x="423" y="465"/>
                    </a:lnTo>
                    <a:lnTo>
                      <a:pt x="423" y="466"/>
                    </a:lnTo>
                    <a:lnTo>
                      <a:pt x="423" y="466"/>
                    </a:lnTo>
                    <a:lnTo>
                      <a:pt x="423" y="466"/>
                    </a:lnTo>
                    <a:lnTo>
                      <a:pt x="422" y="467"/>
                    </a:lnTo>
                    <a:lnTo>
                      <a:pt x="422" y="467"/>
                    </a:lnTo>
                    <a:lnTo>
                      <a:pt x="423" y="467"/>
                    </a:lnTo>
                    <a:lnTo>
                      <a:pt x="422" y="468"/>
                    </a:lnTo>
                    <a:lnTo>
                      <a:pt x="422" y="467"/>
                    </a:lnTo>
                    <a:lnTo>
                      <a:pt x="422" y="467"/>
                    </a:lnTo>
                    <a:lnTo>
                      <a:pt x="422" y="466"/>
                    </a:lnTo>
                    <a:lnTo>
                      <a:pt x="422" y="466"/>
                    </a:lnTo>
                    <a:lnTo>
                      <a:pt x="422" y="466"/>
                    </a:lnTo>
                    <a:lnTo>
                      <a:pt x="422" y="465"/>
                    </a:lnTo>
                    <a:lnTo>
                      <a:pt x="422" y="465"/>
                    </a:lnTo>
                    <a:lnTo>
                      <a:pt x="422" y="465"/>
                    </a:lnTo>
                    <a:lnTo>
                      <a:pt x="422" y="465"/>
                    </a:lnTo>
                    <a:lnTo>
                      <a:pt x="421" y="465"/>
                    </a:lnTo>
                    <a:lnTo>
                      <a:pt x="421" y="465"/>
                    </a:lnTo>
                    <a:lnTo>
                      <a:pt x="421" y="465"/>
                    </a:lnTo>
                    <a:lnTo>
                      <a:pt x="420" y="465"/>
                    </a:lnTo>
                    <a:lnTo>
                      <a:pt x="420" y="466"/>
                    </a:lnTo>
                    <a:lnTo>
                      <a:pt x="420" y="466"/>
                    </a:lnTo>
                    <a:lnTo>
                      <a:pt x="420" y="465"/>
                    </a:lnTo>
                    <a:lnTo>
                      <a:pt x="420" y="465"/>
                    </a:lnTo>
                    <a:lnTo>
                      <a:pt x="420" y="466"/>
                    </a:lnTo>
                    <a:lnTo>
                      <a:pt x="419" y="467"/>
                    </a:lnTo>
                    <a:lnTo>
                      <a:pt x="419" y="467"/>
                    </a:lnTo>
                    <a:lnTo>
                      <a:pt x="419" y="467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8"/>
                    </a:lnTo>
                    <a:lnTo>
                      <a:pt x="418" y="468"/>
                    </a:lnTo>
                    <a:lnTo>
                      <a:pt x="417" y="468"/>
                    </a:lnTo>
                    <a:lnTo>
                      <a:pt x="416" y="468"/>
                    </a:lnTo>
                    <a:lnTo>
                      <a:pt x="416" y="468"/>
                    </a:lnTo>
                    <a:lnTo>
                      <a:pt x="417" y="469"/>
                    </a:lnTo>
                    <a:lnTo>
                      <a:pt x="417" y="469"/>
                    </a:lnTo>
                    <a:lnTo>
                      <a:pt x="417" y="470"/>
                    </a:lnTo>
                    <a:lnTo>
                      <a:pt x="416" y="470"/>
                    </a:lnTo>
                    <a:lnTo>
                      <a:pt x="416" y="470"/>
                    </a:lnTo>
                    <a:lnTo>
                      <a:pt x="416" y="470"/>
                    </a:lnTo>
                    <a:lnTo>
                      <a:pt x="416" y="469"/>
                    </a:lnTo>
                    <a:lnTo>
                      <a:pt x="416" y="469"/>
                    </a:lnTo>
                    <a:lnTo>
                      <a:pt x="415" y="469"/>
                    </a:lnTo>
                    <a:lnTo>
                      <a:pt x="415" y="469"/>
                    </a:lnTo>
                    <a:lnTo>
                      <a:pt x="415" y="469"/>
                    </a:lnTo>
                    <a:lnTo>
                      <a:pt x="415" y="470"/>
                    </a:lnTo>
                    <a:lnTo>
                      <a:pt x="415" y="470"/>
                    </a:lnTo>
                    <a:lnTo>
                      <a:pt x="415" y="470"/>
                    </a:lnTo>
                    <a:lnTo>
                      <a:pt x="415" y="470"/>
                    </a:lnTo>
                    <a:lnTo>
                      <a:pt x="415" y="471"/>
                    </a:lnTo>
                    <a:lnTo>
                      <a:pt x="414" y="471"/>
                    </a:lnTo>
                    <a:lnTo>
                      <a:pt x="414" y="471"/>
                    </a:lnTo>
                    <a:lnTo>
                      <a:pt x="414" y="472"/>
                    </a:lnTo>
                    <a:lnTo>
                      <a:pt x="414" y="472"/>
                    </a:lnTo>
                    <a:lnTo>
                      <a:pt x="415" y="473"/>
                    </a:lnTo>
                    <a:lnTo>
                      <a:pt x="415" y="473"/>
                    </a:lnTo>
                    <a:lnTo>
                      <a:pt x="415" y="473"/>
                    </a:lnTo>
                    <a:lnTo>
                      <a:pt x="415" y="473"/>
                    </a:lnTo>
                    <a:lnTo>
                      <a:pt x="416" y="474"/>
                    </a:lnTo>
                    <a:lnTo>
                      <a:pt x="416" y="474"/>
                    </a:lnTo>
                    <a:lnTo>
                      <a:pt x="415" y="474"/>
                    </a:lnTo>
                    <a:lnTo>
                      <a:pt x="415" y="474"/>
                    </a:lnTo>
                    <a:lnTo>
                      <a:pt x="415" y="474"/>
                    </a:lnTo>
                    <a:lnTo>
                      <a:pt x="415" y="475"/>
                    </a:lnTo>
                    <a:lnTo>
                      <a:pt x="414" y="475"/>
                    </a:lnTo>
                    <a:lnTo>
                      <a:pt x="414" y="475"/>
                    </a:lnTo>
                    <a:lnTo>
                      <a:pt x="413" y="476"/>
                    </a:lnTo>
                    <a:lnTo>
                      <a:pt x="413" y="475"/>
                    </a:lnTo>
                    <a:lnTo>
                      <a:pt x="413" y="475"/>
                    </a:lnTo>
                    <a:lnTo>
                      <a:pt x="413" y="475"/>
                    </a:lnTo>
                    <a:lnTo>
                      <a:pt x="413" y="475"/>
                    </a:lnTo>
                    <a:lnTo>
                      <a:pt x="413" y="475"/>
                    </a:lnTo>
                    <a:lnTo>
                      <a:pt x="412" y="475"/>
                    </a:lnTo>
                    <a:lnTo>
                      <a:pt x="412" y="475"/>
                    </a:lnTo>
                    <a:lnTo>
                      <a:pt x="412" y="476"/>
                    </a:lnTo>
                    <a:lnTo>
                      <a:pt x="411" y="477"/>
                    </a:lnTo>
                    <a:lnTo>
                      <a:pt x="410" y="477"/>
                    </a:lnTo>
                    <a:lnTo>
                      <a:pt x="410" y="477"/>
                    </a:lnTo>
                    <a:lnTo>
                      <a:pt x="410" y="477"/>
                    </a:lnTo>
                    <a:lnTo>
                      <a:pt x="410" y="477"/>
                    </a:lnTo>
                    <a:lnTo>
                      <a:pt x="409" y="478"/>
                    </a:lnTo>
                    <a:lnTo>
                      <a:pt x="409" y="478"/>
                    </a:lnTo>
                    <a:lnTo>
                      <a:pt x="408" y="478"/>
                    </a:lnTo>
                    <a:lnTo>
                      <a:pt x="408" y="478"/>
                    </a:lnTo>
                    <a:lnTo>
                      <a:pt x="408" y="478"/>
                    </a:lnTo>
                    <a:lnTo>
                      <a:pt x="408" y="477"/>
                    </a:lnTo>
                    <a:lnTo>
                      <a:pt x="408" y="477"/>
                    </a:lnTo>
                    <a:lnTo>
                      <a:pt x="408" y="477"/>
                    </a:lnTo>
                    <a:lnTo>
                      <a:pt x="407" y="477"/>
                    </a:lnTo>
                    <a:lnTo>
                      <a:pt x="406" y="477"/>
                    </a:lnTo>
                    <a:lnTo>
                      <a:pt x="406" y="477"/>
                    </a:lnTo>
                    <a:lnTo>
                      <a:pt x="406" y="477"/>
                    </a:lnTo>
                    <a:lnTo>
                      <a:pt x="406" y="477"/>
                    </a:lnTo>
                    <a:lnTo>
                      <a:pt x="406" y="477"/>
                    </a:lnTo>
                    <a:lnTo>
                      <a:pt x="406" y="478"/>
                    </a:lnTo>
                    <a:lnTo>
                      <a:pt x="406" y="478"/>
                    </a:lnTo>
                    <a:lnTo>
                      <a:pt x="406" y="478"/>
                    </a:lnTo>
                    <a:lnTo>
                      <a:pt x="406" y="478"/>
                    </a:lnTo>
                    <a:lnTo>
                      <a:pt x="405" y="478"/>
                    </a:lnTo>
                    <a:lnTo>
                      <a:pt x="405" y="479"/>
                    </a:lnTo>
                    <a:lnTo>
                      <a:pt x="405" y="479"/>
                    </a:lnTo>
                    <a:lnTo>
                      <a:pt x="405" y="479"/>
                    </a:lnTo>
                    <a:lnTo>
                      <a:pt x="405" y="480"/>
                    </a:lnTo>
                    <a:lnTo>
                      <a:pt x="405" y="480"/>
                    </a:lnTo>
                    <a:lnTo>
                      <a:pt x="405" y="480"/>
                    </a:lnTo>
                    <a:lnTo>
                      <a:pt x="405" y="481"/>
                    </a:lnTo>
                    <a:lnTo>
                      <a:pt x="404" y="480"/>
                    </a:lnTo>
                    <a:lnTo>
                      <a:pt x="404" y="481"/>
                    </a:lnTo>
                    <a:lnTo>
                      <a:pt x="403" y="481"/>
                    </a:lnTo>
                    <a:lnTo>
                      <a:pt x="403" y="481"/>
                    </a:lnTo>
                    <a:lnTo>
                      <a:pt x="403" y="481"/>
                    </a:lnTo>
                    <a:lnTo>
                      <a:pt x="403" y="481"/>
                    </a:lnTo>
                    <a:lnTo>
                      <a:pt x="402" y="481"/>
                    </a:lnTo>
                    <a:lnTo>
                      <a:pt x="402" y="481"/>
                    </a:lnTo>
                    <a:lnTo>
                      <a:pt x="401" y="481"/>
                    </a:lnTo>
                    <a:lnTo>
                      <a:pt x="401" y="481"/>
                    </a:lnTo>
                    <a:lnTo>
                      <a:pt x="401" y="480"/>
                    </a:lnTo>
                    <a:lnTo>
                      <a:pt x="401" y="480"/>
                    </a:lnTo>
                    <a:lnTo>
                      <a:pt x="401" y="480"/>
                    </a:lnTo>
                    <a:lnTo>
                      <a:pt x="401" y="480"/>
                    </a:lnTo>
                    <a:lnTo>
                      <a:pt x="401" y="479"/>
                    </a:lnTo>
                    <a:lnTo>
                      <a:pt x="400" y="479"/>
                    </a:lnTo>
                    <a:lnTo>
                      <a:pt x="400" y="480"/>
                    </a:lnTo>
                    <a:lnTo>
                      <a:pt x="400" y="480"/>
                    </a:lnTo>
                    <a:lnTo>
                      <a:pt x="399" y="480"/>
                    </a:lnTo>
                    <a:lnTo>
                      <a:pt x="399" y="480"/>
                    </a:lnTo>
                    <a:lnTo>
                      <a:pt x="399" y="481"/>
                    </a:lnTo>
                    <a:lnTo>
                      <a:pt x="399" y="482"/>
                    </a:lnTo>
                    <a:lnTo>
                      <a:pt x="398" y="482"/>
                    </a:lnTo>
                    <a:lnTo>
                      <a:pt x="398" y="482"/>
                    </a:lnTo>
                    <a:lnTo>
                      <a:pt x="399" y="483"/>
                    </a:lnTo>
                    <a:lnTo>
                      <a:pt x="399" y="483"/>
                    </a:lnTo>
                    <a:lnTo>
                      <a:pt x="399" y="483"/>
                    </a:lnTo>
                    <a:lnTo>
                      <a:pt x="398" y="483"/>
                    </a:lnTo>
                    <a:lnTo>
                      <a:pt x="398" y="483"/>
                    </a:lnTo>
                    <a:lnTo>
                      <a:pt x="398" y="482"/>
                    </a:lnTo>
                    <a:lnTo>
                      <a:pt x="397" y="482"/>
                    </a:lnTo>
                    <a:lnTo>
                      <a:pt x="397" y="482"/>
                    </a:lnTo>
                    <a:lnTo>
                      <a:pt x="396" y="483"/>
                    </a:lnTo>
                    <a:lnTo>
                      <a:pt x="396" y="483"/>
                    </a:lnTo>
                    <a:lnTo>
                      <a:pt x="396" y="483"/>
                    </a:lnTo>
                    <a:lnTo>
                      <a:pt x="396" y="483"/>
                    </a:lnTo>
                    <a:lnTo>
                      <a:pt x="396" y="483"/>
                    </a:lnTo>
                    <a:lnTo>
                      <a:pt x="396" y="483"/>
                    </a:lnTo>
                    <a:lnTo>
                      <a:pt x="395" y="484"/>
                    </a:lnTo>
                    <a:lnTo>
                      <a:pt x="395" y="484"/>
                    </a:lnTo>
                    <a:lnTo>
                      <a:pt x="396" y="484"/>
                    </a:lnTo>
                    <a:lnTo>
                      <a:pt x="396" y="484"/>
                    </a:lnTo>
                    <a:lnTo>
                      <a:pt x="396" y="484"/>
                    </a:lnTo>
                    <a:lnTo>
                      <a:pt x="396" y="485"/>
                    </a:lnTo>
                    <a:lnTo>
                      <a:pt x="396" y="485"/>
                    </a:lnTo>
                    <a:lnTo>
                      <a:pt x="396" y="485"/>
                    </a:lnTo>
                    <a:lnTo>
                      <a:pt x="395" y="485"/>
                    </a:lnTo>
                    <a:lnTo>
                      <a:pt x="395" y="485"/>
                    </a:lnTo>
                    <a:lnTo>
                      <a:pt x="395" y="485"/>
                    </a:lnTo>
                    <a:lnTo>
                      <a:pt x="395" y="484"/>
                    </a:lnTo>
                    <a:lnTo>
                      <a:pt x="395" y="485"/>
                    </a:lnTo>
                    <a:lnTo>
                      <a:pt x="394" y="485"/>
                    </a:lnTo>
                    <a:lnTo>
                      <a:pt x="394" y="485"/>
                    </a:lnTo>
                    <a:lnTo>
                      <a:pt x="393" y="485"/>
                    </a:lnTo>
                    <a:lnTo>
                      <a:pt x="393" y="484"/>
                    </a:lnTo>
                    <a:lnTo>
                      <a:pt x="393" y="484"/>
                    </a:lnTo>
                    <a:lnTo>
                      <a:pt x="393" y="484"/>
                    </a:lnTo>
                    <a:lnTo>
                      <a:pt x="392" y="484"/>
                    </a:lnTo>
                    <a:lnTo>
                      <a:pt x="392" y="484"/>
                    </a:lnTo>
                    <a:lnTo>
                      <a:pt x="392" y="485"/>
                    </a:lnTo>
                    <a:lnTo>
                      <a:pt x="392" y="485"/>
                    </a:lnTo>
                    <a:lnTo>
                      <a:pt x="391" y="485"/>
                    </a:lnTo>
                    <a:lnTo>
                      <a:pt x="391" y="486"/>
                    </a:lnTo>
                    <a:lnTo>
                      <a:pt x="391" y="485"/>
                    </a:lnTo>
                    <a:lnTo>
                      <a:pt x="390" y="486"/>
                    </a:lnTo>
                    <a:lnTo>
                      <a:pt x="390" y="486"/>
                    </a:lnTo>
                    <a:lnTo>
                      <a:pt x="390" y="486"/>
                    </a:lnTo>
                    <a:lnTo>
                      <a:pt x="389" y="486"/>
                    </a:lnTo>
                    <a:lnTo>
                      <a:pt x="389" y="486"/>
                    </a:lnTo>
                    <a:lnTo>
                      <a:pt x="389" y="486"/>
                    </a:lnTo>
                    <a:lnTo>
                      <a:pt x="389" y="486"/>
                    </a:lnTo>
                    <a:lnTo>
                      <a:pt x="389" y="485"/>
                    </a:lnTo>
                    <a:lnTo>
                      <a:pt x="389" y="485"/>
                    </a:lnTo>
                    <a:lnTo>
                      <a:pt x="389" y="485"/>
                    </a:lnTo>
                    <a:lnTo>
                      <a:pt x="388" y="484"/>
                    </a:lnTo>
                    <a:lnTo>
                      <a:pt x="388" y="485"/>
                    </a:lnTo>
                    <a:lnTo>
                      <a:pt x="388" y="485"/>
                    </a:lnTo>
                    <a:lnTo>
                      <a:pt x="388" y="484"/>
                    </a:lnTo>
                    <a:lnTo>
                      <a:pt x="388" y="484"/>
                    </a:lnTo>
                    <a:lnTo>
                      <a:pt x="388" y="484"/>
                    </a:lnTo>
                    <a:lnTo>
                      <a:pt x="388" y="483"/>
                    </a:lnTo>
                    <a:lnTo>
                      <a:pt x="388" y="483"/>
                    </a:lnTo>
                    <a:lnTo>
                      <a:pt x="388" y="482"/>
                    </a:lnTo>
                    <a:lnTo>
                      <a:pt x="388" y="482"/>
                    </a:lnTo>
                    <a:lnTo>
                      <a:pt x="388" y="482"/>
                    </a:lnTo>
                    <a:lnTo>
                      <a:pt x="387" y="482"/>
                    </a:lnTo>
                    <a:lnTo>
                      <a:pt x="387" y="482"/>
                    </a:lnTo>
                    <a:lnTo>
                      <a:pt x="387" y="482"/>
                    </a:lnTo>
                    <a:lnTo>
                      <a:pt x="386" y="483"/>
                    </a:lnTo>
                    <a:lnTo>
                      <a:pt x="386" y="483"/>
                    </a:lnTo>
                    <a:lnTo>
                      <a:pt x="386" y="482"/>
                    </a:lnTo>
                    <a:lnTo>
                      <a:pt x="385" y="482"/>
                    </a:lnTo>
                    <a:lnTo>
                      <a:pt x="385" y="482"/>
                    </a:lnTo>
                    <a:lnTo>
                      <a:pt x="385" y="481"/>
                    </a:lnTo>
                    <a:lnTo>
                      <a:pt x="384" y="481"/>
                    </a:lnTo>
                    <a:lnTo>
                      <a:pt x="384" y="481"/>
                    </a:lnTo>
                    <a:lnTo>
                      <a:pt x="383" y="481"/>
                    </a:lnTo>
                    <a:lnTo>
                      <a:pt x="383" y="480"/>
                    </a:lnTo>
                    <a:lnTo>
                      <a:pt x="383" y="479"/>
                    </a:lnTo>
                    <a:lnTo>
                      <a:pt x="382" y="479"/>
                    </a:lnTo>
                    <a:lnTo>
                      <a:pt x="382" y="479"/>
                    </a:lnTo>
                    <a:lnTo>
                      <a:pt x="382" y="479"/>
                    </a:lnTo>
                    <a:lnTo>
                      <a:pt x="381" y="480"/>
                    </a:lnTo>
                    <a:lnTo>
                      <a:pt x="381" y="480"/>
                    </a:lnTo>
                    <a:lnTo>
                      <a:pt x="381" y="480"/>
                    </a:lnTo>
                    <a:lnTo>
                      <a:pt x="379" y="480"/>
                    </a:lnTo>
                    <a:lnTo>
                      <a:pt x="379" y="480"/>
                    </a:lnTo>
                    <a:lnTo>
                      <a:pt x="379" y="480"/>
                    </a:lnTo>
                    <a:lnTo>
                      <a:pt x="378" y="480"/>
                    </a:lnTo>
                    <a:lnTo>
                      <a:pt x="378" y="480"/>
                    </a:lnTo>
                    <a:lnTo>
                      <a:pt x="378" y="479"/>
                    </a:lnTo>
                    <a:lnTo>
                      <a:pt x="377" y="479"/>
                    </a:lnTo>
                    <a:lnTo>
                      <a:pt x="376" y="478"/>
                    </a:lnTo>
                    <a:lnTo>
                      <a:pt x="376" y="478"/>
                    </a:lnTo>
                    <a:lnTo>
                      <a:pt x="376" y="478"/>
                    </a:lnTo>
                    <a:lnTo>
                      <a:pt x="376" y="477"/>
                    </a:lnTo>
                    <a:lnTo>
                      <a:pt x="375" y="476"/>
                    </a:lnTo>
                    <a:lnTo>
                      <a:pt x="375" y="475"/>
                    </a:lnTo>
                    <a:lnTo>
                      <a:pt x="375" y="475"/>
                    </a:lnTo>
                    <a:lnTo>
                      <a:pt x="375" y="475"/>
                    </a:lnTo>
                    <a:lnTo>
                      <a:pt x="375" y="475"/>
                    </a:lnTo>
                    <a:lnTo>
                      <a:pt x="374" y="475"/>
                    </a:lnTo>
                    <a:lnTo>
                      <a:pt x="374" y="475"/>
                    </a:lnTo>
                    <a:lnTo>
                      <a:pt x="373" y="475"/>
                    </a:lnTo>
                    <a:lnTo>
                      <a:pt x="373" y="474"/>
                    </a:lnTo>
                    <a:lnTo>
                      <a:pt x="372" y="474"/>
                    </a:lnTo>
                    <a:lnTo>
                      <a:pt x="372" y="474"/>
                    </a:lnTo>
                    <a:lnTo>
                      <a:pt x="372" y="474"/>
                    </a:lnTo>
                    <a:lnTo>
                      <a:pt x="371" y="474"/>
                    </a:lnTo>
                    <a:lnTo>
                      <a:pt x="370" y="474"/>
                    </a:lnTo>
                    <a:lnTo>
                      <a:pt x="370" y="474"/>
                    </a:lnTo>
                    <a:lnTo>
                      <a:pt x="370" y="473"/>
                    </a:lnTo>
                    <a:lnTo>
                      <a:pt x="370" y="473"/>
                    </a:lnTo>
                    <a:lnTo>
                      <a:pt x="370" y="473"/>
                    </a:lnTo>
                    <a:lnTo>
                      <a:pt x="368" y="472"/>
                    </a:lnTo>
                    <a:lnTo>
                      <a:pt x="368" y="472"/>
                    </a:lnTo>
                    <a:lnTo>
                      <a:pt x="368" y="472"/>
                    </a:lnTo>
                    <a:lnTo>
                      <a:pt x="368" y="472"/>
                    </a:lnTo>
                    <a:lnTo>
                      <a:pt x="368" y="472"/>
                    </a:lnTo>
                    <a:lnTo>
                      <a:pt x="368" y="472"/>
                    </a:lnTo>
                    <a:lnTo>
                      <a:pt x="367" y="471"/>
                    </a:lnTo>
                    <a:lnTo>
                      <a:pt x="367" y="471"/>
                    </a:lnTo>
                    <a:lnTo>
                      <a:pt x="367" y="471"/>
                    </a:lnTo>
                    <a:lnTo>
                      <a:pt x="366" y="472"/>
                    </a:lnTo>
                    <a:lnTo>
                      <a:pt x="366" y="472"/>
                    </a:lnTo>
                    <a:lnTo>
                      <a:pt x="366" y="472"/>
                    </a:lnTo>
                    <a:lnTo>
                      <a:pt x="365" y="473"/>
                    </a:lnTo>
                    <a:lnTo>
                      <a:pt x="364" y="474"/>
                    </a:lnTo>
                    <a:lnTo>
                      <a:pt x="363" y="474"/>
                    </a:lnTo>
                    <a:lnTo>
                      <a:pt x="363" y="474"/>
                    </a:lnTo>
                    <a:lnTo>
                      <a:pt x="363" y="475"/>
                    </a:lnTo>
                    <a:lnTo>
                      <a:pt x="363" y="475"/>
                    </a:lnTo>
                    <a:lnTo>
                      <a:pt x="364" y="475"/>
                    </a:lnTo>
                    <a:lnTo>
                      <a:pt x="364" y="475"/>
                    </a:lnTo>
                    <a:lnTo>
                      <a:pt x="364" y="475"/>
                    </a:lnTo>
                    <a:lnTo>
                      <a:pt x="364" y="476"/>
                    </a:lnTo>
                    <a:lnTo>
                      <a:pt x="363" y="476"/>
                    </a:lnTo>
                    <a:lnTo>
                      <a:pt x="363" y="475"/>
                    </a:lnTo>
                    <a:lnTo>
                      <a:pt x="363" y="475"/>
                    </a:lnTo>
                    <a:lnTo>
                      <a:pt x="361" y="474"/>
                    </a:lnTo>
                    <a:lnTo>
                      <a:pt x="361" y="474"/>
                    </a:lnTo>
                    <a:lnTo>
                      <a:pt x="361" y="474"/>
                    </a:lnTo>
                    <a:lnTo>
                      <a:pt x="360" y="474"/>
                    </a:lnTo>
                    <a:lnTo>
                      <a:pt x="360" y="474"/>
                    </a:lnTo>
                    <a:lnTo>
                      <a:pt x="358" y="474"/>
                    </a:lnTo>
                    <a:lnTo>
                      <a:pt x="358" y="474"/>
                    </a:lnTo>
                    <a:lnTo>
                      <a:pt x="357" y="474"/>
                    </a:lnTo>
                    <a:lnTo>
                      <a:pt x="357" y="474"/>
                    </a:lnTo>
                    <a:lnTo>
                      <a:pt x="357" y="474"/>
                    </a:lnTo>
                    <a:lnTo>
                      <a:pt x="357" y="473"/>
                    </a:lnTo>
                    <a:lnTo>
                      <a:pt x="357" y="473"/>
                    </a:lnTo>
                    <a:lnTo>
                      <a:pt x="356" y="473"/>
                    </a:lnTo>
                    <a:lnTo>
                      <a:pt x="356" y="473"/>
                    </a:lnTo>
                    <a:lnTo>
                      <a:pt x="356" y="473"/>
                    </a:lnTo>
                    <a:lnTo>
                      <a:pt x="356" y="473"/>
                    </a:lnTo>
                    <a:lnTo>
                      <a:pt x="355" y="473"/>
                    </a:lnTo>
                    <a:lnTo>
                      <a:pt x="354" y="473"/>
                    </a:lnTo>
                    <a:lnTo>
                      <a:pt x="354" y="473"/>
                    </a:lnTo>
                    <a:lnTo>
                      <a:pt x="354" y="473"/>
                    </a:lnTo>
                    <a:lnTo>
                      <a:pt x="354" y="473"/>
                    </a:lnTo>
                    <a:lnTo>
                      <a:pt x="353" y="473"/>
                    </a:lnTo>
                    <a:lnTo>
                      <a:pt x="353" y="473"/>
                    </a:lnTo>
                    <a:lnTo>
                      <a:pt x="352" y="474"/>
                    </a:lnTo>
                    <a:lnTo>
                      <a:pt x="351" y="474"/>
                    </a:lnTo>
                    <a:lnTo>
                      <a:pt x="351" y="475"/>
                    </a:lnTo>
                    <a:lnTo>
                      <a:pt x="351" y="474"/>
                    </a:lnTo>
                    <a:lnTo>
                      <a:pt x="351" y="474"/>
                    </a:lnTo>
                    <a:lnTo>
                      <a:pt x="351" y="474"/>
                    </a:lnTo>
                    <a:lnTo>
                      <a:pt x="351" y="473"/>
                    </a:lnTo>
                    <a:lnTo>
                      <a:pt x="351" y="473"/>
                    </a:lnTo>
                    <a:lnTo>
                      <a:pt x="351" y="472"/>
                    </a:lnTo>
                    <a:lnTo>
                      <a:pt x="351" y="472"/>
                    </a:lnTo>
                    <a:lnTo>
                      <a:pt x="351" y="472"/>
                    </a:lnTo>
                    <a:lnTo>
                      <a:pt x="350" y="472"/>
                    </a:lnTo>
                    <a:lnTo>
                      <a:pt x="349" y="472"/>
                    </a:lnTo>
                    <a:lnTo>
                      <a:pt x="349" y="473"/>
                    </a:lnTo>
                    <a:lnTo>
                      <a:pt x="348" y="473"/>
                    </a:lnTo>
                    <a:lnTo>
                      <a:pt x="348" y="472"/>
                    </a:lnTo>
                    <a:lnTo>
                      <a:pt x="347" y="472"/>
                    </a:lnTo>
                    <a:lnTo>
                      <a:pt x="346" y="471"/>
                    </a:lnTo>
                    <a:lnTo>
                      <a:pt x="346" y="471"/>
                    </a:lnTo>
                    <a:lnTo>
                      <a:pt x="346" y="470"/>
                    </a:lnTo>
                    <a:lnTo>
                      <a:pt x="346" y="469"/>
                    </a:lnTo>
                    <a:lnTo>
                      <a:pt x="344" y="470"/>
                    </a:lnTo>
                    <a:lnTo>
                      <a:pt x="343" y="470"/>
                    </a:lnTo>
                    <a:lnTo>
                      <a:pt x="343" y="470"/>
                    </a:lnTo>
                    <a:lnTo>
                      <a:pt x="342" y="470"/>
                    </a:lnTo>
                    <a:lnTo>
                      <a:pt x="342" y="470"/>
                    </a:lnTo>
                    <a:lnTo>
                      <a:pt x="340" y="469"/>
                    </a:lnTo>
                    <a:lnTo>
                      <a:pt x="340" y="469"/>
                    </a:lnTo>
                    <a:lnTo>
                      <a:pt x="340" y="470"/>
                    </a:lnTo>
                    <a:lnTo>
                      <a:pt x="339" y="470"/>
                    </a:lnTo>
                    <a:lnTo>
                      <a:pt x="339" y="470"/>
                    </a:lnTo>
                    <a:lnTo>
                      <a:pt x="338" y="470"/>
                    </a:lnTo>
                    <a:lnTo>
                      <a:pt x="338" y="471"/>
                    </a:lnTo>
                    <a:lnTo>
                      <a:pt x="338" y="471"/>
                    </a:lnTo>
                    <a:lnTo>
                      <a:pt x="337" y="471"/>
                    </a:lnTo>
                    <a:lnTo>
                      <a:pt x="337" y="470"/>
                    </a:lnTo>
                    <a:lnTo>
                      <a:pt x="336" y="470"/>
                    </a:lnTo>
                    <a:lnTo>
                      <a:pt x="336" y="471"/>
                    </a:lnTo>
                    <a:lnTo>
                      <a:pt x="335" y="471"/>
                    </a:lnTo>
                    <a:lnTo>
                      <a:pt x="334" y="470"/>
                    </a:lnTo>
                    <a:lnTo>
                      <a:pt x="333" y="471"/>
                    </a:lnTo>
                    <a:lnTo>
                      <a:pt x="332" y="471"/>
                    </a:lnTo>
                    <a:lnTo>
                      <a:pt x="331" y="470"/>
                    </a:lnTo>
                    <a:lnTo>
                      <a:pt x="331" y="470"/>
                    </a:lnTo>
                    <a:lnTo>
                      <a:pt x="330" y="471"/>
                    </a:lnTo>
                    <a:lnTo>
                      <a:pt x="329" y="471"/>
                    </a:lnTo>
                    <a:lnTo>
                      <a:pt x="329" y="471"/>
                    </a:lnTo>
                    <a:lnTo>
                      <a:pt x="329" y="471"/>
                    </a:lnTo>
                    <a:lnTo>
                      <a:pt x="328" y="471"/>
                    </a:lnTo>
                    <a:lnTo>
                      <a:pt x="328" y="471"/>
                    </a:lnTo>
                    <a:lnTo>
                      <a:pt x="327" y="472"/>
                    </a:lnTo>
                    <a:lnTo>
                      <a:pt x="327" y="472"/>
                    </a:lnTo>
                    <a:lnTo>
                      <a:pt x="326" y="473"/>
                    </a:lnTo>
                    <a:lnTo>
                      <a:pt x="326" y="473"/>
                    </a:lnTo>
                    <a:lnTo>
                      <a:pt x="326" y="472"/>
                    </a:lnTo>
                    <a:lnTo>
                      <a:pt x="325" y="470"/>
                    </a:lnTo>
                    <a:lnTo>
                      <a:pt x="325" y="470"/>
                    </a:lnTo>
                    <a:lnTo>
                      <a:pt x="325" y="470"/>
                    </a:lnTo>
                    <a:lnTo>
                      <a:pt x="324" y="469"/>
                    </a:lnTo>
                    <a:lnTo>
                      <a:pt x="323" y="469"/>
                    </a:lnTo>
                    <a:lnTo>
                      <a:pt x="323" y="469"/>
                    </a:lnTo>
                    <a:lnTo>
                      <a:pt x="322" y="469"/>
                    </a:lnTo>
                    <a:lnTo>
                      <a:pt x="322" y="468"/>
                    </a:lnTo>
                    <a:lnTo>
                      <a:pt x="322" y="468"/>
                    </a:lnTo>
                    <a:lnTo>
                      <a:pt x="322" y="467"/>
                    </a:lnTo>
                    <a:lnTo>
                      <a:pt x="321" y="467"/>
                    </a:lnTo>
                    <a:lnTo>
                      <a:pt x="320" y="467"/>
                    </a:lnTo>
                    <a:lnTo>
                      <a:pt x="320" y="467"/>
                    </a:lnTo>
                    <a:lnTo>
                      <a:pt x="319" y="467"/>
                    </a:lnTo>
                    <a:lnTo>
                      <a:pt x="319" y="466"/>
                    </a:lnTo>
                    <a:lnTo>
                      <a:pt x="318" y="466"/>
                    </a:lnTo>
                    <a:lnTo>
                      <a:pt x="318" y="466"/>
                    </a:lnTo>
                    <a:lnTo>
                      <a:pt x="317" y="467"/>
                    </a:lnTo>
                    <a:lnTo>
                      <a:pt x="316" y="467"/>
                    </a:lnTo>
                    <a:lnTo>
                      <a:pt x="316" y="467"/>
                    </a:lnTo>
                    <a:lnTo>
                      <a:pt x="316" y="467"/>
                    </a:lnTo>
                    <a:lnTo>
                      <a:pt x="315" y="468"/>
                    </a:lnTo>
                    <a:lnTo>
                      <a:pt x="315" y="468"/>
                    </a:lnTo>
                    <a:lnTo>
                      <a:pt x="315" y="469"/>
                    </a:lnTo>
                    <a:lnTo>
                      <a:pt x="315" y="469"/>
                    </a:lnTo>
                    <a:lnTo>
                      <a:pt x="314" y="469"/>
                    </a:lnTo>
                    <a:lnTo>
                      <a:pt x="314" y="469"/>
                    </a:lnTo>
                    <a:lnTo>
                      <a:pt x="314" y="470"/>
                    </a:lnTo>
                    <a:lnTo>
                      <a:pt x="314" y="470"/>
                    </a:lnTo>
                    <a:lnTo>
                      <a:pt x="314" y="470"/>
                    </a:lnTo>
                    <a:lnTo>
                      <a:pt x="314" y="470"/>
                    </a:lnTo>
                    <a:lnTo>
                      <a:pt x="313" y="470"/>
                    </a:lnTo>
                    <a:lnTo>
                      <a:pt x="313" y="471"/>
                    </a:lnTo>
                    <a:lnTo>
                      <a:pt x="313" y="471"/>
                    </a:lnTo>
                    <a:lnTo>
                      <a:pt x="313" y="471"/>
                    </a:lnTo>
                    <a:lnTo>
                      <a:pt x="313" y="471"/>
                    </a:lnTo>
                    <a:lnTo>
                      <a:pt x="312" y="471"/>
                    </a:lnTo>
                    <a:lnTo>
                      <a:pt x="312" y="471"/>
                    </a:lnTo>
                    <a:lnTo>
                      <a:pt x="311" y="471"/>
                    </a:lnTo>
                    <a:lnTo>
                      <a:pt x="311" y="470"/>
                    </a:lnTo>
                    <a:lnTo>
                      <a:pt x="311" y="470"/>
                    </a:lnTo>
                    <a:lnTo>
                      <a:pt x="311" y="471"/>
                    </a:lnTo>
                    <a:lnTo>
                      <a:pt x="311" y="471"/>
                    </a:lnTo>
                    <a:lnTo>
                      <a:pt x="310" y="471"/>
                    </a:lnTo>
                    <a:lnTo>
                      <a:pt x="309" y="471"/>
                    </a:lnTo>
                    <a:lnTo>
                      <a:pt x="310" y="472"/>
                    </a:lnTo>
                    <a:lnTo>
                      <a:pt x="309" y="472"/>
                    </a:lnTo>
                    <a:lnTo>
                      <a:pt x="309" y="472"/>
                    </a:lnTo>
                    <a:lnTo>
                      <a:pt x="309" y="472"/>
                    </a:lnTo>
                    <a:lnTo>
                      <a:pt x="309" y="472"/>
                    </a:lnTo>
                    <a:lnTo>
                      <a:pt x="309" y="473"/>
                    </a:lnTo>
                    <a:lnTo>
                      <a:pt x="309" y="473"/>
                    </a:lnTo>
                    <a:lnTo>
                      <a:pt x="309" y="473"/>
                    </a:lnTo>
                    <a:lnTo>
                      <a:pt x="308" y="474"/>
                    </a:lnTo>
                    <a:lnTo>
                      <a:pt x="308" y="474"/>
                    </a:lnTo>
                    <a:lnTo>
                      <a:pt x="307" y="474"/>
                    </a:lnTo>
                    <a:lnTo>
                      <a:pt x="307" y="474"/>
                    </a:lnTo>
                    <a:lnTo>
                      <a:pt x="307" y="474"/>
                    </a:lnTo>
                    <a:lnTo>
                      <a:pt x="307" y="474"/>
                    </a:lnTo>
                    <a:lnTo>
                      <a:pt x="306" y="474"/>
                    </a:lnTo>
                    <a:lnTo>
                      <a:pt x="306" y="474"/>
                    </a:lnTo>
                    <a:lnTo>
                      <a:pt x="306" y="474"/>
                    </a:lnTo>
                    <a:lnTo>
                      <a:pt x="306" y="473"/>
                    </a:lnTo>
                    <a:lnTo>
                      <a:pt x="305" y="473"/>
                    </a:lnTo>
                    <a:lnTo>
                      <a:pt x="305" y="473"/>
                    </a:lnTo>
                    <a:lnTo>
                      <a:pt x="304" y="472"/>
                    </a:lnTo>
                    <a:lnTo>
                      <a:pt x="304" y="472"/>
                    </a:lnTo>
                    <a:lnTo>
                      <a:pt x="305" y="472"/>
                    </a:lnTo>
                    <a:lnTo>
                      <a:pt x="305" y="472"/>
                    </a:lnTo>
                    <a:lnTo>
                      <a:pt x="305" y="472"/>
                    </a:lnTo>
                    <a:lnTo>
                      <a:pt x="304" y="472"/>
                    </a:lnTo>
                    <a:lnTo>
                      <a:pt x="303" y="471"/>
                    </a:lnTo>
                    <a:lnTo>
                      <a:pt x="303" y="472"/>
                    </a:lnTo>
                    <a:lnTo>
                      <a:pt x="302" y="472"/>
                    </a:lnTo>
                    <a:lnTo>
                      <a:pt x="302" y="472"/>
                    </a:lnTo>
                    <a:lnTo>
                      <a:pt x="301" y="473"/>
                    </a:lnTo>
                    <a:lnTo>
                      <a:pt x="301" y="474"/>
                    </a:lnTo>
                    <a:lnTo>
                      <a:pt x="301" y="474"/>
                    </a:lnTo>
                    <a:lnTo>
                      <a:pt x="301" y="474"/>
                    </a:lnTo>
                    <a:lnTo>
                      <a:pt x="300" y="474"/>
                    </a:lnTo>
                    <a:lnTo>
                      <a:pt x="299" y="474"/>
                    </a:lnTo>
                    <a:lnTo>
                      <a:pt x="299" y="474"/>
                    </a:lnTo>
                    <a:lnTo>
                      <a:pt x="298" y="474"/>
                    </a:lnTo>
                    <a:lnTo>
                      <a:pt x="298" y="473"/>
                    </a:lnTo>
                    <a:lnTo>
                      <a:pt x="297" y="473"/>
                    </a:lnTo>
                    <a:lnTo>
                      <a:pt x="297" y="473"/>
                    </a:lnTo>
                    <a:lnTo>
                      <a:pt x="297" y="474"/>
                    </a:lnTo>
                    <a:lnTo>
                      <a:pt x="297" y="474"/>
                    </a:lnTo>
                    <a:lnTo>
                      <a:pt x="298" y="475"/>
                    </a:lnTo>
                    <a:lnTo>
                      <a:pt x="298" y="475"/>
                    </a:lnTo>
                    <a:lnTo>
                      <a:pt x="298" y="475"/>
                    </a:lnTo>
                    <a:lnTo>
                      <a:pt x="298" y="476"/>
                    </a:lnTo>
                    <a:lnTo>
                      <a:pt x="298" y="476"/>
                    </a:lnTo>
                    <a:lnTo>
                      <a:pt x="298" y="477"/>
                    </a:lnTo>
                    <a:lnTo>
                      <a:pt x="298" y="477"/>
                    </a:lnTo>
                    <a:lnTo>
                      <a:pt x="297" y="477"/>
                    </a:lnTo>
                    <a:lnTo>
                      <a:pt x="297" y="477"/>
                    </a:lnTo>
                    <a:lnTo>
                      <a:pt x="296" y="478"/>
                    </a:lnTo>
                    <a:lnTo>
                      <a:pt x="296" y="478"/>
                    </a:lnTo>
                    <a:lnTo>
                      <a:pt x="295" y="478"/>
                    </a:lnTo>
                    <a:lnTo>
                      <a:pt x="295" y="479"/>
                    </a:lnTo>
                    <a:lnTo>
                      <a:pt x="295" y="480"/>
                    </a:lnTo>
                    <a:lnTo>
                      <a:pt x="294" y="481"/>
                    </a:lnTo>
                    <a:lnTo>
                      <a:pt x="294" y="481"/>
                    </a:lnTo>
                    <a:lnTo>
                      <a:pt x="294" y="482"/>
                    </a:lnTo>
                    <a:lnTo>
                      <a:pt x="294" y="482"/>
                    </a:lnTo>
                    <a:lnTo>
                      <a:pt x="293" y="482"/>
                    </a:lnTo>
                    <a:lnTo>
                      <a:pt x="292" y="482"/>
                    </a:lnTo>
                    <a:lnTo>
                      <a:pt x="292" y="482"/>
                    </a:lnTo>
                    <a:lnTo>
                      <a:pt x="291" y="482"/>
                    </a:lnTo>
                    <a:lnTo>
                      <a:pt x="291" y="483"/>
                    </a:lnTo>
                    <a:lnTo>
                      <a:pt x="291" y="483"/>
                    </a:lnTo>
                    <a:lnTo>
                      <a:pt x="290" y="485"/>
                    </a:lnTo>
                    <a:lnTo>
                      <a:pt x="290" y="485"/>
                    </a:lnTo>
                    <a:lnTo>
                      <a:pt x="290" y="485"/>
                    </a:lnTo>
                    <a:lnTo>
                      <a:pt x="289" y="485"/>
                    </a:lnTo>
                    <a:lnTo>
                      <a:pt x="289" y="485"/>
                    </a:lnTo>
                    <a:lnTo>
                      <a:pt x="288" y="484"/>
                    </a:lnTo>
                    <a:lnTo>
                      <a:pt x="288" y="485"/>
                    </a:lnTo>
                    <a:lnTo>
                      <a:pt x="287" y="485"/>
                    </a:lnTo>
                    <a:lnTo>
                      <a:pt x="287" y="485"/>
                    </a:lnTo>
                    <a:lnTo>
                      <a:pt x="287" y="486"/>
                    </a:lnTo>
                    <a:lnTo>
                      <a:pt x="286" y="487"/>
                    </a:lnTo>
                    <a:lnTo>
                      <a:pt x="286" y="487"/>
                    </a:lnTo>
                    <a:lnTo>
                      <a:pt x="285" y="488"/>
                    </a:lnTo>
                    <a:lnTo>
                      <a:pt x="285" y="489"/>
                    </a:lnTo>
                    <a:lnTo>
                      <a:pt x="284" y="489"/>
                    </a:lnTo>
                    <a:lnTo>
                      <a:pt x="284" y="490"/>
                    </a:lnTo>
                    <a:lnTo>
                      <a:pt x="284" y="490"/>
                    </a:lnTo>
                    <a:lnTo>
                      <a:pt x="284" y="490"/>
                    </a:lnTo>
                    <a:lnTo>
                      <a:pt x="283" y="491"/>
                    </a:lnTo>
                    <a:lnTo>
                      <a:pt x="282" y="491"/>
                    </a:lnTo>
                    <a:lnTo>
                      <a:pt x="282" y="491"/>
                    </a:lnTo>
                    <a:lnTo>
                      <a:pt x="282" y="491"/>
                    </a:lnTo>
                    <a:lnTo>
                      <a:pt x="281" y="491"/>
                    </a:lnTo>
                    <a:lnTo>
                      <a:pt x="281" y="490"/>
                    </a:lnTo>
                    <a:lnTo>
                      <a:pt x="281" y="490"/>
                    </a:lnTo>
                    <a:lnTo>
                      <a:pt x="280" y="490"/>
                    </a:lnTo>
                    <a:lnTo>
                      <a:pt x="280" y="488"/>
                    </a:lnTo>
                    <a:lnTo>
                      <a:pt x="280" y="487"/>
                    </a:lnTo>
                    <a:lnTo>
                      <a:pt x="279" y="487"/>
                    </a:lnTo>
                    <a:lnTo>
                      <a:pt x="278" y="486"/>
                    </a:lnTo>
                    <a:lnTo>
                      <a:pt x="278" y="485"/>
                    </a:lnTo>
                    <a:lnTo>
                      <a:pt x="276" y="484"/>
                    </a:lnTo>
                    <a:lnTo>
                      <a:pt x="276" y="483"/>
                    </a:lnTo>
                    <a:lnTo>
                      <a:pt x="276" y="481"/>
                    </a:lnTo>
                    <a:lnTo>
                      <a:pt x="276" y="481"/>
                    </a:lnTo>
                    <a:lnTo>
                      <a:pt x="276" y="480"/>
                    </a:lnTo>
                    <a:lnTo>
                      <a:pt x="276" y="480"/>
                    </a:lnTo>
                    <a:lnTo>
                      <a:pt x="276" y="479"/>
                    </a:lnTo>
                    <a:lnTo>
                      <a:pt x="276" y="479"/>
                    </a:lnTo>
                    <a:lnTo>
                      <a:pt x="276" y="479"/>
                    </a:lnTo>
                    <a:lnTo>
                      <a:pt x="276" y="478"/>
                    </a:lnTo>
                    <a:lnTo>
                      <a:pt x="275" y="478"/>
                    </a:lnTo>
                    <a:lnTo>
                      <a:pt x="275" y="478"/>
                    </a:lnTo>
                    <a:lnTo>
                      <a:pt x="274" y="478"/>
                    </a:lnTo>
                    <a:lnTo>
                      <a:pt x="274" y="478"/>
                    </a:lnTo>
                    <a:lnTo>
                      <a:pt x="273" y="478"/>
                    </a:lnTo>
                    <a:lnTo>
                      <a:pt x="272" y="478"/>
                    </a:lnTo>
                    <a:lnTo>
                      <a:pt x="272" y="479"/>
                    </a:lnTo>
                    <a:lnTo>
                      <a:pt x="272" y="479"/>
                    </a:lnTo>
                    <a:lnTo>
                      <a:pt x="272" y="480"/>
                    </a:lnTo>
                    <a:lnTo>
                      <a:pt x="272" y="481"/>
                    </a:lnTo>
                    <a:lnTo>
                      <a:pt x="272" y="481"/>
                    </a:lnTo>
                    <a:lnTo>
                      <a:pt x="272" y="482"/>
                    </a:lnTo>
                    <a:lnTo>
                      <a:pt x="271" y="482"/>
                    </a:lnTo>
                    <a:lnTo>
                      <a:pt x="271" y="482"/>
                    </a:lnTo>
                    <a:lnTo>
                      <a:pt x="271" y="482"/>
                    </a:lnTo>
                    <a:lnTo>
                      <a:pt x="270" y="482"/>
                    </a:lnTo>
                    <a:lnTo>
                      <a:pt x="269" y="482"/>
                    </a:lnTo>
                    <a:lnTo>
                      <a:pt x="268" y="482"/>
                    </a:lnTo>
                    <a:lnTo>
                      <a:pt x="267" y="482"/>
                    </a:lnTo>
                    <a:lnTo>
                      <a:pt x="264" y="482"/>
                    </a:lnTo>
                    <a:lnTo>
                      <a:pt x="264" y="483"/>
                    </a:lnTo>
                    <a:lnTo>
                      <a:pt x="264" y="483"/>
                    </a:lnTo>
                    <a:lnTo>
                      <a:pt x="264" y="483"/>
                    </a:lnTo>
                    <a:lnTo>
                      <a:pt x="264" y="484"/>
                    </a:lnTo>
                    <a:lnTo>
                      <a:pt x="264" y="484"/>
                    </a:lnTo>
                    <a:lnTo>
                      <a:pt x="264" y="484"/>
                    </a:lnTo>
                    <a:lnTo>
                      <a:pt x="264" y="485"/>
                    </a:lnTo>
                    <a:lnTo>
                      <a:pt x="265" y="485"/>
                    </a:lnTo>
                    <a:lnTo>
                      <a:pt x="265" y="485"/>
                    </a:lnTo>
                    <a:lnTo>
                      <a:pt x="265" y="486"/>
                    </a:lnTo>
                    <a:lnTo>
                      <a:pt x="264" y="486"/>
                    </a:lnTo>
                    <a:lnTo>
                      <a:pt x="264" y="486"/>
                    </a:lnTo>
                    <a:lnTo>
                      <a:pt x="264" y="486"/>
                    </a:lnTo>
                    <a:lnTo>
                      <a:pt x="264" y="486"/>
                    </a:lnTo>
                    <a:lnTo>
                      <a:pt x="263" y="486"/>
                    </a:lnTo>
                    <a:lnTo>
                      <a:pt x="262" y="485"/>
                    </a:lnTo>
                    <a:lnTo>
                      <a:pt x="262" y="485"/>
                    </a:lnTo>
                    <a:lnTo>
                      <a:pt x="261" y="485"/>
                    </a:lnTo>
                    <a:lnTo>
                      <a:pt x="260" y="485"/>
                    </a:lnTo>
                    <a:lnTo>
                      <a:pt x="260" y="485"/>
                    </a:lnTo>
                    <a:lnTo>
                      <a:pt x="259" y="486"/>
                    </a:lnTo>
                    <a:lnTo>
                      <a:pt x="258" y="486"/>
                    </a:lnTo>
                    <a:lnTo>
                      <a:pt x="257" y="487"/>
                    </a:lnTo>
                    <a:lnTo>
                      <a:pt x="257" y="487"/>
                    </a:lnTo>
                    <a:lnTo>
                      <a:pt x="257" y="487"/>
                    </a:lnTo>
                    <a:lnTo>
                      <a:pt x="256" y="486"/>
                    </a:lnTo>
                    <a:lnTo>
                      <a:pt x="255" y="486"/>
                    </a:lnTo>
                    <a:lnTo>
                      <a:pt x="254" y="487"/>
                    </a:lnTo>
                    <a:lnTo>
                      <a:pt x="254" y="487"/>
                    </a:lnTo>
                    <a:lnTo>
                      <a:pt x="254" y="487"/>
                    </a:lnTo>
                    <a:lnTo>
                      <a:pt x="254" y="488"/>
                    </a:lnTo>
                    <a:lnTo>
                      <a:pt x="253" y="489"/>
                    </a:lnTo>
                    <a:lnTo>
                      <a:pt x="253" y="489"/>
                    </a:lnTo>
                    <a:lnTo>
                      <a:pt x="252" y="489"/>
                    </a:lnTo>
                    <a:lnTo>
                      <a:pt x="251" y="488"/>
                    </a:lnTo>
                    <a:lnTo>
                      <a:pt x="251" y="488"/>
                    </a:lnTo>
                    <a:lnTo>
                      <a:pt x="250" y="488"/>
                    </a:lnTo>
                    <a:lnTo>
                      <a:pt x="250" y="488"/>
                    </a:lnTo>
                    <a:lnTo>
                      <a:pt x="249" y="487"/>
                    </a:lnTo>
                    <a:lnTo>
                      <a:pt x="248" y="487"/>
                    </a:lnTo>
                    <a:lnTo>
                      <a:pt x="248" y="487"/>
                    </a:lnTo>
                    <a:lnTo>
                      <a:pt x="247" y="487"/>
                    </a:lnTo>
                    <a:lnTo>
                      <a:pt x="247" y="486"/>
                    </a:lnTo>
                    <a:lnTo>
                      <a:pt x="247" y="486"/>
                    </a:lnTo>
                    <a:lnTo>
                      <a:pt x="247" y="486"/>
                    </a:lnTo>
                    <a:lnTo>
                      <a:pt x="246" y="486"/>
                    </a:lnTo>
                    <a:lnTo>
                      <a:pt x="246" y="486"/>
                    </a:lnTo>
                    <a:lnTo>
                      <a:pt x="246" y="486"/>
                    </a:lnTo>
                    <a:lnTo>
                      <a:pt x="245" y="486"/>
                    </a:lnTo>
                    <a:lnTo>
                      <a:pt x="245" y="487"/>
                    </a:lnTo>
                    <a:lnTo>
                      <a:pt x="244" y="486"/>
                    </a:lnTo>
                    <a:lnTo>
                      <a:pt x="243" y="487"/>
                    </a:lnTo>
                    <a:lnTo>
                      <a:pt x="242" y="486"/>
                    </a:lnTo>
                    <a:lnTo>
                      <a:pt x="241" y="486"/>
                    </a:lnTo>
                    <a:lnTo>
                      <a:pt x="240" y="486"/>
                    </a:lnTo>
                    <a:lnTo>
                      <a:pt x="239" y="485"/>
                    </a:lnTo>
                    <a:lnTo>
                      <a:pt x="238" y="485"/>
                    </a:lnTo>
                    <a:lnTo>
                      <a:pt x="238" y="485"/>
                    </a:lnTo>
                    <a:lnTo>
                      <a:pt x="237" y="485"/>
                    </a:lnTo>
                    <a:lnTo>
                      <a:pt x="237" y="484"/>
                    </a:lnTo>
                    <a:lnTo>
                      <a:pt x="236" y="484"/>
                    </a:lnTo>
                    <a:lnTo>
                      <a:pt x="236" y="485"/>
                    </a:lnTo>
                    <a:lnTo>
                      <a:pt x="235" y="485"/>
                    </a:lnTo>
                    <a:lnTo>
                      <a:pt x="235" y="486"/>
                    </a:lnTo>
                    <a:lnTo>
                      <a:pt x="234" y="487"/>
                    </a:lnTo>
                    <a:lnTo>
                      <a:pt x="234" y="488"/>
                    </a:lnTo>
                    <a:lnTo>
                      <a:pt x="234" y="488"/>
                    </a:lnTo>
                    <a:lnTo>
                      <a:pt x="232" y="489"/>
                    </a:lnTo>
                    <a:lnTo>
                      <a:pt x="232" y="490"/>
                    </a:lnTo>
                    <a:lnTo>
                      <a:pt x="230" y="490"/>
                    </a:lnTo>
                    <a:lnTo>
                      <a:pt x="230" y="490"/>
                    </a:lnTo>
                    <a:lnTo>
                      <a:pt x="228" y="489"/>
                    </a:lnTo>
                    <a:lnTo>
                      <a:pt x="226" y="489"/>
                    </a:lnTo>
                    <a:lnTo>
                      <a:pt x="225" y="489"/>
                    </a:lnTo>
                    <a:lnTo>
                      <a:pt x="225" y="489"/>
                    </a:lnTo>
                    <a:lnTo>
                      <a:pt x="224" y="489"/>
                    </a:lnTo>
                    <a:lnTo>
                      <a:pt x="223" y="490"/>
                    </a:lnTo>
                    <a:lnTo>
                      <a:pt x="222" y="490"/>
                    </a:lnTo>
                    <a:lnTo>
                      <a:pt x="222" y="490"/>
                    </a:lnTo>
                    <a:lnTo>
                      <a:pt x="221" y="490"/>
                    </a:lnTo>
                    <a:lnTo>
                      <a:pt x="220" y="490"/>
                    </a:lnTo>
                    <a:lnTo>
                      <a:pt x="219" y="490"/>
                    </a:lnTo>
                    <a:lnTo>
                      <a:pt x="218" y="490"/>
                    </a:lnTo>
                    <a:lnTo>
                      <a:pt x="217" y="490"/>
                    </a:lnTo>
                    <a:lnTo>
                      <a:pt x="217" y="490"/>
                    </a:lnTo>
                    <a:lnTo>
                      <a:pt x="216" y="490"/>
                    </a:lnTo>
                    <a:lnTo>
                      <a:pt x="215" y="490"/>
                    </a:lnTo>
                    <a:lnTo>
                      <a:pt x="215" y="491"/>
                    </a:lnTo>
                    <a:lnTo>
                      <a:pt x="214" y="491"/>
                    </a:lnTo>
                    <a:lnTo>
                      <a:pt x="213" y="492"/>
                    </a:lnTo>
                    <a:lnTo>
                      <a:pt x="213" y="493"/>
                    </a:lnTo>
                    <a:lnTo>
                      <a:pt x="212" y="495"/>
                    </a:lnTo>
                    <a:lnTo>
                      <a:pt x="211" y="495"/>
                    </a:lnTo>
                    <a:lnTo>
                      <a:pt x="210" y="497"/>
                    </a:lnTo>
                    <a:lnTo>
                      <a:pt x="210" y="498"/>
                    </a:lnTo>
                    <a:lnTo>
                      <a:pt x="210" y="499"/>
                    </a:lnTo>
                    <a:lnTo>
                      <a:pt x="209" y="499"/>
                    </a:lnTo>
                    <a:lnTo>
                      <a:pt x="209" y="499"/>
                    </a:lnTo>
                    <a:lnTo>
                      <a:pt x="208" y="500"/>
                    </a:lnTo>
                    <a:lnTo>
                      <a:pt x="208" y="500"/>
                    </a:lnTo>
                    <a:lnTo>
                      <a:pt x="207" y="500"/>
                    </a:lnTo>
                    <a:lnTo>
                      <a:pt x="206" y="500"/>
                    </a:lnTo>
                    <a:lnTo>
                      <a:pt x="205" y="501"/>
                    </a:lnTo>
                    <a:lnTo>
                      <a:pt x="204" y="504"/>
                    </a:lnTo>
                    <a:lnTo>
                      <a:pt x="204" y="505"/>
                    </a:lnTo>
                    <a:lnTo>
                      <a:pt x="203" y="506"/>
                    </a:lnTo>
                    <a:lnTo>
                      <a:pt x="202" y="507"/>
                    </a:lnTo>
                    <a:lnTo>
                      <a:pt x="202" y="507"/>
                    </a:lnTo>
                    <a:lnTo>
                      <a:pt x="201" y="507"/>
                    </a:lnTo>
                    <a:lnTo>
                      <a:pt x="200" y="508"/>
                    </a:lnTo>
                    <a:lnTo>
                      <a:pt x="199" y="508"/>
                    </a:lnTo>
                    <a:lnTo>
                      <a:pt x="199" y="508"/>
                    </a:lnTo>
                    <a:lnTo>
                      <a:pt x="199" y="509"/>
                    </a:lnTo>
                    <a:lnTo>
                      <a:pt x="198" y="509"/>
                    </a:lnTo>
                    <a:lnTo>
                      <a:pt x="198" y="509"/>
                    </a:lnTo>
                    <a:lnTo>
                      <a:pt x="198" y="510"/>
                    </a:lnTo>
                    <a:lnTo>
                      <a:pt x="199" y="511"/>
                    </a:lnTo>
                    <a:lnTo>
                      <a:pt x="199" y="512"/>
                    </a:lnTo>
                    <a:lnTo>
                      <a:pt x="199" y="512"/>
                    </a:lnTo>
                    <a:lnTo>
                      <a:pt x="199" y="512"/>
                    </a:lnTo>
                    <a:lnTo>
                      <a:pt x="199" y="513"/>
                    </a:lnTo>
                    <a:lnTo>
                      <a:pt x="199" y="514"/>
                    </a:lnTo>
                    <a:lnTo>
                      <a:pt x="199" y="514"/>
                    </a:lnTo>
                    <a:lnTo>
                      <a:pt x="199" y="514"/>
                    </a:lnTo>
                    <a:lnTo>
                      <a:pt x="199" y="516"/>
                    </a:lnTo>
                    <a:lnTo>
                      <a:pt x="199" y="516"/>
                    </a:lnTo>
                    <a:lnTo>
                      <a:pt x="198" y="518"/>
                    </a:lnTo>
                    <a:lnTo>
                      <a:pt x="197" y="519"/>
                    </a:lnTo>
                    <a:lnTo>
                      <a:pt x="197" y="519"/>
                    </a:lnTo>
                    <a:lnTo>
                      <a:pt x="196" y="521"/>
                    </a:lnTo>
                    <a:lnTo>
                      <a:pt x="195" y="522"/>
                    </a:lnTo>
                    <a:lnTo>
                      <a:pt x="195" y="522"/>
                    </a:lnTo>
                    <a:lnTo>
                      <a:pt x="193" y="523"/>
                    </a:lnTo>
                    <a:lnTo>
                      <a:pt x="193" y="523"/>
                    </a:lnTo>
                    <a:lnTo>
                      <a:pt x="193" y="523"/>
                    </a:lnTo>
                    <a:lnTo>
                      <a:pt x="192" y="524"/>
                    </a:lnTo>
                    <a:lnTo>
                      <a:pt x="192" y="524"/>
                    </a:lnTo>
                    <a:lnTo>
                      <a:pt x="191" y="524"/>
                    </a:lnTo>
                    <a:lnTo>
                      <a:pt x="190" y="524"/>
                    </a:lnTo>
                    <a:lnTo>
                      <a:pt x="189" y="524"/>
                    </a:lnTo>
                    <a:lnTo>
                      <a:pt x="188" y="523"/>
                    </a:lnTo>
                    <a:lnTo>
                      <a:pt x="187" y="523"/>
                    </a:lnTo>
                    <a:lnTo>
                      <a:pt x="186" y="523"/>
                    </a:lnTo>
                    <a:lnTo>
                      <a:pt x="186" y="524"/>
                    </a:lnTo>
                    <a:lnTo>
                      <a:pt x="185" y="524"/>
                    </a:lnTo>
                    <a:lnTo>
                      <a:pt x="185" y="524"/>
                    </a:lnTo>
                    <a:lnTo>
                      <a:pt x="186" y="526"/>
                    </a:lnTo>
                    <a:lnTo>
                      <a:pt x="185" y="526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3" y="527"/>
                    </a:lnTo>
                    <a:lnTo>
                      <a:pt x="182" y="527"/>
                    </a:lnTo>
                    <a:lnTo>
                      <a:pt x="181" y="527"/>
                    </a:lnTo>
                    <a:lnTo>
                      <a:pt x="180" y="527"/>
                    </a:lnTo>
                    <a:lnTo>
                      <a:pt x="180" y="528"/>
                    </a:lnTo>
                    <a:lnTo>
                      <a:pt x="180" y="528"/>
                    </a:lnTo>
                    <a:lnTo>
                      <a:pt x="180" y="529"/>
                    </a:lnTo>
                    <a:lnTo>
                      <a:pt x="180" y="531"/>
                    </a:lnTo>
                    <a:lnTo>
                      <a:pt x="180" y="531"/>
                    </a:lnTo>
                    <a:lnTo>
                      <a:pt x="179" y="532"/>
                    </a:lnTo>
                    <a:lnTo>
                      <a:pt x="178" y="532"/>
                    </a:lnTo>
                    <a:lnTo>
                      <a:pt x="178" y="533"/>
                    </a:lnTo>
                    <a:lnTo>
                      <a:pt x="178" y="533"/>
                    </a:lnTo>
                    <a:lnTo>
                      <a:pt x="177" y="533"/>
                    </a:lnTo>
                    <a:lnTo>
                      <a:pt x="177" y="533"/>
                    </a:lnTo>
                    <a:lnTo>
                      <a:pt x="177" y="533"/>
                    </a:lnTo>
                    <a:lnTo>
                      <a:pt x="176" y="534"/>
                    </a:lnTo>
                    <a:lnTo>
                      <a:pt x="175" y="534"/>
                    </a:lnTo>
                    <a:lnTo>
                      <a:pt x="174" y="535"/>
                    </a:lnTo>
                    <a:lnTo>
                      <a:pt x="174" y="536"/>
                    </a:lnTo>
                    <a:lnTo>
                      <a:pt x="173" y="537"/>
                    </a:lnTo>
                    <a:lnTo>
                      <a:pt x="173" y="538"/>
                    </a:lnTo>
                    <a:lnTo>
                      <a:pt x="173" y="539"/>
                    </a:lnTo>
                    <a:lnTo>
                      <a:pt x="173" y="540"/>
                    </a:lnTo>
                    <a:lnTo>
                      <a:pt x="172" y="540"/>
                    </a:lnTo>
                    <a:lnTo>
                      <a:pt x="171" y="542"/>
                    </a:lnTo>
                    <a:lnTo>
                      <a:pt x="171" y="543"/>
                    </a:lnTo>
                    <a:lnTo>
                      <a:pt x="170" y="543"/>
                    </a:lnTo>
                    <a:lnTo>
                      <a:pt x="170" y="544"/>
                    </a:lnTo>
                    <a:lnTo>
                      <a:pt x="170" y="544"/>
                    </a:lnTo>
                    <a:lnTo>
                      <a:pt x="170" y="545"/>
                    </a:lnTo>
                    <a:lnTo>
                      <a:pt x="170" y="545"/>
                    </a:lnTo>
                    <a:lnTo>
                      <a:pt x="170" y="546"/>
                    </a:lnTo>
                    <a:lnTo>
                      <a:pt x="170" y="547"/>
                    </a:lnTo>
                    <a:lnTo>
                      <a:pt x="172" y="548"/>
                    </a:lnTo>
                    <a:lnTo>
                      <a:pt x="173" y="549"/>
                    </a:lnTo>
                    <a:lnTo>
                      <a:pt x="173" y="549"/>
                    </a:lnTo>
                    <a:lnTo>
                      <a:pt x="173" y="550"/>
                    </a:lnTo>
                    <a:lnTo>
                      <a:pt x="173" y="550"/>
                    </a:lnTo>
                    <a:lnTo>
                      <a:pt x="172" y="551"/>
                    </a:lnTo>
                    <a:lnTo>
                      <a:pt x="172" y="551"/>
                    </a:lnTo>
                    <a:lnTo>
                      <a:pt x="172" y="551"/>
                    </a:lnTo>
                    <a:lnTo>
                      <a:pt x="171" y="551"/>
                    </a:lnTo>
                    <a:lnTo>
                      <a:pt x="171" y="551"/>
                    </a:lnTo>
                    <a:lnTo>
                      <a:pt x="168" y="549"/>
                    </a:lnTo>
                    <a:lnTo>
                      <a:pt x="167" y="549"/>
                    </a:lnTo>
                    <a:lnTo>
                      <a:pt x="166" y="549"/>
                    </a:lnTo>
                    <a:lnTo>
                      <a:pt x="165" y="548"/>
                    </a:lnTo>
                    <a:lnTo>
                      <a:pt x="165" y="548"/>
                    </a:lnTo>
                    <a:lnTo>
                      <a:pt x="165" y="548"/>
                    </a:lnTo>
                    <a:lnTo>
                      <a:pt x="165" y="547"/>
                    </a:lnTo>
                    <a:lnTo>
                      <a:pt x="165" y="547"/>
                    </a:lnTo>
                    <a:lnTo>
                      <a:pt x="164" y="547"/>
                    </a:lnTo>
                    <a:lnTo>
                      <a:pt x="164" y="547"/>
                    </a:lnTo>
                    <a:lnTo>
                      <a:pt x="164" y="546"/>
                    </a:lnTo>
                    <a:lnTo>
                      <a:pt x="163" y="546"/>
                    </a:lnTo>
                    <a:lnTo>
                      <a:pt x="162" y="545"/>
                    </a:lnTo>
                    <a:lnTo>
                      <a:pt x="161" y="545"/>
                    </a:lnTo>
                    <a:lnTo>
                      <a:pt x="161" y="545"/>
                    </a:lnTo>
                    <a:lnTo>
                      <a:pt x="161" y="544"/>
                    </a:lnTo>
                    <a:lnTo>
                      <a:pt x="162" y="544"/>
                    </a:lnTo>
                    <a:lnTo>
                      <a:pt x="162" y="544"/>
                    </a:lnTo>
                    <a:lnTo>
                      <a:pt x="161" y="544"/>
                    </a:lnTo>
                    <a:lnTo>
                      <a:pt x="161" y="544"/>
                    </a:lnTo>
                    <a:lnTo>
                      <a:pt x="160" y="544"/>
                    </a:lnTo>
                    <a:lnTo>
                      <a:pt x="160" y="544"/>
                    </a:lnTo>
                    <a:lnTo>
                      <a:pt x="160" y="543"/>
                    </a:lnTo>
                    <a:lnTo>
                      <a:pt x="160" y="543"/>
                    </a:lnTo>
                    <a:lnTo>
                      <a:pt x="160" y="543"/>
                    </a:lnTo>
                    <a:lnTo>
                      <a:pt x="159" y="543"/>
                    </a:lnTo>
                    <a:lnTo>
                      <a:pt x="159" y="543"/>
                    </a:lnTo>
                    <a:lnTo>
                      <a:pt x="158" y="543"/>
                    </a:lnTo>
                    <a:lnTo>
                      <a:pt x="158" y="542"/>
                    </a:lnTo>
                    <a:lnTo>
                      <a:pt x="158" y="542"/>
                    </a:lnTo>
                    <a:lnTo>
                      <a:pt x="159" y="542"/>
                    </a:lnTo>
                    <a:lnTo>
                      <a:pt x="159" y="542"/>
                    </a:lnTo>
                    <a:lnTo>
                      <a:pt x="159" y="542"/>
                    </a:lnTo>
                    <a:lnTo>
                      <a:pt x="159" y="541"/>
                    </a:lnTo>
                    <a:lnTo>
                      <a:pt x="159" y="541"/>
                    </a:lnTo>
                    <a:lnTo>
                      <a:pt x="159" y="541"/>
                    </a:lnTo>
                    <a:lnTo>
                      <a:pt x="158" y="541"/>
                    </a:lnTo>
                    <a:lnTo>
                      <a:pt x="158" y="540"/>
                    </a:lnTo>
                    <a:lnTo>
                      <a:pt x="158" y="540"/>
                    </a:lnTo>
                    <a:lnTo>
                      <a:pt x="158" y="540"/>
                    </a:lnTo>
                    <a:lnTo>
                      <a:pt x="158" y="539"/>
                    </a:lnTo>
                    <a:lnTo>
                      <a:pt x="158" y="540"/>
                    </a:lnTo>
                    <a:lnTo>
                      <a:pt x="158" y="539"/>
                    </a:lnTo>
                    <a:lnTo>
                      <a:pt x="158" y="539"/>
                    </a:lnTo>
                    <a:lnTo>
                      <a:pt x="158" y="538"/>
                    </a:lnTo>
                    <a:lnTo>
                      <a:pt x="157" y="538"/>
                    </a:lnTo>
                    <a:lnTo>
                      <a:pt x="157" y="537"/>
                    </a:lnTo>
                    <a:lnTo>
                      <a:pt x="157" y="538"/>
                    </a:lnTo>
                    <a:lnTo>
                      <a:pt x="157" y="537"/>
                    </a:lnTo>
                    <a:lnTo>
                      <a:pt x="157" y="537"/>
                    </a:lnTo>
                    <a:lnTo>
                      <a:pt x="156" y="537"/>
                    </a:lnTo>
                    <a:lnTo>
                      <a:pt x="156" y="537"/>
                    </a:lnTo>
                    <a:lnTo>
                      <a:pt x="156" y="537"/>
                    </a:lnTo>
                    <a:lnTo>
                      <a:pt x="156" y="537"/>
                    </a:lnTo>
                    <a:lnTo>
                      <a:pt x="156" y="537"/>
                    </a:lnTo>
                    <a:lnTo>
                      <a:pt x="155" y="537"/>
                    </a:lnTo>
                    <a:lnTo>
                      <a:pt x="155" y="536"/>
                    </a:lnTo>
                    <a:lnTo>
                      <a:pt x="155" y="536"/>
                    </a:lnTo>
                    <a:lnTo>
                      <a:pt x="155" y="536"/>
                    </a:lnTo>
                    <a:lnTo>
                      <a:pt x="154" y="536"/>
                    </a:lnTo>
                    <a:lnTo>
                      <a:pt x="154" y="535"/>
                    </a:lnTo>
                    <a:lnTo>
                      <a:pt x="154" y="535"/>
                    </a:lnTo>
                    <a:lnTo>
                      <a:pt x="154" y="535"/>
                    </a:lnTo>
                    <a:lnTo>
                      <a:pt x="153" y="535"/>
                    </a:lnTo>
                    <a:lnTo>
                      <a:pt x="153" y="535"/>
                    </a:lnTo>
                    <a:lnTo>
                      <a:pt x="153" y="535"/>
                    </a:lnTo>
                    <a:lnTo>
                      <a:pt x="152" y="535"/>
                    </a:lnTo>
                    <a:lnTo>
                      <a:pt x="152" y="535"/>
                    </a:lnTo>
                    <a:lnTo>
                      <a:pt x="152" y="535"/>
                    </a:lnTo>
                    <a:lnTo>
                      <a:pt x="151" y="534"/>
                    </a:lnTo>
                    <a:lnTo>
                      <a:pt x="151" y="534"/>
                    </a:lnTo>
                    <a:lnTo>
                      <a:pt x="151" y="534"/>
                    </a:lnTo>
                    <a:lnTo>
                      <a:pt x="151" y="534"/>
                    </a:lnTo>
                    <a:lnTo>
                      <a:pt x="150" y="533"/>
                    </a:lnTo>
                    <a:lnTo>
                      <a:pt x="150" y="533"/>
                    </a:lnTo>
                    <a:lnTo>
                      <a:pt x="149" y="533"/>
                    </a:lnTo>
                    <a:lnTo>
                      <a:pt x="149" y="533"/>
                    </a:lnTo>
                    <a:lnTo>
                      <a:pt x="148" y="533"/>
                    </a:lnTo>
                    <a:lnTo>
                      <a:pt x="148" y="533"/>
                    </a:lnTo>
                    <a:lnTo>
                      <a:pt x="148" y="533"/>
                    </a:lnTo>
                    <a:lnTo>
                      <a:pt x="147" y="532"/>
                    </a:lnTo>
                    <a:lnTo>
                      <a:pt x="147" y="532"/>
                    </a:lnTo>
                    <a:lnTo>
                      <a:pt x="147" y="532"/>
                    </a:lnTo>
                    <a:lnTo>
                      <a:pt x="146" y="532"/>
                    </a:lnTo>
                    <a:lnTo>
                      <a:pt x="146" y="531"/>
                    </a:lnTo>
                    <a:lnTo>
                      <a:pt x="146" y="531"/>
                    </a:lnTo>
                    <a:lnTo>
                      <a:pt x="146" y="532"/>
                    </a:lnTo>
                    <a:lnTo>
                      <a:pt x="145" y="531"/>
                    </a:lnTo>
                    <a:lnTo>
                      <a:pt x="145" y="531"/>
                    </a:lnTo>
                    <a:lnTo>
                      <a:pt x="145" y="531"/>
                    </a:lnTo>
                    <a:lnTo>
                      <a:pt x="144" y="531"/>
                    </a:lnTo>
                    <a:lnTo>
                      <a:pt x="144" y="531"/>
                    </a:lnTo>
                    <a:lnTo>
                      <a:pt x="143" y="532"/>
                    </a:lnTo>
                    <a:lnTo>
                      <a:pt x="143" y="532"/>
                    </a:lnTo>
                    <a:lnTo>
                      <a:pt x="143" y="531"/>
                    </a:lnTo>
                    <a:lnTo>
                      <a:pt x="143" y="531"/>
                    </a:lnTo>
                    <a:lnTo>
                      <a:pt x="143" y="532"/>
                    </a:lnTo>
                    <a:lnTo>
                      <a:pt x="142" y="532"/>
                    </a:lnTo>
                    <a:lnTo>
                      <a:pt x="142" y="532"/>
                    </a:lnTo>
                    <a:lnTo>
                      <a:pt x="141" y="531"/>
                    </a:lnTo>
                    <a:lnTo>
                      <a:pt x="140" y="530"/>
                    </a:lnTo>
                    <a:lnTo>
                      <a:pt x="140" y="530"/>
                    </a:lnTo>
                    <a:lnTo>
                      <a:pt x="140" y="530"/>
                    </a:lnTo>
                    <a:lnTo>
                      <a:pt x="140" y="530"/>
                    </a:lnTo>
                    <a:lnTo>
                      <a:pt x="140" y="530"/>
                    </a:lnTo>
                    <a:lnTo>
                      <a:pt x="140" y="529"/>
                    </a:lnTo>
                    <a:lnTo>
                      <a:pt x="139" y="529"/>
                    </a:lnTo>
                    <a:lnTo>
                      <a:pt x="139" y="529"/>
                    </a:lnTo>
                    <a:lnTo>
                      <a:pt x="139" y="529"/>
                    </a:lnTo>
                    <a:lnTo>
                      <a:pt x="139" y="529"/>
                    </a:lnTo>
                    <a:lnTo>
                      <a:pt x="138" y="529"/>
                    </a:lnTo>
                    <a:lnTo>
                      <a:pt x="138" y="529"/>
                    </a:lnTo>
                    <a:lnTo>
                      <a:pt x="139" y="528"/>
                    </a:lnTo>
                    <a:lnTo>
                      <a:pt x="139" y="528"/>
                    </a:lnTo>
                    <a:lnTo>
                      <a:pt x="138" y="527"/>
                    </a:lnTo>
                    <a:lnTo>
                      <a:pt x="138" y="527"/>
                    </a:lnTo>
                    <a:lnTo>
                      <a:pt x="136" y="528"/>
                    </a:lnTo>
                    <a:lnTo>
                      <a:pt x="136" y="527"/>
                    </a:lnTo>
                    <a:lnTo>
                      <a:pt x="136" y="527"/>
                    </a:lnTo>
                    <a:lnTo>
                      <a:pt x="136" y="527"/>
                    </a:lnTo>
                    <a:lnTo>
                      <a:pt x="135" y="527"/>
                    </a:lnTo>
                    <a:lnTo>
                      <a:pt x="134" y="527"/>
                    </a:lnTo>
                    <a:lnTo>
                      <a:pt x="134" y="527"/>
                    </a:lnTo>
                    <a:lnTo>
                      <a:pt x="134" y="527"/>
                    </a:lnTo>
                    <a:lnTo>
                      <a:pt x="134" y="527"/>
                    </a:lnTo>
                    <a:lnTo>
                      <a:pt x="134" y="527"/>
                    </a:lnTo>
                    <a:lnTo>
                      <a:pt x="134" y="526"/>
                    </a:lnTo>
                    <a:lnTo>
                      <a:pt x="134" y="526"/>
                    </a:lnTo>
                    <a:lnTo>
                      <a:pt x="134" y="526"/>
                    </a:lnTo>
                    <a:lnTo>
                      <a:pt x="134" y="526"/>
                    </a:lnTo>
                    <a:lnTo>
                      <a:pt x="134" y="526"/>
                    </a:lnTo>
                    <a:lnTo>
                      <a:pt x="134" y="525"/>
                    </a:lnTo>
                    <a:lnTo>
                      <a:pt x="133" y="525"/>
                    </a:lnTo>
                    <a:lnTo>
                      <a:pt x="132" y="525"/>
                    </a:lnTo>
                    <a:lnTo>
                      <a:pt x="132" y="525"/>
                    </a:lnTo>
                    <a:lnTo>
                      <a:pt x="132" y="525"/>
                    </a:lnTo>
                    <a:lnTo>
                      <a:pt x="132" y="525"/>
                    </a:lnTo>
                    <a:lnTo>
                      <a:pt x="132" y="525"/>
                    </a:lnTo>
                    <a:lnTo>
                      <a:pt x="131" y="524"/>
                    </a:lnTo>
                    <a:lnTo>
                      <a:pt x="131" y="524"/>
                    </a:lnTo>
                    <a:lnTo>
                      <a:pt x="131" y="524"/>
                    </a:lnTo>
                    <a:lnTo>
                      <a:pt x="131" y="524"/>
                    </a:lnTo>
                    <a:lnTo>
                      <a:pt x="131" y="523"/>
                    </a:lnTo>
                    <a:lnTo>
                      <a:pt x="131" y="524"/>
                    </a:lnTo>
                    <a:lnTo>
                      <a:pt x="131" y="523"/>
                    </a:lnTo>
                    <a:lnTo>
                      <a:pt x="131" y="523"/>
                    </a:lnTo>
                    <a:lnTo>
                      <a:pt x="130" y="523"/>
                    </a:lnTo>
                    <a:lnTo>
                      <a:pt x="130" y="523"/>
                    </a:lnTo>
                    <a:lnTo>
                      <a:pt x="130" y="523"/>
                    </a:lnTo>
                    <a:lnTo>
                      <a:pt x="129" y="523"/>
                    </a:lnTo>
                    <a:lnTo>
                      <a:pt x="129" y="523"/>
                    </a:lnTo>
                    <a:lnTo>
                      <a:pt x="129" y="523"/>
                    </a:lnTo>
                    <a:lnTo>
                      <a:pt x="128" y="522"/>
                    </a:lnTo>
                    <a:lnTo>
                      <a:pt x="128" y="522"/>
                    </a:lnTo>
                    <a:lnTo>
                      <a:pt x="128" y="522"/>
                    </a:lnTo>
                    <a:lnTo>
                      <a:pt x="128" y="523"/>
                    </a:lnTo>
                    <a:lnTo>
                      <a:pt x="128" y="523"/>
                    </a:lnTo>
                    <a:lnTo>
                      <a:pt x="127" y="522"/>
                    </a:lnTo>
                    <a:lnTo>
                      <a:pt x="127" y="522"/>
                    </a:lnTo>
                    <a:lnTo>
                      <a:pt x="127" y="522"/>
                    </a:lnTo>
                    <a:lnTo>
                      <a:pt x="126" y="522"/>
                    </a:lnTo>
                    <a:lnTo>
                      <a:pt x="126" y="522"/>
                    </a:lnTo>
                    <a:lnTo>
                      <a:pt x="126" y="522"/>
                    </a:lnTo>
                    <a:lnTo>
                      <a:pt x="126" y="522"/>
                    </a:lnTo>
                    <a:lnTo>
                      <a:pt x="125" y="522"/>
                    </a:lnTo>
                    <a:lnTo>
                      <a:pt x="125" y="522"/>
                    </a:lnTo>
                    <a:lnTo>
                      <a:pt x="125" y="522"/>
                    </a:lnTo>
                    <a:lnTo>
                      <a:pt x="125" y="522"/>
                    </a:lnTo>
                    <a:lnTo>
                      <a:pt x="124" y="522"/>
                    </a:lnTo>
                    <a:lnTo>
                      <a:pt x="125" y="521"/>
                    </a:lnTo>
                    <a:lnTo>
                      <a:pt x="124" y="521"/>
                    </a:lnTo>
                    <a:lnTo>
                      <a:pt x="124" y="521"/>
                    </a:lnTo>
                    <a:lnTo>
                      <a:pt x="124" y="521"/>
                    </a:lnTo>
                    <a:lnTo>
                      <a:pt x="123" y="521"/>
                    </a:lnTo>
                    <a:lnTo>
                      <a:pt x="123" y="521"/>
                    </a:lnTo>
                    <a:lnTo>
                      <a:pt x="123" y="520"/>
                    </a:lnTo>
                    <a:lnTo>
                      <a:pt x="122" y="521"/>
                    </a:lnTo>
                    <a:lnTo>
                      <a:pt x="122" y="521"/>
                    </a:lnTo>
                    <a:lnTo>
                      <a:pt x="121" y="521"/>
                    </a:lnTo>
                    <a:lnTo>
                      <a:pt x="121" y="520"/>
                    </a:lnTo>
                    <a:lnTo>
                      <a:pt x="121" y="520"/>
                    </a:lnTo>
                    <a:lnTo>
                      <a:pt x="120" y="520"/>
                    </a:lnTo>
                    <a:lnTo>
                      <a:pt x="120" y="520"/>
                    </a:lnTo>
                    <a:lnTo>
                      <a:pt x="120" y="520"/>
                    </a:lnTo>
                    <a:lnTo>
                      <a:pt x="119" y="520"/>
                    </a:lnTo>
                    <a:lnTo>
                      <a:pt x="119" y="519"/>
                    </a:lnTo>
                    <a:lnTo>
                      <a:pt x="119" y="519"/>
                    </a:lnTo>
                    <a:lnTo>
                      <a:pt x="119" y="519"/>
                    </a:lnTo>
                    <a:lnTo>
                      <a:pt x="118" y="519"/>
                    </a:lnTo>
                    <a:lnTo>
                      <a:pt x="118" y="519"/>
                    </a:lnTo>
                    <a:lnTo>
                      <a:pt x="118" y="520"/>
                    </a:lnTo>
                    <a:lnTo>
                      <a:pt x="117" y="520"/>
                    </a:lnTo>
                    <a:lnTo>
                      <a:pt x="117" y="520"/>
                    </a:lnTo>
                    <a:lnTo>
                      <a:pt x="116" y="520"/>
                    </a:lnTo>
                    <a:lnTo>
                      <a:pt x="116" y="520"/>
                    </a:lnTo>
                    <a:lnTo>
                      <a:pt x="114" y="519"/>
                    </a:lnTo>
                    <a:lnTo>
                      <a:pt x="114" y="519"/>
                    </a:lnTo>
                    <a:lnTo>
                      <a:pt x="114" y="519"/>
                    </a:lnTo>
                    <a:lnTo>
                      <a:pt x="113" y="520"/>
                    </a:lnTo>
                    <a:lnTo>
                      <a:pt x="113" y="520"/>
                    </a:lnTo>
                    <a:lnTo>
                      <a:pt x="113" y="519"/>
                    </a:lnTo>
                    <a:lnTo>
                      <a:pt x="112" y="519"/>
                    </a:lnTo>
                    <a:lnTo>
                      <a:pt x="112" y="519"/>
                    </a:lnTo>
                    <a:lnTo>
                      <a:pt x="111" y="518"/>
                    </a:lnTo>
                    <a:lnTo>
                      <a:pt x="111" y="518"/>
                    </a:lnTo>
                    <a:lnTo>
                      <a:pt x="111" y="518"/>
                    </a:lnTo>
                    <a:lnTo>
                      <a:pt x="110" y="518"/>
                    </a:lnTo>
                    <a:lnTo>
                      <a:pt x="110" y="518"/>
                    </a:lnTo>
                    <a:lnTo>
                      <a:pt x="109" y="518"/>
                    </a:lnTo>
                    <a:lnTo>
                      <a:pt x="109" y="517"/>
                    </a:lnTo>
                    <a:lnTo>
                      <a:pt x="110" y="517"/>
                    </a:lnTo>
                    <a:lnTo>
                      <a:pt x="110" y="517"/>
                    </a:lnTo>
                    <a:lnTo>
                      <a:pt x="109" y="517"/>
                    </a:lnTo>
                    <a:lnTo>
                      <a:pt x="109" y="517"/>
                    </a:lnTo>
                    <a:lnTo>
                      <a:pt x="109" y="517"/>
                    </a:lnTo>
                    <a:lnTo>
                      <a:pt x="108" y="517"/>
                    </a:lnTo>
                    <a:lnTo>
                      <a:pt x="108" y="517"/>
                    </a:lnTo>
                    <a:lnTo>
                      <a:pt x="107" y="517"/>
                    </a:lnTo>
                    <a:lnTo>
                      <a:pt x="107" y="517"/>
                    </a:lnTo>
                    <a:lnTo>
                      <a:pt x="107" y="516"/>
                    </a:lnTo>
                    <a:lnTo>
                      <a:pt x="106" y="516"/>
                    </a:lnTo>
                    <a:lnTo>
                      <a:pt x="107" y="516"/>
                    </a:lnTo>
                    <a:lnTo>
                      <a:pt x="107" y="516"/>
                    </a:lnTo>
                    <a:lnTo>
                      <a:pt x="107" y="516"/>
                    </a:lnTo>
                    <a:lnTo>
                      <a:pt x="107" y="515"/>
                    </a:lnTo>
                    <a:lnTo>
                      <a:pt x="106" y="515"/>
                    </a:lnTo>
                    <a:lnTo>
                      <a:pt x="106" y="516"/>
                    </a:lnTo>
                    <a:lnTo>
                      <a:pt x="105" y="515"/>
                    </a:lnTo>
                    <a:lnTo>
                      <a:pt x="105" y="515"/>
                    </a:lnTo>
                    <a:lnTo>
                      <a:pt x="105" y="515"/>
                    </a:lnTo>
                    <a:lnTo>
                      <a:pt x="104" y="515"/>
                    </a:lnTo>
                    <a:lnTo>
                      <a:pt x="104" y="515"/>
                    </a:lnTo>
                    <a:lnTo>
                      <a:pt x="104" y="515"/>
                    </a:lnTo>
                    <a:lnTo>
                      <a:pt x="103" y="515"/>
                    </a:lnTo>
                    <a:lnTo>
                      <a:pt x="103" y="514"/>
                    </a:lnTo>
                    <a:lnTo>
                      <a:pt x="103" y="514"/>
                    </a:lnTo>
                    <a:lnTo>
                      <a:pt x="103" y="514"/>
                    </a:lnTo>
                    <a:lnTo>
                      <a:pt x="103" y="514"/>
                    </a:lnTo>
                    <a:lnTo>
                      <a:pt x="102" y="513"/>
                    </a:lnTo>
                    <a:lnTo>
                      <a:pt x="102" y="513"/>
                    </a:lnTo>
                    <a:lnTo>
                      <a:pt x="101" y="513"/>
                    </a:lnTo>
                    <a:lnTo>
                      <a:pt x="101" y="513"/>
                    </a:lnTo>
                    <a:lnTo>
                      <a:pt x="101" y="513"/>
                    </a:lnTo>
                    <a:lnTo>
                      <a:pt x="100" y="513"/>
                    </a:lnTo>
                    <a:lnTo>
                      <a:pt x="100" y="513"/>
                    </a:lnTo>
                    <a:lnTo>
                      <a:pt x="100" y="513"/>
                    </a:lnTo>
                    <a:lnTo>
                      <a:pt x="100" y="513"/>
                    </a:lnTo>
                    <a:lnTo>
                      <a:pt x="100" y="512"/>
                    </a:lnTo>
                    <a:lnTo>
                      <a:pt x="100" y="512"/>
                    </a:lnTo>
                    <a:lnTo>
                      <a:pt x="100" y="512"/>
                    </a:lnTo>
                    <a:lnTo>
                      <a:pt x="100" y="512"/>
                    </a:lnTo>
                    <a:lnTo>
                      <a:pt x="99" y="512"/>
                    </a:lnTo>
                    <a:lnTo>
                      <a:pt x="99" y="512"/>
                    </a:lnTo>
                    <a:lnTo>
                      <a:pt x="99" y="512"/>
                    </a:lnTo>
                    <a:lnTo>
                      <a:pt x="99" y="512"/>
                    </a:lnTo>
                    <a:lnTo>
                      <a:pt x="99" y="512"/>
                    </a:lnTo>
                    <a:lnTo>
                      <a:pt x="98" y="512"/>
                    </a:lnTo>
                    <a:lnTo>
                      <a:pt x="98" y="512"/>
                    </a:lnTo>
                    <a:lnTo>
                      <a:pt x="98" y="512"/>
                    </a:lnTo>
                    <a:lnTo>
                      <a:pt x="98" y="511"/>
                    </a:lnTo>
                    <a:lnTo>
                      <a:pt x="98" y="511"/>
                    </a:lnTo>
                    <a:lnTo>
                      <a:pt x="97" y="511"/>
                    </a:lnTo>
                    <a:lnTo>
                      <a:pt x="97" y="510"/>
                    </a:lnTo>
                    <a:lnTo>
                      <a:pt x="97" y="510"/>
                    </a:lnTo>
                    <a:lnTo>
                      <a:pt x="97" y="510"/>
                    </a:lnTo>
                    <a:lnTo>
                      <a:pt x="96" y="509"/>
                    </a:lnTo>
                    <a:lnTo>
                      <a:pt x="96" y="509"/>
                    </a:lnTo>
                    <a:lnTo>
                      <a:pt x="96" y="509"/>
                    </a:lnTo>
                    <a:lnTo>
                      <a:pt x="96" y="509"/>
                    </a:lnTo>
                    <a:lnTo>
                      <a:pt x="96" y="508"/>
                    </a:lnTo>
                    <a:lnTo>
                      <a:pt x="96" y="508"/>
                    </a:lnTo>
                    <a:lnTo>
                      <a:pt x="96" y="508"/>
                    </a:lnTo>
                    <a:lnTo>
                      <a:pt x="95" y="508"/>
                    </a:lnTo>
                    <a:lnTo>
                      <a:pt x="95" y="507"/>
                    </a:lnTo>
                    <a:lnTo>
                      <a:pt x="95" y="507"/>
                    </a:lnTo>
                    <a:lnTo>
                      <a:pt x="94" y="507"/>
                    </a:lnTo>
                    <a:lnTo>
                      <a:pt x="94" y="507"/>
                    </a:lnTo>
                    <a:lnTo>
                      <a:pt x="94" y="507"/>
                    </a:lnTo>
                    <a:lnTo>
                      <a:pt x="94" y="506"/>
                    </a:lnTo>
                    <a:lnTo>
                      <a:pt x="94" y="506"/>
                    </a:lnTo>
                    <a:lnTo>
                      <a:pt x="93" y="506"/>
                    </a:lnTo>
                    <a:lnTo>
                      <a:pt x="93" y="506"/>
                    </a:lnTo>
                    <a:lnTo>
                      <a:pt x="93" y="506"/>
                    </a:lnTo>
                    <a:lnTo>
                      <a:pt x="93" y="506"/>
                    </a:lnTo>
                    <a:lnTo>
                      <a:pt x="93" y="506"/>
                    </a:lnTo>
                    <a:lnTo>
                      <a:pt x="93" y="506"/>
                    </a:lnTo>
                    <a:lnTo>
                      <a:pt x="92" y="506"/>
                    </a:lnTo>
                    <a:lnTo>
                      <a:pt x="92" y="506"/>
                    </a:lnTo>
                    <a:lnTo>
                      <a:pt x="92" y="506"/>
                    </a:lnTo>
                    <a:lnTo>
                      <a:pt x="92" y="507"/>
                    </a:lnTo>
                    <a:lnTo>
                      <a:pt x="91" y="506"/>
                    </a:lnTo>
                    <a:lnTo>
                      <a:pt x="91" y="505"/>
                    </a:lnTo>
                    <a:lnTo>
                      <a:pt x="91" y="506"/>
                    </a:lnTo>
                    <a:lnTo>
                      <a:pt x="91" y="505"/>
                    </a:lnTo>
                    <a:lnTo>
                      <a:pt x="91" y="506"/>
                    </a:lnTo>
                    <a:lnTo>
                      <a:pt x="91" y="506"/>
                    </a:lnTo>
                    <a:lnTo>
                      <a:pt x="91" y="506"/>
                    </a:lnTo>
                    <a:lnTo>
                      <a:pt x="90" y="506"/>
                    </a:lnTo>
                    <a:lnTo>
                      <a:pt x="90" y="506"/>
                    </a:lnTo>
                    <a:lnTo>
                      <a:pt x="90" y="506"/>
                    </a:lnTo>
                    <a:lnTo>
                      <a:pt x="90" y="506"/>
                    </a:lnTo>
                    <a:lnTo>
                      <a:pt x="90" y="506"/>
                    </a:lnTo>
                    <a:lnTo>
                      <a:pt x="89" y="506"/>
                    </a:lnTo>
                    <a:lnTo>
                      <a:pt x="89" y="506"/>
                    </a:lnTo>
                    <a:lnTo>
                      <a:pt x="88" y="505"/>
                    </a:lnTo>
                    <a:lnTo>
                      <a:pt x="88" y="505"/>
                    </a:lnTo>
                    <a:lnTo>
                      <a:pt x="88" y="506"/>
                    </a:lnTo>
                    <a:lnTo>
                      <a:pt x="87" y="506"/>
                    </a:lnTo>
                    <a:lnTo>
                      <a:pt x="87" y="506"/>
                    </a:lnTo>
                    <a:lnTo>
                      <a:pt x="87" y="507"/>
                    </a:lnTo>
                    <a:lnTo>
                      <a:pt x="87" y="506"/>
                    </a:lnTo>
                    <a:lnTo>
                      <a:pt x="87" y="506"/>
                    </a:lnTo>
                    <a:lnTo>
                      <a:pt x="87" y="506"/>
                    </a:lnTo>
                    <a:lnTo>
                      <a:pt x="87" y="506"/>
                    </a:lnTo>
                    <a:lnTo>
                      <a:pt x="87" y="505"/>
                    </a:lnTo>
                    <a:lnTo>
                      <a:pt x="87" y="505"/>
                    </a:lnTo>
                    <a:lnTo>
                      <a:pt x="87" y="505"/>
                    </a:lnTo>
                    <a:lnTo>
                      <a:pt x="86" y="505"/>
                    </a:lnTo>
                    <a:lnTo>
                      <a:pt x="86" y="505"/>
                    </a:lnTo>
                    <a:lnTo>
                      <a:pt x="86" y="504"/>
                    </a:lnTo>
                    <a:lnTo>
                      <a:pt x="86" y="504"/>
                    </a:lnTo>
                    <a:lnTo>
                      <a:pt x="86" y="505"/>
                    </a:lnTo>
                    <a:lnTo>
                      <a:pt x="86" y="504"/>
                    </a:lnTo>
                    <a:lnTo>
                      <a:pt x="85" y="504"/>
                    </a:lnTo>
                    <a:lnTo>
                      <a:pt x="85" y="504"/>
                    </a:lnTo>
                    <a:lnTo>
                      <a:pt x="85" y="504"/>
                    </a:lnTo>
                    <a:lnTo>
                      <a:pt x="84" y="503"/>
                    </a:lnTo>
                    <a:lnTo>
                      <a:pt x="84" y="504"/>
                    </a:lnTo>
                    <a:lnTo>
                      <a:pt x="84" y="504"/>
                    </a:lnTo>
                    <a:lnTo>
                      <a:pt x="84" y="504"/>
                    </a:lnTo>
                    <a:lnTo>
                      <a:pt x="84" y="504"/>
                    </a:lnTo>
                    <a:lnTo>
                      <a:pt x="83" y="504"/>
                    </a:lnTo>
                    <a:lnTo>
                      <a:pt x="83" y="504"/>
                    </a:lnTo>
                    <a:lnTo>
                      <a:pt x="83" y="504"/>
                    </a:lnTo>
                    <a:lnTo>
                      <a:pt x="82" y="504"/>
                    </a:lnTo>
                    <a:lnTo>
                      <a:pt x="82" y="503"/>
                    </a:lnTo>
                    <a:lnTo>
                      <a:pt x="82" y="503"/>
                    </a:lnTo>
                    <a:lnTo>
                      <a:pt x="82" y="503"/>
                    </a:lnTo>
                    <a:lnTo>
                      <a:pt x="81" y="503"/>
                    </a:lnTo>
                    <a:lnTo>
                      <a:pt x="82" y="503"/>
                    </a:lnTo>
                    <a:lnTo>
                      <a:pt x="82" y="502"/>
                    </a:lnTo>
                    <a:lnTo>
                      <a:pt x="81" y="502"/>
                    </a:lnTo>
                    <a:lnTo>
                      <a:pt x="81" y="502"/>
                    </a:lnTo>
                    <a:lnTo>
                      <a:pt x="81" y="502"/>
                    </a:lnTo>
                    <a:lnTo>
                      <a:pt x="81" y="502"/>
                    </a:lnTo>
                    <a:lnTo>
                      <a:pt x="81" y="502"/>
                    </a:lnTo>
                    <a:lnTo>
                      <a:pt x="81" y="502"/>
                    </a:lnTo>
                    <a:lnTo>
                      <a:pt x="81" y="502"/>
                    </a:lnTo>
                    <a:lnTo>
                      <a:pt x="81" y="501"/>
                    </a:lnTo>
                    <a:lnTo>
                      <a:pt x="81" y="501"/>
                    </a:lnTo>
                    <a:lnTo>
                      <a:pt x="81" y="501"/>
                    </a:lnTo>
                    <a:lnTo>
                      <a:pt x="81" y="501"/>
                    </a:lnTo>
                    <a:lnTo>
                      <a:pt x="81" y="501"/>
                    </a:lnTo>
                    <a:lnTo>
                      <a:pt x="81" y="500"/>
                    </a:lnTo>
                    <a:lnTo>
                      <a:pt x="81" y="500"/>
                    </a:lnTo>
                    <a:lnTo>
                      <a:pt x="81" y="500"/>
                    </a:lnTo>
                    <a:lnTo>
                      <a:pt x="81" y="500"/>
                    </a:lnTo>
                    <a:lnTo>
                      <a:pt x="80" y="499"/>
                    </a:lnTo>
                    <a:lnTo>
                      <a:pt x="80" y="500"/>
                    </a:lnTo>
                    <a:lnTo>
                      <a:pt x="80" y="500"/>
                    </a:lnTo>
                    <a:lnTo>
                      <a:pt x="80" y="499"/>
                    </a:lnTo>
                    <a:lnTo>
                      <a:pt x="80" y="500"/>
                    </a:lnTo>
                    <a:lnTo>
                      <a:pt x="80" y="499"/>
                    </a:lnTo>
                    <a:lnTo>
                      <a:pt x="79" y="499"/>
                    </a:lnTo>
                    <a:lnTo>
                      <a:pt x="79" y="499"/>
                    </a:lnTo>
                    <a:lnTo>
                      <a:pt x="79" y="499"/>
                    </a:lnTo>
                    <a:lnTo>
                      <a:pt x="79" y="499"/>
                    </a:lnTo>
                    <a:lnTo>
                      <a:pt x="79" y="499"/>
                    </a:lnTo>
                    <a:lnTo>
                      <a:pt x="79" y="499"/>
                    </a:lnTo>
                    <a:lnTo>
                      <a:pt x="79" y="499"/>
                    </a:lnTo>
                    <a:lnTo>
                      <a:pt x="78" y="499"/>
                    </a:lnTo>
                    <a:lnTo>
                      <a:pt x="78" y="499"/>
                    </a:lnTo>
                    <a:lnTo>
                      <a:pt x="78" y="499"/>
                    </a:lnTo>
                    <a:lnTo>
                      <a:pt x="77" y="499"/>
                    </a:lnTo>
                    <a:lnTo>
                      <a:pt x="77" y="498"/>
                    </a:lnTo>
                    <a:lnTo>
                      <a:pt x="77" y="498"/>
                    </a:lnTo>
                    <a:lnTo>
                      <a:pt x="77" y="498"/>
                    </a:lnTo>
                    <a:lnTo>
                      <a:pt x="77" y="498"/>
                    </a:lnTo>
                    <a:lnTo>
                      <a:pt x="77" y="498"/>
                    </a:lnTo>
                    <a:lnTo>
                      <a:pt x="77" y="498"/>
                    </a:lnTo>
                    <a:lnTo>
                      <a:pt x="77" y="498"/>
                    </a:lnTo>
                    <a:lnTo>
                      <a:pt x="76" y="498"/>
                    </a:lnTo>
                    <a:lnTo>
                      <a:pt x="76" y="497"/>
                    </a:lnTo>
                    <a:lnTo>
                      <a:pt x="77" y="497"/>
                    </a:lnTo>
                    <a:lnTo>
                      <a:pt x="76" y="497"/>
                    </a:lnTo>
                    <a:lnTo>
                      <a:pt x="76" y="497"/>
                    </a:lnTo>
                    <a:lnTo>
                      <a:pt x="76" y="497"/>
                    </a:lnTo>
                    <a:lnTo>
                      <a:pt x="76" y="497"/>
                    </a:lnTo>
                    <a:lnTo>
                      <a:pt x="76" y="496"/>
                    </a:lnTo>
                    <a:lnTo>
                      <a:pt x="76" y="496"/>
                    </a:lnTo>
                    <a:lnTo>
                      <a:pt x="76" y="496"/>
                    </a:lnTo>
                    <a:lnTo>
                      <a:pt x="75" y="496"/>
                    </a:lnTo>
                    <a:lnTo>
                      <a:pt x="75" y="495"/>
                    </a:lnTo>
                    <a:lnTo>
                      <a:pt x="75" y="495"/>
                    </a:lnTo>
                    <a:lnTo>
                      <a:pt x="75" y="495"/>
                    </a:lnTo>
                    <a:lnTo>
                      <a:pt x="74" y="495"/>
                    </a:lnTo>
                    <a:lnTo>
                      <a:pt x="74" y="495"/>
                    </a:lnTo>
                    <a:lnTo>
                      <a:pt x="74" y="495"/>
                    </a:lnTo>
                    <a:lnTo>
                      <a:pt x="74" y="495"/>
                    </a:lnTo>
                    <a:lnTo>
                      <a:pt x="74" y="495"/>
                    </a:lnTo>
                    <a:lnTo>
                      <a:pt x="74" y="495"/>
                    </a:lnTo>
                    <a:lnTo>
                      <a:pt x="74" y="495"/>
                    </a:lnTo>
                    <a:lnTo>
                      <a:pt x="73" y="495"/>
                    </a:lnTo>
                    <a:lnTo>
                      <a:pt x="73" y="495"/>
                    </a:lnTo>
                    <a:lnTo>
                      <a:pt x="72" y="495"/>
                    </a:lnTo>
                    <a:lnTo>
                      <a:pt x="72" y="495"/>
                    </a:lnTo>
                    <a:lnTo>
                      <a:pt x="71" y="495"/>
                    </a:lnTo>
                    <a:lnTo>
                      <a:pt x="71" y="495"/>
                    </a:lnTo>
                    <a:lnTo>
                      <a:pt x="71" y="494"/>
                    </a:lnTo>
                    <a:lnTo>
                      <a:pt x="71" y="494"/>
                    </a:lnTo>
                    <a:lnTo>
                      <a:pt x="71" y="494"/>
                    </a:lnTo>
                    <a:lnTo>
                      <a:pt x="70" y="494"/>
                    </a:lnTo>
                    <a:lnTo>
                      <a:pt x="70" y="494"/>
                    </a:lnTo>
                    <a:lnTo>
                      <a:pt x="69" y="494"/>
                    </a:lnTo>
                    <a:lnTo>
                      <a:pt x="69" y="494"/>
                    </a:lnTo>
                    <a:lnTo>
                      <a:pt x="69" y="494"/>
                    </a:lnTo>
                    <a:lnTo>
                      <a:pt x="69" y="494"/>
                    </a:lnTo>
                    <a:lnTo>
                      <a:pt x="69" y="494"/>
                    </a:lnTo>
                    <a:lnTo>
                      <a:pt x="69" y="494"/>
                    </a:lnTo>
                    <a:lnTo>
                      <a:pt x="69" y="494"/>
                    </a:lnTo>
                    <a:lnTo>
                      <a:pt x="68" y="494"/>
                    </a:lnTo>
                    <a:lnTo>
                      <a:pt x="68" y="494"/>
                    </a:lnTo>
                    <a:lnTo>
                      <a:pt x="68" y="494"/>
                    </a:lnTo>
                    <a:lnTo>
                      <a:pt x="68" y="493"/>
                    </a:lnTo>
                    <a:lnTo>
                      <a:pt x="68" y="493"/>
                    </a:lnTo>
                    <a:lnTo>
                      <a:pt x="67" y="494"/>
                    </a:lnTo>
                    <a:lnTo>
                      <a:pt x="67" y="494"/>
                    </a:lnTo>
                    <a:lnTo>
                      <a:pt x="67" y="494"/>
                    </a:lnTo>
                    <a:lnTo>
                      <a:pt x="66" y="494"/>
                    </a:lnTo>
                    <a:lnTo>
                      <a:pt x="66" y="494"/>
                    </a:lnTo>
                    <a:lnTo>
                      <a:pt x="66" y="494"/>
                    </a:lnTo>
                    <a:lnTo>
                      <a:pt x="65" y="494"/>
                    </a:lnTo>
                    <a:lnTo>
                      <a:pt x="65" y="494"/>
                    </a:lnTo>
                    <a:lnTo>
                      <a:pt x="65" y="494"/>
                    </a:lnTo>
                    <a:lnTo>
                      <a:pt x="64" y="493"/>
                    </a:lnTo>
                    <a:lnTo>
                      <a:pt x="64" y="493"/>
                    </a:lnTo>
                    <a:lnTo>
                      <a:pt x="64" y="493"/>
                    </a:lnTo>
                    <a:lnTo>
                      <a:pt x="64" y="493"/>
                    </a:lnTo>
                    <a:lnTo>
                      <a:pt x="64" y="493"/>
                    </a:lnTo>
                    <a:lnTo>
                      <a:pt x="64" y="493"/>
                    </a:lnTo>
                    <a:lnTo>
                      <a:pt x="64" y="493"/>
                    </a:lnTo>
                    <a:lnTo>
                      <a:pt x="63" y="493"/>
                    </a:lnTo>
                    <a:lnTo>
                      <a:pt x="64" y="492"/>
                    </a:lnTo>
                    <a:lnTo>
                      <a:pt x="63" y="492"/>
                    </a:lnTo>
                    <a:lnTo>
                      <a:pt x="63" y="492"/>
                    </a:lnTo>
                    <a:lnTo>
                      <a:pt x="63" y="492"/>
                    </a:lnTo>
                    <a:lnTo>
                      <a:pt x="63" y="492"/>
                    </a:lnTo>
                    <a:lnTo>
                      <a:pt x="63" y="492"/>
                    </a:lnTo>
                    <a:lnTo>
                      <a:pt x="63" y="492"/>
                    </a:lnTo>
                    <a:lnTo>
                      <a:pt x="63" y="492"/>
                    </a:lnTo>
                    <a:lnTo>
                      <a:pt x="63" y="491"/>
                    </a:lnTo>
                    <a:lnTo>
                      <a:pt x="63" y="491"/>
                    </a:lnTo>
                    <a:lnTo>
                      <a:pt x="63" y="491"/>
                    </a:lnTo>
                    <a:lnTo>
                      <a:pt x="62" y="491"/>
                    </a:lnTo>
                    <a:lnTo>
                      <a:pt x="62" y="491"/>
                    </a:lnTo>
                    <a:lnTo>
                      <a:pt x="62" y="491"/>
                    </a:lnTo>
                    <a:lnTo>
                      <a:pt x="62" y="491"/>
                    </a:lnTo>
                    <a:lnTo>
                      <a:pt x="62" y="491"/>
                    </a:lnTo>
                    <a:lnTo>
                      <a:pt x="62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89"/>
                    </a:lnTo>
                    <a:lnTo>
                      <a:pt x="60" y="489"/>
                    </a:lnTo>
                    <a:lnTo>
                      <a:pt x="60" y="489"/>
                    </a:lnTo>
                    <a:lnTo>
                      <a:pt x="60" y="489"/>
                    </a:lnTo>
                    <a:lnTo>
                      <a:pt x="60" y="489"/>
                    </a:lnTo>
                    <a:lnTo>
                      <a:pt x="59" y="488"/>
                    </a:lnTo>
                    <a:lnTo>
                      <a:pt x="60" y="488"/>
                    </a:lnTo>
                    <a:lnTo>
                      <a:pt x="59" y="487"/>
                    </a:lnTo>
                    <a:lnTo>
                      <a:pt x="59" y="487"/>
                    </a:lnTo>
                    <a:lnTo>
                      <a:pt x="59" y="487"/>
                    </a:lnTo>
                    <a:lnTo>
                      <a:pt x="59" y="487"/>
                    </a:lnTo>
                    <a:lnTo>
                      <a:pt x="59" y="487"/>
                    </a:lnTo>
                    <a:lnTo>
                      <a:pt x="59" y="486"/>
                    </a:lnTo>
                    <a:lnTo>
                      <a:pt x="58" y="486"/>
                    </a:lnTo>
                    <a:lnTo>
                      <a:pt x="58" y="486"/>
                    </a:lnTo>
                    <a:lnTo>
                      <a:pt x="58" y="485"/>
                    </a:lnTo>
                    <a:lnTo>
                      <a:pt x="57" y="485"/>
                    </a:lnTo>
                    <a:lnTo>
                      <a:pt x="57" y="485"/>
                    </a:lnTo>
                    <a:lnTo>
                      <a:pt x="57" y="484"/>
                    </a:lnTo>
                    <a:lnTo>
                      <a:pt x="57" y="484"/>
                    </a:lnTo>
                    <a:lnTo>
                      <a:pt x="57" y="483"/>
                    </a:lnTo>
                    <a:lnTo>
                      <a:pt x="57" y="483"/>
                    </a:lnTo>
                    <a:lnTo>
                      <a:pt x="56" y="483"/>
                    </a:lnTo>
                    <a:lnTo>
                      <a:pt x="56" y="483"/>
                    </a:lnTo>
                    <a:lnTo>
                      <a:pt x="56" y="483"/>
                    </a:lnTo>
                    <a:lnTo>
                      <a:pt x="56" y="482"/>
                    </a:lnTo>
                    <a:lnTo>
                      <a:pt x="56" y="482"/>
                    </a:lnTo>
                    <a:lnTo>
                      <a:pt x="56" y="482"/>
                    </a:lnTo>
                    <a:lnTo>
                      <a:pt x="55" y="482"/>
                    </a:lnTo>
                    <a:lnTo>
                      <a:pt x="55" y="482"/>
                    </a:lnTo>
                    <a:lnTo>
                      <a:pt x="54" y="482"/>
                    </a:lnTo>
                    <a:lnTo>
                      <a:pt x="54" y="482"/>
                    </a:lnTo>
                    <a:lnTo>
                      <a:pt x="54" y="482"/>
                    </a:lnTo>
                    <a:lnTo>
                      <a:pt x="54" y="481"/>
                    </a:lnTo>
                    <a:lnTo>
                      <a:pt x="53" y="481"/>
                    </a:lnTo>
                    <a:lnTo>
                      <a:pt x="53" y="481"/>
                    </a:lnTo>
                    <a:lnTo>
                      <a:pt x="53" y="481"/>
                    </a:lnTo>
                    <a:lnTo>
                      <a:pt x="52" y="481"/>
                    </a:lnTo>
                    <a:lnTo>
                      <a:pt x="52" y="481"/>
                    </a:lnTo>
                    <a:lnTo>
                      <a:pt x="52" y="481"/>
                    </a:lnTo>
                    <a:lnTo>
                      <a:pt x="51" y="480"/>
                    </a:lnTo>
                    <a:lnTo>
                      <a:pt x="51" y="480"/>
                    </a:lnTo>
                    <a:lnTo>
                      <a:pt x="51" y="480"/>
                    </a:lnTo>
                    <a:lnTo>
                      <a:pt x="51" y="480"/>
                    </a:lnTo>
                    <a:lnTo>
                      <a:pt x="51" y="480"/>
                    </a:lnTo>
                    <a:lnTo>
                      <a:pt x="50" y="480"/>
                    </a:lnTo>
                    <a:lnTo>
                      <a:pt x="50" y="479"/>
                    </a:lnTo>
                    <a:lnTo>
                      <a:pt x="50" y="479"/>
                    </a:lnTo>
                    <a:lnTo>
                      <a:pt x="49" y="480"/>
                    </a:lnTo>
                    <a:lnTo>
                      <a:pt x="49" y="480"/>
                    </a:lnTo>
                    <a:lnTo>
                      <a:pt x="49" y="479"/>
                    </a:lnTo>
                    <a:lnTo>
                      <a:pt x="49" y="479"/>
                    </a:lnTo>
                    <a:lnTo>
                      <a:pt x="49" y="479"/>
                    </a:lnTo>
                    <a:lnTo>
                      <a:pt x="48" y="480"/>
                    </a:lnTo>
                    <a:lnTo>
                      <a:pt x="48" y="480"/>
                    </a:lnTo>
                    <a:lnTo>
                      <a:pt x="48" y="480"/>
                    </a:lnTo>
                    <a:lnTo>
                      <a:pt x="48" y="480"/>
                    </a:lnTo>
                    <a:lnTo>
                      <a:pt x="47" y="480"/>
                    </a:lnTo>
                    <a:lnTo>
                      <a:pt x="47" y="480"/>
                    </a:lnTo>
                    <a:lnTo>
                      <a:pt x="46" y="481"/>
                    </a:lnTo>
                    <a:lnTo>
                      <a:pt x="46" y="481"/>
                    </a:lnTo>
                    <a:lnTo>
                      <a:pt x="46" y="482"/>
                    </a:lnTo>
                    <a:lnTo>
                      <a:pt x="46" y="482"/>
                    </a:lnTo>
                    <a:lnTo>
                      <a:pt x="45" y="482"/>
                    </a:lnTo>
                    <a:lnTo>
                      <a:pt x="45" y="482"/>
                    </a:lnTo>
                    <a:lnTo>
                      <a:pt x="44" y="482"/>
                    </a:lnTo>
                    <a:lnTo>
                      <a:pt x="44" y="482"/>
                    </a:lnTo>
                    <a:lnTo>
                      <a:pt x="44" y="482"/>
                    </a:lnTo>
                    <a:lnTo>
                      <a:pt x="43" y="482"/>
                    </a:lnTo>
                    <a:lnTo>
                      <a:pt x="43" y="482"/>
                    </a:lnTo>
                    <a:lnTo>
                      <a:pt x="43" y="482"/>
                    </a:lnTo>
                    <a:lnTo>
                      <a:pt x="43" y="482"/>
                    </a:lnTo>
                    <a:lnTo>
                      <a:pt x="42" y="482"/>
                    </a:lnTo>
                    <a:lnTo>
                      <a:pt x="42" y="482"/>
                    </a:lnTo>
                    <a:lnTo>
                      <a:pt x="42" y="482"/>
                    </a:lnTo>
                    <a:lnTo>
                      <a:pt x="42" y="482"/>
                    </a:lnTo>
                    <a:lnTo>
                      <a:pt x="42" y="481"/>
                    </a:lnTo>
                    <a:lnTo>
                      <a:pt x="41" y="481"/>
                    </a:lnTo>
                    <a:lnTo>
                      <a:pt x="40" y="481"/>
                    </a:lnTo>
                    <a:lnTo>
                      <a:pt x="39" y="480"/>
                    </a:lnTo>
                    <a:lnTo>
                      <a:pt x="39" y="481"/>
                    </a:lnTo>
                    <a:lnTo>
                      <a:pt x="39" y="480"/>
                    </a:lnTo>
                    <a:lnTo>
                      <a:pt x="38" y="480"/>
                    </a:lnTo>
                    <a:lnTo>
                      <a:pt x="38" y="481"/>
                    </a:lnTo>
                    <a:lnTo>
                      <a:pt x="38" y="481"/>
                    </a:lnTo>
                    <a:lnTo>
                      <a:pt x="38" y="481"/>
                    </a:lnTo>
                    <a:lnTo>
                      <a:pt x="37" y="481"/>
                    </a:lnTo>
                    <a:lnTo>
                      <a:pt x="37" y="481"/>
                    </a:lnTo>
                    <a:lnTo>
                      <a:pt x="36" y="481"/>
                    </a:lnTo>
                    <a:lnTo>
                      <a:pt x="36" y="481"/>
                    </a:lnTo>
                    <a:lnTo>
                      <a:pt x="35" y="481"/>
                    </a:lnTo>
                    <a:lnTo>
                      <a:pt x="35" y="481"/>
                    </a:lnTo>
                    <a:lnTo>
                      <a:pt x="35" y="481"/>
                    </a:lnTo>
                    <a:lnTo>
                      <a:pt x="35" y="481"/>
                    </a:lnTo>
                    <a:lnTo>
                      <a:pt x="34" y="481"/>
                    </a:lnTo>
                    <a:lnTo>
                      <a:pt x="34" y="481"/>
                    </a:lnTo>
                    <a:lnTo>
                      <a:pt x="33" y="480"/>
                    </a:lnTo>
                    <a:lnTo>
                      <a:pt x="32" y="480"/>
                    </a:lnTo>
                    <a:lnTo>
                      <a:pt x="31" y="480"/>
                    </a:lnTo>
                    <a:lnTo>
                      <a:pt x="31" y="480"/>
                    </a:lnTo>
                    <a:lnTo>
                      <a:pt x="31" y="480"/>
                    </a:lnTo>
                    <a:lnTo>
                      <a:pt x="31" y="480"/>
                    </a:lnTo>
                    <a:lnTo>
                      <a:pt x="30" y="480"/>
                    </a:lnTo>
                    <a:lnTo>
                      <a:pt x="29" y="479"/>
                    </a:lnTo>
                    <a:lnTo>
                      <a:pt x="29" y="479"/>
                    </a:lnTo>
                    <a:lnTo>
                      <a:pt x="29" y="479"/>
                    </a:lnTo>
                    <a:lnTo>
                      <a:pt x="29" y="480"/>
                    </a:lnTo>
                    <a:lnTo>
                      <a:pt x="28" y="480"/>
                    </a:lnTo>
                    <a:lnTo>
                      <a:pt x="28" y="479"/>
                    </a:lnTo>
                    <a:lnTo>
                      <a:pt x="27" y="479"/>
                    </a:lnTo>
                    <a:lnTo>
                      <a:pt x="27" y="479"/>
                    </a:lnTo>
                    <a:lnTo>
                      <a:pt x="27" y="479"/>
                    </a:lnTo>
                    <a:lnTo>
                      <a:pt x="26" y="478"/>
                    </a:lnTo>
                    <a:lnTo>
                      <a:pt x="26" y="478"/>
                    </a:lnTo>
                    <a:lnTo>
                      <a:pt x="25" y="477"/>
                    </a:lnTo>
                    <a:lnTo>
                      <a:pt x="24" y="477"/>
                    </a:lnTo>
                    <a:lnTo>
                      <a:pt x="23" y="477"/>
                    </a:lnTo>
                    <a:lnTo>
                      <a:pt x="22" y="477"/>
                    </a:lnTo>
                    <a:lnTo>
                      <a:pt x="22" y="477"/>
                    </a:lnTo>
                    <a:lnTo>
                      <a:pt x="22" y="477"/>
                    </a:lnTo>
                    <a:lnTo>
                      <a:pt x="22" y="476"/>
                    </a:lnTo>
                    <a:lnTo>
                      <a:pt x="22" y="476"/>
                    </a:lnTo>
                    <a:lnTo>
                      <a:pt x="22" y="475"/>
                    </a:lnTo>
                    <a:lnTo>
                      <a:pt x="22" y="475"/>
                    </a:lnTo>
                    <a:lnTo>
                      <a:pt x="21" y="475"/>
                    </a:lnTo>
                    <a:lnTo>
                      <a:pt x="21" y="475"/>
                    </a:lnTo>
                    <a:lnTo>
                      <a:pt x="20" y="475"/>
                    </a:lnTo>
                    <a:lnTo>
                      <a:pt x="20" y="475"/>
                    </a:lnTo>
                    <a:lnTo>
                      <a:pt x="20" y="474"/>
                    </a:lnTo>
                    <a:lnTo>
                      <a:pt x="20" y="473"/>
                    </a:lnTo>
                    <a:lnTo>
                      <a:pt x="20" y="472"/>
                    </a:lnTo>
                    <a:lnTo>
                      <a:pt x="19" y="472"/>
                    </a:lnTo>
                    <a:lnTo>
                      <a:pt x="19" y="472"/>
                    </a:lnTo>
                    <a:lnTo>
                      <a:pt x="19" y="471"/>
                    </a:lnTo>
                    <a:lnTo>
                      <a:pt x="18" y="470"/>
                    </a:lnTo>
                    <a:lnTo>
                      <a:pt x="19" y="469"/>
                    </a:lnTo>
                    <a:lnTo>
                      <a:pt x="19" y="468"/>
                    </a:lnTo>
                    <a:lnTo>
                      <a:pt x="20" y="467"/>
                    </a:lnTo>
                    <a:lnTo>
                      <a:pt x="20" y="467"/>
                    </a:lnTo>
                    <a:lnTo>
                      <a:pt x="22" y="467"/>
                    </a:lnTo>
                    <a:lnTo>
                      <a:pt x="22" y="467"/>
                    </a:lnTo>
                    <a:lnTo>
                      <a:pt x="22" y="466"/>
                    </a:lnTo>
                    <a:lnTo>
                      <a:pt x="23" y="465"/>
                    </a:lnTo>
                    <a:lnTo>
                      <a:pt x="23" y="465"/>
                    </a:lnTo>
                    <a:lnTo>
                      <a:pt x="23" y="464"/>
                    </a:lnTo>
                    <a:lnTo>
                      <a:pt x="24" y="464"/>
                    </a:lnTo>
                    <a:lnTo>
                      <a:pt x="25" y="463"/>
                    </a:lnTo>
                    <a:lnTo>
                      <a:pt x="25" y="462"/>
                    </a:lnTo>
                    <a:lnTo>
                      <a:pt x="25" y="462"/>
                    </a:lnTo>
                    <a:lnTo>
                      <a:pt x="25" y="460"/>
                    </a:lnTo>
                    <a:lnTo>
                      <a:pt x="26" y="460"/>
                    </a:lnTo>
                    <a:lnTo>
                      <a:pt x="26" y="460"/>
                    </a:lnTo>
                    <a:lnTo>
                      <a:pt x="27" y="460"/>
                    </a:lnTo>
                    <a:lnTo>
                      <a:pt x="28" y="460"/>
                    </a:lnTo>
                    <a:lnTo>
                      <a:pt x="29" y="460"/>
                    </a:lnTo>
                    <a:lnTo>
                      <a:pt x="30" y="460"/>
                    </a:lnTo>
                    <a:lnTo>
                      <a:pt x="31" y="460"/>
                    </a:lnTo>
                    <a:lnTo>
                      <a:pt x="31" y="460"/>
                    </a:lnTo>
                    <a:lnTo>
                      <a:pt x="32" y="459"/>
                    </a:lnTo>
                    <a:lnTo>
                      <a:pt x="32" y="458"/>
                    </a:lnTo>
                    <a:lnTo>
                      <a:pt x="32" y="458"/>
                    </a:lnTo>
                    <a:lnTo>
                      <a:pt x="32" y="457"/>
                    </a:lnTo>
                    <a:lnTo>
                      <a:pt x="34" y="457"/>
                    </a:lnTo>
                    <a:lnTo>
                      <a:pt x="34" y="456"/>
                    </a:lnTo>
                    <a:lnTo>
                      <a:pt x="34" y="456"/>
                    </a:lnTo>
                    <a:lnTo>
                      <a:pt x="34" y="455"/>
                    </a:lnTo>
                    <a:lnTo>
                      <a:pt x="34" y="455"/>
                    </a:lnTo>
                    <a:lnTo>
                      <a:pt x="34" y="453"/>
                    </a:lnTo>
                    <a:lnTo>
                      <a:pt x="33" y="453"/>
                    </a:lnTo>
                    <a:lnTo>
                      <a:pt x="32" y="452"/>
                    </a:lnTo>
                    <a:lnTo>
                      <a:pt x="32" y="452"/>
                    </a:lnTo>
                    <a:lnTo>
                      <a:pt x="30" y="451"/>
                    </a:lnTo>
                    <a:lnTo>
                      <a:pt x="30" y="451"/>
                    </a:lnTo>
                    <a:lnTo>
                      <a:pt x="27" y="451"/>
                    </a:lnTo>
                    <a:lnTo>
                      <a:pt x="26" y="452"/>
                    </a:lnTo>
                    <a:lnTo>
                      <a:pt x="23" y="450"/>
                    </a:lnTo>
                    <a:lnTo>
                      <a:pt x="22" y="450"/>
                    </a:lnTo>
                    <a:lnTo>
                      <a:pt x="21" y="450"/>
                    </a:lnTo>
                    <a:lnTo>
                      <a:pt x="20" y="450"/>
                    </a:lnTo>
                    <a:lnTo>
                      <a:pt x="19" y="450"/>
                    </a:lnTo>
                    <a:lnTo>
                      <a:pt x="19" y="450"/>
                    </a:lnTo>
                    <a:lnTo>
                      <a:pt x="18" y="451"/>
                    </a:lnTo>
                    <a:lnTo>
                      <a:pt x="17" y="451"/>
                    </a:lnTo>
                    <a:lnTo>
                      <a:pt x="16" y="452"/>
                    </a:lnTo>
                    <a:lnTo>
                      <a:pt x="15" y="452"/>
                    </a:lnTo>
                    <a:lnTo>
                      <a:pt x="15" y="452"/>
                    </a:lnTo>
                    <a:lnTo>
                      <a:pt x="15" y="453"/>
                    </a:lnTo>
                    <a:lnTo>
                      <a:pt x="15" y="454"/>
                    </a:lnTo>
                    <a:lnTo>
                      <a:pt x="14" y="454"/>
                    </a:lnTo>
                    <a:lnTo>
                      <a:pt x="14" y="454"/>
                    </a:lnTo>
                    <a:lnTo>
                      <a:pt x="13" y="453"/>
                    </a:lnTo>
                    <a:lnTo>
                      <a:pt x="12" y="453"/>
                    </a:lnTo>
                    <a:lnTo>
                      <a:pt x="12" y="453"/>
                    </a:lnTo>
                    <a:lnTo>
                      <a:pt x="11" y="453"/>
                    </a:lnTo>
                    <a:lnTo>
                      <a:pt x="11" y="453"/>
                    </a:lnTo>
                    <a:lnTo>
                      <a:pt x="11" y="452"/>
                    </a:lnTo>
                    <a:lnTo>
                      <a:pt x="10" y="452"/>
                    </a:lnTo>
                    <a:lnTo>
                      <a:pt x="9" y="451"/>
                    </a:lnTo>
                    <a:lnTo>
                      <a:pt x="9" y="450"/>
                    </a:lnTo>
                    <a:lnTo>
                      <a:pt x="9" y="449"/>
                    </a:lnTo>
                    <a:lnTo>
                      <a:pt x="9" y="447"/>
                    </a:lnTo>
                    <a:lnTo>
                      <a:pt x="9" y="446"/>
                    </a:lnTo>
                    <a:lnTo>
                      <a:pt x="8" y="445"/>
                    </a:lnTo>
                    <a:lnTo>
                      <a:pt x="8" y="445"/>
                    </a:lnTo>
                    <a:lnTo>
                      <a:pt x="9" y="444"/>
                    </a:lnTo>
                    <a:lnTo>
                      <a:pt x="9" y="443"/>
                    </a:lnTo>
                    <a:lnTo>
                      <a:pt x="7" y="439"/>
                    </a:lnTo>
                    <a:lnTo>
                      <a:pt x="7" y="438"/>
                    </a:lnTo>
                    <a:lnTo>
                      <a:pt x="7" y="437"/>
                    </a:lnTo>
                    <a:lnTo>
                      <a:pt x="7" y="437"/>
                    </a:lnTo>
                    <a:lnTo>
                      <a:pt x="7" y="435"/>
                    </a:lnTo>
                    <a:lnTo>
                      <a:pt x="7" y="432"/>
                    </a:lnTo>
                    <a:lnTo>
                      <a:pt x="7" y="432"/>
                    </a:lnTo>
                    <a:lnTo>
                      <a:pt x="7" y="432"/>
                    </a:lnTo>
                    <a:lnTo>
                      <a:pt x="7" y="431"/>
                    </a:lnTo>
                    <a:lnTo>
                      <a:pt x="8" y="431"/>
                    </a:lnTo>
                    <a:lnTo>
                      <a:pt x="8" y="431"/>
                    </a:lnTo>
                    <a:lnTo>
                      <a:pt x="9" y="431"/>
                    </a:lnTo>
                    <a:lnTo>
                      <a:pt x="11" y="431"/>
                    </a:lnTo>
                    <a:lnTo>
                      <a:pt x="11" y="430"/>
                    </a:lnTo>
                    <a:lnTo>
                      <a:pt x="12" y="430"/>
                    </a:lnTo>
                    <a:lnTo>
                      <a:pt x="12" y="429"/>
                    </a:lnTo>
                    <a:lnTo>
                      <a:pt x="12" y="428"/>
                    </a:lnTo>
                    <a:lnTo>
                      <a:pt x="12" y="428"/>
                    </a:lnTo>
                    <a:lnTo>
                      <a:pt x="12" y="428"/>
                    </a:lnTo>
                    <a:lnTo>
                      <a:pt x="12" y="427"/>
                    </a:lnTo>
                    <a:lnTo>
                      <a:pt x="12" y="427"/>
                    </a:lnTo>
                    <a:lnTo>
                      <a:pt x="12" y="426"/>
                    </a:lnTo>
                    <a:lnTo>
                      <a:pt x="12" y="425"/>
                    </a:lnTo>
                    <a:lnTo>
                      <a:pt x="12" y="424"/>
                    </a:lnTo>
                    <a:lnTo>
                      <a:pt x="12" y="424"/>
                    </a:lnTo>
                    <a:lnTo>
                      <a:pt x="12" y="424"/>
                    </a:lnTo>
                    <a:lnTo>
                      <a:pt x="11" y="423"/>
                    </a:lnTo>
                    <a:lnTo>
                      <a:pt x="11" y="422"/>
                    </a:lnTo>
                    <a:lnTo>
                      <a:pt x="11" y="422"/>
                    </a:lnTo>
                    <a:lnTo>
                      <a:pt x="10" y="422"/>
                    </a:lnTo>
                    <a:lnTo>
                      <a:pt x="10" y="421"/>
                    </a:lnTo>
                    <a:lnTo>
                      <a:pt x="10" y="421"/>
                    </a:lnTo>
                    <a:lnTo>
                      <a:pt x="9" y="421"/>
                    </a:lnTo>
                    <a:lnTo>
                      <a:pt x="9" y="421"/>
                    </a:lnTo>
                    <a:lnTo>
                      <a:pt x="9" y="420"/>
                    </a:lnTo>
                    <a:lnTo>
                      <a:pt x="8" y="420"/>
                    </a:lnTo>
                    <a:lnTo>
                      <a:pt x="8" y="420"/>
                    </a:lnTo>
                    <a:lnTo>
                      <a:pt x="8" y="420"/>
                    </a:lnTo>
                    <a:lnTo>
                      <a:pt x="8" y="420"/>
                    </a:lnTo>
                    <a:lnTo>
                      <a:pt x="8" y="419"/>
                    </a:lnTo>
                    <a:lnTo>
                      <a:pt x="8" y="419"/>
                    </a:lnTo>
                    <a:lnTo>
                      <a:pt x="8" y="419"/>
                    </a:lnTo>
                    <a:lnTo>
                      <a:pt x="8" y="418"/>
                    </a:lnTo>
                    <a:lnTo>
                      <a:pt x="8" y="418"/>
                    </a:lnTo>
                    <a:lnTo>
                      <a:pt x="8" y="418"/>
                    </a:lnTo>
                    <a:lnTo>
                      <a:pt x="8" y="418"/>
                    </a:lnTo>
                    <a:lnTo>
                      <a:pt x="8" y="418"/>
                    </a:lnTo>
                    <a:lnTo>
                      <a:pt x="8" y="417"/>
                    </a:lnTo>
                    <a:lnTo>
                      <a:pt x="8" y="417"/>
                    </a:lnTo>
                    <a:lnTo>
                      <a:pt x="8" y="417"/>
                    </a:lnTo>
                    <a:lnTo>
                      <a:pt x="7" y="417"/>
                    </a:lnTo>
                    <a:lnTo>
                      <a:pt x="7" y="416"/>
                    </a:lnTo>
                    <a:lnTo>
                      <a:pt x="7" y="416"/>
                    </a:lnTo>
                    <a:lnTo>
                      <a:pt x="7" y="415"/>
                    </a:lnTo>
                    <a:lnTo>
                      <a:pt x="7" y="415"/>
                    </a:lnTo>
                    <a:lnTo>
                      <a:pt x="7" y="415"/>
                    </a:lnTo>
                    <a:lnTo>
                      <a:pt x="7" y="415"/>
                    </a:lnTo>
                    <a:lnTo>
                      <a:pt x="7" y="414"/>
                    </a:lnTo>
                    <a:lnTo>
                      <a:pt x="8" y="414"/>
                    </a:lnTo>
                    <a:lnTo>
                      <a:pt x="8" y="414"/>
                    </a:lnTo>
                    <a:lnTo>
                      <a:pt x="8" y="414"/>
                    </a:lnTo>
                    <a:lnTo>
                      <a:pt x="8" y="413"/>
                    </a:lnTo>
                    <a:lnTo>
                      <a:pt x="8" y="413"/>
                    </a:lnTo>
                    <a:lnTo>
                      <a:pt x="7" y="413"/>
                    </a:lnTo>
                    <a:lnTo>
                      <a:pt x="7" y="413"/>
                    </a:lnTo>
                    <a:lnTo>
                      <a:pt x="7" y="413"/>
                    </a:lnTo>
                    <a:lnTo>
                      <a:pt x="7" y="412"/>
                    </a:lnTo>
                    <a:lnTo>
                      <a:pt x="7" y="412"/>
                    </a:lnTo>
                    <a:lnTo>
                      <a:pt x="7" y="412"/>
                    </a:lnTo>
                    <a:lnTo>
                      <a:pt x="7" y="412"/>
                    </a:lnTo>
                    <a:lnTo>
                      <a:pt x="7" y="412"/>
                    </a:lnTo>
                    <a:lnTo>
                      <a:pt x="7" y="412"/>
                    </a:lnTo>
                    <a:lnTo>
                      <a:pt x="7" y="412"/>
                    </a:lnTo>
                    <a:lnTo>
                      <a:pt x="7" y="412"/>
                    </a:lnTo>
                    <a:lnTo>
                      <a:pt x="7" y="411"/>
                    </a:lnTo>
                    <a:lnTo>
                      <a:pt x="7" y="411"/>
                    </a:lnTo>
                    <a:lnTo>
                      <a:pt x="6" y="411"/>
                    </a:lnTo>
                    <a:lnTo>
                      <a:pt x="6" y="411"/>
                    </a:lnTo>
                    <a:lnTo>
                      <a:pt x="6" y="411"/>
                    </a:lnTo>
                    <a:lnTo>
                      <a:pt x="6" y="411"/>
                    </a:lnTo>
                    <a:lnTo>
                      <a:pt x="6" y="410"/>
                    </a:lnTo>
                    <a:lnTo>
                      <a:pt x="6" y="410"/>
                    </a:lnTo>
                    <a:lnTo>
                      <a:pt x="6" y="410"/>
                    </a:lnTo>
                    <a:lnTo>
                      <a:pt x="6" y="410"/>
                    </a:lnTo>
                    <a:lnTo>
                      <a:pt x="6" y="410"/>
                    </a:lnTo>
                    <a:lnTo>
                      <a:pt x="6" y="410"/>
                    </a:lnTo>
                    <a:lnTo>
                      <a:pt x="6" y="409"/>
                    </a:lnTo>
                    <a:lnTo>
                      <a:pt x="6" y="409"/>
                    </a:lnTo>
                    <a:lnTo>
                      <a:pt x="6" y="409"/>
                    </a:lnTo>
                    <a:lnTo>
                      <a:pt x="6" y="409"/>
                    </a:lnTo>
                    <a:lnTo>
                      <a:pt x="6" y="409"/>
                    </a:lnTo>
                    <a:lnTo>
                      <a:pt x="6" y="409"/>
                    </a:lnTo>
                    <a:lnTo>
                      <a:pt x="6" y="408"/>
                    </a:lnTo>
                    <a:lnTo>
                      <a:pt x="5" y="408"/>
                    </a:lnTo>
                    <a:lnTo>
                      <a:pt x="6" y="408"/>
                    </a:lnTo>
                    <a:lnTo>
                      <a:pt x="6" y="408"/>
                    </a:lnTo>
                    <a:lnTo>
                      <a:pt x="5" y="408"/>
                    </a:lnTo>
                    <a:lnTo>
                      <a:pt x="5" y="407"/>
                    </a:lnTo>
                    <a:lnTo>
                      <a:pt x="5" y="408"/>
                    </a:lnTo>
                    <a:lnTo>
                      <a:pt x="5" y="408"/>
                    </a:lnTo>
                    <a:lnTo>
                      <a:pt x="5" y="407"/>
                    </a:lnTo>
                    <a:lnTo>
                      <a:pt x="5" y="407"/>
                    </a:lnTo>
                    <a:lnTo>
                      <a:pt x="5" y="407"/>
                    </a:lnTo>
                    <a:lnTo>
                      <a:pt x="4" y="407"/>
                    </a:lnTo>
                    <a:lnTo>
                      <a:pt x="4" y="406"/>
                    </a:lnTo>
                    <a:lnTo>
                      <a:pt x="4" y="407"/>
                    </a:lnTo>
                    <a:lnTo>
                      <a:pt x="4" y="406"/>
                    </a:lnTo>
                    <a:lnTo>
                      <a:pt x="4" y="406"/>
                    </a:lnTo>
                    <a:lnTo>
                      <a:pt x="4" y="406"/>
                    </a:lnTo>
                    <a:lnTo>
                      <a:pt x="4" y="406"/>
                    </a:lnTo>
                    <a:lnTo>
                      <a:pt x="4" y="406"/>
                    </a:lnTo>
                    <a:lnTo>
                      <a:pt x="3" y="406"/>
                    </a:lnTo>
                    <a:lnTo>
                      <a:pt x="3" y="405"/>
                    </a:lnTo>
                    <a:lnTo>
                      <a:pt x="4" y="405"/>
                    </a:lnTo>
                    <a:lnTo>
                      <a:pt x="4" y="405"/>
                    </a:lnTo>
                    <a:lnTo>
                      <a:pt x="3" y="405"/>
                    </a:lnTo>
                    <a:lnTo>
                      <a:pt x="3" y="405"/>
                    </a:lnTo>
                    <a:lnTo>
                      <a:pt x="3" y="405"/>
                    </a:lnTo>
                    <a:lnTo>
                      <a:pt x="3" y="405"/>
                    </a:lnTo>
                    <a:lnTo>
                      <a:pt x="3" y="405"/>
                    </a:lnTo>
                    <a:lnTo>
                      <a:pt x="3" y="405"/>
                    </a:lnTo>
                    <a:lnTo>
                      <a:pt x="3" y="405"/>
                    </a:lnTo>
                    <a:lnTo>
                      <a:pt x="2" y="405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1" y="404"/>
                    </a:lnTo>
                    <a:lnTo>
                      <a:pt x="1" y="404"/>
                    </a:lnTo>
                    <a:lnTo>
                      <a:pt x="1" y="404"/>
                    </a:lnTo>
                    <a:lnTo>
                      <a:pt x="1" y="404"/>
                    </a:lnTo>
                    <a:lnTo>
                      <a:pt x="1" y="403"/>
                    </a:lnTo>
                    <a:lnTo>
                      <a:pt x="0" y="403"/>
                    </a:lnTo>
                    <a:lnTo>
                      <a:pt x="1" y="403"/>
                    </a:lnTo>
                    <a:lnTo>
                      <a:pt x="0" y="403"/>
                    </a:lnTo>
                    <a:lnTo>
                      <a:pt x="0" y="403"/>
                    </a:lnTo>
                    <a:lnTo>
                      <a:pt x="0" y="402"/>
                    </a:lnTo>
                    <a:lnTo>
                      <a:pt x="0" y="402"/>
                    </a:lnTo>
                    <a:lnTo>
                      <a:pt x="0" y="402"/>
                    </a:lnTo>
                    <a:lnTo>
                      <a:pt x="0" y="402"/>
                    </a:lnTo>
                    <a:lnTo>
                      <a:pt x="0" y="402"/>
                    </a:lnTo>
                    <a:lnTo>
                      <a:pt x="0" y="402"/>
                    </a:lnTo>
                    <a:lnTo>
                      <a:pt x="0" y="401"/>
                    </a:lnTo>
                    <a:lnTo>
                      <a:pt x="0" y="401"/>
                    </a:lnTo>
                    <a:lnTo>
                      <a:pt x="0" y="401"/>
                    </a:lnTo>
                    <a:lnTo>
                      <a:pt x="0" y="401"/>
                    </a:lnTo>
                    <a:lnTo>
                      <a:pt x="0" y="401"/>
                    </a:lnTo>
                    <a:lnTo>
                      <a:pt x="0" y="401"/>
                    </a:lnTo>
                    <a:lnTo>
                      <a:pt x="0" y="400"/>
                    </a:lnTo>
                    <a:lnTo>
                      <a:pt x="0" y="400"/>
                    </a:lnTo>
                    <a:lnTo>
                      <a:pt x="0" y="400"/>
                    </a:lnTo>
                    <a:lnTo>
                      <a:pt x="0" y="400"/>
                    </a:lnTo>
                    <a:lnTo>
                      <a:pt x="0" y="400"/>
                    </a:lnTo>
                    <a:lnTo>
                      <a:pt x="0" y="400"/>
                    </a:lnTo>
                    <a:lnTo>
                      <a:pt x="0" y="400"/>
                    </a:lnTo>
                    <a:lnTo>
                      <a:pt x="0" y="399"/>
                    </a:lnTo>
                    <a:lnTo>
                      <a:pt x="0" y="399"/>
                    </a:lnTo>
                    <a:lnTo>
                      <a:pt x="0" y="399"/>
                    </a:lnTo>
                    <a:lnTo>
                      <a:pt x="0" y="399"/>
                    </a:lnTo>
                    <a:lnTo>
                      <a:pt x="0" y="399"/>
                    </a:lnTo>
                    <a:lnTo>
                      <a:pt x="0" y="399"/>
                    </a:lnTo>
                    <a:lnTo>
                      <a:pt x="0" y="398"/>
                    </a:lnTo>
                    <a:lnTo>
                      <a:pt x="0" y="398"/>
                    </a:lnTo>
                    <a:lnTo>
                      <a:pt x="0" y="398"/>
                    </a:lnTo>
                    <a:lnTo>
                      <a:pt x="0" y="398"/>
                    </a:lnTo>
                    <a:lnTo>
                      <a:pt x="0" y="398"/>
                    </a:lnTo>
                    <a:lnTo>
                      <a:pt x="0" y="398"/>
                    </a:lnTo>
                    <a:lnTo>
                      <a:pt x="0" y="397"/>
                    </a:lnTo>
                    <a:lnTo>
                      <a:pt x="0" y="397"/>
                    </a:lnTo>
                    <a:lnTo>
                      <a:pt x="0" y="397"/>
                    </a:lnTo>
                    <a:lnTo>
                      <a:pt x="0" y="397"/>
                    </a:lnTo>
                    <a:lnTo>
                      <a:pt x="0" y="397"/>
                    </a:lnTo>
                    <a:lnTo>
                      <a:pt x="0" y="396"/>
                    </a:lnTo>
                    <a:lnTo>
                      <a:pt x="0" y="396"/>
                    </a:lnTo>
                    <a:lnTo>
                      <a:pt x="0" y="396"/>
                    </a:lnTo>
                    <a:lnTo>
                      <a:pt x="0" y="396"/>
                    </a:lnTo>
                    <a:lnTo>
                      <a:pt x="0" y="396"/>
                    </a:lnTo>
                    <a:lnTo>
                      <a:pt x="0" y="396"/>
                    </a:lnTo>
                    <a:lnTo>
                      <a:pt x="0" y="396"/>
                    </a:lnTo>
                    <a:lnTo>
                      <a:pt x="0" y="395"/>
                    </a:lnTo>
                    <a:lnTo>
                      <a:pt x="0" y="395"/>
                    </a:lnTo>
                    <a:lnTo>
                      <a:pt x="0" y="395"/>
                    </a:lnTo>
                    <a:lnTo>
                      <a:pt x="0" y="395"/>
                    </a:lnTo>
                    <a:lnTo>
                      <a:pt x="1" y="394"/>
                    </a:lnTo>
                    <a:lnTo>
                      <a:pt x="0" y="394"/>
                    </a:lnTo>
                    <a:lnTo>
                      <a:pt x="1" y="394"/>
                    </a:lnTo>
                    <a:lnTo>
                      <a:pt x="1" y="394"/>
                    </a:lnTo>
                    <a:lnTo>
                      <a:pt x="1" y="393"/>
                    </a:lnTo>
                    <a:lnTo>
                      <a:pt x="1" y="393"/>
                    </a:lnTo>
                    <a:lnTo>
                      <a:pt x="1" y="393"/>
                    </a:lnTo>
                    <a:lnTo>
                      <a:pt x="1" y="392"/>
                    </a:lnTo>
                    <a:lnTo>
                      <a:pt x="1" y="393"/>
                    </a:lnTo>
                    <a:lnTo>
                      <a:pt x="1" y="392"/>
                    </a:lnTo>
                    <a:lnTo>
                      <a:pt x="0" y="392"/>
                    </a:lnTo>
                    <a:lnTo>
                      <a:pt x="0" y="392"/>
                    </a:lnTo>
                    <a:lnTo>
                      <a:pt x="0" y="392"/>
                    </a:lnTo>
                    <a:lnTo>
                      <a:pt x="0" y="391"/>
                    </a:lnTo>
                    <a:lnTo>
                      <a:pt x="0" y="391"/>
                    </a:lnTo>
                    <a:lnTo>
                      <a:pt x="0" y="391"/>
                    </a:lnTo>
                    <a:lnTo>
                      <a:pt x="1" y="391"/>
                    </a:lnTo>
                    <a:lnTo>
                      <a:pt x="1" y="391"/>
                    </a:lnTo>
                    <a:lnTo>
                      <a:pt x="0" y="391"/>
                    </a:lnTo>
                    <a:lnTo>
                      <a:pt x="1" y="391"/>
                    </a:lnTo>
                    <a:lnTo>
                      <a:pt x="0" y="390"/>
                    </a:lnTo>
                    <a:lnTo>
                      <a:pt x="0" y="390"/>
                    </a:lnTo>
                    <a:lnTo>
                      <a:pt x="0" y="390"/>
                    </a:lnTo>
                    <a:lnTo>
                      <a:pt x="0" y="390"/>
                    </a:lnTo>
                    <a:lnTo>
                      <a:pt x="0" y="390"/>
                    </a:lnTo>
                    <a:lnTo>
                      <a:pt x="1" y="390"/>
                    </a:lnTo>
                    <a:lnTo>
                      <a:pt x="1" y="389"/>
                    </a:lnTo>
                    <a:lnTo>
                      <a:pt x="0" y="389"/>
                    </a:lnTo>
                    <a:lnTo>
                      <a:pt x="0" y="389"/>
                    </a:lnTo>
                    <a:lnTo>
                      <a:pt x="1" y="389"/>
                    </a:lnTo>
                    <a:lnTo>
                      <a:pt x="0" y="389"/>
                    </a:lnTo>
                    <a:lnTo>
                      <a:pt x="0" y="389"/>
                    </a:lnTo>
                    <a:lnTo>
                      <a:pt x="1" y="389"/>
                    </a:lnTo>
                    <a:lnTo>
                      <a:pt x="1" y="388"/>
                    </a:lnTo>
                    <a:lnTo>
                      <a:pt x="1" y="388"/>
                    </a:lnTo>
                    <a:lnTo>
                      <a:pt x="1" y="388"/>
                    </a:lnTo>
                    <a:lnTo>
                      <a:pt x="1" y="388"/>
                    </a:lnTo>
                    <a:lnTo>
                      <a:pt x="1" y="388"/>
                    </a:lnTo>
                    <a:lnTo>
                      <a:pt x="1" y="388"/>
                    </a:lnTo>
                    <a:lnTo>
                      <a:pt x="1" y="388"/>
                    </a:lnTo>
                    <a:lnTo>
                      <a:pt x="1" y="388"/>
                    </a:lnTo>
                    <a:lnTo>
                      <a:pt x="1" y="387"/>
                    </a:lnTo>
                    <a:lnTo>
                      <a:pt x="1" y="387"/>
                    </a:lnTo>
                    <a:lnTo>
                      <a:pt x="1" y="387"/>
                    </a:lnTo>
                    <a:lnTo>
                      <a:pt x="1" y="387"/>
                    </a:lnTo>
                    <a:lnTo>
                      <a:pt x="1" y="387"/>
                    </a:lnTo>
                    <a:lnTo>
                      <a:pt x="1" y="387"/>
                    </a:lnTo>
                    <a:lnTo>
                      <a:pt x="1" y="387"/>
                    </a:lnTo>
                    <a:lnTo>
                      <a:pt x="1" y="386"/>
                    </a:lnTo>
                    <a:lnTo>
                      <a:pt x="1" y="386"/>
                    </a:lnTo>
                    <a:lnTo>
                      <a:pt x="1" y="386"/>
                    </a:lnTo>
                    <a:lnTo>
                      <a:pt x="1" y="386"/>
                    </a:lnTo>
                    <a:lnTo>
                      <a:pt x="1" y="386"/>
                    </a:lnTo>
                    <a:lnTo>
                      <a:pt x="1" y="386"/>
                    </a:lnTo>
                    <a:lnTo>
                      <a:pt x="1" y="386"/>
                    </a:lnTo>
                    <a:lnTo>
                      <a:pt x="1" y="385"/>
                    </a:lnTo>
                    <a:lnTo>
                      <a:pt x="1" y="385"/>
                    </a:lnTo>
                    <a:lnTo>
                      <a:pt x="2" y="385"/>
                    </a:lnTo>
                    <a:lnTo>
                      <a:pt x="1" y="385"/>
                    </a:lnTo>
                    <a:lnTo>
                      <a:pt x="2" y="385"/>
                    </a:lnTo>
                    <a:lnTo>
                      <a:pt x="2" y="385"/>
                    </a:lnTo>
                    <a:lnTo>
                      <a:pt x="2" y="385"/>
                    </a:lnTo>
                    <a:lnTo>
                      <a:pt x="2" y="385"/>
                    </a:lnTo>
                    <a:lnTo>
                      <a:pt x="2" y="385"/>
                    </a:lnTo>
                    <a:lnTo>
                      <a:pt x="2" y="385"/>
                    </a:lnTo>
                    <a:lnTo>
                      <a:pt x="2" y="384"/>
                    </a:lnTo>
                    <a:lnTo>
                      <a:pt x="2" y="384"/>
                    </a:lnTo>
                    <a:lnTo>
                      <a:pt x="2" y="384"/>
                    </a:lnTo>
                    <a:lnTo>
                      <a:pt x="2" y="384"/>
                    </a:lnTo>
                    <a:lnTo>
                      <a:pt x="2" y="384"/>
                    </a:lnTo>
                    <a:lnTo>
                      <a:pt x="2" y="384"/>
                    </a:lnTo>
                    <a:lnTo>
                      <a:pt x="2" y="384"/>
                    </a:lnTo>
                    <a:lnTo>
                      <a:pt x="2" y="383"/>
                    </a:lnTo>
                    <a:lnTo>
                      <a:pt x="2" y="383"/>
                    </a:lnTo>
                    <a:lnTo>
                      <a:pt x="2" y="383"/>
                    </a:lnTo>
                    <a:lnTo>
                      <a:pt x="2" y="383"/>
                    </a:lnTo>
                    <a:lnTo>
                      <a:pt x="2" y="383"/>
                    </a:lnTo>
                    <a:lnTo>
                      <a:pt x="2" y="383"/>
                    </a:lnTo>
                    <a:lnTo>
                      <a:pt x="2" y="383"/>
                    </a:lnTo>
                    <a:lnTo>
                      <a:pt x="2" y="383"/>
                    </a:lnTo>
                    <a:lnTo>
                      <a:pt x="2" y="382"/>
                    </a:lnTo>
                    <a:lnTo>
                      <a:pt x="2" y="382"/>
                    </a:lnTo>
                    <a:lnTo>
                      <a:pt x="2" y="382"/>
                    </a:lnTo>
                    <a:lnTo>
                      <a:pt x="2" y="382"/>
                    </a:lnTo>
                    <a:lnTo>
                      <a:pt x="2" y="382"/>
                    </a:lnTo>
                    <a:lnTo>
                      <a:pt x="2" y="382"/>
                    </a:lnTo>
                    <a:lnTo>
                      <a:pt x="2" y="382"/>
                    </a:lnTo>
                    <a:lnTo>
                      <a:pt x="2" y="381"/>
                    </a:lnTo>
                    <a:lnTo>
                      <a:pt x="2" y="381"/>
                    </a:lnTo>
                    <a:lnTo>
                      <a:pt x="2" y="381"/>
                    </a:lnTo>
                    <a:lnTo>
                      <a:pt x="2" y="381"/>
                    </a:lnTo>
                    <a:lnTo>
                      <a:pt x="2" y="381"/>
                    </a:lnTo>
                    <a:lnTo>
                      <a:pt x="2" y="381"/>
                    </a:lnTo>
                    <a:lnTo>
                      <a:pt x="2" y="381"/>
                    </a:lnTo>
                    <a:lnTo>
                      <a:pt x="2" y="381"/>
                    </a:lnTo>
                    <a:lnTo>
                      <a:pt x="2" y="380"/>
                    </a:lnTo>
                    <a:lnTo>
                      <a:pt x="2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79"/>
                    </a:lnTo>
                    <a:lnTo>
                      <a:pt x="3" y="380"/>
                    </a:lnTo>
                    <a:lnTo>
                      <a:pt x="4" y="379"/>
                    </a:lnTo>
                    <a:lnTo>
                      <a:pt x="4" y="379"/>
                    </a:lnTo>
                    <a:lnTo>
                      <a:pt x="4" y="379"/>
                    </a:lnTo>
                    <a:lnTo>
                      <a:pt x="4" y="379"/>
                    </a:lnTo>
                    <a:lnTo>
                      <a:pt x="4" y="379"/>
                    </a:lnTo>
                    <a:lnTo>
                      <a:pt x="3" y="379"/>
                    </a:lnTo>
                    <a:lnTo>
                      <a:pt x="3" y="379"/>
                    </a:lnTo>
                    <a:lnTo>
                      <a:pt x="3" y="379"/>
                    </a:lnTo>
                    <a:lnTo>
                      <a:pt x="3" y="379"/>
                    </a:lnTo>
                    <a:lnTo>
                      <a:pt x="4" y="378"/>
                    </a:lnTo>
                    <a:lnTo>
                      <a:pt x="4" y="379"/>
                    </a:lnTo>
                    <a:lnTo>
                      <a:pt x="4" y="379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7"/>
                    </a:lnTo>
                    <a:lnTo>
                      <a:pt x="4" y="377"/>
                    </a:lnTo>
                    <a:lnTo>
                      <a:pt x="4" y="377"/>
                    </a:lnTo>
                    <a:lnTo>
                      <a:pt x="4" y="377"/>
                    </a:lnTo>
                    <a:lnTo>
                      <a:pt x="4" y="377"/>
                    </a:lnTo>
                    <a:lnTo>
                      <a:pt x="4" y="377"/>
                    </a:lnTo>
                    <a:lnTo>
                      <a:pt x="5" y="377"/>
                    </a:lnTo>
                    <a:lnTo>
                      <a:pt x="4" y="376"/>
                    </a:lnTo>
                    <a:lnTo>
                      <a:pt x="5" y="376"/>
                    </a:lnTo>
                    <a:lnTo>
                      <a:pt x="5" y="376"/>
                    </a:lnTo>
                    <a:lnTo>
                      <a:pt x="4" y="376"/>
                    </a:lnTo>
                    <a:lnTo>
                      <a:pt x="4" y="376"/>
                    </a:lnTo>
                    <a:lnTo>
                      <a:pt x="4" y="376"/>
                    </a:lnTo>
                    <a:lnTo>
                      <a:pt x="4" y="376"/>
                    </a:lnTo>
                    <a:lnTo>
                      <a:pt x="4" y="376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4"/>
                    </a:lnTo>
                    <a:lnTo>
                      <a:pt x="4" y="374"/>
                    </a:lnTo>
                    <a:lnTo>
                      <a:pt x="4" y="374"/>
                    </a:lnTo>
                    <a:lnTo>
                      <a:pt x="4" y="374"/>
                    </a:lnTo>
                    <a:lnTo>
                      <a:pt x="4" y="373"/>
                    </a:lnTo>
                    <a:lnTo>
                      <a:pt x="3" y="373"/>
                    </a:lnTo>
                    <a:lnTo>
                      <a:pt x="3" y="373"/>
                    </a:lnTo>
                    <a:lnTo>
                      <a:pt x="4" y="373"/>
                    </a:lnTo>
                    <a:lnTo>
                      <a:pt x="3" y="373"/>
                    </a:lnTo>
                    <a:lnTo>
                      <a:pt x="3" y="373"/>
                    </a:lnTo>
                    <a:lnTo>
                      <a:pt x="4" y="373"/>
                    </a:lnTo>
                    <a:lnTo>
                      <a:pt x="4" y="373"/>
                    </a:lnTo>
                    <a:lnTo>
                      <a:pt x="4" y="372"/>
                    </a:lnTo>
                    <a:lnTo>
                      <a:pt x="3" y="372"/>
                    </a:lnTo>
                    <a:lnTo>
                      <a:pt x="3" y="372"/>
                    </a:lnTo>
                    <a:lnTo>
                      <a:pt x="4" y="372"/>
                    </a:lnTo>
                    <a:lnTo>
                      <a:pt x="4" y="372"/>
                    </a:lnTo>
                    <a:lnTo>
                      <a:pt x="4" y="372"/>
                    </a:lnTo>
                    <a:lnTo>
                      <a:pt x="3" y="372"/>
                    </a:lnTo>
                    <a:lnTo>
                      <a:pt x="3" y="372"/>
                    </a:lnTo>
                    <a:lnTo>
                      <a:pt x="3" y="372"/>
                    </a:lnTo>
                    <a:lnTo>
                      <a:pt x="3" y="372"/>
                    </a:lnTo>
                    <a:lnTo>
                      <a:pt x="3" y="372"/>
                    </a:lnTo>
                    <a:lnTo>
                      <a:pt x="3" y="371"/>
                    </a:lnTo>
                    <a:lnTo>
                      <a:pt x="3" y="371"/>
                    </a:lnTo>
                    <a:lnTo>
                      <a:pt x="4" y="371"/>
                    </a:lnTo>
                    <a:lnTo>
                      <a:pt x="4" y="371"/>
                    </a:lnTo>
                    <a:lnTo>
                      <a:pt x="4" y="371"/>
                    </a:lnTo>
                    <a:lnTo>
                      <a:pt x="4" y="370"/>
                    </a:lnTo>
                    <a:lnTo>
                      <a:pt x="4" y="370"/>
                    </a:lnTo>
                    <a:lnTo>
                      <a:pt x="4" y="370"/>
                    </a:lnTo>
                    <a:lnTo>
                      <a:pt x="4" y="370"/>
                    </a:lnTo>
                    <a:lnTo>
                      <a:pt x="4" y="370"/>
                    </a:lnTo>
                    <a:lnTo>
                      <a:pt x="4" y="370"/>
                    </a:lnTo>
                    <a:lnTo>
                      <a:pt x="5" y="370"/>
                    </a:lnTo>
                    <a:lnTo>
                      <a:pt x="5" y="370"/>
                    </a:lnTo>
                    <a:lnTo>
                      <a:pt x="5" y="369"/>
                    </a:lnTo>
                    <a:lnTo>
                      <a:pt x="5" y="369"/>
                    </a:lnTo>
                    <a:lnTo>
                      <a:pt x="5" y="369"/>
                    </a:lnTo>
                    <a:lnTo>
                      <a:pt x="5" y="368"/>
                    </a:lnTo>
                    <a:lnTo>
                      <a:pt x="5" y="368"/>
                    </a:lnTo>
                    <a:lnTo>
                      <a:pt x="5" y="368"/>
                    </a:lnTo>
                    <a:lnTo>
                      <a:pt x="5" y="368"/>
                    </a:lnTo>
                    <a:lnTo>
                      <a:pt x="5" y="368"/>
                    </a:lnTo>
                    <a:lnTo>
                      <a:pt x="6" y="368"/>
                    </a:lnTo>
                    <a:lnTo>
                      <a:pt x="6" y="368"/>
                    </a:lnTo>
                    <a:lnTo>
                      <a:pt x="6" y="368"/>
                    </a:lnTo>
                    <a:lnTo>
                      <a:pt x="6" y="367"/>
                    </a:lnTo>
                    <a:lnTo>
                      <a:pt x="7" y="367"/>
                    </a:lnTo>
                    <a:lnTo>
                      <a:pt x="7" y="366"/>
                    </a:lnTo>
                    <a:lnTo>
                      <a:pt x="7" y="365"/>
                    </a:lnTo>
                    <a:lnTo>
                      <a:pt x="7" y="365"/>
                    </a:lnTo>
                    <a:lnTo>
                      <a:pt x="7" y="365"/>
                    </a:lnTo>
                    <a:lnTo>
                      <a:pt x="7" y="365"/>
                    </a:lnTo>
                    <a:lnTo>
                      <a:pt x="7" y="365"/>
                    </a:lnTo>
                    <a:lnTo>
                      <a:pt x="7" y="364"/>
                    </a:lnTo>
                    <a:lnTo>
                      <a:pt x="8" y="364"/>
                    </a:lnTo>
                    <a:lnTo>
                      <a:pt x="8" y="363"/>
                    </a:lnTo>
                    <a:lnTo>
                      <a:pt x="8" y="363"/>
                    </a:lnTo>
                    <a:lnTo>
                      <a:pt x="8" y="363"/>
                    </a:lnTo>
                    <a:lnTo>
                      <a:pt x="8" y="362"/>
                    </a:lnTo>
                    <a:lnTo>
                      <a:pt x="8" y="361"/>
                    </a:lnTo>
                    <a:lnTo>
                      <a:pt x="8" y="361"/>
                    </a:lnTo>
                    <a:lnTo>
                      <a:pt x="9" y="361"/>
                    </a:lnTo>
                    <a:lnTo>
                      <a:pt x="9" y="361"/>
                    </a:lnTo>
                    <a:lnTo>
                      <a:pt x="9" y="361"/>
                    </a:lnTo>
                    <a:lnTo>
                      <a:pt x="9" y="361"/>
                    </a:lnTo>
                    <a:lnTo>
                      <a:pt x="9" y="361"/>
                    </a:lnTo>
                    <a:lnTo>
                      <a:pt x="9" y="361"/>
                    </a:lnTo>
                    <a:lnTo>
                      <a:pt x="9" y="361"/>
                    </a:lnTo>
                    <a:lnTo>
                      <a:pt x="10" y="361"/>
                    </a:lnTo>
                    <a:lnTo>
                      <a:pt x="10" y="360"/>
                    </a:lnTo>
                    <a:lnTo>
                      <a:pt x="10" y="360"/>
                    </a:lnTo>
                    <a:lnTo>
                      <a:pt x="10" y="360"/>
                    </a:lnTo>
                    <a:lnTo>
                      <a:pt x="10" y="360"/>
                    </a:lnTo>
                    <a:lnTo>
                      <a:pt x="10" y="359"/>
                    </a:lnTo>
                    <a:lnTo>
                      <a:pt x="10" y="359"/>
                    </a:lnTo>
                    <a:lnTo>
                      <a:pt x="10" y="359"/>
                    </a:lnTo>
                    <a:lnTo>
                      <a:pt x="11" y="359"/>
                    </a:lnTo>
                    <a:lnTo>
                      <a:pt x="11" y="359"/>
                    </a:lnTo>
                    <a:lnTo>
                      <a:pt x="11" y="358"/>
                    </a:lnTo>
                    <a:lnTo>
                      <a:pt x="11" y="358"/>
                    </a:lnTo>
                    <a:lnTo>
                      <a:pt x="11" y="358"/>
                    </a:lnTo>
                    <a:lnTo>
                      <a:pt x="11" y="357"/>
                    </a:lnTo>
                    <a:lnTo>
                      <a:pt x="11" y="357"/>
                    </a:lnTo>
                    <a:lnTo>
                      <a:pt x="11" y="357"/>
                    </a:lnTo>
                    <a:lnTo>
                      <a:pt x="12" y="357"/>
                    </a:lnTo>
                    <a:lnTo>
                      <a:pt x="12" y="357"/>
                    </a:lnTo>
                    <a:lnTo>
                      <a:pt x="12" y="357"/>
                    </a:lnTo>
                    <a:lnTo>
                      <a:pt x="12" y="357"/>
                    </a:lnTo>
                    <a:lnTo>
                      <a:pt x="12" y="357"/>
                    </a:lnTo>
                    <a:lnTo>
                      <a:pt x="13" y="357"/>
                    </a:lnTo>
                    <a:lnTo>
                      <a:pt x="13" y="356"/>
                    </a:lnTo>
                    <a:lnTo>
                      <a:pt x="12" y="356"/>
                    </a:lnTo>
                    <a:lnTo>
                      <a:pt x="13" y="356"/>
                    </a:lnTo>
                    <a:lnTo>
                      <a:pt x="13" y="356"/>
                    </a:lnTo>
                    <a:lnTo>
                      <a:pt x="13" y="356"/>
                    </a:lnTo>
                    <a:lnTo>
                      <a:pt x="14" y="356"/>
                    </a:lnTo>
                    <a:lnTo>
                      <a:pt x="13" y="356"/>
                    </a:lnTo>
                    <a:lnTo>
                      <a:pt x="13" y="355"/>
                    </a:lnTo>
                    <a:lnTo>
                      <a:pt x="13" y="355"/>
                    </a:lnTo>
                    <a:lnTo>
                      <a:pt x="14" y="356"/>
                    </a:lnTo>
                    <a:lnTo>
                      <a:pt x="14" y="356"/>
                    </a:lnTo>
                    <a:lnTo>
                      <a:pt x="14" y="355"/>
                    </a:lnTo>
                    <a:lnTo>
                      <a:pt x="14" y="355"/>
                    </a:lnTo>
                    <a:lnTo>
                      <a:pt x="13" y="355"/>
                    </a:lnTo>
                    <a:lnTo>
                      <a:pt x="13" y="355"/>
                    </a:lnTo>
                    <a:lnTo>
                      <a:pt x="14" y="355"/>
                    </a:lnTo>
                    <a:lnTo>
                      <a:pt x="14" y="355"/>
                    </a:lnTo>
                    <a:lnTo>
                      <a:pt x="14" y="355"/>
                    </a:lnTo>
                    <a:lnTo>
                      <a:pt x="14" y="355"/>
                    </a:lnTo>
                    <a:lnTo>
                      <a:pt x="14" y="354"/>
                    </a:lnTo>
                    <a:lnTo>
                      <a:pt x="15" y="355"/>
                    </a:lnTo>
                    <a:lnTo>
                      <a:pt x="15" y="355"/>
                    </a:lnTo>
                    <a:lnTo>
                      <a:pt x="15" y="354"/>
                    </a:lnTo>
                    <a:lnTo>
                      <a:pt x="15" y="354"/>
                    </a:lnTo>
                    <a:lnTo>
                      <a:pt x="15" y="354"/>
                    </a:lnTo>
                    <a:lnTo>
                      <a:pt x="15" y="354"/>
                    </a:lnTo>
                    <a:lnTo>
                      <a:pt x="15" y="354"/>
                    </a:lnTo>
                    <a:lnTo>
                      <a:pt x="16" y="354"/>
                    </a:lnTo>
                    <a:lnTo>
                      <a:pt x="16" y="354"/>
                    </a:lnTo>
                    <a:lnTo>
                      <a:pt x="15" y="354"/>
                    </a:lnTo>
                    <a:lnTo>
                      <a:pt x="15" y="354"/>
                    </a:lnTo>
                    <a:lnTo>
                      <a:pt x="16" y="354"/>
                    </a:lnTo>
                    <a:lnTo>
                      <a:pt x="16" y="354"/>
                    </a:lnTo>
                    <a:lnTo>
                      <a:pt x="16" y="354"/>
                    </a:lnTo>
                    <a:lnTo>
                      <a:pt x="16" y="353"/>
                    </a:lnTo>
                    <a:lnTo>
                      <a:pt x="16" y="353"/>
                    </a:lnTo>
                    <a:lnTo>
                      <a:pt x="16" y="353"/>
                    </a:lnTo>
                    <a:lnTo>
                      <a:pt x="16" y="353"/>
                    </a:lnTo>
                    <a:lnTo>
                      <a:pt x="15" y="353"/>
                    </a:lnTo>
                    <a:lnTo>
                      <a:pt x="15" y="353"/>
                    </a:lnTo>
                    <a:lnTo>
                      <a:pt x="15" y="353"/>
                    </a:lnTo>
                    <a:lnTo>
                      <a:pt x="15" y="352"/>
                    </a:lnTo>
                    <a:lnTo>
                      <a:pt x="16" y="353"/>
                    </a:lnTo>
                    <a:lnTo>
                      <a:pt x="16" y="352"/>
                    </a:lnTo>
                    <a:lnTo>
                      <a:pt x="15" y="352"/>
                    </a:lnTo>
                    <a:lnTo>
                      <a:pt x="15" y="352"/>
                    </a:lnTo>
                    <a:lnTo>
                      <a:pt x="15" y="352"/>
                    </a:lnTo>
                    <a:lnTo>
                      <a:pt x="15" y="352"/>
                    </a:lnTo>
                    <a:lnTo>
                      <a:pt x="15" y="352"/>
                    </a:lnTo>
                    <a:lnTo>
                      <a:pt x="15" y="352"/>
                    </a:lnTo>
                    <a:lnTo>
                      <a:pt x="15" y="351"/>
                    </a:lnTo>
                    <a:lnTo>
                      <a:pt x="15" y="351"/>
                    </a:lnTo>
                    <a:lnTo>
                      <a:pt x="15" y="351"/>
                    </a:lnTo>
                    <a:lnTo>
                      <a:pt x="15" y="351"/>
                    </a:lnTo>
                    <a:lnTo>
                      <a:pt x="15" y="351"/>
                    </a:lnTo>
                    <a:lnTo>
                      <a:pt x="16" y="351"/>
                    </a:lnTo>
                    <a:lnTo>
                      <a:pt x="16" y="350"/>
                    </a:lnTo>
                    <a:lnTo>
                      <a:pt x="16" y="350"/>
                    </a:lnTo>
                    <a:lnTo>
                      <a:pt x="16" y="350"/>
                    </a:lnTo>
                    <a:lnTo>
                      <a:pt x="16" y="350"/>
                    </a:lnTo>
                    <a:lnTo>
                      <a:pt x="16" y="350"/>
                    </a:lnTo>
                    <a:lnTo>
                      <a:pt x="16" y="350"/>
                    </a:lnTo>
                    <a:lnTo>
                      <a:pt x="16" y="349"/>
                    </a:lnTo>
                    <a:lnTo>
                      <a:pt x="16" y="349"/>
                    </a:lnTo>
                    <a:lnTo>
                      <a:pt x="16" y="350"/>
                    </a:lnTo>
                    <a:lnTo>
                      <a:pt x="16" y="349"/>
                    </a:lnTo>
                    <a:lnTo>
                      <a:pt x="16" y="349"/>
                    </a:lnTo>
                    <a:lnTo>
                      <a:pt x="16" y="349"/>
                    </a:lnTo>
                    <a:lnTo>
                      <a:pt x="16" y="349"/>
                    </a:lnTo>
                    <a:lnTo>
                      <a:pt x="16" y="348"/>
                    </a:lnTo>
                    <a:lnTo>
                      <a:pt x="16" y="348"/>
                    </a:lnTo>
                    <a:lnTo>
                      <a:pt x="16" y="348"/>
                    </a:lnTo>
                    <a:lnTo>
                      <a:pt x="16" y="348"/>
                    </a:lnTo>
                    <a:lnTo>
                      <a:pt x="17" y="348"/>
                    </a:lnTo>
                    <a:lnTo>
                      <a:pt x="16" y="347"/>
                    </a:lnTo>
                    <a:lnTo>
                      <a:pt x="17" y="346"/>
                    </a:lnTo>
                    <a:lnTo>
                      <a:pt x="16" y="345"/>
                    </a:lnTo>
                    <a:lnTo>
                      <a:pt x="17" y="345"/>
                    </a:lnTo>
                    <a:lnTo>
                      <a:pt x="17" y="346"/>
                    </a:lnTo>
                    <a:lnTo>
                      <a:pt x="17" y="345"/>
                    </a:lnTo>
                    <a:lnTo>
                      <a:pt x="17" y="345"/>
                    </a:lnTo>
                    <a:lnTo>
                      <a:pt x="17" y="344"/>
                    </a:lnTo>
                    <a:lnTo>
                      <a:pt x="17" y="344"/>
                    </a:lnTo>
                    <a:lnTo>
                      <a:pt x="18" y="344"/>
                    </a:lnTo>
                    <a:lnTo>
                      <a:pt x="18" y="344"/>
                    </a:lnTo>
                    <a:lnTo>
                      <a:pt x="18" y="344"/>
                    </a:lnTo>
                    <a:lnTo>
                      <a:pt x="18" y="343"/>
                    </a:lnTo>
                    <a:lnTo>
                      <a:pt x="18" y="343"/>
                    </a:lnTo>
                    <a:lnTo>
                      <a:pt x="18" y="343"/>
                    </a:lnTo>
                    <a:lnTo>
                      <a:pt x="18" y="342"/>
                    </a:lnTo>
                    <a:lnTo>
                      <a:pt x="18" y="342"/>
                    </a:lnTo>
                    <a:lnTo>
                      <a:pt x="18" y="341"/>
                    </a:lnTo>
                    <a:lnTo>
                      <a:pt x="18" y="341"/>
                    </a:lnTo>
                    <a:lnTo>
                      <a:pt x="18" y="341"/>
                    </a:lnTo>
                    <a:lnTo>
                      <a:pt x="18" y="342"/>
                    </a:lnTo>
                    <a:lnTo>
                      <a:pt x="19" y="341"/>
                    </a:lnTo>
                    <a:lnTo>
                      <a:pt x="18" y="341"/>
                    </a:lnTo>
                    <a:lnTo>
                      <a:pt x="18" y="341"/>
                    </a:lnTo>
                    <a:lnTo>
                      <a:pt x="19" y="341"/>
                    </a:lnTo>
                    <a:lnTo>
                      <a:pt x="19" y="340"/>
                    </a:lnTo>
                    <a:lnTo>
                      <a:pt x="19" y="340"/>
                    </a:lnTo>
                    <a:lnTo>
                      <a:pt x="19" y="339"/>
                    </a:lnTo>
                    <a:lnTo>
                      <a:pt x="20" y="339"/>
                    </a:lnTo>
                    <a:lnTo>
                      <a:pt x="20" y="339"/>
                    </a:lnTo>
                    <a:lnTo>
                      <a:pt x="19" y="339"/>
                    </a:lnTo>
                    <a:lnTo>
                      <a:pt x="20" y="339"/>
                    </a:lnTo>
                    <a:lnTo>
                      <a:pt x="20" y="338"/>
                    </a:lnTo>
                    <a:lnTo>
                      <a:pt x="20" y="338"/>
                    </a:lnTo>
                    <a:lnTo>
                      <a:pt x="20" y="337"/>
                    </a:lnTo>
                    <a:lnTo>
                      <a:pt x="20" y="338"/>
                    </a:lnTo>
                    <a:lnTo>
                      <a:pt x="20" y="338"/>
                    </a:lnTo>
                    <a:lnTo>
                      <a:pt x="21" y="338"/>
                    </a:lnTo>
                    <a:lnTo>
                      <a:pt x="21" y="338"/>
                    </a:lnTo>
                    <a:lnTo>
                      <a:pt x="21" y="338"/>
                    </a:lnTo>
                    <a:lnTo>
                      <a:pt x="21" y="338"/>
                    </a:lnTo>
                    <a:lnTo>
                      <a:pt x="22" y="338"/>
                    </a:lnTo>
                    <a:lnTo>
                      <a:pt x="22" y="338"/>
                    </a:lnTo>
                    <a:lnTo>
                      <a:pt x="22" y="338"/>
                    </a:lnTo>
                    <a:lnTo>
                      <a:pt x="22" y="338"/>
                    </a:lnTo>
                    <a:lnTo>
                      <a:pt x="22" y="338"/>
                    </a:lnTo>
                    <a:lnTo>
                      <a:pt x="23" y="338"/>
                    </a:lnTo>
                    <a:lnTo>
                      <a:pt x="23" y="338"/>
                    </a:lnTo>
                    <a:lnTo>
                      <a:pt x="23" y="338"/>
                    </a:lnTo>
                    <a:lnTo>
                      <a:pt x="24" y="338"/>
                    </a:lnTo>
                    <a:lnTo>
                      <a:pt x="24" y="338"/>
                    </a:lnTo>
                    <a:lnTo>
                      <a:pt x="23" y="338"/>
                    </a:lnTo>
                    <a:lnTo>
                      <a:pt x="23" y="338"/>
                    </a:lnTo>
                    <a:lnTo>
                      <a:pt x="24" y="338"/>
                    </a:lnTo>
                    <a:lnTo>
                      <a:pt x="24" y="338"/>
                    </a:lnTo>
                    <a:lnTo>
                      <a:pt x="24" y="338"/>
                    </a:lnTo>
                    <a:lnTo>
                      <a:pt x="24" y="337"/>
                    </a:lnTo>
                    <a:lnTo>
                      <a:pt x="24" y="337"/>
                    </a:lnTo>
                    <a:lnTo>
                      <a:pt x="24" y="337"/>
                    </a:lnTo>
                    <a:lnTo>
                      <a:pt x="24" y="337"/>
                    </a:lnTo>
                    <a:lnTo>
                      <a:pt x="24" y="337"/>
                    </a:lnTo>
                    <a:lnTo>
                      <a:pt x="24" y="338"/>
                    </a:lnTo>
                    <a:lnTo>
                      <a:pt x="24" y="338"/>
                    </a:lnTo>
                    <a:lnTo>
                      <a:pt x="25" y="338"/>
                    </a:lnTo>
                    <a:lnTo>
                      <a:pt x="25" y="337"/>
                    </a:lnTo>
                    <a:lnTo>
                      <a:pt x="25" y="337"/>
                    </a:lnTo>
                    <a:lnTo>
                      <a:pt x="25" y="337"/>
                    </a:lnTo>
                    <a:lnTo>
                      <a:pt x="24" y="336"/>
                    </a:lnTo>
                    <a:lnTo>
                      <a:pt x="25" y="336"/>
                    </a:lnTo>
                    <a:lnTo>
                      <a:pt x="25" y="336"/>
                    </a:lnTo>
                    <a:lnTo>
                      <a:pt x="25" y="336"/>
                    </a:lnTo>
                    <a:lnTo>
                      <a:pt x="26" y="336"/>
                    </a:lnTo>
                    <a:lnTo>
                      <a:pt x="26" y="336"/>
                    </a:lnTo>
                    <a:lnTo>
                      <a:pt x="26" y="336"/>
                    </a:lnTo>
                    <a:lnTo>
                      <a:pt x="26" y="336"/>
                    </a:lnTo>
                    <a:lnTo>
                      <a:pt x="26" y="336"/>
                    </a:lnTo>
                    <a:lnTo>
                      <a:pt x="26" y="336"/>
                    </a:lnTo>
                    <a:lnTo>
                      <a:pt x="26" y="336"/>
                    </a:lnTo>
                    <a:lnTo>
                      <a:pt x="26" y="335"/>
                    </a:lnTo>
                    <a:lnTo>
                      <a:pt x="26" y="335"/>
                    </a:lnTo>
                    <a:lnTo>
                      <a:pt x="26" y="335"/>
                    </a:lnTo>
                    <a:lnTo>
                      <a:pt x="25" y="334"/>
                    </a:lnTo>
                    <a:lnTo>
                      <a:pt x="25" y="334"/>
                    </a:lnTo>
                    <a:lnTo>
                      <a:pt x="25" y="334"/>
                    </a:lnTo>
                    <a:lnTo>
                      <a:pt x="26" y="334"/>
                    </a:lnTo>
                    <a:lnTo>
                      <a:pt x="26" y="334"/>
                    </a:lnTo>
                    <a:lnTo>
                      <a:pt x="26" y="333"/>
                    </a:lnTo>
                    <a:lnTo>
                      <a:pt x="26" y="333"/>
                    </a:lnTo>
                    <a:lnTo>
                      <a:pt x="27" y="333"/>
                    </a:lnTo>
                    <a:lnTo>
                      <a:pt x="26" y="334"/>
                    </a:lnTo>
                    <a:lnTo>
                      <a:pt x="26" y="334"/>
                    </a:lnTo>
                    <a:lnTo>
                      <a:pt x="26" y="335"/>
                    </a:lnTo>
                    <a:lnTo>
                      <a:pt x="27" y="334"/>
                    </a:lnTo>
                    <a:lnTo>
                      <a:pt x="27" y="334"/>
                    </a:lnTo>
                    <a:lnTo>
                      <a:pt x="28" y="334"/>
                    </a:lnTo>
                    <a:lnTo>
                      <a:pt x="28" y="334"/>
                    </a:lnTo>
                    <a:lnTo>
                      <a:pt x="28" y="333"/>
                    </a:lnTo>
                    <a:lnTo>
                      <a:pt x="28" y="333"/>
                    </a:lnTo>
                    <a:lnTo>
                      <a:pt x="28" y="333"/>
                    </a:lnTo>
                    <a:lnTo>
                      <a:pt x="29" y="333"/>
                    </a:lnTo>
                    <a:lnTo>
                      <a:pt x="29" y="333"/>
                    </a:lnTo>
                    <a:lnTo>
                      <a:pt x="29" y="332"/>
                    </a:lnTo>
                    <a:lnTo>
                      <a:pt x="29" y="332"/>
                    </a:lnTo>
                    <a:lnTo>
                      <a:pt x="29" y="332"/>
                    </a:lnTo>
                    <a:lnTo>
                      <a:pt x="29" y="332"/>
                    </a:lnTo>
                    <a:lnTo>
                      <a:pt x="29" y="332"/>
                    </a:lnTo>
                    <a:lnTo>
                      <a:pt x="29" y="332"/>
                    </a:lnTo>
                    <a:lnTo>
                      <a:pt x="29" y="332"/>
                    </a:lnTo>
                    <a:lnTo>
                      <a:pt x="30" y="331"/>
                    </a:lnTo>
                    <a:lnTo>
                      <a:pt x="30" y="331"/>
                    </a:lnTo>
                    <a:lnTo>
                      <a:pt x="30" y="332"/>
                    </a:lnTo>
                    <a:lnTo>
                      <a:pt x="30" y="332"/>
                    </a:lnTo>
                    <a:lnTo>
                      <a:pt x="31" y="332"/>
                    </a:lnTo>
                    <a:lnTo>
                      <a:pt x="31" y="332"/>
                    </a:lnTo>
                    <a:lnTo>
                      <a:pt x="31" y="331"/>
                    </a:lnTo>
                    <a:lnTo>
                      <a:pt x="31" y="331"/>
                    </a:lnTo>
                    <a:lnTo>
                      <a:pt x="31" y="331"/>
                    </a:lnTo>
                    <a:lnTo>
                      <a:pt x="32" y="331"/>
                    </a:lnTo>
                    <a:lnTo>
                      <a:pt x="32" y="331"/>
                    </a:lnTo>
                    <a:lnTo>
                      <a:pt x="32" y="331"/>
                    </a:lnTo>
                    <a:lnTo>
                      <a:pt x="32" y="331"/>
                    </a:lnTo>
                    <a:lnTo>
                      <a:pt x="32" y="331"/>
                    </a:lnTo>
                    <a:lnTo>
                      <a:pt x="33" y="331"/>
                    </a:lnTo>
                    <a:lnTo>
                      <a:pt x="33" y="331"/>
                    </a:lnTo>
                    <a:lnTo>
                      <a:pt x="34" y="331"/>
                    </a:lnTo>
                    <a:lnTo>
                      <a:pt x="34" y="331"/>
                    </a:lnTo>
                    <a:lnTo>
                      <a:pt x="34" y="331"/>
                    </a:lnTo>
                    <a:lnTo>
                      <a:pt x="34" y="330"/>
                    </a:lnTo>
                    <a:lnTo>
                      <a:pt x="34" y="330"/>
                    </a:lnTo>
                    <a:lnTo>
                      <a:pt x="34" y="330"/>
                    </a:lnTo>
                    <a:lnTo>
                      <a:pt x="35" y="329"/>
                    </a:lnTo>
                    <a:lnTo>
                      <a:pt x="35" y="329"/>
                    </a:lnTo>
                    <a:lnTo>
                      <a:pt x="36" y="329"/>
                    </a:lnTo>
                    <a:lnTo>
                      <a:pt x="36" y="329"/>
                    </a:lnTo>
                    <a:lnTo>
                      <a:pt x="36" y="329"/>
                    </a:lnTo>
                    <a:lnTo>
                      <a:pt x="36" y="329"/>
                    </a:lnTo>
                    <a:lnTo>
                      <a:pt x="36" y="329"/>
                    </a:lnTo>
                    <a:lnTo>
                      <a:pt x="37" y="329"/>
                    </a:lnTo>
                    <a:lnTo>
                      <a:pt x="37" y="329"/>
                    </a:lnTo>
                    <a:lnTo>
                      <a:pt x="37" y="329"/>
                    </a:lnTo>
                    <a:lnTo>
                      <a:pt x="37" y="328"/>
                    </a:lnTo>
                    <a:lnTo>
                      <a:pt x="37" y="327"/>
                    </a:lnTo>
                    <a:lnTo>
                      <a:pt x="37" y="327"/>
                    </a:lnTo>
                    <a:lnTo>
                      <a:pt x="38" y="327"/>
                    </a:lnTo>
                    <a:lnTo>
                      <a:pt x="38" y="326"/>
                    </a:lnTo>
                    <a:lnTo>
                      <a:pt x="39" y="326"/>
                    </a:lnTo>
                    <a:lnTo>
                      <a:pt x="39" y="326"/>
                    </a:lnTo>
                    <a:lnTo>
                      <a:pt x="39" y="326"/>
                    </a:lnTo>
                    <a:lnTo>
                      <a:pt x="39" y="326"/>
                    </a:lnTo>
                    <a:lnTo>
                      <a:pt x="39" y="325"/>
                    </a:lnTo>
                    <a:lnTo>
                      <a:pt x="39" y="324"/>
                    </a:lnTo>
                    <a:lnTo>
                      <a:pt x="39" y="324"/>
                    </a:lnTo>
                    <a:lnTo>
                      <a:pt x="39" y="324"/>
                    </a:lnTo>
                    <a:lnTo>
                      <a:pt x="40" y="324"/>
                    </a:lnTo>
                    <a:lnTo>
                      <a:pt x="39" y="323"/>
                    </a:lnTo>
                    <a:lnTo>
                      <a:pt x="39" y="324"/>
                    </a:lnTo>
                    <a:lnTo>
                      <a:pt x="39" y="324"/>
                    </a:lnTo>
                    <a:lnTo>
                      <a:pt x="39" y="323"/>
                    </a:lnTo>
                    <a:lnTo>
                      <a:pt x="39" y="323"/>
                    </a:lnTo>
                    <a:lnTo>
                      <a:pt x="39" y="323"/>
                    </a:lnTo>
                    <a:lnTo>
                      <a:pt x="40" y="323"/>
                    </a:lnTo>
                    <a:lnTo>
                      <a:pt x="40" y="323"/>
                    </a:lnTo>
                    <a:lnTo>
                      <a:pt x="40" y="323"/>
                    </a:lnTo>
                    <a:lnTo>
                      <a:pt x="40" y="322"/>
                    </a:lnTo>
                    <a:lnTo>
                      <a:pt x="41" y="323"/>
                    </a:lnTo>
                    <a:lnTo>
                      <a:pt x="41" y="323"/>
                    </a:lnTo>
                    <a:lnTo>
                      <a:pt x="41" y="322"/>
                    </a:lnTo>
                    <a:lnTo>
                      <a:pt x="40" y="321"/>
                    </a:lnTo>
                    <a:lnTo>
                      <a:pt x="40" y="321"/>
                    </a:lnTo>
                    <a:lnTo>
                      <a:pt x="40" y="321"/>
                    </a:lnTo>
                    <a:lnTo>
                      <a:pt x="40" y="320"/>
                    </a:lnTo>
                    <a:lnTo>
                      <a:pt x="41" y="320"/>
                    </a:lnTo>
                    <a:lnTo>
                      <a:pt x="41" y="320"/>
                    </a:lnTo>
                    <a:lnTo>
                      <a:pt x="41" y="321"/>
                    </a:lnTo>
                    <a:lnTo>
                      <a:pt x="42" y="321"/>
                    </a:lnTo>
                    <a:lnTo>
                      <a:pt x="42" y="322"/>
                    </a:lnTo>
                    <a:lnTo>
                      <a:pt x="42" y="322"/>
                    </a:lnTo>
                    <a:lnTo>
                      <a:pt x="43" y="321"/>
                    </a:lnTo>
                    <a:lnTo>
                      <a:pt x="43" y="321"/>
                    </a:lnTo>
                    <a:lnTo>
                      <a:pt x="43" y="321"/>
                    </a:lnTo>
                    <a:lnTo>
                      <a:pt x="42" y="320"/>
                    </a:lnTo>
                    <a:lnTo>
                      <a:pt x="42" y="319"/>
                    </a:lnTo>
                    <a:lnTo>
                      <a:pt x="42" y="319"/>
                    </a:lnTo>
                    <a:lnTo>
                      <a:pt x="41" y="319"/>
                    </a:lnTo>
                    <a:lnTo>
                      <a:pt x="41" y="319"/>
                    </a:lnTo>
                    <a:lnTo>
                      <a:pt x="41" y="319"/>
                    </a:lnTo>
                    <a:lnTo>
                      <a:pt x="41" y="318"/>
                    </a:lnTo>
                    <a:lnTo>
                      <a:pt x="41" y="318"/>
                    </a:lnTo>
                    <a:lnTo>
                      <a:pt x="41" y="318"/>
                    </a:lnTo>
                    <a:lnTo>
                      <a:pt x="42" y="318"/>
                    </a:lnTo>
                    <a:lnTo>
                      <a:pt x="42" y="318"/>
                    </a:lnTo>
                    <a:lnTo>
                      <a:pt x="41" y="318"/>
                    </a:lnTo>
                    <a:lnTo>
                      <a:pt x="41" y="317"/>
                    </a:lnTo>
                    <a:lnTo>
                      <a:pt x="41" y="317"/>
                    </a:lnTo>
                    <a:lnTo>
                      <a:pt x="41" y="317"/>
                    </a:lnTo>
                    <a:lnTo>
                      <a:pt x="42" y="317"/>
                    </a:lnTo>
                    <a:lnTo>
                      <a:pt x="42" y="317"/>
                    </a:lnTo>
                    <a:lnTo>
                      <a:pt x="42" y="317"/>
                    </a:lnTo>
                    <a:lnTo>
                      <a:pt x="43" y="318"/>
                    </a:lnTo>
                    <a:lnTo>
                      <a:pt x="43" y="318"/>
                    </a:lnTo>
                    <a:lnTo>
                      <a:pt x="44" y="318"/>
                    </a:lnTo>
                    <a:lnTo>
                      <a:pt x="44" y="318"/>
                    </a:lnTo>
                    <a:lnTo>
                      <a:pt x="44" y="318"/>
                    </a:lnTo>
                    <a:lnTo>
                      <a:pt x="44" y="317"/>
                    </a:lnTo>
                    <a:lnTo>
                      <a:pt x="44" y="317"/>
                    </a:lnTo>
                    <a:lnTo>
                      <a:pt x="44" y="316"/>
                    </a:lnTo>
                    <a:lnTo>
                      <a:pt x="44" y="316"/>
                    </a:lnTo>
                    <a:lnTo>
                      <a:pt x="44" y="316"/>
                    </a:lnTo>
                    <a:lnTo>
                      <a:pt x="44" y="316"/>
                    </a:lnTo>
                    <a:lnTo>
                      <a:pt x="44" y="317"/>
                    </a:lnTo>
                    <a:lnTo>
                      <a:pt x="45" y="317"/>
                    </a:lnTo>
                    <a:lnTo>
                      <a:pt x="46" y="317"/>
                    </a:lnTo>
                    <a:lnTo>
                      <a:pt x="46" y="317"/>
                    </a:lnTo>
                    <a:lnTo>
                      <a:pt x="46" y="317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6" y="316"/>
                    </a:lnTo>
                    <a:lnTo>
                      <a:pt x="46" y="316"/>
                    </a:lnTo>
                    <a:lnTo>
                      <a:pt x="47" y="316"/>
                    </a:lnTo>
                    <a:lnTo>
                      <a:pt x="47" y="316"/>
                    </a:lnTo>
                    <a:lnTo>
                      <a:pt x="47" y="315"/>
                    </a:lnTo>
                    <a:lnTo>
                      <a:pt x="46" y="315"/>
                    </a:lnTo>
                    <a:lnTo>
                      <a:pt x="46" y="314"/>
                    </a:lnTo>
                    <a:lnTo>
                      <a:pt x="47" y="315"/>
                    </a:lnTo>
                    <a:lnTo>
                      <a:pt x="48" y="315"/>
                    </a:lnTo>
                    <a:lnTo>
                      <a:pt x="48" y="315"/>
                    </a:lnTo>
                    <a:lnTo>
                      <a:pt x="48" y="315"/>
                    </a:lnTo>
                    <a:lnTo>
                      <a:pt x="48" y="314"/>
                    </a:lnTo>
                    <a:lnTo>
                      <a:pt x="48" y="314"/>
                    </a:lnTo>
                    <a:lnTo>
                      <a:pt x="48" y="314"/>
                    </a:lnTo>
                    <a:lnTo>
                      <a:pt x="49" y="315"/>
                    </a:lnTo>
                    <a:lnTo>
                      <a:pt x="49" y="315"/>
                    </a:lnTo>
                    <a:lnTo>
                      <a:pt x="49" y="313"/>
                    </a:lnTo>
                    <a:lnTo>
                      <a:pt x="49" y="313"/>
                    </a:lnTo>
                    <a:lnTo>
                      <a:pt x="50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9" y="312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50" y="311"/>
                    </a:lnTo>
                    <a:lnTo>
                      <a:pt x="51" y="311"/>
                    </a:lnTo>
                    <a:lnTo>
                      <a:pt x="51" y="311"/>
                    </a:lnTo>
                    <a:lnTo>
                      <a:pt x="51" y="310"/>
                    </a:lnTo>
                    <a:lnTo>
                      <a:pt x="51" y="310"/>
                    </a:lnTo>
                    <a:lnTo>
                      <a:pt x="51" y="309"/>
                    </a:lnTo>
                    <a:lnTo>
                      <a:pt x="51" y="309"/>
                    </a:lnTo>
                    <a:lnTo>
                      <a:pt x="51" y="309"/>
                    </a:lnTo>
                    <a:lnTo>
                      <a:pt x="51" y="308"/>
                    </a:lnTo>
                    <a:lnTo>
                      <a:pt x="51" y="308"/>
                    </a:lnTo>
                    <a:lnTo>
                      <a:pt x="51" y="308"/>
                    </a:lnTo>
                    <a:lnTo>
                      <a:pt x="51" y="308"/>
                    </a:lnTo>
                    <a:lnTo>
                      <a:pt x="51" y="308"/>
                    </a:lnTo>
                    <a:lnTo>
                      <a:pt x="51" y="307"/>
                    </a:lnTo>
                    <a:lnTo>
                      <a:pt x="51" y="308"/>
                    </a:lnTo>
                    <a:lnTo>
                      <a:pt x="51" y="308"/>
                    </a:lnTo>
                    <a:lnTo>
                      <a:pt x="50" y="308"/>
                    </a:lnTo>
                    <a:lnTo>
                      <a:pt x="50" y="308"/>
                    </a:lnTo>
                    <a:lnTo>
                      <a:pt x="50" y="307"/>
                    </a:lnTo>
                    <a:lnTo>
                      <a:pt x="51" y="307"/>
                    </a:lnTo>
                    <a:lnTo>
                      <a:pt x="51" y="307"/>
                    </a:lnTo>
                    <a:lnTo>
                      <a:pt x="51" y="306"/>
                    </a:lnTo>
                    <a:lnTo>
                      <a:pt x="50" y="306"/>
                    </a:lnTo>
                    <a:lnTo>
                      <a:pt x="50" y="306"/>
                    </a:lnTo>
                    <a:lnTo>
                      <a:pt x="49" y="306"/>
                    </a:lnTo>
                    <a:lnTo>
                      <a:pt x="49" y="305"/>
                    </a:lnTo>
                    <a:lnTo>
                      <a:pt x="49" y="305"/>
                    </a:lnTo>
                    <a:lnTo>
                      <a:pt x="49" y="305"/>
                    </a:lnTo>
                    <a:lnTo>
                      <a:pt x="49" y="304"/>
                    </a:lnTo>
                    <a:lnTo>
                      <a:pt x="49" y="304"/>
                    </a:lnTo>
                    <a:lnTo>
                      <a:pt x="48" y="303"/>
                    </a:lnTo>
                    <a:lnTo>
                      <a:pt x="47" y="304"/>
                    </a:lnTo>
                    <a:lnTo>
                      <a:pt x="46" y="304"/>
                    </a:lnTo>
                    <a:lnTo>
                      <a:pt x="45" y="302"/>
                    </a:lnTo>
                    <a:lnTo>
                      <a:pt x="46" y="302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6" y="301"/>
                    </a:lnTo>
                    <a:lnTo>
                      <a:pt x="46" y="301"/>
                    </a:lnTo>
                    <a:lnTo>
                      <a:pt x="46" y="301"/>
                    </a:lnTo>
                    <a:lnTo>
                      <a:pt x="46" y="301"/>
                    </a:lnTo>
                    <a:lnTo>
                      <a:pt x="45" y="300"/>
                    </a:lnTo>
                    <a:lnTo>
                      <a:pt x="46" y="299"/>
                    </a:lnTo>
                    <a:lnTo>
                      <a:pt x="45" y="299"/>
                    </a:lnTo>
                    <a:lnTo>
                      <a:pt x="45" y="299"/>
                    </a:lnTo>
                    <a:lnTo>
                      <a:pt x="45" y="299"/>
                    </a:lnTo>
                    <a:lnTo>
                      <a:pt x="46" y="298"/>
                    </a:lnTo>
                    <a:lnTo>
                      <a:pt x="46" y="298"/>
                    </a:lnTo>
                    <a:lnTo>
                      <a:pt x="46" y="298"/>
                    </a:lnTo>
                    <a:lnTo>
                      <a:pt x="46" y="297"/>
                    </a:lnTo>
                    <a:lnTo>
                      <a:pt x="46" y="297"/>
                    </a:lnTo>
                    <a:lnTo>
                      <a:pt x="46" y="297"/>
                    </a:lnTo>
                    <a:lnTo>
                      <a:pt x="46" y="296"/>
                    </a:lnTo>
                    <a:lnTo>
                      <a:pt x="46" y="296"/>
                    </a:lnTo>
                    <a:lnTo>
                      <a:pt x="46" y="296"/>
                    </a:lnTo>
                    <a:lnTo>
                      <a:pt x="46" y="295"/>
                    </a:lnTo>
                    <a:lnTo>
                      <a:pt x="47" y="295"/>
                    </a:lnTo>
                    <a:lnTo>
                      <a:pt x="47" y="294"/>
                    </a:lnTo>
                    <a:lnTo>
                      <a:pt x="47" y="294"/>
                    </a:lnTo>
                    <a:lnTo>
                      <a:pt x="48" y="294"/>
                    </a:lnTo>
                    <a:lnTo>
                      <a:pt x="48" y="293"/>
                    </a:lnTo>
                    <a:lnTo>
                      <a:pt x="49" y="293"/>
                    </a:lnTo>
                    <a:lnTo>
                      <a:pt x="49" y="294"/>
                    </a:lnTo>
                    <a:lnTo>
                      <a:pt x="49" y="294"/>
                    </a:lnTo>
                    <a:lnTo>
                      <a:pt x="50" y="294"/>
                    </a:lnTo>
                    <a:lnTo>
                      <a:pt x="50" y="294"/>
                    </a:lnTo>
                    <a:lnTo>
                      <a:pt x="50" y="294"/>
                    </a:lnTo>
                    <a:lnTo>
                      <a:pt x="51" y="294"/>
                    </a:lnTo>
                    <a:lnTo>
                      <a:pt x="51" y="294"/>
                    </a:lnTo>
                    <a:lnTo>
                      <a:pt x="52" y="293"/>
                    </a:lnTo>
                    <a:lnTo>
                      <a:pt x="52" y="293"/>
                    </a:lnTo>
                    <a:lnTo>
                      <a:pt x="54" y="293"/>
                    </a:lnTo>
                    <a:lnTo>
                      <a:pt x="54" y="293"/>
                    </a:lnTo>
                    <a:lnTo>
                      <a:pt x="54" y="292"/>
                    </a:lnTo>
                    <a:lnTo>
                      <a:pt x="54" y="292"/>
                    </a:lnTo>
                    <a:lnTo>
                      <a:pt x="54" y="291"/>
                    </a:lnTo>
                    <a:lnTo>
                      <a:pt x="54" y="291"/>
                    </a:lnTo>
                    <a:lnTo>
                      <a:pt x="55" y="292"/>
                    </a:lnTo>
                    <a:lnTo>
                      <a:pt x="55" y="292"/>
                    </a:lnTo>
                    <a:lnTo>
                      <a:pt x="55" y="293"/>
                    </a:lnTo>
                    <a:lnTo>
                      <a:pt x="56" y="293"/>
                    </a:lnTo>
                    <a:lnTo>
                      <a:pt x="56" y="293"/>
                    </a:lnTo>
                    <a:lnTo>
                      <a:pt x="56" y="292"/>
                    </a:lnTo>
                    <a:lnTo>
                      <a:pt x="57" y="292"/>
                    </a:lnTo>
                    <a:lnTo>
                      <a:pt x="56" y="292"/>
                    </a:lnTo>
                    <a:lnTo>
                      <a:pt x="56" y="292"/>
                    </a:lnTo>
                    <a:lnTo>
                      <a:pt x="56" y="291"/>
                    </a:lnTo>
                    <a:lnTo>
                      <a:pt x="56" y="291"/>
                    </a:lnTo>
                    <a:lnTo>
                      <a:pt x="55" y="290"/>
                    </a:lnTo>
                    <a:lnTo>
                      <a:pt x="55" y="290"/>
                    </a:lnTo>
                    <a:lnTo>
                      <a:pt x="55" y="290"/>
                    </a:lnTo>
                    <a:lnTo>
                      <a:pt x="55" y="289"/>
                    </a:lnTo>
                    <a:lnTo>
                      <a:pt x="55" y="289"/>
                    </a:lnTo>
                    <a:lnTo>
                      <a:pt x="56" y="289"/>
                    </a:lnTo>
                    <a:lnTo>
                      <a:pt x="56" y="289"/>
                    </a:lnTo>
                    <a:lnTo>
                      <a:pt x="57" y="289"/>
                    </a:lnTo>
                    <a:lnTo>
                      <a:pt x="57" y="289"/>
                    </a:lnTo>
                    <a:lnTo>
                      <a:pt x="57" y="289"/>
                    </a:lnTo>
                    <a:lnTo>
                      <a:pt x="56" y="288"/>
                    </a:lnTo>
                    <a:lnTo>
                      <a:pt x="56" y="287"/>
                    </a:lnTo>
                    <a:lnTo>
                      <a:pt x="56" y="287"/>
                    </a:lnTo>
                    <a:lnTo>
                      <a:pt x="56" y="286"/>
                    </a:lnTo>
                    <a:lnTo>
                      <a:pt x="57" y="286"/>
                    </a:lnTo>
                    <a:lnTo>
                      <a:pt x="57" y="286"/>
                    </a:lnTo>
                    <a:lnTo>
                      <a:pt x="57" y="285"/>
                    </a:lnTo>
                    <a:lnTo>
                      <a:pt x="57" y="285"/>
                    </a:lnTo>
                    <a:lnTo>
                      <a:pt x="57" y="285"/>
                    </a:lnTo>
                    <a:lnTo>
                      <a:pt x="58" y="284"/>
                    </a:lnTo>
                    <a:lnTo>
                      <a:pt x="58" y="284"/>
                    </a:lnTo>
                    <a:lnTo>
                      <a:pt x="58" y="284"/>
                    </a:lnTo>
                    <a:lnTo>
                      <a:pt x="59" y="284"/>
                    </a:lnTo>
                    <a:lnTo>
                      <a:pt x="58" y="283"/>
                    </a:lnTo>
                    <a:lnTo>
                      <a:pt x="59" y="283"/>
                    </a:lnTo>
                    <a:lnTo>
                      <a:pt x="59" y="283"/>
                    </a:lnTo>
                    <a:lnTo>
                      <a:pt x="59" y="283"/>
                    </a:lnTo>
                    <a:lnTo>
                      <a:pt x="59" y="283"/>
                    </a:lnTo>
                    <a:lnTo>
                      <a:pt x="59" y="282"/>
                    </a:lnTo>
                    <a:lnTo>
                      <a:pt x="59" y="282"/>
                    </a:lnTo>
                    <a:lnTo>
                      <a:pt x="60" y="283"/>
                    </a:lnTo>
                    <a:lnTo>
                      <a:pt x="60" y="283"/>
                    </a:lnTo>
                    <a:lnTo>
                      <a:pt x="60" y="283"/>
                    </a:lnTo>
                    <a:lnTo>
                      <a:pt x="61" y="283"/>
                    </a:lnTo>
                    <a:lnTo>
                      <a:pt x="61" y="283"/>
                    </a:lnTo>
                    <a:lnTo>
                      <a:pt x="61" y="282"/>
                    </a:lnTo>
                    <a:lnTo>
                      <a:pt x="62" y="282"/>
                    </a:lnTo>
                    <a:lnTo>
                      <a:pt x="62" y="282"/>
                    </a:lnTo>
                    <a:lnTo>
                      <a:pt x="63" y="282"/>
                    </a:lnTo>
                    <a:lnTo>
                      <a:pt x="63" y="282"/>
                    </a:lnTo>
                    <a:lnTo>
                      <a:pt x="64" y="282"/>
                    </a:lnTo>
                    <a:lnTo>
                      <a:pt x="64" y="282"/>
                    </a:lnTo>
                    <a:lnTo>
                      <a:pt x="64" y="281"/>
                    </a:lnTo>
                    <a:lnTo>
                      <a:pt x="65" y="281"/>
                    </a:lnTo>
                    <a:lnTo>
                      <a:pt x="66" y="281"/>
                    </a:lnTo>
                    <a:lnTo>
                      <a:pt x="67" y="280"/>
                    </a:lnTo>
                    <a:lnTo>
                      <a:pt x="67" y="280"/>
                    </a:lnTo>
                    <a:lnTo>
                      <a:pt x="68" y="280"/>
                    </a:lnTo>
                    <a:lnTo>
                      <a:pt x="68" y="280"/>
                    </a:lnTo>
                    <a:lnTo>
                      <a:pt x="69" y="280"/>
                    </a:lnTo>
                    <a:lnTo>
                      <a:pt x="69" y="280"/>
                    </a:lnTo>
                    <a:lnTo>
                      <a:pt x="70" y="280"/>
                    </a:lnTo>
                    <a:lnTo>
                      <a:pt x="70" y="280"/>
                    </a:lnTo>
                    <a:lnTo>
                      <a:pt x="70" y="279"/>
                    </a:lnTo>
                    <a:lnTo>
                      <a:pt x="71" y="279"/>
                    </a:lnTo>
                    <a:lnTo>
                      <a:pt x="71" y="279"/>
                    </a:lnTo>
                    <a:lnTo>
                      <a:pt x="71" y="279"/>
                    </a:lnTo>
                    <a:lnTo>
                      <a:pt x="72" y="279"/>
                    </a:lnTo>
                    <a:lnTo>
                      <a:pt x="72" y="279"/>
                    </a:lnTo>
                    <a:lnTo>
                      <a:pt x="72" y="279"/>
                    </a:lnTo>
                    <a:lnTo>
                      <a:pt x="73" y="278"/>
                    </a:lnTo>
                    <a:lnTo>
                      <a:pt x="74" y="278"/>
                    </a:lnTo>
                    <a:lnTo>
                      <a:pt x="74" y="278"/>
                    </a:lnTo>
                    <a:lnTo>
                      <a:pt x="74" y="276"/>
                    </a:lnTo>
                    <a:lnTo>
                      <a:pt x="74" y="276"/>
                    </a:lnTo>
                    <a:lnTo>
                      <a:pt x="74" y="276"/>
                    </a:lnTo>
                    <a:lnTo>
                      <a:pt x="74" y="276"/>
                    </a:lnTo>
                    <a:lnTo>
                      <a:pt x="74" y="275"/>
                    </a:lnTo>
                    <a:lnTo>
                      <a:pt x="75" y="275"/>
                    </a:lnTo>
                    <a:lnTo>
                      <a:pt x="75" y="274"/>
                    </a:lnTo>
                    <a:lnTo>
                      <a:pt x="75" y="273"/>
                    </a:lnTo>
                    <a:lnTo>
                      <a:pt x="76" y="272"/>
                    </a:lnTo>
                    <a:lnTo>
                      <a:pt x="77" y="271"/>
                    </a:lnTo>
                    <a:lnTo>
                      <a:pt x="77" y="271"/>
                    </a:lnTo>
                    <a:lnTo>
                      <a:pt x="77" y="270"/>
                    </a:lnTo>
                    <a:lnTo>
                      <a:pt x="77" y="270"/>
                    </a:lnTo>
                    <a:lnTo>
                      <a:pt x="78" y="269"/>
                    </a:lnTo>
                    <a:lnTo>
                      <a:pt x="79" y="269"/>
                    </a:lnTo>
                    <a:lnTo>
                      <a:pt x="79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9" y="267"/>
                    </a:lnTo>
                    <a:lnTo>
                      <a:pt x="80" y="266"/>
                    </a:lnTo>
                    <a:lnTo>
                      <a:pt x="80" y="265"/>
                    </a:lnTo>
                    <a:lnTo>
                      <a:pt x="80" y="265"/>
                    </a:lnTo>
                    <a:lnTo>
                      <a:pt x="80" y="264"/>
                    </a:lnTo>
                    <a:lnTo>
                      <a:pt x="80" y="264"/>
                    </a:lnTo>
                    <a:lnTo>
                      <a:pt x="81" y="264"/>
                    </a:lnTo>
                    <a:lnTo>
                      <a:pt x="82" y="264"/>
                    </a:lnTo>
                    <a:lnTo>
                      <a:pt x="83" y="264"/>
                    </a:lnTo>
                    <a:lnTo>
                      <a:pt x="83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5" y="264"/>
                    </a:lnTo>
                    <a:lnTo>
                      <a:pt x="85" y="264"/>
                    </a:lnTo>
                    <a:lnTo>
                      <a:pt x="86" y="264"/>
                    </a:lnTo>
                    <a:lnTo>
                      <a:pt x="87" y="264"/>
                    </a:lnTo>
                    <a:lnTo>
                      <a:pt x="88" y="265"/>
                    </a:lnTo>
                    <a:lnTo>
                      <a:pt x="88" y="265"/>
                    </a:lnTo>
                    <a:lnTo>
                      <a:pt x="89" y="265"/>
                    </a:lnTo>
                    <a:lnTo>
                      <a:pt x="90" y="264"/>
                    </a:lnTo>
                    <a:lnTo>
                      <a:pt x="91" y="264"/>
                    </a:lnTo>
                    <a:lnTo>
                      <a:pt x="91" y="264"/>
                    </a:lnTo>
                    <a:lnTo>
                      <a:pt x="91" y="265"/>
                    </a:lnTo>
                    <a:lnTo>
                      <a:pt x="91" y="265"/>
                    </a:lnTo>
                    <a:lnTo>
                      <a:pt x="92" y="264"/>
                    </a:lnTo>
                    <a:lnTo>
                      <a:pt x="93" y="264"/>
                    </a:lnTo>
                    <a:lnTo>
                      <a:pt x="93" y="264"/>
                    </a:lnTo>
                    <a:lnTo>
                      <a:pt x="94" y="265"/>
                    </a:lnTo>
                    <a:lnTo>
                      <a:pt x="94" y="265"/>
                    </a:lnTo>
                    <a:lnTo>
                      <a:pt x="95" y="265"/>
                    </a:lnTo>
                    <a:lnTo>
                      <a:pt x="96" y="265"/>
                    </a:lnTo>
                    <a:lnTo>
                      <a:pt x="96" y="265"/>
                    </a:lnTo>
                    <a:lnTo>
                      <a:pt x="97" y="265"/>
                    </a:lnTo>
                    <a:lnTo>
                      <a:pt x="98" y="265"/>
                    </a:lnTo>
                    <a:lnTo>
                      <a:pt x="98" y="265"/>
                    </a:lnTo>
                    <a:lnTo>
                      <a:pt x="98" y="264"/>
                    </a:lnTo>
                    <a:lnTo>
                      <a:pt x="99" y="264"/>
                    </a:lnTo>
                    <a:lnTo>
                      <a:pt x="99" y="263"/>
                    </a:lnTo>
                    <a:lnTo>
                      <a:pt x="100" y="263"/>
                    </a:lnTo>
                    <a:lnTo>
                      <a:pt x="100" y="262"/>
                    </a:lnTo>
                    <a:lnTo>
                      <a:pt x="101" y="261"/>
                    </a:lnTo>
                    <a:lnTo>
                      <a:pt x="101" y="261"/>
                    </a:lnTo>
                    <a:lnTo>
                      <a:pt x="101" y="261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2" y="260"/>
                    </a:lnTo>
                    <a:lnTo>
                      <a:pt x="102" y="260"/>
                    </a:lnTo>
                    <a:lnTo>
                      <a:pt x="103" y="259"/>
                    </a:lnTo>
                    <a:lnTo>
                      <a:pt x="103" y="259"/>
                    </a:lnTo>
                    <a:lnTo>
                      <a:pt x="103" y="259"/>
                    </a:lnTo>
                    <a:lnTo>
                      <a:pt x="104" y="259"/>
                    </a:lnTo>
                    <a:lnTo>
                      <a:pt x="106" y="259"/>
                    </a:lnTo>
                    <a:lnTo>
                      <a:pt x="106" y="260"/>
                    </a:lnTo>
                    <a:lnTo>
                      <a:pt x="107" y="261"/>
                    </a:lnTo>
                    <a:lnTo>
                      <a:pt x="107" y="261"/>
                    </a:lnTo>
                    <a:lnTo>
                      <a:pt x="108" y="261"/>
                    </a:lnTo>
                    <a:lnTo>
                      <a:pt x="108" y="261"/>
                    </a:lnTo>
                    <a:lnTo>
                      <a:pt x="108" y="260"/>
                    </a:lnTo>
                    <a:lnTo>
                      <a:pt x="108" y="260"/>
                    </a:lnTo>
                    <a:lnTo>
                      <a:pt x="108" y="259"/>
                    </a:lnTo>
                    <a:lnTo>
                      <a:pt x="109" y="258"/>
                    </a:lnTo>
                    <a:lnTo>
                      <a:pt x="109" y="258"/>
                    </a:lnTo>
                    <a:lnTo>
                      <a:pt x="110" y="258"/>
                    </a:lnTo>
                    <a:lnTo>
                      <a:pt x="111" y="256"/>
                    </a:lnTo>
                    <a:lnTo>
                      <a:pt x="111" y="255"/>
                    </a:lnTo>
                    <a:lnTo>
                      <a:pt x="113" y="253"/>
                    </a:lnTo>
                    <a:lnTo>
                      <a:pt x="113" y="253"/>
                    </a:lnTo>
                    <a:lnTo>
                      <a:pt x="114" y="253"/>
                    </a:lnTo>
                    <a:lnTo>
                      <a:pt x="114" y="253"/>
                    </a:lnTo>
                    <a:lnTo>
                      <a:pt x="114" y="253"/>
                    </a:lnTo>
                    <a:lnTo>
                      <a:pt x="114" y="252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7" y="247"/>
                    </a:lnTo>
                    <a:lnTo>
                      <a:pt x="118" y="246"/>
                    </a:lnTo>
                    <a:lnTo>
                      <a:pt x="118" y="245"/>
                    </a:lnTo>
                    <a:lnTo>
                      <a:pt x="118" y="244"/>
                    </a:lnTo>
                    <a:lnTo>
                      <a:pt x="117" y="240"/>
                    </a:lnTo>
                    <a:lnTo>
                      <a:pt x="116" y="239"/>
                    </a:lnTo>
                    <a:lnTo>
                      <a:pt x="117" y="238"/>
                    </a:lnTo>
                    <a:lnTo>
                      <a:pt x="117" y="238"/>
                    </a:lnTo>
                    <a:lnTo>
                      <a:pt x="118" y="238"/>
                    </a:lnTo>
                    <a:lnTo>
                      <a:pt x="118" y="238"/>
                    </a:lnTo>
                    <a:lnTo>
                      <a:pt x="118" y="238"/>
                    </a:lnTo>
                    <a:lnTo>
                      <a:pt x="118" y="238"/>
                    </a:lnTo>
                    <a:lnTo>
                      <a:pt x="118" y="239"/>
                    </a:lnTo>
                    <a:lnTo>
                      <a:pt x="118" y="239"/>
                    </a:lnTo>
                    <a:lnTo>
                      <a:pt x="118" y="240"/>
                    </a:lnTo>
                    <a:lnTo>
                      <a:pt x="119" y="240"/>
                    </a:lnTo>
                    <a:lnTo>
                      <a:pt x="119" y="240"/>
                    </a:lnTo>
                    <a:lnTo>
                      <a:pt x="120" y="240"/>
                    </a:lnTo>
                    <a:lnTo>
                      <a:pt x="120" y="240"/>
                    </a:lnTo>
                    <a:lnTo>
                      <a:pt x="121" y="239"/>
                    </a:lnTo>
                    <a:lnTo>
                      <a:pt x="121" y="239"/>
                    </a:lnTo>
                    <a:lnTo>
                      <a:pt x="120" y="238"/>
                    </a:lnTo>
                    <a:lnTo>
                      <a:pt x="120" y="237"/>
                    </a:lnTo>
                    <a:lnTo>
                      <a:pt x="120" y="237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1" y="236"/>
                    </a:lnTo>
                    <a:lnTo>
                      <a:pt x="121" y="236"/>
                    </a:lnTo>
                    <a:lnTo>
                      <a:pt x="122" y="236"/>
                    </a:lnTo>
                    <a:lnTo>
                      <a:pt x="122" y="235"/>
                    </a:lnTo>
                    <a:lnTo>
                      <a:pt x="123" y="235"/>
                    </a:lnTo>
                    <a:lnTo>
                      <a:pt x="123" y="235"/>
                    </a:lnTo>
                    <a:lnTo>
                      <a:pt x="123" y="234"/>
                    </a:lnTo>
                    <a:lnTo>
                      <a:pt x="122" y="233"/>
                    </a:lnTo>
                    <a:lnTo>
                      <a:pt x="122" y="232"/>
                    </a:lnTo>
                    <a:lnTo>
                      <a:pt x="123" y="231"/>
                    </a:lnTo>
                    <a:lnTo>
                      <a:pt x="123" y="231"/>
                    </a:lnTo>
                    <a:lnTo>
                      <a:pt x="123" y="230"/>
                    </a:lnTo>
                    <a:lnTo>
                      <a:pt x="123" y="229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4" y="227"/>
                    </a:lnTo>
                    <a:lnTo>
                      <a:pt x="125" y="227"/>
                    </a:lnTo>
                    <a:lnTo>
                      <a:pt x="125" y="226"/>
                    </a:lnTo>
                    <a:lnTo>
                      <a:pt x="125" y="226"/>
                    </a:lnTo>
                    <a:lnTo>
                      <a:pt x="125" y="225"/>
                    </a:lnTo>
                    <a:lnTo>
                      <a:pt x="125" y="225"/>
                    </a:lnTo>
                    <a:lnTo>
                      <a:pt x="125" y="224"/>
                    </a:lnTo>
                    <a:lnTo>
                      <a:pt x="124" y="224"/>
                    </a:lnTo>
                    <a:lnTo>
                      <a:pt x="124" y="223"/>
                    </a:lnTo>
                    <a:lnTo>
                      <a:pt x="124" y="222"/>
                    </a:lnTo>
                    <a:lnTo>
                      <a:pt x="124" y="221"/>
                    </a:lnTo>
                    <a:lnTo>
                      <a:pt x="124" y="220"/>
                    </a:lnTo>
                    <a:lnTo>
                      <a:pt x="124" y="220"/>
                    </a:lnTo>
                    <a:lnTo>
                      <a:pt x="125" y="219"/>
                    </a:lnTo>
                    <a:lnTo>
                      <a:pt x="126" y="219"/>
                    </a:lnTo>
                    <a:lnTo>
                      <a:pt x="126" y="219"/>
                    </a:lnTo>
                    <a:lnTo>
                      <a:pt x="127" y="218"/>
                    </a:lnTo>
                    <a:lnTo>
                      <a:pt x="127" y="218"/>
                    </a:lnTo>
                    <a:lnTo>
                      <a:pt x="127" y="217"/>
                    </a:lnTo>
                    <a:lnTo>
                      <a:pt x="127" y="217"/>
                    </a:lnTo>
                    <a:lnTo>
                      <a:pt x="126" y="217"/>
                    </a:lnTo>
                    <a:lnTo>
                      <a:pt x="126" y="216"/>
                    </a:lnTo>
                    <a:lnTo>
                      <a:pt x="126" y="216"/>
                    </a:lnTo>
                    <a:lnTo>
                      <a:pt x="126" y="215"/>
                    </a:lnTo>
                    <a:lnTo>
                      <a:pt x="126" y="214"/>
                    </a:lnTo>
                    <a:lnTo>
                      <a:pt x="127" y="214"/>
                    </a:lnTo>
                    <a:lnTo>
                      <a:pt x="127" y="213"/>
                    </a:lnTo>
                    <a:lnTo>
                      <a:pt x="127" y="212"/>
                    </a:lnTo>
                    <a:lnTo>
                      <a:pt x="127" y="211"/>
                    </a:lnTo>
                    <a:lnTo>
                      <a:pt x="127" y="211"/>
                    </a:lnTo>
                    <a:lnTo>
                      <a:pt x="128" y="210"/>
                    </a:lnTo>
                    <a:lnTo>
                      <a:pt x="129" y="210"/>
                    </a:lnTo>
                    <a:lnTo>
                      <a:pt x="130" y="210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2" y="209"/>
                    </a:lnTo>
                    <a:lnTo>
                      <a:pt x="132" y="208"/>
                    </a:lnTo>
                    <a:lnTo>
                      <a:pt x="133" y="207"/>
                    </a:lnTo>
                    <a:lnTo>
                      <a:pt x="133" y="206"/>
                    </a:lnTo>
                    <a:lnTo>
                      <a:pt x="133" y="206"/>
                    </a:lnTo>
                    <a:lnTo>
                      <a:pt x="134" y="206"/>
                    </a:lnTo>
                    <a:lnTo>
                      <a:pt x="135" y="206"/>
                    </a:lnTo>
                    <a:lnTo>
                      <a:pt x="135" y="206"/>
                    </a:lnTo>
                    <a:lnTo>
                      <a:pt x="136" y="205"/>
                    </a:lnTo>
                    <a:lnTo>
                      <a:pt x="136" y="204"/>
                    </a:lnTo>
                    <a:lnTo>
                      <a:pt x="136" y="204"/>
                    </a:lnTo>
                    <a:lnTo>
                      <a:pt x="136" y="203"/>
                    </a:lnTo>
                    <a:lnTo>
                      <a:pt x="136" y="203"/>
                    </a:lnTo>
                    <a:lnTo>
                      <a:pt x="137" y="202"/>
                    </a:lnTo>
                    <a:lnTo>
                      <a:pt x="137" y="202"/>
                    </a:lnTo>
                    <a:lnTo>
                      <a:pt x="138" y="202"/>
                    </a:lnTo>
                    <a:lnTo>
                      <a:pt x="138" y="202"/>
                    </a:lnTo>
                    <a:lnTo>
                      <a:pt x="139" y="202"/>
                    </a:lnTo>
                    <a:lnTo>
                      <a:pt x="139" y="202"/>
                    </a:lnTo>
                    <a:lnTo>
                      <a:pt x="140" y="202"/>
                    </a:lnTo>
                    <a:lnTo>
                      <a:pt x="140" y="202"/>
                    </a:lnTo>
                    <a:lnTo>
                      <a:pt x="141" y="202"/>
                    </a:lnTo>
                    <a:lnTo>
                      <a:pt x="141" y="201"/>
                    </a:lnTo>
                    <a:lnTo>
                      <a:pt x="142" y="201"/>
                    </a:lnTo>
                    <a:lnTo>
                      <a:pt x="142" y="201"/>
                    </a:lnTo>
                    <a:lnTo>
                      <a:pt x="143" y="200"/>
                    </a:lnTo>
                    <a:lnTo>
                      <a:pt x="144" y="200"/>
                    </a:lnTo>
                    <a:lnTo>
                      <a:pt x="145" y="199"/>
                    </a:lnTo>
                    <a:lnTo>
                      <a:pt x="145" y="198"/>
                    </a:lnTo>
                    <a:lnTo>
                      <a:pt x="146" y="198"/>
                    </a:lnTo>
                    <a:lnTo>
                      <a:pt x="146" y="198"/>
                    </a:lnTo>
                    <a:lnTo>
                      <a:pt x="147" y="198"/>
                    </a:lnTo>
                    <a:lnTo>
                      <a:pt x="148" y="198"/>
                    </a:lnTo>
                    <a:lnTo>
                      <a:pt x="148" y="199"/>
                    </a:lnTo>
                    <a:lnTo>
                      <a:pt x="149" y="199"/>
                    </a:lnTo>
                    <a:lnTo>
                      <a:pt x="149" y="199"/>
                    </a:lnTo>
                    <a:lnTo>
                      <a:pt x="149" y="199"/>
                    </a:lnTo>
                    <a:lnTo>
                      <a:pt x="150" y="198"/>
                    </a:lnTo>
                    <a:lnTo>
                      <a:pt x="150" y="198"/>
                    </a:lnTo>
                    <a:lnTo>
                      <a:pt x="151" y="197"/>
                    </a:lnTo>
                    <a:lnTo>
                      <a:pt x="152" y="196"/>
                    </a:lnTo>
                    <a:lnTo>
                      <a:pt x="152" y="196"/>
                    </a:lnTo>
                    <a:lnTo>
                      <a:pt x="153" y="196"/>
                    </a:lnTo>
                    <a:lnTo>
                      <a:pt x="153" y="196"/>
                    </a:lnTo>
                    <a:lnTo>
                      <a:pt x="153" y="196"/>
                    </a:lnTo>
                    <a:lnTo>
                      <a:pt x="154" y="196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5" y="198"/>
                    </a:lnTo>
                    <a:lnTo>
                      <a:pt x="154" y="199"/>
                    </a:lnTo>
                    <a:lnTo>
                      <a:pt x="154" y="200"/>
                    </a:lnTo>
                    <a:lnTo>
                      <a:pt x="155" y="201"/>
                    </a:lnTo>
                    <a:lnTo>
                      <a:pt x="155" y="201"/>
                    </a:lnTo>
                    <a:lnTo>
                      <a:pt x="156" y="201"/>
                    </a:lnTo>
                    <a:lnTo>
                      <a:pt x="156" y="201"/>
                    </a:lnTo>
                    <a:lnTo>
                      <a:pt x="158" y="201"/>
                    </a:lnTo>
                    <a:lnTo>
                      <a:pt x="159" y="201"/>
                    </a:lnTo>
                    <a:lnTo>
                      <a:pt x="159" y="201"/>
                    </a:lnTo>
                    <a:lnTo>
                      <a:pt x="159" y="201"/>
                    </a:lnTo>
                    <a:lnTo>
                      <a:pt x="160" y="200"/>
                    </a:lnTo>
                    <a:lnTo>
                      <a:pt x="161" y="199"/>
                    </a:lnTo>
                    <a:lnTo>
                      <a:pt x="162" y="199"/>
                    </a:lnTo>
                    <a:lnTo>
                      <a:pt x="162" y="199"/>
                    </a:lnTo>
                    <a:lnTo>
                      <a:pt x="163" y="199"/>
                    </a:lnTo>
                    <a:lnTo>
                      <a:pt x="163" y="199"/>
                    </a:lnTo>
                    <a:lnTo>
                      <a:pt x="164" y="198"/>
                    </a:lnTo>
                    <a:lnTo>
                      <a:pt x="164" y="198"/>
                    </a:lnTo>
                    <a:lnTo>
                      <a:pt x="165" y="198"/>
                    </a:lnTo>
                    <a:lnTo>
                      <a:pt x="166" y="197"/>
                    </a:lnTo>
                    <a:lnTo>
                      <a:pt x="166" y="197"/>
                    </a:lnTo>
                    <a:lnTo>
                      <a:pt x="166" y="197"/>
                    </a:lnTo>
                    <a:lnTo>
                      <a:pt x="166" y="196"/>
                    </a:lnTo>
                    <a:lnTo>
                      <a:pt x="166" y="196"/>
                    </a:lnTo>
                    <a:lnTo>
                      <a:pt x="166" y="196"/>
                    </a:lnTo>
                    <a:lnTo>
                      <a:pt x="167" y="194"/>
                    </a:lnTo>
                    <a:lnTo>
                      <a:pt x="168" y="194"/>
                    </a:lnTo>
                    <a:lnTo>
                      <a:pt x="168" y="194"/>
                    </a:lnTo>
                    <a:lnTo>
                      <a:pt x="169" y="194"/>
                    </a:lnTo>
                    <a:lnTo>
                      <a:pt x="169" y="194"/>
                    </a:lnTo>
                    <a:lnTo>
                      <a:pt x="170" y="193"/>
                    </a:lnTo>
                    <a:lnTo>
                      <a:pt x="171" y="193"/>
                    </a:lnTo>
                    <a:lnTo>
                      <a:pt x="171" y="192"/>
                    </a:lnTo>
                    <a:lnTo>
                      <a:pt x="171" y="192"/>
                    </a:lnTo>
                    <a:lnTo>
                      <a:pt x="171" y="192"/>
                    </a:lnTo>
                    <a:lnTo>
                      <a:pt x="171" y="191"/>
                    </a:lnTo>
                    <a:lnTo>
                      <a:pt x="170" y="191"/>
                    </a:lnTo>
                    <a:lnTo>
                      <a:pt x="170" y="191"/>
                    </a:lnTo>
                    <a:lnTo>
                      <a:pt x="171" y="189"/>
                    </a:lnTo>
                    <a:lnTo>
                      <a:pt x="171" y="189"/>
                    </a:lnTo>
                    <a:lnTo>
                      <a:pt x="171" y="188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1" y="186"/>
                    </a:lnTo>
                    <a:lnTo>
                      <a:pt x="172" y="185"/>
                    </a:lnTo>
                    <a:lnTo>
                      <a:pt x="172" y="185"/>
                    </a:lnTo>
                    <a:lnTo>
                      <a:pt x="173" y="184"/>
                    </a:lnTo>
                    <a:lnTo>
                      <a:pt x="173" y="184"/>
                    </a:lnTo>
                    <a:lnTo>
                      <a:pt x="174" y="184"/>
                    </a:lnTo>
                    <a:lnTo>
                      <a:pt x="174" y="183"/>
                    </a:lnTo>
                    <a:lnTo>
                      <a:pt x="175" y="183"/>
                    </a:lnTo>
                    <a:lnTo>
                      <a:pt x="175" y="182"/>
                    </a:lnTo>
                    <a:lnTo>
                      <a:pt x="174" y="182"/>
                    </a:lnTo>
                    <a:lnTo>
                      <a:pt x="174" y="181"/>
                    </a:lnTo>
                    <a:lnTo>
                      <a:pt x="174" y="181"/>
                    </a:lnTo>
                    <a:lnTo>
                      <a:pt x="174" y="181"/>
                    </a:lnTo>
                    <a:lnTo>
                      <a:pt x="174" y="180"/>
                    </a:lnTo>
                    <a:lnTo>
                      <a:pt x="174" y="180"/>
                    </a:lnTo>
                    <a:lnTo>
                      <a:pt x="174" y="179"/>
                    </a:lnTo>
                    <a:lnTo>
                      <a:pt x="174" y="179"/>
                    </a:lnTo>
                    <a:lnTo>
                      <a:pt x="175" y="178"/>
                    </a:lnTo>
                    <a:lnTo>
                      <a:pt x="175" y="177"/>
                    </a:lnTo>
                    <a:lnTo>
                      <a:pt x="175" y="177"/>
                    </a:lnTo>
                    <a:lnTo>
                      <a:pt x="176" y="176"/>
                    </a:lnTo>
                    <a:lnTo>
                      <a:pt x="176" y="176"/>
                    </a:lnTo>
                    <a:lnTo>
                      <a:pt x="176" y="176"/>
                    </a:lnTo>
                    <a:lnTo>
                      <a:pt x="176" y="174"/>
                    </a:lnTo>
                    <a:lnTo>
                      <a:pt x="176" y="173"/>
                    </a:lnTo>
                    <a:lnTo>
                      <a:pt x="176" y="173"/>
                    </a:lnTo>
                    <a:lnTo>
                      <a:pt x="177" y="173"/>
                    </a:lnTo>
                    <a:lnTo>
                      <a:pt x="177" y="173"/>
                    </a:lnTo>
                    <a:lnTo>
                      <a:pt x="177" y="172"/>
                    </a:lnTo>
                    <a:lnTo>
                      <a:pt x="177" y="172"/>
                    </a:lnTo>
                    <a:lnTo>
                      <a:pt x="178" y="171"/>
                    </a:lnTo>
                    <a:lnTo>
                      <a:pt x="178" y="170"/>
                    </a:lnTo>
                    <a:lnTo>
                      <a:pt x="179" y="169"/>
                    </a:lnTo>
                    <a:lnTo>
                      <a:pt x="179" y="169"/>
                    </a:lnTo>
                    <a:lnTo>
                      <a:pt x="179" y="169"/>
                    </a:lnTo>
                    <a:lnTo>
                      <a:pt x="179" y="167"/>
                    </a:lnTo>
                    <a:lnTo>
                      <a:pt x="179" y="167"/>
                    </a:lnTo>
                    <a:lnTo>
                      <a:pt x="179" y="167"/>
                    </a:lnTo>
                    <a:lnTo>
                      <a:pt x="179" y="166"/>
                    </a:lnTo>
                    <a:lnTo>
                      <a:pt x="179" y="166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3"/>
                    </a:lnTo>
                    <a:lnTo>
                      <a:pt x="181" y="163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1" y="160"/>
                    </a:lnTo>
                    <a:lnTo>
                      <a:pt x="181" y="160"/>
                    </a:lnTo>
                    <a:lnTo>
                      <a:pt x="181" y="159"/>
                    </a:lnTo>
                    <a:lnTo>
                      <a:pt x="181" y="158"/>
                    </a:lnTo>
                    <a:lnTo>
                      <a:pt x="180" y="157"/>
                    </a:lnTo>
                    <a:lnTo>
                      <a:pt x="180" y="157"/>
                    </a:lnTo>
                    <a:lnTo>
                      <a:pt x="180" y="157"/>
                    </a:lnTo>
                    <a:lnTo>
                      <a:pt x="180" y="156"/>
                    </a:lnTo>
                    <a:lnTo>
                      <a:pt x="180" y="156"/>
                    </a:lnTo>
                    <a:lnTo>
                      <a:pt x="180" y="155"/>
                    </a:lnTo>
                    <a:lnTo>
                      <a:pt x="180" y="155"/>
                    </a:lnTo>
                    <a:lnTo>
                      <a:pt x="179" y="154"/>
                    </a:lnTo>
                    <a:lnTo>
                      <a:pt x="179" y="154"/>
                    </a:lnTo>
                    <a:lnTo>
                      <a:pt x="180" y="153"/>
                    </a:lnTo>
                    <a:lnTo>
                      <a:pt x="180" y="153"/>
                    </a:lnTo>
                    <a:lnTo>
                      <a:pt x="180" y="152"/>
                    </a:lnTo>
                    <a:lnTo>
                      <a:pt x="180" y="152"/>
                    </a:lnTo>
                    <a:lnTo>
                      <a:pt x="180" y="151"/>
                    </a:lnTo>
                    <a:lnTo>
                      <a:pt x="180" y="150"/>
                    </a:lnTo>
                    <a:lnTo>
                      <a:pt x="180" y="150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49"/>
                    </a:lnTo>
                    <a:lnTo>
                      <a:pt x="181" y="148"/>
                    </a:lnTo>
                    <a:lnTo>
                      <a:pt x="182" y="148"/>
                    </a:lnTo>
                    <a:lnTo>
                      <a:pt x="182" y="147"/>
                    </a:lnTo>
                    <a:lnTo>
                      <a:pt x="182" y="147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4"/>
                    </a:lnTo>
                    <a:lnTo>
                      <a:pt x="182" y="143"/>
                    </a:lnTo>
                    <a:lnTo>
                      <a:pt x="182" y="143"/>
                    </a:lnTo>
                    <a:lnTo>
                      <a:pt x="183" y="141"/>
                    </a:lnTo>
                    <a:lnTo>
                      <a:pt x="183" y="141"/>
                    </a:lnTo>
                    <a:lnTo>
                      <a:pt x="183" y="140"/>
                    </a:lnTo>
                    <a:lnTo>
                      <a:pt x="184" y="139"/>
                    </a:lnTo>
                    <a:lnTo>
                      <a:pt x="184" y="138"/>
                    </a:lnTo>
                    <a:lnTo>
                      <a:pt x="185" y="138"/>
                    </a:lnTo>
                    <a:lnTo>
                      <a:pt x="185" y="137"/>
                    </a:lnTo>
                    <a:lnTo>
                      <a:pt x="185" y="137"/>
                    </a:lnTo>
                    <a:lnTo>
                      <a:pt x="185" y="137"/>
                    </a:lnTo>
                    <a:lnTo>
                      <a:pt x="185" y="136"/>
                    </a:lnTo>
                    <a:lnTo>
                      <a:pt x="185" y="136"/>
                    </a:lnTo>
                    <a:lnTo>
                      <a:pt x="186" y="135"/>
                    </a:lnTo>
                    <a:lnTo>
                      <a:pt x="186" y="135"/>
                    </a:lnTo>
                    <a:lnTo>
                      <a:pt x="187" y="134"/>
                    </a:lnTo>
                    <a:lnTo>
                      <a:pt x="187" y="134"/>
                    </a:lnTo>
                    <a:lnTo>
                      <a:pt x="187" y="133"/>
                    </a:lnTo>
                    <a:lnTo>
                      <a:pt x="186" y="132"/>
                    </a:lnTo>
                    <a:lnTo>
                      <a:pt x="186" y="131"/>
                    </a:lnTo>
                    <a:lnTo>
                      <a:pt x="186" y="131"/>
                    </a:lnTo>
                    <a:lnTo>
                      <a:pt x="187" y="130"/>
                    </a:lnTo>
                    <a:lnTo>
                      <a:pt x="187" y="130"/>
                    </a:lnTo>
                    <a:lnTo>
                      <a:pt x="187" y="131"/>
                    </a:lnTo>
                    <a:lnTo>
                      <a:pt x="188" y="131"/>
                    </a:lnTo>
                    <a:lnTo>
                      <a:pt x="188" y="132"/>
                    </a:lnTo>
                    <a:lnTo>
                      <a:pt x="188" y="132"/>
                    </a:lnTo>
                    <a:lnTo>
                      <a:pt x="189" y="132"/>
                    </a:lnTo>
                    <a:lnTo>
                      <a:pt x="190" y="132"/>
                    </a:lnTo>
                    <a:lnTo>
                      <a:pt x="191" y="131"/>
                    </a:lnTo>
                    <a:lnTo>
                      <a:pt x="192" y="130"/>
                    </a:lnTo>
                    <a:lnTo>
                      <a:pt x="193" y="129"/>
                    </a:lnTo>
                    <a:lnTo>
                      <a:pt x="193" y="128"/>
                    </a:lnTo>
                    <a:lnTo>
                      <a:pt x="193" y="128"/>
                    </a:lnTo>
                    <a:lnTo>
                      <a:pt x="193" y="127"/>
                    </a:lnTo>
                    <a:lnTo>
                      <a:pt x="192" y="127"/>
                    </a:lnTo>
                    <a:lnTo>
                      <a:pt x="192" y="126"/>
                    </a:lnTo>
                    <a:lnTo>
                      <a:pt x="192" y="125"/>
                    </a:lnTo>
                    <a:lnTo>
                      <a:pt x="192" y="125"/>
                    </a:lnTo>
                    <a:lnTo>
                      <a:pt x="192" y="124"/>
                    </a:lnTo>
                    <a:lnTo>
                      <a:pt x="192" y="124"/>
                    </a:lnTo>
                    <a:lnTo>
                      <a:pt x="192" y="123"/>
                    </a:lnTo>
                    <a:lnTo>
                      <a:pt x="192" y="123"/>
                    </a:lnTo>
                    <a:lnTo>
                      <a:pt x="192" y="122"/>
                    </a:lnTo>
                    <a:lnTo>
                      <a:pt x="191" y="121"/>
                    </a:lnTo>
                    <a:lnTo>
                      <a:pt x="191" y="121"/>
                    </a:lnTo>
                    <a:lnTo>
                      <a:pt x="191" y="120"/>
                    </a:lnTo>
                    <a:lnTo>
                      <a:pt x="191" y="120"/>
                    </a:lnTo>
                    <a:lnTo>
                      <a:pt x="191" y="119"/>
                    </a:lnTo>
                    <a:lnTo>
                      <a:pt x="191" y="118"/>
                    </a:lnTo>
                    <a:lnTo>
                      <a:pt x="192" y="118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3" y="116"/>
                    </a:lnTo>
                    <a:lnTo>
                      <a:pt x="193" y="115"/>
                    </a:lnTo>
                    <a:lnTo>
                      <a:pt x="192" y="114"/>
                    </a:lnTo>
                    <a:lnTo>
                      <a:pt x="192" y="114"/>
                    </a:lnTo>
                    <a:lnTo>
                      <a:pt x="193" y="113"/>
                    </a:lnTo>
                    <a:lnTo>
                      <a:pt x="193" y="111"/>
                    </a:lnTo>
                    <a:lnTo>
                      <a:pt x="193" y="111"/>
                    </a:lnTo>
                    <a:lnTo>
                      <a:pt x="193" y="110"/>
                    </a:lnTo>
                    <a:lnTo>
                      <a:pt x="192" y="109"/>
                    </a:lnTo>
                    <a:lnTo>
                      <a:pt x="192" y="109"/>
                    </a:lnTo>
                    <a:lnTo>
                      <a:pt x="192" y="108"/>
                    </a:lnTo>
                    <a:lnTo>
                      <a:pt x="192" y="107"/>
                    </a:lnTo>
                    <a:lnTo>
                      <a:pt x="192" y="107"/>
                    </a:lnTo>
                    <a:lnTo>
                      <a:pt x="192" y="107"/>
                    </a:lnTo>
                    <a:lnTo>
                      <a:pt x="192" y="106"/>
                    </a:lnTo>
                    <a:lnTo>
                      <a:pt x="192" y="106"/>
                    </a:lnTo>
                    <a:lnTo>
                      <a:pt x="192" y="105"/>
                    </a:lnTo>
                    <a:lnTo>
                      <a:pt x="192" y="104"/>
                    </a:lnTo>
                    <a:lnTo>
                      <a:pt x="192" y="104"/>
                    </a:lnTo>
                    <a:lnTo>
                      <a:pt x="192" y="103"/>
                    </a:lnTo>
                    <a:lnTo>
                      <a:pt x="192" y="102"/>
                    </a:lnTo>
                    <a:lnTo>
                      <a:pt x="191" y="102"/>
                    </a:lnTo>
                    <a:lnTo>
                      <a:pt x="191" y="101"/>
                    </a:lnTo>
                    <a:lnTo>
                      <a:pt x="191" y="101"/>
                    </a:lnTo>
                    <a:lnTo>
                      <a:pt x="191" y="101"/>
                    </a:lnTo>
                    <a:lnTo>
                      <a:pt x="192" y="100"/>
                    </a:lnTo>
                    <a:lnTo>
                      <a:pt x="192" y="99"/>
                    </a:lnTo>
                    <a:lnTo>
                      <a:pt x="193" y="99"/>
                    </a:lnTo>
                    <a:lnTo>
                      <a:pt x="194" y="99"/>
                    </a:lnTo>
                    <a:lnTo>
                      <a:pt x="195" y="99"/>
                    </a:lnTo>
                    <a:lnTo>
                      <a:pt x="195" y="99"/>
                    </a:lnTo>
                    <a:lnTo>
                      <a:pt x="195" y="99"/>
                    </a:lnTo>
                    <a:lnTo>
                      <a:pt x="196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7" y="97"/>
                    </a:lnTo>
                    <a:lnTo>
                      <a:pt x="197" y="96"/>
                    </a:lnTo>
                    <a:lnTo>
                      <a:pt x="198" y="95"/>
                    </a:lnTo>
                    <a:lnTo>
                      <a:pt x="198" y="92"/>
                    </a:lnTo>
                    <a:lnTo>
                      <a:pt x="199" y="92"/>
                    </a:lnTo>
                    <a:lnTo>
                      <a:pt x="199" y="91"/>
                    </a:lnTo>
                    <a:lnTo>
                      <a:pt x="199" y="91"/>
                    </a:lnTo>
                    <a:lnTo>
                      <a:pt x="199" y="90"/>
                    </a:lnTo>
                    <a:lnTo>
                      <a:pt x="199" y="90"/>
                    </a:lnTo>
                    <a:lnTo>
                      <a:pt x="200" y="89"/>
                    </a:lnTo>
                    <a:lnTo>
                      <a:pt x="200" y="88"/>
                    </a:lnTo>
                    <a:lnTo>
                      <a:pt x="200" y="86"/>
                    </a:lnTo>
                    <a:lnTo>
                      <a:pt x="200" y="85"/>
                    </a:lnTo>
                    <a:lnTo>
                      <a:pt x="200" y="85"/>
                    </a:lnTo>
                    <a:lnTo>
                      <a:pt x="201" y="84"/>
                    </a:lnTo>
                    <a:lnTo>
                      <a:pt x="202" y="84"/>
                    </a:lnTo>
                    <a:lnTo>
                      <a:pt x="202" y="83"/>
                    </a:lnTo>
                    <a:lnTo>
                      <a:pt x="203" y="83"/>
                    </a:lnTo>
                    <a:lnTo>
                      <a:pt x="204" y="83"/>
                    </a:lnTo>
                    <a:lnTo>
                      <a:pt x="205" y="82"/>
                    </a:lnTo>
                    <a:lnTo>
                      <a:pt x="205" y="82"/>
                    </a:lnTo>
                    <a:lnTo>
                      <a:pt x="205" y="81"/>
                    </a:lnTo>
                    <a:lnTo>
                      <a:pt x="206" y="80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7" y="79"/>
                    </a:lnTo>
                    <a:lnTo>
                      <a:pt x="207" y="79"/>
                    </a:lnTo>
                    <a:lnTo>
                      <a:pt x="208" y="79"/>
                    </a:lnTo>
                    <a:lnTo>
                      <a:pt x="208" y="79"/>
                    </a:lnTo>
                    <a:lnTo>
                      <a:pt x="208" y="77"/>
                    </a:lnTo>
                    <a:lnTo>
                      <a:pt x="207" y="76"/>
                    </a:lnTo>
                    <a:lnTo>
                      <a:pt x="208" y="75"/>
                    </a:lnTo>
                    <a:lnTo>
                      <a:pt x="208" y="74"/>
                    </a:lnTo>
                    <a:lnTo>
                      <a:pt x="208" y="74"/>
                    </a:lnTo>
                    <a:lnTo>
                      <a:pt x="208" y="74"/>
                    </a:lnTo>
                    <a:lnTo>
                      <a:pt x="209" y="74"/>
                    </a:lnTo>
                    <a:lnTo>
                      <a:pt x="209" y="73"/>
                    </a:lnTo>
                    <a:lnTo>
                      <a:pt x="210" y="72"/>
                    </a:lnTo>
                    <a:lnTo>
                      <a:pt x="210" y="72"/>
                    </a:lnTo>
                    <a:lnTo>
                      <a:pt x="211" y="71"/>
                    </a:lnTo>
                    <a:lnTo>
                      <a:pt x="211" y="71"/>
                    </a:lnTo>
                    <a:lnTo>
                      <a:pt x="212" y="70"/>
                    </a:lnTo>
                    <a:lnTo>
                      <a:pt x="212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7"/>
                    </a:lnTo>
                    <a:lnTo>
                      <a:pt x="213" y="67"/>
                    </a:lnTo>
                    <a:lnTo>
                      <a:pt x="213" y="66"/>
                    </a:lnTo>
                    <a:lnTo>
                      <a:pt x="214" y="65"/>
                    </a:lnTo>
                    <a:lnTo>
                      <a:pt x="214" y="65"/>
                    </a:lnTo>
                    <a:lnTo>
                      <a:pt x="214" y="64"/>
                    </a:lnTo>
                    <a:lnTo>
                      <a:pt x="214" y="63"/>
                    </a:lnTo>
                    <a:lnTo>
                      <a:pt x="214" y="63"/>
                    </a:lnTo>
                    <a:lnTo>
                      <a:pt x="215" y="62"/>
                    </a:lnTo>
                    <a:lnTo>
                      <a:pt x="215" y="62"/>
                    </a:lnTo>
                    <a:lnTo>
                      <a:pt x="215" y="62"/>
                    </a:lnTo>
                    <a:lnTo>
                      <a:pt x="214" y="61"/>
                    </a:lnTo>
                    <a:lnTo>
                      <a:pt x="213" y="61"/>
                    </a:lnTo>
                    <a:lnTo>
                      <a:pt x="213" y="60"/>
                    </a:lnTo>
                    <a:lnTo>
                      <a:pt x="213" y="60"/>
                    </a:lnTo>
                    <a:lnTo>
                      <a:pt x="213" y="60"/>
                    </a:lnTo>
                    <a:lnTo>
                      <a:pt x="213" y="59"/>
                    </a:lnTo>
                    <a:lnTo>
                      <a:pt x="214" y="58"/>
                    </a:lnTo>
                    <a:lnTo>
                      <a:pt x="214" y="57"/>
                    </a:lnTo>
                    <a:lnTo>
                      <a:pt x="214" y="56"/>
                    </a:lnTo>
                    <a:lnTo>
                      <a:pt x="214" y="56"/>
                    </a:lnTo>
                    <a:lnTo>
                      <a:pt x="214" y="55"/>
                    </a:lnTo>
                    <a:lnTo>
                      <a:pt x="214" y="55"/>
                    </a:lnTo>
                    <a:lnTo>
                      <a:pt x="214" y="54"/>
                    </a:lnTo>
                    <a:lnTo>
                      <a:pt x="215" y="53"/>
                    </a:lnTo>
                    <a:lnTo>
                      <a:pt x="214" y="52"/>
                    </a:lnTo>
                    <a:lnTo>
                      <a:pt x="214" y="52"/>
                    </a:lnTo>
                    <a:lnTo>
                      <a:pt x="214" y="52"/>
                    </a:lnTo>
                    <a:lnTo>
                      <a:pt x="214" y="52"/>
                    </a:lnTo>
                    <a:lnTo>
                      <a:pt x="214" y="51"/>
                    </a:lnTo>
                    <a:lnTo>
                      <a:pt x="213" y="50"/>
                    </a:lnTo>
                    <a:lnTo>
                      <a:pt x="213" y="50"/>
                    </a:lnTo>
                    <a:lnTo>
                      <a:pt x="213" y="50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6" y="48"/>
                    </a:lnTo>
                    <a:lnTo>
                      <a:pt x="216" y="48"/>
                    </a:lnTo>
                    <a:lnTo>
                      <a:pt x="216" y="48"/>
                    </a:lnTo>
                    <a:lnTo>
                      <a:pt x="216" y="47"/>
                    </a:lnTo>
                    <a:lnTo>
                      <a:pt x="216" y="47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45"/>
                    </a:lnTo>
                    <a:lnTo>
                      <a:pt x="215" y="45"/>
                    </a:lnTo>
                    <a:lnTo>
                      <a:pt x="215" y="45"/>
                    </a:lnTo>
                    <a:lnTo>
                      <a:pt x="215" y="45"/>
                    </a:lnTo>
                    <a:lnTo>
                      <a:pt x="216" y="45"/>
                    </a:lnTo>
                    <a:lnTo>
                      <a:pt x="216" y="45"/>
                    </a:lnTo>
                    <a:lnTo>
                      <a:pt x="217" y="45"/>
                    </a:lnTo>
                    <a:lnTo>
                      <a:pt x="217" y="45"/>
                    </a:lnTo>
                    <a:lnTo>
                      <a:pt x="217" y="45"/>
                    </a:lnTo>
                    <a:lnTo>
                      <a:pt x="218" y="45"/>
                    </a:lnTo>
                    <a:lnTo>
                      <a:pt x="218" y="44"/>
                    </a:lnTo>
                    <a:lnTo>
                      <a:pt x="218" y="44"/>
                    </a:lnTo>
                    <a:lnTo>
                      <a:pt x="219" y="44"/>
                    </a:lnTo>
                    <a:lnTo>
                      <a:pt x="219" y="44"/>
                    </a:lnTo>
                    <a:lnTo>
                      <a:pt x="220" y="44"/>
                    </a:lnTo>
                    <a:lnTo>
                      <a:pt x="220" y="43"/>
                    </a:lnTo>
                    <a:lnTo>
                      <a:pt x="220" y="43"/>
                    </a:lnTo>
                    <a:lnTo>
                      <a:pt x="220" y="41"/>
                    </a:lnTo>
                    <a:lnTo>
                      <a:pt x="220" y="40"/>
                    </a:lnTo>
                    <a:lnTo>
                      <a:pt x="220" y="40"/>
                    </a:lnTo>
                    <a:lnTo>
                      <a:pt x="221" y="39"/>
                    </a:lnTo>
                    <a:lnTo>
                      <a:pt x="221" y="38"/>
                    </a:lnTo>
                    <a:lnTo>
                      <a:pt x="221" y="37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2" y="35"/>
                    </a:lnTo>
                    <a:lnTo>
                      <a:pt x="221" y="34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pt-BR">
                  <a:latin typeface="Arial" charset="0"/>
                </a:endParaRPr>
              </a:p>
            </p:txBody>
          </p:sp>
          <p:sp>
            <p:nvSpPr>
              <p:cNvPr id="126" name="Freeform 4033"/>
              <p:cNvSpPr>
                <a:spLocks/>
              </p:cNvSpPr>
              <p:nvPr/>
            </p:nvSpPr>
            <p:spPr bwMode="auto">
              <a:xfrm>
                <a:off x="5513388" y="3616326"/>
                <a:ext cx="117475" cy="74613"/>
              </a:xfrm>
              <a:custGeom>
                <a:avLst/>
                <a:gdLst>
                  <a:gd name="T0" fmla="*/ 72 w 74"/>
                  <a:gd name="T1" fmla="*/ 47 h 47"/>
                  <a:gd name="T2" fmla="*/ 0 w 74"/>
                  <a:gd name="T3" fmla="*/ 42 h 47"/>
                  <a:gd name="T4" fmla="*/ 0 w 74"/>
                  <a:gd name="T5" fmla="*/ 41 h 47"/>
                  <a:gd name="T6" fmla="*/ 1 w 74"/>
                  <a:gd name="T7" fmla="*/ 38 h 47"/>
                  <a:gd name="T8" fmla="*/ 1 w 74"/>
                  <a:gd name="T9" fmla="*/ 36 h 47"/>
                  <a:gd name="T10" fmla="*/ 2 w 74"/>
                  <a:gd name="T11" fmla="*/ 35 h 47"/>
                  <a:gd name="T12" fmla="*/ 1 w 74"/>
                  <a:gd name="T13" fmla="*/ 33 h 47"/>
                  <a:gd name="T14" fmla="*/ 0 w 74"/>
                  <a:gd name="T15" fmla="*/ 32 h 47"/>
                  <a:gd name="T16" fmla="*/ 0 w 74"/>
                  <a:gd name="T17" fmla="*/ 31 h 47"/>
                  <a:gd name="T18" fmla="*/ 1 w 74"/>
                  <a:gd name="T19" fmla="*/ 29 h 47"/>
                  <a:gd name="T20" fmla="*/ 0 w 74"/>
                  <a:gd name="T21" fmla="*/ 28 h 47"/>
                  <a:gd name="T22" fmla="*/ 0 w 74"/>
                  <a:gd name="T23" fmla="*/ 26 h 47"/>
                  <a:gd name="T24" fmla="*/ 1 w 74"/>
                  <a:gd name="T25" fmla="*/ 24 h 47"/>
                  <a:gd name="T26" fmla="*/ 3 w 74"/>
                  <a:gd name="T27" fmla="*/ 23 h 47"/>
                  <a:gd name="T28" fmla="*/ 4 w 74"/>
                  <a:gd name="T29" fmla="*/ 22 h 47"/>
                  <a:gd name="T30" fmla="*/ 6 w 74"/>
                  <a:gd name="T31" fmla="*/ 20 h 47"/>
                  <a:gd name="T32" fmla="*/ 6 w 74"/>
                  <a:gd name="T33" fmla="*/ 17 h 47"/>
                  <a:gd name="T34" fmla="*/ 4 w 74"/>
                  <a:gd name="T35" fmla="*/ 15 h 47"/>
                  <a:gd name="T36" fmla="*/ 5 w 74"/>
                  <a:gd name="T37" fmla="*/ 11 h 47"/>
                  <a:gd name="T38" fmla="*/ 7 w 74"/>
                  <a:gd name="T39" fmla="*/ 9 h 47"/>
                  <a:gd name="T40" fmla="*/ 67 w 74"/>
                  <a:gd name="T41" fmla="*/ 7 h 47"/>
                  <a:gd name="T42" fmla="*/ 68 w 74"/>
                  <a:gd name="T43" fmla="*/ 8 h 47"/>
                  <a:gd name="T44" fmla="*/ 69 w 74"/>
                  <a:gd name="T45" fmla="*/ 9 h 47"/>
                  <a:gd name="T46" fmla="*/ 71 w 74"/>
                  <a:gd name="T47" fmla="*/ 10 h 47"/>
                  <a:gd name="T48" fmla="*/ 73 w 74"/>
                  <a:gd name="T49" fmla="*/ 11 h 47"/>
                  <a:gd name="T50" fmla="*/ 74 w 74"/>
                  <a:gd name="T51" fmla="*/ 12 h 47"/>
                  <a:gd name="T52" fmla="*/ 72 w 74"/>
                  <a:gd name="T53" fmla="*/ 14 h 47"/>
                  <a:gd name="T54" fmla="*/ 72 w 74"/>
                  <a:gd name="T55" fmla="*/ 15 h 47"/>
                  <a:gd name="T56" fmla="*/ 73 w 74"/>
                  <a:gd name="T57" fmla="*/ 17 h 47"/>
                  <a:gd name="T58" fmla="*/ 72 w 74"/>
                  <a:gd name="T59" fmla="*/ 18 h 47"/>
                  <a:gd name="T60" fmla="*/ 73 w 74"/>
                  <a:gd name="T61" fmla="*/ 19 h 47"/>
                  <a:gd name="T62" fmla="*/ 74 w 74"/>
                  <a:gd name="T63" fmla="*/ 20 h 47"/>
                  <a:gd name="T64" fmla="*/ 73 w 74"/>
                  <a:gd name="T65" fmla="*/ 22 h 47"/>
                  <a:gd name="T66" fmla="*/ 73 w 74"/>
                  <a:gd name="T67" fmla="*/ 22 h 47"/>
                  <a:gd name="T68" fmla="*/ 73 w 74"/>
                  <a:gd name="T69" fmla="*/ 24 h 47"/>
                  <a:gd name="T70" fmla="*/ 72 w 74"/>
                  <a:gd name="T71" fmla="*/ 25 h 47"/>
                  <a:gd name="T72" fmla="*/ 72 w 74"/>
                  <a:gd name="T73" fmla="*/ 26 h 47"/>
                  <a:gd name="T74" fmla="*/ 71 w 74"/>
                  <a:gd name="T75" fmla="*/ 27 h 47"/>
                  <a:gd name="T76" fmla="*/ 70 w 74"/>
                  <a:gd name="T77" fmla="*/ 28 h 47"/>
                  <a:gd name="T78" fmla="*/ 70 w 74"/>
                  <a:gd name="T79" fmla="*/ 29 h 47"/>
                  <a:gd name="T80" fmla="*/ 69 w 74"/>
                  <a:gd name="T81" fmla="*/ 29 h 47"/>
                  <a:gd name="T82" fmla="*/ 69 w 74"/>
                  <a:gd name="T83" fmla="*/ 30 h 47"/>
                  <a:gd name="T84" fmla="*/ 69 w 74"/>
                  <a:gd name="T85" fmla="*/ 31 h 47"/>
                  <a:gd name="T86" fmla="*/ 68 w 74"/>
                  <a:gd name="T87" fmla="*/ 32 h 47"/>
                  <a:gd name="T88" fmla="*/ 68 w 74"/>
                  <a:gd name="T89" fmla="*/ 34 h 47"/>
                  <a:gd name="T90" fmla="*/ 68 w 74"/>
                  <a:gd name="T91" fmla="*/ 34 h 47"/>
                  <a:gd name="T92" fmla="*/ 69 w 74"/>
                  <a:gd name="T93" fmla="*/ 36 h 47"/>
                  <a:gd name="T94" fmla="*/ 69 w 74"/>
                  <a:gd name="T95" fmla="*/ 37 h 47"/>
                  <a:gd name="T96" fmla="*/ 69 w 74"/>
                  <a:gd name="T97" fmla="*/ 38 h 47"/>
                  <a:gd name="T98" fmla="*/ 68 w 74"/>
                  <a:gd name="T99" fmla="*/ 39 h 47"/>
                  <a:gd name="T100" fmla="*/ 68 w 74"/>
                  <a:gd name="T101" fmla="*/ 40 h 47"/>
                  <a:gd name="T102" fmla="*/ 68 w 74"/>
                  <a:gd name="T103" fmla="*/ 40 h 47"/>
                  <a:gd name="T104" fmla="*/ 67 w 74"/>
                  <a:gd name="T105" fmla="*/ 41 h 47"/>
                  <a:gd name="T106" fmla="*/ 68 w 74"/>
                  <a:gd name="T107" fmla="*/ 43 h 47"/>
                  <a:gd name="T108" fmla="*/ 68 w 74"/>
                  <a:gd name="T109" fmla="*/ 44 h 47"/>
                  <a:gd name="T110" fmla="*/ 70 w 74"/>
                  <a:gd name="T111" fmla="*/ 44 h 47"/>
                  <a:gd name="T112" fmla="*/ 71 w 74"/>
                  <a:gd name="T113" fmla="*/ 45 h 47"/>
                  <a:gd name="T114" fmla="*/ 71 w 74"/>
                  <a:gd name="T115" fmla="*/ 45 h 47"/>
                  <a:gd name="T116" fmla="*/ 72 w 74"/>
                  <a:gd name="T117" fmla="*/ 4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4" h="47">
                    <a:moveTo>
                      <a:pt x="72" y="46"/>
                    </a:moveTo>
                    <a:lnTo>
                      <a:pt x="72" y="47"/>
                    </a:lnTo>
                    <a:lnTo>
                      <a:pt x="72" y="47"/>
                    </a:lnTo>
                    <a:lnTo>
                      <a:pt x="72" y="47"/>
                    </a:lnTo>
                    <a:lnTo>
                      <a:pt x="72" y="47"/>
                    </a:lnTo>
                    <a:lnTo>
                      <a:pt x="72" y="47"/>
                    </a:lnTo>
                    <a:lnTo>
                      <a:pt x="72" y="47"/>
                    </a:lnTo>
                    <a:lnTo>
                      <a:pt x="44" y="45"/>
                    </a:lnTo>
                    <a:lnTo>
                      <a:pt x="25" y="44"/>
                    </a:lnTo>
                    <a:lnTo>
                      <a:pt x="19" y="44"/>
                    </a:lnTo>
                    <a:lnTo>
                      <a:pt x="14" y="43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1" y="38"/>
                    </a:lnTo>
                    <a:lnTo>
                      <a:pt x="1" y="38"/>
                    </a:lnTo>
                    <a:lnTo>
                      <a:pt x="1" y="38"/>
                    </a:lnTo>
                    <a:lnTo>
                      <a:pt x="1" y="37"/>
                    </a:lnTo>
                    <a:lnTo>
                      <a:pt x="1" y="37"/>
                    </a:lnTo>
                    <a:lnTo>
                      <a:pt x="1" y="37"/>
                    </a:lnTo>
                    <a:lnTo>
                      <a:pt x="1" y="36"/>
                    </a:lnTo>
                    <a:lnTo>
                      <a:pt x="1" y="36"/>
                    </a:lnTo>
                    <a:lnTo>
                      <a:pt x="1" y="35"/>
                    </a:lnTo>
                    <a:lnTo>
                      <a:pt x="2" y="35"/>
                    </a:lnTo>
                    <a:lnTo>
                      <a:pt x="2" y="35"/>
                    </a:lnTo>
                    <a:lnTo>
                      <a:pt x="2" y="35"/>
                    </a:lnTo>
                    <a:lnTo>
                      <a:pt x="2" y="35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3"/>
                    </a:lnTo>
                    <a:lnTo>
                      <a:pt x="1" y="33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1" y="32"/>
                    </a:lnTo>
                    <a:lnTo>
                      <a:pt x="1" y="31"/>
                    </a:lnTo>
                    <a:lnTo>
                      <a:pt x="0" y="31"/>
                    </a:lnTo>
                    <a:lnTo>
                      <a:pt x="0" y="31"/>
                    </a:lnTo>
                    <a:lnTo>
                      <a:pt x="0" y="31"/>
                    </a:lnTo>
                    <a:lnTo>
                      <a:pt x="0" y="31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1" y="29"/>
                    </a:lnTo>
                    <a:lnTo>
                      <a:pt x="1" y="29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3" y="22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4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8" y="8"/>
                    </a:lnTo>
                    <a:lnTo>
                      <a:pt x="8" y="0"/>
                    </a:lnTo>
                    <a:lnTo>
                      <a:pt x="19" y="0"/>
                    </a:lnTo>
                    <a:lnTo>
                      <a:pt x="61" y="3"/>
                    </a:lnTo>
                    <a:lnTo>
                      <a:pt x="67" y="4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8" y="9"/>
                    </a:lnTo>
                    <a:lnTo>
                      <a:pt x="68" y="9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10"/>
                    </a:lnTo>
                    <a:lnTo>
                      <a:pt x="69" y="10"/>
                    </a:lnTo>
                    <a:lnTo>
                      <a:pt x="70" y="10"/>
                    </a:lnTo>
                    <a:lnTo>
                      <a:pt x="70" y="10"/>
                    </a:lnTo>
                    <a:lnTo>
                      <a:pt x="71" y="10"/>
                    </a:lnTo>
                    <a:lnTo>
                      <a:pt x="71" y="10"/>
                    </a:lnTo>
                    <a:lnTo>
                      <a:pt x="71" y="10"/>
                    </a:lnTo>
                    <a:lnTo>
                      <a:pt x="71" y="10"/>
                    </a:lnTo>
                    <a:lnTo>
                      <a:pt x="72" y="10"/>
                    </a:lnTo>
                    <a:lnTo>
                      <a:pt x="72" y="11"/>
                    </a:lnTo>
                    <a:lnTo>
                      <a:pt x="73" y="11"/>
                    </a:lnTo>
                    <a:lnTo>
                      <a:pt x="73" y="11"/>
                    </a:lnTo>
                    <a:lnTo>
                      <a:pt x="73" y="11"/>
                    </a:lnTo>
                    <a:lnTo>
                      <a:pt x="74" y="11"/>
                    </a:lnTo>
                    <a:lnTo>
                      <a:pt x="74" y="11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3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3" y="14"/>
                    </a:lnTo>
                    <a:lnTo>
                      <a:pt x="73" y="14"/>
                    </a:lnTo>
                    <a:lnTo>
                      <a:pt x="72" y="14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73" y="15"/>
                    </a:lnTo>
                    <a:lnTo>
                      <a:pt x="72" y="15"/>
                    </a:lnTo>
                    <a:lnTo>
                      <a:pt x="73" y="15"/>
                    </a:lnTo>
                    <a:lnTo>
                      <a:pt x="72" y="15"/>
                    </a:lnTo>
                    <a:lnTo>
                      <a:pt x="73" y="16"/>
                    </a:lnTo>
                    <a:lnTo>
                      <a:pt x="73" y="16"/>
                    </a:lnTo>
                    <a:lnTo>
                      <a:pt x="73" y="16"/>
                    </a:lnTo>
                    <a:lnTo>
                      <a:pt x="73" y="16"/>
                    </a:lnTo>
                    <a:lnTo>
                      <a:pt x="73" y="16"/>
                    </a:lnTo>
                    <a:lnTo>
                      <a:pt x="73" y="17"/>
                    </a:lnTo>
                    <a:lnTo>
                      <a:pt x="73" y="17"/>
                    </a:lnTo>
                    <a:lnTo>
                      <a:pt x="73" y="17"/>
                    </a:lnTo>
                    <a:lnTo>
                      <a:pt x="73" y="17"/>
                    </a:lnTo>
                    <a:lnTo>
                      <a:pt x="73" y="17"/>
                    </a:lnTo>
                    <a:lnTo>
                      <a:pt x="73" y="18"/>
                    </a:lnTo>
                    <a:lnTo>
                      <a:pt x="72" y="18"/>
                    </a:lnTo>
                    <a:lnTo>
                      <a:pt x="72" y="18"/>
                    </a:lnTo>
                    <a:lnTo>
                      <a:pt x="72" y="19"/>
                    </a:lnTo>
                    <a:lnTo>
                      <a:pt x="72" y="19"/>
                    </a:lnTo>
                    <a:lnTo>
                      <a:pt x="73" y="19"/>
                    </a:lnTo>
                    <a:lnTo>
                      <a:pt x="73" y="19"/>
                    </a:lnTo>
                    <a:lnTo>
                      <a:pt x="73" y="19"/>
                    </a:lnTo>
                    <a:lnTo>
                      <a:pt x="73" y="19"/>
                    </a:lnTo>
                    <a:lnTo>
                      <a:pt x="73" y="19"/>
                    </a:lnTo>
                    <a:lnTo>
                      <a:pt x="73" y="20"/>
                    </a:lnTo>
                    <a:lnTo>
                      <a:pt x="74" y="20"/>
                    </a:lnTo>
                    <a:lnTo>
                      <a:pt x="74" y="20"/>
                    </a:lnTo>
                    <a:lnTo>
                      <a:pt x="74" y="20"/>
                    </a:lnTo>
                    <a:lnTo>
                      <a:pt x="74" y="20"/>
                    </a:lnTo>
                    <a:lnTo>
                      <a:pt x="73" y="21"/>
                    </a:lnTo>
                    <a:lnTo>
                      <a:pt x="73" y="21"/>
                    </a:lnTo>
                    <a:lnTo>
                      <a:pt x="73" y="21"/>
                    </a:lnTo>
                    <a:lnTo>
                      <a:pt x="73" y="21"/>
                    </a:lnTo>
                    <a:lnTo>
                      <a:pt x="73" y="22"/>
                    </a:lnTo>
                    <a:lnTo>
                      <a:pt x="73" y="22"/>
                    </a:lnTo>
                    <a:lnTo>
                      <a:pt x="73" y="22"/>
                    </a:lnTo>
                    <a:lnTo>
                      <a:pt x="73" y="22"/>
                    </a:lnTo>
                    <a:lnTo>
                      <a:pt x="73" y="22"/>
                    </a:lnTo>
                    <a:lnTo>
                      <a:pt x="73" y="22"/>
                    </a:lnTo>
                    <a:lnTo>
                      <a:pt x="73" y="22"/>
                    </a:lnTo>
                    <a:lnTo>
                      <a:pt x="73" y="23"/>
                    </a:lnTo>
                    <a:lnTo>
                      <a:pt x="73" y="23"/>
                    </a:lnTo>
                    <a:lnTo>
                      <a:pt x="73" y="23"/>
                    </a:lnTo>
                    <a:lnTo>
                      <a:pt x="73" y="23"/>
                    </a:lnTo>
                    <a:lnTo>
                      <a:pt x="73" y="23"/>
                    </a:lnTo>
                    <a:lnTo>
                      <a:pt x="73" y="24"/>
                    </a:lnTo>
                    <a:lnTo>
                      <a:pt x="73" y="23"/>
                    </a:lnTo>
                    <a:lnTo>
                      <a:pt x="73" y="24"/>
                    </a:lnTo>
                    <a:lnTo>
                      <a:pt x="73" y="24"/>
                    </a:lnTo>
                    <a:lnTo>
                      <a:pt x="73" y="24"/>
                    </a:lnTo>
                    <a:lnTo>
                      <a:pt x="73" y="24"/>
                    </a:lnTo>
                    <a:lnTo>
                      <a:pt x="72" y="25"/>
                    </a:lnTo>
                    <a:lnTo>
                      <a:pt x="72" y="25"/>
                    </a:lnTo>
                    <a:lnTo>
                      <a:pt x="72" y="25"/>
                    </a:lnTo>
                    <a:lnTo>
                      <a:pt x="72" y="25"/>
                    </a:lnTo>
                    <a:lnTo>
                      <a:pt x="72" y="25"/>
                    </a:lnTo>
                    <a:lnTo>
                      <a:pt x="72" y="26"/>
                    </a:lnTo>
                    <a:lnTo>
                      <a:pt x="72" y="26"/>
                    </a:lnTo>
                    <a:lnTo>
                      <a:pt x="72" y="26"/>
                    </a:lnTo>
                    <a:lnTo>
                      <a:pt x="72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0" y="28"/>
                    </a:lnTo>
                    <a:lnTo>
                      <a:pt x="70" y="28"/>
                    </a:lnTo>
                    <a:lnTo>
                      <a:pt x="70" y="28"/>
                    </a:lnTo>
                    <a:lnTo>
                      <a:pt x="70" y="28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69" y="29"/>
                    </a:lnTo>
                    <a:lnTo>
                      <a:pt x="69" y="29"/>
                    </a:lnTo>
                    <a:lnTo>
                      <a:pt x="69" y="29"/>
                    </a:lnTo>
                    <a:lnTo>
                      <a:pt x="69" y="29"/>
                    </a:lnTo>
                    <a:lnTo>
                      <a:pt x="69" y="30"/>
                    </a:lnTo>
                    <a:lnTo>
                      <a:pt x="69" y="30"/>
                    </a:lnTo>
                    <a:lnTo>
                      <a:pt x="69" y="30"/>
                    </a:lnTo>
                    <a:lnTo>
                      <a:pt x="69" y="30"/>
                    </a:lnTo>
                    <a:lnTo>
                      <a:pt x="69" y="30"/>
                    </a:lnTo>
                    <a:lnTo>
                      <a:pt x="69" y="30"/>
                    </a:lnTo>
                    <a:lnTo>
                      <a:pt x="69" y="30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9" y="32"/>
                    </a:lnTo>
                    <a:lnTo>
                      <a:pt x="69" y="32"/>
                    </a:lnTo>
                    <a:lnTo>
                      <a:pt x="69" y="32"/>
                    </a:lnTo>
                    <a:lnTo>
                      <a:pt x="68" y="32"/>
                    </a:lnTo>
                    <a:lnTo>
                      <a:pt x="69" y="32"/>
                    </a:lnTo>
                    <a:lnTo>
                      <a:pt x="68" y="33"/>
                    </a:lnTo>
                    <a:lnTo>
                      <a:pt x="68" y="33"/>
                    </a:lnTo>
                    <a:lnTo>
                      <a:pt x="68" y="33"/>
                    </a:lnTo>
                    <a:lnTo>
                      <a:pt x="68" y="33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8" y="35"/>
                    </a:lnTo>
                    <a:lnTo>
                      <a:pt x="68" y="35"/>
                    </a:lnTo>
                    <a:lnTo>
                      <a:pt x="68" y="35"/>
                    </a:lnTo>
                    <a:lnTo>
                      <a:pt x="68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69" y="36"/>
                    </a:lnTo>
                    <a:lnTo>
                      <a:pt x="69" y="36"/>
                    </a:lnTo>
                    <a:lnTo>
                      <a:pt x="69" y="36"/>
                    </a:lnTo>
                    <a:lnTo>
                      <a:pt x="69" y="36"/>
                    </a:lnTo>
                    <a:lnTo>
                      <a:pt x="68" y="37"/>
                    </a:lnTo>
                    <a:lnTo>
                      <a:pt x="69" y="37"/>
                    </a:lnTo>
                    <a:lnTo>
                      <a:pt x="69" y="37"/>
                    </a:lnTo>
                    <a:lnTo>
                      <a:pt x="69" y="37"/>
                    </a:lnTo>
                    <a:lnTo>
                      <a:pt x="69" y="37"/>
                    </a:lnTo>
                    <a:lnTo>
                      <a:pt x="69" y="38"/>
                    </a:lnTo>
                    <a:lnTo>
                      <a:pt x="69" y="38"/>
                    </a:lnTo>
                    <a:lnTo>
                      <a:pt x="69" y="38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39"/>
                    </a:lnTo>
                    <a:lnTo>
                      <a:pt x="68" y="39"/>
                    </a:lnTo>
                    <a:lnTo>
                      <a:pt x="68" y="39"/>
                    </a:lnTo>
                    <a:lnTo>
                      <a:pt x="68" y="39"/>
                    </a:lnTo>
                    <a:lnTo>
                      <a:pt x="68" y="39"/>
                    </a:lnTo>
                    <a:lnTo>
                      <a:pt x="68" y="39"/>
                    </a:lnTo>
                    <a:lnTo>
                      <a:pt x="68" y="40"/>
                    </a:lnTo>
                    <a:lnTo>
                      <a:pt x="68" y="40"/>
                    </a:lnTo>
                    <a:lnTo>
                      <a:pt x="68" y="40"/>
                    </a:lnTo>
                    <a:lnTo>
                      <a:pt x="68" y="40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8" y="42"/>
                    </a:lnTo>
                    <a:lnTo>
                      <a:pt x="67" y="42"/>
                    </a:lnTo>
                    <a:lnTo>
                      <a:pt x="67" y="42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8" y="43"/>
                    </a:lnTo>
                    <a:lnTo>
                      <a:pt x="68" y="43"/>
                    </a:lnTo>
                    <a:lnTo>
                      <a:pt x="68" y="43"/>
                    </a:lnTo>
                    <a:lnTo>
                      <a:pt x="68" y="43"/>
                    </a:lnTo>
                    <a:lnTo>
                      <a:pt x="68" y="43"/>
                    </a:lnTo>
                    <a:lnTo>
                      <a:pt x="68" y="43"/>
                    </a:lnTo>
                    <a:lnTo>
                      <a:pt x="68" y="44"/>
                    </a:lnTo>
                    <a:lnTo>
                      <a:pt x="69" y="44"/>
                    </a:lnTo>
                    <a:lnTo>
                      <a:pt x="69" y="44"/>
                    </a:lnTo>
                    <a:lnTo>
                      <a:pt x="69" y="44"/>
                    </a:lnTo>
                    <a:lnTo>
                      <a:pt x="69" y="44"/>
                    </a:lnTo>
                    <a:lnTo>
                      <a:pt x="70" y="44"/>
                    </a:lnTo>
                    <a:lnTo>
                      <a:pt x="70" y="44"/>
                    </a:lnTo>
                    <a:lnTo>
                      <a:pt x="70" y="44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1" y="45"/>
                    </a:lnTo>
                    <a:lnTo>
                      <a:pt x="71" y="45"/>
                    </a:lnTo>
                    <a:lnTo>
                      <a:pt x="71" y="45"/>
                    </a:lnTo>
                    <a:lnTo>
                      <a:pt x="71" y="45"/>
                    </a:lnTo>
                    <a:lnTo>
                      <a:pt x="71" y="46"/>
                    </a:lnTo>
                    <a:lnTo>
                      <a:pt x="71" y="45"/>
                    </a:lnTo>
                    <a:lnTo>
                      <a:pt x="71" y="45"/>
                    </a:lnTo>
                    <a:lnTo>
                      <a:pt x="71" y="46"/>
                    </a:lnTo>
                    <a:lnTo>
                      <a:pt x="72" y="46"/>
                    </a:lnTo>
                    <a:lnTo>
                      <a:pt x="72" y="46"/>
                    </a:lnTo>
                    <a:lnTo>
                      <a:pt x="72" y="46"/>
                    </a:lnTo>
                    <a:lnTo>
                      <a:pt x="71" y="46"/>
                    </a:lnTo>
                    <a:lnTo>
                      <a:pt x="72" y="46"/>
                    </a:lnTo>
                    <a:lnTo>
                      <a:pt x="72" y="46"/>
                    </a:lnTo>
                    <a:lnTo>
                      <a:pt x="72" y="46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pt-BR">
                  <a:latin typeface="Arial" charset="0"/>
                </a:endParaRPr>
              </a:p>
            </p:txBody>
          </p:sp>
        </p:grpSp>
        <p:grpSp>
          <p:nvGrpSpPr>
            <p:cNvPr id="143554" name="Grupo 114"/>
            <p:cNvGrpSpPr>
              <a:grpSpLocks/>
            </p:cNvGrpSpPr>
            <p:nvPr/>
          </p:nvGrpSpPr>
          <p:grpSpPr bwMode="auto">
            <a:xfrm>
              <a:off x="431799" y="1695450"/>
              <a:ext cx="2792413" cy="1858962"/>
              <a:chOff x="557213" y="1023938"/>
              <a:chExt cx="3486149" cy="2320925"/>
            </a:xfrm>
          </p:grpSpPr>
          <p:sp>
            <p:nvSpPr>
              <p:cNvPr id="143576" name="Freeform 4713"/>
              <p:cNvSpPr>
                <a:spLocks/>
              </p:cNvSpPr>
              <p:nvPr/>
            </p:nvSpPr>
            <p:spPr bwMode="auto">
              <a:xfrm>
                <a:off x="557213" y="2593976"/>
                <a:ext cx="917575" cy="461963"/>
              </a:xfrm>
              <a:custGeom>
                <a:avLst/>
                <a:gdLst>
                  <a:gd name="T0" fmla="*/ 2147483647 w 578"/>
                  <a:gd name="T1" fmla="*/ 2147483647 h 291"/>
                  <a:gd name="T2" fmla="*/ 2147483647 w 578"/>
                  <a:gd name="T3" fmla="*/ 2147483647 h 291"/>
                  <a:gd name="T4" fmla="*/ 2147483647 w 578"/>
                  <a:gd name="T5" fmla="*/ 2147483647 h 291"/>
                  <a:gd name="T6" fmla="*/ 2147483647 w 578"/>
                  <a:gd name="T7" fmla="*/ 2147483647 h 291"/>
                  <a:gd name="T8" fmla="*/ 2147483647 w 578"/>
                  <a:gd name="T9" fmla="*/ 2147483647 h 291"/>
                  <a:gd name="T10" fmla="*/ 2147483647 w 578"/>
                  <a:gd name="T11" fmla="*/ 2147483647 h 291"/>
                  <a:gd name="T12" fmla="*/ 2147483647 w 578"/>
                  <a:gd name="T13" fmla="*/ 2147483647 h 291"/>
                  <a:gd name="T14" fmla="*/ 2147483647 w 578"/>
                  <a:gd name="T15" fmla="*/ 2147483647 h 291"/>
                  <a:gd name="T16" fmla="*/ 2147483647 w 578"/>
                  <a:gd name="T17" fmla="*/ 2147483647 h 291"/>
                  <a:gd name="T18" fmla="*/ 2147483647 w 578"/>
                  <a:gd name="T19" fmla="*/ 2147483647 h 291"/>
                  <a:gd name="T20" fmla="*/ 2147483647 w 578"/>
                  <a:gd name="T21" fmla="*/ 2147483647 h 291"/>
                  <a:gd name="T22" fmla="*/ 2147483647 w 578"/>
                  <a:gd name="T23" fmla="*/ 2147483647 h 291"/>
                  <a:gd name="T24" fmla="*/ 2147483647 w 578"/>
                  <a:gd name="T25" fmla="*/ 2147483647 h 291"/>
                  <a:gd name="T26" fmla="*/ 2147483647 w 578"/>
                  <a:gd name="T27" fmla="*/ 2147483647 h 291"/>
                  <a:gd name="T28" fmla="*/ 2147483647 w 578"/>
                  <a:gd name="T29" fmla="*/ 2147483647 h 291"/>
                  <a:gd name="T30" fmla="*/ 2147483647 w 578"/>
                  <a:gd name="T31" fmla="*/ 2147483647 h 291"/>
                  <a:gd name="T32" fmla="*/ 2147483647 w 578"/>
                  <a:gd name="T33" fmla="*/ 2147483647 h 291"/>
                  <a:gd name="T34" fmla="*/ 2147483647 w 578"/>
                  <a:gd name="T35" fmla="*/ 2147483647 h 291"/>
                  <a:gd name="T36" fmla="*/ 2147483647 w 578"/>
                  <a:gd name="T37" fmla="*/ 2147483647 h 291"/>
                  <a:gd name="T38" fmla="*/ 2147483647 w 578"/>
                  <a:gd name="T39" fmla="*/ 2147483647 h 291"/>
                  <a:gd name="T40" fmla="*/ 2147483647 w 578"/>
                  <a:gd name="T41" fmla="*/ 2147483647 h 291"/>
                  <a:gd name="T42" fmla="*/ 2147483647 w 578"/>
                  <a:gd name="T43" fmla="*/ 2147483647 h 291"/>
                  <a:gd name="T44" fmla="*/ 2147483647 w 578"/>
                  <a:gd name="T45" fmla="*/ 2147483647 h 291"/>
                  <a:gd name="T46" fmla="*/ 2147483647 w 578"/>
                  <a:gd name="T47" fmla="*/ 2147483647 h 291"/>
                  <a:gd name="T48" fmla="*/ 2147483647 w 578"/>
                  <a:gd name="T49" fmla="*/ 2147483647 h 291"/>
                  <a:gd name="T50" fmla="*/ 2147483647 w 578"/>
                  <a:gd name="T51" fmla="*/ 2147483647 h 291"/>
                  <a:gd name="T52" fmla="*/ 2147483647 w 578"/>
                  <a:gd name="T53" fmla="*/ 2147483647 h 291"/>
                  <a:gd name="T54" fmla="*/ 2147483647 w 578"/>
                  <a:gd name="T55" fmla="*/ 2147483647 h 291"/>
                  <a:gd name="T56" fmla="*/ 2147483647 w 578"/>
                  <a:gd name="T57" fmla="*/ 2147483647 h 291"/>
                  <a:gd name="T58" fmla="*/ 2147483647 w 578"/>
                  <a:gd name="T59" fmla="*/ 2147483647 h 291"/>
                  <a:gd name="T60" fmla="*/ 2147483647 w 578"/>
                  <a:gd name="T61" fmla="*/ 2147483647 h 291"/>
                  <a:gd name="T62" fmla="*/ 2147483647 w 578"/>
                  <a:gd name="T63" fmla="*/ 2147483647 h 291"/>
                  <a:gd name="T64" fmla="*/ 2147483647 w 578"/>
                  <a:gd name="T65" fmla="*/ 2147483647 h 291"/>
                  <a:gd name="T66" fmla="*/ 2147483647 w 578"/>
                  <a:gd name="T67" fmla="*/ 2147483647 h 291"/>
                  <a:gd name="T68" fmla="*/ 2147483647 w 578"/>
                  <a:gd name="T69" fmla="*/ 2147483647 h 291"/>
                  <a:gd name="T70" fmla="*/ 2147483647 w 578"/>
                  <a:gd name="T71" fmla="*/ 2147483647 h 291"/>
                  <a:gd name="T72" fmla="*/ 2147483647 w 578"/>
                  <a:gd name="T73" fmla="*/ 2147483647 h 291"/>
                  <a:gd name="T74" fmla="*/ 2147483647 w 578"/>
                  <a:gd name="T75" fmla="*/ 2147483647 h 291"/>
                  <a:gd name="T76" fmla="*/ 2147483647 w 578"/>
                  <a:gd name="T77" fmla="*/ 2147483647 h 291"/>
                  <a:gd name="T78" fmla="*/ 2147483647 w 578"/>
                  <a:gd name="T79" fmla="*/ 2147483647 h 291"/>
                  <a:gd name="T80" fmla="*/ 2147483647 w 578"/>
                  <a:gd name="T81" fmla="*/ 2147483647 h 291"/>
                  <a:gd name="T82" fmla="*/ 2147483647 w 578"/>
                  <a:gd name="T83" fmla="*/ 2147483647 h 291"/>
                  <a:gd name="T84" fmla="*/ 2147483647 w 578"/>
                  <a:gd name="T85" fmla="*/ 2147483647 h 291"/>
                  <a:gd name="T86" fmla="*/ 2147483647 w 578"/>
                  <a:gd name="T87" fmla="*/ 2147483647 h 291"/>
                  <a:gd name="T88" fmla="*/ 2147483647 w 578"/>
                  <a:gd name="T89" fmla="*/ 2147483647 h 291"/>
                  <a:gd name="T90" fmla="*/ 2147483647 w 578"/>
                  <a:gd name="T91" fmla="*/ 2147483647 h 291"/>
                  <a:gd name="T92" fmla="*/ 2147483647 w 578"/>
                  <a:gd name="T93" fmla="*/ 2147483647 h 291"/>
                  <a:gd name="T94" fmla="*/ 2147483647 w 578"/>
                  <a:gd name="T95" fmla="*/ 2147483647 h 291"/>
                  <a:gd name="T96" fmla="*/ 2147483647 w 578"/>
                  <a:gd name="T97" fmla="*/ 2147483647 h 291"/>
                  <a:gd name="T98" fmla="*/ 2147483647 w 578"/>
                  <a:gd name="T99" fmla="*/ 2147483647 h 291"/>
                  <a:gd name="T100" fmla="*/ 2147483647 w 578"/>
                  <a:gd name="T101" fmla="*/ 2147483647 h 291"/>
                  <a:gd name="T102" fmla="*/ 2147483647 w 578"/>
                  <a:gd name="T103" fmla="*/ 2147483647 h 291"/>
                  <a:gd name="T104" fmla="*/ 2147483647 w 578"/>
                  <a:gd name="T105" fmla="*/ 2147483647 h 291"/>
                  <a:gd name="T106" fmla="*/ 2147483647 w 578"/>
                  <a:gd name="T107" fmla="*/ 2147483647 h 291"/>
                  <a:gd name="T108" fmla="*/ 2147483647 w 578"/>
                  <a:gd name="T109" fmla="*/ 2147483647 h 291"/>
                  <a:gd name="T110" fmla="*/ 2147483647 w 578"/>
                  <a:gd name="T111" fmla="*/ 2147483647 h 291"/>
                  <a:gd name="T112" fmla="*/ 2147483647 w 578"/>
                  <a:gd name="T113" fmla="*/ 2147483647 h 291"/>
                  <a:gd name="T114" fmla="*/ 2147483647 w 578"/>
                  <a:gd name="T115" fmla="*/ 2147483647 h 291"/>
                  <a:gd name="T116" fmla="*/ 2147483647 w 578"/>
                  <a:gd name="T117" fmla="*/ 2147483647 h 291"/>
                  <a:gd name="T118" fmla="*/ 2147483647 w 578"/>
                  <a:gd name="T119" fmla="*/ 2147483647 h 291"/>
                  <a:gd name="T120" fmla="*/ 2147483647 w 578"/>
                  <a:gd name="T121" fmla="*/ 2147483647 h 291"/>
                  <a:gd name="T122" fmla="*/ 2147483647 w 578"/>
                  <a:gd name="T123" fmla="*/ 2147483647 h 291"/>
                  <a:gd name="T124" fmla="*/ 2147483647 w 578"/>
                  <a:gd name="T125" fmla="*/ 2147483647 h 291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78"/>
                  <a:gd name="T190" fmla="*/ 0 h 291"/>
                  <a:gd name="T191" fmla="*/ 578 w 578"/>
                  <a:gd name="T192" fmla="*/ 291 h 291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78" h="291">
                    <a:moveTo>
                      <a:pt x="13" y="0"/>
                    </a:moveTo>
                    <a:lnTo>
                      <a:pt x="18" y="2"/>
                    </a:lnTo>
                    <a:lnTo>
                      <a:pt x="87" y="27"/>
                    </a:lnTo>
                    <a:lnTo>
                      <a:pt x="104" y="34"/>
                    </a:lnTo>
                    <a:lnTo>
                      <a:pt x="142" y="40"/>
                    </a:lnTo>
                    <a:lnTo>
                      <a:pt x="155" y="42"/>
                    </a:lnTo>
                    <a:lnTo>
                      <a:pt x="194" y="48"/>
                    </a:lnTo>
                    <a:lnTo>
                      <a:pt x="195" y="49"/>
                    </a:lnTo>
                    <a:lnTo>
                      <a:pt x="215" y="52"/>
                    </a:lnTo>
                    <a:lnTo>
                      <a:pt x="232" y="55"/>
                    </a:lnTo>
                    <a:lnTo>
                      <a:pt x="267" y="61"/>
                    </a:lnTo>
                    <a:lnTo>
                      <a:pt x="273" y="62"/>
                    </a:lnTo>
                    <a:lnTo>
                      <a:pt x="283" y="63"/>
                    </a:lnTo>
                    <a:lnTo>
                      <a:pt x="331" y="86"/>
                    </a:lnTo>
                    <a:lnTo>
                      <a:pt x="348" y="94"/>
                    </a:lnTo>
                    <a:lnTo>
                      <a:pt x="357" y="99"/>
                    </a:lnTo>
                    <a:lnTo>
                      <a:pt x="391" y="115"/>
                    </a:lnTo>
                    <a:lnTo>
                      <a:pt x="412" y="124"/>
                    </a:lnTo>
                    <a:lnTo>
                      <a:pt x="455" y="140"/>
                    </a:lnTo>
                    <a:lnTo>
                      <a:pt x="475" y="147"/>
                    </a:lnTo>
                    <a:lnTo>
                      <a:pt x="522" y="166"/>
                    </a:lnTo>
                    <a:lnTo>
                      <a:pt x="523" y="166"/>
                    </a:lnTo>
                    <a:lnTo>
                      <a:pt x="538" y="171"/>
                    </a:lnTo>
                    <a:lnTo>
                      <a:pt x="540" y="172"/>
                    </a:lnTo>
                    <a:lnTo>
                      <a:pt x="563" y="181"/>
                    </a:lnTo>
                    <a:lnTo>
                      <a:pt x="578" y="187"/>
                    </a:lnTo>
                    <a:lnTo>
                      <a:pt x="577" y="187"/>
                    </a:lnTo>
                    <a:lnTo>
                      <a:pt x="578" y="188"/>
                    </a:lnTo>
                    <a:lnTo>
                      <a:pt x="577" y="188"/>
                    </a:lnTo>
                    <a:lnTo>
                      <a:pt x="577" y="189"/>
                    </a:lnTo>
                    <a:lnTo>
                      <a:pt x="577" y="190"/>
                    </a:lnTo>
                    <a:lnTo>
                      <a:pt x="577" y="189"/>
                    </a:lnTo>
                    <a:lnTo>
                      <a:pt x="577" y="190"/>
                    </a:lnTo>
                    <a:lnTo>
                      <a:pt x="577" y="191"/>
                    </a:lnTo>
                    <a:lnTo>
                      <a:pt x="576" y="191"/>
                    </a:lnTo>
                    <a:lnTo>
                      <a:pt x="575" y="190"/>
                    </a:lnTo>
                    <a:lnTo>
                      <a:pt x="575" y="191"/>
                    </a:lnTo>
                    <a:lnTo>
                      <a:pt x="575" y="190"/>
                    </a:lnTo>
                    <a:lnTo>
                      <a:pt x="575" y="191"/>
                    </a:lnTo>
                    <a:lnTo>
                      <a:pt x="574" y="191"/>
                    </a:lnTo>
                    <a:lnTo>
                      <a:pt x="575" y="191"/>
                    </a:lnTo>
                    <a:lnTo>
                      <a:pt x="574" y="192"/>
                    </a:lnTo>
                    <a:lnTo>
                      <a:pt x="574" y="193"/>
                    </a:lnTo>
                    <a:lnTo>
                      <a:pt x="573" y="193"/>
                    </a:lnTo>
                    <a:lnTo>
                      <a:pt x="572" y="193"/>
                    </a:lnTo>
                    <a:lnTo>
                      <a:pt x="571" y="194"/>
                    </a:lnTo>
                    <a:lnTo>
                      <a:pt x="570" y="193"/>
                    </a:lnTo>
                    <a:lnTo>
                      <a:pt x="570" y="194"/>
                    </a:lnTo>
                    <a:lnTo>
                      <a:pt x="569" y="194"/>
                    </a:lnTo>
                    <a:lnTo>
                      <a:pt x="569" y="195"/>
                    </a:lnTo>
                    <a:lnTo>
                      <a:pt x="568" y="195"/>
                    </a:lnTo>
                    <a:lnTo>
                      <a:pt x="567" y="196"/>
                    </a:lnTo>
                    <a:lnTo>
                      <a:pt x="567" y="195"/>
                    </a:lnTo>
                    <a:lnTo>
                      <a:pt x="567" y="196"/>
                    </a:lnTo>
                    <a:lnTo>
                      <a:pt x="566" y="196"/>
                    </a:lnTo>
                    <a:lnTo>
                      <a:pt x="566" y="197"/>
                    </a:lnTo>
                    <a:lnTo>
                      <a:pt x="565" y="197"/>
                    </a:lnTo>
                    <a:lnTo>
                      <a:pt x="565" y="198"/>
                    </a:lnTo>
                    <a:lnTo>
                      <a:pt x="564" y="198"/>
                    </a:lnTo>
                    <a:lnTo>
                      <a:pt x="564" y="199"/>
                    </a:lnTo>
                    <a:lnTo>
                      <a:pt x="563" y="200"/>
                    </a:lnTo>
                    <a:lnTo>
                      <a:pt x="562" y="200"/>
                    </a:lnTo>
                    <a:lnTo>
                      <a:pt x="562" y="201"/>
                    </a:lnTo>
                    <a:lnTo>
                      <a:pt x="561" y="201"/>
                    </a:lnTo>
                    <a:lnTo>
                      <a:pt x="561" y="202"/>
                    </a:lnTo>
                    <a:lnTo>
                      <a:pt x="560" y="202"/>
                    </a:lnTo>
                    <a:lnTo>
                      <a:pt x="559" y="202"/>
                    </a:lnTo>
                    <a:lnTo>
                      <a:pt x="559" y="203"/>
                    </a:lnTo>
                    <a:lnTo>
                      <a:pt x="559" y="204"/>
                    </a:lnTo>
                    <a:lnTo>
                      <a:pt x="558" y="203"/>
                    </a:lnTo>
                    <a:lnTo>
                      <a:pt x="558" y="204"/>
                    </a:lnTo>
                    <a:lnTo>
                      <a:pt x="557" y="204"/>
                    </a:lnTo>
                    <a:lnTo>
                      <a:pt x="557" y="205"/>
                    </a:lnTo>
                    <a:lnTo>
                      <a:pt x="557" y="204"/>
                    </a:lnTo>
                    <a:lnTo>
                      <a:pt x="557" y="205"/>
                    </a:lnTo>
                    <a:lnTo>
                      <a:pt x="557" y="206"/>
                    </a:lnTo>
                    <a:lnTo>
                      <a:pt x="556" y="206"/>
                    </a:lnTo>
                    <a:lnTo>
                      <a:pt x="555" y="206"/>
                    </a:lnTo>
                    <a:lnTo>
                      <a:pt x="556" y="206"/>
                    </a:lnTo>
                    <a:lnTo>
                      <a:pt x="556" y="207"/>
                    </a:lnTo>
                    <a:lnTo>
                      <a:pt x="555" y="207"/>
                    </a:lnTo>
                    <a:lnTo>
                      <a:pt x="554" y="207"/>
                    </a:lnTo>
                    <a:lnTo>
                      <a:pt x="554" y="208"/>
                    </a:lnTo>
                    <a:lnTo>
                      <a:pt x="553" y="208"/>
                    </a:lnTo>
                    <a:lnTo>
                      <a:pt x="553" y="209"/>
                    </a:lnTo>
                    <a:lnTo>
                      <a:pt x="553" y="210"/>
                    </a:lnTo>
                    <a:lnTo>
                      <a:pt x="553" y="211"/>
                    </a:lnTo>
                    <a:lnTo>
                      <a:pt x="552" y="211"/>
                    </a:lnTo>
                    <a:lnTo>
                      <a:pt x="552" y="210"/>
                    </a:lnTo>
                    <a:lnTo>
                      <a:pt x="552" y="211"/>
                    </a:lnTo>
                    <a:lnTo>
                      <a:pt x="551" y="211"/>
                    </a:lnTo>
                    <a:lnTo>
                      <a:pt x="550" y="211"/>
                    </a:lnTo>
                    <a:lnTo>
                      <a:pt x="550" y="212"/>
                    </a:lnTo>
                    <a:lnTo>
                      <a:pt x="549" y="212"/>
                    </a:lnTo>
                    <a:lnTo>
                      <a:pt x="550" y="212"/>
                    </a:lnTo>
                    <a:lnTo>
                      <a:pt x="549" y="213"/>
                    </a:lnTo>
                    <a:lnTo>
                      <a:pt x="550" y="213"/>
                    </a:lnTo>
                    <a:lnTo>
                      <a:pt x="550" y="214"/>
                    </a:lnTo>
                    <a:lnTo>
                      <a:pt x="549" y="214"/>
                    </a:lnTo>
                    <a:lnTo>
                      <a:pt x="549" y="215"/>
                    </a:lnTo>
                    <a:lnTo>
                      <a:pt x="548" y="216"/>
                    </a:lnTo>
                    <a:lnTo>
                      <a:pt x="547" y="216"/>
                    </a:lnTo>
                    <a:lnTo>
                      <a:pt x="547" y="217"/>
                    </a:lnTo>
                    <a:lnTo>
                      <a:pt x="546" y="217"/>
                    </a:lnTo>
                    <a:lnTo>
                      <a:pt x="545" y="217"/>
                    </a:lnTo>
                    <a:lnTo>
                      <a:pt x="545" y="218"/>
                    </a:lnTo>
                    <a:lnTo>
                      <a:pt x="546" y="218"/>
                    </a:lnTo>
                    <a:lnTo>
                      <a:pt x="545" y="218"/>
                    </a:lnTo>
                    <a:lnTo>
                      <a:pt x="544" y="218"/>
                    </a:lnTo>
                    <a:lnTo>
                      <a:pt x="544" y="219"/>
                    </a:lnTo>
                    <a:lnTo>
                      <a:pt x="543" y="219"/>
                    </a:lnTo>
                    <a:lnTo>
                      <a:pt x="542" y="219"/>
                    </a:lnTo>
                    <a:lnTo>
                      <a:pt x="542" y="218"/>
                    </a:lnTo>
                    <a:lnTo>
                      <a:pt x="542" y="219"/>
                    </a:lnTo>
                    <a:lnTo>
                      <a:pt x="541" y="219"/>
                    </a:lnTo>
                    <a:lnTo>
                      <a:pt x="540" y="219"/>
                    </a:lnTo>
                    <a:lnTo>
                      <a:pt x="539" y="219"/>
                    </a:lnTo>
                    <a:lnTo>
                      <a:pt x="539" y="220"/>
                    </a:lnTo>
                    <a:lnTo>
                      <a:pt x="539" y="221"/>
                    </a:lnTo>
                    <a:lnTo>
                      <a:pt x="540" y="221"/>
                    </a:lnTo>
                    <a:lnTo>
                      <a:pt x="539" y="221"/>
                    </a:lnTo>
                    <a:lnTo>
                      <a:pt x="538" y="222"/>
                    </a:lnTo>
                    <a:lnTo>
                      <a:pt x="537" y="222"/>
                    </a:lnTo>
                    <a:lnTo>
                      <a:pt x="537" y="223"/>
                    </a:lnTo>
                    <a:lnTo>
                      <a:pt x="536" y="223"/>
                    </a:lnTo>
                    <a:lnTo>
                      <a:pt x="535" y="223"/>
                    </a:lnTo>
                    <a:lnTo>
                      <a:pt x="535" y="222"/>
                    </a:lnTo>
                    <a:lnTo>
                      <a:pt x="534" y="222"/>
                    </a:lnTo>
                    <a:lnTo>
                      <a:pt x="533" y="222"/>
                    </a:lnTo>
                    <a:lnTo>
                      <a:pt x="532" y="222"/>
                    </a:lnTo>
                    <a:lnTo>
                      <a:pt x="532" y="221"/>
                    </a:lnTo>
                    <a:lnTo>
                      <a:pt x="531" y="221"/>
                    </a:lnTo>
                    <a:lnTo>
                      <a:pt x="531" y="222"/>
                    </a:lnTo>
                    <a:lnTo>
                      <a:pt x="530" y="222"/>
                    </a:lnTo>
                    <a:lnTo>
                      <a:pt x="530" y="223"/>
                    </a:lnTo>
                    <a:lnTo>
                      <a:pt x="529" y="223"/>
                    </a:lnTo>
                    <a:lnTo>
                      <a:pt x="529" y="222"/>
                    </a:lnTo>
                    <a:lnTo>
                      <a:pt x="528" y="222"/>
                    </a:lnTo>
                    <a:lnTo>
                      <a:pt x="527" y="222"/>
                    </a:lnTo>
                    <a:lnTo>
                      <a:pt x="526" y="222"/>
                    </a:lnTo>
                    <a:lnTo>
                      <a:pt x="525" y="222"/>
                    </a:lnTo>
                    <a:lnTo>
                      <a:pt x="524" y="222"/>
                    </a:lnTo>
                    <a:lnTo>
                      <a:pt x="524" y="223"/>
                    </a:lnTo>
                    <a:lnTo>
                      <a:pt x="524" y="224"/>
                    </a:lnTo>
                    <a:lnTo>
                      <a:pt x="525" y="224"/>
                    </a:lnTo>
                    <a:lnTo>
                      <a:pt x="525" y="225"/>
                    </a:lnTo>
                    <a:lnTo>
                      <a:pt x="525" y="226"/>
                    </a:lnTo>
                    <a:lnTo>
                      <a:pt x="525" y="227"/>
                    </a:lnTo>
                    <a:lnTo>
                      <a:pt x="524" y="227"/>
                    </a:lnTo>
                    <a:lnTo>
                      <a:pt x="523" y="227"/>
                    </a:lnTo>
                    <a:lnTo>
                      <a:pt x="523" y="226"/>
                    </a:lnTo>
                    <a:lnTo>
                      <a:pt x="523" y="227"/>
                    </a:lnTo>
                    <a:lnTo>
                      <a:pt x="522" y="227"/>
                    </a:lnTo>
                    <a:lnTo>
                      <a:pt x="522" y="228"/>
                    </a:lnTo>
                    <a:lnTo>
                      <a:pt x="522" y="227"/>
                    </a:lnTo>
                    <a:lnTo>
                      <a:pt x="521" y="227"/>
                    </a:lnTo>
                    <a:lnTo>
                      <a:pt x="521" y="226"/>
                    </a:lnTo>
                    <a:lnTo>
                      <a:pt x="521" y="227"/>
                    </a:lnTo>
                    <a:lnTo>
                      <a:pt x="520" y="227"/>
                    </a:lnTo>
                    <a:lnTo>
                      <a:pt x="519" y="227"/>
                    </a:lnTo>
                    <a:lnTo>
                      <a:pt x="519" y="226"/>
                    </a:lnTo>
                    <a:lnTo>
                      <a:pt x="519" y="227"/>
                    </a:lnTo>
                    <a:lnTo>
                      <a:pt x="519" y="226"/>
                    </a:lnTo>
                    <a:lnTo>
                      <a:pt x="518" y="226"/>
                    </a:lnTo>
                    <a:lnTo>
                      <a:pt x="518" y="227"/>
                    </a:lnTo>
                    <a:lnTo>
                      <a:pt x="517" y="228"/>
                    </a:lnTo>
                    <a:lnTo>
                      <a:pt x="518" y="229"/>
                    </a:lnTo>
                    <a:lnTo>
                      <a:pt x="518" y="230"/>
                    </a:lnTo>
                    <a:lnTo>
                      <a:pt x="518" y="231"/>
                    </a:lnTo>
                    <a:lnTo>
                      <a:pt x="517" y="231"/>
                    </a:lnTo>
                    <a:lnTo>
                      <a:pt x="516" y="231"/>
                    </a:lnTo>
                    <a:lnTo>
                      <a:pt x="516" y="232"/>
                    </a:lnTo>
                    <a:lnTo>
                      <a:pt x="515" y="233"/>
                    </a:lnTo>
                    <a:lnTo>
                      <a:pt x="514" y="233"/>
                    </a:lnTo>
                    <a:lnTo>
                      <a:pt x="513" y="233"/>
                    </a:lnTo>
                    <a:lnTo>
                      <a:pt x="513" y="234"/>
                    </a:lnTo>
                    <a:lnTo>
                      <a:pt x="512" y="234"/>
                    </a:lnTo>
                    <a:lnTo>
                      <a:pt x="511" y="234"/>
                    </a:lnTo>
                    <a:lnTo>
                      <a:pt x="510" y="235"/>
                    </a:lnTo>
                    <a:lnTo>
                      <a:pt x="510" y="236"/>
                    </a:lnTo>
                    <a:lnTo>
                      <a:pt x="509" y="236"/>
                    </a:lnTo>
                    <a:lnTo>
                      <a:pt x="508" y="236"/>
                    </a:lnTo>
                    <a:lnTo>
                      <a:pt x="507" y="236"/>
                    </a:lnTo>
                    <a:lnTo>
                      <a:pt x="506" y="236"/>
                    </a:lnTo>
                    <a:lnTo>
                      <a:pt x="506" y="237"/>
                    </a:lnTo>
                    <a:lnTo>
                      <a:pt x="505" y="237"/>
                    </a:lnTo>
                    <a:lnTo>
                      <a:pt x="504" y="238"/>
                    </a:lnTo>
                    <a:lnTo>
                      <a:pt x="504" y="239"/>
                    </a:lnTo>
                    <a:lnTo>
                      <a:pt x="503" y="240"/>
                    </a:lnTo>
                    <a:lnTo>
                      <a:pt x="503" y="241"/>
                    </a:lnTo>
                    <a:lnTo>
                      <a:pt x="503" y="242"/>
                    </a:lnTo>
                    <a:lnTo>
                      <a:pt x="502" y="242"/>
                    </a:lnTo>
                    <a:lnTo>
                      <a:pt x="501" y="243"/>
                    </a:lnTo>
                    <a:lnTo>
                      <a:pt x="501" y="244"/>
                    </a:lnTo>
                    <a:lnTo>
                      <a:pt x="500" y="245"/>
                    </a:lnTo>
                    <a:lnTo>
                      <a:pt x="500" y="246"/>
                    </a:lnTo>
                    <a:lnTo>
                      <a:pt x="499" y="246"/>
                    </a:lnTo>
                    <a:lnTo>
                      <a:pt x="498" y="246"/>
                    </a:lnTo>
                    <a:lnTo>
                      <a:pt x="498" y="245"/>
                    </a:lnTo>
                    <a:lnTo>
                      <a:pt x="495" y="253"/>
                    </a:lnTo>
                    <a:lnTo>
                      <a:pt x="496" y="254"/>
                    </a:lnTo>
                    <a:lnTo>
                      <a:pt x="495" y="253"/>
                    </a:lnTo>
                    <a:lnTo>
                      <a:pt x="495" y="254"/>
                    </a:lnTo>
                    <a:lnTo>
                      <a:pt x="495" y="253"/>
                    </a:lnTo>
                    <a:lnTo>
                      <a:pt x="495" y="254"/>
                    </a:lnTo>
                    <a:lnTo>
                      <a:pt x="494" y="253"/>
                    </a:lnTo>
                    <a:lnTo>
                      <a:pt x="494" y="254"/>
                    </a:lnTo>
                    <a:lnTo>
                      <a:pt x="493" y="254"/>
                    </a:lnTo>
                    <a:lnTo>
                      <a:pt x="493" y="253"/>
                    </a:lnTo>
                    <a:lnTo>
                      <a:pt x="492" y="253"/>
                    </a:lnTo>
                    <a:lnTo>
                      <a:pt x="492" y="252"/>
                    </a:lnTo>
                    <a:lnTo>
                      <a:pt x="491" y="252"/>
                    </a:lnTo>
                    <a:lnTo>
                      <a:pt x="490" y="252"/>
                    </a:lnTo>
                    <a:lnTo>
                      <a:pt x="490" y="251"/>
                    </a:lnTo>
                    <a:lnTo>
                      <a:pt x="489" y="251"/>
                    </a:lnTo>
                    <a:lnTo>
                      <a:pt x="490" y="251"/>
                    </a:lnTo>
                    <a:lnTo>
                      <a:pt x="489" y="251"/>
                    </a:lnTo>
                    <a:lnTo>
                      <a:pt x="488" y="251"/>
                    </a:lnTo>
                    <a:lnTo>
                      <a:pt x="488" y="250"/>
                    </a:lnTo>
                    <a:lnTo>
                      <a:pt x="487" y="250"/>
                    </a:lnTo>
                    <a:lnTo>
                      <a:pt x="487" y="249"/>
                    </a:lnTo>
                    <a:lnTo>
                      <a:pt x="486" y="249"/>
                    </a:lnTo>
                    <a:lnTo>
                      <a:pt x="485" y="249"/>
                    </a:lnTo>
                    <a:lnTo>
                      <a:pt x="484" y="249"/>
                    </a:lnTo>
                    <a:lnTo>
                      <a:pt x="483" y="249"/>
                    </a:lnTo>
                    <a:lnTo>
                      <a:pt x="482" y="249"/>
                    </a:lnTo>
                    <a:lnTo>
                      <a:pt x="481" y="249"/>
                    </a:lnTo>
                    <a:lnTo>
                      <a:pt x="480" y="249"/>
                    </a:lnTo>
                    <a:lnTo>
                      <a:pt x="479" y="249"/>
                    </a:lnTo>
                    <a:lnTo>
                      <a:pt x="479" y="250"/>
                    </a:lnTo>
                    <a:lnTo>
                      <a:pt x="478" y="250"/>
                    </a:lnTo>
                    <a:lnTo>
                      <a:pt x="477" y="250"/>
                    </a:lnTo>
                    <a:lnTo>
                      <a:pt x="476" y="250"/>
                    </a:lnTo>
                    <a:lnTo>
                      <a:pt x="475" y="250"/>
                    </a:lnTo>
                    <a:lnTo>
                      <a:pt x="476" y="250"/>
                    </a:lnTo>
                    <a:lnTo>
                      <a:pt x="475" y="250"/>
                    </a:lnTo>
                    <a:lnTo>
                      <a:pt x="475" y="251"/>
                    </a:lnTo>
                    <a:lnTo>
                      <a:pt x="474" y="250"/>
                    </a:lnTo>
                    <a:lnTo>
                      <a:pt x="473" y="250"/>
                    </a:lnTo>
                    <a:lnTo>
                      <a:pt x="474" y="250"/>
                    </a:lnTo>
                    <a:lnTo>
                      <a:pt x="473" y="250"/>
                    </a:lnTo>
                    <a:lnTo>
                      <a:pt x="472" y="250"/>
                    </a:lnTo>
                    <a:lnTo>
                      <a:pt x="471" y="250"/>
                    </a:lnTo>
                    <a:lnTo>
                      <a:pt x="470" y="250"/>
                    </a:lnTo>
                    <a:lnTo>
                      <a:pt x="470" y="251"/>
                    </a:lnTo>
                    <a:lnTo>
                      <a:pt x="471" y="251"/>
                    </a:lnTo>
                    <a:lnTo>
                      <a:pt x="470" y="251"/>
                    </a:lnTo>
                    <a:lnTo>
                      <a:pt x="469" y="251"/>
                    </a:lnTo>
                    <a:lnTo>
                      <a:pt x="468" y="252"/>
                    </a:lnTo>
                    <a:lnTo>
                      <a:pt x="468" y="253"/>
                    </a:lnTo>
                    <a:lnTo>
                      <a:pt x="467" y="253"/>
                    </a:lnTo>
                    <a:lnTo>
                      <a:pt x="467" y="254"/>
                    </a:lnTo>
                    <a:lnTo>
                      <a:pt x="466" y="254"/>
                    </a:lnTo>
                    <a:lnTo>
                      <a:pt x="466" y="255"/>
                    </a:lnTo>
                    <a:lnTo>
                      <a:pt x="465" y="255"/>
                    </a:lnTo>
                    <a:lnTo>
                      <a:pt x="465" y="256"/>
                    </a:lnTo>
                    <a:lnTo>
                      <a:pt x="465" y="257"/>
                    </a:lnTo>
                    <a:lnTo>
                      <a:pt x="465" y="258"/>
                    </a:lnTo>
                    <a:lnTo>
                      <a:pt x="466" y="258"/>
                    </a:lnTo>
                    <a:lnTo>
                      <a:pt x="465" y="258"/>
                    </a:lnTo>
                    <a:lnTo>
                      <a:pt x="466" y="258"/>
                    </a:lnTo>
                    <a:lnTo>
                      <a:pt x="465" y="258"/>
                    </a:lnTo>
                    <a:lnTo>
                      <a:pt x="465" y="259"/>
                    </a:lnTo>
                    <a:lnTo>
                      <a:pt x="465" y="260"/>
                    </a:lnTo>
                    <a:lnTo>
                      <a:pt x="465" y="261"/>
                    </a:lnTo>
                    <a:lnTo>
                      <a:pt x="464" y="260"/>
                    </a:lnTo>
                    <a:lnTo>
                      <a:pt x="464" y="261"/>
                    </a:lnTo>
                    <a:lnTo>
                      <a:pt x="463" y="262"/>
                    </a:lnTo>
                    <a:lnTo>
                      <a:pt x="463" y="263"/>
                    </a:lnTo>
                    <a:lnTo>
                      <a:pt x="462" y="263"/>
                    </a:lnTo>
                    <a:lnTo>
                      <a:pt x="462" y="264"/>
                    </a:lnTo>
                    <a:lnTo>
                      <a:pt x="461" y="264"/>
                    </a:lnTo>
                    <a:lnTo>
                      <a:pt x="461" y="265"/>
                    </a:lnTo>
                    <a:lnTo>
                      <a:pt x="460" y="265"/>
                    </a:lnTo>
                    <a:lnTo>
                      <a:pt x="460" y="266"/>
                    </a:lnTo>
                    <a:lnTo>
                      <a:pt x="459" y="266"/>
                    </a:lnTo>
                    <a:lnTo>
                      <a:pt x="458" y="267"/>
                    </a:lnTo>
                    <a:lnTo>
                      <a:pt x="458" y="268"/>
                    </a:lnTo>
                    <a:lnTo>
                      <a:pt x="458" y="269"/>
                    </a:lnTo>
                    <a:lnTo>
                      <a:pt x="458" y="270"/>
                    </a:lnTo>
                    <a:lnTo>
                      <a:pt x="457" y="270"/>
                    </a:lnTo>
                    <a:lnTo>
                      <a:pt x="457" y="271"/>
                    </a:lnTo>
                    <a:lnTo>
                      <a:pt x="456" y="271"/>
                    </a:lnTo>
                    <a:lnTo>
                      <a:pt x="456" y="272"/>
                    </a:lnTo>
                    <a:lnTo>
                      <a:pt x="456" y="273"/>
                    </a:lnTo>
                    <a:lnTo>
                      <a:pt x="456" y="274"/>
                    </a:lnTo>
                    <a:lnTo>
                      <a:pt x="455" y="274"/>
                    </a:lnTo>
                    <a:lnTo>
                      <a:pt x="455" y="275"/>
                    </a:lnTo>
                    <a:lnTo>
                      <a:pt x="454" y="276"/>
                    </a:lnTo>
                    <a:lnTo>
                      <a:pt x="453" y="276"/>
                    </a:lnTo>
                    <a:lnTo>
                      <a:pt x="453" y="277"/>
                    </a:lnTo>
                    <a:lnTo>
                      <a:pt x="452" y="277"/>
                    </a:lnTo>
                    <a:lnTo>
                      <a:pt x="451" y="277"/>
                    </a:lnTo>
                    <a:lnTo>
                      <a:pt x="450" y="277"/>
                    </a:lnTo>
                    <a:lnTo>
                      <a:pt x="450" y="278"/>
                    </a:lnTo>
                    <a:lnTo>
                      <a:pt x="449" y="278"/>
                    </a:lnTo>
                    <a:lnTo>
                      <a:pt x="449" y="279"/>
                    </a:lnTo>
                    <a:lnTo>
                      <a:pt x="448" y="279"/>
                    </a:lnTo>
                    <a:lnTo>
                      <a:pt x="448" y="278"/>
                    </a:lnTo>
                    <a:lnTo>
                      <a:pt x="447" y="279"/>
                    </a:lnTo>
                    <a:lnTo>
                      <a:pt x="447" y="278"/>
                    </a:lnTo>
                    <a:lnTo>
                      <a:pt x="446" y="279"/>
                    </a:lnTo>
                    <a:lnTo>
                      <a:pt x="445" y="279"/>
                    </a:lnTo>
                    <a:lnTo>
                      <a:pt x="444" y="280"/>
                    </a:lnTo>
                    <a:lnTo>
                      <a:pt x="444" y="281"/>
                    </a:lnTo>
                    <a:lnTo>
                      <a:pt x="444" y="282"/>
                    </a:lnTo>
                    <a:lnTo>
                      <a:pt x="443" y="282"/>
                    </a:lnTo>
                    <a:lnTo>
                      <a:pt x="443" y="283"/>
                    </a:lnTo>
                    <a:lnTo>
                      <a:pt x="443" y="282"/>
                    </a:lnTo>
                    <a:lnTo>
                      <a:pt x="442" y="282"/>
                    </a:lnTo>
                    <a:lnTo>
                      <a:pt x="442" y="281"/>
                    </a:lnTo>
                    <a:lnTo>
                      <a:pt x="441" y="282"/>
                    </a:lnTo>
                    <a:lnTo>
                      <a:pt x="441" y="281"/>
                    </a:lnTo>
                    <a:lnTo>
                      <a:pt x="440" y="281"/>
                    </a:lnTo>
                    <a:lnTo>
                      <a:pt x="440" y="282"/>
                    </a:lnTo>
                    <a:lnTo>
                      <a:pt x="439" y="282"/>
                    </a:lnTo>
                    <a:lnTo>
                      <a:pt x="438" y="282"/>
                    </a:lnTo>
                    <a:lnTo>
                      <a:pt x="437" y="283"/>
                    </a:lnTo>
                    <a:lnTo>
                      <a:pt x="437" y="282"/>
                    </a:lnTo>
                    <a:lnTo>
                      <a:pt x="437" y="283"/>
                    </a:lnTo>
                    <a:lnTo>
                      <a:pt x="436" y="283"/>
                    </a:lnTo>
                    <a:lnTo>
                      <a:pt x="435" y="284"/>
                    </a:lnTo>
                    <a:lnTo>
                      <a:pt x="435" y="285"/>
                    </a:lnTo>
                    <a:lnTo>
                      <a:pt x="434" y="285"/>
                    </a:lnTo>
                    <a:lnTo>
                      <a:pt x="434" y="286"/>
                    </a:lnTo>
                    <a:lnTo>
                      <a:pt x="433" y="286"/>
                    </a:lnTo>
                    <a:lnTo>
                      <a:pt x="432" y="286"/>
                    </a:lnTo>
                    <a:lnTo>
                      <a:pt x="432" y="287"/>
                    </a:lnTo>
                    <a:lnTo>
                      <a:pt x="419" y="291"/>
                    </a:lnTo>
                    <a:lnTo>
                      <a:pt x="419" y="290"/>
                    </a:lnTo>
                    <a:lnTo>
                      <a:pt x="419" y="289"/>
                    </a:lnTo>
                    <a:lnTo>
                      <a:pt x="418" y="288"/>
                    </a:lnTo>
                    <a:lnTo>
                      <a:pt x="418" y="287"/>
                    </a:lnTo>
                    <a:lnTo>
                      <a:pt x="417" y="287"/>
                    </a:lnTo>
                    <a:lnTo>
                      <a:pt x="416" y="287"/>
                    </a:lnTo>
                    <a:lnTo>
                      <a:pt x="416" y="286"/>
                    </a:lnTo>
                    <a:lnTo>
                      <a:pt x="415" y="285"/>
                    </a:lnTo>
                    <a:lnTo>
                      <a:pt x="415" y="284"/>
                    </a:lnTo>
                    <a:lnTo>
                      <a:pt x="416" y="284"/>
                    </a:lnTo>
                    <a:lnTo>
                      <a:pt x="415" y="284"/>
                    </a:lnTo>
                    <a:lnTo>
                      <a:pt x="415" y="283"/>
                    </a:lnTo>
                    <a:lnTo>
                      <a:pt x="416" y="283"/>
                    </a:lnTo>
                    <a:lnTo>
                      <a:pt x="416" y="282"/>
                    </a:lnTo>
                    <a:lnTo>
                      <a:pt x="416" y="281"/>
                    </a:lnTo>
                    <a:lnTo>
                      <a:pt x="416" y="280"/>
                    </a:lnTo>
                    <a:lnTo>
                      <a:pt x="416" y="281"/>
                    </a:lnTo>
                    <a:lnTo>
                      <a:pt x="415" y="281"/>
                    </a:lnTo>
                    <a:lnTo>
                      <a:pt x="416" y="280"/>
                    </a:lnTo>
                    <a:lnTo>
                      <a:pt x="415" y="280"/>
                    </a:lnTo>
                    <a:lnTo>
                      <a:pt x="416" y="280"/>
                    </a:lnTo>
                    <a:lnTo>
                      <a:pt x="415" y="280"/>
                    </a:lnTo>
                    <a:lnTo>
                      <a:pt x="414" y="280"/>
                    </a:lnTo>
                    <a:lnTo>
                      <a:pt x="413" y="280"/>
                    </a:lnTo>
                    <a:lnTo>
                      <a:pt x="413" y="281"/>
                    </a:lnTo>
                    <a:lnTo>
                      <a:pt x="413" y="280"/>
                    </a:lnTo>
                    <a:lnTo>
                      <a:pt x="412" y="280"/>
                    </a:lnTo>
                    <a:lnTo>
                      <a:pt x="412" y="279"/>
                    </a:lnTo>
                    <a:lnTo>
                      <a:pt x="413" y="279"/>
                    </a:lnTo>
                    <a:lnTo>
                      <a:pt x="412" y="279"/>
                    </a:lnTo>
                    <a:lnTo>
                      <a:pt x="411" y="279"/>
                    </a:lnTo>
                    <a:lnTo>
                      <a:pt x="411" y="280"/>
                    </a:lnTo>
                    <a:lnTo>
                      <a:pt x="412" y="280"/>
                    </a:lnTo>
                    <a:lnTo>
                      <a:pt x="411" y="280"/>
                    </a:lnTo>
                    <a:lnTo>
                      <a:pt x="410" y="281"/>
                    </a:lnTo>
                    <a:lnTo>
                      <a:pt x="410" y="280"/>
                    </a:lnTo>
                    <a:lnTo>
                      <a:pt x="410" y="279"/>
                    </a:lnTo>
                    <a:lnTo>
                      <a:pt x="409" y="280"/>
                    </a:lnTo>
                    <a:lnTo>
                      <a:pt x="409" y="279"/>
                    </a:lnTo>
                    <a:lnTo>
                      <a:pt x="408" y="279"/>
                    </a:lnTo>
                    <a:lnTo>
                      <a:pt x="408" y="280"/>
                    </a:lnTo>
                    <a:lnTo>
                      <a:pt x="408" y="281"/>
                    </a:lnTo>
                    <a:lnTo>
                      <a:pt x="407" y="281"/>
                    </a:lnTo>
                    <a:lnTo>
                      <a:pt x="406" y="281"/>
                    </a:lnTo>
                    <a:lnTo>
                      <a:pt x="406" y="282"/>
                    </a:lnTo>
                    <a:lnTo>
                      <a:pt x="406" y="281"/>
                    </a:lnTo>
                    <a:lnTo>
                      <a:pt x="405" y="281"/>
                    </a:lnTo>
                    <a:lnTo>
                      <a:pt x="404" y="281"/>
                    </a:lnTo>
                    <a:lnTo>
                      <a:pt x="404" y="282"/>
                    </a:lnTo>
                    <a:lnTo>
                      <a:pt x="403" y="282"/>
                    </a:lnTo>
                    <a:lnTo>
                      <a:pt x="403" y="281"/>
                    </a:lnTo>
                    <a:lnTo>
                      <a:pt x="403" y="282"/>
                    </a:lnTo>
                    <a:lnTo>
                      <a:pt x="403" y="281"/>
                    </a:lnTo>
                    <a:lnTo>
                      <a:pt x="402" y="281"/>
                    </a:lnTo>
                    <a:lnTo>
                      <a:pt x="401" y="281"/>
                    </a:lnTo>
                    <a:lnTo>
                      <a:pt x="400" y="281"/>
                    </a:lnTo>
                    <a:lnTo>
                      <a:pt x="401" y="280"/>
                    </a:lnTo>
                    <a:lnTo>
                      <a:pt x="401" y="279"/>
                    </a:lnTo>
                    <a:lnTo>
                      <a:pt x="400" y="280"/>
                    </a:lnTo>
                    <a:lnTo>
                      <a:pt x="399" y="279"/>
                    </a:lnTo>
                    <a:lnTo>
                      <a:pt x="399" y="280"/>
                    </a:lnTo>
                    <a:lnTo>
                      <a:pt x="398" y="280"/>
                    </a:lnTo>
                    <a:lnTo>
                      <a:pt x="398" y="281"/>
                    </a:lnTo>
                    <a:lnTo>
                      <a:pt x="397" y="281"/>
                    </a:lnTo>
                    <a:lnTo>
                      <a:pt x="396" y="281"/>
                    </a:lnTo>
                    <a:lnTo>
                      <a:pt x="396" y="280"/>
                    </a:lnTo>
                    <a:lnTo>
                      <a:pt x="395" y="280"/>
                    </a:lnTo>
                    <a:lnTo>
                      <a:pt x="395" y="279"/>
                    </a:lnTo>
                    <a:lnTo>
                      <a:pt x="394" y="279"/>
                    </a:lnTo>
                    <a:lnTo>
                      <a:pt x="393" y="279"/>
                    </a:lnTo>
                    <a:lnTo>
                      <a:pt x="392" y="279"/>
                    </a:lnTo>
                    <a:lnTo>
                      <a:pt x="391" y="279"/>
                    </a:lnTo>
                    <a:lnTo>
                      <a:pt x="391" y="278"/>
                    </a:lnTo>
                    <a:lnTo>
                      <a:pt x="391" y="279"/>
                    </a:lnTo>
                    <a:lnTo>
                      <a:pt x="390" y="278"/>
                    </a:lnTo>
                    <a:lnTo>
                      <a:pt x="389" y="279"/>
                    </a:lnTo>
                    <a:lnTo>
                      <a:pt x="388" y="279"/>
                    </a:lnTo>
                    <a:lnTo>
                      <a:pt x="387" y="279"/>
                    </a:lnTo>
                    <a:lnTo>
                      <a:pt x="388" y="278"/>
                    </a:lnTo>
                    <a:lnTo>
                      <a:pt x="387" y="278"/>
                    </a:lnTo>
                    <a:lnTo>
                      <a:pt x="386" y="279"/>
                    </a:lnTo>
                    <a:lnTo>
                      <a:pt x="386" y="278"/>
                    </a:lnTo>
                    <a:lnTo>
                      <a:pt x="386" y="279"/>
                    </a:lnTo>
                    <a:lnTo>
                      <a:pt x="385" y="279"/>
                    </a:lnTo>
                    <a:lnTo>
                      <a:pt x="385" y="278"/>
                    </a:lnTo>
                    <a:lnTo>
                      <a:pt x="386" y="278"/>
                    </a:lnTo>
                    <a:lnTo>
                      <a:pt x="385" y="278"/>
                    </a:lnTo>
                    <a:lnTo>
                      <a:pt x="384" y="278"/>
                    </a:lnTo>
                    <a:lnTo>
                      <a:pt x="383" y="278"/>
                    </a:lnTo>
                    <a:lnTo>
                      <a:pt x="383" y="277"/>
                    </a:lnTo>
                    <a:lnTo>
                      <a:pt x="382" y="277"/>
                    </a:lnTo>
                    <a:lnTo>
                      <a:pt x="381" y="277"/>
                    </a:lnTo>
                    <a:lnTo>
                      <a:pt x="380" y="278"/>
                    </a:lnTo>
                    <a:lnTo>
                      <a:pt x="380" y="277"/>
                    </a:lnTo>
                    <a:lnTo>
                      <a:pt x="379" y="277"/>
                    </a:lnTo>
                    <a:lnTo>
                      <a:pt x="378" y="277"/>
                    </a:lnTo>
                    <a:lnTo>
                      <a:pt x="378" y="278"/>
                    </a:lnTo>
                    <a:lnTo>
                      <a:pt x="377" y="277"/>
                    </a:lnTo>
                    <a:lnTo>
                      <a:pt x="376" y="277"/>
                    </a:lnTo>
                    <a:lnTo>
                      <a:pt x="376" y="278"/>
                    </a:lnTo>
                    <a:lnTo>
                      <a:pt x="375" y="277"/>
                    </a:lnTo>
                    <a:lnTo>
                      <a:pt x="375" y="278"/>
                    </a:lnTo>
                    <a:lnTo>
                      <a:pt x="374" y="278"/>
                    </a:lnTo>
                    <a:lnTo>
                      <a:pt x="374" y="277"/>
                    </a:lnTo>
                    <a:lnTo>
                      <a:pt x="374" y="278"/>
                    </a:lnTo>
                    <a:lnTo>
                      <a:pt x="373" y="278"/>
                    </a:lnTo>
                    <a:lnTo>
                      <a:pt x="373" y="277"/>
                    </a:lnTo>
                    <a:lnTo>
                      <a:pt x="372" y="277"/>
                    </a:lnTo>
                    <a:lnTo>
                      <a:pt x="371" y="277"/>
                    </a:lnTo>
                    <a:lnTo>
                      <a:pt x="371" y="278"/>
                    </a:lnTo>
                    <a:lnTo>
                      <a:pt x="371" y="277"/>
                    </a:lnTo>
                    <a:lnTo>
                      <a:pt x="370" y="278"/>
                    </a:lnTo>
                    <a:lnTo>
                      <a:pt x="370" y="277"/>
                    </a:lnTo>
                    <a:lnTo>
                      <a:pt x="369" y="277"/>
                    </a:lnTo>
                    <a:lnTo>
                      <a:pt x="369" y="278"/>
                    </a:lnTo>
                    <a:lnTo>
                      <a:pt x="369" y="277"/>
                    </a:lnTo>
                    <a:lnTo>
                      <a:pt x="368" y="277"/>
                    </a:lnTo>
                    <a:lnTo>
                      <a:pt x="368" y="278"/>
                    </a:lnTo>
                    <a:lnTo>
                      <a:pt x="368" y="277"/>
                    </a:lnTo>
                    <a:lnTo>
                      <a:pt x="367" y="277"/>
                    </a:lnTo>
                    <a:lnTo>
                      <a:pt x="366" y="277"/>
                    </a:lnTo>
                    <a:lnTo>
                      <a:pt x="366" y="278"/>
                    </a:lnTo>
                    <a:lnTo>
                      <a:pt x="366" y="277"/>
                    </a:lnTo>
                    <a:lnTo>
                      <a:pt x="366" y="276"/>
                    </a:lnTo>
                    <a:lnTo>
                      <a:pt x="365" y="276"/>
                    </a:lnTo>
                    <a:lnTo>
                      <a:pt x="365" y="277"/>
                    </a:lnTo>
                    <a:lnTo>
                      <a:pt x="365" y="276"/>
                    </a:lnTo>
                    <a:lnTo>
                      <a:pt x="364" y="276"/>
                    </a:lnTo>
                    <a:lnTo>
                      <a:pt x="364" y="277"/>
                    </a:lnTo>
                    <a:lnTo>
                      <a:pt x="363" y="277"/>
                    </a:lnTo>
                    <a:lnTo>
                      <a:pt x="362" y="277"/>
                    </a:lnTo>
                    <a:lnTo>
                      <a:pt x="362" y="278"/>
                    </a:lnTo>
                    <a:lnTo>
                      <a:pt x="361" y="278"/>
                    </a:lnTo>
                    <a:lnTo>
                      <a:pt x="360" y="278"/>
                    </a:lnTo>
                    <a:lnTo>
                      <a:pt x="360" y="279"/>
                    </a:lnTo>
                    <a:lnTo>
                      <a:pt x="359" y="278"/>
                    </a:lnTo>
                    <a:lnTo>
                      <a:pt x="358" y="278"/>
                    </a:lnTo>
                    <a:lnTo>
                      <a:pt x="358" y="277"/>
                    </a:lnTo>
                    <a:lnTo>
                      <a:pt x="358" y="278"/>
                    </a:lnTo>
                    <a:lnTo>
                      <a:pt x="357" y="278"/>
                    </a:lnTo>
                    <a:lnTo>
                      <a:pt x="357" y="277"/>
                    </a:lnTo>
                    <a:lnTo>
                      <a:pt x="356" y="278"/>
                    </a:lnTo>
                    <a:lnTo>
                      <a:pt x="356" y="277"/>
                    </a:lnTo>
                    <a:lnTo>
                      <a:pt x="356" y="278"/>
                    </a:lnTo>
                    <a:lnTo>
                      <a:pt x="355" y="278"/>
                    </a:lnTo>
                    <a:lnTo>
                      <a:pt x="355" y="279"/>
                    </a:lnTo>
                    <a:lnTo>
                      <a:pt x="354" y="279"/>
                    </a:lnTo>
                    <a:lnTo>
                      <a:pt x="354" y="278"/>
                    </a:lnTo>
                    <a:lnTo>
                      <a:pt x="353" y="278"/>
                    </a:lnTo>
                    <a:lnTo>
                      <a:pt x="352" y="278"/>
                    </a:lnTo>
                    <a:lnTo>
                      <a:pt x="351" y="278"/>
                    </a:lnTo>
                    <a:lnTo>
                      <a:pt x="352" y="278"/>
                    </a:lnTo>
                    <a:lnTo>
                      <a:pt x="351" y="279"/>
                    </a:lnTo>
                    <a:lnTo>
                      <a:pt x="351" y="278"/>
                    </a:lnTo>
                    <a:lnTo>
                      <a:pt x="350" y="278"/>
                    </a:lnTo>
                    <a:lnTo>
                      <a:pt x="350" y="279"/>
                    </a:lnTo>
                    <a:lnTo>
                      <a:pt x="349" y="279"/>
                    </a:lnTo>
                    <a:lnTo>
                      <a:pt x="348" y="279"/>
                    </a:lnTo>
                    <a:lnTo>
                      <a:pt x="348" y="280"/>
                    </a:lnTo>
                    <a:lnTo>
                      <a:pt x="346" y="279"/>
                    </a:lnTo>
                    <a:lnTo>
                      <a:pt x="345" y="280"/>
                    </a:lnTo>
                    <a:lnTo>
                      <a:pt x="344" y="280"/>
                    </a:lnTo>
                    <a:lnTo>
                      <a:pt x="343" y="281"/>
                    </a:lnTo>
                    <a:lnTo>
                      <a:pt x="342" y="281"/>
                    </a:lnTo>
                    <a:lnTo>
                      <a:pt x="341" y="281"/>
                    </a:lnTo>
                    <a:lnTo>
                      <a:pt x="340" y="281"/>
                    </a:lnTo>
                    <a:lnTo>
                      <a:pt x="339" y="280"/>
                    </a:lnTo>
                    <a:lnTo>
                      <a:pt x="339" y="279"/>
                    </a:lnTo>
                    <a:lnTo>
                      <a:pt x="338" y="279"/>
                    </a:lnTo>
                    <a:lnTo>
                      <a:pt x="337" y="279"/>
                    </a:lnTo>
                    <a:lnTo>
                      <a:pt x="337" y="278"/>
                    </a:lnTo>
                    <a:lnTo>
                      <a:pt x="338" y="278"/>
                    </a:lnTo>
                    <a:lnTo>
                      <a:pt x="337" y="278"/>
                    </a:lnTo>
                    <a:lnTo>
                      <a:pt x="336" y="278"/>
                    </a:lnTo>
                    <a:lnTo>
                      <a:pt x="335" y="278"/>
                    </a:lnTo>
                    <a:lnTo>
                      <a:pt x="334" y="278"/>
                    </a:lnTo>
                    <a:lnTo>
                      <a:pt x="333" y="278"/>
                    </a:lnTo>
                    <a:lnTo>
                      <a:pt x="332" y="278"/>
                    </a:lnTo>
                    <a:lnTo>
                      <a:pt x="331" y="278"/>
                    </a:lnTo>
                    <a:lnTo>
                      <a:pt x="330" y="278"/>
                    </a:lnTo>
                    <a:lnTo>
                      <a:pt x="329" y="278"/>
                    </a:lnTo>
                    <a:lnTo>
                      <a:pt x="327" y="278"/>
                    </a:lnTo>
                    <a:lnTo>
                      <a:pt x="326" y="278"/>
                    </a:lnTo>
                    <a:lnTo>
                      <a:pt x="326" y="279"/>
                    </a:lnTo>
                    <a:lnTo>
                      <a:pt x="326" y="278"/>
                    </a:lnTo>
                    <a:lnTo>
                      <a:pt x="325" y="278"/>
                    </a:lnTo>
                    <a:lnTo>
                      <a:pt x="324" y="278"/>
                    </a:lnTo>
                    <a:lnTo>
                      <a:pt x="323" y="278"/>
                    </a:lnTo>
                    <a:lnTo>
                      <a:pt x="323" y="279"/>
                    </a:lnTo>
                    <a:lnTo>
                      <a:pt x="322" y="280"/>
                    </a:lnTo>
                    <a:lnTo>
                      <a:pt x="321" y="280"/>
                    </a:lnTo>
                    <a:lnTo>
                      <a:pt x="321" y="281"/>
                    </a:lnTo>
                    <a:lnTo>
                      <a:pt x="320" y="281"/>
                    </a:lnTo>
                    <a:lnTo>
                      <a:pt x="319" y="281"/>
                    </a:lnTo>
                    <a:lnTo>
                      <a:pt x="319" y="282"/>
                    </a:lnTo>
                    <a:lnTo>
                      <a:pt x="319" y="281"/>
                    </a:lnTo>
                    <a:lnTo>
                      <a:pt x="319" y="282"/>
                    </a:lnTo>
                    <a:lnTo>
                      <a:pt x="318" y="282"/>
                    </a:lnTo>
                    <a:lnTo>
                      <a:pt x="318" y="283"/>
                    </a:lnTo>
                    <a:lnTo>
                      <a:pt x="317" y="282"/>
                    </a:lnTo>
                    <a:lnTo>
                      <a:pt x="317" y="283"/>
                    </a:lnTo>
                    <a:lnTo>
                      <a:pt x="316" y="283"/>
                    </a:lnTo>
                    <a:lnTo>
                      <a:pt x="315" y="284"/>
                    </a:lnTo>
                    <a:lnTo>
                      <a:pt x="315" y="283"/>
                    </a:lnTo>
                    <a:lnTo>
                      <a:pt x="315" y="284"/>
                    </a:lnTo>
                    <a:lnTo>
                      <a:pt x="314" y="284"/>
                    </a:lnTo>
                    <a:lnTo>
                      <a:pt x="314" y="283"/>
                    </a:lnTo>
                    <a:lnTo>
                      <a:pt x="313" y="284"/>
                    </a:lnTo>
                    <a:lnTo>
                      <a:pt x="312" y="285"/>
                    </a:lnTo>
                    <a:lnTo>
                      <a:pt x="312" y="284"/>
                    </a:lnTo>
                    <a:lnTo>
                      <a:pt x="312" y="285"/>
                    </a:lnTo>
                    <a:lnTo>
                      <a:pt x="311" y="285"/>
                    </a:lnTo>
                    <a:lnTo>
                      <a:pt x="311" y="286"/>
                    </a:lnTo>
                    <a:lnTo>
                      <a:pt x="310" y="286"/>
                    </a:lnTo>
                    <a:lnTo>
                      <a:pt x="310" y="287"/>
                    </a:lnTo>
                    <a:lnTo>
                      <a:pt x="309" y="287"/>
                    </a:lnTo>
                    <a:lnTo>
                      <a:pt x="308" y="288"/>
                    </a:lnTo>
                    <a:lnTo>
                      <a:pt x="307" y="288"/>
                    </a:lnTo>
                    <a:lnTo>
                      <a:pt x="306" y="288"/>
                    </a:lnTo>
                    <a:lnTo>
                      <a:pt x="305" y="289"/>
                    </a:lnTo>
                    <a:lnTo>
                      <a:pt x="306" y="289"/>
                    </a:lnTo>
                    <a:lnTo>
                      <a:pt x="305" y="289"/>
                    </a:lnTo>
                    <a:lnTo>
                      <a:pt x="304" y="289"/>
                    </a:lnTo>
                    <a:lnTo>
                      <a:pt x="303" y="289"/>
                    </a:lnTo>
                    <a:lnTo>
                      <a:pt x="302" y="289"/>
                    </a:lnTo>
                    <a:lnTo>
                      <a:pt x="301" y="289"/>
                    </a:lnTo>
                    <a:lnTo>
                      <a:pt x="300" y="289"/>
                    </a:lnTo>
                    <a:lnTo>
                      <a:pt x="300" y="290"/>
                    </a:lnTo>
                    <a:lnTo>
                      <a:pt x="300" y="289"/>
                    </a:lnTo>
                    <a:lnTo>
                      <a:pt x="300" y="290"/>
                    </a:lnTo>
                    <a:lnTo>
                      <a:pt x="299" y="290"/>
                    </a:lnTo>
                    <a:lnTo>
                      <a:pt x="298" y="290"/>
                    </a:lnTo>
                    <a:lnTo>
                      <a:pt x="298" y="291"/>
                    </a:lnTo>
                    <a:lnTo>
                      <a:pt x="297" y="291"/>
                    </a:lnTo>
                    <a:lnTo>
                      <a:pt x="296" y="291"/>
                    </a:lnTo>
                    <a:lnTo>
                      <a:pt x="295" y="291"/>
                    </a:lnTo>
                    <a:lnTo>
                      <a:pt x="294" y="291"/>
                    </a:lnTo>
                    <a:lnTo>
                      <a:pt x="293" y="291"/>
                    </a:lnTo>
                    <a:lnTo>
                      <a:pt x="293" y="290"/>
                    </a:lnTo>
                    <a:lnTo>
                      <a:pt x="293" y="291"/>
                    </a:lnTo>
                    <a:lnTo>
                      <a:pt x="292" y="291"/>
                    </a:lnTo>
                    <a:lnTo>
                      <a:pt x="291" y="291"/>
                    </a:lnTo>
                    <a:lnTo>
                      <a:pt x="291" y="290"/>
                    </a:lnTo>
                    <a:lnTo>
                      <a:pt x="290" y="290"/>
                    </a:lnTo>
                    <a:lnTo>
                      <a:pt x="289" y="290"/>
                    </a:lnTo>
                    <a:lnTo>
                      <a:pt x="289" y="289"/>
                    </a:lnTo>
                    <a:lnTo>
                      <a:pt x="289" y="290"/>
                    </a:lnTo>
                    <a:lnTo>
                      <a:pt x="289" y="289"/>
                    </a:lnTo>
                    <a:lnTo>
                      <a:pt x="288" y="289"/>
                    </a:lnTo>
                    <a:lnTo>
                      <a:pt x="287" y="289"/>
                    </a:lnTo>
                    <a:lnTo>
                      <a:pt x="286" y="289"/>
                    </a:lnTo>
                    <a:lnTo>
                      <a:pt x="286" y="288"/>
                    </a:lnTo>
                    <a:lnTo>
                      <a:pt x="287" y="288"/>
                    </a:lnTo>
                    <a:lnTo>
                      <a:pt x="286" y="288"/>
                    </a:lnTo>
                    <a:lnTo>
                      <a:pt x="286" y="287"/>
                    </a:lnTo>
                    <a:lnTo>
                      <a:pt x="285" y="286"/>
                    </a:lnTo>
                    <a:lnTo>
                      <a:pt x="284" y="285"/>
                    </a:lnTo>
                    <a:lnTo>
                      <a:pt x="284" y="286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2" y="283"/>
                    </a:lnTo>
                    <a:lnTo>
                      <a:pt x="281" y="283"/>
                    </a:lnTo>
                    <a:lnTo>
                      <a:pt x="280" y="283"/>
                    </a:lnTo>
                    <a:lnTo>
                      <a:pt x="280" y="282"/>
                    </a:lnTo>
                    <a:lnTo>
                      <a:pt x="279" y="282"/>
                    </a:lnTo>
                    <a:lnTo>
                      <a:pt x="279" y="281"/>
                    </a:lnTo>
                    <a:lnTo>
                      <a:pt x="272" y="287"/>
                    </a:lnTo>
                    <a:lnTo>
                      <a:pt x="271" y="264"/>
                    </a:lnTo>
                    <a:lnTo>
                      <a:pt x="270" y="237"/>
                    </a:lnTo>
                    <a:lnTo>
                      <a:pt x="269" y="216"/>
                    </a:lnTo>
                    <a:lnTo>
                      <a:pt x="268" y="195"/>
                    </a:lnTo>
                    <a:lnTo>
                      <a:pt x="269" y="194"/>
                    </a:lnTo>
                    <a:lnTo>
                      <a:pt x="270" y="193"/>
                    </a:lnTo>
                    <a:lnTo>
                      <a:pt x="270" y="194"/>
                    </a:lnTo>
                    <a:lnTo>
                      <a:pt x="271" y="194"/>
                    </a:lnTo>
                    <a:lnTo>
                      <a:pt x="271" y="193"/>
                    </a:lnTo>
                    <a:lnTo>
                      <a:pt x="271" y="192"/>
                    </a:lnTo>
                    <a:lnTo>
                      <a:pt x="272" y="192"/>
                    </a:lnTo>
                    <a:lnTo>
                      <a:pt x="273" y="192"/>
                    </a:lnTo>
                    <a:lnTo>
                      <a:pt x="274" y="192"/>
                    </a:lnTo>
                    <a:lnTo>
                      <a:pt x="274" y="191"/>
                    </a:lnTo>
                    <a:lnTo>
                      <a:pt x="274" y="190"/>
                    </a:lnTo>
                    <a:lnTo>
                      <a:pt x="274" y="189"/>
                    </a:lnTo>
                    <a:lnTo>
                      <a:pt x="275" y="189"/>
                    </a:lnTo>
                    <a:lnTo>
                      <a:pt x="275" y="188"/>
                    </a:lnTo>
                    <a:lnTo>
                      <a:pt x="275" y="187"/>
                    </a:lnTo>
                    <a:lnTo>
                      <a:pt x="275" y="186"/>
                    </a:lnTo>
                    <a:lnTo>
                      <a:pt x="274" y="184"/>
                    </a:lnTo>
                    <a:lnTo>
                      <a:pt x="273" y="183"/>
                    </a:lnTo>
                    <a:lnTo>
                      <a:pt x="272" y="183"/>
                    </a:lnTo>
                    <a:lnTo>
                      <a:pt x="272" y="182"/>
                    </a:lnTo>
                    <a:lnTo>
                      <a:pt x="271" y="182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71" y="181"/>
                    </a:lnTo>
                    <a:lnTo>
                      <a:pt x="270" y="180"/>
                    </a:lnTo>
                    <a:lnTo>
                      <a:pt x="270" y="179"/>
                    </a:lnTo>
                    <a:lnTo>
                      <a:pt x="269" y="179"/>
                    </a:lnTo>
                    <a:lnTo>
                      <a:pt x="269" y="178"/>
                    </a:lnTo>
                    <a:lnTo>
                      <a:pt x="270" y="178"/>
                    </a:lnTo>
                    <a:lnTo>
                      <a:pt x="270" y="177"/>
                    </a:lnTo>
                    <a:lnTo>
                      <a:pt x="270" y="176"/>
                    </a:lnTo>
                    <a:lnTo>
                      <a:pt x="270" y="175"/>
                    </a:lnTo>
                    <a:lnTo>
                      <a:pt x="269" y="175"/>
                    </a:lnTo>
                    <a:lnTo>
                      <a:pt x="269" y="174"/>
                    </a:lnTo>
                    <a:lnTo>
                      <a:pt x="270" y="174"/>
                    </a:lnTo>
                    <a:lnTo>
                      <a:pt x="270" y="175"/>
                    </a:lnTo>
                    <a:lnTo>
                      <a:pt x="271" y="175"/>
                    </a:lnTo>
                    <a:lnTo>
                      <a:pt x="272" y="175"/>
                    </a:lnTo>
                    <a:lnTo>
                      <a:pt x="272" y="176"/>
                    </a:lnTo>
                    <a:lnTo>
                      <a:pt x="273" y="175"/>
                    </a:lnTo>
                    <a:lnTo>
                      <a:pt x="272" y="175"/>
                    </a:lnTo>
                    <a:lnTo>
                      <a:pt x="272" y="174"/>
                    </a:lnTo>
                    <a:lnTo>
                      <a:pt x="272" y="173"/>
                    </a:lnTo>
                    <a:lnTo>
                      <a:pt x="272" y="172"/>
                    </a:lnTo>
                    <a:lnTo>
                      <a:pt x="272" y="173"/>
                    </a:lnTo>
                    <a:lnTo>
                      <a:pt x="273" y="173"/>
                    </a:lnTo>
                    <a:lnTo>
                      <a:pt x="274" y="173"/>
                    </a:lnTo>
                    <a:lnTo>
                      <a:pt x="274" y="172"/>
                    </a:lnTo>
                    <a:lnTo>
                      <a:pt x="273" y="172"/>
                    </a:lnTo>
                    <a:lnTo>
                      <a:pt x="273" y="171"/>
                    </a:lnTo>
                    <a:lnTo>
                      <a:pt x="274" y="171"/>
                    </a:lnTo>
                    <a:lnTo>
                      <a:pt x="274" y="170"/>
                    </a:lnTo>
                    <a:lnTo>
                      <a:pt x="275" y="170"/>
                    </a:lnTo>
                    <a:lnTo>
                      <a:pt x="275" y="169"/>
                    </a:lnTo>
                    <a:lnTo>
                      <a:pt x="276" y="169"/>
                    </a:lnTo>
                    <a:lnTo>
                      <a:pt x="276" y="170"/>
                    </a:lnTo>
                    <a:lnTo>
                      <a:pt x="277" y="170"/>
                    </a:lnTo>
                    <a:lnTo>
                      <a:pt x="276" y="169"/>
                    </a:lnTo>
                    <a:lnTo>
                      <a:pt x="275" y="168"/>
                    </a:lnTo>
                    <a:lnTo>
                      <a:pt x="275" y="167"/>
                    </a:lnTo>
                    <a:lnTo>
                      <a:pt x="275" y="168"/>
                    </a:lnTo>
                    <a:lnTo>
                      <a:pt x="274" y="167"/>
                    </a:lnTo>
                    <a:lnTo>
                      <a:pt x="275" y="167"/>
                    </a:lnTo>
                    <a:lnTo>
                      <a:pt x="276" y="167"/>
                    </a:lnTo>
                    <a:lnTo>
                      <a:pt x="276" y="166"/>
                    </a:lnTo>
                    <a:lnTo>
                      <a:pt x="276" y="165"/>
                    </a:lnTo>
                    <a:lnTo>
                      <a:pt x="277" y="165"/>
                    </a:lnTo>
                    <a:lnTo>
                      <a:pt x="277" y="164"/>
                    </a:lnTo>
                    <a:lnTo>
                      <a:pt x="276" y="164"/>
                    </a:lnTo>
                    <a:lnTo>
                      <a:pt x="275" y="164"/>
                    </a:lnTo>
                    <a:lnTo>
                      <a:pt x="275" y="165"/>
                    </a:lnTo>
                    <a:lnTo>
                      <a:pt x="274" y="165"/>
                    </a:lnTo>
                    <a:lnTo>
                      <a:pt x="274" y="164"/>
                    </a:lnTo>
                    <a:lnTo>
                      <a:pt x="274" y="165"/>
                    </a:lnTo>
                    <a:lnTo>
                      <a:pt x="273" y="165"/>
                    </a:lnTo>
                    <a:lnTo>
                      <a:pt x="274" y="165"/>
                    </a:lnTo>
                    <a:lnTo>
                      <a:pt x="273" y="164"/>
                    </a:lnTo>
                    <a:lnTo>
                      <a:pt x="272" y="165"/>
                    </a:lnTo>
                    <a:lnTo>
                      <a:pt x="272" y="164"/>
                    </a:lnTo>
                    <a:lnTo>
                      <a:pt x="272" y="165"/>
                    </a:lnTo>
                    <a:lnTo>
                      <a:pt x="271" y="165"/>
                    </a:lnTo>
                    <a:lnTo>
                      <a:pt x="271" y="164"/>
                    </a:lnTo>
                    <a:lnTo>
                      <a:pt x="271" y="165"/>
                    </a:lnTo>
                    <a:lnTo>
                      <a:pt x="270" y="165"/>
                    </a:lnTo>
                    <a:lnTo>
                      <a:pt x="270" y="166"/>
                    </a:lnTo>
                    <a:lnTo>
                      <a:pt x="269" y="166"/>
                    </a:lnTo>
                    <a:lnTo>
                      <a:pt x="269" y="165"/>
                    </a:lnTo>
                    <a:lnTo>
                      <a:pt x="269" y="166"/>
                    </a:lnTo>
                    <a:lnTo>
                      <a:pt x="269" y="167"/>
                    </a:lnTo>
                    <a:lnTo>
                      <a:pt x="268" y="167"/>
                    </a:lnTo>
                    <a:lnTo>
                      <a:pt x="268" y="168"/>
                    </a:lnTo>
                    <a:lnTo>
                      <a:pt x="267" y="168"/>
                    </a:lnTo>
                    <a:lnTo>
                      <a:pt x="267" y="169"/>
                    </a:lnTo>
                    <a:lnTo>
                      <a:pt x="266" y="169"/>
                    </a:lnTo>
                    <a:lnTo>
                      <a:pt x="266" y="170"/>
                    </a:lnTo>
                    <a:lnTo>
                      <a:pt x="267" y="170"/>
                    </a:lnTo>
                    <a:lnTo>
                      <a:pt x="266" y="170"/>
                    </a:lnTo>
                    <a:lnTo>
                      <a:pt x="265" y="170"/>
                    </a:lnTo>
                    <a:lnTo>
                      <a:pt x="265" y="171"/>
                    </a:lnTo>
                    <a:lnTo>
                      <a:pt x="265" y="172"/>
                    </a:lnTo>
                    <a:lnTo>
                      <a:pt x="264" y="172"/>
                    </a:lnTo>
                    <a:lnTo>
                      <a:pt x="264" y="173"/>
                    </a:lnTo>
                    <a:lnTo>
                      <a:pt x="263" y="173"/>
                    </a:lnTo>
                    <a:lnTo>
                      <a:pt x="262" y="173"/>
                    </a:lnTo>
                    <a:lnTo>
                      <a:pt x="261" y="174"/>
                    </a:lnTo>
                    <a:lnTo>
                      <a:pt x="260" y="174"/>
                    </a:lnTo>
                    <a:lnTo>
                      <a:pt x="260" y="175"/>
                    </a:lnTo>
                    <a:lnTo>
                      <a:pt x="259" y="176"/>
                    </a:lnTo>
                    <a:lnTo>
                      <a:pt x="259" y="175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7" y="176"/>
                    </a:lnTo>
                    <a:lnTo>
                      <a:pt x="258" y="176"/>
                    </a:lnTo>
                    <a:lnTo>
                      <a:pt x="257" y="176"/>
                    </a:lnTo>
                    <a:lnTo>
                      <a:pt x="257" y="177"/>
                    </a:lnTo>
                    <a:lnTo>
                      <a:pt x="257" y="178"/>
                    </a:lnTo>
                    <a:lnTo>
                      <a:pt x="257" y="179"/>
                    </a:lnTo>
                    <a:lnTo>
                      <a:pt x="256" y="179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4" y="181"/>
                    </a:lnTo>
                    <a:lnTo>
                      <a:pt x="255" y="181"/>
                    </a:lnTo>
                    <a:lnTo>
                      <a:pt x="254" y="181"/>
                    </a:lnTo>
                    <a:lnTo>
                      <a:pt x="254" y="182"/>
                    </a:lnTo>
                    <a:lnTo>
                      <a:pt x="253" y="182"/>
                    </a:lnTo>
                    <a:lnTo>
                      <a:pt x="252" y="182"/>
                    </a:lnTo>
                    <a:lnTo>
                      <a:pt x="251" y="182"/>
                    </a:lnTo>
                    <a:lnTo>
                      <a:pt x="251" y="183"/>
                    </a:lnTo>
                    <a:lnTo>
                      <a:pt x="250" y="183"/>
                    </a:lnTo>
                    <a:lnTo>
                      <a:pt x="249" y="184"/>
                    </a:lnTo>
                    <a:lnTo>
                      <a:pt x="248" y="184"/>
                    </a:lnTo>
                    <a:lnTo>
                      <a:pt x="248" y="185"/>
                    </a:lnTo>
                    <a:lnTo>
                      <a:pt x="248" y="186"/>
                    </a:lnTo>
                    <a:lnTo>
                      <a:pt x="247" y="186"/>
                    </a:lnTo>
                    <a:lnTo>
                      <a:pt x="247" y="187"/>
                    </a:lnTo>
                    <a:lnTo>
                      <a:pt x="246" y="188"/>
                    </a:lnTo>
                    <a:lnTo>
                      <a:pt x="246" y="189"/>
                    </a:lnTo>
                    <a:lnTo>
                      <a:pt x="245" y="189"/>
                    </a:lnTo>
                    <a:lnTo>
                      <a:pt x="245" y="190"/>
                    </a:lnTo>
                    <a:lnTo>
                      <a:pt x="244" y="190"/>
                    </a:lnTo>
                    <a:lnTo>
                      <a:pt x="243" y="190"/>
                    </a:lnTo>
                    <a:lnTo>
                      <a:pt x="242" y="191"/>
                    </a:lnTo>
                    <a:lnTo>
                      <a:pt x="241" y="191"/>
                    </a:lnTo>
                    <a:lnTo>
                      <a:pt x="240" y="194"/>
                    </a:lnTo>
                    <a:lnTo>
                      <a:pt x="240" y="195"/>
                    </a:lnTo>
                    <a:lnTo>
                      <a:pt x="239" y="195"/>
                    </a:lnTo>
                    <a:lnTo>
                      <a:pt x="240" y="195"/>
                    </a:lnTo>
                    <a:lnTo>
                      <a:pt x="239" y="196"/>
                    </a:lnTo>
                    <a:lnTo>
                      <a:pt x="238" y="196"/>
                    </a:lnTo>
                    <a:lnTo>
                      <a:pt x="237" y="196"/>
                    </a:lnTo>
                    <a:lnTo>
                      <a:pt x="236" y="196"/>
                    </a:lnTo>
                    <a:lnTo>
                      <a:pt x="235" y="196"/>
                    </a:lnTo>
                    <a:lnTo>
                      <a:pt x="235" y="197"/>
                    </a:lnTo>
                    <a:lnTo>
                      <a:pt x="234" y="197"/>
                    </a:lnTo>
                    <a:lnTo>
                      <a:pt x="233" y="198"/>
                    </a:lnTo>
                    <a:lnTo>
                      <a:pt x="231" y="198"/>
                    </a:lnTo>
                    <a:lnTo>
                      <a:pt x="230" y="198"/>
                    </a:lnTo>
                    <a:lnTo>
                      <a:pt x="230" y="199"/>
                    </a:lnTo>
                    <a:lnTo>
                      <a:pt x="229" y="199"/>
                    </a:lnTo>
                    <a:lnTo>
                      <a:pt x="229" y="200"/>
                    </a:lnTo>
                    <a:lnTo>
                      <a:pt x="227" y="202"/>
                    </a:lnTo>
                    <a:lnTo>
                      <a:pt x="226" y="203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5" y="207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2" y="209"/>
                    </a:lnTo>
                    <a:lnTo>
                      <a:pt x="221" y="209"/>
                    </a:lnTo>
                    <a:lnTo>
                      <a:pt x="220" y="209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1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3" y="210"/>
                    </a:lnTo>
                    <a:lnTo>
                      <a:pt x="212" y="211"/>
                    </a:lnTo>
                    <a:lnTo>
                      <a:pt x="211" y="212"/>
                    </a:lnTo>
                    <a:lnTo>
                      <a:pt x="211" y="213"/>
                    </a:lnTo>
                    <a:lnTo>
                      <a:pt x="177" y="215"/>
                    </a:lnTo>
                    <a:lnTo>
                      <a:pt x="163" y="215"/>
                    </a:lnTo>
                    <a:lnTo>
                      <a:pt x="149" y="216"/>
                    </a:lnTo>
                    <a:lnTo>
                      <a:pt x="149" y="215"/>
                    </a:lnTo>
                    <a:lnTo>
                      <a:pt x="150" y="215"/>
                    </a:lnTo>
                    <a:lnTo>
                      <a:pt x="150" y="214"/>
                    </a:lnTo>
                    <a:lnTo>
                      <a:pt x="150" y="213"/>
                    </a:lnTo>
                    <a:lnTo>
                      <a:pt x="150" y="211"/>
                    </a:lnTo>
                    <a:lnTo>
                      <a:pt x="149" y="211"/>
                    </a:lnTo>
                    <a:lnTo>
                      <a:pt x="149" y="210"/>
                    </a:lnTo>
                    <a:lnTo>
                      <a:pt x="150" y="210"/>
                    </a:lnTo>
                    <a:lnTo>
                      <a:pt x="150" y="209"/>
                    </a:lnTo>
                    <a:lnTo>
                      <a:pt x="150" y="208"/>
                    </a:lnTo>
                    <a:lnTo>
                      <a:pt x="151" y="207"/>
                    </a:lnTo>
                    <a:lnTo>
                      <a:pt x="151" y="206"/>
                    </a:lnTo>
                    <a:lnTo>
                      <a:pt x="150" y="206"/>
                    </a:lnTo>
                    <a:lnTo>
                      <a:pt x="150" y="205"/>
                    </a:lnTo>
                    <a:lnTo>
                      <a:pt x="150" y="204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50" y="202"/>
                    </a:lnTo>
                    <a:lnTo>
                      <a:pt x="150" y="201"/>
                    </a:lnTo>
                    <a:lnTo>
                      <a:pt x="150" y="200"/>
                    </a:lnTo>
                    <a:lnTo>
                      <a:pt x="148" y="199"/>
                    </a:lnTo>
                    <a:lnTo>
                      <a:pt x="146" y="199"/>
                    </a:lnTo>
                    <a:lnTo>
                      <a:pt x="145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1" y="196"/>
                    </a:lnTo>
                    <a:lnTo>
                      <a:pt x="142" y="195"/>
                    </a:lnTo>
                    <a:lnTo>
                      <a:pt x="141" y="195"/>
                    </a:lnTo>
                    <a:lnTo>
                      <a:pt x="141" y="194"/>
                    </a:lnTo>
                    <a:lnTo>
                      <a:pt x="142" y="194"/>
                    </a:lnTo>
                    <a:lnTo>
                      <a:pt x="142" y="193"/>
                    </a:lnTo>
                    <a:lnTo>
                      <a:pt x="142" y="192"/>
                    </a:lnTo>
                    <a:lnTo>
                      <a:pt x="142" y="191"/>
                    </a:lnTo>
                    <a:lnTo>
                      <a:pt x="143" y="190"/>
                    </a:lnTo>
                    <a:lnTo>
                      <a:pt x="142" y="190"/>
                    </a:lnTo>
                    <a:lnTo>
                      <a:pt x="142" y="189"/>
                    </a:lnTo>
                    <a:lnTo>
                      <a:pt x="141" y="189"/>
                    </a:lnTo>
                    <a:lnTo>
                      <a:pt x="141" y="188"/>
                    </a:lnTo>
                    <a:lnTo>
                      <a:pt x="142" y="188"/>
                    </a:lnTo>
                    <a:lnTo>
                      <a:pt x="142" y="186"/>
                    </a:lnTo>
                    <a:lnTo>
                      <a:pt x="141" y="186"/>
                    </a:lnTo>
                    <a:lnTo>
                      <a:pt x="141" y="187"/>
                    </a:lnTo>
                    <a:lnTo>
                      <a:pt x="140" y="187"/>
                    </a:lnTo>
                    <a:lnTo>
                      <a:pt x="140" y="186"/>
                    </a:lnTo>
                    <a:lnTo>
                      <a:pt x="139" y="186"/>
                    </a:lnTo>
                    <a:lnTo>
                      <a:pt x="139" y="185"/>
                    </a:lnTo>
                    <a:lnTo>
                      <a:pt x="139" y="184"/>
                    </a:lnTo>
                    <a:lnTo>
                      <a:pt x="139" y="183"/>
                    </a:lnTo>
                    <a:lnTo>
                      <a:pt x="139" y="182"/>
                    </a:lnTo>
                    <a:lnTo>
                      <a:pt x="139" y="181"/>
                    </a:lnTo>
                    <a:lnTo>
                      <a:pt x="138" y="181"/>
                    </a:lnTo>
                    <a:lnTo>
                      <a:pt x="137" y="181"/>
                    </a:lnTo>
                    <a:lnTo>
                      <a:pt x="136" y="181"/>
                    </a:lnTo>
                    <a:lnTo>
                      <a:pt x="135" y="180"/>
                    </a:lnTo>
                    <a:lnTo>
                      <a:pt x="135" y="179"/>
                    </a:lnTo>
                    <a:lnTo>
                      <a:pt x="134" y="178"/>
                    </a:lnTo>
                    <a:lnTo>
                      <a:pt x="133" y="178"/>
                    </a:lnTo>
                    <a:lnTo>
                      <a:pt x="133" y="177"/>
                    </a:lnTo>
                    <a:lnTo>
                      <a:pt x="132" y="178"/>
                    </a:lnTo>
                    <a:lnTo>
                      <a:pt x="131" y="178"/>
                    </a:lnTo>
                    <a:lnTo>
                      <a:pt x="131" y="177"/>
                    </a:lnTo>
                    <a:lnTo>
                      <a:pt x="130" y="177"/>
                    </a:lnTo>
                    <a:lnTo>
                      <a:pt x="129" y="177"/>
                    </a:lnTo>
                    <a:lnTo>
                      <a:pt x="128" y="177"/>
                    </a:lnTo>
                    <a:lnTo>
                      <a:pt x="127" y="177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5" y="178"/>
                    </a:lnTo>
                    <a:lnTo>
                      <a:pt x="125" y="177"/>
                    </a:lnTo>
                    <a:lnTo>
                      <a:pt x="125" y="178"/>
                    </a:lnTo>
                    <a:lnTo>
                      <a:pt x="124" y="177"/>
                    </a:lnTo>
                    <a:lnTo>
                      <a:pt x="124" y="178"/>
                    </a:lnTo>
                    <a:lnTo>
                      <a:pt x="123" y="177"/>
                    </a:lnTo>
                    <a:lnTo>
                      <a:pt x="123" y="178"/>
                    </a:lnTo>
                    <a:lnTo>
                      <a:pt x="122" y="178"/>
                    </a:lnTo>
                    <a:lnTo>
                      <a:pt x="121" y="178"/>
                    </a:lnTo>
                    <a:lnTo>
                      <a:pt x="120" y="178"/>
                    </a:lnTo>
                    <a:lnTo>
                      <a:pt x="120" y="177"/>
                    </a:lnTo>
                    <a:lnTo>
                      <a:pt x="119" y="177"/>
                    </a:lnTo>
                    <a:lnTo>
                      <a:pt x="119" y="176"/>
                    </a:lnTo>
                    <a:lnTo>
                      <a:pt x="119" y="177"/>
                    </a:lnTo>
                    <a:lnTo>
                      <a:pt x="118" y="176"/>
                    </a:lnTo>
                    <a:lnTo>
                      <a:pt x="118" y="177"/>
                    </a:lnTo>
                    <a:lnTo>
                      <a:pt x="118" y="176"/>
                    </a:lnTo>
                    <a:lnTo>
                      <a:pt x="118" y="177"/>
                    </a:lnTo>
                    <a:lnTo>
                      <a:pt x="118" y="176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6"/>
                    </a:lnTo>
                    <a:lnTo>
                      <a:pt x="113" y="176"/>
                    </a:lnTo>
                    <a:lnTo>
                      <a:pt x="113" y="175"/>
                    </a:lnTo>
                    <a:lnTo>
                      <a:pt x="113" y="176"/>
                    </a:lnTo>
                    <a:lnTo>
                      <a:pt x="113" y="175"/>
                    </a:lnTo>
                    <a:lnTo>
                      <a:pt x="112" y="175"/>
                    </a:lnTo>
                    <a:lnTo>
                      <a:pt x="111" y="175"/>
                    </a:lnTo>
                    <a:lnTo>
                      <a:pt x="111" y="176"/>
                    </a:lnTo>
                    <a:lnTo>
                      <a:pt x="110" y="176"/>
                    </a:lnTo>
                    <a:lnTo>
                      <a:pt x="109" y="175"/>
                    </a:lnTo>
                    <a:lnTo>
                      <a:pt x="108" y="175"/>
                    </a:lnTo>
                    <a:lnTo>
                      <a:pt x="107" y="175"/>
                    </a:lnTo>
                    <a:lnTo>
                      <a:pt x="107" y="174"/>
                    </a:lnTo>
                    <a:lnTo>
                      <a:pt x="106" y="175"/>
                    </a:lnTo>
                    <a:lnTo>
                      <a:pt x="106" y="174"/>
                    </a:lnTo>
                    <a:lnTo>
                      <a:pt x="105" y="174"/>
                    </a:lnTo>
                    <a:lnTo>
                      <a:pt x="105" y="173"/>
                    </a:lnTo>
                    <a:lnTo>
                      <a:pt x="67" y="176"/>
                    </a:lnTo>
                    <a:lnTo>
                      <a:pt x="67" y="175"/>
                    </a:lnTo>
                    <a:lnTo>
                      <a:pt x="68" y="175"/>
                    </a:lnTo>
                    <a:lnTo>
                      <a:pt x="68" y="174"/>
                    </a:lnTo>
                    <a:lnTo>
                      <a:pt x="69" y="172"/>
                    </a:lnTo>
                    <a:lnTo>
                      <a:pt x="71" y="171"/>
                    </a:lnTo>
                    <a:lnTo>
                      <a:pt x="72" y="169"/>
                    </a:lnTo>
                    <a:lnTo>
                      <a:pt x="73" y="169"/>
                    </a:lnTo>
                    <a:lnTo>
                      <a:pt x="73" y="168"/>
                    </a:lnTo>
                    <a:lnTo>
                      <a:pt x="74" y="167"/>
                    </a:lnTo>
                    <a:lnTo>
                      <a:pt x="75" y="167"/>
                    </a:lnTo>
                    <a:lnTo>
                      <a:pt x="75" y="166"/>
                    </a:lnTo>
                    <a:lnTo>
                      <a:pt x="74" y="165"/>
                    </a:lnTo>
                    <a:lnTo>
                      <a:pt x="75" y="165"/>
                    </a:lnTo>
                    <a:lnTo>
                      <a:pt x="76" y="164"/>
                    </a:lnTo>
                    <a:lnTo>
                      <a:pt x="76" y="163"/>
                    </a:lnTo>
                    <a:lnTo>
                      <a:pt x="76" y="162"/>
                    </a:lnTo>
                    <a:lnTo>
                      <a:pt x="77" y="162"/>
                    </a:lnTo>
                    <a:lnTo>
                      <a:pt x="78" y="161"/>
                    </a:lnTo>
                    <a:lnTo>
                      <a:pt x="78" y="160"/>
                    </a:lnTo>
                    <a:lnTo>
                      <a:pt x="79" y="160"/>
                    </a:lnTo>
                    <a:lnTo>
                      <a:pt x="79" y="161"/>
                    </a:lnTo>
                    <a:lnTo>
                      <a:pt x="80" y="161"/>
                    </a:lnTo>
                    <a:lnTo>
                      <a:pt x="81" y="161"/>
                    </a:lnTo>
                    <a:lnTo>
                      <a:pt x="81" y="160"/>
                    </a:lnTo>
                    <a:lnTo>
                      <a:pt x="82" y="159"/>
                    </a:lnTo>
                    <a:lnTo>
                      <a:pt x="82" y="158"/>
                    </a:lnTo>
                    <a:lnTo>
                      <a:pt x="83" y="158"/>
                    </a:lnTo>
                    <a:lnTo>
                      <a:pt x="83" y="157"/>
                    </a:lnTo>
                    <a:lnTo>
                      <a:pt x="82" y="157"/>
                    </a:lnTo>
                    <a:lnTo>
                      <a:pt x="81" y="157"/>
                    </a:lnTo>
                    <a:lnTo>
                      <a:pt x="82" y="155"/>
                    </a:lnTo>
                    <a:lnTo>
                      <a:pt x="84" y="155"/>
                    </a:lnTo>
                    <a:lnTo>
                      <a:pt x="84" y="154"/>
                    </a:lnTo>
                    <a:lnTo>
                      <a:pt x="85" y="154"/>
                    </a:lnTo>
                    <a:lnTo>
                      <a:pt x="86" y="152"/>
                    </a:lnTo>
                    <a:lnTo>
                      <a:pt x="86" y="151"/>
                    </a:lnTo>
                    <a:lnTo>
                      <a:pt x="87" y="150"/>
                    </a:lnTo>
                    <a:lnTo>
                      <a:pt x="87" y="149"/>
                    </a:lnTo>
                    <a:lnTo>
                      <a:pt x="86" y="149"/>
                    </a:lnTo>
                    <a:lnTo>
                      <a:pt x="86" y="148"/>
                    </a:lnTo>
                    <a:lnTo>
                      <a:pt x="87" y="148"/>
                    </a:lnTo>
                    <a:lnTo>
                      <a:pt x="87" y="147"/>
                    </a:lnTo>
                    <a:lnTo>
                      <a:pt x="86" y="146"/>
                    </a:lnTo>
                    <a:lnTo>
                      <a:pt x="86" y="145"/>
                    </a:lnTo>
                    <a:lnTo>
                      <a:pt x="86" y="144"/>
                    </a:lnTo>
                    <a:lnTo>
                      <a:pt x="85" y="143"/>
                    </a:lnTo>
                    <a:lnTo>
                      <a:pt x="86" y="143"/>
                    </a:lnTo>
                    <a:lnTo>
                      <a:pt x="87" y="142"/>
                    </a:lnTo>
                    <a:lnTo>
                      <a:pt x="87" y="141"/>
                    </a:lnTo>
                    <a:lnTo>
                      <a:pt x="86" y="141"/>
                    </a:lnTo>
                    <a:lnTo>
                      <a:pt x="85" y="141"/>
                    </a:lnTo>
                    <a:lnTo>
                      <a:pt x="84" y="141"/>
                    </a:lnTo>
                    <a:lnTo>
                      <a:pt x="84" y="140"/>
                    </a:lnTo>
                    <a:lnTo>
                      <a:pt x="83" y="139"/>
                    </a:lnTo>
                    <a:lnTo>
                      <a:pt x="83" y="138"/>
                    </a:lnTo>
                    <a:lnTo>
                      <a:pt x="83" y="137"/>
                    </a:lnTo>
                    <a:lnTo>
                      <a:pt x="82" y="137"/>
                    </a:lnTo>
                    <a:lnTo>
                      <a:pt x="82" y="136"/>
                    </a:lnTo>
                    <a:lnTo>
                      <a:pt x="81" y="136"/>
                    </a:lnTo>
                    <a:lnTo>
                      <a:pt x="80" y="136"/>
                    </a:lnTo>
                    <a:lnTo>
                      <a:pt x="78" y="136"/>
                    </a:lnTo>
                    <a:lnTo>
                      <a:pt x="77" y="136"/>
                    </a:lnTo>
                    <a:lnTo>
                      <a:pt x="77" y="135"/>
                    </a:lnTo>
                    <a:lnTo>
                      <a:pt x="76" y="133"/>
                    </a:lnTo>
                    <a:lnTo>
                      <a:pt x="76" y="132"/>
                    </a:lnTo>
                    <a:lnTo>
                      <a:pt x="75" y="131"/>
                    </a:lnTo>
                    <a:lnTo>
                      <a:pt x="74" y="130"/>
                    </a:lnTo>
                    <a:lnTo>
                      <a:pt x="73" y="129"/>
                    </a:lnTo>
                    <a:lnTo>
                      <a:pt x="73" y="127"/>
                    </a:lnTo>
                    <a:lnTo>
                      <a:pt x="72" y="127"/>
                    </a:lnTo>
                    <a:lnTo>
                      <a:pt x="72" y="126"/>
                    </a:lnTo>
                    <a:lnTo>
                      <a:pt x="71" y="125"/>
                    </a:lnTo>
                    <a:lnTo>
                      <a:pt x="70" y="124"/>
                    </a:lnTo>
                    <a:lnTo>
                      <a:pt x="70" y="123"/>
                    </a:lnTo>
                    <a:lnTo>
                      <a:pt x="70" y="122"/>
                    </a:lnTo>
                    <a:lnTo>
                      <a:pt x="69" y="121"/>
                    </a:lnTo>
                    <a:lnTo>
                      <a:pt x="68" y="120"/>
                    </a:lnTo>
                    <a:lnTo>
                      <a:pt x="67" y="119"/>
                    </a:lnTo>
                    <a:lnTo>
                      <a:pt x="66" y="119"/>
                    </a:lnTo>
                    <a:lnTo>
                      <a:pt x="65" y="119"/>
                    </a:lnTo>
                    <a:lnTo>
                      <a:pt x="64" y="119"/>
                    </a:lnTo>
                    <a:lnTo>
                      <a:pt x="63" y="119"/>
                    </a:lnTo>
                    <a:lnTo>
                      <a:pt x="62" y="119"/>
                    </a:lnTo>
                    <a:lnTo>
                      <a:pt x="61" y="119"/>
                    </a:lnTo>
                    <a:lnTo>
                      <a:pt x="60" y="119"/>
                    </a:lnTo>
                    <a:lnTo>
                      <a:pt x="60" y="118"/>
                    </a:lnTo>
                    <a:lnTo>
                      <a:pt x="59" y="118"/>
                    </a:lnTo>
                    <a:lnTo>
                      <a:pt x="58" y="118"/>
                    </a:lnTo>
                    <a:lnTo>
                      <a:pt x="58" y="117"/>
                    </a:lnTo>
                    <a:lnTo>
                      <a:pt x="58" y="116"/>
                    </a:lnTo>
                    <a:lnTo>
                      <a:pt x="57" y="115"/>
                    </a:lnTo>
                    <a:lnTo>
                      <a:pt x="57" y="116"/>
                    </a:lnTo>
                    <a:lnTo>
                      <a:pt x="56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4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4" y="111"/>
                    </a:lnTo>
                    <a:lnTo>
                      <a:pt x="54" y="109"/>
                    </a:lnTo>
                    <a:lnTo>
                      <a:pt x="55" y="107"/>
                    </a:lnTo>
                    <a:lnTo>
                      <a:pt x="55" y="106"/>
                    </a:lnTo>
                    <a:lnTo>
                      <a:pt x="55" y="104"/>
                    </a:lnTo>
                    <a:lnTo>
                      <a:pt x="54" y="103"/>
                    </a:lnTo>
                    <a:lnTo>
                      <a:pt x="53" y="103"/>
                    </a:lnTo>
                    <a:lnTo>
                      <a:pt x="52" y="103"/>
                    </a:lnTo>
                    <a:lnTo>
                      <a:pt x="51" y="103"/>
                    </a:lnTo>
                    <a:lnTo>
                      <a:pt x="50" y="103"/>
                    </a:lnTo>
                    <a:lnTo>
                      <a:pt x="49" y="102"/>
                    </a:lnTo>
                    <a:lnTo>
                      <a:pt x="48" y="101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6" y="99"/>
                    </a:lnTo>
                    <a:lnTo>
                      <a:pt x="45" y="99"/>
                    </a:lnTo>
                    <a:lnTo>
                      <a:pt x="45" y="98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2" y="97"/>
                    </a:lnTo>
                    <a:lnTo>
                      <a:pt x="41" y="97"/>
                    </a:lnTo>
                    <a:lnTo>
                      <a:pt x="40" y="96"/>
                    </a:lnTo>
                    <a:lnTo>
                      <a:pt x="39" y="95"/>
                    </a:lnTo>
                    <a:lnTo>
                      <a:pt x="38" y="94"/>
                    </a:lnTo>
                    <a:lnTo>
                      <a:pt x="38" y="93"/>
                    </a:lnTo>
                    <a:lnTo>
                      <a:pt x="38" y="92"/>
                    </a:lnTo>
                    <a:lnTo>
                      <a:pt x="38" y="91"/>
                    </a:lnTo>
                    <a:lnTo>
                      <a:pt x="38" y="90"/>
                    </a:lnTo>
                    <a:lnTo>
                      <a:pt x="38" y="89"/>
                    </a:lnTo>
                    <a:lnTo>
                      <a:pt x="38" y="88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4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4" y="82"/>
                    </a:lnTo>
                    <a:lnTo>
                      <a:pt x="34" y="81"/>
                    </a:lnTo>
                    <a:lnTo>
                      <a:pt x="33" y="80"/>
                    </a:lnTo>
                    <a:lnTo>
                      <a:pt x="33" y="79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4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30" y="71"/>
                    </a:lnTo>
                    <a:lnTo>
                      <a:pt x="30" y="70"/>
                    </a:lnTo>
                    <a:lnTo>
                      <a:pt x="29" y="69"/>
                    </a:lnTo>
                    <a:lnTo>
                      <a:pt x="29" y="68"/>
                    </a:lnTo>
                    <a:lnTo>
                      <a:pt x="28" y="68"/>
                    </a:lnTo>
                    <a:lnTo>
                      <a:pt x="27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5" y="67"/>
                    </a:lnTo>
                    <a:lnTo>
                      <a:pt x="25" y="66"/>
                    </a:lnTo>
                    <a:lnTo>
                      <a:pt x="25" y="65"/>
                    </a:lnTo>
                    <a:lnTo>
                      <a:pt x="24" y="65"/>
                    </a:lnTo>
                    <a:lnTo>
                      <a:pt x="23" y="65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5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20" y="60"/>
                    </a:lnTo>
                    <a:lnTo>
                      <a:pt x="19" y="59"/>
                    </a:lnTo>
                    <a:lnTo>
                      <a:pt x="19" y="58"/>
                    </a:lnTo>
                    <a:lnTo>
                      <a:pt x="19" y="57"/>
                    </a:lnTo>
                    <a:lnTo>
                      <a:pt x="19" y="58"/>
                    </a:lnTo>
                    <a:lnTo>
                      <a:pt x="20" y="58"/>
                    </a:lnTo>
                    <a:lnTo>
                      <a:pt x="20" y="59"/>
                    </a:lnTo>
                    <a:lnTo>
                      <a:pt x="21" y="59"/>
                    </a:lnTo>
                    <a:lnTo>
                      <a:pt x="23" y="59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5" y="52"/>
                    </a:lnTo>
                    <a:lnTo>
                      <a:pt x="25" y="51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49"/>
                    </a:lnTo>
                    <a:lnTo>
                      <a:pt x="21" y="48"/>
                    </a:lnTo>
                    <a:lnTo>
                      <a:pt x="20" y="48"/>
                    </a:lnTo>
                    <a:lnTo>
                      <a:pt x="19" y="48"/>
                    </a:lnTo>
                    <a:lnTo>
                      <a:pt x="16" y="47"/>
                    </a:lnTo>
                    <a:lnTo>
                      <a:pt x="15" y="47"/>
                    </a:lnTo>
                    <a:lnTo>
                      <a:pt x="14" y="47"/>
                    </a:lnTo>
                    <a:lnTo>
                      <a:pt x="13" y="47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1" y="44"/>
                    </a:lnTo>
                    <a:lnTo>
                      <a:pt x="9" y="43"/>
                    </a:lnTo>
                    <a:lnTo>
                      <a:pt x="9" y="42"/>
                    </a:lnTo>
                    <a:lnTo>
                      <a:pt x="9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7" y="40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3" y="37"/>
                    </a:lnTo>
                    <a:lnTo>
                      <a:pt x="2" y="36"/>
                    </a:lnTo>
                    <a:lnTo>
                      <a:pt x="1" y="36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1" y="33"/>
                    </a:lnTo>
                    <a:lnTo>
                      <a:pt x="2" y="33"/>
                    </a:lnTo>
                    <a:lnTo>
                      <a:pt x="3" y="33"/>
                    </a:lnTo>
                    <a:lnTo>
                      <a:pt x="4" y="32"/>
                    </a:lnTo>
                    <a:lnTo>
                      <a:pt x="4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5" y="27"/>
                    </a:lnTo>
                    <a:lnTo>
                      <a:pt x="4" y="25"/>
                    </a:lnTo>
                    <a:lnTo>
                      <a:pt x="3" y="23"/>
                    </a:lnTo>
                    <a:lnTo>
                      <a:pt x="3" y="22"/>
                    </a:lnTo>
                    <a:lnTo>
                      <a:pt x="2" y="21"/>
                    </a:lnTo>
                    <a:lnTo>
                      <a:pt x="1" y="20"/>
                    </a:lnTo>
                    <a:lnTo>
                      <a:pt x="1" y="19"/>
                    </a:lnTo>
                    <a:lnTo>
                      <a:pt x="2" y="19"/>
                    </a:lnTo>
                    <a:lnTo>
                      <a:pt x="3" y="20"/>
                    </a:lnTo>
                    <a:lnTo>
                      <a:pt x="4" y="19"/>
                    </a:lnTo>
                    <a:lnTo>
                      <a:pt x="5" y="20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1"/>
                    </a:lnTo>
                    <a:lnTo>
                      <a:pt x="8" y="21"/>
                    </a:lnTo>
                    <a:lnTo>
                      <a:pt x="9" y="21"/>
                    </a:lnTo>
                    <a:lnTo>
                      <a:pt x="9" y="20"/>
                    </a:lnTo>
                    <a:lnTo>
                      <a:pt x="10" y="20"/>
                    </a:lnTo>
                    <a:lnTo>
                      <a:pt x="10" y="19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4" y="17"/>
                    </a:lnTo>
                    <a:lnTo>
                      <a:pt x="15" y="18"/>
                    </a:lnTo>
                    <a:lnTo>
                      <a:pt x="15" y="17"/>
                    </a:lnTo>
                    <a:lnTo>
                      <a:pt x="16" y="17"/>
                    </a:lnTo>
                    <a:lnTo>
                      <a:pt x="17" y="17"/>
                    </a:lnTo>
                    <a:lnTo>
                      <a:pt x="17" y="18"/>
                    </a:lnTo>
                    <a:lnTo>
                      <a:pt x="18" y="18"/>
                    </a:lnTo>
                    <a:lnTo>
                      <a:pt x="18" y="17"/>
                    </a:lnTo>
                    <a:lnTo>
                      <a:pt x="20" y="17"/>
                    </a:lnTo>
                    <a:lnTo>
                      <a:pt x="21" y="16"/>
                    </a:lnTo>
                    <a:lnTo>
                      <a:pt x="21" y="15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1"/>
                    </a:lnTo>
                    <a:lnTo>
                      <a:pt x="21" y="10"/>
                    </a:lnTo>
                    <a:lnTo>
                      <a:pt x="21" y="9"/>
                    </a:lnTo>
                    <a:lnTo>
                      <a:pt x="20" y="8"/>
                    </a:lnTo>
                    <a:lnTo>
                      <a:pt x="19" y="7"/>
                    </a:lnTo>
                    <a:lnTo>
                      <a:pt x="18" y="7"/>
                    </a:lnTo>
                    <a:lnTo>
                      <a:pt x="17" y="6"/>
                    </a:lnTo>
                    <a:lnTo>
                      <a:pt x="17" y="4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5" y="2"/>
                    </a:lnTo>
                    <a:lnTo>
                      <a:pt x="14" y="1"/>
                    </a:lnTo>
                    <a:lnTo>
                      <a:pt x="14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77" name="Freeform 4715"/>
              <p:cNvSpPr>
                <a:spLocks/>
              </p:cNvSpPr>
              <p:nvPr/>
            </p:nvSpPr>
            <p:spPr bwMode="auto">
              <a:xfrm>
                <a:off x="1450976" y="2643188"/>
                <a:ext cx="865188" cy="701675"/>
              </a:xfrm>
              <a:custGeom>
                <a:avLst/>
                <a:gdLst>
                  <a:gd name="T0" fmla="*/ 2147483647 w 545"/>
                  <a:gd name="T1" fmla="*/ 2147483647 h 442"/>
                  <a:gd name="T2" fmla="*/ 2147483647 w 545"/>
                  <a:gd name="T3" fmla="*/ 2147483647 h 442"/>
                  <a:gd name="T4" fmla="*/ 2147483647 w 545"/>
                  <a:gd name="T5" fmla="*/ 2147483647 h 442"/>
                  <a:gd name="T6" fmla="*/ 2147483647 w 545"/>
                  <a:gd name="T7" fmla="*/ 2147483647 h 442"/>
                  <a:gd name="T8" fmla="*/ 2147483647 w 545"/>
                  <a:gd name="T9" fmla="*/ 2147483647 h 442"/>
                  <a:gd name="T10" fmla="*/ 2147483647 w 545"/>
                  <a:gd name="T11" fmla="*/ 2147483647 h 442"/>
                  <a:gd name="T12" fmla="*/ 2147483647 w 545"/>
                  <a:gd name="T13" fmla="*/ 2147483647 h 442"/>
                  <a:gd name="T14" fmla="*/ 2147483647 w 545"/>
                  <a:gd name="T15" fmla="*/ 2147483647 h 442"/>
                  <a:gd name="T16" fmla="*/ 2147483647 w 545"/>
                  <a:gd name="T17" fmla="*/ 2147483647 h 442"/>
                  <a:gd name="T18" fmla="*/ 2147483647 w 545"/>
                  <a:gd name="T19" fmla="*/ 2147483647 h 442"/>
                  <a:gd name="T20" fmla="*/ 2147483647 w 545"/>
                  <a:gd name="T21" fmla="*/ 2147483647 h 442"/>
                  <a:gd name="T22" fmla="*/ 2147483647 w 545"/>
                  <a:gd name="T23" fmla="*/ 2147483647 h 442"/>
                  <a:gd name="T24" fmla="*/ 2147483647 w 545"/>
                  <a:gd name="T25" fmla="*/ 2147483647 h 442"/>
                  <a:gd name="T26" fmla="*/ 2147483647 w 545"/>
                  <a:gd name="T27" fmla="*/ 2147483647 h 442"/>
                  <a:gd name="T28" fmla="*/ 2147483647 w 545"/>
                  <a:gd name="T29" fmla="*/ 2147483647 h 442"/>
                  <a:gd name="T30" fmla="*/ 2147483647 w 545"/>
                  <a:gd name="T31" fmla="*/ 2147483647 h 442"/>
                  <a:gd name="T32" fmla="*/ 2147483647 w 545"/>
                  <a:gd name="T33" fmla="*/ 2147483647 h 442"/>
                  <a:gd name="T34" fmla="*/ 2147483647 w 545"/>
                  <a:gd name="T35" fmla="*/ 2147483647 h 442"/>
                  <a:gd name="T36" fmla="*/ 2147483647 w 545"/>
                  <a:gd name="T37" fmla="*/ 2147483647 h 442"/>
                  <a:gd name="T38" fmla="*/ 2147483647 w 545"/>
                  <a:gd name="T39" fmla="*/ 2147483647 h 442"/>
                  <a:gd name="T40" fmla="*/ 2147483647 w 545"/>
                  <a:gd name="T41" fmla="*/ 2147483647 h 442"/>
                  <a:gd name="T42" fmla="*/ 2147483647 w 545"/>
                  <a:gd name="T43" fmla="*/ 2147483647 h 442"/>
                  <a:gd name="T44" fmla="*/ 2147483647 w 545"/>
                  <a:gd name="T45" fmla="*/ 2147483647 h 442"/>
                  <a:gd name="T46" fmla="*/ 2147483647 w 545"/>
                  <a:gd name="T47" fmla="*/ 2147483647 h 442"/>
                  <a:gd name="T48" fmla="*/ 2147483647 w 545"/>
                  <a:gd name="T49" fmla="*/ 2147483647 h 442"/>
                  <a:gd name="T50" fmla="*/ 2147483647 w 545"/>
                  <a:gd name="T51" fmla="*/ 2147483647 h 442"/>
                  <a:gd name="T52" fmla="*/ 2147483647 w 545"/>
                  <a:gd name="T53" fmla="*/ 2147483647 h 442"/>
                  <a:gd name="T54" fmla="*/ 2147483647 w 545"/>
                  <a:gd name="T55" fmla="*/ 2147483647 h 442"/>
                  <a:gd name="T56" fmla="*/ 2147483647 w 545"/>
                  <a:gd name="T57" fmla="*/ 2147483647 h 442"/>
                  <a:gd name="T58" fmla="*/ 2147483647 w 545"/>
                  <a:gd name="T59" fmla="*/ 2147483647 h 442"/>
                  <a:gd name="T60" fmla="*/ 2147483647 w 545"/>
                  <a:gd name="T61" fmla="*/ 2147483647 h 442"/>
                  <a:gd name="T62" fmla="*/ 2147483647 w 545"/>
                  <a:gd name="T63" fmla="*/ 2147483647 h 442"/>
                  <a:gd name="T64" fmla="*/ 2147483647 w 545"/>
                  <a:gd name="T65" fmla="*/ 2147483647 h 442"/>
                  <a:gd name="T66" fmla="*/ 2147483647 w 545"/>
                  <a:gd name="T67" fmla="*/ 2147483647 h 442"/>
                  <a:gd name="T68" fmla="*/ 2147483647 w 545"/>
                  <a:gd name="T69" fmla="*/ 2147483647 h 442"/>
                  <a:gd name="T70" fmla="*/ 2147483647 w 545"/>
                  <a:gd name="T71" fmla="*/ 2147483647 h 442"/>
                  <a:gd name="T72" fmla="*/ 2147483647 w 545"/>
                  <a:gd name="T73" fmla="*/ 2147483647 h 442"/>
                  <a:gd name="T74" fmla="*/ 2147483647 w 545"/>
                  <a:gd name="T75" fmla="*/ 2147483647 h 442"/>
                  <a:gd name="T76" fmla="*/ 2147483647 w 545"/>
                  <a:gd name="T77" fmla="*/ 2147483647 h 442"/>
                  <a:gd name="T78" fmla="*/ 2147483647 w 545"/>
                  <a:gd name="T79" fmla="*/ 2147483647 h 442"/>
                  <a:gd name="T80" fmla="*/ 2147483647 w 545"/>
                  <a:gd name="T81" fmla="*/ 2147483647 h 442"/>
                  <a:gd name="T82" fmla="*/ 2147483647 w 545"/>
                  <a:gd name="T83" fmla="*/ 2147483647 h 442"/>
                  <a:gd name="T84" fmla="*/ 2147483647 w 545"/>
                  <a:gd name="T85" fmla="*/ 2147483647 h 442"/>
                  <a:gd name="T86" fmla="*/ 2147483647 w 545"/>
                  <a:gd name="T87" fmla="*/ 2147483647 h 442"/>
                  <a:gd name="T88" fmla="*/ 2147483647 w 545"/>
                  <a:gd name="T89" fmla="*/ 2147483647 h 442"/>
                  <a:gd name="T90" fmla="*/ 2147483647 w 545"/>
                  <a:gd name="T91" fmla="*/ 2147483647 h 442"/>
                  <a:gd name="T92" fmla="*/ 2147483647 w 545"/>
                  <a:gd name="T93" fmla="*/ 2147483647 h 442"/>
                  <a:gd name="T94" fmla="*/ 2147483647 w 545"/>
                  <a:gd name="T95" fmla="*/ 2147483647 h 442"/>
                  <a:gd name="T96" fmla="*/ 2147483647 w 545"/>
                  <a:gd name="T97" fmla="*/ 2147483647 h 442"/>
                  <a:gd name="T98" fmla="*/ 2147483647 w 545"/>
                  <a:gd name="T99" fmla="*/ 2147483647 h 442"/>
                  <a:gd name="T100" fmla="*/ 2147483647 w 545"/>
                  <a:gd name="T101" fmla="*/ 2147483647 h 442"/>
                  <a:gd name="T102" fmla="*/ 2147483647 w 545"/>
                  <a:gd name="T103" fmla="*/ 2147483647 h 442"/>
                  <a:gd name="T104" fmla="*/ 2147483647 w 545"/>
                  <a:gd name="T105" fmla="*/ 2147483647 h 442"/>
                  <a:gd name="T106" fmla="*/ 2147483647 w 545"/>
                  <a:gd name="T107" fmla="*/ 2147483647 h 442"/>
                  <a:gd name="T108" fmla="*/ 2147483647 w 545"/>
                  <a:gd name="T109" fmla="*/ 2147483647 h 442"/>
                  <a:gd name="T110" fmla="*/ 2147483647 w 545"/>
                  <a:gd name="T111" fmla="*/ 2147483647 h 442"/>
                  <a:gd name="T112" fmla="*/ 2147483647 w 545"/>
                  <a:gd name="T113" fmla="*/ 2147483647 h 442"/>
                  <a:gd name="T114" fmla="*/ 2147483647 w 545"/>
                  <a:gd name="T115" fmla="*/ 2147483647 h 442"/>
                  <a:gd name="T116" fmla="*/ 2147483647 w 545"/>
                  <a:gd name="T117" fmla="*/ 2147483647 h 442"/>
                  <a:gd name="T118" fmla="*/ 2147483647 w 545"/>
                  <a:gd name="T119" fmla="*/ 2147483647 h 442"/>
                  <a:gd name="T120" fmla="*/ 2147483647 w 545"/>
                  <a:gd name="T121" fmla="*/ 2147483647 h 442"/>
                  <a:gd name="T122" fmla="*/ 2147483647 w 545"/>
                  <a:gd name="T123" fmla="*/ 2147483647 h 442"/>
                  <a:gd name="T124" fmla="*/ 2147483647 w 545"/>
                  <a:gd name="T125" fmla="*/ 2147483647 h 44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45"/>
                  <a:gd name="T190" fmla="*/ 0 h 442"/>
                  <a:gd name="T191" fmla="*/ 545 w 545"/>
                  <a:gd name="T192" fmla="*/ 442 h 44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45" h="442">
                    <a:moveTo>
                      <a:pt x="0" y="150"/>
                    </a:moveTo>
                    <a:lnTo>
                      <a:pt x="1" y="149"/>
                    </a:lnTo>
                    <a:lnTo>
                      <a:pt x="2" y="149"/>
                    </a:lnTo>
                    <a:lnTo>
                      <a:pt x="2" y="148"/>
                    </a:lnTo>
                    <a:lnTo>
                      <a:pt x="2" y="147"/>
                    </a:lnTo>
                    <a:lnTo>
                      <a:pt x="2" y="146"/>
                    </a:lnTo>
                    <a:lnTo>
                      <a:pt x="3" y="145"/>
                    </a:lnTo>
                    <a:lnTo>
                      <a:pt x="3" y="146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7" y="145"/>
                    </a:lnTo>
                    <a:lnTo>
                      <a:pt x="8" y="145"/>
                    </a:lnTo>
                    <a:lnTo>
                      <a:pt x="8" y="144"/>
                    </a:lnTo>
                    <a:lnTo>
                      <a:pt x="9" y="144"/>
                    </a:lnTo>
                    <a:lnTo>
                      <a:pt x="9" y="143"/>
                    </a:lnTo>
                    <a:lnTo>
                      <a:pt x="9" y="142"/>
                    </a:lnTo>
                    <a:lnTo>
                      <a:pt x="10" y="142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4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6" y="138"/>
                    </a:lnTo>
                    <a:lnTo>
                      <a:pt x="17" y="138"/>
                    </a:lnTo>
                    <a:lnTo>
                      <a:pt x="17" y="139"/>
                    </a:lnTo>
                    <a:lnTo>
                      <a:pt x="18" y="138"/>
                    </a:lnTo>
                    <a:lnTo>
                      <a:pt x="19" y="138"/>
                    </a:lnTo>
                    <a:lnTo>
                      <a:pt x="20" y="137"/>
                    </a:lnTo>
                    <a:lnTo>
                      <a:pt x="21" y="136"/>
                    </a:lnTo>
                    <a:lnTo>
                      <a:pt x="22" y="136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24" y="133"/>
                    </a:lnTo>
                    <a:lnTo>
                      <a:pt x="25" y="132"/>
                    </a:lnTo>
                    <a:lnTo>
                      <a:pt x="26" y="131"/>
                    </a:lnTo>
                    <a:lnTo>
                      <a:pt x="27" y="130"/>
                    </a:lnTo>
                    <a:lnTo>
                      <a:pt x="28" y="129"/>
                    </a:lnTo>
                    <a:lnTo>
                      <a:pt x="29" y="128"/>
                    </a:lnTo>
                    <a:lnTo>
                      <a:pt x="29" y="127"/>
                    </a:lnTo>
                    <a:lnTo>
                      <a:pt x="30" y="126"/>
                    </a:lnTo>
                    <a:lnTo>
                      <a:pt x="31" y="126"/>
                    </a:lnTo>
                    <a:lnTo>
                      <a:pt x="32" y="125"/>
                    </a:lnTo>
                    <a:lnTo>
                      <a:pt x="32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0"/>
                    </a:lnTo>
                    <a:lnTo>
                      <a:pt x="31" y="119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31" y="118"/>
                    </a:lnTo>
                    <a:lnTo>
                      <a:pt x="33" y="118"/>
                    </a:lnTo>
                    <a:lnTo>
                      <a:pt x="33" y="119"/>
                    </a:lnTo>
                    <a:lnTo>
                      <a:pt x="34" y="119"/>
                    </a:lnTo>
                    <a:lnTo>
                      <a:pt x="34" y="118"/>
                    </a:lnTo>
                    <a:lnTo>
                      <a:pt x="35" y="118"/>
                    </a:lnTo>
                    <a:lnTo>
                      <a:pt x="36" y="119"/>
                    </a:lnTo>
                    <a:lnTo>
                      <a:pt x="37" y="118"/>
                    </a:lnTo>
                    <a:lnTo>
                      <a:pt x="38" y="119"/>
                    </a:lnTo>
                    <a:lnTo>
                      <a:pt x="38" y="120"/>
                    </a:lnTo>
                    <a:lnTo>
                      <a:pt x="39" y="119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41" y="117"/>
                    </a:lnTo>
                    <a:lnTo>
                      <a:pt x="42" y="117"/>
                    </a:lnTo>
                    <a:lnTo>
                      <a:pt x="43" y="119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5" y="118"/>
                    </a:lnTo>
                    <a:lnTo>
                      <a:pt x="46" y="118"/>
                    </a:lnTo>
                    <a:lnTo>
                      <a:pt x="47" y="118"/>
                    </a:lnTo>
                    <a:lnTo>
                      <a:pt x="48" y="119"/>
                    </a:lnTo>
                    <a:lnTo>
                      <a:pt x="49" y="119"/>
                    </a:lnTo>
                    <a:lnTo>
                      <a:pt x="50" y="118"/>
                    </a:lnTo>
                    <a:lnTo>
                      <a:pt x="52" y="117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5" y="117"/>
                    </a:lnTo>
                    <a:lnTo>
                      <a:pt x="57" y="117"/>
                    </a:lnTo>
                    <a:lnTo>
                      <a:pt x="58" y="117"/>
                    </a:lnTo>
                    <a:lnTo>
                      <a:pt x="59" y="117"/>
                    </a:lnTo>
                    <a:lnTo>
                      <a:pt x="59" y="116"/>
                    </a:lnTo>
                    <a:lnTo>
                      <a:pt x="60" y="116"/>
                    </a:lnTo>
                    <a:lnTo>
                      <a:pt x="62" y="116"/>
                    </a:lnTo>
                    <a:lnTo>
                      <a:pt x="63" y="116"/>
                    </a:lnTo>
                    <a:lnTo>
                      <a:pt x="63" y="117"/>
                    </a:lnTo>
                    <a:lnTo>
                      <a:pt x="64" y="117"/>
                    </a:lnTo>
                    <a:lnTo>
                      <a:pt x="65" y="117"/>
                    </a:lnTo>
                    <a:lnTo>
                      <a:pt x="65" y="118"/>
                    </a:lnTo>
                    <a:lnTo>
                      <a:pt x="66" y="118"/>
                    </a:lnTo>
                    <a:lnTo>
                      <a:pt x="67" y="119"/>
                    </a:lnTo>
                    <a:lnTo>
                      <a:pt x="68" y="120"/>
                    </a:lnTo>
                    <a:lnTo>
                      <a:pt x="68" y="121"/>
                    </a:lnTo>
                    <a:lnTo>
                      <a:pt x="69" y="122"/>
                    </a:lnTo>
                    <a:lnTo>
                      <a:pt x="69" y="123"/>
                    </a:lnTo>
                    <a:lnTo>
                      <a:pt x="70" y="123"/>
                    </a:lnTo>
                    <a:lnTo>
                      <a:pt x="71" y="122"/>
                    </a:lnTo>
                    <a:lnTo>
                      <a:pt x="72" y="123"/>
                    </a:lnTo>
                    <a:lnTo>
                      <a:pt x="73" y="124"/>
                    </a:lnTo>
                    <a:lnTo>
                      <a:pt x="74" y="124"/>
                    </a:lnTo>
                    <a:lnTo>
                      <a:pt x="74" y="125"/>
                    </a:lnTo>
                    <a:lnTo>
                      <a:pt x="74" y="126"/>
                    </a:lnTo>
                    <a:lnTo>
                      <a:pt x="75" y="126"/>
                    </a:lnTo>
                    <a:lnTo>
                      <a:pt x="76" y="126"/>
                    </a:lnTo>
                    <a:lnTo>
                      <a:pt x="76" y="127"/>
                    </a:lnTo>
                    <a:lnTo>
                      <a:pt x="76" y="128"/>
                    </a:lnTo>
                    <a:lnTo>
                      <a:pt x="77" y="128"/>
                    </a:lnTo>
                    <a:lnTo>
                      <a:pt x="77" y="129"/>
                    </a:lnTo>
                    <a:lnTo>
                      <a:pt x="78" y="129"/>
                    </a:lnTo>
                    <a:lnTo>
                      <a:pt x="78" y="130"/>
                    </a:lnTo>
                    <a:lnTo>
                      <a:pt x="79" y="130"/>
                    </a:lnTo>
                    <a:lnTo>
                      <a:pt x="80" y="129"/>
                    </a:lnTo>
                    <a:lnTo>
                      <a:pt x="80" y="128"/>
                    </a:lnTo>
                    <a:lnTo>
                      <a:pt x="81" y="128"/>
                    </a:lnTo>
                    <a:lnTo>
                      <a:pt x="82" y="127"/>
                    </a:lnTo>
                    <a:lnTo>
                      <a:pt x="83" y="128"/>
                    </a:lnTo>
                    <a:lnTo>
                      <a:pt x="84" y="128"/>
                    </a:lnTo>
                    <a:lnTo>
                      <a:pt x="84" y="126"/>
                    </a:lnTo>
                    <a:lnTo>
                      <a:pt x="85" y="125"/>
                    </a:lnTo>
                    <a:lnTo>
                      <a:pt x="86" y="123"/>
                    </a:lnTo>
                    <a:lnTo>
                      <a:pt x="87" y="123"/>
                    </a:lnTo>
                    <a:lnTo>
                      <a:pt x="87" y="120"/>
                    </a:lnTo>
                    <a:lnTo>
                      <a:pt x="87" y="119"/>
                    </a:lnTo>
                    <a:lnTo>
                      <a:pt x="88" y="119"/>
                    </a:lnTo>
                    <a:lnTo>
                      <a:pt x="89" y="119"/>
                    </a:lnTo>
                    <a:lnTo>
                      <a:pt x="90" y="118"/>
                    </a:lnTo>
                    <a:lnTo>
                      <a:pt x="90" y="117"/>
                    </a:lnTo>
                    <a:lnTo>
                      <a:pt x="91" y="117"/>
                    </a:lnTo>
                    <a:lnTo>
                      <a:pt x="92" y="117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6"/>
                    </a:lnTo>
                    <a:lnTo>
                      <a:pt x="96" y="117"/>
                    </a:lnTo>
                    <a:lnTo>
                      <a:pt x="97" y="117"/>
                    </a:lnTo>
                    <a:lnTo>
                      <a:pt x="98" y="118"/>
                    </a:lnTo>
                    <a:lnTo>
                      <a:pt x="99" y="118"/>
                    </a:lnTo>
                    <a:lnTo>
                      <a:pt x="100" y="119"/>
                    </a:lnTo>
                    <a:lnTo>
                      <a:pt x="100" y="118"/>
                    </a:lnTo>
                    <a:lnTo>
                      <a:pt x="101" y="119"/>
                    </a:lnTo>
                    <a:lnTo>
                      <a:pt x="101" y="120"/>
                    </a:lnTo>
                    <a:lnTo>
                      <a:pt x="101" y="121"/>
                    </a:lnTo>
                    <a:lnTo>
                      <a:pt x="102" y="121"/>
                    </a:lnTo>
                    <a:lnTo>
                      <a:pt x="103" y="120"/>
                    </a:lnTo>
                    <a:lnTo>
                      <a:pt x="103" y="119"/>
                    </a:lnTo>
                    <a:lnTo>
                      <a:pt x="104" y="120"/>
                    </a:lnTo>
                    <a:lnTo>
                      <a:pt x="105" y="120"/>
                    </a:lnTo>
                    <a:lnTo>
                      <a:pt x="106" y="120"/>
                    </a:lnTo>
                    <a:lnTo>
                      <a:pt x="106" y="119"/>
                    </a:lnTo>
                    <a:lnTo>
                      <a:pt x="106" y="118"/>
                    </a:lnTo>
                    <a:lnTo>
                      <a:pt x="106" y="117"/>
                    </a:lnTo>
                    <a:lnTo>
                      <a:pt x="105" y="116"/>
                    </a:lnTo>
                    <a:lnTo>
                      <a:pt x="104" y="115"/>
                    </a:lnTo>
                    <a:lnTo>
                      <a:pt x="105" y="114"/>
                    </a:lnTo>
                    <a:lnTo>
                      <a:pt x="105" y="113"/>
                    </a:lnTo>
                    <a:lnTo>
                      <a:pt x="105" y="112"/>
                    </a:lnTo>
                    <a:lnTo>
                      <a:pt x="105" y="110"/>
                    </a:lnTo>
                    <a:lnTo>
                      <a:pt x="105" y="109"/>
                    </a:lnTo>
                    <a:lnTo>
                      <a:pt x="105" y="108"/>
                    </a:lnTo>
                    <a:lnTo>
                      <a:pt x="106" y="108"/>
                    </a:lnTo>
                    <a:lnTo>
                      <a:pt x="107" y="108"/>
                    </a:lnTo>
                    <a:lnTo>
                      <a:pt x="108" y="108"/>
                    </a:lnTo>
                    <a:lnTo>
                      <a:pt x="108" y="109"/>
                    </a:lnTo>
                    <a:lnTo>
                      <a:pt x="109" y="110"/>
                    </a:lnTo>
                    <a:lnTo>
                      <a:pt x="110" y="110"/>
                    </a:lnTo>
                    <a:lnTo>
                      <a:pt x="110" y="109"/>
                    </a:lnTo>
                    <a:lnTo>
                      <a:pt x="110" y="108"/>
                    </a:lnTo>
                    <a:lnTo>
                      <a:pt x="112" y="108"/>
                    </a:lnTo>
                    <a:lnTo>
                      <a:pt x="113" y="108"/>
                    </a:lnTo>
                    <a:lnTo>
                      <a:pt x="113" y="107"/>
                    </a:lnTo>
                    <a:lnTo>
                      <a:pt x="114" y="107"/>
                    </a:lnTo>
                    <a:lnTo>
                      <a:pt x="115" y="106"/>
                    </a:lnTo>
                    <a:lnTo>
                      <a:pt x="116" y="106"/>
                    </a:lnTo>
                    <a:lnTo>
                      <a:pt x="117" y="105"/>
                    </a:lnTo>
                    <a:lnTo>
                      <a:pt x="117" y="104"/>
                    </a:lnTo>
                    <a:lnTo>
                      <a:pt x="118" y="104"/>
                    </a:lnTo>
                    <a:lnTo>
                      <a:pt x="120" y="103"/>
                    </a:lnTo>
                    <a:lnTo>
                      <a:pt x="121" y="104"/>
                    </a:lnTo>
                    <a:lnTo>
                      <a:pt x="122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3" y="107"/>
                    </a:lnTo>
                    <a:lnTo>
                      <a:pt x="124" y="108"/>
                    </a:lnTo>
                    <a:lnTo>
                      <a:pt x="125" y="109"/>
                    </a:lnTo>
                    <a:lnTo>
                      <a:pt x="125" y="110"/>
                    </a:lnTo>
                    <a:lnTo>
                      <a:pt x="125" y="111"/>
                    </a:lnTo>
                    <a:lnTo>
                      <a:pt x="124" y="111"/>
                    </a:lnTo>
                    <a:lnTo>
                      <a:pt x="124" y="112"/>
                    </a:lnTo>
                    <a:lnTo>
                      <a:pt x="126" y="113"/>
                    </a:lnTo>
                    <a:lnTo>
                      <a:pt x="125" y="115"/>
                    </a:lnTo>
                    <a:lnTo>
                      <a:pt x="125" y="116"/>
                    </a:lnTo>
                    <a:lnTo>
                      <a:pt x="126" y="116"/>
                    </a:lnTo>
                    <a:lnTo>
                      <a:pt x="128" y="117"/>
                    </a:lnTo>
                    <a:lnTo>
                      <a:pt x="129" y="118"/>
                    </a:lnTo>
                    <a:lnTo>
                      <a:pt x="130" y="117"/>
                    </a:lnTo>
                    <a:lnTo>
                      <a:pt x="131" y="116"/>
                    </a:lnTo>
                    <a:lnTo>
                      <a:pt x="132" y="116"/>
                    </a:lnTo>
                    <a:lnTo>
                      <a:pt x="133" y="116"/>
                    </a:lnTo>
                    <a:lnTo>
                      <a:pt x="133" y="115"/>
                    </a:lnTo>
                    <a:lnTo>
                      <a:pt x="133" y="114"/>
                    </a:lnTo>
                    <a:lnTo>
                      <a:pt x="134" y="114"/>
                    </a:lnTo>
                    <a:lnTo>
                      <a:pt x="136" y="114"/>
                    </a:lnTo>
                    <a:lnTo>
                      <a:pt x="136" y="113"/>
                    </a:lnTo>
                    <a:lnTo>
                      <a:pt x="136" y="112"/>
                    </a:lnTo>
                    <a:lnTo>
                      <a:pt x="137" y="112"/>
                    </a:lnTo>
                    <a:lnTo>
                      <a:pt x="136" y="111"/>
                    </a:lnTo>
                    <a:lnTo>
                      <a:pt x="137" y="111"/>
                    </a:lnTo>
                    <a:lnTo>
                      <a:pt x="138" y="110"/>
                    </a:lnTo>
                    <a:lnTo>
                      <a:pt x="138" y="109"/>
                    </a:lnTo>
                    <a:lnTo>
                      <a:pt x="139" y="109"/>
                    </a:lnTo>
                    <a:lnTo>
                      <a:pt x="138" y="108"/>
                    </a:lnTo>
                    <a:lnTo>
                      <a:pt x="139" y="108"/>
                    </a:lnTo>
                    <a:lnTo>
                      <a:pt x="139" y="107"/>
                    </a:lnTo>
                    <a:lnTo>
                      <a:pt x="139" y="106"/>
                    </a:lnTo>
                    <a:lnTo>
                      <a:pt x="140" y="106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3" y="105"/>
                    </a:lnTo>
                    <a:lnTo>
                      <a:pt x="143" y="104"/>
                    </a:lnTo>
                    <a:lnTo>
                      <a:pt x="143" y="103"/>
                    </a:lnTo>
                    <a:lnTo>
                      <a:pt x="144" y="103"/>
                    </a:lnTo>
                    <a:lnTo>
                      <a:pt x="144" y="102"/>
                    </a:lnTo>
                    <a:lnTo>
                      <a:pt x="145" y="101"/>
                    </a:lnTo>
                    <a:lnTo>
                      <a:pt x="146" y="100"/>
                    </a:lnTo>
                    <a:lnTo>
                      <a:pt x="145" y="98"/>
                    </a:lnTo>
                    <a:lnTo>
                      <a:pt x="145" y="97"/>
                    </a:lnTo>
                    <a:lnTo>
                      <a:pt x="145" y="96"/>
                    </a:lnTo>
                    <a:lnTo>
                      <a:pt x="144" y="95"/>
                    </a:lnTo>
                    <a:lnTo>
                      <a:pt x="144" y="94"/>
                    </a:lnTo>
                    <a:lnTo>
                      <a:pt x="144" y="93"/>
                    </a:lnTo>
                    <a:lnTo>
                      <a:pt x="144" y="92"/>
                    </a:lnTo>
                    <a:lnTo>
                      <a:pt x="145" y="91"/>
                    </a:lnTo>
                    <a:lnTo>
                      <a:pt x="145" y="90"/>
                    </a:lnTo>
                    <a:lnTo>
                      <a:pt x="146" y="89"/>
                    </a:lnTo>
                    <a:lnTo>
                      <a:pt x="146" y="88"/>
                    </a:lnTo>
                    <a:lnTo>
                      <a:pt x="146" y="87"/>
                    </a:lnTo>
                    <a:lnTo>
                      <a:pt x="146" y="86"/>
                    </a:lnTo>
                    <a:lnTo>
                      <a:pt x="147" y="86"/>
                    </a:lnTo>
                    <a:lnTo>
                      <a:pt x="148" y="85"/>
                    </a:lnTo>
                    <a:lnTo>
                      <a:pt x="148" y="84"/>
                    </a:lnTo>
                    <a:lnTo>
                      <a:pt x="149" y="83"/>
                    </a:lnTo>
                    <a:lnTo>
                      <a:pt x="150" y="83"/>
                    </a:lnTo>
                    <a:lnTo>
                      <a:pt x="151" y="82"/>
                    </a:lnTo>
                    <a:lnTo>
                      <a:pt x="152" y="82"/>
                    </a:lnTo>
                    <a:lnTo>
                      <a:pt x="153" y="81"/>
                    </a:lnTo>
                    <a:lnTo>
                      <a:pt x="155" y="81"/>
                    </a:lnTo>
                    <a:lnTo>
                      <a:pt x="156" y="81"/>
                    </a:lnTo>
                    <a:lnTo>
                      <a:pt x="156" y="82"/>
                    </a:lnTo>
                    <a:lnTo>
                      <a:pt x="157" y="82"/>
                    </a:lnTo>
                    <a:lnTo>
                      <a:pt x="158" y="84"/>
                    </a:lnTo>
                    <a:lnTo>
                      <a:pt x="159" y="83"/>
                    </a:lnTo>
                    <a:lnTo>
                      <a:pt x="160" y="83"/>
                    </a:lnTo>
                    <a:lnTo>
                      <a:pt x="161" y="82"/>
                    </a:lnTo>
                    <a:lnTo>
                      <a:pt x="162" y="81"/>
                    </a:lnTo>
                    <a:lnTo>
                      <a:pt x="163" y="81"/>
                    </a:lnTo>
                    <a:lnTo>
                      <a:pt x="164" y="81"/>
                    </a:lnTo>
                    <a:lnTo>
                      <a:pt x="164" y="82"/>
                    </a:lnTo>
                    <a:lnTo>
                      <a:pt x="164" y="83"/>
                    </a:lnTo>
                    <a:lnTo>
                      <a:pt x="165" y="83"/>
                    </a:lnTo>
                    <a:lnTo>
                      <a:pt x="166" y="83"/>
                    </a:lnTo>
                    <a:lnTo>
                      <a:pt x="167" y="82"/>
                    </a:lnTo>
                    <a:lnTo>
                      <a:pt x="169" y="83"/>
                    </a:lnTo>
                    <a:lnTo>
                      <a:pt x="170" y="83"/>
                    </a:lnTo>
                    <a:lnTo>
                      <a:pt x="171" y="83"/>
                    </a:lnTo>
                    <a:lnTo>
                      <a:pt x="172" y="82"/>
                    </a:lnTo>
                    <a:lnTo>
                      <a:pt x="172" y="81"/>
                    </a:lnTo>
                    <a:lnTo>
                      <a:pt x="173" y="81"/>
                    </a:lnTo>
                    <a:lnTo>
                      <a:pt x="173" y="80"/>
                    </a:lnTo>
                    <a:lnTo>
                      <a:pt x="174" y="80"/>
                    </a:lnTo>
                    <a:lnTo>
                      <a:pt x="175" y="80"/>
                    </a:lnTo>
                    <a:lnTo>
                      <a:pt x="177" y="80"/>
                    </a:lnTo>
                    <a:lnTo>
                      <a:pt x="178" y="80"/>
                    </a:lnTo>
                    <a:lnTo>
                      <a:pt x="179" y="80"/>
                    </a:lnTo>
                    <a:lnTo>
                      <a:pt x="180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5" y="78"/>
                    </a:lnTo>
                    <a:lnTo>
                      <a:pt x="187" y="77"/>
                    </a:lnTo>
                    <a:lnTo>
                      <a:pt x="188" y="77"/>
                    </a:lnTo>
                    <a:lnTo>
                      <a:pt x="191" y="76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3" y="78"/>
                    </a:lnTo>
                    <a:lnTo>
                      <a:pt x="191" y="80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3" y="81"/>
                    </a:lnTo>
                    <a:lnTo>
                      <a:pt x="194" y="81"/>
                    </a:lnTo>
                    <a:lnTo>
                      <a:pt x="195" y="81"/>
                    </a:lnTo>
                    <a:lnTo>
                      <a:pt x="196" y="80"/>
                    </a:lnTo>
                    <a:lnTo>
                      <a:pt x="198" y="80"/>
                    </a:lnTo>
                    <a:lnTo>
                      <a:pt x="199" y="81"/>
                    </a:lnTo>
                    <a:lnTo>
                      <a:pt x="200" y="80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5" y="78"/>
                    </a:lnTo>
                    <a:lnTo>
                      <a:pt x="206" y="77"/>
                    </a:lnTo>
                    <a:lnTo>
                      <a:pt x="206" y="76"/>
                    </a:lnTo>
                    <a:lnTo>
                      <a:pt x="205" y="76"/>
                    </a:lnTo>
                    <a:lnTo>
                      <a:pt x="205" y="74"/>
                    </a:lnTo>
                    <a:lnTo>
                      <a:pt x="205" y="73"/>
                    </a:lnTo>
                    <a:lnTo>
                      <a:pt x="205" y="72"/>
                    </a:lnTo>
                    <a:lnTo>
                      <a:pt x="205" y="71"/>
                    </a:lnTo>
                    <a:lnTo>
                      <a:pt x="205" y="70"/>
                    </a:lnTo>
                    <a:lnTo>
                      <a:pt x="205" y="69"/>
                    </a:lnTo>
                    <a:lnTo>
                      <a:pt x="204" y="69"/>
                    </a:lnTo>
                    <a:lnTo>
                      <a:pt x="205" y="68"/>
                    </a:lnTo>
                    <a:lnTo>
                      <a:pt x="206" y="67"/>
                    </a:lnTo>
                    <a:lnTo>
                      <a:pt x="206" y="66"/>
                    </a:lnTo>
                    <a:lnTo>
                      <a:pt x="207" y="66"/>
                    </a:lnTo>
                    <a:lnTo>
                      <a:pt x="206" y="65"/>
                    </a:lnTo>
                    <a:lnTo>
                      <a:pt x="205" y="64"/>
                    </a:lnTo>
                    <a:lnTo>
                      <a:pt x="205" y="62"/>
                    </a:lnTo>
                    <a:lnTo>
                      <a:pt x="205" y="61"/>
                    </a:lnTo>
                    <a:lnTo>
                      <a:pt x="206" y="60"/>
                    </a:lnTo>
                    <a:lnTo>
                      <a:pt x="206" y="59"/>
                    </a:lnTo>
                    <a:lnTo>
                      <a:pt x="207" y="59"/>
                    </a:lnTo>
                    <a:lnTo>
                      <a:pt x="208" y="60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9"/>
                    </a:lnTo>
                    <a:lnTo>
                      <a:pt x="211" y="59"/>
                    </a:lnTo>
                    <a:lnTo>
                      <a:pt x="211" y="58"/>
                    </a:lnTo>
                    <a:lnTo>
                      <a:pt x="212" y="58"/>
                    </a:lnTo>
                    <a:lnTo>
                      <a:pt x="213" y="58"/>
                    </a:lnTo>
                    <a:lnTo>
                      <a:pt x="214" y="59"/>
                    </a:lnTo>
                    <a:lnTo>
                      <a:pt x="214" y="58"/>
                    </a:lnTo>
                    <a:lnTo>
                      <a:pt x="214" y="57"/>
                    </a:lnTo>
                    <a:lnTo>
                      <a:pt x="214" y="56"/>
                    </a:lnTo>
                    <a:lnTo>
                      <a:pt x="215" y="56"/>
                    </a:lnTo>
                    <a:lnTo>
                      <a:pt x="215" y="55"/>
                    </a:lnTo>
                    <a:lnTo>
                      <a:pt x="215" y="54"/>
                    </a:lnTo>
                    <a:lnTo>
                      <a:pt x="216" y="53"/>
                    </a:lnTo>
                    <a:lnTo>
                      <a:pt x="216" y="52"/>
                    </a:lnTo>
                    <a:lnTo>
                      <a:pt x="217" y="51"/>
                    </a:lnTo>
                    <a:lnTo>
                      <a:pt x="218" y="49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1" y="50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2" y="48"/>
                    </a:lnTo>
                    <a:lnTo>
                      <a:pt x="222" y="47"/>
                    </a:lnTo>
                    <a:lnTo>
                      <a:pt x="222" y="46"/>
                    </a:lnTo>
                    <a:lnTo>
                      <a:pt x="221" y="46"/>
                    </a:lnTo>
                    <a:lnTo>
                      <a:pt x="220" y="46"/>
                    </a:lnTo>
                    <a:lnTo>
                      <a:pt x="220" y="45"/>
                    </a:lnTo>
                    <a:lnTo>
                      <a:pt x="221" y="45"/>
                    </a:lnTo>
                    <a:lnTo>
                      <a:pt x="221" y="44"/>
                    </a:lnTo>
                    <a:lnTo>
                      <a:pt x="219" y="43"/>
                    </a:lnTo>
                    <a:lnTo>
                      <a:pt x="219" y="42"/>
                    </a:lnTo>
                    <a:lnTo>
                      <a:pt x="218" y="42"/>
                    </a:lnTo>
                    <a:lnTo>
                      <a:pt x="218" y="41"/>
                    </a:lnTo>
                    <a:lnTo>
                      <a:pt x="218" y="40"/>
                    </a:lnTo>
                    <a:lnTo>
                      <a:pt x="219" y="40"/>
                    </a:lnTo>
                    <a:lnTo>
                      <a:pt x="221" y="38"/>
                    </a:lnTo>
                    <a:lnTo>
                      <a:pt x="221" y="37"/>
                    </a:lnTo>
                    <a:lnTo>
                      <a:pt x="220" y="37"/>
                    </a:lnTo>
                    <a:lnTo>
                      <a:pt x="220" y="36"/>
                    </a:lnTo>
                    <a:lnTo>
                      <a:pt x="219" y="36"/>
                    </a:lnTo>
                    <a:lnTo>
                      <a:pt x="218" y="36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4"/>
                    </a:lnTo>
                    <a:lnTo>
                      <a:pt x="220" y="33"/>
                    </a:lnTo>
                    <a:lnTo>
                      <a:pt x="220" y="32"/>
                    </a:lnTo>
                    <a:lnTo>
                      <a:pt x="220" y="31"/>
                    </a:lnTo>
                    <a:lnTo>
                      <a:pt x="220" y="30"/>
                    </a:lnTo>
                    <a:lnTo>
                      <a:pt x="220" y="29"/>
                    </a:lnTo>
                    <a:lnTo>
                      <a:pt x="221" y="28"/>
                    </a:lnTo>
                    <a:lnTo>
                      <a:pt x="223" y="29"/>
                    </a:lnTo>
                    <a:lnTo>
                      <a:pt x="224" y="28"/>
                    </a:lnTo>
                    <a:lnTo>
                      <a:pt x="224" y="27"/>
                    </a:lnTo>
                    <a:lnTo>
                      <a:pt x="224" y="26"/>
                    </a:lnTo>
                    <a:lnTo>
                      <a:pt x="225" y="26"/>
                    </a:lnTo>
                    <a:lnTo>
                      <a:pt x="226" y="25"/>
                    </a:lnTo>
                    <a:lnTo>
                      <a:pt x="227" y="26"/>
                    </a:lnTo>
                    <a:lnTo>
                      <a:pt x="228" y="26"/>
                    </a:lnTo>
                    <a:lnTo>
                      <a:pt x="230" y="27"/>
                    </a:lnTo>
                    <a:lnTo>
                      <a:pt x="231" y="28"/>
                    </a:lnTo>
                    <a:lnTo>
                      <a:pt x="232" y="28"/>
                    </a:lnTo>
                    <a:lnTo>
                      <a:pt x="232" y="29"/>
                    </a:lnTo>
                    <a:lnTo>
                      <a:pt x="233" y="29"/>
                    </a:lnTo>
                    <a:lnTo>
                      <a:pt x="234" y="28"/>
                    </a:lnTo>
                    <a:lnTo>
                      <a:pt x="234" y="27"/>
                    </a:lnTo>
                    <a:lnTo>
                      <a:pt x="235" y="26"/>
                    </a:lnTo>
                    <a:lnTo>
                      <a:pt x="235" y="25"/>
                    </a:lnTo>
                    <a:lnTo>
                      <a:pt x="236" y="24"/>
                    </a:lnTo>
                    <a:lnTo>
                      <a:pt x="238" y="22"/>
                    </a:lnTo>
                    <a:lnTo>
                      <a:pt x="237" y="21"/>
                    </a:lnTo>
                    <a:lnTo>
                      <a:pt x="236" y="20"/>
                    </a:lnTo>
                    <a:lnTo>
                      <a:pt x="235" y="19"/>
                    </a:lnTo>
                    <a:lnTo>
                      <a:pt x="236" y="18"/>
                    </a:lnTo>
                    <a:lnTo>
                      <a:pt x="237" y="17"/>
                    </a:lnTo>
                    <a:lnTo>
                      <a:pt x="238" y="16"/>
                    </a:lnTo>
                    <a:lnTo>
                      <a:pt x="240" y="15"/>
                    </a:lnTo>
                    <a:lnTo>
                      <a:pt x="240" y="14"/>
                    </a:lnTo>
                    <a:lnTo>
                      <a:pt x="241" y="13"/>
                    </a:lnTo>
                    <a:lnTo>
                      <a:pt x="242" y="12"/>
                    </a:lnTo>
                    <a:lnTo>
                      <a:pt x="242" y="11"/>
                    </a:lnTo>
                    <a:lnTo>
                      <a:pt x="242" y="10"/>
                    </a:lnTo>
                    <a:lnTo>
                      <a:pt x="242" y="9"/>
                    </a:lnTo>
                    <a:lnTo>
                      <a:pt x="243" y="8"/>
                    </a:lnTo>
                    <a:lnTo>
                      <a:pt x="244" y="7"/>
                    </a:lnTo>
                    <a:lnTo>
                      <a:pt x="244" y="6"/>
                    </a:lnTo>
                    <a:lnTo>
                      <a:pt x="245" y="6"/>
                    </a:lnTo>
                    <a:lnTo>
                      <a:pt x="245" y="5"/>
                    </a:lnTo>
                    <a:lnTo>
                      <a:pt x="245" y="4"/>
                    </a:lnTo>
                    <a:lnTo>
                      <a:pt x="245" y="3"/>
                    </a:lnTo>
                    <a:lnTo>
                      <a:pt x="245" y="2"/>
                    </a:lnTo>
                    <a:lnTo>
                      <a:pt x="245" y="1"/>
                    </a:lnTo>
                    <a:lnTo>
                      <a:pt x="245" y="0"/>
                    </a:lnTo>
                    <a:lnTo>
                      <a:pt x="255" y="1"/>
                    </a:lnTo>
                    <a:lnTo>
                      <a:pt x="285" y="0"/>
                    </a:lnTo>
                    <a:lnTo>
                      <a:pt x="304" y="0"/>
                    </a:lnTo>
                    <a:lnTo>
                      <a:pt x="305" y="0"/>
                    </a:lnTo>
                    <a:lnTo>
                      <a:pt x="305" y="1"/>
                    </a:lnTo>
                    <a:lnTo>
                      <a:pt x="306" y="1"/>
                    </a:lnTo>
                    <a:lnTo>
                      <a:pt x="307" y="1"/>
                    </a:lnTo>
                    <a:lnTo>
                      <a:pt x="308" y="3"/>
                    </a:lnTo>
                    <a:lnTo>
                      <a:pt x="309" y="4"/>
                    </a:lnTo>
                    <a:lnTo>
                      <a:pt x="310" y="4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5"/>
                    </a:lnTo>
                    <a:lnTo>
                      <a:pt x="315" y="6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8"/>
                    </a:lnTo>
                    <a:lnTo>
                      <a:pt x="318" y="9"/>
                    </a:lnTo>
                    <a:lnTo>
                      <a:pt x="319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3"/>
                    </a:lnTo>
                    <a:lnTo>
                      <a:pt x="319" y="14"/>
                    </a:lnTo>
                    <a:lnTo>
                      <a:pt x="318" y="14"/>
                    </a:lnTo>
                    <a:lnTo>
                      <a:pt x="318" y="15"/>
                    </a:lnTo>
                    <a:lnTo>
                      <a:pt x="319" y="16"/>
                    </a:lnTo>
                    <a:lnTo>
                      <a:pt x="320" y="17"/>
                    </a:lnTo>
                    <a:lnTo>
                      <a:pt x="321" y="19"/>
                    </a:lnTo>
                    <a:lnTo>
                      <a:pt x="321" y="20"/>
                    </a:lnTo>
                    <a:lnTo>
                      <a:pt x="322" y="20"/>
                    </a:lnTo>
                    <a:lnTo>
                      <a:pt x="323" y="21"/>
                    </a:lnTo>
                    <a:lnTo>
                      <a:pt x="324" y="21"/>
                    </a:lnTo>
                    <a:lnTo>
                      <a:pt x="325" y="22"/>
                    </a:lnTo>
                    <a:lnTo>
                      <a:pt x="325" y="23"/>
                    </a:lnTo>
                    <a:lnTo>
                      <a:pt x="326" y="23"/>
                    </a:lnTo>
                    <a:lnTo>
                      <a:pt x="326" y="22"/>
                    </a:lnTo>
                    <a:lnTo>
                      <a:pt x="327" y="23"/>
                    </a:lnTo>
                    <a:lnTo>
                      <a:pt x="328" y="24"/>
                    </a:lnTo>
                    <a:lnTo>
                      <a:pt x="328" y="23"/>
                    </a:lnTo>
                    <a:lnTo>
                      <a:pt x="329" y="24"/>
                    </a:lnTo>
                    <a:lnTo>
                      <a:pt x="329" y="25"/>
                    </a:lnTo>
                    <a:lnTo>
                      <a:pt x="328" y="26"/>
                    </a:lnTo>
                    <a:lnTo>
                      <a:pt x="329" y="26"/>
                    </a:lnTo>
                    <a:lnTo>
                      <a:pt x="329" y="27"/>
                    </a:lnTo>
                    <a:lnTo>
                      <a:pt x="329" y="28"/>
                    </a:lnTo>
                    <a:lnTo>
                      <a:pt x="329" y="29"/>
                    </a:lnTo>
                    <a:lnTo>
                      <a:pt x="330" y="29"/>
                    </a:lnTo>
                    <a:lnTo>
                      <a:pt x="331" y="30"/>
                    </a:lnTo>
                    <a:lnTo>
                      <a:pt x="331" y="31"/>
                    </a:lnTo>
                    <a:lnTo>
                      <a:pt x="332" y="31"/>
                    </a:lnTo>
                    <a:lnTo>
                      <a:pt x="332" y="30"/>
                    </a:lnTo>
                    <a:lnTo>
                      <a:pt x="333" y="30"/>
                    </a:lnTo>
                    <a:lnTo>
                      <a:pt x="334" y="29"/>
                    </a:lnTo>
                    <a:lnTo>
                      <a:pt x="335" y="28"/>
                    </a:lnTo>
                    <a:lnTo>
                      <a:pt x="336" y="28"/>
                    </a:lnTo>
                    <a:lnTo>
                      <a:pt x="337" y="28"/>
                    </a:lnTo>
                    <a:lnTo>
                      <a:pt x="337" y="29"/>
                    </a:lnTo>
                    <a:lnTo>
                      <a:pt x="338" y="30"/>
                    </a:lnTo>
                    <a:lnTo>
                      <a:pt x="339" y="30"/>
                    </a:lnTo>
                    <a:lnTo>
                      <a:pt x="340" y="31"/>
                    </a:lnTo>
                    <a:lnTo>
                      <a:pt x="341" y="30"/>
                    </a:lnTo>
                    <a:lnTo>
                      <a:pt x="342" y="30"/>
                    </a:lnTo>
                    <a:lnTo>
                      <a:pt x="342" y="31"/>
                    </a:lnTo>
                    <a:lnTo>
                      <a:pt x="343" y="31"/>
                    </a:lnTo>
                    <a:lnTo>
                      <a:pt x="344" y="31"/>
                    </a:lnTo>
                    <a:lnTo>
                      <a:pt x="344" y="32"/>
                    </a:lnTo>
                    <a:lnTo>
                      <a:pt x="344" y="33"/>
                    </a:lnTo>
                    <a:lnTo>
                      <a:pt x="344" y="34"/>
                    </a:lnTo>
                    <a:lnTo>
                      <a:pt x="343" y="35"/>
                    </a:lnTo>
                    <a:lnTo>
                      <a:pt x="343" y="36"/>
                    </a:lnTo>
                    <a:lnTo>
                      <a:pt x="344" y="38"/>
                    </a:lnTo>
                    <a:lnTo>
                      <a:pt x="344" y="39"/>
                    </a:lnTo>
                    <a:lnTo>
                      <a:pt x="344" y="40"/>
                    </a:lnTo>
                    <a:lnTo>
                      <a:pt x="344" y="41"/>
                    </a:lnTo>
                    <a:lnTo>
                      <a:pt x="345" y="41"/>
                    </a:lnTo>
                    <a:lnTo>
                      <a:pt x="346" y="41"/>
                    </a:lnTo>
                    <a:lnTo>
                      <a:pt x="346" y="42"/>
                    </a:lnTo>
                    <a:lnTo>
                      <a:pt x="346" y="43"/>
                    </a:lnTo>
                    <a:lnTo>
                      <a:pt x="346" y="44"/>
                    </a:lnTo>
                    <a:lnTo>
                      <a:pt x="347" y="45"/>
                    </a:lnTo>
                    <a:lnTo>
                      <a:pt x="347" y="46"/>
                    </a:lnTo>
                    <a:lnTo>
                      <a:pt x="346" y="46"/>
                    </a:lnTo>
                    <a:lnTo>
                      <a:pt x="346" y="47"/>
                    </a:lnTo>
                    <a:lnTo>
                      <a:pt x="346" y="48"/>
                    </a:lnTo>
                    <a:lnTo>
                      <a:pt x="346" y="49"/>
                    </a:lnTo>
                    <a:lnTo>
                      <a:pt x="347" y="49"/>
                    </a:lnTo>
                    <a:lnTo>
                      <a:pt x="348" y="49"/>
                    </a:lnTo>
                    <a:lnTo>
                      <a:pt x="350" y="51"/>
                    </a:lnTo>
                    <a:lnTo>
                      <a:pt x="350" y="50"/>
                    </a:lnTo>
                    <a:lnTo>
                      <a:pt x="350" y="49"/>
                    </a:lnTo>
                    <a:lnTo>
                      <a:pt x="349" y="48"/>
                    </a:lnTo>
                    <a:lnTo>
                      <a:pt x="349" y="47"/>
                    </a:lnTo>
                    <a:lnTo>
                      <a:pt x="350" y="47"/>
                    </a:lnTo>
                    <a:lnTo>
                      <a:pt x="350" y="46"/>
                    </a:lnTo>
                    <a:lnTo>
                      <a:pt x="351" y="46"/>
                    </a:lnTo>
                    <a:lnTo>
                      <a:pt x="353" y="46"/>
                    </a:lnTo>
                    <a:lnTo>
                      <a:pt x="354" y="46"/>
                    </a:lnTo>
                    <a:lnTo>
                      <a:pt x="354" y="47"/>
                    </a:lnTo>
                    <a:lnTo>
                      <a:pt x="356" y="47"/>
                    </a:lnTo>
                    <a:lnTo>
                      <a:pt x="357" y="47"/>
                    </a:lnTo>
                    <a:lnTo>
                      <a:pt x="358" y="47"/>
                    </a:lnTo>
                    <a:lnTo>
                      <a:pt x="359" y="50"/>
                    </a:lnTo>
                    <a:lnTo>
                      <a:pt x="358" y="50"/>
                    </a:lnTo>
                    <a:lnTo>
                      <a:pt x="357" y="50"/>
                    </a:lnTo>
                    <a:lnTo>
                      <a:pt x="357" y="51"/>
                    </a:lnTo>
                    <a:lnTo>
                      <a:pt x="358" y="52"/>
                    </a:lnTo>
                    <a:lnTo>
                      <a:pt x="359" y="53"/>
                    </a:lnTo>
                    <a:lnTo>
                      <a:pt x="359" y="54"/>
                    </a:lnTo>
                    <a:lnTo>
                      <a:pt x="359" y="55"/>
                    </a:lnTo>
                    <a:lnTo>
                      <a:pt x="359" y="56"/>
                    </a:lnTo>
                    <a:lnTo>
                      <a:pt x="360" y="56"/>
                    </a:lnTo>
                    <a:lnTo>
                      <a:pt x="361" y="57"/>
                    </a:lnTo>
                    <a:lnTo>
                      <a:pt x="360" y="58"/>
                    </a:lnTo>
                    <a:lnTo>
                      <a:pt x="362" y="63"/>
                    </a:lnTo>
                    <a:lnTo>
                      <a:pt x="363" y="63"/>
                    </a:lnTo>
                    <a:lnTo>
                      <a:pt x="364" y="63"/>
                    </a:lnTo>
                    <a:lnTo>
                      <a:pt x="365" y="64"/>
                    </a:lnTo>
                    <a:lnTo>
                      <a:pt x="365" y="63"/>
                    </a:lnTo>
                    <a:lnTo>
                      <a:pt x="366" y="63"/>
                    </a:lnTo>
                    <a:lnTo>
                      <a:pt x="367" y="63"/>
                    </a:lnTo>
                    <a:lnTo>
                      <a:pt x="368" y="63"/>
                    </a:lnTo>
                    <a:lnTo>
                      <a:pt x="369" y="63"/>
                    </a:lnTo>
                    <a:lnTo>
                      <a:pt x="370" y="63"/>
                    </a:lnTo>
                    <a:lnTo>
                      <a:pt x="371" y="65"/>
                    </a:lnTo>
                    <a:lnTo>
                      <a:pt x="372" y="65"/>
                    </a:lnTo>
                    <a:lnTo>
                      <a:pt x="372" y="66"/>
                    </a:lnTo>
                    <a:lnTo>
                      <a:pt x="373" y="68"/>
                    </a:lnTo>
                    <a:lnTo>
                      <a:pt x="374" y="69"/>
                    </a:lnTo>
                    <a:lnTo>
                      <a:pt x="374" y="68"/>
                    </a:lnTo>
                    <a:lnTo>
                      <a:pt x="374" y="69"/>
                    </a:lnTo>
                    <a:lnTo>
                      <a:pt x="376" y="69"/>
                    </a:lnTo>
                    <a:lnTo>
                      <a:pt x="377" y="69"/>
                    </a:lnTo>
                    <a:lnTo>
                      <a:pt x="378" y="69"/>
                    </a:lnTo>
                    <a:lnTo>
                      <a:pt x="379" y="69"/>
                    </a:lnTo>
                    <a:lnTo>
                      <a:pt x="380" y="68"/>
                    </a:lnTo>
                    <a:lnTo>
                      <a:pt x="382" y="68"/>
                    </a:lnTo>
                    <a:lnTo>
                      <a:pt x="382" y="67"/>
                    </a:lnTo>
                    <a:lnTo>
                      <a:pt x="383" y="67"/>
                    </a:lnTo>
                    <a:lnTo>
                      <a:pt x="383" y="65"/>
                    </a:lnTo>
                    <a:lnTo>
                      <a:pt x="383" y="64"/>
                    </a:lnTo>
                    <a:lnTo>
                      <a:pt x="383" y="63"/>
                    </a:lnTo>
                    <a:lnTo>
                      <a:pt x="384" y="62"/>
                    </a:lnTo>
                    <a:lnTo>
                      <a:pt x="384" y="61"/>
                    </a:lnTo>
                    <a:lnTo>
                      <a:pt x="384" y="59"/>
                    </a:lnTo>
                    <a:lnTo>
                      <a:pt x="385" y="58"/>
                    </a:lnTo>
                    <a:lnTo>
                      <a:pt x="386" y="58"/>
                    </a:lnTo>
                    <a:lnTo>
                      <a:pt x="387" y="58"/>
                    </a:lnTo>
                    <a:lnTo>
                      <a:pt x="387" y="59"/>
                    </a:lnTo>
                    <a:lnTo>
                      <a:pt x="389" y="58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8"/>
                    </a:lnTo>
                    <a:lnTo>
                      <a:pt x="391" y="58"/>
                    </a:lnTo>
                    <a:lnTo>
                      <a:pt x="391" y="57"/>
                    </a:lnTo>
                    <a:lnTo>
                      <a:pt x="392" y="57"/>
                    </a:lnTo>
                    <a:lnTo>
                      <a:pt x="392" y="56"/>
                    </a:lnTo>
                    <a:lnTo>
                      <a:pt x="392" y="55"/>
                    </a:lnTo>
                    <a:lnTo>
                      <a:pt x="393" y="54"/>
                    </a:lnTo>
                    <a:lnTo>
                      <a:pt x="394" y="54"/>
                    </a:lnTo>
                    <a:lnTo>
                      <a:pt x="395" y="55"/>
                    </a:lnTo>
                    <a:lnTo>
                      <a:pt x="395" y="56"/>
                    </a:lnTo>
                    <a:lnTo>
                      <a:pt x="396" y="56"/>
                    </a:lnTo>
                    <a:lnTo>
                      <a:pt x="398" y="55"/>
                    </a:lnTo>
                    <a:lnTo>
                      <a:pt x="399" y="56"/>
                    </a:lnTo>
                    <a:lnTo>
                      <a:pt x="400" y="56"/>
                    </a:lnTo>
                    <a:lnTo>
                      <a:pt x="401" y="56"/>
                    </a:lnTo>
                    <a:lnTo>
                      <a:pt x="401" y="57"/>
                    </a:lnTo>
                    <a:lnTo>
                      <a:pt x="401" y="59"/>
                    </a:lnTo>
                    <a:lnTo>
                      <a:pt x="402" y="61"/>
                    </a:lnTo>
                    <a:lnTo>
                      <a:pt x="403" y="62"/>
                    </a:lnTo>
                    <a:lnTo>
                      <a:pt x="404" y="62"/>
                    </a:lnTo>
                    <a:lnTo>
                      <a:pt x="405" y="63"/>
                    </a:lnTo>
                    <a:lnTo>
                      <a:pt x="406" y="63"/>
                    </a:lnTo>
                    <a:lnTo>
                      <a:pt x="407" y="63"/>
                    </a:lnTo>
                    <a:lnTo>
                      <a:pt x="408" y="64"/>
                    </a:lnTo>
                    <a:lnTo>
                      <a:pt x="409" y="64"/>
                    </a:lnTo>
                    <a:lnTo>
                      <a:pt x="410" y="64"/>
                    </a:lnTo>
                    <a:lnTo>
                      <a:pt x="410" y="65"/>
                    </a:lnTo>
                    <a:lnTo>
                      <a:pt x="410" y="66"/>
                    </a:lnTo>
                    <a:lnTo>
                      <a:pt x="410" y="67"/>
                    </a:lnTo>
                    <a:lnTo>
                      <a:pt x="410" y="68"/>
                    </a:lnTo>
                    <a:lnTo>
                      <a:pt x="411" y="68"/>
                    </a:lnTo>
                    <a:lnTo>
                      <a:pt x="412" y="69"/>
                    </a:lnTo>
                    <a:lnTo>
                      <a:pt x="412" y="70"/>
                    </a:lnTo>
                    <a:lnTo>
                      <a:pt x="412" y="71"/>
                    </a:lnTo>
                    <a:lnTo>
                      <a:pt x="413" y="71"/>
                    </a:lnTo>
                    <a:lnTo>
                      <a:pt x="414" y="72"/>
                    </a:lnTo>
                    <a:lnTo>
                      <a:pt x="413" y="73"/>
                    </a:lnTo>
                    <a:lnTo>
                      <a:pt x="412" y="73"/>
                    </a:lnTo>
                    <a:lnTo>
                      <a:pt x="411" y="74"/>
                    </a:lnTo>
                    <a:lnTo>
                      <a:pt x="411" y="75"/>
                    </a:lnTo>
                    <a:lnTo>
                      <a:pt x="411" y="76"/>
                    </a:lnTo>
                    <a:lnTo>
                      <a:pt x="410" y="76"/>
                    </a:lnTo>
                    <a:lnTo>
                      <a:pt x="410" y="77"/>
                    </a:lnTo>
                    <a:lnTo>
                      <a:pt x="410" y="78"/>
                    </a:lnTo>
                    <a:lnTo>
                      <a:pt x="409" y="79"/>
                    </a:lnTo>
                    <a:lnTo>
                      <a:pt x="409" y="80"/>
                    </a:lnTo>
                    <a:lnTo>
                      <a:pt x="409" y="81"/>
                    </a:lnTo>
                    <a:lnTo>
                      <a:pt x="408" y="82"/>
                    </a:lnTo>
                    <a:lnTo>
                      <a:pt x="408" y="83"/>
                    </a:lnTo>
                    <a:lnTo>
                      <a:pt x="407" y="84"/>
                    </a:lnTo>
                    <a:lnTo>
                      <a:pt x="407" y="85"/>
                    </a:lnTo>
                    <a:lnTo>
                      <a:pt x="407" y="86"/>
                    </a:lnTo>
                    <a:lnTo>
                      <a:pt x="407" y="87"/>
                    </a:lnTo>
                    <a:lnTo>
                      <a:pt x="407" y="88"/>
                    </a:lnTo>
                    <a:lnTo>
                      <a:pt x="407" y="89"/>
                    </a:lnTo>
                    <a:lnTo>
                      <a:pt x="408" y="89"/>
                    </a:lnTo>
                    <a:lnTo>
                      <a:pt x="408" y="90"/>
                    </a:lnTo>
                    <a:lnTo>
                      <a:pt x="409" y="91"/>
                    </a:lnTo>
                    <a:lnTo>
                      <a:pt x="409" y="92"/>
                    </a:lnTo>
                    <a:lnTo>
                      <a:pt x="410" y="93"/>
                    </a:lnTo>
                    <a:lnTo>
                      <a:pt x="410" y="95"/>
                    </a:lnTo>
                    <a:lnTo>
                      <a:pt x="409" y="96"/>
                    </a:lnTo>
                    <a:lnTo>
                      <a:pt x="409" y="97"/>
                    </a:lnTo>
                    <a:lnTo>
                      <a:pt x="408" y="97"/>
                    </a:lnTo>
                    <a:lnTo>
                      <a:pt x="407" y="97"/>
                    </a:lnTo>
                    <a:lnTo>
                      <a:pt x="406" y="97"/>
                    </a:lnTo>
                    <a:lnTo>
                      <a:pt x="406" y="96"/>
                    </a:lnTo>
                    <a:lnTo>
                      <a:pt x="405" y="97"/>
                    </a:lnTo>
                    <a:lnTo>
                      <a:pt x="404" y="97"/>
                    </a:lnTo>
                    <a:lnTo>
                      <a:pt x="404" y="98"/>
                    </a:lnTo>
                    <a:lnTo>
                      <a:pt x="403" y="98"/>
                    </a:lnTo>
                    <a:lnTo>
                      <a:pt x="402" y="98"/>
                    </a:lnTo>
                    <a:lnTo>
                      <a:pt x="401" y="98"/>
                    </a:lnTo>
                    <a:lnTo>
                      <a:pt x="401" y="99"/>
                    </a:lnTo>
                    <a:lnTo>
                      <a:pt x="401" y="100"/>
                    </a:lnTo>
                    <a:lnTo>
                      <a:pt x="402" y="100"/>
                    </a:lnTo>
                    <a:lnTo>
                      <a:pt x="403" y="100"/>
                    </a:lnTo>
                    <a:lnTo>
                      <a:pt x="403" y="101"/>
                    </a:lnTo>
                    <a:lnTo>
                      <a:pt x="402" y="102"/>
                    </a:lnTo>
                    <a:lnTo>
                      <a:pt x="403" y="103"/>
                    </a:lnTo>
                    <a:lnTo>
                      <a:pt x="402" y="103"/>
                    </a:lnTo>
                    <a:lnTo>
                      <a:pt x="402" y="104"/>
                    </a:lnTo>
                    <a:lnTo>
                      <a:pt x="401" y="105"/>
                    </a:lnTo>
                    <a:lnTo>
                      <a:pt x="401" y="106"/>
                    </a:lnTo>
                    <a:lnTo>
                      <a:pt x="402" y="106"/>
                    </a:lnTo>
                    <a:lnTo>
                      <a:pt x="403" y="106"/>
                    </a:lnTo>
                    <a:lnTo>
                      <a:pt x="404" y="107"/>
                    </a:lnTo>
                    <a:lnTo>
                      <a:pt x="405" y="107"/>
                    </a:lnTo>
                    <a:lnTo>
                      <a:pt x="406" y="107"/>
                    </a:lnTo>
                    <a:lnTo>
                      <a:pt x="407" y="108"/>
                    </a:lnTo>
                    <a:lnTo>
                      <a:pt x="407" y="109"/>
                    </a:lnTo>
                    <a:lnTo>
                      <a:pt x="407" y="110"/>
                    </a:lnTo>
                    <a:lnTo>
                      <a:pt x="408" y="110"/>
                    </a:lnTo>
                    <a:lnTo>
                      <a:pt x="408" y="111"/>
                    </a:lnTo>
                    <a:lnTo>
                      <a:pt x="407" y="111"/>
                    </a:lnTo>
                    <a:lnTo>
                      <a:pt x="407" y="112"/>
                    </a:lnTo>
                    <a:lnTo>
                      <a:pt x="406" y="112"/>
                    </a:lnTo>
                    <a:lnTo>
                      <a:pt x="406" y="113"/>
                    </a:lnTo>
                    <a:lnTo>
                      <a:pt x="405" y="114"/>
                    </a:lnTo>
                    <a:lnTo>
                      <a:pt x="406" y="114"/>
                    </a:lnTo>
                    <a:lnTo>
                      <a:pt x="405" y="115"/>
                    </a:lnTo>
                    <a:lnTo>
                      <a:pt x="406" y="115"/>
                    </a:lnTo>
                    <a:lnTo>
                      <a:pt x="406" y="116"/>
                    </a:lnTo>
                    <a:lnTo>
                      <a:pt x="407" y="116"/>
                    </a:lnTo>
                    <a:lnTo>
                      <a:pt x="408" y="116"/>
                    </a:lnTo>
                    <a:lnTo>
                      <a:pt x="409" y="117"/>
                    </a:lnTo>
                    <a:lnTo>
                      <a:pt x="408" y="118"/>
                    </a:lnTo>
                    <a:lnTo>
                      <a:pt x="409" y="119"/>
                    </a:lnTo>
                    <a:lnTo>
                      <a:pt x="410" y="119"/>
                    </a:lnTo>
                    <a:lnTo>
                      <a:pt x="410" y="120"/>
                    </a:lnTo>
                    <a:lnTo>
                      <a:pt x="411" y="120"/>
                    </a:lnTo>
                    <a:lnTo>
                      <a:pt x="411" y="121"/>
                    </a:lnTo>
                    <a:lnTo>
                      <a:pt x="411" y="122"/>
                    </a:lnTo>
                    <a:lnTo>
                      <a:pt x="411" y="123"/>
                    </a:lnTo>
                    <a:lnTo>
                      <a:pt x="412" y="123"/>
                    </a:lnTo>
                    <a:lnTo>
                      <a:pt x="412" y="125"/>
                    </a:lnTo>
                    <a:lnTo>
                      <a:pt x="411" y="125"/>
                    </a:lnTo>
                    <a:lnTo>
                      <a:pt x="411" y="126"/>
                    </a:lnTo>
                    <a:lnTo>
                      <a:pt x="412" y="126"/>
                    </a:lnTo>
                    <a:lnTo>
                      <a:pt x="412" y="127"/>
                    </a:lnTo>
                    <a:lnTo>
                      <a:pt x="413" y="127"/>
                    </a:lnTo>
                    <a:lnTo>
                      <a:pt x="413" y="126"/>
                    </a:lnTo>
                    <a:lnTo>
                      <a:pt x="413" y="127"/>
                    </a:lnTo>
                    <a:lnTo>
                      <a:pt x="413" y="128"/>
                    </a:lnTo>
                    <a:lnTo>
                      <a:pt x="412" y="128"/>
                    </a:lnTo>
                    <a:lnTo>
                      <a:pt x="412" y="129"/>
                    </a:lnTo>
                    <a:lnTo>
                      <a:pt x="411" y="129"/>
                    </a:lnTo>
                    <a:lnTo>
                      <a:pt x="411" y="130"/>
                    </a:lnTo>
                    <a:lnTo>
                      <a:pt x="411" y="131"/>
                    </a:lnTo>
                    <a:lnTo>
                      <a:pt x="411" y="132"/>
                    </a:lnTo>
                    <a:lnTo>
                      <a:pt x="410" y="132"/>
                    </a:lnTo>
                    <a:lnTo>
                      <a:pt x="410" y="133"/>
                    </a:lnTo>
                    <a:lnTo>
                      <a:pt x="409" y="133"/>
                    </a:lnTo>
                    <a:lnTo>
                      <a:pt x="408" y="134"/>
                    </a:lnTo>
                    <a:lnTo>
                      <a:pt x="408" y="133"/>
                    </a:lnTo>
                    <a:lnTo>
                      <a:pt x="407" y="133"/>
                    </a:lnTo>
                    <a:lnTo>
                      <a:pt x="406" y="134"/>
                    </a:lnTo>
                    <a:lnTo>
                      <a:pt x="406" y="135"/>
                    </a:lnTo>
                    <a:lnTo>
                      <a:pt x="407" y="135"/>
                    </a:lnTo>
                    <a:lnTo>
                      <a:pt x="409" y="135"/>
                    </a:lnTo>
                    <a:lnTo>
                      <a:pt x="409" y="136"/>
                    </a:lnTo>
                    <a:lnTo>
                      <a:pt x="409" y="137"/>
                    </a:lnTo>
                    <a:lnTo>
                      <a:pt x="409" y="138"/>
                    </a:lnTo>
                    <a:lnTo>
                      <a:pt x="408" y="139"/>
                    </a:lnTo>
                    <a:lnTo>
                      <a:pt x="409" y="140"/>
                    </a:lnTo>
                    <a:lnTo>
                      <a:pt x="410" y="140"/>
                    </a:lnTo>
                    <a:lnTo>
                      <a:pt x="410" y="141"/>
                    </a:lnTo>
                    <a:lnTo>
                      <a:pt x="409" y="141"/>
                    </a:lnTo>
                    <a:lnTo>
                      <a:pt x="409" y="142"/>
                    </a:lnTo>
                    <a:lnTo>
                      <a:pt x="410" y="142"/>
                    </a:lnTo>
                    <a:lnTo>
                      <a:pt x="410" y="143"/>
                    </a:lnTo>
                    <a:lnTo>
                      <a:pt x="411" y="144"/>
                    </a:lnTo>
                    <a:lnTo>
                      <a:pt x="411" y="145"/>
                    </a:lnTo>
                    <a:lnTo>
                      <a:pt x="411" y="146"/>
                    </a:lnTo>
                    <a:lnTo>
                      <a:pt x="411" y="147"/>
                    </a:lnTo>
                    <a:lnTo>
                      <a:pt x="411" y="148"/>
                    </a:lnTo>
                    <a:lnTo>
                      <a:pt x="410" y="148"/>
                    </a:lnTo>
                    <a:lnTo>
                      <a:pt x="410" y="149"/>
                    </a:lnTo>
                    <a:lnTo>
                      <a:pt x="410" y="150"/>
                    </a:lnTo>
                    <a:lnTo>
                      <a:pt x="409" y="150"/>
                    </a:lnTo>
                    <a:lnTo>
                      <a:pt x="409" y="151"/>
                    </a:lnTo>
                    <a:lnTo>
                      <a:pt x="410" y="151"/>
                    </a:lnTo>
                    <a:lnTo>
                      <a:pt x="410" y="152"/>
                    </a:lnTo>
                    <a:lnTo>
                      <a:pt x="409" y="152"/>
                    </a:lnTo>
                    <a:lnTo>
                      <a:pt x="409" y="153"/>
                    </a:lnTo>
                    <a:lnTo>
                      <a:pt x="409" y="154"/>
                    </a:lnTo>
                    <a:lnTo>
                      <a:pt x="409" y="155"/>
                    </a:lnTo>
                    <a:lnTo>
                      <a:pt x="409" y="156"/>
                    </a:lnTo>
                    <a:lnTo>
                      <a:pt x="408" y="157"/>
                    </a:lnTo>
                    <a:lnTo>
                      <a:pt x="408" y="158"/>
                    </a:lnTo>
                    <a:lnTo>
                      <a:pt x="407" y="159"/>
                    </a:lnTo>
                    <a:lnTo>
                      <a:pt x="406" y="159"/>
                    </a:lnTo>
                    <a:lnTo>
                      <a:pt x="406" y="160"/>
                    </a:lnTo>
                    <a:lnTo>
                      <a:pt x="405" y="160"/>
                    </a:lnTo>
                    <a:lnTo>
                      <a:pt x="406" y="161"/>
                    </a:lnTo>
                    <a:lnTo>
                      <a:pt x="406" y="162"/>
                    </a:lnTo>
                    <a:lnTo>
                      <a:pt x="405" y="162"/>
                    </a:lnTo>
                    <a:lnTo>
                      <a:pt x="405" y="163"/>
                    </a:lnTo>
                    <a:lnTo>
                      <a:pt x="405" y="164"/>
                    </a:lnTo>
                    <a:lnTo>
                      <a:pt x="405" y="165"/>
                    </a:lnTo>
                    <a:lnTo>
                      <a:pt x="405" y="166"/>
                    </a:lnTo>
                    <a:lnTo>
                      <a:pt x="404" y="166"/>
                    </a:lnTo>
                    <a:lnTo>
                      <a:pt x="404" y="167"/>
                    </a:lnTo>
                    <a:lnTo>
                      <a:pt x="404" y="168"/>
                    </a:lnTo>
                    <a:lnTo>
                      <a:pt x="405" y="168"/>
                    </a:lnTo>
                    <a:lnTo>
                      <a:pt x="406" y="168"/>
                    </a:lnTo>
                    <a:lnTo>
                      <a:pt x="406" y="169"/>
                    </a:lnTo>
                    <a:lnTo>
                      <a:pt x="407" y="169"/>
                    </a:lnTo>
                    <a:lnTo>
                      <a:pt x="407" y="170"/>
                    </a:lnTo>
                    <a:lnTo>
                      <a:pt x="407" y="171"/>
                    </a:lnTo>
                    <a:lnTo>
                      <a:pt x="408" y="171"/>
                    </a:lnTo>
                    <a:lnTo>
                      <a:pt x="407" y="171"/>
                    </a:lnTo>
                    <a:lnTo>
                      <a:pt x="406" y="172"/>
                    </a:lnTo>
                    <a:lnTo>
                      <a:pt x="406" y="173"/>
                    </a:lnTo>
                    <a:lnTo>
                      <a:pt x="406" y="174"/>
                    </a:lnTo>
                    <a:lnTo>
                      <a:pt x="406" y="175"/>
                    </a:lnTo>
                    <a:lnTo>
                      <a:pt x="406" y="176"/>
                    </a:lnTo>
                    <a:lnTo>
                      <a:pt x="407" y="177"/>
                    </a:lnTo>
                    <a:lnTo>
                      <a:pt x="408" y="177"/>
                    </a:lnTo>
                    <a:lnTo>
                      <a:pt x="408" y="178"/>
                    </a:lnTo>
                    <a:lnTo>
                      <a:pt x="409" y="179"/>
                    </a:lnTo>
                    <a:lnTo>
                      <a:pt x="408" y="179"/>
                    </a:lnTo>
                    <a:lnTo>
                      <a:pt x="408" y="180"/>
                    </a:lnTo>
                    <a:lnTo>
                      <a:pt x="409" y="180"/>
                    </a:lnTo>
                    <a:lnTo>
                      <a:pt x="409" y="181"/>
                    </a:lnTo>
                    <a:lnTo>
                      <a:pt x="409" y="182"/>
                    </a:lnTo>
                    <a:lnTo>
                      <a:pt x="410" y="181"/>
                    </a:lnTo>
                    <a:lnTo>
                      <a:pt x="411" y="182"/>
                    </a:lnTo>
                    <a:lnTo>
                      <a:pt x="411" y="183"/>
                    </a:lnTo>
                    <a:lnTo>
                      <a:pt x="412" y="183"/>
                    </a:lnTo>
                    <a:lnTo>
                      <a:pt x="412" y="184"/>
                    </a:lnTo>
                    <a:lnTo>
                      <a:pt x="412" y="185"/>
                    </a:lnTo>
                    <a:lnTo>
                      <a:pt x="412" y="186"/>
                    </a:lnTo>
                    <a:lnTo>
                      <a:pt x="413" y="186"/>
                    </a:lnTo>
                    <a:lnTo>
                      <a:pt x="413" y="187"/>
                    </a:lnTo>
                    <a:lnTo>
                      <a:pt x="414" y="187"/>
                    </a:lnTo>
                    <a:lnTo>
                      <a:pt x="414" y="188"/>
                    </a:lnTo>
                    <a:lnTo>
                      <a:pt x="415" y="188"/>
                    </a:lnTo>
                    <a:lnTo>
                      <a:pt x="415" y="189"/>
                    </a:lnTo>
                    <a:lnTo>
                      <a:pt x="414" y="189"/>
                    </a:lnTo>
                    <a:lnTo>
                      <a:pt x="415" y="190"/>
                    </a:lnTo>
                    <a:lnTo>
                      <a:pt x="414" y="190"/>
                    </a:lnTo>
                    <a:lnTo>
                      <a:pt x="414" y="191"/>
                    </a:lnTo>
                    <a:lnTo>
                      <a:pt x="414" y="192"/>
                    </a:lnTo>
                    <a:lnTo>
                      <a:pt x="414" y="193"/>
                    </a:lnTo>
                    <a:lnTo>
                      <a:pt x="413" y="193"/>
                    </a:lnTo>
                    <a:lnTo>
                      <a:pt x="414" y="194"/>
                    </a:lnTo>
                    <a:lnTo>
                      <a:pt x="414" y="195"/>
                    </a:lnTo>
                    <a:lnTo>
                      <a:pt x="413" y="196"/>
                    </a:lnTo>
                    <a:lnTo>
                      <a:pt x="414" y="197"/>
                    </a:lnTo>
                    <a:lnTo>
                      <a:pt x="415" y="198"/>
                    </a:lnTo>
                    <a:lnTo>
                      <a:pt x="414" y="198"/>
                    </a:lnTo>
                    <a:lnTo>
                      <a:pt x="414" y="199"/>
                    </a:lnTo>
                    <a:lnTo>
                      <a:pt x="414" y="200"/>
                    </a:lnTo>
                    <a:lnTo>
                      <a:pt x="414" y="201"/>
                    </a:lnTo>
                    <a:lnTo>
                      <a:pt x="414" y="202"/>
                    </a:lnTo>
                    <a:lnTo>
                      <a:pt x="413" y="202"/>
                    </a:lnTo>
                    <a:lnTo>
                      <a:pt x="414" y="203"/>
                    </a:lnTo>
                    <a:lnTo>
                      <a:pt x="414" y="204"/>
                    </a:lnTo>
                    <a:lnTo>
                      <a:pt x="413" y="204"/>
                    </a:lnTo>
                    <a:lnTo>
                      <a:pt x="413" y="205"/>
                    </a:lnTo>
                    <a:lnTo>
                      <a:pt x="414" y="206"/>
                    </a:lnTo>
                    <a:lnTo>
                      <a:pt x="413" y="206"/>
                    </a:lnTo>
                    <a:lnTo>
                      <a:pt x="414" y="207"/>
                    </a:lnTo>
                    <a:lnTo>
                      <a:pt x="414" y="208"/>
                    </a:lnTo>
                    <a:lnTo>
                      <a:pt x="413" y="208"/>
                    </a:lnTo>
                    <a:lnTo>
                      <a:pt x="412" y="208"/>
                    </a:lnTo>
                    <a:lnTo>
                      <a:pt x="412" y="209"/>
                    </a:lnTo>
                    <a:lnTo>
                      <a:pt x="412" y="210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2"/>
                    </a:lnTo>
                    <a:lnTo>
                      <a:pt x="413" y="212"/>
                    </a:lnTo>
                    <a:lnTo>
                      <a:pt x="413" y="213"/>
                    </a:lnTo>
                    <a:lnTo>
                      <a:pt x="414" y="213"/>
                    </a:lnTo>
                    <a:lnTo>
                      <a:pt x="414" y="214"/>
                    </a:lnTo>
                    <a:lnTo>
                      <a:pt x="414" y="215"/>
                    </a:lnTo>
                    <a:lnTo>
                      <a:pt x="414" y="216"/>
                    </a:lnTo>
                    <a:lnTo>
                      <a:pt x="414" y="217"/>
                    </a:lnTo>
                    <a:lnTo>
                      <a:pt x="414" y="218"/>
                    </a:lnTo>
                    <a:lnTo>
                      <a:pt x="413" y="218"/>
                    </a:lnTo>
                    <a:lnTo>
                      <a:pt x="413" y="217"/>
                    </a:lnTo>
                    <a:lnTo>
                      <a:pt x="412" y="216"/>
                    </a:lnTo>
                    <a:lnTo>
                      <a:pt x="412" y="217"/>
                    </a:lnTo>
                    <a:lnTo>
                      <a:pt x="411" y="217"/>
                    </a:lnTo>
                    <a:lnTo>
                      <a:pt x="411" y="218"/>
                    </a:lnTo>
                    <a:lnTo>
                      <a:pt x="412" y="218"/>
                    </a:lnTo>
                    <a:lnTo>
                      <a:pt x="411" y="219"/>
                    </a:lnTo>
                    <a:lnTo>
                      <a:pt x="411" y="220"/>
                    </a:lnTo>
                    <a:lnTo>
                      <a:pt x="411" y="221"/>
                    </a:lnTo>
                    <a:lnTo>
                      <a:pt x="410" y="221"/>
                    </a:lnTo>
                    <a:lnTo>
                      <a:pt x="410" y="222"/>
                    </a:lnTo>
                    <a:lnTo>
                      <a:pt x="410" y="224"/>
                    </a:lnTo>
                    <a:lnTo>
                      <a:pt x="410" y="225"/>
                    </a:lnTo>
                    <a:lnTo>
                      <a:pt x="411" y="225"/>
                    </a:lnTo>
                    <a:lnTo>
                      <a:pt x="410" y="226"/>
                    </a:lnTo>
                    <a:lnTo>
                      <a:pt x="411" y="226"/>
                    </a:lnTo>
                    <a:lnTo>
                      <a:pt x="411" y="227"/>
                    </a:lnTo>
                    <a:lnTo>
                      <a:pt x="411" y="228"/>
                    </a:lnTo>
                    <a:lnTo>
                      <a:pt x="410" y="228"/>
                    </a:lnTo>
                    <a:lnTo>
                      <a:pt x="411" y="228"/>
                    </a:lnTo>
                    <a:lnTo>
                      <a:pt x="410" y="229"/>
                    </a:lnTo>
                    <a:lnTo>
                      <a:pt x="411" y="229"/>
                    </a:lnTo>
                    <a:lnTo>
                      <a:pt x="411" y="230"/>
                    </a:lnTo>
                    <a:lnTo>
                      <a:pt x="410" y="230"/>
                    </a:lnTo>
                    <a:lnTo>
                      <a:pt x="410" y="231"/>
                    </a:lnTo>
                    <a:lnTo>
                      <a:pt x="410" y="232"/>
                    </a:lnTo>
                    <a:lnTo>
                      <a:pt x="409" y="232"/>
                    </a:lnTo>
                    <a:lnTo>
                      <a:pt x="408" y="232"/>
                    </a:lnTo>
                    <a:lnTo>
                      <a:pt x="418" y="232"/>
                    </a:lnTo>
                    <a:lnTo>
                      <a:pt x="451" y="232"/>
                    </a:lnTo>
                    <a:lnTo>
                      <a:pt x="493" y="232"/>
                    </a:lnTo>
                    <a:lnTo>
                      <a:pt x="493" y="233"/>
                    </a:lnTo>
                    <a:lnTo>
                      <a:pt x="493" y="234"/>
                    </a:lnTo>
                    <a:lnTo>
                      <a:pt x="494" y="234"/>
                    </a:lnTo>
                    <a:lnTo>
                      <a:pt x="494" y="235"/>
                    </a:lnTo>
                    <a:lnTo>
                      <a:pt x="493" y="236"/>
                    </a:lnTo>
                    <a:lnTo>
                      <a:pt x="494" y="236"/>
                    </a:lnTo>
                    <a:lnTo>
                      <a:pt x="495" y="236"/>
                    </a:lnTo>
                    <a:lnTo>
                      <a:pt x="496" y="236"/>
                    </a:lnTo>
                    <a:lnTo>
                      <a:pt x="496" y="237"/>
                    </a:lnTo>
                    <a:lnTo>
                      <a:pt x="496" y="238"/>
                    </a:lnTo>
                    <a:lnTo>
                      <a:pt x="497" y="238"/>
                    </a:lnTo>
                    <a:lnTo>
                      <a:pt x="497" y="239"/>
                    </a:lnTo>
                    <a:lnTo>
                      <a:pt x="497" y="240"/>
                    </a:lnTo>
                    <a:lnTo>
                      <a:pt x="498" y="240"/>
                    </a:lnTo>
                    <a:lnTo>
                      <a:pt x="499" y="240"/>
                    </a:lnTo>
                    <a:lnTo>
                      <a:pt x="499" y="241"/>
                    </a:lnTo>
                    <a:lnTo>
                      <a:pt x="500" y="241"/>
                    </a:lnTo>
                    <a:lnTo>
                      <a:pt x="501" y="241"/>
                    </a:lnTo>
                    <a:lnTo>
                      <a:pt x="501" y="240"/>
                    </a:lnTo>
                    <a:lnTo>
                      <a:pt x="502" y="239"/>
                    </a:lnTo>
                    <a:lnTo>
                      <a:pt x="501" y="239"/>
                    </a:lnTo>
                    <a:lnTo>
                      <a:pt x="502" y="239"/>
                    </a:lnTo>
                    <a:lnTo>
                      <a:pt x="503" y="239"/>
                    </a:lnTo>
                    <a:lnTo>
                      <a:pt x="503" y="238"/>
                    </a:lnTo>
                    <a:lnTo>
                      <a:pt x="504" y="238"/>
                    </a:lnTo>
                    <a:lnTo>
                      <a:pt x="505" y="237"/>
                    </a:lnTo>
                    <a:lnTo>
                      <a:pt x="505" y="238"/>
                    </a:lnTo>
                    <a:lnTo>
                      <a:pt x="506" y="238"/>
                    </a:lnTo>
                    <a:lnTo>
                      <a:pt x="506" y="239"/>
                    </a:lnTo>
                    <a:lnTo>
                      <a:pt x="506" y="240"/>
                    </a:lnTo>
                    <a:lnTo>
                      <a:pt x="507" y="241"/>
                    </a:lnTo>
                    <a:lnTo>
                      <a:pt x="508" y="240"/>
                    </a:lnTo>
                    <a:lnTo>
                      <a:pt x="509" y="240"/>
                    </a:lnTo>
                    <a:lnTo>
                      <a:pt x="510" y="240"/>
                    </a:lnTo>
                    <a:lnTo>
                      <a:pt x="510" y="241"/>
                    </a:lnTo>
                    <a:lnTo>
                      <a:pt x="511" y="241"/>
                    </a:lnTo>
                    <a:lnTo>
                      <a:pt x="512" y="241"/>
                    </a:lnTo>
                    <a:lnTo>
                      <a:pt x="512" y="242"/>
                    </a:lnTo>
                    <a:lnTo>
                      <a:pt x="513" y="242"/>
                    </a:lnTo>
                    <a:lnTo>
                      <a:pt x="513" y="241"/>
                    </a:lnTo>
                    <a:lnTo>
                      <a:pt x="514" y="241"/>
                    </a:lnTo>
                    <a:lnTo>
                      <a:pt x="515" y="241"/>
                    </a:lnTo>
                    <a:lnTo>
                      <a:pt x="516" y="240"/>
                    </a:lnTo>
                    <a:lnTo>
                      <a:pt x="516" y="241"/>
                    </a:lnTo>
                    <a:lnTo>
                      <a:pt x="517" y="241"/>
                    </a:lnTo>
                    <a:lnTo>
                      <a:pt x="518" y="241"/>
                    </a:lnTo>
                    <a:lnTo>
                      <a:pt x="519" y="241"/>
                    </a:lnTo>
                    <a:lnTo>
                      <a:pt x="520" y="241"/>
                    </a:lnTo>
                    <a:lnTo>
                      <a:pt x="520" y="242"/>
                    </a:lnTo>
                    <a:lnTo>
                      <a:pt x="521" y="241"/>
                    </a:lnTo>
                    <a:lnTo>
                      <a:pt x="521" y="240"/>
                    </a:lnTo>
                    <a:lnTo>
                      <a:pt x="522" y="241"/>
                    </a:lnTo>
                    <a:lnTo>
                      <a:pt x="523" y="242"/>
                    </a:lnTo>
                    <a:lnTo>
                      <a:pt x="523" y="243"/>
                    </a:lnTo>
                    <a:lnTo>
                      <a:pt x="524" y="243"/>
                    </a:lnTo>
                    <a:lnTo>
                      <a:pt x="524" y="242"/>
                    </a:lnTo>
                    <a:lnTo>
                      <a:pt x="525" y="242"/>
                    </a:lnTo>
                    <a:lnTo>
                      <a:pt x="525" y="243"/>
                    </a:lnTo>
                    <a:lnTo>
                      <a:pt x="526" y="243"/>
                    </a:lnTo>
                    <a:lnTo>
                      <a:pt x="527" y="242"/>
                    </a:lnTo>
                    <a:lnTo>
                      <a:pt x="528" y="242"/>
                    </a:lnTo>
                    <a:lnTo>
                      <a:pt x="528" y="243"/>
                    </a:lnTo>
                    <a:lnTo>
                      <a:pt x="529" y="242"/>
                    </a:lnTo>
                    <a:lnTo>
                      <a:pt x="530" y="242"/>
                    </a:lnTo>
                    <a:lnTo>
                      <a:pt x="530" y="243"/>
                    </a:lnTo>
                    <a:lnTo>
                      <a:pt x="530" y="244"/>
                    </a:lnTo>
                    <a:lnTo>
                      <a:pt x="529" y="244"/>
                    </a:lnTo>
                    <a:lnTo>
                      <a:pt x="528" y="244"/>
                    </a:lnTo>
                    <a:lnTo>
                      <a:pt x="528" y="245"/>
                    </a:lnTo>
                    <a:lnTo>
                      <a:pt x="529" y="245"/>
                    </a:lnTo>
                    <a:lnTo>
                      <a:pt x="529" y="246"/>
                    </a:lnTo>
                    <a:lnTo>
                      <a:pt x="529" y="247"/>
                    </a:lnTo>
                    <a:lnTo>
                      <a:pt x="530" y="247"/>
                    </a:lnTo>
                    <a:lnTo>
                      <a:pt x="531" y="247"/>
                    </a:lnTo>
                    <a:lnTo>
                      <a:pt x="531" y="248"/>
                    </a:lnTo>
                    <a:lnTo>
                      <a:pt x="530" y="248"/>
                    </a:lnTo>
                    <a:lnTo>
                      <a:pt x="530" y="249"/>
                    </a:lnTo>
                    <a:lnTo>
                      <a:pt x="529" y="249"/>
                    </a:lnTo>
                    <a:lnTo>
                      <a:pt x="529" y="250"/>
                    </a:lnTo>
                    <a:lnTo>
                      <a:pt x="529" y="251"/>
                    </a:lnTo>
                    <a:lnTo>
                      <a:pt x="530" y="252"/>
                    </a:lnTo>
                    <a:lnTo>
                      <a:pt x="530" y="253"/>
                    </a:lnTo>
                    <a:lnTo>
                      <a:pt x="530" y="254"/>
                    </a:lnTo>
                    <a:lnTo>
                      <a:pt x="531" y="254"/>
                    </a:lnTo>
                    <a:lnTo>
                      <a:pt x="531" y="255"/>
                    </a:lnTo>
                    <a:lnTo>
                      <a:pt x="531" y="256"/>
                    </a:lnTo>
                    <a:lnTo>
                      <a:pt x="532" y="257"/>
                    </a:lnTo>
                    <a:lnTo>
                      <a:pt x="533" y="257"/>
                    </a:lnTo>
                    <a:lnTo>
                      <a:pt x="534" y="257"/>
                    </a:lnTo>
                    <a:lnTo>
                      <a:pt x="534" y="258"/>
                    </a:lnTo>
                    <a:lnTo>
                      <a:pt x="534" y="259"/>
                    </a:lnTo>
                    <a:lnTo>
                      <a:pt x="534" y="260"/>
                    </a:lnTo>
                    <a:lnTo>
                      <a:pt x="534" y="261"/>
                    </a:lnTo>
                    <a:lnTo>
                      <a:pt x="534" y="262"/>
                    </a:lnTo>
                    <a:lnTo>
                      <a:pt x="534" y="263"/>
                    </a:lnTo>
                    <a:lnTo>
                      <a:pt x="534" y="264"/>
                    </a:lnTo>
                    <a:lnTo>
                      <a:pt x="533" y="265"/>
                    </a:lnTo>
                    <a:lnTo>
                      <a:pt x="534" y="265"/>
                    </a:lnTo>
                    <a:lnTo>
                      <a:pt x="533" y="266"/>
                    </a:lnTo>
                    <a:lnTo>
                      <a:pt x="532" y="267"/>
                    </a:lnTo>
                    <a:lnTo>
                      <a:pt x="531" y="267"/>
                    </a:lnTo>
                    <a:lnTo>
                      <a:pt x="530" y="267"/>
                    </a:lnTo>
                    <a:lnTo>
                      <a:pt x="530" y="268"/>
                    </a:lnTo>
                    <a:lnTo>
                      <a:pt x="529" y="268"/>
                    </a:lnTo>
                    <a:lnTo>
                      <a:pt x="529" y="269"/>
                    </a:lnTo>
                    <a:lnTo>
                      <a:pt x="528" y="270"/>
                    </a:lnTo>
                    <a:lnTo>
                      <a:pt x="527" y="271"/>
                    </a:lnTo>
                    <a:lnTo>
                      <a:pt x="526" y="272"/>
                    </a:lnTo>
                    <a:lnTo>
                      <a:pt x="526" y="271"/>
                    </a:lnTo>
                    <a:lnTo>
                      <a:pt x="526" y="272"/>
                    </a:lnTo>
                    <a:lnTo>
                      <a:pt x="526" y="271"/>
                    </a:lnTo>
                    <a:lnTo>
                      <a:pt x="525" y="271"/>
                    </a:lnTo>
                    <a:lnTo>
                      <a:pt x="525" y="272"/>
                    </a:lnTo>
                    <a:lnTo>
                      <a:pt x="526" y="272"/>
                    </a:lnTo>
                    <a:lnTo>
                      <a:pt x="525" y="273"/>
                    </a:lnTo>
                    <a:lnTo>
                      <a:pt x="524" y="274"/>
                    </a:lnTo>
                    <a:lnTo>
                      <a:pt x="524" y="275"/>
                    </a:lnTo>
                    <a:lnTo>
                      <a:pt x="523" y="275"/>
                    </a:lnTo>
                    <a:lnTo>
                      <a:pt x="523" y="276"/>
                    </a:lnTo>
                    <a:lnTo>
                      <a:pt x="522" y="276"/>
                    </a:lnTo>
                    <a:lnTo>
                      <a:pt x="521" y="277"/>
                    </a:lnTo>
                    <a:lnTo>
                      <a:pt x="521" y="276"/>
                    </a:lnTo>
                    <a:lnTo>
                      <a:pt x="521" y="277"/>
                    </a:lnTo>
                    <a:lnTo>
                      <a:pt x="520" y="277"/>
                    </a:lnTo>
                    <a:lnTo>
                      <a:pt x="521" y="277"/>
                    </a:lnTo>
                    <a:lnTo>
                      <a:pt x="521" y="278"/>
                    </a:lnTo>
                    <a:lnTo>
                      <a:pt x="520" y="278"/>
                    </a:lnTo>
                    <a:lnTo>
                      <a:pt x="521" y="278"/>
                    </a:lnTo>
                    <a:lnTo>
                      <a:pt x="520" y="278"/>
                    </a:lnTo>
                    <a:lnTo>
                      <a:pt x="519" y="278"/>
                    </a:lnTo>
                    <a:lnTo>
                      <a:pt x="519" y="279"/>
                    </a:lnTo>
                    <a:lnTo>
                      <a:pt x="519" y="280"/>
                    </a:lnTo>
                    <a:lnTo>
                      <a:pt x="520" y="281"/>
                    </a:lnTo>
                    <a:lnTo>
                      <a:pt x="519" y="281"/>
                    </a:lnTo>
                    <a:lnTo>
                      <a:pt x="519" y="282"/>
                    </a:lnTo>
                    <a:lnTo>
                      <a:pt x="519" y="283"/>
                    </a:lnTo>
                    <a:lnTo>
                      <a:pt x="519" y="284"/>
                    </a:lnTo>
                    <a:lnTo>
                      <a:pt x="519" y="285"/>
                    </a:lnTo>
                    <a:lnTo>
                      <a:pt x="519" y="286"/>
                    </a:lnTo>
                    <a:lnTo>
                      <a:pt x="518" y="286"/>
                    </a:lnTo>
                    <a:lnTo>
                      <a:pt x="519" y="286"/>
                    </a:lnTo>
                    <a:lnTo>
                      <a:pt x="519" y="287"/>
                    </a:lnTo>
                    <a:lnTo>
                      <a:pt x="519" y="288"/>
                    </a:lnTo>
                    <a:lnTo>
                      <a:pt x="519" y="289"/>
                    </a:lnTo>
                    <a:lnTo>
                      <a:pt x="519" y="288"/>
                    </a:lnTo>
                    <a:lnTo>
                      <a:pt x="519" y="289"/>
                    </a:lnTo>
                    <a:lnTo>
                      <a:pt x="519" y="290"/>
                    </a:lnTo>
                    <a:lnTo>
                      <a:pt x="520" y="291"/>
                    </a:lnTo>
                    <a:lnTo>
                      <a:pt x="519" y="291"/>
                    </a:lnTo>
                    <a:lnTo>
                      <a:pt x="520" y="291"/>
                    </a:lnTo>
                    <a:lnTo>
                      <a:pt x="520" y="292"/>
                    </a:lnTo>
                    <a:lnTo>
                      <a:pt x="519" y="292"/>
                    </a:lnTo>
                    <a:lnTo>
                      <a:pt x="520" y="292"/>
                    </a:lnTo>
                    <a:lnTo>
                      <a:pt x="519" y="292"/>
                    </a:lnTo>
                    <a:lnTo>
                      <a:pt x="520" y="292"/>
                    </a:lnTo>
                    <a:lnTo>
                      <a:pt x="520" y="293"/>
                    </a:lnTo>
                    <a:lnTo>
                      <a:pt x="520" y="294"/>
                    </a:lnTo>
                    <a:lnTo>
                      <a:pt x="520" y="293"/>
                    </a:lnTo>
                    <a:lnTo>
                      <a:pt x="520" y="294"/>
                    </a:lnTo>
                    <a:lnTo>
                      <a:pt x="520" y="295"/>
                    </a:lnTo>
                    <a:lnTo>
                      <a:pt x="520" y="296"/>
                    </a:lnTo>
                    <a:lnTo>
                      <a:pt x="521" y="296"/>
                    </a:lnTo>
                    <a:lnTo>
                      <a:pt x="521" y="297"/>
                    </a:lnTo>
                    <a:lnTo>
                      <a:pt x="520" y="297"/>
                    </a:lnTo>
                    <a:lnTo>
                      <a:pt x="520" y="298"/>
                    </a:lnTo>
                    <a:lnTo>
                      <a:pt x="520" y="299"/>
                    </a:lnTo>
                    <a:lnTo>
                      <a:pt x="521" y="299"/>
                    </a:lnTo>
                    <a:lnTo>
                      <a:pt x="520" y="299"/>
                    </a:lnTo>
                    <a:lnTo>
                      <a:pt x="520" y="300"/>
                    </a:lnTo>
                    <a:lnTo>
                      <a:pt x="521" y="300"/>
                    </a:lnTo>
                    <a:lnTo>
                      <a:pt x="521" y="299"/>
                    </a:lnTo>
                    <a:lnTo>
                      <a:pt x="521" y="300"/>
                    </a:lnTo>
                    <a:lnTo>
                      <a:pt x="522" y="300"/>
                    </a:lnTo>
                    <a:lnTo>
                      <a:pt x="521" y="300"/>
                    </a:lnTo>
                    <a:lnTo>
                      <a:pt x="522" y="300"/>
                    </a:lnTo>
                    <a:lnTo>
                      <a:pt x="522" y="301"/>
                    </a:lnTo>
                    <a:lnTo>
                      <a:pt x="522" y="302"/>
                    </a:lnTo>
                    <a:lnTo>
                      <a:pt x="523" y="302"/>
                    </a:lnTo>
                    <a:lnTo>
                      <a:pt x="524" y="302"/>
                    </a:lnTo>
                    <a:lnTo>
                      <a:pt x="524" y="303"/>
                    </a:lnTo>
                    <a:lnTo>
                      <a:pt x="524" y="302"/>
                    </a:lnTo>
                    <a:lnTo>
                      <a:pt x="524" y="303"/>
                    </a:lnTo>
                    <a:lnTo>
                      <a:pt x="525" y="302"/>
                    </a:lnTo>
                    <a:lnTo>
                      <a:pt x="525" y="303"/>
                    </a:lnTo>
                    <a:lnTo>
                      <a:pt x="526" y="303"/>
                    </a:lnTo>
                    <a:lnTo>
                      <a:pt x="526" y="302"/>
                    </a:lnTo>
                    <a:lnTo>
                      <a:pt x="526" y="303"/>
                    </a:lnTo>
                    <a:lnTo>
                      <a:pt x="527" y="302"/>
                    </a:lnTo>
                    <a:lnTo>
                      <a:pt x="528" y="302"/>
                    </a:lnTo>
                    <a:lnTo>
                      <a:pt x="528" y="303"/>
                    </a:lnTo>
                    <a:lnTo>
                      <a:pt x="528" y="304"/>
                    </a:lnTo>
                    <a:lnTo>
                      <a:pt x="529" y="304"/>
                    </a:lnTo>
                    <a:lnTo>
                      <a:pt x="529" y="305"/>
                    </a:lnTo>
                    <a:lnTo>
                      <a:pt x="529" y="304"/>
                    </a:lnTo>
                    <a:lnTo>
                      <a:pt x="529" y="305"/>
                    </a:lnTo>
                    <a:lnTo>
                      <a:pt x="529" y="306"/>
                    </a:lnTo>
                    <a:lnTo>
                      <a:pt x="530" y="306"/>
                    </a:lnTo>
                    <a:lnTo>
                      <a:pt x="530" y="307"/>
                    </a:lnTo>
                    <a:lnTo>
                      <a:pt x="529" y="307"/>
                    </a:lnTo>
                    <a:lnTo>
                      <a:pt x="529" y="308"/>
                    </a:lnTo>
                    <a:lnTo>
                      <a:pt x="530" y="308"/>
                    </a:lnTo>
                    <a:lnTo>
                      <a:pt x="530" y="309"/>
                    </a:lnTo>
                    <a:lnTo>
                      <a:pt x="530" y="310"/>
                    </a:lnTo>
                    <a:lnTo>
                      <a:pt x="530" y="311"/>
                    </a:lnTo>
                    <a:lnTo>
                      <a:pt x="530" y="312"/>
                    </a:lnTo>
                    <a:lnTo>
                      <a:pt x="530" y="313"/>
                    </a:lnTo>
                    <a:lnTo>
                      <a:pt x="530" y="314"/>
                    </a:lnTo>
                    <a:lnTo>
                      <a:pt x="531" y="314"/>
                    </a:lnTo>
                    <a:lnTo>
                      <a:pt x="531" y="315"/>
                    </a:lnTo>
                    <a:lnTo>
                      <a:pt x="532" y="315"/>
                    </a:lnTo>
                    <a:lnTo>
                      <a:pt x="532" y="316"/>
                    </a:lnTo>
                    <a:lnTo>
                      <a:pt x="533" y="316"/>
                    </a:lnTo>
                    <a:lnTo>
                      <a:pt x="533" y="317"/>
                    </a:lnTo>
                    <a:lnTo>
                      <a:pt x="534" y="318"/>
                    </a:lnTo>
                    <a:lnTo>
                      <a:pt x="535" y="318"/>
                    </a:lnTo>
                    <a:lnTo>
                      <a:pt x="535" y="319"/>
                    </a:lnTo>
                    <a:lnTo>
                      <a:pt x="536" y="320"/>
                    </a:lnTo>
                    <a:lnTo>
                      <a:pt x="536" y="322"/>
                    </a:lnTo>
                    <a:lnTo>
                      <a:pt x="535" y="323"/>
                    </a:lnTo>
                    <a:lnTo>
                      <a:pt x="536" y="323"/>
                    </a:lnTo>
                    <a:lnTo>
                      <a:pt x="536" y="324"/>
                    </a:lnTo>
                    <a:lnTo>
                      <a:pt x="535" y="324"/>
                    </a:lnTo>
                    <a:lnTo>
                      <a:pt x="535" y="325"/>
                    </a:lnTo>
                    <a:lnTo>
                      <a:pt x="535" y="327"/>
                    </a:lnTo>
                    <a:lnTo>
                      <a:pt x="535" y="328"/>
                    </a:lnTo>
                    <a:lnTo>
                      <a:pt x="536" y="328"/>
                    </a:lnTo>
                    <a:lnTo>
                      <a:pt x="536" y="329"/>
                    </a:lnTo>
                    <a:lnTo>
                      <a:pt x="536" y="330"/>
                    </a:lnTo>
                    <a:lnTo>
                      <a:pt x="537" y="330"/>
                    </a:lnTo>
                    <a:lnTo>
                      <a:pt x="545" y="337"/>
                    </a:lnTo>
                    <a:lnTo>
                      <a:pt x="544" y="337"/>
                    </a:lnTo>
                    <a:lnTo>
                      <a:pt x="544" y="338"/>
                    </a:lnTo>
                    <a:lnTo>
                      <a:pt x="543" y="338"/>
                    </a:lnTo>
                    <a:lnTo>
                      <a:pt x="543" y="339"/>
                    </a:lnTo>
                    <a:lnTo>
                      <a:pt x="542" y="340"/>
                    </a:lnTo>
                    <a:lnTo>
                      <a:pt x="542" y="341"/>
                    </a:lnTo>
                    <a:lnTo>
                      <a:pt x="541" y="341"/>
                    </a:lnTo>
                    <a:lnTo>
                      <a:pt x="541" y="342"/>
                    </a:lnTo>
                    <a:lnTo>
                      <a:pt x="541" y="343"/>
                    </a:lnTo>
                    <a:lnTo>
                      <a:pt x="540" y="344"/>
                    </a:lnTo>
                    <a:lnTo>
                      <a:pt x="540" y="345"/>
                    </a:lnTo>
                    <a:lnTo>
                      <a:pt x="540" y="346"/>
                    </a:lnTo>
                    <a:lnTo>
                      <a:pt x="540" y="347"/>
                    </a:lnTo>
                    <a:lnTo>
                      <a:pt x="539" y="348"/>
                    </a:lnTo>
                    <a:lnTo>
                      <a:pt x="538" y="348"/>
                    </a:lnTo>
                    <a:lnTo>
                      <a:pt x="537" y="348"/>
                    </a:lnTo>
                    <a:lnTo>
                      <a:pt x="536" y="347"/>
                    </a:lnTo>
                    <a:lnTo>
                      <a:pt x="536" y="348"/>
                    </a:lnTo>
                    <a:lnTo>
                      <a:pt x="536" y="347"/>
                    </a:lnTo>
                    <a:lnTo>
                      <a:pt x="535" y="347"/>
                    </a:lnTo>
                    <a:lnTo>
                      <a:pt x="535" y="348"/>
                    </a:lnTo>
                    <a:lnTo>
                      <a:pt x="534" y="348"/>
                    </a:lnTo>
                    <a:lnTo>
                      <a:pt x="533" y="348"/>
                    </a:lnTo>
                    <a:lnTo>
                      <a:pt x="533" y="349"/>
                    </a:lnTo>
                    <a:lnTo>
                      <a:pt x="532" y="349"/>
                    </a:lnTo>
                    <a:lnTo>
                      <a:pt x="531" y="350"/>
                    </a:lnTo>
                    <a:lnTo>
                      <a:pt x="531" y="351"/>
                    </a:lnTo>
                    <a:lnTo>
                      <a:pt x="530" y="351"/>
                    </a:lnTo>
                    <a:lnTo>
                      <a:pt x="530" y="352"/>
                    </a:lnTo>
                    <a:lnTo>
                      <a:pt x="529" y="352"/>
                    </a:lnTo>
                    <a:lnTo>
                      <a:pt x="528" y="352"/>
                    </a:lnTo>
                    <a:lnTo>
                      <a:pt x="528" y="353"/>
                    </a:lnTo>
                    <a:lnTo>
                      <a:pt x="527" y="353"/>
                    </a:lnTo>
                    <a:lnTo>
                      <a:pt x="526" y="354"/>
                    </a:lnTo>
                    <a:lnTo>
                      <a:pt x="526" y="355"/>
                    </a:lnTo>
                    <a:lnTo>
                      <a:pt x="526" y="356"/>
                    </a:lnTo>
                    <a:lnTo>
                      <a:pt x="525" y="357"/>
                    </a:lnTo>
                    <a:lnTo>
                      <a:pt x="524" y="357"/>
                    </a:lnTo>
                    <a:lnTo>
                      <a:pt x="523" y="358"/>
                    </a:lnTo>
                    <a:lnTo>
                      <a:pt x="523" y="359"/>
                    </a:lnTo>
                    <a:lnTo>
                      <a:pt x="523" y="360"/>
                    </a:lnTo>
                    <a:lnTo>
                      <a:pt x="523" y="361"/>
                    </a:lnTo>
                    <a:lnTo>
                      <a:pt x="522" y="362"/>
                    </a:lnTo>
                    <a:lnTo>
                      <a:pt x="522" y="363"/>
                    </a:lnTo>
                    <a:lnTo>
                      <a:pt x="522" y="364"/>
                    </a:lnTo>
                    <a:lnTo>
                      <a:pt x="522" y="365"/>
                    </a:lnTo>
                    <a:lnTo>
                      <a:pt x="521" y="366"/>
                    </a:lnTo>
                    <a:lnTo>
                      <a:pt x="521" y="367"/>
                    </a:lnTo>
                    <a:lnTo>
                      <a:pt x="521" y="368"/>
                    </a:lnTo>
                    <a:lnTo>
                      <a:pt x="521" y="369"/>
                    </a:lnTo>
                    <a:lnTo>
                      <a:pt x="522" y="370"/>
                    </a:lnTo>
                    <a:lnTo>
                      <a:pt x="522" y="371"/>
                    </a:lnTo>
                    <a:lnTo>
                      <a:pt x="522" y="373"/>
                    </a:lnTo>
                    <a:lnTo>
                      <a:pt x="522" y="374"/>
                    </a:lnTo>
                    <a:lnTo>
                      <a:pt x="522" y="375"/>
                    </a:lnTo>
                    <a:lnTo>
                      <a:pt x="521" y="376"/>
                    </a:lnTo>
                    <a:lnTo>
                      <a:pt x="522" y="379"/>
                    </a:lnTo>
                    <a:lnTo>
                      <a:pt x="522" y="380"/>
                    </a:lnTo>
                    <a:lnTo>
                      <a:pt x="521" y="381"/>
                    </a:lnTo>
                    <a:lnTo>
                      <a:pt x="520" y="382"/>
                    </a:lnTo>
                    <a:lnTo>
                      <a:pt x="520" y="383"/>
                    </a:lnTo>
                    <a:lnTo>
                      <a:pt x="519" y="384"/>
                    </a:lnTo>
                    <a:lnTo>
                      <a:pt x="519" y="385"/>
                    </a:lnTo>
                    <a:lnTo>
                      <a:pt x="518" y="385"/>
                    </a:lnTo>
                    <a:lnTo>
                      <a:pt x="518" y="386"/>
                    </a:lnTo>
                    <a:lnTo>
                      <a:pt x="517" y="386"/>
                    </a:lnTo>
                    <a:lnTo>
                      <a:pt x="516" y="386"/>
                    </a:lnTo>
                    <a:lnTo>
                      <a:pt x="515" y="386"/>
                    </a:lnTo>
                    <a:lnTo>
                      <a:pt x="514" y="386"/>
                    </a:lnTo>
                    <a:lnTo>
                      <a:pt x="513" y="386"/>
                    </a:lnTo>
                    <a:lnTo>
                      <a:pt x="513" y="387"/>
                    </a:lnTo>
                    <a:lnTo>
                      <a:pt x="512" y="389"/>
                    </a:lnTo>
                    <a:lnTo>
                      <a:pt x="511" y="389"/>
                    </a:lnTo>
                    <a:lnTo>
                      <a:pt x="511" y="390"/>
                    </a:lnTo>
                    <a:lnTo>
                      <a:pt x="512" y="390"/>
                    </a:lnTo>
                    <a:lnTo>
                      <a:pt x="511" y="391"/>
                    </a:lnTo>
                    <a:lnTo>
                      <a:pt x="510" y="391"/>
                    </a:lnTo>
                    <a:lnTo>
                      <a:pt x="510" y="392"/>
                    </a:lnTo>
                    <a:lnTo>
                      <a:pt x="509" y="392"/>
                    </a:lnTo>
                    <a:lnTo>
                      <a:pt x="509" y="393"/>
                    </a:lnTo>
                    <a:lnTo>
                      <a:pt x="508" y="393"/>
                    </a:lnTo>
                    <a:lnTo>
                      <a:pt x="508" y="394"/>
                    </a:lnTo>
                    <a:lnTo>
                      <a:pt x="507" y="394"/>
                    </a:lnTo>
                    <a:lnTo>
                      <a:pt x="508" y="394"/>
                    </a:lnTo>
                    <a:lnTo>
                      <a:pt x="507" y="394"/>
                    </a:lnTo>
                    <a:lnTo>
                      <a:pt x="506" y="395"/>
                    </a:lnTo>
                    <a:lnTo>
                      <a:pt x="506" y="396"/>
                    </a:lnTo>
                    <a:lnTo>
                      <a:pt x="507" y="397"/>
                    </a:lnTo>
                    <a:lnTo>
                      <a:pt x="506" y="397"/>
                    </a:lnTo>
                    <a:lnTo>
                      <a:pt x="507" y="397"/>
                    </a:lnTo>
                    <a:lnTo>
                      <a:pt x="506" y="398"/>
                    </a:lnTo>
                    <a:lnTo>
                      <a:pt x="507" y="398"/>
                    </a:lnTo>
                    <a:lnTo>
                      <a:pt x="507" y="399"/>
                    </a:lnTo>
                    <a:lnTo>
                      <a:pt x="506" y="399"/>
                    </a:lnTo>
                    <a:lnTo>
                      <a:pt x="507" y="399"/>
                    </a:lnTo>
                    <a:lnTo>
                      <a:pt x="507" y="400"/>
                    </a:lnTo>
                    <a:lnTo>
                      <a:pt x="507" y="401"/>
                    </a:lnTo>
                    <a:lnTo>
                      <a:pt x="506" y="401"/>
                    </a:lnTo>
                    <a:lnTo>
                      <a:pt x="506" y="402"/>
                    </a:lnTo>
                    <a:lnTo>
                      <a:pt x="505" y="402"/>
                    </a:lnTo>
                    <a:lnTo>
                      <a:pt x="505" y="403"/>
                    </a:lnTo>
                    <a:lnTo>
                      <a:pt x="504" y="403"/>
                    </a:lnTo>
                    <a:lnTo>
                      <a:pt x="504" y="404"/>
                    </a:lnTo>
                    <a:lnTo>
                      <a:pt x="504" y="405"/>
                    </a:lnTo>
                    <a:lnTo>
                      <a:pt x="503" y="405"/>
                    </a:lnTo>
                    <a:lnTo>
                      <a:pt x="503" y="406"/>
                    </a:lnTo>
                    <a:lnTo>
                      <a:pt x="503" y="407"/>
                    </a:lnTo>
                    <a:lnTo>
                      <a:pt x="503" y="408"/>
                    </a:lnTo>
                    <a:lnTo>
                      <a:pt x="503" y="409"/>
                    </a:lnTo>
                    <a:lnTo>
                      <a:pt x="502" y="409"/>
                    </a:lnTo>
                    <a:lnTo>
                      <a:pt x="502" y="410"/>
                    </a:lnTo>
                    <a:lnTo>
                      <a:pt x="502" y="409"/>
                    </a:lnTo>
                    <a:lnTo>
                      <a:pt x="501" y="410"/>
                    </a:lnTo>
                    <a:lnTo>
                      <a:pt x="501" y="411"/>
                    </a:lnTo>
                    <a:lnTo>
                      <a:pt x="501" y="412"/>
                    </a:lnTo>
                    <a:lnTo>
                      <a:pt x="500" y="411"/>
                    </a:lnTo>
                    <a:lnTo>
                      <a:pt x="500" y="412"/>
                    </a:lnTo>
                    <a:lnTo>
                      <a:pt x="500" y="413"/>
                    </a:lnTo>
                    <a:lnTo>
                      <a:pt x="499" y="414"/>
                    </a:lnTo>
                    <a:lnTo>
                      <a:pt x="500" y="414"/>
                    </a:lnTo>
                    <a:lnTo>
                      <a:pt x="500" y="415"/>
                    </a:lnTo>
                    <a:lnTo>
                      <a:pt x="500" y="416"/>
                    </a:lnTo>
                    <a:lnTo>
                      <a:pt x="500" y="417"/>
                    </a:lnTo>
                    <a:lnTo>
                      <a:pt x="499" y="417"/>
                    </a:lnTo>
                    <a:lnTo>
                      <a:pt x="499" y="418"/>
                    </a:lnTo>
                    <a:lnTo>
                      <a:pt x="499" y="419"/>
                    </a:lnTo>
                    <a:lnTo>
                      <a:pt x="499" y="420"/>
                    </a:lnTo>
                    <a:lnTo>
                      <a:pt x="500" y="420"/>
                    </a:lnTo>
                    <a:lnTo>
                      <a:pt x="499" y="420"/>
                    </a:lnTo>
                    <a:lnTo>
                      <a:pt x="500" y="420"/>
                    </a:lnTo>
                    <a:lnTo>
                      <a:pt x="499" y="420"/>
                    </a:lnTo>
                    <a:lnTo>
                      <a:pt x="499" y="421"/>
                    </a:lnTo>
                    <a:lnTo>
                      <a:pt x="499" y="422"/>
                    </a:lnTo>
                    <a:lnTo>
                      <a:pt x="499" y="423"/>
                    </a:lnTo>
                    <a:lnTo>
                      <a:pt x="498" y="423"/>
                    </a:lnTo>
                    <a:lnTo>
                      <a:pt x="499" y="423"/>
                    </a:lnTo>
                    <a:lnTo>
                      <a:pt x="498" y="424"/>
                    </a:lnTo>
                    <a:lnTo>
                      <a:pt x="497" y="424"/>
                    </a:lnTo>
                    <a:lnTo>
                      <a:pt x="496" y="425"/>
                    </a:lnTo>
                    <a:lnTo>
                      <a:pt x="496" y="426"/>
                    </a:lnTo>
                    <a:lnTo>
                      <a:pt x="495" y="426"/>
                    </a:lnTo>
                    <a:lnTo>
                      <a:pt x="494" y="426"/>
                    </a:lnTo>
                    <a:lnTo>
                      <a:pt x="493" y="427"/>
                    </a:lnTo>
                    <a:lnTo>
                      <a:pt x="492" y="426"/>
                    </a:lnTo>
                    <a:lnTo>
                      <a:pt x="492" y="427"/>
                    </a:lnTo>
                    <a:lnTo>
                      <a:pt x="491" y="427"/>
                    </a:lnTo>
                    <a:lnTo>
                      <a:pt x="490" y="427"/>
                    </a:lnTo>
                    <a:lnTo>
                      <a:pt x="489" y="427"/>
                    </a:lnTo>
                    <a:lnTo>
                      <a:pt x="489" y="428"/>
                    </a:lnTo>
                    <a:lnTo>
                      <a:pt x="488" y="428"/>
                    </a:lnTo>
                    <a:lnTo>
                      <a:pt x="488" y="429"/>
                    </a:lnTo>
                    <a:lnTo>
                      <a:pt x="488" y="428"/>
                    </a:lnTo>
                    <a:lnTo>
                      <a:pt x="487" y="429"/>
                    </a:lnTo>
                    <a:lnTo>
                      <a:pt x="488" y="429"/>
                    </a:lnTo>
                    <a:lnTo>
                      <a:pt x="487" y="430"/>
                    </a:lnTo>
                    <a:lnTo>
                      <a:pt x="486" y="430"/>
                    </a:lnTo>
                    <a:lnTo>
                      <a:pt x="486" y="431"/>
                    </a:lnTo>
                    <a:lnTo>
                      <a:pt x="485" y="432"/>
                    </a:lnTo>
                    <a:lnTo>
                      <a:pt x="484" y="432"/>
                    </a:lnTo>
                    <a:lnTo>
                      <a:pt x="483" y="433"/>
                    </a:lnTo>
                    <a:lnTo>
                      <a:pt x="483" y="432"/>
                    </a:lnTo>
                    <a:lnTo>
                      <a:pt x="483" y="433"/>
                    </a:lnTo>
                    <a:lnTo>
                      <a:pt x="482" y="433"/>
                    </a:lnTo>
                    <a:lnTo>
                      <a:pt x="481" y="433"/>
                    </a:lnTo>
                    <a:lnTo>
                      <a:pt x="480" y="433"/>
                    </a:lnTo>
                    <a:lnTo>
                      <a:pt x="479" y="434"/>
                    </a:lnTo>
                    <a:lnTo>
                      <a:pt x="480" y="434"/>
                    </a:lnTo>
                    <a:lnTo>
                      <a:pt x="479" y="434"/>
                    </a:lnTo>
                    <a:lnTo>
                      <a:pt x="479" y="435"/>
                    </a:lnTo>
                    <a:lnTo>
                      <a:pt x="478" y="435"/>
                    </a:lnTo>
                    <a:lnTo>
                      <a:pt x="477" y="436"/>
                    </a:lnTo>
                    <a:lnTo>
                      <a:pt x="476" y="436"/>
                    </a:lnTo>
                    <a:lnTo>
                      <a:pt x="476" y="437"/>
                    </a:lnTo>
                    <a:lnTo>
                      <a:pt x="476" y="438"/>
                    </a:lnTo>
                    <a:lnTo>
                      <a:pt x="475" y="438"/>
                    </a:lnTo>
                    <a:lnTo>
                      <a:pt x="476" y="438"/>
                    </a:lnTo>
                    <a:lnTo>
                      <a:pt x="475" y="439"/>
                    </a:lnTo>
                    <a:lnTo>
                      <a:pt x="475" y="440"/>
                    </a:lnTo>
                    <a:lnTo>
                      <a:pt x="474" y="440"/>
                    </a:lnTo>
                    <a:lnTo>
                      <a:pt x="475" y="440"/>
                    </a:lnTo>
                    <a:lnTo>
                      <a:pt x="475" y="441"/>
                    </a:lnTo>
                    <a:lnTo>
                      <a:pt x="474" y="441"/>
                    </a:lnTo>
                    <a:lnTo>
                      <a:pt x="473" y="441"/>
                    </a:lnTo>
                    <a:lnTo>
                      <a:pt x="473" y="442"/>
                    </a:lnTo>
                    <a:lnTo>
                      <a:pt x="474" y="442"/>
                    </a:lnTo>
                    <a:lnTo>
                      <a:pt x="473" y="442"/>
                    </a:lnTo>
                    <a:lnTo>
                      <a:pt x="472" y="442"/>
                    </a:lnTo>
                    <a:lnTo>
                      <a:pt x="471" y="442"/>
                    </a:lnTo>
                    <a:lnTo>
                      <a:pt x="470" y="442"/>
                    </a:lnTo>
                    <a:lnTo>
                      <a:pt x="469" y="442"/>
                    </a:lnTo>
                    <a:lnTo>
                      <a:pt x="469" y="441"/>
                    </a:lnTo>
                    <a:lnTo>
                      <a:pt x="469" y="440"/>
                    </a:lnTo>
                    <a:lnTo>
                      <a:pt x="468" y="440"/>
                    </a:lnTo>
                    <a:lnTo>
                      <a:pt x="467" y="440"/>
                    </a:lnTo>
                    <a:lnTo>
                      <a:pt x="466" y="439"/>
                    </a:lnTo>
                    <a:lnTo>
                      <a:pt x="466" y="438"/>
                    </a:lnTo>
                    <a:lnTo>
                      <a:pt x="465" y="438"/>
                    </a:lnTo>
                    <a:lnTo>
                      <a:pt x="464" y="437"/>
                    </a:lnTo>
                    <a:lnTo>
                      <a:pt x="463" y="438"/>
                    </a:lnTo>
                    <a:lnTo>
                      <a:pt x="462" y="437"/>
                    </a:lnTo>
                    <a:lnTo>
                      <a:pt x="461" y="437"/>
                    </a:lnTo>
                    <a:lnTo>
                      <a:pt x="461" y="436"/>
                    </a:lnTo>
                    <a:lnTo>
                      <a:pt x="460" y="435"/>
                    </a:lnTo>
                    <a:lnTo>
                      <a:pt x="459" y="434"/>
                    </a:lnTo>
                    <a:lnTo>
                      <a:pt x="458" y="434"/>
                    </a:lnTo>
                    <a:lnTo>
                      <a:pt x="458" y="433"/>
                    </a:lnTo>
                    <a:lnTo>
                      <a:pt x="457" y="432"/>
                    </a:lnTo>
                    <a:lnTo>
                      <a:pt x="458" y="431"/>
                    </a:lnTo>
                    <a:lnTo>
                      <a:pt x="457" y="431"/>
                    </a:lnTo>
                    <a:lnTo>
                      <a:pt x="456" y="431"/>
                    </a:lnTo>
                    <a:lnTo>
                      <a:pt x="455" y="431"/>
                    </a:lnTo>
                    <a:lnTo>
                      <a:pt x="454" y="431"/>
                    </a:lnTo>
                    <a:lnTo>
                      <a:pt x="454" y="430"/>
                    </a:lnTo>
                    <a:lnTo>
                      <a:pt x="453" y="431"/>
                    </a:lnTo>
                    <a:lnTo>
                      <a:pt x="452" y="431"/>
                    </a:lnTo>
                    <a:lnTo>
                      <a:pt x="451" y="431"/>
                    </a:lnTo>
                    <a:lnTo>
                      <a:pt x="451" y="430"/>
                    </a:lnTo>
                    <a:lnTo>
                      <a:pt x="451" y="429"/>
                    </a:lnTo>
                    <a:lnTo>
                      <a:pt x="451" y="430"/>
                    </a:lnTo>
                    <a:lnTo>
                      <a:pt x="452" y="430"/>
                    </a:lnTo>
                    <a:lnTo>
                      <a:pt x="452" y="429"/>
                    </a:lnTo>
                    <a:lnTo>
                      <a:pt x="451" y="429"/>
                    </a:lnTo>
                    <a:lnTo>
                      <a:pt x="451" y="428"/>
                    </a:lnTo>
                    <a:lnTo>
                      <a:pt x="452" y="428"/>
                    </a:lnTo>
                    <a:lnTo>
                      <a:pt x="453" y="428"/>
                    </a:lnTo>
                    <a:lnTo>
                      <a:pt x="452" y="427"/>
                    </a:lnTo>
                    <a:lnTo>
                      <a:pt x="451" y="427"/>
                    </a:lnTo>
                    <a:lnTo>
                      <a:pt x="451" y="426"/>
                    </a:lnTo>
                    <a:lnTo>
                      <a:pt x="450" y="427"/>
                    </a:lnTo>
                    <a:lnTo>
                      <a:pt x="449" y="427"/>
                    </a:lnTo>
                    <a:lnTo>
                      <a:pt x="448" y="426"/>
                    </a:lnTo>
                    <a:lnTo>
                      <a:pt x="448" y="427"/>
                    </a:lnTo>
                    <a:lnTo>
                      <a:pt x="449" y="427"/>
                    </a:lnTo>
                    <a:lnTo>
                      <a:pt x="449" y="428"/>
                    </a:lnTo>
                    <a:lnTo>
                      <a:pt x="448" y="428"/>
                    </a:lnTo>
                    <a:lnTo>
                      <a:pt x="447" y="429"/>
                    </a:lnTo>
                    <a:lnTo>
                      <a:pt x="447" y="428"/>
                    </a:lnTo>
                    <a:lnTo>
                      <a:pt x="446" y="428"/>
                    </a:lnTo>
                    <a:lnTo>
                      <a:pt x="445" y="427"/>
                    </a:lnTo>
                    <a:lnTo>
                      <a:pt x="444" y="427"/>
                    </a:lnTo>
                    <a:lnTo>
                      <a:pt x="444" y="428"/>
                    </a:lnTo>
                    <a:lnTo>
                      <a:pt x="444" y="429"/>
                    </a:lnTo>
                    <a:lnTo>
                      <a:pt x="444" y="430"/>
                    </a:lnTo>
                    <a:lnTo>
                      <a:pt x="443" y="430"/>
                    </a:lnTo>
                    <a:lnTo>
                      <a:pt x="442" y="429"/>
                    </a:lnTo>
                    <a:lnTo>
                      <a:pt x="441" y="429"/>
                    </a:lnTo>
                    <a:lnTo>
                      <a:pt x="441" y="430"/>
                    </a:lnTo>
                    <a:lnTo>
                      <a:pt x="441" y="429"/>
                    </a:lnTo>
                    <a:lnTo>
                      <a:pt x="440" y="429"/>
                    </a:lnTo>
                    <a:lnTo>
                      <a:pt x="441" y="430"/>
                    </a:lnTo>
                    <a:lnTo>
                      <a:pt x="440" y="430"/>
                    </a:lnTo>
                    <a:lnTo>
                      <a:pt x="440" y="429"/>
                    </a:lnTo>
                    <a:lnTo>
                      <a:pt x="439" y="429"/>
                    </a:lnTo>
                    <a:lnTo>
                      <a:pt x="438" y="429"/>
                    </a:lnTo>
                    <a:lnTo>
                      <a:pt x="438" y="428"/>
                    </a:lnTo>
                    <a:lnTo>
                      <a:pt x="437" y="429"/>
                    </a:lnTo>
                    <a:lnTo>
                      <a:pt x="438" y="429"/>
                    </a:lnTo>
                    <a:lnTo>
                      <a:pt x="438" y="430"/>
                    </a:lnTo>
                    <a:lnTo>
                      <a:pt x="437" y="430"/>
                    </a:lnTo>
                    <a:lnTo>
                      <a:pt x="436" y="430"/>
                    </a:lnTo>
                    <a:lnTo>
                      <a:pt x="435" y="430"/>
                    </a:lnTo>
                    <a:lnTo>
                      <a:pt x="434" y="430"/>
                    </a:lnTo>
                    <a:lnTo>
                      <a:pt x="434" y="429"/>
                    </a:lnTo>
                    <a:lnTo>
                      <a:pt x="433" y="429"/>
                    </a:lnTo>
                    <a:lnTo>
                      <a:pt x="433" y="428"/>
                    </a:lnTo>
                    <a:lnTo>
                      <a:pt x="433" y="427"/>
                    </a:lnTo>
                    <a:lnTo>
                      <a:pt x="431" y="427"/>
                    </a:lnTo>
                    <a:lnTo>
                      <a:pt x="431" y="428"/>
                    </a:lnTo>
                    <a:lnTo>
                      <a:pt x="430" y="428"/>
                    </a:lnTo>
                    <a:lnTo>
                      <a:pt x="430" y="427"/>
                    </a:lnTo>
                    <a:lnTo>
                      <a:pt x="430" y="426"/>
                    </a:lnTo>
                    <a:lnTo>
                      <a:pt x="429" y="426"/>
                    </a:lnTo>
                    <a:lnTo>
                      <a:pt x="428" y="426"/>
                    </a:lnTo>
                    <a:lnTo>
                      <a:pt x="428" y="427"/>
                    </a:lnTo>
                    <a:lnTo>
                      <a:pt x="429" y="427"/>
                    </a:lnTo>
                    <a:lnTo>
                      <a:pt x="429" y="428"/>
                    </a:lnTo>
                    <a:lnTo>
                      <a:pt x="428" y="428"/>
                    </a:lnTo>
                    <a:lnTo>
                      <a:pt x="426" y="428"/>
                    </a:lnTo>
                    <a:lnTo>
                      <a:pt x="426" y="429"/>
                    </a:lnTo>
                    <a:lnTo>
                      <a:pt x="425" y="429"/>
                    </a:lnTo>
                    <a:lnTo>
                      <a:pt x="423" y="429"/>
                    </a:lnTo>
                    <a:lnTo>
                      <a:pt x="422" y="429"/>
                    </a:lnTo>
                    <a:lnTo>
                      <a:pt x="421" y="430"/>
                    </a:lnTo>
                    <a:lnTo>
                      <a:pt x="421" y="431"/>
                    </a:lnTo>
                    <a:lnTo>
                      <a:pt x="420" y="431"/>
                    </a:lnTo>
                    <a:lnTo>
                      <a:pt x="419" y="431"/>
                    </a:lnTo>
                    <a:lnTo>
                      <a:pt x="417" y="432"/>
                    </a:lnTo>
                    <a:lnTo>
                      <a:pt x="416" y="432"/>
                    </a:lnTo>
                    <a:lnTo>
                      <a:pt x="415" y="432"/>
                    </a:lnTo>
                    <a:lnTo>
                      <a:pt x="414" y="431"/>
                    </a:lnTo>
                    <a:lnTo>
                      <a:pt x="413" y="431"/>
                    </a:lnTo>
                    <a:lnTo>
                      <a:pt x="412" y="431"/>
                    </a:lnTo>
                    <a:lnTo>
                      <a:pt x="411" y="431"/>
                    </a:lnTo>
                    <a:lnTo>
                      <a:pt x="411" y="430"/>
                    </a:lnTo>
                    <a:lnTo>
                      <a:pt x="410" y="430"/>
                    </a:lnTo>
                    <a:lnTo>
                      <a:pt x="409" y="429"/>
                    </a:lnTo>
                    <a:lnTo>
                      <a:pt x="408" y="429"/>
                    </a:lnTo>
                    <a:lnTo>
                      <a:pt x="407" y="429"/>
                    </a:lnTo>
                    <a:lnTo>
                      <a:pt x="407" y="428"/>
                    </a:lnTo>
                    <a:lnTo>
                      <a:pt x="408" y="427"/>
                    </a:lnTo>
                    <a:lnTo>
                      <a:pt x="407" y="427"/>
                    </a:lnTo>
                    <a:lnTo>
                      <a:pt x="407" y="428"/>
                    </a:lnTo>
                    <a:lnTo>
                      <a:pt x="406" y="428"/>
                    </a:lnTo>
                    <a:lnTo>
                      <a:pt x="405" y="428"/>
                    </a:lnTo>
                    <a:lnTo>
                      <a:pt x="405" y="429"/>
                    </a:lnTo>
                    <a:lnTo>
                      <a:pt x="404" y="428"/>
                    </a:lnTo>
                    <a:lnTo>
                      <a:pt x="404" y="429"/>
                    </a:lnTo>
                    <a:lnTo>
                      <a:pt x="403" y="429"/>
                    </a:lnTo>
                    <a:lnTo>
                      <a:pt x="402" y="428"/>
                    </a:lnTo>
                    <a:lnTo>
                      <a:pt x="402" y="429"/>
                    </a:lnTo>
                    <a:lnTo>
                      <a:pt x="401" y="429"/>
                    </a:lnTo>
                    <a:lnTo>
                      <a:pt x="401" y="428"/>
                    </a:lnTo>
                    <a:lnTo>
                      <a:pt x="400" y="429"/>
                    </a:lnTo>
                    <a:lnTo>
                      <a:pt x="399" y="429"/>
                    </a:lnTo>
                    <a:lnTo>
                      <a:pt x="399" y="428"/>
                    </a:lnTo>
                    <a:lnTo>
                      <a:pt x="399" y="429"/>
                    </a:lnTo>
                    <a:lnTo>
                      <a:pt x="398" y="429"/>
                    </a:lnTo>
                    <a:lnTo>
                      <a:pt x="397" y="429"/>
                    </a:lnTo>
                    <a:lnTo>
                      <a:pt x="396" y="430"/>
                    </a:lnTo>
                    <a:lnTo>
                      <a:pt x="396" y="429"/>
                    </a:lnTo>
                    <a:lnTo>
                      <a:pt x="396" y="430"/>
                    </a:lnTo>
                    <a:lnTo>
                      <a:pt x="395" y="430"/>
                    </a:lnTo>
                    <a:lnTo>
                      <a:pt x="394" y="430"/>
                    </a:lnTo>
                    <a:lnTo>
                      <a:pt x="394" y="429"/>
                    </a:lnTo>
                    <a:lnTo>
                      <a:pt x="394" y="430"/>
                    </a:lnTo>
                    <a:lnTo>
                      <a:pt x="394" y="431"/>
                    </a:lnTo>
                    <a:lnTo>
                      <a:pt x="393" y="431"/>
                    </a:lnTo>
                    <a:lnTo>
                      <a:pt x="393" y="430"/>
                    </a:lnTo>
                    <a:lnTo>
                      <a:pt x="393" y="429"/>
                    </a:lnTo>
                    <a:lnTo>
                      <a:pt x="392" y="429"/>
                    </a:lnTo>
                    <a:lnTo>
                      <a:pt x="392" y="430"/>
                    </a:lnTo>
                    <a:lnTo>
                      <a:pt x="392" y="431"/>
                    </a:lnTo>
                    <a:lnTo>
                      <a:pt x="391" y="431"/>
                    </a:lnTo>
                    <a:lnTo>
                      <a:pt x="390" y="430"/>
                    </a:lnTo>
                    <a:lnTo>
                      <a:pt x="389" y="430"/>
                    </a:lnTo>
                    <a:lnTo>
                      <a:pt x="389" y="431"/>
                    </a:lnTo>
                    <a:lnTo>
                      <a:pt x="390" y="431"/>
                    </a:lnTo>
                    <a:lnTo>
                      <a:pt x="389" y="431"/>
                    </a:lnTo>
                    <a:lnTo>
                      <a:pt x="388" y="431"/>
                    </a:lnTo>
                    <a:lnTo>
                      <a:pt x="387" y="432"/>
                    </a:lnTo>
                    <a:lnTo>
                      <a:pt x="387" y="431"/>
                    </a:lnTo>
                    <a:lnTo>
                      <a:pt x="388" y="431"/>
                    </a:lnTo>
                    <a:lnTo>
                      <a:pt x="387" y="430"/>
                    </a:lnTo>
                    <a:lnTo>
                      <a:pt x="387" y="431"/>
                    </a:lnTo>
                    <a:lnTo>
                      <a:pt x="386" y="431"/>
                    </a:lnTo>
                    <a:lnTo>
                      <a:pt x="385" y="431"/>
                    </a:lnTo>
                    <a:lnTo>
                      <a:pt x="385" y="430"/>
                    </a:lnTo>
                    <a:lnTo>
                      <a:pt x="385" y="429"/>
                    </a:lnTo>
                    <a:lnTo>
                      <a:pt x="384" y="428"/>
                    </a:lnTo>
                    <a:lnTo>
                      <a:pt x="384" y="427"/>
                    </a:lnTo>
                    <a:lnTo>
                      <a:pt x="384" y="426"/>
                    </a:lnTo>
                    <a:lnTo>
                      <a:pt x="384" y="425"/>
                    </a:lnTo>
                    <a:lnTo>
                      <a:pt x="384" y="424"/>
                    </a:lnTo>
                    <a:lnTo>
                      <a:pt x="383" y="423"/>
                    </a:lnTo>
                    <a:lnTo>
                      <a:pt x="383" y="422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1" y="422"/>
                    </a:lnTo>
                    <a:lnTo>
                      <a:pt x="380" y="422"/>
                    </a:lnTo>
                    <a:lnTo>
                      <a:pt x="380" y="421"/>
                    </a:lnTo>
                    <a:lnTo>
                      <a:pt x="379" y="421"/>
                    </a:lnTo>
                    <a:lnTo>
                      <a:pt x="378" y="421"/>
                    </a:lnTo>
                    <a:lnTo>
                      <a:pt x="377" y="421"/>
                    </a:lnTo>
                    <a:lnTo>
                      <a:pt x="378" y="420"/>
                    </a:lnTo>
                    <a:lnTo>
                      <a:pt x="378" y="419"/>
                    </a:lnTo>
                    <a:lnTo>
                      <a:pt x="377" y="419"/>
                    </a:lnTo>
                    <a:lnTo>
                      <a:pt x="377" y="418"/>
                    </a:lnTo>
                    <a:lnTo>
                      <a:pt x="376" y="418"/>
                    </a:lnTo>
                    <a:lnTo>
                      <a:pt x="375" y="417"/>
                    </a:lnTo>
                    <a:lnTo>
                      <a:pt x="375" y="418"/>
                    </a:lnTo>
                    <a:lnTo>
                      <a:pt x="376" y="418"/>
                    </a:lnTo>
                    <a:lnTo>
                      <a:pt x="375" y="418"/>
                    </a:lnTo>
                    <a:lnTo>
                      <a:pt x="374" y="417"/>
                    </a:lnTo>
                    <a:lnTo>
                      <a:pt x="374" y="416"/>
                    </a:lnTo>
                    <a:lnTo>
                      <a:pt x="374" y="415"/>
                    </a:lnTo>
                    <a:lnTo>
                      <a:pt x="373" y="415"/>
                    </a:lnTo>
                    <a:lnTo>
                      <a:pt x="372" y="415"/>
                    </a:lnTo>
                    <a:lnTo>
                      <a:pt x="372" y="414"/>
                    </a:lnTo>
                    <a:lnTo>
                      <a:pt x="371" y="414"/>
                    </a:lnTo>
                    <a:lnTo>
                      <a:pt x="371" y="413"/>
                    </a:lnTo>
                    <a:lnTo>
                      <a:pt x="371" y="412"/>
                    </a:lnTo>
                    <a:lnTo>
                      <a:pt x="370" y="412"/>
                    </a:lnTo>
                    <a:lnTo>
                      <a:pt x="369" y="412"/>
                    </a:lnTo>
                    <a:lnTo>
                      <a:pt x="369" y="411"/>
                    </a:lnTo>
                    <a:lnTo>
                      <a:pt x="368" y="411"/>
                    </a:lnTo>
                    <a:lnTo>
                      <a:pt x="367" y="410"/>
                    </a:lnTo>
                    <a:lnTo>
                      <a:pt x="366" y="410"/>
                    </a:lnTo>
                    <a:lnTo>
                      <a:pt x="366" y="409"/>
                    </a:lnTo>
                    <a:lnTo>
                      <a:pt x="367" y="409"/>
                    </a:lnTo>
                    <a:lnTo>
                      <a:pt x="367" y="408"/>
                    </a:lnTo>
                    <a:lnTo>
                      <a:pt x="367" y="407"/>
                    </a:lnTo>
                    <a:lnTo>
                      <a:pt x="367" y="406"/>
                    </a:lnTo>
                    <a:lnTo>
                      <a:pt x="366" y="406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6" y="403"/>
                    </a:lnTo>
                    <a:lnTo>
                      <a:pt x="366" y="402"/>
                    </a:lnTo>
                    <a:lnTo>
                      <a:pt x="366" y="401"/>
                    </a:lnTo>
                    <a:lnTo>
                      <a:pt x="365" y="401"/>
                    </a:lnTo>
                    <a:lnTo>
                      <a:pt x="364" y="402"/>
                    </a:lnTo>
                    <a:lnTo>
                      <a:pt x="363" y="402"/>
                    </a:lnTo>
                    <a:lnTo>
                      <a:pt x="363" y="401"/>
                    </a:lnTo>
                    <a:lnTo>
                      <a:pt x="362" y="400"/>
                    </a:lnTo>
                    <a:lnTo>
                      <a:pt x="362" y="399"/>
                    </a:lnTo>
                    <a:lnTo>
                      <a:pt x="362" y="398"/>
                    </a:lnTo>
                    <a:lnTo>
                      <a:pt x="361" y="398"/>
                    </a:lnTo>
                    <a:lnTo>
                      <a:pt x="361" y="399"/>
                    </a:lnTo>
                    <a:lnTo>
                      <a:pt x="361" y="400"/>
                    </a:lnTo>
                    <a:lnTo>
                      <a:pt x="361" y="401"/>
                    </a:lnTo>
                    <a:lnTo>
                      <a:pt x="360" y="401"/>
                    </a:lnTo>
                    <a:lnTo>
                      <a:pt x="360" y="402"/>
                    </a:lnTo>
                    <a:lnTo>
                      <a:pt x="360" y="401"/>
                    </a:lnTo>
                    <a:lnTo>
                      <a:pt x="359" y="400"/>
                    </a:lnTo>
                    <a:lnTo>
                      <a:pt x="360" y="400"/>
                    </a:lnTo>
                    <a:lnTo>
                      <a:pt x="359" y="399"/>
                    </a:lnTo>
                    <a:lnTo>
                      <a:pt x="359" y="398"/>
                    </a:lnTo>
                    <a:lnTo>
                      <a:pt x="358" y="398"/>
                    </a:lnTo>
                    <a:lnTo>
                      <a:pt x="358" y="399"/>
                    </a:lnTo>
                    <a:lnTo>
                      <a:pt x="357" y="399"/>
                    </a:lnTo>
                    <a:lnTo>
                      <a:pt x="356" y="399"/>
                    </a:lnTo>
                    <a:lnTo>
                      <a:pt x="356" y="400"/>
                    </a:lnTo>
                    <a:lnTo>
                      <a:pt x="356" y="401"/>
                    </a:lnTo>
                    <a:lnTo>
                      <a:pt x="355" y="401"/>
                    </a:lnTo>
                    <a:lnTo>
                      <a:pt x="355" y="402"/>
                    </a:lnTo>
                    <a:lnTo>
                      <a:pt x="354" y="401"/>
                    </a:lnTo>
                    <a:lnTo>
                      <a:pt x="354" y="402"/>
                    </a:lnTo>
                    <a:lnTo>
                      <a:pt x="353" y="401"/>
                    </a:lnTo>
                    <a:lnTo>
                      <a:pt x="353" y="400"/>
                    </a:lnTo>
                    <a:lnTo>
                      <a:pt x="353" y="401"/>
                    </a:lnTo>
                    <a:lnTo>
                      <a:pt x="352" y="401"/>
                    </a:lnTo>
                    <a:lnTo>
                      <a:pt x="352" y="400"/>
                    </a:lnTo>
                    <a:lnTo>
                      <a:pt x="351" y="400"/>
                    </a:lnTo>
                    <a:lnTo>
                      <a:pt x="351" y="401"/>
                    </a:lnTo>
                    <a:lnTo>
                      <a:pt x="350" y="401"/>
                    </a:lnTo>
                    <a:lnTo>
                      <a:pt x="350" y="400"/>
                    </a:lnTo>
                    <a:lnTo>
                      <a:pt x="349" y="401"/>
                    </a:lnTo>
                    <a:lnTo>
                      <a:pt x="349" y="400"/>
                    </a:lnTo>
                    <a:lnTo>
                      <a:pt x="348" y="400"/>
                    </a:lnTo>
                    <a:lnTo>
                      <a:pt x="348" y="401"/>
                    </a:lnTo>
                    <a:lnTo>
                      <a:pt x="347" y="400"/>
                    </a:lnTo>
                    <a:lnTo>
                      <a:pt x="347" y="401"/>
                    </a:lnTo>
                    <a:lnTo>
                      <a:pt x="346" y="400"/>
                    </a:lnTo>
                    <a:lnTo>
                      <a:pt x="345" y="400"/>
                    </a:lnTo>
                    <a:lnTo>
                      <a:pt x="344" y="400"/>
                    </a:lnTo>
                    <a:lnTo>
                      <a:pt x="345" y="399"/>
                    </a:lnTo>
                    <a:lnTo>
                      <a:pt x="344" y="398"/>
                    </a:lnTo>
                    <a:lnTo>
                      <a:pt x="344" y="399"/>
                    </a:lnTo>
                    <a:lnTo>
                      <a:pt x="343" y="400"/>
                    </a:lnTo>
                    <a:lnTo>
                      <a:pt x="343" y="399"/>
                    </a:lnTo>
                    <a:lnTo>
                      <a:pt x="342" y="398"/>
                    </a:lnTo>
                    <a:lnTo>
                      <a:pt x="342" y="397"/>
                    </a:lnTo>
                    <a:lnTo>
                      <a:pt x="342" y="396"/>
                    </a:lnTo>
                    <a:lnTo>
                      <a:pt x="341" y="396"/>
                    </a:lnTo>
                    <a:lnTo>
                      <a:pt x="340" y="397"/>
                    </a:lnTo>
                    <a:lnTo>
                      <a:pt x="340" y="396"/>
                    </a:lnTo>
                    <a:lnTo>
                      <a:pt x="340" y="395"/>
                    </a:lnTo>
                    <a:lnTo>
                      <a:pt x="339" y="395"/>
                    </a:lnTo>
                    <a:lnTo>
                      <a:pt x="339" y="396"/>
                    </a:lnTo>
                    <a:lnTo>
                      <a:pt x="339" y="395"/>
                    </a:lnTo>
                    <a:lnTo>
                      <a:pt x="339" y="394"/>
                    </a:lnTo>
                    <a:lnTo>
                      <a:pt x="338" y="394"/>
                    </a:lnTo>
                    <a:lnTo>
                      <a:pt x="338" y="395"/>
                    </a:lnTo>
                    <a:lnTo>
                      <a:pt x="338" y="396"/>
                    </a:lnTo>
                    <a:lnTo>
                      <a:pt x="337" y="396"/>
                    </a:lnTo>
                    <a:lnTo>
                      <a:pt x="336" y="396"/>
                    </a:lnTo>
                    <a:lnTo>
                      <a:pt x="335" y="395"/>
                    </a:lnTo>
                    <a:lnTo>
                      <a:pt x="334" y="395"/>
                    </a:lnTo>
                    <a:lnTo>
                      <a:pt x="334" y="396"/>
                    </a:lnTo>
                    <a:lnTo>
                      <a:pt x="333" y="396"/>
                    </a:lnTo>
                    <a:lnTo>
                      <a:pt x="332" y="395"/>
                    </a:lnTo>
                    <a:lnTo>
                      <a:pt x="330" y="394"/>
                    </a:lnTo>
                    <a:lnTo>
                      <a:pt x="329" y="394"/>
                    </a:lnTo>
                    <a:lnTo>
                      <a:pt x="328" y="393"/>
                    </a:lnTo>
                    <a:lnTo>
                      <a:pt x="328" y="392"/>
                    </a:lnTo>
                    <a:lnTo>
                      <a:pt x="329" y="391"/>
                    </a:lnTo>
                    <a:lnTo>
                      <a:pt x="328" y="391"/>
                    </a:lnTo>
                    <a:lnTo>
                      <a:pt x="327" y="391"/>
                    </a:lnTo>
                    <a:lnTo>
                      <a:pt x="327" y="389"/>
                    </a:lnTo>
                    <a:lnTo>
                      <a:pt x="326" y="389"/>
                    </a:lnTo>
                    <a:lnTo>
                      <a:pt x="325" y="389"/>
                    </a:lnTo>
                    <a:lnTo>
                      <a:pt x="325" y="388"/>
                    </a:lnTo>
                    <a:lnTo>
                      <a:pt x="325" y="387"/>
                    </a:lnTo>
                    <a:lnTo>
                      <a:pt x="324" y="387"/>
                    </a:lnTo>
                    <a:lnTo>
                      <a:pt x="324" y="388"/>
                    </a:lnTo>
                    <a:lnTo>
                      <a:pt x="324" y="389"/>
                    </a:lnTo>
                    <a:lnTo>
                      <a:pt x="323" y="389"/>
                    </a:lnTo>
                    <a:lnTo>
                      <a:pt x="322" y="389"/>
                    </a:lnTo>
                    <a:lnTo>
                      <a:pt x="321" y="390"/>
                    </a:lnTo>
                    <a:lnTo>
                      <a:pt x="320" y="390"/>
                    </a:lnTo>
                    <a:lnTo>
                      <a:pt x="319" y="390"/>
                    </a:lnTo>
                    <a:lnTo>
                      <a:pt x="319" y="391"/>
                    </a:lnTo>
                    <a:lnTo>
                      <a:pt x="319" y="392"/>
                    </a:lnTo>
                    <a:lnTo>
                      <a:pt x="318" y="391"/>
                    </a:lnTo>
                    <a:lnTo>
                      <a:pt x="318" y="390"/>
                    </a:lnTo>
                    <a:lnTo>
                      <a:pt x="317" y="390"/>
                    </a:lnTo>
                    <a:lnTo>
                      <a:pt x="317" y="391"/>
                    </a:lnTo>
                    <a:lnTo>
                      <a:pt x="317" y="392"/>
                    </a:lnTo>
                    <a:lnTo>
                      <a:pt x="316" y="391"/>
                    </a:lnTo>
                    <a:lnTo>
                      <a:pt x="315" y="391"/>
                    </a:lnTo>
                    <a:lnTo>
                      <a:pt x="314" y="390"/>
                    </a:lnTo>
                    <a:lnTo>
                      <a:pt x="314" y="389"/>
                    </a:lnTo>
                    <a:lnTo>
                      <a:pt x="313" y="388"/>
                    </a:lnTo>
                    <a:lnTo>
                      <a:pt x="313" y="387"/>
                    </a:lnTo>
                    <a:lnTo>
                      <a:pt x="313" y="386"/>
                    </a:lnTo>
                    <a:lnTo>
                      <a:pt x="313" y="385"/>
                    </a:lnTo>
                    <a:lnTo>
                      <a:pt x="312" y="385"/>
                    </a:lnTo>
                    <a:lnTo>
                      <a:pt x="311" y="385"/>
                    </a:lnTo>
                    <a:lnTo>
                      <a:pt x="311" y="386"/>
                    </a:lnTo>
                    <a:lnTo>
                      <a:pt x="310" y="386"/>
                    </a:lnTo>
                    <a:lnTo>
                      <a:pt x="310" y="385"/>
                    </a:lnTo>
                    <a:lnTo>
                      <a:pt x="310" y="384"/>
                    </a:lnTo>
                    <a:lnTo>
                      <a:pt x="309" y="384"/>
                    </a:lnTo>
                    <a:lnTo>
                      <a:pt x="309" y="383"/>
                    </a:lnTo>
                    <a:lnTo>
                      <a:pt x="308" y="383"/>
                    </a:lnTo>
                    <a:lnTo>
                      <a:pt x="308" y="382"/>
                    </a:lnTo>
                    <a:lnTo>
                      <a:pt x="307" y="381"/>
                    </a:lnTo>
                    <a:lnTo>
                      <a:pt x="306" y="381"/>
                    </a:lnTo>
                    <a:lnTo>
                      <a:pt x="306" y="380"/>
                    </a:lnTo>
                    <a:lnTo>
                      <a:pt x="307" y="380"/>
                    </a:lnTo>
                    <a:lnTo>
                      <a:pt x="307" y="379"/>
                    </a:lnTo>
                    <a:lnTo>
                      <a:pt x="306" y="379"/>
                    </a:lnTo>
                    <a:lnTo>
                      <a:pt x="305" y="379"/>
                    </a:lnTo>
                    <a:lnTo>
                      <a:pt x="305" y="378"/>
                    </a:lnTo>
                    <a:lnTo>
                      <a:pt x="304" y="378"/>
                    </a:lnTo>
                    <a:lnTo>
                      <a:pt x="303" y="378"/>
                    </a:lnTo>
                    <a:lnTo>
                      <a:pt x="302" y="379"/>
                    </a:lnTo>
                    <a:lnTo>
                      <a:pt x="302" y="378"/>
                    </a:lnTo>
                    <a:lnTo>
                      <a:pt x="301" y="378"/>
                    </a:lnTo>
                    <a:lnTo>
                      <a:pt x="300" y="379"/>
                    </a:lnTo>
                    <a:lnTo>
                      <a:pt x="300" y="378"/>
                    </a:lnTo>
                    <a:lnTo>
                      <a:pt x="299" y="378"/>
                    </a:lnTo>
                    <a:lnTo>
                      <a:pt x="298" y="378"/>
                    </a:lnTo>
                    <a:lnTo>
                      <a:pt x="297" y="377"/>
                    </a:lnTo>
                    <a:lnTo>
                      <a:pt x="297" y="376"/>
                    </a:lnTo>
                    <a:lnTo>
                      <a:pt x="297" y="375"/>
                    </a:lnTo>
                    <a:lnTo>
                      <a:pt x="297" y="374"/>
                    </a:lnTo>
                    <a:lnTo>
                      <a:pt x="295" y="373"/>
                    </a:lnTo>
                    <a:lnTo>
                      <a:pt x="295" y="372"/>
                    </a:lnTo>
                    <a:lnTo>
                      <a:pt x="295" y="371"/>
                    </a:lnTo>
                    <a:lnTo>
                      <a:pt x="295" y="370"/>
                    </a:lnTo>
                    <a:lnTo>
                      <a:pt x="294" y="369"/>
                    </a:lnTo>
                    <a:lnTo>
                      <a:pt x="293" y="369"/>
                    </a:lnTo>
                    <a:lnTo>
                      <a:pt x="292" y="369"/>
                    </a:lnTo>
                    <a:lnTo>
                      <a:pt x="292" y="368"/>
                    </a:lnTo>
                    <a:lnTo>
                      <a:pt x="292" y="367"/>
                    </a:lnTo>
                    <a:lnTo>
                      <a:pt x="293" y="367"/>
                    </a:lnTo>
                    <a:lnTo>
                      <a:pt x="293" y="366"/>
                    </a:lnTo>
                    <a:lnTo>
                      <a:pt x="292" y="366"/>
                    </a:lnTo>
                    <a:lnTo>
                      <a:pt x="291" y="366"/>
                    </a:lnTo>
                    <a:lnTo>
                      <a:pt x="290" y="366"/>
                    </a:lnTo>
                    <a:lnTo>
                      <a:pt x="290" y="365"/>
                    </a:lnTo>
                    <a:lnTo>
                      <a:pt x="291" y="365"/>
                    </a:lnTo>
                    <a:lnTo>
                      <a:pt x="291" y="364"/>
                    </a:lnTo>
                    <a:lnTo>
                      <a:pt x="290" y="364"/>
                    </a:lnTo>
                    <a:lnTo>
                      <a:pt x="289" y="364"/>
                    </a:lnTo>
                    <a:lnTo>
                      <a:pt x="288" y="363"/>
                    </a:lnTo>
                    <a:lnTo>
                      <a:pt x="287" y="363"/>
                    </a:lnTo>
                    <a:lnTo>
                      <a:pt x="287" y="362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0"/>
                    </a:lnTo>
                    <a:lnTo>
                      <a:pt x="285" y="361"/>
                    </a:lnTo>
                    <a:lnTo>
                      <a:pt x="285" y="362"/>
                    </a:lnTo>
                    <a:lnTo>
                      <a:pt x="286" y="362"/>
                    </a:lnTo>
                    <a:lnTo>
                      <a:pt x="285" y="362"/>
                    </a:lnTo>
                    <a:lnTo>
                      <a:pt x="285" y="363"/>
                    </a:lnTo>
                    <a:lnTo>
                      <a:pt x="284" y="362"/>
                    </a:lnTo>
                    <a:lnTo>
                      <a:pt x="284" y="361"/>
                    </a:lnTo>
                    <a:lnTo>
                      <a:pt x="283" y="361"/>
                    </a:lnTo>
                    <a:lnTo>
                      <a:pt x="283" y="362"/>
                    </a:lnTo>
                    <a:lnTo>
                      <a:pt x="283" y="363"/>
                    </a:lnTo>
                    <a:lnTo>
                      <a:pt x="283" y="364"/>
                    </a:lnTo>
                    <a:lnTo>
                      <a:pt x="282" y="364"/>
                    </a:lnTo>
                    <a:lnTo>
                      <a:pt x="281" y="364"/>
                    </a:lnTo>
                    <a:lnTo>
                      <a:pt x="280" y="364"/>
                    </a:lnTo>
                    <a:lnTo>
                      <a:pt x="279" y="364"/>
                    </a:lnTo>
                    <a:lnTo>
                      <a:pt x="279" y="365"/>
                    </a:lnTo>
                    <a:lnTo>
                      <a:pt x="280" y="365"/>
                    </a:lnTo>
                    <a:lnTo>
                      <a:pt x="280" y="366"/>
                    </a:lnTo>
                    <a:lnTo>
                      <a:pt x="280" y="367"/>
                    </a:lnTo>
                    <a:lnTo>
                      <a:pt x="279" y="367"/>
                    </a:lnTo>
                    <a:lnTo>
                      <a:pt x="278" y="366"/>
                    </a:lnTo>
                    <a:lnTo>
                      <a:pt x="277" y="366"/>
                    </a:lnTo>
                    <a:lnTo>
                      <a:pt x="275" y="366"/>
                    </a:lnTo>
                    <a:lnTo>
                      <a:pt x="273" y="365"/>
                    </a:lnTo>
                    <a:lnTo>
                      <a:pt x="272" y="365"/>
                    </a:lnTo>
                    <a:lnTo>
                      <a:pt x="272" y="364"/>
                    </a:lnTo>
                    <a:lnTo>
                      <a:pt x="271" y="364"/>
                    </a:lnTo>
                    <a:lnTo>
                      <a:pt x="270" y="364"/>
                    </a:lnTo>
                    <a:lnTo>
                      <a:pt x="269" y="364"/>
                    </a:lnTo>
                    <a:lnTo>
                      <a:pt x="268" y="364"/>
                    </a:lnTo>
                    <a:lnTo>
                      <a:pt x="267" y="362"/>
                    </a:lnTo>
                    <a:lnTo>
                      <a:pt x="267" y="361"/>
                    </a:lnTo>
                    <a:lnTo>
                      <a:pt x="266" y="360"/>
                    </a:lnTo>
                    <a:lnTo>
                      <a:pt x="265" y="360"/>
                    </a:lnTo>
                    <a:lnTo>
                      <a:pt x="264" y="360"/>
                    </a:lnTo>
                    <a:lnTo>
                      <a:pt x="265" y="359"/>
                    </a:lnTo>
                    <a:lnTo>
                      <a:pt x="264" y="359"/>
                    </a:lnTo>
                    <a:lnTo>
                      <a:pt x="264" y="358"/>
                    </a:lnTo>
                    <a:lnTo>
                      <a:pt x="265" y="357"/>
                    </a:lnTo>
                    <a:lnTo>
                      <a:pt x="264" y="357"/>
                    </a:lnTo>
                    <a:lnTo>
                      <a:pt x="263" y="357"/>
                    </a:lnTo>
                    <a:lnTo>
                      <a:pt x="262" y="357"/>
                    </a:lnTo>
                    <a:lnTo>
                      <a:pt x="260" y="357"/>
                    </a:lnTo>
                    <a:lnTo>
                      <a:pt x="259" y="357"/>
                    </a:lnTo>
                    <a:lnTo>
                      <a:pt x="258" y="356"/>
                    </a:lnTo>
                    <a:lnTo>
                      <a:pt x="257" y="356"/>
                    </a:lnTo>
                    <a:lnTo>
                      <a:pt x="257" y="355"/>
                    </a:lnTo>
                    <a:lnTo>
                      <a:pt x="256" y="353"/>
                    </a:lnTo>
                    <a:lnTo>
                      <a:pt x="255" y="353"/>
                    </a:lnTo>
                    <a:lnTo>
                      <a:pt x="255" y="352"/>
                    </a:lnTo>
                    <a:lnTo>
                      <a:pt x="254" y="352"/>
                    </a:lnTo>
                    <a:lnTo>
                      <a:pt x="253" y="352"/>
                    </a:lnTo>
                    <a:lnTo>
                      <a:pt x="252" y="351"/>
                    </a:lnTo>
                    <a:lnTo>
                      <a:pt x="251" y="351"/>
                    </a:lnTo>
                    <a:lnTo>
                      <a:pt x="250" y="351"/>
                    </a:lnTo>
                    <a:lnTo>
                      <a:pt x="250" y="350"/>
                    </a:lnTo>
                    <a:lnTo>
                      <a:pt x="249" y="350"/>
                    </a:lnTo>
                    <a:lnTo>
                      <a:pt x="247" y="349"/>
                    </a:lnTo>
                    <a:lnTo>
                      <a:pt x="246" y="349"/>
                    </a:lnTo>
                    <a:lnTo>
                      <a:pt x="245" y="349"/>
                    </a:lnTo>
                    <a:lnTo>
                      <a:pt x="245" y="348"/>
                    </a:lnTo>
                    <a:lnTo>
                      <a:pt x="244" y="348"/>
                    </a:lnTo>
                    <a:lnTo>
                      <a:pt x="241" y="348"/>
                    </a:lnTo>
                    <a:lnTo>
                      <a:pt x="240" y="348"/>
                    </a:lnTo>
                    <a:lnTo>
                      <a:pt x="239" y="348"/>
                    </a:lnTo>
                    <a:lnTo>
                      <a:pt x="238" y="347"/>
                    </a:lnTo>
                    <a:lnTo>
                      <a:pt x="237" y="347"/>
                    </a:lnTo>
                    <a:lnTo>
                      <a:pt x="237" y="348"/>
                    </a:lnTo>
                    <a:lnTo>
                      <a:pt x="236" y="348"/>
                    </a:lnTo>
                    <a:lnTo>
                      <a:pt x="235" y="349"/>
                    </a:lnTo>
                    <a:lnTo>
                      <a:pt x="235" y="348"/>
                    </a:lnTo>
                    <a:lnTo>
                      <a:pt x="235" y="349"/>
                    </a:lnTo>
                    <a:lnTo>
                      <a:pt x="234" y="349"/>
                    </a:lnTo>
                    <a:lnTo>
                      <a:pt x="234" y="350"/>
                    </a:lnTo>
                    <a:lnTo>
                      <a:pt x="233" y="350"/>
                    </a:lnTo>
                    <a:lnTo>
                      <a:pt x="233" y="349"/>
                    </a:lnTo>
                    <a:lnTo>
                      <a:pt x="231" y="349"/>
                    </a:lnTo>
                    <a:lnTo>
                      <a:pt x="230" y="348"/>
                    </a:lnTo>
                    <a:lnTo>
                      <a:pt x="230" y="349"/>
                    </a:lnTo>
                    <a:lnTo>
                      <a:pt x="230" y="350"/>
                    </a:lnTo>
                    <a:lnTo>
                      <a:pt x="229" y="351"/>
                    </a:lnTo>
                    <a:lnTo>
                      <a:pt x="229" y="352"/>
                    </a:lnTo>
                    <a:lnTo>
                      <a:pt x="229" y="353"/>
                    </a:lnTo>
                    <a:lnTo>
                      <a:pt x="228" y="354"/>
                    </a:lnTo>
                    <a:lnTo>
                      <a:pt x="227" y="354"/>
                    </a:lnTo>
                    <a:lnTo>
                      <a:pt x="226" y="355"/>
                    </a:lnTo>
                    <a:lnTo>
                      <a:pt x="225" y="355"/>
                    </a:lnTo>
                    <a:lnTo>
                      <a:pt x="224" y="355"/>
                    </a:lnTo>
                    <a:lnTo>
                      <a:pt x="223" y="355"/>
                    </a:lnTo>
                    <a:lnTo>
                      <a:pt x="223" y="354"/>
                    </a:lnTo>
                    <a:lnTo>
                      <a:pt x="222" y="353"/>
                    </a:lnTo>
                    <a:lnTo>
                      <a:pt x="221" y="353"/>
                    </a:lnTo>
                    <a:lnTo>
                      <a:pt x="221" y="354"/>
                    </a:lnTo>
                    <a:lnTo>
                      <a:pt x="220" y="354"/>
                    </a:lnTo>
                    <a:lnTo>
                      <a:pt x="219" y="354"/>
                    </a:lnTo>
                    <a:lnTo>
                      <a:pt x="218" y="354"/>
                    </a:lnTo>
                    <a:lnTo>
                      <a:pt x="218" y="353"/>
                    </a:lnTo>
                    <a:lnTo>
                      <a:pt x="217" y="353"/>
                    </a:lnTo>
                    <a:lnTo>
                      <a:pt x="217" y="352"/>
                    </a:lnTo>
                    <a:lnTo>
                      <a:pt x="216" y="352"/>
                    </a:lnTo>
                    <a:lnTo>
                      <a:pt x="215" y="353"/>
                    </a:lnTo>
                    <a:lnTo>
                      <a:pt x="214" y="353"/>
                    </a:lnTo>
                    <a:lnTo>
                      <a:pt x="214" y="352"/>
                    </a:lnTo>
                    <a:lnTo>
                      <a:pt x="213" y="352"/>
                    </a:lnTo>
                    <a:lnTo>
                      <a:pt x="213" y="353"/>
                    </a:lnTo>
                    <a:lnTo>
                      <a:pt x="212" y="353"/>
                    </a:lnTo>
                    <a:lnTo>
                      <a:pt x="212" y="354"/>
                    </a:lnTo>
                    <a:lnTo>
                      <a:pt x="212" y="353"/>
                    </a:lnTo>
                    <a:lnTo>
                      <a:pt x="212" y="352"/>
                    </a:lnTo>
                    <a:lnTo>
                      <a:pt x="211" y="351"/>
                    </a:lnTo>
                    <a:lnTo>
                      <a:pt x="210" y="351"/>
                    </a:lnTo>
                    <a:lnTo>
                      <a:pt x="210" y="352"/>
                    </a:lnTo>
                    <a:lnTo>
                      <a:pt x="210" y="353"/>
                    </a:lnTo>
                    <a:lnTo>
                      <a:pt x="209" y="354"/>
                    </a:lnTo>
                    <a:lnTo>
                      <a:pt x="208" y="354"/>
                    </a:lnTo>
                    <a:lnTo>
                      <a:pt x="208" y="353"/>
                    </a:lnTo>
                    <a:lnTo>
                      <a:pt x="208" y="352"/>
                    </a:lnTo>
                    <a:lnTo>
                      <a:pt x="208" y="351"/>
                    </a:lnTo>
                    <a:lnTo>
                      <a:pt x="208" y="350"/>
                    </a:lnTo>
                    <a:lnTo>
                      <a:pt x="207" y="350"/>
                    </a:lnTo>
                    <a:lnTo>
                      <a:pt x="207" y="351"/>
                    </a:lnTo>
                    <a:lnTo>
                      <a:pt x="206" y="351"/>
                    </a:lnTo>
                    <a:lnTo>
                      <a:pt x="205" y="350"/>
                    </a:lnTo>
                    <a:lnTo>
                      <a:pt x="204" y="350"/>
                    </a:lnTo>
                    <a:lnTo>
                      <a:pt x="203" y="350"/>
                    </a:lnTo>
                    <a:lnTo>
                      <a:pt x="202" y="351"/>
                    </a:lnTo>
                    <a:lnTo>
                      <a:pt x="202" y="352"/>
                    </a:lnTo>
                    <a:lnTo>
                      <a:pt x="201" y="352"/>
                    </a:lnTo>
                    <a:lnTo>
                      <a:pt x="200" y="352"/>
                    </a:lnTo>
                    <a:lnTo>
                      <a:pt x="200" y="353"/>
                    </a:lnTo>
                    <a:lnTo>
                      <a:pt x="199" y="354"/>
                    </a:lnTo>
                    <a:lnTo>
                      <a:pt x="199" y="353"/>
                    </a:lnTo>
                    <a:lnTo>
                      <a:pt x="198" y="353"/>
                    </a:lnTo>
                    <a:lnTo>
                      <a:pt x="198" y="352"/>
                    </a:lnTo>
                    <a:lnTo>
                      <a:pt x="199" y="351"/>
                    </a:lnTo>
                    <a:lnTo>
                      <a:pt x="199" y="350"/>
                    </a:lnTo>
                    <a:lnTo>
                      <a:pt x="198" y="350"/>
                    </a:lnTo>
                    <a:lnTo>
                      <a:pt x="196" y="350"/>
                    </a:lnTo>
                    <a:lnTo>
                      <a:pt x="194" y="350"/>
                    </a:lnTo>
                    <a:lnTo>
                      <a:pt x="193" y="350"/>
                    </a:lnTo>
                    <a:lnTo>
                      <a:pt x="192" y="350"/>
                    </a:lnTo>
                    <a:lnTo>
                      <a:pt x="191" y="349"/>
                    </a:lnTo>
                    <a:lnTo>
                      <a:pt x="190" y="349"/>
                    </a:lnTo>
                    <a:lnTo>
                      <a:pt x="189" y="349"/>
                    </a:lnTo>
                    <a:lnTo>
                      <a:pt x="188" y="348"/>
                    </a:lnTo>
                    <a:lnTo>
                      <a:pt x="188" y="347"/>
                    </a:lnTo>
                    <a:lnTo>
                      <a:pt x="187" y="347"/>
                    </a:lnTo>
                    <a:lnTo>
                      <a:pt x="186" y="346"/>
                    </a:lnTo>
                    <a:lnTo>
                      <a:pt x="186" y="345"/>
                    </a:lnTo>
                    <a:lnTo>
                      <a:pt x="185" y="345"/>
                    </a:lnTo>
                    <a:lnTo>
                      <a:pt x="184" y="344"/>
                    </a:lnTo>
                    <a:lnTo>
                      <a:pt x="183" y="344"/>
                    </a:lnTo>
                    <a:lnTo>
                      <a:pt x="183" y="343"/>
                    </a:lnTo>
                    <a:lnTo>
                      <a:pt x="182" y="342"/>
                    </a:lnTo>
                    <a:lnTo>
                      <a:pt x="182" y="341"/>
                    </a:lnTo>
                    <a:lnTo>
                      <a:pt x="183" y="340"/>
                    </a:lnTo>
                    <a:lnTo>
                      <a:pt x="183" y="339"/>
                    </a:lnTo>
                    <a:lnTo>
                      <a:pt x="183" y="338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3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79" y="334"/>
                    </a:lnTo>
                    <a:lnTo>
                      <a:pt x="178" y="334"/>
                    </a:lnTo>
                    <a:lnTo>
                      <a:pt x="178" y="333"/>
                    </a:lnTo>
                    <a:lnTo>
                      <a:pt x="177" y="332"/>
                    </a:lnTo>
                    <a:lnTo>
                      <a:pt x="176" y="332"/>
                    </a:lnTo>
                    <a:lnTo>
                      <a:pt x="175" y="332"/>
                    </a:lnTo>
                    <a:lnTo>
                      <a:pt x="174" y="332"/>
                    </a:lnTo>
                    <a:lnTo>
                      <a:pt x="173" y="332"/>
                    </a:lnTo>
                    <a:lnTo>
                      <a:pt x="172" y="331"/>
                    </a:lnTo>
                    <a:lnTo>
                      <a:pt x="171" y="331"/>
                    </a:lnTo>
                    <a:lnTo>
                      <a:pt x="170" y="331"/>
                    </a:lnTo>
                    <a:lnTo>
                      <a:pt x="169" y="330"/>
                    </a:lnTo>
                    <a:lnTo>
                      <a:pt x="168" y="330"/>
                    </a:lnTo>
                    <a:lnTo>
                      <a:pt x="167" y="330"/>
                    </a:lnTo>
                    <a:lnTo>
                      <a:pt x="167" y="329"/>
                    </a:lnTo>
                    <a:lnTo>
                      <a:pt x="166" y="329"/>
                    </a:lnTo>
                    <a:lnTo>
                      <a:pt x="166" y="328"/>
                    </a:lnTo>
                    <a:lnTo>
                      <a:pt x="166" y="327"/>
                    </a:lnTo>
                    <a:lnTo>
                      <a:pt x="166" y="326"/>
                    </a:lnTo>
                    <a:lnTo>
                      <a:pt x="166" y="325"/>
                    </a:lnTo>
                    <a:lnTo>
                      <a:pt x="166" y="324"/>
                    </a:lnTo>
                    <a:lnTo>
                      <a:pt x="167" y="323"/>
                    </a:lnTo>
                    <a:lnTo>
                      <a:pt x="167" y="322"/>
                    </a:lnTo>
                    <a:lnTo>
                      <a:pt x="166" y="322"/>
                    </a:lnTo>
                    <a:lnTo>
                      <a:pt x="165" y="322"/>
                    </a:lnTo>
                    <a:lnTo>
                      <a:pt x="164" y="322"/>
                    </a:lnTo>
                    <a:lnTo>
                      <a:pt x="164" y="323"/>
                    </a:lnTo>
                    <a:lnTo>
                      <a:pt x="164" y="324"/>
                    </a:lnTo>
                    <a:lnTo>
                      <a:pt x="164" y="326"/>
                    </a:lnTo>
                    <a:lnTo>
                      <a:pt x="164" y="327"/>
                    </a:lnTo>
                    <a:lnTo>
                      <a:pt x="163" y="327"/>
                    </a:lnTo>
                    <a:lnTo>
                      <a:pt x="163" y="328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4"/>
                    </a:lnTo>
                    <a:lnTo>
                      <a:pt x="163" y="324"/>
                    </a:lnTo>
                    <a:lnTo>
                      <a:pt x="162" y="324"/>
                    </a:lnTo>
                    <a:lnTo>
                      <a:pt x="162" y="323"/>
                    </a:lnTo>
                    <a:lnTo>
                      <a:pt x="160" y="322"/>
                    </a:lnTo>
                    <a:lnTo>
                      <a:pt x="159" y="322"/>
                    </a:lnTo>
                    <a:lnTo>
                      <a:pt x="158" y="323"/>
                    </a:lnTo>
                    <a:lnTo>
                      <a:pt x="158" y="324"/>
                    </a:lnTo>
                    <a:lnTo>
                      <a:pt x="158" y="325"/>
                    </a:lnTo>
                    <a:lnTo>
                      <a:pt x="157" y="325"/>
                    </a:lnTo>
                    <a:lnTo>
                      <a:pt x="156" y="324"/>
                    </a:lnTo>
                    <a:lnTo>
                      <a:pt x="156" y="323"/>
                    </a:lnTo>
                    <a:lnTo>
                      <a:pt x="156" y="322"/>
                    </a:lnTo>
                    <a:lnTo>
                      <a:pt x="157" y="322"/>
                    </a:lnTo>
                    <a:lnTo>
                      <a:pt x="158" y="321"/>
                    </a:lnTo>
                    <a:lnTo>
                      <a:pt x="158" y="320"/>
                    </a:lnTo>
                    <a:lnTo>
                      <a:pt x="158" y="319"/>
                    </a:lnTo>
                    <a:lnTo>
                      <a:pt x="157" y="318"/>
                    </a:lnTo>
                    <a:lnTo>
                      <a:pt x="157" y="317"/>
                    </a:lnTo>
                    <a:lnTo>
                      <a:pt x="156" y="316"/>
                    </a:lnTo>
                    <a:lnTo>
                      <a:pt x="155" y="316"/>
                    </a:lnTo>
                    <a:lnTo>
                      <a:pt x="155" y="317"/>
                    </a:lnTo>
                    <a:lnTo>
                      <a:pt x="153" y="317"/>
                    </a:lnTo>
                    <a:lnTo>
                      <a:pt x="152" y="317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9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7" y="315"/>
                    </a:lnTo>
                    <a:lnTo>
                      <a:pt x="146" y="316"/>
                    </a:lnTo>
                    <a:lnTo>
                      <a:pt x="146" y="317"/>
                    </a:lnTo>
                    <a:lnTo>
                      <a:pt x="145" y="317"/>
                    </a:lnTo>
                    <a:lnTo>
                      <a:pt x="144" y="316"/>
                    </a:lnTo>
                    <a:lnTo>
                      <a:pt x="143" y="315"/>
                    </a:lnTo>
                    <a:lnTo>
                      <a:pt x="142" y="316"/>
                    </a:lnTo>
                    <a:lnTo>
                      <a:pt x="141" y="316"/>
                    </a:lnTo>
                    <a:lnTo>
                      <a:pt x="141" y="315"/>
                    </a:lnTo>
                    <a:lnTo>
                      <a:pt x="141" y="314"/>
                    </a:lnTo>
                    <a:lnTo>
                      <a:pt x="142" y="314"/>
                    </a:lnTo>
                    <a:lnTo>
                      <a:pt x="142" y="313"/>
                    </a:lnTo>
                    <a:lnTo>
                      <a:pt x="141" y="313"/>
                    </a:lnTo>
                    <a:lnTo>
                      <a:pt x="141" y="314"/>
                    </a:lnTo>
                    <a:lnTo>
                      <a:pt x="141" y="313"/>
                    </a:lnTo>
                    <a:lnTo>
                      <a:pt x="140" y="313"/>
                    </a:lnTo>
                    <a:lnTo>
                      <a:pt x="141" y="313"/>
                    </a:lnTo>
                    <a:lnTo>
                      <a:pt x="141" y="312"/>
                    </a:lnTo>
                    <a:lnTo>
                      <a:pt x="142" y="311"/>
                    </a:lnTo>
                    <a:lnTo>
                      <a:pt x="142" y="310"/>
                    </a:lnTo>
                    <a:lnTo>
                      <a:pt x="142" y="308"/>
                    </a:lnTo>
                    <a:lnTo>
                      <a:pt x="142" y="307"/>
                    </a:lnTo>
                    <a:lnTo>
                      <a:pt x="141" y="307"/>
                    </a:lnTo>
                    <a:lnTo>
                      <a:pt x="139" y="307"/>
                    </a:lnTo>
                    <a:lnTo>
                      <a:pt x="138" y="306"/>
                    </a:lnTo>
                    <a:lnTo>
                      <a:pt x="138" y="305"/>
                    </a:lnTo>
                    <a:lnTo>
                      <a:pt x="139" y="302"/>
                    </a:lnTo>
                    <a:lnTo>
                      <a:pt x="139" y="301"/>
                    </a:lnTo>
                    <a:lnTo>
                      <a:pt x="139" y="300"/>
                    </a:lnTo>
                    <a:lnTo>
                      <a:pt x="139" y="299"/>
                    </a:lnTo>
                    <a:lnTo>
                      <a:pt x="138" y="298"/>
                    </a:lnTo>
                    <a:lnTo>
                      <a:pt x="138" y="297"/>
                    </a:lnTo>
                    <a:lnTo>
                      <a:pt x="137" y="295"/>
                    </a:lnTo>
                    <a:lnTo>
                      <a:pt x="137" y="294"/>
                    </a:lnTo>
                    <a:lnTo>
                      <a:pt x="136" y="293"/>
                    </a:lnTo>
                    <a:lnTo>
                      <a:pt x="135" y="293"/>
                    </a:lnTo>
                    <a:lnTo>
                      <a:pt x="134" y="294"/>
                    </a:lnTo>
                    <a:lnTo>
                      <a:pt x="133" y="294"/>
                    </a:lnTo>
                    <a:lnTo>
                      <a:pt x="129" y="295"/>
                    </a:lnTo>
                    <a:lnTo>
                      <a:pt x="130" y="296"/>
                    </a:lnTo>
                    <a:lnTo>
                      <a:pt x="130" y="297"/>
                    </a:lnTo>
                    <a:lnTo>
                      <a:pt x="129" y="297"/>
                    </a:lnTo>
                    <a:lnTo>
                      <a:pt x="128" y="297"/>
                    </a:lnTo>
                    <a:lnTo>
                      <a:pt x="127" y="296"/>
                    </a:lnTo>
                    <a:lnTo>
                      <a:pt x="124" y="295"/>
                    </a:lnTo>
                    <a:lnTo>
                      <a:pt x="123" y="294"/>
                    </a:lnTo>
                    <a:lnTo>
                      <a:pt x="123" y="293"/>
                    </a:lnTo>
                    <a:lnTo>
                      <a:pt x="124" y="292"/>
                    </a:lnTo>
                    <a:lnTo>
                      <a:pt x="125" y="291"/>
                    </a:lnTo>
                    <a:lnTo>
                      <a:pt x="126" y="290"/>
                    </a:lnTo>
                    <a:lnTo>
                      <a:pt x="126" y="289"/>
                    </a:lnTo>
                    <a:lnTo>
                      <a:pt x="126" y="288"/>
                    </a:lnTo>
                    <a:lnTo>
                      <a:pt x="125" y="287"/>
                    </a:lnTo>
                    <a:lnTo>
                      <a:pt x="125" y="286"/>
                    </a:lnTo>
                    <a:lnTo>
                      <a:pt x="126" y="285"/>
                    </a:lnTo>
                    <a:lnTo>
                      <a:pt x="125" y="284"/>
                    </a:lnTo>
                    <a:lnTo>
                      <a:pt x="125" y="283"/>
                    </a:lnTo>
                    <a:lnTo>
                      <a:pt x="125" y="282"/>
                    </a:lnTo>
                    <a:lnTo>
                      <a:pt x="126" y="282"/>
                    </a:lnTo>
                    <a:lnTo>
                      <a:pt x="126" y="281"/>
                    </a:lnTo>
                    <a:lnTo>
                      <a:pt x="127" y="281"/>
                    </a:lnTo>
                    <a:lnTo>
                      <a:pt x="127" y="280"/>
                    </a:lnTo>
                    <a:lnTo>
                      <a:pt x="126" y="279"/>
                    </a:lnTo>
                    <a:lnTo>
                      <a:pt x="123" y="279"/>
                    </a:lnTo>
                    <a:lnTo>
                      <a:pt x="122" y="278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9" y="278"/>
                    </a:lnTo>
                    <a:lnTo>
                      <a:pt x="119" y="277"/>
                    </a:lnTo>
                    <a:lnTo>
                      <a:pt x="119" y="276"/>
                    </a:lnTo>
                    <a:lnTo>
                      <a:pt x="118" y="273"/>
                    </a:lnTo>
                    <a:lnTo>
                      <a:pt x="118" y="270"/>
                    </a:lnTo>
                    <a:lnTo>
                      <a:pt x="118" y="269"/>
                    </a:lnTo>
                    <a:lnTo>
                      <a:pt x="117" y="267"/>
                    </a:lnTo>
                    <a:lnTo>
                      <a:pt x="117" y="266"/>
                    </a:lnTo>
                    <a:lnTo>
                      <a:pt x="117" y="265"/>
                    </a:lnTo>
                    <a:lnTo>
                      <a:pt x="118" y="265"/>
                    </a:lnTo>
                    <a:lnTo>
                      <a:pt x="120" y="265"/>
                    </a:lnTo>
                    <a:lnTo>
                      <a:pt x="120" y="264"/>
                    </a:lnTo>
                    <a:lnTo>
                      <a:pt x="120" y="263"/>
                    </a:lnTo>
                    <a:lnTo>
                      <a:pt x="117" y="263"/>
                    </a:lnTo>
                    <a:lnTo>
                      <a:pt x="116" y="263"/>
                    </a:lnTo>
                    <a:lnTo>
                      <a:pt x="116" y="262"/>
                    </a:lnTo>
                    <a:lnTo>
                      <a:pt x="115" y="258"/>
                    </a:lnTo>
                    <a:lnTo>
                      <a:pt x="115" y="257"/>
                    </a:lnTo>
                    <a:lnTo>
                      <a:pt x="115" y="256"/>
                    </a:lnTo>
                    <a:lnTo>
                      <a:pt x="115" y="255"/>
                    </a:lnTo>
                    <a:lnTo>
                      <a:pt x="116" y="255"/>
                    </a:lnTo>
                    <a:lnTo>
                      <a:pt x="117" y="255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8" y="253"/>
                    </a:lnTo>
                    <a:lnTo>
                      <a:pt x="117" y="253"/>
                    </a:lnTo>
                    <a:lnTo>
                      <a:pt x="116" y="254"/>
                    </a:lnTo>
                    <a:lnTo>
                      <a:pt x="116" y="253"/>
                    </a:lnTo>
                    <a:lnTo>
                      <a:pt x="115" y="253"/>
                    </a:lnTo>
                    <a:lnTo>
                      <a:pt x="115" y="252"/>
                    </a:lnTo>
                    <a:lnTo>
                      <a:pt x="114" y="250"/>
                    </a:lnTo>
                    <a:lnTo>
                      <a:pt x="114" y="249"/>
                    </a:lnTo>
                    <a:lnTo>
                      <a:pt x="115" y="249"/>
                    </a:lnTo>
                    <a:lnTo>
                      <a:pt x="115" y="248"/>
                    </a:lnTo>
                    <a:lnTo>
                      <a:pt x="116" y="247"/>
                    </a:lnTo>
                    <a:lnTo>
                      <a:pt x="117" y="247"/>
                    </a:lnTo>
                    <a:lnTo>
                      <a:pt x="118" y="247"/>
                    </a:lnTo>
                    <a:lnTo>
                      <a:pt x="120" y="246"/>
                    </a:lnTo>
                    <a:lnTo>
                      <a:pt x="120" y="245"/>
                    </a:lnTo>
                    <a:lnTo>
                      <a:pt x="121" y="245"/>
                    </a:lnTo>
                    <a:lnTo>
                      <a:pt x="121" y="244"/>
                    </a:lnTo>
                    <a:lnTo>
                      <a:pt x="120" y="243"/>
                    </a:lnTo>
                    <a:lnTo>
                      <a:pt x="119" y="242"/>
                    </a:lnTo>
                    <a:lnTo>
                      <a:pt x="119" y="241"/>
                    </a:lnTo>
                    <a:lnTo>
                      <a:pt x="121" y="239"/>
                    </a:lnTo>
                    <a:lnTo>
                      <a:pt x="122" y="238"/>
                    </a:lnTo>
                    <a:lnTo>
                      <a:pt x="123" y="238"/>
                    </a:lnTo>
                    <a:lnTo>
                      <a:pt x="123" y="237"/>
                    </a:lnTo>
                    <a:lnTo>
                      <a:pt x="122" y="237"/>
                    </a:lnTo>
                    <a:lnTo>
                      <a:pt x="121" y="236"/>
                    </a:lnTo>
                    <a:lnTo>
                      <a:pt x="121" y="235"/>
                    </a:lnTo>
                    <a:lnTo>
                      <a:pt x="121" y="234"/>
                    </a:lnTo>
                    <a:lnTo>
                      <a:pt x="120" y="234"/>
                    </a:lnTo>
                    <a:lnTo>
                      <a:pt x="120" y="233"/>
                    </a:lnTo>
                    <a:lnTo>
                      <a:pt x="120" y="232"/>
                    </a:lnTo>
                    <a:lnTo>
                      <a:pt x="121" y="232"/>
                    </a:lnTo>
                    <a:lnTo>
                      <a:pt x="121" y="230"/>
                    </a:lnTo>
                    <a:lnTo>
                      <a:pt x="121" y="229"/>
                    </a:lnTo>
                    <a:lnTo>
                      <a:pt x="121" y="228"/>
                    </a:lnTo>
                    <a:lnTo>
                      <a:pt x="119" y="227"/>
                    </a:lnTo>
                    <a:lnTo>
                      <a:pt x="118" y="226"/>
                    </a:lnTo>
                    <a:lnTo>
                      <a:pt x="117" y="225"/>
                    </a:lnTo>
                    <a:lnTo>
                      <a:pt x="116" y="224"/>
                    </a:lnTo>
                    <a:lnTo>
                      <a:pt x="115" y="224"/>
                    </a:lnTo>
                    <a:lnTo>
                      <a:pt x="114" y="224"/>
                    </a:lnTo>
                    <a:lnTo>
                      <a:pt x="114" y="223"/>
                    </a:lnTo>
                    <a:lnTo>
                      <a:pt x="113" y="223"/>
                    </a:lnTo>
                    <a:lnTo>
                      <a:pt x="113" y="222"/>
                    </a:lnTo>
                    <a:lnTo>
                      <a:pt x="114" y="222"/>
                    </a:lnTo>
                    <a:lnTo>
                      <a:pt x="115" y="222"/>
                    </a:lnTo>
                    <a:lnTo>
                      <a:pt x="115" y="221"/>
                    </a:lnTo>
                    <a:lnTo>
                      <a:pt x="115" y="220"/>
                    </a:lnTo>
                    <a:lnTo>
                      <a:pt x="115" y="219"/>
                    </a:lnTo>
                    <a:lnTo>
                      <a:pt x="115" y="217"/>
                    </a:lnTo>
                    <a:lnTo>
                      <a:pt x="115" y="215"/>
                    </a:lnTo>
                    <a:lnTo>
                      <a:pt x="115" y="214"/>
                    </a:lnTo>
                    <a:lnTo>
                      <a:pt x="115" y="213"/>
                    </a:lnTo>
                    <a:lnTo>
                      <a:pt x="114" y="213"/>
                    </a:lnTo>
                    <a:lnTo>
                      <a:pt x="114" y="212"/>
                    </a:lnTo>
                    <a:lnTo>
                      <a:pt x="113" y="212"/>
                    </a:lnTo>
                    <a:lnTo>
                      <a:pt x="112" y="211"/>
                    </a:lnTo>
                    <a:lnTo>
                      <a:pt x="111" y="211"/>
                    </a:lnTo>
                    <a:lnTo>
                      <a:pt x="110" y="211"/>
                    </a:lnTo>
                    <a:lnTo>
                      <a:pt x="110" y="210"/>
                    </a:lnTo>
                    <a:lnTo>
                      <a:pt x="109" y="210"/>
                    </a:lnTo>
                    <a:lnTo>
                      <a:pt x="109" y="209"/>
                    </a:lnTo>
                    <a:lnTo>
                      <a:pt x="110" y="209"/>
                    </a:lnTo>
                    <a:lnTo>
                      <a:pt x="110" y="208"/>
                    </a:lnTo>
                    <a:lnTo>
                      <a:pt x="111" y="207"/>
                    </a:lnTo>
                    <a:lnTo>
                      <a:pt x="111" y="206"/>
                    </a:lnTo>
                    <a:lnTo>
                      <a:pt x="110" y="205"/>
                    </a:lnTo>
                    <a:lnTo>
                      <a:pt x="110" y="204"/>
                    </a:lnTo>
                    <a:lnTo>
                      <a:pt x="109" y="203"/>
                    </a:lnTo>
                    <a:lnTo>
                      <a:pt x="109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8" y="199"/>
                    </a:lnTo>
                    <a:lnTo>
                      <a:pt x="108" y="198"/>
                    </a:lnTo>
                    <a:lnTo>
                      <a:pt x="108" y="197"/>
                    </a:lnTo>
                    <a:lnTo>
                      <a:pt x="109" y="197"/>
                    </a:lnTo>
                    <a:lnTo>
                      <a:pt x="110" y="197"/>
                    </a:lnTo>
                    <a:lnTo>
                      <a:pt x="111" y="196"/>
                    </a:lnTo>
                    <a:lnTo>
                      <a:pt x="112" y="194"/>
                    </a:lnTo>
                    <a:lnTo>
                      <a:pt x="112" y="193"/>
                    </a:lnTo>
                    <a:lnTo>
                      <a:pt x="112" y="192"/>
                    </a:lnTo>
                    <a:lnTo>
                      <a:pt x="111" y="192"/>
                    </a:lnTo>
                    <a:lnTo>
                      <a:pt x="111" y="191"/>
                    </a:lnTo>
                    <a:lnTo>
                      <a:pt x="111" y="190"/>
                    </a:lnTo>
                    <a:lnTo>
                      <a:pt x="112" y="188"/>
                    </a:lnTo>
                    <a:lnTo>
                      <a:pt x="113" y="188"/>
                    </a:lnTo>
                    <a:lnTo>
                      <a:pt x="114" y="186"/>
                    </a:lnTo>
                    <a:lnTo>
                      <a:pt x="115" y="185"/>
                    </a:lnTo>
                    <a:lnTo>
                      <a:pt x="116" y="185"/>
                    </a:lnTo>
                    <a:lnTo>
                      <a:pt x="116" y="184"/>
                    </a:lnTo>
                    <a:lnTo>
                      <a:pt x="116" y="183"/>
                    </a:lnTo>
                    <a:lnTo>
                      <a:pt x="117" y="181"/>
                    </a:lnTo>
                    <a:lnTo>
                      <a:pt x="117" y="180"/>
                    </a:lnTo>
                    <a:lnTo>
                      <a:pt x="118" y="180"/>
                    </a:lnTo>
                    <a:lnTo>
                      <a:pt x="118" y="179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7" y="175"/>
                    </a:lnTo>
                    <a:lnTo>
                      <a:pt x="117" y="174"/>
                    </a:lnTo>
                    <a:lnTo>
                      <a:pt x="117" y="173"/>
                    </a:lnTo>
                    <a:lnTo>
                      <a:pt x="117" y="172"/>
                    </a:lnTo>
                    <a:lnTo>
                      <a:pt x="118" y="172"/>
                    </a:lnTo>
                    <a:lnTo>
                      <a:pt x="117" y="170"/>
                    </a:lnTo>
                    <a:lnTo>
                      <a:pt x="117" y="169"/>
                    </a:lnTo>
                    <a:lnTo>
                      <a:pt x="117" y="168"/>
                    </a:lnTo>
                    <a:lnTo>
                      <a:pt x="116" y="168"/>
                    </a:lnTo>
                    <a:lnTo>
                      <a:pt x="116" y="167"/>
                    </a:lnTo>
                    <a:lnTo>
                      <a:pt x="115" y="166"/>
                    </a:lnTo>
                    <a:lnTo>
                      <a:pt x="115" y="165"/>
                    </a:lnTo>
                    <a:lnTo>
                      <a:pt x="115" y="164"/>
                    </a:lnTo>
                    <a:lnTo>
                      <a:pt x="116" y="161"/>
                    </a:lnTo>
                    <a:lnTo>
                      <a:pt x="116" y="160"/>
                    </a:lnTo>
                    <a:lnTo>
                      <a:pt x="116" y="159"/>
                    </a:lnTo>
                    <a:lnTo>
                      <a:pt x="115" y="159"/>
                    </a:lnTo>
                    <a:lnTo>
                      <a:pt x="115" y="158"/>
                    </a:lnTo>
                    <a:lnTo>
                      <a:pt x="115" y="157"/>
                    </a:lnTo>
                    <a:lnTo>
                      <a:pt x="115" y="156"/>
                    </a:lnTo>
                    <a:lnTo>
                      <a:pt x="115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7" y="151"/>
                    </a:lnTo>
                    <a:lnTo>
                      <a:pt x="118" y="151"/>
                    </a:lnTo>
                    <a:lnTo>
                      <a:pt x="118" y="150"/>
                    </a:lnTo>
                    <a:lnTo>
                      <a:pt x="118" y="149"/>
                    </a:lnTo>
                    <a:lnTo>
                      <a:pt x="118" y="148"/>
                    </a:lnTo>
                    <a:lnTo>
                      <a:pt x="116" y="147"/>
                    </a:lnTo>
                    <a:lnTo>
                      <a:pt x="115" y="147"/>
                    </a:lnTo>
                    <a:lnTo>
                      <a:pt x="115" y="146"/>
                    </a:lnTo>
                    <a:lnTo>
                      <a:pt x="115" y="144"/>
                    </a:lnTo>
                    <a:lnTo>
                      <a:pt x="113" y="142"/>
                    </a:lnTo>
                    <a:lnTo>
                      <a:pt x="113" y="141"/>
                    </a:lnTo>
                    <a:lnTo>
                      <a:pt x="113" y="140"/>
                    </a:lnTo>
                    <a:lnTo>
                      <a:pt x="112" y="139"/>
                    </a:lnTo>
                    <a:lnTo>
                      <a:pt x="111" y="138"/>
                    </a:lnTo>
                    <a:lnTo>
                      <a:pt x="109" y="137"/>
                    </a:lnTo>
                    <a:lnTo>
                      <a:pt x="108" y="136"/>
                    </a:lnTo>
                    <a:lnTo>
                      <a:pt x="107" y="136"/>
                    </a:lnTo>
                    <a:lnTo>
                      <a:pt x="106" y="136"/>
                    </a:lnTo>
                    <a:lnTo>
                      <a:pt x="105" y="136"/>
                    </a:lnTo>
                    <a:lnTo>
                      <a:pt x="106" y="136"/>
                    </a:lnTo>
                    <a:lnTo>
                      <a:pt x="106" y="137"/>
                    </a:lnTo>
                    <a:lnTo>
                      <a:pt x="105" y="138"/>
                    </a:lnTo>
                    <a:lnTo>
                      <a:pt x="103" y="139"/>
                    </a:lnTo>
                    <a:lnTo>
                      <a:pt x="102" y="139"/>
                    </a:lnTo>
                    <a:lnTo>
                      <a:pt x="102" y="140"/>
                    </a:lnTo>
                    <a:lnTo>
                      <a:pt x="103" y="140"/>
                    </a:lnTo>
                    <a:lnTo>
                      <a:pt x="102" y="140"/>
                    </a:lnTo>
                    <a:lnTo>
                      <a:pt x="101" y="140"/>
                    </a:lnTo>
                    <a:lnTo>
                      <a:pt x="101" y="141"/>
                    </a:lnTo>
                    <a:lnTo>
                      <a:pt x="101" y="142"/>
                    </a:lnTo>
                    <a:lnTo>
                      <a:pt x="101" y="143"/>
                    </a:lnTo>
                    <a:lnTo>
                      <a:pt x="101" y="144"/>
                    </a:lnTo>
                    <a:lnTo>
                      <a:pt x="102" y="144"/>
                    </a:lnTo>
                    <a:lnTo>
                      <a:pt x="101" y="144"/>
                    </a:lnTo>
                    <a:lnTo>
                      <a:pt x="101" y="145"/>
                    </a:lnTo>
                    <a:lnTo>
                      <a:pt x="100" y="145"/>
                    </a:lnTo>
                    <a:lnTo>
                      <a:pt x="99" y="145"/>
                    </a:lnTo>
                    <a:lnTo>
                      <a:pt x="99" y="144"/>
                    </a:lnTo>
                    <a:lnTo>
                      <a:pt x="99" y="145"/>
                    </a:lnTo>
                    <a:lnTo>
                      <a:pt x="99" y="146"/>
                    </a:lnTo>
                    <a:lnTo>
                      <a:pt x="98" y="146"/>
                    </a:lnTo>
                    <a:lnTo>
                      <a:pt x="97" y="146"/>
                    </a:lnTo>
                    <a:lnTo>
                      <a:pt x="97" y="147"/>
                    </a:lnTo>
                    <a:lnTo>
                      <a:pt x="96" y="147"/>
                    </a:lnTo>
                    <a:lnTo>
                      <a:pt x="96" y="148"/>
                    </a:lnTo>
                    <a:lnTo>
                      <a:pt x="97" y="148"/>
                    </a:lnTo>
                    <a:lnTo>
                      <a:pt x="97" y="149"/>
                    </a:lnTo>
                    <a:lnTo>
                      <a:pt x="96" y="149"/>
                    </a:lnTo>
                    <a:lnTo>
                      <a:pt x="94" y="149"/>
                    </a:lnTo>
                    <a:lnTo>
                      <a:pt x="94" y="148"/>
                    </a:lnTo>
                    <a:lnTo>
                      <a:pt x="93" y="148"/>
                    </a:lnTo>
                    <a:lnTo>
                      <a:pt x="92" y="149"/>
                    </a:lnTo>
                    <a:lnTo>
                      <a:pt x="91" y="149"/>
                    </a:lnTo>
                    <a:lnTo>
                      <a:pt x="91" y="148"/>
                    </a:lnTo>
                    <a:lnTo>
                      <a:pt x="91" y="147"/>
                    </a:lnTo>
                    <a:lnTo>
                      <a:pt x="91" y="146"/>
                    </a:lnTo>
                    <a:lnTo>
                      <a:pt x="91" y="147"/>
                    </a:lnTo>
                    <a:lnTo>
                      <a:pt x="90" y="147"/>
                    </a:lnTo>
                    <a:lnTo>
                      <a:pt x="90" y="146"/>
                    </a:lnTo>
                    <a:lnTo>
                      <a:pt x="90" y="145"/>
                    </a:lnTo>
                    <a:lnTo>
                      <a:pt x="89" y="146"/>
                    </a:lnTo>
                    <a:lnTo>
                      <a:pt x="89" y="145"/>
                    </a:lnTo>
                    <a:lnTo>
                      <a:pt x="88" y="145"/>
                    </a:lnTo>
                    <a:lnTo>
                      <a:pt x="87" y="146"/>
                    </a:lnTo>
                    <a:lnTo>
                      <a:pt x="87" y="147"/>
                    </a:lnTo>
                    <a:lnTo>
                      <a:pt x="86" y="147"/>
                    </a:lnTo>
                    <a:lnTo>
                      <a:pt x="85" y="147"/>
                    </a:lnTo>
                    <a:lnTo>
                      <a:pt x="86" y="146"/>
                    </a:lnTo>
                    <a:lnTo>
                      <a:pt x="86" y="145"/>
                    </a:lnTo>
                    <a:lnTo>
                      <a:pt x="85" y="144"/>
                    </a:lnTo>
                    <a:lnTo>
                      <a:pt x="86" y="143"/>
                    </a:lnTo>
                    <a:lnTo>
                      <a:pt x="87" y="144"/>
                    </a:lnTo>
                    <a:lnTo>
                      <a:pt x="88" y="143"/>
                    </a:lnTo>
                    <a:lnTo>
                      <a:pt x="87" y="143"/>
                    </a:lnTo>
                    <a:lnTo>
                      <a:pt x="87" y="142"/>
                    </a:lnTo>
                    <a:lnTo>
                      <a:pt x="86" y="142"/>
                    </a:lnTo>
                    <a:lnTo>
                      <a:pt x="86" y="143"/>
                    </a:lnTo>
                    <a:lnTo>
                      <a:pt x="84" y="143"/>
                    </a:lnTo>
                    <a:lnTo>
                      <a:pt x="83" y="143"/>
                    </a:lnTo>
                    <a:lnTo>
                      <a:pt x="83" y="144"/>
                    </a:lnTo>
                    <a:lnTo>
                      <a:pt x="83" y="145"/>
                    </a:lnTo>
                    <a:lnTo>
                      <a:pt x="82" y="145"/>
                    </a:lnTo>
                    <a:lnTo>
                      <a:pt x="81" y="144"/>
                    </a:lnTo>
                    <a:lnTo>
                      <a:pt x="81" y="143"/>
                    </a:lnTo>
                    <a:lnTo>
                      <a:pt x="80" y="143"/>
                    </a:lnTo>
                    <a:lnTo>
                      <a:pt x="81" y="142"/>
                    </a:lnTo>
                    <a:lnTo>
                      <a:pt x="81" y="141"/>
                    </a:lnTo>
                    <a:lnTo>
                      <a:pt x="80" y="141"/>
                    </a:lnTo>
                    <a:lnTo>
                      <a:pt x="80" y="142"/>
                    </a:lnTo>
                    <a:lnTo>
                      <a:pt x="80" y="143"/>
                    </a:lnTo>
                    <a:lnTo>
                      <a:pt x="80" y="144"/>
                    </a:lnTo>
                    <a:lnTo>
                      <a:pt x="80" y="145"/>
                    </a:lnTo>
                    <a:lnTo>
                      <a:pt x="79" y="145"/>
                    </a:lnTo>
                    <a:lnTo>
                      <a:pt x="79" y="146"/>
                    </a:lnTo>
                    <a:lnTo>
                      <a:pt x="79" y="145"/>
                    </a:lnTo>
                    <a:lnTo>
                      <a:pt x="78" y="145"/>
                    </a:lnTo>
                    <a:lnTo>
                      <a:pt x="78" y="146"/>
                    </a:lnTo>
                    <a:lnTo>
                      <a:pt x="78" y="145"/>
                    </a:lnTo>
                    <a:lnTo>
                      <a:pt x="77" y="144"/>
                    </a:lnTo>
                    <a:lnTo>
                      <a:pt x="78" y="144"/>
                    </a:lnTo>
                    <a:lnTo>
                      <a:pt x="78" y="143"/>
                    </a:lnTo>
                    <a:lnTo>
                      <a:pt x="77" y="143"/>
                    </a:lnTo>
                    <a:lnTo>
                      <a:pt x="77" y="144"/>
                    </a:lnTo>
                    <a:lnTo>
                      <a:pt x="76" y="144"/>
                    </a:lnTo>
                    <a:lnTo>
                      <a:pt x="76" y="145"/>
                    </a:lnTo>
                    <a:lnTo>
                      <a:pt x="75" y="145"/>
                    </a:lnTo>
                    <a:lnTo>
                      <a:pt x="75" y="146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3" y="145"/>
                    </a:lnTo>
                    <a:lnTo>
                      <a:pt x="73" y="144"/>
                    </a:lnTo>
                    <a:lnTo>
                      <a:pt x="73" y="143"/>
                    </a:lnTo>
                    <a:lnTo>
                      <a:pt x="72" y="143"/>
                    </a:lnTo>
                    <a:lnTo>
                      <a:pt x="71" y="143"/>
                    </a:lnTo>
                    <a:lnTo>
                      <a:pt x="71" y="144"/>
                    </a:lnTo>
                    <a:lnTo>
                      <a:pt x="70" y="144"/>
                    </a:lnTo>
                    <a:lnTo>
                      <a:pt x="69" y="144"/>
                    </a:lnTo>
                    <a:lnTo>
                      <a:pt x="69" y="143"/>
                    </a:lnTo>
                    <a:lnTo>
                      <a:pt x="69" y="144"/>
                    </a:lnTo>
                    <a:lnTo>
                      <a:pt x="68" y="144"/>
                    </a:lnTo>
                    <a:lnTo>
                      <a:pt x="67" y="144"/>
                    </a:lnTo>
                    <a:lnTo>
                      <a:pt x="66" y="144"/>
                    </a:lnTo>
                    <a:lnTo>
                      <a:pt x="66" y="145"/>
                    </a:lnTo>
                    <a:lnTo>
                      <a:pt x="65" y="145"/>
                    </a:lnTo>
                    <a:lnTo>
                      <a:pt x="65" y="146"/>
                    </a:lnTo>
                    <a:lnTo>
                      <a:pt x="65" y="147"/>
                    </a:lnTo>
                    <a:lnTo>
                      <a:pt x="66" y="147"/>
                    </a:lnTo>
                    <a:lnTo>
                      <a:pt x="65" y="147"/>
                    </a:lnTo>
                    <a:lnTo>
                      <a:pt x="64" y="147"/>
                    </a:lnTo>
                    <a:lnTo>
                      <a:pt x="64" y="148"/>
                    </a:lnTo>
                    <a:lnTo>
                      <a:pt x="64" y="147"/>
                    </a:lnTo>
                    <a:lnTo>
                      <a:pt x="63" y="147"/>
                    </a:lnTo>
                    <a:lnTo>
                      <a:pt x="63" y="146"/>
                    </a:lnTo>
                    <a:lnTo>
                      <a:pt x="63" y="147"/>
                    </a:lnTo>
                    <a:lnTo>
                      <a:pt x="62" y="147"/>
                    </a:lnTo>
                    <a:lnTo>
                      <a:pt x="61" y="148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7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8"/>
                    </a:lnTo>
                    <a:lnTo>
                      <a:pt x="55" y="148"/>
                    </a:lnTo>
                    <a:lnTo>
                      <a:pt x="55" y="147"/>
                    </a:lnTo>
                    <a:lnTo>
                      <a:pt x="55" y="146"/>
                    </a:lnTo>
                    <a:lnTo>
                      <a:pt x="54" y="146"/>
                    </a:lnTo>
                    <a:lnTo>
                      <a:pt x="53" y="147"/>
                    </a:lnTo>
                    <a:lnTo>
                      <a:pt x="53" y="146"/>
                    </a:lnTo>
                    <a:lnTo>
                      <a:pt x="52" y="146"/>
                    </a:lnTo>
                    <a:lnTo>
                      <a:pt x="51" y="147"/>
                    </a:lnTo>
                    <a:lnTo>
                      <a:pt x="51" y="146"/>
                    </a:lnTo>
                    <a:lnTo>
                      <a:pt x="50" y="146"/>
                    </a:lnTo>
                    <a:lnTo>
                      <a:pt x="50" y="147"/>
                    </a:lnTo>
                    <a:lnTo>
                      <a:pt x="49" y="147"/>
                    </a:lnTo>
                    <a:lnTo>
                      <a:pt x="49" y="148"/>
                    </a:lnTo>
                    <a:lnTo>
                      <a:pt x="48" y="148"/>
                    </a:lnTo>
                    <a:lnTo>
                      <a:pt x="48" y="149"/>
                    </a:lnTo>
                    <a:lnTo>
                      <a:pt x="47" y="149"/>
                    </a:lnTo>
                    <a:lnTo>
                      <a:pt x="48" y="150"/>
                    </a:lnTo>
                    <a:lnTo>
                      <a:pt x="47" y="150"/>
                    </a:lnTo>
                    <a:lnTo>
                      <a:pt x="46" y="150"/>
                    </a:lnTo>
                    <a:lnTo>
                      <a:pt x="45" y="149"/>
                    </a:lnTo>
                    <a:lnTo>
                      <a:pt x="44" y="149"/>
                    </a:lnTo>
                    <a:lnTo>
                      <a:pt x="44" y="150"/>
                    </a:lnTo>
                    <a:lnTo>
                      <a:pt x="44" y="149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50"/>
                    </a:lnTo>
                    <a:lnTo>
                      <a:pt x="41" y="150"/>
                    </a:lnTo>
                    <a:lnTo>
                      <a:pt x="41" y="151"/>
                    </a:lnTo>
                    <a:lnTo>
                      <a:pt x="40" y="151"/>
                    </a:lnTo>
                    <a:lnTo>
                      <a:pt x="39" y="150"/>
                    </a:lnTo>
                    <a:lnTo>
                      <a:pt x="39" y="151"/>
                    </a:lnTo>
                    <a:lnTo>
                      <a:pt x="39" y="150"/>
                    </a:lnTo>
                    <a:lnTo>
                      <a:pt x="38" y="150"/>
                    </a:lnTo>
                    <a:lnTo>
                      <a:pt x="38" y="151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5" y="152"/>
                    </a:lnTo>
                    <a:lnTo>
                      <a:pt x="35" y="153"/>
                    </a:lnTo>
                    <a:lnTo>
                      <a:pt x="33" y="153"/>
                    </a:lnTo>
                    <a:lnTo>
                      <a:pt x="32" y="153"/>
                    </a:lnTo>
                    <a:lnTo>
                      <a:pt x="31" y="153"/>
                    </a:lnTo>
                    <a:lnTo>
                      <a:pt x="32" y="153"/>
                    </a:lnTo>
                    <a:lnTo>
                      <a:pt x="31" y="153"/>
                    </a:lnTo>
                    <a:lnTo>
                      <a:pt x="31" y="154"/>
                    </a:lnTo>
                    <a:lnTo>
                      <a:pt x="30" y="155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29" y="155"/>
                    </a:lnTo>
                    <a:lnTo>
                      <a:pt x="30" y="154"/>
                    </a:lnTo>
                    <a:lnTo>
                      <a:pt x="30" y="153"/>
                    </a:lnTo>
                    <a:lnTo>
                      <a:pt x="29" y="153"/>
                    </a:lnTo>
                    <a:lnTo>
                      <a:pt x="28" y="154"/>
                    </a:lnTo>
                    <a:lnTo>
                      <a:pt x="27" y="154"/>
                    </a:lnTo>
                    <a:lnTo>
                      <a:pt x="28" y="154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6" y="153"/>
                    </a:lnTo>
                    <a:lnTo>
                      <a:pt x="25" y="154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4"/>
                    </a:lnTo>
                    <a:lnTo>
                      <a:pt x="23" y="154"/>
                    </a:lnTo>
                    <a:lnTo>
                      <a:pt x="23" y="155"/>
                    </a:lnTo>
                    <a:lnTo>
                      <a:pt x="22" y="155"/>
                    </a:lnTo>
                    <a:lnTo>
                      <a:pt x="21" y="154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9" y="156"/>
                    </a:lnTo>
                    <a:lnTo>
                      <a:pt x="18" y="155"/>
                    </a:lnTo>
                    <a:lnTo>
                      <a:pt x="18" y="156"/>
                    </a:lnTo>
                    <a:lnTo>
                      <a:pt x="18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0" y="15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78" name="Freeform 4717"/>
              <p:cNvSpPr>
                <a:spLocks/>
              </p:cNvSpPr>
              <p:nvPr/>
            </p:nvSpPr>
            <p:spPr bwMode="auto">
              <a:xfrm>
                <a:off x="577851" y="1395413"/>
                <a:ext cx="2203450" cy="1485900"/>
              </a:xfrm>
              <a:custGeom>
                <a:avLst/>
                <a:gdLst>
                  <a:gd name="T0" fmla="*/ 2147483647 w 1388"/>
                  <a:gd name="T1" fmla="*/ 2147483647 h 936"/>
                  <a:gd name="T2" fmla="*/ 2147483647 w 1388"/>
                  <a:gd name="T3" fmla="*/ 2147483647 h 936"/>
                  <a:gd name="T4" fmla="*/ 2147483647 w 1388"/>
                  <a:gd name="T5" fmla="*/ 2147483647 h 936"/>
                  <a:gd name="T6" fmla="*/ 2147483647 w 1388"/>
                  <a:gd name="T7" fmla="*/ 2147483647 h 936"/>
                  <a:gd name="T8" fmla="*/ 2147483647 w 1388"/>
                  <a:gd name="T9" fmla="*/ 2147483647 h 936"/>
                  <a:gd name="T10" fmla="*/ 2147483647 w 1388"/>
                  <a:gd name="T11" fmla="*/ 2147483647 h 936"/>
                  <a:gd name="T12" fmla="*/ 2147483647 w 1388"/>
                  <a:gd name="T13" fmla="*/ 2147483647 h 936"/>
                  <a:gd name="T14" fmla="*/ 2147483647 w 1388"/>
                  <a:gd name="T15" fmla="*/ 2147483647 h 936"/>
                  <a:gd name="T16" fmla="*/ 2147483647 w 1388"/>
                  <a:gd name="T17" fmla="*/ 2147483647 h 936"/>
                  <a:gd name="T18" fmla="*/ 2147483647 w 1388"/>
                  <a:gd name="T19" fmla="*/ 2147483647 h 936"/>
                  <a:gd name="T20" fmla="*/ 2147483647 w 1388"/>
                  <a:gd name="T21" fmla="*/ 2147483647 h 936"/>
                  <a:gd name="T22" fmla="*/ 2147483647 w 1388"/>
                  <a:gd name="T23" fmla="*/ 2147483647 h 936"/>
                  <a:gd name="T24" fmla="*/ 2147483647 w 1388"/>
                  <a:gd name="T25" fmla="*/ 2147483647 h 936"/>
                  <a:gd name="T26" fmla="*/ 2147483647 w 1388"/>
                  <a:gd name="T27" fmla="*/ 2147483647 h 936"/>
                  <a:gd name="T28" fmla="*/ 2147483647 w 1388"/>
                  <a:gd name="T29" fmla="*/ 2147483647 h 936"/>
                  <a:gd name="T30" fmla="*/ 2147483647 w 1388"/>
                  <a:gd name="T31" fmla="*/ 2147483647 h 936"/>
                  <a:gd name="T32" fmla="*/ 2147483647 w 1388"/>
                  <a:gd name="T33" fmla="*/ 2147483647 h 936"/>
                  <a:gd name="T34" fmla="*/ 2147483647 w 1388"/>
                  <a:gd name="T35" fmla="*/ 2147483647 h 936"/>
                  <a:gd name="T36" fmla="*/ 2147483647 w 1388"/>
                  <a:gd name="T37" fmla="*/ 2147483647 h 936"/>
                  <a:gd name="T38" fmla="*/ 2147483647 w 1388"/>
                  <a:gd name="T39" fmla="*/ 2147483647 h 936"/>
                  <a:gd name="T40" fmla="*/ 2147483647 w 1388"/>
                  <a:gd name="T41" fmla="*/ 2147483647 h 936"/>
                  <a:gd name="T42" fmla="*/ 2147483647 w 1388"/>
                  <a:gd name="T43" fmla="*/ 2147483647 h 936"/>
                  <a:gd name="T44" fmla="*/ 2147483647 w 1388"/>
                  <a:gd name="T45" fmla="*/ 2147483647 h 936"/>
                  <a:gd name="T46" fmla="*/ 2147483647 w 1388"/>
                  <a:gd name="T47" fmla="*/ 2147483647 h 936"/>
                  <a:gd name="T48" fmla="*/ 2147483647 w 1388"/>
                  <a:gd name="T49" fmla="*/ 2147483647 h 936"/>
                  <a:gd name="T50" fmla="*/ 2147483647 w 1388"/>
                  <a:gd name="T51" fmla="*/ 2147483647 h 936"/>
                  <a:gd name="T52" fmla="*/ 2147483647 w 1388"/>
                  <a:gd name="T53" fmla="*/ 2147483647 h 936"/>
                  <a:gd name="T54" fmla="*/ 2147483647 w 1388"/>
                  <a:gd name="T55" fmla="*/ 2147483647 h 936"/>
                  <a:gd name="T56" fmla="*/ 2147483647 w 1388"/>
                  <a:gd name="T57" fmla="*/ 2147483647 h 936"/>
                  <a:gd name="T58" fmla="*/ 2147483647 w 1388"/>
                  <a:gd name="T59" fmla="*/ 2147483647 h 936"/>
                  <a:gd name="T60" fmla="*/ 2147483647 w 1388"/>
                  <a:gd name="T61" fmla="*/ 2147483647 h 936"/>
                  <a:gd name="T62" fmla="*/ 2147483647 w 1388"/>
                  <a:gd name="T63" fmla="*/ 2147483647 h 936"/>
                  <a:gd name="T64" fmla="*/ 2147483647 w 1388"/>
                  <a:gd name="T65" fmla="*/ 2147483647 h 936"/>
                  <a:gd name="T66" fmla="*/ 2147483647 w 1388"/>
                  <a:gd name="T67" fmla="*/ 2147483647 h 936"/>
                  <a:gd name="T68" fmla="*/ 2147483647 w 1388"/>
                  <a:gd name="T69" fmla="*/ 2147483647 h 936"/>
                  <a:gd name="T70" fmla="*/ 2147483647 w 1388"/>
                  <a:gd name="T71" fmla="*/ 2147483647 h 936"/>
                  <a:gd name="T72" fmla="*/ 2147483647 w 1388"/>
                  <a:gd name="T73" fmla="*/ 2147483647 h 936"/>
                  <a:gd name="T74" fmla="*/ 2147483647 w 1388"/>
                  <a:gd name="T75" fmla="*/ 2147483647 h 936"/>
                  <a:gd name="T76" fmla="*/ 2147483647 w 1388"/>
                  <a:gd name="T77" fmla="*/ 2147483647 h 936"/>
                  <a:gd name="T78" fmla="*/ 2147483647 w 1388"/>
                  <a:gd name="T79" fmla="*/ 2147483647 h 936"/>
                  <a:gd name="T80" fmla="*/ 2147483647 w 1388"/>
                  <a:gd name="T81" fmla="*/ 2147483647 h 936"/>
                  <a:gd name="T82" fmla="*/ 2147483647 w 1388"/>
                  <a:gd name="T83" fmla="*/ 2147483647 h 936"/>
                  <a:gd name="T84" fmla="*/ 2147483647 w 1388"/>
                  <a:gd name="T85" fmla="*/ 2147483647 h 936"/>
                  <a:gd name="T86" fmla="*/ 2147483647 w 1388"/>
                  <a:gd name="T87" fmla="*/ 2147483647 h 936"/>
                  <a:gd name="T88" fmla="*/ 2147483647 w 1388"/>
                  <a:gd name="T89" fmla="*/ 2147483647 h 936"/>
                  <a:gd name="T90" fmla="*/ 2147483647 w 1388"/>
                  <a:gd name="T91" fmla="*/ 2147483647 h 936"/>
                  <a:gd name="T92" fmla="*/ 2147483647 w 1388"/>
                  <a:gd name="T93" fmla="*/ 2147483647 h 936"/>
                  <a:gd name="T94" fmla="*/ 2147483647 w 1388"/>
                  <a:gd name="T95" fmla="*/ 2147483647 h 936"/>
                  <a:gd name="T96" fmla="*/ 2147483647 w 1388"/>
                  <a:gd name="T97" fmla="*/ 2147483647 h 936"/>
                  <a:gd name="T98" fmla="*/ 2147483647 w 1388"/>
                  <a:gd name="T99" fmla="*/ 2147483647 h 936"/>
                  <a:gd name="T100" fmla="*/ 2147483647 w 1388"/>
                  <a:gd name="T101" fmla="*/ 2147483647 h 936"/>
                  <a:gd name="T102" fmla="*/ 2147483647 w 1388"/>
                  <a:gd name="T103" fmla="*/ 2147483647 h 936"/>
                  <a:gd name="T104" fmla="*/ 2147483647 w 1388"/>
                  <a:gd name="T105" fmla="*/ 2147483647 h 936"/>
                  <a:gd name="T106" fmla="*/ 2147483647 w 1388"/>
                  <a:gd name="T107" fmla="*/ 2147483647 h 936"/>
                  <a:gd name="T108" fmla="*/ 2147483647 w 1388"/>
                  <a:gd name="T109" fmla="*/ 2147483647 h 936"/>
                  <a:gd name="T110" fmla="*/ 2147483647 w 1388"/>
                  <a:gd name="T111" fmla="*/ 2147483647 h 936"/>
                  <a:gd name="T112" fmla="*/ 2147483647 w 1388"/>
                  <a:gd name="T113" fmla="*/ 2147483647 h 936"/>
                  <a:gd name="T114" fmla="*/ 2147483647 w 1388"/>
                  <a:gd name="T115" fmla="*/ 2147483647 h 936"/>
                  <a:gd name="T116" fmla="*/ 2147483647 w 1388"/>
                  <a:gd name="T117" fmla="*/ 2147483647 h 936"/>
                  <a:gd name="T118" fmla="*/ 2147483647 w 1388"/>
                  <a:gd name="T119" fmla="*/ 2147483647 h 936"/>
                  <a:gd name="T120" fmla="*/ 2147483647 w 1388"/>
                  <a:gd name="T121" fmla="*/ 2147483647 h 936"/>
                  <a:gd name="T122" fmla="*/ 2147483647 w 1388"/>
                  <a:gd name="T123" fmla="*/ 2147483647 h 936"/>
                  <a:gd name="T124" fmla="*/ 2147483647 w 1388"/>
                  <a:gd name="T125" fmla="*/ 2147483647 h 9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388"/>
                  <a:gd name="T190" fmla="*/ 0 h 936"/>
                  <a:gd name="T191" fmla="*/ 1388 w 1388"/>
                  <a:gd name="T192" fmla="*/ 936 h 9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388" h="936">
                    <a:moveTo>
                      <a:pt x="1166" y="149"/>
                    </a:moveTo>
                    <a:lnTo>
                      <a:pt x="1166" y="170"/>
                    </a:lnTo>
                    <a:lnTo>
                      <a:pt x="1166" y="171"/>
                    </a:lnTo>
                    <a:lnTo>
                      <a:pt x="1167" y="172"/>
                    </a:lnTo>
                    <a:lnTo>
                      <a:pt x="1167" y="173"/>
                    </a:lnTo>
                    <a:lnTo>
                      <a:pt x="1167" y="174"/>
                    </a:lnTo>
                    <a:lnTo>
                      <a:pt x="1168" y="174"/>
                    </a:lnTo>
                    <a:lnTo>
                      <a:pt x="1168" y="175"/>
                    </a:lnTo>
                    <a:lnTo>
                      <a:pt x="1168" y="176"/>
                    </a:lnTo>
                    <a:lnTo>
                      <a:pt x="1168" y="177"/>
                    </a:lnTo>
                    <a:lnTo>
                      <a:pt x="1168" y="180"/>
                    </a:lnTo>
                    <a:lnTo>
                      <a:pt x="1168" y="181"/>
                    </a:lnTo>
                    <a:lnTo>
                      <a:pt x="1168" y="182"/>
                    </a:lnTo>
                    <a:lnTo>
                      <a:pt x="1167" y="183"/>
                    </a:lnTo>
                    <a:lnTo>
                      <a:pt x="1167" y="184"/>
                    </a:lnTo>
                    <a:lnTo>
                      <a:pt x="1167" y="187"/>
                    </a:lnTo>
                    <a:lnTo>
                      <a:pt x="1168" y="188"/>
                    </a:lnTo>
                    <a:lnTo>
                      <a:pt x="1168" y="189"/>
                    </a:lnTo>
                    <a:lnTo>
                      <a:pt x="1168" y="190"/>
                    </a:lnTo>
                    <a:lnTo>
                      <a:pt x="1168" y="191"/>
                    </a:lnTo>
                    <a:lnTo>
                      <a:pt x="1167" y="192"/>
                    </a:lnTo>
                    <a:lnTo>
                      <a:pt x="1167" y="193"/>
                    </a:lnTo>
                    <a:lnTo>
                      <a:pt x="1168" y="193"/>
                    </a:lnTo>
                    <a:lnTo>
                      <a:pt x="1168" y="194"/>
                    </a:lnTo>
                    <a:lnTo>
                      <a:pt x="1167" y="195"/>
                    </a:lnTo>
                    <a:lnTo>
                      <a:pt x="1168" y="195"/>
                    </a:lnTo>
                    <a:lnTo>
                      <a:pt x="1168" y="196"/>
                    </a:lnTo>
                    <a:lnTo>
                      <a:pt x="1170" y="197"/>
                    </a:lnTo>
                    <a:lnTo>
                      <a:pt x="1172" y="198"/>
                    </a:lnTo>
                    <a:lnTo>
                      <a:pt x="1173" y="198"/>
                    </a:lnTo>
                    <a:lnTo>
                      <a:pt x="1174" y="199"/>
                    </a:lnTo>
                    <a:lnTo>
                      <a:pt x="1175" y="199"/>
                    </a:lnTo>
                    <a:lnTo>
                      <a:pt x="1176" y="200"/>
                    </a:lnTo>
                    <a:lnTo>
                      <a:pt x="1176" y="201"/>
                    </a:lnTo>
                    <a:lnTo>
                      <a:pt x="1177" y="201"/>
                    </a:lnTo>
                    <a:lnTo>
                      <a:pt x="1178" y="201"/>
                    </a:lnTo>
                    <a:lnTo>
                      <a:pt x="1178" y="202"/>
                    </a:lnTo>
                    <a:lnTo>
                      <a:pt x="1179" y="203"/>
                    </a:lnTo>
                    <a:lnTo>
                      <a:pt x="1179" y="204"/>
                    </a:lnTo>
                    <a:lnTo>
                      <a:pt x="1179" y="205"/>
                    </a:lnTo>
                    <a:lnTo>
                      <a:pt x="1179" y="206"/>
                    </a:lnTo>
                    <a:lnTo>
                      <a:pt x="1180" y="208"/>
                    </a:lnTo>
                    <a:lnTo>
                      <a:pt x="1180" y="209"/>
                    </a:lnTo>
                    <a:lnTo>
                      <a:pt x="1181" y="211"/>
                    </a:lnTo>
                    <a:lnTo>
                      <a:pt x="1180" y="211"/>
                    </a:lnTo>
                    <a:lnTo>
                      <a:pt x="1180" y="212"/>
                    </a:lnTo>
                    <a:lnTo>
                      <a:pt x="1179" y="212"/>
                    </a:lnTo>
                    <a:lnTo>
                      <a:pt x="1179" y="213"/>
                    </a:lnTo>
                    <a:lnTo>
                      <a:pt x="1179" y="214"/>
                    </a:lnTo>
                    <a:lnTo>
                      <a:pt x="1179" y="215"/>
                    </a:lnTo>
                    <a:lnTo>
                      <a:pt x="1179" y="216"/>
                    </a:lnTo>
                    <a:lnTo>
                      <a:pt x="1179" y="217"/>
                    </a:lnTo>
                    <a:lnTo>
                      <a:pt x="1180" y="218"/>
                    </a:lnTo>
                    <a:lnTo>
                      <a:pt x="1180" y="219"/>
                    </a:lnTo>
                    <a:lnTo>
                      <a:pt x="1181" y="219"/>
                    </a:lnTo>
                    <a:lnTo>
                      <a:pt x="1181" y="220"/>
                    </a:lnTo>
                    <a:lnTo>
                      <a:pt x="1181" y="221"/>
                    </a:lnTo>
                    <a:lnTo>
                      <a:pt x="1182" y="221"/>
                    </a:lnTo>
                    <a:lnTo>
                      <a:pt x="1182" y="222"/>
                    </a:lnTo>
                    <a:lnTo>
                      <a:pt x="1183" y="222"/>
                    </a:lnTo>
                    <a:lnTo>
                      <a:pt x="1184" y="223"/>
                    </a:lnTo>
                    <a:lnTo>
                      <a:pt x="1184" y="224"/>
                    </a:lnTo>
                    <a:lnTo>
                      <a:pt x="1185" y="224"/>
                    </a:lnTo>
                    <a:lnTo>
                      <a:pt x="1186" y="224"/>
                    </a:lnTo>
                    <a:lnTo>
                      <a:pt x="1187" y="224"/>
                    </a:lnTo>
                    <a:lnTo>
                      <a:pt x="1188" y="227"/>
                    </a:lnTo>
                    <a:lnTo>
                      <a:pt x="1189" y="228"/>
                    </a:lnTo>
                    <a:lnTo>
                      <a:pt x="1190" y="228"/>
                    </a:lnTo>
                    <a:lnTo>
                      <a:pt x="1190" y="229"/>
                    </a:lnTo>
                    <a:lnTo>
                      <a:pt x="1191" y="229"/>
                    </a:lnTo>
                    <a:lnTo>
                      <a:pt x="1192" y="230"/>
                    </a:lnTo>
                    <a:lnTo>
                      <a:pt x="1192" y="231"/>
                    </a:lnTo>
                    <a:lnTo>
                      <a:pt x="1193" y="231"/>
                    </a:lnTo>
                    <a:lnTo>
                      <a:pt x="1193" y="232"/>
                    </a:lnTo>
                    <a:lnTo>
                      <a:pt x="1194" y="232"/>
                    </a:lnTo>
                    <a:lnTo>
                      <a:pt x="1195" y="232"/>
                    </a:lnTo>
                    <a:lnTo>
                      <a:pt x="1195" y="233"/>
                    </a:lnTo>
                    <a:lnTo>
                      <a:pt x="1196" y="233"/>
                    </a:lnTo>
                    <a:lnTo>
                      <a:pt x="1196" y="234"/>
                    </a:lnTo>
                    <a:lnTo>
                      <a:pt x="1197" y="233"/>
                    </a:lnTo>
                    <a:lnTo>
                      <a:pt x="1198" y="233"/>
                    </a:lnTo>
                    <a:lnTo>
                      <a:pt x="1198" y="234"/>
                    </a:lnTo>
                    <a:lnTo>
                      <a:pt x="1198" y="235"/>
                    </a:lnTo>
                    <a:lnTo>
                      <a:pt x="1199" y="235"/>
                    </a:lnTo>
                    <a:lnTo>
                      <a:pt x="1199" y="236"/>
                    </a:lnTo>
                    <a:lnTo>
                      <a:pt x="1200" y="236"/>
                    </a:lnTo>
                    <a:lnTo>
                      <a:pt x="1200" y="235"/>
                    </a:lnTo>
                    <a:lnTo>
                      <a:pt x="1202" y="237"/>
                    </a:lnTo>
                    <a:lnTo>
                      <a:pt x="1202" y="238"/>
                    </a:lnTo>
                    <a:lnTo>
                      <a:pt x="1201" y="238"/>
                    </a:lnTo>
                    <a:lnTo>
                      <a:pt x="1201" y="239"/>
                    </a:lnTo>
                    <a:lnTo>
                      <a:pt x="1201" y="240"/>
                    </a:lnTo>
                    <a:lnTo>
                      <a:pt x="1202" y="241"/>
                    </a:lnTo>
                    <a:lnTo>
                      <a:pt x="1203" y="242"/>
                    </a:lnTo>
                    <a:lnTo>
                      <a:pt x="1203" y="243"/>
                    </a:lnTo>
                    <a:lnTo>
                      <a:pt x="1204" y="243"/>
                    </a:lnTo>
                    <a:lnTo>
                      <a:pt x="1204" y="244"/>
                    </a:lnTo>
                    <a:lnTo>
                      <a:pt x="1204" y="245"/>
                    </a:lnTo>
                    <a:lnTo>
                      <a:pt x="1203" y="245"/>
                    </a:lnTo>
                    <a:lnTo>
                      <a:pt x="1203" y="246"/>
                    </a:lnTo>
                    <a:lnTo>
                      <a:pt x="1204" y="247"/>
                    </a:lnTo>
                    <a:lnTo>
                      <a:pt x="1203" y="247"/>
                    </a:lnTo>
                    <a:lnTo>
                      <a:pt x="1203" y="248"/>
                    </a:lnTo>
                    <a:lnTo>
                      <a:pt x="1203" y="249"/>
                    </a:lnTo>
                    <a:lnTo>
                      <a:pt x="1204" y="250"/>
                    </a:lnTo>
                    <a:lnTo>
                      <a:pt x="1205" y="249"/>
                    </a:lnTo>
                    <a:lnTo>
                      <a:pt x="1206" y="249"/>
                    </a:lnTo>
                    <a:lnTo>
                      <a:pt x="1206" y="250"/>
                    </a:lnTo>
                    <a:lnTo>
                      <a:pt x="1208" y="251"/>
                    </a:lnTo>
                    <a:lnTo>
                      <a:pt x="1208" y="252"/>
                    </a:lnTo>
                    <a:lnTo>
                      <a:pt x="1208" y="253"/>
                    </a:lnTo>
                    <a:lnTo>
                      <a:pt x="1209" y="253"/>
                    </a:lnTo>
                    <a:lnTo>
                      <a:pt x="1208" y="254"/>
                    </a:lnTo>
                    <a:lnTo>
                      <a:pt x="1209" y="255"/>
                    </a:lnTo>
                    <a:lnTo>
                      <a:pt x="1209" y="254"/>
                    </a:lnTo>
                    <a:lnTo>
                      <a:pt x="1210" y="256"/>
                    </a:lnTo>
                    <a:lnTo>
                      <a:pt x="1211" y="256"/>
                    </a:lnTo>
                    <a:lnTo>
                      <a:pt x="1212" y="256"/>
                    </a:lnTo>
                    <a:lnTo>
                      <a:pt x="1211" y="257"/>
                    </a:lnTo>
                    <a:lnTo>
                      <a:pt x="1212" y="257"/>
                    </a:lnTo>
                    <a:lnTo>
                      <a:pt x="1213" y="257"/>
                    </a:lnTo>
                    <a:lnTo>
                      <a:pt x="1215" y="257"/>
                    </a:lnTo>
                    <a:lnTo>
                      <a:pt x="1216" y="256"/>
                    </a:lnTo>
                    <a:lnTo>
                      <a:pt x="1217" y="256"/>
                    </a:lnTo>
                    <a:lnTo>
                      <a:pt x="1217" y="258"/>
                    </a:lnTo>
                    <a:lnTo>
                      <a:pt x="1218" y="258"/>
                    </a:lnTo>
                    <a:lnTo>
                      <a:pt x="1220" y="259"/>
                    </a:lnTo>
                    <a:lnTo>
                      <a:pt x="1220" y="260"/>
                    </a:lnTo>
                    <a:lnTo>
                      <a:pt x="1221" y="260"/>
                    </a:lnTo>
                    <a:lnTo>
                      <a:pt x="1222" y="262"/>
                    </a:lnTo>
                    <a:lnTo>
                      <a:pt x="1224" y="264"/>
                    </a:lnTo>
                    <a:lnTo>
                      <a:pt x="1227" y="261"/>
                    </a:lnTo>
                    <a:lnTo>
                      <a:pt x="1227" y="260"/>
                    </a:lnTo>
                    <a:lnTo>
                      <a:pt x="1227" y="259"/>
                    </a:lnTo>
                    <a:lnTo>
                      <a:pt x="1228" y="259"/>
                    </a:lnTo>
                    <a:lnTo>
                      <a:pt x="1229" y="259"/>
                    </a:lnTo>
                    <a:lnTo>
                      <a:pt x="1230" y="258"/>
                    </a:lnTo>
                    <a:lnTo>
                      <a:pt x="1230" y="257"/>
                    </a:lnTo>
                    <a:lnTo>
                      <a:pt x="1230" y="256"/>
                    </a:lnTo>
                    <a:lnTo>
                      <a:pt x="1234" y="254"/>
                    </a:lnTo>
                    <a:lnTo>
                      <a:pt x="1236" y="255"/>
                    </a:lnTo>
                    <a:lnTo>
                      <a:pt x="1236" y="256"/>
                    </a:lnTo>
                    <a:lnTo>
                      <a:pt x="1236" y="257"/>
                    </a:lnTo>
                    <a:lnTo>
                      <a:pt x="1236" y="258"/>
                    </a:lnTo>
                    <a:lnTo>
                      <a:pt x="1237" y="258"/>
                    </a:lnTo>
                    <a:lnTo>
                      <a:pt x="1239" y="258"/>
                    </a:lnTo>
                    <a:lnTo>
                      <a:pt x="1239" y="259"/>
                    </a:lnTo>
                    <a:lnTo>
                      <a:pt x="1239" y="260"/>
                    </a:lnTo>
                    <a:lnTo>
                      <a:pt x="1239" y="261"/>
                    </a:lnTo>
                    <a:lnTo>
                      <a:pt x="1240" y="262"/>
                    </a:lnTo>
                    <a:lnTo>
                      <a:pt x="1239" y="263"/>
                    </a:lnTo>
                    <a:lnTo>
                      <a:pt x="1240" y="263"/>
                    </a:lnTo>
                    <a:lnTo>
                      <a:pt x="1239" y="264"/>
                    </a:lnTo>
                    <a:lnTo>
                      <a:pt x="1239" y="265"/>
                    </a:lnTo>
                    <a:lnTo>
                      <a:pt x="1238" y="266"/>
                    </a:lnTo>
                    <a:lnTo>
                      <a:pt x="1238" y="268"/>
                    </a:lnTo>
                    <a:lnTo>
                      <a:pt x="1238" y="269"/>
                    </a:lnTo>
                    <a:lnTo>
                      <a:pt x="1238" y="270"/>
                    </a:lnTo>
                    <a:lnTo>
                      <a:pt x="1237" y="271"/>
                    </a:lnTo>
                    <a:lnTo>
                      <a:pt x="1237" y="272"/>
                    </a:lnTo>
                    <a:lnTo>
                      <a:pt x="1237" y="273"/>
                    </a:lnTo>
                    <a:lnTo>
                      <a:pt x="1238" y="274"/>
                    </a:lnTo>
                    <a:lnTo>
                      <a:pt x="1239" y="274"/>
                    </a:lnTo>
                    <a:lnTo>
                      <a:pt x="1239" y="275"/>
                    </a:lnTo>
                    <a:lnTo>
                      <a:pt x="1240" y="276"/>
                    </a:lnTo>
                    <a:lnTo>
                      <a:pt x="1240" y="277"/>
                    </a:lnTo>
                    <a:lnTo>
                      <a:pt x="1241" y="278"/>
                    </a:lnTo>
                    <a:lnTo>
                      <a:pt x="1242" y="277"/>
                    </a:lnTo>
                    <a:lnTo>
                      <a:pt x="1243" y="277"/>
                    </a:lnTo>
                    <a:lnTo>
                      <a:pt x="1244" y="278"/>
                    </a:lnTo>
                    <a:lnTo>
                      <a:pt x="1243" y="279"/>
                    </a:lnTo>
                    <a:lnTo>
                      <a:pt x="1244" y="279"/>
                    </a:lnTo>
                    <a:lnTo>
                      <a:pt x="1245" y="280"/>
                    </a:lnTo>
                    <a:lnTo>
                      <a:pt x="1246" y="279"/>
                    </a:lnTo>
                    <a:lnTo>
                      <a:pt x="1248" y="279"/>
                    </a:lnTo>
                    <a:lnTo>
                      <a:pt x="1249" y="280"/>
                    </a:lnTo>
                    <a:lnTo>
                      <a:pt x="1251" y="280"/>
                    </a:lnTo>
                    <a:lnTo>
                      <a:pt x="1251" y="281"/>
                    </a:lnTo>
                    <a:lnTo>
                      <a:pt x="1252" y="281"/>
                    </a:lnTo>
                    <a:lnTo>
                      <a:pt x="1252" y="283"/>
                    </a:lnTo>
                    <a:lnTo>
                      <a:pt x="1253" y="283"/>
                    </a:lnTo>
                    <a:lnTo>
                      <a:pt x="1253" y="284"/>
                    </a:lnTo>
                    <a:lnTo>
                      <a:pt x="1254" y="284"/>
                    </a:lnTo>
                    <a:lnTo>
                      <a:pt x="1254" y="285"/>
                    </a:lnTo>
                    <a:lnTo>
                      <a:pt x="1255" y="286"/>
                    </a:lnTo>
                    <a:lnTo>
                      <a:pt x="1256" y="285"/>
                    </a:lnTo>
                    <a:lnTo>
                      <a:pt x="1257" y="285"/>
                    </a:lnTo>
                    <a:lnTo>
                      <a:pt x="1258" y="286"/>
                    </a:lnTo>
                    <a:lnTo>
                      <a:pt x="1259" y="285"/>
                    </a:lnTo>
                    <a:lnTo>
                      <a:pt x="1259" y="286"/>
                    </a:lnTo>
                    <a:lnTo>
                      <a:pt x="1260" y="287"/>
                    </a:lnTo>
                    <a:lnTo>
                      <a:pt x="1260" y="288"/>
                    </a:lnTo>
                    <a:lnTo>
                      <a:pt x="1260" y="289"/>
                    </a:lnTo>
                    <a:lnTo>
                      <a:pt x="1260" y="290"/>
                    </a:lnTo>
                    <a:lnTo>
                      <a:pt x="1260" y="291"/>
                    </a:lnTo>
                    <a:lnTo>
                      <a:pt x="1261" y="291"/>
                    </a:lnTo>
                    <a:lnTo>
                      <a:pt x="1262" y="292"/>
                    </a:lnTo>
                    <a:lnTo>
                      <a:pt x="1264" y="292"/>
                    </a:lnTo>
                    <a:lnTo>
                      <a:pt x="1264" y="291"/>
                    </a:lnTo>
                    <a:lnTo>
                      <a:pt x="1264" y="292"/>
                    </a:lnTo>
                    <a:lnTo>
                      <a:pt x="1265" y="292"/>
                    </a:lnTo>
                    <a:lnTo>
                      <a:pt x="1266" y="292"/>
                    </a:lnTo>
                    <a:lnTo>
                      <a:pt x="1267" y="292"/>
                    </a:lnTo>
                    <a:lnTo>
                      <a:pt x="1268" y="291"/>
                    </a:lnTo>
                    <a:lnTo>
                      <a:pt x="1268" y="290"/>
                    </a:lnTo>
                    <a:lnTo>
                      <a:pt x="1269" y="291"/>
                    </a:lnTo>
                    <a:lnTo>
                      <a:pt x="1269" y="292"/>
                    </a:lnTo>
                    <a:lnTo>
                      <a:pt x="1269" y="293"/>
                    </a:lnTo>
                    <a:lnTo>
                      <a:pt x="1270" y="293"/>
                    </a:lnTo>
                    <a:lnTo>
                      <a:pt x="1271" y="293"/>
                    </a:lnTo>
                    <a:lnTo>
                      <a:pt x="1272" y="293"/>
                    </a:lnTo>
                    <a:lnTo>
                      <a:pt x="1273" y="294"/>
                    </a:lnTo>
                    <a:lnTo>
                      <a:pt x="1273" y="295"/>
                    </a:lnTo>
                    <a:lnTo>
                      <a:pt x="1274" y="295"/>
                    </a:lnTo>
                    <a:lnTo>
                      <a:pt x="1274" y="296"/>
                    </a:lnTo>
                    <a:lnTo>
                      <a:pt x="1274" y="297"/>
                    </a:lnTo>
                    <a:lnTo>
                      <a:pt x="1276" y="296"/>
                    </a:lnTo>
                    <a:lnTo>
                      <a:pt x="1276" y="297"/>
                    </a:lnTo>
                    <a:lnTo>
                      <a:pt x="1277" y="297"/>
                    </a:lnTo>
                    <a:lnTo>
                      <a:pt x="1278" y="297"/>
                    </a:lnTo>
                    <a:lnTo>
                      <a:pt x="1278" y="298"/>
                    </a:lnTo>
                    <a:lnTo>
                      <a:pt x="1278" y="299"/>
                    </a:lnTo>
                    <a:lnTo>
                      <a:pt x="1279" y="299"/>
                    </a:lnTo>
                    <a:lnTo>
                      <a:pt x="1280" y="298"/>
                    </a:lnTo>
                    <a:lnTo>
                      <a:pt x="1281" y="298"/>
                    </a:lnTo>
                    <a:lnTo>
                      <a:pt x="1281" y="299"/>
                    </a:lnTo>
                    <a:lnTo>
                      <a:pt x="1281" y="300"/>
                    </a:lnTo>
                    <a:lnTo>
                      <a:pt x="1282" y="300"/>
                    </a:lnTo>
                    <a:lnTo>
                      <a:pt x="1283" y="299"/>
                    </a:lnTo>
                    <a:lnTo>
                      <a:pt x="1284" y="299"/>
                    </a:lnTo>
                    <a:lnTo>
                      <a:pt x="1284" y="300"/>
                    </a:lnTo>
                    <a:lnTo>
                      <a:pt x="1285" y="300"/>
                    </a:lnTo>
                    <a:lnTo>
                      <a:pt x="1285" y="301"/>
                    </a:lnTo>
                    <a:lnTo>
                      <a:pt x="1284" y="302"/>
                    </a:lnTo>
                    <a:lnTo>
                      <a:pt x="1285" y="302"/>
                    </a:lnTo>
                    <a:lnTo>
                      <a:pt x="1286" y="302"/>
                    </a:lnTo>
                    <a:lnTo>
                      <a:pt x="1288" y="303"/>
                    </a:lnTo>
                    <a:lnTo>
                      <a:pt x="1289" y="302"/>
                    </a:lnTo>
                    <a:lnTo>
                      <a:pt x="1290" y="302"/>
                    </a:lnTo>
                    <a:lnTo>
                      <a:pt x="1291" y="303"/>
                    </a:lnTo>
                    <a:lnTo>
                      <a:pt x="1292" y="303"/>
                    </a:lnTo>
                    <a:lnTo>
                      <a:pt x="1292" y="302"/>
                    </a:lnTo>
                    <a:lnTo>
                      <a:pt x="1293" y="302"/>
                    </a:lnTo>
                    <a:lnTo>
                      <a:pt x="1294" y="302"/>
                    </a:lnTo>
                    <a:lnTo>
                      <a:pt x="1295" y="302"/>
                    </a:lnTo>
                    <a:lnTo>
                      <a:pt x="1296" y="301"/>
                    </a:lnTo>
                    <a:lnTo>
                      <a:pt x="1295" y="301"/>
                    </a:lnTo>
                    <a:lnTo>
                      <a:pt x="1296" y="300"/>
                    </a:lnTo>
                    <a:lnTo>
                      <a:pt x="1297" y="301"/>
                    </a:lnTo>
                    <a:lnTo>
                      <a:pt x="1296" y="302"/>
                    </a:lnTo>
                    <a:lnTo>
                      <a:pt x="1297" y="302"/>
                    </a:lnTo>
                    <a:lnTo>
                      <a:pt x="1298" y="303"/>
                    </a:lnTo>
                    <a:lnTo>
                      <a:pt x="1299" y="303"/>
                    </a:lnTo>
                    <a:lnTo>
                      <a:pt x="1299" y="302"/>
                    </a:lnTo>
                    <a:lnTo>
                      <a:pt x="1300" y="302"/>
                    </a:lnTo>
                    <a:lnTo>
                      <a:pt x="1300" y="303"/>
                    </a:lnTo>
                    <a:lnTo>
                      <a:pt x="1301" y="303"/>
                    </a:lnTo>
                    <a:lnTo>
                      <a:pt x="1301" y="302"/>
                    </a:lnTo>
                    <a:lnTo>
                      <a:pt x="1302" y="303"/>
                    </a:lnTo>
                    <a:lnTo>
                      <a:pt x="1303" y="302"/>
                    </a:lnTo>
                    <a:lnTo>
                      <a:pt x="1303" y="303"/>
                    </a:lnTo>
                    <a:lnTo>
                      <a:pt x="1303" y="304"/>
                    </a:lnTo>
                    <a:lnTo>
                      <a:pt x="1302" y="305"/>
                    </a:lnTo>
                    <a:lnTo>
                      <a:pt x="1303" y="305"/>
                    </a:lnTo>
                    <a:lnTo>
                      <a:pt x="1303" y="306"/>
                    </a:lnTo>
                    <a:lnTo>
                      <a:pt x="1304" y="306"/>
                    </a:lnTo>
                    <a:lnTo>
                      <a:pt x="1306" y="306"/>
                    </a:lnTo>
                    <a:lnTo>
                      <a:pt x="1307" y="308"/>
                    </a:lnTo>
                    <a:lnTo>
                      <a:pt x="1308" y="307"/>
                    </a:lnTo>
                    <a:lnTo>
                      <a:pt x="1309" y="307"/>
                    </a:lnTo>
                    <a:lnTo>
                      <a:pt x="1309" y="308"/>
                    </a:lnTo>
                    <a:lnTo>
                      <a:pt x="1310" y="309"/>
                    </a:lnTo>
                    <a:lnTo>
                      <a:pt x="1311" y="309"/>
                    </a:lnTo>
                    <a:lnTo>
                      <a:pt x="1311" y="310"/>
                    </a:lnTo>
                    <a:lnTo>
                      <a:pt x="1310" y="311"/>
                    </a:lnTo>
                    <a:lnTo>
                      <a:pt x="1311" y="313"/>
                    </a:lnTo>
                    <a:lnTo>
                      <a:pt x="1311" y="314"/>
                    </a:lnTo>
                    <a:lnTo>
                      <a:pt x="1312" y="315"/>
                    </a:lnTo>
                    <a:lnTo>
                      <a:pt x="1313" y="316"/>
                    </a:lnTo>
                    <a:lnTo>
                      <a:pt x="1313" y="317"/>
                    </a:lnTo>
                    <a:lnTo>
                      <a:pt x="1314" y="318"/>
                    </a:lnTo>
                    <a:lnTo>
                      <a:pt x="1315" y="317"/>
                    </a:lnTo>
                    <a:lnTo>
                      <a:pt x="1317" y="317"/>
                    </a:lnTo>
                    <a:lnTo>
                      <a:pt x="1318" y="318"/>
                    </a:lnTo>
                    <a:lnTo>
                      <a:pt x="1318" y="319"/>
                    </a:lnTo>
                    <a:lnTo>
                      <a:pt x="1319" y="319"/>
                    </a:lnTo>
                    <a:lnTo>
                      <a:pt x="1319" y="320"/>
                    </a:lnTo>
                    <a:lnTo>
                      <a:pt x="1319" y="321"/>
                    </a:lnTo>
                    <a:lnTo>
                      <a:pt x="1320" y="321"/>
                    </a:lnTo>
                    <a:lnTo>
                      <a:pt x="1321" y="321"/>
                    </a:lnTo>
                    <a:lnTo>
                      <a:pt x="1322" y="322"/>
                    </a:lnTo>
                    <a:lnTo>
                      <a:pt x="1323" y="322"/>
                    </a:lnTo>
                    <a:lnTo>
                      <a:pt x="1324" y="322"/>
                    </a:lnTo>
                    <a:lnTo>
                      <a:pt x="1325" y="323"/>
                    </a:lnTo>
                    <a:lnTo>
                      <a:pt x="1326" y="324"/>
                    </a:lnTo>
                    <a:lnTo>
                      <a:pt x="1326" y="325"/>
                    </a:lnTo>
                    <a:lnTo>
                      <a:pt x="1327" y="326"/>
                    </a:lnTo>
                    <a:lnTo>
                      <a:pt x="1328" y="326"/>
                    </a:lnTo>
                    <a:lnTo>
                      <a:pt x="1329" y="326"/>
                    </a:lnTo>
                    <a:lnTo>
                      <a:pt x="1331" y="326"/>
                    </a:lnTo>
                    <a:lnTo>
                      <a:pt x="1332" y="326"/>
                    </a:lnTo>
                    <a:lnTo>
                      <a:pt x="1334" y="325"/>
                    </a:lnTo>
                    <a:lnTo>
                      <a:pt x="1335" y="325"/>
                    </a:lnTo>
                    <a:lnTo>
                      <a:pt x="1336" y="325"/>
                    </a:lnTo>
                    <a:lnTo>
                      <a:pt x="1337" y="326"/>
                    </a:lnTo>
                    <a:lnTo>
                      <a:pt x="1338" y="327"/>
                    </a:lnTo>
                    <a:lnTo>
                      <a:pt x="1338" y="328"/>
                    </a:lnTo>
                    <a:lnTo>
                      <a:pt x="1338" y="329"/>
                    </a:lnTo>
                    <a:lnTo>
                      <a:pt x="1338" y="331"/>
                    </a:lnTo>
                    <a:lnTo>
                      <a:pt x="1337" y="332"/>
                    </a:lnTo>
                    <a:lnTo>
                      <a:pt x="1336" y="333"/>
                    </a:lnTo>
                    <a:lnTo>
                      <a:pt x="1334" y="335"/>
                    </a:lnTo>
                    <a:lnTo>
                      <a:pt x="1334" y="336"/>
                    </a:lnTo>
                    <a:lnTo>
                      <a:pt x="1334" y="337"/>
                    </a:lnTo>
                    <a:lnTo>
                      <a:pt x="1335" y="338"/>
                    </a:lnTo>
                    <a:lnTo>
                      <a:pt x="1336" y="338"/>
                    </a:lnTo>
                    <a:lnTo>
                      <a:pt x="1337" y="338"/>
                    </a:lnTo>
                    <a:lnTo>
                      <a:pt x="1338" y="338"/>
                    </a:lnTo>
                    <a:lnTo>
                      <a:pt x="1339" y="339"/>
                    </a:lnTo>
                    <a:lnTo>
                      <a:pt x="1339" y="340"/>
                    </a:lnTo>
                    <a:lnTo>
                      <a:pt x="1341" y="341"/>
                    </a:lnTo>
                    <a:lnTo>
                      <a:pt x="1342" y="341"/>
                    </a:lnTo>
                    <a:lnTo>
                      <a:pt x="1343" y="341"/>
                    </a:lnTo>
                    <a:lnTo>
                      <a:pt x="1345" y="340"/>
                    </a:lnTo>
                    <a:lnTo>
                      <a:pt x="1346" y="340"/>
                    </a:lnTo>
                    <a:lnTo>
                      <a:pt x="1346" y="341"/>
                    </a:lnTo>
                    <a:lnTo>
                      <a:pt x="1347" y="340"/>
                    </a:lnTo>
                    <a:lnTo>
                      <a:pt x="1347" y="339"/>
                    </a:lnTo>
                    <a:lnTo>
                      <a:pt x="1348" y="338"/>
                    </a:lnTo>
                    <a:lnTo>
                      <a:pt x="1349" y="338"/>
                    </a:lnTo>
                    <a:lnTo>
                      <a:pt x="1350" y="338"/>
                    </a:lnTo>
                    <a:lnTo>
                      <a:pt x="1351" y="337"/>
                    </a:lnTo>
                    <a:lnTo>
                      <a:pt x="1352" y="337"/>
                    </a:lnTo>
                    <a:lnTo>
                      <a:pt x="1353" y="336"/>
                    </a:lnTo>
                    <a:lnTo>
                      <a:pt x="1353" y="335"/>
                    </a:lnTo>
                    <a:lnTo>
                      <a:pt x="1354" y="335"/>
                    </a:lnTo>
                    <a:lnTo>
                      <a:pt x="1355" y="336"/>
                    </a:lnTo>
                    <a:lnTo>
                      <a:pt x="1356" y="337"/>
                    </a:lnTo>
                    <a:lnTo>
                      <a:pt x="1357" y="338"/>
                    </a:lnTo>
                    <a:lnTo>
                      <a:pt x="1358" y="337"/>
                    </a:lnTo>
                    <a:lnTo>
                      <a:pt x="1359" y="337"/>
                    </a:lnTo>
                    <a:lnTo>
                      <a:pt x="1360" y="337"/>
                    </a:lnTo>
                    <a:lnTo>
                      <a:pt x="1361" y="337"/>
                    </a:lnTo>
                    <a:lnTo>
                      <a:pt x="1361" y="338"/>
                    </a:lnTo>
                    <a:lnTo>
                      <a:pt x="1362" y="338"/>
                    </a:lnTo>
                    <a:lnTo>
                      <a:pt x="1364" y="337"/>
                    </a:lnTo>
                    <a:lnTo>
                      <a:pt x="1365" y="336"/>
                    </a:lnTo>
                    <a:lnTo>
                      <a:pt x="1366" y="335"/>
                    </a:lnTo>
                    <a:lnTo>
                      <a:pt x="1367" y="336"/>
                    </a:lnTo>
                    <a:lnTo>
                      <a:pt x="1368" y="337"/>
                    </a:lnTo>
                    <a:lnTo>
                      <a:pt x="1368" y="336"/>
                    </a:lnTo>
                    <a:lnTo>
                      <a:pt x="1369" y="336"/>
                    </a:lnTo>
                    <a:lnTo>
                      <a:pt x="1370" y="336"/>
                    </a:lnTo>
                    <a:lnTo>
                      <a:pt x="1371" y="335"/>
                    </a:lnTo>
                    <a:lnTo>
                      <a:pt x="1371" y="334"/>
                    </a:lnTo>
                    <a:lnTo>
                      <a:pt x="1371" y="333"/>
                    </a:lnTo>
                    <a:lnTo>
                      <a:pt x="1372" y="333"/>
                    </a:lnTo>
                    <a:lnTo>
                      <a:pt x="1373" y="332"/>
                    </a:lnTo>
                    <a:lnTo>
                      <a:pt x="1375" y="332"/>
                    </a:lnTo>
                    <a:lnTo>
                      <a:pt x="1375" y="331"/>
                    </a:lnTo>
                    <a:lnTo>
                      <a:pt x="1376" y="330"/>
                    </a:lnTo>
                    <a:lnTo>
                      <a:pt x="1377" y="330"/>
                    </a:lnTo>
                    <a:lnTo>
                      <a:pt x="1378" y="330"/>
                    </a:lnTo>
                    <a:lnTo>
                      <a:pt x="1379" y="330"/>
                    </a:lnTo>
                    <a:lnTo>
                      <a:pt x="1380" y="330"/>
                    </a:lnTo>
                    <a:lnTo>
                      <a:pt x="1380" y="329"/>
                    </a:lnTo>
                    <a:lnTo>
                      <a:pt x="1381" y="328"/>
                    </a:lnTo>
                    <a:lnTo>
                      <a:pt x="1382" y="328"/>
                    </a:lnTo>
                    <a:lnTo>
                      <a:pt x="1384" y="328"/>
                    </a:lnTo>
                    <a:lnTo>
                      <a:pt x="1387" y="327"/>
                    </a:lnTo>
                    <a:lnTo>
                      <a:pt x="1388" y="328"/>
                    </a:lnTo>
                    <a:lnTo>
                      <a:pt x="1387" y="329"/>
                    </a:lnTo>
                    <a:lnTo>
                      <a:pt x="1386" y="331"/>
                    </a:lnTo>
                    <a:lnTo>
                      <a:pt x="1385" y="331"/>
                    </a:lnTo>
                    <a:lnTo>
                      <a:pt x="1384" y="333"/>
                    </a:lnTo>
                    <a:lnTo>
                      <a:pt x="1382" y="336"/>
                    </a:lnTo>
                    <a:lnTo>
                      <a:pt x="1381" y="337"/>
                    </a:lnTo>
                    <a:lnTo>
                      <a:pt x="1379" y="339"/>
                    </a:lnTo>
                    <a:lnTo>
                      <a:pt x="1378" y="340"/>
                    </a:lnTo>
                    <a:lnTo>
                      <a:pt x="1376" y="341"/>
                    </a:lnTo>
                    <a:lnTo>
                      <a:pt x="1374" y="342"/>
                    </a:lnTo>
                    <a:lnTo>
                      <a:pt x="1371" y="344"/>
                    </a:lnTo>
                    <a:lnTo>
                      <a:pt x="1369" y="344"/>
                    </a:lnTo>
                    <a:lnTo>
                      <a:pt x="1368" y="345"/>
                    </a:lnTo>
                    <a:lnTo>
                      <a:pt x="1366" y="345"/>
                    </a:lnTo>
                    <a:lnTo>
                      <a:pt x="1365" y="345"/>
                    </a:lnTo>
                    <a:lnTo>
                      <a:pt x="1365" y="346"/>
                    </a:lnTo>
                    <a:lnTo>
                      <a:pt x="1364" y="346"/>
                    </a:lnTo>
                    <a:lnTo>
                      <a:pt x="1362" y="350"/>
                    </a:lnTo>
                    <a:lnTo>
                      <a:pt x="1362" y="351"/>
                    </a:lnTo>
                    <a:lnTo>
                      <a:pt x="1362" y="352"/>
                    </a:lnTo>
                    <a:lnTo>
                      <a:pt x="1361" y="353"/>
                    </a:lnTo>
                    <a:lnTo>
                      <a:pt x="1358" y="357"/>
                    </a:lnTo>
                    <a:lnTo>
                      <a:pt x="1358" y="358"/>
                    </a:lnTo>
                    <a:lnTo>
                      <a:pt x="1359" y="358"/>
                    </a:lnTo>
                    <a:lnTo>
                      <a:pt x="1360" y="359"/>
                    </a:lnTo>
                    <a:lnTo>
                      <a:pt x="1361" y="359"/>
                    </a:lnTo>
                    <a:lnTo>
                      <a:pt x="1361" y="360"/>
                    </a:lnTo>
                    <a:lnTo>
                      <a:pt x="1362" y="359"/>
                    </a:lnTo>
                    <a:lnTo>
                      <a:pt x="1363" y="360"/>
                    </a:lnTo>
                    <a:lnTo>
                      <a:pt x="1361" y="363"/>
                    </a:lnTo>
                    <a:lnTo>
                      <a:pt x="1355" y="376"/>
                    </a:lnTo>
                    <a:lnTo>
                      <a:pt x="1346" y="394"/>
                    </a:lnTo>
                    <a:lnTo>
                      <a:pt x="1343" y="402"/>
                    </a:lnTo>
                    <a:lnTo>
                      <a:pt x="1334" y="420"/>
                    </a:lnTo>
                    <a:lnTo>
                      <a:pt x="1330" y="427"/>
                    </a:lnTo>
                    <a:lnTo>
                      <a:pt x="1324" y="440"/>
                    </a:lnTo>
                    <a:lnTo>
                      <a:pt x="1322" y="445"/>
                    </a:lnTo>
                    <a:lnTo>
                      <a:pt x="1319" y="452"/>
                    </a:lnTo>
                    <a:lnTo>
                      <a:pt x="1315" y="460"/>
                    </a:lnTo>
                    <a:lnTo>
                      <a:pt x="1268" y="555"/>
                    </a:lnTo>
                    <a:lnTo>
                      <a:pt x="1246" y="601"/>
                    </a:lnTo>
                    <a:lnTo>
                      <a:pt x="1232" y="632"/>
                    </a:lnTo>
                    <a:lnTo>
                      <a:pt x="1214" y="668"/>
                    </a:lnTo>
                    <a:lnTo>
                      <a:pt x="1214" y="669"/>
                    </a:lnTo>
                    <a:lnTo>
                      <a:pt x="1212" y="670"/>
                    </a:lnTo>
                    <a:lnTo>
                      <a:pt x="1211" y="670"/>
                    </a:lnTo>
                    <a:lnTo>
                      <a:pt x="1210" y="670"/>
                    </a:lnTo>
                    <a:lnTo>
                      <a:pt x="1209" y="670"/>
                    </a:lnTo>
                    <a:lnTo>
                      <a:pt x="1209" y="672"/>
                    </a:lnTo>
                    <a:lnTo>
                      <a:pt x="1209" y="673"/>
                    </a:lnTo>
                    <a:lnTo>
                      <a:pt x="1208" y="674"/>
                    </a:lnTo>
                    <a:lnTo>
                      <a:pt x="1208" y="675"/>
                    </a:lnTo>
                    <a:lnTo>
                      <a:pt x="1207" y="675"/>
                    </a:lnTo>
                    <a:lnTo>
                      <a:pt x="1207" y="676"/>
                    </a:lnTo>
                    <a:lnTo>
                      <a:pt x="1206" y="676"/>
                    </a:lnTo>
                    <a:lnTo>
                      <a:pt x="1205" y="677"/>
                    </a:lnTo>
                    <a:lnTo>
                      <a:pt x="1204" y="678"/>
                    </a:lnTo>
                    <a:lnTo>
                      <a:pt x="1202" y="678"/>
                    </a:lnTo>
                    <a:lnTo>
                      <a:pt x="1202" y="679"/>
                    </a:lnTo>
                    <a:lnTo>
                      <a:pt x="1201" y="679"/>
                    </a:lnTo>
                    <a:lnTo>
                      <a:pt x="1200" y="682"/>
                    </a:lnTo>
                    <a:lnTo>
                      <a:pt x="1198" y="683"/>
                    </a:lnTo>
                    <a:lnTo>
                      <a:pt x="1198" y="684"/>
                    </a:lnTo>
                    <a:lnTo>
                      <a:pt x="1198" y="685"/>
                    </a:lnTo>
                    <a:lnTo>
                      <a:pt x="1197" y="686"/>
                    </a:lnTo>
                    <a:lnTo>
                      <a:pt x="1197" y="688"/>
                    </a:lnTo>
                    <a:lnTo>
                      <a:pt x="1197" y="690"/>
                    </a:lnTo>
                    <a:lnTo>
                      <a:pt x="1197" y="691"/>
                    </a:lnTo>
                    <a:lnTo>
                      <a:pt x="1197" y="692"/>
                    </a:lnTo>
                    <a:lnTo>
                      <a:pt x="1198" y="694"/>
                    </a:lnTo>
                    <a:lnTo>
                      <a:pt x="1198" y="696"/>
                    </a:lnTo>
                    <a:lnTo>
                      <a:pt x="1200" y="700"/>
                    </a:lnTo>
                    <a:lnTo>
                      <a:pt x="1201" y="702"/>
                    </a:lnTo>
                    <a:lnTo>
                      <a:pt x="1202" y="703"/>
                    </a:lnTo>
                    <a:lnTo>
                      <a:pt x="1203" y="705"/>
                    </a:lnTo>
                    <a:lnTo>
                      <a:pt x="1204" y="705"/>
                    </a:lnTo>
                    <a:lnTo>
                      <a:pt x="1204" y="706"/>
                    </a:lnTo>
                    <a:lnTo>
                      <a:pt x="1205" y="707"/>
                    </a:lnTo>
                    <a:lnTo>
                      <a:pt x="1207" y="707"/>
                    </a:lnTo>
                    <a:lnTo>
                      <a:pt x="1208" y="708"/>
                    </a:lnTo>
                    <a:lnTo>
                      <a:pt x="1209" y="709"/>
                    </a:lnTo>
                    <a:lnTo>
                      <a:pt x="1210" y="711"/>
                    </a:lnTo>
                    <a:lnTo>
                      <a:pt x="1211" y="712"/>
                    </a:lnTo>
                    <a:lnTo>
                      <a:pt x="1212" y="714"/>
                    </a:lnTo>
                    <a:lnTo>
                      <a:pt x="1213" y="715"/>
                    </a:lnTo>
                    <a:lnTo>
                      <a:pt x="1214" y="715"/>
                    </a:lnTo>
                    <a:lnTo>
                      <a:pt x="1215" y="716"/>
                    </a:lnTo>
                    <a:lnTo>
                      <a:pt x="1216" y="717"/>
                    </a:lnTo>
                    <a:lnTo>
                      <a:pt x="1217" y="718"/>
                    </a:lnTo>
                    <a:lnTo>
                      <a:pt x="1217" y="719"/>
                    </a:lnTo>
                    <a:lnTo>
                      <a:pt x="1218" y="719"/>
                    </a:lnTo>
                    <a:lnTo>
                      <a:pt x="1218" y="720"/>
                    </a:lnTo>
                    <a:lnTo>
                      <a:pt x="1219" y="721"/>
                    </a:lnTo>
                    <a:lnTo>
                      <a:pt x="1220" y="723"/>
                    </a:lnTo>
                    <a:lnTo>
                      <a:pt x="1221" y="724"/>
                    </a:lnTo>
                    <a:lnTo>
                      <a:pt x="1221" y="727"/>
                    </a:lnTo>
                    <a:lnTo>
                      <a:pt x="1221" y="728"/>
                    </a:lnTo>
                    <a:lnTo>
                      <a:pt x="1221" y="730"/>
                    </a:lnTo>
                    <a:lnTo>
                      <a:pt x="1221" y="733"/>
                    </a:lnTo>
                    <a:lnTo>
                      <a:pt x="1222" y="735"/>
                    </a:lnTo>
                    <a:lnTo>
                      <a:pt x="1223" y="736"/>
                    </a:lnTo>
                    <a:lnTo>
                      <a:pt x="1224" y="737"/>
                    </a:lnTo>
                    <a:lnTo>
                      <a:pt x="1223" y="738"/>
                    </a:lnTo>
                    <a:lnTo>
                      <a:pt x="1222" y="739"/>
                    </a:lnTo>
                    <a:lnTo>
                      <a:pt x="1221" y="740"/>
                    </a:lnTo>
                    <a:lnTo>
                      <a:pt x="1219" y="743"/>
                    </a:lnTo>
                    <a:lnTo>
                      <a:pt x="1218" y="745"/>
                    </a:lnTo>
                    <a:lnTo>
                      <a:pt x="1218" y="747"/>
                    </a:lnTo>
                    <a:lnTo>
                      <a:pt x="1218" y="748"/>
                    </a:lnTo>
                    <a:lnTo>
                      <a:pt x="1217" y="750"/>
                    </a:lnTo>
                    <a:lnTo>
                      <a:pt x="1217" y="751"/>
                    </a:lnTo>
                    <a:lnTo>
                      <a:pt x="1217" y="752"/>
                    </a:lnTo>
                    <a:lnTo>
                      <a:pt x="1218" y="755"/>
                    </a:lnTo>
                    <a:lnTo>
                      <a:pt x="1219" y="755"/>
                    </a:lnTo>
                    <a:lnTo>
                      <a:pt x="1219" y="757"/>
                    </a:lnTo>
                    <a:lnTo>
                      <a:pt x="1218" y="758"/>
                    </a:lnTo>
                    <a:lnTo>
                      <a:pt x="1216" y="760"/>
                    </a:lnTo>
                    <a:lnTo>
                      <a:pt x="1215" y="762"/>
                    </a:lnTo>
                    <a:lnTo>
                      <a:pt x="1213" y="763"/>
                    </a:lnTo>
                    <a:lnTo>
                      <a:pt x="1212" y="764"/>
                    </a:lnTo>
                    <a:lnTo>
                      <a:pt x="1212" y="765"/>
                    </a:lnTo>
                    <a:lnTo>
                      <a:pt x="1212" y="767"/>
                    </a:lnTo>
                    <a:lnTo>
                      <a:pt x="1212" y="768"/>
                    </a:lnTo>
                    <a:lnTo>
                      <a:pt x="1211" y="769"/>
                    </a:lnTo>
                    <a:lnTo>
                      <a:pt x="1210" y="770"/>
                    </a:lnTo>
                    <a:lnTo>
                      <a:pt x="1208" y="771"/>
                    </a:lnTo>
                    <a:lnTo>
                      <a:pt x="1208" y="772"/>
                    </a:lnTo>
                    <a:lnTo>
                      <a:pt x="1206" y="772"/>
                    </a:lnTo>
                    <a:lnTo>
                      <a:pt x="1205" y="773"/>
                    </a:lnTo>
                    <a:lnTo>
                      <a:pt x="1204" y="774"/>
                    </a:lnTo>
                    <a:lnTo>
                      <a:pt x="1204" y="775"/>
                    </a:lnTo>
                    <a:lnTo>
                      <a:pt x="1205" y="776"/>
                    </a:lnTo>
                    <a:lnTo>
                      <a:pt x="1205" y="777"/>
                    </a:lnTo>
                    <a:lnTo>
                      <a:pt x="1205" y="779"/>
                    </a:lnTo>
                    <a:lnTo>
                      <a:pt x="1206" y="780"/>
                    </a:lnTo>
                    <a:lnTo>
                      <a:pt x="1206" y="782"/>
                    </a:lnTo>
                    <a:lnTo>
                      <a:pt x="1207" y="783"/>
                    </a:lnTo>
                    <a:lnTo>
                      <a:pt x="1208" y="784"/>
                    </a:lnTo>
                    <a:lnTo>
                      <a:pt x="1209" y="785"/>
                    </a:lnTo>
                    <a:lnTo>
                      <a:pt x="1209" y="786"/>
                    </a:lnTo>
                    <a:lnTo>
                      <a:pt x="1209" y="787"/>
                    </a:lnTo>
                    <a:lnTo>
                      <a:pt x="1209" y="789"/>
                    </a:lnTo>
                    <a:lnTo>
                      <a:pt x="1212" y="793"/>
                    </a:lnTo>
                    <a:lnTo>
                      <a:pt x="1212" y="794"/>
                    </a:lnTo>
                    <a:lnTo>
                      <a:pt x="1211" y="795"/>
                    </a:lnTo>
                    <a:lnTo>
                      <a:pt x="1212" y="796"/>
                    </a:lnTo>
                    <a:lnTo>
                      <a:pt x="1212" y="797"/>
                    </a:lnTo>
                    <a:lnTo>
                      <a:pt x="1211" y="797"/>
                    </a:lnTo>
                    <a:lnTo>
                      <a:pt x="1210" y="798"/>
                    </a:lnTo>
                    <a:lnTo>
                      <a:pt x="1209" y="799"/>
                    </a:lnTo>
                    <a:lnTo>
                      <a:pt x="1209" y="800"/>
                    </a:lnTo>
                    <a:lnTo>
                      <a:pt x="1209" y="801"/>
                    </a:lnTo>
                    <a:lnTo>
                      <a:pt x="1209" y="802"/>
                    </a:lnTo>
                    <a:lnTo>
                      <a:pt x="1210" y="803"/>
                    </a:lnTo>
                    <a:lnTo>
                      <a:pt x="1209" y="803"/>
                    </a:lnTo>
                    <a:lnTo>
                      <a:pt x="1209" y="804"/>
                    </a:lnTo>
                    <a:lnTo>
                      <a:pt x="1209" y="805"/>
                    </a:lnTo>
                    <a:lnTo>
                      <a:pt x="1209" y="806"/>
                    </a:lnTo>
                    <a:lnTo>
                      <a:pt x="1209" y="808"/>
                    </a:lnTo>
                    <a:lnTo>
                      <a:pt x="1208" y="809"/>
                    </a:lnTo>
                    <a:lnTo>
                      <a:pt x="1209" y="810"/>
                    </a:lnTo>
                    <a:lnTo>
                      <a:pt x="1209" y="811"/>
                    </a:lnTo>
                    <a:lnTo>
                      <a:pt x="1209" y="812"/>
                    </a:lnTo>
                    <a:lnTo>
                      <a:pt x="1208" y="813"/>
                    </a:lnTo>
                    <a:lnTo>
                      <a:pt x="1207" y="813"/>
                    </a:lnTo>
                    <a:lnTo>
                      <a:pt x="1207" y="814"/>
                    </a:lnTo>
                    <a:lnTo>
                      <a:pt x="1207" y="815"/>
                    </a:lnTo>
                    <a:lnTo>
                      <a:pt x="1207" y="816"/>
                    </a:lnTo>
                    <a:lnTo>
                      <a:pt x="1206" y="816"/>
                    </a:lnTo>
                    <a:lnTo>
                      <a:pt x="1206" y="817"/>
                    </a:lnTo>
                    <a:lnTo>
                      <a:pt x="1206" y="818"/>
                    </a:lnTo>
                    <a:lnTo>
                      <a:pt x="1205" y="819"/>
                    </a:lnTo>
                    <a:lnTo>
                      <a:pt x="1205" y="820"/>
                    </a:lnTo>
                    <a:lnTo>
                      <a:pt x="1204" y="820"/>
                    </a:lnTo>
                    <a:lnTo>
                      <a:pt x="1204" y="821"/>
                    </a:lnTo>
                    <a:lnTo>
                      <a:pt x="1203" y="821"/>
                    </a:lnTo>
                    <a:lnTo>
                      <a:pt x="1203" y="822"/>
                    </a:lnTo>
                    <a:lnTo>
                      <a:pt x="1202" y="823"/>
                    </a:lnTo>
                    <a:lnTo>
                      <a:pt x="1201" y="825"/>
                    </a:lnTo>
                    <a:lnTo>
                      <a:pt x="1201" y="826"/>
                    </a:lnTo>
                    <a:lnTo>
                      <a:pt x="1202" y="827"/>
                    </a:lnTo>
                    <a:lnTo>
                      <a:pt x="1202" y="828"/>
                    </a:lnTo>
                    <a:lnTo>
                      <a:pt x="1202" y="829"/>
                    </a:lnTo>
                    <a:lnTo>
                      <a:pt x="1202" y="830"/>
                    </a:lnTo>
                    <a:lnTo>
                      <a:pt x="1202" y="831"/>
                    </a:lnTo>
                    <a:lnTo>
                      <a:pt x="1203" y="832"/>
                    </a:lnTo>
                    <a:lnTo>
                      <a:pt x="1203" y="833"/>
                    </a:lnTo>
                    <a:lnTo>
                      <a:pt x="1203" y="834"/>
                    </a:lnTo>
                    <a:lnTo>
                      <a:pt x="1202" y="834"/>
                    </a:lnTo>
                    <a:lnTo>
                      <a:pt x="1202" y="835"/>
                    </a:lnTo>
                    <a:lnTo>
                      <a:pt x="1202" y="837"/>
                    </a:lnTo>
                    <a:lnTo>
                      <a:pt x="1201" y="839"/>
                    </a:lnTo>
                    <a:lnTo>
                      <a:pt x="1200" y="840"/>
                    </a:lnTo>
                    <a:lnTo>
                      <a:pt x="1200" y="841"/>
                    </a:lnTo>
                    <a:lnTo>
                      <a:pt x="1200" y="842"/>
                    </a:lnTo>
                    <a:lnTo>
                      <a:pt x="1202" y="842"/>
                    </a:lnTo>
                    <a:lnTo>
                      <a:pt x="1203" y="842"/>
                    </a:lnTo>
                    <a:lnTo>
                      <a:pt x="1204" y="841"/>
                    </a:lnTo>
                    <a:lnTo>
                      <a:pt x="1205" y="841"/>
                    </a:lnTo>
                    <a:lnTo>
                      <a:pt x="1206" y="841"/>
                    </a:lnTo>
                    <a:lnTo>
                      <a:pt x="1208" y="842"/>
                    </a:lnTo>
                    <a:lnTo>
                      <a:pt x="1208" y="843"/>
                    </a:lnTo>
                    <a:lnTo>
                      <a:pt x="1207" y="843"/>
                    </a:lnTo>
                    <a:lnTo>
                      <a:pt x="1206" y="844"/>
                    </a:lnTo>
                    <a:lnTo>
                      <a:pt x="1205" y="845"/>
                    </a:lnTo>
                    <a:lnTo>
                      <a:pt x="1204" y="846"/>
                    </a:lnTo>
                    <a:lnTo>
                      <a:pt x="1204" y="847"/>
                    </a:lnTo>
                    <a:lnTo>
                      <a:pt x="1203" y="847"/>
                    </a:lnTo>
                    <a:lnTo>
                      <a:pt x="1201" y="848"/>
                    </a:lnTo>
                    <a:lnTo>
                      <a:pt x="1200" y="848"/>
                    </a:lnTo>
                    <a:lnTo>
                      <a:pt x="1199" y="849"/>
                    </a:lnTo>
                    <a:lnTo>
                      <a:pt x="1195" y="849"/>
                    </a:lnTo>
                    <a:lnTo>
                      <a:pt x="1146" y="849"/>
                    </a:lnTo>
                    <a:lnTo>
                      <a:pt x="1117" y="848"/>
                    </a:lnTo>
                    <a:lnTo>
                      <a:pt x="1078" y="848"/>
                    </a:lnTo>
                    <a:lnTo>
                      <a:pt x="1045" y="848"/>
                    </a:lnTo>
                    <a:lnTo>
                      <a:pt x="961" y="849"/>
                    </a:lnTo>
                    <a:lnTo>
                      <a:pt x="955" y="849"/>
                    </a:lnTo>
                    <a:lnTo>
                      <a:pt x="954" y="848"/>
                    </a:lnTo>
                    <a:lnTo>
                      <a:pt x="953" y="848"/>
                    </a:lnTo>
                    <a:lnTo>
                      <a:pt x="952" y="847"/>
                    </a:lnTo>
                    <a:lnTo>
                      <a:pt x="951" y="845"/>
                    </a:lnTo>
                    <a:lnTo>
                      <a:pt x="951" y="843"/>
                    </a:lnTo>
                    <a:lnTo>
                      <a:pt x="951" y="842"/>
                    </a:lnTo>
                    <a:lnTo>
                      <a:pt x="950" y="842"/>
                    </a:lnTo>
                    <a:lnTo>
                      <a:pt x="949" y="842"/>
                    </a:lnTo>
                    <a:lnTo>
                      <a:pt x="948" y="841"/>
                    </a:lnTo>
                    <a:lnTo>
                      <a:pt x="946" y="842"/>
                    </a:lnTo>
                    <a:lnTo>
                      <a:pt x="945" y="842"/>
                    </a:lnTo>
                    <a:lnTo>
                      <a:pt x="945" y="841"/>
                    </a:lnTo>
                    <a:lnTo>
                      <a:pt x="944" y="840"/>
                    </a:lnTo>
                    <a:lnTo>
                      <a:pt x="943" y="840"/>
                    </a:lnTo>
                    <a:lnTo>
                      <a:pt x="942" y="841"/>
                    </a:lnTo>
                    <a:lnTo>
                      <a:pt x="942" y="842"/>
                    </a:lnTo>
                    <a:lnTo>
                      <a:pt x="942" y="843"/>
                    </a:lnTo>
                    <a:lnTo>
                      <a:pt x="941" y="843"/>
                    </a:lnTo>
                    <a:lnTo>
                      <a:pt x="941" y="844"/>
                    </a:lnTo>
                    <a:lnTo>
                      <a:pt x="940" y="844"/>
                    </a:lnTo>
                    <a:lnTo>
                      <a:pt x="940" y="845"/>
                    </a:lnTo>
                    <a:lnTo>
                      <a:pt x="939" y="845"/>
                    </a:lnTo>
                    <a:lnTo>
                      <a:pt x="939" y="844"/>
                    </a:lnTo>
                    <a:lnTo>
                      <a:pt x="937" y="845"/>
                    </a:lnTo>
                    <a:lnTo>
                      <a:pt x="937" y="844"/>
                    </a:lnTo>
                    <a:lnTo>
                      <a:pt x="936" y="844"/>
                    </a:lnTo>
                    <a:lnTo>
                      <a:pt x="935" y="844"/>
                    </a:lnTo>
                    <a:lnTo>
                      <a:pt x="934" y="845"/>
                    </a:lnTo>
                    <a:lnTo>
                      <a:pt x="934" y="847"/>
                    </a:lnTo>
                    <a:lnTo>
                      <a:pt x="934" y="848"/>
                    </a:lnTo>
                    <a:lnTo>
                      <a:pt x="933" y="849"/>
                    </a:lnTo>
                    <a:lnTo>
                      <a:pt x="933" y="850"/>
                    </a:lnTo>
                    <a:lnTo>
                      <a:pt x="933" y="851"/>
                    </a:lnTo>
                    <a:lnTo>
                      <a:pt x="933" y="853"/>
                    </a:lnTo>
                    <a:lnTo>
                      <a:pt x="932" y="853"/>
                    </a:lnTo>
                    <a:lnTo>
                      <a:pt x="932" y="854"/>
                    </a:lnTo>
                    <a:lnTo>
                      <a:pt x="930" y="854"/>
                    </a:lnTo>
                    <a:lnTo>
                      <a:pt x="929" y="855"/>
                    </a:lnTo>
                    <a:lnTo>
                      <a:pt x="928" y="855"/>
                    </a:lnTo>
                    <a:lnTo>
                      <a:pt x="927" y="855"/>
                    </a:lnTo>
                    <a:lnTo>
                      <a:pt x="926" y="855"/>
                    </a:lnTo>
                    <a:lnTo>
                      <a:pt x="924" y="855"/>
                    </a:lnTo>
                    <a:lnTo>
                      <a:pt x="924" y="854"/>
                    </a:lnTo>
                    <a:lnTo>
                      <a:pt x="924" y="855"/>
                    </a:lnTo>
                    <a:lnTo>
                      <a:pt x="923" y="854"/>
                    </a:lnTo>
                    <a:lnTo>
                      <a:pt x="922" y="852"/>
                    </a:lnTo>
                    <a:lnTo>
                      <a:pt x="922" y="851"/>
                    </a:lnTo>
                    <a:lnTo>
                      <a:pt x="921" y="851"/>
                    </a:lnTo>
                    <a:lnTo>
                      <a:pt x="920" y="849"/>
                    </a:lnTo>
                    <a:lnTo>
                      <a:pt x="919" y="849"/>
                    </a:lnTo>
                    <a:lnTo>
                      <a:pt x="918" y="849"/>
                    </a:lnTo>
                    <a:lnTo>
                      <a:pt x="917" y="849"/>
                    </a:lnTo>
                    <a:lnTo>
                      <a:pt x="916" y="849"/>
                    </a:lnTo>
                    <a:lnTo>
                      <a:pt x="915" y="849"/>
                    </a:lnTo>
                    <a:lnTo>
                      <a:pt x="915" y="850"/>
                    </a:lnTo>
                    <a:lnTo>
                      <a:pt x="914" y="849"/>
                    </a:lnTo>
                    <a:lnTo>
                      <a:pt x="913" y="849"/>
                    </a:lnTo>
                    <a:lnTo>
                      <a:pt x="912" y="849"/>
                    </a:lnTo>
                    <a:lnTo>
                      <a:pt x="910" y="844"/>
                    </a:lnTo>
                    <a:lnTo>
                      <a:pt x="911" y="843"/>
                    </a:lnTo>
                    <a:lnTo>
                      <a:pt x="910" y="842"/>
                    </a:lnTo>
                    <a:lnTo>
                      <a:pt x="909" y="842"/>
                    </a:lnTo>
                    <a:lnTo>
                      <a:pt x="909" y="841"/>
                    </a:lnTo>
                    <a:lnTo>
                      <a:pt x="909" y="840"/>
                    </a:lnTo>
                    <a:lnTo>
                      <a:pt x="909" y="839"/>
                    </a:lnTo>
                    <a:lnTo>
                      <a:pt x="908" y="838"/>
                    </a:lnTo>
                    <a:lnTo>
                      <a:pt x="907" y="837"/>
                    </a:lnTo>
                    <a:lnTo>
                      <a:pt x="907" y="836"/>
                    </a:lnTo>
                    <a:lnTo>
                      <a:pt x="908" y="836"/>
                    </a:lnTo>
                    <a:lnTo>
                      <a:pt x="909" y="836"/>
                    </a:lnTo>
                    <a:lnTo>
                      <a:pt x="908" y="833"/>
                    </a:lnTo>
                    <a:lnTo>
                      <a:pt x="907" y="833"/>
                    </a:lnTo>
                    <a:lnTo>
                      <a:pt x="906" y="833"/>
                    </a:lnTo>
                    <a:lnTo>
                      <a:pt x="904" y="833"/>
                    </a:lnTo>
                    <a:lnTo>
                      <a:pt x="904" y="832"/>
                    </a:lnTo>
                    <a:lnTo>
                      <a:pt x="903" y="832"/>
                    </a:lnTo>
                    <a:lnTo>
                      <a:pt x="901" y="832"/>
                    </a:lnTo>
                    <a:lnTo>
                      <a:pt x="900" y="832"/>
                    </a:lnTo>
                    <a:lnTo>
                      <a:pt x="900" y="833"/>
                    </a:lnTo>
                    <a:lnTo>
                      <a:pt x="899" y="833"/>
                    </a:lnTo>
                    <a:lnTo>
                      <a:pt x="899" y="834"/>
                    </a:lnTo>
                    <a:lnTo>
                      <a:pt x="900" y="835"/>
                    </a:lnTo>
                    <a:lnTo>
                      <a:pt x="900" y="836"/>
                    </a:lnTo>
                    <a:lnTo>
                      <a:pt x="900" y="837"/>
                    </a:lnTo>
                    <a:lnTo>
                      <a:pt x="898" y="835"/>
                    </a:lnTo>
                    <a:lnTo>
                      <a:pt x="897" y="835"/>
                    </a:lnTo>
                    <a:lnTo>
                      <a:pt x="896" y="835"/>
                    </a:lnTo>
                    <a:lnTo>
                      <a:pt x="896" y="834"/>
                    </a:lnTo>
                    <a:lnTo>
                      <a:pt x="896" y="833"/>
                    </a:lnTo>
                    <a:lnTo>
                      <a:pt x="896" y="832"/>
                    </a:lnTo>
                    <a:lnTo>
                      <a:pt x="897" y="832"/>
                    </a:lnTo>
                    <a:lnTo>
                      <a:pt x="897" y="831"/>
                    </a:lnTo>
                    <a:lnTo>
                      <a:pt x="896" y="830"/>
                    </a:lnTo>
                    <a:lnTo>
                      <a:pt x="896" y="829"/>
                    </a:lnTo>
                    <a:lnTo>
                      <a:pt x="896" y="828"/>
                    </a:lnTo>
                    <a:lnTo>
                      <a:pt x="896" y="827"/>
                    </a:lnTo>
                    <a:lnTo>
                      <a:pt x="895" y="827"/>
                    </a:lnTo>
                    <a:lnTo>
                      <a:pt x="894" y="827"/>
                    </a:lnTo>
                    <a:lnTo>
                      <a:pt x="894" y="826"/>
                    </a:lnTo>
                    <a:lnTo>
                      <a:pt x="894" y="825"/>
                    </a:lnTo>
                    <a:lnTo>
                      <a:pt x="894" y="824"/>
                    </a:lnTo>
                    <a:lnTo>
                      <a:pt x="893" y="822"/>
                    </a:lnTo>
                    <a:lnTo>
                      <a:pt x="893" y="821"/>
                    </a:lnTo>
                    <a:lnTo>
                      <a:pt x="894" y="820"/>
                    </a:lnTo>
                    <a:lnTo>
                      <a:pt x="894" y="819"/>
                    </a:lnTo>
                    <a:lnTo>
                      <a:pt x="894" y="818"/>
                    </a:lnTo>
                    <a:lnTo>
                      <a:pt x="894" y="817"/>
                    </a:lnTo>
                    <a:lnTo>
                      <a:pt x="893" y="817"/>
                    </a:lnTo>
                    <a:lnTo>
                      <a:pt x="892" y="817"/>
                    </a:lnTo>
                    <a:lnTo>
                      <a:pt x="892" y="816"/>
                    </a:lnTo>
                    <a:lnTo>
                      <a:pt x="891" y="816"/>
                    </a:lnTo>
                    <a:lnTo>
                      <a:pt x="890" y="817"/>
                    </a:lnTo>
                    <a:lnTo>
                      <a:pt x="889" y="816"/>
                    </a:lnTo>
                    <a:lnTo>
                      <a:pt x="888" y="816"/>
                    </a:lnTo>
                    <a:lnTo>
                      <a:pt x="887" y="815"/>
                    </a:lnTo>
                    <a:lnTo>
                      <a:pt x="887" y="814"/>
                    </a:lnTo>
                    <a:lnTo>
                      <a:pt x="886" y="814"/>
                    </a:lnTo>
                    <a:lnTo>
                      <a:pt x="885" y="814"/>
                    </a:lnTo>
                    <a:lnTo>
                      <a:pt x="884" y="815"/>
                    </a:lnTo>
                    <a:lnTo>
                      <a:pt x="883" y="816"/>
                    </a:lnTo>
                    <a:lnTo>
                      <a:pt x="882" y="816"/>
                    </a:lnTo>
                    <a:lnTo>
                      <a:pt x="882" y="817"/>
                    </a:lnTo>
                    <a:lnTo>
                      <a:pt x="881" y="817"/>
                    </a:lnTo>
                    <a:lnTo>
                      <a:pt x="881" y="816"/>
                    </a:lnTo>
                    <a:lnTo>
                      <a:pt x="880" y="815"/>
                    </a:lnTo>
                    <a:lnTo>
                      <a:pt x="879" y="815"/>
                    </a:lnTo>
                    <a:lnTo>
                      <a:pt x="879" y="814"/>
                    </a:lnTo>
                    <a:lnTo>
                      <a:pt x="879" y="813"/>
                    </a:lnTo>
                    <a:lnTo>
                      <a:pt x="879" y="812"/>
                    </a:lnTo>
                    <a:lnTo>
                      <a:pt x="878" y="812"/>
                    </a:lnTo>
                    <a:lnTo>
                      <a:pt x="879" y="811"/>
                    </a:lnTo>
                    <a:lnTo>
                      <a:pt x="879" y="810"/>
                    </a:lnTo>
                    <a:lnTo>
                      <a:pt x="878" y="809"/>
                    </a:lnTo>
                    <a:lnTo>
                      <a:pt x="878" y="810"/>
                    </a:lnTo>
                    <a:lnTo>
                      <a:pt x="877" y="809"/>
                    </a:lnTo>
                    <a:lnTo>
                      <a:pt x="876" y="808"/>
                    </a:lnTo>
                    <a:lnTo>
                      <a:pt x="876" y="809"/>
                    </a:lnTo>
                    <a:lnTo>
                      <a:pt x="875" y="809"/>
                    </a:lnTo>
                    <a:lnTo>
                      <a:pt x="875" y="808"/>
                    </a:lnTo>
                    <a:lnTo>
                      <a:pt x="874" y="807"/>
                    </a:lnTo>
                    <a:lnTo>
                      <a:pt x="873" y="807"/>
                    </a:lnTo>
                    <a:lnTo>
                      <a:pt x="872" y="806"/>
                    </a:lnTo>
                    <a:lnTo>
                      <a:pt x="871" y="806"/>
                    </a:lnTo>
                    <a:lnTo>
                      <a:pt x="871" y="805"/>
                    </a:lnTo>
                    <a:lnTo>
                      <a:pt x="870" y="803"/>
                    </a:lnTo>
                    <a:lnTo>
                      <a:pt x="869" y="802"/>
                    </a:lnTo>
                    <a:lnTo>
                      <a:pt x="868" y="801"/>
                    </a:lnTo>
                    <a:lnTo>
                      <a:pt x="868" y="800"/>
                    </a:lnTo>
                    <a:lnTo>
                      <a:pt x="869" y="800"/>
                    </a:lnTo>
                    <a:lnTo>
                      <a:pt x="869" y="799"/>
                    </a:lnTo>
                    <a:lnTo>
                      <a:pt x="869" y="798"/>
                    </a:lnTo>
                    <a:lnTo>
                      <a:pt x="869" y="797"/>
                    </a:lnTo>
                    <a:lnTo>
                      <a:pt x="868" y="797"/>
                    </a:lnTo>
                    <a:lnTo>
                      <a:pt x="869" y="796"/>
                    </a:lnTo>
                    <a:lnTo>
                      <a:pt x="868" y="795"/>
                    </a:lnTo>
                    <a:lnTo>
                      <a:pt x="867" y="794"/>
                    </a:lnTo>
                    <a:lnTo>
                      <a:pt x="866" y="794"/>
                    </a:lnTo>
                    <a:lnTo>
                      <a:pt x="866" y="793"/>
                    </a:lnTo>
                    <a:lnTo>
                      <a:pt x="865" y="793"/>
                    </a:lnTo>
                    <a:lnTo>
                      <a:pt x="865" y="792"/>
                    </a:lnTo>
                    <a:lnTo>
                      <a:pt x="864" y="791"/>
                    </a:lnTo>
                    <a:lnTo>
                      <a:pt x="863" y="791"/>
                    </a:lnTo>
                    <a:lnTo>
                      <a:pt x="863" y="790"/>
                    </a:lnTo>
                    <a:lnTo>
                      <a:pt x="862" y="790"/>
                    </a:lnTo>
                    <a:lnTo>
                      <a:pt x="861" y="790"/>
                    </a:lnTo>
                    <a:lnTo>
                      <a:pt x="860" y="790"/>
                    </a:lnTo>
                    <a:lnTo>
                      <a:pt x="859" y="790"/>
                    </a:lnTo>
                    <a:lnTo>
                      <a:pt x="858" y="789"/>
                    </a:lnTo>
                    <a:lnTo>
                      <a:pt x="857" y="787"/>
                    </a:lnTo>
                    <a:lnTo>
                      <a:pt x="856" y="787"/>
                    </a:lnTo>
                    <a:lnTo>
                      <a:pt x="855" y="787"/>
                    </a:lnTo>
                    <a:lnTo>
                      <a:pt x="855" y="786"/>
                    </a:lnTo>
                    <a:lnTo>
                      <a:pt x="854" y="786"/>
                    </a:lnTo>
                    <a:lnTo>
                      <a:pt x="835" y="786"/>
                    </a:lnTo>
                    <a:lnTo>
                      <a:pt x="805" y="787"/>
                    </a:lnTo>
                    <a:lnTo>
                      <a:pt x="795" y="786"/>
                    </a:lnTo>
                    <a:lnTo>
                      <a:pt x="795" y="787"/>
                    </a:lnTo>
                    <a:lnTo>
                      <a:pt x="795" y="788"/>
                    </a:lnTo>
                    <a:lnTo>
                      <a:pt x="795" y="789"/>
                    </a:lnTo>
                    <a:lnTo>
                      <a:pt x="795" y="790"/>
                    </a:lnTo>
                    <a:lnTo>
                      <a:pt x="795" y="791"/>
                    </a:lnTo>
                    <a:lnTo>
                      <a:pt x="795" y="792"/>
                    </a:lnTo>
                    <a:lnTo>
                      <a:pt x="794" y="792"/>
                    </a:lnTo>
                    <a:lnTo>
                      <a:pt x="794" y="793"/>
                    </a:lnTo>
                    <a:lnTo>
                      <a:pt x="793" y="794"/>
                    </a:lnTo>
                    <a:lnTo>
                      <a:pt x="792" y="795"/>
                    </a:lnTo>
                    <a:lnTo>
                      <a:pt x="792" y="796"/>
                    </a:lnTo>
                    <a:lnTo>
                      <a:pt x="792" y="797"/>
                    </a:lnTo>
                    <a:lnTo>
                      <a:pt x="792" y="798"/>
                    </a:lnTo>
                    <a:lnTo>
                      <a:pt x="791" y="799"/>
                    </a:lnTo>
                    <a:lnTo>
                      <a:pt x="790" y="800"/>
                    </a:lnTo>
                    <a:lnTo>
                      <a:pt x="790" y="801"/>
                    </a:lnTo>
                    <a:lnTo>
                      <a:pt x="788" y="802"/>
                    </a:lnTo>
                    <a:lnTo>
                      <a:pt x="787" y="803"/>
                    </a:lnTo>
                    <a:lnTo>
                      <a:pt x="786" y="804"/>
                    </a:lnTo>
                    <a:lnTo>
                      <a:pt x="785" y="805"/>
                    </a:lnTo>
                    <a:lnTo>
                      <a:pt x="786" y="806"/>
                    </a:lnTo>
                    <a:lnTo>
                      <a:pt x="787" y="807"/>
                    </a:lnTo>
                    <a:lnTo>
                      <a:pt x="788" y="808"/>
                    </a:lnTo>
                    <a:lnTo>
                      <a:pt x="786" y="810"/>
                    </a:lnTo>
                    <a:lnTo>
                      <a:pt x="785" y="811"/>
                    </a:lnTo>
                    <a:lnTo>
                      <a:pt x="785" y="812"/>
                    </a:lnTo>
                    <a:lnTo>
                      <a:pt x="784" y="813"/>
                    </a:lnTo>
                    <a:lnTo>
                      <a:pt x="784" y="814"/>
                    </a:lnTo>
                    <a:lnTo>
                      <a:pt x="783" y="815"/>
                    </a:lnTo>
                    <a:lnTo>
                      <a:pt x="782" y="815"/>
                    </a:lnTo>
                    <a:lnTo>
                      <a:pt x="782" y="814"/>
                    </a:lnTo>
                    <a:lnTo>
                      <a:pt x="781" y="814"/>
                    </a:lnTo>
                    <a:lnTo>
                      <a:pt x="780" y="813"/>
                    </a:lnTo>
                    <a:lnTo>
                      <a:pt x="778" y="812"/>
                    </a:lnTo>
                    <a:lnTo>
                      <a:pt x="777" y="812"/>
                    </a:lnTo>
                    <a:lnTo>
                      <a:pt x="776" y="811"/>
                    </a:lnTo>
                    <a:lnTo>
                      <a:pt x="775" y="812"/>
                    </a:lnTo>
                    <a:lnTo>
                      <a:pt x="774" y="812"/>
                    </a:lnTo>
                    <a:lnTo>
                      <a:pt x="774" y="813"/>
                    </a:lnTo>
                    <a:lnTo>
                      <a:pt x="774" y="814"/>
                    </a:lnTo>
                    <a:lnTo>
                      <a:pt x="773" y="815"/>
                    </a:lnTo>
                    <a:lnTo>
                      <a:pt x="771" y="814"/>
                    </a:lnTo>
                    <a:lnTo>
                      <a:pt x="770" y="815"/>
                    </a:lnTo>
                    <a:lnTo>
                      <a:pt x="770" y="816"/>
                    </a:lnTo>
                    <a:lnTo>
                      <a:pt x="770" y="817"/>
                    </a:lnTo>
                    <a:lnTo>
                      <a:pt x="770" y="818"/>
                    </a:lnTo>
                    <a:lnTo>
                      <a:pt x="770" y="819"/>
                    </a:lnTo>
                    <a:lnTo>
                      <a:pt x="770" y="820"/>
                    </a:lnTo>
                    <a:lnTo>
                      <a:pt x="769" y="820"/>
                    </a:lnTo>
                    <a:lnTo>
                      <a:pt x="768" y="821"/>
                    </a:lnTo>
                    <a:lnTo>
                      <a:pt x="768" y="822"/>
                    </a:lnTo>
                    <a:lnTo>
                      <a:pt x="769" y="822"/>
                    </a:lnTo>
                    <a:lnTo>
                      <a:pt x="770" y="822"/>
                    </a:lnTo>
                    <a:lnTo>
                      <a:pt x="770" y="823"/>
                    </a:lnTo>
                    <a:lnTo>
                      <a:pt x="771" y="823"/>
                    </a:lnTo>
                    <a:lnTo>
                      <a:pt x="771" y="824"/>
                    </a:lnTo>
                    <a:lnTo>
                      <a:pt x="769" y="826"/>
                    </a:lnTo>
                    <a:lnTo>
                      <a:pt x="768" y="826"/>
                    </a:lnTo>
                    <a:lnTo>
                      <a:pt x="768" y="827"/>
                    </a:lnTo>
                    <a:lnTo>
                      <a:pt x="768" y="828"/>
                    </a:lnTo>
                    <a:lnTo>
                      <a:pt x="769" y="828"/>
                    </a:lnTo>
                    <a:lnTo>
                      <a:pt x="769" y="829"/>
                    </a:lnTo>
                    <a:lnTo>
                      <a:pt x="771" y="830"/>
                    </a:lnTo>
                    <a:lnTo>
                      <a:pt x="771" y="831"/>
                    </a:lnTo>
                    <a:lnTo>
                      <a:pt x="770" y="831"/>
                    </a:lnTo>
                    <a:lnTo>
                      <a:pt x="770" y="832"/>
                    </a:lnTo>
                    <a:lnTo>
                      <a:pt x="771" y="832"/>
                    </a:lnTo>
                    <a:lnTo>
                      <a:pt x="772" y="832"/>
                    </a:lnTo>
                    <a:lnTo>
                      <a:pt x="772" y="833"/>
                    </a:lnTo>
                    <a:lnTo>
                      <a:pt x="772" y="834"/>
                    </a:lnTo>
                    <a:lnTo>
                      <a:pt x="772" y="835"/>
                    </a:lnTo>
                    <a:lnTo>
                      <a:pt x="771" y="835"/>
                    </a:lnTo>
                    <a:lnTo>
                      <a:pt x="771" y="836"/>
                    </a:lnTo>
                    <a:lnTo>
                      <a:pt x="770" y="836"/>
                    </a:lnTo>
                    <a:lnTo>
                      <a:pt x="769" y="835"/>
                    </a:lnTo>
                    <a:lnTo>
                      <a:pt x="768" y="834"/>
                    </a:lnTo>
                    <a:lnTo>
                      <a:pt x="768" y="835"/>
                    </a:lnTo>
                    <a:lnTo>
                      <a:pt x="767" y="837"/>
                    </a:lnTo>
                    <a:lnTo>
                      <a:pt x="766" y="838"/>
                    </a:lnTo>
                    <a:lnTo>
                      <a:pt x="766" y="839"/>
                    </a:lnTo>
                    <a:lnTo>
                      <a:pt x="765" y="840"/>
                    </a:lnTo>
                    <a:lnTo>
                      <a:pt x="765" y="841"/>
                    </a:lnTo>
                    <a:lnTo>
                      <a:pt x="765" y="842"/>
                    </a:lnTo>
                    <a:lnTo>
                      <a:pt x="764" y="842"/>
                    </a:lnTo>
                    <a:lnTo>
                      <a:pt x="764" y="843"/>
                    </a:lnTo>
                    <a:lnTo>
                      <a:pt x="764" y="844"/>
                    </a:lnTo>
                    <a:lnTo>
                      <a:pt x="764" y="845"/>
                    </a:lnTo>
                    <a:lnTo>
                      <a:pt x="763" y="844"/>
                    </a:lnTo>
                    <a:lnTo>
                      <a:pt x="762" y="844"/>
                    </a:lnTo>
                    <a:lnTo>
                      <a:pt x="761" y="844"/>
                    </a:lnTo>
                    <a:lnTo>
                      <a:pt x="761" y="845"/>
                    </a:lnTo>
                    <a:lnTo>
                      <a:pt x="760" y="845"/>
                    </a:lnTo>
                    <a:lnTo>
                      <a:pt x="760" y="846"/>
                    </a:lnTo>
                    <a:lnTo>
                      <a:pt x="759" y="846"/>
                    </a:lnTo>
                    <a:lnTo>
                      <a:pt x="758" y="846"/>
                    </a:lnTo>
                    <a:lnTo>
                      <a:pt x="757" y="845"/>
                    </a:lnTo>
                    <a:lnTo>
                      <a:pt x="756" y="845"/>
                    </a:lnTo>
                    <a:lnTo>
                      <a:pt x="756" y="846"/>
                    </a:lnTo>
                    <a:lnTo>
                      <a:pt x="755" y="847"/>
                    </a:lnTo>
                    <a:lnTo>
                      <a:pt x="755" y="848"/>
                    </a:lnTo>
                    <a:lnTo>
                      <a:pt x="755" y="850"/>
                    </a:lnTo>
                    <a:lnTo>
                      <a:pt x="756" y="851"/>
                    </a:lnTo>
                    <a:lnTo>
                      <a:pt x="757" y="852"/>
                    </a:lnTo>
                    <a:lnTo>
                      <a:pt x="756" y="852"/>
                    </a:lnTo>
                    <a:lnTo>
                      <a:pt x="756" y="853"/>
                    </a:lnTo>
                    <a:lnTo>
                      <a:pt x="755" y="854"/>
                    </a:lnTo>
                    <a:lnTo>
                      <a:pt x="754" y="855"/>
                    </a:lnTo>
                    <a:lnTo>
                      <a:pt x="755" y="855"/>
                    </a:lnTo>
                    <a:lnTo>
                      <a:pt x="755" y="856"/>
                    </a:lnTo>
                    <a:lnTo>
                      <a:pt x="755" y="857"/>
                    </a:lnTo>
                    <a:lnTo>
                      <a:pt x="755" y="858"/>
                    </a:lnTo>
                    <a:lnTo>
                      <a:pt x="755" y="859"/>
                    </a:lnTo>
                    <a:lnTo>
                      <a:pt x="755" y="860"/>
                    </a:lnTo>
                    <a:lnTo>
                      <a:pt x="755" y="862"/>
                    </a:lnTo>
                    <a:lnTo>
                      <a:pt x="756" y="862"/>
                    </a:lnTo>
                    <a:lnTo>
                      <a:pt x="756" y="863"/>
                    </a:lnTo>
                    <a:lnTo>
                      <a:pt x="755" y="864"/>
                    </a:lnTo>
                    <a:lnTo>
                      <a:pt x="754" y="864"/>
                    </a:lnTo>
                    <a:lnTo>
                      <a:pt x="753" y="864"/>
                    </a:lnTo>
                    <a:lnTo>
                      <a:pt x="750" y="866"/>
                    </a:lnTo>
                    <a:lnTo>
                      <a:pt x="749" y="867"/>
                    </a:lnTo>
                    <a:lnTo>
                      <a:pt x="748" y="866"/>
                    </a:lnTo>
                    <a:lnTo>
                      <a:pt x="746" y="866"/>
                    </a:lnTo>
                    <a:lnTo>
                      <a:pt x="745" y="867"/>
                    </a:lnTo>
                    <a:lnTo>
                      <a:pt x="744" y="867"/>
                    </a:lnTo>
                    <a:lnTo>
                      <a:pt x="743" y="867"/>
                    </a:lnTo>
                    <a:lnTo>
                      <a:pt x="742" y="867"/>
                    </a:lnTo>
                    <a:lnTo>
                      <a:pt x="742" y="866"/>
                    </a:lnTo>
                    <a:lnTo>
                      <a:pt x="741" y="866"/>
                    </a:lnTo>
                    <a:lnTo>
                      <a:pt x="743" y="864"/>
                    </a:lnTo>
                    <a:lnTo>
                      <a:pt x="743" y="862"/>
                    </a:lnTo>
                    <a:lnTo>
                      <a:pt x="742" y="862"/>
                    </a:lnTo>
                    <a:lnTo>
                      <a:pt x="741" y="862"/>
                    </a:lnTo>
                    <a:lnTo>
                      <a:pt x="738" y="863"/>
                    </a:lnTo>
                    <a:lnTo>
                      <a:pt x="737" y="863"/>
                    </a:lnTo>
                    <a:lnTo>
                      <a:pt x="735" y="864"/>
                    </a:lnTo>
                    <a:lnTo>
                      <a:pt x="733" y="865"/>
                    </a:lnTo>
                    <a:lnTo>
                      <a:pt x="732" y="866"/>
                    </a:lnTo>
                    <a:lnTo>
                      <a:pt x="731" y="866"/>
                    </a:lnTo>
                    <a:lnTo>
                      <a:pt x="730" y="866"/>
                    </a:lnTo>
                    <a:lnTo>
                      <a:pt x="729" y="866"/>
                    </a:lnTo>
                    <a:lnTo>
                      <a:pt x="728" y="866"/>
                    </a:lnTo>
                    <a:lnTo>
                      <a:pt x="727" y="866"/>
                    </a:lnTo>
                    <a:lnTo>
                      <a:pt x="725" y="866"/>
                    </a:lnTo>
                    <a:lnTo>
                      <a:pt x="724" y="866"/>
                    </a:lnTo>
                    <a:lnTo>
                      <a:pt x="723" y="866"/>
                    </a:lnTo>
                    <a:lnTo>
                      <a:pt x="723" y="867"/>
                    </a:lnTo>
                    <a:lnTo>
                      <a:pt x="722" y="867"/>
                    </a:lnTo>
                    <a:lnTo>
                      <a:pt x="722" y="868"/>
                    </a:lnTo>
                    <a:lnTo>
                      <a:pt x="721" y="869"/>
                    </a:lnTo>
                    <a:lnTo>
                      <a:pt x="720" y="869"/>
                    </a:lnTo>
                    <a:lnTo>
                      <a:pt x="719" y="869"/>
                    </a:lnTo>
                    <a:lnTo>
                      <a:pt x="717" y="868"/>
                    </a:lnTo>
                    <a:lnTo>
                      <a:pt x="716" y="869"/>
                    </a:lnTo>
                    <a:lnTo>
                      <a:pt x="715" y="869"/>
                    </a:lnTo>
                    <a:lnTo>
                      <a:pt x="714" y="869"/>
                    </a:lnTo>
                    <a:lnTo>
                      <a:pt x="714" y="868"/>
                    </a:lnTo>
                    <a:lnTo>
                      <a:pt x="714" y="867"/>
                    </a:lnTo>
                    <a:lnTo>
                      <a:pt x="713" y="867"/>
                    </a:lnTo>
                    <a:lnTo>
                      <a:pt x="712" y="867"/>
                    </a:lnTo>
                    <a:lnTo>
                      <a:pt x="711" y="868"/>
                    </a:lnTo>
                    <a:lnTo>
                      <a:pt x="710" y="869"/>
                    </a:lnTo>
                    <a:lnTo>
                      <a:pt x="709" y="869"/>
                    </a:lnTo>
                    <a:lnTo>
                      <a:pt x="708" y="870"/>
                    </a:lnTo>
                    <a:lnTo>
                      <a:pt x="707" y="868"/>
                    </a:lnTo>
                    <a:lnTo>
                      <a:pt x="706" y="868"/>
                    </a:lnTo>
                    <a:lnTo>
                      <a:pt x="706" y="867"/>
                    </a:lnTo>
                    <a:lnTo>
                      <a:pt x="705" y="867"/>
                    </a:lnTo>
                    <a:lnTo>
                      <a:pt x="703" y="867"/>
                    </a:lnTo>
                    <a:lnTo>
                      <a:pt x="702" y="868"/>
                    </a:lnTo>
                    <a:lnTo>
                      <a:pt x="701" y="868"/>
                    </a:lnTo>
                    <a:lnTo>
                      <a:pt x="700" y="869"/>
                    </a:lnTo>
                    <a:lnTo>
                      <a:pt x="699" y="869"/>
                    </a:lnTo>
                    <a:lnTo>
                      <a:pt x="698" y="870"/>
                    </a:lnTo>
                    <a:lnTo>
                      <a:pt x="698" y="871"/>
                    </a:lnTo>
                    <a:lnTo>
                      <a:pt x="697" y="872"/>
                    </a:lnTo>
                    <a:lnTo>
                      <a:pt x="696" y="872"/>
                    </a:lnTo>
                    <a:lnTo>
                      <a:pt x="696" y="873"/>
                    </a:lnTo>
                    <a:lnTo>
                      <a:pt x="696" y="874"/>
                    </a:lnTo>
                    <a:lnTo>
                      <a:pt x="696" y="875"/>
                    </a:lnTo>
                    <a:lnTo>
                      <a:pt x="695" y="876"/>
                    </a:lnTo>
                    <a:lnTo>
                      <a:pt x="695" y="877"/>
                    </a:lnTo>
                    <a:lnTo>
                      <a:pt x="694" y="878"/>
                    </a:lnTo>
                    <a:lnTo>
                      <a:pt x="694" y="879"/>
                    </a:lnTo>
                    <a:lnTo>
                      <a:pt x="694" y="880"/>
                    </a:lnTo>
                    <a:lnTo>
                      <a:pt x="694" y="881"/>
                    </a:lnTo>
                    <a:lnTo>
                      <a:pt x="695" y="882"/>
                    </a:lnTo>
                    <a:lnTo>
                      <a:pt x="695" y="883"/>
                    </a:lnTo>
                    <a:lnTo>
                      <a:pt x="695" y="884"/>
                    </a:lnTo>
                    <a:lnTo>
                      <a:pt x="696" y="886"/>
                    </a:lnTo>
                    <a:lnTo>
                      <a:pt x="695" y="887"/>
                    </a:lnTo>
                    <a:lnTo>
                      <a:pt x="694" y="888"/>
                    </a:lnTo>
                    <a:lnTo>
                      <a:pt x="694" y="889"/>
                    </a:lnTo>
                    <a:lnTo>
                      <a:pt x="693" y="889"/>
                    </a:lnTo>
                    <a:lnTo>
                      <a:pt x="693" y="890"/>
                    </a:lnTo>
                    <a:lnTo>
                      <a:pt x="693" y="891"/>
                    </a:lnTo>
                    <a:lnTo>
                      <a:pt x="692" y="891"/>
                    </a:lnTo>
                    <a:lnTo>
                      <a:pt x="691" y="891"/>
                    </a:lnTo>
                    <a:lnTo>
                      <a:pt x="690" y="892"/>
                    </a:lnTo>
                    <a:lnTo>
                      <a:pt x="689" y="892"/>
                    </a:lnTo>
                    <a:lnTo>
                      <a:pt x="689" y="893"/>
                    </a:lnTo>
                    <a:lnTo>
                      <a:pt x="689" y="894"/>
                    </a:lnTo>
                    <a:lnTo>
                      <a:pt x="688" y="894"/>
                    </a:lnTo>
                    <a:lnTo>
                      <a:pt x="689" y="895"/>
                    </a:lnTo>
                    <a:lnTo>
                      <a:pt x="688" y="895"/>
                    </a:lnTo>
                    <a:lnTo>
                      <a:pt x="688" y="896"/>
                    </a:lnTo>
                    <a:lnTo>
                      <a:pt x="687" y="897"/>
                    </a:lnTo>
                    <a:lnTo>
                      <a:pt x="686" y="897"/>
                    </a:lnTo>
                    <a:lnTo>
                      <a:pt x="687" y="898"/>
                    </a:lnTo>
                    <a:lnTo>
                      <a:pt x="686" y="898"/>
                    </a:lnTo>
                    <a:lnTo>
                      <a:pt x="686" y="899"/>
                    </a:lnTo>
                    <a:lnTo>
                      <a:pt x="686" y="900"/>
                    </a:lnTo>
                    <a:lnTo>
                      <a:pt x="684" y="900"/>
                    </a:lnTo>
                    <a:lnTo>
                      <a:pt x="683" y="900"/>
                    </a:lnTo>
                    <a:lnTo>
                      <a:pt x="683" y="901"/>
                    </a:lnTo>
                    <a:lnTo>
                      <a:pt x="683" y="902"/>
                    </a:lnTo>
                    <a:lnTo>
                      <a:pt x="682" y="902"/>
                    </a:lnTo>
                    <a:lnTo>
                      <a:pt x="681" y="902"/>
                    </a:lnTo>
                    <a:lnTo>
                      <a:pt x="680" y="903"/>
                    </a:lnTo>
                    <a:lnTo>
                      <a:pt x="679" y="904"/>
                    </a:lnTo>
                    <a:lnTo>
                      <a:pt x="678" y="903"/>
                    </a:lnTo>
                    <a:lnTo>
                      <a:pt x="676" y="902"/>
                    </a:lnTo>
                    <a:lnTo>
                      <a:pt x="675" y="902"/>
                    </a:lnTo>
                    <a:lnTo>
                      <a:pt x="675" y="901"/>
                    </a:lnTo>
                    <a:lnTo>
                      <a:pt x="676" y="899"/>
                    </a:lnTo>
                    <a:lnTo>
                      <a:pt x="674" y="898"/>
                    </a:lnTo>
                    <a:lnTo>
                      <a:pt x="674" y="897"/>
                    </a:lnTo>
                    <a:lnTo>
                      <a:pt x="675" y="897"/>
                    </a:lnTo>
                    <a:lnTo>
                      <a:pt x="675" y="896"/>
                    </a:lnTo>
                    <a:lnTo>
                      <a:pt x="675" y="895"/>
                    </a:lnTo>
                    <a:lnTo>
                      <a:pt x="674" y="894"/>
                    </a:lnTo>
                    <a:lnTo>
                      <a:pt x="673" y="893"/>
                    </a:lnTo>
                    <a:lnTo>
                      <a:pt x="673" y="892"/>
                    </a:lnTo>
                    <a:lnTo>
                      <a:pt x="673" y="891"/>
                    </a:lnTo>
                    <a:lnTo>
                      <a:pt x="672" y="890"/>
                    </a:lnTo>
                    <a:lnTo>
                      <a:pt x="671" y="890"/>
                    </a:lnTo>
                    <a:lnTo>
                      <a:pt x="670" y="889"/>
                    </a:lnTo>
                    <a:lnTo>
                      <a:pt x="668" y="890"/>
                    </a:lnTo>
                    <a:lnTo>
                      <a:pt x="667" y="890"/>
                    </a:lnTo>
                    <a:lnTo>
                      <a:pt x="667" y="891"/>
                    </a:lnTo>
                    <a:lnTo>
                      <a:pt x="666" y="892"/>
                    </a:lnTo>
                    <a:lnTo>
                      <a:pt x="665" y="892"/>
                    </a:lnTo>
                    <a:lnTo>
                      <a:pt x="664" y="893"/>
                    </a:lnTo>
                    <a:lnTo>
                      <a:pt x="663" y="893"/>
                    </a:lnTo>
                    <a:lnTo>
                      <a:pt x="663" y="894"/>
                    </a:lnTo>
                    <a:lnTo>
                      <a:pt x="662" y="894"/>
                    </a:lnTo>
                    <a:lnTo>
                      <a:pt x="660" y="894"/>
                    </a:lnTo>
                    <a:lnTo>
                      <a:pt x="660" y="895"/>
                    </a:lnTo>
                    <a:lnTo>
                      <a:pt x="660" y="896"/>
                    </a:lnTo>
                    <a:lnTo>
                      <a:pt x="659" y="896"/>
                    </a:lnTo>
                    <a:lnTo>
                      <a:pt x="658" y="895"/>
                    </a:lnTo>
                    <a:lnTo>
                      <a:pt x="658" y="894"/>
                    </a:lnTo>
                    <a:lnTo>
                      <a:pt x="657" y="894"/>
                    </a:lnTo>
                    <a:lnTo>
                      <a:pt x="656" y="894"/>
                    </a:lnTo>
                    <a:lnTo>
                      <a:pt x="655" y="894"/>
                    </a:lnTo>
                    <a:lnTo>
                      <a:pt x="655" y="895"/>
                    </a:lnTo>
                    <a:lnTo>
                      <a:pt x="655" y="896"/>
                    </a:lnTo>
                    <a:lnTo>
                      <a:pt x="655" y="898"/>
                    </a:lnTo>
                    <a:lnTo>
                      <a:pt x="655" y="899"/>
                    </a:lnTo>
                    <a:lnTo>
                      <a:pt x="655" y="900"/>
                    </a:lnTo>
                    <a:lnTo>
                      <a:pt x="654" y="901"/>
                    </a:lnTo>
                    <a:lnTo>
                      <a:pt x="655" y="902"/>
                    </a:lnTo>
                    <a:lnTo>
                      <a:pt x="656" y="903"/>
                    </a:lnTo>
                    <a:lnTo>
                      <a:pt x="656" y="904"/>
                    </a:lnTo>
                    <a:lnTo>
                      <a:pt x="656" y="905"/>
                    </a:lnTo>
                    <a:lnTo>
                      <a:pt x="656" y="906"/>
                    </a:lnTo>
                    <a:lnTo>
                      <a:pt x="655" y="906"/>
                    </a:lnTo>
                    <a:lnTo>
                      <a:pt x="654" y="906"/>
                    </a:lnTo>
                    <a:lnTo>
                      <a:pt x="653" y="905"/>
                    </a:lnTo>
                    <a:lnTo>
                      <a:pt x="653" y="906"/>
                    </a:lnTo>
                    <a:lnTo>
                      <a:pt x="652" y="907"/>
                    </a:lnTo>
                    <a:lnTo>
                      <a:pt x="651" y="907"/>
                    </a:lnTo>
                    <a:lnTo>
                      <a:pt x="651" y="906"/>
                    </a:lnTo>
                    <a:lnTo>
                      <a:pt x="651" y="905"/>
                    </a:lnTo>
                    <a:lnTo>
                      <a:pt x="650" y="904"/>
                    </a:lnTo>
                    <a:lnTo>
                      <a:pt x="650" y="905"/>
                    </a:lnTo>
                    <a:lnTo>
                      <a:pt x="649" y="904"/>
                    </a:lnTo>
                    <a:lnTo>
                      <a:pt x="648" y="904"/>
                    </a:lnTo>
                    <a:lnTo>
                      <a:pt x="647" y="903"/>
                    </a:lnTo>
                    <a:lnTo>
                      <a:pt x="646" y="903"/>
                    </a:lnTo>
                    <a:lnTo>
                      <a:pt x="645" y="902"/>
                    </a:lnTo>
                    <a:lnTo>
                      <a:pt x="644" y="902"/>
                    </a:lnTo>
                    <a:lnTo>
                      <a:pt x="643" y="902"/>
                    </a:lnTo>
                    <a:lnTo>
                      <a:pt x="642" y="903"/>
                    </a:lnTo>
                    <a:lnTo>
                      <a:pt x="641" y="903"/>
                    </a:lnTo>
                    <a:lnTo>
                      <a:pt x="640" y="903"/>
                    </a:lnTo>
                    <a:lnTo>
                      <a:pt x="640" y="904"/>
                    </a:lnTo>
                    <a:lnTo>
                      <a:pt x="639" y="905"/>
                    </a:lnTo>
                    <a:lnTo>
                      <a:pt x="638" y="905"/>
                    </a:lnTo>
                    <a:lnTo>
                      <a:pt x="637" y="905"/>
                    </a:lnTo>
                    <a:lnTo>
                      <a:pt x="637" y="906"/>
                    </a:lnTo>
                    <a:lnTo>
                      <a:pt x="637" y="909"/>
                    </a:lnTo>
                    <a:lnTo>
                      <a:pt x="636" y="909"/>
                    </a:lnTo>
                    <a:lnTo>
                      <a:pt x="635" y="911"/>
                    </a:lnTo>
                    <a:lnTo>
                      <a:pt x="634" y="912"/>
                    </a:lnTo>
                    <a:lnTo>
                      <a:pt x="634" y="914"/>
                    </a:lnTo>
                    <a:lnTo>
                      <a:pt x="633" y="914"/>
                    </a:lnTo>
                    <a:lnTo>
                      <a:pt x="632" y="913"/>
                    </a:lnTo>
                    <a:lnTo>
                      <a:pt x="631" y="914"/>
                    </a:lnTo>
                    <a:lnTo>
                      <a:pt x="630" y="914"/>
                    </a:lnTo>
                    <a:lnTo>
                      <a:pt x="630" y="915"/>
                    </a:lnTo>
                    <a:lnTo>
                      <a:pt x="629" y="916"/>
                    </a:lnTo>
                    <a:lnTo>
                      <a:pt x="628" y="916"/>
                    </a:lnTo>
                    <a:lnTo>
                      <a:pt x="628" y="915"/>
                    </a:lnTo>
                    <a:lnTo>
                      <a:pt x="627" y="915"/>
                    </a:lnTo>
                    <a:lnTo>
                      <a:pt x="627" y="914"/>
                    </a:lnTo>
                    <a:lnTo>
                      <a:pt x="626" y="914"/>
                    </a:lnTo>
                    <a:lnTo>
                      <a:pt x="626" y="913"/>
                    </a:lnTo>
                    <a:lnTo>
                      <a:pt x="626" y="912"/>
                    </a:lnTo>
                    <a:lnTo>
                      <a:pt x="625" y="912"/>
                    </a:lnTo>
                    <a:lnTo>
                      <a:pt x="624" y="912"/>
                    </a:lnTo>
                    <a:lnTo>
                      <a:pt x="624" y="911"/>
                    </a:lnTo>
                    <a:lnTo>
                      <a:pt x="624" y="910"/>
                    </a:lnTo>
                    <a:lnTo>
                      <a:pt x="623" y="910"/>
                    </a:lnTo>
                    <a:lnTo>
                      <a:pt x="622" y="909"/>
                    </a:lnTo>
                    <a:lnTo>
                      <a:pt x="621" y="908"/>
                    </a:lnTo>
                    <a:lnTo>
                      <a:pt x="620" y="909"/>
                    </a:lnTo>
                    <a:lnTo>
                      <a:pt x="619" y="909"/>
                    </a:lnTo>
                    <a:lnTo>
                      <a:pt x="619" y="908"/>
                    </a:lnTo>
                    <a:lnTo>
                      <a:pt x="618" y="907"/>
                    </a:lnTo>
                    <a:lnTo>
                      <a:pt x="618" y="906"/>
                    </a:lnTo>
                    <a:lnTo>
                      <a:pt x="617" y="905"/>
                    </a:lnTo>
                    <a:lnTo>
                      <a:pt x="616" y="904"/>
                    </a:lnTo>
                    <a:lnTo>
                      <a:pt x="615" y="904"/>
                    </a:lnTo>
                    <a:lnTo>
                      <a:pt x="615" y="903"/>
                    </a:lnTo>
                    <a:lnTo>
                      <a:pt x="614" y="903"/>
                    </a:lnTo>
                    <a:lnTo>
                      <a:pt x="613" y="903"/>
                    </a:lnTo>
                    <a:lnTo>
                      <a:pt x="613" y="902"/>
                    </a:lnTo>
                    <a:lnTo>
                      <a:pt x="612" y="902"/>
                    </a:lnTo>
                    <a:lnTo>
                      <a:pt x="610" y="902"/>
                    </a:lnTo>
                    <a:lnTo>
                      <a:pt x="609" y="902"/>
                    </a:lnTo>
                    <a:lnTo>
                      <a:pt x="609" y="903"/>
                    </a:lnTo>
                    <a:lnTo>
                      <a:pt x="608" y="903"/>
                    </a:lnTo>
                    <a:lnTo>
                      <a:pt x="607" y="903"/>
                    </a:lnTo>
                    <a:lnTo>
                      <a:pt x="605" y="903"/>
                    </a:lnTo>
                    <a:lnTo>
                      <a:pt x="604" y="903"/>
                    </a:lnTo>
                    <a:lnTo>
                      <a:pt x="603" y="903"/>
                    </a:lnTo>
                    <a:lnTo>
                      <a:pt x="602" y="903"/>
                    </a:lnTo>
                    <a:lnTo>
                      <a:pt x="600" y="904"/>
                    </a:lnTo>
                    <a:lnTo>
                      <a:pt x="599" y="905"/>
                    </a:lnTo>
                    <a:lnTo>
                      <a:pt x="598" y="905"/>
                    </a:lnTo>
                    <a:lnTo>
                      <a:pt x="597" y="904"/>
                    </a:lnTo>
                    <a:lnTo>
                      <a:pt x="596" y="904"/>
                    </a:lnTo>
                    <a:lnTo>
                      <a:pt x="595" y="904"/>
                    </a:lnTo>
                    <a:lnTo>
                      <a:pt x="594" y="904"/>
                    </a:lnTo>
                    <a:lnTo>
                      <a:pt x="594" y="905"/>
                    </a:lnTo>
                    <a:lnTo>
                      <a:pt x="593" y="905"/>
                    </a:lnTo>
                    <a:lnTo>
                      <a:pt x="592" y="903"/>
                    </a:lnTo>
                    <a:lnTo>
                      <a:pt x="591" y="903"/>
                    </a:lnTo>
                    <a:lnTo>
                      <a:pt x="589" y="904"/>
                    </a:lnTo>
                    <a:lnTo>
                      <a:pt x="590" y="904"/>
                    </a:lnTo>
                    <a:lnTo>
                      <a:pt x="590" y="905"/>
                    </a:lnTo>
                    <a:lnTo>
                      <a:pt x="589" y="905"/>
                    </a:lnTo>
                    <a:lnTo>
                      <a:pt x="588" y="906"/>
                    </a:lnTo>
                    <a:lnTo>
                      <a:pt x="588" y="905"/>
                    </a:lnTo>
                    <a:lnTo>
                      <a:pt x="587" y="904"/>
                    </a:lnTo>
                    <a:lnTo>
                      <a:pt x="586" y="905"/>
                    </a:lnTo>
                    <a:lnTo>
                      <a:pt x="585" y="904"/>
                    </a:lnTo>
                    <a:lnTo>
                      <a:pt x="584" y="904"/>
                    </a:lnTo>
                    <a:lnTo>
                      <a:pt x="584" y="905"/>
                    </a:lnTo>
                    <a:lnTo>
                      <a:pt x="583" y="905"/>
                    </a:lnTo>
                    <a:lnTo>
                      <a:pt x="583" y="904"/>
                    </a:lnTo>
                    <a:lnTo>
                      <a:pt x="581" y="904"/>
                    </a:lnTo>
                    <a:lnTo>
                      <a:pt x="580" y="903"/>
                    </a:lnTo>
                    <a:lnTo>
                      <a:pt x="580" y="904"/>
                    </a:lnTo>
                    <a:lnTo>
                      <a:pt x="580" y="905"/>
                    </a:lnTo>
                    <a:lnTo>
                      <a:pt x="581" y="905"/>
                    </a:lnTo>
                    <a:lnTo>
                      <a:pt x="581" y="906"/>
                    </a:lnTo>
                    <a:lnTo>
                      <a:pt x="582" y="907"/>
                    </a:lnTo>
                    <a:lnTo>
                      <a:pt x="582" y="908"/>
                    </a:lnTo>
                    <a:lnTo>
                      <a:pt x="582" y="909"/>
                    </a:lnTo>
                    <a:lnTo>
                      <a:pt x="582" y="911"/>
                    </a:lnTo>
                    <a:lnTo>
                      <a:pt x="581" y="912"/>
                    </a:lnTo>
                    <a:lnTo>
                      <a:pt x="580" y="912"/>
                    </a:lnTo>
                    <a:lnTo>
                      <a:pt x="579" y="913"/>
                    </a:lnTo>
                    <a:lnTo>
                      <a:pt x="579" y="914"/>
                    </a:lnTo>
                    <a:lnTo>
                      <a:pt x="578" y="915"/>
                    </a:lnTo>
                    <a:lnTo>
                      <a:pt x="577" y="916"/>
                    </a:lnTo>
                    <a:lnTo>
                      <a:pt x="576" y="917"/>
                    </a:lnTo>
                    <a:lnTo>
                      <a:pt x="575" y="918"/>
                    </a:lnTo>
                    <a:lnTo>
                      <a:pt x="574" y="919"/>
                    </a:lnTo>
                    <a:lnTo>
                      <a:pt x="574" y="920"/>
                    </a:lnTo>
                    <a:lnTo>
                      <a:pt x="574" y="921"/>
                    </a:lnTo>
                    <a:lnTo>
                      <a:pt x="572" y="922"/>
                    </a:lnTo>
                    <a:lnTo>
                      <a:pt x="571" y="922"/>
                    </a:lnTo>
                    <a:lnTo>
                      <a:pt x="570" y="923"/>
                    </a:lnTo>
                    <a:lnTo>
                      <a:pt x="569" y="924"/>
                    </a:lnTo>
                    <a:lnTo>
                      <a:pt x="568" y="924"/>
                    </a:lnTo>
                    <a:lnTo>
                      <a:pt x="567" y="925"/>
                    </a:lnTo>
                    <a:lnTo>
                      <a:pt x="567" y="924"/>
                    </a:lnTo>
                    <a:lnTo>
                      <a:pt x="566" y="924"/>
                    </a:lnTo>
                    <a:lnTo>
                      <a:pt x="565" y="924"/>
                    </a:lnTo>
                    <a:lnTo>
                      <a:pt x="565" y="925"/>
                    </a:lnTo>
                    <a:lnTo>
                      <a:pt x="564" y="925"/>
                    </a:lnTo>
                    <a:lnTo>
                      <a:pt x="562" y="927"/>
                    </a:lnTo>
                    <a:lnTo>
                      <a:pt x="561" y="927"/>
                    </a:lnTo>
                    <a:lnTo>
                      <a:pt x="560" y="928"/>
                    </a:lnTo>
                    <a:lnTo>
                      <a:pt x="559" y="928"/>
                    </a:lnTo>
                    <a:lnTo>
                      <a:pt x="559" y="929"/>
                    </a:lnTo>
                    <a:lnTo>
                      <a:pt x="559" y="930"/>
                    </a:lnTo>
                    <a:lnTo>
                      <a:pt x="558" y="930"/>
                    </a:lnTo>
                    <a:lnTo>
                      <a:pt x="558" y="931"/>
                    </a:lnTo>
                    <a:lnTo>
                      <a:pt x="557" y="931"/>
                    </a:lnTo>
                    <a:lnTo>
                      <a:pt x="556" y="931"/>
                    </a:lnTo>
                    <a:lnTo>
                      <a:pt x="555" y="932"/>
                    </a:lnTo>
                    <a:lnTo>
                      <a:pt x="554" y="932"/>
                    </a:lnTo>
                    <a:lnTo>
                      <a:pt x="553" y="932"/>
                    </a:lnTo>
                    <a:lnTo>
                      <a:pt x="553" y="931"/>
                    </a:lnTo>
                    <a:lnTo>
                      <a:pt x="552" y="932"/>
                    </a:lnTo>
                    <a:lnTo>
                      <a:pt x="552" y="933"/>
                    </a:lnTo>
                    <a:lnTo>
                      <a:pt x="552" y="934"/>
                    </a:lnTo>
                    <a:lnTo>
                      <a:pt x="552" y="935"/>
                    </a:lnTo>
                    <a:lnTo>
                      <a:pt x="551" y="935"/>
                    </a:lnTo>
                    <a:lnTo>
                      <a:pt x="550" y="936"/>
                    </a:lnTo>
                    <a:lnTo>
                      <a:pt x="527" y="927"/>
                    </a:lnTo>
                    <a:lnTo>
                      <a:pt x="525" y="926"/>
                    </a:lnTo>
                    <a:lnTo>
                      <a:pt x="510" y="921"/>
                    </a:lnTo>
                    <a:lnTo>
                      <a:pt x="509" y="921"/>
                    </a:lnTo>
                    <a:lnTo>
                      <a:pt x="462" y="902"/>
                    </a:lnTo>
                    <a:lnTo>
                      <a:pt x="442" y="895"/>
                    </a:lnTo>
                    <a:lnTo>
                      <a:pt x="399" y="879"/>
                    </a:lnTo>
                    <a:lnTo>
                      <a:pt x="378" y="870"/>
                    </a:lnTo>
                    <a:lnTo>
                      <a:pt x="344" y="854"/>
                    </a:lnTo>
                    <a:lnTo>
                      <a:pt x="335" y="849"/>
                    </a:lnTo>
                    <a:lnTo>
                      <a:pt x="318" y="841"/>
                    </a:lnTo>
                    <a:lnTo>
                      <a:pt x="270" y="818"/>
                    </a:lnTo>
                    <a:lnTo>
                      <a:pt x="260" y="817"/>
                    </a:lnTo>
                    <a:lnTo>
                      <a:pt x="254" y="816"/>
                    </a:lnTo>
                    <a:lnTo>
                      <a:pt x="219" y="810"/>
                    </a:lnTo>
                    <a:lnTo>
                      <a:pt x="202" y="807"/>
                    </a:lnTo>
                    <a:lnTo>
                      <a:pt x="182" y="804"/>
                    </a:lnTo>
                    <a:lnTo>
                      <a:pt x="181" y="803"/>
                    </a:lnTo>
                    <a:lnTo>
                      <a:pt x="142" y="797"/>
                    </a:lnTo>
                    <a:lnTo>
                      <a:pt x="129" y="795"/>
                    </a:lnTo>
                    <a:lnTo>
                      <a:pt x="91" y="789"/>
                    </a:lnTo>
                    <a:lnTo>
                      <a:pt x="74" y="782"/>
                    </a:lnTo>
                    <a:lnTo>
                      <a:pt x="5" y="757"/>
                    </a:lnTo>
                    <a:lnTo>
                      <a:pt x="0" y="755"/>
                    </a:lnTo>
                    <a:lnTo>
                      <a:pt x="1" y="754"/>
                    </a:lnTo>
                    <a:lnTo>
                      <a:pt x="2" y="753"/>
                    </a:lnTo>
                    <a:lnTo>
                      <a:pt x="2" y="752"/>
                    </a:lnTo>
                    <a:lnTo>
                      <a:pt x="3" y="752"/>
                    </a:lnTo>
                    <a:lnTo>
                      <a:pt x="4" y="750"/>
                    </a:lnTo>
                    <a:lnTo>
                      <a:pt x="5" y="749"/>
                    </a:lnTo>
                    <a:lnTo>
                      <a:pt x="6" y="747"/>
                    </a:lnTo>
                    <a:lnTo>
                      <a:pt x="6" y="746"/>
                    </a:lnTo>
                    <a:lnTo>
                      <a:pt x="5" y="746"/>
                    </a:lnTo>
                    <a:lnTo>
                      <a:pt x="5" y="745"/>
                    </a:lnTo>
                    <a:lnTo>
                      <a:pt x="5" y="744"/>
                    </a:lnTo>
                    <a:lnTo>
                      <a:pt x="4" y="743"/>
                    </a:lnTo>
                    <a:lnTo>
                      <a:pt x="3" y="741"/>
                    </a:lnTo>
                    <a:lnTo>
                      <a:pt x="3" y="740"/>
                    </a:lnTo>
                    <a:lnTo>
                      <a:pt x="4" y="740"/>
                    </a:lnTo>
                    <a:lnTo>
                      <a:pt x="4" y="739"/>
                    </a:lnTo>
                    <a:lnTo>
                      <a:pt x="5" y="738"/>
                    </a:lnTo>
                    <a:lnTo>
                      <a:pt x="6" y="737"/>
                    </a:lnTo>
                    <a:lnTo>
                      <a:pt x="6" y="735"/>
                    </a:lnTo>
                    <a:lnTo>
                      <a:pt x="6" y="734"/>
                    </a:lnTo>
                    <a:lnTo>
                      <a:pt x="7" y="733"/>
                    </a:lnTo>
                    <a:lnTo>
                      <a:pt x="8" y="733"/>
                    </a:lnTo>
                    <a:lnTo>
                      <a:pt x="8" y="732"/>
                    </a:lnTo>
                    <a:lnTo>
                      <a:pt x="9" y="731"/>
                    </a:lnTo>
                    <a:lnTo>
                      <a:pt x="9" y="730"/>
                    </a:lnTo>
                    <a:lnTo>
                      <a:pt x="10" y="730"/>
                    </a:lnTo>
                    <a:lnTo>
                      <a:pt x="11" y="728"/>
                    </a:lnTo>
                    <a:lnTo>
                      <a:pt x="11" y="727"/>
                    </a:lnTo>
                    <a:lnTo>
                      <a:pt x="13" y="726"/>
                    </a:lnTo>
                    <a:lnTo>
                      <a:pt x="13" y="725"/>
                    </a:lnTo>
                    <a:lnTo>
                      <a:pt x="14" y="725"/>
                    </a:lnTo>
                    <a:lnTo>
                      <a:pt x="15" y="724"/>
                    </a:lnTo>
                    <a:lnTo>
                      <a:pt x="16" y="723"/>
                    </a:lnTo>
                    <a:lnTo>
                      <a:pt x="18" y="723"/>
                    </a:lnTo>
                    <a:lnTo>
                      <a:pt x="18" y="722"/>
                    </a:lnTo>
                    <a:lnTo>
                      <a:pt x="19" y="721"/>
                    </a:lnTo>
                    <a:lnTo>
                      <a:pt x="20" y="721"/>
                    </a:lnTo>
                    <a:lnTo>
                      <a:pt x="20" y="720"/>
                    </a:lnTo>
                    <a:lnTo>
                      <a:pt x="21" y="720"/>
                    </a:lnTo>
                    <a:lnTo>
                      <a:pt x="21" y="719"/>
                    </a:lnTo>
                    <a:lnTo>
                      <a:pt x="22" y="719"/>
                    </a:lnTo>
                    <a:lnTo>
                      <a:pt x="23" y="719"/>
                    </a:lnTo>
                    <a:lnTo>
                      <a:pt x="24" y="719"/>
                    </a:lnTo>
                    <a:lnTo>
                      <a:pt x="24" y="718"/>
                    </a:lnTo>
                    <a:lnTo>
                      <a:pt x="25" y="718"/>
                    </a:lnTo>
                    <a:lnTo>
                      <a:pt x="27" y="717"/>
                    </a:lnTo>
                    <a:lnTo>
                      <a:pt x="28" y="717"/>
                    </a:lnTo>
                    <a:lnTo>
                      <a:pt x="28" y="716"/>
                    </a:lnTo>
                    <a:lnTo>
                      <a:pt x="29" y="716"/>
                    </a:lnTo>
                    <a:lnTo>
                      <a:pt x="30" y="716"/>
                    </a:lnTo>
                    <a:lnTo>
                      <a:pt x="31" y="715"/>
                    </a:lnTo>
                    <a:lnTo>
                      <a:pt x="31" y="714"/>
                    </a:lnTo>
                    <a:lnTo>
                      <a:pt x="32" y="713"/>
                    </a:lnTo>
                    <a:lnTo>
                      <a:pt x="33" y="713"/>
                    </a:lnTo>
                    <a:lnTo>
                      <a:pt x="33" y="712"/>
                    </a:lnTo>
                    <a:lnTo>
                      <a:pt x="34" y="712"/>
                    </a:lnTo>
                    <a:lnTo>
                      <a:pt x="35" y="712"/>
                    </a:lnTo>
                    <a:lnTo>
                      <a:pt x="36" y="712"/>
                    </a:lnTo>
                    <a:lnTo>
                      <a:pt x="37" y="712"/>
                    </a:lnTo>
                    <a:lnTo>
                      <a:pt x="38" y="712"/>
                    </a:lnTo>
                    <a:lnTo>
                      <a:pt x="38" y="711"/>
                    </a:lnTo>
                    <a:lnTo>
                      <a:pt x="39" y="711"/>
                    </a:lnTo>
                    <a:lnTo>
                      <a:pt x="40" y="711"/>
                    </a:lnTo>
                    <a:lnTo>
                      <a:pt x="41" y="711"/>
                    </a:lnTo>
                    <a:lnTo>
                      <a:pt x="42" y="711"/>
                    </a:lnTo>
                    <a:lnTo>
                      <a:pt x="43" y="710"/>
                    </a:lnTo>
                    <a:lnTo>
                      <a:pt x="43" y="709"/>
                    </a:lnTo>
                    <a:lnTo>
                      <a:pt x="44" y="710"/>
                    </a:lnTo>
                    <a:lnTo>
                      <a:pt x="45" y="710"/>
                    </a:lnTo>
                    <a:lnTo>
                      <a:pt x="45" y="709"/>
                    </a:lnTo>
                    <a:lnTo>
                      <a:pt x="45" y="708"/>
                    </a:lnTo>
                    <a:lnTo>
                      <a:pt x="45" y="707"/>
                    </a:lnTo>
                    <a:lnTo>
                      <a:pt x="46" y="707"/>
                    </a:lnTo>
                    <a:lnTo>
                      <a:pt x="47" y="707"/>
                    </a:lnTo>
                    <a:lnTo>
                      <a:pt x="46" y="706"/>
                    </a:lnTo>
                    <a:lnTo>
                      <a:pt x="47" y="705"/>
                    </a:lnTo>
                    <a:lnTo>
                      <a:pt x="48" y="706"/>
                    </a:lnTo>
                    <a:lnTo>
                      <a:pt x="48" y="705"/>
                    </a:lnTo>
                    <a:lnTo>
                      <a:pt x="49" y="705"/>
                    </a:lnTo>
                    <a:lnTo>
                      <a:pt x="50" y="704"/>
                    </a:lnTo>
                    <a:lnTo>
                      <a:pt x="50" y="703"/>
                    </a:lnTo>
                    <a:lnTo>
                      <a:pt x="50" y="702"/>
                    </a:lnTo>
                    <a:lnTo>
                      <a:pt x="50" y="701"/>
                    </a:lnTo>
                    <a:lnTo>
                      <a:pt x="51" y="701"/>
                    </a:lnTo>
                    <a:lnTo>
                      <a:pt x="51" y="700"/>
                    </a:lnTo>
                    <a:lnTo>
                      <a:pt x="51" y="699"/>
                    </a:lnTo>
                    <a:lnTo>
                      <a:pt x="51" y="698"/>
                    </a:lnTo>
                    <a:lnTo>
                      <a:pt x="52" y="697"/>
                    </a:lnTo>
                    <a:lnTo>
                      <a:pt x="52" y="696"/>
                    </a:lnTo>
                    <a:lnTo>
                      <a:pt x="51" y="695"/>
                    </a:lnTo>
                    <a:lnTo>
                      <a:pt x="50" y="695"/>
                    </a:lnTo>
                    <a:lnTo>
                      <a:pt x="50" y="694"/>
                    </a:lnTo>
                    <a:lnTo>
                      <a:pt x="49" y="693"/>
                    </a:lnTo>
                    <a:lnTo>
                      <a:pt x="49" y="692"/>
                    </a:lnTo>
                    <a:lnTo>
                      <a:pt x="49" y="691"/>
                    </a:lnTo>
                    <a:lnTo>
                      <a:pt x="49" y="690"/>
                    </a:lnTo>
                    <a:lnTo>
                      <a:pt x="48" y="690"/>
                    </a:lnTo>
                    <a:lnTo>
                      <a:pt x="48" y="689"/>
                    </a:lnTo>
                    <a:lnTo>
                      <a:pt x="48" y="688"/>
                    </a:lnTo>
                    <a:lnTo>
                      <a:pt x="47" y="687"/>
                    </a:lnTo>
                    <a:lnTo>
                      <a:pt x="47" y="686"/>
                    </a:lnTo>
                    <a:lnTo>
                      <a:pt x="46" y="686"/>
                    </a:lnTo>
                    <a:lnTo>
                      <a:pt x="46" y="685"/>
                    </a:lnTo>
                    <a:lnTo>
                      <a:pt x="45" y="685"/>
                    </a:lnTo>
                    <a:lnTo>
                      <a:pt x="45" y="684"/>
                    </a:lnTo>
                    <a:lnTo>
                      <a:pt x="44" y="684"/>
                    </a:lnTo>
                    <a:lnTo>
                      <a:pt x="44" y="683"/>
                    </a:lnTo>
                    <a:lnTo>
                      <a:pt x="43" y="683"/>
                    </a:lnTo>
                    <a:lnTo>
                      <a:pt x="43" y="682"/>
                    </a:lnTo>
                    <a:lnTo>
                      <a:pt x="43" y="681"/>
                    </a:lnTo>
                    <a:lnTo>
                      <a:pt x="43" y="680"/>
                    </a:lnTo>
                    <a:lnTo>
                      <a:pt x="43" y="679"/>
                    </a:lnTo>
                    <a:lnTo>
                      <a:pt x="41" y="678"/>
                    </a:lnTo>
                    <a:lnTo>
                      <a:pt x="40" y="677"/>
                    </a:lnTo>
                    <a:lnTo>
                      <a:pt x="40" y="676"/>
                    </a:lnTo>
                    <a:lnTo>
                      <a:pt x="40" y="675"/>
                    </a:lnTo>
                    <a:lnTo>
                      <a:pt x="40" y="674"/>
                    </a:lnTo>
                    <a:lnTo>
                      <a:pt x="40" y="673"/>
                    </a:lnTo>
                    <a:lnTo>
                      <a:pt x="41" y="672"/>
                    </a:lnTo>
                    <a:lnTo>
                      <a:pt x="41" y="671"/>
                    </a:lnTo>
                    <a:lnTo>
                      <a:pt x="41" y="669"/>
                    </a:lnTo>
                    <a:lnTo>
                      <a:pt x="41" y="668"/>
                    </a:lnTo>
                    <a:lnTo>
                      <a:pt x="42" y="667"/>
                    </a:lnTo>
                    <a:lnTo>
                      <a:pt x="42" y="666"/>
                    </a:lnTo>
                    <a:lnTo>
                      <a:pt x="43" y="665"/>
                    </a:lnTo>
                    <a:lnTo>
                      <a:pt x="44" y="665"/>
                    </a:lnTo>
                    <a:lnTo>
                      <a:pt x="44" y="664"/>
                    </a:lnTo>
                    <a:lnTo>
                      <a:pt x="45" y="663"/>
                    </a:lnTo>
                    <a:lnTo>
                      <a:pt x="45" y="662"/>
                    </a:lnTo>
                    <a:lnTo>
                      <a:pt x="44" y="661"/>
                    </a:lnTo>
                    <a:lnTo>
                      <a:pt x="45" y="661"/>
                    </a:lnTo>
                    <a:lnTo>
                      <a:pt x="44" y="660"/>
                    </a:lnTo>
                    <a:lnTo>
                      <a:pt x="45" y="660"/>
                    </a:lnTo>
                    <a:lnTo>
                      <a:pt x="45" y="659"/>
                    </a:lnTo>
                    <a:lnTo>
                      <a:pt x="45" y="658"/>
                    </a:lnTo>
                    <a:lnTo>
                      <a:pt x="46" y="658"/>
                    </a:lnTo>
                    <a:lnTo>
                      <a:pt x="45" y="657"/>
                    </a:lnTo>
                    <a:lnTo>
                      <a:pt x="45" y="656"/>
                    </a:lnTo>
                    <a:lnTo>
                      <a:pt x="47" y="656"/>
                    </a:lnTo>
                    <a:lnTo>
                      <a:pt x="46" y="655"/>
                    </a:lnTo>
                    <a:lnTo>
                      <a:pt x="47" y="654"/>
                    </a:lnTo>
                    <a:lnTo>
                      <a:pt x="48" y="654"/>
                    </a:lnTo>
                    <a:lnTo>
                      <a:pt x="49" y="653"/>
                    </a:lnTo>
                    <a:lnTo>
                      <a:pt x="50" y="653"/>
                    </a:lnTo>
                    <a:lnTo>
                      <a:pt x="50" y="652"/>
                    </a:lnTo>
                    <a:lnTo>
                      <a:pt x="50" y="651"/>
                    </a:lnTo>
                    <a:lnTo>
                      <a:pt x="51" y="651"/>
                    </a:lnTo>
                    <a:lnTo>
                      <a:pt x="51" y="650"/>
                    </a:lnTo>
                    <a:lnTo>
                      <a:pt x="52" y="649"/>
                    </a:lnTo>
                    <a:lnTo>
                      <a:pt x="53" y="648"/>
                    </a:lnTo>
                    <a:lnTo>
                      <a:pt x="54" y="648"/>
                    </a:lnTo>
                    <a:lnTo>
                      <a:pt x="54" y="647"/>
                    </a:lnTo>
                    <a:lnTo>
                      <a:pt x="54" y="646"/>
                    </a:lnTo>
                    <a:lnTo>
                      <a:pt x="55" y="646"/>
                    </a:lnTo>
                    <a:lnTo>
                      <a:pt x="55" y="645"/>
                    </a:lnTo>
                    <a:lnTo>
                      <a:pt x="56" y="645"/>
                    </a:lnTo>
                    <a:lnTo>
                      <a:pt x="56" y="644"/>
                    </a:lnTo>
                    <a:lnTo>
                      <a:pt x="57" y="644"/>
                    </a:lnTo>
                    <a:lnTo>
                      <a:pt x="57" y="643"/>
                    </a:lnTo>
                    <a:lnTo>
                      <a:pt x="58" y="643"/>
                    </a:lnTo>
                    <a:lnTo>
                      <a:pt x="58" y="642"/>
                    </a:lnTo>
                    <a:lnTo>
                      <a:pt x="58" y="641"/>
                    </a:lnTo>
                    <a:lnTo>
                      <a:pt x="59" y="641"/>
                    </a:lnTo>
                    <a:lnTo>
                      <a:pt x="59" y="640"/>
                    </a:lnTo>
                    <a:lnTo>
                      <a:pt x="59" y="639"/>
                    </a:lnTo>
                    <a:lnTo>
                      <a:pt x="59" y="638"/>
                    </a:lnTo>
                    <a:lnTo>
                      <a:pt x="60" y="638"/>
                    </a:lnTo>
                    <a:lnTo>
                      <a:pt x="60" y="637"/>
                    </a:lnTo>
                    <a:lnTo>
                      <a:pt x="61" y="638"/>
                    </a:lnTo>
                    <a:lnTo>
                      <a:pt x="61" y="637"/>
                    </a:lnTo>
                    <a:lnTo>
                      <a:pt x="61" y="636"/>
                    </a:lnTo>
                    <a:lnTo>
                      <a:pt x="61" y="635"/>
                    </a:lnTo>
                    <a:lnTo>
                      <a:pt x="60" y="635"/>
                    </a:lnTo>
                    <a:lnTo>
                      <a:pt x="60" y="633"/>
                    </a:lnTo>
                    <a:lnTo>
                      <a:pt x="60" y="632"/>
                    </a:lnTo>
                    <a:lnTo>
                      <a:pt x="62" y="631"/>
                    </a:lnTo>
                    <a:lnTo>
                      <a:pt x="61" y="631"/>
                    </a:lnTo>
                    <a:lnTo>
                      <a:pt x="62" y="630"/>
                    </a:lnTo>
                    <a:lnTo>
                      <a:pt x="61" y="629"/>
                    </a:lnTo>
                    <a:lnTo>
                      <a:pt x="61" y="628"/>
                    </a:lnTo>
                    <a:lnTo>
                      <a:pt x="61" y="627"/>
                    </a:lnTo>
                    <a:lnTo>
                      <a:pt x="61" y="626"/>
                    </a:lnTo>
                    <a:lnTo>
                      <a:pt x="60" y="625"/>
                    </a:lnTo>
                    <a:lnTo>
                      <a:pt x="61" y="624"/>
                    </a:lnTo>
                    <a:lnTo>
                      <a:pt x="61" y="623"/>
                    </a:lnTo>
                    <a:lnTo>
                      <a:pt x="61" y="622"/>
                    </a:lnTo>
                    <a:lnTo>
                      <a:pt x="62" y="621"/>
                    </a:lnTo>
                    <a:lnTo>
                      <a:pt x="61" y="621"/>
                    </a:lnTo>
                    <a:lnTo>
                      <a:pt x="62" y="620"/>
                    </a:lnTo>
                    <a:lnTo>
                      <a:pt x="63" y="619"/>
                    </a:lnTo>
                    <a:lnTo>
                      <a:pt x="63" y="618"/>
                    </a:lnTo>
                    <a:lnTo>
                      <a:pt x="63" y="617"/>
                    </a:lnTo>
                    <a:lnTo>
                      <a:pt x="64" y="616"/>
                    </a:lnTo>
                    <a:lnTo>
                      <a:pt x="63" y="616"/>
                    </a:lnTo>
                    <a:lnTo>
                      <a:pt x="64" y="615"/>
                    </a:lnTo>
                    <a:lnTo>
                      <a:pt x="65" y="615"/>
                    </a:lnTo>
                    <a:lnTo>
                      <a:pt x="64" y="614"/>
                    </a:lnTo>
                    <a:lnTo>
                      <a:pt x="65" y="613"/>
                    </a:lnTo>
                    <a:lnTo>
                      <a:pt x="65" y="612"/>
                    </a:lnTo>
                    <a:lnTo>
                      <a:pt x="66" y="611"/>
                    </a:lnTo>
                    <a:lnTo>
                      <a:pt x="66" y="610"/>
                    </a:lnTo>
                    <a:lnTo>
                      <a:pt x="67" y="610"/>
                    </a:lnTo>
                    <a:lnTo>
                      <a:pt x="67" y="609"/>
                    </a:lnTo>
                    <a:lnTo>
                      <a:pt x="67" y="608"/>
                    </a:lnTo>
                    <a:lnTo>
                      <a:pt x="68" y="607"/>
                    </a:lnTo>
                    <a:lnTo>
                      <a:pt x="67" y="606"/>
                    </a:lnTo>
                    <a:lnTo>
                      <a:pt x="67" y="605"/>
                    </a:lnTo>
                    <a:lnTo>
                      <a:pt x="68" y="604"/>
                    </a:lnTo>
                    <a:lnTo>
                      <a:pt x="67" y="604"/>
                    </a:lnTo>
                    <a:lnTo>
                      <a:pt x="68" y="602"/>
                    </a:lnTo>
                    <a:lnTo>
                      <a:pt x="67" y="602"/>
                    </a:lnTo>
                    <a:lnTo>
                      <a:pt x="67" y="601"/>
                    </a:lnTo>
                    <a:lnTo>
                      <a:pt x="66" y="600"/>
                    </a:lnTo>
                    <a:lnTo>
                      <a:pt x="66" y="599"/>
                    </a:lnTo>
                    <a:lnTo>
                      <a:pt x="66" y="598"/>
                    </a:lnTo>
                    <a:lnTo>
                      <a:pt x="67" y="598"/>
                    </a:lnTo>
                    <a:lnTo>
                      <a:pt x="68" y="597"/>
                    </a:lnTo>
                    <a:lnTo>
                      <a:pt x="69" y="597"/>
                    </a:lnTo>
                    <a:lnTo>
                      <a:pt x="70" y="597"/>
                    </a:lnTo>
                    <a:lnTo>
                      <a:pt x="71" y="596"/>
                    </a:lnTo>
                    <a:lnTo>
                      <a:pt x="71" y="594"/>
                    </a:lnTo>
                    <a:lnTo>
                      <a:pt x="72" y="594"/>
                    </a:lnTo>
                    <a:lnTo>
                      <a:pt x="73" y="594"/>
                    </a:lnTo>
                    <a:lnTo>
                      <a:pt x="74" y="594"/>
                    </a:lnTo>
                    <a:lnTo>
                      <a:pt x="74" y="593"/>
                    </a:lnTo>
                    <a:lnTo>
                      <a:pt x="75" y="593"/>
                    </a:lnTo>
                    <a:lnTo>
                      <a:pt x="75" y="592"/>
                    </a:lnTo>
                    <a:lnTo>
                      <a:pt x="76" y="591"/>
                    </a:lnTo>
                    <a:lnTo>
                      <a:pt x="77" y="592"/>
                    </a:lnTo>
                    <a:lnTo>
                      <a:pt x="77" y="591"/>
                    </a:lnTo>
                    <a:lnTo>
                      <a:pt x="78" y="591"/>
                    </a:lnTo>
                    <a:lnTo>
                      <a:pt x="77" y="591"/>
                    </a:lnTo>
                    <a:lnTo>
                      <a:pt x="77" y="590"/>
                    </a:lnTo>
                    <a:lnTo>
                      <a:pt x="78" y="590"/>
                    </a:lnTo>
                    <a:lnTo>
                      <a:pt x="78" y="589"/>
                    </a:lnTo>
                    <a:lnTo>
                      <a:pt x="79" y="589"/>
                    </a:lnTo>
                    <a:lnTo>
                      <a:pt x="80" y="589"/>
                    </a:lnTo>
                    <a:lnTo>
                      <a:pt x="80" y="590"/>
                    </a:lnTo>
                    <a:lnTo>
                      <a:pt x="82" y="589"/>
                    </a:lnTo>
                    <a:lnTo>
                      <a:pt x="83" y="589"/>
                    </a:lnTo>
                    <a:lnTo>
                      <a:pt x="84" y="589"/>
                    </a:lnTo>
                    <a:lnTo>
                      <a:pt x="85" y="588"/>
                    </a:lnTo>
                    <a:lnTo>
                      <a:pt x="85" y="589"/>
                    </a:lnTo>
                    <a:lnTo>
                      <a:pt x="85" y="588"/>
                    </a:lnTo>
                    <a:lnTo>
                      <a:pt x="87" y="587"/>
                    </a:lnTo>
                    <a:lnTo>
                      <a:pt x="87" y="586"/>
                    </a:lnTo>
                    <a:lnTo>
                      <a:pt x="87" y="585"/>
                    </a:lnTo>
                    <a:lnTo>
                      <a:pt x="88" y="585"/>
                    </a:lnTo>
                    <a:lnTo>
                      <a:pt x="87" y="584"/>
                    </a:lnTo>
                    <a:lnTo>
                      <a:pt x="88" y="584"/>
                    </a:lnTo>
                    <a:lnTo>
                      <a:pt x="89" y="583"/>
                    </a:lnTo>
                    <a:lnTo>
                      <a:pt x="90" y="583"/>
                    </a:lnTo>
                    <a:lnTo>
                      <a:pt x="90" y="582"/>
                    </a:lnTo>
                    <a:lnTo>
                      <a:pt x="91" y="582"/>
                    </a:lnTo>
                    <a:lnTo>
                      <a:pt x="91" y="581"/>
                    </a:lnTo>
                    <a:lnTo>
                      <a:pt x="92" y="581"/>
                    </a:lnTo>
                    <a:lnTo>
                      <a:pt x="93" y="581"/>
                    </a:lnTo>
                    <a:lnTo>
                      <a:pt x="93" y="580"/>
                    </a:lnTo>
                    <a:lnTo>
                      <a:pt x="93" y="579"/>
                    </a:lnTo>
                    <a:lnTo>
                      <a:pt x="94" y="579"/>
                    </a:lnTo>
                    <a:lnTo>
                      <a:pt x="95" y="579"/>
                    </a:lnTo>
                    <a:lnTo>
                      <a:pt x="95" y="580"/>
                    </a:lnTo>
                    <a:lnTo>
                      <a:pt x="96" y="579"/>
                    </a:lnTo>
                    <a:lnTo>
                      <a:pt x="96" y="580"/>
                    </a:lnTo>
                    <a:lnTo>
                      <a:pt x="97" y="580"/>
                    </a:lnTo>
                    <a:lnTo>
                      <a:pt x="97" y="579"/>
                    </a:lnTo>
                    <a:lnTo>
                      <a:pt x="97" y="578"/>
                    </a:lnTo>
                    <a:lnTo>
                      <a:pt x="98" y="578"/>
                    </a:lnTo>
                    <a:lnTo>
                      <a:pt x="98" y="577"/>
                    </a:lnTo>
                    <a:lnTo>
                      <a:pt x="97" y="576"/>
                    </a:lnTo>
                    <a:lnTo>
                      <a:pt x="98" y="576"/>
                    </a:lnTo>
                    <a:lnTo>
                      <a:pt x="99" y="576"/>
                    </a:lnTo>
                    <a:lnTo>
                      <a:pt x="100" y="576"/>
                    </a:lnTo>
                    <a:lnTo>
                      <a:pt x="100" y="577"/>
                    </a:lnTo>
                    <a:lnTo>
                      <a:pt x="101" y="576"/>
                    </a:lnTo>
                    <a:lnTo>
                      <a:pt x="101" y="575"/>
                    </a:lnTo>
                    <a:lnTo>
                      <a:pt x="101" y="574"/>
                    </a:lnTo>
                    <a:lnTo>
                      <a:pt x="102" y="574"/>
                    </a:lnTo>
                    <a:lnTo>
                      <a:pt x="103" y="574"/>
                    </a:lnTo>
                    <a:lnTo>
                      <a:pt x="104" y="573"/>
                    </a:lnTo>
                    <a:lnTo>
                      <a:pt x="104" y="572"/>
                    </a:lnTo>
                    <a:lnTo>
                      <a:pt x="104" y="571"/>
                    </a:lnTo>
                    <a:lnTo>
                      <a:pt x="104" y="570"/>
                    </a:lnTo>
                    <a:lnTo>
                      <a:pt x="105" y="570"/>
                    </a:lnTo>
                    <a:lnTo>
                      <a:pt x="105" y="568"/>
                    </a:lnTo>
                    <a:lnTo>
                      <a:pt x="106" y="568"/>
                    </a:lnTo>
                    <a:lnTo>
                      <a:pt x="107" y="568"/>
                    </a:lnTo>
                    <a:lnTo>
                      <a:pt x="108" y="567"/>
                    </a:lnTo>
                    <a:lnTo>
                      <a:pt x="109" y="567"/>
                    </a:lnTo>
                    <a:lnTo>
                      <a:pt x="109" y="566"/>
                    </a:lnTo>
                    <a:lnTo>
                      <a:pt x="108" y="566"/>
                    </a:lnTo>
                    <a:lnTo>
                      <a:pt x="109" y="566"/>
                    </a:lnTo>
                    <a:lnTo>
                      <a:pt x="110" y="566"/>
                    </a:lnTo>
                    <a:lnTo>
                      <a:pt x="112" y="566"/>
                    </a:lnTo>
                    <a:lnTo>
                      <a:pt x="112" y="567"/>
                    </a:lnTo>
                    <a:lnTo>
                      <a:pt x="113" y="567"/>
                    </a:lnTo>
                    <a:lnTo>
                      <a:pt x="113" y="566"/>
                    </a:lnTo>
                    <a:lnTo>
                      <a:pt x="114" y="565"/>
                    </a:lnTo>
                    <a:lnTo>
                      <a:pt x="114" y="564"/>
                    </a:lnTo>
                    <a:lnTo>
                      <a:pt x="115" y="565"/>
                    </a:lnTo>
                    <a:lnTo>
                      <a:pt x="115" y="566"/>
                    </a:lnTo>
                    <a:lnTo>
                      <a:pt x="116" y="565"/>
                    </a:lnTo>
                    <a:lnTo>
                      <a:pt x="117" y="564"/>
                    </a:lnTo>
                    <a:lnTo>
                      <a:pt x="118" y="563"/>
                    </a:lnTo>
                    <a:lnTo>
                      <a:pt x="118" y="564"/>
                    </a:lnTo>
                    <a:lnTo>
                      <a:pt x="119" y="564"/>
                    </a:lnTo>
                    <a:lnTo>
                      <a:pt x="119" y="563"/>
                    </a:lnTo>
                    <a:lnTo>
                      <a:pt x="120" y="562"/>
                    </a:lnTo>
                    <a:lnTo>
                      <a:pt x="121" y="562"/>
                    </a:lnTo>
                    <a:lnTo>
                      <a:pt x="121" y="561"/>
                    </a:lnTo>
                    <a:lnTo>
                      <a:pt x="122" y="561"/>
                    </a:lnTo>
                    <a:lnTo>
                      <a:pt x="123" y="560"/>
                    </a:lnTo>
                    <a:lnTo>
                      <a:pt x="124" y="561"/>
                    </a:lnTo>
                    <a:lnTo>
                      <a:pt x="125" y="559"/>
                    </a:lnTo>
                    <a:lnTo>
                      <a:pt x="126" y="559"/>
                    </a:lnTo>
                    <a:lnTo>
                      <a:pt x="126" y="558"/>
                    </a:lnTo>
                    <a:lnTo>
                      <a:pt x="127" y="558"/>
                    </a:lnTo>
                    <a:lnTo>
                      <a:pt x="128" y="557"/>
                    </a:lnTo>
                    <a:lnTo>
                      <a:pt x="127" y="556"/>
                    </a:lnTo>
                    <a:lnTo>
                      <a:pt x="129" y="555"/>
                    </a:lnTo>
                    <a:lnTo>
                      <a:pt x="130" y="555"/>
                    </a:lnTo>
                    <a:lnTo>
                      <a:pt x="130" y="554"/>
                    </a:lnTo>
                    <a:lnTo>
                      <a:pt x="131" y="554"/>
                    </a:lnTo>
                    <a:lnTo>
                      <a:pt x="130" y="552"/>
                    </a:lnTo>
                    <a:lnTo>
                      <a:pt x="132" y="553"/>
                    </a:lnTo>
                    <a:lnTo>
                      <a:pt x="132" y="554"/>
                    </a:lnTo>
                    <a:lnTo>
                      <a:pt x="133" y="554"/>
                    </a:lnTo>
                    <a:lnTo>
                      <a:pt x="133" y="553"/>
                    </a:lnTo>
                    <a:lnTo>
                      <a:pt x="134" y="552"/>
                    </a:lnTo>
                    <a:lnTo>
                      <a:pt x="135" y="552"/>
                    </a:lnTo>
                    <a:lnTo>
                      <a:pt x="135" y="551"/>
                    </a:lnTo>
                    <a:lnTo>
                      <a:pt x="136" y="551"/>
                    </a:lnTo>
                    <a:lnTo>
                      <a:pt x="137" y="551"/>
                    </a:lnTo>
                    <a:lnTo>
                      <a:pt x="138" y="551"/>
                    </a:lnTo>
                    <a:lnTo>
                      <a:pt x="137" y="550"/>
                    </a:lnTo>
                    <a:lnTo>
                      <a:pt x="138" y="550"/>
                    </a:lnTo>
                    <a:lnTo>
                      <a:pt x="138" y="549"/>
                    </a:lnTo>
                    <a:lnTo>
                      <a:pt x="138" y="548"/>
                    </a:lnTo>
                    <a:lnTo>
                      <a:pt x="139" y="548"/>
                    </a:lnTo>
                    <a:lnTo>
                      <a:pt x="139" y="547"/>
                    </a:lnTo>
                    <a:lnTo>
                      <a:pt x="140" y="547"/>
                    </a:lnTo>
                    <a:lnTo>
                      <a:pt x="139" y="546"/>
                    </a:lnTo>
                    <a:lnTo>
                      <a:pt x="140" y="546"/>
                    </a:lnTo>
                    <a:lnTo>
                      <a:pt x="140" y="545"/>
                    </a:lnTo>
                    <a:lnTo>
                      <a:pt x="140" y="546"/>
                    </a:lnTo>
                    <a:lnTo>
                      <a:pt x="141" y="546"/>
                    </a:lnTo>
                    <a:lnTo>
                      <a:pt x="141" y="544"/>
                    </a:lnTo>
                    <a:lnTo>
                      <a:pt x="142" y="545"/>
                    </a:lnTo>
                    <a:lnTo>
                      <a:pt x="142" y="544"/>
                    </a:lnTo>
                    <a:lnTo>
                      <a:pt x="143" y="544"/>
                    </a:lnTo>
                    <a:lnTo>
                      <a:pt x="144" y="544"/>
                    </a:lnTo>
                    <a:lnTo>
                      <a:pt x="145" y="543"/>
                    </a:lnTo>
                    <a:lnTo>
                      <a:pt x="147" y="542"/>
                    </a:lnTo>
                    <a:lnTo>
                      <a:pt x="148" y="542"/>
                    </a:lnTo>
                    <a:lnTo>
                      <a:pt x="149" y="541"/>
                    </a:lnTo>
                    <a:lnTo>
                      <a:pt x="150" y="541"/>
                    </a:lnTo>
                    <a:lnTo>
                      <a:pt x="151" y="541"/>
                    </a:lnTo>
                    <a:lnTo>
                      <a:pt x="151" y="542"/>
                    </a:lnTo>
                    <a:lnTo>
                      <a:pt x="152" y="542"/>
                    </a:lnTo>
                    <a:lnTo>
                      <a:pt x="153" y="541"/>
                    </a:lnTo>
                    <a:lnTo>
                      <a:pt x="152" y="540"/>
                    </a:lnTo>
                    <a:lnTo>
                      <a:pt x="153" y="539"/>
                    </a:lnTo>
                    <a:lnTo>
                      <a:pt x="154" y="540"/>
                    </a:lnTo>
                    <a:lnTo>
                      <a:pt x="154" y="541"/>
                    </a:lnTo>
                    <a:lnTo>
                      <a:pt x="155" y="541"/>
                    </a:lnTo>
                    <a:lnTo>
                      <a:pt x="155" y="542"/>
                    </a:lnTo>
                    <a:lnTo>
                      <a:pt x="156" y="542"/>
                    </a:lnTo>
                    <a:lnTo>
                      <a:pt x="157" y="542"/>
                    </a:lnTo>
                    <a:lnTo>
                      <a:pt x="158" y="541"/>
                    </a:lnTo>
                    <a:lnTo>
                      <a:pt x="159" y="542"/>
                    </a:lnTo>
                    <a:lnTo>
                      <a:pt x="160" y="541"/>
                    </a:lnTo>
                    <a:lnTo>
                      <a:pt x="160" y="542"/>
                    </a:lnTo>
                    <a:lnTo>
                      <a:pt x="161" y="541"/>
                    </a:lnTo>
                    <a:lnTo>
                      <a:pt x="162" y="541"/>
                    </a:lnTo>
                    <a:lnTo>
                      <a:pt x="162" y="540"/>
                    </a:lnTo>
                    <a:lnTo>
                      <a:pt x="162" y="539"/>
                    </a:lnTo>
                    <a:lnTo>
                      <a:pt x="163" y="539"/>
                    </a:lnTo>
                    <a:lnTo>
                      <a:pt x="164" y="539"/>
                    </a:lnTo>
                    <a:lnTo>
                      <a:pt x="163" y="540"/>
                    </a:lnTo>
                    <a:lnTo>
                      <a:pt x="163" y="541"/>
                    </a:lnTo>
                    <a:lnTo>
                      <a:pt x="162" y="542"/>
                    </a:lnTo>
                    <a:lnTo>
                      <a:pt x="162" y="543"/>
                    </a:lnTo>
                    <a:lnTo>
                      <a:pt x="163" y="543"/>
                    </a:lnTo>
                    <a:lnTo>
                      <a:pt x="164" y="544"/>
                    </a:lnTo>
                    <a:lnTo>
                      <a:pt x="165" y="543"/>
                    </a:lnTo>
                    <a:lnTo>
                      <a:pt x="166" y="542"/>
                    </a:lnTo>
                    <a:lnTo>
                      <a:pt x="167" y="541"/>
                    </a:lnTo>
                    <a:lnTo>
                      <a:pt x="167" y="540"/>
                    </a:lnTo>
                    <a:lnTo>
                      <a:pt x="168" y="539"/>
                    </a:lnTo>
                    <a:lnTo>
                      <a:pt x="169" y="539"/>
                    </a:lnTo>
                    <a:lnTo>
                      <a:pt x="169" y="538"/>
                    </a:lnTo>
                    <a:lnTo>
                      <a:pt x="171" y="538"/>
                    </a:lnTo>
                    <a:lnTo>
                      <a:pt x="172" y="539"/>
                    </a:lnTo>
                    <a:lnTo>
                      <a:pt x="173" y="539"/>
                    </a:lnTo>
                    <a:lnTo>
                      <a:pt x="172" y="538"/>
                    </a:lnTo>
                    <a:lnTo>
                      <a:pt x="172" y="537"/>
                    </a:lnTo>
                    <a:lnTo>
                      <a:pt x="172" y="536"/>
                    </a:lnTo>
                    <a:lnTo>
                      <a:pt x="173" y="537"/>
                    </a:lnTo>
                    <a:lnTo>
                      <a:pt x="174" y="537"/>
                    </a:lnTo>
                    <a:lnTo>
                      <a:pt x="174" y="536"/>
                    </a:lnTo>
                    <a:lnTo>
                      <a:pt x="175" y="536"/>
                    </a:lnTo>
                    <a:lnTo>
                      <a:pt x="176" y="536"/>
                    </a:lnTo>
                    <a:lnTo>
                      <a:pt x="177" y="536"/>
                    </a:lnTo>
                    <a:lnTo>
                      <a:pt x="177" y="537"/>
                    </a:lnTo>
                    <a:lnTo>
                      <a:pt x="178" y="538"/>
                    </a:lnTo>
                    <a:lnTo>
                      <a:pt x="179" y="537"/>
                    </a:lnTo>
                    <a:lnTo>
                      <a:pt x="180" y="536"/>
                    </a:lnTo>
                    <a:lnTo>
                      <a:pt x="180" y="535"/>
                    </a:lnTo>
                    <a:lnTo>
                      <a:pt x="181" y="534"/>
                    </a:lnTo>
                    <a:lnTo>
                      <a:pt x="182" y="535"/>
                    </a:lnTo>
                    <a:lnTo>
                      <a:pt x="183" y="535"/>
                    </a:lnTo>
                    <a:lnTo>
                      <a:pt x="184" y="534"/>
                    </a:lnTo>
                    <a:lnTo>
                      <a:pt x="184" y="535"/>
                    </a:lnTo>
                    <a:lnTo>
                      <a:pt x="184" y="536"/>
                    </a:lnTo>
                    <a:lnTo>
                      <a:pt x="185" y="535"/>
                    </a:lnTo>
                    <a:lnTo>
                      <a:pt x="186" y="535"/>
                    </a:lnTo>
                    <a:lnTo>
                      <a:pt x="187" y="535"/>
                    </a:lnTo>
                    <a:lnTo>
                      <a:pt x="187" y="536"/>
                    </a:lnTo>
                    <a:lnTo>
                      <a:pt x="188" y="536"/>
                    </a:lnTo>
                    <a:lnTo>
                      <a:pt x="187" y="535"/>
                    </a:lnTo>
                    <a:lnTo>
                      <a:pt x="187" y="534"/>
                    </a:lnTo>
                    <a:lnTo>
                      <a:pt x="186" y="534"/>
                    </a:lnTo>
                    <a:lnTo>
                      <a:pt x="187" y="533"/>
                    </a:lnTo>
                    <a:lnTo>
                      <a:pt x="188" y="535"/>
                    </a:lnTo>
                    <a:lnTo>
                      <a:pt x="189" y="535"/>
                    </a:lnTo>
                    <a:lnTo>
                      <a:pt x="190" y="534"/>
                    </a:lnTo>
                    <a:lnTo>
                      <a:pt x="191" y="534"/>
                    </a:lnTo>
                    <a:lnTo>
                      <a:pt x="190" y="533"/>
                    </a:lnTo>
                    <a:lnTo>
                      <a:pt x="190" y="531"/>
                    </a:lnTo>
                    <a:lnTo>
                      <a:pt x="191" y="531"/>
                    </a:lnTo>
                    <a:lnTo>
                      <a:pt x="192" y="531"/>
                    </a:lnTo>
                    <a:lnTo>
                      <a:pt x="193" y="531"/>
                    </a:lnTo>
                    <a:lnTo>
                      <a:pt x="194" y="531"/>
                    </a:lnTo>
                    <a:lnTo>
                      <a:pt x="193" y="532"/>
                    </a:lnTo>
                    <a:lnTo>
                      <a:pt x="194" y="532"/>
                    </a:lnTo>
                    <a:lnTo>
                      <a:pt x="194" y="531"/>
                    </a:lnTo>
                    <a:lnTo>
                      <a:pt x="194" y="530"/>
                    </a:lnTo>
                    <a:lnTo>
                      <a:pt x="195" y="530"/>
                    </a:lnTo>
                    <a:lnTo>
                      <a:pt x="196" y="531"/>
                    </a:lnTo>
                    <a:lnTo>
                      <a:pt x="195" y="531"/>
                    </a:lnTo>
                    <a:lnTo>
                      <a:pt x="196" y="534"/>
                    </a:lnTo>
                    <a:lnTo>
                      <a:pt x="196" y="533"/>
                    </a:lnTo>
                    <a:lnTo>
                      <a:pt x="197" y="532"/>
                    </a:lnTo>
                    <a:lnTo>
                      <a:pt x="197" y="531"/>
                    </a:lnTo>
                    <a:lnTo>
                      <a:pt x="198" y="531"/>
                    </a:lnTo>
                    <a:lnTo>
                      <a:pt x="199" y="531"/>
                    </a:lnTo>
                    <a:lnTo>
                      <a:pt x="199" y="532"/>
                    </a:lnTo>
                    <a:lnTo>
                      <a:pt x="200" y="531"/>
                    </a:lnTo>
                    <a:lnTo>
                      <a:pt x="199" y="531"/>
                    </a:lnTo>
                    <a:lnTo>
                      <a:pt x="199" y="530"/>
                    </a:lnTo>
                    <a:lnTo>
                      <a:pt x="201" y="530"/>
                    </a:lnTo>
                    <a:lnTo>
                      <a:pt x="201" y="531"/>
                    </a:lnTo>
                    <a:lnTo>
                      <a:pt x="202" y="531"/>
                    </a:lnTo>
                    <a:lnTo>
                      <a:pt x="202" y="532"/>
                    </a:lnTo>
                    <a:lnTo>
                      <a:pt x="203" y="531"/>
                    </a:lnTo>
                    <a:lnTo>
                      <a:pt x="203" y="530"/>
                    </a:lnTo>
                    <a:lnTo>
                      <a:pt x="204" y="529"/>
                    </a:lnTo>
                    <a:lnTo>
                      <a:pt x="205" y="529"/>
                    </a:lnTo>
                    <a:lnTo>
                      <a:pt x="205" y="530"/>
                    </a:lnTo>
                    <a:lnTo>
                      <a:pt x="205" y="531"/>
                    </a:lnTo>
                    <a:lnTo>
                      <a:pt x="207" y="530"/>
                    </a:lnTo>
                    <a:lnTo>
                      <a:pt x="207" y="529"/>
                    </a:lnTo>
                    <a:lnTo>
                      <a:pt x="208" y="529"/>
                    </a:lnTo>
                    <a:lnTo>
                      <a:pt x="208" y="530"/>
                    </a:lnTo>
                    <a:lnTo>
                      <a:pt x="208" y="531"/>
                    </a:lnTo>
                    <a:lnTo>
                      <a:pt x="209" y="530"/>
                    </a:lnTo>
                    <a:lnTo>
                      <a:pt x="210" y="529"/>
                    </a:lnTo>
                    <a:lnTo>
                      <a:pt x="211" y="530"/>
                    </a:lnTo>
                    <a:lnTo>
                      <a:pt x="212" y="529"/>
                    </a:lnTo>
                    <a:lnTo>
                      <a:pt x="212" y="528"/>
                    </a:lnTo>
                    <a:lnTo>
                      <a:pt x="212" y="527"/>
                    </a:lnTo>
                    <a:lnTo>
                      <a:pt x="212" y="526"/>
                    </a:lnTo>
                    <a:lnTo>
                      <a:pt x="213" y="527"/>
                    </a:lnTo>
                    <a:lnTo>
                      <a:pt x="213" y="528"/>
                    </a:lnTo>
                    <a:lnTo>
                      <a:pt x="214" y="529"/>
                    </a:lnTo>
                    <a:lnTo>
                      <a:pt x="215" y="529"/>
                    </a:lnTo>
                    <a:lnTo>
                      <a:pt x="216" y="529"/>
                    </a:lnTo>
                    <a:lnTo>
                      <a:pt x="217" y="528"/>
                    </a:lnTo>
                    <a:lnTo>
                      <a:pt x="216" y="527"/>
                    </a:lnTo>
                    <a:lnTo>
                      <a:pt x="217" y="527"/>
                    </a:lnTo>
                    <a:lnTo>
                      <a:pt x="218" y="527"/>
                    </a:lnTo>
                    <a:lnTo>
                      <a:pt x="219" y="525"/>
                    </a:lnTo>
                    <a:lnTo>
                      <a:pt x="219" y="524"/>
                    </a:lnTo>
                    <a:lnTo>
                      <a:pt x="220" y="524"/>
                    </a:lnTo>
                    <a:lnTo>
                      <a:pt x="221" y="524"/>
                    </a:lnTo>
                    <a:lnTo>
                      <a:pt x="221" y="523"/>
                    </a:lnTo>
                    <a:lnTo>
                      <a:pt x="220" y="522"/>
                    </a:lnTo>
                    <a:lnTo>
                      <a:pt x="221" y="522"/>
                    </a:lnTo>
                    <a:lnTo>
                      <a:pt x="222" y="521"/>
                    </a:lnTo>
                    <a:lnTo>
                      <a:pt x="223" y="521"/>
                    </a:lnTo>
                    <a:lnTo>
                      <a:pt x="222" y="520"/>
                    </a:lnTo>
                    <a:lnTo>
                      <a:pt x="222" y="519"/>
                    </a:lnTo>
                    <a:lnTo>
                      <a:pt x="222" y="518"/>
                    </a:lnTo>
                    <a:lnTo>
                      <a:pt x="223" y="519"/>
                    </a:lnTo>
                    <a:lnTo>
                      <a:pt x="224" y="518"/>
                    </a:lnTo>
                    <a:lnTo>
                      <a:pt x="224" y="517"/>
                    </a:lnTo>
                    <a:lnTo>
                      <a:pt x="225" y="517"/>
                    </a:lnTo>
                    <a:lnTo>
                      <a:pt x="224" y="516"/>
                    </a:lnTo>
                    <a:lnTo>
                      <a:pt x="225" y="515"/>
                    </a:lnTo>
                    <a:lnTo>
                      <a:pt x="226" y="514"/>
                    </a:lnTo>
                    <a:lnTo>
                      <a:pt x="226" y="513"/>
                    </a:lnTo>
                    <a:lnTo>
                      <a:pt x="227" y="513"/>
                    </a:lnTo>
                    <a:lnTo>
                      <a:pt x="229" y="511"/>
                    </a:lnTo>
                    <a:lnTo>
                      <a:pt x="230" y="511"/>
                    </a:lnTo>
                    <a:lnTo>
                      <a:pt x="231" y="511"/>
                    </a:lnTo>
                    <a:lnTo>
                      <a:pt x="232" y="512"/>
                    </a:lnTo>
                    <a:lnTo>
                      <a:pt x="232" y="513"/>
                    </a:lnTo>
                    <a:lnTo>
                      <a:pt x="233" y="513"/>
                    </a:lnTo>
                    <a:lnTo>
                      <a:pt x="234" y="513"/>
                    </a:lnTo>
                    <a:lnTo>
                      <a:pt x="235" y="514"/>
                    </a:lnTo>
                    <a:lnTo>
                      <a:pt x="236" y="514"/>
                    </a:lnTo>
                    <a:lnTo>
                      <a:pt x="236" y="513"/>
                    </a:lnTo>
                    <a:lnTo>
                      <a:pt x="237" y="511"/>
                    </a:lnTo>
                    <a:lnTo>
                      <a:pt x="236" y="509"/>
                    </a:lnTo>
                    <a:lnTo>
                      <a:pt x="237" y="509"/>
                    </a:lnTo>
                    <a:lnTo>
                      <a:pt x="237" y="511"/>
                    </a:lnTo>
                    <a:lnTo>
                      <a:pt x="238" y="511"/>
                    </a:lnTo>
                    <a:lnTo>
                      <a:pt x="238" y="510"/>
                    </a:lnTo>
                    <a:lnTo>
                      <a:pt x="238" y="509"/>
                    </a:lnTo>
                    <a:lnTo>
                      <a:pt x="238" y="508"/>
                    </a:lnTo>
                    <a:lnTo>
                      <a:pt x="239" y="508"/>
                    </a:lnTo>
                    <a:lnTo>
                      <a:pt x="240" y="508"/>
                    </a:lnTo>
                    <a:lnTo>
                      <a:pt x="241" y="508"/>
                    </a:lnTo>
                    <a:lnTo>
                      <a:pt x="240" y="509"/>
                    </a:lnTo>
                    <a:lnTo>
                      <a:pt x="239" y="511"/>
                    </a:lnTo>
                    <a:lnTo>
                      <a:pt x="239" y="512"/>
                    </a:lnTo>
                    <a:lnTo>
                      <a:pt x="240" y="513"/>
                    </a:lnTo>
                    <a:lnTo>
                      <a:pt x="241" y="513"/>
                    </a:lnTo>
                    <a:lnTo>
                      <a:pt x="242" y="512"/>
                    </a:lnTo>
                    <a:lnTo>
                      <a:pt x="244" y="512"/>
                    </a:lnTo>
                    <a:lnTo>
                      <a:pt x="244" y="511"/>
                    </a:lnTo>
                    <a:lnTo>
                      <a:pt x="245" y="511"/>
                    </a:lnTo>
                    <a:lnTo>
                      <a:pt x="245" y="510"/>
                    </a:lnTo>
                    <a:lnTo>
                      <a:pt x="246" y="510"/>
                    </a:lnTo>
                    <a:lnTo>
                      <a:pt x="247" y="509"/>
                    </a:lnTo>
                    <a:lnTo>
                      <a:pt x="246" y="508"/>
                    </a:lnTo>
                    <a:lnTo>
                      <a:pt x="247" y="509"/>
                    </a:lnTo>
                    <a:lnTo>
                      <a:pt x="249" y="509"/>
                    </a:lnTo>
                    <a:lnTo>
                      <a:pt x="249" y="510"/>
                    </a:lnTo>
                    <a:lnTo>
                      <a:pt x="249" y="511"/>
                    </a:lnTo>
                    <a:lnTo>
                      <a:pt x="249" y="512"/>
                    </a:lnTo>
                    <a:lnTo>
                      <a:pt x="249" y="513"/>
                    </a:lnTo>
                    <a:lnTo>
                      <a:pt x="250" y="513"/>
                    </a:lnTo>
                    <a:lnTo>
                      <a:pt x="251" y="510"/>
                    </a:lnTo>
                    <a:lnTo>
                      <a:pt x="252" y="511"/>
                    </a:lnTo>
                    <a:lnTo>
                      <a:pt x="253" y="511"/>
                    </a:lnTo>
                    <a:lnTo>
                      <a:pt x="253" y="510"/>
                    </a:lnTo>
                    <a:lnTo>
                      <a:pt x="254" y="510"/>
                    </a:lnTo>
                    <a:lnTo>
                      <a:pt x="255" y="510"/>
                    </a:lnTo>
                    <a:lnTo>
                      <a:pt x="255" y="509"/>
                    </a:lnTo>
                    <a:lnTo>
                      <a:pt x="254" y="508"/>
                    </a:lnTo>
                    <a:lnTo>
                      <a:pt x="255" y="508"/>
                    </a:lnTo>
                    <a:lnTo>
                      <a:pt x="256" y="508"/>
                    </a:lnTo>
                    <a:lnTo>
                      <a:pt x="258" y="508"/>
                    </a:lnTo>
                    <a:lnTo>
                      <a:pt x="259" y="508"/>
                    </a:lnTo>
                    <a:lnTo>
                      <a:pt x="260" y="508"/>
                    </a:lnTo>
                    <a:lnTo>
                      <a:pt x="261" y="509"/>
                    </a:lnTo>
                    <a:lnTo>
                      <a:pt x="261" y="510"/>
                    </a:lnTo>
                    <a:lnTo>
                      <a:pt x="262" y="511"/>
                    </a:lnTo>
                    <a:lnTo>
                      <a:pt x="263" y="511"/>
                    </a:lnTo>
                    <a:lnTo>
                      <a:pt x="264" y="511"/>
                    </a:lnTo>
                    <a:lnTo>
                      <a:pt x="264" y="510"/>
                    </a:lnTo>
                    <a:lnTo>
                      <a:pt x="264" y="509"/>
                    </a:lnTo>
                    <a:lnTo>
                      <a:pt x="264" y="508"/>
                    </a:lnTo>
                    <a:lnTo>
                      <a:pt x="264" y="509"/>
                    </a:lnTo>
                    <a:lnTo>
                      <a:pt x="265" y="509"/>
                    </a:lnTo>
                    <a:lnTo>
                      <a:pt x="266" y="510"/>
                    </a:lnTo>
                    <a:lnTo>
                      <a:pt x="267" y="510"/>
                    </a:lnTo>
                    <a:lnTo>
                      <a:pt x="267" y="511"/>
                    </a:lnTo>
                    <a:lnTo>
                      <a:pt x="266" y="512"/>
                    </a:lnTo>
                    <a:lnTo>
                      <a:pt x="267" y="515"/>
                    </a:lnTo>
                    <a:lnTo>
                      <a:pt x="266" y="516"/>
                    </a:lnTo>
                    <a:lnTo>
                      <a:pt x="265" y="516"/>
                    </a:lnTo>
                    <a:lnTo>
                      <a:pt x="265" y="517"/>
                    </a:lnTo>
                    <a:lnTo>
                      <a:pt x="266" y="518"/>
                    </a:lnTo>
                    <a:lnTo>
                      <a:pt x="267" y="519"/>
                    </a:lnTo>
                    <a:lnTo>
                      <a:pt x="266" y="519"/>
                    </a:lnTo>
                    <a:lnTo>
                      <a:pt x="267" y="520"/>
                    </a:lnTo>
                    <a:lnTo>
                      <a:pt x="268" y="519"/>
                    </a:lnTo>
                    <a:lnTo>
                      <a:pt x="270" y="518"/>
                    </a:lnTo>
                    <a:lnTo>
                      <a:pt x="270" y="519"/>
                    </a:lnTo>
                    <a:lnTo>
                      <a:pt x="269" y="520"/>
                    </a:lnTo>
                    <a:lnTo>
                      <a:pt x="269" y="521"/>
                    </a:lnTo>
                    <a:lnTo>
                      <a:pt x="270" y="521"/>
                    </a:lnTo>
                    <a:lnTo>
                      <a:pt x="271" y="521"/>
                    </a:lnTo>
                    <a:lnTo>
                      <a:pt x="272" y="521"/>
                    </a:lnTo>
                    <a:lnTo>
                      <a:pt x="273" y="521"/>
                    </a:lnTo>
                    <a:lnTo>
                      <a:pt x="274" y="522"/>
                    </a:lnTo>
                    <a:lnTo>
                      <a:pt x="274" y="523"/>
                    </a:lnTo>
                    <a:lnTo>
                      <a:pt x="274" y="524"/>
                    </a:lnTo>
                    <a:lnTo>
                      <a:pt x="274" y="525"/>
                    </a:lnTo>
                    <a:lnTo>
                      <a:pt x="275" y="525"/>
                    </a:lnTo>
                    <a:lnTo>
                      <a:pt x="276" y="524"/>
                    </a:lnTo>
                    <a:lnTo>
                      <a:pt x="276" y="523"/>
                    </a:lnTo>
                    <a:lnTo>
                      <a:pt x="277" y="523"/>
                    </a:lnTo>
                    <a:lnTo>
                      <a:pt x="278" y="522"/>
                    </a:lnTo>
                    <a:lnTo>
                      <a:pt x="278" y="521"/>
                    </a:lnTo>
                    <a:lnTo>
                      <a:pt x="277" y="521"/>
                    </a:lnTo>
                    <a:lnTo>
                      <a:pt x="277" y="520"/>
                    </a:lnTo>
                    <a:lnTo>
                      <a:pt x="277" y="519"/>
                    </a:lnTo>
                    <a:lnTo>
                      <a:pt x="277" y="518"/>
                    </a:lnTo>
                    <a:lnTo>
                      <a:pt x="278" y="518"/>
                    </a:lnTo>
                    <a:lnTo>
                      <a:pt x="279" y="518"/>
                    </a:lnTo>
                    <a:lnTo>
                      <a:pt x="280" y="519"/>
                    </a:lnTo>
                    <a:lnTo>
                      <a:pt x="281" y="518"/>
                    </a:lnTo>
                    <a:lnTo>
                      <a:pt x="281" y="517"/>
                    </a:lnTo>
                    <a:lnTo>
                      <a:pt x="281" y="516"/>
                    </a:lnTo>
                    <a:lnTo>
                      <a:pt x="282" y="517"/>
                    </a:lnTo>
                    <a:lnTo>
                      <a:pt x="282" y="518"/>
                    </a:lnTo>
                    <a:lnTo>
                      <a:pt x="282" y="519"/>
                    </a:lnTo>
                    <a:lnTo>
                      <a:pt x="284" y="519"/>
                    </a:lnTo>
                    <a:lnTo>
                      <a:pt x="284" y="520"/>
                    </a:lnTo>
                    <a:lnTo>
                      <a:pt x="284" y="521"/>
                    </a:lnTo>
                    <a:lnTo>
                      <a:pt x="285" y="521"/>
                    </a:lnTo>
                    <a:lnTo>
                      <a:pt x="286" y="522"/>
                    </a:lnTo>
                    <a:lnTo>
                      <a:pt x="286" y="523"/>
                    </a:lnTo>
                    <a:lnTo>
                      <a:pt x="287" y="523"/>
                    </a:lnTo>
                    <a:lnTo>
                      <a:pt x="289" y="522"/>
                    </a:lnTo>
                    <a:lnTo>
                      <a:pt x="290" y="521"/>
                    </a:lnTo>
                    <a:lnTo>
                      <a:pt x="291" y="521"/>
                    </a:lnTo>
                    <a:lnTo>
                      <a:pt x="292" y="520"/>
                    </a:lnTo>
                    <a:lnTo>
                      <a:pt x="292" y="519"/>
                    </a:lnTo>
                    <a:lnTo>
                      <a:pt x="293" y="519"/>
                    </a:lnTo>
                    <a:lnTo>
                      <a:pt x="293" y="517"/>
                    </a:lnTo>
                    <a:lnTo>
                      <a:pt x="293" y="516"/>
                    </a:lnTo>
                    <a:lnTo>
                      <a:pt x="294" y="513"/>
                    </a:lnTo>
                    <a:lnTo>
                      <a:pt x="294" y="512"/>
                    </a:lnTo>
                    <a:lnTo>
                      <a:pt x="295" y="512"/>
                    </a:lnTo>
                    <a:lnTo>
                      <a:pt x="298" y="495"/>
                    </a:lnTo>
                    <a:lnTo>
                      <a:pt x="301" y="471"/>
                    </a:lnTo>
                    <a:lnTo>
                      <a:pt x="310" y="417"/>
                    </a:lnTo>
                    <a:lnTo>
                      <a:pt x="317" y="374"/>
                    </a:lnTo>
                    <a:lnTo>
                      <a:pt x="323" y="339"/>
                    </a:lnTo>
                    <a:lnTo>
                      <a:pt x="328" y="303"/>
                    </a:lnTo>
                    <a:lnTo>
                      <a:pt x="328" y="302"/>
                    </a:lnTo>
                    <a:lnTo>
                      <a:pt x="328" y="301"/>
                    </a:lnTo>
                    <a:lnTo>
                      <a:pt x="328" y="300"/>
                    </a:lnTo>
                    <a:lnTo>
                      <a:pt x="328" y="299"/>
                    </a:lnTo>
                    <a:lnTo>
                      <a:pt x="329" y="298"/>
                    </a:lnTo>
                    <a:lnTo>
                      <a:pt x="330" y="297"/>
                    </a:lnTo>
                    <a:lnTo>
                      <a:pt x="330" y="296"/>
                    </a:lnTo>
                    <a:lnTo>
                      <a:pt x="329" y="294"/>
                    </a:lnTo>
                    <a:lnTo>
                      <a:pt x="330" y="293"/>
                    </a:lnTo>
                    <a:lnTo>
                      <a:pt x="330" y="292"/>
                    </a:lnTo>
                    <a:lnTo>
                      <a:pt x="331" y="291"/>
                    </a:lnTo>
                    <a:lnTo>
                      <a:pt x="331" y="290"/>
                    </a:lnTo>
                    <a:lnTo>
                      <a:pt x="332" y="290"/>
                    </a:lnTo>
                    <a:lnTo>
                      <a:pt x="332" y="289"/>
                    </a:lnTo>
                    <a:lnTo>
                      <a:pt x="331" y="288"/>
                    </a:lnTo>
                    <a:lnTo>
                      <a:pt x="331" y="284"/>
                    </a:lnTo>
                    <a:lnTo>
                      <a:pt x="331" y="283"/>
                    </a:lnTo>
                    <a:lnTo>
                      <a:pt x="331" y="282"/>
                    </a:lnTo>
                    <a:lnTo>
                      <a:pt x="330" y="282"/>
                    </a:lnTo>
                    <a:lnTo>
                      <a:pt x="330" y="280"/>
                    </a:lnTo>
                    <a:lnTo>
                      <a:pt x="330" y="279"/>
                    </a:lnTo>
                    <a:lnTo>
                      <a:pt x="330" y="278"/>
                    </a:lnTo>
                    <a:lnTo>
                      <a:pt x="331" y="277"/>
                    </a:lnTo>
                    <a:lnTo>
                      <a:pt x="331" y="276"/>
                    </a:lnTo>
                    <a:lnTo>
                      <a:pt x="331" y="275"/>
                    </a:lnTo>
                    <a:lnTo>
                      <a:pt x="331" y="274"/>
                    </a:lnTo>
                    <a:lnTo>
                      <a:pt x="331" y="273"/>
                    </a:lnTo>
                    <a:lnTo>
                      <a:pt x="332" y="273"/>
                    </a:lnTo>
                    <a:lnTo>
                      <a:pt x="332" y="272"/>
                    </a:lnTo>
                    <a:lnTo>
                      <a:pt x="332" y="271"/>
                    </a:lnTo>
                    <a:lnTo>
                      <a:pt x="332" y="270"/>
                    </a:lnTo>
                    <a:lnTo>
                      <a:pt x="330" y="268"/>
                    </a:lnTo>
                    <a:lnTo>
                      <a:pt x="330" y="267"/>
                    </a:lnTo>
                    <a:lnTo>
                      <a:pt x="330" y="266"/>
                    </a:lnTo>
                    <a:lnTo>
                      <a:pt x="330" y="265"/>
                    </a:lnTo>
                    <a:lnTo>
                      <a:pt x="329" y="265"/>
                    </a:lnTo>
                    <a:lnTo>
                      <a:pt x="328" y="265"/>
                    </a:lnTo>
                    <a:lnTo>
                      <a:pt x="328" y="264"/>
                    </a:lnTo>
                    <a:lnTo>
                      <a:pt x="329" y="264"/>
                    </a:lnTo>
                    <a:lnTo>
                      <a:pt x="330" y="263"/>
                    </a:lnTo>
                    <a:lnTo>
                      <a:pt x="330" y="262"/>
                    </a:lnTo>
                    <a:lnTo>
                      <a:pt x="328" y="261"/>
                    </a:lnTo>
                    <a:lnTo>
                      <a:pt x="328" y="262"/>
                    </a:lnTo>
                    <a:lnTo>
                      <a:pt x="327" y="261"/>
                    </a:lnTo>
                    <a:lnTo>
                      <a:pt x="327" y="260"/>
                    </a:lnTo>
                    <a:lnTo>
                      <a:pt x="327" y="259"/>
                    </a:lnTo>
                    <a:lnTo>
                      <a:pt x="326" y="259"/>
                    </a:lnTo>
                    <a:lnTo>
                      <a:pt x="325" y="258"/>
                    </a:lnTo>
                    <a:lnTo>
                      <a:pt x="324" y="258"/>
                    </a:lnTo>
                    <a:lnTo>
                      <a:pt x="323" y="257"/>
                    </a:lnTo>
                    <a:lnTo>
                      <a:pt x="322" y="257"/>
                    </a:lnTo>
                    <a:lnTo>
                      <a:pt x="322" y="256"/>
                    </a:lnTo>
                    <a:lnTo>
                      <a:pt x="322" y="253"/>
                    </a:lnTo>
                    <a:lnTo>
                      <a:pt x="321" y="253"/>
                    </a:lnTo>
                    <a:lnTo>
                      <a:pt x="321" y="252"/>
                    </a:lnTo>
                    <a:lnTo>
                      <a:pt x="321" y="251"/>
                    </a:lnTo>
                    <a:lnTo>
                      <a:pt x="320" y="251"/>
                    </a:lnTo>
                    <a:lnTo>
                      <a:pt x="319" y="250"/>
                    </a:lnTo>
                    <a:lnTo>
                      <a:pt x="318" y="250"/>
                    </a:lnTo>
                    <a:lnTo>
                      <a:pt x="318" y="249"/>
                    </a:lnTo>
                    <a:lnTo>
                      <a:pt x="319" y="249"/>
                    </a:lnTo>
                    <a:lnTo>
                      <a:pt x="319" y="248"/>
                    </a:lnTo>
                    <a:lnTo>
                      <a:pt x="318" y="247"/>
                    </a:lnTo>
                    <a:lnTo>
                      <a:pt x="317" y="247"/>
                    </a:lnTo>
                    <a:lnTo>
                      <a:pt x="317" y="246"/>
                    </a:lnTo>
                    <a:lnTo>
                      <a:pt x="316" y="246"/>
                    </a:lnTo>
                    <a:lnTo>
                      <a:pt x="315" y="245"/>
                    </a:lnTo>
                    <a:lnTo>
                      <a:pt x="315" y="244"/>
                    </a:lnTo>
                    <a:lnTo>
                      <a:pt x="314" y="244"/>
                    </a:lnTo>
                    <a:lnTo>
                      <a:pt x="314" y="243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2"/>
                    </a:lnTo>
                    <a:lnTo>
                      <a:pt x="315" y="241"/>
                    </a:lnTo>
                    <a:lnTo>
                      <a:pt x="315" y="240"/>
                    </a:lnTo>
                    <a:lnTo>
                      <a:pt x="316" y="239"/>
                    </a:lnTo>
                    <a:lnTo>
                      <a:pt x="317" y="238"/>
                    </a:lnTo>
                    <a:lnTo>
                      <a:pt x="317" y="237"/>
                    </a:lnTo>
                    <a:lnTo>
                      <a:pt x="317" y="236"/>
                    </a:lnTo>
                    <a:lnTo>
                      <a:pt x="318" y="235"/>
                    </a:lnTo>
                    <a:lnTo>
                      <a:pt x="318" y="234"/>
                    </a:lnTo>
                    <a:lnTo>
                      <a:pt x="317" y="234"/>
                    </a:lnTo>
                    <a:lnTo>
                      <a:pt x="318" y="233"/>
                    </a:lnTo>
                    <a:lnTo>
                      <a:pt x="317" y="233"/>
                    </a:lnTo>
                    <a:lnTo>
                      <a:pt x="316" y="233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6" y="231"/>
                    </a:lnTo>
                    <a:lnTo>
                      <a:pt x="316" y="230"/>
                    </a:lnTo>
                    <a:lnTo>
                      <a:pt x="316" y="229"/>
                    </a:lnTo>
                    <a:lnTo>
                      <a:pt x="316" y="228"/>
                    </a:lnTo>
                    <a:lnTo>
                      <a:pt x="315" y="228"/>
                    </a:lnTo>
                    <a:lnTo>
                      <a:pt x="315" y="227"/>
                    </a:lnTo>
                    <a:lnTo>
                      <a:pt x="314" y="227"/>
                    </a:lnTo>
                    <a:lnTo>
                      <a:pt x="314" y="226"/>
                    </a:lnTo>
                    <a:lnTo>
                      <a:pt x="314" y="225"/>
                    </a:lnTo>
                    <a:lnTo>
                      <a:pt x="314" y="224"/>
                    </a:lnTo>
                    <a:lnTo>
                      <a:pt x="313" y="224"/>
                    </a:lnTo>
                    <a:lnTo>
                      <a:pt x="312" y="224"/>
                    </a:lnTo>
                    <a:lnTo>
                      <a:pt x="312" y="223"/>
                    </a:lnTo>
                    <a:lnTo>
                      <a:pt x="311" y="223"/>
                    </a:lnTo>
                    <a:lnTo>
                      <a:pt x="310" y="222"/>
                    </a:lnTo>
                    <a:lnTo>
                      <a:pt x="309" y="222"/>
                    </a:lnTo>
                    <a:lnTo>
                      <a:pt x="308" y="222"/>
                    </a:lnTo>
                    <a:lnTo>
                      <a:pt x="308" y="221"/>
                    </a:lnTo>
                    <a:lnTo>
                      <a:pt x="307" y="221"/>
                    </a:lnTo>
                    <a:lnTo>
                      <a:pt x="306" y="221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3" y="219"/>
                    </a:lnTo>
                    <a:lnTo>
                      <a:pt x="303" y="218"/>
                    </a:lnTo>
                    <a:lnTo>
                      <a:pt x="302" y="218"/>
                    </a:lnTo>
                    <a:lnTo>
                      <a:pt x="302" y="217"/>
                    </a:lnTo>
                    <a:lnTo>
                      <a:pt x="301" y="217"/>
                    </a:lnTo>
                    <a:lnTo>
                      <a:pt x="300" y="217"/>
                    </a:lnTo>
                    <a:lnTo>
                      <a:pt x="300" y="216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7" y="215"/>
                    </a:lnTo>
                    <a:lnTo>
                      <a:pt x="296" y="214"/>
                    </a:lnTo>
                    <a:lnTo>
                      <a:pt x="296" y="213"/>
                    </a:lnTo>
                    <a:lnTo>
                      <a:pt x="295" y="213"/>
                    </a:lnTo>
                    <a:lnTo>
                      <a:pt x="294" y="213"/>
                    </a:lnTo>
                    <a:lnTo>
                      <a:pt x="293" y="213"/>
                    </a:lnTo>
                    <a:lnTo>
                      <a:pt x="292" y="213"/>
                    </a:lnTo>
                    <a:lnTo>
                      <a:pt x="291" y="213"/>
                    </a:lnTo>
                    <a:lnTo>
                      <a:pt x="290" y="212"/>
                    </a:lnTo>
                    <a:lnTo>
                      <a:pt x="289" y="212"/>
                    </a:lnTo>
                    <a:lnTo>
                      <a:pt x="289" y="211"/>
                    </a:lnTo>
                    <a:lnTo>
                      <a:pt x="288" y="210"/>
                    </a:lnTo>
                    <a:lnTo>
                      <a:pt x="287" y="210"/>
                    </a:lnTo>
                    <a:lnTo>
                      <a:pt x="287" y="209"/>
                    </a:lnTo>
                    <a:lnTo>
                      <a:pt x="286" y="208"/>
                    </a:lnTo>
                    <a:lnTo>
                      <a:pt x="285" y="207"/>
                    </a:lnTo>
                    <a:lnTo>
                      <a:pt x="284" y="206"/>
                    </a:lnTo>
                    <a:lnTo>
                      <a:pt x="284" y="205"/>
                    </a:lnTo>
                    <a:lnTo>
                      <a:pt x="283" y="204"/>
                    </a:lnTo>
                    <a:lnTo>
                      <a:pt x="282" y="204"/>
                    </a:lnTo>
                    <a:lnTo>
                      <a:pt x="281" y="203"/>
                    </a:lnTo>
                    <a:lnTo>
                      <a:pt x="280" y="203"/>
                    </a:lnTo>
                    <a:lnTo>
                      <a:pt x="280" y="202"/>
                    </a:lnTo>
                    <a:lnTo>
                      <a:pt x="279" y="202"/>
                    </a:lnTo>
                    <a:lnTo>
                      <a:pt x="279" y="201"/>
                    </a:lnTo>
                    <a:lnTo>
                      <a:pt x="279" y="199"/>
                    </a:lnTo>
                    <a:lnTo>
                      <a:pt x="279" y="198"/>
                    </a:lnTo>
                    <a:lnTo>
                      <a:pt x="280" y="196"/>
                    </a:lnTo>
                    <a:lnTo>
                      <a:pt x="280" y="195"/>
                    </a:lnTo>
                    <a:lnTo>
                      <a:pt x="279" y="189"/>
                    </a:lnTo>
                    <a:lnTo>
                      <a:pt x="279" y="188"/>
                    </a:lnTo>
                    <a:lnTo>
                      <a:pt x="279" y="182"/>
                    </a:lnTo>
                    <a:lnTo>
                      <a:pt x="279" y="144"/>
                    </a:lnTo>
                    <a:lnTo>
                      <a:pt x="280" y="144"/>
                    </a:lnTo>
                    <a:lnTo>
                      <a:pt x="281" y="145"/>
                    </a:lnTo>
                    <a:lnTo>
                      <a:pt x="282" y="145"/>
                    </a:lnTo>
                    <a:lnTo>
                      <a:pt x="283" y="145"/>
                    </a:lnTo>
                    <a:lnTo>
                      <a:pt x="283" y="143"/>
                    </a:lnTo>
                    <a:lnTo>
                      <a:pt x="282" y="143"/>
                    </a:lnTo>
                    <a:lnTo>
                      <a:pt x="283" y="143"/>
                    </a:lnTo>
                    <a:lnTo>
                      <a:pt x="285" y="143"/>
                    </a:lnTo>
                    <a:lnTo>
                      <a:pt x="286" y="144"/>
                    </a:lnTo>
                    <a:lnTo>
                      <a:pt x="287" y="144"/>
                    </a:lnTo>
                    <a:lnTo>
                      <a:pt x="288" y="143"/>
                    </a:lnTo>
                    <a:lnTo>
                      <a:pt x="289" y="141"/>
                    </a:lnTo>
                    <a:lnTo>
                      <a:pt x="290" y="142"/>
                    </a:lnTo>
                    <a:lnTo>
                      <a:pt x="291" y="141"/>
                    </a:lnTo>
                    <a:lnTo>
                      <a:pt x="291" y="142"/>
                    </a:lnTo>
                    <a:lnTo>
                      <a:pt x="293" y="142"/>
                    </a:lnTo>
                    <a:lnTo>
                      <a:pt x="294" y="141"/>
                    </a:lnTo>
                    <a:lnTo>
                      <a:pt x="295" y="141"/>
                    </a:lnTo>
                    <a:lnTo>
                      <a:pt x="296" y="141"/>
                    </a:lnTo>
                    <a:lnTo>
                      <a:pt x="297" y="141"/>
                    </a:lnTo>
                    <a:lnTo>
                      <a:pt x="297" y="142"/>
                    </a:lnTo>
                    <a:lnTo>
                      <a:pt x="298" y="141"/>
                    </a:lnTo>
                    <a:lnTo>
                      <a:pt x="299" y="141"/>
                    </a:lnTo>
                    <a:lnTo>
                      <a:pt x="299" y="140"/>
                    </a:lnTo>
                    <a:lnTo>
                      <a:pt x="300" y="140"/>
                    </a:lnTo>
                    <a:lnTo>
                      <a:pt x="301" y="139"/>
                    </a:lnTo>
                    <a:lnTo>
                      <a:pt x="302" y="138"/>
                    </a:lnTo>
                    <a:lnTo>
                      <a:pt x="303" y="138"/>
                    </a:lnTo>
                    <a:lnTo>
                      <a:pt x="304" y="138"/>
                    </a:lnTo>
                    <a:lnTo>
                      <a:pt x="305" y="136"/>
                    </a:lnTo>
                    <a:lnTo>
                      <a:pt x="306" y="135"/>
                    </a:lnTo>
                    <a:lnTo>
                      <a:pt x="307" y="135"/>
                    </a:lnTo>
                    <a:lnTo>
                      <a:pt x="307" y="134"/>
                    </a:lnTo>
                    <a:lnTo>
                      <a:pt x="308" y="134"/>
                    </a:lnTo>
                    <a:lnTo>
                      <a:pt x="309" y="134"/>
                    </a:lnTo>
                    <a:lnTo>
                      <a:pt x="310" y="135"/>
                    </a:lnTo>
                    <a:lnTo>
                      <a:pt x="311" y="136"/>
                    </a:lnTo>
                    <a:lnTo>
                      <a:pt x="312" y="136"/>
                    </a:lnTo>
                    <a:lnTo>
                      <a:pt x="313" y="137"/>
                    </a:lnTo>
                    <a:lnTo>
                      <a:pt x="313" y="136"/>
                    </a:lnTo>
                    <a:lnTo>
                      <a:pt x="314" y="136"/>
                    </a:lnTo>
                    <a:lnTo>
                      <a:pt x="315" y="135"/>
                    </a:lnTo>
                    <a:lnTo>
                      <a:pt x="316" y="134"/>
                    </a:lnTo>
                    <a:lnTo>
                      <a:pt x="317" y="133"/>
                    </a:lnTo>
                    <a:lnTo>
                      <a:pt x="318" y="133"/>
                    </a:lnTo>
                    <a:lnTo>
                      <a:pt x="319" y="132"/>
                    </a:lnTo>
                    <a:lnTo>
                      <a:pt x="319" y="131"/>
                    </a:lnTo>
                    <a:lnTo>
                      <a:pt x="320" y="131"/>
                    </a:lnTo>
                    <a:lnTo>
                      <a:pt x="320" y="130"/>
                    </a:lnTo>
                    <a:lnTo>
                      <a:pt x="321" y="130"/>
                    </a:lnTo>
                    <a:lnTo>
                      <a:pt x="321" y="129"/>
                    </a:lnTo>
                    <a:lnTo>
                      <a:pt x="322" y="129"/>
                    </a:lnTo>
                    <a:lnTo>
                      <a:pt x="323" y="128"/>
                    </a:lnTo>
                    <a:lnTo>
                      <a:pt x="324" y="128"/>
                    </a:lnTo>
                    <a:lnTo>
                      <a:pt x="325" y="129"/>
                    </a:lnTo>
                    <a:lnTo>
                      <a:pt x="325" y="130"/>
                    </a:lnTo>
                    <a:lnTo>
                      <a:pt x="326" y="130"/>
                    </a:lnTo>
                    <a:lnTo>
                      <a:pt x="327" y="130"/>
                    </a:lnTo>
                    <a:lnTo>
                      <a:pt x="327" y="131"/>
                    </a:lnTo>
                    <a:lnTo>
                      <a:pt x="328" y="131"/>
                    </a:lnTo>
                    <a:lnTo>
                      <a:pt x="328" y="132"/>
                    </a:lnTo>
                    <a:lnTo>
                      <a:pt x="329" y="133"/>
                    </a:lnTo>
                    <a:lnTo>
                      <a:pt x="329" y="134"/>
                    </a:lnTo>
                    <a:lnTo>
                      <a:pt x="330" y="134"/>
                    </a:lnTo>
                    <a:lnTo>
                      <a:pt x="331" y="136"/>
                    </a:lnTo>
                    <a:lnTo>
                      <a:pt x="332" y="136"/>
                    </a:lnTo>
                    <a:lnTo>
                      <a:pt x="333" y="137"/>
                    </a:lnTo>
                    <a:lnTo>
                      <a:pt x="334" y="137"/>
                    </a:lnTo>
                    <a:lnTo>
                      <a:pt x="335" y="136"/>
                    </a:lnTo>
                    <a:lnTo>
                      <a:pt x="335" y="135"/>
                    </a:lnTo>
                    <a:lnTo>
                      <a:pt x="336" y="136"/>
                    </a:lnTo>
                    <a:lnTo>
                      <a:pt x="337" y="135"/>
                    </a:lnTo>
                    <a:lnTo>
                      <a:pt x="338" y="134"/>
                    </a:lnTo>
                    <a:lnTo>
                      <a:pt x="339" y="134"/>
                    </a:lnTo>
                    <a:lnTo>
                      <a:pt x="338" y="135"/>
                    </a:lnTo>
                    <a:lnTo>
                      <a:pt x="339" y="137"/>
                    </a:lnTo>
                    <a:lnTo>
                      <a:pt x="338" y="137"/>
                    </a:lnTo>
                    <a:lnTo>
                      <a:pt x="338" y="138"/>
                    </a:lnTo>
                    <a:lnTo>
                      <a:pt x="339" y="138"/>
                    </a:lnTo>
                    <a:lnTo>
                      <a:pt x="340" y="138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2" y="137"/>
                    </a:lnTo>
                    <a:lnTo>
                      <a:pt x="343" y="138"/>
                    </a:lnTo>
                    <a:lnTo>
                      <a:pt x="345" y="137"/>
                    </a:lnTo>
                    <a:lnTo>
                      <a:pt x="346" y="137"/>
                    </a:lnTo>
                    <a:lnTo>
                      <a:pt x="346" y="136"/>
                    </a:lnTo>
                    <a:lnTo>
                      <a:pt x="346" y="135"/>
                    </a:lnTo>
                    <a:lnTo>
                      <a:pt x="346" y="134"/>
                    </a:lnTo>
                    <a:lnTo>
                      <a:pt x="347" y="133"/>
                    </a:lnTo>
                    <a:lnTo>
                      <a:pt x="348" y="134"/>
                    </a:lnTo>
                    <a:lnTo>
                      <a:pt x="349" y="134"/>
                    </a:lnTo>
                    <a:lnTo>
                      <a:pt x="350" y="134"/>
                    </a:lnTo>
                    <a:lnTo>
                      <a:pt x="351" y="134"/>
                    </a:lnTo>
                    <a:lnTo>
                      <a:pt x="352" y="135"/>
                    </a:lnTo>
                    <a:lnTo>
                      <a:pt x="353" y="134"/>
                    </a:lnTo>
                    <a:lnTo>
                      <a:pt x="352" y="133"/>
                    </a:lnTo>
                    <a:lnTo>
                      <a:pt x="351" y="132"/>
                    </a:lnTo>
                    <a:lnTo>
                      <a:pt x="350" y="130"/>
                    </a:lnTo>
                    <a:lnTo>
                      <a:pt x="349" y="129"/>
                    </a:lnTo>
                    <a:lnTo>
                      <a:pt x="348" y="128"/>
                    </a:lnTo>
                    <a:lnTo>
                      <a:pt x="347" y="128"/>
                    </a:lnTo>
                    <a:lnTo>
                      <a:pt x="347" y="126"/>
                    </a:lnTo>
                    <a:lnTo>
                      <a:pt x="348" y="125"/>
                    </a:lnTo>
                    <a:lnTo>
                      <a:pt x="349" y="125"/>
                    </a:lnTo>
                    <a:lnTo>
                      <a:pt x="350" y="123"/>
                    </a:lnTo>
                    <a:lnTo>
                      <a:pt x="349" y="122"/>
                    </a:lnTo>
                    <a:lnTo>
                      <a:pt x="349" y="121"/>
                    </a:lnTo>
                    <a:lnTo>
                      <a:pt x="348" y="120"/>
                    </a:lnTo>
                    <a:lnTo>
                      <a:pt x="348" y="119"/>
                    </a:lnTo>
                    <a:lnTo>
                      <a:pt x="348" y="118"/>
                    </a:lnTo>
                    <a:lnTo>
                      <a:pt x="349" y="118"/>
                    </a:lnTo>
                    <a:lnTo>
                      <a:pt x="350" y="118"/>
                    </a:lnTo>
                    <a:lnTo>
                      <a:pt x="351" y="117"/>
                    </a:lnTo>
                    <a:lnTo>
                      <a:pt x="351" y="116"/>
                    </a:lnTo>
                    <a:lnTo>
                      <a:pt x="350" y="116"/>
                    </a:lnTo>
                    <a:lnTo>
                      <a:pt x="349" y="116"/>
                    </a:lnTo>
                    <a:lnTo>
                      <a:pt x="348" y="115"/>
                    </a:lnTo>
                    <a:lnTo>
                      <a:pt x="348" y="114"/>
                    </a:lnTo>
                    <a:lnTo>
                      <a:pt x="347" y="114"/>
                    </a:lnTo>
                    <a:lnTo>
                      <a:pt x="346" y="113"/>
                    </a:lnTo>
                    <a:lnTo>
                      <a:pt x="346" y="112"/>
                    </a:lnTo>
                    <a:lnTo>
                      <a:pt x="347" y="112"/>
                    </a:lnTo>
                    <a:lnTo>
                      <a:pt x="348" y="111"/>
                    </a:lnTo>
                    <a:lnTo>
                      <a:pt x="348" y="110"/>
                    </a:lnTo>
                    <a:lnTo>
                      <a:pt x="347" y="110"/>
                    </a:lnTo>
                    <a:lnTo>
                      <a:pt x="345" y="109"/>
                    </a:lnTo>
                    <a:lnTo>
                      <a:pt x="344" y="109"/>
                    </a:lnTo>
                    <a:lnTo>
                      <a:pt x="344" y="108"/>
                    </a:lnTo>
                    <a:lnTo>
                      <a:pt x="345" y="107"/>
                    </a:lnTo>
                    <a:lnTo>
                      <a:pt x="345" y="106"/>
                    </a:lnTo>
                    <a:lnTo>
                      <a:pt x="344" y="106"/>
                    </a:lnTo>
                    <a:lnTo>
                      <a:pt x="343" y="105"/>
                    </a:lnTo>
                    <a:lnTo>
                      <a:pt x="342" y="104"/>
                    </a:lnTo>
                    <a:lnTo>
                      <a:pt x="341" y="103"/>
                    </a:lnTo>
                    <a:lnTo>
                      <a:pt x="340" y="102"/>
                    </a:lnTo>
                    <a:lnTo>
                      <a:pt x="339" y="102"/>
                    </a:lnTo>
                    <a:lnTo>
                      <a:pt x="338" y="103"/>
                    </a:lnTo>
                    <a:lnTo>
                      <a:pt x="338" y="102"/>
                    </a:lnTo>
                    <a:lnTo>
                      <a:pt x="337" y="102"/>
                    </a:lnTo>
                    <a:lnTo>
                      <a:pt x="337" y="101"/>
                    </a:lnTo>
                    <a:lnTo>
                      <a:pt x="336" y="100"/>
                    </a:lnTo>
                    <a:lnTo>
                      <a:pt x="335" y="100"/>
                    </a:lnTo>
                    <a:lnTo>
                      <a:pt x="333" y="100"/>
                    </a:lnTo>
                    <a:lnTo>
                      <a:pt x="333" y="101"/>
                    </a:lnTo>
                    <a:lnTo>
                      <a:pt x="332" y="101"/>
                    </a:lnTo>
                    <a:lnTo>
                      <a:pt x="331" y="100"/>
                    </a:lnTo>
                    <a:lnTo>
                      <a:pt x="331" y="101"/>
                    </a:lnTo>
                    <a:lnTo>
                      <a:pt x="330" y="102"/>
                    </a:lnTo>
                    <a:lnTo>
                      <a:pt x="329" y="103"/>
                    </a:lnTo>
                    <a:lnTo>
                      <a:pt x="328" y="104"/>
                    </a:lnTo>
                    <a:lnTo>
                      <a:pt x="327" y="103"/>
                    </a:lnTo>
                    <a:lnTo>
                      <a:pt x="326" y="102"/>
                    </a:lnTo>
                    <a:lnTo>
                      <a:pt x="326" y="101"/>
                    </a:lnTo>
                    <a:lnTo>
                      <a:pt x="325" y="102"/>
                    </a:lnTo>
                    <a:lnTo>
                      <a:pt x="324" y="101"/>
                    </a:lnTo>
                    <a:lnTo>
                      <a:pt x="323" y="101"/>
                    </a:lnTo>
                    <a:lnTo>
                      <a:pt x="322" y="101"/>
                    </a:lnTo>
                    <a:lnTo>
                      <a:pt x="321" y="102"/>
                    </a:lnTo>
                    <a:lnTo>
                      <a:pt x="320" y="102"/>
                    </a:lnTo>
                    <a:lnTo>
                      <a:pt x="319" y="102"/>
                    </a:lnTo>
                    <a:lnTo>
                      <a:pt x="318" y="102"/>
                    </a:lnTo>
                    <a:lnTo>
                      <a:pt x="317" y="102"/>
                    </a:lnTo>
                    <a:lnTo>
                      <a:pt x="316" y="102"/>
                    </a:lnTo>
                    <a:lnTo>
                      <a:pt x="315" y="101"/>
                    </a:lnTo>
                    <a:lnTo>
                      <a:pt x="314" y="101"/>
                    </a:lnTo>
                    <a:lnTo>
                      <a:pt x="313" y="100"/>
                    </a:lnTo>
                    <a:lnTo>
                      <a:pt x="312" y="101"/>
                    </a:lnTo>
                    <a:lnTo>
                      <a:pt x="311" y="101"/>
                    </a:lnTo>
                    <a:lnTo>
                      <a:pt x="310" y="101"/>
                    </a:lnTo>
                    <a:lnTo>
                      <a:pt x="309" y="102"/>
                    </a:lnTo>
                    <a:lnTo>
                      <a:pt x="308" y="102"/>
                    </a:lnTo>
                    <a:lnTo>
                      <a:pt x="307" y="103"/>
                    </a:lnTo>
                    <a:lnTo>
                      <a:pt x="306" y="102"/>
                    </a:lnTo>
                    <a:lnTo>
                      <a:pt x="305" y="102"/>
                    </a:lnTo>
                    <a:lnTo>
                      <a:pt x="305" y="100"/>
                    </a:lnTo>
                    <a:lnTo>
                      <a:pt x="305" y="99"/>
                    </a:lnTo>
                    <a:lnTo>
                      <a:pt x="304" y="100"/>
                    </a:lnTo>
                    <a:lnTo>
                      <a:pt x="303" y="100"/>
                    </a:lnTo>
                    <a:lnTo>
                      <a:pt x="302" y="100"/>
                    </a:lnTo>
                    <a:lnTo>
                      <a:pt x="301" y="100"/>
                    </a:lnTo>
                    <a:lnTo>
                      <a:pt x="300" y="100"/>
                    </a:lnTo>
                    <a:lnTo>
                      <a:pt x="299" y="101"/>
                    </a:lnTo>
                    <a:lnTo>
                      <a:pt x="298" y="102"/>
                    </a:lnTo>
                    <a:lnTo>
                      <a:pt x="298" y="104"/>
                    </a:lnTo>
                    <a:lnTo>
                      <a:pt x="297" y="104"/>
                    </a:lnTo>
                    <a:lnTo>
                      <a:pt x="295" y="104"/>
                    </a:lnTo>
                    <a:lnTo>
                      <a:pt x="295" y="103"/>
                    </a:lnTo>
                    <a:lnTo>
                      <a:pt x="294" y="103"/>
                    </a:lnTo>
                    <a:lnTo>
                      <a:pt x="294" y="71"/>
                    </a:lnTo>
                    <a:lnTo>
                      <a:pt x="294" y="54"/>
                    </a:lnTo>
                    <a:lnTo>
                      <a:pt x="295" y="54"/>
                    </a:lnTo>
                    <a:lnTo>
                      <a:pt x="295" y="55"/>
                    </a:lnTo>
                    <a:lnTo>
                      <a:pt x="297" y="54"/>
                    </a:lnTo>
                    <a:lnTo>
                      <a:pt x="298" y="55"/>
                    </a:lnTo>
                    <a:lnTo>
                      <a:pt x="298" y="54"/>
                    </a:lnTo>
                    <a:lnTo>
                      <a:pt x="299" y="53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1"/>
                    </a:lnTo>
                    <a:lnTo>
                      <a:pt x="304" y="52"/>
                    </a:lnTo>
                    <a:lnTo>
                      <a:pt x="304" y="51"/>
                    </a:lnTo>
                    <a:lnTo>
                      <a:pt x="305" y="51"/>
                    </a:lnTo>
                    <a:lnTo>
                      <a:pt x="306" y="51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8" y="52"/>
                    </a:lnTo>
                    <a:lnTo>
                      <a:pt x="309" y="51"/>
                    </a:lnTo>
                    <a:lnTo>
                      <a:pt x="310" y="52"/>
                    </a:lnTo>
                    <a:lnTo>
                      <a:pt x="311" y="51"/>
                    </a:lnTo>
                    <a:lnTo>
                      <a:pt x="313" y="50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6" y="49"/>
                    </a:lnTo>
                    <a:lnTo>
                      <a:pt x="316" y="48"/>
                    </a:lnTo>
                    <a:lnTo>
                      <a:pt x="317" y="47"/>
                    </a:lnTo>
                    <a:lnTo>
                      <a:pt x="319" y="48"/>
                    </a:lnTo>
                    <a:lnTo>
                      <a:pt x="320" y="49"/>
                    </a:lnTo>
                    <a:lnTo>
                      <a:pt x="321" y="49"/>
                    </a:lnTo>
                    <a:lnTo>
                      <a:pt x="322" y="49"/>
                    </a:lnTo>
                    <a:lnTo>
                      <a:pt x="323" y="50"/>
                    </a:lnTo>
                    <a:lnTo>
                      <a:pt x="323" y="49"/>
                    </a:lnTo>
                    <a:lnTo>
                      <a:pt x="324" y="50"/>
                    </a:lnTo>
                    <a:lnTo>
                      <a:pt x="325" y="49"/>
                    </a:lnTo>
                    <a:lnTo>
                      <a:pt x="326" y="49"/>
                    </a:lnTo>
                    <a:lnTo>
                      <a:pt x="327" y="50"/>
                    </a:lnTo>
                    <a:lnTo>
                      <a:pt x="328" y="50"/>
                    </a:lnTo>
                    <a:lnTo>
                      <a:pt x="329" y="51"/>
                    </a:lnTo>
                    <a:lnTo>
                      <a:pt x="329" y="52"/>
                    </a:lnTo>
                    <a:lnTo>
                      <a:pt x="330" y="51"/>
                    </a:lnTo>
                    <a:lnTo>
                      <a:pt x="346" y="51"/>
                    </a:lnTo>
                    <a:lnTo>
                      <a:pt x="361" y="50"/>
                    </a:lnTo>
                    <a:lnTo>
                      <a:pt x="428" y="48"/>
                    </a:lnTo>
                    <a:lnTo>
                      <a:pt x="428" y="47"/>
                    </a:lnTo>
                    <a:lnTo>
                      <a:pt x="428" y="46"/>
                    </a:lnTo>
                    <a:lnTo>
                      <a:pt x="426" y="46"/>
                    </a:lnTo>
                    <a:lnTo>
                      <a:pt x="427" y="45"/>
                    </a:lnTo>
                    <a:lnTo>
                      <a:pt x="426" y="44"/>
                    </a:lnTo>
                    <a:lnTo>
                      <a:pt x="425" y="44"/>
                    </a:lnTo>
                    <a:lnTo>
                      <a:pt x="424" y="44"/>
                    </a:lnTo>
                    <a:lnTo>
                      <a:pt x="423" y="44"/>
                    </a:lnTo>
                    <a:lnTo>
                      <a:pt x="423" y="45"/>
                    </a:lnTo>
                    <a:lnTo>
                      <a:pt x="421" y="45"/>
                    </a:lnTo>
                    <a:lnTo>
                      <a:pt x="421" y="44"/>
                    </a:lnTo>
                    <a:lnTo>
                      <a:pt x="421" y="43"/>
                    </a:lnTo>
                    <a:lnTo>
                      <a:pt x="421" y="42"/>
                    </a:lnTo>
                    <a:lnTo>
                      <a:pt x="421" y="41"/>
                    </a:lnTo>
                    <a:lnTo>
                      <a:pt x="422" y="40"/>
                    </a:lnTo>
                    <a:lnTo>
                      <a:pt x="421" y="40"/>
                    </a:lnTo>
                    <a:lnTo>
                      <a:pt x="419" y="41"/>
                    </a:lnTo>
                    <a:lnTo>
                      <a:pt x="419" y="39"/>
                    </a:lnTo>
                    <a:lnTo>
                      <a:pt x="419" y="38"/>
                    </a:lnTo>
                    <a:lnTo>
                      <a:pt x="420" y="37"/>
                    </a:lnTo>
                    <a:lnTo>
                      <a:pt x="421" y="33"/>
                    </a:lnTo>
                    <a:lnTo>
                      <a:pt x="421" y="32"/>
                    </a:lnTo>
                    <a:lnTo>
                      <a:pt x="422" y="32"/>
                    </a:lnTo>
                    <a:lnTo>
                      <a:pt x="423" y="31"/>
                    </a:lnTo>
                    <a:lnTo>
                      <a:pt x="423" y="30"/>
                    </a:lnTo>
                    <a:lnTo>
                      <a:pt x="424" y="30"/>
                    </a:lnTo>
                    <a:lnTo>
                      <a:pt x="425" y="29"/>
                    </a:lnTo>
                    <a:lnTo>
                      <a:pt x="427" y="28"/>
                    </a:lnTo>
                    <a:lnTo>
                      <a:pt x="427" y="29"/>
                    </a:lnTo>
                    <a:lnTo>
                      <a:pt x="429" y="28"/>
                    </a:lnTo>
                    <a:lnTo>
                      <a:pt x="429" y="29"/>
                    </a:lnTo>
                    <a:lnTo>
                      <a:pt x="430" y="29"/>
                    </a:lnTo>
                    <a:lnTo>
                      <a:pt x="430" y="30"/>
                    </a:lnTo>
                    <a:lnTo>
                      <a:pt x="431" y="31"/>
                    </a:lnTo>
                    <a:lnTo>
                      <a:pt x="432" y="32"/>
                    </a:lnTo>
                    <a:lnTo>
                      <a:pt x="433" y="34"/>
                    </a:lnTo>
                    <a:lnTo>
                      <a:pt x="434" y="34"/>
                    </a:lnTo>
                    <a:lnTo>
                      <a:pt x="435" y="35"/>
                    </a:lnTo>
                    <a:lnTo>
                      <a:pt x="437" y="34"/>
                    </a:lnTo>
                    <a:lnTo>
                      <a:pt x="438" y="36"/>
                    </a:lnTo>
                    <a:lnTo>
                      <a:pt x="440" y="37"/>
                    </a:lnTo>
                    <a:lnTo>
                      <a:pt x="442" y="39"/>
                    </a:lnTo>
                    <a:lnTo>
                      <a:pt x="443" y="39"/>
                    </a:lnTo>
                    <a:lnTo>
                      <a:pt x="445" y="39"/>
                    </a:lnTo>
                    <a:lnTo>
                      <a:pt x="446" y="39"/>
                    </a:lnTo>
                    <a:lnTo>
                      <a:pt x="446" y="38"/>
                    </a:lnTo>
                    <a:lnTo>
                      <a:pt x="447" y="37"/>
                    </a:lnTo>
                    <a:lnTo>
                      <a:pt x="447" y="36"/>
                    </a:lnTo>
                    <a:lnTo>
                      <a:pt x="447" y="34"/>
                    </a:lnTo>
                    <a:lnTo>
                      <a:pt x="448" y="34"/>
                    </a:lnTo>
                    <a:lnTo>
                      <a:pt x="449" y="34"/>
                    </a:lnTo>
                    <a:lnTo>
                      <a:pt x="451" y="32"/>
                    </a:lnTo>
                    <a:lnTo>
                      <a:pt x="452" y="32"/>
                    </a:lnTo>
                    <a:lnTo>
                      <a:pt x="453" y="30"/>
                    </a:lnTo>
                    <a:lnTo>
                      <a:pt x="453" y="29"/>
                    </a:lnTo>
                    <a:lnTo>
                      <a:pt x="455" y="29"/>
                    </a:lnTo>
                    <a:lnTo>
                      <a:pt x="455" y="27"/>
                    </a:lnTo>
                    <a:lnTo>
                      <a:pt x="456" y="26"/>
                    </a:lnTo>
                    <a:lnTo>
                      <a:pt x="457" y="24"/>
                    </a:lnTo>
                    <a:lnTo>
                      <a:pt x="458" y="23"/>
                    </a:lnTo>
                    <a:lnTo>
                      <a:pt x="460" y="23"/>
                    </a:lnTo>
                    <a:lnTo>
                      <a:pt x="462" y="23"/>
                    </a:lnTo>
                    <a:lnTo>
                      <a:pt x="464" y="24"/>
                    </a:lnTo>
                    <a:lnTo>
                      <a:pt x="466" y="24"/>
                    </a:lnTo>
                    <a:lnTo>
                      <a:pt x="468" y="24"/>
                    </a:lnTo>
                    <a:lnTo>
                      <a:pt x="470" y="24"/>
                    </a:lnTo>
                    <a:lnTo>
                      <a:pt x="471" y="23"/>
                    </a:lnTo>
                    <a:lnTo>
                      <a:pt x="472" y="21"/>
                    </a:lnTo>
                    <a:lnTo>
                      <a:pt x="473" y="19"/>
                    </a:lnTo>
                    <a:lnTo>
                      <a:pt x="474" y="18"/>
                    </a:lnTo>
                    <a:lnTo>
                      <a:pt x="475" y="17"/>
                    </a:lnTo>
                    <a:lnTo>
                      <a:pt x="475" y="16"/>
                    </a:lnTo>
                    <a:lnTo>
                      <a:pt x="476" y="15"/>
                    </a:lnTo>
                    <a:lnTo>
                      <a:pt x="477" y="14"/>
                    </a:lnTo>
                    <a:lnTo>
                      <a:pt x="478" y="12"/>
                    </a:lnTo>
                    <a:lnTo>
                      <a:pt x="480" y="12"/>
                    </a:lnTo>
                    <a:lnTo>
                      <a:pt x="481" y="11"/>
                    </a:lnTo>
                    <a:lnTo>
                      <a:pt x="483" y="10"/>
                    </a:lnTo>
                    <a:lnTo>
                      <a:pt x="484" y="9"/>
                    </a:lnTo>
                    <a:lnTo>
                      <a:pt x="484" y="8"/>
                    </a:lnTo>
                    <a:lnTo>
                      <a:pt x="485" y="7"/>
                    </a:lnTo>
                    <a:lnTo>
                      <a:pt x="487" y="6"/>
                    </a:lnTo>
                    <a:lnTo>
                      <a:pt x="488" y="6"/>
                    </a:lnTo>
                    <a:lnTo>
                      <a:pt x="490" y="7"/>
                    </a:lnTo>
                    <a:lnTo>
                      <a:pt x="492" y="9"/>
                    </a:lnTo>
                    <a:lnTo>
                      <a:pt x="492" y="11"/>
                    </a:lnTo>
                    <a:lnTo>
                      <a:pt x="492" y="13"/>
                    </a:lnTo>
                    <a:lnTo>
                      <a:pt x="493" y="16"/>
                    </a:lnTo>
                    <a:lnTo>
                      <a:pt x="493" y="17"/>
                    </a:lnTo>
                    <a:lnTo>
                      <a:pt x="493" y="19"/>
                    </a:lnTo>
                    <a:lnTo>
                      <a:pt x="493" y="20"/>
                    </a:lnTo>
                    <a:lnTo>
                      <a:pt x="494" y="23"/>
                    </a:lnTo>
                    <a:lnTo>
                      <a:pt x="494" y="25"/>
                    </a:lnTo>
                    <a:lnTo>
                      <a:pt x="495" y="27"/>
                    </a:lnTo>
                    <a:lnTo>
                      <a:pt x="496" y="30"/>
                    </a:lnTo>
                    <a:lnTo>
                      <a:pt x="497" y="32"/>
                    </a:lnTo>
                    <a:lnTo>
                      <a:pt x="497" y="33"/>
                    </a:lnTo>
                    <a:lnTo>
                      <a:pt x="497" y="34"/>
                    </a:lnTo>
                    <a:lnTo>
                      <a:pt x="499" y="35"/>
                    </a:lnTo>
                    <a:lnTo>
                      <a:pt x="500" y="36"/>
                    </a:lnTo>
                    <a:lnTo>
                      <a:pt x="502" y="35"/>
                    </a:lnTo>
                    <a:lnTo>
                      <a:pt x="503" y="35"/>
                    </a:lnTo>
                    <a:lnTo>
                      <a:pt x="506" y="35"/>
                    </a:lnTo>
                    <a:lnTo>
                      <a:pt x="507" y="36"/>
                    </a:lnTo>
                    <a:lnTo>
                      <a:pt x="509" y="38"/>
                    </a:lnTo>
                    <a:lnTo>
                      <a:pt x="510" y="40"/>
                    </a:lnTo>
                    <a:lnTo>
                      <a:pt x="511" y="42"/>
                    </a:lnTo>
                    <a:lnTo>
                      <a:pt x="512" y="45"/>
                    </a:lnTo>
                    <a:lnTo>
                      <a:pt x="512" y="47"/>
                    </a:lnTo>
                    <a:lnTo>
                      <a:pt x="512" y="49"/>
                    </a:lnTo>
                    <a:lnTo>
                      <a:pt x="513" y="51"/>
                    </a:lnTo>
                    <a:lnTo>
                      <a:pt x="513" y="52"/>
                    </a:lnTo>
                    <a:lnTo>
                      <a:pt x="513" y="54"/>
                    </a:lnTo>
                    <a:lnTo>
                      <a:pt x="514" y="56"/>
                    </a:lnTo>
                    <a:lnTo>
                      <a:pt x="514" y="59"/>
                    </a:lnTo>
                    <a:lnTo>
                      <a:pt x="514" y="63"/>
                    </a:lnTo>
                    <a:lnTo>
                      <a:pt x="514" y="65"/>
                    </a:lnTo>
                    <a:lnTo>
                      <a:pt x="514" y="67"/>
                    </a:lnTo>
                    <a:lnTo>
                      <a:pt x="514" y="70"/>
                    </a:lnTo>
                    <a:lnTo>
                      <a:pt x="513" y="73"/>
                    </a:lnTo>
                    <a:lnTo>
                      <a:pt x="513" y="76"/>
                    </a:lnTo>
                    <a:lnTo>
                      <a:pt x="513" y="79"/>
                    </a:lnTo>
                    <a:lnTo>
                      <a:pt x="513" y="81"/>
                    </a:lnTo>
                    <a:lnTo>
                      <a:pt x="513" y="83"/>
                    </a:lnTo>
                    <a:lnTo>
                      <a:pt x="514" y="85"/>
                    </a:lnTo>
                    <a:lnTo>
                      <a:pt x="513" y="87"/>
                    </a:lnTo>
                    <a:lnTo>
                      <a:pt x="513" y="88"/>
                    </a:lnTo>
                    <a:lnTo>
                      <a:pt x="532" y="83"/>
                    </a:lnTo>
                    <a:lnTo>
                      <a:pt x="552" y="100"/>
                    </a:lnTo>
                    <a:lnTo>
                      <a:pt x="575" y="118"/>
                    </a:lnTo>
                    <a:lnTo>
                      <a:pt x="583" y="116"/>
                    </a:lnTo>
                    <a:lnTo>
                      <a:pt x="584" y="116"/>
                    </a:lnTo>
                    <a:lnTo>
                      <a:pt x="585" y="116"/>
                    </a:lnTo>
                    <a:lnTo>
                      <a:pt x="586" y="117"/>
                    </a:lnTo>
                    <a:lnTo>
                      <a:pt x="587" y="118"/>
                    </a:lnTo>
                    <a:lnTo>
                      <a:pt x="588" y="119"/>
                    </a:lnTo>
                    <a:lnTo>
                      <a:pt x="589" y="118"/>
                    </a:lnTo>
                    <a:lnTo>
                      <a:pt x="590" y="118"/>
                    </a:lnTo>
                    <a:lnTo>
                      <a:pt x="591" y="117"/>
                    </a:lnTo>
                    <a:lnTo>
                      <a:pt x="592" y="117"/>
                    </a:lnTo>
                    <a:lnTo>
                      <a:pt x="593" y="117"/>
                    </a:lnTo>
                    <a:lnTo>
                      <a:pt x="594" y="116"/>
                    </a:lnTo>
                    <a:lnTo>
                      <a:pt x="594" y="115"/>
                    </a:lnTo>
                    <a:lnTo>
                      <a:pt x="594" y="114"/>
                    </a:lnTo>
                    <a:lnTo>
                      <a:pt x="596" y="114"/>
                    </a:lnTo>
                    <a:lnTo>
                      <a:pt x="597" y="113"/>
                    </a:lnTo>
                    <a:lnTo>
                      <a:pt x="599" y="114"/>
                    </a:lnTo>
                    <a:lnTo>
                      <a:pt x="600" y="114"/>
                    </a:lnTo>
                    <a:lnTo>
                      <a:pt x="601" y="113"/>
                    </a:lnTo>
                    <a:lnTo>
                      <a:pt x="602" y="113"/>
                    </a:lnTo>
                    <a:lnTo>
                      <a:pt x="603" y="113"/>
                    </a:lnTo>
                    <a:lnTo>
                      <a:pt x="603" y="112"/>
                    </a:lnTo>
                    <a:lnTo>
                      <a:pt x="604" y="111"/>
                    </a:lnTo>
                    <a:lnTo>
                      <a:pt x="604" y="110"/>
                    </a:lnTo>
                    <a:lnTo>
                      <a:pt x="605" y="109"/>
                    </a:lnTo>
                    <a:lnTo>
                      <a:pt x="605" y="108"/>
                    </a:lnTo>
                    <a:lnTo>
                      <a:pt x="605" y="107"/>
                    </a:lnTo>
                    <a:lnTo>
                      <a:pt x="606" y="107"/>
                    </a:lnTo>
                    <a:lnTo>
                      <a:pt x="607" y="107"/>
                    </a:lnTo>
                    <a:lnTo>
                      <a:pt x="608" y="107"/>
                    </a:lnTo>
                    <a:lnTo>
                      <a:pt x="608" y="106"/>
                    </a:lnTo>
                    <a:lnTo>
                      <a:pt x="609" y="106"/>
                    </a:lnTo>
                    <a:lnTo>
                      <a:pt x="609" y="105"/>
                    </a:lnTo>
                    <a:lnTo>
                      <a:pt x="610" y="104"/>
                    </a:lnTo>
                    <a:lnTo>
                      <a:pt x="609" y="103"/>
                    </a:lnTo>
                    <a:lnTo>
                      <a:pt x="611" y="104"/>
                    </a:lnTo>
                    <a:lnTo>
                      <a:pt x="612" y="103"/>
                    </a:lnTo>
                    <a:lnTo>
                      <a:pt x="613" y="103"/>
                    </a:lnTo>
                    <a:lnTo>
                      <a:pt x="614" y="102"/>
                    </a:lnTo>
                    <a:lnTo>
                      <a:pt x="615" y="102"/>
                    </a:lnTo>
                    <a:lnTo>
                      <a:pt x="616" y="102"/>
                    </a:lnTo>
                    <a:lnTo>
                      <a:pt x="616" y="101"/>
                    </a:lnTo>
                    <a:lnTo>
                      <a:pt x="617" y="101"/>
                    </a:lnTo>
                    <a:lnTo>
                      <a:pt x="618" y="101"/>
                    </a:lnTo>
                    <a:lnTo>
                      <a:pt x="619" y="101"/>
                    </a:lnTo>
                    <a:lnTo>
                      <a:pt x="619" y="100"/>
                    </a:lnTo>
                    <a:lnTo>
                      <a:pt x="619" y="99"/>
                    </a:lnTo>
                    <a:lnTo>
                      <a:pt x="620" y="99"/>
                    </a:lnTo>
                    <a:lnTo>
                      <a:pt x="621" y="98"/>
                    </a:lnTo>
                    <a:lnTo>
                      <a:pt x="622" y="98"/>
                    </a:lnTo>
                    <a:lnTo>
                      <a:pt x="623" y="98"/>
                    </a:lnTo>
                    <a:lnTo>
                      <a:pt x="624" y="98"/>
                    </a:lnTo>
                    <a:lnTo>
                      <a:pt x="625" y="98"/>
                    </a:lnTo>
                    <a:lnTo>
                      <a:pt x="625" y="99"/>
                    </a:lnTo>
                    <a:lnTo>
                      <a:pt x="626" y="99"/>
                    </a:lnTo>
                    <a:lnTo>
                      <a:pt x="626" y="98"/>
                    </a:lnTo>
                    <a:lnTo>
                      <a:pt x="627" y="97"/>
                    </a:lnTo>
                    <a:lnTo>
                      <a:pt x="628" y="97"/>
                    </a:lnTo>
                    <a:lnTo>
                      <a:pt x="629" y="98"/>
                    </a:lnTo>
                    <a:lnTo>
                      <a:pt x="630" y="99"/>
                    </a:lnTo>
                    <a:lnTo>
                      <a:pt x="630" y="98"/>
                    </a:lnTo>
                    <a:lnTo>
                      <a:pt x="630" y="97"/>
                    </a:lnTo>
                    <a:lnTo>
                      <a:pt x="631" y="96"/>
                    </a:lnTo>
                    <a:lnTo>
                      <a:pt x="631" y="97"/>
                    </a:lnTo>
                    <a:lnTo>
                      <a:pt x="632" y="97"/>
                    </a:lnTo>
                    <a:lnTo>
                      <a:pt x="633" y="97"/>
                    </a:lnTo>
                    <a:lnTo>
                      <a:pt x="633" y="98"/>
                    </a:lnTo>
                    <a:lnTo>
                      <a:pt x="634" y="99"/>
                    </a:lnTo>
                    <a:lnTo>
                      <a:pt x="634" y="98"/>
                    </a:lnTo>
                    <a:lnTo>
                      <a:pt x="635" y="98"/>
                    </a:lnTo>
                    <a:lnTo>
                      <a:pt x="635" y="99"/>
                    </a:lnTo>
                    <a:lnTo>
                      <a:pt x="636" y="99"/>
                    </a:lnTo>
                    <a:lnTo>
                      <a:pt x="637" y="101"/>
                    </a:lnTo>
                    <a:lnTo>
                      <a:pt x="638" y="102"/>
                    </a:lnTo>
                    <a:lnTo>
                      <a:pt x="638" y="103"/>
                    </a:lnTo>
                    <a:lnTo>
                      <a:pt x="639" y="104"/>
                    </a:lnTo>
                    <a:lnTo>
                      <a:pt x="639" y="105"/>
                    </a:lnTo>
                    <a:lnTo>
                      <a:pt x="639" y="106"/>
                    </a:lnTo>
                    <a:lnTo>
                      <a:pt x="640" y="106"/>
                    </a:lnTo>
                    <a:lnTo>
                      <a:pt x="639" y="108"/>
                    </a:lnTo>
                    <a:lnTo>
                      <a:pt x="639" y="109"/>
                    </a:lnTo>
                    <a:lnTo>
                      <a:pt x="640" y="110"/>
                    </a:lnTo>
                    <a:lnTo>
                      <a:pt x="639" y="109"/>
                    </a:lnTo>
                    <a:lnTo>
                      <a:pt x="639" y="110"/>
                    </a:lnTo>
                    <a:lnTo>
                      <a:pt x="638" y="110"/>
                    </a:lnTo>
                    <a:lnTo>
                      <a:pt x="638" y="111"/>
                    </a:lnTo>
                    <a:lnTo>
                      <a:pt x="637" y="112"/>
                    </a:lnTo>
                    <a:lnTo>
                      <a:pt x="636" y="112"/>
                    </a:lnTo>
                    <a:lnTo>
                      <a:pt x="637" y="113"/>
                    </a:lnTo>
                    <a:lnTo>
                      <a:pt x="636" y="114"/>
                    </a:lnTo>
                    <a:lnTo>
                      <a:pt x="636" y="115"/>
                    </a:lnTo>
                    <a:lnTo>
                      <a:pt x="635" y="115"/>
                    </a:lnTo>
                    <a:lnTo>
                      <a:pt x="634" y="116"/>
                    </a:lnTo>
                    <a:lnTo>
                      <a:pt x="634" y="117"/>
                    </a:lnTo>
                    <a:lnTo>
                      <a:pt x="633" y="118"/>
                    </a:lnTo>
                    <a:lnTo>
                      <a:pt x="633" y="119"/>
                    </a:lnTo>
                    <a:lnTo>
                      <a:pt x="634" y="120"/>
                    </a:lnTo>
                    <a:lnTo>
                      <a:pt x="634" y="121"/>
                    </a:lnTo>
                    <a:lnTo>
                      <a:pt x="634" y="122"/>
                    </a:lnTo>
                    <a:lnTo>
                      <a:pt x="635" y="122"/>
                    </a:lnTo>
                    <a:lnTo>
                      <a:pt x="635" y="123"/>
                    </a:lnTo>
                    <a:lnTo>
                      <a:pt x="636" y="124"/>
                    </a:lnTo>
                    <a:lnTo>
                      <a:pt x="637" y="124"/>
                    </a:lnTo>
                    <a:lnTo>
                      <a:pt x="637" y="123"/>
                    </a:lnTo>
                    <a:lnTo>
                      <a:pt x="638" y="123"/>
                    </a:lnTo>
                    <a:lnTo>
                      <a:pt x="639" y="123"/>
                    </a:lnTo>
                    <a:lnTo>
                      <a:pt x="640" y="123"/>
                    </a:lnTo>
                    <a:lnTo>
                      <a:pt x="640" y="122"/>
                    </a:lnTo>
                    <a:lnTo>
                      <a:pt x="641" y="122"/>
                    </a:lnTo>
                    <a:lnTo>
                      <a:pt x="641" y="121"/>
                    </a:lnTo>
                    <a:lnTo>
                      <a:pt x="642" y="122"/>
                    </a:lnTo>
                    <a:lnTo>
                      <a:pt x="644" y="121"/>
                    </a:lnTo>
                    <a:lnTo>
                      <a:pt x="645" y="120"/>
                    </a:lnTo>
                    <a:lnTo>
                      <a:pt x="646" y="120"/>
                    </a:lnTo>
                    <a:lnTo>
                      <a:pt x="646" y="118"/>
                    </a:lnTo>
                    <a:lnTo>
                      <a:pt x="647" y="117"/>
                    </a:lnTo>
                    <a:lnTo>
                      <a:pt x="646" y="117"/>
                    </a:lnTo>
                    <a:lnTo>
                      <a:pt x="647" y="116"/>
                    </a:lnTo>
                    <a:lnTo>
                      <a:pt x="648" y="116"/>
                    </a:lnTo>
                    <a:lnTo>
                      <a:pt x="648" y="115"/>
                    </a:lnTo>
                    <a:lnTo>
                      <a:pt x="648" y="114"/>
                    </a:lnTo>
                    <a:lnTo>
                      <a:pt x="648" y="113"/>
                    </a:lnTo>
                    <a:lnTo>
                      <a:pt x="647" y="112"/>
                    </a:lnTo>
                    <a:lnTo>
                      <a:pt x="647" y="111"/>
                    </a:lnTo>
                    <a:lnTo>
                      <a:pt x="648" y="111"/>
                    </a:lnTo>
                    <a:lnTo>
                      <a:pt x="648" y="110"/>
                    </a:lnTo>
                    <a:lnTo>
                      <a:pt x="649" y="109"/>
                    </a:lnTo>
                    <a:lnTo>
                      <a:pt x="650" y="109"/>
                    </a:lnTo>
                    <a:lnTo>
                      <a:pt x="650" y="108"/>
                    </a:lnTo>
                    <a:lnTo>
                      <a:pt x="651" y="107"/>
                    </a:lnTo>
                    <a:lnTo>
                      <a:pt x="651" y="106"/>
                    </a:lnTo>
                    <a:lnTo>
                      <a:pt x="652" y="106"/>
                    </a:lnTo>
                    <a:lnTo>
                      <a:pt x="652" y="105"/>
                    </a:lnTo>
                    <a:lnTo>
                      <a:pt x="653" y="105"/>
                    </a:lnTo>
                    <a:lnTo>
                      <a:pt x="653" y="104"/>
                    </a:lnTo>
                    <a:lnTo>
                      <a:pt x="653" y="102"/>
                    </a:lnTo>
                    <a:lnTo>
                      <a:pt x="654" y="103"/>
                    </a:lnTo>
                    <a:lnTo>
                      <a:pt x="655" y="101"/>
                    </a:lnTo>
                    <a:lnTo>
                      <a:pt x="657" y="102"/>
                    </a:lnTo>
                    <a:lnTo>
                      <a:pt x="658" y="101"/>
                    </a:lnTo>
                    <a:lnTo>
                      <a:pt x="658" y="102"/>
                    </a:lnTo>
                    <a:lnTo>
                      <a:pt x="658" y="103"/>
                    </a:lnTo>
                    <a:lnTo>
                      <a:pt x="659" y="103"/>
                    </a:lnTo>
                    <a:lnTo>
                      <a:pt x="660" y="103"/>
                    </a:lnTo>
                    <a:lnTo>
                      <a:pt x="661" y="103"/>
                    </a:lnTo>
                    <a:lnTo>
                      <a:pt x="663" y="102"/>
                    </a:lnTo>
                    <a:lnTo>
                      <a:pt x="663" y="103"/>
                    </a:lnTo>
                    <a:lnTo>
                      <a:pt x="663" y="104"/>
                    </a:lnTo>
                    <a:lnTo>
                      <a:pt x="664" y="104"/>
                    </a:lnTo>
                    <a:lnTo>
                      <a:pt x="665" y="103"/>
                    </a:lnTo>
                    <a:lnTo>
                      <a:pt x="665" y="102"/>
                    </a:lnTo>
                    <a:lnTo>
                      <a:pt x="666" y="101"/>
                    </a:lnTo>
                    <a:lnTo>
                      <a:pt x="666" y="99"/>
                    </a:lnTo>
                    <a:lnTo>
                      <a:pt x="667" y="99"/>
                    </a:lnTo>
                    <a:lnTo>
                      <a:pt x="667" y="98"/>
                    </a:lnTo>
                    <a:lnTo>
                      <a:pt x="668" y="97"/>
                    </a:lnTo>
                    <a:lnTo>
                      <a:pt x="668" y="96"/>
                    </a:lnTo>
                    <a:lnTo>
                      <a:pt x="667" y="96"/>
                    </a:lnTo>
                    <a:lnTo>
                      <a:pt x="666" y="96"/>
                    </a:lnTo>
                    <a:lnTo>
                      <a:pt x="666" y="95"/>
                    </a:lnTo>
                    <a:lnTo>
                      <a:pt x="667" y="94"/>
                    </a:lnTo>
                    <a:lnTo>
                      <a:pt x="667" y="93"/>
                    </a:lnTo>
                    <a:lnTo>
                      <a:pt x="667" y="92"/>
                    </a:lnTo>
                    <a:lnTo>
                      <a:pt x="667" y="91"/>
                    </a:lnTo>
                    <a:lnTo>
                      <a:pt x="667" y="90"/>
                    </a:lnTo>
                    <a:lnTo>
                      <a:pt x="667" y="89"/>
                    </a:lnTo>
                    <a:lnTo>
                      <a:pt x="667" y="88"/>
                    </a:lnTo>
                    <a:lnTo>
                      <a:pt x="667" y="87"/>
                    </a:lnTo>
                    <a:lnTo>
                      <a:pt x="668" y="87"/>
                    </a:lnTo>
                    <a:lnTo>
                      <a:pt x="669" y="87"/>
                    </a:lnTo>
                    <a:lnTo>
                      <a:pt x="670" y="86"/>
                    </a:lnTo>
                    <a:lnTo>
                      <a:pt x="671" y="85"/>
                    </a:lnTo>
                    <a:lnTo>
                      <a:pt x="672" y="86"/>
                    </a:lnTo>
                    <a:lnTo>
                      <a:pt x="673" y="85"/>
                    </a:lnTo>
                    <a:lnTo>
                      <a:pt x="674" y="85"/>
                    </a:lnTo>
                    <a:lnTo>
                      <a:pt x="675" y="86"/>
                    </a:lnTo>
                    <a:lnTo>
                      <a:pt x="674" y="87"/>
                    </a:lnTo>
                    <a:lnTo>
                      <a:pt x="674" y="88"/>
                    </a:lnTo>
                    <a:lnTo>
                      <a:pt x="675" y="88"/>
                    </a:lnTo>
                    <a:lnTo>
                      <a:pt x="676" y="88"/>
                    </a:lnTo>
                    <a:lnTo>
                      <a:pt x="678" y="88"/>
                    </a:lnTo>
                    <a:lnTo>
                      <a:pt x="678" y="87"/>
                    </a:lnTo>
                    <a:lnTo>
                      <a:pt x="679" y="87"/>
                    </a:lnTo>
                    <a:lnTo>
                      <a:pt x="680" y="85"/>
                    </a:lnTo>
                    <a:lnTo>
                      <a:pt x="682" y="83"/>
                    </a:lnTo>
                    <a:lnTo>
                      <a:pt x="683" y="82"/>
                    </a:lnTo>
                    <a:lnTo>
                      <a:pt x="683" y="81"/>
                    </a:lnTo>
                    <a:lnTo>
                      <a:pt x="682" y="81"/>
                    </a:lnTo>
                    <a:lnTo>
                      <a:pt x="682" y="80"/>
                    </a:lnTo>
                    <a:lnTo>
                      <a:pt x="682" y="79"/>
                    </a:lnTo>
                    <a:lnTo>
                      <a:pt x="683" y="79"/>
                    </a:lnTo>
                    <a:lnTo>
                      <a:pt x="684" y="79"/>
                    </a:lnTo>
                    <a:lnTo>
                      <a:pt x="684" y="80"/>
                    </a:lnTo>
                    <a:lnTo>
                      <a:pt x="685" y="80"/>
                    </a:lnTo>
                    <a:lnTo>
                      <a:pt x="686" y="79"/>
                    </a:lnTo>
                    <a:lnTo>
                      <a:pt x="686" y="78"/>
                    </a:lnTo>
                    <a:lnTo>
                      <a:pt x="687" y="78"/>
                    </a:lnTo>
                    <a:lnTo>
                      <a:pt x="687" y="77"/>
                    </a:lnTo>
                    <a:lnTo>
                      <a:pt x="688" y="77"/>
                    </a:lnTo>
                    <a:lnTo>
                      <a:pt x="688" y="78"/>
                    </a:lnTo>
                    <a:lnTo>
                      <a:pt x="688" y="79"/>
                    </a:lnTo>
                    <a:lnTo>
                      <a:pt x="689" y="79"/>
                    </a:lnTo>
                    <a:lnTo>
                      <a:pt x="690" y="79"/>
                    </a:lnTo>
                    <a:lnTo>
                      <a:pt x="690" y="78"/>
                    </a:lnTo>
                    <a:lnTo>
                      <a:pt x="691" y="76"/>
                    </a:lnTo>
                    <a:lnTo>
                      <a:pt x="690" y="76"/>
                    </a:lnTo>
                    <a:lnTo>
                      <a:pt x="691" y="75"/>
                    </a:lnTo>
                    <a:lnTo>
                      <a:pt x="692" y="75"/>
                    </a:lnTo>
                    <a:lnTo>
                      <a:pt x="692" y="74"/>
                    </a:lnTo>
                    <a:lnTo>
                      <a:pt x="693" y="74"/>
                    </a:lnTo>
                    <a:lnTo>
                      <a:pt x="694" y="73"/>
                    </a:lnTo>
                    <a:lnTo>
                      <a:pt x="694" y="72"/>
                    </a:lnTo>
                    <a:lnTo>
                      <a:pt x="695" y="72"/>
                    </a:lnTo>
                    <a:lnTo>
                      <a:pt x="696" y="74"/>
                    </a:lnTo>
                    <a:lnTo>
                      <a:pt x="696" y="75"/>
                    </a:lnTo>
                    <a:lnTo>
                      <a:pt x="696" y="76"/>
                    </a:lnTo>
                    <a:lnTo>
                      <a:pt x="697" y="76"/>
                    </a:lnTo>
                    <a:lnTo>
                      <a:pt x="698" y="77"/>
                    </a:lnTo>
                    <a:lnTo>
                      <a:pt x="698" y="79"/>
                    </a:lnTo>
                    <a:lnTo>
                      <a:pt x="699" y="79"/>
                    </a:lnTo>
                    <a:lnTo>
                      <a:pt x="700" y="79"/>
                    </a:lnTo>
                    <a:lnTo>
                      <a:pt x="700" y="78"/>
                    </a:lnTo>
                    <a:lnTo>
                      <a:pt x="701" y="78"/>
                    </a:lnTo>
                    <a:lnTo>
                      <a:pt x="702" y="77"/>
                    </a:lnTo>
                    <a:lnTo>
                      <a:pt x="703" y="75"/>
                    </a:lnTo>
                    <a:lnTo>
                      <a:pt x="703" y="74"/>
                    </a:lnTo>
                    <a:lnTo>
                      <a:pt x="704" y="74"/>
                    </a:lnTo>
                    <a:lnTo>
                      <a:pt x="705" y="74"/>
                    </a:lnTo>
                    <a:lnTo>
                      <a:pt x="706" y="74"/>
                    </a:lnTo>
                    <a:lnTo>
                      <a:pt x="707" y="73"/>
                    </a:lnTo>
                    <a:lnTo>
                      <a:pt x="708" y="73"/>
                    </a:lnTo>
                    <a:lnTo>
                      <a:pt x="708" y="71"/>
                    </a:lnTo>
                    <a:lnTo>
                      <a:pt x="709" y="71"/>
                    </a:lnTo>
                    <a:lnTo>
                      <a:pt x="710" y="70"/>
                    </a:lnTo>
                    <a:lnTo>
                      <a:pt x="711" y="70"/>
                    </a:lnTo>
                    <a:lnTo>
                      <a:pt x="712" y="70"/>
                    </a:lnTo>
                    <a:lnTo>
                      <a:pt x="713" y="69"/>
                    </a:lnTo>
                    <a:lnTo>
                      <a:pt x="713" y="68"/>
                    </a:lnTo>
                    <a:lnTo>
                      <a:pt x="713" y="67"/>
                    </a:lnTo>
                    <a:lnTo>
                      <a:pt x="713" y="66"/>
                    </a:lnTo>
                    <a:lnTo>
                      <a:pt x="714" y="66"/>
                    </a:lnTo>
                    <a:lnTo>
                      <a:pt x="714" y="65"/>
                    </a:lnTo>
                    <a:lnTo>
                      <a:pt x="714" y="64"/>
                    </a:lnTo>
                    <a:lnTo>
                      <a:pt x="715" y="64"/>
                    </a:lnTo>
                    <a:lnTo>
                      <a:pt x="716" y="64"/>
                    </a:lnTo>
                    <a:lnTo>
                      <a:pt x="717" y="63"/>
                    </a:lnTo>
                    <a:lnTo>
                      <a:pt x="717" y="62"/>
                    </a:lnTo>
                    <a:lnTo>
                      <a:pt x="718" y="62"/>
                    </a:lnTo>
                    <a:lnTo>
                      <a:pt x="719" y="62"/>
                    </a:lnTo>
                    <a:lnTo>
                      <a:pt x="720" y="61"/>
                    </a:lnTo>
                    <a:lnTo>
                      <a:pt x="720" y="60"/>
                    </a:lnTo>
                    <a:lnTo>
                      <a:pt x="721" y="60"/>
                    </a:lnTo>
                    <a:lnTo>
                      <a:pt x="723" y="59"/>
                    </a:lnTo>
                    <a:lnTo>
                      <a:pt x="724" y="59"/>
                    </a:lnTo>
                    <a:lnTo>
                      <a:pt x="725" y="59"/>
                    </a:lnTo>
                    <a:lnTo>
                      <a:pt x="725" y="58"/>
                    </a:lnTo>
                    <a:lnTo>
                      <a:pt x="726" y="57"/>
                    </a:lnTo>
                    <a:lnTo>
                      <a:pt x="726" y="56"/>
                    </a:lnTo>
                    <a:lnTo>
                      <a:pt x="727" y="56"/>
                    </a:lnTo>
                    <a:lnTo>
                      <a:pt x="727" y="55"/>
                    </a:lnTo>
                    <a:lnTo>
                      <a:pt x="728" y="56"/>
                    </a:lnTo>
                    <a:lnTo>
                      <a:pt x="729" y="55"/>
                    </a:lnTo>
                    <a:lnTo>
                      <a:pt x="730" y="56"/>
                    </a:lnTo>
                    <a:lnTo>
                      <a:pt x="731" y="56"/>
                    </a:lnTo>
                    <a:lnTo>
                      <a:pt x="731" y="57"/>
                    </a:lnTo>
                    <a:lnTo>
                      <a:pt x="731" y="58"/>
                    </a:lnTo>
                    <a:lnTo>
                      <a:pt x="730" y="58"/>
                    </a:lnTo>
                    <a:lnTo>
                      <a:pt x="729" y="59"/>
                    </a:lnTo>
                    <a:lnTo>
                      <a:pt x="729" y="60"/>
                    </a:lnTo>
                    <a:lnTo>
                      <a:pt x="729" y="61"/>
                    </a:lnTo>
                    <a:lnTo>
                      <a:pt x="728" y="61"/>
                    </a:lnTo>
                    <a:lnTo>
                      <a:pt x="728" y="62"/>
                    </a:lnTo>
                    <a:lnTo>
                      <a:pt x="728" y="63"/>
                    </a:lnTo>
                    <a:lnTo>
                      <a:pt x="727" y="63"/>
                    </a:lnTo>
                    <a:lnTo>
                      <a:pt x="728" y="64"/>
                    </a:lnTo>
                    <a:lnTo>
                      <a:pt x="727" y="65"/>
                    </a:lnTo>
                    <a:lnTo>
                      <a:pt x="728" y="66"/>
                    </a:lnTo>
                    <a:lnTo>
                      <a:pt x="729" y="66"/>
                    </a:lnTo>
                    <a:lnTo>
                      <a:pt x="730" y="66"/>
                    </a:lnTo>
                    <a:lnTo>
                      <a:pt x="731" y="67"/>
                    </a:lnTo>
                    <a:lnTo>
                      <a:pt x="732" y="68"/>
                    </a:lnTo>
                    <a:lnTo>
                      <a:pt x="732" y="67"/>
                    </a:lnTo>
                    <a:lnTo>
                      <a:pt x="732" y="66"/>
                    </a:lnTo>
                    <a:lnTo>
                      <a:pt x="732" y="65"/>
                    </a:lnTo>
                    <a:lnTo>
                      <a:pt x="733" y="65"/>
                    </a:lnTo>
                    <a:lnTo>
                      <a:pt x="733" y="64"/>
                    </a:lnTo>
                    <a:lnTo>
                      <a:pt x="733" y="63"/>
                    </a:lnTo>
                    <a:lnTo>
                      <a:pt x="733" y="62"/>
                    </a:lnTo>
                    <a:lnTo>
                      <a:pt x="734" y="62"/>
                    </a:lnTo>
                    <a:lnTo>
                      <a:pt x="734" y="61"/>
                    </a:lnTo>
                    <a:lnTo>
                      <a:pt x="734" y="60"/>
                    </a:lnTo>
                    <a:lnTo>
                      <a:pt x="735" y="60"/>
                    </a:lnTo>
                    <a:lnTo>
                      <a:pt x="735" y="59"/>
                    </a:lnTo>
                    <a:lnTo>
                      <a:pt x="736" y="59"/>
                    </a:lnTo>
                    <a:lnTo>
                      <a:pt x="737" y="59"/>
                    </a:lnTo>
                    <a:lnTo>
                      <a:pt x="737" y="58"/>
                    </a:lnTo>
                    <a:lnTo>
                      <a:pt x="738" y="58"/>
                    </a:lnTo>
                    <a:lnTo>
                      <a:pt x="738" y="57"/>
                    </a:lnTo>
                    <a:lnTo>
                      <a:pt x="739" y="56"/>
                    </a:lnTo>
                    <a:lnTo>
                      <a:pt x="740" y="56"/>
                    </a:lnTo>
                    <a:lnTo>
                      <a:pt x="741" y="56"/>
                    </a:lnTo>
                    <a:lnTo>
                      <a:pt x="742" y="56"/>
                    </a:lnTo>
                    <a:lnTo>
                      <a:pt x="743" y="56"/>
                    </a:lnTo>
                    <a:lnTo>
                      <a:pt x="743" y="55"/>
                    </a:lnTo>
                    <a:lnTo>
                      <a:pt x="743" y="54"/>
                    </a:lnTo>
                    <a:lnTo>
                      <a:pt x="744" y="53"/>
                    </a:lnTo>
                    <a:lnTo>
                      <a:pt x="745" y="53"/>
                    </a:lnTo>
                    <a:lnTo>
                      <a:pt x="745" y="52"/>
                    </a:lnTo>
                    <a:lnTo>
                      <a:pt x="745" y="51"/>
                    </a:lnTo>
                    <a:lnTo>
                      <a:pt x="746" y="51"/>
                    </a:lnTo>
                    <a:lnTo>
                      <a:pt x="747" y="51"/>
                    </a:lnTo>
                    <a:lnTo>
                      <a:pt x="748" y="51"/>
                    </a:lnTo>
                    <a:lnTo>
                      <a:pt x="749" y="51"/>
                    </a:lnTo>
                    <a:lnTo>
                      <a:pt x="749" y="50"/>
                    </a:lnTo>
                    <a:lnTo>
                      <a:pt x="750" y="50"/>
                    </a:lnTo>
                    <a:lnTo>
                      <a:pt x="750" y="49"/>
                    </a:lnTo>
                    <a:lnTo>
                      <a:pt x="751" y="48"/>
                    </a:lnTo>
                    <a:lnTo>
                      <a:pt x="752" y="46"/>
                    </a:lnTo>
                    <a:lnTo>
                      <a:pt x="753" y="45"/>
                    </a:lnTo>
                    <a:lnTo>
                      <a:pt x="754" y="43"/>
                    </a:lnTo>
                    <a:lnTo>
                      <a:pt x="754" y="42"/>
                    </a:lnTo>
                    <a:lnTo>
                      <a:pt x="754" y="41"/>
                    </a:lnTo>
                    <a:lnTo>
                      <a:pt x="753" y="41"/>
                    </a:lnTo>
                    <a:lnTo>
                      <a:pt x="753" y="40"/>
                    </a:lnTo>
                    <a:lnTo>
                      <a:pt x="753" y="39"/>
                    </a:lnTo>
                    <a:lnTo>
                      <a:pt x="754" y="39"/>
                    </a:lnTo>
                    <a:lnTo>
                      <a:pt x="754" y="38"/>
                    </a:lnTo>
                    <a:lnTo>
                      <a:pt x="753" y="38"/>
                    </a:lnTo>
                    <a:lnTo>
                      <a:pt x="753" y="37"/>
                    </a:lnTo>
                    <a:lnTo>
                      <a:pt x="753" y="36"/>
                    </a:lnTo>
                    <a:lnTo>
                      <a:pt x="754" y="34"/>
                    </a:lnTo>
                    <a:lnTo>
                      <a:pt x="754" y="33"/>
                    </a:lnTo>
                    <a:lnTo>
                      <a:pt x="754" y="32"/>
                    </a:lnTo>
                    <a:lnTo>
                      <a:pt x="755" y="31"/>
                    </a:lnTo>
                    <a:lnTo>
                      <a:pt x="754" y="31"/>
                    </a:lnTo>
                    <a:lnTo>
                      <a:pt x="754" y="30"/>
                    </a:lnTo>
                    <a:lnTo>
                      <a:pt x="753" y="30"/>
                    </a:lnTo>
                    <a:lnTo>
                      <a:pt x="753" y="29"/>
                    </a:lnTo>
                    <a:lnTo>
                      <a:pt x="754" y="27"/>
                    </a:lnTo>
                    <a:lnTo>
                      <a:pt x="754" y="26"/>
                    </a:lnTo>
                    <a:lnTo>
                      <a:pt x="754" y="25"/>
                    </a:lnTo>
                    <a:lnTo>
                      <a:pt x="754" y="24"/>
                    </a:lnTo>
                    <a:lnTo>
                      <a:pt x="755" y="24"/>
                    </a:lnTo>
                    <a:lnTo>
                      <a:pt x="755" y="23"/>
                    </a:lnTo>
                    <a:lnTo>
                      <a:pt x="756" y="23"/>
                    </a:lnTo>
                    <a:lnTo>
                      <a:pt x="757" y="22"/>
                    </a:lnTo>
                    <a:lnTo>
                      <a:pt x="758" y="21"/>
                    </a:lnTo>
                    <a:lnTo>
                      <a:pt x="759" y="20"/>
                    </a:lnTo>
                    <a:lnTo>
                      <a:pt x="760" y="20"/>
                    </a:lnTo>
                    <a:lnTo>
                      <a:pt x="761" y="19"/>
                    </a:lnTo>
                    <a:lnTo>
                      <a:pt x="762" y="19"/>
                    </a:lnTo>
                    <a:lnTo>
                      <a:pt x="763" y="19"/>
                    </a:lnTo>
                    <a:lnTo>
                      <a:pt x="764" y="19"/>
                    </a:lnTo>
                    <a:lnTo>
                      <a:pt x="765" y="19"/>
                    </a:lnTo>
                    <a:lnTo>
                      <a:pt x="766" y="19"/>
                    </a:lnTo>
                    <a:lnTo>
                      <a:pt x="767" y="19"/>
                    </a:lnTo>
                    <a:lnTo>
                      <a:pt x="768" y="19"/>
                    </a:lnTo>
                    <a:lnTo>
                      <a:pt x="768" y="20"/>
                    </a:lnTo>
                    <a:lnTo>
                      <a:pt x="769" y="20"/>
                    </a:lnTo>
                    <a:lnTo>
                      <a:pt x="770" y="20"/>
                    </a:lnTo>
                    <a:lnTo>
                      <a:pt x="771" y="20"/>
                    </a:lnTo>
                    <a:lnTo>
                      <a:pt x="771" y="21"/>
                    </a:lnTo>
                    <a:lnTo>
                      <a:pt x="772" y="21"/>
                    </a:lnTo>
                    <a:lnTo>
                      <a:pt x="773" y="19"/>
                    </a:lnTo>
                    <a:lnTo>
                      <a:pt x="774" y="19"/>
                    </a:lnTo>
                    <a:lnTo>
                      <a:pt x="775" y="19"/>
                    </a:lnTo>
                    <a:lnTo>
                      <a:pt x="776" y="19"/>
                    </a:lnTo>
                    <a:lnTo>
                      <a:pt x="777" y="19"/>
                    </a:lnTo>
                    <a:lnTo>
                      <a:pt x="777" y="18"/>
                    </a:lnTo>
                    <a:lnTo>
                      <a:pt x="778" y="18"/>
                    </a:lnTo>
                    <a:lnTo>
                      <a:pt x="779" y="18"/>
                    </a:lnTo>
                    <a:lnTo>
                      <a:pt x="780" y="18"/>
                    </a:lnTo>
                    <a:lnTo>
                      <a:pt x="779" y="17"/>
                    </a:lnTo>
                    <a:lnTo>
                      <a:pt x="780" y="17"/>
                    </a:lnTo>
                    <a:lnTo>
                      <a:pt x="780" y="16"/>
                    </a:lnTo>
                    <a:lnTo>
                      <a:pt x="781" y="15"/>
                    </a:lnTo>
                    <a:lnTo>
                      <a:pt x="783" y="14"/>
                    </a:lnTo>
                    <a:lnTo>
                      <a:pt x="783" y="15"/>
                    </a:lnTo>
                    <a:lnTo>
                      <a:pt x="784" y="16"/>
                    </a:lnTo>
                    <a:lnTo>
                      <a:pt x="783" y="16"/>
                    </a:lnTo>
                    <a:lnTo>
                      <a:pt x="785" y="16"/>
                    </a:lnTo>
                    <a:lnTo>
                      <a:pt x="785" y="17"/>
                    </a:lnTo>
                    <a:lnTo>
                      <a:pt x="786" y="16"/>
                    </a:lnTo>
                    <a:lnTo>
                      <a:pt x="786" y="15"/>
                    </a:lnTo>
                    <a:lnTo>
                      <a:pt x="785" y="14"/>
                    </a:lnTo>
                    <a:lnTo>
                      <a:pt x="786" y="13"/>
                    </a:lnTo>
                    <a:lnTo>
                      <a:pt x="787" y="13"/>
                    </a:lnTo>
                    <a:lnTo>
                      <a:pt x="788" y="13"/>
                    </a:lnTo>
                    <a:lnTo>
                      <a:pt x="788" y="12"/>
                    </a:lnTo>
                    <a:lnTo>
                      <a:pt x="788" y="11"/>
                    </a:lnTo>
                    <a:lnTo>
                      <a:pt x="789" y="11"/>
                    </a:lnTo>
                    <a:lnTo>
                      <a:pt x="789" y="10"/>
                    </a:lnTo>
                    <a:lnTo>
                      <a:pt x="790" y="10"/>
                    </a:lnTo>
                    <a:lnTo>
                      <a:pt x="790" y="9"/>
                    </a:lnTo>
                    <a:lnTo>
                      <a:pt x="791" y="9"/>
                    </a:lnTo>
                    <a:lnTo>
                      <a:pt x="792" y="9"/>
                    </a:lnTo>
                    <a:lnTo>
                      <a:pt x="793" y="8"/>
                    </a:lnTo>
                    <a:lnTo>
                      <a:pt x="794" y="8"/>
                    </a:lnTo>
                    <a:lnTo>
                      <a:pt x="795" y="8"/>
                    </a:lnTo>
                    <a:lnTo>
                      <a:pt x="796" y="8"/>
                    </a:lnTo>
                    <a:lnTo>
                      <a:pt x="797" y="8"/>
                    </a:lnTo>
                    <a:lnTo>
                      <a:pt x="798" y="9"/>
                    </a:lnTo>
                    <a:lnTo>
                      <a:pt x="799" y="9"/>
                    </a:lnTo>
                    <a:lnTo>
                      <a:pt x="800" y="8"/>
                    </a:lnTo>
                    <a:lnTo>
                      <a:pt x="801" y="8"/>
                    </a:lnTo>
                    <a:lnTo>
                      <a:pt x="801" y="7"/>
                    </a:lnTo>
                    <a:lnTo>
                      <a:pt x="802" y="7"/>
                    </a:lnTo>
                    <a:lnTo>
                      <a:pt x="802" y="8"/>
                    </a:lnTo>
                    <a:lnTo>
                      <a:pt x="803" y="8"/>
                    </a:lnTo>
                    <a:lnTo>
                      <a:pt x="804" y="8"/>
                    </a:lnTo>
                    <a:lnTo>
                      <a:pt x="804" y="7"/>
                    </a:lnTo>
                    <a:lnTo>
                      <a:pt x="805" y="7"/>
                    </a:lnTo>
                    <a:lnTo>
                      <a:pt x="806" y="7"/>
                    </a:lnTo>
                    <a:lnTo>
                      <a:pt x="807" y="6"/>
                    </a:lnTo>
                    <a:lnTo>
                      <a:pt x="807" y="5"/>
                    </a:lnTo>
                    <a:lnTo>
                      <a:pt x="807" y="4"/>
                    </a:lnTo>
                    <a:lnTo>
                      <a:pt x="807" y="3"/>
                    </a:lnTo>
                    <a:lnTo>
                      <a:pt x="807" y="2"/>
                    </a:lnTo>
                    <a:lnTo>
                      <a:pt x="808" y="2"/>
                    </a:lnTo>
                    <a:lnTo>
                      <a:pt x="809" y="1"/>
                    </a:lnTo>
                    <a:lnTo>
                      <a:pt x="808" y="1"/>
                    </a:lnTo>
                    <a:lnTo>
                      <a:pt x="808" y="0"/>
                    </a:lnTo>
                    <a:lnTo>
                      <a:pt x="809" y="0"/>
                    </a:lnTo>
                    <a:lnTo>
                      <a:pt x="810" y="2"/>
                    </a:lnTo>
                    <a:lnTo>
                      <a:pt x="812" y="3"/>
                    </a:lnTo>
                    <a:lnTo>
                      <a:pt x="812" y="4"/>
                    </a:lnTo>
                    <a:lnTo>
                      <a:pt x="813" y="4"/>
                    </a:lnTo>
                    <a:lnTo>
                      <a:pt x="815" y="5"/>
                    </a:lnTo>
                    <a:lnTo>
                      <a:pt x="816" y="5"/>
                    </a:lnTo>
                    <a:lnTo>
                      <a:pt x="817" y="6"/>
                    </a:lnTo>
                    <a:lnTo>
                      <a:pt x="818" y="6"/>
                    </a:lnTo>
                    <a:lnTo>
                      <a:pt x="819" y="6"/>
                    </a:lnTo>
                    <a:lnTo>
                      <a:pt x="822" y="5"/>
                    </a:lnTo>
                    <a:lnTo>
                      <a:pt x="824" y="4"/>
                    </a:lnTo>
                    <a:lnTo>
                      <a:pt x="825" y="4"/>
                    </a:lnTo>
                    <a:lnTo>
                      <a:pt x="826" y="4"/>
                    </a:lnTo>
                    <a:lnTo>
                      <a:pt x="827" y="4"/>
                    </a:lnTo>
                    <a:lnTo>
                      <a:pt x="828" y="4"/>
                    </a:lnTo>
                    <a:lnTo>
                      <a:pt x="829" y="4"/>
                    </a:lnTo>
                    <a:lnTo>
                      <a:pt x="830" y="5"/>
                    </a:lnTo>
                    <a:lnTo>
                      <a:pt x="830" y="6"/>
                    </a:lnTo>
                    <a:lnTo>
                      <a:pt x="829" y="7"/>
                    </a:lnTo>
                    <a:lnTo>
                      <a:pt x="830" y="8"/>
                    </a:lnTo>
                    <a:lnTo>
                      <a:pt x="830" y="9"/>
                    </a:lnTo>
                    <a:lnTo>
                      <a:pt x="830" y="10"/>
                    </a:lnTo>
                    <a:lnTo>
                      <a:pt x="831" y="11"/>
                    </a:lnTo>
                    <a:lnTo>
                      <a:pt x="832" y="12"/>
                    </a:lnTo>
                    <a:lnTo>
                      <a:pt x="833" y="13"/>
                    </a:lnTo>
                    <a:lnTo>
                      <a:pt x="834" y="14"/>
                    </a:lnTo>
                    <a:lnTo>
                      <a:pt x="835" y="15"/>
                    </a:lnTo>
                    <a:lnTo>
                      <a:pt x="837" y="16"/>
                    </a:lnTo>
                    <a:lnTo>
                      <a:pt x="838" y="16"/>
                    </a:lnTo>
                    <a:lnTo>
                      <a:pt x="839" y="17"/>
                    </a:lnTo>
                    <a:lnTo>
                      <a:pt x="840" y="16"/>
                    </a:lnTo>
                    <a:lnTo>
                      <a:pt x="841" y="16"/>
                    </a:lnTo>
                    <a:lnTo>
                      <a:pt x="842" y="16"/>
                    </a:lnTo>
                    <a:lnTo>
                      <a:pt x="843" y="15"/>
                    </a:lnTo>
                    <a:lnTo>
                      <a:pt x="845" y="15"/>
                    </a:lnTo>
                    <a:lnTo>
                      <a:pt x="846" y="15"/>
                    </a:lnTo>
                    <a:lnTo>
                      <a:pt x="847" y="16"/>
                    </a:lnTo>
                    <a:lnTo>
                      <a:pt x="850" y="16"/>
                    </a:lnTo>
                    <a:lnTo>
                      <a:pt x="851" y="16"/>
                    </a:lnTo>
                    <a:lnTo>
                      <a:pt x="853" y="16"/>
                    </a:lnTo>
                    <a:lnTo>
                      <a:pt x="854" y="17"/>
                    </a:lnTo>
                    <a:lnTo>
                      <a:pt x="855" y="18"/>
                    </a:lnTo>
                    <a:lnTo>
                      <a:pt x="856" y="18"/>
                    </a:lnTo>
                    <a:lnTo>
                      <a:pt x="857" y="18"/>
                    </a:lnTo>
                    <a:lnTo>
                      <a:pt x="857" y="19"/>
                    </a:lnTo>
                    <a:lnTo>
                      <a:pt x="859" y="19"/>
                    </a:lnTo>
                    <a:lnTo>
                      <a:pt x="861" y="20"/>
                    </a:lnTo>
                    <a:lnTo>
                      <a:pt x="862" y="20"/>
                    </a:lnTo>
                    <a:lnTo>
                      <a:pt x="862" y="21"/>
                    </a:lnTo>
                    <a:lnTo>
                      <a:pt x="863" y="21"/>
                    </a:lnTo>
                    <a:lnTo>
                      <a:pt x="864" y="22"/>
                    </a:lnTo>
                    <a:lnTo>
                      <a:pt x="864" y="23"/>
                    </a:lnTo>
                    <a:lnTo>
                      <a:pt x="864" y="24"/>
                    </a:lnTo>
                    <a:lnTo>
                      <a:pt x="864" y="25"/>
                    </a:lnTo>
                    <a:lnTo>
                      <a:pt x="863" y="26"/>
                    </a:lnTo>
                    <a:lnTo>
                      <a:pt x="863" y="28"/>
                    </a:lnTo>
                    <a:lnTo>
                      <a:pt x="862" y="29"/>
                    </a:lnTo>
                    <a:lnTo>
                      <a:pt x="862" y="31"/>
                    </a:lnTo>
                    <a:lnTo>
                      <a:pt x="861" y="31"/>
                    </a:lnTo>
                    <a:lnTo>
                      <a:pt x="861" y="32"/>
                    </a:lnTo>
                    <a:lnTo>
                      <a:pt x="861" y="33"/>
                    </a:lnTo>
                    <a:lnTo>
                      <a:pt x="862" y="35"/>
                    </a:lnTo>
                    <a:lnTo>
                      <a:pt x="862" y="36"/>
                    </a:lnTo>
                    <a:lnTo>
                      <a:pt x="862" y="39"/>
                    </a:lnTo>
                    <a:lnTo>
                      <a:pt x="862" y="40"/>
                    </a:lnTo>
                    <a:lnTo>
                      <a:pt x="861" y="40"/>
                    </a:lnTo>
                    <a:lnTo>
                      <a:pt x="860" y="41"/>
                    </a:lnTo>
                    <a:lnTo>
                      <a:pt x="859" y="42"/>
                    </a:lnTo>
                    <a:lnTo>
                      <a:pt x="858" y="43"/>
                    </a:lnTo>
                    <a:lnTo>
                      <a:pt x="857" y="44"/>
                    </a:lnTo>
                    <a:lnTo>
                      <a:pt x="856" y="45"/>
                    </a:lnTo>
                    <a:lnTo>
                      <a:pt x="856" y="46"/>
                    </a:lnTo>
                    <a:lnTo>
                      <a:pt x="855" y="47"/>
                    </a:lnTo>
                    <a:lnTo>
                      <a:pt x="855" y="48"/>
                    </a:lnTo>
                    <a:lnTo>
                      <a:pt x="855" y="49"/>
                    </a:lnTo>
                    <a:lnTo>
                      <a:pt x="856" y="49"/>
                    </a:lnTo>
                    <a:lnTo>
                      <a:pt x="857" y="49"/>
                    </a:lnTo>
                    <a:lnTo>
                      <a:pt x="857" y="50"/>
                    </a:lnTo>
                    <a:lnTo>
                      <a:pt x="859" y="52"/>
                    </a:lnTo>
                    <a:lnTo>
                      <a:pt x="860" y="53"/>
                    </a:lnTo>
                    <a:lnTo>
                      <a:pt x="860" y="54"/>
                    </a:lnTo>
                    <a:lnTo>
                      <a:pt x="860" y="55"/>
                    </a:lnTo>
                    <a:lnTo>
                      <a:pt x="861" y="56"/>
                    </a:lnTo>
                    <a:lnTo>
                      <a:pt x="862" y="56"/>
                    </a:lnTo>
                    <a:lnTo>
                      <a:pt x="863" y="57"/>
                    </a:lnTo>
                    <a:lnTo>
                      <a:pt x="864" y="58"/>
                    </a:lnTo>
                    <a:lnTo>
                      <a:pt x="864" y="59"/>
                    </a:lnTo>
                    <a:lnTo>
                      <a:pt x="866" y="59"/>
                    </a:lnTo>
                    <a:lnTo>
                      <a:pt x="867" y="59"/>
                    </a:lnTo>
                    <a:lnTo>
                      <a:pt x="867" y="60"/>
                    </a:lnTo>
                    <a:lnTo>
                      <a:pt x="868" y="60"/>
                    </a:lnTo>
                    <a:lnTo>
                      <a:pt x="868" y="62"/>
                    </a:lnTo>
                    <a:lnTo>
                      <a:pt x="869" y="62"/>
                    </a:lnTo>
                    <a:lnTo>
                      <a:pt x="869" y="63"/>
                    </a:lnTo>
                    <a:lnTo>
                      <a:pt x="869" y="64"/>
                    </a:lnTo>
                    <a:lnTo>
                      <a:pt x="869" y="66"/>
                    </a:lnTo>
                    <a:lnTo>
                      <a:pt x="870" y="66"/>
                    </a:lnTo>
                    <a:lnTo>
                      <a:pt x="870" y="67"/>
                    </a:lnTo>
                    <a:lnTo>
                      <a:pt x="870" y="68"/>
                    </a:lnTo>
                    <a:lnTo>
                      <a:pt x="871" y="69"/>
                    </a:lnTo>
                    <a:lnTo>
                      <a:pt x="871" y="70"/>
                    </a:lnTo>
                    <a:lnTo>
                      <a:pt x="871" y="71"/>
                    </a:lnTo>
                    <a:lnTo>
                      <a:pt x="871" y="72"/>
                    </a:lnTo>
                    <a:lnTo>
                      <a:pt x="872" y="76"/>
                    </a:lnTo>
                    <a:lnTo>
                      <a:pt x="874" y="79"/>
                    </a:lnTo>
                    <a:lnTo>
                      <a:pt x="874" y="80"/>
                    </a:lnTo>
                    <a:lnTo>
                      <a:pt x="875" y="82"/>
                    </a:lnTo>
                    <a:lnTo>
                      <a:pt x="875" y="84"/>
                    </a:lnTo>
                    <a:lnTo>
                      <a:pt x="876" y="86"/>
                    </a:lnTo>
                    <a:lnTo>
                      <a:pt x="877" y="87"/>
                    </a:lnTo>
                    <a:lnTo>
                      <a:pt x="879" y="87"/>
                    </a:lnTo>
                    <a:lnTo>
                      <a:pt x="880" y="86"/>
                    </a:lnTo>
                    <a:lnTo>
                      <a:pt x="881" y="86"/>
                    </a:lnTo>
                    <a:lnTo>
                      <a:pt x="881" y="87"/>
                    </a:lnTo>
                    <a:lnTo>
                      <a:pt x="881" y="88"/>
                    </a:lnTo>
                    <a:lnTo>
                      <a:pt x="880" y="89"/>
                    </a:lnTo>
                    <a:lnTo>
                      <a:pt x="881" y="90"/>
                    </a:lnTo>
                    <a:lnTo>
                      <a:pt x="880" y="91"/>
                    </a:lnTo>
                    <a:lnTo>
                      <a:pt x="881" y="92"/>
                    </a:lnTo>
                    <a:lnTo>
                      <a:pt x="882" y="93"/>
                    </a:lnTo>
                    <a:lnTo>
                      <a:pt x="882" y="94"/>
                    </a:lnTo>
                    <a:lnTo>
                      <a:pt x="883" y="94"/>
                    </a:lnTo>
                    <a:lnTo>
                      <a:pt x="883" y="95"/>
                    </a:lnTo>
                    <a:lnTo>
                      <a:pt x="883" y="96"/>
                    </a:lnTo>
                    <a:lnTo>
                      <a:pt x="883" y="97"/>
                    </a:lnTo>
                    <a:lnTo>
                      <a:pt x="883" y="98"/>
                    </a:lnTo>
                    <a:lnTo>
                      <a:pt x="882" y="98"/>
                    </a:lnTo>
                    <a:lnTo>
                      <a:pt x="881" y="99"/>
                    </a:lnTo>
                    <a:lnTo>
                      <a:pt x="881" y="100"/>
                    </a:lnTo>
                    <a:lnTo>
                      <a:pt x="881" y="101"/>
                    </a:lnTo>
                    <a:lnTo>
                      <a:pt x="880" y="103"/>
                    </a:lnTo>
                    <a:lnTo>
                      <a:pt x="880" y="104"/>
                    </a:lnTo>
                    <a:lnTo>
                      <a:pt x="880" y="105"/>
                    </a:lnTo>
                    <a:lnTo>
                      <a:pt x="882" y="106"/>
                    </a:lnTo>
                    <a:lnTo>
                      <a:pt x="882" y="107"/>
                    </a:lnTo>
                    <a:lnTo>
                      <a:pt x="882" y="109"/>
                    </a:lnTo>
                    <a:lnTo>
                      <a:pt x="882" y="110"/>
                    </a:lnTo>
                    <a:lnTo>
                      <a:pt x="880" y="111"/>
                    </a:lnTo>
                    <a:lnTo>
                      <a:pt x="879" y="113"/>
                    </a:lnTo>
                    <a:lnTo>
                      <a:pt x="878" y="114"/>
                    </a:lnTo>
                    <a:lnTo>
                      <a:pt x="877" y="115"/>
                    </a:lnTo>
                    <a:lnTo>
                      <a:pt x="877" y="116"/>
                    </a:lnTo>
                    <a:lnTo>
                      <a:pt x="876" y="116"/>
                    </a:lnTo>
                    <a:lnTo>
                      <a:pt x="876" y="117"/>
                    </a:lnTo>
                    <a:lnTo>
                      <a:pt x="876" y="118"/>
                    </a:lnTo>
                    <a:lnTo>
                      <a:pt x="876" y="120"/>
                    </a:lnTo>
                    <a:lnTo>
                      <a:pt x="877" y="122"/>
                    </a:lnTo>
                    <a:lnTo>
                      <a:pt x="877" y="123"/>
                    </a:lnTo>
                    <a:lnTo>
                      <a:pt x="877" y="124"/>
                    </a:lnTo>
                    <a:lnTo>
                      <a:pt x="877" y="125"/>
                    </a:lnTo>
                    <a:lnTo>
                      <a:pt x="877" y="126"/>
                    </a:lnTo>
                    <a:lnTo>
                      <a:pt x="877" y="127"/>
                    </a:lnTo>
                    <a:lnTo>
                      <a:pt x="877" y="128"/>
                    </a:lnTo>
                    <a:lnTo>
                      <a:pt x="877" y="129"/>
                    </a:lnTo>
                    <a:lnTo>
                      <a:pt x="876" y="130"/>
                    </a:lnTo>
                    <a:lnTo>
                      <a:pt x="876" y="131"/>
                    </a:lnTo>
                    <a:lnTo>
                      <a:pt x="877" y="132"/>
                    </a:lnTo>
                    <a:lnTo>
                      <a:pt x="877" y="133"/>
                    </a:lnTo>
                    <a:lnTo>
                      <a:pt x="877" y="134"/>
                    </a:lnTo>
                    <a:lnTo>
                      <a:pt x="877" y="135"/>
                    </a:lnTo>
                    <a:lnTo>
                      <a:pt x="877" y="136"/>
                    </a:lnTo>
                    <a:lnTo>
                      <a:pt x="878" y="136"/>
                    </a:lnTo>
                    <a:lnTo>
                      <a:pt x="879" y="136"/>
                    </a:lnTo>
                    <a:lnTo>
                      <a:pt x="879" y="135"/>
                    </a:lnTo>
                    <a:lnTo>
                      <a:pt x="880" y="135"/>
                    </a:lnTo>
                    <a:lnTo>
                      <a:pt x="881" y="137"/>
                    </a:lnTo>
                    <a:lnTo>
                      <a:pt x="882" y="138"/>
                    </a:lnTo>
                    <a:lnTo>
                      <a:pt x="882" y="139"/>
                    </a:lnTo>
                    <a:lnTo>
                      <a:pt x="882" y="140"/>
                    </a:lnTo>
                    <a:lnTo>
                      <a:pt x="883" y="140"/>
                    </a:lnTo>
                    <a:lnTo>
                      <a:pt x="883" y="141"/>
                    </a:lnTo>
                    <a:lnTo>
                      <a:pt x="883" y="142"/>
                    </a:lnTo>
                    <a:lnTo>
                      <a:pt x="882" y="142"/>
                    </a:lnTo>
                    <a:lnTo>
                      <a:pt x="882" y="143"/>
                    </a:lnTo>
                    <a:lnTo>
                      <a:pt x="882" y="144"/>
                    </a:lnTo>
                    <a:lnTo>
                      <a:pt x="882" y="146"/>
                    </a:lnTo>
                    <a:lnTo>
                      <a:pt x="882" y="148"/>
                    </a:lnTo>
                    <a:lnTo>
                      <a:pt x="881" y="149"/>
                    </a:lnTo>
                    <a:lnTo>
                      <a:pt x="882" y="149"/>
                    </a:lnTo>
                    <a:lnTo>
                      <a:pt x="882" y="150"/>
                    </a:lnTo>
                    <a:lnTo>
                      <a:pt x="882" y="151"/>
                    </a:lnTo>
                    <a:lnTo>
                      <a:pt x="882" y="153"/>
                    </a:lnTo>
                    <a:lnTo>
                      <a:pt x="883" y="154"/>
                    </a:lnTo>
                    <a:lnTo>
                      <a:pt x="884" y="155"/>
                    </a:lnTo>
                    <a:lnTo>
                      <a:pt x="884" y="156"/>
                    </a:lnTo>
                    <a:lnTo>
                      <a:pt x="885" y="156"/>
                    </a:lnTo>
                    <a:lnTo>
                      <a:pt x="885" y="158"/>
                    </a:lnTo>
                    <a:lnTo>
                      <a:pt x="885" y="159"/>
                    </a:lnTo>
                    <a:lnTo>
                      <a:pt x="885" y="160"/>
                    </a:lnTo>
                    <a:lnTo>
                      <a:pt x="885" y="161"/>
                    </a:lnTo>
                    <a:lnTo>
                      <a:pt x="885" y="162"/>
                    </a:lnTo>
                    <a:lnTo>
                      <a:pt x="885" y="163"/>
                    </a:lnTo>
                    <a:lnTo>
                      <a:pt x="886" y="164"/>
                    </a:lnTo>
                    <a:lnTo>
                      <a:pt x="887" y="165"/>
                    </a:lnTo>
                    <a:lnTo>
                      <a:pt x="888" y="165"/>
                    </a:lnTo>
                    <a:lnTo>
                      <a:pt x="889" y="166"/>
                    </a:lnTo>
                    <a:lnTo>
                      <a:pt x="890" y="166"/>
                    </a:lnTo>
                    <a:lnTo>
                      <a:pt x="890" y="167"/>
                    </a:lnTo>
                    <a:lnTo>
                      <a:pt x="891" y="167"/>
                    </a:lnTo>
                    <a:lnTo>
                      <a:pt x="891" y="168"/>
                    </a:lnTo>
                    <a:lnTo>
                      <a:pt x="892" y="169"/>
                    </a:lnTo>
                    <a:lnTo>
                      <a:pt x="892" y="170"/>
                    </a:lnTo>
                    <a:lnTo>
                      <a:pt x="893" y="170"/>
                    </a:lnTo>
                    <a:lnTo>
                      <a:pt x="893" y="171"/>
                    </a:lnTo>
                    <a:lnTo>
                      <a:pt x="893" y="172"/>
                    </a:lnTo>
                    <a:lnTo>
                      <a:pt x="893" y="173"/>
                    </a:lnTo>
                    <a:lnTo>
                      <a:pt x="893" y="175"/>
                    </a:lnTo>
                    <a:lnTo>
                      <a:pt x="892" y="174"/>
                    </a:lnTo>
                    <a:lnTo>
                      <a:pt x="892" y="175"/>
                    </a:lnTo>
                    <a:lnTo>
                      <a:pt x="893" y="175"/>
                    </a:lnTo>
                    <a:lnTo>
                      <a:pt x="894" y="176"/>
                    </a:lnTo>
                    <a:lnTo>
                      <a:pt x="893" y="178"/>
                    </a:lnTo>
                    <a:lnTo>
                      <a:pt x="894" y="178"/>
                    </a:lnTo>
                    <a:lnTo>
                      <a:pt x="894" y="179"/>
                    </a:lnTo>
                    <a:lnTo>
                      <a:pt x="895" y="179"/>
                    </a:lnTo>
                    <a:lnTo>
                      <a:pt x="895" y="180"/>
                    </a:lnTo>
                    <a:lnTo>
                      <a:pt x="896" y="181"/>
                    </a:lnTo>
                    <a:lnTo>
                      <a:pt x="897" y="181"/>
                    </a:lnTo>
                    <a:lnTo>
                      <a:pt x="897" y="182"/>
                    </a:lnTo>
                    <a:lnTo>
                      <a:pt x="898" y="182"/>
                    </a:lnTo>
                    <a:lnTo>
                      <a:pt x="899" y="183"/>
                    </a:lnTo>
                    <a:lnTo>
                      <a:pt x="899" y="184"/>
                    </a:lnTo>
                    <a:lnTo>
                      <a:pt x="899" y="186"/>
                    </a:lnTo>
                    <a:lnTo>
                      <a:pt x="899" y="187"/>
                    </a:lnTo>
                    <a:lnTo>
                      <a:pt x="899" y="188"/>
                    </a:lnTo>
                    <a:lnTo>
                      <a:pt x="899" y="189"/>
                    </a:lnTo>
                    <a:lnTo>
                      <a:pt x="900" y="189"/>
                    </a:lnTo>
                    <a:lnTo>
                      <a:pt x="900" y="190"/>
                    </a:lnTo>
                    <a:lnTo>
                      <a:pt x="899" y="191"/>
                    </a:lnTo>
                    <a:lnTo>
                      <a:pt x="899" y="192"/>
                    </a:lnTo>
                    <a:lnTo>
                      <a:pt x="899" y="193"/>
                    </a:lnTo>
                    <a:lnTo>
                      <a:pt x="900" y="193"/>
                    </a:lnTo>
                    <a:lnTo>
                      <a:pt x="900" y="194"/>
                    </a:lnTo>
                    <a:lnTo>
                      <a:pt x="901" y="194"/>
                    </a:lnTo>
                    <a:lnTo>
                      <a:pt x="901" y="193"/>
                    </a:lnTo>
                    <a:lnTo>
                      <a:pt x="902" y="194"/>
                    </a:lnTo>
                    <a:lnTo>
                      <a:pt x="903" y="194"/>
                    </a:lnTo>
                    <a:lnTo>
                      <a:pt x="904" y="195"/>
                    </a:lnTo>
                    <a:lnTo>
                      <a:pt x="903" y="196"/>
                    </a:lnTo>
                    <a:lnTo>
                      <a:pt x="903" y="197"/>
                    </a:lnTo>
                    <a:lnTo>
                      <a:pt x="903" y="198"/>
                    </a:lnTo>
                    <a:lnTo>
                      <a:pt x="902" y="199"/>
                    </a:lnTo>
                    <a:lnTo>
                      <a:pt x="903" y="199"/>
                    </a:lnTo>
                    <a:lnTo>
                      <a:pt x="903" y="200"/>
                    </a:lnTo>
                    <a:lnTo>
                      <a:pt x="902" y="200"/>
                    </a:lnTo>
                    <a:lnTo>
                      <a:pt x="902" y="201"/>
                    </a:lnTo>
                    <a:lnTo>
                      <a:pt x="901" y="201"/>
                    </a:lnTo>
                    <a:lnTo>
                      <a:pt x="901" y="202"/>
                    </a:lnTo>
                    <a:lnTo>
                      <a:pt x="900" y="203"/>
                    </a:lnTo>
                    <a:lnTo>
                      <a:pt x="899" y="203"/>
                    </a:lnTo>
                    <a:lnTo>
                      <a:pt x="898" y="204"/>
                    </a:lnTo>
                    <a:lnTo>
                      <a:pt x="897" y="205"/>
                    </a:lnTo>
                    <a:lnTo>
                      <a:pt x="897" y="206"/>
                    </a:lnTo>
                    <a:lnTo>
                      <a:pt x="896" y="206"/>
                    </a:lnTo>
                    <a:lnTo>
                      <a:pt x="896" y="207"/>
                    </a:lnTo>
                    <a:lnTo>
                      <a:pt x="896" y="208"/>
                    </a:lnTo>
                    <a:lnTo>
                      <a:pt x="895" y="209"/>
                    </a:lnTo>
                    <a:lnTo>
                      <a:pt x="894" y="209"/>
                    </a:lnTo>
                    <a:lnTo>
                      <a:pt x="895" y="211"/>
                    </a:lnTo>
                    <a:lnTo>
                      <a:pt x="894" y="211"/>
                    </a:lnTo>
                    <a:lnTo>
                      <a:pt x="894" y="212"/>
                    </a:lnTo>
                    <a:lnTo>
                      <a:pt x="894" y="213"/>
                    </a:lnTo>
                    <a:lnTo>
                      <a:pt x="894" y="214"/>
                    </a:lnTo>
                    <a:lnTo>
                      <a:pt x="894" y="215"/>
                    </a:lnTo>
                    <a:lnTo>
                      <a:pt x="895" y="215"/>
                    </a:lnTo>
                    <a:lnTo>
                      <a:pt x="896" y="216"/>
                    </a:lnTo>
                    <a:lnTo>
                      <a:pt x="896" y="217"/>
                    </a:lnTo>
                    <a:lnTo>
                      <a:pt x="895" y="217"/>
                    </a:lnTo>
                    <a:lnTo>
                      <a:pt x="896" y="218"/>
                    </a:lnTo>
                    <a:lnTo>
                      <a:pt x="896" y="219"/>
                    </a:lnTo>
                    <a:lnTo>
                      <a:pt x="895" y="220"/>
                    </a:lnTo>
                    <a:lnTo>
                      <a:pt x="894" y="220"/>
                    </a:lnTo>
                    <a:lnTo>
                      <a:pt x="893" y="220"/>
                    </a:lnTo>
                    <a:lnTo>
                      <a:pt x="892" y="221"/>
                    </a:lnTo>
                    <a:lnTo>
                      <a:pt x="892" y="222"/>
                    </a:lnTo>
                    <a:lnTo>
                      <a:pt x="891" y="221"/>
                    </a:lnTo>
                    <a:lnTo>
                      <a:pt x="891" y="222"/>
                    </a:lnTo>
                    <a:lnTo>
                      <a:pt x="890" y="222"/>
                    </a:lnTo>
                    <a:lnTo>
                      <a:pt x="889" y="222"/>
                    </a:lnTo>
                    <a:lnTo>
                      <a:pt x="889" y="223"/>
                    </a:lnTo>
                    <a:lnTo>
                      <a:pt x="890" y="223"/>
                    </a:lnTo>
                    <a:lnTo>
                      <a:pt x="890" y="224"/>
                    </a:lnTo>
                    <a:lnTo>
                      <a:pt x="889" y="224"/>
                    </a:lnTo>
                    <a:lnTo>
                      <a:pt x="888" y="224"/>
                    </a:lnTo>
                    <a:lnTo>
                      <a:pt x="888" y="225"/>
                    </a:lnTo>
                    <a:lnTo>
                      <a:pt x="887" y="226"/>
                    </a:lnTo>
                    <a:lnTo>
                      <a:pt x="886" y="224"/>
                    </a:lnTo>
                    <a:lnTo>
                      <a:pt x="885" y="224"/>
                    </a:lnTo>
                    <a:lnTo>
                      <a:pt x="885" y="223"/>
                    </a:lnTo>
                    <a:lnTo>
                      <a:pt x="884" y="223"/>
                    </a:lnTo>
                    <a:lnTo>
                      <a:pt x="883" y="223"/>
                    </a:lnTo>
                    <a:lnTo>
                      <a:pt x="882" y="223"/>
                    </a:lnTo>
                    <a:lnTo>
                      <a:pt x="881" y="223"/>
                    </a:lnTo>
                    <a:lnTo>
                      <a:pt x="880" y="222"/>
                    </a:lnTo>
                    <a:lnTo>
                      <a:pt x="880" y="223"/>
                    </a:lnTo>
                    <a:lnTo>
                      <a:pt x="879" y="224"/>
                    </a:lnTo>
                    <a:lnTo>
                      <a:pt x="879" y="225"/>
                    </a:lnTo>
                    <a:lnTo>
                      <a:pt x="879" y="226"/>
                    </a:lnTo>
                    <a:lnTo>
                      <a:pt x="879" y="227"/>
                    </a:lnTo>
                    <a:lnTo>
                      <a:pt x="880" y="228"/>
                    </a:lnTo>
                    <a:lnTo>
                      <a:pt x="879" y="228"/>
                    </a:lnTo>
                    <a:lnTo>
                      <a:pt x="878" y="228"/>
                    </a:lnTo>
                    <a:lnTo>
                      <a:pt x="879" y="229"/>
                    </a:lnTo>
                    <a:lnTo>
                      <a:pt x="879" y="230"/>
                    </a:lnTo>
                    <a:lnTo>
                      <a:pt x="880" y="230"/>
                    </a:lnTo>
                    <a:lnTo>
                      <a:pt x="881" y="231"/>
                    </a:lnTo>
                    <a:lnTo>
                      <a:pt x="882" y="230"/>
                    </a:lnTo>
                    <a:lnTo>
                      <a:pt x="882" y="231"/>
                    </a:lnTo>
                    <a:lnTo>
                      <a:pt x="883" y="232"/>
                    </a:lnTo>
                    <a:lnTo>
                      <a:pt x="884" y="231"/>
                    </a:lnTo>
                    <a:lnTo>
                      <a:pt x="884" y="232"/>
                    </a:lnTo>
                    <a:lnTo>
                      <a:pt x="885" y="232"/>
                    </a:lnTo>
                    <a:lnTo>
                      <a:pt x="886" y="232"/>
                    </a:lnTo>
                    <a:lnTo>
                      <a:pt x="887" y="233"/>
                    </a:lnTo>
                    <a:lnTo>
                      <a:pt x="888" y="233"/>
                    </a:lnTo>
                    <a:lnTo>
                      <a:pt x="888" y="234"/>
                    </a:lnTo>
                    <a:lnTo>
                      <a:pt x="889" y="234"/>
                    </a:lnTo>
                    <a:lnTo>
                      <a:pt x="889" y="235"/>
                    </a:lnTo>
                    <a:lnTo>
                      <a:pt x="889" y="236"/>
                    </a:lnTo>
                    <a:lnTo>
                      <a:pt x="890" y="237"/>
                    </a:lnTo>
                    <a:lnTo>
                      <a:pt x="891" y="237"/>
                    </a:lnTo>
                    <a:lnTo>
                      <a:pt x="891" y="238"/>
                    </a:lnTo>
                    <a:lnTo>
                      <a:pt x="892" y="239"/>
                    </a:lnTo>
                    <a:lnTo>
                      <a:pt x="892" y="240"/>
                    </a:lnTo>
                    <a:lnTo>
                      <a:pt x="893" y="240"/>
                    </a:lnTo>
                    <a:lnTo>
                      <a:pt x="894" y="240"/>
                    </a:lnTo>
                    <a:lnTo>
                      <a:pt x="894" y="241"/>
                    </a:lnTo>
                    <a:lnTo>
                      <a:pt x="895" y="242"/>
                    </a:lnTo>
                    <a:lnTo>
                      <a:pt x="896" y="243"/>
                    </a:lnTo>
                    <a:lnTo>
                      <a:pt x="896" y="242"/>
                    </a:lnTo>
                    <a:lnTo>
                      <a:pt x="897" y="243"/>
                    </a:lnTo>
                    <a:lnTo>
                      <a:pt x="898" y="243"/>
                    </a:lnTo>
                    <a:lnTo>
                      <a:pt x="898" y="244"/>
                    </a:lnTo>
                    <a:lnTo>
                      <a:pt x="898" y="245"/>
                    </a:lnTo>
                    <a:lnTo>
                      <a:pt x="900" y="245"/>
                    </a:lnTo>
                    <a:lnTo>
                      <a:pt x="901" y="244"/>
                    </a:lnTo>
                    <a:lnTo>
                      <a:pt x="902" y="245"/>
                    </a:lnTo>
                    <a:lnTo>
                      <a:pt x="903" y="245"/>
                    </a:lnTo>
                    <a:lnTo>
                      <a:pt x="903" y="247"/>
                    </a:lnTo>
                    <a:lnTo>
                      <a:pt x="905" y="247"/>
                    </a:lnTo>
                    <a:lnTo>
                      <a:pt x="906" y="248"/>
                    </a:lnTo>
                    <a:lnTo>
                      <a:pt x="907" y="248"/>
                    </a:lnTo>
                    <a:lnTo>
                      <a:pt x="907" y="249"/>
                    </a:lnTo>
                    <a:lnTo>
                      <a:pt x="908" y="249"/>
                    </a:lnTo>
                    <a:lnTo>
                      <a:pt x="909" y="249"/>
                    </a:lnTo>
                    <a:lnTo>
                      <a:pt x="909" y="250"/>
                    </a:lnTo>
                    <a:lnTo>
                      <a:pt x="910" y="251"/>
                    </a:lnTo>
                    <a:lnTo>
                      <a:pt x="910" y="252"/>
                    </a:lnTo>
                    <a:lnTo>
                      <a:pt x="910" y="253"/>
                    </a:lnTo>
                    <a:lnTo>
                      <a:pt x="911" y="253"/>
                    </a:lnTo>
                    <a:lnTo>
                      <a:pt x="911" y="254"/>
                    </a:lnTo>
                    <a:lnTo>
                      <a:pt x="912" y="254"/>
                    </a:lnTo>
                    <a:lnTo>
                      <a:pt x="913" y="254"/>
                    </a:lnTo>
                    <a:lnTo>
                      <a:pt x="914" y="254"/>
                    </a:lnTo>
                    <a:lnTo>
                      <a:pt x="915" y="254"/>
                    </a:lnTo>
                    <a:lnTo>
                      <a:pt x="915" y="255"/>
                    </a:lnTo>
                    <a:lnTo>
                      <a:pt x="916" y="255"/>
                    </a:lnTo>
                    <a:lnTo>
                      <a:pt x="918" y="257"/>
                    </a:lnTo>
                    <a:lnTo>
                      <a:pt x="918" y="258"/>
                    </a:lnTo>
                    <a:lnTo>
                      <a:pt x="920" y="262"/>
                    </a:lnTo>
                    <a:lnTo>
                      <a:pt x="920" y="263"/>
                    </a:lnTo>
                    <a:lnTo>
                      <a:pt x="922" y="265"/>
                    </a:lnTo>
                    <a:lnTo>
                      <a:pt x="923" y="267"/>
                    </a:lnTo>
                    <a:lnTo>
                      <a:pt x="923" y="268"/>
                    </a:lnTo>
                    <a:lnTo>
                      <a:pt x="923" y="269"/>
                    </a:lnTo>
                    <a:lnTo>
                      <a:pt x="924" y="270"/>
                    </a:lnTo>
                    <a:lnTo>
                      <a:pt x="925" y="271"/>
                    </a:lnTo>
                    <a:lnTo>
                      <a:pt x="926" y="272"/>
                    </a:lnTo>
                    <a:lnTo>
                      <a:pt x="926" y="273"/>
                    </a:lnTo>
                    <a:lnTo>
                      <a:pt x="927" y="274"/>
                    </a:lnTo>
                    <a:lnTo>
                      <a:pt x="927" y="275"/>
                    </a:lnTo>
                    <a:lnTo>
                      <a:pt x="927" y="276"/>
                    </a:lnTo>
                    <a:lnTo>
                      <a:pt x="927" y="277"/>
                    </a:lnTo>
                    <a:lnTo>
                      <a:pt x="929" y="277"/>
                    </a:lnTo>
                    <a:lnTo>
                      <a:pt x="931" y="277"/>
                    </a:lnTo>
                    <a:lnTo>
                      <a:pt x="932" y="277"/>
                    </a:lnTo>
                    <a:lnTo>
                      <a:pt x="933" y="277"/>
                    </a:lnTo>
                    <a:lnTo>
                      <a:pt x="934" y="277"/>
                    </a:lnTo>
                    <a:lnTo>
                      <a:pt x="935" y="275"/>
                    </a:lnTo>
                    <a:lnTo>
                      <a:pt x="936" y="275"/>
                    </a:lnTo>
                    <a:lnTo>
                      <a:pt x="937" y="276"/>
                    </a:lnTo>
                    <a:lnTo>
                      <a:pt x="938" y="276"/>
                    </a:lnTo>
                    <a:lnTo>
                      <a:pt x="940" y="276"/>
                    </a:lnTo>
                    <a:lnTo>
                      <a:pt x="941" y="277"/>
                    </a:lnTo>
                    <a:lnTo>
                      <a:pt x="941" y="278"/>
                    </a:lnTo>
                    <a:lnTo>
                      <a:pt x="942" y="278"/>
                    </a:lnTo>
                    <a:lnTo>
                      <a:pt x="943" y="278"/>
                    </a:lnTo>
                    <a:lnTo>
                      <a:pt x="944" y="278"/>
                    </a:lnTo>
                    <a:lnTo>
                      <a:pt x="945" y="279"/>
                    </a:lnTo>
                    <a:lnTo>
                      <a:pt x="946" y="279"/>
                    </a:lnTo>
                    <a:lnTo>
                      <a:pt x="947" y="279"/>
                    </a:lnTo>
                    <a:lnTo>
                      <a:pt x="948" y="280"/>
                    </a:lnTo>
                    <a:lnTo>
                      <a:pt x="951" y="280"/>
                    </a:lnTo>
                    <a:lnTo>
                      <a:pt x="952" y="282"/>
                    </a:lnTo>
                    <a:lnTo>
                      <a:pt x="953" y="283"/>
                    </a:lnTo>
                    <a:lnTo>
                      <a:pt x="954" y="284"/>
                    </a:lnTo>
                    <a:lnTo>
                      <a:pt x="954" y="285"/>
                    </a:lnTo>
                    <a:lnTo>
                      <a:pt x="955" y="286"/>
                    </a:lnTo>
                    <a:lnTo>
                      <a:pt x="958" y="288"/>
                    </a:lnTo>
                    <a:lnTo>
                      <a:pt x="958" y="289"/>
                    </a:lnTo>
                    <a:lnTo>
                      <a:pt x="959" y="290"/>
                    </a:lnTo>
                    <a:lnTo>
                      <a:pt x="960" y="290"/>
                    </a:lnTo>
                    <a:lnTo>
                      <a:pt x="960" y="291"/>
                    </a:lnTo>
                    <a:lnTo>
                      <a:pt x="961" y="290"/>
                    </a:lnTo>
                    <a:lnTo>
                      <a:pt x="961" y="289"/>
                    </a:lnTo>
                    <a:lnTo>
                      <a:pt x="961" y="288"/>
                    </a:lnTo>
                    <a:lnTo>
                      <a:pt x="961" y="287"/>
                    </a:lnTo>
                    <a:lnTo>
                      <a:pt x="960" y="286"/>
                    </a:lnTo>
                    <a:lnTo>
                      <a:pt x="959" y="285"/>
                    </a:lnTo>
                    <a:lnTo>
                      <a:pt x="958" y="285"/>
                    </a:lnTo>
                    <a:lnTo>
                      <a:pt x="957" y="284"/>
                    </a:lnTo>
                    <a:lnTo>
                      <a:pt x="957" y="283"/>
                    </a:lnTo>
                    <a:lnTo>
                      <a:pt x="956" y="282"/>
                    </a:lnTo>
                    <a:lnTo>
                      <a:pt x="956" y="281"/>
                    </a:lnTo>
                    <a:lnTo>
                      <a:pt x="956" y="280"/>
                    </a:lnTo>
                    <a:lnTo>
                      <a:pt x="956" y="279"/>
                    </a:lnTo>
                    <a:lnTo>
                      <a:pt x="955" y="279"/>
                    </a:lnTo>
                    <a:lnTo>
                      <a:pt x="953" y="279"/>
                    </a:lnTo>
                    <a:lnTo>
                      <a:pt x="953" y="278"/>
                    </a:lnTo>
                    <a:lnTo>
                      <a:pt x="952" y="278"/>
                    </a:lnTo>
                    <a:lnTo>
                      <a:pt x="951" y="277"/>
                    </a:lnTo>
                    <a:lnTo>
                      <a:pt x="950" y="277"/>
                    </a:lnTo>
                    <a:lnTo>
                      <a:pt x="949" y="276"/>
                    </a:lnTo>
                    <a:lnTo>
                      <a:pt x="950" y="276"/>
                    </a:lnTo>
                    <a:lnTo>
                      <a:pt x="951" y="274"/>
                    </a:lnTo>
                    <a:lnTo>
                      <a:pt x="952" y="274"/>
                    </a:lnTo>
                    <a:lnTo>
                      <a:pt x="952" y="273"/>
                    </a:lnTo>
                    <a:lnTo>
                      <a:pt x="952" y="272"/>
                    </a:lnTo>
                    <a:lnTo>
                      <a:pt x="951" y="271"/>
                    </a:lnTo>
                    <a:lnTo>
                      <a:pt x="950" y="270"/>
                    </a:lnTo>
                    <a:lnTo>
                      <a:pt x="949" y="270"/>
                    </a:lnTo>
                    <a:lnTo>
                      <a:pt x="949" y="269"/>
                    </a:lnTo>
                    <a:lnTo>
                      <a:pt x="950" y="268"/>
                    </a:lnTo>
                    <a:lnTo>
                      <a:pt x="950" y="266"/>
                    </a:lnTo>
                    <a:lnTo>
                      <a:pt x="950" y="265"/>
                    </a:lnTo>
                    <a:lnTo>
                      <a:pt x="951" y="263"/>
                    </a:lnTo>
                    <a:lnTo>
                      <a:pt x="951" y="262"/>
                    </a:lnTo>
                    <a:lnTo>
                      <a:pt x="952" y="261"/>
                    </a:lnTo>
                    <a:lnTo>
                      <a:pt x="953" y="260"/>
                    </a:lnTo>
                    <a:lnTo>
                      <a:pt x="952" y="259"/>
                    </a:lnTo>
                    <a:lnTo>
                      <a:pt x="953" y="258"/>
                    </a:lnTo>
                    <a:lnTo>
                      <a:pt x="953" y="257"/>
                    </a:lnTo>
                    <a:lnTo>
                      <a:pt x="954" y="256"/>
                    </a:lnTo>
                    <a:lnTo>
                      <a:pt x="953" y="255"/>
                    </a:lnTo>
                    <a:lnTo>
                      <a:pt x="953" y="254"/>
                    </a:lnTo>
                    <a:lnTo>
                      <a:pt x="954" y="254"/>
                    </a:lnTo>
                    <a:lnTo>
                      <a:pt x="953" y="253"/>
                    </a:lnTo>
                    <a:lnTo>
                      <a:pt x="953" y="252"/>
                    </a:lnTo>
                    <a:lnTo>
                      <a:pt x="954" y="252"/>
                    </a:lnTo>
                    <a:lnTo>
                      <a:pt x="955" y="252"/>
                    </a:lnTo>
                    <a:lnTo>
                      <a:pt x="955" y="251"/>
                    </a:lnTo>
                    <a:lnTo>
                      <a:pt x="955" y="249"/>
                    </a:lnTo>
                    <a:lnTo>
                      <a:pt x="955" y="248"/>
                    </a:lnTo>
                    <a:lnTo>
                      <a:pt x="954" y="247"/>
                    </a:lnTo>
                    <a:lnTo>
                      <a:pt x="954" y="246"/>
                    </a:lnTo>
                    <a:lnTo>
                      <a:pt x="954" y="245"/>
                    </a:lnTo>
                    <a:lnTo>
                      <a:pt x="953" y="245"/>
                    </a:lnTo>
                    <a:lnTo>
                      <a:pt x="952" y="245"/>
                    </a:lnTo>
                    <a:lnTo>
                      <a:pt x="952" y="244"/>
                    </a:lnTo>
                    <a:lnTo>
                      <a:pt x="952" y="243"/>
                    </a:lnTo>
                    <a:lnTo>
                      <a:pt x="952" y="242"/>
                    </a:lnTo>
                    <a:lnTo>
                      <a:pt x="952" y="241"/>
                    </a:lnTo>
                    <a:lnTo>
                      <a:pt x="952" y="240"/>
                    </a:lnTo>
                    <a:lnTo>
                      <a:pt x="952" y="239"/>
                    </a:lnTo>
                    <a:lnTo>
                      <a:pt x="953" y="239"/>
                    </a:lnTo>
                    <a:lnTo>
                      <a:pt x="954" y="238"/>
                    </a:lnTo>
                    <a:lnTo>
                      <a:pt x="954" y="237"/>
                    </a:lnTo>
                    <a:lnTo>
                      <a:pt x="954" y="236"/>
                    </a:lnTo>
                    <a:lnTo>
                      <a:pt x="954" y="235"/>
                    </a:lnTo>
                    <a:lnTo>
                      <a:pt x="955" y="235"/>
                    </a:lnTo>
                    <a:lnTo>
                      <a:pt x="955" y="234"/>
                    </a:lnTo>
                    <a:lnTo>
                      <a:pt x="955" y="232"/>
                    </a:lnTo>
                    <a:lnTo>
                      <a:pt x="954" y="231"/>
                    </a:lnTo>
                    <a:lnTo>
                      <a:pt x="955" y="231"/>
                    </a:lnTo>
                    <a:lnTo>
                      <a:pt x="955" y="229"/>
                    </a:lnTo>
                    <a:lnTo>
                      <a:pt x="955" y="228"/>
                    </a:lnTo>
                    <a:lnTo>
                      <a:pt x="956" y="227"/>
                    </a:lnTo>
                    <a:lnTo>
                      <a:pt x="957" y="226"/>
                    </a:lnTo>
                    <a:lnTo>
                      <a:pt x="958" y="226"/>
                    </a:lnTo>
                    <a:lnTo>
                      <a:pt x="959" y="225"/>
                    </a:lnTo>
                    <a:lnTo>
                      <a:pt x="960" y="224"/>
                    </a:lnTo>
                    <a:lnTo>
                      <a:pt x="961" y="223"/>
                    </a:lnTo>
                    <a:lnTo>
                      <a:pt x="961" y="222"/>
                    </a:lnTo>
                    <a:lnTo>
                      <a:pt x="961" y="220"/>
                    </a:lnTo>
                    <a:lnTo>
                      <a:pt x="962" y="220"/>
                    </a:lnTo>
                    <a:lnTo>
                      <a:pt x="963" y="220"/>
                    </a:lnTo>
                    <a:lnTo>
                      <a:pt x="964" y="220"/>
                    </a:lnTo>
                    <a:lnTo>
                      <a:pt x="964" y="219"/>
                    </a:lnTo>
                    <a:lnTo>
                      <a:pt x="964" y="218"/>
                    </a:lnTo>
                    <a:lnTo>
                      <a:pt x="966" y="218"/>
                    </a:lnTo>
                    <a:lnTo>
                      <a:pt x="967" y="217"/>
                    </a:lnTo>
                    <a:lnTo>
                      <a:pt x="969" y="216"/>
                    </a:lnTo>
                    <a:lnTo>
                      <a:pt x="970" y="215"/>
                    </a:lnTo>
                    <a:lnTo>
                      <a:pt x="971" y="215"/>
                    </a:lnTo>
                    <a:lnTo>
                      <a:pt x="972" y="215"/>
                    </a:lnTo>
                    <a:lnTo>
                      <a:pt x="973" y="215"/>
                    </a:lnTo>
                    <a:lnTo>
                      <a:pt x="974" y="215"/>
                    </a:lnTo>
                    <a:lnTo>
                      <a:pt x="974" y="214"/>
                    </a:lnTo>
                    <a:lnTo>
                      <a:pt x="975" y="213"/>
                    </a:lnTo>
                    <a:lnTo>
                      <a:pt x="976" y="213"/>
                    </a:lnTo>
                    <a:lnTo>
                      <a:pt x="978" y="213"/>
                    </a:lnTo>
                    <a:lnTo>
                      <a:pt x="979" y="213"/>
                    </a:lnTo>
                    <a:lnTo>
                      <a:pt x="980" y="212"/>
                    </a:lnTo>
                    <a:lnTo>
                      <a:pt x="981" y="212"/>
                    </a:lnTo>
                    <a:lnTo>
                      <a:pt x="981" y="211"/>
                    </a:lnTo>
                    <a:lnTo>
                      <a:pt x="981" y="210"/>
                    </a:lnTo>
                    <a:lnTo>
                      <a:pt x="981" y="209"/>
                    </a:lnTo>
                    <a:lnTo>
                      <a:pt x="981" y="208"/>
                    </a:lnTo>
                    <a:lnTo>
                      <a:pt x="982" y="207"/>
                    </a:lnTo>
                    <a:lnTo>
                      <a:pt x="983" y="208"/>
                    </a:lnTo>
                    <a:lnTo>
                      <a:pt x="984" y="208"/>
                    </a:lnTo>
                    <a:lnTo>
                      <a:pt x="985" y="208"/>
                    </a:lnTo>
                    <a:lnTo>
                      <a:pt x="986" y="209"/>
                    </a:lnTo>
                    <a:lnTo>
                      <a:pt x="986" y="208"/>
                    </a:lnTo>
                    <a:lnTo>
                      <a:pt x="987" y="207"/>
                    </a:lnTo>
                    <a:lnTo>
                      <a:pt x="988" y="207"/>
                    </a:lnTo>
                    <a:lnTo>
                      <a:pt x="989" y="207"/>
                    </a:lnTo>
                    <a:lnTo>
                      <a:pt x="989" y="208"/>
                    </a:lnTo>
                    <a:lnTo>
                      <a:pt x="990" y="208"/>
                    </a:lnTo>
                    <a:lnTo>
                      <a:pt x="991" y="207"/>
                    </a:lnTo>
                    <a:lnTo>
                      <a:pt x="992" y="208"/>
                    </a:lnTo>
                    <a:lnTo>
                      <a:pt x="993" y="208"/>
                    </a:lnTo>
                    <a:lnTo>
                      <a:pt x="994" y="209"/>
                    </a:lnTo>
                    <a:lnTo>
                      <a:pt x="994" y="210"/>
                    </a:lnTo>
                    <a:lnTo>
                      <a:pt x="995" y="211"/>
                    </a:lnTo>
                    <a:lnTo>
                      <a:pt x="996" y="211"/>
                    </a:lnTo>
                    <a:lnTo>
                      <a:pt x="997" y="211"/>
                    </a:lnTo>
                    <a:lnTo>
                      <a:pt x="998" y="211"/>
                    </a:lnTo>
                    <a:lnTo>
                      <a:pt x="998" y="212"/>
                    </a:lnTo>
                    <a:lnTo>
                      <a:pt x="1000" y="212"/>
                    </a:lnTo>
                    <a:lnTo>
                      <a:pt x="1002" y="212"/>
                    </a:lnTo>
                    <a:lnTo>
                      <a:pt x="1003" y="212"/>
                    </a:lnTo>
                    <a:lnTo>
                      <a:pt x="1004" y="212"/>
                    </a:lnTo>
                    <a:lnTo>
                      <a:pt x="1005" y="212"/>
                    </a:lnTo>
                    <a:lnTo>
                      <a:pt x="1005" y="213"/>
                    </a:lnTo>
                    <a:lnTo>
                      <a:pt x="1005" y="214"/>
                    </a:lnTo>
                    <a:lnTo>
                      <a:pt x="1005" y="216"/>
                    </a:lnTo>
                    <a:lnTo>
                      <a:pt x="1006" y="216"/>
                    </a:lnTo>
                    <a:lnTo>
                      <a:pt x="1006" y="217"/>
                    </a:lnTo>
                    <a:lnTo>
                      <a:pt x="1007" y="218"/>
                    </a:lnTo>
                    <a:lnTo>
                      <a:pt x="1008" y="219"/>
                    </a:lnTo>
                    <a:lnTo>
                      <a:pt x="1009" y="218"/>
                    </a:lnTo>
                    <a:lnTo>
                      <a:pt x="1010" y="219"/>
                    </a:lnTo>
                    <a:lnTo>
                      <a:pt x="1011" y="219"/>
                    </a:lnTo>
                    <a:lnTo>
                      <a:pt x="1011" y="220"/>
                    </a:lnTo>
                    <a:lnTo>
                      <a:pt x="1010" y="221"/>
                    </a:lnTo>
                    <a:lnTo>
                      <a:pt x="1011" y="222"/>
                    </a:lnTo>
                    <a:lnTo>
                      <a:pt x="1012" y="222"/>
                    </a:lnTo>
                    <a:lnTo>
                      <a:pt x="1013" y="222"/>
                    </a:lnTo>
                    <a:lnTo>
                      <a:pt x="1015" y="223"/>
                    </a:lnTo>
                    <a:lnTo>
                      <a:pt x="1015" y="224"/>
                    </a:lnTo>
                    <a:lnTo>
                      <a:pt x="1015" y="225"/>
                    </a:lnTo>
                    <a:lnTo>
                      <a:pt x="1014" y="225"/>
                    </a:lnTo>
                    <a:lnTo>
                      <a:pt x="1015" y="226"/>
                    </a:lnTo>
                    <a:lnTo>
                      <a:pt x="1016" y="226"/>
                    </a:lnTo>
                    <a:lnTo>
                      <a:pt x="1016" y="227"/>
                    </a:lnTo>
                    <a:lnTo>
                      <a:pt x="1017" y="227"/>
                    </a:lnTo>
                    <a:lnTo>
                      <a:pt x="1018" y="227"/>
                    </a:lnTo>
                    <a:lnTo>
                      <a:pt x="1017" y="228"/>
                    </a:lnTo>
                    <a:lnTo>
                      <a:pt x="1017" y="229"/>
                    </a:lnTo>
                    <a:lnTo>
                      <a:pt x="1016" y="229"/>
                    </a:lnTo>
                    <a:lnTo>
                      <a:pt x="1016" y="230"/>
                    </a:lnTo>
                    <a:lnTo>
                      <a:pt x="1017" y="230"/>
                    </a:lnTo>
                    <a:lnTo>
                      <a:pt x="1018" y="230"/>
                    </a:lnTo>
                    <a:lnTo>
                      <a:pt x="1018" y="231"/>
                    </a:lnTo>
                    <a:lnTo>
                      <a:pt x="1018" y="232"/>
                    </a:lnTo>
                    <a:lnTo>
                      <a:pt x="1018" y="233"/>
                    </a:lnTo>
                    <a:lnTo>
                      <a:pt x="1018" y="234"/>
                    </a:lnTo>
                    <a:lnTo>
                      <a:pt x="1018" y="235"/>
                    </a:lnTo>
                    <a:lnTo>
                      <a:pt x="1019" y="235"/>
                    </a:lnTo>
                    <a:lnTo>
                      <a:pt x="1020" y="235"/>
                    </a:lnTo>
                    <a:lnTo>
                      <a:pt x="1021" y="236"/>
                    </a:lnTo>
                    <a:lnTo>
                      <a:pt x="1022" y="235"/>
                    </a:lnTo>
                    <a:lnTo>
                      <a:pt x="1023" y="236"/>
                    </a:lnTo>
                    <a:lnTo>
                      <a:pt x="1024" y="236"/>
                    </a:lnTo>
                    <a:lnTo>
                      <a:pt x="1025" y="236"/>
                    </a:lnTo>
                    <a:lnTo>
                      <a:pt x="1025" y="237"/>
                    </a:lnTo>
                    <a:lnTo>
                      <a:pt x="1025" y="238"/>
                    </a:lnTo>
                    <a:lnTo>
                      <a:pt x="1025" y="237"/>
                    </a:lnTo>
                    <a:lnTo>
                      <a:pt x="1026" y="237"/>
                    </a:lnTo>
                    <a:lnTo>
                      <a:pt x="1027" y="236"/>
                    </a:lnTo>
                    <a:lnTo>
                      <a:pt x="1028" y="235"/>
                    </a:lnTo>
                    <a:lnTo>
                      <a:pt x="1028" y="236"/>
                    </a:lnTo>
                    <a:lnTo>
                      <a:pt x="1029" y="235"/>
                    </a:lnTo>
                    <a:lnTo>
                      <a:pt x="1030" y="235"/>
                    </a:lnTo>
                    <a:lnTo>
                      <a:pt x="1031" y="236"/>
                    </a:lnTo>
                    <a:lnTo>
                      <a:pt x="1031" y="235"/>
                    </a:lnTo>
                    <a:lnTo>
                      <a:pt x="1031" y="234"/>
                    </a:lnTo>
                    <a:lnTo>
                      <a:pt x="1032" y="235"/>
                    </a:lnTo>
                    <a:lnTo>
                      <a:pt x="1033" y="235"/>
                    </a:lnTo>
                    <a:lnTo>
                      <a:pt x="1034" y="235"/>
                    </a:lnTo>
                    <a:lnTo>
                      <a:pt x="1034" y="236"/>
                    </a:lnTo>
                    <a:lnTo>
                      <a:pt x="1034" y="235"/>
                    </a:lnTo>
                    <a:lnTo>
                      <a:pt x="1035" y="236"/>
                    </a:lnTo>
                    <a:lnTo>
                      <a:pt x="1036" y="236"/>
                    </a:lnTo>
                    <a:lnTo>
                      <a:pt x="1036" y="235"/>
                    </a:lnTo>
                    <a:lnTo>
                      <a:pt x="1037" y="235"/>
                    </a:lnTo>
                    <a:lnTo>
                      <a:pt x="1038" y="234"/>
                    </a:lnTo>
                    <a:lnTo>
                      <a:pt x="1038" y="233"/>
                    </a:lnTo>
                    <a:lnTo>
                      <a:pt x="1037" y="233"/>
                    </a:lnTo>
                    <a:lnTo>
                      <a:pt x="1038" y="232"/>
                    </a:lnTo>
                    <a:lnTo>
                      <a:pt x="1039" y="231"/>
                    </a:lnTo>
                    <a:lnTo>
                      <a:pt x="1038" y="230"/>
                    </a:lnTo>
                    <a:lnTo>
                      <a:pt x="1039" y="230"/>
                    </a:lnTo>
                    <a:lnTo>
                      <a:pt x="1038" y="230"/>
                    </a:lnTo>
                    <a:lnTo>
                      <a:pt x="1039" y="229"/>
                    </a:lnTo>
                    <a:lnTo>
                      <a:pt x="1040" y="228"/>
                    </a:lnTo>
                    <a:lnTo>
                      <a:pt x="1041" y="228"/>
                    </a:lnTo>
                    <a:lnTo>
                      <a:pt x="1042" y="228"/>
                    </a:lnTo>
                    <a:lnTo>
                      <a:pt x="1043" y="228"/>
                    </a:lnTo>
                    <a:lnTo>
                      <a:pt x="1044" y="229"/>
                    </a:lnTo>
                    <a:lnTo>
                      <a:pt x="1044" y="228"/>
                    </a:lnTo>
                    <a:lnTo>
                      <a:pt x="1045" y="228"/>
                    </a:lnTo>
                    <a:lnTo>
                      <a:pt x="1046" y="227"/>
                    </a:lnTo>
                    <a:lnTo>
                      <a:pt x="1047" y="227"/>
                    </a:lnTo>
                    <a:lnTo>
                      <a:pt x="1048" y="227"/>
                    </a:lnTo>
                    <a:lnTo>
                      <a:pt x="1048" y="226"/>
                    </a:lnTo>
                    <a:lnTo>
                      <a:pt x="1050" y="226"/>
                    </a:lnTo>
                    <a:lnTo>
                      <a:pt x="1051" y="226"/>
                    </a:lnTo>
                    <a:lnTo>
                      <a:pt x="1051" y="225"/>
                    </a:lnTo>
                    <a:lnTo>
                      <a:pt x="1053" y="224"/>
                    </a:lnTo>
                    <a:lnTo>
                      <a:pt x="1054" y="223"/>
                    </a:lnTo>
                    <a:lnTo>
                      <a:pt x="1054" y="222"/>
                    </a:lnTo>
                    <a:lnTo>
                      <a:pt x="1053" y="222"/>
                    </a:lnTo>
                    <a:lnTo>
                      <a:pt x="1053" y="221"/>
                    </a:lnTo>
                    <a:lnTo>
                      <a:pt x="1054" y="220"/>
                    </a:lnTo>
                    <a:lnTo>
                      <a:pt x="1053" y="220"/>
                    </a:lnTo>
                    <a:lnTo>
                      <a:pt x="1053" y="219"/>
                    </a:lnTo>
                    <a:lnTo>
                      <a:pt x="1053" y="218"/>
                    </a:lnTo>
                    <a:lnTo>
                      <a:pt x="1052" y="218"/>
                    </a:lnTo>
                    <a:lnTo>
                      <a:pt x="1051" y="217"/>
                    </a:lnTo>
                    <a:lnTo>
                      <a:pt x="1050" y="217"/>
                    </a:lnTo>
                    <a:lnTo>
                      <a:pt x="1050" y="215"/>
                    </a:lnTo>
                    <a:lnTo>
                      <a:pt x="1049" y="215"/>
                    </a:lnTo>
                    <a:lnTo>
                      <a:pt x="1049" y="214"/>
                    </a:lnTo>
                    <a:lnTo>
                      <a:pt x="1048" y="214"/>
                    </a:lnTo>
                    <a:lnTo>
                      <a:pt x="1047" y="213"/>
                    </a:lnTo>
                    <a:lnTo>
                      <a:pt x="1048" y="213"/>
                    </a:lnTo>
                    <a:lnTo>
                      <a:pt x="1048" y="212"/>
                    </a:lnTo>
                    <a:lnTo>
                      <a:pt x="1047" y="211"/>
                    </a:lnTo>
                    <a:lnTo>
                      <a:pt x="1046" y="211"/>
                    </a:lnTo>
                    <a:lnTo>
                      <a:pt x="1046" y="210"/>
                    </a:lnTo>
                    <a:lnTo>
                      <a:pt x="1046" y="209"/>
                    </a:lnTo>
                    <a:lnTo>
                      <a:pt x="1046" y="208"/>
                    </a:lnTo>
                    <a:lnTo>
                      <a:pt x="1047" y="208"/>
                    </a:lnTo>
                    <a:lnTo>
                      <a:pt x="1047" y="207"/>
                    </a:lnTo>
                    <a:lnTo>
                      <a:pt x="1047" y="206"/>
                    </a:lnTo>
                    <a:lnTo>
                      <a:pt x="1048" y="206"/>
                    </a:lnTo>
                    <a:lnTo>
                      <a:pt x="1048" y="205"/>
                    </a:lnTo>
                    <a:lnTo>
                      <a:pt x="1048" y="204"/>
                    </a:lnTo>
                    <a:lnTo>
                      <a:pt x="1049" y="204"/>
                    </a:lnTo>
                    <a:lnTo>
                      <a:pt x="1050" y="203"/>
                    </a:lnTo>
                    <a:lnTo>
                      <a:pt x="1051" y="203"/>
                    </a:lnTo>
                    <a:lnTo>
                      <a:pt x="1051" y="202"/>
                    </a:lnTo>
                    <a:lnTo>
                      <a:pt x="1051" y="201"/>
                    </a:lnTo>
                    <a:lnTo>
                      <a:pt x="1050" y="200"/>
                    </a:lnTo>
                    <a:lnTo>
                      <a:pt x="1051" y="200"/>
                    </a:lnTo>
                    <a:lnTo>
                      <a:pt x="1051" y="199"/>
                    </a:lnTo>
                    <a:lnTo>
                      <a:pt x="1051" y="198"/>
                    </a:lnTo>
                    <a:lnTo>
                      <a:pt x="1052" y="198"/>
                    </a:lnTo>
                    <a:lnTo>
                      <a:pt x="1052" y="197"/>
                    </a:lnTo>
                    <a:lnTo>
                      <a:pt x="1053" y="196"/>
                    </a:lnTo>
                    <a:lnTo>
                      <a:pt x="1052" y="195"/>
                    </a:lnTo>
                    <a:lnTo>
                      <a:pt x="1053" y="194"/>
                    </a:lnTo>
                    <a:lnTo>
                      <a:pt x="1054" y="194"/>
                    </a:lnTo>
                    <a:lnTo>
                      <a:pt x="1054" y="193"/>
                    </a:lnTo>
                    <a:lnTo>
                      <a:pt x="1054" y="192"/>
                    </a:lnTo>
                    <a:lnTo>
                      <a:pt x="1055" y="191"/>
                    </a:lnTo>
                    <a:lnTo>
                      <a:pt x="1054" y="191"/>
                    </a:lnTo>
                    <a:lnTo>
                      <a:pt x="1054" y="190"/>
                    </a:lnTo>
                    <a:lnTo>
                      <a:pt x="1054" y="189"/>
                    </a:lnTo>
                    <a:lnTo>
                      <a:pt x="1054" y="188"/>
                    </a:lnTo>
                    <a:lnTo>
                      <a:pt x="1055" y="186"/>
                    </a:lnTo>
                    <a:lnTo>
                      <a:pt x="1054" y="185"/>
                    </a:lnTo>
                    <a:lnTo>
                      <a:pt x="1055" y="185"/>
                    </a:lnTo>
                    <a:lnTo>
                      <a:pt x="1056" y="184"/>
                    </a:lnTo>
                    <a:lnTo>
                      <a:pt x="1057" y="183"/>
                    </a:lnTo>
                    <a:lnTo>
                      <a:pt x="1057" y="182"/>
                    </a:lnTo>
                    <a:lnTo>
                      <a:pt x="1058" y="182"/>
                    </a:lnTo>
                    <a:lnTo>
                      <a:pt x="1059" y="180"/>
                    </a:lnTo>
                    <a:lnTo>
                      <a:pt x="1060" y="180"/>
                    </a:lnTo>
                    <a:lnTo>
                      <a:pt x="1061" y="179"/>
                    </a:lnTo>
                    <a:lnTo>
                      <a:pt x="1060" y="179"/>
                    </a:lnTo>
                    <a:lnTo>
                      <a:pt x="1060" y="178"/>
                    </a:lnTo>
                    <a:lnTo>
                      <a:pt x="1060" y="177"/>
                    </a:lnTo>
                    <a:lnTo>
                      <a:pt x="1060" y="176"/>
                    </a:lnTo>
                    <a:lnTo>
                      <a:pt x="1060" y="175"/>
                    </a:lnTo>
                    <a:lnTo>
                      <a:pt x="1061" y="175"/>
                    </a:lnTo>
                    <a:lnTo>
                      <a:pt x="1061" y="174"/>
                    </a:lnTo>
                    <a:lnTo>
                      <a:pt x="1062" y="173"/>
                    </a:lnTo>
                    <a:lnTo>
                      <a:pt x="1062" y="171"/>
                    </a:lnTo>
                    <a:lnTo>
                      <a:pt x="1063" y="171"/>
                    </a:lnTo>
                    <a:lnTo>
                      <a:pt x="1063" y="170"/>
                    </a:lnTo>
                    <a:lnTo>
                      <a:pt x="1063" y="169"/>
                    </a:lnTo>
                    <a:lnTo>
                      <a:pt x="1064" y="169"/>
                    </a:lnTo>
                    <a:lnTo>
                      <a:pt x="1065" y="168"/>
                    </a:lnTo>
                    <a:lnTo>
                      <a:pt x="1066" y="167"/>
                    </a:lnTo>
                    <a:lnTo>
                      <a:pt x="1067" y="167"/>
                    </a:lnTo>
                    <a:lnTo>
                      <a:pt x="1067" y="166"/>
                    </a:lnTo>
                    <a:lnTo>
                      <a:pt x="1067" y="165"/>
                    </a:lnTo>
                    <a:lnTo>
                      <a:pt x="1067" y="164"/>
                    </a:lnTo>
                    <a:lnTo>
                      <a:pt x="1068" y="163"/>
                    </a:lnTo>
                    <a:lnTo>
                      <a:pt x="1068" y="162"/>
                    </a:lnTo>
                    <a:lnTo>
                      <a:pt x="1067" y="162"/>
                    </a:lnTo>
                    <a:lnTo>
                      <a:pt x="1067" y="161"/>
                    </a:lnTo>
                    <a:lnTo>
                      <a:pt x="1068" y="159"/>
                    </a:lnTo>
                    <a:lnTo>
                      <a:pt x="1069" y="158"/>
                    </a:lnTo>
                    <a:lnTo>
                      <a:pt x="1070" y="158"/>
                    </a:lnTo>
                    <a:lnTo>
                      <a:pt x="1071" y="158"/>
                    </a:lnTo>
                    <a:lnTo>
                      <a:pt x="1072" y="158"/>
                    </a:lnTo>
                    <a:lnTo>
                      <a:pt x="1072" y="157"/>
                    </a:lnTo>
                    <a:lnTo>
                      <a:pt x="1073" y="156"/>
                    </a:lnTo>
                    <a:lnTo>
                      <a:pt x="1074" y="155"/>
                    </a:lnTo>
                    <a:lnTo>
                      <a:pt x="1074" y="152"/>
                    </a:lnTo>
                    <a:lnTo>
                      <a:pt x="1074" y="151"/>
                    </a:lnTo>
                    <a:lnTo>
                      <a:pt x="1075" y="149"/>
                    </a:lnTo>
                    <a:lnTo>
                      <a:pt x="1075" y="148"/>
                    </a:lnTo>
                    <a:lnTo>
                      <a:pt x="1123" y="149"/>
                    </a:lnTo>
                    <a:lnTo>
                      <a:pt x="1142" y="149"/>
                    </a:lnTo>
                    <a:lnTo>
                      <a:pt x="1166" y="14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79" name="Freeform 4756"/>
              <p:cNvSpPr>
                <a:spLocks/>
              </p:cNvSpPr>
              <p:nvPr/>
            </p:nvSpPr>
            <p:spPr bwMode="auto">
              <a:xfrm>
                <a:off x="1676400" y="1023938"/>
                <a:ext cx="754062" cy="833438"/>
              </a:xfrm>
              <a:custGeom>
                <a:avLst/>
                <a:gdLst>
                  <a:gd name="T0" fmla="*/ 2147483647 w 475"/>
                  <a:gd name="T1" fmla="*/ 2147483647 h 525"/>
                  <a:gd name="T2" fmla="*/ 2147483647 w 475"/>
                  <a:gd name="T3" fmla="*/ 2147483647 h 525"/>
                  <a:gd name="T4" fmla="*/ 2147483647 w 475"/>
                  <a:gd name="T5" fmla="*/ 2147483647 h 525"/>
                  <a:gd name="T6" fmla="*/ 2147483647 w 475"/>
                  <a:gd name="T7" fmla="*/ 2147483647 h 525"/>
                  <a:gd name="T8" fmla="*/ 2147483647 w 475"/>
                  <a:gd name="T9" fmla="*/ 2147483647 h 525"/>
                  <a:gd name="T10" fmla="*/ 2147483647 w 475"/>
                  <a:gd name="T11" fmla="*/ 2147483647 h 525"/>
                  <a:gd name="T12" fmla="*/ 2147483647 w 475"/>
                  <a:gd name="T13" fmla="*/ 2147483647 h 525"/>
                  <a:gd name="T14" fmla="*/ 2147483647 w 475"/>
                  <a:gd name="T15" fmla="*/ 2147483647 h 525"/>
                  <a:gd name="T16" fmla="*/ 2147483647 w 475"/>
                  <a:gd name="T17" fmla="*/ 2147483647 h 525"/>
                  <a:gd name="T18" fmla="*/ 2147483647 w 475"/>
                  <a:gd name="T19" fmla="*/ 2147483647 h 525"/>
                  <a:gd name="T20" fmla="*/ 2147483647 w 475"/>
                  <a:gd name="T21" fmla="*/ 2147483647 h 525"/>
                  <a:gd name="T22" fmla="*/ 2147483647 w 475"/>
                  <a:gd name="T23" fmla="*/ 2147483647 h 525"/>
                  <a:gd name="T24" fmla="*/ 2147483647 w 475"/>
                  <a:gd name="T25" fmla="*/ 2147483647 h 525"/>
                  <a:gd name="T26" fmla="*/ 2147483647 w 475"/>
                  <a:gd name="T27" fmla="*/ 2147483647 h 525"/>
                  <a:gd name="T28" fmla="*/ 2147483647 w 475"/>
                  <a:gd name="T29" fmla="*/ 2147483647 h 525"/>
                  <a:gd name="T30" fmla="*/ 2147483647 w 475"/>
                  <a:gd name="T31" fmla="*/ 2147483647 h 525"/>
                  <a:gd name="T32" fmla="*/ 2147483647 w 475"/>
                  <a:gd name="T33" fmla="*/ 2147483647 h 525"/>
                  <a:gd name="T34" fmla="*/ 2147483647 w 475"/>
                  <a:gd name="T35" fmla="*/ 2147483647 h 525"/>
                  <a:gd name="T36" fmla="*/ 2147483647 w 475"/>
                  <a:gd name="T37" fmla="*/ 2147483647 h 525"/>
                  <a:gd name="T38" fmla="*/ 2147483647 w 475"/>
                  <a:gd name="T39" fmla="*/ 2147483647 h 525"/>
                  <a:gd name="T40" fmla="*/ 2147483647 w 475"/>
                  <a:gd name="T41" fmla="*/ 2147483647 h 525"/>
                  <a:gd name="T42" fmla="*/ 2147483647 w 475"/>
                  <a:gd name="T43" fmla="*/ 2147483647 h 525"/>
                  <a:gd name="T44" fmla="*/ 2147483647 w 475"/>
                  <a:gd name="T45" fmla="*/ 2147483647 h 525"/>
                  <a:gd name="T46" fmla="*/ 2147483647 w 475"/>
                  <a:gd name="T47" fmla="*/ 2147483647 h 525"/>
                  <a:gd name="T48" fmla="*/ 2147483647 w 475"/>
                  <a:gd name="T49" fmla="*/ 2147483647 h 525"/>
                  <a:gd name="T50" fmla="*/ 2147483647 w 475"/>
                  <a:gd name="T51" fmla="*/ 2147483647 h 525"/>
                  <a:gd name="T52" fmla="*/ 2147483647 w 475"/>
                  <a:gd name="T53" fmla="*/ 2147483647 h 525"/>
                  <a:gd name="T54" fmla="*/ 2147483647 w 475"/>
                  <a:gd name="T55" fmla="*/ 2147483647 h 525"/>
                  <a:gd name="T56" fmla="*/ 2147483647 w 475"/>
                  <a:gd name="T57" fmla="*/ 2147483647 h 525"/>
                  <a:gd name="T58" fmla="*/ 2147483647 w 475"/>
                  <a:gd name="T59" fmla="*/ 2147483647 h 525"/>
                  <a:gd name="T60" fmla="*/ 2147483647 w 475"/>
                  <a:gd name="T61" fmla="*/ 2147483647 h 525"/>
                  <a:gd name="T62" fmla="*/ 2147483647 w 475"/>
                  <a:gd name="T63" fmla="*/ 2147483647 h 525"/>
                  <a:gd name="T64" fmla="*/ 2147483647 w 475"/>
                  <a:gd name="T65" fmla="*/ 2147483647 h 525"/>
                  <a:gd name="T66" fmla="*/ 2147483647 w 475"/>
                  <a:gd name="T67" fmla="*/ 2147483647 h 525"/>
                  <a:gd name="T68" fmla="*/ 2147483647 w 475"/>
                  <a:gd name="T69" fmla="*/ 2147483647 h 525"/>
                  <a:gd name="T70" fmla="*/ 2147483647 w 475"/>
                  <a:gd name="T71" fmla="*/ 2147483647 h 525"/>
                  <a:gd name="T72" fmla="*/ 2147483647 w 475"/>
                  <a:gd name="T73" fmla="*/ 2147483647 h 525"/>
                  <a:gd name="T74" fmla="*/ 2147483647 w 475"/>
                  <a:gd name="T75" fmla="*/ 2147483647 h 525"/>
                  <a:gd name="T76" fmla="*/ 2147483647 w 475"/>
                  <a:gd name="T77" fmla="*/ 2147483647 h 525"/>
                  <a:gd name="T78" fmla="*/ 2147483647 w 475"/>
                  <a:gd name="T79" fmla="*/ 2147483647 h 525"/>
                  <a:gd name="T80" fmla="*/ 2147483647 w 475"/>
                  <a:gd name="T81" fmla="*/ 2147483647 h 525"/>
                  <a:gd name="T82" fmla="*/ 2147483647 w 475"/>
                  <a:gd name="T83" fmla="*/ 2147483647 h 525"/>
                  <a:gd name="T84" fmla="*/ 2147483647 w 475"/>
                  <a:gd name="T85" fmla="*/ 2147483647 h 525"/>
                  <a:gd name="T86" fmla="*/ 2147483647 w 475"/>
                  <a:gd name="T87" fmla="*/ 2147483647 h 525"/>
                  <a:gd name="T88" fmla="*/ 2147483647 w 475"/>
                  <a:gd name="T89" fmla="*/ 2147483647 h 525"/>
                  <a:gd name="T90" fmla="*/ 2147483647 w 475"/>
                  <a:gd name="T91" fmla="*/ 2147483647 h 525"/>
                  <a:gd name="T92" fmla="*/ 2147483647 w 475"/>
                  <a:gd name="T93" fmla="*/ 2147483647 h 525"/>
                  <a:gd name="T94" fmla="*/ 2147483647 w 475"/>
                  <a:gd name="T95" fmla="*/ 2147483647 h 525"/>
                  <a:gd name="T96" fmla="*/ 2147483647 w 475"/>
                  <a:gd name="T97" fmla="*/ 2147483647 h 525"/>
                  <a:gd name="T98" fmla="*/ 2147483647 w 475"/>
                  <a:gd name="T99" fmla="*/ 2147483647 h 525"/>
                  <a:gd name="T100" fmla="*/ 2147483647 w 475"/>
                  <a:gd name="T101" fmla="*/ 2147483647 h 525"/>
                  <a:gd name="T102" fmla="*/ 2147483647 w 475"/>
                  <a:gd name="T103" fmla="*/ 2147483647 h 525"/>
                  <a:gd name="T104" fmla="*/ 2147483647 w 475"/>
                  <a:gd name="T105" fmla="*/ 2147483647 h 525"/>
                  <a:gd name="T106" fmla="*/ 2147483647 w 475"/>
                  <a:gd name="T107" fmla="*/ 2147483647 h 525"/>
                  <a:gd name="T108" fmla="*/ 2147483647 w 475"/>
                  <a:gd name="T109" fmla="*/ 2147483647 h 525"/>
                  <a:gd name="T110" fmla="*/ 2147483647 w 475"/>
                  <a:gd name="T111" fmla="*/ 2147483647 h 525"/>
                  <a:gd name="T112" fmla="*/ 2147483647 w 475"/>
                  <a:gd name="T113" fmla="*/ 2147483647 h 525"/>
                  <a:gd name="T114" fmla="*/ 2147483647 w 475"/>
                  <a:gd name="T115" fmla="*/ 2147483647 h 525"/>
                  <a:gd name="T116" fmla="*/ 2147483647 w 475"/>
                  <a:gd name="T117" fmla="*/ 2147483647 h 525"/>
                  <a:gd name="T118" fmla="*/ 2147483647 w 475"/>
                  <a:gd name="T119" fmla="*/ 2147483647 h 525"/>
                  <a:gd name="T120" fmla="*/ 2147483647 w 475"/>
                  <a:gd name="T121" fmla="*/ 2147483647 h 525"/>
                  <a:gd name="T122" fmla="*/ 2147483647 w 475"/>
                  <a:gd name="T123" fmla="*/ 2147483647 h 525"/>
                  <a:gd name="T124" fmla="*/ 2147483647 w 475"/>
                  <a:gd name="T125" fmla="*/ 2147483647 h 52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75"/>
                  <a:gd name="T190" fmla="*/ 0 h 525"/>
                  <a:gd name="T191" fmla="*/ 475 w 475"/>
                  <a:gd name="T192" fmla="*/ 525 h 52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75" h="525">
                    <a:moveTo>
                      <a:pt x="474" y="383"/>
                    </a:moveTo>
                    <a:lnTo>
                      <a:pt x="450" y="383"/>
                    </a:lnTo>
                    <a:lnTo>
                      <a:pt x="431" y="383"/>
                    </a:lnTo>
                    <a:lnTo>
                      <a:pt x="383" y="382"/>
                    </a:lnTo>
                    <a:lnTo>
                      <a:pt x="383" y="383"/>
                    </a:lnTo>
                    <a:lnTo>
                      <a:pt x="382" y="385"/>
                    </a:lnTo>
                    <a:lnTo>
                      <a:pt x="382" y="386"/>
                    </a:lnTo>
                    <a:lnTo>
                      <a:pt x="382" y="389"/>
                    </a:lnTo>
                    <a:lnTo>
                      <a:pt x="381" y="390"/>
                    </a:lnTo>
                    <a:lnTo>
                      <a:pt x="380" y="391"/>
                    </a:lnTo>
                    <a:lnTo>
                      <a:pt x="380" y="392"/>
                    </a:lnTo>
                    <a:lnTo>
                      <a:pt x="379" y="392"/>
                    </a:lnTo>
                    <a:lnTo>
                      <a:pt x="378" y="392"/>
                    </a:lnTo>
                    <a:lnTo>
                      <a:pt x="377" y="392"/>
                    </a:lnTo>
                    <a:lnTo>
                      <a:pt x="376" y="393"/>
                    </a:lnTo>
                    <a:lnTo>
                      <a:pt x="375" y="395"/>
                    </a:lnTo>
                    <a:lnTo>
                      <a:pt x="375" y="396"/>
                    </a:lnTo>
                    <a:lnTo>
                      <a:pt x="376" y="396"/>
                    </a:lnTo>
                    <a:lnTo>
                      <a:pt x="376" y="397"/>
                    </a:lnTo>
                    <a:lnTo>
                      <a:pt x="375" y="398"/>
                    </a:lnTo>
                    <a:lnTo>
                      <a:pt x="375" y="399"/>
                    </a:lnTo>
                    <a:lnTo>
                      <a:pt x="375" y="400"/>
                    </a:lnTo>
                    <a:lnTo>
                      <a:pt x="375" y="401"/>
                    </a:lnTo>
                    <a:lnTo>
                      <a:pt x="374" y="401"/>
                    </a:lnTo>
                    <a:lnTo>
                      <a:pt x="373" y="402"/>
                    </a:lnTo>
                    <a:lnTo>
                      <a:pt x="372" y="403"/>
                    </a:lnTo>
                    <a:lnTo>
                      <a:pt x="371" y="403"/>
                    </a:lnTo>
                    <a:lnTo>
                      <a:pt x="371" y="404"/>
                    </a:lnTo>
                    <a:lnTo>
                      <a:pt x="371" y="405"/>
                    </a:lnTo>
                    <a:lnTo>
                      <a:pt x="370" y="405"/>
                    </a:lnTo>
                    <a:lnTo>
                      <a:pt x="370" y="407"/>
                    </a:lnTo>
                    <a:lnTo>
                      <a:pt x="369" y="408"/>
                    </a:lnTo>
                    <a:lnTo>
                      <a:pt x="369" y="409"/>
                    </a:lnTo>
                    <a:lnTo>
                      <a:pt x="368" y="409"/>
                    </a:lnTo>
                    <a:lnTo>
                      <a:pt x="368" y="410"/>
                    </a:lnTo>
                    <a:lnTo>
                      <a:pt x="368" y="411"/>
                    </a:lnTo>
                    <a:lnTo>
                      <a:pt x="368" y="412"/>
                    </a:lnTo>
                    <a:lnTo>
                      <a:pt x="368" y="413"/>
                    </a:lnTo>
                    <a:lnTo>
                      <a:pt x="369" y="413"/>
                    </a:lnTo>
                    <a:lnTo>
                      <a:pt x="368" y="414"/>
                    </a:lnTo>
                    <a:lnTo>
                      <a:pt x="367" y="414"/>
                    </a:lnTo>
                    <a:lnTo>
                      <a:pt x="366" y="416"/>
                    </a:lnTo>
                    <a:lnTo>
                      <a:pt x="365" y="416"/>
                    </a:lnTo>
                    <a:lnTo>
                      <a:pt x="365" y="417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9"/>
                    </a:lnTo>
                    <a:lnTo>
                      <a:pt x="363" y="420"/>
                    </a:lnTo>
                    <a:lnTo>
                      <a:pt x="362" y="422"/>
                    </a:lnTo>
                    <a:lnTo>
                      <a:pt x="362" y="423"/>
                    </a:lnTo>
                    <a:lnTo>
                      <a:pt x="362" y="424"/>
                    </a:lnTo>
                    <a:lnTo>
                      <a:pt x="362" y="425"/>
                    </a:lnTo>
                    <a:lnTo>
                      <a:pt x="363" y="425"/>
                    </a:lnTo>
                    <a:lnTo>
                      <a:pt x="362" y="426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1" y="428"/>
                    </a:lnTo>
                    <a:lnTo>
                      <a:pt x="360" y="429"/>
                    </a:lnTo>
                    <a:lnTo>
                      <a:pt x="361" y="430"/>
                    </a:lnTo>
                    <a:lnTo>
                      <a:pt x="360" y="431"/>
                    </a:lnTo>
                    <a:lnTo>
                      <a:pt x="360" y="432"/>
                    </a:lnTo>
                    <a:lnTo>
                      <a:pt x="359" y="432"/>
                    </a:lnTo>
                    <a:lnTo>
                      <a:pt x="359" y="433"/>
                    </a:lnTo>
                    <a:lnTo>
                      <a:pt x="359" y="434"/>
                    </a:lnTo>
                    <a:lnTo>
                      <a:pt x="358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7"/>
                    </a:lnTo>
                    <a:lnTo>
                      <a:pt x="357" y="438"/>
                    </a:lnTo>
                    <a:lnTo>
                      <a:pt x="356" y="438"/>
                    </a:lnTo>
                    <a:lnTo>
                      <a:pt x="356" y="439"/>
                    </a:lnTo>
                    <a:lnTo>
                      <a:pt x="356" y="440"/>
                    </a:lnTo>
                    <a:lnTo>
                      <a:pt x="355" y="440"/>
                    </a:lnTo>
                    <a:lnTo>
                      <a:pt x="355" y="441"/>
                    </a:lnTo>
                    <a:lnTo>
                      <a:pt x="355" y="442"/>
                    </a:lnTo>
                    <a:lnTo>
                      <a:pt x="354" y="442"/>
                    </a:lnTo>
                    <a:lnTo>
                      <a:pt x="354" y="443"/>
                    </a:lnTo>
                    <a:lnTo>
                      <a:pt x="354" y="444"/>
                    </a:lnTo>
                    <a:lnTo>
                      <a:pt x="354" y="445"/>
                    </a:lnTo>
                    <a:lnTo>
                      <a:pt x="355" y="445"/>
                    </a:lnTo>
                    <a:lnTo>
                      <a:pt x="356" y="446"/>
                    </a:lnTo>
                    <a:lnTo>
                      <a:pt x="356" y="447"/>
                    </a:lnTo>
                    <a:lnTo>
                      <a:pt x="355" y="447"/>
                    </a:lnTo>
                    <a:lnTo>
                      <a:pt x="356" y="448"/>
                    </a:lnTo>
                    <a:lnTo>
                      <a:pt x="357" y="448"/>
                    </a:lnTo>
                    <a:lnTo>
                      <a:pt x="357" y="449"/>
                    </a:lnTo>
                    <a:lnTo>
                      <a:pt x="358" y="449"/>
                    </a:lnTo>
                    <a:lnTo>
                      <a:pt x="358" y="451"/>
                    </a:lnTo>
                    <a:lnTo>
                      <a:pt x="359" y="451"/>
                    </a:lnTo>
                    <a:lnTo>
                      <a:pt x="360" y="452"/>
                    </a:lnTo>
                    <a:lnTo>
                      <a:pt x="361" y="452"/>
                    </a:lnTo>
                    <a:lnTo>
                      <a:pt x="361" y="453"/>
                    </a:lnTo>
                    <a:lnTo>
                      <a:pt x="361" y="454"/>
                    </a:lnTo>
                    <a:lnTo>
                      <a:pt x="362" y="454"/>
                    </a:lnTo>
                    <a:lnTo>
                      <a:pt x="361" y="455"/>
                    </a:lnTo>
                    <a:lnTo>
                      <a:pt x="361" y="456"/>
                    </a:lnTo>
                    <a:lnTo>
                      <a:pt x="362" y="456"/>
                    </a:lnTo>
                    <a:lnTo>
                      <a:pt x="362" y="457"/>
                    </a:lnTo>
                    <a:lnTo>
                      <a:pt x="361" y="458"/>
                    </a:lnTo>
                    <a:lnTo>
                      <a:pt x="359" y="459"/>
                    </a:lnTo>
                    <a:lnTo>
                      <a:pt x="359" y="460"/>
                    </a:lnTo>
                    <a:lnTo>
                      <a:pt x="358" y="460"/>
                    </a:lnTo>
                    <a:lnTo>
                      <a:pt x="356" y="460"/>
                    </a:lnTo>
                    <a:lnTo>
                      <a:pt x="356" y="461"/>
                    </a:lnTo>
                    <a:lnTo>
                      <a:pt x="355" y="461"/>
                    </a:lnTo>
                    <a:lnTo>
                      <a:pt x="354" y="461"/>
                    </a:lnTo>
                    <a:lnTo>
                      <a:pt x="353" y="462"/>
                    </a:lnTo>
                    <a:lnTo>
                      <a:pt x="352" y="462"/>
                    </a:lnTo>
                    <a:lnTo>
                      <a:pt x="352" y="463"/>
                    </a:lnTo>
                    <a:lnTo>
                      <a:pt x="351" y="462"/>
                    </a:lnTo>
                    <a:lnTo>
                      <a:pt x="350" y="462"/>
                    </a:lnTo>
                    <a:lnTo>
                      <a:pt x="349" y="462"/>
                    </a:lnTo>
                    <a:lnTo>
                      <a:pt x="348" y="462"/>
                    </a:lnTo>
                    <a:lnTo>
                      <a:pt x="347" y="463"/>
                    </a:lnTo>
                    <a:lnTo>
                      <a:pt x="346" y="464"/>
                    </a:lnTo>
                    <a:lnTo>
                      <a:pt x="347" y="464"/>
                    </a:lnTo>
                    <a:lnTo>
                      <a:pt x="346" y="464"/>
                    </a:lnTo>
                    <a:lnTo>
                      <a:pt x="347" y="465"/>
                    </a:lnTo>
                    <a:lnTo>
                      <a:pt x="346" y="466"/>
                    </a:lnTo>
                    <a:lnTo>
                      <a:pt x="345" y="467"/>
                    </a:lnTo>
                    <a:lnTo>
                      <a:pt x="346" y="467"/>
                    </a:lnTo>
                    <a:lnTo>
                      <a:pt x="346" y="468"/>
                    </a:lnTo>
                    <a:lnTo>
                      <a:pt x="345" y="469"/>
                    </a:lnTo>
                    <a:lnTo>
                      <a:pt x="344" y="469"/>
                    </a:lnTo>
                    <a:lnTo>
                      <a:pt x="344" y="470"/>
                    </a:lnTo>
                    <a:lnTo>
                      <a:pt x="343" y="470"/>
                    </a:lnTo>
                    <a:lnTo>
                      <a:pt x="342" y="469"/>
                    </a:lnTo>
                    <a:lnTo>
                      <a:pt x="342" y="470"/>
                    </a:lnTo>
                    <a:lnTo>
                      <a:pt x="342" y="469"/>
                    </a:lnTo>
                    <a:lnTo>
                      <a:pt x="341" y="469"/>
                    </a:lnTo>
                    <a:lnTo>
                      <a:pt x="340" y="469"/>
                    </a:lnTo>
                    <a:lnTo>
                      <a:pt x="339" y="468"/>
                    </a:lnTo>
                    <a:lnTo>
                      <a:pt x="339" y="469"/>
                    </a:lnTo>
                    <a:lnTo>
                      <a:pt x="339" y="470"/>
                    </a:lnTo>
                    <a:lnTo>
                      <a:pt x="338" y="469"/>
                    </a:lnTo>
                    <a:lnTo>
                      <a:pt x="337" y="469"/>
                    </a:lnTo>
                    <a:lnTo>
                      <a:pt x="336" y="470"/>
                    </a:lnTo>
                    <a:lnTo>
                      <a:pt x="336" y="469"/>
                    </a:lnTo>
                    <a:lnTo>
                      <a:pt x="335" y="470"/>
                    </a:lnTo>
                    <a:lnTo>
                      <a:pt x="334" y="471"/>
                    </a:lnTo>
                    <a:lnTo>
                      <a:pt x="333" y="471"/>
                    </a:lnTo>
                    <a:lnTo>
                      <a:pt x="333" y="472"/>
                    </a:lnTo>
                    <a:lnTo>
                      <a:pt x="333" y="471"/>
                    </a:lnTo>
                    <a:lnTo>
                      <a:pt x="333" y="470"/>
                    </a:lnTo>
                    <a:lnTo>
                      <a:pt x="332" y="470"/>
                    </a:lnTo>
                    <a:lnTo>
                      <a:pt x="331" y="470"/>
                    </a:lnTo>
                    <a:lnTo>
                      <a:pt x="330" y="469"/>
                    </a:lnTo>
                    <a:lnTo>
                      <a:pt x="329" y="470"/>
                    </a:lnTo>
                    <a:lnTo>
                      <a:pt x="328" y="469"/>
                    </a:lnTo>
                    <a:lnTo>
                      <a:pt x="327" y="469"/>
                    </a:lnTo>
                    <a:lnTo>
                      <a:pt x="326" y="469"/>
                    </a:lnTo>
                    <a:lnTo>
                      <a:pt x="326" y="468"/>
                    </a:lnTo>
                    <a:lnTo>
                      <a:pt x="326" y="467"/>
                    </a:lnTo>
                    <a:lnTo>
                      <a:pt x="326" y="466"/>
                    </a:lnTo>
                    <a:lnTo>
                      <a:pt x="326" y="465"/>
                    </a:lnTo>
                    <a:lnTo>
                      <a:pt x="326" y="464"/>
                    </a:lnTo>
                    <a:lnTo>
                      <a:pt x="325" y="464"/>
                    </a:lnTo>
                    <a:lnTo>
                      <a:pt x="324" y="464"/>
                    </a:lnTo>
                    <a:lnTo>
                      <a:pt x="324" y="463"/>
                    </a:lnTo>
                    <a:lnTo>
                      <a:pt x="325" y="463"/>
                    </a:lnTo>
                    <a:lnTo>
                      <a:pt x="325" y="462"/>
                    </a:lnTo>
                    <a:lnTo>
                      <a:pt x="326" y="461"/>
                    </a:lnTo>
                    <a:lnTo>
                      <a:pt x="325" y="461"/>
                    </a:lnTo>
                    <a:lnTo>
                      <a:pt x="324" y="461"/>
                    </a:lnTo>
                    <a:lnTo>
                      <a:pt x="324" y="460"/>
                    </a:lnTo>
                    <a:lnTo>
                      <a:pt x="323" y="460"/>
                    </a:lnTo>
                    <a:lnTo>
                      <a:pt x="322" y="459"/>
                    </a:lnTo>
                    <a:lnTo>
                      <a:pt x="323" y="459"/>
                    </a:lnTo>
                    <a:lnTo>
                      <a:pt x="323" y="458"/>
                    </a:lnTo>
                    <a:lnTo>
                      <a:pt x="323" y="457"/>
                    </a:lnTo>
                    <a:lnTo>
                      <a:pt x="321" y="456"/>
                    </a:lnTo>
                    <a:lnTo>
                      <a:pt x="320" y="456"/>
                    </a:lnTo>
                    <a:lnTo>
                      <a:pt x="319" y="456"/>
                    </a:lnTo>
                    <a:lnTo>
                      <a:pt x="318" y="455"/>
                    </a:lnTo>
                    <a:lnTo>
                      <a:pt x="319" y="454"/>
                    </a:lnTo>
                    <a:lnTo>
                      <a:pt x="319" y="453"/>
                    </a:lnTo>
                    <a:lnTo>
                      <a:pt x="318" y="453"/>
                    </a:lnTo>
                    <a:lnTo>
                      <a:pt x="317" y="452"/>
                    </a:lnTo>
                    <a:lnTo>
                      <a:pt x="316" y="453"/>
                    </a:lnTo>
                    <a:lnTo>
                      <a:pt x="315" y="452"/>
                    </a:lnTo>
                    <a:lnTo>
                      <a:pt x="314" y="451"/>
                    </a:lnTo>
                    <a:lnTo>
                      <a:pt x="314" y="450"/>
                    </a:lnTo>
                    <a:lnTo>
                      <a:pt x="313" y="450"/>
                    </a:lnTo>
                    <a:lnTo>
                      <a:pt x="313" y="448"/>
                    </a:lnTo>
                    <a:lnTo>
                      <a:pt x="313" y="447"/>
                    </a:lnTo>
                    <a:lnTo>
                      <a:pt x="313" y="446"/>
                    </a:lnTo>
                    <a:lnTo>
                      <a:pt x="312" y="446"/>
                    </a:lnTo>
                    <a:lnTo>
                      <a:pt x="311" y="446"/>
                    </a:lnTo>
                    <a:lnTo>
                      <a:pt x="310" y="446"/>
                    </a:lnTo>
                    <a:lnTo>
                      <a:pt x="308" y="446"/>
                    </a:lnTo>
                    <a:lnTo>
                      <a:pt x="306" y="446"/>
                    </a:lnTo>
                    <a:lnTo>
                      <a:pt x="306" y="445"/>
                    </a:lnTo>
                    <a:lnTo>
                      <a:pt x="305" y="445"/>
                    </a:lnTo>
                    <a:lnTo>
                      <a:pt x="304" y="445"/>
                    </a:lnTo>
                    <a:lnTo>
                      <a:pt x="303" y="445"/>
                    </a:lnTo>
                    <a:lnTo>
                      <a:pt x="302" y="444"/>
                    </a:lnTo>
                    <a:lnTo>
                      <a:pt x="302" y="443"/>
                    </a:lnTo>
                    <a:lnTo>
                      <a:pt x="301" y="442"/>
                    </a:lnTo>
                    <a:lnTo>
                      <a:pt x="300" y="442"/>
                    </a:lnTo>
                    <a:lnTo>
                      <a:pt x="299" y="441"/>
                    </a:lnTo>
                    <a:lnTo>
                      <a:pt x="298" y="442"/>
                    </a:lnTo>
                    <a:lnTo>
                      <a:pt x="297" y="442"/>
                    </a:lnTo>
                    <a:lnTo>
                      <a:pt x="297" y="441"/>
                    </a:lnTo>
                    <a:lnTo>
                      <a:pt x="296" y="441"/>
                    </a:lnTo>
                    <a:lnTo>
                      <a:pt x="295" y="441"/>
                    </a:lnTo>
                    <a:lnTo>
                      <a:pt x="294" y="442"/>
                    </a:lnTo>
                    <a:lnTo>
                      <a:pt x="294" y="443"/>
                    </a:lnTo>
                    <a:lnTo>
                      <a:pt x="293" y="442"/>
                    </a:lnTo>
                    <a:lnTo>
                      <a:pt x="292" y="442"/>
                    </a:lnTo>
                    <a:lnTo>
                      <a:pt x="291" y="442"/>
                    </a:lnTo>
                    <a:lnTo>
                      <a:pt x="290" y="441"/>
                    </a:lnTo>
                    <a:lnTo>
                      <a:pt x="289" y="442"/>
                    </a:lnTo>
                    <a:lnTo>
                      <a:pt x="289" y="443"/>
                    </a:lnTo>
                    <a:lnTo>
                      <a:pt x="289" y="444"/>
                    </a:lnTo>
                    <a:lnTo>
                      <a:pt x="289" y="445"/>
                    </a:lnTo>
                    <a:lnTo>
                      <a:pt x="289" y="446"/>
                    </a:lnTo>
                    <a:lnTo>
                      <a:pt x="288" y="446"/>
                    </a:lnTo>
                    <a:lnTo>
                      <a:pt x="287" y="447"/>
                    </a:lnTo>
                    <a:lnTo>
                      <a:pt x="286" y="447"/>
                    </a:lnTo>
                    <a:lnTo>
                      <a:pt x="284" y="447"/>
                    </a:lnTo>
                    <a:lnTo>
                      <a:pt x="283" y="447"/>
                    </a:lnTo>
                    <a:lnTo>
                      <a:pt x="282" y="448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79" y="449"/>
                    </a:lnTo>
                    <a:lnTo>
                      <a:pt x="278" y="449"/>
                    </a:lnTo>
                    <a:lnTo>
                      <a:pt x="277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2" y="452"/>
                    </a:lnTo>
                    <a:lnTo>
                      <a:pt x="272" y="453"/>
                    </a:lnTo>
                    <a:lnTo>
                      <a:pt x="272" y="454"/>
                    </a:lnTo>
                    <a:lnTo>
                      <a:pt x="271" y="454"/>
                    </a:lnTo>
                    <a:lnTo>
                      <a:pt x="270" y="454"/>
                    </a:lnTo>
                    <a:lnTo>
                      <a:pt x="269" y="454"/>
                    </a:lnTo>
                    <a:lnTo>
                      <a:pt x="269" y="456"/>
                    </a:lnTo>
                    <a:lnTo>
                      <a:pt x="269" y="457"/>
                    </a:lnTo>
                    <a:lnTo>
                      <a:pt x="268" y="458"/>
                    </a:lnTo>
                    <a:lnTo>
                      <a:pt x="267" y="459"/>
                    </a:lnTo>
                    <a:lnTo>
                      <a:pt x="266" y="460"/>
                    </a:lnTo>
                    <a:lnTo>
                      <a:pt x="265" y="460"/>
                    </a:lnTo>
                    <a:lnTo>
                      <a:pt x="264" y="461"/>
                    </a:lnTo>
                    <a:lnTo>
                      <a:pt x="263" y="462"/>
                    </a:lnTo>
                    <a:lnTo>
                      <a:pt x="263" y="463"/>
                    </a:lnTo>
                    <a:lnTo>
                      <a:pt x="263" y="465"/>
                    </a:lnTo>
                    <a:lnTo>
                      <a:pt x="262" y="465"/>
                    </a:lnTo>
                    <a:lnTo>
                      <a:pt x="263" y="466"/>
                    </a:lnTo>
                    <a:lnTo>
                      <a:pt x="263" y="468"/>
                    </a:lnTo>
                    <a:lnTo>
                      <a:pt x="263" y="469"/>
                    </a:lnTo>
                    <a:lnTo>
                      <a:pt x="262" y="469"/>
                    </a:lnTo>
                    <a:lnTo>
                      <a:pt x="262" y="470"/>
                    </a:lnTo>
                    <a:lnTo>
                      <a:pt x="262" y="471"/>
                    </a:lnTo>
                    <a:lnTo>
                      <a:pt x="262" y="472"/>
                    </a:lnTo>
                    <a:lnTo>
                      <a:pt x="261" y="473"/>
                    </a:lnTo>
                    <a:lnTo>
                      <a:pt x="260" y="473"/>
                    </a:lnTo>
                    <a:lnTo>
                      <a:pt x="260" y="474"/>
                    </a:lnTo>
                    <a:lnTo>
                      <a:pt x="260" y="475"/>
                    </a:lnTo>
                    <a:lnTo>
                      <a:pt x="260" y="476"/>
                    </a:lnTo>
                    <a:lnTo>
                      <a:pt x="260" y="477"/>
                    </a:lnTo>
                    <a:lnTo>
                      <a:pt x="260" y="478"/>
                    </a:lnTo>
                    <a:lnTo>
                      <a:pt x="260" y="479"/>
                    </a:lnTo>
                    <a:lnTo>
                      <a:pt x="261" y="479"/>
                    </a:lnTo>
                    <a:lnTo>
                      <a:pt x="262" y="479"/>
                    </a:lnTo>
                    <a:lnTo>
                      <a:pt x="262" y="480"/>
                    </a:lnTo>
                    <a:lnTo>
                      <a:pt x="262" y="481"/>
                    </a:lnTo>
                    <a:lnTo>
                      <a:pt x="263" y="482"/>
                    </a:lnTo>
                    <a:lnTo>
                      <a:pt x="263" y="483"/>
                    </a:lnTo>
                    <a:lnTo>
                      <a:pt x="263" y="485"/>
                    </a:lnTo>
                    <a:lnTo>
                      <a:pt x="263" y="486"/>
                    </a:lnTo>
                    <a:lnTo>
                      <a:pt x="262" y="486"/>
                    </a:lnTo>
                    <a:lnTo>
                      <a:pt x="261" y="486"/>
                    </a:lnTo>
                    <a:lnTo>
                      <a:pt x="261" y="487"/>
                    </a:lnTo>
                    <a:lnTo>
                      <a:pt x="262" y="488"/>
                    </a:lnTo>
                    <a:lnTo>
                      <a:pt x="261" y="488"/>
                    </a:lnTo>
                    <a:lnTo>
                      <a:pt x="261" y="489"/>
                    </a:lnTo>
                    <a:lnTo>
                      <a:pt x="262" y="490"/>
                    </a:lnTo>
                    <a:lnTo>
                      <a:pt x="261" y="491"/>
                    </a:lnTo>
                    <a:lnTo>
                      <a:pt x="261" y="492"/>
                    </a:lnTo>
                    <a:lnTo>
                      <a:pt x="260" y="493"/>
                    </a:lnTo>
                    <a:lnTo>
                      <a:pt x="261" y="494"/>
                    </a:lnTo>
                    <a:lnTo>
                      <a:pt x="260" y="495"/>
                    </a:lnTo>
                    <a:lnTo>
                      <a:pt x="259" y="496"/>
                    </a:lnTo>
                    <a:lnTo>
                      <a:pt x="259" y="497"/>
                    </a:lnTo>
                    <a:lnTo>
                      <a:pt x="258" y="499"/>
                    </a:lnTo>
                    <a:lnTo>
                      <a:pt x="258" y="500"/>
                    </a:lnTo>
                    <a:lnTo>
                      <a:pt x="258" y="502"/>
                    </a:lnTo>
                    <a:lnTo>
                      <a:pt x="257" y="503"/>
                    </a:lnTo>
                    <a:lnTo>
                      <a:pt x="257" y="504"/>
                    </a:lnTo>
                    <a:lnTo>
                      <a:pt x="258" y="504"/>
                    </a:lnTo>
                    <a:lnTo>
                      <a:pt x="259" y="505"/>
                    </a:lnTo>
                    <a:lnTo>
                      <a:pt x="260" y="506"/>
                    </a:lnTo>
                    <a:lnTo>
                      <a:pt x="260" y="507"/>
                    </a:lnTo>
                    <a:lnTo>
                      <a:pt x="260" y="508"/>
                    </a:lnTo>
                    <a:lnTo>
                      <a:pt x="259" y="508"/>
                    </a:lnTo>
                    <a:lnTo>
                      <a:pt x="258" y="510"/>
                    </a:lnTo>
                    <a:lnTo>
                      <a:pt x="257" y="510"/>
                    </a:lnTo>
                    <a:lnTo>
                      <a:pt x="258" y="511"/>
                    </a:lnTo>
                    <a:lnTo>
                      <a:pt x="259" y="511"/>
                    </a:lnTo>
                    <a:lnTo>
                      <a:pt x="260" y="512"/>
                    </a:lnTo>
                    <a:lnTo>
                      <a:pt x="261" y="512"/>
                    </a:lnTo>
                    <a:lnTo>
                      <a:pt x="261" y="513"/>
                    </a:lnTo>
                    <a:lnTo>
                      <a:pt x="263" y="513"/>
                    </a:lnTo>
                    <a:lnTo>
                      <a:pt x="264" y="513"/>
                    </a:lnTo>
                    <a:lnTo>
                      <a:pt x="264" y="514"/>
                    </a:lnTo>
                    <a:lnTo>
                      <a:pt x="264" y="515"/>
                    </a:lnTo>
                    <a:lnTo>
                      <a:pt x="264" y="516"/>
                    </a:lnTo>
                    <a:lnTo>
                      <a:pt x="265" y="517"/>
                    </a:lnTo>
                    <a:lnTo>
                      <a:pt x="265" y="518"/>
                    </a:lnTo>
                    <a:lnTo>
                      <a:pt x="266" y="519"/>
                    </a:lnTo>
                    <a:lnTo>
                      <a:pt x="267" y="519"/>
                    </a:lnTo>
                    <a:lnTo>
                      <a:pt x="268" y="520"/>
                    </a:lnTo>
                    <a:lnTo>
                      <a:pt x="269" y="521"/>
                    </a:lnTo>
                    <a:lnTo>
                      <a:pt x="269" y="522"/>
                    </a:lnTo>
                    <a:lnTo>
                      <a:pt x="269" y="523"/>
                    </a:lnTo>
                    <a:lnTo>
                      <a:pt x="269" y="524"/>
                    </a:lnTo>
                    <a:lnTo>
                      <a:pt x="268" y="525"/>
                    </a:lnTo>
                    <a:lnTo>
                      <a:pt x="268" y="524"/>
                    </a:lnTo>
                    <a:lnTo>
                      <a:pt x="267" y="524"/>
                    </a:lnTo>
                    <a:lnTo>
                      <a:pt x="266" y="523"/>
                    </a:lnTo>
                    <a:lnTo>
                      <a:pt x="266" y="522"/>
                    </a:lnTo>
                    <a:lnTo>
                      <a:pt x="263" y="520"/>
                    </a:lnTo>
                    <a:lnTo>
                      <a:pt x="262" y="519"/>
                    </a:lnTo>
                    <a:lnTo>
                      <a:pt x="262" y="518"/>
                    </a:lnTo>
                    <a:lnTo>
                      <a:pt x="261" y="517"/>
                    </a:lnTo>
                    <a:lnTo>
                      <a:pt x="260" y="516"/>
                    </a:lnTo>
                    <a:lnTo>
                      <a:pt x="259" y="514"/>
                    </a:lnTo>
                    <a:lnTo>
                      <a:pt x="256" y="514"/>
                    </a:lnTo>
                    <a:lnTo>
                      <a:pt x="255" y="513"/>
                    </a:lnTo>
                    <a:lnTo>
                      <a:pt x="254" y="513"/>
                    </a:lnTo>
                    <a:lnTo>
                      <a:pt x="253" y="513"/>
                    </a:lnTo>
                    <a:lnTo>
                      <a:pt x="252" y="512"/>
                    </a:lnTo>
                    <a:lnTo>
                      <a:pt x="251" y="512"/>
                    </a:lnTo>
                    <a:lnTo>
                      <a:pt x="250" y="512"/>
                    </a:lnTo>
                    <a:lnTo>
                      <a:pt x="249" y="512"/>
                    </a:lnTo>
                    <a:lnTo>
                      <a:pt x="249" y="511"/>
                    </a:lnTo>
                    <a:lnTo>
                      <a:pt x="248" y="510"/>
                    </a:lnTo>
                    <a:lnTo>
                      <a:pt x="246" y="510"/>
                    </a:lnTo>
                    <a:lnTo>
                      <a:pt x="245" y="510"/>
                    </a:lnTo>
                    <a:lnTo>
                      <a:pt x="244" y="509"/>
                    </a:lnTo>
                    <a:lnTo>
                      <a:pt x="243" y="509"/>
                    </a:lnTo>
                    <a:lnTo>
                      <a:pt x="242" y="511"/>
                    </a:lnTo>
                    <a:lnTo>
                      <a:pt x="241" y="511"/>
                    </a:lnTo>
                    <a:lnTo>
                      <a:pt x="240" y="511"/>
                    </a:lnTo>
                    <a:lnTo>
                      <a:pt x="239" y="511"/>
                    </a:lnTo>
                    <a:lnTo>
                      <a:pt x="237" y="511"/>
                    </a:lnTo>
                    <a:lnTo>
                      <a:pt x="235" y="511"/>
                    </a:lnTo>
                    <a:lnTo>
                      <a:pt x="235" y="510"/>
                    </a:lnTo>
                    <a:lnTo>
                      <a:pt x="235" y="509"/>
                    </a:lnTo>
                    <a:lnTo>
                      <a:pt x="235" y="508"/>
                    </a:lnTo>
                    <a:lnTo>
                      <a:pt x="234" y="507"/>
                    </a:lnTo>
                    <a:lnTo>
                      <a:pt x="234" y="506"/>
                    </a:lnTo>
                    <a:lnTo>
                      <a:pt x="233" y="505"/>
                    </a:lnTo>
                    <a:lnTo>
                      <a:pt x="232" y="504"/>
                    </a:lnTo>
                    <a:lnTo>
                      <a:pt x="231" y="503"/>
                    </a:lnTo>
                    <a:lnTo>
                      <a:pt x="231" y="502"/>
                    </a:lnTo>
                    <a:lnTo>
                      <a:pt x="231" y="501"/>
                    </a:lnTo>
                    <a:lnTo>
                      <a:pt x="230" y="499"/>
                    </a:lnTo>
                    <a:lnTo>
                      <a:pt x="228" y="497"/>
                    </a:lnTo>
                    <a:lnTo>
                      <a:pt x="228" y="496"/>
                    </a:lnTo>
                    <a:lnTo>
                      <a:pt x="226" y="492"/>
                    </a:lnTo>
                    <a:lnTo>
                      <a:pt x="226" y="491"/>
                    </a:lnTo>
                    <a:lnTo>
                      <a:pt x="224" y="489"/>
                    </a:lnTo>
                    <a:lnTo>
                      <a:pt x="223" y="489"/>
                    </a:lnTo>
                    <a:lnTo>
                      <a:pt x="223" y="488"/>
                    </a:lnTo>
                    <a:lnTo>
                      <a:pt x="222" y="488"/>
                    </a:lnTo>
                    <a:lnTo>
                      <a:pt x="221" y="488"/>
                    </a:lnTo>
                    <a:lnTo>
                      <a:pt x="220" y="488"/>
                    </a:lnTo>
                    <a:lnTo>
                      <a:pt x="219" y="488"/>
                    </a:lnTo>
                    <a:lnTo>
                      <a:pt x="219" y="487"/>
                    </a:lnTo>
                    <a:lnTo>
                      <a:pt x="218" y="487"/>
                    </a:lnTo>
                    <a:lnTo>
                      <a:pt x="218" y="486"/>
                    </a:lnTo>
                    <a:lnTo>
                      <a:pt x="218" y="485"/>
                    </a:lnTo>
                    <a:lnTo>
                      <a:pt x="217" y="484"/>
                    </a:lnTo>
                    <a:lnTo>
                      <a:pt x="217" y="483"/>
                    </a:lnTo>
                    <a:lnTo>
                      <a:pt x="216" y="483"/>
                    </a:lnTo>
                    <a:lnTo>
                      <a:pt x="215" y="483"/>
                    </a:lnTo>
                    <a:lnTo>
                      <a:pt x="215" y="482"/>
                    </a:lnTo>
                    <a:lnTo>
                      <a:pt x="214" y="482"/>
                    </a:lnTo>
                    <a:lnTo>
                      <a:pt x="213" y="481"/>
                    </a:lnTo>
                    <a:lnTo>
                      <a:pt x="211" y="481"/>
                    </a:lnTo>
                    <a:lnTo>
                      <a:pt x="211" y="479"/>
                    </a:lnTo>
                    <a:lnTo>
                      <a:pt x="210" y="479"/>
                    </a:lnTo>
                    <a:lnTo>
                      <a:pt x="209" y="478"/>
                    </a:lnTo>
                    <a:lnTo>
                      <a:pt x="208" y="479"/>
                    </a:lnTo>
                    <a:lnTo>
                      <a:pt x="206" y="479"/>
                    </a:lnTo>
                    <a:lnTo>
                      <a:pt x="206" y="478"/>
                    </a:lnTo>
                    <a:lnTo>
                      <a:pt x="206" y="477"/>
                    </a:lnTo>
                    <a:lnTo>
                      <a:pt x="205" y="477"/>
                    </a:lnTo>
                    <a:lnTo>
                      <a:pt x="204" y="476"/>
                    </a:lnTo>
                    <a:lnTo>
                      <a:pt x="204" y="477"/>
                    </a:lnTo>
                    <a:lnTo>
                      <a:pt x="203" y="476"/>
                    </a:lnTo>
                    <a:lnTo>
                      <a:pt x="202" y="475"/>
                    </a:lnTo>
                    <a:lnTo>
                      <a:pt x="202" y="474"/>
                    </a:lnTo>
                    <a:lnTo>
                      <a:pt x="201" y="474"/>
                    </a:lnTo>
                    <a:lnTo>
                      <a:pt x="200" y="474"/>
                    </a:lnTo>
                    <a:lnTo>
                      <a:pt x="200" y="473"/>
                    </a:lnTo>
                    <a:lnTo>
                      <a:pt x="199" y="472"/>
                    </a:lnTo>
                    <a:lnTo>
                      <a:pt x="199" y="471"/>
                    </a:lnTo>
                    <a:lnTo>
                      <a:pt x="198" y="471"/>
                    </a:lnTo>
                    <a:lnTo>
                      <a:pt x="197" y="470"/>
                    </a:lnTo>
                    <a:lnTo>
                      <a:pt x="197" y="469"/>
                    </a:lnTo>
                    <a:lnTo>
                      <a:pt x="197" y="468"/>
                    </a:lnTo>
                    <a:lnTo>
                      <a:pt x="196" y="468"/>
                    </a:lnTo>
                    <a:lnTo>
                      <a:pt x="196" y="467"/>
                    </a:lnTo>
                    <a:lnTo>
                      <a:pt x="195" y="467"/>
                    </a:lnTo>
                    <a:lnTo>
                      <a:pt x="194" y="466"/>
                    </a:lnTo>
                    <a:lnTo>
                      <a:pt x="193" y="466"/>
                    </a:lnTo>
                    <a:lnTo>
                      <a:pt x="192" y="466"/>
                    </a:lnTo>
                    <a:lnTo>
                      <a:pt x="192" y="465"/>
                    </a:lnTo>
                    <a:lnTo>
                      <a:pt x="191" y="466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89" y="465"/>
                    </a:lnTo>
                    <a:lnTo>
                      <a:pt x="188" y="464"/>
                    </a:lnTo>
                    <a:lnTo>
                      <a:pt x="187" y="464"/>
                    </a:lnTo>
                    <a:lnTo>
                      <a:pt x="187" y="463"/>
                    </a:lnTo>
                    <a:lnTo>
                      <a:pt x="186" y="462"/>
                    </a:lnTo>
                    <a:lnTo>
                      <a:pt x="187" y="462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7" y="459"/>
                    </a:lnTo>
                    <a:lnTo>
                      <a:pt x="187" y="458"/>
                    </a:lnTo>
                    <a:lnTo>
                      <a:pt x="188" y="457"/>
                    </a:lnTo>
                    <a:lnTo>
                      <a:pt x="188" y="456"/>
                    </a:lnTo>
                    <a:lnTo>
                      <a:pt x="189" y="457"/>
                    </a:lnTo>
                    <a:lnTo>
                      <a:pt x="190" y="457"/>
                    </a:lnTo>
                    <a:lnTo>
                      <a:pt x="191" y="457"/>
                    </a:lnTo>
                    <a:lnTo>
                      <a:pt x="192" y="457"/>
                    </a:lnTo>
                    <a:lnTo>
                      <a:pt x="193" y="457"/>
                    </a:lnTo>
                    <a:lnTo>
                      <a:pt x="193" y="458"/>
                    </a:lnTo>
                    <a:lnTo>
                      <a:pt x="194" y="458"/>
                    </a:lnTo>
                    <a:lnTo>
                      <a:pt x="195" y="460"/>
                    </a:lnTo>
                    <a:lnTo>
                      <a:pt x="196" y="459"/>
                    </a:lnTo>
                    <a:lnTo>
                      <a:pt x="196" y="458"/>
                    </a:lnTo>
                    <a:lnTo>
                      <a:pt x="197" y="458"/>
                    </a:lnTo>
                    <a:lnTo>
                      <a:pt x="198" y="458"/>
                    </a:lnTo>
                    <a:lnTo>
                      <a:pt x="198" y="457"/>
                    </a:lnTo>
                    <a:lnTo>
                      <a:pt x="197" y="457"/>
                    </a:lnTo>
                    <a:lnTo>
                      <a:pt x="197" y="456"/>
                    </a:lnTo>
                    <a:lnTo>
                      <a:pt x="198" y="456"/>
                    </a:lnTo>
                    <a:lnTo>
                      <a:pt x="199" y="456"/>
                    </a:lnTo>
                    <a:lnTo>
                      <a:pt x="199" y="455"/>
                    </a:lnTo>
                    <a:lnTo>
                      <a:pt x="200" y="456"/>
                    </a:lnTo>
                    <a:lnTo>
                      <a:pt x="200" y="455"/>
                    </a:lnTo>
                    <a:lnTo>
                      <a:pt x="201" y="454"/>
                    </a:lnTo>
                    <a:lnTo>
                      <a:pt x="202" y="454"/>
                    </a:lnTo>
                    <a:lnTo>
                      <a:pt x="203" y="454"/>
                    </a:lnTo>
                    <a:lnTo>
                      <a:pt x="204" y="453"/>
                    </a:lnTo>
                    <a:lnTo>
                      <a:pt x="204" y="452"/>
                    </a:lnTo>
                    <a:lnTo>
                      <a:pt x="203" y="451"/>
                    </a:lnTo>
                    <a:lnTo>
                      <a:pt x="204" y="451"/>
                    </a:lnTo>
                    <a:lnTo>
                      <a:pt x="204" y="450"/>
                    </a:lnTo>
                    <a:lnTo>
                      <a:pt x="203" y="449"/>
                    </a:lnTo>
                    <a:lnTo>
                      <a:pt x="202" y="449"/>
                    </a:lnTo>
                    <a:lnTo>
                      <a:pt x="202" y="448"/>
                    </a:lnTo>
                    <a:lnTo>
                      <a:pt x="202" y="447"/>
                    </a:lnTo>
                    <a:lnTo>
                      <a:pt x="202" y="446"/>
                    </a:lnTo>
                    <a:lnTo>
                      <a:pt x="202" y="445"/>
                    </a:lnTo>
                    <a:lnTo>
                      <a:pt x="203" y="445"/>
                    </a:lnTo>
                    <a:lnTo>
                      <a:pt x="202" y="443"/>
                    </a:lnTo>
                    <a:lnTo>
                      <a:pt x="203" y="443"/>
                    </a:lnTo>
                    <a:lnTo>
                      <a:pt x="204" y="442"/>
                    </a:lnTo>
                    <a:lnTo>
                      <a:pt x="204" y="441"/>
                    </a:lnTo>
                    <a:lnTo>
                      <a:pt x="204" y="440"/>
                    </a:lnTo>
                    <a:lnTo>
                      <a:pt x="205" y="440"/>
                    </a:lnTo>
                    <a:lnTo>
                      <a:pt x="205" y="439"/>
                    </a:lnTo>
                    <a:lnTo>
                      <a:pt x="206" y="438"/>
                    </a:lnTo>
                    <a:lnTo>
                      <a:pt x="207" y="437"/>
                    </a:lnTo>
                    <a:lnTo>
                      <a:pt x="208" y="437"/>
                    </a:lnTo>
                    <a:lnTo>
                      <a:pt x="209" y="436"/>
                    </a:lnTo>
                    <a:lnTo>
                      <a:pt x="209" y="435"/>
                    </a:lnTo>
                    <a:lnTo>
                      <a:pt x="210" y="435"/>
                    </a:lnTo>
                    <a:lnTo>
                      <a:pt x="210" y="434"/>
                    </a:lnTo>
                    <a:lnTo>
                      <a:pt x="211" y="434"/>
                    </a:lnTo>
                    <a:lnTo>
                      <a:pt x="211" y="433"/>
                    </a:lnTo>
                    <a:lnTo>
                      <a:pt x="210" y="433"/>
                    </a:lnTo>
                    <a:lnTo>
                      <a:pt x="211" y="432"/>
                    </a:lnTo>
                    <a:lnTo>
                      <a:pt x="211" y="431"/>
                    </a:lnTo>
                    <a:lnTo>
                      <a:pt x="211" y="430"/>
                    </a:lnTo>
                    <a:lnTo>
                      <a:pt x="212" y="429"/>
                    </a:lnTo>
                    <a:lnTo>
                      <a:pt x="211" y="428"/>
                    </a:lnTo>
                    <a:lnTo>
                      <a:pt x="210" y="428"/>
                    </a:lnTo>
                    <a:lnTo>
                      <a:pt x="209" y="427"/>
                    </a:lnTo>
                    <a:lnTo>
                      <a:pt x="209" y="428"/>
                    </a:lnTo>
                    <a:lnTo>
                      <a:pt x="208" y="428"/>
                    </a:lnTo>
                    <a:lnTo>
                      <a:pt x="208" y="427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8" y="424"/>
                    </a:lnTo>
                    <a:lnTo>
                      <a:pt x="208" y="423"/>
                    </a:lnTo>
                    <a:lnTo>
                      <a:pt x="207" y="423"/>
                    </a:lnTo>
                    <a:lnTo>
                      <a:pt x="207" y="422"/>
                    </a:lnTo>
                    <a:lnTo>
                      <a:pt x="207" y="421"/>
                    </a:lnTo>
                    <a:lnTo>
                      <a:pt x="207" y="420"/>
                    </a:lnTo>
                    <a:lnTo>
                      <a:pt x="207" y="418"/>
                    </a:lnTo>
                    <a:lnTo>
                      <a:pt x="207" y="417"/>
                    </a:lnTo>
                    <a:lnTo>
                      <a:pt x="206" y="416"/>
                    </a:lnTo>
                    <a:lnTo>
                      <a:pt x="205" y="416"/>
                    </a:lnTo>
                    <a:lnTo>
                      <a:pt x="205" y="415"/>
                    </a:lnTo>
                    <a:lnTo>
                      <a:pt x="204" y="415"/>
                    </a:lnTo>
                    <a:lnTo>
                      <a:pt x="203" y="414"/>
                    </a:lnTo>
                    <a:lnTo>
                      <a:pt x="203" y="413"/>
                    </a:lnTo>
                    <a:lnTo>
                      <a:pt x="202" y="413"/>
                    </a:lnTo>
                    <a:lnTo>
                      <a:pt x="202" y="412"/>
                    </a:lnTo>
                    <a:lnTo>
                      <a:pt x="201" y="412"/>
                    </a:lnTo>
                    <a:lnTo>
                      <a:pt x="202" y="410"/>
                    </a:lnTo>
                    <a:lnTo>
                      <a:pt x="201" y="409"/>
                    </a:lnTo>
                    <a:lnTo>
                      <a:pt x="200" y="409"/>
                    </a:lnTo>
                    <a:lnTo>
                      <a:pt x="200" y="408"/>
                    </a:lnTo>
                    <a:lnTo>
                      <a:pt x="201" y="409"/>
                    </a:lnTo>
                    <a:lnTo>
                      <a:pt x="201" y="407"/>
                    </a:lnTo>
                    <a:lnTo>
                      <a:pt x="201" y="406"/>
                    </a:lnTo>
                    <a:lnTo>
                      <a:pt x="201" y="405"/>
                    </a:lnTo>
                    <a:lnTo>
                      <a:pt x="201" y="404"/>
                    </a:lnTo>
                    <a:lnTo>
                      <a:pt x="200" y="404"/>
                    </a:lnTo>
                    <a:lnTo>
                      <a:pt x="200" y="403"/>
                    </a:lnTo>
                    <a:lnTo>
                      <a:pt x="199" y="402"/>
                    </a:lnTo>
                    <a:lnTo>
                      <a:pt x="199" y="401"/>
                    </a:lnTo>
                    <a:lnTo>
                      <a:pt x="198" y="401"/>
                    </a:lnTo>
                    <a:lnTo>
                      <a:pt x="198" y="400"/>
                    </a:lnTo>
                    <a:lnTo>
                      <a:pt x="197" y="400"/>
                    </a:lnTo>
                    <a:lnTo>
                      <a:pt x="196" y="399"/>
                    </a:lnTo>
                    <a:lnTo>
                      <a:pt x="195" y="399"/>
                    </a:lnTo>
                    <a:lnTo>
                      <a:pt x="194" y="398"/>
                    </a:lnTo>
                    <a:lnTo>
                      <a:pt x="193" y="397"/>
                    </a:lnTo>
                    <a:lnTo>
                      <a:pt x="193" y="396"/>
                    </a:lnTo>
                    <a:lnTo>
                      <a:pt x="193" y="395"/>
                    </a:lnTo>
                    <a:lnTo>
                      <a:pt x="193" y="394"/>
                    </a:lnTo>
                    <a:lnTo>
                      <a:pt x="193" y="393"/>
                    </a:lnTo>
                    <a:lnTo>
                      <a:pt x="193" y="392"/>
                    </a:lnTo>
                    <a:lnTo>
                      <a:pt x="193" y="390"/>
                    </a:lnTo>
                    <a:lnTo>
                      <a:pt x="192" y="390"/>
                    </a:lnTo>
                    <a:lnTo>
                      <a:pt x="192" y="389"/>
                    </a:lnTo>
                    <a:lnTo>
                      <a:pt x="191" y="388"/>
                    </a:lnTo>
                    <a:lnTo>
                      <a:pt x="190" y="387"/>
                    </a:lnTo>
                    <a:lnTo>
                      <a:pt x="190" y="385"/>
                    </a:lnTo>
                    <a:lnTo>
                      <a:pt x="190" y="384"/>
                    </a:lnTo>
                    <a:lnTo>
                      <a:pt x="190" y="383"/>
                    </a:lnTo>
                    <a:lnTo>
                      <a:pt x="189" y="383"/>
                    </a:lnTo>
                    <a:lnTo>
                      <a:pt x="190" y="382"/>
                    </a:lnTo>
                    <a:lnTo>
                      <a:pt x="190" y="380"/>
                    </a:lnTo>
                    <a:lnTo>
                      <a:pt x="190" y="378"/>
                    </a:lnTo>
                    <a:lnTo>
                      <a:pt x="190" y="377"/>
                    </a:lnTo>
                    <a:lnTo>
                      <a:pt x="190" y="376"/>
                    </a:lnTo>
                    <a:lnTo>
                      <a:pt x="191" y="376"/>
                    </a:lnTo>
                    <a:lnTo>
                      <a:pt x="191" y="375"/>
                    </a:lnTo>
                    <a:lnTo>
                      <a:pt x="191" y="374"/>
                    </a:lnTo>
                    <a:lnTo>
                      <a:pt x="190" y="374"/>
                    </a:lnTo>
                    <a:lnTo>
                      <a:pt x="190" y="373"/>
                    </a:lnTo>
                    <a:lnTo>
                      <a:pt x="190" y="372"/>
                    </a:lnTo>
                    <a:lnTo>
                      <a:pt x="189" y="371"/>
                    </a:lnTo>
                    <a:lnTo>
                      <a:pt x="188" y="369"/>
                    </a:lnTo>
                    <a:lnTo>
                      <a:pt x="187" y="369"/>
                    </a:lnTo>
                    <a:lnTo>
                      <a:pt x="187" y="370"/>
                    </a:lnTo>
                    <a:lnTo>
                      <a:pt x="186" y="370"/>
                    </a:lnTo>
                    <a:lnTo>
                      <a:pt x="185" y="370"/>
                    </a:lnTo>
                    <a:lnTo>
                      <a:pt x="185" y="369"/>
                    </a:lnTo>
                    <a:lnTo>
                      <a:pt x="185" y="368"/>
                    </a:lnTo>
                    <a:lnTo>
                      <a:pt x="185" y="367"/>
                    </a:lnTo>
                    <a:lnTo>
                      <a:pt x="185" y="366"/>
                    </a:lnTo>
                    <a:lnTo>
                      <a:pt x="184" y="365"/>
                    </a:lnTo>
                    <a:lnTo>
                      <a:pt x="184" y="364"/>
                    </a:lnTo>
                    <a:lnTo>
                      <a:pt x="185" y="363"/>
                    </a:lnTo>
                    <a:lnTo>
                      <a:pt x="185" y="362"/>
                    </a:lnTo>
                    <a:lnTo>
                      <a:pt x="185" y="361"/>
                    </a:lnTo>
                    <a:lnTo>
                      <a:pt x="185" y="360"/>
                    </a:lnTo>
                    <a:lnTo>
                      <a:pt x="185" y="359"/>
                    </a:lnTo>
                    <a:lnTo>
                      <a:pt x="185" y="358"/>
                    </a:lnTo>
                    <a:lnTo>
                      <a:pt x="185" y="357"/>
                    </a:lnTo>
                    <a:lnTo>
                      <a:pt x="185" y="356"/>
                    </a:lnTo>
                    <a:lnTo>
                      <a:pt x="184" y="354"/>
                    </a:lnTo>
                    <a:lnTo>
                      <a:pt x="184" y="352"/>
                    </a:lnTo>
                    <a:lnTo>
                      <a:pt x="184" y="351"/>
                    </a:lnTo>
                    <a:lnTo>
                      <a:pt x="184" y="350"/>
                    </a:lnTo>
                    <a:lnTo>
                      <a:pt x="185" y="350"/>
                    </a:lnTo>
                    <a:lnTo>
                      <a:pt x="185" y="349"/>
                    </a:lnTo>
                    <a:lnTo>
                      <a:pt x="186" y="348"/>
                    </a:lnTo>
                    <a:lnTo>
                      <a:pt x="187" y="347"/>
                    </a:lnTo>
                    <a:lnTo>
                      <a:pt x="188" y="345"/>
                    </a:lnTo>
                    <a:lnTo>
                      <a:pt x="190" y="344"/>
                    </a:lnTo>
                    <a:lnTo>
                      <a:pt x="190" y="343"/>
                    </a:lnTo>
                    <a:lnTo>
                      <a:pt x="190" y="341"/>
                    </a:lnTo>
                    <a:lnTo>
                      <a:pt x="190" y="340"/>
                    </a:lnTo>
                    <a:lnTo>
                      <a:pt x="188" y="339"/>
                    </a:lnTo>
                    <a:lnTo>
                      <a:pt x="188" y="338"/>
                    </a:lnTo>
                    <a:lnTo>
                      <a:pt x="188" y="337"/>
                    </a:lnTo>
                    <a:lnTo>
                      <a:pt x="189" y="335"/>
                    </a:lnTo>
                    <a:lnTo>
                      <a:pt x="189" y="334"/>
                    </a:lnTo>
                    <a:lnTo>
                      <a:pt x="189" y="333"/>
                    </a:lnTo>
                    <a:lnTo>
                      <a:pt x="190" y="332"/>
                    </a:lnTo>
                    <a:lnTo>
                      <a:pt x="191" y="332"/>
                    </a:lnTo>
                    <a:lnTo>
                      <a:pt x="191" y="331"/>
                    </a:lnTo>
                    <a:lnTo>
                      <a:pt x="191" y="330"/>
                    </a:lnTo>
                    <a:lnTo>
                      <a:pt x="191" y="329"/>
                    </a:lnTo>
                    <a:lnTo>
                      <a:pt x="191" y="328"/>
                    </a:lnTo>
                    <a:lnTo>
                      <a:pt x="190" y="328"/>
                    </a:lnTo>
                    <a:lnTo>
                      <a:pt x="190" y="327"/>
                    </a:lnTo>
                    <a:lnTo>
                      <a:pt x="189" y="326"/>
                    </a:lnTo>
                    <a:lnTo>
                      <a:pt x="188" y="325"/>
                    </a:lnTo>
                    <a:lnTo>
                      <a:pt x="189" y="324"/>
                    </a:lnTo>
                    <a:lnTo>
                      <a:pt x="188" y="323"/>
                    </a:lnTo>
                    <a:lnTo>
                      <a:pt x="189" y="322"/>
                    </a:lnTo>
                    <a:lnTo>
                      <a:pt x="189" y="321"/>
                    </a:lnTo>
                    <a:lnTo>
                      <a:pt x="189" y="320"/>
                    </a:lnTo>
                    <a:lnTo>
                      <a:pt x="188" y="320"/>
                    </a:lnTo>
                    <a:lnTo>
                      <a:pt x="187" y="321"/>
                    </a:lnTo>
                    <a:lnTo>
                      <a:pt x="185" y="321"/>
                    </a:lnTo>
                    <a:lnTo>
                      <a:pt x="184" y="320"/>
                    </a:lnTo>
                    <a:lnTo>
                      <a:pt x="183" y="318"/>
                    </a:lnTo>
                    <a:lnTo>
                      <a:pt x="183" y="316"/>
                    </a:lnTo>
                    <a:lnTo>
                      <a:pt x="182" y="314"/>
                    </a:lnTo>
                    <a:lnTo>
                      <a:pt x="182" y="313"/>
                    </a:lnTo>
                    <a:lnTo>
                      <a:pt x="180" y="310"/>
                    </a:lnTo>
                    <a:lnTo>
                      <a:pt x="179" y="306"/>
                    </a:lnTo>
                    <a:lnTo>
                      <a:pt x="179" y="305"/>
                    </a:lnTo>
                    <a:lnTo>
                      <a:pt x="179" y="304"/>
                    </a:lnTo>
                    <a:lnTo>
                      <a:pt x="179" y="303"/>
                    </a:lnTo>
                    <a:lnTo>
                      <a:pt x="178" y="302"/>
                    </a:lnTo>
                    <a:lnTo>
                      <a:pt x="178" y="301"/>
                    </a:lnTo>
                    <a:lnTo>
                      <a:pt x="178" y="300"/>
                    </a:lnTo>
                    <a:lnTo>
                      <a:pt x="177" y="300"/>
                    </a:lnTo>
                    <a:lnTo>
                      <a:pt x="177" y="298"/>
                    </a:lnTo>
                    <a:lnTo>
                      <a:pt x="177" y="297"/>
                    </a:lnTo>
                    <a:lnTo>
                      <a:pt x="177" y="296"/>
                    </a:lnTo>
                    <a:lnTo>
                      <a:pt x="176" y="296"/>
                    </a:lnTo>
                    <a:lnTo>
                      <a:pt x="176" y="294"/>
                    </a:lnTo>
                    <a:lnTo>
                      <a:pt x="175" y="294"/>
                    </a:lnTo>
                    <a:lnTo>
                      <a:pt x="175" y="293"/>
                    </a:lnTo>
                    <a:lnTo>
                      <a:pt x="174" y="293"/>
                    </a:lnTo>
                    <a:lnTo>
                      <a:pt x="172" y="293"/>
                    </a:lnTo>
                    <a:lnTo>
                      <a:pt x="172" y="292"/>
                    </a:lnTo>
                    <a:lnTo>
                      <a:pt x="171" y="291"/>
                    </a:lnTo>
                    <a:lnTo>
                      <a:pt x="170" y="290"/>
                    </a:lnTo>
                    <a:lnTo>
                      <a:pt x="169" y="290"/>
                    </a:lnTo>
                    <a:lnTo>
                      <a:pt x="168" y="289"/>
                    </a:lnTo>
                    <a:lnTo>
                      <a:pt x="168" y="288"/>
                    </a:lnTo>
                    <a:lnTo>
                      <a:pt x="168" y="287"/>
                    </a:lnTo>
                    <a:lnTo>
                      <a:pt x="167" y="286"/>
                    </a:lnTo>
                    <a:lnTo>
                      <a:pt x="165" y="284"/>
                    </a:lnTo>
                    <a:lnTo>
                      <a:pt x="165" y="283"/>
                    </a:lnTo>
                    <a:lnTo>
                      <a:pt x="164" y="283"/>
                    </a:lnTo>
                    <a:lnTo>
                      <a:pt x="163" y="283"/>
                    </a:lnTo>
                    <a:lnTo>
                      <a:pt x="163" y="282"/>
                    </a:lnTo>
                    <a:lnTo>
                      <a:pt x="163" y="281"/>
                    </a:lnTo>
                    <a:lnTo>
                      <a:pt x="164" y="280"/>
                    </a:lnTo>
                    <a:lnTo>
                      <a:pt x="164" y="279"/>
                    </a:lnTo>
                    <a:lnTo>
                      <a:pt x="165" y="278"/>
                    </a:lnTo>
                    <a:lnTo>
                      <a:pt x="166" y="277"/>
                    </a:lnTo>
                    <a:lnTo>
                      <a:pt x="167" y="276"/>
                    </a:lnTo>
                    <a:lnTo>
                      <a:pt x="168" y="275"/>
                    </a:lnTo>
                    <a:lnTo>
                      <a:pt x="169" y="274"/>
                    </a:lnTo>
                    <a:lnTo>
                      <a:pt x="170" y="274"/>
                    </a:lnTo>
                    <a:lnTo>
                      <a:pt x="170" y="273"/>
                    </a:lnTo>
                    <a:lnTo>
                      <a:pt x="170" y="270"/>
                    </a:lnTo>
                    <a:lnTo>
                      <a:pt x="170" y="269"/>
                    </a:lnTo>
                    <a:lnTo>
                      <a:pt x="169" y="267"/>
                    </a:lnTo>
                    <a:lnTo>
                      <a:pt x="169" y="266"/>
                    </a:lnTo>
                    <a:lnTo>
                      <a:pt x="169" y="265"/>
                    </a:lnTo>
                    <a:lnTo>
                      <a:pt x="170" y="265"/>
                    </a:lnTo>
                    <a:lnTo>
                      <a:pt x="170" y="263"/>
                    </a:lnTo>
                    <a:lnTo>
                      <a:pt x="171" y="262"/>
                    </a:lnTo>
                    <a:lnTo>
                      <a:pt x="171" y="260"/>
                    </a:lnTo>
                    <a:lnTo>
                      <a:pt x="172" y="259"/>
                    </a:lnTo>
                    <a:lnTo>
                      <a:pt x="172" y="258"/>
                    </a:lnTo>
                    <a:lnTo>
                      <a:pt x="172" y="257"/>
                    </a:lnTo>
                    <a:lnTo>
                      <a:pt x="172" y="256"/>
                    </a:lnTo>
                    <a:lnTo>
                      <a:pt x="171" y="255"/>
                    </a:lnTo>
                    <a:lnTo>
                      <a:pt x="170" y="255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7" y="253"/>
                    </a:lnTo>
                    <a:lnTo>
                      <a:pt x="165" y="253"/>
                    </a:lnTo>
                    <a:lnTo>
                      <a:pt x="165" y="252"/>
                    </a:lnTo>
                    <a:lnTo>
                      <a:pt x="164" y="252"/>
                    </a:lnTo>
                    <a:lnTo>
                      <a:pt x="163" y="252"/>
                    </a:lnTo>
                    <a:lnTo>
                      <a:pt x="162" y="251"/>
                    </a:lnTo>
                    <a:lnTo>
                      <a:pt x="161" y="250"/>
                    </a:lnTo>
                    <a:lnTo>
                      <a:pt x="159" y="250"/>
                    </a:lnTo>
                    <a:lnTo>
                      <a:pt x="158" y="250"/>
                    </a:lnTo>
                    <a:lnTo>
                      <a:pt x="155" y="250"/>
                    </a:lnTo>
                    <a:lnTo>
                      <a:pt x="154" y="249"/>
                    </a:lnTo>
                    <a:lnTo>
                      <a:pt x="153" y="249"/>
                    </a:lnTo>
                    <a:lnTo>
                      <a:pt x="151" y="249"/>
                    </a:lnTo>
                    <a:lnTo>
                      <a:pt x="150" y="250"/>
                    </a:lnTo>
                    <a:lnTo>
                      <a:pt x="149" y="250"/>
                    </a:lnTo>
                    <a:lnTo>
                      <a:pt x="148" y="250"/>
                    </a:lnTo>
                    <a:lnTo>
                      <a:pt x="147" y="251"/>
                    </a:lnTo>
                    <a:lnTo>
                      <a:pt x="146" y="250"/>
                    </a:lnTo>
                    <a:lnTo>
                      <a:pt x="145" y="250"/>
                    </a:lnTo>
                    <a:lnTo>
                      <a:pt x="143" y="249"/>
                    </a:lnTo>
                    <a:lnTo>
                      <a:pt x="142" y="248"/>
                    </a:lnTo>
                    <a:lnTo>
                      <a:pt x="141" y="247"/>
                    </a:lnTo>
                    <a:lnTo>
                      <a:pt x="140" y="246"/>
                    </a:lnTo>
                    <a:lnTo>
                      <a:pt x="139" y="245"/>
                    </a:lnTo>
                    <a:lnTo>
                      <a:pt x="138" y="244"/>
                    </a:lnTo>
                    <a:lnTo>
                      <a:pt x="138" y="243"/>
                    </a:lnTo>
                    <a:lnTo>
                      <a:pt x="138" y="242"/>
                    </a:lnTo>
                    <a:lnTo>
                      <a:pt x="137" y="241"/>
                    </a:lnTo>
                    <a:lnTo>
                      <a:pt x="138" y="240"/>
                    </a:lnTo>
                    <a:lnTo>
                      <a:pt x="138" y="239"/>
                    </a:lnTo>
                    <a:lnTo>
                      <a:pt x="137" y="238"/>
                    </a:lnTo>
                    <a:lnTo>
                      <a:pt x="136" y="238"/>
                    </a:lnTo>
                    <a:lnTo>
                      <a:pt x="135" y="238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8"/>
                    </a:lnTo>
                    <a:lnTo>
                      <a:pt x="130" y="239"/>
                    </a:lnTo>
                    <a:lnTo>
                      <a:pt x="127" y="240"/>
                    </a:lnTo>
                    <a:lnTo>
                      <a:pt x="126" y="240"/>
                    </a:lnTo>
                    <a:lnTo>
                      <a:pt x="125" y="240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1" y="238"/>
                    </a:lnTo>
                    <a:lnTo>
                      <a:pt x="120" y="238"/>
                    </a:lnTo>
                    <a:lnTo>
                      <a:pt x="120" y="237"/>
                    </a:lnTo>
                    <a:lnTo>
                      <a:pt x="118" y="236"/>
                    </a:lnTo>
                    <a:lnTo>
                      <a:pt x="117" y="234"/>
                    </a:lnTo>
                    <a:lnTo>
                      <a:pt x="116" y="234"/>
                    </a:lnTo>
                    <a:lnTo>
                      <a:pt x="116" y="233"/>
                    </a:lnTo>
                    <a:lnTo>
                      <a:pt x="117" y="232"/>
                    </a:lnTo>
                    <a:lnTo>
                      <a:pt x="117" y="231"/>
                    </a:lnTo>
                    <a:lnTo>
                      <a:pt x="118" y="230"/>
                    </a:lnTo>
                    <a:lnTo>
                      <a:pt x="118" y="228"/>
                    </a:lnTo>
                    <a:lnTo>
                      <a:pt x="118" y="227"/>
                    </a:lnTo>
                    <a:lnTo>
                      <a:pt x="118" y="226"/>
                    </a:lnTo>
                    <a:lnTo>
                      <a:pt x="117" y="226"/>
                    </a:lnTo>
                    <a:lnTo>
                      <a:pt x="117" y="225"/>
                    </a:lnTo>
                    <a:lnTo>
                      <a:pt x="117" y="224"/>
                    </a:lnTo>
                    <a:lnTo>
                      <a:pt x="118" y="222"/>
                    </a:lnTo>
                    <a:lnTo>
                      <a:pt x="118" y="221"/>
                    </a:lnTo>
                    <a:lnTo>
                      <a:pt x="117" y="220"/>
                    </a:lnTo>
                    <a:lnTo>
                      <a:pt x="116" y="219"/>
                    </a:lnTo>
                    <a:lnTo>
                      <a:pt x="116" y="218"/>
                    </a:lnTo>
                    <a:lnTo>
                      <a:pt x="115" y="218"/>
                    </a:lnTo>
                    <a:lnTo>
                      <a:pt x="113" y="218"/>
                    </a:lnTo>
                    <a:lnTo>
                      <a:pt x="112" y="218"/>
                    </a:lnTo>
                    <a:lnTo>
                      <a:pt x="109" y="218"/>
                    </a:lnTo>
                    <a:lnTo>
                      <a:pt x="107" y="219"/>
                    </a:lnTo>
                    <a:lnTo>
                      <a:pt x="105" y="219"/>
                    </a:lnTo>
                    <a:lnTo>
                      <a:pt x="103" y="220"/>
                    </a:lnTo>
                    <a:lnTo>
                      <a:pt x="101" y="220"/>
                    </a:lnTo>
                    <a:lnTo>
                      <a:pt x="100" y="221"/>
                    </a:lnTo>
                    <a:lnTo>
                      <a:pt x="98" y="221"/>
                    </a:lnTo>
                    <a:lnTo>
                      <a:pt x="95" y="222"/>
                    </a:lnTo>
                    <a:lnTo>
                      <a:pt x="92" y="223"/>
                    </a:lnTo>
                    <a:lnTo>
                      <a:pt x="90" y="223"/>
                    </a:lnTo>
                    <a:lnTo>
                      <a:pt x="88" y="223"/>
                    </a:lnTo>
                    <a:lnTo>
                      <a:pt x="87" y="223"/>
                    </a:lnTo>
                    <a:lnTo>
                      <a:pt x="85" y="222"/>
                    </a:lnTo>
                    <a:lnTo>
                      <a:pt x="84" y="222"/>
                    </a:lnTo>
                    <a:lnTo>
                      <a:pt x="81" y="221"/>
                    </a:lnTo>
                    <a:lnTo>
                      <a:pt x="79" y="220"/>
                    </a:lnTo>
                    <a:lnTo>
                      <a:pt x="77" y="219"/>
                    </a:lnTo>
                    <a:lnTo>
                      <a:pt x="75" y="219"/>
                    </a:lnTo>
                    <a:lnTo>
                      <a:pt x="73" y="218"/>
                    </a:lnTo>
                    <a:lnTo>
                      <a:pt x="72" y="217"/>
                    </a:lnTo>
                    <a:lnTo>
                      <a:pt x="71" y="217"/>
                    </a:lnTo>
                    <a:lnTo>
                      <a:pt x="70" y="217"/>
                    </a:lnTo>
                    <a:lnTo>
                      <a:pt x="70" y="216"/>
                    </a:lnTo>
                    <a:lnTo>
                      <a:pt x="69" y="216"/>
                    </a:lnTo>
                    <a:lnTo>
                      <a:pt x="68" y="217"/>
                    </a:lnTo>
                    <a:lnTo>
                      <a:pt x="68" y="216"/>
                    </a:lnTo>
                    <a:lnTo>
                      <a:pt x="67" y="216"/>
                    </a:lnTo>
                    <a:lnTo>
                      <a:pt x="66" y="216"/>
                    </a:lnTo>
                    <a:lnTo>
                      <a:pt x="65" y="216"/>
                    </a:lnTo>
                    <a:lnTo>
                      <a:pt x="65" y="217"/>
                    </a:lnTo>
                    <a:lnTo>
                      <a:pt x="65" y="216"/>
                    </a:lnTo>
                    <a:lnTo>
                      <a:pt x="64" y="216"/>
                    </a:lnTo>
                    <a:lnTo>
                      <a:pt x="64" y="215"/>
                    </a:lnTo>
                    <a:lnTo>
                      <a:pt x="63" y="215"/>
                    </a:lnTo>
                    <a:lnTo>
                      <a:pt x="63" y="214"/>
                    </a:lnTo>
                    <a:lnTo>
                      <a:pt x="62" y="214"/>
                    </a:lnTo>
                    <a:lnTo>
                      <a:pt x="62" y="213"/>
                    </a:lnTo>
                    <a:lnTo>
                      <a:pt x="63" y="212"/>
                    </a:lnTo>
                    <a:lnTo>
                      <a:pt x="63" y="211"/>
                    </a:lnTo>
                    <a:lnTo>
                      <a:pt x="63" y="210"/>
                    </a:lnTo>
                    <a:lnTo>
                      <a:pt x="63" y="209"/>
                    </a:lnTo>
                    <a:lnTo>
                      <a:pt x="63" y="208"/>
                    </a:lnTo>
                    <a:lnTo>
                      <a:pt x="64" y="208"/>
                    </a:lnTo>
                    <a:lnTo>
                      <a:pt x="65" y="207"/>
                    </a:lnTo>
                    <a:lnTo>
                      <a:pt x="66" y="206"/>
                    </a:lnTo>
                    <a:lnTo>
                      <a:pt x="66" y="205"/>
                    </a:lnTo>
                    <a:lnTo>
                      <a:pt x="66" y="204"/>
                    </a:lnTo>
                    <a:lnTo>
                      <a:pt x="67" y="204"/>
                    </a:lnTo>
                    <a:lnTo>
                      <a:pt x="68" y="203"/>
                    </a:lnTo>
                    <a:lnTo>
                      <a:pt x="68" y="202"/>
                    </a:lnTo>
                    <a:lnTo>
                      <a:pt x="68" y="201"/>
                    </a:lnTo>
                    <a:lnTo>
                      <a:pt x="67" y="201"/>
                    </a:lnTo>
                    <a:lnTo>
                      <a:pt x="68" y="201"/>
                    </a:lnTo>
                    <a:lnTo>
                      <a:pt x="68" y="200"/>
                    </a:lnTo>
                    <a:lnTo>
                      <a:pt x="67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8" y="198"/>
                    </a:lnTo>
                    <a:lnTo>
                      <a:pt x="68" y="197"/>
                    </a:lnTo>
                    <a:lnTo>
                      <a:pt x="68" y="196"/>
                    </a:lnTo>
                    <a:lnTo>
                      <a:pt x="67" y="196"/>
                    </a:lnTo>
                    <a:lnTo>
                      <a:pt x="67" y="194"/>
                    </a:lnTo>
                    <a:lnTo>
                      <a:pt x="67" y="193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5" y="191"/>
                    </a:lnTo>
                    <a:lnTo>
                      <a:pt x="66" y="191"/>
                    </a:lnTo>
                    <a:lnTo>
                      <a:pt x="65" y="191"/>
                    </a:lnTo>
                    <a:lnTo>
                      <a:pt x="66" y="191"/>
                    </a:lnTo>
                    <a:lnTo>
                      <a:pt x="66" y="190"/>
                    </a:lnTo>
                    <a:lnTo>
                      <a:pt x="65" y="189"/>
                    </a:lnTo>
                    <a:lnTo>
                      <a:pt x="64" y="189"/>
                    </a:lnTo>
                    <a:lnTo>
                      <a:pt x="63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2" y="187"/>
                    </a:lnTo>
                    <a:lnTo>
                      <a:pt x="61" y="186"/>
                    </a:lnTo>
                    <a:lnTo>
                      <a:pt x="61" y="185"/>
                    </a:lnTo>
                    <a:lnTo>
                      <a:pt x="61" y="182"/>
                    </a:lnTo>
                    <a:lnTo>
                      <a:pt x="61" y="181"/>
                    </a:lnTo>
                    <a:lnTo>
                      <a:pt x="59" y="180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6" y="178"/>
                    </a:lnTo>
                    <a:lnTo>
                      <a:pt x="56" y="176"/>
                    </a:lnTo>
                    <a:lnTo>
                      <a:pt x="56" y="175"/>
                    </a:lnTo>
                    <a:lnTo>
                      <a:pt x="55" y="175"/>
                    </a:lnTo>
                    <a:lnTo>
                      <a:pt x="54" y="174"/>
                    </a:lnTo>
                    <a:lnTo>
                      <a:pt x="53" y="172"/>
                    </a:lnTo>
                    <a:lnTo>
                      <a:pt x="52" y="171"/>
                    </a:lnTo>
                    <a:lnTo>
                      <a:pt x="51" y="171"/>
                    </a:lnTo>
                    <a:lnTo>
                      <a:pt x="51" y="170"/>
                    </a:lnTo>
                    <a:lnTo>
                      <a:pt x="50" y="169"/>
                    </a:lnTo>
                    <a:lnTo>
                      <a:pt x="49" y="169"/>
                    </a:lnTo>
                    <a:lnTo>
                      <a:pt x="48" y="168"/>
                    </a:lnTo>
                    <a:lnTo>
                      <a:pt x="48" y="167"/>
                    </a:lnTo>
                    <a:lnTo>
                      <a:pt x="48" y="166"/>
                    </a:lnTo>
                    <a:lnTo>
                      <a:pt x="48" y="165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50" y="163"/>
                    </a:lnTo>
                    <a:lnTo>
                      <a:pt x="50" y="162"/>
                    </a:lnTo>
                    <a:lnTo>
                      <a:pt x="50" y="161"/>
                    </a:lnTo>
                    <a:lnTo>
                      <a:pt x="49" y="159"/>
                    </a:lnTo>
                    <a:lnTo>
                      <a:pt x="49" y="158"/>
                    </a:lnTo>
                    <a:lnTo>
                      <a:pt x="49" y="157"/>
                    </a:lnTo>
                    <a:lnTo>
                      <a:pt x="47" y="153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8" y="147"/>
                    </a:lnTo>
                    <a:lnTo>
                      <a:pt x="46" y="146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7" y="142"/>
                    </a:lnTo>
                    <a:lnTo>
                      <a:pt x="50" y="140"/>
                    </a:lnTo>
                    <a:lnTo>
                      <a:pt x="51" y="139"/>
                    </a:lnTo>
                    <a:lnTo>
                      <a:pt x="51" y="138"/>
                    </a:lnTo>
                    <a:lnTo>
                      <a:pt x="52" y="137"/>
                    </a:lnTo>
                    <a:lnTo>
                      <a:pt x="51" y="136"/>
                    </a:lnTo>
                    <a:lnTo>
                      <a:pt x="52" y="135"/>
                    </a:lnTo>
                    <a:lnTo>
                      <a:pt x="52" y="134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0" y="131"/>
                    </a:lnTo>
                    <a:lnTo>
                      <a:pt x="47" y="129"/>
                    </a:lnTo>
                    <a:lnTo>
                      <a:pt x="47" y="128"/>
                    </a:lnTo>
                    <a:lnTo>
                      <a:pt x="46" y="128"/>
                    </a:lnTo>
                    <a:lnTo>
                      <a:pt x="46" y="127"/>
                    </a:lnTo>
                    <a:lnTo>
                      <a:pt x="44" y="126"/>
                    </a:lnTo>
                    <a:lnTo>
                      <a:pt x="44" y="125"/>
                    </a:lnTo>
                    <a:lnTo>
                      <a:pt x="43" y="124"/>
                    </a:lnTo>
                    <a:lnTo>
                      <a:pt x="43" y="123"/>
                    </a:lnTo>
                    <a:lnTo>
                      <a:pt x="41" y="121"/>
                    </a:lnTo>
                    <a:lnTo>
                      <a:pt x="40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38" y="120"/>
                    </a:lnTo>
                    <a:lnTo>
                      <a:pt x="37" y="119"/>
                    </a:lnTo>
                    <a:lnTo>
                      <a:pt x="36" y="119"/>
                    </a:lnTo>
                    <a:lnTo>
                      <a:pt x="35" y="118"/>
                    </a:lnTo>
                    <a:lnTo>
                      <a:pt x="33" y="118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7"/>
                    </a:lnTo>
                    <a:lnTo>
                      <a:pt x="28" y="117"/>
                    </a:lnTo>
                    <a:lnTo>
                      <a:pt x="28" y="116"/>
                    </a:lnTo>
                    <a:lnTo>
                      <a:pt x="27" y="116"/>
                    </a:lnTo>
                    <a:lnTo>
                      <a:pt x="26" y="115"/>
                    </a:lnTo>
                    <a:lnTo>
                      <a:pt x="26" y="114"/>
                    </a:lnTo>
                    <a:lnTo>
                      <a:pt x="24" y="112"/>
                    </a:lnTo>
                    <a:lnTo>
                      <a:pt x="22" y="111"/>
                    </a:lnTo>
                    <a:lnTo>
                      <a:pt x="22" y="110"/>
                    </a:lnTo>
                    <a:lnTo>
                      <a:pt x="21" y="109"/>
                    </a:lnTo>
                    <a:lnTo>
                      <a:pt x="20" y="106"/>
                    </a:lnTo>
                    <a:lnTo>
                      <a:pt x="19" y="105"/>
                    </a:lnTo>
                    <a:lnTo>
                      <a:pt x="18" y="105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5" y="101"/>
                    </a:lnTo>
                    <a:lnTo>
                      <a:pt x="14" y="101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7"/>
                    </a:lnTo>
                    <a:lnTo>
                      <a:pt x="11" y="97"/>
                    </a:lnTo>
                    <a:lnTo>
                      <a:pt x="11" y="96"/>
                    </a:lnTo>
                    <a:lnTo>
                      <a:pt x="10" y="95"/>
                    </a:lnTo>
                    <a:lnTo>
                      <a:pt x="9" y="95"/>
                    </a:lnTo>
                    <a:lnTo>
                      <a:pt x="9" y="94"/>
                    </a:lnTo>
                    <a:lnTo>
                      <a:pt x="9" y="93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4" y="89"/>
                    </a:lnTo>
                    <a:lnTo>
                      <a:pt x="2" y="88"/>
                    </a:lnTo>
                    <a:lnTo>
                      <a:pt x="1" y="87"/>
                    </a:lnTo>
                    <a:lnTo>
                      <a:pt x="1" y="84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4" y="79"/>
                    </a:lnTo>
                    <a:lnTo>
                      <a:pt x="5" y="79"/>
                    </a:lnTo>
                    <a:lnTo>
                      <a:pt x="6" y="80"/>
                    </a:lnTo>
                    <a:lnTo>
                      <a:pt x="8" y="81"/>
                    </a:lnTo>
                    <a:lnTo>
                      <a:pt x="10" y="82"/>
                    </a:lnTo>
                    <a:lnTo>
                      <a:pt x="11" y="82"/>
                    </a:lnTo>
                    <a:lnTo>
                      <a:pt x="14" y="84"/>
                    </a:lnTo>
                    <a:lnTo>
                      <a:pt x="14" y="85"/>
                    </a:lnTo>
                    <a:lnTo>
                      <a:pt x="15" y="88"/>
                    </a:lnTo>
                    <a:lnTo>
                      <a:pt x="16" y="89"/>
                    </a:lnTo>
                    <a:lnTo>
                      <a:pt x="16" y="90"/>
                    </a:lnTo>
                    <a:lnTo>
                      <a:pt x="18" y="91"/>
                    </a:lnTo>
                    <a:lnTo>
                      <a:pt x="19" y="92"/>
                    </a:lnTo>
                    <a:lnTo>
                      <a:pt x="21" y="93"/>
                    </a:lnTo>
                    <a:lnTo>
                      <a:pt x="22" y="92"/>
                    </a:lnTo>
                    <a:lnTo>
                      <a:pt x="23" y="91"/>
                    </a:lnTo>
                    <a:lnTo>
                      <a:pt x="24" y="91"/>
                    </a:lnTo>
                    <a:lnTo>
                      <a:pt x="25" y="91"/>
                    </a:lnTo>
                    <a:lnTo>
                      <a:pt x="26" y="92"/>
                    </a:lnTo>
                    <a:lnTo>
                      <a:pt x="29" y="91"/>
                    </a:lnTo>
                    <a:lnTo>
                      <a:pt x="30" y="91"/>
                    </a:lnTo>
                    <a:lnTo>
                      <a:pt x="31" y="90"/>
                    </a:lnTo>
                    <a:lnTo>
                      <a:pt x="32" y="90"/>
                    </a:lnTo>
                    <a:lnTo>
                      <a:pt x="34" y="90"/>
                    </a:lnTo>
                    <a:lnTo>
                      <a:pt x="35" y="90"/>
                    </a:lnTo>
                    <a:lnTo>
                      <a:pt x="39" y="90"/>
                    </a:lnTo>
                    <a:lnTo>
                      <a:pt x="41" y="90"/>
                    </a:lnTo>
                    <a:lnTo>
                      <a:pt x="42" y="90"/>
                    </a:lnTo>
                    <a:lnTo>
                      <a:pt x="43" y="89"/>
                    </a:lnTo>
                    <a:lnTo>
                      <a:pt x="44" y="89"/>
                    </a:lnTo>
                    <a:lnTo>
                      <a:pt x="44" y="90"/>
                    </a:lnTo>
                    <a:lnTo>
                      <a:pt x="45" y="90"/>
                    </a:lnTo>
                    <a:lnTo>
                      <a:pt x="46" y="90"/>
                    </a:lnTo>
                    <a:lnTo>
                      <a:pt x="47" y="90"/>
                    </a:lnTo>
                    <a:lnTo>
                      <a:pt x="48" y="90"/>
                    </a:lnTo>
                    <a:lnTo>
                      <a:pt x="48" y="91"/>
                    </a:lnTo>
                    <a:lnTo>
                      <a:pt x="49" y="91"/>
                    </a:lnTo>
                    <a:lnTo>
                      <a:pt x="51" y="91"/>
                    </a:lnTo>
                    <a:lnTo>
                      <a:pt x="52" y="90"/>
                    </a:lnTo>
                    <a:lnTo>
                      <a:pt x="53" y="90"/>
                    </a:lnTo>
                    <a:lnTo>
                      <a:pt x="53" y="91"/>
                    </a:lnTo>
                    <a:lnTo>
                      <a:pt x="54" y="91"/>
                    </a:lnTo>
                    <a:lnTo>
                      <a:pt x="55" y="91"/>
                    </a:lnTo>
                    <a:lnTo>
                      <a:pt x="56" y="91"/>
                    </a:lnTo>
                    <a:lnTo>
                      <a:pt x="57" y="92"/>
                    </a:lnTo>
                    <a:lnTo>
                      <a:pt x="57" y="93"/>
                    </a:lnTo>
                    <a:lnTo>
                      <a:pt x="58" y="93"/>
                    </a:lnTo>
                    <a:lnTo>
                      <a:pt x="58" y="94"/>
                    </a:lnTo>
                    <a:lnTo>
                      <a:pt x="58" y="95"/>
                    </a:lnTo>
                    <a:lnTo>
                      <a:pt x="58" y="96"/>
                    </a:lnTo>
                    <a:lnTo>
                      <a:pt x="59" y="96"/>
                    </a:lnTo>
                    <a:lnTo>
                      <a:pt x="58" y="97"/>
                    </a:lnTo>
                    <a:lnTo>
                      <a:pt x="58" y="98"/>
                    </a:lnTo>
                    <a:lnTo>
                      <a:pt x="59" y="98"/>
                    </a:lnTo>
                    <a:lnTo>
                      <a:pt x="60" y="100"/>
                    </a:lnTo>
                    <a:lnTo>
                      <a:pt x="61" y="101"/>
                    </a:lnTo>
                    <a:lnTo>
                      <a:pt x="62" y="103"/>
                    </a:lnTo>
                    <a:lnTo>
                      <a:pt x="63" y="104"/>
                    </a:lnTo>
                    <a:lnTo>
                      <a:pt x="66" y="105"/>
                    </a:lnTo>
                    <a:lnTo>
                      <a:pt x="66" y="106"/>
                    </a:lnTo>
                    <a:lnTo>
                      <a:pt x="66" y="107"/>
                    </a:lnTo>
                    <a:lnTo>
                      <a:pt x="67" y="107"/>
                    </a:lnTo>
                    <a:lnTo>
                      <a:pt x="68" y="107"/>
                    </a:lnTo>
                    <a:lnTo>
                      <a:pt x="68" y="108"/>
                    </a:lnTo>
                    <a:lnTo>
                      <a:pt x="69" y="109"/>
                    </a:lnTo>
                    <a:lnTo>
                      <a:pt x="70" y="109"/>
                    </a:lnTo>
                    <a:lnTo>
                      <a:pt x="70" y="108"/>
                    </a:lnTo>
                    <a:lnTo>
                      <a:pt x="71" y="108"/>
                    </a:lnTo>
                    <a:lnTo>
                      <a:pt x="71" y="107"/>
                    </a:lnTo>
                    <a:lnTo>
                      <a:pt x="71" y="106"/>
                    </a:lnTo>
                    <a:lnTo>
                      <a:pt x="72" y="105"/>
                    </a:lnTo>
                    <a:lnTo>
                      <a:pt x="73" y="105"/>
                    </a:lnTo>
                    <a:lnTo>
                      <a:pt x="74" y="105"/>
                    </a:lnTo>
                    <a:lnTo>
                      <a:pt x="74" y="104"/>
                    </a:lnTo>
                    <a:lnTo>
                      <a:pt x="75" y="105"/>
                    </a:lnTo>
                    <a:lnTo>
                      <a:pt x="75" y="104"/>
                    </a:lnTo>
                    <a:lnTo>
                      <a:pt x="76" y="104"/>
                    </a:lnTo>
                    <a:lnTo>
                      <a:pt x="77" y="104"/>
                    </a:lnTo>
                    <a:lnTo>
                      <a:pt x="77" y="103"/>
                    </a:lnTo>
                    <a:lnTo>
                      <a:pt x="78" y="103"/>
                    </a:lnTo>
                    <a:lnTo>
                      <a:pt x="78" y="104"/>
                    </a:lnTo>
                    <a:lnTo>
                      <a:pt x="78" y="103"/>
                    </a:lnTo>
                    <a:lnTo>
                      <a:pt x="79" y="103"/>
                    </a:lnTo>
                    <a:lnTo>
                      <a:pt x="79" y="104"/>
                    </a:lnTo>
                    <a:lnTo>
                      <a:pt x="80" y="104"/>
                    </a:lnTo>
                    <a:lnTo>
                      <a:pt x="81" y="104"/>
                    </a:lnTo>
                    <a:lnTo>
                      <a:pt x="82" y="104"/>
                    </a:lnTo>
                    <a:lnTo>
                      <a:pt x="83" y="104"/>
                    </a:lnTo>
                    <a:lnTo>
                      <a:pt x="84" y="104"/>
                    </a:lnTo>
                    <a:lnTo>
                      <a:pt x="85" y="104"/>
                    </a:lnTo>
                    <a:lnTo>
                      <a:pt x="86" y="104"/>
                    </a:lnTo>
                    <a:lnTo>
                      <a:pt x="87" y="104"/>
                    </a:lnTo>
                    <a:lnTo>
                      <a:pt x="87" y="105"/>
                    </a:lnTo>
                    <a:lnTo>
                      <a:pt x="87" y="106"/>
                    </a:lnTo>
                    <a:lnTo>
                      <a:pt x="88" y="106"/>
                    </a:lnTo>
                    <a:lnTo>
                      <a:pt x="89" y="106"/>
                    </a:lnTo>
                    <a:lnTo>
                      <a:pt x="90" y="106"/>
                    </a:lnTo>
                    <a:lnTo>
                      <a:pt x="91" y="106"/>
                    </a:lnTo>
                    <a:lnTo>
                      <a:pt x="92" y="106"/>
                    </a:lnTo>
                    <a:lnTo>
                      <a:pt x="93" y="106"/>
                    </a:lnTo>
                    <a:lnTo>
                      <a:pt x="93" y="105"/>
                    </a:lnTo>
                    <a:lnTo>
                      <a:pt x="92" y="105"/>
                    </a:lnTo>
                    <a:lnTo>
                      <a:pt x="92" y="104"/>
                    </a:lnTo>
                    <a:lnTo>
                      <a:pt x="91" y="104"/>
                    </a:lnTo>
                    <a:lnTo>
                      <a:pt x="90" y="103"/>
                    </a:lnTo>
                    <a:lnTo>
                      <a:pt x="91" y="102"/>
                    </a:lnTo>
                    <a:lnTo>
                      <a:pt x="91" y="101"/>
                    </a:lnTo>
                    <a:lnTo>
                      <a:pt x="91" y="100"/>
                    </a:lnTo>
                    <a:lnTo>
                      <a:pt x="91" y="99"/>
                    </a:lnTo>
                    <a:lnTo>
                      <a:pt x="91" y="98"/>
                    </a:lnTo>
                    <a:lnTo>
                      <a:pt x="92" y="98"/>
                    </a:lnTo>
                    <a:lnTo>
                      <a:pt x="93" y="98"/>
                    </a:lnTo>
                    <a:lnTo>
                      <a:pt x="94" y="99"/>
                    </a:lnTo>
                    <a:lnTo>
                      <a:pt x="95" y="101"/>
                    </a:lnTo>
                    <a:lnTo>
                      <a:pt x="97" y="102"/>
                    </a:lnTo>
                    <a:lnTo>
                      <a:pt x="98" y="103"/>
                    </a:lnTo>
                    <a:lnTo>
                      <a:pt x="98" y="104"/>
                    </a:lnTo>
                    <a:lnTo>
                      <a:pt x="99" y="104"/>
                    </a:lnTo>
                    <a:lnTo>
                      <a:pt x="99" y="105"/>
                    </a:lnTo>
                    <a:lnTo>
                      <a:pt x="99" y="106"/>
                    </a:lnTo>
                    <a:lnTo>
                      <a:pt x="99" y="107"/>
                    </a:lnTo>
                    <a:lnTo>
                      <a:pt x="99" y="108"/>
                    </a:lnTo>
                    <a:lnTo>
                      <a:pt x="100" y="108"/>
                    </a:lnTo>
                    <a:lnTo>
                      <a:pt x="101" y="108"/>
                    </a:lnTo>
                    <a:lnTo>
                      <a:pt x="102" y="107"/>
                    </a:lnTo>
                    <a:lnTo>
                      <a:pt x="102" y="108"/>
                    </a:lnTo>
                    <a:lnTo>
                      <a:pt x="102" y="109"/>
                    </a:lnTo>
                    <a:lnTo>
                      <a:pt x="103" y="109"/>
                    </a:lnTo>
                    <a:lnTo>
                      <a:pt x="103" y="110"/>
                    </a:lnTo>
                    <a:lnTo>
                      <a:pt x="104" y="110"/>
                    </a:lnTo>
                    <a:lnTo>
                      <a:pt x="105" y="110"/>
                    </a:lnTo>
                    <a:lnTo>
                      <a:pt x="105" y="111"/>
                    </a:lnTo>
                    <a:lnTo>
                      <a:pt x="106" y="110"/>
                    </a:lnTo>
                    <a:lnTo>
                      <a:pt x="106" y="111"/>
                    </a:lnTo>
                    <a:lnTo>
                      <a:pt x="107" y="110"/>
                    </a:lnTo>
                    <a:lnTo>
                      <a:pt x="106" y="110"/>
                    </a:lnTo>
                    <a:lnTo>
                      <a:pt x="106" y="109"/>
                    </a:lnTo>
                    <a:lnTo>
                      <a:pt x="107" y="109"/>
                    </a:lnTo>
                    <a:lnTo>
                      <a:pt x="108" y="109"/>
                    </a:lnTo>
                    <a:lnTo>
                      <a:pt x="109" y="109"/>
                    </a:lnTo>
                    <a:lnTo>
                      <a:pt x="110" y="109"/>
                    </a:lnTo>
                    <a:lnTo>
                      <a:pt x="110" y="110"/>
                    </a:lnTo>
                    <a:lnTo>
                      <a:pt x="110" y="109"/>
                    </a:lnTo>
                    <a:lnTo>
                      <a:pt x="111" y="109"/>
                    </a:lnTo>
                    <a:lnTo>
                      <a:pt x="111" y="108"/>
                    </a:lnTo>
                    <a:lnTo>
                      <a:pt x="112" y="107"/>
                    </a:lnTo>
                    <a:lnTo>
                      <a:pt x="113" y="106"/>
                    </a:lnTo>
                    <a:lnTo>
                      <a:pt x="113" y="105"/>
                    </a:lnTo>
                    <a:lnTo>
                      <a:pt x="113" y="104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1" y="103"/>
                    </a:lnTo>
                    <a:lnTo>
                      <a:pt x="110" y="103"/>
                    </a:lnTo>
                    <a:lnTo>
                      <a:pt x="110" y="102"/>
                    </a:lnTo>
                    <a:lnTo>
                      <a:pt x="111" y="101"/>
                    </a:lnTo>
                    <a:lnTo>
                      <a:pt x="112" y="101"/>
                    </a:lnTo>
                    <a:lnTo>
                      <a:pt x="113" y="101"/>
                    </a:lnTo>
                    <a:lnTo>
                      <a:pt x="114" y="100"/>
                    </a:lnTo>
                    <a:lnTo>
                      <a:pt x="115" y="100"/>
                    </a:lnTo>
                    <a:lnTo>
                      <a:pt x="116" y="101"/>
                    </a:lnTo>
                    <a:lnTo>
                      <a:pt x="117" y="101"/>
                    </a:lnTo>
                    <a:lnTo>
                      <a:pt x="118" y="102"/>
                    </a:lnTo>
                    <a:lnTo>
                      <a:pt x="119" y="102"/>
                    </a:lnTo>
                    <a:lnTo>
                      <a:pt x="120" y="101"/>
                    </a:lnTo>
                    <a:lnTo>
                      <a:pt x="121" y="101"/>
                    </a:lnTo>
                    <a:lnTo>
                      <a:pt x="121" y="102"/>
                    </a:lnTo>
                    <a:lnTo>
                      <a:pt x="121" y="101"/>
                    </a:lnTo>
                    <a:lnTo>
                      <a:pt x="121" y="100"/>
                    </a:lnTo>
                    <a:lnTo>
                      <a:pt x="122" y="100"/>
                    </a:lnTo>
                    <a:lnTo>
                      <a:pt x="123" y="101"/>
                    </a:lnTo>
                    <a:lnTo>
                      <a:pt x="124" y="101"/>
                    </a:lnTo>
                    <a:lnTo>
                      <a:pt x="123" y="102"/>
                    </a:lnTo>
                    <a:lnTo>
                      <a:pt x="124" y="102"/>
                    </a:lnTo>
                    <a:lnTo>
                      <a:pt x="125" y="102"/>
                    </a:lnTo>
                    <a:lnTo>
                      <a:pt x="125" y="101"/>
                    </a:lnTo>
                    <a:lnTo>
                      <a:pt x="126" y="101"/>
                    </a:lnTo>
                    <a:lnTo>
                      <a:pt x="126" y="102"/>
                    </a:lnTo>
                    <a:lnTo>
                      <a:pt x="127" y="102"/>
                    </a:lnTo>
                    <a:lnTo>
                      <a:pt x="128" y="102"/>
                    </a:lnTo>
                    <a:lnTo>
                      <a:pt x="129" y="102"/>
                    </a:lnTo>
                    <a:lnTo>
                      <a:pt x="130" y="102"/>
                    </a:lnTo>
                    <a:lnTo>
                      <a:pt x="130" y="103"/>
                    </a:lnTo>
                    <a:lnTo>
                      <a:pt x="129" y="104"/>
                    </a:lnTo>
                    <a:lnTo>
                      <a:pt x="128" y="106"/>
                    </a:lnTo>
                    <a:lnTo>
                      <a:pt x="128" y="107"/>
                    </a:lnTo>
                    <a:lnTo>
                      <a:pt x="128" y="108"/>
                    </a:lnTo>
                    <a:lnTo>
                      <a:pt x="128" y="109"/>
                    </a:lnTo>
                    <a:lnTo>
                      <a:pt x="128" y="110"/>
                    </a:lnTo>
                    <a:lnTo>
                      <a:pt x="128" y="111"/>
                    </a:lnTo>
                    <a:lnTo>
                      <a:pt x="129" y="112"/>
                    </a:lnTo>
                    <a:lnTo>
                      <a:pt x="130" y="113"/>
                    </a:lnTo>
                    <a:lnTo>
                      <a:pt x="131" y="113"/>
                    </a:lnTo>
                    <a:lnTo>
                      <a:pt x="132" y="113"/>
                    </a:lnTo>
                    <a:lnTo>
                      <a:pt x="133" y="113"/>
                    </a:lnTo>
                    <a:lnTo>
                      <a:pt x="134" y="113"/>
                    </a:lnTo>
                    <a:lnTo>
                      <a:pt x="135" y="113"/>
                    </a:lnTo>
                    <a:lnTo>
                      <a:pt x="135" y="114"/>
                    </a:lnTo>
                    <a:lnTo>
                      <a:pt x="136" y="114"/>
                    </a:lnTo>
                    <a:lnTo>
                      <a:pt x="136" y="113"/>
                    </a:lnTo>
                    <a:lnTo>
                      <a:pt x="137" y="114"/>
                    </a:lnTo>
                    <a:lnTo>
                      <a:pt x="138" y="114"/>
                    </a:lnTo>
                    <a:lnTo>
                      <a:pt x="139" y="115"/>
                    </a:lnTo>
                    <a:lnTo>
                      <a:pt x="140" y="116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9"/>
                    </a:lnTo>
                    <a:lnTo>
                      <a:pt x="141" y="121"/>
                    </a:lnTo>
                    <a:lnTo>
                      <a:pt x="140" y="121"/>
                    </a:lnTo>
                    <a:lnTo>
                      <a:pt x="140" y="122"/>
                    </a:lnTo>
                    <a:lnTo>
                      <a:pt x="141" y="123"/>
                    </a:lnTo>
                    <a:lnTo>
                      <a:pt x="142" y="123"/>
                    </a:lnTo>
                    <a:lnTo>
                      <a:pt x="143" y="124"/>
                    </a:lnTo>
                    <a:lnTo>
                      <a:pt x="144" y="124"/>
                    </a:lnTo>
                    <a:lnTo>
                      <a:pt x="144" y="125"/>
                    </a:lnTo>
                    <a:lnTo>
                      <a:pt x="145" y="125"/>
                    </a:lnTo>
                    <a:lnTo>
                      <a:pt x="145" y="126"/>
                    </a:lnTo>
                    <a:lnTo>
                      <a:pt x="146" y="127"/>
                    </a:lnTo>
                    <a:lnTo>
                      <a:pt x="147" y="128"/>
                    </a:lnTo>
                    <a:lnTo>
                      <a:pt x="148" y="128"/>
                    </a:lnTo>
                    <a:lnTo>
                      <a:pt x="149" y="128"/>
                    </a:lnTo>
                    <a:lnTo>
                      <a:pt x="150" y="128"/>
                    </a:lnTo>
                    <a:lnTo>
                      <a:pt x="150" y="127"/>
                    </a:lnTo>
                    <a:lnTo>
                      <a:pt x="151" y="127"/>
                    </a:lnTo>
                    <a:lnTo>
                      <a:pt x="152" y="126"/>
                    </a:lnTo>
                    <a:lnTo>
                      <a:pt x="152" y="125"/>
                    </a:lnTo>
                    <a:lnTo>
                      <a:pt x="153" y="125"/>
                    </a:lnTo>
                    <a:lnTo>
                      <a:pt x="153" y="124"/>
                    </a:lnTo>
                    <a:lnTo>
                      <a:pt x="153" y="123"/>
                    </a:lnTo>
                    <a:lnTo>
                      <a:pt x="154" y="123"/>
                    </a:lnTo>
                    <a:lnTo>
                      <a:pt x="155" y="123"/>
                    </a:lnTo>
                    <a:lnTo>
                      <a:pt x="155" y="122"/>
                    </a:lnTo>
                    <a:lnTo>
                      <a:pt x="156" y="121"/>
                    </a:lnTo>
                    <a:lnTo>
                      <a:pt x="158" y="120"/>
                    </a:lnTo>
                    <a:lnTo>
                      <a:pt x="158" y="119"/>
                    </a:lnTo>
                    <a:lnTo>
                      <a:pt x="159" y="119"/>
                    </a:lnTo>
                    <a:lnTo>
                      <a:pt x="159" y="118"/>
                    </a:lnTo>
                    <a:lnTo>
                      <a:pt x="160" y="118"/>
                    </a:lnTo>
                    <a:lnTo>
                      <a:pt x="160" y="119"/>
                    </a:lnTo>
                    <a:lnTo>
                      <a:pt x="161" y="119"/>
                    </a:lnTo>
                    <a:lnTo>
                      <a:pt x="162" y="119"/>
                    </a:lnTo>
                    <a:lnTo>
                      <a:pt x="163" y="120"/>
                    </a:lnTo>
                    <a:lnTo>
                      <a:pt x="163" y="121"/>
                    </a:lnTo>
                    <a:lnTo>
                      <a:pt x="164" y="121"/>
                    </a:lnTo>
                    <a:lnTo>
                      <a:pt x="165" y="122"/>
                    </a:lnTo>
                    <a:lnTo>
                      <a:pt x="166" y="123"/>
                    </a:lnTo>
                    <a:lnTo>
                      <a:pt x="167" y="123"/>
                    </a:lnTo>
                    <a:lnTo>
                      <a:pt x="167" y="122"/>
                    </a:lnTo>
                    <a:lnTo>
                      <a:pt x="167" y="121"/>
                    </a:lnTo>
                    <a:lnTo>
                      <a:pt x="168" y="120"/>
                    </a:lnTo>
                    <a:lnTo>
                      <a:pt x="167" y="119"/>
                    </a:lnTo>
                    <a:lnTo>
                      <a:pt x="167" y="118"/>
                    </a:lnTo>
                    <a:lnTo>
                      <a:pt x="167" y="117"/>
                    </a:lnTo>
                    <a:lnTo>
                      <a:pt x="167" y="116"/>
                    </a:lnTo>
                    <a:lnTo>
                      <a:pt x="167" y="115"/>
                    </a:lnTo>
                    <a:lnTo>
                      <a:pt x="167" y="114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0"/>
                    </a:lnTo>
                    <a:lnTo>
                      <a:pt x="165" y="110"/>
                    </a:lnTo>
                    <a:lnTo>
                      <a:pt x="166" y="109"/>
                    </a:lnTo>
                    <a:lnTo>
                      <a:pt x="165" y="109"/>
                    </a:lnTo>
                    <a:lnTo>
                      <a:pt x="166" y="109"/>
                    </a:lnTo>
                    <a:lnTo>
                      <a:pt x="165" y="109"/>
                    </a:lnTo>
                    <a:lnTo>
                      <a:pt x="165" y="108"/>
                    </a:lnTo>
                    <a:lnTo>
                      <a:pt x="164" y="108"/>
                    </a:lnTo>
                    <a:lnTo>
                      <a:pt x="164" y="107"/>
                    </a:lnTo>
                    <a:lnTo>
                      <a:pt x="163" y="106"/>
                    </a:lnTo>
                    <a:lnTo>
                      <a:pt x="163" y="105"/>
                    </a:lnTo>
                    <a:lnTo>
                      <a:pt x="163" y="104"/>
                    </a:lnTo>
                    <a:lnTo>
                      <a:pt x="163" y="103"/>
                    </a:lnTo>
                    <a:lnTo>
                      <a:pt x="164" y="103"/>
                    </a:lnTo>
                    <a:lnTo>
                      <a:pt x="165" y="103"/>
                    </a:lnTo>
                    <a:lnTo>
                      <a:pt x="165" y="102"/>
                    </a:lnTo>
                    <a:lnTo>
                      <a:pt x="166" y="101"/>
                    </a:lnTo>
                    <a:lnTo>
                      <a:pt x="166" y="100"/>
                    </a:lnTo>
                    <a:lnTo>
                      <a:pt x="167" y="100"/>
                    </a:lnTo>
                    <a:lnTo>
                      <a:pt x="166" y="100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7"/>
                    </a:lnTo>
                    <a:lnTo>
                      <a:pt x="166" y="96"/>
                    </a:lnTo>
                    <a:lnTo>
                      <a:pt x="166" y="95"/>
                    </a:lnTo>
                    <a:lnTo>
                      <a:pt x="167" y="95"/>
                    </a:lnTo>
                    <a:lnTo>
                      <a:pt x="168" y="95"/>
                    </a:lnTo>
                    <a:lnTo>
                      <a:pt x="169" y="95"/>
                    </a:lnTo>
                    <a:lnTo>
                      <a:pt x="170" y="96"/>
                    </a:lnTo>
                    <a:lnTo>
                      <a:pt x="171" y="96"/>
                    </a:lnTo>
                    <a:lnTo>
                      <a:pt x="172" y="95"/>
                    </a:lnTo>
                    <a:lnTo>
                      <a:pt x="173" y="95"/>
                    </a:lnTo>
                    <a:lnTo>
                      <a:pt x="174" y="95"/>
                    </a:lnTo>
                    <a:lnTo>
                      <a:pt x="174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9" y="95"/>
                    </a:lnTo>
                    <a:lnTo>
                      <a:pt x="179" y="96"/>
                    </a:lnTo>
                    <a:lnTo>
                      <a:pt x="180" y="96"/>
                    </a:lnTo>
                    <a:lnTo>
                      <a:pt x="180" y="97"/>
                    </a:lnTo>
                    <a:lnTo>
                      <a:pt x="181" y="97"/>
                    </a:lnTo>
                    <a:lnTo>
                      <a:pt x="182" y="96"/>
                    </a:lnTo>
                    <a:lnTo>
                      <a:pt x="181" y="96"/>
                    </a:lnTo>
                    <a:lnTo>
                      <a:pt x="181" y="95"/>
                    </a:lnTo>
                    <a:lnTo>
                      <a:pt x="182" y="95"/>
                    </a:lnTo>
                    <a:lnTo>
                      <a:pt x="182" y="94"/>
                    </a:lnTo>
                    <a:lnTo>
                      <a:pt x="183" y="95"/>
                    </a:lnTo>
                    <a:lnTo>
                      <a:pt x="183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3" y="93"/>
                    </a:lnTo>
                    <a:lnTo>
                      <a:pt x="183" y="92"/>
                    </a:lnTo>
                    <a:lnTo>
                      <a:pt x="182" y="92"/>
                    </a:lnTo>
                    <a:lnTo>
                      <a:pt x="181" y="92"/>
                    </a:lnTo>
                    <a:lnTo>
                      <a:pt x="182" y="92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3" y="89"/>
                    </a:lnTo>
                    <a:lnTo>
                      <a:pt x="184" y="89"/>
                    </a:lnTo>
                    <a:lnTo>
                      <a:pt x="184" y="88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5" y="88"/>
                    </a:lnTo>
                    <a:lnTo>
                      <a:pt x="186" y="88"/>
                    </a:lnTo>
                    <a:lnTo>
                      <a:pt x="185" y="87"/>
                    </a:lnTo>
                    <a:lnTo>
                      <a:pt x="186" y="87"/>
                    </a:lnTo>
                    <a:lnTo>
                      <a:pt x="187" y="87"/>
                    </a:lnTo>
                    <a:lnTo>
                      <a:pt x="187" y="88"/>
                    </a:lnTo>
                    <a:lnTo>
                      <a:pt x="188" y="88"/>
                    </a:lnTo>
                    <a:lnTo>
                      <a:pt x="188" y="87"/>
                    </a:lnTo>
                    <a:lnTo>
                      <a:pt x="189" y="87"/>
                    </a:lnTo>
                    <a:lnTo>
                      <a:pt x="189" y="86"/>
                    </a:lnTo>
                    <a:lnTo>
                      <a:pt x="190" y="86"/>
                    </a:lnTo>
                    <a:lnTo>
                      <a:pt x="189" y="85"/>
                    </a:lnTo>
                    <a:lnTo>
                      <a:pt x="188" y="85"/>
                    </a:lnTo>
                    <a:lnTo>
                      <a:pt x="189" y="85"/>
                    </a:lnTo>
                    <a:lnTo>
                      <a:pt x="189" y="84"/>
                    </a:lnTo>
                    <a:lnTo>
                      <a:pt x="190" y="84"/>
                    </a:lnTo>
                    <a:lnTo>
                      <a:pt x="190" y="85"/>
                    </a:lnTo>
                    <a:lnTo>
                      <a:pt x="190" y="84"/>
                    </a:lnTo>
                    <a:lnTo>
                      <a:pt x="191" y="84"/>
                    </a:lnTo>
                    <a:lnTo>
                      <a:pt x="192" y="84"/>
                    </a:lnTo>
                    <a:lnTo>
                      <a:pt x="193" y="84"/>
                    </a:lnTo>
                    <a:lnTo>
                      <a:pt x="194" y="84"/>
                    </a:lnTo>
                    <a:lnTo>
                      <a:pt x="195" y="84"/>
                    </a:lnTo>
                    <a:lnTo>
                      <a:pt x="195" y="85"/>
                    </a:lnTo>
                    <a:lnTo>
                      <a:pt x="196" y="85"/>
                    </a:lnTo>
                    <a:lnTo>
                      <a:pt x="197" y="85"/>
                    </a:lnTo>
                    <a:lnTo>
                      <a:pt x="198" y="85"/>
                    </a:lnTo>
                    <a:lnTo>
                      <a:pt x="198" y="86"/>
                    </a:lnTo>
                    <a:lnTo>
                      <a:pt x="199" y="87"/>
                    </a:lnTo>
                    <a:lnTo>
                      <a:pt x="200" y="87"/>
                    </a:lnTo>
                    <a:lnTo>
                      <a:pt x="201" y="87"/>
                    </a:lnTo>
                    <a:lnTo>
                      <a:pt x="202" y="87"/>
                    </a:lnTo>
                    <a:lnTo>
                      <a:pt x="203" y="87"/>
                    </a:lnTo>
                    <a:lnTo>
                      <a:pt x="204" y="88"/>
                    </a:lnTo>
                    <a:lnTo>
                      <a:pt x="205" y="88"/>
                    </a:lnTo>
                    <a:lnTo>
                      <a:pt x="206" y="88"/>
                    </a:lnTo>
                    <a:lnTo>
                      <a:pt x="206" y="89"/>
                    </a:lnTo>
                    <a:lnTo>
                      <a:pt x="207" y="89"/>
                    </a:lnTo>
                    <a:lnTo>
                      <a:pt x="208" y="89"/>
                    </a:lnTo>
                    <a:lnTo>
                      <a:pt x="209" y="89"/>
                    </a:lnTo>
                    <a:lnTo>
                      <a:pt x="210" y="89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3" y="91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5" y="92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1"/>
                    </a:lnTo>
                    <a:lnTo>
                      <a:pt x="217" y="90"/>
                    </a:lnTo>
                    <a:lnTo>
                      <a:pt x="217" y="89"/>
                    </a:lnTo>
                    <a:lnTo>
                      <a:pt x="218" y="89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0" y="88"/>
                    </a:lnTo>
                    <a:lnTo>
                      <a:pt x="220" y="87"/>
                    </a:lnTo>
                    <a:lnTo>
                      <a:pt x="220" y="86"/>
                    </a:lnTo>
                    <a:lnTo>
                      <a:pt x="221" y="86"/>
                    </a:lnTo>
                    <a:lnTo>
                      <a:pt x="221" y="85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4" y="86"/>
                    </a:lnTo>
                    <a:lnTo>
                      <a:pt x="225" y="86"/>
                    </a:lnTo>
                    <a:lnTo>
                      <a:pt x="225" y="85"/>
                    </a:lnTo>
                    <a:lnTo>
                      <a:pt x="226" y="85"/>
                    </a:lnTo>
                    <a:lnTo>
                      <a:pt x="227" y="84"/>
                    </a:lnTo>
                    <a:lnTo>
                      <a:pt x="228" y="84"/>
                    </a:lnTo>
                    <a:lnTo>
                      <a:pt x="227" y="84"/>
                    </a:lnTo>
                    <a:lnTo>
                      <a:pt x="228" y="85"/>
                    </a:lnTo>
                    <a:lnTo>
                      <a:pt x="228" y="86"/>
                    </a:lnTo>
                    <a:lnTo>
                      <a:pt x="229" y="87"/>
                    </a:lnTo>
                    <a:lnTo>
                      <a:pt x="230" y="88"/>
                    </a:lnTo>
                    <a:lnTo>
                      <a:pt x="230" y="89"/>
                    </a:lnTo>
                    <a:lnTo>
                      <a:pt x="231" y="89"/>
                    </a:lnTo>
                    <a:lnTo>
                      <a:pt x="232" y="89"/>
                    </a:lnTo>
                    <a:lnTo>
                      <a:pt x="232" y="88"/>
                    </a:lnTo>
                    <a:lnTo>
                      <a:pt x="232" y="87"/>
                    </a:lnTo>
                    <a:lnTo>
                      <a:pt x="232" y="86"/>
                    </a:lnTo>
                    <a:lnTo>
                      <a:pt x="233" y="86"/>
                    </a:lnTo>
                    <a:lnTo>
                      <a:pt x="233" y="85"/>
                    </a:lnTo>
                    <a:lnTo>
                      <a:pt x="234" y="86"/>
                    </a:lnTo>
                    <a:lnTo>
                      <a:pt x="234" y="85"/>
                    </a:lnTo>
                    <a:lnTo>
                      <a:pt x="235" y="86"/>
                    </a:lnTo>
                    <a:lnTo>
                      <a:pt x="236" y="86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6" y="85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8" y="84"/>
                    </a:lnTo>
                    <a:lnTo>
                      <a:pt x="238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1" y="84"/>
                    </a:lnTo>
                    <a:lnTo>
                      <a:pt x="241" y="83"/>
                    </a:lnTo>
                    <a:lnTo>
                      <a:pt x="240" y="82"/>
                    </a:lnTo>
                    <a:lnTo>
                      <a:pt x="241" y="82"/>
                    </a:lnTo>
                    <a:lnTo>
                      <a:pt x="242" y="81"/>
                    </a:lnTo>
                    <a:lnTo>
                      <a:pt x="241" y="81"/>
                    </a:lnTo>
                    <a:lnTo>
                      <a:pt x="242" y="81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4" y="80"/>
                    </a:lnTo>
                    <a:lnTo>
                      <a:pt x="245" y="80"/>
                    </a:lnTo>
                    <a:lnTo>
                      <a:pt x="245" y="79"/>
                    </a:lnTo>
                    <a:lnTo>
                      <a:pt x="244" y="79"/>
                    </a:lnTo>
                    <a:lnTo>
                      <a:pt x="244" y="78"/>
                    </a:lnTo>
                    <a:lnTo>
                      <a:pt x="245" y="78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7" y="77"/>
                    </a:lnTo>
                    <a:lnTo>
                      <a:pt x="248" y="77"/>
                    </a:lnTo>
                    <a:lnTo>
                      <a:pt x="248" y="78"/>
                    </a:lnTo>
                    <a:lnTo>
                      <a:pt x="247" y="78"/>
                    </a:lnTo>
                    <a:lnTo>
                      <a:pt x="248" y="78"/>
                    </a:lnTo>
                    <a:lnTo>
                      <a:pt x="248" y="79"/>
                    </a:lnTo>
                    <a:lnTo>
                      <a:pt x="249" y="79"/>
                    </a:lnTo>
                    <a:lnTo>
                      <a:pt x="249" y="78"/>
                    </a:lnTo>
                    <a:lnTo>
                      <a:pt x="250" y="78"/>
                    </a:lnTo>
                    <a:lnTo>
                      <a:pt x="251" y="78"/>
                    </a:lnTo>
                    <a:lnTo>
                      <a:pt x="252" y="78"/>
                    </a:lnTo>
                    <a:lnTo>
                      <a:pt x="252" y="77"/>
                    </a:lnTo>
                    <a:lnTo>
                      <a:pt x="253" y="77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79"/>
                    </a:lnTo>
                    <a:lnTo>
                      <a:pt x="255" y="79"/>
                    </a:lnTo>
                    <a:lnTo>
                      <a:pt x="256" y="78"/>
                    </a:lnTo>
                    <a:lnTo>
                      <a:pt x="257" y="78"/>
                    </a:lnTo>
                    <a:lnTo>
                      <a:pt x="257" y="77"/>
                    </a:lnTo>
                    <a:lnTo>
                      <a:pt x="258" y="78"/>
                    </a:lnTo>
                    <a:lnTo>
                      <a:pt x="259" y="79"/>
                    </a:lnTo>
                    <a:lnTo>
                      <a:pt x="259" y="78"/>
                    </a:lnTo>
                    <a:lnTo>
                      <a:pt x="260" y="79"/>
                    </a:lnTo>
                    <a:lnTo>
                      <a:pt x="260" y="78"/>
                    </a:lnTo>
                    <a:lnTo>
                      <a:pt x="261" y="78"/>
                    </a:lnTo>
                    <a:lnTo>
                      <a:pt x="262" y="78"/>
                    </a:lnTo>
                    <a:lnTo>
                      <a:pt x="262" y="77"/>
                    </a:lnTo>
                    <a:lnTo>
                      <a:pt x="263" y="77"/>
                    </a:lnTo>
                    <a:lnTo>
                      <a:pt x="263" y="76"/>
                    </a:lnTo>
                    <a:lnTo>
                      <a:pt x="264" y="75"/>
                    </a:lnTo>
                    <a:lnTo>
                      <a:pt x="264" y="74"/>
                    </a:lnTo>
                    <a:lnTo>
                      <a:pt x="265" y="74"/>
                    </a:lnTo>
                    <a:lnTo>
                      <a:pt x="265" y="73"/>
                    </a:lnTo>
                    <a:lnTo>
                      <a:pt x="264" y="72"/>
                    </a:lnTo>
                    <a:lnTo>
                      <a:pt x="264" y="71"/>
                    </a:lnTo>
                    <a:lnTo>
                      <a:pt x="265" y="71"/>
                    </a:lnTo>
                    <a:lnTo>
                      <a:pt x="265" y="70"/>
                    </a:lnTo>
                    <a:lnTo>
                      <a:pt x="264" y="70"/>
                    </a:lnTo>
                    <a:lnTo>
                      <a:pt x="264" y="69"/>
                    </a:lnTo>
                    <a:lnTo>
                      <a:pt x="264" y="68"/>
                    </a:lnTo>
                    <a:lnTo>
                      <a:pt x="265" y="67"/>
                    </a:lnTo>
                    <a:lnTo>
                      <a:pt x="264" y="67"/>
                    </a:lnTo>
                    <a:lnTo>
                      <a:pt x="265" y="67"/>
                    </a:lnTo>
                    <a:lnTo>
                      <a:pt x="265" y="66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7" y="65"/>
                    </a:lnTo>
                    <a:lnTo>
                      <a:pt x="268" y="65"/>
                    </a:lnTo>
                    <a:lnTo>
                      <a:pt x="269" y="65"/>
                    </a:lnTo>
                    <a:lnTo>
                      <a:pt x="269" y="64"/>
                    </a:lnTo>
                    <a:lnTo>
                      <a:pt x="270" y="64"/>
                    </a:lnTo>
                    <a:lnTo>
                      <a:pt x="271" y="64"/>
                    </a:lnTo>
                    <a:lnTo>
                      <a:pt x="271" y="65"/>
                    </a:lnTo>
                    <a:lnTo>
                      <a:pt x="272" y="65"/>
                    </a:lnTo>
                    <a:lnTo>
                      <a:pt x="272" y="64"/>
                    </a:lnTo>
                    <a:lnTo>
                      <a:pt x="273" y="64"/>
                    </a:lnTo>
                    <a:lnTo>
                      <a:pt x="274" y="65"/>
                    </a:lnTo>
                    <a:lnTo>
                      <a:pt x="275" y="65"/>
                    </a:lnTo>
                    <a:lnTo>
                      <a:pt x="276" y="65"/>
                    </a:lnTo>
                    <a:lnTo>
                      <a:pt x="276" y="64"/>
                    </a:lnTo>
                    <a:lnTo>
                      <a:pt x="276" y="65"/>
                    </a:lnTo>
                    <a:lnTo>
                      <a:pt x="277" y="65"/>
                    </a:lnTo>
                    <a:lnTo>
                      <a:pt x="278" y="65"/>
                    </a:lnTo>
                    <a:lnTo>
                      <a:pt x="279" y="65"/>
                    </a:lnTo>
                    <a:lnTo>
                      <a:pt x="279" y="64"/>
                    </a:lnTo>
                    <a:lnTo>
                      <a:pt x="280" y="64"/>
                    </a:lnTo>
                    <a:lnTo>
                      <a:pt x="280" y="63"/>
                    </a:lnTo>
                    <a:lnTo>
                      <a:pt x="281" y="63"/>
                    </a:lnTo>
                    <a:lnTo>
                      <a:pt x="281" y="62"/>
                    </a:lnTo>
                    <a:lnTo>
                      <a:pt x="282" y="62"/>
                    </a:lnTo>
                    <a:lnTo>
                      <a:pt x="283" y="62"/>
                    </a:lnTo>
                    <a:lnTo>
                      <a:pt x="284" y="62"/>
                    </a:lnTo>
                    <a:lnTo>
                      <a:pt x="284" y="61"/>
                    </a:lnTo>
                    <a:lnTo>
                      <a:pt x="283" y="61"/>
                    </a:lnTo>
                    <a:lnTo>
                      <a:pt x="282" y="60"/>
                    </a:lnTo>
                    <a:lnTo>
                      <a:pt x="282" y="59"/>
                    </a:lnTo>
                    <a:lnTo>
                      <a:pt x="281" y="59"/>
                    </a:lnTo>
                    <a:lnTo>
                      <a:pt x="280" y="59"/>
                    </a:lnTo>
                    <a:lnTo>
                      <a:pt x="280" y="58"/>
                    </a:lnTo>
                    <a:lnTo>
                      <a:pt x="280" y="57"/>
                    </a:lnTo>
                    <a:lnTo>
                      <a:pt x="280" y="56"/>
                    </a:lnTo>
                    <a:lnTo>
                      <a:pt x="281" y="56"/>
                    </a:lnTo>
                    <a:lnTo>
                      <a:pt x="282" y="56"/>
                    </a:lnTo>
                    <a:lnTo>
                      <a:pt x="283" y="56"/>
                    </a:lnTo>
                    <a:lnTo>
                      <a:pt x="284" y="57"/>
                    </a:lnTo>
                    <a:lnTo>
                      <a:pt x="284" y="56"/>
                    </a:lnTo>
                    <a:lnTo>
                      <a:pt x="285" y="56"/>
                    </a:lnTo>
                    <a:lnTo>
                      <a:pt x="286" y="57"/>
                    </a:lnTo>
                    <a:lnTo>
                      <a:pt x="287" y="57"/>
                    </a:lnTo>
                    <a:lnTo>
                      <a:pt x="288" y="57"/>
                    </a:lnTo>
                    <a:lnTo>
                      <a:pt x="289" y="57"/>
                    </a:lnTo>
                    <a:lnTo>
                      <a:pt x="288" y="57"/>
                    </a:lnTo>
                    <a:lnTo>
                      <a:pt x="288" y="56"/>
                    </a:lnTo>
                    <a:lnTo>
                      <a:pt x="289" y="56"/>
                    </a:lnTo>
                    <a:lnTo>
                      <a:pt x="289" y="57"/>
                    </a:lnTo>
                    <a:lnTo>
                      <a:pt x="290" y="58"/>
                    </a:lnTo>
                    <a:lnTo>
                      <a:pt x="290" y="57"/>
                    </a:lnTo>
                    <a:lnTo>
                      <a:pt x="291" y="57"/>
                    </a:lnTo>
                    <a:lnTo>
                      <a:pt x="291" y="58"/>
                    </a:lnTo>
                    <a:lnTo>
                      <a:pt x="292" y="58"/>
                    </a:lnTo>
                    <a:lnTo>
                      <a:pt x="292" y="59"/>
                    </a:lnTo>
                    <a:lnTo>
                      <a:pt x="293" y="59"/>
                    </a:lnTo>
                    <a:lnTo>
                      <a:pt x="294" y="59"/>
                    </a:lnTo>
                    <a:lnTo>
                      <a:pt x="294" y="60"/>
                    </a:lnTo>
                    <a:lnTo>
                      <a:pt x="295" y="60"/>
                    </a:lnTo>
                    <a:lnTo>
                      <a:pt x="295" y="59"/>
                    </a:lnTo>
                    <a:lnTo>
                      <a:pt x="296" y="59"/>
                    </a:lnTo>
                    <a:lnTo>
                      <a:pt x="297" y="59"/>
                    </a:lnTo>
                    <a:lnTo>
                      <a:pt x="297" y="58"/>
                    </a:lnTo>
                    <a:lnTo>
                      <a:pt x="298" y="58"/>
                    </a:lnTo>
                    <a:lnTo>
                      <a:pt x="298" y="57"/>
                    </a:lnTo>
                    <a:lnTo>
                      <a:pt x="299" y="57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3" y="57"/>
                    </a:lnTo>
                    <a:lnTo>
                      <a:pt x="304" y="57"/>
                    </a:lnTo>
                    <a:lnTo>
                      <a:pt x="305" y="58"/>
                    </a:lnTo>
                    <a:lnTo>
                      <a:pt x="305" y="57"/>
                    </a:lnTo>
                    <a:lnTo>
                      <a:pt x="306" y="57"/>
                    </a:lnTo>
                    <a:lnTo>
                      <a:pt x="306" y="58"/>
                    </a:lnTo>
                    <a:lnTo>
                      <a:pt x="306" y="57"/>
                    </a:lnTo>
                    <a:lnTo>
                      <a:pt x="307" y="57"/>
                    </a:lnTo>
                    <a:lnTo>
                      <a:pt x="307" y="56"/>
                    </a:lnTo>
                    <a:lnTo>
                      <a:pt x="309" y="56"/>
                    </a:lnTo>
                    <a:lnTo>
                      <a:pt x="309" y="55"/>
                    </a:lnTo>
                    <a:lnTo>
                      <a:pt x="310" y="54"/>
                    </a:lnTo>
                    <a:lnTo>
                      <a:pt x="310" y="53"/>
                    </a:lnTo>
                    <a:lnTo>
                      <a:pt x="309" y="53"/>
                    </a:lnTo>
                    <a:lnTo>
                      <a:pt x="309" y="52"/>
                    </a:lnTo>
                    <a:lnTo>
                      <a:pt x="310" y="53"/>
                    </a:lnTo>
                    <a:lnTo>
                      <a:pt x="311" y="53"/>
                    </a:lnTo>
                    <a:lnTo>
                      <a:pt x="311" y="52"/>
                    </a:lnTo>
                    <a:lnTo>
                      <a:pt x="311" y="51"/>
                    </a:lnTo>
                    <a:lnTo>
                      <a:pt x="311" y="50"/>
                    </a:lnTo>
                    <a:lnTo>
                      <a:pt x="311" y="49"/>
                    </a:lnTo>
                    <a:lnTo>
                      <a:pt x="310" y="48"/>
                    </a:lnTo>
                    <a:lnTo>
                      <a:pt x="310" y="47"/>
                    </a:lnTo>
                    <a:lnTo>
                      <a:pt x="311" y="47"/>
                    </a:lnTo>
                    <a:lnTo>
                      <a:pt x="312" y="47"/>
                    </a:lnTo>
                    <a:lnTo>
                      <a:pt x="312" y="46"/>
                    </a:lnTo>
                    <a:lnTo>
                      <a:pt x="313" y="46"/>
                    </a:lnTo>
                    <a:lnTo>
                      <a:pt x="313" y="45"/>
                    </a:lnTo>
                    <a:lnTo>
                      <a:pt x="313" y="44"/>
                    </a:lnTo>
                    <a:lnTo>
                      <a:pt x="313" y="43"/>
                    </a:lnTo>
                    <a:lnTo>
                      <a:pt x="314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6" y="43"/>
                    </a:lnTo>
                    <a:lnTo>
                      <a:pt x="317" y="43"/>
                    </a:lnTo>
                    <a:lnTo>
                      <a:pt x="318" y="43"/>
                    </a:lnTo>
                    <a:lnTo>
                      <a:pt x="319" y="42"/>
                    </a:lnTo>
                    <a:lnTo>
                      <a:pt x="320" y="42"/>
                    </a:lnTo>
                    <a:lnTo>
                      <a:pt x="321" y="41"/>
                    </a:lnTo>
                    <a:lnTo>
                      <a:pt x="321" y="40"/>
                    </a:lnTo>
                    <a:lnTo>
                      <a:pt x="322" y="40"/>
                    </a:lnTo>
                    <a:lnTo>
                      <a:pt x="323" y="40"/>
                    </a:lnTo>
                    <a:lnTo>
                      <a:pt x="323" y="39"/>
                    </a:lnTo>
                    <a:lnTo>
                      <a:pt x="324" y="39"/>
                    </a:lnTo>
                    <a:lnTo>
                      <a:pt x="325" y="39"/>
                    </a:lnTo>
                    <a:lnTo>
                      <a:pt x="326" y="39"/>
                    </a:lnTo>
                    <a:lnTo>
                      <a:pt x="327" y="38"/>
                    </a:lnTo>
                    <a:lnTo>
                      <a:pt x="328" y="38"/>
                    </a:lnTo>
                    <a:lnTo>
                      <a:pt x="328" y="37"/>
                    </a:lnTo>
                    <a:lnTo>
                      <a:pt x="329" y="36"/>
                    </a:lnTo>
                    <a:lnTo>
                      <a:pt x="330" y="35"/>
                    </a:lnTo>
                    <a:lnTo>
                      <a:pt x="331" y="34"/>
                    </a:lnTo>
                    <a:lnTo>
                      <a:pt x="332" y="34"/>
                    </a:lnTo>
                    <a:lnTo>
                      <a:pt x="332" y="33"/>
                    </a:lnTo>
                    <a:lnTo>
                      <a:pt x="333" y="33"/>
                    </a:lnTo>
                    <a:lnTo>
                      <a:pt x="333" y="32"/>
                    </a:lnTo>
                    <a:lnTo>
                      <a:pt x="334" y="31"/>
                    </a:lnTo>
                    <a:lnTo>
                      <a:pt x="334" y="30"/>
                    </a:lnTo>
                    <a:lnTo>
                      <a:pt x="334" y="29"/>
                    </a:lnTo>
                    <a:lnTo>
                      <a:pt x="335" y="29"/>
                    </a:lnTo>
                    <a:lnTo>
                      <a:pt x="336" y="29"/>
                    </a:lnTo>
                    <a:lnTo>
                      <a:pt x="336" y="28"/>
                    </a:lnTo>
                    <a:lnTo>
                      <a:pt x="337" y="27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5"/>
                    </a:lnTo>
                    <a:lnTo>
                      <a:pt x="339" y="24"/>
                    </a:lnTo>
                    <a:lnTo>
                      <a:pt x="339" y="23"/>
                    </a:lnTo>
                    <a:lnTo>
                      <a:pt x="339" y="22"/>
                    </a:lnTo>
                    <a:lnTo>
                      <a:pt x="338" y="21"/>
                    </a:lnTo>
                    <a:lnTo>
                      <a:pt x="338" y="20"/>
                    </a:lnTo>
                    <a:lnTo>
                      <a:pt x="337" y="20"/>
                    </a:lnTo>
                    <a:lnTo>
                      <a:pt x="337" y="19"/>
                    </a:lnTo>
                    <a:lnTo>
                      <a:pt x="336" y="19"/>
                    </a:lnTo>
                    <a:lnTo>
                      <a:pt x="336" y="18"/>
                    </a:lnTo>
                    <a:lnTo>
                      <a:pt x="336" y="17"/>
                    </a:lnTo>
                    <a:lnTo>
                      <a:pt x="335" y="17"/>
                    </a:lnTo>
                    <a:lnTo>
                      <a:pt x="334" y="16"/>
                    </a:lnTo>
                    <a:lnTo>
                      <a:pt x="335" y="15"/>
                    </a:lnTo>
                    <a:lnTo>
                      <a:pt x="334" y="15"/>
                    </a:lnTo>
                    <a:lnTo>
                      <a:pt x="335" y="14"/>
                    </a:lnTo>
                    <a:lnTo>
                      <a:pt x="334" y="14"/>
                    </a:lnTo>
                    <a:lnTo>
                      <a:pt x="334" y="13"/>
                    </a:lnTo>
                    <a:lnTo>
                      <a:pt x="335" y="12"/>
                    </a:lnTo>
                    <a:lnTo>
                      <a:pt x="334" y="12"/>
                    </a:lnTo>
                    <a:lnTo>
                      <a:pt x="334" y="11"/>
                    </a:lnTo>
                    <a:lnTo>
                      <a:pt x="333" y="11"/>
                    </a:lnTo>
                    <a:lnTo>
                      <a:pt x="334" y="10"/>
                    </a:lnTo>
                    <a:lnTo>
                      <a:pt x="334" y="9"/>
                    </a:lnTo>
                    <a:lnTo>
                      <a:pt x="333" y="8"/>
                    </a:lnTo>
                    <a:lnTo>
                      <a:pt x="332" y="8"/>
                    </a:lnTo>
                    <a:lnTo>
                      <a:pt x="333" y="8"/>
                    </a:lnTo>
                    <a:lnTo>
                      <a:pt x="332" y="7"/>
                    </a:lnTo>
                    <a:lnTo>
                      <a:pt x="331" y="7"/>
                    </a:lnTo>
                    <a:lnTo>
                      <a:pt x="331" y="6"/>
                    </a:lnTo>
                    <a:lnTo>
                      <a:pt x="330" y="6"/>
                    </a:lnTo>
                    <a:lnTo>
                      <a:pt x="329" y="6"/>
                    </a:lnTo>
                    <a:lnTo>
                      <a:pt x="328" y="6"/>
                    </a:lnTo>
                    <a:lnTo>
                      <a:pt x="328" y="5"/>
                    </a:lnTo>
                    <a:lnTo>
                      <a:pt x="327" y="6"/>
                    </a:lnTo>
                    <a:lnTo>
                      <a:pt x="327" y="5"/>
                    </a:lnTo>
                    <a:lnTo>
                      <a:pt x="328" y="5"/>
                    </a:lnTo>
                    <a:lnTo>
                      <a:pt x="328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30" y="3"/>
                    </a:lnTo>
                    <a:lnTo>
                      <a:pt x="332" y="3"/>
                    </a:lnTo>
                    <a:lnTo>
                      <a:pt x="333" y="3"/>
                    </a:lnTo>
                    <a:lnTo>
                      <a:pt x="334" y="3"/>
                    </a:lnTo>
                    <a:lnTo>
                      <a:pt x="335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4"/>
                    </a:lnTo>
                    <a:lnTo>
                      <a:pt x="339" y="4"/>
                    </a:lnTo>
                    <a:lnTo>
                      <a:pt x="339" y="5"/>
                    </a:lnTo>
                    <a:lnTo>
                      <a:pt x="340" y="6"/>
                    </a:lnTo>
                    <a:lnTo>
                      <a:pt x="341" y="6"/>
                    </a:lnTo>
                    <a:lnTo>
                      <a:pt x="342" y="6"/>
                    </a:lnTo>
                    <a:lnTo>
                      <a:pt x="343" y="5"/>
                    </a:lnTo>
                    <a:lnTo>
                      <a:pt x="344" y="5"/>
                    </a:lnTo>
                    <a:lnTo>
                      <a:pt x="345" y="5"/>
                    </a:lnTo>
                    <a:lnTo>
                      <a:pt x="346" y="5"/>
                    </a:lnTo>
                    <a:lnTo>
                      <a:pt x="348" y="5"/>
                    </a:lnTo>
                    <a:lnTo>
                      <a:pt x="349" y="5"/>
                    </a:lnTo>
                    <a:lnTo>
                      <a:pt x="349" y="6"/>
                    </a:lnTo>
                    <a:lnTo>
                      <a:pt x="350" y="5"/>
                    </a:lnTo>
                    <a:lnTo>
                      <a:pt x="350" y="6"/>
                    </a:lnTo>
                    <a:lnTo>
                      <a:pt x="350" y="7"/>
                    </a:lnTo>
                    <a:lnTo>
                      <a:pt x="351" y="7"/>
                    </a:lnTo>
                    <a:lnTo>
                      <a:pt x="352" y="6"/>
                    </a:lnTo>
                    <a:lnTo>
                      <a:pt x="353" y="6"/>
                    </a:lnTo>
                    <a:lnTo>
                      <a:pt x="353" y="5"/>
                    </a:lnTo>
                    <a:lnTo>
                      <a:pt x="353" y="4"/>
                    </a:lnTo>
                    <a:lnTo>
                      <a:pt x="354" y="5"/>
                    </a:lnTo>
                    <a:lnTo>
                      <a:pt x="354" y="4"/>
                    </a:lnTo>
                    <a:lnTo>
                      <a:pt x="355" y="4"/>
                    </a:lnTo>
                    <a:lnTo>
                      <a:pt x="356" y="4"/>
                    </a:lnTo>
                    <a:lnTo>
                      <a:pt x="356" y="5"/>
                    </a:lnTo>
                    <a:lnTo>
                      <a:pt x="357" y="5"/>
                    </a:lnTo>
                    <a:lnTo>
                      <a:pt x="358" y="5"/>
                    </a:lnTo>
                    <a:lnTo>
                      <a:pt x="359" y="5"/>
                    </a:lnTo>
                    <a:lnTo>
                      <a:pt x="360" y="5"/>
                    </a:lnTo>
                    <a:lnTo>
                      <a:pt x="361" y="5"/>
                    </a:lnTo>
                    <a:lnTo>
                      <a:pt x="361" y="4"/>
                    </a:lnTo>
                    <a:lnTo>
                      <a:pt x="362" y="3"/>
                    </a:lnTo>
                    <a:lnTo>
                      <a:pt x="363" y="3"/>
                    </a:lnTo>
                    <a:lnTo>
                      <a:pt x="364" y="3"/>
                    </a:lnTo>
                    <a:lnTo>
                      <a:pt x="364" y="2"/>
                    </a:lnTo>
                    <a:lnTo>
                      <a:pt x="365" y="2"/>
                    </a:lnTo>
                    <a:lnTo>
                      <a:pt x="366" y="2"/>
                    </a:lnTo>
                    <a:lnTo>
                      <a:pt x="367" y="1"/>
                    </a:lnTo>
                    <a:lnTo>
                      <a:pt x="368" y="1"/>
                    </a:lnTo>
                    <a:lnTo>
                      <a:pt x="368" y="0"/>
                    </a:lnTo>
                    <a:lnTo>
                      <a:pt x="369" y="0"/>
                    </a:lnTo>
                    <a:lnTo>
                      <a:pt x="370" y="0"/>
                    </a:lnTo>
                    <a:lnTo>
                      <a:pt x="370" y="1"/>
                    </a:lnTo>
                    <a:lnTo>
                      <a:pt x="371" y="1"/>
                    </a:lnTo>
                    <a:lnTo>
                      <a:pt x="371" y="2"/>
                    </a:lnTo>
                    <a:lnTo>
                      <a:pt x="370" y="2"/>
                    </a:lnTo>
                    <a:lnTo>
                      <a:pt x="371" y="3"/>
                    </a:lnTo>
                    <a:lnTo>
                      <a:pt x="372" y="3"/>
                    </a:lnTo>
                    <a:lnTo>
                      <a:pt x="373" y="3"/>
                    </a:lnTo>
                    <a:lnTo>
                      <a:pt x="375" y="2"/>
                    </a:lnTo>
                    <a:lnTo>
                      <a:pt x="375" y="3"/>
                    </a:lnTo>
                    <a:lnTo>
                      <a:pt x="375" y="4"/>
                    </a:lnTo>
                    <a:lnTo>
                      <a:pt x="376" y="4"/>
                    </a:lnTo>
                    <a:lnTo>
                      <a:pt x="376" y="5"/>
                    </a:lnTo>
                    <a:lnTo>
                      <a:pt x="377" y="5"/>
                    </a:lnTo>
                    <a:lnTo>
                      <a:pt x="377" y="6"/>
                    </a:lnTo>
                    <a:lnTo>
                      <a:pt x="378" y="7"/>
                    </a:lnTo>
                    <a:lnTo>
                      <a:pt x="378" y="8"/>
                    </a:lnTo>
                    <a:lnTo>
                      <a:pt x="378" y="9"/>
                    </a:lnTo>
                    <a:lnTo>
                      <a:pt x="378" y="10"/>
                    </a:lnTo>
                    <a:lnTo>
                      <a:pt x="379" y="10"/>
                    </a:lnTo>
                    <a:lnTo>
                      <a:pt x="380" y="10"/>
                    </a:lnTo>
                    <a:lnTo>
                      <a:pt x="381" y="10"/>
                    </a:lnTo>
                    <a:lnTo>
                      <a:pt x="381" y="11"/>
                    </a:lnTo>
                    <a:lnTo>
                      <a:pt x="381" y="12"/>
                    </a:lnTo>
                    <a:lnTo>
                      <a:pt x="382" y="12"/>
                    </a:lnTo>
                    <a:lnTo>
                      <a:pt x="384" y="13"/>
                    </a:lnTo>
                    <a:lnTo>
                      <a:pt x="384" y="14"/>
                    </a:lnTo>
                    <a:lnTo>
                      <a:pt x="385" y="14"/>
                    </a:lnTo>
                    <a:lnTo>
                      <a:pt x="386" y="14"/>
                    </a:lnTo>
                    <a:lnTo>
                      <a:pt x="386" y="15"/>
                    </a:lnTo>
                    <a:lnTo>
                      <a:pt x="386" y="16"/>
                    </a:lnTo>
                    <a:lnTo>
                      <a:pt x="385" y="16"/>
                    </a:lnTo>
                    <a:lnTo>
                      <a:pt x="386" y="17"/>
                    </a:lnTo>
                    <a:lnTo>
                      <a:pt x="386" y="18"/>
                    </a:lnTo>
                    <a:lnTo>
                      <a:pt x="386" y="19"/>
                    </a:lnTo>
                    <a:lnTo>
                      <a:pt x="386" y="20"/>
                    </a:lnTo>
                    <a:lnTo>
                      <a:pt x="387" y="22"/>
                    </a:lnTo>
                    <a:lnTo>
                      <a:pt x="387" y="23"/>
                    </a:lnTo>
                    <a:lnTo>
                      <a:pt x="386" y="24"/>
                    </a:lnTo>
                    <a:lnTo>
                      <a:pt x="387" y="25"/>
                    </a:lnTo>
                    <a:lnTo>
                      <a:pt x="386" y="25"/>
                    </a:lnTo>
                    <a:lnTo>
                      <a:pt x="386" y="26"/>
                    </a:lnTo>
                    <a:lnTo>
                      <a:pt x="386" y="27"/>
                    </a:lnTo>
                    <a:lnTo>
                      <a:pt x="385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5" y="30"/>
                    </a:lnTo>
                    <a:lnTo>
                      <a:pt x="385" y="31"/>
                    </a:lnTo>
                    <a:lnTo>
                      <a:pt x="385" y="32"/>
                    </a:lnTo>
                    <a:lnTo>
                      <a:pt x="385" y="33"/>
                    </a:lnTo>
                    <a:lnTo>
                      <a:pt x="384" y="33"/>
                    </a:lnTo>
                    <a:lnTo>
                      <a:pt x="383" y="34"/>
                    </a:lnTo>
                    <a:lnTo>
                      <a:pt x="383" y="35"/>
                    </a:lnTo>
                    <a:lnTo>
                      <a:pt x="384" y="35"/>
                    </a:lnTo>
                    <a:lnTo>
                      <a:pt x="383" y="36"/>
                    </a:lnTo>
                    <a:lnTo>
                      <a:pt x="383" y="37"/>
                    </a:lnTo>
                    <a:lnTo>
                      <a:pt x="384" y="38"/>
                    </a:lnTo>
                    <a:lnTo>
                      <a:pt x="383" y="39"/>
                    </a:lnTo>
                    <a:lnTo>
                      <a:pt x="384" y="39"/>
                    </a:lnTo>
                    <a:lnTo>
                      <a:pt x="383" y="40"/>
                    </a:lnTo>
                    <a:lnTo>
                      <a:pt x="384" y="41"/>
                    </a:lnTo>
                    <a:lnTo>
                      <a:pt x="383" y="41"/>
                    </a:lnTo>
                    <a:lnTo>
                      <a:pt x="383" y="42"/>
                    </a:lnTo>
                    <a:lnTo>
                      <a:pt x="383" y="43"/>
                    </a:lnTo>
                    <a:lnTo>
                      <a:pt x="383" y="44"/>
                    </a:lnTo>
                    <a:lnTo>
                      <a:pt x="381" y="45"/>
                    </a:lnTo>
                    <a:lnTo>
                      <a:pt x="381" y="46"/>
                    </a:lnTo>
                    <a:lnTo>
                      <a:pt x="380" y="47"/>
                    </a:lnTo>
                    <a:lnTo>
                      <a:pt x="380" y="48"/>
                    </a:lnTo>
                    <a:lnTo>
                      <a:pt x="380" y="49"/>
                    </a:lnTo>
                    <a:lnTo>
                      <a:pt x="380" y="50"/>
                    </a:lnTo>
                    <a:lnTo>
                      <a:pt x="380" y="51"/>
                    </a:lnTo>
                    <a:lnTo>
                      <a:pt x="379" y="51"/>
                    </a:lnTo>
                    <a:lnTo>
                      <a:pt x="378" y="51"/>
                    </a:lnTo>
                    <a:lnTo>
                      <a:pt x="378" y="52"/>
                    </a:lnTo>
                    <a:lnTo>
                      <a:pt x="377" y="51"/>
                    </a:lnTo>
                    <a:lnTo>
                      <a:pt x="377" y="52"/>
                    </a:lnTo>
                    <a:lnTo>
                      <a:pt x="376" y="51"/>
                    </a:lnTo>
                    <a:lnTo>
                      <a:pt x="376" y="52"/>
                    </a:lnTo>
                    <a:lnTo>
                      <a:pt x="375" y="52"/>
                    </a:lnTo>
                    <a:lnTo>
                      <a:pt x="375" y="53"/>
                    </a:lnTo>
                    <a:lnTo>
                      <a:pt x="376" y="53"/>
                    </a:lnTo>
                    <a:lnTo>
                      <a:pt x="376" y="54"/>
                    </a:lnTo>
                    <a:lnTo>
                      <a:pt x="375" y="53"/>
                    </a:lnTo>
                    <a:lnTo>
                      <a:pt x="374" y="54"/>
                    </a:lnTo>
                    <a:lnTo>
                      <a:pt x="375" y="54"/>
                    </a:lnTo>
                    <a:lnTo>
                      <a:pt x="374" y="54"/>
                    </a:lnTo>
                    <a:lnTo>
                      <a:pt x="373" y="54"/>
                    </a:lnTo>
                    <a:lnTo>
                      <a:pt x="373" y="55"/>
                    </a:lnTo>
                    <a:lnTo>
                      <a:pt x="373" y="56"/>
                    </a:lnTo>
                    <a:lnTo>
                      <a:pt x="373" y="57"/>
                    </a:lnTo>
                    <a:lnTo>
                      <a:pt x="373" y="58"/>
                    </a:lnTo>
                    <a:lnTo>
                      <a:pt x="374" y="59"/>
                    </a:lnTo>
                    <a:lnTo>
                      <a:pt x="375" y="58"/>
                    </a:lnTo>
                    <a:lnTo>
                      <a:pt x="375" y="59"/>
                    </a:lnTo>
                    <a:lnTo>
                      <a:pt x="378" y="59"/>
                    </a:lnTo>
                    <a:lnTo>
                      <a:pt x="378" y="58"/>
                    </a:lnTo>
                    <a:lnTo>
                      <a:pt x="377" y="57"/>
                    </a:lnTo>
                    <a:lnTo>
                      <a:pt x="378" y="57"/>
                    </a:lnTo>
                    <a:lnTo>
                      <a:pt x="379" y="57"/>
                    </a:lnTo>
                    <a:lnTo>
                      <a:pt x="379" y="58"/>
                    </a:lnTo>
                    <a:lnTo>
                      <a:pt x="380" y="57"/>
                    </a:lnTo>
                    <a:lnTo>
                      <a:pt x="381" y="58"/>
                    </a:lnTo>
                    <a:lnTo>
                      <a:pt x="380" y="58"/>
                    </a:lnTo>
                    <a:lnTo>
                      <a:pt x="380" y="59"/>
                    </a:lnTo>
                    <a:lnTo>
                      <a:pt x="381" y="59"/>
                    </a:lnTo>
                    <a:lnTo>
                      <a:pt x="382" y="59"/>
                    </a:lnTo>
                    <a:lnTo>
                      <a:pt x="383" y="59"/>
                    </a:lnTo>
                    <a:lnTo>
                      <a:pt x="384" y="59"/>
                    </a:lnTo>
                    <a:lnTo>
                      <a:pt x="385" y="59"/>
                    </a:lnTo>
                    <a:lnTo>
                      <a:pt x="386" y="59"/>
                    </a:lnTo>
                    <a:lnTo>
                      <a:pt x="387" y="60"/>
                    </a:lnTo>
                    <a:lnTo>
                      <a:pt x="388" y="60"/>
                    </a:lnTo>
                    <a:lnTo>
                      <a:pt x="388" y="61"/>
                    </a:lnTo>
                    <a:lnTo>
                      <a:pt x="388" y="60"/>
                    </a:lnTo>
                    <a:lnTo>
                      <a:pt x="388" y="59"/>
                    </a:lnTo>
                    <a:lnTo>
                      <a:pt x="389" y="59"/>
                    </a:lnTo>
                    <a:lnTo>
                      <a:pt x="389" y="58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60"/>
                    </a:lnTo>
                    <a:lnTo>
                      <a:pt x="392" y="60"/>
                    </a:lnTo>
                    <a:lnTo>
                      <a:pt x="392" y="61"/>
                    </a:lnTo>
                    <a:lnTo>
                      <a:pt x="393" y="61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4" y="61"/>
                    </a:lnTo>
                    <a:lnTo>
                      <a:pt x="395" y="61"/>
                    </a:lnTo>
                    <a:lnTo>
                      <a:pt x="396" y="61"/>
                    </a:lnTo>
                    <a:lnTo>
                      <a:pt x="396" y="60"/>
                    </a:lnTo>
                    <a:lnTo>
                      <a:pt x="396" y="61"/>
                    </a:lnTo>
                    <a:lnTo>
                      <a:pt x="397" y="61"/>
                    </a:lnTo>
                    <a:lnTo>
                      <a:pt x="397" y="62"/>
                    </a:lnTo>
                    <a:lnTo>
                      <a:pt x="396" y="62"/>
                    </a:lnTo>
                    <a:lnTo>
                      <a:pt x="397" y="62"/>
                    </a:lnTo>
                    <a:lnTo>
                      <a:pt x="397" y="63"/>
                    </a:lnTo>
                    <a:lnTo>
                      <a:pt x="398" y="62"/>
                    </a:lnTo>
                    <a:lnTo>
                      <a:pt x="398" y="63"/>
                    </a:lnTo>
                    <a:lnTo>
                      <a:pt x="399" y="63"/>
                    </a:lnTo>
                    <a:lnTo>
                      <a:pt x="399" y="62"/>
                    </a:lnTo>
                    <a:lnTo>
                      <a:pt x="400" y="62"/>
                    </a:lnTo>
                    <a:lnTo>
                      <a:pt x="400" y="63"/>
                    </a:lnTo>
                    <a:lnTo>
                      <a:pt x="401" y="63"/>
                    </a:lnTo>
                    <a:lnTo>
                      <a:pt x="402" y="62"/>
                    </a:lnTo>
                    <a:lnTo>
                      <a:pt x="402" y="61"/>
                    </a:lnTo>
                    <a:lnTo>
                      <a:pt x="402" y="62"/>
                    </a:lnTo>
                    <a:lnTo>
                      <a:pt x="403" y="62"/>
                    </a:lnTo>
                    <a:lnTo>
                      <a:pt x="402" y="62"/>
                    </a:lnTo>
                    <a:lnTo>
                      <a:pt x="402" y="63"/>
                    </a:lnTo>
                    <a:lnTo>
                      <a:pt x="403" y="63"/>
                    </a:lnTo>
                    <a:lnTo>
                      <a:pt x="404" y="63"/>
                    </a:lnTo>
                    <a:lnTo>
                      <a:pt x="403" y="63"/>
                    </a:lnTo>
                    <a:lnTo>
                      <a:pt x="404" y="63"/>
                    </a:lnTo>
                    <a:lnTo>
                      <a:pt x="405" y="64"/>
                    </a:lnTo>
                    <a:lnTo>
                      <a:pt x="406" y="65"/>
                    </a:lnTo>
                    <a:lnTo>
                      <a:pt x="407" y="65"/>
                    </a:lnTo>
                    <a:lnTo>
                      <a:pt x="408" y="65"/>
                    </a:lnTo>
                    <a:lnTo>
                      <a:pt x="408" y="66"/>
                    </a:lnTo>
                    <a:lnTo>
                      <a:pt x="408" y="67"/>
                    </a:lnTo>
                    <a:lnTo>
                      <a:pt x="409" y="67"/>
                    </a:lnTo>
                    <a:lnTo>
                      <a:pt x="410" y="67"/>
                    </a:lnTo>
                    <a:lnTo>
                      <a:pt x="410" y="68"/>
                    </a:lnTo>
                    <a:lnTo>
                      <a:pt x="411" y="68"/>
                    </a:lnTo>
                    <a:lnTo>
                      <a:pt x="412" y="68"/>
                    </a:lnTo>
                    <a:lnTo>
                      <a:pt x="412" y="69"/>
                    </a:lnTo>
                    <a:lnTo>
                      <a:pt x="411" y="69"/>
                    </a:lnTo>
                    <a:lnTo>
                      <a:pt x="412" y="70"/>
                    </a:lnTo>
                    <a:lnTo>
                      <a:pt x="412" y="71"/>
                    </a:lnTo>
                    <a:lnTo>
                      <a:pt x="411" y="71"/>
                    </a:lnTo>
                    <a:lnTo>
                      <a:pt x="410" y="72"/>
                    </a:lnTo>
                    <a:lnTo>
                      <a:pt x="410" y="73"/>
                    </a:lnTo>
                    <a:lnTo>
                      <a:pt x="410" y="74"/>
                    </a:lnTo>
                    <a:lnTo>
                      <a:pt x="409" y="74"/>
                    </a:lnTo>
                    <a:lnTo>
                      <a:pt x="408" y="74"/>
                    </a:lnTo>
                    <a:lnTo>
                      <a:pt x="408" y="75"/>
                    </a:lnTo>
                    <a:lnTo>
                      <a:pt x="407" y="75"/>
                    </a:lnTo>
                    <a:lnTo>
                      <a:pt x="408" y="75"/>
                    </a:lnTo>
                    <a:lnTo>
                      <a:pt x="408" y="76"/>
                    </a:lnTo>
                    <a:lnTo>
                      <a:pt x="409" y="76"/>
                    </a:lnTo>
                    <a:lnTo>
                      <a:pt x="409" y="77"/>
                    </a:lnTo>
                    <a:lnTo>
                      <a:pt x="407" y="79"/>
                    </a:lnTo>
                    <a:lnTo>
                      <a:pt x="407" y="80"/>
                    </a:lnTo>
                    <a:lnTo>
                      <a:pt x="407" y="81"/>
                    </a:lnTo>
                    <a:lnTo>
                      <a:pt x="408" y="82"/>
                    </a:lnTo>
                    <a:lnTo>
                      <a:pt x="408" y="83"/>
                    </a:lnTo>
                    <a:lnTo>
                      <a:pt x="409" y="84"/>
                    </a:lnTo>
                    <a:lnTo>
                      <a:pt x="410" y="85"/>
                    </a:lnTo>
                    <a:lnTo>
                      <a:pt x="411" y="85"/>
                    </a:lnTo>
                    <a:lnTo>
                      <a:pt x="411" y="86"/>
                    </a:lnTo>
                    <a:lnTo>
                      <a:pt x="413" y="86"/>
                    </a:lnTo>
                    <a:lnTo>
                      <a:pt x="415" y="86"/>
                    </a:lnTo>
                    <a:lnTo>
                      <a:pt x="416" y="86"/>
                    </a:lnTo>
                    <a:lnTo>
                      <a:pt x="416" y="87"/>
                    </a:lnTo>
                    <a:lnTo>
                      <a:pt x="417" y="87"/>
                    </a:lnTo>
                    <a:lnTo>
                      <a:pt x="416" y="87"/>
                    </a:lnTo>
                    <a:lnTo>
                      <a:pt x="416" y="88"/>
                    </a:lnTo>
                    <a:lnTo>
                      <a:pt x="415" y="89"/>
                    </a:lnTo>
                    <a:lnTo>
                      <a:pt x="415" y="90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5" y="92"/>
                    </a:lnTo>
                    <a:lnTo>
                      <a:pt x="416" y="92"/>
                    </a:lnTo>
                    <a:lnTo>
                      <a:pt x="416" y="93"/>
                    </a:lnTo>
                    <a:lnTo>
                      <a:pt x="417" y="93"/>
                    </a:lnTo>
                    <a:lnTo>
                      <a:pt x="417" y="94"/>
                    </a:lnTo>
                    <a:lnTo>
                      <a:pt x="418" y="94"/>
                    </a:lnTo>
                    <a:lnTo>
                      <a:pt x="418" y="95"/>
                    </a:lnTo>
                    <a:lnTo>
                      <a:pt x="418" y="96"/>
                    </a:lnTo>
                    <a:lnTo>
                      <a:pt x="418" y="95"/>
                    </a:lnTo>
                    <a:lnTo>
                      <a:pt x="417" y="95"/>
                    </a:lnTo>
                    <a:lnTo>
                      <a:pt x="417" y="96"/>
                    </a:lnTo>
                    <a:lnTo>
                      <a:pt x="418" y="96"/>
                    </a:lnTo>
                    <a:lnTo>
                      <a:pt x="418" y="95"/>
                    </a:lnTo>
                    <a:lnTo>
                      <a:pt x="419" y="95"/>
                    </a:lnTo>
                    <a:lnTo>
                      <a:pt x="419" y="96"/>
                    </a:lnTo>
                    <a:lnTo>
                      <a:pt x="418" y="97"/>
                    </a:lnTo>
                    <a:lnTo>
                      <a:pt x="419" y="97"/>
                    </a:lnTo>
                    <a:lnTo>
                      <a:pt x="420" y="96"/>
                    </a:lnTo>
                    <a:lnTo>
                      <a:pt x="420" y="97"/>
                    </a:lnTo>
                    <a:lnTo>
                      <a:pt x="420" y="98"/>
                    </a:lnTo>
                    <a:lnTo>
                      <a:pt x="419" y="98"/>
                    </a:lnTo>
                    <a:lnTo>
                      <a:pt x="419" y="99"/>
                    </a:lnTo>
                    <a:lnTo>
                      <a:pt x="420" y="99"/>
                    </a:lnTo>
                    <a:lnTo>
                      <a:pt x="421" y="99"/>
                    </a:lnTo>
                    <a:lnTo>
                      <a:pt x="422" y="98"/>
                    </a:lnTo>
                    <a:lnTo>
                      <a:pt x="422" y="99"/>
                    </a:lnTo>
                    <a:lnTo>
                      <a:pt x="423" y="99"/>
                    </a:lnTo>
                    <a:lnTo>
                      <a:pt x="424" y="99"/>
                    </a:lnTo>
                    <a:lnTo>
                      <a:pt x="424" y="100"/>
                    </a:lnTo>
                    <a:lnTo>
                      <a:pt x="424" y="101"/>
                    </a:lnTo>
                    <a:lnTo>
                      <a:pt x="425" y="101"/>
                    </a:lnTo>
                    <a:lnTo>
                      <a:pt x="424" y="101"/>
                    </a:lnTo>
                    <a:lnTo>
                      <a:pt x="424" y="102"/>
                    </a:lnTo>
                    <a:lnTo>
                      <a:pt x="424" y="103"/>
                    </a:lnTo>
                    <a:lnTo>
                      <a:pt x="423" y="102"/>
                    </a:lnTo>
                    <a:lnTo>
                      <a:pt x="423" y="103"/>
                    </a:lnTo>
                    <a:lnTo>
                      <a:pt x="422" y="103"/>
                    </a:lnTo>
                    <a:lnTo>
                      <a:pt x="421" y="103"/>
                    </a:lnTo>
                    <a:lnTo>
                      <a:pt x="421" y="104"/>
                    </a:lnTo>
                    <a:lnTo>
                      <a:pt x="421" y="105"/>
                    </a:lnTo>
                    <a:lnTo>
                      <a:pt x="420" y="105"/>
                    </a:lnTo>
                    <a:lnTo>
                      <a:pt x="420" y="104"/>
                    </a:lnTo>
                    <a:lnTo>
                      <a:pt x="420" y="105"/>
                    </a:lnTo>
                    <a:lnTo>
                      <a:pt x="419" y="105"/>
                    </a:lnTo>
                    <a:lnTo>
                      <a:pt x="418" y="105"/>
                    </a:lnTo>
                    <a:lnTo>
                      <a:pt x="418" y="106"/>
                    </a:lnTo>
                    <a:lnTo>
                      <a:pt x="419" y="107"/>
                    </a:lnTo>
                    <a:lnTo>
                      <a:pt x="418" y="107"/>
                    </a:lnTo>
                    <a:lnTo>
                      <a:pt x="418" y="108"/>
                    </a:lnTo>
                    <a:lnTo>
                      <a:pt x="419" y="108"/>
                    </a:lnTo>
                    <a:lnTo>
                      <a:pt x="419" y="109"/>
                    </a:lnTo>
                    <a:lnTo>
                      <a:pt x="420" y="110"/>
                    </a:lnTo>
                    <a:lnTo>
                      <a:pt x="420" y="111"/>
                    </a:lnTo>
                    <a:lnTo>
                      <a:pt x="419" y="111"/>
                    </a:lnTo>
                    <a:lnTo>
                      <a:pt x="419" y="110"/>
                    </a:lnTo>
                    <a:lnTo>
                      <a:pt x="419" y="111"/>
                    </a:lnTo>
                    <a:lnTo>
                      <a:pt x="418" y="111"/>
                    </a:lnTo>
                    <a:lnTo>
                      <a:pt x="418" y="112"/>
                    </a:lnTo>
                    <a:lnTo>
                      <a:pt x="418" y="113"/>
                    </a:lnTo>
                    <a:lnTo>
                      <a:pt x="418" y="112"/>
                    </a:lnTo>
                    <a:lnTo>
                      <a:pt x="417" y="112"/>
                    </a:lnTo>
                    <a:lnTo>
                      <a:pt x="417" y="113"/>
                    </a:lnTo>
                    <a:lnTo>
                      <a:pt x="416" y="113"/>
                    </a:lnTo>
                    <a:lnTo>
                      <a:pt x="415" y="113"/>
                    </a:lnTo>
                    <a:lnTo>
                      <a:pt x="416" y="113"/>
                    </a:lnTo>
                    <a:lnTo>
                      <a:pt x="416" y="112"/>
                    </a:lnTo>
                    <a:lnTo>
                      <a:pt x="415" y="112"/>
                    </a:lnTo>
                    <a:lnTo>
                      <a:pt x="415" y="113"/>
                    </a:lnTo>
                    <a:lnTo>
                      <a:pt x="414" y="113"/>
                    </a:lnTo>
                    <a:lnTo>
                      <a:pt x="413" y="113"/>
                    </a:lnTo>
                    <a:lnTo>
                      <a:pt x="413" y="114"/>
                    </a:lnTo>
                    <a:lnTo>
                      <a:pt x="412" y="114"/>
                    </a:lnTo>
                    <a:lnTo>
                      <a:pt x="412" y="115"/>
                    </a:lnTo>
                    <a:lnTo>
                      <a:pt x="411" y="115"/>
                    </a:lnTo>
                    <a:lnTo>
                      <a:pt x="412" y="116"/>
                    </a:lnTo>
                    <a:lnTo>
                      <a:pt x="413" y="117"/>
                    </a:lnTo>
                    <a:lnTo>
                      <a:pt x="412" y="118"/>
                    </a:lnTo>
                    <a:lnTo>
                      <a:pt x="413" y="118"/>
                    </a:lnTo>
                    <a:lnTo>
                      <a:pt x="413" y="119"/>
                    </a:lnTo>
                    <a:lnTo>
                      <a:pt x="412" y="120"/>
                    </a:lnTo>
                    <a:lnTo>
                      <a:pt x="411" y="120"/>
                    </a:lnTo>
                    <a:lnTo>
                      <a:pt x="411" y="121"/>
                    </a:lnTo>
                    <a:lnTo>
                      <a:pt x="410" y="121"/>
                    </a:lnTo>
                    <a:lnTo>
                      <a:pt x="409" y="121"/>
                    </a:lnTo>
                    <a:lnTo>
                      <a:pt x="408" y="122"/>
                    </a:lnTo>
                    <a:lnTo>
                      <a:pt x="408" y="123"/>
                    </a:lnTo>
                    <a:lnTo>
                      <a:pt x="408" y="122"/>
                    </a:lnTo>
                    <a:lnTo>
                      <a:pt x="408" y="123"/>
                    </a:lnTo>
                    <a:lnTo>
                      <a:pt x="407" y="123"/>
                    </a:lnTo>
                    <a:lnTo>
                      <a:pt x="406" y="123"/>
                    </a:lnTo>
                    <a:lnTo>
                      <a:pt x="406" y="124"/>
                    </a:lnTo>
                    <a:lnTo>
                      <a:pt x="405" y="124"/>
                    </a:lnTo>
                    <a:lnTo>
                      <a:pt x="405" y="125"/>
                    </a:lnTo>
                    <a:lnTo>
                      <a:pt x="404" y="125"/>
                    </a:lnTo>
                    <a:lnTo>
                      <a:pt x="405" y="125"/>
                    </a:lnTo>
                    <a:lnTo>
                      <a:pt x="404" y="125"/>
                    </a:lnTo>
                    <a:lnTo>
                      <a:pt x="403" y="126"/>
                    </a:lnTo>
                    <a:lnTo>
                      <a:pt x="402" y="126"/>
                    </a:lnTo>
                    <a:lnTo>
                      <a:pt x="401" y="126"/>
                    </a:lnTo>
                    <a:lnTo>
                      <a:pt x="400" y="126"/>
                    </a:lnTo>
                    <a:lnTo>
                      <a:pt x="399" y="127"/>
                    </a:lnTo>
                    <a:lnTo>
                      <a:pt x="398" y="127"/>
                    </a:lnTo>
                    <a:lnTo>
                      <a:pt x="398" y="128"/>
                    </a:lnTo>
                    <a:lnTo>
                      <a:pt x="397" y="128"/>
                    </a:lnTo>
                    <a:lnTo>
                      <a:pt x="397" y="129"/>
                    </a:lnTo>
                    <a:lnTo>
                      <a:pt x="397" y="130"/>
                    </a:lnTo>
                    <a:lnTo>
                      <a:pt x="396" y="130"/>
                    </a:lnTo>
                    <a:lnTo>
                      <a:pt x="397" y="131"/>
                    </a:lnTo>
                    <a:lnTo>
                      <a:pt x="398" y="131"/>
                    </a:lnTo>
                    <a:lnTo>
                      <a:pt x="399" y="131"/>
                    </a:lnTo>
                    <a:lnTo>
                      <a:pt x="398" y="131"/>
                    </a:lnTo>
                    <a:lnTo>
                      <a:pt x="398" y="132"/>
                    </a:lnTo>
                    <a:lnTo>
                      <a:pt x="399" y="133"/>
                    </a:lnTo>
                    <a:lnTo>
                      <a:pt x="400" y="133"/>
                    </a:lnTo>
                    <a:lnTo>
                      <a:pt x="401" y="133"/>
                    </a:lnTo>
                    <a:lnTo>
                      <a:pt x="401" y="134"/>
                    </a:lnTo>
                    <a:lnTo>
                      <a:pt x="402" y="134"/>
                    </a:lnTo>
                    <a:lnTo>
                      <a:pt x="402" y="135"/>
                    </a:lnTo>
                    <a:lnTo>
                      <a:pt x="402" y="136"/>
                    </a:lnTo>
                    <a:lnTo>
                      <a:pt x="401" y="136"/>
                    </a:lnTo>
                    <a:lnTo>
                      <a:pt x="400" y="136"/>
                    </a:lnTo>
                    <a:lnTo>
                      <a:pt x="400" y="137"/>
                    </a:lnTo>
                    <a:lnTo>
                      <a:pt x="401" y="136"/>
                    </a:lnTo>
                    <a:lnTo>
                      <a:pt x="401" y="137"/>
                    </a:lnTo>
                    <a:lnTo>
                      <a:pt x="400" y="137"/>
                    </a:lnTo>
                    <a:lnTo>
                      <a:pt x="400" y="138"/>
                    </a:lnTo>
                    <a:lnTo>
                      <a:pt x="399" y="139"/>
                    </a:lnTo>
                    <a:lnTo>
                      <a:pt x="399" y="141"/>
                    </a:lnTo>
                    <a:lnTo>
                      <a:pt x="400" y="141"/>
                    </a:lnTo>
                    <a:lnTo>
                      <a:pt x="400" y="140"/>
                    </a:lnTo>
                    <a:lnTo>
                      <a:pt x="401" y="140"/>
                    </a:lnTo>
                    <a:lnTo>
                      <a:pt x="401" y="141"/>
                    </a:lnTo>
                    <a:lnTo>
                      <a:pt x="400" y="142"/>
                    </a:lnTo>
                    <a:lnTo>
                      <a:pt x="401" y="143"/>
                    </a:lnTo>
                    <a:lnTo>
                      <a:pt x="401" y="144"/>
                    </a:lnTo>
                    <a:lnTo>
                      <a:pt x="402" y="145"/>
                    </a:lnTo>
                    <a:lnTo>
                      <a:pt x="402" y="146"/>
                    </a:lnTo>
                    <a:lnTo>
                      <a:pt x="401" y="146"/>
                    </a:lnTo>
                    <a:lnTo>
                      <a:pt x="400" y="146"/>
                    </a:lnTo>
                    <a:lnTo>
                      <a:pt x="399" y="146"/>
                    </a:lnTo>
                    <a:lnTo>
                      <a:pt x="400" y="148"/>
                    </a:lnTo>
                    <a:lnTo>
                      <a:pt x="399" y="148"/>
                    </a:lnTo>
                    <a:lnTo>
                      <a:pt x="399" y="149"/>
                    </a:lnTo>
                    <a:lnTo>
                      <a:pt x="398" y="149"/>
                    </a:lnTo>
                    <a:lnTo>
                      <a:pt x="399" y="149"/>
                    </a:lnTo>
                    <a:lnTo>
                      <a:pt x="398" y="150"/>
                    </a:lnTo>
                    <a:lnTo>
                      <a:pt x="398" y="151"/>
                    </a:lnTo>
                    <a:lnTo>
                      <a:pt x="397" y="152"/>
                    </a:lnTo>
                    <a:lnTo>
                      <a:pt x="396" y="152"/>
                    </a:lnTo>
                    <a:lnTo>
                      <a:pt x="396" y="153"/>
                    </a:lnTo>
                    <a:lnTo>
                      <a:pt x="396" y="154"/>
                    </a:lnTo>
                    <a:lnTo>
                      <a:pt x="395" y="155"/>
                    </a:lnTo>
                    <a:lnTo>
                      <a:pt x="396" y="156"/>
                    </a:lnTo>
                    <a:lnTo>
                      <a:pt x="395" y="156"/>
                    </a:lnTo>
                    <a:lnTo>
                      <a:pt x="395" y="157"/>
                    </a:lnTo>
                    <a:lnTo>
                      <a:pt x="394" y="157"/>
                    </a:lnTo>
                    <a:lnTo>
                      <a:pt x="393" y="157"/>
                    </a:lnTo>
                    <a:lnTo>
                      <a:pt x="393" y="158"/>
                    </a:lnTo>
                    <a:lnTo>
                      <a:pt x="393" y="159"/>
                    </a:lnTo>
                    <a:lnTo>
                      <a:pt x="393" y="161"/>
                    </a:lnTo>
                    <a:lnTo>
                      <a:pt x="394" y="161"/>
                    </a:lnTo>
                    <a:lnTo>
                      <a:pt x="394" y="162"/>
                    </a:lnTo>
                    <a:lnTo>
                      <a:pt x="393" y="162"/>
                    </a:lnTo>
                    <a:lnTo>
                      <a:pt x="392" y="162"/>
                    </a:lnTo>
                    <a:lnTo>
                      <a:pt x="393" y="162"/>
                    </a:lnTo>
                    <a:lnTo>
                      <a:pt x="393" y="163"/>
                    </a:lnTo>
                    <a:lnTo>
                      <a:pt x="392" y="163"/>
                    </a:lnTo>
                    <a:lnTo>
                      <a:pt x="393" y="164"/>
                    </a:lnTo>
                    <a:lnTo>
                      <a:pt x="393" y="165"/>
                    </a:lnTo>
                    <a:lnTo>
                      <a:pt x="393" y="164"/>
                    </a:lnTo>
                    <a:lnTo>
                      <a:pt x="392" y="164"/>
                    </a:lnTo>
                    <a:lnTo>
                      <a:pt x="392" y="165"/>
                    </a:lnTo>
                    <a:lnTo>
                      <a:pt x="391" y="165"/>
                    </a:lnTo>
                    <a:lnTo>
                      <a:pt x="391" y="166"/>
                    </a:lnTo>
                    <a:lnTo>
                      <a:pt x="390" y="167"/>
                    </a:lnTo>
                    <a:lnTo>
                      <a:pt x="389" y="167"/>
                    </a:lnTo>
                    <a:lnTo>
                      <a:pt x="390" y="168"/>
                    </a:lnTo>
                    <a:lnTo>
                      <a:pt x="390" y="169"/>
                    </a:lnTo>
                    <a:lnTo>
                      <a:pt x="390" y="170"/>
                    </a:lnTo>
                    <a:lnTo>
                      <a:pt x="389" y="171"/>
                    </a:lnTo>
                    <a:lnTo>
                      <a:pt x="389" y="172"/>
                    </a:lnTo>
                    <a:lnTo>
                      <a:pt x="390" y="173"/>
                    </a:lnTo>
                    <a:lnTo>
                      <a:pt x="390" y="174"/>
                    </a:lnTo>
                    <a:lnTo>
                      <a:pt x="389" y="174"/>
                    </a:lnTo>
                    <a:lnTo>
                      <a:pt x="389" y="175"/>
                    </a:lnTo>
                    <a:lnTo>
                      <a:pt x="389" y="176"/>
                    </a:lnTo>
                    <a:lnTo>
                      <a:pt x="389" y="177"/>
                    </a:lnTo>
                    <a:lnTo>
                      <a:pt x="388" y="178"/>
                    </a:lnTo>
                    <a:lnTo>
                      <a:pt x="387" y="178"/>
                    </a:lnTo>
                    <a:lnTo>
                      <a:pt x="387" y="179"/>
                    </a:lnTo>
                    <a:lnTo>
                      <a:pt x="387" y="180"/>
                    </a:lnTo>
                    <a:lnTo>
                      <a:pt x="388" y="181"/>
                    </a:lnTo>
                    <a:lnTo>
                      <a:pt x="387" y="182"/>
                    </a:lnTo>
                    <a:lnTo>
                      <a:pt x="387" y="183"/>
                    </a:lnTo>
                    <a:lnTo>
                      <a:pt x="388" y="183"/>
                    </a:lnTo>
                    <a:lnTo>
                      <a:pt x="387" y="183"/>
                    </a:lnTo>
                    <a:lnTo>
                      <a:pt x="387" y="184"/>
                    </a:lnTo>
                    <a:lnTo>
                      <a:pt x="387" y="185"/>
                    </a:lnTo>
                    <a:lnTo>
                      <a:pt x="387" y="188"/>
                    </a:lnTo>
                    <a:lnTo>
                      <a:pt x="387" y="189"/>
                    </a:lnTo>
                    <a:lnTo>
                      <a:pt x="387" y="190"/>
                    </a:lnTo>
                    <a:lnTo>
                      <a:pt x="387" y="191"/>
                    </a:lnTo>
                    <a:lnTo>
                      <a:pt x="387" y="192"/>
                    </a:lnTo>
                    <a:lnTo>
                      <a:pt x="387" y="193"/>
                    </a:lnTo>
                    <a:lnTo>
                      <a:pt x="387" y="194"/>
                    </a:lnTo>
                    <a:lnTo>
                      <a:pt x="387" y="195"/>
                    </a:lnTo>
                    <a:lnTo>
                      <a:pt x="387" y="196"/>
                    </a:lnTo>
                    <a:lnTo>
                      <a:pt x="387" y="197"/>
                    </a:lnTo>
                    <a:lnTo>
                      <a:pt x="387" y="198"/>
                    </a:lnTo>
                    <a:lnTo>
                      <a:pt x="388" y="198"/>
                    </a:lnTo>
                    <a:lnTo>
                      <a:pt x="388" y="199"/>
                    </a:lnTo>
                    <a:lnTo>
                      <a:pt x="388" y="200"/>
                    </a:lnTo>
                    <a:lnTo>
                      <a:pt x="388" y="201"/>
                    </a:lnTo>
                    <a:lnTo>
                      <a:pt x="389" y="202"/>
                    </a:lnTo>
                    <a:lnTo>
                      <a:pt x="389" y="203"/>
                    </a:lnTo>
                    <a:lnTo>
                      <a:pt x="388" y="204"/>
                    </a:lnTo>
                    <a:lnTo>
                      <a:pt x="389" y="204"/>
                    </a:lnTo>
                    <a:lnTo>
                      <a:pt x="390" y="205"/>
                    </a:lnTo>
                    <a:lnTo>
                      <a:pt x="391" y="205"/>
                    </a:lnTo>
                    <a:lnTo>
                      <a:pt x="391" y="206"/>
                    </a:lnTo>
                    <a:lnTo>
                      <a:pt x="392" y="206"/>
                    </a:lnTo>
                    <a:lnTo>
                      <a:pt x="391" y="207"/>
                    </a:lnTo>
                    <a:lnTo>
                      <a:pt x="391" y="208"/>
                    </a:lnTo>
                    <a:lnTo>
                      <a:pt x="392" y="208"/>
                    </a:lnTo>
                    <a:lnTo>
                      <a:pt x="392" y="209"/>
                    </a:lnTo>
                    <a:lnTo>
                      <a:pt x="393" y="209"/>
                    </a:lnTo>
                    <a:lnTo>
                      <a:pt x="392" y="210"/>
                    </a:lnTo>
                    <a:lnTo>
                      <a:pt x="393" y="210"/>
                    </a:lnTo>
                    <a:lnTo>
                      <a:pt x="393" y="211"/>
                    </a:lnTo>
                    <a:lnTo>
                      <a:pt x="393" y="212"/>
                    </a:lnTo>
                    <a:lnTo>
                      <a:pt x="394" y="212"/>
                    </a:lnTo>
                    <a:lnTo>
                      <a:pt x="394" y="213"/>
                    </a:lnTo>
                    <a:lnTo>
                      <a:pt x="395" y="214"/>
                    </a:lnTo>
                    <a:lnTo>
                      <a:pt x="395" y="215"/>
                    </a:lnTo>
                    <a:lnTo>
                      <a:pt x="394" y="215"/>
                    </a:lnTo>
                    <a:lnTo>
                      <a:pt x="394" y="216"/>
                    </a:lnTo>
                    <a:lnTo>
                      <a:pt x="395" y="217"/>
                    </a:lnTo>
                    <a:lnTo>
                      <a:pt x="394" y="217"/>
                    </a:lnTo>
                    <a:lnTo>
                      <a:pt x="394" y="218"/>
                    </a:lnTo>
                    <a:lnTo>
                      <a:pt x="394" y="219"/>
                    </a:lnTo>
                    <a:lnTo>
                      <a:pt x="393" y="219"/>
                    </a:lnTo>
                    <a:lnTo>
                      <a:pt x="393" y="220"/>
                    </a:lnTo>
                    <a:lnTo>
                      <a:pt x="394" y="220"/>
                    </a:lnTo>
                    <a:lnTo>
                      <a:pt x="394" y="221"/>
                    </a:lnTo>
                    <a:lnTo>
                      <a:pt x="394" y="222"/>
                    </a:lnTo>
                    <a:lnTo>
                      <a:pt x="395" y="222"/>
                    </a:lnTo>
                    <a:lnTo>
                      <a:pt x="396" y="223"/>
                    </a:lnTo>
                    <a:lnTo>
                      <a:pt x="396" y="222"/>
                    </a:lnTo>
                    <a:lnTo>
                      <a:pt x="397" y="223"/>
                    </a:lnTo>
                    <a:lnTo>
                      <a:pt x="398" y="224"/>
                    </a:lnTo>
                    <a:lnTo>
                      <a:pt x="399" y="225"/>
                    </a:lnTo>
                    <a:lnTo>
                      <a:pt x="398" y="225"/>
                    </a:lnTo>
                    <a:lnTo>
                      <a:pt x="399" y="225"/>
                    </a:lnTo>
                    <a:lnTo>
                      <a:pt x="400" y="224"/>
                    </a:lnTo>
                    <a:lnTo>
                      <a:pt x="400" y="225"/>
                    </a:lnTo>
                    <a:lnTo>
                      <a:pt x="401" y="225"/>
                    </a:lnTo>
                    <a:lnTo>
                      <a:pt x="401" y="226"/>
                    </a:lnTo>
                    <a:lnTo>
                      <a:pt x="402" y="226"/>
                    </a:lnTo>
                    <a:lnTo>
                      <a:pt x="402" y="227"/>
                    </a:lnTo>
                    <a:lnTo>
                      <a:pt x="403" y="227"/>
                    </a:lnTo>
                    <a:lnTo>
                      <a:pt x="403" y="228"/>
                    </a:lnTo>
                    <a:lnTo>
                      <a:pt x="404" y="228"/>
                    </a:lnTo>
                    <a:lnTo>
                      <a:pt x="404" y="227"/>
                    </a:lnTo>
                    <a:lnTo>
                      <a:pt x="405" y="227"/>
                    </a:lnTo>
                    <a:lnTo>
                      <a:pt x="405" y="228"/>
                    </a:lnTo>
                    <a:lnTo>
                      <a:pt x="406" y="227"/>
                    </a:lnTo>
                    <a:lnTo>
                      <a:pt x="406" y="228"/>
                    </a:lnTo>
                    <a:lnTo>
                      <a:pt x="406" y="227"/>
                    </a:lnTo>
                    <a:lnTo>
                      <a:pt x="407" y="227"/>
                    </a:lnTo>
                    <a:lnTo>
                      <a:pt x="407" y="228"/>
                    </a:lnTo>
                    <a:lnTo>
                      <a:pt x="408" y="228"/>
                    </a:lnTo>
                    <a:lnTo>
                      <a:pt x="408" y="229"/>
                    </a:lnTo>
                    <a:lnTo>
                      <a:pt x="408" y="230"/>
                    </a:lnTo>
                    <a:lnTo>
                      <a:pt x="408" y="231"/>
                    </a:lnTo>
                    <a:lnTo>
                      <a:pt x="408" y="232"/>
                    </a:lnTo>
                    <a:lnTo>
                      <a:pt x="408" y="233"/>
                    </a:lnTo>
                    <a:lnTo>
                      <a:pt x="408" y="234"/>
                    </a:lnTo>
                    <a:lnTo>
                      <a:pt x="407" y="234"/>
                    </a:lnTo>
                    <a:lnTo>
                      <a:pt x="408" y="234"/>
                    </a:lnTo>
                    <a:lnTo>
                      <a:pt x="408" y="235"/>
                    </a:lnTo>
                    <a:lnTo>
                      <a:pt x="407" y="235"/>
                    </a:lnTo>
                    <a:lnTo>
                      <a:pt x="407" y="236"/>
                    </a:lnTo>
                    <a:lnTo>
                      <a:pt x="407" y="237"/>
                    </a:lnTo>
                    <a:lnTo>
                      <a:pt x="407" y="238"/>
                    </a:lnTo>
                    <a:lnTo>
                      <a:pt x="407" y="239"/>
                    </a:lnTo>
                    <a:lnTo>
                      <a:pt x="408" y="239"/>
                    </a:lnTo>
                    <a:lnTo>
                      <a:pt x="408" y="240"/>
                    </a:lnTo>
                    <a:lnTo>
                      <a:pt x="408" y="241"/>
                    </a:lnTo>
                    <a:lnTo>
                      <a:pt x="408" y="242"/>
                    </a:lnTo>
                    <a:lnTo>
                      <a:pt x="407" y="243"/>
                    </a:lnTo>
                    <a:lnTo>
                      <a:pt x="407" y="244"/>
                    </a:lnTo>
                    <a:lnTo>
                      <a:pt x="407" y="245"/>
                    </a:lnTo>
                    <a:lnTo>
                      <a:pt x="407" y="246"/>
                    </a:lnTo>
                    <a:lnTo>
                      <a:pt x="408" y="246"/>
                    </a:lnTo>
                    <a:lnTo>
                      <a:pt x="407" y="247"/>
                    </a:lnTo>
                    <a:lnTo>
                      <a:pt x="408" y="247"/>
                    </a:lnTo>
                    <a:lnTo>
                      <a:pt x="408" y="248"/>
                    </a:lnTo>
                    <a:lnTo>
                      <a:pt x="407" y="248"/>
                    </a:lnTo>
                    <a:lnTo>
                      <a:pt x="407" y="249"/>
                    </a:lnTo>
                    <a:lnTo>
                      <a:pt x="408" y="249"/>
                    </a:lnTo>
                    <a:lnTo>
                      <a:pt x="407" y="249"/>
                    </a:lnTo>
                    <a:lnTo>
                      <a:pt x="407" y="250"/>
                    </a:lnTo>
                    <a:lnTo>
                      <a:pt x="407" y="251"/>
                    </a:lnTo>
                    <a:lnTo>
                      <a:pt x="407" y="252"/>
                    </a:lnTo>
                    <a:lnTo>
                      <a:pt x="407" y="253"/>
                    </a:lnTo>
                    <a:lnTo>
                      <a:pt x="406" y="254"/>
                    </a:lnTo>
                    <a:lnTo>
                      <a:pt x="406" y="255"/>
                    </a:lnTo>
                    <a:lnTo>
                      <a:pt x="406" y="256"/>
                    </a:lnTo>
                    <a:lnTo>
                      <a:pt x="405" y="256"/>
                    </a:lnTo>
                    <a:lnTo>
                      <a:pt x="406" y="256"/>
                    </a:lnTo>
                    <a:lnTo>
                      <a:pt x="405" y="256"/>
                    </a:lnTo>
                    <a:lnTo>
                      <a:pt x="405" y="257"/>
                    </a:lnTo>
                    <a:lnTo>
                      <a:pt x="406" y="257"/>
                    </a:lnTo>
                    <a:lnTo>
                      <a:pt x="405" y="257"/>
                    </a:lnTo>
                    <a:lnTo>
                      <a:pt x="406" y="258"/>
                    </a:lnTo>
                    <a:lnTo>
                      <a:pt x="406" y="259"/>
                    </a:lnTo>
                    <a:lnTo>
                      <a:pt x="406" y="260"/>
                    </a:lnTo>
                    <a:lnTo>
                      <a:pt x="406" y="261"/>
                    </a:lnTo>
                    <a:lnTo>
                      <a:pt x="407" y="261"/>
                    </a:lnTo>
                    <a:lnTo>
                      <a:pt x="408" y="261"/>
                    </a:lnTo>
                    <a:lnTo>
                      <a:pt x="409" y="261"/>
                    </a:lnTo>
                    <a:lnTo>
                      <a:pt x="411" y="261"/>
                    </a:lnTo>
                    <a:lnTo>
                      <a:pt x="411" y="262"/>
                    </a:lnTo>
                    <a:lnTo>
                      <a:pt x="412" y="262"/>
                    </a:lnTo>
                    <a:lnTo>
                      <a:pt x="412" y="261"/>
                    </a:lnTo>
                    <a:lnTo>
                      <a:pt x="413" y="261"/>
                    </a:lnTo>
                    <a:lnTo>
                      <a:pt x="412" y="261"/>
                    </a:lnTo>
                    <a:lnTo>
                      <a:pt x="412" y="260"/>
                    </a:lnTo>
                    <a:lnTo>
                      <a:pt x="413" y="260"/>
                    </a:lnTo>
                    <a:lnTo>
                      <a:pt x="413" y="259"/>
                    </a:lnTo>
                    <a:lnTo>
                      <a:pt x="413" y="260"/>
                    </a:lnTo>
                    <a:lnTo>
                      <a:pt x="413" y="261"/>
                    </a:lnTo>
                    <a:lnTo>
                      <a:pt x="414" y="261"/>
                    </a:lnTo>
                    <a:lnTo>
                      <a:pt x="414" y="262"/>
                    </a:lnTo>
                    <a:lnTo>
                      <a:pt x="413" y="263"/>
                    </a:lnTo>
                    <a:lnTo>
                      <a:pt x="413" y="264"/>
                    </a:lnTo>
                    <a:lnTo>
                      <a:pt x="412" y="264"/>
                    </a:lnTo>
                    <a:lnTo>
                      <a:pt x="411" y="265"/>
                    </a:lnTo>
                    <a:lnTo>
                      <a:pt x="412" y="266"/>
                    </a:lnTo>
                    <a:lnTo>
                      <a:pt x="411" y="266"/>
                    </a:lnTo>
                    <a:lnTo>
                      <a:pt x="411" y="267"/>
                    </a:lnTo>
                    <a:lnTo>
                      <a:pt x="411" y="268"/>
                    </a:lnTo>
                    <a:lnTo>
                      <a:pt x="412" y="268"/>
                    </a:lnTo>
                    <a:lnTo>
                      <a:pt x="413" y="268"/>
                    </a:lnTo>
                    <a:lnTo>
                      <a:pt x="413" y="269"/>
                    </a:lnTo>
                    <a:lnTo>
                      <a:pt x="413" y="270"/>
                    </a:lnTo>
                    <a:lnTo>
                      <a:pt x="413" y="269"/>
                    </a:lnTo>
                    <a:lnTo>
                      <a:pt x="414" y="269"/>
                    </a:lnTo>
                    <a:lnTo>
                      <a:pt x="415" y="269"/>
                    </a:lnTo>
                    <a:lnTo>
                      <a:pt x="415" y="270"/>
                    </a:lnTo>
                    <a:lnTo>
                      <a:pt x="416" y="270"/>
                    </a:lnTo>
                    <a:lnTo>
                      <a:pt x="416" y="271"/>
                    </a:lnTo>
                    <a:lnTo>
                      <a:pt x="417" y="271"/>
                    </a:lnTo>
                    <a:lnTo>
                      <a:pt x="418" y="271"/>
                    </a:lnTo>
                    <a:lnTo>
                      <a:pt x="418" y="270"/>
                    </a:lnTo>
                    <a:lnTo>
                      <a:pt x="419" y="270"/>
                    </a:lnTo>
                    <a:lnTo>
                      <a:pt x="420" y="270"/>
                    </a:lnTo>
                    <a:lnTo>
                      <a:pt x="421" y="270"/>
                    </a:lnTo>
                    <a:lnTo>
                      <a:pt x="421" y="271"/>
                    </a:lnTo>
                    <a:lnTo>
                      <a:pt x="422" y="270"/>
                    </a:lnTo>
                    <a:lnTo>
                      <a:pt x="422" y="271"/>
                    </a:lnTo>
                    <a:lnTo>
                      <a:pt x="423" y="271"/>
                    </a:lnTo>
                    <a:lnTo>
                      <a:pt x="423" y="272"/>
                    </a:lnTo>
                    <a:lnTo>
                      <a:pt x="424" y="272"/>
                    </a:lnTo>
                    <a:lnTo>
                      <a:pt x="424" y="273"/>
                    </a:lnTo>
                    <a:lnTo>
                      <a:pt x="424" y="274"/>
                    </a:lnTo>
                    <a:lnTo>
                      <a:pt x="425" y="274"/>
                    </a:lnTo>
                    <a:lnTo>
                      <a:pt x="425" y="275"/>
                    </a:lnTo>
                    <a:lnTo>
                      <a:pt x="426" y="275"/>
                    </a:lnTo>
                    <a:lnTo>
                      <a:pt x="426" y="274"/>
                    </a:lnTo>
                    <a:lnTo>
                      <a:pt x="426" y="275"/>
                    </a:lnTo>
                    <a:lnTo>
                      <a:pt x="426" y="276"/>
                    </a:lnTo>
                    <a:lnTo>
                      <a:pt x="426" y="277"/>
                    </a:lnTo>
                    <a:lnTo>
                      <a:pt x="427" y="277"/>
                    </a:lnTo>
                    <a:lnTo>
                      <a:pt x="427" y="278"/>
                    </a:lnTo>
                    <a:lnTo>
                      <a:pt x="428" y="278"/>
                    </a:lnTo>
                    <a:lnTo>
                      <a:pt x="428" y="279"/>
                    </a:lnTo>
                    <a:lnTo>
                      <a:pt x="429" y="279"/>
                    </a:lnTo>
                    <a:lnTo>
                      <a:pt x="430" y="279"/>
                    </a:lnTo>
                    <a:lnTo>
                      <a:pt x="431" y="280"/>
                    </a:lnTo>
                    <a:lnTo>
                      <a:pt x="431" y="281"/>
                    </a:lnTo>
                    <a:lnTo>
                      <a:pt x="432" y="281"/>
                    </a:lnTo>
                    <a:lnTo>
                      <a:pt x="432" y="282"/>
                    </a:lnTo>
                    <a:lnTo>
                      <a:pt x="431" y="282"/>
                    </a:lnTo>
                    <a:lnTo>
                      <a:pt x="431" y="283"/>
                    </a:lnTo>
                    <a:lnTo>
                      <a:pt x="432" y="284"/>
                    </a:lnTo>
                    <a:lnTo>
                      <a:pt x="433" y="284"/>
                    </a:lnTo>
                    <a:lnTo>
                      <a:pt x="434" y="283"/>
                    </a:lnTo>
                    <a:lnTo>
                      <a:pt x="434" y="284"/>
                    </a:lnTo>
                    <a:lnTo>
                      <a:pt x="434" y="285"/>
                    </a:lnTo>
                    <a:lnTo>
                      <a:pt x="435" y="286"/>
                    </a:lnTo>
                    <a:lnTo>
                      <a:pt x="436" y="286"/>
                    </a:lnTo>
                    <a:lnTo>
                      <a:pt x="436" y="287"/>
                    </a:lnTo>
                    <a:lnTo>
                      <a:pt x="435" y="287"/>
                    </a:lnTo>
                    <a:lnTo>
                      <a:pt x="436" y="287"/>
                    </a:lnTo>
                    <a:lnTo>
                      <a:pt x="437" y="287"/>
                    </a:lnTo>
                    <a:lnTo>
                      <a:pt x="437" y="288"/>
                    </a:lnTo>
                    <a:lnTo>
                      <a:pt x="437" y="287"/>
                    </a:lnTo>
                    <a:lnTo>
                      <a:pt x="437" y="286"/>
                    </a:lnTo>
                    <a:lnTo>
                      <a:pt x="438" y="287"/>
                    </a:lnTo>
                    <a:lnTo>
                      <a:pt x="439" y="286"/>
                    </a:lnTo>
                    <a:lnTo>
                      <a:pt x="439" y="287"/>
                    </a:lnTo>
                    <a:lnTo>
                      <a:pt x="439" y="288"/>
                    </a:lnTo>
                    <a:lnTo>
                      <a:pt x="440" y="289"/>
                    </a:lnTo>
                    <a:lnTo>
                      <a:pt x="440" y="290"/>
                    </a:lnTo>
                    <a:lnTo>
                      <a:pt x="440" y="291"/>
                    </a:lnTo>
                    <a:lnTo>
                      <a:pt x="441" y="291"/>
                    </a:lnTo>
                    <a:lnTo>
                      <a:pt x="441" y="290"/>
                    </a:lnTo>
                    <a:lnTo>
                      <a:pt x="442" y="290"/>
                    </a:lnTo>
                    <a:lnTo>
                      <a:pt x="442" y="291"/>
                    </a:lnTo>
                    <a:lnTo>
                      <a:pt x="443" y="291"/>
                    </a:lnTo>
                    <a:lnTo>
                      <a:pt x="443" y="292"/>
                    </a:lnTo>
                    <a:lnTo>
                      <a:pt x="443" y="293"/>
                    </a:lnTo>
                    <a:lnTo>
                      <a:pt x="444" y="294"/>
                    </a:lnTo>
                    <a:lnTo>
                      <a:pt x="443" y="295"/>
                    </a:lnTo>
                    <a:lnTo>
                      <a:pt x="444" y="295"/>
                    </a:lnTo>
                    <a:lnTo>
                      <a:pt x="445" y="296"/>
                    </a:lnTo>
                    <a:lnTo>
                      <a:pt x="446" y="297"/>
                    </a:lnTo>
                    <a:lnTo>
                      <a:pt x="447" y="297"/>
                    </a:lnTo>
                    <a:lnTo>
                      <a:pt x="448" y="297"/>
                    </a:lnTo>
                    <a:lnTo>
                      <a:pt x="449" y="298"/>
                    </a:lnTo>
                    <a:lnTo>
                      <a:pt x="449" y="297"/>
                    </a:lnTo>
                    <a:lnTo>
                      <a:pt x="450" y="297"/>
                    </a:lnTo>
                    <a:lnTo>
                      <a:pt x="451" y="298"/>
                    </a:lnTo>
                    <a:lnTo>
                      <a:pt x="452" y="299"/>
                    </a:lnTo>
                    <a:lnTo>
                      <a:pt x="453" y="299"/>
                    </a:lnTo>
                    <a:lnTo>
                      <a:pt x="454" y="300"/>
                    </a:lnTo>
                    <a:lnTo>
                      <a:pt x="455" y="299"/>
                    </a:lnTo>
                    <a:lnTo>
                      <a:pt x="456" y="299"/>
                    </a:lnTo>
                    <a:lnTo>
                      <a:pt x="456" y="300"/>
                    </a:lnTo>
                    <a:lnTo>
                      <a:pt x="457" y="300"/>
                    </a:lnTo>
                    <a:lnTo>
                      <a:pt x="458" y="300"/>
                    </a:lnTo>
                    <a:lnTo>
                      <a:pt x="459" y="300"/>
                    </a:lnTo>
                    <a:lnTo>
                      <a:pt x="460" y="301"/>
                    </a:lnTo>
                    <a:lnTo>
                      <a:pt x="460" y="300"/>
                    </a:lnTo>
                    <a:lnTo>
                      <a:pt x="461" y="301"/>
                    </a:lnTo>
                    <a:lnTo>
                      <a:pt x="462" y="301"/>
                    </a:lnTo>
                    <a:lnTo>
                      <a:pt x="462" y="302"/>
                    </a:lnTo>
                    <a:lnTo>
                      <a:pt x="463" y="301"/>
                    </a:lnTo>
                    <a:lnTo>
                      <a:pt x="464" y="301"/>
                    </a:lnTo>
                    <a:lnTo>
                      <a:pt x="465" y="301"/>
                    </a:lnTo>
                    <a:lnTo>
                      <a:pt x="466" y="301"/>
                    </a:lnTo>
                    <a:lnTo>
                      <a:pt x="467" y="301"/>
                    </a:lnTo>
                    <a:lnTo>
                      <a:pt x="467" y="302"/>
                    </a:lnTo>
                    <a:lnTo>
                      <a:pt x="467" y="303"/>
                    </a:lnTo>
                    <a:lnTo>
                      <a:pt x="468" y="303"/>
                    </a:lnTo>
                    <a:lnTo>
                      <a:pt x="468" y="302"/>
                    </a:lnTo>
                    <a:lnTo>
                      <a:pt x="469" y="302"/>
                    </a:lnTo>
                    <a:lnTo>
                      <a:pt x="470" y="302"/>
                    </a:lnTo>
                    <a:lnTo>
                      <a:pt x="471" y="302"/>
                    </a:lnTo>
                    <a:lnTo>
                      <a:pt x="472" y="302"/>
                    </a:lnTo>
                    <a:lnTo>
                      <a:pt x="473" y="302"/>
                    </a:lnTo>
                    <a:lnTo>
                      <a:pt x="472" y="303"/>
                    </a:lnTo>
                    <a:lnTo>
                      <a:pt x="473" y="303"/>
                    </a:lnTo>
                    <a:lnTo>
                      <a:pt x="472" y="303"/>
                    </a:lnTo>
                    <a:lnTo>
                      <a:pt x="472" y="304"/>
                    </a:lnTo>
                    <a:lnTo>
                      <a:pt x="472" y="305"/>
                    </a:lnTo>
                    <a:lnTo>
                      <a:pt x="474" y="305"/>
                    </a:lnTo>
                    <a:lnTo>
                      <a:pt x="474" y="306"/>
                    </a:lnTo>
                    <a:lnTo>
                      <a:pt x="475" y="306"/>
                    </a:lnTo>
                    <a:lnTo>
                      <a:pt x="474" y="307"/>
                    </a:lnTo>
                    <a:lnTo>
                      <a:pt x="473" y="307"/>
                    </a:lnTo>
                    <a:lnTo>
                      <a:pt x="473" y="308"/>
                    </a:lnTo>
                    <a:lnTo>
                      <a:pt x="474" y="309"/>
                    </a:lnTo>
                    <a:lnTo>
                      <a:pt x="474" y="38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80" name="Freeform 4758"/>
              <p:cNvSpPr>
                <a:spLocks noEditPoints="1"/>
              </p:cNvSpPr>
              <p:nvPr/>
            </p:nvSpPr>
            <p:spPr bwMode="auto">
              <a:xfrm>
                <a:off x="2428875" y="1355726"/>
                <a:ext cx="1614487" cy="1544638"/>
              </a:xfrm>
              <a:custGeom>
                <a:avLst/>
                <a:gdLst>
                  <a:gd name="T0" fmla="*/ 2147483647 w 1017"/>
                  <a:gd name="T1" fmla="*/ 2147483647 h 973"/>
                  <a:gd name="T2" fmla="*/ 2147483647 w 1017"/>
                  <a:gd name="T3" fmla="*/ 2147483647 h 973"/>
                  <a:gd name="T4" fmla="*/ 2147483647 w 1017"/>
                  <a:gd name="T5" fmla="*/ 2147483647 h 973"/>
                  <a:gd name="T6" fmla="*/ 2147483647 w 1017"/>
                  <a:gd name="T7" fmla="*/ 2147483647 h 973"/>
                  <a:gd name="T8" fmla="*/ 2147483647 w 1017"/>
                  <a:gd name="T9" fmla="*/ 2147483647 h 973"/>
                  <a:gd name="T10" fmla="*/ 2147483647 w 1017"/>
                  <a:gd name="T11" fmla="*/ 2147483647 h 973"/>
                  <a:gd name="T12" fmla="*/ 2147483647 w 1017"/>
                  <a:gd name="T13" fmla="*/ 2147483647 h 973"/>
                  <a:gd name="T14" fmla="*/ 2147483647 w 1017"/>
                  <a:gd name="T15" fmla="*/ 2147483647 h 973"/>
                  <a:gd name="T16" fmla="*/ 2147483647 w 1017"/>
                  <a:gd name="T17" fmla="*/ 2147483647 h 973"/>
                  <a:gd name="T18" fmla="*/ 2147483647 w 1017"/>
                  <a:gd name="T19" fmla="*/ 2147483647 h 973"/>
                  <a:gd name="T20" fmla="*/ 2147483647 w 1017"/>
                  <a:gd name="T21" fmla="*/ 2147483647 h 973"/>
                  <a:gd name="T22" fmla="*/ 2147483647 w 1017"/>
                  <a:gd name="T23" fmla="*/ 2147483647 h 973"/>
                  <a:gd name="T24" fmla="*/ 2147483647 w 1017"/>
                  <a:gd name="T25" fmla="*/ 2147483647 h 973"/>
                  <a:gd name="T26" fmla="*/ 2147483647 w 1017"/>
                  <a:gd name="T27" fmla="*/ 2147483647 h 973"/>
                  <a:gd name="T28" fmla="*/ 2147483647 w 1017"/>
                  <a:gd name="T29" fmla="*/ 2147483647 h 973"/>
                  <a:gd name="T30" fmla="*/ 2147483647 w 1017"/>
                  <a:gd name="T31" fmla="*/ 2147483647 h 973"/>
                  <a:gd name="T32" fmla="*/ 2147483647 w 1017"/>
                  <a:gd name="T33" fmla="*/ 2147483647 h 973"/>
                  <a:gd name="T34" fmla="*/ 2147483647 w 1017"/>
                  <a:gd name="T35" fmla="*/ 2147483647 h 973"/>
                  <a:gd name="T36" fmla="*/ 2147483647 w 1017"/>
                  <a:gd name="T37" fmla="*/ 2147483647 h 973"/>
                  <a:gd name="T38" fmla="*/ 2147483647 w 1017"/>
                  <a:gd name="T39" fmla="*/ 2147483647 h 973"/>
                  <a:gd name="T40" fmla="*/ 2147483647 w 1017"/>
                  <a:gd name="T41" fmla="*/ 2147483647 h 973"/>
                  <a:gd name="T42" fmla="*/ 2147483647 w 1017"/>
                  <a:gd name="T43" fmla="*/ 2147483647 h 973"/>
                  <a:gd name="T44" fmla="*/ 2147483647 w 1017"/>
                  <a:gd name="T45" fmla="*/ 2147483647 h 973"/>
                  <a:gd name="T46" fmla="*/ 2147483647 w 1017"/>
                  <a:gd name="T47" fmla="*/ 2147483647 h 973"/>
                  <a:gd name="T48" fmla="*/ 2147483647 w 1017"/>
                  <a:gd name="T49" fmla="*/ 2147483647 h 973"/>
                  <a:gd name="T50" fmla="*/ 2147483647 w 1017"/>
                  <a:gd name="T51" fmla="*/ 2147483647 h 973"/>
                  <a:gd name="T52" fmla="*/ 2147483647 w 1017"/>
                  <a:gd name="T53" fmla="*/ 2147483647 h 973"/>
                  <a:gd name="T54" fmla="*/ 2147483647 w 1017"/>
                  <a:gd name="T55" fmla="*/ 2147483647 h 973"/>
                  <a:gd name="T56" fmla="*/ 2147483647 w 1017"/>
                  <a:gd name="T57" fmla="*/ 2147483647 h 973"/>
                  <a:gd name="T58" fmla="*/ 2147483647 w 1017"/>
                  <a:gd name="T59" fmla="*/ 2147483647 h 973"/>
                  <a:gd name="T60" fmla="*/ 2147483647 w 1017"/>
                  <a:gd name="T61" fmla="*/ 2147483647 h 973"/>
                  <a:gd name="T62" fmla="*/ 2147483647 w 1017"/>
                  <a:gd name="T63" fmla="*/ 2147483647 h 973"/>
                  <a:gd name="T64" fmla="*/ 2147483647 w 1017"/>
                  <a:gd name="T65" fmla="*/ 2147483647 h 973"/>
                  <a:gd name="T66" fmla="*/ 2147483647 w 1017"/>
                  <a:gd name="T67" fmla="*/ 2147483647 h 973"/>
                  <a:gd name="T68" fmla="*/ 2147483647 w 1017"/>
                  <a:gd name="T69" fmla="*/ 2147483647 h 973"/>
                  <a:gd name="T70" fmla="*/ 2147483647 w 1017"/>
                  <a:gd name="T71" fmla="*/ 2147483647 h 973"/>
                  <a:gd name="T72" fmla="*/ 2147483647 w 1017"/>
                  <a:gd name="T73" fmla="*/ 2147483647 h 973"/>
                  <a:gd name="T74" fmla="*/ 2147483647 w 1017"/>
                  <a:gd name="T75" fmla="*/ 2147483647 h 973"/>
                  <a:gd name="T76" fmla="*/ 2147483647 w 1017"/>
                  <a:gd name="T77" fmla="*/ 2147483647 h 973"/>
                  <a:gd name="T78" fmla="*/ 2147483647 w 1017"/>
                  <a:gd name="T79" fmla="*/ 2147483647 h 973"/>
                  <a:gd name="T80" fmla="*/ 2147483647 w 1017"/>
                  <a:gd name="T81" fmla="*/ 2147483647 h 973"/>
                  <a:gd name="T82" fmla="*/ 2147483647 w 1017"/>
                  <a:gd name="T83" fmla="*/ 2147483647 h 973"/>
                  <a:gd name="T84" fmla="*/ 2147483647 w 1017"/>
                  <a:gd name="T85" fmla="*/ 2147483647 h 973"/>
                  <a:gd name="T86" fmla="*/ 2147483647 w 1017"/>
                  <a:gd name="T87" fmla="*/ 2147483647 h 973"/>
                  <a:gd name="T88" fmla="*/ 2147483647 w 1017"/>
                  <a:gd name="T89" fmla="*/ 2147483647 h 973"/>
                  <a:gd name="T90" fmla="*/ 2147483647 w 1017"/>
                  <a:gd name="T91" fmla="*/ 2147483647 h 973"/>
                  <a:gd name="T92" fmla="*/ 2147483647 w 1017"/>
                  <a:gd name="T93" fmla="*/ 2147483647 h 973"/>
                  <a:gd name="T94" fmla="*/ 2147483647 w 1017"/>
                  <a:gd name="T95" fmla="*/ 2147483647 h 973"/>
                  <a:gd name="T96" fmla="*/ 2147483647 w 1017"/>
                  <a:gd name="T97" fmla="*/ 2147483647 h 973"/>
                  <a:gd name="T98" fmla="*/ 2147483647 w 1017"/>
                  <a:gd name="T99" fmla="*/ 2147483647 h 973"/>
                  <a:gd name="T100" fmla="*/ 2147483647 w 1017"/>
                  <a:gd name="T101" fmla="*/ 2147483647 h 973"/>
                  <a:gd name="T102" fmla="*/ 2147483647 w 1017"/>
                  <a:gd name="T103" fmla="*/ 2147483647 h 973"/>
                  <a:gd name="T104" fmla="*/ 2147483647 w 1017"/>
                  <a:gd name="T105" fmla="*/ 2147483647 h 973"/>
                  <a:gd name="T106" fmla="*/ 2147483647 w 1017"/>
                  <a:gd name="T107" fmla="*/ 2147483647 h 973"/>
                  <a:gd name="T108" fmla="*/ 2147483647 w 1017"/>
                  <a:gd name="T109" fmla="*/ 2147483647 h 973"/>
                  <a:gd name="T110" fmla="*/ 2147483647 w 1017"/>
                  <a:gd name="T111" fmla="*/ 2147483647 h 973"/>
                  <a:gd name="T112" fmla="*/ 2147483647 w 1017"/>
                  <a:gd name="T113" fmla="*/ 2147483647 h 973"/>
                  <a:gd name="T114" fmla="*/ 2147483647 w 1017"/>
                  <a:gd name="T115" fmla="*/ 2147483647 h 973"/>
                  <a:gd name="T116" fmla="*/ 2147483647 w 1017"/>
                  <a:gd name="T117" fmla="*/ 2147483647 h 973"/>
                  <a:gd name="T118" fmla="*/ 2147483647 w 1017"/>
                  <a:gd name="T119" fmla="*/ 2147483647 h 973"/>
                  <a:gd name="T120" fmla="*/ 2147483647 w 1017"/>
                  <a:gd name="T121" fmla="*/ 2147483647 h 973"/>
                  <a:gd name="T122" fmla="*/ 2147483647 w 1017"/>
                  <a:gd name="T123" fmla="*/ 2147483647 h 973"/>
                  <a:gd name="T124" fmla="*/ 2147483647 w 1017"/>
                  <a:gd name="T125" fmla="*/ 2147483647 h 97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017"/>
                  <a:gd name="T190" fmla="*/ 0 h 973"/>
                  <a:gd name="T191" fmla="*/ 1017 w 1017"/>
                  <a:gd name="T192" fmla="*/ 973 h 97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017" h="973">
                    <a:moveTo>
                      <a:pt x="58" y="762"/>
                    </a:moveTo>
                    <a:lnTo>
                      <a:pt x="57" y="761"/>
                    </a:lnTo>
                    <a:lnTo>
                      <a:pt x="56" y="760"/>
                    </a:lnTo>
                    <a:lnTo>
                      <a:pt x="55" y="758"/>
                    </a:lnTo>
                    <a:lnTo>
                      <a:pt x="55" y="755"/>
                    </a:lnTo>
                    <a:lnTo>
                      <a:pt x="55" y="753"/>
                    </a:lnTo>
                    <a:lnTo>
                      <a:pt x="55" y="752"/>
                    </a:lnTo>
                    <a:lnTo>
                      <a:pt x="55" y="749"/>
                    </a:lnTo>
                    <a:lnTo>
                      <a:pt x="54" y="748"/>
                    </a:lnTo>
                    <a:lnTo>
                      <a:pt x="53" y="746"/>
                    </a:lnTo>
                    <a:lnTo>
                      <a:pt x="52" y="745"/>
                    </a:lnTo>
                    <a:lnTo>
                      <a:pt x="52" y="744"/>
                    </a:lnTo>
                    <a:lnTo>
                      <a:pt x="51" y="744"/>
                    </a:lnTo>
                    <a:lnTo>
                      <a:pt x="51" y="743"/>
                    </a:lnTo>
                    <a:lnTo>
                      <a:pt x="50" y="742"/>
                    </a:lnTo>
                    <a:lnTo>
                      <a:pt x="49" y="741"/>
                    </a:lnTo>
                    <a:lnTo>
                      <a:pt x="48" y="740"/>
                    </a:lnTo>
                    <a:lnTo>
                      <a:pt x="47" y="740"/>
                    </a:lnTo>
                    <a:lnTo>
                      <a:pt x="46" y="739"/>
                    </a:lnTo>
                    <a:lnTo>
                      <a:pt x="45" y="737"/>
                    </a:lnTo>
                    <a:lnTo>
                      <a:pt x="44" y="736"/>
                    </a:lnTo>
                    <a:lnTo>
                      <a:pt x="43" y="734"/>
                    </a:lnTo>
                    <a:lnTo>
                      <a:pt x="42" y="733"/>
                    </a:lnTo>
                    <a:lnTo>
                      <a:pt x="41" y="732"/>
                    </a:lnTo>
                    <a:lnTo>
                      <a:pt x="39" y="732"/>
                    </a:lnTo>
                    <a:lnTo>
                      <a:pt x="38" y="731"/>
                    </a:lnTo>
                    <a:lnTo>
                      <a:pt x="38" y="730"/>
                    </a:lnTo>
                    <a:lnTo>
                      <a:pt x="37" y="730"/>
                    </a:lnTo>
                    <a:lnTo>
                      <a:pt x="36" y="728"/>
                    </a:lnTo>
                    <a:lnTo>
                      <a:pt x="35" y="727"/>
                    </a:lnTo>
                    <a:lnTo>
                      <a:pt x="34" y="725"/>
                    </a:lnTo>
                    <a:lnTo>
                      <a:pt x="32" y="721"/>
                    </a:lnTo>
                    <a:lnTo>
                      <a:pt x="32" y="719"/>
                    </a:lnTo>
                    <a:lnTo>
                      <a:pt x="31" y="717"/>
                    </a:lnTo>
                    <a:lnTo>
                      <a:pt x="31" y="716"/>
                    </a:lnTo>
                    <a:lnTo>
                      <a:pt x="31" y="715"/>
                    </a:lnTo>
                    <a:lnTo>
                      <a:pt x="31" y="713"/>
                    </a:lnTo>
                    <a:lnTo>
                      <a:pt x="31" y="711"/>
                    </a:lnTo>
                    <a:lnTo>
                      <a:pt x="32" y="710"/>
                    </a:lnTo>
                    <a:lnTo>
                      <a:pt x="32" y="709"/>
                    </a:lnTo>
                    <a:lnTo>
                      <a:pt x="32" y="708"/>
                    </a:lnTo>
                    <a:lnTo>
                      <a:pt x="34" y="707"/>
                    </a:lnTo>
                    <a:lnTo>
                      <a:pt x="35" y="704"/>
                    </a:lnTo>
                    <a:lnTo>
                      <a:pt x="36" y="704"/>
                    </a:lnTo>
                    <a:lnTo>
                      <a:pt x="36" y="703"/>
                    </a:lnTo>
                    <a:lnTo>
                      <a:pt x="38" y="703"/>
                    </a:lnTo>
                    <a:lnTo>
                      <a:pt x="39" y="702"/>
                    </a:lnTo>
                    <a:lnTo>
                      <a:pt x="40" y="701"/>
                    </a:lnTo>
                    <a:lnTo>
                      <a:pt x="41" y="701"/>
                    </a:lnTo>
                    <a:lnTo>
                      <a:pt x="41" y="700"/>
                    </a:lnTo>
                    <a:lnTo>
                      <a:pt x="42" y="700"/>
                    </a:lnTo>
                    <a:lnTo>
                      <a:pt x="42" y="699"/>
                    </a:lnTo>
                    <a:lnTo>
                      <a:pt x="43" y="698"/>
                    </a:lnTo>
                    <a:lnTo>
                      <a:pt x="43" y="697"/>
                    </a:lnTo>
                    <a:lnTo>
                      <a:pt x="43" y="695"/>
                    </a:lnTo>
                    <a:lnTo>
                      <a:pt x="44" y="695"/>
                    </a:lnTo>
                    <a:lnTo>
                      <a:pt x="45" y="695"/>
                    </a:lnTo>
                    <a:lnTo>
                      <a:pt x="46" y="695"/>
                    </a:lnTo>
                    <a:lnTo>
                      <a:pt x="48" y="694"/>
                    </a:lnTo>
                    <a:lnTo>
                      <a:pt x="48" y="693"/>
                    </a:lnTo>
                    <a:lnTo>
                      <a:pt x="66" y="657"/>
                    </a:lnTo>
                    <a:lnTo>
                      <a:pt x="80" y="626"/>
                    </a:lnTo>
                    <a:lnTo>
                      <a:pt x="102" y="580"/>
                    </a:lnTo>
                    <a:lnTo>
                      <a:pt x="149" y="485"/>
                    </a:lnTo>
                    <a:lnTo>
                      <a:pt x="153" y="477"/>
                    </a:lnTo>
                    <a:lnTo>
                      <a:pt x="156" y="470"/>
                    </a:lnTo>
                    <a:lnTo>
                      <a:pt x="158" y="465"/>
                    </a:lnTo>
                    <a:lnTo>
                      <a:pt x="164" y="452"/>
                    </a:lnTo>
                    <a:lnTo>
                      <a:pt x="168" y="445"/>
                    </a:lnTo>
                    <a:lnTo>
                      <a:pt x="177" y="427"/>
                    </a:lnTo>
                    <a:lnTo>
                      <a:pt x="180" y="419"/>
                    </a:lnTo>
                    <a:lnTo>
                      <a:pt x="189" y="401"/>
                    </a:lnTo>
                    <a:lnTo>
                      <a:pt x="195" y="388"/>
                    </a:lnTo>
                    <a:lnTo>
                      <a:pt x="197" y="385"/>
                    </a:lnTo>
                    <a:lnTo>
                      <a:pt x="196" y="384"/>
                    </a:lnTo>
                    <a:lnTo>
                      <a:pt x="195" y="385"/>
                    </a:lnTo>
                    <a:lnTo>
                      <a:pt x="195" y="384"/>
                    </a:lnTo>
                    <a:lnTo>
                      <a:pt x="194" y="384"/>
                    </a:lnTo>
                    <a:lnTo>
                      <a:pt x="193" y="383"/>
                    </a:lnTo>
                    <a:lnTo>
                      <a:pt x="192" y="383"/>
                    </a:lnTo>
                    <a:lnTo>
                      <a:pt x="192" y="382"/>
                    </a:lnTo>
                    <a:lnTo>
                      <a:pt x="195" y="378"/>
                    </a:lnTo>
                    <a:lnTo>
                      <a:pt x="196" y="377"/>
                    </a:lnTo>
                    <a:lnTo>
                      <a:pt x="196" y="376"/>
                    </a:lnTo>
                    <a:lnTo>
                      <a:pt x="196" y="375"/>
                    </a:lnTo>
                    <a:lnTo>
                      <a:pt x="198" y="371"/>
                    </a:lnTo>
                    <a:lnTo>
                      <a:pt x="199" y="371"/>
                    </a:lnTo>
                    <a:lnTo>
                      <a:pt x="199" y="370"/>
                    </a:lnTo>
                    <a:lnTo>
                      <a:pt x="200" y="370"/>
                    </a:lnTo>
                    <a:lnTo>
                      <a:pt x="202" y="370"/>
                    </a:lnTo>
                    <a:lnTo>
                      <a:pt x="203" y="369"/>
                    </a:lnTo>
                    <a:lnTo>
                      <a:pt x="205" y="369"/>
                    </a:lnTo>
                    <a:lnTo>
                      <a:pt x="208" y="367"/>
                    </a:lnTo>
                    <a:lnTo>
                      <a:pt x="210" y="366"/>
                    </a:lnTo>
                    <a:lnTo>
                      <a:pt x="212" y="365"/>
                    </a:lnTo>
                    <a:lnTo>
                      <a:pt x="213" y="364"/>
                    </a:lnTo>
                    <a:lnTo>
                      <a:pt x="215" y="362"/>
                    </a:lnTo>
                    <a:lnTo>
                      <a:pt x="216" y="361"/>
                    </a:lnTo>
                    <a:lnTo>
                      <a:pt x="218" y="358"/>
                    </a:lnTo>
                    <a:lnTo>
                      <a:pt x="219" y="356"/>
                    </a:lnTo>
                    <a:lnTo>
                      <a:pt x="220" y="356"/>
                    </a:lnTo>
                    <a:lnTo>
                      <a:pt x="221" y="354"/>
                    </a:lnTo>
                    <a:lnTo>
                      <a:pt x="222" y="353"/>
                    </a:lnTo>
                    <a:lnTo>
                      <a:pt x="221" y="352"/>
                    </a:lnTo>
                    <a:lnTo>
                      <a:pt x="218" y="353"/>
                    </a:lnTo>
                    <a:lnTo>
                      <a:pt x="216" y="353"/>
                    </a:lnTo>
                    <a:lnTo>
                      <a:pt x="215" y="353"/>
                    </a:lnTo>
                    <a:lnTo>
                      <a:pt x="214" y="354"/>
                    </a:lnTo>
                    <a:lnTo>
                      <a:pt x="214" y="355"/>
                    </a:lnTo>
                    <a:lnTo>
                      <a:pt x="213" y="355"/>
                    </a:lnTo>
                    <a:lnTo>
                      <a:pt x="212" y="355"/>
                    </a:lnTo>
                    <a:lnTo>
                      <a:pt x="211" y="355"/>
                    </a:lnTo>
                    <a:lnTo>
                      <a:pt x="210" y="355"/>
                    </a:lnTo>
                    <a:lnTo>
                      <a:pt x="209" y="356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6" y="358"/>
                    </a:lnTo>
                    <a:lnTo>
                      <a:pt x="205" y="358"/>
                    </a:lnTo>
                    <a:lnTo>
                      <a:pt x="205" y="359"/>
                    </a:lnTo>
                    <a:lnTo>
                      <a:pt x="205" y="360"/>
                    </a:lnTo>
                    <a:lnTo>
                      <a:pt x="204" y="361"/>
                    </a:lnTo>
                    <a:lnTo>
                      <a:pt x="203" y="361"/>
                    </a:lnTo>
                    <a:lnTo>
                      <a:pt x="202" y="361"/>
                    </a:lnTo>
                    <a:lnTo>
                      <a:pt x="202" y="362"/>
                    </a:lnTo>
                    <a:lnTo>
                      <a:pt x="201" y="361"/>
                    </a:lnTo>
                    <a:lnTo>
                      <a:pt x="200" y="360"/>
                    </a:lnTo>
                    <a:lnTo>
                      <a:pt x="199" y="361"/>
                    </a:lnTo>
                    <a:lnTo>
                      <a:pt x="198" y="362"/>
                    </a:lnTo>
                    <a:lnTo>
                      <a:pt x="196" y="363"/>
                    </a:lnTo>
                    <a:lnTo>
                      <a:pt x="195" y="363"/>
                    </a:lnTo>
                    <a:lnTo>
                      <a:pt x="195" y="362"/>
                    </a:lnTo>
                    <a:lnTo>
                      <a:pt x="194" y="362"/>
                    </a:lnTo>
                    <a:lnTo>
                      <a:pt x="193" y="362"/>
                    </a:lnTo>
                    <a:lnTo>
                      <a:pt x="192" y="362"/>
                    </a:lnTo>
                    <a:lnTo>
                      <a:pt x="191" y="363"/>
                    </a:lnTo>
                    <a:lnTo>
                      <a:pt x="190" y="362"/>
                    </a:lnTo>
                    <a:lnTo>
                      <a:pt x="189" y="361"/>
                    </a:lnTo>
                    <a:lnTo>
                      <a:pt x="188" y="360"/>
                    </a:lnTo>
                    <a:lnTo>
                      <a:pt x="187" y="360"/>
                    </a:lnTo>
                    <a:lnTo>
                      <a:pt x="187" y="361"/>
                    </a:lnTo>
                    <a:lnTo>
                      <a:pt x="186" y="362"/>
                    </a:lnTo>
                    <a:lnTo>
                      <a:pt x="185" y="362"/>
                    </a:lnTo>
                    <a:lnTo>
                      <a:pt x="184" y="363"/>
                    </a:lnTo>
                    <a:lnTo>
                      <a:pt x="183" y="363"/>
                    </a:lnTo>
                    <a:lnTo>
                      <a:pt x="182" y="363"/>
                    </a:lnTo>
                    <a:lnTo>
                      <a:pt x="181" y="364"/>
                    </a:lnTo>
                    <a:lnTo>
                      <a:pt x="181" y="365"/>
                    </a:lnTo>
                    <a:lnTo>
                      <a:pt x="180" y="366"/>
                    </a:lnTo>
                    <a:lnTo>
                      <a:pt x="180" y="365"/>
                    </a:lnTo>
                    <a:lnTo>
                      <a:pt x="179" y="365"/>
                    </a:lnTo>
                    <a:lnTo>
                      <a:pt x="177" y="366"/>
                    </a:lnTo>
                    <a:lnTo>
                      <a:pt x="176" y="366"/>
                    </a:lnTo>
                    <a:lnTo>
                      <a:pt x="175" y="366"/>
                    </a:lnTo>
                    <a:lnTo>
                      <a:pt x="173" y="365"/>
                    </a:lnTo>
                    <a:lnTo>
                      <a:pt x="173" y="364"/>
                    </a:lnTo>
                    <a:lnTo>
                      <a:pt x="172" y="363"/>
                    </a:lnTo>
                    <a:lnTo>
                      <a:pt x="171" y="363"/>
                    </a:lnTo>
                    <a:lnTo>
                      <a:pt x="170" y="363"/>
                    </a:lnTo>
                    <a:lnTo>
                      <a:pt x="169" y="363"/>
                    </a:lnTo>
                    <a:lnTo>
                      <a:pt x="168" y="362"/>
                    </a:lnTo>
                    <a:lnTo>
                      <a:pt x="168" y="361"/>
                    </a:lnTo>
                    <a:lnTo>
                      <a:pt x="168" y="360"/>
                    </a:lnTo>
                    <a:lnTo>
                      <a:pt x="170" y="358"/>
                    </a:lnTo>
                    <a:lnTo>
                      <a:pt x="171" y="357"/>
                    </a:lnTo>
                    <a:lnTo>
                      <a:pt x="172" y="356"/>
                    </a:lnTo>
                    <a:lnTo>
                      <a:pt x="172" y="354"/>
                    </a:lnTo>
                    <a:lnTo>
                      <a:pt x="172" y="353"/>
                    </a:lnTo>
                    <a:lnTo>
                      <a:pt x="172" y="352"/>
                    </a:lnTo>
                    <a:lnTo>
                      <a:pt x="171" y="351"/>
                    </a:lnTo>
                    <a:lnTo>
                      <a:pt x="170" y="350"/>
                    </a:lnTo>
                    <a:lnTo>
                      <a:pt x="169" y="350"/>
                    </a:lnTo>
                    <a:lnTo>
                      <a:pt x="168" y="350"/>
                    </a:lnTo>
                    <a:lnTo>
                      <a:pt x="166" y="351"/>
                    </a:lnTo>
                    <a:lnTo>
                      <a:pt x="165" y="351"/>
                    </a:lnTo>
                    <a:lnTo>
                      <a:pt x="163" y="351"/>
                    </a:lnTo>
                    <a:lnTo>
                      <a:pt x="162" y="351"/>
                    </a:lnTo>
                    <a:lnTo>
                      <a:pt x="161" y="351"/>
                    </a:lnTo>
                    <a:lnTo>
                      <a:pt x="160" y="350"/>
                    </a:lnTo>
                    <a:lnTo>
                      <a:pt x="160" y="349"/>
                    </a:lnTo>
                    <a:lnTo>
                      <a:pt x="159" y="348"/>
                    </a:lnTo>
                    <a:lnTo>
                      <a:pt x="158" y="347"/>
                    </a:lnTo>
                    <a:lnTo>
                      <a:pt x="157" y="347"/>
                    </a:lnTo>
                    <a:lnTo>
                      <a:pt x="156" y="347"/>
                    </a:lnTo>
                    <a:lnTo>
                      <a:pt x="155" y="346"/>
                    </a:lnTo>
                    <a:lnTo>
                      <a:pt x="154" y="346"/>
                    </a:lnTo>
                    <a:lnTo>
                      <a:pt x="153" y="346"/>
                    </a:lnTo>
                    <a:lnTo>
                      <a:pt x="153" y="345"/>
                    </a:lnTo>
                    <a:lnTo>
                      <a:pt x="153" y="344"/>
                    </a:lnTo>
                    <a:lnTo>
                      <a:pt x="152" y="344"/>
                    </a:lnTo>
                    <a:lnTo>
                      <a:pt x="152" y="343"/>
                    </a:lnTo>
                    <a:lnTo>
                      <a:pt x="151" y="342"/>
                    </a:lnTo>
                    <a:lnTo>
                      <a:pt x="149" y="342"/>
                    </a:lnTo>
                    <a:lnTo>
                      <a:pt x="148" y="343"/>
                    </a:lnTo>
                    <a:lnTo>
                      <a:pt x="147" y="342"/>
                    </a:lnTo>
                    <a:lnTo>
                      <a:pt x="147" y="341"/>
                    </a:lnTo>
                    <a:lnTo>
                      <a:pt x="146" y="340"/>
                    </a:lnTo>
                    <a:lnTo>
                      <a:pt x="145" y="339"/>
                    </a:lnTo>
                    <a:lnTo>
                      <a:pt x="145" y="338"/>
                    </a:lnTo>
                    <a:lnTo>
                      <a:pt x="144" y="336"/>
                    </a:lnTo>
                    <a:lnTo>
                      <a:pt x="145" y="335"/>
                    </a:lnTo>
                    <a:lnTo>
                      <a:pt x="145" y="334"/>
                    </a:lnTo>
                    <a:lnTo>
                      <a:pt x="144" y="334"/>
                    </a:lnTo>
                    <a:lnTo>
                      <a:pt x="143" y="333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1" y="333"/>
                    </a:lnTo>
                    <a:lnTo>
                      <a:pt x="140" y="331"/>
                    </a:lnTo>
                    <a:lnTo>
                      <a:pt x="138" y="331"/>
                    </a:lnTo>
                    <a:lnTo>
                      <a:pt x="137" y="331"/>
                    </a:lnTo>
                    <a:lnTo>
                      <a:pt x="137" y="330"/>
                    </a:lnTo>
                    <a:lnTo>
                      <a:pt x="136" y="330"/>
                    </a:lnTo>
                    <a:lnTo>
                      <a:pt x="137" y="329"/>
                    </a:lnTo>
                    <a:lnTo>
                      <a:pt x="137" y="328"/>
                    </a:lnTo>
                    <a:lnTo>
                      <a:pt x="137" y="327"/>
                    </a:lnTo>
                    <a:lnTo>
                      <a:pt x="136" y="328"/>
                    </a:lnTo>
                    <a:lnTo>
                      <a:pt x="135" y="327"/>
                    </a:lnTo>
                    <a:lnTo>
                      <a:pt x="135" y="328"/>
                    </a:lnTo>
                    <a:lnTo>
                      <a:pt x="134" y="328"/>
                    </a:lnTo>
                    <a:lnTo>
                      <a:pt x="134" y="327"/>
                    </a:lnTo>
                    <a:lnTo>
                      <a:pt x="133" y="327"/>
                    </a:lnTo>
                    <a:lnTo>
                      <a:pt x="133" y="328"/>
                    </a:lnTo>
                    <a:lnTo>
                      <a:pt x="132" y="328"/>
                    </a:lnTo>
                    <a:lnTo>
                      <a:pt x="131" y="327"/>
                    </a:lnTo>
                    <a:lnTo>
                      <a:pt x="130" y="327"/>
                    </a:lnTo>
                    <a:lnTo>
                      <a:pt x="131" y="326"/>
                    </a:lnTo>
                    <a:lnTo>
                      <a:pt x="130" y="325"/>
                    </a:lnTo>
                    <a:lnTo>
                      <a:pt x="129" y="326"/>
                    </a:lnTo>
                    <a:lnTo>
                      <a:pt x="130" y="326"/>
                    </a:lnTo>
                    <a:lnTo>
                      <a:pt x="129" y="327"/>
                    </a:lnTo>
                    <a:lnTo>
                      <a:pt x="128" y="327"/>
                    </a:lnTo>
                    <a:lnTo>
                      <a:pt x="127" y="327"/>
                    </a:lnTo>
                    <a:lnTo>
                      <a:pt x="126" y="327"/>
                    </a:lnTo>
                    <a:lnTo>
                      <a:pt x="126" y="328"/>
                    </a:lnTo>
                    <a:lnTo>
                      <a:pt x="125" y="328"/>
                    </a:lnTo>
                    <a:lnTo>
                      <a:pt x="124" y="327"/>
                    </a:lnTo>
                    <a:lnTo>
                      <a:pt x="123" y="327"/>
                    </a:lnTo>
                    <a:lnTo>
                      <a:pt x="122" y="328"/>
                    </a:lnTo>
                    <a:lnTo>
                      <a:pt x="120" y="327"/>
                    </a:lnTo>
                    <a:lnTo>
                      <a:pt x="119" y="327"/>
                    </a:lnTo>
                    <a:lnTo>
                      <a:pt x="118" y="327"/>
                    </a:lnTo>
                    <a:lnTo>
                      <a:pt x="119" y="326"/>
                    </a:lnTo>
                    <a:lnTo>
                      <a:pt x="119" y="325"/>
                    </a:lnTo>
                    <a:lnTo>
                      <a:pt x="118" y="325"/>
                    </a:lnTo>
                    <a:lnTo>
                      <a:pt x="118" y="324"/>
                    </a:lnTo>
                    <a:lnTo>
                      <a:pt x="117" y="324"/>
                    </a:lnTo>
                    <a:lnTo>
                      <a:pt x="116" y="325"/>
                    </a:lnTo>
                    <a:lnTo>
                      <a:pt x="115" y="325"/>
                    </a:lnTo>
                    <a:lnTo>
                      <a:pt x="115" y="324"/>
                    </a:lnTo>
                    <a:lnTo>
                      <a:pt x="115" y="323"/>
                    </a:lnTo>
                    <a:lnTo>
                      <a:pt x="114" y="323"/>
                    </a:lnTo>
                    <a:lnTo>
                      <a:pt x="113" y="324"/>
                    </a:lnTo>
                    <a:lnTo>
                      <a:pt x="112" y="324"/>
                    </a:lnTo>
                    <a:lnTo>
                      <a:pt x="112" y="323"/>
                    </a:lnTo>
                    <a:lnTo>
                      <a:pt x="112" y="322"/>
                    </a:lnTo>
                    <a:lnTo>
                      <a:pt x="111" y="322"/>
                    </a:lnTo>
                    <a:lnTo>
                      <a:pt x="110" y="322"/>
                    </a:lnTo>
                    <a:lnTo>
                      <a:pt x="110" y="321"/>
                    </a:lnTo>
                    <a:lnTo>
                      <a:pt x="108" y="322"/>
                    </a:lnTo>
                    <a:lnTo>
                      <a:pt x="108" y="321"/>
                    </a:lnTo>
                    <a:lnTo>
                      <a:pt x="108" y="320"/>
                    </a:lnTo>
                    <a:lnTo>
                      <a:pt x="107" y="320"/>
                    </a:lnTo>
                    <a:lnTo>
                      <a:pt x="107" y="319"/>
                    </a:lnTo>
                    <a:lnTo>
                      <a:pt x="106" y="318"/>
                    </a:lnTo>
                    <a:lnTo>
                      <a:pt x="105" y="318"/>
                    </a:lnTo>
                    <a:lnTo>
                      <a:pt x="104" y="318"/>
                    </a:lnTo>
                    <a:lnTo>
                      <a:pt x="103" y="318"/>
                    </a:lnTo>
                    <a:lnTo>
                      <a:pt x="103" y="317"/>
                    </a:lnTo>
                    <a:lnTo>
                      <a:pt x="103" y="316"/>
                    </a:lnTo>
                    <a:lnTo>
                      <a:pt x="102" y="315"/>
                    </a:lnTo>
                    <a:lnTo>
                      <a:pt x="102" y="316"/>
                    </a:lnTo>
                    <a:lnTo>
                      <a:pt x="101" y="317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8" y="317"/>
                    </a:lnTo>
                    <a:lnTo>
                      <a:pt x="98" y="316"/>
                    </a:lnTo>
                    <a:lnTo>
                      <a:pt x="98" y="317"/>
                    </a:lnTo>
                    <a:lnTo>
                      <a:pt x="96" y="317"/>
                    </a:lnTo>
                    <a:lnTo>
                      <a:pt x="95" y="316"/>
                    </a:lnTo>
                    <a:lnTo>
                      <a:pt x="94" y="316"/>
                    </a:lnTo>
                    <a:lnTo>
                      <a:pt x="94" y="315"/>
                    </a:lnTo>
                    <a:lnTo>
                      <a:pt x="94" y="314"/>
                    </a:lnTo>
                    <a:lnTo>
                      <a:pt x="94" y="313"/>
                    </a:lnTo>
                    <a:lnTo>
                      <a:pt x="94" y="312"/>
                    </a:lnTo>
                    <a:lnTo>
                      <a:pt x="93" y="311"/>
                    </a:lnTo>
                    <a:lnTo>
                      <a:pt x="93" y="310"/>
                    </a:lnTo>
                    <a:lnTo>
                      <a:pt x="92" y="311"/>
                    </a:lnTo>
                    <a:lnTo>
                      <a:pt x="91" y="310"/>
                    </a:lnTo>
                    <a:lnTo>
                      <a:pt x="90" y="310"/>
                    </a:lnTo>
                    <a:lnTo>
                      <a:pt x="89" y="311"/>
                    </a:lnTo>
                    <a:lnTo>
                      <a:pt x="88" y="310"/>
                    </a:lnTo>
                    <a:lnTo>
                      <a:pt x="88" y="309"/>
                    </a:lnTo>
                    <a:lnTo>
                      <a:pt x="87" y="309"/>
                    </a:lnTo>
                    <a:lnTo>
                      <a:pt x="87" y="308"/>
                    </a:lnTo>
                    <a:lnTo>
                      <a:pt x="86" y="308"/>
                    </a:lnTo>
                    <a:lnTo>
                      <a:pt x="86" y="306"/>
                    </a:lnTo>
                    <a:lnTo>
                      <a:pt x="85" y="306"/>
                    </a:lnTo>
                    <a:lnTo>
                      <a:pt x="85" y="305"/>
                    </a:lnTo>
                    <a:lnTo>
                      <a:pt x="83" y="305"/>
                    </a:lnTo>
                    <a:lnTo>
                      <a:pt x="82" y="304"/>
                    </a:lnTo>
                    <a:lnTo>
                      <a:pt x="80" y="304"/>
                    </a:lnTo>
                    <a:lnTo>
                      <a:pt x="79" y="305"/>
                    </a:lnTo>
                    <a:lnTo>
                      <a:pt x="78" y="304"/>
                    </a:lnTo>
                    <a:lnTo>
                      <a:pt x="77" y="304"/>
                    </a:lnTo>
                    <a:lnTo>
                      <a:pt x="78" y="303"/>
                    </a:lnTo>
                    <a:lnTo>
                      <a:pt x="77" y="302"/>
                    </a:lnTo>
                    <a:lnTo>
                      <a:pt x="76" y="302"/>
                    </a:lnTo>
                    <a:lnTo>
                      <a:pt x="75" y="303"/>
                    </a:lnTo>
                    <a:lnTo>
                      <a:pt x="74" y="302"/>
                    </a:lnTo>
                    <a:lnTo>
                      <a:pt x="74" y="301"/>
                    </a:lnTo>
                    <a:lnTo>
                      <a:pt x="73" y="300"/>
                    </a:lnTo>
                    <a:lnTo>
                      <a:pt x="73" y="299"/>
                    </a:lnTo>
                    <a:lnTo>
                      <a:pt x="72" y="299"/>
                    </a:lnTo>
                    <a:lnTo>
                      <a:pt x="71" y="298"/>
                    </a:lnTo>
                    <a:lnTo>
                      <a:pt x="71" y="297"/>
                    </a:lnTo>
                    <a:lnTo>
                      <a:pt x="71" y="296"/>
                    </a:lnTo>
                    <a:lnTo>
                      <a:pt x="72" y="295"/>
                    </a:lnTo>
                    <a:lnTo>
                      <a:pt x="72" y="294"/>
                    </a:lnTo>
                    <a:lnTo>
                      <a:pt x="72" y="293"/>
                    </a:lnTo>
                    <a:lnTo>
                      <a:pt x="72" y="291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4" y="288"/>
                    </a:lnTo>
                    <a:lnTo>
                      <a:pt x="73" y="288"/>
                    </a:lnTo>
                    <a:lnTo>
                      <a:pt x="74" y="287"/>
                    </a:lnTo>
                    <a:lnTo>
                      <a:pt x="73" y="286"/>
                    </a:lnTo>
                    <a:lnTo>
                      <a:pt x="73" y="285"/>
                    </a:lnTo>
                    <a:lnTo>
                      <a:pt x="73" y="284"/>
                    </a:lnTo>
                    <a:lnTo>
                      <a:pt x="73" y="283"/>
                    </a:lnTo>
                    <a:lnTo>
                      <a:pt x="71" y="283"/>
                    </a:lnTo>
                    <a:lnTo>
                      <a:pt x="70" y="283"/>
                    </a:lnTo>
                    <a:lnTo>
                      <a:pt x="70" y="282"/>
                    </a:lnTo>
                    <a:lnTo>
                      <a:pt x="70" y="281"/>
                    </a:lnTo>
                    <a:lnTo>
                      <a:pt x="70" y="280"/>
                    </a:lnTo>
                    <a:lnTo>
                      <a:pt x="68" y="279"/>
                    </a:lnTo>
                    <a:lnTo>
                      <a:pt x="64" y="281"/>
                    </a:lnTo>
                    <a:lnTo>
                      <a:pt x="64" y="282"/>
                    </a:lnTo>
                    <a:lnTo>
                      <a:pt x="64" y="283"/>
                    </a:lnTo>
                    <a:lnTo>
                      <a:pt x="63" y="284"/>
                    </a:lnTo>
                    <a:lnTo>
                      <a:pt x="62" y="284"/>
                    </a:lnTo>
                    <a:lnTo>
                      <a:pt x="61" y="284"/>
                    </a:lnTo>
                    <a:lnTo>
                      <a:pt x="61" y="285"/>
                    </a:lnTo>
                    <a:lnTo>
                      <a:pt x="61" y="286"/>
                    </a:lnTo>
                    <a:lnTo>
                      <a:pt x="58" y="289"/>
                    </a:lnTo>
                    <a:lnTo>
                      <a:pt x="56" y="287"/>
                    </a:lnTo>
                    <a:lnTo>
                      <a:pt x="55" y="285"/>
                    </a:lnTo>
                    <a:lnTo>
                      <a:pt x="54" y="285"/>
                    </a:lnTo>
                    <a:lnTo>
                      <a:pt x="54" y="284"/>
                    </a:lnTo>
                    <a:lnTo>
                      <a:pt x="52" y="283"/>
                    </a:lnTo>
                    <a:lnTo>
                      <a:pt x="51" y="283"/>
                    </a:lnTo>
                    <a:lnTo>
                      <a:pt x="51" y="281"/>
                    </a:lnTo>
                    <a:lnTo>
                      <a:pt x="50" y="281"/>
                    </a:lnTo>
                    <a:lnTo>
                      <a:pt x="49" y="282"/>
                    </a:lnTo>
                    <a:lnTo>
                      <a:pt x="47" y="282"/>
                    </a:lnTo>
                    <a:lnTo>
                      <a:pt x="46" y="282"/>
                    </a:lnTo>
                    <a:lnTo>
                      <a:pt x="45" y="282"/>
                    </a:lnTo>
                    <a:lnTo>
                      <a:pt x="46" y="281"/>
                    </a:lnTo>
                    <a:lnTo>
                      <a:pt x="45" y="281"/>
                    </a:lnTo>
                    <a:lnTo>
                      <a:pt x="44" y="281"/>
                    </a:lnTo>
                    <a:lnTo>
                      <a:pt x="43" y="279"/>
                    </a:lnTo>
                    <a:lnTo>
                      <a:pt x="43" y="280"/>
                    </a:lnTo>
                    <a:lnTo>
                      <a:pt x="42" y="279"/>
                    </a:lnTo>
                    <a:lnTo>
                      <a:pt x="43" y="278"/>
                    </a:lnTo>
                    <a:lnTo>
                      <a:pt x="42" y="278"/>
                    </a:lnTo>
                    <a:lnTo>
                      <a:pt x="42" y="277"/>
                    </a:lnTo>
                    <a:lnTo>
                      <a:pt x="42" y="276"/>
                    </a:lnTo>
                    <a:lnTo>
                      <a:pt x="40" y="275"/>
                    </a:lnTo>
                    <a:lnTo>
                      <a:pt x="40" y="274"/>
                    </a:lnTo>
                    <a:lnTo>
                      <a:pt x="39" y="274"/>
                    </a:lnTo>
                    <a:lnTo>
                      <a:pt x="38" y="275"/>
                    </a:lnTo>
                    <a:lnTo>
                      <a:pt x="37" y="274"/>
                    </a:lnTo>
                    <a:lnTo>
                      <a:pt x="37" y="273"/>
                    </a:lnTo>
                    <a:lnTo>
                      <a:pt x="37" y="272"/>
                    </a:lnTo>
                    <a:lnTo>
                      <a:pt x="38" y="272"/>
                    </a:lnTo>
                    <a:lnTo>
                      <a:pt x="37" y="271"/>
                    </a:lnTo>
                    <a:lnTo>
                      <a:pt x="37" y="270"/>
                    </a:lnTo>
                    <a:lnTo>
                      <a:pt x="38" y="270"/>
                    </a:lnTo>
                    <a:lnTo>
                      <a:pt x="38" y="269"/>
                    </a:lnTo>
                    <a:lnTo>
                      <a:pt x="38" y="268"/>
                    </a:lnTo>
                    <a:lnTo>
                      <a:pt x="37" y="268"/>
                    </a:lnTo>
                    <a:lnTo>
                      <a:pt x="37" y="267"/>
                    </a:lnTo>
                    <a:lnTo>
                      <a:pt x="36" y="266"/>
                    </a:lnTo>
                    <a:lnTo>
                      <a:pt x="35" y="265"/>
                    </a:lnTo>
                    <a:lnTo>
                      <a:pt x="35" y="264"/>
                    </a:lnTo>
                    <a:lnTo>
                      <a:pt x="35" y="263"/>
                    </a:lnTo>
                    <a:lnTo>
                      <a:pt x="36" y="263"/>
                    </a:lnTo>
                    <a:lnTo>
                      <a:pt x="36" y="262"/>
                    </a:lnTo>
                    <a:lnTo>
                      <a:pt x="34" y="260"/>
                    </a:lnTo>
                    <a:lnTo>
                      <a:pt x="34" y="261"/>
                    </a:lnTo>
                    <a:lnTo>
                      <a:pt x="33" y="261"/>
                    </a:lnTo>
                    <a:lnTo>
                      <a:pt x="33" y="260"/>
                    </a:lnTo>
                    <a:lnTo>
                      <a:pt x="32" y="260"/>
                    </a:lnTo>
                    <a:lnTo>
                      <a:pt x="32" y="259"/>
                    </a:lnTo>
                    <a:lnTo>
                      <a:pt x="32" y="258"/>
                    </a:lnTo>
                    <a:lnTo>
                      <a:pt x="31" y="258"/>
                    </a:lnTo>
                    <a:lnTo>
                      <a:pt x="30" y="259"/>
                    </a:lnTo>
                    <a:lnTo>
                      <a:pt x="30" y="258"/>
                    </a:lnTo>
                    <a:lnTo>
                      <a:pt x="29" y="258"/>
                    </a:lnTo>
                    <a:lnTo>
                      <a:pt x="29" y="257"/>
                    </a:lnTo>
                    <a:lnTo>
                      <a:pt x="28" y="257"/>
                    </a:lnTo>
                    <a:lnTo>
                      <a:pt x="27" y="257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6" y="255"/>
                    </a:lnTo>
                    <a:lnTo>
                      <a:pt x="25" y="254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2" y="252"/>
                    </a:lnTo>
                    <a:lnTo>
                      <a:pt x="21" y="249"/>
                    </a:lnTo>
                    <a:lnTo>
                      <a:pt x="20" y="249"/>
                    </a:lnTo>
                    <a:lnTo>
                      <a:pt x="19" y="249"/>
                    </a:lnTo>
                    <a:lnTo>
                      <a:pt x="18" y="249"/>
                    </a:lnTo>
                    <a:lnTo>
                      <a:pt x="18" y="248"/>
                    </a:lnTo>
                    <a:lnTo>
                      <a:pt x="17" y="247"/>
                    </a:lnTo>
                    <a:lnTo>
                      <a:pt x="16" y="247"/>
                    </a:lnTo>
                    <a:lnTo>
                      <a:pt x="16" y="246"/>
                    </a:lnTo>
                    <a:lnTo>
                      <a:pt x="15" y="246"/>
                    </a:lnTo>
                    <a:lnTo>
                      <a:pt x="15" y="245"/>
                    </a:lnTo>
                    <a:lnTo>
                      <a:pt x="15" y="244"/>
                    </a:lnTo>
                    <a:lnTo>
                      <a:pt x="14" y="244"/>
                    </a:lnTo>
                    <a:lnTo>
                      <a:pt x="14" y="243"/>
                    </a:lnTo>
                    <a:lnTo>
                      <a:pt x="13" y="242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3" y="237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6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3" y="231"/>
                    </a:lnTo>
                    <a:lnTo>
                      <a:pt x="13" y="230"/>
                    </a:lnTo>
                    <a:lnTo>
                      <a:pt x="13" y="229"/>
                    </a:lnTo>
                    <a:lnTo>
                      <a:pt x="13" y="228"/>
                    </a:lnTo>
                    <a:lnTo>
                      <a:pt x="12" y="227"/>
                    </a:lnTo>
                    <a:lnTo>
                      <a:pt x="12" y="226"/>
                    </a:lnTo>
                    <a:lnTo>
                      <a:pt x="11" y="226"/>
                    </a:lnTo>
                    <a:lnTo>
                      <a:pt x="10" y="226"/>
                    </a:lnTo>
                    <a:lnTo>
                      <a:pt x="10" y="225"/>
                    </a:lnTo>
                    <a:lnTo>
                      <a:pt x="9" y="224"/>
                    </a:lnTo>
                    <a:lnTo>
                      <a:pt x="8" y="224"/>
                    </a:lnTo>
                    <a:lnTo>
                      <a:pt x="7" y="223"/>
                    </a:lnTo>
                    <a:lnTo>
                      <a:pt x="6" y="223"/>
                    </a:lnTo>
                    <a:lnTo>
                      <a:pt x="4" y="222"/>
                    </a:lnTo>
                    <a:lnTo>
                      <a:pt x="2" y="221"/>
                    </a:lnTo>
                    <a:lnTo>
                      <a:pt x="2" y="220"/>
                    </a:lnTo>
                    <a:lnTo>
                      <a:pt x="1" y="220"/>
                    </a:lnTo>
                    <a:lnTo>
                      <a:pt x="2" y="219"/>
                    </a:lnTo>
                    <a:lnTo>
                      <a:pt x="2" y="218"/>
                    </a:lnTo>
                    <a:lnTo>
                      <a:pt x="1" y="218"/>
                    </a:lnTo>
                    <a:lnTo>
                      <a:pt x="1" y="217"/>
                    </a:lnTo>
                    <a:lnTo>
                      <a:pt x="2" y="216"/>
                    </a:lnTo>
                    <a:lnTo>
                      <a:pt x="2" y="215"/>
                    </a:lnTo>
                    <a:lnTo>
                      <a:pt x="2" y="214"/>
                    </a:lnTo>
                    <a:lnTo>
                      <a:pt x="2" y="213"/>
                    </a:lnTo>
                    <a:lnTo>
                      <a:pt x="1" y="212"/>
                    </a:lnTo>
                    <a:lnTo>
                      <a:pt x="1" y="209"/>
                    </a:lnTo>
                    <a:lnTo>
                      <a:pt x="1" y="208"/>
                    </a:lnTo>
                    <a:lnTo>
                      <a:pt x="2" y="207"/>
                    </a:lnTo>
                    <a:lnTo>
                      <a:pt x="2" y="206"/>
                    </a:lnTo>
                    <a:lnTo>
                      <a:pt x="2" y="205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1" y="199"/>
                    </a:lnTo>
                    <a:lnTo>
                      <a:pt x="1" y="198"/>
                    </a:lnTo>
                    <a:lnTo>
                      <a:pt x="1" y="197"/>
                    </a:lnTo>
                    <a:lnTo>
                      <a:pt x="0" y="196"/>
                    </a:lnTo>
                    <a:lnTo>
                      <a:pt x="0" y="195"/>
                    </a:lnTo>
                    <a:lnTo>
                      <a:pt x="0" y="174"/>
                    </a:lnTo>
                    <a:lnTo>
                      <a:pt x="0" y="100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2" y="101"/>
                    </a:lnTo>
                    <a:lnTo>
                      <a:pt x="2" y="102"/>
                    </a:lnTo>
                    <a:lnTo>
                      <a:pt x="3" y="102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4"/>
                    </a:lnTo>
                    <a:lnTo>
                      <a:pt x="5" y="103"/>
                    </a:lnTo>
                    <a:lnTo>
                      <a:pt x="6" y="103"/>
                    </a:lnTo>
                    <a:lnTo>
                      <a:pt x="6" y="104"/>
                    </a:lnTo>
                    <a:lnTo>
                      <a:pt x="7" y="104"/>
                    </a:lnTo>
                    <a:lnTo>
                      <a:pt x="8" y="104"/>
                    </a:lnTo>
                    <a:lnTo>
                      <a:pt x="8" y="103"/>
                    </a:lnTo>
                    <a:lnTo>
                      <a:pt x="9" y="103"/>
                    </a:lnTo>
                    <a:lnTo>
                      <a:pt x="10" y="103"/>
                    </a:lnTo>
                    <a:lnTo>
                      <a:pt x="11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2" y="102"/>
                    </a:lnTo>
                    <a:lnTo>
                      <a:pt x="13" y="101"/>
                    </a:lnTo>
                    <a:lnTo>
                      <a:pt x="14" y="101"/>
                    </a:lnTo>
                    <a:lnTo>
                      <a:pt x="14" y="99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5" y="96"/>
                    </a:lnTo>
                    <a:lnTo>
                      <a:pt x="15" y="95"/>
                    </a:lnTo>
                    <a:lnTo>
                      <a:pt x="16" y="95"/>
                    </a:lnTo>
                    <a:lnTo>
                      <a:pt x="17" y="95"/>
                    </a:lnTo>
                    <a:lnTo>
                      <a:pt x="18" y="96"/>
                    </a:lnTo>
                    <a:lnTo>
                      <a:pt x="19" y="96"/>
                    </a:lnTo>
                    <a:lnTo>
                      <a:pt x="19" y="95"/>
                    </a:lnTo>
                    <a:lnTo>
                      <a:pt x="20" y="96"/>
                    </a:lnTo>
                    <a:lnTo>
                      <a:pt x="21" y="96"/>
                    </a:lnTo>
                    <a:lnTo>
                      <a:pt x="21" y="95"/>
                    </a:lnTo>
                    <a:lnTo>
                      <a:pt x="22" y="96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4" y="97"/>
                    </a:lnTo>
                    <a:lnTo>
                      <a:pt x="25" y="97"/>
                    </a:lnTo>
                    <a:lnTo>
                      <a:pt x="25" y="96"/>
                    </a:lnTo>
                    <a:lnTo>
                      <a:pt x="26" y="96"/>
                    </a:lnTo>
                    <a:lnTo>
                      <a:pt x="26" y="95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6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30" y="98"/>
                    </a:lnTo>
                    <a:lnTo>
                      <a:pt x="30" y="97"/>
                    </a:lnTo>
                    <a:lnTo>
                      <a:pt x="31" y="96"/>
                    </a:lnTo>
                    <a:lnTo>
                      <a:pt x="31" y="97"/>
                    </a:lnTo>
                    <a:lnTo>
                      <a:pt x="32" y="97"/>
                    </a:lnTo>
                    <a:lnTo>
                      <a:pt x="32" y="96"/>
                    </a:lnTo>
                    <a:lnTo>
                      <a:pt x="32" y="95"/>
                    </a:lnTo>
                    <a:lnTo>
                      <a:pt x="33" y="94"/>
                    </a:lnTo>
                    <a:lnTo>
                      <a:pt x="34" y="94"/>
                    </a:lnTo>
                    <a:lnTo>
                      <a:pt x="34" y="93"/>
                    </a:lnTo>
                    <a:lnTo>
                      <a:pt x="34" y="92"/>
                    </a:lnTo>
                    <a:lnTo>
                      <a:pt x="34" y="91"/>
                    </a:lnTo>
                    <a:lnTo>
                      <a:pt x="34" y="90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3" y="89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2" y="87"/>
                    </a:lnTo>
                    <a:lnTo>
                      <a:pt x="31" y="87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3" y="82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6" y="83"/>
                    </a:lnTo>
                    <a:lnTo>
                      <a:pt x="36" y="82"/>
                    </a:lnTo>
                    <a:lnTo>
                      <a:pt x="37" y="82"/>
                    </a:lnTo>
                    <a:lnTo>
                      <a:pt x="38" y="82"/>
                    </a:lnTo>
                    <a:lnTo>
                      <a:pt x="38" y="81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1" y="81"/>
                    </a:lnTo>
                    <a:lnTo>
                      <a:pt x="42" y="81"/>
                    </a:lnTo>
                    <a:lnTo>
                      <a:pt x="41" y="80"/>
                    </a:lnTo>
                    <a:lnTo>
                      <a:pt x="40" y="79"/>
                    </a:lnTo>
                    <a:lnTo>
                      <a:pt x="41" y="79"/>
                    </a:lnTo>
                    <a:lnTo>
                      <a:pt x="41" y="78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1" y="76"/>
                    </a:lnTo>
                    <a:lnTo>
                      <a:pt x="42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5" y="73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6" y="73"/>
                    </a:lnTo>
                    <a:lnTo>
                      <a:pt x="46" y="74"/>
                    </a:lnTo>
                    <a:lnTo>
                      <a:pt x="47" y="74"/>
                    </a:lnTo>
                    <a:lnTo>
                      <a:pt x="48" y="74"/>
                    </a:lnTo>
                    <a:lnTo>
                      <a:pt x="49" y="74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2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4" y="75"/>
                    </a:lnTo>
                    <a:lnTo>
                      <a:pt x="55" y="74"/>
                    </a:lnTo>
                    <a:lnTo>
                      <a:pt x="56" y="74"/>
                    </a:lnTo>
                    <a:lnTo>
                      <a:pt x="57" y="74"/>
                    </a:lnTo>
                    <a:lnTo>
                      <a:pt x="59" y="75"/>
                    </a:lnTo>
                    <a:lnTo>
                      <a:pt x="59" y="76"/>
                    </a:lnTo>
                    <a:lnTo>
                      <a:pt x="59" y="77"/>
                    </a:lnTo>
                    <a:lnTo>
                      <a:pt x="60" y="78"/>
                    </a:lnTo>
                    <a:lnTo>
                      <a:pt x="60" y="79"/>
                    </a:lnTo>
                    <a:lnTo>
                      <a:pt x="61" y="79"/>
                    </a:lnTo>
                    <a:lnTo>
                      <a:pt x="62" y="79"/>
                    </a:lnTo>
                    <a:lnTo>
                      <a:pt x="63" y="79"/>
                    </a:lnTo>
                    <a:lnTo>
                      <a:pt x="64" y="78"/>
                    </a:lnTo>
                    <a:lnTo>
                      <a:pt x="65" y="78"/>
                    </a:lnTo>
                    <a:lnTo>
                      <a:pt x="65" y="79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7" y="78"/>
                    </a:lnTo>
                    <a:lnTo>
                      <a:pt x="68" y="78"/>
                    </a:lnTo>
                    <a:lnTo>
                      <a:pt x="69" y="79"/>
                    </a:lnTo>
                    <a:lnTo>
                      <a:pt x="70" y="79"/>
                    </a:lnTo>
                    <a:lnTo>
                      <a:pt x="71" y="79"/>
                    </a:lnTo>
                    <a:lnTo>
                      <a:pt x="71" y="78"/>
                    </a:lnTo>
                    <a:lnTo>
                      <a:pt x="71" y="77"/>
                    </a:lnTo>
                    <a:lnTo>
                      <a:pt x="72" y="77"/>
                    </a:lnTo>
                    <a:lnTo>
                      <a:pt x="72" y="76"/>
                    </a:lnTo>
                    <a:lnTo>
                      <a:pt x="72" y="75"/>
                    </a:lnTo>
                    <a:lnTo>
                      <a:pt x="72" y="74"/>
                    </a:lnTo>
                    <a:lnTo>
                      <a:pt x="73" y="74"/>
                    </a:lnTo>
                    <a:lnTo>
                      <a:pt x="73" y="73"/>
                    </a:lnTo>
                    <a:lnTo>
                      <a:pt x="73" y="72"/>
                    </a:lnTo>
                    <a:lnTo>
                      <a:pt x="73" y="71"/>
                    </a:lnTo>
                    <a:lnTo>
                      <a:pt x="73" y="70"/>
                    </a:lnTo>
                    <a:lnTo>
                      <a:pt x="73" y="69"/>
                    </a:lnTo>
                    <a:lnTo>
                      <a:pt x="72" y="69"/>
                    </a:lnTo>
                    <a:lnTo>
                      <a:pt x="71" y="68"/>
                    </a:lnTo>
                    <a:lnTo>
                      <a:pt x="72" y="68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7" y="69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80" y="66"/>
                    </a:lnTo>
                    <a:lnTo>
                      <a:pt x="81" y="66"/>
                    </a:lnTo>
                    <a:lnTo>
                      <a:pt x="82" y="66"/>
                    </a:lnTo>
                    <a:lnTo>
                      <a:pt x="83" y="66"/>
                    </a:lnTo>
                    <a:lnTo>
                      <a:pt x="83" y="67"/>
                    </a:lnTo>
                    <a:lnTo>
                      <a:pt x="83" y="66"/>
                    </a:lnTo>
                    <a:lnTo>
                      <a:pt x="84" y="66"/>
                    </a:lnTo>
                    <a:lnTo>
                      <a:pt x="84" y="65"/>
                    </a:lnTo>
                    <a:lnTo>
                      <a:pt x="84" y="66"/>
                    </a:lnTo>
                    <a:lnTo>
                      <a:pt x="85" y="65"/>
                    </a:lnTo>
                    <a:lnTo>
                      <a:pt x="85" y="66"/>
                    </a:lnTo>
                    <a:lnTo>
                      <a:pt x="86" y="65"/>
                    </a:lnTo>
                    <a:lnTo>
                      <a:pt x="86" y="66"/>
                    </a:lnTo>
                    <a:lnTo>
                      <a:pt x="87" y="65"/>
                    </a:lnTo>
                    <a:lnTo>
                      <a:pt x="87" y="66"/>
                    </a:lnTo>
                    <a:lnTo>
                      <a:pt x="88" y="66"/>
                    </a:lnTo>
                    <a:lnTo>
                      <a:pt x="88" y="65"/>
                    </a:lnTo>
                    <a:lnTo>
                      <a:pt x="87" y="64"/>
                    </a:lnTo>
                    <a:lnTo>
                      <a:pt x="88" y="64"/>
                    </a:lnTo>
                    <a:lnTo>
                      <a:pt x="88" y="63"/>
                    </a:lnTo>
                    <a:lnTo>
                      <a:pt x="88" y="62"/>
                    </a:lnTo>
                    <a:lnTo>
                      <a:pt x="89" y="62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90" y="62"/>
                    </a:lnTo>
                    <a:lnTo>
                      <a:pt x="90" y="63"/>
                    </a:lnTo>
                    <a:lnTo>
                      <a:pt x="91" y="63"/>
                    </a:lnTo>
                    <a:lnTo>
                      <a:pt x="92" y="63"/>
                    </a:lnTo>
                    <a:lnTo>
                      <a:pt x="93" y="63"/>
                    </a:lnTo>
                    <a:lnTo>
                      <a:pt x="94" y="63"/>
                    </a:lnTo>
                    <a:lnTo>
                      <a:pt x="95" y="63"/>
                    </a:lnTo>
                    <a:lnTo>
                      <a:pt x="95" y="62"/>
                    </a:lnTo>
                    <a:lnTo>
                      <a:pt x="96" y="63"/>
                    </a:lnTo>
                    <a:lnTo>
                      <a:pt x="96" y="64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5"/>
                    </a:lnTo>
                    <a:lnTo>
                      <a:pt x="99" y="65"/>
                    </a:lnTo>
                    <a:lnTo>
                      <a:pt x="99" y="66"/>
                    </a:lnTo>
                    <a:lnTo>
                      <a:pt x="100" y="66"/>
                    </a:lnTo>
                    <a:lnTo>
                      <a:pt x="101" y="65"/>
                    </a:lnTo>
                    <a:lnTo>
                      <a:pt x="102" y="64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4"/>
                    </a:lnTo>
                    <a:lnTo>
                      <a:pt x="105" y="64"/>
                    </a:lnTo>
                    <a:lnTo>
                      <a:pt x="105" y="65"/>
                    </a:lnTo>
                    <a:lnTo>
                      <a:pt x="106" y="65"/>
                    </a:lnTo>
                    <a:lnTo>
                      <a:pt x="107" y="65"/>
                    </a:lnTo>
                    <a:lnTo>
                      <a:pt x="107" y="64"/>
                    </a:lnTo>
                    <a:lnTo>
                      <a:pt x="108" y="65"/>
                    </a:lnTo>
                    <a:lnTo>
                      <a:pt x="108" y="64"/>
                    </a:lnTo>
                    <a:lnTo>
                      <a:pt x="109" y="64"/>
                    </a:lnTo>
                    <a:lnTo>
                      <a:pt x="108" y="64"/>
                    </a:lnTo>
                    <a:lnTo>
                      <a:pt x="108" y="63"/>
                    </a:lnTo>
                    <a:lnTo>
                      <a:pt x="109" y="63"/>
                    </a:lnTo>
                    <a:lnTo>
                      <a:pt x="109" y="62"/>
                    </a:lnTo>
                    <a:lnTo>
                      <a:pt x="110" y="63"/>
                    </a:lnTo>
                    <a:lnTo>
                      <a:pt x="110" y="62"/>
                    </a:lnTo>
                    <a:lnTo>
                      <a:pt x="110" y="61"/>
                    </a:lnTo>
                    <a:lnTo>
                      <a:pt x="111" y="60"/>
                    </a:lnTo>
                    <a:lnTo>
                      <a:pt x="112" y="59"/>
                    </a:lnTo>
                    <a:lnTo>
                      <a:pt x="111" y="58"/>
                    </a:lnTo>
                    <a:lnTo>
                      <a:pt x="112" y="57"/>
                    </a:lnTo>
                    <a:lnTo>
                      <a:pt x="112" y="58"/>
                    </a:lnTo>
                    <a:lnTo>
                      <a:pt x="113" y="57"/>
                    </a:lnTo>
                    <a:lnTo>
                      <a:pt x="114" y="57"/>
                    </a:lnTo>
                    <a:lnTo>
                      <a:pt x="115" y="57"/>
                    </a:lnTo>
                    <a:lnTo>
                      <a:pt x="115" y="56"/>
                    </a:lnTo>
                    <a:lnTo>
                      <a:pt x="116" y="55"/>
                    </a:lnTo>
                    <a:lnTo>
                      <a:pt x="116" y="54"/>
                    </a:lnTo>
                    <a:lnTo>
                      <a:pt x="116" y="53"/>
                    </a:lnTo>
                    <a:lnTo>
                      <a:pt x="117" y="53"/>
                    </a:lnTo>
                    <a:lnTo>
                      <a:pt x="117" y="52"/>
                    </a:lnTo>
                    <a:lnTo>
                      <a:pt x="117" y="51"/>
                    </a:lnTo>
                    <a:lnTo>
                      <a:pt x="117" y="50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lnTo>
                      <a:pt x="119" y="48"/>
                    </a:lnTo>
                    <a:lnTo>
                      <a:pt x="120" y="48"/>
                    </a:lnTo>
                    <a:lnTo>
                      <a:pt x="120" y="47"/>
                    </a:lnTo>
                    <a:lnTo>
                      <a:pt x="121" y="47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2" y="47"/>
                    </a:lnTo>
                    <a:lnTo>
                      <a:pt x="123" y="47"/>
                    </a:lnTo>
                    <a:lnTo>
                      <a:pt x="123" y="46"/>
                    </a:lnTo>
                    <a:lnTo>
                      <a:pt x="122" y="45"/>
                    </a:lnTo>
                    <a:lnTo>
                      <a:pt x="123" y="45"/>
                    </a:lnTo>
                    <a:lnTo>
                      <a:pt x="123" y="44"/>
                    </a:lnTo>
                    <a:lnTo>
                      <a:pt x="124" y="43"/>
                    </a:lnTo>
                    <a:lnTo>
                      <a:pt x="124" y="44"/>
                    </a:lnTo>
                    <a:lnTo>
                      <a:pt x="125" y="44"/>
                    </a:lnTo>
                    <a:lnTo>
                      <a:pt x="125" y="43"/>
                    </a:lnTo>
                    <a:lnTo>
                      <a:pt x="125" y="44"/>
                    </a:lnTo>
                    <a:lnTo>
                      <a:pt x="126" y="44"/>
                    </a:lnTo>
                    <a:lnTo>
                      <a:pt x="126" y="43"/>
                    </a:lnTo>
                    <a:lnTo>
                      <a:pt x="127" y="42"/>
                    </a:lnTo>
                    <a:lnTo>
                      <a:pt x="129" y="43"/>
                    </a:lnTo>
                    <a:lnTo>
                      <a:pt x="130" y="43"/>
                    </a:lnTo>
                    <a:lnTo>
                      <a:pt x="130" y="44"/>
                    </a:lnTo>
                    <a:lnTo>
                      <a:pt x="130" y="45"/>
                    </a:lnTo>
                    <a:lnTo>
                      <a:pt x="131" y="45"/>
                    </a:lnTo>
                    <a:lnTo>
                      <a:pt x="131" y="46"/>
                    </a:lnTo>
                    <a:lnTo>
                      <a:pt x="132" y="46"/>
                    </a:lnTo>
                    <a:lnTo>
                      <a:pt x="133" y="46"/>
                    </a:lnTo>
                    <a:lnTo>
                      <a:pt x="133" y="47"/>
                    </a:lnTo>
                    <a:lnTo>
                      <a:pt x="133" y="46"/>
                    </a:lnTo>
                    <a:lnTo>
                      <a:pt x="133" y="45"/>
                    </a:lnTo>
                    <a:lnTo>
                      <a:pt x="134" y="45"/>
                    </a:lnTo>
                    <a:lnTo>
                      <a:pt x="135" y="44"/>
                    </a:lnTo>
                    <a:lnTo>
                      <a:pt x="136" y="44"/>
                    </a:lnTo>
                    <a:lnTo>
                      <a:pt x="137" y="44"/>
                    </a:lnTo>
                    <a:lnTo>
                      <a:pt x="137" y="43"/>
                    </a:lnTo>
                    <a:lnTo>
                      <a:pt x="138" y="42"/>
                    </a:lnTo>
                    <a:lnTo>
                      <a:pt x="139" y="43"/>
                    </a:lnTo>
                    <a:lnTo>
                      <a:pt x="139" y="42"/>
                    </a:lnTo>
                    <a:lnTo>
                      <a:pt x="140" y="43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1"/>
                    </a:lnTo>
                    <a:lnTo>
                      <a:pt x="142" y="40"/>
                    </a:lnTo>
                    <a:lnTo>
                      <a:pt x="143" y="40"/>
                    </a:lnTo>
                    <a:lnTo>
                      <a:pt x="143" y="41"/>
                    </a:lnTo>
                    <a:lnTo>
                      <a:pt x="144" y="41"/>
                    </a:lnTo>
                    <a:lnTo>
                      <a:pt x="144" y="40"/>
                    </a:lnTo>
                    <a:lnTo>
                      <a:pt x="145" y="40"/>
                    </a:lnTo>
                    <a:lnTo>
                      <a:pt x="145" y="41"/>
                    </a:lnTo>
                    <a:lnTo>
                      <a:pt x="145" y="42"/>
                    </a:lnTo>
                    <a:lnTo>
                      <a:pt x="146" y="42"/>
                    </a:lnTo>
                    <a:lnTo>
                      <a:pt x="146" y="43"/>
                    </a:lnTo>
                    <a:lnTo>
                      <a:pt x="146" y="44"/>
                    </a:lnTo>
                    <a:lnTo>
                      <a:pt x="146" y="45"/>
                    </a:lnTo>
                    <a:lnTo>
                      <a:pt x="147" y="45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9" y="46"/>
                    </a:lnTo>
                    <a:lnTo>
                      <a:pt x="149" y="47"/>
                    </a:lnTo>
                    <a:lnTo>
                      <a:pt x="150" y="47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0" y="49"/>
                    </a:lnTo>
                    <a:lnTo>
                      <a:pt x="151" y="49"/>
                    </a:lnTo>
                    <a:lnTo>
                      <a:pt x="152" y="49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5" y="48"/>
                    </a:lnTo>
                    <a:lnTo>
                      <a:pt x="156" y="48"/>
                    </a:lnTo>
                    <a:lnTo>
                      <a:pt x="157" y="48"/>
                    </a:lnTo>
                    <a:lnTo>
                      <a:pt x="158" y="48"/>
                    </a:lnTo>
                    <a:lnTo>
                      <a:pt x="158" y="47"/>
                    </a:lnTo>
                    <a:lnTo>
                      <a:pt x="158" y="48"/>
                    </a:lnTo>
                    <a:lnTo>
                      <a:pt x="159" y="49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3" y="51"/>
                    </a:lnTo>
                    <a:lnTo>
                      <a:pt x="164" y="50"/>
                    </a:lnTo>
                    <a:lnTo>
                      <a:pt x="164" y="51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6" y="52"/>
                    </a:lnTo>
                    <a:lnTo>
                      <a:pt x="167" y="52"/>
                    </a:lnTo>
                    <a:lnTo>
                      <a:pt x="168" y="52"/>
                    </a:lnTo>
                    <a:lnTo>
                      <a:pt x="167" y="53"/>
                    </a:lnTo>
                    <a:lnTo>
                      <a:pt x="168" y="53"/>
                    </a:lnTo>
                    <a:lnTo>
                      <a:pt x="168" y="54"/>
                    </a:lnTo>
                    <a:lnTo>
                      <a:pt x="168" y="53"/>
                    </a:lnTo>
                    <a:lnTo>
                      <a:pt x="169" y="53"/>
                    </a:lnTo>
                    <a:lnTo>
                      <a:pt x="169" y="52"/>
                    </a:lnTo>
                    <a:lnTo>
                      <a:pt x="170" y="52"/>
                    </a:lnTo>
                    <a:lnTo>
                      <a:pt x="170" y="51"/>
                    </a:lnTo>
                    <a:lnTo>
                      <a:pt x="171" y="51"/>
                    </a:lnTo>
                    <a:lnTo>
                      <a:pt x="171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3" y="49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8"/>
                    </a:lnTo>
                    <a:lnTo>
                      <a:pt x="175" y="49"/>
                    </a:lnTo>
                    <a:lnTo>
                      <a:pt x="176" y="49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0" y="47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8"/>
                    </a:lnTo>
                    <a:lnTo>
                      <a:pt x="183" y="47"/>
                    </a:lnTo>
                    <a:lnTo>
                      <a:pt x="184" y="48"/>
                    </a:lnTo>
                    <a:lnTo>
                      <a:pt x="184" y="49"/>
                    </a:lnTo>
                    <a:lnTo>
                      <a:pt x="185" y="50"/>
                    </a:lnTo>
                    <a:lnTo>
                      <a:pt x="186" y="49"/>
                    </a:lnTo>
                    <a:lnTo>
                      <a:pt x="187" y="49"/>
                    </a:lnTo>
                    <a:lnTo>
                      <a:pt x="188" y="49"/>
                    </a:lnTo>
                    <a:lnTo>
                      <a:pt x="189" y="49"/>
                    </a:lnTo>
                    <a:lnTo>
                      <a:pt x="189" y="48"/>
                    </a:lnTo>
                    <a:lnTo>
                      <a:pt x="190" y="48"/>
                    </a:lnTo>
                    <a:lnTo>
                      <a:pt x="191" y="48"/>
                    </a:lnTo>
                    <a:lnTo>
                      <a:pt x="191" y="47"/>
                    </a:lnTo>
                    <a:lnTo>
                      <a:pt x="192" y="47"/>
                    </a:lnTo>
                    <a:lnTo>
                      <a:pt x="192" y="46"/>
                    </a:lnTo>
                    <a:lnTo>
                      <a:pt x="193" y="46"/>
                    </a:lnTo>
                    <a:lnTo>
                      <a:pt x="193" y="47"/>
                    </a:lnTo>
                    <a:lnTo>
                      <a:pt x="194" y="47"/>
                    </a:lnTo>
                    <a:lnTo>
                      <a:pt x="195" y="46"/>
                    </a:lnTo>
                    <a:lnTo>
                      <a:pt x="196" y="47"/>
                    </a:lnTo>
                    <a:lnTo>
                      <a:pt x="197" y="47"/>
                    </a:lnTo>
                    <a:lnTo>
                      <a:pt x="198" y="47"/>
                    </a:lnTo>
                    <a:lnTo>
                      <a:pt x="198" y="48"/>
                    </a:lnTo>
                    <a:lnTo>
                      <a:pt x="199" y="48"/>
                    </a:lnTo>
                    <a:lnTo>
                      <a:pt x="200" y="49"/>
                    </a:lnTo>
                    <a:lnTo>
                      <a:pt x="200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2" y="47"/>
                    </a:lnTo>
                    <a:lnTo>
                      <a:pt x="203" y="48"/>
                    </a:lnTo>
                    <a:lnTo>
                      <a:pt x="203" y="47"/>
                    </a:lnTo>
                    <a:lnTo>
                      <a:pt x="204" y="48"/>
                    </a:lnTo>
                    <a:lnTo>
                      <a:pt x="205" y="48"/>
                    </a:lnTo>
                    <a:lnTo>
                      <a:pt x="205" y="49"/>
                    </a:lnTo>
                    <a:lnTo>
                      <a:pt x="206" y="49"/>
                    </a:lnTo>
                    <a:lnTo>
                      <a:pt x="207" y="49"/>
                    </a:lnTo>
                    <a:lnTo>
                      <a:pt x="207" y="50"/>
                    </a:lnTo>
                    <a:lnTo>
                      <a:pt x="208" y="50"/>
                    </a:lnTo>
                    <a:lnTo>
                      <a:pt x="209" y="50"/>
                    </a:lnTo>
                    <a:lnTo>
                      <a:pt x="209" y="51"/>
                    </a:lnTo>
                    <a:lnTo>
                      <a:pt x="210" y="51"/>
                    </a:lnTo>
                    <a:lnTo>
                      <a:pt x="210" y="52"/>
                    </a:lnTo>
                    <a:lnTo>
                      <a:pt x="211" y="52"/>
                    </a:lnTo>
                    <a:lnTo>
                      <a:pt x="212" y="52"/>
                    </a:lnTo>
                    <a:lnTo>
                      <a:pt x="212" y="51"/>
                    </a:lnTo>
                    <a:lnTo>
                      <a:pt x="214" y="51"/>
                    </a:lnTo>
                    <a:lnTo>
                      <a:pt x="215" y="51"/>
                    </a:lnTo>
                    <a:lnTo>
                      <a:pt x="216" y="51"/>
                    </a:lnTo>
                    <a:lnTo>
                      <a:pt x="217" y="51"/>
                    </a:lnTo>
                    <a:lnTo>
                      <a:pt x="218" y="51"/>
                    </a:lnTo>
                    <a:lnTo>
                      <a:pt x="217" y="52"/>
                    </a:lnTo>
                    <a:lnTo>
                      <a:pt x="218" y="52"/>
                    </a:lnTo>
                    <a:lnTo>
                      <a:pt x="219" y="52"/>
                    </a:lnTo>
                    <a:lnTo>
                      <a:pt x="220" y="52"/>
                    </a:lnTo>
                    <a:lnTo>
                      <a:pt x="220" y="53"/>
                    </a:lnTo>
                    <a:lnTo>
                      <a:pt x="221" y="53"/>
                    </a:lnTo>
                    <a:lnTo>
                      <a:pt x="221" y="54"/>
                    </a:lnTo>
                    <a:lnTo>
                      <a:pt x="222" y="54"/>
                    </a:lnTo>
                    <a:lnTo>
                      <a:pt x="223" y="55"/>
                    </a:lnTo>
                    <a:lnTo>
                      <a:pt x="224" y="54"/>
                    </a:lnTo>
                    <a:lnTo>
                      <a:pt x="225" y="55"/>
                    </a:lnTo>
                    <a:lnTo>
                      <a:pt x="226" y="54"/>
                    </a:lnTo>
                    <a:lnTo>
                      <a:pt x="226" y="55"/>
                    </a:lnTo>
                    <a:lnTo>
                      <a:pt x="227" y="55"/>
                    </a:lnTo>
                    <a:lnTo>
                      <a:pt x="228" y="55"/>
                    </a:lnTo>
                    <a:lnTo>
                      <a:pt x="229" y="55"/>
                    </a:lnTo>
                    <a:lnTo>
                      <a:pt x="230" y="56"/>
                    </a:lnTo>
                    <a:lnTo>
                      <a:pt x="231" y="56"/>
                    </a:lnTo>
                    <a:lnTo>
                      <a:pt x="232" y="56"/>
                    </a:lnTo>
                    <a:lnTo>
                      <a:pt x="233" y="55"/>
                    </a:lnTo>
                    <a:lnTo>
                      <a:pt x="233" y="56"/>
                    </a:lnTo>
                    <a:lnTo>
                      <a:pt x="233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4"/>
                    </a:lnTo>
                    <a:lnTo>
                      <a:pt x="236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1"/>
                    </a:lnTo>
                    <a:lnTo>
                      <a:pt x="238" y="50"/>
                    </a:lnTo>
                    <a:lnTo>
                      <a:pt x="237" y="50"/>
                    </a:lnTo>
                    <a:lnTo>
                      <a:pt x="237" y="49"/>
                    </a:lnTo>
                    <a:lnTo>
                      <a:pt x="237" y="48"/>
                    </a:lnTo>
                    <a:lnTo>
                      <a:pt x="237" y="47"/>
                    </a:lnTo>
                    <a:lnTo>
                      <a:pt x="237" y="46"/>
                    </a:lnTo>
                    <a:lnTo>
                      <a:pt x="236" y="45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8" y="44"/>
                    </a:lnTo>
                    <a:lnTo>
                      <a:pt x="239" y="43"/>
                    </a:lnTo>
                    <a:lnTo>
                      <a:pt x="238" y="43"/>
                    </a:lnTo>
                    <a:lnTo>
                      <a:pt x="239" y="43"/>
                    </a:lnTo>
                    <a:lnTo>
                      <a:pt x="239" y="42"/>
                    </a:lnTo>
                    <a:lnTo>
                      <a:pt x="238" y="42"/>
                    </a:lnTo>
                    <a:lnTo>
                      <a:pt x="239" y="42"/>
                    </a:lnTo>
                    <a:lnTo>
                      <a:pt x="239" y="41"/>
                    </a:lnTo>
                    <a:lnTo>
                      <a:pt x="239" y="40"/>
                    </a:lnTo>
                    <a:lnTo>
                      <a:pt x="238" y="40"/>
                    </a:lnTo>
                    <a:lnTo>
                      <a:pt x="237" y="39"/>
                    </a:lnTo>
                    <a:lnTo>
                      <a:pt x="237" y="38"/>
                    </a:lnTo>
                    <a:lnTo>
                      <a:pt x="237" y="37"/>
                    </a:lnTo>
                    <a:lnTo>
                      <a:pt x="236" y="37"/>
                    </a:lnTo>
                    <a:lnTo>
                      <a:pt x="235" y="36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5"/>
                    </a:lnTo>
                    <a:lnTo>
                      <a:pt x="234" y="35"/>
                    </a:lnTo>
                    <a:lnTo>
                      <a:pt x="233" y="34"/>
                    </a:lnTo>
                    <a:lnTo>
                      <a:pt x="233" y="33"/>
                    </a:lnTo>
                    <a:lnTo>
                      <a:pt x="232" y="33"/>
                    </a:lnTo>
                    <a:lnTo>
                      <a:pt x="232" y="32"/>
                    </a:lnTo>
                    <a:lnTo>
                      <a:pt x="232" y="31"/>
                    </a:lnTo>
                    <a:lnTo>
                      <a:pt x="231" y="30"/>
                    </a:lnTo>
                    <a:lnTo>
                      <a:pt x="230" y="31"/>
                    </a:lnTo>
                    <a:lnTo>
                      <a:pt x="229" y="30"/>
                    </a:lnTo>
                    <a:lnTo>
                      <a:pt x="228" y="30"/>
                    </a:lnTo>
                    <a:lnTo>
                      <a:pt x="227" y="29"/>
                    </a:lnTo>
                    <a:lnTo>
                      <a:pt x="227" y="28"/>
                    </a:lnTo>
                    <a:lnTo>
                      <a:pt x="228" y="28"/>
                    </a:lnTo>
                    <a:lnTo>
                      <a:pt x="228" y="27"/>
                    </a:lnTo>
                    <a:lnTo>
                      <a:pt x="228" y="26"/>
                    </a:lnTo>
                    <a:lnTo>
                      <a:pt x="227" y="25"/>
                    </a:lnTo>
                    <a:lnTo>
                      <a:pt x="226" y="25"/>
                    </a:lnTo>
                    <a:lnTo>
                      <a:pt x="225" y="25"/>
                    </a:lnTo>
                    <a:lnTo>
                      <a:pt x="224" y="24"/>
                    </a:lnTo>
                    <a:lnTo>
                      <a:pt x="224" y="25"/>
                    </a:lnTo>
                    <a:lnTo>
                      <a:pt x="223" y="24"/>
                    </a:lnTo>
                    <a:lnTo>
                      <a:pt x="222" y="24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3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1" y="21"/>
                    </a:lnTo>
                    <a:lnTo>
                      <a:pt x="222" y="20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4" y="16"/>
                    </a:lnTo>
                    <a:lnTo>
                      <a:pt x="224" y="15"/>
                    </a:lnTo>
                    <a:lnTo>
                      <a:pt x="225" y="15"/>
                    </a:lnTo>
                    <a:lnTo>
                      <a:pt x="225" y="14"/>
                    </a:lnTo>
                    <a:lnTo>
                      <a:pt x="225" y="15"/>
                    </a:lnTo>
                    <a:lnTo>
                      <a:pt x="226" y="15"/>
                    </a:lnTo>
                    <a:lnTo>
                      <a:pt x="226" y="16"/>
                    </a:lnTo>
                    <a:lnTo>
                      <a:pt x="227" y="16"/>
                    </a:lnTo>
                    <a:lnTo>
                      <a:pt x="227" y="17"/>
                    </a:lnTo>
                    <a:lnTo>
                      <a:pt x="227" y="18"/>
                    </a:lnTo>
                    <a:lnTo>
                      <a:pt x="228" y="18"/>
                    </a:lnTo>
                    <a:lnTo>
                      <a:pt x="229" y="18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29" y="17"/>
                    </a:lnTo>
                    <a:lnTo>
                      <a:pt x="229" y="16"/>
                    </a:lnTo>
                    <a:lnTo>
                      <a:pt x="229" y="15"/>
                    </a:lnTo>
                    <a:lnTo>
                      <a:pt x="228" y="15"/>
                    </a:lnTo>
                    <a:lnTo>
                      <a:pt x="229" y="15"/>
                    </a:lnTo>
                    <a:lnTo>
                      <a:pt x="229" y="14"/>
                    </a:lnTo>
                    <a:lnTo>
                      <a:pt x="230" y="13"/>
                    </a:lnTo>
                    <a:lnTo>
                      <a:pt x="231" y="13"/>
                    </a:lnTo>
                    <a:lnTo>
                      <a:pt x="231" y="12"/>
                    </a:lnTo>
                    <a:lnTo>
                      <a:pt x="232" y="12"/>
                    </a:lnTo>
                    <a:lnTo>
                      <a:pt x="232" y="11"/>
                    </a:lnTo>
                    <a:lnTo>
                      <a:pt x="232" y="10"/>
                    </a:lnTo>
                    <a:lnTo>
                      <a:pt x="232" y="9"/>
                    </a:lnTo>
                    <a:lnTo>
                      <a:pt x="231" y="9"/>
                    </a:lnTo>
                    <a:lnTo>
                      <a:pt x="230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2" y="8"/>
                    </a:lnTo>
                    <a:lnTo>
                      <a:pt x="232" y="7"/>
                    </a:lnTo>
                    <a:lnTo>
                      <a:pt x="233" y="6"/>
                    </a:lnTo>
                    <a:lnTo>
                      <a:pt x="233" y="5"/>
                    </a:lnTo>
                    <a:lnTo>
                      <a:pt x="232" y="5"/>
                    </a:lnTo>
                    <a:lnTo>
                      <a:pt x="232" y="4"/>
                    </a:lnTo>
                    <a:lnTo>
                      <a:pt x="233" y="4"/>
                    </a:lnTo>
                    <a:lnTo>
                      <a:pt x="233" y="3"/>
                    </a:lnTo>
                    <a:lnTo>
                      <a:pt x="234" y="3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7" y="4"/>
                    </a:lnTo>
                    <a:lnTo>
                      <a:pt x="238" y="4"/>
                    </a:lnTo>
                    <a:lnTo>
                      <a:pt x="239" y="4"/>
                    </a:lnTo>
                    <a:lnTo>
                      <a:pt x="240" y="5"/>
                    </a:lnTo>
                    <a:lnTo>
                      <a:pt x="241" y="5"/>
                    </a:lnTo>
                    <a:lnTo>
                      <a:pt x="241" y="6"/>
                    </a:lnTo>
                    <a:lnTo>
                      <a:pt x="242" y="7"/>
                    </a:lnTo>
                    <a:lnTo>
                      <a:pt x="243" y="7"/>
                    </a:lnTo>
                    <a:lnTo>
                      <a:pt x="243" y="8"/>
                    </a:lnTo>
                    <a:lnTo>
                      <a:pt x="244" y="8"/>
                    </a:lnTo>
                    <a:lnTo>
                      <a:pt x="245" y="8"/>
                    </a:lnTo>
                    <a:lnTo>
                      <a:pt x="246" y="9"/>
                    </a:lnTo>
                    <a:lnTo>
                      <a:pt x="247" y="9"/>
                    </a:lnTo>
                    <a:lnTo>
                      <a:pt x="247" y="8"/>
                    </a:lnTo>
                    <a:lnTo>
                      <a:pt x="247" y="9"/>
                    </a:lnTo>
                    <a:lnTo>
                      <a:pt x="248" y="9"/>
                    </a:lnTo>
                    <a:lnTo>
                      <a:pt x="249" y="9"/>
                    </a:lnTo>
                    <a:lnTo>
                      <a:pt x="249" y="8"/>
                    </a:lnTo>
                    <a:lnTo>
                      <a:pt x="250" y="9"/>
                    </a:lnTo>
                    <a:lnTo>
                      <a:pt x="250" y="10"/>
                    </a:lnTo>
                    <a:lnTo>
                      <a:pt x="250" y="11"/>
                    </a:lnTo>
                    <a:lnTo>
                      <a:pt x="251" y="11"/>
                    </a:lnTo>
                    <a:lnTo>
                      <a:pt x="251" y="12"/>
                    </a:lnTo>
                    <a:lnTo>
                      <a:pt x="252" y="12"/>
                    </a:lnTo>
                    <a:lnTo>
                      <a:pt x="252" y="13"/>
                    </a:lnTo>
                    <a:lnTo>
                      <a:pt x="253" y="13"/>
                    </a:lnTo>
                    <a:lnTo>
                      <a:pt x="254" y="13"/>
                    </a:lnTo>
                    <a:lnTo>
                      <a:pt x="255" y="13"/>
                    </a:lnTo>
                    <a:lnTo>
                      <a:pt x="255" y="12"/>
                    </a:lnTo>
                    <a:lnTo>
                      <a:pt x="256" y="12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2"/>
                    </a:lnTo>
                    <a:lnTo>
                      <a:pt x="260" y="12"/>
                    </a:lnTo>
                    <a:lnTo>
                      <a:pt x="261" y="12"/>
                    </a:lnTo>
                    <a:lnTo>
                      <a:pt x="262" y="12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1"/>
                    </a:lnTo>
                    <a:lnTo>
                      <a:pt x="265" y="11"/>
                    </a:lnTo>
                    <a:lnTo>
                      <a:pt x="265" y="10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7" y="11"/>
                    </a:lnTo>
                    <a:lnTo>
                      <a:pt x="269" y="11"/>
                    </a:lnTo>
                    <a:lnTo>
                      <a:pt x="270" y="11"/>
                    </a:lnTo>
                    <a:lnTo>
                      <a:pt x="270" y="10"/>
                    </a:lnTo>
                    <a:lnTo>
                      <a:pt x="271" y="11"/>
                    </a:lnTo>
                    <a:lnTo>
                      <a:pt x="271" y="10"/>
                    </a:lnTo>
                    <a:lnTo>
                      <a:pt x="273" y="11"/>
                    </a:lnTo>
                    <a:lnTo>
                      <a:pt x="277" y="11"/>
                    </a:lnTo>
                    <a:lnTo>
                      <a:pt x="280" y="12"/>
                    </a:lnTo>
                    <a:lnTo>
                      <a:pt x="284" y="10"/>
                    </a:lnTo>
                    <a:lnTo>
                      <a:pt x="283" y="8"/>
                    </a:lnTo>
                    <a:lnTo>
                      <a:pt x="286" y="5"/>
                    </a:lnTo>
                    <a:lnTo>
                      <a:pt x="289" y="5"/>
                    </a:lnTo>
                    <a:lnTo>
                      <a:pt x="292" y="6"/>
                    </a:lnTo>
                    <a:lnTo>
                      <a:pt x="295" y="4"/>
                    </a:lnTo>
                    <a:lnTo>
                      <a:pt x="297" y="2"/>
                    </a:lnTo>
                    <a:lnTo>
                      <a:pt x="301" y="1"/>
                    </a:lnTo>
                    <a:lnTo>
                      <a:pt x="303" y="4"/>
                    </a:lnTo>
                    <a:lnTo>
                      <a:pt x="307" y="2"/>
                    </a:lnTo>
                    <a:lnTo>
                      <a:pt x="311" y="0"/>
                    </a:lnTo>
                    <a:lnTo>
                      <a:pt x="315" y="0"/>
                    </a:lnTo>
                    <a:lnTo>
                      <a:pt x="316" y="5"/>
                    </a:lnTo>
                    <a:lnTo>
                      <a:pt x="318" y="8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2" y="15"/>
                    </a:lnTo>
                    <a:lnTo>
                      <a:pt x="324" y="16"/>
                    </a:lnTo>
                    <a:lnTo>
                      <a:pt x="326" y="18"/>
                    </a:lnTo>
                    <a:lnTo>
                      <a:pt x="326" y="19"/>
                    </a:lnTo>
                    <a:lnTo>
                      <a:pt x="327" y="20"/>
                    </a:lnTo>
                    <a:lnTo>
                      <a:pt x="327" y="21"/>
                    </a:lnTo>
                    <a:lnTo>
                      <a:pt x="327" y="22"/>
                    </a:lnTo>
                    <a:lnTo>
                      <a:pt x="326" y="22"/>
                    </a:lnTo>
                    <a:lnTo>
                      <a:pt x="326" y="23"/>
                    </a:lnTo>
                    <a:lnTo>
                      <a:pt x="327" y="23"/>
                    </a:lnTo>
                    <a:lnTo>
                      <a:pt x="326" y="23"/>
                    </a:lnTo>
                    <a:lnTo>
                      <a:pt x="326" y="24"/>
                    </a:lnTo>
                    <a:lnTo>
                      <a:pt x="326" y="25"/>
                    </a:lnTo>
                    <a:lnTo>
                      <a:pt x="327" y="26"/>
                    </a:lnTo>
                    <a:lnTo>
                      <a:pt x="327" y="27"/>
                    </a:lnTo>
                    <a:lnTo>
                      <a:pt x="328" y="27"/>
                    </a:lnTo>
                    <a:lnTo>
                      <a:pt x="329" y="28"/>
                    </a:lnTo>
                    <a:lnTo>
                      <a:pt x="329" y="29"/>
                    </a:lnTo>
                    <a:lnTo>
                      <a:pt x="330" y="30"/>
                    </a:lnTo>
                    <a:lnTo>
                      <a:pt x="330" y="31"/>
                    </a:lnTo>
                    <a:lnTo>
                      <a:pt x="329" y="31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8" y="34"/>
                    </a:lnTo>
                    <a:lnTo>
                      <a:pt x="327" y="34"/>
                    </a:lnTo>
                    <a:lnTo>
                      <a:pt x="326" y="35"/>
                    </a:lnTo>
                    <a:lnTo>
                      <a:pt x="327" y="35"/>
                    </a:lnTo>
                    <a:lnTo>
                      <a:pt x="326" y="35"/>
                    </a:lnTo>
                    <a:lnTo>
                      <a:pt x="326" y="36"/>
                    </a:lnTo>
                    <a:lnTo>
                      <a:pt x="326" y="37"/>
                    </a:lnTo>
                    <a:lnTo>
                      <a:pt x="326" y="38"/>
                    </a:lnTo>
                    <a:lnTo>
                      <a:pt x="326" y="39"/>
                    </a:lnTo>
                    <a:lnTo>
                      <a:pt x="326" y="40"/>
                    </a:lnTo>
                    <a:lnTo>
                      <a:pt x="326" y="41"/>
                    </a:lnTo>
                    <a:lnTo>
                      <a:pt x="326" y="42"/>
                    </a:lnTo>
                    <a:lnTo>
                      <a:pt x="326" y="43"/>
                    </a:lnTo>
                    <a:lnTo>
                      <a:pt x="327" y="44"/>
                    </a:lnTo>
                    <a:lnTo>
                      <a:pt x="328" y="45"/>
                    </a:lnTo>
                    <a:lnTo>
                      <a:pt x="329" y="46"/>
                    </a:lnTo>
                    <a:lnTo>
                      <a:pt x="329" y="47"/>
                    </a:lnTo>
                    <a:lnTo>
                      <a:pt x="330" y="47"/>
                    </a:lnTo>
                    <a:lnTo>
                      <a:pt x="331" y="48"/>
                    </a:lnTo>
                    <a:lnTo>
                      <a:pt x="330" y="48"/>
                    </a:lnTo>
                    <a:lnTo>
                      <a:pt x="330" y="49"/>
                    </a:lnTo>
                    <a:lnTo>
                      <a:pt x="330" y="50"/>
                    </a:lnTo>
                    <a:lnTo>
                      <a:pt x="329" y="50"/>
                    </a:lnTo>
                    <a:lnTo>
                      <a:pt x="329" y="51"/>
                    </a:lnTo>
                    <a:lnTo>
                      <a:pt x="330" y="52"/>
                    </a:lnTo>
                    <a:lnTo>
                      <a:pt x="329" y="52"/>
                    </a:lnTo>
                    <a:lnTo>
                      <a:pt x="330" y="52"/>
                    </a:lnTo>
                    <a:lnTo>
                      <a:pt x="330" y="53"/>
                    </a:lnTo>
                    <a:lnTo>
                      <a:pt x="330" y="54"/>
                    </a:lnTo>
                    <a:lnTo>
                      <a:pt x="331" y="54"/>
                    </a:lnTo>
                    <a:lnTo>
                      <a:pt x="331" y="55"/>
                    </a:lnTo>
                    <a:lnTo>
                      <a:pt x="331" y="56"/>
                    </a:lnTo>
                    <a:lnTo>
                      <a:pt x="331" y="57"/>
                    </a:lnTo>
                    <a:lnTo>
                      <a:pt x="331" y="58"/>
                    </a:lnTo>
                    <a:lnTo>
                      <a:pt x="332" y="58"/>
                    </a:lnTo>
                    <a:lnTo>
                      <a:pt x="331" y="58"/>
                    </a:lnTo>
                    <a:lnTo>
                      <a:pt x="332" y="58"/>
                    </a:lnTo>
                    <a:lnTo>
                      <a:pt x="332" y="59"/>
                    </a:lnTo>
                    <a:lnTo>
                      <a:pt x="331" y="59"/>
                    </a:lnTo>
                    <a:lnTo>
                      <a:pt x="331" y="60"/>
                    </a:lnTo>
                    <a:lnTo>
                      <a:pt x="331" y="61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2" y="63"/>
                    </a:lnTo>
                    <a:lnTo>
                      <a:pt x="333" y="63"/>
                    </a:lnTo>
                    <a:lnTo>
                      <a:pt x="334" y="63"/>
                    </a:lnTo>
                    <a:lnTo>
                      <a:pt x="335" y="63"/>
                    </a:lnTo>
                    <a:lnTo>
                      <a:pt x="336" y="63"/>
                    </a:lnTo>
                    <a:lnTo>
                      <a:pt x="337" y="63"/>
                    </a:lnTo>
                    <a:lnTo>
                      <a:pt x="339" y="63"/>
                    </a:lnTo>
                    <a:lnTo>
                      <a:pt x="340" y="63"/>
                    </a:lnTo>
                    <a:lnTo>
                      <a:pt x="341" y="63"/>
                    </a:lnTo>
                    <a:lnTo>
                      <a:pt x="341" y="62"/>
                    </a:lnTo>
                    <a:lnTo>
                      <a:pt x="342" y="62"/>
                    </a:lnTo>
                    <a:lnTo>
                      <a:pt x="343" y="62"/>
                    </a:lnTo>
                    <a:lnTo>
                      <a:pt x="344" y="62"/>
                    </a:lnTo>
                    <a:lnTo>
                      <a:pt x="344" y="63"/>
                    </a:lnTo>
                    <a:lnTo>
                      <a:pt x="345" y="62"/>
                    </a:lnTo>
                    <a:lnTo>
                      <a:pt x="345" y="63"/>
                    </a:lnTo>
                    <a:lnTo>
                      <a:pt x="346" y="63"/>
                    </a:lnTo>
                    <a:lnTo>
                      <a:pt x="347" y="63"/>
                    </a:lnTo>
                    <a:lnTo>
                      <a:pt x="348" y="63"/>
                    </a:lnTo>
                    <a:lnTo>
                      <a:pt x="348" y="64"/>
                    </a:lnTo>
                    <a:lnTo>
                      <a:pt x="349" y="64"/>
                    </a:lnTo>
                    <a:lnTo>
                      <a:pt x="349" y="65"/>
                    </a:lnTo>
                    <a:lnTo>
                      <a:pt x="350" y="65"/>
                    </a:lnTo>
                    <a:lnTo>
                      <a:pt x="351" y="65"/>
                    </a:lnTo>
                    <a:lnTo>
                      <a:pt x="352" y="65"/>
                    </a:lnTo>
                    <a:lnTo>
                      <a:pt x="352" y="64"/>
                    </a:lnTo>
                    <a:lnTo>
                      <a:pt x="352" y="65"/>
                    </a:lnTo>
                    <a:lnTo>
                      <a:pt x="353" y="65"/>
                    </a:lnTo>
                    <a:lnTo>
                      <a:pt x="353" y="64"/>
                    </a:lnTo>
                    <a:lnTo>
                      <a:pt x="354" y="64"/>
                    </a:lnTo>
                    <a:lnTo>
                      <a:pt x="355" y="64"/>
                    </a:lnTo>
                    <a:lnTo>
                      <a:pt x="356" y="65"/>
                    </a:lnTo>
                    <a:lnTo>
                      <a:pt x="356" y="64"/>
                    </a:lnTo>
                    <a:lnTo>
                      <a:pt x="357" y="64"/>
                    </a:lnTo>
                    <a:lnTo>
                      <a:pt x="357" y="65"/>
                    </a:lnTo>
                    <a:lnTo>
                      <a:pt x="358" y="64"/>
                    </a:lnTo>
                    <a:lnTo>
                      <a:pt x="359" y="65"/>
                    </a:lnTo>
                    <a:lnTo>
                      <a:pt x="360" y="66"/>
                    </a:lnTo>
                    <a:lnTo>
                      <a:pt x="360" y="65"/>
                    </a:lnTo>
                    <a:lnTo>
                      <a:pt x="360" y="64"/>
                    </a:lnTo>
                    <a:lnTo>
                      <a:pt x="361" y="64"/>
                    </a:lnTo>
                    <a:lnTo>
                      <a:pt x="362" y="65"/>
                    </a:lnTo>
                    <a:lnTo>
                      <a:pt x="363" y="65"/>
                    </a:lnTo>
                    <a:lnTo>
                      <a:pt x="363" y="66"/>
                    </a:lnTo>
                    <a:lnTo>
                      <a:pt x="364" y="66"/>
                    </a:lnTo>
                    <a:lnTo>
                      <a:pt x="365" y="66"/>
                    </a:lnTo>
                    <a:lnTo>
                      <a:pt x="366" y="66"/>
                    </a:lnTo>
                    <a:lnTo>
                      <a:pt x="366" y="67"/>
                    </a:lnTo>
                    <a:lnTo>
                      <a:pt x="367" y="67"/>
                    </a:lnTo>
                    <a:lnTo>
                      <a:pt x="367" y="68"/>
                    </a:lnTo>
                    <a:lnTo>
                      <a:pt x="368" y="68"/>
                    </a:lnTo>
                    <a:lnTo>
                      <a:pt x="368" y="67"/>
                    </a:lnTo>
                    <a:lnTo>
                      <a:pt x="368" y="68"/>
                    </a:lnTo>
                    <a:lnTo>
                      <a:pt x="367" y="68"/>
                    </a:lnTo>
                    <a:lnTo>
                      <a:pt x="367" y="69"/>
                    </a:lnTo>
                    <a:lnTo>
                      <a:pt x="368" y="69"/>
                    </a:lnTo>
                    <a:lnTo>
                      <a:pt x="369" y="68"/>
                    </a:lnTo>
                    <a:lnTo>
                      <a:pt x="369" y="69"/>
                    </a:lnTo>
                    <a:lnTo>
                      <a:pt x="369" y="70"/>
                    </a:lnTo>
                    <a:lnTo>
                      <a:pt x="370" y="70"/>
                    </a:lnTo>
                    <a:lnTo>
                      <a:pt x="369" y="71"/>
                    </a:lnTo>
                    <a:lnTo>
                      <a:pt x="370" y="71"/>
                    </a:lnTo>
                    <a:lnTo>
                      <a:pt x="371" y="71"/>
                    </a:lnTo>
                    <a:lnTo>
                      <a:pt x="372" y="71"/>
                    </a:lnTo>
                    <a:lnTo>
                      <a:pt x="372" y="72"/>
                    </a:lnTo>
                    <a:lnTo>
                      <a:pt x="373" y="72"/>
                    </a:lnTo>
                    <a:lnTo>
                      <a:pt x="373" y="73"/>
                    </a:lnTo>
                    <a:lnTo>
                      <a:pt x="374" y="73"/>
                    </a:lnTo>
                    <a:lnTo>
                      <a:pt x="374" y="74"/>
                    </a:lnTo>
                    <a:lnTo>
                      <a:pt x="375" y="75"/>
                    </a:lnTo>
                    <a:lnTo>
                      <a:pt x="376" y="75"/>
                    </a:lnTo>
                    <a:lnTo>
                      <a:pt x="376" y="74"/>
                    </a:lnTo>
                    <a:lnTo>
                      <a:pt x="376" y="73"/>
                    </a:lnTo>
                    <a:lnTo>
                      <a:pt x="377" y="74"/>
                    </a:lnTo>
                    <a:lnTo>
                      <a:pt x="378" y="74"/>
                    </a:lnTo>
                    <a:lnTo>
                      <a:pt x="379" y="74"/>
                    </a:lnTo>
                    <a:lnTo>
                      <a:pt x="379" y="75"/>
                    </a:lnTo>
                    <a:lnTo>
                      <a:pt x="380" y="75"/>
                    </a:lnTo>
                    <a:lnTo>
                      <a:pt x="380" y="76"/>
                    </a:lnTo>
                    <a:lnTo>
                      <a:pt x="381" y="77"/>
                    </a:lnTo>
                    <a:lnTo>
                      <a:pt x="380" y="77"/>
                    </a:lnTo>
                    <a:lnTo>
                      <a:pt x="380" y="78"/>
                    </a:lnTo>
                    <a:lnTo>
                      <a:pt x="381" y="78"/>
                    </a:lnTo>
                    <a:lnTo>
                      <a:pt x="381" y="79"/>
                    </a:lnTo>
                    <a:lnTo>
                      <a:pt x="381" y="78"/>
                    </a:lnTo>
                    <a:lnTo>
                      <a:pt x="382" y="78"/>
                    </a:lnTo>
                    <a:lnTo>
                      <a:pt x="382" y="79"/>
                    </a:lnTo>
                    <a:lnTo>
                      <a:pt x="381" y="80"/>
                    </a:lnTo>
                    <a:lnTo>
                      <a:pt x="381" y="81"/>
                    </a:lnTo>
                    <a:lnTo>
                      <a:pt x="382" y="81"/>
                    </a:lnTo>
                    <a:lnTo>
                      <a:pt x="383" y="81"/>
                    </a:lnTo>
                    <a:lnTo>
                      <a:pt x="383" y="82"/>
                    </a:lnTo>
                    <a:lnTo>
                      <a:pt x="384" y="83"/>
                    </a:lnTo>
                    <a:lnTo>
                      <a:pt x="383" y="84"/>
                    </a:lnTo>
                    <a:lnTo>
                      <a:pt x="384" y="84"/>
                    </a:lnTo>
                    <a:lnTo>
                      <a:pt x="384" y="85"/>
                    </a:lnTo>
                    <a:lnTo>
                      <a:pt x="383" y="86"/>
                    </a:lnTo>
                    <a:lnTo>
                      <a:pt x="384" y="86"/>
                    </a:lnTo>
                    <a:lnTo>
                      <a:pt x="384" y="85"/>
                    </a:lnTo>
                    <a:lnTo>
                      <a:pt x="385" y="85"/>
                    </a:lnTo>
                    <a:lnTo>
                      <a:pt x="386" y="86"/>
                    </a:lnTo>
                    <a:lnTo>
                      <a:pt x="386" y="85"/>
                    </a:lnTo>
                    <a:lnTo>
                      <a:pt x="387" y="85"/>
                    </a:lnTo>
                    <a:lnTo>
                      <a:pt x="388" y="85"/>
                    </a:lnTo>
                    <a:lnTo>
                      <a:pt x="389" y="84"/>
                    </a:lnTo>
                    <a:lnTo>
                      <a:pt x="388" y="84"/>
                    </a:lnTo>
                    <a:lnTo>
                      <a:pt x="389" y="84"/>
                    </a:lnTo>
                    <a:lnTo>
                      <a:pt x="390" y="84"/>
                    </a:lnTo>
                    <a:lnTo>
                      <a:pt x="391" y="85"/>
                    </a:lnTo>
                    <a:lnTo>
                      <a:pt x="390" y="86"/>
                    </a:lnTo>
                    <a:lnTo>
                      <a:pt x="390" y="87"/>
                    </a:lnTo>
                    <a:lnTo>
                      <a:pt x="391" y="87"/>
                    </a:lnTo>
                    <a:lnTo>
                      <a:pt x="392" y="87"/>
                    </a:lnTo>
                    <a:lnTo>
                      <a:pt x="393" y="86"/>
                    </a:lnTo>
                    <a:lnTo>
                      <a:pt x="394" y="86"/>
                    </a:lnTo>
                    <a:lnTo>
                      <a:pt x="394" y="87"/>
                    </a:lnTo>
                    <a:lnTo>
                      <a:pt x="394" y="88"/>
                    </a:lnTo>
                    <a:lnTo>
                      <a:pt x="395" y="87"/>
                    </a:lnTo>
                    <a:lnTo>
                      <a:pt x="395" y="88"/>
                    </a:lnTo>
                    <a:lnTo>
                      <a:pt x="396" y="88"/>
                    </a:lnTo>
                    <a:lnTo>
                      <a:pt x="396" y="89"/>
                    </a:lnTo>
                    <a:lnTo>
                      <a:pt x="395" y="89"/>
                    </a:lnTo>
                    <a:lnTo>
                      <a:pt x="395" y="90"/>
                    </a:lnTo>
                    <a:lnTo>
                      <a:pt x="396" y="90"/>
                    </a:lnTo>
                    <a:lnTo>
                      <a:pt x="397" y="89"/>
                    </a:lnTo>
                    <a:lnTo>
                      <a:pt x="398" y="89"/>
                    </a:lnTo>
                    <a:lnTo>
                      <a:pt x="399" y="89"/>
                    </a:lnTo>
                    <a:lnTo>
                      <a:pt x="399" y="90"/>
                    </a:lnTo>
                    <a:lnTo>
                      <a:pt x="400" y="90"/>
                    </a:lnTo>
                    <a:lnTo>
                      <a:pt x="400" y="91"/>
                    </a:lnTo>
                    <a:lnTo>
                      <a:pt x="399" y="92"/>
                    </a:lnTo>
                    <a:lnTo>
                      <a:pt x="399" y="93"/>
                    </a:lnTo>
                    <a:lnTo>
                      <a:pt x="400" y="93"/>
                    </a:lnTo>
                    <a:lnTo>
                      <a:pt x="400" y="92"/>
                    </a:lnTo>
                    <a:lnTo>
                      <a:pt x="401" y="92"/>
                    </a:lnTo>
                    <a:lnTo>
                      <a:pt x="401" y="93"/>
                    </a:lnTo>
                    <a:lnTo>
                      <a:pt x="402" y="93"/>
                    </a:lnTo>
                    <a:lnTo>
                      <a:pt x="403" y="93"/>
                    </a:lnTo>
                    <a:lnTo>
                      <a:pt x="402" y="93"/>
                    </a:lnTo>
                    <a:lnTo>
                      <a:pt x="402" y="94"/>
                    </a:lnTo>
                    <a:lnTo>
                      <a:pt x="403" y="94"/>
                    </a:lnTo>
                    <a:lnTo>
                      <a:pt x="404" y="94"/>
                    </a:lnTo>
                    <a:lnTo>
                      <a:pt x="405" y="94"/>
                    </a:lnTo>
                    <a:lnTo>
                      <a:pt x="406" y="94"/>
                    </a:lnTo>
                    <a:lnTo>
                      <a:pt x="406" y="93"/>
                    </a:lnTo>
                    <a:lnTo>
                      <a:pt x="405" y="93"/>
                    </a:lnTo>
                    <a:lnTo>
                      <a:pt x="404" y="92"/>
                    </a:lnTo>
                    <a:lnTo>
                      <a:pt x="405" y="92"/>
                    </a:lnTo>
                    <a:lnTo>
                      <a:pt x="405" y="91"/>
                    </a:lnTo>
                    <a:lnTo>
                      <a:pt x="406" y="91"/>
                    </a:lnTo>
                    <a:lnTo>
                      <a:pt x="406" y="92"/>
                    </a:lnTo>
                    <a:lnTo>
                      <a:pt x="407" y="92"/>
                    </a:lnTo>
                    <a:lnTo>
                      <a:pt x="407" y="93"/>
                    </a:lnTo>
                    <a:lnTo>
                      <a:pt x="408" y="93"/>
                    </a:lnTo>
                    <a:lnTo>
                      <a:pt x="408" y="94"/>
                    </a:lnTo>
                    <a:lnTo>
                      <a:pt x="409" y="94"/>
                    </a:lnTo>
                    <a:lnTo>
                      <a:pt x="409" y="93"/>
                    </a:lnTo>
                    <a:lnTo>
                      <a:pt x="410" y="94"/>
                    </a:lnTo>
                    <a:lnTo>
                      <a:pt x="411" y="94"/>
                    </a:lnTo>
                    <a:lnTo>
                      <a:pt x="412" y="94"/>
                    </a:lnTo>
                    <a:lnTo>
                      <a:pt x="413" y="93"/>
                    </a:lnTo>
                    <a:lnTo>
                      <a:pt x="413" y="92"/>
                    </a:lnTo>
                    <a:lnTo>
                      <a:pt x="413" y="91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4" y="92"/>
                    </a:lnTo>
                    <a:lnTo>
                      <a:pt x="415" y="92"/>
                    </a:lnTo>
                    <a:lnTo>
                      <a:pt x="414" y="92"/>
                    </a:lnTo>
                    <a:lnTo>
                      <a:pt x="414" y="93"/>
                    </a:lnTo>
                    <a:lnTo>
                      <a:pt x="413" y="93"/>
                    </a:lnTo>
                    <a:lnTo>
                      <a:pt x="413" y="94"/>
                    </a:lnTo>
                    <a:lnTo>
                      <a:pt x="413" y="95"/>
                    </a:lnTo>
                    <a:lnTo>
                      <a:pt x="414" y="95"/>
                    </a:lnTo>
                    <a:lnTo>
                      <a:pt x="415" y="94"/>
                    </a:lnTo>
                    <a:lnTo>
                      <a:pt x="416" y="95"/>
                    </a:lnTo>
                    <a:lnTo>
                      <a:pt x="416" y="96"/>
                    </a:lnTo>
                    <a:lnTo>
                      <a:pt x="417" y="96"/>
                    </a:lnTo>
                    <a:lnTo>
                      <a:pt x="417" y="95"/>
                    </a:lnTo>
                    <a:lnTo>
                      <a:pt x="417" y="94"/>
                    </a:lnTo>
                    <a:lnTo>
                      <a:pt x="418" y="93"/>
                    </a:lnTo>
                    <a:lnTo>
                      <a:pt x="419" y="93"/>
                    </a:lnTo>
                    <a:lnTo>
                      <a:pt x="419" y="94"/>
                    </a:lnTo>
                    <a:lnTo>
                      <a:pt x="419" y="95"/>
                    </a:lnTo>
                    <a:lnTo>
                      <a:pt x="418" y="95"/>
                    </a:lnTo>
                    <a:lnTo>
                      <a:pt x="419" y="95"/>
                    </a:lnTo>
                    <a:lnTo>
                      <a:pt x="419" y="96"/>
                    </a:lnTo>
                    <a:lnTo>
                      <a:pt x="418" y="97"/>
                    </a:lnTo>
                    <a:lnTo>
                      <a:pt x="417" y="97"/>
                    </a:lnTo>
                    <a:lnTo>
                      <a:pt x="417" y="98"/>
                    </a:lnTo>
                    <a:lnTo>
                      <a:pt x="418" y="99"/>
                    </a:lnTo>
                    <a:lnTo>
                      <a:pt x="419" y="99"/>
                    </a:lnTo>
                    <a:lnTo>
                      <a:pt x="419" y="98"/>
                    </a:lnTo>
                    <a:lnTo>
                      <a:pt x="420" y="98"/>
                    </a:lnTo>
                    <a:lnTo>
                      <a:pt x="421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8"/>
                    </a:lnTo>
                    <a:lnTo>
                      <a:pt x="424" y="99"/>
                    </a:lnTo>
                    <a:lnTo>
                      <a:pt x="425" y="99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7" y="98"/>
                    </a:lnTo>
                    <a:lnTo>
                      <a:pt x="427" y="99"/>
                    </a:lnTo>
                    <a:lnTo>
                      <a:pt x="428" y="99"/>
                    </a:lnTo>
                    <a:lnTo>
                      <a:pt x="427" y="100"/>
                    </a:lnTo>
                    <a:lnTo>
                      <a:pt x="426" y="100"/>
                    </a:lnTo>
                    <a:lnTo>
                      <a:pt x="425" y="101"/>
                    </a:lnTo>
                    <a:lnTo>
                      <a:pt x="425" y="102"/>
                    </a:lnTo>
                    <a:lnTo>
                      <a:pt x="426" y="103"/>
                    </a:lnTo>
                    <a:lnTo>
                      <a:pt x="427" y="103"/>
                    </a:lnTo>
                    <a:lnTo>
                      <a:pt x="428" y="104"/>
                    </a:lnTo>
                    <a:lnTo>
                      <a:pt x="428" y="105"/>
                    </a:lnTo>
                    <a:lnTo>
                      <a:pt x="428" y="106"/>
                    </a:lnTo>
                    <a:lnTo>
                      <a:pt x="427" y="106"/>
                    </a:lnTo>
                    <a:lnTo>
                      <a:pt x="426" y="107"/>
                    </a:lnTo>
                    <a:lnTo>
                      <a:pt x="427" y="108"/>
                    </a:lnTo>
                    <a:lnTo>
                      <a:pt x="428" y="108"/>
                    </a:lnTo>
                    <a:lnTo>
                      <a:pt x="430" y="107"/>
                    </a:lnTo>
                    <a:lnTo>
                      <a:pt x="431" y="107"/>
                    </a:lnTo>
                    <a:lnTo>
                      <a:pt x="432" y="106"/>
                    </a:lnTo>
                    <a:lnTo>
                      <a:pt x="433" y="106"/>
                    </a:lnTo>
                    <a:lnTo>
                      <a:pt x="434" y="107"/>
                    </a:lnTo>
                    <a:lnTo>
                      <a:pt x="435" y="107"/>
                    </a:lnTo>
                    <a:lnTo>
                      <a:pt x="436" y="106"/>
                    </a:lnTo>
                    <a:lnTo>
                      <a:pt x="436" y="107"/>
                    </a:lnTo>
                    <a:lnTo>
                      <a:pt x="436" y="108"/>
                    </a:lnTo>
                    <a:lnTo>
                      <a:pt x="436" y="109"/>
                    </a:lnTo>
                    <a:lnTo>
                      <a:pt x="437" y="109"/>
                    </a:lnTo>
                    <a:lnTo>
                      <a:pt x="438" y="110"/>
                    </a:lnTo>
                    <a:lnTo>
                      <a:pt x="438" y="111"/>
                    </a:lnTo>
                    <a:lnTo>
                      <a:pt x="438" y="113"/>
                    </a:lnTo>
                    <a:lnTo>
                      <a:pt x="437" y="113"/>
                    </a:lnTo>
                    <a:lnTo>
                      <a:pt x="437" y="114"/>
                    </a:lnTo>
                    <a:lnTo>
                      <a:pt x="436" y="114"/>
                    </a:lnTo>
                    <a:lnTo>
                      <a:pt x="435" y="113"/>
                    </a:lnTo>
                    <a:lnTo>
                      <a:pt x="434" y="113"/>
                    </a:lnTo>
                    <a:lnTo>
                      <a:pt x="434" y="114"/>
                    </a:lnTo>
                    <a:lnTo>
                      <a:pt x="433" y="114"/>
                    </a:lnTo>
                    <a:lnTo>
                      <a:pt x="433" y="115"/>
                    </a:lnTo>
                    <a:lnTo>
                      <a:pt x="433" y="116"/>
                    </a:lnTo>
                    <a:lnTo>
                      <a:pt x="433" y="119"/>
                    </a:lnTo>
                    <a:lnTo>
                      <a:pt x="434" y="119"/>
                    </a:lnTo>
                    <a:lnTo>
                      <a:pt x="434" y="120"/>
                    </a:lnTo>
                    <a:lnTo>
                      <a:pt x="435" y="120"/>
                    </a:lnTo>
                    <a:lnTo>
                      <a:pt x="435" y="121"/>
                    </a:lnTo>
                    <a:lnTo>
                      <a:pt x="436" y="121"/>
                    </a:lnTo>
                    <a:lnTo>
                      <a:pt x="436" y="122"/>
                    </a:lnTo>
                    <a:lnTo>
                      <a:pt x="436" y="123"/>
                    </a:lnTo>
                    <a:lnTo>
                      <a:pt x="436" y="124"/>
                    </a:lnTo>
                    <a:lnTo>
                      <a:pt x="436" y="125"/>
                    </a:lnTo>
                    <a:lnTo>
                      <a:pt x="436" y="126"/>
                    </a:lnTo>
                    <a:lnTo>
                      <a:pt x="437" y="126"/>
                    </a:lnTo>
                    <a:lnTo>
                      <a:pt x="437" y="127"/>
                    </a:lnTo>
                    <a:lnTo>
                      <a:pt x="437" y="128"/>
                    </a:lnTo>
                    <a:lnTo>
                      <a:pt x="437" y="129"/>
                    </a:lnTo>
                    <a:lnTo>
                      <a:pt x="437" y="130"/>
                    </a:lnTo>
                    <a:lnTo>
                      <a:pt x="438" y="131"/>
                    </a:lnTo>
                    <a:lnTo>
                      <a:pt x="439" y="132"/>
                    </a:lnTo>
                    <a:lnTo>
                      <a:pt x="440" y="132"/>
                    </a:lnTo>
                    <a:lnTo>
                      <a:pt x="440" y="133"/>
                    </a:lnTo>
                    <a:lnTo>
                      <a:pt x="441" y="133"/>
                    </a:lnTo>
                    <a:lnTo>
                      <a:pt x="441" y="134"/>
                    </a:lnTo>
                    <a:lnTo>
                      <a:pt x="444" y="135"/>
                    </a:lnTo>
                    <a:lnTo>
                      <a:pt x="445" y="135"/>
                    </a:lnTo>
                    <a:lnTo>
                      <a:pt x="446" y="136"/>
                    </a:lnTo>
                    <a:lnTo>
                      <a:pt x="447" y="137"/>
                    </a:lnTo>
                    <a:lnTo>
                      <a:pt x="447" y="138"/>
                    </a:lnTo>
                    <a:lnTo>
                      <a:pt x="448" y="139"/>
                    </a:lnTo>
                    <a:lnTo>
                      <a:pt x="449" y="140"/>
                    </a:lnTo>
                    <a:lnTo>
                      <a:pt x="450" y="141"/>
                    </a:lnTo>
                    <a:lnTo>
                      <a:pt x="451" y="141"/>
                    </a:lnTo>
                    <a:lnTo>
                      <a:pt x="452" y="141"/>
                    </a:lnTo>
                    <a:lnTo>
                      <a:pt x="453" y="142"/>
                    </a:lnTo>
                    <a:lnTo>
                      <a:pt x="453" y="143"/>
                    </a:lnTo>
                    <a:lnTo>
                      <a:pt x="453" y="142"/>
                    </a:lnTo>
                    <a:lnTo>
                      <a:pt x="454" y="143"/>
                    </a:lnTo>
                    <a:lnTo>
                      <a:pt x="455" y="143"/>
                    </a:lnTo>
                    <a:lnTo>
                      <a:pt x="454" y="144"/>
                    </a:lnTo>
                    <a:lnTo>
                      <a:pt x="455" y="144"/>
                    </a:lnTo>
                    <a:lnTo>
                      <a:pt x="455" y="145"/>
                    </a:lnTo>
                    <a:lnTo>
                      <a:pt x="456" y="146"/>
                    </a:lnTo>
                    <a:lnTo>
                      <a:pt x="457" y="146"/>
                    </a:lnTo>
                    <a:lnTo>
                      <a:pt x="458" y="147"/>
                    </a:lnTo>
                    <a:lnTo>
                      <a:pt x="458" y="148"/>
                    </a:lnTo>
                    <a:lnTo>
                      <a:pt x="458" y="149"/>
                    </a:lnTo>
                    <a:lnTo>
                      <a:pt x="459" y="149"/>
                    </a:lnTo>
                    <a:lnTo>
                      <a:pt x="460" y="149"/>
                    </a:lnTo>
                    <a:lnTo>
                      <a:pt x="460" y="150"/>
                    </a:lnTo>
                    <a:lnTo>
                      <a:pt x="461" y="150"/>
                    </a:lnTo>
                    <a:lnTo>
                      <a:pt x="461" y="151"/>
                    </a:lnTo>
                    <a:lnTo>
                      <a:pt x="460" y="151"/>
                    </a:lnTo>
                    <a:lnTo>
                      <a:pt x="460" y="152"/>
                    </a:lnTo>
                    <a:lnTo>
                      <a:pt x="460" y="153"/>
                    </a:lnTo>
                    <a:lnTo>
                      <a:pt x="460" y="154"/>
                    </a:lnTo>
                    <a:lnTo>
                      <a:pt x="459" y="154"/>
                    </a:lnTo>
                    <a:lnTo>
                      <a:pt x="459" y="155"/>
                    </a:lnTo>
                    <a:lnTo>
                      <a:pt x="458" y="156"/>
                    </a:lnTo>
                    <a:lnTo>
                      <a:pt x="457" y="157"/>
                    </a:lnTo>
                    <a:lnTo>
                      <a:pt x="457" y="158"/>
                    </a:lnTo>
                    <a:lnTo>
                      <a:pt x="457" y="159"/>
                    </a:lnTo>
                    <a:lnTo>
                      <a:pt x="458" y="160"/>
                    </a:lnTo>
                    <a:lnTo>
                      <a:pt x="458" y="161"/>
                    </a:lnTo>
                    <a:lnTo>
                      <a:pt x="457" y="161"/>
                    </a:lnTo>
                    <a:lnTo>
                      <a:pt x="456" y="162"/>
                    </a:lnTo>
                    <a:lnTo>
                      <a:pt x="457" y="162"/>
                    </a:lnTo>
                    <a:lnTo>
                      <a:pt x="457" y="163"/>
                    </a:lnTo>
                    <a:lnTo>
                      <a:pt x="456" y="164"/>
                    </a:lnTo>
                    <a:lnTo>
                      <a:pt x="457" y="165"/>
                    </a:lnTo>
                    <a:lnTo>
                      <a:pt x="456" y="167"/>
                    </a:lnTo>
                    <a:lnTo>
                      <a:pt x="456" y="168"/>
                    </a:lnTo>
                    <a:lnTo>
                      <a:pt x="456" y="169"/>
                    </a:lnTo>
                    <a:lnTo>
                      <a:pt x="457" y="170"/>
                    </a:lnTo>
                    <a:lnTo>
                      <a:pt x="457" y="171"/>
                    </a:lnTo>
                    <a:lnTo>
                      <a:pt x="456" y="171"/>
                    </a:lnTo>
                    <a:lnTo>
                      <a:pt x="455" y="173"/>
                    </a:lnTo>
                    <a:lnTo>
                      <a:pt x="456" y="174"/>
                    </a:lnTo>
                    <a:lnTo>
                      <a:pt x="456" y="175"/>
                    </a:lnTo>
                    <a:lnTo>
                      <a:pt x="457" y="175"/>
                    </a:lnTo>
                    <a:lnTo>
                      <a:pt x="457" y="176"/>
                    </a:lnTo>
                    <a:lnTo>
                      <a:pt x="458" y="176"/>
                    </a:lnTo>
                    <a:lnTo>
                      <a:pt x="458" y="177"/>
                    </a:lnTo>
                    <a:lnTo>
                      <a:pt x="458" y="178"/>
                    </a:lnTo>
                    <a:lnTo>
                      <a:pt x="458" y="179"/>
                    </a:lnTo>
                    <a:lnTo>
                      <a:pt x="459" y="179"/>
                    </a:lnTo>
                    <a:lnTo>
                      <a:pt x="459" y="180"/>
                    </a:lnTo>
                    <a:lnTo>
                      <a:pt x="460" y="180"/>
                    </a:lnTo>
                    <a:lnTo>
                      <a:pt x="460" y="181"/>
                    </a:lnTo>
                    <a:lnTo>
                      <a:pt x="462" y="182"/>
                    </a:lnTo>
                    <a:lnTo>
                      <a:pt x="461" y="184"/>
                    </a:lnTo>
                    <a:lnTo>
                      <a:pt x="461" y="185"/>
                    </a:lnTo>
                    <a:lnTo>
                      <a:pt x="461" y="186"/>
                    </a:lnTo>
                    <a:lnTo>
                      <a:pt x="462" y="187"/>
                    </a:lnTo>
                    <a:lnTo>
                      <a:pt x="462" y="188"/>
                    </a:lnTo>
                    <a:lnTo>
                      <a:pt x="463" y="188"/>
                    </a:lnTo>
                    <a:lnTo>
                      <a:pt x="463" y="189"/>
                    </a:lnTo>
                    <a:lnTo>
                      <a:pt x="464" y="190"/>
                    </a:lnTo>
                    <a:lnTo>
                      <a:pt x="465" y="190"/>
                    </a:lnTo>
                    <a:lnTo>
                      <a:pt x="465" y="191"/>
                    </a:lnTo>
                    <a:lnTo>
                      <a:pt x="465" y="192"/>
                    </a:lnTo>
                    <a:lnTo>
                      <a:pt x="466" y="192"/>
                    </a:lnTo>
                    <a:lnTo>
                      <a:pt x="466" y="193"/>
                    </a:lnTo>
                    <a:lnTo>
                      <a:pt x="466" y="194"/>
                    </a:lnTo>
                    <a:lnTo>
                      <a:pt x="467" y="194"/>
                    </a:lnTo>
                    <a:lnTo>
                      <a:pt x="467" y="195"/>
                    </a:lnTo>
                    <a:lnTo>
                      <a:pt x="468" y="195"/>
                    </a:lnTo>
                    <a:lnTo>
                      <a:pt x="468" y="196"/>
                    </a:lnTo>
                    <a:lnTo>
                      <a:pt x="468" y="198"/>
                    </a:lnTo>
                    <a:lnTo>
                      <a:pt x="469" y="199"/>
                    </a:lnTo>
                    <a:lnTo>
                      <a:pt x="470" y="200"/>
                    </a:lnTo>
                    <a:lnTo>
                      <a:pt x="470" y="201"/>
                    </a:lnTo>
                    <a:lnTo>
                      <a:pt x="471" y="201"/>
                    </a:lnTo>
                    <a:lnTo>
                      <a:pt x="471" y="202"/>
                    </a:lnTo>
                    <a:lnTo>
                      <a:pt x="471" y="203"/>
                    </a:lnTo>
                    <a:lnTo>
                      <a:pt x="471" y="204"/>
                    </a:lnTo>
                    <a:lnTo>
                      <a:pt x="471" y="206"/>
                    </a:lnTo>
                    <a:lnTo>
                      <a:pt x="472" y="207"/>
                    </a:lnTo>
                    <a:lnTo>
                      <a:pt x="472" y="208"/>
                    </a:lnTo>
                    <a:lnTo>
                      <a:pt x="473" y="210"/>
                    </a:lnTo>
                    <a:lnTo>
                      <a:pt x="473" y="211"/>
                    </a:lnTo>
                    <a:lnTo>
                      <a:pt x="474" y="212"/>
                    </a:lnTo>
                    <a:lnTo>
                      <a:pt x="474" y="214"/>
                    </a:lnTo>
                    <a:lnTo>
                      <a:pt x="475" y="214"/>
                    </a:lnTo>
                    <a:lnTo>
                      <a:pt x="476" y="214"/>
                    </a:lnTo>
                    <a:lnTo>
                      <a:pt x="476" y="215"/>
                    </a:lnTo>
                    <a:lnTo>
                      <a:pt x="477" y="215"/>
                    </a:lnTo>
                    <a:lnTo>
                      <a:pt x="477" y="214"/>
                    </a:lnTo>
                    <a:lnTo>
                      <a:pt x="478" y="214"/>
                    </a:lnTo>
                    <a:lnTo>
                      <a:pt x="479" y="214"/>
                    </a:lnTo>
                    <a:lnTo>
                      <a:pt x="480" y="214"/>
                    </a:lnTo>
                    <a:lnTo>
                      <a:pt x="480" y="215"/>
                    </a:lnTo>
                    <a:lnTo>
                      <a:pt x="481" y="215"/>
                    </a:lnTo>
                    <a:lnTo>
                      <a:pt x="481" y="216"/>
                    </a:lnTo>
                    <a:lnTo>
                      <a:pt x="482" y="217"/>
                    </a:lnTo>
                    <a:lnTo>
                      <a:pt x="483" y="218"/>
                    </a:lnTo>
                    <a:lnTo>
                      <a:pt x="488" y="221"/>
                    </a:lnTo>
                    <a:lnTo>
                      <a:pt x="488" y="222"/>
                    </a:lnTo>
                    <a:lnTo>
                      <a:pt x="488" y="223"/>
                    </a:lnTo>
                    <a:lnTo>
                      <a:pt x="489" y="225"/>
                    </a:lnTo>
                    <a:lnTo>
                      <a:pt x="491" y="226"/>
                    </a:lnTo>
                    <a:lnTo>
                      <a:pt x="492" y="226"/>
                    </a:lnTo>
                    <a:lnTo>
                      <a:pt x="493" y="226"/>
                    </a:lnTo>
                    <a:lnTo>
                      <a:pt x="493" y="227"/>
                    </a:lnTo>
                    <a:lnTo>
                      <a:pt x="494" y="228"/>
                    </a:lnTo>
                    <a:lnTo>
                      <a:pt x="494" y="229"/>
                    </a:lnTo>
                    <a:lnTo>
                      <a:pt x="494" y="230"/>
                    </a:lnTo>
                    <a:lnTo>
                      <a:pt x="494" y="231"/>
                    </a:lnTo>
                    <a:lnTo>
                      <a:pt x="493" y="231"/>
                    </a:lnTo>
                    <a:lnTo>
                      <a:pt x="493" y="232"/>
                    </a:lnTo>
                    <a:lnTo>
                      <a:pt x="493" y="233"/>
                    </a:lnTo>
                    <a:lnTo>
                      <a:pt x="494" y="235"/>
                    </a:lnTo>
                    <a:lnTo>
                      <a:pt x="494" y="236"/>
                    </a:lnTo>
                    <a:lnTo>
                      <a:pt x="493" y="237"/>
                    </a:lnTo>
                    <a:lnTo>
                      <a:pt x="492" y="238"/>
                    </a:lnTo>
                    <a:lnTo>
                      <a:pt x="492" y="239"/>
                    </a:lnTo>
                    <a:lnTo>
                      <a:pt x="493" y="239"/>
                    </a:lnTo>
                    <a:lnTo>
                      <a:pt x="493" y="240"/>
                    </a:lnTo>
                    <a:lnTo>
                      <a:pt x="493" y="241"/>
                    </a:lnTo>
                    <a:lnTo>
                      <a:pt x="493" y="242"/>
                    </a:lnTo>
                    <a:lnTo>
                      <a:pt x="494" y="243"/>
                    </a:lnTo>
                    <a:lnTo>
                      <a:pt x="495" y="244"/>
                    </a:lnTo>
                    <a:lnTo>
                      <a:pt x="495" y="245"/>
                    </a:lnTo>
                    <a:lnTo>
                      <a:pt x="495" y="246"/>
                    </a:lnTo>
                    <a:lnTo>
                      <a:pt x="497" y="248"/>
                    </a:lnTo>
                    <a:lnTo>
                      <a:pt x="498" y="249"/>
                    </a:lnTo>
                    <a:lnTo>
                      <a:pt x="499" y="249"/>
                    </a:lnTo>
                    <a:lnTo>
                      <a:pt x="501" y="248"/>
                    </a:lnTo>
                    <a:lnTo>
                      <a:pt x="502" y="248"/>
                    </a:lnTo>
                    <a:lnTo>
                      <a:pt x="504" y="248"/>
                    </a:lnTo>
                    <a:lnTo>
                      <a:pt x="505" y="248"/>
                    </a:lnTo>
                    <a:lnTo>
                      <a:pt x="506" y="248"/>
                    </a:lnTo>
                    <a:lnTo>
                      <a:pt x="506" y="249"/>
                    </a:lnTo>
                    <a:lnTo>
                      <a:pt x="507" y="250"/>
                    </a:lnTo>
                    <a:lnTo>
                      <a:pt x="507" y="251"/>
                    </a:lnTo>
                    <a:lnTo>
                      <a:pt x="507" y="252"/>
                    </a:lnTo>
                    <a:lnTo>
                      <a:pt x="507" y="254"/>
                    </a:lnTo>
                    <a:lnTo>
                      <a:pt x="507" y="255"/>
                    </a:lnTo>
                    <a:lnTo>
                      <a:pt x="507" y="256"/>
                    </a:lnTo>
                    <a:lnTo>
                      <a:pt x="508" y="257"/>
                    </a:lnTo>
                    <a:lnTo>
                      <a:pt x="508" y="259"/>
                    </a:lnTo>
                    <a:lnTo>
                      <a:pt x="508" y="260"/>
                    </a:lnTo>
                    <a:lnTo>
                      <a:pt x="508" y="261"/>
                    </a:lnTo>
                    <a:lnTo>
                      <a:pt x="507" y="263"/>
                    </a:lnTo>
                    <a:lnTo>
                      <a:pt x="506" y="263"/>
                    </a:lnTo>
                    <a:lnTo>
                      <a:pt x="506" y="264"/>
                    </a:lnTo>
                    <a:lnTo>
                      <a:pt x="506" y="265"/>
                    </a:lnTo>
                    <a:lnTo>
                      <a:pt x="507" y="266"/>
                    </a:lnTo>
                    <a:lnTo>
                      <a:pt x="507" y="267"/>
                    </a:lnTo>
                    <a:lnTo>
                      <a:pt x="506" y="267"/>
                    </a:lnTo>
                    <a:lnTo>
                      <a:pt x="505" y="268"/>
                    </a:lnTo>
                    <a:lnTo>
                      <a:pt x="505" y="269"/>
                    </a:lnTo>
                    <a:lnTo>
                      <a:pt x="505" y="270"/>
                    </a:lnTo>
                    <a:lnTo>
                      <a:pt x="506" y="270"/>
                    </a:lnTo>
                    <a:lnTo>
                      <a:pt x="507" y="270"/>
                    </a:lnTo>
                    <a:lnTo>
                      <a:pt x="508" y="269"/>
                    </a:lnTo>
                    <a:lnTo>
                      <a:pt x="509" y="269"/>
                    </a:lnTo>
                    <a:lnTo>
                      <a:pt x="510" y="269"/>
                    </a:lnTo>
                    <a:lnTo>
                      <a:pt x="511" y="268"/>
                    </a:lnTo>
                    <a:lnTo>
                      <a:pt x="512" y="268"/>
                    </a:lnTo>
                    <a:lnTo>
                      <a:pt x="513" y="268"/>
                    </a:lnTo>
                    <a:lnTo>
                      <a:pt x="513" y="269"/>
                    </a:lnTo>
                    <a:lnTo>
                      <a:pt x="514" y="270"/>
                    </a:lnTo>
                    <a:lnTo>
                      <a:pt x="515" y="271"/>
                    </a:lnTo>
                    <a:lnTo>
                      <a:pt x="515" y="272"/>
                    </a:lnTo>
                    <a:lnTo>
                      <a:pt x="516" y="272"/>
                    </a:lnTo>
                    <a:lnTo>
                      <a:pt x="515" y="273"/>
                    </a:lnTo>
                    <a:lnTo>
                      <a:pt x="515" y="274"/>
                    </a:lnTo>
                    <a:lnTo>
                      <a:pt x="515" y="275"/>
                    </a:lnTo>
                    <a:lnTo>
                      <a:pt x="514" y="275"/>
                    </a:lnTo>
                    <a:lnTo>
                      <a:pt x="513" y="275"/>
                    </a:lnTo>
                    <a:lnTo>
                      <a:pt x="513" y="276"/>
                    </a:lnTo>
                    <a:lnTo>
                      <a:pt x="513" y="277"/>
                    </a:lnTo>
                    <a:lnTo>
                      <a:pt x="514" y="278"/>
                    </a:lnTo>
                    <a:lnTo>
                      <a:pt x="514" y="279"/>
                    </a:lnTo>
                    <a:lnTo>
                      <a:pt x="514" y="281"/>
                    </a:lnTo>
                    <a:lnTo>
                      <a:pt x="514" y="282"/>
                    </a:lnTo>
                    <a:lnTo>
                      <a:pt x="514" y="283"/>
                    </a:lnTo>
                    <a:lnTo>
                      <a:pt x="513" y="284"/>
                    </a:lnTo>
                    <a:lnTo>
                      <a:pt x="513" y="285"/>
                    </a:lnTo>
                    <a:lnTo>
                      <a:pt x="514" y="285"/>
                    </a:lnTo>
                    <a:lnTo>
                      <a:pt x="515" y="285"/>
                    </a:lnTo>
                    <a:lnTo>
                      <a:pt x="516" y="285"/>
                    </a:lnTo>
                    <a:lnTo>
                      <a:pt x="517" y="285"/>
                    </a:lnTo>
                    <a:lnTo>
                      <a:pt x="518" y="286"/>
                    </a:lnTo>
                    <a:lnTo>
                      <a:pt x="519" y="286"/>
                    </a:lnTo>
                    <a:lnTo>
                      <a:pt x="519" y="287"/>
                    </a:lnTo>
                    <a:lnTo>
                      <a:pt x="520" y="289"/>
                    </a:lnTo>
                    <a:lnTo>
                      <a:pt x="521" y="290"/>
                    </a:lnTo>
                    <a:lnTo>
                      <a:pt x="522" y="290"/>
                    </a:lnTo>
                    <a:lnTo>
                      <a:pt x="523" y="290"/>
                    </a:lnTo>
                    <a:lnTo>
                      <a:pt x="524" y="290"/>
                    </a:lnTo>
                    <a:lnTo>
                      <a:pt x="525" y="291"/>
                    </a:lnTo>
                    <a:lnTo>
                      <a:pt x="526" y="291"/>
                    </a:lnTo>
                    <a:lnTo>
                      <a:pt x="528" y="291"/>
                    </a:lnTo>
                    <a:lnTo>
                      <a:pt x="529" y="292"/>
                    </a:lnTo>
                    <a:lnTo>
                      <a:pt x="530" y="292"/>
                    </a:lnTo>
                    <a:lnTo>
                      <a:pt x="531" y="292"/>
                    </a:lnTo>
                    <a:lnTo>
                      <a:pt x="532" y="292"/>
                    </a:lnTo>
                    <a:lnTo>
                      <a:pt x="533" y="292"/>
                    </a:lnTo>
                    <a:lnTo>
                      <a:pt x="534" y="292"/>
                    </a:lnTo>
                    <a:lnTo>
                      <a:pt x="535" y="293"/>
                    </a:lnTo>
                    <a:lnTo>
                      <a:pt x="536" y="293"/>
                    </a:lnTo>
                    <a:lnTo>
                      <a:pt x="537" y="293"/>
                    </a:lnTo>
                    <a:lnTo>
                      <a:pt x="538" y="293"/>
                    </a:lnTo>
                    <a:lnTo>
                      <a:pt x="538" y="294"/>
                    </a:lnTo>
                    <a:lnTo>
                      <a:pt x="538" y="295"/>
                    </a:lnTo>
                    <a:lnTo>
                      <a:pt x="539" y="296"/>
                    </a:lnTo>
                    <a:lnTo>
                      <a:pt x="538" y="297"/>
                    </a:lnTo>
                    <a:lnTo>
                      <a:pt x="538" y="298"/>
                    </a:lnTo>
                    <a:lnTo>
                      <a:pt x="538" y="299"/>
                    </a:lnTo>
                    <a:lnTo>
                      <a:pt x="539" y="300"/>
                    </a:lnTo>
                    <a:lnTo>
                      <a:pt x="540" y="300"/>
                    </a:lnTo>
                    <a:lnTo>
                      <a:pt x="541" y="300"/>
                    </a:lnTo>
                    <a:lnTo>
                      <a:pt x="542" y="300"/>
                    </a:lnTo>
                    <a:lnTo>
                      <a:pt x="543" y="300"/>
                    </a:lnTo>
                    <a:lnTo>
                      <a:pt x="543" y="299"/>
                    </a:lnTo>
                    <a:lnTo>
                      <a:pt x="543" y="298"/>
                    </a:lnTo>
                    <a:lnTo>
                      <a:pt x="542" y="297"/>
                    </a:lnTo>
                    <a:lnTo>
                      <a:pt x="542" y="296"/>
                    </a:lnTo>
                    <a:lnTo>
                      <a:pt x="543" y="296"/>
                    </a:lnTo>
                    <a:lnTo>
                      <a:pt x="544" y="295"/>
                    </a:lnTo>
                    <a:lnTo>
                      <a:pt x="545" y="295"/>
                    </a:lnTo>
                    <a:lnTo>
                      <a:pt x="546" y="295"/>
                    </a:lnTo>
                    <a:lnTo>
                      <a:pt x="547" y="295"/>
                    </a:lnTo>
                    <a:lnTo>
                      <a:pt x="548" y="295"/>
                    </a:lnTo>
                    <a:lnTo>
                      <a:pt x="548" y="294"/>
                    </a:lnTo>
                    <a:lnTo>
                      <a:pt x="547" y="293"/>
                    </a:lnTo>
                    <a:lnTo>
                      <a:pt x="548" y="292"/>
                    </a:lnTo>
                    <a:lnTo>
                      <a:pt x="549" y="292"/>
                    </a:lnTo>
                    <a:lnTo>
                      <a:pt x="550" y="292"/>
                    </a:lnTo>
                    <a:lnTo>
                      <a:pt x="550" y="293"/>
                    </a:lnTo>
                    <a:lnTo>
                      <a:pt x="550" y="294"/>
                    </a:lnTo>
                    <a:lnTo>
                      <a:pt x="550" y="295"/>
                    </a:lnTo>
                    <a:lnTo>
                      <a:pt x="551" y="295"/>
                    </a:lnTo>
                    <a:lnTo>
                      <a:pt x="552" y="295"/>
                    </a:lnTo>
                    <a:lnTo>
                      <a:pt x="552" y="294"/>
                    </a:lnTo>
                    <a:lnTo>
                      <a:pt x="552" y="293"/>
                    </a:lnTo>
                    <a:lnTo>
                      <a:pt x="553" y="293"/>
                    </a:lnTo>
                    <a:lnTo>
                      <a:pt x="554" y="293"/>
                    </a:lnTo>
                    <a:lnTo>
                      <a:pt x="554" y="294"/>
                    </a:lnTo>
                    <a:lnTo>
                      <a:pt x="555" y="295"/>
                    </a:lnTo>
                    <a:lnTo>
                      <a:pt x="556" y="295"/>
                    </a:lnTo>
                    <a:lnTo>
                      <a:pt x="560" y="295"/>
                    </a:lnTo>
                    <a:lnTo>
                      <a:pt x="562" y="295"/>
                    </a:lnTo>
                    <a:lnTo>
                      <a:pt x="564" y="294"/>
                    </a:lnTo>
                    <a:lnTo>
                      <a:pt x="565" y="294"/>
                    </a:lnTo>
                    <a:lnTo>
                      <a:pt x="565" y="293"/>
                    </a:lnTo>
                    <a:lnTo>
                      <a:pt x="567" y="292"/>
                    </a:lnTo>
                    <a:lnTo>
                      <a:pt x="569" y="290"/>
                    </a:lnTo>
                    <a:lnTo>
                      <a:pt x="571" y="288"/>
                    </a:lnTo>
                    <a:lnTo>
                      <a:pt x="572" y="286"/>
                    </a:lnTo>
                    <a:lnTo>
                      <a:pt x="572" y="284"/>
                    </a:lnTo>
                    <a:lnTo>
                      <a:pt x="572" y="283"/>
                    </a:lnTo>
                    <a:lnTo>
                      <a:pt x="572" y="281"/>
                    </a:lnTo>
                    <a:lnTo>
                      <a:pt x="572" y="277"/>
                    </a:lnTo>
                    <a:lnTo>
                      <a:pt x="572" y="276"/>
                    </a:lnTo>
                    <a:lnTo>
                      <a:pt x="572" y="275"/>
                    </a:lnTo>
                    <a:lnTo>
                      <a:pt x="572" y="274"/>
                    </a:lnTo>
                    <a:lnTo>
                      <a:pt x="572" y="273"/>
                    </a:lnTo>
                    <a:lnTo>
                      <a:pt x="572" y="272"/>
                    </a:lnTo>
                    <a:lnTo>
                      <a:pt x="572" y="271"/>
                    </a:lnTo>
                    <a:lnTo>
                      <a:pt x="572" y="270"/>
                    </a:lnTo>
                    <a:lnTo>
                      <a:pt x="572" y="269"/>
                    </a:lnTo>
                    <a:lnTo>
                      <a:pt x="572" y="268"/>
                    </a:lnTo>
                    <a:lnTo>
                      <a:pt x="573" y="267"/>
                    </a:lnTo>
                    <a:lnTo>
                      <a:pt x="574" y="266"/>
                    </a:lnTo>
                    <a:lnTo>
                      <a:pt x="574" y="265"/>
                    </a:lnTo>
                    <a:lnTo>
                      <a:pt x="575" y="264"/>
                    </a:lnTo>
                    <a:lnTo>
                      <a:pt x="577" y="261"/>
                    </a:lnTo>
                    <a:lnTo>
                      <a:pt x="578" y="260"/>
                    </a:lnTo>
                    <a:lnTo>
                      <a:pt x="578" y="258"/>
                    </a:lnTo>
                    <a:lnTo>
                      <a:pt x="580" y="256"/>
                    </a:lnTo>
                    <a:lnTo>
                      <a:pt x="582" y="255"/>
                    </a:lnTo>
                    <a:lnTo>
                      <a:pt x="585" y="251"/>
                    </a:lnTo>
                    <a:lnTo>
                      <a:pt x="586" y="250"/>
                    </a:lnTo>
                    <a:lnTo>
                      <a:pt x="587" y="250"/>
                    </a:lnTo>
                    <a:lnTo>
                      <a:pt x="587" y="249"/>
                    </a:lnTo>
                    <a:lnTo>
                      <a:pt x="588" y="249"/>
                    </a:lnTo>
                    <a:lnTo>
                      <a:pt x="589" y="249"/>
                    </a:lnTo>
                    <a:lnTo>
                      <a:pt x="589" y="248"/>
                    </a:lnTo>
                    <a:lnTo>
                      <a:pt x="590" y="247"/>
                    </a:lnTo>
                    <a:lnTo>
                      <a:pt x="591" y="246"/>
                    </a:lnTo>
                    <a:lnTo>
                      <a:pt x="593" y="243"/>
                    </a:lnTo>
                    <a:lnTo>
                      <a:pt x="594" y="240"/>
                    </a:lnTo>
                    <a:lnTo>
                      <a:pt x="595" y="239"/>
                    </a:lnTo>
                    <a:lnTo>
                      <a:pt x="596" y="238"/>
                    </a:lnTo>
                    <a:lnTo>
                      <a:pt x="598" y="236"/>
                    </a:lnTo>
                    <a:lnTo>
                      <a:pt x="599" y="236"/>
                    </a:lnTo>
                    <a:lnTo>
                      <a:pt x="599" y="235"/>
                    </a:lnTo>
                    <a:lnTo>
                      <a:pt x="599" y="232"/>
                    </a:lnTo>
                    <a:lnTo>
                      <a:pt x="600" y="230"/>
                    </a:lnTo>
                    <a:lnTo>
                      <a:pt x="600" y="229"/>
                    </a:lnTo>
                    <a:lnTo>
                      <a:pt x="601" y="228"/>
                    </a:lnTo>
                    <a:lnTo>
                      <a:pt x="602" y="228"/>
                    </a:lnTo>
                    <a:lnTo>
                      <a:pt x="602" y="227"/>
                    </a:lnTo>
                    <a:lnTo>
                      <a:pt x="603" y="227"/>
                    </a:lnTo>
                    <a:lnTo>
                      <a:pt x="604" y="226"/>
                    </a:lnTo>
                    <a:lnTo>
                      <a:pt x="604" y="225"/>
                    </a:lnTo>
                    <a:lnTo>
                      <a:pt x="607" y="223"/>
                    </a:lnTo>
                    <a:lnTo>
                      <a:pt x="607" y="222"/>
                    </a:lnTo>
                    <a:lnTo>
                      <a:pt x="607" y="221"/>
                    </a:lnTo>
                    <a:lnTo>
                      <a:pt x="608" y="220"/>
                    </a:lnTo>
                    <a:lnTo>
                      <a:pt x="609" y="219"/>
                    </a:lnTo>
                    <a:lnTo>
                      <a:pt x="610" y="217"/>
                    </a:lnTo>
                    <a:lnTo>
                      <a:pt x="611" y="217"/>
                    </a:lnTo>
                    <a:lnTo>
                      <a:pt x="612" y="216"/>
                    </a:lnTo>
                    <a:lnTo>
                      <a:pt x="613" y="216"/>
                    </a:lnTo>
                    <a:lnTo>
                      <a:pt x="614" y="216"/>
                    </a:lnTo>
                    <a:lnTo>
                      <a:pt x="616" y="216"/>
                    </a:lnTo>
                    <a:lnTo>
                      <a:pt x="617" y="216"/>
                    </a:lnTo>
                    <a:lnTo>
                      <a:pt x="619" y="215"/>
                    </a:lnTo>
                    <a:lnTo>
                      <a:pt x="620" y="215"/>
                    </a:lnTo>
                    <a:lnTo>
                      <a:pt x="621" y="215"/>
                    </a:lnTo>
                    <a:lnTo>
                      <a:pt x="622" y="214"/>
                    </a:lnTo>
                    <a:lnTo>
                      <a:pt x="623" y="213"/>
                    </a:lnTo>
                    <a:lnTo>
                      <a:pt x="624" y="211"/>
                    </a:lnTo>
                    <a:lnTo>
                      <a:pt x="626" y="209"/>
                    </a:lnTo>
                    <a:lnTo>
                      <a:pt x="627" y="208"/>
                    </a:lnTo>
                    <a:lnTo>
                      <a:pt x="628" y="208"/>
                    </a:lnTo>
                    <a:lnTo>
                      <a:pt x="629" y="206"/>
                    </a:lnTo>
                    <a:lnTo>
                      <a:pt x="630" y="205"/>
                    </a:lnTo>
                    <a:lnTo>
                      <a:pt x="631" y="204"/>
                    </a:lnTo>
                    <a:lnTo>
                      <a:pt x="633" y="203"/>
                    </a:lnTo>
                    <a:lnTo>
                      <a:pt x="634" y="203"/>
                    </a:lnTo>
                    <a:lnTo>
                      <a:pt x="644" y="201"/>
                    </a:lnTo>
                    <a:lnTo>
                      <a:pt x="647" y="200"/>
                    </a:lnTo>
                    <a:lnTo>
                      <a:pt x="648" y="199"/>
                    </a:lnTo>
                    <a:lnTo>
                      <a:pt x="650" y="198"/>
                    </a:lnTo>
                    <a:lnTo>
                      <a:pt x="652" y="197"/>
                    </a:lnTo>
                    <a:lnTo>
                      <a:pt x="654" y="196"/>
                    </a:lnTo>
                    <a:lnTo>
                      <a:pt x="654" y="195"/>
                    </a:lnTo>
                    <a:lnTo>
                      <a:pt x="656" y="194"/>
                    </a:lnTo>
                    <a:lnTo>
                      <a:pt x="657" y="193"/>
                    </a:lnTo>
                    <a:lnTo>
                      <a:pt x="658" y="192"/>
                    </a:lnTo>
                    <a:lnTo>
                      <a:pt x="659" y="191"/>
                    </a:lnTo>
                    <a:lnTo>
                      <a:pt x="660" y="191"/>
                    </a:lnTo>
                    <a:lnTo>
                      <a:pt x="660" y="190"/>
                    </a:lnTo>
                    <a:lnTo>
                      <a:pt x="661" y="189"/>
                    </a:lnTo>
                    <a:lnTo>
                      <a:pt x="663" y="186"/>
                    </a:lnTo>
                    <a:lnTo>
                      <a:pt x="664" y="184"/>
                    </a:lnTo>
                    <a:lnTo>
                      <a:pt x="665" y="183"/>
                    </a:lnTo>
                    <a:lnTo>
                      <a:pt x="666" y="181"/>
                    </a:lnTo>
                    <a:lnTo>
                      <a:pt x="666" y="180"/>
                    </a:lnTo>
                    <a:lnTo>
                      <a:pt x="667" y="178"/>
                    </a:lnTo>
                    <a:lnTo>
                      <a:pt x="668" y="176"/>
                    </a:lnTo>
                    <a:lnTo>
                      <a:pt x="669" y="175"/>
                    </a:lnTo>
                    <a:lnTo>
                      <a:pt x="670" y="173"/>
                    </a:lnTo>
                    <a:lnTo>
                      <a:pt x="670" y="172"/>
                    </a:lnTo>
                    <a:lnTo>
                      <a:pt x="670" y="171"/>
                    </a:lnTo>
                    <a:lnTo>
                      <a:pt x="671" y="169"/>
                    </a:lnTo>
                    <a:lnTo>
                      <a:pt x="671" y="168"/>
                    </a:lnTo>
                    <a:lnTo>
                      <a:pt x="672" y="166"/>
                    </a:lnTo>
                    <a:lnTo>
                      <a:pt x="673" y="164"/>
                    </a:lnTo>
                    <a:lnTo>
                      <a:pt x="674" y="163"/>
                    </a:lnTo>
                    <a:lnTo>
                      <a:pt x="675" y="162"/>
                    </a:lnTo>
                    <a:lnTo>
                      <a:pt x="676" y="161"/>
                    </a:lnTo>
                    <a:lnTo>
                      <a:pt x="677" y="161"/>
                    </a:lnTo>
                    <a:lnTo>
                      <a:pt x="680" y="159"/>
                    </a:lnTo>
                    <a:lnTo>
                      <a:pt x="681" y="159"/>
                    </a:lnTo>
                    <a:lnTo>
                      <a:pt x="682" y="158"/>
                    </a:lnTo>
                    <a:lnTo>
                      <a:pt x="686" y="158"/>
                    </a:lnTo>
                    <a:lnTo>
                      <a:pt x="692" y="157"/>
                    </a:lnTo>
                    <a:lnTo>
                      <a:pt x="693" y="157"/>
                    </a:lnTo>
                    <a:lnTo>
                      <a:pt x="695" y="157"/>
                    </a:lnTo>
                    <a:lnTo>
                      <a:pt x="697" y="157"/>
                    </a:lnTo>
                    <a:lnTo>
                      <a:pt x="698" y="157"/>
                    </a:lnTo>
                    <a:lnTo>
                      <a:pt x="700" y="157"/>
                    </a:lnTo>
                    <a:lnTo>
                      <a:pt x="700" y="162"/>
                    </a:lnTo>
                    <a:lnTo>
                      <a:pt x="702" y="163"/>
                    </a:lnTo>
                    <a:lnTo>
                      <a:pt x="703" y="164"/>
                    </a:lnTo>
                    <a:lnTo>
                      <a:pt x="703" y="165"/>
                    </a:lnTo>
                    <a:lnTo>
                      <a:pt x="704" y="166"/>
                    </a:lnTo>
                    <a:lnTo>
                      <a:pt x="704" y="167"/>
                    </a:lnTo>
                    <a:lnTo>
                      <a:pt x="705" y="170"/>
                    </a:lnTo>
                    <a:lnTo>
                      <a:pt x="705" y="171"/>
                    </a:lnTo>
                    <a:lnTo>
                      <a:pt x="705" y="172"/>
                    </a:lnTo>
                    <a:lnTo>
                      <a:pt x="704" y="174"/>
                    </a:lnTo>
                    <a:lnTo>
                      <a:pt x="703" y="183"/>
                    </a:lnTo>
                    <a:lnTo>
                      <a:pt x="703" y="184"/>
                    </a:lnTo>
                    <a:lnTo>
                      <a:pt x="703" y="186"/>
                    </a:lnTo>
                    <a:lnTo>
                      <a:pt x="704" y="186"/>
                    </a:lnTo>
                    <a:lnTo>
                      <a:pt x="705" y="186"/>
                    </a:lnTo>
                    <a:lnTo>
                      <a:pt x="706" y="186"/>
                    </a:lnTo>
                    <a:lnTo>
                      <a:pt x="707" y="186"/>
                    </a:lnTo>
                    <a:lnTo>
                      <a:pt x="708" y="187"/>
                    </a:lnTo>
                    <a:lnTo>
                      <a:pt x="709" y="187"/>
                    </a:lnTo>
                    <a:lnTo>
                      <a:pt x="710" y="187"/>
                    </a:lnTo>
                    <a:lnTo>
                      <a:pt x="711" y="186"/>
                    </a:lnTo>
                    <a:lnTo>
                      <a:pt x="712" y="187"/>
                    </a:lnTo>
                    <a:lnTo>
                      <a:pt x="713" y="187"/>
                    </a:lnTo>
                    <a:lnTo>
                      <a:pt x="713" y="188"/>
                    </a:lnTo>
                    <a:lnTo>
                      <a:pt x="714" y="188"/>
                    </a:lnTo>
                    <a:lnTo>
                      <a:pt x="715" y="188"/>
                    </a:lnTo>
                    <a:lnTo>
                      <a:pt x="716" y="188"/>
                    </a:lnTo>
                    <a:lnTo>
                      <a:pt x="717" y="187"/>
                    </a:lnTo>
                    <a:lnTo>
                      <a:pt x="718" y="187"/>
                    </a:lnTo>
                    <a:lnTo>
                      <a:pt x="719" y="186"/>
                    </a:lnTo>
                    <a:lnTo>
                      <a:pt x="720" y="186"/>
                    </a:lnTo>
                    <a:lnTo>
                      <a:pt x="721" y="186"/>
                    </a:lnTo>
                    <a:lnTo>
                      <a:pt x="721" y="187"/>
                    </a:lnTo>
                    <a:lnTo>
                      <a:pt x="722" y="187"/>
                    </a:lnTo>
                    <a:lnTo>
                      <a:pt x="723" y="187"/>
                    </a:lnTo>
                    <a:lnTo>
                      <a:pt x="723" y="186"/>
                    </a:lnTo>
                    <a:lnTo>
                      <a:pt x="724" y="186"/>
                    </a:lnTo>
                    <a:lnTo>
                      <a:pt x="724" y="187"/>
                    </a:lnTo>
                    <a:lnTo>
                      <a:pt x="725" y="187"/>
                    </a:lnTo>
                    <a:lnTo>
                      <a:pt x="725" y="186"/>
                    </a:lnTo>
                    <a:lnTo>
                      <a:pt x="726" y="186"/>
                    </a:lnTo>
                    <a:lnTo>
                      <a:pt x="727" y="186"/>
                    </a:lnTo>
                    <a:lnTo>
                      <a:pt x="727" y="187"/>
                    </a:lnTo>
                    <a:lnTo>
                      <a:pt x="728" y="187"/>
                    </a:lnTo>
                    <a:lnTo>
                      <a:pt x="728" y="188"/>
                    </a:lnTo>
                    <a:lnTo>
                      <a:pt x="729" y="188"/>
                    </a:lnTo>
                    <a:lnTo>
                      <a:pt x="729" y="187"/>
                    </a:lnTo>
                    <a:lnTo>
                      <a:pt x="728" y="187"/>
                    </a:lnTo>
                    <a:lnTo>
                      <a:pt x="728" y="186"/>
                    </a:lnTo>
                    <a:lnTo>
                      <a:pt x="729" y="186"/>
                    </a:lnTo>
                    <a:lnTo>
                      <a:pt x="729" y="185"/>
                    </a:lnTo>
                    <a:lnTo>
                      <a:pt x="730" y="185"/>
                    </a:lnTo>
                    <a:lnTo>
                      <a:pt x="730" y="186"/>
                    </a:lnTo>
                    <a:lnTo>
                      <a:pt x="731" y="185"/>
                    </a:lnTo>
                    <a:lnTo>
                      <a:pt x="732" y="185"/>
                    </a:lnTo>
                    <a:lnTo>
                      <a:pt x="733" y="185"/>
                    </a:lnTo>
                    <a:lnTo>
                      <a:pt x="734" y="185"/>
                    </a:lnTo>
                    <a:lnTo>
                      <a:pt x="734" y="186"/>
                    </a:lnTo>
                    <a:lnTo>
                      <a:pt x="735" y="186"/>
                    </a:lnTo>
                    <a:lnTo>
                      <a:pt x="735" y="187"/>
                    </a:lnTo>
                    <a:lnTo>
                      <a:pt x="736" y="187"/>
                    </a:lnTo>
                    <a:lnTo>
                      <a:pt x="736" y="188"/>
                    </a:lnTo>
                    <a:lnTo>
                      <a:pt x="737" y="188"/>
                    </a:lnTo>
                    <a:lnTo>
                      <a:pt x="737" y="189"/>
                    </a:lnTo>
                    <a:lnTo>
                      <a:pt x="738" y="189"/>
                    </a:lnTo>
                    <a:lnTo>
                      <a:pt x="738" y="191"/>
                    </a:lnTo>
                    <a:lnTo>
                      <a:pt x="739" y="192"/>
                    </a:lnTo>
                    <a:lnTo>
                      <a:pt x="739" y="193"/>
                    </a:lnTo>
                    <a:lnTo>
                      <a:pt x="740" y="193"/>
                    </a:lnTo>
                    <a:lnTo>
                      <a:pt x="740" y="195"/>
                    </a:lnTo>
                    <a:lnTo>
                      <a:pt x="742" y="198"/>
                    </a:lnTo>
                    <a:lnTo>
                      <a:pt x="743" y="199"/>
                    </a:lnTo>
                    <a:lnTo>
                      <a:pt x="744" y="200"/>
                    </a:lnTo>
                    <a:lnTo>
                      <a:pt x="746" y="203"/>
                    </a:lnTo>
                    <a:lnTo>
                      <a:pt x="747" y="204"/>
                    </a:lnTo>
                    <a:lnTo>
                      <a:pt x="748" y="206"/>
                    </a:lnTo>
                    <a:lnTo>
                      <a:pt x="748" y="207"/>
                    </a:lnTo>
                    <a:lnTo>
                      <a:pt x="749" y="208"/>
                    </a:lnTo>
                    <a:lnTo>
                      <a:pt x="750" y="208"/>
                    </a:lnTo>
                    <a:lnTo>
                      <a:pt x="750" y="209"/>
                    </a:lnTo>
                    <a:lnTo>
                      <a:pt x="751" y="209"/>
                    </a:lnTo>
                    <a:lnTo>
                      <a:pt x="751" y="208"/>
                    </a:lnTo>
                    <a:lnTo>
                      <a:pt x="752" y="208"/>
                    </a:lnTo>
                    <a:lnTo>
                      <a:pt x="752" y="209"/>
                    </a:lnTo>
                    <a:lnTo>
                      <a:pt x="753" y="209"/>
                    </a:lnTo>
                    <a:lnTo>
                      <a:pt x="753" y="210"/>
                    </a:lnTo>
                    <a:lnTo>
                      <a:pt x="754" y="210"/>
                    </a:lnTo>
                    <a:lnTo>
                      <a:pt x="755" y="210"/>
                    </a:lnTo>
                    <a:lnTo>
                      <a:pt x="755" y="211"/>
                    </a:lnTo>
                    <a:lnTo>
                      <a:pt x="756" y="211"/>
                    </a:lnTo>
                    <a:lnTo>
                      <a:pt x="756" y="212"/>
                    </a:lnTo>
                    <a:lnTo>
                      <a:pt x="755" y="212"/>
                    </a:lnTo>
                    <a:lnTo>
                      <a:pt x="755" y="213"/>
                    </a:lnTo>
                    <a:lnTo>
                      <a:pt x="756" y="213"/>
                    </a:lnTo>
                    <a:lnTo>
                      <a:pt x="757" y="213"/>
                    </a:lnTo>
                    <a:lnTo>
                      <a:pt x="757" y="214"/>
                    </a:lnTo>
                    <a:lnTo>
                      <a:pt x="785" y="228"/>
                    </a:lnTo>
                    <a:lnTo>
                      <a:pt x="786" y="228"/>
                    </a:lnTo>
                    <a:lnTo>
                      <a:pt x="786" y="229"/>
                    </a:lnTo>
                    <a:lnTo>
                      <a:pt x="786" y="230"/>
                    </a:lnTo>
                    <a:lnTo>
                      <a:pt x="787" y="230"/>
                    </a:lnTo>
                    <a:lnTo>
                      <a:pt x="788" y="231"/>
                    </a:lnTo>
                    <a:lnTo>
                      <a:pt x="789" y="231"/>
                    </a:lnTo>
                    <a:lnTo>
                      <a:pt x="790" y="232"/>
                    </a:lnTo>
                    <a:lnTo>
                      <a:pt x="791" y="233"/>
                    </a:lnTo>
                    <a:lnTo>
                      <a:pt x="792" y="233"/>
                    </a:lnTo>
                    <a:lnTo>
                      <a:pt x="793" y="234"/>
                    </a:lnTo>
                    <a:lnTo>
                      <a:pt x="793" y="233"/>
                    </a:lnTo>
                    <a:lnTo>
                      <a:pt x="794" y="234"/>
                    </a:lnTo>
                    <a:lnTo>
                      <a:pt x="794" y="233"/>
                    </a:lnTo>
                    <a:lnTo>
                      <a:pt x="795" y="233"/>
                    </a:lnTo>
                    <a:lnTo>
                      <a:pt x="796" y="233"/>
                    </a:lnTo>
                    <a:lnTo>
                      <a:pt x="797" y="233"/>
                    </a:lnTo>
                    <a:lnTo>
                      <a:pt x="798" y="233"/>
                    </a:lnTo>
                    <a:lnTo>
                      <a:pt x="799" y="233"/>
                    </a:lnTo>
                    <a:lnTo>
                      <a:pt x="800" y="233"/>
                    </a:lnTo>
                    <a:lnTo>
                      <a:pt x="801" y="233"/>
                    </a:lnTo>
                    <a:lnTo>
                      <a:pt x="802" y="233"/>
                    </a:lnTo>
                    <a:lnTo>
                      <a:pt x="803" y="233"/>
                    </a:lnTo>
                    <a:lnTo>
                      <a:pt x="804" y="235"/>
                    </a:lnTo>
                    <a:lnTo>
                      <a:pt x="805" y="235"/>
                    </a:lnTo>
                    <a:lnTo>
                      <a:pt x="806" y="236"/>
                    </a:lnTo>
                    <a:lnTo>
                      <a:pt x="807" y="236"/>
                    </a:lnTo>
                    <a:lnTo>
                      <a:pt x="808" y="236"/>
                    </a:lnTo>
                    <a:lnTo>
                      <a:pt x="809" y="236"/>
                    </a:lnTo>
                    <a:lnTo>
                      <a:pt x="810" y="236"/>
                    </a:lnTo>
                    <a:lnTo>
                      <a:pt x="811" y="236"/>
                    </a:lnTo>
                    <a:lnTo>
                      <a:pt x="812" y="236"/>
                    </a:lnTo>
                    <a:lnTo>
                      <a:pt x="814" y="235"/>
                    </a:lnTo>
                    <a:lnTo>
                      <a:pt x="815" y="235"/>
                    </a:lnTo>
                    <a:lnTo>
                      <a:pt x="816" y="235"/>
                    </a:lnTo>
                    <a:lnTo>
                      <a:pt x="817" y="235"/>
                    </a:lnTo>
                    <a:lnTo>
                      <a:pt x="818" y="235"/>
                    </a:lnTo>
                    <a:lnTo>
                      <a:pt x="819" y="235"/>
                    </a:lnTo>
                    <a:lnTo>
                      <a:pt x="820" y="236"/>
                    </a:lnTo>
                    <a:lnTo>
                      <a:pt x="821" y="236"/>
                    </a:lnTo>
                    <a:lnTo>
                      <a:pt x="823" y="236"/>
                    </a:lnTo>
                    <a:lnTo>
                      <a:pt x="824" y="236"/>
                    </a:lnTo>
                    <a:lnTo>
                      <a:pt x="825" y="236"/>
                    </a:lnTo>
                    <a:lnTo>
                      <a:pt x="826" y="236"/>
                    </a:lnTo>
                    <a:lnTo>
                      <a:pt x="827" y="236"/>
                    </a:lnTo>
                    <a:lnTo>
                      <a:pt x="828" y="236"/>
                    </a:lnTo>
                    <a:lnTo>
                      <a:pt x="829" y="236"/>
                    </a:lnTo>
                    <a:lnTo>
                      <a:pt x="830" y="237"/>
                    </a:lnTo>
                    <a:lnTo>
                      <a:pt x="831" y="237"/>
                    </a:lnTo>
                    <a:lnTo>
                      <a:pt x="831" y="238"/>
                    </a:lnTo>
                    <a:lnTo>
                      <a:pt x="832" y="238"/>
                    </a:lnTo>
                    <a:lnTo>
                      <a:pt x="833" y="238"/>
                    </a:lnTo>
                    <a:lnTo>
                      <a:pt x="833" y="239"/>
                    </a:lnTo>
                    <a:lnTo>
                      <a:pt x="834" y="239"/>
                    </a:lnTo>
                    <a:lnTo>
                      <a:pt x="834" y="240"/>
                    </a:lnTo>
                    <a:lnTo>
                      <a:pt x="835" y="241"/>
                    </a:lnTo>
                    <a:lnTo>
                      <a:pt x="834" y="243"/>
                    </a:lnTo>
                    <a:lnTo>
                      <a:pt x="834" y="244"/>
                    </a:lnTo>
                    <a:lnTo>
                      <a:pt x="834" y="245"/>
                    </a:lnTo>
                    <a:lnTo>
                      <a:pt x="834" y="246"/>
                    </a:lnTo>
                    <a:lnTo>
                      <a:pt x="834" y="247"/>
                    </a:lnTo>
                    <a:lnTo>
                      <a:pt x="833" y="247"/>
                    </a:lnTo>
                    <a:lnTo>
                      <a:pt x="832" y="248"/>
                    </a:lnTo>
                    <a:lnTo>
                      <a:pt x="831" y="248"/>
                    </a:lnTo>
                    <a:lnTo>
                      <a:pt x="830" y="249"/>
                    </a:lnTo>
                    <a:lnTo>
                      <a:pt x="830" y="250"/>
                    </a:lnTo>
                    <a:lnTo>
                      <a:pt x="829" y="251"/>
                    </a:lnTo>
                    <a:lnTo>
                      <a:pt x="829" y="253"/>
                    </a:lnTo>
                    <a:lnTo>
                      <a:pt x="828" y="254"/>
                    </a:lnTo>
                    <a:lnTo>
                      <a:pt x="827" y="256"/>
                    </a:lnTo>
                    <a:lnTo>
                      <a:pt x="846" y="263"/>
                    </a:lnTo>
                    <a:lnTo>
                      <a:pt x="864" y="271"/>
                    </a:lnTo>
                    <a:lnTo>
                      <a:pt x="865" y="272"/>
                    </a:lnTo>
                    <a:lnTo>
                      <a:pt x="865" y="273"/>
                    </a:lnTo>
                    <a:lnTo>
                      <a:pt x="864" y="273"/>
                    </a:lnTo>
                    <a:lnTo>
                      <a:pt x="865" y="274"/>
                    </a:lnTo>
                    <a:lnTo>
                      <a:pt x="866" y="273"/>
                    </a:lnTo>
                    <a:lnTo>
                      <a:pt x="866" y="272"/>
                    </a:lnTo>
                    <a:lnTo>
                      <a:pt x="867" y="271"/>
                    </a:lnTo>
                    <a:lnTo>
                      <a:pt x="867" y="270"/>
                    </a:lnTo>
                    <a:lnTo>
                      <a:pt x="867" y="269"/>
                    </a:lnTo>
                    <a:lnTo>
                      <a:pt x="868" y="269"/>
                    </a:lnTo>
                    <a:lnTo>
                      <a:pt x="868" y="268"/>
                    </a:lnTo>
                    <a:lnTo>
                      <a:pt x="869" y="268"/>
                    </a:lnTo>
                    <a:lnTo>
                      <a:pt x="869" y="269"/>
                    </a:lnTo>
                    <a:lnTo>
                      <a:pt x="870" y="268"/>
                    </a:lnTo>
                    <a:lnTo>
                      <a:pt x="871" y="268"/>
                    </a:lnTo>
                    <a:lnTo>
                      <a:pt x="872" y="267"/>
                    </a:lnTo>
                    <a:lnTo>
                      <a:pt x="871" y="267"/>
                    </a:lnTo>
                    <a:lnTo>
                      <a:pt x="871" y="266"/>
                    </a:lnTo>
                    <a:lnTo>
                      <a:pt x="872" y="266"/>
                    </a:lnTo>
                    <a:lnTo>
                      <a:pt x="872" y="267"/>
                    </a:lnTo>
                    <a:lnTo>
                      <a:pt x="872" y="266"/>
                    </a:lnTo>
                    <a:lnTo>
                      <a:pt x="872" y="265"/>
                    </a:lnTo>
                    <a:lnTo>
                      <a:pt x="873" y="264"/>
                    </a:lnTo>
                    <a:lnTo>
                      <a:pt x="872" y="264"/>
                    </a:lnTo>
                    <a:lnTo>
                      <a:pt x="872" y="263"/>
                    </a:lnTo>
                    <a:lnTo>
                      <a:pt x="873" y="263"/>
                    </a:lnTo>
                    <a:lnTo>
                      <a:pt x="874" y="263"/>
                    </a:lnTo>
                    <a:lnTo>
                      <a:pt x="875" y="263"/>
                    </a:lnTo>
                    <a:lnTo>
                      <a:pt x="876" y="264"/>
                    </a:lnTo>
                    <a:lnTo>
                      <a:pt x="876" y="265"/>
                    </a:lnTo>
                    <a:lnTo>
                      <a:pt x="877" y="265"/>
                    </a:lnTo>
                    <a:lnTo>
                      <a:pt x="877" y="266"/>
                    </a:lnTo>
                    <a:lnTo>
                      <a:pt x="877" y="267"/>
                    </a:lnTo>
                    <a:lnTo>
                      <a:pt x="877" y="268"/>
                    </a:lnTo>
                    <a:lnTo>
                      <a:pt x="876" y="269"/>
                    </a:lnTo>
                    <a:lnTo>
                      <a:pt x="876" y="270"/>
                    </a:lnTo>
                    <a:lnTo>
                      <a:pt x="875" y="271"/>
                    </a:lnTo>
                    <a:lnTo>
                      <a:pt x="875" y="272"/>
                    </a:lnTo>
                    <a:lnTo>
                      <a:pt x="875" y="273"/>
                    </a:lnTo>
                    <a:lnTo>
                      <a:pt x="876" y="272"/>
                    </a:lnTo>
                    <a:lnTo>
                      <a:pt x="877" y="272"/>
                    </a:lnTo>
                    <a:lnTo>
                      <a:pt x="877" y="273"/>
                    </a:lnTo>
                    <a:lnTo>
                      <a:pt x="878" y="272"/>
                    </a:lnTo>
                    <a:lnTo>
                      <a:pt x="878" y="271"/>
                    </a:lnTo>
                    <a:lnTo>
                      <a:pt x="878" y="270"/>
                    </a:lnTo>
                    <a:lnTo>
                      <a:pt x="879" y="270"/>
                    </a:lnTo>
                    <a:lnTo>
                      <a:pt x="879" y="269"/>
                    </a:lnTo>
                    <a:lnTo>
                      <a:pt x="878" y="268"/>
                    </a:lnTo>
                    <a:lnTo>
                      <a:pt x="878" y="267"/>
                    </a:lnTo>
                    <a:lnTo>
                      <a:pt x="879" y="267"/>
                    </a:lnTo>
                    <a:lnTo>
                      <a:pt x="880" y="266"/>
                    </a:lnTo>
                    <a:lnTo>
                      <a:pt x="879" y="266"/>
                    </a:lnTo>
                    <a:lnTo>
                      <a:pt x="880" y="265"/>
                    </a:lnTo>
                    <a:lnTo>
                      <a:pt x="880" y="264"/>
                    </a:lnTo>
                    <a:lnTo>
                      <a:pt x="879" y="264"/>
                    </a:lnTo>
                    <a:lnTo>
                      <a:pt x="880" y="263"/>
                    </a:lnTo>
                    <a:lnTo>
                      <a:pt x="881" y="263"/>
                    </a:lnTo>
                    <a:lnTo>
                      <a:pt x="881" y="264"/>
                    </a:lnTo>
                    <a:lnTo>
                      <a:pt x="881" y="265"/>
                    </a:lnTo>
                    <a:lnTo>
                      <a:pt x="880" y="265"/>
                    </a:lnTo>
                    <a:lnTo>
                      <a:pt x="880" y="266"/>
                    </a:lnTo>
                    <a:lnTo>
                      <a:pt x="881" y="265"/>
                    </a:lnTo>
                    <a:lnTo>
                      <a:pt x="882" y="265"/>
                    </a:lnTo>
                    <a:lnTo>
                      <a:pt x="883" y="266"/>
                    </a:lnTo>
                    <a:lnTo>
                      <a:pt x="882" y="266"/>
                    </a:lnTo>
                    <a:lnTo>
                      <a:pt x="883" y="267"/>
                    </a:lnTo>
                    <a:lnTo>
                      <a:pt x="883" y="268"/>
                    </a:lnTo>
                    <a:lnTo>
                      <a:pt x="883" y="269"/>
                    </a:lnTo>
                    <a:lnTo>
                      <a:pt x="883" y="270"/>
                    </a:lnTo>
                    <a:lnTo>
                      <a:pt x="883" y="269"/>
                    </a:lnTo>
                    <a:lnTo>
                      <a:pt x="884" y="269"/>
                    </a:lnTo>
                    <a:lnTo>
                      <a:pt x="884" y="268"/>
                    </a:lnTo>
                    <a:lnTo>
                      <a:pt x="884" y="267"/>
                    </a:lnTo>
                    <a:lnTo>
                      <a:pt x="884" y="266"/>
                    </a:lnTo>
                    <a:lnTo>
                      <a:pt x="883" y="265"/>
                    </a:lnTo>
                    <a:lnTo>
                      <a:pt x="883" y="264"/>
                    </a:lnTo>
                    <a:lnTo>
                      <a:pt x="885" y="264"/>
                    </a:lnTo>
                    <a:lnTo>
                      <a:pt x="886" y="263"/>
                    </a:lnTo>
                    <a:lnTo>
                      <a:pt x="887" y="263"/>
                    </a:lnTo>
                    <a:lnTo>
                      <a:pt x="887" y="262"/>
                    </a:lnTo>
                    <a:lnTo>
                      <a:pt x="888" y="262"/>
                    </a:lnTo>
                    <a:lnTo>
                      <a:pt x="889" y="263"/>
                    </a:lnTo>
                    <a:lnTo>
                      <a:pt x="888" y="263"/>
                    </a:lnTo>
                    <a:lnTo>
                      <a:pt x="889" y="263"/>
                    </a:lnTo>
                    <a:lnTo>
                      <a:pt x="889" y="264"/>
                    </a:lnTo>
                    <a:lnTo>
                      <a:pt x="889" y="265"/>
                    </a:lnTo>
                    <a:lnTo>
                      <a:pt x="888" y="266"/>
                    </a:lnTo>
                    <a:lnTo>
                      <a:pt x="889" y="266"/>
                    </a:lnTo>
                    <a:lnTo>
                      <a:pt x="888" y="267"/>
                    </a:lnTo>
                    <a:lnTo>
                      <a:pt x="889" y="267"/>
                    </a:lnTo>
                    <a:lnTo>
                      <a:pt x="890" y="267"/>
                    </a:lnTo>
                    <a:lnTo>
                      <a:pt x="890" y="266"/>
                    </a:lnTo>
                    <a:lnTo>
                      <a:pt x="891" y="266"/>
                    </a:lnTo>
                    <a:lnTo>
                      <a:pt x="892" y="266"/>
                    </a:lnTo>
                    <a:lnTo>
                      <a:pt x="893" y="267"/>
                    </a:lnTo>
                    <a:lnTo>
                      <a:pt x="893" y="268"/>
                    </a:lnTo>
                    <a:lnTo>
                      <a:pt x="893" y="269"/>
                    </a:lnTo>
                    <a:lnTo>
                      <a:pt x="894" y="270"/>
                    </a:lnTo>
                    <a:lnTo>
                      <a:pt x="893" y="270"/>
                    </a:lnTo>
                    <a:lnTo>
                      <a:pt x="894" y="270"/>
                    </a:lnTo>
                    <a:lnTo>
                      <a:pt x="893" y="271"/>
                    </a:lnTo>
                    <a:lnTo>
                      <a:pt x="893" y="272"/>
                    </a:lnTo>
                    <a:lnTo>
                      <a:pt x="894" y="272"/>
                    </a:lnTo>
                    <a:lnTo>
                      <a:pt x="894" y="273"/>
                    </a:lnTo>
                    <a:lnTo>
                      <a:pt x="893" y="273"/>
                    </a:lnTo>
                    <a:lnTo>
                      <a:pt x="893" y="274"/>
                    </a:lnTo>
                    <a:lnTo>
                      <a:pt x="894" y="274"/>
                    </a:lnTo>
                    <a:lnTo>
                      <a:pt x="894" y="275"/>
                    </a:lnTo>
                    <a:lnTo>
                      <a:pt x="894" y="276"/>
                    </a:lnTo>
                    <a:lnTo>
                      <a:pt x="895" y="275"/>
                    </a:lnTo>
                    <a:lnTo>
                      <a:pt x="896" y="274"/>
                    </a:lnTo>
                    <a:lnTo>
                      <a:pt x="896" y="273"/>
                    </a:lnTo>
                    <a:lnTo>
                      <a:pt x="897" y="272"/>
                    </a:lnTo>
                    <a:lnTo>
                      <a:pt x="897" y="271"/>
                    </a:lnTo>
                    <a:lnTo>
                      <a:pt x="898" y="270"/>
                    </a:lnTo>
                    <a:lnTo>
                      <a:pt x="897" y="270"/>
                    </a:lnTo>
                    <a:lnTo>
                      <a:pt x="897" y="269"/>
                    </a:lnTo>
                    <a:lnTo>
                      <a:pt x="898" y="269"/>
                    </a:lnTo>
                    <a:lnTo>
                      <a:pt x="898" y="268"/>
                    </a:lnTo>
                    <a:lnTo>
                      <a:pt x="897" y="267"/>
                    </a:lnTo>
                    <a:lnTo>
                      <a:pt x="898" y="267"/>
                    </a:lnTo>
                    <a:lnTo>
                      <a:pt x="898" y="266"/>
                    </a:lnTo>
                    <a:lnTo>
                      <a:pt x="899" y="267"/>
                    </a:lnTo>
                    <a:lnTo>
                      <a:pt x="900" y="267"/>
                    </a:lnTo>
                    <a:lnTo>
                      <a:pt x="899" y="268"/>
                    </a:lnTo>
                    <a:lnTo>
                      <a:pt x="900" y="268"/>
                    </a:lnTo>
                    <a:lnTo>
                      <a:pt x="901" y="268"/>
                    </a:lnTo>
                    <a:lnTo>
                      <a:pt x="901" y="269"/>
                    </a:lnTo>
                    <a:lnTo>
                      <a:pt x="902" y="270"/>
                    </a:lnTo>
                    <a:lnTo>
                      <a:pt x="901" y="270"/>
                    </a:lnTo>
                    <a:lnTo>
                      <a:pt x="901" y="271"/>
                    </a:lnTo>
                    <a:lnTo>
                      <a:pt x="901" y="272"/>
                    </a:lnTo>
                    <a:lnTo>
                      <a:pt x="902" y="272"/>
                    </a:lnTo>
                    <a:lnTo>
                      <a:pt x="902" y="273"/>
                    </a:lnTo>
                    <a:lnTo>
                      <a:pt x="902" y="274"/>
                    </a:lnTo>
                    <a:lnTo>
                      <a:pt x="903" y="274"/>
                    </a:lnTo>
                    <a:lnTo>
                      <a:pt x="903" y="275"/>
                    </a:lnTo>
                    <a:lnTo>
                      <a:pt x="903" y="276"/>
                    </a:lnTo>
                    <a:lnTo>
                      <a:pt x="904" y="277"/>
                    </a:lnTo>
                    <a:lnTo>
                      <a:pt x="905" y="278"/>
                    </a:lnTo>
                    <a:lnTo>
                      <a:pt x="905" y="279"/>
                    </a:lnTo>
                    <a:lnTo>
                      <a:pt x="905" y="280"/>
                    </a:lnTo>
                    <a:lnTo>
                      <a:pt x="905" y="281"/>
                    </a:lnTo>
                    <a:lnTo>
                      <a:pt x="906" y="281"/>
                    </a:lnTo>
                    <a:lnTo>
                      <a:pt x="906" y="280"/>
                    </a:lnTo>
                    <a:lnTo>
                      <a:pt x="906" y="279"/>
                    </a:lnTo>
                    <a:lnTo>
                      <a:pt x="906" y="278"/>
                    </a:lnTo>
                    <a:lnTo>
                      <a:pt x="907" y="276"/>
                    </a:lnTo>
                    <a:lnTo>
                      <a:pt x="906" y="275"/>
                    </a:lnTo>
                    <a:lnTo>
                      <a:pt x="906" y="273"/>
                    </a:lnTo>
                    <a:lnTo>
                      <a:pt x="906" y="272"/>
                    </a:lnTo>
                    <a:lnTo>
                      <a:pt x="906" y="271"/>
                    </a:lnTo>
                    <a:lnTo>
                      <a:pt x="906" y="270"/>
                    </a:lnTo>
                    <a:lnTo>
                      <a:pt x="905" y="270"/>
                    </a:lnTo>
                    <a:lnTo>
                      <a:pt x="906" y="269"/>
                    </a:lnTo>
                    <a:lnTo>
                      <a:pt x="907" y="268"/>
                    </a:lnTo>
                    <a:lnTo>
                      <a:pt x="906" y="268"/>
                    </a:lnTo>
                    <a:lnTo>
                      <a:pt x="907" y="268"/>
                    </a:lnTo>
                    <a:lnTo>
                      <a:pt x="908" y="268"/>
                    </a:lnTo>
                    <a:lnTo>
                      <a:pt x="909" y="268"/>
                    </a:lnTo>
                    <a:lnTo>
                      <a:pt x="910" y="268"/>
                    </a:lnTo>
                    <a:lnTo>
                      <a:pt x="911" y="268"/>
                    </a:lnTo>
                    <a:lnTo>
                      <a:pt x="911" y="269"/>
                    </a:lnTo>
                    <a:lnTo>
                      <a:pt x="910" y="269"/>
                    </a:lnTo>
                    <a:lnTo>
                      <a:pt x="910" y="270"/>
                    </a:lnTo>
                    <a:lnTo>
                      <a:pt x="910" y="271"/>
                    </a:lnTo>
                    <a:lnTo>
                      <a:pt x="910" y="272"/>
                    </a:lnTo>
                    <a:lnTo>
                      <a:pt x="910" y="273"/>
                    </a:lnTo>
                    <a:lnTo>
                      <a:pt x="910" y="272"/>
                    </a:lnTo>
                    <a:lnTo>
                      <a:pt x="911" y="272"/>
                    </a:lnTo>
                    <a:lnTo>
                      <a:pt x="911" y="273"/>
                    </a:lnTo>
                    <a:lnTo>
                      <a:pt x="912" y="273"/>
                    </a:lnTo>
                    <a:lnTo>
                      <a:pt x="912" y="272"/>
                    </a:lnTo>
                    <a:lnTo>
                      <a:pt x="913" y="272"/>
                    </a:lnTo>
                    <a:lnTo>
                      <a:pt x="913" y="271"/>
                    </a:lnTo>
                    <a:lnTo>
                      <a:pt x="914" y="271"/>
                    </a:lnTo>
                    <a:lnTo>
                      <a:pt x="915" y="271"/>
                    </a:lnTo>
                    <a:lnTo>
                      <a:pt x="914" y="270"/>
                    </a:lnTo>
                    <a:lnTo>
                      <a:pt x="913" y="270"/>
                    </a:lnTo>
                    <a:lnTo>
                      <a:pt x="913" y="269"/>
                    </a:lnTo>
                    <a:lnTo>
                      <a:pt x="914" y="269"/>
                    </a:lnTo>
                    <a:lnTo>
                      <a:pt x="915" y="269"/>
                    </a:lnTo>
                    <a:lnTo>
                      <a:pt x="916" y="270"/>
                    </a:lnTo>
                    <a:lnTo>
                      <a:pt x="916" y="269"/>
                    </a:lnTo>
                    <a:lnTo>
                      <a:pt x="917" y="269"/>
                    </a:lnTo>
                    <a:lnTo>
                      <a:pt x="918" y="268"/>
                    </a:lnTo>
                    <a:lnTo>
                      <a:pt x="920" y="269"/>
                    </a:lnTo>
                    <a:lnTo>
                      <a:pt x="921" y="269"/>
                    </a:lnTo>
                    <a:lnTo>
                      <a:pt x="921" y="270"/>
                    </a:lnTo>
                    <a:lnTo>
                      <a:pt x="920" y="270"/>
                    </a:lnTo>
                    <a:lnTo>
                      <a:pt x="921" y="271"/>
                    </a:lnTo>
                    <a:lnTo>
                      <a:pt x="921" y="272"/>
                    </a:lnTo>
                    <a:lnTo>
                      <a:pt x="920" y="272"/>
                    </a:lnTo>
                    <a:lnTo>
                      <a:pt x="920" y="273"/>
                    </a:lnTo>
                    <a:lnTo>
                      <a:pt x="921" y="273"/>
                    </a:lnTo>
                    <a:lnTo>
                      <a:pt x="921" y="272"/>
                    </a:lnTo>
                    <a:lnTo>
                      <a:pt x="922" y="273"/>
                    </a:lnTo>
                    <a:lnTo>
                      <a:pt x="923" y="273"/>
                    </a:lnTo>
                    <a:lnTo>
                      <a:pt x="924" y="273"/>
                    </a:lnTo>
                    <a:lnTo>
                      <a:pt x="923" y="272"/>
                    </a:lnTo>
                    <a:lnTo>
                      <a:pt x="922" y="271"/>
                    </a:lnTo>
                    <a:lnTo>
                      <a:pt x="923" y="271"/>
                    </a:lnTo>
                    <a:lnTo>
                      <a:pt x="924" y="272"/>
                    </a:lnTo>
                    <a:lnTo>
                      <a:pt x="924" y="271"/>
                    </a:lnTo>
                    <a:lnTo>
                      <a:pt x="925" y="271"/>
                    </a:lnTo>
                    <a:lnTo>
                      <a:pt x="926" y="272"/>
                    </a:lnTo>
                    <a:lnTo>
                      <a:pt x="927" y="272"/>
                    </a:lnTo>
                    <a:lnTo>
                      <a:pt x="927" y="273"/>
                    </a:lnTo>
                    <a:lnTo>
                      <a:pt x="927" y="274"/>
                    </a:lnTo>
                    <a:lnTo>
                      <a:pt x="928" y="275"/>
                    </a:lnTo>
                    <a:lnTo>
                      <a:pt x="927" y="276"/>
                    </a:lnTo>
                    <a:lnTo>
                      <a:pt x="926" y="276"/>
                    </a:lnTo>
                    <a:lnTo>
                      <a:pt x="925" y="275"/>
                    </a:lnTo>
                    <a:lnTo>
                      <a:pt x="924" y="276"/>
                    </a:lnTo>
                    <a:lnTo>
                      <a:pt x="924" y="277"/>
                    </a:lnTo>
                    <a:lnTo>
                      <a:pt x="924" y="278"/>
                    </a:lnTo>
                    <a:lnTo>
                      <a:pt x="925" y="277"/>
                    </a:lnTo>
                    <a:lnTo>
                      <a:pt x="925" y="278"/>
                    </a:lnTo>
                    <a:lnTo>
                      <a:pt x="926" y="277"/>
                    </a:lnTo>
                    <a:lnTo>
                      <a:pt x="927" y="276"/>
                    </a:lnTo>
                    <a:lnTo>
                      <a:pt x="928" y="277"/>
                    </a:lnTo>
                    <a:lnTo>
                      <a:pt x="928" y="276"/>
                    </a:lnTo>
                    <a:lnTo>
                      <a:pt x="929" y="275"/>
                    </a:lnTo>
                    <a:lnTo>
                      <a:pt x="929" y="274"/>
                    </a:lnTo>
                    <a:lnTo>
                      <a:pt x="929" y="275"/>
                    </a:lnTo>
                    <a:lnTo>
                      <a:pt x="930" y="275"/>
                    </a:lnTo>
                    <a:lnTo>
                      <a:pt x="931" y="275"/>
                    </a:lnTo>
                    <a:lnTo>
                      <a:pt x="930" y="276"/>
                    </a:lnTo>
                    <a:lnTo>
                      <a:pt x="930" y="277"/>
                    </a:lnTo>
                    <a:lnTo>
                      <a:pt x="930" y="278"/>
                    </a:lnTo>
                    <a:lnTo>
                      <a:pt x="930" y="280"/>
                    </a:lnTo>
                    <a:lnTo>
                      <a:pt x="929" y="281"/>
                    </a:lnTo>
                    <a:lnTo>
                      <a:pt x="930" y="282"/>
                    </a:lnTo>
                    <a:lnTo>
                      <a:pt x="930" y="283"/>
                    </a:lnTo>
                    <a:lnTo>
                      <a:pt x="930" y="282"/>
                    </a:lnTo>
                    <a:lnTo>
                      <a:pt x="930" y="283"/>
                    </a:lnTo>
                    <a:lnTo>
                      <a:pt x="931" y="283"/>
                    </a:lnTo>
                    <a:lnTo>
                      <a:pt x="931" y="282"/>
                    </a:lnTo>
                    <a:lnTo>
                      <a:pt x="930" y="281"/>
                    </a:lnTo>
                    <a:lnTo>
                      <a:pt x="931" y="279"/>
                    </a:lnTo>
                    <a:lnTo>
                      <a:pt x="932" y="279"/>
                    </a:lnTo>
                    <a:lnTo>
                      <a:pt x="932" y="280"/>
                    </a:lnTo>
                    <a:lnTo>
                      <a:pt x="932" y="279"/>
                    </a:lnTo>
                    <a:lnTo>
                      <a:pt x="932" y="278"/>
                    </a:lnTo>
                    <a:lnTo>
                      <a:pt x="933" y="278"/>
                    </a:lnTo>
                    <a:lnTo>
                      <a:pt x="932" y="278"/>
                    </a:lnTo>
                    <a:lnTo>
                      <a:pt x="932" y="277"/>
                    </a:lnTo>
                    <a:lnTo>
                      <a:pt x="933" y="276"/>
                    </a:lnTo>
                    <a:lnTo>
                      <a:pt x="933" y="277"/>
                    </a:lnTo>
                    <a:lnTo>
                      <a:pt x="933" y="276"/>
                    </a:lnTo>
                    <a:lnTo>
                      <a:pt x="934" y="276"/>
                    </a:lnTo>
                    <a:lnTo>
                      <a:pt x="935" y="276"/>
                    </a:lnTo>
                    <a:lnTo>
                      <a:pt x="935" y="275"/>
                    </a:lnTo>
                    <a:lnTo>
                      <a:pt x="936" y="275"/>
                    </a:lnTo>
                    <a:lnTo>
                      <a:pt x="937" y="276"/>
                    </a:lnTo>
                    <a:lnTo>
                      <a:pt x="937" y="277"/>
                    </a:lnTo>
                    <a:lnTo>
                      <a:pt x="937" y="278"/>
                    </a:lnTo>
                    <a:lnTo>
                      <a:pt x="938" y="278"/>
                    </a:lnTo>
                    <a:lnTo>
                      <a:pt x="937" y="279"/>
                    </a:lnTo>
                    <a:lnTo>
                      <a:pt x="936" y="279"/>
                    </a:lnTo>
                    <a:lnTo>
                      <a:pt x="937" y="279"/>
                    </a:lnTo>
                    <a:lnTo>
                      <a:pt x="937" y="280"/>
                    </a:lnTo>
                    <a:lnTo>
                      <a:pt x="938" y="280"/>
                    </a:lnTo>
                    <a:lnTo>
                      <a:pt x="937" y="280"/>
                    </a:lnTo>
                    <a:lnTo>
                      <a:pt x="938" y="281"/>
                    </a:lnTo>
                    <a:lnTo>
                      <a:pt x="937" y="281"/>
                    </a:lnTo>
                    <a:lnTo>
                      <a:pt x="936" y="282"/>
                    </a:lnTo>
                    <a:lnTo>
                      <a:pt x="937" y="281"/>
                    </a:lnTo>
                    <a:lnTo>
                      <a:pt x="938" y="282"/>
                    </a:lnTo>
                    <a:lnTo>
                      <a:pt x="937" y="282"/>
                    </a:lnTo>
                    <a:lnTo>
                      <a:pt x="937" y="283"/>
                    </a:lnTo>
                    <a:lnTo>
                      <a:pt x="938" y="284"/>
                    </a:lnTo>
                    <a:lnTo>
                      <a:pt x="938" y="283"/>
                    </a:lnTo>
                    <a:lnTo>
                      <a:pt x="938" y="282"/>
                    </a:lnTo>
                    <a:lnTo>
                      <a:pt x="939" y="280"/>
                    </a:lnTo>
                    <a:lnTo>
                      <a:pt x="939" y="279"/>
                    </a:lnTo>
                    <a:lnTo>
                      <a:pt x="939" y="278"/>
                    </a:lnTo>
                    <a:lnTo>
                      <a:pt x="939" y="279"/>
                    </a:lnTo>
                    <a:lnTo>
                      <a:pt x="940" y="279"/>
                    </a:lnTo>
                    <a:lnTo>
                      <a:pt x="939" y="280"/>
                    </a:lnTo>
                    <a:lnTo>
                      <a:pt x="939" y="281"/>
                    </a:lnTo>
                    <a:lnTo>
                      <a:pt x="939" y="283"/>
                    </a:lnTo>
                    <a:lnTo>
                      <a:pt x="939" y="284"/>
                    </a:lnTo>
                    <a:lnTo>
                      <a:pt x="939" y="285"/>
                    </a:lnTo>
                    <a:lnTo>
                      <a:pt x="938" y="286"/>
                    </a:lnTo>
                    <a:lnTo>
                      <a:pt x="939" y="286"/>
                    </a:lnTo>
                    <a:lnTo>
                      <a:pt x="939" y="285"/>
                    </a:lnTo>
                    <a:lnTo>
                      <a:pt x="940" y="285"/>
                    </a:lnTo>
                    <a:lnTo>
                      <a:pt x="940" y="286"/>
                    </a:lnTo>
                    <a:lnTo>
                      <a:pt x="941" y="286"/>
                    </a:lnTo>
                    <a:lnTo>
                      <a:pt x="940" y="285"/>
                    </a:lnTo>
                    <a:lnTo>
                      <a:pt x="939" y="284"/>
                    </a:lnTo>
                    <a:lnTo>
                      <a:pt x="940" y="284"/>
                    </a:lnTo>
                    <a:lnTo>
                      <a:pt x="940" y="283"/>
                    </a:lnTo>
                    <a:lnTo>
                      <a:pt x="940" y="281"/>
                    </a:lnTo>
                    <a:lnTo>
                      <a:pt x="940" y="280"/>
                    </a:lnTo>
                    <a:lnTo>
                      <a:pt x="940" y="281"/>
                    </a:lnTo>
                    <a:lnTo>
                      <a:pt x="941" y="281"/>
                    </a:lnTo>
                    <a:lnTo>
                      <a:pt x="942" y="280"/>
                    </a:lnTo>
                    <a:lnTo>
                      <a:pt x="943" y="280"/>
                    </a:lnTo>
                    <a:lnTo>
                      <a:pt x="943" y="279"/>
                    </a:lnTo>
                    <a:lnTo>
                      <a:pt x="944" y="279"/>
                    </a:lnTo>
                    <a:lnTo>
                      <a:pt x="945" y="279"/>
                    </a:lnTo>
                    <a:lnTo>
                      <a:pt x="946" y="279"/>
                    </a:lnTo>
                    <a:lnTo>
                      <a:pt x="947" y="279"/>
                    </a:lnTo>
                    <a:lnTo>
                      <a:pt x="947" y="280"/>
                    </a:lnTo>
                    <a:lnTo>
                      <a:pt x="947" y="281"/>
                    </a:lnTo>
                    <a:lnTo>
                      <a:pt x="947" y="282"/>
                    </a:lnTo>
                    <a:lnTo>
                      <a:pt x="947" y="281"/>
                    </a:lnTo>
                    <a:lnTo>
                      <a:pt x="947" y="282"/>
                    </a:lnTo>
                    <a:lnTo>
                      <a:pt x="946" y="282"/>
                    </a:lnTo>
                    <a:lnTo>
                      <a:pt x="946" y="283"/>
                    </a:lnTo>
                    <a:lnTo>
                      <a:pt x="946" y="282"/>
                    </a:lnTo>
                    <a:lnTo>
                      <a:pt x="946" y="283"/>
                    </a:lnTo>
                    <a:lnTo>
                      <a:pt x="946" y="284"/>
                    </a:lnTo>
                    <a:lnTo>
                      <a:pt x="945" y="284"/>
                    </a:lnTo>
                    <a:lnTo>
                      <a:pt x="945" y="285"/>
                    </a:lnTo>
                    <a:lnTo>
                      <a:pt x="946" y="284"/>
                    </a:lnTo>
                    <a:lnTo>
                      <a:pt x="946" y="285"/>
                    </a:lnTo>
                    <a:lnTo>
                      <a:pt x="947" y="285"/>
                    </a:lnTo>
                    <a:lnTo>
                      <a:pt x="947" y="286"/>
                    </a:lnTo>
                    <a:lnTo>
                      <a:pt x="947" y="287"/>
                    </a:lnTo>
                    <a:lnTo>
                      <a:pt x="947" y="288"/>
                    </a:lnTo>
                    <a:lnTo>
                      <a:pt x="948" y="289"/>
                    </a:lnTo>
                    <a:lnTo>
                      <a:pt x="948" y="290"/>
                    </a:lnTo>
                    <a:lnTo>
                      <a:pt x="948" y="291"/>
                    </a:lnTo>
                    <a:lnTo>
                      <a:pt x="947" y="290"/>
                    </a:lnTo>
                    <a:lnTo>
                      <a:pt x="947" y="291"/>
                    </a:lnTo>
                    <a:lnTo>
                      <a:pt x="947" y="292"/>
                    </a:lnTo>
                    <a:lnTo>
                      <a:pt x="948" y="292"/>
                    </a:lnTo>
                    <a:lnTo>
                      <a:pt x="949" y="292"/>
                    </a:lnTo>
                    <a:lnTo>
                      <a:pt x="949" y="291"/>
                    </a:lnTo>
                    <a:lnTo>
                      <a:pt x="950" y="291"/>
                    </a:lnTo>
                    <a:lnTo>
                      <a:pt x="950" y="290"/>
                    </a:lnTo>
                    <a:lnTo>
                      <a:pt x="950" y="289"/>
                    </a:lnTo>
                    <a:lnTo>
                      <a:pt x="950" y="288"/>
                    </a:lnTo>
                    <a:lnTo>
                      <a:pt x="950" y="287"/>
                    </a:lnTo>
                    <a:lnTo>
                      <a:pt x="951" y="287"/>
                    </a:lnTo>
                    <a:lnTo>
                      <a:pt x="952" y="287"/>
                    </a:lnTo>
                    <a:lnTo>
                      <a:pt x="952" y="288"/>
                    </a:lnTo>
                    <a:lnTo>
                      <a:pt x="953" y="287"/>
                    </a:lnTo>
                    <a:lnTo>
                      <a:pt x="952" y="287"/>
                    </a:lnTo>
                    <a:lnTo>
                      <a:pt x="952" y="286"/>
                    </a:lnTo>
                    <a:lnTo>
                      <a:pt x="953" y="286"/>
                    </a:lnTo>
                    <a:lnTo>
                      <a:pt x="952" y="286"/>
                    </a:lnTo>
                    <a:lnTo>
                      <a:pt x="952" y="285"/>
                    </a:lnTo>
                    <a:lnTo>
                      <a:pt x="952" y="284"/>
                    </a:lnTo>
                    <a:lnTo>
                      <a:pt x="953" y="283"/>
                    </a:lnTo>
                    <a:lnTo>
                      <a:pt x="954" y="283"/>
                    </a:lnTo>
                    <a:lnTo>
                      <a:pt x="954" y="284"/>
                    </a:lnTo>
                    <a:lnTo>
                      <a:pt x="954" y="283"/>
                    </a:lnTo>
                    <a:lnTo>
                      <a:pt x="955" y="283"/>
                    </a:lnTo>
                    <a:lnTo>
                      <a:pt x="955" y="282"/>
                    </a:lnTo>
                    <a:lnTo>
                      <a:pt x="954" y="282"/>
                    </a:lnTo>
                    <a:lnTo>
                      <a:pt x="955" y="282"/>
                    </a:lnTo>
                    <a:lnTo>
                      <a:pt x="956" y="282"/>
                    </a:lnTo>
                    <a:lnTo>
                      <a:pt x="957" y="283"/>
                    </a:lnTo>
                    <a:lnTo>
                      <a:pt x="956" y="283"/>
                    </a:lnTo>
                    <a:lnTo>
                      <a:pt x="956" y="284"/>
                    </a:lnTo>
                    <a:lnTo>
                      <a:pt x="957" y="285"/>
                    </a:lnTo>
                    <a:lnTo>
                      <a:pt x="956" y="285"/>
                    </a:lnTo>
                    <a:lnTo>
                      <a:pt x="957" y="285"/>
                    </a:lnTo>
                    <a:lnTo>
                      <a:pt x="957" y="286"/>
                    </a:lnTo>
                    <a:lnTo>
                      <a:pt x="956" y="286"/>
                    </a:lnTo>
                    <a:lnTo>
                      <a:pt x="955" y="286"/>
                    </a:lnTo>
                    <a:lnTo>
                      <a:pt x="954" y="286"/>
                    </a:lnTo>
                    <a:lnTo>
                      <a:pt x="955" y="286"/>
                    </a:lnTo>
                    <a:lnTo>
                      <a:pt x="956" y="286"/>
                    </a:lnTo>
                    <a:lnTo>
                      <a:pt x="956" y="287"/>
                    </a:lnTo>
                    <a:lnTo>
                      <a:pt x="956" y="288"/>
                    </a:lnTo>
                    <a:lnTo>
                      <a:pt x="955" y="288"/>
                    </a:lnTo>
                    <a:lnTo>
                      <a:pt x="954" y="289"/>
                    </a:lnTo>
                    <a:lnTo>
                      <a:pt x="955" y="289"/>
                    </a:lnTo>
                    <a:lnTo>
                      <a:pt x="956" y="289"/>
                    </a:lnTo>
                    <a:lnTo>
                      <a:pt x="956" y="290"/>
                    </a:lnTo>
                    <a:lnTo>
                      <a:pt x="955" y="290"/>
                    </a:lnTo>
                    <a:lnTo>
                      <a:pt x="955" y="291"/>
                    </a:lnTo>
                    <a:lnTo>
                      <a:pt x="955" y="292"/>
                    </a:lnTo>
                    <a:lnTo>
                      <a:pt x="955" y="291"/>
                    </a:lnTo>
                    <a:lnTo>
                      <a:pt x="955" y="290"/>
                    </a:lnTo>
                    <a:lnTo>
                      <a:pt x="956" y="290"/>
                    </a:lnTo>
                    <a:lnTo>
                      <a:pt x="957" y="290"/>
                    </a:lnTo>
                    <a:lnTo>
                      <a:pt x="957" y="289"/>
                    </a:lnTo>
                    <a:lnTo>
                      <a:pt x="958" y="289"/>
                    </a:lnTo>
                    <a:lnTo>
                      <a:pt x="958" y="290"/>
                    </a:lnTo>
                    <a:lnTo>
                      <a:pt x="958" y="291"/>
                    </a:lnTo>
                    <a:lnTo>
                      <a:pt x="958" y="292"/>
                    </a:lnTo>
                    <a:lnTo>
                      <a:pt x="957" y="293"/>
                    </a:lnTo>
                    <a:lnTo>
                      <a:pt x="957" y="294"/>
                    </a:lnTo>
                    <a:lnTo>
                      <a:pt x="957" y="295"/>
                    </a:lnTo>
                    <a:lnTo>
                      <a:pt x="957" y="294"/>
                    </a:lnTo>
                    <a:lnTo>
                      <a:pt x="957" y="293"/>
                    </a:lnTo>
                    <a:lnTo>
                      <a:pt x="958" y="293"/>
                    </a:lnTo>
                    <a:lnTo>
                      <a:pt x="959" y="292"/>
                    </a:lnTo>
                    <a:lnTo>
                      <a:pt x="959" y="293"/>
                    </a:lnTo>
                    <a:lnTo>
                      <a:pt x="960" y="293"/>
                    </a:lnTo>
                    <a:lnTo>
                      <a:pt x="959" y="294"/>
                    </a:lnTo>
                    <a:lnTo>
                      <a:pt x="960" y="295"/>
                    </a:lnTo>
                    <a:lnTo>
                      <a:pt x="959" y="294"/>
                    </a:lnTo>
                    <a:lnTo>
                      <a:pt x="960" y="294"/>
                    </a:lnTo>
                    <a:lnTo>
                      <a:pt x="960" y="293"/>
                    </a:lnTo>
                    <a:lnTo>
                      <a:pt x="960" y="292"/>
                    </a:lnTo>
                    <a:lnTo>
                      <a:pt x="959" y="292"/>
                    </a:lnTo>
                    <a:lnTo>
                      <a:pt x="959" y="291"/>
                    </a:lnTo>
                    <a:lnTo>
                      <a:pt x="959" y="290"/>
                    </a:lnTo>
                    <a:lnTo>
                      <a:pt x="960" y="290"/>
                    </a:lnTo>
                    <a:lnTo>
                      <a:pt x="961" y="290"/>
                    </a:lnTo>
                    <a:lnTo>
                      <a:pt x="961" y="291"/>
                    </a:lnTo>
                    <a:lnTo>
                      <a:pt x="962" y="291"/>
                    </a:lnTo>
                    <a:lnTo>
                      <a:pt x="962" y="290"/>
                    </a:lnTo>
                    <a:lnTo>
                      <a:pt x="961" y="289"/>
                    </a:lnTo>
                    <a:lnTo>
                      <a:pt x="962" y="289"/>
                    </a:lnTo>
                    <a:lnTo>
                      <a:pt x="962" y="288"/>
                    </a:lnTo>
                    <a:lnTo>
                      <a:pt x="962" y="289"/>
                    </a:lnTo>
                    <a:lnTo>
                      <a:pt x="963" y="289"/>
                    </a:lnTo>
                    <a:lnTo>
                      <a:pt x="963" y="290"/>
                    </a:lnTo>
                    <a:lnTo>
                      <a:pt x="963" y="291"/>
                    </a:lnTo>
                    <a:lnTo>
                      <a:pt x="963" y="292"/>
                    </a:lnTo>
                    <a:lnTo>
                      <a:pt x="964" y="292"/>
                    </a:lnTo>
                    <a:lnTo>
                      <a:pt x="963" y="292"/>
                    </a:lnTo>
                    <a:lnTo>
                      <a:pt x="964" y="293"/>
                    </a:lnTo>
                    <a:lnTo>
                      <a:pt x="964" y="294"/>
                    </a:lnTo>
                    <a:lnTo>
                      <a:pt x="964" y="295"/>
                    </a:lnTo>
                    <a:lnTo>
                      <a:pt x="963" y="295"/>
                    </a:lnTo>
                    <a:lnTo>
                      <a:pt x="963" y="296"/>
                    </a:lnTo>
                    <a:lnTo>
                      <a:pt x="964" y="295"/>
                    </a:lnTo>
                    <a:lnTo>
                      <a:pt x="965" y="295"/>
                    </a:lnTo>
                    <a:lnTo>
                      <a:pt x="965" y="294"/>
                    </a:lnTo>
                    <a:lnTo>
                      <a:pt x="964" y="292"/>
                    </a:lnTo>
                    <a:lnTo>
                      <a:pt x="965" y="290"/>
                    </a:lnTo>
                    <a:lnTo>
                      <a:pt x="965" y="289"/>
                    </a:lnTo>
                    <a:lnTo>
                      <a:pt x="966" y="289"/>
                    </a:lnTo>
                    <a:lnTo>
                      <a:pt x="967" y="289"/>
                    </a:lnTo>
                    <a:lnTo>
                      <a:pt x="967" y="290"/>
                    </a:lnTo>
                    <a:lnTo>
                      <a:pt x="968" y="291"/>
                    </a:lnTo>
                    <a:lnTo>
                      <a:pt x="969" y="292"/>
                    </a:lnTo>
                    <a:lnTo>
                      <a:pt x="968" y="292"/>
                    </a:lnTo>
                    <a:lnTo>
                      <a:pt x="969" y="292"/>
                    </a:lnTo>
                    <a:lnTo>
                      <a:pt x="969" y="291"/>
                    </a:lnTo>
                    <a:lnTo>
                      <a:pt x="969" y="292"/>
                    </a:lnTo>
                    <a:lnTo>
                      <a:pt x="969" y="291"/>
                    </a:lnTo>
                    <a:lnTo>
                      <a:pt x="968" y="291"/>
                    </a:lnTo>
                    <a:lnTo>
                      <a:pt x="969" y="290"/>
                    </a:lnTo>
                    <a:lnTo>
                      <a:pt x="968" y="290"/>
                    </a:lnTo>
                    <a:lnTo>
                      <a:pt x="968" y="289"/>
                    </a:lnTo>
                    <a:lnTo>
                      <a:pt x="968" y="288"/>
                    </a:lnTo>
                    <a:lnTo>
                      <a:pt x="969" y="288"/>
                    </a:lnTo>
                    <a:lnTo>
                      <a:pt x="969" y="289"/>
                    </a:lnTo>
                    <a:lnTo>
                      <a:pt x="970" y="289"/>
                    </a:lnTo>
                    <a:lnTo>
                      <a:pt x="970" y="288"/>
                    </a:lnTo>
                    <a:lnTo>
                      <a:pt x="969" y="288"/>
                    </a:lnTo>
                    <a:lnTo>
                      <a:pt x="969" y="287"/>
                    </a:lnTo>
                    <a:lnTo>
                      <a:pt x="970" y="287"/>
                    </a:lnTo>
                    <a:lnTo>
                      <a:pt x="970" y="286"/>
                    </a:lnTo>
                    <a:lnTo>
                      <a:pt x="971" y="286"/>
                    </a:lnTo>
                    <a:lnTo>
                      <a:pt x="972" y="287"/>
                    </a:lnTo>
                    <a:lnTo>
                      <a:pt x="971" y="288"/>
                    </a:lnTo>
                    <a:lnTo>
                      <a:pt x="971" y="287"/>
                    </a:lnTo>
                    <a:lnTo>
                      <a:pt x="971" y="288"/>
                    </a:lnTo>
                    <a:lnTo>
                      <a:pt x="972" y="288"/>
                    </a:lnTo>
                    <a:lnTo>
                      <a:pt x="973" y="289"/>
                    </a:lnTo>
                    <a:lnTo>
                      <a:pt x="974" y="290"/>
                    </a:lnTo>
                    <a:lnTo>
                      <a:pt x="973" y="290"/>
                    </a:lnTo>
                    <a:lnTo>
                      <a:pt x="974" y="290"/>
                    </a:lnTo>
                    <a:lnTo>
                      <a:pt x="974" y="291"/>
                    </a:lnTo>
                    <a:lnTo>
                      <a:pt x="974" y="292"/>
                    </a:lnTo>
                    <a:lnTo>
                      <a:pt x="973" y="292"/>
                    </a:lnTo>
                    <a:lnTo>
                      <a:pt x="973" y="291"/>
                    </a:lnTo>
                    <a:lnTo>
                      <a:pt x="972" y="291"/>
                    </a:lnTo>
                    <a:lnTo>
                      <a:pt x="972" y="292"/>
                    </a:lnTo>
                    <a:lnTo>
                      <a:pt x="973" y="292"/>
                    </a:lnTo>
                    <a:lnTo>
                      <a:pt x="972" y="293"/>
                    </a:lnTo>
                    <a:lnTo>
                      <a:pt x="973" y="293"/>
                    </a:lnTo>
                    <a:lnTo>
                      <a:pt x="972" y="293"/>
                    </a:lnTo>
                    <a:lnTo>
                      <a:pt x="971" y="293"/>
                    </a:lnTo>
                    <a:lnTo>
                      <a:pt x="972" y="293"/>
                    </a:lnTo>
                    <a:lnTo>
                      <a:pt x="972" y="294"/>
                    </a:lnTo>
                    <a:lnTo>
                      <a:pt x="972" y="295"/>
                    </a:lnTo>
                    <a:lnTo>
                      <a:pt x="971" y="295"/>
                    </a:lnTo>
                    <a:lnTo>
                      <a:pt x="970" y="295"/>
                    </a:lnTo>
                    <a:lnTo>
                      <a:pt x="971" y="295"/>
                    </a:lnTo>
                    <a:lnTo>
                      <a:pt x="971" y="296"/>
                    </a:lnTo>
                    <a:lnTo>
                      <a:pt x="972" y="296"/>
                    </a:lnTo>
                    <a:lnTo>
                      <a:pt x="972" y="297"/>
                    </a:lnTo>
                    <a:lnTo>
                      <a:pt x="972" y="298"/>
                    </a:lnTo>
                    <a:lnTo>
                      <a:pt x="971" y="298"/>
                    </a:lnTo>
                    <a:lnTo>
                      <a:pt x="971" y="299"/>
                    </a:lnTo>
                    <a:lnTo>
                      <a:pt x="970" y="299"/>
                    </a:lnTo>
                    <a:lnTo>
                      <a:pt x="969" y="298"/>
                    </a:lnTo>
                    <a:lnTo>
                      <a:pt x="969" y="299"/>
                    </a:lnTo>
                    <a:lnTo>
                      <a:pt x="968" y="299"/>
                    </a:lnTo>
                    <a:lnTo>
                      <a:pt x="968" y="300"/>
                    </a:lnTo>
                    <a:lnTo>
                      <a:pt x="967" y="300"/>
                    </a:lnTo>
                    <a:lnTo>
                      <a:pt x="969" y="301"/>
                    </a:lnTo>
                    <a:lnTo>
                      <a:pt x="969" y="300"/>
                    </a:lnTo>
                    <a:lnTo>
                      <a:pt x="969" y="301"/>
                    </a:lnTo>
                    <a:lnTo>
                      <a:pt x="970" y="300"/>
                    </a:lnTo>
                    <a:lnTo>
                      <a:pt x="971" y="300"/>
                    </a:lnTo>
                    <a:lnTo>
                      <a:pt x="970" y="300"/>
                    </a:lnTo>
                    <a:lnTo>
                      <a:pt x="970" y="301"/>
                    </a:lnTo>
                    <a:lnTo>
                      <a:pt x="971" y="301"/>
                    </a:lnTo>
                    <a:lnTo>
                      <a:pt x="972" y="300"/>
                    </a:lnTo>
                    <a:lnTo>
                      <a:pt x="973" y="300"/>
                    </a:lnTo>
                    <a:lnTo>
                      <a:pt x="974" y="300"/>
                    </a:lnTo>
                    <a:lnTo>
                      <a:pt x="975" y="301"/>
                    </a:lnTo>
                    <a:lnTo>
                      <a:pt x="976" y="302"/>
                    </a:lnTo>
                    <a:lnTo>
                      <a:pt x="976" y="301"/>
                    </a:lnTo>
                    <a:lnTo>
                      <a:pt x="977" y="300"/>
                    </a:lnTo>
                    <a:lnTo>
                      <a:pt x="977" y="299"/>
                    </a:lnTo>
                    <a:lnTo>
                      <a:pt x="978" y="298"/>
                    </a:lnTo>
                    <a:lnTo>
                      <a:pt x="978" y="297"/>
                    </a:lnTo>
                    <a:lnTo>
                      <a:pt x="977" y="297"/>
                    </a:lnTo>
                    <a:lnTo>
                      <a:pt x="978" y="296"/>
                    </a:lnTo>
                    <a:lnTo>
                      <a:pt x="979" y="296"/>
                    </a:lnTo>
                    <a:lnTo>
                      <a:pt x="979" y="297"/>
                    </a:lnTo>
                    <a:lnTo>
                      <a:pt x="979" y="298"/>
                    </a:lnTo>
                    <a:lnTo>
                      <a:pt x="979" y="299"/>
                    </a:lnTo>
                    <a:lnTo>
                      <a:pt x="979" y="300"/>
                    </a:lnTo>
                    <a:lnTo>
                      <a:pt x="979" y="301"/>
                    </a:lnTo>
                    <a:lnTo>
                      <a:pt x="979" y="302"/>
                    </a:lnTo>
                    <a:lnTo>
                      <a:pt x="979" y="301"/>
                    </a:lnTo>
                    <a:lnTo>
                      <a:pt x="980" y="300"/>
                    </a:lnTo>
                    <a:lnTo>
                      <a:pt x="979" y="300"/>
                    </a:lnTo>
                    <a:lnTo>
                      <a:pt x="980" y="300"/>
                    </a:lnTo>
                    <a:lnTo>
                      <a:pt x="981" y="299"/>
                    </a:lnTo>
                    <a:lnTo>
                      <a:pt x="980" y="299"/>
                    </a:lnTo>
                    <a:lnTo>
                      <a:pt x="980" y="298"/>
                    </a:lnTo>
                    <a:lnTo>
                      <a:pt x="981" y="297"/>
                    </a:lnTo>
                    <a:lnTo>
                      <a:pt x="981" y="298"/>
                    </a:lnTo>
                    <a:lnTo>
                      <a:pt x="981" y="297"/>
                    </a:lnTo>
                    <a:lnTo>
                      <a:pt x="981" y="296"/>
                    </a:lnTo>
                    <a:lnTo>
                      <a:pt x="982" y="296"/>
                    </a:lnTo>
                    <a:lnTo>
                      <a:pt x="982" y="295"/>
                    </a:lnTo>
                    <a:lnTo>
                      <a:pt x="982" y="294"/>
                    </a:lnTo>
                    <a:lnTo>
                      <a:pt x="983" y="294"/>
                    </a:lnTo>
                    <a:lnTo>
                      <a:pt x="984" y="294"/>
                    </a:lnTo>
                    <a:lnTo>
                      <a:pt x="984" y="295"/>
                    </a:lnTo>
                    <a:lnTo>
                      <a:pt x="985" y="295"/>
                    </a:lnTo>
                    <a:lnTo>
                      <a:pt x="985" y="296"/>
                    </a:lnTo>
                    <a:lnTo>
                      <a:pt x="985" y="295"/>
                    </a:lnTo>
                    <a:lnTo>
                      <a:pt x="986" y="295"/>
                    </a:lnTo>
                    <a:lnTo>
                      <a:pt x="986" y="294"/>
                    </a:lnTo>
                    <a:lnTo>
                      <a:pt x="987" y="294"/>
                    </a:lnTo>
                    <a:lnTo>
                      <a:pt x="987" y="293"/>
                    </a:lnTo>
                    <a:lnTo>
                      <a:pt x="988" y="293"/>
                    </a:lnTo>
                    <a:lnTo>
                      <a:pt x="989" y="294"/>
                    </a:lnTo>
                    <a:lnTo>
                      <a:pt x="989" y="295"/>
                    </a:lnTo>
                    <a:lnTo>
                      <a:pt x="989" y="296"/>
                    </a:lnTo>
                    <a:lnTo>
                      <a:pt x="988" y="296"/>
                    </a:lnTo>
                    <a:lnTo>
                      <a:pt x="987" y="297"/>
                    </a:lnTo>
                    <a:lnTo>
                      <a:pt x="986" y="296"/>
                    </a:lnTo>
                    <a:lnTo>
                      <a:pt x="987" y="296"/>
                    </a:lnTo>
                    <a:lnTo>
                      <a:pt x="986" y="296"/>
                    </a:lnTo>
                    <a:lnTo>
                      <a:pt x="985" y="297"/>
                    </a:lnTo>
                    <a:lnTo>
                      <a:pt x="985" y="298"/>
                    </a:lnTo>
                    <a:lnTo>
                      <a:pt x="984" y="298"/>
                    </a:lnTo>
                    <a:lnTo>
                      <a:pt x="984" y="299"/>
                    </a:lnTo>
                    <a:lnTo>
                      <a:pt x="984" y="298"/>
                    </a:lnTo>
                    <a:lnTo>
                      <a:pt x="985" y="299"/>
                    </a:lnTo>
                    <a:lnTo>
                      <a:pt x="984" y="299"/>
                    </a:lnTo>
                    <a:lnTo>
                      <a:pt x="985" y="299"/>
                    </a:lnTo>
                    <a:lnTo>
                      <a:pt x="985" y="300"/>
                    </a:lnTo>
                    <a:lnTo>
                      <a:pt x="984" y="300"/>
                    </a:lnTo>
                    <a:lnTo>
                      <a:pt x="984" y="301"/>
                    </a:lnTo>
                    <a:lnTo>
                      <a:pt x="983" y="301"/>
                    </a:lnTo>
                    <a:lnTo>
                      <a:pt x="982" y="302"/>
                    </a:lnTo>
                    <a:lnTo>
                      <a:pt x="983" y="302"/>
                    </a:lnTo>
                    <a:lnTo>
                      <a:pt x="985" y="302"/>
                    </a:lnTo>
                    <a:lnTo>
                      <a:pt x="985" y="303"/>
                    </a:lnTo>
                    <a:lnTo>
                      <a:pt x="985" y="304"/>
                    </a:lnTo>
                    <a:lnTo>
                      <a:pt x="984" y="304"/>
                    </a:lnTo>
                    <a:lnTo>
                      <a:pt x="983" y="304"/>
                    </a:lnTo>
                    <a:lnTo>
                      <a:pt x="984" y="305"/>
                    </a:lnTo>
                    <a:lnTo>
                      <a:pt x="984" y="306"/>
                    </a:lnTo>
                    <a:lnTo>
                      <a:pt x="984" y="307"/>
                    </a:lnTo>
                    <a:lnTo>
                      <a:pt x="984" y="308"/>
                    </a:lnTo>
                    <a:lnTo>
                      <a:pt x="985" y="308"/>
                    </a:lnTo>
                    <a:lnTo>
                      <a:pt x="984" y="307"/>
                    </a:lnTo>
                    <a:lnTo>
                      <a:pt x="985" y="307"/>
                    </a:lnTo>
                    <a:lnTo>
                      <a:pt x="985" y="306"/>
                    </a:lnTo>
                    <a:lnTo>
                      <a:pt x="986" y="306"/>
                    </a:lnTo>
                    <a:lnTo>
                      <a:pt x="985" y="306"/>
                    </a:lnTo>
                    <a:lnTo>
                      <a:pt x="985" y="305"/>
                    </a:lnTo>
                    <a:lnTo>
                      <a:pt x="986" y="305"/>
                    </a:lnTo>
                    <a:lnTo>
                      <a:pt x="987" y="306"/>
                    </a:lnTo>
                    <a:lnTo>
                      <a:pt x="987" y="305"/>
                    </a:lnTo>
                    <a:lnTo>
                      <a:pt x="988" y="305"/>
                    </a:lnTo>
                    <a:lnTo>
                      <a:pt x="989" y="306"/>
                    </a:lnTo>
                    <a:lnTo>
                      <a:pt x="989" y="307"/>
                    </a:lnTo>
                    <a:lnTo>
                      <a:pt x="989" y="308"/>
                    </a:lnTo>
                    <a:lnTo>
                      <a:pt x="988" y="308"/>
                    </a:lnTo>
                    <a:lnTo>
                      <a:pt x="988" y="309"/>
                    </a:lnTo>
                    <a:lnTo>
                      <a:pt x="988" y="308"/>
                    </a:lnTo>
                    <a:lnTo>
                      <a:pt x="989" y="309"/>
                    </a:lnTo>
                    <a:lnTo>
                      <a:pt x="989" y="308"/>
                    </a:lnTo>
                    <a:lnTo>
                      <a:pt x="989" y="307"/>
                    </a:lnTo>
                    <a:lnTo>
                      <a:pt x="989" y="306"/>
                    </a:lnTo>
                    <a:lnTo>
                      <a:pt x="989" y="305"/>
                    </a:lnTo>
                    <a:lnTo>
                      <a:pt x="988" y="305"/>
                    </a:lnTo>
                    <a:lnTo>
                      <a:pt x="989" y="305"/>
                    </a:lnTo>
                    <a:lnTo>
                      <a:pt x="989" y="304"/>
                    </a:lnTo>
                    <a:lnTo>
                      <a:pt x="990" y="303"/>
                    </a:lnTo>
                    <a:lnTo>
                      <a:pt x="990" y="304"/>
                    </a:lnTo>
                    <a:lnTo>
                      <a:pt x="991" y="303"/>
                    </a:lnTo>
                    <a:lnTo>
                      <a:pt x="991" y="306"/>
                    </a:lnTo>
                    <a:lnTo>
                      <a:pt x="991" y="307"/>
                    </a:lnTo>
                    <a:lnTo>
                      <a:pt x="992" y="307"/>
                    </a:lnTo>
                    <a:lnTo>
                      <a:pt x="992" y="308"/>
                    </a:lnTo>
                    <a:lnTo>
                      <a:pt x="992" y="307"/>
                    </a:lnTo>
                    <a:lnTo>
                      <a:pt x="992" y="306"/>
                    </a:lnTo>
                    <a:lnTo>
                      <a:pt x="993" y="305"/>
                    </a:lnTo>
                    <a:lnTo>
                      <a:pt x="994" y="304"/>
                    </a:lnTo>
                    <a:lnTo>
                      <a:pt x="994" y="305"/>
                    </a:lnTo>
                    <a:lnTo>
                      <a:pt x="995" y="305"/>
                    </a:lnTo>
                    <a:lnTo>
                      <a:pt x="995" y="306"/>
                    </a:lnTo>
                    <a:lnTo>
                      <a:pt x="995" y="308"/>
                    </a:lnTo>
                    <a:lnTo>
                      <a:pt x="994" y="309"/>
                    </a:lnTo>
                    <a:lnTo>
                      <a:pt x="994" y="310"/>
                    </a:lnTo>
                    <a:lnTo>
                      <a:pt x="995" y="310"/>
                    </a:lnTo>
                    <a:lnTo>
                      <a:pt x="996" y="310"/>
                    </a:lnTo>
                    <a:lnTo>
                      <a:pt x="997" y="310"/>
                    </a:lnTo>
                    <a:lnTo>
                      <a:pt x="997" y="311"/>
                    </a:lnTo>
                    <a:lnTo>
                      <a:pt x="998" y="311"/>
                    </a:lnTo>
                    <a:lnTo>
                      <a:pt x="997" y="311"/>
                    </a:lnTo>
                    <a:lnTo>
                      <a:pt x="997" y="310"/>
                    </a:lnTo>
                    <a:lnTo>
                      <a:pt x="996" y="310"/>
                    </a:lnTo>
                    <a:lnTo>
                      <a:pt x="995" y="310"/>
                    </a:lnTo>
                    <a:lnTo>
                      <a:pt x="995" y="309"/>
                    </a:lnTo>
                    <a:lnTo>
                      <a:pt x="996" y="309"/>
                    </a:lnTo>
                    <a:lnTo>
                      <a:pt x="996" y="308"/>
                    </a:lnTo>
                    <a:lnTo>
                      <a:pt x="996" y="306"/>
                    </a:lnTo>
                    <a:lnTo>
                      <a:pt x="997" y="306"/>
                    </a:lnTo>
                    <a:lnTo>
                      <a:pt x="998" y="306"/>
                    </a:lnTo>
                    <a:lnTo>
                      <a:pt x="998" y="307"/>
                    </a:lnTo>
                    <a:lnTo>
                      <a:pt x="998" y="308"/>
                    </a:lnTo>
                    <a:lnTo>
                      <a:pt x="998" y="309"/>
                    </a:lnTo>
                    <a:lnTo>
                      <a:pt x="999" y="308"/>
                    </a:lnTo>
                    <a:lnTo>
                      <a:pt x="998" y="308"/>
                    </a:lnTo>
                    <a:lnTo>
                      <a:pt x="999" y="308"/>
                    </a:lnTo>
                    <a:lnTo>
                      <a:pt x="999" y="307"/>
                    </a:lnTo>
                    <a:lnTo>
                      <a:pt x="998" y="306"/>
                    </a:lnTo>
                    <a:lnTo>
                      <a:pt x="997" y="305"/>
                    </a:lnTo>
                    <a:lnTo>
                      <a:pt x="998" y="305"/>
                    </a:lnTo>
                    <a:lnTo>
                      <a:pt x="998" y="304"/>
                    </a:lnTo>
                    <a:lnTo>
                      <a:pt x="999" y="305"/>
                    </a:lnTo>
                    <a:lnTo>
                      <a:pt x="1000" y="304"/>
                    </a:lnTo>
                    <a:lnTo>
                      <a:pt x="1001" y="305"/>
                    </a:lnTo>
                    <a:lnTo>
                      <a:pt x="1001" y="304"/>
                    </a:lnTo>
                    <a:lnTo>
                      <a:pt x="1000" y="304"/>
                    </a:lnTo>
                    <a:lnTo>
                      <a:pt x="999" y="303"/>
                    </a:lnTo>
                    <a:lnTo>
                      <a:pt x="1000" y="302"/>
                    </a:lnTo>
                    <a:lnTo>
                      <a:pt x="1001" y="301"/>
                    </a:lnTo>
                    <a:lnTo>
                      <a:pt x="1001" y="300"/>
                    </a:lnTo>
                    <a:lnTo>
                      <a:pt x="1001" y="301"/>
                    </a:lnTo>
                    <a:lnTo>
                      <a:pt x="1001" y="300"/>
                    </a:lnTo>
                    <a:lnTo>
                      <a:pt x="1002" y="301"/>
                    </a:lnTo>
                    <a:lnTo>
                      <a:pt x="1002" y="300"/>
                    </a:lnTo>
                    <a:lnTo>
                      <a:pt x="1003" y="300"/>
                    </a:lnTo>
                    <a:lnTo>
                      <a:pt x="1002" y="299"/>
                    </a:lnTo>
                    <a:lnTo>
                      <a:pt x="1002" y="300"/>
                    </a:lnTo>
                    <a:lnTo>
                      <a:pt x="1001" y="300"/>
                    </a:lnTo>
                    <a:lnTo>
                      <a:pt x="1001" y="299"/>
                    </a:lnTo>
                    <a:lnTo>
                      <a:pt x="1002" y="298"/>
                    </a:lnTo>
                    <a:lnTo>
                      <a:pt x="1003" y="298"/>
                    </a:lnTo>
                    <a:lnTo>
                      <a:pt x="1004" y="298"/>
                    </a:lnTo>
                    <a:lnTo>
                      <a:pt x="1005" y="297"/>
                    </a:lnTo>
                    <a:lnTo>
                      <a:pt x="1005" y="296"/>
                    </a:lnTo>
                    <a:lnTo>
                      <a:pt x="1006" y="296"/>
                    </a:lnTo>
                    <a:lnTo>
                      <a:pt x="1007" y="297"/>
                    </a:lnTo>
                    <a:lnTo>
                      <a:pt x="1007" y="298"/>
                    </a:lnTo>
                    <a:lnTo>
                      <a:pt x="1007" y="299"/>
                    </a:lnTo>
                    <a:lnTo>
                      <a:pt x="1007" y="300"/>
                    </a:lnTo>
                    <a:lnTo>
                      <a:pt x="1006" y="300"/>
                    </a:lnTo>
                    <a:lnTo>
                      <a:pt x="1005" y="300"/>
                    </a:lnTo>
                    <a:lnTo>
                      <a:pt x="1005" y="301"/>
                    </a:lnTo>
                    <a:lnTo>
                      <a:pt x="1004" y="301"/>
                    </a:lnTo>
                    <a:lnTo>
                      <a:pt x="1005" y="302"/>
                    </a:lnTo>
                    <a:lnTo>
                      <a:pt x="1005" y="301"/>
                    </a:lnTo>
                    <a:lnTo>
                      <a:pt x="1006" y="301"/>
                    </a:lnTo>
                    <a:lnTo>
                      <a:pt x="1006" y="302"/>
                    </a:lnTo>
                    <a:lnTo>
                      <a:pt x="1006" y="303"/>
                    </a:lnTo>
                    <a:lnTo>
                      <a:pt x="1005" y="303"/>
                    </a:lnTo>
                    <a:lnTo>
                      <a:pt x="1004" y="303"/>
                    </a:lnTo>
                    <a:lnTo>
                      <a:pt x="1004" y="304"/>
                    </a:lnTo>
                    <a:lnTo>
                      <a:pt x="1003" y="304"/>
                    </a:lnTo>
                    <a:lnTo>
                      <a:pt x="1002" y="305"/>
                    </a:lnTo>
                    <a:lnTo>
                      <a:pt x="1003" y="305"/>
                    </a:lnTo>
                    <a:lnTo>
                      <a:pt x="1004" y="304"/>
                    </a:lnTo>
                    <a:lnTo>
                      <a:pt x="1005" y="304"/>
                    </a:lnTo>
                    <a:lnTo>
                      <a:pt x="1004" y="305"/>
                    </a:lnTo>
                    <a:lnTo>
                      <a:pt x="1005" y="306"/>
                    </a:lnTo>
                    <a:lnTo>
                      <a:pt x="1004" y="307"/>
                    </a:lnTo>
                    <a:lnTo>
                      <a:pt x="1005" y="307"/>
                    </a:lnTo>
                    <a:lnTo>
                      <a:pt x="1005" y="308"/>
                    </a:lnTo>
                    <a:lnTo>
                      <a:pt x="1005" y="309"/>
                    </a:lnTo>
                    <a:lnTo>
                      <a:pt x="1005" y="310"/>
                    </a:lnTo>
                    <a:lnTo>
                      <a:pt x="1004" y="310"/>
                    </a:lnTo>
                    <a:lnTo>
                      <a:pt x="1003" y="312"/>
                    </a:lnTo>
                    <a:lnTo>
                      <a:pt x="1002" y="313"/>
                    </a:lnTo>
                    <a:lnTo>
                      <a:pt x="1001" y="315"/>
                    </a:lnTo>
                    <a:lnTo>
                      <a:pt x="1001" y="316"/>
                    </a:lnTo>
                    <a:lnTo>
                      <a:pt x="1000" y="316"/>
                    </a:lnTo>
                    <a:lnTo>
                      <a:pt x="1000" y="317"/>
                    </a:lnTo>
                    <a:lnTo>
                      <a:pt x="999" y="318"/>
                    </a:lnTo>
                    <a:lnTo>
                      <a:pt x="1000" y="318"/>
                    </a:lnTo>
                    <a:lnTo>
                      <a:pt x="1000" y="317"/>
                    </a:lnTo>
                    <a:lnTo>
                      <a:pt x="1002" y="317"/>
                    </a:lnTo>
                    <a:lnTo>
                      <a:pt x="1002" y="316"/>
                    </a:lnTo>
                    <a:lnTo>
                      <a:pt x="1002" y="315"/>
                    </a:lnTo>
                    <a:lnTo>
                      <a:pt x="1002" y="314"/>
                    </a:lnTo>
                    <a:lnTo>
                      <a:pt x="1003" y="313"/>
                    </a:lnTo>
                    <a:lnTo>
                      <a:pt x="1004" y="312"/>
                    </a:lnTo>
                    <a:lnTo>
                      <a:pt x="1005" y="311"/>
                    </a:lnTo>
                    <a:lnTo>
                      <a:pt x="1006" y="311"/>
                    </a:lnTo>
                    <a:lnTo>
                      <a:pt x="1006" y="310"/>
                    </a:lnTo>
                    <a:lnTo>
                      <a:pt x="1007" y="310"/>
                    </a:lnTo>
                    <a:lnTo>
                      <a:pt x="1007" y="309"/>
                    </a:lnTo>
                    <a:lnTo>
                      <a:pt x="1007" y="307"/>
                    </a:lnTo>
                    <a:lnTo>
                      <a:pt x="1007" y="305"/>
                    </a:lnTo>
                    <a:lnTo>
                      <a:pt x="1008" y="305"/>
                    </a:lnTo>
                    <a:lnTo>
                      <a:pt x="1009" y="305"/>
                    </a:lnTo>
                    <a:lnTo>
                      <a:pt x="1009" y="306"/>
                    </a:lnTo>
                    <a:lnTo>
                      <a:pt x="1009" y="307"/>
                    </a:lnTo>
                    <a:lnTo>
                      <a:pt x="1009" y="309"/>
                    </a:lnTo>
                    <a:lnTo>
                      <a:pt x="1009" y="310"/>
                    </a:lnTo>
                    <a:lnTo>
                      <a:pt x="1008" y="311"/>
                    </a:lnTo>
                    <a:lnTo>
                      <a:pt x="1008" y="312"/>
                    </a:lnTo>
                    <a:lnTo>
                      <a:pt x="1007" y="313"/>
                    </a:lnTo>
                    <a:lnTo>
                      <a:pt x="1007" y="314"/>
                    </a:lnTo>
                    <a:lnTo>
                      <a:pt x="1006" y="315"/>
                    </a:lnTo>
                    <a:lnTo>
                      <a:pt x="1005" y="315"/>
                    </a:lnTo>
                    <a:lnTo>
                      <a:pt x="1006" y="316"/>
                    </a:lnTo>
                    <a:lnTo>
                      <a:pt x="1006" y="315"/>
                    </a:lnTo>
                    <a:lnTo>
                      <a:pt x="1007" y="315"/>
                    </a:lnTo>
                    <a:lnTo>
                      <a:pt x="1008" y="317"/>
                    </a:lnTo>
                    <a:lnTo>
                      <a:pt x="1008" y="318"/>
                    </a:lnTo>
                    <a:lnTo>
                      <a:pt x="1008" y="317"/>
                    </a:lnTo>
                    <a:lnTo>
                      <a:pt x="1007" y="315"/>
                    </a:lnTo>
                    <a:lnTo>
                      <a:pt x="1007" y="314"/>
                    </a:lnTo>
                    <a:lnTo>
                      <a:pt x="1008" y="314"/>
                    </a:lnTo>
                    <a:lnTo>
                      <a:pt x="1008" y="313"/>
                    </a:lnTo>
                    <a:lnTo>
                      <a:pt x="1008" y="312"/>
                    </a:lnTo>
                    <a:lnTo>
                      <a:pt x="1009" y="312"/>
                    </a:lnTo>
                    <a:lnTo>
                      <a:pt x="1009" y="313"/>
                    </a:lnTo>
                    <a:lnTo>
                      <a:pt x="1010" y="315"/>
                    </a:lnTo>
                    <a:lnTo>
                      <a:pt x="1009" y="316"/>
                    </a:lnTo>
                    <a:lnTo>
                      <a:pt x="1010" y="316"/>
                    </a:lnTo>
                    <a:lnTo>
                      <a:pt x="1010" y="315"/>
                    </a:lnTo>
                    <a:lnTo>
                      <a:pt x="1010" y="314"/>
                    </a:lnTo>
                    <a:lnTo>
                      <a:pt x="1010" y="313"/>
                    </a:lnTo>
                    <a:lnTo>
                      <a:pt x="1010" y="312"/>
                    </a:lnTo>
                    <a:lnTo>
                      <a:pt x="1009" y="312"/>
                    </a:lnTo>
                    <a:lnTo>
                      <a:pt x="1010" y="311"/>
                    </a:lnTo>
                    <a:lnTo>
                      <a:pt x="1010" y="310"/>
                    </a:lnTo>
                    <a:lnTo>
                      <a:pt x="1011" y="310"/>
                    </a:lnTo>
                    <a:lnTo>
                      <a:pt x="1013" y="309"/>
                    </a:lnTo>
                    <a:lnTo>
                      <a:pt x="1014" y="309"/>
                    </a:lnTo>
                    <a:lnTo>
                      <a:pt x="1014" y="308"/>
                    </a:lnTo>
                    <a:lnTo>
                      <a:pt x="1015" y="307"/>
                    </a:lnTo>
                    <a:lnTo>
                      <a:pt x="1016" y="307"/>
                    </a:lnTo>
                    <a:lnTo>
                      <a:pt x="1016" y="308"/>
                    </a:lnTo>
                    <a:lnTo>
                      <a:pt x="1016" y="309"/>
                    </a:lnTo>
                    <a:lnTo>
                      <a:pt x="1015" y="309"/>
                    </a:lnTo>
                    <a:lnTo>
                      <a:pt x="1014" y="309"/>
                    </a:lnTo>
                    <a:lnTo>
                      <a:pt x="1014" y="310"/>
                    </a:lnTo>
                    <a:lnTo>
                      <a:pt x="1014" y="311"/>
                    </a:lnTo>
                    <a:lnTo>
                      <a:pt x="1014" y="312"/>
                    </a:lnTo>
                    <a:lnTo>
                      <a:pt x="1014" y="313"/>
                    </a:lnTo>
                    <a:lnTo>
                      <a:pt x="1015" y="313"/>
                    </a:lnTo>
                    <a:lnTo>
                      <a:pt x="1016" y="314"/>
                    </a:lnTo>
                    <a:lnTo>
                      <a:pt x="1016" y="315"/>
                    </a:lnTo>
                    <a:lnTo>
                      <a:pt x="1014" y="317"/>
                    </a:lnTo>
                    <a:lnTo>
                      <a:pt x="1014" y="318"/>
                    </a:lnTo>
                    <a:lnTo>
                      <a:pt x="1014" y="319"/>
                    </a:lnTo>
                    <a:lnTo>
                      <a:pt x="1013" y="320"/>
                    </a:lnTo>
                    <a:lnTo>
                      <a:pt x="1013" y="321"/>
                    </a:lnTo>
                    <a:lnTo>
                      <a:pt x="1011" y="321"/>
                    </a:lnTo>
                    <a:lnTo>
                      <a:pt x="1010" y="322"/>
                    </a:lnTo>
                    <a:lnTo>
                      <a:pt x="1010" y="323"/>
                    </a:lnTo>
                    <a:lnTo>
                      <a:pt x="1010" y="324"/>
                    </a:lnTo>
                    <a:lnTo>
                      <a:pt x="1010" y="325"/>
                    </a:lnTo>
                    <a:lnTo>
                      <a:pt x="1009" y="325"/>
                    </a:lnTo>
                    <a:lnTo>
                      <a:pt x="1009" y="326"/>
                    </a:lnTo>
                    <a:lnTo>
                      <a:pt x="1009" y="328"/>
                    </a:lnTo>
                    <a:lnTo>
                      <a:pt x="1010" y="328"/>
                    </a:lnTo>
                    <a:lnTo>
                      <a:pt x="1011" y="329"/>
                    </a:lnTo>
                    <a:lnTo>
                      <a:pt x="1011" y="330"/>
                    </a:lnTo>
                    <a:lnTo>
                      <a:pt x="1012" y="331"/>
                    </a:lnTo>
                    <a:lnTo>
                      <a:pt x="1012" y="330"/>
                    </a:lnTo>
                    <a:lnTo>
                      <a:pt x="1013" y="331"/>
                    </a:lnTo>
                    <a:lnTo>
                      <a:pt x="1012" y="332"/>
                    </a:lnTo>
                    <a:lnTo>
                      <a:pt x="1012" y="333"/>
                    </a:lnTo>
                    <a:lnTo>
                      <a:pt x="1012" y="334"/>
                    </a:lnTo>
                    <a:lnTo>
                      <a:pt x="1011" y="334"/>
                    </a:lnTo>
                    <a:lnTo>
                      <a:pt x="1011" y="335"/>
                    </a:lnTo>
                    <a:lnTo>
                      <a:pt x="1011" y="336"/>
                    </a:lnTo>
                    <a:lnTo>
                      <a:pt x="1010" y="337"/>
                    </a:lnTo>
                    <a:lnTo>
                      <a:pt x="1009" y="337"/>
                    </a:lnTo>
                    <a:lnTo>
                      <a:pt x="1009" y="338"/>
                    </a:lnTo>
                    <a:lnTo>
                      <a:pt x="1010" y="339"/>
                    </a:lnTo>
                    <a:lnTo>
                      <a:pt x="1009" y="340"/>
                    </a:lnTo>
                    <a:lnTo>
                      <a:pt x="1007" y="341"/>
                    </a:lnTo>
                    <a:lnTo>
                      <a:pt x="1007" y="342"/>
                    </a:lnTo>
                    <a:lnTo>
                      <a:pt x="1008" y="342"/>
                    </a:lnTo>
                    <a:lnTo>
                      <a:pt x="1008" y="343"/>
                    </a:lnTo>
                    <a:lnTo>
                      <a:pt x="1009" y="344"/>
                    </a:lnTo>
                    <a:lnTo>
                      <a:pt x="1009" y="345"/>
                    </a:lnTo>
                    <a:lnTo>
                      <a:pt x="1010" y="346"/>
                    </a:lnTo>
                    <a:lnTo>
                      <a:pt x="1010" y="347"/>
                    </a:lnTo>
                    <a:lnTo>
                      <a:pt x="1010" y="349"/>
                    </a:lnTo>
                    <a:lnTo>
                      <a:pt x="1010" y="350"/>
                    </a:lnTo>
                    <a:lnTo>
                      <a:pt x="1009" y="351"/>
                    </a:lnTo>
                    <a:lnTo>
                      <a:pt x="1008" y="351"/>
                    </a:lnTo>
                    <a:lnTo>
                      <a:pt x="1009" y="351"/>
                    </a:lnTo>
                    <a:lnTo>
                      <a:pt x="1009" y="352"/>
                    </a:lnTo>
                    <a:lnTo>
                      <a:pt x="1008" y="353"/>
                    </a:lnTo>
                    <a:lnTo>
                      <a:pt x="1008" y="355"/>
                    </a:lnTo>
                    <a:lnTo>
                      <a:pt x="1008" y="356"/>
                    </a:lnTo>
                    <a:lnTo>
                      <a:pt x="1008" y="357"/>
                    </a:lnTo>
                    <a:lnTo>
                      <a:pt x="1007" y="358"/>
                    </a:lnTo>
                    <a:lnTo>
                      <a:pt x="1007" y="359"/>
                    </a:lnTo>
                    <a:lnTo>
                      <a:pt x="1006" y="359"/>
                    </a:lnTo>
                    <a:lnTo>
                      <a:pt x="1005" y="359"/>
                    </a:lnTo>
                    <a:lnTo>
                      <a:pt x="1004" y="359"/>
                    </a:lnTo>
                    <a:lnTo>
                      <a:pt x="1004" y="360"/>
                    </a:lnTo>
                    <a:lnTo>
                      <a:pt x="1004" y="361"/>
                    </a:lnTo>
                    <a:lnTo>
                      <a:pt x="1003" y="361"/>
                    </a:lnTo>
                    <a:lnTo>
                      <a:pt x="1001" y="360"/>
                    </a:lnTo>
                    <a:lnTo>
                      <a:pt x="999" y="361"/>
                    </a:lnTo>
                    <a:lnTo>
                      <a:pt x="997" y="360"/>
                    </a:lnTo>
                    <a:lnTo>
                      <a:pt x="996" y="361"/>
                    </a:lnTo>
                    <a:lnTo>
                      <a:pt x="995" y="363"/>
                    </a:lnTo>
                    <a:lnTo>
                      <a:pt x="995" y="364"/>
                    </a:lnTo>
                    <a:lnTo>
                      <a:pt x="995" y="365"/>
                    </a:lnTo>
                    <a:lnTo>
                      <a:pt x="996" y="367"/>
                    </a:lnTo>
                    <a:lnTo>
                      <a:pt x="997" y="366"/>
                    </a:lnTo>
                    <a:lnTo>
                      <a:pt x="998" y="366"/>
                    </a:lnTo>
                    <a:lnTo>
                      <a:pt x="999" y="366"/>
                    </a:lnTo>
                    <a:lnTo>
                      <a:pt x="1000" y="366"/>
                    </a:lnTo>
                    <a:lnTo>
                      <a:pt x="1001" y="367"/>
                    </a:lnTo>
                    <a:lnTo>
                      <a:pt x="1002" y="367"/>
                    </a:lnTo>
                    <a:lnTo>
                      <a:pt x="1003" y="368"/>
                    </a:lnTo>
                    <a:lnTo>
                      <a:pt x="1004" y="369"/>
                    </a:lnTo>
                    <a:lnTo>
                      <a:pt x="1003" y="370"/>
                    </a:lnTo>
                    <a:lnTo>
                      <a:pt x="1001" y="372"/>
                    </a:lnTo>
                    <a:lnTo>
                      <a:pt x="1001" y="373"/>
                    </a:lnTo>
                    <a:lnTo>
                      <a:pt x="1002" y="373"/>
                    </a:lnTo>
                    <a:lnTo>
                      <a:pt x="1002" y="375"/>
                    </a:lnTo>
                    <a:lnTo>
                      <a:pt x="1003" y="376"/>
                    </a:lnTo>
                    <a:lnTo>
                      <a:pt x="1002" y="378"/>
                    </a:lnTo>
                    <a:lnTo>
                      <a:pt x="1002" y="379"/>
                    </a:lnTo>
                    <a:lnTo>
                      <a:pt x="1001" y="380"/>
                    </a:lnTo>
                    <a:lnTo>
                      <a:pt x="1000" y="382"/>
                    </a:lnTo>
                    <a:lnTo>
                      <a:pt x="1000" y="383"/>
                    </a:lnTo>
                    <a:lnTo>
                      <a:pt x="1000" y="384"/>
                    </a:lnTo>
                    <a:lnTo>
                      <a:pt x="999" y="385"/>
                    </a:lnTo>
                    <a:lnTo>
                      <a:pt x="999" y="386"/>
                    </a:lnTo>
                    <a:lnTo>
                      <a:pt x="998" y="386"/>
                    </a:lnTo>
                    <a:lnTo>
                      <a:pt x="998" y="387"/>
                    </a:lnTo>
                    <a:lnTo>
                      <a:pt x="998" y="388"/>
                    </a:lnTo>
                    <a:lnTo>
                      <a:pt x="998" y="389"/>
                    </a:lnTo>
                    <a:lnTo>
                      <a:pt x="998" y="390"/>
                    </a:lnTo>
                    <a:lnTo>
                      <a:pt x="998" y="391"/>
                    </a:lnTo>
                    <a:lnTo>
                      <a:pt x="998" y="392"/>
                    </a:lnTo>
                    <a:lnTo>
                      <a:pt x="997" y="392"/>
                    </a:lnTo>
                    <a:lnTo>
                      <a:pt x="997" y="393"/>
                    </a:lnTo>
                    <a:lnTo>
                      <a:pt x="996" y="393"/>
                    </a:lnTo>
                    <a:lnTo>
                      <a:pt x="996" y="394"/>
                    </a:lnTo>
                    <a:lnTo>
                      <a:pt x="997" y="394"/>
                    </a:lnTo>
                    <a:lnTo>
                      <a:pt x="997" y="395"/>
                    </a:lnTo>
                    <a:lnTo>
                      <a:pt x="995" y="395"/>
                    </a:lnTo>
                    <a:lnTo>
                      <a:pt x="994" y="396"/>
                    </a:lnTo>
                    <a:lnTo>
                      <a:pt x="993" y="397"/>
                    </a:lnTo>
                    <a:lnTo>
                      <a:pt x="992" y="398"/>
                    </a:lnTo>
                    <a:lnTo>
                      <a:pt x="992" y="399"/>
                    </a:lnTo>
                    <a:lnTo>
                      <a:pt x="991" y="399"/>
                    </a:lnTo>
                    <a:lnTo>
                      <a:pt x="990" y="400"/>
                    </a:lnTo>
                    <a:lnTo>
                      <a:pt x="989" y="401"/>
                    </a:lnTo>
                    <a:lnTo>
                      <a:pt x="988" y="401"/>
                    </a:lnTo>
                    <a:lnTo>
                      <a:pt x="987" y="401"/>
                    </a:lnTo>
                    <a:lnTo>
                      <a:pt x="987" y="400"/>
                    </a:lnTo>
                    <a:lnTo>
                      <a:pt x="986" y="400"/>
                    </a:lnTo>
                    <a:lnTo>
                      <a:pt x="985" y="400"/>
                    </a:lnTo>
                    <a:lnTo>
                      <a:pt x="985" y="401"/>
                    </a:lnTo>
                    <a:lnTo>
                      <a:pt x="986" y="402"/>
                    </a:lnTo>
                    <a:lnTo>
                      <a:pt x="986" y="403"/>
                    </a:lnTo>
                    <a:lnTo>
                      <a:pt x="986" y="404"/>
                    </a:lnTo>
                    <a:lnTo>
                      <a:pt x="985" y="404"/>
                    </a:lnTo>
                    <a:lnTo>
                      <a:pt x="985" y="405"/>
                    </a:lnTo>
                    <a:lnTo>
                      <a:pt x="985" y="406"/>
                    </a:lnTo>
                    <a:lnTo>
                      <a:pt x="985" y="407"/>
                    </a:lnTo>
                    <a:lnTo>
                      <a:pt x="984" y="408"/>
                    </a:lnTo>
                    <a:lnTo>
                      <a:pt x="982" y="409"/>
                    </a:lnTo>
                    <a:lnTo>
                      <a:pt x="982" y="410"/>
                    </a:lnTo>
                    <a:lnTo>
                      <a:pt x="982" y="411"/>
                    </a:lnTo>
                    <a:lnTo>
                      <a:pt x="983" y="411"/>
                    </a:lnTo>
                    <a:lnTo>
                      <a:pt x="984" y="411"/>
                    </a:lnTo>
                    <a:lnTo>
                      <a:pt x="984" y="410"/>
                    </a:lnTo>
                    <a:lnTo>
                      <a:pt x="985" y="410"/>
                    </a:lnTo>
                    <a:lnTo>
                      <a:pt x="985" y="409"/>
                    </a:lnTo>
                    <a:lnTo>
                      <a:pt x="986" y="410"/>
                    </a:lnTo>
                    <a:lnTo>
                      <a:pt x="987" y="410"/>
                    </a:lnTo>
                    <a:lnTo>
                      <a:pt x="986" y="411"/>
                    </a:lnTo>
                    <a:lnTo>
                      <a:pt x="985" y="411"/>
                    </a:lnTo>
                    <a:lnTo>
                      <a:pt x="985" y="412"/>
                    </a:lnTo>
                    <a:lnTo>
                      <a:pt x="984" y="413"/>
                    </a:lnTo>
                    <a:lnTo>
                      <a:pt x="984" y="415"/>
                    </a:lnTo>
                    <a:lnTo>
                      <a:pt x="984" y="416"/>
                    </a:lnTo>
                    <a:lnTo>
                      <a:pt x="984" y="417"/>
                    </a:lnTo>
                    <a:lnTo>
                      <a:pt x="985" y="417"/>
                    </a:lnTo>
                    <a:lnTo>
                      <a:pt x="984" y="417"/>
                    </a:lnTo>
                    <a:lnTo>
                      <a:pt x="984" y="418"/>
                    </a:lnTo>
                    <a:lnTo>
                      <a:pt x="984" y="419"/>
                    </a:lnTo>
                    <a:lnTo>
                      <a:pt x="985" y="420"/>
                    </a:lnTo>
                    <a:lnTo>
                      <a:pt x="984" y="420"/>
                    </a:lnTo>
                    <a:lnTo>
                      <a:pt x="984" y="421"/>
                    </a:lnTo>
                    <a:lnTo>
                      <a:pt x="985" y="422"/>
                    </a:lnTo>
                    <a:lnTo>
                      <a:pt x="986" y="422"/>
                    </a:lnTo>
                    <a:lnTo>
                      <a:pt x="985" y="423"/>
                    </a:lnTo>
                    <a:lnTo>
                      <a:pt x="984" y="423"/>
                    </a:lnTo>
                    <a:lnTo>
                      <a:pt x="983" y="423"/>
                    </a:lnTo>
                    <a:lnTo>
                      <a:pt x="982" y="423"/>
                    </a:lnTo>
                    <a:lnTo>
                      <a:pt x="981" y="423"/>
                    </a:lnTo>
                    <a:lnTo>
                      <a:pt x="980" y="423"/>
                    </a:lnTo>
                    <a:lnTo>
                      <a:pt x="980" y="422"/>
                    </a:lnTo>
                    <a:lnTo>
                      <a:pt x="980" y="423"/>
                    </a:lnTo>
                    <a:lnTo>
                      <a:pt x="979" y="423"/>
                    </a:lnTo>
                    <a:lnTo>
                      <a:pt x="979" y="424"/>
                    </a:lnTo>
                    <a:lnTo>
                      <a:pt x="980" y="425"/>
                    </a:lnTo>
                    <a:lnTo>
                      <a:pt x="980" y="426"/>
                    </a:lnTo>
                    <a:lnTo>
                      <a:pt x="979" y="426"/>
                    </a:lnTo>
                    <a:lnTo>
                      <a:pt x="978" y="427"/>
                    </a:lnTo>
                    <a:lnTo>
                      <a:pt x="978" y="428"/>
                    </a:lnTo>
                    <a:lnTo>
                      <a:pt x="979" y="429"/>
                    </a:lnTo>
                    <a:lnTo>
                      <a:pt x="978" y="429"/>
                    </a:lnTo>
                    <a:lnTo>
                      <a:pt x="977" y="429"/>
                    </a:lnTo>
                    <a:lnTo>
                      <a:pt x="976" y="429"/>
                    </a:lnTo>
                    <a:lnTo>
                      <a:pt x="975" y="429"/>
                    </a:lnTo>
                    <a:lnTo>
                      <a:pt x="974" y="430"/>
                    </a:lnTo>
                    <a:lnTo>
                      <a:pt x="974" y="429"/>
                    </a:lnTo>
                    <a:lnTo>
                      <a:pt x="973" y="429"/>
                    </a:lnTo>
                    <a:lnTo>
                      <a:pt x="972" y="430"/>
                    </a:lnTo>
                    <a:lnTo>
                      <a:pt x="972" y="432"/>
                    </a:lnTo>
                    <a:lnTo>
                      <a:pt x="971" y="432"/>
                    </a:lnTo>
                    <a:lnTo>
                      <a:pt x="971" y="431"/>
                    </a:lnTo>
                    <a:lnTo>
                      <a:pt x="970" y="430"/>
                    </a:lnTo>
                    <a:lnTo>
                      <a:pt x="969" y="430"/>
                    </a:lnTo>
                    <a:lnTo>
                      <a:pt x="969" y="431"/>
                    </a:lnTo>
                    <a:lnTo>
                      <a:pt x="969" y="432"/>
                    </a:lnTo>
                    <a:lnTo>
                      <a:pt x="968" y="432"/>
                    </a:lnTo>
                    <a:lnTo>
                      <a:pt x="968" y="433"/>
                    </a:lnTo>
                    <a:lnTo>
                      <a:pt x="968" y="434"/>
                    </a:lnTo>
                    <a:lnTo>
                      <a:pt x="968" y="433"/>
                    </a:lnTo>
                    <a:lnTo>
                      <a:pt x="967" y="433"/>
                    </a:lnTo>
                    <a:lnTo>
                      <a:pt x="967" y="434"/>
                    </a:lnTo>
                    <a:lnTo>
                      <a:pt x="966" y="434"/>
                    </a:lnTo>
                    <a:lnTo>
                      <a:pt x="966" y="435"/>
                    </a:lnTo>
                    <a:lnTo>
                      <a:pt x="965" y="435"/>
                    </a:lnTo>
                    <a:lnTo>
                      <a:pt x="965" y="436"/>
                    </a:lnTo>
                    <a:lnTo>
                      <a:pt x="966" y="437"/>
                    </a:lnTo>
                    <a:lnTo>
                      <a:pt x="965" y="437"/>
                    </a:lnTo>
                    <a:lnTo>
                      <a:pt x="967" y="437"/>
                    </a:lnTo>
                    <a:lnTo>
                      <a:pt x="966" y="438"/>
                    </a:lnTo>
                    <a:lnTo>
                      <a:pt x="967" y="438"/>
                    </a:lnTo>
                    <a:lnTo>
                      <a:pt x="967" y="439"/>
                    </a:lnTo>
                    <a:lnTo>
                      <a:pt x="968" y="439"/>
                    </a:lnTo>
                    <a:lnTo>
                      <a:pt x="968" y="440"/>
                    </a:lnTo>
                    <a:lnTo>
                      <a:pt x="968" y="441"/>
                    </a:lnTo>
                    <a:lnTo>
                      <a:pt x="968" y="442"/>
                    </a:lnTo>
                    <a:lnTo>
                      <a:pt x="968" y="443"/>
                    </a:lnTo>
                    <a:lnTo>
                      <a:pt x="969" y="443"/>
                    </a:lnTo>
                    <a:lnTo>
                      <a:pt x="970" y="442"/>
                    </a:lnTo>
                    <a:lnTo>
                      <a:pt x="971" y="442"/>
                    </a:lnTo>
                    <a:lnTo>
                      <a:pt x="971" y="443"/>
                    </a:lnTo>
                    <a:lnTo>
                      <a:pt x="971" y="444"/>
                    </a:lnTo>
                    <a:lnTo>
                      <a:pt x="971" y="445"/>
                    </a:lnTo>
                    <a:lnTo>
                      <a:pt x="972" y="445"/>
                    </a:lnTo>
                    <a:lnTo>
                      <a:pt x="972" y="446"/>
                    </a:lnTo>
                    <a:lnTo>
                      <a:pt x="971" y="446"/>
                    </a:lnTo>
                    <a:lnTo>
                      <a:pt x="970" y="445"/>
                    </a:lnTo>
                    <a:lnTo>
                      <a:pt x="969" y="445"/>
                    </a:lnTo>
                    <a:lnTo>
                      <a:pt x="969" y="446"/>
                    </a:lnTo>
                    <a:lnTo>
                      <a:pt x="970" y="446"/>
                    </a:lnTo>
                    <a:lnTo>
                      <a:pt x="969" y="447"/>
                    </a:lnTo>
                    <a:lnTo>
                      <a:pt x="970" y="447"/>
                    </a:lnTo>
                    <a:lnTo>
                      <a:pt x="969" y="447"/>
                    </a:lnTo>
                    <a:lnTo>
                      <a:pt x="968" y="446"/>
                    </a:lnTo>
                    <a:lnTo>
                      <a:pt x="967" y="447"/>
                    </a:lnTo>
                    <a:lnTo>
                      <a:pt x="968" y="447"/>
                    </a:lnTo>
                    <a:lnTo>
                      <a:pt x="967" y="447"/>
                    </a:lnTo>
                    <a:lnTo>
                      <a:pt x="967" y="448"/>
                    </a:lnTo>
                    <a:lnTo>
                      <a:pt x="968" y="448"/>
                    </a:lnTo>
                    <a:lnTo>
                      <a:pt x="967" y="448"/>
                    </a:lnTo>
                    <a:lnTo>
                      <a:pt x="967" y="449"/>
                    </a:lnTo>
                    <a:lnTo>
                      <a:pt x="966" y="448"/>
                    </a:lnTo>
                    <a:lnTo>
                      <a:pt x="965" y="448"/>
                    </a:lnTo>
                    <a:lnTo>
                      <a:pt x="964" y="449"/>
                    </a:lnTo>
                    <a:lnTo>
                      <a:pt x="965" y="449"/>
                    </a:lnTo>
                    <a:lnTo>
                      <a:pt x="965" y="450"/>
                    </a:lnTo>
                    <a:lnTo>
                      <a:pt x="965" y="451"/>
                    </a:lnTo>
                    <a:lnTo>
                      <a:pt x="966" y="452"/>
                    </a:lnTo>
                    <a:lnTo>
                      <a:pt x="965" y="453"/>
                    </a:lnTo>
                    <a:lnTo>
                      <a:pt x="965" y="454"/>
                    </a:lnTo>
                    <a:lnTo>
                      <a:pt x="966" y="454"/>
                    </a:lnTo>
                    <a:lnTo>
                      <a:pt x="967" y="455"/>
                    </a:lnTo>
                    <a:lnTo>
                      <a:pt x="967" y="456"/>
                    </a:lnTo>
                    <a:lnTo>
                      <a:pt x="966" y="456"/>
                    </a:lnTo>
                    <a:lnTo>
                      <a:pt x="965" y="456"/>
                    </a:lnTo>
                    <a:lnTo>
                      <a:pt x="966" y="456"/>
                    </a:lnTo>
                    <a:lnTo>
                      <a:pt x="966" y="457"/>
                    </a:lnTo>
                    <a:lnTo>
                      <a:pt x="966" y="458"/>
                    </a:lnTo>
                    <a:lnTo>
                      <a:pt x="965" y="457"/>
                    </a:lnTo>
                    <a:lnTo>
                      <a:pt x="964" y="457"/>
                    </a:lnTo>
                    <a:lnTo>
                      <a:pt x="964" y="458"/>
                    </a:lnTo>
                    <a:lnTo>
                      <a:pt x="965" y="459"/>
                    </a:lnTo>
                    <a:lnTo>
                      <a:pt x="964" y="459"/>
                    </a:lnTo>
                    <a:lnTo>
                      <a:pt x="965" y="460"/>
                    </a:lnTo>
                    <a:lnTo>
                      <a:pt x="964" y="460"/>
                    </a:lnTo>
                    <a:lnTo>
                      <a:pt x="964" y="461"/>
                    </a:lnTo>
                    <a:lnTo>
                      <a:pt x="964" y="462"/>
                    </a:lnTo>
                    <a:lnTo>
                      <a:pt x="964" y="463"/>
                    </a:lnTo>
                    <a:lnTo>
                      <a:pt x="963" y="463"/>
                    </a:lnTo>
                    <a:lnTo>
                      <a:pt x="963" y="464"/>
                    </a:lnTo>
                    <a:lnTo>
                      <a:pt x="964" y="464"/>
                    </a:lnTo>
                    <a:lnTo>
                      <a:pt x="964" y="465"/>
                    </a:lnTo>
                    <a:lnTo>
                      <a:pt x="963" y="465"/>
                    </a:lnTo>
                    <a:lnTo>
                      <a:pt x="962" y="465"/>
                    </a:lnTo>
                    <a:lnTo>
                      <a:pt x="961" y="465"/>
                    </a:lnTo>
                    <a:lnTo>
                      <a:pt x="962" y="467"/>
                    </a:lnTo>
                    <a:lnTo>
                      <a:pt x="961" y="467"/>
                    </a:lnTo>
                    <a:lnTo>
                      <a:pt x="961" y="466"/>
                    </a:lnTo>
                    <a:lnTo>
                      <a:pt x="960" y="466"/>
                    </a:lnTo>
                    <a:lnTo>
                      <a:pt x="960" y="467"/>
                    </a:lnTo>
                    <a:lnTo>
                      <a:pt x="959" y="467"/>
                    </a:lnTo>
                    <a:lnTo>
                      <a:pt x="958" y="467"/>
                    </a:lnTo>
                    <a:lnTo>
                      <a:pt x="958" y="468"/>
                    </a:lnTo>
                    <a:lnTo>
                      <a:pt x="959" y="468"/>
                    </a:lnTo>
                    <a:lnTo>
                      <a:pt x="959" y="467"/>
                    </a:lnTo>
                    <a:lnTo>
                      <a:pt x="959" y="468"/>
                    </a:lnTo>
                    <a:lnTo>
                      <a:pt x="960" y="469"/>
                    </a:lnTo>
                    <a:lnTo>
                      <a:pt x="960" y="470"/>
                    </a:lnTo>
                    <a:lnTo>
                      <a:pt x="959" y="470"/>
                    </a:lnTo>
                    <a:lnTo>
                      <a:pt x="958" y="470"/>
                    </a:lnTo>
                    <a:lnTo>
                      <a:pt x="958" y="471"/>
                    </a:lnTo>
                    <a:lnTo>
                      <a:pt x="958" y="472"/>
                    </a:lnTo>
                    <a:lnTo>
                      <a:pt x="957" y="472"/>
                    </a:lnTo>
                    <a:lnTo>
                      <a:pt x="957" y="471"/>
                    </a:lnTo>
                    <a:lnTo>
                      <a:pt x="956" y="471"/>
                    </a:lnTo>
                    <a:lnTo>
                      <a:pt x="957" y="471"/>
                    </a:lnTo>
                    <a:lnTo>
                      <a:pt x="957" y="472"/>
                    </a:lnTo>
                    <a:lnTo>
                      <a:pt x="956" y="472"/>
                    </a:lnTo>
                    <a:lnTo>
                      <a:pt x="956" y="473"/>
                    </a:lnTo>
                    <a:lnTo>
                      <a:pt x="957" y="474"/>
                    </a:lnTo>
                    <a:lnTo>
                      <a:pt x="956" y="474"/>
                    </a:lnTo>
                    <a:lnTo>
                      <a:pt x="955" y="474"/>
                    </a:lnTo>
                    <a:lnTo>
                      <a:pt x="956" y="475"/>
                    </a:lnTo>
                    <a:lnTo>
                      <a:pt x="955" y="476"/>
                    </a:lnTo>
                    <a:lnTo>
                      <a:pt x="954" y="475"/>
                    </a:lnTo>
                    <a:lnTo>
                      <a:pt x="953" y="476"/>
                    </a:lnTo>
                    <a:lnTo>
                      <a:pt x="953" y="477"/>
                    </a:lnTo>
                    <a:lnTo>
                      <a:pt x="954" y="477"/>
                    </a:lnTo>
                    <a:lnTo>
                      <a:pt x="953" y="478"/>
                    </a:lnTo>
                    <a:lnTo>
                      <a:pt x="952" y="477"/>
                    </a:lnTo>
                    <a:lnTo>
                      <a:pt x="952" y="478"/>
                    </a:lnTo>
                    <a:lnTo>
                      <a:pt x="953" y="478"/>
                    </a:lnTo>
                    <a:lnTo>
                      <a:pt x="953" y="479"/>
                    </a:lnTo>
                    <a:lnTo>
                      <a:pt x="952" y="479"/>
                    </a:lnTo>
                    <a:lnTo>
                      <a:pt x="952" y="480"/>
                    </a:lnTo>
                    <a:lnTo>
                      <a:pt x="953" y="480"/>
                    </a:lnTo>
                    <a:lnTo>
                      <a:pt x="953" y="481"/>
                    </a:lnTo>
                    <a:lnTo>
                      <a:pt x="952" y="481"/>
                    </a:lnTo>
                    <a:lnTo>
                      <a:pt x="951" y="481"/>
                    </a:lnTo>
                    <a:lnTo>
                      <a:pt x="950" y="482"/>
                    </a:lnTo>
                    <a:lnTo>
                      <a:pt x="950" y="481"/>
                    </a:lnTo>
                    <a:lnTo>
                      <a:pt x="949" y="481"/>
                    </a:lnTo>
                    <a:lnTo>
                      <a:pt x="949" y="482"/>
                    </a:lnTo>
                    <a:lnTo>
                      <a:pt x="949" y="483"/>
                    </a:lnTo>
                    <a:lnTo>
                      <a:pt x="949" y="482"/>
                    </a:lnTo>
                    <a:lnTo>
                      <a:pt x="948" y="482"/>
                    </a:lnTo>
                    <a:lnTo>
                      <a:pt x="948" y="483"/>
                    </a:lnTo>
                    <a:lnTo>
                      <a:pt x="947" y="484"/>
                    </a:lnTo>
                    <a:lnTo>
                      <a:pt x="947" y="483"/>
                    </a:lnTo>
                    <a:lnTo>
                      <a:pt x="946" y="483"/>
                    </a:lnTo>
                    <a:lnTo>
                      <a:pt x="946" y="484"/>
                    </a:lnTo>
                    <a:lnTo>
                      <a:pt x="945" y="484"/>
                    </a:lnTo>
                    <a:lnTo>
                      <a:pt x="946" y="484"/>
                    </a:lnTo>
                    <a:lnTo>
                      <a:pt x="945" y="484"/>
                    </a:lnTo>
                    <a:lnTo>
                      <a:pt x="945" y="485"/>
                    </a:lnTo>
                    <a:lnTo>
                      <a:pt x="945" y="484"/>
                    </a:lnTo>
                    <a:lnTo>
                      <a:pt x="944" y="485"/>
                    </a:lnTo>
                    <a:lnTo>
                      <a:pt x="944" y="486"/>
                    </a:lnTo>
                    <a:lnTo>
                      <a:pt x="943" y="486"/>
                    </a:lnTo>
                    <a:lnTo>
                      <a:pt x="943" y="485"/>
                    </a:lnTo>
                    <a:lnTo>
                      <a:pt x="942" y="486"/>
                    </a:lnTo>
                    <a:lnTo>
                      <a:pt x="943" y="486"/>
                    </a:lnTo>
                    <a:lnTo>
                      <a:pt x="943" y="487"/>
                    </a:lnTo>
                    <a:lnTo>
                      <a:pt x="942" y="487"/>
                    </a:lnTo>
                    <a:lnTo>
                      <a:pt x="942" y="488"/>
                    </a:lnTo>
                    <a:lnTo>
                      <a:pt x="942" y="489"/>
                    </a:lnTo>
                    <a:lnTo>
                      <a:pt x="941" y="489"/>
                    </a:lnTo>
                    <a:lnTo>
                      <a:pt x="942" y="490"/>
                    </a:lnTo>
                    <a:lnTo>
                      <a:pt x="942" y="491"/>
                    </a:lnTo>
                    <a:lnTo>
                      <a:pt x="942" y="492"/>
                    </a:lnTo>
                    <a:lnTo>
                      <a:pt x="941" y="492"/>
                    </a:lnTo>
                    <a:lnTo>
                      <a:pt x="942" y="492"/>
                    </a:lnTo>
                    <a:lnTo>
                      <a:pt x="942" y="493"/>
                    </a:lnTo>
                    <a:lnTo>
                      <a:pt x="941" y="493"/>
                    </a:lnTo>
                    <a:lnTo>
                      <a:pt x="940" y="493"/>
                    </a:lnTo>
                    <a:lnTo>
                      <a:pt x="940" y="494"/>
                    </a:lnTo>
                    <a:lnTo>
                      <a:pt x="941" y="494"/>
                    </a:lnTo>
                    <a:lnTo>
                      <a:pt x="941" y="495"/>
                    </a:lnTo>
                    <a:lnTo>
                      <a:pt x="940" y="494"/>
                    </a:lnTo>
                    <a:lnTo>
                      <a:pt x="939" y="494"/>
                    </a:lnTo>
                    <a:lnTo>
                      <a:pt x="939" y="495"/>
                    </a:lnTo>
                    <a:lnTo>
                      <a:pt x="940" y="495"/>
                    </a:lnTo>
                    <a:lnTo>
                      <a:pt x="940" y="496"/>
                    </a:lnTo>
                    <a:lnTo>
                      <a:pt x="939" y="496"/>
                    </a:lnTo>
                    <a:lnTo>
                      <a:pt x="939" y="497"/>
                    </a:lnTo>
                    <a:lnTo>
                      <a:pt x="938" y="497"/>
                    </a:lnTo>
                    <a:lnTo>
                      <a:pt x="938" y="498"/>
                    </a:lnTo>
                    <a:lnTo>
                      <a:pt x="937" y="497"/>
                    </a:lnTo>
                    <a:lnTo>
                      <a:pt x="937" y="498"/>
                    </a:lnTo>
                    <a:lnTo>
                      <a:pt x="937" y="499"/>
                    </a:lnTo>
                    <a:lnTo>
                      <a:pt x="936" y="498"/>
                    </a:lnTo>
                    <a:lnTo>
                      <a:pt x="936" y="499"/>
                    </a:lnTo>
                    <a:lnTo>
                      <a:pt x="936" y="500"/>
                    </a:lnTo>
                    <a:lnTo>
                      <a:pt x="935" y="499"/>
                    </a:lnTo>
                    <a:lnTo>
                      <a:pt x="934" y="499"/>
                    </a:lnTo>
                    <a:lnTo>
                      <a:pt x="935" y="500"/>
                    </a:lnTo>
                    <a:lnTo>
                      <a:pt x="934" y="500"/>
                    </a:lnTo>
                    <a:lnTo>
                      <a:pt x="934" y="501"/>
                    </a:lnTo>
                    <a:lnTo>
                      <a:pt x="935" y="501"/>
                    </a:lnTo>
                    <a:lnTo>
                      <a:pt x="935" y="502"/>
                    </a:lnTo>
                    <a:lnTo>
                      <a:pt x="935" y="503"/>
                    </a:lnTo>
                    <a:lnTo>
                      <a:pt x="934" y="503"/>
                    </a:lnTo>
                    <a:lnTo>
                      <a:pt x="934" y="504"/>
                    </a:lnTo>
                    <a:lnTo>
                      <a:pt x="933" y="505"/>
                    </a:lnTo>
                    <a:lnTo>
                      <a:pt x="934" y="505"/>
                    </a:lnTo>
                    <a:lnTo>
                      <a:pt x="934" y="506"/>
                    </a:lnTo>
                    <a:lnTo>
                      <a:pt x="933" y="506"/>
                    </a:lnTo>
                    <a:lnTo>
                      <a:pt x="933" y="507"/>
                    </a:lnTo>
                    <a:lnTo>
                      <a:pt x="933" y="508"/>
                    </a:lnTo>
                    <a:lnTo>
                      <a:pt x="934" y="507"/>
                    </a:lnTo>
                    <a:lnTo>
                      <a:pt x="934" y="508"/>
                    </a:lnTo>
                    <a:lnTo>
                      <a:pt x="933" y="508"/>
                    </a:lnTo>
                    <a:lnTo>
                      <a:pt x="933" y="509"/>
                    </a:lnTo>
                    <a:lnTo>
                      <a:pt x="933" y="510"/>
                    </a:lnTo>
                    <a:lnTo>
                      <a:pt x="933" y="511"/>
                    </a:lnTo>
                    <a:lnTo>
                      <a:pt x="932" y="512"/>
                    </a:lnTo>
                    <a:lnTo>
                      <a:pt x="933" y="513"/>
                    </a:lnTo>
                    <a:lnTo>
                      <a:pt x="932" y="514"/>
                    </a:lnTo>
                    <a:lnTo>
                      <a:pt x="933" y="514"/>
                    </a:lnTo>
                    <a:lnTo>
                      <a:pt x="932" y="514"/>
                    </a:lnTo>
                    <a:lnTo>
                      <a:pt x="932" y="515"/>
                    </a:lnTo>
                    <a:lnTo>
                      <a:pt x="932" y="516"/>
                    </a:lnTo>
                    <a:lnTo>
                      <a:pt x="932" y="517"/>
                    </a:lnTo>
                    <a:lnTo>
                      <a:pt x="932" y="518"/>
                    </a:lnTo>
                    <a:lnTo>
                      <a:pt x="931" y="518"/>
                    </a:lnTo>
                    <a:lnTo>
                      <a:pt x="931" y="519"/>
                    </a:lnTo>
                    <a:lnTo>
                      <a:pt x="930" y="519"/>
                    </a:lnTo>
                    <a:lnTo>
                      <a:pt x="930" y="520"/>
                    </a:lnTo>
                    <a:lnTo>
                      <a:pt x="930" y="521"/>
                    </a:lnTo>
                    <a:lnTo>
                      <a:pt x="930" y="522"/>
                    </a:lnTo>
                    <a:lnTo>
                      <a:pt x="929" y="522"/>
                    </a:lnTo>
                    <a:lnTo>
                      <a:pt x="928" y="523"/>
                    </a:lnTo>
                    <a:lnTo>
                      <a:pt x="928" y="524"/>
                    </a:lnTo>
                    <a:lnTo>
                      <a:pt x="927" y="524"/>
                    </a:lnTo>
                    <a:lnTo>
                      <a:pt x="926" y="524"/>
                    </a:lnTo>
                    <a:lnTo>
                      <a:pt x="926" y="525"/>
                    </a:lnTo>
                    <a:lnTo>
                      <a:pt x="925" y="525"/>
                    </a:lnTo>
                    <a:lnTo>
                      <a:pt x="924" y="526"/>
                    </a:lnTo>
                    <a:lnTo>
                      <a:pt x="923" y="527"/>
                    </a:lnTo>
                    <a:lnTo>
                      <a:pt x="923" y="528"/>
                    </a:lnTo>
                    <a:lnTo>
                      <a:pt x="923" y="529"/>
                    </a:lnTo>
                    <a:lnTo>
                      <a:pt x="922" y="528"/>
                    </a:lnTo>
                    <a:lnTo>
                      <a:pt x="922" y="529"/>
                    </a:lnTo>
                    <a:lnTo>
                      <a:pt x="922" y="530"/>
                    </a:lnTo>
                    <a:lnTo>
                      <a:pt x="921" y="531"/>
                    </a:lnTo>
                    <a:lnTo>
                      <a:pt x="921" y="530"/>
                    </a:lnTo>
                    <a:lnTo>
                      <a:pt x="921" y="531"/>
                    </a:lnTo>
                    <a:lnTo>
                      <a:pt x="920" y="532"/>
                    </a:lnTo>
                    <a:lnTo>
                      <a:pt x="920" y="531"/>
                    </a:lnTo>
                    <a:lnTo>
                      <a:pt x="920" y="532"/>
                    </a:lnTo>
                    <a:lnTo>
                      <a:pt x="919" y="532"/>
                    </a:lnTo>
                    <a:lnTo>
                      <a:pt x="918" y="532"/>
                    </a:lnTo>
                    <a:lnTo>
                      <a:pt x="917" y="532"/>
                    </a:lnTo>
                    <a:lnTo>
                      <a:pt x="917" y="533"/>
                    </a:lnTo>
                    <a:lnTo>
                      <a:pt x="917" y="534"/>
                    </a:lnTo>
                    <a:lnTo>
                      <a:pt x="916" y="534"/>
                    </a:lnTo>
                    <a:lnTo>
                      <a:pt x="915" y="534"/>
                    </a:lnTo>
                    <a:lnTo>
                      <a:pt x="915" y="535"/>
                    </a:lnTo>
                    <a:lnTo>
                      <a:pt x="914" y="535"/>
                    </a:lnTo>
                    <a:lnTo>
                      <a:pt x="914" y="536"/>
                    </a:lnTo>
                    <a:lnTo>
                      <a:pt x="913" y="536"/>
                    </a:lnTo>
                    <a:lnTo>
                      <a:pt x="912" y="536"/>
                    </a:lnTo>
                    <a:lnTo>
                      <a:pt x="912" y="537"/>
                    </a:lnTo>
                    <a:lnTo>
                      <a:pt x="912" y="536"/>
                    </a:lnTo>
                    <a:lnTo>
                      <a:pt x="911" y="536"/>
                    </a:lnTo>
                    <a:lnTo>
                      <a:pt x="911" y="537"/>
                    </a:lnTo>
                    <a:lnTo>
                      <a:pt x="910" y="538"/>
                    </a:lnTo>
                    <a:lnTo>
                      <a:pt x="910" y="539"/>
                    </a:lnTo>
                    <a:lnTo>
                      <a:pt x="909" y="539"/>
                    </a:lnTo>
                    <a:lnTo>
                      <a:pt x="909" y="540"/>
                    </a:lnTo>
                    <a:lnTo>
                      <a:pt x="909" y="541"/>
                    </a:lnTo>
                    <a:lnTo>
                      <a:pt x="909" y="542"/>
                    </a:lnTo>
                    <a:lnTo>
                      <a:pt x="908" y="543"/>
                    </a:lnTo>
                    <a:lnTo>
                      <a:pt x="909" y="544"/>
                    </a:lnTo>
                    <a:lnTo>
                      <a:pt x="909" y="545"/>
                    </a:lnTo>
                    <a:lnTo>
                      <a:pt x="909" y="546"/>
                    </a:lnTo>
                    <a:lnTo>
                      <a:pt x="908" y="546"/>
                    </a:lnTo>
                    <a:lnTo>
                      <a:pt x="907" y="546"/>
                    </a:lnTo>
                    <a:lnTo>
                      <a:pt x="907" y="547"/>
                    </a:lnTo>
                    <a:lnTo>
                      <a:pt x="907" y="548"/>
                    </a:lnTo>
                    <a:lnTo>
                      <a:pt x="907" y="549"/>
                    </a:lnTo>
                    <a:lnTo>
                      <a:pt x="906" y="549"/>
                    </a:lnTo>
                    <a:lnTo>
                      <a:pt x="906" y="550"/>
                    </a:lnTo>
                    <a:lnTo>
                      <a:pt x="907" y="551"/>
                    </a:lnTo>
                    <a:lnTo>
                      <a:pt x="906" y="551"/>
                    </a:lnTo>
                    <a:lnTo>
                      <a:pt x="905" y="551"/>
                    </a:lnTo>
                    <a:lnTo>
                      <a:pt x="905" y="552"/>
                    </a:lnTo>
                    <a:lnTo>
                      <a:pt x="904" y="553"/>
                    </a:lnTo>
                    <a:lnTo>
                      <a:pt x="903" y="553"/>
                    </a:lnTo>
                    <a:lnTo>
                      <a:pt x="902" y="553"/>
                    </a:lnTo>
                    <a:lnTo>
                      <a:pt x="902" y="554"/>
                    </a:lnTo>
                    <a:lnTo>
                      <a:pt x="901" y="554"/>
                    </a:lnTo>
                    <a:lnTo>
                      <a:pt x="900" y="554"/>
                    </a:lnTo>
                    <a:lnTo>
                      <a:pt x="900" y="555"/>
                    </a:lnTo>
                    <a:lnTo>
                      <a:pt x="899" y="555"/>
                    </a:lnTo>
                    <a:lnTo>
                      <a:pt x="899" y="556"/>
                    </a:lnTo>
                    <a:lnTo>
                      <a:pt x="898" y="556"/>
                    </a:lnTo>
                    <a:lnTo>
                      <a:pt x="899" y="556"/>
                    </a:lnTo>
                    <a:lnTo>
                      <a:pt x="898" y="556"/>
                    </a:lnTo>
                    <a:lnTo>
                      <a:pt x="898" y="557"/>
                    </a:lnTo>
                    <a:lnTo>
                      <a:pt x="898" y="558"/>
                    </a:lnTo>
                    <a:lnTo>
                      <a:pt x="898" y="559"/>
                    </a:lnTo>
                    <a:lnTo>
                      <a:pt x="897" y="560"/>
                    </a:lnTo>
                    <a:lnTo>
                      <a:pt x="897" y="561"/>
                    </a:lnTo>
                    <a:lnTo>
                      <a:pt x="896" y="561"/>
                    </a:lnTo>
                    <a:lnTo>
                      <a:pt x="896" y="562"/>
                    </a:lnTo>
                    <a:lnTo>
                      <a:pt x="896" y="563"/>
                    </a:lnTo>
                    <a:lnTo>
                      <a:pt x="895" y="563"/>
                    </a:lnTo>
                    <a:lnTo>
                      <a:pt x="895" y="564"/>
                    </a:lnTo>
                    <a:lnTo>
                      <a:pt x="893" y="566"/>
                    </a:lnTo>
                    <a:lnTo>
                      <a:pt x="892" y="567"/>
                    </a:lnTo>
                    <a:lnTo>
                      <a:pt x="891" y="568"/>
                    </a:lnTo>
                    <a:lnTo>
                      <a:pt x="891" y="569"/>
                    </a:lnTo>
                    <a:lnTo>
                      <a:pt x="890" y="570"/>
                    </a:lnTo>
                    <a:lnTo>
                      <a:pt x="890" y="571"/>
                    </a:lnTo>
                    <a:lnTo>
                      <a:pt x="889" y="571"/>
                    </a:lnTo>
                    <a:lnTo>
                      <a:pt x="889" y="572"/>
                    </a:lnTo>
                    <a:lnTo>
                      <a:pt x="887" y="573"/>
                    </a:lnTo>
                    <a:lnTo>
                      <a:pt x="887" y="574"/>
                    </a:lnTo>
                    <a:lnTo>
                      <a:pt x="886" y="574"/>
                    </a:lnTo>
                    <a:lnTo>
                      <a:pt x="886" y="575"/>
                    </a:lnTo>
                    <a:lnTo>
                      <a:pt x="885" y="575"/>
                    </a:lnTo>
                    <a:lnTo>
                      <a:pt x="884" y="576"/>
                    </a:lnTo>
                    <a:lnTo>
                      <a:pt x="883" y="576"/>
                    </a:lnTo>
                    <a:lnTo>
                      <a:pt x="883" y="577"/>
                    </a:lnTo>
                    <a:lnTo>
                      <a:pt x="882" y="577"/>
                    </a:lnTo>
                    <a:lnTo>
                      <a:pt x="882" y="578"/>
                    </a:lnTo>
                    <a:lnTo>
                      <a:pt x="881" y="577"/>
                    </a:lnTo>
                    <a:lnTo>
                      <a:pt x="880" y="577"/>
                    </a:lnTo>
                    <a:lnTo>
                      <a:pt x="879" y="577"/>
                    </a:lnTo>
                    <a:lnTo>
                      <a:pt x="878" y="577"/>
                    </a:lnTo>
                    <a:lnTo>
                      <a:pt x="877" y="577"/>
                    </a:lnTo>
                    <a:lnTo>
                      <a:pt x="877" y="576"/>
                    </a:lnTo>
                    <a:lnTo>
                      <a:pt x="876" y="576"/>
                    </a:lnTo>
                    <a:lnTo>
                      <a:pt x="876" y="577"/>
                    </a:lnTo>
                    <a:lnTo>
                      <a:pt x="876" y="576"/>
                    </a:lnTo>
                    <a:lnTo>
                      <a:pt x="875" y="576"/>
                    </a:lnTo>
                    <a:lnTo>
                      <a:pt x="874" y="576"/>
                    </a:lnTo>
                    <a:lnTo>
                      <a:pt x="873" y="576"/>
                    </a:lnTo>
                    <a:lnTo>
                      <a:pt x="873" y="575"/>
                    </a:lnTo>
                    <a:lnTo>
                      <a:pt x="872" y="576"/>
                    </a:lnTo>
                    <a:lnTo>
                      <a:pt x="871" y="577"/>
                    </a:lnTo>
                    <a:lnTo>
                      <a:pt x="856" y="588"/>
                    </a:lnTo>
                    <a:lnTo>
                      <a:pt x="854" y="589"/>
                    </a:lnTo>
                    <a:lnTo>
                      <a:pt x="851" y="591"/>
                    </a:lnTo>
                    <a:lnTo>
                      <a:pt x="840" y="599"/>
                    </a:lnTo>
                    <a:lnTo>
                      <a:pt x="839" y="600"/>
                    </a:lnTo>
                    <a:lnTo>
                      <a:pt x="831" y="606"/>
                    </a:lnTo>
                    <a:lnTo>
                      <a:pt x="826" y="609"/>
                    </a:lnTo>
                    <a:lnTo>
                      <a:pt x="825" y="609"/>
                    </a:lnTo>
                    <a:lnTo>
                      <a:pt x="824" y="610"/>
                    </a:lnTo>
                    <a:lnTo>
                      <a:pt x="822" y="611"/>
                    </a:lnTo>
                    <a:lnTo>
                      <a:pt x="822" y="610"/>
                    </a:lnTo>
                    <a:lnTo>
                      <a:pt x="821" y="610"/>
                    </a:lnTo>
                    <a:lnTo>
                      <a:pt x="821" y="611"/>
                    </a:lnTo>
                    <a:lnTo>
                      <a:pt x="821" y="612"/>
                    </a:lnTo>
                    <a:lnTo>
                      <a:pt x="820" y="613"/>
                    </a:lnTo>
                    <a:lnTo>
                      <a:pt x="819" y="613"/>
                    </a:lnTo>
                    <a:lnTo>
                      <a:pt x="819" y="614"/>
                    </a:lnTo>
                    <a:lnTo>
                      <a:pt x="817" y="616"/>
                    </a:lnTo>
                    <a:lnTo>
                      <a:pt x="796" y="630"/>
                    </a:lnTo>
                    <a:lnTo>
                      <a:pt x="795" y="631"/>
                    </a:lnTo>
                    <a:lnTo>
                      <a:pt x="796" y="631"/>
                    </a:lnTo>
                    <a:lnTo>
                      <a:pt x="796" y="632"/>
                    </a:lnTo>
                    <a:lnTo>
                      <a:pt x="797" y="632"/>
                    </a:lnTo>
                    <a:lnTo>
                      <a:pt x="798" y="632"/>
                    </a:lnTo>
                    <a:lnTo>
                      <a:pt x="798" y="633"/>
                    </a:lnTo>
                    <a:lnTo>
                      <a:pt x="799" y="633"/>
                    </a:lnTo>
                    <a:lnTo>
                      <a:pt x="801" y="633"/>
                    </a:lnTo>
                    <a:lnTo>
                      <a:pt x="803" y="633"/>
                    </a:lnTo>
                    <a:lnTo>
                      <a:pt x="804" y="634"/>
                    </a:lnTo>
                    <a:lnTo>
                      <a:pt x="805" y="636"/>
                    </a:lnTo>
                    <a:lnTo>
                      <a:pt x="806" y="636"/>
                    </a:lnTo>
                    <a:lnTo>
                      <a:pt x="807" y="636"/>
                    </a:lnTo>
                    <a:lnTo>
                      <a:pt x="808" y="637"/>
                    </a:lnTo>
                    <a:lnTo>
                      <a:pt x="809" y="637"/>
                    </a:lnTo>
                    <a:lnTo>
                      <a:pt x="815" y="636"/>
                    </a:lnTo>
                    <a:lnTo>
                      <a:pt x="818" y="635"/>
                    </a:lnTo>
                    <a:lnTo>
                      <a:pt x="819" y="635"/>
                    </a:lnTo>
                    <a:lnTo>
                      <a:pt x="820" y="635"/>
                    </a:lnTo>
                    <a:lnTo>
                      <a:pt x="820" y="636"/>
                    </a:lnTo>
                    <a:lnTo>
                      <a:pt x="821" y="637"/>
                    </a:lnTo>
                    <a:lnTo>
                      <a:pt x="823" y="637"/>
                    </a:lnTo>
                    <a:lnTo>
                      <a:pt x="824" y="637"/>
                    </a:lnTo>
                    <a:lnTo>
                      <a:pt x="825" y="637"/>
                    </a:lnTo>
                    <a:lnTo>
                      <a:pt x="826" y="638"/>
                    </a:lnTo>
                    <a:lnTo>
                      <a:pt x="827" y="638"/>
                    </a:lnTo>
                    <a:lnTo>
                      <a:pt x="827" y="639"/>
                    </a:lnTo>
                    <a:lnTo>
                      <a:pt x="828" y="639"/>
                    </a:lnTo>
                    <a:lnTo>
                      <a:pt x="828" y="641"/>
                    </a:lnTo>
                    <a:lnTo>
                      <a:pt x="828" y="642"/>
                    </a:lnTo>
                    <a:lnTo>
                      <a:pt x="829" y="643"/>
                    </a:lnTo>
                    <a:lnTo>
                      <a:pt x="830" y="643"/>
                    </a:lnTo>
                    <a:lnTo>
                      <a:pt x="829" y="644"/>
                    </a:lnTo>
                    <a:lnTo>
                      <a:pt x="828" y="644"/>
                    </a:lnTo>
                    <a:lnTo>
                      <a:pt x="830" y="646"/>
                    </a:lnTo>
                    <a:lnTo>
                      <a:pt x="831" y="647"/>
                    </a:lnTo>
                    <a:lnTo>
                      <a:pt x="832" y="648"/>
                    </a:lnTo>
                    <a:lnTo>
                      <a:pt x="833" y="648"/>
                    </a:lnTo>
                    <a:lnTo>
                      <a:pt x="835" y="648"/>
                    </a:lnTo>
                    <a:lnTo>
                      <a:pt x="836" y="648"/>
                    </a:lnTo>
                    <a:lnTo>
                      <a:pt x="836" y="649"/>
                    </a:lnTo>
                    <a:lnTo>
                      <a:pt x="838" y="650"/>
                    </a:lnTo>
                    <a:lnTo>
                      <a:pt x="840" y="652"/>
                    </a:lnTo>
                    <a:lnTo>
                      <a:pt x="841" y="652"/>
                    </a:lnTo>
                    <a:lnTo>
                      <a:pt x="841" y="653"/>
                    </a:lnTo>
                    <a:lnTo>
                      <a:pt x="843" y="654"/>
                    </a:lnTo>
                    <a:lnTo>
                      <a:pt x="843" y="655"/>
                    </a:lnTo>
                    <a:lnTo>
                      <a:pt x="843" y="656"/>
                    </a:lnTo>
                    <a:lnTo>
                      <a:pt x="843" y="657"/>
                    </a:lnTo>
                    <a:lnTo>
                      <a:pt x="842" y="658"/>
                    </a:lnTo>
                    <a:lnTo>
                      <a:pt x="841" y="660"/>
                    </a:lnTo>
                    <a:lnTo>
                      <a:pt x="840" y="661"/>
                    </a:lnTo>
                    <a:lnTo>
                      <a:pt x="838" y="662"/>
                    </a:lnTo>
                    <a:lnTo>
                      <a:pt x="836" y="662"/>
                    </a:lnTo>
                    <a:lnTo>
                      <a:pt x="835" y="662"/>
                    </a:lnTo>
                    <a:lnTo>
                      <a:pt x="834" y="662"/>
                    </a:lnTo>
                    <a:lnTo>
                      <a:pt x="833" y="662"/>
                    </a:lnTo>
                    <a:lnTo>
                      <a:pt x="832" y="662"/>
                    </a:lnTo>
                    <a:lnTo>
                      <a:pt x="831" y="662"/>
                    </a:lnTo>
                    <a:lnTo>
                      <a:pt x="831" y="663"/>
                    </a:lnTo>
                    <a:lnTo>
                      <a:pt x="830" y="663"/>
                    </a:lnTo>
                    <a:lnTo>
                      <a:pt x="830" y="665"/>
                    </a:lnTo>
                    <a:lnTo>
                      <a:pt x="830" y="666"/>
                    </a:lnTo>
                    <a:lnTo>
                      <a:pt x="830" y="667"/>
                    </a:lnTo>
                    <a:lnTo>
                      <a:pt x="830" y="668"/>
                    </a:lnTo>
                    <a:lnTo>
                      <a:pt x="830" y="670"/>
                    </a:lnTo>
                    <a:lnTo>
                      <a:pt x="831" y="671"/>
                    </a:lnTo>
                    <a:lnTo>
                      <a:pt x="831" y="672"/>
                    </a:lnTo>
                    <a:lnTo>
                      <a:pt x="832" y="673"/>
                    </a:lnTo>
                    <a:lnTo>
                      <a:pt x="833" y="674"/>
                    </a:lnTo>
                    <a:lnTo>
                      <a:pt x="834" y="675"/>
                    </a:lnTo>
                    <a:lnTo>
                      <a:pt x="834" y="676"/>
                    </a:lnTo>
                    <a:lnTo>
                      <a:pt x="835" y="676"/>
                    </a:lnTo>
                    <a:lnTo>
                      <a:pt x="835" y="677"/>
                    </a:lnTo>
                    <a:lnTo>
                      <a:pt x="835" y="678"/>
                    </a:lnTo>
                    <a:lnTo>
                      <a:pt x="835" y="679"/>
                    </a:lnTo>
                    <a:lnTo>
                      <a:pt x="834" y="680"/>
                    </a:lnTo>
                    <a:lnTo>
                      <a:pt x="833" y="680"/>
                    </a:lnTo>
                    <a:lnTo>
                      <a:pt x="830" y="680"/>
                    </a:lnTo>
                    <a:lnTo>
                      <a:pt x="830" y="681"/>
                    </a:lnTo>
                    <a:lnTo>
                      <a:pt x="829" y="681"/>
                    </a:lnTo>
                    <a:lnTo>
                      <a:pt x="828" y="681"/>
                    </a:lnTo>
                    <a:lnTo>
                      <a:pt x="827" y="683"/>
                    </a:lnTo>
                    <a:lnTo>
                      <a:pt x="826" y="684"/>
                    </a:lnTo>
                    <a:lnTo>
                      <a:pt x="826" y="685"/>
                    </a:lnTo>
                    <a:lnTo>
                      <a:pt x="827" y="685"/>
                    </a:lnTo>
                    <a:lnTo>
                      <a:pt x="827" y="686"/>
                    </a:lnTo>
                    <a:lnTo>
                      <a:pt x="828" y="686"/>
                    </a:lnTo>
                    <a:lnTo>
                      <a:pt x="829" y="686"/>
                    </a:lnTo>
                    <a:lnTo>
                      <a:pt x="830" y="687"/>
                    </a:lnTo>
                    <a:lnTo>
                      <a:pt x="830" y="688"/>
                    </a:lnTo>
                    <a:lnTo>
                      <a:pt x="830" y="689"/>
                    </a:lnTo>
                    <a:lnTo>
                      <a:pt x="830" y="690"/>
                    </a:lnTo>
                    <a:lnTo>
                      <a:pt x="830" y="691"/>
                    </a:lnTo>
                    <a:lnTo>
                      <a:pt x="829" y="692"/>
                    </a:lnTo>
                    <a:lnTo>
                      <a:pt x="828" y="692"/>
                    </a:lnTo>
                    <a:lnTo>
                      <a:pt x="827" y="693"/>
                    </a:lnTo>
                    <a:lnTo>
                      <a:pt x="826" y="693"/>
                    </a:lnTo>
                    <a:lnTo>
                      <a:pt x="824" y="694"/>
                    </a:lnTo>
                    <a:lnTo>
                      <a:pt x="823" y="694"/>
                    </a:lnTo>
                    <a:lnTo>
                      <a:pt x="822" y="694"/>
                    </a:lnTo>
                    <a:lnTo>
                      <a:pt x="821" y="694"/>
                    </a:lnTo>
                    <a:lnTo>
                      <a:pt x="820" y="694"/>
                    </a:lnTo>
                    <a:lnTo>
                      <a:pt x="820" y="695"/>
                    </a:lnTo>
                    <a:lnTo>
                      <a:pt x="819" y="695"/>
                    </a:lnTo>
                    <a:lnTo>
                      <a:pt x="818" y="696"/>
                    </a:lnTo>
                    <a:lnTo>
                      <a:pt x="818" y="697"/>
                    </a:lnTo>
                    <a:lnTo>
                      <a:pt x="818" y="698"/>
                    </a:lnTo>
                    <a:lnTo>
                      <a:pt x="819" y="699"/>
                    </a:lnTo>
                    <a:lnTo>
                      <a:pt x="819" y="700"/>
                    </a:lnTo>
                    <a:lnTo>
                      <a:pt x="819" y="701"/>
                    </a:lnTo>
                    <a:lnTo>
                      <a:pt x="819" y="703"/>
                    </a:lnTo>
                    <a:lnTo>
                      <a:pt x="820" y="704"/>
                    </a:lnTo>
                    <a:lnTo>
                      <a:pt x="819" y="705"/>
                    </a:lnTo>
                    <a:lnTo>
                      <a:pt x="820" y="706"/>
                    </a:lnTo>
                    <a:lnTo>
                      <a:pt x="821" y="707"/>
                    </a:lnTo>
                    <a:lnTo>
                      <a:pt x="822" y="707"/>
                    </a:lnTo>
                    <a:lnTo>
                      <a:pt x="822" y="708"/>
                    </a:lnTo>
                    <a:lnTo>
                      <a:pt x="823" y="709"/>
                    </a:lnTo>
                    <a:lnTo>
                      <a:pt x="823" y="710"/>
                    </a:lnTo>
                    <a:lnTo>
                      <a:pt x="822" y="711"/>
                    </a:lnTo>
                    <a:lnTo>
                      <a:pt x="822" y="712"/>
                    </a:lnTo>
                    <a:lnTo>
                      <a:pt x="821" y="711"/>
                    </a:lnTo>
                    <a:lnTo>
                      <a:pt x="819" y="710"/>
                    </a:lnTo>
                    <a:lnTo>
                      <a:pt x="818" y="710"/>
                    </a:lnTo>
                    <a:lnTo>
                      <a:pt x="817" y="709"/>
                    </a:lnTo>
                    <a:lnTo>
                      <a:pt x="815" y="709"/>
                    </a:lnTo>
                    <a:lnTo>
                      <a:pt x="813" y="709"/>
                    </a:lnTo>
                    <a:lnTo>
                      <a:pt x="812" y="709"/>
                    </a:lnTo>
                    <a:lnTo>
                      <a:pt x="812" y="710"/>
                    </a:lnTo>
                    <a:lnTo>
                      <a:pt x="811" y="710"/>
                    </a:lnTo>
                    <a:lnTo>
                      <a:pt x="811" y="711"/>
                    </a:lnTo>
                    <a:lnTo>
                      <a:pt x="810" y="711"/>
                    </a:lnTo>
                    <a:lnTo>
                      <a:pt x="810" y="712"/>
                    </a:lnTo>
                    <a:lnTo>
                      <a:pt x="810" y="713"/>
                    </a:lnTo>
                    <a:lnTo>
                      <a:pt x="809" y="713"/>
                    </a:lnTo>
                    <a:lnTo>
                      <a:pt x="808" y="714"/>
                    </a:lnTo>
                    <a:lnTo>
                      <a:pt x="807" y="714"/>
                    </a:lnTo>
                    <a:lnTo>
                      <a:pt x="806" y="715"/>
                    </a:lnTo>
                    <a:lnTo>
                      <a:pt x="804" y="716"/>
                    </a:lnTo>
                    <a:lnTo>
                      <a:pt x="804" y="717"/>
                    </a:lnTo>
                    <a:lnTo>
                      <a:pt x="803" y="717"/>
                    </a:lnTo>
                    <a:lnTo>
                      <a:pt x="803" y="718"/>
                    </a:lnTo>
                    <a:lnTo>
                      <a:pt x="802" y="719"/>
                    </a:lnTo>
                    <a:lnTo>
                      <a:pt x="802" y="720"/>
                    </a:lnTo>
                    <a:lnTo>
                      <a:pt x="801" y="720"/>
                    </a:lnTo>
                    <a:lnTo>
                      <a:pt x="801" y="721"/>
                    </a:lnTo>
                    <a:lnTo>
                      <a:pt x="801" y="722"/>
                    </a:lnTo>
                    <a:lnTo>
                      <a:pt x="800" y="723"/>
                    </a:lnTo>
                    <a:lnTo>
                      <a:pt x="800" y="724"/>
                    </a:lnTo>
                    <a:lnTo>
                      <a:pt x="799" y="725"/>
                    </a:lnTo>
                    <a:lnTo>
                      <a:pt x="800" y="726"/>
                    </a:lnTo>
                    <a:lnTo>
                      <a:pt x="800" y="728"/>
                    </a:lnTo>
                    <a:lnTo>
                      <a:pt x="800" y="729"/>
                    </a:lnTo>
                    <a:lnTo>
                      <a:pt x="800" y="731"/>
                    </a:lnTo>
                    <a:lnTo>
                      <a:pt x="800" y="732"/>
                    </a:lnTo>
                    <a:lnTo>
                      <a:pt x="799" y="733"/>
                    </a:lnTo>
                    <a:lnTo>
                      <a:pt x="798" y="733"/>
                    </a:lnTo>
                    <a:lnTo>
                      <a:pt x="797" y="734"/>
                    </a:lnTo>
                    <a:lnTo>
                      <a:pt x="796" y="734"/>
                    </a:lnTo>
                    <a:lnTo>
                      <a:pt x="794" y="734"/>
                    </a:lnTo>
                    <a:lnTo>
                      <a:pt x="793" y="735"/>
                    </a:lnTo>
                    <a:lnTo>
                      <a:pt x="792" y="736"/>
                    </a:lnTo>
                    <a:lnTo>
                      <a:pt x="791" y="738"/>
                    </a:lnTo>
                    <a:lnTo>
                      <a:pt x="790" y="738"/>
                    </a:lnTo>
                    <a:lnTo>
                      <a:pt x="789" y="738"/>
                    </a:lnTo>
                    <a:lnTo>
                      <a:pt x="787" y="739"/>
                    </a:lnTo>
                    <a:lnTo>
                      <a:pt x="786" y="739"/>
                    </a:lnTo>
                    <a:lnTo>
                      <a:pt x="785" y="739"/>
                    </a:lnTo>
                    <a:lnTo>
                      <a:pt x="785" y="738"/>
                    </a:lnTo>
                    <a:lnTo>
                      <a:pt x="784" y="738"/>
                    </a:lnTo>
                    <a:lnTo>
                      <a:pt x="781" y="739"/>
                    </a:lnTo>
                    <a:lnTo>
                      <a:pt x="780" y="739"/>
                    </a:lnTo>
                    <a:lnTo>
                      <a:pt x="779" y="739"/>
                    </a:lnTo>
                    <a:lnTo>
                      <a:pt x="778" y="740"/>
                    </a:lnTo>
                    <a:lnTo>
                      <a:pt x="777" y="740"/>
                    </a:lnTo>
                    <a:lnTo>
                      <a:pt x="776" y="740"/>
                    </a:lnTo>
                    <a:lnTo>
                      <a:pt x="774" y="740"/>
                    </a:lnTo>
                    <a:lnTo>
                      <a:pt x="773" y="740"/>
                    </a:lnTo>
                    <a:lnTo>
                      <a:pt x="772" y="740"/>
                    </a:lnTo>
                    <a:lnTo>
                      <a:pt x="771" y="740"/>
                    </a:lnTo>
                    <a:lnTo>
                      <a:pt x="771" y="741"/>
                    </a:lnTo>
                    <a:lnTo>
                      <a:pt x="770" y="742"/>
                    </a:lnTo>
                    <a:lnTo>
                      <a:pt x="769" y="743"/>
                    </a:lnTo>
                    <a:lnTo>
                      <a:pt x="767" y="744"/>
                    </a:lnTo>
                    <a:lnTo>
                      <a:pt x="766" y="745"/>
                    </a:lnTo>
                    <a:lnTo>
                      <a:pt x="764" y="746"/>
                    </a:lnTo>
                    <a:lnTo>
                      <a:pt x="763" y="747"/>
                    </a:lnTo>
                    <a:lnTo>
                      <a:pt x="761" y="748"/>
                    </a:lnTo>
                    <a:lnTo>
                      <a:pt x="760" y="748"/>
                    </a:lnTo>
                    <a:lnTo>
                      <a:pt x="759" y="748"/>
                    </a:lnTo>
                    <a:lnTo>
                      <a:pt x="758" y="749"/>
                    </a:lnTo>
                    <a:lnTo>
                      <a:pt x="758" y="750"/>
                    </a:lnTo>
                    <a:lnTo>
                      <a:pt x="757" y="750"/>
                    </a:lnTo>
                    <a:lnTo>
                      <a:pt x="756" y="751"/>
                    </a:lnTo>
                    <a:lnTo>
                      <a:pt x="756" y="752"/>
                    </a:lnTo>
                    <a:lnTo>
                      <a:pt x="755" y="753"/>
                    </a:lnTo>
                    <a:lnTo>
                      <a:pt x="755" y="755"/>
                    </a:lnTo>
                    <a:lnTo>
                      <a:pt x="756" y="755"/>
                    </a:lnTo>
                    <a:lnTo>
                      <a:pt x="756" y="757"/>
                    </a:lnTo>
                    <a:lnTo>
                      <a:pt x="757" y="758"/>
                    </a:lnTo>
                    <a:lnTo>
                      <a:pt x="757" y="760"/>
                    </a:lnTo>
                    <a:lnTo>
                      <a:pt x="757" y="761"/>
                    </a:lnTo>
                    <a:lnTo>
                      <a:pt x="757" y="762"/>
                    </a:lnTo>
                    <a:lnTo>
                      <a:pt x="757" y="764"/>
                    </a:lnTo>
                    <a:lnTo>
                      <a:pt x="757" y="767"/>
                    </a:lnTo>
                    <a:lnTo>
                      <a:pt x="757" y="771"/>
                    </a:lnTo>
                    <a:lnTo>
                      <a:pt x="757" y="773"/>
                    </a:lnTo>
                    <a:lnTo>
                      <a:pt x="757" y="774"/>
                    </a:lnTo>
                    <a:lnTo>
                      <a:pt x="757" y="775"/>
                    </a:lnTo>
                    <a:lnTo>
                      <a:pt x="757" y="776"/>
                    </a:lnTo>
                    <a:lnTo>
                      <a:pt x="755" y="777"/>
                    </a:lnTo>
                    <a:lnTo>
                      <a:pt x="755" y="778"/>
                    </a:lnTo>
                    <a:lnTo>
                      <a:pt x="755" y="779"/>
                    </a:lnTo>
                    <a:lnTo>
                      <a:pt x="754" y="780"/>
                    </a:lnTo>
                    <a:lnTo>
                      <a:pt x="753" y="781"/>
                    </a:lnTo>
                    <a:lnTo>
                      <a:pt x="753" y="782"/>
                    </a:lnTo>
                    <a:lnTo>
                      <a:pt x="751" y="783"/>
                    </a:lnTo>
                    <a:lnTo>
                      <a:pt x="750" y="785"/>
                    </a:lnTo>
                    <a:lnTo>
                      <a:pt x="749" y="786"/>
                    </a:lnTo>
                    <a:lnTo>
                      <a:pt x="748" y="787"/>
                    </a:lnTo>
                    <a:lnTo>
                      <a:pt x="748" y="788"/>
                    </a:lnTo>
                    <a:lnTo>
                      <a:pt x="747" y="789"/>
                    </a:lnTo>
                    <a:lnTo>
                      <a:pt x="746" y="789"/>
                    </a:lnTo>
                    <a:lnTo>
                      <a:pt x="746" y="790"/>
                    </a:lnTo>
                    <a:lnTo>
                      <a:pt x="745" y="790"/>
                    </a:lnTo>
                    <a:lnTo>
                      <a:pt x="741" y="794"/>
                    </a:lnTo>
                    <a:lnTo>
                      <a:pt x="741" y="795"/>
                    </a:lnTo>
                    <a:lnTo>
                      <a:pt x="741" y="798"/>
                    </a:lnTo>
                    <a:lnTo>
                      <a:pt x="741" y="799"/>
                    </a:lnTo>
                    <a:lnTo>
                      <a:pt x="741" y="800"/>
                    </a:lnTo>
                    <a:lnTo>
                      <a:pt x="741" y="801"/>
                    </a:lnTo>
                    <a:lnTo>
                      <a:pt x="742" y="804"/>
                    </a:lnTo>
                    <a:lnTo>
                      <a:pt x="743" y="805"/>
                    </a:lnTo>
                    <a:lnTo>
                      <a:pt x="743" y="806"/>
                    </a:lnTo>
                    <a:lnTo>
                      <a:pt x="743" y="807"/>
                    </a:lnTo>
                    <a:lnTo>
                      <a:pt x="744" y="807"/>
                    </a:lnTo>
                    <a:lnTo>
                      <a:pt x="744" y="808"/>
                    </a:lnTo>
                    <a:lnTo>
                      <a:pt x="745" y="809"/>
                    </a:lnTo>
                    <a:lnTo>
                      <a:pt x="747" y="810"/>
                    </a:lnTo>
                    <a:lnTo>
                      <a:pt x="748" y="811"/>
                    </a:lnTo>
                    <a:lnTo>
                      <a:pt x="749" y="812"/>
                    </a:lnTo>
                    <a:lnTo>
                      <a:pt x="751" y="814"/>
                    </a:lnTo>
                    <a:lnTo>
                      <a:pt x="752" y="814"/>
                    </a:lnTo>
                    <a:lnTo>
                      <a:pt x="752" y="815"/>
                    </a:lnTo>
                    <a:lnTo>
                      <a:pt x="753" y="816"/>
                    </a:lnTo>
                    <a:lnTo>
                      <a:pt x="754" y="817"/>
                    </a:lnTo>
                    <a:lnTo>
                      <a:pt x="756" y="817"/>
                    </a:lnTo>
                    <a:lnTo>
                      <a:pt x="757" y="818"/>
                    </a:lnTo>
                    <a:lnTo>
                      <a:pt x="758" y="819"/>
                    </a:lnTo>
                    <a:lnTo>
                      <a:pt x="758" y="820"/>
                    </a:lnTo>
                    <a:lnTo>
                      <a:pt x="757" y="821"/>
                    </a:lnTo>
                    <a:lnTo>
                      <a:pt x="757" y="823"/>
                    </a:lnTo>
                    <a:lnTo>
                      <a:pt x="757" y="824"/>
                    </a:lnTo>
                    <a:lnTo>
                      <a:pt x="757" y="825"/>
                    </a:lnTo>
                    <a:lnTo>
                      <a:pt x="757" y="827"/>
                    </a:lnTo>
                    <a:lnTo>
                      <a:pt x="757" y="828"/>
                    </a:lnTo>
                    <a:lnTo>
                      <a:pt x="756" y="830"/>
                    </a:lnTo>
                    <a:lnTo>
                      <a:pt x="756" y="831"/>
                    </a:lnTo>
                    <a:lnTo>
                      <a:pt x="756" y="832"/>
                    </a:lnTo>
                    <a:lnTo>
                      <a:pt x="755" y="832"/>
                    </a:lnTo>
                    <a:lnTo>
                      <a:pt x="755" y="833"/>
                    </a:lnTo>
                    <a:lnTo>
                      <a:pt x="756" y="835"/>
                    </a:lnTo>
                    <a:lnTo>
                      <a:pt x="756" y="836"/>
                    </a:lnTo>
                    <a:lnTo>
                      <a:pt x="756" y="837"/>
                    </a:lnTo>
                    <a:lnTo>
                      <a:pt x="756" y="838"/>
                    </a:lnTo>
                    <a:lnTo>
                      <a:pt x="755" y="839"/>
                    </a:lnTo>
                    <a:lnTo>
                      <a:pt x="755" y="840"/>
                    </a:lnTo>
                    <a:lnTo>
                      <a:pt x="754" y="840"/>
                    </a:lnTo>
                    <a:lnTo>
                      <a:pt x="753" y="841"/>
                    </a:lnTo>
                    <a:lnTo>
                      <a:pt x="753" y="842"/>
                    </a:lnTo>
                    <a:lnTo>
                      <a:pt x="753" y="844"/>
                    </a:lnTo>
                    <a:lnTo>
                      <a:pt x="753" y="845"/>
                    </a:lnTo>
                    <a:lnTo>
                      <a:pt x="753" y="848"/>
                    </a:lnTo>
                    <a:lnTo>
                      <a:pt x="752" y="849"/>
                    </a:lnTo>
                    <a:lnTo>
                      <a:pt x="751" y="850"/>
                    </a:lnTo>
                    <a:lnTo>
                      <a:pt x="751" y="851"/>
                    </a:lnTo>
                    <a:lnTo>
                      <a:pt x="750" y="852"/>
                    </a:lnTo>
                    <a:lnTo>
                      <a:pt x="749" y="854"/>
                    </a:lnTo>
                    <a:lnTo>
                      <a:pt x="749" y="855"/>
                    </a:lnTo>
                    <a:lnTo>
                      <a:pt x="749" y="856"/>
                    </a:lnTo>
                    <a:lnTo>
                      <a:pt x="748" y="857"/>
                    </a:lnTo>
                    <a:lnTo>
                      <a:pt x="748" y="860"/>
                    </a:lnTo>
                    <a:lnTo>
                      <a:pt x="747" y="862"/>
                    </a:lnTo>
                    <a:lnTo>
                      <a:pt x="746" y="863"/>
                    </a:lnTo>
                    <a:lnTo>
                      <a:pt x="746" y="864"/>
                    </a:lnTo>
                    <a:lnTo>
                      <a:pt x="745" y="864"/>
                    </a:lnTo>
                    <a:lnTo>
                      <a:pt x="744" y="865"/>
                    </a:lnTo>
                    <a:lnTo>
                      <a:pt x="742" y="866"/>
                    </a:lnTo>
                    <a:lnTo>
                      <a:pt x="741" y="866"/>
                    </a:lnTo>
                    <a:lnTo>
                      <a:pt x="739" y="869"/>
                    </a:lnTo>
                    <a:lnTo>
                      <a:pt x="738" y="869"/>
                    </a:lnTo>
                    <a:lnTo>
                      <a:pt x="738" y="871"/>
                    </a:lnTo>
                    <a:lnTo>
                      <a:pt x="738" y="872"/>
                    </a:lnTo>
                    <a:lnTo>
                      <a:pt x="737" y="873"/>
                    </a:lnTo>
                    <a:lnTo>
                      <a:pt x="737" y="874"/>
                    </a:lnTo>
                    <a:lnTo>
                      <a:pt x="737" y="876"/>
                    </a:lnTo>
                    <a:lnTo>
                      <a:pt x="737" y="877"/>
                    </a:lnTo>
                    <a:lnTo>
                      <a:pt x="736" y="878"/>
                    </a:lnTo>
                    <a:lnTo>
                      <a:pt x="735" y="879"/>
                    </a:lnTo>
                    <a:lnTo>
                      <a:pt x="734" y="880"/>
                    </a:lnTo>
                    <a:lnTo>
                      <a:pt x="732" y="881"/>
                    </a:lnTo>
                    <a:lnTo>
                      <a:pt x="732" y="882"/>
                    </a:lnTo>
                    <a:lnTo>
                      <a:pt x="731" y="883"/>
                    </a:lnTo>
                    <a:lnTo>
                      <a:pt x="730" y="885"/>
                    </a:lnTo>
                    <a:lnTo>
                      <a:pt x="730" y="886"/>
                    </a:lnTo>
                    <a:lnTo>
                      <a:pt x="729" y="887"/>
                    </a:lnTo>
                    <a:lnTo>
                      <a:pt x="729" y="888"/>
                    </a:lnTo>
                    <a:lnTo>
                      <a:pt x="727" y="889"/>
                    </a:lnTo>
                    <a:lnTo>
                      <a:pt x="726" y="891"/>
                    </a:lnTo>
                    <a:lnTo>
                      <a:pt x="726" y="892"/>
                    </a:lnTo>
                    <a:lnTo>
                      <a:pt x="725" y="892"/>
                    </a:lnTo>
                    <a:lnTo>
                      <a:pt x="725" y="893"/>
                    </a:lnTo>
                    <a:lnTo>
                      <a:pt x="724" y="893"/>
                    </a:lnTo>
                    <a:lnTo>
                      <a:pt x="724" y="895"/>
                    </a:lnTo>
                    <a:lnTo>
                      <a:pt x="722" y="896"/>
                    </a:lnTo>
                    <a:lnTo>
                      <a:pt x="722" y="897"/>
                    </a:lnTo>
                    <a:lnTo>
                      <a:pt x="721" y="898"/>
                    </a:lnTo>
                    <a:lnTo>
                      <a:pt x="720" y="898"/>
                    </a:lnTo>
                    <a:lnTo>
                      <a:pt x="719" y="898"/>
                    </a:lnTo>
                    <a:lnTo>
                      <a:pt x="718" y="898"/>
                    </a:lnTo>
                    <a:lnTo>
                      <a:pt x="717" y="898"/>
                    </a:lnTo>
                    <a:lnTo>
                      <a:pt x="714" y="899"/>
                    </a:lnTo>
                    <a:lnTo>
                      <a:pt x="713" y="900"/>
                    </a:lnTo>
                    <a:lnTo>
                      <a:pt x="712" y="900"/>
                    </a:lnTo>
                    <a:lnTo>
                      <a:pt x="711" y="901"/>
                    </a:lnTo>
                    <a:lnTo>
                      <a:pt x="710" y="902"/>
                    </a:lnTo>
                    <a:lnTo>
                      <a:pt x="709" y="902"/>
                    </a:lnTo>
                    <a:lnTo>
                      <a:pt x="709" y="903"/>
                    </a:lnTo>
                    <a:lnTo>
                      <a:pt x="708" y="903"/>
                    </a:lnTo>
                    <a:lnTo>
                      <a:pt x="708" y="904"/>
                    </a:lnTo>
                    <a:lnTo>
                      <a:pt x="707" y="904"/>
                    </a:lnTo>
                    <a:lnTo>
                      <a:pt x="707" y="905"/>
                    </a:lnTo>
                    <a:lnTo>
                      <a:pt x="706" y="907"/>
                    </a:lnTo>
                    <a:lnTo>
                      <a:pt x="705" y="908"/>
                    </a:lnTo>
                    <a:lnTo>
                      <a:pt x="704" y="908"/>
                    </a:lnTo>
                    <a:lnTo>
                      <a:pt x="704" y="909"/>
                    </a:lnTo>
                    <a:lnTo>
                      <a:pt x="703" y="909"/>
                    </a:lnTo>
                    <a:lnTo>
                      <a:pt x="703" y="910"/>
                    </a:lnTo>
                    <a:lnTo>
                      <a:pt x="702" y="911"/>
                    </a:lnTo>
                    <a:lnTo>
                      <a:pt x="701" y="912"/>
                    </a:lnTo>
                    <a:lnTo>
                      <a:pt x="700" y="913"/>
                    </a:lnTo>
                    <a:lnTo>
                      <a:pt x="700" y="914"/>
                    </a:lnTo>
                    <a:lnTo>
                      <a:pt x="699" y="916"/>
                    </a:lnTo>
                    <a:lnTo>
                      <a:pt x="699" y="917"/>
                    </a:lnTo>
                    <a:lnTo>
                      <a:pt x="697" y="919"/>
                    </a:lnTo>
                    <a:lnTo>
                      <a:pt x="696" y="920"/>
                    </a:lnTo>
                    <a:lnTo>
                      <a:pt x="696" y="921"/>
                    </a:lnTo>
                    <a:lnTo>
                      <a:pt x="695" y="921"/>
                    </a:lnTo>
                    <a:lnTo>
                      <a:pt x="696" y="922"/>
                    </a:lnTo>
                    <a:lnTo>
                      <a:pt x="696" y="923"/>
                    </a:lnTo>
                    <a:lnTo>
                      <a:pt x="695" y="923"/>
                    </a:lnTo>
                    <a:lnTo>
                      <a:pt x="694" y="923"/>
                    </a:lnTo>
                    <a:lnTo>
                      <a:pt x="694" y="924"/>
                    </a:lnTo>
                    <a:lnTo>
                      <a:pt x="693" y="924"/>
                    </a:lnTo>
                    <a:lnTo>
                      <a:pt x="693" y="925"/>
                    </a:lnTo>
                    <a:lnTo>
                      <a:pt x="692" y="926"/>
                    </a:lnTo>
                    <a:lnTo>
                      <a:pt x="691" y="926"/>
                    </a:lnTo>
                    <a:lnTo>
                      <a:pt x="691" y="927"/>
                    </a:lnTo>
                    <a:lnTo>
                      <a:pt x="690" y="927"/>
                    </a:lnTo>
                    <a:lnTo>
                      <a:pt x="689" y="927"/>
                    </a:lnTo>
                    <a:lnTo>
                      <a:pt x="688" y="927"/>
                    </a:lnTo>
                    <a:lnTo>
                      <a:pt x="688" y="929"/>
                    </a:lnTo>
                    <a:lnTo>
                      <a:pt x="687" y="930"/>
                    </a:lnTo>
                    <a:lnTo>
                      <a:pt x="686" y="931"/>
                    </a:lnTo>
                    <a:lnTo>
                      <a:pt x="685" y="931"/>
                    </a:lnTo>
                    <a:lnTo>
                      <a:pt x="685" y="932"/>
                    </a:lnTo>
                    <a:lnTo>
                      <a:pt x="684" y="932"/>
                    </a:lnTo>
                    <a:lnTo>
                      <a:pt x="684" y="933"/>
                    </a:lnTo>
                    <a:lnTo>
                      <a:pt x="684" y="934"/>
                    </a:lnTo>
                    <a:lnTo>
                      <a:pt x="684" y="935"/>
                    </a:lnTo>
                    <a:lnTo>
                      <a:pt x="684" y="936"/>
                    </a:lnTo>
                    <a:lnTo>
                      <a:pt x="684" y="937"/>
                    </a:lnTo>
                    <a:lnTo>
                      <a:pt x="683" y="938"/>
                    </a:lnTo>
                    <a:lnTo>
                      <a:pt x="683" y="939"/>
                    </a:lnTo>
                    <a:lnTo>
                      <a:pt x="682" y="940"/>
                    </a:lnTo>
                    <a:lnTo>
                      <a:pt x="681" y="941"/>
                    </a:lnTo>
                    <a:lnTo>
                      <a:pt x="681" y="942"/>
                    </a:lnTo>
                    <a:lnTo>
                      <a:pt x="680" y="943"/>
                    </a:lnTo>
                    <a:lnTo>
                      <a:pt x="680" y="944"/>
                    </a:lnTo>
                    <a:lnTo>
                      <a:pt x="679" y="945"/>
                    </a:lnTo>
                    <a:lnTo>
                      <a:pt x="679" y="946"/>
                    </a:lnTo>
                    <a:lnTo>
                      <a:pt x="680" y="947"/>
                    </a:lnTo>
                    <a:lnTo>
                      <a:pt x="679" y="947"/>
                    </a:lnTo>
                    <a:lnTo>
                      <a:pt x="679" y="948"/>
                    </a:lnTo>
                    <a:lnTo>
                      <a:pt x="680" y="949"/>
                    </a:lnTo>
                    <a:lnTo>
                      <a:pt x="680" y="950"/>
                    </a:lnTo>
                    <a:lnTo>
                      <a:pt x="680" y="951"/>
                    </a:lnTo>
                    <a:lnTo>
                      <a:pt x="679" y="952"/>
                    </a:lnTo>
                    <a:lnTo>
                      <a:pt x="679" y="953"/>
                    </a:lnTo>
                    <a:lnTo>
                      <a:pt x="679" y="954"/>
                    </a:lnTo>
                    <a:lnTo>
                      <a:pt x="679" y="955"/>
                    </a:lnTo>
                    <a:lnTo>
                      <a:pt x="678" y="955"/>
                    </a:lnTo>
                    <a:lnTo>
                      <a:pt x="678" y="956"/>
                    </a:lnTo>
                    <a:lnTo>
                      <a:pt x="677" y="956"/>
                    </a:lnTo>
                    <a:lnTo>
                      <a:pt x="676" y="957"/>
                    </a:lnTo>
                    <a:lnTo>
                      <a:pt x="676" y="958"/>
                    </a:lnTo>
                    <a:lnTo>
                      <a:pt x="676" y="959"/>
                    </a:lnTo>
                    <a:lnTo>
                      <a:pt x="676" y="960"/>
                    </a:lnTo>
                    <a:lnTo>
                      <a:pt x="675" y="961"/>
                    </a:lnTo>
                    <a:lnTo>
                      <a:pt x="675" y="962"/>
                    </a:lnTo>
                    <a:lnTo>
                      <a:pt x="675" y="963"/>
                    </a:lnTo>
                    <a:lnTo>
                      <a:pt x="674" y="964"/>
                    </a:lnTo>
                    <a:lnTo>
                      <a:pt x="673" y="965"/>
                    </a:lnTo>
                    <a:lnTo>
                      <a:pt x="672" y="966"/>
                    </a:lnTo>
                    <a:lnTo>
                      <a:pt x="672" y="967"/>
                    </a:lnTo>
                    <a:lnTo>
                      <a:pt x="671" y="967"/>
                    </a:lnTo>
                    <a:lnTo>
                      <a:pt x="671" y="969"/>
                    </a:lnTo>
                    <a:lnTo>
                      <a:pt x="671" y="970"/>
                    </a:lnTo>
                    <a:lnTo>
                      <a:pt x="670" y="971"/>
                    </a:lnTo>
                    <a:lnTo>
                      <a:pt x="670" y="972"/>
                    </a:lnTo>
                    <a:lnTo>
                      <a:pt x="670" y="973"/>
                    </a:lnTo>
                    <a:lnTo>
                      <a:pt x="669" y="973"/>
                    </a:lnTo>
                    <a:lnTo>
                      <a:pt x="648" y="971"/>
                    </a:lnTo>
                    <a:lnTo>
                      <a:pt x="622" y="968"/>
                    </a:lnTo>
                    <a:lnTo>
                      <a:pt x="586" y="964"/>
                    </a:lnTo>
                    <a:lnTo>
                      <a:pt x="532" y="958"/>
                    </a:lnTo>
                    <a:lnTo>
                      <a:pt x="513" y="956"/>
                    </a:lnTo>
                    <a:lnTo>
                      <a:pt x="484" y="952"/>
                    </a:lnTo>
                    <a:lnTo>
                      <a:pt x="445" y="948"/>
                    </a:lnTo>
                    <a:lnTo>
                      <a:pt x="409" y="944"/>
                    </a:lnTo>
                    <a:lnTo>
                      <a:pt x="369" y="940"/>
                    </a:lnTo>
                    <a:lnTo>
                      <a:pt x="330" y="936"/>
                    </a:lnTo>
                    <a:lnTo>
                      <a:pt x="301" y="933"/>
                    </a:lnTo>
                    <a:lnTo>
                      <a:pt x="239" y="926"/>
                    </a:lnTo>
                    <a:lnTo>
                      <a:pt x="210" y="923"/>
                    </a:lnTo>
                    <a:lnTo>
                      <a:pt x="201" y="922"/>
                    </a:lnTo>
                    <a:lnTo>
                      <a:pt x="170" y="919"/>
                    </a:lnTo>
                    <a:lnTo>
                      <a:pt x="170" y="920"/>
                    </a:lnTo>
                    <a:lnTo>
                      <a:pt x="169" y="920"/>
                    </a:lnTo>
                    <a:lnTo>
                      <a:pt x="168" y="920"/>
                    </a:lnTo>
                    <a:lnTo>
                      <a:pt x="167" y="920"/>
                    </a:lnTo>
                    <a:lnTo>
                      <a:pt x="167" y="921"/>
                    </a:lnTo>
                    <a:lnTo>
                      <a:pt x="166" y="921"/>
                    </a:lnTo>
                    <a:lnTo>
                      <a:pt x="165" y="922"/>
                    </a:lnTo>
                    <a:lnTo>
                      <a:pt x="164" y="922"/>
                    </a:lnTo>
                    <a:lnTo>
                      <a:pt x="163" y="922"/>
                    </a:lnTo>
                    <a:lnTo>
                      <a:pt x="163" y="921"/>
                    </a:lnTo>
                    <a:lnTo>
                      <a:pt x="163" y="920"/>
                    </a:lnTo>
                    <a:lnTo>
                      <a:pt x="163" y="919"/>
                    </a:lnTo>
                    <a:lnTo>
                      <a:pt x="163" y="918"/>
                    </a:lnTo>
                    <a:lnTo>
                      <a:pt x="163" y="917"/>
                    </a:lnTo>
                    <a:lnTo>
                      <a:pt x="163" y="916"/>
                    </a:lnTo>
                    <a:lnTo>
                      <a:pt x="162" y="915"/>
                    </a:lnTo>
                    <a:lnTo>
                      <a:pt x="161" y="914"/>
                    </a:lnTo>
                    <a:lnTo>
                      <a:pt x="161" y="913"/>
                    </a:lnTo>
                    <a:lnTo>
                      <a:pt x="161" y="912"/>
                    </a:lnTo>
                    <a:lnTo>
                      <a:pt x="160" y="911"/>
                    </a:lnTo>
                    <a:lnTo>
                      <a:pt x="160" y="910"/>
                    </a:lnTo>
                    <a:lnTo>
                      <a:pt x="159" y="910"/>
                    </a:lnTo>
                    <a:lnTo>
                      <a:pt x="158" y="909"/>
                    </a:lnTo>
                    <a:lnTo>
                      <a:pt x="157" y="909"/>
                    </a:lnTo>
                    <a:lnTo>
                      <a:pt x="156" y="909"/>
                    </a:lnTo>
                    <a:lnTo>
                      <a:pt x="155" y="909"/>
                    </a:lnTo>
                    <a:lnTo>
                      <a:pt x="154" y="909"/>
                    </a:lnTo>
                    <a:lnTo>
                      <a:pt x="153" y="909"/>
                    </a:lnTo>
                    <a:lnTo>
                      <a:pt x="152" y="909"/>
                    </a:lnTo>
                    <a:lnTo>
                      <a:pt x="151" y="909"/>
                    </a:lnTo>
                    <a:lnTo>
                      <a:pt x="150" y="908"/>
                    </a:lnTo>
                    <a:lnTo>
                      <a:pt x="149" y="908"/>
                    </a:lnTo>
                    <a:lnTo>
                      <a:pt x="148" y="908"/>
                    </a:lnTo>
                    <a:lnTo>
                      <a:pt x="147" y="908"/>
                    </a:lnTo>
                    <a:lnTo>
                      <a:pt x="146" y="908"/>
                    </a:lnTo>
                    <a:lnTo>
                      <a:pt x="146" y="909"/>
                    </a:lnTo>
                    <a:lnTo>
                      <a:pt x="145" y="909"/>
                    </a:lnTo>
                    <a:lnTo>
                      <a:pt x="145" y="908"/>
                    </a:lnTo>
                    <a:lnTo>
                      <a:pt x="143" y="907"/>
                    </a:lnTo>
                    <a:lnTo>
                      <a:pt x="142" y="906"/>
                    </a:lnTo>
                    <a:lnTo>
                      <a:pt x="142" y="905"/>
                    </a:lnTo>
                    <a:lnTo>
                      <a:pt x="141" y="905"/>
                    </a:lnTo>
                    <a:lnTo>
                      <a:pt x="140" y="904"/>
                    </a:lnTo>
                    <a:lnTo>
                      <a:pt x="141" y="904"/>
                    </a:lnTo>
                    <a:lnTo>
                      <a:pt x="141" y="903"/>
                    </a:lnTo>
                    <a:lnTo>
                      <a:pt x="141" y="902"/>
                    </a:lnTo>
                    <a:lnTo>
                      <a:pt x="141" y="901"/>
                    </a:lnTo>
                    <a:lnTo>
                      <a:pt x="140" y="901"/>
                    </a:lnTo>
                    <a:lnTo>
                      <a:pt x="141" y="900"/>
                    </a:lnTo>
                    <a:lnTo>
                      <a:pt x="142" y="900"/>
                    </a:lnTo>
                    <a:lnTo>
                      <a:pt x="142" y="899"/>
                    </a:lnTo>
                    <a:lnTo>
                      <a:pt x="142" y="898"/>
                    </a:lnTo>
                    <a:lnTo>
                      <a:pt x="142" y="897"/>
                    </a:lnTo>
                    <a:lnTo>
                      <a:pt x="141" y="897"/>
                    </a:lnTo>
                    <a:lnTo>
                      <a:pt x="140" y="897"/>
                    </a:lnTo>
                    <a:lnTo>
                      <a:pt x="141" y="895"/>
                    </a:lnTo>
                    <a:lnTo>
                      <a:pt x="140" y="895"/>
                    </a:lnTo>
                    <a:lnTo>
                      <a:pt x="139" y="894"/>
                    </a:lnTo>
                    <a:lnTo>
                      <a:pt x="138" y="893"/>
                    </a:lnTo>
                    <a:lnTo>
                      <a:pt x="138" y="892"/>
                    </a:lnTo>
                    <a:lnTo>
                      <a:pt x="137" y="891"/>
                    </a:lnTo>
                    <a:lnTo>
                      <a:pt x="135" y="890"/>
                    </a:lnTo>
                    <a:lnTo>
                      <a:pt x="134" y="889"/>
                    </a:lnTo>
                    <a:lnTo>
                      <a:pt x="133" y="888"/>
                    </a:lnTo>
                    <a:lnTo>
                      <a:pt x="131" y="886"/>
                    </a:lnTo>
                    <a:lnTo>
                      <a:pt x="130" y="884"/>
                    </a:lnTo>
                    <a:lnTo>
                      <a:pt x="129" y="884"/>
                    </a:lnTo>
                    <a:lnTo>
                      <a:pt x="128" y="883"/>
                    </a:lnTo>
                    <a:lnTo>
                      <a:pt x="127" y="883"/>
                    </a:lnTo>
                    <a:lnTo>
                      <a:pt x="126" y="883"/>
                    </a:lnTo>
                    <a:lnTo>
                      <a:pt x="125" y="883"/>
                    </a:lnTo>
                    <a:lnTo>
                      <a:pt x="123" y="884"/>
                    </a:lnTo>
                    <a:lnTo>
                      <a:pt x="122" y="883"/>
                    </a:lnTo>
                    <a:lnTo>
                      <a:pt x="121" y="882"/>
                    </a:lnTo>
                    <a:lnTo>
                      <a:pt x="121" y="881"/>
                    </a:lnTo>
                    <a:lnTo>
                      <a:pt x="118" y="881"/>
                    </a:lnTo>
                    <a:lnTo>
                      <a:pt x="117" y="881"/>
                    </a:lnTo>
                    <a:lnTo>
                      <a:pt x="116" y="881"/>
                    </a:lnTo>
                    <a:lnTo>
                      <a:pt x="115" y="881"/>
                    </a:lnTo>
                    <a:lnTo>
                      <a:pt x="114" y="879"/>
                    </a:lnTo>
                    <a:lnTo>
                      <a:pt x="113" y="879"/>
                    </a:lnTo>
                    <a:lnTo>
                      <a:pt x="113" y="878"/>
                    </a:lnTo>
                    <a:lnTo>
                      <a:pt x="113" y="877"/>
                    </a:lnTo>
                    <a:lnTo>
                      <a:pt x="113" y="875"/>
                    </a:lnTo>
                    <a:lnTo>
                      <a:pt x="113" y="874"/>
                    </a:lnTo>
                    <a:lnTo>
                      <a:pt x="113" y="873"/>
                    </a:lnTo>
                    <a:lnTo>
                      <a:pt x="112" y="873"/>
                    </a:lnTo>
                    <a:lnTo>
                      <a:pt x="111" y="873"/>
                    </a:lnTo>
                    <a:lnTo>
                      <a:pt x="110" y="873"/>
                    </a:lnTo>
                    <a:lnTo>
                      <a:pt x="109" y="873"/>
                    </a:lnTo>
                    <a:lnTo>
                      <a:pt x="108" y="872"/>
                    </a:lnTo>
                    <a:lnTo>
                      <a:pt x="106" y="871"/>
                    </a:lnTo>
                    <a:lnTo>
                      <a:pt x="105" y="870"/>
                    </a:lnTo>
                    <a:lnTo>
                      <a:pt x="104" y="870"/>
                    </a:lnTo>
                    <a:lnTo>
                      <a:pt x="103" y="871"/>
                    </a:lnTo>
                    <a:lnTo>
                      <a:pt x="102" y="871"/>
                    </a:lnTo>
                    <a:lnTo>
                      <a:pt x="101" y="871"/>
                    </a:lnTo>
                    <a:lnTo>
                      <a:pt x="100" y="871"/>
                    </a:lnTo>
                    <a:lnTo>
                      <a:pt x="99" y="871"/>
                    </a:lnTo>
                    <a:lnTo>
                      <a:pt x="99" y="870"/>
                    </a:lnTo>
                    <a:lnTo>
                      <a:pt x="99" y="868"/>
                    </a:lnTo>
                    <a:lnTo>
                      <a:pt x="99" y="867"/>
                    </a:lnTo>
                    <a:lnTo>
                      <a:pt x="99" y="866"/>
                    </a:lnTo>
                    <a:lnTo>
                      <a:pt x="99" y="865"/>
                    </a:lnTo>
                    <a:lnTo>
                      <a:pt x="99" y="864"/>
                    </a:lnTo>
                    <a:lnTo>
                      <a:pt x="98" y="864"/>
                    </a:lnTo>
                    <a:lnTo>
                      <a:pt x="98" y="863"/>
                    </a:lnTo>
                    <a:lnTo>
                      <a:pt x="97" y="862"/>
                    </a:lnTo>
                    <a:lnTo>
                      <a:pt x="97" y="860"/>
                    </a:lnTo>
                    <a:lnTo>
                      <a:pt x="97" y="859"/>
                    </a:lnTo>
                    <a:lnTo>
                      <a:pt x="97" y="858"/>
                    </a:lnTo>
                    <a:lnTo>
                      <a:pt x="97" y="857"/>
                    </a:lnTo>
                    <a:lnTo>
                      <a:pt x="96" y="857"/>
                    </a:lnTo>
                    <a:lnTo>
                      <a:pt x="95" y="857"/>
                    </a:lnTo>
                    <a:lnTo>
                      <a:pt x="95" y="856"/>
                    </a:lnTo>
                    <a:lnTo>
                      <a:pt x="95" y="855"/>
                    </a:lnTo>
                    <a:lnTo>
                      <a:pt x="96" y="855"/>
                    </a:lnTo>
                    <a:lnTo>
                      <a:pt x="96" y="854"/>
                    </a:lnTo>
                    <a:lnTo>
                      <a:pt x="96" y="853"/>
                    </a:lnTo>
                    <a:lnTo>
                      <a:pt x="96" y="852"/>
                    </a:lnTo>
                    <a:lnTo>
                      <a:pt x="95" y="851"/>
                    </a:lnTo>
                    <a:lnTo>
                      <a:pt x="94" y="851"/>
                    </a:lnTo>
                    <a:lnTo>
                      <a:pt x="94" y="850"/>
                    </a:lnTo>
                    <a:lnTo>
                      <a:pt x="95" y="850"/>
                    </a:lnTo>
                    <a:lnTo>
                      <a:pt x="95" y="849"/>
                    </a:lnTo>
                    <a:lnTo>
                      <a:pt x="95" y="848"/>
                    </a:lnTo>
                    <a:lnTo>
                      <a:pt x="94" y="847"/>
                    </a:lnTo>
                    <a:lnTo>
                      <a:pt x="93" y="846"/>
                    </a:lnTo>
                    <a:lnTo>
                      <a:pt x="93" y="845"/>
                    </a:lnTo>
                    <a:lnTo>
                      <a:pt x="92" y="844"/>
                    </a:lnTo>
                    <a:lnTo>
                      <a:pt x="93" y="843"/>
                    </a:lnTo>
                    <a:lnTo>
                      <a:pt x="94" y="842"/>
                    </a:lnTo>
                    <a:lnTo>
                      <a:pt x="94" y="841"/>
                    </a:lnTo>
                    <a:lnTo>
                      <a:pt x="94" y="840"/>
                    </a:lnTo>
                    <a:lnTo>
                      <a:pt x="93" y="839"/>
                    </a:lnTo>
                    <a:lnTo>
                      <a:pt x="93" y="838"/>
                    </a:lnTo>
                    <a:lnTo>
                      <a:pt x="93" y="837"/>
                    </a:lnTo>
                    <a:lnTo>
                      <a:pt x="93" y="836"/>
                    </a:lnTo>
                    <a:lnTo>
                      <a:pt x="94" y="835"/>
                    </a:lnTo>
                    <a:lnTo>
                      <a:pt x="94" y="834"/>
                    </a:lnTo>
                    <a:lnTo>
                      <a:pt x="94" y="833"/>
                    </a:lnTo>
                    <a:lnTo>
                      <a:pt x="95" y="832"/>
                    </a:lnTo>
                    <a:lnTo>
                      <a:pt x="96" y="830"/>
                    </a:lnTo>
                    <a:lnTo>
                      <a:pt x="96" y="829"/>
                    </a:lnTo>
                    <a:lnTo>
                      <a:pt x="96" y="828"/>
                    </a:lnTo>
                    <a:lnTo>
                      <a:pt x="95" y="827"/>
                    </a:lnTo>
                    <a:lnTo>
                      <a:pt x="94" y="826"/>
                    </a:lnTo>
                    <a:lnTo>
                      <a:pt x="93" y="825"/>
                    </a:lnTo>
                    <a:lnTo>
                      <a:pt x="92" y="825"/>
                    </a:lnTo>
                    <a:lnTo>
                      <a:pt x="91" y="825"/>
                    </a:lnTo>
                    <a:lnTo>
                      <a:pt x="90" y="824"/>
                    </a:lnTo>
                    <a:lnTo>
                      <a:pt x="90" y="823"/>
                    </a:lnTo>
                    <a:lnTo>
                      <a:pt x="90" y="822"/>
                    </a:lnTo>
                    <a:lnTo>
                      <a:pt x="89" y="821"/>
                    </a:lnTo>
                    <a:lnTo>
                      <a:pt x="89" y="820"/>
                    </a:lnTo>
                    <a:lnTo>
                      <a:pt x="89" y="819"/>
                    </a:lnTo>
                    <a:lnTo>
                      <a:pt x="88" y="818"/>
                    </a:lnTo>
                    <a:lnTo>
                      <a:pt x="86" y="816"/>
                    </a:lnTo>
                    <a:lnTo>
                      <a:pt x="84" y="814"/>
                    </a:lnTo>
                    <a:lnTo>
                      <a:pt x="84" y="812"/>
                    </a:lnTo>
                    <a:lnTo>
                      <a:pt x="83" y="812"/>
                    </a:lnTo>
                    <a:lnTo>
                      <a:pt x="82" y="811"/>
                    </a:lnTo>
                    <a:lnTo>
                      <a:pt x="81" y="810"/>
                    </a:lnTo>
                    <a:lnTo>
                      <a:pt x="81" y="809"/>
                    </a:lnTo>
                    <a:lnTo>
                      <a:pt x="81" y="808"/>
                    </a:lnTo>
                    <a:lnTo>
                      <a:pt x="81" y="807"/>
                    </a:lnTo>
                    <a:lnTo>
                      <a:pt x="81" y="805"/>
                    </a:lnTo>
                    <a:lnTo>
                      <a:pt x="81" y="804"/>
                    </a:lnTo>
                    <a:lnTo>
                      <a:pt x="81" y="803"/>
                    </a:lnTo>
                    <a:lnTo>
                      <a:pt x="81" y="801"/>
                    </a:lnTo>
                    <a:lnTo>
                      <a:pt x="80" y="799"/>
                    </a:lnTo>
                    <a:lnTo>
                      <a:pt x="78" y="797"/>
                    </a:lnTo>
                    <a:lnTo>
                      <a:pt x="78" y="795"/>
                    </a:lnTo>
                    <a:lnTo>
                      <a:pt x="77" y="792"/>
                    </a:lnTo>
                    <a:lnTo>
                      <a:pt x="77" y="791"/>
                    </a:lnTo>
                    <a:lnTo>
                      <a:pt x="77" y="789"/>
                    </a:lnTo>
                    <a:lnTo>
                      <a:pt x="76" y="787"/>
                    </a:lnTo>
                    <a:lnTo>
                      <a:pt x="76" y="786"/>
                    </a:lnTo>
                    <a:lnTo>
                      <a:pt x="75" y="786"/>
                    </a:lnTo>
                    <a:lnTo>
                      <a:pt x="75" y="785"/>
                    </a:lnTo>
                    <a:lnTo>
                      <a:pt x="74" y="785"/>
                    </a:lnTo>
                    <a:lnTo>
                      <a:pt x="73" y="785"/>
                    </a:lnTo>
                    <a:lnTo>
                      <a:pt x="73" y="784"/>
                    </a:lnTo>
                    <a:lnTo>
                      <a:pt x="73" y="782"/>
                    </a:lnTo>
                    <a:lnTo>
                      <a:pt x="73" y="781"/>
                    </a:lnTo>
                    <a:lnTo>
                      <a:pt x="72" y="779"/>
                    </a:lnTo>
                    <a:lnTo>
                      <a:pt x="71" y="777"/>
                    </a:lnTo>
                    <a:lnTo>
                      <a:pt x="71" y="776"/>
                    </a:lnTo>
                    <a:lnTo>
                      <a:pt x="70" y="775"/>
                    </a:lnTo>
                    <a:lnTo>
                      <a:pt x="69" y="774"/>
                    </a:lnTo>
                    <a:lnTo>
                      <a:pt x="69" y="773"/>
                    </a:lnTo>
                    <a:lnTo>
                      <a:pt x="68" y="772"/>
                    </a:lnTo>
                    <a:lnTo>
                      <a:pt x="67" y="771"/>
                    </a:lnTo>
                    <a:lnTo>
                      <a:pt x="66" y="770"/>
                    </a:lnTo>
                    <a:lnTo>
                      <a:pt x="65" y="769"/>
                    </a:lnTo>
                    <a:lnTo>
                      <a:pt x="65" y="767"/>
                    </a:lnTo>
                    <a:lnTo>
                      <a:pt x="64" y="765"/>
                    </a:lnTo>
                    <a:lnTo>
                      <a:pt x="63" y="764"/>
                    </a:lnTo>
                    <a:lnTo>
                      <a:pt x="61" y="763"/>
                    </a:lnTo>
                    <a:lnTo>
                      <a:pt x="59" y="762"/>
                    </a:lnTo>
                    <a:lnTo>
                      <a:pt x="58" y="761"/>
                    </a:lnTo>
                    <a:lnTo>
                      <a:pt x="58" y="762"/>
                    </a:lnTo>
                    <a:close/>
                    <a:moveTo>
                      <a:pt x="1001" y="300"/>
                    </a:moveTo>
                    <a:lnTo>
                      <a:pt x="1000" y="300"/>
                    </a:lnTo>
                    <a:lnTo>
                      <a:pt x="1001" y="300"/>
                    </a:lnTo>
                    <a:close/>
                    <a:moveTo>
                      <a:pt x="1006" y="301"/>
                    </a:moveTo>
                    <a:lnTo>
                      <a:pt x="1006" y="300"/>
                    </a:lnTo>
                    <a:lnTo>
                      <a:pt x="1006" y="301"/>
                    </a:lnTo>
                    <a:close/>
                    <a:moveTo>
                      <a:pt x="997" y="305"/>
                    </a:moveTo>
                    <a:lnTo>
                      <a:pt x="997" y="304"/>
                    </a:lnTo>
                    <a:lnTo>
                      <a:pt x="996" y="303"/>
                    </a:lnTo>
                    <a:lnTo>
                      <a:pt x="996" y="302"/>
                    </a:lnTo>
                    <a:lnTo>
                      <a:pt x="996" y="301"/>
                    </a:lnTo>
                    <a:lnTo>
                      <a:pt x="995" y="301"/>
                    </a:lnTo>
                    <a:lnTo>
                      <a:pt x="995" y="300"/>
                    </a:lnTo>
                    <a:lnTo>
                      <a:pt x="996" y="300"/>
                    </a:lnTo>
                    <a:lnTo>
                      <a:pt x="997" y="300"/>
                    </a:lnTo>
                    <a:lnTo>
                      <a:pt x="997" y="301"/>
                    </a:lnTo>
                    <a:lnTo>
                      <a:pt x="996" y="301"/>
                    </a:lnTo>
                    <a:lnTo>
                      <a:pt x="997" y="301"/>
                    </a:lnTo>
                    <a:lnTo>
                      <a:pt x="997" y="302"/>
                    </a:lnTo>
                    <a:lnTo>
                      <a:pt x="997" y="303"/>
                    </a:lnTo>
                    <a:lnTo>
                      <a:pt x="997" y="304"/>
                    </a:lnTo>
                    <a:lnTo>
                      <a:pt x="998" y="304"/>
                    </a:lnTo>
                    <a:lnTo>
                      <a:pt x="997" y="305"/>
                    </a:lnTo>
                    <a:close/>
                    <a:moveTo>
                      <a:pt x="1016" y="314"/>
                    </a:moveTo>
                    <a:lnTo>
                      <a:pt x="1016" y="313"/>
                    </a:lnTo>
                    <a:lnTo>
                      <a:pt x="1015" y="312"/>
                    </a:lnTo>
                    <a:lnTo>
                      <a:pt x="1014" y="311"/>
                    </a:lnTo>
                    <a:lnTo>
                      <a:pt x="1015" y="310"/>
                    </a:lnTo>
                    <a:lnTo>
                      <a:pt x="1016" y="310"/>
                    </a:lnTo>
                    <a:lnTo>
                      <a:pt x="1016" y="311"/>
                    </a:lnTo>
                    <a:lnTo>
                      <a:pt x="1017" y="313"/>
                    </a:lnTo>
                    <a:lnTo>
                      <a:pt x="1016" y="314"/>
                    </a:lnTo>
                    <a:close/>
                    <a:moveTo>
                      <a:pt x="928" y="273"/>
                    </a:moveTo>
                    <a:lnTo>
                      <a:pt x="928" y="273"/>
                    </a:lnTo>
                    <a:lnTo>
                      <a:pt x="928" y="272"/>
                    </a:lnTo>
                    <a:lnTo>
                      <a:pt x="928" y="273"/>
                    </a:lnTo>
                    <a:close/>
                    <a:moveTo>
                      <a:pt x="929" y="274"/>
                    </a:moveTo>
                    <a:lnTo>
                      <a:pt x="928" y="274"/>
                    </a:lnTo>
                    <a:lnTo>
                      <a:pt x="928" y="273"/>
                    </a:lnTo>
                    <a:lnTo>
                      <a:pt x="929" y="273"/>
                    </a:lnTo>
                    <a:lnTo>
                      <a:pt x="929" y="274"/>
                    </a:lnTo>
                    <a:close/>
                    <a:moveTo>
                      <a:pt x="932" y="274"/>
                    </a:moveTo>
                    <a:lnTo>
                      <a:pt x="932" y="274"/>
                    </a:lnTo>
                    <a:lnTo>
                      <a:pt x="932" y="275"/>
                    </a:lnTo>
                    <a:lnTo>
                      <a:pt x="931" y="274"/>
                    </a:lnTo>
                    <a:lnTo>
                      <a:pt x="932" y="274"/>
                    </a:lnTo>
                    <a:close/>
                    <a:moveTo>
                      <a:pt x="933" y="275"/>
                    </a:moveTo>
                    <a:lnTo>
                      <a:pt x="933" y="275"/>
                    </a:lnTo>
                    <a:lnTo>
                      <a:pt x="934" y="274"/>
                    </a:lnTo>
                    <a:lnTo>
                      <a:pt x="934" y="275"/>
                    </a:lnTo>
                    <a:lnTo>
                      <a:pt x="935" y="275"/>
                    </a:lnTo>
                    <a:lnTo>
                      <a:pt x="933" y="275"/>
                    </a:lnTo>
                    <a:close/>
                    <a:moveTo>
                      <a:pt x="939" y="276"/>
                    </a:moveTo>
                    <a:lnTo>
                      <a:pt x="938" y="275"/>
                    </a:lnTo>
                    <a:lnTo>
                      <a:pt x="939" y="275"/>
                    </a:lnTo>
                    <a:lnTo>
                      <a:pt x="939" y="276"/>
                    </a:lnTo>
                    <a:close/>
                    <a:moveTo>
                      <a:pt x="939" y="276"/>
                    </a:moveTo>
                    <a:lnTo>
                      <a:pt x="940" y="277"/>
                    </a:lnTo>
                    <a:lnTo>
                      <a:pt x="939" y="277"/>
                    </a:lnTo>
                    <a:lnTo>
                      <a:pt x="939" y="276"/>
                    </a:lnTo>
                    <a:close/>
                    <a:moveTo>
                      <a:pt x="987" y="303"/>
                    </a:moveTo>
                    <a:lnTo>
                      <a:pt x="987" y="303"/>
                    </a:lnTo>
                    <a:lnTo>
                      <a:pt x="988" y="302"/>
                    </a:lnTo>
                    <a:lnTo>
                      <a:pt x="988" y="301"/>
                    </a:lnTo>
                    <a:lnTo>
                      <a:pt x="989" y="300"/>
                    </a:lnTo>
                    <a:lnTo>
                      <a:pt x="989" y="299"/>
                    </a:lnTo>
                    <a:lnTo>
                      <a:pt x="990" y="299"/>
                    </a:lnTo>
                    <a:lnTo>
                      <a:pt x="990" y="300"/>
                    </a:lnTo>
                    <a:lnTo>
                      <a:pt x="991" y="300"/>
                    </a:lnTo>
                    <a:lnTo>
                      <a:pt x="990" y="300"/>
                    </a:lnTo>
                    <a:lnTo>
                      <a:pt x="990" y="301"/>
                    </a:lnTo>
                    <a:lnTo>
                      <a:pt x="989" y="301"/>
                    </a:lnTo>
                    <a:lnTo>
                      <a:pt x="989" y="302"/>
                    </a:lnTo>
                    <a:lnTo>
                      <a:pt x="987" y="303"/>
                    </a:lnTo>
                    <a:close/>
                    <a:moveTo>
                      <a:pt x="984" y="301"/>
                    </a:moveTo>
                    <a:lnTo>
                      <a:pt x="985" y="301"/>
                    </a:lnTo>
                    <a:lnTo>
                      <a:pt x="984" y="301"/>
                    </a:lnTo>
                    <a:close/>
                    <a:moveTo>
                      <a:pt x="991" y="304"/>
                    </a:moveTo>
                    <a:lnTo>
                      <a:pt x="992" y="304"/>
                    </a:lnTo>
                    <a:lnTo>
                      <a:pt x="992" y="303"/>
                    </a:lnTo>
                    <a:lnTo>
                      <a:pt x="992" y="304"/>
                    </a:lnTo>
                    <a:lnTo>
                      <a:pt x="992" y="305"/>
                    </a:lnTo>
                    <a:lnTo>
                      <a:pt x="991" y="305"/>
                    </a:lnTo>
                    <a:lnTo>
                      <a:pt x="991" y="304"/>
                    </a:lnTo>
                    <a:close/>
                    <a:moveTo>
                      <a:pt x="987" y="305"/>
                    </a:moveTo>
                    <a:lnTo>
                      <a:pt x="986" y="305"/>
                    </a:lnTo>
                    <a:lnTo>
                      <a:pt x="987" y="305"/>
                    </a:lnTo>
                    <a:lnTo>
                      <a:pt x="987" y="304"/>
                    </a:lnTo>
                    <a:lnTo>
                      <a:pt x="987" y="305"/>
                    </a:lnTo>
                    <a:close/>
                    <a:moveTo>
                      <a:pt x="877" y="272"/>
                    </a:moveTo>
                    <a:lnTo>
                      <a:pt x="877" y="272"/>
                    </a:lnTo>
                    <a:lnTo>
                      <a:pt x="877" y="271"/>
                    </a:lnTo>
                    <a:lnTo>
                      <a:pt x="878" y="271"/>
                    </a:lnTo>
                    <a:lnTo>
                      <a:pt x="877" y="271"/>
                    </a:lnTo>
                    <a:lnTo>
                      <a:pt x="877" y="272"/>
                    </a:lnTo>
                    <a:close/>
                    <a:moveTo>
                      <a:pt x="942" y="277"/>
                    </a:moveTo>
                    <a:lnTo>
                      <a:pt x="942" y="278"/>
                    </a:lnTo>
                    <a:lnTo>
                      <a:pt x="943" y="278"/>
                    </a:lnTo>
                    <a:lnTo>
                      <a:pt x="942" y="278"/>
                    </a:lnTo>
                    <a:lnTo>
                      <a:pt x="941" y="279"/>
                    </a:lnTo>
                    <a:lnTo>
                      <a:pt x="941" y="278"/>
                    </a:lnTo>
                    <a:lnTo>
                      <a:pt x="941" y="277"/>
                    </a:lnTo>
                    <a:lnTo>
                      <a:pt x="941" y="278"/>
                    </a:lnTo>
                    <a:lnTo>
                      <a:pt x="942" y="277"/>
                    </a:lnTo>
                    <a:close/>
                    <a:moveTo>
                      <a:pt x="942" y="279"/>
                    </a:moveTo>
                    <a:lnTo>
                      <a:pt x="942" y="279"/>
                    </a:lnTo>
                    <a:close/>
                    <a:moveTo>
                      <a:pt x="940" y="280"/>
                    </a:moveTo>
                    <a:lnTo>
                      <a:pt x="940" y="279"/>
                    </a:lnTo>
                    <a:lnTo>
                      <a:pt x="941" y="279"/>
                    </a:lnTo>
                    <a:lnTo>
                      <a:pt x="941" y="280"/>
                    </a:lnTo>
                    <a:lnTo>
                      <a:pt x="940" y="280"/>
                    </a:lnTo>
                    <a:lnTo>
                      <a:pt x="940" y="279"/>
                    </a:lnTo>
                    <a:lnTo>
                      <a:pt x="940" y="28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81" name="Freeform 4778"/>
              <p:cNvSpPr>
                <a:spLocks/>
              </p:cNvSpPr>
              <p:nvPr/>
            </p:nvSpPr>
            <p:spPr bwMode="auto">
              <a:xfrm>
                <a:off x="2938462" y="1144588"/>
                <a:ext cx="631825" cy="687388"/>
              </a:xfrm>
              <a:custGeom>
                <a:avLst/>
                <a:gdLst>
                  <a:gd name="T0" fmla="*/ 2147483647 w 398"/>
                  <a:gd name="T1" fmla="*/ 2147483647 h 433"/>
                  <a:gd name="T2" fmla="*/ 2147483647 w 398"/>
                  <a:gd name="T3" fmla="*/ 2147483647 h 433"/>
                  <a:gd name="T4" fmla="*/ 2147483647 w 398"/>
                  <a:gd name="T5" fmla="*/ 2147483647 h 433"/>
                  <a:gd name="T6" fmla="*/ 2147483647 w 398"/>
                  <a:gd name="T7" fmla="*/ 2147483647 h 433"/>
                  <a:gd name="T8" fmla="*/ 2147483647 w 398"/>
                  <a:gd name="T9" fmla="*/ 2147483647 h 433"/>
                  <a:gd name="T10" fmla="*/ 2147483647 w 398"/>
                  <a:gd name="T11" fmla="*/ 2147483647 h 433"/>
                  <a:gd name="T12" fmla="*/ 2147483647 w 398"/>
                  <a:gd name="T13" fmla="*/ 2147483647 h 433"/>
                  <a:gd name="T14" fmla="*/ 2147483647 w 398"/>
                  <a:gd name="T15" fmla="*/ 2147483647 h 433"/>
                  <a:gd name="T16" fmla="*/ 2147483647 w 398"/>
                  <a:gd name="T17" fmla="*/ 2147483647 h 433"/>
                  <a:gd name="T18" fmla="*/ 2147483647 w 398"/>
                  <a:gd name="T19" fmla="*/ 2147483647 h 433"/>
                  <a:gd name="T20" fmla="*/ 2147483647 w 398"/>
                  <a:gd name="T21" fmla="*/ 2147483647 h 433"/>
                  <a:gd name="T22" fmla="*/ 2147483647 w 398"/>
                  <a:gd name="T23" fmla="*/ 2147483647 h 433"/>
                  <a:gd name="T24" fmla="*/ 2147483647 w 398"/>
                  <a:gd name="T25" fmla="*/ 2147483647 h 433"/>
                  <a:gd name="T26" fmla="*/ 2147483647 w 398"/>
                  <a:gd name="T27" fmla="*/ 2147483647 h 433"/>
                  <a:gd name="T28" fmla="*/ 2147483647 w 398"/>
                  <a:gd name="T29" fmla="*/ 2147483647 h 433"/>
                  <a:gd name="T30" fmla="*/ 2147483647 w 398"/>
                  <a:gd name="T31" fmla="*/ 2147483647 h 433"/>
                  <a:gd name="T32" fmla="*/ 2147483647 w 398"/>
                  <a:gd name="T33" fmla="*/ 2147483647 h 433"/>
                  <a:gd name="T34" fmla="*/ 2147483647 w 398"/>
                  <a:gd name="T35" fmla="*/ 2147483647 h 433"/>
                  <a:gd name="T36" fmla="*/ 2147483647 w 398"/>
                  <a:gd name="T37" fmla="*/ 2147483647 h 433"/>
                  <a:gd name="T38" fmla="*/ 2147483647 w 398"/>
                  <a:gd name="T39" fmla="*/ 2147483647 h 433"/>
                  <a:gd name="T40" fmla="*/ 2147483647 w 398"/>
                  <a:gd name="T41" fmla="*/ 2147483647 h 433"/>
                  <a:gd name="T42" fmla="*/ 2147483647 w 398"/>
                  <a:gd name="T43" fmla="*/ 2147483647 h 433"/>
                  <a:gd name="T44" fmla="*/ 2147483647 w 398"/>
                  <a:gd name="T45" fmla="*/ 2147483647 h 433"/>
                  <a:gd name="T46" fmla="*/ 2147483647 w 398"/>
                  <a:gd name="T47" fmla="*/ 2147483647 h 433"/>
                  <a:gd name="T48" fmla="*/ 2147483647 w 398"/>
                  <a:gd name="T49" fmla="*/ 2147483647 h 433"/>
                  <a:gd name="T50" fmla="*/ 2147483647 w 398"/>
                  <a:gd name="T51" fmla="*/ 2147483647 h 433"/>
                  <a:gd name="T52" fmla="*/ 2147483647 w 398"/>
                  <a:gd name="T53" fmla="*/ 2147483647 h 433"/>
                  <a:gd name="T54" fmla="*/ 2147483647 w 398"/>
                  <a:gd name="T55" fmla="*/ 2147483647 h 433"/>
                  <a:gd name="T56" fmla="*/ 2147483647 w 398"/>
                  <a:gd name="T57" fmla="*/ 2147483647 h 433"/>
                  <a:gd name="T58" fmla="*/ 2147483647 w 398"/>
                  <a:gd name="T59" fmla="*/ 2147483647 h 433"/>
                  <a:gd name="T60" fmla="*/ 2147483647 w 398"/>
                  <a:gd name="T61" fmla="*/ 2147483647 h 433"/>
                  <a:gd name="T62" fmla="*/ 2147483647 w 398"/>
                  <a:gd name="T63" fmla="*/ 2147483647 h 433"/>
                  <a:gd name="T64" fmla="*/ 2147483647 w 398"/>
                  <a:gd name="T65" fmla="*/ 2147483647 h 433"/>
                  <a:gd name="T66" fmla="*/ 2147483647 w 398"/>
                  <a:gd name="T67" fmla="*/ 2147483647 h 433"/>
                  <a:gd name="T68" fmla="*/ 2147483647 w 398"/>
                  <a:gd name="T69" fmla="*/ 2147483647 h 433"/>
                  <a:gd name="T70" fmla="*/ 2147483647 w 398"/>
                  <a:gd name="T71" fmla="*/ 2147483647 h 433"/>
                  <a:gd name="T72" fmla="*/ 2147483647 w 398"/>
                  <a:gd name="T73" fmla="*/ 2147483647 h 433"/>
                  <a:gd name="T74" fmla="*/ 2147483647 w 398"/>
                  <a:gd name="T75" fmla="*/ 2147483647 h 433"/>
                  <a:gd name="T76" fmla="*/ 2147483647 w 398"/>
                  <a:gd name="T77" fmla="*/ 2147483647 h 433"/>
                  <a:gd name="T78" fmla="*/ 2147483647 w 398"/>
                  <a:gd name="T79" fmla="*/ 2147483647 h 433"/>
                  <a:gd name="T80" fmla="*/ 2147483647 w 398"/>
                  <a:gd name="T81" fmla="*/ 2147483647 h 433"/>
                  <a:gd name="T82" fmla="*/ 2147483647 w 398"/>
                  <a:gd name="T83" fmla="*/ 2147483647 h 433"/>
                  <a:gd name="T84" fmla="*/ 2147483647 w 398"/>
                  <a:gd name="T85" fmla="*/ 2147483647 h 433"/>
                  <a:gd name="T86" fmla="*/ 2147483647 w 398"/>
                  <a:gd name="T87" fmla="*/ 2147483647 h 433"/>
                  <a:gd name="T88" fmla="*/ 2147483647 w 398"/>
                  <a:gd name="T89" fmla="*/ 2147483647 h 433"/>
                  <a:gd name="T90" fmla="*/ 2147483647 w 398"/>
                  <a:gd name="T91" fmla="*/ 2147483647 h 433"/>
                  <a:gd name="T92" fmla="*/ 2147483647 w 398"/>
                  <a:gd name="T93" fmla="*/ 2147483647 h 433"/>
                  <a:gd name="T94" fmla="*/ 2147483647 w 398"/>
                  <a:gd name="T95" fmla="*/ 2147483647 h 433"/>
                  <a:gd name="T96" fmla="*/ 2147483647 w 398"/>
                  <a:gd name="T97" fmla="*/ 0 h 433"/>
                  <a:gd name="T98" fmla="*/ 2147483647 w 398"/>
                  <a:gd name="T99" fmla="*/ 2147483647 h 433"/>
                  <a:gd name="T100" fmla="*/ 2147483647 w 398"/>
                  <a:gd name="T101" fmla="*/ 2147483647 h 433"/>
                  <a:gd name="T102" fmla="*/ 2147483647 w 398"/>
                  <a:gd name="T103" fmla="*/ 2147483647 h 433"/>
                  <a:gd name="T104" fmla="*/ 2147483647 w 398"/>
                  <a:gd name="T105" fmla="*/ 2147483647 h 433"/>
                  <a:gd name="T106" fmla="*/ 2147483647 w 398"/>
                  <a:gd name="T107" fmla="*/ 2147483647 h 433"/>
                  <a:gd name="T108" fmla="*/ 2147483647 w 398"/>
                  <a:gd name="T109" fmla="*/ 2147483647 h 433"/>
                  <a:gd name="T110" fmla="*/ 2147483647 w 398"/>
                  <a:gd name="T111" fmla="*/ 2147483647 h 433"/>
                  <a:gd name="T112" fmla="*/ 2147483647 w 398"/>
                  <a:gd name="T113" fmla="*/ 2147483647 h 433"/>
                  <a:gd name="T114" fmla="*/ 2147483647 w 398"/>
                  <a:gd name="T115" fmla="*/ 2147483647 h 433"/>
                  <a:gd name="T116" fmla="*/ 2147483647 w 398"/>
                  <a:gd name="T117" fmla="*/ 2147483647 h 433"/>
                  <a:gd name="T118" fmla="*/ 2147483647 w 398"/>
                  <a:gd name="T119" fmla="*/ 2147483647 h 433"/>
                  <a:gd name="T120" fmla="*/ 2147483647 w 398"/>
                  <a:gd name="T121" fmla="*/ 2147483647 h 433"/>
                  <a:gd name="T122" fmla="*/ 2147483647 w 398"/>
                  <a:gd name="T123" fmla="*/ 2147483647 h 433"/>
                  <a:gd name="T124" fmla="*/ 2147483647 w 398"/>
                  <a:gd name="T125" fmla="*/ 2147483647 h 43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398"/>
                  <a:gd name="T190" fmla="*/ 0 h 433"/>
                  <a:gd name="T191" fmla="*/ 398 w 398"/>
                  <a:gd name="T192" fmla="*/ 433 h 43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398" h="433">
                    <a:moveTo>
                      <a:pt x="379" y="290"/>
                    </a:moveTo>
                    <a:lnTo>
                      <a:pt x="379" y="290"/>
                    </a:lnTo>
                    <a:lnTo>
                      <a:pt x="377" y="290"/>
                    </a:lnTo>
                    <a:lnTo>
                      <a:pt x="376" y="290"/>
                    </a:lnTo>
                    <a:lnTo>
                      <a:pt x="374" y="290"/>
                    </a:lnTo>
                    <a:lnTo>
                      <a:pt x="372" y="290"/>
                    </a:lnTo>
                    <a:lnTo>
                      <a:pt x="371" y="290"/>
                    </a:lnTo>
                    <a:lnTo>
                      <a:pt x="365" y="291"/>
                    </a:lnTo>
                    <a:lnTo>
                      <a:pt x="361" y="291"/>
                    </a:lnTo>
                    <a:lnTo>
                      <a:pt x="360" y="292"/>
                    </a:lnTo>
                    <a:lnTo>
                      <a:pt x="359" y="292"/>
                    </a:lnTo>
                    <a:lnTo>
                      <a:pt x="356" y="294"/>
                    </a:lnTo>
                    <a:lnTo>
                      <a:pt x="355" y="294"/>
                    </a:lnTo>
                    <a:lnTo>
                      <a:pt x="354" y="295"/>
                    </a:lnTo>
                    <a:lnTo>
                      <a:pt x="353" y="296"/>
                    </a:lnTo>
                    <a:lnTo>
                      <a:pt x="352" y="297"/>
                    </a:lnTo>
                    <a:lnTo>
                      <a:pt x="351" y="299"/>
                    </a:lnTo>
                    <a:lnTo>
                      <a:pt x="350" y="301"/>
                    </a:lnTo>
                    <a:lnTo>
                      <a:pt x="350" y="302"/>
                    </a:lnTo>
                    <a:lnTo>
                      <a:pt x="349" y="304"/>
                    </a:lnTo>
                    <a:lnTo>
                      <a:pt x="349" y="305"/>
                    </a:lnTo>
                    <a:lnTo>
                      <a:pt x="349" y="306"/>
                    </a:lnTo>
                    <a:lnTo>
                      <a:pt x="348" y="308"/>
                    </a:lnTo>
                    <a:lnTo>
                      <a:pt x="347" y="309"/>
                    </a:lnTo>
                    <a:lnTo>
                      <a:pt x="346" y="311"/>
                    </a:lnTo>
                    <a:lnTo>
                      <a:pt x="345" y="313"/>
                    </a:lnTo>
                    <a:lnTo>
                      <a:pt x="345" y="314"/>
                    </a:lnTo>
                    <a:lnTo>
                      <a:pt x="344" y="316"/>
                    </a:lnTo>
                    <a:lnTo>
                      <a:pt x="343" y="317"/>
                    </a:lnTo>
                    <a:lnTo>
                      <a:pt x="342" y="319"/>
                    </a:lnTo>
                    <a:lnTo>
                      <a:pt x="340" y="322"/>
                    </a:lnTo>
                    <a:lnTo>
                      <a:pt x="339" y="323"/>
                    </a:lnTo>
                    <a:lnTo>
                      <a:pt x="339" y="324"/>
                    </a:lnTo>
                    <a:lnTo>
                      <a:pt x="338" y="324"/>
                    </a:lnTo>
                    <a:lnTo>
                      <a:pt x="337" y="325"/>
                    </a:lnTo>
                    <a:lnTo>
                      <a:pt x="336" y="326"/>
                    </a:lnTo>
                    <a:lnTo>
                      <a:pt x="335" y="327"/>
                    </a:lnTo>
                    <a:lnTo>
                      <a:pt x="333" y="328"/>
                    </a:lnTo>
                    <a:lnTo>
                      <a:pt x="333" y="329"/>
                    </a:lnTo>
                    <a:lnTo>
                      <a:pt x="331" y="330"/>
                    </a:lnTo>
                    <a:lnTo>
                      <a:pt x="329" y="331"/>
                    </a:lnTo>
                    <a:lnTo>
                      <a:pt x="327" y="332"/>
                    </a:lnTo>
                    <a:lnTo>
                      <a:pt x="326" y="333"/>
                    </a:lnTo>
                    <a:lnTo>
                      <a:pt x="323" y="334"/>
                    </a:lnTo>
                    <a:lnTo>
                      <a:pt x="313" y="336"/>
                    </a:lnTo>
                    <a:lnTo>
                      <a:pt x="312" y="336"/>
                    </a:lnTo>
                    <a:lnTo>
                      <a:pt x="310" y="337"/>
                    </a:lnTo>
                    <a:lnTo>
                      <a:pt x="309" y="338"/>
                    </a:lnTo>
                    <a:lnTo>
                      <a:pt x="308" y="339"/>
                    </a:lnTo>
                    <a:lnTo>
                      <a:pt x="307" y="341"/>
                    </a:lnTo>
                    <a:lnTo>
                      <a:pt x="306" y="341"/>
                    </a:lnTo>
                    <a:lnTo>
                      <a:pt x="305" y="342"/>
                    </a:lnTo>
                    <a:lnTo>
                      <a:pt x="303" y="344"/>
                    </a:lnTo>
                    <a:lnTo>
                      <a:pt x="302" y="346"/>
                    </a:lnTo>
                    <a:lnTo>
                      <a:pt x="301" y="347"/>
                    </a:lnTo>
                    <a:lnTo>
                      <a:pt x="300" y="348"/>
                    </a:lnTo>
                    <a:lnTo>
                      <a:pt x="299" y="348"/>
                    </a:lnTo>
                    <a:lnTo>
                      <a:pt x="298" y="348"/>
                    </a:lnTo>
                    <a:lnTo>
                      <a:pt x="296" y="349"/>
                    </a:lnTo>
                    <a:lnTo>
                      <a:pt x="295" y="349"/>
                    </a:lnTo>
                    <a:lnTo>
                      <a:pt x="293" y="349"/>
                    </a:lnTo>
                    <a:lnTo>
                      <a:pt x="292" y="349"/>
                    </a:lnTo>
                    <a:lnTo>
                      <a:pt x="291" y="349"/>
                    </a:lnTo>
                    <a:lnTo>
                      <a:pt x="290" y="350"/>
                    </a:lnTo>
                    <a:lnTo>
                      <a:pt x="289" y="350"/>
                    </a:lnTo>
                    <a:lnTo>
                      <a:pt x="288" y="352"/>
                    </a:lnTo>
                    <a:lnTo>
                      <a:pt x="287" y="353"/>
                    </a:lnTo>
                    <a:lnTo>
                      <a:pt x="286" y="354"/>
                    </a:lnTo>
                    <a:lnTo>
                      <a:pt x="286" y="355"/>
                    </a:lnTo>
                    <a:lnTo>
                      <a:pt x="286" y="356"/>
                    </a:lnTo>
                    <a:lnTo>
                      <a:pt x="283" y="358"/>
                    </a:lnTo>
                    <a:lnTo>
                      <a:pt x="283" y="359"/>
                    </a:lnTo>
                    <a:lnTo>
                      <a:pt x="282" y="360"/>
                    </a:lnTo>
                    <a:lnTo>
                      <a:pt x="281" y="360"/>
                    </a:lnTo>
                    <a:lnTo>
                      <a:pt x="281" y="361"/>
                    </a:lnTo>
                    <a:lnTo>
                      <a:pt x="280" y="361"/>
                    </a:lnTo>
                    <a:lnTo>
                      <a:pt x="279" y="362"/>
                    </a:lnTo>
                    <a:lnTo>
                      <a:pt x="279" y="363"/>
                    </a:lnTo>
                    <a:lnTo>
                      <a:pt x="278" y="365"/>
                    </a:lnTo>
                    <a:lnTo>
                      <a:pt x="278" y="368"/>
                    </a:lnTo>
                    <a:lnTo>
                      <a:pt x="278" y="369"/>
                    </a:lnTo>
                    <a:lnTo>
                      <a:pt x="277" y="369"/>
                    </a:lnTo>
                    <a:lnTo>
                      <a:pt x="275" y="371"/>
                    </a:lnTo>
                    <a:lnTo>
                      <a:pt x="274" y="372"/>
                    </a:lnTo>
                    <a:lnTo>
                      <a:pt x="273" y="373"/>
                    </a:lnTo>
                    <a:lnTo>
                      <a:pt x="272" y="376"/>
                    </a:lnTo>
                    <a:lnTo>
                      <a:pt x="270" y="379"/>
                    </a:lnTo>
                    <a:lnTo>
                      <a:pt x="269" y="380"/>
                    </a:lnTo>
                    <a:lnTo>
                      <a:pt x="268" y="381"/>
                    </a:lnTo>
                    <a:lnTo>
                      <a:pt x="268" y="382"/>
                    </a:lnTo>
                    <a:lnTo>
                      <a:pt x="267" y="382"/>
                    </a:lnTo>
                    <a:lnTo>
                      <a:pt x="266" y="382"/>
                    </a:lnTo>
                    <a:lnTo>
                      <a:pt x="266" y="383"/>
                    </a:lnTo>
                    <a:lnTo>
                      <a:pt x="265" y="383"/>
                    </a:lnTo>
                    <a:lnTo>
                      <a:pt x="264" y="384"/>
                    </a:lnTo>
                    <a:lnTo>
                      <a:pt x="261" y="388"/>
                    </a:lnTo>
                    <a:lnTo>
                      <a:pt x="259" y="389"/>
                    </a:lnTo>
                    <a:lnTo>
                      <a:pt x="257" y="391"/>
                    </a:lnTo>
                    <a:lnTo>
                      <a:pt x="257" y="393"/>
                    </a:lnTo>
                    <a:lnTo>
                      <a:pt x="256" y="394"/>
                    </a:lnTo>
                    <a:lnTo>
                      <a:pt x="254" y="397"/>
                    </a:lnTo>
                    <a:lnTo>
                      <a:pt x="253" y="398"/>
                    </a:lnTo>
                    <a:lnTo>
                      <a:pt x="253" y="399"/>
                    </a:lnTo>
                    <a:lnTo>
                      <a:pt x="252" y="400"/>
                    </a:lnTo>
                    <a:lnTo>
                      <a:pt x="251" y="401"/>
                    </a:lnTo>
                    <a:lnTo>
                      <a:pt x="251" y="402"/>
                    </a:lnTo>
                    <a:lnTo>
                      <a:pt x="251" y="403"/>
                    </a:lnTo>
                    <a:lnTo>
                      <a:pt x="251" y="404"/>
                    </a:lnTo>
                    <a:lnTo>
                      <a:pt x="251" y="405"/>
                    </a:lnTo>
                    <a:lnTo>
                      <a:pt x="251" y="406"/>
                    </a:lnTo>
                    <a:lnTo>
                      <a:pt x="251" y="407"/>
                    </a:lnTo>
                    <a:lnTo>
                      <a:pt x="251" y="408"/>
                    </a:lnTo>
                    <a:lnTo>
                      <a:pt x="251" y="409"/>
                    </a:lnTo>
                    <a:lnTo>
                      <a:pt x="251" y="410"/>
                    </a:lnTo>
                    <a:lnTo>
                      <a:pt x="251" y="414"/>
                    </a:lnTo>
                    <a:lnTo>
                      <a:pt x="251" y="416"/>
                    </a:lnTo>
                    <a:lnTo>
                      <a:pt x="251" y="417"/>
                    </a:lnTo>
                    <a:lnTo>
                      <a:pt x="251" y="419"/>
                    </a:lnTo>
                    <a:lnTo>
                      <a:pt x="250" y="421"/>
                    </a:lnTo>
                    <a:lnTo>
                      <a:pt x="248" y="423"/>
                    </a:lnTo>
                    <a:lnTo>
                      <a:pt x="246" y="425"/>
                    </a:lnTo>
                    <a:lnTo>
                      <a:pt x="244" y="426"/>
                    </a:lnTo>
                    <a:lnTo>
                      <a:pt x="244" y="427"/>
                    </a:lnTo>
                    <a:lnTo>
                      <a:pt x="243" y="427"/>
                    </a:lnTo>
                    <a:lnTo>
                      <a:pt x="241" y="428"/>
                    </a:lnTo>
                    <a:lnTo>
                      <a:pt x="239" y="428"/>
                    </a:lnTo>
                    <a:lnTo>
                      <a:pt x="235" y="428"/>
                    </a:lnTo>
                    <a:lnTo>
                      <a:pt x="234" y="428"/>
                    </a:lnTo>
                    <a:lnTo>
                      <a:pt x="233" y="427"/>
                    </a:lnTo>
                    <a:lnTo>
                      <a:pt x="233" y="426"/>
                    </a:lnTo>
                    <a:lnTo>
                      <a:pt x="232" y="426"/>
                    </a:lnTo>
                    <a:lnTo>
                      <a:pt x="231" y="426"/>
                    </a:lnTo>
                    <a:lnTo>
                      <a:pt x="231" y="427"/>
                    </a:lnTo>
                    <a:lnTo>
                      <a:pt x="231" y="428"/>
                    </a:lnTo>
                    <a:lnTo>
                      <a:pt x="230" y="428"/>
                    </a:lnTo>
                    <a:lnTo>
                      <a:pt x="229" y="428"/>
                    </a:lnTo>
                    <a:lnTo>
                      <a:pt x="229" y="427"/>
                    </a:lnTo>
                    <a:lnTo>
                      <a:pt x="229" y="426"/>
                    </a:lnTo>
                    <a:lnTo>
                      <a:pt x="229" y="425"/>
                    </a:lnTo>
                    <a:lnTo>
                      <a:pt x="228" y="425"/>
                    </a:lnTo>
                    <a:lnTo>
                      <a:pt x="227" y="425"/>
                    </a:lnTo>
                    <a:lnTo>
                      <a:pt x="226" y="426"/>
                    </a:lnTo>
                    <a:lnTo>
                      <a:pt x="227" y="427"/>
                    </a:lnTo>
                    <a:lnTo>
                      <a:pt x="227" y="428"/>
                    </a:lnTo>
                    <a:lnTo>
                      <a:pt x="226" y="428"/>
                    </a:lnTo>
                    <a:lnTo>
                      <a:pt x="225" y="428"/>
                    </a:lnTo>
                    <a:lnTo>
                      <a:pt x="224" y="428"/>
                    </a:lnTo>
                    <a:lnTo>
                      <a:pt x="223" y="428"/>
                    </a:lnTo>
                    <a:lnTo>
                      <a:pt x="222" y="429"/>
                    </a:lnTo>
                    <a:lnTo>
                      <a:pt x="221" y="429"/>
                    </a:lnTo>
                    <a:lnTo>
                      <a:pt x="221" y="430"/>
                    </a:lnTo>
                    <a:lnTo>
                      <a:pt x="222" y="431"/>
                    </a:lnTo>
                    <a:lnTo>
                      <a:pt x="222" y="432"/>
                    </a:lnTo>
                    <a:lnTo>
                      <a:pt x="222" y="433"/>
                    </a:lnTo>
                    <a:lnTo>
                      <a:pt x="221" y="433"/>
                    </a:lnTo>
                    <a:lnTo>
                      <a:pt x="220" y="433"/>
                    </a:lnTo>
                    <a:lnTo>
                      <a:pt x="219" y="433"/>
                    </a:lnTo>
                    <a:lnTo>
                      <a:pt x="218" y="433"/>
                    </a:lnTo>
                    <a:lnTo>
                      <a:pt x="217" y="432"/>
                    </a:lnTo>
                    <a:lnTo>
                      <a:pt x="217" y="431"/>
                    </a:lnTo>
                    <a:lnTo>
                      <a:pt x="217" y="430"/>
                    </a:lnTo>
                    <a:lnTo>
                      <a:pt x="218" y="429"/>
                    </a:lnTo>
                    <a:lnTo>
                      <a:pt x="217" y="428"/>
                    </a:lnTo>
                    <a:lnTo>
                      <a:pt x="217" y="427"/>
                    </a:lnTo>
                    <a:lnTo>
                      <a:pt x="217" y="426"/>
                    </a:lnTo>
                    <a:lnTo>
                      <a:pt x="216" y="426"/>
                    </a:lnTo>
                    <a:lnTo>
                      <a:pt x="215" y="426"/>
                    </a:lnTo>
                    <a:lnTo>
                      <a:pt x="214" y="426"/>
                    </a:lnTo>
                    <a:lnTo>
                      <a:pt x="213" y="425"/>
                    </a:lnTo>
                    <a:lnTo>
                      <a:pt x="212" y="425"/>
                    </a:lnTo>
                    <a:lnTo>
                      <a:pt x="211" y="425"/>
                    </a:lnTo>
                    <a:lnTo>
                      <a:pt x="210" y="425"/>
                    </a:lnTo>
                    <a:lnTo>
                      <a:pt x="209" y="425"/>
                    </a:lnTo>
                    <a:lnTo>
                      <a:pt x="208" y="425"/>
                    </a:lnTo>
                    <a:lnTo>
                      <a:pt x="207" y="424"/>
                    </a:lnTo>
                    <a:lnTo>
                      <a:pt x="205" y="424"/>
                    </a:lnTo>
                    <a:lnTo>
                      <a:pt x="204" y="424"/>
                    </a:lnTo>
                    <a:lnTo>
                      <a:pt x="203" y="423"/>
                    </a:lnTo>
                    <a:lnTo>
                      <a:pt x="202" y="423"/>
                    </a:lnTo>
                    <a:lnTo>
                      <a:pt x="201" y="423"/>
                    </a:lnTo>
                    <a:lnTo>
                      <a:pt x="200" y="423"/>
                    </a:lnTo>
                    <a:lnTo>
                      <a:pt x="199" y="422"/>
                    </a:lnTo>
                    <a:lnTo>
                      <a:pt x="198" y="420"/>
                    </a:lnTo>
                    <a:lnTo>
                      <a:pt x="198" y="419"/>
                    </a:lnTo>
                    <a:lnTo>
                      <a:pt x="197" y="419"/>
                    </a:lnTo>
                    <a:lnTo>
                      <a:pt x="196" y="418"/>
                    </a:lnTo>
                    <a:lnTo>
                      <a:pt x="195" y="418"/>
                    </a:lnTo>
                    <a:lnTo>
                      <a:pt x="194" y="418"/>
                    </a:lnTo>
                    <a:lnTo>
                      <a:pt x="193" y="418"/>
                    </a:lnTo>
                    <a:lnTo>
                      <a:pt x="192" y="418"/>
                    </a:lnTo>
                    <a:lnTo>
                      <a:pt x="192" y="417"/>
                    </a:lnTo>
                    <a:lnTo>
                      <a:pt x="193" y="416"/>
                    </a:lnTo>
                    <a:lnTo>
                      <a:pt x="193" y="415"/>
                    </a:lnTo>
                    <a:lnTo>
                      <a:pt x="193" y="414"/>
                    </a:lnTo>
                    <a:lnTo>
                      <a:pt x="193" y="412"/>
                    </a:lnTo>
                    <a:lnTo>
                      <a:pt x="193" y="411"/>
                    </a:lnTo>
                    <a:lnTo>
                      <a:pt x="192" y="410"/>
                    </a:lnTo>
                    <a:lnTo>
                      <a:pt x="192" y="409"/>
                    </a:lnTo>
                    <a:lnTo>
                      <a:pt x="192" y="408"/>
                    </a:lnTo>
                    <a:lnTo>
                      <a:pt x="193" y="408"/>
                    </a:lnTo>
                    <a:lnTo>
                      <a:pt x="194" y="408"/>
                    </a:lnTo>
                    <a:lnTo>
                      <a:pt x="194" y="407"/>
                    </a:lnTo>
                    <a:lnTo>
                      <a:pt x="194" y="406"/>
                    </a:lnTo>
                    <a:lnTo>
                      <a:pt x="195" y="405"/>
                    </a:lnTo>
                    <a:lnTo>
                      <a:pt x="194" y="405"/>
                    </a:lnTo>
                    <a:lnTo>
                      <a:pt x="194" y="404"/>
                    </a:lnTo>
                    <a:lnTo>
                      <a:pt x="193" y="403"/>
                    </a:lnTo>
                    <a:lnTo>
                      <a:pt x="192" y="402"/>
                    </a:lnTo>
                    <a:lnTo>
                      <a:pt x="192" y="401"/>
                    </a:lnTo>
                    <a:lnTo>
                      <a:pt x="191" y="401"/>
                    </a:lnTo>
                    <a:lnTo>
                      <a:pt x="190" y="401"/>
                    </a:lnTo>
                    <a:lnTo>
                      <a:pt x="189" y="402"/>
                    </a:lnTo>
                    <a:lnTo>
                      <a:pt x="188" y="402"/>
                    </a:lnTo>
                    <a:lnTo>
                      <a:pt x="187" y="402"/>
                    </a:lnTo>
                    <a:lnTo>
                      <a:pt x="186" y="403"/>
                    </a:lnTo>
                    <a:lnTo>
                      <a:pt x="185" y="403"/>
                    </a:lnTo>
                    <a:lnTo>
                      <a:pt x="184" y="403"/>
                    </a:lnTo>
                    <a:lnTo>
                      <a:pt x="184" y="402"/>
                    </a:lnTo>
                    <a:lnTo>
                      <a:pt x="184" y="401"/>
                    </a:lnTo>
                    <a:lnTo>
                      <a:pt x="185" y="400"/>
                    </a:lnTo>
                    <a:lnTo>
                      <a:pt x="186" y="400"/>
                    </a:lnTo>
                    <a:lnTo>
                      <a:pt x="186" y="399"/>
                    </a:lnTo>
                    <a:lnTo>
                      <a:pt x="185" y="398"/>
                    </a:lnTo>
                    <a:lnTo>
                      <a:pt x="185" y="397"/>
                    </a:lnTo>
                    <a:lnTo>
                      <a:pt x="185" y="396"/>
                    </a:lnTo>
                    <a:lnTo>
                      <a:pt x="186" y="396"/>
                    </a:lnTo>
                    <a:lnTo>
                      <a:pt x="187" y="394"/>
                    </a:lnTo>
                    <a:lnTo>
                      <a:pt x="187" y="393"/>
                    </a:lnTo>
                    <a:lnTo>
                      <a:pt x="187" y="392"/>
                    </a:lnTo>
                    <a:lnTo>
                      <a:pt x="187" y="390"/>
                    </a:lnTo>
                    <a:lnTo>
                      <a:pt x="186" y="389"/>
                    </a:lnTo>
                    <a:lnTo>
                      <a:pt x="186" y="388"/>
                    </a:lnTo>
                    <a:lnTo>
                      <a:pt x="186" y="387"/>
                    </a:lnTo>
                    <a:lnTo>
                      <a:pt x="186" y="385"/>
                    </a:lnTo>
                    <a:lnTo>
                      <a:pt x="186" y="384"/>
                    </a:lnTo>
                    <a:lnTo>
                      <a:pt x="186" y="383"/>
                    </a:lnTo>
                    <a:lnTo>
                      <a:pt x="185" y="382"/>
                    </a:lnTo>
                    <a:lnTo>
                      <a:pt x="185" y="381"/>
                    </a:lnTo>
                    <a:lnTo>
                      <a:pt x="184" y="381"/>
                    </a:lnTo>
                    <a:lnTo>
                      <a:pt x="183" y="381"/>
                    </a:lnTo>
                    <a:lnTo>
                      <a:pt x="181" y="381"/>
                    </a:lnTo>
                    <a:lnTo>
                      <a:pt x="180" y="381"/>
                    </a:lnTo>
                    <a:lnTo>
                      <a:pt x="178" y="382"/>
                    </a:lnTo>
                    <a:lnTo>
                      <a:pt x="177" y="382"/>
                    </a:lnTo>
                    <a:lnTo>
                      <a:pt x="176" y="381"/>
                    </a:lnTo>
                    <a:lnTo>
                      <a:pt x="174" y="379"/>
                    </a:lnTo>
                    <a:lnTo>
                      <a:pt x="174" y="378"/>
                    </a:lnTo>
                    <a:lnTo>
                      <a:pt x="174" y="377"/>
                    </a:lnTo>
                    <a:lnTo>
                      <a:pt x="173" y="376"/>
                    </a:lnTo>
                    <a:lnTo>
                      <a:pt x="172" y="375"/>
                    </a:lnTo>
                    <a:lnTo>
                      <a:pt x="172" y="374"/>
                    </a:lnTo>
                    <a:lnTo>
                      <a:pt x="172" y="373"/>
                    </a:lnTo>
                    <a:lnTo>
                      <a:pt x="172" y="372"/>
                    </a:lnTo>
                    <a:lnTo>
                      <a:pt x="171" y="372"/>
                    </a:lnTo>
                    <a:lnTo>
                      <a:pt x="171" y="371"/>
                    </a:lnTo>
                    <a:lnTo>
                      <a:pt x="172" y="370"/>
                    </a:lnTo>
                    <a:lnTo>
                      <a:pt x="173" y="369"/>
                    </a:lnTo>
                    <a:lnTo>
                      <a:pt x="173" y="368"/>
                    </a:lnTo>
                    <a:lnTo>
                      <a:pt x="172" y="366"/>
                    </a:lnTo>
                    <a:lnTo>
                      <a:pt x="172" y="365"/>
                    </a:lnTo>
                    <a:lnTo>
                      <a:pt x="172" y="364"/>
                    </a:lnTo>
                    <a:lnTo>
                      <a:pt x="173" y="364"/>
                    </a:lnTo>
                    <a:lnTo>
                      <a:pt x="173" y="363"/>
                    </a:lnTo>
                    <a:lnTo>
                      <a:pt x="173" y="362"/>
                    </a:lnTo>
                    <a:lnTo>
                      <a:pt x="173" y="361"/>
                    </a:lnTo>
                    <a:lnTo>
                      <a:pt x="172" y="360"/>
                    </a:lnTo>
                    <a:lnTo>
                      <a:pt x="172" y="359"/>
                    </a:lnTo>
                    <a:lnTo>
                      <a:pt x="171" y="359"/>
                    </a:lnTo>
                    <a:lnTo>
                      <a:pt x="170" y="359"/>
                    </a:lnTo>
                    <a:lnTo>
                      <a:pt x="168" y="358"/>
                    </a:lnTo>
                    <a:lnTo>
                      <a:pt x="167" y="356"/>
                    </a:lnTo>
                    <a:lnTo>
                      <a:pt x="167" y="355"/>
                    </a:lnTo>
                    <a:lnTo>
                      <a:pt x="167" y="354"/>
                    </a:lnTo>
                    <a:lnTo>
                      <a:pt x="162" y="351"/>
                    </a:lnTo>
                    <a:lnTo>
                      <a:pt x="161" y="350"/>
                    </a:lnTo>
                    <a:lnTo>
                      <a:pt x="160" y="349"/>
                    </a:lnTo>
                    <a:lnTo>
                      <a:pt x="160" y="348"/>
                    </a:lnTo>
                    <a:lnTo>
                      <a:pt x="159" y="348"/>
                    </a:lnTo>
                    <a:lnTo>
                      <a:pt x="159" y="347"/>
                    </a:lnTo>
                    <a:lnTo>
                      <a:pt x="158" y="347"/>
                    </a:lnTo>
                    <a:lnTo>
                      <a:pt x="157" y="347"/>
                    </a:lnTo>
                    <a:lnTo>
                      <a:pt x="156" y="347"/>
                    </a:lnTo>
                    <a:lnTo>
                      <a:pt x="156" y="348"/>
                    </a:lnTo>
                    <a:lnTo>
                      <a:pt x="155" y="348"/>
                    </a:lnTo>
                    <a:lnTo>
                      <a:pt x="155" y="347"/>
                    </a:lnTo>
                    <a:lnTo>
                      <a:pt x="154" y="347"/>
                    </a:lnTo>
                    <a:lnTo>
                      <a:pt x="153" y="347"/>
                    </a:lnTo>
                    <a:lnTo>
                      <a:pt x="153" y="345"/>
                    </a:lnTo>
                    <a:lnTo>
                      <a:pt x="152" y="344"/>
                    </a:lnTo>
                    <a:lnTo>
                      <a:pt x="152" y="343"/>
                    </a:lnTo>
                    <a:lnTo>
                      <a:pt x="151" y="341"/>
                    </a:lnTo>
                    <a:lnTo>
                      <a:pt x="151" y="340"/>
                    </a:lnTo>
                    <a:lnTo>
                      <a:pt x="150" y="339"/>
                    </a:lnTo>
                    <a:lnTo>
                      <a:pt x="150" y="337"/>
                    </a:lnTo>
                    <a:lnTo>
                      <a:pt x="150" y="336"/>
                    </a:lnTo>
                    <a:lnTo>
                      <a:pt x="150" y="335"/>
                    </a:lnTo>
                    <a:lnTo>
                      <a:pt x="150" y="334"/>
                    </a:lnTo>
                    <a:lnTo>
                      <a:pt x="149" y="334"/>
                    </a:lnTo>
                    <a:lnTo>
                      <a:pt x="149" y="333"/>
                    </a:lnTo>
                    <a:lnTo>
                      <a:pt x="148" y="332"/>
                    </a:lnTo>
                    <a:lnTo>
                      <a:pt x="147" y="331"/>
                    </a:lnTo>
                    <a:lnTo>
                      <a:pt x="147" y="329"/>
                    </a:lnTo>
                    <a:lnTo>
                      <a:pt x="147" y="328"/>
                    </a:lnTo>
                    <a:lnTo>
                      <a:pt x="146" y="328"/>
                    </a:lnTo>
                    <a:lnTo>
                      <a:pt x="146" y="327"/>
                    </a:lnTo>
                    <a:lnTo>
                      <a:pt x="145" y="327"/>
                    </a:lnTo>
                    <a:lnTo>
                      <a:pt x="145" y="326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4"/>
                    </a:lnTo>
                    <a:lnTo>
                      <a:pt x="144" y="323"/>
                    </a:lnTo>
                    <a:lnTo>
                      <a:pt x="143" y="323"/>
                    </a:lnTo>
                    <a:lnTo>
                      <a:pt x="142" y="322"/>
                    </a:lnTo>
                    <a:lnTo>
                      <a:pt x="142" y="321"/>
                    </a:lnTo>
                    <a:lnTo>
                      <a:pt x="141" y="321"/>
                    </a:lnTo>
                    <a:lnTo>
                      <a:pt x="141" y="320"/>
                    </a:lnTo>
                    <a:lnTo>
                      <a:pt x="140" y="319"/>
                    </a:lnTo>
                    <a:lnTo>
                      <a:pt x="140" y="318"/>
                    </a:lnTo>
                    <a:lnTo>
                      <a:pt x="140" y="317"/>
                    </a:lnTo>
                    <a:lnTo>
                      <a:pt x="141" y="315"/>
                    </a:lnTo>
                    <a:lnTo>
                      <a:pt x="139" y="314"/>
                    </a:lnTo>
                    <a:lnTo>
                      <a:pt x="139" y="313"/>
                    </a:lnTo>
                    <a:lnTo>
                      <a:pt x="138" y="313"/>
                    </a:lnTo>
                    <a:lnTo>
                      <a:pt x="138" y="312"/>
                    </a:lnTo>
                    <a:lnTo>
                      <a:pt x="137" y="312"/>
                    </a:lnTo>
                    <a:lnTo>
                      <a:pt x="137" y="311"/>
                    </a:lnTo>
                    <a:lnTo>
                      <a:pt x="137" y="310"/>
                    </a:lnTo>
                    <a:lnTo>
                      <a:pt x="137" y="309"/>
                    </a:lnTo>
                    <a:lnTo>
                      <a:pt x="136" y="309"/>
                    </a:lnTo>
                    <a:lnTo>
                      <a:pt x="136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4" y="306"/>
                    </a:lnTo>
                    <a:lnTo>
                      <a:pt x="135" y="304"/>
                    </a:lnTo>
                    <a:lnTo>
                      <a:pt x="136" y="304"/>
                    </a:lnTo>
                    <a:lnTo>
                      <a:pt x="136" y="303"/>
                    </a:lnTo>
                    <a:lnTo>
                      <a:pt x="135" y="302"/>
                    </a:lnTo>
                    <a:lnTo>
                      <a:pt x="135" y="301"/>
                    </a:lnTo>
                    <a:lnTo>
                      <a:pt x="135" y="300"/>
                    </a:lnTo>
                    <a:lnTo>
                      <a:pt x="136" y="298"/>
                    </a:lnTo>
                    <a:lnTo>
                      <a:pt x="135" y="297"/>
                    </a:lnTo>
                    <a:lnTo>
                      <a:pt x="136" y="296"/>
                    </a:lnTo>
                    <a:lnTo>
                      <a:pt x="136" y="295"/>
                    </a:lnTo>
                    <a:lnTo>
                      <a:pt x="135" y="295"/>
                    </a:lnTo>
                    <a:lnTo>
                      <a:pt x="136" y="294"/>
                    </a:lnTo>
                    <a:lnTo>
                      <a:pt x="137" y="294"/>
                    </a:lnTo>
                    <a:lnTo>
                      <a:pt x="137" y="293"/>
                    </a:lnTo>
                    <a:lnTo>
                      <a:pt x="136" y="292"/>
                    </a:lnTo>
                    <a:lnTo>
                      <a:pt x="136" y="291"/>
                    </a:lnTo>
                    <a:lnTo>
                      <a:pt x="136" y="290"/>
                    </a:lnTo>
                    <a:lnTo>
                      <a:pt x="137" y="289"/>
                    </a:lnTo>
                    <a:lnTo>
                      <a:pt x="138" y="288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6"/>
                    </a:lnTo>
                    <a:lnTo>
                      <a:pt x="139" y="285"/>
                    </a:lnTo>
                    <a:lnTo>
                      <a:pt x="139" y="284"/>
                    </a:lnTo>
                    <a:lnTo>
                      <a:pt x="140" y="284"/>
                    </a:lnTo>
                    <a:lnTo>
                      <a:pt x="140" y="283"/>
                    </a:lnTo>
                    <a:lnTo>
                      <a:pt x="139" y="283"/>
                    </a:lnTo>
                    <a:lnTo>
                      <a:pt x="139" y="282"/>
                    </a:lnTo>
                    <a:lnTo>
                      <a:pt x="138" y="282"/>
                    </a:lnTo>
                    <a:lnTo>
                      <a:pt x="137" y="282"/>
                    </a:lnTo>
                    <a:lnTo>
                      <a:pt x="137" y="281"/>
                    </a:lnTo>
                    <a:lnTo>
                      <a:pt x="137" y="280"/>
                    </a:lnTo>
                    <a:lnTo>
                      <a:pt x="136" y="279"/>
                    </a:lnTo>
                    <a:lnTo>
                      <a:pt x="135" y="279"/>
                    </a:lnTo>
                    <a:lnTo>
                      <a:pt x="134" y="278"/>
                    </a:lnTo>
                    <a:lnTo>
                      <a:pt x="134" y="277"/>
                    </a:lnTo>
                    <a:lnTo>
                      <a:pt x="133" y="277"/>
                    </a:lnTo>
                    <a:lnTo>
                      <a:pt x="134" y="276"/>
                    </a:lnTo>
                    <a:lnTo>
                      <a:pt x="133" y="276"/>
                    </a:lnTo>
                    <a:lnTo>
                      <a:pt x="132" y="275"/>
                    </a:lnTo>
                    <a:lnTo>
                      <a:pt x="132" y="276"/>
                    </a:lnTo>
                    <a:lnTo>
                      <a:pt x="132" y="275"/>
                    </a:lnTo>
                    <a:lnTo>
                      <a:pt x="131" y="274"/>
                    </a:lnTo>
                    <a:lnTo>
                      <a:pt x="130" y="274"/>
                    </a:lnTo>
                    <a:lnTo>
                      <a:pt x="129" y="274"/>
                    </a:lnTo>
                    <a:lnTo>
                      <a:pt x="128" y="273"/>
                    </a:lnTo>
                    <a:lnTo>
                      <a:pt x="127" y="272"/>
                    </a:lnTo>
                    <a:lnTo>
                      <a:pt x="126" y="271"/>
                    </a:lnTo>
                    <a:lnTo>
                      <a:pt x="126" y="270"/>
                    </a:lnTo>
                    <a:lnTo>
                      <a:pt x="125" y="269"/>
                    </a:lnTo>
                    <a:lnTo>
                      <a:pt x="124" y="268"/>
                    </a:lnTo>
                    <a:lnTo>
                      <a:pt x="123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9" y="266"/>
                    </a:lnTo>
                    <a:lnTo>
                      <a:pt x="119" y="265"/>
                    </a:lnTo>
                    <a:lnTo>
                      <a:pt x="118" y="265"/>
                    </a:lnTo>
                    <a:lnTo>
                      <a:pt x="117" y="264"/>
                    </a:lnTo>
                    <a:lnTo>
                      <a:pt x="116" y="263"/>
                    </a:lnTo>
                    <a:lnTo>
                      <a:pt x="116" y="262"/>
                    </a:lnTo>
                    <a:lnTo>
                      <a:pt x="116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5" y="259"/>
                    </a:lnTo>
                    <a:lnTo>
                      <a:pt x="115" y="258"/>
                    </a:lnTo>
                    <a:lnTo>
                      <a:pt x="115" y="257"/>
                    </a:lnTo>
                    <a:lnTo>
                      <a:pt x="115" y="256"/>
                    </a:lnTo>
                    <a:lnTo>
                      <a:pt x="115" y="255"/>
                    </a:lnTo>
                    <a:lnTo>
                      <a:pt x="115" y="254"/>
                    </a:lnTo>
                    <a:lnTo>
                      <a:pt x="114" y="254"/>
                    </a:lnTo>
                    <a:lnTo>
                      <a:pt x="114" y="253"/>
                    </a:lnTo>
                    <a:lnTo>
                      <a:pt x="113" y="253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49"/>
                    </a:lnTo>
                    <a:lnTo>
                      <a:pt x="112" y="248"/>
                    </a:lnTo>
                    <a:lnTo>
                      <a:pt x="112" y="247"/>
                    </a:lnTo>
                    <a:lnTo>
                      <a:pt x="113" y="247"/>
                    </a:lnTo>
                    <a:lnTo>
                      <a:pt x="113" y="246"/>
                    </a:lnTo>
                    <a:lnTo>
                      <a:pt x="114" y="246"/>
                    </a:lnTo>
                    <a:lnTo>
                      <a:pt x="115" y="247"/>
                    </a:lnTo>
                    <a:lnTo>
                      <a:pt x="116" y="247"/>
                    </a:lnTo>
                    <a:lnTo>
                      <a:pt x="116" y="246"/>
                    </a:lnTo>
                    <a:lnTo>
                      <a:pt x="117" y="246"/>
                    </a:lnTo>
                    <a:lnTo>
                      <a:pt x="117" y="244"/>
                    </a:lnTo>
                    <a:lnTo>
                      <a:pt x="117" y="243"/>
                    </a:lnTo>
                    <a:lnTo>
                      <a:pt x="116" y="242"/>
                    </a:lnTo>
                    <a:lnTo>
                      <a:pt x="115" y="242"/>
                    </a:lnTo>
                    <a:lnTo>
                      <a:pt x="115" y="241"/>
                    </a:lnTo>
                    <a:lnTo>
                      <a:pt x="115" y="240"/>
                    </a:lnTo>
                    <a:lnTo>
                      <a:pt x="115" y="239"/>
                    </a:lnTo>
                    <a:lnTo>
                      <a:pt x="114" y="240"/>
                    </a:lnTo>
                    <a:lnTo>
                      <a:pt x="113" y="240"/>
                    </a:lnTo>
                    <a:lnTo>
                      <a:pt x="112" y="239"/>
                    </a:lnTo>
                    <a:lnTo>
                      <a:pt x="111" y="239"/>
                    </a:lnTo>
                    <a:lnTo>
                      <a:pt x="110" y="240"/>
                    </a:lnTo>
                    <a:lnTo>
                      <a:pt x="109" y="240"/>
                    </a:lnTo>
                    <a:lnTo>
                      <a:pt x="107" y="241"/>
                    </a:lnTo>
                    <a:lnTo>
                      <a:pt x="106" y="241"/>
                    </a:lnTo>
                    <a:lnTo>
                      <a:pt x="105" y="240"/>
                    </a:lnTo>
                    <a:lnTo>
                      <a:pt x="106" y="239"/>
                    </a:lnTo>
                    <a:lnTo>
                      <a:pt x="107" y="239"/>
                    </a:lnTo>
                    <a:lnTo>
                      <a:pt x="107" y="238"/>
                    </a:lnTo>
                    <a:lnTo>
                      <a:pt x="107" y="237"/>
                    </a:lnTo>
                    <a:lnTo>
                      <a:pt x="106" y="236"/>
                    </a:lnTo>
                    <a:lnTo>
                      <a:pt x="105" y="236"/>
                    </a:lnTo>
                    <a:lnTo>
                      <a:pt x="104" y="235"/>
                    </a:lnTo>
                    <a:lnTo>
                      <a:pt x="104" y="234"/>
                    </a:lnTo>
                    <a:lnTo>
                      <a:pt x="105" y="233"/>
                    </a:lnTo>
                    <a:lnTo>
                      <a:pt x="106" y="233"/>
                    </a:lnTo>
                    <a:lnTo>
                      <a:pt x="107" y="232"/>
                    </a:lnTo>
                    <a:lnTo>
                      <a:pt x="106" y="232"/>
                    </a:lnTo>
                    <a:lnTo>
                      <a:pt x="106" y="231"/>
                    </a:lnTo>
                    <a:lnTo>
                      <a:pt x="105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3" y="232"/>
                    </a:lnTo>
                    <a:lnTo>
                      <a:pt x="102" y="231"/>
                    </a:lnTo>
                    <a:lnTo>
                      <a:pt x="102" y="230"/>
                    </a:lnTo>
                    <a:lnTo>
                      <a:pt x="101" y="230"/>
                    </a:lnTo>
                    <a:lnTo>
                      <a:pt x="100" y="230"/>
                    </a:lnTo>
                    <a:lnTo>
                      <a:pt x="99" y="231"/>
                    </a:lnTo>
                    <a:lnTo>
                      <a:pt x="98" y="231"/>
                    </a:lnTo>
                    <a:lnTo>
                      <a:pt x="98" y="232"/>
                    </a:lnTo>
                    <a:lnTo>
                      <a:pt x="97" y="232"/>
                    </a:lnTo>
                    <a:lnTo>
                      <a:pt x="96" y="231"/>
                    </a:lnTo>
                    <a:lnTo>
                      <a:pt x="96" y="230"/>
                    </a:lnTo>
                    <a:lnTo>
                      <a:pt x="97" y="230"/>
                    </a:lnTo>
                    <a:lnTo>
                      <a:pt x="98" y="229"/>
                    </a:lnTo>
                    <a:lnTo>
                      <a:pt x="98" y="228"/>
                    </a:lnTo>
                    <a:lnTo>
                      <a:pt x="97" y="228"/>
                    </a:lnTo>
                    <a:lnTo>
                      <a:pt x="98" y="228"/>
                    </a:lnTo>
                    <a:lnTo>
                      <a:pt x="98" y="227"/>
                    </a:lnTo>
                    <a:lnTo>
                      <a:pt x="98" y="226"/>
                    </a:lnTo>
                    <a:lnTo>
                      <a:pt x="97" y="226"/>
                    </a:lnTo>
                    <a:lnTo>
                      <a:pt x="96" y="227"/>
                    </a:lnTo>
                    <a:lnTo>
                      <a:pt x="96" y="228"/>
                    </a:lnTo>
                    <a:lnTo>
                      <a:pt x="96" y="229"/>
                    </a:lnTo>
                    <a:lnTo>
                      <a:pt x="95" y="229"/>
                    </a:lnTo>
                    <a:lnTo>
                      <a:pt x="95" y="228"/>
                    </a:lnTo>
                    <a:lnTo>
                      <a:pt x="94" y="227"/>
                    </a:lnTo>
                    <a:lnTo>
                      <a:pt x="93" y="228"/>
                    </a:lnTo>
                    <a:lnTo>
                      <a:pt x="92" y="228"/>
                    </a:lnTo>
                    <a:lnTo>
                      <a:pt x="92" y="227"/>
                    </a:lnTo>
                    <a:lnTo>
                      <a:pt x="92" y="226"/>
                    </a:lnTo>
                    <a:lnTo>
                      <a:pt x="93" y="226"/>
                    </a:lnTo>
                    <a:lnTo>
                      <a:pt x="93" y="225"/>
                    </a:lnTo>
                    <a:lnTo>
                      <a:pt x="94" y="225"/>
                    </a:lnTo>
                    <a:lnTo>
                      <a:pt x="93" y="225"/>
                    </a:lnTo>
                    <a:lnTo>
                      <a:pt x="93" y="224"/>
                    </a:lnTo>
                    <a:lnTo>
                      <a:pt x="92" y="224"/>
                    </a:lnTo>
                    <a:lnTo>
                      <a:pt x="91" y="224"/>
                    </a:lnTo>
                    <a:lnTo>
                      <a:pt x="92" y="224"/>
                    </a:lnTo>
                    <a:lnTo>
                      <a:pt x="92" y="225"/>
                    </a:lnTo>
                    <a:lnTo>
                      <a:pt x="92" y="226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9" y="227"/>
                    </a:lnTo>
                    <a:lnTo>
                      <a:pt x="88" y="226"/>
                    </a:lnTo>
                    <a:lnTo>
                      <a:pt x="88" y="227"/>
                    </a:lnTo>
                    <a:lnTo>
                      <a:pt x="87" y="227"/>
                    </a:lnTo>
                    <a:lnTo>
                      <a:pt x="87" y="226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4" y="225"/>
                    </a:lnTo>
                    <a:lnTo>
                      <a:pt x="83" y="225"/>
                    </a:lnTo>
                    <a:lnTo>
                      <a:pt x="84" y="226"/>
                    </a:lnTo>
                    <a:lnTo>
                      <a:pt x="85" y="226"/>
                    </a:lnTo>
                    <a:lnTo>
                      <a:pt x="85" y="227"/>
                    </a:lnTo>
                    <a:lnTo>
                      <a:pt x="84" y="227"/>
                    </a:lnTo>
                    <a:lnTo>
                      <a:pt x="83" y="227"/>
                    </a:lnTo>
                    <a:lnTo>
                      <a:pt x="82" y="227"/>
                    </a:lnTo>
                    <a:lnTo>
                      <a:pt x="81" y="227"/>
                    </a:lnTo>
                    <a:lnTo>
                      <a:pt x="81" y="226"/>
                    </a:lnTo>
                    <a:lnTo>
                      <a:pt x="82" y="226"/>
                    </a:lnTo>
                    <a:lnTo>
                      <a:pt x="81" y="226"/>
                    </a:lnTo>
                    <a:lnTo>
                      <a:pt x="80" y="226"/>
                    </a:lnTo>
                    <a:lnTo>
                      <a:pt x="80" y="225"/>
                    </a:lnTo>
                    <a:lnTo>
                      <a:pt x="79" y="225"/>
                    </a:lnTo>
                    <a:lnTo>
                      <a:pt x="79" y="226"/>
                    </a:lnTo>
                    <a:lnTo>
                      <a:pt x="78" y="226"/>
                    </a:lnTo>
                    <a:lnTo>
                      <a:pt x="78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3"/>
                    </a:lnTo>
                    <a:lnTo>
                      <a:pt x="78" y="222"/>
                    </a:lnTo>
                    <a:lnTo>
                      <a:pt x="77" y="222"/>
                    </a:lnTo>
                    <a:lnTo>
                      <a:pt x="76" y="222"/>
                    </a:lnTo>
                    <a:lnTo>
                      <a:pt x="75" y="223"/>
                    </a:lnTo>
                    <a:lnTo>
                      <a:pt x="74" y="223"/>
                    </a:lnTo>
                    <a:lnTo>
                      <a:pt x="74" y="222"/>
                    </a:lnTo>
                    <a:lnTo>
                      <a:pt x="75" y="222"/>
                    </a:lnTo>
                    <a:lnTo>
                      <a:pt x="75" y="221"/>
                    </a:lnTo>
                    <a:lnTo>
                      <a:pt x="74" y="221"/>
                    </a:lnTo>
                    <a:lnTo>
                      <a:pt x="74" y="220"/>
                    </a:lnTo>
                    <a:lnTo>
                      <a:pt x="73" y="221"/>
                    </a:lnTo>
                    <a:lnTo>
                      <a:pt x="73" y="220"/>
                    </a:lnTo>
                    <a:lnTo>
                      <a:pt x="73" y="219"/>
                    </a:lnTo>
                    <a:lnTo>
                      <a:pt x="72" y="219"/>
                    </a:lnTo>
                    <a:lnTo>
                      <a:pt x="71" y="220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70" y="218"/>
                    </a:lnTo>
                    <a:lnTo>
                      <a:pt x="69" y="217"/>
                    </a:lnTo>
                    <a:lnTo>
                      <a:pt x="68" y="217"/>
                    </a:lnTo>
                    <a:lnTo>
                      <a:pt x="67" y="217"/>
                    </a:lnTo>
                    <a:lnTo>
                      <a:pt x="68" y="217"/>
                    </a:lnTo>
                    <a:lnTo>
                      <a:pt x="67" y="218"/>
                    </a:lnTo>
                    <a:lnTo>
                      <a:pt x="66" y="218"/>
                    </a:lnTo>
                    <a:lnTo>
                      <a:pt x="65" y="218"/>
                    </a:lnTo>
                    <a:lnTo>
                      <a:pt x="65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3" y="218"/>
                    </a:lnTo>
                    <a:lnTo>
                      <a:pt x="63" y="217"/>
                    </a:lnTo>
                    <a:lnTo>
                      <a:pt x="62" y="217"/>
                    </a:lnTo>
                    <a:lnTo>
                      <a:pt x="63" y="216"/>
                    </a:lnTo>
                    <a:lnTo>
                      <a:pt x="62" y="215"/>
                    </a:lnTo>
                    <a:lnTo>
                      <a:pt x="62" y="214"/>
                    </a:lnTo>
                    <a:lnTo>
                      <a:pt x="61" y="214"/>
                    </a:lnTo>
                    <a:lnTo>
                      <a:pt x="60" y="214"/>
                    </a:lnTo>
                    <a:lnTo>
                      <a:pt x="60" y="213"/>
                    </a:lnTo>
                    <a:lnTo>
                      <a:pt x="61" y="212"/>
                    </a:lnTo>
                    <a:lnTo>
                      <a:pt x="61" y="211"/>
                    </a:lnTo>
                    <a:lnTo>
                      <a:pt x="60" y="211"/>
                    </a:lnTo>
                    <a:lnTo>
                      <a:pt x="60" y="212"/>
                    </a:lnTo>
                    <a:lnTo>
                      <a:pt x="60" y="211"/>
                    </a:lnTo>
                    <a:lnTo>
                      <a:pt x="59" y="211"/>
                    </a:lnTo>
                    <a:lnTo>
                      <a:pt x="59" y="210"/>
                    </a:lnTo>
                    <a:lnTo>
                      <a:pt x="60" y="210"/>
                    </a:lnTo>
                    <a:lnTo>
                      <a:pt x="59" y="209"/>
                    </a:lnTo>
                    <a:lnTo>
                      <a:pt x="59" y="208"/>
                    </a:lnTo>
                    <a:lnTo>
                      <a:pt x="58" y="208"/>
                    </a:lnTo>
                    <a:lnTo>
                      <a:pt x="58" y="207"/>
                    </a:lnTo>
                    <a:lnTo>
                      <a:pt x="57" y="207"/>
                    </a:lnTo>
                    <a:lnTo>
                      <a:pt x="56" y="207"/>
                    </a:lnTo>
                    <a:lnTo>
                      <a:pt x="55" y="206"/>
                    </a:lnTo>
                    <a:lnTo>
                      <a:pt x="55" y="207"/>
                    </a:lnTo>
                    <a:lnTo>
                      <a:pt x="55" y="208"/>
                    </a:lnTo>
                    <a:lnTo>
                      <a:pt x="54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2" y="206"/>
                    </a:lnTo>
                    <a:lnTo>
                      <a:pt x="52" y="205"/>
                    </a:lnTo>
                    <a:lnTo>
                      <a:pt x="51" y="205"/>
                    </a:lnTo>
                    <a:lnTo>
                      <a:pt x="51" y="204"/>
                    </a:lnTo>
                    <a:lnTo>
                      <a:pt x="50" y="204"/>
                    </a:lnTo>
                    <a:lnTo>
                      <a:pt x="49" y="204"/>
                    </a:lnTo>
                    <a:lnTo>
                      <a:pt x="48" y="204"/>
                    </a:lnTo>
                    <a:lnTo>
                      <a:pt x="49" y="203"/>
                    </a:lnTo>
                    <a:lnTo>
                      <a:pt x="48" y="203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7" y="202"/>
                    </a:lnTo>
                    <a:lnTo>
                      <a:pt x="46" y="202"/>
                    </a:lnTo>
                    <a:lnTo>
                      <a:pt x="46" y="201"/>
                    </a:lnTo>
                    <a:lnTo>
                      <a:pt x="47" y="201"/>
                    </a:lnTo>
                    <a:lnTo>
                      <a:pt x="47" y="200"/>
                    </a:lnTo>
                    <a:lnTo>
                      <a:pt x="47" y="201"/>
                    </a:lnTo>
                    <a:lnTo>
                      <a:pt x="46" y="201"/>
                    </a:lnTo>
                    <a:lnTo>
                      <a:pt x="46" y="200"/>
                    </a:lnTo>
                    <a:lnTo>
                      <a:pt x="45" y="200"/>
                    </a:lnTo>
                    <a:lnTo>
                      <a:pt x="45" y="199"/>
                    </a:lnTo>
                    <a:lnTo>
                      <a:pt x="44" y="199"/>
                    </a:lnTo>
                    <a:lnTo>
                      <a:pt x="43" y="199"/>
                    </a:lnTo>
                    <a:lnTo>
                      <a:pt x="42" y="199"/>
                    </a:lnTo>
                    <a:lnTo>
                      <a:pt x="42" y="198"/>
                    </a:lnTo>
                    <a:lnTo>
                      <a:pt x="41" y="198"/>
                    </a:lnTo>
                    <a:lnTo>
                      <a:pt x="40" y="197"/>
                    </a:lnTo>
                    <a:lnTo>
                      <a:pt x="39" y="197"/>
                    </a:lnTo>
                    <a:lnTo>
                      <a:pt x="39" y="198"/>
                    </a:lnTo>
                    <a:lnTo>
                      <a:pt x="39" y="199"/>
                    </a:lnTo>
                    <a:lnTo>
                      <a:pt x="38" y="198"/>
                    </a:lnTo>
                    <a:lnTo>
                      <a:pt x="37" y="197"/>
                    </a:lnTo>
                    <a:lnTo>
                      <a:pt x="36" y="198"/>
                    </a:lnTo>
                    <a:lnTo>
                      <a:pt x="36" y="197"/>
                    </a:lnTo>
                    <a:lnTo>
                      <a:pt x="35" y="197"/>
                    </a:lnTo>
                    <a:lnTo>
                      <a:pt x="35" y="198"/>
                    </a:lnTo>
                    <a:lnTo>
                      <a:pt x="34" y="197"/>
                    </a:lnTo>
                    <a:lnTo>
                      <a:pt x="33" y="197"/>
                    </a:lnTo>
                    <a:lnTo>
                      <a:pt x="32" y="197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1" y="198"/>
                    </a:lnTo>
                    <a:lnTo>
                      <a:pt x="30" y="198"/>
                    </a:lnTo>
                    <a:lnTo>
                      <a:pt x="29" y="198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7"/>
                    </a:lnTo>
                    <a:lnTo>
                      <a:pt x="27" y="196"/>
                    </a:lnTo>
                    <a:lnTo>
                      <a:pt x="26" y="196"/>
                    </a:lnTo>
                    <a:lnTo>
                      <a:pt x="25" y="196"/>
                    </a:lnTo>
                    <a:lnTo>
                      <a:pt x="24" y="196"/>
                    </a:lnTo>
                    <a:lnTo>
                      <a:pt x="24" y="195"/>
                    </a:lnTo>
                    <a:lnTo>
                      <a:pt x="23" y="196"/>
                    </a:lnTo>
                    <a:lnTo>
                      <a:pt x="23" y="195"/>
                    </a:lnTo>
                    <a:lnTo>
                      <a:pt x="22" y="195"/>
                    </a:lnTo>
                    <a:lnTo>
                      <a:pt x="21" y="195"/>
                    </a:lnTo>
                    <a:lnTo>
                      <a:pt x="20" y="195"/>
                    </a:lnTo>
                    <a:lnTo>
                      <a:pt x="20" y="196"/>
                    </a:lnTo>
                    <a:lnTo>
                      <a:pt x="19" y="196"/>
                    </a:lnTo>
                    <a:lnTo>
                      <a:pt x="18" y="196"/>
                    </a:lnTo>
                    <a:lnTo>
                      <a:pt x="16" y="196"/>
                    </a:lnTo>
                    <a:lnTo>
                      <a:pt x="15" y="196"/>
                    </a:lnTo>
                    <a:lnTo>
                      <a:pt x="14" y="196"/>
                    </a:lnTo>
                    <a:lnTo>
                      <a:pt x="13" y="196"/>
                    </a:lnTo>
                    <a:lnTo>
                      <a:pt x="12" y="196"/>
                    </a:lnTo>
                    <a:lnTo>
                      <a:pt x="11" y="196"/>
                    </a:lnTo>
                    <a:lnTo>
                      <a:pt x="11" y="195"/>
                    </a:lnTo>
                    <a:lnTo>
                      <a:pt x="10" y="195"/>
                    </a:lnTo>
                    <a:lnTo>
                      <a:pt x="10" y="194"/>
                    </a:lnTo>
                    <a:lnTo>
                      <a:pt x="9" y="194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1" y="192"/>
                    </a:lnTo>
                    <a:lnTo>
                      <a:pt x="11" y="191"/>
                    </a:lnTo>
                    <a:lnTo>
                      <a:pt x="10" y="191"/>
                    </a:lnTo>
                    <a:lnTo>
                      <a:pt x="11" y="191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9" y="187"/>
                    </a:lnTo>
                    <a:lnTo>
                      <a:pt x="9" y="186"/>
                    </a:lnTo>
                    <a:lnTo>
                      <a:pt x="9" y="185"/>
                    </a:lnTo>
                    <a:lnTo>
                      <a:pt x="8" y="185"/>
                    </a:lnTo>
                    <a:lnTo>
                      <a:pt x="9" y="185"/>
                    </a:lnTo>
                    <a:lnTo>
                      <a:pt x="8" y="184"/>
                    </a:lnTo>
                    <a:lnTo>
                      <a:pt x="8" y="183"/>
                    </a:lnTo>
                    <a:lnTo>
                      <a:pt x="9" y="183"/>
                    </a:lnTo>
                    <a:lnTo>
                      <a:pt x="9" y="182"/>
                    </a:lnTo>
                    <a:lnTo>
                      <a:pt x="9" y="181"/>
                    </a:lnTo>
                    <a:lnTo>
                      <a:pt x="10" y="181"/>
                    </a:lnTo>
                    <a:lnTo>
                      <a:pt x="9" y="180"/>
                    </a:lnTo>
                    <a:lnTo>
                      <a:pt x="8" y="180"/>
                    </a:lnTo>
                    <a:lnTo>
                      <a:pt x="8" y="179"/>
                    </a:lnTo>
                    <a:lnTo>
                      <a:pt x="7" y="178"/>
                    </a:lnTo>
                    <a:lnTo>
                      <a:pt x="6" y="177"/>
                    </a:lnTo>
                    <a:lnTo>
                      <a:pt x="5" y="176"/>
                    </a:lnTo>
                    <a:lnTo>
                      <a:pt x="5" y="175"/>
                    </a:lnTo>
                    <a:lnTo>
                      <a:pt x="5" y="174"/>
                    </a:lnTo>
                    <a:lnTo>
                      <a:pt x="5" y="173"/>
                    </a:lnTo>
                    <a:lnTo>
                      <a:pt x="5" y="172"/>
                    </a:lnTo>
                    <a:lnTo>
                      <a:pt x="5" y="171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8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6" y="167"/>
                    </a:lnTo>
                    <a:lnTo>
                      <a:pt x="7" y="167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8" y="165"/>
                    </a:lnTo>
                    <a:lnTo>
                      <a:pt x="7" y="165"/>
                    </a:lnTo>
                    <a:lnTo>
                      <a:pt x="8" y="165"/>
                    </a:lnTo>
                    <a:lnTo>
                      <a:pt x="8" y="164"/>
                    </a:lnTo>
                    <a:lnTo>
                      <a:pt x="9" y="164"/>
                    </a:lnTo>
                    <a:lnTo>
                      <a:pt x="9" y="163"/>
                    </a:lnTo>
                    <a:lnTo>
                      <a:pt x="8" y="162"/>
                    </a:lnTo>
                    <a:lnTo>
                      <a:pt x="8" y="161"/>
                    </a:lnTo>
                    <a:lnTo>
                      <a:pt x="7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6" y="156"/>
                    </a:lnTo>
                    <a:lnTo>
                      <a:pt x="5" y="156"/>
                    </a:lnTo>
                    <a:lnTo>
                      <a:pt x="5" y="155"/>
                    </a:lnTo>
                    <a:lnTo>
                      <a:pt x="6" y="155"/>
                    </a:lnTo>
                    <a:lnTo>
                      <a:pt x="6" y="154"/>
                    </a:lnTo>
                    <a:lnTo>
                      <a:pt x="6" y="153"/>
                    </a:lnTo>
                    <a:lnTo>
                      <a:pt x="5" y="152"/>
                    </a:lnTo>
                    <a:lnTo>
                      <a:pt x="5" y="151"/>
                    </a:lnTo>
                    <a:lnTo>
                      <a:pt x="3" y="149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6"/>
                    </a:lnTo>
                    <a:lnTo>
                      <a:pt x="0" y="145"/>
                    </a:lnTo>
                    <a:lnTo>
                      <a:pt x="6" y="145"/>
                    </a:lnTo>
                    <a:lnTo>
                      <a:pt x="10" y="142"/>
                    </a:lnTo>
                    <a:lnTo>
                      <a:pt x="15" y="144"/>
                    </a:lnTo>
                    <a:lnTo>
                      <a:pt x="15" y="147"/>
                    </a:lnTo>
                    <a:lnTo>
                      <a:pt x="15" y="151"/>
                    </a:lnTo>
                    <a:lnTo>
                      <a:pt x="17" y="153"/>
                    </a:lnTo>
                    <a:lnTo>
                      <a:pt x="22" y="153"/>
                    </a:lnTo>
                    <a:lnTo>
                      <a:pt x="35" y="163"/>
                    </a:lnTo>
                    <a:lnTo>
                      <a:pt x="55" y="166"/>
                    </a:lnTo>
                    <a:lnTo>
                      <a:pt x="70" y="162"/>
                    </a:lnTo>
                    <a:lnTo>
                      <a:pt x="71" y="162"/>
                    </a:lnTo>
                    <a:lnTo>
                      <a:pt x="72" y="162"/>
                    </a:lnTo>
                    <a:lnTo>
                      <a:pt x="72" y="161"/>
                    </a:lnTo>
                    <a:lnTo>
                      <a:pt x="73" y="161"/>
                    </a:lnTo>
                    <a:lnTo>
                      <a:pt x="74" y="161"/>
                    </a:lnTo>
                    <a:lnTo>
                      <a:pt x="74" y="162"/>
                    </a:lnTo>
                    <a:lnTo>
                      <a:pt x="74" y="161"/>
                    </a:lnTo>
                    <a:lnTo>
                      <a:pt x="75" y="160"/>
                    </a:lnTo>
                    <a:lnTo>
                      <a:pt x="75" y="159"/>
                    </a:lnTo>
                    <a:lnTo>
                      <a:pt x="74" y="159"/>
                    </a:lnTo>
                    <a:lnTo>
                      <a:pt x="75" y="158"/>
                    </a:lnTo>
                    <a:lnTo>
                      <a:pt x="75" y="157"/>
                    </a:lnTo>
                    <a:lnTo>
                      <a:pt x="75" y="158"/>
                    </a:lnTo>
                    <a:lnTo>
                      <a:pt x="76" y="158"/>
                    </a:lnTo>
                    <a:lnTo>
                      <a:pt x="76" y="157"/>
                    </a:lnTo>
                    <a:lnTo>
                      <a:pt x="77" y="158"/>
                    </a:lnTo>
                    <a:lnTo>
                      <a:pt x="76" y="158"/>
                    </a:lnTo>
                    <a:lnTo>
                      <a:pt x="76" y="159"/>
                    </a:lnTo>
                    <a:lnTo>
                      <a:pt x="77" y="159"/>
                    </a:lnTo>
                    <a:lnTo>
                      <a:pt x="78" y="158"/>
                    </a:lnTo>
                    <a:lnTo>
                      <a:pt x="79" y="158"/>
                    </a:lnTo>
                    <a:lnTo>
                      <a:pt x="78" y="158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6"/>
                    </a:lnTo>
                    <a:lnTo>
                      <a:pt x="81" y="156"/>
                    </a:lnTo>
                    <a:lnTo>
                      <a:pt x="82" y="156"/>
                    </a:lnTo>
                    <a:lnTo>
                      <a:pt x="82" y="157"/>
                    </a:lnTo>
                    <a:lnTo>
                      <a:pt x="82" y="156"/>
                    </a:lnTo>
                    <a:lnTo>
                      <a:pt x="83" y="156"/>
                    </a:lnTo>
                    <a:lnTo>
                      <a:pt x="84" y="156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3" y="155"/>
                    </a:lnTo>
                    <a:lnTo>
                      <a:pt x="83" y="154"/>
                    </a:lnTo>
                    <a:lnTo>
                      <a:pt x="84" y="154"/>
                    </a:lnTo>
                    <a:lnTo>
                      <a:pt x="85" y="154"/>
                    </a:lnTo>
                    <a:lnTo>
                      <a:pt x="85" y="153"/>
                    </a:lnTo>
                    <a:lnTo>
                      <a:pt x="86" y="152"/>
                    </a:lnTo>
                    <a:lnTo>
                      <a:pt x="87" y="152"/>
                    </a:lnTo>
                    <a:lnTo>
                      <a:pt x="88" y="152"/>
                    </a:lnTo>
                    <a:lnTo>
                      <a:pt x="88" y="151"/>
                    </a:lnTo>
                    <a:lnTo>
                      <a:pt x="89" y="151"/>
                    </a:lnTo>
                    <a:lnTo>
                      <a:pt x="89" y="152"/>
                    </a:lnTo>
                    <a:lnTo>
                      <a:pt x="90" y="152"/>
                    </a:lnTo>
                    <a:lnTo>
                      <a:pt x="91" y="152"/>
                    </a:lnTo>
                    <a:lnTo>
                      <a:pt x="90" y="152"/>
                    </a:lnTo>
                    <a:lnTo>
                      <a:pt x="90" y="153"/>
                    </a:lnTo>
                    <a:lnTo>
                      <a:pt x="91" y="153"/>
                    </a:lnTo>
                    <a:lnTo>
                      <a:pt x="92" y="153"/>
                    </a:lnTo>
                    <a:lnTo>
                      <a:pt x="92" y="154"/>
                    </a:lnTo>
                    <a:lnTo>
                      <a:pt x="91" y="154"/>
                    </a:lnTo>
                    <a:lnTo>
                      <a:pt x="91" y="155"/>
                    </a:lnTo>
                    <a:lnTo>
                      <a:pt x="91" y="156"/>
                    </a:lnTo>
                    <a:lnTo>
                      <a:pt x="90" y="155"/>
                    </a:lnTo>
                    <a:lnTo>
                      <a:pt x="90" y="156"/>
                    </a:lnTo>
                    <a:lnTo>
                      <a:pt x="91" y="157"/>
                    </a:lnTo>
                    <a:lnTo>
                      <a:pt x="91" y="156"/>
                    </a:lnTo>
                    <a:lnTo>
                      <a:pt x="92" y="156"/>
                    </a:lnTo>
                    <a:lnTo>
                      <a:pt x="92" y="157"/>
                    </a:lnTo>
                    <a:lnTo>
                      <a:pt x="93" y="157"/>
                    </a:lnTo>
                    <a:lnTo>
                      <a:pt x="94" y="157"/>
                    </a:lnTo>
                    <a:lnTo>
                      <a:pt x="95" y="157"/>
                    </a:lnTo>
                    <a:lnTo>
                      <a:pt x="95" y="158"/>
                    </a:lnTo>
                    <a:lnTo>
                      <a:pt x="95" y="157"/>
                    </a:lnTo>
                    <a:lnTo>
                      <a:pt x="96" y="157"/>
                    </a:lnTo>
                    <a:lnTo>
                      <a:pt x="97" y="157"/>
                    </a:lnTo>
                    <a:lnTo>
                      <a:pt x="97" y="158"/>
                    </a:lnTo>
                    <a:lnTo>
                      <a:pt x="97" y="159"/>
                    </a:lnTo>
                    <a:lnTo>
                      <a:pt x="98" y="159"/>
                    </a:lnTo>
                    <a:lnTo>
                      <a:pt x="99" y="159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2" y="159"/>
                    </a:lnTo>
                    <a:lnTo>
                      <a:pt x="103" y="160"/>
                    </a:lnTo>
                    <a:lnTo>
                      <a:pt x="104" y="160"/>
                    </a:lnTo>
                    <a:lnTo>
                      <a:pt x="105" y="160"/>
                    </a:lnTo>
                    <a:lnTo>
                      <a:pt x="105" y="161"/>
                    </a:lnTo>
                    <a:lnTo>
                      <a:pt x="106" y="161"/>
                    </a:lnTo>
                    <a:lnTo>
                      <a:pt x="107" y="161"/>
                    </a:lnTo>
                    <a:lnTo>
                      <a:pt x="108" y="161"/>
                    </a:lnTo>
                    <a:lnTo>
                      <a:pt x="108" y="160"/>
                    </a:lnTo>
                    <a:lnTo>
                      <a:pt x="109" y="161"/>
                    </a:lnTo>
                    <a:lnTo>
                      <a:pt x="110" y="161"/>
                    </a:lnTo>
                    <a:lnTo>
                      <a:pt x="111" y="161"/>
                    </a:lnTo>
                    <a:lnTo>
                      <a:pt x="112" y="161"/>
                    </a:lnTo>
                    <a:lnTo>
                      <a:pt x="113" y="161"/>
                    </a:lnTo>
                    <a:lnTo>
                      <a:pt x="113" y="160"/>
                    </a:lnTo>
                    <a:lnTo>
                      <a:pt x="112" y="160"/>
                    </a:lnTo>
                    <a:lnTo>
                      <a:pt x="112" y="159"/>
                    </a:lnTo>
                    <a:lnTo>
                      <a:pt x="113" y="159"/>
                    </a:lnTo>
                    <a:lnTo>
                      <a:pt x="114" y="159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59"/>
                    </a:lnTo>
                    <a:lnTo>
                      <a:pt x="116" y="159"/>
                    </a:lnTo>
                    <a:lnTo>
                      <a:pt x="116" y="158"/>
                    </a:lnTo>
                    <a:lnTo>
                      <a:pt x="117" y="158"/>
                    </a:lnTo>
                    <a:lnTo>
                      <a:pt x="118" y="157"/>
                    </a:lnTo>
                    <a:lnTo>
                      <a:pt x="119" y="157"/>
                    </a:lnTo>
                    <a:lnTo>
                      <a:pt x="120" y="157"/>
                    </a:lnTo>
                    <a:lnTo>
                      <a:pt x="121" y="156"/>
                    </a:lnTo>
                    <a:lnTo>
                      <a:pt x="121" y="155"/>
                    </a:lnTo>
                    <a:lnTo>
                      <a:pt x="121" y="154"/>
                    </a:lnTo>
                    <a:lnTo>
                      <a:pt x="122" y="154"/>
                    </a:lnTo>
                    <a:lnTo>
                      <a:pt x="123" y="154"/>
                    </a:lnTo>
                    <a:lnTo>
                      <a:pt x="123" y="155"/>
                    </a:lnTo>
                    <a:lnTo>
                      <a:pt x="124" y="155"/>
                    </a:lnTo>
                    <a:lnTo>
                      <a:pt x="124" y="156"/>
                    </a:lnTo>
                    <a:lnTo>
                      <a:pt x="125" y="156"/>
                    </a:lnTo>
                    <a:lnTo>
                      <a:pt x="125" y="157"/>
                    </a:lnTo>
                    <a:lnTo>
                      <a:pt x="126" y="158"/>
                    </a:lnTo>
                    <a:lnTo>
                      <a:pt x="126" y="157"/>
                    </a:lnTo>
                    <a:lnTo>
                      <a:pt x="127" y="158"/>
                    </a:lnTo>
                    <a:lnTo>
                      <a:pt x="128" y="159"/>
                    </a:lnTo>
                    <a:lnTo>
                      <a:pt x="129" y="159"/>
                    </a:lnTo>
                    <a:lnTo>
                      <a:pt x="129" y="160"/>
                    </a:lnTo>
                    <a:lnTo>
                      <a:pt x="130" y="161"/>
                    </a:lnTo>
                    <a:lnTo>
                      <a:pt x="131" y="160"/>
                    </a:lnTo>
                    <a:lnTo>
                      <a:pt x="131" y="161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9" y="162"/>
                    </a:lnTo>
                    <a:lnTo>
                      <a:pt x="129" y="163"/>
                    </a:lnTo>
                    <a:lnTo>
                      <a:pt x="129" y="164"/>
                    </a:lnTo>
                    <a:lnTo>
                      <a:pt x="128" y="164"/>
                    </a:lnTo>
                    <a:lnTo>
                      <a:pt x="127" y="164"/>
                    </a:lnTo>
                    <a:lnTo>
                      <a:pt x="127" y="165"/>
                    </a:lnTo>
                    <a:lnTo>
                      <a:pt x="127" y="166"/>
                    </a:lnTo>
                    <a:lnTo>
                      <a:pt x="127" y="167"/>
                    </a:lnTo>
                    <a:lnTo>
                      <a:pt x="128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30" y="166"/>
                    </a:lnTo>
                    <a:lnTo>
                      <a:pt x="131" y="166"/>
                    </a:lnTo>
                    <a:lnTo>
                      <a:pt x="132" y="166"/>
                    </a:lnTo>
                    <a:lnTo>
                      <a:pt x="132" y="167"/>
                    </a:lnTo>
                    <a:lnTo>
                      <a:pt x="133" y="167"/>
                    </a:lnTo>
                    <a:lnTo>
                      <a:pt x="133" y="166"/>
                    </a:lnTo>
                    <a:lnTo>
                      <a:pt x="134" y="166"/>
                    </a:lnTo>
                    <a:lnTo>
                      <a:pt x="135" y="166"/>
                    </a:lnTo>
                    <a:lnTo>
                      <a:pt x="136" y="166"/>
                    </a:lnTo>
                    <a:lnTo>
                      <a:pt x="137" y="166"/>
                    </a:lnTo>
                    <a:lnTo>
                      <a:pt x="138" y="166"/>
                    </a:lnTo>
                    <a:lnTo>
                      <a:pt x="138" y="165"/>
                    </a:lnTo>
                    <a:lnTo>
                      <a:pt x="140" y="166"/>
                    </a:lnTo>
                    <a:lnTo>
                      <a:pt x="142" y="165"/>
                    </a:lnTo>
                    <a:lnTo>
                      <a:pt x="143" y="166"/>
                    </a:lnTo>
                    <a:lnTo>
                      <a:pt x="144" y="167"/>
                    </a:lnTo>
                    <a:lnTo>
                      <a:pt x="145" y="167"/>
                    </a:lnTo>
                    <a:lnTo>
                      <a:pt x="145" y="168"/>
                    </a:lnTo>
                    <a:lnTo>
                      <a:pt x="146" y="168"/>
                    </a:lnTo>
                    <a:lnTo>
                      <a:pt x="146" y="169"/>
                    </a:lnTo>
                    <a:lnTo>
                      <a:pt x="147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0" y="170"/>
                    </a:lnTo>
                    <a:lnTo>
                      <a:pt x="151" y="170"/>
                    </a:lnTo>
                    <a:lnTo>
                      <a:pt x="152" y="170"/>
                    </a:lnTo>
                    <a:lnTo>
                      <a:pt x="153" y="170"/>
                    </a:lnTo>
                    <a:lnTo>
                      <a:pt x="153" y="169"/>
                    </a:lnTo>
                    <a:lnTo>
                      <a:pt x="154" y="169"/>
                    </a:lnTo>
                    <a:lnTo>
                      <a:pt x="154" y="168"/>
                    </a:lnTo>
                    <a:lnTo>
                      <a:pt x="154" y="167"/>
                    </a:lnTo>
                    <a:lnTo>
                      <a:pt x="155" y="167"/>
                    </a:lnTo>
                    <a:lnTo>
                      <a:pt x="155" y="168"/>
                    </a:lnTo>
                    <a:lnTo>
                      <a:pt x="155" y="167"/>
                    </a:lnTo>
                    <a:lnTo>
                      <a:pt x="156" y="168"/>
                    </a:lnTo>
                    <a:lnTo>
                      <a:pt x="157" y="168"/>
                    </a:lnTo>
                    <a:lnTo>
                      <a:pt x="157" y="167"/>
                    </a:lnTo>
                    <a:lnTo>
                      <a:pt x="158" y="167"/>
                    </a:lnTo>
                    <a:lnTo>
                      <a:pt x="158" y="166"/>
                    </a:lnTo>
                    <a:lnTo>
                      <a:pt x="159" y="166"/>
                    </a:lnTo>
                    <a:lnTo>
                      <a:pt x="158" y="165"/>
                    </a:lnTo>
                    <a:lnTo>
                      <a:pt x="159" y="165"/>
                    </a:lnTo>
                    <a:lnTo>
                      <a:pt x="158" y="164"/>
                    </a:lnTo>
                    <a:lnTo>
                      <a:pt x="159" y="164"/>
                    </a:lnTo>
                    <a:lnTo>
                      <a:pt x="160" y="164"/>
                    </a:lnTo>
                    <a:lnTo>
                      <a:pt x="160" y="163"/>
                    </a:lnTo>
                    <a:lnTo>
                      <a:pt x="161" y="163"/>
                    </a:lnTo>
                    <a:lnTo>
                      <a:pt x="161" y="162"/>
                    </a:lnTo>
                    <a:lnTo>
                      <a:pt x="161" y="161"/>
                    </a:lnTo>
                    <a:lnTo>
                      <a:pt x="162" y="161"/>
                    </a:lnTo>
                    <a:lnTo>
                      <a:pt x="162" y="160"/>
                    </a:lnTo>
                    <a:lnTo>
                      <a:pt x="163" y="160"/>
                    </a:lnTo>
                    <a:lnTo>
                      <a:pt x="164" y="160"/>
                    </a:lnTo>
                    <a:lnTo>
                      <a:pt x="165" y="160"/>
                    </a:lnTo>
                    <a:lnTo>
                      <a:pt x="166" y="159"/>
                    </a:lnTo>
                    <a:lnTo>
                      <a:pt x="166" y="160"/>
                    </a:lnTo>
                    <a:lnTo>
                      <a:pt x="166" y="159"/>
                    </a:lnTo>
                    <a:lnTo>
                      <a:pt x="167" y="159"/>
                    </a:lnTo>
                    <a:lnTo>
                      <a:pt x="168" y="159"/>
                    </a:lnTo>
                    <a:lnTo>
                      <a:pt x="168" y="158"/>
                    </a:lnTo>
                    <a:lnTo>
                      <a:pt x="169" y="158"/>
                    </a:lnTo>
                    <a:lnTo>
                      <a:pt x="170" y="158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7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5" y="155"/>
                    </a:lnTo>
                    <a:lnTo>
                      <a:pt x="176" y="154"/>
                    </a:lnTo>
                    <a:lnTo>
                      <a:pt x="177" y="154"/>
                    </a:lnTo>
                    <a:lnTo>
                      <a:pt x="176" y="153"/>
                    </a:lnTo>
                    <a:lnTo>
                      <a:pt x="177" y="153"/>
                    </a:lnTo>
                    <a:lnTo>
                      <a:pt x="177" y="152"/>
                    </a:lnTo>
                    <a:lnTo>
                      <a:pt x="178" y="151"/>
                    </a:lnTo>
                    <a:lnTo>
                      <a:pt x="178" y="150"/>
                    </a:lnTo>
                    <a:lnTo>
                      <a:pt x="178" y="149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80" y="147"/>
                    </a:lnTo>
                    <a:lnTo>
                      <a:pt x="181" y="147"/>
                    </a:lnTo>
                    <a:lnTo>
                      <a:pt x="182" y="147"/>
                    </a:lnTo>
                    <a:lnTo>
                      <a:pt x="183" y="147"/>
                    </a:lnTo>
                    <a:lnTo>
                      <a:pt x="183" y="146"/>
                    </a:lnTo>
                    <a:lnTo>
                      <a:pt x="183" y="145"/>
                    </a:lnTo>
                    <a:lnTo>
                      <a:pt x="184" y="144"/>
                    </a:lnTo>
                    <a:lnTo>
                      <a:pt x="185" y="144"/>
                    </a:lnTo>
                    <a:lnTo>
                      <a:pt x="185" y="143"/>
                    </a:lnTo>
                    <a:lnTo>
                      <a:pt x="185" y="142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5" y="141"/>
                    </a:lnTo>
                    <a:lnTo>
                      <a:pt x="185" y="140"/>
                    </a:lnTo>
                    <a:lnTo>
                      <a:pt x="186" y="140"/>
                    </a:lnTo>
                    <a:lnTo>
                      <a:pt x="186" y="141"/>
                    </a:lnTo>
                    <a:lnTo>
                      <a:pt x="186" y="140"/>
                    </a:lnTo>
                    <a:lnTo>
                      <a:pt x="187" y="140"/>
                    </a:lnTo>
                    <a:lnTo>
                      <a:pt x="187" y="139"/>
                    </a:lnTo>
                    <a:lnTo>
                      <a:pt x="187" y="138"/>
                    </a:lnTo>
                    <a:lnTo>
                      <a:pt x="186" y="137"/>
                    </a:lnTo>
                    <a:lnTo>
                      <a:pt x="185" y="137"/>
                    </a:lnTo>
                    <a:lnTo>
                      <a:pt x="186" y="136"/>
                    </a:lnTo>
                    <a:lnTo>
                      <a:pt x="185" y="135"/>
                    </a:lnTo>
                    <a:lnTo>
                      <a:pt x="185" y="134"/>
                    </a:lnTo>
                    <a:lnTo>
                      <a:pt x="186" y="133"/>
                    </a:lnTo>
                    <a:lnTo>
                      <a:pt x="187" y="134"/>
                    </a:lnTo>
                    <a:lnTo>
                      <a:pt x="187" y="133"/>
                    </a:lnTo>
                    <a:lnTo>
                      <a:pt x="188" y="132"/>
                    </a:lnTo>
                    <a:lnTo>
                      <a:pt x="188" y="131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89" y="129"/>
                    </a:lnTo>
                    <a:lnTo>
                      <a:pt x="189" y="128"/>
                    </a:lnTo>
                    <a:lnTo>
                      <a:pt x="190" y="128"/>
                    </a:lnTo>
                    <a:lnTo>
                      <a:pt x="190" y="127"/>
                    </a:lnTo>
                    <a:lnTo>
                      <a:pt x="191" y="126"/>
                    </a:lnTo>
                    <a:lnTo>
                      <a:pt x="191" y="125"/>
                    </a:lnTo>
                    <a:lnTo>
                      <a:pt x="191" y="124"/>
                    </a:lnTo>
                    <a:lnTo>
                      <a:pt x="191" y="123"/>
                    </a:lnTo>
                    <a:lnTo>
                      <a:pt x="192" y="122"/>
                    </a:lnTo>
                    <a:lnTo>
                      <a:pt x="193" y="121"/>
                    </a:lnTo>
                    <a:lnTo>
                      <a:pt x="193" y="120"/>
                    </a:lnTo>
                    <a:lnTo>
                      <a:pt x="194" y="119"/>
                    </a:lnTo>
                    <a:lnTo>
                      <a:pt x="194" y="118"/>
                    </a:lnTo>
                    <a:lnTo>
                      <a:pt x="194" y="117"/>
                    </a:lnTo>
                    <a:lnTo>
                      <a:pt x="196" y="116"/>
                    </a:lnTo>
                    <a:lnTo>
                      <a:pt x="196" y="115"/>
                    </a:lnTo>
                    <a:lnTo>
                      <a:pt x="197" y="115"/>
                    </a:lnTo>
                    <a:lnTo>
                      <a:pt x="198" y="115"/>
                    </a:lnTo>
                    <a:lnTo>
                      <a:pt x="199" y="114"/>
                    </a:lnTo>
                    <a:lnTo>
                      <a:pt x="199" y="113"/>
                    </a:lnTo>
                    <a:lnTo>
                      <a:pt x="198" y="114"/>
                    </a:lnTo>
                    <a:lnTo>
                      <a:pt x="198" y="113"/>
                    </a:lnTo>
                    <a:lnTo>
                      <a:pt x="198" y="112"/>
                    </a:lnTo>
                    <a:lnTo>
                      <a:pt x="198" y="111"/>
                    </a:lnTo>
                    <a:lnTo>
                      <a:pt x="199" y="110"/>
                    </a:lnTo>
                    <a:lnTo>
                      <a:pt x="199" y="109"/>
                    </a:lnTo>
                    <a:lnTo>
                      <a:pt x="200" y="108"/>
                    </a:lnTo>
                    <a:lnTo>
                      <a:pt x="200" y="107"/>
                    </a:lnTo>
                    <a:lnTo>
                      <a:pt x="200" y="106"/>
                    </a:lnTo>
                    <a:lnTo>
                      <a:pt x="201" y="105"/>
                    </a:lnTo>
                    <a:lnTo>
                      <a:pt x="202" y="104"/>
                    </a:lnTo>
                    <a:lnTo>
                      <a:pt x="202" y="103"/>
                    </a:lnTo>
                    <a:lnTo>
                      <a:pt x="203" y="102"/>
                    </a:lnTo>
                    <a:lnTo>
                      <a:pt x="203" y="101"/>
                    </a:lnTo>
                    <a:lnTo>
                      <a:pt x="202" y="100"/>
                    </a:lnTo>
                    <a:lnTo>
                      <a:pt x="202" y="99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2" y="98"/>
                    </a:lnTo>
                    <a:lnTo>
                      <a:pt x="202" y="97"/>
                    </a:lnTo>
                    <a:lnTo>
                      <a:pt x="203" y="96"/>
                    </a:lnTo>
                    <a:lnTo>
                      <a:pt x="202" y="96"/>
                    </a:lnTo>
                    <a:lnTo>
                      <a:pt x="203" y="95"/>
                    </a:lnTo>
                    <a:lnTo>
                      <a:pt x="203" y="94"/>
                    </a:lnTo>
                    <a:lnTo>
                      <a:pt x="204" y="94"/>
                    </a:lnTo>
                    <a:lnTo>
                      <a:pt x="205" y="94"/>
                    </a:lnTo>
                    <a:lnTo>
                      <a:pt x="205" y="93"/>
                    </a:lnTo>
                    <a:lnTo>
                      <a:pt x="205" y="92"/>
                    </a:lnTo>
                    <a:lnTo>
                      <a:pt x="206" y="91"/>
                    </a:lnTo>
                    <a:lnTo>
                      <a:pt x="206" y="90"/>
                    </a:lnTo>
                    <a:lnTo>
                      <a:pt x="206" y="89"/>
                    </a:lnTo>
                    <a:lnTo>
                      <a:pt x="207" y="89"/>
                    </a:lnTo>
                    <a:lnTo>
                      <a:pt x="208" y="89"/>
                    </a:lnTo>
                    <a:lnTo>
                      <a:pt x="209" y="88"/>
                    </a:lnTo>
                    <a:lnTo>
                      <a:pt x="210" y="88"/>
                    </a:lnTo>
                    <a:lnTo>
                      <a:pt x="210" y="89"/>
                    </a:lnTo>
                    <a:lnTo>
                      <a:pt x="211" y="89"/>
                    </a:lnTo>
                    <a:lnTo>
                      <a:pt x="211" y="88"/>
                    </a:lnTo>
                    <a:lnTo>
                      <a:pt x="212" y="87"/>
                    </a:lnTo>
                    <a:lnTo>
                      <a:pt x="213" y="86"/>
                    </a:lnTo>
                    <a:lnTo>
                      <a:pt x="214" y="85"/>
                    </a:lnTo>
                    <a:lnTo>
                      <a:pt x="214" y="84"/>
                    </a:lnTo>
                    <a:lnTo>
                      <a:pt x="214" y="83"/>
                    </a:lnTo>
                    <a:lnTo>
                      <a:pt x="215" y="83"/>
                    </a:lnTo>
                    <a:lnTo>
                      <a:pt x="216" y="82"/>
                    </a:lnTo>
                    <a:lnTo>
                      <a:pt x="216" y="81"/>
                    </a:lnTo>
                    <a:lnTo>
                      <a:pt x="217" y="80"/>
                    </a:lnTo>
                    <a:lnTo>
                      <a:pt x="218" y="78"/>
                    </a:lnTo>
                    <a:lnTo>
                      <a:pt x="219" y="76"/>
                    </a:lnTo>
                    <a:lnTo>
                      <a:pt x="220" y="74"/>
                    </a:lnTo>
                    <a:lnTo>
                      <a:pt x="221" y="73"/>
                    </a:lnTo>
                    <a:lnTo>
                      <a:pt x="222" y="72"/>
                    </a:lnTo>
                    <a:lnTo>
                      <a:pt x="222" y="71"/>
                    </a:lnTo>
                    <a:lnTo>
                      <a:pt x="222" y="70"/>
                    </a:lnTo>
                    <a:lnTo>
                      <a:pt x="223" y="70"/>
                    </a:lnTo>
                    <a:lnTo>
                      <a:pt x="224" y="69"/>
                    </a:lnTo>
                    <a:lnTo>
                      <a:pt x="224" y="68"/>
                    </a:lnTo>
                    <a:lnTo>
                      <a:pt x="225" y="68"/>
                    </a:lnTo>
                    <a:lnTo>
                      <a:pt x="226" y="66"/>
                    </a:lnTo>
                    <a:lnTo>
                      <a:pt x="226" y="65"/>
                    </a:lnTo>
                    <a:lnTo>
                      <a:pt x="227" y="65"/>
                    </a:lnTo>
                    <a:lnTo>
                      <a:pt x="227" y="64"/>
                    </a:lnTo>
                    <a:lnTo>
                      <a:pt x="228" y="63"/>
                    </a:lnTo>
                    <a:lnTo>
                      <a:pt x="230" y="61"/>
                    </a:lnTo>
                    <a:lnTo>
                      <a:pt x="230" y="60"/>
                    </a:lnTo>
                    <a:lnTo>
                      <a:pt x="231" y="58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5"/>
                    </a:lnTo>
                    <a:lnTo>
                      <a:pt x="232" y="53"/>
                    </a:lnTo>
                    <a:lnTo>
                      <a:pt x="233" y="53"/>
                    </a:lnTo>
                    <a:lnTo>
                      <a:pt x="233" y="52"/>
                    </a:lnTo>
                    <a:lnTo>
                      <a:pt x="234" y="52"/>
                    </a:lnTo>
                    <a:lnTo>
                      <a:pt x="234" y="53"/>
                    </a:lnTo>
                    <a:lnTo>
                      <a:pt x="235" y="53"/>
                    </a:lnTo>
                    <a:lnTo>
                      <a:pt x="236" y="53"/>
                    </a:lnTo>
                    <a:lnTo>
                      <a:pt x="236" y="52"/>
                    </a:lnTo>
                    <a:lnTo>
                      <a:pt x="236" y="51"/>
                    </a:lnTo>
                    <a:lnTo>
                      <a:pt x="236" y="49"/>
                    </a:lnTo>
                    <a:lnTo>
                      <a:pt x="236" y="48"/>
                    </a:lnTo>
                    <a:lnTo>
                      <a:pt x="237" y="48"/>
                    </a:lnTo>
                    <a:lnTo>
                      <a:pt x="238" y="47"/>
                    </a:lnTo>
                    <a:lnTo>
                      <a:pt x="239" y="47"/>
                    </a:lnTo>
                    <a:lnTo>
                      <a:pt x="240" y="47"/>
                    </a:lnTo>
                    <a:lnTo>
                      <a:pt x="241" y="45"/>
                    </a:lnTo>
                    <a:lnTo>
                      <a:pt x="242" y="44"/>
                    </a:lnTo>
                    <a:lnTo>
                      <a:pt x="243" y="43"/>
                    </a:lnTo>
                    <a:lnTo>
                      <a:pt x="244" y="43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6" y="41"/>
                    </a:lnTo>
                    <a:lnTo>
                      <a:pt x="246" y="40"/>
                    </a:lnTo>
                    <a:lnTo>
                      <a:pt x="247" y="39"/>
                    </a:lnTo>
                    <a:lnTo>
                      <a:pt x="248" y="38"/>
                    </a:lnTo>
                    <a:lnTo>
                      <a:pt x="248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9" y="34"/>
                    </a:lnTo>
                    <a:lnTo>
                      <a:pt x="250" y="33"/>
                    </a:lnTo>
                    <a:lnTo>
                      <a:pt x="251" y="33"/>
                    </a:lnTo>
                    <a:lnTo>
                      <a:pt x="251" y="32"/>
                    </a:lnTo>
                    <a:lnTo>
                      <a:pt x="253" y="33"/>
                    </a:lnTo>
                    <a:lnTo>
                      <a:pt x="253" y="32"/>
                    </a:lnTo>
                    <a:lnTo>
                      <a:pt x="254" y="32"/>
                    </a:lnTo>
                    <a:lnTo>
                      <a:pt x="255" y="31"/>
                    </a:lnTo>
                    <a:lnTo>
                      <a:pt x="255" y="30"/>
                    </a:lnTo>
                    <a:lnTo>
                      <a:pt x="257" y="30"/>
                    </a:lnTo>
                    <a:lnTo>
                      <a:pt x="258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59" y="28"/>
                    </a:lnTo>
                    <a:lnTo>
                      <a:pt x="259" y="27"/>
                    </a:lnTo>
                    <a:lnTo>
                      <a:pt x="259" y="26"/>
                    </a:lnTo>
                    <a:lnTo>
                      <a:pt x="260" y="23"/>
                    </a:lnTo>
                    <a:lnTo>
                      <a:pt x="261" y="22"/>
                    </a:lnTo>
                    <a:lnTo>
                      <a:pt x="261" y="21"/>
                    </a:lnTo>
                    <a:lnTo>
                      <a:pt x="262" y="20"/>
                    </a:lnTo>
                    <a:lnTo>
                      <a:pt x="262" y="19"/>
                    </a:lnTo>
                    <a:lnTo>
                      <a:pt x="262" y="18"/>
                    </a:lnTo>
                    <a:lnTo>
                      <a:pt x="262" y="16"/>
                    </a:lnTo>
                    <a:lnTo>
                      <a:pt x="262" y="15"/>
                    </a:lnTo>
                    <a:lnTo>
                      <a:pt x="263" y="15"/>
                    </a:lnTo>
                    <a:lnTo>
                      <a:pt x="263" y="13"/>
                    </a:lnTo>
                    <a:lnTo>
                      <a:pt x="264" y="12"/>
                    </a:lnTo>
                    <a:lnTo>
                      <a:pt x="264" y="11"/>
                    </a:lnTo>
                    <a:lnTo>
                      <a:pt x="264" y="9"/>
                    </a:lnTo>
                    <a:lnTo>
                      <a:pt x="264" y="7"/>
                    </a:lnTo>
                    <a:lnTo>
                      <a:pt x="264" y="6"/>
                    </a:lnTo>
                    <a:lnTo>
                      <a:pt x="265" y="4"/>
                    </a:lnTo>
                    <a:lnTo>
                      <a:pt x="266" y="2"/>
                    </a:lnTo>
                    <a:lnTo>
                      <a:pt x="266" y="1"/>
                    </a:lnTo>
                    <a:lnTo>
                      <a:pt x="266" y="0"/>
                    </a:lnTo>
                    <a:lnTo>
                      <a:pt x="267" y="0"/>
                    </a:lnTo>
                    <a:lnTo>
                      <a:pt x="268" y="0"/>
                    </a:lnTo>
                    <a:lnTo>
                      <a:pt x="269" y="0"/>
                    </a:lnTo>
                    <a:lnTo>
                      <a:pt x="270" y="0"/>
                    </a:lnTo>
                    <a:lnTo>
                      <a:pt x="271" y="1"/>
                    </a:lnTo>
                    <a:lnTo>
                      <a:pt x="274" y="3"/>
                    </a:lnTo>
                    <a:lnTo>
                      <a:pt x="276" y="5"/>
                    </a:lnTo>
                    <a:lnTo>
                      <a:pt x="278" y="7"/>
                    </a:lnTo>
                    <a:lnTo>
                      <a:pt x="280" y="8"/>
                    </a:lnTo>
                    <a:lnTo>
                      <a:pt x="282" y="11"/>
                    </a:lnTo>
                    <a:lnTo>
                      <a:pt x="284" y="13"/>
                    </a:lnTo>
                    <a:lnTo>
                      <a:pt x="286" y="15"/>
                    </a:lnTo>
                    <a:lnTo>
                      <a:pt x="287" y="16"/>
                    </a:lnTo>
                    <a:lnTo>
                      <a:pt x="288" y="17"/>
                    </a:lnTo>
                    <a:lnTo>
                      <a:pt x="288" y="18"/>
                    </a:lnTo>
                    <a:lnTo>
                      <a:pt x="290" y="19"/>
                    </a:lnTo>
                    <a:lnTo>
                      <a:pt x="290" y="20"/>
                    </a:lnTo>
                    <a:lnTo>
                      <a:pt x="291" y="20"/>
                    </a:lnTo>
                    <a:lnTo>
                      <a:pt x="291" y="22"/>
                    </a:lnTo>
                    <a:lnTo>
                      <a:pt x="292" y="23"/>
                    </a:lnTo>
                    <a:lnTo>
                      <a:pt x="293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4" y="28"/>
                    </a:lnTo>
                    <a:lnTo>
                      <a:pt x="295" y="29"/>
                    </a:lnTo>
                    <a:lnTo>
                      <a:pt x="295" y="30"/>
                    </a:lnTo>
                    <a:lnTo>
                      <a:pt x="295" y="31"/>
                    </a:lnTo>
                    <a:lnTo>
                      <a:pt x="295" y="33"/>
                    </a:lnTo>
                    <a:lnTo>
                      <a:pt x="296" y="34"/>
                    </a:lnTo>
                    <a:lnTo>
                      <a:pt x="296" y="35"/>
                    </a:lnTo>
                    <a:lnTo>
                      <a:pt x="296" y="36"/>
                    </a:lnTo>
                    <a:lnTo>
                      <a:pt x="296" y="37"/>
                    </a:lnTo>
                    <a:lnTo>
                      <a:pt x="296" y="38"/>
                    </a:lnTo>
                    <a:lnTo>
                      <a:pt x="296" y="39"/>
                    </a:lnTo>
                    <a:lnTo>
                      <a:pt x="298" y="40"/>
                    </a:lnTo>
                    <a:lnTo>
                      <a:pt x="300" y="41"/>
                    </a:lnTo>
                    <a:lnTo>
                      <a:pt x="301" y="41"/>
                    </a:lnTo>
                    <a:lnTo>
                      <a:pt x="302" y="41"/>
                    </a:lnTo>
                    <a:lnTo>
                      <a:pt x="303" y="41"/>
                    </a:lnTo>
                    <a:lnTo>
                      <a:pt x="303" y="42"/>
                    </a:lnTo>
                    <a:lnTo>
                      <a:pt x="304" y="43"/>
                    </a:lnTo>
                    <a:lnTo>
                      <a:pt x="304" y="44"/>
                    </a:lnTo>
                    <a:lnTo>
                      <a:pt x="304" y="45"/>
                    </a:lnTo>
                    <a:lnTo>
                      <a:pt x="304" y="46"/>
                    </a:lnTo>
                    <a:lnTo>
                      <a:pt x="303" y="46"/>
                    </a:lnTo>
                    <a:lnTo>
                      <a:pt x="304" y="47"/>
                    </a:lnTo>
                    <a:lnTo>
                      <a:pt x="303" y="47"/>
                    </a:lnTo>
                    <a:lnTo>
                      <a:pt x="303" y="48"/>
                    </a:lnTo>
                    <a:lnTo>
                      <a:pt x="303" y="49"/>
                    </a:lnTo>
                    <a:lnTo>
                      <a:pt x="303" y="50"/>
                    </a:lnTo>
                    <a:lnTo>
                      <a:pt x="303" y="51"/>
                    </a:lnTo>
                    <a:lnTo>
                      <a:pt x="303" y="52"/>
                    </a:lnTo>
                    <a:lnTo>
                      <a:pt x="303" y="53"/>
                    </a:lnTo>
                    <a:lnTo>
                      <a:pt x="303" y="54"/>
                    </a:lnTo>
                    <a:lnTo>
                      <a:pt x="303" y="55"/>
                    </a:lnTo>
                    <a:lnTo>
                      <a:pt x="302" y="57"/>
                    </a:lnTo>
                    <a:lnTo>
                      <a:pt x="303" y="58"/>
                    </a:lnTo>
                    <a:lnTo>
                      <a:pt x="302" y="59"/>
                    </a:lnTo>
                    <a:lnTo>
                      <a:pt x="303" y="61"/>
                    </a:lnTo>
                    <a:lnTo>
                      <a:pt x="303" y="63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70"/>
                    </a:lnTo>
                    <a:lnTo>
                      <a:pt x="304" y="72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3" y="76"/>
                    </a:lnTo>
                    <a:lnTo>
                      <a:pt x="302" y="76"/>
                    </a:lnTo>
                    <a:lnTo>
                      <a:pt x="302" y="77"/>
                    </a:lnTo>
                    <a:lnTo>
                      <a:pt x="302" y="78"/>
                    </a:lnTo>
                    <a:lnTo>
                      <a:pt x="303" y="78"/>
                    </a:lnTo>
                    <a:lnTo>
                      <a:pt x="302" y="79"/>
                    </a:lnTo>
                    <a:lnTo>
                      <a:pt x="303" y="81"/>
                    </a:lnTo>
                    <a:lnTo>
                      <a:pt x="303" y="82"/>
                    </a:lnTo>
                    <a:lnTo>
                      <a:pt x="303" y="83"/>
                    </a:lnTo>
                    <a:lnTo>
                      <a:pt x="304" y="85"/>
                    </a:lnTo>
                    <a:lnTo>
                      <a:pt x="304" y="87"/>
                    </a:lnTo>
                    <a:lnTo>
                      <a:pt x="305" y="87"/>
                    </a:lnTo>
                    <a:lnTo>
                      <a:pt x="305" y="88"/>
                    </a:lnTo>
                    <a:lnTo>
                      <a:pt x="306" y="90"/>
                    </a:lnTo>
                    <a:lnTo>
                      <a:pt x="306" y="91"/>
                    </a:lnTo>
                    <a:lnTo>
                      <a:pt x="306" y="92"/>
                    </a:lnTo>
                    <a:lnTo>
                      <a:pt x="307" y="92"/>
                    </a:lnTo>
                    <a:lnTo>
                      <a:pt x="307" y="93"/>
                    </a:lnTo>
                    <a:lnTo>
                      <a:pt x="307" y="94"/>
                    </a:lnTo>
                    <a:lnTo>
                      <a:pt x="308" y="95"/>
                    </a:lnTo>
                    <a:lnTo>
                      <a:pt x="307" y="96"/>
                    </a:lnTo>
                    <a:lnTo>
                      <a:pt x="307" y="97"/>
                    </a:lnTo>
                    <a:lnTo>
                      <a:pt x="307" y="98"/>
                    </a:lnTo>
                    <a:lnTo>
                      <a:pt x="307" y="99"/>
                    </a:lnTo>
                    <a:lnTo>
                      <a:pt x="307" y="100"/>
                    </a:lnTo>
                    <a:lnTo>
                      <a:pt x="306" y="100"/>
                    </a:lnTo>
                    <a:lnTo>
                      <a:pt x="307" y="102"/>
                    </a:lnTo>
                    <a:lnTo>
                      <a:pt x="308" y="102"/>
                    </a:lnTo>
                    <a:lnTo>
                      <a:pt x="309" y="104"/>
                    </a:lnTo>
                    <a:lnTo>
                      <a:pt x="309" y="105"/>
                    </a:lnTo>
                    <a:lnTo>
                      <a:pt x="308" y="106"/>
                    </a:lnTo>
                    <a:lnTo>
                      <a:pt x="308" y="107"/>
                    </a:lnTo>
                    <a:lnTo>
                      <a:pt x="308" y="108"/>
                    </a:lnTo>
                    <a:lnTo>
                      <a:pt x="309" y="108"/>
                    </a:lnTo>
                    <a:lnTo>
                      <a:pt x="309" y="109"/>
                    </a:lnTo>
                    <a:lnTo>
                      <a:pt x="309" y="110"/>
                    </a:lnTo>
                    <a:lnTo>
                      <a:pt x="310" y="111"/>
                    </a:lnTo>
                    <a:lnTo>
                      <a:pt x="310" y="112"/>
                    </a:lnTo>
                    <a:lnTo>
                      <a:pt x="311" y="113"/>
                    </a:lnTo>
                    <a:lnTo>
                      <a:pt x="310" y="113"/>
                    </a:lnTo>
                    <a:lnTo>
                      <a:pt x="310" y="114"/>
                    </a:lnTo>
                    <a:lnTo>
                      <a:pt x="311" y="115"/>
                    </a:lnTo>
                    <a:lnTo>
                      <a:pt x="311" y="116"/>
                    </a:lnTo>
                    <a:lnTo>
                      <a:pt x="311" y="117"/>
                    </a:lnTo>
                    <a:lnTo>
                      <a:pt x="312" y="118"/>
                    </a:lnTo>
                    <a:lnTo>
                      <a:pt x="314" y="120"/>
                    </a:lnTo>
                    <a:lnTo>
                      <a:pt x="314" y="121"/>
                    </a:lnTo>
                    <a:lnTo>
                      <a:pt x="314" y="122"/>
                    </a:lnTo>
                    <a:lnTo>
                      <a:pt x="313" y="123"/>
                    </a:lnTo>
                    <a:lnTo>
                      <a:pt x="313" y="124"/>
                    </a:lnTo>
                    <a:lnTo>
                      <a:pt x="314" y="124"/>
                    </a:lnTo>
                    <a:lnTo>
                      <a:pt x="314" y="125"/>
                    </a:lnTo>
                    <a:lnTo>
                      <a:pt x="314" y="126"/>
                    </a:lnTo>
                    <a:lnTo>
                      <a:pt x="315" y="126"/>
                    </a:lnTo>
                    <a:lnTo>
                      <a:pt x="316" y="127"/>
                    </a:lnTo>
                    <a:lnTo>
                      <a:pt x="317" y="127"/>
                    </a:lnTo>
                    <a:lnTo>
                      <a:pt x="317" y="128"/>
                    </a:lnTo>
                    <a:lnTo>
                      <a:pt x="317" y="129"/>
                    </a:lnTo>
                    <a:lnTo>
                      <a:pt x="317" y="130"/>
                    </a:lnTo>
                    <a:lnTo>
                      <a:pt x="318" y="130"/>
                    </a:lnTo>
                    <a:lnTo>
                      <a:pt x="318" y="131"/>
                    </a:lnTo>
                    <a:lnTo>
                      <a:pt x="319" y="132"/>
                    </a:lnTo>
                    <a:lnTo>
                      <a:pt x="318" y="134"/>
                    </a:lnTo>
                    <a:lnTo>
                      <a:pt x="318" y="135"/>
                    </a:lnTo>
                    <a:lnTo>
                      <a:pt x="319" y="135"/>
                    </a:lnTo>
                    <a:lnTo>
                      <a:pt x="319" y="136"/>
                    </a:lnTo>
                    <a:lnTo>
                      <a:pt x="320" y="136"/>
                    </a:lnTo>
                    <a:lnTo>
                      <a:pt x="320" y="137"/>
                    </a:lnTo>
                    <a:lnTo>
                      <a:pt x="321" y="137"/>
                    </a:lnTo>
                    <a:lnTo>
                      <a:pt x="321" y="138"/>
                    </a:lnTo>
                    <a:lnTo>
                      <a:pt x="321" y="139"/>
                    </a:lnTo>
                    <a:lnTo>
                      <a:pt x="322" y="139"/>
                    </a:lnTo>
                    <a:lnTo>
                      <a:pt x="322" y="140"/>
                    </a:lnTo>
                    <a:lnTo>
                      <a:pt x="322" y="141"/>
                    </a:lnTo>
                    <a:lnTo>
                      <a:pt x="322" y="142"/>
                    </a:lnTo>
                    <a:lnTo>
                      <a:pt x="321" y="142"/>
                    </a:lnTo>
                    <a:lnTo>
                      <a:pt x="321" y="143"/>
                    </a:lnTo>
                    <a:lnTo>
                      <a:pt x="322" y="143"/>
                    </a:lnTo>
                    <a:lnTo>
                      <a:pt x="322" y="144"/>
                    </a:lnTo>
                    <a:lnTo>
                      <a:pt x="322" y="145"/>
                    </a:lnTo>
                    <a:lnTo>
                      <a:pt x="322" y="146"/>
                    </a:lnTo>
                    <a:lnTo>
                      <a:pt x="322" y="147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1" y="149"/>
                    </a:lnTo>
                    <a:lnTo>
                      <a:pt x="321" y="150"/>
                    </a:lnTo>
                    <a:lnTo>
                      <a:pt x="321" y="151"/>
                    </a:lnTo>
                    <a:lnTo>
                      <a:pt x="321" y="150"/>
                    </a:lnTo>
                    <a:lnTo>
                      <a:pt x="322" y="150"/>
                    </a:lnTo>
                    <a:lnTo>
                      <a:pt x="323" y="150"/>
                    </a:lnTo>
                    <a:lnTo>
                      <a:pt x="324" y="149"/>
                    </a:lnTo>
                    <a:lnTo>
                      <a:pt x="325" y="149"/>
                    </a:lnTo>
                    <a:lnTo>
                      <a:pt x="325" y="150"/>
                    </a:lnTo>
                    <a:lnTo>
                      <a:pt x="326" y="150"/>
                    </a:lnTo>
                    <a:lnTo>
                      <a:pt x="326" y="151"/>
                    </a:lnTo>
                    <a:lnTo>
                      <a:pt x="326" y="152"/>
                    </a:lnTo>
                    <a:lnTo>
                      <a:pt x="327" y="152"/>
                    </a:lnTo>
                    <a:lnTo>
                      <a:pt x="327" y="153"/>
                    </a:lnTo>
                    <a:lnTo>
                      <a:pt x="327" y="154"/>
                    </a:lnTo>
                    <a:lnTo>
                      <a:pt x="328" y="154"/>
                    </a:lnTo>
                    <a:lnTo>
                      <a:pt x="328" y="155"/>
                    </a:lnTo>
                    <a:lnTo>
                      <a:pt x="328" y="156"/>
                    </a:lnTo>
                    <a:lnTo>
                      <a:pt x="327" y="156"/>
                    </a:lnTo>
                    <a:lnTo>
                      <a:pt x="327" y="157"/>
                    </a:lnTo>
                    <a:lnTo>
                      <a:pt x="328" y="158"/>
                    </a:lnTo>
                    <a:lnTo>
                      <a:pt x="328" y="159"/>
                    </a:lnTo>
                    <a:lnTo>
                      <a:pt x="328" y="160"/>
                    </a:lnTo>
                    <a:lnTo>
                      <a:pt x="329" y="161"/>
                    </a:lnTo>
                    <a:lnTo>
                      <a:pt x="329" y="162"/>
                    </a:lnTo>
                    <a:lnTo>
                      <a:pt x="329" y="163"/>
                    </a:lnTo>
                    <a:lnTo>
                      <a:pt x="329" y="164"/>
                    </a:lnTo>
                    <a:lnTo>
                      <a:pt x="329" y="165"/>
                    </a:lnTo>
                    <a:lnTo>
                      <a:pt x="330" y="165"/>
                    </a:lnTo>
                    <a:lnTo>
                      <a:pt x="330" y="166"/>
                    </a:lnTo>
                    <a:lnTo>
                      <a:pt x="331" y="167"/>
                    </a:lnTo>
                    <a:lnTo>
                      <a:pt x="331" y="168"/>
                    </a:lnTo>
                    <a:lnTo>
                      <a:pt x="331" y="169"/>
                    </a:lnTo>
                    <a:lnTo>
                      <a:pt x="331" y="170"/>
                    </a:lnTo>
                    <a:lnTo>
                      <a:pt x="332" y="171"/>
                    </a:lnTo>
                    <a:lnTo>
                      <a:pt x="332" y="172"/>
                    </a:lnTo>
                    <a:lnTo>
                      <a:pt x="333" y="173"/>
                    </a:lnTo>
                    <a:lnTo>
                      <a:pt x="333" y="174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4" y="177"/>
                    </a:lnTo>
                    <a:lnTo>
                      <a:pt x="333" y="177"/>
                    </a:lnTo>
                    <a:lnTo>
                      <a:pt x="332" y="177"/>
                    </a:lnTo>
                    <a:lnTo>
                      <a:pt x="332" y="178"/>
                    </a:lnTo>
                    <a:lnTo>
                      <a:pt x="333" y="178"/>
                    </a:lnTo>
                    <a:lnTo>
                      <a:pt x="335" y="177"/>
                    </a:lnTo>
                    <a:lnTo>
                      <a:pt x="337" y="176"/>
                    </a:lnTo>
                    <a:lnTo>
                      <a:pt x="342" y="175"/>
                    </a:lnTo>
                    <a:lnTo>
                      <a:pt x="343" y="175"/>
                    </a:lnTo>
                    <a:lnTo>
                      <a:pt x="346" y="173"/>
                    </a:lnTo>
                    <a:lnTo>
                      <a:pt x="347" y="173"/>
                    </a:lnTo>
                    <a:lnTo>
                      <a:pt x="348" y="173"/>
                    </a:lnTo>
                    <a:lnTo>
                      <a:pt x="349" y="173"/>
                    </a:lnTo>
                    <a:lnTo>
                      <a:pt x="349" y="174"/>
                    </a:lnTo>
                    <a:lnTo>
                      <a:pt x="350" y="174"/>
                    </a:lnTo>
                    <a:lnTo>
                      <a:pt x="351" y="174"/>
                    </a:lnTo>
                    <a:lnTo>
                      <a:pt x="352" y="174"/>
                    </a:lnTo>
                    <a:lnTo>
                      <a:pt x="353" y="174"/>
                    </a:lnTo>
                    <a:lnTo>
                      <a:pt x="353" y="175"/>
                    </a:lnTo>
                    <a:lnTo>
                      <a:pt x="354" y="175"/>
                    </a:lnTo>
                    <a:lnTo>
                      <a:pt x="355" y="176"/>
                    </a:lnTo>
                    <a:lnTo>
                      <a:pt x="355" y="177"/>
                    </a:lnTo>
                    <a:lnTo>
                      <a:pt x="356" y="178"/>
                    </a:lnTo>
                    <a:lnTo>
                      <a:pt x="358" y="180"/>
                    </a:lnTo>
                    <a:lnTo>
                      <a:pt x="358" y="181"/>
                    </a:lnTo>
                    <a:lnTo>
                      <a:pt x="358" y="182"/>
                    </a:lnTo>
                    <a:lnTo>
                      <a:pt x="359" y="182"/>
                    </a:lnTo>
                    <a:lnTo>
                      <a:pt x="360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1" y="186"/>
                    </a:lnTo>
                    <a:lnTo>
                      <a:pt x="360" y="186"/>
                    </a:lnTo>
                    <a:lnTo>
                      <a:pt x="361" y="186"/>
                    </a:lnTo>
                    <a:lnTo>
                      <a:pt x="361" y="187"/>
                    </a:lnTo>
                    <a:lnTo>
                      <a:pt x="361" y="188"/>
                    </a:lnTo>
                    <a:lnTo>
                      <a:pt x="362" y="188"/>
                    </a:lnTo>
                    <a:lnTo>
                      <a:pt x="362" y="189"/>
                    </a:lnTo>
                    <a:lnTo>
                      <a:pt x="363" y="189"/>
                    </a:lnTo>
                    <a:lnTo>
                      <a:pt x="363" y="190"/>
                    </a:lnTo>
                    <a:lnTo>
                      <a:pt x="363" y="191"/>
                    </a:lnTo>
                    <a:lnTo>
                      <a:pt x="363" y="192"/>
                    </a:lnTo>
                    <a:lnTo>
                      <a:pt x="364" y="192"/>
                    </a:lnTo>
                    <a:lnTo>
                      <a:pt x="364" y="193"/>
                    </a:lnTo>
                    <a:lnTo>
                      <a:pt x="364" y="194"/>
                    </a:lnTo>
                    <a:lnTo>
                      <a:pt x="369" y="205"/>
                    </a:lnTo>
                    <a:lnTo>
                      <a:pt x="370" y="205"/>
                    </a:lnTo>
                    <a:lnTo>
                      <a:pt x="371" y="205"/>
                    </a:lnTo>
                    <a:lnTo>
                      <a:pt x="373" y="205"/>
                    </a:lnTo>
                    <a:lnTo>
                      <a:pt x="374" y="204"/>
                    </a:lnTo>
                    <a:lnTo>
                      <a:pt x="375" y="205"/>
                    </a:lnTo>
                    <a:lnTo>
                      <a:pt x="377" y="206"/>
                    </a:lnTo>
                    <a:lnTo>
                      <a:pt x="378" y="206"/>
                    </a:lnTo>
                    <a:lnTo>
                      <a:pt x="380" y="207"/>
                    </a:lnTo>
                    <a:lnTo>
                      <a:pt x="381" y="207"/>
                    </a:lnTo>
                    <a:lnTo>
                      <a:pt x="382" y="207"/>
                    </a:lnTo>
                    <a:lnTo>
                      <a:pt x="383" y="207"/>
                    </a:lnTo>
                    <a:lnTo>
                      <a:pt x="383" y="208"/>
                    </a:lnTo>
                    <a:lnTo>
                      <a:pt x="385" y="208"/>
                    </a:lnTo>
                    <a:lnTo>
                      <a:pt x="386" y="209"/>
                    </a:lnTo>
                    <a:lnTo>
                      <a:pt x="387" y="209"/>
                    </a:lnTo>
                    <a:lnTo>
                      <a:pt x="388" y="210"/>
                    </a:lnTo>
                    <a:lnTo>
                      <a:pt x="389" y="210"/>
                    </a:lnTo>
                    <a:lnTo>
                      <a:pt x="391" y="212"/>
                    </a:lnTo>
                    <a:lnTo>
                      <a:pt x="394" y="214"/>
                    </a:lnTo>
                    <a:lnTo>
                      <a:pt x="395" y="214"/>
                    </a:lnTo>
                    <a:lnTo>
                      <a:pt x="395" y="215"/>
                    </a:lnTo>
                    <a:lnTo>
                      <a:pt x="394" y="216"/>
                    </a:lnTo>
                    <a:lnTo>
                      <a:pt x="395" y="217"/>
                    </a:lnTo>
                    <a:lnTo>
                      <a:pt x="395" y="218"/>
                    </a:lnTo>
                    <a:lnTo>
                      <a:pt x="396" y="220"/>
                    </a:lnTo>
                    <a:lnTo>
                      <a:pt x="396" y="222"/>
                    </a:lnTo>
                    <a:lnTo>
                      <a:pt x="396" y="224"/>
                    </a:lnTo>
                    <a:lnTo>
                      <a:pt x="397" y="226"/>
                    </a:lnTo>
                    <a:lnTo>
                      <a:pt x="396" y="227"/>
                    </a:lnTo>
                    <a:lnTo>
                      <a:pt x="397" y="227"/>
                    </a:lnTo>
                    <a:lnTo>
                      <a:pt x="397" y="230"/>
                    </a:lnTo>
                    <a:lnTo>
                      <a:pt x="397" y="231"/>
                    </a:lnTo>
                    <a:lnTo>
                      <a:pt x="398" y="231"/>
                    </a:lnTo>
                    <a:lnTo>
                      <a:pt x="398" y="232"/>
                    </a:lnTo>
                    <a:lnTo>
                      <a:pt x="397" y="232"/>
                    </a:lnTo>
                    <a:lnTo>
                      <a:pt x="398" y="232"/>
                    </a:lnTo>
                    <a:lnTo>
                      <a:pt x="397" y="232"/>
                    </a:lnTo>
                    <a:lnTo>
                      <a:pt x="397" y="233"/>
                    </a:lnTo>
                    <a:lnTo>
                      <a:pt x="397" y="234"/>
                    </a:lnTo>
                    <a:lnTo>
                      <a:pt x="397" y="235"/>
                    </a:lnTo>
                    <a:lnTo>
                      <a:pt x="397" y="236"/>
                    </a:lnTo>
                    <a:lnTo>
                      <a:pt x="397" y="237"/>
                    </a:lnTo>
                    <a:lnTo>
                      <a:pt x="397" y="238"/>
                    </a:lnTo>
                    <a:lnTo>
                      <a:pt x="397" y="239"/>
                    </a:lnTo>
                    <a:lnTo>
                      <a:pt x="396" y="240"/>
                    </a:lnTo>
                    <a:lnTo>
                      <a:pt x="396" y="241"/>
                    </a:lnTo>
                    <a:lnTo>
                      <a:pt x="396" y="242"/>
                    </a:lnTo>
                    <a:lnTo>
                      <a:pt x="396" y="243"/>
                    </a:lnTo>
                    <a:lnTo>
                      <a:pt x="395" y="244"/>
                    </a:lnTo>
                    <a:lnTo>
                      <a:pt x="395" y="245"/>
                    </a:lnTo>
                    <a:lnTo>
                      <a:pt x="395" y="247"/>
                    </a:lnTo>
                    <a:lnTo>
                      <a:pt x="395" y="249"/>
                    </a:lnTo>
                    <a:lnTo>
                      <a:pt x="395" y="250"/>
                    </a:lnTo>
                    <a:lnTo>
                      <a:pt x="395" y="251"/>
                    </a:lnTo>
                    <a:lnTo>
                      <a:pt x="396" y="251"/>
                    </a:lnTo>
                    <a:lnTo>
                      <a:pt x="396" y="252"/>
                    </a:lnTo>
                    <a:lnTo>
                      <a:pt x="396" y="253"/>
                    </a:lnTo>
                    <a:lnTo>
                      <a:pt x="396" y="254"/>
                    </a:lnTo>
                    <a:lnTo>
                      <a:pt x="395" y="254"/>
                    </a:lnTo>
                    <a:lnTo>
                      <a:pt x="395" y="255"/>
                    </a:lnTo>
                    <a:lnTo>
                      <a:pt x="395" y="256"/>
                    </a:lnTo>
                    <a:lnTo>
                      <a:pt x="394" y="256"/>
                    </a:lnTo>
                    <a:lnTo>
                      <a:pt x="394" y="257"/>
                    </a:lnTo>
                    <a:lnTo>
                      <a:pt x="393" y="258"/>
                    </a:lnTo>
                    <a:lnTo>
                      <a:pt x="393" y="259"/>
                    </a:lnTo>
                    <a:lnTo>
                      <a:pt x="392" y="259"/>
                    </a:lnTo>
                    <a:lnTo>
                      <a:pt x="392" y="260"/>
                    </a:lnTo>
                    <a:lnTo>
                      <a:pt x="391" y="265"/>
                    </a:lnTo>
                    <a:lnTo>
                      <a:pt x="392" y="265"/>
                    </a:lnTo>
                    <a:lnTo>
                      <a:pt x="392" y="266"/>
                    </a:lnTo>
                    <a:lnTo>
                      <a:pt x="392" y="267"/>
                    </a:lnTo>
                    <a:lnTo>
                      <a:pt x="392" y="269"/>
                    </a:lnTo>
                    <a:lnTo>
                      <a:pt x="391" y="269"/>
                    </a:lnTo>
                    <a:lnTo>
                      <a:pt x="390" y="270"/>
                    </a:lnTo>
                    <a:lnTo>
                      <a:pt x="390" y="271"/>
                    </a:lnTo>
                    <a:lnTo>
                      <a:pt x="389" y="271"/>
                    </a:lnTo>
                    <a:lnTo>
                      <a:pt x="388" y="272"/>
                    </a:lnTo>
                    <a:lnTo>
                      <a:pt x="388" y="273"/>
                    </a:lnTo>
                    <a:lnTo>
                      <a:pt x="387" y="275"/>
                    </a:lnTo>
                    <a:lnTo>
                      <a:pt x="386" y="276"/>
                    </a:lnTo>
                    <a:lnTo>
                      <a:pt x="386" y="277"/>
                    </a:lnTo>
                    <a:lnTo>
                      <a:pt x="385" y="278"/>
                    </a:lnTo>
                    <a:lnTo>
                      <a:pt x="384" y="278"/>
                    </a:lnTo>
                    <a:lnTo>
                      <a:pt x="384" y="279"/>
                    </a:lnTo>
                    <a:lnTo>
                      <a:pt x="383" y="279"/>
                    </a:lnTo>
                    <a:lnTo>
                      <a:pt x="383" y="280"/>
                    </a:lnTo>
                    <a:lnTo>
                      <a:pt x="382" y="280"/>
                    </a:lnTo>
                    <a:lnTo>
                      <a:pt x="383" y="280"/>
                    </a:lnTo>
                    <a:lnTo>
                      <a:pt x="382" y="281"/>
                    </a:lnTo>
                    <a:lnTo>
                      <a:pt x="383" y="281"/>
                    </a:lnTo>
                    <a:lnTo>
                      <a:pt x="383" y="282"/>
                    </a:lnTo>
                    <a:lnTo>
                      <a:pt x="382" y="283"/>
                    </a:lnTo>
                    <a:lnTo>
                      <a:pt x="382" y="282"/>
                    </a:lnTo>
                    <a:lnTo>
                      <a:pt x="382" y="283"/>
                    </a:lnTo>
                    <a:lnTo>
                      <a:pt x="381" y="283"/>
                    </a:lnTo>
                    <a:lnTo>
                      <a:pt x="382" y="283"/>
                    </a:lnTo>
                    <a:lnTo>
                      <a:pt x="381" y="284"/>
                    </a:lnTo>
                    <a:lnTo>
                      <a:pt x="380" y="284"/>
                    </a:lnTo>
                    <a:lnTo>
                      <a:pt x="379" y="285"/>
                    </a:lnTo>
                    <a:lnTo>
                      <a:pt x="379" y="29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3555" name="Grupo 121"/>
            <p:cNvGrpSpPr>
              <a:grpSpLocks/>
            </p:cNvGrpSpPr>
            <p:nvPr/>
          </p:nvGrpSpPr>
          <p:grpSpPr bwMode="auto">
            <a:xfrm>
              <a:off x="2022474" y="4446588"/>
              <a:ext cx="876300" cy="1108075"/>
              <a:chOff x="2543176" y="4459288"/>
              <a:chExt cx="1093788" cy="1382713"/>
            </a:xfrm>
          </p:grpSpPr>
          <p:sp>
            <p:nvSpPr>
              <p:cNvPr id="143573" name="Freeform 4654"/>
              <p:cNvSpPr>
                <a:spLocks/>
              </p:cNvSpPr>
              <p:nvPr/>
            </p:nvSpPr>
            <p:spPr bwMode="auto">
              <a:xfrm>
                <a:off x="2543176" y="5019676"/>
                <a:ext cx="874713" cy="822325"/>
              </a:xfrm>
              <a:custGeom>
                <a:avLst/>
                <a:gdLst>
                  <a:gd name="T0" fmla="*/ 2147483647 w 551"/>
                  <a:gd name="T1" fmla="*/ 2147483647 h 518"/>
                  <a:gd name="T2" fmla="*/ 2147483647 w 551"/>
                  <a:gd name="T3" fmla="*/ 2147483647 h 518"/>
                  <a:gd name="T4" fmla="*/ 2147483647 w 551"/>
                  <a:gd name="T5" fmla="*/ 2147483647 h 518"/>
                  <a:gd name="T6" fmla="*/ 2147483647 w 551"/>
                  <a:gd name="T7" fmla="*/ 2147483647 h 518"/>
                  <a:gd name="T8" fmla="*/ 2147483647 w 551"/>
                  <a:gd name="T9" fmla="*/ 2147483647 h 518"/>
                  <a:gd name="T10" fmla="*/ 2147483647 w 551"/>
                  <a:gd name="T11" fmla="*/ 2147483647 h 518"/>
                  <a:gd name="T12" fmla="*/ 2147483647 w 551"/>
                  <a:gd name="T13" fmla="*/ 2147483647 h 518"/>
                  <a:gd name="T14" fmla="*/ 2147483647 w 551"/>
                  <a:gd name="T15" fmla="*/ 2147483647 h 518"/>
                  <a:gd name="T16" fmla="*/ 2147483647 w 551"/>
                  <a:gd name="T17" fmla="*/ 2147483647 h 518"/>
                  <a:gd name="T18" fmla="*/ 2147483647 w 551"/>
                  <a:gd name="T19" fmla="*/ 2147483647 h 518"/>
                  <a:gd name="T20" fmla="*/ 2147483647 w 551"/>
                  <a:gd name="T21" fmla="*/ 2147483647 h 518"/>
                  <a:gd name="T22" fmla="*/ 2147483647 w 551"/>
                  <a:gd name="T23" fmla="*/ 2147483647 h 518"/>
                  <a:gd name="T24" fmla="*/ 2147483647 w 551"/>
                  <a:gd name="T25" fmla="*/ 2147483647 h 518"/>
                  <a:gd name="T26" fmla="*/ 2147483647 w 551"/>
                  <a:gd name="T27" fmla="*/ 2147483647 h 518"/>
                  <a:gd name="T28" fmla="*/ 2147483647 w 551"/>
                  <a:gd name="T29" fmla="*/ 2147483647 h 518"/>
                  <a:gd name="T30" fmla="*/ 2147483647 w 551"/>
                  <a:gd name="T31" fmla="*/ 2147483647 h 518"/>
                  <a:gd name="T32" fmla="*/ 2147483647 w 551"/>
                  <a:gd name="T33" fmla="*/ 2147483647 h 518"/>
                  <a:gd name="T34" fmla="*/ 2147483647 w 551"/>
                  <a:gd name="T35" fmla="*/ 2147483647 h 518"/>
                  <a:gd name="T36" fmla="*/ 2147483647 w 551"/>
                  <a:gd name="T37" fmla="*/ 2147483647 h 518"/>
                  <a:gd name="T38" fmla="*/ 2147483647 w 551"/>
                  <a:gd name="T39" fmla="*/ 2147483647 h 518"/>
                  <a:gd name="T40" fmla="*/ 2147483647 w 551"/>
                  <a:gd name="T41" fmla="*/ 2147483647 h 518"/>
                  <a:gd name="T42" fmla="*/ 2147483647 w 551"/>
                  <a:gd name="T43" fmla="*/ 2147483647 h 518"/>
                  <a:gd name="T44" fmla="*/ 2147483647 w 551"/>
                  <a:gd name="T45" fmla="*/ 2147483647 h 518"/>
                  <a:gd name="T46" fmla="*/ 2147483647 w 551"/>
                  <a:gd name="T47" fmla="*/ 2147483647 h 518"/>
                  <a:gd name="T48" fmla="*/ 2147483647 w 551"/>
                  <a:gd name="T49" fmla="*/ 2147483647 h 518"/>
                  <a:gd name="T50" fmla="*/ 2147483647 w 551"/>
                  <a:gd name="T51" fmla="*/ 2147483647 h 518"/>
                  <a:gd name="T52" fmla="*/ 2147483647 w 551"/>
                  <a:gd name="T53" fmla="*/ 2147483647 h 518"/>
                  <a:gd name="T54" fmla="*/ 2147483647 w 551"/>
                  <a:gd name="T55" fmla="*/ 2147483647 h 518"/>
                  <a:gd name="T56" fmla="*/ 2147483647 w 551"/>
                  <a:gd name="T57" fmla="*/ 2147483647 h 518"/>
                  <a:gd name="T58" fmla="*/ 2147483647 w 551"/>
                  <a:gd name="T59" fmla="*/ 2147483647 h 518"/>
                  <a:gd name="T60" fmla="*/ 2147483647 w 551"/>
                  <a:gd name="T61" fmla="*/ 2147483647 h 518"/>
                  <a:gd name="T62" fmla="*/ 2147483647 w 551"/>
                  <a:gd name="T63" fmla="*/ 2147483647 h 518"/>
                  <a:gd name="T64" fmla="*/ 2147483647 w 551"/>
                  <a:gd name="T65" fmla="*/ 2147483647 h 518"/>
                  <a:gd name="T66" fmla="*/ 2147483647 w 551"/>
                  <a:gd name="T67" fmla="*/ 2147483647 h 518"/>
                  <a:gd name="T68" fmla="*/ 2147483647 w 551"/>
                  <a:gd name="T69" fmla="*/ 2147483647 h 518"/>
                  <a:gd name="T70" fmla="*/ 2147483647 w 551"/>
                  <a:gd name="T71" fmla="*/ 2147483647 h 518"/>
                  <a:gd name="T72" fmla="*/ 2147483647 w 551"/>
                  <a:gd name="T73" fmla="*/ 2147483647 h 518"/>
                  <a:gd name="T74" fmla="*/ 2147483647 w 551"/>
                  <a:gd name="T75" fmla="*/ 2147483647 h 518"/>
                  <a:gd name="T76" fmla="*/ 2147483647 w 551"/>
                  <a:gd name="T77" fmla="*/ 2147483647 h 518"/>
                  <a:gd name="T78" fmla="*/ 2147483647 w 551"/>
                  <a:gd name="T79" fmla="*/ 2147483647 h 518"/>
                  <a:gd name="T80" fmla="*/ 2147483647 w 551"/>
                  <a:gd name="T81" fmla="*/ 2147483647 h 518"/>
                  <a:gd name="T82" fmla="*/ 2147483647 w 551"/>
                  <a:gd name="T83" fmla="*/ 2147483647 h 518"/>
                  <a:gd name="T84" fmla="*/ 2147483647 w 551"/>
                  <a:gd name="T85" fmla="*/ 2147483647 h 518"/>
                  <a:gd name="T86" fmla="*/ 2147483647 w 551"/>
                  <a:gd name="T87" fmla="*/ 2147483647 h 518"/>
                  <a:gd name="T88" fmla="*/ 2147483647 w 551"/>
                  <a:gd name="T89" fmla="*/ 2147483647 h 518"/>
                  <a:gd name="T90" fmla="*/ 2147483647 w 551"/>
                  <a:gd name="T91" fmla="*/ 2147483647 h 518"/>
                  <a:gd name="T92" fmla="*/ 2147483647 w 551"/>
                  <a:gd name="T93" fmla="*/ 2147483647 h 518"/>
                  <a:gd name="T94" fmla="*/ 2147483647 w 551"/>
                  <a:gd name="T95" fmla="*/ 2147483647 h 518"/>
                  <a:gd name="T96" fmla="*/ 2147483647 w 551"/>
                  <a:gd name="T97" fmla="*/ 2147483647 h 518"/>
                  <a:gd name="T98" fmla="*/ 2147483647 w 551"/>
                  <a:gd name="T99" fmla="*/ 2147483647 h 518"/>
                  <a:gd name="T100" fmla="*/ 2147483647 w 551"/>
                  <a:gd name="T101" fmla="*/ 2147483647 h 518"/>
                  <a:gd name="T102" fmla="*/ 2147483647 w 551"/>
                  <a:gd name="T103" fmla="*/ 2147483647 h 518"/>
                  <a:gd name="T104" fmla="*/ 2147483647 w 551"/>
                  <a:gd name="T105" fmla="*/ 2147483647 h 518"/>
                  <a:gd name="T106" fmla="*/ 2147483647 w 551"/>
                  <a:gd name="T107" fmla="*/ 2147483647 h 518"/>
                  <a:gd name="T108" fmla="*/ 2147483647 w 551"/>
                  <a:gd name="T109" fmla="*/ 2147483647 h 518"/>
                  <a:gd name="T110" fmla="*/ 2147483647 w 551"/>
                  <a:gd name="T111" fmla="*/ 2147483647 h 518"/>
                  <a:gd name="T112" fmla="*/ 2147483647 w 551"/>
                  <a:gd name="T113" fmla="*/ 2147483647 h 518"/>
                  <a:gd name="T114" fmla="*/ 2147483647 w 551"/>
                  <a:gd name="T115" fmla="*/ 2147483647 h 518"/>
                  <a:gd name="T116" fmla="*/ 2147483647 w 551"/>
                  <a:gd name="T117" fmla="*/ 2147483647 h 518"/>
                  <a:gd name="T118" fmla="*/ 2147483647 w 551"/>
                  <a:gd name="T119" fmla="*/ 2147483647 h 518"/>
                  <a:gd name="T120" fmla="*/ 2147483647 w 551"/>
                  <a:gd name="T121" fmla="*/ 2147483647 h 518"/>
                  <a:gd name="T122" fmla="*/ 2147483647 w 551"/>
                  <a:gd name="T123" fmla="*/ 2147483647 h 518"/>
                  <a:gd name="T124" fmla="*/ 2147483647 w 551"/>
                  <a:gd name="T125" fmla="*/ 2147483647 h 51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51"/>
                  <a:gd name="T190" fmla="*/ 0 h 518"/>
                  <a:gd name="T191" fmla="*/ 551 w 551"/>
                  <a:gd name="T192" fmla="*/ 518 h 518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51" h="518">
                    <a:moveTo>
                      <a:pt x="266" y="506"/>
                    </a:moveTo>
                    <a:lnTo>
                      <a:pt x="266" y="505"/>
                    </a:lnTo>
                    <a:lnTo>
                      <a:pt x="267" y="500"/>
                    </a:lnTo>
                    <a:lnTo>
                      <a:pt x="267" y="498"/>
                    </a:lnTo>
                    <a:lnTo>
                      <a:pt x="268" y="495"/>
                    </a:lnTo>
                    <a:lnTo>
                      <a:pt x="268" y="486"/>
                    </a:lnTo>
                    <a:lnTo>
                      <a:pt x="268" y="480"/>
                    </a:lnTo>
                    <a:lnTo>
                      <a:pt x="268" y="478"/>
                    </a:lnTo>
                    <a:lnTo>
                      <a:pt x="268" y="471"/>
                    </a:lnTo>
                    <a:lnTo>
                      <a:pt x="270" y="469"/>
                    </a:lnTo>
                    <a:lnTo>
                      <a:pt x="274" y="463"/>
                    </a:lnTo>
                    <a:lnTo>
                      <a:pt x="280" y="460"/>
                    </a:lnTo>
                    <a:lnTo>
                      <a:pt x="283" y="460"/>
                    </a:lnTo>
                    <a:lnTo>
                      <a:pt x="287" y="455"/>
                    </a:lnTo>
                    <a:lnTo>
                      <a:pt x="288" y="455"/>
                    </a:lnTo>
                    <a:lnTo>
                      <a:pt x="286" y="454"/>
                    </a:lnTo>
                    <a:lnTo>
                      <a:pt x="283" y="453"/>
                    </a:lnTo>
                    <a:lnTo>
                      <a:pt x="285" y="452"/>
                    </a:lnTo>
                    <a:lnTo>
                      <a:pt x="285" y="453"/>
                    </a:lnTo>
                    <a:lnTo>
                      <a:pt x="286" y="453"/>
                    </a:lnTo>
                    <a:lnTo>
                      <a:pt x="285" y="453"/>
                    </a:lnTo>
                    <a:lnTo>
                      <a:pt x="286" y="453"/>
                    </a:lnTo>
                    <a:lnTo>
                      <a:pt x="286" y="452"/>
                    </a:lnTo>
                    <a:lnTo>
                      <a:pt x="285" y="453"/>
                    </a:lnTo>
                    <a:lnTo>
                      <a:pt x="285" y="452"/>
                    </a:lnTo>
                    <a:lnTo>
                      <a:pt x="292" y="448"/>
                    </a:lnTo>
                    <a:lnTo>
                      <a:pt x="293" y="447"/>
                    </a:lnTo>
                    <a:lnTo>
                      <a:pt x="294" y="446"/>
                    </a:lnTo>
                    <a:lnTo>
                      <a:pt x="294" y="445"/>
                    </a:lnTo>
                    <a:lnTo>
                      <a:pt x="295" y="444"/>
                    </a:lnTo>
                    <a:lnTo>
                      <a:pt x="296" y="443"/>
                    </a:lnTo>
                    <a:lnTo>
                      <a:pt x="297" y="443"/>
                    </a:lnTo>
                    <a:lnTo>
                      <a:pt x="298" y="443"/>
                    </a:lnTo>
                    <a:lnTo>
                      <a:pt x="299" y="443"/>
                    </a:lnTo>
                    <a:lnTo>
                      <a:pt x="299" y="441"/>
                    </a:lnTo>
                    <a:lnTo>
                      <a:pt x="300" y="440"/>
                    </a:lnTo>
                    <a:lnTo>
                      <a:pt x="294" y="433"/>
                    </a:lnTo>
                    <a:lnTo>
                      <a:pt x="293" y="433"/>
                    </a:lnTo>
                    <a:lnTo>
                      <a:pt x="293" y="432"/>
                    </a:lnTo>
                    <a:lnTo>
                      <a:pt x="292" y="432"/>
                    </a:lnTo>
                    <a:lnTo>
                      <a:pt x="291" y="432"/>
                    </a:lnTo>
                    <a:lnTo>
                      <a:pt x="289" y="431"/>
                    </a:lnTo>
                    <a:lnTo>
                      <a:pt x="289" y="430"/>
                    </a:lnTo>
                    <a:lnTo>
                      <a:pt x="289" y="429"/>
                    </a:lnTo>
                    <a:lnTo>
                      <a:pt x="288" y="429"/>
                    </a:lnTo>
                    <a:lnTo>
                      <a:pt x="287" y="429"/>
                    </a:lnTo>
                    <a:lnTo>
                      <a:pt x="287" y="430"/>
                    </a:lnTo>
                    <a:lnTo>
                      <a:pt x="286" y="430"/>
                    </a:lnTo>
                    <a:lnTo>
                      <a:pt x="285" y="429"/>
                    </a:lnTo>
                    <a:lnTo>
                      <a:pt x="284" y="428"/>
                    </a:lnTo>
                    <a:lnTo>
                      <a:pt x="283" y="428"/>
                    </a:lnTo>
                    <a:lnTo>
                      <a:pt x="283" y="427"/>
                    </a:lnTo>
                    <a:lnTo>
                      <a:pt x="282" y="428"/>
                    </a:lnTo>
                    <a:lnTo>
                      <a:pt x="282" y="427"/>
                    </a:lnTo>
                    <a:lnTo>
                      <a:pt x="281" y="426"/>
                    </a:lnTo>
                    <a:lnTo>
                      <a:pt x="280" y="426"/>
                    </a:lnTo>
                    <a:lnTo>
                      <a:pt x="280" y="427"/>
                    </a:lnTo>
                    <a:lnTo>
                      <a:pt x="279" y="427"/>
                    </a:lnTo>
                    <a:lnTo>
                      <a:pt x="278" y="426"/>
                    </a:lnTo>
                    <a:lnTo>
                      <a:pt x="278" y="425"/>
                    </a:lnTo>
                    <a:lnTo>
                      <a:pt x="277" y="425"/>
                    </a:lnTo>
                    <a:lnTo>
                      <a:pt x="277" y="426"/>
                    </a:lnTo>
                    <a:lnTo>
                      <a:pt x="277" y="425"/>
                    </a:lnTo>
                    <a:lnTo>
                      <a:pt x="276" y="424"/>
                    </a:lnTo>
                    <a:lnTo>
                      <a:pt x="276" y="423"/>
                    </a:lnTo>
                    <a:lnTo>
                      <a:pt x="276" y="422"/>
                    </a:lnTo>
                    <a:lnTo>
                      <a:pt x="275" y="422"/>
                    </a:lnTo>
                    <a:lnTo>
                      <a:pt x="275" y="421"/>
                    </a:lnTo>
                    <a:lnTo>
                      <a:pt x="275" y="420"/>
                    </a:lnTo>
                    <a:lnTo>
                      <a:pt x="275" y="419"/>
                    </a:lnTo>
                    <a:lnTo>
                      <a:pt x="274" y="419"/>
                    </a:lnTo>
                    <a:lnTo>
                      <a:pt x="273" y="419"/>
                    </a:lnTo>
                    <a:lnTo>
                      <a:pt x="272" y="419"/>
                    </a:lnTo>
                    <a:lnTo>
                      <a:pt x="271" y="419"/>
                    </a:lnTo>
                    <a:lnTo>
                      <a:pt x="272" y="419"/>
                    </a:lnTo>
                    <a:lnTo>
                      <a:pt x="271" y="419"/>
                    </a:lnTo>
                    <a:lnTo>
                      <a:pt x="270" y="419"/>
                    </a:lnTo>
                    <a:lnTo>
                      <a:pt x="270" y="418"/>
                    </a:lnTo>
                    <a:lnTo>
                      <a:pt x="269" y="418"/>
                    </a:lnTo>
                    <a:lnTo>
                      <a:pt x="268" y="417"/>
                    </a:lnTo>
                    <a:lnTo>
                      <a:pt x="267" y="416"/>
                    </a:lnTo>
                    <a:lnTo>
                      <a:pt x="267" y="415"/>
                    </a:lnTo>
                    <a:lnTo>
                      <a:pt x="266" y="415"/>
                    </a:lnTo>
                    <a:lnTo>
                      <a:pt x="266" y="414"/>
                    </a:lnTo>
                    <a:lnTo>
                      <a:pt x="265" y="414"/>
                    </a:lnTo>
                    <a:lnTo>
                      <a:pt x="266" y="412"/>
                    </a:lnTo>
                    <a:lnTo>
                      <a:pt x="265" y="412"/>
                    </a:lnTo>
                    <a:lnTo>
                      <a:pt x="265" y="411"/>
                    </a:lnTo>
                    <a:lnTo>
                      <a:pt x="264" y="411"/>
                    </a:lnTo>
                    <a:lnTo>
                      <a:pt x="264" y="410"/>
                    </a:lnTo>
                    <a:lnTo>
                      <a:pt x="264" y="409"/>
                    </a:lnTo>
                    <a:lnTo>
                      <a:pt x="264" y="408"/>
                    </a:lnTo>
                    <a:lnTo>
                      <a:pt x="264" y="407"/>
                    </a:lnTo>
                    <a:lnTo>
                      <a:pt x="264" y="406"/>
                    </a:lnTo>
                    <a:lnTo>
                      <a:pt x="263" y="406"/>
                    </a:lnTo>
                    <a:lnTo>
                      <a:pt x="263" y="405"/>
                    </a:lnTo>
                    <a:lnTo>
                      <a:pt x="264" y="405"/>
                    </a:lnTo>
                    <a:lnTo>
                      <a:pt x="264" y="404"/>
                    </a:lnTo>
                    <a:lnTo>
                      <a:pt x="263" y="404"/>
                    </a:lnTo>
                    <a:lnTo>
                      <a:pt x="263" y="403"/>
                    </a:lnTo>
                    <a:lnTo>
                      <a:pt x="263" y="402"/>
                    </a:lnTo>
                    <a:lnTo>
                      <a:pt x="262" y="402"/>
                    </a:lnTo>
                    <a:lnTo>
                      <a:pt x="262" y="401"/>
                    </a:lnTo>
                    <a:lnTo>
                      <a:pt x="262" y="400"/>
                    </a:lnTo>
                    <a:lnTo>
                      <a:pt x="262" y="399"/>
                    </a:lnTo>
                    <a:lnTo>
                      <a:pt x="262" y="398"/>
                    </a:lnTo>
                    <a:lnTo>
                      <a:pt x="261" y="397"/>
                    </a:lnTo>
                    <a:lnTo>
                      <a:pt x="260" y="397"/>
                    </a:lnTo>
                    <a:lnTo>
                      <a:pt x="260" y="396"/>
                    </a:lnTo>
                    <a:lnTo>
                      <a:pt x="260" y="395"/>
                    </a:lnTo>
                    <a:lnTo>
                      <a:pt x="260" y="394"/>
                    </a:lnTo>
                    <a:lnTo>
                      <a:pt x="259" y="394"/>
                    </a:lnTo>
                    <a:lnTo>
                      <a:pt x="259" y="393"/>
                    </a:lnTo>
                    <a:lnTo>
                      <a:pt x="258" y="393"/>
                    </a:lnTo>
                    <a:lnTo>
                      <a:pt x="259" y="392"/>
                    </a:lnTo>
                    <a:lnTo>
                      <a:pt x="259" y="391"/>
                    </a:lnTo>
                    <a:lnTo>
                      <a:pt x="258" y="391"/>
                    </a:lnTo>
                    <a:lnTo>
                      <a:pt x="258" y="390"/>
                    </a:lnTo>
                    <a:lnTo>
                      <a:pt x="258" y="389"/>
                    </a:lnTo>
                    <a:lnTo>
                      <a:pt x="259" y="389"/>
                    </a:lnTo>
                    <a:lnTo>
                      <a:pt x="259" y="388"/>
                    </a:lnTo>
                    <a:lnTo>
                      <a:pt x="258" y="388"/>
                    </a:lnTo>
                    <a:lnTo>
                      <a:pt x="258" y="387"/>
                    </a:lnTo>
                    <a:lnTo>
                      <a:pt x="257" y="387"/>
                    </a:lnTo>
                    <a:lnTo>
                      <a:pt x="257" y="386"/>
                    </a:lnTo>
                    <a:lnTo>
                      <a:pt x="256" y="386"/>
                    </a:lnTo>
                    <a:lnTo>
                      <a:pt x="255" y="386"/>
                    </a:lnTo>
                    <a:lnTo>
                      <a:pt x="254" y="386"/>
                    </a:lnTo>
                    <a:lnTo>
                      <a:pt x="254" y="385"/>
                    </a:lnTo>
                    <a:lnTo>
                      <a:pt x="253" y="385"/>
                    </a:lnTo>
                    <a:lnTo>
                      <a:pt x="252" y="385"/>
                    </a:lnTo>
                    <a:lnTo>
                      <a:pt x="252" y="384"/>
                    </a:lnTo>
                    <a:lnTo>
                      <a:pt x="252" y="383"/>
                    </a:lnTo>
                    <a:lnTo>
                      <a:pt x="251" y="383"/>
                    </a:lnTo>
                    <a:lnTo>
                      <a:pt x="251" y="382"/>
                    </a:lnTo>
                    <a:lnTo>
                      <a:pt x="251" y="381"/>
                    </a:lnTo>
                    <a:lnTo>
                      <a:pt x="251" y="380"/>
                    </a:lnTo>
                    <a:lnTo>
                      <a:pt x="250" y="380"/>
                    </a:lnTo>
                    <a:lnTo>
                      <a:pt x="249" y="380"/>
                    </a:lnTo>
                    <a:lnTo>
                      <a:pt x="248" y="379"/>
                    </a:lnTo>
                    <a:lnTo>
                      <a:pt x="247" y="378"/>
                    </a:lnTo>
                    <a:lnTo>
                      <a:pt x="248" y="378"/>
                    </a:lnTo>
                    <a:lnTo>
                      <a:pt x="247" y="378"/>
                    </a:lnTo>
                    <a:lnTo>
                      <a:pt x="247" y="377"/>
                    </a:lnTo>
                    <a:lnTo>
                      <a:pt x="247" y="378"/>
                    </a:lnTo>
                    <a:lnTo>
                      <a:pt x="247" y="377"/>
                    </a:lnTo>
                    <a:lnTo>
                      <a:pt x="246" y="377"/>
                    </a:lnTo>
                    <a:lnTo>
                      <a:pt x="245" y="377"/>
                    </a:lnTo>
                    <a:lnTo>
                      <a:pt x="244" y="377"/>
                    </a:lnTo>
                    <a:lnTo>
                      <a:pt x="244" y="376"/>
                    </a:lnTo>
                    <a:lnTo>
                      <a:pt x="243" y="376"/>
                    </a:lnTo>
                    <a:lnTo>
                      <a:pt x="244" y="375"/>
                    </a:lnTo>
                    <a:lnTo>
                      <a:pt x="244" y="374"/>
                    </a:lnTo>
                    <a:lnTo>
                      <a:pt x="243" y="374"/>
                    </a:lnTo>
                    <a:lnTo>
                      <a:pt x="242" y="374"/>
                    </a:lnTo>
                    <a:lnTo>
                      <a:pt x="242" y="373"/>
                    </a:lnTo>
                    <a:lnTo>
                      <a:pt x="242" y="374"/>
                    </a:lnTo>
                    <a:lnTo>
                      <a:pt x="241" y="374"/>
                    </a:lnTo>
                    <a:lnTo>
                      <a:pt x="241" y="373"/>
                    </a:lnTo>
                    <a:lnTo>
                      <a:pt x="240" y="372"/>
                    </a:lnTo>
                    <a:lnTo>
                      <a:pt x="239" y="372"/>
                    </a:lnTo>
                    <a:lnTo>
                      <a:pt x="239" y="373"/>
                    </a:lnTo>
                    <a:lnTo>
                      <a:pt x="238" y="373"/>
                    </a:lnTo>
                    <a:lnTo>
                      <a:pt x="237" y="374"/>
                    </a:lnTo>
                    <a:lnTo>
                      <a:pt x="236" y="374"/>
                    </a:lnTo>
                    <a:lnTo>
                      <a:pt x="236" y="375"/>
                    </a:lnTo>
                    <a:lnTo>
                      <a:pt x="236" y="374"/>
                    </a:lnTo>
                    <a:lnTo>
                      <a:pt x="235" y="374"/>
                    </a:lnTo>
                    <a:lnTo>
                      <a:pt x="235" y="373"/>
                    </a:lnTo>
                    <a:lnTo>
                      <a:pt x="234" y="373"/>
                    </a:lnTo>
                    <a:lnTo>
                      <a:pt x="234" y="372"/>
                    </a:lnTo>
                    <a:lnTo>
                      <a:pt x="233" y="372"/>
                    </a:lnTo>
                    <a:lnTo>
                      <a:pt x="232" y="371"/>
                    </a:lnTo>
                    <a:lnTo>
                      <a:pt x="232" y="370"/>
                    </a:lnTo>
                    <a:lnTo>
                      <a:pt x="231" y="370"/>
                    </a:lnTo>
                    <a:lnTo>
                      <a:pt x="212" y="352"/>
                    </a:lnTo>
                    <a:lnTo>
                      <a:pt x="212" y="351"/>
                    </a:lnTo>
                    <a:lnTo>
                      <a:pt x="212" y="350"/>
                    </a:lnTo>
                    <a:lnTo>
                      <a:pt x="212" y="349"/>
                    </a:lnTo>
                    <a:lnTo>
                      <a:pt x="212" y="348"/>
                    </a:lnTo>
                    <a:lnTo>
                      <a:pt x="212" y="347"/>
                    </a:lnTo>
                    <a:lnTo>
                      <a:pt x="212" y="346"/>
                    </a:lnTo>
                    <a:lnTo>
                      <a:pt x="211" y="346"/>
                    </a:lnTo>
                    <a:lnTo>
                      <a:pt x="211" y="345"/>
                    </a:lnTo>
                    <a:lnTo>
                      <a:pt x="210" y="345"/>
                    </a:lnTo>
                    <a:lnTo>
                      <a:pt x="210" y="344"/>
                    </a:lnTo>
                    <a:lnTo>
                      <a:pt x="210" y="343"/>
                    </a:lnTo>
                    <a:lnTo>
                      <a:pt x="210" y="342"/>
                    </a:lnTo>
                    <a:lnTo>
                      <a:pt x="209" y="341"/>
                    </a:lnTo>
                    <a:lnTo>
                      <a:pt x="208" y="341"/>
                    </a:lnTo>
                    <a:lnTo>
                      <a:pt x="208" y="340"/>
                    </a:lnTo>
                    <a:lnTo>
                      <a:pt x="207" y="340"/>
                    </a:lnTo>
                    <a:lnTo>
                      <a:pt x="207" y="339"/>
                    </a:lnTo>
                    <a:lnTo>
                      <a:pt x="207" y="340"/>
                    </a:lnTo>
                    <a:lnTo>
                      <a:pt x="207" y="339"/>
                    </a:lnTo>
                    <a:lnTo>
                      <a:pt x="207" y="340"/>
                    </a:lnTo>
                    <a:lnTo>
                      <a:pt x="207" y="339"/>
                    </a:lnTo>
                    <a:lnTo>
                      <a:pt x="206" y="339"/>
                    </a:lnTo>
                    <a:lnTo>
                      <a:pt x="205" y="339"/>
                    </a:lnTo>
                    <a:lnTo>
                      <a:pt x="205" y="338"/>
                    </a:lnTo>
                    <a:lnTo>
                      <a:pt x="205" y="337"/>
                    </a:lnTo>
                    <a:lnTo>
                      <a:pt x="204" y="337"/>
                    </a:lnTo>
                    <a:lnTo>
                      <a:pt x="199" y="336"/>
                    </a:lnTo>
                    <a:lnTo>
                      <a:pt x="198" y="336"/>
                    </a:lnTo>
                    <a:lnTo>
                      <a:pt x="198" y="335"/>
                    </a:lnTo>
                    <a:lnTo>
                      <a:pt x="197" y="335"/>
                    </a:lnTo>
                    <a:lnTo>
                      <a:pt x="196" y="335"/>
                    </a:lnTo>
                    <a:lnTo>
                      <a:pt x="195" y="335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3" y="334"/>
                    </a:lnTo>
                    <a:lnTo>
                      <a:pt x="193" y="333"/>
                    </a:lnTo>
                    <a:lnTo>
                      <a:pt x="193" y="334"/>
                    </a:lnTo>
                    <a:lnTo>
                      <a:pt x="193" y="333"/>
                    </a:lnTo>
                    <a:lnTo>
                      <a:pt x="192" y="334"/>
                    </a:lnTo>
                    <a:lnTo>
                      <a:pt x="192" y="333"/>
                    </a:lnTo>
                    <a:lnTo>
                      <a:pt x="192" y="334"/>
                    </a:lnTo>
                    <a:lnTo>
                      <a:pt x="191" y="334"/>
                    </a:lnTo>
                    <a:lnTo>
                      <a:pt x="190" y="334"/>
                    </a:lnTo>
                    <a:lnTo>
                      <a:pt x="189" y="334"/>
                    </a:lnTo>
                    <a:lnTo>
                      <a:pt x="188" y="334"/>
                    </a:lnTo>
                    <a:lnTo>
                      <a:pt x="187" y="334"/>
                    </a:lnTo>
                    <a:lnTo>
                      <a:pt x="187" y="333"/>
                    </a:lnTo>
                    <a:lnTo>
                      <a:pt x="186" y="333"/>
                    </a:lnTo>
                    <a:lnTo>
                      <a:pt x="186" y="332"/>
                    </a:lnTo>
                    <a:lnTo>
                      <a:pt x="185" y="332"/>
                    </a:lnTo>
                    <a:lnTo>
                      <a:pt x="185" y="331"/>
                    </a:lnTo>
                    <a:lnTo>
                      <a:pt x="184" y="330"/>
                    </a:lnTo>
                    <a:lnTo>
                      <a:pt x="184" y="329"/>
                    </a:lnTo>
                    <a:lnTo>
                      <a:pt x="183" y="329"/>
                    </a:lnTo>
                    <a:lnTo>
                      <a:pt x="183" y="330"/>
                    </a:lnTo>
                    <a:lnTo>
                      <a:pt x="182" y="329"/>
                    </a:lnTo>
                    <a:lnTo>
                      <a:pt x="182" y="330"/>
                    </a:lnTo>
                    <a:lnTo>
                      <a:pt x="182" y="329"/>
                    </a:lnTo>
                    <a:lnTo>
                      <a:pt x="181" y="330"/>
                    </a:lnTo>
                    <a:lnTo>
                      <a:pt x="181" y="329"/>
                    </a:lnTo>
                    <a:lnTo>
                      <a:pt x="181" y="328"/>
                    </a:lnTo>
                    <a:lnTo>
                      <a:pt x="181" y="327"/>
                    </a:lnTo>
                    <a:lnTo>
                      <a:pt x="180" y="327"/>
                    </a:lnTo>
                    <a:lnTo>
                      <a:pt x="179" y="327"/>
                    </a:lnTo>
                    <a:lnTo>
                      <a:pt x="180" y="326"/>
                    </a:lnTo>
                    <a:lnTo>
                      <a:pt x="180" y="325"/>
                    </a:lnTo>
                    <a:lnTo>
                      <a:pt x="179" y="325"/>
                    </a:lnTo>
                    <a:lnTo>
                      <a:pt x="178" y="324"/>
                    </a:lnTo>
                    <a:lnTo>
                      <a:pt x="178" y="323"/>
                    </a:lnTo>
                    <a:lnTo>
                      <a:pt x="178" y="322"/>
                    </a:lnTo>
                    <a:lnTo>
                      <a:pt x="177" y="322"/>
                    </a:lnTo>
                    <a:lnTo>
                      <a:pt x="177" y="321"/>
                    </a:lnTo>
                    <a:lnTo>
                      <a:pt x="176" y="321"/>
                    </a:lnTo>
                    <a:lnTo>
                      <a:pt x="175" y="321"/>
                    </a:lnTo>
                    <a:lnTo>
                      <a:pt x="175" y="322"/>
                    </a:lnTo>
                    <a:lnTo>
                      <a:pt x="174" y="323"/>
                    </a:lnTo>
                    <a:lnTo>
                      <a:pt x="174" y="324"/>
                    </a:lnTo>
                    <a:lnTo>
                      <a:pt x="173" y="324"/>
                    </a:lnTo>
                    <a:lnTo>
                      <a:pt x="173" y="325"/>
                    </a:lnTo>
                    <a:lnTo>
                      <a:pt x="172" y="325"/>
                    </a:lnTo>
                    <a:lnTo>
                      <a:pt x="171" y="325"/>
                    </a:lnTo>
                    <a:lnTo>
                      <a:pt x="171" y="324"/>
                    </a:lnTo>
                    <a:lnTo>
                      <a:pt x="170" y="324"/>
                    </a:lnTo>
                    <a:lnTo>
                      <a:pt x="169" y="324"/>
                    </a:lnTo>
                    <a:lnTo>
                      <a:pt x="169" y="323"/>
                    </a:lnTo>
                    <a:lnTo>
                      <a:pt x="168" y="323"/>
                    </a:lnTo>
                    <a:lnTo>
                      <a:pt x="167" y="323"/>
                    </a:lnTo>
                    <a:lnTo>
                      <a:pt x="167" y="322"/>
                    </a:lnTo>
                    <a:lnTo>
                      <a:pt x="166" y="322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6" y="320"/>
                    </a:lnTo>
                    <a:lnTo>
                      <a:pt x="165" y="320"/>
                    </a:lnTo>
                    <a:lnTo>
                      <a:pt x="164" y="320"/>
                    </a:lnTo>
                    <a:lnTo>
                      <a:pt x="163" y="320"/>
                    </a:lnTo>
                    <a:lnTo>
                      <a:pt x="161" y="319"/>
                    </a:lnTo>
                    <a:lnTo>
                      <a:pt x="161" y="320"/>
                    </a:lnTo>
                    <a:lnTo>
                      <a:pt x="161" y="319"/>
                    </a:lnTo>
                    <a:lnTo>
                      <a:pt x="160" y="319"/>
                    </a:lnTo>
                    <a:lnTo>
                      <a:pt x="160" y="318"/>
                    </a:lnTo>
                    <a:lnTo>
                      <a:pt x="160" y="317"/>
                    </a:lnTo>
                    <a:lnTo>
                      <a:pt x="160" y="316"/>
                    </a:lnTo>
                    <a:lnTo>
                      <a:pt x="160" y="315"/>
                    </a:lnTo>
                    <a:lnTo>
                      <a:pt x="160" y="314"/>
                    </a:lnTo>
                    <a:lnTo>
                      <a:pt x="159" y="314"/>
                    </a:lnTo>
                    <a:lnTo>
                      <a:pt x="158" y="314"/>
                    </a:lnTo>
                    <a:lnTo>
                      <a:pt x="158" y="313"/>
                    </a:lnTo>
                    <a:lnTo>
                      <a:pt x="159" y="313"/>
                    </a:lnTo>
                    <a:lnTo>
                      <a:pt x="159" y="312"/>
                    </a:lnTo>
                    <a:lnTo>
                      <a:pt x="158" y="312"/>
                    </a:lnTo>
                    <a:lnTo>
                      <a:pt x="158" y="311"/>
                    </a:lnTo>
                    <a:lnTo>
                      <a:pt x="158" y="310"/>
                    </a:lnTo>
                    <a:lnTo>
                      <a:pt x="157" y="310"/>
                    </a:lnTo>
                    <a:lnTo>
                      <a:pt x="156" y="310"/>
                    </a:lnTo>
                    <a:lnTo>
                      <a:pt x="156" y="311"/>
                    </a:lnTo>
                    <a:lnTo>
                      <a:pt x="156" y="310"/>
                    </a:lnTo>
                    <a:lnTo>
                      <a:pt x="155" y="310"/>
                    </a:lnTo>
                    <a:lnTo>
                      <a:pt x="155" y="309"/>
                    </a:lnTo>
                    <a:lnTo>
                      <a:pt x="155" y="308"/>
                    </a:lnTo>
                    <a:lnTo>
                      <a:pt x="155" y="307"/>
                    </a:lnTo>
                    <a:lnTo>
                      <a:pt x="155" y="306"/>
                    </a:lnTo>
                    <a:lnTo>
                      <a:pt x="154" y="305"/>
                    </a:lnTo>
                    <a:lnTo>
                      <a:pt x="154" y="304"/>
                    </a:lnTo>
                    <a:lnTo>
                      <a:pt x="153" y="304"/>
                    </a:lnTo>
                    <a:lnTo>
                      <a:pt x="154" y="304"/>
                    </a:lnTo>
                    <a:lnTo>
                      <a:pt x="154" y="303"/>
                    </a:lnTo>
                    <a:lnTo>
                      <a:pt x="154" y="302"/>
                    </a:lnTo>
                    <a:lnTo>
                      <a:pt x="153" y="302"/>
                    </a:lnTo>
                    <a:lnTo>
                      <a:pt x="153" y="301"/>
                    </a:lnTo>
                    <a:lnTo>
                      <a:pt x="153" y="300"/>
                    </a:lnTo>
                    <a:lnTo>
                      <a:pt x="152" y="301"/>
                    </a:lnTo>
                    <a:lnTo>
                      <a:pt x="151" y="301"/>
                    </a:lnTo>
                    <a:lnTo>
                      <a:pt x="150" y="301"/>
                    </a:lnTo>
                    <a:lnTo>
                      <a:pt x="150" y="300"/>
                    </a:lnTo>
                    <a:lnTo>
                      <a:pt x="149" y="300"/>
                    </a:lnTo>
                    <a:lnTo>
                      <a:pt x="149" y="299"/>
                    </a:lnTo>
                    <a:lnTo>
                      <a:pt x="148" y="299"/>
                    </a:lnTo>
                    <a:lnTo>
                      <a:pt x="148" y="298"/>
                    </a:lnTo>
                    <a:lnTo>
                      <a:pt x="149" y="298"/>
                    </a:lnTo>
                    <a:lnTo>
                      <a:pt x="149" y="297"/>
                    </a:lnTo>
                    <a:lnTo>
                      <a:pt x="148" y="297"/>
                    </a:lnTo>
                    <a:lnTo>
                      <a:pt x="148" y="296"/>
                    </a:lnTo>
                    <a:lnTo>
                      <a:pt x="148" y="295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5"/>
                    </a:lnTo>
                    <a:lnTo>
                      <a:pt x="145" y="294"/>
                    </a:lnTo>
                    <a:lnTo>
                      <a:pt x="145" y="293"/>
                    </a:lnTo>
                    <a:lnTo>
                      <a:pt x="144" y="293"/>
                    </a:lnTo>
                    <a:lnTo>
                      <a:pt x="144" y="292"/>
                    </a:lnTo>
                    <a:lnTo>
                      <a:pt x="144" y="291"/>
                    </a:lnTo>
                    <a:lnTo>
                      <a:pt x="143" y="291"/>
                    </a:lnTo>
                    <a:lnTo>
                      <a:pt x="142" y="291"/>
                    </a:lnTo>
                    <a:lnTo>
                      <a:pt x="141" y="290"/>
                    </a:lnTo>
                    <a:lnTo>
                      <a:pt x="141" y="289"/>
                    </a:lnTo>
                    <a:lnTo>
                      <a:pt x="140" y="288"/>
                    </a:lnTo>
                    <a:lnTo>
                      <a:pt x="140" y="287"/>
                    </a:lnTo>
                    <a:lnTo>
                      <a:pt x="139" y="286"/>
                    </a:lnTo>
                    <a:lnTo>
                      <a:pt x="138" y="286"/>
                    </a:lnTo>
                    <a:lnTo>
                      <a:pt x="138" y="287"/>
                    </a:lnTo>
                    <a:lnTo>
                      <a:pt x="137" y="287"/>
                    </a:lnTo>
                    <a:lnTo>
                      <a:pt x="137" y="286"/>
                    </a:lnTo>
                    <a:lnTo>
                      <a:pt x="136" y="286"/>
                    </a:lnTo>
                    <a:lnTo>
                      <a:pt x="136" y="287"/>
                    </a:lnTo>
                    <a:lnTo>
                      <a:pt x="135" y="287"/>
                    </a:lnTo>
                    <a:lnTo>
                      <a:pt x="135" y="288"/>
                    </a:lnTo>
                    <a:lnTo>
                      <a:pt x="134" y="288"/>
                    </a:lnTo>
                    <a:lnTo>
                      <a:pt x="134" y="289"/>
                    </a:lnTo>
                    <a:lnTo>
                      <a:pt x="134" y="290"/>
                    </a:lnTo>
                    <a:lnTo>
                      <a:pt x="134" y="291"/>
                    </a:lnTo>
                    <a:lnTo>
                      <a:pt x="135" y="292"/>
                    </a:lnTo>
                    <a:lnTo>
                      <a:pt x="134" y="292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4"/>
                    </a:lnTo>
                    <a:lnTo>
                      <a:pt x="133" y="295"/>
                    </a:lnTo>
                    <a:lnTo>
                      <a:pt x="132" y="295"/>
                    </a:lnTo>
                    <a:lnTo>
                      <a:pt x="131" y="294"/>
                    </a:lnTo>
                    <a:lnTo>
                      <a:pt x="130" y="295"/>
                    </a:lnTo>
                    <a:lnTo>
                      <a:pt x="130" y="294"/>
                    </a:lnTo>
                    <a:lnTo>
                      <a:pt x="129" y="294"/>
                    </a:lnTo>
                    <a:lnTo>
                      <a:pt x="129" y="295"/>
                    </a:lnTo>
                    <a:lnTo>
                      <a:pt x="129" y="296"/>
                    </a:lnTo>
                    <a:lnTo>
                      <a:pt x="129" y="297"/>
                    </a:lnTo>
                    <a:lnTo>
                      <a:pt x="128" y="297"/>
                    </a:lnTo>
                    <a:lnTo>
                      <a:pt x="127" y="298"/>
                    </a:lnTo>
                    <a:lnTo>
                      <a:pt x="126" y="298"/>
                    </a:lnTo>
                    <a:lnTo>
                      <a:pt x="125" y="298"/>
                    </a:lnTo>
                    <a:lnTo>
                      <a:pt x="126" y="299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299"/>
                    </a:lnTo>
                    <a:lnTo>
                      <a:pt x="123" y="300"/>
                    </a:lnTo>
                    <a:lnTo>
                      <a:pt x="122" y="301"/>
                    </a:lnTo>
                    <a:lnTo>
                      <a:pt x="122" y="302"/>
                    </a:lnTo>
                    <a:lnTo>
                      <a:pt x="121" y="301"/>
                    </a:lnTo>
                    <a:lnTo>
                      <a:pt x="120" y="301"/>
                    </a:lnTo>
                    <a:lnTo>
                      <a:pt x="120" y="302"/>
                    </a:lnTo>
                    <a:lnTo>
                      <a:pt x="119" y="303"/>
                    </a:lnTo>
                    <a:lnTo>
                      <a:pt x="119" y="304"/>
                    </a:lnTo>
                    <a:lnTo>
                      <a:pt x="118" y="304"/>
                    </a:lnTo>
                    <a:lnTo>
                      <a:pt x="117" y="304"/>
                    </a:lnTo>
                    <a:lnTo>
                      <a:pt x="117" y="303"/>
                    </a:lnTo>
                    <a:lnTo>
                      <a:pt x="116" y="304"/>
                    </a:lnTo>
                    <a:lnTo>
                      <a:pt x="115" y="304"/>
                    </a:lnTo>
                    <a:lnTo>
                      <a:pt x="115" y="305"/>
                    </a:lnTo>
                    <a:lnTo>
                      <a:pt x="114" y="304"/>
                    </a:lnTo>
                    <a:lnTo>
                      <a:pt x="113" y="304"/>
                    </a:lnTo>
                    <a:lnTo>
                      <a:pt x="112" y="304"/>
                    </a:lnTo>
                    <a:lnTo>
                      <a:pt x="111" y="304"/>
                    </a:lnTo>
                    <a:lnTo>
                      <a:pt x="109" y="304"/>
                    </a:lnTo>
                    <a:lnTo>
                      <a:pt x="110" y="304"/>
                    </a:lnTo>
                    <a:lnTo>
                      <a:pt x="110" y="303"/>
                    </a:lnTo>
                    <a:lnTo>
                      <a:pt x="109" y="303"/>
                    </a:lnTo>
                    <a:lnTo>
                      <a:pt x="109" y="302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9" y="299"/>
                    </a:lnTo>
                    <a:lnTo>
                      <a:pt x="109" y="298"/>
                    </a:lnTo>
                    <a:lnTo>
                      <a:pt x="109" y="297"/>
                    </a:lnTo>
                    <a:lnTo>
                      <a:pt x="110" y="297"/>
                    </a:lnTo>
                    <a:lnTo>
                      <a:pt x="110" y="296"/>
                    </a:lnTo>
                    <a:lnTo>
                      <a:pt x="110" y="295"/>
                    </a:lnTo>
                    <a:lnTo>
                      <a:pt x="110" y="294"/>
                    </a:lnTo>
                    <a:lnTo>
                      <a:pt x="109" y="293"/>
                    </a:lnTo>
                    <a:lnTo>
                      <a:pt x="110" y="293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10" y="290"/>
                    </a:lnTo>
                    <a:lnTo>
                      <a:pt x="110" y="289"/>
                    </a:lnTo>
                    <a:lnTo>
                      <a:pt x="111" y="288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0" y="285"/>
                    </a:lnTo>
                    <a:lnTo>
                      <a:pt x="110" y="284"/>
                    </a:lnTo>
                    <a:lnTo>
                      <a:pt x="110" y="283"/>
                    </a:lnTo>
                    <a:lnTo>
                      <a:pt x="110" y="282"/>
                    </a:lnTo>
                    <a:lnTo>
                      <a:pt x="109" y="282"/>
                    </a:lnTo>
                    <a:lnTo>
                      <a:pt x="109" y="281"/>
                    </a:lnTo>
                    <a:lnTo>
                      <a:pt x="108" y="281"/>
                    </a:lnTo>
                    <a:lnTo>
                      <a:pt x="108" y="280"/>
                    </a:lnTo>
                    <a:lnTo>
                      <a:pt x="107" y="280"/>
                    </a:lnTo>
                    <a:lnTo>
                      <a:pt x="106" y="280"/>
                    </a:lnTo>
                    <a:lnTo>
                      <a:pt x="106" y="279"/>
                    </a:lnTo>
                    <a:lnTo>
                      <a:pt x="107" y="279"/>
                    </a:lnTo>
                    <a:lnTo>
                      <a:pt x="106" y="279"/>
                    </a:lnTo>
                    <a:lnTo>
                      <a:pt x="107" y="278"/>
                    </a:lnTo>
                    <a:lnTo>
                      <a:pt x="106" y="278"/>
                    </a:lnTo>
                    <a:lnTo>
                      <a:pt x="105" y="279"/>
                    </a:lnTo>
                    <a:lnTo>
                      <a:pt x="104" y="279"/>
                    </a:lnTo>
                    <a:lnTo>
                      <a:pt x="104" y="278"/>
                    </a:lnTo>
                    <a:lnTo>
                      <a:pt x="104" y="277"/>
                    </a:lnTo>
                    <a:lnTo>
                      <a:pt x="103" y="277"/>
                    </a:lnTo>
                    <a:lnTo>
                      <a:pt x="102" y="277"/>
                    </a:lnTo>
                    <a:lnTo>
                      <a:pt x="102" y="276"/>
                    </a:lnTo>
                    <a:lnTo>
                      <a:pt x="102" y="275"/>
                    </a:lnTo>
                    <a:lnTo>
                      <a:pt x="101" y="275"/>
                    </a:lnTo>
                    <a:lnTo>
                      <a:pt x="101" y="274"/>
                    </a:lnTo>
                    <a:lnTo>
                      <a:pt x="101" y="273"/>
                    </a:lnTo>
                    <a:lnTo>
                      <a:pt x="102" y="273"/>
                    </a:lnTo>
                    <a:lnTo>
                      <a:pt x="101" y="273"/>
                    </a:lnTo>
                    <a:lnTo>
                      <a:pt x="100" y="272"/>
                    </a:lnTo>
                    <a:lnTo>
                      <a:pt x="100" y="271"/>
                    </a:lnTo>
                    <a:lnTo>
                      <a:pt x="100" y="270"/>
                    </a:lnTo>
                    <a:lnTo>
                      <a:pt x="99" y="269"/>
                    </a:lnTo>
                    <a:lnTo>
                      <a:pt x="99" y="268"/>
                    </a:lnTo>
                    <a:lnTo>
                      <a:pt x="100" y="268"/>
                    </a:lnTo>
                    <a:lnTo>
                      <a:pt x="100" y="267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7"/>
                    </a:lnTo>
                    <a:lnTo>
                      <a:pt x="96" y="267"/>
                    </a:lnTo>
                    <a:lnTo>
                      <a:pt x="96" y="266"/>
                    </a:lnTo>
                    <a:lnTo>
                      <a:pt x="96" y="265"/>
                    </a:lnTo>
                    <a:lnTo>
                      <a:pt x="96" y="264"/>
                    </a:lnTo>
                    <a:lnTo>
                      <a:pt x="95" y="264"/>
                    </a:lnTo>
                    <a:lnTo>
                      <a:pt x="94" y="264"/>
                    </a:lnTo>
                    <a:lnTo>
                      <a:pt x="94" y="265"/>
                    </a:lnTo>
                    <a:lnTo>
                      <a:pt x="93" y="265"/>
                    </a:lnTo>
                    <a:lnTo>
                      <a:pt x="94" y="265"/>
                    </a:lnTo>
                    <a:lnTo>
                      <a:pt x="94" y="264"/>
                    </a:lnTo>
                    <a:lnTo>
                      <a:pt x="94" y="263"/>
                    </a:lnTo>
                    <a:lnTo>
                      <a:pt x="93" y="263"/>
                    </a:lnTo>
                    <a:lnTo>
                      <a:pt x="92" y="263"/>
                    </a:lnTo>
                    <a:lnTo>
                      <a:pt x="93" y="262"/>
                    </a:lnTo>
                    <a:lnTo>
                      <a:pt x="92" y="262"/>
                    </a:lnTo>
                    <a:lnTo>
                      <a:pt x="92" y="261"/>
                    </a:lnTo>
                    <a:lnTo>
                      <a:pt x="92" y="260"/>
                    </a:lnTo>
                    <a:lnTo>
                      <a:pt x="91" y="260"/>
                    </a:lnTo>
                    <a:lnTo>
                      <a:pt x="91" y="261"/>
                    </a:lnTo>
                    <a:lnTo>
                      <a:pt x="90" y="261"/>
                    </a:lnTo>
                    <a:lnTo>
                      <a:pt x="89" y="260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8" y="259"/>
                    </a:lnTo>
                    <a:lnTo>
                      <a:pt x="88" y="258"/>
                    </a:lnTo>
                    <a:lnTo>
                      <a:pt x="87" y="258"/>
                    </a:lnTo>
                    <a:lnTo>
                      <a:pt x="86" y="258"/>
                    </a:lnTo>
                    <a:lnTo>
                      <a:pt x="85" y="258"/>
                    </a:lnTo>
                    <a:lnTo>
                      <a:pt x="86" y="258"/>
                    </a:lnTo>
                    <a:lnTo>
                      <a:pt x="85" y="257"/>
                    </a:lnTo>
                    <a:lnTo>
                      <a:pt x="86" y="257"/>
                    </a:lnTo>
                    <a:lnTo>
                      <a:pt x="85" y="257"/>
                    </a:lnTo>
                    <a:lnTo>
                      <a:pt x="85" y="256"/>
                    </a:lnTo>
                    <a:lnTo>
                      <a:pt x="84" y="256"/>
                    </a:lnTo>
                    <a:lnTo>
                      <a:pt x="84" y="255"/>
                    </a:lnTo>
                    <a:lnTo>
                      <a:pt x="85" y="254"/>
                    </a:lnTo>
                    <a:lnTo>
                      <a:pt x="84" y="254"/>
                    </a:lnTo>
                    <a:lnTo>
                      <a:pt x="84" y="253"/>
                    </a:lnTo>
                    <a:lnTo>
                      <a:pt x="83" y="253"/>
                    </a:lnTo>
                    <a:lnTo>
                      <a:pt x="82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1" y="250"/>
                    </a:lnTo>
                    <a:lnTo>
                      <a:pt x="81" y="249"/>
                    </a:lnTo>
                    <a:lnTo>
                      <a:pt x="80" y="249"/>
                    </a:lnTo>
                    <a:lnTo>
                      <a:pt x="80" y="250"/>
                    </a:lnTo>
                    <a:lnTo>
                      <a:pt x="79" y="250"/>
                    </a:lnTo>
                    <a:lnTo>
                      <a:pt x="78" y="250"/>
                    </a:lnTo>
                    <a:lnTo>
                      <a:pt x="78" y="249"/>
                    </a:lnTo>
                    <a:lnTo>
                      <a:pt x="78" y="248"/>
                    </a:lnTo>
                    <a:lnTo>
                      <a:pt x="77" y="247"/>
                    </a:lnTo>
                    <a:lnTo>
                      <a:pt x="76" y="247"/>
                    </a:lnTo>
                    <a:lnTo>
                      <a:pt x="75" y="247"/>
                    </a:lnTo>
                    <a:lnTo>
                      <a:pt x="75" y="246"/>
                    </a:lnTo>
                    <a:lnTo>
                      <a:pt x="75" y="245"/>
                    </a:lnTo>
                    <a:lnTo>
                      <a:pt x="76" y="245"/>
                    </a:lnTo>
                    <a:lnTo>
                      <a:pt x="75" y="245"/>
                    </a:lnTo>
                    <a:lnTo>
                      <a:pt x="75" y="244"/>
                    </a:lnTo>
                    <a:lnTo>
                      <a:pt x="75" y="243"/>
                    </a:lnTo>
                    <a:lnTo>
                      <a:pt x="74" y="244"/>
                    </a:lnTo>
                    <a:lnTo>
                      <a:pt x="74" y="243"/>
                    </a:lnTo>
                    <a:lnTo>
                      <a:pt x="73" y="243"/>
                    </a:lnTo>
                    <a:lnTo>
                      <a:pt x="73" y="242"/>
                    </a:lnTo>
                    <a:lnTo>
                      <a:pt x="72" y="242"/>
                    </a:lnTo>
                    <a:lnTo>
                      <a:pt x="71" y="242"/>
                    </a:lnTo>
                    <a:lnTo>
                      <a:pt x="70" y="242"/>
                    </a:lnTo>
                    <a:lnTo>
                      <a:pt x="71" y="242"/>
                    </a:lnTo>
                    <a:lnTo>
                      <a:pt x="71" y="241"/>
                    </a:lnTo>
                    <a:lnTo>
                      <a:pt x="71" y="240"/>
                    </a:lnTo>
                    <a:lnTo>
                      <a:pt x="71" y="239"/>
                    </a:lnTo>
                    <a:lnTo>
                      <a:pt x="70" y="239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70" y="238"/>
                    </a:lnTo>
                    <a:lnTo>
                      <a:pt x="69" y="237"/>
                    </a:lnTo>
                    <a:lnTo>
                      <a:pt x="68" y="236"/>
                    </a:lnTo>
                    <a:lnTo>
                      <a:pt x="67" y="236"/>
                    </a:lnTo>
                    <a:lnTo>
                      <a:pt x="68" y="235"/>
                    </a:lnTo>
                    <a:lnTo>
                      <a:pt x="67" y="234"/>
                    </a:lnTo>
                    <a:lnTo>
                      <a:pt x="66" y="235"/>
                    </a:lnTo>
                    <a:lnTo>
                      <a:pt x="66" y="234"/>
                    </a:lnTo>
                    <a:lnTo>
                      <a:pt x="65" y="235"/>
                    </a:lnTo>
                    <a:lnTo>
                      <a:pt x="65" y="234"/>
                    </a:lnTo>
                    <a:lnTo>
                      <a:pt x="64" y="234"/>
                    </a:lnTo>
                    <a:lnTo>
                      <a:pt x="64" y="233"/>
                    </a:lnTo>
                    <a:lnTo>
                      <a:pt x="64" y="232"/>
                    </a:lnTo>
                    <a:lnTo>
                      <a:pt x="63" y="233"/>
                    </a:lnTo>
                    <a:lnTo>
                      <a:pt x="63" y="232"/>
                    </a:lnTo>
                    <a:lnTo>
                      <a:pt x="62" y="232"/>
                    </a:lnTo>
                    <a:lnTo>
                      <a:pt x="61" y="232"/>
                    </a:lnTo>
                    <a:lnTo>
                      <a:pt x="61" y="231"/>
                    </a:lnTo>
                    <a:lnTo>
                      <a:pt x="60" y="232"/>
                    </a:lnTo>
                    <a:lnTo>
                      <a:pt x="59" y="231"/>
                    </a:lnTo>
                    <a:lnTo>
                      <a:pt x="59" y="230"/>
                    </a:lnTo>
                    <a:lnTo>
                      <a:pt x="60" y="229"/>
                    </a:lnTo>
                    <a:lnTo>
                      <a:pt x="59" y="229"/>
                    </a:lnTo>
                    <a:lnTo>
                      <a:pt x="59" y="228"/>
                    </a:lnTo>
                    <a:lnTo>
                      <a:pt x="58" y="228"/>
                    </a:lnTo>
                    <a:lnTo>
                      <a:pt x="58" y="227"/>
                    </a:lnTo>
                    <a:lnTo>
                      <a:pt x="57" y="227"/>
                    </a:lnTo>
                    <a:lnTo>
                      <a:pt x="57" y="226"/>
                    </a:lnTo>
                    <a:lnTo>
                      <a:pt x="56" y="226"/>
                    </a:lnTo>
                    <a:lnTo>
                      <a:pt x="55" y="226"/>
                    </a:lnTo>
                    <a:lnTo>
                      <a:pt x="54" y="226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5"/>
                    </a:lnTo>
                    <a:lnTo>
                      <a:pt x="52" y="226"/>
                    </a:lnTo>
                    <a:lnTo>
                      <a:pt x="52" y="227"/>
                    </a:lnTo>
                    <a:lnTo>
                      <a:pt x="51" y="227"/>
                    </a:lnTo>
                    <a:lnTo>
                      <a:pt x="50" y="227"/>
                    </a:lnTo>
                    <a:lnTo>
                      <a:pt x="51" y="227"/>
                    </a:lnTo>
                    <a:lnTo>
                      <a:pt x="51" y="226"/>
                    </a:lnTo>
                    <a:lnTo>
                      <a:pt x="50" y="226"/>
                    </a:lnTo>
                    <a:lnTo>
                      <a:pt x="49" y="226"/>
                    </a:lnTo>
                    <a:lnTo>
                      <a:pt x="48" y="226"/>
                    </a:lnTo>
                    <a:lnTo>
                      <a:pt x="47" y="226"/>
                    </a:lnTo>
                    <a:lnTo>
                      <a:pt x="46" y="226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3" y="225"/>
                    </a:lnTo>
                    <a:lnTo>
                      <a:pt x="43" y="226"/>
                    </a:lnTo>
                    <a:lnTo>
                      <a:pt x="42" y="226"/>
                    </a:lnTo>
                    <a:lnTo>
                      <a:pt x="42" y="227"/>
                    </a:lnTo>
                    <a:lnTo>
                      <a:pt x="41" y="227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40" y="225"/>
                    </a:lnTo>
                    <a:lnTo>
                      <a:pt x="39" y="225"/>
                    </a:lnTo>
                    <a:lnTo>
                      <a:pt x="39" y="226"/>
                    </a:lnTo>
                    <a:lnTo>
                      <a:pt x="38" y="227"/>
                    </a:lnTo>
                    <a:lnTo>
                      <a:pt x="39" y="227"/>
                    </a:lnTo>
                    <a:lnTo>
                      <a:pt x="38" y="228"/>
                    </a:lnTo>
                    <a:lnTo>
                      <a:pt x="38" y="227"/>
                    </a:lnTo>
                    <a:lnTo>
                      <a:pt x="37" y="227"/>
                    </a:lnTo>
                    <a:lnTo>
                      <a:pt x="36" y="227"/>
                    </a:lnTo>
                    <a:lnTo>
                      <a:pt x="37" y="228"/>
                    </a:lnTo>
                    <a:lnTo>
                      <a:pt x="37" y="229"/>
                    </a:lnTo>
                    <a:lnTo>
                      <a:pt x="37" y="230"/>
                    </a:lnTo>
                    <a:lnTo>
                      <a:pt x="36" y="230"/>
                    </a:lnTo>
                    <a:lnTo>
                      <a:pt x="36" y="229"/>
                    </a:lnTo>
                    <a:lnTo>
                      <a:pt x="35" y="230"/>
                    </a:lnTo>
                    <a:lnTo>
                      <a:pt x="35" y="231"/>
                    </a:lnTo>
                    <a:lnTo>
                      <a:pt x="35" y="232"/>
                    </a:lnTo>
                    <a:lnTo>
                      <a:pt x="34" y="232"/>
                    </a:lnTo>
                    <a:lnTo>
                      <a:pt x="34" y="233"/>
                    </a:lnTo>
                    <a:lnTo>
                      <a:pt x="33" y="233"/>
                    </a:lnTo>
                    <a:lnTo>
                      <a:pt x="33" y="234"/>
                    </a:lnTo>
                    <a:lnTo>
                      <a:pt x="33" y="235"/>
                    </a:lnTo>
                    <a:lnTo>
                      <a:pt x="33" y="236"/>
                    </a:lnTo>
                    <a:lnTo>
                      <a:pt x="34" y="236"/>
                    </a:lnTo>
                    <a:lnTo>
                      <a:pt x="34" y="237"/>
                    </a:lnTo>
                    <a:lnTo>
                      <a:pt x="33" y="237"/>
                    </a:lnTo>
                    <a:lnTo>
                      <a:pt x="33" y="238"/>
                    </a:lnTo>
                    <a:lnTo>
                      <a:pt x="32" y="238"/>
                    </a:lnTo>
                    <a:lnTo>
                      <a:pt x="31" y="239"/>
                    </a:lnTo>
                    <a:lnTo>
                      <a:pt x="31" y="240"/>
                    </a:lnTo>
                    <a:lnTo>
                      <a:pt x="30" y="240"/>
                    </a:lnTo>
                    <a:lnTo>
                      <a:pt x="30" y="241"/>
                    </a:lnTo>
                    <a:lnTo>
                      <a:pt x="29" y="241"/>
                    </a:lnTo>
                    <a:lnTo>
                      <a:pt x="28" y="241"/>
                    </a:lnTo>
                    <a:lnTo>
                      <a:pt x="27" y="241"/>
                    </a:lnTo>
                    <a:lnTo>
                      <a:pt x="27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40"/>
                    </a:lnTo>
                    <a:lnTo>
                      <a:pt x="25" y="241"/>
                    </a:lnTo>
                    <a:lnTo>
                      <a:pt x="24" y="240"/>
                    </a:lnTo>
                    <a:lnTo>
                      <a:pt x="24" y="239"/>
                    </a:lnTo>
                    <a:lnTo>
                      <a:pt x="23" y="238"/>
                    </a:lnTo>
                    <a:lnTo>
                      <a:pt x="23" y="239"/>
                    </a:lnTo>
                    <a:lnTo>
                      <a:pt x="22" y="239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20" y="239"/>
                    </a:lnTo>
                    <a:lnTo>
                      <a:pt x="19" y="239"/>
                    </a:lnTo>
                    <a:lnTo>
                      <a:pt x="18" y="240"/>
                    </a:lnTo>
                    <a:lnTo>
                      <a:pt x="18" y="241"/>
                    </a:lnTo>
                    <a:lnTo>
                      <a:pt x="18" y="242"/>
                    </a:lnTo>
                    <a:lnTo>
                      <a:pt x="17" y="242"/>
                    </a:lnTo>
                    <a:lnTo>
                      <a:pt x="17" y="241"/>
                    </a:lnTo>
                    <a:lnTo>
                      <a:pt x="16" y="241"/>
                    </a:lnTo>
                    <a:lnTo>
                      <a:pt x="16" y="242"/>
                    </a:lnTo>
                    <a:lnTo>
                      <a:pt x="16" y="240"/>
                    </a:lnTo>
                    <a:lnTo>
                      <a:pt x="15" y="239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9"/>
                    </a:lnTo>
                    <a:lnTo>
                      <a:pt x="11" y="239"/>
                    </a:lnTo>
                    <a:lnTo>
                      <a:pt x="10" y="240"/>
                    </a:lnTo>
                    <a:lnTo>
                      <a:pt x="9" y="240"/>
                    </a:lnTo>
                    <a:lnTo>
                      <a:pt x="8" y="240"/>
                    </a:lnTo>
                    <a:lnTo>
                      <a:pt x="7" y="239"/>
                    </a:lnTo>
                    <a:lnTo>
                      <a:pt x="6" y="238"/>
                    </a:lnTo>
                    <a:lnTo>
                      <a:pt x="6" y="237"/>
                    </a:lnTo>
                    <a:lnTo>
                      <a:pt x="6" y="236"/>
                    </a:lnTo>
                    <a:lnTo>
                      <a:pt x="6" y="235"/>
                    </a:lnTo>
                    <a:lnTo>
                      <a:pt x="6" y="234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1" y="233"/>
                    </a:lnTo>
                    <a:lnTo>
                      <a:pt x="0" y="232"/>
                    </a:lnTo>
                    <a:lnTo>
                      <a:pt x="1" y="232"/>
                    </a:lnTo>
                    <a:lnTo>
                      <a:pt x="1" y="231"/>
                    </a:lnTo>
                    <a:lnTo>
                      <a:pt x="2" y="231"/>
                    </a:lnTo>
                    <a:lnTo>
                      <a:pt x="3" y="232"/>
                    </a:lnTo>
                    <a:lnTo>
                      <a:pt x="4" y="232"/>
                    </a:lnTo>
                    <a:lnTo>
                      <a:pt x="5" y="231"/>
                    </a:lnTo>
                    <a:lnTo>
                      <a:pt x="6" y="231"/>
                    </a:lnTo>
                    <a:lnTo>
                      <a:pt x="7" y="230"/>
                    </a:lnTo>
                    <a:lnTo>
                      <a:pt x="8" y="230"/>
                    </a:lnTo>
                    <a:lnTo>
                      <a:pt x="11" y="228"/>
                    </a:lnTo>
                    <a:lnTo>
                      <a:pt x="11" y="227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7" y="220"/>
                    </a:lnTo>
                    <a:lnTo>
                      <a:pt x="19" y="219"/>
                    </a:lnTo>
                    <a:lnTo>
                      <a:pt x="20" y="219"/>
                    </a:lnTo>
                    <a:lnTo>
                      <a:pt x="21" y="218"/>
                    </a:lnTo>
                    <a:lnTo>
                      <a:pt x="22" y="217"/>
                    </a:lnTo>
                    <a:lnTo>
                      <a:pt x="22" y="216"/>
                    </a:lnTo>
                    <a:lnTo>
                      <a:pt x="22" y="215"/>
                    </a:lnTo>
                    <a:lnTo>
                      <a:pt x="23" y="213"/>
                    </a:lnTo>
                    <a:lnTo>
                      <a:pt x="23" y="212"/>
                    </a:lnTo>
                    <a:lnTo>
                      <a:pt x="23" y="211"/>
                    </a:lnTo>
                    <a:lnTo>
                      <a:pt x="22" y="210"/>
                    </a:lnTo>
                    <a:lnTo>
                      <a:pt x="22" y="209"/>
                    </a:lnTo>
                    <a:lnTo>
                      <a:pt x="23" y="208"/>
                    </a:lnTo>
                    <a:lnTo>
                      <a:pt x="25" y="205"/>
                    </a:lnTo>
                    <a:lnTo>
                      <a:pt x="26" y="204"/>
                    </a:lnTo>
                    <a:lnTo>
                      <a:pt x="27" y="203"/>
                    </a:lnTo>
                    <a:lnTo>
                      <a:pt x="28" y="202"/>
                    </a:lnTo>
                    <a:lnTo>
                      <a:pt x="29" y="201"/>
                    </a:lnTo>
                    <a:lnTo>
                      <a:pt x="30" y="201"/>
                    </a:lnTo>
                    <a:lnTo>
                      <a:pt x="31" y="201"/>
                    </a:lnTo>
                    <a:lnTo>
                      <a:pt x="34" y="201"/>
                    </a:lnTo>
                    <a:lnTo>
                      <a:pt x="36" y="200"/>
                    </a:lnTo>
                    <a:lnTo>
                      <a:pt x="38" y="199"/>
                    </a:lnTo>
                    <a:lnTo>
                      <a:pt x="42" y="195"/>
                    </a:lnTo>
                    <a:lnTo>
                      <a:pt x="43" y="195"/>
                    </a:lnTo>
                    <a:lnTo>
                      <a:pt x="43" y="194"/>
                    </a:lnTo>
                    <a:lnTo>
                      <a:pt x="44" y="194"/>
                    </a:lnTo>
                    <a:lnTo>
                      <a:pt x="44" y="192"/>
                    </a:lnTo>
                    <a:lnTo>
                      <a:pt x="45" y="192"/>
                    </a:lnTo>
                    <a:lnTo>
                      <a:pt x="46" y="191"/>
                    </a:lnTo>
                    <a:lnTo>
                      <a:pt x="47" y="191"/>
                    </a:lnTo>
                    <a:lnTo>
                      <a:pt x="48" y="190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9" y="186"/>
                    </a:lnTo>
                    <a:lnTo>
                      <a:pt x="50" y="185"/>
                    </a:lnTo>
                    <a:lnTo>
                      <a:pt x="51" y="184"/>
                    </a:lnTo>
                    <a:lnTo>
                      <a:pt x="52" y="183"/>
                    </a:lnTo>
                    <a:lnTo>
                      <a:pt x="52" y="182"/>
                    </a:lnTo>
                    <a:lnTo>
                      <a:pt x="53" y="182"/>
                    </a:lnTo>
                    <a:lnTo>
                      <a:pt x="54" y="181"/>
                    </a:lnTo>
                    <a:lnTo>
                      <a:pt x="55" y="180"/>
                    </a:lnTo>
                    <a:lnTo>
                      <a:pt x="56" y="180"/>
                    </a:lnTo>
                    <a:lnTo>
                      <a:pt x="58" y="179"/>
                    </a:lnTo>
                    <a:lnTo>
                      <a:pt x="58" y="178"/>
                    </a:lnTo>
                    <a:lnTo>
                      <a:pt x="59" y="177"/>
                    </a:lnTo>
                    <a:lnTo>
                      <a:pt x="59" y="176"/>
                    </a:lnTo>
                    <a:lnTo>
                      <a:pt x="60" y="176"/>
                    </a:lnTo>
                    <a:lnTo>
                      <a:pt x="61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1" y="171"/>
                    </a:lnTo>
                    <a:lnTo>
                      <a:pt x="62" y="170"/>
                    </a:lnTo>
                    <a:lnTo>
                      <a:pt x="63" y="170"/>
                    </a:lnTo>
                    <a:lnTo>
                      <a:pt x="66" y="170"/>
                    </a:lnTo>
                    <a:lnTo>
                      <a:pt x="66" y="169"/>
                    </a:lnTo>
                    <a:lnTo>
                      <a:pt x="67" y="168"/>
                    </a:lnTo>
                    <a:lnTo>
                      <a:pt x="68" y="167"/>
                    </a:lnTo>
                    <a:lnTo>
                      <a:pt x="68" y="165"/>
                    </a:lnTo>
                    <a:lnTo>
                      <a:pt x="69" y="165"/>
                    </a:lnTo>
                    <a:lnTo>
                      <a:pt x="70" y="163"/>
                    </a:lnTo>
                    <a:lnTo>
                      <a:pt x="70" y="161"/>
                    </a:lnTo>
                    <a:lnTo>
                      <a:pt x="70" y="160"/>
                    </a:lnTo>
                    <a:lnTo>
                      <a:pt x="70" y="159"/>
                    </a:lnTo>
                    <a:lnTo>
                      <a:pt x="70" y="158"/>
                    </a:lnTo>
                    <a:lnTo>
                      <a:pt x="71" y="156"/>
                    </a:lnTo>
                    <a:lnTo>
                      <a:pt x="72" y="155"/>
                    </a:lnTo>
                    <a:lnTo>
                      <a:pt x="73" y="153"/>
                    </a:lnTo>
                    <a:lnTo>
                      <a:pt x="74" y="152"/>
                    </a:lnTo>
                    <a:lnTo>
                      <a:pt x="74" y="151"/>
                    </a:lnTo>
                    <a:lnTo>
                      <a:pt x="75" y="151"/>
                    </a:lnTo>
                    <a:lnTo>
                      <a:pt x="75" y="150"/>
                    </a:lnTo>
                    <a:lnTo>
                      <a:pt x="76" y="150"/>
                    </a:lnTo>
                    <a:lnTo>
                      <a:pt x="77" y="150"/>
                    </a:lnTo>
                    <a:lnTo>
                      <a:pt x="78" y="150"/>
                    </a:lnTo>
                    <a:lnTo>
                      <a:pt x="80" y="149"/>
                    </a:lnTo>
                    <a:lnTo>
                      <a:pt x="80" y="148"/>
                    </a:lnTo>
                    <a:lnTo>
                      <a:pt x="85" y="148"/>
                    </a:lnTo>
                    <a:lnTo>
                      <a:pt x="86" y="148"/>
                    </a:lnTo>
                    <a:lnTo>
                      <a:pt x="86" y="147"/>
                    </a:lnTo>
                    <a:lnTo>
                      <a:pt x="87" y="147"/>
                    </a:lnTo>
                    <a:lnTo>
                      <a:pt x="87" y="146"/>
                    </a:lnTo>
                    <a:lnTo>
                      <a:pt x="87" y="145"/>
                    </a:lnTo>
                    <a:lnTo>
                      <a:pt x="88" y="143"/>
                    </a:lnTo>
                    <a:lnTo>
                      <a:pt x="87" y="142"/>
                    </a:lnTo>
                    <a:lnTo>
                      <a:pt x="87" y="141"/>
                    </a:lnTo>
                    <a:lnTo>
                      <a:pt x="87" y="140"/>
                    </a:lnTo>
                    <a:lnTo>
                      <a:pt x="88" y="139"/>
                    </a:lnTo>
                    <a:lnTo>
                      <a:pt x="89" y="138"/>
                    </a:lnTo>
                    <a:lnTo>
                      <a:pt x="90" y="137"/>
                    </a:lnTo>
                    <a:lnTo>
                      <a:pt x="91" y="137"/>
                    </a:lnTo>
                    <a:lnTo>
                      <a:pt x="92" y="137"/>
                    </a:lnTo>
                    <a:lnTo>
                      <a:pt x="93" y="136"/>
                    </a:lnTo>
                    <a:lnTo>
                      <a:pt x="93" y="135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3"/>
                    </a:lnTo>
                    <a:lnTo>
                      <a:pt x="95" y="132"/>
                    </a:lnTo>
                    <a:lnTo>
                      <a:pt x="95" y="131"/>
                    </a:lnTo>
                    <a:lnTo>
                      <a:pt x="95" y="129"/>
                    </a:lnTo>
                    <a:lnTo>
                      <a:pt x="95" y="128"/>
                    </a:lnTo>
                    <a:lnTo>
                      <a:pt x="95" y="127"/>
                    </a:lnTo>
                    <a:lnTo>
                      <a:pt x="96" y="126"/>
                    </a:lnTo>
                    <a:lnTo>
                      <a:pt x="96" y="125"/>
                    </a:lnTo>
                    <a:lnTo>
                      <a:pt x="98" y="124"/>
                    </a:lnTo>
                    <a:lnTo>
                      <a:pt x="99" y="124"/>
                    </a:lnTo>
                    <a:lnTo>
                      <a:pt x="100" y="124"/>
                    </a:lnTo>
                    <a:lnTo>
                      <a:pt x="102" y="124"/>
                    </a:lnTo>
                    <a:lnTo>
                      <a:pt x="103" y="124"/>
                    </a:lnTo>
                    <a:lnTo>
                      <a:pt x="104" y="123"/>
                    </a:lnTo>
                    <a:lnTo>
                      <a:pt x="105" y="122"/>
                    </a:lnTo>
                    <a:lnTo>
                      <a:pt x="105" y="121"/>
                    </a:lnTo>
                    <a:lnTo>
                      <a:pt x="106" y="120"/>
                    </a:lnTo>
                    <a:lnTo>
                      <a:pt x="106" y="119"/>
                    </a:lnTo>
                    <a:lnTo>
                      <a:pt x="107" y="119"/>
                    </a:lnTo>
                    <a:lnTo>
                      <a:pt x="108" y="118"/>
                    </a:lnTo>
                    <a:lnTo>
                      <a:pt x="108" y="117"/>
                    </a:lnTo>
                    <a:lnTo>
                      <a:pt x="109" y="117"/>
                    </a:lnTo>
                    <a:lnTo>
                      <a:pt x="111" y="115"/>
                    </a:lnTo>
                    <a:lnTo>
                      <a:pt x="112" y="114"/>
                    </a:lnTo>
                    <a:lnTo>
                      <a:pt x="112" y="113"/>
                    </a:lnTo>
                    <a:lnTo>
                      <a:pt x="113" y="113"/>
                    </a:lnTo>
                    <a:lnTo>
                      <a:pt x="115" y="112"/>
                    </a:lnTo>
                    <a:lnTo>
                      <a:pt x="116" y="111"/>
                    </a:lnTo>
                    <a:lnTo>
                      <a:pt x="116" y="110"/>
                    </a:lnTo>
                    <a:lnTo>
                      <a:pt x="116" y="109"/>
                    </a:lnTo>
                    <a:lnTo>
                      <a:pt x="115" y="108"/>
                    </a:lnTo>
                    <a:lnTo>
                      <a:pt x="115" y="106"/>
                    </a:lnTo>
                    <a:lnTo>
                      <a:pt x="115" y="105"/>
                    </a:lnTo>
                    <a:lnTo>
                      <a:pt x="115" y="104"/>
                    </a:lnTo>
                    <a:lnTo>
                      <a:pt x="116" y="103"/>
                    </a:lnTo>
                    <a:lnTo>
                      <a:pt x="117" y="103"/>
                    </a:lnTo>
                    <a:lnTo>
                      <a:pt x="118" y="103"/>
                    </a:lnTo>
                    <a:lnTo>
                      <a:pt x="120" y="103"/>
                    </a:lnTo>
                    <a:lnTo>
                      <a:pt x="121" y="103"/>
                    </a:lnTo>
                    <a:lnTo>
                      <a:pt x="122" y="102"/>
                    </a:lnTo>
                    <a:lnTo>
                      <a:pt x="123" y="102"/>
                    </a:lnTo>
                    <a:lnTo>
                      <a:pt x="124" y="102"/>
                    </a:lnTo>
                    <a:lnTo>
                      <a:pt x="125" y="102"/>
                    </a:lnTo>
                    <a:lnTo>
                      <a:pt x="125" y="101"/>
                    </a:lnTo>
                    <a:lnTo>
                      <a:pt x="125" y="100"/>
                    </a:lnTo>
                    <a:lnTo>
                      <a:pt x="124" y="98"/>
                    </a:lnTo>
                    <a:lnTo>
                      <a:pt x="124" y="97"/>
                    </a:lnTo>
                    <a:lnTo>
                      <a:pt x="123" y="97"/>
                    </a:lnTo>
                    <a:lnTo>
                      <a:pt x="124" y="95"/>
                    </a:lnTo>
                    <a:lnTo>
                      <a:pt x="124" y="94"/>
                    </a:lnTo>
                    <a:lnTo>
                      <a:pt x="125" y="93"/>
                    </a:lnTo>
                    <a:lnTo>
                      <a:pt x="126" y="92"/>
                    </a:lnTo>
                    <a:lnTo>
                      <a:pt x="127" y="92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30" y="93"/>
                    </a:lnTo>
                    <a:lnTo>
                      <a:pt x="133" y="93"/>
                    </a:lnTo>
                    <a:lnTo>
                      <a:pt x="134" y="93"/>
                    </a:lnTo>
                    <a:lnTo>
                      <a:pt x="134" y="94"/>
                    </a:lnTo>
                    <a:lnTo>
                      <a:pt x="135" y="94"/>
                    </a:lnTo>
                    <a:lnTo>
                      <a:pt x="135" y="95"/>
                    </a:lnTo>
                    <a:lnTo>
                      <a:pt x="136" y="95"/>
                    </a:lnTo>
                    <a:lnTo>
                      <a:pt x="136" y="97"/>
                    </a:lnTo>
                    <a:lnTo>
                      <a:pt x="136" y="98"/>
                    </a:lnTo>
                    <a:lnTo>
                      <a:pt x="137" y="98"/>
                    </a:lnTo>
                    <a:lnTo>
                      <a:pt x="138" y="98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5"/>
                    </a:lnTo>
                    <a:lnTo>
                      <a:pt x="139" y="93"/>
                    </a:lnTo>
                    <a:lnTo>
                      <a:pt x="140" y="92"/>
                    </a:lnTo>
                    <a:lnTo>
                      <a:pt x="140" y="91"/>
                    </a:lnTo>
                    <a:lnTo>
                      <a:pt x="140" y="90"/>
                    </a:lnTo>
                    <a:lnTo>
                      <a:pt x="139" y="90"/>
                    </a:lnTo>
                    <a:lnTo>
                      <a:pt x="138" y="89"/>
                    </a:lnTo>
                    <a:lnTo>
                      <a:pt x="137" y="88"/>
                    </a:lnTo>
                    <a:lnTo>
                      <a:pt x="136" y="87"/>
                    </a:lnTo>
                    <a:lnTo>
                      <a:pt x="135" y="87"/>
                    </a:lnTo>
                    <a:lnTo>
                      <a:pt x="134" y="87"/>
                    </a:lnTo>
                    <a:lnTo>
                      <a:pt x="133" y="86"/>
                    </a:lnTo>
                    <a:lnTo>
                      <a:pt x="132" y="85"/>
                    </a:lnTo>
                    <a:lnTo>
                      <a:pt x="132" y="84"/>
                    </a:lnTo>
                    <a:lnTo>
                      <a:pt x="133" y="84"/>
                    </a:lnTo>
                    <a:lnTo>
                      <a:pt x="135" y="83"/>
                    </a:lnTo>
                    <a:lnTo>
                      <a:pt x="136" y="83"/>
                    </a:lnTo>
                    <a:lnTo>
                      <a:pt x="137" y="83"/>
                    </a:lnTo>
                    <a:lnTo>
                      <a:pt x="138" y="82"/>
                    </a:lnTo>
                    <a:lnTo>
                      <a:pt x="139" y="82"/>
                    </a:lnTo>
                    <a:lnTo>
                      <a:pt x="139" y="81"/>
                    </a:lnTo>
                    <a:lnTo>
                      <a:pt x="140" y="80"/>
                    </a:lnTo>
                    <a:lnTo>
                      <a:pt x="141" y="79"/>
                    </a:lnTo>
                    <a:lnTo>
                      <a:pt x="142" y="79"/>
                    </a:lnTo>
                    <a:lnTo>
                      <a:pt x="143" y="79"/>
                    </a:lnTo>
                    <a:lnTo>
                      <a:pt x="143" y="78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4" y="76"/>
                    </a:lnTo>
                    <a:lnTo>
                      <a:pt x="144" y="75"/>
                    </a:lnTo>
                    <a:lnTo>
                      <a:pt x="145" y="74"/>
                    </a:lnTo>
                    <a:lnTo>
                      <a:pt x="146" y="74"/>
                    </a:lnTo>
                    <a:lnTo>
                      <a:pt x="146" y="75"/>
                    </a:lnTo>
                    <a:lnTo>
                      <a:pt x="146" y="76"/>
                    </a:lnTo>
                    <a:lnTo>
                      <a:pt x="147" y="77"/>
                    </a:lnTo>
                    <a:lnTo>
                      <a:pt x="148" y="78"/>
                    </a:lnTo>
                    <a:lnTo>
                      <a:pt x="149" y="77"/>
                    </a:lnTo>
                    <a:lnTo>
                      <a:pt x="149" y="75"/>
                    </a:lnTo>
                    <a:lnTo>
                      <a:pt x="150" y="74"/>
                    </a:lnTo>
                    <a:lnTo>
                      <a:pt x="151" y="74"/>
                    </a:lnTo>
                    <a:lnTo>
                      <a:pt x="152" y="73"/>
                    </a:lnTo>
                    <a:lnTo>
                      <a:pt x="152" y="72"/>
                    </a:lnTo>
                    <a:lnTo>
                      <a:pt x="153" y="71"/>
                    </a:lnTo>
                    <a:lnTo>
                      <a:pt x="154" y="72"/>
                    </a:lnTo>
                    <a:lnTo>
                      <a:pt x="155" y="73"/>
                    </a:lnTo>
                    <a:lnTo>
                      <a:pt x="156" y="73"/>
                    </a:lnTo>
                    <a:lnTo>
                      <a:pt x="157" y="72"/>
                    </a:lnTo>
                    <a:lnTo>
                      <a:pt x="157" y="71"/>
                    </a:lnTo>
                    <a:lnTo>
                      <a:pt x="158" y="70"/>
                    </a:lnTo>
                    <a:lnTo>
                      <a:pt x="159" y="69"/>
                    </a:lnTo>
                    <a:lnTo>
                      <a:pt x="161" y="69"/>
                    </a:lnTo>
                    <a:lnTo>
                      <a:pt x="161" y="68"/>
                    </a:lnTo>
                    <a:lnTo>
                      <a:pt x="162" y="67"/>
                    </a:lnTo>
                    <a:lnTo>
                      <a:pt x="161" y="66"/>
                    </a:lnTo>
                    <a:lnTo>
                      <a:pt x="161" y="65"/>
                    </a:lnTo>
                    <a:lnTo>
                      <a:pt x="160" y="65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3" y="63"/>
                    </a:lnTo>
                    <a:lnTo>
                      <a:pt x="164" y="63"/>
                    </a:lnTo>
                    <a:lnTo>
                      <a:pt x="164" y="62"/>
                    </a:lnTo>
                    <a:lnTo>
                      <a:pt x="164" y="61"/>
                    </a:lnTo>
                    <a:lnTo>
                      <a:pt x="165" y="60"/>
                    </a:lnTo>
                    <a:lnTo>
                      <a:pt x="166" y="60"/>
                    </a:lnTo>
                    <a:lnTo>
                      <a:pt x="167" y="60"/>
                    </a:lnTo>
                    <a:lnTo>
                      <a:pt x="168" y="61"/>
                    </a:lnTo>
                    <a:lnTo>
                      <a:pt x="169" y="60"/>
                    </a:lnTo>
                    <a:lnTo>
                      <a:pt x="170" y="59"/>
                    </a:lnTo>
                    <a:lnTo>
                      <a:pt x="170" y="58"/>
                    </a:lnTo>
                    <a:lnTo>
                      <a:pt x="171" y="57"/>
                    </a:lnTo>
                    <a:lnTo>
                      <a:pt x="172" y="57"/>
                    </a:lnTo>
                    <a:lnTo>
                      <a:pt x="172" y="56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4" y="55"/>
                    </a:lnTo>
                    <a:lnTo>
                      <a:pt x="175" y="55"/>
                    </a:lnTo>
                    <a:lnTo>
                      <a:pt x="176" y="55"/>
                    </a:lnTo>
                    <a:lnTo>
                      <a:pt x="176" y="56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79" y="57"/>
                    </a:lnTo>
                    <a:lnTo>
                      <a:pt x="179" y="56"/>
                    </a:lnTo>
                    <a:lnTo>
                      <a:pt x="179" y="55"/>
                    </a:lnTo>
                    <a:lnTo>
                      <a:pt x="180" y="54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2"/>
                    </a:lnTo>
                    <a:lnTo>
                      <a:pt x="183" y="51"/>
                    </a:lnTo>
                    <a:lnTo>
                      <a:pt x="182" y="50"/>
                    </a:lnTo>
                    <a:lnTo>
                      <a:pt x="182" y="49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5" y="49"/>
                    </a:lnTo>
                    <a:lnTo>
                      <a:pt x="186" y="50"/>
                    </a:lnTo>
                    <a:lnTo>
                      <a:pt x="186" y="51"/>
                    </a:lnTo>
                    <a:lnTo>
                      <a:pt x="187" y="51"/>
                    </a:lnTo>
                    <a:lnTo>
                      <a:pt x="188" y="50"/>
                    </a:lnTo>
                    <a:lnTo>
                      <a:pt x="188" y="49"/>
                    </a:lnTo>
                    <a:lnTo>
                      <a:pt x="189" y="48"/>
                    </a:lnTo>
                    <a:lnTo>
                      <a:pt x="190" y="49"/>
                    </a:lnTo>
                    <a:lnTo>
                      <a:pt x="191" y="49"/>
                    </a:lnTo>
                    <a:lnTo>
                      <a:pt x="192" y="49"/>
                    </a:lnTo>
                    <a:lnTo>
                      <a:pt x="192" y="48"/>
                    </a:lnTo>
                    <a:lnTo>
                      <a:pt x="193" y="48"/>
                    </a:lnTo>
                    <a:lnTo>
                      <a:pt x="193" y="47"/>
                    </a:lnTo>
                    <a:lnTo>
                      <a:pt x="195" y="46"/>
                    </a:lnTo>
                    <a:lnTo>
                      <a:pt x="195" y="45"/>
                    </a:lnTo>
                    <a:lnTo>
                      <a:pt x="195" y="43"/>
                    </a:lnTo>
                    <a:lnTo>
                      <a:pt x="195" y="42"/>
                    </a:lnTo>
                    <a:lnTo>
                      <a:pt x="195" y="40"/>
                    </a:lnTo>
                    <a:lnTo>
                      <a:pt x="195" y="39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7"/>
                    </a:lnTo>
                    <a:lnTo>
                      <a:pt x="199" y="36"/>
                    </a:lnTo>
                    <a:lnTo>
                      <a:pt x="200" y="36"/>
                    </a:lnTo>
                    <a:lnTo>
                      <a:pt x="200" y="35"/>
                    </a:lnTo>
                    <a:lnTo>
                      <a:pt x="200" y="32"/>
                    </a:lnTo>
                    <a:lnTo>
                      <a:pt x="201" y="31"/>
                    </a:lnTo>
                    <a:lnTo>
                      <a:pt x="202" y="30"/>
                    </a:lnTo>
                    <a:lnTo>
                      <a:pt x="203" y="30"/>
                    </a:lnTo>
                    <a:lnTo>
                      <a:pt x="203" y="31"/>
                    </a:lnTo>
                    <a:lnTo>
                      <a:pt x="203" y="32"/>
                    </a:lnTo>
                    <a:lnTo>
                      <a:pt x="203" y="33"/>
                    </a:lnTo>
                    <a:lnTo>
                      <a:pt x="204" y="34"/>
                    </a:lnTo>
                    <a:lnTo>
                      <a:pt x="205" y="35"/>
                    </a:lnTo>
                    <a:lnTo>
                      <a:pt x="205" y="34"/>
                    </a:lnTo>
                    <a:lnTo>
                      <a:pt x="206" y="34"/>
                    </a:lnTo>
                    <a:lnTo>
                      <a:pt x="206" y="33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9" y="33"/>
                    </a:lnTo>
                    <a:lnTo>
                      <a:pt x="210" y="33"/>
                    </a:lnTo>
                    <a:lnTo>
                      <a:pt x="210" y="34"/>
                    </a:lnTo>
                    <a:lnTo>
                      <a:pt x="211" y="34"/>
                    </a:lnTo>
                    <a:lnTo>
                      <a:pt x="211" y="33"/>
                    </a:lnTo>
                    <a:lnTo>
                      <a:pt x="211" y="32"/>
                    </a:lnTo>
                    <a:lnTo>
                      <a:pt x="211" y="30"/>
                    </a:lnTo>
                    <a:lnTo>
                      <a:pt x="211" y="29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1"/>
                    </a:lnTo>
                    <a:lnTo>
                      <a:pt x="214" y="32"/>
                    </a:lnTo>
                    <a:lnTo>
                      <a:pt x="215" y="31"/>
                    </a:lnTo>
                    <a:lnTo>
                      <a:pt x="216" y="29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7" y="27"/>
                    </a:lnTo>
                    <a:lnTo>
                      <a:pt x="217" y="26"/>
                    </a:lnTo>
                    <a:lnTo>
                      <a:pt x="217" y="25"/>
                    </a:lnTo>
                    <a:lnTo>
                      <a:pt x="218" y="25"/>
                    </a:lnTo>
                    <a:lnTo>
                      <a:pt x="219" y="25"/>
                    </a:lnTo>
                    <a:lnTo>
                      <a:pt x="219" y="26"/>
                    </a:lnTo>
                    <a:lnTo>
                      <a:pt x="220" y="27"/>
                    </a:lnTo>
                    <a:lnTo>
                      <a:pt x="221" y="29"/>
                    </a:lnTo>
                    <a:lnTo>
                      <a:pt x="222" y="29"/>
                    </a:lnTo>
                    <a:lnTo>
                      <a:pt x="222" y="28"/>
                    </a:lnTo>
                    <a:lnTo>
                      <a:pt x="223" y="28"/>
                    </a:lnTo>
                    <a:lnTo>
                      <a:pt x="223" y="27"/>
                    </a:lnTo>
                    <a:lnTo>
                      <a:pt x="224" y="27"/>
                    </a:lnTo>
                    <a:lnTo>
                      <a:pt x="225" y="27"/>
                    </a:lnTo>
                    <a:lnTo>
                      <a:pt x="226" y="27"/>
                    </a:lnTo>
                    <a:lnTo>
                      <a:pt x="227" y="27"/>
                    </a:lnTo>
                    <a:lnTo>
                      <a:pt x="228" y="26"/>
                    </a:lnTo>
                    <a:lnTo>
                      <a:pt x="227" y="25"/>
                    </a:lnTo>
                    <a:lnTo>
                      <a:pt x="226" y="24"/>
                    </a:lnTo>
                    <a:lnTo>
                      <a:pt x="226" y="23"/>
                    </a:lnTo>
                    <a:lnTo>
                      <a:pt x="227" y="23"/>
                    </a:lnTo>
                    <a:lnTo>
                      <a:pt x="228" y="23"/>
                    </a:lnTo>
                    <a:lnTo>
                      <a:pt x="229" y="23"/>
                    </a:lnTo>
                    <a:lnTo>
                      <a:pt x="230" y="22"/>
                    </a:lnTo>
                    <a:lnTo>
                      <a:pt x="230" y="21"/>
                    </a:lnTo>
                    <a:lnTo>
                      <a:pt x="231" y="22"/>
                    </a:lnTo>
                    <a:lnTo>
                      <a:pt x="232" y="23"/>
                    </a:lnTo>
                    <a:lnTo>
                      <a:pt x="232" y="24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6"/>
                    </a:lnTo>
                    <a:lnTo>
                      <a:pt x="235" y="25"/>
                    </a:lnTo>
                    <a:lnTo>
                      <a:pt x="235" y="24"/>
                    </a:lnTo>
                    <a:lnTo>
                      <a:pt x="235" y="23"/>
                    </a:lnTo>
                    <a:lnTo>
                      <a:pt x="235" y="22"/>
                    </a:lnTo>
                    <a:lnTo>
                      <a:pt x="235" y="21"/>
                    </a:lnTo>
                    <a:lnTo>
                      <a:pt x="236" y="21"/>
                    </a:lnTo>
                    <a:lnTo>
                      <a:pt x="236" y="22"/>
                    </a:lnTo>
                    <a:lnTo>
                      <a:pt x="237" y="23"/>
                    </a:lnTo>
                    <a:lnTo>
                      <a:pt x="238" y="24"/>
                    </a:lnTo>
                    <a:lnTo>
                      <a:pt x="238" y="25"/>
                    </a:lnTo>
                    <a:lnTo>
                      <a:pt x="239" y="25"/>
                    </a:lnTo>
                    <a:lnTo>
                      <a:pt x="240" y="24"/>
                    </a:lnTo>
                    <a:lnTo>
                      <a:pt x="240" y="23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4" y="20"/>
                    </a:lnTo>
                    <a:lnTo>
                      <a:pt x="244" y="18"/>
                    </a:lnTo>
                    <a:lnTo>
                      <a:pt x="244" y="17"/>
                    </a:lnTo>
                    <a:lnTo>
                      <a:pt x="245" y="16"/>
                    </a:lnTo>
                    <a:lnTo>
                      <a:pt x="246" y="14"/>
                    </a:lnTo>
                    <a:lnTo>
                      <a:pt x="246" y="13"/>
                    </a:lnTo>
                    <a:lnTo>
                      <a:pt x="246" y="11"/>
                    </a:lnTo>
                    <a:lnTo>
                      <a:pt x="247" y="10"/>
                    </a:lnTo>
                    <a:lnTo>
                      <a:pt x="248" y="10"/>
                    </a:lnTo>
                    <a:lnTo>
                      <a:pt x="248" y="11"/>
                    </a:lnTo>
                    <a:lnTo>
                      <a:pt x="248" y="12"/>
                    </a:lnTo>
                    <a:lnTo>
                      <a:pt x="248" y="13"/>
                    </a:lnTo>
                    <a:lnTo>
                      <a:pt x="248" y="14"/>
                    </a:lnTo>
                    <a:lnTo>
                      <a:pt x="250" y="14"/>
                    </a:lnTo>
                    <a:lnTo>
                      <a:pt x="251" y="14"/>
                    </a:lnTo>
                    <a:lnTo>
                      <a:pt x="252" y="14"/>
                    </a:lnTo>
                    <a:lnTo>
                      <a:pt x="253" y="14"/>
                    </a:lnTo>
                    <a:lnTo>
                      <a:pt x="254" y="14"/>
                    </a:lnTo>
                    <a:lnTo>
                      <a:pt x="254" y="13"/>
                    </a:lnTo>
                    <a:lnTo>
                      <a:pt x="255" y="12"/>
                    </a:lnTo>
                    <a:lnTo>
                      <a:pt x="255" y="11"/>
                    </a:lnTo>
                    <a:lnTo>
                      <a:pt x="256" y="11"/>
                    </a:lnTo>
                    <a:lnTo>
                      <a:pt x="257" y="11"/>
                    </a:lnTo>
                    <a:lnTo>
                      <a:pt x="257" y="10"/>
                    </a:lnTo>
                    <a:lnTo>
                      <a:pt x="258" y="9"/>
                    </a:lnTo>
                    <a:lnTo>
                      <a:pt x="258" y="7"/>
                    </a:lnTo>
                    <a:lnTo>
                      <a:pt x="259" y="6"/>
                    </a:lnTo>
                    <a:lnTo>
                      <a:pt x="260" y="6"/>
                    </a:lnTo>
                    <a:lnTo>
                      <a:pt x="261" y="6"/>
                    </a:lnTo>
                    <a:lnTo>
                      <a:pt x="262" y="6"/>
                    </a:lnTo>
                    <a:lnTo>
                      <a:pt x="262" y="5"/>
                    </a:lnTo>
                    <a:lnTo>
                      <a:pt x="262" y="4"/>
                    </a:lnTo>
                    <a:lnTo>
                      <a:pt x="263" y="3"/>
                    </a:lnTo>
                    <a:lnTo>
                      <a:pt x="264" y="3"/>
                    </a:lnTo>
                    <a:lnTo>
                      <a:pt x="265" y="4"/>
                    </a:lnTo>
                    <a:lnTo>
                      <a:pt x="265" y="5"/>
                    </a:lnTo>
                    <a:lnTo>
                      <a:pt x="266" y="5"/>
                    </a:lnTo>
                    <a:lnTo>
                      <a:pt x="267" y="4"/>
                    </a:lnTo>
                    <a:lnTo>
                      <a:pt x="267" y="3"/>
                    </a:lnTo>
                    <a:lnTo>
                      <a:pt x="268" y="2"/>
                    </a:lnTo>
                    <a:lnTo>
                      <a:pt x="268" y="1"/>
                    </a:lnTo>
                    <a:lnTo>
                      <a:pt x="269" y="1"/>
                    </a:lnTo>
                    <a:lnTo>
                      <a:pt x="269" y="2"/>
                    </a:lnTo>
                    <a:lnTo>
                      <a:pt x="270" y="3"/>
                    </a:lnTo>
                    <a:lnTo>
                      <a:pt x="270" y="4"/>
                    </a:lnTo>
                    <a:lnTo>
                      <a:pt x="271" y="4"/>
                    </a:lnTo>
                    <a:lnTo>
                      <a:pt x="271" y="5"/>
                    </a:lnTo>
                    <a:lnTo>
                      <a:pt x="272" y="5"/>
                    </a:lnTo>
                    <a:lnTo>
                      <a:pt x="273" y="5"/>
                    </a:lnTo>
                    <a:lnTo>
                      <a:pt x="275" y="3"/>
                    </a:lnTo>
                    <a:lnTo>
                      <a:pt x="276" y="3"/>
                    </a:lnTo>
                    <a:lnTo>
                      <a:pt x="276" y="4"/>
                    </a:lnTo>
                    <a:lnTo>
                      <a:pt x="277" y="6"/>
                    </a:lnTo>
                    <a:lnTo>
                      <a:pt x="277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5"/>
                    </a:lnTo>
                    <a:lnTo>
                      <a:pt x="281" y="5"/>
                    </a:lnTo>
                    <a:lnTo>
                      <a:pt x="282" y="4"/>
                    </a:lnTo>
                    <a:lnTo>
                      <a:pt x="283" y="4"/>
                    </a:lnTo>
                    <a:lnTo>
                      <a:pt x="283" y="5"/>
                    </a:lnTo>
                    <a:lnTo>
                      <a:pt x="284" y="6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4" y="9"/>
                    </a:lnTo>
                    <a:lnTo>
                      <a:pt x="285" y="9"/>
                    </a:lnTo>
                    <a:lnTo>
                      <a:pt x="285" y="8"/>
                    </a:lnTo>
                    <a:lnTo>
                      <a:pt x="286" y="8"/>
                    </a:lnTo>
                    <a:lnTo>
                      <a:pt x="286" y="7"/>
                    </a:lnTo>
                    <a:lnTo>
                      <a:pt x="286" y="6"/>
                    </a:lnTo>
                    <a:lnTo>
                      <a:pt x="287" y="6"/>
                    </a:lnTo>
                    <a:lnTo>
                      <a:pt x="287" y="7"/>
                    </a:lnTo>
                    <a:lnTo>
                      <a:pt x="288" y="7"/>
                    </a:lnTo>
                    <a:lnTo>
                      <a:pt x="288" y="6"/>
                    </a:lnTo>
                    <a:lnTo>
                      <a:pt x="289" y="6"/>
                    </a:lnTo>
                    <a:lnTo>
                      <a:pt x="290" y="6"/>
                    </a:lnTo>
                    <a:lnTo>
                      <a:pt x="291" y="6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4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5" y="6"/>
                    </a:lnTo>
                    <a:lnTo>
                      <a:pt x="294" y="5"/>
                    </a:lnTo>
                    <a:lnTo>
                      <a:pt x="294" y="4"/>
                    </a:lnTo>
                    <a:lnTo>
                      <a:pt x="294" y="3"/>
                    </a:lnTo>
                    <a:lnTo>
                      <a:pt x="295" y="3"/>
                    </a:lnTo>
                    <a:lnTo>
                      <a:pt x="296" y="3"/>
                    </a:lnTo>
                    <a:lnTo>
                      <a:pt x="297" y="4"/>
                    </a:lnTo>
                    <a:lnTo>
                      <a:pt x="297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3"/>
                    </a:lnTo>
                    <a:lnTo>
                      <a:pt x="302" y="3"/>
                    </a:lnTo>
                    <a:lnTo>
                      <a:pt x="302" y="1"/>
                    </a:lnTo>
                    <a:lnTo>
                      <a:pt x="303" y="0"/>
                    </a:lnTo>
                    <a:lnTo>
                      <a:pt x="304" y="0"/>
                    </a:lnTo>
                    <a:lnTo>
                      <a:pt x="305" y="1"/>
                    </a:lnTo>
                    <a:lnTo>
                      <a:pt x="305" y="2"/>
                    </a:lnTo>
                    <a:lnTo>
                      <a:pt x="306" y="2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3"/>
                    </a:lnTo>
                    <a:lnTo>
                      <a:pt x="309" y="4"/>
                    </a:lnTo>
                    <a:lnTo>
                      <a:pt x="308" y="7"/>
                    </a:lnTo>
                    <a:lnTo>
                      <a:pt x="307" y="8"/>
                    </a:lnTo>
                    <a:lnTo>
                      <a:pt x="307" y="9"/>
                    </a:lnTo>
                    <a:lnTo>
                      <a:pt x="307" y="10"/>
                    </a:lnTo>
                    <a:lnTo>
                      <a:pt x="308" y="10"/>
                    </a:lnTo>
                    <a:lnTo>
                      <a:pt x="309" y="8"/>
                    </a:lnTo>
                    <a:lnTo>
                      <a:pt x="310" y="8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7" y="7"/>
                    </a:lnTo>
                    <a:lnTo>
                      <a:pt x="317" y="6"/>
                    </a:lnTo>
                    <a:lnTo>
                      <a:pt x="317" y="5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19" y="5"/>
                    </a:lnTo>
                    <a:lnTo>
                      <a:pt x="319" y="7"/>
                    </a:lnTo>
                    <a:lnTo>
                      <a:pt x="320" y="7"/>
                    </a:lnTo>
                    <a:lnTo>
                      <a:pt x="322" y="7"/>
                    </a:lnTo>
                    <a:lnTo>
                      <a:pt x="324" y="6"/>
                    </a:lnTo>
                    <a:lnTo>
                      <a:pt x="324" y="5"/>
                    </a:lnTo>
                    <a:lnTo>
                      <a:pt x="324" y="4"/>
                    </a:lnTo>
                    <a:lnTo>
                      <a:pt x="324" y="3"/>
                    </a:lnTo>
                    <a:lnTo>
                      <a:pt x="324" y="2"/>
                    </a:lnTo>
                    <a:lnTo>
                      <a:pt x="325" y="1"/>
                    </a:lnTo>
                    <a:lnTo>
                      <a:pt x="326" y="0"/>
                    </a:lnTo>
                    <a:lnTo>
                      <a:pt x="327" y="0"/>
                    </a:lnTo>
                    <a:lnTo>
                      <a:pt x="328" y="0"/>
                    </a:lnTo>
                    <a:lnTo>
                      <a:pt x="328" y="1"/>
                    </a:lnTo>
                    <a:lnTo>
                      <a:pt x="328" y="2"/>
                    </a:lnTo>
                    <a:lnTo>
                      <a:pt x="327" y="3"/>
                    </a:lnTo>
                    <a:lnTo>
                      <a:pt x="326" y="3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7" y="6"/>
                    </a:lnTo>
                    <a:lnTo>
                      <a:pt x="328" y="6"/>
                    </a:lnTo>
                    <a:lnTo>
                      <a:pt x="329" y="5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30" y="5"/>
                    </a:lnTo>
                    <a:lnTo>
                      <a:pt x="330" y="6"/>
                    </a:lnTo>
                    <a:lnTo>
                      <a:pt x="331" y="6"/>
                    </a:lnTo>
                    <a:lnTo>
                      <a:pt x="330" y="7"/>
                    </a:lnTo>
                    <a:lnTo>
                      <a:pt x="329" y="8"/>
                    </a:lnTo>
                    <a:lnTo>
                      <a:pt x="329" y="9"/>
                    </a:lnTo>
                    <a:lnTo>
                      <a:pt x="329" y="10"/>
                    </a:lnTo>
                    <a:lnTo>
                      <a:pt x="329" y="11"/>
                    </a:lnTo>
                    <a:lnTo>
                      <a:pt x="330" y="11"/>
                    </a:lnTo>
                    <a:lnTo>
                      <a:pt x="331" y="11"/>
                    </a:lnTo>
                    <a:lnTo>
                      <a:pt x="331" y="10"/>
                    </a:lnTo>
                    <a:lnTo>
                      <a:pt x="331" y="9"/>
                    </a:lnTo>
                    <a:lnTo>
                      <a:pt x="332" y="8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4" y="7"/>
                    </a:lnTo>
                    <a:lnTo>
                      <a:pt x="334" y="8"/>
                    </a:lnTo>
                    <a:lnTo>
                      <a:pt x="334" y="9"/>
                    </a:lnTo>
                    <a:lnTo>
                      <a:pt x="334" y="10"/>
                    </a:lnTo>
                    <a:lnTo>
                      <a:pt x="335" y="10"/>
                    </a:lnTo>
                    <a:lnTo>
                      <a:pt x="336" y="10"/>
                    </a:lnTo>
                    <a:lnTo>
                      <a:pt x="336" y="9"/>
                    </a:lnTo>
                    <a:lnTo>
                      <a:pt x="337" y="8"/>
                    </a:lnTo>
                    <a:lnTo>
                      <a:pt x="338" y="8"/>
                    </a:lnTo>
                    <a:lnTo>
                      <a:pt x="339" y="7"/>
                    </a:lnTo>
                    <a:lnTo>
                      <a:pt x="340" y="7"/>
                    </a:lnTo>
                    <a:lnTo>
                      <a:pt x="340" y="8"/>
                    </a:lnTo>
                    <a:lnTo>
                      <a:pt x="340" y="9"/>
                    </a:lnTo>
                    <a:lnTo>
                      <a:pt x="340" y="10"/>
                    </a:lnTo>
                    <a:lnTo>
                      <a:pt x="340" y="11"/>
                    </a:lnTo>
                    <a:lnTo>
                      <a:pt x="341" y="11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11"/>
                    </a:lnTo>
                    <a:lnTo>
                      <a:pt x="345" y="11"/>
                    </a:lnTo>
                    <a:lnTo>
                      <a:pt x="346" y="11"/>
                    </a:lnTo>
                    <a:lnTo>
                      <a:pt x="346" y="12"/>
                    </a:lnTo>
                    <a:lnTo>
                      <a:pt x="346" y="13"/>
                    </a:lnTo>
                    <a:lnTo>
                      <a:pt x="345" y="14"/>
                    </a:lnTo>
                    <a:lnTo>
                      <a:pt x="346" y="14"/>
                    </a:lnTo>
                    <a:lnTo>
                      <a:pt x="346" y="15"/>
                    </a:lnTo>
                    <a:lnTo>
                      <a:pt x="347" y="15"/>
                    </a:lnTo>
                    <a:lnTo>
                      <a:pt x="347" y="14"/>
                    </a:lnTo>
                    <a:lnTo>
                      <a:pt x="348" y="13"/>
                    </a:lnTo>
                    <a:lnTo>
                      <a:pt x="349" y="13"/>
                    </a:lnTo>
                    <a:lnTo>
                      <a:pt x="349" y="15"/>
                    </a:lnTo>
                    <a:lnTo>
                      <a:pt x="349" y="16"/>
                    </a:lnTo>
                    <a:lnTo>
                      <a:pt x="350" y="17"/>
                    </a:lnTo>
                    <a:lnTo>
                      <a:pt x="351" y="17"/>
                    </a:lnTo>
                    <a:lnTo>
                      <a:pt x="351" y="16"/>
                    </a:lnTo>
                    <a:lnTo>
                      <a:pt x="351" y="15"/>
                    </a:lnTo>
                    <a:lnTo>
                      <a:pt x="351" y="14"/>
                    </a:lnTo>
                    <a:lnTo>
                      <a:pt x="352" y="14"/>
                    </a:lnTo>
                    <a:lnTo>
                      <a:pt x="352" y="13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5"/>
                    </a:lnTo>
                    <a:lnTo>
                      <a:pt x="354" y="16"/>
                    </a:lnTo>
                    <a:lnTo>
                      <a:pt x="355" y="16"/>
                    </a:lnTo>
                    <a:lnTo>
                      <a:pt x="356" y="16"/>
                    </a:lnTo>
                    <a:lnTo>
                      <a:pt x="357" y="15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0" y="14"/>
                    </a:lnTo>
                    <a:lnTo>
                      <a:pt x="361" y="14"/>
                    </a:lnTo>
                    <a:lnTo>
                      <a:pt x="361" y="15"/>
                    </a:lnTo>
                    <a:lnTo>
                      <a:pt x="361" y="16"/>
                    </a:lnTo>
                    <a:lnTo>
                      <a:pt x="362" y="16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5" y="15"/>
                    </a:lnTo>
                    <a:lnTo>
                      <a:pt x="365" y="14"/>
                    </a:lnTo>
                    <a:lnTo>
                      <a:pt x="366" y="14"/>
                    </a:lnTo>
                    <a:lnTo>
                      <a:pt x="366" y="13"/>
                    </a:lnTo>
                    <a:lnTo>
                      <a:pt x="367" y="13"/>
                    </a:lnTo>
                    <a:lnTo>
                      <a:pt x="368" y="13"/>
                    </a:lnTo>
                    <a:lnTo>
                      <a:pt x="369" y="13"/>
                    </a:lnTo>
                    <a:lnTo>
                      <a:pt x="369" y="14"/>
                    </a:lnTo>
                    <a:lnTo>
                      <a:pt x="368" y="14"/>
                    </a:lnTo>
                    <a:lnTo>
                      <a:pt x="368" y="15"/>
                    </a:lnTo>
                    <a:lnTo>
                      <a:pt x="368" y="16"/>
                    </a:lnTo>
                    <a:lnTo>
                      <a:pt x="369" y="18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1" y="16"/>
                    </a:lnTo>
                    <a:lnTo>
                      <a:pt x="372" y="16"/>
                    </a:lnTo>
                    <a:lnTo>
                      <a:pt x="372" y="18"/>
                    </a:lnTo>
                    <a:lnTo>
                      <a:pt x="372" y="19"/>
                    </a:lnTo>
                    <a:lnTo>
                      <a:pt x="372" y="20"/>
                    </a:lnTo>
                    <a:lnTo>
                      <a:pt x="373" y="20"/>
                    </a:lnTo>
                    <a:lnTo>
                      <a:pt x="373" y="19"/>
                    </a:lnTo>
                    <a:lnTo>
                      <a:pt x="374" y="19"/>
                    </a:lnTo>
                    <a:lnTo>
                      <a:pt x="374" y="18"/>
                    </a:lnTo>
                    <a:lnTo>
                      <a:pt x="375" y="19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7" y="21"/>
                    </a:lnTo>
                    <a:lnTo>
                      <a:pt x="378" y="21"/>
                    </a:lnTo>
                    <a:lnTo>
                      <a:pt x="378" y="20"/>
                    </a:lnTo>
                    <a:lnTo>
                      <a:pt x="377" y="18"/>
                    </a:lnTo>
                    <a:lnTo>
                      <a:pt x="377" y="17"/>
                    </a:lnTo>
                    <a:lnTo>
                      <a:pt x="377" y="16"/>
                    </a:lnTo>
                    <a:lnTo>
                      <a:pt x="378" y="16"/>
                    </a:lnTo>
                    <a:lnTo>
                      <a:pt x="379" y="16"/>
                    </a:lnTo>
                    <a:lnTo>
                      <a:pt x="379" y="17"/>
                    </a:lnTo>
                    <a:lnTo>
                      <a:pt x="380" y="16"/>
                    </a:lnTo>
                    <a:lnTo>
                      <a:pt x="381" y="16"/>
                    </a:lnTo>
                    <a:lnTo>
                      <a:pt x="382" y="17"/>
                    </a:lnTo>
                    <a:lnTo>
                      <a:pt x="382" y="18"/>
                    </a:lnTo>
                    <a:lnTo>
                      <a:pt x="381" y="18"/>
                    </a:lnTo>
                    <a:lnTo>
                      <a:pt x="380" y="18"/>
                    </a:lnTo>
                    <a:lnTo>
                      <a:pt x="379" y="19"/>
                    </a:lnTo>
                    <a:lnTo>
                      <a:pt x="379" y="20"/>
                    </a:lnTo>
                    <a:lnTo>
                      <a:pt x="381" y="20"/>
                    </a:lnTo>
                    <a:lnTo>
                      <a:pt x="382" y="21"/>
                    </a:lnTo>
                    <a:lnTo>
                      <a:pt x="382" y="22"/>
                    </a:lnTo>
                    <a:lnTo>
                      <a:pt x="383" y="22"/>
                    </a:lnTo>
                    <a:lnTo>
                      <a:pt x="384" y="22"/>
                    </a:lnTo>
                    <a:lnTo>
                      <a:pt x="385" y="19"/>
                    </a:lnTo>
                    <a:lnTo>
                      <a:pt x="386" y="18"/>
                    </a:lnTo>
                    <a:lnTo>
                      <a:pt x="387" y="18"/>
                    </a:lnTo>
                    <a:lnTo>
                      <a:pt x="387" y="19"/>
                    </a:lnTo>
                    <a:lnTo>
                      <a:pt x="387" y="20"/>
                    </a:lnTo>
                    <a:lnTo>
                      <a:pt x="387" y="21"/>
                    </a:lnTo>
                    <a:lnTo>
                      <a:pt x="388" y="21"/>
                    </a:lnTo>
                    <a:lnTo>
                      <a:pt x="389" y="21"/>
                    </a:lnTo>
                    <a:lnTo>
                      <a:pt x="390" y="20"/>
                    </a:lnTo>
                    <a:lnTo>
                      <a:pt x="390" y="21"/>
                    </a:lnTo>
                    <a:lnTo>
                      <a:pt x="391" y="21"/>
                    </a:lnTo>
                    <a:lnTo>
                      <a:pt x="391" y="22"/>
                    </a:lnTo>
                    <a:lnTo>
                      <a:pt x="391" y="23"/>
                    </a:lnTo>
                    <a:lnTo>
                      <a:pt x="391" y="24"/>
                    </a:lnTo>
                    <a:lnTo>
                      <a:pt x="392" y="24"/>
                    </a:lnTo>
                    <a:lnTo>
                      <a:pt x="392" y="23"/>
                    </a:lnTo>
                    <a:lnTo>
                      <a:pt x="393" y="23"/>
                    </a:lnTo>
                    <a:lnTo>
                      <a:pt x="394" y="23"/>
                    </a:lnTo>
                    <a:lnTo>
                      <a:pt x="395" y="24"/>
                    </a:lnTo>
                    <a:lnTo>
                      <a:pt x="396" y="24"/>
                    </a:lnTo>
                    <a:lnTo>
                      <a:pt x="397" y="23"/>
                    </a:lnTo>
                    <a:lnTo>
                      <a:pt x="398" y="23"/>
                    </a:lnTo>
                    <a:lnTo>
                      <a:pt x="398" y="24"/>
                    </a:lnTo>
                    <a:lnTo>
                      <a:pt x="397" y="24"/>
                    </a:lnTo>
                    <a:lnTo>
                      <a:pt x="397" y="25"/>
                    </a:lnTo>
                    <a:lnTo>
                      <a:pt x="396" y="25"/>
                    </a:lnTo>
                    <a:lnTo>
                      <a:pt x="397" y="25"/>
                    </a:lnTo>
                    <a:lnTo>
                      <a:pt x="397" y="26"/>
                    </a:lnTo>
                    <a:lnTo>
                      <a:pt x="398" y="27"/>
                    </a:lnTo>
                    <a:lnTo>
                      <a:pt x="399" y="27"/>
                    </a:lnTo>
                    <a:lnTo>
                      <a:pt x="399" y="26"/>
                    </a:lnTo>
                    <a:lnTo>
                      <a:pt x="400" y="26"/>
                    </a:lnTo>
                    <a:lnTo>
                      <a:pt x="401" y="26"/>
                    </a:lnTo>
                    <a:lnTo>
                      <a:pt x="401" y="27"/>
                    </a:lnTo>
                    <a:lnTo>
                      <a:pt x="401" y="28"/>
                    </a:lnTo>
                    <a:lnTo>
                      <a:pt x="400" y="28"/>
                    </a:lnTo>
                    <a:lnTo>
                      <a:pt x="399" y="28"/>
                    </a:lnTo>
                    <a:lnTo>
                      <a:pt x="398" y="28"/>
                    </a:lnTo>
                    <a:lnTo>
                      <a:pt x="397" y="28"/>
                    </a:lnTo>
                    <a:lnTo>
                      <a:pt x="398" y="29"/>
                    </a:lnTo>
                    <a:lnTo>
                      <a:pt x="400" y="29"/>
                    </a:lnTo>
                    <a:lnTo>
                      <a:pt x="401" y="30"/>
                    </a:lnTo>
                    <a:lnTo>
                      <a:pt x="402" y="31"/>
                    </a:lnTo>
                    <a:lnTo>
                      <a:pt x="402" y="32"/>
                    </a:lnTo>
                    <a:lnTo>
                      <a:pt x="401" y="33"/>
                    </a:lnTo>
                    <a:lnTo>
                      <a:pt x="400" y="33"/>
                    </a:lnTo>
                    <a:lnTo>
                      <a:pt x="400" y="34"/>
                    </a:lnTo>
                    <a:lnTo>
                      <a:pt x="401" y="34"/>
                    </a:lnTo>
                    <a:lnTo>
                      <a:pt x="402" y="34"/>
                    </a:lnTo>
                    <a:lnTo>
                      <a:pt x="403" y="33"/>
                    </a:lnTo>
                    <a:lnTo>
                      <a:pt x="404" y="33"/>
                    </a:lnTo>
                    <a:lnTo>
                      <a:pt x="404" y="34"/>
                    </a:lnTo>
                    <a:lnTo>
                      <a:pt x="405" y="34"/>
                    </a:lnTo>
                    <a:lnTo>
                      <a:pt x="404" y="35"/>
                    </a:lnTo>
                    <a:lnTo>
                      <a:pt x="404" y="36"/>
                    </a:lnTo>
                    <a:lnTo>
                      <a:pt x="405" y="38"/>
                    </a:lnTo>
                    <a:lnTo>
                      <a:pt x="406" y="38"/>
                    </a:lnTo>
                    <a:lnTo>
                      <a:pt x="406" y="37"/>
                    </a:lnTo>
                    <a:lnTo>
                      <a:pt x="406" y="36"/>
                    </a:lnTo>
                    <a:lnTo>
                      <a:pt x="406" y="35"/>
                    </a:lnTo>
                    <a:lnTo>
                      <a:pt x="407" y="35"/>
                    </a:lnTo>
                    <a:lnTo>
                      <a:pt x="408" y="35"/>
                    </a:lnTo>
                    <a:lnTo>
                      <a:pt x="408" y="36"/>
                    </a:lnTo>
                    <a:lnTo>
                      <a:pt x="408" y="37"/>
                    </a:lnTo>
                    <a:lnTo>
                      <a:pt x="408" y="38"/>
                    </a:lnTo>
                    <a:lnTo>
                      <a:pt x="408" y="39"/>
                    </a:lnTo>
                    <a:lnTo>
                      <a:pt x="409" y="38"/>
                    </a:lnTo>
                    <a:lnTo>
                      <a:pt x="410" y="38"/>
                    </a:lnTo>
                    <a:lnTo>
                      <a:pt x="411" y="39"/>
                    </a:lnTo>
                    <a:lnTo>
                      <a:pt x="412" y="39"/>
                    </a:lnTo>
                    <a:lnTo>
                      <a:pt x="412" y="38"/>
                    </a:lnTo>
                    <a:lnTo>
                      <a:pt x="411" y="38"/>
                    </a:lnTo>
                    <a:lnTo>
                      <a:pt x="411" y="37"/>
                    </a:lnTo>
                    <a:lnTo>
                      <a:pt x="411" y="36"/>
                    </a:lnTo>
                    <a:lnTo>
                      <a:pt x="413" y="36"/>
                    </a:lnTo>
                    <a:lnTo>
                      <a:pt x="414" y="36"/>
                    </a:lnTo>
                    <a:lnTo>
                      <a:pt x="415" y="36"/>
                    </a:lnTo>
                    <a:lnTo>
                      <a:pt x="415" y="37"/>
                    </a:lnTo>
                    <a:lnTo>
                      <a:pt x="416" y="38"/>
                    </a:lnTo>
                    <a:lnTo>
                      <a:pt x="417" y="38"/>
                    </a:lnTo>
                    <a:lnTo>
                      <a:pt x="417" y="37"/>
                    </a:lnTo>
                    <a:lnTo>
                      <a:pt x="418" y="36"/>
                    </a:lnTo>
                    <a:lnTo>
                      <a:pt x="419" y="36"/>
                    </a:lnTo>
                    <a:lnTo>
                      <a:pt x="420" y="36"/>
                    </a:lnTo>
                    <a:lnTo>
                      <a:pt x="420" y="37"/>
                    </a:lnTo>
                    <a:lnTo>
                      <a:pt x="420" y="38"/>
                    </a:lnTo>
                    <a:lnTo>
                      <a:pt x="421" y="39"/>
                    </a:lnTo>
                    <a:lnTo>
                      <a:pt x="422" y="39"/>
                    </a:lnTo>
                    <a:lnTo>
                      <a:pt x="422" y="38"/>
                    </a:lnTo>
                    <a:lnTo>
                      <a:pt x="422" y="37"/>
                    </a:lnTo>
                    <a:lnTo>
                      <a:pt x="423" y="37"/>
                    </a:lnTo>
                    <a:lnTo>
                      <a:pt x="424" y="37"/>
                    </a:lnTo>
                    <a:lnTo>
                      <a:pt x="424" y="38"/>
                    </a:lnTo>
                    <a:lnTo>
                      <a:pt x="423" y="39"/>
                    </a:lnTo>
                    <a:lnTo>
                      <a:pt x="423" y="40"/>
                    </a:lnTo>
                    <a:lnTo>
                      <a:pt x="423" y="41"/>
                    </a:lnTo>
                    <a:lnTo>
                      <a:pt x="424" y="41"/>
                    </a:lnTo>
                    <a:lnTo>
                      <a:pt x="425" y="41"/>
                    </a:lnTo>
                    <a:lnTo>
                      <a:pt x="425" y="40"/>
                    </a:lnTo>
                    <a:lnTo>
                      <a:pt x="426" y="40"/>
                    </a:lnTo>
                    <a:lnTo>
                      <a:pt x="426" y="39"/>
                    </a:lnTo>
                    <a:lnTo>
                      <a:pt x="426" y="40"/>
                    </a:lnTo>
                    <a:lnTo>
                      <a:pt x="427" y="40"/>
                    </a:lnTo>
                    <a:lnTo>
                      <a:pt x="426" y="41"/>
                    </a:lnTo>
                    <a:lnTo>
                      <a:pt x="426" y="43"/>
                    </a:lnTo>
                    <a:lnTo>
                      <a:pt x="426" y="44"/>
                    </a:lnTo>
                    <a:lnTo>
                      <a:pt x="427" y="44"/>
                    </a:lnTo>
                    <a:lnTo>
                      <a:pt x="428" y="44"/>
                    </a:lnTo>
                    <a:lnTo>
                      <a:pt x="428" y="43"/>
                    </a:lnTo>
                    <a:lnTo>
                      <a:pt x="429" y="43"/>
                    </a:lnTo>
                    <a:lnTo>
                      <a:pt x="430" y="43"/>
                    </a:lnTo>
                    <a:lnTo>
                      <a:pt x="431" y="42"/>
                    </a:lnTo>
                    <a:lnTo>
                      <a:pt x="432" y="42"/>
                    </a:lnTo>
                    <a:lnTo>
                      <a:pt x="432" y="43"/>
                    </a:lnTo>
                    <a:lnTo>
                      <a:pt x="433" y="43"/>
                    </a:lnTo>
                    <a:lnTo>
                      <a:pt x="433" y="44"/>
                    </a:lnTo>
                    <a:lnTo>
                      <a:pt x="433" y="45"/>
                    </a:lnTo>
                    <a:lnTo>
                      <a:pt x="433" y="46"/>
                    </a:lnTo>
                    <a:lnTo>
                      <a:pt x="434" y="46"/>
                    </a:lnTo>
                    <a:lnTo>
                      <a:pt x="435" y="47"/>
                    </a:lnTo>
                    <a:lnTo>
                      <a:pt x="436" y="48"/>
                    </a:lnTo>
                    <a:lnTo>
                      <a:pt x="436" y="49"/>
                    </a:lnTo>
                    <a:lnTo>
                      <a:pt x="436" y="50"/>
                    </a:lnTo>
                    <a:lnTo>
                      <a:pt x="436" y="51"/>
                    </a:lnTo>
                    <a:lnTo>
                      <a:pt x="437" y="51"/>
                    </a:lnTo>
                    <a:lnTo>
                      <a:pt x="437" y="50"/>
                    </a:lnTo>
                    <a:lnTo>
                      <a:pt x="438" y="50"/>
                    </a:lnTo>
                    <a:lnTo>
                      <a:pt x="438" y="49"/>
                    </a:lnTo>
                    <a:lnTo>
                      <a:pt x="439" y="48"/>
                    </a:lnTo>
                    <a:lnTo>
                      <a:pt x="440" y="48"/>
                    </a:lnTo>
                    <a:lnTo>
                      <a:pt x="441" y="49"/>
                    </a:lnTo>
                    <a:lnTo>
                      <a:pt x="441" y="50"/>
                    </a:lnTo>
                    <a:lnTo>
                      <a:pt x="440" y="51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2" y="52"/>
                    </a:lnTo>
                    <a:lnTo>
                      <a:pt x="443" y="52"/>
                    </a:lnTo>
                    <a:lnTo>
                      <a:pt x="444" y="52"/>
                    </a:lnTo>
                    <a:lnTo>
                      <a:pt x="444" y="53"/>
                    </a:lnTo>
                    <a:lnTo>
                      <a:pt x="444" y="54"/>
                    </a:lnTo>
                    <a:lnTo>
                      <a:pt x="445" y="54"/>
                    </a:lnTo>
                    <a:lnTo>
                      <a:pt x="445" y="55"/>
                    </a:lnTo>
                    <a:lnTo>
                      <a:pt x="444" y="56"/>
                    </a:lnTo>
                    <a:lnTo>
                      <a:pt x="445" y="56"/>
                    </a:lnTo>
                    <a:lnTo>
                      <a:pt x="446" y="56"/>
                    </a:lnTo>
                    <a:lnTo>
                      <a:pt x="447" y="56"/>
                    </a:lnTo>
                    <a:lnTo>
                      <a:pt x="447" y="57"/>
                    </a:lnTo>
                    <a:lnTo>
                      <a:pt x="447" y="58"/>
                    </a:lnTo>
                    <a:lnTo>
                      <a:pt x="447" y="59"/>
                    </a:lnTo>
                    <a:lnTo>
                      <a:pt x="448" y="59"/>
                    </a:lnTo>
                    <a:lnTo>
                      <a:pt x="448" y="60"/>
                    </a:lnTo>
                    <a:lnTo>
                      <a:pt x="449" y="61"/>
                    </a:lnTo>
                    <a:lnTo>
                      <a:pt x="450" y="60"/>
                    </a:lnTo>
                    <a:lnTo>
                      <a:pt x="451" y="61"/>
                    </a:lnTo>
                    <a:lnTo>
                      <a:pt x="452" y="61"/>
                    </a:lnTo>
                    <a:lnTo>
                      <a:pt x="453" y="61"/>
                    </a:lnTo>
                    <a:lnTo>
                      <a:pt x="454" y="63"/>
                    </a:lnTo>
                    <a:lnTo>
                      <a:pt x="455" y="63"/>
                    </a:lnTo>
                    <a:lnTo>
                      <a:pt x="456" y="63"/>
                    </a:lnTo>
                    <a:lnTo>
                      <a:pt x="456" y="64"/>
                    </a:lnTo>
                    <a:lnTo>
                      <a:pt x="456" y="65"/>
                    </a:lnTo>
                    <a:lnTo>
                      <a:pt x="456" y="66"/>
                    </a:lnTo>
                    <a:lnTo>
                      <a:pt x="457" y="66"/>
                    </a:lnTo>
                    <a:lnTo>
                      <a:pt x="458" y="65"/>
                    </a:lnTo>
                    <a:lnTo>
                      <a:pt x="459" y="66"/>
                    </a:lnTo>
                    <a:lnTo>
                      <a:pt x="460" y="66"/>
                    </a:lnTo>
                    <a:lnTo>
                      <a:pt x="460" y="67"/>
                    </a:lnTo>
                    <a:lnTo>
                      <a:pt x="459" y="68"/>
                    </a:lnTo>
                    <a:lnTo>
                      <a:pt x="460" y="68"/>
                    </a:lnTo>
                    <a:lnTo>
                      <a:pt x="461" y="68"/>
                    </a:lnTo>
                    <a:lnTo>
                      <a:pt x="461" y="69"/>
                    </a:lnTo>
                    <a:lnTo>
                      <a:pt x="461" y="71"/>
                    </a:lnTo>
                    <a:lnTo>
                      <a:pt x="461" y="72"/>
                    </a:lnTo>
                    <a:lnTo>
                      <a:pt x="462" y="72"/>
                    </a:lnTo>
                    <a:lnTo>
                      <a:pt x="463" y="73"/>
                    </a:lnTo>
                    <a:lnTo>
                      <a:pt x="463" y="74"/>
                    </a:lnTo>
                    <a:lnTo>
                      <a:pt x="463" y="75"/>
                    </a:lnTo>
                    <a:lnTo>
                      <a:pt x="464" y="76"/>
                    </a:lnTo>
                    <a:lnTo>
                      <a:pt x="465" y="76"/>
                    </a:lnTo>
                    <a:lnTo>
                      <a:pt x="465" y="75"/>
                    </a:lnTo>
                    <a:lnTo>
                      <a:pt x="466" y="75"/>
                    </a:lnTo>
                    <a:lnTo>
                      <a:pt x="467" y="76"/>
                    </a:lnTo>
                    <a:lnTo>
                      <a:pt x="468" y="77"/>
                    </a:lnTo>
                    <a:lnTo>
                      <a:pt x="469" y="77"/>
                    </a:lnTo>
                    <a:lnTo>
                      <a:pt x="470" y="77"/>
                    </a:lnTo>
                    <a:lnTo>
                      <a:pt x="470" y="78"/>
                    </a:lnTo>
                    <a:lnTo>
                      <a:pt x="469" y="78"/>
                    </a:lnTo>
                    <a:lnTo>
                      <a:pt x="469" y="79"/>
                    </a:lnTo>
                    <a:lnTo>
                      <a:pt x="470" y="79"/>
                    </a:lnTo>
                    <a:lnTo>
                      <a:pt x="470" y="80"/>
                    </a:lnTo>
                    <a:lnTo>
                      <a:pt x="471" y="80"/>
                    </a:lnTo>
                    <a:lnTo>
                      <a:pt x="472" y="81"/>
                    </a:lnTo>
                    <a:lnTo>
                      <a:pt x="473" y="83"/>
                    </a:lnTo>
                    <a:lnTo>
                      <a:pt x="473" y="84"/>
                    </a:lnTo>
                    <a:lnTo>
                      <a:pt x="472" y="85"/>
                    </a:lnTo>
                    <a:lnTo>
                      <a:pt x="471" y="85"/>
                    </a:lnTo>
                    <a:lnTo>
                      <a:pt x="470" y="86"/>
                    </a:lnTo>
                    <a:lnTo>
                      <a:pt x="471" y="86"/>
                    </a:lnTo>
                    <a:lnTo>
                      <a:pt x="472" y="86"/>
                    </a:lnTo>
                    <a:lnTo>
                      <a:pt x="472" y="87"/>
                    </a:lnTo>
                    <a:lnTo>
                      <a:pt x="473" y="88"/>
                    </a:lnTo>
                    <a:lnTo>
                      <a:pt x="473" y="89"/>
                    </a:lnTo>
                    <a:lnTo>
                      <a:pt x="472" y="89"/>
                    </a:lnTo>
                    <a:lnTo>
                      <a:pt x="472" y="90"/>
                    </a:lnTo>
                    <a:lnTo>
                      <a:pt x="473" y="90"/>
                    </a:lnTo>
                    <a:lnTo>
                      <a:pt x="474" y="90"/>
                    </a:lnTo>
                    <a:lnTo>
                      <a:pt x="475" y="89"/>
                    </a:lnTo>
                    <a:lnTo>
                      <a:pt x="476" y="90"/>
                    </a:lnTo>
                    <a:lnTo>
                      <a:pt x="476" y="91"/>
                    </a:lnTo>
                    <a:lnTo>
                      <a:pt x="478" y="90"/>
                    </a:lnTo>
                    <a:lnTo>
                      <a:pt x="478" y="91"/>
                    </a:lnTo>
                    <a:lnTo>
                      <a:pt x="478" y="92"/>
                    </a:lnTo>
                    <a:lnTo>
                      <a:pt x="478" y="93"/>
                    </a:lnTo>
                    <a:lnTo>
                      <a:pt x="478" y="94"/>
                    </a:lnTo>
                    <a:lnTo>
                      <a:pt x="478" y="95"/>
                    </a:lnTo>
                    <a:lnTo>
                      <a:pt x="479" y="95"/>
                    </a:lnTo>
                    <a:lnTo>
                      <a:pt x="480" y="95"/>
                    </a:lnTo>
                    <a:lnTo>
                      <a:pt x="480" y="96"/>
                    </a:lnTo>
                    <a:lnTo>
                      <a:pt x="480" y="97"/>
                    </a:lnTo>
                    <a:lnTo>
                      <a:pt x="480" y="98"/>
                    </a:lnTo>
                    <a:lnTo>
                      <a:pt x="480" y="99"/>
                    </a:lnTo>
                    <a:lnTo>
                      <a:pt x="481" y="100"/>
                    </a:lnTo>
                    <a:lnTo>
                      <a:pt x="483" y="101"/>
                    </a:lnTo>
                    <a:lnTo>
                      <a:pt x="484" y="101"/>
                    </a:lnTo>
                    <a:lnTo>
                      <a:pt x="484" y="102"/>
                    </a:lnTo>
                    <a:lnTo>
                      <a:pt x="484" y="103"/>
                    </a:lnTo>
                    <a:lnTo>
                      <a:pt x="485" y="104"/>
                    </a:lnTo>
                    <a:lnTo>
                      <a:pt x="486" y="105"/>
                    </a:lnTo>
                    <a:lnTo>
                      <a:pt x="486" y="106"/>
                    </a:lnTo>
                    <a:lnTo>
                      <a:pt x="485" y="106"/>
                    </a:lnTo>
                    <a:lnTo>
                      <a:pt x="485" y="107"/>
                    </a:lnTo>
                    <a:lnTo>
                      <a:pt x="486" y="107"/>
                    </a:lnTo>
                    <a:lnTo>
                      <a:pt x="487" y="108"/>
                    </a:lnTo>
                    <a:lnTo>
                      <a:pt x="488" y="109"/>
                    </a:lnTo>
                    <a:lnTo>
                      <a:pt x="488" y="110"/>
                    </a:lnTo>
                    <a:lnTo>
                      <a:pt x="488" y="111"/>
                    </a:lnTo>
                    <a:lnTo>
                      <a:pt x="489" y="111"/>
                    </a:lnTo>
                    <a:lnTo>
                      <a:pt x="490" y="111"/>
                    </a:lnTo>
                    <a:lnTo>
                      <a:pt x="490" y="110"/>
                    </a:lnTo>
                    <a:lnTo>
                      <a:pt x="491" y="111"/>
                    </a:lnTo>
                    <a:lnTo>
                      <a:pt x="491" y="112"/>
                    </a:lnTo>
                    <a:lnTo>
                      <a:pt x="492" y="112"/>
                    </a:lnTo>
                    <a:lnTo>
                      <a:pt x="492" y="113"/>
                    </a:lnTo>
                    <a:lnTo>
                      <a:pt x="493" y="114"/>
                    </a:lnTo>
                    <a:lnTo>
                      <a:pt x="494" y="114"/>
                    </a:lnTo>
                    <a:lnTo>
                      <a:pt x="495" y="114"/>
                    </a:lnTo>
                    <a:lnTo>
                      <a:pt x="495" y="113"/>
                    </a:lnTo>
                    <a:lnTo>
                      <a:pt x="494" y="113"/>
                    </a:lnTo>
                    <a:lnTo>
                      <a:pt x="495" y="113"/>
                    </a:lnTo>
                    <a:lnTo>
                      <a:pt x="495" y="112"/>
                    </a:lnTo>
                    <a:lnTo>
                      <a:pt x="496" y="113"/>
                    </a:lnTo>
                    <a:lnTo>
                      <a:pt x="497" y="113"/>
                    </a:lnTo>
                    <a:lnTo>
                      <a:pt x="498" y="113"/>
                    </a:lnTo>
                    <a:lnTo>
                      <a:pt x="500" y="113"/>
                    </a:lnTo>
                    <a:lnTo>
                      <a:pt x="500" y="114"/>
                    </a:lnTo>
                    <a:lnTo>
                      <a:pt x="501" y="115"/>
                    </a:lnTo>
                    <a:lnTo>
                      <a:pt x="502" y="115"/>
                    </a:lnTo>
                    <a:lnTo>
                      <a:pt x="503" y="115"/>
                    </a:lnTo>
                    <a:lnTo>
                      <a:pt x="504" y="115"/>
                    </a:lnTo>
                    <a:lnTo>
                      <a:pt x="504" y="116"/>
                    </a:lnTo>
                    <a:lnTo>
                      <a:pt x="505" y="116"/>
                    </a:lnTo>
                    <a:lnTo>
                      <a:pt x="505" y="115"/>
                    </a:lnTo>
                    <a:lnTo>
                      <a:pt x="506" y="115"/>
                    </a:lnTo>
                    <a:lnTo>
                      <a:pt x="506" y="114"/>
                    </a:lnTo>
                    <a:lnTo>
                      <a:pt x="506" y="115"/>
                    </a:lnTo>
                    <a:lnTo>
                      <a:pt x="507" y="115"/>
                    </a:lnTo>
                    <a:lnTo>
                      <a:pt x="507" y="116"/>
                    </a:lnTo>
                    <a:lnTo>
                      <a:pt x="507" y="117"/>
                    </a:lnTo>
                    <a:lnTo>
                      <a:pt x="506" y="117"/>
                    </a:lnTo>
                    <a:lnTo>
                      <a:pt x="506" y="118"/>
                    </a:lnTo>
                    <a:lnTo>
                      <a:pt x="507" y="118"/>
                    </a:lnTo>
                    <a:lnTo>
                      <a:pt x="508" y="118"/>
                    </a:lnTo>
                    <a:lnTo>
                      <a:pt x="508" y="117"/>
                    </a:lnTo>
                    <a:lnTo>
                      <a:pt x="507" y="116"/>
                    </a:lnTo>
                    <a:lnTo>
                      <a:pt x="508" y="116"/>
                    </a:lnTo>
                    <a:lnTo>
                      <a:pt x="509" y="116"/>
                    </a:lnTo>
                    <a:lnTo>
                      <a:pt x="510" y="116"/>
                    </a:lnTo>
                    <a:lnTo>
                      <a:pt x="510" y="117"/>
                    </a:lnTo>
                    <a:lnTo>
                      <a:pt x="512" y="118"/>
                    </a:lnTo>
                    <a:lnTo>
                      <a:pt x="513" y="117"/>
                    </a:lnTo>
                    <a:lnTo>
                      <a:pt x="513" y="116"/>
                    </a:lnTo>
                    <a:lnTo>
                      <a:pt x="514" y="115"/>
                    </a:lnTo>
                    <a:lnTo>
                      <a:pt x="514" y="116"/>
                    </a:lnTo>
                    <a:lnTo>
                      <a:pt x="514" y="117"/>
                    </a:lnTo>
                    <a:lnTo>
                      <a:pt x="514" y="118"/>
                    </a:lnTo>
                    <a:lnTo>
                      <a:pt x="515" y="118"/>
                    </a:lnTo>
                    <a:lnTo>
                      <a:pt x="516" y="118"/>
                    </a:lnTo>
                    <a:lnTo>
                      <a:pt x="517" y="117"/>
                    </a:lnTo>
                    <a:lnTo>
                      <a:pt x="518" y="118"/>
                    </a:lnTo>
                    <a:lnTo>
                      <a:pt x="519" y="119"/>
                    </a:lnTo>
                    <a:lnTo>
                      <a:pt x="519" y="120"/>
                    </a:lnTo>
                    <a:lnTo>
                      <a:pt x="519" y="121"/>
                    </a:lnTo>
                    <a:lnTo>
                      <a:pt x="520" y="121"/>
                    </a:lnTo>
                    <a:lnTo>
                      <a:pt x="521" y="121"/>
                    </a:lnTo>
                    <a:lnTo>
                      <a:pt x="520" y="120"/>
                    </a:lnTo>
                    <a:lnTo>
                      <a:pt x="520" y="119"/>
                    </a:lnTo>
                    <a:lnTo>
                      <a:pt x="520" y="118"/>
                    </a:lnTo>
                    <a:lnTo>
                      <a:pt x="521" y="118"/>
                    </a:lnTo>
                    <a:lnTo>
                      <a:pt x="521" y="117"/>
                    </a:lnTo>
                    <a:lnTo>
                      <a:pt x="522" y="117"/>
                    </a:lnTo>
                    <a:lnTo>
                      <a:pt x="522" y="116"/>
                    </a:lnTo>
                    <a:lnTo>
                      <a:pt x="523" y="117"/>
                    </a:lnTo>
                    <a:lnTo>
                      <a:pt x="523" y="118"/>
                    </a:lnTo>
                    <a:lnTo>
                      <a:pt x="522" y="118"/>
                    </a:lnTo>
                    <a:lnTo>
                      <a:pt x="522" y="119"/>
                    </a:lnTo>
                    <a:lnTo>
                      <a:pt x="522" y="120"/>
                    </a:lnTo>
                    <a:lnTo>
                      <a:pt x="523" y="120"/>
                    </a:lnTo>
                    <a:lnTo>
                      <a:pt x="523" y="121"/>
                    </a:lnTo>
                    <a:lnTo>
                      <a:pt x="524" y="121"/>
                    </a:lnTo>
                    <a:lnTo>
                      <a:pt x="524" y="120"/>
                    </a:lnTo>
                    <a:lnTo>
                      <a:pt x="525" y="120"/>
                    </a:lnTo>
                    <a:lnTo>
                      <a:pt x="526" y="120"/>
                    </a:lnTo>
                    <a:lnTo>
                      <a:pt x="527" y="120"/>
                    </a:lnTo>
                    <a:lnTo>
                      <a:pt x="528" y="120"/>
                    </a:lnTo>
                    <a:lnTo>
                      <a:pt x="529" y="120"/>
                    </a:lnTo>
                    <a:lnTo>
                      <a:pt x="529" y="119"/>
                    </a:lnTo>
                    <a:lnTo>
                      <a:pt x="529" y="118"/>
                    </a:lnTo>
                    <a:lnTo>
                      <a:pt x="530" y="118"/>
                    </a:lnTo>
                    <a:lnTo>
                      <a:pt x="530" y="119"/>
                    </a:lnTo>
                    <a:lnTo>
                      <a:pt x="532" y="119"/>
                    </a:lnTo>
                    <a:lnTo>
                      <a:pt x="531" y="118"/>
                    </a:lnTo>
                    <a:lnTo>
                      <a:pt x="532" y="118"/>
                    </a:lnTo>
                    <a:lnTo>
                      <a:pt x="533" y="118"/>
                    </a:lnTo>
                    <a:lnTo>
                      <a:pt x="533" y="119"/>
                    </a:lnTo>
                    <a:lnTo>
                      <a:pt x="534" y="118"/>
                    </a:lnTo>
                    <a:lnTo>
                      <a:pt x="534" y="119"/>
                    </a:lnTo>
                    <a:lnTo>
                      <a:pt x="534" y="120"/>
                    </a:lnTo>
                    <a:lnTo>
                      <a:pt x="534" y="121"/>
                    </a:lnTo>
                    <a:lnTo>
                      <a:pt x="535" y="121"/>
                    </a:lnTo>
                    <a:lnTo>
                      <a:pt x="535" y="120"/>
                    </a:lnTo>
                    <a:lnTo>
                      <a:pt x="535" y="119"/>
                    </a:lnTo>
                    <a:lnTo>
                      <a:pt x="536" y="119"/>
                    </a:lnTo>
                    <a:lnTo>
                      <a:pt x="537" y="120"/>
                    </a:lnTo>
                    <a:lnTo>
                      <a:pt x="538" y="120"/>
                    </a:lnTo>
                    <a:lnTo>
                      <a:pt x="538" y="119"/>
                    </a:lnTo>
                    <a:lnTo>
                      <a:pt x="538" y="118"/>
                    </a:lnTo>
                    <a:lnTo>
                      <a:pt x="539" y="118"/>
                    </a:lnTo>
                    <a:lnTo>
                      <a:pt x="539" y="119"/>
                    </a:lnTo>
                    <a:lnTo>
                      <a:pt x="539" y="118"/>
                    </a:lnTo>
                    <a:lnTo>
                      <a:pt x="540" y="118"/>
                    </a:lnTo>
                    <a:lnTo>
                      <a:pt x="541" y="119"/>
                    </a:lnTo>
                    <a:lnTo>
                      <a:pt x="540" y="119"/>
                    </a:lnTo>
                    <a:lnTo>
                      <a:pt x="539" y="119"/>
                    </a:lnTo>
                    <a:lnTo>
                      <a:pt x="539" y="120"/>
                    </a:lnTo>
                    <a:lnTo>
                      <a:pt x="540" y="120"/>
                    </a:lnTo>
                    <a:lnTo>
                      <a:pt x="540" y="121"/>
                    </a:lnTo>
                    <a:lnTo>
                      <a:pt x="540" y="122"/>
                    </a:lnTo>
                    <a:lnTo>
                      <a:pt x="541" y="122"/>
                    </a:lnTo>
                    <a:lnTo>
                      <a:pt x="542" y="122"/>
                    </a:lnTo>
                    <a:lnTo>
                      <a:pt x="541" y="122"/>
                    </a:lnTo>
                    <a:lnTo>
                      <a:pt x="541" y="123"/>
                    </a:lnTo>
                    <a:lnTo>
                      <a:pt x="542" y="123"/>
                    </a:lnTo>
                    <a:lnTo>
                      <a:pt x="542" y="122"/>
                    </a:lnTo>
                    <a:lnTo>
                      <a:pt x="542" y="121"/>
                    </a:lnTo>
                    <a:lnTo>
                      <a:pt x="543" y="122"/>
                    </a:lnTo>
                    <a:lnTo>
                      <a:pt x="543" y="121"/>
                    </a:lnTo>
                    <a:lnTo>
                      <a:pt x="544" y="120"/>
                    </a:lnTo>
                    <a:lnTo>
                      <a:pt x="544" y="121"/>
                    </a:lnTo>
                    <a:lnTo>
                      <a:pt x="544" y="122"/>
                    </a:lnTo>
                    <a:lnTo>
                      <a:pt x="545" y="122"/>
                    </a:lnTo>
                    <a:lnTo>
                      <a:pt x="545" y="123"/>
                    </a:lnTo>
                    <a:lnTo>
                      <a:pt x="545" y="122"/>
                    </a:lnTo>
                    <a:lnTo>
                      <a:pt x="546" y="121"/>
                    </a:lnTo>
                    <a:lnTo>
                      <a:pt x="545" y="121"/>
                    </a:lnTo>
                    <a:lnTo>
                      <a:pt x="546" y="121"/>
                    </a:lnTo>
                    <a:lnTo>
                      <a:pt x="546" y="120"/>
                    </a:lnTo>
                    <a:lnTo>
                      <a:pt x="547" y="120"/>
                    </a:lnTo>
                    <a:lnTo>
                      <a:pt x="547" y="121"/>
                    </a:lnTo>
                    <a:lnTo>
                      <a:pt x="547" y="122"/>
                    </a:lnTo>
                    <a:lnTo>
                      <a:pt x="546" y="122"/>
                    </a:lnTo>
                    <a:lnTo>
                      <a:pt x="546" y="123"/>
                    </a:lnTo>
                    <a:lnTo>
                      <a:pt x="547" y="124"/>
                    </a:lnTo>
                    <a:lnTo>
                      <a:pt x="547" y="123"/>
                    </a:lnTo>
                    <a:lnTo>
                      <a:pt x="548" y="123"/>
                    </a:lnTo>
                    <a:lnTo>
                      <a:pt x="548" y="124"/>
                    </a:lnTo>
                    <a:lnTo>
                      <a:pt x="548" y="125"/>
                    </a:lnTo>
                    <a:lnTo>
                      <a:pt x="549" y="125"/>
                    </a:lnTo>
                    <a:lnTo>
                      <a:pt x="548" y="125"/>
                    </a:lnTo>
                    <a:lnTo>
                      <a:pt x="547" y="126"/>
                    </a:lnTo>
                    <a:lnTo>
                      <a:pt x="547" y="127"/>
                    </a:lnTo>
                    <a:lnTo>
                      <a:pt x="548" y="127"/>
                    </a:lnTo>
                    <a:lnTo>
                      <a:pt x="549" y="128"/>
                    </a:lnTo>
                    <a:lnTo>
                      <a:pt x="549" y="129"/>
                    </a:lnTo>
                    <a:lnTo>
                      <a:pt x="549" y="130"/>
                    </a:lnTo>
                    <a:lnTo>
                      <a:pt x="550" y="129"/>
                    </a:lnTo>
                    <a:lnTo>
                      <a:pt x="550" y="130"/>
                    </a:lnTo>
                    <a:lnTo>
                      <a:pt x="550" y="131"/>
                    </a:lnTo>
                    <a:lnTo>
                      <a:pt x="550" y="132"/>
                    </a:lnTo>
                    <a:lnTo>
                      <a:pt x="550" y="133"/>
                    </a:lnTo>
                    <a:lnTo>
                      <a:pt x="551" y="133"/>
                    </a:lnTo>
                    <a:lnTo>
                      <a:pt x="550" y="134"/>
                    </a:lnTo>
                    <a:lnTo>
                      <a:pt x="550" y="133"/>
                    </a:lnTo>
                    <a:lnTo>
                      <a:pt x="549" y="133"/>
                    </a:lnTo>
                    <a:lnTo>
                      <a:pt x="548" y="133"/>
                    </a:lnTo>
                    <a:lnTo>
                      <a:pt x="547" y="133"/>
                    </a:lnTo>
                    <a:lnTo>
                      <a:pt x="546" y="133"/>
                    </a:lnTo>
                    <a:lnTo>
                      <a:pt x="546" y="132"/>
                    </a:lnTo>
                    <a:lnTo>
                      <a:pt x="546" y="133"/>
                    </a:lnTo>
                    <a:lnTo>
                      <a:pt x="545" y="133"/>
                    </a:lnTo>
                    <a:lnTo>
                      <a:pt x="546" y="133"/>
                    </a:lnTo>
                    <a:lnTo>
                      <a:pt x="545" y="133"/>
                    </a:lnTo>
                    <a:lnTo>
                      <a:pt x="544" y="133"/>
                    </a:lnTo>
                    <a:lnTo>
                      <a:pt x="545" y="133"/>
                    </a:lnTo>
                    <a:lnTo>
                      <a:pt x="544" y="133"/>
                    </a:lnTo>
                    <a:lnTo>
                      <a:pt x="545" y="132"/>
                    </a:lnTo>
                    <a:lnTo>
                      <a:pt x="544" y="132"/>
                    </a:lnTo>
                    <a:lnTo>
                      <a:pt x="543" y="133"/>
                    </a:lnTo>
                    <a:lnTo>
                      <a:pt x="542" y="134"/>
                    </a:lnTo>
                    <a:lnTo>
                      <a:pt x="542" y="135"/>
                    </a:lnTo>
                    <a:lnTo>
                      <a:pt x="541" y="135"/>
                    </a:lnTo>
                    <a:lnTo>
                      <a:pt x="541" y="136"/>
                    </a:lnTo>
                    <a:lnTo>
                      <a:pt x="540" y="136"/>
                    </a:lnTo>
                    <a:lnTo>
                      <a:pt x="540" y="137"/>
                    </a:lnTo>
                    <a:lnTo>
                      <a:pt x="540" y="138"/>
                    </a:lnTo>
                    <a:lnTo>
                      <a:pt x="540" y="137"/>
                    </a:lnTo>
                    <a:lnTo>
                      <a:pt x="540" y="138"/>
                    </a:lnTo>
                    <a:lnTo>
                      <a:pt x="541" y="138"/>
                    </a:lnTo>
                    <a:lnTo>
                      <a:pt x="542" y="138"/>
                    </a:lnTo>
                    <a:lnTo>
                      <a:pt x="541" y="138"/>
                    </a:lnTo>
                    <a:lnTo>
                      <a:pt x="540" y="138"/>
                    </a:lnTo>
                    <a:lnTo>
                      <a:pt x="540" y="139"/>
                    </a:lnTo>
                    <a:lnTo>
                      <a:pt x="540" y="138"/>
                    </a:lnTo>
                    <a:lnTo>
                      <a:pt x="540" y="139"/>
                    </a:lnTo>
                    <a:lnTo>
                      <a:pt x="540" y="140"/>
                    </a:lnTo>
                    <a:lnTo>
                      <a:pt x="540" y="139"/>
                    </a:lnTo>
                    <a:lnTo>
                      <a:pt x="539" y="139"/>
                    </a:lnTo>
                    <a:lnTo>
                      <a:pt x="538" y="139"/>
                    </a:lnTo>
                    <a:lnTo>
                      <a:pt x="538" y="138"/>
                    </a:lnTo>
                    <a:lnTo>
                      <a:pt x="538" y="139"/>
                    </a:lnTo>
                    <a:lnTo>
                      <a:pt x="538" y="140"/>
                    </a:lnTo>
                    <a:lnTo>
                      <a:pt x="537" y="140"/>
                    </a:lnTo>
                    <a:lnTo>
                      <a:pt x="537" y="141"/>
                    </a:lnTo>
                    <a:lnTo>
                      <a:pt x="537" y="142"/>
                    </a:lnTo>
                    <a:lnTo>
                      <a:pt x="536" y="142"/>
                    </a:lnTo>
                    <a:lnTo>
                      <a:pt x="537" y="141"/>
                    </a:lnTo>
                    <a:lnTo>
                      <a:pt x="536" y="141"/>
                    </a:lnTo>
                    <a:lnTo>
                      <a:pt x="537" y="141"/>
                    </a:lnTo>
                    <a:lnTo>
                      <a:pt x="537" y="140"/>
                    </a:lnTo>
                    <a:lnTo>
                      <a:pt x="536" y="140"/>
                    </a:lnTo>
                    <a:lnTo>
                      <a:pt x="535" y="140"/>
                    </a:lnTo>
                    <a:lnTo>
                      <a:pt x="535" y="139"/>
                    </a:lnTo>
                    <a:lnTo>
                      <a:pt x="534" y="140"/>
                    </a:lnTo>
                    <a:lnTo>
                      <a:pt x="533" y="140"/>
                    </a:lnTo>
                    <a:lnTo>
                      <a:pt x="534" y="140"/>
                    </a:lnTo>
                    <a:lnTo>
                      <a:pt x="534" y="141"/>
                    </a:lnTo>
                    <a:lnTo>
                      <a:pt x="534" y="142"/>
                    </a:lnTo>
                    <a:lnTo>
                      <a:pt x="533" y="142"/>
                    </a:lnTo>
                    <a:lnTo>
                      <a:pt x="532" y="142"/>
                    </a:lnTo>
                    <a:lnTo>
                      <a:pt x="532" y="143"/>
                    </a:lnTo>
                    <a:lnTo>
                      <a:pt x="531" y="144"/>
                    </a:lnTo>
                    <a:lnTo>
                      <a:pt x="532" y="144"/>
                    </a:lnTo>
                    <a:lnTo>
                      <a:pt x="531" y="144"/>
                    </a:lnTo>
                    <a:lnTo>
                      <a:pt x="532" y="144"/>
                    </a:lnTo>
                    <a:lnTo>
                      <a:pt x="532" y="145"/>
                    </a:lnTo>
                    <a:lnTo>
                      <a:pt x="531" y="145"/>
                    </a:lnTo>
                    <a:lnTo>
                      <a:pt x="532" y="146"/>
                    </a:lnTo>
                    <a:lnTo>
                      <a:pt x="531" y="145"/>
                    </a:lnTo>
                    <a:lnTo>
                      <a:pt x="531" y="146"/>
                    </a:lnTo>
                    <a:lnTo>
                      <a:pt x="531" y="147"/>
                    </a:lnTo>
                    <a:lnTo>
                      <a:pt x="531" y="148"/>
                    </a:lnTo>
                    <a:lnTo>
                      <a:pt x="531" y="149"/>
                    </a:lnTo>
                    <a:lnTo>
                      <a:pt x="531" y="150"/>
                    </a:lnTo>
                    <a:lnTo>
                      <a:pt x="532" y="150"/>
                    </a:lnTo>
                    <a:lnTo>
                      <a:pt x="531" y="150"/>
                    </a:lnTo>
                    <a:lnTo>
                      <a:pt x="530" y="151"/>
                    </a:lnTo>
                    <a:lnTo>
                      <a:pt x="530" y="152"/>
                    </a:lnTo>
                    <a:lnTo>
                      <a:pt x="530" y="151"/>
                    </a:lnTo>
                    <a:lnTo>
                      <a:pt x="531" y="151"/>
                    </a:lnTo>
                    <a:lnTo>
                      <a:pt x="531" y="152"/>
                    </a:lnTo>
                    <a:lnTo>
                      <a:pt x="532" y="152"/>
                    </a:lnTo>
                    <a:lnTo>
                      <a:pt x="531" y="152"/>
                    </a:lnTo>
                    <a:lnTo>
                      <a:pt x="532" y="152"/>
                    </a:lnTo>
                    <a:lnTo>
                      <a:pt x="532" y="151"/>
                    </a:lnTo>
                    <a:lnTo>
                      <a:pt x="533" y="151"/>
                    </a:lnTo>
                    <a:lnTo>
                      <a:pt x="533" y="152"/>
                    </a:lnTo>
                    <a:lnTo>
                      <a:pt x="532" y="152"/>
                    </a:lnTo>
                    <a:lnTo>
                      <a:pt x="532" y="153"/>
                    </a:lnTo>
                    <a:lnTo>
                      <a:pt x="531" y="153"/>
                    </a:lnTo>
                    <a:lnTo>
                      <a:pt x="531" y="154"/>
                    </a:lnTo>
                    <a:lnTo>
                      <a:pt x="530" y="154"/>
                    </a:lnTo>
                    <a:lnTo>
                      <a:pt x="530" y="155"/>
                    </a:lnTo>
                    <a:lnTo>
                      <a:pt x="531" y="156"/>
                    </a:lnTo>
                    <a:lnTo>
                      <a:pt x="531" y="155"/>
                    </a:lnTo>
                    <a:lnTo>
                      <a:pt x="531" y="156"/>
                    </a:lnTo>
                    <a:lnTo>
                      <a:pt x="530" y="157"/>
                    </a:lnTo>
                    <a:lnTo>
                      <a:pt x="531" y="158"/>
                    </a:lnTo>
                    <a:lnTo>
                      <a:pt x="530" y="158"/>
                    </a:lnTo>
                    <a:lnTo>
                      <a:pt x="531" y="158"/>
                    </a:lnTo>
                    <a:lnTo>
                      <a:pt x="532" y="158"/>
                    </a:lnTo>
                    <a:lnTo>
                      <a:pt x="532" y="159"/>
                    </a:lnTo>
                    <a:lnTo>
                      <a:pt x="532" y="158"/>
                    </a:lnTo>
                    <a:lnTo>
                      <a:pt x="532" y="159"/>
                    </a:lnTo>
                    <a:lnTo>
                      <a:pt x="532" y="160"/>
                    </a:lnTo>
                    <a:lnTo>
                      <a:pt x="533" y="160"/>
                    </a:lnTo>
                    <a:lnTo>
                      <a:pt x="532" y="160"/>
                    </a:lnTo>
                    <a:lnTo>
                      <a:pt x="531" y="160"/>
                    </a:lnTo>
                    <a:lnTo>
                      <a:pt x="531" y="161"/>
                    </a:lnTo>
                    <a:lnTo>
                      <a:pt x="530" y="161"/>
                    </a:lnTo>
                    <a:lnTo>
                      <a:pt x="530" y="162"/>
                    </a:lnTo>
                    <a:lnTo>
                      <a:pt x="530" y="163"/>
                    </a:lnTo>
                    <a:lnTo>
                      <a:pt x="529" y="163"/>
                    </a:lnTo>
                    <a:lnTo>
                      <a:pt x="530" y="163"/>
                    </a:lnTo>
                    <a:lnTo>
                      <a:pt x="531" y="163"/>
                    </a:lnTo>
                    <a:lnTo>
                      <a:pt x="531" y="164"/>
                    </a:lnTo>
                    <a:lnTo>
                      <a:pt x="530" y="164"/>
                    </a:lnTo>
                    <a:lnTo>
                      <a:pt x="530" y="165"/>
                    </a:lnTo>
                    <a:lnTo>
                      <a:pt x="529" y="165"/>
                    </a:lnTo>
                    <a:lnTo>
                      <a:pt x="529" y="166"/>
                    </a:lnTo>
                    <a:lnTo>
                      <a:pt x="528" y="166"/>
                    </a:lnTo>
                    <a:lnTo>
                      <a:pt x="527" y="166"/>
                    </a:lnTo>
                    <a:lnTo>
                      <a:pt x="527" y="167"/>
                    </a:lnTo>
                    <a:lnTo>
                      <a:pt x="526" y="167"/>
                    </a:lnTo>
                    <a:lnTo>
                      <a:pt x="527" y="167"/>
                    </a:lnTo>
                    <a:lnTo>
                      <a:pt x="528" y="167"/>
                    </a:lnTo>
                    <a:lnTo>
                      <a:pt x="529" y="166"/>
                    </a:lnTo>
                    <a:lnTo>
                      <a:pt x="529" y="167"/>
                    </a:lnTo>
                    <a:lnTo>
                      <a:pt x="530" y="167"/>
                    </a:lnTo>
                    <a:lnTo>
                      <a:pt x="530" y="166"/>
                    </a:lnTo>
                    <a:lnTo>
                      <a:pt x="531" y="166"/>
                    </a:lnTo>
                    <a:lnTo>
                      <a:pt x="530" y="166"/>
                    </a:lnTo>
                    <a:lnTo>
                      <a:pt x="530" y="167"/>
                    </a:lnTo>
                    <a:lnTo>
                      <a:pt x="530" y="168"/>
                    </a:lnTo>
                    <a:lnTo>
                      <a:pt x="529" y="168"/>
                    </a:lnTo>
                    <a:lnTo>
                      <a:pt x="529" y="169"/>
                    </a:lnTo>
                    <a:lnTo>
                      <a:pt x="529" y="170"/>
                    </a:lnTo>
                    <a:lnTo>
                      <a:pt x="529" y="171"/>
                    </a:lnTo>
                    <a:lnTo>
                      <a:pt x="529" y="170"/>
                    </a:lnTo>
                    <a:lnTo>
                      <a:pt x="528" y="170"/>
                    </a:lnTo>
                    <a:lnTo>
                      <a:pt x="527" y="170"/>
                    </a:lnTo>
                    <a:lnTo>
                      <a:pt x="527" y="171"/>
                    </a:lnTo>
                    <a:lnTo>
                      <a:pt x="527" y="172"/>
                    </a:lnTo>
                    <a:lnTo>
                      <a:pt x="527" y="171"/>
                    </a:lnTo>
                    <a:lnTo>
                      <a:pt x="527" y="172"/>
                    </a:lnTo>
                    <a:lnTo>
                      <a:pt x="527" y="171"/>
                    </a:lnTo>
                    <a:lnTo>
                      <a:pt x="526" y="171"/>
                    </a:lnTo>
                    <a:lnTo>
                      <a:pt x="525" y="171"/>
                    </a:lnTo>
                    <a:lnTo>
                      <a:pt x="526" y="171"/>
                    </a:lnTo>
                    <a:lnTo>
                      <a:pt x="526" y="172"/>
                    </a:lnTo>
                    <a:lnTo>
                      <a:pt x="526" y="173"/>
                    </a:lnTo>
                    <a:lnTo>
                      <a:pt x="525" y="173"/>
                    </a:lnTo>
                    <a:lnTo>
                      <a:pt x="525" y="174"/>
                    </a:lnTo>
                    <a:lnTo>
                      <a:pt x="524" y="174"/>
                    </a:lnTo>
                    <a:lnTo>
                      <a:pt x="525" y="174"/>
                    </a:lnTo>
                    <a:lnTo>
                      <a:pt x="524" y="174"/>
                    </a:lnTo>
                    <a:lnTo>
                      <a:pt x="525" y="175"/>
                    </a:lnTo>
                    <a:lnTo>
                      <a:pt x="524" y="175"/>
                    </a:lnTo>
                    <a:lnTo>
                      <a:pt x="523" y="175"/>
                    </a:lnTo>
                    <a:lnTo>
                      <a:pt x="522" y="175"/>
                    </a:lnTo>
                    <a:lnTo>
                      <a:pt x="521" y="175"/>
                    </a:lnTo>
                    <a:lnTo>
                      <a:pt x="520" y="175"/>
                    </a:lnTo>
                    <a:lnTo>
                      <a:pt x="521" y="175"/>
                    </a:lnTo>
                    <a:lnTo>
                      <a:pt x="520" y="175"/>
                    </a:lnTo>
                    <a:lnTo>
                      <a:pt x="520" y="174"/>
                    </a:lnTo>
                    <a:lnTo>
                      <a:pt x="520" y="173"/>
                    </a:lnTo>
                    <a:lnTo>
                      <a:pt x="521" y="173"/>
                    </a:lnTo>
                    <a:lnTo>
                      <a:pt x="520" y="173"/>
                    </a:lnTo>
                    <a:lnTo>
                      <a:pt x="520" y="174"/>
                    </a:lnTo>
                    <a:lnTo>
                      <a:pt x="520" y="175"/>
                    </a:lnTo>
                    <a:lnTo>
                      <a:pt x="519" y="175"/>
                    </a:lnTo>
                    <a:lnTo>
                      <a:pt x="520" y="175"/>
                    </a:lnTo>
                    <a:lnTo>
                      <a:pt x="520" y="176"/>
                    </a:lnTo>
                    <a:lnTo>
                      <a:pt x="520" y="177"/>
                    </a:lnTo>
                    <a:lnTo>
                      <a:pt x="520" y="178"/>
                    </a:lnTo>
                    <a:lnTo>
                      <a:pt x="520" y="179"/>
                    </a:lnTo>
                    <a:lnTo>
                      <a:pt x="519" y="179"/>
                    </a:lnTo>
                    <a:lnTo>
                      <a:pt x="520" y="178"/>
                    </a:lnTo>
                    <a:lnTo>
                      <a:pt x="519" y="178"/>
                    </a:lnTo>
                    <a:lnTo>
                      <a:pt x="519" y="179"/>
                    </a:lnTo>
                    <a:lnTo>
                      <a:pt x="518" y="179"/>
                    </a:lnTo>
                    <a:lnTo>
                      <a:pt x="518" y="178"/>
                    </a:lnTo>
                    <a:lnTo>
                      <a:pt x="519" y="178"/>
                    </a:lnTo>
                    <a:lnTo>
                      <a:pt x="520" y="177"/>
                    </a:lnTo>
                    <a:lnTo>
                      <a:pt x="519" y="177"/>
                    </a:lnTo>
                    <a:lnTo>
                      <a:pt x="518" y="177"/>
                    </a:lnTo>
                    <a:lnTo>
                      <a:pt x="518" y="176"/>
                    </a:lnTo>
                    <a:lnTo>
                      <a:pt x="517" y="176"/>
                    </a:lnTo>
                    <a:lnTo>
                      <a:pt x="517" y="175"/>
                    </a:lnTo>
                    <a:lnTo>
                      <a:pt x="517" y="176"/>
                    </a:lnTo>
                    <a:lnTo>
                      <a:pt x="516" y="176"/>
                    </a:lnTo>
                    <a:lnTo>
                      <a:pt x="515" y="176"/>
                    </a:lnTo>
                    <a:lnTo>
                      <a:pt x="516" y="176"/>
                    </a:lnTo>
                    <a:lnTo>
                      <a:pt x="516" y="177"/>
                    </a:lnTo>
                    <a:lnTo>
                      <a:pt x="517" y="177"/>
                    </a:lnTo>
                    <a:lnTo>
                      <a:pt x="516" y="177"/>
                    </a:lnTo>
                    <a:lnTo>
                      <a:pt x="516" y="178"/>
                    </a:lnTo>
                    <a:lnTo>
                      <a:pt x="516" y="179"/>
                    </a:lnTo>
                    <a:lnTo>
                      <a:pt x="515" y="180"/>
                    </a:lnTo>
                    <a:lnTo>
                      <a:pt x="514" y="180"/>
                    </a:lnTo>
                    <a:lnTo>
                      <a:pt x="515" y="180"/>
                    </a:lnTo>
                    <a:lnTo>
                      <a:pt x="515" y="181"/>
                    </a:lnTo>
                    <a:lnTo>
                      <a:pt x="516" y="180"/>
                    </a:lnTo>
                    <a:lnTo>
                      <a:pt x="516" y="181"/>
                    </a:lnTo>
                    <a:lnTo>
                      <a:pt x="515" y="181"/>
                    </a:lnTo>
                    <a:lnTo>
                      <a:pt x="516" y="181"/>
                    </a:lnTo>
                    <a:lnTo>
                      <a:pt x="516" y="182"/>
                    </a:lnTo>
                    <a:lnTo>
                      <a:pt x="515" y="182"/>
                    </a:lnTo>
                    <a:lnTo>
                      <a:pt x="515" y="183"/>
                    </a:lnTo>
                    <a:lnTo>
                      <a:pt x="516" y="183"/>
                    </a:lnTo>
                    <a:lnTo>
                      <a:pt x="515" y="183"/>
                    </a:lnTo>
                    <a:lnTo>
                      <a:pt x="516" y="183"/>
                    </a:lnTo>
                    <a:lnTo>
                      <a:pt x="516" y="184"/>
                    </a:lnTo>
                    <a:lnTo>
                      <a:pt x="517" y="184"/>
                    </a:lnTo>
                    <a:lnTo>
                      <a:pt x="517" y="183"/>
                    </a:lnTo>
                    <a:lnTo>
                      <a:pt x="517" y="182"/>
                    </a:lnTo>
                    <a:lnTo>
                      <a:pt x="517" y="183"/>
                    </a:lnTo>
                    <a:lnTo>
                      <a:pt x="518" y="183"/>
                    </a:lnTo>
                    <a:lnTo>
                      <a:pt x="517" y="184"/>
                    </a:lnTo>
                    <a:lnTo>
                      <a:pt x="518" y="184"/>
                    </a:lnTo>
                    <a:lnTo>
                      <a:pt x="518" y="185"/>
                    </a:lnTo>
                    <a:lnTo>
                      <a:pt x="519" y="185"/>
                    </a:lnTo>
                    <a:lnTo>
                      <a:pt x="520" y="185"/>
                    </a:lnTo>
                    <a:lnTo>
                      <a:pt x="519" y="186"/>
                    </a:lnTo>
                    <a:lnTo>
                      <a:pt x="520" y="186"/>
                    </a:lnTo>
                    <a:lnTo>
                      <a:pt x="521" y="186"/>
                    </a:lnTo>
                    <a:lnTo>
                      <a:pt x="520" y="186"/>
                    </a:lnTo>
                    <a:lnTo>
                      <a:pt x="521" y="186"/>
                    </a:lnTo>
                    <a:lnTo>
                      <a:pt x="521" y="187"/>
                    </a:lnTo>
                    <a:lnTo>
                      <a:pt x="522" y="187"/>
                    </a:lnTo>
                    <a:lnTo>
                      <a:pt x="522" y="188"/>
                    </a:lnTo>
                    <a:lnTo>
                      <a:pt x="523" y="188"/>
                    </a:lnTo>
                    <a:lnTo>
                      <a:pt x="522" y="187"/>
                    </a:lnTo>
                    <a:lnTo>
                      <a:pt x="522" y="186"/>
                    </a:lnTo>
                    <a:lnTo>
                      <a:pt x="521" y="186"/>
                    </a:lnTo>
                    <a:lnTo>
                      <a:pt x="521" y="185"/>
                    </a:lnTo>
                    <a:lnTo>
                      <a:pt x="520" y="185"/>
                    </a:lnTo>
                    <a:lnTo>
                      <a:pt x="520" y="184"/>
                    </a:lnTo>
                    <a:lnTo>
                      <a:pt x="519" y="184"/>
                    </a:lnTo>
                    <a:lnTo>
                      <a:pt x="519" y="183"/>
                    </a:lnTo>
                    <a:lnTo>
                      <a:pt x="518" y="182"/>
                    </a:lnTo>
                    <a:lnTo>
                      <a:pt x="518" y="181"/>
                    </a:lnTo>
                    <a:lnTo>
                      <a:pt x="518" y="180"/>
                    </a:lnTo>
                    <a:lnTo>
                      <a:pt x="519" y="181"/>
                    </a:lnTo>
                    <a:lnTo>
                      <a:pt x="519" y="180"/>
                    </a:lnTo>
                    <a:lnTo>
                      <a:pt x="520" y="181"/>
                    </a:lnTo>
                    <a:lnTo>
                      <a:pt x="520" y="180"/>
                    </a:lnTo>
                    <a:lnTo>
                      <a:pt x="521" y="180"/>
                    </a:lnTo>
                    <a:lnTo>
                      <a:pt x="522" y="180"/>
                    </a:lnTo>
                    <a:lnTo>
                      <a:pt x="523" y="180"/>
                    </a:lnTo>
                    <a:lnTo>
                      <a:pt x="523" y="179"/>
                    </a:lnTo>
                    <a:lnTo>
                      <a:pt x="524" y="179"/>
                    </a:lnTo>
                    <a:lnTo>
                      <a:pt x="525" y="179"/>
                    </a:lnTo>
                    <a:lnTo>
                      <a:pt x="526" y="179"/>
                    </a:lnTo>
                    <a:lnTo>
                      <a:pt x="527" y="178"/>
                    </a:lnTo>
                    <a:lnTo>
                      <a:pt x="528" y="178"/>
                    </a:lnTo>
                    <a:lnTo>
                      <a:pt x="528" y="177"/>
                    </a:lnTo>
                    <a:lnTo>
                      <a:pt x="529" y="177"/>
                    </a:lnTo>
                    <a:lnTo>
                      <a:pt x="530" y="177"/>
                    </a:lnTo>
                    <a:lnTo>
                      <a:pt x="530" y="178"/>
                    </a:lnTo>
                    <a:lnTo>
                      <a:pt x="531" y="178"/>
                    </a:lnTo>
                    <a:lnTo>
                      <a:pt x="532" y="178"/>
                    </a:lnTo>
                    <a:lnTo>
                      <a:pt x="533" y="178"/>
                    </a:lnTo>
                    <a:lnTo>
                      <a:pt x="533" y="179"/>
                    </a:lnTo>
                    <a:lnTo>
                      <a:pt x="534" y="179"/>
                    </a:lnTo>
                    <a:lnTo>
                      <a:pt x="535" y="179"/>
                    </a:lnTo>
                    <a:lnTo>
                      <a:pt x="535" y="180"/>
                    </a:lnTo>
                    <a:lnTo>
                      <a:pt x="536" y="180"/>
                    </a:lnTo>
                    <a:lnTo>
                      <a:pt x="535" y="180"/>
                    </a:lnTo>
                    <a:lnTo>
                      <a:pt x="536" y="180"/>
                    </a:lnTo>
                    <a:lnTo>
                      <a:pt x="535" y="181"/>
                    </a:lnTo>
                    <a:lnTo>
                      <a:pt x="536" y="181"/>
                    </a:lnTo>
                    <a:lnTo>
                      <a:pt x="536" y="182"/>
                    </a:lnTo>
                    <a:lnTo>
                      <a:pt x="537" y="182"/>
                    </a:lnTo>
                    <a:lnTo>
                      <a:pt x="536" y="183"/>
                    </a:lnTo>
                    <a:lnTo>
                      <a:pt x="536" y="184"/>
                    </a:lnTo>
                    <a:lnTo>
                      <a:pt x="536" y="183"/>
                    </a:lnTo>
                    <a:lnTo>
                      <a:pt x="537" y="184"/>
                    </a:lnTo>
                    <a:lnTo>
                      <a:pt x="537" y="183"/>
                    </a:lnTo>
                    <a:lnTo>
                      <a:pt x="537" y="184"/>
                    </a:lnTo>
                    <a:lnTo>
                      <a:pt x="538" y="184"/>
                    </a:lnTo>
                    <a:lnTo>
                      <a:pt x="539" y="185"/>
                    </a:lnTo>
                    <a:lnTo>
                      <a:pt x="540" y="185"/>
                    </a:lnTo>
                    <a:lnTo>
                      <a:pt x="540" y="184"/>
                    </a:lnTo>
                    <a:lnTo>
                      <a:pt x="540" y="185"/>
                    </a:lnTo>
                    <a:lnTo>
                      <a:pt x="541" y="185"/>
                    </a:lnTo>
                    <a:lnTo>
                      <a:pt x="541" y="186"/>
                    </a:lnTo>
                    <a:lnTo>
                      <a:pt x="542" y="186"/>
                    </a:lnTo>
                    <a:lnTo>
                      <a:pt x="543" y="185"/>
                    </a:lnTo>
                    <a:lnTo>
                      <a:pt x="543" y="186"/>
                    </a:lnTo>
                    <a:lnTo>
                      <a:pt x="543" y="187"/>
                    </a:lnTo>
                    <a:lnTo>
                      <a:pt x="544" y="187"/>
                    </a:lnTo>
                    <a:lnTo>
                      <a:pt x="543" y="187"/>
                    </a:lnTo>
                    <a:lnTo>
                      <a:pt x="542" y="188"/>
                    </a:lnTo>
                    <a:lnTo>
                      <a:pt x="543" y="188"/>
                    </a:lnTo>
                    <a:lnTo>
                      <a:pt x="544" y="188"/>
                    </a:lnTo>
                    <a:lnTo>
                      <a:pt x="545" y="188"/>
                    </a:lnTo>
                    <a:lnTo>
                      <a:pt x="544" y="190"/>
                    </a:lnTo>
                    <a:lnTo>
                      <a:pt x="543" y="190"/>
                    </a:lnTo>
                    <a:lnTo>
                      <a:pt x="544" y="190"/>
                    </a:lnTo>
                    <a:lnTo>
                      <a:pt x="543" y="190"/>
                    </a:lnTo>
                    <a:lnTo>
                      <a:pt x="542" y="192"/>
                    </a:lnTo>
                    <a:lnTo>
                      <a:pt x="541" y="193"/>
                    </a:lnTo>
                    <a:lnTo>
                      <a:pt x="539" y="195"/>
                    </a:lnTo>
                    <a:lnTo>
                      <a:pt x="538" y="197"/>
                    </a:lnTo>
                    <a:lnTo>
                      <a:pt x="535" y="201"/>
                    </a:lnTo>
                    <a:lnTo>
                      <a:pt x="532" y="204"/>
                    </a:lnTo>
                    <a:lnTo>
                      <a:pt x="531" y="206"/>
                    </a:lnTo>
                    <a:lnTo>
                      <a:pt x="530" y="207"/>
                    </a:lnTo>
                    <a:lnTo>
                      <a:pt x="528" y="210"/>
                    </a:lnTo>
                    <a:lnTo>
                      <a:pt x="525" y="215"/>
                    </a:lnTo>
                    <a:lnTo>
                      <a:pt x="523" y="218"/>
                    </a:lnTo>
                    <a:lnTo>
                      <a:pt x="523" y="219"/>
                    </a:lnTo>
                    <a:lnTo>
                      <a:pt x="522" y="220"/>
                    </a:lnTo>
                    <a:lnTo>
                      <a:pt x="521" y="221"/>
                    </a:lnTo>
                    <a:lnTo>
                      <a:pt x="520" y="224"/>
                    </a:lnTo>
                    <a:lnTo>
                      <a:pt x="519" y="225"/>
                    </a:lnTo>
                    <a:lnTo>
                      <a:pt x="518" y="227"/>
                    </a:lnTo>
                    <a:lnTo>
                      <a:pt x="518" y="228"/>
                    </a:lnTo>
                    <a:lnTo>
                      <a:pt x="517" y="230"/>
                    </a:lnTo>
                    <a:lnTo>
                      <a:pt x="515" y="233"/>
                    </a:lnTo>
                    <a:lnTo>
                      <a:pt x="514" y="235"/>
                    </a:lnTo>
                    <a:lnTo>
                      <a:pt x="513" y="237"/>
                    </a:lnTo>
                    <a:lnTo>
                      <a:pt x="513" y="239"/>
                    </a:lnTo>
                    <a:lnTo>
                      <a:pt x="511" y="241"/>
                    </a:lnTo>
                    <a:lnTo>
                      <a:pt x="509" y="246"/>
                    </a:lnTo>
                    <a:lnTo>
                      <a:pt x="507" y="250"/>
                    </a:lnTo>
                    <a:lnTo>
                      <a:pt x="505" y="254"/>
                    </a:lnTo>
                    <a:lnTo>
                      <a:pt x="505" y="256"/>
                    </a:lnTo>
                    <a:lnTo>
                      <a:pt x="504" y="257"/>
                    </a:lnTo>
                    <a:lnTo>
                      <a:pt x="503" y="259"/>
                    </a:lnTo>
                    <a:lnTo>
                      <a:pt x="503" y="261"/>
                    </a:lnTo>
                    <a:lnTo>
                      <a:pt x="502" y="262"/>
                    </a:lnTo>
                    <a:lnTo>
                      <a:pt x="500" y="267"/>
                    </a:lnTo>
                    <a:lnTo>
                      <a:pt x="499" y="269"/>
                    </a:lnTo>
                    <a:lnTo>
                      <a:pt x="499" y="270"/>
                    </a:lnTo>
                    <a:lnTo>
                      <a:pt x="498" y="272"/>
                    </a:lnTo>
                    <a:lnTo>
                      <a:pt x="497" y="274"/>
                    </a:lnTo>
                    <a:lnTo>
                      <a:pt x="495" y="277"/>
                    </a:lnTo>
                    <a:lnTo>
                      <a:pt x="493" y="279"/>
                    </a:lnTo>
                    <a:lnTo>
                      <a:pt x="493" y="280"/>
                    </a:lnTo>
                    <a:lnTo>
                      <a:pt x="493" y="281"/>
                    </a:lnTo>
                    <a:lnTo>
                      <a:pt x="492" y="282"/>
                    </a:lnTo>
                    <a:lnTo>
                      <a:pt x="491" y="282"/>
                    </a:lnTo>
                    <a:lnTo>
                      <a:pt x="490" y="284"/>
                    </a:lnTo>
                    <a:lnTo>
                      <a:pt x="486" y="289"/>
                    </a:lnTo>
                    <a:lnTo>
                      <a:pt x="484" y="291"/>
                    </a:lnTo>
                    <a:lnTo>
                      <a:pt x="483" y="293"/>
                    </a:lnTo>
                    <a:lnTo>
                      <a:pt x="478" y="300"/>
                    </a:lnTo>
                    <a:lnTo>
                      <a:pt x="476" y="304"/>
                    </a:lnTo>
                    <a:lnTo>
                      <a:pt x="473" y="307"/>
                    </a:lnTo>
                    <a:lnTo>
                      <a:pt x="472" y="308"/>
                    </a:lnTo>
                    <a:lnTo>
                      <a:pt x="470" y="311"/>
                    </a:lnTo>
                    <a:lnTo>
                      <a:pt x="468" y="313"/>
                    </a:lnTo>
                    <a:lnTo>
                      <a:pt x="467" y="315"/>
                    </a:lnTo>
                    <a:lnTo>
                      <a:pt x="466" y="316"/>
                    </a:lnTo>
                    <a:lnTo>
                      <a:pt x="463" y="321"/>
                    </a:lnTo>
                    <a:lnTo>
                      <a:pt x="461" y="324"/>
                    </a:lnTo>
                    <a:lnTo>
                      <a:pt x="460" y="325"/>
                    </a:lnTo>
                    <a:lnTo>
                      <a:pt x="459" y="325"/>
                    </a:lnTo>
                    <a:lnTo>
                      <a:pt x="459" y="326"/>
                    </a:lnTo>
                    <a:lnTo>
                      <a:pt x="458" y="327"/>
                    </a:lnTo>
                    <a:lnTo>
                      <a:pt x="452" y="333"/>
                    </a:lnTo>
                    <a:lnTo>
                      <a:pt x="451" y="334"/>
                    </a:lnTo>
                    <a:lnTo>
                      <a:pt x="450" y="334"/>
                    </a:lnTo>
                    <a:lnTo>
                      <a:pt x="449" y="335"/>
                    </a:lnTo>
                    <a:lnTo>
                      <a:pt x="448" y="336"/>
                    </a:lnTo>
                    <a:lnTo>
                      <a:pt x="446" y="338"/>
                    </a:lnTo>
                    <a:lnTo>
                      <a:pt x="444" y="339"/>
                    </a:lnTo>
                    <a:lnTo>
                      <a:pt x="442" y="341"/>
                    </a:lnTo>
                    <a:lnTo>
                      <a:pt x="439" y="344"/>
                    </a:lnTo>
                    <a:lnTo>
                      <a:pt x="437" y="346"/>
                    </a:lnTo>
                    <a:lnTo>
                      <a:pt x="436" y="347"/>
                    </a:lnTo>
                    <a:lnTo>
                      <a:pt x="434" y="349"/>
                    </a:lnTo>
                    <a:lnTo>
                      <a:pt x="433" y="350"/>
                    </a:lnTo>
                    <a:lnTo>
                      <a:pt x="432" y="351"/>
                    </a:lnTo>
                    <a:lnTo>
                      <a:pt x="431" y="353"/>
                    </a:lnTo>
                    <a:lnTo>
                      <a:pt x="429" y="354"/>
                    </a:lnTo>
                    <a:lnTo>
                      <a:pt x="428" y="355"/>
                    </a:lnTo>
                    <a:lnTo>
                      <a:pt x="427" y="356"/>
                    </a:lnTo>
                    <a:lnTo>
                      <a:pt x="420" y="361"/>
                    </a:lnTo>
                    <a:lnTo>
                      <a:pt x="418" y="363"/>
                    </a:lnTo>
                    <a:lnTo>
                      <a:pt x="417" y="363"/>
                    </a:lnTo>
                    <a:lnTo>
                      <a:pt x="416" y="364"/>
                    </a:lnTo>
                    <a:lnTo>
                      <a:pt x="415" y="365"/>
                    </a:lnTo>
                    <a:lnTo>
                      <a:pt x="414" y="366"/>
                    </a:lnTo>
                    <a:lnTo>
                      <a:pt x="412" y="367"/>
                    </a:lnTo>
                    <a:lnTo>
                      <a:pt x="411" y="367"/>
                    </a:lnTo>
                    <a:lnTo>
                      <a:pt x="411" y="368"/>
                    </a:lnTo>
                    <a:lnTo>
                      <a:pt x="410" y="368"/>
                    </a:lnTo>
                    <a:lnTo>
                      <a:pt x="409" y="369"/>
                    </a:lnTo>
                    <a:lnTo>
                      <a:pt x="408" y="369"/>
                    </a:lnTo>
                    <a:lnTo>
                      <a:pt x="407" y="370"/>
                    </a:lnTo>
                    <a:lnTo>
                      <a:pt x="406" y="370"/>
                    </a:lnTo>
                    <a:lnTo>
                      <a:pt x="404" y="371"/>
                    </a:lnTo>
                    <a:lnTo>
                      <a:pt x="403" y="372"/>
                    </a:lnTo>
                    <a:lnTo>
                      <a:pt x="402" y="373"/>
                    </a:lnTo>
                    <a:lnTo>
                      <a:pt x="401" y="373"/>
                    </a:lnTo>
                    <a:lnTo>
                      <a:pt x="398" y="374"/>
                    </a:lnTo>
                    <a:lnTo>
                      <a:pt x="398" y="375"/>
                    </a:lnTo>
                    <a:lnTo>
                      <a:pt x="397" y="375"/>
                    </a:lnTo>
                    <a:lnTo>
                      <a:pt x="391" y="378"/>
                    </a:lnTo>
                    <a:lnTo>
                      <a:pt x="387" y="380"/>
                    </a:lnTo>
                    <a:lnTo>
                      <a:pt x="384" y="383"/>
                    </a:lnTo>
                    <a:lnTo>
                      <a:pt x="382" y="384"/>
                    </a:lnTo>
                    <a:lnTo>
                      <a:pt x="379" y="387"/>
                    </a:lnTo>
                    <a:lnTo>
                      <a:pt x="378" y="388"/>
                    </a:lnTo>
                    <a:lnTo>
                      <a:pt x="376" y="390"/>
                    </a:lnTo>
                    <a:lnTo>
                      <a:pt x="374" y="392"/>
                    </a:lnTo>
                    <a:lnTo>
                      <a:pt x="373" y="393"/>
                    </a:lnTo>
                    <a:lnTo>
                      <a:pt x="372" y="394"/>
                    </a:lnTo>
                    <a:lnTo>
                      <a:pt x="371" y="395"/>
                    </a:lnTo>
                    <a:lnTo>
                      <a:pt x="369" y="397"/>
                    </a:lnTo>
                    <a:lnTo>
                      <a:pt x="369" y="398"/>
                    </a:lnTo>
                    <a:lnTo>
                      <a:pt x="369" y="399"/>
                    </a:lnTo>
                    <a:lnTo>
                      <a:pt x="369" y="400"/>
                    </a:lnTo>
                    <a:lnTo>
                      <a:pt x="369" y="401"/>
                    </a:lnTo>
                    <a:lnTo>
                      <a:pt x="368" y="400"/>
                    </a:lnTo>
                    <a:lnTo>
                      <a:pt x="367" y="399"/>
                    </a:lnTo>
                    <a:lnTo>
                      <a:pt x="366" y="399"/>
                    </a:lnTo>
                    <a:lnTo>
                      <a:pt x="365" y="400"/>
                    </a:lnTo>
                    <a:lnTo>
                      <a:pt x="364" y="400"/>
                    </a:lnTo>
                    <a:lnTo>
                      <a:pt x="362" y="402"/>
                    </a:lnTo>
                    <a:lnTo>
                      <a:pt x="361" y="403"/>
                    </a:lnTo>
                    <a:lnTo>
                      <a:pt x="359" y="404"/>
                    </a:lnTo>
                    <a:lnTo>
                      <a:pt x="359" y="405"/>
                    </a:lnTo>
                    <a:lnTo>
                      <a:pt x="357" y="407"/>
                    </a:lnTo>
                    <a:lnTo>
                      <a:pt x="356" y="409"/>
                    </a:lnTo>
                    <a:lnTo>
                      <a:pt x="354" y="412"/>
                    </a:lnTo>
                    <a:lnTo>
                      <a:pt x="351" y="416"/>
                    </a:lnTo>
                    <a:lnTo>
                      <a:pt x="351" y="417"/>
                    </a:lnTo>
                    <a:lnTo>
                      <a:pt x="350" y="418"/>
                    </a:lnTo>
                    <a:lnTo>
                      <a:pt x="349" y="421"/>
                    </a:lnTo>
                    <a:lnTo>
                      <a:pt x="348" y="422"/>
                    </a:lnTo>
                    <a:lnTo>
                      <a:pt x="347" y="424"/>
                    </a:lnTo>
                    <a:lnTo>
                      <a:pt x="346" y="426"/>
                    </a:lnTo>
                    <a:lnTo>
                      <a:pt x="346" y="427"/>
                    </a:lnTo>
                    <a:lnTo>
                      <a:pt x="345" y="429"/>
                    </a:lnTo>
                    <a:lnTo>
                      <a:pt x="344" y="432"/>
                    </a:lnTo>
                    <a:lnTo>
                      <a:pt x="343" y="434"/>
                    </a:lnTo>
                    <a:lnTo>
                      <a:pt x="342" y="440"/>
                    </a:lnTo>
                    <a:lnTo>
                      <a:pt x="341" y="442"/>
                    </a:lnTo>
                    <a:lnTo>
                      <a:pt x="341" y="444"/>
                    </a:lnTo>
                    <a:lnTo>
                      <a:pt x="340" y="445"/>
                    </a:lnTo>
                    <a:lnTo>
                      <a:pt x="340" y="446"/>
                    </a:lnTo>
                    <a:lnTo>
                      <a:pt x="339" y="447"/>
                    </a:lnTo>
                    <a:lnTo>
                      <a:pt x="339" y="448"/>
                    </a:lnTo>
                    <a:lnTo>
                      <a:pt x="338" y="450"/>
                    </a:lnTo>
                    <a:lnTo>
                      <a:pt x="338" y="451"/>
                    </a:lnTo>
                    <a:lnTo>
                      <a:pt x="337" y="453"/>
                    </a:lnTo>
                    <a:lnTo>
                      <a:pt x="336" y="454"/>
                    </a:lnTo>
                    <a:lnTo>
                      <a:pt x="336" y="456"/>
                    </a:lnTo>
                    <a:lnTo>
                      <a:pt x="334" y="458"/>
                    </a:lnTo>
                    <a:lnTo>
                      <a:pt x="331" y="464"/>
                    </a:lnTo>
                    <a:lnTo>
                      <a:pt x="330" y="467"/>
                    </a:lnTo>
                    <a:lnTo>
                      <a:pt x="329" y="468"/>
                    </a:lnTo>
                    <a:lnTo>
                      <a:pt x="329" y="469"/>
                    </a:lnTo>
                    <a:lnTo>
                      <a:pt x="328" y="469"/>
                    </a:lnTo>
                    <a:lnTo>
                      <a:pt x="328" y="470"/>
                    </a:lnTo>
                    <a:lnTo>
                      <a:pt x="326" y="473"/>
                    </a:lnTo>
                    <a:lnTo>
                      <a:pt x="325" y="474"/>
                    </a:lnTo>
                    <a:lnTo>
                      <a:pt x="324" y="475"/>
                    </a:lnTo>
                    <a:lnTo>
                      <a:pt x="324" y="476"/>
                    </a:lnTo>
                    <a:lnTo>
                      <a:pt x="323" y="477"/>
                    </a:lnTo>
                    <a:lnTo>
                      <a:pt x="322" y="478"/>
                    </a:lnTo>
                    <a:lnTo>
                      <a:pt x="321" y="479"/>
                    </a:lnTo>
                    <a:lnTo>
                      <a:pt x="320" y="480"/>
                    </a:lnTo>
                    <a:lnTo>
                      <a:pt x="320" y="481"/>
                    </a:lnTo>
                    <a:lnTo>
                      <a:pt x="319" y="481"/>
                    </a:lnTo>
                    <a:lnTo>
                      <a:pt x="318" y="483"/>
                    </a:lnTo>
                    <a:lnTo>
                      <a:pt x="316" y="484"/>
                    </a:lnTo>
                    <a:lnTo>
                      <a:pt x="314" y="486"/>
                    </a:lnTo>
                    <a:lnTo>
                      <a:pt x="313" y="487"/>
                    </a:lnTo>
                    <a:lnTo>
                      <a:pt x="309" y="490"/>
                    </a:lnTo>
                    <a:lnTo>
                      <a:pt x="305" y="493"/>
                    </a:lnTo>
                    <a:lnTo>
                      <a:pt x="305" y="494"/>
                    </a:lnTo>
                    <a:lnTo>
                      <a:pt x="299" y="498"/>
                    </a:lnTo>
                    <a:lnTo>
                      <a:pt x="299" y="499"/>
                    </a:lnTo>
                    <a:lnTo>
                      <a:pt x="298" y="499"/>
                    </a:lnTo>
                    <a:lnTo>
                      <a:pt x="297" y="500"/>
                    </a:lnTo>
                    <a:lnTo>
                      <a:pt x="293" y="503"/>
                    </a:lnTo>
                    <a:lnTo>
                      <a:pt x="291" y="505"/>
                    </a:lnTo>
                    <a:lnTo>
                      <a:pt x="291" y="506"/>
                    </a:lnTo>
                    <a:lnTo>
                      <a:pt x="289" y="508"/>
                    </a:lnTo>
                    <a:lnTo>
                      <a:pt x="288" y="508"/>
                    </a:lnTo>
                    <a:lnTo>
                      <a:pt x="287" y="508"/>
                    </a:lnTo>
                    <a:lnTo>
                      <a:pt x="284" y="511"/>
                    </a:lnTo>
                    <a:lnTo>
                      <a:pt x="283" y="512"/>
                    </a:lnTo>
                    <a:lnTo>
                      <a:pt x="281" y="513"/>
                    </a:lnTo>
                    <a:lnTo>
                      <a:pt x="280" y="513"/>
                    </a:lnTo>
                    <a:lnTo>
                      <a:pt x="278" y="515"/>
                    </a:lnTo>
                    <a:lnTo>
                      <a:pt x="277" y="516"/>
                    </a:lnTo>
                    <a:lnTo>
                      <a:pt x="275" y="517"/>
                    </a:lnTo>
                    <a:lnTo>
                      <a:pt x="275" y="518"/>
                    </a:lnTo>
                    <a:lnTo>
                      <a:pt x="274" y="517"/>
                    </a:lnTo>
                    <a:lnTo>
                      <a:pt x="274" y="518"/>
                    </a:lnTo>
                    <a:lnTo>
                      <a:pt x="273" y="518"/>
                    </a:lnTo>
                    <a:lnTo>
                      <a:pt x="272" y="518"/>
                    </a:lnTo>
                    <a:lnTo>
                      <a:pt x="272" y="517"/>
                    </a:lnTo>
                    <a:lnTo>
                      <a:pt x="272" y="516"/>
                    </a:lnTo>
                    <a:lnTo>
                      <a:pt x="271" y="516"/>
                    </a:lnTo>
                    <a:lnTo>
                      <a:pt x="272" y="515"/>
                    </a:lnTo>
                    <a:lnTo>
                      <a:pt x="271" y="515"/>
                    </a:lnTo>
                    <a:lnTo>
                      <a:pt x="271" y="514"/>
                    </a:lnTo>
                    <a:lnTo>
                      <a:pt x="271" y="513"/>
                    </a:lnTo>
                    <a:lnTo>
                      <a:pt x="271" y="514"/>
                    </a:lnTo>
                    <a:lnTo>
                      <a:pt x="271" y="513"/>
                    </a:lnTo>
                    <a:lnTo>
                      <a:pt x="266" y="513"/>
                    </a:lnTo>
                    <a:lnTo>
                      <a:pt x="265" y="513"/>
                    </a:lnTo>
                    <a:lnTo>
                      <a:pt x="265" y="512"/>
                    </a:lnTo>
                    <a:lnTo>
                      <a:pt x="266" y="511"/>
                    </a:lnTo>
                    <a:lnTo>
                      <a:pt x="265" y="511"/>
                    </a:lnTo>
                    <a:lnTo>
                      <a:pt x="265" y="510"/>
                    </a:lnTo>
                    <a:lnTo>
                      <a:pt x="265" y="509"/>
                    </a:lnTo>
                    <a:lnTo>
                      <a:pt x="266" y="509"/>
                    </a:lnTo>
                    <a:lnTo>
                      <a:pt x="265" y="509"/>
                    </a:lnTo>
                    <a:lnTo>
                      <a:pt x="266" y="509"/>
                    </a:lnTo>
                    <a:lnTo>
                      <a:pt x="266" y="508"/>
                    </a:lnTo>
                    <a:lnTo>
                      <a:pt x="266" y="507"/>
                    </a:lnTo>
                    <a:lnTo>
                      <a:pt x="265" y="507"/>
                    </a:lnTo>
                    <a:lnTo>
                      <a:pt x="265" y="506"/>
                    </a:lnTo>
                    <a:lnTo>
                      <a:pt x="266" y="50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74" name="Freeform 4708"/>
              <p:cNvSpPr>
                <a:spLocks noEditPoints="1"/>
              </p:cNvSpPr>
              <p:nvPr/>
            </p:nvSpPr>
            <p:spPr bwMode="auto">
              <a:xfrm>
                <a:off x="2895601" y="4459288"/>
                <a:ext cx="741363" cy="523875"/>
              </a:xfrm>
              <a:custGeom>
                <a:avLst/>
                <a:gdLst>
                  <a:gd name="T0" fmla="*/ 2147483647 w 467"/>
                  <a:gd name="T1" fmla="*/ 2147483647 h 330"/>
                  <a:gd name="T2" fmla="*/ 2147483647 w 467"/>
                  <a:gd name="T3" fmla="*/ 2147483647 h 330"/>
                  <a:gd name="T4" fmla="*/ 2147483647 w 467"/>
                  <a:gd name="T5" fmla="*/ 2147483647 h 330"/>
                  <a:gd name="T6" fmla="*/ 2147483647 w 467"/>
                  <a:gd name="T7" fmla="*/ 2147483647 h 330"/>
                  <a:gd name="T8" fmla="*/ 2147483647 w 467"/>
                  <a:gd name="T9" fmla="*/ 2147483647 h 330"/>
                  <a:gd name="T10" fmla="*/ 2147483647 w 467"/>
                  <a:gd name="T11" fmla="*/ 2147483647 h 330"/>
                  <a:gd name="T12" fmla="*/ 2147483647 w 467"/>
                  <a:gd name="T13" fmla="*/ 2147483647 h 330"/>
                  <a:gd name="T14" fmla="*/ 2147483647 w 467"/>
                  <a:gd name="T15" fmla="*/ 2147483647 h 330"/>
                  <a:gd name="T16" fmla="*/ 2147483647 w 467"/>
                  <a:gd name="T17" fmla="*/ 2147483647 h 330"/>
                  <a:gd name="T18" fmla="*/ 2147483647 w 467"/>
                  <a:gd name="T19" fmla="*/ 2147483647 h 330"/>
                  <a:gd name="T20" fmla="*/ 2147483647 w 467"/>
                  <a:gd name="T21" fmla="*/ 2147483647 h 330"/>
                  <a:gd name="T22" fmla="*/ 2147483647 w 467"/>
                  <a:gd name="T23" fmla="*/ 2147483647 h 330"/>
                  <a:gd name="T24" fmla="*/ 2147483647 w 467"/>
                  <a:gd name="T25" fmla="*/ 2147483647 h 330"/>
                  <a:gd name="T26" fmla="*/ 2147483647 w 467"/>
                  <a:gd name="T27" fmla="*/ 2147483647 h 330"/>
                  <a:gd name="T28" fmla="*/ 2147483647 w 467"/>
                  <a:gd name="T29" fmla="*/ 2147483647 h 330"/>
                  <a:gd name="T30" fmla="*/ 2147483647 w 467"/>
                  <a:gd name="T31" fmla="*/ 2147483647 h 330"/>
                  <a:gd name="T32" fmla="*/ 2147483647 w 467"/>
                  <a:gd name="T33" fmla="*/ 2147483647 h 330"/>
                  <a:gd name="T34" fmla="*/ 2147483647 w 467"/>
                  <a:gd name="T35" fmla="*/ 2147483647 h 330"/>
                  <a:gd name="T36" fmla="*/ 2147483647 w 467"/>
                  <a:gd name="T37" fmla="*/ 2147483647 h 330"/>
                  <a:gd name="T38" fmla="*/ 2147483647 w 467"/>
                  <a:gd name="T39" fmla="*/ 2147483647 h 330"/>
                  <a:gd name="T40" fmla="*/ 2147483647 w 467"/>
                  <a:gd name="T41" fmla="*/ 2147483647 h 330"/>
                  <a:gd name="T42" fmla="*/ 2147483647 w 467"/>
                  <a:gd name="T43" fmla="*/ 2147483647 h 330"/>
                  <a:gd name="T44" fmla="*/ 2147483647 w 467"/>
                  <a:gd name="T45" fmla="*/ 2147483647 h 330"/>
                  <a:gd name="T46" fmla="*/ 2147483647 w 467"/>
                  <a:gd name="T47" fmla="*/ 2147483647 h 330"/>
                  <a:gd name="T48" fmla="*/ 2147483647 w 467"/>
                  <a:gd name="T49" fmla="*/ 2147483647 h 330"/>
                  <a:gd name="T50" fmla="*/ 2147483647 w 467"/>
                  <a:gd name="T51" fmla="*/ 2147483647 h 330"/>
                  <a:gd name="T52" fmla="*/ 2147483647 w 467"/>
                  <a:gd name="T53" fmla="*/ 2147483647 h 330"/>
                  <a:gd name="T54" fmla="*/ 2147483647 w 467"/>
                  <a:gd name="T55" fmla="*/ 2147483647 h 330"/>
                  <a:gd name="T56" fmla="*/ 2147483647 w 467"/>
                  <a:gd name="T57" fmla="*/ 2147483647 h 330"/>
                  <a:gd name="T58" fmla="*/ 2147483647 w 467"/>
                  <a:gd name="T59" fmla="*/ 2147483647 h 330"/>
                  <a:gd name="T60" fmla="*/ 2147483647 w 467"/>
                  <a:gd name="T61" fmla="*/ 2147483647 h 330"/>
                  <a:gd name="T62" fmla="*/ 2147483647 w 467"/>
                  <a:gd name="T63" fmla="*/ 2147483647 h 330"/>
                  <a:gd name="T64" fmla="*/ 2147483647 w 467"/>
                  <a:gd name="T65" fmla="*/ 2147483647 h 330"/>
                  <a:gd name="T66" fmla="*/ 2147483647 w 467"/>
                  <a:gd name="T67" fmla="*/ 2147483647 h 330"/>
                  <a:gd name="T68" fmla="*/ 2147483647 w 467"/>
                  <a:gd name="T69" fmla="*/ 2147483647 h 330"/>
                  <a:gd name="T70" fmla="*/ 2147483647 w 467"/>
                  <a:gd name="T71" fmla="*/ 2147483647 h 330"/>
                  <a:gd name="T72" fmla="*/ 2147483647 w 467"/>
                  <a:gd name="T73" fmla="*/ 2147483647 h 330"/>
                  <a:gd name="T74" fmla="*/ 2147483647 w 467"/>
                  <a:gd name="T75" fmla="*/ 2147483647 h 330"/>
                  <a:gd name="T76" fmla="*/ 2147483647 w 467"/>
                  <a:gd name="T77" fmla="*/ 2147483647 h 330"/>
                  <a:gd name="T78" fmla="*/ 2147483647 w 467"/>
                  <a:gd name="T79" fmla="*/ 2147483647 h 330"/>
                  <a:gd name="T80" fmla="*/ 2147483647 w 467"/>
                  <a:gd name="T81" fmla="*/ 2147483647 h 330"/>
                  <a:gd name="T82" fmla="*/ 2147483647 w 467"/>
                  <a:gd name="T83" fmla="*/ 2147483647 h 330"/>
                  <a:gd name="T84" fmla="*/ 2147483647 w 467"/>
                  <a:gd name="T85" fmla="*/ 2147483647 h 330"/>
                  <a:gd name="T86" fmla="*/ 2147483647 w 467"/>
                  <a:gd name="T87" fmla="*/ 2147483647 h 330"/>
                  <a:gd name="T88" fmla="*/ 2147483647 w 467"/>
                  <a:gd name="T89" fmla="*/ 2147483647 h 330"/>
                  <a:gd name="T90" fmla="*/ 2147483647 w 467"/>
                  <a:gd name="T91" fmla="*/ 2147483647 h 330"/>
                  <a:gd name="T92" fmla="*/ 2147483647 w 467"/>
                  <a:gd name="T93" fmla="*/ 2147483647 h 330"/>
                  <a:gd name="T94" fmla="*/ 2147483647 w 467"/>
                  <a:gd name="T95" fmla="*/ 2147483647 h 330"/>
                  <a:gd name="T96" fmla="*/ 2147483647 w 467"/>
                  <a:gd name="T97" fmla="*/ 2147483647 h 330"/>
                  <a:gd name="T98" fmla="*/ 2147483647 w 467"/>
                  <a:gd name="T99" fmla="*/ 2147483647 h 330"/>
                  <a:gd name="T100" fmla="*/ 2147483647 w 467"/>
                  <a:gd name="T101" fmla="*/ 2147483647 h 330"/>
                  <a:gd name="T102" fmla="*/ 2147483647 w 467"/>
                  <a:gd name="T103" fmla="*/ 2147483647 h 330"/>
                  <a:gd name="T104" fmla="*/ 2147483647 w 467"/>
                  <a:gd name="T105" fmla="*/ 2147483647 h 330"/>
                  <a:gd name="T106" fmla="*/ 2147483647 w 467"/>
                  <a:gd name="T107" fmla="*/ 2147483647 h 330"/>
                  <a:gd name="T108" fmla="*/ 2147483647 w 467"/>
                  <a:gd name="T109" fmla="*/ 2147483647 h 330"/>
                  <a:gd name="T110" fmla="*/ 2147483647 w 467"/>
                  <a:gd name="T111" fmla="*/ 2147483647 h 330"/>
                  <a:gd name="T112" fmla="*/ 2147483647 w 467"/>
                  <a:gd name="T113" fmla="*/ 2147483647 h 330"/>
                  <a:gd name="T114" fmla="*/ 2147483647 w 467"/>
                  <a:gd name="T115" fmla="*/ 2147483647 h 330"/>
                  <a:gd name="T116" fmla="*/ 2147483647 w 467"/>
                  <a:gd name="T117" fmla="*/ 2147483647 h 330"/>
                  <a:gd name="T118" fmla="*/ 2147483647 w 467"/>
                  <a:gd name="T119" fmla="*/ 2147483647 h 330"/>
                  <a:gd name="T120" fmla="*/ 2147483647 w 467"/>
                  <a:gd name="T121" fmla="*/ 2147483647 h 330"/>
                  <a:gd name="T122" fmla="*/ 2147483647 w 467"/>
                  <a:gd name="T123" fmla="*/ 2147483647 h 330"/>
                  <a:gd name="T124" fmla="*/ 2147483647 w 467"/>
                  <a:gd name="T125" fmla="*/ 2147483647 h 33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67"/>
                  <a:gd name="T190" fmla="*/ 0 h 330"/>
                  <a:gd name="T191" fmla="*/ 467 w 467"/>
                  <a:gd name="T192" fmla="*/ 330 h 330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67" h="330">
                    <a:moveTo>
                      <a:pt x="117" y="5"/>
                    </a:moveTo>
                    <a:lnTo>
                      <a:pt x="117" y="5"/>
                    </a:lnTo>
                    <a:lnTo>
                      <a:pt x="118" y="6"/>
                    </a:lnTo>
                    <a:lnTo>
                      <a:pt x="118" y="7"/>
                    </a:lnTo>
                    <a:lnTo>
                      <a:pt x="118" y="8"/>
                    </a:lnTo>
                    <a:lnTo>
                      <a:pt x="119" y="8"/>
                    </a:lnTo>
                    <a:lnTo>
                      <a:pt x="119" y="7"/>
                    </a:lnTo>
                    <a:lnTo>
                      <a:pt x="120" y="6"/>
                    </a:lnTo>
                    <a:lnTo>
                      <a:pt x="121" y="6"/>
                    </a:lnTo>
                    <a:lnTo>
                      <a:pt x="121" y="5"/>
                    </a:lnTo>
                    <a:lnTo>
                      <a:pt x="122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2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30" y="1"/>
                    </a:lnTo>
                    <a:lnTo>
                      <a:pt x="131" y="1"/>
                    </a:lnTo>
                    <a:lnTo>
                      <a:pt x="132" y="2"/>
                    </a:lnTo>
                    <a:lnTo>
                      <a:pt x="133" y="3"/>
                    </a:lnTo>
                    <a:lnTo>
                      <a:pt x="134" y="4"/>
                    </a:lnTo>
                    <a:lnTo>
                      <a:pt x="135" y="5"/>
                    </a:lnTo>
                    <a:lnTo>
                      <a:pt x="136" y="5"/>
                    </a:lnTo>
                    <a:lnTo>
                      <a:pt x="137" y="4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2" y="5"/>
                    </a:lnTo>
                    <a:lnTo>
                      <a:pt x="143" y="5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7"/>
                    </a:lnTo>
                    <a:lnTo>
                      <a:pt x="147" y="6"/>
                    </a:lnTo>
                    <a:lnTo>
                      <a:pt x="149" y="6"/>
                    </a:lnTo>
                    <a:lnTo>
                      <a:pt x="150" y="5"/>
                    </a:lnTo>
                    <a:lnTo>
                      <a:pt x="152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3"/>
                    </a:lnTo>
                    <a:lnTo>
                      <a:pt x="154" y="2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6" y="4"/>
                    </a:lnTo>
                    <a:lnTo>
                      <a:pt x="157" y="5"/>
                    </a:lnTo>
                    <a:lnTo>
                      <a:pt x="158" y="6"/>
                    </a:lnTo>
                    <a:lnTo>
                      <a:pt x="159" y="6"/>
                    </a:lnTo>
                    <a:lnTo>
                      <a:pt x="159" y="7"/>
                    </a:lnTo>
                    <a:lnTo>
                      <a:pt x="160" y="8"/>
                    </a:lnTo>
                    <a:lnTo>
                      <a:pt x="161" y="8"/>
                    </a:lnTo>
                    <a:lnTo>
                      <a:pt x="162" y="8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5" y="6"/>
                    </a:lnTo>
                    <a:lnTo>
                      <a:pt x="166" y="6"/>
                    </a:lnTo>
                    <a:lnTo>
                      <a:pt x="167" y="6"/>
                    </a:lnTo>
                    <a:lnTo>
                      <a:pt x="168" y="7"/>
                    </a:lnTo>
                    <a:lnTo>
                      <a:pt x="169" y="8"/>
                    </a:lnTo>
                    <a:lnTo>
                      <a:pt x="170" y="8"/>
                    </a:lnTo>
                    <a:lnTo>
                      <a:pt x="171" y="8"/>
                    </a:lnTo>
                    <a:lnTo>
                      <a:pt x="172" y="8"/>
                    </a:lnTo>
                    <a:lnTo>
                      <a:pt x="173" y="8"/>
                    </a:lnTo>
                    <a:lnTo>
                      <a:pt x="174" y="9"/>
                    </a:lnTo>
                    <a:lnTo>
                      <a:pt x="175" y="9"/>
                    </a:lnTo>
                    <a:lnTo>
                      <a:pt x="176" y="8"/>
                    </a:lnTo>
                    <a:lnTo>
                      <a:pt x="177" y="8"/>
                    </a:lnTo>
                    <a:lnTo>
                      <a:pt x="178" y="7"/>
                    </a:lnTo>
                    <a:lnTo>
                      <a:pt x="179" y="7"/>
                    </a:lnTo>
                    <a:lnTo>
                      <a:pt x="180" y="8"/>
                    </a:lnTo>
                    <a:lnTo>
                      <a:pt x="180" y="9"/>
                    </a:lnTo>
                    <a:lnTo>
                      <a:pt x="180" y="10"/>
                    </a:lnTo>
                    <a:lnTo>
                      <a:pt x="180" y="11"/>
                    </a:lnTo>
                    <a:lnTo>
                      <a:pt x="180" y="12"/>
                    </a:lnTo>
                    <a:lnTo>
                      <a:pt x="181" y="12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6" y="8"/>
                    </a:lnTo>
                    <a:lnTo>
                      <a:pt x="185" y="8"/>
                    </a:lnTo>
                    <a:lnTo>
                      <a:pt x="185" y="7"/>
                    </a:lnTo>
                    <a:lnTo>
                      <a:pt x="185" y="6"/>
                    </a:lnTo>
                    <a:lnTo>
                      <a:pt x="185" y="5"/>
                    </a:lnTo>
                    <a:lnTo>
                      <a:pt x="186" y="5"/>
                    </a:lnTo>
                    <a:lnTo>
                      <a:pt x="186" y="4"/>
                    </a:lnTo>
                    <a:lnTo>
                      <a:pt x="186" y="2"/>
                    </a:lnTo>
                    <a:lnTo>
                      <a:pt x="187" y="2"/>
                    </a:lnTo>
                    <a:lnTo>
                      <a:pt x="187" y="1"/>
                    </a:lnTo>
                    <a:lnTo>
                      <a:pt x="188" y="0"/>
                    </a:lnTo>
                    <a:lnTo>
                      <a:pt x="189" y="0"/>
                    </a:lnTo>
                    <a:lnTo>
                      <a:pt x="190" y="0"/>
                    </a:lnTo>
                    <a:lnTo>
                      <a:pt x="191" y="1"/>
                    </a:lnTo>
                    <a:lnTo>
                      <a:pt x="192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6" y="2"/>
                    </a:lnTo>
                    <a:lnTo>
                      <a:pt x="197" y="3"/>
                    </a:lnTo>
                    <a:lnTo>
                      <a:pt x="198" y="3"/>
                    </a:lnTo>
                    <a:lnTo>
                      <a:pt x="200" y="4"/>
                    </a:lnTo>
                    <a:lnTo>
                      <a:pt x="201" y="5"/>
                    </a:lnTo>
                    <a:lnTo>
                      <a:pt x="202" y="5"/>
                    </a:lnTo>
                    <a:lnTo>
                      <a:pt x="202" y="6"/>
                    </a:lnTo>
                    <a:lnTo>
                      <a:pt x="203" y="6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9"/>
                    </a:lnTo>
                    <a:lnTo>
                      <a:pt x="206" y="10"/>
                    </a:lnTo>
                    <a:lnTo>
                      <a:pt x="207" y="10"/>
                    </a:lnTo>
                    <a:lnTo>
                      <a:pt x="208" y="10"/>
                    </a:lnTo>
                    <a:lnTo>
                      <a:pt x="209" y="10"/>
                    </a:lnTo>
                    <a:lnTo>
                      <a:pt x="210" y="9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4" y="9"/>
                    </a:lnTo>
                    <a:lnTo>
                      <a:pt x="215" y="9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6" y="13"/>
                    </a:lnTo>
                    <a:lnTo>
                      <a:pt x="217" y="13"/>
                    </a:lnTo>
                    <a:lnTo>
                      <a:pt x="218" y="13"/>
                    </a:lnTo>
                    <a:lnTo>
                      <a:pt x="219" y="13"/>
                    </a:lnTo>
                    <a:lnTo>
                      <a:pt x="220" y="13"/>
                    </a:lnTo>
                    <a:lnTo>
                      <a:pt x="221" y="13"/>
                    </a:lnTo>
                    <a:lnTo>
                      <a:pt x="222" y="13"/>
                    </a:lnTo>
                    <a:lnTo>
                      <a:pt x="224" y="13"/>
                    </a:lnTo>
                    <a:lnTo>
                      <a:pt x="226" y="14"/>
                    </a:lnTo>
                    <a:lnTo>
                      <a:pt x="226" y="15"/>
                    </a:lnTo>
                    <a:lnTo>
                      <a:pt x="227" y="15"/>
                    </a:lnTo>
                    <a:lnTo>
                      <a:pt x="227" y="16"/>
                    </a:lnTo>
                    <a:lnTo>
                      <a:pt x="228" y="16"/>
                    </a:lnTo>
                    <a:lnTo>
                      <a:pt x="229" y="16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8" y="13"/>
                    </a:lnTo>
                    <a:lnTo>
                      <a:pt x="239" y="13"/>
                    </a:lnTo>
                    <a:lnTo>
                      <a:pt x="239" y="14"/>
                    </a:lnTo>
                    <a:lnTo>
                      <a:pt x="240" y="14"/>
                    </a:lnTo>
                    <a:lnTo>
                      <a:pt x="241" y="14"/>
                    </a:lnTo>
                    <a:lnTo>
                      <a:pt x="242" y="14"/>
                    </a:lnTo>
                    <a:lnTo>
                      <a:pt x="243" y="14"/>
                    </a:lnTo>
                    <a:lnTo>
                      <a:pt x="244" y="14"/>
                    </a:lnTo>
                    <a:lnTo>
                      <a:pt x="245" y="15"/>
                    </a:lnTo>
                    <a:lnTo>
                      <a:pt x="247" y="15"/>
                    </a:lnTo>
                    <a:lnTo>
                      <a:pt x="248" y="15"/>
                    </a:lnTo>
                    <a:lnTo>
                      <a:pt x="249" y="15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6"/>
                    </a:lnTo>
                    <a:lnTo>
                      <a:pt x="251" y="17"/>
                    </a:lnTo>
                    <a:lnTo>
                      <a:pt x="251" y="18"/>
                    </a:lnTo>
                    <a:lnTo>
                      <a:pt x="252" y="18"/>
                    </a:lnTo>
                    <a:lnTo>
                      <a:pt x="252" y="19"/>
                    </a:lnTo>
                    <a:lnTo>
                      <a:pt x="253" y="20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6" y="21"/>
                    </a:lnTo>
                    <a:lnTo>
                      <a:pt x="256" y="22"/>
                    </a:lnTo>
                    <a:lnTo>
                      <a:pt x="257" y="22"/>
                    </a:lnTo>
                    <a:lnTo>
                      <a:pt x="258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1" y="23"/>
                    </a:lnTo>
                    <a:lnTo>
                      <a:pt x="262" y="23"/>
                    </a:lnTo>
                    <a:lnTo>
                      <a:pt x="263" y="23"/>
                    </a:lnTo>
                    <a:lnTo>
                      <a:pt x="264" y="23"/>
                    </a:lnTo>
                    <a:lnTo>
                      <a:pt x="265" y="23"/>
                    </a:lnTo>
                    <a:lnTo>
                      <a:pt x="265" y="24"/>
                    </a:lnTo>
                    <a:lnTo>
                      <a:pt x="268" y="26"/>
                    </a:lnTo>
                    <a:lnTo>
                      <a:pt x="269" y="26"/>
                    </a:lnTo>
                    <a:lnTo>
                      <a:pt x="269" y="25"/>
                    </a:lnTo>
                    <a:lnTo>
                      <a:pt x="270" y="25"/>
                    </a:lnTo>
                    <a:lnTo>
                      <a:pt x="271" y="25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7"/>
                    </a:lnTo>
                    <a:lnTo>
                      <a:pt x="273" y="27"/>
                    </a:lnTo>
                    <a:lnTo>
                      <a:pt x="273" y="26"/>
                    </a:lnTo>
                    <a:lnTo>
                      <a:pt x="274" y="26"/>
                    </a:lnTo>
                    <a:lnTo>
                      <a:pt x="276" y="26"/>
                    </a:lnTo>
                    <a:lnTo>
                      <a:pt x="276" y="27"/>
                    </a:lnTo>
                    <a:lnTo>
                      <a:pt x="277" y="27"/>
                    </a:lnTo>
                    <a:lnTo>
                      <a:pt x="278" y="28"/>
                    </a:lnTo>
                    <a:lnTo>
                      <a:pt x="279" y="28"/>
                    </a:lnTo>
                    <a:lnTo>
                      <a:pt x="279" y="29"/>
                    </a:lnTo>
                    <a:lnTo>
                      <a:pt x="280" y="31"/>
                    </a:lnTo>
                    <a:lnTo>
                      <a:pt x="280" y="32"/>
                    </a:lnTo>
                    <a:lnTo>
                      <a:pt x="281" y="32"/>
                    </a:lnTo>
                    <a:lnTo>
                      <a:pt x="281" y="33"/>
                    </a:lnTo>
                    <a:lnTo>
                      <a:pt x="282" y="34"/>
                    </a:lnTo>
                    <a:lnTo>
                      <a:pt x="283" y="34"/>
                    </a:lnTo>
                    <a:lnTo>
                      <a:pt x="283" y="35"/>
                    </a:lnTo>
                    <a:lnTo>
                      <a:pt x="282" y="36"/>
                    </a:lnTo>
                    <a:lnTo>
                      <a:pt x="282" y="37"/>
                    </a:lnTo>
                    <a:lnTo>
                      <a:pt x="282" y="38"/>
                    </a:lnTo>
                    <a:lnTo>
                      <a:pt x="282" y="39"/>
                    </a:lnTo>
                    <a:lnTo>
                      <a:pt x="283" y="39"/>
                    </a:lnTo>
                    <a:lnTo>
                      <a:pt x="284" y="39"/>
                    </a:lnTo>
                    <a:lnTo>
                      <a:pt x="285" y="39"/>
                    </a:lnTo>
                    <a:lnTo>
                      <a:pt x="286" y="39"/>
                    </a:lnTo>
                    <a:lnTo>
                      <a:pt x="286" y="40"/>
                    </a:lnTo>
                    <a:lnTo>
                      <a:pt x="287" y="40"/>
                    </a:lnTo>
                    <a:lnTo>
                      <a:pt x="288" y="40"/>
                    </a:lnTo>
                    <a:lnTo>
                      <a:pt x="288" y="39"/>
                    </a:lnTo>
                    <a:lnTo>
                      <a:pt x="289" y="39"/>
                    </a:lnTo>
                    <a:lnTo>
                      <a:pt x="290" y="37"/>
                    </a:lnTo>
                    <a:lnTo>
                      <a:pt x="291" y="36"/>
                    </a:lnTo>
                    <a:lnTo>
                      <a:pt x="291" y="35"/>
                    </a:lnTo>
                    <a:lnTo>
                      <a:pt x="292" y="35"/>
                    </a:lnTo>
                    <a:lnTo>
                      <a:pt x="293" y="35"/>
                    </a:lnTo>
                    <a:lnTo>
                      <a:pt x="293" y="36"/>
                    </a:lnTo>
                    <a:lnTo>
                      <a:pt x="294" y="36"/>
                    </a:lnTo>
                    <a:lnTo>
                      <a:pt x="295" y="37"/>
                    </a:lnTo>
                    <a:lnTo>
                      <a:pt x="296" y="38"/>
                    </a:lnTo>
                    <a:lnTo>
                      <a:pt x="298" y="36"/>
                    </a:lnTo>
                    <a:lnTo>
                      <a:pt x="299" y="36"/>
                    </a:lnTo>
                    <a:lnTo>
                      <a:pt x="300" y="37"/>
                    </a:lnTo>
                    <a:lnTo>
                      <a:pt x="301" y="37"/>
                    </a:lnTo>
                    <a:lnTo>
                      <a:pt x="301" y="38"/>
                    </a:lnTo>
                    <a:lnTo>
                      <a:pt x="302" y="38"/>
                    </a:lnTo>
                    <a:lnTo>
                      <a:pt x="302" y="39"/>
                    </a:lnTo>
                    <a:lnTo>
                      <a:pt x="303" y="40"/>
                    </a:lnTo>
                    <a:lnTo>
                      <a:pt x="304" y="40"/>
                    </a:lnTo>
                    <a:lnTo>
                      <a:pt x="304" y="39"/>
                    </a:lnTo>
                    <a:lnTo>
                      <a:pt x="305" y="39"/>
                    </a:lnTo>
                    <a:lnTo>
                      <a:pt x="306" y="40"/>
                    </a:lnTo>
                    <a:lnTo>
                      <a:pt x="307" y="40"/>
                    </a:lnTo>
                    <a:lnTo>
                      <a:pt x="308" y="40"/>
                    </a:lnTo>
                    <a:lnTo>
                      <a:pt x="309" y="40"/>
                    </a:lnTo>
                    <a:lnTo>
                      <a:pt x="309" y="39"/>
                    </a:lnTo>
                    <a:lnTo>
                      <a:pt x="310" y="39"/>
                    </a:lnTo>
                    <a:lnTo>
                      <a:pt x="309" y="38"/>
                    </a:lnTo>
                    <a:lnTo>
                      <a:pt x="310" y="38"/>
                    </a:lnTo>
                    <a:lnTo>
                      <a:pt x="311" y="37"/>
                    </a:lnTo>
                    <a:lnTo>
                      <a:pt x="312" y="37"/>
                    </a:lnTo>
                    <a:lnTo>
                      <a:pt x="313" y="37"/>
                    </a:lnTo>
                    <a:lnTo>
                      <a:pt x="314" y="38"/>
                    </a:lnTo>
                    <a:lnTo>
                      <a:pt x="315" y="40"/>
                    </a:lnTo>
                    <a:lnTo>
                      <a:pt x="315" y="41"/>
                    </a:lnTo>
                    <a:lnTo>
                      <a:pt x="316" y="41"/>
                    </a:lnTo>
                    <a:lnTo>
                      <a:pt x="317" y="41"/>
                    </a:lnTo>
                    <a:lnTo>
                      <a:pt x="318" y="41"/>
                    </a:lnTo>
                    <a:lnTo>
                      <a:pt x="318" y="40"/>
                    </a:lnTo>
                    <a:lnTo>
                      <a:pt x="319" y="40"/>
                    </a:lnTo>
                    <a:lnTo>
                      <a:pt x="320" y="40"/>
                    </a:lnTo>
                    <a:lnTo>
                      <a:pt x="321" y="40"/>
                    </a:lnTo>
                    <a:lnTo>
                      <a:pt x="322" y="40"/>
                    </a:lnTo>
                    <a:lnTo>
                      <a:pt x="322" y="41"/>
                    </a:lnTo>
                    <a:lnTo>
                      <a:pt x="323" y="42"/>
                    </a:lnTo>
                    <a:lnTo>
                      <a:pt x="323" y="41"/>
                    </a:lnTo>
                    <a:lnTo>
                      <a:pt x="324" y="41"/>
                    </a:lnTo>
                    <a:lnTo>
                      <a:pt x="325" y="42"/>
                    </a:lnTo>
                    <a:lnTo>
                      <a:pt x="325" y="41"/>
                    </a:lnTo>
                    <a:lnTo>
                      <a:pt x="326" y="42"/>
                    </a:lnTo>
                    <a:lnTo>
                      <a:pt x="327" y="41"/>
                    </a:lnTo>
                    <a:lnTo>
                      <a:pt x="328" y="41"/>
                    </a:lnTo>
                    <a:lnTo>
                      <a:pt x="329" y="41"/>
                    </a:lnTo>
                    <a:lnTo>
                      <a:pt x="330" y="41"/>
                    </a:lnTo>
                    <a:lnTo>
                      <a:pt x="331" y="41"/>
                    </a:lnTo>
                    <a:lnTo>
                      <a:pt x="332" y="41"/>
                    </a:lnTo>
                    <a:lnTo>
                      <a:pt x="332" y="40"/>
                    </a:lnTo>
                    <a:lnTo>
                      <a:pt x="333" y="40"/>
                    </a:lnTo>
                    <a:lnTo>
                      <a:pt x="334" y="40"/>
                    </a:lnTo>
                    <a:lnTo>
                      <a:pt x="335" y="40"/>
                    </a:lnTo>
                    <a:lnTo>
                      <a:pt x="336" y="38"/>
                    </a:lnTo>
                    <a:lnTo>
                      <a:pt x="337" y="39"/>
                    </a:lnTo>
                    <a:lnTo>
                      <a:pt x="338" y="39"/>
                    </a:lnTo>
                    <a:lnTo>
                      <a:pt x="339" y="39"/>
                    </a:lnTo>
                    <a:lnTo>
                      <a:pt x="339" y="40"/>
                    </a:lnTo>
                    <a:lnTo>
                      <a:pt x="339" y="41"/>
                    </a:lnTo>
                    <a:lnTo>
                      <a:pt x="340" y="41"/>
                    </a:lnTo>
                    <a:lnTo>
                      <a:pt x="340" y="40"/>
                    </a:lnTo>
                    <a:lnTo>
                      <a:pt x="340" y="39"/>
                    </a:lnTo>
                    <a:lnTo>
                      <a:pt x="340" y="38"/>
                    </a:lnTo>
                    <a:lnTo>
                      <a:pt x="341" y="38"/>
                    </a:lnTo>
                    <a:lnTo>
                      <a:pt x="342" y="39"/>
                    </a:lnTo>
                    <a:lnTo>
                      <a:pt x="342" y="40"/>
                    </a:lnTo>
                    <a:lnTo>
                      <a:pt x="342" y="41"/>
                    </a:lnTo>
                    <a:lnTo>
                      <a:pt x="342" y="42"/>
                    </a:lnTo>
                    <a:lnTo>
                      <a:pt x="341" y="43"/>
                    </a:lnTo>
                    <a:lnTo>
                      <a:pt x="342" y="43"/>
                    </a:lnTo>
                    <a:lnTo>
                      <a:pt x="342" y="44"/>
                    </a:lnTo>
                    <a:lnTo>
                      <a:pt x="343" y="45"/>
                    </a:lnTo>
                    <a:lnTo>
                      <a:pt x="344" y="45"/>
                    </a:lnTo>
                    <a:lnTo>
                      <a:pt x="345" y="45"/>
                    </a:lnTo>
                    <a:lnTo>
                      <a:pt x="345" y="46"/>
                    </a:lnTo>
                    <a:lnTo>
                      <a:pt x="346" y="46"/>
                    </a:lnTo>
                    <a:lnTo>
                      <a:pt x="346" y="47"/>
                    </a:lnTo>
                    <a:lnTo>
                      <a:pt x="346" y="48"/>
                    </a:lnTo>
                    <a:lnTo>
                      <a:pt x="345" y="48"/>
                    </a:lnTo>
                    <a:lnTo>
                      <a:pt x="345" y="49"/>
                    </a:lnTo>
                    <a:lnTo>
                      <a:pt x="345" y="51"/>
                    </a:lnTo>
                    <a:lnTo>
                      <a:pt x="346" y="51"/>
                    </a:lnTo>
                    <a:lnTo>
                      <a:pt x="347" y="51"/>
                    </a:lnTo>
                    <a:lnTo>
                      <a:pt x="347" y="52"/>
                    </a:lnTo>
                    <a:lnTo>
                      <a:pt x="348" y="51"/>
                    </a:lnTo>
                    <a:lnTo>
                      <a:pt x="348" y="52"/>
                    </a:lnTo>
                    <a:lnTo>
                      <a:pt x="349" y="52"/>
                    </a:lnTo>
                    <a:lnTo>
                      <a:pt x="350" y="53"/>
                    </a:lnTo>
                    <a:lnTo>
                      <a:pt x="350" y="52"/>
                    </a:lnTo>
                    <a:lnTo>
                      <a:pt x="351" y="52"/>
                    </a:lnTo>
                    <a:lnTo>
                      <a:pt x="351" y="53"/>
                    </a:lnTo>
                    <a:lnTo>
                      <a:pt x="352" y="53"/>
                    </a:lnTo>
                    <a:lnTo>
                      <a:pt x="353" y="54"/>
                    </a:lnTo>
                    <a:lnTo>
                      <a:pt x="353" y="55"/>
                    </a:lnTo>
                    <a:lnTo>
                      <a:pt x="354" y="55"/>
                    </a:lnTo>
                    <a:lnTo>
                      <a:pt x="355" y="55"/>
                    </a:lnTo>
                    <a:lnTo>
                      <a:pt x="356" y="55"/>
                    </a:lnTo>
                    <a:lnTo>
                      <a:pt x="357" y="55"/>
                    </a:lnTo>
                    <a:lnTo>
                      <a:pt x="358" y="55"/>
                    </a:lnTo>
                    <a:lnTo>
                      <a:pt x="358" y="56"/>
                    </a:lnTo>
                    <a:lnTo>
                      <a:pt x="358" y="57"/>
                    </a:lnTo>
                    <a:lnTo>
                      <a:pt x="358" y="58"/>
                    </a:lnTo>
                    <a:lnTo>
                      <a:pt x="358" y="59"/>
                    </a:lnTo>
                    <a:lnTo>
                      <a:pt x="359" y="59"/>
                    </a:lnTo>
                    <a:lnTo>
                      <a:pt x="359" y="60"/>
                    </a:lnTo>
                    <a:lnTo>
                      <a:pt x="360" y="60"/>
                    </a:lnTo>
                    <a:lnTo>
                      <a:pt x="360" y="59"/>
                    </a:lnTo>
                    <a:lnTo>
                      <a:pt x="360" y="60"/>
                    </a:lnTo>
                    <a:lnTo>
                      <a:pt x="360" y="61"/>
                    </a:lnTo>
                    <a:lnTo>
                      <a:pt x="361" y="61"/>
                    </a:lnTo>
                    <a:lnTo>
                      <a:pt x="361" y="60"/>
                    </a:lnTo>
                    <a:lnTo>
                      <a:pt x="361" y="61"/>
                    </a:lnTo>
                    <a:lnTo>
                      <a:pt x="362" y="61"/>
                    </a:lnTo>
                    <a:lnTo>
                      <a:pt x="362" y="62"/>
                    </a:lnTo>
                    <a:lnTo>
                      <a:pt x="363" y="63"/>
                    </a:lnTo>
                    <a:lnTo>
                      <a:pt x="363" y="64"/>
                    </a:lnTo>
                    <a:lnTo>
                      <a:pt x="363" y="65"/>
                    </a:lnTo>
                    <a:lnTo>
                      <a:pt x="363" y="66"/>
                    </a:lnTo>
                    <a:lnTo>
                      <a:pt x="363" y="67"/>
                    </a:lnTo>
                    <a:lnTo>
                      <a:pt x="364" y="68"/>
                    </a:lnTo>
                    <a:lnTo>
                      <a:pt x="364" y="69"/>
                    </a:lnTo>
                    <a:lnTo>
                      <a:pt x="365" y="70"/>
                    </a:lnTo>
                    <a:lnTo>
                      <a:pt x="364" y="71"/>
                    </a:lnTo>
                    <a:lnTo>
                      <a:pt x="364" y="72"/>
                    </a:lnTo>
                    <a:lnTo>
                      <a:pt x="365" y="73"/>
                    </a:lnTo>
                    <a:lnTo>
                      <a:pt x="365" y="74"/>
                    </a:lnTo>
                    <a:lnTo>
                      <a:pt x="364" y="75"/>
                    </a:lnTo>
                    <a:lnTo>
                      <a:pt x="364" y="74"/>
                    </a:lnTo>
                    <a:lnTo>
                      <a:pt x="363" y="75"/>
                    </a:lnTo>
                    <a:lnTo>
                      <a:pt x="364" y="75"/>
                    </a:lnTo>
                    <a:lnTo>
                      <a:pt x="364" y="76"/>
                    </a:lnTo>
                    <a:lnTo>
                      <a:pt x="365" y="76"/>
                    </a:lnTo>
                    <a:lnTo>
                      <a:pt x="365" y="75"/>
                    </a:lnTo>
                    <a:lnTo>
                      <a:pt x="366" y="76"/>
                    </a:lnTo>
                    <a:lnTo>
                      <a:pt x="366" y="77"/>
                    </a:lnTo>
                    <a:lnTo>
                      <a:pt x="367" y="78"/>
                    </a:lnTo>
                    <a:lnTo>
                      <a:pt x="366" y="78"/>
                    </a:lnTo>
                    <a:lnTo>
                      <a:pt x="365" y="78"/>
                    </a:lnTo>
                    <a:lnTo>
                      <a:pt x="364" y="78"/>
                    </a:lnTo>
                    <a:lnTo>
                      <a:pt x="364" y="79"/>
                    </a:lnTo>
                    <a:lnTo>
                      <a:pt x="365" y="79"/>
                    </a:lnTo>
                    <a:lnTo>
                      <a:pt x="366" y="79"/>
                    </a:lnTo>
                    <a:lnTo>
                      <a:pt x="365" y="79"/>
                    </a:lnTo>
                    <a:lnTo>
                      <a:pt x="365" y="80"/>
                    </a:lnTo>
                    <a:lnTo>
                      <a:pt x="366" y="80"/>
                    </a:lnTo>
                    <a:lnTo>
                      <a:pt x="367" y="80"/>
                    </a:lnTo>
                    <a:lnTo>
                      <a:pt x="367" y="81"/>
                    </a:lnTo>
                    <a:lnTo>
                      <a:pt x="367" y="82"/>
                    </a:lnTo>
                    <a:lnTo>
                      <a:pt x="368" y="82"/>
                    </a:lnTo>
                    <a:lnTo>
                      <a:pt x="368" y="81"/>
                    </a:lnTo>
                    <a:lnTo>
                      <a:pt x="368" y="82"/>
                    </a:lnTo>
                    <a:lnTo>
                      <a:pt x="368" y="83"/>
                    </a:lnTo>
                    <a:lnTo>
                      <a:pt x="367" y="83"/>
                    </a:lnTo>
                    <a:lnTo>
                      <a:pt x="367" y="82"/>
                    </a:lnTo>
                    <a:lnTo>
                      <a:pt x="366" y="82"/>
                    </a:lnTo>
                    <a:lnTo>
                      <a:pt x="366" y="83"/>
                    </a:lnTo>
                    <a:lnTo>
                      <a:pt x="365" y="83"/>
                    </a:lnTo>
                    <a:lnTo>
                      <a:pt x="366" y="84"/>
                    </a:lnTo>
                    <a:lnTo>
                      <a:pt x="365" y="84"/>
                    </a:lnTo>
                    <a:lnTo>
                      <a:pt x="365" y="85"/>
                    </a:lnTo>
                    <a:lnTo>
                      <a:pt x="364" y="85"/>
                    </a:lnTo>
                    <a:lnTo>
                      <a:pt x="365" y="85"/>
                    </a:lnTo>
                    <a:lnTo>
                      <a:pt x="364" y="86"/>
                    </a:lnTo>
                    <a:lnTo>
                      <a:pt x="364" y="87"/>
                    </a:lnTo>
                    <a:lnTo>
                      <a:pt x="364" y="88"/>
                    </a:lnTo>
                    <a:lnTo>
                      <a:pt x="364" y="87"/>
                    </a:lnTo>
                    <a:lnTo>
                      <a:pt x="363" y="88"/>
                    </a:lnTo>
                    <a:lnTo>
                      <a:pt x="363" y="89"/>
                    </a:lnTo>
                    <a:lnTo>
                      <a:pt x="364" y="89"/>
                    </a:lnTo>
                    <a:lnTo>
                      <a:pt x="365" y="90"/>
                    </a:lnTo>
                    <a:lnTo>
                      <a:pt x="365" y="91"/>
                    </a:lnTo>
                    <a:lnTo>
                      <a:pt x="365" y="92"/>
                    </a:lnTo>
                    <a:lnTo>
                      <a:pt x="364" y="92"/>
                    </a:lnTo>
                    <a:lnTo>
                      <a:pt x="365" y="93"/>
                    </a:lnTo>
                    <a:lnTo>
                      <a:pt x="364" y="94"/>
                    </a:lnTo>
                    <a:lnTo>
                      <a:pt x="363" y="94"/>
                    </a:lnTo>
                    <a:lnTo>
                      <a:pt x="363" y="95"/>
                    </a:lnTo>
                    <a:lnTo>
                      <a:pt x="363" y="96"/>
                    </a:lnTo>
                    <a:lnTo>
                      <a:pt x="364" y="96"/>
                    </a:lnTo>
                    <a:lnTo>
                      <a:pt x="363" y="96"/>
                    </a:lnTo>
                    <a:lnTo>
                      <a:pt x="364" y="96"/>
                    </a:lnTo>
                    <a:lnTo>
                      <a:pt x="364" y="97"/>
                    </a:lnTo>
                    <a:lnTo>
                      <a:pt x="364" y="98"/>
                    </a:lnTo>
                    <a:lnTo>
                      <a:pt x="363" y="98"/>
                    </a:lnTo>
                    <a:lnTo>
                      <a:pt x="364" y="98"/>
                    </a:lnTo>
                    <a:lnTo>
                      <a:pt x="364" y="99"/>
                    </a:lnTo>
                    <a:lnTo>
                      <a:pt x="365" y="99"/>
                    </a:lnTo>
                    <a:lnTo>
                      <a:pt x="365" y="100"/>
                    </a:lnTo>
                    <a:lnTo>
                      <a:pt x="366" y="100"/>
                    </a:lnTo>
                    <a:lnTo>
                      <a:pt x="365" y="100"/>
                    </a:lnTo>
                    <a:lnTo>
                      <a:pt x="366" y="100"/>
                    </a:lnTo>
                    <a:lnTo>
                      <a:pt x="366" y="101"/>
                    </a:lnTo>
                    <a:lnTo>
                      <a:pt x="366" y="102"/>
                    </a:lnTo>
                    <a:lnTo>
                      <a:pt x="367" y="102"/>
                    </a:lnTo>
                    <a:lnTo>
                      <a:pt x="368" y="103"/>
                    </a:lnTo>
                    <a:lnTo>
                      <a:pt x="367" y="103"/>
                    </a:lnTo>
                    <a:lnTo>
                      <a:pt x="368" y="103"/>
                    </a:lnTo>
                    <a:lnTo>
                      <a:pt x="368" y="104"/>
                    </a:lnTo>
                    <a:lnTo>
                      <a:pt x="367" y="105"/>
                    </a:lnTo>
                    <a:lnTo>
                      <a:pt x="368" y="105"/>
                    </a:lnTo>
                    <a:lnTo>
                      <a:pt x="368" y="106"/>
                    </a:lnTo>
                    <a:lnTo>
                      <a:pt x="367" y="106"/>
                    </a:lnTo>
                    <a:lnTo>
                      <a:pt x="367" y="105"/>
                    </a:lnTo>
                    <a:lnTo>
                      <a:pt x="366" y="106"/>
                    </a:lnTo>
                    <a:lnTo>
                      <a:pt x="367" y="107"/>
                    </a:lnTo>
                    <a:lnTo>
                      <a:pt x="366" y="107"/>
                    </a:lnTo>
                    <a:lnTo>
                      <a:pt x="367" y="108"/>
                    </a:lnTo>
                    <a:lnTo>
                      <a:pt x="366" y="108"/>
                    </a:lnTo>
                    <a:lnTo>
                      <a:pt x="367" y="108"/>
                    </a:lnTo>
                    <a:lnTo>
                      <a:pt x="366" y="108"/>
                    </a:lnTo>
                    <a:lnTo>
                      <a:pt x="366" y="109"/>
                    </a:lnTo>
                    <a:lnTo>
                      <a:pt x="367" y="110"/>
                    </a:lnTo>
                    <a:lnTo>
                      <a:pt x="366" y="110"/>
                    </a:lnTo>
                    <a:lnTo>
                      <a:pt x="366" y="111"/>
                    </a:lnTo>
                    <a:lnTo>
                      <a:pt x="366" y="112"/>
                    </a:lnTo>
                    <a:lnTo>
                      <a:pt x="365" y="113"/>
                    </a:lnTo>
                    <a:lnTo>
                      <a:pt x="364" y="113"/>
                    </a:lnTo>
                    <a:lnTo>
                      <a:pt x="364" y="114"/>
                    </a:lnTo>
                    <a:lnTo>
                      <a:pt x="363" y="113"/>
                    </a:lnTo>
                    <a:lnTo>
                      <a:pt x="363" y="114"/>
                    </a:lnTo>
                    <a:lnTo>
                      <a:pt x="364" y="114"/>
                    </a:lnTo>
                    <a:lnTo>
                      <a:pt x="363" y="114"/>
                    </a:lnTo>
                    <a:lnTo>
                      <a:pt x="363" y="115"/>
                    </a:lnTo>
                    <a:lnTo>
                      <a:pt x="363" y="116"/>
                    </a:lnTo>
                    <a:lnTo>
                      <a:pt x="364" y="116"/>
                    </a:lnTo>
                    <a:lnTo>
                      <a:pt x="364" y="117"/>
                    </a:lnTo>
                    <a:lnTo>
                      <a:pt x="364" y="118"/>
                    </a:lnTo>
                    <a:lnTo>
                      <a:pt x="365" y="117"/>
                    </a:lnTo>
                    <a:lnTo>
                      <a:pt x="365" y="118"/>
                    </a:lnTo>
                    <a:lnTo>
                      <a:pt x="365" y="119"/>
                    </a:lnTo>
                    <a:lnTo>
                      <a:pt x="366" y="119"/>
                    </a:lnTo>
                    <a:lnTo>
                      <a:pt x="366" y="120"/>
                    </a:lnTo>
                    <a:lnTo>
                      <a:pt x="367" y="120"/>
                    </a:lnTo>
                    <a:lnTo>
                      <a:pt x="367" y="121"/>
                    </a:lnTo>
                    <a:lnTo>
                      <a:pt x="368" y="121"/>
                    </a:lnTo>
                    <a:lnTo>
                      <a:pt x="368" y="120"/>
                    </a:lnTo>
                    <a:lnTo>
                      <a:pt x="369" y="120"/>
                    </a:lnTo>
                    <a:lnTo>
                      <a:pt x="369" y="121"/>
                    </a:lnTo>
                    <a:lnTo>
                      <a:pt x="370" y="121"/>
                    </a:lnTo>
                    <a:lnTo>
                      <a:pt x="369" y="121"/>
                    </a:lnTo>
                    <a:lnTo>
                      <a:pt x="369" y="122"/>
                    </a:lnTo>
                    <a:lnTo>
                      <a:pt x="369" y="121"/>
                    </a:lnTo>
                    <a:lnTo>
                      <a:pt x="368" y="121"/>
                    </a:lnTo>
                    <a:lnTo>
                      <a:pt x="368" y="122"/>
                    </a:lnTo>
                    <a:lnTo>
                      <a:pt x="369" y="122"/>
                    </a:lnTo>
                    <a:lnTo>
                      <a:pt x="369" y="123"/>
                    </a:lnTo>
                    <a:lnTo>
                      <a:pt x="370" y="122"/>
                    </a:lnTo>
                    <a:lnTo>
                      <a:pt x="370" y="123"/>
                    </a:lnTo>
                    <a:lnTo>
                      <a:pt x="369" y="124"/>
                    </a:lnTo>
                    <a:lnTo>
                      <a:pt x="370" y="124"/>
                    </a:lnTo>
                    <a:lnTo>
                      <a:pt x="370" y="125"/>
                    </a:lnTo>
                    <a:lnTo>
                      <a:pt x="370" y="126"/>
                    </a:lnTo>
                    <a:lnTo>
                      <a:pt x="370" y="127"/>
                    </a:lnTo>
                    <a:lnTo>
                      <a:pt x="371" y="127"/>
                    </a:lnTo>
                    <a:lnTo>
                      <a:pt x="370" y="127"/>
                    </a:lnTo>
                    <a:lnTo>
                      <a:pt x="371" y="127"/>
                    </a:lnTo>
                    <a:lnTo>
                      <a:pt x="371" y="128"/>
                    </a:lnTo>
                    <a:lnTo>
                      <a:pt x="370" y="128"/>
                    </a:lnTo>
                    <a:lnTo>
                      <a:pt x="371" y="128"/>
                    </a:lnTo>
                    <a:lnTo>
                      <a:pt x="371" y="129"/>
                    </a:lnTo>
                    <a:lnTo>
                      <a:pt x="372" y="129"/>
                    </a:lnTo>
                    <a:lnTo>
                      <a:pt x="372" y="130"/>
                    </a:lnTo>
                    <a:lnTo>
                      <a:pt x="373" y="130"/>
                    </a:lnTo>
                    <a:lnTo>
                      <a:pt x="373" y="131"/>
                    </a:lnTo>
                    <a:lnTo>
                      <a:pt x="374" y="131"/>
                    </a:lnTo>
                    <a:lnTo>
                      <a:pt x="374" y="132"/>
                    </a:lnTo>
                    <a:lnTo>
                      <a:pt x="374" y="133"/>
                    </a:lnTo>
                    <a:lnTo>
                      <a:pt x="374" y="134"/>
                    </a:lnTo>
                    <a:lnTo>
                      <a:pt x="375" y="134"/>
                    </a:lnTo>
                    <a:lnTo>
                      <a:pt x="376" y="134"/>
                    </a:lnTo>
                    <a:lnTo>
                      <a:pt x="376" y="135"/>
                    </a:lnTo>
                    <a:lnTo>
                      <a:pt x="375" y="135"/>
                    </a:lnTo>
                    <a:lnTo>
                      <a:pt x="376" y="135"/>
                    </a:lnTo>
                    <a:lnTo>
                      <a:pt x="376" y="136"/>
                    </a:lnTo>
                    <a:lnTo>
                      <a:pt x="377" y="136"/>
                    </a:lnTo>
                    <a:lnTo>
                      <a:pt x="378" y="136"/>
                    </a:lnTo>
                    <a:lnTo>
                      <a:pt x="379" y="136"/>
                    </a:lnTo>
                    <a:lnTo>
                      <a:pt x="379" y="137"/>
                    </a:lnTo>
                    <a:lnTo>
                      <a:pt x="379" y="138"/>
                    </a:lnTo>
                    <a:lnTo>
                      <a:pt x="380" y="138"/>
                    </a:lnTo>
                    <a:lnTo>
                      <a:pt x="380" y="139"/>
                    </a:lnTo>
                    <a:lnTo>
                      <a:pt x="381" y="139"/>
                    </a:lnTo>
                    <a:lnTo>
                      <a:pt x="380" y="139"/>
                    </a:lnTo>
                    <a:lnTo>
                      <a:pt x="380" y="140"/>
                    </a:lnTo>
                    <a:lnTo>
                      <a:pt x="380" y="141"/>
                    </a:lnTo>
                    <a:lnTo>
                      <a:pt x="380" y="142"/>
                    </a:lnTo>
                    <a:lnTo>
                      <a:pt x="380" y="143"/>
                    </a:lnTo>
                    <a:lnTo>
                      <a:pt x="379" y="143"/>
                    </a:lnTo>
                    <a:lnTo>
                      <a:pt x="379" y="144"/>
                    </a:lnTo>
                    <a:lnTo>
                      <a:pt x="379" y="145"/>
                    </a:lnTo>
                    <a:lnTo>
                      <a:pt x="380" y="145"/>
                    </a:lnTo>
                    <a:lnTo>
                      <a:pt x="380" y="146"/>
                    </a:lnTo>
                    <a:lnTo>
                      <a:pt x="381" y="146"/>
                    </a:lnTo>
                    <a:lnTo>
                      <a:pt x="382" y="146"/>
                    </a:lnTo>
                    <a:lnTo>
                      <a:pt x="382" y="147"/>
                    </a:lnTo>
                    <a:lnTo>
                      <a:pt x="382" y="148"/>
                    </a:lnTo>
                    <a:lnTo>
                      <a:pt x="382" y="149"/>
                    </a:lnTo>
                    <a:lnTo>
                      <a:pt x="382" y="150"/>
                    </a:lnTo>
                    <a:lnTo>
                      <a:pt x="383" y="150"/>
                    </a:lnTo>
                    <a:lnTo>
                      <a:pt x="382" y="150"/>
                    </a:lnTo>
                    <a:lnTo>
                      <a:pt x="383" y="150"/>
                    </a:lnTo>
                    <a:lnTo>
                      <a:pt x="383" y="151"/>
                    </a:lnTo>
                    <a:lnTo>
                      <a:pt x="383" y="152"/>
                    </a:lnTo>
                    <a:lnTo>
                      <a:pt x="384" y="152"/>
                    </a:lnTo>
                    <a:lnTo>
                      <a:pt x="384" y="151"/>
                    </a:lnTo>
                    <a:lnTo>
                      <a:pt x="384" y="152"/>
                    </a:lnTo>
                    <a:lnTo>
                      <a:pt x="385" y="152"/>
                    </a:lnTo>
                    <a:lnTo>
                      <a:pt x="385" y="153"/>
                    </a:lnTo>
                    <a:lnTo>
                      <a:pt x="386" y="153"/>
                    </a:lnTo>
                    <a:lnTo>
                      <a:pt x="385" y="153"/>
                    </a:lnTo>
                    <a:lnTo>
                      <a:pt x="386" y="153"/>
                    </a:lnTo>
                    <a:lnTo>
                      <a:pt x="386" y="154"/>
                    </a:lnTo>
                    <a:lnTo>
                      <a:pt x="387" y="153"/>
                    </a:lnTo>
                    <a:lnTo>
                      <a:pt x="387" y="154"/>
                    </a:lnTo>
                    <a:lnTo>
                      <a:pt x="388" y="154"/>
                    </a:lnTo>
                    <a:lnTo>
                      <a:pt x="389" y="154"/>
                    </a:lnTo>
                    <a:lnTo>
                      <a:pt x="389" y="155"/>
                    </a:lnTo>
                    <a:lnTo>
                      <a:pt x="388" y="155"/>
                    </a:lnTo>
                    <a:lnTo>
                      <a:pt x="388" y="156"/>
                    </a:lnTo>
                    <a:lnTo>
                      <a:pt x="387" y="156"/>
                    </a:lnTo>
                    <a:lnTo>
                      <a:pt x="387" y="157"/>
                    </a:lnTo>
                    <a:lnTo>
                      <a:pt x="386" y="157"/>
                    </a:lnTo>
                    <a:lnTo>
                      <a:pt x="386" y="158"/>
                    </a:lnTo>
                    <a:lnTo>
                      <a:pt x="385" y="158"/>
                    </a:lnTo>
                    <a:lnTo>
                      <a:pt x="385" y="159"/>
                    </a:lnTo>
                    <a:lnTo>
                      <a:pt x="385" y="160"/>
                    </a:lnTo>
                    <a:lnTo>
                      <a:pt x="386" y="159"/>
                    </a:lnTo>
                    <a:lnTo>
                      <a:pt x="386" y="160"/>
                    </a:lnTo>
                    <a:lnTo>
                      <a:pt x="386" y="161"/>
                    </a:lnTo>
                    <a:lnTo>
                      <a:pt x="385" y="161"/>
                    </a:lnTo>
                    <a:lnTo>
                      <a:pt x="385" y="162"/>
                    </a:lnTo>
                    <a:lnTo>
                      <a:pt x="385" y="163"/>
                    </a:lnTo>
                    <a:lnTo>
                      <a:pt x="385" y="164"/>
                    </a:lnTo>
                    <a:lnTo>
                      <a:pt x="385" y="165"/>
                    </a:lnTo>
                    <a:lnTo>
                      <a:pt x="385" y="164"/>
                    </a:lnTo>
                    <a:lnTo>
                      <a:pt x="385" y="165"/>
                    </a:lnTo>
                    <a:lnTo>
                      <a:pt x="384" y="165"/>
                    </a:lnTo>
                    <a:lnTo>
                      <a:pt x="383" y="165"/>
                    </a:lnTo>
                    <a:lnTo>
                      <a:pt x="383" y="166"/>
                    </a:lnTo>
                    <a:lnTo>
                      <a:pt x="382" y="166"/>
                    </a:lnTo>
                    <a:lnTo>
                      <a:pt x="382" y="167"/>
                    </a:lnTo>
                    <a:lnTo>
                      <a:pt x="381" y="167"/>
                    </a:lnTo>
                    <a:lnTo>
                      <a:pt x="382" y="167"/>
                    </a:lnTo>
                    <a:lnTo>
                      <a:pt x="382" y="168"/>
                    </a:lnTo>
                    <a:lnTo>
                      <a:pt x="382" y="169"/>
                    </a:lnTo>
                    <a:lnTo>
                      <a:pt x="382" y="170"/>
                    </a:lnTo>
                    <a:lnTo>
                      <a:pt x="381" y="170"/>
                    </a:lnTo>
                    <a:lnTo>
                      <a:pt x="381" y="171"/>
                    </a:lnTo>
                    <a:lnTo>
                      <a:pt x="381" y="170"/>
                    </a:lnTo>
                    <a:lnTo>
                      <a:pt x="380" y="170"/>
                    </a:lnTo>
                    <a:lnTo>
                      <a:pt x="380" y="171"/>
                    </a:lnTo>
                    <a:lnTo>
                      <a:pt x="379" y="171"/>
                    </a:lnTo>
                    <a:lnTo>
                      <a:pt x="379" y="172"/>
                    </a:lnTo>
                    <a:lnTo>
                      <a:pt x="380" y="172"/>
                    </a:lnTo>
                    <a:lnTo>
                      <a:pt x="380" y="173"/>
                    </a:lnTo>
                    <a:lnTo>
                      <a:pt x="379" y="173"/>
                    </a:lnTo>
                    <a:lnTo>
                      <a:pt x="380" y="173"/>
                    </a:lnTo>
                    <a:lnTo>
                      <a:pt x="380" y="174"/>
                    </a:lnTo>
                    <a:lnTo>
                      <a:pt x="380" y="175"/>
                    </a:lnTo>
                    <a:lnTo>
                      <a:pt x="379" y="175"/>
                    </a:lnTo>
                    <a:lnTo>
                      <a:pt x="380" y="176"/>
                    </a:lnTo>
                    <a:lnTo>
                      <a:pt x="380" y="177"/>
                    </a:lnTo>
                    <a:lnTo>
                      <a:pt x="379" y="177"/>
                    </a:lnTo>
                    <a:lnTo>
                      <a:pt x="380" y="177"/>
                    </a:lnTo>
                    <a:lnTo>
                      <a:pt x="380" y="178"/>
                    </a:lnTo>
                    <a:lnTo>
                      <a:pt x="380" y="179"/>
                    </a:lnTo>
                    <a:lnTo>
                      <a:pt x="379" y="179"/>
                    </a:lnTo>
                    <a:lnTo>
                      <a:pt x="380" y="179"/>
                    </a:lnTo>
                    <a:lnTo>
                      <a:pt x="380" y="180"/>
                    </a:lnTo>
                    <a:lnTo>
                      <a:pt x="381" y="180"/>
                    </a:lnTo>
                    <a:lnTo>
                      <a:pt x="381" y="181"/>
                    </a:lnTo>
                    <a:lnTo>
                      <a:pt x="382" y="182"/>
                    </a:lnTo>
                    <a:lnTo>
                      <a:pt x="383" y="182"/>
                    </a:lnTo>
                    <a:lnTo>
                      <a:pt x="384" y="182"/>
                    </a:lnTo>
                    <a:lnTo>
                      <a:pt x="385" y="182"/>
                    </a:lnTo>
                    <a:lnTo>
                      <a:pt x="386" y="183"/>
                    </a:lnTo>
                    <a:lnTo>
                      <a:pt x="387" y="182"/>
                    </a:lnTo>
                    <a:lnTo>
                      <a:pt x="387" y="181"/>
                    </a:lnTo>
                    <a:lnTo>
                      <a:pt x="388" y="181"/>
                    </a:lnTo>
                    <a:lnTo>
                      <a:pt x="388" y="180"/>
                    </a:lnTo>
                    <a:lnTo>
                      <a:pt x="389" y="180"/>
                    </a:lnTo>
                    <a:lnTo>
                      <a:pt x="389" y="181"/>
                    </a:lnTo>
                    <a:lnTo>
                      <a:pt x="390" y="180"/>
                    </a:lnTo>
                    <a:lnTo>
                      <a:pt x="390" y="181"/>
                    </a:lnTo>
                    <a:lnTo>
                      <a:pt x="391" y="181"/>
                    </a:lnTo>
                    <a:lnTo>
                      <a:pt x="392" y="181"/>
                    </a:lnTo>
                    <a:lnTo>
                      <a:pt x="392" y="182"/>
                    </a:lnTo>
                    <a:lnTo>
                      <a:pt x="393" y="182"/>
                    </a:lnTo>
                    <a:lnTo>
                      <a:pt x="394" y="182"/>
                    </a:lnTo>
                    <a:lnTo>
                      <a:pt x="394" y="181"/>
                    </a:lnTo>
                    <a:lnTo>
                      <a:pt x="394" y="182"/>
                    </a:lnTo>
                    <a:lnTo>
                      <a:pt x="395" y="182"/>
                    </a:lnTo>
                    <a:lnTo>
                      <a:pt x="395" y="181"/>
                    </a:lnTo>
                    <a:lnTo>
                      <a:pt x="396" y="181"/>
                    </a:lnTo>
                    <a:lnTo>
                      <a:pt x="396" y="182"/>
                    </a:lnTo>
                    <a:lnTo>
                      <a:pt x="397" y="182"/>
                    </a:lnTo>
                    <a:lnTo>
                      <a:pt x="398" y="181"/>
                    </a:lnTo>
                    <a:lnTo>
                      <a:pt x="399" y="180"/>
                    </a:lnTo>
                    <a:lnTo>
                      <a:pt x="399" y="179"/>
                    </a:lnTo>
                    <a:lnTo>
                      <a:pt x="399" y="178"/>
                    </a:lnTo>
                    <a:lnTo>
                      <a:pt x="400" y="178"/>
                    </a:lnTo>
                    <a:lnTo>
                      <a:pt x="400" y="179"/>
                    </a:lnTo>
                    <a:lnTo>
                      <a:pt x="401" y="179"/>
                    </a:lnTo>
                    <a:lnTo>
                      <a:pt x="401" y="178"/>
                    </a:lnTo>
                    <a:lnTo>
                      <a:pt x="402" y="179"/>
                    </a:lnTo>
                    <a:lnTo>
                      <a:pt x="401" y="179"/>
                    </a:lnTo>
                    <a:lnTo>
                      <a:pt x="401" y="180"/>
                    </a:lnTo>
                    <a:lnTo>
                      <a:pt x="402" y="180"/>
                    </a:lnTo>
                    <a:lnTo>
                      <a:pt x="402" y="181"/>
                    </a:lnTo>
                    <a:lnTo>
                      <a:pt x="403" y="181"/>
                    </a:lnTo>
                    <a:lnTo>
                      <a:pt x="403" y="182"/>
                    </a:lnTo>
                    <a:lnTo>
                      <a:pt x="404" y="182"/>
                    </a:lnTo>
                    <a:lnTo>
                      <a:pt x="404" y="183"/>
                    </a:lnTo>
                    <a:lnTo>
                      <a:pt x="405" y="182"/>
                    </a:lnTo>
                    <a:lnTo>
                      <a:pt x="406" y="182"/>
                    </a:lnTo>
                    <a:lnTo>
                      <a:pt x="407" y="182"/>
                    </a:lnTo>
                    <a:lnTo>
                      <a:pt x="407" y="183"/>
                    </a:lnTo>
                    <a:lnTo>
                      <a:pt x="408" y="182"/>
                    </a:lnTo>
                    <a:lnTo>
                      <a:pt x="407" y="182"/>
                    </a:lnTo>
                    <a:lnTo>
                      <a:pt x="408" y="182"/>
                    </a:lnTo>
                    <a:lnTo>
                      <a:pt x="409" y="182"/>
                    </a:lnTo>
                    <a:lnTo>
                      <a:pt x="410" y="182"/>
                    </a:lnTo>
                    <a:lnTo>
                      <a:pt x="411" y="182"/>
                    </a:lnTo>
                    <a:lnTo>
                      <a:pt x="412" y="182"/>
                    </a:lnTo>
                    <a:lnTo>
                      <a:pt x="411" y="181"/>
                    </a:lnTo>
                    <a:lnTo>
                      <a:pt x="412" y="181"/>
                    </a:lnTo>
                    <a:lnTo>
                      <a:pt x="412" y="182"/>
                    </a:lnTo>
                    <a:lnTo>
                      <a:pt x="413" y="182"/>
                    </a:lnTo>
                    <a:lnTo>
                      <a:pt x="413" y="181"/>
                    </a:lnTo>
                    <a:lnTo>
                      <a:pt x="414" y="181"/>
                    </a:lnTo>
                    <a:lnTo>
                      <a:pt x="414" y="182"/>
                    </a:lnTo>
                    <a:lnTo>
                      <a:pt x="415" y="182"/>
                    </a:lnTo>
                    <a:lnTo>
                      <a:pt x="415" y="183"/>
                    </a:lnTo>
                    <a:lnTo>
                      <a:pt x="416" y="183"/>
                    </a:lnTo>
                    <a:lnTo>
                      <a:pt x="417" y="183"/>
                    </a:lnTo>
                    <a:lnTo>
                      <a:pt x="417" y="184"/>
                    </a:lnTo>
                    <a:lnTo>
                      <a:pt x="417" y="185"/>
                    </a:lnTo>
                    <a:lnTo>
                      <a:pt x="417" y="184"/>
                    </a:lnTo>
                    <a:lnTo>
                      <a:pt x="418" y="184"/>
                    </a:lnTo>
                    <a:lnTo>
                      <a:pt x="418" y="183"/>
                    </a:lnTo>
                    <a:lnTo>
                      <a:pt x="419" y="183"/>
                    </a:lnTo>
                    <a:lnTo>
                      <a:pt x="419" y="184"/>
                    </a:lnTo>
                    <a:lnTo>
                      <a:pt x="419" y="185"/>
                    </a:lnTo>
                    <a:lnTo>
                      <a:pt x="419" y="184"/>
                    </a:lnTo>
                    <a:lnTo>
                      <a:pt x="420" y="184"/>
                    </a:lnTo>
                    <a:lnTo>
                      <a:pt x="421" y="184"/>
                    </a:lnTo>
                    <a:lnTo>
                      <a:pt x="422" y="184"/>
                    </a:lnTo>
                    <a:lnTo>
                      <a:pt x="423" y="185"/>
                    </a:lnTo>
                    <a:lnTo>
                      <a:pt x="423" y="184"/>
                    </a:lnTo>
                    <a:lnTo>
                      <a:pt x="423" y="183"/>
                    </a:lnTo>
                    <a:lnTo>
                      <a:pt x="424" y="183"/>
                    </a:lnTo>
                    <a:lnTo>
                      <a:pt x="425" y="184"/>
                    </a:lnTo>
                    <a:lnTo>
                      <a:pt x="424" y="184"/>
                    </a:lnTo>
                    <a:lnTo>
                      <a:pt x="425" y="184"/>
                    </a:lnTo>
                    <a:lnTo>
                      <a:pt x="424" y="185"/>
                    </a:lnTo>
                    <a:lnTo>
                      <a:pt x="425" y="185"/>
                    </a:lnTo>
                    <a:lnTo>
                      <a:pt x="424" y="185"/>
                    </a:lnTo>
                    <a:lnTo>
                      <a:pt x="425" y="185"/>
                    </a:lnTo>
                    <a:lnTo>
                      <a:pt x="425" y="186"/>
                    </a:lnTo>
                    <a:lnTo>
                      <a:pt x="425" y="185"/>
                    </a:lnTo>
                    <a:lnTo>
                      <a:pt x="427" y="185"/>
                    </a:lnTo>
                    <a:lnTo>
                      <a:pt x="427" y="184"/>
                    </a:lnTo>
                    <a:lnTo>
                      <a:pt x="426" y="184"/>
                    </a:lnTo>
                    <a:lnTo>
                      <a:pt x="427" y="184"/>
                    </a:lnTo>
                    <a:lnTo>
                      <a:pt x="428" y="184"/>
                    </a:lnTo>
                    <a:lnTo>
                      <a:pt x="428" y="183"/>
                    </a:lnTo>
                    <a:lnTo>
                      <a:pt x="429" y="183"/>
                    </a:lnTo>
                    <a:lnTo>
                      <a:pt x="430" y="183"/>
                    </a:lnTo>
                    <a:lnTo>
                      <a:pt x="430" y="184"/>
                    </a:lnTo>
                    <a:lnTo>
                      <a:pt x="431" y="184"/>
                    </a:lnTo>
                    <a:lnTo>
                      <a:pt x="431" y="183"/>
                    </a:lnTo>
                    <a:lnTo>
                      <a:pt x="431" y="185"/>
                    </a:lnTo>
                    <a:lnTo>
                      <a:pt x="432" y="185"/>
                    </a:lnTo>
                    <a:lnTo>
                      <a:pt x="432" y="186"/>
                    </a:lnTo>
                    <a:lnTo>
                      <a:pt x="432" y="187"/>
                    </a:lnTo>
                    <a:lnTo>
                      <a:pt x="433" y="187"/>
                    </a:lnTo>
                    <a:lnTo>
                      <a:pt x="433" y="188"/>
                    </a:lnTo>
                    <a:lnTo>
                      <a:pt x="434" y="188"/>
                    </a:lnTo>
                    <a:lnTo>
                      <a:pt x="434" y="189"/>
                    </a:lnTo>
                    <a:lnTo>
                      <a:pt x="435" y="189"/>
                    </a:lnTo>
                    <a:lnTo>
                      <a:pt x="436" y="189"/>
                    </a:lnTo>
                    <a:lnTo>
                      <a:pt x="436" y="190"/>
                    </a:lnTo>
                    <a:lnTo>
                      <a:pt x="436" y="191"/>
                    </a:lnTo>
                    <a:lnTo>
                      <a:pt x="435" y="191"/>
                    </a:lnTo>
                    <a:lnTo>
                      <a:pt x="435" y="192"/>
                    </a:lnTo>
                    <a:lnTo>
                      <a:pt x="434" y="192"/>
                    </a:lnTo>
                    <a:lnTo>
                      <a:pt x="434" y="193"/>
                    </a:lnTo>
                    <a:lnTo>
                      <a:pt x="433" y="193"/>
                    </a:lnTo>
                    <a:lnTo>
                      <a:pt x="432" y="193"/>
                    </a:lnTo>
                    <a:lnTo>
                      <a:pt x="432" y="194"/>
                    </a:lnTo>
                    <a:lnTo>
                      <a:pt x="432" y="195"/>
                    </a:lnTo>
                    <a:lnTo>
                      <a:pt x="432" y="196"/>
                    </a:lnTo>
                    <a:lnTo>
                      <a:pt x="431" y="196"/>
                    </a:lnTo>
                    <a:lnTo>
                      <a:pt x="431" y="197"/>
                    </a:lnTo>
                    <a:lnTo>
                      <a:pt x="431" y="198"/>
                    </a:lnTo>
                    <a:lnTo>
                      <a:pt x="431" y="199"/>
                    </a:lnTo>
                    <a:lnTo>
                      <a:pt x="432" y="199"/>
                    </a:lnTo>
                    <a:lnTo>
                      <a:pt x="432" y="200"/>
                    </a:lnTo>
                    <a:lnTo>
                      <a:pt x="431" y="200"/>
                    </a:lnTo>
                    <a:lnTo>
                      <a:pt x="431" y="201"/>
                    </a:lnTo>
                    <a:lnTo>
                      <a:pt x="431" y="202"/>
                    </a:lnTo>
                    <a:lnTo>
                      <a:pt x="431" y="201"/>
                    </a:lnTo>
                    <a:lnTo>
                      <a:pt x="430" y="201"/>
                    </a:lnTo>
                    <a:lnTo>
                      <a:pt x="430" y="202"/>
                    </a:lnTo>
                    <a:lnTo>
                      <a:pt x="431" y="202"/>
                    </a:lnTo>
                    <a:lnTo>
                      <a:pt x="430" y="202"/>
                    </a:lnTo>
                    <a:lnTo>
                      <a:pt x="430" y="203"/>
                    </a:lnTo>
                    <a:lnTo>
                      <a:pt x="431" y="203"/>
                    </a:lnTo>
                    <a:lnTo>
                      <a:pt x="430" y="203"/>
                    </a:lnTo>
                    <a:lnTo>
                      <a:pt x="430" y="204"/>
                    </a:lnTo>
                    <a:lnTo>
                      <a:pt x="431" y="205"/>
                    </a:lnTo>
                    <a:lnTo>
                      <a:pt x="430" y="205"/>
                    </a:lnTo>
                    <a:lnTo>
                      <a:pt x="431" y="205"/>
                    </a:lnTo>
                    <a:lnTo>
                      <a:pt x="430" y="205"/>
                    </a:lnTo>
                    <a:lnTo>
                      <a:pt x="430" y="206"/>
                    </a:lnTo>
                    <a:lnTo>
                      <a:pt x="430" y="207"/>
                    </a:lnTo>
                    <a:lnTo>
                      <a:pt x="430" y="208"/>
                    </a:lnTo>
                    <a:lnTo>
                      <a:pt x="429" y="208"/>
                    </a:lnTo>
                    <a:lnTo>
                      <a:pt x="428" y="208"/>
                    </a:lnTo>
                    <a:lnTo>
                      <a:pt x="428" y="209"/>
                    </a:lnTo>
                    <a:lnTo>
                      <a:pt x="427" y="210"/>
                    </a:lnTo>
                    <a:lnTo>
                      <a:pt x="428" y="210"/>
                    </a:lnTo>
                    <a:lnTo>
                      <a:pt x="427" y="210"/>
                    </a:lnTo>
                    <a:lnTo>
                      <a:pt x="428" y="211"/>
                    </a:lnTo>
                    <a:lnTo>
                      <a:pt x="428" y="210"/>
                    </a:lnTo>
                    <a:lnTo>
                      <a:pt x="428" y="211"/>
                    </a:lnTo>
                    <a:lnTo>
                      <a:pt x="429" y="212"/>
                    </a:lnTo>
                    <a:lnTo>
                      <a:pt x="429" y="213"/>
                    </a:lnTo>
                    <a:lnTo>
                      <a:pt x="430" y="213"/>
                    </a:lnTo>
                    <a:lnTo>
                      <a:pt x="430" y="214"/>
                    </a:lnTo>
                    <a:lnTo>
                      <a:pt x="430" y="215"/>
                    </a:lnTo>
                    <a:lnTo>
                      <a:pt x="430" y="216"/>
                    </a:lnTo>
                    <a:lnTo>
                      <a:pt x="431" y="217"/>
                    </a:lnTo>
                    <a:lnTo>
                      <a:pt x="432" y="217"/>
                    </a:lnTo>
                    <a:lnTo>
                      <a:pt x="432" y="216"/>
                    </a:lnTo>
                    <a:lnTo>
                      <a:pt x="433" y="216"/>
                    </a:lnTo>
                    <a:lnTo>
                      <a:pt x="433" y="215"/>
                    </a:lnTo>
                    <a:lnTo>
                      <a:pt x="434" y="215"/>
                    </a:lnTo>
                    <a:lnTo>
                      <a:pt x="434" y="214"/>
                    </a:lnTo>
                    <a:lnTo>
                      <a:pt x="435" y="214"/>
                    </a:lnTo>
                    <a:lnTo>
                      <a:pt x="436" y="214"/>
                    </a:lnTo>
                    <a:lnTo>
                      <a:pt x="435" y="213"/>
                    </a:lnTo>
                    <a:lnTo>
                      <a:pt x="436" y="213"/>
                    </a:lnTo>
                    <a:lnTo>
                      <a:pt x="436" y="212"/>
                    </a:lnTo>
                    <a:lnTo>
                      <a:pt x="436" y="211"/>
                    </a:lnTo>
                    <a:lnTo>
                      <a:pt x="437" y="211"/>
                    </a:lnTo>
                    <a:lnTo>
                      <a:pt x="437" y="210"/>
                    </a:lnTo>
                    <a:lnTo>
                      <a:pt x="438" y="210"/>
                    </a:lnTo>
                    <a:lnTo>
                      <a:pt x="439" y="210"/>
                    </a:lnTo>
                    <a:lnTo>
                      <a:pt x="439" y="209"/>
                    </a:lnTo>
                    <a:lnTo>
                      <a:pt x="440" y="209"/>
                    </a:lnTo>
                    <a:lnTo>
                      <a:pt x="441" y="209"/>
                    </a:lnTo>
                    <a:lnTo>
                      <a:pt x="441" y="208"/>
                    </a:lnTo>
                    <a:lnTo>
                      <a:pt x="442" y="209"/>
                    </a:lnTo>
                    <a:lnTo>
                      <a:pt x="442" y="210"/>
                    </a:lnTo>
                    <a:lnTo>
                      <a:pt x="443" y="210"/>
                    </a:lnTo>
                    <a:lnTo>
                      <a:pt x="444" y="210"/>
                    </a:lnTo>
                    <a:lnTo>
                      <a:pt x="444" y="211"/>
                    </a:lnTo>
                    <a:lnTo>
                      <a:pt x="445" y="212"/>
                    </a:lnTo>
                    <a:lnTo>
                      <a:pt x="445" y="213"/>
                    </a:lnTo>
                    <a:lnTo>
                      <a:pt x="446" y="213"/>
                    </a:lnTo>
                    <a:lnTo>
                      <a:pt x="447" y="213"/>
                    </a:lnTo>
                    <a:lnTo>
                      <a:pt x="447" y="214"/>
                    </a:lnTo>
                    <a:lnTo>
                      <a:pt x="447" y="215"/>
                    </a:lnTo>
                    <a:lnTo>
                      <a:pt x="447" y="214"/>
                    </a:lnTo>
                    <a:lnTo>
                      <a:pt x="448" y="214"/>
                    </a:lnTo>
                    <a:lnTo>
                      <a:pt x="448" y="213"/>
                    </a:lnTo>
                    <a:lnTo>
                      <a:pt x="449" y="213"/>
                    </a:lnTo>
                    <a:lnTo>
                      <a:pt x="449" y="212"/>
                    </a:lnTo>
                    <a:lnTo>
                      <a:pt x="449" y="213"/>
                    </a:lnTo>
                    <a:lnTo>
                      <a:pt x="449" y="214"/>
                    </a:lnTo>
                    <a:lnTo>
                      <a:pt x="450" y="214"/>
                    </a:lnTo>
                    <a:lnTo>
                      <a:pt x="450" y="213"/>
                    </a:lnTo>
                    <a:lnTo>
                      <a:pt x="450" y="212"/>
                    </a:lnTo>
                    <a:lnTo>
                      <a:pt x="451" y="212"/>
                    </a:lnTo>
                    <a:lnTo>
                      <a:pt x="451" y="211"/>
                    </a:lnTo>
                    <a:lnTo>
                      <a:pt x="451" y="210"/>
                    </a:lnTo>
                    <a:lnTo>
                      <a:pt x="452" y="210"/>
                    </a:lnTo>
                    <a:lnTo>
                      <a:pt x="452" y="211"/>
                    </a:lnTo>
                    <a:lnTo>
                      <a:pt x="452" y="210"/>
                    </a:lnTo>
                    <a:lnTo>
                      <a:pt x="452" y="209"/>
                    </a:lnTo>
                    <a:lnTo>
                      <a:pt x="452" y="210"/>
                    </a:lnTo>
                    <a:lnTo>
                      <a:pt x="453" y="210"/>
                    </a:lnTo>
                    <a:lnTo>
                      <a:pt x="453" y="211"/>
                    </a:lnTo>
                    <a:lnTo>
                      <a:pt x="454" y="211"/>
                    </a:lnTo>
                    <a:lnTo>
                      <a:pt x="453" y="211"/>
                    </a:lnTo>
                    <a:lnTo>
                      <a:pt x="454" y="212"/>
                    </a:lnTo>
                    <a:lnTo>
                      <a:pt x="453" y="212"/>
                    </a:lnTo>
                    <a:lnTo>
                      <a:pt x="454" y="212"/>
                    </a:lnTo>
                    <a:lnTo>
                      <a:pt x="454" y="213"/>
                    </a:lnTo>
                    <a:lnTo>
                      <a:pt x="455" y="213"/>
                    </a:lnTo>
                    <a:lnTo>
                      <a:pt x="455" y="214"/>
                    </a:lnTo>
                    <a:lnTo>
                      <a:pt x="454" y="214"/>
                    </a:lnTo>
                    <a:lnTo>
                      <a:pt x="454" y="215"/>
                    </a:lnTo>
                    <a:lnTo>
                      <a:pt x="455" y="216"/>
                    </a:lnTo>
                    <a:lnTo>
                      <a:pt x="454" y="216"/>
                    </a:lnTo>
                    <a:lnTo>
                      <a:pt x="454" y="217"/>
                    </a:lnTo>
                    <a:lnTo>
                      <a:pt x="455" y="217"/>
                    </a:lnTo>
                    <a:lnTo>
                      <a:pt x="454" y="217"/>
                    </a:lnTo>
                    <a:lnTo>
                      <a:pt x="454" y="218"/>
                    </a:lnTo>
                    <a:lnTo>
                      <a:pt x="455" y="218"/>
                    </a:lnTo>
                    <a:lnTo>
                      <a:pt x="455" y="219"/>
                    </a:lnTo>
                    <a:lnTo>
                      <a:pt x="456" y="220"/>
                    </a:lnTo>
                    <a:lnTo>
                      <a:pt x="456" y="221"/>
                    </a:lnTo>
                    <a:lnTo>
                      <a:pt x="456" y="222"/>
                    </a:lnTo>
                    <a:lnTo>
                      <a:pt x="457" y="222"/>
                    </a:lnTo>
                    <a:lnTo>
                      <a:pt x="457" y="223"/>
                    </a:lnTo>
                    <a:lnTo>
                      <a:pt x="458" y="223"/>
                    </a:lnTo>
                    <a:lnTo>
                      <a:pt x="457" y="223"/>
                    </a:lnTo>
                    <a:lnTo>
                      <a:pt x="457" y="224"/>
                    </a:lnTo>
                    <a:lnTo>
                      <a:pt x="457" y="225"/>
                    </a:lnTo>
                    <a:lnTo>
                      <a:pt x="456" y="225"/>
                    </a:lnTo>
                    <a:lnTo>
                      <a:pt x="456" y="226"/>
                    </a:lnTo>
                    <a:lnTo>
                      <a:pt x="455" y="226"/>
                    </a:lnTo>
                    <a:lnTo>
                      <a:pt x="455" y="227"/>
                    </a:lnTo>
                    <a:lnTo>
                      <a:pt x="456" y="227"/>
                    </a:lnTo>
                    <a:lnTo>
                      <a:pt x="455" y="227"/>
                    </a:lnTo>
                    <a:lnTo>
                      <a:pt x="456" y="228"/>
                    </a:lnTo>
                    <a:lnTo>
                      <a:pt x="456" y="227"/>
                    </a:lnTo>
                    <a:lnTo>
                      <a:pt x="457" y="228"/>
                    </a:lnTo>
                    <a:lnTo>
                      <a:pt x="457" y="227"/>
                    </a:lnTo>
                    <a:lnTo>
                      <a:pt x="457" y="228"/>
                    </a:lnTo>
                    <a:lnTo>
                      <a:pt x="458" y="229"/>
                    </a:lnTo>
                    <a:lnTo>
                      <a:pt x="458" y="230"/>
                    </a:lnTo>
                    <a:lnTo>
                      <a:pt x="459" y="230"/>
                    </a:lnTo>
                    <a:lnTo>
                      <a:pt x="460" y="231"/>
                    </a:lnTo>
                    <a:lnTo>
                      <a:pt x="461" y="231"/>
                    </a:lnTo>
                    <a:lnTo>
                      <a:pt x="462" y="230"/>
                    </a:lnTo>
                    <a:lnTo>
                      <a:pt x="462" y="231"/>
                    </a:lnTo>
                    <a:lnTo>
                      <a:pt x="462" y="230"/>
                    </a:lnTo>
                    <a:lnTo>
                      <a:pt x="462" y="231"/>
                    </a:lnTo>
                    <a:lnTo>
                      <a:pt x="463" y="231"/>
                    </a:lnTo>
                    <a:lnTo>
                      <a:pt x="464" y="231"/>
                    </a:lnTo>
                    <a:lnTo>
                      <a:pt x="464" y="230"/>
                    </a:lnTo>
                    <a:lnTo>
                      <a:pt x="464" y="229"/>
                    </a:lnTo>
                    <a:lnTo>
                      <a:pt x="465" y="229"/>
                    </a:lnTo>
                    <a:lnTo>
                      <a:pt x="465" y="230"/>
                    </a:lnTo>
                    <a:lnTo>
                      <a:pt x="465" y="229"/>
                    </a:lnTo>
                    <a:lnTo>
                      <a:pt x="466" y="229"/>
                    </a:lnTo>
                    <a:lnTo>
                      <a:pt x="467" y="229"/>
                    </a:lnTo>
                    <a:lnTo>
                      <a:pt x="467" y="230"/>
                    </a:lnTo>
                    <a:lnTo>
                      <a:pt x="466" y="230"/>
                    </a:lnTo>
                    <a:lnTo>
                      <a:pt x="467" y="230"/>
                    </a:lnTo>
                    <a:lnTo>
                      <a:pt x="466" y="231"/>
                    </a:lnTo>
                    <a:lnTo>
                      <a:pt x="465" y="232"/>
                    </a:lnTo>
                    <a:lnTo>
                      <a:pt x="464" y="232"/>
                    </a:lnTo>
                    <a:lnTo>
                      <a:pt x="463" y="233"/>
                    </a:lnTo>
                    <a:lnTo>
                      <a:pt x="462" y="234"/>
                    </a:lnTo>
                    <a:lnTo>
                      <a:pt x="461" y="235"/>
                    </a:lnTo>
                    <a:lnTo>
                      <a:pt x="461" y="236"/>
                    </a:lnTo>
                    <a:lnTo>
                      <a:pt x="461" y="237"/>
                    </a:lnTo>
                    <a:lnTo>
                      <a:pt x="461" y="236"/>
                    </a:lnTo>
                    <a:lnTo>
                      <a:pt x="460" y="237"/>
                    </a:lnTo>
                    <a:lnTo>
                      <a:pt x="458" y="238"/>
                    </a:lnTo>
                    <a:lnTo>
                      <a:pt x="456" y="241"/>
                    </a:lnTo>
                    <a:lnTo>
                      <a:pt x="455" y="242"/>
                    </a:lnTo>
                    <a:lnTo>
                      <a:pt x="454" y="242"/>
                    </a:lnTo>
                    <a:lnTo>
                      <a:pt x="454" y="244"/>
                    </a:lnTo>
                    <a:lnTo>
                      <a:pt x="453" y="245"/>
                    </a:lnTo>
                    <a:lnTo>
                      <a:pt x="453" y="246"/>
                    </a:lnTo>
                    <a:lnTo>
                      <a:pt x="452" y="247"/>
                    </a:lnTo>
                    <a:lnTo>
                      <a:pt x="452" y="248"/>
                    </a:lnTo>
                    <a:lnTo>
                      <a:pt x="449" y="248"/>
                    </a:lnTo>
                    <a:lnTo>
                      <a:pt x="448" y="248"/>
                    </a:lnTo>
                    <a:lnTo>
                      <a:pt x="447" y="249"/>
                    </a:lnTo>
                    <a:lnTo>
                      <a:pt x="445" y="249"/>
                    </a:lnTo>
                    <a:lnTo>
                      <a:pt x="444" y="249"/>
                    </a:lnTo>
                    <a:lnTo>
                      <a:pt x="444" y="250"/>
                    </a:lnTo>
                    <a:lnTo>
                      <a:pt x="445" y="250"/>
                    </a:lnTo>
                    <a:lnTo>
                      <a:pt x="445" y="252"/>
                    </a:lnTo>
                    <a:lnTo>
                      <a:pt x="445" y="253"/>
                    </a:lnTo>
                    <a:lnTo>
                      <a:pt x="446" y="253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4" y="255"/>
                    </a:lnTo>
                    <a:lnTo>
                      <a:pt x="442" y="255"/>
                    </a:lnTo>
                    <a:lnTo>
                      <a:pt x="442" y="256"/>
                    </a:lnTo>
                    <a:lnTo>
                      <a:pt x="441" y="256"/>
                    </a:lnTo>
                    <a:lnTo>
                      <a:pt x="440" y="256"/>
                    </a:lnTo>
                    <a:lnTo>
                      <a:pt x="439" y="257"/>
                    </a:lnTo>
                    <a:lnTo>
                      <a:pt x="438" y="258"/>
                    </a:lnTo>
                    <a:lnTo>
                      <a:pt x="437" y="259"/>
                    </a:lnTo>
                    <a:lnTo>
                      <a:pt x="435" y="260"/>
                    </a:lnTo>
                    <a:lnTo>
                      <a:pt x="435" y="261"/>
                    </a:lnTo>
                    <a:lnTo>
                      <a:pt x="434" y="262"/>
                    </a:lnTo>
                    <a:lnTo>
                      <a:pt x="433" y="264"/>
                    </a:lnTo>
                    <a:lnTo>
                      <a:pt x="432" y="265"/>
                    </a:lnTo>
                    <a:lnTo>
                      <a:pt x="429" y="270"/>
                    </a:lnTo>
                    <a:lnTo>
                      <a:pt x="428" y="272"/>
                    </a:lnTo>
                    <a:lnTo>
                      <a:pt x="427" y="273"/>
                    </a:lnTo>
                    <a:lnTo>
                      <a:pt x="427" y="274"/>
                    </a:lnTo>
                    <a:lnTo>
                      <a:pt x="427" y="275"/>
                    </a:lnTo>
                    <a:lnTo>
                      <a:pt x="427" y="276"/>
                    </a:lnTo>
                    <a:lnTo>
                      <a:pt x="426" y="275"/>
                    </a:lnTo>
                    <a:lnTo>
                      <a:pt x="426" y="276"/>
                    </a:lnTo>
                    <a:lnTo>
                      <a:pt x="425" y="276"/>
                    </a:lnTo>
                    <a:lnTo>
                      <a:pt x="425" y="277"/>
                    </a:lnTo>
                    <a:lnTo>
                      <a:pt x="424" y="278"/>
                    </a:lnTo>
                    <a:lnTo>
                      <a:pt x="425" y="279"/>
                    </a:lnTo>
                    <a:lnTo>
                      <a:pt x="424" y="280"/>
                    </a:lnTo>
                    <a:lnTo>
                      <a:pt x="423" y="282"/>
                    </a:lnTo>
                    <a:lnTo>
                      <a:pt x="422" y="284"/>
                    </a:lnTo>
                    <a:lnTo>
                      <a:pt x="422" y="285"/>
                    </a:lnTo>
                    <a:lnTo>
                      <a:pt x="421" y="286"/>
                    </a:lnTo>
                    <a:lnTo>
                      <a:pt x="421" y="285"/>
                    </a:lnTo>
                    <a:lnTo>
                      <a:pt x="421" y="286"/>
                    </a:lnTo>
                    <a:lnTo>
                      <a:pt x="420" y="286"/>
                    </a:lnTo>
                    <a:lnTo>
                      <a:pt x="420" y="285"/>
                    </a:lnTo>
                    <a:lnTo>
                      <a:pt x="419" y="285"/>
                    </a:lnTo>
                    <a:lnTo>
                      <a:pt x="419" y="284"/>
                    </a:lnTo>
                    <a:lnTo>
                      <a:pt x="418" y="283"/>
                    </a:lnTo>
                    <a:lnTo>
                      <a:pt x="418" y="284"/>
                    </a:lnTo>
                    <a:lnTo>
                      <a:pt x="417" y="284"/>
                    </a:lnTo>
                    <a:lnTo>
                      <a:pt x="417" y="285"/>
                    </a:lnTo>
                    <a:lnTo>
                      <a:pt x="416" y="285"/>
                    </a:lnTo>
                    <a:lnTo>
                      <a:pt x="412" y="285"/>
                    </a:lnTo>
                    <a:lnTo>
                      <a:pt x="396" y="284"/>
                    </a:lnTo>
                    <a:lnTo>
                      <a:pt x="397" y="284"/>
                    </a:lnTo>
                    <a:lnTo>
                      <a:pt x="396" y="285"/>
                    </a:lnTo>
                    <a:lnTo>
                      <a:pt x="396" y="284"/>
                    </a:lnTo>
                    <a:lnTo>
                      <a:pt x="395" y="284"/>
                    </a:lnTo>
                    <a:lnTo>
                      <a:pt x="395" y="285"/>
                    </a:lnTo>
                    <a:lnTo>
                      <a:pt x="394" y="285"/>
                    </a:lnTo>
                    <a:lnTo>
                      <a:pt x="394" y="286"/>
                    </a:lnTo>
                    <a:lnTo>
                      <a:pt x="393" y="286"/>
                    </a:lnTo>
                    <a:lnTo>
                      <a:pt x="392" y="286"/>
                    </a:lnTo>
                    <a:lnTo>
                      <a:pt x="391" y="286"/>
                    </a:lnTo>
                    <a:lnTo>
                      <a:pt x="391" y="285"/>
                    </a:lnTo>
                    <a:lnTo>
                      <a:pt x="390" y="285"/>
                    </a:lnTo>
                    <a:lnTo>
                      <a:pt x="390" y="286"/>
                    </a:lnTo>
                    <a:lnTo>
                      <a:pt x="389" y="286"/>
                    </a:lnTo>
                    <a:lnTo>
                      <a:pt x="388" y="286"/>
                    </a:lnTo>
                    <a:lnTo>
                      <a:pt x="388" y="285"/>
                    </a:lnTo>
                    <a:lnTo>
                      <a:pt x="387" y="285"/>
                    </a:lnTo>
                    <a:lnTo>
                      <a:pt x="386" y="285"/>
                    </a:lnTo>
                    <a:lnTo>
                      <a:pt x="386" y="284"/>
                    </a:lnTo>
                    <a:lnTo>
                      <a:pt x="385" y="285"/>
                    </a:lnTo>
                    <a:lnTo>
                      <a:pt x="385" y="284"/>
                    </a:lnTo>
                    <a:lnTo>
                      <a:pt x="384" y="284"/>
                    </a:lnTo>
                    <a:lnTo>
                      <a:pt x="384" y="285"/>
                    </a:lnTo>
                    <a:lnTo>
                      <a:pt x="383" y="285"/>
                    </a:lnTo>
                    <a:lnTo>
                      <a:pt x="383" y="286"/>
                    </a:lnTo>
                    <a:lnTo>
                      <a:pt x="383" y="285"/>
                    </a:lnTo>
                    <a:lnTo>
                      <a:pt x="382" y="285"/>
                    </a:lnTo>
                    <a:lnTo>
                      <a:pt x="382" y="284"/>
                    </a:lnTo>
                    <a:lnTo>
                      <a:pt x="381" y="284"/>
                    </a:lnTo>
                    <a:lnTo>
                      <a:pt x="380" y="284"/>
                    </a:lnTo>
                    <a:lnTo>
                      <a:pt x="381" y="284"/>
                    </a:lnTo>
                    <a:lnTo>
                      <a:pt x="381" y="285"/>
                    </a:lnTo>
                    <a:lnTo>
                      <a:pt x="380" y="285"/>
                    </a:lnTo>
                    <a:lnTo>
                      <a:pt x="379" y="285"/>
                    </a:lnTo>
                    <a:lnTo>
                      <a:pt x="378" y="285"/>
                    </a:lnTo>
                    <a:lnTo>
                      <a:pt x="378" y="286"/>
                    </a:lnTo>
                    <a:lnTo>
                      <a:pt x="377" y="286"/>
                    </a:lnTo>
                    <a:lnTo>
                      <a:pt x="376" y="286"/>
                    </a:lnTo>
                    <a:lnTo>
                      <a:pt x="376" y="287"/>
                    </a:lnTo>
                    <a:lnTo>
                      <a:pt x="375" y="287"/>
                    </a:lnTo>
                    <a:lnTo>
                      <a:pt x="375" y="288"/>
                    </a:lnTo>
                    <a:lnTo>
                      <a:pt x="375" y="289"/>
                    </a:lnTo>
                    <a:lnTo>
                      <a:pt x="374" y="289"/>
                    </a:lnTo>
                    <a:lnTo>
                      <a:pt x="374" y="290"/>
                    </a:lnTo>
                    <a:lnTo>
                      <a:pt x="373" y="290"/>
                    </a:lnTo>
                    <a:lnTo>
                      <a:pt x="372" y="290"/>
                    </a:lnTo>
                    <a:lnTo>
                      <a:pt x="372" y="291"/>
                    </a:lnTo>
                    <a:lnTo>
                      <a:pt x="372" y="292"/>
                    </a:lnTo>
                    <a:lnTo>
                      <a:pt x="371" y="292"/>
                    </a:lnTo>
                    <a:lnTo>
                      <a:pt x="370" y="292"/>
                    </a:lnTo>
                    <a:lnTo>
                      <a:pt x="370" y="293"/>
                    </a:lnTo>
                    <a:lnTo>
                      <a:pt x="370" y="292"/>
                    </a:lnTo>
                    <a:lnTo>
                      <a:pt x="369" y="293"/>
                    </a:lnTo>
                    <a:lnTo>
                      <a:pt x="368" y="294"/>
                    </a:lnTo>
                    <a:lnTo>
                      <a:pt x="368" y="293"/>
                    </a:lnTo>
                    <a:lnTo>
                      <a:pt x="368" y="294"/>
                    </a:lnTo>
                    <a:lnTo>
                      <a:pt x="367" y="294"/>
                    </a:lnTo>
                    <a:lnTo>
                      <a:pt x="367" y="295"/>
                    </a:lnTo>
                    <a:lnTo>
                      <a:pt x="366" y="295"/>
                    </a:lnTo>
                    <a:lnTo>
                      <a:pt x="365" y="295"/>
                    </a:lnTo>
                    <a:lnTo>
                      <a:pt x="365" y="296"/>
                    </a:lnTo>
                    <a:lnTo>
                      <a:pt x="365" y="295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5"/>
                    </a:lnTo>
                    <a:lnTo>
                      <a:pt x="363" y="295"/>
                    </a:lnTo>
                    <a:lnTo>
                      <a:pt x="363" y="296"/>
                    </a:lnTo>
                    <a:lnTo>
                      <a:pt x="362" y="296"/>
                    </a:lnTo>
                    <a:lnTo>
                      <a:pt x="361" y="296"/>
                    </a:lnTo>
                    <a:lnTo>
                      <a:pt x="360" y="296"/>
                    </a:lnTo>
                    <a:lnTo>
                      <a:pt x="359" y="296"/>
                    </a:lnTo>
                    <a:lnTo>
                      <a:pt x="359" y="297"/>
                    </a:lnTo>
                    <a:lnTo>
                      <a:pt x="358" y="297"/>
                    </a:lnTo>
                    <a:lnTo>
                      <a:pt x="358" y="298"/>
                    </a:lnTo>
                    <a:lnTo>
                      <a:pt x="357" y="299"/>
                    </a:lnTo>
                    <a:lnTo>
                      <a:pt x="357" y="298"/>
                    </a:lnTo>
                    <a:lnTo>
                      <a:pt x="357" y="299"/>
                    </a:lnTo>
                    <a:lnTo>
                      <a:pt x="358" y="299"/>
                    </a:lnTo>
                    <a:lnTo>
                      <a:pt x="357" y="300"/>
                    </a:lnTo>
                    <a:lnTo>
                      <a:pt x="356" y="300"/>
                    </a:lnTo>
                    <a:lnTo>
                      <a:pt x="355" y="300"/>
                    </a:lnTo>
                    <a:lnTo>
                      <a:pt x="355" y="299"/>
                    </a:lnTo>
                    <a:lnTo>
                      <a:pt x="355" y="300"/>
                    </a:lnTo>
                    <a:lnTo>
                      <a:pt x="355" y="299"/>
                    </a:lnTo>
                    <a:lnTo>
                      <a:pt x="354" y="299"/>
                    </a:lnTo>
                    <a:lnTo>
                      <a:pt x="354" y="300"/>
                    </a:lnTo>
                    <a:lnTo>
                      <a:pt x="353" y="300"/>
                    </a:lnTo>
                    <a:lnTo>
                      <a:pt x="353" y="301"/>
                    </a:lnTo>
                    <a:lnTo>
                      <a:pt x="352" y="301"/>
                    </a:lnTo>
                    <a:lnTo>
                      <a:pt x="352" y="300"/>
                    </a:lnTo>
                    <a:lnTo>
                      <a:pt x="351" y="299"/>
                    </a:lnTo>
                    <a:lnTo>
                      <a:pt x="351" y="300"/>
                    </a:lnTo>
                    <a:lnTo>
                      <a:pt x="350" y="300"/>
                    </a:lnTo>
                    <a:lnTo>
                      <a:pt x="351" y="300"/>
                    </a:lnTo>
                    <a:lnTo>
                      <a:pt x="351" y="299"/>
                    </a:lnTo>
                    <a:lnTo>
                      <a:pt x="350" y="299"/>
                    </a:lnTo>
                    <a:lnTo>
                      <a:pt x="350" y="300"/>
                    </a:lnTo>
                    <a:lnTo>
                      <a:pt x="350" y="299"/>
                    </a:lnTo>
                    <a:lnTo>
                      <a:pt x="349" y="299"/>
                    </a:lnTo>
                    <a:lnTo>
                      <a:pt x="349" y="298"/>
                    </a:lnTo>
                    <a:lnTo>
                      <a:pt x="349" y="299"/>
                    </a:lnTo>
                    <a:lnTo>
                      <a:pt x="348" y="299"/>
                    </a:lnTo>
                    <a:lnTo>
                      <a:pt x="347" y="298"/>
                    </a:lnTo>
                    <a:lnTo>
                      <a:pt x="348" y="298"/>
                    </a:lnTo>
                    <a:lnTo>
                      <a:pt x="348" y="297"/>
                    </a:lnTo>
                    <a:lnTo>
                      <a:pt x="347" y="297"/>
                    </a:lnTo>
                    <a:lnTo>
                      <a:pt x="348" y="297"/>
                    </a:lnTo>
                    <a:lnTo>
                      <a:pt x="347" y="297"/>
                    </a:lnTo>
                    <a:lnTo>
                      <a:pt x="348" y="298"/>
                    </a:lnTo>
                    <a:lnTo>
                      <a:pt x="347" y="298"/>
                    </a:lnTo>
                    <a:lnTo>
                      <a:pt x="346" y="298"/>
                    </a:lnTo>
                    <a:lnTo>
                      <a:pt x="346" y="297"/>
                    </a:lnTo>
                    <a:lnTo>
                      <a:pt x="347" y="297"/>
                    </a:lnTo>
                    <a:lnTo>
                      <a:pt x="346" y="297"/>
                    </a:lnTo>
                    <a:lnTo>
                      <a:pt x="345" y="297"/>
                    </a:lnTo>
                    <a:lnTo>
                      <a:pt x="345" y="296"/>
                    </a:lnTo>
                    <a:lnTo>
                      <a:pt x="345" y="297"/>
                    </a:lnTo>
                    <a:lnTo>
                      <a:pt x="344" y="296"/>
                    </a:lnTo>
                    <a:lnTo>
                      <a:pt x="344" y="297"/>
                    </a:lnTo>
                    <a:lnTo>
                      <a:pt x="344" y="296"/>
                    </a:lnTo>
                    <a:lnTo>
                      <a:pt x="345" y="296"/>
                    </a:lnTo>
                    <a:lnTo>
                      <a:pt x="344" y="296"/>
                    </a:lnTo>
                    <a:lnTo>
                      <a:pt x="344" y="295"/>
                    </a:lnTo>
                    <a:lnTo>
                      <a:pt x="343" y="295"/>
                    </a:lnTo>
                    <a:lnTo>
                      <a:pt x="343" y="294"/>
                    </a:lnTo>
                    <a:lnTo>
                      <a:pt x="342" y="294"/>
                    </a:lnTo>
                    <a:lnTo>
                      <a:pt x="341" y="295"/>
                    </a:lnTo>
                    <a:lnTo>
                      <a:pt x="341" y="294"/>
                    </a:lnTo>
                    <a:lnTo>
                      <a:pt x="340" y="294"/>
                    </a:lnTo>
                    <a:lnTo>
                      <a:pt x="341" y="293"/>
                    </a:lnTo>
                    <a:lnTo>
                      <a:pt x="340" y="292"/>
                    </a:lnTo>
                    <a:lnTo>
                      <a:pt x="340" y="291"/>
                    </a:lnTo>
                    <a:lnTo>
                      <a:pt x="339" y="291"/>
                    </a:lnTo>
                    <a:lnTo>
                      <a:pt x="339" y="290"/>
                    </a:lnTo>
                    <a:lnTo>
                      <a:pt x="339" y="289"/>
                    </a:lnTo>
                    <a:lnTo>
                      <a:pt x="338" y="289"/>
                    </a:lnTo>
                    <a:lnTo>
                      <a:pt x="338" y="290"/>
                    </a:lnTo>
                    <a:lnTo>
                      <a:pt x="339" y="290"/>
                    </a:lnTo>
                    <a:lnTo>
                      <a:pt x="338" y="291"/>
                    </a:lnTo>
                    <a:lnTo>
                      <a:pt x="338" y="290"/>
                    </a:lnTo>
                    <a:lnTo>
                      <a:pt x="337" y="289"/>
                    </a:lnTo>
                    <a:lnTo>
                      <a:pt x="337" y="290"/>
                    </a:lnTo>
                    <a:lnTo>
                      <a:pt x="336" y="290"/>
                    </a:lnTo>
                    <a:lnTo>
                      <a:pt x="336" y="289"/>
                    </a:lnTo>
                    <a:lnTo>
                      <a:pt x="336" y="288"/>
                    </a:lnTo>
                    <a:lnTo>
                      <a:pt x="335" y="288"/>
                    </a:lnTo>
                    <a:lnTo>
                      <a:pt x="335" y="289"/>
                    </a:lnTo>
                    <a:lnTo>
                      <a:pt x="335" y="288"/>
                    </a:lnTo>
                    <a:lnTo>
                      <a:pt x="334" y="288"/>
                    </a:lnTo>
                    <a:lnTo>
                      <a:pt x="335" y="287"/>
                    </a:lnTo>
                    <a:lnTo>
                      <a:pt x="334" y="287"/>
                    </a:lnTo>
                    <a:lnTo>
                      <a:pt x="334" y="286"/>
                    </a:lnTo>
                    <a:lnTo>
                      <a:pt x="335" y="286"/>
                    </a:lnTo>
                    <a:lnTo>
                      <a:pt x="335" y="285"/>
                    </a:lnTo>
                    <a:lnTo>
                      <a:pt x="334" y="285"/>
                    </a:lnTo>
                    <a:lnTo>
                      <a:pt x="334" y="286"/>
                    </a:lnTo>
                    <a:lnTo>
                      <a:pt x="333" y="286"/>
                    </a:lnTo>
                    <a:lnTo>
                      <a:pt x="332" y="285"/>
                    </a:lnTo>
                    <a:lnTo>
                      <a:pt x="332" y="284"/>
                    </a:lnTo>
                    <a:lnTo>
                      <a:pt x="330" y="283"/>
                    </a:lnTo>
                    <a:lnTo>
                      <a:pt x="330" y="284"/>
                    </a:lnTo>
                    <a:lnTo>
                      <a:pt x="330" y="283"/>
                    </a:lnTo>
                    <a:lnTo>
                      <a:pt x="329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7" y="282"/>
                    </a:lnTo>
                    <a:lnTo>
                      <a:pt x="328" y="282"/>
                    </a:lnTo>
                    <a:lnTo>
                      <a:pt x="327" y="282"/>
                    </a:lnTo>
                    <a:lnTo>
                      <a:pt x="327" y="281"/>
                    </a:lnTo>
                    <a:lnTo>
                      <a:pt x="327" y="282"/>
                    </a:lnTo>
                    <a:lnTo>
                      <a:pt x="326" y="282"/>
                    </a:lnTo>
                    <a:lnTo>
                      <a:pt x="326" y="283"/>
                    </a:lnTo>
                    <a:lnTo>
                      <a:pt x="326" y="284"/>
                    </a:lnTo>
                    <a:lnTo>
                      <a:pt x="325" y="284"/>
                    </a:lnTo>
                    <a:lnTo>
                      <a:pt x="325" y="285"/>
                    </a:lnTo>
                    <a:lnTo>
                      <a:pt x="324" y="285"/>
                    </a:lnTo>
                    <a:lnTo>
                      <a:pt x="324" y="284"/>
                    </a:lnTo>
                    <a:lnTo>
                      <a:pt x="325" y="284"/>
                    </a:lnTo>
                    <a:lnTo>
                      <a:pt x="325" y="283"/>
                    </a:lnTo>
                    <a:lnTo>
                      <a:pt x="325" y="282"/>
                    </a:lnTo>
                    <a:lnTo>
                      <a:pt x="324" y="282"/>
                    </a:lnTo>
                    <a:lnTo>
                      <a:pt x="323" y="281"/>
                    </a:lnTo>
                    <a:lnTo>
                      <a:pt x="323" y="282"/>
                    </a:lnTo>
                    <a:lnTo>
                      <a:pt x="322" y="281"/>
                    </a:lnTo>
                    <a:lnTo>
                      <a:pt x="322" y="282"/>
                    </a:lnTo>
                    <a:lnTo>
                      <a:pt x="323" y="283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3"/>
                    </a:lnTo>
                    <a:lnTo>
                      <a:pt x="320" y="282"/>
                    </a:lnTo>
                    <a:lnTo>
                      <a:pt x="320" y="283"/>
                    </a:lnTo>
                    <a:lnTo>
                      <a:pt x="319" y="283"/>
                    </a:lnTo>
                    <a:lnTo>
                      <a:pt x="318" y="283"/>
                    </a:lnTo>
                    <a:lnTo>
                      <a:pt x="317" y="284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3"/>
                    </a:lnTo>
                    <a:lnTo>
                      <a:pt x="316" y="283"/>
                    </a:lnTo>
                    <a:lnTo>
                      <a:pt x="316" y="284"/>
                    </a:lnTo>
                    <a:lnTo>
                      <a:pt x="315" y="284"/>
                    </a:lnTo>
                    <a:lnTo>
                      <a:pt x="314" y="284"/>
                    </a:lnTo>
                    <a:lnTo>
                      <a:pt x="314" y="285"/>
                    </a:lnTo>
                    <a:lnTo>
                      <a:pt x="314" y="284"/>
                    </a:lnTo>
                    <a:lnTo>
                      <a:pt x="313" y="283"/>
                    </a:lnTo>
                    <a:lnTo>
                      <a:pt x="313" y="284"/>
                    </a:lnTo>
                    <a:lnTo>
                      <a:pt x="312" y="284"/>
                    </a:lnTo>
                    <a:lnTo>
                      <a:pt x="313" y="282"/>
                    </a:lnTo>
                    <a:lnTo>
                      <a:pt x="312" y="282"/>
                    </a:lnTo>
                    <a:lnTo>
                      <a:pt x="311" y="282"/>
                    </a:lnTo>
                    <a:lnTo>
                      <a:pt x="310" y="282"/>
                    </a:lnTo>
                    <a:lnTo>
                      <a:pt x="311" y="282"/>
                    </a:lnTo>
                    <a:lnTo>
                      <a:pt x="311" y="283"/>
                    </a:lnTo>
                    <a:lnTo>
                      <a:pt x="311" y="282"/>
                    </a:lnTo>
                    <a:lnTo>
                      <a:pt x="312" y="282"/>
                    </a:lnTo>
                    <a:lnTo>
                      <a:pt x="312" y="283"/>
                    </a:lnTo>
                    <a:lnTo>
                      <a:pt x="311" y="284"/>
                    </a:lnTo>
                    <a:lnTo>
                      <a:pt x="311" y="285"/>
                    </a:lnTo>
                    <a:lnTo>
                      <a:pt x="310" y="284"/>
                    </a:lnTo>
                    <a:lnTo>
                      <a:pt x="310" y="285"/>
                    </a:lnTo>
                    <a:lnTo>
                      <a:pt x="310" y="286"/>
                    </a:lnTo>
                    <a:lnTo>
                      <a:pt x="309" y="285"/>
                    </a:lnTo>
                    <a:lnTo>
                      <a:pt x="309" y="284"/>
                    </a:lnTo>
                    <a:lnTo>
                      <a:pt x="308" y="284"/>
                    </a:lnTo>
                    <a:lnTo>
                      <a:pt x="307" y="284"/>
                    </a:lnTo>
                    <a:lnTo>
                      <a:pt x="307" y="283"/>
                    </a:lnTo>
                    <a:lnTo>
                      <a:pt x="306" y="283"/>
                    </a:lnTo>
                    <a:lnTo>
                      <a:pt x="306" y="282"/>
                    </a:lnTo>
                    <a:lnTo>
                      <a:pt x="305" y="282"/>
                    </a:lnTo>
                    <a:lnTo>
                      <a:pt x="305" y="283"/>
                    </a:lnTo>
                    <a:lnTo>
                      <a:pt x="304" y="283"/>
                    </a:lnTo>
                    <a:lnTo>
                      <a:pt x="304" y="282"/>
                    </a:lnTo>
                    <a:lnTo>
                      <a:pt x="304" y="283"/>
                    </a:lnTo>
                    <a:lnTo>
                      <a:pt x="303" y="283"/>
                    </a:lnTo>
                    <a:lnTo>
                      <a:pt x="302" y="283"/>
                    </a:lnTo>
                    <a:lnTo>
                      <a:pt x="301" y="284"/>
                    </a:lnTo>
                    <a:lnTo>
                      <a:pt x="300" y="284"/>
                    </a:lnTo>
                    <a:lnTo>
                      <a:pt x="300" y="285"/>
                    </a:lnTo>
                    <a:lnTo>
                      <a:pt x="299" y="285"/>
                    </a:lnTo>
                    <a:lnTo>
                      <a:pt x="299" y="286"/>
                    </a:lnTo>
                    <a:lnTo>
                      <a:pt x="300" y="287"/>
                    </a:lnTo>
                    <a:lnTo>
                      <a:pt x="299" y="287"/>
                    </a:lnTo>
                    <a:lnTo>
                      <a:pt x="299" y="288"/>
                    </a:lnTo>
                    <a:lnTo>
                      <a:pt x="299" y="289"/>
                    </a:lnTo>
                    <a:lnTo>
                      <a:pt x="299" y="288"/>
                    </a:lnTo>
                    <a:lnTo>
                      <a:pt x="299" y="289"/>
                    </a:lnTo>
                    <a:lnTo>
                      <a:pt x="300" y="289"/>
                    </a:lnTo>
                    <a:lnTo>
                      <a:pt x="299" y="289"/>
                    </a:lnTo>
                    <a:lnTo>
                      <a:pt x="298" y="289"/>
                    </a:lnTo>
                    <a:lnTo>
                      <a:pt x="298" y="288"/>
                    </a:lnTo>
                    <a:lnTo>
                      <a:pt x="297" y="288"/>
                    </a:lnTo>
                    <a:lnTo>
                      <a:pt x="297" y="287"/>
                    </a:lnTo>
                    <a:lnTo>
                      <a:pt x="296" y="287"/>
                    </a:lnTo>
                    <a:lnTo>
                      <a:pt x="297" y="287"/>
                    </a:lnTo>
                    <a:lnTo>
                      <a:pt x="297" y="286"/>
                    </a:lnTo>
                    <a:lnTo>
                      <a:pt x="297" y="285"/>
                    </a:lnTo>
                    <a:lnTo>
                      <a:pt x="296" y="285"/>
                    </a:lnTo>
                    <a:lnTo>
                      <a:pt x="296" y="284"/>
                    </a:lnTo>
                    <a:lnTo>
                      <a:pt x="295" y="283"/>
                    </a:lnTo>
                    <a:lnTo>
                      <a:pt x="294" y="283"/>
                    </a:lnTo>
                    <a:lnTo>
                      <a:pt x="294" y="284"/>
                    </a:lnTo>
                    <a:lnTo>
                      <a:pt x="293" y="283"/>
                    </a:lnTo>
                    <a:lnTo>
                      <a:pt x="292" y="283"/>
                    </a:lnTo>
                    <a:lnTo>
                      <a:pt x="292" y="282"/>
                    </a:lnTo>
                    <a:lnTo>
                      <a:pt x="291" y="282"/>
                    </a:lnTo>
                    <a:lnTo>
                      <a:pt x="291" y="281"/>
                    </a:lnTo>
                    <a:lnTo>
                      <a:pt x="292" y="281"/>
                    </a:lnTo>
                    <a:lnTo>
                      <a:pt x="291" y="281"/>
                    </a:lnTo>
                    <a:lnTo>
                      <a:pt x="291" y="280"/>
                    </a:lnTo>
                    <a:lnTo>
                      <a:pt x="290" y="280"/>
                    </a:lnTo>
                    <a:lnTo>
                      <a:pt x="289" y="280"/>
                    </a:lnTo>
                    <a:lnTo>
                      <a:pt x="289" y="281"/>
                    </a:lnTo>
                    <a:lnTo>
                      <a:pt x="289" y="280"/>
                    </a:lnTo>
                    <a:lnTo>
                      <a:pt x="288" y="280"/>
                    </a:lnTo>
                    <a:lnTo>
                      <a:pt x="287" y="281"/>
                    </a:lnTo>
                    <a:lnTo>
                      <a:pt x="287" y="280"/>
                    </a:lnTo>
                    <a:lnTo>
                      <a:pt x="286" y="281"/>
                    </a:lnTo>
                    <a:lnTo>
                      <a:pt x="285" y="281"/>
                    </a:lnTo>
                    <a:lnTo>
                      <a:pt x="284" y="281"/>
                    </a:lnTo>
                    <a:lnTo>
                      <a:pt x="284" y="280"/>
                    </a:lnTo>
                    <a:lnTo>
                      <a:pt x="284" y="279"/>
                    </a:lnTo>
                    <a:lnTo>
                      <a:pt x="283" y="279"/>
                    </a:lnTo>
                    <a:lnTo>
                      <a:pt x="283" y="278"/>
                    </a:lnTo>
                    <a:lnTo>
                      <a:pt x="282" y="278"/>
                    </a:lnTo>
                    <a:lnTo>
                      <a:pt x="281" y="279"/>
                    </a:lnTo>
                    <a:lnTo>
                      <a:pt x="281" y="280"/>
                    </a:lnTo>
                    <a:lnTo>
                      <a:pt x="281" y="281"/>
                    </a:lnTo>
                    <a:lnTo>
                      <a:pt x="281" y="282"/>
                    </a:lnTo>
                    <a:lnTo>
                      <a:pt x="282" y="282"/>
                    </a:lnTo>
                    <a:lnTo>
                      <a:pt x="283" y="281"/>
                    </a:lnTo>
                    <a:lnTo>
                      <a:pt x="284" y="281"/>
                    </a:lnTo>
                    <a:lnTo>
                      <a:pt x="284" y="282"/>
                    </a:lnTo>
                    <a:lnTo>
                      <a:pt x="283" y="283"/>
                    </a:lnTo>
                    <a:lnTo>
                      <a:pt x="281" y="283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8" y="282"/>
                    </a:lnTo>
                    <a:lnTo>
                      <a:pt x="278" y="283"/>
                    </a:lnTo>
                    <a:lnTo>
                      <a:pt x="278" y="284"/>
                    </a:lnTo>
                    <a:lnTo>
                      <a:pt x="277" y="284"/>
                    </a:lnTo>
                    <a:lnTo>
                      <a:pt x="277" y="285"/>
                    </a:lnTo>
                    <a:lnTo>
                      <a:pt x="276" y="285"/>
                    </a:lnTo>
                    <a:lnTo>
                      <a:pt x="276" y="286"/>
                    </a:lnTo>
                    <a:lnTo>
                      <a:pt x="277" y="287"/>
                    </a:lnTo>
                    <a:lnTo>
                      <a:pt x="277" y="288"/>
                    </a:lnTo>
                    <a:lnTo>
                      <a:pt x="276" y="288"/>
                    </a:lnTo>
                    <a:lnTo>
                      <a:pt x="275" y="289"/>
                    </a:lnTo>
                    <a:lnTo>
                      <a:pt x="274" y="289"/>
                    </a:lnTo>
                    <a:lnTo>
                      <a:pt x="273" y="291"/>
                    </a:lnTo>
                    <a:lnTo>
                      <a:pt x="273" y="292"/>
                    </a:lnTo>
                    <a:lnTo>
                      <a:pt x="272" y="292"/>
                    </a:lnTo>
                    <a:lnTo>
                      <a:pt x="271" y="293"/>
                    </a:lnTo>
                    <a:lnTo>
                      <a:pt x="271" y="294"/>
                    </a:lnTo>
                    <a:lnTo>
                      <a:pt x="271" y="295"/>
                    </a:lnTo>
                    <a:lnTo>
                      <a:pt x="271" y="296"/>
                    </a:lnTo>
                    <a:lnTo>
                      <a:pt x="270" y="297"/>
                    </a:lnTo>
                    <a:lnTo>
                      <a:pt x="269" y="297"/>
                    </a:lnTo>
                    <a:lnTo>
                      <a:pt x="269" y="296"/>
                    </a:lnTo>
                    <a:lnTo>
                      <a:pt x="269" y="295"/>
                    </a:lnTo>
                    <a:lnTo>
                      <a:pt x="269" y="294"/>
                    </a:lnTo>
                    <a:lnTo>
                      <a:pt x="268" y="294"/>
                    </a:lnTo>
                    <a:lnTo>
                      <a:pt x="267" y="294"/>
                    </a:lnTo>
                    <a:lnTo>
                      <a:pt x="266" y="295"/>
                    </a:lnTo>
                    <a:lnTo>
                      <a:pt x="265" y="295"/>
                    </a:lnTo>
                    <a:lnTo>
                      <a:pt x="264" y="296"/>
                    </a:lnTo>
                    <a:lnTo>
                      <a:pt x="263" y="296"/>
                    </a:lnTo>
                    <a:lnTo>
                      <a:pt x="263" y="298"/>
                    </a:lnTo>
                    <a:lnTo>
                      <a:pt x="262" y="297"/>
                    </a:lnTo>
                    <a:lnTo>
                      <a:pt x="261" y="296"/>
                    </a:lnTo>
                    <a:lnTo>
                      <a:pt x="261" y="295"/>
                    </a:lnTo>
                    <a:lnTo>
                      <a:pt x="260" y="297"/>
                    </a:lnTo>
                    <a:lnTo>
                      <a:pt x="260" y="298"/>
                    </a:lnTo>
                    <a:lnTo>
                      <a:pt x="259" y="299"/>
                    </a:lnTo>
                    <a:lnTo>
                      <a:pt x="258" y="299"/>
                    </a:lnTo>
                    <a:lnTo>
                      <a:pt x="258" y="297"/>
                    </a:lnTo>
                    <a:lnTo>
                      <a:pt x="258" y="296"/>
                    </a:lnTo>
                    <a:lnTo>
                      <a:pt x="256" y="295"/>
                    </a:lnTo>
                    <a:lnTo>
                      <a:pt x="256" y="294"/>
                    </a:lnTo>
                    <a:lnTo>
                      <a:pt x="256" y="295"/>
                    </a:lnTo>
                    <a:lnTo>
                      <a:pt x="256" y="296"/>
                    </a:lnTo>
                    <a:lnTo>
                      <a:pt x="256" y="297"/>
                    </a:lnTo>
                    <a:lnTo>
                      <a:pt x="256" y="298"/>
                    </a:lnTo>
                    <a:lnTo>
                      <a:pt x="255" y="298"/>
                    </a:lnTo>
                    <a:lnTo>
                      <a:pt x="255" y="297"/>
                    </a:lnTo>
                    <a:lnTo>
                      <a:pt x="254" y="297"/>
                    </a:lnTo>
                    <a:lnTo>
                      <a:pt x="253" y="297"/>
                    </a:lnTo>
                    <a:lnTo>
                      <a:pt x="253" y="296"/>
                    </a:lnTo>
                    <a:lnTo>
                      <a:pt x="253" y="295"/>
                    </a:lnTo>
                    <a:lnTo>
                      <a:pt x="252" y="294"/>
                    </a:lnTo>
                    <a:lnTo>
                      <a:pt x="251" y="294"/>
                    </a:lnTo>
                    <a:lnTo>
                      <a:pt x="248" y="295"/>
                    </a:lnTo>
                    <a:lnTo>
                      <a:pt x="247" y="295"/>
                    </a:lnTo>
                    <a:lnTo>
                      <a:pt x="247" y="294"/>
                    </a:lnTo>
                    <a:lnTo>
                      <a:pt x="246" y="294"/>
                    </a:lnTo>
                    <a:lnTo>
                      <a:pt x="245" y="294"/>
                    </a:lnTo>
                    <a:lnTo>
                      <a:pt x="245" y="295"/>
                    </a:lnTo>
                    <a:lnTo>
                      <a:pt x="245" y="296"/>
                    </a:lnTo>
                    <a:lnTo>
                      <a:pt x="244" y="296"/>
                    </a:lnTo>
                    <a:lnTo>
                      <a:pt x="244" y="297"/>
                    </a:lnTo>
                    <a:lnTo>
                      <a:pt x="243" y="297"/>
                    </a:lnTo>
                    <a:lnTo>
                      <a:pt x="242" y="297"/>
                    </a:lnTo>
                    <a:lnTo>
                      <a:pt x="242" y="298"/>
                    </a:lnTo>
                    <a:lnTo>
                      <a:pt x="241" y="298"/>
                    </a:lnTo>
                    <a:lnTo>
                      <a:pt x="241" y="297"/>
                    </a:lnTo>
                    <a:lnTo>
                      <a:pt x="240" y="297"/>
                    </a:lnTo>
                    <a:lnTo>
                      <a:pt x="240" y="298"/>
                    </a:lnTo>
                    <a:lnTo>
                      <a:pt x="239" y="298"/>
                    </a:lnTo>
                    <a:lnTo>
                      <a:pt x="239" y="299"/>
                    </a:lnTo>
                    <a:lnTo>
                      <a:pt x="238" y="299"/>
                    </a:lnTo>
                    <a:lnTo>
                      <a:pt x="237" y="299"/>
                    </a:lnTo>
                    <a:lnTo>
                      <a:pt x="237" y="298"/>
                    </a:lnTo>
                    <a:lnTo>
                      <a:pt x="236" y="299"/>
                    </a:lnTo>
                    <a:lnTo>
                      <a:pt x="236" y="300"/>
                    </a:lnTo>
                    <a:lnTo>
                      <a:pt x="235" y="300"/>
                    </a:lnTo>
                    <a:lnTo>
                      <a:pt x="234" y="300"/>
                    </a:lnTo>
                    <a:lnTo>
                      <a:pt x="234" y="301"/>
                    </a:lnTo>
                    <a:lnTo>
                      <a:pt x="233" y="301"/>
                    </a:lnTo>
                    <a:lnTo>
                      <a:pt x="233" y="302"/>
                    </a:lnTo>
                    <a:lnTo>
                      <a:pt x="233" y="303"/>
                    </a:lnTo>
                    <a:lnTo>
                      <a:pt x="233" y="304"/>
                    </a:lnTo>
                    <a:lnTo>
                      <a:pt x="232" y="305"/>
                    </a:lnTo>
                    <a:lnTo>
                      <a:pt x="231" y="305"/>
                    </a:lnTo>
                    <a:lnTo>
                      <a:pt x="231" y="306"/>
                    </a:lnTo>
                    <a:lnTo>
                      <a:pt x="230" y="306"/>
                    </a:lnTo>
                    <a:lnTo>
                      <a:pt x="230" y="307"/>
                    </a:lnTo>
                    <a:lnTo>
                      <a:pt x="230" y="308"/>
                    </a:lnTo>
                    <a:lnTo>
                      <a:pt x="230" y="309"/>
                    </a:lnTo>
                    <a:lnTo>
                      <a:pt x="231" y="309"/>
                    </a:lnTo>
                    <a:lnTo>
                      <a:pt x="231" y="310"/>
                    </a:lnTo>
                    <a:lnTo>
                      <a:pt x="231" y="311"/>
                    </a:lnTo>
                    <a:lnTo>
                      <a:pt x="232" y="311"/>
                    </a:lnTo>
                    <a:lnTo>
                      <a:pt x="233" y="311"/>
                    </a:lnTo>
                    <a:lnTo>
                      <a:pt x="232" y="312"/>
                    </a:lnTo>
                    <a:lnTo>
                      <a:pt x="233" y="312"/>
                    </a:lnTo>
                    <a:lnTo>
                      <a:pt x="232" y="312"/>
                    </a:lnTo>
                    <a:lnTo>
                      <a:pt x="231" y="313"/>
                    </a:lnTo>
                    <a:lnTo>
                      <a:pt x="232" y="313"/>
                    </a:lnTo>
                    <a:lnTo>
                      <a:pt x="231" y="313"/>
                    </a:lnTo>
                    <a:lnTo>
                      <a:pt x="231" y="314"/>
                    </a:lnTo>
                    <a:lnTo>
                      <a:pt x="232" y="314"/>
                    </a:lnTo>
                    <a:lnTo>
                      <a:pt x="232" y="315"/>
                    </a:lnTo>
                    <a:lnTo>
                      <a:pt x="231" y="315"/>
                    </a:lnTo>
                    <a:lnTo>
                      <a:pt x="232" y="315"/>
                    </a:lnTo>
                    <a:lnTo>
                      <a:pt x="232" y="316"/>
                    </a:lnTo>
                    <a:lnTo>
                      <a:pt x="233" y="316"/>
                    </a:lnTo>
                    <a:lnTo>
                      <a:pt x="233" y="317"/>
                    </a:lnTo>
                    <a:lnTo>
                      <a:pt x="233" y="318"/>
                    </a:lnTo>
                    <a:lnTo>
                      <a:pt x="234" y="318"/>
                    </a:lnTo>
                    <a:lnTo>
                      <a:pt x="234" y="319"/>
                    </a:lnTo>
                    <a:lnTo>
                      <a:pt x="235" y="319"/>
                    </a:lnTo>
                    <a:lnTo>
                      <a:pt x="235" y="320"/>
                    </a:lnTo>
                    <a:lnTo>
                      <a:pt x="234" y="320"/>
                    </a:lnTo>
                    <a:lnTo>
                      <a:pt x="234" y="321"/>
                    </a:lnTo>
                    <a:lnTo>
                      <a:pt x="234" y="322"/>
                    </a:lnTo>
                    <a:lnTo>
                      <a:pt x="233" y="322"/>
                    </a:lnTo>
                    <a:lnTo>
                      <a:pt x="234" y="323"/>
                    </a:lnTo>
                    <a:lnTo>
                      <a:pt x="233" y="323"/>
                    </a:lnTo>
                    <a:lnTo>
                      <a:pt x="233" y="324"/>
                    </a:lnTo>
                    <a:lnTo>
                      <a:pt x="232" y="324"/>
                    </a:lnTo>
                    <a:lnTo>
                      <a:pt x="231" y="324"/>
                    </a:lnTo>
                    <a:lnTo>
                      <a:pt x="231" y="325"/>
                    </a:lnTo>
                    <a:lnTo>
                      <a:pt x="230" y="324"/>
                    </a:lnTo>
                    <a:lnTo>
                      <a:pt x="230" y="325"/>
                    </a:lnTo>
                    <a:lnTo>
                      <a:pt x="230" y="326"/>
                    </a:lnTo>
                    <a:lnTo>
                      <a:pt x="229" y="326"/>
                    </a:lnTo>
                    <a:lnTo>
                      <a:pt x="228" y="326"/>
                    </a:lnTo>
                    <a:lnTo>
                      <a:pt x="227" y="326"/>
                    </a:lnTo>
                    <a:lnTo>
                      <a:pt x="226" y="326"/>
                    </a:lnTo>
                    <a:lnTo>
                      <a:pt x="226" y="325"/>
                    </a:lnTo>
                    <a:lnTo>
                      <a:pt x="225" y="325"/>
                    </a:lnTo>
                    <a:lnTo>
                      <a:pt x="225" y="326"/>
                    </a:lnTo>
                    <a:lnTo>
                      <a:pt x="224" y="326"/>
                    </a:lnTo>
                    <a:lnTo>
                      <a:pt x="223" y="326"/>
                    </a:lnTo>
                    <a:lnTo>
                      <a:pt x="222" y="326"/>
                    </a:lnTo>
                    <a:lnTo>
                      <a:pt x="222" y="327"/>
                    </a:lnTo>
                    <a:lnTo>
                      <a:pt x="221" y="327"/>
                    </a:lnTo>
                    <a:lnTo>
                      <a:pt x="222" y="328"/>
                    </a:lnTo>
                    <a:lnTo>
                      <a:pt x="222" y="329"/>
                    </a:lnTo>
                    <a:lnTo>
                      <a:pt x="221" y="329"/>
                    </a:lnTo>
                    <a:lnTo>
                      <a:pt x="221" y="330"/>
                    </a:lnTo>
                    <a:lnTo>
                      <a:pt x="220" y="330"/>
                    </a:lnTo>
                    <a:lnTo>
                      <a:pt x="221" y="330"/>
                    </a:lnTo>
                    <a:lnTo>
                      <a:pt x="221" y="329"/>
                    </a:lnTo>
                    <a:lnTo>
                      <a:pt x="220" y="329"/>
                    </a:lnTo>
                    <a:lnTo>
                      <a:pt x="219" y="329"/>
                    </a:lnTo>
                    <a:lnTo>
                      <a:pt x="219" y="328"/>
                    </a:lnTo>
                    <a:lnTo>
                      <a:pt x="219" y="327"/>
                    </a:lnTo>
                    <a:lnTo>
                      <a:pt x="219" y="326"/>
                    </a:lnTo>
                    <a:lnTo>
                      <a:pt x="218" y="326"/>
                    </a:lnTo>
                    <a:lnTo>
                      <a:pt x="218" y="325"/>
                    </a:lnTo>
                    <a:lnTo>
                      <a:pt x="217" y="325"/>
                    </a:lnTo>
                    <a:lnTo>
                      <a:pt x="218" y="324"/>
                    </a:lnTo>
                    <a:lnTo>
                      <a:pt x="217" y="324"/>
                    </a:lnTo>
                    <a:lnTo>
                      <a:pt x="217" y="323"/>
                    </a:lnTo>
                    <a:lnTo>
                      <a:pt x="216" y="323"/>
                    </a:lnTo>
                    <a:lnTo>
                      <a:pt x="215" y="323"/>
                    </a:lnTo>
                    <a:lnTo>
                      <a:pt x="215" y="322"/>
                    </a:lnTo>
                    <a:lnTo>
                      <a:pt x="215" y="321"/>
                    </a:lnTo>
                    <a:lnTo>
                      <a:pt x="215" y="320"/>
                    </a:lnTo>
                    <a:lnTo>
                      <a:pt x="214" y="319"/>
                    </a:lnTo>
                    <a:lnTo>
                      <a:pt x="213" y="320"/>
                    </a:lnTo>
                    <a:lnTo>
                      <a:pt x="212" y="320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20"/>
                    </a:lnTo>
                    <a:lnTo>
                      <a:pt x="208" y="320"/>
                    </a:lnTo>
                    <a:lnTo>
                      <a:pt x="208" y="319"/>
                    </a:lnTo>
                    <a:lnTo>
                      <a:pt x="207" y="319"/>
                    </a:lnTo>
                    <a:lnTo>
                      <a:pt x="207" y="320"/>
                    </a:lnTo>
                    <a:lnTo>
                      <a:pt x="206" y="319"/>
                    </a:lnTo>
                    <a:lnTo>
                      <a:pt x="206" y="320"/>
                    </a:lnTo>
                    <a:lnTo>
                      <a:pt x="205" y="320"/>
                    </a:lnTo>
                    <a:lnTo>
                      <a:pt x="205" y="319"/>
                    </a:lnTo>
                    <a:lnTo>
                      <a:pt x="205" y="318"/>
                    </a:lnTo>
                    <a:lnTo>
                      <a:pt x="204" y="318"/>
                    </a:lnTo>
                    <a:lnTo>
                      <a:pt x="204" y="317"/>
                    </a:lnTo>
                    <a:lnTo>
                      <a:pt x="203" y="317"/>
                    </a:lnTo>
                    <a:lnTo>
                      <a:pt x="203" y="318"/>
                    </a:lnTo>
                    <a:lnTo>
                      <a:pt x="202" y="318"/>
                    </a:lnTo>
                    <a:lnTo>
                      <a:pt x="201" y="319"/>
                    </a:lnTo>
                    <a:lnTo>
                      <a:pt x="200" y="319"/>
                    </a:lnTo>
                    <a:lnTo>
                      <a:pt x="200" y="318"/>
                    </a:lnTo>
                    <a:lnTo>
                      <a:pt x="199" y="318"/>
                    </a:lnTo>
                    <a:lnTo>
                      <a:pt x="198" y="318"/>
                    </a:lnTo>
                    <a:lnTo>
                      <a:pt x="198" y="319"/>
                    </a:lnTo>
                    <a:lnTo>
                      <a:pt x="197" y="319"/>
                    </a:lnTo>
                    <a:lnTo>
                      <a:pt x="196" y="319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9"/>
                    </a:lnTo>
                    <a:lnTo>
                      <a:pt x="190" y="319"/>
                    </a:lnTo>
                    <a:lnTo>
                      <a:pt x="189" y="319"/>
                    </a:lnTo>
                    <a:lnTo>
                      <a:pt x="188" y="319"/>
                    </a:lnTo>
                    <a:lnTo>
                      <a:pt x="188" y="318"/>
                    </a:lnTo>
                    <a:lnTo>
                      <a:pt x="187" y="318"/>
                    </a:lnTo>
                    <a:lnTo>
                      <a:pt x="186" y="318"/>
                    </a:lnTo>
                    <a:lnTo>
                      <a:pt x="185" y="318"/>
                    </a:lnTo>
                    <a:lnTo>
                      <a:pt x="184" y="318"/>
                    </a:lnTo>
                    <a:lnTo>
                      <a:pt x="184" y="317"/>
                    </a:lnTo>
                    <a:lnTo>
                      <a:pt x="183" y="317"/>
                    </a:lnTo>
                    <a:lnTo>
                      <a:pt x="182" y="317"/>
                    </a:lnTo>
                    <a:lnTo>
                      <a:pt x="181" y="317"/>
                    </a:lnTo>
                    <a:lnTo>
                      <a:pt x="180" y="317"/>
                    </a:lnTo>
                    <a:lnTo>
                      <a:pt x="179" y="316"/>
                    </a:lnTo>
                    <a:lnTo>
                      <a:pt x="178" y="315"/>
                    </a:lnTo>
                    <a:lnTo>
                      <a:pt x="178" y="314"/>
                    </a:lnTo>
                    <a:lnTo>
                      <a:pt x="177" y="314"/>
                    </a:lnTo>
                    <a:lnTo>
                      <a:pt x="176" y="314"/>
                    </a:lnTo>
                    <a:lnTo>
                      <a:pt x="176" y="313"/>
                    </a:lnTo>
                    <a:lnTo>
                      <a:pt x="175" y="313"/>
                    </a:lnTo>
                    <a:lnTo>
                      <a:pt x="174" y="313"/>
                    </a:lnTo>
                    <a:lnTo>
                      <a:pt x="174" y="312"/>
                    </a:lnTo>
                    <a:lnTo>
                      <a:pt x="173" y="311"/>
                    </a:lnTo>
                    <a:lnTo>
                      <a:pt x="173" y="310"/>
                    </a:lnTo>
                    <a:lnTo>
                      <a:pt x="173" y="309"/>
                    </a:lnTo>
                    <a:lnTo>
                      <a:pt x="172" y="309"/>
                    </a:lnTo>
                    <a:lnTo>
                      <a:pt x="171" y="309"/>
                    </a:lnTo>
                    <a:lnTo>
                      <a:pt x="170" y="309"/>
                    </a:lnTo>
                    <a:lnTo>
                      <a:pt x="169" y="308"/>
                    </a:lnTo>
                    <a:lnTo>
                      <a:pt x="168" y="307"/>
                    </a:lnTo>
                    <a:lnTo>
                      <a:pt x="168" y="306"/>
                    </a:lnTo>
                    <a:lnTo>
                      <a:pt x="167" y="306"/>
                    </a:lnTo>
                    <a:lnTo>
                      <a:pt x="166" y="307"/>
                    </a:lnTo>
                    <a:lnTo>
                      <a:pt x="165" y="308"/>
                    </a:lnTo>
                    <a:lnTo>
                      <a:pt x="164" y="308"/>
                    </a:lnTo>
                    <a:lnTo>
                      <a:pt x="163" y="308"/>
                    </a:lnTo>
                    <a:lnTo>
                      <a:pt x="163" y="307"/>
                    </a:lnTo>
                    <a:lnTo>
                      <a:pt x="162" y="307"/>
                    </a:lnTo>
                    <a:lnTo>
                      <a:pt x="161" y="307"/>
                    </a:lnTo>
                    <a:lnTo>
                      <a:pt x="160" y="307"/>
                    </a:lnTo>
                    <a:lnTo>
                      <a:pt x="159" y="306"/>
                    </a:lnTo>
                    <a:lnTo>
                      <a:pt x="159" y="305"/>
                    </a:lnTo>
                    <a:lnTo>
                      <a:pt x="159" y="306"/>
                    </a:lnTo>
                    <a:lnTo>
                      <a:pt x="158" y="305"/>
                    </a:lnTo>
                    <a:lnTo>
                      <a:pt x="158" y="306"/>
                    </a:lnTo>
                    <a:lnTo>
                      <a:pt x="157" y="306"/>
                    </a:lnTo>
                    <a:lnTo>
                      <a:pt x="157" y="305"/>
                    </a:lnTo>
                    <a:lnTo>
                      <a:pt x="156" y="305"/>
                    </a:lnTo>
                    <a:lnTo>
                      <a:pt x="155" y="305"/>
                    </a:lnTo>
                    <a:lnTo>
                      <a:pt x="154" y="305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2" y="304"/>
                    </a:lnTo>
                    <a:lnTo>
                      <a:pt x="151" y="305"/>
                    </a:lnTo>
                    <a:lnTo>
                      <a:pt x="150" y="305"/>
                    </a:lnTo>
                    <a:lnTo>
                      <a:pt x="149" y="305"/>
                    </a:lnTo>
                    <a:lnTo>
                      <a:pt x="148" y="305"/>
                    </a:lnTo>
                    <a:lnTo>
                      <a:pt x="147" y="304"/>
                    </a:lnTo>
                    <a:lnTo>
                      <a:pt x="147" y="303"/>
                    </a:lnTo>
                    <a:lnTo>
                      <a:pt x="146" y="303"/>
                    </a:lnTo>
                    <a:lnTo>
                      <a:pt x="145" y="303"/>
                    </a:lnTo>
                    <a:lnTo>
                      <a:pt x="145" y="302"/>
                    </a:lnTo>
                    <a:lnTo>
                      <a:pt x="144" y="302"/>
                    </a:lnTo>
                    <a:lnTo>
                      <a:pt x="143" y="302"/>
                    </a:lnTo>
                    <a:lnTo>
                      <a:pt x="142" y="302"/>
                    </a:lnTo>
                    <a:lnTo>
                      <a:pt x="141" y="302"/>
                    </a:lnTo>
                    <a:lnTo>
                      <a:pt x="140" y="302"/>
                    </a:lnTo>
                    <a:lnTo>
                      <a:pt x="139" y="302"/>
                    </a:lnTo>
                    <a:lnTo>
                      <a:pt x="139" y="303"/>
                    </a:lnTo>
                    <a:lnTo>
                      <a:pt x="138" y="302"/>
                    </a:lnTo>
                    <a:lnTo>
                      <a:pt x="137" y="302"/>
                    </a:lnTo>
                    <a:lnTo>
                      <a:pt x="137" y="301"/>
                    </a:lnTo>
                    <a:lnTo>
                      <a:pt x="136" y="301"/>
                    </a:lnTo>
                    <a:lnTo>
                      <a:pt x="136" y="300"/>
                    </a:lnTo>
                    <a:lnTo>
                      <a:pt x="135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3" y="297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8"/>
                    </a:lnTo>
                    <a:lnTo>
                      <a:pt x="131" y="297"/>
                    </a:lnTo>
                    <a:lnTo>
                      <a:pt x="131" y="298"/>
                    </a:lnTo>
                    <a:lnTo>
                      <a:pt x="130" y="298"/>
                    </a:lnTo>
                    <a:lnTo>
                      <a:pt x="130" y="297"/>
                    </a:lnTo>
                    <a:lnTo>
                      <a:pt x="129" y="297"/>
                    </a:lnTo>
                    <a:lnTo>
                      <a:pt x="129" y="296"/>
                    </a:lnTo>
                    <a:lnTo>
                      <a:pt x="129" y="297"/>
                    </a:lnTo>
                    <a:lnTo>
                      <a:pt x="128" y="297"/>
                    </a:lnTo>
                    <a:lnTo>
                      <a:pt x="127" y="297"/>
                    </a:lnTo>
                    <a:lnTo>
                      <a:pt x="126" y="297"/>
                    </a:lnTo>
                    <a:lnTo>
                      <a:pt x="125" y="297"/>
                    </a:lnTo>
                    <a:lnTo>
                      <a:pt x="124" y="297"/>
                    </a:lnTo>
                    <a:lnTo>
                      <a:pt x="124" y="296"/>
                    </a:lnTo>
                    <a:lnTo>
                      <a:pt x="123" y="296"/>
                    </a:lnTo>
                    <a:lnTo>
                      <a:pt x="122" y="296"/>
                    </a:lnTo>
                    <a:lnTo>
                      <a:pt x="122" y="297"/>
                    </a:lnTo>
                    <a:lnTo>
                      <a:pt x="122" y="296"/>
                    </a:lnTo>
                    <a:lnTo>
                      <a:pt x="122" y="297"/>
                    </a:lnTo>
                    <a:lnTo>
                      <a:pt x="122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7"/>
                    </a:lnTo>
                    <a:lnTo>
                      <a:pt x="118" y="297"/>
                    </a:lnTo>
                    <a:lnTo>
                      <a:pt x="117" y="297"/>
                    </a:lnTo>
                    <a:lnTo>
                      <a:pt x="116" y="297"/>
                    </a:lnTo>
                    <a:lnTo>
                      <a:pt x="115" y="297"/>
                    </a:lnTo>
                    <a:lnTo>
                      <a:pt x="114" y="297"/>
                    </a:lnTo>
                    <a:lnTo>
                      <a:pt x="114" y="298"/>
                    </a:lnTo>
                    <a:lnTo>
                      <a:pt x="114" y="297"/>
                    </a:lnTo>
                    <a:lnTo>
                      <a:pt x="113" y="297"/>
                    </a:lnTo>
                    <a:lnTo>
                      <a:pt x="112" y="297"/>
                    </a:lnTo>
                    <a:lnTo>
                      <a:pt x="112" y="296"/>
                    </a:lnTo>
                    <a:lnTo>
                      <a:pt x="111" y="296"/>
                    </a:lnTo>
                    <a:lnTo>
                      <a:pt x="110" y="297"/>
                    </a:lnTo>
                    <a:lnTo>
                      <a:pt x="109" y="297"/>
                    </a:lnTo>
                    <a:lnTo>
                      <a:pt x="109" y="298"/>
                    </a:lnTo>
                    <a:lnTo>
                      <a:pt x="108" y="298"/>
                    </a:lnTo>
                    <a:lnTo>
                      <a:pt x="107" y="298"/>
                    </a:lnTo>
                    <a:lnTo>
                      <a:pt x="107" y="299"/>
                    </a:lnTo>
                    <a:lnTo>
                      <a:pt x="106" y="299"/>
                    </a:lnTo>
                    <a:lnTo>
                      <a:pt x="105" y="299"/>
                    </a:lnTo>
                    <a:lnTo>
                      <a:pt x="104" y="299"/>
                    </a:lnTo>
                    <a:lnTo>
                      <a:pt x="104" y="298"/>
                    </a:lnTo>
                    <a:lnTo>
                      <a:pt x="103" y="298"/>
                    </a:lnTo>
                    <a:lnTo>
                      <a:pt x="102" y="298"/>
                    </a:lnTo>
                    <a:lnTo>
                      <a:pt x="102" y="297"/>
                    </a:lnTo>
                    <a:lnTo>
                      <a:pt x="101" y="297"/>
                    </a:lnTo>
                    <a:lnTo>
                      <a:pt x="101" y="296"/>
                    </a:lnTo>
                    <a:lnTo>
                      <a:pt x="100" y="296"/>
                    </a:lnTo>
                    <a:lnTo>
                      <a:pt x="100" y="295"/>
                    </a:lnTo>
                    <a:lnTo>
                      <a:pt x="99" y="295"/>
                    </a:lnTo>
                    <a:lnTo>
                      <a:pt x="99" y="296"/>
                    </a:lnTo>
                    <a:lnTo>
                      <a:pt x="99" y="295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7" y="294"/>
                    </a:lnTo>
                    <a:lnTo>
                      <a:pt x="96" y="294"/>
                    </a:lnTo>
                    <a:lnTo>
                      <a:pt x="95" y="293"/>
                    </a:lnTo>
                    <a:lnTo>
                      <a:pt x="94" y="293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2"/>
                    </a:lnTo>
                    <a:lnTo>
                      <a:pt x="94" y="291"/>
                    </a:lnTo>
                    <a:lnTo>
                      <a:pt x="93" y="291"/>
                    </a:lnTo>
                    <a:lnTo>
                      <a:pt x="93" y="290"/>
                    </a:lnTo>
                    <a:lnTo>
                      <a:pt x="93" y="291"/>
                    </a:lnTo>
                    <a:lnTo>
                      <a:pt x="92" y="291"/>
                    </a:lnTo>
                    <a:lnTo>
                      <a:pt x="92" y="290"/>
                    </a:lnTo>
                    <a:lnTo>
                      <a:pt x="92" y="289"/>
                    </a:lnTo>
                    <a:lnTo>
                      <a:pt x="92" y="288"/>
                    </a:lnTo>
                    <a:lnTo>
                      <a:pt x="91" y="288"/>
                    </a:lnTo>
                    <a:lnTo>
                      <a:pt x="91" y="287"/>
                    </a:lnTo>
                    <a:lnTo>
                      <a:pt x="91" y="288"/>
                    </a:lnTo>
                    <a:lnTo>
                      <a:pt x="90" y="287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8" y="288"/>
                    </a:lnTo>
                    <a:lnTo>
                      <a:pt x="87" y="288"/>
                    </a:lnTo>
                    <a:lnTo>
                      <a:pt x="87" y="287"/>
                    </a:lnTo>
                    <a:lnTo>
                      <a:pt x="86" y="288"/>
                    </a:lnTo>
                    <a:lnTo>
                      <a:pt x="86" y="287"/>
                    </a:lnTo>
                    <a:lnTo>
                      <a:pt x="85" y="287"/>
                    </a:lnTo>
                    <a:lnTo>
                      <a:pt x="84" y="287"/>
                    </a:lnTo>
                    <a:lnTo>
                      <a:pt x="83" y="287"/>
                    </a:lnTo>
                    <a:lnTo>
                      <a:pt x="83" y="288"/>
                    </a:lnTo>
                    <a:lnTo>
                      <a:pt x="82" y="288"/>
                    </a:lnTo>
                    <a:lnTo>
                      <a:pt x="83" y="288"/>
                    </a:lnTo>
                    <a:lnTo>
                      <a:pt x="82" y="288"/>
                    </a:lnTo>
                    <a:lnTo>
                      <a:pt x="82" y="289"/>
                    </a:lnTo>
                    <a:lnTo>
                      <a:pt x="81" y="289"/>
                    </a:lnTo>
                    <a:lnTo>
                      <a:pt x="81" y="290"/>
                    </a:lnTo>
                    <a:lnTo>
                      <a:pt x="80" y="290"/>
                    </a:lnTo>
                    <a:lnTo>
                      <a:pt x="80" y="289"/>
                    </a:lnTo>
                    <a:lnTo>
                      <a:pt x="80" y="290"/>
                    </a:lnTo>
                    <a:lnTo>
                      <a:pt x="80" y="289"/>
                    </a:lnTo>
                    <a:lnTo>
                      <a:pt x="79" y="290"/>
                    </a:lnTo>
                    <a:lnTo>
                      <a:pt x="78" y="291"/>
                    </a:lnTo>
                    <a:lnTo>
                      <a:pt x="78" y="290"/>
                    </a:lnTo>
                    <a:lnTo>
                      <a:pt x="77" y="290"/>
                    </a:lnTo>
                    <a:lnTo>
                      <a:pt x="77" y="291"/>
                    </a:lnTo>
                    <a:lnTo>
                      <a:pt x="76" y="291"/>
                    </a:lnTo>
                    <a:lnTo>
                      <a:pt x="75" y="291"/>
                    </a:lnTo>
                    <a:lnTo>
                      <a:pt x="75" y="290"/>
                    </a:lnTo>
                    <a:lnTo>
                      <a:pt x="74" y="290"/>
                    </a:lnTo>
                    <a:lnTo>
                      <a:pt x="73" y="290"/>
                    </a:lnTo>
                    <a:lnTo>
                      <a:pt x="72" y="290"/>
                    </a:lnTo>
                    <a:lnTo>
                      <a:pt x="72" y="289"/>
                    </a:lnTo>
                    <a:lnTo>
                      <a:pt x="71" y="289"/>
                    </a:lnTo>
                    <a:lnTo>
                      <a:pt x="70" y="289"/>
                    </a:lnTo>
                    <a:lnTo>
                      <a:pt x="70" y="288"/>
                    </a:lnTo>
                    <a:lnTo>
                      <a:pt x="70" y="287"/>
                    </a:lnTo>
                    <a:lnTo>
                      <a:pt x="69" y="287"/>
                    </a:lnTo>
                    <a:lnTo>
                      <a:pt x="68" y="287"/>
                    </a:lnTo>
                    <a:lnTo>
                      <a:pt x="67" y="287"/>
                    </a:lnTo>
                    <a:lnTo>
                      <a:pt x="66" y="287"/>
                    </a:lnTo>
                    <a:lnTo>
                      <a:pt x="66" y="286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4"/>
                    </a:lnTo>
                    <a:lnTo>
                      <a:pt x="66" y="283"/>
                    </a:lnTo>
                    <a:lnTo>
                      <a:pt x="65" y="283"/>
                    </a:lnTo>
                    <a:lnTo>
                      <a:pt x="65" y="282"/>
                    </a:lnTo>
                    <a:lnTo>
                      <a:pt x="65" y="281"/>
                    </a:lnTo>
                    <a:lnTo>
                      <a:pt x="64" y="281"/>
                    </a:lnTo>
                    <a:lnTo>
                      <a:pt x="64" y="280"/>
                    </a:lnTo>
                    <a:lnTo>
                      <a:pt x="63" y="279"/>
                    </a:lnTo>
                    <a:lnTo>
                      <a:pt x="62" y="279"/>
                    </a:lnTo>
                    <a:lnTo>
                      <a:pt x="62" y="278"/>
                    </a:lnTo>
                    <a:lnTo>
                      <a:pt x="62" y="277"/>
                    </a:lnTo>
                    <a:lnTo>
                      <a:pt x="61" y="277"/>
                    </a:lnTo>
                    <a:lnTo>
                      <a:pt x="60" y="277"/>
                    </a:lnTo>
                    <a:lnTo>
                      <a:pt x="60" y="276"/>
                    </a:lnTo>
                    <a:lnTo>
                      <a:pt x="59" y="276"/>
                    </a:lnTo>
                    <a:lnTo>
                      <a:pt x="59" y="275"/>
                    </a:lnTo>
                    <a:lnTo>
                      <a:pt x="60" y="274"/>
                    </a:lnTo>
                    <a:lnTo>
                      <a:pt x="60" y="273"/>
                    </a:lnTo>
                    <a:lnTo>
                      <a:pt x="60" y="272"/>
                    </a:lnTo>
                    <a:lnTo>
                      <a:pt x="61" y="272"/>
                    </a:lnTo>
                    <a:lnTo>
                      <a:pt x="60" y="272"/>
                    </a:lnTo>
                    <a:lnTo>
                      <a:pt x="60" y="271"/>
                    </a:lnTo>
                    <a:lnTo>
                      <a:pt x="60" y="270"/>
                    </a:lnTo>
                    <a:lnTo>
                      <a:pt x="59" y="270"/>
                    </a:lnTo>
                    <a:lnTo>
                      <a:pt x="60" y="270"/>
                    </a:lnTo>
                    <a:lnTo>
                      <a:pt x="59" y="270"/>
                    </a:lnTo>
                    <a:lnTo>
                      <a:pt x="59" y="269"/>
                    </a:lnTo>
                    <a:lnTo>
                      <a:pt x="59" y="270"/>
                    </a:lnTo>
                    <a:lnTo>
                      <a:pt x="58" y="270"/>
                    </a:lnTo>
                    <a:lnTo>
                      <a:pt x="59" y="269"/>
                    </a:lnTo>
                    <a:lnTo>
                      <a:pt x="58" y="269"/>
                    </a:lnTo>
                    <a:lnTo>
                      <a:pt x="57" y="269"/>
                    </a:lnTo>
                    <a:lnTo>
                      <a:pt x="57" y="268"/>
                    </a:lnTo>
                    <a:lnTo>
                      <a:pt x="57" y="267"/>
                    </a:lnTo>
                    <a:lnTo>
                      <a:pt x="56" y="267"/>
                    </a:lnTo>
                    <a:lnTo>
                      <a:pt x="55" y="266"/>
                    </a:lnTo>
                    <a:lnTo>
                      <a:pt x="56" y="266"/>
                    </a:lnTo>
                    <a:lnTo>
                      <a:pt x="55" y="265"/>
                    </a:lnTo>
                    <a:lnTo>
                      <a:pt x="55" y="266"/>
                    </a:lnTo>
                    <a:lnTo>
                      <a:pt x="54" y="266"/>
                    </a:lnTo>
                    <a:lnTo>
                      <a:pt x="54" y="265"/>
                    </a:lnTo>
                    <a:lnTo>
                      <a:pt x="55" y="265"/>
                    </a:lnTo>
                    <a:lnTo>
                      <a:pt x="54" y="264"/>
                    </a:lnTo>
                    <a:lnTo>
                      <a:pt x="53" y="264"/>
                    </a:lnTo>
                    <a:lnTo>
                      <a:pt x="54" y="264"/>
                    </a:lnTo>
                    <a:lnTo>
                      <a:pt x="54" y="263"/>
                    </a:lnTo>
                    <a:lnTo>
                      <a:pt x="53" y="263"/>
                    </a:lnTo>
                    <a:lnTo>
                      <a:pt x="53" y="262"/>
                    </a:lnTo>
                    <a:lnTo>
                      <a:pt x="53" y="261"/>
                    </a:lnTo>
                    <a:lnTo>
                      <a:pt x="54" y="261"/>
                    </a:lnTo>
                    <a:lnTo>
                      <a:pt x="53" y="261"/>
                    </a:lnTo>
                    <a:lnTo>
                      <a:pt x="53" y="260"/>
                    </a:lnTo>
                    <a:lnTo>
                      <a:pt x="54" y="260"/>
                    </a:lnTo>
                    <a:lnTo>
                      <a:pt x="54" y="261"/>
                    </a:lnTo>
                    <a:lnTo>
                      <a:pt x="55" y="261"/>
                    </a:lnTo>
                    <a:lnTo>
                      <a:pt x="55" y="260"/>
                    </a:lnTo>
                    <a:lnTo>
                      <a:pt x="54" y="260"/>
                    </a:lnTo>
                    <a:lnTo>
                      <a:pt x="55" y="260"/>
                    </a:lnTo>
                    <a:lnTo>
                      <a:pt x="55" y="259"/>
                    </a:lnTo>
                    <a:lnTo>
                      <a:pt x="54" y="259"/>
                    </a:lnTo>
                    <a:lnTo>
                      <a:pt x="54" y="260"/>
                    </a:lnTo>
                    <a:lnTo>
                      <a:pt x="53" y="260"/>
                    </a:lnTo>
                    <a:lnTo>
                      <a:pt x="53" y="259"/>
                    </a:lnTo>
                    <a:lnTo>
                      <a:pt x="54" y="259"/>
                    </a:lnTo>
                    <a:lnTo>
                      <a:pt x="55" y="259"/>
                    </a:lnTo>
                    <a:lnTo>
                      <a:pt x="55" y="258"/>
                    </a:lnTo>
                    <a:lnTo>
                      <a:pt x="54" y="258"/>
                    </a:lnTo>
                    <a:lnTo>
                      <a:pt x="53" y="258"/>
                    </a:lnTo>
                    <a:lnTo>
                      <a:pt x="54" y="258"/>
                    </a:lnTo>
                    <a:lnTo>
                      <a:pt x="53" y="258"/>
                    </a:lnTo>
                    <a:lnTo>
                      <a:pt x="52" y="257"/>
                    </a:lnTo>
                    <a:lnTo>
                      <a:pt x="53" y="257"/>
                    </a:lnTo>
                    <a:lnTo>
                      <a:pt x="54" y="257"/>
                    </a:lnTo>
                    <a:lnTo>
                      <a:pt x="54" y="256"/>
                    </a:lnTo>
                    <a:lnTo>
                      <a:pt x="54" y="255"/>
                    </a:lnTo>
                    <a:lnTo>
                      <a:pt x="53" y="256"/>
                    </a:lnTo>
                    <a:lnTo>
                      <a:pt x="53" y="255"/>
                    </a:lnTo>
                    <a:lnTo>
                      <a:pt x="54" y="255"/>
                    </a:lnTo>
                    <a:lnTo>
                      <a:pt x="53" y="254"/>
                    </a:lnTo>
                    <a:lnTo>
                      <a:pt x="53" y="253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5" y="252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5" y="251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4" y="250"/>
                    </a:lnTo>
                    <a:lnTo>
                      <a:pt x="54" y="249"/>
                    </a:lnTo>
                    <a:lnTo>
                      <a:pt x="53" y="249"/>
                    </a:lnTo>
                    <a:lnTo>
                      <a:pt x="53" y="248"/>
                    </a:lnTo>
                    <a:lnTo>
                      <a:pt x="52" y="248"/>
                    </a:lnTo>
                    <a:lnTo>
                      <a:pt x="53" y="248"/>
                    </a:lnTo>
                    <a:lnTo>
                      <a:pt x="53" y="247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4" y="247"/>
                    </a:lnTo>
                    <a:lnTo>
                      <a:pt x="53" y="247"/>
                    </a:lnTo>
                    <a:lnTo>
                      <a:pt x="53" y="246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5"/>
                    </a:lnTo>
                    <a:lnTo>
                      <a:pt x="52" y="244"/>
                    </a:lnTo>
                    <a:lnTo>
                      <a:pt x="52" y="245"/>
                    </a:lnTo>
                    <a:lnTo>
                      <a:pt x="52" y="244"/>
                    </a:lnTo>
                    <a:lnTo>
                      <a:pt x="51" y="244"/>
                    </a:lnTo>
                    <a:lnTo>
                      <a:pt x="52" y="243"/>
                    </a:lnTo>
                    <a:lnTo>
                      <a:pt x="52" y="242"/>
                    </a:lnTo>
                    <a:lnTo>
                      <a:pt x="52" y="243"/>
                    </a:lnTo>
                    <a:lnTo>
                      <a:pt x="53" y="244"/>
                    </a:lnTo>
                    <a:lnTo>
                      <a:pt x="53" y="243"/>
                    </a:lnTo>
                    <a:lnTo>
                      <a:pt x="53" y="242"/>
                    </a:lnTo>
                    <a:lnTo>
                      <a:pt x="54" y="242"/>
                    </a:lnTo>
                    <a:lnTo>
                      <a:pt x="53" y="242"/>
                    </a:lnTo>
                    <a:lnTo>
                      <a:pt x="52" y="241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2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51" y="239"/>
                    </a:lnTo>
                    <a:lnTo>
                      <a:pt x="52" y="239"/>
                    </a:lnTo>
                    <a:lnTo>
                      <a:pt x="51" y="238"/>
                    </a:lnTo>
                    <a:lnTo>
                      <a:pt x="51" y="239"/>
                    </a:lnTo>
                    <a:lnTo>
                      <a:pt x="50" y="238"/>
                    </a:lnTo>
                    <a:lnTo>
                      <a:pt x="50" y="237"/>
                    </a:lnTo>
                    <a:lnTo>
                      <a:pt x="51" y="237"/>
                    </a:lnTo>
                    <a:lnTo>
                      <a:pt x="50" y="237"/>
                    </a:lnTo>
                    <a:lnTo>
                      <a:pt x="49" y="237"/>
                    </a:lnTo>
                    <a:lnTo>
                      <a:pt x="49" y="238"/>
                    </a:lnTo>
                    <a:lnTo>
                      <a:pt x="49" y="237"/>
                    </a:lnTo>
                    <a:lnTo>
                      <a:pt x="48" y="237"/>
                    </a:lnTo>
                    <a:lnTo>
                      <a:pt x="49" y="237"/>
                    </a:lnTo>
                    <a:lnTo>
                      <a:pt x="49" y="236"/>
                    </a:lnTo>
                    <a:lnTo>
                      <a:pt x="48" y="236"/>
                    </a:lnTo>
                    <a:lnTo>
                      <a:pt x="48" y="237"/>
                    </a:lnTo>
                    <a:lnTo>
                      <a:pt x="47" y="237"/>
                    </a:lnTo>
                    <a:lnTo>
                      <a:pt x="47" y="236"/>
                    </a:lnTo>
                    <a:lnTo>
                      <a:pt x="46" y="236"/>
                    </a:lnTo>
                    <a:lnTo>
                      <a:pt x="46" y="237"/>
                    </a:lnTo>
                    <a:lnTo>
                      <a:pt x="47" y="237"/>
                    </a:lnTo>
                    <a:lnTo>
                      <a:pt x="47" y="238"/>
                    </a:lnTo>
                    <a:lnTo>
                      <a:pt x="46" y="238"/>
                    </a:lnTo>
                    <a:lnTo>
                      <a:pt x="46" y="239"/>
                    </a:lnTo>
                    <a:lnTo>
                      <a:pt x="46" y="238"/>
                    </a:lnTo>
                    <a:lnTo>
                      <a:pt x="45" y="238"/>
                    </a:lnTo>
                    <a:lnTo>
                      <a:pt x="46" y="237"/>
                    </a:lnTo>
                    <a:lnTo>
                      <a:pt x="45" y="237"/>
                    </a:lnTo>
                    <a:lnTo>
                      <a:pt x="45" y="236"/>
                    </a:lnTo>
                    <a:lnTo>
                      <a:pt x="45" y="235"/>
                    </a:lnTo>
                    <a:lnTo>
                      <a:pt x="44" y="234"/>
                    </a:lnTo>
                    <a:lnTo>
                      <a:pt x="43" y="233"/>
                    </a:lnTo>
                    <a:lnTo>
                      <a:pt x="42" y="232"/>
                    </a:lnTo>
                    <a:lnTo>
                      <a:pt x="41" y="232"/>
                    </a:lnTo>
                    <a:lnTo>
                      <a:pt x="40" y="233"/>
                    </a:lnTo>
                    <a:lnTo>
                      <a:pt x="39" y="233"/>
                    </a:lnTo>
                    <a:lnTo>
                      <a:pt x="39" y="232"/>
                    </a:lnTo>
                    <a:lnTo>
                      <a:pt x="38" y="232"/>
                    </a:lnTo>
                    <a:lnTo>
                      <a:pt x="38" y="231"/>
                    </a:lnTo>
                    <a:lnTo>
                      <a:pt x="37" y="231"/>
                    </a:lnTo>
                    <a:lnTo>
                      <a:pt x="37" y="232"/>
                    </a:lnTo>
                    <a:lnTo>
                      <a:pt x="37" y="233"/>
                    </a:lnTo>
                    <a:lnTo>
                      <a:pt x="37" y="235"/>
                    </a:lnTo>
                    <a:lnTo>
                      <a:pt x="36" y="236"/>
                    </a:lnTo>
                    <a:lnTo>
                      <a:pt x="35" y="235"/>
                    </a:lnTo>
                    <a:lnTo>
                      <a:pt x="35" y="233"/>
                    </a:lnTo>
                    <a:lnTo>
                      <a:pt x="34" y="232"/>
                    </a:lnTo>
                    <a:lnTo>
                      <a:pt x="34" y="231"/>
                    </a:lnTo>
                    <a:lnTo>
                      <a:pt x="35" y="231"/>
                    </a:lnTo>
                    <a:lnTo>
                      <a:pt x="36" y="230"/>
                    </a:lnTo>
                    <a:lnTo>
                      <a:pt x="36" y="228"/>
                    </a:lnTo>
                    <a:lnTo>
                      <a:pt x="37" y="227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4" y="227"/>
                    </a:lnTo>
                    <a:lnTo>
                      <a:pt x="33" y="228"/>
                    </a:lnTo>
                    <a:lnTo>
                      <a:pt x="32" y="229"/>
                    </a:lnTo>
                    <a:lnTo>
                      <a:pt x="32" y="230"/>
                    </a:lnTo>
                    <a:lnTo>
                      <a:pt x="31" y="230"/>
                    </a:lnTo>
                    <a:lnTo>
                      <a:pt x="30" y="229"/>
                    </a:lnTo>
                    <a:lnTo>
                      <a:pt x="29" y="229"/>
                    </a:lnTo>
                    <a:lnTo>
                      <a:pt x="28" y="230"/>
                    </a:lnTo>
                    <a:lnTo>
                      <a:pt x="28" y="231"/>
                    </a:lnTo>
                    <a:lnTo>
                      <a:pt x="29" y="231"/>
                    </a:lnTo>
                    <a:lnTo>
                      <a:pt x="30" y="231"/>
                    </a:lnTo>
                    <a:lnTo>
                      <a:pt x="30" y="232"/>
                    </a:lnTo>
                    <a:lnTo>
                      <a:pt x="31" y="232"/>
                    </a:lnTo>
                    <a:lnTo>
                      <a:pt x="31" y="233"/>
                    </a:lnTo>
                    <a:lnTo>
                      <a:pt x="30" y="233"/>
                    </a:lnTo>
                    <a:lnTo>
                      <a:pt x="29" y="233"/>
                    </a:lnTo>
                    <a:lnTo>
                      <a:pt x="28" y="232"/>
                    </a:lnTo>
                    <a:lnTo>
                      <a:pt x="27" y="231"/>
                    </a:lnTo>
                    <a:lnTo>
                      <a:pt x="26" y="231"/>
                    </a:lnTo>
                    <a:lnTo>
                      <a:pt x="26" y="232"/>
                    </a:lnTo>
                    <a:lnTo>
                      <a:pt x="26" y="233"/>
                    </a:lnTo>
                    <a:lnTo>
                      <a:pt x="26" y="234"/>
                    </a:lnTo>
                    <a:lnTo>
                      <a:pt x="25" y="234"/>
                    </a:lnTo>
                    <a:lnTo>
                      <a:pt x="25" y="233"/>
                    </a:lnTo>
                    <a:lnTo>
                      <a:pt x="24" y="233"/>
                    </a:lnTo>
                    <a:lnTo>
                      <a:pt x="23" y="231"/>
                    </a:lnTo>
                    <a:lnTo>
                      <a:pt x="22" y="231"/>
                    </a:lnTo>
                    <a:lnTo>
                      <a:pt x="21" y="231"/>
                    </a:lnTo>
                    <a:lnTo>
                      <a:pt x="20" y="231"/>
                    </a:lnTo>
                    <a:lnTo>
                      <a:pt x="20" y="232"/>
                    </a:lnTo>
                    <a:lnTo>
                      <a:pt x="19" y="233"/>
                    </a:lnTo>
                    <a:lnTo>
                      <a:pt x="19" y="234"/>
                    </a:lnTo>
                    <a:lnTo>
                      <a:pt x="18" y="235"/>
                    </a:lnTo>
                    <a:lnTo>
                      <a:pt x="18" y="234"/>
                    </a:lnTo>
                    <a:lnTo>
                      <a:pt x="17" y="234"/>
                    </a:lnTo>
                    <a:lnTo>
                      <a:pt x="17" y="233"/>
                    </a:lnTo>
                    <a:lnTo>
                      <a:pt x="16" y="233"/>
                    </a:lnTo>
                    <a:lnTo>
                      <a:pt x="15" y="234"/>
                    </a:lnTo>
                    <a:lnTo>
                      <a:pt x="15" y="235"/>
                    </a:lnTo>
                    <a:lnTo>
                      <a:pt x="15" y="236"/>
                    </a:lnTo>
                    <a:lnTo>
                      <a:pt x="15" y="237"/>
                    </a:lnTo>
                    <a:lnTo>
                      <a:pt x="13" y="238"/>
                    </a:lnTo>
                    <a:lnTo>
                      <a:pt x="13" y="239"/>
                    </a:lnTo>
                    <a:lnTo>
                      <a:pt x="13" y="240"/>
                    </a:lnTo>
                    <a:lnTo>
                      <a:pt x="13" y="241"/>
                    </a:lnTo>
                    <a:lnTo>
                      <a:pt x="12" y="241"/>
                    </a:lnTo>
                    <a:lnTo>
                      <a:pt x="11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0" y="237"/>
                    </a:lnTo>
                    <a:lnTo>
                      <a:pt x="10" y="236"/>
                    </a:lnTo>
                    <a:lnTo>
                      <a:pt x="9" y="235"/>
                    </a:lnTo>
                    <a:lnTo>
                      <a:pt x="8" y="235"/>
                    </a:lnTo>
                    <a:lnTo>
                      <a:pt x="7" y="235"/>
                    </a:lnTo>
                    <a:lnTo>
                      <a:pt x="6" y="235"/>
                    </a:lnTo>
                    <a:lnTo>
                      <a:pt x="6" y="236"/>
                    </a:lnTo>
                    <a:lnTo>
                      <a:pt x="5" y="236"/>
                    </a:lnTo>
                    <a:lnTo>
                      <a:pt x="5" y="235"/>
                    </a:lnTo>
                    <a:lnTo>
                      <a:pt x="5" y="234"/>
                    </a:lnTo>
                    <a:lnTo>
                      <a:pt x="5" y="233"/>
                    </a:lnTo>
                    <a:lnTo>
                      <a:pt x="4" y="232"/>
                    </a:lnTo>
                    <a:lnTo>
                      <a:pt x="3" y="233"/>
                    </a:lnTo>
                    <a:lnTo>
                      <a:pt x="2" y="232"/>
                    </a:lnTo>
                    <a:lnTo>
                      <a:pt x="2" y="233"/>
                    </a:lnTo>
                    <a:lnTo>
                      <a:pt x="1" y="233"/>
                    </a:lnTo>
                    <a:lnTo>
                      <a:pt x="1" y="232"/>
                    </a:lnTo>
                    <a:lnTo>
                      <a:pt x="1" y="230"/>
                    </a:lnTo>
                    <a:lnTo>
                      <a:pt x="1" y="229"/>
                    </a:lnTo>
                    <a:lnTo>
                      <a:pt x="1" y="228"/>
                    </a:lnTo>
                    <a:lnTo>
                      <a:pt x="1" y="227"/>
                    </a:lnTo>
                    <a:lnTo>
                      <a:pt x="1" y="226"/>
                    </a:lnTo>
                    <a:lnTo>
                      <a:pt x="0" y="225"/>
                    </a:lnTo>
                    <a:lnTo>
                      <a:pt x="1" y="224"/>
                    </a:lnTo>
                    <a:lnTo>
                      <a:pt x="0" y="224"/>
                    </a:lnTo>
                    <a:lnTo>
                      <a:pt x="0" y="223"/>
                    </a:lnTo>
                    <a:lnTo>
                      <a:pt x="0" y="222"/>
                    </a:lnTo>
                    <a:lnTo>
                      <a:pt x="0" y="221"/>
                    </a:lnTo>
                    <a:lnTo>
                      <a:pt x="1" y="221"/>
                    </a:lnTo>
                    <a:lnTo>
                      <a:pt x="1" y="220"/>
                    </a:lnTo>
                    <a:lnTo>
                      <a:pt x="2" y="219"/>
                    </a:lnTo>
                    <a:lnTo>
                      <a:pt x="2" y="218"/>
                    </a:lnTo>
                    <a:lnTo>
                      <a:pt x="2" y="217"/>
                    </a:lnTo>
                    <a:lnTo>
                      <a:pt x="3" y="217"/>
                    </a:lnTo>
                    <a:lnTo>
                      <a:pt x="3" y="216"/>
                    </a:lnTo>
                    <a:lnTo>
                      <a:pt x="4" y="215"/>
                    </a:lnTo>
                    <a:lnTo>
                      <a:pt x="5" y="215"/>
                    </a:lnTo>
                    <a:lnTo>
                      <a:pt x="5" y="214"/>
                    </a:lnTo>
                    <a:lnTo>
                      <a:pt x="6" y="213"/>
                    </a:lnTo>
                    <a:lnTo>
                      <a:pt x="7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8" y="210"/>
                    </a:lnTo>
                    <a:lnTo>
                      <a:pt x="9" y="208"/>
                    </a:lnTo>
                    <a:lnTo>
                      <a:pt x="9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1" y="203"/>
                    </a:lnTo>
                    <a:lnTo>
                      <a:pt x="11" y="202"/>
                    </a:lnTo>
                    <a:lnTo>
                      <a:pt x="12" y="201"/>
                    </a:lnTo>
                    <a:lnTo>
                      <a:pt x="13" y="200"/>
                    </a:lnTo>
                    <a:lnTo>
                      <a:pt x="14" y="199"/>
                    </a:lnTo>
                    <a:lnTo>
                      <a:pt x="14" y="197"/>
                    </a:lnTo>
                    <a:lnTo>
                      <a:pt x="13" y="196"/>
                    </a:lnTo>
                    <a:lnTo>
                      <a:pt x="12" y="195"/>
                    </a:lnTo>
                    <a:lnTo>
                      <a:pt x="12" y="194"/>
                    </a:lnTo>
                    <a:lnTo>
                      <a:pt x="12" y="193"/>
                    </a:lnTo>
                    <a:lnTo>
                      <a:pt x="12" y="192"/>
                    </a:lnTo>
                    <a:lnTo>
                      <a:pt x="12" y="190"/>
                    </a:lnTo>
                    <a:lnTo>
                      <a:pt x="13" y="189"/>
                    </a:lnTo>
                    <a:lnTo>
                      <a:pt x="13" y="188"/>
                    </a:lnTo>
                    <a:lnTo>
                      <a:pt x="13" y="186"/>
                    </a:lnTo>
                    <a:lnTo>
                      <a:pt x="14" y="184"/>
                    </a:lnTo>
                    <a:lnTo>
                      <a:pt x="14" y="183"/>
                    </a:lnTo>
                    <a:lnTo>
                      <a:pt x="14" y="181"/>
                    </a:lnTo>
                    <a:lnTo>
                      <a:pt x="15" y="181"/>
                    </a:lnTo>
                    <a:lnTo>
                      <a:pt x="15" y="179"/>
                    </a:lnTo>
                    <a:lnTo>
                      <a:pt x="16" y="178"/>
                    </a:lnTo>
                    <a:lnTo>
                      <a:pt x="16" y="177"/>
                    </a:lnTo>
                    <a:lnTo>
                      <a:pt x="16" y="175"/>
                    </a:lnTo>
                    <a:lnTo>
                      <a:pt x="17" y="173"/>
                    </a:lnTo>
                    <a:lnTo>
                      <a:pt x="17" y="172"/>
                    </a:lnTo>
                    <a:lnTo>
                      <a:pt x="18" y="171"/>
                    </a:lnTo>
                    <a:lnTo>
                      <a:pt x="18" y="170"/>
                    </a:lnTo>
                    <a:lnTo>
                      <a:pt x="18" y="169"/>
                    </a:lnTo>
                    <a:lnTo>
                      <a:pt x="19" y="168"/>
                    </a:lnTo>
                    <a:lnTo>
                      <a:pt x="20" y="167"/>
                    </a:lnTo>
                    <a:lnTo>
                      <a:pt x="21" y="165"/>
                    </a:lnTo>
                    <a:lnTo>
                      <a:pt x="22" y="164"/>
                    </a:lnTo>
                    <a:lnTo>
                      <a:pt x="22" y="163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7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50"/>
                    </a:lnTo>
                    <a:lnTo>
                      <a:pt x="23" y="148"/>
                    </a:lnTo>
                    <a:lnTo>
                      <a:pt x="23" y="147"/>
                    </a:lnTo>
                    <a:lnTo>
                      <a:pt x="23" y="146"/>
                    </a:lnTo>
                    <a:lnTo>
                      <a:pt x="24" y="145"/>
                    </a:lnTo>
                    <a:lnTo>
                      <a:pt x="25" y="143"/>
                    </a:lnTo>
                    <a:lnTo>
                      <a:pt x="26" y="142"/>
                    </a:lnTo>
                    <a:lnTo>
                      <a:pt x="26" y="141"/>
                    </a:lnTo>
                    <a:lnTo>
                      <a:pt x="27" y="140"/>
                    </a:lnTo>
                    <a:lnTo>
                      <a:pt x="27" y="139"/>
                    </a:lnTo>
                    <a:lnTo>
                      <a:pt x="28" y="138"/>
                    </a:lnTo>
                    <a:lnTo>
                      <a:pt x="28" y="137"/>
                    </a:lnTo>
                    <a:lnTo>
                      <a:pt x="28" y="136"/>
                    </a:lnTo>
                    <a:lnTo>
                      <a:pt x="28" y="135"/>
                    </a:lnTo>
                    <a:lnTo>
                      <a:pt x="28" y="133"/>
                    </a:lnTo>
                    <a:lnTo>
                      <a:pt x="27" y="132"/>
                    </a:lnTo>
                    <a:lnTo>
                      <a:pt x="27" y="131"/>
                    </a:lnTo>
                    <a:lnTo>
                      <a:pt x="26" y="130"/>
                    </a:lnTo>
                    <a:lnTo>
                      <a:pt x="25" y="129"/>
                    </a:lnTo>
                    <a:lnTo>
                      <a:pt x="24" y="128"/>
                    </a:lnTo>
                    <a:lnTo>
                      <a:pt x="24" y="126"/>
                    </a:lnTo>
                    <a:lnTo>
                      <a:pt x="24" y="125"/>
                    </a:lnTo>
                    <a:lnTo>
                      <a:pt x="24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4" y="118"/>
                    </a:lnTo>
                    <a:lnTo>
                      <a:pt x="25" y="117"/>
                    </a:lnTo>
                    <a:lnTo>
                      <a:pt x="26" y="117"/>
                    </a:lnTo>
                    <a:lnTo>
                      <a:pt x="26" y="116"/>
                    </a:lnTo>
                    <a:lnTo>
                      <a:pt x="27" y="115"/>
                    </a:lnTo>
                    <a:lnTo>
                      <a:pt x="28" y="114"/>
                    </a:lnTo>
                    <a:lnTo>
                      <a:pt x="29" y="114"/>
                    </a:lnTo>
                    <a:lnTo>
                      <a:pt x="30" y="114"/>
                    </a:lnTo>
                    <a:lnTo>
                      <a:pt x="30" y="113"/>
                    </a:lnTo>
                    <a:lnTo>
                      <a:pt x="31" y="113"/>
                    </a:lnTo>
                    <a:lnTo>
                      <a:pt x="32" y="112"/>
                    </a:lnTo>
                    <a:lnTo>
                      <a:pt x="33" y="112"/>
                    </a:lnTo>
                    <a:lnTo>
                      <a:pt x="34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09"/>
                    </a:lnTo>
                    <a:lnTo>
                      <a:pt x="39" y="108"/>
                    </a:lnTo>
                    <a:lnTo>
                      <a:pt x="40" y="107"/>
                    </a:lnTo>
                    <a:lnTo>
                      <a:pt x="41" y="106"/>
                    </a:lnTo>
                    <a:lnTo>
                      <a:pt x="42" y="103"/>
                    </a:lnTo>
                    <a:lnTo>
                      <a:pt x="43" y="101"/>
                    </a:lnTo>
                    <a:lnTo>
                      <a:pt x="43" y="100"/>
                    </a:lnTo>
                    <a:lnTo>
                      <a:pt x="42" y="99"/>
                    </a:lnTo>
                    <a:lnTo>
                      <a:pt x="42" y="98"/>
                    </a:lnTo>
                    <a:lnTo>
                      <a:pt x="42" y="97"/>
                    </a:lnTo>
                    <a:lnTo>
                      <a:pt x="43" y="97"/>
                    </a:lnTo>
                    <a:lnTo>
                      <a:pt x="43" y="96"/>
                    </a:lnTo>
                    <a:lnTo>
                      <a:pt x="42" y="96"/>
                    </a:lnTo>
                    <a:lnTo>
                      <a:pt x="43" y="94"/>
                    </a:lnTo>
                    <a:lnTo>
                      <a:pt x="43" y="93"/>
                    </a:lnTo>
                    <a:lnTo>
                      <a:pt x="43" y="91"/>
                    </a:lnTo>
                    <a:lnTo>
                      <a:pt x="44" y="91"/>
                    </a:lnTo>
                    <a:lnTo>
                      <a:pt x="44" y="90"/>
                    </a:lnTo>
                    <a:lnTo>
                      <a:pt x="45" y="90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5"/>
                    </a:lnTo>
                    <a:lnTo>
                      <a:pt x="45" y="84"/>
                    </a:lnTo>
                    <a:lnTo>
                      <a:pt x="46" y="83"/>
                    </a:lnTo>
                    <a:lnTo>
                      <a:pt x="47" y="83"/>
                    </a:lnTo>
                    <a:lnTo>
                      <a:pt x="47" y="81"/>
                    </a:lnTo>
                    <a:lnTo>
                      <a:pt x="47" y="80"/>
                    </a:lnTo>
                    <a:lnTo>
                      <a:pt x="48" y="78"/>
                    </a:lnTo>
                    <a:lnTo>
                      <a:pt x="48" y="77"/>
                    </a:lnTo>
                    <a:lnTo>
                      <a:pt x="49" y="76"/>
                    </a:lnTo>
                    <a:lnTo>
                      <a:pt x="49" y="75"/>
                    </a:lnTo>
                    <a:lnTo>
                      <a:pt x="49" y="73"/>
                    </a:lnTo>
                    <a:lnTo>
                      <a:pt x="49" y="72"/>
                    </a:lnTo>
                    <a:lnTo>
                      <a:pt x="50" y="71"/>
                    </a:lnTo>
                    <a:lnTo>
                      <a:pt x="50" y="70"/>
                    </a:lnTo>
                    <a:lnTo>
                      <a:pt x="51" y="68"/>
                    </a:lnTo>
                    <a:lnTo>
                      <a:pt x="52" y="67"/>
                    </a:lnTo>
                    <a:lnTo>
                      <a:pt x="53" y="67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6" y="66"/>
                    </a:lnTo>
                    <a:lnTo>
                      <a:pt x="57" y="66"/>
                    </a:lnTo>
                    <a:lnTo>
                      <a:pt x="59" y="65"/>
                    </a:lnTo>
                    <a:lnTo>
                      <a:pt x="60" y="64"/>
                    </a:lnTo>
                    <a:lnTo>
                      <a:pt x="63" y="63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2"/>
                    </a:lnTo>
                    <a:lnTo>
                      <a:pt x="67" y="61"/>
                    </a:lnTo>
                    <a:lnTo>
                      <a:pt x="67" y="60"/>
                    </a:lnTo>
                    <a:lnTo>
                      <a:pt x="68" y="60"/>
                    </a:lnTo>
                    <a:lnTo>
                      <a:pt x="69" y="58"/>
                    </a:lnTo>
                    <a:lnTo>
                      <a:pt x="71" y="55"/>
                    </a:lnTo>
                    <a:lnTo>
                      <a:pt x="72" y="54"/>
                    </a:lnTo>
                    <a:lnTo>
                      <a:pt x="72" y="52"/>
                    </a:lnTo>
                    <a:lnTo>
                      <a:pt x="72" y="50"/>
                    </a:lnTo>
                    <a:lnTo>
                      <a:pt x="73" y="49"/>
                    </a:lnTo>
                    <a:lnTo>
                      <a:pt x="74" y="48"/>
                    </a:lnTo>
                    <a:lnTo>
                      <a:pt x="74" y="47"/>
                    </a:lnTo>
                    <a:lnTo>
                      <a:pt x="75" y="47"/>
                    </a:lnTo>
                    <a:lnTo>
                      <a:pt x="75" y="46"/>
                    </a:lnTo>
                    <a:lnTo>
                      <a:pt x="75" y="45"/>
                    </a:lnTo>
                    <a:lnTo>
                      <a:pt x="76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39"/>
                    </a:lnTo>
                    <a:lnTo>
                      <a:pt x="77" y="38"/>
                    </a:lnTo>
                    <a:lnTo>
                      <a:pt x="78" y="36"/>
                    </a:lnTo>
                    <a:lnTo>
                      <a:pt x="78" y="35"/>
                    </a:lnTo>
                    <a:lnTo>
                      <a:pt x="78" y="34"/>
                    </a:lnTo>
                    <a:lnTo>
                      <a:pt x="78" y="33"/>
                    </a:lnTo>
                    <a:lnTo>
                      <a:pt x="80" y="30"/>
                    </a:lnTo>
                    <a:lnTo>
                      <a:pt x="81" y="29"/>
                    </a:lnTo>
                    <a:lnTo>
                      <a:pt x="82" y="28"/>
                    </a:lnTo>
                    <a:lnTo>
                      <a:pt x="83" y="27"/>
                    </a:lnTo>
                    <a:lnTo>
                      <a:pt x="84" y="26"/>
                    </a:lnTo>
                    <a:lnTo>
                      <a:pt x="85" y="26"/>
                    </a:lnTo>
                    <a:lnTo>
                      <a:pt x="85" y="25"/>
                    </a:lnTo>
                    <a:lnTo>
                      <a:pt x="86" y="24"/>
                    </a:lnTo>
                    <a:lnTo>
                      <a:pt x="87" y="23"/>
                    </a:lnTo>
                    <a:lnTo>
                      <a:pt x="88" y="23"/>
                    </a:lnTo>
                    <a:lnTo>
                      <a:pt x="89" y="23"/>
                    </a:lnTo>
                    <a:lnTo>
                      <a:pt x="90" y="22"/>
                    </a:lnTo>
                    <a:lnTo>
                      <a:pt x="91" y="22"/>
                    </a:lnTo>
                    <a:lnTo>
                      <a:pt x="92" y="22"/>
                    </a:lnTo>
                    <a:lnTo>
                      <a:pt x="93" y="21"/>
                    </a:lnTo>
                    <a:lnTo>
                      <a:pt x="94" y="20"/>
                    </a:lnTo>
                    <a:lnTo>
                      <a:pt x="94" y="19"/>
                    </a:lnTo>
                    <a:lnTo>
                      <a:pt x="95" y="19"/>
                    </a:lnTo>
                    <a:lnTo>
                      <a:pt x="95" y="18"/>
                    </a:lnTo>
                    <a:lnTo>
                      <a:pt x="97" y="18"/>
                    </a:lnTo>
                    <a:lnTo>
                      <a:pt x="98" y="16"/>
                    </a:lnTo>
                    <a:lnTo>
                      <a:pt x="99" y="16"/>
                    </a:lnTo>
                    <a:lnTo>
                      <a:pt x="100" y="16"/>
                    </a:lnTo>
                    <a:lnTo>
                      <a:pt x="101" y="16"/>
                    </a:lnTo>
                    <a:lnTo>
                      <a:pt x="103" y="14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2"/>
                    </a:lnTo>
                    <a:lnTo>
                      <a:pt x="112" y="10"/>
                    </a:lnTo>
                    <a:lnTo>
                      <a:pt x="113" y="10"/>
                    </a:lnTo>
                    <a:lnTo>
                      <a:pt x="114" y="9"/>
                    </a:lnTo>
                    <a:lnTo>
                      <a:pt x="115" y="8"/>
                    </a:lnTo>
                    <a:lnTo>
                      <a:pt x="116" y="6"/>
                    </a:lnTo>
                    <a:lnTo>
                      <a:pt x="117" y="5"/>
                    </a:lnTo>
                    <a:close/>
                    <a:moveTo>
                      <a:pt x="447" y="251"/>
                    </a:moveTo>
                    <a:lnTo>
                      <a:pt x="447" y="251"/>
                    </a:lnTo>
                    <a:close/>
                    <a:moveTo>
                      <a:pt x="443" y="256"/>
                    </a:moveTo>
                    <a:lnTo>
                      <a:pt x="443" y="256"/>
                    </a:lnTo>
                    <a:lnTo>
                      <a:pt x="444" y="256"/>
                    </a:lnTo>
                    <a:lnTo>
                      <a:pt x="443" y="256"/>
                    </a:lnTo>
                    <a:close/>
                    <a:moveTo>
                      <a:pt x="422" y="285"/>
                    </a:moveTo>
                    <a:lnTo>
                      <a:pt x="422" y="28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75" name="Freeform 4656"/>
              <p:cNvSpPr>
                <a:spLocks noEditPoints="1"/>
              </p:cNvSpPr>
              <p:nvPr/>
            </p:nvSpPr>
            <p:spPr bwMode="auto">
              <a:xfrm>
                <a:off x="2973388" y="4900613"/>
                <a:ext cx="608013" cy="417513"/>
              </a:xfrm>
              <a:custGeom>
                <a:avLst/>
                <a:gdLst>
                  <a:gd name="T0" fmla="*/ 2147483647 w 383"/>
                  <a:gd name="T1" fmla="*/ 2147483647 h 263"/>
                  <a:gd name="T2" fmla="*/ 2147483647 w 383"/>
                  <a:gd name="T3" fmla="*/ 2147483647 h 263"/>
                  <a:gd name="T4" fmla="*/ 2147483647 w 383"/>
                  <a:gd name="T5" fmla="*/ 2147483647 h 263"/>
                  <a:gd name="T6" fmla="*/ 2147483647 w 383"/>
                  <a:gd name="T7" fmla="*/ 2147483647 h 263"/>
                  <a:gd name="T8" fmla="*/ 2147483647 w 383"/>
                  <a:gd name="T9" fmla="*/ 2147483647 h 263"/>
                  <a:gd name="T10" fmla="*/ 2147483647 w 383"/>
                  <a:gd name="T11" fmla="*/ 2147483647 h 263"/>
                  <a:gd name="T12" fmla="*/ 2147483647 w 383"/>
                  <a:gd name="T13" fmla="*/ 2147483647 h 263"/>
                  <a:gd name="T14" fmla="*/ 2147483647 w 383"/>
                  <a:gd name="T15" fmla="*/ 2147483647 h 263"/>
                  <a:gd name="T16" fmla="*/ 2147483647 w 383"/>
                  <a:gd name="T17" fmla="*/ 2147483647 h 263"/>
                  <a:gd name="T18" fmla="*/ 2147483647 w 383"/>
                  <a:gd name="T19" fmla="*/ 2147483647 h 263"/>
                  <a:gd name="T20" fmla="*/ 2147483647 w 383"/>
                  <a:gd name="T21" fmla="*/ 2147483647 h 263"/>
                  <a:gd name="T22" fmla="*/ 2147483647 w 383"/>
                  <a:gd name="T23" fmla="*/ 2147483647 h 263"/>
                  <a:gd name="T24" fmla="*/ 2147483647 w 383"/>
                  <a:gd name="T25" fmla="*/ 2147483647 h 263"/>
                  <a:gd name="T26" fmla="*/ 2147483647 w 383"/>
                  <a:gd name="T27" fmla="*/ 2147483647 h 263"/>
                  <a:gd name="T28" fmla="*/ 2147483647 w 383"/>
                  <a:gd name="T29" fmla="*/ 2147483647 h 263"/>
                  <a:gd name="T30" fmla="*/ 2147483647 w 383"/>
                  <a:gd name="T31" fmla="*/ 2147483647 h 263"/>
                  <a:gd name="T32" fmla="*/ 2147483647 w 383"/>
                  <a:gd name="T33" fmla="*/ 2147483647 h 263"/>
                  <a:gd name="T34" fmla="*/ 2147483647 w 383"/>
                  <a:gd name="T35" fmla="*/ 2147483647 h 263"/>
                  <a:gd name="T36" fmla="*/ 2147483647 w 383"/>
                  <a:gd name="T37" fmla="*/ 2147483647 h 263"/>
                  <a:gd name="T38" fmla="*/ 2147483647 w 383"/>
                  <a:gd name="T39" fmla="*/ 2147483647 h 263"/>
                  <a:gd name="T40" fmla="*/ 2147483647 w 383"/>
                  <a:gd name="T41" fmla="*/ 2147483647 h 263"/>
                  <a:gd name="T42" fmla="*/ 2147483647 w 383"/>
                  <a:gd name="T43" fmla="*/ 2147483647 h 263"/>
                  <a:gd name="T44" fmla="*/ 2147483647 w 383"/>
                  <a:gd name="T45" fmla="*/ 2147483647 h 263"/>
                  <a:gd name="T46" fmla="*/ 2147483647 w 383"/>
                  <a:gd name="T47" fmla="*/ 2147483647 h 263"/>
                  <a:gd name="T48" fmla="*/ 2147483647 w 383"/>
                  <a:gd name="T49" fmla="*/ 2147483647 h 263"/>
                  <a:gd name="T50" fmla="*/ 2147483647 w 383"/>
                  <a:gd name="T51" fmla="*/ 2147483647 h 263"/>
                  <a:gd name="T52" fmla="*/ 2147483647 w 383"/>
                  <a:gd name="T53" fmla="*/ 2147483647 h 263"/>
                  <a:gd name="T54" fmla="*/ 2147483647 w 383"/>
                  <a:gd name="T55" fmla="*/ 2147483647 h 263"/>
                  <a:gd name="T56" fmla="*/ 2147483647 w 383"/>
                  <a:gd name="T57" fmla="*/ 2147483647 h 263"/>
                  <a:gd name="T58" fmla="*/ 2147483647 w 383"/>
                  <a:gd name="T59" fmla="*/ 2147483647 h 263"/>
                  <a:gd name="T60" fmla="*/ 2147483647 w 383"/>
                  <a:gd name="T61" fmla="*/ 2147483647 h 263"/>
                  <a:gd name="T62" fmla="*/ 2147483647 w 383"/>
                  <a:gd name="T63" fmla="*/ 2147483647 h 263"/>
                  <a:gd name="T64" fmla="*/ 2147483647 w 383"/>
                  <a:gd name="T65" fmla="*/ 2147483647 h 263"/>
                  <a:gd name="T66" fmla="*/ 2147483647 w 383"/>
                  <a:gd name="T67" fmla="*/ 2147483647 h 263"/>
                  <a:gd name="T68" fmla="*/ 2147483647 w 383"/>
                  <a:gd name="T69" fmla="*/ 2147483647 h 263"/>
                  <a:gd name="T70" fmla="*/ 2147483647 w 383"/>
                  <a:gd name="T71" fmla="*/ 2147483647 h 263"/>
                  <a:gd name="T72" fmla="*/ 2147483647 w 383"/>
                  <a:gd name="T73" fmla="*/ 2147483647 h 263"/>
                  <a:gd name="T74" fmla="*/ 2147483647 w 383"/>
                  <a:gd name="T75" fmla="*/ 2147483647 h 263"/>
                  <a:gd name="T76" fmla="*/ 2147483647 w 383"/>
                  <a:gd name="T77" fmla="*/ 2147483647 h 263"/>
                  <a:gd name="T78" fmla="*/ 2147483647 w 383"/>
                  <a:gd name="T79" fmla="*/ 2147483647 h 263"/>
                  <a:gd name="T80" fmla="*/ 2147483647 w 383"/>
                  <a:gd name="T81" fmla="*/ 2147483647 h 263"/>
                  <a:gd name="T82" fmla="*/ 2147483647 w 383"/>
                  <a:gd name="T83" fmla="*/ 2147483647 h 263"/>
                  <a:gd name="T84" fmla="*/ 2147483647 w 383"/>
                  <a:gd name="T85" fmla="*/ 2147483647 h 263"/>
                  <a:gd name="T86" fmla="*/ 2147483647 w 383"/>
                  <a:gd name="T87" fmla="*/ 2147483647 h 263"/>
                  <a:gd name="T88" fmla="*/ 2147483647 w 383"/>
                  <a:gd name="T89" fmla="*/ 2147483647 h 263"/>
                  <a:gd name="T90" fmla="*/ 2147483647 w 383"/>
                  <a:gd name="T91" fmla="*/ 2147483647 h 263"/>
                  <a:gd name="T92" fmla="*/ 2147483647 w 383"/>
                  <a:gd name="T93" fmla="*/ 2147483647 h 263"/>
                  <a:gd name="T94" fmla="*/ 2147483647 w 383"/>
                  <a:gd name="T95" fmla="*/ 2147483647 h 263"/>
                  <a:gd name="T96" fmla="*/ 2147483647 w 383"/>
                  <a:gd name="T97" fmla="*/ 2147483647 h 263"/>
                  <a:gd name="T98" fmla="*/ 2147483647 w 383"/>
                  <a:gd name="T99" fmla="*/ 2147483647 h 263"/>
                  <a:gd name="T100" fmla="*/ 2147483647 w 383"/>
                  <a:gd name="T101" fmla="*/ 2147483647 h 263"/>
                  <a:gd name="T102" fmla="*/ 2147483647 w 383"/>
                  <a:gd name="T103" fmla="*/ 2147483647 h 263"/>
                  <a:gd name="T104" fmla="*/ 2147483647 w 383"/>
                  <a:gd name="T105" fmla="*/ 2147483647 h 263"/>
                  <a:gd name="T106" fmla="*/ 2147483647 w 383"/>
                  <a:gd name="T107" fmla="*/ 2147483647 h 263"/>
                  <a:gd name="T108" fmla="*/ 2147483647 w 383"/>
                  <a:gd name="T109" fmla="*/ 2147483647 h 263"/>
                  <a:gd name="T110" fmla="*/ 2147483647 w 383"/>
                  <a:gd name="T111" fmla="*/ 2147483647 h 263"/>
                  <a:gd name="T112" fmla="*/ 2147483647 w 383"/>
                  <a:gd name="T113" fmla="*/ 2147483647 h 263"/>
                  <a:gd name="T114" fmla="*/ 2147483647 w 383"/>
                  <a:gd name="T115" fmla="*/ 2147483647 h 263"/>
                  <a:gd name="T116" fmla="*/ 2147483647 w 383"/>
                  <a:gd name="T117" fmla="*/ 2147483647 h 263"/>
                  <a:gd name="T118" fmla="*/ 2147483647 w 383"/>
                  <a:gd name="T119" fmla="*/ 2147483647 h 263"/>
                  <a:gd name="T120" fmla="*/ 2147483647 w 383"/>
                  <a:gd name="T121" fmla="*/ 2147483647 h 263"/>
                  <a:gd name="T122" fmla="*/ 2147483647 w 383"/>
                  <a:gd name="T123" fmla="*/ 2147483647 h 263"/>
                  <a:gd name="T124" fmla="*/ 2147483647 w 383"/>
                  <a:gd name="T125" fmla="*/ 2147483647 h 26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383"/>
                  <a:gd name="T190" fmla="*/ 0 h 263"/>
                  <a:gd name="T191" fmla="*/ 383 w 383"/>
                  <a:gd name="T192" fmla="*/ 263 h 26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383" h="263">
                    <a:moveTo>
                      <a:pt x="274" y="263"/>
                    </a:moveTo>
                    <a:lnTo>
                      <a:pt x="273" y="263"/>
                    </a:lnTo>
                    <a:lnTo>
                      <a:pt x="272" y="263"/>
                    </a:lnTo>
                    <a:lnTo>
                      <a:pt x="271" y="263"/>
                    </a:lnTo>
                    <a:lnTo>
                      <a:pt x="272" y="262"/>
                    </a:lnTo>
                    <a:lnTo>
                      <a:pt x="273" y="262"/>
                    </a:lnTo>
                    <a:lnTo>
                      <a:pt x="272" y="262"/>
                    </a:lnTo>
                    <a:lnTo>
                      <a:pt x="272" y="261"/>
                    </a:lnTo>
                    <a:lnTo>
                      <a:pt x="272" y="260"/>
                    </a:lnTo>
                    <a:lnTo>
                      <a:pt x="271" y="261"/>
                    </a:lnTo>
                    <a:lnTo>
                      <a:pt x="270" y="261"/>
                    </a:lnTo>
                    <a:lnTo>
                      <a:pt x="270" y="260"/>
                    </a:lnTo>
                    <a:lnTo>
                      <a:pt x="269" y="260"/>
                    </a:lnTo>
                    <a:lnTo>
                      <a:pt x="269" y="259"/>
                    </a:lnTo>
                    <a:lnTo>
                      <a:pt x="269" y="260"/>
                    </a:lnTo>
                    <a:lnTo>
                      <a:pt x="268" y="260"/>
                    </a:lnTo>
                    <a:lnTo>
                      <a:pt x="267" y="259"/>
                    </a:lnTo>
                    <a:lnTo>
                      <a:pt x="266" y="259"/>
                    </a:lnTo>
                    <a:lnTo>
                      <a:pt x="266" y="258"/>
                    </a:lnTo>
                    <a:lnTo>
                      <a:pt x="266" y="259"/>
                    </a:lnTo>
                    <a:lnTo>
                      <a:pt x="265" y="258"/>
                    </a:lnTo>
                    <a:lnTo>
                      <a:pt x="265" y="259"/>
                    </a:lnTo>
                    <a:lnTo>
                      <a:pt x="265" y="258"/>
                    </a:lnTo>
                    <a:lnTo>
                      <a:pt x="266" y="257"/>
                    </a:lnTo>
                    <a:lnTo>
                      <a:pt x="265" y="257"/>
                    </a:lnTo>
                    <a:lnTo>
                      <a:pt x="265" y="256"/>
                    </a:lnTo>
                    <a:lnTo>
                      <a:pt x="264" y="256"/>
                    </a:lnTo>
                    <a:lnTo>
                      <a:pt x="265" y="255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4" y="255"/>
                    </a:lnTo>
                    <a:lnTo>
                      <a:pt x="264" y="254"/>
                    </a:lnTo>
                    <a:lnTo>
                      <a:pt x="263" y="254"/>
                    </a:lnTo>
                    <a:lnTo>
                      <a:pt x="262" y="254"/>
                    </a:lnTo>
                    <a:lnTo>
                      <a:pt x="262" y="253"/>
                    </a:lnTo>
                    <a:lnTo>
                      <a:pt x="261" y="253"/>
                    </a:lnTo>
                    <a:lnTo>
                      <a:pt x="260" y="253"/>
                    </a:lnTo>
                    <a:lnTo>
                      <a:pt x="259" y="253"/>
                    </a:lnTo>
                    <a:lnTo>
                      <a:pt x="259" y="252"/>
                    </a:lnTo>
                    <a:lnTo>
                      <a:pt x="258" y="252"/>
                    </a:lnTo>
                    <a:lnTo>
                      <a:pt x="257" y="252"/>
                    </a:lnTo>
                    <a:lnTo>
                      <a:pt x="257" y="253"/>
                    </a:lnTo>
                    <a:lnTo>
                      <a:pt x="256" y="253"/>
                    </a:lnTo>
                    <a:lnTo>
                      <a:pt x="255" y="254"/>
                    </a:lnTo>
                    <a:lnTo>
                      <a:pt x="254" y="254"/>
                    </a:lnTo>
                    <a:lnTo>
                      <a:pt x="253" y="254"/>
                    </a:lnTo>
                    <a:lnTo>
                      <a:pt x="252" y="254"/>
                    </a:lnTo>
                    <a:lnTo>
                      <a:pt x="252" y="255"/>
                    </a:lnTo>
                    <a:lnTo>
                      <a:pt x="251" y="255"/>
                    </a:lnTo>
                    <a:lnTo>
                      <a:pt x="250" y="255"/>
                    </a:lnTo>
                    <a:lnTo>
                      <a:pt x="249" y="255"/>
                    </a:lnTo>
                    <a:lnTo>
                      <a:pt x="249" y="256"/>
                    </a:lnTo>
                    <a:lnTo>
                      <a:pt x="248" y="255"/>
                    </a:lnTo>
                    <a:lnTo>
                      <a:pt x="248" y="256"/>
                    </a:lnTo>
                    <a:lnTo>
                      <a:pt x="247" y="255"/>
                    </a:lnTo>
                    <a:lnTo>
                      <a:pt x="247" y="256"/>
                    </a:lnTo>
                    <a:lnTo>
                      <a:pt x="247" y="257"/>
                    </a:lnTo>
                    <a:lnTo>
                      <a:pt x="248" y="258"/>
                    </a:lnTo>
                    <a:lnTo>
                      <a:pt x="248" y="259"/>
                    </a:lnTo>
                    <a:lnTo>
                      <a:pt x="249" y="259"/>
                    </a:lnTo>
                    <a:lnTo>
                      <a:pt x="249" y="260"/>
                    </a:lnTo>
                    <a:lnTo>
                      <a:pt x="250" y="260"/>
                    </a:lnTo>
                    <a:lnTo>
                      <a:pt x="250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2" y="263"/>
                    </a:lnTo>
                    <a:lnTo>
                      <a:pt x="251" y="263"/>
                    </a:lnTo>
                    <a:lnTo>
                      <a:pt x="251" y="262"/>
                    </a:lnTo>
                    <a:lnTo>
                      <a:pt x="250" y="262"/>
                    </a:lnTo>
                    <a:lnTo>
                      <a:pt x="250" y="261"/>
                    </a:lnTo>
                    <a:lnTo>
                      <a:pt x="249" y="261"/>
                    </a:lnTo>
                    <a:lnTo>
                      <a:pt x="250" y="261"/>
                    </a:lnTo>
                    <a:lnTo>
                      <a:pt x="249" y="261"/>
                    </a:lnTo>
                    <a:lnTo>
                      <a:pt x="248" y="261"/>
                    </a:lnTo>
                    <a:lnTo>
                      <a:pt x="249" y="260"/>
                    </a:lnTo>
                    <a:lnTo>
                      <a:pt x="248" y="260"/>
                    </a:lnTo>
                    <a:lnTo>
                      <a:pt x="247" y="260"/>
                    </a:lnTo>
                    <a:lnTo>
                      <a:pt x="247" y="259"/>
                    </a:lnTo>
                    <a:lnTo>
                      <a:pt x="246" y="259"/>
                    </a:lnTo>
                    <a:lnTo>
                      <a:pt x="247" y="258"/>
                    </a:lnTo>
                    <a:lnTo>
                      <a:pt x="246" y="258"/>
                    </a:lnTo>
                    <a:lnTo>
                      <a:pt x="246" y="257"/>
                    </a:lnTo>
                    <a:lnTo>
                      <a:pt x="246" y="258"/>
                    </a:lnTo>
                    <a:lnTo>
                      <a:pt x="246" y="259"/>
                    </a:lnTo>
                    <a:lnTo>
                      <a:pt x="245" y="259"/>
                    </a:lnTo>
                    <a:lnTo>
                      <a:pt x="245" y="258"/>
                    </a:lnTo>
                    <a:lnTo>
                      <a:pt x="244" y="258"/>
                    </a:lnTo>
                    <a:lnTo>
                      <a:pt x="245" y="258"/>
                    </a:lnTo>
                    <a:lnTo>
                      <a:pt x="244" y="258"/>
                    </a:lnTo>
                    <a:lnTo>
                      <a:pt x="244" y="257"/>
                    </a:lnTo>
                    <a:lnTo>
                      <a:pt x="245" y="257"/>
                    </a:lnTo>
                    <a:lnTo>
                      <a:pt x="245" y="256"/>
                    </a:lnTo>
                    <a:lnTo>
                      <a:pt x="244" y="256"/>
                    </a:lnTo>
                    <a:lnTo>
                      <a:pt x="245" y="256"/>
                    </a:lnTo>
                    <a:lnTo>
                      <a:pt x="245" y="255"/>
                    </a:lnTo>
                    <a:lnTo>
                      <a:pt x="244" y="256"/>
                    </a:lnTo>
                    <a:lnTo>
                      <a:pt x="244" y="255"/>
                    </a:lnTo>
                    <a:lnTo>
                      <a:pt x="243" y="255"/>
                    </a:lnTo>
                    <a:lnTo>
                      <a:pt x="244" y="255"/>
                    </a:lnTo>
                    <a:lnTo>
                      <a:pt x="245" y="254"/>
                    </a:lnTo>
                    <a:lnTo>
                      <a:pt x="245" y="253"/>
                    </a:lnTo>
                    <a:lnTo>
                      <a:pt x="245" y="252"/>
                    </a:lnTo>
                    <a:lnTo>
                      <a:pt x="246" y="252"/>
                    </a:lnTo>
                    <a:lnTo>
                      <a:pt x="245" y="252"/>
                    </a:lnTo>
                    <a:lnTo>
                      <a:pt x="245" y="251"/>
                    </a:lnTo>
                    <a:lnTo>
                      <a:pt x="244" y="251"/>
                    </a:lnTo>
                    <a:lnTo>
                      <a:pt x="245" y="251"/>
                    </a:lnTo>
                    <a:lnTo>
                      <a:pt x="246" y="251"/>
                    </a:lnTo>
                    <a:lnTo>
                      <a:pt x="246" y="250"/>
                    </a:lnTo>
                    <a:lnTo>
                      <a:pt x="246" y="251"/>
                    </a:lnTo>
                    <a:lnTo>
                      <a:pt x="247" y="251"/>
                    </a:lnTo>
                    <a:lnTo>
                      <a:pt x="247" y="252"/>
                    </a:lnTo>
                    <a:lnTo>
                      <a:pt x="248" y="252"/>
                    </a:lnTo>
                    <a:lnTo>
                      <a:pt x="249" y="252"/>
                    </a:lnTo>
                    <a:lnTo>
                      <a:pt x="248" y="253"/>
                    </a:lnTo>
                    <a:lnTo>
                      <a:pt x="247" y="253"/>
                    </a:lnTo>
                    <a:lnTo>
                      <a:pt x="247" y="254"/>
                    </a:lnTo>
                    <a:lnTo>
                      <a:pt x="248" y="254"/>
                    </a:lnTo>
                    <a:lnTo>
                      <a:pt x="248" y="253"/>
                    </a:lnTo>
                    <a:lnTo>
                      <a:pt x="249" y="253"/>
                    </a:lnTo>
                    <a:lnTo>
                      <a:pt x="248" y="254"/>
                    </a:lnTo>
                    <a:lnTo>
                      <a:pt x="249" y="254"/>
                    </a:lnTo>
                    <a:lnTo>
                      <a:pt x="249" y="253"/>
                    </a:lnTo>
                    <a:lnTo>
                      <a:pt x="249" y="252"/>
                    </a:lnTo>
                    <a:lnTo>
                      <a:pt x="249" y="251"/>
                    </a:lnTo>
                    <a:lnTo>
                      <a:pt x="249" y="250"/>
                    </a:lnTo>
                    <a:lnTo>
                      <a:pt x="248" y="250"/>
                    </a:lnTo>
                    <a:lnTo>
                      <a:pt x="249" y="250"/>
                    </a:lnTo>
                    <a:lnTo>
                      <a:pt x="249" y="249"/>
                    </a:lnTo>
                    <a:lnTo>
                      <a:pt x="249" y="248"/>
                    </a:lnTo>
                    <a:lnTo>
                      <a:pt x="250" y="248"/>
                    </a:lnTo>
                    <a:lnTo>
                      <a:pt x="249" y="248"/>
                    </a:lnTo>
                    <a:lnTo>
                      <a:pt x="249" y="249"/>
                    </a:lnTo>
                    <a:lnTo>
                      <a:pt x="249" y="250"/>
                    </a:lnTo>
                    <a:lnTo>
                      <a:pt x="250" y="250"/>
                    </a:lnTo>
                    <a:lnTo>
                      <a:pt x="249" y="250"/>
                    </a:lnTo>
                    <a:lnTo>
                      <a:pt x="250" y="250"/>
                    </a:lnTo>
                    <a:lnTo>
                      <a:pt x="251" y="250"/>
                    </a:lnTo>
                    <a:lnTo>
                      <a:pt x="252" y="250"/>
                    </a:lnTo>
                    <a:lnTo>
                      <a:pt x="253" y="250"/>
                    </a:lnTo>
                    <a:lnTo>
                      <a:pt x="254" y="250"/>
                    </a:lnTo>
                    <a:lnTo>
                      <a:pt x="253" y="249"/>
                    </a:lnTo>
                    <a:lnTo>
                      <a:pt x="254" y="249"/>
                    </a:lnTo>
                    <a:lnTo>
                      <a:pt x="253" y="249"/>
                    </a:lnTo>
                    <a:lnTo>
                      <a:pt x="254" y="249"/>
                    </a:lnTo>
                    <a:lnTo>
                      <a:pt x="254" y="248"/>
                    </a:lnTo>
                    <a:lnTo>
                      <a:pt x="255" y="248"/>
                    </a:lnTo>
                    <a:lnTo>
                      <a:pt x="255" y="247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6" y="246"/>
                    </a:lnTo>
                    <a:lnTo>
                      <a:pt x="256" y="247"/>
                    </a:lnTo>
                    <a:lnTo>
                      <a:pt x="256" y="246"/>
                    </a:lnTo>
                    <a:lnTo>
                      <a:pt x="256" y="247"/>
                    </a:lnTo>
                    <a:lnTo>
                      <a:pt x="256" y="246"/>
                    </a:lnTo>
                    <a:lnTo>
                      <a:pt x="256" y="245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58" y="246"/>
                    </a:lnTo>
                    <a:lnTo>
                      <a:pt x="258" y="245"/>
                    </a:lnTo>
                    <a:lnTo>
                      <a:pt x="258" y="244"/>
                    </a:lnTo>
                    <a:lnTo>
                      <a:pt x="258" y="243"/>
                    </a:lnTo>
                    <a:lnTo>
                      <a:pt x="259" y="243"/>
                    </a:lnTo>
                    <a:lnTo>
                      <a:pt x="259" y="242"/>
                    </a:lnTo>
                    <a:lnTo>
                      <a:pt x="259" y="241"/>
                    </a:lnTo>
                    <a:lnTo>
                      <a:pt x="260" y="241"/>
                    </a:lnTo>
                    <a:lnTo>
                      <a:pt x="259" y="241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1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6" y="242"/>
                    </a:lnTo>
                    <a:lnTo>
                      <a:pt x="256" y="241"/>
                    </a:lnTo>
                    <a:lnTo>
                      <a:pt x="257" y="241"/>
                    </a:lnTo>
                    <a:lnTo>
                      <a:pt x="258" y="241"/>
                    </a:lnTo>
                    <a:lnTo>
                      <a:pt x="258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60" y="239"/>
                    </a:lnTo>
                    <a:lnTo>
                      <a:pt x="260" y="238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9" y="238"/>
                    </a:lnTo>
                    <a:lnTo>
                      <a:pt x="259" y="237"/>
                    </a:lnTo>
                    <a:lnTo>
                      <a:pt x="259" y="236"/>
                    </a:lnTo>
                    <a:lnTo>
                      <a:pt x="260" y="236"/>
                    </a:lnTo>
                    <a:lnTo>
                      <a:pt x="260" y="235"/>
                    </a:lnTo>
                    <a:lnTo>
                      <a:pt x="261" y="235"/>
                    </a:lnTo>
                    <a:lnTo>
                      <a:pt x="262" y="235"/>
                    </a:lnTo>
                    <a:lnTo>
                      <a:pt x="261" y="235"/>
                    </a:lnTo>
                    <a:lnTo>
                      <a:pt x="261" y="234"/>
                    </a:lnTo>
                    <a:lnTo>
                      <a:pt x="261" y="233"/>
                    </a:lnTo>
                    <a:lnTo>
                      <a:pt x="261" y="234"/>
                    </a:lnTo>
                    <a:lnTo>
                      <a:pt x="261" y="233"/>
                    </a:lnTo>
                    <a:lnTo>
                      <a:pt x="260" y="233"/>
                    </a:lnTo>
                    <a:lnTo>
                      <a:pt x="259" y="233"/>
                    </a:lnTo>
                    <a:lnTo>
                      <a:pt x="260" y="233"/>
                    </a:lnTo>
                    <a:lnTo>
                      <a:pt x="259" y="232"/>
                    </a:lnTo>
                    <a:lnTo>
                      <a:pt x="260" y="231"/>
                    </a:lnTo>
                    <a:lnTo>
                      <a:pt x="260" y="230"/>
                    </a:lnTo>
                    <a:lnTo>
                      <a:pt x="260" y="231"/>
                    </a:lnTo>
                    <a:lnTo>
                      <a:pt x="259" y="230"/>
                    </a:lnTo>
                    <a:lnTo>
                      <a:pt x="259" y="229"/>
                    </a:lnTo>
                    <a:lnTo>
                      <a:pt x="260" y="229"/>
                    </a:lnTo>
                    <a:lnTo>
                      <a:pt x="260" y="228"/>
                    </a:lnTo>
                    <a:lnTo>
                      <a:pt x="261" y="228"/>
                    </a:lnTo>
                    <a:lnTo>
                      <a:pt x="261" y="227"/>
                    </a:lnTo>
                    <a:lnTo>
                      <a:pt x="262" y="227"/>
                    </a:lnTo>
                    <a:lnTo>
                      <a:pt x="262" y="226"/>
                    </a:lnTo>
                    <a:lnTo>
                      <a:pt x="261" y="226"/>
                    </a:lnTo>
                    <a:lnTo>
                      <a:pt x="261" y="227"/>
                    </a:lnTo>
                    <a:lnTo>
                      <a:pt x="260" y="227"/>
                    </a:lnTo>
                    <a:lnTo>
                      <a:pt x="261" y="227"/>
                    </a:lnTo>
                    <a:lnTo>
                      <a:pt x="260" y="227"/>
                    </a:lnTo>
                    <a:lnTo>
                      <a:pt x="260" y="226"/>
                    </a:lnTo>
                    <a:lnTo>
                      <a:pt x="259" y="226"/>
                    </a:lnTo>
                    <a:lnTo>
                      <a:pt x="259" y="227"/>
                    </a:lnTo>
                    <a:lnTo>
                      <a:pt x="259" y="226"/>
                    </a:lnTo>
                    <a:lnTo>
                      <a:pt x="260" y="225"/>
                    </a:lnTo>
                    <a:lnTo>
                      <a:pt x="261" y="225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60" y="223"/>
                    </a:lnTo>
                    <a:lnTo>
                      <a:pt x="260" y="222"/>
                    </a:lnTo>
                    <a:lnTo>
                      <a:pt x="260" y="221"/>
                    </a:lnTo>
                    <a:lnTo>
                      <a:pt x="260" y="220"/>
                    </a:lnTo>
                    <a:lnTo>
                      <a:pt x="261" y="221"/>
                    </a:lnTo>
                    <a:lnTo>
                      <a:pt x="260" y="220"/>
                    </a:lnTo>
                    <a:lnTo>
                      <a:pt x="261" y="220"/>
                    </a:lnTo>
                    <a:lnTo>
                      <a:pt x="261" y="219"/>
                    </a:lnTo>
                    <a:lnTo>
                      <a:pt x="260" y="219"/>
                    </a:lnTo>
                    <a:lnTo>
                      <a:pt x="261" y="219"/>
                    </a:lnTo>
                    <a:lnTo>
                      <a:pt x="260" y="219"/>
                    </a:lnTo>
                    <a:lnTo>
                      <a:pt x="261" y="218"/>
                    </a:lnTo>
                    <a:lnTo>
                      <a:pt x="261" y="217"/>
                    </a:lnTo>
                    <a:lnTo>
                      <a:pt x="262" y="217"/>
                    </a:lnTo>
                    <a:lnTo>
                      <a:pt x="263" y="217"/>
                    </a:lnTo>
                    <a:lnTo>
                      <a:pt x="263" y="216"/>
                    </a:lnTo>
                    <a:lnTo>
                      <a:pt x="263" y="215"/>
                    </a:lnTo>
                    <a:lnTo>
                      <a:pt x="262" y="215"/>
                    </a:lnTo>
                    <a:lnTo>
                      <a:pt x="263" y="215"/>
                    </a:lnTo>
                    <a:lnTo>
                      <a:pt x="264" y="214"/>
                    </a:lnTo>
                    <a:lnTo>
                      <a:pt x="264" y="215"/>
                    </a:lnTo>
                    <a:lnTo>
                      <a:pt x="265" y="215"/>
                    </a:lnTo>
                    <a:lnTo>
                      <a:pt x="266" y="215"/>
                    </a:lnTo>
                    <a:lnTo>
                      <a:pt x="266" y="216"/>
                    </a:lnTo>
                    <a:lnTo>
                      <a:pt x="265" y="216"/>
                    </a:lnTo>
                    <a:lnTo>
                      <a:pt x="266" y="216"/>
                    </a:lnTo>
                    <a:lnTo>
                      <a:pt x="265" y="217"/>
                    </a:lnTo>
                    <a:lnTo>
                      <a:pt x="266" y="217"/>
                    </a:lnTo>
                    <a:lnTo>
                      <a:pt x="266" y="216"/>
                    </a:lnTo>
                    <a:lnTo>
                      <a:pt x="266" y="215"/>
                    </a:lnTo>
                    <a:lnTo>
                      <a:pt x="267" y="215"/>
                    </a:lnTo>
                    <a:lnTo>
                      <a:pt x="267" y="214"/>
                    </a:lnTo>
                    <a:lnTo>
                      <a:pt x="267" y="213"/>
                    </a:lnTo>
                    <a:lnTo>
                      <a:pt x="267" y="214"/>
                    </a:lnTo>
                    <a:lnTo>
                      <a:pt x="268" y="214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4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3"/>
                    </a:lnTo>
                    <a:lnTo>
                      <a:pt x="270" y="213"/>
                    </a:lnTo>
                    <a:lnTo>
                      <a:pt x="271" y="213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2"/>
                    </a:lnTo>
                    <a:lnTo>
                      <a:pt x="269" y="213"/>
                    </a:lnTo>
                    <a:lnTo>
                      <a:pt x="269" y="212"/>
                    </a:lnTo>
                    <a:lnTo>
                      <a:pt x="269" y="211"/>
                    </a:lnTo>
                    <a:lnTo>
                      <a:pt x="270" y="211"/>
                    </a:lnTo>
                    <a:lnTo>
                      <a:pt x="270" y="210"/>
                    </a:lnTo>
                    <a:lnTo>
                      <a:pt x="271" y="210"/>
                    </a:lnTo>
                    <a:lnTo>
                      <a:pt x="271" y="209"/>
                    </a:lnTo>
                    <a:lnTo>
                      <a:pt x="272" y="208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3" y="208"/>
                    </a:lnTo>
                    <a:lnTo>
                      <a:pt x="274" y="208"/>
                    </a:lnTo>
                    <a:lnTo>
                      <a:pt x="273" y="208"/>
                    </a:lnTo>
                    <a:lnTo>
                      <a:pt x="274" y="208"/>
                    </a:lnTo>
                    <a:lnTo>
                      <a:pt x="275" y="208"/>
                    </a:lnTo>
                    <a:lnTo>
                      <a:pt x="274" y="208"/>
                    </a:lnTo>
                    <a:lnTo>
                      <a:pt x="275" y="208"/>
                    </a:lnTo>
                    <a:lnTo>
                      <a:pt x="275" y="207"/>
                    </a:lnTo>
                    <a:lnTo>
                      <a:pt x="275" y="208"/>
                    </a:lnTo>
                    <a:lnTo>
                      <a:pt x="276" y="208"/>
                    </a:lnTo>
                    <a:lnTo>
                      <a:pt x="277" y="208"/>
                    </a:lnTo>
                    <a:lnTo>
                      <a:pt x="278" y="208"/>
                    </a:lnTo>
                    <a:lnTo>
                      <a:pt x="279" y="208"/>
                    </a:lnTo>
                    <a:lnTo>
                      <a:pt x="279" y="209"/>
                    </a:lnTo>
                    <a:lnTo>
                      <a:pt x="280" y="208"/>
                    </a:lnTo>
                    <a:lnTo>
                      <a:pt x="279" y="208"/>
                    </a:lnTo>
                    <a:lnTo>
                      <a:pt x="279" y="207"/>
                    </a:lnTo>
                    <a:lnTo>
                      <a:pt x="279" y="206"/>
                    </a:lnTo>
                    <a:lnTo>
                      <a:pt x="279" y="205"/>
                    </a:lnTo>
                    <a:lnTo>
                      <a:pt x="279" y="204"/>
                    </a:lnTo>
                    <a:lnTo>
                      <a:pt x="278" y="205"/>
                    </a:lnTo>
                    <a:lnTo>
                      <a:pt x="278" y="204"/>
                    </a:lnTo>
                    <a:lnTo>
                      <a:pt x="278" y="203"/>
                    </a:lnTo>
                    <a:lnTo>
                      <a:pt x="277" y="202"/>
                    </a:lnTo>
                    <a:lnTo>
                      <a:pt x="276" y="202"/>
                    </a:lnTo>
                    <a:lnTo>
                      <a:pt x="276" y="201"/>
                    </a:lnTo>
                    <a:lnTo>
                      <a:pt x="277" y="200"/>
                    </a:lnTo>
                    <a:lnTo>
                      <a:pt x="278" y="200"/>
                    </a:lnTo>
                    <a:lnTo>
                      <a:pt x="277" y="200"/>
                    </a:lnTo>
                    <a:lnTo>
                      <a:pt x="277" y="199"/>
                    </a:lnTo>
                    <a:lnTo>
                      <a:pt x="277" y="198"/>
                    </a:lnTo>
                    <a:lnTo>
                      <a:pt x="276" y="198"/>
                    </a:lnTo>
                    <a:lnTo>
                      <a:pt x="276" y="199"/>
                    </a:lnTo>
                    <a:lnTo>
                      <a:pt x="275" y="198"/>
                    </a:lnTo>
                    <a:lnTo>
                      <a:pt x="275" y="197"/>
                    </a:lnTo>
                    <a:lnTo>
                      <a:pt x="276" y="197"/>
                    </a:lnTo>
                    <a:lnTo>
                      <a:pt x="276" y="196"/>
                    </a:lnTo>
                    <a:lnTo>
                      <a:pt x="276" y="195"/>
                    </a:lnTo>
                    <a:lnTo>
                      <a:pt x="275" y="195"/>
                    </a:lnTo>
                    <a:lnTo>
                      <a:pt x="275" y="196"/>
                    </a:lnTo>
                    <a:lnTo>
                      <a:pt x="274" y="196"/>
                    </a:lnTo>
                    <a:lnTo>
                      <a:pt x="275" y="196"/>
                    </a:lnTo>
                    <a:lnTo>
                      <a:pt x="274" y="197"/>
                    </a:lnTo>
                    <a:lnTo>
                      <a:pt x="274" y="198"/>
                    </a:lnTo>
                    <a:lnTo>
                      <a:pt x="274" y="197"/>
                    </a:lnTo>
                    <a:lnTo>
                      <a:pt x="273" y="197"/>
                    </a:lnTo>
                    <a:lnTo>
                      <a:pt x="273" y="196"/>
                    </a:lnTo>
                    <a:lnTo>
                      <a:pt x="273" y="195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1" y="196"/>
                    </a:lnTo>
                    <a:lnTo>
                      <a:pt x="271" y="197"/>
                    </a:lnTo>
                    <a:lnTo>
                      <a:pt x="271" y="198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71" y="197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9" y="196"/>
                    </a:lnTo>
                    <a:lnTo>
                      <a:pt x="269" y="195"/>
                    </a:lnTo>
                    <a:lnTo>
                      <a:pt x="268" y="195"/>
                    </a:lnTo>
                    <a:lnTo>
                      <a:pt x="268" y="194"/>
                    </a:lnTo>
                    <a:lnTo>
                      <a:pt x="269" y="194"/>
                    </a:lnTo>
                    <a:lnTo>
                      <a:pt x="270" y="194"/>
                    </a:lnTo>
                    <a:lnTo>
                      <a:pt x="269" y="193"/>
                    </a:lnTo>
                    <a:lnTo>
                      <a:pt x="268" y="193"/>
                    </a:lnTo>
                    <a:lnTo>
                      <a:pt x="268" y="194"/>
                    </a:lnTo>
                    <a:lnTo>
                      <a:pt x="268" y="193"/>
                    </a:lnTo>
                    <a:lnTo>
                      <a:pt x="267" y="193"/>
                    </a:lnTo>
                    <a:lnTo>
                      <a:pt x="267" y="194"/>
                    </a:lnTo>
                    <a:lnTo>
                      <a:pt x="267" y="195"/>
                    </a:lnTo>
                    <a:lnTo>
                      <a:pt x="266" y="195"/>
                    </a:lnTo>
                    <a:lnTo>
                      <a:pt x="265" y="194"/>
                    </a:lnTo>
                    <a:lnTo>
                      <a:pt x="264" y="194"/>
                    </a:lnTo>
                    <a:lnTo>
                      <a:pt x="264" y="195"/>
                    </a:lnTo>
                    <a:lnTo>
                      <a:pt x="264" y="196"/>
                    </a:lnTo>
                    <a:lnTo>
                      <a:pt x="263" y="196"/>
                    </a:lnTo>
                    <a:lnTo>
                      <a:pt x="263" y="195"/>
                    </a:lnTo>
                    <a:lnTo>
                      <a:pt x="263" y="194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2" y="193"/>
                    </a:lnTo>
                    <a:lnTo>
                      <a:pt x="261" y="193"/>
                    </a:lnTo>
                    <a:lnTo>
                      <a:pt x="260" y="193"/>
                    </a:lnTo>
                    <a:lnTo>
                      <a:pt x="261" y="194"/>
                    </a:lnTo>
                    <a:lnTo>
                      <a:pt x="259" y="194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6" y="195"/>
                    </a:lnTo>
                    <a:lnTo>
                      <a:pt x="255" y="195"/>
                    </a:lnTo>
                    <a:lnTo>
                      <a:pt x="254" y="195"/>
                    </a:lnTo>
                    <a:lnTo>
                      <a:pt x="253" y="195"/>
                    </a:lnTo>
                    <a:lnTo>
                      <a:pt x="253" y="196"/>
                    </a:lnTo>
                    <a:lnTo>
                      <a:pt x="252" y="196"/>
                    </a:lnTo>
                    <a:lnTo>
                      <a:pt x="252" y="195"/>
                    </a:lnTo>
                    <a:lnTo>
                      <a:pt x="251" y="195"/>
                    </a:lnTo>
                    <a:lnTo>
                      <a:pt x="251" y="194"/>
                    </a:lnTo>
                    <a:lnTo>
                      <a:pt x="251" y="193"/>
                    </a:lnTo>
                    <a:lnTo>
                      <a:pt x="252" y="193"/>
                    </a:lnTo>
                    <a:lnTo>
                      <a:pt x="252" y="192"/>
                    </a:lnTo>
                    <a:lnTo>
                      <a:pt x="251" y="191"/>
                    </a:lnTo>
                    <a:lnTo>
                      <a:pt x="251" y="192"/>
                    </a:lnTo>
                    <a:lnTo>
                      <a:pt x="250" y="192"/>
                    </a:lnTo>
                    <a:lnTo>
                      <a:pt x="250" y="193"/>
                    </a:lnTo>
                    <a:lnTo>
                      <a:pt x="249" y="193"/>
                    </a:lnTo>
                    <a:lnTo>
                      <a:pt x="249" y="194"/>
                    </a:lnTo>
                    <a:lnTo>
                      <a:pt x="249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8" y="196"/>
                    </a:lnTo>
                    <a:lnTo>
                      <a:pt x="248" y="195"/>
                    </a:lnTo>
                    <a:lnTo>
                      <a:pt x="248" y="194"/>
                    </a:lnTo>
                    <a:lnTo>
                      <a:pt x="247" y="193"/>
                    </a:lnTo>
                    <a:lnTo>
                      <a:pt x="246" y="192"/>
                    </a:lnTo>
                    <a:lnTo>
                      <a:pt x="245" y="193"/>
                    </a:lnTo>
                    <a:lnTo>
                      <a:pt x="244" y="193"/>
                    </a:lnTo>
                    <a:lnTo>
                      <a:pt x="243" y="193"/>
                    </a:lnTo>
                    <a:lnTo>
                      <a:pt x="243" y="192"/>
                    </a:lnTo>
                    <a:lnTo>
                      <a:pt x="243" y="191"/>
                    </a:lnTo>
                    <a:lnTo>
                      <a:pt x="243" y="190"/>
                    </a:lnTo>
                    <a:lnTo>
                      <a:pt x="242" y="191"/>
                    </a:lnTo>
                    <a:lnTo>
                      <a:pt x="242" y="192"/>
                    </a:lnTo>
                    <a:lnTo>
                      <a:pt x="241" y="193"/>
                    </a:lnTo>
                    <a:lnTo>
                      <a:pt x="239" y="192"/>
                    </a:lnTo>
                    <a:lnTo>
                      <a:pt x="239" y="191"/>
                    </a:lnTo>
                    <a:lnTo>
                      <a:pt x="238" y="191"/>
                    </a:lnTo>
                    <a:lnTo>
                      <a:pt x="237" y="191"/>
                    </a:lnTo>
                    <a:lnTo>
                      <a:pt x="236" y="191"/>
                    </a:lnTo>
                    <a:lnTo>
                      <a:pt x="237" y="192"/>
                    </a:lnTo>
                    <a:lnTo>
                      <a:pt x="237" y="193"/>
                    </a:lnTo>
                    <a:lnTo>
                      <a:pt x="236" y="193"/>
                    </a:lnTo>
                    <a:lnTo>
                      <a:pt x="235" y="193"/>
                    </a:lnTo>
                    <a:lnTo>
                      <a:pt x="235" y="192"/>
                    </a:lnTo>
                    <a:lnTo>
                      <a:pt x="236" y="192"/>
                    </a:lnTo>
                    <a:lnTo>
                      <a:pt x="236" y="191"/>
                    </a:lnTo>
                    <a:lnTo>
                      <a:pt x="236" y="190"/>
                    </a:lnTo>
                    <a:lnTo>
                      <a:pt x="235" y="190"/>
                    </a:lnTo>
                    <a:lnTo>
                      <a:pt x="235" y="189"/>
                    </a:lnTo>
                    <a:lnTo>
                      <a:pt x="235" y="190"/>
                    </a:lnTo>
                    <a:lnTo>
                      <a:pt x="234" y="190"/>
                    </a:lnTo>
                    <a:lnTo>
                      <a:pt x="234" y="191"/>
                    </a:lnTo>
                    <a:lnTo>
                      <a:pt x="233" y="191"/>
                    </a:lnTo>
                    <a:lnTo>
                      <a:pt x="233" y="190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0" y="190"/>
                    </a:lnTo>
                    <a:lnTo>
                      <a:pt x="229" y="189"/>
                    </a:lnTo>
                    <a:lnTo>
                      <a:pt x="229" y="188"/>
                    </a:lnTo>
                    <a:lnTo>
                      <a:pt x="227" y="188"/>
                    </a:lnTo>
                    <a:lnTo>
                      <a:pt x="226" y="188"/>
                    </a:lnTo>
                    <a:lnTo>
                      <a:pt x="225" y="188"/>
                    </a:lnTo>
                    <a:lnTo>
                      <a:pt x="224" y="187"/>
                    </a:lnTo>
                    <a:lnTo>
                      <a:pt x="224" y="188"/>
                    </a:lnTo>
                    <a:lnTo>
                      <a:pt x="223" y="188"/>
                    </a:lnTo>
                    <a:lnTo>
                      <a:pt x="224" y="188"/>
                    </a:lnTo>
                    <a:lnTo>
                      <a:pt x="224" y="189"/>
                    </a:lnTo>
                    <a:lnTo>
                      <a:pt x="223" y="189"/>
                    </a:lnTo>
                    <a:lnTo>
                      <a:pt x="222" y="189"/>
                    </a:lnTo>
                    <a:lnTo>
                      <a:pt x="221" y="188"/>
                    </a:lnTo>
                    <a:lnTo>
                      <a:pt x="221" y="187"/>
                    </a:lnTo>
                    <a:lnTo>
                      <a:pt x="220" y="187"/>
                    </a:lnTo>
                    <a:lnTo>
                      <a:pt x="220" y="186"/>
                    </a:lnTo>
                    <a:lnTo>
                      <a:pt x="219" y="185"/>
                    </a:lnTo>
                    <a:lnTo>
                      <a:pt x="219" y="186"/>
                    </a:lnTo>
                    <a:lnTo>
                      <a:pt x="218" y="186"/>
                    </a:lnTo>
                    <a:lnTo>
                      <a:pt x="217" y="186"/>
                    </a:lnTo>
                    <a:lnTo>
                      <a:pt x="217" y="185"/>
                    </a:lnTo>
                    <a:lnTo>
                      <a:pt x="217" y="184"/>
                    </a:lnTo>
                    <a:lnTo>
                      <a:pt x="216" y="183"/>
                    </a:lnTo>
                    <a:lnTo>
                      <a:pt x="215" y="182"/>
                    </a:lnTo>
                    <a:lnTo>
                      <a:pt x="214" y="182"/>
                    </a:lnTo>
                    <a:lnTo>
                      <a:pt x="214" y="181"/>
                    </a:lnTo>
                    <a:lnTo>
                      <a:pt x="215" y="181"/>
                    </a:lnTo>
                    <a:lnTo>
                      <a:pt x="215" y="180"/>
                    </a:lnTo>
                    <a:lnTo>
                      <a:pt x="214" y="179"/>
                    </a:lnTo>
                    <a:lnTo>
                      <a:pt x="213" y="178"/>
                    </a:lnTo>
                    <a:lnTo>
                      <a:pt x="213" y="177"/>
                    </a:lnTo>
                    <a:lnTo>
                      <a:pt x="213" y="176"/>
                    </a:lnTo>
                    <a:lnTo>
                      <a:pt x="212" y="176"/>
                    </a:lnTo>
                    <a:lnTo>
                      <a:pt x="210" y="175"/>
                    </a:lnTo>
                    <a:lnTo>
                      <a:pt x="209" y="174"/>
                    </a:lnTo>
                    <a:lnTo>
                      <a:pt x="209" y="173"/>
                    </a:lnTo>
                    <a:lnTo>
                      <a:pt x="209" y="172"/>
                    </a:lnTo>
                    <a:lnTo>
                      <a:pt x="209" y="171"/>
                    </a:lnTo>
                    <a:lnTo>
                      <a:pt x="209" y="170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7" y="169"/>
                    </a:lnTo>
                    <a:lnTo>
                      <a:pt x="207" y="168"/>
                    </a:lnTo>
                    <a:lnTo>
                      <a:pt x="207" y="167"/>
                    </a:lnTo>
                    <a:lnTo>
                      <a:pt x="207" y="166"/>
                    </a:lnTo>
                    <a:lnTo>
                      <a:pt x="207" y="165"/>
                    </a:lnTo>
                    <a:lnTo>
                      <a:pt x="205" y="166"/>
                    </a:lnTo>
                    <a:lnTo>
                      <a:pt x="205" y="165"/>
                    </a:lnTo>
                    <a:lnTo>
                      <a:pt x="204" y="164"/>
                    </a:lnTo>
                    <a:lnTo>
                      <a:pt x="203" y="165"/>
                    </a:lnTo>
                    <a:lnTo>
                      <a:pt x="202" y="165"/>
                    </a:lnTo>
                    <a:lnTo>
                      <a:pt x="201" y="165"/>
                    </a:lnTo>
                    <a:lnTo>
                      <a:pt x="201" y="164"/>
                    </a:lnTo>
                    <a:lnTo>
                      <a:pt x="202" y="164"/>
                    </a:lnTo>
                    <a:lnTo>
                      <a:pt x="202" y="163"/>
                    </a:lnTo>
                    <a:lnTo>
                      <a:pt x="201" y="162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199" y="161"/>
                    </a:lnTo>
                    <a:lnTo>
                      <a:pt x="200" y="160"/>
                    </a:lnTo>
                    <a:lnTo>
                      <a:pt x="201" y="160"/>
                    </a:lnTo>
                    <a:lnTo>
                      <a:pt x="202" y="159"/>
                    </a:lnTo>
                    <a:lnTo>
                      <a:pt x="202" y="158"/>
                    </a:lnTo>
                    <a:lnTo>
                      <a:pt x="201" y="156"/>
                    </a:lnTo>
                    <a:lnTo>
                      <a:pt x="200" y="155"/>
                    </a:lnTo>
                    <a:lnTo>
                      <a:pt x="199" y="155"/>
                    </a:lnTo>
                    <a:lnTo>
                      <a:pt x="199" y="154"/>
                    </a:lnTo>
                    <a:lnTo>
                      <a:pt x="198" y="154"/>
                    </a:lnTo>
                    <a:lnTo>
                      <a:pt x="198" y="153"/>
                    </a:lnTo>
                    <a:lnTo>
                      <a:pt x="199" y="153"/>
                    </a:lnTo>
                    <a:lnTo>
                      <a:pt x="199" y="152"/>
                    </a:lnTo>
                    <a:lnTo>
                      <a:pt x="198" y="152"/>
                    </a:lnTo>
                    <a:lnTo>
                      <a:pt x="197" y="152"/>
                    </a:lnTo>
                    <a:lnTo>
                      <a:pt x="196" y="151"/>
                    </a:lnTo>
                    <a:lnTo>
                      <a:pt x="195" y="150"/>
                    </a:lnTo>
                    <a:lnTo>
                      <a:pt x="194" y="150"/>
                    </a:lnTo>
                    <a:lnTo>
                      <a:pt x="194" y="151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90" y="146"/>
                    </a:lnTo>
                    <a:lnTo>
                      <a:pt x="190" y="144"/>
                    </a:lnTo>
                    <a:lnTo>
                      <a:pt x="190" y="143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9" y="142"/>
                    </a:lnTo>
                    <a:lnTo>
                      <a:pt x="189" y="141"/>
                    </a:lnTo>
                    <a:lnTo>
                      <a:pt x="188" y="141"/>
                    </a:lnTo>
                    <a:lnTo>
                      <a:pt x="187" y="140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5" y="140"/>
                    </a:lnTo>
                    <a:lnTo>
                      <a:pt x="185" y="139"/>
                    </a:lnTo>
                    <a:lnTo>
                      <a:pt x="185" y="138"/>
                    </a:lnTo>
                    <a:lnTo>
                      <a:pt x="184" y="138"/>
                    </a:lnTo>
                    <a:lnTo>
                      <a:pt x="183" y="138"/>
                    </a:lnTo>
                    <a:lnTo>
                      <a:pt x="182" y="136"/>
                    </a:lnTo>
                    <a:lnTo>
                      <a:pt x="181" y="136"/>
                    </a:lnTo>
                    <a:lnTo>
                      <a:pt x="180" y="136"/>
                    </a:lnTo>
                    <a:lnTo>
                      <a:pt x="179" y="135"/>
                    </a:lnTo>
                    <a:lnTo>
                      <a:pt x="178" y="136"/>
                    </a:lnTo>
                    <a:lnTo>
                      <a:pt x="177" y="135"/>
                    </a:lnTo>
                    <a:lnTo>
                      <a:pt x="177" y="134"/>
                    </a:lnTo>
                    <a:lnTo>
                      <a:pt x="176" y="134"/>
                    </a:lnTo>
                    <a:lnTo>
                      <a:pt x="176" y="133"/>
                    </a:lnTo>
                    <a:lnTo>
                      <a:pt x="176" y="132"/>
                    </a:lnTo>
                    <a:lnTo>
                      <a:pt x="176" y="131"/>
                    </a:lnTo>
                    <a:lnTo>
                      <a:pt x="175" y="131"/>
                    </a:lnTo>
                    <a:lnTo>
                      <a:pt x="174" y="131"/>
                    </a:lnTo>
                    <a:lnTo>
                      <a:pt x="173" y="131"/>
                    </a:lnTo>
                    <a:lnTo>
                      <a:pt x="174" y="130"/>
                    </a:lnTo>
                    <a:lnTo>
                      <a:pt x="174" y="129"/>
                    </a:lnTo>
                    <a:lnTo>
                      <a:pt x="173" y="129"/>
                    </a:lnTo>
                    <a:lnTo>
                      <a:pt x="173" y="128"/>
                    </a:lnTo>
                    <a:lnTo>
                      <a:pt x="173" y="127"/>
                    </a:lnTo>
                    <a:lnTo>
                      <a:pt x="172" y="127"/>
                    </a:lnTo>
                    <a:lnTo>
                      <a:pt x="171" y="127"/>
                    </a:lnTo>
                    <a:lnTo>
                      <a:pt x="171" y="128"/>
                    </a:lnTo>
                    <a:lnTo>
                      <a:pt x="170" y="128"/>
                    </a:lnTo>
                    <a:lnTo>
                      <a:pt x="170" y="127"/>
                    </a:lnTo>
                    <a:lnTo>
                      <a:pt x="169" y="126"/>
                    </a:lnTo>
                    <a:lnTo>
                      <a:pt x="170" y="125"/>
                    </a:lnTo>
                    <a:lnTo>
                      <a:pt x="170" y="124"/>
                    </a:lnTo>
                    <a:lnTo>
                      <a:pt x="169" y="123"/>
                    </a:lnTo>
                    <a:lnTo>
                      <a:pt x="168" y="123"/>
                    </a:lnTo>
                    <a:lnTo>
                      <a:pt x="167" y="124"/>
                    </a:lnTo>
                    <a:lnTo>
                      <a:pt x="167" y="125"/>
                    </a:lnTo>
                    <a:lnTo>
                      <a:pt x="166" y="125"/>
                    </a:lnTo>
                    <a:lnTo>
                      <a:pt x="166" y="126"/>
                    </a:lnTo>
                    <a:lnTo>
                      <a:pt x="165" y="126"/>
                    </a:lnTo>
                    <a:lnTo>
                      <a:pt x="165" y="125"/>
                    </a:lnTo>
                    <a:lnTo>
                      <a:pt x="165" y="124"/>
                    </a:lnTo>
                    <a:lnTo>
                      <a:pt x="165" y="123"/>
                    </a:lnTo>
                    <a:lnTo>
                      <a:pt x="164" y="122"/>
                    </a:lnTo>
                    <a:lnTo>
                      <a:pt x="163" y="121"/>
                    </a:lnTo>
                    <a:lnTo>
                      <a:pt x="162" y="121"/>
                    </a:lnTo>
                    <a:lnTo>
                      <a:pt x="162" y="120"/>
                    </a:lnTo>
                    <a:lnTo>
                      <a:pt x="162" y="119"/>
                    </a:lnTo>
                    <a:lnTo>
                      <a:pt x="162" y="118"/>
                    </a:lnTo>
                    <a:lnTo>
                      <a:pt x="161" y="118"/>
                    </a:lnTo>
                    <a:lnTo>
                      <a:pt x="161" y="117"/>
                    </a:lnTo>
                    <a:lnTo>
                      <a:pt x="160" y="117"/>
                    </a:lnTo>
                    <a:lnTo>
                      <a:pt x="159" y="118"/>
                    </a:lnTo>
                    <a:lnTo>
                      <a:pt x="158" y="118"/>
                    </a:lnTo>
                    <a:lnTo>
                      <a:pt x="157" y="118"/>
                    </a:lnTo>
                    <a:lnTo>
                      <a:pt x="157" y="119"/>
                    </a:lnTo>
                    <a:lnTo>
                      <a:pt x="156" y="119"/>
                    </a:lnTo>
                    <a:lnTo>
                      <a:pt x="155" y="119"/>
                    </a:lnTo>
                    <a:lnTo>
                      <a:pt x="155" y="118"/>
                    </a:lnTo>
                    <a:lnTo>
                      <a:pt x="155" y="116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4"/>
                    </a:lnTo>
                    <a:lnTo>
                      <a:pt x="155" y="115"/>
                    </a:lnTo>
                    <a:lnTo>
                      <a:pt x="154" y="115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2" y="116"/>
                    </a:lnTo>
                    <a:lnTo>
                      <a:pt x="152" y="115"/>
                    </a:lnTo>
                    <a:lnTo>
                      <a:pt x="152" y="114"/>
                    </a:lnTo>
                    <a:lnTo>
                      <a:pt x="153" y="113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1" y="112"/>
                    </a:lnTo>
                    <a:lnTo>
                      <a:pt x="151" y="113"/>
                    </a:lnTo>
                    <a:lnTo>
                      <a:pt x="151" y="114"/>
                    </a:lnTo>
                    <a:lnTo>
                      <a:pt x="150" y="114"/>
                    </a:lnTo>
                    <a:lnTo>
                      <a:pt x="149" y="113"/>
                    </a:lnTo>
                    <a:lnTo>
                      <a:pt x="149" y="112"/>
                    </a:lnTo>
                    <a:lnTo>
                      <a:pt x="149" y="111"/>
                    </a:lnTo>
                    <a:lnTo>
                      <a:pt x="148" y="111"/>
                    </a:lnTo>
                    <a:lnTo>
                      <a:pt x="147" y="111"/>
                    </a:lnTo>
                    <a:lnTo>
                      <a:pt x="146" y="112"/>
                    </a:lnTo>
                    <a:lnTo>
                      <a:pt x="146" y="113"/>
                    </a:lnTo>
                    <a:lnTo>
                      <a:pt x="145" y="113"/>
                    </a:lnTo>
                    <a:lnTo>
                      <a:pt x="144" y="112"/>
                    </a:lnTo>
                    <a:lnTo>
                      <a:pt x="144" y="111"/>
                    </a:lnTo>
                    <a:lnTo>
                      <a:pt x="143" y="111"/>
                    </a:lnTo>
                    <a:lnTo>
                      <a:pt x="142" y="111"/>
                    </a:lnTo>
                    <a:lnTo>
                      <a:pt x="140" y="111"/>
                    </a:lnTo>
                    <a:lnTo>
                      <a:pt x="140" y="112"/>
                    </a:lnTo>
                    <a:lnTo>
                      <a:pt x="140" y="113"/>
                    </a:lnTo>
                    <a:lnTo>
                      <a:pt x="141" y="113"/>
                    </a:lnTo>
                    <a:lnTo>
                      <a:pt x="141" y="114"/>
                    </a:lnTo>
                    <a:lnTo>
                      <a:pt x="140" y="114"/>
                    </a:lnTo>
                    <a:lnTo>
                      <a:pt x="139" y="113"/>
                    </a:lnTo>
                    <a:lnTo>
                      <a:pt x="138" y="113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7" y="112"/>
                    </a:lnTo>
                    <a:lnTo>
                      <a:pt x="137" y="111"/>
                    </a:lnTo>
                    <a:lnTo>
                      <a:pt x="137" y="110"/>
                    </a:lnTo>
                    <a:lnTo>
                      <a:pt x="136" y="110"/>
                    </a:lnTo>
                    <a:lnTo>
                      <a:pt x="135" y="110"/>
                    </a:lnTo>
                    <a:lnTo>
                      <a:pt x="135" y="111"/>
                    </a:lnTo>
                    <a:lnTo>
                      <a:pt x="135" y="112"/>
                    </a:lnTo>
                    <a:lnTo>
                      <a:pt x="135" y="113"/>
                    </a:lnTo>
                    <a:lnTo>
                      <a:pt x="134" y="113"/>
                    </a:lnTo>
                    <a:lnTo>
                      <a:pt x="133" y="111"/>
                    </a:lnTo>
                    <a:lnTo>
                      <a:pt x="133" y="110"/>
                    </a:lnTo>
                    <a:lnTo>
                      <a:pt x="134" y="109"/>
                    </a:lnTo>
                    <a:lnTo>
                      <a:pt x="133" y="109"/>
                    </a:lnTo>
                    <a:lnTo>
                      <a:pt x="133" y="108"/>
                    </a:lnTo>
                    <a:lnTo>
                      <a:pt x="132" y="108"/>
                    </a:lnTo>
                    <a:lnTo>
                      <a:pt x="131" y="109"/>
                    </a:lnTo>
                    <a:lnTo>
                      <a:pt x="130" y="109"/>
                    </a:lnTo>
                    <a:lnTo>
                      <a:pt x="129" y="109"/>
                    </a:lnTo>
                    <a:lnTo>
                      <a:pt x="129" y="108"/>
                    </a:lnTo>
                    <a:lnTo>
                      <a:pt x="130" y="108"/>
                    </a:lnTo>
                    <a:lnTo>
                      <a:pt x="131" y="107"/>
                    </a:lnTo>
                    <a:lnTo>
                      <a:pt x="131" y="106"/>
                    </a:lnTo>
                    <a:lnTo>
                      <a:pt x="130" y="105"/>
                    </a:lnTo>
                    <a:lnTo>
                      <a:pt x="129" y="104"/>
                    </a:lnTo>
                    <a:lnTo>
                      <a:pt x="127" y="104"/>
                    </a:lnTo>
                    <a:lnTo>
                      <a:pt x="126" y="103"/>
                    </a:lnTo>
                    <a:lnTo>
                      <a:pt x="127" y="103"/>
                    </a:lnTo>
                    <a:lnTo>
                      <a:pt x="128" y="103"/>
                    </a:lnTo>
                    <a:lnTo>
                      <a:pt x="129" y="103"/>
                    </a:lnTo>
                    <a:lnTo>
                      <a:pt x="130" y="103"/>
                    </a:lnTo>
                    <a:lnTo>
                      <a:pt x="130" y="102"/>
                    </a:lnTo>
                    <a:lnTo>
                      <a:pt x="130" y="101"/>
                    </a:lnTo>
                    <a:lnTo>
                      <a:pt x="129" y="101"/>
                    </a:lnTo>
                    <a:lnTo>
                      <a:pt x="128" y="101"/>
                    </a:lnTo>
                    <a:lnTo>
                      <a:pt x="128" y="102"/>
                    </a:lnTo>
                    <a:lnTo>
                      <a:pt x="127" y="102"/>
                    </a:lnTo>
                    <a:lnTo>
                      <a:pt x="126" y="101"/>
                    </a:lnTo>
                    <a:lnTo>
                      <a:pt x="126" y="100"/>
                    </a:lnTo>
                    <a:lnTo>
                      <a:pt x="125" y="100"/>
                    </a:lnTo>
                    <a:lnTo>
                      <a:pt x="126" y="100"/>
                    </a:lnTo>
                    <a:lnTo>
                      <a:pt x="126" y="99"/>
                    </a:lnTo>
                    <a:lnTo>
                      <a:pt x="127" y="99"/>
                    </a:lnTo>
                    <a:lnTo>
                      <a:pt x="127" y="98"/>
                    </a:lnTo>
                    <a:lnTo>
                      <a:pt x="126" y="98"/>
                    </a:lnTo>
                    <a:lnTo>
                      <a:pt x="125" y="99"/>
                    </a:lnTo>
                    <a:lnTo>
                      <a:pt x="124" y="99"/>
                    </a:lnTo>
                    <a:lnTo>
                      <a:pt x="123" y="98"/>
                    </a:lnTo>
                    <a:lnTo>
                      <a:pt x="122" y="98"/>
                    </a:lnTo>
                    <a:lnTo>
                      <a:pt x="121" y="98"/>
                    </a:lnTo>
                    <a:lnTo>
                      <a:pt x="121" y="99"/>
                    </a:lnTo>
                    <a:lnTo>
                      <a:pt x="120" y="99"/>
                    </a:lnTo>
                    <a:lnTo>
                      <a:pt x="120" y="98"/>
                    </a:lnTo>
                    <a:lnTo>
                      <a:pt x="120" y="97"/>
                    </a:lnTo>
                    <a:lnTo>
                      <a:pt x="120" y="96"/>
                    </a:lnTo>
                    <a:lnTo>
                      <a:pt x="119" y="96"/>
                    </a:lnTo>
                    <a:lnTo>
                      <a:pt x="119" y="95"/>
                    </a:lnTo>
                    <a:lnTo>
                      <a:pt x="118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5"/>
                    </a:lnTo>
                    <a:lnTo>
                      <a:pt x="116" y="94"/>
                    </a:lnTo>
                    <a:lnTo>
                      <a:pt x="116" y="93"/>
                    </a:lnTo>
                    <a:lnTo>
                      <a:pt x="115" y="93"/>
                    </a:lnTo>
                    <a:lnTo>
                      <a:pt x="114" y="94"/>
                    </a:lnTo>
                    <a:lnTo>
                      <a:pt x="113" y="97"/>
                    </a:lnTo>
                    <a:lnTo>
                      <a:pt x="112" y="97"/>
                    </a:lnTo>
                    <a:lnTo>
                      <a:pt x="111" y="97"/>
                    </a:lnTo>
                    <a:lnTo>
                      <a:pt x="111" y="96"/>
                    </a:lnTo>
                    <a:lnTo>
                      <a:pt x="110" y="95"/>
                    </a:lnTo>
                    <a:lnTo>
                      <a:pt x="108" y="95"/>
                    </a:lnTo>
                    <a:lnTo>
                      <a:pt x="108" y="94"/>
                    </a:lnTo>
                    <a:lnTo>
                      <a:pt x="109" y="93"/>
                    </a:lnTo>
                    <a:lnTo>
                      <a:pt x="110" y="93"/>
                    </a:lnTo>
                    <a:lnTo>
                      <a:pt x="111" y="93"/>
                    </a:lnTo>
                    <a:lnTo>
                      <a:pt x="111" y="92"/>
                    </a:lnTo>
                    <a:lnTo>
                      <a:pt x="110" y="91"/>
                    </a:lnTo>
                    <a:lnTo>
                      <a:pt x="109" y="91"/>
                    </a:lnTo>
                    <a:lnTo>
                      <a:pt x="108" y="92"/>
                    </a:lnTo>
                    <a:lnTo>
                      <a:pt x="108" y="91"/>
                    </a:lnTo>
                    <a:lnTo>
                      <a:pt x="107" y="91"/>
                    </a:lnTo>
                    <a:lnTo>
                      <a:pt x="106" y="91"/>
                    </a:lnTo>
                    <a:lnTo>
                      <a:pt x="106" y="92"/>
                    </a:lnTo>
                    <a:lnTo>
                      <a:pt x="106" y="93"/>
                    </a:lnTo>
                    <a:lnTo>
                      <a:pt x="107" y="95"/>
                    </a:lnTo>
                    <a:lnTo>
                      <a:pt x="107" y="96"/>
                    </a:lnTo>
                    <a:lnTo>
                      <a:pt x="106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4" y="94"/>
                    </a:lnTo>
                    <a:lnTo>
                      <a:pt x="103" y="93"/>
                    </a:lnTo>
                    <a:lnTo>
                      <a:pt x="103" y="94"/>
                    </a:lnTo>
                    <a:lnTo>
                      <a:pt x="102" y="94"/>
                    </a:lnTo>
                    <a:lnTo>
                      <a:pt x="102" y="95"/>
                    </a:lnTo>
                    <a:lnTo>
                      <a:pt x="101" y="95"/>
                    </a:lnTo>
                    <a:lnTo>
                      <a:pt x="101" y="94"/>
                    </a:lnTo>
                    <a:lnTo>
                      <a:pt x="101" y="93"/>
                    </a:lnTo>
                    <a:lnTo>
                      <a:pt x="101" y="91"/>
                    </a:lnTo>
                    <a:lnTo>
                      <a:pt x="100" y="91"/>
                    </a:lnTo>
                    <a:lnTo>
                      <a:pt x="100" y="93"/>
                    </a:lnTo>
                    <a:lnTo>
                      <a:pt x="99" y="93"/>
                    </a:lnTo>
                    <a:lnTo>
                      <a:pt x="98" y="93"/>
                    </a:lnTo>
                    <a:lnTo>
                      <a:pt x="97" y="91"/>
                    </a:lnTo>
                    <a:lnTo>
                      <a:pt x="97" y="90"/>
                    </a:lnTo>
                    <a:lnTo>
                      <a:pt x="97" y="89"/>
                    </a:lnTo>
                    <a:lnTo>
                      <a:pt x="98" y="89"/>
                    </a:lnTo>
                    <a:lnTo>
                      <a:pt x="98" y="88"/>
                    </a:lnTo>
                    <a:lnTo>
                      <a:pt x="97" y="88"/>
                    </a:lnTo>
                    <a:lnTo>
                      <a:pt x="96" y="88"/>
                    </a:lnTo>
                    <a:lnTo>
                      <a:pt x="95" y="88"/>
                    </a:lnTo>
                    <a:lnTo>
                      <a:pt x="95" y="89"/>
                    </a:lnTo>
                    <a:lnTo>
                      <a:pt x="94" y="89"/>
                    </a:lnTo>
                    <a:lnTo>
                      <a:pt x="94" y="90"/>
                    </a:lnTo>
                    <a:lnTo>
                      <a:pt x="94" y="91"/>
                    </a:lnTo>
                    <a:lnTo>
                      <a:pt x="93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0" y="91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90"/>
                    </a:lnTo>
                    <a:lnTo>
                      <a:pt x="87" y="89"/>
                    </a:lnTo>
                    <a:lnTo>
                      <a:pt x="86" y="90"/>
                    </a:lnTo>
                    <a:lnTo>
                      <a:pt x="85" y="91"/>
                    </a:lnTo>
                    <a:lnTo>
                      <a:pt x="84" y="91"/>
                    </a:lnTo>
                    <a:lnTo>
                      <a:pt x="83" y="91"/>
                    </a:lnTo>
                    <a:lnTo>
                      <a:pt x="83" y="90"/>
                    </a:lnTo>
                    <a:lnTo>
                      <a:pt x="82" y="89"/>
                    </a:lnTo>
                    <a:lnTo>
                      <a:pt x="82" y="88"/>
                    </a:lnTo>
                    <a:lnTo>
                      <a:pt x="81" y="88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0" y="92"/>
                    </a:lnTo>
                    <a:lnTo>
                      <a:pt x="79" y="92"/>
                    </a:lnTo>
                    <a:lnTo>
                      <a:pt x="78" y="91"/>
                    </a:lnTo>
                    <a:lnTo>
                      <a:pt x="78" y="90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6" y="89"/>
                    </a:lnTo>
                    <a:lnTo>
                      <a:pt x="76" y="90"/>
                    </a:lnTo>
                    <a:lnTo>
                      <a:pt x="75" y="90"/>
                    </a:lnTo>
                    <a:lnTo>
                      <a:pt x="75" y="89"/>
                    </a:lnTo>
                    <a:lnTo>
                      <a:pt x="74" y="89"/>
                    </a:lnTo>
                    <a:lnTo>
                      <a:pt x="75" y="88"/>
                    </a:lnTo>
                    <a:lnTo>
                      <a:pt x="75" y="87"/>
                    </a:lnTo>
                    <a:lnTo>
                      <a:pt x="75" y="86"/>
                    </a:lnTo>
                    <a:lnTo>
                      <a:pt x="74" y="86"/>
                    </a:lnTo>
                    <a:lnTo>
                      <a:pt x="73" y="86"/>
                    </a:lnTo>
                    <a:lnTo>
                      <a:pt x="72" y="85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70" y="86"/>
                    </a:lnTo>
                    <a:lnTo>
                      <a:pt x="69" y="86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9" y="83"/>
                    </a:lnTo>
                    <a:lnTo>
                      <a:pt x="69" y="82"/>
                    </a:lnTo>
                    <a:lnTo>
                      <a:pt x="68" y="82"/>
                    </a:lnTo>
                    <a:lnTo>
                      <a:pt x="67" y="83"/>
                    </a:lnTo>
                    <a:lnTo>
                      <a:pt x="66" y="83"/>
                    </a:lnTo>
                    <a:lnTo>
                      <a:pt x="65" y="84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3" y="84"/>
                    </a:lnTo>
                    <a:lnTo>
                      <a:pt x="63" y="83"/>
                    </a:lnTo>
                    <a:lnTo>
                      <a:pt x="63" y="82"/>
                    </a:lnTo>
                    <a:lnTo>
                      <a:pt x="62" y="82"/>
                    </a:lnTo>
                    <a:lnTo>
                      <a:pt x="61" y="82"/>
                    </a:lnTo>
                    <a:lnTo>
                      <a:pt x="61" y="83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60" y="86"/>
                    </a:lnTo>
                    <a:lnTo>
                      <a:pt x="59" y="86"/>
                    </a:lnTo>
                    <a:lnTo>
                      <a:pt x="58" y="86"/>
                    </a:lnTo>
                    <a:lnTo>
                      <a:pt x="58" y="85"/>
                    </a:lnTo>
                    <a:lnTo>
                      <a:pt x="58" y="84"/>
                    </a:lnTo>
                    <a:lnTo>
                      <a:pt x="58" y="83"/>
                    </a:lnTo>
                    <a:lnTo>
                      <a:pt x="59" y="82"/>
                    </a:lnTo>
                    <a:lnTo>
                      <a:pt x="60" y="81"/>
                    </a:lnTo>
                    <a:lnTo>
                      <a:pt x="59" y="81"/>
                    </a:lnTo>
                    <a:lnTo>
                      <a:pt x="59" y="80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8" y="80"/>
                    </a:lnTo>
                    <a:lnTo>
                      <a:pt x="57" y="81"/>
                    </a:lnTo>
                    <a:lnTo>
                      <a:pt x="56" y="81"/>
                    </a:lnTo>
                    <a:lnTo>
                      <a:pt x="55" y="80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7" y="75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6"/>
                    </a:lnTo>
                    <a:lnTo>
                      <a:pt x="53" y="77"/>
                    </a:lnTo>
                    <a:lnTo>
                      <a:pt x="53" y="78"/>
                    </a:lnTo>
                    <a:lnTo>
                      <a:pt x="53" y="79"/>
                    </a:lnTo>
                    <a:lnTo>
                      <a:pt x="53" y="80"/>
                    </a:lnTo>
                    <a:lnTo>
                      <a:pt x="53" y="81"/>
                    </a:lnTo>
                    <a:lnTo>
                      <a:pt x="51" y="82"/>
                    </a:lnTo>
                    <a:lnTo>
                      <a:pt x="49" y="82"/>
                    </a:lnTo>
                    <a:lnTo>
                      <a:pt x="48" y="82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6" y="80"/>
                    </a:lnTo>
                    <a:lnTo>
                      <a:pt x="46" y="81"/>
                    </a:lnTo>
                    <a:lnTo>
                      <a:pt x="46" y="82"/>
                    </a:lnTo>
                    <a:lnTo>
                      <a:pt x="45" y="83"/>
                    </a:lnTo>
                    <a:lnTo>
                      <a:pt x="44" y="83"/>
                    </a:lnTo>
                    <a:lnTo>
                      <a:pt x="42" y="81"/>
                    </a:lnTo>
                    <a:lnTo>
                      <a:pt x="41" y="81"/>
                    </a:lnTo>
                    <a:lnTo>
                      <a:pt x="41" y="82"/>
                    </a:lnTo>
                    <a:lnTo>
                      <a:pt x="40" y="82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7" y="85"/>
                    </a:lnTo>
                    <a:lnTo>
                      <a:pt x="36" y="85"/>
                    </a:lnTo>
                    <a:lnTo>
                      <a:pt x="36" y="84"/>
                    </a:lnTo>
                    <a:lnTo>
                      <a:pt x="36" y="83"/>
                    </a:lnTo>
                    <a:lnTo>
                      <a:pt x="37" y="82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77"/>
                    </a:lnTo>
                    <a:lnTo>
                      <a:pt x="36" y="77"/>
                    </a:lnTo>
                    <a:lnTo>
                      <a:pt x="35" y="77"/>
                    </a:lnTo>
                    <a:lnTo>
                      <a:pt x="34" y="77"/>
                    </a:lnTo>
                    <a:lnTo>
                      <a:pt x="34" y="76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6"/>
                    </a:lnTo>
                    <a:lnTo>
                      <a:pt x="31" y="78"/>
                    </a:lnTo>
                    <a:lnTo>
                      <a:pt x="30" y="78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8"/>
                    </a:lnTo>
                    <a:lnTo>
                      <a:pt x="24" y="78"/>
                    </a:lnTo>
                    <a:lnTo>
                      <a:pt x="23" y="78"/>
                    </a:lnTo>
                    <a:lnTo>
                      <a:pt x="23" y="79"/>
                    </a:lnTo>
                    <a:lnTo>
                      <a:pt x="23" y="80"/>
                    </a:lnTo>
                    <a:lnTo>
                      <a:pt x="24" y="81"/>
                    </a:lnTo>
                    <a:lnTo>
                      <a:pt x="24" y="82"/>
                    </a:lnTo>
                    <a:lnTo>
                      <a:pt x="24" y="83"/>
                    </a:lnTo>
                    <a:lnTo>
                      <a:pt x="23" y="83"/>
                    </a:lnTo>
                    <a:lnTo>
                      <a:pt x="22" y="83"/>
                    </a:lnTo>
                    <a:lnTo>
                      <a:pt x="21" y="83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6" y="81"/>
                    </a:lnTo>
                    <a:lnTo>
                      <a:pt x="15" y="81"/>
                    </a:lnTo>
                    <a:lnTo>
                      <a:pt x="15" y="82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4"/>
                    </a:lnTo>
                    <a:lnTo>
                      <a:pt x="13" y="84"/>
                    </a:lnTo>
                    <a:lnTo>
                      <a:pt x="13" y="83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2" y="80"/>
                    </a:lnTo>
                    <a:lnTo>
                      <a:pt x="12" y="79"/>
                    </a:lnTo>
                    <a:lnTo>
                      <a:pt x="11" y="79"/>
                    </a:lnTo>
                    <a:lnTo>
                      <a:pt x="10" y="80"/>
                    </a:lnTo>
                    <a:lnTo>
                      <a:pt x="9" y="80"/>
                    </a:lnTo>
                    <a:lnTo>
                      <a:pt x="8" y="81"/>
                    </a:lnTo>
                    <a:lnTo>
                      <a:pt x="7" y="82"/>
                    </a:lnTo>
                    <a:lnTo>
                      <a:pt x="6" y="82"/>
                    </a:lnTo>
                    <a:lnTo>
                      <a:pt x="6" y="81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4" y="78"/>
                    </a:lnTo>
                    <a:lnTo>
                      <a:pt x="2" y="80"/>
                    </a:lnTo>
                    <a:lnTo>
                      <a:pt x="1" y="80"/>
                    </a:lnTo>
                    <a:lnTo>
                      <a:pt x="0" y="80"/>
                    </a:lnTo>
                    <a:lnTo>
                      <a:pt x="0" y="79"/>
                    </a:lnTo>
                    <a:lnTo>
                      <a:pt x="0" y="78"/>
                    </a:lnTo>
                    <a:lnTo>
                      <a:pt x="1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2" y="76"/>
                    </a:lnTo>
                    <a:lnTo>
                      <a:pt x="2" y="75"/>
                    </a:lnTo>
                    <a:lnTo>
                      <a:pt x="1" y="74"/>
                    </a:lnTo>
                    <a:lnTo>
                      <a:pt x="2" y="74"/>
                    </a:lnTo>
                    <a:lnTo>
                      <a:pt x="2" y="75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4" y="74"/>
                    </a:lnTo>
                    <a:lnTo>
                      <a:pt x="3" y="73"/>
                    </a:lnTo>
                    <a:lnTo>
                      <a:pt x="2" y="73"/>
                    </a:lnTo>
                    <a:lnTo>
                      <a:pt x="3" y="72"/>
                    </a:lnTo>
                    <a:lnTo>
                      <a:pt x="4" y="72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4" y="72"/>
                    </a:lnTo>
                    <a:lnTo>
                      <a:pt x="3" y="71"/>
                    </a:lnTo>
                    <a:lnTo>
                      <a:pt x="3" y="70"/>
                    </a:lnTo>
                    <a:lnTo>
                      <a:pt x="4" y="71"/>
                    </a:lnTo>
                    <a:lnTo>
                      <a:pt x="5" y="72"/>
                    </a:lnTo>
                    <a:lnTo>
                      <a:pt x="6" y="71"/>
                    </a:lnTo>
                    <a:lnTo>
                      <a:pt x="5" y="71"/>
                    </a:lnTo>
                    <a:lnTo>
                      <a:pt x="5" y="70"/>
                    </a:lnTo>
                    <a:lnTo>
                      <a:pt x="4" y="69"/>
                    </a:lnTo>
                    <a:lnTo>
                      <a:pt x="4" y="68"/>
                    </a:lnTo>
                    <a:lnTo>
                      <a:pt x="5" y="69"/>
                    </a:lnTo>
                    <a:lnTo>
                      <a:pt x="5" y="70"/>
                    </a:lnTo>
                    <a:lnTo>
                      <a:pt x="6" y="70"/>
                    </a:lnTo>
                    <a:lnTo>
                      <a:pt x="6" y="69"/>
                    </a:lnTo>
                    <a:lnTo>
                      <a:pt x="7" y="69"/>
                    </a:lnTo>
                    <a:lnTo>
                      <a:pt x="6" y="68"/>
                    </a:lnTo>
                    <a:lnTo>
                      <a:pt x="6" y="67"/>
                    </a:lnTo>
                    <a:lnTo>
                      <a:pt x="7" y="68"/>
                    </a:lnTo>
                    <a:lnTo>
                      <a:pt x="8" y="67"/>
                    </a:lnTo>
                    <a:lnTo>
                      <a:pt x="7" y="67"/>
                    </a:lnTo>
                    <a:lnTo>
                      <a:pt x="7" y="66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8" y="65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4"/>
                    </a:lnTo>
                    <a:lnTo>
                      <a:pt x="10" y="63"/>
                    </a:lnTo>
                    <a:lnTo>
                      <a:pt x="10" y="62"/>
                    </a:lnTo>
                    <a:lnTo>
                      <a:pt x="10" y="61"/>
                    </a:lnTo>
                    <a:lnTo>
                      <a:pt x="11" y="62"/>
                    </a:lnTo>
                    <a:lnTo>
                      <a:pt x="12" y="62"/>
                    </a:lnTo>
                    <a:lnTo>
                      <a:pt x="12" y="63"/>
                    </a:lnTo>
                    <a:lnTo>
                      <a:pt x="12" y="62"/>
                    </a:lnTo>
                    <a:lnTo>
                      <a:pt x="11" y="62"/>
                    </a:lnTo>
                    <a:lnTo>
                      <a:pt x="11" y="61"/>
                    </a:lnTo>
                    <a:lnTo>
                      <a:pt x="12" y="60"/>
                    </a:lnTo>
                    <a:lnTo>
                      <a:pt x="12" y="59"/>
                    </a:lnTo>
                    <a:lnTo>
                      <a:pt x="13" y="59"/>
                    </a:lnTo>
                    <a:lnTo>
                      <a:pt x="12" y="59"/>
                    </a:lnTo>
                    <a:lnTo>
                      <a:pt x="11" y="58"/>
                    </a:lnTo>
                    <a:lnTo>
                      <a:pt x="11" y="57"/>
                    </a:lnTo>
                    <a:lnTo>
                      <a:pt x="12" y="57"/>
                    </a:lnTo>
                    <a:lnTo>
                      <a:pt x="12" y="56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1" y="55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1" y="52"/>
                    </a:lnTo>
                    <a:lnTo>
                      <a:pt x="11" y="51"/>
                    </a:lnTo>
                    <a:lnTo>
                      <a:pt x="10" y="51"/>
                    </a:lnTo>
                    <a:lnTo>
                      <a:pt x="10" y="50"/>
                    </a:lnTo>
                    <a:lnTo>
                      <a:pt x="10" y="49"/>
                    </a:lnTo>
                    <a:lnTo>
                      <a:pt x="11" y="49"/>
                    </a:lnTo>
                    <a:lnTo>
                      <a:pt x="10" y="49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8"/>
                    </a:lnTo>
                    <a:lnTo>
                      <a:pt x="9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9" y="47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8" y="45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5"/>
                    </a:lnTo>
                    <a:lnTo>
                      <a:pt x="9" y="44"/>
                    </a:lnTo>
                    <a:lnTo>
                      <a:pt x="9" y="43"/>
                    </a:lnTo>
                    <a:lnTo>
                      <a:pt x="8" y="42"/>
                    </a:lnTo>
                    <a:lnTo>
                      <a:pt x="9" y="42"/>
                    </a:lnTo>
                    <a:lnTo>
                      <a:pt x="9" y="43"/>
                    </a:lnTo>
                    <a:lnTo>
                      <a:pt x="10" y="42"/>
                    </a:lnTo>
                    <a:lnTo>
                      <a:pt x="9" y="42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0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8" y="39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8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10" y="35"/>
                    </a:lnTo>
                    <a:lnTo>
                      <a:pt x="9" y="34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0" y="32"/>
                    </a:lnTo>
                    <a:lnTo>
                      <a:pt x="10" y="33"/>
                    </a:lnTo>
                    <a:lnTo>
                      <a:pt x="9" y="33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1"/>
                    </a:lnTo>
                    <a:lnTo>
                      <a:pt x="10" y="31"/>
                    </a:lnTo>
                    <a:lnTo>
                      <a:pt x="10" y="30"/>
                    </a:lnTo>
                    <a:lnTo>
                      <a:pt x="11" y="30"/>
                    </a:lnTo>
                    <a:lnTo>
                      <a:pt x="10" y="30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11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2" y="27"/>
                    </a:lnTo>
                    <a:lnTo>
                      <a:pt x="12" y="26"/>
                    </a:lnTo>
                    <a:lnTo>
                      <a:pt x="11" y="26"/>
                    </a:lnTo>
                    <a:lnTo>
                      <a:pt x="11" y="25"/>
                    </a:lnTo>
                    <a:lnTo>
                      <a:pt x="12" y="25"/>
                    </a:lnTo>
                    <a:lnTo>
                      <a:pt x="12" y="24"/>
                    </a:lnTo>
                    <a:lnTo>
                      <a:pt x="12" y="23"/>
                    </a:lnTo>
                    <a:lnTo>
                      <a:pt x="12" y="24"/>
                    </a:lnTo>
                    <a:lnTo>
                      <a:pt x="13" y="23"/>
                    </a:lnTo>
                    <a:lnTo>
                      <a:pt x="13" y="22"/>
                    </a:lnTo>
                    <a:lnTo>
                      <a:pt x="12" y="22"/>
                    </a:lnTo>
                    <a:lnTo>
                      <a:pt x="12" y="21"/>
                    </a:lnTo>
                    <a:lnTo>
                      <a:pt x="12" y="20"/>
                    </a:lnTo>
                    <a:lnTo>
                      <a:pt x="13" y="20"/>
                    </a:lnTo>
                    <a:lnTo>
                      <a:pt x="12" y="20"/>
                    </a:lnTo>
                    <a:lnTo>
                      <a:pt x="12" y="19"/>
                    </a:lnTo>
                    <a:lnTo>
                      <a:pt x="13" y="18"/>
                    </a:lnTo>
                    <a:lnTo>
                      <a:pt x="12" y="18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6"/>
                    </a:lnTo>
                    <a:lnTo>
                      <a:pt x="13" y="15"/>
                    </a:lnTo>
                    <a:lnTo>
                      <a:pt x="14" y="15"/>
                    </a:lnTo>
                    <a:lnTo>
                      <a:pt x="15" y="15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5" y="13"/>
                    </a:lnTo>
                    <a:lnTo>
                      <a:pt x="16" y="13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7" y="10"/>
                    </a:lnTo>
                    <a:lnTo>
                      <a:pt x="17" y="9"/>
                    </a:lnTo>
                    <a:lnTo>
                      <a:pt x="17" y="8"/>
                    </a:lnTo>
                    <a:lnTo>
                      <a:pt x="17" y="9"/>
                    </a:lnTo>
                    <a:lnTo>
                      <a:pt x="18" y="9"/>
                    </a:lnTo>
                    <a:lnTo>
                      <a:pt x="19" y="9"/>
                    </a:lnTo>
                    <a:lnTo>
                      <a:pt x="20" y="9"/>
                    </a:lnTo>
                    <a:lnTo>
                      <a:pt x="21" y="9"/>
                    </a:lnTo>
                    <a:lnTo>
                      <a:pt x="21" y="10"/>
                    </a:lnTo>
                    <a:lnTo>
                      <a:pt x="21" y="11"/>
                    </a:lnTo>
                    <a:lnTo>
                      <a:pt x="22" y="11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4" y="12"/>
                    </a:lnTo>
                    <a:lnTo>
                      <a:pt x="25" y="12"/>
                    </a:lnTo>
                    <a:lnTo>
                      <a:pt x="26" y="12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8" y="12"/>
                    </a:lnTo>
                    <a:lnTo>
                      <a:pt x="29" y="12"/>
                    </a:lnTo>
                    <a:lnTo>
                      <a:pt x="29" y="13"/>
                    </a:lnTo>
                    <a:lnTo>
                      <a:pt x="30" y="12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2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3" y="10"/>
                    </a:lnTo>
                    <a:lnTo>
                      <a:pt x="34" y="10"/>
                    </a:lnTo>
                    <a:lnTo>
                      <a:pt x="33" y="10"/>
                    </a:lnTo>
                    <a:lnTo>
                      <a:pt x="34" y="10"/>
                    </a:lnTo>
                    <a:lnTo>
                      <a:pt x="34" y="9"/>
                    </a:lnTo>
                    <a:lnTo>
                      <a:pt x="35" y="9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7" y="10"/>
                    </a:lnTo>
                    <a:lnTo>
                      <a:pt x="38" y="9"/>
                    </a:lnTo>
                    <a:lnTo>
                      <a:pt x="38" y="10"/>
                    </a:lnTo>
                    <a:lnTo>
                      <a:pt x="39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3" y="11"/>
                    </a:lnTo>
                    <a:lnTo>
                      <a:pt x="43" y="12"/>
                    </a:lnTo>
                    <a:lnTo>
                      <a:pt x="43" y="13"/>
                    </a:lnTo>
                    <a:lnTo>
                      <a:pt x="44" y="13"/>
                    </a:lnTo>
                    <a:lnTo>
                      <a:pt x="44" y="12"/>
                    </a:lnTo>
                    <a:lnTo>
                      <a:pt x="44" y="13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5" y="15"/>
                    </a:lnTo>
                    <a:lnTo>
                      <a:pt x="45" y="14"/>
                    </a:lnTo>
                    <a:lnTo>
                      <a:pt x="45" y="15"/>
                    </a:lnTo>
                    <a:lnTo>
                      <a:pt x="46" y="15"/>
                    </a:lnTo>
                    <a:lnTo>
                      <a:pt x="47" y="16"/>
                    </a:lnTo>
                    <a:lnTo>
                      <a:pt x="48" y="16"/>
                    </a:lnTo>
                    <a:lnTo>
                      <a:pt x="48" y="17"/>
                    </a:lnTo>
                    <a:lnTo>
                      <a:pt x="49" y="17"/>
                    </a:lnTo>
                    <a:lnTo>
                      <a:pt x="50" y="17"/>
                    </a:lnTo>
                    <a:lnTo>
                      <a:pt x="50" y="18"/>
                    </a:lnTo>
                    <a:lnTo>
                      <a:pt x="50" y="17"/>
                    </a:lnTo>
                    <a:lnTo>
                      <a:pt x="51" y="17"/>
                    </a:lnTo>
                    <a:lnTo>
                      <a:pt x="51" y="18"/>
                    </a:lnTo>
                    <a:lnTo>
                      <a:pt x="52" y="18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5" y="20"/>
                    </a:lnTo>
                    <a:lnTo>
                      <a:pt x="55" y="21"/>
                    </a:lnTo>
                    <a:lnTo>
                      <a:pt x="56" y="21"/>
                    </a:lnTo>
                    <a:lnTo>
                      <a:pt x="57" y="21"/>
                    </a:lnTo>
                    <a:lnTo>
                      <a:pt x="58" y="21"/>
                    </a:lnTo>
                    <a:lnTo>
                      <a:pt x="58" y="20"/>
                    </a:lnTo>
                    <a:lnTo>
                      <a:pt x="59" y="20"/>
                    </a:lnTo>
                    <a:lnTo>
                      <a:pt x="60" y="20"/>
                    </a:lnTo>
                    <a:lnTo>
                      <a:pt x="60" y="19"/>
                    </a:lnTo>
                    <a:lnTo>
                      <a:pt x="61" y="19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4" y="19"/>
                    </a:lnTo>
                    <a:lnTo>
                      <a:pt x="65" y="19"/>
                    </a:lnTo>
                    <a:lnTo>
                      <a:pt x="65" y="20"/>
                    </a:lnTo>
                    <a:lnTo>
                      <a:pt x="65" y="19"/>
                    </a:lnTo>
                    <a:lnTo>
                      <a:pt x="66" y="19"/>
                    </a:lnTo>
                    <a:lnTo>
                      <a:pt x="67" y="19"/>
                    </a:lnTo>
                    <a:lnTo>
                      <a:pt x="68" y="19"/>
                    </a:lnTo>
                    <a:lnTo>
                      <a:pt x="69" y="19"/>
                    </a:lnTo>
                    <a:lnTo>
                      <a:pt x="70" y="19"/>
                    </a:lnTo>
                    <a:lnTo>
                      <a:pt x="71" y="19"/>
                    </a:lnTo>
                    <a:lnTo>
                      <a:pt x="72" y="18"/>
                    </a:lnTo>
                    <a:lnTo>
                      <a:pt x="73" y="18"/>
                    </a:lnTo>
                    <a:lnTo>
                      <a:pt x="73" y="19"/>
                    </a:lnTo>
                    <a:lnTo>
                      <a:pt x="73" y="18"/>
                    </a:lnTo>
                    <a:lnTo>
                      <a:pt x="73" y="19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8" y="19"/>
                    </a:lnTo>
                    <a:lnTo>
                      <a:pt x="79" y="19"/>
                    </a:lnTo>
                    <a:lnTo>
                      <a:pt x="80" y="19"/>
                    </a:lnTo>
                    <a:lnTo>
                      <a:pt x="80" y="18"/>
                    </a:lnTo>
                    <a:lnTo>
                      <a:pt x="80" y="19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2" y="20"/>
                    </a:lnTo>
                    <a:lnTo>
                      <a:pt x="82" y="19"/>
                    </a:lnTo>
                    <a:lnTo>
                      <a:pt x="83" y="20"/>
                    </a:lnTo>
                    <a:lnTo>
                      <a:pt x="83" y="19"/>
                    </a:lnTo>
                    <a:lnTo>
                      <a:pt x="84" y="20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2"/>
                    </a:lnTo>
                    <a:lnTo>
                      <a:pt x="87" y="23"/>
                    </a:lnTo>
                    <a:lnTo>
                      <a:pt x="88" y="23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90" y="25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6" y="25"/>
                    </a:lnTo>
                    <a:lnTo>
                      <a:pt x="97" y="25"/>
                    </a:lnTo>
                    <a:lnTo>
                      <a:pt x="98" y="25"/>
                    </a:lnTo>
                    <a:lnTo>
                      <a:pt x="98" y="26"/>
                    </a:lnTo>
                    <a:lnTo>
                      <a:pt x="99" y="27"/>
                    </a:lnTo>
                    <a:lnTo>
                      <a:pt x="100" y="27"/>
                    </a:lnTo>
                    <a:lnTo>
                      <a:pt x="101" y="27"/>
                    </a:lnTo>
                    <a:lnTo>
                      <a:pt x="102" y="27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4" y="27"/>
                    </a:lnTo>
                    <a:lnTo>
                      <a:pt x="105" y="27"/>
                    </a:lnTo>
                    <a:lnTo>
                      <a:pt x="106" y="27"/>
                    </a:lnTo>
                    <a:lnTo>
                      <a:pt x="107" y="27"/>
                    </a:lnTo>
                    <a:lnTo>
                      <a:pt x="108" y="27"/>
                    </a:lnTo>
                    <a:lnTo>
                      <a:pt x="108" y="28"/>
                    </a:lnTo>
                    <a:lnTo>
                      <a:pt x="109" y="28"/>
                    </a:lnTo>
                    <a:lnTo>
                      <a:pt x="109" y="27"/>
                    </a:lnTo>
                    <a:lnTo>
                      <a:pt x="110" y="28"/>
                    </a:lnTo>
                    <a:lnTo>
                      <a:pt x="110" y="27"/>
                    </a:lnTo>
                    <a:lnTo>
                      <a:pt x="110" y="28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4" y="29"/>
                    </a:lnTo>
                    <a:lnTo>
                      <a:pt x="114" y="30"/>
                    </a:lnTo>
                    <a:lnTo>
                      <a:pt x="115" y="30"/>
                    </a:lnTo>
                    <a:lnTo>
                      <a:pt x="116" y="30"/>
                    </a:lnTo>
                    <a:lnTo>
                      <a:pt x="117" y="29"/>
                    </a:lnTo>
                    <a:lnTo>
                      <a:pt x="118" y="28"/>
                    </a:lnTo>
                    <a:lnTo>
                      <a:pt x="119" y="28"/>
                    </a:lnTo>
                    <a:lnTo>
                      <a:pt x="119" y="29"/>
                    </a:lnTo>
                    <a:lnTo>
                      <a:pt x="120" y="30"/>
                    </a:lnTo>
                    <a:lnTo>
                      <a:pt x="121" y="31"/>
                    </a:lnTo>
                    <a:lnTo>
                      <a:pt x="122" y="31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2"/>
                    </a:lnTo>
                    <a:lnTo>
                      <a:pt x="124" y="33"/>
                    </a:lnTo>
                    <a:lnTo>
                      <a:pt x="125" y="34"/>
                    </a:lnTo>
                    <a:lnTo>
                      <a:pt x="125" y="35"/>
                    </a:lnTo>
                    <a:lnTo>
                      <a:pt x="126" y="35"/>
                    </a:lnTo>
                    <a:lnTo>
                      <a:pt x="127" y="35"/>
                    </a:lnTo>
                    <a:lnTo>
                      <a:pt x="127" y="36"/>
                    </a:lnTo>
                    <a:lnTo>
                      <a:pt x="128" y="36"/>
                    </a:lnTo>
                    <a:lnTo>
                      <a:pt x="129" y="36"/>
                    </a:lnTo>
                    <a:lnTo>
                      <a:pt x="129" y="37"/>
                    </a:lnTo>
                    <a:lnTo>
                      <a:pt x="130" y="38"/>
                    </a:lnTo>
                    <a:lnTo>
                      <a:pt x="131" y="39"/>
                    </a:lnTo>
                    <a:lnTo>
                      <a:pt x="132" y="39"/>
                    </a:lnTo>
                    <a:lnTo>
                      <a:pt x="133" y="39"/>
                    </a:lnTo>
                    <a:lnTo>
                      <a:pt x="134" y="39"/>
                    </a:lnTo>
                    <a:lnTo>
                      <a:pt x="135" y="39"/>
                    </a:lnTo>
                    <a:lnTo>
                      <a:pt x="135" y="40"/>
                    </a:lnTo>
                    <a:lnTo>
                      <a:pt x="136" y="40"/>
                    </a:lnTo>
                    <a:lnTo>
                      <a:pt x="137" y="40"/>
                    </a:lnTo>
                    <a:lnTo>
                      <a:pt x="138" y="40"/>
                    </a:lnTo>
                    <a:lnTo>
                      <a:pt x="139" y="40"/>
                    </a:lnTo>
                    <a:lnTo>
                      <a:pt x="139" y="41"/>
                    </a:lnTo>
                    <a:lnTo>
                      <a:pt x="140" y="41"/>
                    </a:lnTo>
                    <a:lnTo>
                      <a:pt x="141" y="41"/>
                    </a:lnTo>
                    <a:lnTo>
                      <a:pt x="142" y="41"/>
                    </a:lnTo>
                    <a:lnTo>
                      <a:pt x="143" y="40"/>
                    </a:lnTo>
                    <a:lnTo>
                      <a:pt x="144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lnTo>
                      <a:pt x="148" y="41"/>
                    </a:lnTo>
                    <a:lnTo>
                      <a:pt x="149" y="41"/>
                    </a:lnTo>
                    <a:lnTo>
                      <a:pt x="149" y="40"/>
                    </a:lnTo>
                    <a:lnTo>
                      <a:pt x="150" y="40"/>
                    </a:lnTo>
                    <a:lnTo>
                      <a:pt x="151" y="40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3" y="40"/>
                    </a:lnTo>
                    <a:lnTo>
                      <a:pt x="154" y="40"/>
                    </a:lnTo>
                    <a:lnTo>
                      <a:pt x="154" y="39"/>
                    </a:lnTo>
                    <a:lnTo>
                      <a:pt x="155" y="39"/>
                    </a:lnTo>
                    <a:lnTo>
                      <a:pt x="155" y="40"/>
                    </a:lnTo>
                    <a:lnTo>
                      <a:pt x="156" y="40"/>
                    </a:lnTo>
                    <a:lnTo>
                      <a:pt x="156" y="41"/>
                    </a:lnTo>
                    <a:lnTo>
                      <a:pt x="156" y="42"/>
                    </a:lnTo>
                    <a:lnTo>
                      <a:pt x="157" y="42"/>
                    </a:lnTo>
                    <a:lnTo>
                      <a:pt x="157" y="41"/>
                    </a:lnTo>
                    <a:lnTo>
                      <a:pt x="158" y="42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59" y="42"/>
                    </a:lnTo>
                    <a:lnTo>
                      <a:pt x="160" y="42"/>
                    </a:lnTo>
                    <a:lnTo>
                      <a:pt x="161" y="42"/>
                    </a:lnTo>
                    <a:lnTo>
                      <a:pt x="162" y="42"/>
                    </a:lnTo>
                    <a:lnTo>
                      <a:pt x="163" y="42"/>
                    </a:lnTo>
                    <a:lnTo>
                      <a:pt x="164" y="42"/>
                    </a:lnTo>
                    <a:lnTo>
                      <a:pt x="165" y="41"/>
                    </a:lnTo>
                    <a:lnTo>
                      <a:pt x="166" y="42"/>
                    </a:lnTo>
                    <a:lnTo>
                      <a:pt x="166" y="43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69" y="48"/>
                    </a:lnTo>
                    <a:lnTo>
                      <a:pt x="170" y="48"/>
                    </a:lnTo>
                    <a:lnTo>
                      <a:pt x="170" y="49"/>
                    </a:lnTo>
                    <a:lnTo>
                      <a:pt x="170" y="50"/>
                    </a:lnTo>
                    <a:lnTo>
                      <a:pt x="170" y="51"/>
                    </a:lnTo>
                    <a:lnTo>
                      <a:pt x="171" y="51"/>
                    </a:lnTo>
                    <a:lnTo>
                      <a:pt x="172" y="51"/>
                    </a:lnTo>
                    <a:lnTo>
                      <a:pt x="172" y="52"/>
                    </a:lnTo>
                    <a:lnTo>
                      <a:pt x="171" y="52"/>
                    </a:lnTo>
                    <a:lnTo>
                      <a:pt x="172" y="52"/>
                    </a:lnTo>
                    <a:lnTo>
                      <a:pt x="172" y="51"/>
                    </a:lnTo>
                    <a:lnTo>
                      <a:pt x="173" y="51"/>
                    </a:lnTo>
                    <a:lnTo>
                      <a:pt x="173" y="50"/>
                    </a:lnTo>
                    <a:lnTo>
                      <a:pt x="172" y="49"/>
                    </a:lnTo>
                    <a:lnTo>
                      <a:pt x="173" y="49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8"/>
                    </a:lnTo>
                    <a:lnTo>
                      <a:pt x="176" y="48"/>
                    </a:lnTo>
                    <a:lnTo>
                      <a:pt x="176" y="47"/>
                    </a:lnTo>
                    <a:lnTo>
                      <a:pt x="177" y="47"/>
                    </a:lnTo>
                    <a:lnTo>
                      <a:pt x="177" y="48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8"/>
                    </a:lnTo>
                    <a:lnTo>
                      <a:pt x="181" y="47"/>
                    </a:lnTo>
                    <a:lnTo>
                      <a:pt x="181" y="46"/>
                    </a:lnTo>
                    <a:lnTo>
                      <a:pt x="182" y="47"/>
                    </a:lnTo>
                    <a:lnTo>
                      <a:pt x="182" y="46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4" y="45"/>
                    </a:lnTo>
                    <a:lnTo>
                      <a:pt x="185" y="45"/>
                    </a:lnTo>
                    <a:lnTo>
                      <a:pt x="184" y="44"/>
                    </a:lnTo>
                    <a:lnTo>
                      <a:pt x="185" y="44"/>
                    </a:lnTo>
                    <a:lnTo>
                      <a:pt x="185" y="43"/>
                    </a:lnTo>
                    <a:lnTo>
                      <a:pt x="185" y="42"/>
                    </a:lnTo>
                    <a:lnTo>
                      <a:pt x="186" y="42"/>
                    </a:lnTo>
                    <a:lnTo>
                      <a:pt x="186" y="41"/>
                    </a:lnTo>
                    <a:lnTo>
                      <a:pt x="185" y="41"/>
                    </a:lnTo>
                    <a:lnTo>
                      <a:pt x="185" y="40"/>
                    </a:lnTo>
                    <a:lnTo>
                      <a:pt x="184" y="40"/>
                    </a:lnTo>
                    <a:lnTo>
                      <a:pt x="184" y="39"/>
                    </a:lnTo>
                    <a:lnTo>
                      <a:pt x="184" y="38"/>
                    </a:lnTo>
                    <a:lnTo>
                      <a:pt x="183" y="38"/>
                    </a:lnTo>
                    <a:lnTo>
                      <a:pt x="183" y="37"/>
                    </a:lnTo>
                    <a:lnTo>
                      <a:pt x="182" y="37"/>
                    </a:lnTo>
                    <a:lnTo>
                      <a:pt x="183" y="37"/>
                    </a:lnTo>
                    <a:lnTo>
                      <a:pt x="183" y="36"/>
                    </a:lnTo>
                    <a:lnTo>
                      <a:pt x="182" y="36"/>
                    </a:lnTo>
                    <a:lnTo>
                      <a:pt x="182" y="35"/>
                    </a:lnTo>
                    <a:lnTo>
                      <a:pt x="183" y="35"/>
                    </a:lnTo>
                    <a:lnTo>
                      <a:pt x="182" y="35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3" y="34"/>
                    </a:lnTo>
                    <a:lnTo>
                      <a:pt x="184" y="33"/>
                    </a:lnTo>
                    <a:lnTo>
                      <a:pt x="183" y="33"/>
                    </a:lnTo>
                    <a:lnTo>
                      <a:pt x="182" y="33"/>
                    </a:lnTo>
                    <a:lnTo>
                      <a:pt x="182" y="32"/>
                    </a:lnTo>
                    <a:lnTo>
                      <a:pt x="182" y="31"/>
                    </a:lnTo>
                    <a:lnTo>
                      <a:pt x="181" y="31"/>
                    </a:lnTo>
                    <a:lnTo>
                      <a:pt x="181" y="30"/>
                    </a:lnTo>
                    <a:lnTo>
                      <a:pt x="181" y="29"/>
                    </a:lnTo>
                    <a:lnTo>
                      <a:pt x="181" y="28"/>
                    </a:lnTo>
                    <a:lnTo>
                      <a:pt x="182" y="28"/>
                    </a:lnTo>
                    <a:lnTo>
                      <a:pt x="182" y="27"/>
                    </a:lnTo>
                    <a:lnTo>
                      <a:pt x="183" y="27"/>
                    </a:lnTo>
                    <a:lnTo>
                      <a:pt x="184" y="26"/>
                    </a:lnTo>
                    <a:lnTo>
                      <a:pt x="184" y="25"/>
                    </a:lnTo>
                    <a:lnTo>
                      <a:pt x="184" y="24"/>
                    </a:lnTo>
                    <a:lnTo>
                      <a:pt x="184" y="23"/>
                    </a:lnTo>
                    <a:lnTo>
                      <a:pt x="185" y="23"/>
                    </a:lnTo>
                    <a:lnTo>
                      <a:pt x="185" y="22"/>
                    </a:lnTo>
                    <a:lnTo>
                      <a:pt x="186" y="22"/>
                    </a:lnTo>
                    <a:lnTo>
                      <a:pt x="187" y="22"/>
                    </a:lnTo>
                    <a:lnTo>
                      <a:pt x="187" y="21"/>
                    </a:lnTo>
                    <a:lnTo>
                      <a:pt x="188" y="20"/>
                    </a:lnTo>
                    <a:lnTo>
                      <a:pt x="188" y="21"/>
                    </a:lnTo>
                    <a:lnTo>
                      <a:pt x="189" y="21"/>
                    </a:lnTo>
                    <a:lnTo>
                      <a:pt x="190" y="21"/>
                    </a:lnTo>
                    <a:lnTo>
                      <a:pt x="190" y="20"/>
                    </a:lnTo>
                    <a:lnTo>
                      <a:pt x="191" y="20"/>
                    </a:lnTo>
                    <a:lnTo>
                      <a:pt x="191" y="19"/>
                    </a:lnTo>
                    <a:lnTo>
                      <a:pt x="192" y="19"/>
                    </a:lnTo>
                    <a:lnTo>
                      <a:pt x="192" y="20"/>
                    </a:lnTo>
                    <a:lnTo>
                      <a:pt x="193" y="20"/>
                    </a:lnTo>
                    <a:lnTo>
                      <a:pt x="193" y="19"/>
                    </a:lnTo>
                    <a:lnTo>
                      <a:pt x="194" y="19"/>
                    </a:lnTo>
                    <a:lnTo>
                      <a:pt x="195" y="19"/>
                    </a:lnTo>
                    <a:lnTo>
                      <a:pt x="195" y="18"/>
                    </a:lnTo>
                    <a:lnTo>
                      <a:pt x="196" y="18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198" y="16"/>
                    </a:lnTo>
                    <a:lnTo>
                      <a:pt x="198" y="17"/>
                    </a:lnTo>
                    <a:lnTo>
                      <a:pt x="199" y="17"/>
                    </a:lnTo>
                    <a:lnTo>
                      <a:pt x="202" y="16"/>
                    </a:lnTo>
                    <a:lnTo>
                      <a:pt x="203" y="16"/>
                    </a:lnTo>
                    <a:lnTo>
                      <a:pt x="204" y="17"/>
                    </a:lnTo>
                    <a:lnTo>
                      <a:pt x="204" y="18"/>
                    </a:lnTo>
                    <a:lnTo>
                      <a:pt x="204" y="19"/>
                    </a:lnTo>
                    <a:lnTo>
                      <a:pt x="205" y="19"/>
                    </a:lnTo>
                    <a:lnTo>
                      <a:pt x="206" y="19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7" y="17"/>
                    </a:lnTo>
                    <a:lnTo>
                      <a:pt x="207" y="16"/>
                    </a:lnTo>
                    <a:lnTo>
                      <a:pt x="207" y="17"/>
                    </a:lnTo>
                    <a:lnTo>
                      <a:pt x="209" y="18"/>
                    </a:lnTo>
                    <a:lnTo>
                      <a:pt x="209" y="19"/>
                    </a:lnTo>
                    <a:lnTo>
                      <a:pt x="209" y="21"/>
                    </a:lnTo>
                    <a:lnTo>
                      <a:pt x="210" y="21"/>
                    </a:lnTo>
                    <a:lnTo>
                      <a:pt x="211" y="20"/>
                    </a:lnTo>
                    <a:lnTo>
                      <a:pt x="211" y="19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4" y="18"/>
                    </a:lnTo>
                    <a:lnTo>
                      <a:pt x="215" y="18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8" y="16"/>
                    </a:lnTo>
                    <a:lnTo>
                      <a:pt x="219" y="16"/>
                    </a:lnTo>
                    <a:lnTo>
                      <a:pt x="220" y="16"/>
                    </a:lnTo>
                    <a:lnTo>
                      <a:pt x="220" y="17"/>
                    </a:lnTo>
                    <a:lnTo>
                      <a:pt x="220" y="18"/>
                    </a:lnTo>
                    <a:lnTo>
                      <a:pt x="220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7"/>
                    </a:lnTo>
                    <a:lnTo>
                      <a:pt x="222" y="16"/>
                    </a:lnTo>
                    <a:lnTo>
                      <a:pt x="222" y="15"/>
                    </a:lnTo>
                    <a:lnTo>
                      <a:pt x="223" y="14"/>
                    </a:lnTo>
                    <a:lnTo>
                      <a:pt x="224" y="14"/>
                    </a:lnTo>
                    <a:lnTo>
                      <a:pt x="224" y="13"/>
                    </a:lnTo>
                    <a:lnTo>
                      <a:pt x="225" y="11"/>
                    </a:lnTo>
                    <a:lnTo>
                      <a:pt x="226" y="11"/>
                    </a:lnTo>
                    <a:lnTo>
                      <a:pt x="227" y="10"/>
                    </a:lnTo>
                    <a:lnTo>
                      <a:pt x="228" y="10"/>
                    </a:lnTo>
                    <a:lnTo>
                      <a:pt x="228" y="9"/>
                    </a:lnTo>
                    <a:lnTo>
                      <a:pt x="227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28" y="6"/>
                    </a:lnTo>
                    <a:lnTo>
                      <a:pt x="229" y="6"/>
                    </a:lnTo>
                    <a:lnTo>
                      <a:pt x="229" y="5"/>
                    </a:lnTo>
                    <a:lnTo>
                      <a:pt x="229" y="4"/>
                    </a:lnTo>
                    <a:lnTo>
                      <a:pt x="230" y="4"/>
                    </a:lnTo>
                    <a:lnTo>
                      <a:pt x="230" y="5"/>
                    </a:lnTo>
                    <a:lnTo>
                      <a:pt x="232" y="5"/>
                    </a:lnTo>
                    <a:lnTo>
                      <a:pt x="234" y="5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4" y="3"/>
                    </a:lnTo>
                    <a:lnTo>
                      <a:pt x="233" y="4"/>
                    </a:lnTo>
                    <a:lnTo>
                      <a:pt x="232" y="4"/>
                    </a:lnTo>
                    <a:lnTo>
                      <a:pt x="232" y="3"/>
                    </a:lnTo>
                    <a:lnTo>
                      <a:pt x="232" y="2"/>
                    </a:lnTo>
                    <a:lnTo>
                      <a:pt x="232" y="1"/>
                    </a:lnTo>
                    <a:lnTo>
                      <a:pt x="233" y="0"/>
                    </a:lnTo>
                    <a:lnTo>
                      <a:pt x="234" y="0"/>
                    </a:lnTo>
                    <a:lnTo>
                      <a:pt x="234" y="1"/>
                    </a:lnTo>
                    <a:lnTo>
                      <a:pt x="235" y="1"/>
                    </a:lnTo>
                    <a:lnTo>
                      <a:pt x="235" y="2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2"/>
                    </a:lnTo>
                    <a:lnTo>
                      <a:pt x="238" y="3"/>
                    </a:lnTo>
                    <a:lnTo>
                      <a:pt x="239" y="2"/>
                    </a:lnTo>
                    <a:lnTo>
                      <a:pt x="240" y="2"/>
                    </a:lnTo>
                    <a:lnTo>
                      <a:pt x="240" y="3"/>
                    </a:lnTo>
                    <a:lnTo>
                      <a:pt x="240" y="2"/>
                    </a:lnTo>
                    <a:lnTo>
                      <a:pt x="241" y="2"/>
                    </a:lnTo>
                    <a:lnTo>
                      <a:pt x="242" y="2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2" y="3"/>
                    </a:lnTo>
                    <a:lnTo>
                      <a:pt x="242" y="4"/>
                    </a:lnTo>
                    <a:lnTo>
                      <a:pt x="243" y="4"/>
                    </a:lnTo>
                    <a:lnTo>
                      <a:pt x="243" y="5"/>
                    </a:lnTo>
                    <a:lnTo>
                      <a:pt x="244" y="5"/>
                    </a:lnTo>
                    <a:lnTo>
                      <a:pt x="245" y="6"/>
                    </a:lnTo>
                    <a:lnTo>
                      <a:pt x="245" y="5"/>
                    </a:lnTo>
                    <a:lnTo>
                      <a:pt x="246" y="5"/>
                    </a:lnTo>
                    <a:lnTo>
                      <a:pt x="247" y="6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8"/>
                    </a:lnTo>
                    <a:lnTo>
                      <a:pt x="248" y="9"/>
                    </a:lnTo>
                    <a:lnTo>
                      <a:pt x="247" y="9"/>
                    </a:lnTo>
                    <a:lnTo>
                      <a:pt x="248" y="9"/>
                    </a:lnTo>
                    <a:lnTo>
                      <a:pt x="248" y="10"/>
                    </a:lnTo>
                    <a:lnTo>
                      <a:pt x="249" y="10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1" y="11"/>
                    </a:lnTo>
                    <a:lnTo>
                      <a:pt x="250" y="11"/>
                    </a:lnTo>
                    <a:lnTo>
                      <a:pt x="250" y="10"/>
                    </a:lnTo>
                    <a:lnTo>
                      <a:pt x="250" y="11"/>
                    </a:lnTo>
                    <a:lnTo>
                      <a:pt x="250" y="10"/>
                    </a:lnTo>
                    <a:lnTo>
                      <a:pt x="250" y="9"/>
                    </a:lnTo>
                    <a:lnTo>
                      <a:pt x="251" y="9"/>
                    </a:lnTo>
                    <a:lnTo>
                      <a:pt x="250" y="8"/>
                    </a:lnTo>
                    <a:lnTo>
                      <a:pt x="250" y="7"/>
                    </a:lnTo>
                    <a:lnTo>
                      <a:pt x="251" y="7"/>
                    </a:lnTo>
                    <a:lnTo>
                      <a:pt x="251" y="6"/>
                    </a:lnTo>
                    <a:lnTo>
                      <a:pt x="252" y="6"/>
                    </a:lnTo>
                    <a:lnTo>
                      <a:pt x="253" y="5"/>
                    </a:lnTo>
                    <a:lnTo>
                      <a:pt x="254" y="5"/>
                    </a:lnTo>
                    <a:lnTo>
                      <a:pt x="255" y="5"/>
                    </a:lnTo>
                    <a:lnTo>
                      <a:pt x="255" y="4"/>
                    </a:lnTo>
                    <a:lnTo>
                      <a:pt x="255" y="5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5"/>
                    </a:lnTo>
                    <a:lnTo>
                      <a:pt x="258" y="6"/>
                    </a:lnTo>
                    <a:lnTo>
                      <a:pt x="259" y="6"/>
                    </a:lnTo>
                    <a:lnTo>
                      <a:pt x="260" y="6"/>
                    </a:lnTo>
                    <a:lnTo>
                      <a:pt x="260" y="7"/>
                    </a:lnTo>
                    <a:lnTo>
                      <a:pt x="261" y="8"/>
                    </a:lnTo>
                    <a:lnTo>
                      <a:pt x="261" y="7"/>
                    </a:lnTo>
                    <a:lnTo>
                      <a:pt x="261" y="6"/>
                    </a:lnTo>
                    <a:lnTo>
                      <a:pt x="262" y="7"/>
                    </a:lnTo>
                    <a:lnTo>
                      <a:pt x="262" y="6"/>
                    </a:lnTo>
                    <a:lnTo>
                      <a:pt x="263" y="5"/>
                    </a:lnTo>
                    <a:lnTo>
                      <a:pt x="263" y="4"/>
                    </a:lnTo>
                    <a:lnTo>
                      <a:pt x="262" y="4"/>
                    </a:lnTo>
                    <a:lnTo>
                      <a:pt x="262" y="5"/>
                    </a:lnTo>
                    <a:lnTo>
                      <a:pt x="262" y="4"/>
                    </a:lnTo>
                    <a:lnTo>
                      <a:pt x="261" y="4"/>
                    </a:lnTo>
                    <a:lnTo>
                      <a:pt x="262" y="4"/>
                    </a:lnTo>
                    <a:lnTo>
                      <a:pt x="263" y="4"/>
                    </a:lnTo>
                    <a:lnTo>
                      <a:pt x="264" y="4"/>
                    </a:lnTo>
                    <a:lnTo>
                      <a:pt x="263" y="6"/>
                    </a:lnTo>
                    <a:lnTo>
                      <a:pt x="264" y="6"/>
                    </a:lnTo>
                    <a:lnTo>
                      <a:pt x="264" y="5"/>
                    </a:lnTo>
                    <a:lnTo>
                      <a:pt x="265" y="6"/>
                    </a:lnTo>
                    <a:lnTo>
                      <a:pt x="265" y="7"/>
                    </a:lnTo>
                    <a:lnTo>
                      <a:pt x="265" y="6"/>
                    </a:lnTo>
                    <a:lnTo>
                      <a:pt x="266" y="6"/>
                    </a:lnTo>
                    <a:lnTo>
                      <a:pt x="267" y="6"/>
                    </a:lnTo>
                    <a:lnTo>
                      <a:pt x="267" y="5"/>
                    </a:lnTo>
                    <a:lnTo>
                      <a:pt x="268" y="5"/>
                    </a:lnTo>
                    <a:lnTo>
                      <a:pt x="268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1" y="4"/>
                    </a:lnTo>
                    <a:lnTo>
                      <a:pt x="272" y="5"/>
                    </a:lnTo>
                    <a:lnTo>
                      <a:pt x="273" y="6"/>
                    </a:lnTo>
                    <a:lnTo>
                      <a:pt x="274" y="6"/>
                    </a:lnTo>
                    <a:lnTo>
                      <a:pt x="274" y="5"/>
                    </a:lnTo>
                    <a:lnTo>
                      <a:pt x="273" y="4"/>
                    </a:lnTo>
                    <a:lnTo>
                      <a:pt x="273" y="3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4"/>
                    </a:lnTo>
                    <a:lnTo>
                      <a:pt x="276" y="4"/>
                    </a:lnTo>
                    <a:lnTo>
                      <a:pt x="276" y="5"/>
                    </a:lnTo>
                    <a:lnTo>
                      <a:pt x="276" y="6"/>
                    </a:lnTo>
                    <a:lnTo>
                      <a:pt x="275" y="6"/>
                    </a:lnTo>
                    <a:lnTo>
                      <a:pt x="275" y="7"/>
                    </a:lnTo>
                    <a:lnTo>
                      <a:pt x="276" y="7"/>
                    </a:lnTo>
                    <a:lnTo>
                      <a:pt x="276" y="6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3"/>
                    </a:lnTo>
                    <a:lnTo>
                      <a:pt x="278" y="4"/>
                    </a:lnTo>
                    <a:lnTo>
                      <a:pt x="279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80" y="5"/>
                    </a:lnTo>
                    <a:lnTo>
                      <a:pt x="281" y="5"/>
                    </a:lnTo>
                    <a:lnTo>
                      <a:pt x="281" y="6"/>
                    </a:lnTo>
                    <a:lnTo>
                      <a:pt x="281" y="5"/>
                    </a:lnTo>
                    <a:lnTo>
                      <a:pt x="283" y="6"/>
                    </a:lnTo>
                    <a:lnTo>
                      <a:pt x="283" y="7"/>
                    </a:lnTo>
                    <a:lnTo>
                      <a:pt x="284" y="8"/>
                    </a:lnTo>
                    <a:lnTo>
                      <a:pt x="285" y="8"/>
                    </a:lnTo>
                    <a:lnTo>
                      <a:pt x="285" y="7"/>
                    </a:lnTo>
                    <a:lnTo>
                      <a:pt x="286" y="7"/>
                    </a:lnTo>
                    <a:lnTo>
                      <a:pt x="286" y="8"/>
                    </a:lnTo>
                    <a:lnTo>
                      <a:pt x="285" y="8"/>
                    </a:lnTo>
                    <a:lnTo>
                      <a:pt x="285" y="9"/>
                    </a:lnTo>
                    <a:lnTo>
                      <a:pt x="286" y="9"/>
                    </a:lnTo>
                    <a:lnTo>
                      <a:pt x="285" y="10"/>
                    </a:lnTo>
                    <a:lnTo>
                      <a:pt x="286" y="10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7" y="10"/>
                    </a:lnTo>
                    <a:lnTo>
                      <a:pt x="287" y="11"/>
                    </a:lnTo>
                    <a:lnTo>
                      <a:pt x="287" y="12"/>
                    </a:lnTo>
                    <a:lnTo>
                      <a:pt x="288" y="12"/>
                    </a:lnTo>
                    <a:lnTo>
                      <a:pt x="288" y="11"/>
                    </a:lnTo>
                    <a:lnTo>
                      <a:pt x="289" y="12"/>
                    </a:lnTo>
                    <a:lnTo>
                      <a:pt x="289" y="13"/>
                    </a:lnTo>
                    <a:lnTo>
                      <a:pt x="290" y="12"/>
                    </a:lnTo>
                    <a:lnTo>
                      <a:pt x="289" y="12"/>
                    </a:lnTo>
                    <a:lnTo>
                      <a:pt x="289" y="11"/>
                    </a:lnTo>
                    <a:lnTo>
                      <a:pt x="290" y="11"/>
                    </a:lnTo>
                    <a:lnTo>
                      <a:pt x="290" y="12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1" y="14"/>
                    </a:lnTo>
                    <a:lnTo>
                      <a:pt x="292" y="15"/>
                    </a:lnTo>
                    <a:lnTo>
                      <a:pt x="291" y="16"/>
                    </a:lnTo>
                    <a:lnTo>
                      <a:pt x="292" y="16"/>
                    </a:lnTo>
                    <a:lnTo>
                      <a:pt x="292" y="17"/>
                    </a:lnTo>
                    <a:lnTo>
                      <a:pt x="293" y="16"/>
                    </a:lnTo>
                    <a:lnTo>
                      <a:pt x="294" y="16"/>
                    </a:lnTo>
                    <a:lnTo>
                      <a:pt x="294" y="17"/>
                    </a:lnTo>
                    <a:lnTo>
                      <a:pt x="295" y="17"/>
                    </a:lnTo>
                    <a:lnTo>
                      <a:pt x="295" y="18"/>
                    </a:lnTo>
                    <a:lnTo>
                      <a:pt x="296" y="18"/>
                    </a:lnTo>
                    <a:lnTo>
                      <a:pt x="295" y="18"/>
                    </a:lnTo>
                    <a:lnTo>
                      <a:pt x="295" y="19"/>
                    </a:lnTo>
                    <a:lnTo>
                      <a:pt x="295" y="18"/>
                    </a:lnTo>
                    <a:lnTo>
                      <a:pt x="296" y="19"/>
                    </a:lnTo>
                    <a:lnTo>
                      <a:pt x="296" y="18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19"/>
                    </a:lnTo>
                    <a:lnTo>
                      <a:pt x="297" y="19"/>
                    </a:lnTo>
                    <a:lnTo>
                      <a:pt x="297" y="20"/>
                    </a:lnTo>
                    <a:lnTo>
                      <a:pt x="298" y="20"/>
                    </a:lnTo>
                    <a:lnTo>
                      <a:pt x="299" y="20"/>
                    </a:lnTo>
                    <a:lnTo>
                      <a:pt x="298" y="19"/>
                    </a:lnTo>
                    <a:lnTo>
                      <a:pt x="299" y="19"/>
                    </a:lnTo>
                    <a:lnTo>
                      <a:pt x="298" y="19"/>
                    </a:lnTo>
                    <a:lnTo>
                      <a:pt x="299" y="19"/>
                    </a:lnTo>
                    <a:lnTo>
                      <a:pt x="299" y="20"/>
                    </a:lnTo>
                    <a:lnTo>
                      <a:pt x="298" y="20"/>
                    </a:lnTo>
                    <a:lnTo>
                      <a:pt x="299" y="21"/>
                    </a:lnTo>
                    <a:lnTo>
                      <a:pt x="300" y="21"/>
                    </a:lnTo>
                    <a:lnTo>
                      <a:pt x="300" y="20"/>
                    </a:lnTo>
                    <a:lnTo>
                      <a:pt x="300" y="21"/>
                    </a:lnTo>
                    <a:lnTo>
                      <a:pt x="301" y="21"/>
                    </a:lnTo>
                    <a:lnTo>
                      <a:pt x="301" y="22"/>
                    </a:lnTo>
                    <a:lnTo>
                      <a:pt x="301" y="21"/>
                    </a:lnTo>
                    <a:lnTo>
                      <a:pt x="302" y="21"/>
                    </a:lnTo>
                    <a:lnTo>
                      <a:pt x="302" y="22"/>
                    </a:lnTo>
                    <a:lnTo>
                      <a:pt x="301" y="22"/>
                    </a:lnTo>
                    <a:lnTo>
                      <a:pt x="302" y="22"/>
                    </a:lnTo>
                    <a:lnTo>
                      <a:pt x="302" y="21"/>
                    </a:lnTo>
                    <a:lnTo>
                      <a:pt x="303" y="22"/>
                    </a:lnTo>
                    <a:lnTo>
                      <a:pt x="303" y="23"/>
                    </a:lnTo>
                    <a:lnTo>
                      <a:pt x="304" y="23"/>
                    </a:lnTo>
                    <a:lnTo>
                      <a:pt x="304" y="22"/>
                    </a:lnTo>
                    <a:lnTo>
                      <a:pt x="305" y="22"/>
                    </a:lnTo>
                    <a:lnTo>
                      <a:pt x="305" y="21"/>
                    </a:lnTo>
                    <a:lnTo>
                      <a:pt x="306" y="21"/>
                    </a:lnTo>
                    <a:lnTo>
                      <a:pt x="306" y="22"/>
                    </a:lnTo>
                    <a:lnTo>
                      <a:pt x="306" y="21"/>
                    </a:lnTo>
                    <a:lnTo>
                      <a:pt x="306" y="22"/>
                    </a:lnTo>
                    <a:lnTo>
                      <a:pt x="307" y="22"/>
                    </a:lnTo>
                    <a:lnTo>
                      <a:pt x="308" y="22"/>
                    </a:lnTo>
                    <a:lnTo>
                      <a:pt x="309" y="21"/>
                    </a:lnTo>
                    <a:lnTo>
                      <a:pt x="308" y="21"/>
                    </a:lnTo>
                    <a:lnTo>
                      <a:pt x="308" y="20"/>
                    </a:lnTo>
                    <a:lnTo>
                      <a:pt x="308" y="21"/>
                    </a:lnTo>
                    <a:lnTo>
                      <a:pt x="309" y="20"/>
                    </a:lnTo>
                    <a:lnTo>
                      <a:pt x="309" y="19"/>
                    </a:lnTo>
                    <a:lnTo>
                      <a:pt x="310" y="19"/>
                    </a:lnTo>
                    <a:lnTo>
                      <a:pt x="310" y="18"/>
                    </a:lnTo>
                    <a:lnTo>
                      <a:pt x="311" y="18"/>
                    </a:lnTo>
                    <a:lnTo>
                      <a:pt x="312" y="18"/>
                    </a:lnTo>
                    <a:lnTo>
                      <a:pt x="313" y="18"/>
                    </a:lnTo>
                    <a:lnTo>
                      <a:pt x="314" y="18"/>
                    </a:lnTo>
                    <a:lnTo>
                      <a:pt x="314" y="17"/>
                    </a:lnTo>
                    <a:lnTo>
                      <a:pt x="315" y="17"/>
                    </a:lnTo>
                    <a:lnTo>
                      <a:pt x="315" y="18"/>
                    </a:lnTo>
                    <a:lnTo>
                      <a:pt x="315" y="17"/>
                    </a:lnTo>
                    <a:lnTo>
                      <a:pt x="316" y="17"/>
                    </a:lnTo>
                    <a:lnTo>
                      <a:pt x="316" y="18"/>
                    </a:lnTo>
                    <a:lnTo>
                      <a:pt x="316" y="17"/>
                    </a:lnTo>
                    <a:lnTo>
                      <a:pt x="317" y="17"/>
                    </a:lnTo>
                    <a:lnTo>
                      <a:pt x="318" y="17"/>
                    </a:lnTo>
                    <a:lnTo>
                      <a:pt x="318" y="16"/>
                    </a:lnTo>
                    <a:lnTo>
                      <a:pt x="319" y="16"/>
                    </a:lnTo>
                    <a:lnTo>
                      <a:pt x="319" y="15"/>
                    </a:lnTo>
                    <a:lnTo>
                      <a:pt x="319" y="16"/>
                    </a:lnTo>
                    <a:lnTo>
                      <a:pt x="320" y="15"/>
                    </a:lnTo>
                    <a:lnTo>
                      <a:pt x="321" y="14"/>
                    </a:lnTo>
                    <a:lnTo>
                      <a:pt x="321" y="15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3"/>
                    </a:lnTo>
                    <a:lnTo>
                      <a:pt x="323" y="12"/>
                    </a:lnTo>
                    <a:lnTo>
                      <a:pt x="324" y="12"/>
                    </a:lnTo>
                    <a:lnTo>
                      <a:pt x="325" y="12"/>
                    </a:lnTo>
                    <a:lnTo>
                      <a:pt x="325" y="11"/>
                    </a:lnTo>
                    <a:lnTo>
                      <a:pt x="326" y="11"/>
                    </a:lnTo>
                    <a:lnTo>
                      <a:pt x="326" y="10"/>
                    </a:lnTo>
                    <a:lnTo>
                      <a:pt x="326" y="9"/>
                    </a:lnTo>
                    <a:lnTo>
                      <a:pt x="327" y="9"/>
                    </a:lnTo>
                    <a:lnTo>
                      <a:pt x="327" y="8"/>
                    </a:lnTo>
                    <a:lnTo>
                      <a:pt x="328" y="8"/>
                    </a:lnTo>
                    <a:lnTo>
                      <a:pt x="329" y="8"/>
                    </a:lnTo>
                    <a:lnTo>
                      <a:pt x="329" y="7"/>
                    </a:lnTo>
                    <a:lnTo>
                      <a:pt x="330" y="7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2" y="6"/>
                    </a:lnTo>
                    <a:lnTo>
                      <a:pt x="331" y="6"/>
                    </a:lnTo>
                    <a:lnTo>
                      <a:pt x="332" y="6"/>
                    </a:lnTo>
                    <a:lnTo>
                      <a:pt x="333" y="6"/>
                    </a:lnTo>
                    <a:lnTo>
                      <a:pt x="333" y="7"/>
                    </a:lnTo>
                    <a:lnTo>
                      <a:pt x="334" y="7"/>
                    </a:lnTo>
                    <a:lnTo>
                      <a:pt x="334" y="8"/>
                    </a:lnTo>
                    <a:lnTo>
                      <a:pt x="334" y="7"/>
                    </a:lnTo>
                    <a:lnTo>
                      <a:pt x="335" y="7"/>
                    </a:lnTo>
                    <a:lnTo>
                      <a:pt x="335" y="6"/>
                    </a:lnTo>
                    <a:lnTo>
                      <a:pt x="336" y="6"/>
                    </a:lnTo>
                    <a:lnTo>
                      <a:pt x="336" y="7"/>
                    </a:lnTo>
                    <a:lnTo>
                      <a:pt x="337" y="6"/>
                    </a:lnTo>
                    <a:lnTo>
                      <a:pt x="337" y="7"/>
                    </a:lnTo>
                    <a:lnTo>
                      <a:pt x="338" y="7"/>
                    </a:lnTo>
                    <a:lnTo>
                      <a:pt x="339" y="7"/>
                    </a:lnTo>
                    <a:lnTo>
                      <a:pt x="339" y="8"/>
                    </a:lnTo>
                    <a:lnTo>
                      <a:pt x="340" y="8"/>
                    </a:lnTo>
                    <a:lnTo>
                      <a:pt x="341" y="8"/>
                    </a:lnTo>
                    <a:lnTo>
                      <a:pt x="341" y="7"/>
                    </a:lnTo>
                    <a:lnTo>
                      <a:pt x="342" y="7"/>
                    </a:lnTo>
                    <a:lnTo>
                      <a:pt x="342" y="8"/>
                    </a:lnTo>
                    <a:lnTo>
                      <a:pt x="343" y="8"/>
                    </a:lnTo>
                    <a:lnTo>
                      <a:pt x="344" y="8"/>
                    </a:lnTo>
                    <a:lnTo>
                      <a:pt x="345" y="8"/>
                    </a:lnTo>
                    <a:lnTo>
                      <a:pt x="345" y="7"/>
                    </a:lnTo>
                    <a:lnTo>
                      <a:pt x="346" y="7"/>
                    </a:lnTo>
                    <a:lnTo>
                      <a:pt x="346" y="6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8" y="6"/>
                    </a:lnTo>
                    <a:lnTo>
                      <a:pt x="347" y="6"/>
                    </a:lnTo>
                    <a:lnTo>
                      <a:pt x="363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8" y="6"/>
                    </a:lnTo>
                    <a:lnTo>
                      <a:pt x="369" y="6"/>
                    </a:lnTo>
                    <a:lnTo>
                      <a:pt x="369" y="5"/>
                    </a:lnTo>
                    <a:lnTo>
                      <a:pt x="370" y="6"/>
                    </a:lnTo>
                    <a:lnTo>
                      <a:pt x="370" y="7"/>
                    </a:lnTo>
                    <a:lnTo>
                      <a:pt x="371" y="7"/>
                    </a:lnTo>
                    <a:lnTo>
                      <a:pt x="371" y="8"/>
                    </a:lnTo>
                    <a:lnTo>
                      <a:pt x="372" y="8"/>
                    </a:lnTo>
                    <a:lnTo>
                      <a:pt x="372" y="7"/>
                    </a:lnTo>
                    <a:lnTo>
                      <a:pt x="372" y="8"/>
                    </a:lnTo>
                    <a:lnTo>
                      <a:pt x="373" y="7"/>
                    </a:lnTo>
                    <a:lnTo>
                      <a:pt x="373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1" y="13"/>
                    </a:lnTo>
                    <a:lnTo>
                      <a:pt x="371" y="14"/>
                    </a:lnTo>
                    <a:lnTo>
                      <a:pt x="372" y="15"/>
                    </a:lnTo>
                    <a:lnTo>
                      <a:pt x="371" y="17"/>
                    </a:lnTo>
                    <a:lnTo>
                      <a:pt x="371" y="19"/>
                    </a:lnTo>
                    <a:lnTo>
                      <a:pt x="372" y="19"/>
                    </a:lnTo>
                    <a:lnTo>
                      <a:pt x="372" y="21"/>
                    </a:lnTo>
                    <a:lnTo>
                      <a:pt x="373" y="22"/>
                    </a:lnTo>
                    <a:lnTo>
                      <a:pt x="372" y="22"/>
                    </a:lnTo>
                    <a:lnTo>
                      <a:pt x="373" y="23"/>
                    </a:lnTo>
                    <a:lnTo>
                      <a:pt x="373" y="24"/>
                    </a:lnTo>
                    <a:lnTo>
                      <a:pt x="374" y="23"/>
                    </a:lnTo>
                    <a:lnTo>
                      <a:pt x="375" y="23"/>
                    </a:lnTo>
                    <a:lnTo>
                      <a:pt x="376" y="23"/>
                    </a:lnTo>
                    <a:lnTo>
                      <a:pt x="376" y="22"/>
                    </a:lnTo>
                    <a:lnTo>
                      <a:pt x="376" y="23"/>
                    </a:lnTo>
                    <a:lnTo>
                      <a:pt x="376" y="24"/>
                    </a:lnTo>
                    <a:lnTo>
                      <a:pt x="376" y="25"/>
                    </a:lnTo>
                    <a:lnTo>
                      <a:pt x="376" y="26"/>
                    </a:lnTo>
                    <a:lnTo>
                      <a:pt x="377" y="27"/>
                    </a:lnTo>
                    <a:lnTo>
                      <a:pt x="378" y="27"/>
                    </a:lnTo>
                    <a:lnTo>
                      <a:pt x="378" y="26"/>
                    </a:lnTo>
                    <a:lnTo>
                      <a:pt x="378" y="27"/>
                    </a:lnTo>
                    <a:lnTo>
                      <a:pt x="378" y="28"/>
                    </a:lnTo>
                    <a:lnTo>
                      <a:pt x="377" y="28"/>
                    </a:lnTo>
                    <a:lnTo>
                      <a:pt x="376" y="31"/>
                    </a:lnTo>
                    <a:lnTo>
                      <a:pt x="374" y="33"/>
                    </a:lnTo>
                    <a:lnTo>
                      <a:pt x="373" y="35"/>
                    </a:lnTo>
                    <a:lnTo>
                      <a:pt x="373" y="36"/>
                    </a:lnTo>
                    <a:lnTo>
                      <a:pt x="372" y="37"/>
                    </a:lnTo>
                    <a:lnTo>
                      <a:pt x="371" y="40"/>
                    </a:lnTo>
                    <a:lnTo>
                      <a:pt x="370" y="41"/>
                    </a:lnTo>
                    <a:lnTo>
                      <a:pt x="370" y="42"/>
                    </a:lnTo>
                    <a:lnTo>
                      <a:pt x="370" y="43"/>
                    </a:lnTo>
                    <a:lnTo>
                      <a:pt x="370" y="44"/>
                    </a:lnTo>
                    <a:lnTo>
                      <a:pt x="369" y="46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5" y="51"/>
                    </a:lnTo>
                    <a:lnTo>
                      <a:pt x="365" y="52"/>
                    </a:lnTo>
                    <a:lnTo>
                      <a:pt x="364" y="53"/>
                    </a:lnTo>
                    <a:lnTo>
                      <a:pt x="364" y="54"/>
                    </a:lnTo>
                    <a:lnTo>
                      <a:pt x="363" y="55"/>
                    </a:lnTo>
                    <a:lnTo>
                      <a:pt x="363" y="56"/>
                    </a:lnTo>
                    <a:lnTo>
                      <a:pt x="363" y="57"/>
                    </a:lnTo>
                    <a:lnTo>
                      <a:pt x="363" y="58"/>
                    </a:lnTo>
                    <a:lnTo>
                      <a:pt x="362" y="59"/>
                    </a:lnTo>
                    <a:lnTo>
                      <a:pt x="362" y="61"/>
                    </a:lnTo>
                    <a:lnTo>
                      <a:pt x="362" y="62"/>
                    </a:lnTo>
                    <a:lnTo>
                      <a:pt x="362" y="63"/>
                    </a:lnTo>
                    <a:lnTo>
                      <a:pt x="362" y="64"/>
                    </a:lnTo>
                    <a:lnTo>
                      <a:pt x="362" y="65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8"/>
                    </a:lnTo>
                    <a:lnTo>
                      <a:pt x="363" y="68"/>
                    </a:lnTo>
                    <a:lnTo>
                      <a:pt x="363" y="69"/>
                    </a:lnTo>
                    <a:lnTo>
                      <a:pt x="364" y="68"/>
                    </a:lnTo>
                    <a:lnTo>
                      <a:pt x="365" y="69"/>
                    </a:lnTo>
                    <a:lnTo>
                      <a:pt x="365" y="70"/>
                    </a:lnTo>
                    <a:lnTo>
                      <a:pt x="366" y="70"/>
                    </a:lnTo>
                    <a:lnTo>
                      <a:pt x="366" y="71"/>
                    </a:lnTo>
                    <a:lnTo>
                      <a:pt x="367" y="70"/>
                    </a:lnTo>
                    <a:lnTo>
                      <a:pt x="367" y="69"/>
                    </a:lnTo>
                    <a:lnTo>
                      <a:pt x="368" y="69"/>
                    </a:lnTo>
                    <a:lnTo>
                      <a:pt x="367" y="69"/>
                    </a:lnTo>
                    <a:lnTo>
                      <a:pt x="368" y="70"/>
                    </a:lnTo>
                    <a:lnTo>
                      <a:pt x="368" y="71"/>
                    </a:lnTo>
                    <a:lnTo>
                      <a:pt x="367" y="71"/>
                    </a:lnTo>
                    <a:lnTo>
                      <a:pt x="367" y="72"/>
                    </a:lnTo>
                    <a:lnTo>
                      <a:pt x="367" y="73"/>
                    </a:lnTo>
                    <a:lnTo>
                      <a:pt x="366" y="73"/>
                    </a:lnTo>
                    <a:lnTo>
                      <a:pt x="365" y="73"/>
                    </a:lnTo>
                    <a:lnTo>
                      <a:pt x="365" y="74"/>
                    </a:lnTo>
                    <a:lnTo>
                      <a:pt x="365" y="75"/>
                    </a:lnTo>
                    <a:lnTo>
                      <a:pt x="364" y="76"/>
                    </a:lnTo>
                    <a:lnTo>
                      <a:pt x="363" y="78"/>
                    </a:lnTo>
                    <a:lnTo>
                      <a:pt x="363" y="79"/>
                    </a:lnTo>
                    <a:lnTo>
                      <a:pt x="363" y="80"/>
                    </a:lnTo>
                    <a:lnTo>
                      <a:pt x="363" y="81"/>
                    </a:lnTo>
                    <a:lnTo>
                      <a:pt x="364" y="81"/>
                    </a:lnTo>
                    <a:lnTo>
                      <a:pt x="365" y="81"/>
                    </a:lnTo>
                    <a:lnTo>
                      <a:pt x="364" y="81"/>
                    </a:lnTo>
                    <a:lnTo>
                      <a:pt x="364" y="82"/>
                    </a:lnTo>
                    <a:lnTo>
                      <a:pt x="364" y="83"/>
                    </a:lnTo>
                    <a:lnTo>
                      <a:pt x="364" y="84"/>
                    </a:lnTo>
                    <a:lnTo>
                      <a:pt x="364" y="85"/>
                    </a:lnTo>
                    <a:lnTo>
                      <a:pt x="363" y="85"/>
                    </a:lnTo>
                    <a:lnTo>
                      <a:pt x="363" y="86"/>
                    </a:lnTo>
                    <a:lnTo>
                      <a:pt x="364" y="86"/>
                    </a:lnTo>
                    <a:lnTo>
                      <a:pt x="364" y="87"/>
                    </a:lnTo>
                    <a:lnTo>
                      <a:pt x="365" y="87"/>
                    </a:lnTo>
                    <a:lnTo>
                      <a:pt x="366" y="87"/>
                    </a:lnTo>
                    <a:lnTo>
                      <a:pt x="366" y="86"/>
                    </a:lnTo>
                    <a:lnTo>
                      <a:pt x="366" y="87"/>
                    </a:lnTo>
                    <a:lnTo>
                      <a:pt x="367" y="86"/>
                    </a:lnTo>
                    <a:lnTo>
                      <a:pt x="367" y="87"/>
                    </a:lnTo>
                    <a:lnTo>
                      <a:pt x="367" y="88"/>
                    </a:lnTo>
                    <a:lnTo>
                      <a:pt x="368" y="88"/>
                    </a:lnTo>
                    <a:lnTo>
                      <a:pt x="367" y="88"/>
                    </a:lnTo>
                    <a:lnTo>
                      <a:pt x="367" y="89"/>
                    </a:lnTo>
                    <a:lnTo>
                      <a:pt x="368" y="89"/>
                    </a:lnTo>
                    <a:lnTo>
                      <a:pt x="367" y="89"/>
                    </a:lnTo>
                    <a:lnTo>
                      <a:pt x="367" y="90"/>
                    </a:lnTo>
                    <a:lnTo>
                      <a:pt x="367" y="91"/>
                    </a:lnTo>
                    <a:lnTo>
                      <a:pt x="366" y="91"/>
                    </a:lnTo>
                    <a:lnTo>
                      <a:pt x="366" y="92"/>
                    </a:lnTo>
                    <a:lnTo>
                      <a:pt x="366" y="93"/>
                    </a:lnTo>
                    <a:lnTo>
                      <a:pt x="366" y="94"/>
                    </a:lnTo>
                    <a:lnTo>
                      <a:pt x="365" y="94"/>
                    </a:lnTo>
                    <a:lnTo>
                      <a:pt x="364" y="94"/>
                    </a:lnTo>
                    <a:lnTo>
                      <a:pt x="364" y="95"/>
                    </a:lnTo>
                    <a:lnTo>
                      <a:pt x="364" y="96"/>
                    </a:lnTo>
                    <a:lnTo>
                      <a:pt x="365" y="97"/>
                    </a:lnTo>
                    <a:lnTo>
                      <a:pt x="365" y="98"/>
                    </a:lnTo>
                    <a:lnTo>
                      <a:pt x="366" y="98"/>
                    </a:lnTo>
                    <a:lnTo>
                      <a:pt x="366" y="99"/>
                    </a:lnTo>
                    <a:lnTo>
                      <a:pt x="367" y="99"/>
                    </a:lnTo>
                    <a:lnTo>
                      <a:pt x="368" y="99"/>
                    </a:lnTo>
                    <a:lnTo>
                      <a:pt x="368" y="100"/>
                    </a:lnTo>
                    <a:lnTo>
                      <a:pt x="368" y="99"/>
                    </a:lnTo>
                    <a:lnTo>
                      <a:pt x="369" y="99"/>
                    </a:lnTo>
                    <a:lnTo>
                      <a:pt x="369" y="98"/>
                    </a:lnTo>
                    <a:lnTo>
                      <a:pt x="370" y="98"/>
                    </a:lnTo>
                    <a:lnTo>
                      <a:pt x="370" y="97"/>
                    </a:lnTo>
                    <a:lnTo>
                      <a:pt x="371" y="97"/>
                    </a:lnTo>
                    <a:lnTo>
                      <a:pt x="371" y="96"/>
                    </a:lnTo>
                    <a:lnTo>
                      <a:pt x="372" y="96"/>
                    </a:lnTo>
                    <a:lnTo>
                      <a:pt x="371" y="97"/>
                    </a:lnTo>
                    <a:lnTo>
                      <a:pt x="371" y="98"/>
                    </a:lnTo>
                    <a:lnTo>
                      <a:pt x="372" y="99"/>
                    </a:lnTo>
                    <a:lnTo>
                      <a:pt x="373" y="99"/>
                    </a:lnTo>
                    <a:lnTo>
                      <a:pt x="373" y="98"/>
                    </a:lnTo>
                    <a:lnTo>
                      <a:pt x="373" y="99"/>
                    </a:lnTo>
                    <a:lnTo>
                      <a:pt x="374" y="99"/>
                    </a:lnTo>
                    <a:lnTo>
                      <a:pt x="373" y="100"/>
                    </a:lnTo>
                    <a:lnTo>
                      <a:pt x="373" y="101"/>
                    </a:lnTo>
                    <a:lnTo>
                      <a:pt x="372" y="101"/>
                    </a:lnTo>
                    <a:lnTo>
                      <a:pt x="371" y="102"/>
                    </a:lnTo>
                    <a:lnTo>
                      <a:pt x="372" y="103"/>
                    </a:lnTo>
                    <a:lnTo>
                      <a:pt x="373" y="103"/>
                    </a:lnTo>
                    <a:lnTo>
                      <a:pt x="373" y="104"/>
                    </a:lnTo>
                    <a:lnTo>
                      <a:pt x="372" y="104"/>
                    </a:lnTo>
                    <a:lnTo>
                      <a:pt x="371" y="105"/>
                    </a:lnTo>
                    <a:lnTo>
                      <a:pt x="371" y="104"/>
                    </a:lnTo>
                    <a:lnTo>
                      <a:pt x="371" y="105"/>
                    </a:lnTo>
                    <a:lnTo>
                      <a:pt x="371" y="104"/>
                    </a:lnTo>
                    <a:lnTo>
                      <a:pt x="370" y="105"/>
                    </a:lnTo>
                    <a:lnTo>
                      <a:pt x="370" y="104"/>
                    </a:lnTo>
                    <a:lnTo>
                      <a:pt x="371" y="104"/>
                    </a:lnTo>
                    <a:lnTo>
                      <a:pt x="371" y="103"/>
                    </a:lnTo>
                    <a:lnTo>
                      <a:pt x="371" y="102"/>
                    </a:lnTo>
                    <a:lnTo>
                      <a:pt x="370" y="102"/>
                    </a:lnTo>
                    <a:lnTo>
                      <a:pt x="369" y="101"/>
                    </a:lnTo>
                    <a:lnTo>
                      <a:pt x="369" y="102"/>
                    </a:lnTo>
                    <a:lnTo>
                      <a:pt x="368" y="102"/>
                    </a:lnTo>
                    <a:lnTo>
                      <a:pt x="368" y="103"/>
                    </a:lnTo>
                    <a:lnTo>
                      <a:pt x="367" y="103"/>
                    </a:lnTo>
                    <a:lnTo>
                      <a:pt x="366" y="103"/>
                    </a:lnTo>
                    <a:lnTo>
                      <a:pt x="366" y="104"/>
                    </a:lnTo>
                    <a:lnTo>
                      <a:pt x="366" y="103"/>
                    </a:lnTo>
                    <a:lnTo>
                      <a:pt x="365" y="104"/>
                    </a:lnTo>
                    <a:lnTo>
                      <a:pt x="364" y="104"/>
                    </a:lnTo>
                    <a:lnTo>
                      <a:pt x="363" y="105"/>
                    </a:lnTo>
                    <a:lnTo>
                      <a:pt x="363" y="106"/>
                    </a:lnTo>
                    <a:lnTo>
                      <a:pt x="363" y="107"/>
                    </a:lnTo>
                    <a:lnTo>
                      <a:pt x="363" y="108"/>
                    </a:lnTo>
                    <a:lnTo>
                      <a:pt x="363" y="109"/>
                    </a:lnTo>
                    <a:lnTo>
                      <a:pt x="363" y="110"/>
                    </a:lnTo>
                    <a:lnTo>
                      <a:pt x="363" y="111"/>
                    </a:lnTo>
                    <a:lnTo>
                      <a:pt x="364" y="112"/>
                    </a:lnTo>
                    <a:lnTo>
                      <a:pt x="365" y="112"/>
                    </a:lnTo>
                    <a:lnTo>
                      <a:pt x="365" y="111"/>
                    </a:lnTo>
                    <a:lnTo>
                      <a:pt x="365" y="112"/>
                    </a:lnTo>
                    <a:lnTo>
                      <a:pt x="366" y="112"/>
                    </a:lnTo>
                    <a:lnTo>
                      <a:pt x="366" y="111"/>
                    </a:lnTo>
                    <a:lnTo>
                      <a:pt x="366" y="112"/>
                    </a:lnTo>
                    <a:lnTo>
                      <a:pt x="367" y="112"/>
                    </a:lnTo>
                    <a:lnTo>
                      <a:pt x="367" y="111"/>
                    </a:lnTo>
                    <a:lnTo>
                      <a:pt x="368" y="111"/>
                    </a:lnTo>
                    <a:lnTo>
                      <a:pt x="368" y="112"/>
                    </a:lnTo>
                    <a:lnTo>
                      <a:pt x="368" y="113"/>
                    </a:lnTo>
                    <a:lnTo>
                      <a:pt x="369" y="113"/>
                    </a:lnTo>
                    <a:lnTo>
                      <a:pt x="368" y="114"/>
                    </a:lnTo>
                    <a:lnTo>
                      <a:pt x="368" y="115"/>
                    </a:lnTo>
                    <a:lnTo>
                      <a:pt x="368" y="116"/>
                    </a:lnTo>
                    <a:lnTo>
                      <a:pt x="368" y="117"/>
                    </a:lnTo>
                    <a:lnTo>
                      <a:pt x="367" y="116"/>
                    </a:lnTo>
                    <a:lnTo>
                      <a:pt x="366" y="116"/>
                    </a:lnTo>
                    <a:lnTo>
                      <a:pt x="366" y="117"/>
                    </a:lnTo>
                    <a:lnTo>
                      <a:pt x="366" y="118"/>
                    </a:lnTo>
                    <a:lnTo>
                      <a:pt x="366" y="119"/>
                    </a:lnTo>
                    <a:lnTo>
                      <a:pt x="365" y="119"/>
                    </a:lnTo>
                    <a:lnTo>
                      <a:pt x="365" y="120"/>
                    </a:lnTo>
                    <a:lnTo>
                      <a:pt x="366" y="120"/>
                    </a:lnTo>
                    <a:lnTo>
                      <a:pt x="365" y="120"/>
                    </a:lnTo>
                    <a:lnTo>
                      <a:pt x="365" y="121"/>
                    </a:lnTo>
                    <a:lnTo>
                      <a:pt x="364" y="121"/>
                    </a:lnTo>
                    <a:lnTo>
                      <a:pt x="363" y="121"/>
                    </a:lnTo>
                    <a:lnTo>
                      <a:pt x="363" y="120"/>
                    </a:lnTo>
                    <a:lnTo>
                      <a:pt x="362" y="120"/>
                    </a:lnTo>
                    <a:lnTo>
                      <a:pt x="361" y="120"/>
                    </a:lnTo>
                    <a:lnTo>
                      <a:pt x="361" y="121"/>
                    </a:lnTo>
                    <a:lnTo>
                      <a:pt x="361" y="122"/>
                    </a:lnTo>
                    <a:lnTo>
                      <a:pt x="360" y="122"/>
                    </a:lnTo>
                    <a:lnTo>
                      <a:pt x="360" y="123"/>
                    </a:lnTo>
                    <a:lnTo>
                      <a:pt x="360" y="124"/>
                    </a:lnTo>
                    <a:lnTo>
                      <a:pt x="359" y="124"/>
                    </a:lnTo>
                    <a:lnTo>
                      <a:pt x="359" y="125"/>
                    </a:lnTo>
                    <a:lnTo>
                      <a:pt x="360" y="125"/>
                    </a:lnTo>
                    <a:lnTo>
                      <a:pt x="360" y="126"/>
                    </a:lnTo>
                    <a:lnTo>
                      <a:pt x="360" y="127"/>
                    </a:lnTo>
                    <a:lnTo>
                      <a:pt x="360" y="128"/>
                    </a:lnTo>
                    <a:lnTo>
                      <a:pt x="360" y="129"/>
                    </a:lnTo>
                    <a:lnTo>
                      <a:pt x="361" y="129"/>
                    </a:lnTo>
                    <a:lnTo>
                      <a:pt x="361" y="130"/>
                    </a:lnTo>
                    <a:lnTo>
                      <a:pt x="361" y="131"/>
                    </a:lnTo>
                    <a:lnTo>
                      <a:pt x="361" y="132"/>
                    </a:lnTo>
                    <a:lnTo>
                      <a:pt x="362" y="132"/>
                    </a:lnTo>
                    <a:lnTo>
                      <a:pt x="363" y="132"/>
                    </a:lnTo>
                    <a:lnTo>
                      <a:pt x="363" y="133"/>
                    </a:lnTo>
                    <a:lnTo>
                      <a:pt x="364" y="134"/>
                    </a:lnTo>
                    <a:lnTo>
                      <a:pt x="363" y="134"/>
                    </a:lnTo>
                    <a:lnTo>
                      <a:pt x="363" y="135"/>
                    </a:lnTo>
                    <a:lnTo>
                      <a:pt x="362" y="136"/>
                    </a:lnTo>
                    <a:lnTo>
                      <a:pt x="362" y="135"/>
                    </a:lnTo>
                    <a:lnTo>
                      <a:pt x="362" y="134"/>
                    </a:lnTo>
                    <a:lnTo>
                      <a:pt x="361" y="134"/>
                    </a:lnTo>
                    <a:lnTo>
                      <a:pt x="360" y="134"/>
                    </a:lnTo>
                    <a:lnTo>
                      <a:pt x="360" y="135"/>
                    </a:lnTo>
                    <a:lnTo>
                      <a:pt x="359" y="136"/>
                    </a:lnTo>
                    <a:lnTo>
                      <a:pt x="360" y="136"/>
                    </a:lnTo>
                    <a:lnTo>
                      <a:pt x="360" y="137"/>
                    </a:lnTo>
                    <a:lnTo>
                      <a:pt x="359" y="137"/>
                    </a:lnTo>
                    <a:lnTo>
                      <a:pt x="359" y="136"/>
                    </a:lnTo>
                    <a:lnTo>
                      <a:pt x="358" y="137"/>
                    </a:lnTo>
                    <a:lnTo>
                      <a:pt x="357" y="137"/>
                    </a:lnTo>
                    <a:lnTo>
                      <a:pt x="357" y="138"/>
                    </a:lnTo>
                    <a:lnTo>
                      <a:pt x="358" y="138"/>
                    </a:lnTo>
                    <a:lnTo>
                      <a:pt x="358" y="139"/>
                    </a:lnTo>
                    <a:lnTo>
                      <a:pt x="359" y="139"/>
                    </a:lnTo>
                    <a:lnTo>
                      <a:pt x="359" y="140"/>
                    </a:lnTo>
                    <a:lnTo>
                      <a:pt x="358" y="140"/>
                    </a:lnTo>
                    <a:lnTo>
                      <a:pt x="358" y="141"/>
                    </a:lnTo>
                    <a:lnTo>
                      <a:pt x="359" y="140"/>
                    </a:lnTo>
                    <a:lnTo>
                      <a:pt x="359" y="141"/>
                    </a:lnTo>
                    <a:lnTo>
                      <a:pt x="358" y="141"/>
                    </a:lnTo>
                    <a:lnTo>
                      <a:pt x="358" y="142"/>
                    </a:lnTo>
                    <a:lnTo>
                      <a:pt x="358" y="143"/>
                    </a:lnTo>
                    <a:lnTo>
                      <a:pt x="358" y="144"/>
                    </a:lnTo>
                    <a:lnTo>
                      <a:pt x="358" y="145"/>
                    </a:lnTo>
                    <a:lnTo>
                      <a:pt x="359" y="145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9" y="147"/>
                    </a:lnTo>
                    <a:lnTo>
                      <a:pt x="358" y="147"/>
                    </a:lnTo>
                    <a:lnTo>
                      <a:pt x="358" y="148"/>
                    </a:lnTo>
                    <a:lnTo>
                      <a:pt x="358" y="149"/>
                    </a:lnTo>
                    <a:lnTo>
                      <a:pt x="359" y="149"/>
                    </a:lnTo>
                    <a:lnTo>
                      <a:pt x="359" y="148"/>
                    </a:lnTo>
                    <a:lnTo>
                      <a:pt x="359" y="149"/>
                    </a:lnTo>
                    <a:lnTo>
                      <a:pt x="359" y="150"/>
                    </a:lnTo>
                    <a:lnTo>
                      <a:pt x="359" y="151"/>
                    </a:lnTo>
                    <a:lnTo>
                      <a:pt x="361" y="151"/>
                    </a:lnTo>
                    <a:lnTo>
                      <a:pt x="361" y="152"/>
                    </a:lnTo>
                    <a:lnTo>
                      <a:pt x="361" y="153"/>
                    </a:lnTo>
                    <a:lnTo>
                      <a:pt x="362" y="153"/>
                    </a:lnTo>
                    <a:lnTo>
                      <a:pt x="361" y="154"/>
                    </a:lnTo>
                    <a:lnTo>
                      <a:pt x="361" y="153"/>
                    </a:lnTo>
                    <a:lnTo>
                      <a:pt x="360" y="154"/>
                    </a:lnTo>
                    <a:lnTo>
                      <a:pt x="360" y="155"/>
                    </a:lnTo>
                    <a:lnTo>
                      <a:pt x="360" y="156"/>
                    </a:lnTo>
                    <a:lnTo>
                      <a:pt x="361" y="156"/>
                    </a:lnTo>
                    <a:lnTo>
                      <a:pt x="362" y="156"/>
                    </a:lnTo>
                    <a:lnTo>
                      <a:pt x="361" y="156"/>
                    </a:lnTo>
                    <a:lnTo>
                      <a:pt x="362" y="156"/>
                    </a:lnTo>
                    <a:lnTo>
                      <a:pt x="361" y="157"/>
                    </a:lnTo>
                    <a:lnTo>
                      <a:pt x="361" y="158"/>
                    </a:lnTo>
                    <a:lnTo>
                      <a:pt x="360" y="158"/>
                    </a:lnTo>
                    <a:lnTo>
                      <a:pt x="359" y="159"/>
                    </a:lnTo>
                    <a:lnTo>
                      <a:pt x="358" y="160"/>
                    </a:lnTo>
                    <a:lnTo>
                      <a:pt x="358" y="161"/>
                    </a:lnTo>
                    <a:lnTo>
                      <a:pt x="358" y="162"/>
                    </a:lnTo>
                    <a:lnTo>
                      <a:pt x="357" y="163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6"/>
                    </a:lnTo>
                    <a:lnTo>
                      <a:pt x="358" y="167"/>
                    </a:lnTo>
                    <a:lnTo>
                      <a:pt x="359" y="167"/>
                    </a:lnTo>
                    <a:lnTo>
                      <a:pt x="359" y="168"/>
                    </a:lnTo>
                    <a:lnTo>
                      <a:pt x="358" y="168"/>
                    </a:lnTo>
                    <a:lnTo>
                      <a:pt x="358" y="169"/>
                    </a:lnTo>
                    <a:lnTo>
                      <a:pt x="358" y="170"/>
                    </a:lnTo>
                    <a:lnTo>
                      <a:pt x="357" y="170"/>
                    </a:lnTo>
                    <a:lnTo>
                      <a:pt x="357" y="171"/>
                    </a:lnTo>
                    <a:lnTo>
                      <a:pt x="356" y="171"/>
                    </a:lnTo>
                    <a:lnTo>
                      <a:pt x="356" y="172"/>
                    </a:lnTo>
                    <a:lnTo>
                      <a:pt x="356" y="173"/>
                    </a:lnTo>
                    <a:lnTo>
                      <a:pt x="356" y="174"/>
                    </a:lnTo>
                    <a:lnTo>
                      <a:pt x="356" y="175"/>
                    </a:lnTo>
                    <a:lnTo>
                      <a:pt x="356" y="174"/>
                    </a:lnTo>
                    <a:lnTo>
                      <a:pt x="355" y="175"/>
                    </a:lnTo>
                    <a:lnTo>
                      <a:pt x="355" y="176"/>
                    </a:lnTo>
                    <a:lnTo>
                      <a:pt x="356" y="176"/>
                    </a:lnTo>
                    <a:lnTo>
                      <a:pt x="355" y="176"/>
                    </a:lnTo>
                    <a:lnTo>
                      <a:pt x="355" y="177"/>
                    </a:lnTo>
                    <a:lnTo>
                      <a:pt x="354" y="177"/>
                    </a:lnTo>
                    <a:lnTo>
                      <a:pt x="353" y="179"/>
                    </a:lnTo>
                    <a:lnTo>
                      <a:pt x="353" y="180"/>
                    </a:lnTo>
                    <a:lnTo>
                      <a:pt x="354" y="180"/>
                    </a:lnTo>
                    <a:lnTo>
                      <a:pt x="353" y="180"/>
                    </a:lnTo>
                    <a:lnTo>
                      <a:pt x="353" y="181"/>
                    </a:lnTo>
                    <a:lnTo>
                      <a:pt x="353" y="182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3" y="183"/>
                    </a:lnTo>
                    <a:lnTo>
                      <a:pt x="353" y="184"/>
                    </a:lnTo>
                    <a:lnTo>
                      <a:pt x="352" y="184"/>
                    </a:lnTo>
                    <a:lnTo>
                      <a:pt x="352" y="185"/>
                    </a:lnTo>
                    <a:lnTo>
                      <a:pt x="351" y="186"/>
                    </a:lnTo>
                    <a:lnTo>
                      <a:pt x="350" y="188"/>
                    </a:lnTo>
                    <a:lnTo>
                      <a:pt x="349" y="190"/>
                    </a:lnTo>
                    <a:lnTo>
                      <a:pt x="349" y="191"/>
                    </a:lnTo>
                    <a:lnTo>
                      <a:pt x="350" y="191"/>
                    </a:lnTo>
                    <a:lnTo>
                      <a:pt x="349" y="191"/>
                    </a:lnTo>
                    <a:lnTo>
                      <a:pt x="348" y="193"/>
                    </a:lnTo>
                    <a:lnTo>
                      <a:pt x="347" y="195"/>
                    </a:lnTo>
                    <a:lnTo>
                      <a:pt x="346" y="196"/>
                    </a:lnTo>
                    <a:lnTo>
                      <a:pt x="346" y="197"/>
                    </a:lnTo>
                    <a:lnTo>
                      <a:pt x="346" y="198"/>
                    </a:lnTo>
                    <a:lnTo>
                      <a:pt x="345" y="199"/>
                    </a:lnTo>
                    <a:lnTo>
                      <a:pt x="344" y="200"/>
                    </a:lnTo>
                    <a:lnTo>
                      <a:pt x="344" y="201"/>
                    </a:lnTo>
                    <a:lnTo>
                      <a:pt x="344" y="203"/>
                    </a:lnTo>
                    <a:lnTo>
                      <a:pt x="345" y="203"/>
                    </a:lnTo>
                    <a:lnTo>
                      <a:pt x="346" y="203"/>
                    </a:lnTo>
                    <a:lnTo>
                      <a:pt x="345" y="203"/>
                    </a:lnTo>
                    <a:lnTo>
                      <a:pt x="346" y="203"/>
                    </a:lnTo>
                    <a:lnTo>
                      <a:pt x="345" y="203"/>
                    </a:lnTo>
                    <a:lnTo>
                      <a:pt x="345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8"/>
                    </a:lnTo>
                    <a:lnTo>
                      <a:pt x="341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39" y="211"/>
                    </a:lnTo>
                    <a:lnTo>
                      <a:pt x="338" y="212"/>
                    </a:lnTo>
                    <a:lnTo>
                      <a:pt x="338" y="211"/>
                    </a:lnTo>
                    <a:lnTo>
                      <a:pt x="337" y="212"/>
                    </a:lnTo>
                    <a:lnTo>
                      <a:pt x="333" y="213"/>
                    </a:lnTo>
                    <a:lnTo>
                      <a:pt x="328" y="216"/>
                    </a:lnTo>
                    <a:lnTo>
                      <a:pt x="319" y="221"/>
                    </a:lnTo>
                    <a:lnTo>
                      <a:pt x="316" y="223"/>
                    </a:lnTo>
                    <a:lnTo>
                      <a:pt x="314" y="225"/>
                    </a:lnTo>
                    <a:lnTo>
                      <a:pt x="313" y="225"/>
                    </a:lnTo>
                    <a:lnTo>
                      <a:pt x="311" y="226"/>
                    </a:lnTo>
                    <a:lnTo>
                      <a:pt x="309" y="228"/>
                    </a:lnTo>
                    <a:lnTo>
                      <a:pt x="306" y="230"/>
                    </a:lnTo>
                    <a:lnTo>
                      <a:pt x="304" y="232"/>
                    </a:lnTo>
                    <a:lnTo>
                      <a:pt x="303" y="233"/>
                    </a:lnTo>
                    <a:lnTo>
                      <a:pt x="302" y="233"/>
                    </a:lnTo>
                    <a:lnTo>
                      <a:pt x="301" y="234"/>
                    </a:lnTo>
                    <a:lnTo>
                      <a:pt x="299" y="236"/>
                    </a:lnTo>
                    <a:lnTo>
                      <a:pt x="296" y="239"/>
                    </a:lnTo>
                    <a:lnTo>
                      <a:pt x="294" y="241"/>
                    </a:lnTo>
                    <a:lnTo>
                      <a:pt x="291" y="244"/>
                    </a:lnTo>
                    <a:lnTo>
                      <a:pt x="290" y="245"/>
                    </a:lnTo>
                    <a:lnTo>
                      <a:pt x="289" y="246"/>
                    </a:lnTo>
                    <a:lnTo>
                      <a:pt x="288" y="247"/>
                    </a:lnTo>
                    <a:lnTo>
                      <a:pt x="287" y="248"/>
                    </a:lnTo>
                    <a:lnTo>
                      <a:pt x="286" y="249"/>
                    </a:lnTo>
                    <a:lnTo>
                      <a:pt x="285" y="250"/>
                    </a:lnTo>
                    <a:lnTo>
                      <a:pt x="283" y="252"/>
                    </a:lnTo>
                    <a:lnTo>
                      <a:pt x="278" y="257"/>
                    </a:lnTo>
                    <a:lnTo>
                      <a:pt x="274" y="262"/>
                    </a:lnTo>
                    <a:lnTo>
                      <a:pt x="274" y="263"/>
                    </a:lnTo>
                    <a:close/>
                    <a:moveTo>
                      <a:pt x="355" y="177"/>
                    </a:moveTo>
                    <a:lnTo>
                      <a:pt x="355" y="177"/>
                    </a:lnTo>
                    <a:close/>
                    <a:moveTo>
                      <a:pt x="354" y="184"/>
                    </a:moveTo>
                    <a:lnTo>
                      <a:pt x="354" y="183"/>
                    </a:lnTo>
                    <a:lnTo>
                      <a:pt x="354" y="184"/>
                    </a:lnTo>
                    <a:close/>
                    <a:moveTo>
                      <a:pt x="353" y="184"/>
                    </a:moveTo>
                    <a:lnTo>
                      <a:pt x="353" y="184"/>
                    </a:lnTo>
                    <a:lnTo>
                      <a:pt x="354" y="184"/>
                    </a:lnTo>
                    <a:lnTo>
                      <a:pt x="353" y="184"/>
                    </a:lnTo>
                    <a:close/>
                    <a:moveTo>
                      <a:pt x="353" y="190"/>
                    </a:moveTo>
                    <a:lnTo>
                      <a:pt x="353" y="190"/>
                    </a:lnTo>
                    <a:close/>
                    <a:moveTo>
                      <a:pt x="348" y="200"/>
                    </a:moveTo>
                    <a:lnTo>
                      <a:pt x="348" y="199"/>
                    </a:lnTo>
                    <a:lnTo>
                      <a:pt x="348" y="200"/>
                    </a:lnTo>
                    <a:close/>
                    <a:moveTo>
                      <a:pt x="344" y="206"/>
                    </a:moveTo>
                    <a:lnTo>
                      <a:pt x="344" y="206"/>
                    </a:lnTo>
                    <a:close/>
                    <a:moveTo>
                      <a:pt x="370" y="122"/>
                    </a:moveTo>
                    <a:lnTo>
                      <a:pt x="370" y="122"/>
                    </a:lnTo>
                    <a:lnTo>
                      <a:pt x="371" y="122"/>
                    </a:lnTo>
                    <a:lnTo>
                      <a:pt x="371" y="121"/>
                    </a:lnTo>
                    <a:lnTo>
                      <a:pt x="372" y="121"/>
                    </a:lnTo>
                    <a:lnTo>
                      <a:pt x="373" y="121"/>
                    </a:lnTo>
                    <a:lnTo>
                      <a:pt x="374" y="121"/>
                    </a:lnTo>
                    <a:lnTo>
                      <a:pt x="375" y="121"/>
                    </a:lnTo>
                    <a:lnTo>
                      <a:pt x="375" y="120"/>
                    </a:lnTo>
                    <a:lnTo>
                      <a:pt x="375" y="119"/>
                    </a:lnTo>
                    <a:lnTo>
                      <a:pt x="375" y="120"/>
                    </a:lnTo>
                    <a:lnTo>
                      <a:pt x="375" y="119"/>
                    </a:lnTo>
                    <a:lnTo>
                      <a:pt x="374" y="119"/>
                    </a:lnTo>
                    <a:lnTo>
                      <a:pt x="375" y="118"/>
                    </a:lnTo>
                    <a:lnTo>
                      <a:pt x="376" y="118"/>
                    </a:lnTo>
                    <a:lnTo>
                      <a:pt x="376" y="119"/>
                    </a:lnTo>
                    <a:lnTo>
                      <a:pt x="376" y="120"/>
                    </a:lnTo>
                    <a:lnTo>
                      <a:pt x="377" y="120"/>
                    </a:lnTo>
                    <a:lnTo>
                      <a:pt x="377" y="121"/>
                    </a:lnTo>
                    <a:lnTo>
                      <a:pt x="377" y="122"/>
                    </a:lnTo>
                    <a:lnTo>
                      <a:pt x="378" y="123"/>
                    </a:lnTo>
                    <a:lnTo>
                      <a:pt x="379" y="123"/>
                    </a:lnTo>
                    <a:lnTo>
                      <a:pt x="379" y="122"/>
                    </a:lnTo>
                    <a:lnTo>
                      <a:pt x="379" y="123"/>
                    </a:lnTo>
                    <a:lnTo>
                      <a:pt x="378" y="124"/>
                    </a:lnTo>
                    <a:lnTo>
                      <a:pt x="378" y="125"/>
                    </a:lnTo>
                    <a:lnTo>
                      <a:pt x="378" y="126"/>
                    </a:lnTo>
                    <a:lnTo>
                      <a:pt x="377" y="126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6" y="128"/>
                    </a:lnTo>
                    <a:lnTo>
                      <a:pt x="375" y="129"/>
                    </a:lnTo>
                    <a:lnTo>
                      <a:pt x="374" y="130"/>
                    </a:lnTo>
                    <a:lnTo>
                      <a:pt x="374" y="131"/>
                    </a:lnTo>
                    <a:lnTo>
                      <a:pt x="374" y="132"/>
                    </a:lnTo>
                    <a:lnTo>
                      <a:pt x="374" y="133"/>
                    </a:lnTo>
                    <a:lnTo>
                      <a:pt x="375" y="133"/>
                    </a:lnTo>
                    <a:lnTo>
                      <a:pt x="374" y="133"/>
                    </a:lnTo>
                    <a:lnTo>
                      <a:pt x="374" y="134"/>
                    </a:lnTo>
                    <a:lnTo>
                      <a:pt x="373" y="135"/>
                    </a:lnTo>
                    <a:lnTo>
                      <a:pt x="373" y="136"/>
                    </a:lnTo>
                    <a:lnTo>
                      <a:pt x="372" y="136"/>
                    </a:lnTo>
                    <a:lnTo>
                      <a:pt x="372" y="137"/>
                    </a:lnTo>
                    <a:lnTo>
                      <a:pt x="371" y="138"/>
                    </a:lnTo>
                    <a:lnTo>
                      <a:pt x="370" y="140"/>
                    </a:lnTo>
                    <a:lnTo>
                      <a:pt x="369" y="142"/>
                    </a:lnTo>
                    <a:lnTo>
                      <a:pt x="368" y="142"/>
                    </a:lnTo>
                    <a:lnTo>
                      <a:pt x="368" y="143"/>
                    </a:lnTo>
                    <a:lnTo>
                      <a:pt x="368" y="144"/>
                    </a:lnTo>
                    <a:lnTo>
                      <a:pt x="367" y="144"/>
                    </a:lnTo>
                    <a:lnTo>
                      <a:pt x="367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8" y="147"/>
                    </a:lnTo>
                    <a:lnTo>
                      <a:pt x="369" y="147"/>
                    </a:lnTo>
                    <a:lnTo>
                      <a:pt x="369" y="148"/>
                    </a:lnTo>
                    <a:lnTo>
                      <a:pt x="368" y="148"/>
                    </a:lnTo>
                    <a:lnTo>
                      <a:pt x="368" y="149"/>
                    </a:lnTo>
                    <a:lnTo>
                      <a:pt x="368" y="150"/>
                    </a:lnTo>
                    <a:lnTo>
                      <a:pt x="367" y="150"/>
                    </a:lnTo>
                    <a:lnTo>
                      <a:pt x="367" y="149"/>
                    </a:lnTo>
                    <a:lnTo>
                      <a:pt x="367" y="148"/>
                    </a:lnTo>
                    <a:lnTo>
                      <a:pt x="366" y="148"/>
                    </a:lnTo>
                    <a:lnTo>
                      <a:pt x="366" y="149"/>
                    </a:lnTo>
                    <a:lnTo>
                      <a:pt x="365" y="149"/>
                    </a:lnTo>
                    <a:lnTo>
                      <a:pt x="365" y="150"/>
                    </a:lnTo>
                    <a:lnTo>
                      <a:pt x="365" y="151"/>
                    </a:lnTo>
                    <a:lnTo>
                      <a:pt x="364" y="151"/>
                    </a:lnTo>
                    <a:lnTo>
                      <a:pt x="364" y="152"/>
                    </a:lnTo>
                    <a:lnTo>
                      <a:pt x="363" y="153"/>
                    </a:lnTo>
                    <a:lnTo>
                      <a:pt x="363" y="152"/>
                    </a:lnTo>
                    <a:lnTo>
                      <a:pt x="362" y="153"/>
                    </a:lnTo>
                    <a:lnTo>
                      <a:pt x="362" y="152"/>
                    </a:lnTo>
                    <a:lnTo>
                      <a:pt x="363" y="151"/>
                    </a:lnTo>
                    <a:lnTo>
                      <a:pt x="363" y="150"/>
                    </a:lnTo>
                    <a:lnTo>
                      <a:pt x="363" y="149"/>
                    </a:lnTo>
                    <a:lnTo>
                      <a:pt x="363" y="148"/>
                    </a:lnTo>
                    <a:lnTo>
                      <a:pt x="362" y="148"/>
                    </a:lnTo>
                    <a:lnTo>
                      <a:pt x="362" y="147"/>
                    </a:lnTo>
                    <a:lnTo>
                      <a:pt x="363" y="146"/>
                    </a:lnTo>
                    <a:lnTo>
                      <a:pt x="364" y="145"/>
                    </a:lnTo>
                    <a:lnTo>
                      <a:pt x="363" y="145"/>
                    </a:lnTo>
                    <a:lnTo>
                      <a:pt x="363" y="144"/>
                    </a:lnTo>
                    <a:lnTo>
                      <a:pt x="363" y="143"/>
                    </a:lnTo>
                    <a:lnTo>
                      <a:pt x="364" y="143"/>
                    </a:lnTo>
                    <a:lnTo>
                      <a:pt x="364" y="142"/>
                    </a:lnTo>
                    <a:lnTo>
                      <a:pt x="364" y="141"/>
                    </a:lnTo>
                    <a:lnTo>
                      <a:pt x="363" y="142"/>
                    </a:lnTo>
                    <a:lnTo>
                      <a:pt x="363" y="141"/>
                    </a:lnTo>
                    <a:lnTo>
                      <a:pt x="363" y="140"/>
                    </a:lnTo>
                    <a:lnTo>
                      <a:pt x="364" y="139"/>
                    </a:lnTo>
                    <a:lnTo>
                      <a:pt x="364" y="138"/>
                    </a:lnTo>
                    <a:lnTo>
                      <a:pt x="365" y="138"/>
                    </a:lnTo>
                    <a:lnTo>
                      <a:pt x="366" y="138"/>
                    </a:lnTo>
                    <a:lnTo>
                      <a:pt x="367" y="138"/>
                    </a:lnTo>
                    <a:lnTo>
                      <a:pt x="367" y="137"/>
                    </a:lnTo>
                    <a:lnTo>
                      <a:pt x="367" y="136"/>
                    </a:lnTo>
                    <a:lnTo>
                      <a:pt x="366" y="135"/>
                    </a:lnTo>
                    <a:lnTo>
                      <a:pt x="365" y="136"/>
                    </a:lnTo>
                    <a:lnTo>
                      <a:pt x="365" y="135"/>
                    </a:lnTo>
                    <a:lnTo>
                      <a:pt x="365" y="134"/>
                    </a:lnTo>
                    <a:lnTo>
                      <a:pt x="364" y="134"/>
                    </a:lnTo>
                    <a:lnTo>
                      <a:pt x="364" y="133"/>
                    </a:lnTo>
                    <a:lnTo>
                      <a:pt x="366" y="133"/>
                    </a:lnTo>
                    <a:lnTo>
                      <a:pt x="366" y="132"/>
                    </a:lnTo>
                    <a:lnTo>
                      <a:pt x="367" y="132"/>
                    </a:lnTo>
                    <a:lnTo>
                      <a:pt x="368" y="132"/>
                    </a:lnTo>
                    <a:lnTo>
                      <a:pt x="367" y="132"/>
                    </a:lnTo>
                    <a:lnTo>
                      <a:pt x="367" y="131"/>
                    </a:lnTo>
                    <a:lnTo>
                      <a:pt x="368" y="131"/>
                    </a:lnTo>
                    <a:lnTo>
                      <a:pt x="368" y="130"/>
                    </a:lnTo>
                    <a:lnTo>
                      <a:pt x="367" y="130"/>
                    </a:lnTo>
                    <a:lnTo>
                      <a:pt x="367" y="129"/>
                    </a:lnTo>
                    <a:lnTo>
                      <a:pt x="367" y="128"/>
                    </a:lnTo>
                    <a:lnTo>
                      <a:pt x="368" y="128"/>
                    </a:lnTo>
                    <a:lnTo>
                      <a:pt x="368" y="127"/>
                    </a:lnTo>
                    <a:lnTo>
                      <a:pt x="368" y="126"/>
                    </a:lnTo>
                    <a:lnTo>
                      <a:pt x="367" y="126"/>
                    </a:lnTo>
                    <a:lnTo>
                      <a:pt x="367" y="125"/>
                    </a:lnTo>
                    <a:lnTo>
                      <a:pt x="367" y="124"/>
                    </a:lnTo>
                    <a:lnTo>
                      <a:pt x="368" y="124"/>
                    </a:lnTo>
                    <a:lnTo>
                      <a:pt x="368" y="123"/>
                    </a:lnTo>
                    <a:lnTo>
                      <a:pt x="367" y="123"/>
                    </a:lnTo>
                    <a:lnTo>
                      <a:pt x="366" y="123"/>
                    </a:lnTo>
                    <a:lnTo>
                      <a:pt x="367" y="123"/>
                    </a:lnTo>
                    <a:lnTo>
                      <a:pt x="367" y="122"/>
                    </a:lnTo>
                    <a:lnTo>
                      <a:pt x="368" y="122"/>
                    </a:lnTo>
                    <a:lnTo>
                      <a:pt x="368" y="121"/>
                    </a:lnTo>
                    <a:lnTo>
                      <a:pt x="369" y="121"/>
                    </a:lnTo>
                    <a:lnTo>
                      <a:pt x="370" y="122"/>
                    </a:lnTo>
                    <a:close/>
                    <a:moveTo>
                      <a:pt x="371" y="120"/>
                    </a:moveTo>
                    <a:lnTo>
                      <a:pt x="371" y="120"/>
                    </a:lnTo>
                    <a:lnTo>
                      <a:pt x="372" y="120"/>
                    </a:lnTo>
                    <a:lnTo>
                      <a:pt x="371" y="120"/>
                    </a:lnTo>
                    <a:close/>
                    <a:moveTo>
                      <a:pt x="379" y="122"/>
                    </a:moveTo>
                    <a:lnTo>
                      <a:pt x="379" y="121"/>
                    </a:lnTo>
                    <a:lnTo>
                      <a:pt x="379" y="122"/>
                    </a:lnTo>
                    <a:close/>
                    <a:moveTo>
                      <a:pt x="380" y="123"/>
                    </a:moveTo>
                    <a:lnTo>
                      <a:pt x="380" y="123"/>
                    </a:lnTo>
                    <a:close/>
                    <a:moveTo>
                      <a:pt x="365" y="125"/>
                    </a:moveTo>
                    <a:lnTo>
                      <a:pt x="365" y="125"/>
                    </a:lnTo>
                    <a:lnTo>
                      <a:pt x="365" y="124"/>
                    </a:lnTo>
                    <a:lnTo>
                      <a:pt x="365" y="125"/>
                    </a:lnTo>
                    <a:close/>
                    <a:moveTo>
                      <a:pt x="379" y="126"/>
                    </a:moveTo>
                    <a:lnTo>
                      <a:pt x="379" y="126"/>
                    </a:lnTo>
                    <a:lnTo>
                      <a:pt x="379" y="127"/>
                    </a:lnTo>
                    <a:lnTo>
                      <a:pt x="379" y="126"/>
                    </a:lnTo>
                    <a:close/>
                    <a:moveTo>
                      <a:pt x="379" y="126"/>
                    </a:moveTo>
                    <a:lnTo>
                      <a:pt x="379" y="127"/>
                    </a:lnTo>
                    <a:lnTo>
                      <a:pt x="379" y="126"/>
                    </a:lnTo>
                    <a:close/>
                    <a:moveTo>
                      <a:pt x="365" y="126"/>
                    </a:moveTo>
                    <a:lnTo>
                      <a:pt x="365" y="126"/>
                    </a:lnTo>
                    <a:close/>
                    <a:moveTo>
                      <a:pt x="366" y="131"/>
                    </a:moveTo>
                    <a:lnTo>
                      <a:pt x="365" y="131"/>
                    </a:lnTo>
                    <a:lnTo>
                      <a:pt x="366" y="131"/>
                    </a:lnTo>
                    <a:close/>
                    <a:moveTo>
                      <a:pt x="376" y="136"/>
                    </a:moveTo>
                    <a:lnTo>
                      <a:pt x="377" y="136"/>
                    </a:lnTo>
                    <a:lnTo>
                      <a:pt x="376" y="136"/>
                    </a:lnTo>
                    <a:close/>
                    <a:moveTo>
                      <a:pt x="370" y="142"/>
                    </a:moveTo>
                    <a:lnTo>
                      <a:pt x="370" y="142"/>
                    </a:lnTo>
                    <a:lnTo>
                      <a:pt x="371" y="142"/>
                    </a:lnTo>
                    <a:lnTo>
                      <a:pt x="370" y="143"/>
                    </a:lnTo>
                    <a:lnTo>
                      <a:pt x="370" y="142"/>
                    </a:lnTo>
                    <a:close/>
                    <a:moveTo>
                      <a:pt x="363" y="142"/>
                    </a:moveTo>
                    <a:lnTo>
                      <a:pt x="363" y="142"/>
                    </a:lnTo>
                    <a:close/>
                    <a:moveTo>
                      <a:pt x="365" y="153"/>
                    </a:moveTo>
                    <a:lnTo>
                      <a:pt x="365" y="152"/>
                    </a:lnTo>
                    <a:lnTo>
                      <a:pt x="365" y="153"/>
                    </a:lnTo>
                    <a:close/>
                    <a:moveTo>
                      <a:pt x="365" y="153"/>
                    </a:moveTo>
                    <a:lnTo>
                      <a:pt x="365" y="153"/>
                    </a:lnTo>
                    <a:lnTo>
                      <a:pt x="366" y="153"/>
                    </a:lnTo>
                    <a:lnTo>
                      <a:pt x="365" y="153"/>
                    </a:lnTo>
                    <a:close/>
                    <a:moveTo>
                      <a:pt x="367" y="153"/>
                    </a:moveTo>
                    <a:lnTo>
                      <a:pt x="366" y="153"/>
                    </a:lnTo>
                    <a:lnTo>
                      <a:pt x="367" y="153"/>
                    </a:lnTo>
                    <a:close/>
                    <a:moveTo>
                      <a:pt x="372" y="154"/>
                    </a:moveTo>
                    <a:lnTo>
                      <a:pt x="372" y="153"/>
                    </a:lnTo>
                    <a:lnTo>
                      <a:pt x="372" y="154"/>
                    </a:lnTo>
                    <a:close/>
                    <a:moveTo>
                      <a:pt x="372" y="154"/>
                    </a:moveTo>
                    <a:lnTo>
                      <a:pt x="372" y="154"/>
                    </a:lnTo>
                    <a:lnTo>
                      <a:pt x="371" y="154"/>
                    </a:lnTo>
                    <a:lnTo>
                      <a:pt x="372" y="154"/>
                    </a:lnTo>
                    <a:close/>
                    <a:moveTo>
                      <a:pt x="359" y="137"/>
                    </a:moveTo>
                    <a:lnTo>
                      <a:pt x="359" y="137"/>
                    </a:lnTo>
                    <a:close/>
                    <a:moveTo>
                      <a:pt x="361" y="154"/>
                    </a:moveTo>
                    <a:lnTo>
                      <a:pt x="361" y="154"/>
                    </a:lnTo>
                    <a:lnTo>
                      <a:pt x="362" y="154"/>
                    </a:lnTo>
                    <a:lnTo>
                      <a:pt x="361" y="154"/>
                    </a:lnTo>
                    <a:close/>
                    <a:moveTo>
                      <a:pt x="363" y="161"/>
                    </a:moveTo>
                    <a:lnTo>
                      <a:pt x="363" y="161"/>
                    </a:lnTo>
                    <a:lnTo>
                      <a:pt x="363" y="160"/>
                    </a:lnTo>
                    <a:lnTo>
                      <a:pt x="363" y="161"/>
                    </a:lnTo>
                    <a:close/>
                    <a:moveTo>
                      <a:pt x="358" y="164"/>
                    </a:moveTo>
                    <a:lnTo>
                      <a:pt x="358" y="164"/>
                    </a:lnTo>
                    <a:close/>
                    <a:moveTo>
                      <a:pt x="382" y="110"/>
                    </a:moveTo>
                    <a:lnTo>
                      <a:pt x="382" y="110"/>
                    </a:lnTo>
                    <a:lnTo>
                      <a:pt x="383" y="110"/>
                    </a:lnTo>
                    <a:lnTo>
                      <a:pt x="382" y="110"/>
                    </a:lnTo>
                    <a:close/>
                    <a:moveTo>
                      <a:pt x="381" y="112"/>
                    </a:moveTo>
                    <a:lnTo>
                      <a:pt x="380" y="111"/>
                    </a:lnTo>
                    <a:lnTo>
                      <a:pt x="379" y="111"/>
                    </a:lnTo>
                    <a:lnTo>
                      <a:pt x="379" y="110"/>
                    </a:lnTo>
                    <a:lnTo>
                      <a:pt x="380" y="109"/>
                    </a:lnTo>
                    <a:lnTo>
                      <a:pt x="380" y="110"/>
                    </a:lnTo>
                    <a:lnTo>
                      <a:pt x="381" y="110"/>
                    </a:lnTo>
                    <a:lnTo>
                      <a:pt x="381" y="111"/>
                    </a:lnTo>
                    <a:lnTo>
                      <a:pt x="381" y="112"/>
                    </a:lnTo>
                    <a:close/>
                    <a:moveTo>
                      <a:pt x="368" y="111"/>
                    </a:moveTo>
                    <a:lnTo>
                      <a:pt x="368" y="111"/>
                    </a:lnTo>
                    <a:lnTo>
                      <a:pt x="369" y="111"/>
                    </a:lnTo>
                    <a:lnTo>
                      <a:pt x="368" y="111"/>
                    </a:lnTo>
                    <a:close/>
                    <a:moveTo>
                      <a:pt x="365" y="121"/>
                    </a:moveTo>
                    <a:lnTo>
                      <a:pt x="365" y="121"/>
                    </a:lnTo>
                    <a:close/>
                    <a:moveTo>
                      <a:pt x="379" y="23"/>
                    </a:moveTo>
                    <a:lnTo>
                      <a:pt x="379" y="22"/>
                    </a:lnTo>
                    <a:lnTo>
                      <a:pt x="379" y="23"/>
                    </a:lnTo>
                    <a:close/>
                    <a:moveTo>
                      <a:pt x="379" y="23"/>
                    </a:moveTo>
                    <a:lnTo>
                      <a:pt x="379" y="23"/>
                    </a:lnTo>
                    <a:lnTo>
                      <a:pt x="380" y="23"/>
                    </a:lnTo>
                    <a:lnTo>
                      <a:pt x="379" y="23"/>
                    </a:lnTo>
                    <a:close/>
                    <a:moveTo>
                      <a:pt x="379" y="24"/>
                    </a:moveTo>
                    <a:lnTo>
                      <a:pt x="379" y="24"/>
                    </a:lnTo>
                    <a:lnTo>
                      <a:pt x="379" y="23"/>
                    </a:lnTo>
                    <a:lnTo>
                      <a:pt x="379" y="24"/>
                    </a:lnTo>
                    <a:close/>
                    <a:moveTo>
                      <a:pt x="379" y="24"/>
                    </a:moveTo>
                    <a:lnTo>
                      <a:pt x="379" y="24"/>
                    </a:lnTo>
                    <a:close/>
                    <a:moveTo>
                      <a:pt x="378" y="25"/>
                    </a:moveTo>
                    <a:lnTo>
                      <a:pt x="379" y="26"/>
                    </a:lnTo>
                    <a:lnTo>
                      <a:pt x="378" y="26"/>
                    </a:lnTo>
                    <a:lnTo>
                      <a:pt x="378" y="25"/>
                    </a:lnTo>
                    <a:close/>
                    <a:moveTo>
                      <a:pt x="375" y="38"/>
                    </a:moveTo>
                    <a:lnTo>
                      <a:pt x="375" y="38"/>
                    </a:lnTo>
                    <a:close/>
                    <a:moveTo>
                      <a:pt x="375" y="39"/>
                    </a:moveTo>
                    <a:lnTo>
                      <a:pt x="375" y="39"/>
                    </a:lnTo>
                    <a:lnTo>
                      <a:pt x="375" y="38"/>
                    </a:lnTo>
                    <a:lnTo>
                      <a:pt x="376" y="39"/>
                    </a:lnTo>
                    <a:lnTo>
                      <a:pt x="375" y="39"/>
                    </a:lnTo>
                    <a:close/>
                    <a:moveTo>
                      <a:pt x="375" y="39"/>
                    </a:moveTo>
                    <a:lnTo>
                      <a:pt x="375" y="39"/>
                    </a:lnTo>
                    <a:close/>
                    <a:moveTo>
                      <a:pt x="375" y="40"/>
                    </a:moveTo>
                    <a:lnTo>
                      <a:pt x="375" y="40"/>
                    </a:lnTo>
                    <a:lnTo>
                      <a:pt x="375" y="39"/>
                    </a:lnTo>
                    <a:lnTo>
                      <a:pt x="375" y="40"/>
                    </a:lnTo>
                    <a:close/>
                    <a:moveTo>
                      <a:pt x="371" y="45"/>
                    </a:moveTo>
                    <a:lnTo>
                      <a:pt x="371" y="45"/>
                    </a:lnTo>
                    <a:close/>
                    <a:moveTo>
                      <a:pt x="372" y="45"/>
                    </a:moveTo>
                    <a:lnTo>
                      <a:pt x="372" y="45"/>
                    </a:lnTo>
                    <a:lnTo>
                      <a:pt x="371" y="45"/>
                    </a:lnTo>
                    <a:lnTo>
                      <a:pt x="372" y="45"/>
                    </a:lnTo>
                    <a:close/>
                    <a:moveTo>
                      <a:pt x="371" y="46"/>
                    </a:moveTo>
                    <a:lnTo>
                      <a:pt x="371" y="46"/>
                    </a:lnTo>
                    <a:close/>
                    <a:moveTo>
                      <a:pt x="363" y="63"/>
                    </a:moveTo>
                    <a:lnTo>
                      <a:pt x="362" y="63"/>
                    </a:lnTo>
                    <a:lnTo>
                      <a:pt x="363" y="63"/>
                    </a:lnTo>
                    <a:close/>
                    <a:moveTo>
                      <a:pt x="378" y="102"/>
                    </a:moveTo>
                    <a:lnTo>
                      <a:pt x="378" y="102"/>
                    </a:lnTo>
                    <a:lnTo>
                      <a:pt x="378" y="103"/>
                    </a:lnTo>
                    <a:lnTo>
                      <a:pt x="378" y="102"/>
                    </a:lnTo>
                    <a:close/>
                    <a:moveTo>
                      <a:pt x="378" y="102"/>
                    </a:moveTo>
                    <a:lnTo>
                      <a:pt x="378" y="102"/>
                    </a:lnTo>
                    <a:close/>
                    <a:moveTo>
                      <a:pt x="378" y="102"/>
                    </a:moveTo>
                    <a:lnTo>
                      <a:pt x="378" y="102"/>
                    </a:lnTo>
                    <a:close/>
                    <a:moveTo>
                      <a:pt x="373" y="104"/>
                    </a:moveTo>
                    <a:lnTo>
                      <a:pt x="373" y="104"/>
                    </a:lnTo>
                    <a:lnTo>
                      <a:pt x="373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3" y="104"/>
                    </a:lnTo>
                    <a:close/>
                    <a:moveTo>
                      <a:pt x="368" y="99"/>
                    </a:moveTo>
                    <a:lnTo>
                      <a:pt x="368" y="99"/>
                    </a:lnTo>
                    <a:lnTo>
                      <a:pt x="368" y="98"/>
                    </a:lnTo>
                    <a:lnTo>
                      <a:pt x="369" y="98"/>
                    </a:lnTo>
                    <a:lnTo>
                      <a:pt x="368" y="99"/>
                    </a:lnTo>
                    <a:close/>
                    <a:moveTo>
                      <a:pt x="365" y="67"/>
                    </a:moveTo>
                    <a:lnTo>
                      <a:pt x="365" y="6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3556" name="Grupo 125"/>
            <p:cNvGrpSpPr>
              <a:grpSpLocks/>
            </p:cNvGrpSpPr>
            <p:nvPr/>
          </p:nvGrpSpPr>
          <p:grpSpPr bwMode="auto">
            <a:xfrm>
              <a:off x="2454275" y="3675063"/>
              <a:ext cx="1284288" cy="1073150"/>
              <a:chOff x="3081600" y="3495676"/>
              <a:chExt cx="1603112" cy="1338374"/>
            </a:xfrm>
          </p:grpSpPr>
          <p:sp>
            <p:nvSpPr>
              <p:cNvPr id="143569" name="Freeform 4953"/>
              <p:cNvSpPr>
                <a:spLocks/>
              </p:cNvSpPr>
              <p:nvPr/>
            </p:nvSpPr>
            <p:spPr bwMode="auto">
              <a:xfrm>
                <a:off x="3336925" y="3495676"/>
                <a:ext cx="1347787" cy="1060450"/>
              </a:xfrm>
              <a:custGeom>
                <a:avLst/>
                <a:gdLst>
                  <a:gd name="T0" fmla="*/ 2147483647 w 849"/>
                  <a:gd name="T1" fmla="*/ 2147483647 h 668"/>
                  <a:gd name="T2" fmla="*/ 2147483647 w 849"/>
                  <a:gd name="T3" fmla="*/ 2147483647 h 668"/>
                  <a:gd name="T4" fmla="*/ 2147483647 w 849"/>
                  <a:gd name="T5" fmla="*/ 2147483647 h 668"/>
                  <a:gd name="T6" fmla="*/ 2147483647 w 849"/>
                  <a:gd name="T7" fmla="*/ 2147483647 h 668"/>
                  <a:gd name="T8" fmla="*/ 2147483647 w 849"/>
                  <a:gd name="T9" fmla="*/ 2147483647 h 668"/>
                  <a:gd name="T10" fmla="*/ 2147483647 w 849"/>
                  <a:gd name="T11" fmla="*/ 2147483647 h 668"/>
                  <a:gd name="T12" fmla="*/ 2147483647 w 849"/>
                  <a:gd name="T13" fmla="*/ 2147483647 h 668"/>
                  <a:gd name="T14" fmla="*/ 2147483647 w 849"/>
                  <a:gd name="T15" fmla="*/ 2147483647 h 668"/>
                  <a:gd name="T16" fmla="*/ 2147483647 w 849"/>
                  <a:gd name="T17" fmla="*/ 2147483647 h 668"/>
                  <a:gd name="T18" fmla="*/ 2147483647 w 849"/>
                  <a:gd name="T19" fmla="*/ 2147483647 h 668"/>
                  <a:gd name="T20" fmla="*/ 2147483647 w 849"/>
                  <a:gd name="T21" fmla="*/ 2147483647 h 668"/>
                  <a:gd name="T22" fmla="*/ 2147483647 w 849"/>
                  <a:gd name="T23" fmla="*/ 2147483647 h 668"/>
                  <a:gd name="T24" fmla="*/ 2147483647 w 849"/>
                  <a:gd name="T25" fmla="*/ 2147483647 h 668"/>
                  <a:gd name="T26" fmla="*/ 2147483647 w 849"/>
                  <a:gd name="T27" fmla="*/ 2147483647 h 668"/>
                  <a:gd name="T28" fmla="*/ 2147483647 w 849"/>
                  <a:gd name="T29" fmla="*/ 2147483647 h 668"/>
                  <a:gd name="T30" fmla="*/ 2147483647 w 849"/>
                  <a:gd name="T31" fmla="*/ 2147483647 h 668"/>
                  <a:gd name="T32" fmla="*/ 2147483647 w 849"/>
                  <a:gd name="T33" fmla="*/ 2147483647 h 668"/>
                  <a:gd name="T34" fmla="*/ 2147483647 w 849"/>
                  <a:gd name="T35" fmla="*/ 2147483647 h 668"/>
                  <a:gd name="T36" fmla="*/ 2147483647 w 849"/>
                  <a:gd name="T37" fmla="*/ 2147483647 h 668"/>
                  <a:gd name="T38" fmla="*/ 2147483647 w 849"/>
                  <a:gd name="T39" fmla="*/ 2147483647 h 668"/>
                  <a:gd name="T40" fmla="*/ 2147483647 w 849"/>
                  <a:gd name="T41" fmla="*/ 2147483647 h 668"/>
                  <a:gd name="T42" fmla="*/ 2147483647 w 849"/>
                  <a:gd name="T43" fmla="*/ 2147483647 h 668"/>
                  <a:gd name="T44" fmla="*/ 2147483647 w 849"/>
                  <a:gd name="T45" fmla="*/ 2147483647 h 668"/>
                  <a:gd name="T46" fmla="*/ 2147483647 w 849"/>
                  <a:gd name="T47" fmla="*/ 2147483647 h 668"/>
                  <a:gd name="T48" fmla="*/ 2147483647 w 849"/>
                  <a:gd name="T49" fmla="*/ 2147483647 h 668"/>
                  <a:gd name="T50" fmla="*/ 2147483647 w 849"/>
                  <a:gd name="T51" fmla="*/ 2147483647 h 668"/>
                  <a:gd name="T52" fmla="*/ 2147483647 w 849"/>
                  <a:gd name="T53" fmla="*/ 2147483647 h 668"/>
                  <a:gd name="T54" fmla="*/ 2147483647 w 849"/>
                  <a:gd name="T55" fmla="*/ 2147483647 h 668"/>
                  <a:gd name="T56" fmla="*/ 2147483647 w 849"/>
                  <a:gd name="T57" fmla="*/ 2147483647 h 668"/>
                  <a:gd name="T58" fmla="*/ 2147483647 w 849"/>
                  <a:gd name="T59" fmla="*/ 2147483647 h 668"/>
                  <a:gd name="T60" fmla="*/ 2147483647 w 849"/>
                  <a:gd name="T61" fmla="*/ 2147483647 h 668"/>
                  <a:gd name="T62" fmla="*/ 2147483647 w 849"/>
                  <a:gd name="T63" fmla="*/ 2147483647 h 668"/>
                  <a:gd name="T64" fmla="*/ 2147483647 w 849"/>
                  <a:gd name="T65" fmla="*/ 2147483647 h 668"/>
                  <a:gd name="T66" fmla="*/ 2147483647 w 849"/>
                  <a:gd name="T67" fmla="*/ 2147483647 h 668"/>
                  <a:gd name="T68" fmla="*/ 2147483647 w 849"/>
                  <a:gd name="T69" fmla="*/ 2147483647 h 668"/>
                  <a:gd name="T70" fmla="*/ 2147483647 w 849"/>
                  <a:gd name="T71" fmla="*/ 2147483647 h 668"/>
                  <a:gd name="T72" fmla="*/ 2147483647 w 849"/>
                  <a:gd name="T73" fmla="*/ 2147483647 h 668"/>
                  <a:gd name="T74" fmla="*/ 2147483647 w 849"/>
                  <a:gd name="T75" fmla="*/ 2147483647 h 668"/>
                  <a:gd name="T76" fmla="*/ 2147483647 w 849"/>
                  <a:gd name="T77" fmla="*/ 2147483647 h 668"/>
                  <a:gd name="T78" fmla="*/ 2147483647 w 849"/>
                  <a:gd name="T79" fmla="*/ 2147483647 h 668"/>
                  <a:gd name="T80" fmla="*/ 2147483647 w 849"/>
                  <a:gd name="T81" fmla="*/ 2147483647 h 668"/>
                  <a:gd name="T82" fmla="*/ 2147483647 w 849"/>
                  <a:gd name="T83" fmla="*/ 2147483647 h 668"/>
                  <a:gd name="T84" fmla="*/ 2147483647 w 849"/>
                  <a:gd name="T85" fmla="*/ 2147483647 h 668"/>
                  <a:gd name="T86" fmla="*/ 2147483647 w 849"/>
                  <a:gd name="T87" fmla="*/ 2147483647 h 668"/>
                  <a:gd name="T88" fmla="*/ 2147483647 w 849"/>
                  <a:gd name="T89" fmla="*/ 2147483647 h 668"/>
                  <a:gd name="T90" fmla="*/ 2147483647 w 849"/>
                  <a:gd name="T91" fmla="*/ 2147483647 h 668"/>
                  <a:gd name="T92" fmla="*/ 2147483647 w 849"/>
                  <a:gd name="T93" fmla="*/ 2147483647 h 668"/>
                  <a:gd name="T94" fmla="*/ 2147483647 w 849"/>
                  <a:gd name="T95" fmla="*/ 2147483647 h 668"/>
                  <a:gd name="T96" fmla="*/ 2147483647 w 849"/>
                  <a:gd name="T97" fmla="*/ 2147483647 h 668"/>
                  <a:gd name="T98" fmla="*/ 2147483647 w 849"/>
                  <a:gd name="T99" fmla="*/ 2147483647 h 668"/>
                  <a:gd name="T100" fmla="*/ 2147483647 w 849"/>
                  <a:gd name="T101" fmla="*/ 2147483647 h 668"/>
                  <a:gd name="T102" fmla="*/ 2147483647 w 849"/>
                  <a:gd name="T103" fmla="*/ 2147483647 h 668"/>
                  <a:gd name="T104" fmla="*/ 2147483647 w 849"/>
                  <a:gd name="T105" fmla="*/ 2147483647 h 668"/>
                  <a:gd name="T106" fmla="*/ 2147483647 w 849"/>
                  <a:gd name="T107" fmla="*/ 2147483647 h 668"/>
                  <a:gd name="T108" fmla="*/ 2147483647 w 849"/>
                  <a:gd name="T109" fmla="*/ 2147483647 h 668"/>
                  <a:gd name="T110" fmla="*/ 2147483647 w 849"/>
                  <a:gd name="T111" fmla="*/ 2147483647 h 668"/>
                  <a:gd name="T112" fmla="*/ 2147483647 w 849"/>
                  <a:gd name="T113" fmla="*/ 2147483647 h 668"/>
                  <a:gd name="T114" fmla="*/ 2147483647 w 849"/>
                  <a:gd name="T115" fmla="*/ 2147483647 h 668"/>
                  <a:gd name="T116" fmla="*/ 2147483647 w 849"/>
                  <a:gd name="T117" fmla="*/ 2147483647 h 668"/>
                  <a:gd name="T118" fmla="*/ 2147483647 w 849"/>
                  <a:gd name="T119" fmla="*/ 2147483647 h 668"/>
                  <a:gd name="T120" fmla="*/ 2147483647 w 849"/>
                  <a:gd name="T121" fmla="*/ 2147483647 h 668"/>
                  <a:gd name="T122" fmla="*/ 2147483647 w 849"/>
                  <a:gd name="T123" fmla="*/ 2147483647 h 668"/>
                  <a:gd name="T124" fmla="*/ 2147483647 w 849"/>
                  <a:gd name="T125" fmla="*/ 2147483647 h 66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849"/>
                  <a:gd name="T190" fmla="*/ 0 h 668"/>
                  <a:gd name="T191" fmla="*/ 849 w 849"/>
                  <a:gd name="T192" fmla="*/ 668 h 668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849" h="668">
                    <a:moveTo>
                      <a:pt x="396" y="39"/>
                    </a:moveTo>
                    <a:lnTo>
                      <a:pt x="396" y="39"/>
                    </a:lnTo>
                    <a:lnTo>
                      <a:pt x="397" y="39"/>
                    </a:lnTo>
                    <a:lnTo>
                      <a:pt x="398" y="40"/>
                    </a:lnTo>
                    <a:lnTo>
                      <a:pt x="398" y="41"/>
                    </a:lnTo>
                    <a:lnTo>
                      <a:pt x="399" y="41"/>
                    </a:lnTo>
                    <a:lnTo>
                      <a:pt x="398" y="42"/>
                    </a:lnTo>
                    <a:lnTo>
                      <a:pt x="398" y="43"/>
                    </a:lnTo>
                    <a:lnTo>
                      <a:pt x="399" y="43"/>
                    </a:lnTo>
                    <a:lnTo>
                      <a:pt x="399" y="44"/>
                    </a:lnTo>
                    <a:lnTo>
                      <a:pt x="400" y="44"/>
                    </a:lnTo>
                    <a:lnTo>
                      <a:pt x="400" y="45"/>
                    </a:lnTo>
                    <a:lnTo>
                      <a:pt x="401" y="45"/>
                    </a:lnTo>
                    <a:lnTo>
                      <a:pt x="401" y="46"/>
                    </a:lnTo>
                    <a:lnTo>
                      <a:pt x="401" y="47"/>
                    </a:lnTo>
                    <a:lnTo>
                      <a:pt x="401" y="48"/>
                    </a:lnTo>
                    <a:lnTo>
                      <a:pt x="400" y="48"/>
                    </a:lnTo>
                    <a:lnTo>
                      <a:pt x="400" y="49"/>
                    </a:lnTo>
                    <a:lnTo>
                      <a:pt x="400" y="51"/>
                    </a:lnTo>
                    <a:lnTo>
                      <a:pt x="400" y="52"/>
                    </a:lnTo>
                    <a:lnTo>
                      <a:pt x="399" y="52"/>
                    </a:lnTo>
                    <a:lnTo>
                      <a:pt x="399" y="53"/>
                    </a:lnTo>
                    <a:lnTo>
                      <a:pt x="398" y="53"/>
                    </a:lnTo>
                    <a:lnTo>
                      <a:pt x="397" y="54"/>
                    </a:lnTo>
                    <a:lnTo>
                      <a:pt x="397" y="55"/>
                    </a:lnTo>
                    <a:lnTo>
                      <a:pt x="396" y="56"/>
                    </a:lnTo>
                    <a:lnTo>
                      <a:pt x="396" y="57"/>
                    </a:lnTo>
                    <a:lnTo>
                      <a:pt x="395" y="58"/>
                    </a:lnTo>
                    <a:lnTo>
                      <a:pt x="394" y="58"/>
                    </a:lnTo>
                    <a:lnTo>
                      <a:pt x="394" y="59"/>
                    </a:lnTo>
                    <a:lnTo>
                      <a:pt x="394" y="60"/>
                    </a:lnTo>
                    <a:lnTo>
                      <a:pt x="394" y="61"/>
                    </a:lnTo>
                    <a:lnTo>
                      <a:pt x="393" y="62"/>
                    </a:lnTo>
                    <a:lnTo>
                      <a:pt x="392" y="62"/>
                    </a:lnTo>
                    <a:lnTo>
                      <a:pt x="391" y="62"/>
                    </a:lnTo>
                    <a:lnTo>
                      <a:pt x="390" y="63"/>
                    </a:lnTo>
                    <a:lnTo>
                      <a:pt x="389" y="63"/>
                    </a:lnTo>
                    <a:lnTo>
                      <a:pt x="388" y="63"/>
                    </a:lnTo>
                    <a:lnTo>
                      <a:pt x="388" y="64"/>
                    </a:lnTo>
                    <a:lnTo>
                      <a:pt x="389" y="64"/>
                    </a:lnTo>
                    <a:lnTo>
                      <a:pt x="390" y="65"/>
                    </a:lnTo>
                    <a:lnTo>
                      <a:pt x="390" y="66"/>
                    </a:lnTo>
                    <a:lnTo>
                      <a:pt x="390" y="67"/>
                    </a:lnTo>
                    <a:lnTo>
                      <a:pt x="390" y="68"/>
                    </a:lnTo>
                    <a:lnTo>
                      <a:pt x="391" y="67"/>
                    </a:lnTo>
                    <a:lnTo>
                      <a:pt x="391" y="68"/>
                    </a:lnTo>
                    <a:lnTo>
                      <a:pt x="391" y="69"/>
                    </a:lnTo>
                    <a:lnTo>
                      <a:pt x="392" y="69"/>
                    </a:lnTo>
                    <a:lnTo>
                      <a:pt x="393" y="69"/>
                    </a:lnTo>
                    <a:lnTo>
                      <a:pt x="393" y="68"/>
                    </a:lnTo>
                    <a:lnTo>
                      <a:pt x="393" y="67"/>
                    </a:lnTo>
                    <a:lnTo>
                      <a:pt x="394" y="67"/>
                    </a:lnTo>
                    <a:lnTo>
                      <a:pt x="394" y="66"/>
                    </a:lnTo>
                    <a:lnTo>
                      <a:pt x="394" y="65"/>
                    </a:lnTo>
                    <a:lnTo>
                      <a:pt x="395" y="65"/>
                    </a:lnTo>
                    <a:lnTo>
                      <a:pt x="395" y="64"/>
                    </a:lnTo>
                    <a:lnTo>
                      <a:pt x="396" y="64"/>
                    </a:lnTo>
                    <a:lnTo>
                      <a:pt x="397" y="64"/>
                    </a:lnTo>
                    <a:lnTo>
                      <a:pt x="398" y="64"/>
                    </a:lnTo>
                    <a:lnTo>
                      <a:pt x="399" y="63"/>
                    </a:lnTo>
                    <a:lnTo>
                      <a:pt x="399" y="62"/>
                    </a:lnTo>
                    <a:lnTo>
                      <a:pt x="400" y="62"/>
                    </a:lnTo>
                    <a:lnTo>
                      <a:pt x="400" y="61"/>
                    </a:lnTo>
                    <a:lnTo>
                      <a:pt x="400" y="60"/>
                    </a:lnTo>
                    <a:lnTo>
                      <a:pt x="401" y="60"/>
                    </a:lnTo>
                    <a:lnTo>
                      <a:pt x="402" y="60"/>
                    </a:lnTo>
                    <a:lnTo>
                      <a:pt x="403" y="60"/>
                    </a:lnTo>
                    <a:lnTo>
                      <a:pt x="404" y="60"/>
                    </a:lnTo>
                    <a:lnTo>
                      <a:pt x="405" y="60"/>
                    </a:lnTo>
                    <a:lnTo>
                      <a:pt x="405" y="61"/>
                    </a:lnTo>
                    <a:lnTo>
                      <a:pt x="406" y="61"/>
                    </a:lnTo>
                    <a:lnTo>
                      <a:pt x="407" y="62"/>
                    </a:lnTo>
                    <a:lnTo>
                      <a:pt x="407" y="61"/>
                    </a:lnTo>
                    <a:lnTo>
                      <a:pt x="408" y="61"/>
                    </a:lnTo>
                    <a:lnTo>
                      <a:pt x="409" y="61"/>
                    </a:lnTo>
                    <a:lnTo>
                      <a:pt x="410" y="61"/>
                    </a:lnTo>
                    <a:lnTo>
                      <a:pt x="410" y="60"/>
                    </a:lnTo>
                    <a:lnTo>
                      <a:pt x="410" y="59"/>
                    </a:lnTo>
                    <a:lnTo>
                      <a:pt x="411" y="59"/>
                    </a:lnTo>
                    <a:lnTo>
                      <a:pt x="410" y="59"/>
                    </a:lnTo>
                    <a:lnTo>
                      <a:pt x="411" y="59"/>
                    </a:lnTo>
                    <a:lnTo>
                      <a:pt x="412" y="59"/>
                    </a:lnTo>
                    <a:lnTo>
                      <a:pt x="412" y="58"/>
                    </a:lnTo>
                    <a:lnTo>
                      <a:pt x="412" y="59"/>
                    </a:lnTo>
                    <a:lnTo>
                      <a:pt x="413" y="59"/>
                    </a:lnTo>
                    <a:lnTo>
                      <a:pt x="414" y="59"/>
                    </a:lnTo>
                    <a:lnTo>
                      <a:pt x="415" y="59"/>
                    </a:lnTo>
                    <a:lnTo>
                      <a:pt x="416" y="59"/>
                    </a:lnTo>
                    <a:lnTo>
                      <a:pt x="416" y="60"/>
                    </a:lnTo>
                    <a:lnTo>
                      <a:pt x="416" y="59"/>
                    </a:lnTo>
                    <a:lnTo>
                      <a:pt x="417" y="60"/>
                    </a:lnTo>
                    <a:lnTo>
                      <a:pt x="417" y="59"/>
                    </a:lnTo>
                    <a:lnTo>
                      <a:pt x="417" y="60"/>
                    </a:lnTo>
                    <a:lnTo>
                      <a:pt x="417" y="59"/>
                    </a:lnTo>
                    <a:lnTo>
                      <a:pt x="418" y="59"/>
                    </a:lnTo>
                    <a:lnTo>
                      <a:pt x="419" y="59"/>
                    </a:lnTo>
                    <a:lnTo>
                      <a:pt x="418" y="58"/>
                    </a:lnTo>
                    <a:lnTo>
                      <a:pt x="419" y="58"/>
                    </a:lnTo>
                    <a:lnTo>
                      <a:pt x="420" y="58"/>
                    </a:lnTo>
                    <a:lnTo>
                      <a:pt x="421" y="58"/>
                    </a:lnTo>
                    <a:lnTo>
                      <a:pt x="421" y="57"/>
                    </a:lnTo>
                    <a:lnTo>
                      <a:pt x="422" y="57"/>
                    </a:lnTo>
                    <a:lnTo>
                      <a:pt x="423" y="56"/>
                    </a:lnTo>
                    <a:lnTo>
                      <a:pt x="423" y="55"/>
                    </a:lnTo>
                    <a:lnTo>
                      <a:pt x="424" y="55"/>
                    </a:lnTo>
                    <a:lnTo>
                      <a:pt x="424" y="54"/>
                    </a:lnTo>
                    <a:lnTo>
                      <a:pt x="424" y="53"/>
                    </a:lnTo>
                    <a:lnTo>
                      <a:pt x="425" y="53"/>
                    </a:lnTo>
                    <a:lnTo>
                      <a:pt x="425" y="52"/>
                    </a:lnTo>
                    <a:lnTo>
                      <a:pt x="425" y="53"/>
                    </a:lnTo>
                    <a:lnTo>
                      <a:pt x="426" y="53"/>
                    </a:lnTo>
                    <a:lnTo>
                      <a:pt x="426" y="52"/>
                    </a:lnTo>
                    <a:lnTo>
                      <a:pt x="426" y="53"/>
                    </a:lnTo>
                    <a:lnTo>
                      <a:pt x="427" y="52"/>
                    </a:lnTo>
                    <a:lnTo>
                      <a:pt x="428" y="51"/>
                    </a:lnTo>
                    <a:lnTo>
                      <a:pt x="429" y="51"/>
                    </a:lnTo>
                    <a:lnTo>
                      <a:pt x="428" y="50"/>
                    </a:lnTo>
                    <a:lnTo>
                      <a:pt x="429" y="50"/>
                    </a:lnTo>
                    <a:lnTo>
                      <a:pt x="429" y="49"/>
                    </a:lnTo>
                    <a:lnTo>
                      <a:pt x="430" y="49"/>
                    </a:lnTo>
                    <a:lnTo>
                      <a:pt x="431" y="48"/>
                    </a:lnTo>
                    <a:lnTo>
                      <a:pt x="431" y="47"/>
                    </a:lnTo>
                    <a:lnTo>
                      <a:pt x="432" y="47"/>
                    </a:lnTo>
                    <a:lnTo>
                      <a:pt x="433" y="46"/>
                    </a:lnTo>
                    <a:lnTo>
                      <a:pt x="433" y="47"/>
                    </a:lnTo>
                    <a:lnTo>
                      <a:pt x="434" y="46"/>
                    </a:lnTo>
                    <a:lnTo>
                      <a:pt x="434" y="47"/>
                    </a:lnTo>
                    <a:lnTo>
                      <a:pt x="435" y="47"/>
                    </a:lnTo>
                    <a:lnTo>
                      <a:pt x="435" y="48"/>
                    </a:lnTo>
                    <a:lnTo>
                      <a:pt x="436" y="48"/>
                    </a:lnTo>
                    <a:lnTo>
                      <a:pt x="436" y="47"/>
                    </a:lnTo>
                    <a:lnTo>
                      <a:pt x="437" y="48"/>
                    </a:lnTo>
                    <a:lnTo>
                      <a:pt x="437" y="49"/>
                    </a:lnTo>
                    <a:lnTo>
                      <a:pt x="437" y="48"/>
                    </a:lnTo>
                    <a:lnTo>
                      <a:pt x="438" y="48"/>
                    </a:lnTo>
                    <a:lnTo>
                      <a:pt x="439" y="48"/>
                    </a:lnTo>
                    <a:lnTo>
                      <a:pt x="440" y="48"/>
                    </a:lnTo>
                    <a:lnTo>
                      <a:pt x="440" y="47"/>
                    </a:lnTo>
                    <a:lnTo>
                      <a:pt x="441" y="47"/>
                    </a:lnTo>
                    <a:lnTo>
                      <a:pt x="441" y="46"/>
                    </a:lnTo>
                    <a:lnTo>
                      <a:pt x="442" y="46"/>
                    </a:lnTo>
                    <a:lnTo>
                      <a:pt x="443" y="46"/>
                    </a:lnTo>
                    <a:lnTo>
                      <a:pt x="444" y="46"/>
                    </a:lnTo>
                    <a:lnTo>
                      <a:pt x="444" y="45"/>
                    </a:lnTo>
                    <a:lnTo>
                      <a:pt x="445" y="45"/>
                    </a:lnTo>
                    <a:lnTo>
                      <a:pt x="445" y="44"/>
                    </a:lnTo>
                    <a:lnTo>
                      <a:pt x="446" y="44"/>
                    </a:lnTo>
                    <a:lnTo>
                      <a:pt x="446" y="43"/>
                    </a:lnTo>
                    <a:lnTo>
                      <a:pt x="447" y="43"/>
                    </a:lnTo>
                    <a:lnTo>
                      <a:pt x="447" y="42"/>
                    </a:lnTo>
                    <a:lnTo>
                      <a:pt x="447" y="43"/>
                    </a:lnTo>
                    <a:lnTo>
                      <a:pt x="448" y="43"/>
                    </a:lnTo>
                    <a:lnTo>
                      <a:pt x="448" y="42"/>
                    </a:lnTo>
                    <a:lnTo>
                      <a:pt x="449" y="42"/>
                    </a:lnTo>
                    <a:lnTo>
                      <a:pt x="450" y="41"/>
                    </a:lnTo>
                    <a:lnTo>
                      <a:pt x="451" y="41"/>
                    </a:lnTo>
                    <a:lnTo>
                      <a:pt x="451" y="40"/>
                    </a:lnTo>
                    <a:lnTo>
                      <a:pt x="452" y="39"/>
                    </a:lnTo>
                    <a:lnTo>
                      <a:pt x="453" y="40"/>
                    </a:lnTo>
                    <a:lnTo>
                      <a:pt x="453" y="39"/>
                    </a:lnTo>
                    <a:lnTo>
                      <a:pt x="454" y="38"/>
                    </a:lnTo>
                    <a:lnTo>
                      <a:pt x="454" y="37"/>
                    </a:lnTo>
                    <a:lnTo>
                      <a:pt x="454" y="38"/>
                    </a:lnTo>
                    <a:lnTo>
                      <a:pt x="455" y="38"/>
                    </a:lnTo>
                    <a:lnTo>
                      <a:pt x="455" y="37"/>
                    </a:lnTo>
                    <a:lnTo>
                      <a:pt x="456" y="36"/>
                    </a:lnTo>
                    <a:lnTo>
                      <a:pt x="457" y="36"/>
                    </a:lnTo>
                    <a:lnTo>
                      <a:pt x="457" y="35"/>
                    </a:lnTo>
                    <a:lnTo>
                      <a:pt x="458" y="35"/>
                    </a:lnTo>
                    <a:lnTo>
                      <a:pt x="459" y="34"/>
                    </a:lnTo>
                    <a:lnTo>
                      <a:pt x="458" y="34"/>
                    </a:lnTo>
                    <a:lnTo>
                      <a:pt x="459" y="34"/>
                    </a:lnTo>
                    <a:lnTo>
                      <a:pt x="460" y="34"/>
                    </a:lnTo>
                    <a:lnTo>
                      <a:pt x="461" y="34"/>
                    </a:lnTo>
                    <a:lnTo>
                      <a:pt x="462" y="33"/>
                    </a:lnTo>
                    <a:lnTo>
                      <a:pt x="462" y="34"/>
                    </a:lnTo>
                    <a:lnTo>
                      <a:pt x="462" y="33"/>
                    </a:lnTo>
                    <a:lnTo>
                      <a:pt x="463" y="33"/>
                    </a:lnTo>
                    <a:lnTo>
                      <a:pt x="462" y="33"/>
                    </a:lnTo>
                    <a:lnTo>
                      <a:pt x="463" y="33"/>
                    </a:lnTo>
                    <a:lnTo>
                      <a:pt x="463" y="34"/>
                    </a:lnTo>
                    <a:lnTo>
                      <a:pt x="464" y="34"/>
                    </a:lnTo>
                    <a:lnTo>
                      <a:pt x="465" y="34"/>
                    </a:lnTo>
                    <a:lnTo>
                      <a:pt x="466" y="34"/>
                    </a:lnTo>
                    <a:lnTo>
                      <a:pt x="467" y="35"/>
                    </a:lnTo>
                    <a:lnTo>
                      <a:pt x="468" y="35"/>
                    </a:lnTo>
                    <a:lnTo>
                      <a:pt x="469" y="35"/>
                    </a:lnTo>
                    <a:lnTo>
                      <a:pt x="469" y="34"/>
                    </a:lnTo>
                    <a:lnTo>
                      <a:pt x="470" y="33"/>
                    </a:lnTo>
                    <a:lnTo>
                      <a:pt x="471" y="32"/>
                    </a:lnTo>
                    <a:lnTo>
                      <a:pt x="471" y="31"/>
                    </a:lnTo>
                    <a:lnTo>
                      <a:pt x="472" y="31"/>
                    </a:lnTo>
                    <a:lnTo>
                      <a:pt x="472" y="30"/>
                    </a:lnTo>
                    <a:lnTo>
                      <a:pt x="472" y="31"/>
                    </a:lnTo>
                    <a:lnTo>
                      <a:pt x="472" y="30"/>
                    </a:lnTo>
                    <a:lnTo>
                      <a:pt x="472" y="29"/>
                    </a:lnTo>
                    <a:lnTo>
                      <a:pt x="473" y="29"/>
                    </a:lnTo>
                    <a:lnTo>
                      <a:pt x="475" y="29"/>
                    </a:lnTo>
                    <a:lnTo>
                      <a:pt x="476" y="29"/>
                    </a:lnTo>
                    <a:lnTo>
                      <a:pt x="475" y="28"/>
                    </a:lnTo>
                    <a:lnTo>
                      <a:pt x="476" y="28"/>
                    </a:lnTo>
                    <a:lnTo>
                      <a:pt x="476" y="29"/>
                    </a:lnTo>
                    <a:lnTo>
                      <a:pt x="477" y="28"/>
                    </a:lnTo>
                    <a:lnTo>
                      <a:pt x="477" y="27"/>
                    </a:lnTo>
                    <a:lnTo>
                      <a:pt x="478" y="27"/>
                    </a:lnTo>
                    <a:lnTo>
                      <a:pt x="478" y="26"/>
                    </a:lnTo>
                    <a:lnTo>
                      <a:pt x="479" y="26"/>
                    </a:lnTo>
                    <a:lnTo>
                      <a:pt x="479" y="27"/>
                    </a:lnTo>
                    <a:lnTo>
                      <a:pt x="479" y="26"/>
                    </a:lnTo>
                    <a:lnTo>
                      <a:pt x="480" y="26"/>
                    </a:lnTo>
                    <a:lnTo>
                      <a:pt x="479" y="26"/>
                    </a:lnTo>
                    <a:lnTo>
                      <a:pt x="480" y="26"/>
                    </a:lnTo>
                    <a:lnTo>
                      <a:pt x="481" y="26"/>
                    </a:lnTo>
                    <a:lnTo>
                      <a:pt x="482" y="26"/>
                    </a:lnTo>
                    <a:lnTo>
                      <a:pt x="482" y="25"/>
                    </a:lnTo>
                    <a:lnTo>
                      <a:pt x="483" y="25"/>
                    </a:lnTo>
                    <a:lnTo>
                      <a:pt x="482" y="24"/>
                    </a:lnTo>
                    <a:lnTo>
                      <a:pt x="483" y="24"/>
                    </a:lnTo>
                    <a:lnTo>
                      <a:pt x="483" y="25"/>
                    </a:lnTo>
                    <a:lnTo>
                      <a:pt x="484" y="24"/>
                    </a:lnTo>
                    <a:lnTo>
                      <a:pt x="485" y="24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6" y="24"/>
                    </a:lnTo>
                    <a:lnTo>
                      <a:pt x="486" y="23"/>
                    </a:lnTo>
                    <a:lnTo>
                      <a:pt x="487" y="23"/>
                    </a:lnTo>
                    <a:lnTo>
                      <a:pt x="488" y="22"/>
                    </a:lnTo>
                    <a:lnTo>
                      <a:pt x="487" y="22"/>
                    </a:lnTo>
                    <a:lnTo>
                      <a:pt x="487" y="23"/>
                    </a:lnTo>
                    <a:lnTo>
                      <a:pt x="487" y="22"/>
                    </a:lnTo>
                    <a:lnTo>
                      <a:pt x="487" y="21"/>
                    </a:lnTo>
                    <a:lnTo>
                      <a:pt x="487" y="20"/>
                    </a:lnTo>
                    <a:lnTo>
                      <a:pt x="488" y="20"/>
                    </a:lnTo>
                    <a:lnTo>
                      <a:pt x="489" y="20"/>
                    </a:lnTo>
                    <a:lnTo>
                      <a:pt x="489" y="19"/>
                    </a:lnTo>
                    <a:lnTo>
                      <a:pt x="489" y="20"/>
                    </a:lnTo>
                    <a:lnTo>
                      <a:pt x="488" y="19"/>
                    </a:lnTo>
                    <a:lnTo>
                      <a:pt x="489" y="19"/>
                    </a:lnTo>
                    <a:lnTo>
                      <a:pt x="488" y="18"/>
                    </a:lnTo>
                    <a:lnTo>
                      <a:pt x="489" y="18"/>
                    </a:lnTo>
                    <a:lnTo>
                      <a:pt x="489" y="17"/>
                    </a:lnTo>
                    <a:lnTo>
                      <a:pt x="490" y="17"/>
                    </a:lnTo>
                    <a:lnTo>
                      <a:pt x="491" y="17"/>
                    </a:lnTo>
                    <a:lnTo>
                      <a:pt x="490" y="16"/>
                    </a:lnTo>
                    <a:lnTo>
                      <a:pt x="491" y="16"/>
                    </a:lnTo>
                    <a:lnTo>
                      <a:pt x="491" y="17"/>
                    </a:lnTo>
                    <a:lnTo>
                      <a:pt x="492" y="17"/>
                    </a:lnTo>
                    <a:lnTo>
                      <a:pt x="492" y="16"/>
                    </a:lnTo>
                    <a:lnTo>
                      <a:pt x="493" y="16"/>
                    </a:lnTo>
                    <a:lnTo>
                      <a:pt x="494" y="15"/>
                    </a:lnTo>
                    <a:lnTo>
                      <a:pt x="494" y="16"/>
                    </a:lnTo>
                    <a:lnTo>
                      <a:pt x="494" y="15"/>
                    </a:lnTo>
                    <a:lnTo>
                      <a:pt x="495" y="16"/>
                    </a:lnTo>
                    <a:lnTo>
                      <a:pt x="495" y="15"/>
                    </a:lnTo>
                    <a:lnTo>
                      <a:pt x="495" y="14"/>
                    </a:lnTo>
                    <a:lnTo>
                      <a:pt x="496" y="15"/>
                    </a:lnTo>
                    <a:lnTo>
                      <a:pt x="496" y="14"/>
                    </a:lnTo>
                    <a:lnTo>
                      <a:pt x="497" y="14"/>
                    </a:lnTo>
                    <a:lnTo>
                      <a:pt x="498" y="14"/>
                    </a:lnTo>
                    <a:lnTo>
                      <a:pt x="498" y="13"/>
                    </a:lnTo>
                    <a:lnTo>
                      <a:pt x="498" y="14"/>
                    </a:lnTo>
                    <a:lnTo>
                      <a:pt x="499" y="13"/>
                    </a:lnTo>
                    <a:lnTo>
                      <a:pt x="499" y="14"/>
                    </a:lnTo>
                    <a:lnTo>
                      <a:pt x="499" y="13"/>
                    </a:lnTo>
                    <a:lnTo>
                      <a:pt x="499" y="12"/>
                    </a:lnTo>
                    <a:lnTo>
                      <a:pt x="500" y="12"/>
                    </a:lnTo>
                    <a:lnTo>
                      <a:pt x="500" y="11"/>
                    </a:lnTo>
                    <a:lnTo>
                      <a:pt x="500" y="12"/>
                    </a:lnTo>
                    <a:lnTo>
                      <a:pt x="500" y="11"/>
                    </a:lnTo>
                    <a:lnTo>
                      <a:pt x="501" y="12"/>
                    </a:lnTo>
                    <a:lnTo>
                      <a:pt x="502" y="11"/>
                    </a:lnTo>
                    <a:lnTo>
                      <a:pt x="502" y="12"/>
                    </a:lnTo>
                    <a:lnTo>
                      <a:pt x="502" y="11"/>
                    </a:lnTo>
                    <a:lnTo>
                      <a:pt x="502" y="10"/>
                    </a:lnTo>
                    <a:lnTo>
                      <a:pt x="503" y="10"/>
                    </a:lnTo>
                    <a:lnTo>
                      <a:pt x="504" y="10"/>
                    </a:lnTo>
                    <a:lnTo>
                      <a:pt x="504" y="9"/>
                    </a:lnTo>
                    <a:lnTo>
                      <a:pt x="504" y="10"/>
                    </a:lnTo>
                    <a:lnTo>
                      <a:pt x="504" y="9"/>
                    </a:lnTo>
                    <a:lnTo>
                      <a:pt x="505" y="9"/>
                    </a:lnTo>
                    <a:lnTo>
                      <a:pt x="505" y="8"/>
                    </a:lnTo>
                    <a:lnTo>
                      <a:pt x="506" y="9"/>
                    </a:lnTo>
                    <a:lnTo>
                      <a:pt x="506" y="8"/>
                    </a:lnTo>
                    <a:lnTo>
                      <a:pt x="507" y="8"/>
                    </a:lnTo>
                    <a:lnTo>
                      <a:pt x="508" y="7"/>
                    </a:lnTo>
                    <a:lnTo>
                      <a:pt x="509" y="7"/>
                    </a:lnTo>
                    <a:lnTo>
                      <a:pt x="509" y="6"/>
                    </a:lnTo>
                    <a:lnTo>
                      <a:pt x="510" y="7"/>
                    </a:lnTo>
                    <a:lnTo>
                      <a:pt x="510" y="6"/>
                    </a:lnTo>
                    <a:lnTo>
                      <a:pt x="511" y="6"/>
                    </a:lnTo>
                    <a:lnTo>
                      <a:pt x="512" y="6"/>
                    </a:lnTo>
                    <a:lnTo>
                      <a:pt x="512" y="5"/>
                    </a:lnTo>
                    <a:lnTo>
                      <a:pt x="513" y="5"/>
                    </a:lnTo>
                    <a:lnTo>
                      <a:pt x="513" y="6"/>
                    </a:lnTo>
                    <a:lnTo>
                      <a:pt x="514" y="5"/>
                    </a:lnTo>
                    <a:lnTo>
                      <a:pt x="515" y="5"/>
                    </a:lnTo>
                    <a:lnTo>
                      <a:pt x="516" y="6"/>
                    </a:lnTo>
                    <a:lnTo>
                      <a:pt x="516" y="5"/>
                    </a:lnTo>
                    <a:lnTo>
                      <a:pt x="517" y="5"/>
                    </a:lnTo>
                    <a:lnTo>
                      <a:pt x="517" y="4"/>
                    </a:lnTo>
                    <a:lnTo>
                      <a:pt x="517" y="5"/>
                    </a:lnTo>
                    <a:lnTo>
                      <a:pt x="517" y="4"/>
                    </a:lnTo>
                    <a:lnTo>
                      <a:pt x="518" y="4"/>
                    </a:lnTo>
                    <a:lnTo>
                      <a:pt x="518" y="5"/>
                    </a:lnTo>
                    <a:lnTo>
                      <a:pt x="518" y="4"/>
                    </a:lnTo>
                    <a:lnTo>
                      <a:pt x="519" y="4"/>
                    </a:lnTo>
                    <a:lnTo>
                      <a:pt x="520" y="3"/>
                    </a:lnTo>
                    <a:lnTo>
                      <a:pt x="522" y="2"/>
                    </a:lnTo>
                    <a:lnTo>
                      <a:pt x="523" y="2"/>
                    </a:lnTo>
                    <a:lnTo>
                      <a:pt x="524" y="2"/>
                    </a:lnTo>
                    <a:lnTo>
                      <a:pt x="525" y="2"/>
                    </a:lnTo>
                    <a:lnTo>
                      <a:pt x="526" y="2"/>
                    </a:lnTo>
                    <a:lnTo>
                      <a:pt x="526" y="1"/>
                    </a:lnTo>
                    <a:lnTo>
                      <a:pt x="527" y="1"/>
                    </a:lnTo>
                    <a:lnTo>
                      <a:pt x="526" y="1"/>
                    </a:lnTo>
                    <a:lnTo>
                      <a:pt x="527" y="1"/>
                    </a:lnTo>
                    <a:lnTo>
                      <a:pt x="527" y="0"/>
                    </a:lnTo>
                    <a:lnTo>
                      <a:pt x="529" y="0"/>
                    </a:lnTo>
                    <a:lnTo>
                      <a:pt x="530" y="1"/>
                    </a:lnTo>
                    <a:lnTo>
                      <a:pt x="531" y="1"/>
                    </a:lnTo>
                    <a:lnTo>
                      <a:pt x="532" y="1"/>
                    </a:lnTo>
                    <a:lnTo>
                      <a:pt x="533" y="1"/>
                    </a:lnTo>
                    <a:lnTo>
                      <a:pt x="534" y="1"/>
                    </a:lnTo>
                    <a:lnTo>
                      <a:pt x="534" y="2"/>
                    </a:lnTo>
                    <a:lnTo>
                      <a:pt x="534" y="1"/>
                    </a:lnTo>
                    <a:lnTo>
                      <a:pt x="535" y="1"/>
                    </a:lnTo>
                    <a:lnTo>
                      <a:pt x="535" y="2"/>
                    </a:lnTo>
                    <a:lnTo>
                      <a:pt x="535" y="1"/>
                    </a:lnTo>
                    <a:lnTo>
                      <a:pt x="535" y="0"/>
                    </a:lnTo>
                    <a:lnTo>
                      <a:pt x="536" y="1"/>
                    </a:lnTo>
                    <a:lnTo>
                      <a:pt x="537" y="1"/>
                    </a:lnTo>
                    <a:lnTo>
                      <a:pt x="536" y="0"/>
                    </a:lnTo>
                    <a:lnTo>
                      <a:pt x="537" y="0"/>
                    </a:lnTo>
                    <a:lnTo>
                      <a:pt x="537" y="1"/>
                    </a:lnTo>
                    <a:lnTo>
                      <a:pt x="538" y="1"/>
                    </a:lnTo>
                    <a:lnTo>
                      <a:pt x="538" y="2"/>
                    </a:lnTo>
                    <a:lnTo>
                      <a:pt x="539" y="2"/>
                    </a:lnTo>
                    <a:lnTo>
                      <a:pt x="540" y="3"/>
                    </a:lnTo>
                    <a:lnTo>
                      <a:pt x="541" y="3"/>
                    </a:lnTo>
                    <a:lnTo>
                      <a:pt x="541" y="2"/>
                    </a:lnTo>
                    <a:lnTo>
                      <a:pt x="542" y="3"/>
                    </a:lnTo>
                    <a:lnTo>
                      <a:pt x="543" y="3"/>
                    </a:lnTo>
                    <a:lnTo>
                      <a:pt x="543" y="4"/>
                    </a:lnTo>
                    <a:lnTo>
                      <a:pt x="542" y="4"/>
                    </a:lnTo>
                    <a:lnTo>
                      <a:pt x="543" y="4"/>
                    </a:lnTo>
                    <a:lnTo>
                      <a:pt x="544" y="3"/>
                    </a:lnTo>
                    <a:lnTo>
                      <a:pt x="545" y="3"/>
                    </a:lnTo>
                    <a:lnTo>
                      <a:pt x="545" y="4"/>
                    </a:lnTo>
                    <a:lnTo>
                      <a:pt x="546" y="4"/>
                    </a:lnTo>
                    <a:lnTo>
                      <a:pt x="547" y="4"/>
                    </a:lnTo>
                    <a:lnTo>
                      <a:pt x="547" y="5"/>
                    </a:lnTo>
                    <a:lnTo>
                      <a:pt x="548" y="4"/>
                    </a:lnTo>
                    <a:lnTo>
                      <a:pt x="548" y="5"/>
                    </a:lnTo>
                    <a:lnTo>
                      <a:pt x="548" y="4"/>
                    </a:lnTo>
                    <a:lnTo>
                      <a:pt x="549" y="5"/>
                    </a:lnTo>
                    <a:lnTo>
                      <a:pt x="548" y="5"/>
                    </a:lnTo>
                    <a:lnTo>
                      <a:pt x="549" y="5"/>
                    </a:lnTo>
                    <a:lnTo>
                      <a:pt x="550" y="5"/>
                    </a:lnTo>
                    <a:lnTo>
                      <a:pt x="550" y="6"/>
                    </a:lnTo>
                    <a:lnTo>
                      <a:pt x="550" y="5"/>
                    </a:lnTo>
                    <a:lnTo>
                      <a:pt x="551" y="5"/>
                    </a:lnTo>
                    <a:lnTo>
                      <a:pt x="551" y="4"/>
                    </a:lnTo>
                    <a:lnTo>
                      <a:pt x="551" y="5"/>
                    </a:lnTo>
                    <a:lnTo>
                      <a:pt x="551" y="4"/>
                    </a:lnTo>
                    <a:lnTo>
                      <a:pt x="552" y="4"/>
                    </a:lnTo>
                    <a:lnTo>
                      <a:pt x="553" y="4"/>
                    </a:lnTo>
                    <a:lnTo>
                      <a:pt x="554" y="4"/>
                    </a:lnTo>
                    <a:lnTo>
                      <a:pt x="554" y="5"/>
                    </a:lnTo>
                    <a:lnTo>
                      <a:pt x="555" y="5"/>
                    </a:lnTo>
                    <a:lnTo>
                      <a:pt x="555" y="6"/>
                    </a:lnTo>
                    <a:lnTo>
                      <a:pt x="556" y="6"/>
                    </a:lnTo>
                    <a:lnTo>
                      <a:pt x="556" y="7"/>
                    </a:lnTo>
                    <a:lnTo>
                      <a:pt x="556" y="6"/>
                    </a:lnTo>
                    <a:lnTo>
                      <a:pt x="557" y="6"/>
                    </a:lnTo>
                    <a:lnTo>
                      <a:pt x="557" y="7"/>
                    </a:lnTo>
                    <a:lnTo>
                      <a:pt x="558" y="7"/>
                    </a:lnTo>
                    <a:lnTo>
                      <a:pt x="558" y="8"/>
                    </a:lnTo>
                    <a:lnTo>
                      <a:pt x="558" y="7"/>
                    </a:lnTo>
                    <a:lnTo>
                      <a:pt x="559" y="7"/>
                    </a:lnTo>
                    <a:lnTo>
                      <a:pt x="559" y="8"/>
                    </a:lnTo>
                    <a:lnTo>
                      <a:pt x="559" y="7"/>
                    </a:lnTo>
                    <a:lnTo>
                      <a:pt x="560" y="7"/>
                    </a:lnTo>
                    <a:lnTo>
                      <a:pt x="561" y="7"/>
                    </a:lnTo>
                    <a:lnTo>
                      <a:pt x="561" y="8"/>
                    </a:lnTo>
                    <a:lnTo>
                      <a:pt x="562" y="8"/>
                    </a:lnTo>
                    <a:lnTo>
                      <a:pt x="562" y="9"/>
                    </a:lnTo>
                    <a:lnTo>
                      <a:pt x="562" y="8"/>
                    </a:lnTo>
                    <a:lnTo>
                      <a:pt x="562" y="9"/>
                    </a:lnTo>
                    <a:lnTo>
                      <a:pt x="562" y="8"/>
                    </a:lnTo>
                    <a:lnTo>
                      <a:pt x="563" y="9"/>
                    </a:lnTo>
                    <a:lnTo>
                      <a:pt x="563" y="8"/>
                    </a:lnTo>
                    <a:lnTo>
                      <a:pt x="564" y="8"/>
                    </a:lnTo>
                    <a:lnTo>
                      <a:pt x="564" y="9"/>
                    </a:lnTo>
                    <a:lnTo>
                      <a:pt x="563" y="9"/>
                    </a:lnTo>
                    <a:lnTo>
                      <a:pt x="564" y="9"/>
                    </a:lnTo>
                    <a:lnTo>
                      <a:pt x="565" y="9"/>
                    </a:lnTo>
                    <a:lnTo>
                      <a:pt x="566" y="9"/>
                    </a:lnTo>
                    <a:lnTo>
                      <a:pt x="566" y="10"/>
                    </a:lnTo>
                    <a:lnTo>
                      <a:pt x="566" y="9"/>
                    </a:lnTo>
                    <a:lnTo>
                      <a:pt x="566" y="10"/>
                    </a:lnTo>
                    <a:lnTo>
                      <a:pt x="567" y="10"/>
                    </a:lnTo>
                    <a:lnTo>
                      <a:pt x="567" y="11"/>
                    </a:lnTo>
                    <a:lnTo>
                      <a:pt x="568" y="11"/>
                    </a:lnTo>
                    <a:lnTo>
                      <a:pt x="569" y="11"/>
                    </a:lnTo>
                    <a:lnTo>
                      <a:pt x="568" y="11"/>
                    </a:lnTo>
                    <a:lnTo>
                      <a:pt x="568" y="12"/>
                    </a:lnTo>
                    <a:lnTo>
                      <a:pt x="567" y="13"/>
                    </a:lnTo>
                    <a:lnTo>
                      <a:pt x="567" y="14"/>
                    </a:lnTo>
                    <a:lnTo>
                      <a:pt x="566" y="14"/>
                    </a:lnTo>
                    <a:lnTo>
                      <a:pt x="566" y="15"/>
                    </a:lnTo>
                    <a:lnTo>
                      <a:pt x="565" y="18"/>
                    </a:lnTo>
                    <a:lnTo>
                      <a:pt x="564" y="19"/>
                    </a:lnTo>
                    <a:lnTo>
                      <a:pt x="562" y="23"/>
                    </a:lnTo>
                    <a:lnTo>
                      <a:pt x="561" y="24"/>
                    </a:lnTo>
                    <a:lnTo>
                      <a:pt x="561" y="25"/>
                    </a:lnTo>
                    <a:lnTo>
                      <a:pt x="561" y="26"/>
                    </a:lnTo>
                    <a:lnTo>
                      <a:pt x="560" y="27"/>
                    </a:lnTo>
                    <a:lnTo>
                      <a:pt x="560" y="28"/>
                    </a:lnTo>
                    <a:lnTo>
                      <a:pt x="559" y="29"/>
                    </a:lnTo>
                    <a:lnTo>
                      <a:pt x="559" y="30"/>
                    </a:lnTo>
                    <a:lnTo>
                      <a:pt x="560" y="30"/>
                    </a:lnTo>
                    <a:lnTo>
                      <a:pt x="559" y="30"/>
                    </a:lnTo>
                    <a:lnTo>
                      <a:pt x="559" y="31"/>
                    </a:lnTo>
                    <a:lnTo>
                      <a:pt x="560" y="31"/>
                    </a:lnTo>
                    <a:lnTo>
                      <a:pt x="560" y="30"/>
                    </a:lnTo>
                    <a:lnTo>
                      <a:pt x="560" y="31"/>
                    </a:lnTo>
                    <a:lnTo>
                      <a:pt x="560" y="32"/>
                    </a:lnTo>
                    <a:lnTo>
                      <a:pt x="560" y="33"/>
                    </a:lnTo>
                    <a:lnTo>
                      <a:pt x="559" y="33"/>
                    </a:lnTo>
                    <a:lnTo>
                      <a:pt x="560" y="34"/>
                    </a:lnTo>
                    <a:lnTo>
                      <a:pt x="559" y="34"/>
                    </a:lnTo>
                    <a:lnTo>
                      <a:pt x="560" y="34"/>
                    </a:lnTo>
                    <a:lnTo>
                      <a:pt x="559" y="34"/>
                    </a:lnTo>
                    <a:lnTo>
                      <a:pt x="559" y="35"/>
                    </a:lnTo>
                    <a:lnTo>
                      <a:pt x="560" y="35"/>
                    </a:lnTo>
                    <a:lnTo>
                      <a:pt x="560" y="36"/>
                    </a:lnTo>
                    <a:lnTo>
                      <a:pt x="561" y="36"/>
                    </a:lnTo>
                    <a:lnTo>
                      <a:pt x="561" y="37"/>
                    </a:lnTo>
                    <a:lnTo>
                      <a:pt x="562" y="37"/>
                    </a:lnTo>
                    <a:lnTo>
                      <a:pt x="563" y="37"/>
                    </a:lnTo>
                    <a:lnTo>
                      <a:pt x="564" y="37"/>
                    </a:lnTo>
                    <a:lnTo>
                      <a:pt x="564" y="38"/>
                    </a:lnTo>
                    <a:lnTo>
                      <a:pt x="565" y="38"/>
                    </a:lnTo>
                    <a:lnTo>
                      <a:pt x="566" y="38"/>
                    </a:lnTo>
                    <a:lnTo>
                      <a:pt x="566" y="39"/>
                    </a:lnTo>
                    <a:lnTo>
                      <a:pt x="567" y="39"/>
                    </a:lnTo>
                    <a:lnTo>
                      <a:pt x="568" y="39"/>
                    </a:lnTo>
                    <a:lnTo>
                      <a:pt x="569" y="40"/>
                    </a:lnTo>
                    <a:lnTo>
                      <a:pt x="571" y="40"/>
                    </a:lnTo>
                    <a:lnTo>
                      <a:pt x="571" y="41"/>
                    </a:lnTo>
                    <a:lnTo>
                      <a:pt x="572" y="41"/>
                    </a:lnTo>
                    <a:lnTo>
                      <a:pt x="571" y="41"/>
                    </a:lnTo>
                    <a:lnTo>
                      <a:pt x="571" y="42"/>
                    </a:lnTo>
                    <a:lnTo>
                      <a:pt x="572" y="42"/>
                    </a:lnTo>
                    <a:lnTo>
                      <a:pt x="573" y="42"/>
                    </a:lnTo>
                    <a:lnTo>
                      <a:pt x="574" y="42"/>
                    </a:lnTo>
                    <a:lnTo>
                      <a:pt x="573" y="42"/>
                    </a:lnTo>
                    <a:lnTo>
                      <a:pt x="574" y="42"/>
                    </a:lnTo>
                    <a:lnTo>
                      <a:pt x="574" y="43"/>
                    </a:lnTo>
                    <a:lnTo>
                      <a:pt x="574" y="42"/>
                    </a:lnTo>
                    <a:lnTo>
                      <a:pt x="575" y="42"/>
                    </a:lnTo>
                    <a:lnTo>
                      <a:pt x="574" y="43"/>
                    </a:lnTo>
                    <a:lnTo>
                      <a:pt x="575" y="43"/>
                    </a:lnTo>
                    <a:lnTo>
                      <a:pt x="576" y="44"/>
                    </a:lnTo>
                    <a:lnTo>
                      <a:pt x="577" y="44"/>
                    </a:lnTo>
                    <a:lnTo>
                      <a:pt x="578" y="44"/>
                    </a:lnTo>
                    <a:lnTo>
                      <a:pt x="578" y="45"/>
                    </a:lnTo>
                    <a:lnTo>
                      <a:pt x="579" y="45"/>
                    </a:lnTo>
                    <a:lnTo>
                      <a:pt x="580" y="45"/>
                    </a:lnTo>
                    <a:lnTo>
                      <a:pt x="581" y="45"/>
                    </a:lnTo>
                    <a:lnTo>
                      <a:pt x="581" y="46"/>
                    </a:lnTo>
                    <a:lnTo>
                      <a:pt x="582" y="46"/>
                    </a:lnTo>
                    <a:lnTo>
                      <a:pt x="583" y="46"/>
                    </a:lnTo>
                    <a:lnTo>
                      <a:pt x="583" y="47"/>
                    </a:lnTo>
                    <a:lnTo>
                      <a:pt x="584" y="47"/>
                    </a:lnTo>
                    <a:lnTo>
                      <a:pt x="584" y="48"/>
                    </a:lnTo>
                    <a:lnTo>
                      <a:pt x="585" y="48"/>
                    </a:lnTo>
                    <a:lnTo>
                      <a:pt x="584" y="48"/>
                    </a:lnTo>
                    <a:lnTo>
                      <a:pt x="584" y="49"/>
                    </a:lnTo>
                    <a:lnTo>
                      <a:pt x="584" y="50"/>
                    </a:lnTo>
                    <a:lnTo>
                      <a:pt x="585" y="50"/>
                    </a:lnTo>
                    <a:lnTo>
                      <a:pt x="585" y="49"/>
                    </a:lnTo>
                    <a:lnTo>
                      <a:pt x="586" y="49"/>
                    </a:lnTo>
                    <a:lnTo>
                      <a:pt x="586" y="50"/>
                    </a:lnTo>
                    <a:lnTo>
                      <a:pt x="586" y="49"/>
                    </a:lnTo>
                    <a:lnTo>
                      <a:pt x="587" y="49"/>
                    </a:lnTo>
                    <a:lnTo>
                      <a:pt x="588" y="49"/>
                    </a:lnTo>
                    <a:lnTo>
                      <a:pt x="589" y="49"/>
                    </a:lnTo>
                    <a:lnTo>
                      <a:pt x="589" y="48"/>
                    </a:lnTo>
                    <a:lnTo>
                      <a:pt x="590" y="48"/>
                    </a:lnTo>
                    <a:lnTo>
                      <a:pt x="589" y="48"/>
                    </a:lnTo>
                    <a:lnTo>
                      <a:pt x="589" y="47"/>
                    </a:lnTo>
                    <a:lnTo>
                      <a:pt x="589" y="46"/>
                    </a:lnTo>
                    <a:lnTo>
                      <a:pt x="590" y="47"/>
                    </a:lnTo>
                    <a:lnTo>
                      <a:pt x="590" y="46"/>
                    </a:lnTo>
                    <a:lnTo>
                      <a:pt x="591" y="46"/>
                    </a:lnTo>
                    <a:lnTo>
                      <a:pt x="590" y="46"/>
                    </a:lnTo>
                    <a:lnTo>
                      <a:pt x="590" y="45"/>
                    </a:lnTo>
                    <a:lnTo>
                      <a:pt x="591" y="45"/>
                    </a:lnTo>
                    <a:lnTo>
                      <a:pt x="592" y="44"/>
                    </a:lnTo>
                    <a:lnTo>
                      <a:pt x="593" y="44"/>
                    </a:lnTo>
                    <a:lnTo>
                      <a:pt x="594" y="44"/>
                    </a:lnTo>
                    <a:lnTo>
                      <a:pt x="595" y="43"/>
                    </a:lnTo>
                    <a:lnTo>
                      <a:pt x="596" y="43"/>
                    </a:lnTo>
                    <a:lnTo>
                      <a:pt x="597" y="43"/>
                    </a:lnTo>
                    <a:lnTo>
                      <a:pt x="597" y="42"/>
                    </a:lnTo>
                    <a:lnTo>
                      <a:pt x="598" y="42"/>
                    </a:lnTo>
                    <a:lnTo>
                      <a:pt x="599" y="42"/>
                    </a:lnTo>
                    <a:lnTo>
                      <a:pt x="600" y="42"/>
                    </a:lnTo>
                    <a:lnTo>
                      <a:pt x="600" y="41"/>
                    </a:lnTo>
                    <a:lnTo>
                      <a:pt x="601" y="41"/>
                    </a:lnTo>
                    <a:lnTo>
                      <a:pt x="602" y="41"/>
                    </a:lnTo>
                    <a:lnTo>
                      <a:pt x="602" y="40"/>
                    </a:lnTo>
                    <a:lnTo>
                      <a:pt x="602" y="41"/>
                    </a:lnTo>
                    <a:lnTo>
                      <a:pt x="603" y="41"/>
                    </a:lnTo>
                    <a:lnTo>
                      <a:pt x="604" y="41"/>
                    </a:lnTo>
                    <a:lnTo>
                      <a:pt x="604" y="40"/>
                    </a:lnTo>
                    <a:lnTo>
                      <a:pt x="605" y="40"/>
                    </a:lnTo>
                    <a:lnTo>
                      <a:pt x="606" y="40"/>
                    </a:lnTo>
                    <a:lnTo>
                      <a:pt x="607" y="40"/>
                    </a:lnTo>
                    <a:lnTo>
                      <a:pt x="608" y="40"/>
                    </a:lnTo>
                    <a:lnTo>
                      <a:pt x="609" y="40"/>
                    </a:lnTo>
                    <a:lnTo>
                      <a:pt x="610" y="40"/>
                    </a:lnTo>
                    <a:lnTo>
                      <a:pt x="611" y="39"/>
                    </a:lnTo>
                    <a:lnTo>
                      <a:pt x="611" y="40"/>
                    </a:lnTo>
                    <a:lnTo>
                      <a:pt x="612" y="41"/>
                    </a:lnTo>
                    <a:lnTo>
                      <a:pt x="612" y="40"/>
                    </a:lnTo>
                    <a:lnTo>
                      <a:pt x="613" y="40"/>
                    </a:lnTo>
                    <a:lnTo>
                      <a:pt x="613" y="41"/>
                    </a:lnTo>
                    <a:lnTo>
                      <a:pt x="614" y="41"/>
                    </a:lnTo>
                    <a:lnTo>
                      <a:pt x="615" y="41"/>
                    </a:lnTo>
                    <a:lnTo>
                      <a:pt x="616" y="41"/>
                    </a:lnTo>
                    <a:lnTo>
                      <a:pt x="616" y="42"/>
                    </a:lnTo>
                    <a:lnTo>
                      <a:pt x="617" y="42"/>
                    </a:lnTo>
                    <a:lnTo>
                      <a:pt x="618" y="42"/>
                    </a:lnTo>
                    <a:lnTo>
                      <a:pt x="618" y="43"/>
                    </a:lnTo>
                    <a:lnTo>
                      <a:pt x="618" y="44"/>
                    </a:lnTo>
                    <a:lnTo>
                      <a:pt x="619" y="44"/>
                    </a:lnTo>
                    <a:lnTo>
                      <a:pt x="620" y="44"/>
                    </a:lnTo>
                    <a:lnTo>
                      <a:pt x="620" y="43"/>
                    </a:lnTo>
                    <a:lnTo>
                      <a:pt x="621" y="43"/>
                    </a:lnTo>
                    <a:lnTo>
                      <a:pt x="621" y="44"/>
                    </a:lnTo>
                    <a:lnTo>
                      <a:pt x="622" y="43"/>
                    </a:lnTo>
                    <a:lnTo>
                      <a:pt x="623" y="43"/>
                    </a:lnTo>
                    <a:lnTo>
                      <a:pt x="623" y="44"/>
                    </a:lnTo>
                    <a:lnTo>
                      <a:pt x="624" y="44"/>
                    </a:lnTo>
                    <a:lnTo>
                      <a:pt x="624" y="45"/>
                    </a:lnTo>
                    <a:lnTo>
                      <a:pt x="625" y="45"/>
                    </a:lnTo>
                    <a:lnTo>
                      <a:pt x="626" y="45"/>
                    </a:lnTo>
                    <a:lnTo>
                      <a:pt x="627" y="45"/>
                    </a:lnTo>
                    <a:lnTo>
                      <a:pt x="629" y="46"/>
                    </a:lnTo>
                    <a:lnTo>
                      <a:pt x="630" y="46"/>
                    </a:lnTo>
                    <a:lnTo>
                      <a:pt x="630" y="47"/>
                    </a:lnTo>
                    <a:lnTo>
                      <a:pt x="630" y="48"/>
                    </a:lnTo>
                    <a:lnTo>
                      <a:pt x="631" y="48"/>
                    </a:lnTo>
                    <a:lnTo>
                      <a:pt x="631" y="49"/>
                    </a:lnTo>
                    <a:lnTo>
                      <a:pt x="630" y="49"/>
                    </a:lnTo>
                    <a:lnTo>
                      <a:pt x="631" y="49"/>
                    </a:lnTo>
                    <a:lnTo>
                      <a:pt x="632" y="50"/>
                    </a:lnTo>
                    <a:lnTo>
                      <a:pt x="632" y="51"/>
                    </a:lnTo>
                    <a:lnTo>
                      <a:pt x="633" y="51"/>
                    </a:lnTo>
                    <a:lnTo>
                      <a:pt x="634" y="51"/>
                    </a:lnTo>
                    <a:lnTo>
                      <a:pt x="635" y="51"/>
                    </a:lnTo>
                    <a:lnTo>
                      <a:pt x="634" y="51"/>
                    </a:lnTo>
                    <a:lnTo>
                      <a:pt x="634" y="52"/>
                    </a:lnTo>
                    <a:lnTo>
                      <a:pt x="635" y="52"/>
                    </a:lnTo>
                    <a:lnTo>
                      <a:pt x="635" y="53"/>
                    </a:lnTo>
                    <a:lnTo>
                      <a:pt x="636" y="53"/>
                    </a:lnTo>
                    <a:lnTo>
                      <a:pt x="637" y="54"/>
                    </a:lnTo>
                    <a:lnTo>
                      <a:pt x="637" y="55"/>
                    </a:lnTo>
                    <a:lnTo>
                      <a:pt x="638" y="55"/>
                    </a:lnTo>
                    <a:lnTo>
                      <a:pt x="638" y="56"/>
                    </a:lnTo>
                    <a:lnTo>
                      <a:pt x="639" y="56"/>
                    </a:lnTo>
                    <a:lnTo>
                      <a:pt x="640" y="57"/>
                    </a:lnTo>
                    <a:lnTo>
                      <a:pt x="641" y="58"/>
                    </a:lnTo>
                    <a:lnTo>
                      <a:pt x="642" y="58"/>
                    </a:lnTo>
                    <a:lnTo>
                      <a:pt x="643" y="58"/>
                    </a:lnTo>
                    <a:lnTo>
                      <a:pt x="643" y="59"/>
                    </a:lnTo>
                    <a:lnTo>
                      <a:pt x="643" y="60"/>
                    </a:lnTo>
                    <a:lnTo>
                      <a:pt x="644" y="61"/>
                    </a:lnTo>
                    <a:lnTo>
                      <a:pt x="645" y="61"/>
                    </a:lnTo>
                    <a:lnTo>
                      <a:pt x="644" y="61"/>
                    </a:lnTo>
                    <a:lnTo>
                      <a:pt x="645" y="61"/>
                    </a:lnTo>
                    <a:lnTo>
                      <a:pt x="646" y="61"/>
                    </a:lnTo>
                    <a:lnTo>
                      <a:pt x="646" y="62"/>
                    </a:lnTo>
                    <a:lnTo>
                      <a:pt x="647" y="63"/>
                    </a:lnTo>
                    <a:lnTo>
                      <a:pt x="648" y="63"/>
                    </a:lnTo>
                    <a:lnTo>
                      <a:pt x="648" y="64"/>
                    </a:lnTo>
                    <a:lnTo>
                      <a:pt x="649" y="64"/>
                    </a:lnTo>
                    <a:lnTo>
                      <a:pt x="649" y="65"/>
                    </a:lnTo>
                    <a:lnTo>
                      <a:pt x="650" y="65"/>
                    </a:lnTo>
                    <a:lnTo>
                      <a:pt x="649" y="65"/>
                    </a:lnTo>
                    <a:lnTo>
                      <a:pt x="650" y="65"/>
                    </a:lnTo>
                    <a:lnTo>
                      <a:pt x="650" y="66"/>
                    </a:lnTo>
                    <a:lnTo>
                      <a:pt x="651" y="66"/>
                    </a:lnTo>
                    <a:lnTo>
                      <a:pt x="651" y="67"/>
                    </a:lnTo>
                    <a:lnTo>
                      <a:pt x="652" y="67"/>
                    </a:lnTo>
                    <a:lnTo>
                      <a:pt x="652" y="66"/>
                    </a:lnTo>
                    <a:lnTo>
                      <a:pt x="653" y="66"/>
                    </a:lnTo>
                    <a:lnTo>
                      <a:pt x="653" y="65"/>
                    </a:lnTo>
                    <a:lnTo>
                      <a:pt x="654" y="65"/>
                    </a:lnTo>
                    <a:lnTo>
                      <a:pt x="654" y="66"/>
                    </a:lnTo>
                    <a:lnTo>
                      <a:pt x="655" y="66"/>
                    </a:lnTo>
                    <a:lnTo>
                      <a:pt x="655" y="67"/>
                    </a:lnTo>
                    <a:lnTo>
                      <a:pt x="655" y="68"/>
                    </a:lnTo>
                    <a:lnTo>
                      <a:pt x="656" y="68"/>
                    </a:lnTo>
                    <a:lnTo>
                      <a:pt x="656" y="69"/>
                    </a:lnTo>
                    <a:lnTo>
                      <a:pt x="657" y="68"/>
                    </a:lnTo>
                    <a:lnTo>
                      <a:pt x="658" y="69"/>
                    </a:lnTo>
                    <a:lnTo>
                      <a:pt x="658" y="70"/>
                    </a:lnTo>
                    <a:lnTo>
                      <a:pt x="659" y="71"/>
                    </a:lnTo>
                    <a:lnTo>
                      <a:pt x="660" y="71"/>
                    </a:lnTo>
                    <a:lnTo>
                      <a:pt x="660" y="72"/>
                    </a:lnTo>
                    <a:lnTo>
                      <a:pt x="661" y="72"/>
                    </a:lnTo>
                    <a:lnTo>
                      <a:pt x="662" y="73"/>
                    </a:lnTo>
                    <a:lnTo>
                      <a:pt x="663" y="74"/>
                    </a:lnTo>
                    <a:lnTo>
                      <a:pt x="665" y="74"/>
                    </a:lnTo>
                    <a:lnTo>
                      <a:pt x="665" y="75"/>
                    </a:lnTo>
                    <a:lnTo>
                      <a:pt x="664" y="77"/>
                    </a:lnTo>
                    <a:lnTo>
                      <a:pt x="665" y="78"/>
                    </a:lnTo>
                    <a:lnTo>
                      <a:pt x="666" y="78"/>
                    </a:lnTo>
                    <a:lnTo>
                      <a:pt x="667" y="78"/>
                    </a:lnTo>
                    <a:lnTo>
                      <a:pt x="667" y="79"/>
                    </a:lnTo>
                    <a:lnTo>
                      <a:pt x="668" y="79"/>
                    </a:lnTo>
                    <a:lnTo>
                      <a:pt x="669" y="78"/>
                    </a:lnTo>
                    <a:lnTo>
                      <a:pt x="670" y="79"/>
                    </a:lnTo>
                    <a:lnTo>
                      <a:pt x="670" y="80"/>
                    </a:lnTo>
                    <a:lnTo>
                      <a:pt x="670" y="81"/>
                    </a:lnTo>
                    <a:lnTo>
                      <a:pt x="671" y="81"/>
                    </a:lnTo>
                    <a:lnTo>
                      <a:pt x="672" y="80"/>
                    </a:lnTo>
                    <a:lnTo>
                      <a:pt x="672" y="79"/>
                    </a:lnTo>
                    <a:lnTo>
                      <a:pt x="673" y="79"/>
                    </a:lnTo>
                    <a:lnTo>
                      <a:pt x="673" y="80"/>
                    </a:lnTo>
                    <a:lnTo>
                      <a:pt x="673" y="81"/>
                    </a:lnTo>
                    <a:lnTo>
                      <a:pt x="674" y="81"/>
                    </a:lnTo>
                    <a:lnTo>
                      <a:pt x="675" y="82"/>
                    </a:lnTo>
                    <a:lnTo>
                      <a:pt x="676" y="83"/>
                    </a:lnTo>
                    <a:lnTo>
                      <a:pt x="677" y="83"/>
                    </a:lnTo>
                    <a:lnTo>
                      <a:pt x="677" y="84"/>
                    </a:lnTo>
                    <a:lnTo>
                      <a:pt x="678" y="83"/>
                    </a:lnTo>
                    <a:lnTo>
                      <a:pt x="679" y="83"/>
                    </a:lnTo>
                    <a:lnTo>
                      <a:pt x="680" y="82"/>
                    </a:lnTo>
                    <a:lnTo>
                      <a:pt x="681" y="83"/>
                    </a:lnTo>
                    <a:lnTo>
                      <a:pt x="682" y="82"/>
                    </a:lnTo>
                    <a:lnTo>
                      <a:pt x="683" y="82"/>
                    </a:lnTo>
                    <a:lnTo>
                      <a:pt x="684" y="81"/>
                    </a:lnTo>
                    <a:lnTo>
                      <a:pt x="685" y="82"/>
                    </a:lnTo>
                    <a:lnTo>
                      <a:pt x="686" y="82"/>
                    </a:lnTo>
                    <a:lnTo>
                      <a:pt x="686" y="83"/>
                    </a:lnTo>
                    <a:lnTo>
                      <a:pt x="686" y="84"/>
                    </a:lnTo>
                    <a:lnTo>
                      <a:pt x="686" y="85"/>
                    </a:lnTo>
                    <a:lnTo>
                      <a:pt x="687" y="85"/>
                    </a:lnTo>
                    <a:lnTo>
                      <a:pt x="688" y="86"/>
                    </a:lnTo>
                    <a:lnTo>
                      <a:pt x="689" y="87"/>
                    </a:lnTo>
                    <a:lnTo>
                      <a:pt x="689" y="88"/>
                    </a:lnTo>
                    <a:lnTo>
                      <a:pt x="689" y="89"/>
                    </a:lnTo>
                    <a:lnTo>
                      <a:pt x="690" y="90"/>
                    </a:lnTo>
                    <a:lnTo>
                      <a:pt x="690" y="89"/>
                    </a:lnTo>
                    <a:lnTo>
                      <a:pt x="691" y="89"/>
                    </a:lnTo>
                    <a:lnTo>
                      <a:pt x="692" y="89"/>
                    </a:lnTo>
                    <a:lnTo>
                      <a:pt x="694" y="89"/>
                    </a:lnTo>
                    <a:lnTo>
                      <a:pt x="695" y="89"/>
                    </a:lnTo>
                    <a:lnTo>
                      <a:pt x="695" y="88"/>
                    </a:lnTo>
                    <a:lnTo>
                      <a:pt x="696" y="88"/>
                    </a:lnTo>
                    <a:lnTo>
                      <a:pt x="697" y="88"/>
                    </a:lnTo>
                    <a:lnTo>
                      <a:pt x="698" y="89"/>
                    </a:lnTo>
                    <a:lnTo>
                      <a:pt x="699" y="89"/>
                    </a:lnTo>
                    <a:lnTo>
                      <a:pt x="700" y="90"/>
                    </a:lnTo>
                    <a:lnTo>
                      <a:pt x="701" y="90"/>
                    </a:lnTo>
                    <a:lnTo>
                      <a:pt x="702" y="90"/>
                    </a:lnTo>
                    <a:lnTo>
                      <a:pt x="702" y="89"/>
                    </a:lnTo>
                    <a:lnTo>
                      <a:pt x="703" y="89"/>
                    </a:lnTo>
                    <a:lnTo>
                      <a:pt x="705" y="88"/>
                    </a:lnTo>
                    <a:lnTo>
                      <a:pt x="706" y="88"/>
                    </a:lnTo>
                    <a:lnTo>
                      <a:pt x="706" y="87"/>
                    </a:lnTo>
                    <a:lnTo>
                      <a:pt x="706" y="86"/>
                    </a:lnTo>
                    <a:lnTo>
                      <a:pt x="707" y="86"/>
                    </a:lnTo>
                    <a:lnTo>
                      <a:pt x="708" y="86"/>
                    </a:lnTo>
                    <a:lnTo>
                      <a:pt x="709" y="86"/>
                    </a:lnTo>
                    <a:lnTo>
                      <a:pt x="711" y="86"/>
                    </a:lnTo>
                    <a:lnTo>
                      <a:pt x="711" y="85"/>
                    </a:lnTo>
                    <a:lnTo>
                      <a:pt x="712" y="85"/>
                    </a:lnTo>
                    <a:lnTo>
                      <a:pt x="732" y="109"/>
                    </a:lnTo>
                    <a:lnTo>
                      <a:pt x="735" y="112"/>
                    </a:lnTo>
                    <a:lnTo>
                      <a:pt x="737" y="113"/>
                    </a:lnTo>
                    <a:lnTo>
                      <a:pt x="741" y="118"/>
                    </a:lnTo>
                    <a:lnTo>
                      <a:pt x="742" y="120"/>
                    </a:lnTo>
                    <a:lnTo>
                      <a:pt x="742" y="131"/>
                    </a:lnTo>
                    <a:lnTo>
                      <a:pt x="742" y="140"/>
                    </a:lnTo>
                    <a:lnTo>
                      <a:pt x="742" y="139"/>
                    </a:lnTo>
                    <a:lnTo>
                      <a:pt x="743" y="139"/>
                    </a:lnTo>
                    <a:lnTo>
                      <a:pt x="743" y="140"/>
                    </a:lnTo>
                    <a:lnTo>
                      <a:pt x="744" y="140"/>
                    </a:lnTo>
                    <a:lnTo>
                      <a:pt x="745" y="139"/>
                    </a:lnTo>
                    <a:lnTo>
                      <a:pt x="746" y="140"/>
                    </a:lnTo>
                    <a:lnTo>
                      <a:pt x="747" y="140"/>
                    </a:lnTo>
                    <a:lnTo>
                      <a:pt x="748" y="140"/>
                    </a:lnTo>
                    <a:lnTo>
                      <a:pt x="749" y="140"/>
                    </a:lnTo>
                    <a:lnTo>
                      <a:pt x="750" y="140"/>
                    </a:lnTo>
                    <a:lnTo>
                      <a:pt x="751" y="140"/>
                    </a:lnTo>
                    <a:lnTo>
                      <a:pt x="752" y="141"/>
                    </a:lnTo>
                    <a:lnTo>
                      <a:pt x="753" y="141"/>
                    </a:lnTo>
                    <a:lnTo>
                      <a:pt x="754" y="142"/>
                    </a:lnTo>
                    <a:lnTo>
                      <a:pt x="755" y="142"/>
                    </a:lnTo>
                    <a:lnTo>
                      <a:pt x="756" y="143"/>
                    </a:lnTo>
                    <a:lnTo>
                      <a:pt x="757" y="143"/>
                    </a:lnTo>
                    <a:lnTo>
                      <a:pt x="757" y="142"/>
                    </a:lnTo>
                    <a:lnTo>
                      <a:pt x="757" y="141"/>
                    </a:lnTo>
                    <a:lnTo>
                      <a:pt x="758" y="141"/>
                    </a:lnTo>
                    <a:lnTo>
                      <a:pt x="759" y="141"/>
                    </a:lnTo>
                    <a:lnTo>
                      <a:pt x="760" y="141"/>
                    </a:lnTo>
                    <a:lnTo>
                      <a:pt x="760" y="140"/>
                    </a:lnTo>
                    <a:lnTo>
                      <a:pt x="761" y="140"/>
                    </a:lnTo>
                    <a:lnTo>
                      <a:pt x="762" y="140"/>
                    </a:lnTo>
                    <a:lnTo>
                      <a:pt x="763" y="140"/>
                    </a:lnTo>
                    <a:lnTo>
                      <a:pt x="764" y="140"/>
                    </a:lnTo>
                    <a:lnTo>
                      <a:pt x="765" y="139"/>
                    </a:lnTo>
                    <a:lnTo>
                      <a:pt x="766" y="140"/>
                    </a:lnTo>
                    <a:lnTo>
                      <a:pt x="767" y="140"/>
                    </a:lnTo>
                    <a:lnTo>
                      <a:pt x="767" y="139"/>
                    </a:lnTo>
                    <a:lnTo>
                      <a:pt x="768" y="138"/>
                    </a:lnTo>
                    <a:lnTo>
                      <a:pt x="769" y="138"/>
                    </a:lnTo>
                    <a:lnTo>
                      <a:pt x="769" y="137"/>
                    </a:lnTo>
                    <a:lnTo>
                      <a:pt x="770" y="136"/>
                    </a:lnTo>
                    <a:lnTo>
                      <a:pt x="770" y="135"/>
                    </a:lnTo>
                    <a:lnTo>
                      <a:pt x="771" y="135"/>
                    </a:lnTo>
                    <a:lnTo>
                      <a:pt x="771" y="136"/>
                    </a:lnTo>
                    <a:lnTo>
                      <a:pt x="772" y="136"/>
                    </a:lnTo>
                    <a:lnTo>
                      <a:pt x="773" y="136"/>
                    </a:lnTo>
                    <a:lnTo>
                      <a:pt x="774" y="136"/>
                    </a:lnTo>
                    <a:lnTo>
                      <a:pt x="774" y="137"/>
                    </a:lnTo>
                    <a:lnTo>
                      <a:pt x="774" y="138"/>
                    </a:lnTo>
                    <a:lnTo>
                      <a:pt x="775" y="139"/>
                    </a:lnTo>
                    <a:lnTo>
                      <a:pt x="776" y="139"/>
                    </a:lnTo>
                    <a:lnTo>
                      <a:pt x="778" y="139"/>
                    </a:lnTo>
                    <a:lnTo>
                      <a:pt x="778" y="138"/>
                    </a:lnTo>
                    <a:lnTo>
                      <a:pt x="779" y="138"/>
                    </a:lnTo>
                    <a:lnTo>
                      <a:pt x="779" y="139"/>
                    </a:lnTo>
                    <a:lnTo>
                      <a:pt x="779" y="138"/>
                    </a:lnTo>
                    <a:lnTo>
                      <a:pt x="780" y="138"/>
                    </a:lnTo>
                    <a:lnTo>
                      <a:pt x="780" y="136"/>
                    </a:lnTo>
                    <a:lnTo>
                      <a:pt x="781" y="136"/>
                    </a:lnTo>
                    <a:lnTo>
                      <a:pt x="782" y="136"/>
                    </a:lnTo>
                    <a:lnTo>
                      <a:pt x="782" y="137"/>
                    </a:lnTo>
                    <a:lnTo>
                      <a:pt x="783" y="138"/>
                    </a:lnTo>
                    <a:lnTo>
                      <a:pt x="784" y="139"/>
                    </a:lnTo>
                    <a:lnTo>
                      <a:pt x="783" y="140"/>
                    </a:lnTo>
                    <a:lnTo>
                      <a:pt x="783" y="141"/>
                    </a:lnTo>
                    <a:lnTo>
                      <a:pt x="784" y="141"/>
                    </a:lnTo>
                    <a:lnTo>
                      <a:pt x="784" y="142"/>
                    </a:lnTo>
                    <a:lnTo>
                      <a:pt x="785" y="142"/>
                    </a:lnTo>
                    <a:lnTo>
                      <a:pt x="786" y="141"/>
                    </a:lnTo>
                    <a:lnTo>
                      <a:pt x="787" y="141"/>
                    </a:lnTo>
                    <a:lnTo>
                      <a:pt x="787" y="140"/>
                    </a:lnTo>
                    <a:lnTo>
                      <a:pt x="786" y="140"/>
                    </a:lnTo>
                    <a:lnTo>
                      <a:pt x="787" y="139"/>
                    </a:lnTo>
                    <a:lnTo>
                      <a:pt x="788" y="139"/>
                    </a:lnTo>
                    <a:lnTo>
                      <a:pt x="789" y="139"/>
                    </a:lnTo>
                    <a:lnTo>
                      <a:pt x="789" y="138"/>
                    </a:lnTo>
                    <a:lnTo>
                      <a:pt x="790" y="138"/>
                    </a:lnTo>
                    <a:lnTo>
                      <a:pt x="790" y="139"/>
                    </a:lnTo>
                    <a:lnTo>
                      <a:pt x="790" y="140"/>
                    </a:lnTo>
                    <a:lnTo>
                      <a:pt x="791" y="140"/>
                    </a:lnTo>
                    <a:lnTo>
                      <a:pt x="791" y="141"/>
                    </a:lnTo>
                    <a:lnTo>
                      <a:pt x="792" y="141"/>
                    </a:lnTo>
                    <a:lnTo>
                      <a:pt x="792" y="142"/>
                    </a:lnTo>
                    <a:lnTo>
                      <a:pt x="793" y="143"/>
                    </a:lnTo>
                    <a:lnTo>
                      <a:pt x="793" y="144"/>
                    </a:lnTo>
                    <a:lnTo>
                      <a:pt x="794" y="144"/>
                    </a:lnTo>
                    <a:lnTo>
                      <a:pt x="794" y="143"/>
                    </a:lnTo>
                    <a:lnTo>
                      <a:pt x="795" y="143"/>
                    </a:lnTo>
                    <a:lnTo>
                      <a:pt x="796" y="145"/>
                    </a:lnTo>
                    <a:lnTo>
                      <a:pt x="797" y="145"/>
                    </a:lnTo>
                    <a:lnTo>
                      <a:pt x="797" y="146"/>
                    </a:lnTo>
                    <a:lnTo>
                      <a:pt x="796" y="147"/>
                    </a:lnTo>
                    <a:lnTo>
                      <a:pt x="797" y="147"/>
                    </a:lnTo>
                    <a:lnTo>
                      <a:pt x="797" y="148"/>
                    </a:lnTo>
                    <a:lnTo>
                      <a:pt x="798" y="148"/>
                    </a:lnTo>
                    <a:lnTo>
                      <a:pt x="799" y="148"/>
                    </a:lnTo>
                    <a:lnTo>
                      <a:pt x="798" y="149"/>
                    </a:lnTo>
                    <a:lnTo>
                      <a:pt x="799" y="150"/>
                    </a:lnTo>
                    <a:lnTo>
                      <a:pt x="800" y="150"/>
                    </a:lnTo>
                    <a:lnTo>
                      <a:pt x="801" y="150"/>
                    </a:lnTo>
                    <a:lnTo>
                      <a:pt x="802" y="150"/>
                    </a:lnTo>
                    <a:lnTo>
                      <a:pt x="802" y="149"/>
                    </a:lnTo>
                    <a:lnTo>
                      <a:pt x="803" y="148"/>
                    </a:lnTo>
                    <a:lnTo>
                      <a:pt x="804" y="148"/>
                    </a:lnTo>
                    <a:lnTo>
                      <a:pt x="805" y="149"/>
                    </a:lnTo>
                    <a:lnTo>
                      <a:pt x="806" y="149"/>
                    </a:lnTo>
                    <a:lnTo>
                      <a:pt x="806" y="148"/>
                    </a:lnTo>
                    <a:lnTo>
                      <a:pt x="807" y="147"/>
                    </a:lnTo>
                    <a:lnTo>
                      <a:pt x="807" y="148"/>
                    </a:lnTo>
                    <a:lnTo>
                      <a:pt x="808" y="148"/>
                    </a:lnTo>
                    <a:lnTo>
                      <a:pt x="808" y="149"/>
                    </a:lnTo>
                    <a:lnTo>
                      <a:pt x="809" y="150"/>
                    </a:lnTo>
                    <a:lnTo>
                      <a:pt x="809" y="151"/>
                    </a:lnTo>
                    <a:lnTo>
                      <a:pt x="809" y="152"/>
                    </a:lnTo>
                    <a:lnTo>
                      <a:pt x="810" y="152"/>
                    </a:lnTo>
                    <a:lnTo>
                      <a:pt x="811" y="153"/>
                    </a:lnTo>
                    <a:lnTo>
                      <a:pt x="812" y="153"/>
                    </a:lnTo>
                    <a:lnTo>
                      <a:pt x="813" y="153"/>
                    </a:lnTo>
                    <a:lnTo>
                      <a:pt x="814" y="153"/>
                    </a:lnTo>
                    <a:lnTo>
                      <a:pt x="815" y="153"/>
                    </a:lnTo>
                    <a:lnTo>
                      <a:pt x="815" y="154"/>
                    </a:lnTo>
                    <a:lnTo>
                      <a:pt x="816" y="154"/>
                    </a:lnTo>
                    <a:lnTo>
                      <a:pt x="816" y="153"/>
                    </a:lnTo>
                    <a:lnTo>
                      <a:pt x="817" y="154"/>
                    </a:lnTo>
                    <a:lnTo>
                      <a:pt x="817" y="153"/>
                    </a:lnTo>
                    <a:lnTo>
                      <a:pt x="818" y="153"/>
                    </a:lnTo>
                    <a:lnTo>
                      <a:pt x="818" y="154"/>
                    </a:lnTo>
                    <a:lnTo>
                      <a:pt x="819" y="154"/>
                    </a:lnTo>
                    <a:lnTo>
                      <a:pt x="819" y="153"/>
                    </a:lnTo>
                    <a:lnTo>
                      <a:pt x="820" y="153"/>
                    </a:lnTo>
                    <a:lnTo>
                      <a:pt x="820" y="154"/>
                    </a:lnTo>
                    <a:lnTo>
                      <a:pt x="821" y="153"/>
                    </a:lnTo>
                    <a:lnTo>
                      <a:pt x="821" y="154"/>
                    </a:lnTo>
                    <a:lnTo>
                      <a:pt x="821" y="153"/>
                    </a:lnTo>
                    <a:lnTo>
                      <a:pt x="822" y="153"/>
                    </a:lnTo>
                    <a:lnTo>
                      <a:pt x="823" y="153"/>
                    </a:lnTo>
                    <a:lnTo>
                      <a:pt x="824" y="153"/>
                    </a:lnTo>
                    <a:lnTo>
                      <a:pt x="823" y="153"/>
                    </a:lnTo>
                    <a:lnTo>
                      <a:pt x="824" y="154"/>
                    </a:lnTo>
                    <a:lnTo>
                      <a:pt x="824" y="155"/>
                    </a:lnTo>
                    <a:lnTo>
                      <a:pt x="824" y="156"/>
                    </a:lnTo>
                    <a:lnTo>
                      <a:pt x="825" y="156"/>
                    </a:lnTo>
                    <a:lnTo>
                      <a:pt x="825" y="157"/>
                    </a:lnTo>
                    <a:lnTo>
                      <a:pt x="825" y="158"/>
                    </a:lnTo>
                    <a:lnTo>
                      <a:pt x="826" y="158"/>
                    </a:lnTo>
                    <a:lnTo>
                      <a:pt x="827" y="158"/>
                    </a:lnTo>
                    <a:lnTo>
                      <a:pt x="827" y="159"/>
                    </a:lnTo>
                    <a:lnTo>
                      <a:pt x="828" y="159"/>
                    </a:lnTo>
                    <a:lnTo>
                      <a:pt x="828" y="160"/>
                    </a:lnTo>
                    <a:lnTo>
                      <a:pt x="828" y="161"/>
                    </a:lnTo>
                    <a:lnTo>
                      <a:pt x="827" y="161"/>
                    </a:lnTo>
                    <a:lnTo>
                      <a:pt x="827" y="162"/>
                    </a:lnTo>
                    <a:lnTo>
                      <a:pt x="828" y="162"/>
                    </a:lnTo>
                    <a:lnTo>
                      <a:pt x="828" y="161"/>
                    </a:lnTo>
                    <a:lnTo>
                      <a:pt x="829" y="162"/>
                    </a:lnTo>
                    <a:lnTo>
                      <a:pt x="829" y="161"/>
                    </a:lnTo>
                    <a:lnTo>
                      <a:pt x="829" y="162"/>
                    </a:lnTo>
                    <a:lnTo>
                      <a:pt x="830" y="162"/>
                    </a:lnTo>
                    <a:lnTo>
                      <a:pt x="831" y="162"/>
                    </a:lnTo>
                    <a:lnTo>
                      <a:pt x="831" y="163"/>
                    </a:lnTo>
                    <a:lnTo>
                      <a:pt x="832" y="163"/>
                    </a:lnTo>
                    <a:lnTo>
                      <a:pt x="833" y="163"/>
                    </a:lnTo>
                    <a:lnTo>
                      <a:pt x="833" y="162"/>
                    </a:lnTo>
                    <a:lnTo>
                      <a:pt x="834" y="162"/>
                    </a:lnTo>
                    <a:lnTo>
                      <a:pt x="834" y="163"/>
                    </a:lnTo>
                    <a:lnTo>
                      <a:pt x="833" y="163"/>
                    </a:lnTo>
                    <a:lnTo>
                      <a:pt x="833" y="164"/>
                    </a:lnTo>
                    <a:lnTo>
                      <a:pt x="834" y="164"/>
                    </a:lnTo>
                    <a:lnTo>
                      <a:pt x="834" y="163"/>
                    </a:lnTo>
                    <a:lnTo>
                      <a:pt x="835" y="163"/>
                    </a:lnTo>
                    <a:lnTo>
                      <a:pt x="834" y="164"/>
                    </a:lnTo>
                    <a:lnTo>
                      <a:pt x="835" y="164"/>
                    </a:lnTo>
                    <a:lnTo>
                      <a:pt x="834" y="165"/>
                    </a:lnTo>
                    <a:lnTo>
                      <a:pt x="835" y="165"/>
                    </a:lnTo>
                    <a:lnTo>
                      <a:pt x="834" y="165"/>
                    </a:lnTo>
                    <a:lnTo>
                      <a:pt x="835" y="165"/>
                    </a:lnTo>
                    <a:lnTo>
                      <a:pt x="834" y="166"/>
                    </a:lnTo>
                    <a:lnTo>
                      <a:pt x="835" y="166"/>
                    </a:lnTo>
                    <a:lnTo>
                      <a:pt x="834" y="167"/>
                    </a:lnTo>
                    <a:lnTo>
                      <a:pt x="835" y="167"/>
                    </a:lnTo>
                    <a:lnTo>
                      <a:pt x="836" y="167"/>
                    </a:lnTo>
                    <a:lnTo>
                      <a:pt x="836" y="168"/>
                    </a:lnTo>
                    <a:lnTo>
                      <a:pt x="837" y="168"/>
                    </a:lnTo>
                    <a:lnTo>
                      <a:pt x="837" y="169"/>
                    </a:lnTo>
                    <a:lnTo>
                      <a:pt x="837" y="170"/>
                    </a:lnTo>
                    <a:lnTo>
                      <a:pt x="837" y="169"/>
                    </a:lnTo>
                    <a:lnTo>
                      <a:pt x="838" y="169"/>
                    </a:lnTo>
                    <a:lnTo>
                      <a:pt x="839" y="170"/>
                    </a:lnTo>
                    <a:lnTo>
                      <a:pt x="839" y="171"/>
                    </a:lnTo>
                    <a:lnTo>
                      <a:pt x="840" y="170"/>
                    </a:lnTo>
                    <a:lnTo>
                      <a:pt x="841" y="170"/>
                    </a:lnTo>
                    <a:lnTo>
                      <a:pt x="841" y="171"/>
                    </a:lnTo>
                    <a:lnTo>
                      <a:pt x="840" y="171"/>
                    </a:lnTo>
                    <a:lnTo>
                      <a:pt x="841" y="171"/>
                    </a:lnTo>
                    <a:lnTo>
                      <a:pt x="842" y="171"/>
                    </a:lnTo>
                    <a:lnTo>
                      <a:pt x="842" y="170"/>
                    </a:lnTo>
                    <a:lnTo>
                      <a:pt x="843" y="170"/>
                    </a:lnTo>
                    <a:lnTo>
                      <a:pt x="844" y="171"/>
                    </a:lnTo>
                    <a:lnTo>
                      <a:pt x="845" y="171"/>
                    </a:lnTo>
                    <a:lnTo>
                      <a:pt x="845" y="172"/>
                    </a:lnTo>
                    <a:lnTo>
                      <a:pt x="844" y="172"/>
                    </a:lnTo>
                    <a:lnTo>
                      <a:pt x="844" y="173"/>
                    </a:lnTo>
                    <a:lnTo>
                      <a:pt x="845" y="174"/>
                    </a:lnTo>
                    <a:lnTo>
                      <a:pt x="846" y="175"/>
                    </a:lnTo>
                    <a:lnTo>
                      <a:pt x="846" y="176"/>
                    </a:lnTo>
                    <a:lnTo>
                      <a:pt x="847" y="176"/>
                    </a:lnTo>
                    <a:lnTo>
                      <a:pt x="847" y="177"/>
                    </a:lnTo>
                    <a:lnTo>
                      <a:pt x="848" y="178"/>
                    </a:lnTo>
                    <a:lnTo>
                      <a:pt x="847" y="178"/>
                    </a:lnTo>
                    <a:lnTo>
                      <a:pt x="847" y="179"/>
                    </a:lnTo>
                    <a:lnTo>
                      <a:pt x="848" y="179"/>
                    </a:lnTo>
                    <a:lnTo>
                      <a:pt x="848" y="180"/>
                    </a:lnTo>
                    <a:lnTo>
                      <a:pt x="849" y="180"/>
                    </a:lnTo>
                    <a:lnTo>
                      <a:pt x="849" y="181"/>
                    </a:lnTo>
                    <a:lnTo>
                      <a:pt x="848" y="182"/>
                    </a:lnTo>
                    <a:lnTo>
                      <a:pt x="847" y="183"/>
                    </a:lnTo>
                    <a:lnTo>
                      <a:pt x="846" y="183"/>
                    </a:lnTo>
                    <a:lnTo>
                      <a:pt x="846" y="182"/>
                    </a:lnTo>
                    <a:lnTo>
                      <a:pt x="846" y="183"/>
                    </a:lnTo>
                    <a:lnTo>
                      <a:pt x="846" y="184"/>
                    </a:lnTo>
                    <a:lnTo>
                      <a:pt x="846" y="185"/>
                    </a:lnTo>
                    <a:lnTo>
                      <a:pt x="846" y="186"/>
                    </a:lnTo>
                    <a:lnTo>
                      <a:pt x="846" y="187"/>
                    </a:lnTo>
                    <a:lnTo>
                      <a:pt x="845" y="187"/>
                    </a:lnTo>
                    <a:lnTo>
                      <a:pt x="845" y="188"/>
                    </a:lnTo>
                    <a:lnTo>
                      <a:pt x="844" y="188"/>
                    </a:lnTo>
                    <a:lnTo>
                      <a:pt x="843" y="189"/>
                    </a:lnTo>
                    <a:lnTo>
                      <a:pt x="842" y="190"/>
                    </a:lnTo>
                    <a:lnTo>
                      <a:pt x="842" y="191"/>
                    </a:lnTo>
                    <a:lnTo>
                      <a:pt x="843" y="192"/>
                    </a:lnTo>
                    <a:lnTo>
                      <a:pt x="843" y="193"/>
                    </a:lnTo>
                    <a:lnTo>
                      <a:pt x="843" y="194"/>
                    </a:lnTo>
                    <a:lnTo>
                      <a:pt x="842" y="194"/>
                    </a:lnTo>
                    <a:lnTo>
                      <a:pt x="842" y="193"/>
                    </a:lnTo>
                    <a:lnTo>
                      <a:pt x="842" y="194"/>
                    </a:lnTo>
                    <a:lnTo>
                      <a:pt x="841" y="194"/>
                    </a:lnTo>
                    <a:lnTo>
                      <a:pt x="840" y="194"/>
                    </a:lnTo>
                    <a:lnTo>
                      <a:pt x="840" y="195"/>
                    </a:lnTo>
                    <a:lnTo>
                      <a:pt x="840" y="196"/>
                    </a:lnTo>
                    <a:lnTo>
                      <a:pt x="839" y="196"/>
                    </a:lnTo>
                    <a:lnTo>
                      <a:pt x="839" y="197"/>
                    </a:lnTo>
                    <a:lnTo>
                      <a:pt x="839" y="196"/>
                    </a:lnTo>
                    <a:lnTo>
                      <a:pt x="838" y="196"/>
                    </a:lnTo>
                    <a:lnTo>
                      <a:pt x="838" y="195"/>
                    </a:lnTo>
                    <a:lnTo>
                      <a:pt x="837" y="195"/>
                    </a:lnTo>
                    <a:lnTo>
                      <a:pt x="837" y="196"/>
                    </a:lnTo>
                    <a:lnTo>
                      <a:pt x="837" y="197"/>
                    </a:lnTo>
                    <a:lnTo>
                      <a:pt x="836" y="197"/>
                    </a:lnTo>
                    <a:lnTo>
                      <a:pt x="835" y="197"/>
                    </a:lnTo>
                    <a:lnTo>
                      <a:pt x="835" y="198"/>
                    </a:lnTo>
                    <a:lnTo>
                      <a:pt x="834" y="198"/>
                    </a:lnTo>
                    <a:lnTo>
                      <a:pt x="834" y="199"/>
                    </a:lnTo>
                    <a:lnTo>
                      <a:pt x="834" y="201"/>
                    </a:lnTo>
                    <a:lnTo>
                      <a:pt x="833" y="201"/>
                    </a:lnTo>
                    <a:lnTo>
                      <a:pt x="833" y="202"/>
                    </a:lnTo>
                    <a:lnTo>
                      <a:pt x="833" y="203"/>
                    </a:lnTo>
                    <a:lnTo>
                      <a:pt x="832" y="203"/>
                    </a:lnTo>
                    <a:lnTo>
                      <a:pt x="832" y="204"/>
                    </a:lnTo>
                    <a:lnTo>
                      <a:pt x="831" y="204"/>
                    </a:lnTo>
                    <a:lnTo>
                      <a:pt x="831" y="205"/>
                    </a:lnTo>
                    <a:lnTo>
                      <a:pt x="831" y="206"/>
                    </a:lnTo>
                    <a:lnTo>
                      <a:pt x="830" y="206"/>
                    </a:lnTo>
                    <a:lnTo>
                      <a:pt x="829" y="206"/>
                    </a:lnTo>
                    <a:lnTo>
                      <a:pt x="829" y="205"/>
                    </a:lnTo>
                    <a:lnTo>
                      <a:pt x="828" y="205"/>
                    </a:lnTo>
                    <a:lnTo>
                      <a:pt x="829" y="205"/>
                    </a:lnTo>
                    <a:lnTo>
                      <a:pt x="829" y="204"/>
                    </a:lnTo>
                    <a:lnTo>
                      <a:pt x="829" y="203"/>
                    </a:lnTo>
                    <a:lnTo>
                      <a:pt x="828" y="203"/>
                    </a:lnTo>
                    <a:lnTo>
                      <a:pt x="828" y="204"/>
                    </a:lnTo>
                    <a:lnTo>
                      <a:pt x="827" y="205"/>
                    </a:lnTo>
                    <a:lnTo>
                      <a:pt x="827" y="206"/>
                    </a:lnTo>
                    <a:lnTo>
                      <a:pt x="826" y="206"/>
                    </a:lnTo>
                    <a:lnTo>
                      <a:pt x="826" y="207"/>
                    </a:lnTo>
                    <a:lnTo>
                      <a:pt x="825" y="208"/>
                    </a:lnTo>
                    <a:lnTo>
                      <a:pt x="824" y="209"/>
                    </a:lnTo>
                    <a:lnTo>
                      <a:pt x="823" y="210"/>
                    </a:lnTo>
                    <a:lnTo>
                      <a:pt x="822" y="210"/>
                    </a:lnTo>
                    <a:lnTo>
                      <a:pt x="822" y="211"/>
                    </a:lnTo>
                    <a:lnTo>
                      <a:pt x="822" y="212"/>
                    </a:lnTo>
                    <a:lnTo>
                      <a:pt x="823" y="212"/>
                    </a:lnTo>
                    <a:lnTo>
                      <a:pt x="823" y="213"/>
                    </a:lnTo>
                    <a:lnTo>
                      <a:pt x="823" y="214"/>
                    </a:lnTo>
                    <a:lnTo>
                      <a:pt x="822" y="214"/>
                    </a:lnTo>
                    <a:lnTo>
                      <a:pt x="823" y="214"/>
                    </a:lnTo>
                    <a:lnTo>
                      <a:pt x="823" y="215"/>
                    </a:lnTo>
                    <a:lnTo>
                      <a:pt x="822" y="215"/>
                    </a:lnTo>
                    <a:lnTo>
                      <a:pt x="822" y="214"/>
                    </a:lnTo>
                    <a:lnTo>
                      <a:pt x="822" y="215"/>
                    </a:lnTo>
                    <a:lnTo>
                      <a:pt x="821" y="215"/>
                    </a:lnTo>
                    <a:lnTo>
                      <a:pt x="821" y="214"/>
                    </a:lnTo>
                    <a:lnTo>
                      <a:pt x="820" y="214"/>
                    </a:lnTo>
                    <a:lnTo>
                      <a:pt x="819" y="214"/>
                    </a:lnTo>
                    <a:lnTo>
                      <a:pt x="818" y="213"/>
                    </a:lnTo>
                    <a:lnTo>
                      <a:pt x="817" y="213"/>
                    </a:lnTo>
                    <a:lnTo>
                      <a:pt x="817" y="212"/>
                    </a:lnTo>
                    <a:lnTo>
                      <a:pt x="817" y="213"/>
                    </a:lnTo>
                    <a:lnTo>
                      <a:pt x="816" y="213"/>
                    </a:lnTo>
                    <a:lnTo>
                      <a:pt x="815" y="213"/>
                    </a:lnTo>
                    <a:lnTo>
                      <a:pt x="814" y="213"/>
                    </a:lnTo>
                    <a:lnTo>
                      <a:pt x="814" y="214"/>
                    </a:lnTo>
                    <a:lnTo>
                      <a:pt x="813" y="214"/>
                    </a:lnTo>
                    <a:lnTo>
                      <a:pt x="813" y="215"/>
                    </a:lnTo>
                    <a:lnTo>
                      <a:pt x="813" y="216"/>
                    </a:lnTo>
                    <a:lnTo>
                      <a:pt x="812" y="217"/>
                    </a:lnTo>
                    <a:lnTo>
                      <a:pt x="812" y="218"/>
                    </a:lnTo>
                    <a:lnTo>
                      <a:pt x="812" y="219"/>
                    </a:lnTo>
                    <a:lnTo>
                      <a:pt x="811" y="220"/>
                    </a:lnTo>
                    <a:lnTo>
                      <a:pt x="810" y="221"/>
                    </a:lnTo>
                    <a:lnTo>
                      <a:pt x="811" y="222"/>
                    </a:lnTo>
                    <a:lnTo>
                      <a:pt x="810" y="222"/>
                    </a:lnTo>
                    <a:lnTo>
                      <a:pt x="810" y="223"/>
                    </a:lnTo>
                    <a:lnTo>
                      <a:pt x="811" y="223"/>
                    </a:lnTo>
                    <a:lnTo>
                      <a:pt x="811" y="224"/>
                    </a:lnTo>
                    <a:lnTo>
                      <a:pt x="810" y="224"/>
                    </a:lnTo>
                    <a:lnTo>
                      <a:pt x="810" y="225"/>
                    </a:lnTo>
                    <a:lnTo>
                      <a:pt x="810" y="226"/>
                    </a:lnTo>
                    <a:lnTo>
                      <a:pt x="809" y="226"/>
                    </a:lnTo>
                    <a:lnTo>
                      <a:pt x="809" y="227"/>
                    </a:lnTo>
                    <a:lnTo>
                      <a:pt x="809" y="228"/>
                    </a:lnTo>
                    <a:lnTo>
                      <a:pt x="808" y="228"/>
                    </a:lnTo>
                    <a:lnTo>
                      <a:pt x="808" y="229"/>
                    </a:lnTo>
                    <a:lnTo>
                      <a:pt x="807" y="229"/>
                    </a:lnTo>
                    <a:lnTo>
                      <a:pt x="807" y="230"/>
                    </a:lnTo>
                    <a:lnTo>
                      <a:pt x="808" y="230"/>
                    </a:lnTo>
                    <a:lnTo>
                      <a:pt x="809" y="230"/>
                    </a:lnTo>
                    <a:lnTo>
                      <a:pt x="809" y="231"/>
                    </a:lnTo>
                    <a:lnTo>
                      <a:pt x="811" y="231"/>
                    </a:lnTo>
                    <a:lnTo>
                      <a:pt x="812" y="231"/>
                    </a:lnTo>
                    <a:lnTo>
                      <a:pt x="813" y="231"/>
                    </a:lnTo>
                    <a:lnTo>
                      <a:pt x="814" y="232"/>
                    </a:lnTo>
                    <a:lnTo>
                      <a:pt x="813" y="232"/>
                    </a:lnTo>
                    <a:lnTo>
                      <a:pt x="813" y="233"/>
                    </a:lnTo>
                    <a:lnTo>
                      <a:pt x="814" y="233"/>
                    </a:lnTo>
                    <a:lnTo>
                      <a:pt x="814" y="234"/>
                    </a:lnTo>
                    <a:lnTo>
                      <a:pt x="814" y="235"/>
                    </a:lnTo>
                    <a:lnTo>
                      <a:pt x="813" y="236"/>
                    </a:lnTo>
                    <a:lnTo>
                      <a:pt x="812" y="236"/>
                    </a:lnTo>
                    <a:lnTo>
                      <a:pt x="812" y="237"/>
                    </a:lnTo>
                    <a:lnTo>
                      <a:pt x="812" y="238"/>
                    </a:lnTo>
                    <a:lnTo>
                      <a:pt x="811" y="238"/>
                    </a:lnTo>
                    <a:lnTo>
                      <a:pt x="811" y="239"/>
                    </a:lnTo>
                    <a:lnTo>
                      <a:pt x="810" y="239"/>
                    </a:lnTo>
                    <a:lnTo>
                      <a:pt x="810" y="238"/>
                    </a:lnTo>
                    <a:lnTo>
                      <a:pt x="809" y="238"/>
                    </a:lnTo>
                    <a:lnTo>
                      <a:pt x="808" y="239"/>
                    </a:lnTo>
                    <a:lnTo>
                      <a:pt x="807" y="239"/>
                    </a:lnTo>
                    <a:lnTo>
                      <a:pt x="807" y="238"/>
                    </a:lnTo>
                    <a:lnTo>
                      <a:pt x="806" y="238"/>
                    </a:lnTo>
                    <a:lnTo>
                      <a:pt x="806" y="237"/>
                    </a:lnTo>
                    <a:lnTo>
                      <a:pt x="805" y="236"/>
                    </a:lnTo>
                    <a:lnTo>
                      <a:pt x="804" y="236"/>
                    </a:lnTo>
                    <a:lnTo>
                      <a:pt x="804" y="237"/>
                    </a:lnTo>
                    <a:lnTo>
                      <a:pt x="803" y="237"/>
                    </a:lnTo>
                    <a:lnTo>
                      <a:pt x="802" y="237"/>
                    </a:lnTo>
                    <a:lnTo>
                      <a:pt x="802" y="238"/>
                    </a:lnTo>
                    <a:lnTo>
                      <a:pt x="801" y="237"/>
                    </a:lnTo>
                    <a:lnTo>
                      <a:pt x="801" y="238"/>
                    </a:lnTo>
                    <a:lnTo>
                      <a:pt x="801" y="237"/>
                    </a:lnTo>
                    <a:lnTo>
                      <a:pt x="800" y="237"/>
                    </a:lnTo>
                    <a:lnTo>
                      <a:pt x="799" y="237"/>
                    </a:lnTo>
                    <a:lnTo>
                      <a:pt x="798" y="236"/>
                    </a:lnTo>
                    <a:lnTo>
                      <a:pt x="797" y="235"/>
                    </a:lnTo>
                    <a:lnTo>
                      <a:pt x="796" y="235"/>
                    </a:lnTo>
                    <a:lnTo>
                      <a:pt x="796" y="236"/>
                    </a:lnTo>
                    <a:lnTo>
                      <a:pt x="796" y="237"/>
                    </a:lnTo>
                    <a:lnTo>
                      <a:pt x="795" y="237"/>
                    </a:lnTo>
                    <a:lnTo>
                      <a:pt x="795" y="238"/>
                    </a:lnTo>
                    <a:lnTo>
                      <a:pt x="794" y="239"/>
                    </a:lnTo>
                    <a:lnTo>
                      <a:pt x="794" y="241"/>
                    </a:lnTo>
                    <a:lnTo>
                      <a:pt x="793" y="242"/>
                    </a:lnTo>
                    <a:lnTo>
                      <a:pt x="792" y="242"/>
                    </a:lnTo>
                    <a:lnTo>
                      <a:pt x="792" y="243"/>
                    </a:lnTo>
                    <a:lnTo>
                      <a:pt x="791" y="243"/>
                    </a:lnTo>
                    <a:lnTo>
                      <a:pt x="791" y="244"/>
                    </a:lnTo>
                    <a:lnTo>
                      <a:pt x="790" y="245"/>
                    </a:lnTo>
                    <a:lnTo>
                      <a:pt x="790" y="246"/>
                    </a:lnTo>
                    <a:lnTo>
                      <a:pt x="790" y="247"/>
                    </a:lnTo>
                    <a:lnTo>
                      <a:pt x="789" y="248"/>
                    </a:lnTo>
                    <a:lnTo>
                      <a:pt x="789" y="249"/>
                    </a:lnTo>
                    <a:lnTo>
                      <a:pt x="788" y="249"/>
                    </a:lnTo>
                    <a:lnTo>
                      <a:pt x="788" y="250"/>
                    </a:lnTo>
                    <a:lnTo>
                      <a:pt x="788" y="251"/>
                    </a:lnTo>
                    <a:lnTo>
                      <a:pt x="789" y="251"/>
                    </a:lnTo>
                    <a:lnTo>
                      <a:pt x="789" y="252"/>
                    </a:lnTo>
                    <a:lnTo>
                      <a:pt x="789" y="253"/>
                    </a:lnTo>
                    <a:lnTo>
                      <a:pt x="788" y="254"/>
                    </a:lnTo>
                    <a:lnTo>
                      <a:pt x="789" y="254"/>
                    </a:lnTo>
                    <a:lnTo>
                      <a:pt x="788" y="254"/>
                    </a:lnTo>
                    <a:lnTo>
                      <a:pt x="788" y="255"/>
                    </a:lnTo>
                    <a:lnTo>
                      <a:pt x="787" y="255"/>
                    </a:lnTo>
                    <a:lnTo>
                      <a:pt x="787" y="256"/>
                    </a:lnTo>
                    <a:lnTo>
                      <a:pt x="787" y="257"/>
                    </a:lnTo>
                    <a:lnTo>
                      <a:pt x="787" y="258"/>
                    </a:lnTo>
                    <a:lnTo>
                      <a:pt x="787" y="259"/>
                    </a:lnTo>
                    <a:lnTo>
                      <a:pt x="788" y="259"/>
                    </a:lnTo>
                    <a:lnTo>
                      <a:pt x="789" y="259"/>
                    </a:lnTo>
                    <a:lnTo>
                      <a:pt x="788" y="260"/>
                    </a:lnTo>
                    <a:lnTo>
                      <a:pt x="789" y="260"/>
                    </a:lnTo>
                    <a:lnTo>
                      <a:pt x="788" y="260"/>
                    </a:lnTo>
                    <a:lnTo>
                      <a:pt x="788" y="261"/>
                    </a:lnTo>
                    <a:lnTo>
                      <a:pt x="788" y="262"/>
                    </a:lnTo>
                    <a:lnTo>
                      <a:pt x="788" y="263"/>
                    </a:lnTo>
                    <a:lnTo>
                      <a:pt x="787" y="263"/>
                    </a:lnTo>
                    <a:lnTo>
                      <a:pt x="787" y="264"/>
                    </a:lnTo>
                    <a:lnTo>
                      <a:pt x="787" y="265"/>
                    </a:lnTo>
                    <a:lnTo>
                      <a:pt x="787" y="266"/>
                    </a:lnTo>
                    <a:lnTo>
                      <a:pt x="788" y="266"/>
                    </a:lnTo>
                    <a:lnTo>
                      <a:pt x="788" y="267"/>
                    </a:lnTo>
                    <a:lnTo>
                      <a:pt x="787" y="267"/>
                    </a:lnTo>
                    <a:lnTo>
                      <a:pt x="786" y="267"/>
                    </a:lnTo>
                    <a:lnTo>
                      <a:pt x="786" y="268"/>
                    </a:lnTo>
                    <a:lnTo>
                      <a:pt x="785" y="269"/>
                    </a:lnTo>
                    <a:lnTo>
                      <a:pt x="785" y="270"/>
                    </a:lnTo>
                    <a:lnTo>
                      <a:pt x="784" y="270"/>
                    </a:lnTo>
                    <a:lnTo>
                      <a:pt x="784" y="269"/>
                    </a:lnTo>
                    <a:lnTo>
                      <a:pt x="784" y="270"/>
                    </a:lnTo>
                    <a:lnTo>
                      <a:pt x="783" y="270"/>
                    </a:lnTo>
                    <a:lnTo>
                      <a:pt x="784" y="270"/>
                    </a:lnTo>
                    <a:lnTo>
                      <a:pt x="784" y="271"/>
                    </a:lnTo>
                    <a:lnTo>
                      <a:pt x="785" y="271"/>
                    </a:lnTo>
                    <a:lnTo>
                      <a:pt x="783" y="272"/>
                    </a:lnTo>
                    <a:lnTo>
                      <a:pt x="784" y="272"/>
                    </a:lnTo>
                    <a:lnTo>
                      <a:pt x="784" y="273"/>
                    </a:lnTo>
                    <a:lnTo>
                      <a:pt x="784" y="274"/>
                    </a:lnTo>
                    <a:lnTo>
                      <a:pt x="783" y="274"/>
                    </a:lnTo>
                    <a:lnTo>
                      <a:pt x="784" y="275"/>
                    </a:lnTo>
                    <a:lnTo>
                      <a:pt x="783" y="275"/>
                    </a:lnTo>
                    <a:lnTo>
                      <a:pt x="782" y="275"/>
                    </a:lnTo>
                    <a:lnTo>
                      <a:pt x="782" y="276"/>
                    </a:lnTo>
                    <a:lnTo>
                      <a:pt x="783" y="277"/>
                    </a:lnTo>
                    <a:lnTo>
                      <a:pt x="784" y="277"/>
                    </a:lnTo>
                    <a:lnTo>
                      <a:pt x="785" y="277"/>
                    </a:lnTo>
                    <a:lnTo>
                      <a:pt x="786" y="277"/>
                    </a:lnTo>
                    <a:lnTo>
                      <a:pt x="786" y="278"/>
                    </a:lnTo>
                    <a:lnTo>
                      <a:pt x="787" y="279"/>
                    </a:lnTo>
                    <a:lnTo>
                      <a:pt x="788" y="279"/>
                    </a:lnTo>
                    <a:lnTo>
                      <a:pt x="788" y="280"/>
                    </a:lnTo>
                    <a:lnTo>
                      <a:pt x="789" y="280"/>
                    </a:lnTo>
                    <a:lnTo>
                      <a:pt x="789" y="281"/>
                    </a:lnTo>
                    <a:lnTo>
                      <a:pt x="790" y="281"/>
                    </a:lnTo>
                    <a:lnTo>
                      <a:pt x="790" y="282"/>
                    </a:lnTo>
                    <a:lnTo>
                      <a:pt x="790" y="283"/>
                    </a:lnTo>
                    <a:lnTo>
                      <a:pt x="791" y="283"/>
                    </a:lnTo>
                    <a:lnTo>
                      <a:pt x="791" y="284"/>
                    </a:lnTo>
                    <a:lnTo>
                      <a:pt x="791" y="285"/>
                    </a:lnTo>
                    <a:lnTo>
                      <a:pt x="791" y="286"/>
                    </a:lnTo>
                    <a:lnTo>
                      <a:pt x="791" y="287"/>
                    </a:lnTo>
                    <a:lnTo>
                      <a:pt x="792" y="287"/>
                    </a:lnTo>
                    <a:lnTo>
                      <a:pt x="792" y="289"/>
                    </a:lnTo>
                    <a:lnTo>
                      <a:pt x="792" y="290"/>
                    </a:lnTo>
                    <a:lnTo>
                      <a:pt x="793" y="290"/>
                    </a:lnTo>
                    <a:lnTo>
                      <a:pt x="793" y="291"/>
                    </a:lnTo>
                    <a:lnTo>
                      <a:pt x="794" y="291"/>
                    </a:lnTo>
                    <a:lnTo>
                      <a:pt x="794" y="290"/>
                    </a:lnTo>
                    <a:lnTo>
                      <a:pt x="795" y="290"/>
                    </a:lnTo>
                    <a:lnTo>
                      <a:pt x="796" y="290"/>
                    </a:lnTo>
                    <a:lnTo>
                      <a:pt x="796" y="291"/>
                    </a:lnTo>
                    <a:lnTo>
                      <a:pt x="796" y="292"/>
                    </a:lnTo>
                    <a:lnTo>
                      <a:pt x="795" y="292"/>
                    </a:lnTo>
                    <a:lnTo>
                      <a:pt x="795" y="293"/>
                    </a:lnTo>
                    <a:lnTo>
                      <a:pt x="796" y="293"/>
                    </a:lnTo>
                    <a:lnTo>
                      <a:pt x="796" y="294"/>
                    </a:lnTo>
                    <a:lnTo>
                      <a:pt x="797" y="295"/>
                    </a:lnTo>
                    <a:lnTo>
                      <a:pt x="798" y="294"/>
                    </a:lnTo>
                    <a:lnTo>
                      <a:pt x="799" y="295"/>
                    </a:lnTo>
                    <a:lnTo>
                      <a:pt x="799" y="296"/>
                    </a:lnTo>
                    <a:lnTo>
                      <a:pt x="799" y="297"/>
                    </a:lnTo>
                    <a:lnTo>
                      <a:pt x="800" y="296"/>
                    </a:lnTo>
                    <a:lnTo>
                      <a:pt x="800" y="295"/>
                    </a:lnTo>
                    <a:lnTo>
                      <a:pt x="800" y="294"/>
                    </a:lnTo>
                    <a:lnTo>
                      <a:pt x="801" y="295"/>
                    </a:lnTo>
                    <a:lnTo>
                      <a:pt x="801" y="296"/>
                    </a:lnTo>
                    <a:lnTo>
                      <a:pt x="802" y="297"/>
                    </a:lnTo>
                    <a:lnTo>
                      <a:pt x="802" y="298"/>
                    </a:lnTo>
                    <a:lnTo>
                      <a:pt x="802" y="299"/>
                    </a:lnTo>
                    <a:lnTo>
                      <a:pt x="803" y="299"/>
                    </a:lnTo>
                    <a:lnTo>
                      <a:pt x="803" y="300"/>
                    </a:lnTo>
                    <a:lnTo>
                      <a:pt x="803" y="301"/>
                    </a:lnTo>
                    <a:lnTo>
                      <a:pt x="803" y="302"/>
                    </a:lnTo>
                    <a:lnTo>
                      <a:pt x="804" y="302"/>
                    </a:lnTo>
                    <a:lnTo>
                      <a:pt x="804" y="303"/>
                    </a:lnTo>
                    <a:lnTo>
                      <a:pt x="804" y="304"/>
                    </a:lnTo>
                    <a:lnTo>
                      <a:pt x="805" y="304"/>
                    </a:lnTo>
                    <a:lnTo>
                      <a:pt x="806" y="303"/>
                    </a:lnTo>
                    <a:lnTo>
                      <a:pt x="806" y="304"/>
                    </a:lnTo>
                    <a:lnTo>
                      <a:pt x="807" y="304"/>
                    </a:lnTo>
                    <a:lnTo>
                      <a:pt x="807" y="305"/>
                    </a:lnTo>
                    <a:lnTo>
                      <a:pt x="808" y="305"/>
                    </a:lnTo>
                    <a:lnTo>
                      <a:pt x="809" y="305"/>
                    </a:lnTo>
                    <a:lnTo>
                      <a:pt x="809" y="306"/>
                    </a:lnTo>
                    <a:lnTo>
                      <a:pt x="809" y="307"/>
                    </a:lnTo>
                    <a:lnTo>
                      <a:pt x="808" y="307"/>
                    </a:lnTo>
                    <a:lnTo>
                      <a:pt x="808" y="308"/>
                    </a:lnTo>
                    <a:lnTo>
                      <a:pt x="809" y="308"/>
                    </a:lnTo>
                    <a:lnTo>
                      <a:pt x="808" y="309"/>
                    </a:lnTo>
                    <a:lnTo>
                      <a:pt x="808" y="310"/>
                    </a:lnTo>
                    <a:lnTo>
                      <a:pt x="809" y="310"/>
                    </a:lnTo>
                    <a:lnTo>
                      <a:pt x="809" y="311"/>
                    </a:lnTo>
                    <a:lnTo>
                      <a:pt x="809" y="312"/>
                    </a:lnTo>
                    <a:lnTo>
                      <a:pt x="809" y="313"/>
                    </a:lnTo>
                    <a:lnTo>
                      <a:pt x="809" y="312"/>
                    </a:lnTo>
                    <a:lnTo>
                      <a:pt x="810" y="312"/>
                    </a:lnTo>
                    <a:lnTo>
                      <a:pt x="810" y="313"/>
                    </a:lnTo>
                    <a:lnTo>
                      <a:pt x="811" y="314"/>
                    </a:lnTo>
                    <a:lnTo>
                      <a:pt x="811" y="315"/>
                    </a:lnTo>
                    <a:lnTo>
                      <a:pt x="808" y="318"/>
                    </a:lnTo>
                    <a:lnTo>
                      <a:pt x="804" y="319"/>
                    </a:lnTo>
                    <a:lnTo>
                      <a:pt x="804" y="320"/>
                    </a:lnTo>
                    <a:lnTo>
                      <a:pt x="804" y="321"/>
                    </a:lnTo>
                    <a:lnTo>
                      <a:pt x="805" y="322"/>
                    </a:lnTo>
                    <a:lnTo>
                      <a:pt x="806" y="322"/>
                    </a:lnTo>
                    <a:lnTo>
                      <a:pt x="806" y="323"/>
                    </a:lnTo>
                    <a:lnTo>
                      <a:pt x="806" y="324"/>
                    </a:lnTo>
                    <a:lnTo>
                      <a:pt x="805" y="324"/>
                    </a:lnTo>
                    <a:lnTo>
                      <a:pt x="804" y="323"/>
                    </a:lnTo>
                    <a:lnTo>
                      <a:pt x="803" y="322"/>
                    </a:lnTo>
                    <a:lnTo>
                      <a:pt x="802" y="322"/>
                    </a:lnTo>
                    <a:lnTo>
                      <a:pt x="802" y="321"/>
                    </a:lnTo>
                    <a:lnTo>
                      <a:pt x="801" y="321"/>
                    </a:lnTo>
                    <a:lnTo>
                      <a:pt x="800" y="321"/>
                    </a:lnTo>
                    <a:lnTo>
                      <a:pt x="800" y="320"/>
                    </a:lnTo>
                    <a:lnTo>
                      <a:pt x="799" y="320"/>
                    </a:lnTo>
                    <a:lnTo>
                      <a:pt x="799" y="319"/>
                    </a:lnTo>
                    <a:lnTo>
                      <a:pt x="797" y="319"/>
                    </a:lnTo>
                    <a:lnTo>
                      <a:pt x="796" y="318"/>
                    </a:lnTo>
                    <a:lnTo>
                      <a:pt x="795" y="319"/>
                    </a:lnTo>
                    <a:lnTo>
                      <a:pt x="794" y="319"/>
                    </a:lnTo>
                    <a:lnTo>
                      <a:pt x="794" y="318"/>
                    </a:lnTo>
                    <a:lnTo>
                      <a:pt x="793" y="318"/>
                    </a:lnTo>
                    <a:lnTo>
                      <a:pt x="792" y="318"/>
                    </a:lnTo>
                    <a:lnTo>
                      <a:pt x="791" y="318"/>
                    </a:lnTo>
                    <a:lnTo>
                      <a:pt x="790" y="317"/>
                    </a:lnTo>
                    <a:lnTo>
                      <a:pt x="789" y="318"/>
                    </a:lnTo>
                    <a:lnTo>
                      <a:pt x="789" y="317"/>
                    </a:lnTo>
                    <a:lnTo>
                      <a:pt x="788" y="317"/>
                    </a:lnTo>
                    <a:lnTo>
                      <a:pt x="788" y="316"/>
                    </a:lnTo>
                    <a:lnTo>
                      <a:pt x="787" y="316"/>
                    </a:lnTo>
                    <a:lnTo>
                      <a:pt x="786" y="316"/>
                    </a:lnTo>
                    <a:lnTo>
                      <a:pt x="786" y="315"/>
                    </a:lnTo>
                    <a:lnTo>
                      <a:pt x="785" y="315"/>
                    </a:lnTo>
                    <a:lnTo>
                      <a:pt x="784" y="315"/>
                    </a:lnTo>
                    <a:lnTo>
                      <a:pt x="783" y="316"/>
                    </a:lnTo>
                    <a:lnTo>
                      <a:pt x="782" y="316"/>
                    </a:lnTo>
                    <a:lnTo>
                      <a:pt x="780" y="316"/>
                    </a:lnTo>
                    <a:lnTo>
                      <a:pt x="780" y="317"/>
                    </a:lnTo>
                    <a:lnTo>
                      <a:pt x="780" y="318"/>
                    </a:lnTo>
                    <a:lnTo>
                      <a:pt x="779" y="317"/>
                    </a:lnTo>
                    <a:lnTo>
                      <a:pt x="778" y="317"/>
                    </a:lnTo>
                    <a:lnTo>
                      <a:pt x="778" y="318"/>
                    </a:lnTo>
                    <a:lnTo>
                      <a:pt x="777" y="319"/>
                    </a:lnTo>
                    <a:lnTo>
                      <a:pt x="778" y="319"/>
                    </a:lnTo>
                    <a:lnTo>
                      <a:pt x="778" y="320"/>
                    </a:lnTo>
                    <a:lnTo>
                      <a:pt x="777" y="320"/>
                    </a:lnTo>
                    <a:lnTo>
                      <a:pt x="777" y="321"/>
                    </a:lnTo>
                    <a:lnTo>
                      <a:pt x="777" y="322"/>
                    </a:lnTo>
                    <a:lnTo>
                      <a:pt x="776" y="321"/>
                    </a:lnTo>
                    <a:lnTo>
                      <a:pt x="776" y="322"/>
                    </a:lnTo>
                    <a:lnTo>
                      <a:pt x="775" y="322"/>
                    </a:lnTo>
                    <a:lnTo>
                      <a:pt x="775" y="323"/>
                    </a:lnTo>
                    <a:lnTo>
                      <a:pt x="774" y="323"/>
                    </a:lnTo>
                    <a:lnTo>
                      <a:pt x="773" y="323"/>
                    </a:lnTo>
                    <a:lnTo>
                      <a:pt x="772" y="323"/>
                    </a:lnTo>
                    <a:lnTo>
                      <a:pt x="771" y="324"/>
                    </a:lnTo>
                    <a:lnTo>
                      <a:pt x="770" y="323"/>
                    </a:lnTo>
                    <a:lnTo>
                      <a:pt x="771" y="323"/>
                    </a:lnTo>
                    <a:lnTo>
                      <a:pt x="770" y="322"/>
                    </a:lnTo>
                    <a:lnTo>
                      <a:pt x="769" y="322"/>
                    </a:lnTo>
                    <a:lnTo>
                      <a:pt x="768" y="322"/>
                    </a:lnTo>
                    <a:lnTo>
                      <a:pt x="767" y="322"/>
                    </a:lnTo>
                    <a:lnTo>
                      <a:pt x="767" y="321"/>
                    </a:lnTo>
                    <a:lnTo>
                      <a:pt x="767" y="320"/>
                    </a:lnTo>
                    <a:lnTo>
                      <a:pt x="767" y="319"/>
                    </a:lnTo>
                    <a:lnTo>
                      <a:pt x="766" y="320"/>
                    </a:lnTo>
                    <a:lnTo>
                      <a:pt x="766" y="319"/>
                    </a:lnTo>
                    <a:lnTo>
                      <a:pt x="765" y="319"/>
                    </a:lnTo>
                    <a:lnTo>
                      <a:pt x="764" y="318"/>
                    </a:lnTo>
                    <a:lnTo>
                      <a:pt x="764" y="317"/>
                    </a:lnTo>
                    <a:lnTo>
                      <a:pt x="763" y="317"/>
                    </a:lnTo>
                    <a:lnTo>
                      <a:pt x="762" y="318"/>
                    </a:lnTo>
                    <a:lnTo>
                      <a:pt x="762" y="317"/>
                    </a:lnTo>
                    <a:lnTo>
                      <a:pt x="761" y="317"/>
                    </a:lnTo>
                    <a:lnTo>
                      <a:pt x="761" y="318"/>
                    </a:lnTo>
                    <a:lnTo>
                      <a:pt x="760" y="319"/>
                    </a:lnTo>
                    <a:lnTo>
                      <a:pt x="759" y="319"/>
                    </a:lnTo>
                    <a:lnTo>
                      <a:pt x="758" y="319"/>
                    </a:lnTo>
                    <a:lnTo>
                      <a:pt x="758" y="318"/>
                    </a:lnTo>
                    <a:lnTo>
                      <a:pt x="757" y="318"/>
                    </a:lnTo>
                    <a:lnTo>
                      <a:pt x="757" y="319"/>
                    </a:lnTo>
                    <a:lnTo>
                      <a:pt x="756" y="319"/>
                    </a:lnTo>
                    <a:lnTo>
                      <a:pt x="757" y="320"/>
                    </a:lnTo>
                    <a:lnTo>
                      <a:pt x="765" y="329"/>
                    </a:lnTo>
                    <a:lnTo>
                      <a:pt x="765" y="330"/>
                    </a:lnTo>
                    <a:lnTo>
                      <a:pt x="765" y="331"/>
                    </a:lnTo>
                    <a:lnTo>
                      <a:pt x="765" y="332"/>
                    </a:lnTo>
                    <a:lnTo>
                      <a:pt x="765" y="333"/>
                    </a:lnTo>
                    <a:lnTo>
                      <a:pt x="764" y="334"/>
                    </a:lnTo>
                    <a:lnTo>
                      <a:pt x="764" y="333"/>
                    </a:lnTo>
                    <a:lnTo>
                      <a:pt x="763" y="333"/>
                    </a:lnTo>
                    <a:lnTo>
                      <a:pt x="762" y="333"/>
                    </a:lnTo>
                    <a:lnTo>
                      <a:pt x="761" y="332"/>
                    </a:lnTo>
                    <a:lnTo>
                      <a:pt x="760" y="332"/>
                    </a:lnTo>
                    <a:lnTo>
                      <a:pt x="759" y="332"/>
                    </a:lnTo>
                    <a:lnTo>
                      <a:pt x="759" y="331"/>
                    </a:lnTo>
                    <a:lnTo>
                      <a:pt x="758" y="331"/>
                    </a:lnTo>
                    <a:lnTo>
                      <a:pt x="758" y="330"/>
                    </a:lnTo>
                    <a:lnTo>
                      <a:pt x="757" y="330"/>
                    </a:lnTo>
                    <a:lnTo>
                      <a:pt x="757" y="329"/>
                    </a:lnTo>
                    <a:lnTo>
                      <a:pt x="757" y="330"/>
                    </a:lnTo>
                    <a:lnTo>
                      <a:pt x="756" y="330"/>
                    </a:lnTo>
                    <a:lnTo>
                      <a:pt x="756" y="329"/>
                    </a:lnTo>
                    <a:lnTo>
                      <a:pt x="755" y="329"/>
                    </a:lnTo>
                    <a:lnTo>
                      <a:pt x="754" y="330"/>
                    </a:lnTo>
                    <a:lnTo>
                      <a:pt x="753" y="330"/>
                    </a:lnTo>
                    <a:lnTo>
                      <a:pt x="752" y="330"/>
                    </a:lnTo>
                    <a:lnTo>
                      <a:pt x="752" y="331"/>
                    </a:lnTo>
                    <a:lnTo>
                      <a:pt x="751" y="331"/>
                    </a:lnTo>
                    <a:lnTo>
                      <a:pt x="751" y="332"/>
                    </a:lnTo>
                    <a:lnTo>
                      <a:pt x="750" y="331"/>
                    </a:lnTo>
                    <a:lnTo>
                      <a:pt x="750" y="330"/>
                    </a:lnTo>
                    <a:lnTo>
                      <a:pt x="749" y="331"/>
                    </a:lnTo>
                    <a:lnTo>
                      <a:pt x="749" y="332"/>
                    </a:lnTo>
                    <a:lnTo>
                      <a:pt x="749" y="333"/>
                    </a:lnTo>
                    <a:lnTo>
                      <a:pt x="748" y="333"/>
                    </a:lnTo>
                    <a:lnTo>
                      <a:pt x="748" y="332"/>
                    </a:lnTo>
                    <a:lnTo>
                      <a:pt x="747" y="332"/>
                    </a:lnTo>
                    <a:lnTo>
                      <a:pt x="746" y="332"/>
                    </a:lnTo>
                    <a:lnTo>
                      <a:pt x="745" y="332"/>
                    </a:lnTo>
                    <a:lnTo>
                      <a:pt x="744" y="332"/>
                    </a:lnTo>
                    <a:lnTo>
                      <a:pt x="744" y="333"/>
                    </a:lnTo>
                    <a:lnTo>
                      <a:pt x="743" y="333"/>
                    </a:lnTo>
                    <a:lnTo>
                      <a:pt x="742" y="333"/>
                    </a:lnTo>
                    <a:lnTo>
                      <a:pt x="741" y="334"/>
                    </a:lnTo>
                    <a:lnTo>
                      <a:pt x="740" y="335"/>
                    </a:lnTo>
                    <a:lnTo>
                      <a:pt x="740" y="336"/>
                    </a:lnTo>
                    <a:lnTo>
                      <a:pt x="741" y="336"/>
                    </a:lnTo>
                    <a:lnTo>
                      <a:pt x="740" y="337"/>
                    </a:lnTo>
                    <a:lnTo>
                      <a:pt x="740" y="338"/>
                    </a:lnTo>
                    <a:lnTo>
                      <a:pt x="740" y="339"/>
                    </a:lnTo>
                    <a:lnTo>
                      <a:pt x="739" y="339"/>
                    </a:lnTo>
                    <a:lnTo>
                      <a:pt x="738" y="340"/>
                    </a:lnTo>
                    <a:lnTo>
                      <a:pt x="737" y="340"/>
                    </a:lnTo>
                    <a:lnTo>
                      <a:pt x="737" y="341"/>
                    </a:lnTo>
                    <a:lnTo>
                      <a:pt x="736" y="341"/>
                    </a:lnTo>
                    <a:lnTo>
                      <a:pt x="736" y="342"/>
                    </a:lnTo>
                    <a:lnTo>
                      <a:pt x="735" y="342"/>
                    </a:lnTo>
                    <a:lnTo>
                      <a:pt x="735" y="343"/>
                    </a:lnTo>
                    <a:lnTo>
                      <a:pt x="735" y="344"/>
                    </a:lnTo>
                    <a:lnTo>
                      <a:pt x="735" y="345"/>
                    </a:lnTo>
                    <a:lnTo>
                      <a:pt x="735" y="346"/>
                    </a:lnTo>
                    <a:lnTo>
                      <a:pt x="735" y="347"/>
                    </a:lnTo>
                    <a:lnTo>
                      <a:pt x="735" y="348"/>
                    </a:lnTo>
                    <a:lnTo>
                      <a:pt x="734" y="348"/>
                    </a:lnTo>
                    <a:lnTo>
                      <a:pt x="734" y="349"/>
                    </a:lnTo>
                    <a:lnTo>
                      <a:pt x="735" y="350"/>
                    </a:lnTo>
                    <a:lnTo>
                      <a:pt x="734" y="350"/>
                    </a:lnTo>
                    <a:lnTo>
                      <a:pt x="734" y="351"/>
                    </a:lnTo>
                    <a:lnTo>
                      <a:pt x="734" y="350"/>
                    </a:lnTo>
                    <a:lnTo>
                      <a:pt x="733" y="351"/>
                    </a:lnTo>
                    <a:lnTo>
                      <a:pt x="733" y="352"/>
                    </a:lnTo>
                    <a:lnTo>
                      <a:pt x="732" y="352"/>
                    </a:lnTo>
                    <a:lnTo>
                      <a:pt x="733" y="353"/>
                    </a:lnTo>
                    <a:lnTo>
                      <a:pt x="733" y="352"/>
                    </a:lnTo>
                    <a:lnTo>
                      <a:pt x="744" y="355"/>
                    </a:lnTo>
                    <a:lnTo>
                      <a:pt x="744" y="356"/>
                    </a:lnTo>
                    <a:lnTo>
                      <a:pt x="743" y="360"/>
                    </a:lnTo>
                    <a:lnTo>
                      <a:pt x="741" y="366"/>
                    </a:lnTo>
                    <a:lnTo>
                      <a:pt x="742" y="367"/>
                    </a:lnTo>
                    <a:lnTo>
                      <a:pt x="741" y="367"/>
                    </a:lnTo>
                    <a:lnTo>
                      <a:pt x="741" y="368"/>
                    </a:lnTo>
                    <a:lnTo>
                      <a:pt x="740" y="368"/>
                    </a:lnTo>
                    <a:lnTo>
                      <a:pt x="740" y="369"/>
                    </a:lnTo>
                    <a:lnTo>
                      <a:pt x="741" y="369"/>
                    </a:lnTo>
                    <a:lnTo>
                      <a:pt x="740" y="370"/>
                    </a:lnTo>
                    <a:lnTo>
                      <a:pt x="741" y="369"/>
                    </a:lnTo>
                    <a:lnTo>
                      <a:pt x="742" y="370"/>
                    </a:lnTo>
                    <a:lnTo>
                      <a:pt x="741" y="370"/>
                    </a:lnTo>
                    <a:lnTo>
                      <a:pt x="742" y="370"/>
                    </a:lnTo>
                    <a:lnTo>
                      <a:pt x="742" y="371"/>
                    </a:lnTo>
                    <a:lnTo>
                      <a:pt x="743" y="371"/>
                    </a:lnTo>
                    <a:lnTo>
                      <a:pt x="744" y="372"/>
                    </a:lnTo>
                    <a:lnTo>
                      <a:pt x="745" y="372"/>
                    </a:lnTo>
                    <a:lnTo>
                      <a:pt x="745" y="373"/>
                    </a:lnTo>
                    <a:lnTo>
                      <a:pt x="745" y="372"/>
                    </a:lnTo>
                    <a:lnTo>
                      <a:pt x="745" y="373"/>
                    </a:lnTo>
                    <a:lnTo>
                      <a:pt x="746" y="373"/>
                    </a:lnTo>
                    <a:lnTo>
                      <a:pt x="747" y="373"/>
                    </a:lnTo>
                    <a:lnTo>
                      <a:pt x="747" y="374"/>
                    </a:lnTo>
                    <a:lnTo>
                      <a:pt x="748" y="374"/>
                    </a:lnTo>
                    <a:lnTo>
                      <a:pt x="747" y="377"/>
                    </a:lnTo>
                    <a:lnTo>
                      <a:pt x="747" y="380"/>
                    </a:lnTo>
                    <a:lnTo>
                      <a:pt x="747" y="381"/>
                    </a:lnTo>
                    <a:lnTo>
                      <a:pt x="748" y="382"/>
                    </a:lnTo>
                    <a:lnTo>
                      <a:pt x="748" y="383"/>
                    </a:lnTo>
                    <a:lnTo>
                      <a:pt x="748" y="384"/>
                    </a:lnTo>
                    <a:lnTo>
                      <a:pt x="747" y="384"/>
                    </a:lnTo>
                    <a:lnTo>
                      <a:pt x="747" y="385"/>
                    </a:lnTo>
                    <a:lnTo>
                      <a:pt x="746" y="384"/>
                    </a:lnTo>
                    <a:lnTo>
                      <a:pt x="746" y="385"/>
                    </a:lnTo>
                    <a:lnTo>
                      <a:pt x="745" y="385"/>
                    </a:lnTo>
                    <a:lnTo>
                      <a:pt x="740" y="385"/>
                    </a:lnTo>
                    <a:lnTo>
                      <a:pt x="736" y="384"/>
                    </a:lnTo>
                    <a:lnTo>
                      <a:pt x="735" y="384"/>
                    </a:lnTo>
                    <a:lnTo>
                      <a:pt x="734" y="384"/>
                    </a:lnTo>
                    <a:lnTo>
                      <a:pt x="734" y="383"/>
                    </a:lnTo>
                    <a:lnTo>
                      <a:pt x="734" y="382"/>
                    </a:lnTo>
                    <a:lnTo>
                      <a:pt x="733" y="382"/>
                    </a:lnTo>
                    <a:lnTo>
                      <a:pt x="733" y="381"/>
                    </a:lnTo>
                    <a:lnTo>
                      <a:pt x="733" y="380"/>
                    </a:lnTo>
                    <a:lnTo>
                      <a:pt x="732" y="380"/>
                    </a:lnTo>
                    <a:lnTo>
                      <a:pt x="732" y="381"/>
                    </a:lnTo>
                    <a:lnTo>
                      <a:pt x="725" y="380"/>
                    </a:lnTo>
                    <a:lnTo>
                      <a:pt x="725" y="381"/>
                    </a:lnTo>
                    <a:lnTo>
                      <a:pt x="724" y="382"/>
                    </a:lnTo>
                    <a:lnTo>
                      <a:pt x="725" y="382"/>
                    </a:lnTo>
                    <a:lnTo>
                      <a:pt x="725" y="383"/>
                    </a:lnTo>
                    <a:lnTo>
                      <a:pt x="724" y="383"/>
                    </a:lnTo>
                    <a:lnTo>
                      <a:pt x="724" y="384"/>
                    </a:lnTo>
                    <a:lnTo>
                      <a:pt x="725" y="384"/>
                    </a:lnTo>
                    <a:lnTo>
                      <a:pt x="724" y="384"/>
                    </a:lnTo>
                    <a:lnTo>
                      <a:pt x="725" y="384"/>
                    </a:lnTo>
                    <a:lnTo>
                      <a:pt x="725" y="385"/>
                    </a:lnTo>
                    <a:lnTo>
                      <a:pt x="725" y="386"/>
                    </a:lnTo>
                    <a:lnTo>
                      <a:pt x="726" y="386"/>
                    </a:lnTo>
                    <a:lnTo>
                      <a:pt x="727" y="386"/>
                    </a:lnTo>
                    <a:lnTo>
                      <a:pt x="726" y="386"/>
                    </a:lnTo>
                    <a:lnTo>
                      <a:pt x="727" y="385"/>
                    </a:lnTo>
                    <a:lnTo>
                      <a:pt x="727" y="384"/>
                    </a:lnTo>
                    <a:lnTo>
                      <a:pt x="727" y="385"/>
                    </a:lnTo>
                    <a:lnTo>
                      <a:pt x="728" y="385"/>
                    </a:lnTo>
                    <a:lnTo>
                      <a:pt x="729" y="385"/>
                    </a:lnTo>
                    <a:lnTo>
                      <a:pt x="730" y="385"/>
                    </a:lnTo>
                    <a:lnTo>
                      <a:pt x="730" y="386"/>
                    </a:lnTo>
                    <a:lnTo>
                      <a:pt x="730" y="387"/>
                    </a:lnTo>
                    <a:lnTo>
                      <a:pt x="731" y="387"/>
                    </a:lnTo>
                    <a:lnTo>
                      <a:pt x="732" y="388"/>
                    </a:lnTo>
                    <a:lnTo>
                      <a:pt x="733" y="389"/>
                    </a:lnTo>
                    <a:lnTo>
                      <a:pt x="733" y="390"/>
                    </a:lnTo>
                    <a:lnTo>
                      <a:pt x="733" y="391"/>
                    </a:lnTo>
                    <a:lnTo>
                      <a:pt x="734" y="391"/>
                    </a:lnTo>
                    <a:lnTo>
                      <a:pt x="734" y="392"/>
                    </a:lnTo>
                    <a:lnTo>
                      <a:pt x="735" y="392"/>
                    </a:lnTo>
                    <a:lnTo>
                      <a:pt x="735" y="393"/>
                    </a:lnTo>
                    <a:lnTo>
                      <a:pt x="736" y="393"/>
                    </a:lnTo>
                    <a:lnTo>
                      <a:pt x="736" y="392"/>
                    </a:lnTo>
                    <a:lnTo>
                      <a:pt x="736" y="393"/>
                    </a:lnTo>
                    <a:lnTo>
                      <a:pt x="737" y="393"/>
                    </a:lnTo>
                    <a:lnTo>
                      <a:pt x="736" y="393"/>
                    </a:lnTo>
                    <a:lnTo>
                      <a:pt x="736" y="394"/>
                    </a:lnTo>
                    <a:lnTo>
                      <a:pt x="737" y="394"/>
                    </a:lnTo>
                    <a:lnTo>
                      <a:pt x="737" y="395"/>
                    </a:lnTo>
                    <a:lnTo>
                      <a:pt x="737" y="394"/>
                    </a:lnTo>
                    <a:lnTo>
                      <a:pt x="737" y="395"/>
                    </a:lnTo>
                    <a:lnTo>
                      <a:pt x="738" y="395"/>
                    </a:lnTo>
                    <a:lnTo>
                      <a:pt x="738" y="396"/>
                    </a:lnTo>
                    <a:lnTo>
                      <a:pt x="739" y="395"/>
                    </a:lnTo>
                    <a:lnTo>
                      <a:pt x="740" y="395"/>
                    </a:lnTo>
                    <a:lnTo>
                      <a:pt x="740" y="396"/>
                    </a:lnTo>
                    <a:lnTo>
                      <a:pt x="739" y="396"/>
                    </a:lnTo>
                    <a:lnTo>
                      <a:pt x="738" y="397"/>
                    </a:lnTo>
                    <a:lnTo>
                      <a:pt x="737" y="397"/>
                    </a:lnTo>
                    <a:lnTo>
                      <a:pt x="736" y="398"/>
                    </a:lnTo>
                    <a:lnTo>
                      <a:pt x="735" y="399"/>
                    </a:lnTo>
                    <a:lnTo>
                      <a:pt x="735" y="400"/>
                    </a:lnTo>
                    <a:lnTo>
                      <a:pt x="736" y="400"/>
                    </a:lnTo>
                    <a:lnTo>
                      <a:pt x="736" y="401"/>
                    </a:lnTo>
                    <a:lnTo>
                      <a:pt x="735" y="401"/>
                    </a:lnTo>
                    <a:lnTo>
                      <a:pt x="736" y="401"/>
                    </a:lnTo>
                    <a:lnTo>
                      <a:pt x="736" y="402"/>
                    </a:lnTo>
                    <a:lnTo>
                      <a:pt x="736" y="403"/>
                    </a:lnTo>
                    <a:lnTo>
                      <a:pt x="737" y="403"/>
                    </a:lnTo>
                    <a:lnTo>
                      <a:pt x="738" y="403"/>
                    </a:lnTo>
                    <a:lnTo>
                      <a:pt x="738" y="404"/>
                    </a:lnTo>
                    <a:lnTo>
                      <a:pt x="739" y="403"/>
                    </a:lnTo>
                    <a:lnTo>
                      <a:pt x="739" y="404"/>
                    </a:lnTo>
                    <a:lnTo>
                      <a:pt x="739" y="405"/>
                    </a:lnTo>
                    <a:lnTo>
                      <a:pt x="740" y="404"/>
                    </a:lnTo>
                    <a:lnTo>
                      <a:pt x="739" y="405"/>
                    </a:lnTo>
                    <a:lnTo>
                      <a:pt x="740" y="406"/>
                    </a:lnTo>
                    <a:lnTo>
                      <a:pt x="741" y="406"/>
                    </a:lnTo>
                    <a:lnTo>
                      <a:pt x="741" y="407"/>
                    </a:lnTo>
                    <a:lnTo>
                      <a:pt x="742" y="407"/>
                    </a:lnTo>
                    <a:lnTo>
                      <a:pt x="742" y="408"/>
                    </a:lnTo>
                    <a:lnTo>
                      <a:pt x="743" y="408"/>
                    </a:lnTo>
                    <a:lnTo>
                      <a:pt x="742" y="409"/>
                    </a:lnTo>
                    <a:lnTo>
                      <a:pt x="743" y="409"/>
                    </a:lnTo>
                    <a:lnTo>
                      <a:pt x="744" y="409"/>
                    </a:lnTo>
                    <a:lnTo>
                      <a:pt x="744" y="410"/>
                    </a:lnTo>
                    <a:lnTo>
                      <a:pt x="743" y="410"/>
                    </a:lnTo>
                    <a:lnTo>
                      <a:pt x="744" y="411"/>
                    </a:lnTo>
                    <a:lnTo>
                      <a:pt x="744" y="412"/>
                    </a:lnTo>
                    <a:lnTo>
                      <a:pt x="743" y="412"/>
                    </a:lnTo>
                    <a:lnTo>
                      <a:pt x="744" y="413"/>
                    </a:lnTo>
                    <a:lnTo>
                      <a:pt x="744" y="412"/>
                    </a:lnTo>
                    <a:lnTo>
                      <a:pt x="744" y="413"/>
                    </a:lnTo>
                    <a:lnTo>
                      <a:pt x="745" y="413"/>
                    </a:lnTo>
                    <a:lnTo>
                      <a:pt x="744" y="414"/>
                    </a:lnTo>
                    <a:lnTo>
                      <a:pt x="745" y="414"/>
                    </a:lnTo>
                    <a:lnTo>
                      <a:pt x="744" y="415"/>
                    </a:lnTo>
                    <a:lnTo>
                      <a:pt x="744" y="416"/>
                    </a:lnTo>
                    <a:lnTo>
                      <a:pt x="743" y="416"/>
                    </a:lnTo>
                    <a:lnTo>
                      <a:pt x="743" y="417"/>
                    </a:lnTo>
                    <a:lnTo>
                      <a:pt x="744" y="417"/>
                    </a:lnTo>
                    <a:lnTo>
                      <a:pt x="743" y="417"/>
                    </a:lnTo>
                    <a:lnTo>
                      <a:pt x="743" y="418"/>
                    </a:lnTo>
                    <a:lnTo>
                      <a:pt x="744" y="418"/>
                    </a:lnTo>
                    <a:lnTo>
                      <a:pt x="745" y="418"/>
                    </a:lnTo>
                    <a:lnTo>
                      <a:pt x="745" y="419"/>
                    </a:lnTo>
                    <a:lnTo>
                      <a:pt x="744" y="419"/>
                    </a:lnTo>
                    <a:lnTo>
                      <a:pt x="744" y="420"/>
                    </a:lnTo>
                    <a:lnTo>
                      <a:pt x="743" y="419"/>
                    </a:lnTo>
                    <a:lnTo>
                      <a:pt x="742" y="420"/>
                    </a:lnTo>
                    <a:lnTo>
                      <a:pt x="743" y="421"/>
                    </a:lnTo>
                    <a:lnTo>
                      <a:pt x="744" y="421"/>
                    </a:lnTo>
                    <a:lnTo>
                      <a:pt x="743" y="421"/>
                    </a:lnTo>
                    <a:lnTo>
                      <a:pt x="743" y="422"/>
                    </a:lnTo>
                    <a:lnTo>
                      <a:pt x="744" y="422"/>
                    </a:lnTo>
                    <a:lnTo>
                      <a:pt x="745" y="422"/>
                    </a:lnTo>
                    <a:lnTo>
                      <a:pt x="745" y="423"/>
                    </a:lnTo>
                    <a:lnTo>
                      <a:pt x="744" y="423"/>
                    </a:lnTo>
                    <a:lnTo>
                      <a:pt x="744" y="424"/>
                    </a:lnTo>
                    <a:lnTo>
                      <a:pt x="743" y="424"/>
                    </a:lnTo>
                    <a:lnTo>
                      <a:pt x="743" y="425"/>
                    </a:lnTo>
                    <a:lnTo>
                      <a:pt x="742" y="425"/>
                    </a:lnTo>
                    <a:lnTo>
                      <a:pt x="742" y="426"/>
                    </a:lnTo>
                    <a:lnTo>
                      <a:pt x="742" y="427"/>
                    </a:lnTo>
                    <a:lnTo>
                      <a:pt x="743" y="427"/>
                    </a:lnTo>
                    <a:lnTo>
                      <a:pt x="742" y="428"/>
                    </a:lnTo>
                    <a:lnTo>
                      <a:pt x="743" y="428"/>
                    </a:lnTo>
                    <a:lnTo>
                      <a:pt x="742" y="428"/>
                    </a:lnTo>
                    <a:lnTo>
                      <a:pt x="742" y="429"/>
                    </a:lnTo>
                    <a:lnTo>
                      <a:pt x="741" y="429"/>
                    </a:lnTo>
                    <a:lnTo>
                      <a:pt x="740" y="429"/>
                    </a:lnTo>
                    <a:lnTo>
                      <a:pt x="740" y="430"/>
                    </a:lnTo>
                    <a:lnTo>
                      <a:pt x="740" y="431"/>
                    </a:lnTo>
                    <a:lnTo>
                      <a:pt x="739" y="431"/>
                    </a:lnTo>
                    <a:lnTo>
                      <a:pt x="739" y="432"/>
                    </a:lnTo>
                    <a:lnTo>
                      <a:pt x="740" y="432"/>
                    </a:lnTo>
                    <a:lnTo>
                      <a:pt x="740" y="433"/>
                    </a:lnTo>
                    <a:lnTo>
                      <a:pt x="740" y="434"/>
                    </a:lnTo>
                    <a:lnTo>
                      <a:pt x="741" y="434"/>
                    </a:lnTo>
                    <a:lnTo>
                      <a:pt x="740" y="435"/>
                    </a:lnTo>
                    <a:lnTo>
                      <a:pt x="739" y="436"/>
                    </a:lnTo>
                    <a:lnTo>
                      <a:pt x="739" y="437"/>
                    </a:lnTo>
                    <a:lnTo>
                      <a:pt x="738" y="437"/>
                    </a:lnTo>
                    <a:lnTo>
                      <a:pt x="737" y="437"/>
                    </a:lnTo>
                    <a:lnTo>
                      <a:pt x="737" y="438"/>
                    </a:lnTo>
                    <a:lnTo>
                      <a:pt x="736" y="437"/>
                    </a:lnTo>
                    <a:lnTo>
                      <a:pt x="735" y="437"/>
                    </a:lnTo>
                    <a:lnTo>
                      <a:pt x="734" y="436"/>
                    </a:lnTo>
                    <a:lnTo>
                      <a:pt x="733" y="436"/>
                    </a:lnTo>
                    <a:lnTo>
                      <a:pt x="733" y="437"/>
                    </a:lnTo>
                    <a:lnTo>
                      <a:pt x="733" y="438"/>
                    </a:lnTo>
                    <a:lnTo>
                      <a:pt x="733" y="439"/>
                    </a:lnTo>
                    <a:lnTo>
                      <a:pt x="733" y="440"/>
                    </a:lnTo>
                    <a:lnTo>
                      <a:pt x="733" y="441"/>
                    </a:lnTo>
                    <a:lnTo>
                      <a:pt x="733" y="442"/>
                    </a:lnTo>
                    <a:lnTo>
                      <a:pt x="732" y="442"/>
                    </a:lnTo>
                    <a:lnTo>
                      <a:pt x="732" y="443"/>
                    </a:lnTo>
                    <a:lnTo>
                      <a:pt x="730" y="443"/>
                    </a:lnTo>
                    <a:lnTo>
                      <a:pt x="730" y="444"/>
                    </a:lnTo>
                    <a:lnTo>
                      <a:pt x="729" y="444"/>
                    </a:lnTo>
                    <a:lnTo>
                      <a:pt x="728" y="444"/>
                    </a:lnTo>
                    <a:lnTo>
                      <a:pt x="728" y="445"/>
                    </a:lnTo>
                    <a:lnTo>
                      <a:pt x="728" y="446"/>
                    </a:lnTo>
                    <a:lnTo>
                      <a:pt x="727" y="446"/>
                    </a:lnTo>
                    <a:lnTo>
                      <a:pt x="727" y="447"/>
                    </a:lnTo>
                    <a:lnTo>
                      <a:pt x="726" y="447"/>
                    </a:lnTo>
                    <a:lnTo>
                      <a:pt x="725" y="448"/>
                    </a:lnTo>
                    <a:lnTo>
                      <a:pt x="724" y="449"/>
                    </a:lnTo>
                    <a:lnTo>
                      <a:pt x="724" y="448"/>
                    </a:lnTo>
                    <a:lnTo>
                      <a:pt x="723" y="449"/>
                    </a:lnTo>
                    <a:lnTo>
                      <a:pt x="722" y="450"/>
                    </a:lnTo>
                    <a:lnTo>
                      <a:pt x="722" y="451"/>
                    </a:lnTo>
                    <a:lnTo>
                      <a:pt x="722" y="452"/>
                    </a:lnTo>
                    <a:lnTo>
                      <a:pt x="722" y="453"/>
                    </a:lnTo>
                    <a:lnTo>
                      <a:pt x="721" y="454"/>
                    </a:lnTo>
                    <a:lnTo>
                      <a:pt x="721" y="455"/>
                    </a:lnTo>
                    <a:lnTo>
                      <a:pt x="720" y="454"/>
                    </a:lnTo>
                    <a:lnTo>
                      <a:pt x="720" y="455"/>
                    </a:lnTo>
                    <a:lnTo>
                      <a:pt x="720" y="456"/>
                    </a:lnTo>
                    <a:lnTo>
                      <a:pt x="721" y="456"/>
                    </a:lnTo>
                    <a:lnTo>
                      <a:pt x="721" y="457"/>
                    </a:lnTo>
                    <a:lnTo>
                      <a:pt x="722" y="457"/>
                    </a:lnTo>
                    <a:lnTo>
                      <a:pt x="721" y="457"/>
                    </a:lnTo>
                    <a:lnTo>
                      <a:pt x="721" y="458"/>
                    </a:lnTo>
                    <a:lnTo>
                      <a:pt x="722" y="459"/>
                    </a:lnTo>
                    <a:lnTo>
                      <a:pt x="722" y="460"/>
                    </a:lnTo>
                    <a:lnTo>
                      <a:pt x="721" y="460"/>
                    </a:lnTo>
                    <a:lnTo>
                      <a:pt x="721" y="461"/>
                    </a:lnTo>
                    <a:lnTo>
                      <a:pt x="720" y="461"/>
                    </a:lnTo>
                    <a:lnTo>
                      <a:pt x="721" y="462"/>
                    </a:lnTo>
                    <a:lnTo>
                      <a:pt x="720" y="462"/>
                    </a:lnTo>
                    <a:lnTo>
                      <a:pt x="720" y="463"/>
                    </a:lnTo>
                    <a:lnTo>
                      <a:pt x="720" y="464"/>
                    </a:lnTo>
                    <a:lnTo>
                      <a:pt x="720" y="466"/>
                    </a:lnTo>
                    <a:lnTo>
                      <a:pt x="719" y="466"/>
                    </a:lnTo>
                    <a:lnTo>
                      <a:pt x="718" y="467"/>
                    </a:lnTo>
                    <a:lnTo>
                      <a:pt x="718" y="466"/>
                    </a:lnTo>
                    <a:lnTo>
                      <a:pt x="717" y="466"/>
                    </a:lnTo>
                    <a:lnTo>
                      <a:pt x="716" y="467"/>
                    </a:lnTo>
                    <a:lnTo>
                      <a:pt x="716" y="468"/>
                    </a:lnTo>
                    <a:lnTo>
                      <a:pt x="715" y="468"/>
                    </a:lnTo>
                    <a:lnTo>
                      <a:pt x="715" y="469"/>
                    </a:lnTo>
                    <a:lnTo>
                      <a:pt x="714" y="469"/>
                    </a:lnTo>
                    <a:lnTo>
                      <a:pt x="713" y="469"/>
                    </a:lnTo>
                    <a:lnTo>
                      <a:pt x="712" y="469"/>
                    </a:lnTo>
                    <a:lnTo>
                      <a:pt x="711" y="469"/>
                    </a:lnTo>
                    <a:lnTo>
                      <a:pt x="710" y="470"/>
                    </a:lnTo>
                    <a:lnTo>
                      <a:pt x="710" y="471"/>
                    </a:lnTo>
                    <a:lnTo>
                      <a:pt x="709" y="472"/>
                    </a:lnTo>
                    <a:lnTo>
                      <a:pt x="710" y="473"/>
                    </a:lnTo>
                    <a:lnTo>
                      <a:pt x="710" y="474"/>
                    </a:lnTo>
                    <a:lnTo>
                      <a:pt x="710" y="475"/>
                    </a:lnTo>
                    <a:lnTo>
                      <a:pt x="709" y="475"/>
                    </a:lnTo>
                    <a:lnTo>
                      <a:pt x="709" y="476"/>
                    </a:lnTo>
                    <a:lnTo>
                      <a:pt x="709" y="477"/>
                    </a:lnTo>
                    <a:lnTo>
                      <a:pt x="708" y="477"/>
                    </a:lnTo>
                    <a:lnTo>
                      <a:pt x="708" y="478"/>
                    </a:lnTo>
                    <a:lnTo>
                      <a:pt x="707" y="478"/>
                    </a:lnTo>
                    <a:lnTo>
                      <a:pt x="708" y="478"/>
                    </a:lnTo>
                    <a:lnTo>
                      <a:pt x="707" y="478"/>
                    </a:lnTo>
                    <a:lnTo>
                      <a:pt x="707" y="479"/>
                    </a:lnTo>
                    <a:lnTo>
                      <a:pt x="707" y="480"/>
                    </a:lnTo>
                    <a:lnTo>
                      <a:pt x="706" y="480"/>
                    </a:lnTo>
                    <a:lnTo>
                      <a:pt x="706" y="481"/>
                    </a:lnTo>
                    <a:lnTo>
                      <a:pt x="706" y="482"/>
                    </a:lnTo>
                    <a:lnTo>
                      <a:pt x="706" y="483"/>
                    </a:lnTo>
                    <a:lnTo>
                      <a:pt x="705" y="483"/>
                    </a:lnTo>
                    <a:lnTo>
                      <a:pt x="705" y="484"/>
                    </a:lnTo>
                    <a:lnTo>
                      <a:pt x="705" y="485"/>
                    </a:lnTo>
                    <a:lnTo>
                      <a:pt x="704" y="485"/>
                    </a:lnTo>
                    <a:lnTo>
                      <a:pt x="704" y="486"/>
                    </a:lnTo>
                    <a:lnTo>
                      <a:pt x="703" y="486"/>
                    </a:lnTo>
                    <a:lnTo>
                      <a:pt x="703" y="487"/>
                    </a:lnTo>
                    <a:lnTo>
                      <a:pt x="703" y="488"/>
                    </a:lnTo>
                    <a:lnTo>
                      <a:pt x="702" y="488"/>
                    </a:lnTo>
                    <a:lnTo>
                      <a:pt x="701" y="488"/>
                    </a:lnTo>
                    <a:lnTo>
                      <a:pt x="700" y="489"/>
                    </a:lnTo>
                    <a:lnTo>
                      <a:pt x="682" y="487"/>
                    </a:lnTo>
                    <a:lnTo>
                      <a:pt x="675" y="486"/>
                    </a:lnTo>
                    <a:lnTo>
                      <a:pt x="675" y="487"/>
                    </a:lnTo>
                    <a:lnTo>
                      <a:pt x="675" y="488"/>
                    </a:lnTo>
                    <a:lnTo>
                      <a:pt x="674" y="488"/>
                    </a:lnTo>
                    <a:lnTo>
                      <a:pt x="675" y="488"/>
                    </a:lnTo>
                    <a:lnTo>
                      <a:pt x="674" y="489"/>
                    </a:lnTo>
                    <a:lnTo>
                      <a:pt x="674" y="490"/>
                    </a:lnTo>
                    <a:lnTo>
                      <a:pt x="674" y="491"/>
                    </a:lnTo>
                    <a:lnTo>
                      <a:pt x="673" y="491"/>
                    </a:lnTo>
                    <a:lnTo>
                      <a:pt x="673" y="492"/>
                    </a:lnTo>
                    <a:lnTo>
                      <a:pt x="673" y="493"/>
                    </a:lnTo>
                    <a:lnTo>
                      <a:pt x="672" y="493"/>
                    </a:lnTo>
                    <a:lnTo>
                      <a:pt x="671" y="493"/>
                    </a:lnTo>
                    <a:lnTo>
                      <a:pt x="671" y="494"/>
                    </a:lnTo>
                    <a:lnTo>
                      <a:pt x="670" y="494"/>
                    </a:lnTo>
                    <a:lnTo>
                      <a:pt x="669" y="494"/>
                    </a:lnTo>
                    <a:lnTo>
                      <a:pt x="670" y="494"/>
                    </a:lnTo>
                    <a:lnTo>
                      <a:pt x="669" y="495"/>
                    </a:lnTo>
                    <a:lnTo>
                      <a:pt x="668" y="495"/>
                    </a:lnTo>
                    <a:lnTo>
                      <a:pt x="668" y="496"/>
                    </a:lnTo>
                    <a:lnTo>
                      <a:pt x="667" y="496"/>
                    </a:lnTo>
                    <a:lnTo>
                      <a:pt x="667" y="497"/>
                    </a:lnTo>
                    <a:lnTo>
                      <a:pt x="667" y="498"/>
                    </a:lnTo>
                    <a:lnTo>
                      <a:pt x="668" y="499"/>
                    </a:lnTo>
                    <a:lnTo>
                      <a:pt x="668" y="500"/>
                    </a:lnTo>
                    <a:lnTo>
                      <a:pt x="668" y="501"/>
                    </a:lnTo>
                    <a:lnTo>
                      <a:pt x="668" y="502"/>
                    </a:lnTo>
                    <a:lnTo>
                      <a:pt x="669" y="502"/>
                    </a:lnTo>
                    <a:lnTo>
                      <a:pt x="670" y="502"/>
                    </a:lnTo>
                    <a:lnTo>
                      <a:pt x="670" y="503"/>
                    </a:lnTo>
                    <a:lnTo>
                      <a:pt x="670" y="504"/>
                    </a:lnTo>
                    <a:lnTo>
                      <a:pt x="670" y="505"/>
                    </a:lnTo>
                    <a:lnTo>
                      <a:pt x="670" y="506"/>
                    </a:lnTo>
                    <a:lnTo>
                      <a:pt x="670" y="507"/>
                    </a:lnTo>
                    <a:lnTo>
                      <a:pt x="670" y="508"/>
                    </a:lnTo>
                    <a:lnTo>
                      <a:pt x="669" y="508"/>
                    </a:lnTo>
                    <a:lnTo>
                      <a:pt x="669" y="509"/>
                    </a:lnTo>
                    <a:lnTo>
                      <a:pt x="669" y="510"/>
                    </a:lnTo>
                    <a:lnTo>
                      <a:pt x="669" y="511"/>
                    </a:lnTo>
                    <a:lnTo>
                      <a:pt x="669" y="512"/>
                    </a:lnTo>
                    <a:lnTo>
                      <a:pt x="669" y="513"/>
                    </a:lnTo>
                    <a:lnTo>
                      <a:pt x="668" y="513"/>
                    </a:lnTo>
                    <a:lnTo>
                      <a:pt x="667" y="513"/>
                    </a:lnTo>
                    <a:lnTo>
                      <a:pt x="667" y="514"/>
                    </a:lnTo>
                    <a:lnTo>
                      <a:pt x="666" y="515"/>
                    </a:lnTo>
                    <a:lnTo>
                      <a:pt x="666" y="516"/>
                    </a:lnTo>
                    <a:lnTo>
                      <a:pt x="666" y="517"/>
                    </a:lnTo>
                    <a:lnTo>
                      <a:pt x="665" y="517"/>
                    </a:lnTo>
                    <a:lnTo>
                      <a:pt x="665" y="518"/>
                    </a:lnTo>
                    <a:lnTo>
                      <a:pt x="666" y="518"/>
                    </a:lnTo>
                    <a:lnTo>
                      <a:pt x="667" y="518"/>
                    </a:lnTo>
                    <a:lnTo>
                      <a:pt x="668" y="518"/>
                    </a:lnTo>
                    <a:lnTo>
                      <a:pt x="667" y="518"/>
                    </a:lnTo>
                    <a:lnTo>
                      <a:pt x="667" y="519"/>
                    </a:lnTo>
                    <a:lnTo>
                      <a:pt x="668" y="520"/>
                    </a:lnTo>
                    <a:lnTo>
                      <a:pt x="668" y="519"/>
                    </a:lnTo>
                    <a:lnTo>
                      <a:pt x="668" y="520"/>
                    </a:lnTo>
                    <a:lnTo>
                      <a:pt x="667" y="520"/>
                    </a:lnTo>
                    <a:lnTo>
                      <a:pt x="667" y="521"/>
                    </a:lnTo>
                    <a:lnTo>
                      <a:pt x="668" y="521"/>
                    </a:lnTo>
                    <a:lnTo>
                      <a:pt x="667" y="521"/>
                    </a:lnTo>
                    <a:lnTo>
                      <a:pt x="666" y="521"/>
                    </a:lnTo>
                    <a:lnTo>
                      <a:pt x="667" y="521"/>
                    </a:lnTo>
                    <a:lnTo>
                      <a:pt x="666" y="522"/>
                    </a:lnTo>
                    <a:lnTo>
                      <a:pt x="665" y="522"/>
                    </a:lnTo>
                    <a:lnTo>
                      <a:pt x="665" y="523"/>
                    </a:lnTo>
                    <a:lnTo>
                      <a:pt x="664" y="524"/>
                    </a:lnTo>
                    <a:lnTo>
                      <a:pt x="663" y="525"/>
                    </a:lnTo>
                    <a:lnTo>
                      <a:pt x="664" y="525"/>
                    </a:lnTo>
                    <a:lnTo>
                      <a:pt x="664" y="526"/>
                    </a:lnTo>
                    <a:lnTo>
                      <a:pt x="663" y="526"/>
                    </a:lnTo>
                    <a:lnTo>
                      <a:pt x="663" y="527"/>
                    </a:lnTo>
                    <a:lnTo>
                      <a:pt x="664" y="527"/>
                    </a:lnTo>
                    <a:lnTo>
                      <a:pt x="663" y="527"/>
                    </a:lnTo>
                    <a:lnTo>
                      <a:pt x="664" y="527"/>
                    </a:lnTo>
                    <a:lnTo>
                      <a:pt x="664" y="528"/>
                    </a:lnTo>
                    <a:lnTo>
                      <a:pt x="663" y="528"/>
                    </a:lnTo>
                    <a:lnTo>
                      <a:pt x="663" y="527"/>
                    </a:lnTo>
                    <a:lnTo>
                      <a:pt x="662" y="527"/>
                    </a:lnTo>
                    <a:lnTo>
                      <a:pt x="662" y="528"/>
                    </a:lnTo>
                    <a:lnTo>
                      <a:pt x="662" y="529"/>
                    </a:lnTo>
                    <a:lnTo>
                      <a:pt x="663" y="529"/>
                    </a:lnTo>
                    <a:lnTo>
                      <a:pt x="662" y="529"/>
                    </a:lnTo>
                    <a:lnTo>
                      <a:pt x="662" y="530"/>
                    </a:lnTo>
                    <a:lnTo>
                      <a:pt x="661" y="530"/>
                    </a:lnTo>
                    <a:lnTo>
                      <a:pt x="661" y="531"/>
                    </a:lnTo>
                    <a:lnTo>
                      <a:pt x="660" y="531"/>
                    </a:lnTo>
                    <a:lnTo>
                      <a:pt x="659" y="531"/>
                    </a:lnTo>
                    <a:lnTo>
                      <a:pt x="658" y="531"/>
                    </a:lnTo>
                    <a:lnTo>
                      <a:pt x="658" y="532"/>
                    </a:lnTo>
                    <a:lnTo>
                      <a:pt x="658" y="533"/>
                    </a:lnTo>
                    <a:lnTo>
                      <a:pt x="657" y="533"/>
                    </a:lnTo>
                    <a:lnTo>
                      <a:pt x="658" y="534"/>
                    </a:lnTo>
                    <a:lnTo>
                      <a:pt x="658" y="535"/>
                    </a:lnTo>
                    <a:lnTo>
                      <a:pt x="657" y="535"/>
                    </a:lnTo>
                    <a:lnTo>
                      <a:pt x="657" y="536"/>
                    </a:lnTo>
                    <a:lnTo>
                      <a:pt x="656" y="536"/>
                    </a:lnTo>
                    <a:lnTo>
                      <a:pt x="655" y="536"/>
                    </a:lnTo>
                    <a:lnTo>
                      <a:pt x="656" y="537"/>
                    </a:lnTo>
                    <a:lnTo>
                      <a:pt x="655" y="537"/>
                    </a:lnTo>
                    <a:lnTo>
                      <a:pt x="655" y="538"/>
                    </a:lnTo>
                    <a:lnTo>
                      <a:pt x="654" y="538"/>
                    </a:lnTo>
                    <a:lnTo>
                      <a:pt x="654" y="539"/>
                    </a:lnTo>
                    <a:lnTo>
                      <a:pt x="654" y="540"/>
                    </a:lnTo>
                    <a:lnTo>
                      <a:pt x="653" y="540"/>
                    </a:lnTo>
                    <a:lnTo>
                      <a:pt x="653" y="541"/>
                    </a:lnTo>
                    <a:lnTo>
                      <a:pt x="652" y="541"/>
                    </a:lnTo>
                    <a:lnTo>
                      <a:pt x="651" y="541"/>
                    </a:lnTo>
                    <a:lnTo>
                      <a:pt x="650" y="541"/>
                    </a:lnTo>
                    <a:lnTo>
                      <a:pt x="650" y="540"/>
                    </a:lnTo>
                    <a:lnTo>
                      <a:pt x="650" y="541"/>
                    </a:lnTo>
                    <a:lnTo>
                      <a:pt x="649" y="540"/>
                    </a:lnTo>
                    <a:lnTo>
                      <a:pt x="648" y="541"/>
                    </a:lnTo>
                    <a:lnTo>
                      <a:pt x="647" y="541"/>
                    </a:lnTo>
                    <a:lnTo>
                      <a:pt x="646" y="541"/>
                    </a:lnTo>
                    <a:lnTo>
                      <a:pt x="645" y="541"/>
                    </a:lnTo>
                    <a:lnTo>
                      <a:pt x="644" y="541"/>
                    </a:lnTo>
                    <a:lnTo>
                      <a:pt x="643" y="541"/>
                    </a:lnTo>
                    <a:lnTo>
                      <a:pt x="643" y="542"/>
                    </a:lnTo>
                    <a:lnTo>
                      <a:pt x="642" y="542"/>
                    </a:lnTo>
                    <a:lnTo>
                      <a:pt x="641" y="542"/>
                    </a:lnTo>
                    <a:lnTo>
                      <a:pt x="641" y="543"/>
                    </a:lnTo>
                    <a:lnTo>
                      <a:pt x="640" y="543"/>
                    </a:lnTo>
                    <a:lnTo>
                      <a:pt x="641" y="543"/>
                    </a:lnTo>
                    <a:lnTo>
                      <a:pt x="640" y="543"/>
                    </a:lnTo>
                    <a:lnTo>
                      <a:pt x="640" y="544"/>
                    </a:lnTo>
                    <a:lnTo>
                      <a:pt x="641" y="544"/>
                    </a:lnTo>
                    <a:lnTo>
                      <a:pt x="641" y="545"/>
                    </a:lnTo>
                    <a:lnTo>
                      <a:pt x="642" y="545"/>
                    </a:lnTo>
                    <a:lnTo>
                      <a:pt x="642" y="546"/>
                    </a:lnTo>
                    <a:lnTo>
                      <a:pt x="643" y="546"/>
                    </a:lnTo>
                    <a:lnTo>
                      <a:pt x="643" y="547"/>
                    </a:lnTo>
                    <a:lnTo>
                      <a:pt x="644" y="547"/>
                    </a:lnTo>
                    <a:lnTo>
                      <a:pt x="645" y="548"/>
                    </a:lnTo>
                    <a:lnTo>
                      <a:pt x="644" y="548"/>
                    </a:lnTo>
                    <a:lnTo>
                      <a:pt x="643" y="548"/>
                    </a:lnTo>
                    <a:lnTo>
                      <a:pt x="644" y="549"/>
                    </a:lnTo>
                    <a:lnTo>
                      <a:pt x="643" y="549"/>
                    </a:lnTo>
                    <a:lnTo>
                      <a:pt x="643" y="550"/>
                    </a:lnTo>
                    <a:lnTo>
                      <a:pt x="642" y="551"/>
                    </a:lnTo>
                    <a:lnTo>
                      <a:pt x="642" y="552"/>
                    </a:lnTo>
                    <a:lnTo>
                      <a:pt x="641" y="551"/>
                    </a:lnTo>
                    <a:lnTo>
                      <a:pt x="641" y="552"/>
                    </a:lnTo>
                    <a:lnTo>
                      <a:pt x="640" y="553"/>
                    </a:lnTo>
                    <a:lnTo>
                      <a:pt x="639" y="553"/>
                    </a:lnTo>
                    <a:lnTo>
                      <a:pt x="638" y="553"/>
                    </a:lnTo>
                    <a:lnTo>
                      <a:pt x="638" y="554"/>
                    </a:lnTo>
                    <a:lnTo>
                      <a:pt x="638" y="555"/>
                    </a:lnTo>
                    <a:lnTo>
                      <a:pt x="637" y="555"/>
                    </a:lnTo>
                    <a:lnTo>
                      <a:pt x="637" y="556"/>
                    </a:lnTo>
                    <a:lnTo>
                      <a:pt x="636" y="556"/>
                    </a:lnTo>
                    <a:lnTo>
                      <a:pt x="636" y="557"/>
                    </a:lnTo>
                    <a:lnTo>
                      <a:pt x="636" y="558"/>
                    </a:lnTo>
                    <a:lnTo>
                      <a:pt x="635" y="558"/>
                    </a:lnTo>
                    <a:lnTo>
                      <a:pt x="635" y="559"/>
                    </a:lnTo>
                    <a:lnTo>
                      <a:pt x="635" y="560"/>
                    </a:lnTo>
                    <a:lnTo>
                      <a:pt x="635" y="561"/>
                    </a:lnTo>
                    <a:lnTo>
                      <a:pt x="635" y="562"/>
                    </a:lnTo>
                    <a:lnTo>
                      <a:pt x="635" y="563"/>
                    </a:lnTo>
                    <a:lnTo>
                      <a:pt x="635" y="562"/>
                    </a:lnTo>
                    <a:lnTo>
                      <a:pt x="635" y="563"/>
                    </a:lnTo>
                    <a:lnTo>
                      <a:pt x="636" y="563"/>
                    </a:lnTo>
                    <a:lnTo>
                      <a:pt x="635" y="563"/>
                    </a:lnTo>
                    <a:lnTo>
                      <a:pt x="635" y="564"/>
                    </a:lnTo>
                    <a:lnTo>
                      <a:pt x="635" y="565"/>
                    </a:lnTo>
                    <a:lnTo>
                      <a:pt x="634" y="566"/>
                    </a:lnTo>
                    <a:lnTo>
                      <a:pt x="633" y="566"/>
                    </a:lnTo>
                    <a:lnTo>
                      <a:pt x="632" y="566"/>
                    </a:lnTo>
                    <a:lnTo>
                      <a:pt x="632" y="567"/>
                    </a:lnTo>
                    <a:lnTo>
                      <a:pt x="632" y="568"/>
                    </a:lnTo>
                    <a:lnTo>
                      <a:pt x="632" y="569"/>
                    </a:lnTo>
                    <a:lnTo>
                      <a:pt x="631" y="569"/>
                    </a:lnTo>
                    <a:lnTo>
                      <a:pt x="631" y="570"/>
                    </a:lnTo>
                    <a:lnTo>
                      <a:pt x="632" y="570"/>
                    </a:lnTo>
                    <a:lnTo>
                      <a:pt x="632" y="571"/>
                    </a:lnTo>
                    <a:lnTo>
                      <a:pt x="631" y="571"/>
                    </a:lnTo>
                    <a:lnTo>
                      <a:pt x="631" y="572"/>
                    </a:lnTo>
                    <a:lnTo>
                      <a:pt x="631" y="573"/>
                    </a:lnTo>
                    <a:lnTo>
                      <a:pt x="631" y="574"/>
                    </a:lnTo>
                    <a:lnTo>
                      <a:pt x="630" y="574"/>
                    </a:lnTo>
                    <a:lnTo>
                      <a:pt x="631" y="574"/>
                    </a:lnTo>
                    <a:lnTo>
                      <a:pt x="630" y="574"/>
                    </a:lnTo>
                    <a:lnTo>
                      <a:pt x="630" y="575"/>
                    </a:lnTo>
                    <a:lnTo>
                      <a:pt x="631" y="575"/>
                    </a:lnTo>
                    <a:lnTo>
                      <a:pt x="631" y="576"/>
                    </a:lnTo>
                    <a:lnTo>
                      <a:pt x="630" y="576"/>
                    </a:lnTo>
                    <a:lnTo>
                      <a:pt x="629" y="576"/>
                    </a:lnTo>
                    <a:lnTo>
                      <a:pt x="628" y="576"/>
                    </a:lnTo>
                    <a:lnTo>
                      <a:pt x="627" y="576"/>
                    </a:lnTo>
                    <a:lnTo>
                      <a:pt x="627" y="577"/>
                    </a:lnTo>
                    <a:lnTo>
                      <a:pt x="628" y="577"/>
                    </a:lnTo>
                    <a:lnTo>
                      <a:pt x="628" y="578"/>
                    </a:lnTo>
                    <a:lnTo>
                      <a:pt x="627" y="578"/>
                    </a:lnTo>
                    <a:lnTo>
                      <a:pt x="627" y="579"/>
                    </a:lnTo>
                    <a:lnTo>
                      <a:pt x="626" y="579"/>
                    </a:lnTo>
                    <a:lnTo>
                      <a:pt x="626" y="580"/>
                    </a:lnTo>
                    <a:lnTo>
                      <a:pt x="627" y="581"/>
                    </a:lnTo>
                    <a:lnTo>
                      <a:pt x="628" y="581"/>
                    </a:lnTo>
                    <a:lnTo>
                      <a:pt x="627" y="581"/>
                    </a:lnTo>
                    <a:lnTo>
                      <a:pt x="627" y="582"/>
                    </a:lnTo>
                    <a:lnTo>
                      <a:pt x="628" y="582"/>
                    </a:lnTo>
                    <a:lnTo>
                      <a:pt x="629" y="583"/>
                    </a:lnTo>
                    <a:lnTo>
                      <a:pt x="628" y="583"/>
                    </a:lnTo>
                    <a:lnTo>
                      <a:pt x="627" y="584"/>
                    </a:lnTo>
                    <a:lnTo>
                      <a:pt x="626" y="585"/>
                    </a:lnTo>
                    <a:lnTo>
                      <a:pt x="626" y="586"/>
                    </a:lnTo>
                    <a:lnTo>
                      <a:pt x="625" y="585"/>
                    </a:lnTo>
                    <a:lnTo>
                      <a:pt x="625" y="586"/>
                    </a:lnTo>
                    <a:lnTo>
                      <a:pt x="624" y="586"/>
                    </a:lnTo>
                    <a:lnTo>
                      <a:pt x="625" y="586"/>
                    </a:lnTo>
                    <a:lnTo>
                      <a:pt x="624" y="586"/>
                    </a:lnTo>
                    <a:lnTo>
                      <a:pt x="624" y="587"/>
                    </a:lnTo>
                    <a:lnTo>
                      <a:pt x="623" y="588"/>
                    </a:lnTo>
                    <a:lnTo>
                      <a:pt x="622" y="588"/>
                    </a:lnTo>
                    <a:lnTo>
                      <a:pt x="623" y="588"/>
                    </a:lnTo>
                    <a:lnTo>
                      <a:pt x="622" y="589"/>
                    </a:lnTo>
                    <a:lnTo>
                      <a:pt x="621" y="589"/>
                    </a:lnTo>
                    <a:lnTo>
                      <a:pt x="621" y="590"/>
                    </a:lnTo>
                    <a:lnTo>
                      <a:pt x="620" y="590"/>
                    </a:lnTo>
                    <a:lnTo>
                      <a:pt x="620" y="591"/>
                    </a:lnTo>
                    <a:lnTo>
                      <a:pt x="620" y="592"/>
                    </a:lnTo>
                    <a:lnTo>
                      <a:pt x="619" y="592"/>
                    </a:lnTo>
                    <a:lnTo>
                      <a:pt x="620" y="592"/>
                    </a:lnTo>
                    <a:lnTo>
                      <a:pt x="620" y="593"/>
                    </a:lnTo>
                    <a:lnTo>
                      <a:pt x="619" y="593"/>
                    </a:lnTo>
                    <a:lnTo>
                      <a:pt x="619" y="594"/>
                    </a:lnTo>
                    <a:lnTo>
                      <a:pt x="620" y="594"/>
                    </a:lnTo>
                    <a:lnTo>
                      <a:pt x="621" y="594"/>
                    </a:lnTo>
                    <a:lnTo>
                      <a:pt x="621" y="595"/>
                    </a:lnTo>
                    <a:lnTo>
                      <a:pt x="622" y="595"/>
                    </a:lnTo>
                    <a:lnTo>
                      <a:pt x="622" y="596"/>
                    </a:lnTo>
                    <a:lnTo>
                      <a:pt x="622" y="595"/>
                    </a:lnTo>
                    <a:lnTo>
                      <a:pt x="623" y="595"/>
                    </a:lnTo>
                    <a:lnTo>
                      <a:pt x="623" y="596"/>
                    </a:lnTo>
                    <a:lnTo>
                      <a:pt x="623" y="595"/>
                    </a:lnTo>
                    <a:lnTo>
                      <a:pt x="623" y="596"/>
                    </a:lnTo>
                    <a:lnTo>
                      <a:pt x="624" y="595"/>
                    </a:lnTo>
                    <a:lnTo>
                      <a:pt x="624" y="596"/>
                    </a:lnTo>
                    <a:lnTo>
                      <a:pt x="625" y="596"/>
                    </a:lnTo>
                    <a:lnTo>
                      <a:pt x="625" y="597"/>
                    </a:lnTo>
                    <a:lnTo>
                      <a:pt x="625" y="598"/>
                    </a:lnTo>
                    <a:lnTo>
                      <a:pt x="625" y="597"/>
                    </a:lnTo>
                    <a:lnTo>
                      <a:pt x="626" y="598"/>
                    </a:lnTo>
                    <a:lnTo>
                      <a:pt x="626" y="599"/>
                    </a:lnTo>
                    <a:lnTo>
                      <a:pt x="625" y="599"/>
                    </a:lnTo>
                    <a:lnTo>
                      <a:pt x="626" y="600"/>
                    </a:lnTo>
                    <a:lnTo>
                      <a:pt x="625" y="600"/>
                    </a:lnTo>
                    <a:lnTo>
                      <a:pt x="626" y="600"/>
                    </a:lnTo>
                    <a:lnTo>
                      <a:pt x="625" y="600"/>
                    </a:lnTo>
                    <a:lnTo>
                      <a:pt x="624" y="601"/>
                    </a:lnTo>
                    <a:lnTo>
                      <a:pt x="623" y="601"/>
                    </a:lnTo>
                    <a:lnTo>
                      <a:pt x="622" y="602"/>
                    </a:lnTo>
                    <a:lnTo>
                      <a:pt x="621" y="602"/>
                    </a:lnTo>
                    <a:lnTo>
                      <a:pt x="620" y="602"/>
                    </a:lnTo>
                    <a:lnTo>
                      <a:pt x="619" y="602"/>
                    </a:lnTo>
                    <a:lnTo>
                      <a:pt x="618" y="602"/>
                    </a:lnTo>
                    <a:lnTo>
                      <a:pt x="617" y="602"/>
                    </a:lnTo>
                    <a:lnTo>
                      <a:pt x="616" y="603"/>
                    </a:lnTo>
                    <a:lnTo>
                      <a:pt x="614" y="604"/>
                    </a:lnTo>
                    <a:lnTo>
                      <a:pt x="613" y="604"/>
                    </a:lnTo>
                    <a:lnTo>
                      <a:pt x="611" y="604"/>
                    </a:lnTo>
                    <a:lnTo>
                      <a:pt x="609" y="605"/>
                    </a:lnTo>
                    <a:lnTo>
                      <a:pt x="608" y="605"/>
                    </a:lnTo>
                    <a:lnTo>
                      <a:pt x="606" y="606"/>
                    </a:lnTo>
                    <a:lnTo>
                      <a:pt x="602" y="608"/>
                    </a:lnTo>
                    <a:lnTo>
                      <a:pt x="601" y="609"/>
                    </a:lnTo>
                    <a:lnTo>
                      <a:pt x="600" y="609"/>
                    </a:lnTo>
                    <a:lnTo>
                      <a:pt x="600" y="608"/>
                    </a:lnTo>
                    <a:lnTo>
                      <a:pt x="600" y="609"/>
                    </a:lnTo>
                    <a:lnTo>
                      <a:pt x="599" y="609"/>
                    </a:lnTo>
                    <a:lnTo>
                      <a:pt x="598" y="609"/>
                    </a:lnTo>
                    <a:lnTo>
                      <a:pt x="597" y="609"/>
                    </a:lnTo>
                    <a:lnTo>
                      <a:pt x="595" y="610"/>
                    </a:lnTo>
                    <a:lnTo>
                      <a:pt x="593" y="611"/>
                    </a:lnTo>
                    <a:lnTo>
                      <a:pt x="590" y="612"/>
                    </a:lnTo>
                    <a:lnTo>
                      <a:pt x="589" y="612"/>
                    </a:lnTo>
                    <a:lnTo>
                      <a:pt x="588" y="613"/>
                    </a:lnTo>
                    <a:lnTo>
                      <a:pt x="587" y="613"/>
                    </a:lnTo>
                    <a:lnTo>
                      <a:pt x="585" y="613"/>
                    </a:lnTo>
                    <a:lnTo>
                      <a:pt x="583" y="614"/>
                    </a:lnTo>
                    <a:lnTo>
                      <a:pt x="582" y="614"/>
                    </a:lnTo>
                    <a:lnTo>
                      <a:pt x="581" y="614"/>
                    </a:lnTo>
                    <a:lnTo>
                      <a:pt x="579" y="615"/>
                    </a:lnTo>
                    <a:lnTo>
                      <a:pt x="578" y="616"/>
                    </a:lnTo>
                    <a:lnTo>
                      <a:pt x="578" y="617"/>
                    </a:lnTo>
                    <a:lnTo>
                      <a:pt x="577" y="617"/>
                    </a:lnTo>
                    <a:lnTo>
                      <a:pt x="576" y="618"/>
                    </a:lnTo>
                    <a:lnTo>
                      <a:pt x="575" y="618"/>
                    </a:lnTo>
                    <a:lnTo>
                      <a:pt x="574" y="618"/>
                    </a:lnTo>
                    <a:lnTo>
                      <a:pt x="573" y="618"/>
                    </a:lnTo>
                    <a:lnTo>
                      <a:pt x="572" y="619"/>
                    </a:lnTo>
                    <a:lnTo>
                      <a:pt x="571" y="619"/>
                    </a:lnTo>
                    <a:lnTo>
                      <a:pt x="571" y="620"/>
                    </a:lnTo>
                    <a:lnTo>
                      <a:pt x="570" y="620"/>
                    </a:lnTo>
                    <a:lnTo>
                      <a:pt x="570" y="619"/>
                    </a:lnTo>
                    <a:lnTo>
                      <a:pt x="569" y="620"/>
                    </a:lnTo>
                    <a:lnTo>
                      <a:pt x="568" y="620"/>
                    </a:lnTo>
                    <a:lnTo>
                      <a:pt x="567" y="620"/>
                    </a:lnTo>
                    <a:lnTo>
                      <a:pt x="567" y="621"/>
                    </a:lnTo>
                    <a:lnTo>
                      <a:pt x="568" y="621"/>
                    </a:lnTo>
                    <a:lnTo>
                      <a:pt x="568" y="622"/>
                    </a:lnTo>
                    <a:lnTo>
                      <a:pt x="567" y="622"/>
                    </a:lnTo>
                    <a:lnTo>
                      <a:pt x="567" y="623"/>
                    </a:lnTo>
                    <a:lnTo>
                      <a:pt x="566" y="623"/>
                    </a:lnTo>
                    <a:lnTo>
                      <a:pt x="565" y="623"/>
                    </a:lnTo>
                    <a:lnTo>
                      <a:pt x="564" y="624"/>
                    </a:lnTo>
                    <a:lnTo>
                      <a:pt x="564" y="623"/>
                    </a:lnTo>
                    <a:lnTo>
                      <a:pt x="562" y="623"/>
                    </a:lnTo>
                    <a:lnTo>
                      <a:pt x="561" y="623"/>
                    </a:lnTo>
                    <a:lnTo>
                      <a:pt x="561" y="624"/>
                    </a:lnTo>
                    <a:lnTo>
                      <a:pt x="560" y="624"/>
                    </a:lnTo>
                    <a:lnTo>
                      <a:pt x="560" y="625"/>
                    </a:lnTo>
                    <a:lnTo>
                      <a:pt x="560" y="624"/>
                    </a:lnTo>
                    <a:lnTo>
                      <a:pt x="559" y="624"/>
                    </a:lnTo>
                    <a:lnTo>
                      <a:pt x="559" y="623"/>
                    </a:lnTo>
                    <a:lnTo>
                      <a:pt x="559" y="622"/>
                    </a:lnTo>
                    <a:lnTo>
                      <a:pt x="559" y="621"/>
                    </a:lnTo>
                    <a:lnTo>
                      <a:pt x="560" y="621"/>
                    </a:lnTo>
                    <a:lnTo>
                      <a:pt x="561" y="620"/>
                    </a:lnTo>
                    <a:lnTo>
                      <a:pt x="561" y="619"/>
                    </a:lnTo>
                    <a:lnTo>
                      <a:pt x="561" y="618"/>
                    </a:lnTo>
                    <a:lnTo>
                      <a:pt x="560" y="618"/>
                    </a:lnTo>
                    <a:lnTo>
                      <a:pt x="559" y="618"/>
                    </a:lnTo>
                    <a:lnTo>
                      <a:pt x="558" y="618"/>
                    </a:lnTo>
                    <a:lnTo>
                      <a:pt x="557" y="618"/>
                    </a:lnTo>
                    <a:lnTo>
                      <a:pt x="556" y="618"/>
                    </a:lnTo>
                    <a:lnTo>
                      <a:pt x="555" y="618"/>
                    </a:lnTo>
                    <a:lnTo>
                      <a:pt x="554" y="618"/>
                    </a:lnTo>
                    <a:lnTo>
                      <a:pt x="554" y="617"/>
                    </a:lnTo>
                    <a:lnTo>
                      <a:pt x="554" y="616"/>
                    </a:lnTo>
                    <a:lnTo>
                      <a:pt x="553" y="616"/>
                    </a:lnTo>
                    <a:lnTo>
                      <a:pt x="552" y="616"/>
                    </a:lnTo>
                    <a:lnTo>
                      <a:pt x="551" y="616"/>
                    </a:lnTo>
                    <a:lnTo>
                      <a:pt x="550" y="616"/>
                    </a:lnTo>
                    <a:lnTo>
                      <a:pt x="549" y="616"/>
                    </a:lnTo>
                    <a:lnTo>
                      <a:pt x="548" y="616"/>
                    </a:lnTo>
                    <a:lnTo>
                      <a:pt x="548" y="615"/>
                    </a:lnTo>
                    <a:lnTo>
                      <a:pt x="547" y="615"/>
                    </a:lnTo>
                    <a:lnTo>
                      <a:pt x="546" y="615"/>
                    </a:lnTo>
                    <a:lnTo>
                      <a:pt x="545" y="615"/>
                    </a:lnTo>
                    <a:lnTo>
                      <a:pt x="544" y="615"/>
                    </a:lnTo>
                    <a:lnTo>
                      <a:pt x="544" y="616"/>
                    </a:lnTo>
                    <a:lnTo>
                      <a:pt x="542" y="617"/>
                    </a:lnTo>
                    <a:lnTo>
                      <a:pt x="541" y="617"/>
                    </a:lnTo>
                    <a:lnTo>
                      <a:pt x="540" y="618"/>
                    </a:lnTo>
                    <a:lnTo>
                      <a:pt x="539" y="618"/>
                    </a:lnTo>
                    <a:lnTo>
                      <a:pt x="538" y="618"/>
                    </a:lnTo>
                    <a:lnTo>
                      <a:pt x="538" y="619"/>
                    </a:lnTo>
                    <a:lnTo>
                      <a:pt x="537" y="619"/>
                    </a:lnTo>
                    <a:lnTo>
                      <a:pt x="536" y="619"/>
                    </a:lnTo>
                    <a:lnTo>
                      <a:pt x="535" y="619"/>
                    </a:lnTo>
                    <a:lnTo>
                      <a:pt x="534" y="619"/>
                    </a:lnTo>
                    <a:lnTo>
                      <a:pt x="534" y="618"/>
                    </a:lnTo>
                    <a:lnTo>
                      <a:pt x="533" y="618"/>
                    </a:lnTo>
                    <a:lnTo>
                      <a:pt x="532" y="619"/>
                    </a:lnTo>
                    <a:lnTo>
                      <a:pt x="531" y="619"/>
                    </a:lnTo>
                    <a:lnTo>
                      <a:pt x="530" y="619"/>
                    </a:lnTo>
                    <a:lnTo>
                      <a:pt x="530" y="620"/>
                    </a:lnTo>
                    <a:lnTo>
                      <a:pt x="529" y="620"/>
                    </a:lnTo>
                    <a:lnTo>
                      <a:pt x="529" y="619"/>
                    </a:lnTo>
                    <a:lnTo>
                      <a:pt x="528" y="618"/>
                    </a:lnTo>
                    <a:lnTo>
                      <a:pt x="528" y="617"/>
                    </a:lnTo>
                    <a:lnTo>
                      <a:pt x="527" y="617"/>
                    </a:lnTo>
                    <a:lnTo>
                      <a:pt x="527" y="618"/>
                    </a:lnTo>
                    <a:lnTo>
                      <a:pt x="526" y="618"/>
                    </a:lnTo>
                    <a:lnTo>
                      <a:pt x="526" y="619"/>
                    </a:lnTo>
                    <a:lnTo>
                      <a:pt x="525" y="619"/>
                    </a:lnTo>
                    <a:lnTo>
                      <a:pt x="525" y="618"/>
                    </a:lnTo>
                    <a:lnTo>
                      <a:pt x="524" y="618"/>
                    </a:lnTo>
                    <a:lnTo>
                      <a:pt x="524" y="617"/>
                    </a:lnTo>
                    <a:lnTo>
                      <a:pt x="523" y="617"/>
                    </a:lnTo>
                    <a:lnTo>
                      <a:pt x="523" y="618"/>
                    </a:lnTo>
                    <a:lnTo>
                      <a:pt x="522" y="618"/>
                    </a:lnTo>
                    <a:lnTo>
                      <a:pt x="522" y="619"/>
                    </a:lnTo>
                    <a:lnTo>
                      <a:pt x="521" y="619"/>
                    </a:lnTo>
                    <a:lnTo>
                      <a:pt x="521" y="618"/>
                    </a:lnTo>
                    <a:lnTo>
                      <a:pt x="521" y="617"/>
                    </a:lnTo>
                    <a:lnTo>
                      <a:pt x="520" y="617"/>
                    </a:lnTo>
                    <a:lnTo>
                      <a:pt x="520" y="618"/>
                    </a:lnTo>
                    <a:lnTo>
                      <a:pt x="519" y="618"/>
                    </a:lnTo>
                    <a:lnTo>
                      <a:pt x="518" y="618"/>
                    </a:lnTo>
                    <a:lnTo>
                      <a:pt x="518" y="619"/>
                    </a:lnTo>
                    <a:lnTo>
                      <a:pt x="517" y="619"/>
                    </a:lnTo>
                    <a:lnTo>
                      <a:pt x="516" y="619"/>
                    </a:lnTo>
                    <a:lnTo>
                      <a:pt x="516" y="618"/>
                    </a:lnTo>
                    <a:lnTo>
                      <a:pt x="515" y="618"/>
                    </a:lnTo>
                    <a:lnTo>
                      <a:pt x="516" y="617"/>
                    </a:lnTo>
                    <a:lnTo>
                      <a:pt x="515" y="617"/>
                    </a:lnTo>
                    <a:lnTo>
                      <a:pt x="515" y="616"/>
                    </a:lnTo>
                    <a:lnTo>
                      <a:pt x="515" y="617"/>
                    </a:lnTo>
                    <a:lnTo>
                      <a:pt x="514" y="616"/>
                    </a:lnTo>
                    <a:lnTo>
                      <a:pt x="514" y="617"/>
                    </a:lnTo>
                    <a:lnTo>
                      <a:pt x="513" y="617"/>
                    </a:lnTo>
                    <a:lnTo>
                      <a:pt x="513" y="618"/>
                    </a:lnTo>
                    <a:lnTo>
                      <a:pt x="512" y="618"/>
                    </a:lnTo>
                    <a:lnTo>
                      <a:pt x="511" y="618"/>
                    </a:lnTo>
                    <a:lnTo>
                      <a:pt x="510" y="618"/>
                    </a:lnTo>
                    <a:lnTo>
                      <a:pt x="509" y="618"/>
                    </a:lnTo>
                    <a:lnTo>
                      <a:pt x="508" y="618"/>
                    </a:lnTo>
                    <a:lnTo>
                      <a:pt x="507" y="618"/>
                    </a:lnTo>
                    <a:lnTo>
                      <a:pt x="507" y="619"/>
                    </a:lnTo>
                    <a:lnTo>
                      <a:pt x="507" y="618"/>
                    </a:lnTo>
                    <a:lnTo>
                      <a:pt x="507" y="619"/>
                    </a:lnTo>
                    <a:lnTo>
                      <a:pt x="506" y="619"/>
                    </a:lnTo>
                    <a:lnTo>
                      <a:pt x="505" y="620"/>
                    </a:lnTo>
                    <a:lnTo>
                      <a:pt x="504" y="620"/>
                    </a:lnTo>
                    <a:lnTo>
                      <a:pt x="503" y="620"/>
                    </a:lnTo>
                    <a:lnTo>
                      <a:pt x="502" y="620"/>
                    </a:lnTo>
                    <a:lnTo>
                      <a:pt x="502" y="621"/>
                    </a:lnTo>
                    <a:lnTo>
                      <a:pt x="501" y="621"/>
                    </a:lnTo>
                    <a:lnTo>
                      <a:pt x="500" y="621"/>
                    </a:lnTo>
                    <a:lnTo>
                      <a:pt x="499" y="621"/>
                    </a:lnTo>
                    <a:lnTo>
                      <a:pt x="499" y="622"/>
                    </a:lnTo>
                    <a:lnTo>
                      <a:pt x="499" y="621"/>
                    </a:lnTo>
                    <a:lnTo>
                      <a:pt x="498" y="622"/>
                    </a:lnTo>
                    <a:lnTo>
                      <a:pt x="497" y="622"/>
                    </a:lnTo>
                    <a:lnTo>
                      <a:pt x="496" y="622"/>
                    </a:lnTo>
                    <a:lnTo>
                      <a:pt x="496" y="621"/>
                    </a:lnTo>
                    <a:lnTo>
                      <a:pt x="495" y="621"/>
                    </a:lnTo>
                    <a:lnTo>
                      <a:pt x="495" y="622"/>
                    </a:lnTo>
                    <a:lnTo>
                      <a:pt x="494" y="622"/>
                    </a:lnTo>
                    <a:lnTo>
                      <a:pt x="493" y="622"/>
                    </a:lnTo>
                    <a:lnTo>
                      <a:pt x="492" y="622"/>
                    </a:lnTo>
                    <a:lnTo>
                      <a:pt x="492" y="623"/>
                    </a:lnTo>
                    <a:lnTo>
                      <a:pt x="491" y="623"/>
                    </a:lnTo>
                    <a:lnTo>
                      <a:pt x="490" y="623"/>
                    </a:lnTo>
                    <a:lnTo>
                      <a:pt x="489" y="624"/>
                    </a:lnTo>
                    <a:lnTo>
                      <a:pt x="489" y="623"/>
                    </a:lnTo>
                    <a:lnTo>
                      <a:pt x="489" y="624"/>
                    </a:lnTo>
                    <a:lnTo>
                      <a:pt x="488" y="624"/>
                    </a:lnTo>
                    <a:lnTo>
                      <a:pt x="488" y="625"/>
                    </a:lnTo>
                    <a:lnTo>
                      <a:pt x="489" y="625"/>
                    </a:lnTo>
                    <a:lnTo>
                      <a:pt x="488" y="625"/>
                    </a:lnTo>
                    <a:lnTo>
                      <a:pt x="487" y="625"/>
                    </a:lnTo>
                    <a:lnTo>
                      <a:pt x="487" y="626"/>
                    </a:lnTo>
                    <a:lnTo>
                      <a:pt x="487" y="625"/>
                    </a:lnTo>
                    <a:lnTo>
                      <a:pt x="486" y="626"/>
                    </a:lnTo>
                    <a:lnTo>
                      <a:pt x="485" y="626"/>
                    </a:lnTo>
                    <a:lnTo>
                      <a:pt x="485" y="627"/>
                    </a:lnTo>
                    <a:lnTo>
                      <a:pt x="485" y="626"/>
                    </a:lnTo>
                    <a:lnTo>
                      <a:pt x="484" y="626"/>
                    </a:lnTo>
                    <a:lnTo>
                      <a:pt x="484" y="627"/>
                    </a:lnTo>
                    <a:lnTo>
                      <a:pt x="483" y="627"/>
                    </a:lnTo>
                    <a:lnTo>
                      <a:pt x="482" y="628"/>
                    </a:lnTo>
                    <a:lnTo>
                      <a:pt x="482" y="627"/>
                    </a:lnTo>
                    <a:lnTo>
                      <a:pt x="482" y="628"/>
                    </a:lnTo>
                    <a:lnTo>
                      <a:pt x="481" y="628"/>
                    </a:lnTo>
                    <a:lnTo>
                      <a:pt x="480" y="628"/>
                    </a:lnTo>
                    <a:lnTo>
                      <a:pt x="480" y="629"/>
                    </a:lnTo>
                    <a:lnTo>
                      <a:pt x="480" y="628"/>
                    </a:lnTo>
                    <a:lnTo>
                      <a:pt x="479" y="629"/>
                    </a:lnTo>
                    <a:lnTo>
                      <a:pt x="479" y="628"/>
                    </a:lnTo>
                    <a:lnTo>
                      <a:pt x="478" y="629"/>
                    </a:lnTo>
                    <a:lnTo>
                      <a:pt x="478" y="628"/>
                    </a:lnTo>
                    <a:lnTo>
                      <a:pt x="478" y="627"/>
                    </a:lnTo>
                    <a:lnTo>
                      <a:pt x="477" y="627"/>
                    </a:lnTo>
                    <a:lnTo>
                      <a:pt x="476" y="627"/>
                    </a:lnTo>
                    <a:lnTo>
                      <a:pt x="475" y="627"/>
                    </a:lnTo>
                    <a:lnTo>
                      <a:pt x="474" y="627"/>
                    </a:lnTo>
                    <a:lnTo>
                      <a:pt x="474" y="628"/>
                    </a:lnTo>
                    <a:lnTo>
                      <a:pt x="474" y="627"/>
                    </a:lnTo>
                    <a:lnTo>
                      <a:pt x="473" y="628"/>
                    </a:lnTo>
                    <a:lnTo>
                      <a:pt x="472" y="628"/>
                    </a:lnTo>
                    <a:lnTo>
                      <a:pt x="472" y="627"/>
                    </a:lnTo>
                    <a:lnTo>
                      <a:pt x="471" y="627"/>
                    </a:lnTo>
                    <a:lnTo>
                      <a:pt x="470" y="628"/>
                    </a:lnTo>
                    <a:lnTo>
                      <a:pt x="469" y="628"/>
                    </a:lnTo>
                    <a:lnTo>
                      <a:pt x="469" y="627"/>
                    </a:lnTo>
                    <a:lnTo>
                      <a:pt x="468" y="627"/>
                    </a:lnTo>
                    <a:lnTo>
                      <a:pt x="467" y="627"/>
                    </a:lnTo>
                    <a:lnTo>
                      <a:pt x="466" y="627"/>
                    </a:lnTo>
                    <a:lnTo>
                      <a:pt x="466" y="626"/>
                    </a:lnTo>
                    <a:lnTo>
                      <a:pt x="466" y="627"/>
                    </a:lnTo>
                    <a:lnTo>
                      <a:pt x="465" y="627"/>
                    </a:lnTo>
                    <a:lnTo>
                      <a:pt x="465" y="626"/>
                    </a:lnTo>
                    <a:lnTo>
                      <a:pt x="465" y="627"/>
                    </a:lnTo>
                    <a:lnTo>
                      <a:pt x="464" y="627"/>
                    </a:lnTo>
                    <a:lnTo>
                      <a:pt x="464" y="628"/>
                    </a:lnTo>
                    <a:lnTo>
                      <a:pt x="463" y="628"/>
                    </a:lnTo>
                    <a:lnTo>
                      <a:pt x="462" y="629"/>
                    </a:lnTo>
                    <a:lnTo>
                      <a:pt x="461" y="629"/>
                    </a:lnTo>
                    <a:lnTo>
                      <a:pt x="461" y="630"/>
                    </a:lnTo>
                    <a:lnTo>
                      <a:pt x="460" y="630"/>
                    </a:lnTo>
                    <a:lnTo>
                      <a:pt x="459" y="630"/>
                    </a:lnTo>
                    <a:lnTo>
                      <a:pt x="459" y="631"/>
                    </a:lnTo>
                    <a:lnTo>
                      <a:pt x="458" y="631"/>
                    </a:lnTo>
                    <a:lnTo>
                      <a:pt x="458" y="632"/>
                    </a:lnTo>
                    <a:lnTo>
                      <a:pt x="457" y="632"/>
                    </a:lnTo>
                    <a:lnTo>
                      <a:pt x="457" y="631"/>
                    </a:lnTo>
                    <a:lnTo>
                      <a:pt x="457" y="632"/>
                    </a:lnTo>
                    <a:lnTo>
                      <a:pt x="456" y="632"/>
                    </a:lnTo>
                    <a:lnTo>
                      <a:pt x="456" y="631"/>
                    </a:lnTo>
                    <a:lnTo>
                      <a:pt x="455" y="631"/>
                    </a:lnTo>
                    <a:lnTo>
                      <a:pt x="454" y="631"/>
                    </a:lnTo>
                    <a:lnTo>
                      <a:pt x="453" y="631"/>
                    </a:lnTo>
                    <a:lnTo>
                      <a:pt x="452" y="631"/>
                    </a:lnTo>
                    <a:lnTo>
                      <a:pt x="451" y="632"/>
                    </a:lnTo>
                    <a:lnTo>
                      <a:pt x="451" y="633"/>
                    </a:lnTo>
                    <a:lnTo>
                      <a:pt x="450" y="633"/>
                    </a:lnTo>
                    <a:lnTo>
                      <a:pt x="450" y="634"/>
                    </a:lnTo>
                    <a:lnTo>
                      <a:pt x="449" y="634"/>
                    </a:lnTo>
                    <a:lnTo>
                      <a:pt x="449" y="635"/>
                    </a:lnTo>
                    <a:lnTo>
                      <a:pt x="448" y="635"/>
                    </a:lnTo>
                    <a:lnTo>
                      <a:pt x="448" y="634"/>
                    </a:lnTo>
                    <a:lnTo>
                      <a:pt x="447" y="634"/>
                    </a:lnTo>
                    <a:lnTo>
                      <a:pt x="446" y="634"/>
                    </a:lnTo>
                    <a:lnTo>
                      <a:pt x="445" y="634"/>
                    </a:lnTo>
                    <a:lnTo>
                      <a:pt x="445" y="633"/>
                    </a:lnTo>
                    <a:lnTo>
                      <a:pt x="444" y="633"/>
                    </a:lnTo>
                    <a:lnTo>
                      <a:pt x="442" y="634"/>
                    </a:lnTo>
                    <a:lnTo>
                      <a:pt x="441" y="634"/>
                    </a:lnTo>
                    <a:lnTo>
                      <a:pt x="440" y="634"/>
                    </a:lnTo>
                    <a:lnTo>
                      <a:pt x="439" y="635"/>
                    </a:lnTo>
                    <a:lnTo>
                      <a:pt x="439" y="634"/>
                    </a:lnTo>
                    <a:lnTo>
                      <a:pt x="439" y="635"/>
                    </a:lnTo>
                    <a:lnTo>
                      <a:pt x="438" y="635"/>
                    </a:lnTo>
                    <a:lnTo>
                      <a:pt x="438" y="636"/>
                    </a:lnTo>
                    <a:lnTo>
                      <a:pt x="437" y="637"/>
                    </a:lnTo>
                    <a:lnTo>
                      <a:pt x="436" y="637"/>
                    </a:lnTo>
                    <a:lnTo>
                      <a:pt x="436" y="638"/>
                    </a:lnTo>
                    <a:lnTo>
                      <a:pt x="435" y="637"/>
                    </a:lnTo>
                    <a:lnTo>
                      <a:pt x="434" y="637"/>
                    </a:lnTo>
                    <a:lnTo>
                      <a:pt x="433" y="637"/>
                    </a:lnTo>
                    <a:lnTo>
                      <a:pt x="432" y="637"/>
                    </a:lnTo>
                    <a:lnTo>
                      <a:pt x="432" y="638"/>
                    </a:lnTo>
                    <a:lnTo>
                      <a:pt x="431" y="638"/>
                    </a:lnTo>
                    <a:lnTo>
                      <a:pt x="431" y="639"/>
                    </a:lnTo>
                    <a:lnTo>
                      <a:pt x="430" y="639"/>
                    </a:lnTo>
                    <a:lnTo>
                      <a:pt x="429" y="639"/>
                    </a:lnTo>
                    <a:lnTo>
                      <a:pt x="428" y="639"/>
                    </a:lnTo>
                    <a:lnTo>
                      <a:pt x="427" y="639"/>
                    </a:lnTo>
                    <a:lnTo>
                      <a:pt x="426" y="640"/>
                    </a:lnTo>
                    <a:lnTo>
                      <a:pt x="425" y="640"/>
                    </a:lnTo>
                    <a:lnTo>
                      <a:pt x="424" y="640"/>
                    </a:lnTo>
                    <a:lnTo>
                      <a:pt x="424" y="639"/>
                    </a:lnTo>
                    <a:lnTo>
                      <a:pt x="424" y="640"/>
                    </a:lnTo>
                    <a:lnTo>
                      <a:pt x="423" y="639"/>
                    </a:lnTo>
                    <a:lnTo>
                      <a:pt x="422" y="639"/>
                    </a:lnTo>
                    <a:lnTo>
                      <a:pt x="421" y="639"/>
                    </a:lnTo>
                    <a:lnTo>
                      <a:pt x="420" y="639"/>
                    </a:lnTo>
                    <a:lnTo>
                      <a:pt x="419" y="639"/>
                    </a:lnTo>
                    <a:lnTo>
                      <a:pt x="419" y="640"/>
                    </a:lnTo>
                    <a:lnTo>
                      <a:pt x="418" y="640"/>
                    </a:lnTo>
                    <a:lnTo>
                      <a:pt x="417" y="640"/>
                    </a:lnTo>
                    <a:lnTo>
                      <a:pt x="416" y="640"/>
                    </a:lnTo>
                    <a:lnTo>
                      <a:pt x="415" y="641"/>
                    </a:lnTo>
                    <a:lnTo>
                      <a:pt x="415" y="640"/>
                    </a:lnTo>
                    <a:lnTo>
                      <a:pt x="415" y="641"/>
                    </a:lnTo>
                    <a:lnTo>
                      <a:pt x="414" y="641"/>
                    </a:lnTo>
                    <a:lnTo>
                      <a:pt x="413" y="641"/>
                    </a:lnTo>
                    <a:lnTo>
                      <a:pt x="412" y="641"/>
                    </a:lnTo>
                    <a:lnTo>
                      <a:pt x="412" y="642"/>
                    </a:lnTo>
                    <a:lnTo>
                      <a:pt x="412" y="643"/>
                    </a:lnTo>
                    <a:lnTo>
                      <a:pt x="411" y="643"/>
                    </a:lnTo>
                    <a:lnTo>
                      <a:pt x="411" y="644"/>
                    </a:lnTo>
                    <a:lnTo>
                      <a:pt x="410" y="644"/>
                    </a:lnTo>
                    <a:lnTo>
                      <a:pt x="410" y="645"/>
                    </a:lnTo>
                    <a:lnTo>
                      <a:pt x="409" y="645"/>
                    </a:lnTo>
                    <a:lnTo>
                      <a:pt x="408" y="645"/>
                    </a:lnTo>
                    <a:lnTo>
                      <a:pt x="407" y="645"/>
                    </a:lnTo>
                    <a:lnTo>
                      <a:pt x="406" y="646"/>
                    </a:lnTo>
                    <a:lnTo>
                      <a:pt x="405" y="646"/>
                    </a:lnTo>
                    <a:lnTo>
                      <a:pt x="405" y="647"/>
                    </a:lnTo>
                    <a:lnTo>
                      <a:pt x="404" y="647"/>
                    </a:lnTo>
                    <a:lnTo>
                      <a:pt x="404" y="648"/>
                    </a:lnTo>
                    <a:lnTo>
                      <a:pt x="403" y="649"/>
                    </a:lnTo>
                    <a:lnTo>
                      <a:pt x="402" y="649"/>
                    </a:lnTo>
                    <a:lnTo>
                      <a:pt x="401" y="649"/>
                    </a:lnTo>
                    <a:lnTo>
                      <a:pt x="400" y="649"/>
                    </a:lnTo>
                    <a:lnTo>
                      <a:pt x="399" y="649"/>
                    </a:lnTo>
                    <a:lnTo>
                      <a:pt x="398" y="649"/>
                    </a:lnTo>
                    <a:lnTo>
                      <a:pt x="397" y="650"/>
                    </a:lnTo>
                    <a:lnTo>
                      <a:pt x="396" y="650"/>
                    </a:lnTo>
                    <a:lnTo>
                      <a:pt x="395" y="650"/>
                    </a:lnTo>
                    <a:lnTo>
                      <a:pt x="395" y="651"/>
                    </a:lnTo>
                    <a:lnTo>
                      <a:pt x="394" y="651"/>
                    </a:lnTo>
                    <a:lnTo>
                      <a:pt x="393" y="651"/>
                    </a:lnTo>
                    <a:lnTo>
                      <a:pt x="393" y="650"/>
                    </a:lnTo>
                    <a:lnTo>
                      <a:pt x="393" y="649"/>
                    </a:lnTo>
                    <a:lnTo>
                      <a:pt x="392" y="649"/>
                    </a:lnTo>
                    <a:lnTo>
                      <a:pt x="391" y="648"/>
                    </a:lnTo>
                    <a:lnTo>
                      <a:pt x="390" y="648"/>
                    </a:lnTo>
                    <a:lnTo>
                      <a:pt x="390" y="647"/>
                    </a:lnTo>
                    <a:lnTo>
                      <a:pt x="389" y="646"/>
                    </a:lnTo>
                    <a:lnTo>
                      <a:pt x="388" y="646"/>
                    </a:lnTo>
                    <a:lnTo>
                      <a:pt x="389" y="646"/>
                    </a:lnTo>
                    <a:lnTo>
                      <a:pt x="389" y="647"/>
                    </a:lnTo>
                    <a:lnTo>
                      <a:pt x="388" y="647"/>
                    </a:lnTo>
                    <a:lnTo>
                      <a:pt x="388" y="648"/>
                    </a:lnTo>
                    <a:lnTo>
                      <a:pt x="387" y="648"/>
                    </a:lnTo>
                    <a:lnTo>
                      <a:pt x="387" y="649"/>
                    </a:lnTo>
                    <a:lnTo>
                      <a:pt x="387" y="648"/>
                    </a:lnTo>
                    <a:lnTo>
                      <a:pt x="386" y="649"/>
                    </a:lnTo>
                    <a:lnTo>
                      <a:pt x="385" y="649"/>
                    </a:lnTo>
                    <a:lnTo>
                      <a:pt x="385" y="650"/>
                    </a:lnTo>
                    <a:lnTo>
                      <a:pt x="384" y="650"/>
                    </a:lnTo>
                    <a:lnTo>
                      <a:pt x="383" y="650"/>
                    </a:lnTo>
                    <a:lnTo>
                      <a:pt x="382" y="650"/>
                    </a:lnTo>
                    <a:lnTo>
                      <a:pt x="381" y="650"/>
                    </a:lnTo>
                    <a:lnTo>
                      <a:pt x="380" y="650"/>
                    </a:lnTo>
                    <a:lnTo>
                      <a:pt x="380" y="649"/>
                    </a:lnTo>
                    <a:lnTo>
                      <a:pt x="381" y="649"/>
                    </a:lnTo>
                    <a:lnTo>
                      <a:pt x="382" y="649"/>
                    </a:lnTo>
                    <a:lnTo>
                      <a:pt x="382" y="648"/>
                    </a:lnTo>
                    <a:lnTo>
                      <a:pt x="382" y="647"/>
                    </a:lnTo>
                    <a:lnTo>
                      <a:pt x="381" y="647"/>
                    </a:lnTo>
                    <a:lnTo>
                      <a:pt x="381" y="646"/>
                    </a:lnTo>
                    <a:lnTo>
                      <a:pt x="380" y="647"/>
                    </a:lnTo>
                    <a:lnTo>
                      <a:pt x="379" y="647"/>
                    </a:lnTo>
                    <a:lnTo>
                      <a:pt x="379" y="648"/>
                    </a:lnTo>
                    <a:lnTo>
                      <a:pt x="378" y="649"/>
                    </a:lnTo>
                    <a:lnTo>
                      <a:pt x="377" y="649"/>
                    </a:lnTo>
                    <a:lnTo>
                      <a:pt x="376" y="649"/>
                    </a:lnTo>
                    <a:lnTo>
                      <a:pt x="375" y="649"/>
                    </a:lnTo>
                    <a:lnTo>
                      <a:pt x="374" y="649"/>
                    </a:lnTo>
                    <a:lnTo>
                      <a:pt x="374" y="648"/>
                    </a:lnTo>
                    <a:lnTo>
                      <a:pt x="373" y="648"/>
                    </a:lnTo>
                    <a:lnTo>
                      <a:pt x="374" y="648"/>
                    </a:lnTo>
                    <a:lnTo>
                      <a:pt x="374" y="647"/>
                    </a:lnTo>
                    <a:lnTo>
                      <a:pt x="375" y="646"/>
                    </a:lnTo>
                    <a:lnTo>
                      <a:pt x="375" y="645"/>
                    </a:lnTo>
                    <a:lnTo>
                      <a:pt x="375" y="644"/>
                    </a:lnTo>
                    <a:lnTo>
                      <a:pt x="374" y="643"/>
                    </a:lnTo>
                    <a:lnTo>
                      <a:pt x="373" y="644"/>
                    </a:lnTo>
                    <a:lnTo>
                      <a:pt x="372" y="644"/>
                    </a:lnTo>
                    <a:lnTo>
                      <a:pt x="372" y="643"/>
                    </a:lnTo>
                    <a:lnTo>
                      <a:pt x="371" y="643"/>
                    </a:lnTo>
                    <a:lnTo>
                      <a:pt x="371" y="644"/>
                    </a:lnTo>
                    <a:lnTo>
                      <a:pt x="370" y="644"/>
                    </a:lnTo>
                    <a:lnTo>
                      <a:pt x="370" y="645"/>
                    </a:lnTo>
                    <a:lnTo>
                      <a:pt x="370" y="646"/>
                    </a:lnTo>
                    <a:lnTo>
                      <a:pt x="370" y="647"/>
                    </a:lnTo>
                    <a:lnTo>
                      <a:pt x="371" y="647"/>
                    </a:lnTo>
                    <a:lnTo>
                      <a:pt x="371" y="648"/>
                    </a:lnTo>
                    <a:lnTo>
                      <a:pt x="372" y="648"/>
                    </a:lnTo>
                    <a:lnTo>
                      <a:pt x="372" y="649"/>
                    </a:lnTo>
                    <a:lnTo>
                      <a:pt x="373" y="649"/>
                    </a:lnTo>
                    <a:lnTo>
                      <a:pt x="372" y="649"/>
                    </a:lnTo>
                    <a:lnTo>
                      <a:pt x="371" y="650"/>
                    </a:lnTo>
                    <a:lnTo>
                      <a:pt x="370" y="650"/>
                    </a:lnTo>
                    <a:lnTo>
                      <a:pt x="369" y="650"/>
                    </a:lnTo>
                    <a:lnTo>
                      <a:pt x="368" y="650"/>
                    </a:lnTo>
                    <a:lnTo>
                      <a:pt x="368" y="651"/>
                    </a:lnTo>
                    <a:lnTo>
                      <a:pt x="367" y="651"/>
                    </a:lnTo>
                    <a:lnTo>
                      <a:pt x="366" y="651"/>
                    </a:lnTo>
                    <a:lnTo>
                      <a:pt x="366" y="652"/>
                    </a:lnTo>
                    <a:lnTo>
                      <a:pt x="365" y="652"/>
                    </a:lnTo>
                    <a:lnTo>
                      <a:pt x="364" y="652"/>
                    </a:lnTo>
                    <a:lnTo>
                      <a:pt x="363" y="653"/>
                    </a:lnTo>
                    <a:lnTo>
                      <a:pt x="363" y="654"/>
                    </a:lnTo>
                    <a:lnTo>
                      <a:pt x="363" y="655"/>
                    </a:lnTo>
                    <a:lnTo>
                      <a:pt x="364" y="655"/>
                    </a:lnTo>
                    <a:lnTo>
                      <a:pt x="365" y="655"/>
                    </a:lnTo>
                    <a:lnTo>
                      <a:pt x="366" y="655"/>
                    </a:lnTo>
                    <a:lnTo>
                      <a:pt x="367" y="655"/>
                    </a:lnTo>
                    <a:lnTo>
                      <a:pt x="367" y="654"/>
                    </a:lnTo>
                    <a:lnTo>
                      <a:pt x="368" y="654"/>
                    </a:lnTo>
                    <a:lnTo>
                      <a:pt x="368" y="655"/>
                    </a:lnTo>
                    <a:lnTo>
                      <a:pt x="369" y="654"/>
                    </a:lnTo>
                    <a:lnTo>
                      <a:pt x="370" y="655"/>
                    </a:lnTo>
                    <a:lnTo>
                      <a:pt x="369" y="655"/>
                    </a:lnTo>
                    <a:lnTo>
                      <a:pt x="370" y="655"/>
                    </a:lnTo>
                    <a:lnTo>
                      <a:pt x="370" y="656"/>
                    </a:lnTo>
                    <a:lnTo>
                      <a:pt x="370" y="657"/>
                    </a:lnTo>
                    <a:lnTo>
                      <a:pt x="370" y="658"/>
                    </a:lnTo>
                    <a:lnTo>
                      <a:pt x="370" y="659"/>
                    </a:lnTo>
                    <a:lnTo>
                      <a:pt x="369" y="659"/>
                    </a:lnTo>
                    <a:lnTo>
                      <a:pt x="369" y="660"/>
                    </a:lnTo>
                    <a:lnTo>
                      <a:pt x="369" y="661"/>
                    </a:lnTo>
                    <a:lnTo>
                      <a:pt x="370" y="661"/>
                    </a:lnTo>
                    <a:lnTo>
                      <a:pt x="370" y="662"/>
                    </a:lnTo>
                    <a:lnTo>
                      <a:pt x="369" y="662"/>
                    </a:lnTo>
                    <a:lnTo>
                      <a:pt x="369" y="661"/>
                    </a:lnTo>
                    <a:lnTo>
                      <a:pt x="368" y="661"/>
                    </a:lnTo>
                    <a:lnTo>
                      <a:pt x="368" y="660"/>
                    </a:lnTo>
                    <a:lnTo>
                      <a:pt x="367" y="660"/>
                    </a:lnTo>
                    <a:lnTo>
                      <a:pt x="366" y="660"/>
                    </a:lnTo>
                    <a:lnTo>
                      <a:pt x="366" y="661"/>
                    </a:lnTo>
                    <a:lnTo>
                      <a:pt x="366" y="663"/>
                    </a:lnTo>
                    <a:lnTo>
                      <a:pt x="366" y="664"/>
                    </a:lnTo>
                    <a:lnTo>
                      <a:pt x="365" y="664"/>
                    </a:lnTo>
                    <a:lnTo>
                      <a:pt x="365" y="665"/>
                    </a:lnTo>
                    <a:lnTo>
                      <a:pt x="364" y="665"/>
                    </a:lnTo>
                    <a:lnTo>
                      <a:pt x="364" y="664"/>
                    </a:lnTo>
                    <a:lnTo>
                      <a:pt x="363" y="664"/>
                    </a:lnTo>
                    <a:lnTo>
                      <a:pt x="363" y="663"/>
                    </a:lnTo>
                    <a:lnTo>
                      <a:pt x="363" y="662"/>
                    </a:lnTo>
                    <a:lnTo>
                      <a:pt x="363" y="663"/>
                    </a:lnTo>
                    <a:lnTo>
                      <a:pt x="362" y="663"/>
                    </a:lnTo>
                    <a:lnTo>
                      <a:pt x="362" y="662"/>
                    </a:lnTo>
                    <a:lnTo>
                      <a:pt x="362" y="663"/>
                    </a:lnTo>
                    <a:lnTo>
                      <a:pt x="361" y="663"/>
                    </a:lnTo>
                    <a:lnTo>
                      <a:pt x="360" y="663"/>
                    </a:lnTo>
                    <a:lnTo>
                      <a:pt x="360" y="664"/>
                    </a:lnTo>
                    <a:lnTo>
                      <a:pt x="359" y="664"/>
                    </a:lnTo>
                    <a:lnTo>
                      <a:pt x="359" y="665"/>
                    </a:lnTo>
                    <a:lnTo>
                      <a:pt x="358" y="665"/>
                    </a:lnTo>
                    <a:lnTo>
                      <a:pt x="357" y="665"/>
                    </a:lnTo>
                    <a:lnTo>
                      <a:pt x="357" y="664"/>
                    </a:lnTo>
                    <a:lnTo>
                      <a:pt x="357" y="663"/>
                    </a:lnTo>
                    <a:lnTo>
                      <a:pt x="356" y="663"/>
                    </a:lnTo>
                    <a:lnTo>
                      <a:pt x="356" y="662"/>
                    </a:lnTo>
                    <a:lnTo>
                      <a:pt x="356" y="661"/>
                    </a:lnTo>
                    <a:lnTo>
                      <a:pt x="355" y="661"/>
                    </a:lnTo>
                    <a:lnTo>
                      <a:pt x="355" y="662"/>
                    </a:lnTo>
                    <a:lnTo>
                      <a:pt x="354" y="663"/>
                    </a:lnTo>
                    <a:lnTo>
                      <a:pt x="353" y="663"/>
                    </a:lnTo>
                    <a:lnTo>
                      <a:pt x="352" y="663"/>
                    </a:lnTo>
                    <a:lnTo>
                      <a:pt x="352" y="664"/>
                    </a:lnTo>
                    <a:lnTo>
                      <a:pt x="352" y="663"/>
                    </a:lnTo>
                    <a:lnTo>
                      <a:pt x="351" y="664"/>
                    </a:lnTo>
                    <a:lnTo>
                      <a:pt x="350" y="664"/>
                    </a:lnTo>
                    <a:lnTo>
                      <a:pt x="349" y="664"/>
                    </a:lnTo>
                    <a:lnTo>
                      <a:pt x="350" y="665"/>
                    </a:lnTo>
                    <a:lnTo>
                      <a:pt x="349" y="665"/>
                    </a:lnTo>
                    <a:lnTo>
                      <a:pt x="348" y="666"/>
                    </a:lnTo>
                    <a:lnTo>
                      <a:pt x="348" y="665"/>
                    </a:lnTo>
                    <a:lnTo>
                      <a:pt x="348" y="666"/>
                    </a:lnTo>
                    <a:lnTo>
                      <a:pt x="347" y="665"/>
                    </a:lnTo>
                    <a:lnTo>
                      <a:pt x="346" y="665"/>
                    </a:lnTo>
                    <a:lnTo>
                      <a:pt x="345" y="666"/>
                    </a:lnTo>
                    <a:lnTo>
                      <a:pt x="344" y="666"/>
                    </a:lnTo>
                    <a:lnTo>
                      <a:pt x="343" y="666"/>
                    </a:lnTo>
                    <a:lnTo>
                      <a:pt x="343" y="665"/>
                    </a:lnTo>
                    <a:lnTo>
                      <a:pt x="342" y="666"/>
                    </a:lnTo>
                    <a:lnTo>
                      <a:pt x="341" y="666"/>
                    </a:lnTo>
                    <a:lnTo>
                      <a:pt x="340" y="666"/>
                    </a:lnTo>
                    <a:lnTo>
                      <a:pt x="340" y="667"/>
                    </a:lnTo>
                    <a:lnTo>
                      <a:pt x="339" y="667"/>
                    </a:lnTo>
                    <a:lnTo>
                      <a:pt x="339" y="668"/>
                    </a:lnTo>
                    <a:lnTo>
                      <a:pt x="338" y="668"/>
                    </a:lnTo>
                    <a:lnTo>
                      <a:pt x="338" y="667"/>
                    </a:lnTo>
                    <a:lnTo>
                      <a:pt x="338" y="666"/>
                    </a:lnTo>
                    <a:lnTo>
                      <a:pt x="339" y="666"/>
                    </a:lnTo>
                    <a:lnTo>
                      <a:pt x="339" y="665"/>
                    </a:lnTo>
                    <a:lnTo>
                      <a:pt x="339" y="664"/>
                    </a:lnTo>
                    <a:lnTo>
                      <a:pt x="339" y="663"/>
                    </a:lnTo>
                    <a:lnTo>
                      <a:pt x="338" y="663"/>
                    </a:lnTo>
                    <a:lnTo>
                      <a:pt x="337" y="663"/>
                    </a:lnTo>
                    <a:lnTo>
                      <a:pt x="336" y="663"/>
                    </a:lnTo>
                    <a:lnTo>
                      <a:pt x="335" y="663"/>
                    </a:lnTo>
                    <a:lnTo>
                      <a:pt x="334" y="663"/>
                    </a:lnTo>
                    <a:lnTo>
                      <a:pt x="333" y="664"/>
                    </a:lnTo>
                    <a:lnTo>
                      <a:pt x="332" y="664"/>
                    </a:lnTo>
                    <a:lnTo>
                      <a:pt x="332" y="665"/>
                    </a:lnTo>
                    <a:lnTo>
                      <a:pt x="331" y="664"/>
                    </a:lnTo>
                    <a:lnTo>
                      <a:pt x="330" y="664"/>
                    </a:lnTo>
                    <a:lnTo>
                      <a:pt x="330" y="663"/>
                    </a:lnTo>
                    <a:lnTo>
                      <a:pt x="329" y="663"/>
                    </a:lnTo>
                    <a:lnTo>
                      <a:pt x="329" y="664"/>
                    </a:lnTo>
                    <a:lnTo>
                      <a:pt x="328" y="664"/>
                    </a:lnTo>
                    <a:lnTo>
                      <a:pt x="328" y="665"/>
                    </a:lnTo>
                    <a:lnTo>
                      <a:pt x="327" y="664"/>
                    </a:lnTo>
                    <a:lnTo>
                      <a:pt x="326" y="664"/>
                    </a:lnTo>
                    <a:lnTo>
                      <a:pt x="325" y="664"/>
                    </a:lnTo>
                    <a:lnTo>
                      <a:pt x="324" y="665"/>
                    </a:lnTo>
                    <a:lnTo>
                      <a:pt x="323" y="665"/>
                    </a:lnTo>
                    <a:lnTo>
                      <a:pt x="323" y="664"/>
                    </a:lnTo>
                    <a:lnTo>
                      <a:pt x="323" y="663"/>
                    </a:lnTo>
                    <a:lnTo>
                      <a:pt x="322" y="663"/>
                    </a:lnTo>
                    <a:lnTo>
                      <a:pt x="322" y="662"/>
                    </a:lnTo>
                    <a:lnTo>
                      <a:pt x="321" y="662"/>
                    </a:lnTo>
                    <a:lnTo>
                      <a:pt x="322" y="662"/>
                    </a:lnTo>
                    <a:lnTo>
                      <a:pt x="322" y="661"/>
                    </a:lnTo>
                    <a:lnTo>
                      <a:pt x="322" y="660"/>
                    </a:lnTo>
                    <a:lnTo>
                      <a:pt x="323" y="660"/>
                    </a:lnTo>
                    <a:lnTo>
                      <a:pt x="323" y="659"/>
                    </a:lnTo>
                    <a:lnTo>
                      <a:pt x="322" y="659"/>
                    </a:lnTo>
                    <a:lnTo>
                      <a:pt x="323" y="658"/>
                    </a:lnTo>
                    <a:lnTo>
                      <a:pt x="323" y="657"/>
                    </a:lnTo>
                    <a:lnTo>
                      <a:pt x="323" y="656"/>
                    </a:lnTo>
                    <a:lnTo>
                      <a:pt x="324" y="656"/>
                    </a:lnTo>
                    <a:lnTo>
                      <a:pt x="324" y="655"/>
                    </a:lnTo>
                    <a:lnTo>
                      <a:pt x="325" y="655"/>
                    </a:lnTo>
                    <a:lnTo>
                      <a:pt x="325" y="654"/>
                    </a:lnTo>
                    <a:lnTo>
                      <a:pt x="326" y="654"/>
                    </a:lnTo>
                    <a:lnTo>
                      <a:pt x="325" y="654"/>
                    </a:lnTo>
                    <a:lnTo>
                      <a:pt x="324" y="653"/>
                    </a:lnTo>
                    <a:lnTo>
                      <a:pt x="324" y="654"/>
                    </a:lnTo>
                    <a:lnTo>
                      <a:pt x="324" y="653"/>
                    </a:lnTo>
                    <a:lnTo>
                      <a:pt x="323" y="653"/>
                    </a:lnTo>
                    <a:lnTo>
                      <a:pt x="323" y="652"/>
                    </a:lnTo>
                    <a:lnTo>
                      <a:pt x="322" y="652"/>
                    </a:lnTo>
                    <a:lnTo>
                      <a:pt x="321" y="652"/>
                    </a:lnTo>
                    <a:lnTo>
                      <a:pt x="320" y="652"/>
                    </a:lnTo>
                    <a:lnTo>
                      <a:pt x="320" y="651"/>
                    </a:lnTo>
                    <a:lnTo>
                      <a:pt x="319" y="651"/>
                    </a:lnTo>
                    <a:lnTo>
                      <a:pt x="318" y="650"/>
                    </a:lnTo>
                    <a:lnTo>
                      <a:pt x="317" y="650"/>
                    </a:lnTo>
                    <a:lnTo>
                      <a:pt x="317" y="649"/>
                    </a:lnTo>
                    <a:lnTo>
                      <a:pt x="317" y="648"/>
                    </a:lnTo>
                    <a:lnTo>
                      <a:pt x="316" y="649"/>
                    </a:lnTo>
                    <a:lnTo>
                      <a:pt x="316" y="648"/>
                    </a:lnTo>
                    <a:lnTo>
                      <a:pt x="316" y="647"/>
                    </a:lnTo>
                    <a:lnTo>
                      <a:pt x="316" y="646"/>
                    </a:lnTo>
                    <a:lnTo>
                      <a:pt x="317" y="646"/>
                    </a:lnTo>
                    <a:lnTo>
                      <a:pt x="318" y="646"/>
                    </a:lnTo>
                    <a:lnTo>
                      <a:pt x="319" y="646"/>
                    </a:lnTo>
                    <a:lnTo>
                      <a:pt x="320" y="645"/>
                    </a:lnTo>
                    <a:lnTo>
                      <a:pt x="320" y="646"/>
                    </a:lnTo>
                    <a:lnTo>
                      <a:pt x="321" y="645"/>
                    </a:lnTo>
                    <a:lnTo>
                      <a:pt x="321" y="646"/>
                    </a:lnTo>
                    <a:lnTo>
                      <a:pt x="322" y="646"/>
                    </a:lnTo>
                    <a:lnTo>
                      <a:pt x="322" y="645"/>
                    </a:lnTo>
                    <a:lnTo>
                      <a:pt x="322" y="644"/>
                    </a:lnTo>
                    <a:lnTo>
                      <a:pt x="321" y="644"/>
                    </a:lnTo>
                    <a:lnTo>
                      <a:pt x="320" y="644"/>
                    </a:lnTo>
                    <a:lnTo>
                      <a:pt x="320" y="643"/>
                    </a:lnTo>
                    <a:lnTo>
                      <a:pt x="322" y="643"/>
                    </a:lnTo>
                    <a:lnTo>
                      <a:pt x="322" y="642"/>
                    </a:lnTo>
                    <a:lnTo>
                      <a:pt x="321" y="642"/>
                    </a:lnTo>
                    <a:lnTo>
                      <a:pt x="321" y="641"/>
                    </a:lnTo>
                    <a:lnTo>
                      <a:pt x="321" y="640"/>
                    </a:lnTo>
                    <a:lnTo>
                      <a:pt x="320" y="641"/>
                    </a:lnTo>
                    <a:lnTo>
                      <a:pt x="320" y="640"/>
                    </a:lnTo>
                    <a:lnTo>
                      <a:pt x="321" y="640"/>
                    </a:lnTo>
                    <a:lnTo>
                      <a:pt x="321" y="639"/>
                    </a:lnTo>
                    <a:lnTo>
                      <a:pt x="320" y="639"/>
                    </a:lnTo>
                    <a:lnTo>
                      <a:pt x="320" y="638"/>
                    </a:lnTo>
                    <a:lnTo>
                      <a:pt x="321" y="638"/>
                    </a:lnTo>
                    <a:lnTo>
                      <a:pt x="322" y="637"/>
                    </a:lnTo>
                    <a:lnTo>
                      <a:pt x="322" y="636"/>
                    </a:lnTo>
                    <a:lnTo>
                      <a:pt x="321" y="636"/>
                    </a:lnTo>
                    <a:lnTo>
                      <a:pt x="321" y="637"/>
                    </a:lnTo>
                    <a:lnTo>
                      <a:pt x="320" y="636"/>
                    </a:lnTo>
                    <a:lnTo>
                      <a:pt x="320" y="635"/>
                    </a:lnTo>
                    <a:lnTo>
                      <a:pt x="319" y="635"/>
                    </a:lnTo>
                    <a:lnTo>
                      <a:pt x="319" y="634"/>
                    </a:lnTo>
                    <a:lnTo>
                      <a:pt x="318" y="634"/>
                    </a:lnTo>
                    <a:lnTo>
                      <a:pt x="317" y="634"/>
                    </a:lnTo>
                    <a:lnTo>
                      <a:pt x="316" y="634"/>
                    </a:lnTo>
                    <a:lnTo>
                      <a:pt x="316" y="633"/>
                    </a:lnTo>
                    <a:lnTo>
                      <a:pt x="315" y="634"/>
                    </a:lnTo>
                    <a:lnTo>
                      <a:pt x="315" y="633"/>
                    </a:lnTo>
                    <a:lnTo>
                      <a:pt x="313" y="632"/>
                    </a:lnTo>
                    <a:lnTo>
                      <a:pt x="313" y="631"/>
                    </a:lnTo>
                    <a:lnTo>
                      <a:pt x="314" y="630"/>
                    </a:lnTo>
                    <a:lnTo>
                      <a:pt x="313" y="630"/>
                    </a:lnTo>
                    <a:lnTo>
                      <a:pt x="312" y="630"/>
                    </a:lnTo>
                    <a:lnTo>
                      <a:pt x="312" y="629"/>
                    </a:lnTo>
                    <a:lnTo>
                      <a:pt x="313" y="629"/>
                    </a:lnTo>
                    <a:lnTo>
                      <a:pt x="312" y="628"/>
                    </a:lnTo>
                    <a:lnTo>
                      <a:pt x="311" y="628"/>
                    </a:lnTo>
                    <a:lnTo>
                      <a:pt x="310" y="627"/>
                    </a:lnTo>
                    <a:lnTo>
                      <a:pt x="309" y="627"/>
                    </a:lnTo>
                    <a:lnTo>
                      <a:pt x="308" y="627"/>
                    </a:lnTo>
                    <a:lnTo>
                      <a:pt x="307" y="627"/>
                    </a:lnTo>
                    <a:lnTo>
                      <a:pt x="306" y="626"/>
                    </a:lnTo>
                    <a:lnTo>
                      <a:pt x="305" y="626"/>
                    </a:lnTo>
                    <a:lnTo>
                      <a:pt x="305" y="625"/>
                    </a:lnTo>
                    <a:lnTo>
                      <a:pt x="304" y="625"/>
                    </a:lnTo>
                    <a:lnTo>
                      <a:pt x="304" y="624"/>
                    </a:lnTo>
                    <a:lnTo>
                      <a:pt x="305" y="623"/>
                    </a:lnTo>
                    <a:lnTo>
                      <a:pt x="305" y="622"/>
                    </a:lnTo>
                    <a:lnTo>
                      <a:pt x="305" y="621"/>
                    </a:lnTo>
                    <a:lnTo>
                      <a:pt x="304" y="621"/>
                    </a:lnTo>
                    <a:lnTo>
                      <a:pt x="303" y="620"/>
                    </a:lnTo>
                    <a:lnTo>
                      <a:pt x="303" y="619"/>
                    </a:lnTo>
                    <a:lnTo>
                      <a:pt x="303" y="618"/>
                    </a:lnTo>
                    <a:lnTo>
                      <a:pt x="303" y="617"/>
                    </a:lnTo>
                    <a:lnTo>
                      <a:pt x="302" y="617"/>
                    </a:lnTo>
                    <a:lnTo>
                      <a:pt x="302" y="616"/>
                    </a:lnTo>
                    <a:lnTo>
                      <a:pt x="301" y="617"/>
                    </a:lnTo>
                    <a:lnTo>
                      <a:pt x="301" y="616"/>
                    </a:lnTo>
                    <a:lnTo>
                      <a:pt x="302" y="616"/>
                    </a:lnTo>
                    <a:lnTo>
                      <a:pt x="302" y="615"/>
                    </a:lnTo>
                    <a:lnTo>
                      <a:pt x="302" y="614"/>
                    </a:lnTo>
                    <a:lnTo>
                      <a:pt x="303" y="614"/>
                    </a:lnTo>
                    <a:lnTo>
                      <a:pt x="303" y="613"/>
                    </a:lnTo>
                    <a:lnTo>
                      <a:pt x="302" y="613"/>
                    </a:lnTo>
                    <a:lnTo>
                      <a:pt x="303" y="612"/>
                    </a:lnTo>
                    <a:lnTo>
                      <a:pt x="303" y="611"/>
                    </a:lnTo>
                    <a:lnTo>
                      <a:pt x="304" y="612"/>
                    </a:lnTo>
                    <a:lnTo>
                      <a:pt x="304" y="611"/>
                    </a:lnTo>
                    <a:lnTo>
                      <a:pt x="304" y="610"/>
                    </a:lnTo>
                    <a:lnTo>
                      <a:pt x="305" y="610"/>
                    </a:lnTo>
                    <a:lnTo>
                      <a:pt x="305" y="609"/>
                    </a:lnTo>
                    <a:lnTo>
                      <a:pt x="305" y="608"/>
                    </a:lnTo>
                    <a:lnTo>
                      <a:pt x="305" y="607"/>
                    </a:lnTo>
                    <a:lnTo>
                      <a:pt x="305" y="606"/>
                    </a:lnTo>
                    <a:lnTo>
                      <a:pt x="306" y="606"/>
                    </a:lnTo>
                    <a:lnTo>
                      <a:pt x="307" y="606"/>
                    </a:lnTo>
                    <a:lnTo>
                      <a:pt x="307" y="607"/>
                    </a:lnTo>
                    <a:lnTo>
                      <a:pt x="307" y="606"/>
                    </a:lnTo>
                    <a:lnTo>
                      <a:pt x="308" y="606"/>
                    </a:lnTo>
                    <a:lnTo>
                      <a:pt x="308" y="605"/>
                    </a:lnTo>
                    <a:lnTo>
                      <a:pt x="309" y="605"/>
                    </a:lnTo>
                    <a:lnTo>
                      <a:pt x="309" y="604"/>
                    </a:lnTo>
                    <a:lnTo>
                      <a:pt x="310" y="604"/>
                    </a:lnTo>
                    <a:lnTo>
                      <a:pt x="311" y="603"/>
                    </a:lnTo>
                    <a:lnTo>
                      <a:pt x="310" y="603"/>
                    </a:lnTo>
                    <a:lnTo>
                      <a:pt x="310" y="602"/>
                    </a:lnTo>
                    <a:lnTo>
                      <a:pt x="310" y="601"/>
                    </a:lnTo>
                    <a:lnTo>
                      <a:pt x="309" y="601"/>
                    </a:lnTo>
                    <a:lnTo>
                      <a:pt x="309" y="600"/>
                    </a:lnTo>
                    <a:lnTo>
                      <a:pt x="308" y="600"/>
                    </a:lnTo>
                    <a:lnTo>
                      <a:pt x="307" y="600"/>
                    </a:lnTo>
                    <a:lnTo>
                      <a:pt x="306" y="600"/>
                    </a:lnTo>
                    <a:lnTo>
                      <a:pt x="305" y="599"/>
                    </a:lnTo>
                    <a:lnTo>
                      <a:pt x="304" y="599"/>
                    </a:lnTo>
                    <a:lnTo>
                      <a:pt x="304" y="600"/>
                    </a:lnTo>
                    <a:lnTo>
                      <a:pt x="303" y="599"/>
                    </a:lnTo>
                    <a:lnTo>
                      <a:pt x="303" y="598"/>
                    </a:lnTo>
                    <a:lnTo>
                      <a:pt x="304" y="598"/>
                    </a:lnTo>
                    <a:lnTo>
                      <a:pt x="305" y="598"/>
                    </a:lnTo>
                    <a:lnTo>
                      <a:pt x="306" y="598"/>
                    </a:lnTo>
                    <a:lnTo>
                      <a:pt x="307" y="598"/>
                    </a:lnTo>
                    <a:lnTo>
                      <a:pt x="307" y="597"/>
                    </a:lnTo>
                    <a:lnTo>
                      <a:pt x="306" y="597"/>
                    </a:lnTo>
                    <a:lnTo>
                      <a:pt x="306" y="596"/>
                    </a:lnTo>
                    <a:lnTo>
                      <a:pt x="305" y="595"/>
                    </a:lnTo>
                    <a:lnTo>
                      <a:pt x="306" y="595"/>
                    </a:lnTo>
                    <a:lnTo>
                      <a:pt x="306" y="594"/>
                    </a:lnTo>
                    <a:lnTo>
                      <a:pt x="307" y="594"/>
                    </a:lnTo>
                    <a:lnTo>
                      <a:pt x="308" y="594"/>
                    </a:lnTo>
                    <a:lnTo>
                      <a:pt x="308" y="593"/>
                    </a:lnTo>
                    <a:lnTo>
                      <a:pt x="309" y="593"/>
                    </a:lnTo>
                    <a:lnTo>
                      <a:pt x="310" y="594"/>
                    </a:lnTo>
                    <a:lnTo>
                      <a:pt x="311" y="594"/>
                    </a:lnTo>
                    <a:lnTo>
                      <a:pt x="311" y="593"/>
                    </a:lnTo>
                    <a:lnTo>
                      <a:pt x="311" y="592"/>
                    </a:lnTo>
                    <a:lnTo>
                      <a:pt x="310" y="592"/>
                    </a:lnTo>
                    <a:lnTo>
                      <a:pt x="310" y="591"/>
                    </a:lnTo>
                    <a:lnTo>
                      <a:pt x="309" y="591"/>
                    </a:lnTo>
                    <a:lnTo>
                      <a:pt x="309" y="590"/>
                    </a:lnTo>
                    <a:lnTo>
                      <a:pt x="309" y="589"/>
                    </a:lnTo>
                    <a:lnTo>
                      <a:pt x="308" y="589"/>
                    </a:lnTo>
                    <a:lnTo>
                      <a:pt x="308" y="588"/>
                    </a:lnTo>
                    <a:lnTo>
                      <a:pt x="308" y="587"/>
                    </a:lnTo>
                    <a:lnTo>
                      <a:pt x="308" y="586"/>
                    </a:lnTo>
                    <a:lnTo>
                      <a:pt x="307" y="585"/>
                    </a:lnTo>
                    <a:lnTo>
                      <a:pt x="308" y="585"/>
                    </a:lnTo>
                    <a:lnTo>
                      <a:pt x="308" y="584"/>
                    </a:lnTo>
                    <a:lnTo>
                      <a:pt x="309" y="584"/>
                    </a:lnTo>
                    <a:lnTo>
                      <a:pt x="309" y="583"/>
                    </a:lnTo>
                    <a:lnTo>
                      <a:pt x="308" y="583"/>
                    </a:lnTo>
                    <a:lnTo>
                      <a:pt x="309" y="582"/>
                    </a:lnTo>
                    <a:lnTo>
                      <a:pt x="308" y="581"/>
                    </a:lnTo>
                    <a:lnTo>
                      <a:pt x="307" y="581"/>
                    </a:lnTo>
                    <a:lnTo>
                      <a:pt x="307" y="580"/>
                    </a:lnTo>
                    <a:lnTo>
                      <a:pt x="306" y="579"/>
                    </a:lnTo>
                    <a:lnTo>
                      <a:pt x="307" y="579"/>
                    </a:lnTo>
                    <a:lnTo>
                      <a:pt x="307" y="578"/>
                    </a:lnTo>
                    <a:lnTo>
                      <a:pt x="308" y="578"/>
                    </a:lnTo>
                    <a:lnTo>
                      <a:pt x="308" y="577"/>
                    </a:lnTo>
                    <a:lnTo>
                      <a:pt x="310" y="576"/>
                    </a:lnTo>
                    <a:lnTo>
                      <a:pt x="309" y="575"/>
                    </a:lnTo>
                    <a:lnTo>
                      <a:pt x="310" y="575"/>
                    </a:lnTo>
                    <a:lnTo>
                      <a:pt x="310" y="574"/>
                    </a:lnTo>
                    <a:lnTo>
                      <a:pt x="311" y="574"/>
                    </a:lnTo>
                    <a:lnTo>
                      <a:pt x="312" y="574"/>
                    </a:lnTo>
                    <a:lnTo>
                      <a:pt x="311" y="573"/>
                    </a:lnTo>
                    <a:lnTo>
                      <a:pt x="312" y="573"/>
                    </a:lnTo>
                    <a:lnTo>
                      <a:pt x="311" y="572"/>
                    </a:lnTo>
                    <a:lnTo>
                      <a:pt x="312" y="572"/>
                    </a:lnTo>
                    <a:lnTo>
                      <a:pt x="312" y="571"/>
                    </a:lnTo>
                    <a:lnTo>
                      <a:pt x="312" y="570"/>
                    </a:lnTo>
                    <a:lnTo>
                      <a:pt x="312" y="569"/>
                    </a:lnTo>
                    <a:lnTo>
                      <a:pt x="312" y="568"/>
                    </a:lnTo>
                    <a:lnTo>
                      <a:pt x="313" y="567"/>
                    </a:lnTo>
                    <a:lnTo>
                      <a:pt x="314" y="568"/>
                    </a:lnTo>
                    <a:lnTo>
                      <a:pt x="315" y="568"/>
                    </a:lnTo>
                    <a:lnTo>
                      <a:pt x="316" y="568"/>
                    </a:lnTo>
                    <a:lnTo>
                      <a:pt x="317" y="568"/>
                    </a:lnTo>
                    <a:lnTo>
                      <a:pt x="317" y="567"/>
                    </a:lnTo>
                    <a:lnTo>
                      <a:pt x="316" y="567"/>
                    </a:lnTo>
                    <a:lnTo>
                      <a:pt x="317" y="567"/>
                    </a:lnTo>
                    <a:lnTo>
                      <a:pt x="317" y="566"/>
                    </a:lnTo>
                    <a:lnTo>
                      <a:pt x="318" y="566"/>
                    </a:lnTo>
                    <a:lnTo>
                      <a:pt x="318" y="565"/>
                    </a:lnTo>
                    <a:lnTo>
                      <a:pt x="318" y="564"/>
                    </a:lnTo>
                    <a:lnTo>
                      <a:pt x="319" y="564"/>
                    </a:lnTo>
                    <a:lnTo>
                      <a:pt x="319" y="563"/>
                    </a:lnTo>
                    <a:lnTo>
                      <a:pt x="320" y="563"/>
                    </a:lnTo>
                    <a:lnTo>
                      <a:pt x="320" y="562"/>
                    </a:lnTo>
                    <a:lnTo>
                      <a:pt x="320" y="561"/>
                    </a:lnTo>
                    <a:lnTo>
                      <a:pt x="320" y="560"/>
                    </a:lnTo>
                    <a:lnTo>
                      <a:pt x="321" y="560"/>
                    </a:lnTo>
                    <a:lnTo>
                      <a:pt x="321" y="559"/>
                    </a:lnTo>
                    <a:lnTo>
                      <a:pt x="322" y="559"/>
                    </a:lnTo>
                    <a:lnTo>
                      <a:pt x="322" y="558"/>
                    </a:lnTo>
                    <a:lnTo>
                      <a:pt x="321" y="557"/>
                    </a:lnTo>
                    <a:lnTo>
                      <a:pt x="320" y="556"/>
                    </a:lnTo>
                    <a:lnTo>
                      <a:pt x="321" y="556"/>
                    </a:lnTo>
                    <a:lnTo>
                      <a:pt x="321" y="555"/>
                    </a:lnTo>
                    <a:lnTo>
                      <a:pt x="321" y="554"/>
                    </a:lnTo>
                    <a:lnTo>
                      <a:pt x="322" y="553"/>
                    </a:lnTo>
                    <a:lnTo>
                      <a:pt x="322" y="552"/>
                    </a:lnTo>
                    <a:lnTo>
                      <a:pt x="322" y="551"/>
                    </a:lnTo>
                    <a:lnTo>
                      <a:pt x="321" y="551"/>
                    </a:lnTo>
                    <a:lnTo>
                      <a:pt x="321" y="550"/>
                    </a:lnTo>
                    <a:lnTo>
                      <a:pt x="320" y="550"/>
                    </a:lnTo>
                    <a:lnTo>
                      <a:pt x="320" y="549"/>
                    </a:lnTo>
                    <a:lnTo>
                      <a:pt x="319" y="549"/>
                    </a:lnTo>
                    <a:lnTo>
                      <a:pt x="318" y="549"/>
                    </a:lnTo>
                    <a:lnTo>
                      <a:pt x="318" y="548"/>
                    </a:lnTo>
                    <a:lnTo>
                      <a:pt x="317" y="548"/>
                    </a:lnTo>
                    <a:lnTo>
                      <a:pt x="316" y="549"/>
                    </a:lnTo>
                    <a:lnTo>
                      <a:pt x="315" y="549"/>
                    </a:lnTo>
                    <a:lnTo>
                      <a:pt x="314" y="548"/>
                    </a:lnTo>
                    <a:lnTo>
                      <a:pt x="315" y="548"/>
                    </a:lnTo>
                    <a:lnTo>
                      <a:pt x="314" y="548"/>
                    </a:lnTo>
                    <a:lnTo>
                      <a:pt x="314" y="547"/>
                    </a:lnTo>
                    <a:lnTo>
                      <a:pt x="314" y="546"/>
                    </a:lnTo>
                    <a:lnTo>
                      <a:pt x="314" y="547"/>
                    </a:lnTo>
                    <a:lnTo>
                      <a:pt x="313" y="547"/>
                    </a:lnTo>
                    <a:lnTo>
                      <a:pt x="313" y="546"/>
                    </a:lnTo>
                    <a:lnTo>
                      <a:pt x="313" y="545"/>
                    </a:lnTo>
                    <a:lnTo>
                      <a:pt x="312" y="545"/>
                    </a:lnTo>
                    <a:lnTo>
                      <a:pt x="313" y="544"/>
                    </a:lnTo>
                    <a:lnTo>
                      <a:pt x="313" y="543"/>
                    </a:lnTo>
                    <a:lnTo>
                      <a:pt x="312" y="543"/>
                    </a:lnTo>
                    <a:lnTo>
                      <a:pt x="311" y="542"/>
                    </a:lnTo>
                    <a:lnTo>
                      <a:pt x="311" y="543"/>
                    </a:lnTo>
                    <a:lnTo>
                      <a:pt x="310" y="543"/>
                    </a:lnTo>
                    <a:lnTo>
                      <a:pt x="309" y="544"/>
                    </a:lnTo>
                    <a:lnTo>
                      <a:pt x="309" y="545"/>
                    </a:lnTo>
                    <a:lnTo>
                      <a:pt x="308" y="546"/>
                    </a:lnTo>
                    <a:lnTo>
                      <a:pt x="308" y="545"/>
                    </a:lnTo>
                    <a:lnTo>
                      <a:pt x="307" y="544"/>
                    </a:lnTo>
                    <a:lnTo>
                      <a:pt x="306" y="544"/>
                    </a:lnTo>
                    <a:lnTo>
                      <a:pt x="306" y="545"/>
                    </a:lnTo>
                    <a:lnTo>
                      <a:pt x="306" y="544"/>
                    </a:lnTo>
                    <a:lnTo>
                      <a:pt x="305" y="544"/>
                    </a:lnTo>
                    <a:lnTo>
                      <a:pt x="305" y="543"/>
                    </a:lnTo>
                    <a:lnTo>
                      <a:pt x="304" y="543"/>
                    </a:lnTo>
                    <a:lnTo>
                      <a:pt x="305" y="543"/>
                    </a:lnTo>
                    <a:lnTo>
                      <a:pt x="305" y="542"/>
                    </a:lnTo>
                    <a:lnTo>
                      <a:pt x="304" y="542"/>
                    </a:lnTo>
                    <a:lnTo>
                      <a:pt x="303" y="542"/>
                    </a:lnTo>
                    <a:lnTo>
                      <a:pt x="302" y="543"/>
                    </a:lnTo>
                    <a:lnTo>
                      <a:pt x="302" y="542"/>
                    </a:lnTo>
                    <a:lnTo>
                      <a:pt x="301" y="542"/>
                    </a:lnTo>
                    <a:lnTo>
                      <a:pt x="300" y="542"/>
                    </a:lnTo>
                    <a:lnTo>
                      <a:pt x="299" y="542"/>
                    </a:lnTo>
                    <a:lnTo>
                      <a:pt x="299" y="543"/>
                    </a:lnTo>
                    <a:lnTo>
                      <a:pt x="298" y="543"/>
                    </a:lnTo>
                    <a:lnTo>
                      <a:pt x="297" y="543"/>
                    </a:lnTo>
                    <a:lnTo>
                      <a:pt x="297" y="544"/>
                    </a:lnTo>
                    <a:lnTo>
                      <a:pt x="296" y="544"/>
                    </a:lnTo>
                    <a:lnTo>
                      <a:pt x="296" y="545"/>
                    </a:lnTo>
                    <a:lnTo>
                      <a:pt x="296" y="544"/>
                    </a:lnTo>
                    <a:lnTo>
                      <a:pt x="296" y="545"/>
                    </a:lnTo>
                    <a:lnTo>
                      <a:pt x="296" y="544"/>
                    </a:lnTo>
                    <a:lnTo>
                      <a:pt x="295" y="544"/>
                    </a:lnTo>
                    <a:lnTo>
                      <a:pt x="295" y="545"/>
                    </a:lnTo>
                    <a:lnTo>
                      <a:pt x="294" y="545"/>
                    </a:lnTo>
                    <a:lnTo>
                      <a:pt x="294" y="546"/>
                    </a:lnTo>
                    <a:lnTo>
                      <a:pt x="293" y="545"/>
                    </a:lnTo>
                    <a:lnTo>
                      <a:pt x="293" y="546"/>
                    </a:lnTo>
                    <a:lnTo>
                      <a:pt x="292" y="546"/>
                    </a:lnTo>
                    <a:lnTo>
                      <a:pt x="291" y="546"/>
                    </a:lnTo>
                    <a:lnTo>
                      <a:pt x="291" y="545"/>
                    </a:lnTo>
                    <a:lnTo>
                      <a:pt x="291" y="546"/>
                    </a:lnTo>
                    <a:lnTo>
                      <a:pt x="291" y="545"/>
                    </a:lnTo>
                    <a:lnTo>
                      <a:pt x="290" y="546"/>
                    </a:lnTo>
                    <a:lnTo>
                      <a:pt x="290" y="545"/>
                    </a:lnTo>
                    <a:lnTo>
                      <a:pt x="290" y="546"/>
                    </a:lnTo>
                    <a:lnTo>
                      <a:pt x="290" y="545"/>
                    </a:lnTo>
                    <a:lnTo>
                      <a:pt x="289" y="545"/>
                    </a:lnTo>
                    <a:lnTo>
                      <a:pt x="288" y="545"/>
                    </a:lnTo>
                    <a:lnTo>
                      <a:pt x="288" y="546"/>
                    </a:lnTo>
                    <a:lnTo>
                      <a:pt x="288" y="545"/>
                    </a:lnTo>
                    <a:lnTo>
                      <a:pt x="287" y="546"/>
                    </a:lnTo>
                    <a:lnTo>
                      <a:pt x="287" y="545"/>
                    </a:lnTo>
                    <a:lnTo>
                      <a:pt x="286" y="545"/>
                    </a:lnTo>
                    <a:lnTo>
                      <a:pt x="286" y="544"/>
                    </a:lnTo>
                    <a:lnTo>
                      <a:pt x="286" y="543"/>
                    </a:lnTo>
                    <a:lnTo>
                      <a:pt x="287" y="542"/>
                    </a:lnTo>
                    <a:lnTo>
                      <a:pt x="286" y="542"/>
                    </a:lnTo>
                    <a:lnTo>
                      <a:pt x="287" y="541"/>
                    </a:lnTo>
                    <a:lnTo>
                      <a:pt x="286" y="541"/>
                    </a:lnTo>
                    <a:lnTo>
                      <a:pt x="287" y="541"/>
                    </a:lnTo>
                    <a:lnTo>
                      <a:pt x="287" y="540"/>
                    </a:lnTo>
                    <a:lnTo>
                      <a:pt x="288" y="540"/>
                    </a:lnTo>
                    <a:lnTo>
                      <a:pt x="287" y="539"/>
                    </a:lnTo>
                    <a:lnTo>
                      <a:pt x="286" y="539"/>
                    </a:lnTo>
                    <a:lnTo>
                      <a:pt x="286" y="538"/>
                    </a:lnTo>
                    <a:lnTo>
                      <a:pt x="286" y="537"/>
                    </a:lnTo>
                    <a:lnTo>
                      <a:pt x="285" y="536"/>
                    </a:lnTo>
                    <a:lnTo>
                      <a:pt x="285" y="535"/>
                    </a:lnTo>
                    <a:lnTo>
                      <a:pt x="285" y="534"/>
                    </a:lnTo>
                    <a:lnTo>
                      <a:pt x="285" y="533"/>
                    </a:lnTo>
                    <a:lnTo>
                      <a:pt x="284" y="533"/>
                    </a:lnTo>
                    <a:lnTo>
                      <a:pt x="285" y="533"/>
                    </a:lnTo>
                    <a:lnTo>
                      <a:pt x="285" y="532"/>
                    </a:lnTo>
                    <a:lnTo>
                      <a:pt x="284" y="532"/>
                    </a:lnTo>
                    <a:lnTo>
                      <a:pt x="284" y="531"/>
                    </a:lnTo>
                    <a:lnTo>
                      <a:pt x="283" y="531"/>
                    </a:lnTo>
                    <a:lnTo>
                      <a:pt x="282" y="531"/>
                    </a:lnTo>
                    <a:lnTo>
                      <a:pt x="282" y="530"/>
                    </a:lnTo>
                    <a:lnTo>
                      <a:pt x="283" y="529"/>
                    </a:lnTo>
                    <a:lnTo>
                      <a:pt x="283" y="528"/>
                    </a:lnTo>
                    <a:lnTo>
                      <a:pt x="284" y="528"/>
                    </a:lnTo>
                    <a:lnTo>
                      <a:pt x="283" y="528"/>
                    </a:lnTo>
                    <a:lnTo>
                      <a:pt x="282" y="528"/>
                    </a:lnTo>
                    <a:lnTo>
                      <a:pt x="281" y="528"/>
                    </a:lnTo>
                    <a:lnTo>
                      <a:pt x="281" y="527"/>
                    </a:lnTo>
                    <a:lnTo>
                      <a:pt x="280" y="527"/>
                    </a:lnTo>
                    <a:lnTo>
                      <a:pt x="280" y="526"/>
                    </a:lnTo>
                    <a:lnTo>
                      <a:pt x="280" y="525"/>
                    </a:lnTo>
                    <a:lnTo>
                      <a:pt x="279" y="525"/>
                    </a:lnTo>
                    <a:lnTo>
                      <a:pt x="280" y="524"/>
                    </a:lnTo>
                    <a:lnTo>
                      <a:pt x="280" y="523"/>
                    </a:lnTo>
                    <a:lnTo>
                      <a:pt x="279" y="523"/>
                    </a:lnTo>
                    <a:lnTo>
                      <a:pt x="279" y="522"/>
                    </a:lnTo>
                    <a:lnTo>
                      <a:pt x="279" y="521"/>
                    </a:lnTo>
                    <a:lnTo>
                      <a:pt x="280" y="520"/>
                    </a:lnTo>
                    <a:lnTo>
                      <a:pt x="281" y="520"/>
                    </a:lnTo>
                    <a:lnTo>
                      <a:pt x="280" y="520"/>
                    </a:lnTo>
                    <a:lnTo>
                      <a:pt x="280" y="519"/>
                    </a:lnTo>
                    <a:lnTo>
                      <a:pt x="279" y="519"/>
                    </a:lnTo>
                    <a:lnTo>
                      <a:pt x="279" y="518"/>
                    </a:lnTo>
                    <a:lnTo>
                      <a:pt x="278" y="518"/>
                    </a:lnTo>
                    <a:lnTo>
                      <a:pt x="279" y="517"/>
                    </a:lnTo>
                    <a:lnTo>
                      <a:pt x="278" y="516"/>
                    </a:lnTo>
                    <a:lnTo>
                      <a:pt x="278" y="515"/>
                    </a:lnTo>
                    <a:lnTo>
                      <a:pt x="278" y="514"/>
                    </a:lnTo>
                    <a:lnTo>
                      <a:pt x="278" y="513"/>
                    </a:lnTo>
                    <a:lnTo>
                      <a:pt x="278" y="512"/>
                    </a:lnTo>
                    <a:lnTo>
                      <a:pt x="278" y="511"/>
                    </a:lnTo>
                    <a:lnTo>
                      <a:pt x="279" y="511"/>
                    </a:lnTo>
                    <a:lnTo>
                      <a:pt x="279" y="510"/>
                    </a:lnTo>
                    <a:lnTo>
                      <a:pt x="279" y="509"/>
                    </a:lnTo>
                    <a:lnTo>
                      <a:pt x="278" y="509"/>
                    </a:lnTo>
                    <a:lnTo>
                      <a:pt x="278" y="508"/>
                    </a:lnTo>
                    <a:lnTo>
                      <a:pt x="277" y="508"/>
                    </a:lnTo>
                    <a:lnTo>
                      <a:pt x="276" y="507"/>
                    </a:lnTo>
                    <a:lnTo>
                      <a:pt x="276" y="506"/>
                    </a:lnTo>
                    <a:lnTo>
                      <a:pt x="275" y="505"/>
                    </a:lnTo>
                    <a:lnTo>
                      <a:pt x="274" y="504"/>
                    </a:lnTo>
                    <a:lnTo>
                      <a:pt x="273" y="502"/>
                    </a:lnTo>
                    <a:lnTo>
                      <a:pt x="274" y="500"/>
                    </a:lnTo>
                    <a:lnTo>
                      <a:pt x="275" y="497"/>
                    </a:lnTo>
                    <a:lnTo>
                      <a:pt x="275" y="496"/>
                    </a:lnTo>
                    <a:lnTo>
                      <a:pt x="274" y="496"/>
                    </a:lnTo>
                    <a:lnTo>
                      <a:pt x="274" y="495"/>
                    </a:lnTo>
                    <a:lnTo>
                      <a:pt x="275" y="495"/>
                    </a:lnTo>
                    <a:lnTo>
                      <a:pt x="276" y="494"/>
                    </a:lnTo>
                    <a:lnTo>
                      <a:pt x="276" y="493"/>
                    </a:lnTo>
                    <a:lnTo>
                      <a:pt x="277" y="494"/>
                    </a:lnTo>
                    <a:lnTo>
                      <a:pt x="277" y="493"/>
                    </a:lnTo>
                    <a:lnTo>
                      <a:pt x="277" y="492"/>
                    </a:lnTo>
                    <a:lnTo>
                      <a:pt x="278" y="492"/>
                    </a:lnTo>
                    <a:lnTo>
                      <a:pt x="278" y="491"/>
                    </a:lnTo>
                    <a:lnTo>
                      <a:pt x="278" y="490"/>
                    </a:lnTo>
                    <a:lnTo>
                      <a:pt x="279" y="489"/>
                    </a:lnTo>
                    <a:lnTo>
                      <a:pt x="279" y="488"/>
                    </a:lnTo>
                    <a:lnTo>
                      <a:pt x="280" y="488"/>
                    </a:lnTo>
                    <a:lnTo>
                      <a:pt x="281" y="489"/>
                    </a:lnTo>
                    <a:lnTo>
                      <a:pt x="281" y="488"/>
                    </a:lnTo>
                    <a:lnTo>
                      <a:pt x="281" y="489"/>
                    </a:lnTo>
                    <a:lnTo>
                      <a:pt x="282" y="489"/>
                    </a:lnTo>
                    <a:lnTo>
                      <a:pt x="283" y="489"/>
                    </a:lnTo>
                    <a:lnTo>
                      <a:pt x="283" y="488"/>
                    </a:lnTo>
                    <a:lnTo>
                      <a:pt x="284" y="487"/>
                    </a:lnTo>
                    <a:lnTo>
                      <a:pt x="284" y="486"/>
                    </a:lnTo>
                    <a:lnTo>
                      <a:pt x="284" y="485"/>
                    </a:lnTo>
                    <a:lnTo>
                      <a:pt x="285" y="485"/>
                    </a:lnTo>
                    <a:lnTo>
                      <a:pt x="285" y="484"/>
                    </a:lnTo>
                    <a:lnTo>
                      <a:pt x="284" y="484"/>
                    </a:lnTo>
                    <a:lnTo>
                      <a:pt x="285" y="484"/>
                    </a:lnTo>
                    <a:lnTo>
                      <a:pt x="284" y="483"/>
                    </a:lnTo>
                    <a:lnTo>
                      <a:pt x="283" y="483"/>
                    </a:lnTo>
                    <a:lnTo>
                      <a:pt x="284" y="482"/>
                    </a:lnTo>
                    <a:lnTo>
                      <a:pt x="283" y="481"/>
                    </a:lnTo>
                    <a:lnTo>
                      <a:pt x="283" y="480"/>
                    </a:lnTo>
                    <a:lnTo>
                      <a:pt x="283" y="479"/>
                    </a:lnTo>
                    <a:lnTo>
                      <a:pt x="282" y="479"/>
                    </a:lnTo>
                    <a:lnTo>
                      <a:pt x="282" y="478"/>
                    </a:lnTo>
                    <a:lnTo>
                      <a:pt x="282" y="477"/>
                    </a:lnTo>
                    <a:lnTo>
                      <a:pt x="282" y="476"/>
                    </a:lnTo>
                    <a:lnTo>
                      <a:pt x="282" y="475"/>
                    </a:lnTo>
                    <a:lnTo>
                      <a:pt x="281" y="474"/>
                    </a:lnTo>
                    <a:lnTo>
                      <a:pt x="280" y="473"/>
                    </a:lnTo>
                    <a:lnTo>
                      <a:pt x="279" y="473"/>
                    </a:lnTo>
                    <a:lnTo>
                      <a:pt x="278" y="472"/>
                    </a:lnTo>
                    <a:lnTo>
                      <a:pt x="277" y="472"/>
                    </a:lnTo>
                    <a:lnTo>
                      <a:pt x="277" y="471"/>
                    </a:lnTo>
                    <a:lnTo>
                      <a:pt x="276" y="471"/>
                    </a:lnTo>
                    <a:lnTo>
                      <a:pt x="275" y="470"/>
                    </a:lnTo>
                    <a:lnTo>
                      <a:pt x="274" y="470"/>
                    </a:lnTo>
                    <a:lnTo>
                      <a:pt x="274" y="469"/>
                    </a:lnTo>
                    <a:lnTo>
                      <a:pt x="273" y="469"/>
                    </a:lnTo>
                    <a:lnTo>
                      <a:pt x="272" y="468"/>
                    </a:lnTo>
                    <a:lnTo>
                      <a:pt x="273" y="468"/>
                    </a:lnTo>
                    <a:lnTo>
                      <a:pt x="272" y="468"/>
                    </a:lnTo>
                    <a:lnTo>
                      <a:pt x="272" y="467"/>
                    </a:lnTo>
                    <a:lnTo>
                      <a:pt x="271" y="467"/>
                    </a:lnTo>
                    <a:lnTo>
                      <a:pt x="272" y="467"/>
                    </a:lnTo>
                    <a:lnTo>
                      <a:pt x="272" y="466"/>
                    </a:lnTo>
                    <a:lnTo>
                      <a:pt x="271" y="466"/>
                    </a:lnTo>
                    <a:lnTo>
                      <a:pt x="272" y="466"/>
                    </a:lnTo>
                    <a:lnTo>
                      <a:pt x="271" y="466"/>
                    </a:lnTo>
                    <a:lnTo>
                      <a:pt x="272" y="465"/>
                    </a:lnTo>
                    <a:lnTo>
                      <a:pt x="272" y="464"/>
                    </a:lnTo>
                    <a:lnTo>
                      <a:pt x="272" y="463"/>
                    </a:lnTo>
                    <a:lnTo>
                      <a:pt x="272" y="462"/>
                    </a:lnTo>
                    <a:lnTo>
                      <a:pt x="272" y="461"/>
                    </a:lnTo>
                    <a:lnTo>
                      <a:pt x="272" y="460"/>
                    </a:lnTo>
                    <a:lnTo>
                      <a:pt x="272" y="459"/>
                    </a:lnTo>
                    <a:lnTo>
                      <a:pt x="272" y="458"/>
                    </a:lnTo>
                    <a:lnTo>
                      <a:pt x="273" y="458"/>
                    </a:lnTo>
                    <a:lnTo>
                      <a:pt x="273" y="457"/>
                    </a:lnTo>
                    <a:lnTo>
                      <a:pt x="273" y="456"/>
                    </a:lnTo>
                    <a:lnTo>
                      <a:pt x="274" y="455"/>
                    </a:lnTo>
                    <a:lnTo>
                      <a:pt x="274" y="454"/>
                    </a:lnTo>
                    <a:lnTo>
                      <a:pt x="274" y="455"/>
                    </a:lnTo>
                    <a:lnTo>
                      <a:pt x="274" y="454"/>
                    </a:lnTo>
                    <a:lnTo>
                      <a:pt x="275" y="455"/>
                    </a:lnTo>
                    <a:lnTo>
                      <a:pt x="275" y="454"/>
                    </a:lnTo>
                    <a:lnTo>
                      <a:pt x="276" y="453"/>
                    </a:lnTo>
                    <a:lnTo>
                      <a:pt x="276" y="452"/>
                    </a:lnTo>
                    <a:lnTo>
                      <a:pt x="277" y="452"/>
                    </a:lnTo>
                    <a:lnTo>
                      <a:pt x="277" y="451"/>
                    </a:lnTo>
                    <a:lnTo>
                      <a:pt x="277" y="450"/>
                    </a:lnTo>
                    <a:lnTo>
                      <a:pt x="277" y="449"/>
                    </a:lnTo>
                    <a:lnTo>
                      <a:pt x="276" y="448"/>
                    </a:lnTo>
                    <a:lnTo>
                      <a:pt x="276" y="447"/>
                    </a:lnTo>
                    <a:lnTo>
                      <a:pt x="276" y="446"/>
                    </a:lnTo>
                    <a:lnTo>
                      <a:pt x="276" y="445"/>
                    </a:lnTo>
                    <a:lnTo>
                      <a:pt x="274" y="444"/>
                    </a:lnTo>
                    <a:lnTo>
                      <a:pt x="273" y="444"/>
                    </a:lnTo>
                    <a:lnTo>
                      <a:pt x="272" y="443"/>
                    </a:lnTo>
                    <a:lnTo>
                      <a:pt x="272" y="442"/>
                    </a:lnTo>
                    <a:lnTo>
                      <a:pt x="271" y="441"/>
                    </a:lnTo>
                    <a:lnTo>
                      <a:pt x="270" y="441"/>
                    </a:lnTo>
                    <a:lnTo>
                      <a:pt x="270" y="440"/>
                    </a:lnTo>
                    <a:lnTo>
                      <a:pt x="269" y="440"/>
                    </a:lnTo>
                    <a:lnTo>
                      <a:pt x="268" y="440"/>
                    </a:lnTo>
                    <a:lnTo>
                      <a:pt x="268" y="439"/>
                    </a:lnTo>
                    <a:lnTo>
                      <a:pt x="268" y="438"/>
                    </a:lnTo>
                    <a:lnTo>
                      <a:pt x="267" y="438"/>
                    </a:lnTo>
                    <a:lnTo>
                      <a:pt x="266" y="438"/>
                    </a:lnTo>
                    <a:lnTo>
                      <a:pt x="265" y="438"/>
                    </a:lnTo>
                    <a:lnTo>
                      <a:pt x="265" y="437"/>
                    </a:lnTo>
                    <a:lnTo>
                      <a:pt x="264" y="436"/>
                    </a:lnTo>
                    <a:lnTo>
                      <a:pt x="263" y="435"/>
                    </a:lnTo>
                    <a:lnTo>
                      <a:pt x="263" y="434"/>
                    </a:lnTo>
                    <a:lnTo>
                      <a:pt x="264" y="433"/>
                    </a:lnTo>
                    <a:lnTo>
                      <a:pt x="264" y="432"/>
                    </a:lnTo>
                    <a:lnTo>
                      <a:pt x="264" y="431"/>
                    </a:lnTo>
                    <a:lnTo>
                      <a:pt x="263" y="431"/>
                    </a:lnTo>
                    <a:lnTo>
                      <a:pt x="263" y="430"/>
                    </a:lnTo>
                    <a:lnTo>
                      <a:pt x="262" y="429"/>
                    </a:lnTo>
                    <a:lnTo>
                      <a:pt x="262" y="428"/>
                    </a:lnTo>
                    <a:lnTo>
                      <a:pt x="261" y="428"/>
                    </a:lnTo>
                    <a:lnTo>
                      <a:pt x="261" y="429"/>
                    </a:lnTo>
                    <a:lnTo>
                      <a:pt x="260" y="429"/>
                    </a:lnTo>
                    <a:lnTo>
                      <a:pt x="259" y="429"/>
                    </a:lnTo>
                    <a:lnTo>
                      <a:pt x="259" y="430"/>
                    </a:lnTo>
                    <a:lnTo>
                      <a:pt x="258" y="430"/>
                    </a:lnTo>
                    <a:lnTo>
                      <a:pt x="257" y="430"/>
                    </a:lnTo>
                    <a:lnTo>
                      <a:pt x="256" y="430"/>
                    </a:lnTo>
                    <a:lnTo>
                      <a:pt x="255" y="431"/>
                    </a:lnTo>
                    <a:lnTo>
                      <a:pt x="254" y="430"/>
                    </a:lnTo>
                    <a:lnTo>
                      <a:pt x="253" y="430"/>
                    </a:lnTo>
                    <a:lnTo>
                      <a:pt x="253" y="431"/>
                    </a:lnTo>
                    <a:lnTo>
                      <a:pt x="252" y="431"/>
                    </a:lnTo>
                    <a:lnTo>
                      <a:pt x="252" y="432"/>
                    </a:lnTo>
                    <a:lnTo>
                      <a:pt x="252" y="433"/>
                    </a:lnTo>
                    <a:lnTo>
                      <a:pt x="251" y="433"/>
                    </a:lnTo>
                    <a:lnTo>
                      <a:pt x="251" y="434"/>
                    </a:lnTo>
                    <a:lnTo>
                      <a:pt x="250" y="434"/>
                    </a:lnTo>
                    <a:lnTo>
                      <a:pt x="249" y="434"/>
                    </a:lnTo>
                    <a:lnTo>
                      <a:pt x="248" y="434"/>
                    </a:lnTo>
                    <a:lnTo>
                      <a:pt x="248" y="433"/>
                    </a:lnTo>
                    <a:lnTo>
                      <a:pt x="246" y="432"/>
                    </a:lnTo>
                    <a:lnTo>
                      <a:pt x="246" y="431"/>
                    </a:lnTo>
                    <a:lnTo>
                      <a:pt x="246" y="430"/>
                    </a:lnTo>
                    <a:lnTo>
                      <a:pt x="245" y="429"/>
                    </a:lnTo>
                    <a:lnTo>
                      <a:pt x="244" y="429"/>
                    </a:lnTo>
                    <a:lnTo>
                      <a:pt x="244" y="428"/>
                    </a:lnTo>
                    <a:lnTo>
                      <a:pt x="242" y="429"/>
                    </a:lnTo>
                    <a:lnTo>
                      <a:pt x="241" y="429"/>
                    </a:lnTo>
                    <a:lnTo>
                      <a:pt x="240" y="429"/>
                    </a:lnTo>
                    <a:lnTo>
                      <a:pt x="237" y="428"/>
                    </a:lnTo>
                    <a:lnTo>
                      <a:pt x="235" y="429"/>
                    </a:lnTo>
                    <a:lnTo>
                      <a:pt x="234" y="429"/>
                    </a:lnTo>
                    <a:lnTo>
                      <a:pt x="233" y="429"/>
                    </a:lnTo>
                    <a:lnTo>
                      <a:pt x="232" y="430"/>
                    </a:lnTo>
                    <a:lnTo>
                      <a:pt x="231" y="431"/>
                    </a:lnTo>
                    <a:lnTo>
                      <a:pt x="231" y="432"/>
                    </a:lnTo>
                    <a:lnTo>
                      <a:pt x="232" y="432"/>
                    </a:lnTo>
                    <a:lnTo>
                      <a:pt x="232" y="433"/>
                    </a:lnTo>
                    <a:lnTo>
                      <a:pt x="233" y="433"/>
                    </a:lnTo>
                    <a:lnTo>
                      <a:pt x="232" y="434"/>
                    </a:lnTo>
                    <a:lnTo>
                      <a:pt x="231" y="435"/>
                    </a:lnTo>
                    <a:lnTo>
                      <a:pt x="231" y="437"/>
                    </a:lnTo>
                    <a:lnTo>
                      <a:pt x="230" y="438"/>
                    </a:lnTo>
                    <a:lnTo>
                      <a:pt x="230" y="439"/>
                    </a:lnTo>
                    <a:lnTo>
                      <a:pt x="229" y="439"/>
                    </a:lnTo>
                    <a:lnTo>
                      <a:pt x="228" y="438"/>
                    </a:lnTo>
                    <a:lnTo>
                      <a:pt x="227" y="438"/>
                    </a:lnTo>
                    <a:lnTo>
                      <a:pt x="227" y="437"/>
                    </a:lnTo>
                    <a:lnTo>
                      <a:pt x="226" y="436"/>
                    </a:lnTo>
                    <a:lnTo>
                      <a:pt x="226" y="435"/>
                    </a:lnTo>
                    <a:lnTo>
                      <a:pt x="226" y="434"/>
                    </a:lnTo>
                    <a:lnTo>
                      <a:pt x="226" y="433"/>
                    </a:lnTo>
                    <a:lnTo>
                      <a:pt x="225" y="432"/>
                    </a:lnTo>
                    <a:lnTo>
                      <a:pt x="224" y="431"/>
                    </a:lnTo>
                    <a:lnTo>
                      <a:pt x="223" y="431"/>
                    </a:lnTo>
                    <a:lnTo>
                      <a:pt x="223" y="432"/>
                    </a:lnTo>
                    <a:lnTo>
                      <a:pt x="223" y="434"/>
                    </a:lnTo>
                    <a:lnTo>
                      <a:pt x="223" y="435"/>
                    </a:lnTo>
                    <a:lnTo>
                      <a:pt x="222" y="436"/>
                    </a:lnTo>
                    <a:lnTo>
                      <a:pt x="222" y="437"/>
                    </a:lnTo>
                    <a:lnTo>
                      <a:pt x="221" y="437"/>
                    </a:lnTo>
                    <a:lnTo>
                      <a:pt x="220" y="438"/>
                    </a:lnTo>
                    <a:lnTo>
                      <a:pt x="220" y="437"/>
                    </a:lnTo>
                    <a:lnTo>
                      <a:pt x="219" y="437"/>
                    </a:lnTo>
                    <a:lnTo>
                      <a:pt x="218" y="438"/>
                    </a:lnTo>
                    <a:lnTo>
                      <a:pt x="218" y="439"/>
                    </a:lnTo>
                    <a:lnTo>
                      <a:pt x="217" y="439"/>
                    </a:lnTo>
                    <a:lnTo>
                      <a:pt x="216" y="439"/>
                    </a:lnTo>
                    <a:lnTo>
                      <a:pt x="216" y="440"/>
                    </a:lnTo>
                    <a:lnTo>
                      <a:pt x="215" y="439"/>
                    </a:lnTo>
                    <a:lnTo>
                      <a:pt x="214" y="439"/>
                    </a:lnTo>
                    <a:lnTo>
                      <a:pt x="213" y="439"/>
                    </a:lnTo>
                    <a:lnTo>
                      <a:pt x="212" y="438"/>
                    </a:lnTo>
                    <a:lnTo>
                      <a:pt x="211" y="438"/>
                    </a:lnTo>
                    <a:lnTo>
                      <a:pt x="211" y="437"/>
                    </a:lnTo>
                    <a:lnTo>
                      <a:pt x="211" y="436"/>
                    </a:lnTo>
                    <a:lnTo>
                      <a:pt x="210" y="436"/>
                    </a:lnTo>
                    <a:lnTo>
                      <a:pt x="209" y="435"/>
                    </a:lnTo>
                    <a:lnTo>
                      <a:pt x="209" y="434"/>
                    </a:lnTo>
                    <a:lnTo>
                      <a:pt x="209" y="433"/>
                    </a:lnTo>
                    <a:lnTo>
                      <a:pt x="208" y="432"/>
                    </a:lnTo>
                    <a:lnTo>
                      <a:pt x="207" y="431"/>
                    </a:lnTo>
                    <a:lnTo>
                      <a:pt x="207" y="430"/>
                    </a:lnTo>
                    <a:lnTo>
                      <a:pt x="206" y="430"/>
                    </a:lnTo>
                    <a:lnTo>
                      <a:pt x="206" y="429"/>
                    </a:lnTo>
                    <a:lnTo>
                      <a:pt x="205" y="429"/>
                    </a:lnTo>
                    <a:lnTo>
                      <a:pt x="204" y="430"/>
                    </a:lnTo>
                    <a:lnTo>
                      <a:pt x="204" y="431"/>
                    </a:lnTo>
                    <a:lnTo>
                      <a:pt x="204" y="432"/>
                    </a:lnTo>
                    <a:lnTo>
                      <a:pt x="204" y="433"/>
                    </a:lnTo>
                    <a:lnTo>
                      <a:pt x="204" y="434"/>
                    </a:lnTo>
                    <a:lnTo>
                      <a:pt x="205" y="435"/>
                    </a:lnTo>
                    <a:lnTo>
                      <a:pt x="206" y="436"/>
                    </a:lnTo>
                    <a:lnTo>
                      <a:pt x="206" y="437"/>
                    </a:lnTo>
                    <a:lnTo>
                      <a:pt x="205" y="438"/>
                    </a:lnTo>
                    <a:lnTo>
                      <a:pt x="204" y="438"/>
                    </a:lnTo>
                    <a:lnTo>
                      <a:pt x="203" y="438"/>
                    </a:lnTo>
                    <a:lnTo>
                      <a:pt x="202" y="438"/>
                    </a:lnTo>
                    <a:lnTo>
                      <a:pt x="201" y="438"/>
                    </a:lnTo>
                    <a:lnTo>
                      <a:pt x="201" y="437"/>
                    </a:lnTo>
                    <a:lnTo>
                      <a:pt x="200" y="437"/>
                    </a:lnTo>
                    <a:lnTo>
                      <a:pt x="200" y="436"/>
                    </a:lnTo>
                    <a:lnTo>
                      <a:pt x="199" y="436"/>
                    </a:lnTo>
                    <a:lnTo>
                      <a:pt x="198" y="436"/>
                    </a:lnTo>
                    <a:lnTo>
                      <a:pt x="197" y="436"/>
                    </a:lnTo>
                    <a:lnTo>
                      <a:pt x="196" y="436"/>
                    </a:lnTo>
                    <a:lnTo>
                      <a:pt x="195" y="436"/>
                    </a:lnTo>
                    <a:lnTo>
                      <a:pt x="194" y="436"/>
                    </a:lnTo>
                    <a:lnTo>
                      <a:pt x="193" y="436"/>
                    </a:lnTo>
                    <a:lnTo>
                      <a:pt x="193" y="435"/>
                    </a:lnTo>
                    <a:lnTo>
                      <a:pt x="192" y="435"/>
                    </a:lnTo>
                    <a:lnTo>
                      <a:pt x="190" y="436"/>
                    </a:lnTo>
                    <a:lnTo>
                      <a:pt x="189" y="436"/>
                    </a:lnTo>
                    <a:lnTo>
                      <a:pt x="188" y="436"/>
                    </a:lnTo>
                    <a:lnTo>
                      <a:pt x="187" y="436"/>
                    </a:lnTo>
                    <a:lnTo>
                      <a:pt x="186" y="436"/>
                    </a:lnTo>
                    <a:lnTo>
                      <a:pt x="186" y="437"/>
                    </a:lnTo>
                    <a:lnTo>
                      <a:pt x="185" y="437"/>
                    </a:lnTo>
                    <a:lnTo>
                      <a:pt x="184" y="437"/>
                    </a:lnTo>
                    <a:lnTo>
                      <a:pt x="183" y="436"/>
                    </a:lnTo>
                    <a:lnTo>
                      <a:pt x="182" y="436"/>
                    </a:lnTo>
                    <a:lnTo>
                      <a:pt x="181" y="436"/>
                    </a:lnTo>
                    <a:lnTo>
                      <a:pt x="180" y="436"/>
                    </a:lnTo>
                    <a:lnTo>
                      <a:pt x="179" y="436"/>
                    </a:lnTo>
                    <a:lnTo>
                      <a:pt x="178" y="436"/>
                    </a:lnTo>
                    <a:lnTo>
                      <a:pt x="177" y="437"/>
                    </a:lnTo>
                    <a:lnTo>
                      <a:pt x="176" y="438"/>
                    </a:lnTo>
                    <a:lnTo>
                      <a:pt x="175" y="438"/>
                    </a:lnTo>
                    <a:lnTo>
                      <a:pt x="174" y="438"/>
                    </a:lnTo>
                    <a:lnTo>
                      <a:pt x="173" y="438"/>
                    </a:lnTo>
                    <a:lnTo>
                      <a:pt x="172" y="438"/>
                    </a:lnTo>
                    <a:lnTo>
                      <a:pt x="171" y="438"/>
                    </a:lnTo>
                    <a:lnTo>
                      <a:pt x="170" y="437"/>
                    </a:lnTo>
                    <a:lnTo>
                      <a:pt x="169" y="437"/>
                    </a:lnTo>
                    <a:lnTo>
                      <a:pt x="168" y="436"/>
                    </a:lnTo>
                    <a:lnTo>
                      <a:pt x="167" y="436"/>
                    </a:lnTo>
                    <a:lnTo>
                      <a:pt x="166" y="436"/>
                    </a:lnTo>
                    <a:lnTo>
                      <a:pt x="166" y="437"/>
                    </a:lnTo>
                    <a:lnTo>
                      <a:pt x="165" y="437"/>
                    </a:lnTo>
                    <a:lnTo>
                      <a:pt x="164" y="437"/>
                    </a:lnTo>
                    <a:lnTo>
                      <a:pt x="163" y="437"/>
                    </a:lnTo>
                    <a:lnTo>
                      <a:pt x="161" y="437"/>
                    </a:lnTo>
                    <a:lnTo>
                      <a:pt x="160" y="437"/>
                    </a:lnTo>
                    <a:lnTo>
                      <a:pt x="160" y="438"/>
                    </a:lnTo>
                    <a:lnTo>
                      <a:pt x="159" y="438"/>
                    </a:lnTo>
                    <a:lnTo>
                      <a:pt x="159" y="439"/>
                    </a:lnTo>
                    <a:lnTo>
                      <a:pt x="159" y="440"/>
                    </a:lnTo>
                    <a:lnTo>
                      <a:pt x="159" y="441"/>
                    </a:lnTo>
                    <a:lnTo>
                      <a:pt x="158" y="442"/>
                    </a:lnTo>
                    <a:lnTo>
                      <a:pt x="158" y="443"/>
                    </a:lnTo>
                    <a:lnTo>
                      <a:pt x="157" y="443"/>
                    </a:lnTo>
                    <a:lnTo>
                      <a:pt x="157" y="444"/>
                    </a:lnTo>
                    <a:lnTo>
                      <a:pt x="156" y="445"/>
                    </a:lnTo>
                    <a:lnTo>
                      <a:pt x="156" y="446"/>
                    </a:lnTo>
                    <a:lnTo>
                      <a:pt x="156" y="447"/>
                    </a:lnTo>
                    <a:lnTo>
                      <a:pt x="157" y="448"/>
                    </a:lnTo>
                    <a:lnTo>
                      <a:pt x="157" y="449"/>
                    </a:lnTo>
                    <a:lnTo>
                      <a:pt x="156" y="450"/>
                    </a:lnTo>
                    <a:lnTo>
                      <a:pt x="156" y="451"/>
                    </a:lnTo>
                    <a:lnTo>
                      <a:pt x="156" y="452"/>
                    </a:lnTo>
                    <a:lnTo>
                      <a:pt x="157" y="453"/>
                    </a:lnTo>
                    <a:lnTo>
                      <a:pt x="157" y="454"/>
                    </a:lnTo>
                    <a:lnTo>
                      <a:pt x="157" y="455"/>
                    </a:lnTo>
                    <a:lnTo>
                      <a:pt x="157" y="456"/>
                    </a:lnTo>
                    <a:lnTo>
                      <a:pt x="157" y="457"/>
                    </a:lnTo>
                    <a:lnTo>
                      <a:pt x="156" y="458"/>
                    </a:lnTo>
                    <a:lnTo>
                      <a:pt x="155" y="458"/>
                    </a:lnTo>
                    <a:lnTo>
                      <a:pt x="155" y="459"/>
                    </a:lnTo>
                    <a:lnTo>
                      <a:pt x="154" y="459"/>
                    </a:lnTo>
                    <a:lnTo>
                      <a:pt x="154" y="458"/>
                    </a:lnTo>
                    <a:lnTo>
                      <a:pt x="153" y="457"/>
                    </a:lnTo>
                    <a:lnTo>
                      <a:pt x="152" y="457"/>
                    </a:lnTo>
                    <a:lnTo>
                      <a:pt x="151" y="456"/>
                    </a:lnTo>
                    <a:lnTo>
                      <a:pt x="150" y="455"/>
                    </a:lnTo>
                    <a:lnTo>
                      <a:pt x="149" y="454"/>
                    </a:lnTo>
                    <a:lnTo>
                      <a:pt x="150" y="453"/>
                    </a:lnTo>
                    <a:lnTo>
                      <a:pt x="150" y="452"/>
                    </a:lnTo>
                    <a:lnTo>
                      <a:pt x="150" y="451"/>
                    </a:lnTo>
                    <a:lnTo>
                      <a:pt x="150" y="449"/>
                    </a:lnTo>
                    <a:lnTo>
                      <a:pt x="150" y="448"/>
                    </a:lnTo>
                    <a:lnTo>
                      <a:pt x="150" y="447"/>
                    </a:lnTo>
                    <a:lnTo>
                      <a:pt x="150" y="446"/>
                    </a:lnTo>
                    <a:lnTo>
                      <a:pt x="150" y="445"/>
                    </a:lnTo>
                    <a:lnTo>
                      <a:pt x="151" y="445"/>
                    </a:lnTo>
                    <a:lnTo>
                      <a:pt x="151" y="444"/>
                    </a:lnTo>
                    <a:lnTo>
                      <a:pt x="150" y="440"/>
                    </a:lnTo>
                    <a:lnTo>
                      <a:pt x="149" y="437"/>
                    </a:lnTo>
                    <a:lnTo>
                      <a:pt x="149" y="436"/>
                    </a:lnTo>
                    <a:lnTo>
                      <a:pt x="148" y="436"/>
                    </a:lnTo>
                    <a:lnTo>
                      <a:pt x="147" y="435"/>
                    </a:lnTo>
                    <a:lnTo>
                      <a:pt x="146" y="435"/>
                    </a:lnTo>
                    <a:lnTo>
                      <a:pt x="144" y="435"/>
                    </a:lnTo>
                    <a:lnTo>
                      <a:pt x="143" y="436"/>
                    </a:lnTo>
                    <a:lnTo>
                      <a:pt x="143" y="437"/>
                    </a:lnTo>
                    <a:lnTo>
                      <a:pt x="142" y="438"/>
                    </a:lnTo>
                    <a:lnTo>
                      <a:pt x="142" y="439"/>
                    </a:lnTo>
                    <a:lnTo>
                      <a:pt x="141" y="441"/>
                    </a:lnTo>
                    <a:lnTo>
                      <a:pt x="140" y="442"/>
                    </a:lnTo>
                    <a:lnTo>
                      <a:pt x="139" y="443"/>
                    </a:lnTo>
                    <a:lnTo>
                      <a:pt x="139" y="444"/>
                    </a:lnTo>
                    <a:lnTo>
                      <a:pt x="138" y="445"/>
                    </a:lnTo>
                    <a:lnTo>
                      <a:pt x="137" y="446"/>
                    </a:lnTo>
                    <a:lnTo>
                      <a:pt x="136" y="446"/>
                    </a:lnTo>
                    <a:lnTo>
                      <a:pt x="135" y="446"/>
                    </a:lnTo>
                    <a:lnTo>
                      <a:pt x="135" y="447"/>
                    </a:lnTo>
                    <a:lnTo>
                      <a:pt x="134" y="447"/>
                    </a:lnTo>
                    <a:lnTo>
                      <a:pt x="134" y="446"/>
                    </a:lnTo>
                    <a:lnTo>
                      <a:pt x="133" y="446"/>
                    </a:lnTo>
                    <a:lnTo>
                      <a:pt x="133" y="447"/>
                    </a:lnTo>
                    <a:lnTo>
                      <a:pt x="133" y="446"/>
                    </a:lnTo>
                    <a:lnTo>
                      <a:pt x="132" y="446"/>
                    </a:lnTo>
                    <a:lnTo>
                      <a:pt x="131" y="446"/>
                    </a:lnTo>
                    <a:lnTo>
                      <a:pt x="130" y="445"/>
                    </a:lnTo>
                    <a:lnTo>
                      <a:pt x="130" y="444"/>
                    </a:lnTo>
                    <a:lnTo>
                      <a:pt x="129" y="443"/>
                    </a:lnTo>
                    <a:lnTo>
                      <a:pt x="129" y="442"/>
                    </a:lnTo>
                    <a:lnTo>
                      <a:pt x="129" y="441"/>
                    </a:lnTo>
                    <a:lnTo>
                      <a:pt x="129" y="440"/>
                    </a:lnTo>
                    <a:lnTo>
                      <a:pt x="128" y="439"/>
                    </a:lnTo>
                    <a:lnTo>
                      <a:pt x="127" y="438"/>
                    </a:lnTo>
                    <a:lnTo>
                      <a:pt x="127" y="437"/>
                    </a:lnTo>
                    <a:lnTo>
                      <a:pt x="127" y="435"/>
                    </a:lnTo>
                    <a:lnTo>
                      <a:pt x="127" y="433"/>
                    </a:lnTo>
                    <a:lnTo>
                      <a:pt x="126" y="431"/>
                    </a:lnTo>
                    <a:lnTo>
                      <a:pt x="126" y="430"/>
                    </a:lnTo>
                    <a:lnTo>
                      <a:pt x="126" y="428"/>
                    </a:lnTo>
                    <a:lnTo>
                      <a:pt x="127" y="427"/>
                    </a:lnTo>
                    <a:lnTo>
                      <a:pt x="127" y="425"/>
                    </a:lnTo>
                    <a:lnTo>
                      <a:pt x="127" y="423"/>
                    </a:lnTo>
                    <a:lnTo>
                      <a:pt x="128" y="423"/>
                    </a:lnTo>
                    <a:lnTo>
                      <a:pt x="128" y="422"/>
                    </a:lnTo>
                    <a:lnTo>
                      <a:pt x="129" y="422"/>
                    </a:lnTo>
                    <a:lnTo>
                      <a:pt x="130" y="423"/>
                    </a:lnTo>
                    <a:lnTo>
                      <a:pt x="131" y="422"/>
                    </a:lnTo>
                    <a:lnTo>
                      <a:pt x="131" y="421"/>
                    </a:lnTo>
                    <a:lnTo>
                      <a:pt x="131" y="420"/>
                    </a:lnTo>
                    <a:lnTo>
                      <a:pt x="131" y="419"/>
                    </a:lnTo>
                    <a:lnTo>
                      <a:pt x="130" y="419"/>
                    </a:lnTo>
                    <a:lnTo>
                      <a:pt x="129" y="419"/>
                    </a:lnTo>
                    <a:lnTo>
                      <a:pt x="128" y="419"/>
                    </a:lnTo>
                    <a:lnTo>
                      <a:pt x="127" y="419"/>
                    </a:lnTo>
                    <a:lnTo>
                      <a:pt x="125" y="420"/>
                    </a:lnTo>
                    <a:lnTo>
                      <a:pt x="123" y="421"/>
                    </a:lnTo>
                    <a:lnTo>
                      <a:pt x="122" y="421"/>
                    </a:lnTo>
                    <a:lnTo>
                      <a:pt x="120" y="420"/>
                    </a:lnTo>
                    <a:lnTo>
                      <a:pt x="119" y="420"/>
                    </a:lnTo>
                    <a:lnTo>
                      <a:pt x="117" y="420"/>
                    </a:lnTo>
                    <a:lnTo>
                      <a:pt x="116" y="419"/>
                    </a:lnTo>
                    <a:lnTo>
                      <a:pt x="115" y="419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3" y="417"/>
                    </a:lnTo>
                    <a:lnTo>
                      <a:pt x="113" y="415"/>
                    </a:lnTo>
                    <a:lnTo>
                      <a:pt x="112" y="414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7" y="414"/>
                    </a:lnTo>
                    <a:lnTo>
                      <a:pt x="105" y="414"/>
                    </a:lnTo>
                    <a:lnTo>
                      <a:pt x="104" y="414"/>
                    </a:lnTo>
                    <a:lnTo>
                      <a:pt x="104" y="415"/>
                    </a:lnTo>
                    <a:lnTo>
                      <a:pt x="103" y="415"/>
                    </a:lnTo>
                    <a:lnTo>
                      <a:pt x="101" y="415"/>
                    </a:lnTo>
                    <a:lnTo>
                      <a:pt x="100" y="415"/>
                    </a:lnTo>
                    <a:lnTo>
                      <a:pt x="99" y="415"/>
                    </a:lnTo>
                    <a:lnTo>
                      <a:pt x="97" y="415"/>
                    </a:lnTo>
                    <a:lnTo>
                      <a:pt x="96" y="414"/>
                    </a:lnTo>
                    <a:lnTo>
                      <a:pt x="95" y="414"/>
                    </a:lnTo>
                    <a:lnTo>
                      <a:pt x="92" y="414"/>
                    </a:lnTo>
                    <a:lnTo>
                      <a:pt x="91" y="414"/>
                    </a:lnTo>
                    <a:lnTo>
                      <a:pt x="89" y="414"/>
                    </a:lnTo>
                    <a:lnTo>
                      <a:pt x="88" y="414"/>
                    </a:lnTo>
                    <a:lnTo>
                      <a:pt x="87" y="415"/>
                    </a:lnTo>
                    <a:lnTo>
                      <a:pt x="86" y="415"/>
                    </a:lnTo>
                    <a:lnTo>
                      <a:pt x="85" y="415"/>
                    </a:lnTo>
                    <a:lnTo>
                      <a:pt x="83" y="414"/>
                    </a:lnTo>
                    <a:lnTo>
                      <a:pt x="82" y="414"/>
                    </a:lnTo>
                    <a:lnTo>
                      <a:pt x="81" y="414"/>
                    </a:lnTo>
                    <a:lnTo>
                      <a:pt x="80" y="413"/>
                    </a:lnTo>
                    <a:lnTo>
                      <a:pt x="79" y="413"/>
                    </a:lnTo>
                    <a:lnTo>
                      <a:pt x="76" y="413"/>
                    </a:lnTo>
                    <a:lnTo>
                      <a:pt x="75" y="413"/>
                    </a:lnTo>
                    <a:lnTo>
                      <a:pt x="73" y="412"/>
                    </a:lnTo>
                    <a:lnTo>
                      <a:pt x="72" y="411"/>
                    </a:lnTo>
                    <a:lnTo>
                      <a:pt x="71" y="410"/>
                    </a:lnTo>
                    <a:lnTo>
                      <a:pt x="70" y="409"/>
                    </a:lnTo>
                    <a:lnTo>
                      <a:pt x="69" y="409"/>
                    </a:lnTo>
                    <a:lnTo>
                      <a:pt x="68" y="409"/>
                    </a:lnTo>
                    <a:lnTo>
                      <a:pt x="67" y="408"/>
                    </a:lnTo>
                    <a:lnTo>
                      <a:pt x="65" y="409"/>
                    </a:lnTo>
                    <a:lnTo>
                      <a:pt x="64" y="409"/>
                    </a:lnTo>
                    <a:lnTo>
                      <a:pt x="64" y="408"/>
                    </a:lnTo>
                    <a:lnTo>
                      <a:pt x="63" y="408"/>
                    </a:lnTo>
                    <a:lnTo>
                      <a:pt x="62" y="408"/>
                    </a:lnTo>
                    <a:lnTo>
                      <a:pt x="62" y="407"/>
                    </a:lnTo>
                    <a:lnTo>
                      <a:pt x="61" y="407"/>
                    </a:lnTo>
                    <a:lnTo>
                      <a:pt x="59" y="408"/>
                    </a:lnTo>
                    <a:lnTo>
                      <a:pt x="56" y="407"/>
                    </a:lnTo>
                    <a:lnTo>
                      <a:pt x="55" y="407"/>
                    </a:lnTo>
                    <a:lnTo>
                      <a:pt x="54" y="408"/>
                    </a:lnTo>
                    <a:lnTo>
                      <a:pt x="53" y="407"/>
                    </a:lnTo>
                    <a:lnTo>
                      <a:pt x="52" y="407"/>
                    </a:lnTo>
                    <a:lnTo>
                      <a:pt x="51" y="407"/>
                    </a:lnTo>
                    <a:lnTo>
                      <a:pt x="50" y="406"/>
                    </a:lnTo>
                    <a:lnTo>
                      <a:pt x="50" y="405"/>
                    </a:lnTo>
                    <a:lnTo>
                      <a:pt x="49" y="405"/>
                    </a:lnTo>
                    <a:lnTo>
                      <a:pt x="49" y="404"/>
                    </a:lnTo>
                    <a:lnTo>
                      <a:pt x="48" y="404"/>
                    </a:lnTo>
                    <a:lnTo>
                      <a:pt x="48" y="403"/>
                    </a:lnTo>
                    <a:lnTo>
                      <a:pt x="46" y="402"/>
                    </a:lnTo>
                    <a:lnTo>
                      <a:pt x="45" y="401"/>
                    </a:lnTo>
                    <a:lnTo>
                      <a:pt x="44" y="400"/>
                    </a:lnTo>
                    <a:lnTo>
                      <a:pt x="42" y="400"/>
                    </a:lnTo>
                    <a:lnTo>
                      <a:pt x="42" y="399"/>
                    </a:lnTo>
                    <a:lnTo>
                      <a:pt x="42" y="400"/>
                    </a:lnTo>
                    <a:lnTo>
                      <a:pt x="41" y="400"/>
                    </a:lnTo>
                    <a:lnTo>
                      <a:pt x="40" y="401"/>
                    </a:lnTo>
                    <a:lnTo>
                      <a:pt x="39" y="401"/>
                    </a:lnTo>
                    <a:lnTo>
                      <a:pt x="38" y="401"/>
                    </a:lnTo>
                    <a:lnTo>
                      <a:pt x="37" y="402"/>
                    </a:lnTo>
                    <a:lnTo>
                      <a:pt x="35" y="402"/>
                    </a:lnTo>
                    <a:lnTo>
                      <a:pt x="34" y="402"/>
                    </a:lnTo>
                    <a:lnTo>
                      <a:pt x="34" y="403"/>
                    </a:lnTo>
                    <a:lnTo>
                      <a:pt x="33" y="404"/>
                    </a:lnTo>
                    <a:lnTo>
                      <a:pt x="32" y="405"/>
                    </a:lnTo>
                    <a:lnTo>
                      <a:pt x="31" y="405"/>
                    </a:lnTo>
                    <a:lnTo>
                      <a:pt x="30" y="406"/>
                    </a:lnTo>
                    <a:lnTo>
                      <a:pt x="29" y="408"/>
                    </a:lnTo>
                    <a:lnTo>
                      <a:pt x="28" y="409"/>
                    </a:lnTo>
                    <a:lnTo>
                      <a:pt x="27" y="409"/>
                    </a:lnTo>
                    <a:lnTo>
                      <a:pt x="26" y="409"/>
                    </a:lnTo>
                    <a:lnTo>
                      <a:pt x="24" y="410"/>
                    </a:lnTo>
                    <a:lnTo>
                      <a:pt x="22" y="410"/>
                    </a:lnTo>
                    <a:lnTo>
                      <a:pt x="19" y="411"/>
                    </a:lnTo>
                    <a:lnTo>
                      <a:pt x="18" y="411"/>
                    </a:lnTo>
                    <a:lnTo>
                      <a:pt x="17" y="411"/>
                    </a:lnTo>
                    <a:lnTo>
                      <a:pt x="16" y="412"/>
                    </a:lnTo>
                    <a:lnTo>
                      <a:pt x="15" y="413"/>
                    </a:lnTo>
                    <a:lnTo>
                      <a:pt x="14" y="413"/>
                    </a:lnTo>
                    <a:lnTo>
                      <a:pt x="13" y="413"/>
                    </a:lnTo>
                    <a:lnTo>
                      <a:pt x="13" y="414"/>
                    </a:lnTo>
                    <a:lnTo>
                      <a:pt x="12" y="414"/>
                    </a:lnTo>
                    <a:lnTo>
                      <a:pt x="11" y="414"/>
                    </a:lnTo>
                    <a:lnTo>
                      <a:pt x="10" y="414"/>
                    </a:lnTo>
                    <a:lnTo>
                      <a:pt x="9" y="414"/>
                    </a:lnTo>
                    <a:lnTo>
                      <a:pt x="9" y="415"/>
                    </a:lnTo>
                    <a:lnTo>
                      <a:pt x="8" y="416"/>
                    </a:lnTo>
                    <a:lnTo>
                      <a:pt x="7" y="416"/>
                    </a:lnTo>
                    <a:lnTo>
                      <a:pt x="6" y="417"/>
                    </a:lnTo>
                    <a:lnTo>
                      <a:pt x="5" y="417"/>
                    </a:lnTo>
                    <a:lnTo>
                      <a:pt x="5" y="418"/>
                    </a:lnTo>
                    <a:lnTo>
                      <a:pt x="4" y="418"/>
                    </a:lnTo>
                    <a:lnTo>
                      <a:pt x="4" y="419"/>
                    </a:lnTo>
                    <a:lnTo>
                      <a:pt x="3" y="421"/>
                    </a:lnTo>
                    <a:lnTo>
                      <a:pt x="2" y="421"/>
                    </a:lnTo>
                    <a:lnTo>
                      <a:pt x="2" y="420"/>
                    </a:lnTo>
                    <a:lnTo>
                      <a:pt x="1" y="418"/>
                    </a:lnTo>
                    <a:lnTo>
                      <a:pt x="2" y="417"/>
                    </a:lnTo>
                    <a:lnTo>
                      <a:pt x="2" y="416"/>
                    </a:lnTo>
                    <a:lnTo>
                      <a:pt x="2" y="414"/>
                    </a:lnTo>
                    <a:lnTo>
                      <a:pt x="2" y="413"/>
                    </a:lnTo>
                    <a:lnTo>
                      <a:pt x="1" y="413"/>
                    </a:lnTo>
                    <a:lnTo>
                      <a:pt x="1" y="412"/>
                    </a:lnTo>
                    <a:lnTo>
                      <a:pt x="1" y="411"/>
                    </a:lnTo>
                    <a:lnTo>
                      <a:pt x="2" y="411"/>
                    </a:lnTo>
                    <a:lnTo>
                      <a:pt x="2" y="410"/>
                    </a:lnTo>
                    <a:lnTo>
                      <a:pt x="3" y="409"/>
                    </a:lnTo>
                    <a:lnTo>
                      <a:pt x="3" y="408"/>
                    </a:lnTo>
                    <a:lnTo>
                      <a:pt x="3" y="407"/>
                    </a:lnTo>
                    <a:lnTo>
                      <a:pt x="2" y="405"/>
                    </a:lnTo>
                    <a:lnTo>
                      <a:pt x="2" y="404"/>
                    </a:lnTo>
                    <a:lnTo>
                      <a:pt x="2" y="402"/>
                    </a:lnTo>
                    <a:lnTo>
                      <a:pt x="2" y="401"/>
                    </a:lnTo>
                    <a:lnTo>
                      <a:pt x="2" y="400"/>
                    </a:lnTo>
                    <a:lnTo>
                      <a:pt x="1" y="399"/>
                    </a:lnTo>
                    <a:lnTo>
                      <a:pt x="1" y="398"/>
                    </a:lnTo>
                    <a:lnTo>
                      <a:pt x="1" y="397"/>
                    </a:lnTo>
                    <a:lnTo>
                      <a:pt x="1" y="396"/>
                    </a:lnTo>
                    <a:lnTo>
                      <a:pt x="0" y="395"/>
                    </a:lnTo>
                    <a:lnTo>
                      <a:pt x="0" y="394"/>
                    </a:lnTo>
                    <a:lnTo>
                      <a:pt x="1" y="394"/>
                    </a:lnTo>
                    <a:lnTo>
                      <a:pt x="1" y="393"/>
                    </a:lnTo>
                    <a:lnTo>
                      <a:pt x="1" y="392"/>
                    </a:lnTo>
                    <a:lnTo>
                      <a:pt x="2" y="390"/>
                    </a:lnTo>
                    <a:lnTo>
                      <a:pt x="2" y="389"/>
                    </a:lnTo>
                    <a:lnTo>
                      <a:pt x="3" y="389"/>
                    </a:lnTo>
                    <a:lnTo>
                      <a:pt x="4" y="387"/>
                    </a:lnTo>
                    <a:lnTo>
                      <a:pt x="4" y="386"/>
                    </a:lnTo>
                    <a:lnTo>
                      <a:pt x="5" y="384"/>
                    </a:lnTo>
                    <a:lnTo>
                      <a:pt x="5" y="383"/>
                    </a:lnTo>
                    <a:lnTo>
                      <a:pt x="5" y="382"/>
                    </a:lnTo>
                    <a:lnTo>
                      <a:pt x="6" y="382"/>
                    </a:lnTo>
                    <a:lnTo>
                      <a:pt x="7" y="382"/>
                    </a:lnTo>
                    <a:lnTo>
                      <a:pt x="8" y="382"/>
                    </a:lnTo>
                    <a:lnTo>
                      <a:pt x="8" y="383"/>
                    </a:lnTo>
                    <a:lnTo>
                      <a:pt x="9" y="383"/>
                    </a:lnTo>
                    <a:lnTo>
                      <a:pt x="10" y="383"/>
                    </a:lnTo>
                    <a:lnTo>
                      <a:pt x="10" y="382"/>
                    </a:lnTo>
                    <a:lnTo>
                      <a:pt x="10" y="380"/>
                    </a:lnTo>
                    <a:lnTo>
                      <a:pt x="10" y="379"/>
                    </a:lnTo>
                    <a:lnTo>
                      <a:pt x="8" y="378"/>
                    </a:lnTo>
                    <a:lnTo>
                      <a:pt x="7" y="376"/>
                    </a:lnTo>
                    <a:lnTo>
                      <a:pt x="7" y="375"/>
                    </a:lnTo>
                    <a:lnTo>
                      <a:pt x="8" y="374"/>
                    </a:lnTo>
                    <a:lnTo>
                      <a:pt x="9" y="373"/>
                    </a:lnTo>
                    <a:lnTo>
                      <a:pt x="10" y="373"/>
                    </a:lnTo>
                    <a:lnTo>
                      <a:pt x="11" y="374"/>
                    </a:lnTo>
                    <a:lnTo>
                      <a:pt x="12" y="374"/>
                    </a:lnTo>
                    <a:lnTo>
                      <a:pt x="13" y="374"/>
                    </a:lnTo>
                    <a:lnTo>
                      <a:pt x="15" y="376"/>
                    </a:lnTo>
                    <a:lnTo>
                      <a:pt x="16" y="376"/>
                    </a:lnTo>
                    <a:lnTo>
                      <a:pt x="17" y="376"/>
                    </a:lnTo>
                    <a:lnTo>
                      <a:pt x="18" y="375"/>
                    </a:lnTo>
                    <a:lnTo>
                      <a:pt x="18" y="374"/>
                    </a:lnTo>
                    <a:lnTo>
                      <a:pt x="17" y="374"/>
                    </a:lnTo>
                    <a:lnTo>
                      <a:pt x="17" y="373"/>
                    </a:lnTo>
                    <a:lnTo>
                      <a:pt x="15" y="372"/>
                    </a:lnTo>
                    <a:lnTo>
                      <a:pt x="15" y="371"/>
                    </a:lnTo>
                    <a:lnTo>
                      <a:pt x="14" y="370"/>
                    </a:lnTo>
                    <a:lnTo>
                      <a:pt x="14" y="369"/>
                    </a:lnTo>
                    <a:lnTo>
                      <a:pt x="15" y="368"/>
                    </a:lnTo>
                    <a:lnTo>
                      <a:pt x="16" y="367"/>
                    </a:lnTo>
                    <a:lnTo>
                      <a:pt x="17" y="365"/>
                    </a:lnTo>
                    <a:lnTo>
                      <a:pt x="17" y="364"/>
                    </a:lnTo>
                    <a:lnTo>
                      <a:pt x="18" y="363"/>
                    </a:lnTo>
                    <a:lnTo>
                      <a:pt x="18" y="362"/>
                    </a:lnTo>
                    <a:lnTo>
                      <a:pt x="18" y="361"/>
                    </a:lnTo>
                    <a:lnTo>
                      <a:pt x="19" y="360"/>
                    </a:lnTo>
                    <a:lnTo>
                      <a:pt x="19" y="359"/>
                    </a:lnTo>
                    <a:lnTo>
                      <a:pt x="20" y="359"/>
                    </a:lnTo>
                    <a:lnTo>
                      <a:pt x="21" y="358"/>
                    </a:lnTo>
                    <a:lnTo>
                      <a:pt x="22" y="358"/>
                    </a:lnTo>
                    <a:lnTo>
                      <a:pt x="23" y="358"/>
                    </a:lnTo>
                    <a:lnTo>
                      <a:pt x="23" y="357"/>
                    </a:lnTo>
                    <a:lnTo>
                      <a:pt x="24" y="356"/>
                    </a:lnTo>
                    <a:lnTo>
                      <a:pt x="25" y="356"/>
                    </a:lnTo>
                    <a:lnTo>
                      <a:pt x="25" y="354"/>
                    </a:lnTo>
                    <a:lnTo>
                      <a:pt x="25" y="353"/>
                    </a:lnTo>
                    <a:lnTo>
                      <a:pt x="25" y="352"/>
                    </a:lnTo>
                    <a:lnTo>
                      <a:pt x="26" y="352"/>
                    </a:lnTo>
                    <a:lnTo>
                      <a:pt x="27" y="352"/>
                    </a:lnTo>
                    <a:lnTo>
                      <a:pt x="28" y="352"/>
                    </a:lnTo>
                    <a:lnTo>
                      <a:pt x="29" y="352"/>
                    </a:lnTo>
                    <a:lnTo>
                      <a:pt x="30" y="352"/>
                    </a:lnTo>
                    <a:lnTo>
                      <a:pt x="30" y="351"/>
                    </a:lnTo>
                    <a:lnTo>
                      <a:pt x="30" y="349"/>
                    </a:lnTo>
                    <a:lnTo>
                      <a:pt x="31" y="348"/>
                    </a:lnTo>
                    <a:lnTo>
                      <a:pt x="32" y="348"/>
                    </a:lnTo>
                    <a:lnTo>
                      <a:pt x="34" y="349"/>
                    </a:lnTo>
                    <a:lnTo>
                      <a:pt x="35" y="349"/>
                    </a:lnTo>
                    <a:lnTo>
                      <a:pt x="36" y="349"/>
                    </a:lnTo>
                    <a:lnTo>
                      <a:pt x="37" y="349"/>
                    </a:lnTo>
                    <a:lnTo>
                      <a:pt x="37" y="348"/>
                    </a:lnTo>
                    <a:lnTo>
                      <a:pt x="38" y="348"/>
                    </a:lnTo>
                    <a:lnTo>
                      <a:pt x="39" y="347"/>
                    </a:lnTo>
                    <a:lnTo>
                      <a:pt x="40" y="347"/>
                    </a:lnTo>
                    <a:lnTo>
                      <a:pt x="41" y="346"/>
                    </a:lnTo>
                    <a:lnTo>
                      <a:pt x="42" y="344"/>
                    </a:lnTo>
                    <a:lnTo>
                      <a:pt x="43" y="343"/>
                    </a:lnTo>
                    <a:lnTo>
                      <a:pt x="44" y="341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4" y="338"/>
                    </a:lnTo>
                    <a:lnTo>
                      <a:pt x="44" y="337"/>
                    </a:lnTo>
                    <a:lnTo>
                      <a:pt x="43" y="336"/>
                    </a:lnTo>
                    <a:lnTo>
                      <a:pt x="43" y="335"/>
                    </a:lnTo>
                    <a:lnTo>
                      <a:pt x="43" y="334"/>
                    </a:lnTo>
                    <a:lnTo>
                      <a:pt x="44" y="333"/>
                    </a:lnTo>
                    <a:lnTo>
                      <a:pt x="46" y="332"/>
                    </a:lnTo>
                    <a:lnTo>
                      <a:pt x="47" y="332"/>
                    </a:lnTo>
                    <a:lnTo>
                      <a:pt x="48" y="331"/>
                    </a:lnTo>
                    <a:lnTo>
                      <a:pt x="48" y="330"/>
                    </a:lnTo>
                    <a:lnTo>
                      <a:pt x="49" y="329"/>
                    </a:lnTo>
                    <a:lnTo>
                      <a:pt x="50" y="326"/>
                    </a:lnTo>
                    <a:lnTo>
                      <a:pt x="50" y="325"/>
                    </a:lnTo>
                    <a:lnTo>
                      <a:pt x="51" y="325"/>
                    </a:lnTo>
                    <a:lnTo>
                      <a:pt x="52" y="325"/>
                    </a:lnTo>
                    <a:lnTo>
                      <a:pt x="53" y="325"/>
                    </a:lnTo>
                    <a:lnTo>
                      <a:pt x="53" y="324"/>
                    </a:lnTo>
                    <a:lnTo>
                      <a:pt x="54" y="324"/>
                    </a:lnTo>
                    <a:lnTo>
                      <a:pt x="54" y="323"/>
                    </a:lnTo>
                    <a:lnTo>
                      <a:pt x="55" y="322"/>
                    </a:lnTo>
                    <a:lnTo>
                      <a:pt x="55" y="320"/>
                    </a:lnTo>
                    <a:lnTo>
                      <a:pt x="56" y="320"/>
                    </a:lnTo>
                    <a:lnTo>
                      <a:pt x="57" y="318"/>
                    </a:lnTo>
                    <a:lnTo>
                      <a:pt x="58" y="317"/>
                    </a:lnTo>
                    <a:lnTo>
                      <a:pt x="59" y="316"/>
                    </a:lnTo>
                    <a:lnTo>
                      <a:pt x="60" y="315"/>
                    </a:lnTo>
                    <a:lnTo>
                      <a:pt x="62" y="315"/>
                    </a:lnTo>
                    <a:lnTo>
                      <a:pt x="63" y="315"/>
                    </a:lnTo>
                    <a:lnTo>
                      <a:pt x="64" y="315"/>
                    </a:lnTo>
                    <a:lnTo>
                      <a:pt x="65" y="315"/>
                    </a:lnTo>
                    <a:lnTo>
                      <a:pt x="67" y="315"/>
                    </a:lnTo>
                    <a:lnTo>
                      <a:pt x="69" y="314"/>
                    </a:lnTo>
                    <a:lnTo>
                      <a:pt x="70" y="314"/>
                    </a:lnTo>
                    <a:lnTo>
                      <a:pt x="71" y="314"/>
                    </a:lnTo>
                    <a:lnTo>
                      <a:pt x="73" y="314"/>
                    </a:lnTo>
                    <a:lnTo>
                      <a:pt x="74" y="315"/>
                    </a:lnTo>
                    <a:lnTo>
                      <a:pt x="75" y="315"/>
                    </a:lnTo>
                    <a:lnTo>
                      <a:pt x="76" y="315"/>
                    </a:lnTo>
                    <a:lnTo>
                      <a:pt x="77" y="314"/>
                    </a:lnTo>
                    <a:lnTo>
                      <a:pt x="78" y="313"/>
                    </a:lnTo>
                    <a:lnTo>
                      <a:pt x="79" y="312"/>
                    </a:lnTo>
                    <a:lnTo>
                      <a:pt x="79" y="311"/>
                    </a:lnTo>
                    <a:lnTo>
                      <a:pt x="79" y="310"/>
                    </a:lnTo>
                    <a:lnTo>
                      <a:pt x="80" y="310"/>
                    </a:lnTo>
                    <a:lnTo>
                      <a:pt x="81" y="309"/>
                    </a:lnTo>
                    <a:lnTo>
                      <a:pt x="82" y="310"/>
                    </a:lnTo>
                    <a:lnTo>
                      <a:pt x="83" y="310"/>
                    </a:lnTo>
                    <a:lnTo>
                      <a:pt x="84" y="310"/>
                    </a:lnTo>
                    <a:lnTo>
                      <a:pt x="84" y="311"/>
                    </a:lnTo>
                    <a:lnTo>
                      <a:pt x="86" y="311"/>
                    </a:lnTo>
                    <a:lnTo>
                      <a:pt x="87" y="312"/>
                    </a:lnTo>
                    <a:lnTo>
                      <a:pt x="89" y="311"/>
                    </a:lnTo>
                    <a:lnTo>
                      <a:pt x="89" y="312"/>
                    </a:lnTo>
                    <a:lnTo>
                      <a:pt x="90" y="311"/>
                    </a:lnTo>
                    <a:lnTo>
                      <a:pt x="91" y="311"/>
                    </a:lnTo>
                    <a:lnTo>
                      <a:pt x="92" y="311"/>
                    </a:lnTo>
                    <a:lnTo>
                      <a:pt x="92" y="312"/>
                    </a:lnTo>
                    <a:lnTo>
                      <a:pt x="93" y="312"/>
                    </a:lnTo>
                    <a:lnTo>
                      <a:pt x="94" y="313"/>
                    </a:lnTo>
                    <a:lnTo>
                      <a:pt x="95" y="313"/>
                    </a:lnTo>
                    <a:lnTo>
                      <a:pt x="97" y="314"/>
                    </a:lnTo>
                    <a:lnTo>
                      <a:pt x="98" y="314"/>
                    </a:lnTo>
                    <a:lnTo>
                      <a:pt x="98" y="313"/>
                    </a:lnTo>
                    <a:lnTo>
                      <a:pt x="99" y="312"/>
                    </a:lnTo>
                    <a:lnTo>
                      <a:pt x="99" y="311"/>
                    </a:lnTo>
                    <a:lnTo>
                      <a:pt x="100" y="311"/>
                    </a:lnTo>
                    <a:lnTo>
                      <a:pt x="101" y="312"/>
                    </a:lnTo>
                    <a:lnTo>
                      <a:pt x="102" y="312"/>
                    </a:lnTo>
                    <a:lnTo>
                      <a:pt x="103" y="311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5" y="310"/>
                    </a:lnTo>
                    <a:lnTo>
                      <a:pt x="106" y="310"/>
                    </a:lnTo>
                    <a:lnTo>
                      <a:pt x="107" y="310"/>
                    </a:lnTo>
                    <a:lnTo>
                      <a:pt x="108" y="311"/>
                    </a:lnTo>
                    <a:lnTo>
                      <a:pt x="109" y="311"/>
                    </a:lnTo>
                    <a:lnTo>
                      <a:pt x="109" y="310"/>
                    </a:lnTo>
                    <a:lnTo>
                      <a:pt x="108" y="309"/>
                    </a:lnTo>
                    <a:lnTo>
                      <a:pt x="108" y="308"/>
                    </a:lnTo>
                    <a:lnTo>
                      <a:pt x="109" y="308"/>
                    </a:lnTo>
                    <a:lnTo>
                      <a:pt x="109" y="307"/>
                    </a:lnTo>
                    <a:lnTo>
                      <a:pt x="112" y="307"/>
                    </a:lnTo>
                    <a:lnTo>
                      <a:pt x="113" y="307"/>
                    </a:lnTo>
                    <a:lnTo>
                      <a:pt x="114" y="307"/>
                    </a:lnTo>
                    <a:lnTo>
                      <a:pt x="115" y="307"/>
                    </a:lnTo>
                    <a:lnTo>
                      <a:pt x="116" y="307"/>
                    </a:lnTo>
                    <a:lnTo>
                      <a:pt x="116" y="306"/>
                    </a:lnTo>
                    <a:lnTo>
                      <a:pt x="117" y="306"/>
                    </a:lnTo>
                    <a:lnTo>
                      <a:pt x="116" y="305"/>
                    </a:lnTo>
                    <a:lnTo>
                      <a:pt x="116" y="304"/>
                    </a:lnTo>
                    <a:lnTo>
                      <a:pt x="117" y="303"/>
                    </a:lnTo>
                    <a:lnTo>
                      <a:pt x="119" y="303"/>
                    </a:lnTo>
                    <a:lnTo>
                      <a:pt x="120" y="303"/>
                    </a:lnTo>
                    <a:lnTo>
                      <a:pt x="120" y="304"/>
                    </a:lnTo>
                    <a:lnTo>
                      <a:pt x="121" y="304"/>
                    </a:lnTo>
                    <a:lnTo>
                      <a:pt x="121" y="305"/>
                    </a:lnTo>
                    <a:lnTo>
                      <a:pt x="121" y="306"/>
                    </a:lnTo>
                    <a:lnTo>
                      <a:pt x="121" y="308"/>
                    </a:lnTo>
                    <a:lnTo>
                      <a:pt x="121" y="309"/>
                    </a:lnTo>
                    <a:lnTo>
                      <a:pt x="122" y="310"/>
                    </a:lnTo>
                    <a:lnTo>
                      <a:pt x="123" y="311"/>
                    </a:lnTo>
                    <a:lnTo>
                      <a:pt x="123" y="312"/>
                    </a:lnTo>
                    <a:lnTo>
                      <a:pt x="124" y="312"/>
                    </a:lnTo>
                    <a:lnTo>
                      <a:pt x="124" y="313"/>
                    </a:lnTo>
                    <a:lnTo>
                      <a:pt x="125" y="315"/>
                    </a:lnTo>
                    <a:lnTo>
                      <a:pt x="126" y="315"/>
                    </a:lnTo>
                    <a:lnTo>
                      <a:pt x="126" y="316"/>
                    </a:lnTo>
                    <a:lnTo>
                      <a:pt x="127" y="316"/>
                    </a:lnTo>
                    <a:lnTo>
                      <a:pt x="128" y="316"/>
                    </a:lnTo>
                    <a:lnTo>
                      <a:pt x="128" y="315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30" y="313"/>
                    </a:lnTo>
                    <a:lnTo>
                      <a:pt x="131" y="312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3" y="309"/>
                    </a:lnTo>
                    <a:lnTo>
                      <a:pt x="133" y="310"/>
                    </a:lnTo>
                    <a:lnTo>
                      <a:pt x="134" y="310"/>
                    </a:lnTo>
                    <a:lnTo>
                      <a:pt x="135" y="310"/>
                    </a:lnTo>
                    <a:lnTo>
                      <a:pt x="135" y="308"/>
                    </a:lnTo>
                    <a:lnTo>
                      <a:pt x="136" y="308"/>
                    </a:lnTo>
                    <a:lnTo>
                      <a:pt x="136" y="307"/>
                    </a:lnTo>
                    <a:lnTo>
                      <a:pt x="137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9" y="305"/>
                    </a:lnTo>
                    <a:lnTo>
                      <a:pt x="140" y="304"/>
                    </a:lnTo>
                    <a:lnTo>
                      <a:pt x="140" y="303"/>
                    </a:lnTo>
                    <a:lnTo>
                      <a:pt x="141" y="303"/>
                    </a:lnTo>
                    <a:lnTo>
                      <a:pt x="141" y="302"/>
                    </a:lnTo>
                    <a:lnTo>
                      <a:pt x="142" y="302"/>
                    </a:lnTo>
                    <a:lnTo>
                      <a:pt x="143" y="302"/>
                    </a:lnTo>
                    <a:lnTo>
                      <a:pt x="143" y="301"/>
                    </a:lnTo>
                    <a:lnTo>
                      <a:pt x="143" y="300"/>
                    </a:lnTo>
                    <a:lnTo>
                      <a:pt x="142" y="300"/>
                    </a:lnTo>
                    <a:lnTo>
                      <a:pt x="142" y="299"/>
                    </a:lnTo>
                    <a:lnTo>
                      <a:pt x="142" y="298"/>
                    </a:lnTo>
                    <a:lnTo>
                      <a:pt x="143" y="299"/>
                    </a:lnTo>
                    <a:lnTo>
                      <a:pt x="144" y="299"/>
                    </a:lnTo>
                    <a:lnTo>
                      <a:pt x="145" y="299"/>
                    </a:lnTo>
                    <a:lnTo>
                      <a:pt x="146" y="299"/>
                    </a:lnTo>
                    <a:lnTo>
                      <a:pt x="146" y="298"/>
                    </a:lnTo>
                    <a:lnTo>
                      <a:pt x="146" y="297"/>
                    </a:lnTo>
                    <a:lnTo>
                      <a:pt x="147" y="297"/>
                    </a:lnTo>
                    <a:lnTo>
                      <a:pt x="148" y="297"/>
                    </a:lnTo>
                    <a:lnTo>
                      <a:pt x="148" y="296"/>
                    </a:lnTo>
                    <a:lnTo>
                      <a:pt x="148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50" y="298"/>
                    </a:lnTo>
                    <a:lnTo>
                      <a:pt x="150" y="299"/>
                    </a:lnTo>
                    <a:lnTo>
                      <a:pt x="151" y="299"/>
                    </a:lnTo>
                    <a:lnTo>
                      <a:pt x="152" y="299"/>
                    </a:lnTo>
                    <a:lnTo>
                      <a:pt x="153" y="298"/>
                    </a:lnTo>
                    <a:lnTo>
                      <a:pt x="154" y="298"/>
                    </a:lnTo>
                    <a:lnTo>
                      <a:pt x="154" y="297"/>
                    </a:lnTo>
                    <a:lnTo>
                      <a:pt x="154" y="296"/>
                    </a:lnTo>
                    <a:lnTo>
                      <a:pt x="155" y="296"/>
                    </a:lnTo>
                    <a:lnTo>
                      <a:pt x="155" y="295"/>
                    </a:lnTo>
                    <a:lnTo>
                      <a:pt x="156" y="295"/>
                    </a:lnTo>
                    <a:lnTo>
                      <a:pt x="156" y="296"/>
                    </a:lnTo>
                    <a:lnTo>
                      <a:pt x="157" y="296"/>
                    </a:lnTo>
                    <a:lnTo>
                      <a:pt x="158" y="296"/>
                    </a:lnTo>
                    <a:lnTo>
                      <a:pt x="158" y="295"/>
                    </a:lnTo>
                    <a:lnTo>
                      <a:pt x="159" y="295"/>
                    </a:lnTo>
                    <a:lnTo>
                      <a:pt x="159" y="294"/>
                    </a:lnTo>
                    <a:lnTo>
                      <a:pt x="160" y="293"/>
                    </a:lnTo>
                    <a:lnTo>
                      <a:pt x="161" y="292"/>
                    </a:lnTo>
                    <a:lnTo>
                      <a:pt x="162" y="292"/>
                    </a:lnTo>
                    <a:lnTo>
                      <a:pt x="162" y="291"/>
                    </a:lnTo>
                    <a:lnTo>
                      <a:pt x="163" y="291"/>
                    </a:lnTo>
                    <a:lnTo>
                      <a:pt x="164" y="291"/>
                    </a:lnTo>
                    <a:lnTo>
                      <a:pt x="164" y="292"/>
                    </a:lnTo>
                    <a:lnTo>
                      <a:pt x="166" y="292"/>
                    </a:lnTo>
                    <a:lnTo>
                      <a:pt x="166" y="293"/>
                    </a:lnTo>
                    <a:lnTo>
                      <a:pt x="167" y="294"/>
                    </a:lnTo>
                    <a:lnTo>
                      <a:pt x="168" y="294"/>
                    </a:lnTo>
                    <a:lnTo>
                      <a:pt x="169" y="294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7"/>
                    </a:lnTo>
                    <a:lnTo>
                      <a:pt x="171" y="298"/>
                    </a:lnTo>
                    <a:lnTo>
                      <a:pt x="171" y="297"/>
                    </a:lnTo>
                    <a:lnTo>
                      <a:pt x="172" y="297"/>
                    </a:lnTo>
                    <a:lnTo>
                      <a:pt x="172" y="296"/>
                    </a:lnTo>
                    <a:lnTo>
                      <a:pt x="173" y="296"/>
                    </a:lnTo>
                    <a:lnTo>
                      <a:pt x="174" y="296"/>
                    </a:lnTo>
                    <a:lnTo>
                      <a:pt x="175" y="295"/>
                    </a:lnTo>
                    <a:lnTo>
                      <a:pt x="176" y="295"/>
                    </a:lnTo>
                    <a:lnTo>
                      <a:pt x="176" y="296"/>
                    </a:lnTo>
                    <a:lnTo>
                      <a:pt x="177" y="296"/>
                    </a:lnTo>
                    <a:lnTo>
                      <a:pt x="179" y="295"/>
                    </a:lnTo>
                    <a:lnTo>
                      <a:pt x="180" y="296"/>
                    </a:lnTo>
                    <a:lnTo>
                      <a:pt x="181" y="295"/>
                    </a:lnTo>
                    <a:lnTo>
                      <a:pt x="182" y="296"/>
                    </a:lnTo>
                    <a:lnTo>
                      <a:pt x="183" y="296"/>
                    </a:lnTo>
                    <a:lnTo>
                      <a:pt x="183" y="295"/>
                    </a:lnTo>
                    <a:lnTo>
                      <a:pt x="184" y="295"/>
                    </a:lnTo>
                    <a:lnTo>
                      <a:pt x="184" y="294"/>
                    </a:lnTo>
                    <a:lnTo>
                      <a:pt x="185" y="294"/>
                    </a:lnTo>
                    <a:lnTo>
                      <a:pt x="186" y="295"/>
                    </a:lnTo>
                    <a:lnTo>
                      <a:pt x="187" y="295"/>
                    </a:lnTo>
                    <a:lnTo>
                      <a:pt x="188" y="295"/>
                    </a:lnTo>
                    <a:lnTo>
                      <a:pt x="189" y="295"/>
                    </a:lnTo>
                    <a:lnTo>
                      <a:pt x="190" y="294"/>
                    </a:lnTo>
                    <a:lnTo>
                      <a:pt x="191" y="295"/>
                    </a:lnTo>
                    <a:lnTo>
                      <a:pt x="190" y="296"/>
                    </a:lnTo>
                    <a:lnTo>
                      <a:pt x="191" y="296"/>
                    </a:lnTo>
                    <a:lnTo>
                      <a:pt x="192" y="297"/>
                    </a:lnTo>
                    <a:lnTo>
                      <a:pt x="193" y="298"/>
                    </a:lnTo>
                    <a:lnTo>
                      <a:pt x="194" y="298"/>
                    </a:lnTo>
                    <a:lnTo>
                      <a:pt x="194" y="297"/>
                    </a:lnTo>
                    <a:lnTo>
                      <a:pt x="195" y="297"/>
                    </a:lnTo>
                    <a:lnTo>
                      <a:pt x="196" y="297"/>
                    </a:lnTo>
                    <a:lnTo>
                      <a:pt x="196" y="298"/>
                    </a:lnTo>
                    <a:lnTo>
                      <a:pt x="195" y="298"/>
                    </a:lnTo>
                    <a:lnTo>
                      <a:pt x="195" y="299"/>
                    </a:lnTo>
                    <a:lnTo>
                      <a:pt x="196" y="299"/>
                    </a:lnTo>
                    <a:lnTo>
                      <a:pt x="196" y="300"/>
                    </a:lnTo>
                    <a:lnTo>
                      <a:pt x="196" y="299"/>
                    </a:lnTo>
                    <a:lnTo>
                      <a:pt x="197" y="299"/>
                    </a:lnTo>
                    <a:lnTo>
                      <a:pt x="197" y="298"/>
                    </a:lnTo>
                    <a:lnTo>
                      <a:pt x="198" y="298"/>
                    </a:lnTo>
                    <a:lnTo>
                      <a:pt x="199" y="298"/>
                    </a:lnTo>
                    <a:lnTo>
                      <a:pt x="200" y="298"/>
                    </a:lnTo>
                    <a:lnTo>
                      <a:pt x="201" y="298"/>
                    </a:lnTo>
                    <a:lnTo>
                      <a:pt x="201" y="299"/>
                    </a:lnTo>
                    <a:lnTo>
                      <a:pt x="202" y="299"/>
                    </a:lnTo>
                    <a:lnTo>
                      <a:pt x="203" y="299"/>
                    </a:lnTo>
                    <a:lnTo>
                      <a:pt x="204" y="299"/>
                    </a:lnTo>
                    <a:lnTo>
                      <a:pt x="205" y="299"/>
                    </a:lnTo>
                    <a:lnTo>
                      <a:pt x="206" y="299"/>
                    </a:lnTo>
                    <a:lnTo>
                      <a:pt x="207" y="300"/>
                    </a:lnTo>
                    <a:lnTo>
                      <a:pt x="208" y="300"/>
                    </a:lnTo>
                    <a:lnTo>
                      <a:pt x="208" y="301"/>
                    </a:lnTo>
                    <a:lnTo>
                      <a:pt x="209" y="301"/>
                    </a:lnTo>
                    <a:lnTo>
                      <a:pt x="209" y="300"/>
                    </a:lnTo>
                    <a:lnTo>
                      <a:pt x="208" y="300"/>
                    </a:lnTo>
                    <a:lnTo>
                      <a:pt x="208" y="299"/>
                    </a:lnTo>
                    <a:lnTo>
                      <a:pt x="209" y="299"/>
                    </a:lnTo>
                    <a:lnTo>
                      <a:pt x="210" y="298"/>
                    </a:lnTo>
                    <a:lnTo>
                      <a:pt x="210" y="297"/>
                    </a:lnTo>
                    <a:lnTo>
                      <a:pt x="211" y="297"/>
                    </a:lnTo>
                    <a:lnTo>
                      <a:pt x="211" y="296"/>
                    </a:lnTo>
                    <a:lnTo>
                      <a:pt x="212" y="296"/>
                    </a:lnTo>
                    <a:lnTo>
                      <a:pt x="212" y="297"/>
                    </a:lnTo>
                    <a:lnTo>
                      <a:pt x="213" y="297"/>
                    </a:lnTo>
                    <a:lnTo>
                      <a:pt x="212" y="297"/>
                    </a:lnTo>
                    <a:lnTo>
                      <a:pt x="213" y="297"/>
                    </a:lnTo>
                    <a:lnTo>
                      <a:pt x="215" y="298"/>
                    </a:lnTo>
                    <a:lnTo>
                      <a:pt x="215" y="299"/>
                    </a:lnTo>
                    <a:lnTo>
                      <a:pt x="216" y="299"/>
                    </a:lnTo>
                    <a:lnTo>
                      <a:pt x="217" y="299"/>
                    </a:lnTo>
                    <a:lnTo>
                      <a:pt x="218" y="300"/>
                    </a:lnTo>
                    <a:lnTo>
                      <a:pt x="219" y="300"/>
                    </a:lnTo>
                    <a:lnTo>
                      <a:pt x="220" y="300"/>
                    </a:lnTo>
                    <a:lnTo>
                      <a:pt x="219" y="301"/>
                    </a:lnTo>
                    <a:lnTo>
                      <a:pt x="220" y="302"/>
                    </a:lnTo>
                    <a:lnTo>
                      <a:pt x="220" y="303"/>
                    </a:lnTo>
                    <a:lnTo>
                      <a:pt x="221" y="303"/>
                    </a:lnTo>
                    <a:lnTo>
                      <a:pt x="222" y="304"/>
                    </a:lnTo>
                    <a:lnTo>
                      <a:pt x="222" y="305"/>
                    </a:lnTo>
                    <a:lnTo>
                      <a:pt x="223" y="305"/>
                    </a:lnTo>
                    <a:lnTo>
                      <a:pt x="224" y="305"/>
                    </a:lnTo>
                    <a:lnTo>
                      <a:pt x="225" y="305"/>
                    </a:lnTo>
                    <a:lnTo>
                      <a:pt x="226" y="305"/>
                    </a:lnTo>
                    <a:lnTo>
                      <a:pt x="226" y="304"/>
                    </a:lnTo>
                    <a:lnTo>
                      <a:pt x="227" y="304"/>
                    </a:lnTo>
                    <a:lnTo>
                      <a:pt x="228" y="305"/>
                    </a:lnTo>
                    <a:lnTo>
                      <a:pt x="228" y="306"/>
                    </a:lnTo>
                    <a:lnTo>
                      <a:pt x="229" y="306"/>
                    </a:lnTo>
                    <a:lnTo>
                      <a:pt x="230" y="307"/>
                    </a:lnTo>
                    <a:lnTo>
                      <a:pt x="231" y="308"/>
                    </a:lnTo>
                    <a:lnTo>
                      <a:pt x="231" y="307"/>
                    </a:lnTo>
                    <a:lnTo>
                      <a:pt x="232" y="307"/>
                    </a:lnTo>
                    <a:lnTo>
                      <a:pt x="233" y="307"/>
                    </a:lnTo>
                    <a:lnTo>
                      <a:pt x="233" y="308"/>
                    </a:lnTo>
                    <a:lnTo>
                      <a:pt x="232" y="308"/>
                    </a:lnTo>
                    <a:lnTo>
                      <a:pt x="232" y="309"/>
                    </a:lnTo>
                    <a:lnTo>
                      <a:pt x="232" y="310"/>
                    </a:lnTo>
                    <a:lnTo>
                      <a:pt x="233" y="310"/>
                    </a:lnTo>
                    <a:lnTo>
                      <a:pt x="233" y="309"/>
                    </a:lnTo>
                    <a:lnTo>
                      <a:pt x="233" y="310"/>
                    </a:lnTo>
                    <a:lnTo>
                      <a:pt x="234" y="310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5" y="311"/>
                    </a:lnTo>
                    <a:lnTo>
                      <a:pt x="236" y="310"/>
                    </a:lnTo>
                    <a:lnTo>
                      <a:pt x="236" y="311"/>
                    </a:lnTo>
                    <a:lnTo>
                      <a:pt x="236" y="310"/>
                    </a:lnTo>
                    <a:lnTo>
                      <a:pt x="236" y="309"/>
                    </a:lnTo>
                    <a:lnTo>
                      <a:pt x="237" y="309"/>
                    </a:lnTo>
                    <a:lnTo>
                      <a:pt x="238" y="309"/>
                    </a:lnTo>
                    <a:lnTo>
                      <a:pt x="238" y="310"/>
                    </a:lnTo>
                    <a:lnTo>
                      <a:pt x="239" y="310"/>
                    </a:lnTo>
                    <a:lnTo>
                      <a:pt x="239" y="309"/>
                    </a:lnTo>
                    <a:lnTo>
                      <a:pt x="240" y="310"/>
                    </a:lnTo>
                    <a:lnTo>
                      <a:pt x="241" y="310"/>
                    </a:lnTo>
                    <a:lnTo>
                      <a:pt x="241" y="309"/>
                    </a:lnTo>
                    <a:lnTo>
                      <a:pt x="240" y="309"/>
                    </a:lnTo>
                    <a:lnTo>
                      <a:pt x="240" y="308"/>
                    </a:lnTo>
                    <a:lnTo>
                      <a:pt x="241" y="308"/>
                    </a:lnTo>
                    <a:lnTo>
                      <a:pt x="241" y="307"/>
                    </a:lnTo>
                    <a:lnTo>
                      <a:pt x="242" y="307"/>
                    </a:lnTo>
                    <a:lnTo>
                      <a:pt x="243" y="308"/>
                    </a:lnTo>
                    <a:lnTo>
                      <a:pt x="243" y="307"/>
                    </a:lnTo>
                    <a:lnTo>
                      <a:pt x="243" y="306"/>
                    </a:lnTo>
                    <a:lnTo>
                      <a:pt x="243" y="305"/>
                    </a:lnTo>
                    <a:lnTo>
                      <a:pt x="244" y="305"/>
                    </a:lnTo>
                    <a:lnTo>
                      <a:pt x="245" y="305"/>
                    </a:lnTo>
                    <a:lnTo>
                      <a:pt x="245" y="304"/>
                    </a:lnTo>
                    <a:lnTo>
                      <a:pt x="246" y="305"/>
                    </a:lnTo>
                    <a:lnTo>
                      <a:pt x="246" y="306"/>
                    </a:lnTo>
                    <a:lnTo>
                      <a:pt x="247" y="306"/>
                    </a:lnTo>
                    <a:lnTo>
                      <a:pt x="248" y="306"/>
                    </a:lnTo>
                    <a:lnTo>
                      <a:pt x="249" y="306"/>
                    </a:lnTo>
                    <a:lnTo>
                      <a:pt x="249" y="305"/>
                    </a:lnTo>
                    <a:lnTo>
                      <a:pt x="250" y="306"/>
                    </a:lnTo>
                    <a:lnTo>
                      <a:pt x="250" y="305"/>
                    </a:lnTo>
                    <a:lnTo>
                      <a:pt x="249" y="305"/>
                    </a:lnTo>
                    <a:lnTo>
                      <a:pt x="249" y="304"/>
                    </a:lnTo>
                    <a:lnTo>
                      <a:pt x="250" y="304"/>
                    </a:lnTo>
                    <a:lnTo>
                      <a:pt x="250" y="303"/>
                    </a:lnTo>
                    <a:lnTo>
                      <a:pt x="251" y="303"/>
                    </a:lnTo>
                    <a:lnTo>
                      <a:pt x="251" y="302"/>
                    </a:lnTo>
                    <a:lnTo>
                      <a:pt x="252" y="302"/>
                    </a:lnTo>
                    <a:lnTo>
                      <a:pt x="253" y="303"/>
                    </a:lnTo>
                    <a:lnTo>
                      <a:pt x="254" y="303"/>
                    </a:lnTo>
                    <a:lnTo>
                      <a:pt x="255" y="302"/>
                    </a:lnTo>
                    <a:lnTo>
                      <a:pt x="256" y="302"/>
                    </a:lnTo>
                    <a:lnTo>
                      <a:pt x="256" y="301"/>
                    </a:lnTo>
                    <a:lnTo>
                      <a:pt x="256" y="300"/>
                    </a:lnTo>
                    <a:lnTo>
                      <a:pt x="257" y="300"/>
                    </a:lnTo>
                    <a:lnTo>
                      <a:pt x="258" y="300"/>
                    </a:lnTo>
                    <a:lnTo>
                      <a:pt x="257" y="300"/>
                    </a:lnTo>
                    <a:lnTo>
                      <a:pt x="258" y="301"/>
                    </a:lnTo>
                    <a:lnTo>
                      <a:pt x="259" y="300"/>
                    </a:lnTo>
                    <a:lnTo>
                      <a:pt x="259" y="299"/>
                    </a:lnTo>
                    <a:lnTo>
                      <a:pt x="260" y="299"/>
                    </a:lnTo>
                    <a:lnTo>
                      <a:pt x="260" y="298"/>
                    </a:lnTo>
                    <a:lnTo>
                      <a:pt x="259" y="298"/>
                    </a:lnTo>
                    <a:lnTo>
                      <a:pt x="259" y="297"/>
                    </a:lnTo>
                    <a:lnTo>
                      <a:pt x="258" y="297"/>
                    </a:lnTo>
                    <a:lnTo>
                      <a:pt x="258" y="296"/>
                    </a:lnTo>
                    <a:lnTo>
                      <a:pt x="259" y="296"/>
                    </a:lnTo>
                    <a:lnTo>
                      <a:pt x="260" y="295"/>
                    </a:lnTo>
                    <a:lnTo>
                      <a:pt x="260" y="294"/>
                    </a:lnTo>
                    <a:lnTo>
                      <a:pt x="261" y="294"/>
                    </a:lnTo>
                    <a:lnTo>
                      <a:pt x="260" y="295"/>
                    </a:lnTo>
                    <a:lnTo>
                      <a:pt x="261" y="295"/>
                    </a:lnTo>
                    <a:lnTo>
                      <a:pt x="261" y="294"/>
                    </a:lnTo>
                    <a:lnTo>
                      <a:pt x="261" y="293"/>
                    </a:lnTo>
                    <a:lnTo>
                      <a:pt x="262" y="293"/>
                    </a:lnTo>
                    <a:lnTo>
                      <a:pt x="263" y="293"/>
                    </a:lnTo>
                    <a:lnTo>
                      <a:pt x="263" y="292"/>
                    </a:lnTo>
                    <a:lnTo>
                      <a:pt x="264" y="292"/>
                    </a:lnTo>
                    <a:lnTo>
                      <a:pt x="264" y="291"/>
                    </a:lnTo>
                    <a:lnTo>
                      <a:pt x="264" y="290"/>
                    </a:lnTo>
                    <a:lnTo>
                      <a:pt x="265" y="291"/>
                    </a:lnTo>
                    <a:lnTo>
                      <a:pt x="265" y="290"/>
                    </a:lnTo>
                    <a:lnTo>
                      <a:pt x="266" y="290"/>
                    </a:lnTo>
                    <a:lnTo>
                      <a:pt x="267" y="290"/>
                    </a:lnTo>
                    <a:lnTo>
                      <a:pt x="266" y="290"/>
                    </a:lnTo>
                    <a:lnTo>
                      <a:pt x="266" y="291"/>
                    </a:lnTo>
                    <a:lnTo>
                      <a:pt x="266" y="292"/>
                    </a:lnTo>
                    <a:lnTo>
                      <a:pt x="266" y="293"/>
                    </a:lnTo>
                    <a:lnTo>
                      <a:pt x="267" y="292"/>
                    </a:lnTo>
                    <a:lnTo>
                      <a:pt x="268" y="291"/>
                    </a:lnTo>
                    <a:lnTo>
                      <a:pt x="268" y="290"/>
                    </a:lnTo>
                    <a:lnTo>
                      <a:pt x="269" y="290"/>
                    </a:lnTo>
                    <a:lnTo>
                      <a:pt x="270" y="290"/>
                    </a:lnTo>
                    <a:lnTo>
                      <a:pt x="270" y="289"/>
                    </a:lnTo>
                    <a:lnTo>
                      <a:pt x="271" y="289"/>
                    </a:lnTo>
                    <a:lnTo>
                      <a:pt x="272" y="289"/>
                    </a:lnTo>
                    <a:lnTo>
                      <a:pt x="272" y="288"/>
                    </a:lnTo>
                    <a:lnTo>
                      <a:pt x="273" y="287"/>
                    </a:lnTo>
                    <a:lnTo>
                      <a:pt x="274" y="288"/>
                    </a:lnTo>
                    <a:lnTo>
                      <a:pt x="275" y="288"/>
                    </a:lnTo>
                    <a:lnTo>
                      <a:pt x="274" y="287"/>
                    </a:lnTo>
                    <a:lnTo>
                      <a:pt x="275" y="287"/>
                    </a:lnTo>
                    <a:lnTo>
                      <a:pt x="275" y="286"/>
                    </a:lnTo>
                    <a:lnTo>
                      <a:pt x="276" y="286"/>
                    </a:lnTo>
                    <a:lnTo>
                      <a:pt x="276" y="287"/>
                    </a:lnTo>
                    <a:lnTo>
                      <a:pt x="276" y="286"/>
                    </a:lnTo>
                    <a:lnTo>
                      <a:pt x="277" y="286"/>
                    </a:lnTo>
                    <a:lnTo>
                      <a:pt x="276" y="286"/>
                    </a:lnTo>
                    <a:lnTo>
                      <a:pt x="277" y="285"/>
                    </a:lnTo>
                    <a:lnTo>
                      <a:pt x="278" y="284"/>
                    </a:lnTo>
                    <a:lnTo>
                      <a:pt x="278" y="285"/>
                    </a:lnTo>
                    <a:lnTo>
                      <a:pt x="279" y="285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1" y="283"/>
                    </a:lnTo>
                    <a:lnTo>
                      <a:pt x="280" y="283"/>
                    </a:lnTo>
                    <a:lnTo>
                      <a:pt x="280" y="282"/>
                    </a:lnTo>
                    <a:lnTo>
                      <a:pt x="281" y="282"/>
                    </a:lnTo>
                    <a:lnTo>
                      <a:pt x="282" y="282"/>
                    </a:lnTo>
                    <a:lnTo>
                      <a:pt x="282" y="281"/>
                    </a:lnTo>
                    <a:lnTo>
                      <a:pt x="283" y="281"/>
                    </a:lnTo>
                    <a:lnTo>
                      <a:pt x="284" y="281"/>
                    </a:lnTo>
                    <a:lnTo>
                      <a:pt x="284" y="282"/>
                    </a:lnTo>
                    <a:lnTo>
                      <a:pt x="285" y="281"/>
                    </a:lnTo>
                    <a:lnTo>
                      <a:pt x="284" y="281"/>
                    </a:lnTo>
                    <a:lnTo>
                      <a:pt x="285" y="281"/>
                    </a:lnTo>
                    <a:lnTo>
                      <a:pt x="286" y="280"/>
                    </a:lnTo>
                    <a:lnTo>
                      <a:pt x="286" y="279"/>
                    </a:lnTo>
                    <a:lnTo>
                      <a:pt x="286" y="278"/>
                    </a:lnTo>
                    <a:lnTo>
                      <a:pt x="285" y="278"/>
                    </a:lnTo>
                    <a:lnTo>
                      <a:pt x="285" y="277"/>
                    </a:lnTo>
                    <a:lnTo>
                      <a:pt x="286" y="277"/>
                    </a:lnTo>
                    <a:lnTo>
                      <a:pt x="285" y="277"/>
                    </a:lnTo>
                    <a:lnTo>
                      <a:pt x="285" y="276"/>
                    </a:lnTo>
                    <a:lnTo>
                      <a:pt x="284" y="276"/>
                    </a:lnTo>
                    <a:lnTo>
                      <a:pt x="285" y="276"/>
                    </a:lnTo>
                    <a:lnTo>
                      <a:pt x="284" y="276"/>
                    </a:lnTo>
                    <a:lnTo>
                      <a:pt x="284" y="275"/>
                    </a:lnTo>
                    <a:lnTo>
                      <a:pt x="283" y="275"/>
                    </a:lnTo>
                    <a:lnTo>
                      <a:pt x="283" y="274"/>
                    </a:lnTo>
                    <a:lnTo>
                      <a:pt x="284" y="274"/>
                    </a:lnTo>
                    <a:lnTo>
                      <a:pt x="284" y="273"/>
                    </a:lnTo>
                    <a:lnTo>
                      <a:pt x="284" y="272"/>
                    </a:lnTo>
                    <a:lnTo>
                      <a:pt x="284" y="273"/>
                    </a:lnTo>
                    <a:lnTo>
                      <a:pt x="284" y="272"/>
                    </a:lnTo>
                    <a:lnTo>
                      <a:pt x="283" y="272"/>
                    </a:lnTo>
                    <a:lnTo>
                      <a:pt x="283" y="271"/>
                    </a:lnTo>
                    <a:lnTo>
                      <a:pt x="282" y="271"/>
                    </a:lnTo>
                    <a:lnTo>
                      <a:pt x="283" y="271"/>
                    </a:lnTo>
                    <a:lnTo>
                      <a:pt x="282" y="270"/>
                    </a:lnTo>
                    <a:lnTo>
                      <a:pt x="283" y="270"/>
                    </a:lnTo>
                    <a:lnTo>
                      <a:pt x="282" y="270"/>
                    </a:lnTo>
                    <a:lnTo>
                      <a:pt x="283" y="270"/>
                    </a:lnTo>
                    <a:lnTo>
                      <a:pt x="282" y="270"/>
                    </a:lnTo>
                    <a:lnTo>
                      <a:pt x="282" y="269"/>
                    </a:lnTo>
                    <a:lnTo>
                      <a:pt x="282" y="270"/>
                    </a:lnTo>
                    <a:lnTo>
                      <a:pt x="282" y="269"/>
                    </a:lnTo>
                    <a:lnTo>
                      <a:pt x="283" y="269"/>
                    </a:lnTo>
                    <a:lnTo>
                      <a:pt x="282" y="268"/>
                    </a:lnTo>
                    <a:lnTo>
                      <a:pt x="283" y="268"/>
                    </a:lnTo>
                    <a:lnTo>
                      <a:pt x="282" y="268"/>
                    </a:lnTo>
                    <a:lnTo>
                      <a:pt x="282" y="267"/>
                    </a:lnTo>
                    <a:lnTo>
                      <a:pt x="282" y="268"/>
                    </a:lnTo>
                    <a:lnTo>
                      <a:pt x="282" y="267"/>
                    </a:lnTo>
                    <a:lnTo>
                      <a:pt x="281" y="267"/>
                    </a:lnTo>
                    <a:lnTo>
                      <a:pt x="281" y="266"/>
                    </a:lnTo>
                    <a:lnTo>
                      <a:pt x="282" y="266"/>
                    </a:lnTo>
                    <a:lnTo>
                      <a:pt x="282" y="265"/>
                    </a:lnTo>
                    <a:lnTo>
                      <a:pt x="281" y="265"/>
                    </a:lnTo>
                    <a:lnTo>
                      <a:pt x="282" y="265"/>
                    </a:lnTo>
                    <a:lnTo>
                      <a:pt x="282" y="264"/>
                    </a:lnTo>
                    <a:lnTo>
                      <a:pt x="281" y="264"/>
                    </a:lnTo>
                    <a:lnTo>
                      <a:pt x="281" y="263"/>
                    </a:lnTo>
                    <a:lnTo>
                      <a:pt x="281" y="262"/>
                    </a:lnTo>
                    <a:lnTo>
                      <a:pt x="281" y="263"/>
                    </a:lnTo>
                    <a:lnTo>
                      <a:pt x="281" y="262"/>
                    </a:lnTo>
                    <a:lnTo>
                      <a:pt x="281" y="261"/>
                    </a:lnTo>
                    <a:lnTo>
                      <a:pt x="282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2" y="259"/>
                    </a:lnTo>
                    <a:lnTo>
                      <a:pt x="283" y="259"/>
                    </a:lnTo>
                    <a:lnTo>
                      <a:pt x="283" y="258"/>
                    </a:lnTo>
                    <a:lnTo>
                      <a:pt x="284" y="257"/>
                    </a:lnTo>
                    <a:lnTo>
                      <a:pt x="283" y="257"/>
                    </a:lnTo>
                    <a:lnTo>
                      <a:pt x="283" y="256"/>
                    </a:lnTo>
                    <a:lnTo>
                      <a:pt x="283" y="255"/>
                    </a:lnTo>
                    <a:lnTo>
                      <a:pt x="284" y="255"/>
                    </a:lnTo>
                    <a:lnTo>
                      <a:pt x="285" y="255"/>
                    </a:lnTo>
                    <a:lnTo>
                      <a:pt x="285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6" y="252"/>
                    </a:lnTo>
                    <a:lnTo>
                      <a:pt x="287" y="252"/>
                    </a:lnTo>
                    <a:lnTo>
                      <a:pt x="287" y="251"/>
                    </a:lnTo>
                    <a:lnTo>
                      <a:pt x="288" y="251"/>
                    </a:lnTo>
                    <a:lnTo>
                      <a:pt x="289" y="251"/>
                    </a:lnTo>
                    <a:lnTo>
                      <a:pt x="289" y="250"/>
                    </a:lnTo>
                    <a:lnTo>
                      <a:pt x="289" y="251"/>
                    </a:lnTo>
                    <a:lnTo>
                      <a:pt x="289" y="250"/>
                    </a:lnTo>
                    <a:lnTo>
                      <a:pt x="289" y="249"/>
                    </a:lnTo>
                    <a:lnTo>
                      <a:pt x="288" y="249"/>
                    </a:lnTo>
                    <a:lnTo>
                      <a:pt x="289" y="248"/>
                    </a:lnTo>
                    <a:lnTo>
                      <a:pt x="289" y="247"/>
                    </a:lnTo>
                    <a:lnTo>
                      <a:pt x="289" y="248"/>
                    </a:lnTo>
                    <a:lnTo>
                      <a:pt x="290" y="247"/>
                    </a:lnTo>
                    <a:lnTo>
                      <a:pt x="290" y="246"/>
                    </a:lnTo>
                    <a:lnTo>
                      <a:pt x="289" y="245"/>
                    </a:lnTo>
                    <a:lnTo>
                      <a:pt x="289" y="244"/>
                    </a:lnTo>
                    <a:lnTo>
                      <a:pt x="289" y="243"/>
                    </a:lnTo>
                    <a:lnTo>
                      <a:pt x="288" y="243"/>
                    </a:lnTo>
                    <a:lnTo>
                      <a:pt x="288" y="242"/>
                    </a:lnTo>
                    <a:lnTo>
                      <a:pt x="287" y="241"/>
                    </a:lnTo>
                    <a:lnTo>
                      <a:pt x="287" y="240"/>
                    </a:lnTo>
                    <a:lnTo>
                      <a:pt x="286" y="240"/>
                    </a:lnTo>
                    <a:lnTo>
                      <a:pt x="286" y="239"/>
                    </a:lnTo>
                    <a:lnTo>
                      <a:pt x="285" y="238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2" y="238"/>
                    </a:lnTo>
                    <a:lnTo>
                      <a:pt x="281" y="238"/>
                    </a:lnTo>
                    <a:lnTo>
                      <a:pt x="281" y="237"/>
                    </a:lnTo>
                    <a:lnTo>
                      <a:pt x="280" y="237"/>
                    </a:lnTo>
                    <a:lnTo>
                      <a:pt x="279" y="238"/>
                    </a:lnTo>
                    <a:lnTo>
                      <a:pt x="278" y="238"/>
                    </a:lnTo>
                    <a:lnTo>
                      <a:pt x="277" y="238"/>
                    </a:lnTo>
                    <a:lnTo>
                      <a:pt x="276" y="239"/>
                    </a:lnTo>
                    <a:lnTo>
                      <a:pt x="275" y="238"/>
                    </a:lnTo>
                    <a:lnTo>
                      <a:pt x="275" y="237"/>
                    </a:lnTo>
                    <a:lnTo>
                      <a:pt x="274" y="237"/>
                    </a:lnTo>
                    <a:lnTo>
                      <a:pt x="273" y="238"/>
                    </a:lnTo>
                    <a:lnTo>
                      <a:pt x="273" y="237"/>
                    </a:lnTo>
                    <a:lnTo>
                      <a:pt x="273" y="236"/>
                    </a:lnTo>
                    <a:lnTo>
                      <a:pt x="273" y="235"/>
                    </a:lnTo>
                    <a:lnTo>
                      <a:pt x="273" y="234"/>
                    </a:lnTo>
                    <a:lnTo>
                      <a:pt x="272" y="233"/>
                    </a:lnTo>
                    <a:lnTo>
                      <a:pt x="272" y="232"/>
                    </a:lnTo>
                    <a:lnTo>
                      <a:pt x="271" y="232"/>
                    </a:lnTo>
                    <a:lnTo>
                      <a:pt x="270" y="232"/>
                    </a:lnTo>
                    <a:lnTo>
                      <a:pt x="270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2" y="230"/>
                    </a:lnTo>
                    <a:lnTo>
                      <a:pt x="272" y="229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1" y="229"/>
                    </a:lnTo>
                    <a:lnTo>
                      <a:pt x="272" y="229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1" y="227"/>
                    </a:lnTo>
                    <a:lnTo>
                      <a:pt x="271" y="226"/>
                    </a:lnTo>
                    <a:lnTo>
                      <a:pt x="272" y="226"/>
                    </a:lnTo>
                    <a:lnTo>
                      <a:pt x="273" y="226"/>
                    </a:lnTo>
                    <a:lnTo>
                      <a:pt x="272" y="225"/>
                    </a:lnTo>
                    <a:lnTo>
                      <a:pt x="273" y="224"/>
                    </a:lnTo>
                    <a:lnTo>
                      <a:pt x="272" y="224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3" y="223"/>
                    </a:lnTo>
                    <a:lnTo>
                      <a:pt x="274" y="223"/>
                    </a:lnTo>
                    <a:lnTo>
                      <a:pt x="274" y="224"/>
                    </a:lnTo>
                    <a:lnTo>
                      <a:pt x="275" y="224"/>
                    </a:lnTo>
                    <a:lnTo>
                      <a:pt x="276" y="224"/>
                    </a:lnTo>
                    <a:lnTo>
                      <a:pt x="276" y="225"/>
                    </a:lnTo>
                    <a:lnTo>
                      <a:pt x="277" y="224"/>
                    </a:lnTo>
                    <a:lnTo>
                      <a:pt x="278" y="224"/>
                    </a:lnTo>
                    <a:lnTo>
                      <a:pt x="278" y="223"/>
                    </a:lnTo>
                    <a:lnTo>
                      <a:pt x="277" y="223"/>
                    </a:lnTo>
                    <a:lnTo>
                      <a:pt x="278" y="223"/>
                    </a:lnTo>
                    <a:lnTo>
                      <a:pt x="278" y="222"/>
                    </a:lnTo>
                    <a:lnTo>
                      <a:pt x="279" y="222"/>
                    </a:lnTo>
                    <a:lnTo>
                      <a:pt x="280" y="222"/>
                    </a:lnTo>
                    <a:lnTo>
                      <a:pt x="279" y="221"/>
                    </a:lnTo>
                    <a:lnTo>
                      <a:pt x="280" y="221"/>
                    </a:lnTo>
                    <a:lnTo>
                      <a:pt x="280" y="220"/>
                    </a:lnTo>
                    <a:lnTo>
                      <a:pt x="280" y="219"/>
                    </a:lnTo>
                    <a:lnTo>
                      <a:pt x="279" y="219"/>
                    </a:lnTo>
                    <a:lnTo>
                      <a:pt x="279" y="218"/>
                    </a:lnTo>
                    <a:lnTo>
                      <a:pt x="280" y="218"/>
                    </a:lnTo>
                    <a:lnTo>
                      <a:pt x="280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2" y="216"/>
                    </a:lnTo>
                    <a:lnTo>
                      <a:pt x="283" y="216"/>
                    </a:lnTo>
                    <a:lnTo>
                      <a:pt x="283" y="217"/>
                    </a:lnTo>
                    <a:lnTo>
                      <a:pt x="283" y="216"/>
                    </a:lnTo>
                    <a:lnTo>
                      <a:pt x="283" y="215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4" y="214"/>
                    </a:lnTo>
                    <a:lnTo>
                      <a:pt x="284" y="215"/>
                    </a:lnTo>
                    <a:lnTo>
                      <a:pt x="285" y="215"/>
                    </a:lnTo>
                    <a:lnTo>
                      <a:pt x="285" y="214"/>
                    </a:lnTo>
                    <a:lnTo>
                      <a:pt x="285" y="213"/>
                    </a:lnTo>
                    <a:lnTo>
                      <a:pt x="286" y="213"/>
                    </a:lnTo>
                    <a:lnTo>
                      <a:pt x="285" y="213"/>
                    </a:lnTo>
                    <a:lnTo>
                      <a:pt x="285" y="212"/>
                    </a:lnTo>
                    <a:lnTo>
                      <a:pt x="286" y="212"/>
                    </a:lnTo>
                    <a:lnTo>
                      <a:pt x="286" y="211"/>
                    </a:lnTo>
                    <a:lnTo>
                      <a:pt x="286" y="210"/>
                    </a:lnTo>
                    <a:lnTo>
                      <a:pt x="287" y="210"/>
                    </a:lnTo>
                    <a:lnTo>
                      <a:pt x="288" y="209"/>
                    </a:lnTo>
                    <a:lnTo>
                      <a:pt x="288" y="210"/>
                    </a:lnTo>
                    <a:lnTo>
                      <a:pt x="288" y="209"/>
                    </a:lnTo>
                    <a:lnTo>
                      <a:pt x="288" y="210"/>
                    </a:lnTo>
                    <a:lnTo>
                      <a:pt x="289" y="209"/>
                    </a:lnTo>
                    <a:lnTo>
                      <a:pt x="289" y="210"/>
                    </a:lnTo>
                    <a:lnTo>
                      <a:pt x="289" y="209"/>
                    </a:lnTo>
                    <a:lnTo>
                      <a:pt x="290" y="209"/>
                    </a:lnTo>
                    <a:lnTo>
                      <a:pt x="290" y="208"/>
                    </a:lnTo>
                    <a:lnTo>
                      <a:pt x="290" y="209"/>
                    </a:lnTo>
                    <a:lnTo>
                      <a:pt x="291" y="209"/>
                    </a:lnTo>
                    <a:lnTo>
                      <a:pt x="291" y="208"/>
                    </a:lnTo>
                    <a:lnTo>
                      <a:pt x="292" y="208"/>
                    </a:lnTo>
                    <a:lnTo>
                      <a:pt x="291" y="208"/>
                    </a:lnTo>
                    <a:lnTo>
                      <a:pt x="291" y="207"/>
                    </a:lnTo>
                    <a:lnTo>
                      <a:pt x="291" y="208"/>
                    </a:lnTo>
                    <a:lnTo>
                      <a:pt x="292" y="207"/>
                    </a:lnTo>
                    <a:lnTo>
                      <a:pt x="291" y="207"/>
                    </a:lnTo>
                    <a:lnTo>
                      <a:pt x="292" y="206"/>
                    </a:lnTo>
                    <a:lnTo>
                      <a:pt x="292" y="207"/>
                    </a:lnTo>
                    <a:lnTo>
                      <a:pt x="293" y="207"/>
                    </a:lnTo>
                    <a:lnTo>
                      <a:pt x="292" y="206"/>
                    </a:lnTo>
                    <a:lnTo>
                      <a:pt x="293" y="206"/>
                    </a:lnTo>
                    <a:lnTo>
                      <a:pt x="293" y="205"/>
                    </a:lnTo>
                    <a:lnTo>
                      <a:pt x="293" y="206"/>
                    </a:lnTo>
                    <a:lnTo>
                      <a:pt x="293" y="205"/>
                    </a:lnTo>
                    <a:lnTo>
                      <a:pt x="293" y="206"/>
                    </a:lnTo>
                    <a:lnTo>
                      <a:pt x="293" y="205"/>
                    </a:lnTo>
                    <a:lnTo>
                      <a:pt x="294" y="206"/>
                    </a:lnTo>
                    <a:lnTo>
                      <a:pt x="294" y="204"/>
                    </a:lnTo>
                    <a:lnTo>
                      <a:pt x="294" y="205"/>
                    </a:lnTo>
                    <a:lnTo>
                      <a:pt x="295" y="205"/>
                    </a:lnTo>
                    <a:lnTo>
                      <a:pt x="296" y="205"/>
                    </a:lnTo>
                    <a:lnTo>
                      <a:pt x="295" y="205"/>
                    </a:lnTo>
                    <a:lnTo>
                      <a:pt x="295" y="204"/>
                    </a:lnTo>
                    <a:lnTo>
                      <a:pt x="296" y="205"/>
                    </a:lnTo>
                    <a:lnTo>
                      <a:pt x="296" y="204"/>
                    </a:lnTo>
                    <a:lnTo>
                      <a:pt x="297" y="204"/>
                    </a:lnTo>
                    <a:lnTo>
                      <a:pt x="297" y="203"/>
                    </a:lnTo>
                    <a:lnTo>
                      <a:pt x="297" y="204"/>
                    </a:lnTo>
                    <a:lnTo>
                      <a:pt x="298" y="204"/>
                    </a:lnTo>
                    <a:lnTo>
                      <a:pt x="298" y="203"/>
                    </a:lnTo>
                    <a:lnTo>
                      <a:pt x="299" y="203"/>
                    </a:lnTo>
                    <a:lnTo>
                      <a:pt x="299" y="202"/>
                    </a:lnTo>
                    <a:lnTo>
                      <a:pt x="299" y="201"/>
                    </a:lnTo>
                    <a:lnTo>
                      <a:pt x="300" y="202"/>
                    </a:lnTo>
                    <a:lnTo>
                      <a:pt x="300" y="201"/>
                    </a:lnTo>
                    <a:lnTo>
                      <a:pt x="300" y="202"/>
                    </a:lnTo>
                    <a:lnTo>
                      <a:pt x="301" y="202"/>
                    </a:lnTo>
                    <a:lnTo>
                      <a:pt x="301" y="201"/>
                    </a:lnTo>
                    <a:lnTo>
                      <a:pt x="301" y="200"/>
                    </a:lnTo>
                    <a:lnTo>
                      <a:pt x="301" y="201"/>
                    </a:lnTo>
                    <a:lnTo>
                      <a:pt x="302" y="201"/>
                    </a:lnTo>
                    <a:lnTo>
                      <a:pt x="302" y="200"/>
                    </a:lnTo>
                    <a:lnTo>
                      <a:pt x="303" y="200"/>
                    </a:lnTo>
                    <a:lnTo>
                      <a:pt x="303" y="199"/>
                    </a:lnTo>
                    <a:lnTo>
                      <a:pt x="302" y="199"/>
                    </a:lnTo>
                    <a:lnTo>
                      <a:pt x="302" y="198"/>
                    </a:lnTo>
                    <a:lnTo>
                      <a:pt x="303" y="198"/>
                    </a:lnTo>
                    <a:lnTo>
                      <a:pt x="303" y="197"/>
                    </a:lnTo>
                    <a:lnTo>
                      <a:pt x="302" y="196"/>
                    </a:lnTo>
                    <a:lnTo>
                      <a:pt x="301" y="196"/>
                    </a:lnTo>
                    <a:lnTo>
                      <a:pt x="301" y="195"/>
                    </a:lnTo>
                    <a:lnTo>
                      <a:pt x="302" y="195"/>
                    </a:lnTo>
                    <a:lnTo>
                      <a:pt x="301" y="195"/>
                    </a:lnTo>
                    <a:lnTo>
                      <a:pt x="301" y="194"/>
                    </a:lnTo>
                    <a:lnTo>
                      <a:pt x="301" y="193"/>
                    </a:lnTo>
                    <a:lnTo>
                      <a:pt x="301" y="194"/>
                    </a:lnTo>
                    <a:lnTo>
                      <a:pt x="301" y="193"/>
                    </a:lnTo>
                    <a:lnTo>
                      <a:pt x="300" y="193"/>
                    </a:lnTo>
                    <a:lnTo>
                      <a:pt x="301" y="193"/>
                    </a:lnTo>
                    <a:lnTo>
                      <a:pt x="301" y="192"/>
                    </a:lnTo>
                    <a:lnTo>
                      <a:pt x="300" y="192"/>
                    </a:lnTo>
                    <a:lnTo>
                      <a:pt x="300" y="191"/>
                    </a:lnTo>
                    <a:lnTo>
                      <a:pt x="299" y="191"/>
                    </a:lnTo>
                    <a:lnTo>
                      <a:pt x="298" y="191"/>
                    </a:lnTo>
                    <a:lnTo>
                      <a:pt x="299" y="191"/>
                    </a:lnTo>
                    <a:lnTo>
                      <a:pt x="299" y="190"/>
                    </a:lnTo>
                    <a:lnTo>
                      <a:pt x="298" y="190"/>
                    </a:lnTo>
                    <a:lnTo>
                      <a:pt x="299" y="190"/>
                    </a:lnTo>
                    <a:lnTo>
                      <a:pt x="299" y="189"/>
                    </a:lnTo>
                    <a:lnTo>
                      <a:pt x="298" y="189"/>
                    </a:lnTo>
                    <a:lnTo>
                      <a:pt x="298" y="188"/>
                    </a:lnTo>
                    <a:lnTo>
                      <a:pt x="299" y="187"/>
                    </a:lnTo>
                    <a:lnTo>
                      <a:pt x="298" y="187"/>
                    </a:lnTo>
                    <a:lnTo>
                      <a:pt x="298" y="186"/>
                    </a:lnTo>
                    <a:lnTo>
                      <a:pt x="298" y="185"/>
                    </a:lnTo>
                    <a:lnTo>
                      <a:pt x="299" y="185"/>
                    </a:lnTo>
                    <a:lnTo>
                      <a:pt x="299" y="184"/>
                    </a:lnTo>
                    <a:lnTo>
                      <a:pt x="299" y="185"/>
                    </a:lnTo>
                    <a:lnTo>
                      <a:pt x="298" y="185"/>
                    </a:lnTo>
                    <a:lnTo>
                      <a:pt x="298" y="184"/>
                    </a:lnTo>
                    <a:lnTo>
                      <a:pt x="298" y="183"/>
                    </a:lnTo>
                    <a:lnTo>
                      <a:pt x="297" y="183"/>
                    </a:lnTo>
                    <a:lnTo>
                      <a:pt x="298" y="183"/>
                    </a:lnTo>
                    <a:lnTo>
                      <a:pt x="298" y="182"/>
                    </a:lnTo>
                    <a:lnTo>
                      <a:pt x="298" y="181"/>
                    </a:lnTo>
                    <a:lnTo>
                      <a:pt x="297" y="180"/>
                    </a:lnTo>
                    <a:lnTo>
                      <a:pt x="297" y="179"/>
                    </a:lnTo>
                    <a:lnTo>
                      <a:pt x="297" y="180"/>
                    </a:lnTo>
                    <a:lnTo>
                      <a:pt x="297" y="179"/>
                    </a:lnTo>
                    <a:lnTo>
                      <a:pt x="296" y="179"/>
                    </a:lnTo>
                    <a:lnTo>
                      <a:pt x="297" y="178"/>
                    </a:lnTo>
                    <a:lnTo>
                      <a:pt x="297" y="177"/>
                    </a:lnTo>
                    <a:lnTo>
                      <a:pt x="298" y="177"/>
                    </a:lnTo>
                    <a:lnTo>
                      <a:pt x="298" y="176"/>
                    </a:lnTo>
                    <a:lnTo>
                      <a:pt x="297" y="176"/>
                    </a:lnTo>
                    <a:lnTo>
                      <a:pt x="297" y="175"/>
                    </a:lnTo>
                    <a:lnTo>
                      <a:pt x="296" y="175"/>
                    </a:lnTo>
                    <a:lnTo>
                      <a:pt x="296" y="173"/>
                    </a:lnTo>
                    <a:lnTo>
                      <a:pt x="295" y="173"/>
                    </a:lnTo>
                    <a:lnTo>
                      <a:pt x="296" y="173"/>
                    </a:lnTo>
                    <a:lnTo>
                      <a:pt x="296" y="172"/>
                    </a:lnTo>
                    <a:lnTo>
                      <a:pt x="295" y="172"/>
                    </a:lnTo>
                    <a:lnTo>
                      <a:pt x="296" y="172"/>
                    </a:lnTo>
                    <a:lnTo>
                      <a:pt x="295" y="171"/>
                    </a:lnTo>
                    <a:lnTo>
                      <a:pt x="294" y="171"/>
                    </a:lnTo>
                    <a:lnTo>
                      <a:pt x="294" y="170"/>
                    </a:lnTo>
                    <a:lnTo>
                      <a:pt x="293" y="170"/>
                    </a:lnTo>
                    <a:lnTo>
                      <a:pt x="294" y="170"/>
                    </a:lnTo>
                    <a:lnTo>
                      <a:pt x="293" y="169"/>
                    </a:lnTo>
                    <a:lnTo>
                      <a:pt x="293" y="168"/>
                    </a:lnTo>
                    <a:lnTo>
                      <a:pt x="292" y="168"/>
                    </a:lnTo>
                    <a:lnTo>
                      <a:pt x="292" y="169"/>
                    </a:lnTo>
                    <a:lnTo>
                      <a:pt x="292" y="168"/>
                    </a:lnTo>
                    <a:lnTo>
                      <a:pt x="291" y="168"/>
                    </a:lnTo>
                    <a:lnTo>
                      <a:pt x="291" y="167"/>
                    </a:lnTo>
                    <a:lnTo>
                      <a:pt x="290" y="168"/>
                    </a:lnTo>
                    <a:lnTo>
                      <a:pt x="290" y="167"/>
                    </a:lnTo>
                    <a:lnTo>
                      <a:pt x="290" y="166"/>
                    </a:lnTo>
                    <a:lnTo>
                      <a:pt x="289" y="166"/>
                    </a:lnTo>
                    <a:lnTo>
                      <a:pt x="289" y="165"/>
                    </a:lnTo>
                    <a:lnTo>
                      <a:pt x="288" y="165"/>
                    </a:lnTo>
                    <a:lnTo>
                      <a:pt x="288" y="166"/>
                    </a:lnTo>
                    <a:lnTo>
                      <a:pt x="287" y="166"/>
                    </a:lnTo>
                    <a:lnTo>
                      <a:pt x="287" y="165"/>
                    </a:lnTo>
                    <a:lnTo>
                      <a:pt x="287" y="164"/>
                    </a:lnTo>
                    <a:lnTo>
                      <a:pt x="286" y="164"/>
                    </a:lnTo>
                    <a:lnTo>
                      <a:pt x="286" y="165"/>
                    </a:lnTo>
                    <a:lnTo>
                      <a:pt x="286" y="164"/>
                    </a:lnTo>
                    <a:lnTo>
                      <a:pt x="285" y="164"/>
                    </a:lnTo>
                    <a:lnTo>
                      <a:pt x="284" y="164"/>
                    </a:lnTo>
                    <a:lnTo>
                      <a:pt x="285" y="163"/>
                    </a:lnTo>
                    <a:lnTo>
                      <a:pt x="284" y="163"/>
                    </a:lnTo>
                    <a:lnTo>
                      <a:pt x="285" y="163"/>
                    </a:lnTo>
                    <a:lnTo>
                      <a:pt x="284" y="163"/>
                    </a:lnTo>
                    <a:lnTo>
                      <a:pt x="285" y="162"/>
                    </a:lnTo>
                    <a:lnTo>
                      <a:pt x="285" y="163"/>
                    </a:lnTo>
                    <a:lnTo>
                      <a:pt x="285" y="162"/>
                    </a:lnTo>
                    <a:lnTo>
                      <a:pt x="284" y="162"/>
                    </a:lnTo>
                    <a:lnTo>
                      <a:pt x="283" y="162"/>
                    </a:lnTo>
                    <a:lnTo>
                      <a:pt x="283" y="161"/>
                    </a:lnTo>
                    <a:lnTo>
                      <a:pt x="282" y="161"/>
                    </a:lnTo>
                    <a:lnTo>
                      <a:pt x="282" y="160"/>
                    </a:lnTo>
                    <a:lnTo>
                      <a:pt x="282" y="159"/>
                    </a:lnTo>
                    <a:lnTo>
                      <a:pt x="281" y="159"/>
                    </a:lnTo>
                    <a:lnTo>
                      <a:pt x="281" y="158"/>
                    </a:lnTo>
                    <a:lnTo>
                      <a:pt x="281" y="157"/>
                    </a:lnTo>
                    <a:lnTo>
                      <a:pt x="282" y="157"/>
                    </a:lnTo>
                    <a:lnTo>
                      <a:pt x="281" y="157"/>
                    </a:lnTo>
                    <a:lnTo>
                      <a:pt x="282" y="157"/>
                    </a:lnTo>
                    <a:lnTo>
                      <a:pt x="282" y="156"/>
                    </a:lnTo>
                    <a:lnTo>
                      <a:pt x="282" y="155"/>
                    </a:lnTo>
                    <a:lnTo>
                      <a:pt x="283" y="154"/>
                    </a:lnTo>
                    <a:lnTo>
                      <a:pt x="282" y="154"/>
                    </a:lnTo>
                    <a:lnTo>
                      <a:pt x="283" y="154"/>
                    </a:lnTo>
                    <a:lnTo>
                      <a:pt x="283" y="153"/>
                    </a:lnTo>
                    <a:lnTo>
                      <a:pt x="284" y="153"/>
                    </a:lnTo>
                    <a:lnTo>
                      <a:pt x="283" y="153"/>
                    </a:lnTo>
                    <a:lnTo>
                      <a:pt x="284" y="153"/>
                    </a:lnTo>
                    <a:lnTo>
                      <a:pt x="284" y="152"/>
                    </a:lnTo>
                    <a:lnTo>
                      <a:pt x="284" y="151"/>
                    </a:lnTo>
                    <a:lnTo>
                      <a:pt x="284" y="150"/>
                    </a:lnTo>
                    <a:lnTo>
                      <a:pt x="285" y="149"/>
                    </a:lnTo>
                    <a:lnTo>
                      <a:pt x="286" y="149"/>
                    </a:lnTo>
                    <a:lnTo>
                      <a:pt x="286" y="148"/>
                    </a:lnTo>
                    <a:lnTo>
                      <a:pt x="287" y="148"/>
                    </a:lnTo>
                    <a:lnTo>
                      <a:pt x="287" y="147"/>
                    </a:lnTo>
                    <a:lnTo>
                      <a:pt x="288" y="147"/>
                    </a:lnTo>
                    <a:lnTo>
                      <a:pt x="288" y="146"/>
                    </a:lnTo>
                    <a:lnTo>
                      <a:pt x="288" y="145"/>
                    </a:lnTo>
                    <a:lnTo>
                      <a:pt x="289" y="145"/>
                    </a:lnTo>
                    <a:lnTo>
                      <a:pt x="290" y="144"/>
                    </a:lnTo>
                    <a:lnTo>
                      <a:pt x="290" y="143"/>
                    </a:lnTo>
                    <a:lnTo>
                      <a:pt x="290" y="142"/>
                    </a:lnTo>
                    <a:lnTo>
                      <a:pt x="291" y="142"/>
                    </a:lnTo>
                    <a:lnTo>
                      <a:pt x="291" y="141"/>
                    </a:lnTo>
                    <a:lnTo>
                      <a:pt x="291" y="140"/>
                    </a:lnTo>
                    <a:lnTo>
                      <a:pt x="292" y="140"/>
                    </a:lnTo>
                    <a:lnTo>
                      <a:pt x="292" y="139"/>
                    </a:lnTo>
                    <a:lnTo>
                      <a:pt x="293" y="139"/>
                    </a:lnTo>
                    <a:lnTo>
                      <a:pt x="292" y="138"/>
                    </a:lnTo>
                    <a:lnTo>
                      <a:pt x="293" y="138"/>
                    </a:lnTo>
                    <a:lnTo>
                      <a:pt x="293" y="137"/>
                    </a:lnTo>
                    <a:lnTo>
                      <a:pt x="293" y="136"/>
                    </a:lnTo>
                    <a:lnTo>
                      <a:pt x="292" y="136"/>
                    </a:lnTo>
                    <a:lnTo>
                      <a:pt x="293" y="136"/>
                    </a:lnTo>
                    <a:lnTo>
                      <a:pt x="292" y="136"/>
                    </a:lnTo>
                    <a:lnTo>
                      <a:pt x="293" y="136"/>
                    </a:lnTo>
                    <a:lnTo>
                      <a:pt x="293" y="135"/>
                    </a:lnTo>
                    <a:lnTo>
                      <a:pt x="292" y="135"/>
                    </a:lnTo>
                    <a:lnTo>
                      <a:pt x="293" y="135"/>
                    </a:lnTo>
                    <a:lnTo>
                      <a:pt x="292" y="134"/>
                    </a:lnTo>
                    <a:lnTo>
                      <a:pt x="293" y="134"/>
                    </a:lnTo>
                    <a:lnTo>
                      <a:pt x="292" y="134"/>
                    </a:lnTo>
                    <a:lnTo>
                      <a:pt x="292" y="133"/>
                    </a:lnTo>
                    <a:lnTo>
                      <a:pt x="292" y="132"/>
                    </a:lnTo>
                    <a:lnTo>
                      <a:pt x="291" y="132"/>
                    </a:lnTo>
                    <a:lnTo>
                      <a:pt x="292" y="132"/>
                    </a:lnTo>
                    <a:lnTo>
                      <a:pt x="292" y="131"/>
                    </a:lnTo>
                    <a:lnTo>
                      <a:pt x="291" y="131"/>
                    </a:lnTo>
                    <a:lnTo>
                      <a:pt x="292" y="131"/>
                    </a:lnTo>
                    <a:lnTo>
                      <a:pt x="291" y="131"/>
                    </a:lnTo>
                    <a:lnTo>
                      <a:pt x="291" y="130"/>
                    </a:lnTo>
                    <a:lnTo>
                      <a:pt x="291" y="129"/>
                    </a:lnTo>
                    <a:lnTo>
                      <a:pt x="291" y="130"/>
                    </a:lnTo>
                    <a:lnTo>
                      <a:pt x="291" y="129"/>
                    </a:lnTo>
                    <a:lnTo>
                      <a:pt x="292" y="129"/>
                    </a:lnTo>
                    <a:lnTo>
                      <a:pt x="292" y="128"/>
                    </a:lnTo>
                    <a:lnTo>
                      <a:pt x="293" y="128"/>
                    </a:lnTo>
                    <a:lnTo>
                      <a:pt x="293" y="127"/>
                    </a:lnTo>
                    <a:lnTo>
                      <a:pt x="293" y="126"/>
                    </a:lnTo>
                    <a:lnTo>
                      <a:pt x="294" y="126"/>
                    </a:lnTo>
                    <a:lnTo>
                      <a:pt x="295" y="126"/>
                    </a:lnTo>
                    <a:lnTo>
                      <a:pt x="294" y="126"/>
                    </a:lnTo>
                    <a:lnTo>
                      <a:pt x="295" y="126"/>
                    </a:lnTo>
                    <a:lnTo>
                      <a:pt x="294" y="126"/>
                    </a:lnTo>
                    <a:lnTo>
                      <a:pt x="295" y="126"/>
                    </a:lnTo>
                    <a:lnTo>
                      <a:pt x="295" y="125"/>
                    </a:lnTo>
                    <a:lnTo>
                      <a:pt x="294" y="125"/>
                    </a:lnTo>
                    <a:lnTo>
                      <a:pt x="295" y="124"/>
                    </a:lnTo>
                    <a:lnTo>
                      <a:pt x="295" y="123"/>
                    </a:lnTo>
                    <a:lnTo>
                      <a:pt x="295" y="122"/>
                    </a:lnTo>
                    <a:lnTo>
                      <a:pt x="295" y="121"/>
                    </a:lnTo>
                    <a:lnTo>
                      <a:pt x="296" y="121"/>
                    </a:lnTo>
                    <a:lnTo>
                      <a:pt x="296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7" y="120"/>
                    </a:lnTo>
                    <a:lnTo>
                      <a:pt x="298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1"/>
                    </a:lnTo>
                    <a:lnTo>
                      <a:pt x="299" y="121"/>
                    </a:lnTo>
                    <a:lnTo>
                      <a:pt x="298" y="121"/>
                    </a:lnTo>
                    <a:lnTo>
                      <a:pt x="299" y="121"/>
                    </a:lnTo>
                    <a:lnTo>
                      <a:pt x="300" y="121"/>
                    </a:lnTo>
                    <a:lnTo>
                      <a:pt x="301" y="121"/>
                    </a:lnTo>
                    <a:lnTo>
                      <a:pt x="302" y="121"/>
                    </a:lnTo>
                    <a:lnTo>
                      <a:pt x="302" y="120"/>
                    </a:lnTo>
                    <a:lnTo>
                      <a:pt x="303" y="120"/>
                    </a:lnTo>
                    <a:lnTo>
                      <a:pt x="303" y="119"/>
                    </a:lnTo>
                    <a:lnTo>
                      <a:pt x="304" y="119"/>
                    </a:lnTo>
                    <a:lnTo>
                      <a:pt x="304" y="118"/>
                    </a:lnTo>
                    <a:lnTo>
                      <a:pt x="304" y="119"/>
                    </a:lnTo>
                    <a:lnTo>
                      <a:pt x="304" y="118"/>
                    </a:lnTo>
                    <a:lnTo>
                      <a:pt x="304" y="119"/>
                    </a:lnTo>
                    <a:lnTo>
                      <a:pt x="305" y="119"/>
                    </a:lnTo>
                    <a:lnTo>
                      <a:pt x="305" y="118"/>
                    </a:lnTo>
                    <a:lnTo>
                      <a:pt x="304" y="118"/>
                    </a:lnTo>
                    <a:lnTo>
                      <a:pt x="305" y="118"/>
                    </a:lnTo>
                    <a:lnTo>
                      <a:pt x="304" y="118"/>
                    </a:lnTo>
                    <a:lnTo>
                      <a:pt x="305" y="118"/>
                    </a:lnTo>
                    <a:lnTo>
                      <a:pt x="306" y="118"/>
                    </a:lnTo>
                    <a:lnTo>
                      <a:pt x="305" y="118"/>
                    </a:lnTo>
                    <a:lnTo>
                      <a:pt x="306" y="118"/>
                    </a:lnTo>
                    <a:lnTo>
                      <a:pt x="306" y="117"/>
                    </a:lnTo>
                    <a:lnTo>
                      <a:pt x="305" y="117"/>
                    </a:lnTo>
                    <a:lnTo>
                      <a:pt x="306" y="117"/>
                    </a:lnTo>
                    <a:lnTo>
                      <a:pt x="305" y="117"/>
                    </a:lnTo>
                    <a:lnTo>
                      <a:pt x="306" y="117"/>
                    </a:lnTo>
                    <a:lnTo>
                      <a:pt x="305" y="117"/>
                    </a:lnTo>
                    <a:lnTo>
                      <a:pt x="306" y="117"/>
                    </a:lnTo>
                    <a:lnTo>
                      <a:pt x="306" y="116"/>
                    </a:lnTo>
                    <a:lnTo>
                      <a:pt x="307" y="116"/>
                    </a:lnTo>
                    <a:lnTo>
                      <a:pt x="307" y="115"/>
                    </a:lnTo>
                    <a:lnTo>
                      <a:pt x="308" y="115"/>
                    </a:lnTo>
                    <a:lnTo>
                      <a:pt x="308" y="114"/>
                    </a:lnTo>
                    <a:lnTo>
                      <a:pt x="308" y="115"/>
                    </a:lnTo>
                    <a:lnTo>
                      <a:pt x="308" y="114"/>
                    </a:lnTo>
                    <a:lnTo>
                      <a:pt x="308" y="115"/>
                    </a:lnTo>
                    <a:lnTo>
                      <a:pt x="309" y="116"/>
                    </a:lnTo>
                    <a:lnTo>
                      <a:pt x="308" y="116"/>
                    </a:lnTo>
                    <a:lnTo>
                      <a:pt x="309" y="116"/>
                    </a:lnTo>
                    <a:lnTo>
                      <a:pt x="309" y="117"/>
                    </a:lnTo>
                    <a:lnTo>
                      <a:pt x="310" y="117"/>
                    </a:lnTo>
                    <a:lnTo>
                      <a:pt x="311" y="117"/>
                    </a:lnTo>
                    <a:lnTo>
                      <a:pt x="311" y="118"/>
                    </a:lnTo>
                    <a:lnTo>
                      <a:pt x="312" y="118"/>
                    </a:lnTo>
                    <a:lnTo>
                      <a:pt x="313" y="117"/>
                    </a:lnTo>
                    <a:lnTo>
                      <a:pt x="314" y="117"/>
                    </a:lnTo>
                    <a:lnTo>
                      <a:pt x="314" y="116"/>
                    </a:lnTo>
                    <a:lnTo>
                      <a:pt x="315" y="116"/>
                    </a:lnTo>
                    <a:lnTo>
                      <a:pt x="316" y="116"/>
                    </a:lnTo>
                    <a:lnTo>
                      <a:pt x="317" y="116"/>
                    </a:lnTo>
                    <a:lnTo>
                      <a:pt x="318" y="115"/>
                    </a:lnTo>
                    <a:lnTo>
                      <a:pt x="322" y="115"/>
                    </a:lnTo>
                    <a:lnTo>
                      <a:pt x="323" y="114"/>
                    </a:lnTo>
                    <a:lnTo>
                      <a:pt x="324" y="114"/>
                    </a:lnTo>
                    <a:lnTo>
                      <a:pt x="327" y="113"/>
                    </a:lnTo>
                    <a:lnTo>
                      <a:pt x="329" y="113"/>
                    </a:lnTo>
                    <a:lnTo>
                      <a:pt x="331" y="113"/>
                    </a:lnTo>
                    <a:lnTo>
                      <a:pt x="332" y="113"/>
                    </a:lnTo>
                    <a:lnTo>
                      <a:pt x="333" y="113"/>
                    </a:lnTo>
                    <a:lnTo>
                      <a:pt x="333" y="112"/>
                    </a:lnTo>
                    <a:lnTo>
                      <a:pt x="333" y="111"/>
                    </a:lnTo>
                    <a:lnTo>
                      <a:pt x="333" y="110"/>
                    </a:lnTo>
                    <a:lnTo>
                      <a:pt x="333" y="109"/>
                    </a:lnTo>
                    <a:lnTo>
                      <a:pt x="332" y="108"/>
                    </a:lnTo>
                    <a:lnTo>
                      <a:pt x="333" y="108"/>
                    </a:lnTo>
                    <a:lnTo>
                      <a:pt x="332" y="107"/>
                    </a:lnTo>
                    <a:lnTo>
                      <a:pt x="333" y="106"/>
                    </a:lnTo>
                    <a:lnTo>
                      <a:pt x="333" y="105"/>
                    </a:lnTo>
                    <a:lnTo>
                      <a:pt x="333" y="104"/>
                    </a:lnTo>
                    <a:lnTo>
                      <a:pt x="332" y="103"/>
                    </a:lnTo>
                    <a:lnTo>
                      <a:pt x="332" y="102"/>
                    </a:lnTo>
                    <a:lnTo>
                      <a:pt x="332" y="101"/>
                    </a:lnTo>
                    <a:lnTo>
                      <a:pt x="333" y="101"/>
                    </a:lnTo>
                    <a:lnTo>
                      <a:pt x="332" y="100"/>
                    </a:lnTo>
                    <a:lnTo>
                      <a:pt x="331" y="100"/>
                    </a:lnTo>
                    <a:lnTo>
                      <a:pt x="331" y="98"/>
                    </a:lnTo>
                    <a:lnTo>
                      <a:pt x="330" y="97"/>
                    </a:lnTo>
                    <a:lnTo>
                      <a:pt x="331" y="97"/>
                    </a:lnTo>
                    <a:lnTo>
                      <a:pt x="331" y="96"/>
                    </a:lnTo>
                    <a:lnTo>
                      <a:pt x="331" y="95"/>
                    </a:lnTo>
                    <a:lnTo>
                      <a:pt x="331" y="94"/>
                    </a:lnTo>
                    <a:lnTo>
                      <a:pt x="330" y="94"/>
                    </a:lnTo>
                    <a:lnTo>
                      <a:pt x="331" y="93"/>
                    </a:lnTo>
                    <a:lnTo>
                      <a:pt x="331" y="92"/>
                    </a:lnTo>
                    <a:lnTo>
                      <a:pt x="330" y="92"/>
                    </a:lnTo>
                    <a:lnTo>
                      <a:pt x="329" y="91"/>
                    </a:lnTo>
                    <a:lnTo>
                      <a:pt x="328" y="91"/>
                    </a:lnTo>
                    <a:lnTo>
                      <a:pt x="328" y="90"/>
                    </a:lnTo>
                    <a:lnTo>
                      <a:pt x="327" y="90"/>
                    </a:lnTo>
                    <a:lnTo>
                      <a:pt x="326" y="89"/>
                    </a:lnTo>
                    <a:lnTo>
                      <a:pt x="325" y="88"/>
                    </a:lnTo>
                    <a:lnTo>
                      <a:pt x="324" y="87"/>
                    </a:lnTo>
                    <a:lnTo>
                      <a:pt x="324" y="86"/>
                    </a:lnTo>
                    <a:lnTo>
                      <a:pt x="325" y="84"/>
                    </a:lnTo>
                    <a:lnTo>
                      <a:pt x="325" y="83"/>
                    </a:lnTo>
                    <a:lnTo>
                      <a:pt x="325" y="82"/>
                    </a:lnTo>
                    <a:lnTo>
                      <a:pt x="326" y="82"/>
                    </a:lnTo>
                    <a:lnTo>
                      <a:pt x="326" y="81"/>
                    </a:lnTo>
                    <a:lnTo>
                      <a:pt x="326" y="79"/>
                    </a:lnTo>
                    <a:lnTo>
                      <a:pt x="326" y="78"/>
                    </a:lnTo>
                    <a:lnTo>
                      <a:pt x="327" y="77"/>
                    </a:lnTo>
                    <a:lnTo>
                      <a:pt x="327" y="76"/>
                    </a:lnTo>
                    <a:lnTo>
                      <a:pt x="328" y="76"/>
                    </a:lnTo>
                    <a:lnTo>
                      <a:pt x="329" y="75"/>
                    </a:lnTo>
                    <a:lnTo>
                      <a:pt x="330" y="75"/>
                    </a:lnTo>
                    <a:lnTo>
                      <a:pt x="330" y="74"/>
                    </a:lnTo>
                    <a:lnTo>
                      <a:pt x="331" y="74"/>
                    </a:lnTo>
                    <a:lnTo>
                      <a:pt x="333" y="73"/>
                    </a:lnTo>
                    <a:lnTo>
                      <a:pt x="332" y="72"/>
                    </a:lnTo>
                    <a:lnTo>
                      <a:pt x="331" y="72"/>
                    </a:lnTo>
                    <a:lnTo>
                      <a:pt x="332" y="71"/>
                    </a:lnTo>
                    <a:lnTo>
                      <a:pt x="333" y="71"/>
                    </a:lnTo>
                    <a:lnTo>
                      <a:pt x="334" y="69"/>
                    </a:lnTo>
                    <a:lnTo>
                      <a:pt x="333" y="68"/>
                    </a:lnTo>
                    <a:lnTo>
                      <a:pt x="331" y="66"/>
                    </a:lnTo>
                    <a:lnTo>
                      <a:pt x="330" y="66"/>
                    </a:lnTo>
                    <a:lnTo>
                      <a:pt x="330" y="65"/>
                    </a:lnTo>
                    <a:lnTo>
                      <a:pt x="330" y="64"/>
                    </a:lnTo>
                    <a:lnTo>
                      <a:pt x="330" y="63"/>
                    </a:lnTo>
                    <a:lnTo>
                      <a:pt x="330" y="62"/>
                    </a:lnTo>
                    <a:lnTo>
                      <a:pt x="329" y="62"/>
                    </a:lnTo>
                    <a:lnTo>
                      <a:pt x="329" y="63"/>
                    </a:lnTo>
                    <a:lnTo>
                      <a:pt x="328" y="63"/>
                    </a:lnTo>
                    <a:lnTo>
                      <a:pt x="327" y="63"/>
                    </a:lnTo>
                    <a:lnTo>
                      <a:pt x="327" y="62"/>
                    </a:lnTo>
                    <a:lnTo>
                      <a:pt x="326" y="61"/>
                    </a:lnTo>
                    <a:lnTo>
                      <a:pt x="327" y="61"/>
                    </a:lnTo>
                    <a:lnTo>
                      <a:pt x="327" y="60"/>
                    </a:lnTo>
                    <a:lnTo>
                      <a:pt x="327" y="59"/>
                    </a:lnTo>
                    <a:lnTo>
                      <a:pt x="328" y="58"/>
                    </a:lnTo>
                    <a:lnTo>
                      <a:pt x="328" y="57"/>
                    </a:lnTo>
                    <a:lnTo>
                      <a:pt x="329" y="56"/>
                    </a:lnTo>
                    <a:lnTo>
                      <a:pt x="329" y="55"/>
                    </a:lnTo>
                    <a:lnTo>
                      <a:pt x="330" y="55"/>
                    </a:lnTo>
                    <a:lnTo>
                      <a:pt x="330" y="54"/>
                    </a:lnTo>
                    <a:lnTo>
                      <a:pt x="331" y="53"/>
                    </a:lnTo>
                    <a:lnTo>
                      <a:pt x="331" y="52"/>
                    </a:lnTo>
                    <a:lnTo>
                      <a:pt x="330" y="51"/>
                    </a:lnTo>
                    <a:lnTo>
                      <a:pt x="330" y="50"/>
                    </a:lnTo>
                    <a:lnTo>
                      <a:pt x="329" y="50"/>
                    </a:lnTo>
                    <a:lnTo>
                      <a:pt x="329" y="49"/>
                    </a:lnTo>
                    <a:lnTo>
                      <a:pt x="328" y="49"/>
                    </a:lnTo>
                    <a:lnTo>
                      <a:pt x="328" y="48"/>
                    </a:lnTo>
                    <a:lnTo>
                      <a:pt x="329" y="47"/>
                    </a:lnTo>
                    <a:lnTo>
                      <a:pt x="330" y="47"/>
                    </a:lnTo>
                    <a:lnTo>
                      <a:pt x="331" y="46"/>
                    </a:lnTo>
                    <a:lnTo>
                      <a:pt x="332" y="46"/>
                    </a:lnTo>
                    <a:lnTo>
                      <a:pt x="333" y="45"/>
                    </a:lnTo>
                    <a:lnTo>
                      <a:pt x="334" y="45"/>
                    </a:lnTo>
                    <a:lnTo>
                      <a:pt x="334" y="44"/>
                    </a:lnTo>
                    <a:lnTo>
                      <a:pt x="335" y="44"/>
                    </a:lnTo>
                    <a:lnTo>
                      <a:pt x="336" y="45"/>
                    </a:lnTo>
                    <a:lnTo>
                      <a:pt x="337" y="45"/>
                    </a:lnTo>
                    <a:lnTo>
                      <a:pt x="338" y="45"/>
                    </a:lnTo>
                    <a:lnTo>
                      <a:pt x="340" y="46"/>
                    </a:lnTo>
                    <a:lnTo>
                      <a:pt x="342" y="47"/>
                    </a:lnTo>
                    <a:lnTo>
                      <a:pt x="343" y="47"/>
                    </a:lnTo>
                    <a:lnTo>
                      <a:pt x="344" y="48"/>
                    </a:lnTo>
                    <a:lnTo>
                      <a:pt x="345" y="49"/>
                    </a:lnTo>
                    <a:lnTo>
                      <a:pt x="347" y="49"/>
                    </a:lnTo>
                    <a:lnTo>
                      <a:pt x="348" y="50"/>
                    </a:lnTo>
                    <a:lnTo>
                      <a:pt x="349" y="51"/>
                    </a:lnTo>
                    <a:lnTo>
                      <a:pt x="350" y="52"/>
                    </a:lnTo>
                    <a:lnTo>
                      <a:pt x="351" y="52"/>
                    </a:lnTo>
                    <a:lnTo>
                      <a:pt x="352" y="52"/>
                    </a:lnTo>
                    <a:lnTo>
                      <a:pt x="353" y="52"/>
                    </a:lnTo>
                    <a:lnTo>
                      <a:pt x="354" y="51"/>
                    </a:lnTo>
                    <a:lnTo>
                      <a:pt x="354" y="52"/>
                    </a:lnTo>
                    <a:lnTo>
                      <a:pt x="355" y="52"/>
                    </a:lnTo>
                    <a:lnTo>
                      <a:pt x="355" y="51"/>
                    </a:lnTo>
                    <a:lnTo>
                      <a:pt x="357" y="51"/>
                    </a:lnTo>
                    <a:lnTo>
                      <a:pt x="357" y="50"/>
                    </a:lnTo>
                    <a:lnTo>
                      <a:pt x="358" y="50"/>
                    </a:lnTo>
                    <a:lnTo>
                      <a:pt x="359" y="50"/>
                    </a:lnTo>
                    <a:lnTo>
                      <a:pt x="359" y="51"/>
                    </a:lnTo>
                    <a:lnTo>
                      <a:pt x="360" y="50"/>
                    </a:lnTo>
                    <a:lnTo>
                      <a:pt x="360" y="49"/>
                    </a:lnTo>
                    <a:lnTo>
                      <a:pt x="360" y="48"/>
                    </a:lnTo>
                    <a:lnTo>
                      <a:pt x="359" y="48"/>
                    </a:lnTo>
                    <a:lnTo>
                      <a:pt x="359" y="47"/>
                    </a:lnTo>
                    <a:lnTo>
                      <a:pt x="358" y="46"/>
                    </a:lnTo>
                    <a:lnTo>
                      <a:pt x="359" y="45"/>
                    </a:lnTo>
                    <a:lnTo>
                      <a:pt x="359" y="44"/>
                    </a:lnTo>
                    <a:lnTo>
                      <a:pt x="360" y="44"/>
                    </a:lnTo>
                    <a:lnTo>
                      <a:pt x="360" y="43"/>
                    </a:lnTo>
                    <a:lnTo>
                      <a:pt x="359" y="43"/>
                    </a:lnTo>
                    <a:lnTo>
                      <a:pt x="358" y="42"/>
                    </a:lnTo>
                    <a:lnTo>
                      <a:pt x="358" y="41"/>
                    </a:lnTo>
                    <a:lnTo>
                      <a:pt x="358" y="40"/>
                    </a:lnTo>
                    <a:lnTo>
                      <a:pt x="358" y="39"/>
                    </a:lnTo>
                    <a:lnTo>
                      <a:pt x="358" y="38"/>
                    </a:lnTo>
                    <a:lnTo>
                      <a:pt x="358" y="37"/>
                    </a:lnTo>
                    <a:lnTo>
                      <a:pt x="359" y="37"/>
                    </a:lnTo>
                    <a:lnTo>
                      <a:pt x="359" y="36"/>
                    </a:lnTo>
                    <a:lnTo>
                      <a:pt x="360" y="35"/>
                    </a:lnTo>
                    <a:lnTo>
                      <a:pt x="360" y="34"/>
                    </a:lnTo>
                    <a:lnTo>
                      <a:pt x="359" y="33"/>
                    </a:lnTo>
                    <a:lnTo>
                      <a:pt x="359" y="32"/>
                    </a:lnTo>
                    <a:lnTo>
                      <a:pt x="358" y="32"/>
                    </a:lnTo>
                    <a:lnTo>
                      <a:pt x="357" y="31"/>
                    </a:lnTo>
                    <a:lnTo>
                      <a:pt x="358" y="31"/>
                    </a:lnTo>
                    <a:lnTo>
                      <a:pt x="358" y="30"/>
                    </a:lnTo>
                    <a:lnTo>
                      <a:pt x="357" y="30"/>
                    </a:lnTo>
                    <a:lnTo>
                      <a:pt x="357" y="29"/>
                    </a:lnTo>
                    <a:lnTo>
                      <a:pt x="358" y="28"/>
                    </a:lnTo>
                    <a:lnTo>
                      <a:pt x="359" y="27"/>
                    </a:lnTo>
                    <a:lnTo>
                      <a:pt x="359" y="26"/>
                    </a:lnTo>
                    <a:lnTo>
                      <a:pt x="360" y="26"/>
                    </a:lnTo>
                    <a:lnTo>
                      <a:pt x="361" y="25"/>
                    </a:lnTo>
                    <a:lnTo>
                      <a:pt x="362" y="25"/>
                    </a:lnTo>
                    <a:lnTo>
                      <a:pt x="362" y="24"/>
                    </a:lnTo>
                    <a:lnTo>
                      <a:pt x="361" y="24"/>
                    </a:lnTo>
                    <a:lnTo>
                      <a:pt x="362" y="23"/>
                    </a:lnTo>
                    <a:lnTo>
                      <a:pt x="363" y="23"/>
                    </a:lnTo>
                    <a:lnTo>
                      <a:pt x="364" y="23"/>
                    </a:lnTo>
                    <a:lnTo>
                      <a:pt x="365" y="23"/>
                    </a:lnTo>
                    <a:lnTo>
                      <a:pt x="365" y="24"/>
                    </a:lnTo>
                    <a:lnTo>
                      <a:pt x="365" y="25"/>
                    </a:lnTo>
                    <a:lnTo>
                      <a:pt x="366" y="25"/>
                    </a:lnTo>
                    <a:lnTo>
                      <a:pt x="367" y="26"/>
                    </a:lnTo>
                    <a:lnTo>
                      <a:pt x="367" y="27"/>
                    </a:lnTo>
                    <a:lnTo>
                      <a:pt x="368" y="27"/>
                    </a:lnTo>
                    <a:lnTo>
                      <a:pt x="369" y="28"/>
                    </a:lnTo>
                    <a:lnTo>
                      <a:pt x="370" y="29"/>
                    </a:lnTo>
                    <a:lnTo>
                      <a:pt x="371" y="29"/>
                    </a:lnTo>
                    <a:lnTo>
                      <a:pt x="371" y="30"/>
                    </a:lnTo>
                    <a:lnTo>
                      <a:pt x="372" y="30"/>
                    </a:lnTo>
                    <a:lnTo>
                      <a:pt x="372" y="31"/>
                    </a:lnTo>
                    <a:lnTo>
                      <a:pt x="372" y="30"/>
                    </a:lnTo>
                    <a:lnTo>
                      <a:pt x="373" y="31"/>
                    </a:lnTo>
                    <a:lnTo>
                      <a:pt x="374" y="31"/>
                    </a:lnTo>
                    <a:lnTo>
                      <a:pt x="374" y="32"/>
                    </a:lnTo>
                    <a:lnTo>
                      <a:pt x="375" y="32"/>
                    </a:lnTo>
                    <a:lnTo>
                      <a:pt x="375" y="33"/>
                    </a:lnTo>
                    <a:lnTo>
                      <a:pt x="375" y="34"/>
                    </a:lnTo>
                    <a:lnTo>
                      <a:pt x="375" y="35"/>
                    </a:lnTo>
                    <a:lnTo>
                      <a:pt x="376" y="36"/>
                    </a:lnTo>
                    <a:lnTo>
                      <a:pt x="377" y="36"/>
                    </a:lnTo>
                    <a:lnTo>
                      <a:pt x="376" y="36"/>
                    </a:lnTo>
                    <a:lnTo>
                      <a:pt x="376" y="37"/>
                    </a:lnTo>
                    <a:lnTo>
                      <a:pt x="375" y="37"/>
                    </a:lnTo>
                    <a:lnTo>
                      <a:pt x="375" y="38"/>
                    </a:lnTo>
                    <a:lnTo>
                      <a:pt x="375" y="39"/>
                    </a:lnTo>
                    <a:lnTo>
                      <a:pt x="376" y="40"/>
                    </a:lnTo>
                    <a:lnTo>
                      <a:pt x="377" y="40"/>
                    </a:lnTo>
                    <a:lnTo>
                      <a:pt x="377" y="41"/>
                    </a:lnTo>
                    <a:lnTo>
                      <a:pt x="378" y="41"/>
                    </a:lnTo>
                    <a:lnTo>
                      <a:pt x="379" y="41"/>
                    </a:lnTo>
                    <a:lnTo>
                      <a:pt x="379" y="42"/>
                    </a:lnTo>
                    <a:lnTo>
                      <a:pt x="380" y="41"/>
                    </a:lnTo>
                    <a:lnTo>
                      <a:pt x="381" y="41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3" y="42"/>
                    </a:lnTo>
                    <a:lnTo>
                      <a:pt x="383" y="43"/>
                    </a:lnTo>
                    <a:lnTo>
                      <a:pt x="384" y="43"/>
                    </a:lnTo>
                    <a:lnTo>
                      <a:pt x="385" y="44"/>
                    </a:lnTo>
                    <a:lnTo>
                      <a:pt x="386" y="44"/>
                    </a:lnTo>
                    <a:lnTo>
                      <a:pt x="386" y="43"/>
                    </a:lnTo>
                    <a:lnTo>
                      <a:pt x="387" y="42"/>
                    </a:lnTo>
                    <a:lnTo>
                      <a:pt x="386" y="41"/>
                    </a:lnTo>
                    <a:lnTo>
                      <a:pt x="387" y="40"/>
                    </a:lnTo>
                    <a:lnTo>
                      <a:pt x="387" y="41"/>
                    </a:lnTo>
                    <a:lnTo>
                      <a:pt x="387" y="42"/>
                    </a:lnTo>
                    <a:lnTo>
                      <a:pt x="388" y="42"/>
                    </a:lnTo>
                    <a:lnTo>
                      <a:pt x="389" y="42"/>
                    </a:lnTo>
                    <a:lnTo>
                      <a:pt x="390" y="42"/>
                    </a:lnTo>
                    <a:lnTo>
                      <a:pt x="390" y="43"/>
                    </a:lnTo>
                    <a:lnTo>
                      <a:pt x="391" y="43"/>
                    </a:lnTo>
                    <a:lnTo>
                      <a:pt x="392" y="43"/>
                    </a:lnTo>
                    <a:lnTo>
                      <a:pt x="393" y="41"/>
                    </a:lnTo>
                    <a:lnTo>
                      <a:pt x="394" y="41"/>
                    </a:lnTo>
                    <a:lnTo>
                      <a:pt x="395" y="40"/>
                    </a:lnTo>
                    <a:lnTo>
                      <a:pt x="395" y="39"/>
                    </a:lnTo>
                    <a:lnTo>
                      <a:pt x="396" y="39"/>
                    </a:lnTo>
                    <a:lnTo>
                      <a:pt x="396" y="38"/>
                    </a:lnTo>
                    <a:lnTo>
                      <a:pt x="396" y="3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70" name="Freeform 4955"/>
              <p:cNvSpPr>
                <a:spLocks noEditPoints="1"/>
              </p:cNvSpPr>
              <p:nvPr/>
            </p:nvSpPr>
            <p:spPr bwMode="auto">
              <a:xfrm>
                <a:off x="4387850" y="3995738"/>
                <a:ext cx="288925" cy="419100"/>
              </a:xfrm>
              <a:custGeom>
                <a:avLst/>
                <a:gdLst>
                  <a:gd name="T0" fmla="*/ 2147483647 w 182"/>
                  <a:gd name="T1" fmla="*/ 2147483647 h 264"/>
                  <a:gd name="T2" fmla="*/ 2147483647 w 182"/>
                  <a:gd name="T3" fmla="*/ 2147483647 h 264"/>
                  <a:gd name="T4" fmla="*/ 2147483647 w 182"/>
                  <a:gd name="T5" fmla="*/ 2147483647 h 264"/>
                  <a:gd name="T6" fmla="*/ 2147483647 w 182"/>
                  <a:gd name="T7" fmla="*/ 2147483647 h 264"/>
                  <a:gd name="T8" fmla="*/ 2147483647 w 182"/>
                  <a:gd name="T9" fmla="*/ 2147483647 h 264"/>
                  <a:gd name="T10" fmla="*/ 2147483647 w 182"/>
                  <a:gd name="T11" fmla="*/ 2147483647 h 264"/>
                  <a:gd name="T12" fmla="*/ 2147483647 w 182"/>
                  <a:gd name="T13" fmla="*/ 2147483647 h 264"/>
                  <a:gd name="T14" fmla="*/ 2147483647 w 182"/>
                  <a:gd name="T15" fmla="*/ 2147483647 h 264"/>
                  <a:gd name="T16" fmla="*/ 2147483647 w 182"/>
                  <a:gd name="T17" fmla="*/ 2147483647 h 264"/>
                  <a:gd name="T18" fmla="*/ 2147483647 w 182"/>
                  <a:gd name="T19" fmla="*/ 2147483647 h 264"/>
                  <a:gd name="T20" fmla="*/ 2147483647 w 182"/>
                  <a:gd name="T21" fmla="*/ 2147483647 h 264"/>
                  <a:gd name="T22" fmla="*/ 2147483647 w 182"/>
                  <a:gd name="T23" fmla="*/ 2147483647 h 264"/>
                  <a:gd name="T24" fmla="*/ 2147483647 w 182"/>
                  <a:gd name="T25" fmla="*/ 2147483647 h 264"/>
                  <a:gd name="T26" fmla="*/ 2147483647 w 182"/>
                  <a:gd name="T27" fmla="*/ 2147483647 h 264"/>
                  <a:gd name="T28" fmla="*/ 2147483647 w 182"/>
                  <a:gd name="T29" fmla="*/ 2147483647 h 264"/>
                  <a:gd name="T30" fmla="*/ 2147483647 w 182"/>
                  <a:gd name="T31" fmla="*/ 2147483647 h 264"/>
                  <a:gd name="T32" fmla="*/ 2147483647 w 182"/>
                  <a:gd name="T33" fmla="*/ 2147483647 h 264"/>
                  <a:gd name="T34" fmla="*/ 2147483647 w 182"/>
                  <a:gd name="T35" fmla="*/ 2147483647 h 264"/>
                  <a:gd name="T36" fmla="*/ 2147483647 w 182"/>
                  <a:gd name="T37" fmla="*/ 2147483647 h 264"/>
                  <a:gd name="T38" fmla="*/ 2147483647 w 182"/>
                  <a:gd name="T39" fmla="*/ 2147483647 h 264"/>
                  <a:gd name="T40" fmla="*/ 2147483647 w 182"/>
                  <a:gd name="T41" fmla="*/ 2147483647 h 264"/>
                  <a:gd name="T42" fmla="*/ 2147483647 w 182"/>
                  <a:gd name="T43" fmla="*/ 2147483647 h 264"/>
                  <a:gd name="T44" fmla="*/ 2147483647 w 182"/>
                  <a:gd name="T45" fmla="*/ 2147483647 h 264"/>
                  <a:gd name="T46" fmla="*/ 2147483647 w 182"/>
                  <a:gd name="T47" fmla="*/ 2147483647 h 264"/>
                  <a:gd name="T48" fmla="*/ 2147483647 w 182"/>
                  <a:gd name="T49" fmla="*/ 2147483647 h 264"/>
                  <a:gd name="T50" fmla="*/ 2147483647 w 182"/>
                  <a:gd name="T51" fmla="*/ 2147483647 h 264"/>
                  <a:gd name="T52" fmla="*/ 2147483647 w 182"/>
                  <a:gd name="T53" fmla="*/ 2147483647 h 264"/>
                  <a:gd name="T54" fmla="*/ 2147483647 w 182"/>
                  <a:gd name="T55" fmla="*/ 2147483647 h 264"/>
                  <a:gd name="T56" fmla="*/ 2147483647 w 182"/>
                  <a:gd name="T57" fmla="*/ 2147483647 h 264"/>
                  <a:gd name="T58" fmla="*/ 2147483647 w 182"/>
                  <a:gd name="T59" fmla="*/ 2147483647 h 264"/>
                  <a:gd name="T60" fmla="*/ 2147483647 w 182"/>
                  <a:gd name="T61" fmla="*/ 2147483647 h 264"/>
                  <a:gd name="T62" fmla="*/ 2147483647 w 182"/>
                  <a:gd name="T63" fmla="*/ 2147483647 h 264"/>
                  <a:gd name="T64" fmla="*/ 2147483647 w 182"/>
                  <a:gd name="T65" fmla="*/ 2147483647 h 264"/>
                  <a:gd name="T66" fmla="*/ 2147483647 w 182"/>
                  <a:gd name="T67" fmla="*/ 2147483647 h 264"/>
                  <a:gd name="T68" fmla="*/ 2147483647 w 182"/>
                  <a:gd name="T69" fmla="*/ 2147483647 h 264"/>
                  <a:gd name="T70" fmla="*/ 2147483647 w 182"/>
                  <a:gd name="T71" fmla="*/ 2147483647 h 264"/>
                  <a:gd name="T72" fmla="*/ 2147483647 w 182"/>
                  <a:gd name="T73" fmla="*/ 2147483647 h 264"/>
                  <a:gd name="T74" fmla="*/ 2147483647 w 182"/>
                  <a:gd name="T75" fmla="*/ 2147483647 h 264"/>
                  <a:gd name="T76" fmla="*/ 2147483647 w 182"/>
                  <a:gd name="T77" fmla="*/ 2147483647 h 264"/>
                  <a:gd name="T78" fmla="*/ 2147483647 w 182"/>
                  <a:gd name="T79" fmla="*/ 2147483647 h 264"/>
                  <a:gd name="T80" fmla="*/ 2147483647 w 182"/>
                  <a:gd name="T81" fmla="*/ 2147483647 h 264"/>
                  <a:gd name="T82" fmla="*/ 2147483647 w 182"/>
                  <a:gd name="T83" fmla="*/ 2147483647 h 264"/>
                  <a:gd name="T84" fmla="*/ 2147483647 w 182"/>
                  <a:gd name="T85" fmla="*/ 2147483647 h 264"/>
                  <a:gd name="T86" fmla="*/ 2147483647 w 182"/>
                  <a:gd name="T87" fmla="*/ 2147483647 h 264"/>
                  <a:gd name="T88" fmla="*/ 2147483647 w 182"/>
                  <a:gd name="T89" fmla="*/ 2147483647 h 264"/>
                  <a:gd name="T90" fmla="*/ 2147483647 w 182"/>
                  <a:gd name="T91" fmla="*/ 2147483647 h 264"/>
                  <a:gd name="T92" fmla="*/ 2147483647 w 182"/>
                  <a:gd name="T93" fmla="*/ 2147483647 h 264"/>
                  <a:gd name="T94" fmla="*/ 2147483647 w 182"/>
                  <a:gd name="T95" fmla="*/ 2147483647 h 264"/>
                  <a:gd name="T96" fmla="*/ 2147483647 w 182"/>
                  <a:gd name="T97" fmla="*/ 2147483647 h 264"/>
                  <a:gd name="T98" fmla="*/ 2147483647 w 182"/>
                  <a:gd name="T99" fmla="*/ 2147483647 h 264"/>
                  <a:gd name="T100" fmla="*/ 2147483647 w 182"/>
                  <a:gd name="T101" fmla="*/ 2147483647 h 264"/>
                  <a:gd name="T102" fmla="*/ 2147483647 w 182"/>
                  <a:gd name="T103" fmla="*/ 2147483647 h 264"/>
                  <a:gd name="T104" fmla="*/ 2147483647 w 182"/>
                  <a:gd name="T105" fmla="*/ 2147483647 h 264"/>
                  <a:gd name="T106" fmla="*/ 2147483647 w 182"/>
                  <a:gd name="T107" fmla="*/ 2147483647 h 264"/>
                  <a:gd name="T108" fmla="*/ 2147483647 w 182"/>
                  <a:gd name="T109" fmla="*/ 2147483647 h 264"/>
                  <a:gd name="T110" fmla="*/ 2147483647 w 182"/>
                  <a:gd name="T111" fmla="*/ 2147483647 h 264"/>
                  <a:gd name="T112" fmla="*/ 2147483647 w 182"/>
                  <a:gd name="T113" fmla="*/ 2147483647 h 264"/>
                  <a:gd name="T114" fmla="*/ 2147483647 w 182"/>
                  <a:gd name="T115" fmla="*/ 2147483647 h 264"/>
                  <a:gd name="T116" fmla="*/ 2147483647 w 182"/>
                  <a:gd name="T117" fmla="*/ 2147483647 h 264"/>
                  <a:gd name="T118" fmla="*/ 2147483647 w 182"/>
                  <a:gd name="T119" fmla="*/ 2147483647 h 264"/>
                  <a:gd name="T120" fmla="*/ 2147483647 w 182"/>
                  <a:gd name="T121" fmla="*/ 2147483647 h 264"/>
                  <a:gd name="T122" fmla="*/ 2147483647 w 182"/>
                  <a:gd name="T123" fmla="*/ 2147483647 h 264"/>
                  <a:gd name="T124" fmla="*/ 2147483647 w 182"/>
                  <a:gd name="T125" fmla="*/ 2147483647 h 26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82"/>
                  <a:gd name="T190" fmla="*/ 0 h 264"/>
                  <a:gd name="T191" fmla="*/ 182 w 182"/>
                  <a:gd name="T192" fmla="*/ 264 h 264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82" h="264">
                    <a:moveTo>
                      <a:pt x="144" y="9"/>
                    </a:moveTo>
                    <a:lnTo>
                      <a:pt x="170" y="32"/>
                    </a:lnTo>
                    <a:lnTo>
                      <a:pt x="180" y="41"/>
                    </a:lnTo>
                    <a:lnTo>
                      <a:pt x="181" y="41"/>
                    </a:lnTo>
                    <a:lnTo>
                      <a:pt x="182" y="41"/>
                    </a:lnTo>
                    <a:lnTo>
                      <a:pt x="182" y="42"/>
                    </a:lnTo>
                    <a:lnTo>
                      <a:pt x="182" y="43"/>
                    </a:lnTo>
                    <a:lnTo>
                      <a:pt x="181" y="43"/>
                    </a:lnTo>
                    <a:lnTo>
                      <a:pt x="180" y="45"/>
                    </a:lnTo>
                    <a:lnTo>
                      <a:pt x="180" y="46"/>
                    </a:lnTo>
                    <a:lnTo>
                      <a:pt x="179" y="48"/>
                    </a:lnTo>
                    <a:lnTo>
                      <a:pt x="178" y="49"/>
                    </a:lnTo>
                    <a:lnTo>
                      <a:pt x="177" y="52"/>
                    </a:lnTo>
                    <a:lnTo>
                      <a:pt x="177" y="53"/>
                    </a:lnTo>
                    <a:lnTo>
                      <a:pt x="176" y="54"/>
                    </a:lnTo>
                    <a:lnTo>
                      <a:pt x="175" y="56"/>
                    </a:lnTo>
                    <a:lnTo>
                      <a:pt x="175" y="57"/>
                    </a:lnTo>
                    <a:lnTo>
                      <a:pt x="175" y="58"/>
                    </a:lnTo>
                    <a:lnTo>
                      <a:pt x="175" y="59"/>
                    </a:lnTo>
                    <a:lnTo>
                      <a:pt x="175" y="60"/>
                    </a:lnTo>
                    <a:lnTo>
                      <a:pt x="175" y="61"/>
                    </a:lnTo>
                    <a:lnTo>
                      <a:pt x="175" y="62"/>
                    </a:lnTo>
                    <a:lnTo>
                      <a:pt x="175" y="63"/>
                    </a:lnTo>
                    <a:lnTo>
                      <a:pt x="175" y="62"/>
                    </a:lnTo>
                    <a:lnTo>
                      <a:pt x="174" y="63"/>
                    </a:lnTo>
                    <a:lnTo>
                      <a:pt x="175" y="62"/>
                    </a:lnTo>
                    <a:lnTo>
                      <a:pt x="174" y="62"/>
                    </a:lnTo>
                    <a:lnTo>
                      <a:pt x="174" y="61"/>
                    </a:lnTo>
                    <a:lnTo>
                      <a:pt x="174" y="62"/>
                    </a:lnTo>
                    <a:lnTo>
                      <a:pt x="174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3"/>
                    </a:lnTo>
                    <a:lnTo>
                      <a:pt x="175" y="63"/>
                    </a:lnTo>
                    <a:lnTo>
                      <a:pt x="175" y="64"/>
                    </a:lnTo>
                    <a:lnTo>
                      <a:pt x="174" y="65"/>
                    </a:lnTo>
                    <a:lnTo>
                      <a:pt x="173" y="67"/>
                    </a:lnTo>
                    <a:lnTo>
                      <a:pt x="172" y="70"/>
                    </a:lnTo>
                    <a:lnTo>
                      <a:pt x="172" y="72"/>
                    </a:lnTo>
                    <a:lnTo>
                      <a:pt x="172" y="73"/>
                    </a:lnTo>
                    <a:lnTo>
                      <a:pt x="172" y="74"/>
                    </a:lnTo>
                    <a:lnTo>
                      <a:pt x="172" y="77"/>
                    </a:lnTo>
                    <a:lnTo>
                      <a:pt x="172" y="78"/>
                    </a:lnTo>
                    <a:lnTo>
                      <a:pt x="171" y="79"/>
                    </a:lnTo>
                    <a:lnTo>
                      <a:pt x="171" y="80"/>
                    </a:lnTo>
                    <a:lnTo>
                      <a:pt x="171" y="82"/>
                    </a:lnTo>
                    <a:lnTo>
                      <a:pt x="171" y="85"/>
                    </a:lnTo>
                    <a:lnTo>
                      <a:pt x="171" y="88"/>
                    </a:lnTo>
                    <a:lnTo>
                      <a:pt x="171" y="89"/>
                    </a:lnTo>
                    <a:lnTo>
                      <a:pt x="171" y="90"/>
                    </a:lnTo>
                    <a:lnTo>
                      <a:pt x="171" y="91"/>
                    </a:lnTo>
                    <a:lnTo>
                      <a:pt x="171" y="93"/>
                    </a:lnTo>
                    <a:lnTo>
                      <a:pt x="171" y="94"/>
                    </a:lnTo>
                    <a:lnTo>
                      <a:pt x="171" y="96"/>
                    </a:lnTo>
                    <a:lnTo>
                      <a:pt x="171" y="98"/>
                    </a:lnTo>
                    <a:lnTo>
                      <a:pt x="171" y="99"/>
                    </a:lnTo>
                    <a:lnTo>
                      <a:pt x="171" y="101"/>
                    </a:lnTo>
                    <a:lnTo>
                      <a:pt x="171" y="103"/>
                    </a:lnTo>
                    <a:lnTo>
                      <a:pt x="171" y="104"/>
                    </a:lnTo>
                    <a:lnTo>
                      <a:pt x="171" y="105"/>
                    </a:lnTo>
                    <a:lnTo>
                      <a:pt x="171" y="108"/>
                    </a:lnTo>
                    <a:lnTo>
                      <a:pt x="171" y="112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1" y="119"/>
                    </a:lnTo>
                    <a:lnTo>
                      <a:pt x="170" y="122"/>
                    </a:lnTo>
                    <a:lnTo>
                      <a:pt x="170" y="124"/>
                    </a:lnTo>
                    <a:lnTo>
                      <a:pt x="169" y="125"/>
                    </a:lnTo>
                    <a:lnTo>
                      <a:pt x="169" y="126"/>
                    </a:lnTo>
                    <a:lnTo>
                      <a:pt x="168" y="127"/>
                    </a:lnTo>
                    <a:lnTo>
                      <a:pt x="167" y="129"/>
                    </a:lnTo>
                    <a:lnTo>
                      <a:pt x="167" y="130"/>
                    </a:lnTo>
                    <a:lnTo>
                      <a:pt x="166" y="131"/>
                    </a:lnTo>
                    <a:lnTo>
                      <a:pt x="165" y="134"/>
                    </a:lnTo>
                    <a:lnTo>
                      <a:pt x="163" y="138"/>
                    </a:lnTo>
                    <a:lnTo>
                      <a:pt x="161" y="140"/>
                    </a:lnTo>
                    <a:lnTo>
                      <a:pt x="161" y="141"/>
                    </a:lnTo>
                    <a:lnTo>
                      <a:pt x="160" y="142"/>
                    </a:lnTo>
                    <a:lnTo>
                      <a:pt x="160" y="143"/>
                    </a:lnTo>
                    <a:lnTo>
                      <a:pt x="160" y="144"/>
                    </a:lnTo>
                    <a:lnTo>
                      <a:pt x="159" y="144"/>
                    </a:lnTo>
                    <a:lnTo>
                      <a:pt x="159" y="143"/>
                    </a:lnTo>
                    <a:lnTo>
                      <a:pt x="160" y="143"/>
                    </a:lnTo>
                    <a:lnTo>
                      <a:pt x="160" y="142"/>
                    </a:lnTo>
                    <a:lnTo>
                      <a:pt x="160" y="141"/>
                    </a:lnTo>
                    <a:lnTo>
                      <a:pt x="161" y="140"/>
                    </a:lnTo>
                    <a:lnTo>
                      <a:pt x="161" y="139"/>
                    </a:lnTo>
                    <a:lnTo>
                      <a:pt x="160" y="139"/>
                    </a:lnTo>
                    <a:lnTo>
                      <a:pt x="160" y="140"/>
                    </a:lnTo>
                    <a:lnTo>
                      <a:pt x="159" y="141"/>
                    </a:lnTo>
                    <a:lnTo>
                      <a:pt x="159" y="142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8" y="144"/>
                    </a:lnTo>
                    <a:lnTo>
                      <a:pt x="156" y="144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1" y="146"/>
                    </a:lnTo>
                    <a:lnTo>
                      <a:pt x="149" y="147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1"/>
                    </a:lnTo>
                    <a:lnTo>
                      <a:pt x="141" y="154"/>
                    </a:lnTo>
                    <a:lnTo>
                      <a:pt x="140" y="155"/>
                    </a:lnTo>
                    <a:lnTo>
                      <a:pt x="140" y="156"/>
                    </a:lnTo>
                    <a:lnTo>
                      <a:pt x="139" y="157"/>
                    </a:lnTo>
                    <a:lnTo>
                      <a:pt x="139" y="158"/>
                    </a:lnTo>
                    <a:lnTo>
                      <a:pt x="138" y="159"/>
                    </a:lnTo>
                    <a:lnTo>
                      <a:pt x="137" y="159"/>
                    </a:lnTo>
                    <a:lnTo>
                      <a:pt x="137" y="160"/>
                    </a:lnTo>
                    <a:lnTo>
                      <a:pt x="137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5" y="163"/>
                    </a:lnTo>
                    <a:lnTo>
                      <a:pt x="134" y="163"/>
                    </a:lnTo>
                    <a:lnTo>
                      <a:pt x="134" y="164"/>
                    </a:lnTo>
                    <a:lnTo>
                      <a:pt x="134" y="163"/>
                    </a:lnTo>
                    <a:lnTo>
                      <a:pt x="133" y="164"/>
                    </a:lnTo>
                    <a:lnTo>
                      <a:pt x="132" y="164"/>
                    </a:lnTo>
                    <a:lnTo>
                      <a:pt x="131" y="164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30" y="164"/>
                    </a:lnTo>
                    <a:lnTo>
                      <a:pt x="130" y="165"/>
                    </a:lnTo>
                    <a:lnTo>
                      <a:pt x="131" y="165"/>
                    </a:lnTo>
                    <a:lnTo>
                      <a:pt x="132" y="165"/>
                    </a:lnTo>
                    <a:lnTo>
                      <a:pt x="133" y="165"/>
                    </a:lnTo>
                    <a:lnTo>
                      <a:pt x="133" y="166"/>
                    </a:lnTo>
                    <a:lnTo>
                      <a:pt x="132" y="167"/>
                    </a:lnTo>
                    <a:lnTo>
                      <a:pt x="132" y="168"/>
                    </a:lnTo>
                    <a:lnTo>
                      <a:pt x="132" y="169"/>
                    </a:lnTo>
                    <a:lnTo>
                      <a:pt x="131" y="169"/>
                    </a:lnTo>
                    <a:lnTo>
                      <a:pt x="131" y="170"/>
                    </a:lnTo>
                    <a:lnTo>
                      <a:pt x="131" y="171"/>
                    </a:lnTo>
                    <a:lnTo>
                      <a:pt x="130" y="171"/>
                    </a:lnTo>
                    <a:lnTo>
                      <a:pt x="129" y="171"/>
                    </a:lnTo>
                    <a:lnTo>
                      <a:pt x="128" y="171"/>
                    </a:lnTo>
                    <a:lnTo>
                      <a:pt x="128" y="172"/>
                    </a:lnTo>
                    <a:lnTo>
                      <a:pt x="128" y="173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29" y="175"/>
                    </a:lnTo>
                    <a:lnTo>
                      <a:pt x="129" y="176"/>
                    </a:lnTo>
                    <a:lnTo>
                      <a:pt x="129" y="177"/>
                    </a:lnTo>
                    <a:lnTo>
                      <a:pt x="129" y="178"/>
                    </a:lnTo>
                    <a:lnTo>
                      <a:pt x="128" y="179"/>
                    </a:lnTo>
                    <a:lnTo>
                      <a:pt x="128" y="180"/>
                    </a:lnTo>
                    <a:lnTo>
                      <a:pt x="128" y="181"/>
                    </a:lnTo>
                    <a:lnTo>
                      <a:pt x="127" y="181"/>
                    </a:lnTo>
                    <a:lnTo>
                      <a:pt x="127" y="182"/>
                    </a:lnTo>
                    <a:lnTo>
                      <a:pt x="127" y="183"/>
                    </a:lnTo>
                    <a:lnTo>
                      <a:pt x="127" y="184"/>
                    </a:lnTo>
                    <a:lnTo>
                      <a:pt x="126" y="184"/>
                    </a:lnTo>
                    <a:lnTo>
                      <a:pt x="126" y="185"/>
                    </a:lnTo>
                    <a:lnTo>
                      <a:pt x="125" y="186"/>
                    </a:lnTo>
                    <a:lnTo>
                      <a:pt x="125" y="187"/>
                    </a:lnTo>
                    <a:lnTo>
                      <a:pt x="124" y="187"/>
                    </a:lnTo>
                    <a:lnTo>
                      <a:pt x="124" y="188"/>
                    </a:lnTo>
                    <a:lnTo>
                      <a:pt x="123" y="188"/>
                    </a:lnTo>
                    <a:lnTo>
                      <a:pt x="123" y="189"/>
                    </a:lnTo>
                    <a:lnTo>
                      <a:pt x="123" y="190"/>
                    </a:lnTo>
                    <a:lnTo>
                      <a:pt x="122" y="190"/>
                    </a:lnTo>
                    <a:lnTo>
                      <a:pt x="122" y="189"/>
                    </a:lnTo>
                    <a:lnTo>
                      <a:pt x="121" y="189"/>
                    </a:lnTo>
                    <a:lnTo>
                      <a:pt x="121" y="188"/>
                    </a:lnTo>
                    <a:lnTo>
                      <a:pt x="120" y="188"/>
                    </a:lnTo>
                    <a:lnTo>
                      <a:pt x="119" y="189"/>
                    </a:lnTo>
                    <a:lnTo>
                      <a:pt x="119" y="190"/>
                    </a:lnTo>
                    <a:lnTo>
                      <a:pt x="118" y="190"/>
                    </a:lnTo>
                    <a:lnTo>
                      <a:pt x="119" y="190"/>
                    </a:lnTo>
                    <a:lnTo>
                      <a:pt x="119" y="191"/>
                    </a:lnTo>
                    <a:lnTo>
                      <a:pt x="118" y="191"/>
                    </a:lnTo>
                    <a:lnTo>
                      <a:pt x="119" y="191"/>
                    </a:lnTo>
                    <a:lnTo>
                      <a:pt x="119" y="192"/>
                    </a:lnTo>
                    <a:lnTo>
                      <a:pt x="118" y="192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1"/>
                    </a:lnTo>
                    <a:lnTo>
                      <a:pt x="114" y="191"/>
                    </a:lnTo>
                    <a:lnTo>
                      <a:pt x="114" y="189"/>
                    </a:lnTo>
                    <a:lnTo>
                      <a:pt x="115" y="189"/>
                    </a:lnTo>
                    <a:lnTo>
                      <a:pt x="115" y="188"/>
                    </a:lnTo>
                    <a:lnTo>
                      <a:pt x="116" y="188"/>
                    </a:lnTo>
                    <a:lnTo>
                      <a:pt x="117" y="188"/>
                    </a:lnTo>
                    <a:lnTo>
                      <a:pt x="117" y="187"/>
                    </a:lnTo>
                    <a:lnTo>
                      <a:pt x="117" y="186"/>
                    </a:lnTo>
                    <a:lnTo>
                      <a:pt x="118" y="187"/>
                    </a:lnTo>
                    <a:lnTo>
                      <a:pt x="117" y="186"/>
                    </a:lnTo>
                    <a:lnTo>
                      <a:pt x="118" y="186"/>
                    </a:lnTo>
                    <a:lnTo>
                      <a:pt x="117" y="186"/>
                    </a:lnTo>
                    <a:lnTo>
                      <a:pt x="116" y="186"/>
                    </a:lnTo>
                    <a:lnTo>
                      <a:pt x="116" y="185"/>
                    </a:lnTo>
                    <a:lnTo>
                      <a:pt x="115" y="186"/>
                    </a:lnTo>
                    <a:lnTo>
                      <a:pt x="116" y="186"/>
                    </a:lnTo>
                    <a:lnTo>
                      <a:pt x="116" y="187"/>
                    </a:lnTo>
                    <a:lnTo>
                      <a:pt x="115" y="187"/>
                    </a:lnTo>
                    <a:lnTo>
                      <a:pt x="115" y="188"/>
                    </a:lnTo>
                    <a:lnTo>
                      <a:pt x="115" y="187"/>
                    </a:lnTo>
                    <a:lnTo>
                      <a:pt x="115" y="188"/>
                    </a:lnTo>
                    <a:lnTo>
                      <a:pt x="114" y="188"/>
                    </a:lnTo>
                    <a:lnTo>
                      <a:pt x="113" y="188"/>
                    </a:lnTo>
                    <a:lnTo>
                      <a:pt x="112" y="188"/>
                    </a:lnTo>
                    <a:lnTo>
                      <a:pt x="113" y="188"/>
                    </a:lnTo>
                    <a:lnTo>
                      <a:pt x="114" y="188"/>
                    </a:lnTo>
                    <a:lnTo>
                      <a:pt x="114" y="189"/>
                    </a:lnTo>
                    <a:lnTo>
                      <a:pt x="114" y="190"/>
                    </a:lnTo>
                    <a:lnTo>
                      <a:pt x="113" y="190"/>
                    </a:lnTo>
                    <a:lnTo>
                      <a:pt x="113" y="191"/>
                    </a:lnTo>
                    <a:lnTo>
                      <a:pt x="113" y="192"/>
                    </a:lnTo>
                    <a:lnTo>
                      <a:pt x="114" y="192"/>
                    </a:lnTo>
                    <a:lnTo>
                      <a:pt x="115" y="192"/>
                    </a:lnTo>
                    <a:lnTo>
                      <a:pt x="116" y="192"/>
                    </a:lnTo>
                    <a:lnTo>
                      <a:pt x="116" y="193"/>
                    </a:lnTo>
                    <a:lnTo>
                      <a:pt x="116" y="192"/>
                    </a:lnTo>
                    <a:lnTo>
                      <a:pt x="117" y="192"/>
                    </a:lnTo>
                    <a:lnTo>
                      <a:pt x="117" y="193"/>
                    </a:lnTo>
                    <a:lnTo>
                      <a:pt x="118" y="192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20" y="192"/>
                    </a:lnTo>
                    <a:lnTo>
                      <a:pt x="120" y="193"/>
                    </a:lnTo>
                    <a:lnTo>
                      <a:pt x="119" y="193"/>
                    </a:lnTo>
                    <a:lnTo>
                      <a:pt x="120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18" y="195"/>
                    </a:lnTo>
                    <a:lnTo>
                      <a:pt x="118" y="196"/>
                    </a:lnTo>
                    <a:lnTo>
                      <a:pt x="116" y="197"/>
                    </a:lnTo>
                    <a:lnTo>
                      <a:pt x="116" y="198"/>
                    </a:lnTo>
                    <a:lnTo>
                      <a:pt x="115" y="199"/>
                    </a:lnTo>
                    <a:lnTo>
                      <a:pt x="115" y="200"/>
                    </a:lnTo>
                    <a:lnTo>
                      <a:pt x="115" y="201"/>
                    </a:lnTo>
                    <a:lnTo>
                      <a:pt x="114" y="202"/>
                    </a:lnTo>
                    <a:lnTo>
                      <a:pt x="114" y="203"/>
                    </a:lnTo>
                    <a:lnTo>
                      <a:pt x="113" y="204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2" y="206"/>
                    </a:lnTo>
                    <a:lnTo>
                      <a:pt x="112" y="207"/>
                    </a:lnTo>
                    <a:lnTo>
                      <a:pt x="111" y="207"/>
                    </a:lnTo>
                    <a:lnTo>
                      <a:pt x="111" y="208"/>
                    </a:lnTo>
                    <a:lnTo>
                      <a:pt x="110" y="208"/>
                    </a:lnTo>
                    <a:lnTo>
                      <a:pt x="108" y="211"/>
                    </a:lnTo>
                    <a:lnTo>
                      <a:pt x="108" y="212"/>
                    </a:lnTo>
                    <a:lnTo>
                      <a:pt x="108" y="213"/>
                    </a:lnTo>
                    <a:lnTo>
                      <a:pt x="107" y="213"/>
                    </a:lnTo>
                    <a:lnTo>
                      <a:pt x="106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6"/>
                    </a:lnTo>
                    <a:lnTo>
                      <a:pt x="104" y="215"/>
                    </a:lnTo>
                    <a:lnTo>
                      <a:pt x="103" y="215"/>
                    </a:lnTo>
                    <a:lnTo>
                      <a:pt x="103" y="216"/>
                    </a:lnTo>
                    <a:lnTo>
                      <a:pt x="102" y="216"/>
                    </a:lnTo>
                    <a:lnTo>
                      <a:pt x="102" y="217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7"/>
                    </a:lnTo>
                    <a:lnTo>
                      <a:pt x="100" y="217"/>
                    </a:lnTo>
                    <a:lnTo>
                      <a:pt x="100" y="218"/>
                    </a:lnTo>
                    <a:lnTo>
                      <a:pt x="100" y="217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9" y="217"/>
                    </a:lnTo>
                    <a:lnTo>
                      <a:pt x="98" y="217"/>
                    </a:lnTo>
                    <a:lnTo>
                      <a:pt x="98" y="218"/>
                    </a:lnTo>
                    <a:lnTo>
                      <a:pt x="97" y="218"/>
                    </a:lnTo>
                    <a:lnTo>
                      <a:pt x="98" y="218"/>
                    </a:lnTo>
                    <a:lnTo>
                      <a:pt x="97" y="219"/>
                    </a:lnTo>
                    <a:lnTo>
                      <a:pt x="98" y="219"/>
                    </a:lnTo>
                    <a:lnTo>
                      <a:pt x="99" y="219"/>
                    </a:lnTo>
                    <a:lnTo>
                      <a:pt x="98" y="219"/>
                    </a:lnTo>
                    <a:lnTo>
                      <a:pt x="98" y="218"/>
                    </a:lnTo>
                    <a:lnTo>
                      <a:pt x="99" y="217"/>
                    </a:lnTo>
                    <a:lnTo>
                      <a:pt x="99" y="218"/>
                    </a:lnTo>
                    <a:lnTo>
                      <a:pt x="100" y="218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100" y="219"/>
                    </a:lnTo>
                    <a:lnTo>
                      <a:pt x="99" y="219"/>
                    </a:lnTo>
                    <a:lnTo>
                      <a:pt x="99" y="220"/>
                    </a:lnTo>
                    <a:lnTo>
                      <a:pt x="99" y="221"/>
                    </a:lnTo>
                    <a:lnTo>
                      <a:pt x="98" y="222"/>
                    </a:lnTo>
                    <a:lnTo>
                      <a:pt x="97" y="223"/>
                    </a:lnTo>
                    <a:lnTo>
                      <a:pt x="98" y="223"/>
                    </a:lnTo>
                    <a:lnTo>
                      <a:pt x="97" y="223"/>
                    </a:lnTo>
                    <a:lnTo>
                      <a:pt x="96" y="223"/>
                    </a:lnTo>
                    <a:lnTo>
                      <a:pt x="95" y="224"/>
                    </a:lnTo>
                    <a:lnTo>
                      <a:pt x="94" y="225"/>
                    </a:lnTo>
                    <a:lnTo>
                      <a:pt x="93" y="226"/>
                    </a:lnTo>
                    <a:lnTo>
                      <a:pt x="93" y="227"/>
                    </a:lnTo>
                    <a:lnTo>
                      <a:pt x="93" y="228"/>
                    </a:lnTo>
                    <a:lnTo>
                      <a:pt x="92" y="228"/>
                    </a:lnTo>
                    <a:lnTo>
                      <a:pt x="93" y="228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9"/>
                    </a:lnTo>
                    <a:lnTo>
                      <a:pt x="90" y="230"/>
                    </a:lnTo>
                    <a:lnTo>
                      <a:pt x="89" y="230"/>
                    </a:lnTo>
                    <a:lnTo>
                      <a:pt x="89" y="229"/>
                    </a:lnTo>
                    <a:lnTo>
                      <a:pt x="89" y="228"/>
                    </a:lnTo>
                    <a:lnTo>
                      <a:pt x="88" y="227"/>
                    </a:lnTo>
                    <a:lnTo>
                      <a:pt x="88" y="226"/>
                    </a:lnTo>
                    <a:lnTo>
                      <a:pt x="89" y="226"/>
                    </a:lnTo>
                    <a:lnTo>
                      <a:pt x="88" y="226"/>
                    </a:lnTo>
                    <a:lnTo>
                      <a:pt x="88" y="227"/>
                    </a:lnTo>
                    <a:lnTo>
                      <a:pt x="87" y="227"/>
                    </a:lnTo>
                    <a:lnTo>
                      <a:pt x="88" y="227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5" y="229"/>
                    </a:lnTo>
                    <a:lnTo>
                      <a:pt x="84" y="229"/>
                    </a:lnTo>
                    <a:lnTo>
                      <a:pt x="83" y="229"/>
                    </a:lnTo>
                    <a:lnTo>
                      <a:pt x="83" y="230"/>
                    </a:lnTo>
                    <a:lnTo>
                      <a:pt x="83" y="229"/>
                    </a:lnTo>
                    <a:lnTo>
                      <a:pt x="82" y="229"/>
                    </a:lnTo>
                    <a:lnTo>
                      <a:pt x="83" y="229"/>
                    </a:lnTo>
                    <a:lnTo>
                      <a:pt x="82" y="229"/>
                    </a:lnTo>
                    <a:lnTo>
                      <a:pt x="83" y="230"/>
                    </a:lnTo>
                    <a:lnTo>
                      <a:pt x="82" y="230"/>
                    </a:lnTo>
                    <a:lnTo>
                      <a:pt x="82" y="229"/>
                    </a:lnTo>
                    <a:lnTo>
                      <a:pt x="81" y="230"/>
                    </a:lnTo>
                    <a:lnTo>
                      <a:pt x="80" y="230"/>
                    </a:lnTo>
                    <a:lnTo>
                      <a:pt x="80" y="231"/>
                    </a:lnTo>
                    <a:lnTo>
                      <a:pt x="79" y="232"/>
                    </a:lnTo>
                    <a:lnTo>
                      <a:pt x="79" y="233"/>
                    </a:lnTo>
                    <a:lnTo>
                      <a:pt x="78" y="233"/>
                    </a:lnTo>
                    <a:lnTo>
                      <a:pt x="78" y="234"/>
                    </a:lnTo>
                    <a:lnTo>
                      <a:pt x="77" y="235"/>
                    </a:lnTo>
                    <a:lnTo>
                      <a:pt x="76" y="236"/>
                    </a:lnTo>
                    <a:lnTo>
                      <a:pt x="75" y="237"/>
                    </a:lnTo>
                    <a:lnTo>
                      <a:pt x="75" y="238"/>
                    </a:lnTo>
                    <a:lnTo>
                      <a:pt x="75" y="239"/>
                    </a:lnTo>
                    <a:lnTo>
                      <a:pt x="75" y="240"/>
                    </a:lnTo>
                    <a:lnTo>
                      <a:pt x="75" y="241"/>
                    </a:lnTo>
                    <a:lnTo>
                      <a:pt x="75" y="242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3" y="245"/>
                    </a:lnTo>
                    <a:lnTo>
                      <a:pt x="72" y="246"/>
                    </a:lnTo>
                    <a:lnTo>
                      <a:pt x="72" y="248"/>
                    </a:lnTo>
                    <a:lnTo>
                      <a:pt x="70" y="250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8" y="252"/>
                    </a:lnTo>
                    <a:lnTo>
                      <a:pt x="67" y="253"/>
                    </a:lnTo>
                    <a:lnTo>
                      <a:pt x="66" y="253"/>
                    </a:lnTo>
                    <a:lnTo>
                      <a:pt x="65" y="254"/>
                    </a:lnTo>
                    <a:lnTo>
                      <a:pt x="65" y="255"/>
                    </a:lnTo>
                    <a:lnTo>
                      <a:pt x="64" y="256"/>
                    </a:lnTo>
                    <a:lnTo>
                      <a:pt x="62" y="258"/>
                    </a:lnTo>
                    <a:lnTo>
                      <a:pt x="62" y="260"/>
                    </a:lnTo>
                    <a:lnTo>
                      <a:pt x="61" y="261"/>
                    </a:lnTo>
                    <a:lnTo>
                      <a:pt x="61" y="262"/>
                    </a:lnTo>
                    <a:lnTo>
                      <a:pt x="61" y="263"/>
                    </a:lnTo>
                    <a:lnTo>
                      <a:pt x="61" y="264"/>
                    </a:lnTo>
                    <a:lnTo>
                      <a:pt x="61" y="263"/>
                    </a:lnTo>
                    <a:lnTo>
                      <a:pt x="60" y="263"/>
                    </a:lnTo>
                    <a:lnTo>
                      <a:pt x="60" y="262"/>
                    </a:lnTo>
                    <a:lnTo>
                      <a:pt x="60" y="263"/>
                    </a:lnTo>
                    <a:lnTo>
                      <a:pt x="60" y="262"/>
                    </a:lnTo>
                    <a:lnTo>
                      <a:pt x="59" y="262"/>
                    </a:lnTo>
                    <a:lnTo>
                      <a:pt x="58" y="261"/>
                    </a:lnTo>
                    <a:lnTo>
                      <a:pt x="59" y="261"/>
                    </a:lnTo>
                    <a:lnTo>
                      <a:pt x="58" y="260"/>
                    </a:lnTo>
                    <a:lnTo>
                      <a:pt x="58" y="259"/>
                    </a:lnTo>
                    <a:lnTo>
                      <a:pt x="57" y="259"/>
                    </a:lnTo>
                    <a:lnTo>
                      <a:pt x="56" y="259"/>
                    </a:lnTo>
                    <a:lnTo>
                      <a:pt x="55" y="259"/>
                    </a:lnTo>
                    <a:lnTo>
                      <a:pt x="56" y="259"/>
                    </a:lnTo>
                    <a:lnTo>
                      <a:pt x="55" y="259"/>
                    </a:lnTo>
                    <a:lnTo>
                      <a:pt x="55" y="258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3" y="256"/>
                    </a:lnTo>
                    <a:lnTo>
                      <a:pt x="52" y="256"/>
                    </a:lnTo>
                    <a:lnTo>
                      <a:pt x="51" y="256"/>
                    </a:lnTo>
                    <a:lnTo>
                      <a:pt x="51" y="257"/>
                    </a:lnTo>
                    <a:lnTo>
                      <a:pt x="50" y="257"/>
                    </a:lnTo>
                    <a:lnTo>
                      <a:pt x="50" y="256"/>
                    </a:lnTo>
                    <a:lnTo>
                      <a:pt x="49" y="256"/>
                    </a:lnTo>
                    <a:lnTo>
                      <a:pt x="49" y="257"/>
                    </a:lnTo>
                    <a:lnTo>
                      <a:pt x="48" y="257"/>
                    </a:lnTo>
                    <a:lnTo>
                      <a:pt x="48" y="258"/>
                    </a:lnTo>
                    <a:lnTo>
                      <a:pt x="47" y="257"/>
                    </a:lnTo>
                    <a:lnTo>
                      <a:pt x="47" y="258"/>
                    </a:lnTo>
                    <a:lnTo>
                      <a:pt x="47" y="257"/>
                    </a:lnTo>
                    <a:lnTo>
                      <a:pt x="46" y="257"/>
                    </a:lnTo>
                    <a:lnTo>
                      <a:pt x="45" y="257"/>
                    </a:lnTo>
                    <a:lnTo>
                      <a:pt x="46" y="257"/>
                    </a:lnTo>
                    <a:lnTo>
                      <a:pt x="45" y="257"/>
                    </a:lnTo>
                    <a:lnTo>
                      <a:pt x="45" y="258"/>
                    </a:lnTo>
                    <a:lnTo>
                      <a:pt x="45" y="257"/>
                    </a:lnTo>
                    <a:lnTo>
                      <a:pt x="44" y="257"/>
                    </a:lnTo>
                    <a:lnTo>
                      <a:pt x="44" y="256"/>
                    </a:lnTo>
                    <a:lnTo>
                      <a:pt x="43" y="256"/>
                    </a:lnTo>
                    <a:lnTo>
                      <a:pt x="42" y="256"/>
                    </a:lnTo>
                    <a:lnTo>
                      <a:pt x="43" y="256"/>
                    </a:lnTo>
                    <a:lnTo>
                      <a:pt x="43" y="255"/>
                    </a:lnTo>
                    <a:lnTo>
                      <a:pt x="42" y="255"/>
                    </a:lnTo>
                    <a:lnTo>
                      <a:pt x="41" y="255"/>
                    </a:lnTo>
                    <a:lnTo>
                      <a:pt x="40" y="255"/>
                    </a:lnTo>
                    <a:lnTo>
                      <a:pt x="40" y="256"/>
                    </a:lnTo>
                    <a:lnTo>
                      <a:pt x="39" y="256"/>
                    </a:lnTo>
                    <a:lnTo>
                      <a:pt x="38" y="256"/>
                    </a:lnTo>
                    <a:lnTo>
                      <a:pt x="38" y="255"/>
                    </a:lnTo>
                    <a:lnTo>
                      <a:pt x="38" y="256"/>
                    </a:lnTo>
                    <a:lnTo>
                      <a:pt x="38" y="255"/>
                    </a:lnTo>
                    <a:lnTo>
                      <a:pt x="37" y="255"/>
                    </a:lnTo>
                    <a:lnTo>
                      <a:pt x="37" y="254"/>
                    </a:lnTo>
                    <a:lnTo>
                      <a:pt x="36" y="254"/>
                    </a:lnTo>
                    <a:lnTo>
                      <a:pt x="36" y="253"/>
                    </a:lnTo>
                    <a:lnTo>
                      <a:pt x="36" y="254"/>
                    </a:lnTo>
                    <a:lnTo>
                      <a:pt x="35" y="254"/>
                    </a:lnTo>
                    <a:lnTo>
                      <a:pt x="35" y="253"/>
                    </a:lnTo>
                    <a:lnTo>
                      <a:pt x="34" y="253"/>
                    </a:lnTo>
                    <a:lnTo>
                      <a:pt x="33" y="253"/>
                    </a:lnTo>
                    <a:lnTo>
                      <a:pt x="33" y="252"/>
                    </a:lnTo>
                    <a:lnTo>
                      <a:pt x="32" y="253"/>
                    </a:lnTo>
                    <a:lnTo>
                      <a:pt x="32" y="252"/>
                    </a:lnTo>
                    <a:lnTo>
                      <a:pt x="31" y="252"/>
                    </a:lnTo>
                    <a:lnTo>
                      <a:pt x="30" y="252"/>
                    </a:lnTo>
                    <a:lnTo>
                      <a:pt x="29" y="252"/>
                    </a:lnTo>
                    <a:lnTo>
                      <a:pt x="28" y="252"/>
                    </a:lnTo>
                    <a:lnTo>
                      <a:pt x="28" y="253"/>
                    </a:lnTo>
                    <a:lnTo>
                      <a:pt x="27" y="253"/>
                    </a:lnTo>
                    <a:lnTo>
                      <a:pt x="26" y="252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50"/>
                    </a:lnTo>
                    <a:lnTo>
                      <a:pt x="24" y="250"/>
                    </a:lnTo>
                    <a:lnTo>
                      <a:pt x="23" y="250"/>
                    </a:lnTo>
                    <a:lnTo>
                      <a:pt x="23" y="249"/>
                    </a:lnTo>
                    <a:lnTo>
                      <a:pt x="22" y="249"/>
                    </a:lnTo>
                    <a:lnTo>
                      <a:pt x="22" y="250"/>
                    </a:lnTo>
                    <a:lnTo>
                      <a:pt x="21" y="250"/>
                    </a:lnTo>
                    <a:lnTo>
                      <a:pt x="21" y="249"/>
                    </a:lnTo>
                    <a:lnTo>
                      <a:pt x="20" y="249"/>
                    </a:lnTo>
                    <a:lnTo>
                      <a:pt x="19" y="248"/>
                    </a:lnTo>
                    <a:lnTo>
                      <a:pt x="19" y="249"/>
                    </a:lnTo>
                    <a:lnTo>
                      <a:pt x="18" y="249"/>
                    </a:lnTo>
                    <a:lnTo>
                      <a:pt x="18" y="248"/>
                    </a:lnTo>
                    <a:lnTo>
                      <a:pt x="17" y="247"/>
                    </a:lnTo>
                    <a:lnTo>
                      <a:pt x="17" y="246"/>
                    </a:lnTo>
                    <a:lnTo>
                      <a:pt x="16" y="247"/>
                    </a:lnTo>
                    <a:lnTo>
                      <a:pt x="15" y="246"/>
                    </a:lnTo>
                    <a:lnTo>
                      <a:pt x="14" y="246"/>
                    </a:lnTo>
                    <a:lnTo>
                      <a:pt x="13" y="246"/>
                    </a:lnTo>
                    <a:lnTo>
                      <a:pt x="13" y="245"/>
                    </a:lnTo>
                    <a:lnTo>
                      <a:pt x="12" y="245"/>
                    </a:lnTo>
                    <a:lnTo>
                      <a:pt x="12" y="244"/>
                    </a:lnTo>
                    <a:lnTo>
                      <a:pt x="11" y="244"/>
                    </a:lnTo>
                    <a:lnTo>
                      <a:pt x="11" y="243"/>
                    </a:lnTo>
                    <a:lnTo>
                      <a:pt x="10" y="243"/>
                    </a:lnTo>
                    <a:lnTo>
                      <a:pt x="9" y="243"/>
                    </a:lnTo>
                    <a:lnTo>
                      <a:pt x="9" y="244"/>
                    </a:lnTo>
                    <a:lnTo>
                      <a:pt x="9" y="243"/>
                    </a:lnTo>
                    <a:lnTo>
                      <a:pt x="8" y="243"/>
                    </a:lnTo>
                    <a:lnTo>
                      <a:pt x="9" y="243"/>
                    </a:lnTo>
                    <a:lnTo>
                      <a:pt x="9" y="242"/>
                    </a:lnTo>
                    <a:lnTo>
                      <a:pt x="9" y="243"/>
                    </a:lnTo>
                    <a:lnTo>
                      <a:pt x="9" y="242"/>
                    </a:lnTo>
                    <a:lnTo>
                      <a:pt x="8" y="242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8" y="241"/>
                    </a:lnTo>
                    <a:lnTo>
                      <a:pt x="8" y="240"/>
                    </a:lnTo>
                    <a:lnTo>
                      <a:pt x="8" y="239"/>
                    </a:lnTo>
                    <a:lnTo>
                      <a:pt x="8" y="238"/>
                    </a:lnTo>
                    <a:lnTo>
                      <a:pt x="9" y="238"/>
                    </a:lnTo>
                    <a:lnTo>
                      <a:pt x="9" y="237"/>
                    </a:lnTo>
                    <a:lnTo>
                      <a:pt x="8" y="236"/>
                    </a:lnTo>
                    <a:lnTo>
                      <a:pt x="9" y="236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9" y="233"/>
                    </a:lnTo>
                    <a:lnTo>
                      <a:pt x="10" y="233"/>
                    </a:lnTo>
                    <a:lnTo>
                      <a:pt x="10" y="232"/>
                    </a:lnTo>
                    <a:lnTo>
                      <a:pt x="10" y="231"/>
                    </a:lnTo>
                    <a:lnTo>
                      <a:pt x="10" y="230"/>
                    </a:lnTo>
                    <a:lnTo>
                      <a:pt x="9" y="230"/>
                    </a:lnTo>
                    <a:lnTo>
                      <a:pt x="9" y="229"/>
                    </a:lnTo>
                    <a:lnTo>
                      <a:pt x="8" y="228"/>
                    </a:lnTo>
                    <a:lnTo>
                      <a:pt x="9" y="228"/>
                    </a:lnTo>
                    <a:lnTo>
                      <a:pt x="10" y="228"/>
                    </a:lnTo>
                    <a:lnTo>
                      <a:pt x="10" y="226"/>
                    </a:lnTo>
                    <a:lnTo>
                      <a:pt x="10" y="225"/>
                    </a:lnTo>
                    <a:lnTo>
                      <a:pt x="10" y="224"/>
                    </a:lnTo>
                    <a:lnTo>
                      <a:pt x="11" y="224"/>
                    </a:lnTo>
                    <a:lnTo>
                      <a:pt x="11" y="223"/>
                    </a:lnTo>
                    <a:lnTo>
                      <a:pt x="10" y="223"/>
                    </a:lnTo>
                    <a:lnTo>
                      <a:pt x="9" y="223"/>
                    </a:lnTo>
                    <a:lnTo>
                      <a:pt x="9" y="222"/>
                    </a:lnTo>
                    <a:lnTo>
                      <a:pt x="9" y="221"/>
                    </a:lnTo>
                    <a:lnTo>
                      <a:pt x="9" y="220"/>
                    </a:lnTo>
                    <a:lnTo>
                      <a:pt x="9" y="219"/>
                    </a:lnTo>
                    <a:lnTo>
                      <a:pt x="8" y="219"/>
                    </a:lnTo>
                    <a:lnTo>
                      <a:pt x="8" y="218"/>
                    </a:lnTo>
                    <a:lnTo>
                      <a:pt x="7" y="218"/>
                    </a:lnTo>
                    <a:lnTo>
                      <a:pt x="6" y="217"/>
                    </a:lnTo>
                    <a:lnTo>
                      <a:pt x="5" y="218"/>
                    </a:lnTo>
                    <a:lnTo>
                      <a:pt x="4" y="217"/>
                    </a:lnTo>
                    <a:lnTo>
                      <a:pt x="4" y="218"/>
                    </a:lnTo>
                    <a:lnTo>
                      <a:pt x="4" y="217"/>
                    </a:lnTo>
                    <a:lnTo>
                      <a:pt x="5" y="217"/>
                    </a:lnTo>
                    <a:lnTo>
                      <a:pt x="4" y="217"/>
                    </a:lnTo>
                    <a:lnTo>
                      <a:pt x="3" y="217"/>
                    </a:lnTo>
                    <a:lnTo>
                      <a:pt x="3" y="216"/>
                    </a:lnTo>
                    <a:lnTo>
                      <a:pt x="2" y="215"/>
                    </a:lnTo>
                    <a:lnTo>
                      <a:pt x="2" y="214"/>
                    </a:lnTo>
                    <a:lnTo>
                      <a:pt x="1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1" y="212"/>
                    </a:lnTo>
                    <a:lnTo>
                      <a:pt x="1" y="213"/>
                    </a:lnTo>
                    <a:lnTo>
                      <a:pt x="2" y="213"/>
                    </a:lnTo>
                    <a:lnTo>
                      <a:pt x="2" y="212"/>
                    </a:lnTo>
                    <a:lnTo>
                      <a:pt x="1" y="212"/>
                    </a:lnTo>
                    <a:lnTo>
                      <a:pt x="2" y="212"/>
                    </a:lnTo>
                    <a:lnTo>
                      <a:pt x="1" y="212"/>
                    </a:lnTo>
                    <a:lnTo>
                      <a:pt x="1" y="211"/>
                    </a:lnTo>
                    <a:lnTo>
                      <a:pt x="2" y="211"/>
                    </a:lnTo>
                    <a:lnTo>
                      <a:pt x="2" y="210"/>
                    </a:lnTo>
                    <a:lnTo>
                      <a:pt x="1" y="210"/>
                    </a:lnTo>
                    <a:lnTo>
                      <a:pt x="2" y="209"/>
                    </a:lnTo>
                    <a:lnTo>
                      <a:pt x="3" y="208"/>
                    </a:lnTo>
                    <a:lnTo>
                      <a:pt x="3" y="207"/>
                    </a:lnTo>
                    <a:lnTo>
                      <a:pt x="4" y="207"/>
                    </a:lnTo>
                    <a:lnTo>
                      <a:pt x="5" y="206"/>
                    </a:lnTo>
                    <a:lnTo>
                      <a:pt x="4" y="206"/>
                    </a:lnTo>
                    <a:lnTo>
                      <a:pt x="5" y="206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6" y="205"/>
                    </a:lnTo>
                    <a:lnTo>
                      <a:pt x="6" y="204"/>
                    </a:lnTo>
                    <a:lnTo>
                      <a:pt x="6" y="205"/>
                    </a:lnTo>
                    <a:lnTo>
                      <a:pt x="5" y="204"/>
                    </a:lnTo>
                    <a:lnTo>
                      <a:pt x="5" y="203"/>
                    </a:lnTo>
                    <a:lnTo>
                      <a:pt x="6" y="203"/>
                    </a:lnTo>
                    <a:lnTo>
                      <a:pt x="5" y="203"/>
                    </a:lnTo>
                    <a:lnTo>
                      <a:pt x="4" y="203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4" y="202"/>
                    </a:lnTo>
                    <a:lnTo>
                      <a:pt x="4" y="201"/>
                    </a:lnTo>
                    <a:lnTo>
                      <a:pt x="4" y="200"/>
                    </a:lnTo>
                    <a:lnTo>
                      <a:pt x="5" y="199"/>
                    </a:lnTo>
                    <a:lnTo>
                      <a:pt x="5" y="198"/>
                    </a:lnTo>
                    <a:lnTo>
                      <a:pt x="6" y="198"/>
                    </a:lnTo>
                    <a:lnTo>
                      <a:pt x="7" y="198"/>
                    </a:lnTo>
                    <a:lnTo>
                      <a:pt x="7" y="197"/>
                    </a:lnTo>
                    <a:lnTo>
                      <a:pt x="7" y="196"/>
                    </a:lnTo>
                    <a:lnTo>
                      <a:pt x="7" y="195"/>
                    </a:lnTo>
                    <a:lnTo>
                      <a:pt x="7" y="194"/>
                    </a:lnTo>
                    <a:lnTo>
                      <a:pt x="7" y="193"/>
                    </a:lnTo>
                    <a:lnTo>
                      <a:pt x="8" y="193"/>
                    </a:lnTo>
                    <a:lnTo>
                      <a:pt x="8" y="192"/>
                    </a:lnTo>
                    <a:lnTo>
                      <a:pt x="8" y="191"/>
                    </a:lnTo>
                    <a:lnTo>
                      <a:pt x="8" y="190"/>
                    </a:lnTo>
                    <a:lnTo>
                      <a:pt x="8" y="189"/>
                    </a:lnTo>
                    <a:lnTo>
                      <a:pt x="8" y="188"/>
                    </a:lnTo>
                    <a:lnTo>
                      <a:pt x="8" y="187"/>
                    </a:lnTo>
                    <a:lnTo>
                      <a:pt x="7" y="187"/>
                    </a:lnTo>
                    <a:lnTo>
                      <a:pt x="6" y="187"/>
                    </a:lnTo>
                    <a:lnTo>
                      <a:pt x="6" y="186"/>
                    </a:lnTo>
                    <a:lnTo>
                      <a:pt x="6" y="185"/>
                    </a:lnTo>
                    <a:lnTo>
                      <a:pt x="6" y="184"/>
                    </a:lnTo>
                    <a:lnTo>
                      <a:pt x="5" y="183"/>
                    </a:lnTo>
                    <a:lnTo>
                      <a:pt x="5" y="182"/>
                    </a:lnTo>
                    <a:lnTo>
                      <a:pt x="5" y="181"/>
                    </a:lnTo>
                    <a:lnTo>
                      <a:pt x="6" y="181"/>
                    </a:lnTo>
                    <a:lnTo>
                      <a:pt x="6" y="180"/>
                    </a:lnTo>
                    <a:lnTo>
                      <a:pt x="7" y="180"/>
                    </a:lnTo>
                    <a:lnTo>
                      <a:pt x="8" y="179"/>
                    </a:lnTo>
                    <a:lnTo>
                      <a:pt x="7" y="179"/>
                    </a:lnTo>
                    <a:lnTo>
                      <a:pt x="8" y="179"/>
                    </a:lnTo>
                    <a:lnTo>
                      <a:pt x="9" y="179"/>
                    </a:lnTo>
                    <a:lnTo>
                      <a:pt x="9" y="178"/>
                    </a:lnTo>
                    <a:lnTo>
                      <a:pt x="10" y="178"/>
                    </a:lnTo>
                    <a:lnTo>
                      <a:pt x="11" y="178"/>
                    </a:lnTo>
                    <a:lnTo>
                      <a:pt x="11" y="177"/>
                    </a:lnTo>
                    <a:lnTo>
                      <a:pt x="11" y="176"/>
                    </a:lnTo>
                    <a:lnTo>
                      <a:pt x="12" y="176"/>
                    </a:lnTo>
                    <a:lnTo>
                      <a:pt x="12" y="175"/>
                    </a:lnTo>
                    <a:lnTo>
                      <a:pt x="12" y="174"/>
                    </a:lnTo>
                    <a:lnTo>
                      <a:pt x="13" y="173"/>
                    </a:lnTo>
                    <a:lnTo>
                      <a:pt x="12" y="173"/>
                    </a:lnTo>
                    <a:lnTo>
                      <a:pt x="13" y="173"/>
                    </a:lnTo>
                    <a:lnTo>
                      <a:pt x="13" y="172"/>
                    </a:lnTo>
                    <a:lnTo>
                      <a:pt x="13" y="171"/>
                    </a:lnTo>
                    <a:lnTo>
                      <a:pt x="20" y="172"/>
                    </a:lnTo>
                    <a:lnTo>
                      <a:pt x="38" y="174"/>
                    </a:lnTo>
                    <a:lnTo>
                      <a:pt x="39" y="173"/>
                    </a:lnTo>
                    <a:lnTo>
                      <a:pt x="40" y="173"/>
                    </a:lnTo>
                    <a:lnTo>
                      <a:pt x="41" y="173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2" y="171"/>
                    </a:lnTo>
                    <a:lnTo>
                      <a:pt x="42" y="170"/>
                    </a:lnTo>
                    <a:lnTo>
                      <a:pt x="43" y="170"/>
                    </a:lnTo>
                    <a:lnTo>
                      <a:pt x="43" y="169"/>
                    </a:lnTo>
                    <a:lnTo>
                      <a:pt x="43" y="168"/>
                    </a:lnTo>
                    <a:lnTo>
                      <a:pt x="44" y="168"/>
                    </a:lnTo>
                    <a:lnTo>
                      <a:pt x="44" y="167"/>
                    </a:lnTo>
                    <a:lnTo>
                      <a:pt x="44" y="166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6" y="163"/>
                    </a:lnTo>
                    <a:lnTo>
                      <a:pt x="45" y="163"/>
                    </a:lnTo>
                    <a:lnTo>
                      <a:pt x="46" y="163"/>
                    </a:lnTo>
                    <a:lnTo>
                      <a:pt x="46" y="162"/>
                    </a:lnTo>
                    <a:lnTo>
                      <a:pt x="47" y="162"/>
                    </a:lnTo>
                    <a:lnTo>
                      <a:pt x="47" y="161"/>
                    </a:lnTo>
                    <a:lnTo>
                      <a:pt x="47" y="160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8" y="158"/>
                    </a:lnTo>
                    <a:lnTo>
                      <a:pt x="47" y="157"/>
                    </a:lnTo>
                    <a:lnTo>
                      <a:pt x="48" y="156"/>
                    </a:lnTo>
                    <a:lnTo>
                      <a:pt x="48" y="155"/>
                    </a:lnTo>
                    <a:lnTo>
                      <a:pt x="49" y="154"/>
                    </a:lnTo>
                    <a:lnTo>
                      <a:pt x="50" y="154"/>
                    </a:lnTo>
                    <a:lnTo>
                      <a:pt x="51" y="154"/>
                    </a:lnTo>
                    <a:lnTo>
                      <a:pt x="52" y="154"/>
                    </a:lnTo>
                    <a:lnTo>
                      <a:pt x="53" y="154"/>
                    </a:lnTo>
                    <a:lnTo>
                      <a:pt x="53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6" y="151"/>
                    </a:lnTo>
                    <a:lnTo>
                      <a:pt x="56" y="152"/>
                    </a:lnTo>
                    <a:lnTo>
                      <a:pt x="57" y="151"/>
                    </a:lnTo>
                    <a:lnTo>
                      <a:pt x="58" y="151"/>
                    </a:lnTo>
                    <a:lnTo>
                      <a:pt x="58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9" y="147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59" y="143"/>
                    </a:lnTo>
                    <a:lnTo>
                      <a:pt x="59" y="142"/>
                    </a:lnTo>
                    <a:lnTo>
                      <a:pt x="60" y="142"/>
                    </a:lnTo>
                    <a:lnTo>
                      <a:pt x="59" y="142"/>
                    </a:lnTo>
                    <a:lnTo>
                      <a:pt x="59" y="141"/>
                    </a:lnTo>
                    <a:lnTo>
                      <a:pt x="58" y="141"/>
                    </a:lnTo>
                    <a:lnTo>
                      <a:pt x="58" y="140"/>
                    </a:lnTo>
                    <a:lnTo>
                      <a:pt x="58" y="139"/>
                    </a:lnTo>
                    <a:lnTo>
                      <a:pt x="59" y="140"/>
                    </a:lnTo>
                    <a:lnTo>
                      <a:pt x="59" y="139"/>
                    </a:lnTo>
                    <a:lnTo>
                      <a:pt x="60" y="138"/>
                    </a:lnTo>
                    <a:lnTo>
                      <a:pt x="60" y="137"/>
                    </a:lnTo>
                    <a:lnTo>
                      <a:pt x="60" y="136"/>
                    </a:lnTo>
                    <a:lnTo>
                      <a:pt x="60" y="135"/>
                    </a:lnTo>
                    <a:lnTo>
                      <a:pt x="61" y="134"/>
                    </a:lnTo>
                    <a:lnTo>
                      <a:pt x="62" y="133"/>
                    </a:lnTo>
                    <a:lnTo>
                      <a:pt x="62" y="134"/>
                    </a:lnTo>
                    <a:lnTo>
                      <a:pt x="63" y="133"/>
                    </a:lnTo>
                    <a:lnTo>
                      <a:pt x="64" y="132"/>
                    </a:lnTo>
                    <a:lnTo>
                      <a:pt x="65" y="132"/>
                    </a:lnTo>
                    <a:lnTo>
                      <a:pt x="65" y="131"/>
                    </a:lnTo>
                    <a:lnTo>
                      <a:pt x="66" y="131"/>
                    </a:lnTo>
                    <a:lnTo>
                      <a:pt x="66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8" y="129"/>
                    </a:lnTo>
                    <a:lnTo>
                      <a:pt x="68" y="128"/>
                    </a:lnTo>
                    <a:lnTo>
                      <a:pt x="70" y="128"/>
                    </a:lnTo>
                    <a:lnTo>
                      <a:pt x="70" y="127"/>
                    </a:lnTo>
                    <a:lnTo>
                      <a:pt x="71" y="127"/>
                    </a:lnTo>
                    <a:lnTo>
                      <a:pt x="71" y="126"/>
                    </a:lnTo>
                    <a:lnTo>
                      <a:pt x="71" y="125"/>
                    </a:lnTo>
                    <a:lnTo>
                      <a:pt x="71" y="124"/>
                    </a:lnTo>
                    <a:lnTo>
                      <a:pt x="71" y="123"/>
                    </a:lnTo>
                    <a:lnTo>
                      <a:pt x="71" y="122"/>
                    </a:lnTo>
                    <a:lnTo>
                      <a:pt x="71" y="121"/>
                    </a:lnTo>
                    <a:lnTo>
                      <a:pt x="72" y="121"/>
                    </a:lnTo>
                    <a:lnTo>
                      <a:pt x="73" y="122"/>
                    </a:lnTo>
                    <a:lnTo>
                      <a:pt x="74" y="122"/>
                    </a:lnTo>
                    <a:lnTo>
                      <a:pt x="75" y="123"/>
                    </a:lnTo>
                    <a:lnTo>
                      <a:pt x="75" y="122"/>
                    </a:lnTo>
                    <a:lnTo>
                      <a:pt x="76" y="122"/>
                    </a:lnTo>
                    <a:lnTo>
                      <a:pt x="77" y="122"/>
                    </a:lnTo>
                    <a:lnTo>
                      <a:pt x="77" y="121"/>
                    </a:lnTo>
                    <a:lnTo>
                      <a:pt x="78" y="120"/>
                    </a:lnTo>
                    <a:lnTo>
                      <a:pt x="79" y="119"/>
                    </a:lnTo>
                    <a:lnTo>
                      <a:pt x="78" y="119"/>
                    </a:lnTo>
                    <a:lnTo>
                      <a:pt x="78" y="118"/>
                    </a:lnTo>
                    <a:lnTo>
                      <a:pt x="78" y="117"/>
                    </a:lnTo>
                    <a:lnTo>
                      <a:pt x="77" y="117"/>
                    </a:lnTo>
                    <a:lnTo>
                      <a:pt x="77" y="116"/>
                    </a:lnTo>
                    <a:lnTo>
                      <a:pt x="78" y="116"/>
                    </a:lnTo>
                    <a:lnTo>
                      <a:pt x="78" y="115"/>
                    </a:lnTo>
                    <a:lnTo>
                      <a:pt x="78" y="114"/>
                    </a:lnTo>
                    <a:lnTo>
                      <a:pt x="79" y="114"/>
                    </a:lnTo>
                    <a:lnTo>
                      <a:pt x="80" y="114"/>
                    </a:lnTo>
                    <a:lnTo>
                      <a:pt x="80" y="113"/>
                    </a:lnTo>
                    <a:lnTo>
                      <a:pt x="81" y="113"/>
                    </a:lnTo>
                    <a:lnTo>
                      <a:pt x="80" y="113"/>
                    </a:lnTo>
                    <a:lnTo>
                      <a:pt x="81" y="112"/>
                    </a:lnTo>
                    <a:lnTo>
                      <a:pt x="80" y="112"/>
                    </a:lnTo>
                    <a:lnTo>
                      <a:pt x="80" y="111"/>
                    </a:lnTo>
                    <a:lnTo>
                      <a:pt x="80" y="110"/>
                    </a:lnTo>
                    <a:lnTo>
                      <a:pt x="81" y="110"/>
                    </a:lnTo>
                    <a:lnTo>
                      <a:pt x="81" y="109"/>
                    </a:lnTo>
                    <a:lnTo>
                      <a:pt x="82" y="109"/>
                    </a:lnTo>
                    <a:lnTo>
                      <a:pt x="82" y="108"/>
                    </a:lnTo>
                    <a:lnTo>
                      <a:pt x="83" y="108"/>
                    </a:lnTo>
                    <a:lnTo>
                      <a:pt x="83" y="107"/>
                    </a:lnTo>
                    <a:lnTo>
                      <a:pt x="82" y="107"/>
                    </a:lnTo>
                    <a:lnTo>
                      <a:pt x="81" y="107"/>
                    </a:lnTo>
                    <a:lnTo>
                      <a:pt x="81" y="106"/>
                    </a:lnTo>
                    <a:lnTo>
                      <a:pt x="82" y="106"/>
                    </a:lnTo>
                    <a:lnTo>
                      <a:pt x="81" y="106"/>
                    </a:lnTo>
                    <a:lnTo>
                      <a:pt x="80" y="105"/>
                    </a:lnTo>
                    <a:lnTo>
                      <a:pt x="81" y="104"/>
                    </a:lnTo>
                    <a:lnTo>
                      <a:pt x="82" y="105"/>
                    </a:lnTo>
                    <a:lnTo>
                      <a:pt x="82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2" y="102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2" y="101"/>
                    </a:lnTo>
                    <a:lnTo>
                      <a:pt x="82" y="100"/>
                    </a:lnTo>
                    <a:lnTo>
                      <a:pt x="83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2" y="98"/>
                    </a:lnTo>
                    <a:lnTo>
                      <a:pt x="82" y="97"/>
                    </a:lnTo>
                    <a:lnTo>
                      <a:pt x="82" y="98"/>
                    </a:lnTo>
                    <a:lnTo>
                      <a:pt x="81" y="97"/>
                    </a:lnTo>
                    <a:lnTo>
                      <a:pt x="82" y="97"/>
                    </a:lnTo>
                    <a:lnTo>
                      <a:pt x="82" y="96"/>
                    </a:lnTo>
                    <a:lnTo>
                      <a:pt x="81" y="95"/>
                    </a:lnTo>
                    <a:lnTo>
                      <a:pt x="82" y="95"/>
                    </a:lnTo>
                    <a:lnTo>
                      <a:pt x="82" y="94"/>
                    </a:lnTo>
                    <a:lnTo>
                      <a:pt x="81" y="94"/>
                    </a:lnTo>
                    <a:lnTo>
                      <a:pt x="80" y="94"/>
                    </a:lnTo>
                    <a:lnTo>
                      <a:pt x="81" y="93"/>
                    </a:lnTo>
                    <a:lnTo>
                      <a:pt x="80" y="93"/>
                    </a:lnTo>
                    <a:lnTo>
                      <a:pt x="80" y="92"/>
                    </a:lnTo>
                    <a:lnTo>
                      <a:pt x="79" y="92"/>
                    </a:lnTo>
                    <a:lnTo>
                      <a:pt x="79" y="91"/>
                    </a:lnTo>
                    <a:lnTo>
                      <a:pt x="78" y="91"/>
                    </a:lnTo>
                    <a:lnTo>
                      <a:pt x="77" y="90"/>
                    </a:lnTo>
                    <a:lnTo>
                      <a:pt x="78" y="89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7" y="88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7"/>
                    </a:lnTo>
                    <a:lnTo>
                      <a:pt x="74" y="86"/>
                    </a:lnTo>
                    <a:lnTo>
                      <a:pt x="73" y="86"/>
                    </a:lnTo>
                    <a:lnTo>
                      <a:pt x="74" y="86"/>
                    </a:lnTo>
                    <a:lnTo>
                      <a:pt x="74" y="85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4" y="83"/>
                    </a:lnTo>
                    <a:lnTo>
                      <a:pt x="75" y="82"/>
                    </a:lnTo>
                    <a:lnTo>
                      <a:pt x="76" y="82"/>
                    </a:lnTo>
                    <a:lnTo>
                      <a:pt x="77" y="81"/>
                    </a:lnTo>
                    <a:lnTo>
                      <a:pt x="78" y="81"/>
                    </a:lnTo>
                    <a:lnTo>
                      <a:pt x="78" y="80"/>
                    </a:lnTo>
                    <a:lnTo>
                      <a:pt x="77" y="80"/>
                    </a:lnTo>
                    <a:lnTo>
                      <a:pt x="76" y="81"/>
                    </a:lnTo>
                    <a:lnTo>
                      <a:pt x="76" y="80"/>
                    </a:lnTo>
                    <a:lnTo>
                      <a:pt x="75" y="80"/>
                    </a:lnTo>
                    <a:lnTo>
                      <a:pt x="75" y="79"/>
                    </a:lnTo>
                    <a:lnTo>
                      <a:pt x="75" y="80"/>
                    </a:lnTo>
                    <a:lnTo>
                      <a:pt x="75" y="79"/>
                    </a:lnTo>
                    <a:lnTo>
                      <a:pt x="74" y="79"/>
                    </a:lnTo>
                    <a:lnTo>
                      <a:pt x="74" y="78"/>
                    </a:lnTo>
                    <a:lnTo>
                      <a:pt x="75" y="78"/>
                    </a:lnTo>
                    <a:lnTo>
                      <a:pt x="74" y="78"/>
                    </a:lnTo>
                    <a:lnTo>
                      <a:pt x="74" y="77"/>
                    </a:lnTo>
                    <a:lnTo>
                      <a:pt x="74" y="78"/>
                    </a:lnTo>
                    <a:lnTo>
                      <a:pt x="73" y="78"/>
                    </a:lnTo>
                    <a:lnTo>
                      <a:pt x="73" y="77"/>
                    </a:lnTo>
                    <a:lnTo>
                      <a:pt x="72" y="77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1" y="75"/>
                    </a:lnTo>
                    <a:lnTo>
                      <a:pt x="71" y="74"/>
                    </a:lnTo>
                    <a:lnTo>
                      <a:pt x="70" y="73"/>
                    </a:lnTo>
                    <a:lnTo>
                      <a:pt x="69" y="72"/>
                    </a:lnTo>
                    <a:lnTo>
                      <a:pt x="68" y="72"/>
                    </a:lnTo>
                    <a:lnTo>
                      <a:pt x="68" y="71"/>
                    </a:lnTo>
                    <a:lnTo>
                      <a:pt x="68" y="70"/>
                    </a:lnTo>
                    <a:lnTo>
                      <a:pt x="67" y="70"/>
                    </a:lnTo>
                    <a:lnTo>
                      <a:pt x="66" y="70"/>
                    </a:lnTo>
                    <a:lnTo>
                      <a:pt x="65" y="70"/>
                    </a:lnTo>
                    <a:lnTo>
                      <a:pt x="65" y="69"/>
                    </a:lnTo>
                    <a:lnTo>
                      <a:pt x="65" y="70"/>
                    </a:lnTo>
                    <a:lnTo>
                      <a:pt x="64" y="71"/>
                    </a:lnTo>
                    <a:lnTo>
                      <a:pt x="65" y="71"/>
                    </a:lnTo>
                    <a:lnTo>
                      <a:pt x="64" y="71"/>
                    </a:lnTo>
                    <a:lnTo>
                      <a:pt x="63" y="71"/>
                    </a:lnTo>
                    <a:lnTo>
                      <a:pt x="63" y="70"/>
                    </a:lnTo>
                    <a:lnTo>
                      <a:pt x="63" y="69"/>
                    </a:lnTo>
                    <a:lnTo>
                      <a:pt x="62" y="69"/>
                    </a:lnTo>
                    <a:lnTo>
                      <a:pt x="63" y="69"/>
                    </a:lnTo>
                    <a:lnTo>
                      <a:pt x="62" y="69"/>
                    </a:lnTo>
                    <a:lnTo>
                      <a:pt x="62" y="68"/>
                    </a:lnTo>
                    <a:lnTo>
                      <a:pt x="63" y="68"/>
                    </a:lnTo>
                    <a:lnTo>
                      <a:pt x="63" y="67"/>
                    </a:lnTo>
                    <a:lnTo>
                      <a:pt x="62" y="67"/>
                    </a:lnTo>
                    <a:lnTo>
                      <a:pt x="63" y="66"/>
                    </a:lnTo>
                    <a:lnTo>
                      <a:pt x="63" y="65"/>
                    </a:lnTo>
                    <a:lnTo>
                      <a:pt x="70" y="66"/>
                    </a:lnTo>
                    <a:lnTo>
                      <a:pt x="70" y="65"/>
                    </a:lnTo>
                    <a:lnTo>
                      <a:pt x="71" y="65"/>
                    </a:lnTo>
                    <a:lnTo>
                      <a:pt x="71" y="66"/>
                    </a:lnTo>
                    <a:lnTo>
                      <a:pt x="71" y="67"/>
                    </a:lnTo>
                    <a:lnTo>
                      <a:pt x="72" y="67"/>
                    </a:lnTo>
                    <a:lnTo>
                      <a:pt x="72" y="68"/>
                    </a:lnTo>
                    <a:lnTo>
                      <a:pt x="72" y="69"/>
                    </a:lnTo>
                    <a:lnTo>
                      <a:pt x="73" y="69"/>
                    </a:lnTo>
                    <a:lnTo>
                      <a:pt x="74" y="69"/>
                    </a:lnTo>
                    <a:lnTo>
                      <a:pt x="78" y="70"/>
                    </a:lnTo>
                    <a:lnTo>
                      <a:pt x="83" y="70"/>
                    </a:lnTo>
                    <a:lnTo>
                      <a:pt x="84" y="70"/>
                    </a:lnTo>
                    <a:lnTo>
                      <a:pt x="84" y="69"/>
                    </a:lnTo>
                    <a:lnTo>
                      <a:pt x="85" y="70"/>
                    </a:lnTo>
                    <a:lnTo>
                      <a:pt x="85" y="69"/>
                    </a:lnTo>
                    <a:lnTo>
                      <a:pt x="86" y="69"/>
                    </a:lnTo>
                    <a:lnTo>
                      <a:pt x="86" y="68"/>
                    </a:lnTo>
                    <a:lnTo>
                      <a:pt x="86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2"/>
                    </a:lnTo>
                    <a:lnTo>
                      <a:pt x="86" y="59"/>
                    </a:lnTo>
                    <a:lnTo>
                      <a:pt x="85" y="59"/>
                    </a:lnTo>
                    <a:lnTo>
                      <a:pt x="85" y="58"/>
                    </a:lnTo>
                    <a:lnTo>
                      <a:pt x="84" y="58"/>
                    </a:lnTo>
                    <a:lnTo>
                      <a:pt x="83" y="58"/>
                    </a:lnTo>
                    <a:lnTo>
                      <a:pt x="83" y="57"/>
                    </a:lnTo>
                    <a:lnTo>
                      <a:pt x="83" y="58"/>
                    </a:lnTo>
                    <a:lnTo>
                      <a:pt x="83" y="57"/>
                    </a:lnTo>
                    <a:lnTo>
                      <a:pt x="82" y="57"/>
                    </a:lnTo>
                    <a:lnTo>
                      <a:pt x="81" y="56"/>
                    </a:lnTo>
                    <a:lnTo>
                      <a:pt x="80" y="56"/>
                    </a:lnTo>
                    <a:lnTo>
                      <a:pt x="80" y="55"/>
                    </a:lnTo>
                    <a:lnTo>
                      <a:pt x="79" y="55"/>
                    </a:lnTo>
                    <a:lnTo>
                      <a:pt x="80" y="55"/>
                    </a:lnTo>
                    <a:lnTo>
                      <a:pt x="79" y="54"/>
                    </a:lnTo>
                    <a:lnTo>
                      <a:pt x="78" y="55"/>
                    </a:lnTo>
                    <a:lnTo>
                      <a:pt x="79" y="54"/>
                    </a:lnTo>
                    <a:lnTo>
                      <a:pt x="78" y="54"/>
                    </a:lnTo>
                    <a:lnTo>
                      <a:pt x="78" y="53"/>
                    </a:lnTo>
                    <a:lnTo>
                      <a:pt x="79" y="53"/>
                    </a:lnTo>
                    <a:lnTo>
                      <a:pt x="79" y="52"/>
                    </a:lnTo>
                    <a:lnTo>
                      <a:pt x="80" y="52"/>
                    </a:lnTo>
                    <a:lnTo>
                      <a:pt x="79" y="51"/>
                    </a:lnTo>
                    <a:lnTo>
                      <a:pt x="81" y="45"/>
                    </a:lnTo>
                    <a:lnTo>
                      <a:pt x="82" y="41"/>
                    </a:lnTo>
                    <a:lnTo>
                      <a:pt x="82" y="40"/>
                    </a:lnTo>
                    <a:lnTo>
                      <a:pt x="71" y="37"/>
                    </a:lnTo>
                    <a:lnTo>
                      <a:pt x="71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2" y="36"/>
                    </a:lnTo>
                    <a:lnTo>
                      <a:pt x="72" y="35"/>
                    </a:lnTo>
                    <a:lnTo>
                      <a:pt x="73" y="35"/>
                    </a:lnTo>
                    <a:lnTo>
                      <a:pt x="72" y="34"/>
                    </a:lnTo>
                    <a:lnTo>
                      <a:pt x="72" y="33"/>
                    </a:lnTo>
                    <a:lnTo>
                      <a:pt x="73" y="33"/>
                    </a:lnTo>
                    <a:lnTo>
                      <a:pt x="73" y="32"/>
                    </a:lnTo>
                    <a:lnTo>
                      <a:pt x="73" y="31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7"/>
                    </a:lnTo>
                    <a:lnTo>
                      <a:pt x="74" y="27"/>
                    </a:lnTo>
                    <a:lnTo>
                      <a:pt x="74" y="26"/>
                    </a:lnTo>
                    <a:lnTo>
                      <a:pt x="75" y="26"/>
                    </a:lnTo>
                    <a:lnTo>
                      <a:pt x="75" y="25"/>
                    </a:lnTo>
                    <a:lnTo>
                      <a:pt x="76" y="25"/>
                    </a:lnTo>
                    <a:lnTo>
                      <a:pt x="77" y="24"/>
                    </a:lnTo>
                    <a:lnTo>
                      <a:pt x="78" y="24"/>
                    </a:lnTo>
                    <a:lnTo>
                      <a:pt x="78" y="23"/>
                    </a:lnTo>
                    <a:lnTo>
                      <a:pt x="78" y="22"/>
                    </a:lnTo>
                    <a:lnTo>
                      <a:pt x="79" y="21"/>
                    </a:lnTo>
                    <a:lnTo>
                      <a:pt x="78" y="21"/>
                    </a:lnTo>
                    <a:lnTo>
                      <a:pt x="78" y="20"/>
                    </a:lnTo>
                    <a:lnTo>
                      <a:pt x="79" y="19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2" y="18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4" y="17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6" y="18"/>
                    </a:lnTo>
                    <a:lnTo>
                      <a:pt x="87" y="18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6"/>
                    </a:lnTo>
                    <a:lnTo>
                      <a:pt x="90" y="16"/>
                    </a:lnTo>
                    <a:lnTo>
                      <a:pt x="90" y="15"/>
                    </a:lnTo>
                    <a:lnTo>
                      <a:pt x="91" y="15"/>
                    </a:lnTo>
                    <a:lnTo>
                      <a:pt x="92" y="15"/>
                    </a:lnTo>
                    <a:lnTo>
                      <a:pt x="93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5" y="15"/>
                    </a:lnTo>
                    <a:lnTo>
                      <a:pt x="95" y="14"/>
                    </a:lnTo>
                    <a:lnTo>
                      <a:pt x="95" y="15"/>
                    </a:lnTo>
                    <a:lnTo>
                      <a:pt x="96" y="15"/>
                    </a:lnTo>
                    <a:lnTo>
                      <a:pt x="96" y="16"/>
                    </a:lnTo>
                    <a:lnTo>
                      <a:pt x="97" y="16"/>
                    </a:lnTo>
                    <a:lnTo>
                      <a:pt x="97" y="17"/>
                    </a:lnTo>
                    <a:lnTo>
                      <a:pt x="98" y="17"/>
                    </a:lnTo>
                    <a:lnTo>
                      <a:pt x="99" y="17"/>
                    </a:lnTo>
                    <a:lnTo>
                      <a:pt x="100" y="18"/>
                    </a:lnTo>
                    <a:lnTo>
                      <a:pt x="101" y="18"/>
                    </a:lnTo>
                    <a:lnTo>
                      <a:pt x="102" y="18"/>
                    </a:lnTo>
                    <a:lnTo>
                      <a:pt x="102" y="19"/>
                    </a:lnTo>
                    <a:lnTo>
                      <a:pt x="103" y="18"/>
                    </a:lnTo>
                    <a:lnTo>
                      <a:pt x="103" y="17"/>
                    </a:lnTo>
                    <a:lnTo>
                      <a:pt x="103" y="16"/>
                    </a:lnTo>
                    <a:lnTo>
                      <a:pt x="103" y="15"/>
                    </a:lnTo>
                    <a:lnTo>
                      <a:pt x="103" y="14"/>
                    </a:lnTo>
                    <a:lnTo>
                      <a:pt x="95" y="5"/>
                    </a:lnTo>
                    <a:lnTo>
                      <a:pt x="94" y="4"/>
                    </a:lnTo>
                    <a:lnTo>
                      <a:pt x="95" y="4"/>
                    </a:lnTo>
                    <a:lnTo>
                      <a:pt x="95" y="3"/>
                    </a:lnTo>
                    <a:lnTo>
                      <a:pt x="96" y="3"/>
                    </a:lnTo>
                    <a:lnTo>
                      <a:pt x="96" y="4"/>
                    </a:lnTo>
                    <a:lnTo>
                      <a:pt x="97" y="4"/>
                    </a:lnTo>
                    <a:lnTo>
                      <a:pt x="98" y="4"/>
                    </a:lnTo>
                    <a:lnTo>
                      <a:pt x="99" y="3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0" y="3"/>
                    </a:lnTo>
                    <a:lnTo>
                      <a:pt x="101" y="2"/>
                    </a:lnTo>
                    <a:lnTo>
                      <a:pt x="102" y="2"/>
                    </a:lnTo>
                    <a:lnTo>
                      <a:pt x="102" y="3"/>
                    </a:lnTo>
                    <a:lnTo>
                      <a:pt x="103" y="4"/>
                    </a:lnTo>
                    <a:lnTo>
                      <a:pt x="104" y="4"/>
                    </a:lnTo>
                    <a:lnTo>
                      <a:pt x="104" y="5"/>
                    </a:lnTo>
                    <a:lnTo>
                      <a:pt x="105" y="4"/>
                    </a:lnTo>
                    <a:lnTo>
                      <a:pt x="105" y="5"/>
                    </a:lnTo>
                    <a:lnTo>
                      <a:pt x="105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7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4" y="6"/>
                    </a:lnTo>
                    <a:lnTo>
                      <a:pt x="115" y="7"/>
                    </a:lnTo>
                    <a:lnTo>
                      <a:pt x="115" y="6"/>
                    </a:lnTo>
                    <a:lnTo>
                      <a:pt x="115" y="5"/>
                    </a:lnTo>
                    <a:lnTo>
                      <a:pt x="116" y="5"/>
                    </a:lnTo>
                    <a:lnTo>
                      <a:pt x="116" y="4"/>
                    </a:lnTo>
                    <a:lnTo>
                      <a:pt x="115" y="4"/>
                    </a:lnTo>
                    <a:lnTo>
                      <a:pt x="116" y="3"/>
                    </a:lnTo>
                    <a:lnTo>
                      <a:pt x="116" y="2"/>
                    </a:lnTo>
                    <a:lnTo>
                      <a:pt x="117" y="2"/>
                    </a:lnTo>
                    <a:lnTo>
                      <a:pt x="118" y="3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20" y="1"/>
                    </a:lnTo>
                    <a:lnTo>
                      <a:pt x="121" y="1"/>
                    </a:lnTo>
                    <a:lnTo>
                      <a:pt x="122" y="0"/>
                    </a:lnTo>
                    <a:lnTo>
                      <a:pt x="123" y="0"/>
                    </a:lnTo>
                    <a:lnTo>
                      <a:pt x="124" y="0"/>
                    </a:lnTo>
                    <a:lnTo>
                      <a:pt x="124" y="1"/>
                    </a:lnTo>
                    <a:lnTo>
                      <a:pt x="125" y="1"/>
                    </a:lnTo>
                    <a:lnTo>
                      <a:pt x="126" y="1"/>
                    </a:lnTo>
                    <a:lnTo>
                      <a:pt x="126" y="2"/>
                    </a:lnTo>
                    <a:lnTo>
                      <a:pt x="127" y="2"/>
                    </a:lnTo>
                    <a:lnTo>
                      <a:pt x="127" y="3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1" y="3"/>
                    </a:lnTo>
                    <a:lnTo>
                      <a:pt x="132" y="3"/>
                    </a:lnTo>
                    <a:lnTo>
                      <a:pt x="132" y="4"/>
                    </a:lnTo>
                    <a:lnTo>
                      <a:pt x="133" y="4"/>
                    </a:lnTo>
                    <a:lnTo>
                      <a:pt x="134" y="3"/>
                    </a:lnTo>
                    <a:lnTo>
                      <a:pt x="135" y="4"/>
                    </a:lnTo>
                    <a:lnTo>
                      <a:pt x="137" y="4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8" y="6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7"/>
                    </a:lnTo>
                    <a:lnTo>
                      <a:pt x="141" y="7"/>
                    </a:lnTo>
                    <a:lnTo>
                      <a:pt x="142" y="8"/>
                    </a:lnTo>
                    <a:lnTo>
                      <a:pt x="143" y="9"/>
                    </a:lnTo>
                    <a:lnTo>
                      <a:pt x="144" y="9"/>
                    </a:lnTo>
                    <a:close/>
                    <a:moveTo>
                      <a:pt x="79" y="236"/>
                    </a:moveTo>
                    <a:lnTo>
                      <a:pt x="79" y="236"/>
                    </a:lnTo>
                    <a:lnTo>
                      <a:pt x="80" y="236"/>
                    </a:lnTo>
                    <a:lnTo>
                      <a:pt x="79" y="236"/>
                    </a:lnTo>
                    <a:close/>
                    <a:moveTo>
                      <a:pt x="119" y="190"/>
                    </a:moveTo>
                    <a:lnTo>
                      <a:pt x="119" y="190"/>
                    </a:lnTo>
                    <a:close/>
                    <a:moveTo>
                      <a:pt x="119" y="191"/>
                    </a:moveTo>
                    <a:lnTo>
                      <a:pt x="119" y="191"/>
                    </a:lnTo>
                    <a:lnTo>
                      <a:pt x="120" y="191"/>
                    </a:lnTo>
                    <a:lnTo>
                      <a:pt x="119" y="191"/>
                    </a:lnTo>
                    <a:close/>
                    <a:moveTo>
                      <a:pt x="120" y="191"/>
                    </a:moveTo>
                    <a:lnTo>
                      <a:pt x="120" y="191"/>
                    </a:lnTo>
                    <a:close/>
                    <a:moveTo>
                      <a:pt x="120" y="192"/>
                    </a:moveTo>
                    <a:lnTo>
                      <a:pt x="119" y="191"/>
                    </a:lnTo>
                    <a:lnTo>
                      <a:pt x="120" y="191"/>
                    </a:lnTo>
                    <a:lnTo>
                      <a:pt x="120" y="192"/>
                    </a:lnTo>
                    <a:close/>
                    <a:moveTo>
                      <a:pt x="117" y="192"/>
                    </a:moveTo>
                    <a:lnTo>
                      <a:pt x="117" y="192"/>
                    </a:lnTo>
                    <a:close/>
                    <a:moveTo>
                      <a:pt x="117" y="193"/>
                    </a:moveTo>
                    <a:lnTo>
                      <a:pt x="117" y="193"/>
                    </a:lnTo>
                    <a:lnTo>
                      <a:pt x="117" y="192"/>
                    </a:lnTo>
                    <a:lnTo>
                      <a:pt x="117" y="193"/>
                    </a:lnTo>
                    <a:close/>
                    <a:moveTo>
                      <a:pt x="120" y="193"/>
                    </a:moveTo>
                    <a:lnTo>
                      <a:pt x="120" y="192"/>
                    </a:lnTo>
                    <a:lnTo>
                      <a:pt x="120" y="193"/>
                    </a:lnTo>
                    <a:close/>
                    <a:moveTo>
                      <a:pt x="120" y="193"/>
                    </a:moveTo>
                    <a:lnTo>
                      <a:pt x="120" y="192"/>
                    </a:lnTo>
                    <a:lnTo>
                      <a:pt x="120" y="193"/>
                    </a:lnTo>
                    <a:close/>
                    <a:moveTo>
                      <a:pt x="116" y="192"/>
                    </a:moveTo>
                    <a:lnTo>
                      <a:pt x="116" y="192"/>
                    </a:lnTo>
                    <a:close/>
                    <a:moveTo>
                      <a:pt x="120" y="193"/>
                    </a:moveTo>
                    <a:lnTo>
                      <a:pt x="120" y="193"/>
                    </a:lnTo>
                    <a:close/>
                    <a:moveTo>
                      <a:pt x="120" y="194"/>
                    </a:moveTo>
                    <a:lnTo>
                      <a:pt x="120" y="193"/>
                    </a:lnTo>
                    <a:lnTo>
                      <a:pt x="120" y="194"/>
                    </a:lnTo>
                    <a:close/>
                    <a:moveTo>
                      <a:pt x="119" y="195"/>
                    </a:moveTo>
                    <a:lnTo>
                      <a:pt x="119" y="195"/>
                    </a:lnTo>
                    <a:close/>
                    <a:moveTo>
                      <a:pt x="119" y="196"/>
                    </a:moveTo>
                    <a:lnTo>
                      <a:pt x="119" y="196"/>
                    </a:lnTo>
                    <a:close/>
                    <a:moveTo>
                      <a:pt x="119" y="196"/>
                    </a:moveTo>
                    <a:lnTo>
                      <a:pt x="119" y="196"/>
                    </a:lnTo>
                    <a:close/>
                    <a:moveTo>
                      <a:pt x="117" y="197"/>
                    </a:moveTo>
                    <a:lnTo>
                      <a:pt x="117" y="197"/>
                    </a:lnTo>
                    <a:lnTo>
                      <a:pt x="118" y="197"/>
                    </a:lnTo>
                    <a:lnTo>
                      <a:pt x="117" y="197"/>
                    </a:lnTo>
                    <a:close/>
                    <a:moveTo>
                      <a:pt x="116" y="200"/>
                    </a:moveTo>
                    <a:lnTo>
                      <a:pt x="116" y="200"/>
                    </a:lnTo>
                    <a:close/>
                    <a:moveTo>
                      <a:pt x="112" y="208"/>
                    </a:moveTo>
                    <a:lnTo>
                      <a:pt x="112" y="208"/>
                    </a:lnTo>
                    <a:close/>
                    <a:moveTo>
                      <a:pt x="108" y="213"/>
                    </a:moveTo>
                    <a:lnTo>
                      <a:pt x="108" y="213"/>
                    </a:lnTo>
                    <a:lnTo>
                      <a:pt x="109" y="213"/>
                    </a:lnTo>
                    <a:lnTo>
                      <a:pt x="108" y="213"/>
                    </a:lnTo>
                    <a:close/>
                    <a:moveTo>
                      <a:pt x="110" y="214"/>
                    </a:moveTo>
                    <a:lnTo>
                      <a:pt x="110" y="214"/>
                    </a:lnTo>
                    <a:close/>
                    <a:moveTo>
                      <a:pt x="109" y="215"/>
                    </a:moveTo>
                    <a:lnTo>
                      <a:pt x="109" y="214"/>
                    </a:lnTo>
                    <a:lnTo>
                      <a:pt x="109" y="215"/>
                    </a:lnTo>
                    <a:close/>
                    <a:moveTo>
                      <a:pt x="110" y="215"/>
                    </a:moveTo>
                    <a:lnTo>
                      <a:pt x="110" y="214"/>
                    </a:lnTo>
                    <a:lnTo>
                      <a:pt x="110" y="215"/>
                    </a:lnTo>
                    <a:close/>
                    <a:moveTo>
                      <a:pt x="109" y="215"/>
                    </a:moveTo>
                    <a:lnTo>
                      <a:pt x="109" y="215"/>
                    </a:lnTo>
                    <a:close/>
                    <a:moveTo>
                      <a:pt x="109" y="215"/>
                    </a:moveTo>
                    <a:lnTo>
                      <a:pt x="109" y="215"/>
                    </a:lnTo>
                    <a:close/>
                    <a:moveTo>
                      <a:pt x="105" y="216"/>
                    </a:moveTo>
                    <a:lnTo>
                      <a:pt x="105" y="216"/>
                    </a:lnTo>
                    <a:close/>
                    <a:moveTo>
                      <a:pt x="105" y="216"/>
                    </a:moveTo>
                    <a:lnTo>
                      <a:pt x="105" y="216"/>
                    </a:lnTo>
                    <a:close/>
                    <a:moveTo>
                      <a:pt x="102" y="218"/>
                    </a:moveTo>
                    <a:lnTo>
                      <a:pt x="102" y="218"/>
                    </a:lnTo>
                    <a:lnTo>
                      <a:pt x="103" y="218"/>
                    </a:lnTo>
                    <a:lnTo>
                      <a:pt x="102" y="218"/>
                    </a:lnTo>
                    <a:close/>
                    <a:moveTo>
                      <a:pt x="100" y="218"/>
                    </a:moveTo>
                    <a:lnTo>
                      <a:pt x="100" y="218"/>
                    </a:lnTo>
                    <a:close/>
                    <a:moveTo>
                      <a:pt x="88" y="226"/>
                    </a:moveTo>
                    <a:lnTo>
                      <a:pt x="88" y="226"/>
                    </a:lnTo>
                    <a:close/>
                    <a:moveTo>
                      <a:pt x="92" y="228"/>
                    </a:moveTo>
                    <a:lnTo>
                      <a:pt x="91" y="228"/>
                    </a:lnTo>
                    <a:lnTo>
                      <a:pt x="92" y="228"/>
                    </a:lnTo>
                    <a:close/>
                    <a:moveTo>
                      <a:pt x="83" y="229"/>
                    </a:moveTo>
                    <a:lnTo>
                      <a:pt x="82" y="229"/>
                    </a:lnTo>
                    <a:lnTo>
                      <a:pt x="83" y="229"/>
                    </a:lnTo>
                    <a:close/>
                    <a:moveTo>
                      <a:pt x="82" y="230"/>
                    </a:moveTo>
                    <a:lnTo>
                      <a:pt x="82" y="230"/>
                    </a:lnTo>
                    <a:close/>
                    <a:moveTo>
                      <a:pt x="82" y="231"/>
                    </a:moveTo>
                    <a:lnTo>
                      <a:pt x="82" y="230"/>
                    </a:lnTo>
                    <a:lnTo>
                      <a:pt x="82" y="23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71" name="Freeform 4723"/>
              <p:cNvSpPr>
                <a:spLocks noEditPoints="1"/>
              </p:cNvSpPr>
              <p:nvPr/>
            </p:nvSpPr>
            <p:spPr bwMode="auto">
              <a:xfrm>
                <a:off x="3081600" y="4129200"/>
                <a:ext cx="1020763" cy="704850"/>
              </a:xfrm>
              <a:custGeom>
                <a:avLst/>
                <a:gdLst>
                  <a:gd name="T0" fmla="*/ 2147483647 w 643"/>
                  <a:gd name="T1" fmla="*/ 2147483647 h 444"/>
                  <a:gd name="T2" fmla="*/ 2147483647 w 643"/>
                  <a:gd name="T3" fmla="*/ 2147483647 h 444"/>
                  <a:gd name="T4" fmla="*/ 2147483647 w 643"/>
                  <a:gd name="T5" fmla="*/ 2147483647 h 444"/>
                  <a:gd name="T6" fmla="*/ 2147483647 w 643"/>
                  <a:gd name="T7" fmla="*/ 2147483647 h 444"/>
                  <a:gd name="T8" fmla="*/ 2147483647 w 643"/>
                  <a:gd name="T9" fmla="*/ 2147483647 h 444"/>
                  <a:gd name="T10" fmla="*/ 2147483647 w 643"/>
                  <a:gd name="T11" fmla="*/ 2147483647 h 444"/>
                  <a:gd name="T12" fmla="*/ 2147483647 w 643"/>
                  <a:gd name="T13" fmla="*/ 2147483647 h 444"/>
                  <a:gd name="T14" fmla="*/ 2147483647 w 643"/>
                  <a:gd name="T15" fmla="*/ 2147483647 h 444"/>
                  <a:gd name="T16" fmla="*/ 2147483647 w 643"/>
                  <a:gd name="T17" fmla="*/ 2147483647 h 444"/>
                  <a:gd name="T18" fmla="*/ 2147483647 w 643"/>
                  <a:gd name="T19" fmla="*/ 2147483647 h 444"/>
                  <a:gd name="T20" fmla="*/ 2147483647 w 643"/>
                  <a:gd name="T21" fmla="*/ 2147483647 h 444"/>
                  <a:gd name="T22" fmla="*/ 2147483647 w 643"/>
                  <a:gd name="T23" fmla="*/ 2147483647 h 444"/>
                  <a:gd name="T24" fmla="*/ 2147483647 w 643"/>
                  <a:gd name="T25" fmla="*/ 2147483647 h 444"/>
                  <a:gd name="T26" fmla="*/ 2147483647 w 643"/>
                  <a:gd name="T27" fmla="*/ 2147483647 h 444"/>
                  <a:gd name="T28" fmla="*/ 2147483647 w 643"/>
                  <a:gd name="T29" fmla="*/ 2147483647 h 444"/>
                  <a:gd name="T30" fmla="*/ 2147483647 w 643"/>
                  <a:gd name="T31" fmla="*/ 2147483647 h 444"/>
                  <a:gd name="T32" fmla="*/ 2147483647 w 643"/>
                  <a:gd name="T33" fmla="*/ 2147483647 h 444"/>
                  <a:gd name="T34" fmla="*/ 2147483647 w 643"/>
                  <a:gd name="T35" fmla="*/ 2147483647 h 444"/>
                  <a:gd name="T36" fmla="*/ 2147483647 w 643"/>
                  <a:gd name="T37" fmla="*/ 2147483647 h 444"/>
                  <a:gd name="T38" fmla="*/ 2147483647 w 643"/>
                  <a:gd name="T39" fmla="*/ 2147483647 h 444"/>
                  <a:gd name="T40" fmla="*/ 2147483647 w 643"/>
                  <a:gd name="T41" fmla="*/ 2147483647 h 444"/>
                  <a:gd name="T42" fmla="*/ 2147483647 w 643"/>
                  <a:gd name="T43" fmla="*/ 2147483647 h 444"/>
                  <a:gd name="T44" fmla="*/ 2147483647 w 643"/>
                  <a:gd name="T45" fmla="*/ 2147483647 h 444"/>
                  <a:gd name="T46" fmla="*/ 2147483647 w 643"/>
                  <a:gd name="T47" fmla="*/ 2147483647 h 444"/>
                  <a:gd name="T48" fmla="*/ 2147483647 w 643"/>
                  <a:gd name="T49" fmla="*/ 2147483647 h 444"/>
                  <a:gd name="T50" fmla="*/ 2147483647 w 643"/>
                  <a:gd name="T51" fmla="*/ 2147483647 h 444"/>
                  <a:gd name="T52" fmla="*/ 2147483647 w 643"/>
                  <a:gd name="T53" fmla="*/ 2147483647 h 444"/>
                  <a:gd name="T54" fmla="*/ 2147483647 w 643"/>
                  <a:gd name="T55" fmla="*/ 2147483647 h 444"/>
                  <a:gd name="T56" fmla="*/ 2147483647 w 643"/>
                  <a:gd name="T57" fmla="*/ 2147483647 h 444"/>
                  <a:gd name="T58" fmla="*/ 2147483647 w 643"/>
                  <a:gd name="T59" fmla="*/ 2147483647 h 444"/>
                  <a:gd name="T60" fmla="*/ 2147483647 w 643"/>
                  <a:gd name="T61" fmla="*/ 2147483647 h 444"/>
                  <a:gd name="T62" fmla="*/ 2147483647 w 643"/>
                  <a:gd name="T63" fmla="*/ 2147483647 h 444"/>
                  <a:gd name="T64" fmla="*/ 2147483647 w 643"/>
                  <a:gd name="T65" fmla="*/ 2147483647 h 444"/>
                  <a:gd name="T66" fmla="*/ 2147483647 w 643"/>
                  <a:gd name="T67" fmla="*/ 2147483647 h 444"/>
                  <a:gd name="T68" fmla="*/ 2147483647 w 643"/>
                  <a:gd name="T69" fmla="*/ 2147483647 h 444"/>
                  <a:gd name="T70" fmla="*/ 2147483647 w 643"/>
                  <a:gd name="T71" fmla="*/ 2147483647 h 444"/>
                  <a:gd name="T72" fmla="*/ 2147483647 w 643"/>
                  <a:gd name="T73" fmla="*/ 2147483647 h 444"/>
                  <a:gd name="T74" fmla="*/ 2147483647 w 643"/>
                  <a:gd name="T75" fmla="*/ 2147483647 h 444"/>
                  <a:gd name="T76" fmla="*/ 2147483647 w 643"/>
                  <a:gd name="T77" fmla="*/ 2147483647 h 444"/>
                  <a:gd name="T78" fmla="*/ 2147483647 w 643"/>
                  <a:gd name="T79" fmla="*/ 2147483647 h 444"/>
                  <a:gd name="T80" fmla="*/ 2147483647 w 643"/>
                  <a:gd name="T81" fmla="*/ 2147483647 h 444"/>
                  <a:gd name="T82" fmla="*/ 2147483647 w 643"/>
                  <a:gd name="T83" fmla="*/ 2147483647 h 444"/>
                  <a:gd name="T84" fmla="*/ 2147483647 w 643"/>
                  <a:gd name="T85" fmla="*/ 2147483647 h 444"/>
                  <a:gd name="T86" fmla="*/ 2147483647 w 643"/>
                  <a:gd name="T87" fmla="*/ 2147483647 h 444"/>
                  <a:gd name="T88" fmla="*/ 2147483647 w 643"/>
                  <a:gd name="T89" fmla="*/ 2147483647 h 444"/>
                  <a:gd name="T90" fmla="*/ 2147483647 w 643"/>
                  <a:gd name="T91" fmla="*/ 2147483647 h 444"/>
                  <a:gd name="T92" fmla="*/ 2147483647 w 643"/>
                  <a:gd name="T93" fmla="*/ 2147483647 h 444"/>
                  <a:gd name="T94" fmla="*/ 2147483647 w 643"/>
                  <a:gd name="T95" fmla="*/ 2147483647 h 444"/>
                  <a:gd name="T96" fmla="*/ 2147483647 w 643"/>
                  <a:gd name="T97" fmla="*/ 2147483647 h 444"/>
                  <a:gd name="T98" fmla="*/ 2147483647 w 643"/>
                  <a:gd name="T99" fmla="*/ 2147483647 h 444"/>
                  <a:gd name="T100" fmla="*/ 2147483647 w 643"/>
                  <a:gd name="T101" fmla="*/ 2147483647 h 444"/>
                  <a:gd name="T102" fmla="*/ 2147483647 w 643"/>
                  <a:gd name="T103" fmla="*/ 2147483647 h 444"/>
                  <a:gd name="T104" fmla="*/ 2147483647 w 643"/>
                  <a:gd name="T105" fmla="*/ 2147483647 h 444"/>
                  <a:gd name="T106" fmla="*/ 2147483647 w 643"/>
                  <a:gd name="T107" fmla="*/ 2147483647 h 444"/>
                  <a:gd name="T108" fmla="*/ 2147483647 w 643"/>
                  <a:gd name="T109" fmla="*/ 2147483647 h 444"/>
                  <a:gd name="T110" fmla="*/ 2147483647 w 643"/>
                  <a:gd name="T111" fmla="*/ 2147483647 h 444"/>
                  <a:gd name="T112" fmla="*/ 2147483647 w 643"/>
                  <a:gd name="T113" fmla="*/ 2147483647 h 444"/>
                  <a:gd name="T114" fmla="*/ 2147483647 w 643"/>
                  <a:gd name="T115" fmla="*/ 2147483647 h 444"/>
                  <a:gd name="T116" fmla="*/ 2147483647 w 643"/>
                  <a:gd name="T117" fmla="*/ 2147483647 h 444"/>
                  <a:gd name="T118" fmla="*/ 2147483647 w 643"/>
                  <a:gd name="T119" fmla="*/ 2147483647 h 444"/>
                  <a:gd name="T120" fmla="*/ 2147483647 w 643"/>
                  <a:gd name="T121" fmla="*/ 2147483647 h 444"/>
                  <a:gd name="T122" fmla="*/ 2147483647 w 643"/>
                  <a:gd name="T123" fmla="*/ 2147483647 h 444"/>
                  <a:gd name="T124" fmla="*/ 2147483647 w 643"/>
                  <a:gd name="T125" fmla="*/ 2147483647 h 44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643"/>
                  <a:gd name="T190" fmla="*/ 0 h 444"/>
                  <a:gd name="T191" fmla="*/ 643 w 643"/>
                  <a:gd name="T192" fmla="*/ 444 h 444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643" h="444">
                    <a:moveTo>
                      <a:pt x="163" y="22"/>
                    </a:moveTo>
                    <a:lnTo>
                      <a:pt x="164" y="22"/>
                    </a:lnTo>
                    <a:lnTo>
                      <a:pt x="165" y="20"/>
                    </a:lnTo>
                    <a:lnTo>
                      <a:pt x="165" y="19"/>
                    </a:lnTo>
                    <a:lnTo>
                      <a:pt x="166" y="19"/>
                    </a:lnTo>
                    <a:lnTo>
                      <a:pt x="166" y="18"/>
                    </a:lnTo>
                    <a:lnTo>
                      <a:pt x="167" y="18"/>
                    </a:lnTo>
                    <a:lnTo>
                      <a:pt x="168" y="17"/>
                    </a:lnTo>
                    <a:lnTo>
                      <a:pt x="169" y="17"/>
                    </a:lnTo>
                    <a:lnTo>
                      <a:pt x="170" y="16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3" y="15"/>
                    </a:lnTo>
                    <a:lnTo>
                      <a:pt x="174" y="15"/>
                    </a:lnTo>
                    <a:lnTo>
                      <a:pt x="174" y="14"/>
                    </a:lnTo>
                    <a:lnTo>
                      <a:pt x="175" y="14"/>
                    </a:lnTo>
                    <a:lnTo>
                      <a:pt x="176" y="14"/>
                    </a:lnTo>
                    <a:lnTo>
                      <a:pt x="177" y="13"/>
                    </a:lnTo>
                    <a:lnTo>
                      <a:pt x="178" y="12"/>
                    </a:lnTo>
                    <a:lnTo>
                      <a:pt x="179" y="12"/>
                    </a:lnTo>
                    <a:lnTo>
                      <a:pt x="180" y="12"/>
                    </a:lnTo>
                    <a:lnTo>
                      <a:pt x="183" y="11"/>
                    </a:lnTo>
                    <a:lnTo>
                      <a:pt x="185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9"/>
                    </a:lnTo>
                    <a:lnTo>
                      <a:pt x="191" y="7"/>
                    </a:lnTo>
                    <a:lnTo>
                      <a:pt x="192" y="6"/>
                    </a:lnTo>
                    <a:lnTo>
                      <a:pt x="193" y="6"/>
                    </a:lnTo>
                    <a:lnTo>
                      <a:pt x="194" y="5"/>
                    </a:lnTo>
                    <a:lnTo>
                      <a:pt x="195" y="4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8" y="3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1" y="2"/>
                    </a:lnTo>
                    <a:lnTo>
                      <a:pt x="202" y="1"/>
                    </a:lnTo>
                    <a:lnTo>
                      <a:pt x="203" y="1"/>
                    </a:lnTo>
                    <a:lnTo>
                      <a:pt x="203" y="0"/>
                    </a:lnTo>
                    <a:lnTo>
                      <a:pt x="203" y="1"/>
                    </a:lnTo>
                    <a:lnTo>
                      <a:pt x="205" y="1"/>
                    </a:lnTo>
                    <a:lnTo>
                      <a:pt x="206" y="2"/>
                    </a:lnTo>
                    <a:lnTo>
                      <a:pt x="207" y="3"/>
                    </a:lnTo>
                    <a:lnTo>
                      <a:pt x="209" y="4"/>
                    </a:lnTo>
                    <a:lnTo>
                      <a:pt x="209" y="5"/>
                    </a:lnTo>
                    <a:lnTo>
                      <a:pt x="210" y="5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3" y="8"/>
                    </a:lnTo>
                    <a:lnTo>
                      <a:pt x="214" y="8"/>
                    </a:lnTo>
                    <a:lnTo>
                      <a:pt x="215" y="9"/>
                    </a:lnTo>
                    <a:lnTo>
                      <a:pt x="216" y="8"/>
                    </a:lnTo>
                    <a:lnTo>
                      <a:pt x="217" y="8"/>
                    </a:lnTo>
                    <a:lnTo>
                      <a:pt x="220" y="9"/>
                    </a:lnTo>
                    <a:lnTo>
                      <a:pt x="222" y="8"/>
                    </a:lnTo>
                    <a:lnTo>
                      <a:pt x="223" y="8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9"/>
                    </a:lnTo>
                    <a:lnTo>
                      <a:pt x="225" y="10"/>
                    </a:lnTo>
                    <a:lnTo>
                      <a:pt x="226" y="10"/>
                    </a:lnTo>
                    <a:lnTo>
                      <a:pt x="228" y="9"/>
                    </a:lnTo>
                    <a:lnTo>
                      <a:pt x="229" y="10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1"/>
                    </a:lnTo>
                    <a:lnTo>
                      <a:pt x="233" y="12"/>
                    </a:lnTo>
                    <a:lnTo>
                      <a:pt x="234" y="13"/>
                    </a:lnTo>
                    <a:lnTo>
                      <a:pt x="236" y="14"/>
                    </a:lnTo>
                    <a:lnTo>
                      <a:pt x="237" y="14"/>
                    </a:lnTo>
                    <a:lnTo>
                      <a:pt x="240" y="14"/>
                    </a:lnTo>
                    <a:lnTo>
                      <a:pt x="241" y="14"/>
                    </a:lnTo>
                    <a:lnTo>
                      <a:pt x="242" y="15"/>
                    </a:lnTo>
                    <a:lnTo>
                      <a:pt x="243" y="15"/>
                    </a:lnTo>
                    <a:lnTo>
                      <a:pt x="244" y="15"/>
                    </a:lnTo>
                    <a:lnTo>
                      <a:pt x="246" y="16"/>
                    </a:lnTo>
                    <a:lnTo>
                      <a:pt x="247" y="16"/>
                    </a:lnTo>
                    <a:lnTo>
                      <a:pt x="248" y="16"/>
                    </a:lnTo>
                    <a:lnTo>
                      <a:pt x="249" y="15"/>
                    </a:lnTo>
                    <a:lnTo>
                      <a:pt x="250" y="15"/>
                    </a:lnTo>
                    <a:lnTo>
                      <a:pt x="252" y="15"/>
                    </a:lnTo>
                    <a:lnTo>
                      <a:pt x="253" y="15"/>
                    </a:lnTo>
                    <a:lnTo>
                      <a:pt x="256" y="15"/>
                    </a:lnTo>
                    <a:lnTo>
                      <a:pt x="257" y="15"/>
                    </a:lnTo>
                    <a:lnTo>
                      <a:pt x="258" y="16"/>
                    </a:lnTo>
                    <a:lnTo>
                      <a:pt x="260" y="16"/>
                    </a:lnTo>
                    <a:lnTo>
                      <a:pt x="261" y="16"/>
                    </a:lnTo>
                    <a:lnTo>
                      <a:pt x="262" y="16"/>
                    </a:lnTo>
                    <a:lnTo>
                      <a:pt x="264" y="16"/>
                    </a:lnTo>
                    <a:lnTo>
                      <a:pt x="265" y="16"/>
                    </a:lnTo>
                    <a:lnTo>
                      <a:pt x="265" y="15"/>
                    </a:lnTo>
                    <a:lnTo>
                      <a:pt x="266" y="15"/>
                    </a:lnTo>
                    <a:lnTo>
                      <a:pt x="268" y="15"/>
                    </a:lnTo>
                    <a:lnTo>
                      <a:pt x="270" y="15"/>
                    </a:lnTo>
                    <a:lnTo>
                      <a:pt x="271" y="15"/>
                    </a:lnTo>
                    <a:lnTo>
                      <a:pt x="273" y="15"/>
                    </a:lnTo>
                    <a:lnTo>
                      <a:pt x="274" y="16"/>
                    </a:lnTo>
                    <a:lnTo>
                      <a:pt x="274" y="18"/>
                    </a:lnTo>
                    <a:lnTo>
                      <a:pt x="275" y="18"/>
                    </a:lnTo>
                    <a:lnTo>
                      <a:pt x="275" y="19"/>
                    </a:lnTo>
                    <a:lnTo>
                      <a:pt x="276" y="20"/>
                    </a:lnTo>
                    <a:lnTo>
                      <a:pt x="277" y="20"/>
                    </a:lnTo>
                    <a:lnTo>
                      <a:pt x="278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3" y="22"/>
                    </a:lnTo>
                    <a:lnTo>
                      <a:pt x="284" y="22"/>
                    </a:lnTo>
                    <a:lnTo>
                      <a:pt x="286" y="21"/>
                    </a:lnTo>
                    <a:lnTo>
                      <a:pt x="288" y="20"/>
                    </a:lnTo>
                    <a:lnTo>
                      <a:pt x="289" y="20"/>
                    </a:lnTo>
                    <a:lnTo>
                      <a:pt x="290" y="20"/>
                    </a:lnTo>
                    <a:lnTo>
                      <a:pt x="291" y="20"/>
                    </a:lnTo>
                    <a:lnTo>
                      <a:pt x="292" y="20"/>
                    </a:lnTo>
                    <a:lnTo>
                      <a:pt x="292" y="21"/>
                    </a:lnTo>
                    <a:lnTo>
                      <a:pt x="292" y="22"/>
                    </a:lnTo>
                    <a:lnTo>
                      <a:pt x="292" y="23"/>
                    </a:lnTo>
                    <a:lnTo>
                      <a:pt x="291" y="24"/>
                    </a:lnTo>
                    <a:lnTo>
                      <a:pt x="290" y="23"/>
                    </a:lnTo>
                    <a:lnTo>
                      <a:pt x="289" y="23"/>
                    </a:lnTo>
                    <a:lnTo>
                      <a:pt x="289" y="24"/>
                    </a:lnTo>
                    <a:lnTo>
                      <a:pt x="288" y="24"/>
                    </a:lnTo>
                    <a:lnTo>
                      <a:pt x="288" y="26"/>
                    </a:lnTo>
                    <a:lnTo>
                      <a:pt x="288" y="28"/>
                    </a:lnTo>
                    <a:lnTo>
                      <a:pt x="287" y="29"/>
                    </a:lnTo>
                    <a:lnTo>
                      <a:pt x="287" y="31"/>
                    </a:lnTo>
                    <a:lnTo>
                      <a:pt x="287" y="32"/>
                    </a:lnTo>
                    <a:lnTo>
                      <a:pt x="288" y="34"/>
                    </a:lnTo>
                    <a:lnTo>
                      <a:pt x="288" y="36"/>
                    </a:lnTo>
                    <a:lnTo>
                      <a:pt x="288" y="38"/>
                    </a:lnTo>
                    <a:lnTo>
                      <a:pt x="288" y="39"/>
                    </a:lnTo>
                    <a:lnTo>
                      <a:pt x="289" y="40"/>
                    </a:lnTo>
                    <a:lnTo>
                      <a:pt x="290" y="41"/>
                    </a:lnTo>
                    <a:lnTo>
                      <a:pt x="290" y="42"/>
                    </a:lnTo>
                    <a:lnTo>
                      <a:pt x="290" y="43"/>
                    </a:lnTo>
                    <a:lnTo>
                      <a:pt x="290" y="44"/>
                    </a:lnTo>
                    <a:lnTo>
                      <a:pt x="291" y="45"/>
                    </a:lnTo>
                    <a:lnTo>
                      <a:pt x="291" y="46"/>
                    </a:lnTo>
                    <a:lnTo>
                      <a:pt x="292" y="47"/>
                    </a:lnTo>
                    <a:lnTo>
                      <a:pt x="293" y="47"/>
                    </a:lnTo>
                    <a:lnTo>
                      <a:pt x="294" y="47"/>
                    </a:lnTo>
                    <a:lnTo>
                      <a:pt x="294" y="48"/>
                    </a:lnTo>
                    <a:lnTo>
                      <a:pt x="294" y="47"/>
                    </a:lnTo>
                    <a:lnTo>
                      <a:pt x="295" y="47"/>
                    </a:lnTo>
                    <a:lnTo>
                      <a:pt x="295" y="48"/>
                    </a:lnTo>
                    <a:lnTo>
                      <a:pt x="296" y="48"/>
                    </a:lnTo>
                    <a:lnTo>
                      <a:pt x="296" y="47"/>
                    </a:lnTo>
                    <a:lnTo>
                      <a:pt x="297" y="47"/>
                    </a:lnTo>
                    <a:lnTo>
                      <a:pt x="298" y="47"/>
                    </a:lnTo>
                    <a:lnTo>
                      <a:pt x="299" y="46"/>
                    </a:lnTo>
                    <a:lnTo>
                      <a:pt x="300" y="45"/>
                    </a:lnTo>
                    <a:lnTo>
                      <a:pt x="300" y="44"/>
                    </a:lnTo>
                    <a:lnTo>
                      <a:pt x="301" y="43"/>
                    </a:lnTo>
                    <a:lnTo>
                      <a:pt x="302" y="42"/>
                    </a:lnTo>
                    <a:lnTo>
                      <a:pt x="303" y="40"/>
                    </a:lnTo>
                    <a:lnTo>
                      <a:pt x="303" y="39"/>
                    </a:lnTo>
                    <a:lnTo>
                      <a:pt x="304" y="38"/>
                    </a:lnTo>
                    <a:lnTo>
                      <a:pt x="304" y="37"/>
                    </a:lnTo>
                    <a:lnTo>
                      <a:pt x="305" y="36"/>
                    </a:lnTo>
                    <a:lnTo>
                      <a:pt x="307" y="36"/>
                    </a:lnTo>
                    <a:lnTo>
                      <a:pt x="308" y="36"/>
                    </a:lnTo>
                    <a:lnTo>
                      <a:pt x="309" y="37"/>
                    </a:lnTo>
                    <a:lnTo>
                      <a:pt x="310" y="37"/>
                    </a:lnTo>
                    <a:lnTo>
                      <a:pt x="310" y="38"/>
                    </a:lnTo>
                    <a:lnTo>
                      <a:pt x="311" y="41"/>
                    </a:lnTo>
                    <a:lnTo>
                      <a:pt x="312" y="45"/>
                    </a:lnTo>
                    <a:lnTo>
                      <a:pt x="312" y="46"/>
                    </a:lnTo>
                    <a:lnTo>
                      <a:pt x="311" y="46"/>
                    </a:lnTo>
                    <a:lnTo>
                      <a:pt x="311" y="47"/>
                    </a:lnTo>
                    <a:lnTo>
                      <a:pt x="311" y="48"/>
                    </a:lnTo>
                    <a:lnTo>
                      <a:pt x="311" y="49"/>
                    </a:lnTo>
                    <a:lnTo>
                      <a:pt x="311" y="50"/>
                    </a:lnTo>
                    <a:lnTo>
                      <a:pt x="311" y="52"/>
                    </a:lnTo>
                    <a:lnTo>
                      <a:pt x="311" y="53"/>
                    </a:lnTo>
                    <a:lnTo>
                      <a:pt x="311" y="54"/>
                    </a:lnTo>
                    <a:lnTo>
                      <a:pt x="310" y="55"/>
                    </a:lnTo>
                    <a:lnTo>
                      <a:pt x="311" y="56"/>
                    </a:lnTo>
                    <a:lnTo>
                      <a:pt x="312" y="57"/>
                    </a:lnTo>
                    <a:lnTo>
                      <a:pt x="313" y="58"/>
                    </a:lnTo>
                    <a:lnTo>
                      <a:pt x="314" y="58"/>
                    </a:lnTo>
                    <a:lnTo>
                      <a:pt x="315" y="59"/>
                    </a:lnTo>
                    <a:lnTo>
                      <a:pt x="315" y="60"/>
                    </a:lnTo>
                    <a:lnTo>
                      <a:pt x="316" y="60"/>
                    </a:lnTo>
                    <a:lnTo>
                      <a:pt x="316" y="59"/>
                    </a:lnTo>
                    <a:lnTo>
                      <a:pt x="317" y="59"/>
                    </a:lnTo>
                    <a:lnTo>
                      <a:pt x="318" y="58"/>
                    </a:lnTo>
                    <a:lnTo>
                      <a:pt x="318" y="57"/>
                    </a:lnTo>
                    <a:lnTo>
                      <a:pt x="318" y="56"/>
                    </a:lnTo>
                    <a:lnTo>
                      <a:pt x="318" y="55"/>
                    </a:lnTo>
                    <a:lnTo>
                      <a:pt x="318" y="54"/>
                    </a:lnTo>
                    <a:lnTo>
                      <a:pt x="317" y="53"/>
                    </a:lnTo>
                    <a:lnTo>
                      <a:pt x="317" y="52"/>
                    </a:lnTo>
                    <a:lnTo>
                      <a:pt x="317" y="51"/>
                    </a:lnTo>
                    <a:lnTo>
                      <a:pt x="318" y="50"/>
                    </a:lnTo>
                    <a:lnTo>
                      <a:pt x="318" y="49"/>
                    </a:lnTo>
                    <a:lnTo>
                      <a:pt x="317" y="48"/>
                    </a:lnTo>
                    <a:lnTo>
                      <a:pt x="317" y="47"/>
                    </a:lnTo>
                    <a:lnTo>
                      <a:pt x="317" y="46"/>
                    </a:lnTo>
                    <a:lnTo>
                      <a:pt x="318" y="45"/>
                    </a:lnTo>
                    <a:lnTo>
                      <a:pt x="318" y="44"/>
                    </a:lnTo>
                    <a:lnTo>
                      <a:pt x="319" y="44"/>
                    </a:lnTo>
                    <a:lnTo>
                      <a:pt x="319" y="43"/>
                    </a:lnTo>
                    <a:lnTo>
                      <a:pt x="320" y="42"/>
                    </a:lnTo>
                    <a:lnTo>
                      <a:pt x="320" y="41"/>
                    </a:lnTo>
                    <a:lnTo>
                      <a:pt x="320" y="40"/>
                    </a:lnTo>
                    <a:lnTo>
                      <a:pt x="320" y="39"/>
                    </a:lnTo>
                    <a:lnTo>
                      <a:pt x="321" y="39"/>
                    </a:lnTo>
                    <a:lnTo>
                      <a:pt x="321" y="38"/>
                    </a:lnTo>
                    <a:lnTo>
                      <a:pt x="322" y="38"/>
                    </a:lnTo>
                    <a:lnTo>
                      <a:pt x="324" y="38"/>
                    </a:lnTo>
                    <a:lnTo>
                      <a:pt x="325" y="38"/>
                    </a:lnTo>
                    <a:lnTo>
                      <a:pt x="326" y="38"/>
                    </a:lnTo>
                    <a:lnTo>
                      <a:pt x="327" y="38"/>
                    </a:lnTo>
                    <a:lnTo>
                      <a:pt x="327" y="37"/>
                    </a:lnTo>
                    <a:lnTo>
                      <a:pt x="328" y="37"/>
                    </a:lnTo>
                    <a:lnTo>
                      <a:pt x="329" y="37"/>
                    </a:lnTo>
                    <a:lnTo>
                      <a:pt x="330" y="38"/>
                    </a:lnTo>
                    <a:lnTo>
                      <a:pt x="331" y="38"/>
                    </a:lnTo>
                    <a:lnTo>
                      <a:pt x="332" y="39"/>
                    </a:lnTo>
                    <a:lnTo>
                      <a:pt x="333" y="39"/>
                    </a:lnTo>
                    <a:lnTo>
                      <a:pt x="334" y="39"/>
                    </a:lnTo>
                    <a:lnTo>
                      <a:pt x="335" y="39"/>
                    </a:lnTo>
                    <a:lnTo>
                      <a:pt x="336" y="39"/>
                    </a:lnTo>
                    <a:lnTo>
                      <a:pt x="337" y="39"/>
                    </a:lnTo>
                    <a:lnTo>
                      <a:pt x="338" y="38"/>
                    </a:lnTo>
                    <a:lnTo>
                      <a:pt x="339" y="37"/>
                    </a:lnTo>
                    <a:lnTo>
                      <a:pt x="340" y="37"/>
                    </a:lnTo>
                    <a:lnTo>
                      <a:pt x="341" y="37"/>
                    </a:lnTo>
                    <a:lnTo>
                      <a:pt x="342" y="37"/>
                    </a:lnTo>
                    <a:lnTo>
                      <a:pt x="343" y="37"/>
                    </a:lnTo>
                    <a:lnTo>
                      <a:pt x="344" y="37"/>
                    </a:lnTo>
                    <a:lnTo>
                      <a:pt x="345" y="38"/>
                    </a:lnTo>
                    <a:lnTo>
                      <a:pt x="346" y="38"/>
                    </a:lnTo>
                    <a:lnTo>
                      <a:pt x="347" y="38"/>
                    </a:lnTo>
                    <a:lnTo>
                      <a:pt x="347" y="37"/>
                    </a:lnTo>
                    <a:lnTo>
                      <a:pt x="348" y="37"/>
                    </a:lnTo>
                    <a:lnTo>
                      <a:pt x="349" y="37"/>
                    </a:lnTo>
                    <a:lnTo>
                      <a:pt x="350" y="37"/>
                    </a:lnTo>
                    <a:lnTo>
                      <a:pt x="351" y="37"/>
                    </a:lnTo>
                    <a:lnTo>
                      <a:pt x="353" y="36"/>
                    </a:lnTo>
                    <a:lnTo>
                      <a:pt x="354" y="36"/>
                    </a:lnTo>
                    <a:lnTo>
                      <a:pt x="354" y="37"/>
                    </a:lnTo>
                    <a:lnTo>
                      <a:pt x="355" y="37"/>
                    </a:lnTo>
                    <a:lnTo>
                      <a:pt x="356" y="37"/>
                    </a:lnTo>
                    <a:lnTo>
                      <a:pt x="357" y="37"/>
                    </a:lnTo>
                    <a:lnTo>
                      <a:pt x="358" y="37"/>
                    </a:lnTo>
                    <a:lnTo>
                      <a:pt x="359" y="37"/>
                    </a:lnTo>
                    <a:lnTo>
                      <a:pt x="360" y="37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2" y="38"/>
                    </a:lnTo>
                    <a:lnTo>
                      <a:pt x="362" y="39"/>
                    </a:lnTo>
                    <a:lnTo>
                      <a:pt x="363" y="39"/>
                    </a:lnTo>
                    <a:lnTo>
                      <a:pt x="364" y="39"/>
                    </a:lnTo>
                    <a:lnTo>
                      <a:pt x="365" y="39"/>
                    </a:lnTo>
                    <a:lnTo>
                      <a:pt x="366" y="39"/>
                    </a:lnTo>
                    <a:lnTo>
                      <a:pt x="367" y="38"/>
                    </a:lnTo>
                    <a:lnTo>
                      <a:pt x="367" y="37"/>
                    </a:lnTo>
                    <a:lnTo>
                      <a:pt x="366" y="36"/>
                    </a:lnTo>
                    <a:lnTo>
                      <a:pt x="365" y="35"/>
                    </a:lnTo>
                    <a:lnTo>
                      <a:pt x="365" y="34"/>
                    </a:lnTo>
                    <a:lnTo>
                      <a:pt x="365" y="33"/>
                    </a:lnTo>
                    <a:lnTo>
                      <a:pt x="365" y="32"/>
                    </a:lnTo>
                    <a:lnTo>
                      <a:pt x="365" y="31"/>
                    </a:lnTo>
                    <a:lnTo>
                      <a:pt x="366" y="30"/>
                    </a:lnTo>
                    <a:lnTo>
                      <a:pt x="367" y="30"/>
                    </a:lnTo>
                    <a:lnTo>
                      <a:pt x="367" y="31"/>
                    </a:lnTo>
                    <a:lnTo>
                      <a:pt x="368" y="31"/>
                    </a:lnTo>
                    <a:lnTo>
                      <a:pt x="368" y="32"/>
                    </a:lnTo>
                    <a:lnTo>
                      <a:pt x="369" y="33"/>
                    </a:lnTo>
                    <a:lnTo>
                      <a:pt x="370" y="34"/>
                    </a:lnTo>
                    <a:lnTo>
                      <a:pt x="370" y="35"/>
                    </a:lnTo>
                    <a:lnTo>
                      <a:pt x="370" y="36"/>
                    </a:lnTo>
                    <a:lnTo>
                      <a:pt x="371" y="37"/>
                    </a:lnTo>
                    <a:lnTo>
                      <a:pt x="372" y="37"/>
                    </a:lnTo>
                    <a:lnTo>
                      <a:pt x="372" y="38"/>
                    </a:lnTo>
                    <a:lnTo>
                      <a:pt x="372" y="39"/>
                    </a:lnTo>
                    <a:lnTo>
                      <a:pt x="373" y="39"/>
                    </a:lnTo>
                    <a:lnTo>
                      <a:pt x="374" y="40"/>
                    </a:lnTo>
                    <a:lnTo>
                      <a:pt x="375" y="40"/>
                    </a:lnTo>
                    <a:lnTo>
                      <a:pt x="376" y="40"/>
                    </a:lnTo>
                    <a:lnTo>
                      <a:pt x="377" y="41"/>
                    </a:lnTo>
                    <a:lnTo>
                      <a:pt x="377" y="40"/>
                    </a:lnTo>
                    <a:lnTo>
                      <a:pt x="378" y="40"/>
                    </a:lnTo>
                    <a:lnTo>
                      <a:pt x="379" y="40"/>
                    </a:lnTo>
                    <a:lnTo>
                      <a:pt x="379" y="39"/>
                    </a:lnTo>
                    <a:lnTo>
                      <a:pt x="380" y="38"/>
                    </a:lnTo>
                    <a:lnTo>
                      <a:pt x="381" y="38"/>
                    </a:lnTo>
                    <a:lnTo>
                      <a:pt x="381" y="39"/>
                    </a:lnTo>
                    <a:lnTo>
                      <a:pt x="382" y="38"/>
                    </a:lnTo>
                    <a:lnTo>
                      <a:pt x="383" y="38"/>
                    </a:lnTo>
                    <a:lnTo>
                      <a:pt x="383" y="37"/>
                    </a:lnTo>
                    <a:lnTo>
                      <a:pt x="384" y="36"/>
                    </a:lnTo>
                    <a:lnTo>
                      <a:pt x="384" y="35"/>
                    </a:lnTo>
                    <a:lnTo>
                      <a:pt x="384" y="33"/>
                    </a:lnTo>
                    <a:lnTo>
                      <a:pt x="384" y="32"/>
                    </a:lnTo>
                    <a:lnTo>
                      <a:pt x="385" y="32"/>
                    </a:lnTo>
                    <a:lnTo>
                      <a:pt x="386" y="33"/>
                    </a:lnTo>
                    <a:lnTo>
                      <a:pt x="387" y="34"/>
                    </a:lnTo>
                    <a:lnTo>
                      <a:pt x="387" y="35"/>
                    </a:lnTo>
                    <a:lnTo>
                      <a:pt x="387" y="36"/>
                    </a:lnTo>
                    <a:lnTo>
                      <a:pt x="387" y="37"/>
                    </a:lnTo>
                    <a:lnTo>
                      <a:pt x="388" y="38"/>
                    </a:lnTo>
                    <a:lnTo>
                      <a:pt x="388" y="39"/>
                    </a:lnTo>
                    <a:lnTo>
                      <a:pt x="389" y="39"/>
                    </a:lnTo>
                    <a:lnTo>
                      <a:pt x="390" y="40"/>
                    </a:lnTo>
                    <a:lnTo>
                      <a:pt x="391" y="40"/>
                    </a:lnTo>
                    <a:lnTo>
                      <a:pt x="391" y="39"/>
                    </a:lnTo>
                    <a:lnTo>
                      <a:pt x="392" y="38"/>
                    </a:lnTo>
                    <a:lnTo>
                      <a:pt x="392" y="36"/>
                    </a:lnTo>
                    <a:lnTo>
                      <a:pt x="393" y="35"/>
                    </a:lnTo>
                    <a:lnTo>
                      <a:pt x="394" y="34"/>
                    </a:lnTo>
                    <a:lnTo>
                      <a:pt x="393" y="34"/>
                    </a:lnTo>
                    <a:lnTo>
                      <a:pt x="393" y="33"/>
                    </a:lnTo>
                    <a:lnTo>
                      <a:pt x="392" y="33"/>
                    </a:lnTo>
                    <a:lnTo>
                      <a:pt x="392" y="32"/>
                    </a:lnTo>
                    <a:lnTo>
                      <a:pt x="393" y="31"/>
                    </a:lnTo>
                    <a:lnTo>
                      <a:pt x="394" y="30"/>
                    </a:lnTo>
                    <a:lnTo>
                      <a:pt x="395" y="30"/>
                    </a:lnTo>
                    <a:lnTo>
                      <a:pt x="396" y="30"/>
                    </a:lnTo>
                    <a:lnTo>
                      <a:pt x="398" y="29"/>
                    </a:lnTo>
                    <a:lnTo>
                      <a:pt x="401" y="30"/>
                    </a:lnTo>
                    <a:lnTo>
                      <a:pt x="402" y="30"/>
                    </a:lnTo>
                    <a:lnTo>
                      <a:pt x="403" y="30"/>
                    </a:lnTo>
                    <a:lnTo>
                      <a:pt x="405" y="29"/>
                    </a:lnTo>
                    <a:lnTo>
                      <a:pt x="405" y="30"/>
                    </a:lnTo>
                    <a:lnTo>
                      <a:pt x="406" y="30"/>
                    </a:lnTo>
                    <a:lnTo>
                      <a:pt x="407" y="31"/>
                    </a:lnTo>
                    <a:lnTo>
                      <a:pt x="407" y="32"/>
                    </a:lnTo>
                    <a:lnTo>
                      <a:pt x="407" y="33"/>
                    </a:lnTo>
                    <a:lnTo>
                      <a:pt x="409" y="34"/>
                    </a:lnTo>
                    <a:lnTo>
                      <a:pt x="409" y="35"/>
                    </a:lnTo>
                    <a:lnTo>
                      <a:pt x="410" y="35"/>
                    </a:lnTo>
                    <a:lnTo>
                      <a:pt x="411" y="35"/>
                    </a:lnTo>
                    <a:lnTo>
                      <a:pt x="412" y="35"/>
                    </a:lnTo>
                    <a:lnTo>
                      <a:pt x="412" y="34"/>
                    </a:lnTo>
                    <a:lnTo>
                      <a:pt x="413" y="34"/>
                    </a:lnTo>
                    <a:lnTo>
                      <a:pt x="413" y="33"/>
                    </a:lnTo>
                    <a:lnTo>
                      <a:pt x="413" y="32"/>
                    </a:lnTo>
                    <a:lnTo>
                      <a:pt x="414" y="32"/>
                    </a:lnTo>
                    <a:lnTo>
                      <a:pt x="414" y="31"/>
                    </a:lnTo>
                    <a:lnTo>
                      <a:pt x="415" y="31"/>
                    </a:lnTo>
                    <a:lnTo>
                      <a:pt x="416" y="32"/>
                    </a:lnTo>
                    <a:lnTo>
                      <a:pt x="417" y="31"/>
                    </a:lnTo>
                    <a:lnTo>
                      <a:pt x="418" y="31"/>
                    </a:lnTo>
                    <a:lnTo>
                      <a:pt x="419" y="31"/>
                    </a:lnTo>
                    <a:lnTo>
                      <a:pt x="420" y="31"/>
                    </a:lnTo>
                    <a:lnTo>
                      <a:pt x="420" y="30"/>
                    </a:lnTo>
                    <a:lnTo>
                      <a:pt x="421" y="30"/>
                    </a:lnTo>
                    <a:lnTo>
                      <a:pt x="422" y="30"/>
                    </a:lnTo>
                    <a:lnTo>
                      <a:pt x="422" y="29"/>
                    </a:lnTo>
                    <a:lnTo>
                      <a:pt x="423" y="29"/>
                    </a:lnTo>
                    <a:lnTo>
                      <a:pt x="423" y="30"/>
                    </a:lnTo>
                    <a:lnTo>
                      <a:pt x="424" y="31"/>
                    </a:lnTo>
                    <a:lnTo>
                      <a:pt x="424" y="32"/>
                    </a:lnTo>
                    <a:lnTo>
                      <a:pt x="425" y="32"/>
                    </a:lnTo>
                    <a:lnTo>
                      <a:pt x="425" y="33"/>
                    </a:lnTo>
                    <a:lnTo>
                      <a:pt x="425" y="34"/>
                    </a:lnTo>
                    <a:lnTo>
                      <a:pt x="424" y="35"/>
                    </a:lnTo>
                    <a:lnTo>
                      <a:pt x="424" y="36"/>
                    </a:lnTo>
                    <a:lnTo>
                      <a:pt x="425" y="37"/>
                    </a:lnTo>
                    <a:lnTo>
                      <a:pt x="426" y="38"/>
                    </a:lnTo>
                    <a:lnTo>
                      <a:pt x="426" y="39"/>
                    </a:lnTo>
                    <a:lnTo>
                      <a:pt x="427" y="39"/>
                    </a:lnTo>
                    <a:lnTo>
                      <a:pt x="428" y="39"/>
                    </a:lnTo>
                    <a:lnTo>
                      <a:pt x="429" y="39"/>
                    </a:lnTo>
                    <a:lnTo>
                      <a:pt x="429" y="40"/>
                    </a:lnTo>
                    <a:lnTo>
                      <a:pt x="429" y="41"/>
                    </a:lnTo>
                    <a:lnTo>
                      <a:pt x="430" y="41"/>
                    </a:lnTo>
                    <a:lnTo>
                      <a:pt x="431" y="41"/>
                    </a:lnTo>
                    <a:lnTo>
                      <a:pt x="431" y="42"/>
                    </a:lnTo>
                    <a:lnTo>
                      <a:pt x="432" y="42"/>
                    </a:lnTo>
                    <a:lnTo>
                      <a:pt x="433" y="43"/>
                    </a:lnTo>
                    <a:lnTo>
                      <a:pt x="433" y="44"/>
                    </a:lnTo>
                    <a:lnTo>
                      <a:pt x="434" y="45"/>
                    </a:lnTo>
                    <a:lnTo>
                      <a:pt x="435" y="45"/>
                    </a:lnTo>
                    <a:lnTo>
                      <a:pt x="437" y="46"/>
                    </a:lnTo>
                    <a:lnTo>
                      <a:pt x="437" y="47"/>
                    </a:lnTo>
                    <a:lnTo>
                      <a:pt x="437" y="48"/>
                    </a:lnTo>
                    <a:lnTo>
                      <a:pt x="437" y="49"/>
                    </a:lnTo>
                    <a:lnTo>
                      <a:pt x="438" y="50"/>
                    </a:lnTo>
                    <a:lnTo>
                      <a:pt x="438" y="51"/>
                    </a:lnTo>
                    <a:lnTo>
                      <a:pt x="438" y="52"/>
                    </a:lnTo>
                    <a:lnTo>
                      <a:pt x="438" y="53"/>
                    </a:lnTo>
                    <a:lnTo>
                      <a:pt x="437" y="53"/>
                    </a:lnTo>
                    <a:lnTo>
                      <a:pt x="437" y="54"/>
                    </a:lnTo>
                    <a:lnTo>
                      <a:pt x="436" y="55"/>
                    </a:lnTo>
                    <a:lnTo>
                      <a:pt x="436" y="56"/>
                    </a:lnTo>
                    <a:lnTo>
                      <a:pt x="435" y="55"/>
                    </a:lnTo>
                    <a:lnTo>
                      <a:pt x="435" y="56"/>
                    </a:lnTo>
                    <a:lnTo>
                      <a:pt x="435" y="55"/>
                    </a:lnTo>
                    <a:lnTo>
                      <a:pt x="435" y="56"/>
                    </a:lnTo>
                    <a:lnTo>
                      <a:pt x="434" y="57"/>
                    </a:lnTo>
                    <a:lnTo>
                      <a:pt x="434" y="58"/>
                    </a:lnTo>
                    <a:lnTo>
                      <a:pt x="434" y="59"/>
                    </a:lnTo>
                    <a:lnTo>
                      <a:pt x="433" y="59"/>
                    </a:lnTo>
                    <a:lnTo>
                      <a:pt x="433" y="60"/>
                    </a:lnTo>
                    <a:lnTo>
                      <a:pt x="433" y="61"/>
                    </a:lnTo>
                    <a:lnTo>
                      <a:pt x="433" y="62"/>
                    </a:lnTo>
                    <a:lnTo>
                      <a:pt x="433" y="63"/>
                    </a:lnTo>
                    <a:lnTo>
                      <a:pt x="433" y="64"/>
                    </a:lnTo>
                    <a:lnTo>
                      <a:pt x="433" y="65"/>
                    </a:lnTo>
                    <a:lnTo>
                      <a:pt x="433" y="66"/>
                    </a:lnTo>
                    <a:lnTo>
                      <a:pt x="432" y="67"/>
                    </a:lnTo>
                    <a:lnTo>
                      <a:pt x="433" y="67"/>
                    </a:lnTo>
                    <a:lnTo>
                      <a:pt x="432" y="67"/>
                    </a:lnTo>
                    <a:lnTo>
                      <a:pt x="433" y="67"/>
                    </a:lnTo>
                    <a:lnTo>
                      <a:pt x="433" y="68"/>
                    </a:lnTo>
                    <a:lnTo>
                      <a:pt x="432" y="68"/>
                    </a:lnTo>
                    <a:lnTo>
                      <a:pt x="433" y="68"/>
                    </a:lnTo>
                    <a:lnTo>
                      <a:pt x="433" y="69"/>
                    </a:lnTo>
                    <a:lnTo>
                      <a:pt x="434" y="69"/>
                    </a:lnTo>
                    <a:lnTo>
                      <a:pt x="433" y="69"/>
                    </a:lnTo>
                    <a:lnTo>
                      <a:pt x="434" y="70"/>
                    </a:lnTo>
                    <a:lnTo>
                      <a:pt x="435" y="70"/>
                    </a:lnTo>
                    <a:lnTo>
                      <a:pt x="435" y="71"/>
                    </a:lnTo>
                    <a:lnTo>
                      <a:pt x="436" y="71"/>
                    </a:lnTo>
                    <a:lnTo>
                      <a:pt x="437" y="72"/>
                    </a:lnTo>
                    <a:lnTo>
                      <a:pt x="438" y="72"/>
                    </a:lnTo>
                    <a:lnTo>
                      <a:pt x="438" y="73"/>
                    </a:lnTo>
                    <a:lnTo>
                      <a:pt x="439" y="73"/>
                    </a:lnTo>
                    <a:lnTo>
                      <a:pt x="440" y="74"/>
                    </a:lnTo>
                    <a:lnTo>
                      <a:pt x="441" y="74"/>
                    </a:lnTo>
                    <a:lnTo>
                      <a:pt x="442" y="75"/>
                    </a:lnTo>
                    <a:lnTo>
                      <a:pt x="443" y="76"/>
                    </a:lnTo>
                    <a:lnTo>
                      <a:pt x="443" y="77"/>
                    </a:lnTo>
                    <a:lnTo>
                      <a:pt x="443" y="78"/>
                    </a:lnTo>
                    <a:lnTo>
                      <a:pt x="443" y="79"/>
                    </a:lnTo>
                    <a:lnTo>
                      <a:pt x="443" y="80"/>
                    </a:lnTo>
                    <a:lnTo>
                      <a:pt x="444" y="80"/>
                    </a:lnTo>
                    <a:lnTo>
                      <a:pt x="444" y="81"/>
                    </a:lnTo>
                    <a:lnTo>
                      <a:pt x="444" y="82"/>
                    </a:lnTo>
                    <a:lnTo>
                      <a:pt x="445" y="83"/>
                    </a:lnTo>
                    <a:lnTo>
                      <a:pt x="444" y="84"/>
                    </a:lnTo>
                    <a:lnTo>
                      <a:pt x="445" y="84"/>
                    </a:lnTo>
                    <a:lnTo>
                      <a:pt x="446" y="85"/>
                    </a:lnTo>
                    <a:lnTo>
                      <a:pt x="445" y="85"/>
                    </a:lnTo>
                    <a:lnTo>
                      <a:pt x="446" y="85"/>
                    </a:lnTo>
                    <a:lnTo>
                      <a:pt x="446" y="86"/>
                    </a:lnTo>
                    <a:lnTo>
                      <a:pt x="445" y="86"/>
                    </a:lnTo>
                    <a:lnTo>
                      <a:pt x="445" y="87"/>
                    </a:lnTo>
                    <a:lnTo>
                      <a:pt x="445" y="88"/>
                    </a:lnTo>
                    <a:lnTo>
                      <a:pt x="444" y="89"/>
                    </a:lnTo>
                    <a:lnTo>
                      <a:pt x="444" y="90"/>
                    </a:lnTo>
                    <a:lnTo>
                      <a:pt x="443" y="90"/>
                    </a:lnTo>
                    <a:lnTo>
                      <a:pt x="442" y="90"/>
                    </a:lnTo>
                    <a:lnTo>
                      <a:pt x="442" y="89"/>
                    </a:lnTo>
                    <a:lnTo>
                      <a:pt x="442" y="90"/>
                    </a:lnTo>
                    <a:lnTo>
                      <a:pt x="441" y="89"/>
                    </a:lnTo>
                    <a:lnTo>
                      <a:pt x="440" y="89"/>
                    </a:lnTo>
                    <a:lnTo>
                      <a:pt x="440" y="90"/>
                    </a:lnTo>
                    <a:lnTo>
                      <a:pt x="439" y="91"/>
                    </a:lnTo>
                    <a:lnTo>
                      <a:pt x="439" y="92"/>
                    </a:lnTo>
                    <a:lnTo>
                      <a:pt x="439" y="93"/>
                    </a:lnTo>
                    <a:lnTo>
                      <a:pt x="438" y="93"/>
                    </a:lnTo>
                    <a:lnTo>
                      <a:pt x="438" y="94"/>
                    </a:lnTo>
                    <a:lnTo>
                      <a:pt x="438" y="95"/>
                    </a:lnTo>
                    <a:lnTo>
                      <a:pt x="437" y="94"/>
                    </a:lnTo>
                    <a:lnTo>
                      <a:pt x="437" y="95"/>
                    </a:lnTo>
                    <a:lnTo>
                      <a:pt x="436" y="96"/>
                    </a:lnTo>
                    <a:lnTo>
                      <a:pt x="435" y="96"/>
                    </a:lnTo>
                    <a:lnTo>
                      <a:pt x="435" y="97"/>
                    </a:lnTo>
                    <a:lnTo>
                      <a:pt x="436" y="97"/>
                    </a:lnTo>
                    <a:lnTo>
                      <a:pt x="436" y="98"/>
                    </a:lnTo>
                    <a:lnTo>
                      <a:pt x="435" y="101"/>
                    </a:lnTo>
                    <a:lnTo>
                      <a:pt x="434" y="103"/>
                    </a:lnTo>
                    <a:lnTo>
                      <a:pt x="435" y="105"/>
                    </a:lnTo>
                    <a:lnTo>
                      <a:pt x="436" y="106"/>
                    </a:lnTo>
                    <a:lnTo>
                      <a:pt x="437" y="107"/>
                    </a:lnTo>
                    <a:lnTo>
                      <a:pt x="437" y="108"/>
                    </a:lnTo>
                    <a:lnTo>
                      <a:pt x="438" y="109"/>
                    </a:lnTo>
                    <a:lnTo>
                      <a:pt x="439" y="109"/>
                    </a:lnTo>
                    <a:lnTo>
                      <a:pt x="439" y="110"/>
                    </a:lnTo>
                    <a:lnTo>
                      <a:pt x="440" y="110"/>
                    </a:lnTo>
                    <a:lnTo>
                      <a:pt x="440" y="111"/>
                    </a:lnTo>
                    <a:lnTo>
                      <a:pt x="440" y="112"/>
                    </a:lnTo>
                    <a:lnTo>
                      <a:pt x="439" y="112"/>
                    </a:lnTo>
                    <a:lnTo>
                      <a:pt x="439" y="113"/>
                    </a:lnTo>
                    <a:lnTo>
                      <a:pt x="439" y="114"/>
                    </a:lnTo>
                    <a:lnTo>
                      <a:pt x="439" y="115"/>
                    </a:lnTo>
                    <a:lnTo>
                      <a:pt x="439" y="116"/>
                    </a:lnTo>
                    <a:lnTo>
                      <a:pt x="439" y="117"/>
                    </a:lnTo>
                    <a:lnTo>
                      <a:pt x="440" y="118"/>
                    </a:lnTo>
                    <a:lnTo>
                      <a:pt x="439" y="119"/>
                    </a:lnTo>
                    <a:lnTo>
                      <a:pt x="440" y="119"/>
                    </a:lnTo>
                    <a:lnTo>
                      <a:pt x="440" y="120"/>
                    </a:lnTo>
                    <a:lnTo>
                      <a:pt x="441" y="120"/>
                    </a:lnTo>
                    <a:lnTo>
                      <a:pt x="441" y="121"/>
                    </a:lnTo>
                    <a:lnTo>
                      <a:pt x="442" y="121"/>
                    </a:lnTo>
                    <a:lnTo>
                      <a:pt x="441" y="121"/>
                    </a:lnTo>
                    <a:lnTo>
                      <a:pt x="440" y="122"/>
                    </a:lnTo>
                    <a:lnTo>
                      <a:pt x="440" y="123"/>
                    </a:lnTo>
                    <a:lnTo>
                      <a:pt x="440" y="124"/>
                    </a:lnTo>
                    <a:lnTo>
                      <a:pt x="441" y="124"/>
                    </a:lnTo>
                    <a:lnTo>
                      <a:pt x="441" y="125"/>
                    </a:lnTo>
                    <a:lnTo>
                      <a:pt x="440" y="126"/>
                    </a:lnTo>
                    <a:lnTo>
                      <a:pt x="441" y="126"/>
                    </a:lnTo>
                    <a:lnTo>
                      <a:pt x="441" y="127"/>
                    </a:lnTo>
                    <a:lnTo>
                      <a:pt x="441" y="128"/>
                    </a:lnTo>
                    <a:lnTo>
                      <a:pt x="442" y="128"/>
                    </a:lnTo>
                    <a:lnTo>
                      <a:pt x="442" y="129"/>
                    </a:lnTo>
                    <a:lnTo>
                      <a:pt x="443" y="129"/>
                    </a:lnTo>
                    <a:lnTo>
                      <a:pt x="444" y="129"/>
                    </a:lnTo>
                    <a:lnTo>
                      <a:pt x="445" y="129"/>
                    </a:lnTo>
                    <a:lnTo>
                      <a:pt x="444" y="129"/>
                    </a:lnTo>
                    <a:lnTo>
                      <a:pt x="444" y="130"/>
                    </a:lnTo>
                    <a:lnTo>
                      <a:pt x="443" y="131"/>
                    </a:lnTo>
                    <a:lnTo>
                      <a:pt x="443" y="132"/>
                    </a:lnTo>
                    <a:lnTo>
                      <a:pt x="444" y="132"/>
                    </a:lnTo>
                    <a:lnTo>
                      <a:pt x="445" y="132"/>
                    </a:lnTo>
                    <a:lnTo>
                      <a:pt x="445" y="133"/>
                    </a:lnTo>
                    <a:lnTo>
                      <a:pt x="446" y="133"/>
                    </a:lnTo>
                    <a:lnTo>
                      <a:pt x="446" y="134"/>
                    </a:lnTo>
                    <a:lnTo>
                      <a:pt x="445" y="134"/>
                    </a:lnTo>
                    <a:lnTo>
                      <a:pt x="446" y="134"/>
                    </a:lnTo>
                    <a:lnTo>
                      <a:pt x="446" y="135"/>
                    </a:lnTo>
                    <a:lnTo>
                      <a:pt x="446" y="136"/>
                    </a:lnTo>
                    <a:lnTo>
                      <a:pt x="446" y="137"/>
                    </a:lnTo>
                    <a:lnTo>
                      <a:pt x="447" y="138"/>
                    </a:lnTo>
                    <a:lnTo>
                      <a:pt x="447" y="139"/>
                    </a:lnTo>
                    <a:lnTo>
                      <a:pt x="447" y="140"/>
                    </a:lnTo>
                    <a:lnTo>
                      <a:pt x="448" y="140"/>
                    </a:lnTo>
                    <a:lnTo>
                      <a:pt x="449" y="141"/>
                    </a:lnTo>
                    <a:lnTo>
                      <a:pt x="448" y="141"/>
                    </a:lnTo>
                    <a:lnTo>
                      <a:pt x="448" y="142"/>
                    </a:lnTo>
                    <a:lnTo>
                      <a:pt x="447" y="142"/>
                    </a:lnTo>
                    <a:lnTo>
                      <a:pt x="448" y="142"/>
                    </a:lnTo>
                    <a:lnTo>
                      <a:pt x="447" y="143"/>
                    </a:lnTo>
                    <a:lnTo>
                      <a:pt x="448" y="143"/>
                    </a:lnTo>
                    <a:lnTo>
                      <a:pt x="447" y="144"/>
                    </a:lnTo>
                    <a:lnTo>
                      <a:pt x="447" y="145"/>
                    </a:lnTo>
                    <a:lnTo>
                      <a:pt x="447" y="146"/>
                    </a:lnTo>
                    <a:lnTo>
                      <a:pt x="448" y="146"/>
                    </a:lnTo>
                    <a:lnTo>
                      <a:pt x="448" y="147"/>
                    </a:lnTo>
                    <a:lnTo>
                      <a:pt x="449" y="146"/>
                    </a:lnTo>
                    <a:lnTo>
                      <a:pt x="449" y="147"/>
                    </a:lnTo>
                    <a:lnTo>
                      <a:pt x="449" y="146"/>
                    </a:lnTo>
                    <a:lnTo>
                      <a:pt x="450" y="146"/>
                    </a:lnTo>
                    <a:lnTo>
                      <a:pt x="451" y="146"/>
                    </a:lnTo>
                    <a:lnTo>
                      <a:pt x="451" y="147"/>
                    </a:lnTo>
                    <a:lnTo>
                      <a:pt x="451" y="146"/>
                    </a:lnTo>
                    <a:lnTo>
                      <a:pt x="451" y="147"/>
                    </a:lnTo>
                    <a:lnTo>
                      <a:pt x="452" y="146"/>
                    </a:lnTo>
                    <a:lnTo>
                      <a:pt x="452" y="147"/>
                    </a:lnTo>
                    <a:lnTo>
                      <a:pt x="452" y="146"/>
                    </a:lnTo>
                    <a:lnTo>
                      <a:pt x="452" y="147"/>
                    </a:lnTo>
                    <a:lnTo>
                      <a:pt x="453" y="147"/>
                    </a:lnTo>
                    <a:lnTo>
                      <a:pt x="454" y="147"/>
                    </a:lnTo>
                    <a:lnTo>
                      <a:pt x="454" y="146"/>
                    </a:lnTo>
                    <a:lnTo>
                      <a:pt x="455" y="147"/>
                    </a:lnTo>
                    <a:lnTo>
                      <a:pt x="455" y="146"/>
                    </a:lnTo>
                    <a:lnTo>
                      <a:pt x="456" y="146"/>
                    </a:lnTo>
                    <a:lnTo>
                      <a:pt x="456" y="145"/>
                    </a:lnTo>
                    <a:lnTo>
                      <a:pt x="457" y="145"/>
                    </a:lnTo>
                    <a:lnTo>
                      <a:pt x="457" y="146"/>
                    </a:lnTo>
                    <a:lnTo>
                      <a:pt x="457" y="145"/>
                    </a:lnTo>
                    <a:lnTo>
                      <a:pt x="457" y="146"/>
                    </a:lnTo>
                    <a:lnTo>
                      <a:pt x="457" y="145"/>
                    </a:lnTo>
                    <a:lnTo>
                      <a:pt x="458" y="145"/>
                    </a:lnTo>
                    <a:lnTo>
                      <a:pt x="458" y="144"/>
                    </a:lnTo>
                    <a:lnTo>
                      <a:pt x="459" y="144"/>
                    </a:lnTo>
                    <a:lnTo>
                      <a:pt x="460" y="144"/>
                    </a:lnTo>
                    <a:lnTo>
                      <a:pt x="460" y="143"/>
                    </a:lnTo>
                    <a:lnTo>
                      <a:pt x="461" y="143"/>
                    </a:lnTo>
                    <a:lnTo>
                      <a:pt x="462" y="143"/>
                    </a:lnTo>
                    <a:lnTo>
                      <a:pt x="463" y="143"/>
                    </a:lnTo>
                    <a:lnTo>
                      <a:pt x="463" y="144"/>
                    </a:lnTo>
                    <a:lnTo>
                      <a:pt x="464" y="143"/>
                    </a:lnTo>
                    <a:lnTo>
                      <a:pt x="465" y="143"/>
                    </a:lnTo>
                    <a:lnTo>
                      <a:pt x="466" y="143"/>
                    </a:lnTo>
                    <a:lnTo>
                      <a:pt x="466" y="144"/>
                    </a:lnTo>
                    <a:lnTo>
                      <a:pt x="465" y="144"/>
                    </a:lnTo>
                    <a:lnTo>
                      <a:pt x="466" y="144"/>
                    </a:lnTo>
                    <a:lnTo>
                      <a:pt x="466" y="145"/>
                    </a:lnTo>
                    <a:lnTo>
                      <a:pt x="467" y="145"/>
                    </a:lnTo>
                    <a:lnTo>
                      <a:pt x="467" y="146"/>
                    </a:lnTo>
                    <a:lnTo>
                      <a:pt x="467" y="145"/>
                    </a:lnTo>
                    <a:lnTo>
                      <a:pt x="468" y="145"/>
                    </a:lnTo>
                    <a:lnTo>
                      <a:pt x="469" y="146"/>
                    </a:lnTo>
                    <a:lnTo>
                      <a:pt x="469" y="147"/>
                    </a:lnTo>
                    <a:lnTo>
                      <a:pt x="470" y="146"/>
                    </a:lnTo>
                    <a:lnTo>
                      <a:pt x="470" y="145"/>
                    </a:lnTo>
                    <a:lnTo>
                      <a:pt x="471" y="144"/>
                    </a:lnTo>
                    <a:lnTo>
                      <a:pt x="472" y="144"/>
                    </a:lnTo>
                    <a:lnTo>
                      <a:pt x="472" y="143"/>
                    </a:lnTo>
                    <a:lnTo>
                      <a:pt x="473" y="144"/>
                    </a:lnTo>
                    <a:lnTo>
                      <a:pt x="474" y="144"/>
                    </a:lnTo>
                    <a:lnTo>
                      <a:pt x="474" y="145"/>
                    </a:lnTo>
                    <a:lnTo>
                      <a:pt x="473" y="146"/>
                    </a:lnTo>
                    <a:lnTo>
                      <a:pt x="474" y="146"/>
                    </a:lnTo>
                    <a:lnTo>
                      <a:pt x="474" y="147"/>
                    </a:lnTo>
                    <a:lnTo>
                      <a:pt x="474" y="148"/>
                    </a:lnTo>
                    <a:lnTo>
                      <a:pt x="475" y="148"/>
                    </a:lnTo>
                    <a:lnTo>
                      <a:pt x="475" y="147"/>
                    </a:lnTo>
                    <a:lnTo>
                      <a:pt x="475" y="148"/>
                    </a:lnTo>
                    <a:lnTo>
                      <a:pt x="475" y="149"/>
                    </a:lnTo>
                    <a:lnTo>
                      <a:pt x="476" y="149"/>
                    </a:lnTo>
                    <a:lnTo>
                      <a:pt x="475" y="149"/>
                    </a:lnTo>
                    <a:lnTo>
                      <a:pt x="476" y="150"/>
                    </a:lnTo>
                    <a:lnTo>
                      <a:pt x="477" y="150"/>
                    </a:lnTo>
                    <a:lnTo>
                      <a:pt x="478" y="149"/>
                    </a:lnTo>
                    <a:lnTo>
                      <a:pt x="479" y="149"/>
                    </a:lnTo>
                    <a:lnTo>
                      <a:pt x="479" y="150"/>
                    </a:lnTo>
                    <a:lnTo>
                      <a:pt x="480" y="150"/>
                    </a:lnTo>
                    <a:lnTo>
                      <a:pt x="481" y="150"/>
                    </a:lnTo>
                    <a:lnTo>
                      <a:pt x="481" y="151"/>
                    </a:lnTo>
                    <a:lnTo>
                      <a:pt x="482" y="151"/>
                    </a:lnTo>
                    <a:lnTo>
                      <a:pt x="482" y="152"/>
                    </a:lnTo>
                    <a:lnTo>
                      <a:pt x="483" y="152"/>
                    </a:lnTo>
                    <a:lnTo>
                      <a:pt x="483" y="153"/>
                    </a:lnTo>
                    <a:lnTo>
                      <a:pt x="483" y="154"/>
                    </a:lnTo>
                    <a:lnTo>
                      <a:pt x="482" y="155"/>
                    </a:lnTo>
                    <a:lnTo>
                      <a:pt x="482" y="156"/>
                    </a:lnTo>
                    <a:lnTo>
                      <a:pt x="482" y="157"/>
                    </a:lnTo>
                    <a:lnTo>
                      <a:pt x="481" y="157"/>
                    </a:lnTo>
                    <a:lnTo>
                      <a:pt x="482" y="158"/>
                    </a:lnTo>
                    <a:lnTo>
                      <a:pt x="483" y="159"/>
                    </a:lnTo>
                    <a:lnTo>
                      <a:pt x="483" y="160"/>
                    </a:lnTo>
                    <a:lnTo>
                      <a:pt x="482" y="160"/>
                    </a:lnTo>
                    <a:lnTo>
                      <a:pt x="482" y="161"/>
                    </a:lnTo>
                    <a:lnTo>
                      <a:pt x="481" y="161"/>
                    </a:lnTo>
                    <a:lnTo>
                      <a:pt x="481" y="162"/>
                    </a:lnTo>
                    <a:lnTo>
                      <a:pt x="481" y="163"/>
                    </a:lnTo>
                    <a:lnTo>
                      <a:pt x="481" y="164"/>
                    </a:lnTo>
                    <a:lnTo>
                      <a:pt x="480" y="164"/>
                    </a:lnTo>
                    <a:lnTo>
                      <a:pt x="480" y="165"/>
                    </a:lnTo>
                    <a:lnTo>
                      <a:pt x="479" y="165"/>
                    </a:lnTo>
                    <a:lnTo>
                      <a:pt x="479" y="166"/>
                    </a:lnTo>
                    <a:lnTo>
                      <a:pt x="479" y="167"/>
                    </a:lnTo>
                    <a:lnTo>
                      <a:pt x="478" y="167"/>
                    </a:lnTo>
                    <a:lnTo>
                      <a:pt x="478" y="168"/>
                    </a:lnTo>
                    <a:lnTo>
                      <a:pt x="477" y="168"/>
                    </a:lnTo>
                    <a:lnTo>
                      <a:pt x="478" y="168"/>
                    </a:lnTo>
                    <a:lnTo>
                      <a:pt x="478" y="169"/>
                    </a:lnTo>
                    <a:lnTo>
                      <a:pt x="477" y="169"/>
                    </a:lnTo>
                    <a:lnTo>
                      <a:pt x="476" y="169"/>
                    </a:lnTo>
                    <a:lnTo>
                      <a:pt x="475" y="169"/>
                    </a:lnTo>
                    <a:lnTo>
                      <a:pt x="474" y="168"/>
                    </a:lnTo>
                    <a:lnTo>
                      <a:pt x="473" y="169"/>
                    </a:lnTo>
                    <a:lnTo>
                      <a:pt x="473" y="170"/>
                    </a:lnTo>
                    <a:lnTo>
                      <a:pt x="473" y="171"/>
                    </a:lnTo>
                    <a:lnTo>
                      <a:pt x="473" y="172"/>
                    </a:lnTo>
                    <a:lnTo>
                      <a:pt x="473" y="173"/>
                    </a:lnTo>
                    <a:lnTo>
                      <a:pt x="472" y="173"/>
                    </a:lnTo>
                    <a:lnTo>
                      <a:pt x="473" y="174"/>
                    </a:lnTo>
                    <a:lnTo>
                      <a:pt x="472" y="174"/>
                    </a:lnTo>
                    <a:lnTo>
                      <a:pt x="473" y="175"/>
                    </a:lnTo>
                    <a:lnTo>
                      <a:pt x="472" y="175"/>
                    </a:lnTo>
                    <a:lnTo>
                      <a:pt x="471" y="175"/>
                    </a:lnTo>
                    <a:lnTo>
                      <a:pt x="471" y="176"/>
                    </a:lnTo>
                    <a:lnTo>
                      <a:pt x="470" y="176"/>
                    </a:lnTo>
                    <a:lnTo>
                      <a:pt x="471" y="177"/>
                    </a:lnTo>
                    <a:lnTo>
                      <a:pt x="469" y="178"/>
                    </a:lnTo>
                    <a:lnTo>
                      <a:pt x="469" y="179"/>
                    </a:lnTo>
                    <a:lnTo>
                      <a:pt x="468" y="179"/>
                    </a:lnTo>
                    <a:lnTo>
                      <a:pt x="468" y="180"/>
                    </a:lnTo>
                    <a:lnTo>
                      <a:pt x="467" y="180"/>
                    </a:lnTo>
                    <a:lnTo>
                      <a:pt x="468" y="181"/>
                    </a:lnTo>
                    <a:lnTo>
                      <a:pt x="468" y="182"/>
                    </a:lnTo>
                    <a:lnTo>
                      <a:pt x="469" y="182"/>
                    </a:lnTo>
                    <a:lnTo>
                      <a:pt x="470" y="183"/>
                    </a:lnTo>
                    <a:lnTo>
                      <a:pt x="469" y="184"/>
                    </a:lnTo>
                    <a:lnTo>
                      <a:pt x="470" y="184"/>
                    </a:lnTo>
                    <a:lnTo>
                      <a:pt x="470" y="185"/>
                    </a:lnTo>
                    <a:lnTo>
                      <a:pt x="469" y="185"/>
                    </a:lnTo>
                    <a:lnTo>
                      <a:pt x="469" y="186"/>
                    </a:lnTo>
                    <a:lnTo>
                      <a:pt x="468" y="186"/>
                    </a:lnTo>
                    <a:lnTo>
                      <a:pt x="469" y="187"/>
                    </a:lnTo>
                    <a:lnTo>
                      <a:pt x="469" y="188"/>
                    </a:lnTo>
                    <a:lnTo>
                      <a:pt x="469" y="189"/>
                    </a:lnTo>
                    <a:lnTo>
                      <a:pt x="469" y="190"/>
                    </a:lnTo>
                    <a:lnTo>
                      <a:pt x="470" y="190"/>
                    </a:lnTo>
                    <a:lnTo>
                      <a:pt x="470" y="191"/>
                    </a:lnTo>
                    <a:lnTo>
                      <a:pt x="470" y="192"/>
                    </a:lnTo>
                    <a:lnTo>
                      <a:pt x="471" y="192"/>
                    </a:lnTo>
                    <a:lnTo>
                      <a:pt x="471" y="193"/>
                    </a:lnTo>
                    <a:lnTo>
                      <a:pt x="472" y="193"/>
                    </a:lnTo>
                    <a:lnTo>
                      <a:pt x="472" y="194"/>
                    </a:lnTo>
                    <a:lnTo>
                      <a:pt x="472" y="195"/>
                    </a:lnTo>
                    <a:lnTo>
                      <a:pt x="471" y="195"/>
                    </a:lnTo>
                    <a:lnTo>
                      <a:pt x="470" y="194"/>
                    </a:lnTo>
                    <a:lnTo>
                      <a:pt x="469" y="194"/>
                    </a:lnTo>
                    <a:lnTo>
                      <a:pt x="469" y="195"/>
                    </a:lnTo>
                    <a:lnTo>
                      <a:pt x="468" y="195"/>
                    </a:lnTo>
                    <a:lnTo>
                      <a:pt x="467" y="195"/>
                    </a:lnTo>
                    <a:lnTo>
                      <a:pt x="467" y="196"/>
                    </a:lnTo>
                    <a:lnTo>
                      <a:pt x="466" y="196"/>
                    </a:lnTo>
                    <a:lnTo>
                      <a:pt x="467" y="197"/>
                    </a:lnTo>
                    <a:lnTo>
                      <a:pt x="467" y="198"/>
                    </a:lnTo>
                    <a:lnTo>
                      <a:pt x="468" y="198"/>
                    </a:lnTo>
                    <a:lnTo>
                      <a:pt x="468" y="199"/>
                    </a:lnTo>
                    <a:lnTo>
                      <a:pt x="467" y="199"/>
                    </a:lnTo>
                    <a:lnTo>
                      <a:pt x="466" y="199"/>
                    </a:lnTo>
                    <a:lnTo>
                      <a:pt x="465" y="199"/>
                    </a:lnTo>
                    <a:lnTo>
                      <a:pt x="464" y="199"/>
                    </a:lnTo>
                    <a:lnTo>
                      <a:pt x="464" y="200"/>
                    </a:lnTo>
                    <a:lnTo>
                      <a:pt x="465" y="201"/>
                    </a:lnTo>
                    <a:lnTo>
                      <a:pt x="465" y="200"/>
                    </a:lnTo>
                    <a:lnTo>
                      <a:pt x="466" y="200"/>
                    </a:lnTo>
                    <a:lnTo>
                      <a:pt x="467" y="201"/>
                    </a:lnTo>
                    <a:lnTo>
                      <a:pt x="468" y="201"/>
                    </a:lnTo>
                    <a:lnTo>
                      <a:pt x="469" y="201"/>
                    </a:lnTo>
                    <a:lnTo>
                      <a:pt x="470" y="201"/>
                    </a:lnTo>
                    <a:lnTo>
                      <a:pt x="470" y="202"/>
                    </a:lnTo>
                    <a:lnTo>
                      <a:pt x="471" y="202"/>
                    </a:lnTo>
                    <a:lnTo>
                      <a:pt x="471" y="203"/>
                    </a:lnTo>
                    <a:lnTo>
                      <a:pt x="471" y="204"/>
                    </a:lnTo>
                    <a:lnTo>
                      <a:pt x="472" y="204"/>
                    </a:lnTo>
                    <a:lnTo>
                      <a:pt x="471" y="205"/>
                    </a:lnTo>
                    <a:lnTo>
                      <a:pt x="470" y="205"/>
                    </a:lnTo>
                    <a:lnTo>
                      <a:pt x="470" y="206"/>
                    </a:lnTo>
                    <a:lnTo>
                      <a:pt x="469" y="206"/>
                    </a:lnTo>
                    <a:lnTo>
                      <a:pt x="469" y="207"/>
                    </a:lnTo>
                    <a:lnTo>
                      <a:pt x="468" y="207"/>
                    </a:lnTo>
                    <a:lnTo>
                      <a:pt x="468" y="208"/>
                    </a:lnTo>
                    <a:lnTo>
                      <a:pt x="468" y="207"/>
                    </a:lnTo>
                    <a:lnTo>
                      <a:pt x="467" y="207"/>
                    </a:lnTo>
                    <a:lnTo>
                      <a:pt x="466" y="207"/>
                    </a:lnTo>
                    <a:lnTo>
                      <a:pt x="466" y="208"/>
                    </a:lnTo>
                    <a:lnTo>
                      <a:pt x="466" y="209"/>
                    </a:lnTo>
                    <a:lnTo>
                      <a:pt x="466" y="210"/>
                    </a:lnTo>
                    <a:lnTo>
                      <a:pt x="466" y="211"/>
                    </a:lnTo>
                    <a:lnTo>
                      <a:pt x="465" y="211"/>
                    </a:lnTo>
                    <a:lnTo>
                      <a:pt x="465" y="212"/>
                    </a:lnTo>
                    <a:lnTo>
                      <a:pt x="465" y="213"/>
                    </a:lnTo>
                    <a:lnTo>
                      <a:pt x="464" y="212"/>
                    </a:lnTo>
                    <a:lnTo>
                      <a:pt x="464" y="213"/>
                    </a:lnTo>
                    <a:lnTo>
                      <a:pt x="463" y="214"/>
                    </a:lnTo>
                    <a:lnTo>
                      <a:pt x="464" y="214"/>
                    </a:lnTo>
                    <a:lnTo>
                      <a:pt x="464" y="215"/>
                    </a:lnTo>
                    <a:lnTo>
                      <a:pt x="463" y="215"/>
                    </a:lnTo>
                    <a:lnTo>
                      <a:pt x="463" y="216"/>
                    </a:lnTo>
                    <a:lnTo>
                      <a:pt x="463" y="217"/>
                    </a:lnTo>
                    <a:lnTo>
                      <a:pt x="462" y="217"/>
                    </a:lnTo>
                    <a:lnTo>
                      <a:pt x="462" y="218"/>
                    </a:lnTo>
                    <a:lnTo>
                      <a:pt x="463" y="217"/>
                    </a:lnTo>
                    <a:lnTo>
                      <a:pt x="463" y="218"/>
                    </a:lnTo>
                    <a:lnTo>
                      <a:pt x="464" y="218"/>
                    </a:lnTo>
                    <a:lnTo>
                      <a:pt x="464" y="219"/>
                    </a:lnTo>
                    <a:lnTo>
                      <a:pt x="464" y="220"/>
                    </a:lnTo>
                    <a:lnTo>
                      <a:pt x="464" y="221"/>
                    </a:lnTo>
                    <a:lnTo>
                      <a:pt x="465" y="222"/>
                    </a:lnTo>
                    <a:lnTo>
                      <a:pt x="466" y="222"/>
                    </a:lnTo>
                    <a:lnTo>
                      <a:pt x="466" y="223"/>
                    </a:lnTo>
                    <a:lnTo>
                      <a:pt x="466" y="224"/>
                    </a:lnTo>
                    <a:lnTo>
                      <a:pt x="465" y="225"/>
                    </a:lnTo>
                    <a:lnTo>
                      <a:pt x="465" y="226"/>
                    </a:lnTo>
                    <a:lnTo>
                      <a:pt x="466" y="226"/>
                    </a:lnTo>
                    <a:lnTo>
                      <a:pt x="466" y="227"/>
                    </a:lnTo>
                    <a:lnTo>
                      <a:pt x="467" y="227"/>
                    </a:lnTo>
                    <a:lnTo>
                      <a:pt x="468" y="228"/>
                    </a:lnTo>
                    <a:lnTo>
                      <a:pt x="469" y="228"/>
                    </a:lnTo>
                    <a:lnTo>
                      <a:pt x="470" y="228"/>
                    </a:lnTo>
                    <a:lnTo>
                      <a:pt x="471" y="228"/>
                    </a:lnTo>
                    <a:lnTo>
                      <a:pt x="472" y="229"/>
                    </a:lnTo>
                    <a:lnTo>
                      <a:pt x="473" y="229"/>
                    </a:lnTo>
                    <a:lnTo>
                      <a:pt x="474" y="230"/>
                    </a:lnTo>
                    <a:lnTo>
                      <a:pt x="473" y="230"/>
                    </a:lnTo>
                    <a:lnTo>
                      <a:pt x="473" y="231"/>
                    </a:lnTo>
                    <a:lnTo>
                      <a:pt x="474" y="231"/>
                    </a:lnTo>
                    <a:lnTo>
                      <a:pt x="475" y="231"/>
                    </a:lnTo>
                    <a:lnTo>
                      <a:pt x="474" y="232"/>
                    </a:lnTo>
                    <a:lnTo>
                      <a:pt x="474" y="233"/>
                    </a:lnTo>
                    <a:lnTo>
                      <a:pt x="476" y="234"/>
                    </a:lnTo>
                    <a:lnTo>
                      <a:pt x="476" y="235"/>
                    </a:lnTo>
                    <a:lnTo>
                      <a:pt x="477" y="234"/>
                    </a:lnTo>
                    <a:lnTo>
                      <a:pt x="477" y="235"/>
                    </a:lnTo>
                    <a:lnTo>
                      <a:pt x="478" y="235"/>
                    </a:lnTo>
                    <a:lnTo>
                      <a:pt x="479" y="235"/>
                    </a:lnTo>
                    <a:lnTo>
                      <a:pt x="480" y="235"/>
                    </a:lnTo>
                    <a:lnTo>
                      <a:pt x="480" y="236"/>
                    </a:lnTo>
                    <a:lnTo>
                      <a:pt x="481" y="236"/>
                    </a:lnTo>
                    <a:lnTo>
                      <a:pt x="481" y="237"/>
                    </a:lnTo>
                    <a:lnTo>
                      <a:pt x="482" y="238"/>
                    </a:lnTo>
                    <a:lnTo>
                      <a:pt x="482" y="237"/>
                    </a:lnTo>
                    <a:lnTo>
                      <a:pt x="483" y="237"/>
                    </a:lnTo>
                    <a:lnTo>
                      <a:pt x="483" y="238"/>
                    </a:lnTo>
                    <a:lnTo>
                      <a:pt x="482" y="239"/>
                    </a:lnTo>
                    <a:lnTo>
                      <a:pt x="481" y="239"/>
                    </a:lnTo>
                    <a:lnTo>
                      <a:pt x="481" y="240"/>
                    </a:lnTo>
                    <a:lnTo>
                      <a:pt x="482" y="240"/>
                    </a:lnTo>
                    <a:lnTo>
                      <a:pt x="482" y="241"/>
                    </a:lnTo>
                    <a:lnTo>
                      <a:pt x="481" y="241"/>
                    </a:lnTo>
                    <a:lnTo>
                      <a:pt x="481" y="242"/>
                    </a:lnTo>
                    <a:lnTo>
                      <a:pt x="482" y="241"/>
                    </a:lnTo>
                    <a:lnTo>
                      <a:pt x="482" y="242"/>
                    </a:lnTo>
                    <a:lnTo>
                      <a:pt x="482" y="243"/>
                    </a:lnTo>
                    <a:lnTo>
                      <a:pt x="483" y="243"/>
                    </a:lnTo>
                    <a:lnTo>
                      <a:pt x="483" y="244"/>
                    </a:lnTo>
                    <a:lnTo>
                      <a:pt x="481" y="244"/>
                    </a:lnTo>
                    <a:lnTo>
                      <a:pt x="481" y="245"/>
                    </a:lnTo>
                    <a:lnTo>
                      <a:pt x="482" y="245"/>
                    </a:lnTo>
                    <a:lnTo>
                      <a:pt x="483" y="245"/>
                    </a:lnTo>
                    <a:lnTo>
                      <a:pt x="483" y="246"/>
                    </a:lnTo>
                    <a:lnTo>
                      <a:pt x="483" y="247"/>
                    </a:lnTo>
                    <a:lnTo>
                      <a:pt x="482" y="247"/>
                    </a:lnTo>
                    <a:lnTo>
                      <a:pt x="482" y="246"/>
                    </a:lnTo>
                    <a:lnTo>
                      <a:pt x="481" y="247"/>
                    </a:lnTo>
                    <a:lnTo>
                      <a:pt x="481" y="246"/>
                    </a:lnTo>
                    <a:lnTo>
                      <a:pt x="480" y="247"/>
                    </a:lnTo>
                    <a:lnTo>
                      <a:pt x="479" y="247"/>
                    </a:lnTo>
                    <a:lnTo>
                      <a:pt x="478" y="247"/>
                    </a:lnTo>
                    <a:lnTo>
                      <a:pt x="477" y="247"/>
                    </a:lnTo>
                    <a:lnTo>
                      <a:pt x="477" y="248"/>
                    </a:lnTo>
                    <a:lnTo>
                      <a:pt x="477" y="249"/>
                    </a:lnTo>
                    <a:lnTo>
                      <a:pt x="477" y="250"/>
                    </a:lnTo>
                    <a:lnTo>
                      <a:pt x="478" y="249"/>
                    </a:lnTo>
                    <a:lnTo>
                      <a:pt x="478" y="250"/>
                    </a:lnTo>
                    <a:lnTo>
                      <a:pt x="478" y="251"/>
                    </a:lnTo>
                    <a:lnTo>
                      <a:pt x="479" y="251"/>
                    </a:lnTo>
                    <a:lnTo>
                      <a:pt x="480" y="252"/>
                    </a:lnTo>
                    <a:lnTo>
                      <a:pt x="481" y="252"/>
                    </a:lnTo>
                    <a:lnTo>
                      <a:pt x="481" y="253"/>
                    </a:lnTo>
                    <a:lnTo>
                      <a:pt x="482" y="253"/>
                    </a:lnTo>
                    <a:lnTo>
                      <a:pt x="483" y="253"/>
                    </a:lnTo>
                    <a:lnTo>
                      <a:pt x="484" y="253"/>
                    </a:lnTo>
                    <a:lnTo>
                      <a:pt x="484" y="254"/>
                    </a:lnTo>
                    <a:lnTo>
                      <a:pt x="485" y="254"/>
                    </a:lnTo>
                    <a:lnTo>
                      <a:pt x="485" y="255"/>
                    </a:lnTo>
                    <a:lnTo>
                      <a:pt x="485" y="254"/>
                    </a:lnTo>
                    <a:lnTo>
                      <a:pt x="486" y="255"/>
                    </a:lnTo>
                    <a:lnTo>
                      <a:pt x="487" y="255"/>
                    </a:lnTo>
                    <a:lnTo>
                      <a:pt x="486" y="255"/>
                    </a:lnTo>
                    <a:lnTo>
                      <a:pt x="486" y="256"/>
                    </a:lnTo>
                    <a:lnTo>
                      <a:pt x="485" y="256"/>
                    </a:lnTo>
                    <a:lnTo>
                      <a:pt x="485" y="257"/>
                    </a:lnTo>
                    <a:lnTo>
                      <a:pt x="484" y="257"/>
                    </a:lnTo>
                    <a:lnTo>
                      <a:pt x="484" y="258"/>
                    </a:lnTo>
                    <a:lnTo>
                      <a:pt x="484" y="259"/>
                    </a:lnTo>
                    <a:lnTo>
                      <a:pt x="483" y="260"/>
                    </a:lnTo>
                    <a:lnTo>
                      <a:pt x="484" y="260"/>
                    </a:lnTo>
                    <a:lnTo>
                      <a:pt x="484" y="261"/>
                    </a:lnTo>
                    <a:lnTo>
                      <a:pt x="483" y="261"/>
                    </a:lnTo>
                    <a:lnTo>
                      <a:pt x="483" y="262"/>
                    </a:lnTo>
                    <a:lnTo>
                      <a:pt x="483" y="263"/>
                    </a:lnTo>
                    <a:lnTo>
                      <a:pt x="482" y="263"/>
                    </a:lnTo>
                    <a:lnTo>
                      <a:pt x="483" y="263"/>
                    </a:lnTo>
                    <a:lnTo>
                      <a:pt x="483" y="264"/>
                    </a:lnTo>
                    <a:lnTo>
                      <a:pt x="484" y="264"/>
                    </a:lnTo>
                    <a:lnTo>
                      <a:pt x="484" y="265"/>
                    </a:lnTo>
                    <a:lnTo>
                      <a:pt x="484" y="266"/>
                    </a:lnTo>
                    <a:lnTo>
                      <a:pt x="485" y="266"/>
                    </a:lnTo>
                    <a:lnTo>
                      <a:pt x="486" y="265"/>
                    </a:lnTo>
                    <a:lnTo>
                      <a:pt x="487" y="265"/>
                    </a:lnTo>
                    <a:lnTo>
                      <a:pt x="488" y="265"/>
                    </a:lnTo>
                    <a:lnTo>
                      <a:pt x="489" y="266"/>
                    </a:lnTo>
                    <a:lnTo>
                      <a:pt x="489" y="265"/>
                    </a:lnTo>
                    <a:lnTo>
                      <a:pt x="490" y="265"/>
                    </a:lnTo>
                    <a:lnTo>
                      <a:pt x="490" y="264"/>
                    </a:lnTo>
                    <a:lnTo>
                      <a:pt x="491" y="264"/>
                    </a:lnTo>
                    <a:lnTo>
                      <a:pt x="491" y="265"/>
                    </a:lnTo>
                    <a:lnTo>
                      <a:pt x="492" y="265"/>
                    </a:lnTo>
                    <a:lnTo>
                      <a:pt x="493" y="266"/>
                    </a:lnTo>
                    <a:lnTo>
                      <a:pt x="493" y="265"/>
                    </a:lnTo>
                    <a:lnTo>
                      <a:pt x="494" y="265"/>
                    </a:lnTo>
                    <a:lnTo>
                      <a:pt x="495" y="264"/>
                    </a:lnTo>
                    <a:lnTo>
                      <a:pt x="496" y="264"/>
                    </a:lnTo>
                    <a:lnTo>
                      <a:pt x="497" y="264"/>
                    </a:lnTo>
                    <a:lnTo>
                      <a:pt x="498" y="264"/>
                    </a:lnTo>
                    <a:lnTo>
                      <a:pt x="499" y="264"/>
                    </a:lnTo>
                    <a:lnTo>
                      <a:pt x="500" y="264"/>
                    </a:lnTo>
                    <a:lnTo>
                      <a:pt x="500" y="265"/>
                    </a:lnTo>
                    <a:lnTo>
                      <a:pt x="500" y="266"/>
                    </a:lnTo>
                    <a:lnTo>
                      <a:pt x="500" y="267"/>
                    </a:lnTo>
                    <a:lnTo>
                      <a:pt x="499" y="267"/>
                    </a:lnTo>
                    <a:lnTo>
                      <a:pt x="499" y="268"/>
                    </a:lnTo>
                    <a:lnTo>
                      <a:pt x="499" y="269"/>
                    </a:lnTo>
                    <a:lnTo>
                      <a:pt x="500" y="269"/>
                    </a:lnTo>
                    <a:lnTo>
                      <a:pt x="500" y="268"/>
                    </a:lnTo>
                    <a:lnTo>
                      <a:pt x="501" y="268"/>
                    </a:lnTo>
                    <a:lnTo>
                      <a:pt x="501" y="267"/>
                    </a:lnTo>
                    <a:lnTo>
                      <a:pt x="502" y="267"/>
                    </a:lnTo>
                    <a:lnTo>
                      <a:pt x="503" y="267"/>
                    </a:lnTo>
                    <a:lnTo>
                      <a:pt x="504" y="266"/>
                    </a:lnTo>
                    <a:lnTo>
                      <a:pt x="504" y="267"/>
                    </a:lnTo>
                    <a:lnTo>
                      <a:pt x="505" y="267"/>
                    </a:lnTo>
                    <a:lnTo>
                      <a:pt x="506" y="267"/>
                    </a:lnTo>
                    <a:lnTo>
                      <a:pt x="507" y="266"/>
                    </a:lnTo>
                    <a:lnTo>
                      <a:pt x="508" y="266"/>
                    </a:lnTo>
                    <a:lnTo>
                      <a:pt x="509" y="267"/>
                    </a:lnTo>
                    <a:lnTo>
                      <a:pt x="509" y="266"/>
                    </a:lnTo>
                    <a:lnTo>
                      <a:pt x="509" y="267"/>
                    </a:lnTo>
                    <a:lnTo>
                      <a:pt x="510" y="266"/>
                    </a:lnTo>
                    <a:lnTo>
                      <a:pt x="511" y="266"/>
                    </a:lnTo>
                    <a:lnTo>
                      <a:pt x="510" y="265"/>
                    </a:lnTo>
                    <a:lnTo>
                      <a:pt x="511" y="265"/>
                    </a:lnTo>
                    <a:lnTo>
                      <a:pt x="512" y="265"/>
                    </a:lnTo>
                    <a:lnTo>
                      <a:pt x="513" y="264"/>
                    </a:lnTo>
                    <a:lnTo>
                      <a:pt x="513" y="265"/>
                    </a:lnTo>
                    <a:lnTo>
                      <a:pt x="513" y="264"/>
                    </a:lnTo>
                    <a:lnTo>
                      <a:pt x="514" y="264"/>
                    </a:lnTo>
                    <a:lnTo>
                      <a:pt x="515" y="264"/>
                    </a:lnTo>
                    <a:lnTo>
                      <a:pt x="516" y="263"/>
                    </a:lnTo>
                    <a:lnTo>
                      <a:pt x="516" y="262"/>
                    </a:lnTo>
                    <a:lnTo>
                      <a:pt x="517" y="262"/>
                    </a:lnTo>
                    <a:lnTo>
                      <a:pt x="517" y="263"/>
                    </a:lnTo>
                    <a:lnTo>
                      <a:pt x="517" y="264"/>
                    </a:lnTo>
                    <a:lnTo>
                      <a:pt x="518" y="264"/>
                    </a:lnTo>
                    <a:lnTo>
                      <a:pt x="518" y="265"/>
                    </a:lnTo>
                    <a:lnTo>
                      <a:pt x="518" y="266"/>
                    </a:lnTo>
                    <a:lnTo>
                      <a:pt x="519" y="266"/>
                    </a:lnTo>
                    <a:lnTo>
                      <a:pt x="520" y="266"/>
                    </a:lnTo>
                    <a:lnTo>
                      <a:pt x="520" y="265"/>
                    </a:lnTo>
                    <a:lnTo>
                      <a:pt x="521" y="265"/>
                    </a:lnTo>
                    <a:lnTo>
                      <a:pt x="521" y="264"/>
                    </a:lnTo>
                    <a:lnTo>
                      <a:pt x="522" y="264"/>
                    </a:lnTo>
                    <a:lnTo>
                      <a:pt x="523" y="264"/>
                    </a:lnTo>
                    <a:lnTo>
                      <a:pt x="523" y="263"/>
                    </a:lnTo>
                    <a:lnTo>
                      <a:pt x="523" y="264"/>
                    </a:lnTo>
                    <a:lnTo>
                      <a:pt x="524" y="264"/>
                    </a:lnTo>
                    <a:lnTo>
                      <a:pt x="524" y="263"/>
                    </a:lnTo>
                    <a:lnTo>
                      <a:pt x="524" y="264"/>
                    </a:lnTo>
                    <a:lnTo>
                      <a:pt x="524" y="265"/>
                    </a:lnTo>
                    <a:lnTo>
                      <a:pt x="525" y="265"/>
                    </a:lnTo>
                    <a:lnTo>
                      <a:pt x="525" y="266"/>
                    </a:lnTo>
                    <a:lnTo>
                      <a:pt x="526" y="266"/>
                    </a:lnTo>
                    <a:lnTo>
                      <a:pt x="526" y="265"/>
                    </a:lnTo>
                    <a:lnTo>
                      <a:pt x="527" y="265"/>
                    </a:lnTo>
                    <a:lnTo>
                      <a:pt x="527" y="264"/>
                    </a:lnTo>
                    <a:lnTo>
                      <a:pt x="527" y="262"/>
                    </a:lnTo>
                    <a:lnTo>
                      <a:pt x="527" y="261"/>
                    </a:lnTo>
                    <a:lnTo>
                      <a:pt x="528" y="261"/>
                    </a:lnTo>
                    <a:lnTo>
                      <a:pt x="529" y="261"/>
                    </a:lnTo>
                    <a:lnTo>
                      <a:pt x="529" y="262"/>
                    </a:lnTo>
                    <a:lnTo>
                      <a:pt x="530" y="262"/>
                    </a:lnTo>
                    <a:lnTo>
                      <a:pt x="530" y="263"/>
                    </a:lnTo>
                    <a:lnTo>
                      <a:pt x="531" y="263"/>
                    </a:lnTo>
                    <a:lnTo>
                      <a:pt x="531" y="262"/>
                    </a:lnTo>
                    <a:lnTo>
                      <a:pt x="530" y="262"/>
                    </a:lnTo>
                    <a:lnTo>
                      <a:pt x="530" y="261"/>
                    </a:lnTo>
                    <a:lnTo>
                      <a:pt x="530" y="260"/>
                    </a:lnTo>
                    <a:lnTo>
                      <a:pt x="531" y="260"/>
                    </a:lnTo>
                    <a:lnTo>
                      <a:pt x="531" y="259"/>
                    </a:lnTo>
                    <a:lnTo>
                      <a:pt x="531" y="258"/>
                    </a:lnTo>
                    <a:lnTo>
                      <a:pt x="531" y="257"/>
                    </a:lnTo>
                    <a:lnTo>
                      <a:pt x="531" y="256"/>
                    </a:lnTo>
                    <a:lnTo>
                      <a:pt x="530" y="256"/>
                    </a:lnTo>
                    <a:lnTo>
                      <a:pt x="531" y="256"/>
                    </a:lnTo>
                    <a:lnTo>
                      <a:pt x="530" y="255"/>
                    </a:lnTo>
                    <a:lnTo>
                      <a:pt x="529" y="256"/>
                    </a:lnTo>
                    <a:lnTo>
                      <a:pt x="529" y="255"/>
                    </a:lnTo>
                    <a:lnTo>
                      <a:pt x="528" y="255"/>
                    </a:lnTo>
                    <a:lnTo>
                      <a:pt x="528" y="256"/>
                    </a:lnTo>
                    <a:lnTo>
                      <a:pt x="527" y="256"/>
                    </a:lnTo>
                    <a:lnTo>
                      <a:pt x="526" y="256"/>
                    </a:lnTo>
                    <a:lnTo>
                      <a:pt x="525" y="256"/>
                    </a:lnTo>
                    <a:lnTo>
                      <a:pt x="524" y="256"/>
                    </a:lnTo>
                    <a:lnTo>
                      <a:pt x="524" y="255"/>
                    </a:lnTo>
                    <a:lnTo>
                      <a:pt x="524" y="254"/>
                    </a:lnTo>
                    <a:lnTo>
                      <a:pt x="525" y="253"/>
                    </a:lnTo>
                    <a:lnTo>
                      <a:pt x="526" y="253"/>
                    </a:lnTo>
                    <a:lnTo>
                      <a:pt x="527" y="253"/>
                    </a:lnTo>
                    <a:lnTo>
                      <a:pt x="527" y="252"/>
                    </a:lnTo>
                    <a:lnTo>
                      <a:pt x="528" y="252"/>
                    </a:lnTo>
                    <a:lnTo>
                      <a:pt x="529" y="252"/>
                    </a:lnTo>
                    <a:lnTo>
                      <a:pt x="529" y="251"/>
                    </a:lnTo>
                    <a:lnTo>
                      <a:pt x="530" y="251"/>
                    </a:lnTo>
                    <a:lnTo>
                      <a:pt x="531" y="251"/>
                    </a:lnTo>
                    <a:lnTo>
                      <a:pt x="532" y="251"/>
                    </a:lnTo>
                    <a:lnTo>
                      <a:pt x="533" y="250"/>
                    </a:lnTo>
                    <a:lnTo>
                      <a:pt x="534" y="250"/>
                    </a:lnTo>
                    <a:lnTo>
                      <a:pt x="533" y="250"/>
                    </a:lnTo>
                    <a:lnTo>
                      <a:pt x="533" y="249"/>
                    </a:lnTo>
                    <a:lnTo>
                      <a:pt x="532" y="249"/>
                    </a:lnTo>
                    <a:lnTo>
                      <a:pt x="532" y="248"/>
                    </a:lnTo>
                    <a:lnTo>
                      <a:pt x="531" y="248"/>
                    </a:lnTo>
                    <a:lnTo>
                      <a:pt x="531" y="247"/>
                    </a:lnTo>
                    <a:lnTo>
                      <a:pt x="531" y="246"/>
                    </a:lnTo>
                    <a:lnTo>
                      <a:pt x="531" y="245"/>
                    </a:lnTo>
                    <a:lnTo>
                      <a:pt x="532" y="245"/>
                    </a:lnTo>
                    <a:lnTo>
                      <a:pt x="532" y="244"/>
                    </a:lnTo>
                    <a:lnTo>
                      <a:pt x="533" y="244"/>
                    </a:lnTo>
                    <a:lnTo>
                      <a:pt x="533" y="245"/>
                    </a:lnTo>
                    <a:lnTo>
                      <a:pt x="534" y="245"/>
                    </a:lnTo>
                    <a:lnTo>
                      <a:pt x="535" y="244"/>
                    </a:lnTo>
                    <a:lnTo>
                      <a:pt x="536" y="245"/>
                    </a:lnTo>
                    <a:lnTo>
                      <a:pt x="536" y="246"/>
                    </a:lnTo>
                    <a:lnTo>
                      <a:pt x="536" y="247"/>
                    </a:lnTo>
                    <a:lnTo>
                      <a:pt x="535" y="248"/>
                    </a:lnTo>
                    <a:lnTo>
                      <a:pt x="535" y="249"/>
                    </a:lnTo>
                    <a:lnTo>
                      <a:pt x="534" y="249"/>
                    </a:lnTo>
                    <a:lnTo>
                      <a:pt x="535" y="249"/>
                    </a:lnTo>
                    <a:lnTo>
                      <a:pt x="535" y="250"/>
                    </a:lnTo>
                    <a:lnTo>
                      <a:pt x="536" y="250"/>
                    </a:lnTo>
                    <a:lnTo>
                      <a:pt x="537" y="250"/>
                    </a:lnTo>
                    <a:lnTo>
                      <a:pt x="538" y="250"/>
                    </a:lnTo>
                    <a:lnTo>
                      <a:pt x="539" y="250"/>
                    </a:lnTo>
                    <a:lnTo>
                      <a:pt x="540" y="249"/>
                    </a:lnTo>
                    <a:lnTo>
                      <a:pt x="540" y="248"/>
                    </a:lnTo>
                    <a:lnTo>
                      <a:pt x="541" y="248"/>
                    </a:lnTo>
                    <a:lnTo>
                      <a:pt x="542" y="247"/>
                    </a:lnTo>
                    <a:lnTo>
                      <a:pt x="542" y="248"/>
                    </a:lnTo>
                    <a:lnTo>
                      <a:pt x="543" y="248"/>
                    </a:lnTo>
                    <a:lnTo>
                      <a:pt x="543" y="249"/>
                    </a:lnTo>
                    <a:lnTo>
                      <a:pt x="543" y="250"/>
                    </a:lnTo>
                    <a:lnTo>
                      <a:pt x="542" y="250"/>
                    </a:lnTo>
                    <a:lnTo>
                      <a:pt x="541" y="250"/>
                    </a:lnTo>
                    <a:lnTo>
                      <a:pt x="541" y="251"/>
                    </a:lnTo>
                    <a:lnTo>
                      <a:pt x="542" y="251"/>
                    </a:lnTo>
                    <a:lnTo>
                      <a:pt x="543" y="251"/>
                    </a:lnTo>
                    <a:lnTo>
                      <a:pt x="544" y="251"/>
                    </a:lnTo>
                    <a:lnTo>
                      <a:pt x="545" y="251"/>
                    </a:lnTo>
                    <a:lnTo>
                      <a:pt x="546" y="251"/>
                    </a:lnTo>
                    <a:lnTo>
                      <a:pt x="546" y="250"/>
                    </a:lnTo>
                    <a:lnTo>
                      <a:pt x="547" y="250"/>
                    </a:lnTo>
                    <a:lnTo>
                      <a:pt x="548" y="249"/>
                    </a:lnTo>
                    <a:lnTo>
                      <a:pt x="548" y="250"/>
                    </a:lnTo>
                    <a:lnTo>
                      <a:pt x="548" y="249"/>
                    </a:lnTo>
                    <a:lnTo>
                      <a:pt x="549" y="249"/>
                    </a:lnTo>
                    <a:lnTo>
                      <a:pt x="549" y="248"/>
                    </a:lnTo>
                    <a:lnTo>
                      <a:pt x="550" y="248"/>
                    </a:lnTo>
                    <a:lnTo>
                      <a:pt x="550" y="247"/>
                    </a:lnTo>
                    <a:lnTo>
                      <a:pt x="549" y="247"/>
                    </a:lnTo>
                    <a:lnTo>
                      <a:pt x="550" y="247"/>
                    </a:lnTo>
                    <a:lnTo>
                      <a:pt x="551" y="248"/>
                    </a:lnTo>
                    <a:lnTo>
                      <a:pt x="551" y="249"/>
                    </a:lnTo>
                    <a:lnTo>
                      <a:pt x="552" y="249"/>
                    </a:lnTo>
                    <a:lnTo>
                      <a:pt x="553" y="250"/>
                    </a:lnTo>
                    <a:lnTo>
                      <a:pt x="554" y="250"/>
                    </a:lnTo>
                    <a:lnTo>
                      <a:pt x="554" y="251"/>
                    </a:lnTo>
                    <a:lnTo>
                      <a:pt x="554" y="252"/>
                    </a:lnTo>
                    <a:lnTo>
                      <a:pt x="555" y="252"/>
                    </a:lnTo>
                    <a:lnTo>
                      <a:pt x="556" y="252"/>
                    </a:lnTo>
                    <a:lnTo>
                      <a:pt x="556" y="251"/>
                    </a:lnTo>
                    <a:lnTo>
                      <a:pt x="557" y="251"/>
                    </a:lnTo>
                    <a:lnTo>
                      <a:pt x="558" y="251"/>
                    </a:lnTo>
                    <a:lnTo>
                      <a:pt x="559" y="250"/>
                    </a:lnTo>
                    <a:lnTo>
                      <a:pt x="560" y="250"/>
                    </a:lnTo>
                    <a:lnTo>
                      <a:pt x="561" y="250"/>
                    </a:lnTo>
                    <a:lnTo>
                      <a:pt x="562" y="250"/>
                    </a:lnTo>
                    <a:lnTo>
                      <a:pt x="563" y="250"/>
                    </a:lnTo>
                    <a:lnTo>
                      <a:pt x="564" y="250"/>
                    </a:lnTo>
                    <a:lnTo>
                      <a:pt x="565" y="249"/>
                    </a:lnTo>
                    <a:lnTo>
                      <a:pt x="565" y="248"/>
                    </a:lnTo>
                    <a:lnTo>
                      <a:pt x="566" y="248"/>
                    </a:lnTo>
                    <a:lnTo>
                      <a:pt x="566" y="247"/>
                    </a:lnTo>
                    <a:lnTo>
                      <a:pt x="567" y="247"/>
                    </a:lnTo>
                    <a:lnTo>
                      <a:pt x="568" y="246"/>
                    </a:lnTo>
                    <a:lnTo>
                      <a:pt x="569" y="246"/>
                    </a:lnTo>
                    <a:lnTo>
                      <a:pt x="570" y="246"/>
                    </a:lnTo>
                    <a:lnTo>
                      <a:pt x="571" y="246"/>
                    </a:lnTo>
                    <a:lnTo>
                      <a:pt x="571" y="245"/>
                    </a:lnTo>
                    <a:lnTo>
                      <a:pt x="572" y="245"/>
                    </a:lnTo>
                    <a:lnTo>
                      <a:pt x="572" y="244"/>
                    </a:lnTo>
                    <a:lnTo>
                      <a:pt x="573" y="244"/>
                    </a:lnTo>
                    <a:lnTo>
                      <a:pt x="573" y="243"/>
                    </a:lnTo>
                    <a:lnTo>
                      <a:pt x="573" y="242"/>
                    </a:lnTo>
                    <a:lnTo>
                      <a:pt x="574" y="242"/>
                    </a:lnTo>
                    <a:lnTo>
                      <a:pt x="575" y="242"/>
                    </a:lnTo>
                    <a:lnTo>
                      <a:pt x="576" y="242"/>
                    </a:lnTo>
                    <a:lnTo>
                      <a:pt x="576" y="241"/>
                    </a:lnTo>
                    <a:lnTo>
                      <a:pt x="576" y="242"/>
                    </a:lnTo>
                    <a:lnTo>
                      <a:pt x="577" y="241"/>
                    </a:lnTo>
                    <a:lnTo>
                      <a:pt x="578" y="241"/>
                    </a:lnTo>
                    <a:lnTo>
                      <a:pt x="579" y="241"/>
                    </a:lnTo>
                    <a:lnTo>
                      <a:pt x="580" y="241"/>
                    </a:lnTo>
                    <a:lnTo>
                      <a:pt x="580" y="240"/>
                    </a:lnTo>
                    <a:lnTo>
                      <a:pt x="581" y="240"/>
                    </a:lnTo>
                    <a:lnTo>
                      <a:pt x="582" y="240"/>
                    </a:lnTo>
                    <a:lnTo>
                      <a:pt x="583" y="240"/>
                    </a:lnTo>
                    <a:lnTo>
                      <a:pt x="584" y="240"/>
                    </a:lnTo>
                    <a:lnTo>
                      <a:pt x="585" y="241"/>
                    </a:lnTo>
                    <a:lnTo>
                      <a:pt x="585" y="240"/>
                    </a:lnTo>
                    <a:lnTo>
                      <a:pt x="585" y="241"/>
                    </a:lnTo>
                    <a:lnTo>
                      <a:pt x="586" y="241"/>
                    </a:lnTo>
                    <a:lnTo>
                      <a:pt x="587" y="241"/>
                    </a:lnTo>
                    <a:lnTo>
                      <a:pt x="588" y="240"/>
                    </a:lnTo>
                    <a:lnTo>
                      <a:pt x="589" y="240"/>
                    </a:lnTo>
                    <a:lnTo>
                      <a:pt x="590" y="240"/>
                    </a:lnTo>
                    <a:lnTo>
                      <a:pt x="591" y="240"/>
                    </a:lnTo>
                    <a:lnTo>
                      <a:pt x="592" y="240"/>
                    </a:lnTo>
                    <a:lnTo>
                      <a:pt x="592" y="239"/>
                    </a:lnTo>
                    <a:lnTo>
                      <a:pt x="593" y="239"/>
                    </a:lnTo>
                    <a:lnTo>
                      <a:pt x="593" y="238"/>
                    </a:lnTo>
                    <a:lnTo>
                      <a:pt x="594" y="238"/>
                    </a:lnTo>
                    <a:lnTo>
                      <a:pt x="595" y="238"/>
                    </a:lnTo>
                    <a:lnTo>
                      <a:pt x="596" y="238"/>
                    </a:lnTo>
                    <a:lnTo>
                      <a:pt x="597" y="239"/>
                    </a:lnTo>
                    <a:lnTo>
                      <a:pt x="597" y="238"/>
                    </a:lnTo>
                    <a:lnTo>
                      <a:pt x="598" y="238"/>
                    </a:lnTo>
                    <a:lnTo>
                      <a:pt x="599" y="237"/>
                    </a:lnTo>
                    <a:lnTo>
                      <a:pt x="600" y="237"/>
                    </a:lnTo>
                    <a:lnTo>
                      <a:pt x="601" y="237"/>
                    </a:lnTo>
                    <a:lnTo>
                      <a:pt x="601" y="238"/>
                    </a:lnTo>
                    <a:lnTo>
                      <a:pt x="602" y="238"/>
                    </a:lnTo>
                    <a:lnTo>
                      <a:pt x="603" y="238"/>
                    </a:lnTo>
                    <a:lnTo>
                      <a:pt x="603" y="239"/>
                    </a:lnTo>
                    <a:lnTo>
                      <a:pt x="604" y="239"/>
                    </a:lnTo>
                    <a:lnTo>
                      <a:pt x="604" y="240"/>
                    </a:lnTo>
                    <a:lnTo>
                      <a:pt x="604" y="241"/>
                    </a:lnTo>
                    <a:lnTo>
                      <a:pt x="604" y="242"/>
                    </a:lnTo>
                    <a:lnTo>
                      <a:pt x="605" y="242"/>
                    </a:lnTo>
                    <a:lnTo>
                      <a:pt x="605" y="243"/>
                    </a:lnTo>
                    <a:lnTo>
                      <a:pt x="605" y="242"/>
                    </a:lnTo>
                    <a:lnTo>
                      <a:pt x="604" y="243"/>
                    </a:lnTo>
                    <a:lnTo>
                      <a:pt x="604" y="244"/>
                    </a:lnTo>
                    <a:lnTo>
                      <a:pt x="605" y="244"/>
                    </a:lnTo>
                    <a:lnTo>
                      <a:pt x="605" y="245"/>
                    </a:lnTo>
                    <a:lnTo>
                      <a:pt x="605" y="246"/>
                    </a:lnTo>
                    <a:lnTo>
                      <a:pt x="606" y="246"/>
                    </a:lnTo>
                    <a:lnTo>
                      <a:pt x="606" y="247"/>
                    </a:lnTo>
                    <a:lnTo>
                      <a:pt x="607" y="247"/>
                    </a:lnTo>
                    <a:lnTo>
                      <a:pt x="608" y="248"/>
                    </a:lnTo>
                    <a:lnTo>
                      <a:pt x="607" y="249"/>
                    </a:lnTo>
                    <a:lnTo>
                      <a:pt x="607" y="250"/>
                    </a:lnTo>
                    <a:lnTo>
                      <a:pt x="608" y="249"/>
                    </a:lnTo>
                    <a:lnTo>
                      <a:pt x="609" y="250"/>
                    </a:lnTo>
                    <a:lnTo>
                      <a:pt x="609" y="249"/>
                    </a:lnTo>
                    <a:lnTo>
                      <a:pt x="609" y="250"/>
                    </a:lnTo>
                    <a:lnTo>
                      <a:pt x="609" y="251"/>
                    </a:lnTo>
                    <a:lnTo>
                      <a:pt x="609" y="252"/>
                    </a:lnTo>
                    <a:lnTo>
                      <a:pt x="609" y="253"/>
                    </a:lnTo>
                    <a:lnTo>
                      <a:pt x="609" y="254"/>
                    </a:lnTo>
                    <a:lnTo>
                      <a:pt x="610" y="254"/>
                    </a:lnTo>
                    <a:lnTo>
                      <a:pt x="611" y="254"/>
                    </a:lnTo>
                    <a:lnTo>
                      <a:pt x="611" y="255"/>
                    </a:lnTo>
                    <a:lnTo>
                      <a:pt x="612" y="254"/>
                    </a:lnTo>
                    <a:lnTo>
                      <a:pt x="612" y="255"/>
                    </a:lnTo>
                    <a:lnTo>
                      <a:pt x="613" y="255"/>
                    </a:lnTo>
                    <a:lnTo>
                      <a:pt x="613" y="256"/>
                    </a:lnTo>
                    <a:lnTo>
                      <a:pt x="613" y="255"/>
                    </a:lnTo>
                    <a:lnTo>
                      <a:pt x="613" y="254"/>
                    </a:lnTo>
                    <a:lnTo>
                      <a:pt x="614" y="254"/>
                    </a:lnTo>
                    <a:lnTo>
                      <a:pt x="615" y="254"/>
                    </a:lnTo>
                    <a:lnTo>
                      <a:pt x="615" y="255"/>
                    </a:lnTo>
                    <a:lnTo>
                      <a:pt x="615" y="254"/>
                    </a:lnTo>
                    <a:lnTo>
                      <a:pt x="616" y="254"/>
                    </a:lnTo>
                    <a:lnTo>
                      <a:pt x="616" y="255"/>
                    </a:lnTo>
                    <a:lnTo>
                      <a:pt x="617" y="255"/>
                    </a:lnTo>
                    <a:lnTo>
                      <a:pt x="617" y="256"/>
                    </a:lnTo>
                    <a:lnTo>
                      <a:pt x="616" y="256"/>
                    </a:lnTo>
                    <a:lnTo>
                      <a:pt x="616" y="257"/>
                    </a:lnTo>
                    <a:lnTo>
                      <a:pt x="617" y="257"/>
                    </a:lnTo>
                    <a:lnTo>
                      <a:pt x="617" y="256"/>
                    </a:lnTo>
                    <a:lnTo>
                      <a:pt x="618" y="256"/>
                    </a:lnTo>
                    <a:lnTo>
                      <a:pt x="618" y="257"/>
                    </a:lnTo>
                    <a:lnTo>
                      <a:pt x="619" y="256"/>
                    </a:lnTo>
                    <a:lnTo>
                      <a:pt x="620" y="256"/>
                    </a:lnTo>
                    <a:lnTo>
                      <a:pt x="620" y="255"/>
                    </a:lnTo>
                    <a:lnTo>
                      <a:pt x="620" y="254"/>
                    </a:lnTo>
                    <a:lnTo>
                      <a:pt x="621" y="255"/>
                    </a:lnTo>
                    <a:lnTo>
                      <a:pt x="621" y="256"/>
                    </a:lnTo>
                    <a:lnTo>
                      <a:pt x="622" y="256"/>
                    </a:lnTo>
                    <a:lnTo>
                      <a:pt x="622" y="255"/>
                    </a:lnTo>
                    <a:lnTo>
                      <a:pt x="623" y="255"/>
                    </a:lnTo>
                    <a:lnTo>
                      <a:pt x="624" y="255"/>
                    </a:lnTo>
                    <a:lnTo>
                      <a:pt x="624" y="254"/>
                    </a:lnTo>
                    <a:lnTo>
                      <a:pt x="625" y="255"/>
                    </a:lnTo>
                    <a:lnTo>
                      <a:pt x="626" y="255"/>
                    </a:lnTo>
                    <a:lnTo>
                      <a:pt x="627" y="255"/>
                    </a:lnTo>
                    <a:lnTo>
                      <a:pt x="626" y="255"/>
                    </a:lnTo>
                    <a:lnTo>
                      <a:pt x="626" y="254"/>
                    </a:lnTo>
                    <a:lnTo>
                      <a:pt x="627" y="254"/>
                    </a:lnTo>
                    <a:lnTo>
                      <a:pt x="627" y="253"/>
                    </a:lnTo>
                    <a:lnTo>
                      <a:pt x="628" y="253"/>
                    </a:lnTo>
                    <a:lnTo>
                      <a:pt x="629" y="254"/>
                    </a:lnTo>
                    <a:lnTo>
                      <a:pt x="629" y="253"/>
                    </a:lnTo>
                    <a:lnTo>
                      <a:pt x="629" y="254"/>
                    </a:lnTo>
                    <a:lnTo>
                      <a:pt x="629" y="255"/>
                    </a:lnTo>
                    <a:lnTo>
                      <a:pt x="629" y="256"/>
                    </a:lnTo>
                    <a:lnTo>
                      <a:pt x="630" y="256"/>
                    </a:lnTo>
                    <a:lnTo>
                      <a:pt x="630" y="255"/>
                    </a:lnTo>
                    <a:lnTo>
                      <a:pt x="630" y="254"/>
                    </a:lnTo>
                    <a:lnTo>
                      <a:pt x="631" y="254"/>
                    </a:lnTo>
                    <a:lnTo>
                      <a:pt x="632" y="254"/>
                    </a:lnTo>
                    <a:lnTo>
                      <a:pt x="632" y="255"/>
                    </a:lnTo>
                    <a:lnTo>
                      <a:pt x="633" y="255"/>
                    </a:lnTo>
                    <a:lnTo>
                      <a:pt x="634" y="255"/>
                    </a:lnTo>
                    <a:lnTo>
                      <a:pt x="634" y="256"/>
                    </a:lnTo>
                    <a:lnTo>
                      <a:pt x="635" y="256"/>
                    </a:lnTo>
                    <a:lnTo>
                      <a:pt x="636" y="256"/>
                    </a:lnTo>
                    <a:lnTo>
                      <a:pt x="637" y="257"/>
                    </a:lnTo>
                    <a:lnTo>
                      <a:pt x="637" y="256"/>
                    </a:lnTo>
                    <a:lnTo>
                      <a:pt x="638" y="256"/>
                    </a:lnTo>
                    <a:lnTo>
                      <a:pt x="638" y="257"/>
                    </a:lnTo>
                    <a:lnTo>
                      <a:pt x="638" y="256"/>
                    </a:lnTo>
                    <a:lnTo>
                      <a:pt x="638" y="257"/>
                    </a:lnTo>
                    <a:lnTo>
                      <a:pt x="639" y="256"/>
                    </a:lnTo>
                    <a:lnTo>
                      <a:pt x="639" y="257"/>
                    </a:lnTo>
                    <a:lnTo>
                      <a:pt x="640" y="257"/>
                    </a:lnTo>
                    <a:lnTo>
                      <a:pt x="640" y="258"/>
                    </a:lnTo>
                    <a:lnTo>
                      <a:pt x="641" y="259"/>
                    </a:lnTo>
                    <a:lnTo>
                      <a:pt x="642" y="259"/>
                    </a:lnTo>
                    <a:lnTo>
                      <a:pt x="641" y="259"/>
                    </a:lnTo>
                    <a:lnTo>
                      <a:pt x="641" y="260"/>
                    </a:lnTo>
                    <a:lnTo>
                      <a:pt x="642" y="261"/>
                    </a:lnTo>
                    <a:lnTo>
                      <a:pt x="643" y="262"/>
                    </a:lnTo>
                    <a:lnTo>
                      <a:pt x="643" y="263"/>
                    </a:lnTo>
                    <a:lnTo>
                      <a:pt x="642" y="263"/>
                    </a:lnTo>
                    <a:lnTo>
                      <a:pt x="642" y="264"/>
                    </a:lnTo>
                    <a:lnTo>
                      <a:pt x="641" y="265"/>
                    </a:lnTo>
                    <a:lnTo>
                      <a:pt x="640" y="265"/>
                    </a:lnTo>
                    <a:lnTo>
                      <a:pt x="640" y="266"/>
                    </a:lnTo>
                    <a:lnTo>
                      <a:pt x="639" y="267"/>
                    </a:lnTo>
                    <a:lnTo>
                      <a:pt x="639" y="266"/>
                    </a:lnTo>
                    <a:lnTo>
                      <a:pt x="638" y="266"/>
                    </a:lnTo>
                    <a:lnTo>
                      <a:pt x="638" y="267"/>
                    </a:lnTo>
                    <a:lnTo>
                      <a:pt x="637" y="267"/>
                    </a:lnTo>
                    <a:lnTo>
                      <a:pt x="636" y="268"/>
                    </a:lnTo>
                    <a:lnTo>
                      <a:pt x="637" y="268"/>
                    </a:lnTo>
                    <a:lnTo>
                      <a:pt x="636" y="268"/>
                    </a:lnTo>
                    <a:lnTo>
                      <a:pt x="636" y="269"/>
                    </a:lnTo>
                    <a:lnTo>
                      <a:pt x="635" y="269"/>
                    </a:lnTo>
                    <a:lnTo>
                      <a:pt x="635" y="270"/>
                    </a:lnTo>
                    <a:lnTo>
                      <a:pt x="635" y="271"/>
                    </a:lnTo>
                    <a:lnTo>
                      <a:pt x="636" y="271"/>
                    </a:lnTo>
                    <a:lnTo>
                      <a:pt x="636" y="272"/>
                    </a:lnTo>
                    <a:lnTo>
                      <a:pt x="635" y="272"/>
                    </a:lnTo>
                    <a:lnTo>
                      <a:pt x="634" y="273"/>
                    </a:lnTo>
                    <a:lnTo>
                      <a:pt x="634" y="274"/>
                    </a:lnTo>
                    <a:lnTo>
                      <a:pt x="633" y="274"/>
                    </a:lnTo>
                    <a:lnTo>
                      <a:pt x="632" y="274"/>
                    </a:lnTo>
                    <a:lnTo>
                      <a:pt x="632" y="273"/>
                    </a:lnTo>
                    <a:lnTo>
                      <a:pt x="632" y="274"/>
                    </a:lnTo>
                    <a:lnTo>
                      <a:pt x="631" y="274"/>
                    </a:lnTo>
                    <a:lnTo>
                      <a:pt x="630" y="274"/>
                    </a:lnTo>
                    <a:lnTo>
                      <a:pt x="630" y="275"/>
                    </a:lnTo>
                    <a:lnTo>
                      <a:pt x="630" y="274"/>
                    </a:lnTo>
                    <a:lnTo>
                      <a:pt x="629" y="274"/>
                    </a:lnTo>
                    <a:lnTo>
                      <a:pt x="628" y="274"/>
                    </a:lnTo>
                    <a:lnTo>
                      <a:pt x="628" y="275"/>
                    </a:lnTo>
                    <a:lnTo>
                      <a:pt x="627" y="275"/>
                    </a:lnTo>
                    <a:lnTo>
                      <a:pt x="626" y="275"/>
                    </a:lnTo>
                    <a:lnTo>
                      <a:pt x="625" y="275"/>
                    </a:lnTo>
                    <a:lnTo>
                      <a:pt x="624" y="275"/>
                    </a:lnTo>
                    <a:lnTo>
                      <a:pt x="624" y="274"/>
                    </a:lnTo>
                    <a:lnTo>
                      <a:pt x="623" y="274"/>
                    </a:lnTo>
                    <a:lnTo>
                      <a:pt x="622" y="275"/>
                    </a:lnTo>
                    <a:lnTo>
                      <a:pt x="622" y="276"/>
                    </a:lnTo>
                    <a:lnTo>
                      <a:pt x="621" y="276"/>
                    </a:lnTo>
                    <a:lnTo>
                      <a:pt x="620" y="276"/>
                    </a:lnTo>
                    <a:lnTo>
                      <a:pt x="619" y="277"/>
                    </a:lnTo>
                    <a:lnTo>
                      <a:pt x="619" y="276"/>
                    </a:lnTo>
                    <a:lnTo>
                      <a:pt x="619" y="275"/>
                    </a:lnTo>
                    <a:lnTo>
                      <a:pt x="618" y="275"/>
                    </a:lnTo>
                    <a:lnTo>
                      <a:pt x="619" y="274"/>
                    </a:lnTo>
                    <a:lnTo>
                      <a:pt x="618" y="274"/>
                    </a:lnTo>
                    <a:lnTo>
                      <a:pt x="617" y="274"/>
                    </a:lnTo>
                    <a:lnTo>
                      <a:pt x="616" y="274"/>
                    </a:lnTo>
                    <a:lnTo>
                      <a:pt x="616" y="275"/>
                    </a:lnTo>
                    <a:lnTo>
                      <a:pt x="615" y="275"/>
                    </a:lnTo>
                    <a:lnTo>
                      <a:pt x="614" y="275"/>
                    </a:lnTo>
                    <a:lnTo>
                      <a:pt x="614" y="276"/>
                    </a:lnTo>
                    <a:lnTo>
                      <a:pt x="613" y="276"/>
                    </a:lnTo>
                    <a:lnTo>
                      <a:pt x="612" y="276"/>
                    </a:lnTo>
                    <a:lnTo>
                      <a:pt x="612" y="275"/>
                    </a:lnTo>
                    <a:lnTo>
                      <a:pt x="611" y="276"/>
                    </a:lnTo>
                    <a:lnTo>
                      <a:pt x="610" y="276"/>
                    </a:lnTo>
                    <a:lnTo>
                      <a:pt x="609" y="276"/>
                    </a:lnTo>
                    <a:lnTo>
                      <a:pt x="608" y="277"/>
                    </a:lnTo>
                    <a:lnTo>
                      <a:pt x="607" y="277"/>
                    </a:lnTo>
                    <a:lnTo>
                      <a:pt x="607" y="278"/>
                    </a:lnTo>
                    <a:lnTo>
                      <a:pt x="606" y="278"/>
                    </a:lnTo>
                    <a:lnTo>
                      <a:pt x="605" y="278"/>
                    </a:lnTo>
                    <a:lnTo>
                      <a:pt x="605" y="279"/>
                    </a:lnTo>
                    <a:lnTo>
                      <a:pt x="605" y="278"/>
                    </a:lnTo>
                    <a:lnTo>
                      <a:pt x="604" y="278"/>
                    </a:lnTo>
                    <a:lnTo>
                      <a:pt x="604" y="279"/>
                    </a:lnTo>
                    <a:lnTo>
                      <a:pt x="603" y="279"/>
                    </a:lnTo>
                    <a:lnTo>
                      <a:pt x="602" y="279"/>
                    </a:lnTo>
                    <a:lnTo>
                      <a:pt x="602" y="278"/>
                    </a:lnTo>
                    <a:lnTo>
                      <a:pt x="601" y="278"/>
                    </a:lnTo>
                    <a:lnTo>
                      <a:pt x="601" y="279"/>
                    </a:lnTo>
                    <a:lnTo>
                      <a:pt x="600" y="279"/>
                    </a:lnTo>
                    <a:lnTo>
                      <a:pt x="599" y="280"/>
                    </a:lnTo>
                    <a:lnTo>
                      <a:pt x="598" y="281"/>
                    </a:lnTo>
                    <a:lnTo>
                      <a:pt x="599" y="281"/>
                    </a:lnTo>
                    <a:lnTo>
                      <a:pt x="598" y="281"/>
                    </a:lnTo>
                    <a:lnTo>
                      <a:pt x="598" y="282"/>
                    </a:lnTo>
                    <a:lnTo>
                      <a:pt x="597" y="282"/>
                    </a:lnTo>
                    <a:lnTo>
                      <a:pt x="596" y="282"/>
                    </a:lnTo>
                    <a:lnTo>
                      <a:pt x="595" y="282"/>
                    </a:lnTo>
                    <a:lnTo>
                      <a:pt x="595" y="283"/>
                    </a:lnTo>
                    <a:lnTo>
                      <a:pt x="595" y="284"/>
                    </a:lnTo>
                    <a:lnTo>
                      <a:pt x="595" y="285"/>
                    </a:lnTo>
                    <a:lnTo>
                      <a:pt x="595" y="286"/>
                    </a:lnTo>
                    <a:lnTo>
                      <a:pt x="594" y="286"/>
                    </a:lnTo>
                    <a:lnTo>
                      <a:pt x="594" y="287"/>
                    </a:lnTo>
                    <a:lnTo>
                      <a:pt x="593" y="288"/>
                    </a:lnTo>
                    <a:lnTo>
                      <a:pt x="594" y="288"/>
                    </a:lnTo>
                    <a:lnTo>
                      <a:pt x="593" y="288"/>
                    </a:lnTo>
                    <a:lnTo>
                      <a:pt x="593" y="289"/>
                    </a:lnTo>
                    <a:lnTo>
                      <a:pt x="593" y="290"/>
                    </a:lnTo>
                    <a:lnTo>
                      <a:pt x="593" y="291"/>
                    </a:lnTo>
                    <a:lnTo>
                      <a:pt x="593" y="292"/>
                    </a:lnTo>
                    <a:lnTo>
                      <a:pt x="593" y="293"/>
                    </a:lnTo>
                    <a:lnTo>
                      <a:pt x="592" y="293"/>
                    </a:lnTo>
                    <a:lnTo>
                      <a:pt x="592" y="294"/>
                    </a:lnTo>
                    <a:lnTo>
                      <a:pt x="593" y="294"/>
                    </a:lnTo>
                    <a:lnTo>
                      <a:pt x="592" y="294"/>
                    </a:lnTo>
                    <a:lnTo>
                      <a:pt x="592" y="295"/>
                    </a:lnTo>
                    <a:lnTo>
                      <a:pt x="592" y="296"/>
                    </a:lnTo>
                    <a:lnTo>
                      <a:pt x="591" y="296"/>
                    </a:lnTo>
                    <a:lnTo>
                      <a:pt x="590" y="296"/>
                    </a:lnTo>
                    <a:lnTo>
                      <a:pt x="590" y="297"/>
                    </a:lnTo>
                    <a:lnTo>
                      <a:pt x="590" y="296"/>
                    </a:lnTo>
                    <a:lnTo>
                      <a:pt x="589" y="296"/>
                    </a:lnTo>
                    <a:lnTo>
                      <a:pt x="589" y="297"/>
                    </a:lnTo>
                    <a:lnTo>
                      <a:pt x="590" y="297"/>
                    </a:lnTo>
                    <a:lnTo>
                      <a:pt x="589" y="297"/>
                    </a:lnTo>
                    <a:lnTo>
                      <a:pt x="588" y="297"/>
                    </a:lnTo>
                    <a:lnTo>
                      <a:pt x="588" y="298"/>
                    </a:lnTo>
                    <a:lnTo>
                      <a:pt x="587" y="299"/>
                    </a:lnTo>
                    <a:lnTo>
                      <a:pt x="587" y="300"/>
                    </a:lnTo>
                    <a:lnTo>
                      <a:pt x="587" y="301"/>
                    </a:lnTo>
                    <a:lnTo>
                      <a:pt x="587" y="302"/>
                    </a:lnTo>
                    <a:lnTo>
                      <a:pt x="588" y="302"/>
                    </a:lnTo>
                    <a:lnTo>
                      <a:pt x="589" y="302"/>
                    </a:lnTo>
                    <a:lnTo>
                      <a:pt x="589" y="303"/>
                    </a:lnTo>
                    <a:lnTo>
                      <a:pt x="590" y="303"/>
                    </a:lnTo>
                    <a:lnTo>
                      <a:pt x="590" y="304"/>
                    </a:lnTo>
                    <a:lnTo>
                      <a:pt x="591" y="304"/>
                    </a:lnTo>
                    <a:lnTo>
                      <a:pt x="591" y="305"/>
                    </a:lnTo>
                    <a:lnTo>
                      <a:pt x="591" y="306"/>
                    </a:lnTo>
                    <a:lnTo>
                      <a:pt x="592" y="306"/>
                    </a:lnTo>
                    <a:lnTo>
                      <a:pt x="593" y="307"/>
                    </a:lnTo>
                    <a:lnTo>
                      <a:pt x="593" y="308"/>
                    </a:lnTo>
                    <a:lnTo>
                      <a:pt x="594" y="308"/>
                    </a:lnTo>
                    <a:lnTo>
                      <a:pt x="594" y="309"/>
                    </a:lnTo>
                    <a:lnTo>
                      <a:pt x="593" y="309"/>
                    </a:lnTo>
                    <a:lnTo>
                      <a:pt x="594" y="310"/>
                    </a:lnTo>
                    <a:lnTo>
                      <a:pt x="595" y="310"/>
                    </a:lnTo>
                    <a:lnTo>
                      <a:pt x="595" y="311"/>
                    </a:lnTo>
                    <a:lnTo>
                      <a:pt x="596" y="312"/>
                    </a:lnTo>
                    <a:lnTo>
                      <a:pt x="597" y="313"/>
                    </a:lnTo>
                    <a:lnTo>
                      <a:pt x="596" y="313"/>
                    </a:lnTo>
                    <a:lnTo>
                      <a:pt x="596" y="312"/>
                    </a:lnTo>
                    <a:lnTo>
                      <a:pt x="596" y="313"/>
                    </a:lnTo>
                    <a:lnTo>
                      <a:pt x="595" y="312"/>
                    </a:lnTo>
                    <a:lnTo>
                      <a:pt x="595" y="313"/>
                    </a:lnTo>
                    <a:lnTo>
                      <a:pt x="594" y="313"/>
                    </a:lnTo>
                    <a:lnTo>
                      <a:pt x="593" y="313"/>
                    </a:lnTo>
                    <a:lnTo>
                      <a:pt x="593" y="312"/>
                    </a:lnTo>
                    <a:lnTo>
                      <a:pt x="593" y="313"/>
                    </a:lnTo>
                    <a:lnTo>
                      <a:pt x="592" y="312"/>
                    </a:lnTo>
                    <a:lnTo>
                      <a:pt x="592" y="313"/>
                    </a:lnTo>
                    <a:lnTo>
                      <a:pt x="591" y="313"/>
                    </a:lnTo>
                    <a:lnTo>
                      <a:pt x="590" y="313"/>
                    </a:lnTo>
                    <a:lnTo>
                      <a:pt x="589" y="313"/>
                    </a:lnTo>
                    <a:lnTo>
                      <a:pt x="588" y="313"/>
                    </a:lnTo>
                    <a:lnTo>
                      <a:pt x="589" y="313"/>
                    </a:lnTo>
                    <a:lnTo>
                      <a:pt x="589" y="312"/>
                    </a:lnTo>
                    <a:lnTo>
                      <a:pt x="588" y="311"/>
                    </a:lnTo>
                    <a:lnTo>
                      <a:pt x="587" y="311"/>
                    </a:lnTo>
                    <a:lnTo>
                      <a:pt x="586" y="311"/>
                    </a:lnTo>
                    <a:lnTo>
                      <a:pt x="586" y="312"/>
                    </a:lnTo>
                    <a:lnTo>
                      <a:pt x="585" y="312"/>
                    </a:lnTo>
                    <a:lnTo>
                      <a:pt x="586" y="311"/>
                    </a:lnTo>
                    <a:lnTo>
                      <a:pt x="585" y="311"/>
                    </a:lnTo>
                    <a:lnTo>
                      <a:pt x="586" y="311"/>
                    </a:lnTo>
                    <a:lnTo>
                      <a:pt x="586" y="310"/>
                    </a:lnTo>
                    <a:lnTo>
                      <a:pt x="586" y="309"/>
                    </a:lnTo>
                    <a:lnTo>
                      <a:pt x="585" y="309"/>
                    </a:lnTo>
                    <a:lnTo>
                      <a:pt x="584" y="309"/>
                    </a:lnTo>
                    <a:lnTo>
                      <a:pt x="584" y="310"/>
                    </a:lnTo>
                    <a:lnTo>
                      <a:pt x="583" y="310"/>
                    </a:lnTo>
                    <a:lnTo>
                      <a:pt x="582" y="310"/>
                    </a:lnTo>
                    <a:lnTo>
                      <a:pt x="581" y="311"/>
                    </a:lnTo>
                    <a:lnTo>
                      <a:pt x="581" y="312"/>
                    </a:lnTo>
                    <a:lnTo>
                      <a:pt x="580" y="312"/>
                    </a:lnTo>
                    <a:lnTo>
                      <a:pt x="580" y="313"/>
                    </a:lnTo>
                    <a:lnTo>
                      <a:pt x="580" y="312"/>
                    </a:lnTo>
                    <a:lnTo>
                      <a:pt x="580" y="313"/>
                    </a:lnTo>
                    <a:lnTo>
                      <a:pt x="579" y="313"/>
                    </a:lnTo>
                    <a:lnTo>
                      <a:pt x="578" y="313"/>
                    </a:lnTo>
                    <a:lnTo>
                      <a:pt x="577" y="314"/>
                    </a:lnTo>
                    <a:lnTo>
                      <a:pt x="576" y="314"/>
                    </a:lnTo>
                    <a:lnTo>
                      <a:pt x="576" y="315"/>
                    </a:lnTo>
                    <a:lnTo>
                      <a:pt x="576" y="314"/>
                    </a:lnTo>
                    <a:lnTo>
                      <a:pt x="575" y="314"/>
                    </a:lnTo>
                    <a:lnTo>
                      <a:pt x="574" y="314"/>
                    </a:lnTo>
                    <a:lnTo>
                      <a:pt x="574" y="315"/>
                    </a:lnTo>
                    <a:lnTo>
                      <a:pt x="574" y="314"/>
                    </a:lnTo>
                    <a:lnTo>
                      <a:pt x="573" y="314"/>
                    </a:lnTo>
                    <a:lnTo>
                      <a:pt x="573" y="315"/>
                    </a:lnTo>
                    <a:lnTo>
                      <a:pt x="572" y="315"/>
                    </a:lnTo>
                    <a:lnTo>
                      <a:pt x="572" y="316"/>
                    </a:lnTo>
                    <a:lnTo>
                      <a:pt x="573" y="317"/>
                    </a:lnTo>
                    <a:lnTo>
                      <a:pt x="573" y="318"/>
                    </a:lnTo>
                    <a:lnTo>
                      <a:pt x="573" y="317"/>
                    </a:lnTo>
                    <a:lnTo>
                      <a:pt x="574" y="317"/>
                    </a:lnTo>
                    <a:lnTo>
                      <a:pt x="574" y="318"/>
                    </a:lnTo>
                    <a:lnTo>
                      <a:pt x="575" y="318"/>
                    </a:lnTo>
                    <a:lnTo>
                      <a:pt x="576" y="318"/>
                    </a:lnTo>
                    <a:lnTo>
                      <a:pt x="575" y="318"/>
                    </a:lnTo>
                    <a:lnTo>
                      <a:pt x="574" y="318"/>
                    </a:lnTo>
                    <a:lnTo>
                      <a:pt x="573" y="318"/>
                    </a:lnTo>
                    <a:lnTo>
                      <a:pt x="572" y="318"/>
                    </a:lnTo>
                    <a:lnTo>
                      <a:pt x="572" y="319"/>
                    </a:lnTo>
                    <a:lnTo>
                      <a:pt x="571" y="320"/>
                    </a:lnTo>
                    <a:lnTo>
                      <a:pt x="572" y="320"/>
                    </a:lnTo>
                    <a:lnTo>
                      <a:pt x="571" y="321"/>
                    </a:lnTo>
                    <a:lnTo>
                      <a:pt x="571" y="322"/>
                    </a:lnTo>
                    <a:lnTo>
                      <a:pt x="570" y="322"/>
                    </a:lnTo>
                    <a:lnTo>
                      <a:pt x="570" y="321"/>
                    </a:lnTo>
                    <a:lnTo>
                      <a:pt x="571" y="321"/>
                    </a:lnTo>
                    <a:lnTo>
                      <a:pt x="571" y="320"/>
                    </a:lnTo>
                    <a:lnTo>
                      <a:pt x="570" y="320"/>
                    </a:lnTo>
                    <a:lnTo>
                      <a:pt x="569" y="320"/>
                    </a:lnTo>
                    <a:lnTo>
                      <a:pt x="568" y="320"/>
                    </a:lnTo>
                    <a:lnTo>
                      <a:pt x="568" y="321"/>
                    </a:lnTo>
                    <a:lnTo>
                      <a:pt x="569" y="321"/>
                    </a:lnTo>
                    <a:lnTo>
                      <a:pt x="568" y="321"/>
                    </a:lnTo>
                    <a:lnTo>
                      <a:pt x="569" y="321"/>
                    </a:lnTo>
                    <a:lnTo>
                      <a:pt x="569" y="322"/>
                    </a:lnTo>
                    <a:lnTo>
                      <a:pt x="568" y="322"/>
                    </a:lnTo>
                    <a:lnTo>
                      <a:pt x="567" y="321"/>
                    </a:lnTo>
                    <a:lnTo>
                      <a:pt x="566" y="321"/>
                    </a:lnTo>
                    <a:lnTo>
                      <a:pt x="567" y="321"/>
                    </a:lnTo>
                    <a:lnTo>
                      <a:pt x="566" y="320"/>
                    </a:lnTo>
                    <a:lnTo>
                      <a:pt x="565" y="320"/>
                    </a:lnTo>
                    <a:lnTo>
                      <a:pt x="565" y="319"/>
                    </a:lnTo>
                    <a:lnTo>
                      <a:pt x="564" y="320"/>
                    </a:lnTo>
                    <a:lnTo>
                      <a:pt x="564" y="321"/>
                    </a:lnTo>
                    <a:lnTo>
                      <a:pt x="565" y="321"/>
                    </a:lnTo>
                    <a:lnTo>
                      <a:pt x="564" y="322"/>
                    </a:lnTo>
                    <a:lnTo>
                      <a:pt x="565" y="323"/>
                    </a:lnTo>
                    <a:lnTo>
                      <a:pt x="565" y="322"/>
                    </a:lnTo>
                    <a:lnTo>
                      <a:pt x="565" y="323"/>
                    </a:lnTo>
                    <a:lnTo>
                      <a:pt x="564" y="323"/>
                    </a:lnTo>
                    <a:lnTo>
                      <a:pt x="563" y="323"/>
                    </a:lnTo>
                    <a:lnTo>
                      <a:pt x="563" y="322"/>
                    </a:lnTo>
                    <a:lnTo>
                      <a:pt x="563" y="321"/>
                    </a:lnTo>
                    <a:lnTo>
                      <a:pt x="562" y="321"/>
                    </a:lnTo>
                    <a:lnTo>
                      <a:pt x="561" y="321"/>
                    </a:lnTo>
                    <a:lnTo>
                      <a:pt x="561" y="322"/>
                    </a:lnTo>
                    <a:lnTo>
                      <a:pt x="560" y="323"/>
                    </a:lnTo>
                    <a:lnTo>
                      <a:pt x="560" y="324"/>
                    </a:lnTo>
                    <a:lnTo>
                      <a:pt x="561" y="324"/>
                    </a:lnTo>
                    <a:lnTo>
                      <a:pt x="561" y="325"/>
                    </a:lnTo>
                    <a:lnTo>
                      <a:pt x="561" y="326"/>
                    </a:lnTo>
                    <a:lnTo>
                      <a:pt x="560" y="326"/>
                    </a:lnTo>
                    <a:lnTo>
                      <a:pt x="559" y="326"/>
                    </a:lnTo>
                    <a:lnTo>
                      <a:pt x="558" y="327"/>
                    </a:lnTo>
                    <a:lnTo>
                      <a:pt x="558" y="326"/>
                    </a:lnTo>
                    <a:lnTo>
                      <a:pt x="557" y="327"/>
                    </a:lnTo>
                    <a:lnTo>
                      <a:pt x="557" y="326"/>
                    </a:lnTo>
                    <a:lnTo>
                      <a:pt x="556" y="326"/>
                    </a:lnTo>
                    <a:lnTo>
                      <a:pt x="556" y="325"/>
                    </a:lnTo>
                    <a:lnTo>
                      <a:pt x="555" y="325"/>
                    </a:lnTo>
                    <a:lnTo>
                      <a:pt x="554" y="325"/>
                    </a:lnTo>
                    <a:lnTo>
                      <a:pt x="553" y="325"/>
                    </a:lnTo>
                    <a:lnTo>
                      <a:pt x="552" y="326"/>
                    </a:lnTo>
                    <a:lnTo>
                      <a:pt x="551" y="328"/>
                    </a:lnTo>
                    <a:lnTo>
                      <a:pt x="550" y="328"/>
                    </a:lnTo>
                    <a:lnTo>
                      <a:pt x="550" y="329"/>
                    </a:lnTo>
                    <a:lnTo>
                      <a:pt x="549" y="329"/>
                    </a:lnTo>
                    <a:lnTo>
                      <a:pt x="549" y="328"/>
                    </a:lnTo>
                    <a:lnTo>
                      <a:pt x="548" y="328"/>
                    </a:lnTo>
                    <a:lnTo>
                      <a:pt x="548" y="329"/>
                    </a:lnTo>
                    <a:lnTo>
                      <a:pt x="547" y="329"/>
                    </a:lnTo>
                    <a:lnTo>
                      <a:pt x="547" y="328"/>
                    </a:lnTo>
                    <a:lnTo>
                      <a:pt x="546" y="328"/>
                    </a:lnTo>
                    <a:lnTo>
                      <a:pt x="546" y="329"/>
                    </a:lnTo>
                    <a:lnTo>
                      <a:pt x="545" y="330"/>
                    </a:lnTo>
                    <a:lnTo>
                      <a:pt x="545" y="331"/>
                    </a:lnTo>
                    <a:lnTo>
                      <a:pt x="544" y="331"/>
                    </a:lnTo>
                    <a:lnTo>
                      <a:pt x="544" y="333"/>
                    </a:lnTo>
                    <a:lnTo>
                      <a:pt x="545" y="335"/>
                    </a:lnTo>
                    <a:lnTo>
                      <a:pt x="545" y="336"/>
                    </a:lnTo>
                    <a:lnTo>
                      <a:pt x="546" y="336"/>
                    </a:lnTo>
                    <a:lnTo>
                      <a:pt x="546" y="337"/>
                    </a:lnTo>
                    <a:lnTo>
                      <a:pt x="546" y="338"/>
                    </a:lnTo>
                    <a:lnTo>
                      <a:pt x="545" y="338"/>
                    </a:lnTo>
                    <a:lnTo>
                      <a:pt x="545" y="339"/>
                    </a:lnTo>
                    <a:lnTo>
                      <a:pt x="546" y="339"/>
                    </a:lnTo>
                    <a:lnTo>
                      <a:pt x="546" y="340"/>
                    </a:lnTo>
                    <a:lnTo>
                      <a:pt x="546" y="341"/>
                    </a:lnTo>
                    <a:lnTo>
                      <a:pt x="546" y="342"/>
                    </a:lnTo>
                    <a:lnTo>
                      <a:pt x="546" y="343"/>
                    </a:lnTo>
                    <a:lnTo>
                      <a:pt x="546" y="342"/>
                    </a:lnTo>
                    <a:lnTo>
                      <a:pt x="545" y="343"/>
                    </a:lnTo>
                    <a:lnTo>
                      <a:pt x="545" y="344"/>
                    </a:lnTo>
                    <a:lnTo>
                      <a:pt x="544" y="343"/>
                    </a:lnTo>
                    <a:lnTo>
                      <a:pt x="544" y="344"/>
                    </a:lnTo>
                    <a:lnTo>
                      <a:pt x="543" y="344"/>
                    </a:lnTo>
                    <a:lnTo>
                      <a:pt x="542" y="344"/>
                    </a:lnTo>
                    <a:lnTo>
                      <a:pt x="541" y="343"/>
                    </a:lnTo>
                    <a:lnTo>
                      <a:pt x="540" y="343"/>
                    </a:lnTo>
                    <a:lnTo>
                      <a:pt x="539" y="344"/>
                    </a:lnTo>
                    <a:lnTo>
                      <a:pt x="538" y="344"/>
                    </a:lnTo>
                    <a:lnTo>
                      <a:pt x="538" y="345"/>
                    </a:lnTo>
                    <a:lnTo>
                      <a:pt x="538" y="344"/>
                    </a:lnTo>
                    <a:lnTo>
                      <a:pt x="537" y="344"/>
                    </a:lnTo>
                    <a:lnTo>
                      <a:pt x="538" y="344"/>
                    </a:lnTo>
                    <a:lnTo>
                      <a:pt x="537" y="344"/>
                    </a:lnTo>
                    <a:lnTo>
                      <a:pt x="537" y="343"/>
                    </a:lnTo>
                    <a:lnTo>
                      <a:pt x="536" y="343"/>
                    </a:lnTo>
                    <a:lnTo>
                      <a:pt x="536" y="342"/>
                    </a:lnTo>
                    <a:lnTo>
                      <a:pt x="535" y="342"/>
                    </a:lnTo>
                    <a:lnTo>
                      <a:pt x="535" y="341"/>
                    </a:lnTo>
                    <a:lnTo>
                      <a:pt x="535" y="340"/>
                    </a:lnTo>
                    <a:lnTo>
                      <a:pt x="534" y="340"/>
                    </a:lnTo>
                    <a:lnTo>
                      <a:pt x="533" y="340"/>
                    </a:lnTo>
                    <a:lnTo>
                      <a:pt x="532" y="340"/>
                    </a:lnTo>
                    <a:lnTo>
                      <a:pt x="532" y="341"/>
                    </a:lnTo>
                    <a:lnTo>
                      <a:pt x="532" y="340"/>
                    </a:lnTo>
                    <a:lnTo>
                      <a:pt x="531" y="340"/>
                    </a:lnTo>
                    <a:lnTo>
                      <a:pt x="531" y="341"/>
                    </a:lnTo>
                    <a:lnTo>
                      <a:pt x="530" y="341"/>
                    </a:lnTo>
                    <a:lnTo>
                      <a:pt x="530" y="340"/>
                    </a:lnTo>
                    <a:lnTo>
                      <a:pt x="530" y="339"/>
                    </a:lnTo>
                    <a:lnTo>
                      <a:pt x="529" y="339"/>
                    </a:lnTo>
                    <a:lnTo>
                      <a:pt x="529" y="338"/>
                    </a:lnTo>
                    <a:lnTo>
                      <a:pt x="529" y="339"/>
                    </a:lnTo>
                    <a:lnTo>
                      <a:pt x="528" y="339"/>
                    </a:lnTo>
                    <a:lnTo>
                      <a:pt x="528" y="338"/>
                    </a:lnTo>
                    <a:lnTo>
                      <a:pt x="528" y="339"/>
                    </a:lnTo>
                    <a:lnTo>
                      <a:pt x="527" y="339"/>
                    </a:lnTo>
                    <a:lnTo>
                      <a:pt x="527" y="338"/>
                    </a:lnTo>
                    <a:lnTo>
                      <a:pt x="526" y="338"/>
                    </a:lnTo>
                    <a:lnTo>
                      <a:pt x="525" y="338"/>
                    </a:lnTo>
                    <a:lnTo>
                      <a:pt x="525" y="339"/>
                    </a:lnTo>
                    <a:lnTo>
                      <a:pt x="525" y="338"/>
                    </a:lnTo>
                    <a:lnTo>
                      <a:pt x="524" y="338"/>
                    </a:lnTo>
                    <a:lnTo>
                      <a:pt x="523" y="338"/>
                    </a:lnTo>
                    <a:lnTo>
                      <a:pt x="522" y="337"/>
                    </a:lnTo>
                    <a:lnTo>
                      <a:pt x="521" y="337"/>
                    </a:lnTo>
                    <a:lnTo>
                      <a:pt x="520" y="337"/>
                    </a:lnTo>
                    <a:lnTo>
                      <a:pt x="519" y="337"/>
                    </a:lnTo>
                    <a:lnTo>
                      <a:pt x="518" y="337"/>
                    </a:lnTo>
                    <a:lnTo>
                      <a:pt x="517" y="337"/>
                    </a:lnTo>
                    <a:lnTo>
                      <a:pt x="517" y="336"/>
                    </a:lnTo>
                    <a:lnTo>
                      <a:pt x="516" y="336"/>
                    </a:lnTo>
                    <a:lnTo>
                      <a:pt x="514" y="336"/>
                    </a:lnTo>
                    <a:lnTo>
                      <a:pt x="513" y="336"/>
                    </a:lnTo>
                    <a:lnTo>
                      <a:pt x="512" y="336"/>
                    </a:lnTo>
                    <a:lnTo>
                      <a:pt x="511" y="336"/>
                    </a:lnTo>
                    <a:lnTo>
                      <a:pt x="510" y="336"/>
                    </a:lnTo>
                    <a:lnTo>
                      <a:pt x="507" y="337"/>
                    </a:lnTo>
                    <a:lnTo>
                      <a:pt x="505" y="337"/>
                    </a:lnTo>
                    <a:lnTo>
                      <a:pt x="504" y="338"/>
                    </a:lnTo>
                    <a:lnTo>
                      <a:pt x="503" y="338"/>
                    </a:lnTo>
                    <a:lnTo>
                      <a:pt x="502" y="338"/>
                    </a:lnTo>
                    <a:lnTo>
                      <a:pt x="501" y="339"/>
                    </a:lnTo>
                    <a:lnTo>
                      <a:pt x="500" y="339"/>
                    </a:lnTo>
                    <a:lnTo>
                      <a:pt x="500" y="340"/>
                    </a:lnTo>
                    <a:lnTo>
                      <a:pt x="499" y="340"/>
                    </a:lnTo>
                    <a:lnTo>
                      <a:pt x="500" y="340"/>
                    </a:lnTo>
                    <a:lnTo>
                      <a:pt x="500" y="339"/>
                    </a:lnTo>
                    <a:lnTo>
                      <a:pt x="499" y="339"/>
                    </a:lnTo>
                    <a:lnTo>
                      <a:pt x="498" y="339"/>
                    </a:lnTo>
                    <a:lnTo>
                      <a:pt x="496" y="339"/>
                    </a:lnTo>
                    <a:lnTo>
                      <a:pt x="494" y="340"/>
                    </a:lnTo>
                    <a:lnTo>
                      <a:pt x="494" y="341"/>
                    </a:lnTo>
                    <a:lnTo>
                      <a:pt x="493" y="341"/>
                    </a:lnTo>
                    <a:lnTo>
                      <a:pt x="493" y="342"/>
                    </a:lnTo>
                    <a:lnTo>
                      <a:pt x="494" y="342"/>
                    </a:lnTo>
                    <a:lnTo>
                      <a:pt x="493" y="342"/>
                    </a:lnTo>
                    <a:lnTo>
                      <a:pt x="493" y="343"/>
                    </a:lnTo>
                    <a:lnTo>
                      <a:pt x="492" y="343"/>
                    </a:lnTo>
                    <a:lnTo>
                      <a:pt x="493" y="344"/>
                    </a:lnTo>
                    <a:lnTo>
                      <a:pt x="492" y="345"/>
                    </a:lnTo>
                    <a:lnTo>
                      <a:pt x="491" y="345"/>
                    </a:lnTo>
                    <a:lnTo>
                      <a:pt x="492" y="345"/>
                    </a:lnTo>
                    <a:lnTo>
                      <a:pt x="492" y="346"/>
                    </a:lnTo>
                    <a:lnTo>
                      <a:pt x="491" y="346"/>
                    </a:lnTo>
                    <a:lnTo>
                      <a:pt x="491" y="345"/>
                    </a:lnTo>
                    <a:lnTo>
                      <a:pt x="491" y="346"/>
                    </a:lnTo>
                    <a:lnTo>
                      <a:pt x="490" y="346"/>
                    </a:lnTo>
                    <a:lnTo>
                      <a:pt x="489" y="347"/>
                    </a:lnTo>
                    <a:lnTo>
                      <a:pt x="489" y="348"/>
                    </a:lnTo>
                    <a:lnTo>
                      <a:pt x="490" y="348"/>
                    </a:lnTo>
                    <a:lnTo>
                      <a:pt x="491" y="348"/>
                    </a:lnTo>
                    <a:lnTo>
                      <a:pt x="490" y="348"/>
                    </a:lnTo>
                    <a:lnTo>
                      <a:pt x="490" y="349"/>
                    </a:lnTo>
                    <a:lnTo>
                      <a:pt x="489" y="349"/>
                    </a:lnTo>
                    <a:lnTo>
                      <a:pt x="489" y="350"/>
                    </a:lnTo>
                    <a:lnTo>
                      <a:pt x="489" y="351"/>
                    </a:lnTo>
                    <a:lnTo>
                      <a:pt x="489" y="352"/>
                    </a:lnTo>
                    <a:lnTo>
                      <a:pt x="488" y="352"/>
                    </a:lnTo>
                    <a:lnTo>
                      <a:pt x="487" y="352"/>
                    </a:lnTo>
                    <a:lnTo>
                      <a:pt x="487" y="353"/>
                    </a:lnTo>
                    <a:lnTo>
                      <a:pt x="487" y="352"/>
                    </a:lnTo>
                    <a:lnTo>
                      <a:pt x="487" y="351"/>
                    </a:lnTo>
                    <a:lnTo>
                      <a:pt x="486" y="351"/>
                    </a:lnTo>
                    <a:lnTo>
                      <a:pt x="484" y="351"/>
                    </a:lnTo>
                    <a:lnTo>
                      <a:pt x="484" y="352"/>
                    </a:lnTo>
                    <a:lnTo>
                      <a:pt x="483" y="352"/>
                    </a:lnTo>
                    <a:lnTo>
                      <a:pt x="483" y="353"/>
                    </a:lnTo>
                    <a:lnTo>
                      <a:pt x="482" y="353"/>
                    </a:lnTo>
                    <a:lnTo>
                      <a:pt x="482" y="354"/>
                    </a:lnTo>
                    <a:lnTo>
                      <a:pt x="481" y="354"/>
                    </a:lnTo>
                    <a:lnTo>
                      <a:pt x="482" y="354"/>
                    </a:lnTo>
                    <a:lnTo>
                      <a:pt x="482" y="355"/>
                    </a:lnTo>
                    <a:lnTo>
                      <a:pt x="481" y="355"/>
                    </a:lnTo>
                    <a:lnTo>
                      <a:pt x="481" y="356"/>
                    </a:lnTo>
                    <a:lnTo>
                      <a:pt x="481" y="355"/>
                    </a:lnTo>
                    <a:lnTo>
                      <a:pt x="481" y="354"/>
                    </a:lnTo>
                    <a:lnTo>
                      <a:pt x="481" y="353"/>
                    </a:lnTo>
                    <a:lnTo>
                      <a:pt x="480" y="353"/>
                    </a:lnTo>
                    <a:lnTo>
                      <a:pt x="480" y="354"/>
                    </a:lnTo>
                    <a:lnTo>
                      <a:pt x="479" y="354"/>
                    </a:lnTo>
                    <a:lnTo>
                      <a:pt x="479" y="353"/>
                    </a:lnTo>
                    <a:lnTo>
                      <a:pt x="479" y="354"/>
                    </a:lnTo>
                    <a:lnTo>
                      <a:pt x="479" y="353"/>
                    </a:lnTo>
                    <a:lnTo>
                      <a:pt x="479" y="352"/>
                    </a:lnTo>
                    <a:lnTo>
                      <a:pt x="479" y="351"/>
                    </a:lnTo>
                    <a:lnTo>
                      <a:pt x="479" y="352"/>
                    </a:lnTo>
                    <a:lnTo>
                      <a:pt x="480" y="351"/>
                    </a:lnTo>
                    <a:lnTo>
                      <a:pt x="480" y="350"/>
                    </a:lnTo>
                    <a:lnTo>
                      <a:pt x="479" y="350"/>
                    </a:lnTo>
                    <a:lnTo>
                      <a:pt x="478" y="349"/>
                    </a:lnTo>
                    <a:lnTo>
                      <a:pt x="477" y="349"/>
                    </a:lnTo>
                    <a:lnTo>
                      <a:pt x="476" y="349"/>
                    </a:lnTo>
                    <a:lnTo>
                      <a:pt x="476" y="350"/>
                    </a:lnTo>
                    <a:lnTo>
                      <a:pt x="475" y="350"/>
                    </a:lnTo>
                    <a:lnTo>
                      <a:pt x="475" y="349"/>
                    </a:lnTo>
                    <a:lnTo>
                      <a:pt x="474" y="349"/>
                    </a:lnTo>
                    <a:lnTo>
                      <a:pt x="474" y="350"/>
                    </a:lnTo>
                    <a:lnTo>
                      <a:pt x="475" y="350"/>
                    </a:lnTo>
                    <a:lnTo>
                      <a:pt x="475" y="351"/>
                    </a:lnTo>
                    <a:lnTo>
                      <a:pt x="474" y="351"/>
                    </a:lnTo>
                    <a:lnTo>
                      <a:pt x="474" y="352"/>
                    </a:lnTo>
                    <a:lnTo>
                      <a:pt x="474" y="353"/>
                    </a:lnTo>
                    <a:lnTo>
                      <a:pt x="473" y="354"/>
                    </a:lnTo>
                    <a:lnTo>
                      <a:pt x="473" y="353"/>
                    </a:lnTo>
                    <a:lnTo>
                      <a:pt x="473" y="352"/>
                    </a:lnTo>
                    <a:lnTo>
                      <a:pt x="472" y="352"/>
                    </a:lnTo>
                    <a:lnTo>
                      <a:pt x="471" y="352"/>
                    </a:lnTo>
                    <a:lnTo>
                      <a:pt x="469" y="353"/>
                    </a:lnTo>
                    <a:lnTo>
                      <a:pt x="466" y="354"/>
                    </a:lnTo>
                    <a:lnTo>
                      <a:pt x="465" y="354"/>
                    </a:lnTo>
                    <a:lnTo>
                      <a:pt x="460" y="356"/>
                    </a:lnTo>
                    <a:lnTo>
                      <a:pt x="458" y="357"/>
                    </a:lnTo>
                    <a:lnTo>
                      <a:pt x="455" y="358"/>
                    </a:lnTo>
                    <a:lnTo>
                      <a:pt x="454" y="358"/>
                    </a:lnTo>
                    <a:lnTo>
                      <a:pt x="453" y="359"/>
                    </a:lnTo>
                    <a:lnTo>
                      <a:pt x="450" y="360"/>
                    </a:lnTo>
                    <a:lnTo>
                      <a:pt x="449" y="361"/>
                    </a:lnTo>
                    <a:lnTo>
                      <a:pt x="447" y="362"/>
                    </a:lnTo>
                    <a:lnTo>
                      <a:pt x="447" y="363"/>
                    </a:lnTo>
                    <a:lnTo>
                      <a:pt x="444" y="364"/>
                    </a:lnTo>
                    <a:lnTo>
                      <a:pt x="443" y="364"/>
                    </a:lnTo>
                    <a:lnTo>
                      <a:pt x="443" y="365"/>
                    </a:lnTo>
                    <a:lnTo>
                      <a:pt x="442" y="365"/>
                    </a:lnTo>
                    <a:lnTo>
                      <a:pt x="440" y="366"/>
                    </a:lnTo>
                    <a:lnTo>
                      <a:pt x="439" y="366"/>
                    </a:lnTo>
                    <a:lnTo>
                      <a:pt x="437" y="367"/>
                    </a:lnTo>
                    <a:lnTo>
                      <a:pt x="436" y="368"/>
                    </a:lnTo>
                    <a:lnTo>
                      <a:pt x="435" y="369"/>
                    </a:lnTo>
                    <a:lnTo>
                      <a:pt x="433" y="370"/>
                    </a:lnTo>
                    <a:lnTo>
                      <a:pt x="431" y="371"/>
                    </a:lnTo>
                    <a:lnTo>
                      <a:pt x="429" y="373"/>
                    </a:lnTo>
                    <a:lnTo>
                      <a:pt x="428" y="373"/>
                    </a:lnTo>
                    <a:lnTo>
                      <a:pt x="428" y="374"/>
                    </a:lnTo>
                    <a:lnTo>
                      <a:pt x="428" y="375"/>
                    </a:lnTo>
                    <a:lnTo>
                      <a:pt x="427" y="376"/>
                    </a:lnTo>
                    <a:lnTo>
                      <a:pt x="427" y="377"/>
                    </a:lnTo>
                    <a:lnTo>
                      <a:pt x="426" y="378"/>
                    </a:lnTo>
                    <a:lnTo>
                      <a:pt x="427" y="379"/>
                    </a:lnTo>
                    <a:lnTo>
                      <a:pt x="426" y="379"/>
                    </a:lnTo>
                    <a:lnTo>
                      <a:pt x="427" y="379"/>
                    </a:lnTo>
                    <a:lnTo>
                      <a:pt x="427" y="380"/>
                    </a:lnTo>
                    <a:lnTo>
                      <a:pt x="426" y="380"/>
                    </a:lnTo>
                    <a:lnTo>
                      <a:pt x="425" y="381"/>
                    </a:lnTo>
                    <a:lnTo>
                      <a:pt x="426" y="381"/>
                    </a:lnTo>
                    <a:lnTo>
                      <a:pt x="425" y="381"/>
                    </a:lnTo>
                    <a:lnTo>
                      <a:pt x="424" y="381"/>
                    </a:lnTo>
                    <a:lnTo>
                      <a:pt x="424" y="382"/>
                    </a:lnTo>
                    <a:lnTo>
                      <a:pt x="423" y="382"/>
                    </a:lnTo>
                    <a:lnTo>
                      <a:pt x="422" y="382"/>
                    </a:lnTo>
                    <a:lnTo>
                      <a:pt x="421" y="383"/>
                    </a:lnTo>
                    <a:lnTo>
                      <a:pt x="419" y="384"/>
                    </a:lnTo>
                    <a:lnTo>
                      <a:pt x="417" y="385"/>
                    </a:lnTo>
                    <a:lnTo>
                      <a:pt x="416" y="385"/>
                    </a:lnTo>
                    <a:lnTo>
                      <a:pt x="416" y="386"/>
                    </a:lnTo>
                    <a:lnTo>
                      <a:pt x="414" y="387"/>
                    </a:lnTo>
                    <a:lnTo>
                      <a:pt x="414" y="388"/>
                    </a:lnTo>
                    <a:lnTo>
                      <a:pt x="413" y="388"/>
                    </a:lnTo>
                    <a:lnTo>
                      <a:pt x="413" y="389"/>
                    </a:lnTo>
                    <a:lnTo>
                      <a:pt x="412" y="389"/>
                    </a:lnTo>
                    <a:lnTo>
                      <a:pt x="411" y="390"/>
                    </a:lnTo>
                    <a:lnTo>
                      <a:pt x="411" y="391"/>
                    </a:lnTo>
                    <a:lnTo>
                      <a:pt x="410" y="391"/>
                    </a:lnTo>
                    <a:lnTo>
                      <a:pt x="409" y="391"/>
                    </a:lnTo>
                    <a:lnTo>
                      <a:pt x="408" y="392"/>
                    </a:lnTo>
                    <a:lnTo>
                      <a:pt x="407" y="393"/>
                    </a:lnTo>
                    <a:lnTo>
                      <a:pt x="406" y="393"/>
                    </a:lnTo>
                    <a:lnTo>
                      <a:pt x="405" y="393"/>
                    </a:lnTo>
                    <a:lnTo>
                      <a:pt x="403" y="395"/>
                    </a:lnTo>
                    <a:lnTo>
                      <a:pt x="401" y="396"/>
                    </a:lnTo>
                    <a:lnTo>
                      <a:pt x="398" y="397"/>
                    </a:lnTo>
                    <a:lnTo>
                      <a:pt x="397" y="397"/>
                    </a:lnTo>
                    <a:lnTo>
                      <a:pt x="397" y="398"/>
                    </a:lnTo>
                    <a:lnTo>
                      <a:pt x="396" y="398"/>
                    </a:lnTo>
                    <a:lnTo>
                      <a:pt x="395" y="399"/>
                    </a:lnTo>
                    <a:lnTo>
                      <a:pt x="395" y="400"/>
                    </a:lnTo>
                    <a:lnTo>
                      <a:pt x="393" y="400"/>
                    </a:lnTo>
                    <a:lnTo>
                      <a:pt x="391" y="401"/>
                    </a:lnTo>
                    <a:lnTo>
                      <a:pt x="388" y="402"/>
                    </a:lnTo>
                    <a:lnTo>
                      <a:pt x="387" y="403"/>
                    </a:lnTo>
                    <a:lnTo>
                      <a:pt x="386" y="404"/>
                    </a:lnTo>
                    <a:lnTo>
                      <a:pt x="385" y="404"/>
                    </a:lnTo>
                    <a:lnTo>
                      <a:pt x="384" y="405"/>
                    </a:lnTo>
                    <a:lnTo>
                      <a:pt x="382" y="406"/>
                    </a:lnTo>
                    <a:lnTo>
                      <a:pt x="381" y="407"/>
                    </a:lnTo>
                    <a:lnTo>
                      <a:pt x="380" y="407"/>
                    </a:lnTo>
                    <a:lnTo>
                      <a:pt x="379" y="408"/>
                    </a:lnTo>
                    <a:lnTo>
                      <a:pt x="377" y="409"/>
                    </a:lnTo>
                    <a:lnTo>
                      <a:pt x="377" y="410"/>
                    </a:lnTo>
                    <a:lnTo>
                      <a:pt x="376" y="410"/>
                    </a:lnTo>
                    <a:lnTo>
                      <a:pt x="375" y="411"/>
                    </a:lnTo>
                    <a:lnTo>
                      <a:pt x="371" y="413"/>
                    </a:lnTo>
                    <a:lnTo>
                      <a:pt x="371" y="414"/>
                    </a:lnTo>
                    <a:lnTo>
                      <a:pt x="370" y="415"/>
                    </a:lnTo>
                    <a:lnTo>
                      <a:pt x="367" y="417"/>
                    </a:lnTo>
                    <a:lnTo>
                      <a:pt x="364" y="419"/>
                    </a:lnTo>
                    <a:lnTo>
                      <a:pt x="362" y="421"/>
                    </a:lnTo>
                    <a:lnTo>
                      <a:pt x="362" y="422"/>
                    </a:lnTo>
                    <a:lnTo>
                      <a:pt x="361" y="423"/>
                    </a:lnTo>
                    <a:lnTo>
                      <a:pt x="361" y="424"/>
                    </a:lnTo>
                    <a:lnTo>
                      <a:pt x="361" y="425"/>
                    </a:lnTo>
                    <a:lnTo>
                      <a:pt x="360" y="425"/>
                    </a:lnTo>
                    <a:lnTo>
                      <a:pt x="359" y="425"/>
                    </a:lnTo>
                    <a:lnTo>
                      <a:pt x="359" y="426"/>
                    </a:lnTo>
                    <a:lnTo>
                      <a:pt x="359" y="427"/>
                    </a:lnTo>
                    <a:lnTo>
                      <a:pt x="360" y="427"/>
                    </a:lnTo>
                    <a:lnTo>
                      <a:pt x="360" y="428"/>
                    </a:lnTo>
                    <a:lnTo>
                      <a:pt x="360" y="429"/>
                    </a:lnTo>
                    <a:lnTo>
                      <a:pt x="359" y="430"/>
                    </a:lnTo>
                    <a:lnTo>
                      <a:pt x="358" y="431"/>
                    </a:lnTo>
                    <a:lnTo>
                      <a:pt x="358" y="432"/>
                    </a:lnTo>
                    <a:lnTo>
                      <a:pt x="358" y="433"/>
                    </a:lnTo>
                    <a:lnTo>
                      <a:pt x="358" y="434"/>
                    </a:lnTo>
                    <a:lnTo>
                      <a:pt x="358" y="433"/>
                    </a:lnTo>
                    <a:lnTo>
                      <a:pt x="357" y="433"/>
                    </a:lnTo>
                    <a:lnTo>
                      <a:pt x="357" y="434"/>
                    </a:lnTo>
                    <a:lnTo>
                      <a:pt x="356" y="434"/>
                    </a:lnTo>
                    <a:lnTo>
                      <a:pt x="355" y="435"/>
                    </a:lnTo>
                    <a:lnTo>
                      <a:pt x="354" y="436"/>
                    </a:lnTo>
                    <a:lnTo>
                      <a:pt x="353" y="436"/>
                    </a:lnTo>
                    <a:lnTo>
                      <a:pt x="352" y="437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49" y="439"/>
                    </a:lnTo>
                    <a:lnTo>
                      <a:pt x="348" y="440"/>
                    </a:lnTo>
                    <a:lnTo>
                      <a:pt x="347" y="440"/>
                    </a:lnTo>
                    <a:lnTo>
                      <a:pt x="345" y="443"/>
                    </a:lnTo>
                    <a:lnTo>
                      <a:pt x="344" y="444"/>
                    </a:lnTo>
                    <a:lnTo>
                      <a:pt x="344" y="443"/>
                    </a:lnTo>
                    <a:lnTo>
                      <a:pt x="345" y="442"/>
                    </a:lnTo>
                    <a:lnTo>
                      <a:pt x="346" y="441"/>
                    </a:lnTo>
                    <a:lnTo>
                      <a:pt x="347" y="440"/>
                    </a:lnTo>
                    <a:lnTo>
                      <a:pt x="348" y="440"/>
                    </a:lnTo>
                    <a:lnTo>
                      <a:pt x="349" y="439"/>
                    </a:lnTo>
                    <a:lnTo>
                      <a:pt x="350" y="438"/>
                    </a:lnTo>
                    <a:lnTo>
                      <a:pt x="349" y="438"/>
                    </a:lnTo>
                    <a:lnTo>
                      <a:pt x="350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8" y="437"/>
                    </a:lnTo>
                    <a:lnTo>
                      <a:pt x="348" y="438"/>
                    </a:lnTo>
                    <a:lnTo>
                      <a:pt x="348" y="437"/>
                    </a:lnTo>
                    <a:lnTo>
                      <a:pt x="347" y="437"/>
                    </a:lnTo>
                    <a:lnTo>
                      <a:pt x="347" y="438"/>
                    </a:lnTo>
                    <a:lnTo>
                      <a:pt x="347" y="439"/>
                    </a:lnTo>
                    <a:lnTo>
                      <a:pt x="346" y="439"/>
                    </a:lnTo>
                    <a:lnTo>
                      <a:pt x="345" y="439"/>
                    </a:lnTo>
                    <a:lnTo>
                      <a:pt x="345" y="438"/>
                    </a:lnTo>
                    <a:lnTo>
                      <a:pt x="345" y="439"/>
                    </a:lnTo>
                    <a:lnTo>
                      <a:pt x="345" y="438"/>
                    </a:lnTo>
                    <a:lnTo>
                      <a:pt x="344" y="439"/>
                    </a:lnTo>
                    <a:lnTo>
                      <a:pt x="343" y="439"/>
                    </a:lnTo>
                    <a:lnTo>
                      <a:pt x="342" y="438"/>
                    </a:lnTo>
                    <a:lnTo>
                      <a:pt x="341" y="438"/>
                    </a:lnTo>
                    <a:lnTo>
                      <a:pt x="341" y="437"/>
                    </a:lnTo>
                    <a:lnTo>
                      <a:pt x="340" y="436"/>
                    </a:lnTo>
                    <a:lnTo>
                      <a:pt x="340" y="435"/>
                    </a:lnTo>
                    <a:lnTo>
                      <a:pt x="340" y="436"/>
                    </a:lnTo>
                    <a:lnTo>
                      <a:pt x="339" y="435"/>
                    </a:lnTo>
                    <a:lnTo>
                      <a:pt x="339" y="436"/>
                    </a:lnTo>
                    <a:lnTo>
                      <a:pt x="338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8" y="434"/>
                    </a:lnTo>
                    <a:lnTo>
                      <a:pt x="339" y="434"/>
                    </a:lnTo>
                    <a:lnTo>
                      <a:pt x="339" y="433"/>
                    </a:lnTo>
                    <a:lnTo>
                      <a:pt x="340" y="433"/>
                    </a:lnTo>
                    <a:lnTo>
                      <a:pt x="340" y="432"/>
                    </a:lnTo>
                    <a:lnTo>
                      <a:pt x="340" y="431"/>
                    </a:lnTo>
                    <a:lnTo>
                      <a:pt x="341" y="431"/>
                    </a:lnTo>
                    <a:lnTo>
                      <a:pt x="340" y="431"/>
                    </a:lnTo>
                    <a:lnTo>
                      <a:pt x="340" y="430"/>
                    </a:lnTo>
                    <a:lnTo>
                      <a:pt x="339" y="430"/>
                    </a:lnTo>
                    <a:lnTo>
                      <a:pt x="339" y="429"/>
                    </a:lnTo>
                    <a:lnTo>
                      <a:pt x="339" y="428"/>
                    </a:lnTo>
                    <a:lnTo>
                      <a:pt x="338" y="427"/>
                    </a:lnTo>
                    <a:lnTo>
                      <a:pt x="338" y="426"/>
                    </a:lnTo>
                    <a:lnTo>
                      <a:pt x="337" y="426"/>
                    </a:lnTo>
                    <a:lnTo>
                      <a:pt x="337" y="425"/>
                    </a:lnTo>
                    <a:lnTo>
                      <a:pt x="338" y="425"/>
                    </a:lnTo>
                    <a:lnTo>
                      <a:pt x="337" y="425"/>
                    </a:lnTo>
                    <a:lnTo>
                      <a:pt x="337" y="424"/>
                    </a:lnTo>
                    <a:lnTo>
                      <a:pt x="338" y="424"/>
                    </a:lnTo>
                    <a:lnTo>
                      <a:pt x="337" y="423"/>
                    </a:lnTo>
                    <a:lnTo>
                      <a:pt x="337" y="422"/>
                    </a:lnTo>
                    <a:lnTo>
                      <a:pt x="338" y="422"/>
                    </a:lnTo>
                    <a:lnTo>
                      <a:pt x="338" y="421"/>
                    </a:lnTo>
                    <a:lnTo>
                      <a:pt x="337" y="421"/>
                    </a:lnTo>
                    <a:lnTo>
                      <a:pt x="337" y="420"/>
                    </a:lnTo>
                    <a:lnTo>
                      <a:pt x="336" y="420"/>
                    </a:lnTo>
                    <a:lnTo>
                      <a:pt x="337" y="420"/>
                    </a:lnTo>
                    <a:lnTo>
                      <a:pt x="336" y="419"/>
                    </a:lnTo>
                    <a:lnTo>
                      <a:pt x="337" y="419"/>
                    </a:lnTo>
                    <a:lnTo>
                      <a:pt x="336" y="419"/>
                    </a:lnTo>
                    <a:lnTo>
                      <a:pt x="336" y="418"/>
                    </a:lnTo>
                    <a:lnTo>
                      <a:pt x="335" y="418"/>
                    </a:lnTo>
                    <a:lnTo>
                      <a:pt x="335" y="417"/>
                    </a:lnTo>
                    <a:lnTo>
                      <a:pt x="335" y="418"/>
                    </a:lnTo>
                    <a:lnTo>
                      <a:pt x="335" y="419"/>
                    </a:lnTo>
                    <a:lnTo>
                      <a:pt x="335" y="418"/>
                    </a:lnTo>
                    <a:lnTo>
                      <a:pt x="334" y="418"/>
                    </a:lnTo>
                    <a:lnTo>
                      <a:pt x="334" y="419"/>
                    </a:lnTo>
                    <a:lnTo>
                      <a:pt x="334" y="420"/>
                    </a:lnTo>
                    <a:lnTo>
                      <a:pt x="333" y="420"/>
                    </a:lnTo>
                    <a:lnTo>
                      <a:pt x="333" y="421"/>
                    </a:lnTo>
                    <a:lnTo>
                      <a:pt x="333" y="422"/>
                    </a:lnTo>
                    <a:lnTo>
                      <a:pt x="332" y="422"/>
                    </a:lnTo>
                    <a:lnTo>
                      <a:pt x="332" y="421"/>
                    </a:lnTo>
                    <a:lnTo>
                      <a:pt x="332" y="420"/>
                    </a:lnTo>
                    <a:lnTo>
                      <a:pt x="332" y="421"/>
                    </a:lnTo>
                    <a:lnTo>
                      <a:pt x="331" y="421"/>
                    </a:lnTo>
                    <a:lnTo>
                      <a:pt x="331" y="422"/>
                    </a:lnTo>
                    <a:lnTo>
                      <a:pt x="330" y="422"/>
                    </a:lnTo>
                    <a:lnTo>
                      <a:pt x="330" y="423"/>
                    </a:lnTo>
                    <a:lnTo>
                      <a:pt x="330" y="422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7" y="419"/>
                    </a:lnTo>
                    <a:lnTo>
                      <a:pt x="327" y="418"/>
                    </a:lnTo>
                    <a:lnTo>
                      <a:pt x="326" y="418"/>
                    </a:lnTo>
                    <a:lnTo>
                      <a:pt x="325" y="418"/>
                    </a:lnTo>
                    <a:lnTo>
                      <a:pt x="325" y="417"/>
                    </a:lnTo>
                    <a:lnTo>
                      <a:pt x="324" y="416"/>
                    </a:lnTo>
                    <a:lnTo>
                      <a:pt x="324" y="417"/>
                    </a:lnTo>
                    <a:lnTo>
                      <a:pt x="323" y="417"/>
                    </a:lnTo>
                    <a:lnTo>
                      <a:pt x="322" y="417"/>
                    </a:lnTo>
                    <a:lnTo>
                      <a:pt x="322" y="418"/>
                    </a:lnTo>
                    <a:lnTo>
                      <a:pt x="321" y="418"/>
                    </a:lnTo>
                    <a:lnTo>
                      <a:pt x="320" y="418"/>
                    </a:lnTo>
                    <a:lnTo>
                      <a:pt x="320" y="419"/>
                    </a:lnTo>
                    <a:lnTo>
                      <a:pt x="319" y="419"/>
                    </a:lnTo>
                    <a:lnTo>
                      <a:pt x="319" y="420"/>
                    </a:lnTo>
                    <a:lnTo>
                      <a:pt x="319" y="421"/>
                    </a:lnTo>
                    <a:lnTo>
                      <a:pt x="318" y="421"/>
                    </a:lnTo>
                    <a:lnTo>
                      <a:pt x="319" y="422"/>
                    </a:lnTo>
                    <a:lnTo>
                      <a:pt x="318" y="422"/>
                    </a:lnTo>
                    <a:lnTo>
                      <a:pt x="317" y="422"/>
                    </a:lnTo>
                    <a:lnTo>
                      <a:pt x="317" y="423"/>
                    </a:lnTo>
                    <a:lnTo>
                      <a:pt x="316" y="423"/>
                    </a:lnTo>
                    <a:lnTo>
                      <a:pt x="316" y="424"/>
                    </a:lnTo>
                    <a:lnTo>
                      <a:pt x="315" y="424"/>
                    </a:lnTo>
                    <a:lnTo>
                      <a:pt x="315" y="425"/>
                    </a:lnTo>
                    <a:lnTo>
                      <a:pt x="314" y="425"/>
                    </a:lnTo>
                    <a:lnTo>
                      <a:pt x="313" y="424"/>
                    </a:lnTo>
                    <a:lnTo>
                      <a:pt x="313" y="423"/>
                    </a:lnTo>
                    <a:lnTo>
                      <a:pt x="313" y="422"/>
                    </a:lnTo>
                    <a:lnTo>
                      <a:pt x="313" y="421"/>
                    </a:lnTo>
                    <a:lnTo>
                      <a:pt x="312" y="421"/>
                    </a:lnTo>
                    <a:lnTo>
                      <a:pt x="312" y="420"/>
                    </a:lnTo>
                    <a:lnTo>
                      <a:pt x="311" y="419"/>
                    </a:lnTo>
                    <a:lnTo>
                      <a:pt x="311" y="418"/>
                    </a:lnTo>
                    <a:lnTo>
                      <a:pt x="311" y="419"/>
                    </a:lnTo>
                    <a:lnTo>
                      <a:pt x="310" y="418"/>
                    </a:lnTo>
                    <a:lnTo>
                      <a:pt x="311" y="418"/>
                    </a:lnTo>
                    <a:lnTo>
                      <a:pt x="310" y="418"/>
                    </a:lnTo>
                    <a:lnTo>
                      <a:pt x="311" y="417"/>
                    </a:lnTo>
                    <a:lnTo>
                      <a:pt x="311" y="416"/>
                    </a:lnTo>
                    <a:lnTo>
                      <a:pt x="312" y="416"/>
                    </a:lnTo>
                    <a:lnTo>
                      <a:pt x="313" y="416"/>
                    </a:lnTo>
                    <a:lnTo>
                      <a:pt x="313" y="415"/>
                    </a:lnTo>
                    <a:lnTo>
                      <a:pt x="313" y="414"/>
                    </a:lnTo>
                    <a:lnTo>
                      <a:pt x="313" y="413"/>
                    </a:lnTo>
                    <a:lnTo>
                      <a:pt x="314" y="413"/>
                    </a:lnTo>
                    <a:lnTo>
                      <a:pt x="313" y="413"/>
                    </a:lnTo>
                    <a:lnTo>
                      <a:pt x="314" y="413"/>
                    </a:lnTo>
                    <a:lnTo>
                      <a:pt x="313" y="412"/>
                    </a:lnTo>
                    <a:lnTo>
                      <a:pt x="313" y="411"/>
                    </a:lnTo>
                    <a:lnTo>
                      <a:pt x="314" y="411"/>
                    </a:lnTo>
                    <a:lnTo>
                      <a:pt x="313" y="411"/>
                    </a:lnTo>
                    <a:lnTo>
                      <a:pt x="313" y="410"/>
                    </a:lnTo>
                    <a:lnTo>
                      <a:pt x="314" y="410"/>
                    </a:lnTo>
                    <a:lnTo>
                      <a:pt x="313" y="410"/>
                    </a:lnTo>
                    <a:lnTo>
                      <a:pt x="313" y="409"/>
                    </a:lnTo>
                    <a:lnTo>
                      <a:pt x="314" y="409"/>
                    </a:lnTo>
                    <a:lnTo>
                      <a:pt x="314" y="410"/>
                    </a:lnTo>
                    <a:lnTo>
                      <a:pt x="314" y="409"/>
                    </a:lnTo>
                    <a:lnTo>
                      <a:pt x="314" y="408"/>
                    </a:lnTo>
                    <a:lnTo>
                      <a:pt x="315" y="408"/>
                    </a:lnTo>
                    <a:lnTo>
                      <a:pt x="315" y="407"/>
                    </a:lnTo>
                    <a:lnTo>
                      <a:pt x="314" y="407"/>
                    </a:lnTo>
                    <a:lnTo>
                      <a:pt x="314" y="406"/>
                    </a:lnTo>
                    <a:lnTo>
                      <a:pt x="314" y="405"/>
                    </a:lnTo>
                    <a:lnTo>
                      <a:pt x="314" y="404"/>
                    </a:lnTo>
                    <a:lnTo>
                      <a:pt x="315" y="404"/>
                    </a:lnTo>
                    <a:lnTo>
                      <a:pt x="315" y="403"/>
                    </a:lnTo>
                    <a:lnTo>
                      <a:pt x="315" y="402"/>
                    </a:lnTo>
                    <a:lnTo>
                      <a:pt x="315" y="401"/>
                    </a:lnTo>
                    <a:lnTo>
                      <a:pt x="316" y="401"/>
                    </a:lnTo>
                    <a:lnTo>
                      <a:pt x="317" y="401"/>
                    </a:lnTo>
                    <a:lnTo>
                      <a:pt x="317" y="400"/>
                    </a:lnTo>
                    <a:lnTo>
                      <a:pt x="318" y="400"/>
                    </a:lnTo>
                    <a:lnTo>
                      <a:pt x="318" y="399"/>
                    </a:lnTo>
                    <a:lnTo>
                      <a:pt x="319" y="399"/>
                    </a:lnTo>
                    <a:lnTo>
                      <a:pt x="319" y="398"/>
                    </a:lnTo>
                    <a:lnTo>
                      <a:pt x="319" y="397"/>
                    </a:lnTo>
                    <a:lnTo>
                      <a:pt x="318" y="397"/>
                    </a:lnTo>
                    <a:lnTo>
                      <a:pt x="317" y="397"/>
                    </a:lnTo>
                    <a:lnTo>
                      <a:pt x="317" y="396"/>
                    </a:lnTo>
                    <a:lnTo>
                      <a:pt x="316" y="396"/>
                    </a:lnTo>
                    <a:lnTo>
                      <a:pt x="316" y="395"/>
                    </a:lnTo>
                    <a:lnTo>
                      <a:pt x="315" y="395"/>
                    </a:lnTo>
                    <a:lnTo>
                      <a:pt x="315" y="394"/>
                    </a:lnTo>
                    <a:lnTo>
                      <a:pt x="315" y="393"/>
                    </a:lnTo>
                    <a:lnTo>
                      <a:pt x="314" y="393"/>
                    </a:lnTo>
                    <a:lnTo>
                      <a:pt x="314" y="391"/>
                    </a:lnTo>
                    <a:lnTo>
                      <a:pt x="314" y="392"/>
                    </a:lnTo>
                    <a:lnTo>
                      <a:pt x="313" y="392"/>
                    </a:lnTo>
                    <a:lnTo>
                      <a:pt x="313" y="391"/>
                    </a:lnTo>
                    <a:lnTo>
                      <a:pt x="312" y="391"/>
                    </a:lnTo>
                    <a:lnTo>
                      <a:pt x="311" y="391"/>
                    </a:lnTo>
                    <a:lnTo>
                      <a:pt x="311" y="392"/>
                    </a:lnTo>
                    <a:lnTo>
                      <a:pt x="310" y="392"/>
                    </a:lnTo>
                    <a:lnTo>
                      <a:pt x="309" y="392"/>
                    </a:lnTo>
                    <a:lnTo>
                      <a:pt x="310" y="392"/>
                    </a:lnTo>
                    <a:lnTo>
                      <a:pt x="310" y="393"/>
                    </a:lnTo>
                    <a:lnTo>
                      <a:pt x="308" y="393"/>
                    </a:lnTo>
                    <a:lnTo>
                      <a:pt x="308" y="394"/>
                    </a:lnTo>
                    <a:lnTo>
                      <a:pt x="308" y="393"/>
                    </a:lnTo>
                    <a:lnTo>
                      <a:pt x="307" y="393"/>
                    </a:lnTo>
                    <a:lnTo>
                      <a:pt x="308" y="393"/>
                    </a:lnTo>
                    <a:lnTo>
                      <a:pt x="307" y="393"/>
                    </a:lnTo>
                    <a:lnTo>
                      <a:pt x="308" y="392"/>
                    </a:lnTo>
                    <a:lnTo>
                      <a:pt x="307" y="392"/>
                    </a:lnTo>
                    <a:lnTo>
                      <a:pt x="308" y="392"/>
                    </a:lnTo>
                    <a:lnTo>
                      <a:pt x="307" y="391"/>
                    </a:lnTo>
                    <a:lnTo>
                      <a:pt x="306" y="391"/>
                    </a:lnTo>
                    <a:lnTo>
                      <a:pt x="306" y="392"/>
                    </a:lnTo>
                    <a:lnTo>
                      <a:pt x="306" y="393"/>
                    </a:lnTo>
                    <a:lnTo>
                      <a:pt x="305" y="392"/>
                    </a:lnTo>
                    <a:lnTo>
                      <a:pt x="304" y="392"/>
                    </a:lnTo>
                    <a:lnTo>
                      <a:pt x="303" y="392"/>
                    </a:lnTo>
                    <a:lnTo>
                      <a:pt x="302" y="392"/>
                    </a:lnTo>
                    <a:lnTo>
                      <a:pt x="302" y="393"/>
                    </a:lnTo>
                    <a:lnTo>
                      <a:pt x="302" y="392"/>
                    </a:lnTo>
                    <a:lnTo>
                      <a:pt x="302" y="391"/>
                    </a:lnTo>
                    <a:lnTo>
                      <a:pt x="301" y="391"/>
                    </a:lnTo>
                    <a:lnTo>
                      <a:pt x="301" y="392"/>
                    </a:lnTo>
                    <a:lnTo>
                      <a:pt x="300" y="392"/>
                    </a:lnTo>
                    <a:lnTo>
                      <a:pt x="300" y="393"/>
                    </a:lnTo>
                    <a:lnTo>
                      <a:pt x="300" y="392"/>
                    </a:lnTo>
                    <a:lnTo>
                      <a:pt x="300" y="391"/>
                    </a:lnTo>
                    <a:lnTo>
                      <a:pt x="299" y="391"/>
                    </a:lnTo>
                    <a:lnTo>
                      <a:pt x="298" y="391"/>
                    </a:lnTo>
                    <a:lnTo>
                      <a:pt x="298" y="390"/>
                    </a:lnTo>
                    <a:lnTo>
                      <a:pt x="297" y="390"/>
                    </a:lnTo>
                    <a:lnTo>
                      <a:pt x="297" y="389"/>
                    </a:lnTo>
                    <a:lnTo>
                      <a:pt x="296" y="389"/>
                    </a:lnTo>
                    <a:lnTo>
                      <a:pt x="296" y="390"/>
                    </a:lnTo>
                    <a:lnTo>
                      <a:pt x="295" y="390"/>
                    </a:lnTo>
                    <a:lnTo>
                      <a:pt x="295" y="389"/>
                    </a:lnTo>
                    <a:lnTo>
                      <a:pt x="294" y="389"/>
                    </a:lnTo>
                    <a:lnTo>
                      <a:pt x="295" y="390"/>
                    </a:lnTo>
                    <a:lnTo>
                      <a:pt x="294" y="390"/>
                    </a:lnTo>
                    <a:lnTo>
                      <a:pt x="293" y="390"/>
                    </a:lnTo>
                    <a:lnTo>
                      <a:pt x="292" y="390"/>
                    </a:lnTo>
                    <a:lnTo>
                      <a:pt x="291" y="390"/>
                    </a:lnTo>
                    <a:lnTo>
                      <a:pt x="290" y="390"/>
                    </a:lnTo>
                    <a:lnTo>
                      <a:pt x="291" y="390"/>
                    </a:lnTo>
                    <a:lnTo>
                      <a:pt x="290" y="391"/>
                    </a:lnTo>
                    <a:lnTo>
                      <a:pt x="290" y="390"/>
                    </a:lnTo>
                    <a:lnTo>
                      <a:pt x="289" y="390"/>
                    </a:lnTo>
                    <a:lnTo>
                      <a:pt x="288" y="390"/>
                    </a:lnTo>
                    <a:lnTo>
                      <a:pt x="287" y="391"/>
                    </a:lnTo>
                    <a:lnTo>
                      <a:pt x="287" y="390"/>
                    </a:lnTo>
                    <a:lnTo>
                      <a:pt x="286" y="390"/>
                    </a:lnTo>
                    <a:lnTo>
                      <a:pt x="286" y="389"/>
                    </a:lnTo>
                    <a:lnTo>
                      <a:pt x="285" y="389"/>
                    </a:lnTo>
                    <a:lnTo>
                      <a:pt x="285" y="388"/>
                    </a:lnTo>
                    <a:lnTo>
                      <a:pt x="284" y="388"/>
                    </a:lnTo>
                    <a:lnTo>
                      <a:pt x="284" y="387"/>
                    </a:lnTo>
                    <a:lnTo>
                      <a:pt x="285" y="387"/>
                    </a:lnTo>
                    <a:lnTo>
                      <a:pt x="284" y="386"/>
                    </a:lnTo>
                    <a:lnTo>
                      <a:pt x="284" y="387"/>
                    </a:lnTo>
                    <a:lnTo>
                      <a:pt x="283" y="387"/>
                    </a:lnTo>
                    <a:lnTo>
                      <a:pt x="283" y="386"/>
                    </a:lnTo>
                    <a:lnTo>
                      <a:pt x="282" y="386"/>
                    </a:lnTo>
                    <a:lnTo>
                      <a:pt x="282" y="387"/>
                    </a:lnTo>
                    <a:lnTo>
                      <a:pt x="282" y="388"/>
                    </a:lnTo>
                    <a:lnTo>
                      <a:pt x="281" y="389"/>
                    </a:lnTo>
                    <a:lnTo>
                      <a:pt x="280" y="390"/>
                    </a:lnTo>
                    <a:lnTo>
                      <a:pt x="279" y="390"/>
                    </a:lnTo>
                    <a:lnTo>
                      <a:pt x="279" y="389"/>
                    </a:lnTo>
                    <a:lnTo>
                      <a:pt x="278" y="389"/>
                    </a:lnTo>
                    <a:lnTo>
                      <a:pt x="278" y="390"/>
                    </a:lnTo>
                    <a:lnTo>
                      <a:pt x="277" y="390"/>
                    </a:lnTo>
                    <a:lnTo>
                      <a:pt x="277" y="389"/>
                    </a:lnTo>
                    <a:lnTo>
                      <a:pt x="277" y="390"/>
                    </a:lnTo>
                    <a:lnTo>
                      <a:pt x="276" y="390"/>
                    </a:lnTo>
                    <a:lnTo>
                      <a:pt x="275" y="390"/>
                    </a:lnTo>
                    <a:lnTo>
                      <a:pt x="275" y="389"/>
                    </a:lnTo>
                    <a:lnTo>
                      <a:pt x="274" y="389"/>
                    </a:lnTo>
                    <a:lnTo>
                      <a:pt x="273" y="389"/>
                    </a:lnTo>
                    <a:lnTo>
                      <a:pt x="273" y="388"/>
                    </a:lnTo>
                    <a:lnTo>
                      <a:pt x="272" y="389"/>
                    </a:lnTo>
                    <a:lnTo>
                      <a:pt x="272" y="388"/>
                    </a:lnTo>
                    <a:lnTo>
                      <a:pt x="271" y="388"/>
                    </a:lnTo>
                    <a:lnTo>
                      <a:pt x="271" y="389"/>
                    </a:lnTo>
                    <a:lnTo>
                      <a:pt x="270" y="389"/>
                    </a:lnTo>
                    <a:lnTo>
                      <a:pt x="270" y="390"/>
                    </a:lnTo>
                    <a:lnTo>
                      <a:pt x="269" y="391"/>
                    </a:lnTo>
                    <a:lnTo>
                      <a:pt x="268" y="390"/>
                    </a:lnTo>
                    <a:lnTo>
                      <a:pt x="267" y="390"/>
                    </a:lnTo>
                    <a:lnTo>
                      <a:pt x="266" y="390"/>
                    </a:lnTo>
                    <a:lnTo>
                      <a:pt x="265" y="390"/>
                    </a:lnTo>
                    <a:lnTo>
                      <a:pt x="264" y="389"/>
                    </a:lnTo>
                    <a:lnTo>
                      <a:pt x="264" y="388"/>
                    </a:lnTo>
                    <a:lnTo>
                      <a:pt x="263" y="388"/>
                    </a:lnTo>
                    <a:lnTo>
                      <a:pt x="263" y="387"/>
                    </a:lnTo>
                    <a:lnTo>
                      <a:pt x="262" y="387"/>
                    </a:lnTo>
                    <a:lnTo>
                      <a:pt x="263" y="387"/>
                    </a:lnTo>
                    <a:lnTo>
                      <a:pt x="263" y="386"/>
                    </a:lnTo>
                    <a:lnTo>
                      <a:pt x="263" y="385"/>
                    </a:lnTo>
                    <a:lnTo>
                      <a:pt x="262" y="385"/>
                    </a:lnTo>
                    <a:lnTo>
                      <a:pt x="263" y="385"/>
                    </a:lnTo>
                    <a:lnTo>
                      <a:pt x="263" y="384"/>
                    </a:lnTo>
                    <a:lnTo>
                      <a:pt x="262" y="383"/>
                    </a:lnTo>
                    <a:lnTo>
                      <a:pt x="263" y="383"/>
                    </a:lnTo>
                    <a:lnTo>
                      <a:pt x="263" y="382"/>
                    </a:lnTo>
                    <a:lnTo>
                      <a:pt x="263" y="381"/>
                    </a:lnTo>
                    <a:lnTo>
                      <a:pt x="262" y="381"/>
                    </a:lnTo>
                    <a:lnTo>
                      <a:pt x="263" y="381"/>
                    </a:lnTo>
                    <a:lnTo>
                      <a:pt x="263" y="380"/>
                    </a:lnTo>
                    <a:lnTo>
                      <a:pt x="262" y="380"/>
                    </a:lnTo>
                    <a:lnTo>
                      <a:pt x="262" y="379"/>
                    </a:lnTo>
                    <a:lnTo>
                      <a:pt x="263" y="379"/>
                    </a:lnTo>
                    <a:lnTo>
                      <a:pt x="263" y="378"/>
                    </a:lnTo>
                    <a:lnTo>
                      <a:pt x="264" y="378"/>
                    </a:lnTo>
                    <a:lnTo>
                      <a:pt x="264" y="379"/>
                    </a:lnTo>
                    <a:lnTo>
                      <a:pt x="264" y="378"/>
                    </a:lnTo>
                    <a:lnTo>
                      <a:pt x="265" y="378"/>
                    </a:lnTo>
                    <a:lnTo>
                      <a:pt x="265" y="377"/>
                    </a:lnTo>
                    <a:lnTo>
                      <a:pt x="265" y="376"/>
                    </a:lnTo>
                    <a:lnTo>
                      <a:pt x="265" y="375"/>
                    </a:lnTo>
                    <a:lnTo>
                      <a:pt x="264" y="375"/>
                    </a:lnTo>
                    <a:lnTo>
                      <a:pt x="265" y="375"/>
                    </a:lnTo>
                    <a:lnTo>
                      <a:pt x="265" y="374"/>
                    </a:lnTo>
                    <a:lnTo>
                      <a:pt x="266" y="374"/>
                    </a:lnTo>
                    <a:lnTo>
                      <a:pt x="266" y="373"/>
                    </a:lnTo>
                    <a:lnTo>
                      <a:pt x="267" y="373"/>
                    </a:lnTo>
                    <a:lnTo>
                      <a:pt x="268" y="373"/>
                    </a:lnTo>
                    <a:lnTo>
                      <a:pt x="268" y="372"/>
                    </a:lnTo>
                    <a:lnTo>
                      <a:pt x="268" y="373"/>
                    </a:lnTo>
                    <a:lnTo>
                      <a:pt x="268" y="372"/>
                    </a:lnTo>
                    <a:lnTo>
                      <a:pt x="268" y="371"/>
                    </a:lnTo>
                    <a:lnTo>
                      <a:pt x="268" y="370"/>
                    </a:lnTo>
                    <a:lnTo>
                      <a:pt x="268" y="369"/>
                    </a:lnTo>
                    <a:lnTo>
                      <a:pt x="269" y="369"/>
                    </a:lnTo>
                    <a:lnTo>
                      <a:pt x="269" y="368"/>
                    </a:lnTo>
                    <a:lnTo>
                      <a:pt x="269" y="367"/>
                    </a:lnTo>
                    <a:lnTo>
                      <a:pt x="268" y="368"/>
                    </a:lnTo>
                    <a:lnTo>
                      <a:pt x="268" y="367"/>
                    </a:lnTo>
                    <a:lnTo>
                      <a:pt x="268" y="366"/>
                    </a:lnTo>
                    <a:lnTo>
                      <a:pt x="269" y="366"/>
                    </a:lnTo>
                    <a:lnTo>
                      <a:pt x="269" y="365"/>
                    </a:lnTo>
                    <a:lnTo>
                      <a:pt x="270" y="365"/>
                    </a:lnTo>
                    <a:lnTo>
                      <a:pt x="270" y="364"/>
                    </a:lnTo>
                    <a:lnTo>
                      <a:pt x="271" y="364"/>
                    </a:lnTo>
                    <a:lnTo>
                      <a:pt x="271" y="363"/>
                    </a:lnTo>
                    <a:lnTo>
                      <a:pt x="272" y="363"/>
                    </a:lnTo>
                    <a:lnTo>
                      <a:pt x="272" y="362"/>
                    </a:lnTo>
                    <a:lnTo>
                      <a:pt x="271" y="362"/>
                    </a:lnTo>
                    <a:lnTo>
                      <a:pt x="270" y="362"/>
                    </a:lnTo>
                    <a:lnTo>
                      <a:pt x="270" y="361"/>
                    </a:lnTo>
                    <a:lnTo>
                      <a:pt x="269" y="362"/>
                    </a:lnTo>
                    <a:lnTo>
                      <a:pt x="269" y="361"/>
                    </a:lnTo>
                    <a:lnTo>
                      <a:pt x="268" y="361"/>
                    </a:lnTo>
                    <a:lnTo>
                      <a:pt x="269" y="361"/>
                    </a:lnTo>
                    <a:lnTo>
                      <a:pt x="268" y="361"/>
                    </a:lnTo>
                    <a:lnTo>
                      <a:pt x="268" y="360"/>
                    </a:lnTo>
                    <a:lnTo>
                      <a:pt x="267" y="360"/>
                    </a:lnTo>
                    <a:lnTo>
                      <a:pt x="267" y="359"/>
                    </a:lnTo>
                    <a:lnTo>
                      <a:pt x="267" y="360"/>
                    </a:lnTo>
                    <a:lnTo>
                      <a:pt x="266" y="360"/>
                    </a:lnTo>
                    <a:lnTo>
                      <a:pt x="266" y="359"/>
                    </a:lnTo>
                    <a:lnTo>
                      <a:pt x="266" y="358"/>
                    </a:lnTo>
                    <a:lnTo>
                      <a:pt x="265" y="358"/>
                    </a:lnTo>
                    <a:lnTo>
                      <a:pt x="266" y="358"/>
                    </a:lnTo>
                    <a:lnTo>
                      <a:pt x="265" y="358"/>
                    </a:lnTo>
                    <a:lnTo>
                      <a:pt x="265" y="357"/>
                    </a:lnTo>
                    <a:lnTo>
                      <a:pt x="265" y="356"/>
                    </a:lnTo>
                    <a:lnTo>
                      <a:pt x="265" y="355"/>
                    </a:lnTo>
                    <a:lnTo>
                      <a:pt x="265" y="354"/>
                    </a:lnTo>
                    <a:lnTo>
                      <a:pt x="264" y="354"/>
                    </a:lnTo>
                    <a:lnTo>
                      <a:pt x="263" y="354"/>
                    </a:lnTo>
                    <a:lnTo>
                      <a:pt x="263" y="353"/>
                    </a:lnTo>
                    <a:lnTo>
                      <a:pt x="262" y="353"/>
                    </a:lnTo>
                    <a:lnTo>
                      <a:pt x="262" y="352"/>
                    </a:lnTo>
                    <a:lnTo>
                      <a:pt x="262" y="351"/>
                    </a:lnTo>
                    <a:lnTo>
                      <a:pt x="263" y="351"/>
                    </a:lnTo>
                    <a:lnTo>
                      <a:pt x="263" y="350"/>
                    </a:lnTo>
                    <a:lnTo>
                      <a:pt x="263" y="349"/>
                    </a:lnTo>
                    <a:lnTo>
                      <a:pt x="263" y="348"/>
                    </a:lnTo>
                    <a:lnTo>
                      <a:pt x="263" y="347"/>
                    </a:lnTo>
                    <a:lnTo>
                      <a:pt x="264" y="347"/>
                    </a:lnTo>
                    <a:lnTo>
                      <a:pt x="263" y="347"/>
                    </a:lnTo>
                    <a:lnTo>
                      <a:pt x="263" y="346"/>
                    </a:lnTo>
                    <a:lnTo>
                      <a:pt x="262" y="346"/>
                    </a:lnTo>
                    <a:lnTo>
                      <a:pt x="262" y="345"/>
                    </a:lnTo>
                    <a:lnTo>
                      <a:pt x="262" y="344"/>
                    </a:lnTo>
                    <a:lnTo>
                      <a:pt x="261" y="344"/>
                    </a:lnTo>
                    <a:lnTo>
                      <a:pt x="260" y="344"/>
                    </a:lnTo>
                    <a:lnTo>
                      <a:pt x="259" y="344"/>
                    </a:lnTo>
                    <a:lnTo>
                      <a:pt x="259" y="343"/>
                    </a:lnTo>
                    <a:lnTo>
                      <a:pt x="258" y="343"/>
                    </a:lnTo>
                    <a:lnTo>
                      <a:pt x="259" y="343"/>
                    </a:lnTo>
                    <a:lnTo>
                      <a:pt x="259" y="342"/>
                    </a:lnTo>
                    <a:lnTo>
                      <a:pt x="258" y="342"/>
                    </a:lnTo>
                    <a:lnTo>
                      <a:pt x="257" y="342"/>
                    </a:lnTo>
                    <a:lnTo>
                      <a:pt x="257" y="341"/>
                    </a:lnTo>
                    <a:lnTo>
                      <a:pt x="257" y="340"/>
                    </a:lnTo>
                    <a:lnTo>
                      <a:pt x="257" y="339"/>
                    </a:lnTo>
                    <a:lnTo>
                      <a:pt x="256" y="339"/>
                    </a:lnTo>
                    <a:lnTo>
                      <a:pt x="256" y="338"/>
                    </a:lnTo>
                    <a:lnTo>
                      <a:pt x="255" y="338"/>
                    </a:lnTo>
                    <a:lnTo>
                      <a:pt x="255" y="337"/>
                    </a:lnTo>
                    <a:lnTo>
                      <a:pt x="254" y="337"/>
                    </a:lnTo>
                    <a:lnTo>
                      <a:pt x="254" y="336"/>
                    </a:lnTo>
                    <a:lnTo>
                      <a:pt x="253" y="336"/>
                    </a:lnTo>
                    <a:lnTo>
                      <a:pt x="254" y="336"/>
                    </a:lnTo>
                    <a:lnTo>
                      <a:pt x="254" y="335"/>
                    </a:lnTo>
                    <a:lnTo>
                      <a:pt x="253" y="335"/>
                    </a:lnTo>
                    <a:lnTo>
                      <a:pt x="254" y="335"/>
                    </a:lnTo>
                    <a:lnTo>
                      <a:pt x="253" y="335"/>
                    </a:lnTo>
                    <a:lnTo>
                      <a:pt x="253" y="334"/>
                    </a:lnTo>
                    <a:lnTo>
                      <a:pt x="253" y="333"/>
                    </a:lnTo>
                    <a:lnTo>
                      <a:pt x="253" y="332"/>
                    </a:lnTo>
                    <a:lnTo>
                      <a:pt x="252" y="332"/>
                    </a:lnTo>
                    <a:lnTo>
                      <a:pt x="253" y="331"/>
                    </a:lnTo>
                    <a:lnTo>
                      <a:pt x="253" y="330"/>
                    </a:lnTo>
                    <a:lnTo>
                      <a:pt x="252" y="331"/>
                    </a:lnTo>
                    <a:lnTo>
                      <a:pt x="252" y="330"/>
                    </a:lnTo>
                    <a:lnTo>
                      <a:pt x="251" y="330"/>
                    </a:lnTo>
                    <a:lnTo>
                      <a:pt x="251" y="329"/>
                    </a:lnTo>
                    <a:lnTo>
                      <a:pt x="252" y="329"/>
                    </a:lnTo>
                    <a:lnTo>
                      <a:pt x="252" y="330"/>
                    </a:lnTo>
                    <a:lnTo>
                      <a:pt x="252" y="329"/>
                    </a:lnTo>
                    <a:lnTo>
                      <a:pt x="253" y="329"/>
                    </a:lnTo>
                    <a:lnTo>
                      <a:pt x="252" y="329"/>
                    </a:lnTo>
                    <a:lnTo>
                      <a:pt x="252" y="328"/>
                    </a:lnTo>
                    <a:lnTo>
                      <a:pt x="251" y="328"/>
                    </a:lnTo>
                    <a:lnTo>
                      <a:pt x="251" y="329"/>
                    </a:lnTo>
                    <a:lnTo>
                      <a:pt x="250" y="329"/>
                    </a:lnTo>
                    <a:lnTo>
                      <a:pt x="250" y="328"/>
                    </a:lnTo>
                    <a:lnTo>
                      <a:pt x="249" y="328"/>
                    </a:lnTo>
                    <a:lnTo>
                      <a:pt x="249" y="327"/>
                    </a:lnTo>
                    <a:lnTo>
                      <a:pt x="248" y="327"/>
                    </a:lnTo>
                    <a:lnTo>
                      <a:pt x="248" y="326"/>
                    </a:lnTo>
                    <a:lnTo>
                      <a:pt x="248" y="325"/>
                    </a:lnTo>
                    <a:lnTo>
                      <a:pt x="247" y="326"/>
                    </a:lnTo>
                    <a:lnTo>
                      <a:pt x="247" y="325"/>
                    </a:lnTo>
                    <a:lnTo>
                      <a:pt x="247" y="324"/>
                    </a:lnTo>
                    <a:lnTo>
                      <a:pt x="246" y="324"/>
                    </a:lnTo>
                    <a:lnTo>
                      <a:pt x="246" y="323"/>
                    </a:lnTo>
                    <a:lnTo>
                      <a:pt x="246" y="322"/>
                    </a:lnTo>
                    <a:lnTo>
                      <a:pt x="247" y="322"/>
                    </a:lnTo>
                    <a:lnTo>
                      <a:pt x="246" y="322"/>
                    </a:lnTo>
                    <a:lnTo>
                      <a:pt x="246" y="321"/>
                    </a:lnTo>
                    <a:lnTo>
                      <a:pt x="247" y="322"/>
                    </a:lnTo>
                    <a:lnTo>
                      <a:pt x="247" y="321"/>
                    </a:lnTo>
                    <a:lnTo>
                      <a:pt x="248" y="321"/>
                    </a:lnTo>
                    <a:lnTo>
                      <a:pt x="249" y="320"/>
                    </a:lnTo>
                    <a:lnTo>
                      <a:pt x="249" y="319"/>
                    </a:lnTo>
                    <a:lnTo>
                      <a:pt x="249" y="318"/>
                    </a:lnTo>
                    <a:lnTo>
                      <a:pt x="250" y="318"/>
                    </a:lnTo>
                    <a:lnTo>
                      <a:pt x="249" y="317"/>
                    </a:lnTo>
                    <a:lnTo>
                      <a:pt x="249" y="316"/>
                    </a:lnTo>
                    <a:lnTo>
                      <a:pt x="250" y="316"/>
                    </a:lnTo>
                    <a:lnTo>
                      <a:pt x="249" y="316"/>
                    </a:lnTo>
                    <a:lnTo>
                      <a:pt x="250" y="316"/>
                    </a:lnTo>
                    <a:lnTo>
                      <a:pt x="249" y="315"/>
                    </a:lnTo>
                    <a:lnTo>
                      <a:pt x="250" y="315"/>
                    </a:lnTo>
                    <a:lnTo>
                      <a:pt x="249" y="314"/>
                    </a:lnTo>
                    <a:lnTo>
                      <a:pt x="250" y="313"/>
                    </a:lnTo>
                    <a:lnTo>
                      <a:pt x="250" y="314"/>
                    </a:lnTo>
                    <a:lnTo>
                      <a:pt x="251" y="314"/>
                    </a:lnTo>
                    <a:lnTo>
                      <a:pt x="251" y="313"/>
                    </a:lnTo>
                    <a:lnTo>
                      <a:pt x="250" y="313"/>
                    </a:lnTo>
                    <a:lnTo>
                      <a:pt x="251" y="312"/>
                    </a:lnTo>
                    <a:lnTo>
                      <a:pt x="251" y="311"/>
                    </a:lnTo>
                    <a:lnTo>
                      <a:pt x="250" y="311"/>
                    </a:lnTo>
                    <a:lnTo>
                      <a:pt x="251" y="311"/>
                    </a:lnTo>
                    <a:lnTo>
                      <a:pt x="250" y="310"/>
                    </a:lnTo>
                    <a:lnTo>
                      <a:pt x="249" y="310"/>
                    </a:lnTo>
                    <a:lnTo>
                      <a:pt x="249" y="309"/>
                    </a:lnTo>
                    <a:lnTo>
                      <a:pt x="249" y="308"/>
                    </a:lnTo>
                    <a:lnTo>
                      <a:pt x="248" y="308"/>
                    </a:lnTo>
                    <a:lnTo>
                      <a:pt x="249" y="308"/>
                    </a:lnTo>
                    <a:lnTo>
                      <a:pt x="248" y="308"/>
                    </a:lnTo>
                    <a:lnTo>
                      <a:pt x="248" y="307"/>
                    </a:lnTo>
                    <a:lnTo>
                      <a:pt x="247" y="307"/>
                    </a:lnTo>
                    <a:lnTo>
                      <a:pt x="247" y="306"/>
                    </a:lnTo>
                    <a:lnTo>
                      <a:pt x="246" y="306"/>
                    </a:lnTo>
                    <a:lnTo>
                      <a:pt x="247" y="306"/>
                    </a:lnTo>
                    <a:lnTo>
                      <a:pt x="247" y="305"/>
                    </a:lnTo>
                    <a:lnTo>
                      <a:pt x="247" y="304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6" y="304"/>
                    </a:lnTo>
                    <a:lnTo>
                      <a:pt x="246" y="303"/>
                    </a:lnTo>
                    <a:lnTo>
                      <a:pt x="246" y="302"/>
                    </a:lnTo>
                    <a:lnTo>
                      <a:pt x="247" y="302"/>
                    </a:lnTo>
                    <a:lnTo>
                      <a:pt x="248" y="301"/>
                    </a:lnTo>
                    <a:lnTo>
                      <a:pt x="247" y="300"/>
                    </a:lnTo>
                    <a:lnTo>
                      <a:pt x="248" y="300"/>
                    </a:lnTo>
                    <a:lnTo>
                      <a:pt x="248" y="299"/>
                    </a:lnTo>
                    <a:lnTo>
                      <a:pt x="248" y="298"/>
                    </a:lnTo>
                    <a:lnTo>
                      <a:pt x="247" y="297"/>
                    </a:lnTo>
                    <a:lnTo>
                      <a:pt x="246" y="297"/>
                    </a:lnTo>
                    <a:lnTo>
                      <a:pt x="246" y="296"/>
                    </a:lnTo>
                    <a:lnTo>
                      <a:pt x="247" y="295"/>
                    </a:lnTo>
                    <a:lnTo>
                      <a:pt x="247" y="296"/>
                    </a:lnTo>
                    <a:lnTo>
                      <a:pt x="247" y="295"/>
                    </a:lnTo>
                    <a:lnTo>
                      <a:pt x="247" y="294"/>
                    </a:lnTo>
                    <a:lnTo>
                      <a:pt x="248" y="293"/>
                    </a:lnTo>
                    <a:lnTo>
                      <a:pt x="247" y="293"/>
                    </a:lnTo>
                    <a:lnTo>
                      <a:pt x="248" y="293"/>
                    </a:lnTo>
                    <a:lnTo>
                      <a:pt x="248" y="292"/>
                    </a:lnTo>
                    <a:lnTo>
                      <a:pt x="249" y="292"/>
                    </a:lnTo>
                    <a:lnTo>
                      <a:pt x="248" y="291"/>
                    </a:lnTo>
                    <a:lnTo>
                      <a:pt x="249" y="291"/>
                    </a:lnTo>
                    <a:lnTo>
                      <a:pt x="249" y="290"/>
                    </a:lnTo>
                    <a:lnTo>
                      <a:pt x="250" y="290"/>
                    </a:lnTo>
                    <a:lnTo>
                      <a:pt x="250" y="291"/>
                    </a:lnTo>
                    <a:lnTo>
                      <a:pt x="251" y="291"/>
                    </a:lnTo>
                    <a:lnTo>
                      <a:pt x="251" y="290"/>
                    </a:lnTo>
                    <a:lnTo>
                      <a:pt x="251" y="289"/>
                    </a:lnTo>
                    <a:lnTo>
                      <a:pt x="251" y="290"/>
                    </a:lnTo>
                    <a:lnTo>
                      <a:pt x="250" y="290"/>
                    </a:lnTo>
                    <a:lnTo>
                      <a:pt x="250" y="289"/>
                    </a:lnTo>
                    <a:lnTo>
                      <a:pt x="250" y="288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8" y="287"/>
                    </a:lnTo>
                    <a:lnTo>
                      <a:pt x="249" y="287"/>
                    </a:lnTo>
                    <a:lnTo>
                      <a:pt x="248" y="287"/>
                    </a:lnTo>
                    <a:lnTo>
                      <a:pt x="247" y="287"/>
                    </a:lnTo>
                    <a:lnTo>
                      <a:pt x="247" y="286"/>
                    </a:lnTo>
                    <a:lnTo>
                      <a:pt x="248" y="286"/>
                    </a:lnTo>
                    <a:lnTo>
                      <a:pt x="249" y="286"/>
                    </a:lnTo>
                    <a:lnTo>
                      <a:pt x="250" y="286"/>
                    </a:lnTo>
                    <a:lnTo>
                      <a:pt x="249" y="285"/>
                    </a:lnTo>
                    <a:lnTo>
                      <a:pt x="249" y="284"/>
                    </a:lnTo>
                    <a:lnTo>
                      <a:pt x="248" y="283"/>
                    </a:lnTo>
                    <a:lnTo>
                      <a:pt x="248" y="284"/>
                    </a:lnTo>
                    <a:lnTo>
                      <a:pt x="247" y="284"/>
                    </a:lnTo>
                    <a:lnTo>
                      <a:pt x="247" y="283"/>
                    </a:lnTo>
                    <a:lnTo>
                      <a:pt x="246" y="283"/>
                    </a:lnTo>
                    <a:lnTo>
                      <a:pt x="247" y="282"/>
                    </a:lnTo>
                    <a:lnTo>
                      <a:pt x="247" y="283"/>
                    </a:lnTo>
                    <a:lnTo>
                      <a:pt x="248" y="282"/>
                    </a:lnTo>
                    <a:lnTo>
                      <a:pt x="248" y="281"/>
                    </a:lnTo>
                    <a:lnTo>
                      <a:pt x="247" y="280"/>
                    </a:lnTo>
                    <a:lnTo>
                      <a:pt x="247" y="279"/>
                    </a:lnTo>
                    <a:lnTo>
                      <a:pt x="248" y="278"/>
                    </a:lnTo>
                    <a:lnTo>
                      <a:pt x="247" y="277"/>
                    </a:lnTo>
                    <a:lnTo>
                      <a:pt x="247" y="276"/>
                    </a:lnTo>
                    <a:lnTo>
                      <a:pt x="246" y="275"/>
                    </a:lnTo>
                    <a:lnTo>
                      <a:pt x="246" y="274"/>
                    </a:lnTo>
                    <a:lnTo>
                      <a:pt x="246" y="273"/>
                    </a:lnTo>
                    <a:lnTo>
                      <a:pt x="246" y="272"/>
                    </a:lnTo>
                    <a:lnTo>
                      <a:pt x="246" y="271"/>
                    </a:lnTo>
                    <a:lnTo>
                      <a:pt x="245" y="270"/>
                    </a:lnTo>
                    <a:lnTo>
                      <a:pt x="245" y="269"/>
                    </a:lnTo>
                    <a:lnTo>
                      <a:pt x="244" y="269"/>
                    </a:lnTo>
                    <a:lnTo>
                      <a:pt x="244" y="268"/>
                    </a:lnTo>
                    <a:lnTo>
                      <a:pt x="244" y="269"/>
                    </a:lnTo>
                    <a:lnTo>
                      <a:pt x="243" y="269"/>
                    </a:lnTo>
                    <a:lnTo>
                      <a:pt x="243" y="268"/>
                    </a:lnTo>
                    <a:lnTo>
                      <a:pt x="243" y="267"/>
                    </a:lnTo>
                    <a:lnTo>
                      <a:pt x="243" y="268"/>
                    </a:lnTo>
                    <a:lnTo>
                      <a:pt x="242" y="268"/>
                    </a:lnTo>
                    <a:lnTo>
                      <a:pt x="242" y="267"/>
                    </a:lnTo>
                    <a:lnTo>
                      <a:pt x="241" y="267"/>
                    </a:lnTo>
                    <a:lnTo>
                      <a:pt x="241" y="266"/>
                    </a:lnTo>
                    <a:lnTo>
                      <a:pt x="241" y="265"/>
                    </a:lnTo>
                    <a:lnTo>
                      <a:pt x="241" y="264"/>
                    </a:lnTo>
                    <a:lnTo>
                      <a:pt x="241" y="263"/>
                    </a:lnTo>
                    <a:lnTo>
                      <a:pt x="240" y="263"/>
                    </a:lnTo>
                    <a:lnTo>
                      <a:pt x="239" y="263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6" y="262"/>
                    </a:lnTo>
                    <a:lnTo>
                      <a:pt x="235" y="261"/>
                    </a:lnTo>
                    <a:lnTo>
                      <a:pt x="234" y="261"/>
                    </a:lnTo>
                    <a:lnTo>
                      <a:pt x="234" y="260"/>
                    </a:lnTo>
                    <a:lnTo>
                      <a:pt x="233" y="260"/>
                    </a:lnTo>
                    <a:lnTo>
                      <a:pt x="233" y="261"/>
                    </a:lnTo>
                    <a:lnTo>
                      <a:pt x="232" y="260"/>
                    </a:lnTo>
                    <a:lnTo>
                      <a:pt x="231" y="260"/>
                    </a:lnTo>
                    <a:lnTo>
                      <a:pt x="231" y="259"/>
                    </a:lnTo>
                    <a:lnTo>
                      <a:pt x="230" y="260"/>
                    </a:lnTo>
                    <a:lnTo>
                      <a:pt x="230" y="259"/>
                    </a:lnTo>
                    <a:lnTo>
                      <a:pt x="229" y="259"/>
                    </a:lnTo>
                    <a:lnTo>
                      <a:pt x="228" y="259"/>
                    </a:lnTo>
                    <a:lnTo>
                      <a:pt x="228" y="257"/>
                    </a:lnTo>
                    <a:lnTo>
                      <a:pt x="228" y="256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29" y="254"/>
                    </a:lnTo>
                    <a:lnTo>
                      <a:pt x="228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2"/>
                    </a:lnTo>
                    <a:lnTo>
                      <a:pt x="225" y="251"/>
                    </a:lnTo>
                    <a:lnTo>
                      <a:pt x="224" y="251"/>
                    </a:lnTo>
                    <a:lnTo>
                      <a:pt x="225" y="250"/>
                    </a:lnTo>
                    <a:lnTo>
                      <a:pt x="225" y="249"/>
                    </a:lnTo>
                    <a:lnTo>
                      <a:pt x="225" y="248"/>
                    </a:lnTo>
                    <a:lnTo>
                      <a:pt x="225" y="247"/>
                    </a:lnTo>
                    <a:lnTo>
                      <a:pt x="224" y="246"/>
                    </a:lnTo>
                    <a:lnTo>
                      <a:pt x="223" y="246"/>
                    </a:lnTo>
                    <a:lnTo>
                      <a:pt x="223" y="247"/>
                    </a:lnTo>
                    <a:lnTo>
                      <a:pt x="223" y="248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2" y="248"/>
                    </a:lnTo>
                    <a:lnTo>
                      <a:pt x="222" y="247"/>
                    </a:lnTo>
                    <a:lnTo>
                      <a:pt x="221" y="247"/>
                    </a:lnTo>
                    <a:lnTo>
                      <a:pt x="220" y="247"/>
                    </a:lnTo>
                    <a:lnTo>
                      <a:pt x="219" y="246"/>
                    </a:lnTo>
                    <a:lnTo>
                      <a:pt x="218" y="248"/>
                    </a:lnTo>
                    <a:lnTo>
                      <a:pt x="217" y="248"/>
                    </a:lnTo>
                    <a:lnTo>
                      <a:pt x="216" y="248"/>
                    </a:lnTo>
                    <a:lnTo>
                      <a:pt x="215" y="248"/>
                    </a:lnTo>
                    <a:lnTo>
                      <a:pt x="215" y="249"/>
                    </a:lnTo>
                    <a:lnTo>
                      <a:pt x="214" y="249"/>
                    </a:lnTo>
                    <a:lnTo>
                      <a:pt x="213" y="249"/>
                    </a:lnTo>
                    <a:lnTo>
                      <a:pt x="212" y="249"/>
                    </a:lnTo>
                    <a:lnTo>
                      <a:pt x="211" y="249"/>
                    </a:lnTo>
                    <a:lnTo>
                      <a:pt x="210" y="249"/>
                    </a:lnTo>
                    <a:lnTo>
                      <a:pt x="209" y="250"/>
                    </a:lnTo>
                    <a:lnTo>
                      <a:pt x="208" y="249"/>
                    </a:lnTo>
                    <a:lnTo>
                      <a:pt x="208" y="250"/>
                    </a:lnTo>
                    <a:lnTo>
                      <a:pt x="207" y="249"/>
                    </a:lnTo>
                    <a:lnTo>
                      <a:pt x="206" y="249"/>
                    </a:lnTo>
                    <a:lnTo>
                      <a:pt x="206" y="250"/>
                    </a:lnTo>
                    <a:lnTo>
                      <a:pt x="205" y="249"/>
                    </a:lnTo>
                    <a:lnTo>
                      <a:pt x="205" y="248"/>
                    </a:lnTo>
                    <a:lnTo>
                      <a:pt x="204" y="248"/>
                    </a:lnTo>
                    <a:lnTo>
                      <a:pt x="203" y="248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9"/>
                    </a:lnTo>
                    <a:lnTo>
                      <a:pt x="200" y="249"/>
                    </a:lnTo>
                    <a:lnTo>
                      <a:pt x="199" y="249"/>
                    </a:lnTo>
                    <a:lnTo>
                      <a:pt x="198" y="249"/>
                    </a:lnTo>
                    <a:lnTo>
                      <a:pt x="198" y="248"/>
                    </a:lnTo>
                    <a:lnTo>
                      <a:pt x="197" y="246"/>
                    </a:lnTo>
                    <a:lnTo>
                      <a:pt x="196" y="245"/>
                    </a:lnTo>
                    <a:lnTo>
                      <a:pt x="195" y="245"/>
                    </a:lnTo>
                    <a:lnTo>
                      <a:pt x="194" y="245"/>
                    </a:lnTo>
                    <a:lnTo>
                      <a:pt x="193" y="246"/>
                    </a:lnTo>
                    <a:lnTo>
                      <a:pt x="192" y="246"/>
                    </a:lnTo>
                    <a:lnTo>
                      <a:pt x="193" y="247"/>
                    </a:lnTo>
                    <a:lnTo>
                      <a:pt x="192" y="247"/>
                    </a:lnTo>
                    <a:lnTo>
                      <a:pt x="192" y="248"/>
                    </a:lnTo>
                    <a:lnTo>
                      <a:pt x="191" y="248"/>
                    </a:lnTo>
                    <a:lnTo>
                      <a:pt x="190" y="248"/>
                    </a:lnTo>
                    <a:lnTo>
                      <a:pt x="189" y="248"/>
                    </a:lnTo>
                    <a:lnTo>
                      <a:pt x="188" y="247"/>
                    </a:lnTo>
                    <a:lnTo>
                      <a:pt x="187" y="247"/>
                    </a:lnTo>
                    <a:lnTo>
                      <a:pt x="187" y="248"/>
                    </a:lnTo>
                    <a:lnTo>
                      <a:pt x="186" y="248"/>
                    </a:lnTo>
                    <a:lnTo>
                      <a:pt x="185" y="247"/>
                    </a:lnTo>
                    <a:lnTo>
                      <a:pt x="185" y="246"/>
                    </a:lnTo>
                    <a:lnTo>
                      <a:pt x="184" y="246"/>
                    </a:lnTo>
                    <a:lnTo>
                      <a:pt x="184" y="245"/>
                    </a:lnTo>
                    <a:lnTo>
                      <a:pt x="183" y="245"/>
                    </a:lnTo>
                    <a:lnTo>
                      <a:pt x="182" y="244"/>
                    </a:lnTo>
                    <a:lnTo>
                      <a:pt x="181" y="244"/>
                    </a:lnTo>
                    <a:lnTo>
                      <a:pt x="179" y="246"/>
                    </a:lnTo>
                    <a:lnTo>
                      <a:pt x="178" y="245"/>
                    </a:lnTo>
                    <a:lnTo>
                      <a:pt x="177" y="244"/>
                    </a:lnTo>
                    <a:lnTo>
                      <a:pt x="176" y="244"/>
                    </a:lnTo>
                    <a:lnTo>
                      <a:pt x="176" y="243"/>
                    </a:lnTo>
                    <a:lnTo>
                      <a:pt x="175" y="243"/>
                    </a:lnTo>
                    <a:lnTo>
                      <a:pt x="174" y="243"/>
                    </a:lnTo>
                    <a:lnTo>
                      <a:pt x="174" y="244"/>
                    </a:lnTo>
                    <a:lnTo>
                      <a:pt x="173" y="245"/>
                    </a:lnTo>
                    <a:lnTo>
                      <a:pt x="172" y="247"/>
                    </a:lnTo>
                    <a:lnTo>
                      <a:pt x="171" y="247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8"/>
                    </a:lnTo>
                    <a:lnTo>
                      <a:pt x="169" y="247"/>
                    </a:lnTo>
                    <a:lnTo>
                      <a:pt x="168" y="247"/>
                    </a:lnTo>
                    <a:lnTo>
                      <a:pt x="167" y="247"/>
                    </a:lnTo>
                    <a:lnTo>
                      <a:pt x="166" y="247"/>
                    </a:lnTo>
                    <a:lnTo>
                      <a:pt x="165" y="247"/>
                    </a:lnTo>
                    <a:lnTo>
                      <a:pt x="165" y="246"/>
                    </a:lnTo>
                    <a:lnTo>
                      <a:pt x="165" y="245"/>
                    </a:lnTo>
                    <a:lnTo>
                      <a:pt x="165" y="244"/>
                    </a:lnTo>
                    <a:lnTo>
                      <a:pt x="166" y="243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4" y="240"/>
                    </a:lnTo>
                    <a:lnTo>
                      <a:pt x="163" y="240"/>
                    </a:lnTo>
                    <a:lnTo>
                      <a:pt x="163" y="239"/>
                    </a:lnTo>
                    <a:lnTo>
                      <a:pt x="162" y="237"/>
                    </a:lnTo>
                    <a:lnTo>
                      <a:pt x="162" y="236"/>
                    </a:lnTo>
                    <a:lnTo>
                      <a:pt x="161" y="236"/>
                    </a:lnTo>
                    <a:lnTo>
                      <a:pt x="160" y="235"/>
                    </a:lnTo>
                    <a:lnTo>
                      <a:pt x="159" y="235"/>
                    </a:lnTo>
                    <a:lnTo>
                      <a:pt x="159" y="234"/>
                    </a:lnTo>
                    <a:lnTo>
                      <a:pt x="157" y="234"/>
                    </a:lnTo>
                    <a:lnTo>
                      <a:pt x="156" y="234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5" y="234"/>
                    </a:lnTo>
                    <a:lnTo>
                      <a:pt x="154" y="234"/>
                    </a:lnTo>
                    <a:lnTo>
                      <a:pt x="154" y="233"/>
                    </a:lnTo>
                    <a:lnTo>
                      <a:pt x="153" y="233"/>
                    </a:lnTo>
                    <a:lnTo>
                      <a:pt x="152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48" y="232"/>
                    </a:lnTo>
                    <a:lnTo>
                      <a:pt x="148" y="231"/>
                    </a:lnTo>
                    <a:lnTo>
                      <a:pt x="147" y="231"/>
                    </a:lnTo>
                    <a:lnTo>
                      <a:pt x="146" y="231"/>
                    </a:lnTo>
                    <a:lnTo>
                      <a:pt x="145" y="231"/>
                    </a:lnTo>
                    <a:lnTo>
                      <a:pt x="144" y="231"/>
                    </a:lnTo>
                    <a:lnTo>
                      <a:pt x="143" y="231"/>
                    </a:lnTo>
                    <a:lnTo>
                      <a:pt x="142" y="231"/>
                    </a:lnTo>
                    <a:lnTo>
                      <a:pt x="141" y="230"/>
                    </a:lnTo>
                    <a:lnTo>
                      <a:pt x="140" y="230"/>
                    </a:lnTo>
                    <a:lnTo>
                      <a:pt x="139" y="230"/>
                    </a:lnTo>
                    <a:lnTo>
                      <a:pt x="139" y="229"/>
                    </a:lnTo>
                    <a:lnTo>
                      <a:pt x="138" y="228"/>
                    </a:lnTo>
                    <a:lnTo>
                      <a:pt x="137" y="228"/>
                    </a:lnTo>
                    <a:lnTo>
                      <a:pt x="136" y="228"/>
                    </a:lnTo>
                    <a:lnTo>
                      <a:pt x="135" y="227"/>
                    </a:lnTo>
                    <a:lnTo>
                      <a:pt x="135" y="226"/>
                    </a:lnTo>
                    <a:lnTo>
                      <a:pt x="134" y="226"/>
                    </a:lnTo>
                    <a:lnTo>
                      <a:pt x="134" y="225"/>
                    </a:lnTo>
                    <a:lnTo>
                      <a:pt x="134" y="224"/>
                    </a:lnTo>
                    <a:lnTo>
                      <a:pt x="133" y="224"/>
                    </a:lnTo>
                    <a:lnTo>
                      <a:pt x="133" y="223"/>
                    </a:lnTo>
                    <a:lnTo>
                      <a:pt x="132" y="223"/>
                    </a:lnTo>
                    <a:lnTo>
                      <a:pt x="131" y="223"/>
                    </a:lnTo>
                    <a:lnTo>
                      <a:pt x="130" y="223"/>
                    </a:lnTo>
                    <a:lnTo>
                      <a:pt x="128" y="223"/>
                    </a:lnTo>
                    <a:lnTo>
                      <a:pt x="127" y="222"/>
                    </a:lnTo>
                    <a:lnTo>
                      <a:pt x="126" y="222"/>
                    </a:lnTo>
                    <a:lnTo>
                      <a:pt x="125" y="222"/>
                    </a:lnTo>
                    <a:lnTo>
                      <a:pt x="124" y="222"/>
                    </a:lnTo>
                    <a:lnTo>
                      <a:pt x="123" y="222"/>
                    </a:lnTo>
                    <a:lnTo>
                      <a:pt x="122" y="222"/>
                    </a:lnTo>
                    <a:lnTo>
                      <a:pt x="122" y="221"/>
                    </a:lnTo>
                    <a:lnTo>
                      <a:pt x="121" y="221"/>
                    </a:lnTo>
                    <a:lnTo>
                      <a:pt x="120" y="221"/>
                    </a:lnTo>
                    <a:lnTo>
                      <a:pt x="119" y="221"/>
                    </a:lnTo>
                    <a:lnTo>
                      <a:pt x="118" y="223"/>
                    </a:lnTo>
                    <a:lnTo>
                      <a:pt x="117" y="223"/>
                    </a:lnTo>
                    <a:lnTo>
                      <a:pt x="116" y="224"/>
                    </a:lnTo>
                    <a:lnTo>
                      <a:pt x="115" y="224"/>
                    </a:lnTo>
                    <a:lnTo>
                      <a:pt x="114" y="224"/>
                    </a:lnTo>
                    <a:lnTo>
                      <a:pt x="113" y="224"/>
                    </a:lnTo>
                    <a:lnTo>
                      <a:pt x="112" y="224"/>
                    </a:lnTo>
                    <a:lnTo>
                      <a:pt x="111" y="224"/>
                    </a:lnTo>
                    <a:lnTo>
                      <a:pt x="110" y="224"/>
                    </a:lnTo>
                    <a:lnTo>
                      <a:pt x="110" y="223"/>
                    </a:lnTo>
                    <a:lnTo>
                      <a:pt x="109" y="223"/>
                    </a:lnTo>
                    <a:lnTo>
                      <a:pt x="109" y="222"/>
                    </a:lnTo>
                    <a:lnTo>
                      <a:pt x="107" y="221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3" y="221"/>
                    </a:lnTo>
                    <a:lnTo>
                      <a:pt x="102" y="221"/>
                    </a:lnTo>
                    <a:lnTo>
                      <a:pt x="101" y="221"/>
                    </a:lnTo>
                    <a:lnTo>
                      <a:pt x="100" y="221"/>
                    </a:lnTo>
                    <a:lnTo>
                      <a:pt x="99" y="221"/>
                    </a:lnTo>
                    <a:lnTo>
                      <a:pt x="99" y="219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7"/>
                    </a:lnTo>
                    <a:lnTo>
                      <a:pt x="96" y="217"/>
                    </a:lnTo>
                    <a:lnTo>
                      <a:pt x="95" y="217"/>
                    </a:lnTo>
                    <a:lnTo>
                      <a:pt x="94" y="217"/>
                    </a:lnTo>
                    <a:lnTo>
                      <a:pt x="93" y="217"/>
                    </a:lnTo>
                    <a:lnTo>
                      <a:pt x="92" y="218"/>
                    </a:lnTo>
                    <a:lnTo>
                      <a:pt x="91" y="218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8" y="216"/>
                    </a:lnTo>
                    <a:lnTo>
                      <a:pt x="87" y="215"/>
                    </a:lnTo>
                    <a:lnTo>
                      <a:pt x="86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3"/>
                    </a:lnTo>
                    <a:lnTo>
                      <a:pt x="83" y="212"/>
                    </a:lnTo>
                    <a:lnTo>
                      <a:pt x="81" y="211"/>
                    </a:lnTo>
                    <a:lnTo>
                      <a:pt x="80" y="211"/>
                    </a:lnTo>
                    <a:lnTo>
                      <a:pt x="79" y="210"/>
                    </a:lnTo>
                    <a:lnTo>
                      <a:pt x="78" y="210"/>
                    </a:lnTo>
                    <a:lnTo>
                      <a:pt x="77" y="210"/>
                    </a:lnTo>
                    <a:lnTo>
                      <a:pt x="76" y="210"/>
                    </a:lnTo>
                    <a:lnTo>
                      <a:pt x="75" y="209"/>
                    </a:lnTo>
                    <a:lnTo>
                      <a:pt x="74" y="209"/>
                    </a:lnTo>
                    <a:lnTo>
                      <a:pt x="73" y="208"/>
                    </a:lnTo>
                    <a:lnTo>
                      <a:pt x="72" y="208"/>
                    </a:lnTo>
                    <a:lnTo>
                      <a:pt x="71" y="208"/>
                    </a:lnTo>
                    <a:lnTo>
                      <a:pt x="70" y="209"/>
                    </a:lnTo>
                    <a:lnTo>
                      <a:pt x="70" y="210"/>
                    </a:lnTo>
                    <a:lnTo>
                      <a:pt x="69" y="210"/>
                    </a:lnTo>
                    <a:lnTo>
                      <a:pt x="69" y="212"/>
                    </a:lnTo>
                    <a:lnTo>
                      <a:pt x="69" y="213"/>
                    </a:lnTo>
                    <a:lnTo>
                      <a:pt x="68" y="213"/>
                    </a:lnTo>
                    <a:lnTo>
                      <a:pt x="68" y="214"/>
                    </a:lnTo>
                    <a:lnTo>
                      <a:pt x="68" y="215"/>
                    </a:lnTo>
                    <a:lnTo>
                      <a:pt x="68" y="216"/>
                    </a:lnTo>
                    <a:lnTo>
                      <a:pt x="69" y="216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4" y="220"/>
                    </a:lnTo>
                    <a:lnTo>
                      <a:pt x="63" y="220"/>
                    </a:lnTo>
                    <a:lnTo>
                      <a:pt x="63" y="219"/>
                    </a:lnTo>
                    <a:lnTo>
                      <a:pt x="63" y="218"/>
                    </a:lnTo>
                    <a:lnTo>
                      <a:pt x="63" y="217"/>
                    </a:lnTo>
                    <a:lnTo>
                      <a:pt x="63" y="216"/>
                    </a:lnTo>
                    <a:lnTo>
                      <a:pt x="62" y="215"/>
                    </a:lnTo>
                    <a:lnTo>
                      <a:pt x="61" y="215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7"/>
                    </a:lnTo>
                    <a:lnTo>
                      <a:pt x="57" y="217"/>
                    </a:lnTo>
                    <a:lnTo>
                      <a:pt x="56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2" y="216"/>
                    </a:lnTo>
                    <a:lnTo>
                      <a:pt x="51" y="215"/>
                    </a:lnTo>
                    <a:lnTo>
                      <a:pt x="50" y="214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6" y="214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3" y="216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1" y="214"/>
                    </a:lnTo>
                    <a:lnTo>
                      <a:pt x="40" y="213"/>
                    </a:lnTo>
                    <a:lnTo>
                      <a:pt x="39" y="212"/>
                    </a:lnTo>
                    <a:lnTo>
                      <a:pt x="39" y="211"/>
                    </a:lnTo>
                    <a:lnTo>
                      <a:pt x="38" y="210"/>
                    </a:lnTo>
                    <a:lnTo>
                      <a:pt x="37" y="210"/>
                    </a:lnTo>
                    <a:lnTo>
                      <a:pt x="37" y="211"/>
                    </a:lnTo>
                    <a:lnTo>
                      <a:pt x="36" y="211"/>
                    </a:lnTo>
                    <a:lnTo>
                      <a:pt x="35" y="211"/>
                    </a:lnTo>
                    <a:lnTo>
                      <a:pt x="35" y="212"/>
                    </a:lnTo>
                    <a:lnTo>
                      <a:pt x="33" y="213"/>
                    </a:lnTo>
                    <a:lnTo>
                      <a:pt x="32" y="214"/>
                    </a:lnTo>
                    <a:lnTo>
                      <a:pt x="30" y="214"/>
                    </a:lnTo>
                    <a:lnTo>
                      <a:pt x="29" y="215"/>
                    </a:lnTo>
                    <a:lnTo>
                      <a:pt x="28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3"/>
                    </a:lnTo>
                    <a:lnTo>
                      <a:pt x="24" y="212"/>
                    </a:lnTo>
                    <a:lnTo>
                      <a:pt x="23" y="212"/>
                    </a:lnTo>
                    <a:lnTo>
                      <a:pt x="22" y="212"/>
                    </a:lnTo>
                    <a:lnTo>
                      <a:pt x="21" y="212"/>
                    </a:lnTo>
                    <a:lnTo>
                      <a:pt x="20" y="212"/>
                    </a:lnTo>
                    <a:lnTo>
                      <a:pt x="19" y="213"/>
                    </a:lnTo>
                    <a:lnTo>
                      <a:pt x="18" y="213"/>
                    </a:lnTo>
                    <a:lnTo>
                      <a:pt x="17" y="212"/>
                    </a:lnTo>
                    <a:lnTo>
                      <a:pt x="16" y="211"/>
                    </a:lnTo>
                    <a:lnTo>
                      <a:pt x="15" y="210"/>
                    </a:lnTo>
                    <a:lnTo>
                      <a:pt x="14" y="209"/>
                    </a:lnTo>
                    <a:lnTo>
                      <a:pt x="13" y="209"/>
                    </a:lnTo>
                    <a:lnTo>
                      <a:pt x="12" y="209"/>
                    </a:lnTo>
                    <a:lnTo>
                      <a:pt x="10" y="209"/>
                    </a:lnTo>
                    <a:lnTo>
                      <a:pt x="8" y="210"/>
                    </a:lnTo>
                    <a:lnTo>
                      <a:pt x="8" y="211"/>
                    </a:lnTo>
                    <a:lnTo>
                      <a:pt x="7" y="211"/>
                    </a:lnTo>
                    <a:lnTo>
                      <a:pt x="6" y="212"/>
                    </a:lnTo>
                    <a:lnTo>
                      <a:pt x="5" y="213"/>
                    </a:lnTo>
                    <a:lnTo>
                      <a:pt x="4" y="213"/>
                    </a:lnTo>
                    <a:lnTo>
                      <a:pt x="4" y="214"/>
                    </a:lnTo>
                    <a:lnTo>
                      <a:pt x="3" y="214"/>
                    </a:lnTo>
                    <a:lnTo>
                      <a:pt x="2" y="215"/>
                    </a:lnTo>
                    <a:lnTo>
                      <a:pt x="2" y="216"/>
                    </a:lnTo>
                    <a:lnTo>
                      <a:pt x="1" y="216"/>
                    </a:lnTo>
                    <a:lnTo>
                      <a:pt x="1" y="215"/>
                    </a:lnTo>
                    <a:lnTo>
                      <a:pt x="1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1" y="210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4" y="206"/>
                    </a:lnTo>
                    <a:lnTo>
                      <a:pt x="5" y="206"/>
                    </a:lnTo>
                    <a:lnTo>
                      <a:pt x="6" y="206"/>
                    </a:lnTo>
                    <a:lnTo>
                      <a:pt x="7" y="205"/>
                    </a:lnTo>
                    <a:lnTo>
                      <a:pt x="8" y="203"/>
                    </a:lnTo>
                    <a:lnTo>
                      <a:pt x="9" y="203"/>
                    </a:lnTo>
                    <a:lnTo>
                      <a:pt x="12" y="202"/>
                    </a:lnTo>
                    <a:lnTo>
                      <a:pt x="15" y="201"/>
                    </a:lnTo>
                    <a:lnTo>
                      <a:pt x="16" y="201"/>
                    </a:lnTo>
                    <a:lnTo>
                      <a:pt x="18" y="200"/>
                    </a:lnTo>
                    <a:lnTo>
                      <a:pt x="19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21" y="196"/>
                    </a:lnTo>
                    <a:lnTo>
                      <a:pt x="22" y="196"/>
                    </a:lnTo>
                    <a:lnTo>
                      <a:pt x="23" y="195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2"/>
                    </a:lnTo>
                    <a:lnTo>
                      <a:pt x="29" y="192"/>
                    </a:lnTo>
                    <a:lnTo>
                      <a:pt x="30" y="191"/>
                    </a:lnTo>
                    <a:lnTo>
                      <a:pt x="31" y="190"/>
                    </a:lnTo>
                    <a:lnTo>
                      <a:pt x="32" y="190"/>
                    </a:lnTo>
                    <a:lnTo>
                      <a:pt x="33" y="190"/>
                    </a:lnTo>
                    <a:lnTo>
                      <a:pt x="34" y="189"/>
                    </a:lnTo>
                    <a:lnTo>
                      <a:pt x="35" y="189"/>
                    </a:lnTo>
                    <a:lnTo>
                      <a:pt x="35" y="188"/>
                    </a:lnTo>
                    <a:lnTo>
                      <a:pt x="36" y="188"/>
                    </a:lnTo>
                    <a:lnTo>
                      <a:pt x="38" y="187"/>
                    </a:lnTo>
                    <a:lnTo>
                      <a:pt x="39" y="186"/>
                    </a:lnTo>
                    <a:lnTo>
                      <a:pt x="40" y="186"/>
                    </a:lnTo>
                    <a:lnTo>
                      <a:pt x="42" y="185"/>
                    </a:lnTo>
                    <a:lnTo>
                      <a:pt x="43" y="185"/>
                    </a:lnTo>
                    <a:lnTo>
                      <a:pt x="44" y="184"/>
                    </a:lnTo>
                    <a:lnTo>
                      <a:pt x="45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2"/>
                    </a:lnTo>
                    <a:lnTo>
                      <a:pt x="49" y="181"/>
                    </a:lnTo>
                    <a:lnTo>
                      <a:pt x="49" y="180"/>
                    </a:lnTo>
                    <a:lnTo>
                      <a:pt x="50" y="180"/>
                    </a:lnTo>
                    <a:lnTo>
                      <a:pt x="50" y="179"/>
                    </a:lnTo>
                    <a:lnTo>
                      <a:pt x="52" y="179"/>
                    </a:lnTo>
                    <a:lnTo>
                      <a:pt x="52" y="178"/>
                    </a:lnTo>
                    <a:lnTo>
                      <a:pt x="53" y="177"/>
                    </a:lnTo>
                    <a:lnTo>
                      <a:pt x="53" y="176"/>
                    </a:lnTo>
                    <a:lnTo>
                      <a:pt x="54" y="176"/>
                    </a:lnTo>
                    <a:lnTo>
                      <a:pt x="55" y="175"/>
                    </a:lnTo>
                    <a:lnTo>
                      <a:pt x="55" y="174"/>
                    </a:lnTo>
                    <a:lnTo>
                      <a:pt x="56" y="173"/>
                    </a:lnTo>
                    <a:lnTo>
                      <a:pt x="57" y="172"/>
                    </a:lnTo>
                    <a:lnTo>
                      <a:pt x="58" y="171"/>
                    </a:lnTo>
                    <a:lnTo>
                      <a:pt x="58" y="169"/>
                    </a:lnTo>
                    <a:lnTo>
                      <a:pt x="59" y="167"/>
                    </a:lnTo>
                    <a:lnTo>
                      <a:pt x="59" y="165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61" y="162"/>
                    </a:lnTo>
                    <a:lnTo>
                      <a:pt x="62" y="162"/>
                    </a:lnTo>
                    <a:lnTo>
                      <a:pt x="62" y="161"/>
                    </a:lnTo>
                    <a:lnTo>
                      <a:pt x="63" y="161"/>
                    </a:lnTo>
                    <a:lnTo>
                      <a:pt x="63" y="160"/>
                    </a:lnTo>
                    <a:lnTo>
                      <a:pt x="64" y="160"/>
                    </a:lnTo>
                    <a:lnTo>
                      <a:pt x="65" y="159"/>
                    </a:lnTo>
                    <a:lnTo>
                      <a:pt x="66" y="159"/>
                    </a:lnTo>
                    <a:lnTo>
                      <a:pt x="66" y="158"/>
                    </a:lnTo>
                    <a:lnTo>
                      <a:pt x="68" y="157"/>
                    </a:lnTo>
                    <a:lnTo>
                      <a:pt x="69" y="155"/>
                    </a:lnTo>
                    <a:lnTo>
                      <a:pt x="70" y="154"/>
                    </a:lnTo>
                    <a:lnTo>
                      <a:pt x="70" y="153"/>
                    </a:lnTo>
                    <a:lnTo>
                      <a:pt x="71" y="151"/>
                    </a:lnTo>
                    <a:lnTo>
                      <a:pt x="72" y="150"/>
                    </a:lnTo>
                    <a:lnTo>
                      <a:pt x="73" y="149"/>
                    </a:lnTo>
                    <a:lnTo>
                      <a:pt x="74" y="148"/>
                    </a:lnTo>
                    <a:lnTo>
                      <a:pt x="75" y="148"/>
                    </a:lnTo>
                    <a:lnTo>
                      <a:pt x="76" y="148"/>
                    </a:lnTo>
                    <a:lnTo>
                      <a:pt x="76" y="147"/>
                    </a:lnTo>
                    <a:lnTo>
                      <a:pt x="77" y="147"/>
                    </a:lnTo>
                    <a:lnTo>
                      <a:pt x="78" y="146"/>
                    </a:lnTo>
                    <a:lnTo>
                      <a:pt x="79" y="144"/>
                    </a:lnTo>
                    <a:lnTo>
                      <a:pt x="80" y="143"/>
                    </a:lnTo>
                    <a:lnTo>
                      <a:pt x="80" y="142"/>
                    </a:lnTo>
                    <a:lnTo>
                      <a:pt x="80" y="141"/>
                    </a:lnTo>
                    <a:lnTo>
                      <a:pt x="80" y="140"/>
                    </a:lnTo>
                    <a:lnTo>
                      <a:pt x="80" y="139"/>
                    </a:lnTo>
                    <a:lnTo>
                      <a:pt x="79" y="139"/>
                    </a:lnTo>
                    <a:lnTo>
                      <a:pt x="79" y="138"/>
                    </a:lnTo>
                    <a:lnTo>
                      <a:pt x="79" y="137"/>
                    </a:lnTo>
                    <a:lnTo>
                      <a:pt x="79" y="136"/>
                    </a:lnTo>
                    <a:lnTo>
                      <a:pt x="78" y="135"/>
                    </a:lnTo>
                    <a:lnTo>
                      <a:pt x="77" y="135"/>
                    </a:lnTo>
                    <a:lnTo>
                      <a:pt x="77" y="134"/>
                    </a:lnTo>
                    <a:lnTo>
                      <a:pt x="77" y="133"/>
                    </a:lnTo>
                    <a:lnTo>
                      <a:pt x="77" y="132"/>
                    </a:lnTo>
                    <a:lnTo>
                      <a:pt x="78" y="131"/>
                    </a:lnTo>
                    <a:lnTo>
                      <a:pt x="78" y="130"/>
                    </a:lnTo>
                    <a:lnTo>
                      <a:pt x="79" y="130"/>
                    </a:lnTo>
                    <a:lnTo>
                      <a:pt x="79" y="129"/>
                    </a:lnTo>
                    <a:lnTo>
                      <a:pt x="80" y="129"/>
                    </a:lnTo>
                    <a:lnTo>
                      <a:pt x="81" y="129"/>
                    </a:lnTo>
                    <a:lnTo>
                      <a:pt x="82" y="129"/>
                    </a:lnTo>
                    <a:lnTo>
                      <a:pt x="83" y="130"/>
                    </a:lnTo>
                    <a:lnTo>
                      <a:pt x="84" y="130"/>
                    </a:lnTo>
                    <a:lnTo>
                      <a:pt x="85" y="130"/>
                    </a:lnTo>
                    <a:lnTo>
                      <a:pt x="87" y="129"/>
                    </a:lnTo>
                    <a:lnTo>
                      <a:pt x="88" y="127"/>
                    </a:lnTo>
                    <a:lnTo>
                      <a:pt x="89" y="127"/>
                    </a:lnTo>
                    <a:lnTo>
                      <a:pt x="89" y="126"/>
                    </a:lnTo>
                    <a:lnTo>
                      <a:pt x="90" y="126"/>
                    </a:lnTo>
                    <a:lnTo>
                      <a:pt x="90" y="125"/>
                    </a:lnTo>
                    <a:lnTo>
                      <a:pt x="91" y="123"/>
                    </a:lnTo>
                    <a:lnTo>
                      <a:pt x="91" y="122"/>
                    </a:lnTo>
                    <a:lnTo>
                      <a:pt x="92" y="120"/>
                    </a:lnTo>
                    <a:lnTo>
                      <a:pt x="93" y="119"/>
                    </a:lnTo>
                    <a:lnTo>
                      <a:pt x="94" y="118"/>
                    </a:lnTo>
                    <a:lnTo>
                      <a:pt x="95" y="118"/>
                    </a:lnTo>
                    <a:lnTo>
                      <a:pt x="95" y="117"/>
                    </a:lnTo>
                    <a:lnTo>
                      <a:pt x="95" y="115"/>
                    </a:lnTo>
                    <a:lnTo>
                      <a:pt x="96" y="113"/>
                    </a:lnTo>
                    <a:lnTo>
                      <a:pt x="96" y="111"/>
                    </a:lnTo>
                    <a:lnTo>
                      <a:pt x="96" y="110"/>
                    </a:lnTo>
                    <a:lnTo>
                      <a:pt x="96" y="109"/>
                    </a:lnTo>
                    <a:lnTo>
                      <a:pt x="95" y="108"/>
                    </a:lnTo>
                    <a:lnTo>
                      <a:pt x="95" y="107"/>
                    </a:lnTo>
                    <a:lnTo>
                      <a:pt x="94" y="106"/>
                    </a:lnTo>
                    <a:lnTo>
                      <a:pt x="95" y="105"/>
                    </a:lnTo>
                    <a:lnTo>
                      <a:pt x="95" y="104"/>
                    </a:lnTo>
                    <a:lnTo>
                      <a:pt x="94" y="102"/>
                    </a:lnTo>
                    <a:lnTo>
                      <a:pt x="95" y="101"/>
                    </a:lnTo>
                    <a:lnTo>
                      <a:pt x="96" y="101"/>
                    </a:lnTo>
                    <a:lnTo>
                      <a:pt x="97" y="101"/>
                    </a:lnTo>
                    <a:lnTo>
                      <a:pt x="98" y="101"/>
                    </a:lnTo>
                    <a:lnTo>
                      <a:pt x="99" y="101"/>
                    </a:lnTo>
                    <a:lnTo>
                      <a:pt x="99" y="100"/>
                    </a:lnTo>
                    <a:lnTo>
                      <a:pt x="100" y="99"/>
                    </a:lnTo>
                    <a:lnTo>
                      <a:pt x="101" y="99"/>
                    </a:lnTo>
                    <a:lnTo>
                      <a:pt x="102" y="98"/>
                    </a:lnTo>
                    <a:lnTo>
                      <a:pt x="102" y="97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3" y="94"/>
                    </a:lnTo>
                    <a:lnTo>
                      <a:pt x="104" y="93"/>
                    </a:lnTo>
                    <a:lnTo>
                      <a:pt x="104" y="92"/>
                    </a:lnTo>
                    <a:lnTo>
                      <a:pt x="105" y="92"/>
                    </a:lnTo>
                    <a:lnTo>
                      <a:pt x="105" y="91"/>
                    </a:lnTo>
                    <a:lnTo>
                      <a:pt x="106" y="90"/>
                    </a:lnTo>
                    <a:lnTo>
                      <a:pt x="107" y="89"/>
                    </a:lnTo>
                    <a:lnTo>
                      <a:pt x="108" y="89"/>
                    </a:lnTo>
                    <a:lnTo>
                      <a:pt x="109" y="89"/>
                    </a:lnTo>
                    <a:lnTo>
                      <a:pt x="110" y="89"/>
                    </a:lnTo>
                    <a:lnTo>
                      <a:pt x="111" y="89"/>
                    </a:lnTo>
                    <a:lnTo>
                      <a:pt x="112" y="89"/>
                    </a:lnTo>
                    <a:lnTo>
                      <a:pt x="112" y="88"/>
                    </a:lnTo>
                    <a:lnTo>
                      <a:pt x="113" y="87"/>
                    </a:lnTo>
                    <a:lnTo>
                      <a:pt x="114" y="87"/>
                    </a:lnTo>
                    <a:lnTo>
                      <a:pt x="114" y="86"/>
                    </a:lnTo>
                    <a:lnTo>
                      <a:pt x="115" y="85"/>
                    </a:lnTo>
                    <a:lnTo>
                      <a:pt x="115" y="83"/>
                    </a:lnTo>
                    <a:lnTo>
                      <a:pt x="115" y="82"/>
                    </a:lnTo>
                    <a:lnTo>
                      <a:pt x="114" y="82"/>
                    </a:lnTo>
                    <a:lnTo>
                      <a:pt x="114" y="81"/>
                    </a:lnTo>
                    <a:lnTo>
                      <a:pt x="114" y="80"/>
                    </a:lnTo>
                    <a:lnTo>
                      <a:pt x="114" y="78"/>
                    </a:lnTo>
                    <a:lnTo>
                      <a:pt x="114" y="77"/>
                    </a:lnTo>
                    <a:lnTo>
                      <a:pt x="114" y="75"/>
                    </a:lnTo>
                    <a:lnTo>
                      <a:pt x="115" y="74"/>
                    </a:lnTo>
                    <a:lnTo>
                      <a:pt x="114" y="72"/>
                    </a:lnTo>
                    <a:lnTo>
                      <a:pt x="115" y="70"/>
                    </a:lnTo>
                    <a:lnTo>
                      <a:pt x="115" y="69"/>
                    </a:lnTo>
                    <a:lnTo>
                      <a:pt x="116" y="67"/>
                    </a:lnTo>
                    <a:lnTo>
                      <a:pt x="117" y="65"/>
                    </a:lnTo>
                    <a:lnTo>
                      <a:pt x="117" y="64"/>
                    </a:lnTo>
                    <a:lnTo>
                      <a:pt x="118" y="63"/>
                    </a:lnTo>
                    <a:lnTo>
                      <a:pt x="119" y="62"/>
                    </a:lnTo>
                    <a:lnTo>
                      <a:pt x="122" y="60"/>
                    </a:lnTo>
                    <a:lnTo>
                      <a:pt x="123" y="60"/>
                    </a:lnTo>
                    <a:lnTo>
                      <a:pt x="123" y="59"/>
                    </a:lnTo>
                    <a:lnTo>
                      <a:pt x="124" y="58"/>
                    </a:lnTo>
                    <a:lnTo>
                      <a:pt x="125" y="58"/>
                    </a:lnTo>
                    <a:lnTo>
                      <a:pt x="125" y="56"/>
                    </a:lnTo>
                    <a:lnTo>
                      <a:pt x="127" y="54"/>
                    </a:lnTo>
                    <a:lnTo>
                      <a:pt x="127" y="53"/>
                    </a:lnTo>
                    <a:lnTo>
                      <a:pt x="128" y="52"/>
                    </a:lnTo>
                    <a:lnTo>
                      <a:pt x="129" y="52"/>
                    </a:lnTo>
                    <a:lnTo>
                      <a:pt x="130" y="51"/>
                    </a:lnTo>
                    <a:lnTo>
                      <a:pt x="131" y="50"/>
                    </a:lnTo>
                    <a:lnTo>
                      <a:pt x="132" y="50"/>
                    </a:lnTo>
                    <a:lnTo>
                      <a:pt x="132" y="49"/>
                    </a:lnTo>
                    <a:lnTo>
                      <a:pt x="134" y="45"/>
                    </a:lnTo>
                    <a:lnTo>
                      <a:pt x="135" y="45"/>
                    </a:lnTo>
                    <a:lnTo>
                      <a:pt x="136" y="44"/>
                    </a:lnTo>
                    <a:lnTo>
                      <a:pt x="136" y="43"/>
                    </a:lnTo>
                    <a:lnTo>
                      <a:pt x="136" y="42"/>
                    </a:lnTo>
                    <a:lnTo>
                      <a:pt x="137" y="42"/>
                    </a:lnTo>
                    <a:lnTo>
                      <a:pt x="139" y="41"/>
                    </a:lnTo>
                    <a:lnTo>
                      <a:pt x="140" y="40"/>
                    </a:lnTo>
                    <a:lnTo>
                      <a:pt x="141" y="40"/>
                    </a:lnTo>
                    <a:lnTo>
                      <a:pt x="145" y="40"/>
                    </a:lnTo>
                    <a:lnTo>
                      <a:pt x="148" y="39"/>
                    </a:lnTo>
                    <a:lnTo>
                      <a:pt x="149" y="39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3" y="38"/>
                    </a:lnTo>
                    <a:lnTo>
                      <a:pt x="155" y="37"/>
                    </a:lnTo>
                    <a:lnTo>
                      <a:pt x="157" y="35"/>
                    </a:lnTo>
                    <a:lnTo>
                      <a:pt x="158" y="34"/>
                    </a:lnTo>
                    <a:lnTo>
                      <a:pt x="159" y="33"/>
                    </a:lnTo>
                    <a:lnTo>
                      <a:pt x="159" y="31"/>
                    </a:lnTo>
                    <a:lnTo>
                      <a:pt x="160" y="29"/>
                    </a:lnTo>
                    <a:lnTo>
                      <a:pt x="161" y="27"/>
                    </a:lnTo>
                    <a:lnTo>
                      <a:pt x="162" y="25"/>
                    </a:lnTo>
                    <a:lnTo>
                      <a:pt x="163" y="24"/>
                    </a:lnTo>
                    <a:lnTo>
                      <a:pt x="163" y="23"/>
                    </a:lnTo>
                    <a:lnTo>
                      <a:pt x="163" y="22"/>
                    </a:lnTo>
                    <a:close/>
                    <a:moveTo>
                      <a:pt x="489" y="350"/>
                    </a:moveTo>
                    <a:lnTo>
                      <a:pt x="489" y="351"/>
                    </a:lnTo>
                    <a:lnTo>
                      <a:pt x="489" y="350"/>
                    </a:lnTo>
                    <a:close/>
                    <a:moveTo>
                      <a:pt x="598" y="312"/>
                    </a:moveTo>
                    <a:lnTo>
                      <a:pt x="598" y="312"/>
                    </a:lnTo>
                    <a:close/>
                    <a:moveTo>
                      <a:pt x="584" y="312"/>
                    </a:moveTo>
                    <a:lnTo>
                      <a:pt x="584" y="312"/>
                    </a:lnTo>
                    <a:lnTo>
                      <a:pt x="585" y="312"/>
                    </a:lnTo>
                    <a:lnTo>
                      <a:pt x="584" y="312"/>
                    </a:lnTo>
                    <a:close/>
                    <a:moveTo>
                      <a:pt x="581" y="313"/>
                    </a:moveTo>
                    <a:lnTo>
                      <a:pt x="581" y="312"/>
                    </a:lnTo>
                    <a:lnTo>
                      <a:pt x="582" y="312"/>
                    </a:lnTo>
                    <a:lnTo>
                      <a:pt x="582" y="313"/>
                    </a:lnTo>
                    <a:lnTo>
                      <a:pt x="581" y="313"/>
                    </a:lnTo>
                    <a:close/>
                    <a:moveTo>
                      <a:pt x="582" y="313"/>
                    </a:moveTo>
                    <a:lnTo>
                      <a:pt x="582" y="313"/>
                    </a:lnTo>
                    <a:close/>
                    <a:moveTo>
                      <a:pt x="588" y="315"/>
                    </a:moveTo>
                    <a:lnTo>
                      <a:pt x="588" y="314"/>
                    </a:lnTo>
                    <a:lnTo>
                      <a:pt x="588" y="315"/>
                    </a:lnTo>
                    <a:close/>
                    <a:moveTo>
                      <a:pt x="588" y="316"/>
                    </a:moveTo>
                    <a:lnTo>
                      <a:pt x="588" y="316"/>
                    </a:lnTo>
                    <a:lnTo>
                      <a:pt x="587" y="316"/>
                    </a:lnTo>
                    <a:lnTo>
                      <a:pt x="588" y="316"/>
                    </a:lnTo>
                    <a:close/>
                    <a:moveTo>
                      <a:pt x="584" y="316"/>
                    </a:moveTo>
                    <a:lnTo>
                      <a:pt x="584" y="316"/>
                    </a:lnTo>
                    <a:close/>
                    <a:moveTo>
                      <a:pt x="569" y="320"/>
                    </a:moveTo>
                    <a:lnTo>
                      <a:pt x="569" y="320"/>
                    </a:lnTo>
                    <a:close/>
                    <a:moveTo>
                      <a:pt x="571" y="325"/>
                    </a:moveTo>
                    <a:lnTo>
                      <a:pt x="571" y="326"/>
                    </a:lnTo>
                    <a:lnTo>
                      <a:pt x="570" y="326"/>
                    </a:lnTo>
                    <a:lnTo>
                      <a:pt x="571" y="325"/>
                    </a:lnTo>
                    <a:lnTo>
                      <a:pt x="570" y="325"/>
                    </a:lnTo>
                    <a:lnTo>
                      <a:pt x="571" y="324"/>
                    </a:lnTo>
                    <a:lnTo>
                      <a:pt x="570" y="323"/>
                    </a:lnTo>
                    <a:lnTo>
                      <a:pt x="571" y="323"/>
                    </a:lnTo>
                    <a:lnTo>
                      <a:pt x="571" y="324"/>
                    </a:lnTo>
                    <a:lnTo>
                      <a:pt x="572" y="324"/>
                    </a:lnTo>
                    <a:lnTo>
                      <a:pt x="572" y="323"/>
                    </a:lnTo>
                    <a:lnTo>
                      <a:pt x="573" y="323"/>
                    </a:lnTo>
                    <a:lnTo>
                      <a:pt x="573" y="324"/>
                    </a:lnTo>
                    <a:lnTo>
                      <a:pt x="572" y="324"/>
                    </a:lnTo>
                    <a:lnTo>
                      <a:pt x="572" y="325"/>
                    </a:lnTo>
                    <a:lnTo>
                      <a:pt x="571" y="325"/>
                    </a:lnTo>
                    <a:close/>
                    <a:moveTo>
                      <a:pt x="561" y="323"/>
                    </a:moveTo>
                    <a:lnTo>
                      <a:pt x="561" y="323"/>
                    </a:lnTo>
                    <a:lnTo>
                      <a:pt x="561" y="324"/>
                    </a:lnTo>
                    <a:lnTo>
                      <a:pt x="561" y="323"/>
                    </a:lnTo>
                    <a:close/>
                    <a:moveTo>
                      <a:pt x="565" y="325"/>
                    </a:moveTo>
                    <a:lnTo>
                      <a:pt x="565" y="325"/>
                    </a:lnTo>
                    <a:lnTo>
                      <a:pt x="566" y="325"/>
                    </a:lnTo>
                    <a:lnTo>
                      <a:pt x="566" y="326"/>
                    </a:lnTo>
                    <a:lnTo>
                      <a:pt x="565" y="326"/>
                    </a:lnTo>
                    <a:lnTo>
                      <a:pt x="564" y="326"/>
                    </a:lnTo>
                    <a:lnTo>
                      <a:pt x="564" y="325"/>
                    </a:lnTo>
                    <a:lnTo>
                      <a:pt x="565" y="325"/>
                    </a:lnTo>
                    <a:close/>
                    <a:moveTo>
                      <a:pt x="556" y="339"/>
                    </a:moveTo>
                    <a:lnTo>
                      <a:pt x="556" y="339"/>
                    </a:lnTo>
                    <a:lnTo>
                      <a:pt x="556" y="340"/>
                    </a:lnTo>
                    <a:lnTo>
                      <a:pt x="557" y="340"/>
                    </a:lnTo>
                    <a:lnTo>
                      <a:pt x="558" y="341"/>
                    </a:lnTo>
                    <a:lnTo>
                      <a:pt x="558" y="342"/>
                    </a:lnTo>
                    <a:lnTo>
                      <a:pt x="557" y="343"/>
                    </a:lnTo>
                    <a:lnTo>
                      <a:pt x="557" y="344"/>
                    </a:lnTo>
                    <a:lnTo>
                      <a:pt x="557" y="345"/>
                    </a:lnTo>
                    <a:lnTo>
                      <a:pt x="556" y="345"/>
                    </a:lnTo>
                    <a:lnTo>
                      <a:pt x="557" y="345"/>
                    </a:lnTo>
                    <a:lnTo>
                      <a:pt x="556" y="346"/>
                    </a:lnTo>
                    <a:lnTo>
                      <a:pt x="557" y="346"/>
                    </a:lnTo>
                    <a:lnTo>
                      <a:pt x="557" y="345"/>
                    </a:lnTo>
                    <a:lnTo>
                      <a:pt x="557" y="346"/>
                    </a:lnTo>
                    <a:lnTo>
                      <a:pt x="556" y="346"/>
                    </a:lnTo>
                    <a:lnTo>
                      <a:pt x="557" y="346"/>
                    </a:lnTo>
                    <a:lnTo>
                      <a:pt x="558" y="346"/>
                    </a:lnTo>
                    <a:lnTo>
                      <a:pt x="557" y="346"/>
                    </a:lnTo>
                    <a:lnTo>
                      <a:pt x="556" y="346"/>
                    </a:lnTo>
                    <a:lnTo>
                      <a:pt x="555" y="346"/>
                    </a:lnTo>
                    <a:lnTo>
                      <a:pt x="554" y="346"/>
                    </a:lnTo>
                    <a:lnTo>
                      <a:pt x="554" y="347"/>
                    </a:lnTo>
                    <a:lnTo>
                      <a:pt x="554" y="346"/>
                    </a:lnTo>
                    <a:lnTo>
                      <a:pt x="553" y="347"/>
                    </a:lnTo>
                    <a:lnTo>
                      <a:pt x="553" y="348"/>
                    </a:lnTo>
                    <a:lnTo>
                      <a:pt x="554" y="348"/>
                    </a:lnTo>
                    <a:lnTo>
                      <a:pt x="554" y="349"/>
                    </a:lnTo>
                    <a:lnTo>
                      <a:pt x="554" y="350"/>
                    </a:lnTo>
                    <a:lnTo>
                      <a:pt x="555" y="350"/>
                    </a:lnTo>
                    <a:lnTo>
                      <a:pt x="555" y="351"/>
                    </a:lnTo>
                    <a:lnTo>
                      <a:pt x="556" y="351"/>
                    </a:lnTo>
                    <a:lnTo>
                      <a:pt x="556" y="350"/>
                    </a:lnTo>
                    <a:lnTo>
                      <a:pt x="557" y="351"/>
                    </a:lnTo>
                    <a:lnTo>
                      <a:pt x="556" y="351"/>
                    </a:lnTo>
                    <a:lnTo>
                      <a:pt x="556" y="352"/>
                    </a:lnTo>
                    <a:lnTo>
                      <a:pt x="556" y="353"/>
                    </a:lnTo>
                    <a:lnTo>
                      <a:pt x="557" y="353"/>
                    </a:lnTo>
                    <a:lnTo>
                      <a:pt x="556" y="353"/>
                    </a:lnTo>
                    <a:lnTo>
                      <a:pt x="556" y="354"/>
                    </a:lnTo>
                    <a:lnTo>
                      <a:pt x="557" y="354"/>
                    </a:lnTo>
                    <a:lnTo>
                      <a:pt x="556" y="355"/>
                    </a:lnTo>
                    <a:lnTo>
                      <a:pt x="556" y="356"/>
                    </a:lnTo>
                    <a:lnTo>
                      <a:pt x="555" y="356"/>
                    </a:lnTo>
                    <a:lnTo>
                      <a:pt x="554" y="356"/>
                    </a:lnTo>
                    <a:lnTo>
                      <a:pt x="554" y="355"/>
                    </a:lnTo>
                    <a:lnTo>
                      <a:pt x="553" y="355"/>
                    </a:lnTo>
                    <a:lnTo>
                      <a:pt x="553" y="354"/>
                    </a:lnTo>
                    <a:lnTo>
                      <a:pt x="553" y="353"/>
                    </a:lnTo>
                    <a:lnTo>
                      <a:pt x="553" y="352"/>
                    </a:lnTo>
                    <a:lnTo>
                      <a:pt x="553" y="351"/>
                    </a:lnTo>
                    <a:lnTo>
                      <a:pt x="552" y="351"/>
                    </a:lnTo>
                    <a:lnTo>
                      <a:pt x="552" y="352"/>
                    </a:lnTo>
                    <a:lnTo>
                      <a:pt x="552" y="351"/>
                    </a:lnTo>
                    <a:lnTo>
                      <a:pt x="551" y="351"/>
                    </a:lnTo>
                    <a:lnTo>
                      <a:pt x="550" y="351"/>
                    </a:lnTo>
                    <a:lnTo>
                      <a:pt x="550" y="352"/>
                    </a:lnTo>
                    <a:lnTo>
                      <a:pt x="549" y="352"/>
                    </a:lnTo>
                    <a:lnTo>
                      <a:pt x="549" y="351"/>
                    </a:lnTo>
                    <a:lnTo>
                      <a:pt x="548" y="351"/>
                    </a:lnTo>
                    <a:lnTo>
                      <a:pt x="548" y="352"/>
                    </a:lnTo>
                    <a:lnTo>
                      <a:pt x="547" y="352"/>
                    </a:lnTo>
                    <a:lnTo>
                      <a:pt x="546" y="352"/>
                    </a:lnTo>
                    <a:lnTo>
                      <a:pt x="545" y="352"/>
                    </a:lnTo>
                    <a:lnTo>
                      <a:pt x="544" y="352"/>
                    </a:lnTo>
                    <a:lnTo>
                      <a:pt x="544" y="353"/>
                    </a:lnTo>
                    <a:lnTo>
                      <a:pt x="543" y="353"/>
                    </a:lnTo>
                    <a:lnTo>
                      <a:pt x="542" y="353"/>
                    </a:lnTo>
                    <a:lnTo>
                      <a:pt x="542" y="352"/>
                    </a:lnTo>
                    <a:lnTo>
                      <a:pt x="541" y="352"/>
                    </a:lnTo>
                    <a:lnTo>
                      <a:pt x="541" y="351"/>
                    </a:lnTo>
                    <a:lnTo>
                      <a:pt x="541" y="350"/>
                    </a:lnTo>
                    <a:lnTo>
                      <a:pt x="541" y="349"/>
                    </a:lnTo>
                    <a:lnTo>
                      <a:pt x="541" y="348"/>
                    </a:lnTo>
                    <a:lnTo>
                      <a:pt x="542" y="348"/>
                    </a:lnTo>
                    <a:lnTo>
                      <a:pt x="542" y="347"/>
                    </a:lnTo>
                    <a:lnTo>
                      <a:pt x="543" y="347"/>
                    </a:lnTo>
                    <a:lnTo>
                      <a:pt x="543" y="346"/>
                    </a:lnTo>
                    <a:lnTo>
                      <a:pt x="544" y="346"/>
                    </a:lnTo>
                    <a:lnTo>
                      <a:pt x="545" y="346"/>
                    </a:lnTo>
                    <a:lnTo>
                      <a:pt x="545" y="345"/>
                    </a:lnTo>
                    <a:lnTo>
                      <a:pt x="546" y="344"/>
                    </a:lnTo>
                    <a:lnTo>
                      <a:pt x="547" y="344"/>
                    </a:lnTo>
                    <a:lnTo>
                      <a:pt x="547" y="343"/>
                    </a:lnTo>
                    <a:lnTo>
                      <a:pt x="547" y="344"/>
                    </a:lnTo>
                    <a:lnTo>
                      <a:pt x="548" y="343"/>
                    </a:lnTo>
                    <a:lnTo>
                      <a:pt x="548" y="342"/>
                    </a:lnTo>
                    <a:lnTo>
                      <a:pt x="548" y="341"/>
                    </a:lnTo>
                    <a:lnTo>
                      <a:pt x="549" y="341"/>
                    </a:lnTo>
                    <a:lnTo>
                      <a:pt x="549" y="340"/>
                    </a:lnTo>
                    <a:lnTo>
                      <a:pt x="550" y="339"/>
                    </a:lnTo>
                    <a:lnTo>
                      <a:pt x="550" y="338"/>
                    </a:lnTo>
                    <a:lnTo>
                      <a:pt x="550" y="337"/>
                    </a:lnTo>
                    <a:lnTo>
                      <a:pt x="551" y="337"/>
                    </a:lnTo>
                    <a:lnTo>
                      <a:pt x="551" y="336"/>
                    </a:lnTo>
                    <a:lnTo>
                      <a:pt x="552" y="336"/>
                    </a:lnTo>
                    <a:lnTo>
                      <a:pt x="552" y="337"/>
                    </a:lnTo>
                    <a:lnTo>
                      <a:pt x="553" y="337"/>
                    </a:lnTo>
                    <a:lnTo>
                      <a:pt x="554" y="337"/>
                    </a:lnTo>
                    <a:lnTo>
                      <a:pt x="554" y="338"/>
                    </a:lnTo>
                    <a:lnTo>
                      <a:pt x="555" y="338"/>
                    </a:lnTo>
                    <a:lnTo>
                      <a:pt x="556" y="338"/>
                    </a:lnTo>
                    <a:lnTo>
                      <a:pt x="556" y="339"/>
                    </a:lnTo>
                    <a:close/>
                    <a:moveTo>
                      <a:pt x="573" y="340"/>
                    </a:moveTo>
                    <a:lnTo>
                      <a:pt x="573" y="340"/>
                    </a:lnTo>
                    <a:lnTo>
                      <a:pt x="573" y="341"/>
                    </a:lnTo>
                    <a:lnTo>
                      <a:pt x="574" y="341"/>
                    </a:lnTo>
                    <a:lnTo>
                      <a:pt x="573" y="342"/>
                    </a:lnTo>
                    <a:lnTo>
                      <a:pt x="573" y="341"/>
                    </a:lnTo>
                    <a:lnTo>
                      <a:pt x="573" y="340"/>
                    </a:lnTo>
                    <a:close/>
                    <a:moveTo>
                      <a:pt x="572" y="340"/>
                    </a:moveTo>
                    <a:lnTo>
                      <a:pt x="572" y="340"/>
                    </a:lnTo>
                    <a:close/>
                    <a:moveTo>
                      <a:pt x="563" y="343"/>
                    </a:moveTo>
                    <a:lnTo>
                      <a:pt x="564" y="343"/>
                    </a:lnTo>
                    <a:lnTo>
                      <a:pt x="564" y="344"/>
                    </a:lnTo>
                    <a:lnTo>
                      <a:pt x="565" y="344"/>
                    </a:lnTo>
                    <a:lnTo>
                      <a:pt x="566" y="344"/>
                    </a:lnTo>
                    <a:lnTo>
                      <a:pt x="566" y="345"/>
                    </a:lnTo>
                    <a:lnTo>
                      <a:pt x="565" y="345"/>
                    </a:lnTo>
                    <a:lnTo>
                      <a:pt x="564" y="345"/>
                    </a:lnTo>
                    <a:lnTo>
                      <a:pt x="563" y="345"/>
                    </a:lnTo>
                    <a:lnTo>
                      <a:pt x="563" y="344"/>
                    </a:lnTo>
                    <a:lnTo>
                      <a:pt x="563" y="343"/>
                    </a:lnTo>
                    <a:close/>
                    <a:moveTo>
                      <a:pt x="563" y="346"/>
                    </a:moveTo>
                    <a:lnTo>
                      <a:pt x="563" y="346"/>
                    </a:lnTo>
                    <a:close/>
                    <a:moveTo>
                      <a:pt x="555" y="350"/>
                    </a:moveTo>
                    <a:lnTo>
                      <a:pt x="555" y="350"/>
                    </a:lnTo>
                    <a:close/>
                    <a:moveTo>
                      <a:pt x="555" y="326"/>
                    </a:moveTo>
                    <a:lnTo>
                      <a:pt x="555" y="327"/>
                    </a:lnTo>
                    <a:lnTo>
                      <a:pt x="556" y="326"/>
                    </a:lnTo>
                    <a:lnTo>
                      <a:pt x="556" y="327"/>
                    </a:lnTo>
                    <a:lnTo>
                      <a:pt x="555" y="327"/>
                    </a:lnTo>
                    <a:lnTo>
                      <a:pt x="555" y="326"/>
                    </a:lnTo>
                    <a:close/>
                    <a:moveTo>
                      <a:pt x="524" y="339"/>
                    </a:moveTo>
                    <a:lnTo>
                      <a:pt x="524" y="339"/>
                    </a:lnTo>
                    <a:close/>
                    <a:moveTo>
                      <a:pt x="523" y="339"/>
                    </a:moveTo>
                    <a:lnTo>
                      <a:pt x="523" y="339"/>
                    </a:lnTo>
                    <a:lnTo>
                      <a:pt x="524" y="339"/>
                    </a:lnTo>
                    <a:lnTo>
                      <a:pt x="523" y="339"/>
                    </a:lnTo>
                    <a:close/>
                    <a:moveTo>
                      <a:pt x="523" y="340"/>
                    </a:moveTo>
                    <a:lnTo>
                      <a:pt x="523" y="340"/>
                    </a:lnTo>
                    <a:close/>
                    <a:moveTo>
                      <a:pt x="537" y="345"/>
                    </a:moveTo>
                    <a:lnTo>
                      <a:pt x="537" y="345"/>
                    </a:lnTo>
                    <a:lnTo>
                      <a:pt x="536" y="346"/>
                    </a:lnTo>
                    <a:lnTo>
                      <a:pt x="536" y="345"/>
                    </a:lnTo>
                    <a:lnTo>
                      <a:pt x="537" y="345"/>
                    </a:lnTo>
                    <a:close/>
                    <a:moveTo>
                      <a:pt x="518" y="344"/>
                    </a:moveTo>
                    <a:lnTo>
                      <a:pt x="518" y="344"/>
                    </a:lnTo>
                    <a:lnTo>
                      <a:pt x="518" y="343"/>
                    </a:lnTo>
                    <a:lnTo>
                      <a:pt x="518" y="34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72" name="Freeform 4780"/>
              <p:cNvSpPr>
                <a:spLocks noEditPoints="1"/>
              </p:cNvSpPr>
              <p:nvPr/>
            </p:nvSpPr>
            <p:spPr bwMode="auto">
              <a:xfrm>
                <a:off x="4014000" y="4334400"/>
                <a:ext cx="471487" cy="290513"/>
              </a:xfrm>
              <a:custGeom>
                <a:avLst/>
                <a:gdLst>
                  <a:gd name="T0" fmla="*/ 2147483647 w 297"/>
                  <a:gd name="T1" fmla="*/ 2147483647 h 183"/>
                  <a:gd name="T2" fmla="*/ 2147483647 w 297"/>
                  <a:gd name="T3" fmla="*/ 2147483647 h 183"/>
                  <a:gd name="T4" fmla="*/ 2147483647 w 297"/>
                  <a:gd name="T5" fmla="*/ 2147483647 h 183"/>
                  <a:gd name="T6" fmla="*/ 2147483647 w 297"/>
                  <a:gd name="T7" fmla="*/ 2147483647 h 183"/>
                  <a:gd name="T8" fmla="*/ 2147483647 w 297"/>
                  <a:gd name="T9" fmla="*/ 2147483647 h 183"/>
                  <a:gd name="T10" fmla="*/ 2147483647 w 297"/>
                  <a:gd name="T11" fmla="*/ 2147483647 h 183"/>
                  <a:gd name="T12" fmla="*/ 2147483647 w 297"/>
                  <a:gd name="T13" fmla="*/ 2147483647 h 183"/>
                  <a:gd name="T14" fmla="*/ 2147483647 w 297"/>
                  <a:gd name="T15" fmla="*/ 2147483647 h 183"/>
                  <a:gd name="T16" fmla="*/ 2147483647 w 297"/>
                  <a:gd name="T17" fmla="*/ 2147483647 h 183"/>
                  <a:gd name="T18" fmla="*/ 2147483647 w 297"/>
                  <a:gd name="T19" fmla="*/ 2147483647 h 183"/>
                  <a:gd name="T20" fmla="*/ 2147483647 w 297"/>
                  <a:gd name="T21" fmla="*/ 2147483647 h 183"/>
                  <a:gd name="T22" fmla="*/ 2147483647 w 297"/>
                  <a:gd name="T23" fmla="*/ 2147483647 h 183"/>
                  <a:gd name="T24" fmla="*/ 2147483647 w 297"/>
                  <a:gd name="T25" fmla="*/ 2147483647 h 183"/>
                  <a:gd name="T26" fmla="*/ 2147483647 w 297"/>
                  <a:gd name="T27" fmla="*/ 2147483647 h 183"/>
                  <a:gd name="T28" fmla="*/ 2147483647 w 297"/>
                  <a:gd name="T29" fmla="*/ 2147483647 h 183"/>
                  <a:gd name="T30" fmla="*/ 2147483647 w 297"/>
                  <a:gd name="T31" fmla="*/ 2147483647 h 183"/>
                  <a:gd name="T32" fmla="*/ 2147483647 w 297"/>
                  <a:gd name="T33" fmla="*/ 2147483647 h 183"/>
                  <a:gd name="T34" fmla="*/ 2147483647 w 297"/>
                  <a:gd name="T35" fmla="*/ 2147483647 h 183"/>
                  <a:gd name="T36" fmla="*/ 2147483647 w 297"/>
                  <a:gd name="T37" fmla="*/ 2147483647 h 183"/>
                  <a:gd name="T38" fmla="*/ 2147483647 w 297"/>
                  <a:gd name="T39" fmla="*/ 2147483647 h 183"/>
                  <a:gd name="T40" fmla="*/ 2147483647 w 297"/>
                  <a:gd name="T41" fmla="*/ 2147483647 h 183"/>
                  <a:gd name="T42" fmla="*/ 2147483647 w 297"/>
                  <a:gd name="T43" fmla="*/ 2147483647 h 183"/>
                  <a:gd name="T44" fmla="*/ 2147483647 w 297"/>
                  <a:gd name="T45" fmla="*/ 2147483647 h 183"/>
                  <a:gd name="T46" fmla="*/ 2147483647 w 297"/>
                  <a:gd name="T47" fmla="*/ 2147483647 h 183"/>
                  <a:gd name="T48" fmla="*/ 2147483647 w 297"/>
                  <a:gd name="T49" fmla="*/ 2147483647 h 183"/>
                  <a:gd name="T50" fmla="*/ 2147483647 w 297"/>
                  <a:gd name="T51" fmla="*/ 2147483647 h 183"/>
                  <a:gd name="T52" fmla="*/ 2147483647 w 297"/>
                  <a:gd name="T53" fmla="*/ 2147483647 h 183"/>
                  <a:gd name="T54" fmla="*/ 2147483647 w 297"/>
                  <a:gd name="T55" fmla="*/ 2147483647 h 183"/>
                  <a:gd name="T56" fmla="*/ 2147483647 w 297"/>
                  <a:gd name="T57" fmla="*/ 2147483647 h 183"/>
                  <a:gd name="T58" fmla="*/ 2147483647 w 297"/>
                  <a:gd name="T59" fmla="*/ 2147483647 h 183"/>
                  <a:gd name="T60" fmla="*/ 2147483647 w 297"/>
                  <a:gd name="T61" fmla="*/ 2147483647 h 183"/>
                  <a:gd name="T62" fmla="*/ 2147483647 w 297"/>
                  <a:gd name="T63" fmla="*/ 2147483647 h 183"/>
                  <a:gd name="T64" fmla="*/ 2147483647 w 297"/>
                  <a:gd name="T65" fmla="*/ 2147483647 h 183"/>
                  <a:gd name="T66" fmla="*/ 2147483647 w 297"/>
                  <a:gd name="T67" fmla="*/ 2147483647 h 183"/>
                  <a:gd name="T68" fmla="*/ 2147483647 w 297"/>
                  <a:gd name="T69" fmla="*/ 2147483647 h 183"/>
                  <a:gd name="T70" fmla="*/ 2147483647 w 297"/>
                  <a:gd name="T71" fmla="*/ 2147483647 h 183"/>
                  <a:gd name="T72" fmla="*/ 2147483647 w 297"/>
                  <a:gd name="T73" fmla="*/ 2147483647 h 183"/>
                  <a:gd name="T74" fmla="*/ 2147483647 w 297"/>
                  <a:gd name="T75" fmla="*/ 2147483647 h 183"/>
                  <a:gd name="T76" fmla="*/ 2147483647 w 297"/>
                  <a:gd name="T77" fmla="*/ 2147483647 h 183"/>
                  <a:gd name="T78" fmla="*/ 2147483647 w 297"/>
                  <a:gd name="T79" fmla="*/ 2147483647 h 183"/>
                  <a:gd name="T80" fmla="*/ 2147483647 w 297"/>
                  <a:gd name="T81" fmla="*/ 2147483647 h 183"/>
                  <a:gd name="T82" fmla="*/ 2147483647 w 297"/>
                  <a:gd name="T83" fmla="*/ 2147483647 h 183"/>
                  <a:gd name="T84" fmla="*/ 2147483647 w 297"/>
                  <a:gd name="T85" fmla="*/ 2147483647 h 183"/>
                  <a:gd name="T86" fmla="*/ 2147483647 w 297"/>
                  <a:gd name="T87" fmla="*/ 2147483647 h 183"/>
                  <a:gd name="T88" fmla="*/ 2147483647 w 297"/>
                  <a:gd name="T89" fmla="*/ 2147483647 h 183"/>
                  <a:gd name="T90" fmla="*/ 2147483647 w 297"/>
                  <a:gd name="T91" fmla="*/ 2147483647 h 183"/>
                  <a:gd name="T92" fmla="*/ 2147483647 w 297"/>
                  <a:gd name="T93" fmla="*/ 2147483647 h 183"/>
                  <a:gd name="T94" fmla="*/ 2147483647 w 297"/>
                  <a:gd name="T95" fmla="*/ 2147483647 h 183"/>
                  <a:gd name="T96" fmla="*/ 2147483647 w 297"/>
                  <a:gd name="T97" fmla="*/ 2147483647 h 183"/>
                  <a:gd name="T98" fmla="*/ 2147483647 w 297"/>
                  <a:gd name="T99" fmla="*/ 2147483647 h 183"/>
                  <a:gd name="T100" fmla="*/ 2147483647 w 297"/>
                  <a:gd name="T101" fmla="*/ 2147483647 h 183"/>
                  <a:gd name="T102" fmla="*/ 2147483647 w 297"/>
                  <a:gd name="T103" fmla="*/ 2147483647 h 183"/>
                  <a:gd name="T104" fmla="*/ 2147483647 w 297"/>
                  <a:gd name="T105" fmla="*/ 2147483647 h 183"/>
                  <a:gd name="T106" fmla="*/ 2147483647 w 297"/>
                  <a:gd name="T107" fmla="*/ 2147483647 h 183"/>
                  <a:gd name="T108" fmla="*/ 2147483647 w 297"/>
                  <a:gd name="T109" fmla="*/ 2147483647 h 183"/>
                  <a:gd name="T110" fmla="*/ 2147483647 w 297"/>
                  <a:gd name="T111" fmla="*/ 2147483647 h 183"/>
                  <a:gd name="T112" fmla="*/ 2147483647 w 297"/>
                  <a:gd name="T113" fmla="*/ 2147483647 h 183"/>
                  <a:gd name="T114" fmla="*/ 2147483647 w 297"/>
                  <a:gd name="T115" fmla="*/ 2147483647 h 183"/>
                  <a:gd name="T116" fmla="*/ 2147483647 w 297"/>
                  <a:gd name="T117" fmla="*/ 2147483647 h 183"/>
                  <a:gd name="T118" fmla="*/ 2147483647 w 297"/>
                  <a:gd name="T119" fmla="*/ 2147483647 h 183"/>
                  <a:gd name="T120" fmla="*/ 2147483647 w 297"/>
                  <a:gd name="T121" fmla="*/ 2147483647 h 183"/>
                  <a:gd name="T122" fmla="*/ 2147483647 w 297"/>
                  <a:gd name="T123" fmla="*/ 2147483647 h 183"/>
                  <a:gd name="T124" fmla="*/ 2147483647 w 297"/>
                  <a:gd name="T125" fmla="*/ 2147483647 h 18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97"/>
                  <a:gd name="T190" fmla="*/ 0 h 183"/>
                  <a:gd name="T191" fmla="*/ 297 w 297"/>
                  <a:gd name="T192" fmla="*/ 183 h 18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97" h="183">
                    <a:moveTo>
                      <a:pt x="12" y="107"/>
                    </a:moveTo>
                    <a:lnTo>
                      <a:pt x="12" y="106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6"/>
                    </a:lnTo>
                    <a:lnTo>
                      <a:pt x="14" y="105"/>
                    </a:lnTo>
                    <a:lnTo>
                      <a:pt x="15" y="105"/>
                    </a:lnTo>
                    <a:lnTo>
                      <a:pt x="16" y="105"/>
                    </a:lnTo>
                    <a:lnTo>
                      <a:pt x="18" y="104"/>
                    </a:lnTo>
                    <a:lnTo>
                      <a:pt x="19" y="104"/>
                    </a:lnTo>
                    <a:lnTo>
                      <a:pt x="19" y="105"/>
                    </a:lnTo>
                    <a:lnTo>
                      <a:pt x="20" y="105"/>
                    </a:lnTo>
                    <a:lnTo>
                      <a:pt x="21" y="105"/>
                    </a:lnTo>
                    <a:lnTo>
                      <a:pt x="22" y="105"/>
                    </a:lnTo>
                    <a:lnTo>
                      <a:pt x="22" y="106"/>
                    </a:lnTo>
                    <a:lnTo>
                      <a:pt x="23" y="106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6" y="102"/>
                    </a:lnTo>
                    <a:lnTo>
                      <a:pt x="27" y="102"/>
                    </a:lnTo>
                    <a:lnTo>
                      <a:pt x="28" y="102"/>
                    </a:lnTo>
                    <a:lnTo>
                      <a:pt x="29" y="102"/>
                    </a:lnTo>
                    <a:lnTo>
                      <a:pt x="30" y="102"/>
                    </a:lnTo>
                    <a:lnTo>
                      <a:pt x="30" y="103"/>
                    </a:lnTo>
                    <a:lnTo>
                      <a:pt x="31" y="103"/>
                    </a:lnTo>
                    <a:lnTo>
                      <a:pt x="31" y="102"/>
                    </a:lnTo>
                    <a:lnTo>
                      <a:pt x="31" y="103"/>
                    </a:lnTo>
                    <a:lnTo>
                      <a:pt x="32" y="103"/>
                    </a:lnTo>
                    <a:lnTo>
                      <a:pt x="32" y="102"/>
                    </a:lnTo>
                    <a:lnTo>
                      <a:pt x="33" y="102"/>
                    </a:lnTo>
                    <a:lnTo>
                      <a:pt x="33" y="101"/>
                    </a:lnTo>
                    <a:lnTo>
                      <a:pt x="34" y="101"/>
                    </a:lnTo>
                    <a:lnTo>
                      <a:pt x="35" y="101"/>
                    </a:lnTo>
                    <a:lnTo>
                      <a:pt x="35" y="100"/>
                    </a:lnTo>
                    <a:lnTo>
                      <a:pt x="36" y="100"/>
                    </a:lnTo>
                    <a:lnTo>
                      <a:pt x="37" y="99"/>
                    </a:lnTo>
                    <a:lnTo>
                      <a:pt x="38" y="99"/>
                    </a:lnTo>
                    <a:lnTo>
                      <a:pt x="38" y="98"/>
                    </a:lnTo>
                    <a:lnTo>
                      <a:pt x="39" y="98"/>
                    </a:lnTo>
                    <a:lnTo>
                      <a:pt x="39" y="97"/>
                    </a:lnTo>
                    <a:lnTo>
                      <a:pt x="39" y="98"/>
                    </a:lnTo>
                    <a:lnTo>
                      <a:pt x="40" y="98"/>
                    </a:lnTo>
                    <a:lnTo>
                      <a:pt x="40" y="97"/>
                    </a:lnTo>
                    <a:lnTo>
                      <a:pt x="40" y="98"/>
                    </a:lnTo>
                    <a:lnTo>
                      <a:pt x="41" y="98"/>
                    </a:lnTo>
                    <a:lnTo>
                      <a:pt x="42" y="98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4" y="99"/>
                    </a:lnTo>
                    <a:lnTo>
                      <a:pt x="45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7" y="99"/>
                    </a:lnTo>
                    <a:lnTo>
                      <a:pt x="48" y="98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9" y="98"/>
                    </a:lnTo>
                    <a:lnTo>
                      <a:pt x="50" y="98"/>
                    </a:lnTo>
                    <a:lnTo>
                      <a:pt x="51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2" y="100"/>
                    </a:lnTo>
                    <a:lnTo>
                      <a:pt x="53" y="99"/>
                    </a:lnTo>
                    <a:lnTo>
                      <a:pt x="53" y="100"/>
                    </a:lnTo>
                    <a:lnTo>
                      <a:pt x="54" y="99"/>
                    </a:lnTo>
                    <a:lnTo>
                      <a:pt x="54" y="100"/>
                    </a:lnTo>
                    <a:lnTo>
                      <a:pt x="54" y="99"/>
                    </a:lnTo>
                    <a:lnTo>
                      <a:pt x="55" y="99"/>
                    </a:lnTo>
                    <a:lnTo>
                      <a:pt x="56" y="99"/>
                    </a:lnTo>
                    <a:lnTo>
                      <a:pt x="56" y="98"/>
                    </a:lnTo>
                    <a:lnTo>
                      <a:pt x="56" y="99"/>
                    </a:lnTo>
                    <a:lnTo>
                      <a:pt x="57" y="98"/>
                    </a:lnTo>
                    <a:lnTo>
                      <a:pt x="58" y="98"/>
                    </a:lnTo>
                    <a:lnTo>
                      <a:pt x="58" y="97"/>
                    </a:lnTo>
                    <a:lnTo>
                      <a:pt x="59" y="97"/>
                    </a:lnTo>
                    <a:lnTo>
                      <a:pt x="59" y="98"/>
                    </a:lnTo>
                    <a:lnTo>
                      <a:pt x="59" y="97"/>
                    </a:lnTo>
                    <a:lnTo>
                      <a:pt x="60" y="97"/>
                    </a:lnTo>
                    <a:lnTo>
                      <a:pt x="61" y="96"/>
                    </a:lnTo>
                    <a:lnTo>
                      <a:pt x="61" y="97"/>
                    </a:lnTo>
                    <a:lnTo>
                      <a:pt x="61" y="96"/>
                    </a:lnTo>
                    <a:lnTo>
                      <a:pt x="62" y="96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5"/>
                    </a:lnTo>
                    <a:lnTo>
                      <a:pt x="63" y="95"/>
                    </a:lnTo>
                    <a:lnTo>
                      <a:pt x="63" y="94"/>
                    </a:lnTo>
                    <a:lnTo>
                      <a:pt x="63" y="95"/>
                    </a:lnTo>
                    <a:lnTo>
                      <a:pt x="64" y="94"/>
                    </a:lnTo>
                    <a:lnTo>
                      <a:pt x="65" y="94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7" y="93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69" y="92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2"/>
                    </a:lnTo>
                    <a:lnTo>
                      <a:pt x="73" y="93"/>
                    </a:lnTo>
                    <a:lnTo>
                      <a:pt x="73" y="92"/>
                    </a:lnTo>
                    <a:lnTo>
                      <a:pt x="74" y="92"/>
                    </a:lnTo>
                    <a:lnTo>
                      <a:pt x="75" y="92"/>
                    </a:lnTo>
                    <a:lnTo>
                      <a:pt x="76" y="92"/>
                    </a:lnTo>
                    <a:lnTo>
                      <a:pt x="76" y="91"/>
                    </a:lnTo>
                    <a:lnTo>
                      <a:pt x="77" y="91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1" y="89"/>
                    </a:lnTo>
                    <a:lnTo>
                      <a:pt x="82" y="89"/>
                    </a:lnTo>
                    <a:lnTo>
                      <a:pt x="83" y="89"/>
                    </a:lnTo>
                    <a:lnTo>
                      <a:pt x="84" y="89"/>
                    </a:lnTo>
                    <a:lnTo>
                      <a:pt x="85" y="89"/>
                    </a:lnTo>
                    <a:lnTo>
                      <a:pt x="86" y="89"/>
                    </a:lnTo>
                    <a:lnTo>
                      <a:pt x="87" y="89"/>
                    </a:lnTo>
                    <a:lnTo>
                      <a:pt x="87" y="88"/>
                    </a:lnTo>
                    <a:lnTo>
                      <a:pt x="88" y="88"/>
                    </a:lnTo>
                    <a:lnTo>
                      <a:pt x="88" y="87"/>
                    </a:lnTo>
                    <a:lnTo>
                      <a:pt x="89" y="88"/>
                    </a:lnTo>
                    <a:lnTo>
                      <a:pt x="89" y="87"/>
                    </a:lnTo>
                    <a:lnTo>
                      <a:pt x="89" y="88"/>
                    </a:lnTo>
                    <a:lnTo>
                      <a:pt x="90" y="88"/>
                    </a:lnTo>
                    <a:lnTo>
                      <a:pt x="89" y="89"/>
                    </a:lnTo>
                    <a:lnTo>
                      <a:pt x="90" y="89"/>
                    </a:lnTo>
                    <a:lnTo>
                      <a:pt x="90" y="90"/>
                    </a:lnTo>
                    <a:lnTo>
                      <a:pt x="91" y="90"/>
                    </a:lnTo>
                    <a:lnTo>
                      <a:pt x="92" y="90"/>
                    </a:lnTo>
                    <a:lnTo>
                      <a:pt x="92" y="89"/>
                    </a:lnTo>
                    <a:lnTo>
                      <a:pt x="93" y="89"/>
                    </a:lnTo>
                    <a:lnTo>
                      <a:pt x="94" y="89"/>
                    </a:lnTo>
                    <a:lnTo>
                      <a:pt x="94" y="88"/>
                    </a:lnTo>
                    <a:lnTo>
                      <a:pt x="95" y="88"/>
                    </a:lnTo>
                    <a:lnTo>
                      <a:pt x="95" y="89"/>
                    </a:lnTo>
                    <a:lnTo>
                      <a:pt x="95" y="90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7" y="89"/>
                    </a:lnTo>
                    <a:lnTo>
                      <a:pt x="97" y="88"/>
                    </a:lnTo>
                    <a:lnTo>
                      <a:pt x="98" y="88"/>
                    </a:lnTo>
                    <a:lnTo>
                      <a:pt x="98" y="89"/>
                    </a:lnTo>
                    <a:lnTo>
                      <a:pt x="99" y="89"/>
                    </a:lnTo>
                    <a:lnTo>
                      <a:pt x="99" y="90"/>
                    </a:lnTo>
                    <a:lnTo>
                      <a:pt x="100" y="90"/>
                    </a:lnTo>
                    <a:lnTo>
                      <a:pt x="100" y="89"/>
                    </a:lnTo>
                    <a:lnTo>
                      <a:pt x="101" y="89"/>
                    </a:lnTo>
                    <a:lnTo>
                      <a:pt x="101" y="88"/>
                    </a:lnTo>
                    <a:lnTo>
                      <a:pt x="102" y="88"/>
                    </a:lnTo>
                    <a:lnTo>
                      <a:pt x="102" y="89"/>
                    </a:lnTo>
                    <a:lnTo>
                      <a:pt x="103" y="90"/>
                    </a:lnTo>
                    <a:lnTo>
                      <a:pt x="103" y="91"/>
                    </a:lnTo>
                    <a:lnTo>
                      <a:pt x="104" y="91"/>
                    </a:lnTo>
                    <a:lnTo>
                      <a:pt x="104" y="90"/>
                    </a:lnTo>
                    <a:lnTo>
                      <a:pt x="105" y="90"/>
                    </a:lnTo>
                    <a:lnTo>
                      <a:pt x="106" y="90"/>
                    </a:lnTo>
                    <a:lnTo>
                      <a:pt x="107" y="89"/>
                    </a:lnTo>
                    <a:lnTo>
                      <a:pt x="108" y="89"/>
                    </a:lnTo>
                    <a:lnTo>
                      <a:pt x="108" y="90"/>
                    </a:lnTo>
                    <a:lnTo>
                      <a:pt x="109" y="90"/>
                    </a:lnTo>
                    <a:lnTo>
                      <a:pt x="110" y="90"/>
                    </a:lnTo>
                    <a:lnTo>
                      <a:pt x="111" y="90"/>
                    </a:lnTo>
                    <a:lnTo>
                      <a:pt x="112" y="90"/>
                    </a:lnTo>
                    <a:lnTo>
                      <a:pt x="112" y="89"/>
                    </a:lnTo>
                    <a:lnTo>
                      <a:pt x="113" y="89"/>
                    </a:lnTo>
                    <a:lnTo>
                      <a:pt x="114" y="89"/>
                    </a:lnTo>
                    <a:lnTo>
                      <a:pt x="115" y="88"/>
                    </a:lnTo>
                    <a:lnTo>
                      <a:pt x="116" y="88"/>
                    </a:lnTo>
                    <a:lnTo>
                      <a:pt x="118" y="87"/>
                    </a:lnTo>
                    <a:lnTo>
                      <a:pt x="118" y="86"/>
                    </a:lnTo>
                    <a:lnTo>
                      <a:pt x="119" y="86"/>
                    </a:lnTo>
                    <a:lnTo>
                      <a:pt x="120" y="86"/>
                    </a:lnTo>
                    <a:lnTo>
                      <a:pt x="121" y="86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3" y="87"/>
                    </a:lnTo>
                    <a:lnTo>
                      <a:pt x="124" y="87"/>
                    </a:lnTo>
                    <a:lnTo>
                      <a:pt x="125" y="87"/>
                    </a:lnTo>
                    <a:lnTo>
                      <a:pt x="126" y="87"/>
                    </a:lnTo>
                    <a:lnTo>
                      <a:pt x="127" y="87"/>
                    </a:lnTo>
                    <a:lnTo>
                      <a:pt x="128" y="87"/>
                    </a:lnTo>
                    <a:lnTo>
                      <a:pt x="128" y="88"/>
                    </a:lnTo>
                    <a:lnTo>
                      <a:pt x="128" y="89"/>
                    </a:lnTo>
                    <a:lnTo>
                      <a:pt x="129" y="89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9"/>
                    </a:lnTo>
                    <a:lnTo>
                      <a:pt x="133" y="89"/>
                    </a:lnTo>
                    <a:lnTo>
                      <a:pt x="134" y="89"/>
                    </a:lnTo>
                    <a:lnTo>
                      <a:pt x="135" y="89"/>
                    </a:lnTo>
                    <a:lnTo>
                      <a:pt x="135" y="90"/>
                    </a:lnTo>
                    <a:lnTo>
                      <a:pt x="135" y="91"/>
                    </a:lnTo>
                    <a:lnTo>
                      <a:pt x="134" y="92"/>
                    </a:lnTo>
                    <a:lnTo>
                      <a:pt x="133" y="92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4" y="95"/>
                    </a:lnTo>
                    <a:lnTo>
                      <a:pt x="134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5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5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1" y="94"/>
                    </a:lnTo>
                    <a:lnTo>
                      <a:pt x="141" y="93"/>
                    </a:lnTo>
                    <a:lnTo>
                      <a:pt x="142" y="93"/>
                    </a:lnTo>
                    <a:lnTo>
                      <a:pt x="142" y="92"/>
                    </a:lnTo>
                    <a:lnTo>
                      <a:pt x="141" y="92"/>
                    </a:lnTo>
                    <a:lnTo>
                      <a:pt x="141" y="91"/>
                    </a:lnTo>
                    <a:lnTo>
                      <a:pt x="142" y="91"/>
                    </a:lnTo>
                    <a:lnTo>
                      <a:pt x="143" y="91"/>
                    </a:lnTo>
                    <a:lnTo>
                      <a:pt x="144" y="90"/>
                    </a:lnTo>
                    <a:lnTo>
                      <a:pt x="144" y="91"/>
                    </a:lnTo>
                    <a:lnTo>
                      <a:pt x="145" y="91"/>
                    </a:lnTo>
                    <a:lnTo>
                      <a:pt x="145" y="90"/>
                    </a:lnTo>
                    <a:lnTo>
                      <a:pt x="146" y="90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1" y="88"/>
                    </a:lnTo>
                    <a:lnTo>
                      <a:pt x="152" y="88"/>
                    </a:lnTo>
                    <a:lnTo>
                      <a:pt x="152" y="87"/>
                    </a:lnTo>
                    <a:lnTo>
                      <a:pt x="153" y="86"/>
                    </a:lnTo>
                    <a:lnTo>
                      <a:pt x="155" y="85"/>
                    </a:lnTo>
                    <a:lnTo>
                      <a:pt x="156" y="85"/>
                    </a:lnTo>
                    <a:lnTo>
                      <a:pt x="157" y="85"/>
                    </a:lnTo>
                    <a:lnTo>
                      <a:pt x="159" y="84"/>
                    </a:lnTo>
                    <a:lnTo>
                      <a:pt x="161" y="84"/>
                    </a:lnTo>
                    <a:lnTo>
                      <a:pt x="162" y="84"/>
                    </a:lnTo>
                    <a:lnTo>
                      <a:pt x="163" y="83"/>
                    </a:lnTo>
                    <a:lnTo>
                      <a:pt x="164" y="83"/>
                    </a:lnTo>
                    <a:lnTo>
                      <a:pt x="167" y="82"/>
                    </a:lnTo>
                    <a:lnTo>
                      <a:pt x="169" y="81"/>
                    </a:lnTo>
                    <a:lnTo>
                      <a:pt x="171" y="80"/>
                    </a:lnTo>
                    <a:lnTo>
                      <a:pt x="172" y="80"/>
                    </a:lnTo>
                    <a:lnTo>
                      <a:pt x="173" y="80"/>
                    </a:lnTo>
                    <a:lnTo>
                      <a:pt x="174" y="80"/>
                    </a:lnTo>
                    <a:lnTo>
                      <a:pt x="174" y="79"/>
                    </a:lnTo>
                    <a:lnTo>
                      <a:pt x="174" y="80"/>
                    </a:lnTo>
                    <a:lnTo>
                      <a:pt x="175" y="80"/>
                    </a:lnTo>
                    <a:lnTo>
                      <a:pt x="176" y="79"/>
                    </a:lnTo>
                    <a:lnTo>
                      <a:pt x="180" y="77"/>
                    </a:lnTo>
                    <a:lnTo>
                      <a:pt x="182" y="76"/>
                    </a:lnTo>
                    <a:lnTo>
                      <a:pt x="183" y="76"/>
                    </a:lnTo>
                    <a:lnTo>
                      <a:pt x="185" y="75"/>
                    </a:lnTo>
                    <a:lnTo>
                      <a:pt x="187" y="75"/>
                    </a:lnTo>
                    <a:lnTo>
                      <a:pt x="188" y="75"/>
                    </a:lnTo>
                    <a:lnTo>
                      <a:pt x="190" y="74"/>
                    </a:lnTo>
                    <a:lnTo>
                      <a:pt x="191" y="73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4" y="73"/>
                    </a:lnTo>
                    <a:lnTo>
                      <a:pt x="195" y="73"/>
                    </a:lnTo>
                    <a:lnTo>
                      <a:pt x="196" y="73"/>
                    </a:lnTo>
                    <a:lnTo>
                      <a:pt x="197" y="72"/>
                    </a:lnTo>
                    <a:lnTo>
                      <a:pt x="198" y="72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199" y="70"/>
                    </a:lnTo>
                    <a:lnTo>
                      <a:pt x="200" y="70"/>
                    </a:lnTo>
                    <a:lnTo>
                      <a:pt x="200" y="69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68"/>
                    </a:lnTo>
                    <a:lnTo>
                      <a:pt x="199" y="67"/>
                    </a:lnTo>
                    <a:lnTo>
                      <a:pt x="198" y="67"/>
                    </a:lnTo>
                    <a:lnTo>
                      <a:pt x="198" y="66"/>
                    </a:lnTo>
                    <a:lnTo>
                      <a:pt x="197" y="67"/>
                    </a:lnTo>
                    <a:lnTo>
                      <a:pt x="197" y="66"/>
                    </a:lnTo>
                    <a:lnTo>
                      <a:pt x="197" y="67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6" y="67"/>
                    </a:lnTo>
                    <a:lnTo>
                      <a:pt x="196" y="66"/>
                    </a:lnTo>
                    <a:lnTo>
                      <a:pt x="195" y="66"/>
                    </a:lnTo>
                    <a:lnTo>
                      <a:pt x="195" y="65"/>
                    </a:lnTo>
                    <a:lnTo>
                      <a:pt x="194" y="65"/>
                    </a:lnTo>
                    <a:lnTo>
                      <a:pt x="193" y="65"/>
                    </a:lnTo>
                    <a:lnTo>
                      <a:pt x="193" y="64"/>
                    </a:lnTo>
                    <a:lnTo>
                      <a:pt x="194" y="64"/>
                    </a:lnTo>
                    <a:lnTo>
                      <a:pt x="194" y="63"/>
                    </a:lnTo>
                    <a:lnTo>
                      <a:pt x="193" y="63"/>
                    </a:lnTo>
                    <a:lnTo>
                      <a:pt x="194" y="63"/>
                    </a:lnTo>
                    <a:lnTo>
                      <a:pt x="194" y="62"/>
                    </a:lnTo>
                    <a:lnTo>
                      <a:pt x="194" y="61"/>
                    </a:lnTo>
                    <a:lnTo>
                      <a:pt x="195" y="61"/>
                    </a:lnTo>
                    <a:lnTo>
                      <a:pt x="195" y="60"/>
                    </a:lnTo>
                    <a:lnTo>
                      <a:pt x="196" y="60"/>
                    </a:lnTo>
                    <a:lnTo>
                      <a:pt x="197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198" y="58"/>
                    </a:lnTo>
                    <a:lnTo>
                      <a:pt x="198" y="57"/>
                    </a:lnTo>
                    <a:lnTo>
                      <a:pt x="199" y="57"/>
                    </a:lnTo>
                    <a:lnTo>
                      <a:pt x="198" y="57"/>
                    </a:lnTo>
                    <a:lnTo>
                      <a:pt x="199" y="57"/>
                    </a:lnTo>
                    <a:lnTo>
                      <a:pt x="199" y="56"/>
                    </a:lnTo>
                    <a:lnTo>
                      <a:pt x="200" y="57"/>
                    </a:lnTo>
                    <a:lnTo>
                      <a:pt x="200" y="56"/>
                    </a:lnTo>
                    <a:lnTo>
                      <a:pt x="201" y="55"/>
                    </a:lnTo>
                    <a:lnTo>
                      <a:pt x="202" y="54"/>
                    </a:lnTo>
                    <a:lnTo>
                      <a:pt x="203" y="54"/>
                    </a:lnTo>
                    <a:lnTo>
                      <a:pt x="202" y="53"/>
                    </a:lnTo>
                    <a:lnTo>
                      <a:pt x="201" y="53"/>
                    </a:lnTo>
                    <a:lnTo>
                      <a:pt x="201" y="52"/>
                    </a:lnTo>
                    <a:lnTo>
                      <a:pt x="202" y="52"/>
                    </a:lnTo>
                    <a:lnTo>
                      <a:pt x="201" y="52"/>
                    </a:lnTo>
                    <a:lnTo>
                      <a:pt x="200" y="51"/>
                    </a:lnTo>
                    <a:lnTo>
                      <a:pt x="200" y="50"/>
                    </a:lnTo>
                    <a:lnTo>
                      <a:pt x="201" y="50"/>
                    </a:lnTo>
                    <a:lnTo>
                      <a:pt x="201" y="49"/>
                    </a:lnTo>
                    <a:lnTo>
                      <a:pt x="202" y="49"/>
                    </a:lnTo>
                    <a:lnTo>
                      <a:pt x="202" y="48"/>
                    </a:lnTo>
                    <a:lnTo>
                      <a:pt x="201" y="48"/>
                    </a:lnTo>
                    <a:lnTo>
                      <a:pt x="201" y="47"/>
                    </a:lnTo>
                    <a:lnTo>
                      <a:pt x="202" y="47"/>
                    </a:lnTo>
                    <a:lnTo>
                      <a:pt x="203" y="47"/>
                    </a:lnTo>
                    <a:lnTo>
                      <a:pt x="204" y="47"/>
                    </a:lnTo>
                    <a:lnTo>
                      <a:pt x="205" y="47"/>
                    </a:lnTo>
                    <a:lnTo>
                      <a:pt x="205" y="46"/>
                    </a:lnTo>
                    <a:lnTo>
                      <a:pt x="204" y="46"/>
                    </a:lnTo>
                    <a:lnTo>
                      <a:pt x="204" y="45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5" y="45"/>
                    </a:lnTo>
                    <a:lnTo>
                      <a:pt x="205" y="44"/>
                    </a:lnTo>
                    <a:lnTo>
                      <a:pt x="205" y="43"/>
                    </a:lnTo>
                    <a:lnTo>
                      <a:pt x="205" y="42"/>
                    </a:lnTo>
                    <a:lnTo>
                      <a:pt x="206" y="42"/>
                    </a:lnTo>
                    <a:lnTo>
                      <a:pt x="206" y="41"/>
                    </a:lnTo>
                    <a:lnTo>
                      <a:pt x="205" y="41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6" y="39"/>
                    </a:lnTo>
                    <a:lnTo>
                      <a:pt x="206" y="38"/>
                    </a:lnTo>
                    <a:lnTo>
                      <a:pt x="206" y="37"/>
                    </a:lnTo>
                    <a:lnTo>
                      <a:pt x="207" y="37"/>
                    </a:lnTo>
                    <a:lnTo>
                      <a:pt x="208" y="37"/>
                    </a:lnTo>
                    <a:lnTo>
                      <a:pt x="209" y="36"/>
                    </a:lnTo>
                    <a:lnTo>
                      <a:pt x="209" y="35"/>
                    </a:lnTo>
                    <a:lnTo>
                      <a:pt x="209" y="34"/>
                    </a:lnTo>
                    <a:lnTo>
                      <a:pt x="210" y="34"/>
                    </a:lnTo>
                    <a:lnTo>
                      <a:pt x="209" y="34"/>
                    </a:lnTo>
                    <a:lnTo>
                      <a:pt x="209" y="33"/>
                    </a:lnTo>
                    <a:lnTo>
                      <a:pt x="209" y="34"/>
                    </a:lnTo>
                    <a:lnTo>
                      <a:pt x="209" y="33"/>
                    </a:lnTo>
                    <a:lnTo>
                      <a:pt x="209" y="32"/>
                    </a:lnTo>
                    <a:lnTo>
                      <a:pt x="209" y="31"/>
                    </a:lnTo>
                    <a:lnTo>
                      <a:pt x="209" y="30"/>
                    </a:lnTo>
                    <a:lnTo>
                      <a:pt x="209" y="29"/>
                    </a:lnTo>
                    <a:lnTo>
                      <a:pt x="210" y="29"/>
                    </a:lnTo>
                    <a:lnTo>
                      <a:pt x="210" y="28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1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2" y="24"/>
                    </a:lnTo>
                    <a:lnTo>
                      <a:pt x="213" y="24"/>
                    </a:lnTo>
                    <a:lnTo>
                      <a:pt x="214" y="24"/>
                    </a:lnTo>
                    <a:lnTo>
                      <a:pt x="215" y="23"/>
                    </a:lnTo>
                    <a:lnTo>
                      <a:pt x="215" y="22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7" y="19"/>
                    </a:lnTo>
                    <a:lnTo>
                      <a:pt x="218" y="19"/>
                    </a:lnTo>
                    <a:lnTo>
                      <a:pt x="219" y="19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7" y="17"/>
                    </a:lnTo>
                    <a:lnTo>
                      <a:pt x="216" y="17"/>
                    </a:lnTo>
                    <a:lnTo>
                      <a:pt x="216" y="16"/>
                    </a:lnTo>
                    <a:lnTo>
                      <a:pt x="215" y="16"/>
                    </a:lnTo>
                    <a:lnTo>
                      <a:pt x="215" y="15"/>
                    </a:lnTo>
                    <a:lnTo>
                      <a:pt x="214" y="15"/>
                    </a:lnTo>
                    <a:lnTo>
                      <a:pt x="214" y="14"/>
                    </a:lnTo>
                    <a:lnTo>
                      <a:pt x="215" y="14"/>
                    </a:lnTo>
                    <a:lnTo>
                      <a:pt x="214" y="14"/>
                    </a:lnTo>
                    <a:lnTo>
                      <a:pt x="215" y="14"/>
                    </a:lnTo>
                    <a:lnTo>
                      <a:pt x="215" y="13"/>
                    </a:lnTo>
                    <a:lnTo>
                      <a:pt x="216" y="13"/>
                    </a:lnTo>
                    <a:lnTo>
                      <a:pt x="217" y="13"/>
                    </a:lnTo>
                    <a:lnTo>
                      <a:pt x="217" y="12"/>
                    </a:lnTo>
                    <a:lnTo>
                      <a:pt x="218" y="12"/>
                    </a:lnTo>
                    <a:lnTo>
                      <a:pt x="219" y="12"/>
                    </a:lnTo>
                    <a:lnTo>
                      <a:pt x="220" y="12"/>
                    </a:lnTo>
                    <a:lnTo>
                      <a:pt x="221" y="12"/>
                    </a:lnTo>
                    <a:lnTo>
                      <a:pt x="222" y="12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8" y="9"/>
                    </a:lnTo>
                    <a:lnTo>
                      <a:pt x="229" y="9"/>
                    </a:lnTo>
                    <a:lnTo>
                      <a:pt x="229" y="8"/>
                    </a:lnTo>
                    <a:lnTo>
                      <a:pt x="230" y="8"/>
                    </a:lnTo>
                    <a:lnTo>
                      <a:pt x="229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1" y="6"/>
                    </a:lnTo>
                    <a:lnTo>
                      <a:pt x="232" y="6"/>
                    </a:lnTo>
                    <a:lnTo>
                      <a:pt x="232" y="5"/>
                    </a:lnTo>
                    <a:lnTo>
                      <a:pt x="231" y="4"/>
                    </a:lnTo>
                    <a:lnTo>
                      <a:pt x="232" y="4"/>
                    </a:lnTo>
                    <a:lnTo>
                      <a:pt x="232" y="3"/>
                    </a:lnTo>
                    <a:lnTo>
                      <a:pt x="232" y="2"/>
                    </a:lnTo>
                    <a:lnTo>
                      <a:pt x="233" y="2"/>
                    </a:lnTo>
                    <a:lnTo>
                      <a:pt x="234" y="2"/>
                    </a:lnTo>
                    <a:lnTo>
                      <a:pt x="235" y="2"/>
                    </a:lnTo>
                    <a:lnTo>
                      <a:pt x="235" y="1"/>
                    </a:lnTo>
                    <a:lnTo>
                      <a:pt x="236" y="1"/>
                    </a:lnTo>
                    <a:lnTo>
                      <a:pt x="236" y="0"/>
                    </a:lnTo>
                    <a:lnTo>
                      <a:pt x="237" y="0"/>
                    </a:lnTo>
                    <a:lnTo>
                      <a:pt x="238" y="0"/>
                    </a:lnTo>
                    <a:lnTo>
                      <a:pt x="238" y="1"/>
                    </a:lnTo>
                    <a:lnTo>
                      <a:pt x="239" y="2"/>
                    </a:lnTo>
                    <a:lnTo>
                      <a:pt x="239" y="3"/>
                    </a:lnTo>
                    <a:lnTo>
                      <a:pt x="240" y="3"/>
                    </a:lnTo>
                    <a:lnTo>
                      <a:pt x="241" y="3"/>
                    </a:lnTo>
                    <a:lnTo>
                      <a:pt x="240" y="3"/>
                    </a:lnTo>
                    <a:lnTo>
                      <a:pt x="240" y="4"/>
                    </a:lnTo>
                    <a:lnTo>
                      <a:pt x="240" y="3"/>
                    </a:lnTo>
                    <a:lnTo>
                      <a:pt x="241" y="4"/>
                    </a:lnTo>
                    <a:lnTo>
                      <a:pt x="242" y="3"/>
                    </a:lnTo>
                    <a:lnTo>
                      <a:pt x="243" y="4"/>
                    </a:lnTo>
                    <a:lnTo>
                      <a:pt x="244" y="4"/>
                    </a:lnTo>
                    <a:lnTo>
                      <a:pt x="244" y="5"/>
                    </a:lnTo>
                    <a:lnTo>
                      <a:pt x="245" y="5"/>
                    </a:lnTo>
                    <a:lnTo>
                      <a:pt x="245" y="6"/>
                    </a:lnTo>
                    <a:lnTo>
                      <a:pt x="245" y="7"/>
                    </a:lnTo>
                    <a:lnTo>
                      <a:pt x="245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47" y="9"/>
                    </a:lnTo>
                    <a:lnTo>
                      <a:pt x="247" y="10"/>
                    </a:lnTo>
                    <a:lnTo>
                      <a:pt x="246" y="10"/>
                    </a:lnTo>
                    <a:lnTo>
                      <a:pt x="246" y="11"/>
                    </a:lnTo>
                    <a:lnTo>
                      <a:pt x="246" y="12"/>
                    </a:lnTo>
                    <a:lnTo>
                      <a:pt x="246" y="14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5" y="15"/>
                    </a:lnTo>
                    <a:lnTo>
                      <a:pt x="245" y="16"/>
                    </a:lnTo>
                    <a:lnTo>
                      <a:pt x="246" y="16"/>
                    </a:lnTo>
                    <a:lnTo>
                      <a:pt x="246" y="17"/>
                    </a:lnTo>
                    <a:lnTo>
                      <a:pt x="246" y="18"/>
                    </a:lnTo>
                    <a:lnTo>
                      <a:pt x="246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5" y="21"/>
                    </a:lnTo>
                    <a:lnTo>
                      <a:pt x="245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5" y="24"/>
                    </a:lnTo>
                    <a:lnTo>
                      <a:pt x="244" y="24"/>
                    </a:lnTo>
                    <a:lnTo>
                      <a:pt x="244" y="25"/>
                    </a:lnTo>
                    <a:lnTo>
                      <a:pt x="244" y="26"/>
                    </a:lnTo>
                    <a:lnTo>
                      <a:pt x="244" y="27"/>
                    </a:lnTo>
                    <a:lnTo>
                      <a:pt x="243" y="27"/>
                    </a:lnTo>
                    <a:lnTo>
                      <a:pt x="243" y="28"/>
                    </a:lnTo>
                    <a:lnTo>
                      <a:pt x="244" y="28"/>
                    </a:lnTo>
                    <a:lnTo>
                      <a:pt x="245" y="28"/>
                    </a:lnTo>
                    <a:lnTo>
                      <a:pt x="245" y="29"/>
                    </a:lnTo>
                    <a:lnTo>
                      <a:pt x="245" y="28"/>
                    </a:lnTo>
                    <a:lnTo>
                      <a:pt x="245" y="29"/>
                    </a:lnTo>
                    <a:lnTo>
                      <a:pt x="244" y="29"/>
                    </a:lnTo>
                    <a:lnTo>
                      <a:pt x="245" y="29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30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49" y="32"/>
                    </a:lnTo>
                    <a:lnTo>
                      <a:pt x="250" y="32"/>
                    </a:lnTo>
                    <a:lnTo>
                      <a:pt x="251" y="32"/>
                    </a:lnTo>
                    <a:lnTo>
                      <a:pt x="252" y="33"/>
                    </a:lnTo>
                    <a:lnTo>
                      <a:pt x="253" y="32"/>
                    </a:lnTo>
                    <a:lnTo>
                      <a:pt x="253" y="33"/>
                    </a:lnTo>
                    <a:lnTo>
                      <a:pt x="254" y="34"/>
                    </a:lnTo>
                    <a:lnTo>
                      <a:pt x="254" y="35"/>
                    </a:lnTo>
                    <a:lnTo>
                      <a:pt x="255" y="35"/>
                    </a:lnTo>
                    <a:lnTo>
                      <a:pt x="255" y="34"/>
                    </a:lnTo>
                    <a:lnTo>
                      <a:pt x="256" y="35"/>
                    </a:lnTo>
                    <a:lnTo>
                      <a:pt x="257" y="35"/>
                    </a:lnTo>
                    <a:lnTo>
                      <a:pt x="257" y="36"/>
                    </a:lnTo>
                    <a:lnTo>
                      <a:pt x="258" y="36"/>
                    </a:lnTo>
                    <a:lnTo>
                      <a:pt x="258" y="35"/>
                    </a:lnTo>
                    <a:lnTo>
                      <a:pt x="259" y="35"/>
                    </a:lnTo>
                    <a:lnTo>
                      <a:pt x="259" y="36"/>
                    </a:lnTo>
                    <a:lnTo>
                      <a:pt x="260" y="36"/>
                    </a:lnTo>
                    <a:lnTo>
                      <a:pt x="261" y="36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3" y="39"/>
                    </a:lnTo>
                    <a:lnTo>
                      <a:pt x="264" y="39"/>
                    </a:lnTo>
                    <a:lnTo>
                      <a:pt x="264" y="38"/>
                    </a:lnTo>
                    <a:lnTo>
                      <a:pt x="265" y="38"/>
                    </a:lnTo>
                    <a:lnTo>
                      <a:pt x="266" y="38"/>
                    </a:lnTo>
                    <a:lnTo>
                      <a:pt x="267" y="38"/>
                    </a:lnTo>
                    <a:lnTo>
                      <a:pt x="268" y="38"/>
                    </a:lnTo>
                    <a:lnTo>
                      <a:pt x="268" y="39"/>
                    </a:lnTo>
                    <a:lnTo>
                      <a:pt x="269" y="38"/>
                    </a:lnTo>
                    <a:lnTo>
                      <a:pt x="269" y="39"/>
                    </a:lnTo>
                    <a:lnTo>
                      <a:pt x="270" y="39"/>
                    </a:lnTo>
                    <a:lnTo>
                      <a:pt x="271" y="39"/>
                    </a:lnTo>
                    <a:lnTo>
                      <a:pt x="271" y="40"/>
                    </a:lnTo>
                    <a:lnTo>
                      <a:pt x="272" y="40"/>
                    </a:lnTo>
                    <a:lnTo>
                      <a:pt x="272" y="39"/>
                    </a:lnTo>
                    <a:lnTo>
                      <a:pt x="272" y="40"/>
                    </a:lnTo>
                    <a:lnTo>
                      <a:pt x="273" y="40"/>
                    </a:lnTo>
                    <a:lnTo>
                      <a:pt x="273" y="41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5" y="42"/>
                    </a:lnTo>
                    <a:lnTo>
                      <a:pt x="276" y="42"/>
                    </a:lnTo>
                    <a:lnTo>
                      <a:pt x="276" y="41"/>
                    </a:lnTo>
                    <a:lnTo>
                      <a:pt x="277" y="41"/>
                    </a:lnTo>
                    <a:lnTo>
                      <a:pt x="278" y="41"/>
                    </a:lnTo>
                    <a:lnTo>
                      <a:pt x="279" y="41"/>
                    </a:lnTo>
                    <a:lnTo>
                      <a:pt x="279" y="42"/>
                    </a:lnTo>
                    <a:lnTo>
                      <a:pt x="278" y="42"/>
                    </a:lnTo>
                    <a:lnTo>
                      <a:pt x="279" y="42"/>
                    </a:lnTo>
                    <a:lnTo>
                      <a:pt x="280" y="42"/>
                    </a:lnTo>
                    <a:lnTo>
                      <a:pt x="280" y="43"/>
                    </a:lnTo>
                    <a:lnTo>
                      <a:pt x="281" y="43"/>
                    </a:lnTo>
                    <a:lnTo>
                      <a:pt x="281" y="44"/>
                    </a:lnTo>
                    <a:lnTo>
                      <a:pt x="281" y="43"/>
                    </a:lnTo>
                    <a:lnTo>
                      <a:pt x="282" y="43"/>
                    </a:lnTo>
                    <a:lnTo>
                      <a:pt x="281" y="43"/>
                    </a:lnTo>
                    <a:lnTo>
                      <a:pt x="282" y="43"/>
                    </a:lnTo>
                    <a:lnTo>
                      <a:pt x="283" y="43"/>
                    </a:lnTo>
                    <a:lnTo>
                      <a:pt x="283" y="44"/>
                    </a:lnTo>
                    <a:lnTo>
                      <a:pt x="283" y="43"/>
                    </a:lnTo>
                    <a:lnTo>
                      <a:pt x="284" y="44"/>
                    </a:lnTo>
                    <a:lnTo>
                      <a:pt x="284" y="43"/>
                    </a:lnTo>
                    <a:lnTo>
                      <a:pt x="285" y="43"/>
                    </a:lnTo>
                    <a:lnTo>
                      <a:pt x="285" y="42"/>
                    </a:lnTo>
                    <a:lnTo>
                      <a:pt x="286" y="42"/>
                    </a:lnTo>
                    <a:lnTo>
                      <a:pt x="286" y="43"/>
                    </a:lnTo>
                    <a:lnTo>
                      <a:pt x="287" y="43"/>
                    </a:lnTo>
                    <a:lnTo>
                      <a:pt x="287" y="42"/>
                    </a:lnTo>
                    <a:lnTo>
                      <a:pt x="288" y="42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90" y="43"/>
                    </a:lnTo>
                    <a:lnTo>
                      <a:pt x="291" y="44"/>
                    </a:lnTo>
                    <a:lnTo>
                      <a:pt x="291" y="45"/>
                    </a:lnTo>
                    <a:lnTo>
                      <a:pt x="292" y="45"/>
                    </a:lnTo>
                    <a:lnTo>
                      <a:pt x="291" y="45"/>
                    </a:lnTo>
                    <a:lnTo>
                      <a:pt x="292" y="45"/>
                    </a:lnTo>
                    <a:lnTo>
                      <a:pt x="293" y="45"/>
                    </a:lnTo>
                    <a:lnTo>
                      <a:pt x="294" y="45"/>
                    </a:lnTo>
                    <a:lnTo>
                      <a:pt x="294" y="46"/>
                    </a:lnTo>
                    <a:lnTo>
                      <a:pt x="295" y="47"/>
                    </a:lnTo>
                    <a:lnTo>
                      <a:pt x="294" y="47"/>
                    </a:lnTo>
                    <a:lnTo>
                      <a:pt x="295" y="48"/>
                    </a:lnTo>
                    <a:lnTo>
                      <a:pt x="296" y="48"/>
                    </a:lnTo>
                    <a:lnTo>
                      <a:pt x="296" y="49"/>
                    </a:lnTo>
                    <a:lnTo>
                      <a:pt x="296" y="48"/>
                    </a:lnTo>
                    <a:lnTo>
                      <a:pt x="296" y="49"/>
                    </a:lnTo>
                    <a:lnTo>
                      <a:pt x="297" y="49"/>
                    </a:lnTo>
                    <a:lnTo>
                      <a:pt x="297" y="50"/>
                    </a:lnTo>
                    <a:lnTo>
                      <a:pt x="296" y="52"/>
                    </a:lnTo>
                    <a:lnTo>
                      <a:pt x="296" y="53"/>
                    </a:lnTo>
                    <a:lnTo>
                      <a:pt x="296" y="54"/>
                    </a:lnTo>
                    <a:lnTo>
                      <a:pt x="296" y="55"/>
                    </a:lnTo>
                    <a:lnTo>
                      <a:pt x="295" y="56"/>
                    </a:lnTo>
                    <a:lnTo>
                      <a:pt x="295" y="57"/>
                    </a:lnTo>
                    <a:lnTo>
                      <a:pt x="294" y="57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3" y="57"/>
                    </a:lnTo>
                    <a:lnTo>
                      <a:pt x="293" y="59"/>
                    </a:lnTo>
                    <a:lnTo>
                      <a:pt x="292" y="59"/>
                    </a:lnTo>
                    <a:lnTo>
                      <a:pt x="292" y="60"/>
                    </a:lnTo>
                    <a:lnTo>
                      <a:pt x="291" y="60"/>
                    </a:lnTo>
                    <a:lnTo>
                      <a:pt x="291" y="61"/>
                    </a:lnTo>
                    <a:lnTo>
                      <a:pt x="290" y="61"/>
                    </a:lnTo>
                    <a:lnTo>
                      <a:pt x="290" y="62"/>
                    </a:lnTo>
                    <a:lnTo>
                      <a:pt x="289" y="62"/>
                    </a:lnTo>
                    <a:lnTo>
                      <a:pt x="288" y="63"/>
                    </a:lnTo>
                    <a:lnTo>
                      <a:pt x="287" y="64"/>
                    </a:lnTo>
                    <a:lnTo>
                      <a:pt x="287" y="65"/>
                    </a:lnTo>
                    <a:lnTo>
                      <a:pt x="287" y="66"/>
                    </a:lnTo>
                    <a:lnTo>
                      <a:pt x="287" y="67"/>
                    </a:lnTo>
                    <a:lnTo>
                      <a:pt x="287" y="68"/>
                    </a:lnTo>
                    <a:lnTo>
                      <a:pt x="287" y="69"/>
                    </a:lnTo>
                    <a:lnTo>
                      <a:pt x="287" y="71"/>
                    </a:lnTo>
                    <a:lnTo>
                      <a:pt x="288" y="71"/>
                    </a:lnTo>
                    <a:lnTo>
                      <a:pt x="287" y="71"/>
                    </a:lnTo>
                    <a:lnTo>
                      <a:pt x="288" y="71"/>
                    </a:lnTo>
                    <a:lnTo>
                      <a:pt x="288" y="72"/>
                    </a:lnTo>
                    <a:lnTo>
                      <a:pt x="289" y="72"/>
                    </a:lnTo>
                    <a:lnTo>
                      <a:pt x="289" y="73"/>
                    </a:lnTo>
                    <a:lnTo>
                      <a:pt x="290" y="73"/>
                    </a:lnTo>
                    <a:lnTo>
                      <a:pt x="291" y="73"/>
                    </a:lnTo>
                    <a:lnTo>
                      <a:pt x="291" y="74"/>
                    </a:lnTo>
                    <a:lnTo>
                      <a:pt x="290" y="75"/>
                    </a:lnTo>
                    <a:lnTo>
                      <a:pt x="290" y="76"/>
                    </a:lnTo>
                    <a:lnTo>
                      <a:pt x="290" y="77"/>
                    </a:lnTo>
                    <a:lnTo>
                      <a:pt x="289" y="79"/>
                    </a:lnTo>
                    <a:lnTo>
                      <a:pt x="288" y="82"/>
                    </a:lnTo>
                    <a:lnTo>
                      <a:pt x="288" y="83"/>
                    </a:lnTo>
                    <a:lnTo>
                      <a:pt x="289" y="84"/>
                    </a:lnTo>
                    <a:lnTo>
                      <a:pt x="289" y="86"/>
                    </a:lnTo>
                    <a:lnTo>
                      <a:pt x="289" y="87"/>
                    </a:lnTo>
                    <a:lnTo>
                      <a:pt x="289" y="88"/>
                    </a:lnTo>
                    <a:lnTo>
                      <a:pt x="289" y="92"/>
                    </a:lnTo>
                    <a:lnTo>
                      <a:pt x="289" y="93"/>
                    </a:lnTo>
                    <a:lnTo>
                      <a:pt x="290" y="96"/>
                    </a:lnTo>
                    <a:lnTo>
                      <a:pt x="290" y="98"/>
                    </a:lnTo>
                    <a:lnTo>
                      <a:pt x="290" y="99"/>
                    </a:lnTo>
                    <a:lnTo>
                      <a:pt x="290" y="100"/>
                    </a:lnTo>
                    <a:lnTo>
                      <a:pt x="290" y="102"/>
                    </a:lnTo>
                    <a:lnTo>
                      <a:pt x="289" y="103"/>
                    </a:lnTo>
                    <a:lnTo>
                      <a:pt x="289" y="104"/>
                    </a:lnTo>
                    <a:lnTo>
                      <a:pt x="288" y="105"/>
                    </a:lnTo>
                    <a:lnTo>
                      <a:pt x="287" y="105"/>
                    </a:lnTo>
                    <a:lnTo>
                      <a:pt x="286" y="106"/>
                    </a:lnTo>
                    <a:lnTo>
                      <a:pt x="282" y="108"/>
                    </a:lnTo>
                    <a:lnTo>
                      <a:pt x="279" y="109"/>
                    </a:lnTo>
                    <a:lnTo>
                      <a:pt x="277" y="110"/>
                    </a:lnTo>
                    <a:lnTo>
                      <a:pt x="275" y="111"/>
                    </a:lnTo>
                    <a:lnTo>
                      <a:pt x="274" y="112"/>
                    </a:lnTo>
                    <a:lnTo>
                      <a:pt x="272" y="113"/>
                    </a:lnTo>
                    <a:lnTo>
                      <a:pt x="270" y="113"/>
                    </a:lnTo>
                    <a:lnTo>
                      <a:pt x="268" y="114"/>
                    </a:lnTo>
                    <a:lnTo>
                      <a:pt x="267" y="114"/>
                    </a:lnTo>
                    <a:lnTo>
                      <a:pt x="266" y="114"/>
                    </a:lnTo>
                    <a:lnTo>
                      <a:pt x="264" y="114"/>
                    </a:lnTo>
                    <a:lnTo>
                      <a:pt x="263" y="115"/>
                    </a:lnTo>
                    <a:lnTo>
                      <a:pt x="261" y="115"/>
                    </a:lnTo>
                    <a:lnTo>
                      <a:pt x="259" y="115"/>
                    </a:lnTo>
                    <a:lnTo>
                      <a:pt x="258" y="115"/>
                    </a:lnTo>
                    <a:lnTo>
                      <a:pt x="256" y="116"/>
                    </a:lnTo>
                    <a:lnTo>
                      <a:pt x="254" y="116"/>
                    </a:lnTo>
                    <a:lnTo>
                      <a:pt x="252" y="116"/>
                    </a:lnTo>
                    <a:lnTo>
                      <a:pt x="250" y="117"/>
                    </a:lnTo>
                    <a:lnTo>
                      <a:pt x="247" y="118"/>
                    </a:lnTo>
                    <a:lnTo>
                      <a:pt x="245" y="118"/>
                    </a:lnTo>
                    <a:lnTo>
                      <a:pt x="244" y="119"/>
                    </a:lnTo>
                    <a:lnTo>
                      <a:pt x="239" y="120"/>
                    </a:lnTo>
                    <a:lnTo>
                      <a:pt x="237" y="121"/>
                    </a:lnTo>
                    <a:lnTo>
                      <a:pt x="236" y="122"/>
                    </a:lnTo>
                    <a:lnTo>
                      <a:pt x="234" y="123"/>
                    </a:lnTo>
                    <a:lnTo>
                      <a:pt x="233" y="124"/>
                    </a:lnTo>
                    <a:lnTo>
                      <a:pt x="232" y="124"/>
                    </a:lnTo>
                    <a:lnTo>
                      <a:pt x="230" y="125"/>
                    </a:lnTo>
                    <a:lnTo>
                      <a:pt x="229" y="126"/>
                    </a:lnTo>
                    <a:lnTo>
                      <a:pt x="229" y="127"/>
                    </a:lnTo>
                    <a:lnTo>
                      <a:pt x="229" y="128"/>
                    </a:lnTo>
                    <a:lnTo>
                      <a:pt x="228" y="129"/>
                    </a:lnTo>
                    <a:lnTo>
                      <a:pt x="227" y="129"/>
                    </a:lnTo>
                    <a:lnTo>
                      <a:pt x="225" y="130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2" y="132"/>
                    </a:lnTo>
                    <a:lnTo>
                      <a:pt x="222" y="133"/>
                    </a:lnTo>
                    <a:lnTo>
                      <a:pt x="222" y="134"/>
                    </a:lnTo>
                    <a:lnTo>
                      <a:pt x="221" y="134"/>
                    </a:lnTo>
                    <a:lnTo>
                      <a:pt x="221" y="135"/>
                    </a:lnTo>
                    <a:lnTo>
                      <a:pt x="220" y="135"/>
                    </a:lnTo>
                    <a:lnTo>
                      <a:pt x="219" y="135"/>
                    </a:lnTo>
                    <a:lnTo>
                      <a:pt x="218" y="136"/>
                    </a:lnTo>
                    <a:lnTo>
                      <a:pt x="217" y="137"/>
                    </a:lnTo>
                    <a:lnTo>
                      <a:pt x="217" y="138"/>
                    </a:lnTo>
                    <a:lnTo>
                      <a:pt x="216" y="138"/>
                    </a:lnTo>
                    <a:lnTo>
                      <a:pt x="216" y="139"/>
                    </a:lnTo>
                    <a:lnTo>
                      <a:pt x="216" y="138"/>
                    </a:lnTo>
                    <a:lnTo>
                      <a:pt x="215" y="138"/>
                    </a:lnTo>
                    <a:lnTo>
                      <a:pt x="216" y="138"/>
                    </a:lnTo>
                    <a:lnTo>
                      <a:pt x="215" y="138"/>
                    </a:lnTo>
                    <a:lnTo>
                      <a:pt x="214" y="138"/>
                    </a:lnTo>
                    <a:lnTo>
                      <a:pt x="213" y="139"/>
                    </a:lnTo>
                    <a:lnTo>
                      <a:pt x="213" y="140"/>
                    </a:lnTo>
                    <a:lnTo>
                      <a:pt x="212" y="140"/>
                    </a:lnTo>
                    <a:lnTo>
                      <a:pt x="212" y="141"/>
                    </a:lnTo>
                    <a:lnTo>
                      <a:pt x="212" y="142"/>
                    </a:lnTo>
                    <a:lnTo>
                      <a:pt x="212" y="143"/>
                    </a:lnTo>
                    <a:lnTo>
                      <a:pt x="211" y="143"/>
                    </a:lnTo>
                    <a:lnTo>
                      <a:pt x="211" y="144"/>
                    </a:lnTo>
                    <a:lnTo>
                      <a:pt x="210" y="146"/>
                    </a:lnTo>
                    <a:lnTo>
                      <a:pt x="210" y="147"/>
                    </a:lnTo>
                    <a:lnTo>
                      <a:pt x="210" y="148"/>
                    </a:lnTo>
                    <a:lnTo>
                      <a:pt x="210" y="149"/>
                    </a:lnTo>
                    <a:lnTo>
                      <a:pt x="210" y="151"/>
                    </a:lnTo>
                    <a:lnTo>
                      <a:pt x="211" y="152"/>
                    </a:lnTo>
                    <a:lnTo>
                      <a:pt x="211" y="153"/>
                    </a:lnTo>
                    <a:lnTo>
                      <a:pt x="212" y="153"/>
                    </a:lnTo>
                    <a:lnTo>
                      <a:pt x="213" y="153"/>
                    </a:lnTo>
                    <a:lnTo>
                      <a:pt x="212" y="154"/>
                    </a:lnTo>
                    <a:lnTo>
                      <a:pt x="213" y="154"/>
                    </a:lnTo>
                    <a:lnTo>
                      <a:pt x="213" y="155"/>
                    </a:lnTo>
                    <a:lnTo>
                      <a:pt x="213" y="156"/>
                    </a:lnTo>
                    <a:lnTo>
                      <a:pt x="214" y="156"/>
                    </a:lnTo>
                    <a:lnTo>
                      <a:pt x="215" y="157"/>
                    </a:lnTo>
                    <a:lnTo>
                      <a:pt x="216" y="156"/>
                    </a:lnTo>
                    <a:lnTo>
                      <a:pt x="215" y="156"/>
                    </a:lnTo>
                    <a:lnTo>
                      <a:pt x="216" y="156"/>
                    </a:lnTo>
                    <a:lnTo>
                      <a:pt x="216" y="155"/>
                    </a:lnTo>
                    <a:lnTo>
                      <a:pt x="217" y="155"/>
                    </a:lnTo>
                    <a:lnTo>
                      <a:pt x="217" y="156"/>
                    </a:lnTo>
                    <a:lnTo>
                      <a:pt x="218" y="155"/>
                    </a:lnTo>
                    <a:lnTo>
                      <a:pt x="219" y="155"/>
                    </a:lnTo>
                    <a:lnTo>
                      <a:pt x="218" y="156"/>
                    </a:lnTo>
                    <a:lnTo>
                      <a:pt x="219" y="156"/>
                    </a:lnTo>
                    <a:lnTo>
                      <a:pt x="218" y="156"/>
                    </a:lnTo>
                    <a:lnTo>
                      <a:pt x="218" y="157"/>
                    </a:lnTo>
                    <a:lnTo>
                      <a:pt x="218" y="156"/>
                    </a:lnTo>
                    <a:lnTo>
                      <a:pt x="218" y="157"/>
                    </a:lnTo>
                    <a:lnTo>
                      <a:pt x="217" y="157"/>
                    </a:lnTo>
                    <a:lnTo>
                      <a:pt x="217" y="158"/>
                    </a:lnTo>
                    <a:lnTo>
                      <a:pt x="216" y="158"/>
                    </a:lnTo>
                    <a:lnTo>
                      <a:pt x="215" y="158"/>
                    </a:lnTo>
                    <a:lnTo>
                      <a:pt x="214" y="159"/>
                    </a:lnTo>
                    <a:lnTo>
                      <a:pt x="214" y="160"/>
                    </a:lnTo>
                    <a:lnTo>
                      <a:pt x="213" y="160"/>
                    </a:lnTo>
                    <a:lnTo>
                      <a:pt x="212" y="160"/>
                    </a:lnTo>
                    <a:lnTo>
                      <a:pt x="211" y="160"/>
                    </a:lnTo>
                    <a:lnTo>
                      <a:pt x="211" y="161"/>
                    </a:lnTo>
                    <a:lnTo>
                      <a:pt x="210" y="161"/>
                    </a:lnTo>
                    <a:lnTo>
                      <a:pt x="210" y="162"/>
                    </a:lnTo>
                    <a:lnTo>
                      <a:pt x="209" y="163"/>
                    </a:lnTo>
                    <a:lnTo>
                      <a:pt x="210" y="164"/>
                    </a:lnTo>
                    <a:lnTo>
                      <a:pt x="209" y="164"/>
                    </a:lnTo>
                    <a:lnTo>
                      <a:pt x="209" y="165"/>
                    </a:lnTo>
                    <a:lnTo>
                      <a:pt x="208" y="165"/>
                    </a:lnTo>
                    <a:lnTo>
                      <a:pt x="208" y="166"/>
                    </a:lnTo>
                    <a:lnTo>
                      <a:pt x="208" y="165"/>
                    </a:lnTo>
                    <a:lnTo>
                      <a:pt x="207" y="165"/>
                    </a:lnTo>
                    <a:lnTo>
                      <a:pt x="206" y="166"/>
                    </a:lnTo>
                    <a:lnTo>
                      <a:pt x="206" y="167"/>
                    </a:lnTo>
                    <a:lnTo>
                      <a:pt x="205" y="168"/>
                    </a:lnTo>
                    <a:lnTo>
                      <a:pt x="205" y="169"/>
                    </a:lnTo>
                    <a:lnTo>
                      <a:pt x="205" y="170"/>
                    </a:lnTo>
                    <a:lnTo>
                      <a:pt x="206" y="170"/>
                    </a:lnTo>
                    <a:lnTo>
                      <a:pt x="206" y="171"/>
                    </a:lnTo>
                    <a:lnTo>
                      <a:pt x="207" y="170"/>
                    </a:lnTo>
                    <a:lnTo>
                      <a:pt x="207" y="171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2"/>
                    </a:lnTo>
                    <a:lnTo>
                      <a:pt x="207" y="171"/>
                    </a:lnTo>
                    <a:lnTo>
                      <a:pt x="206" y="171"/>
                    </a:lnTo>
                    <a:lnTo>
                      <a:pt x="206" y="172"/>
                    </a:lnTo>
                    <a:lnTo>
                      <a:pt x="207" y="172"/>
                    </a:lnTo>
                    <a:lnTo>
                      <a:pt x="207" y="173"/>
                    </a:lnTo>
                    <a:lnTo>
                      <a:pt x="206" y="173"/>
                    </a:lnTo>
                    <a:lnTo>
                      <a:pt x="206" y="174"/>
                    </a:lnTo>
                    <a:lnTo>
                      <a:pt x="206" y="173"/>
                    </a:lnTo>
                    <a:lnTo>
                      <a:pt x="205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1"/>
                    </a:lnTo>
                    <a:lnTo>
                      <a:pt x="203" y="170"/>
                    </a:lnTo>
                    <a:lnTo>
                      <a:pt x="199" y="169"/>
                    </a:lnTo>
                    <a:lnTo>
                      <a:pt x="198" y="169"/>
                    </a:lnTo>
                    <a:lnTo>
                      <a:pt x="197" y="169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1" y="168"/>
                    </a:lnTo>
                    <a:lnTo>
                      <a:pt x="190" y="168"/>
                    </a:lnTo>
                    <a:lnTo>
                      <a:pt x="187" y="167"/>
                    </a:lnTo>
                    <a:lnTo>
                      <a:pt x="184" y="166"/>
                    </a:lnTo>
                    <a:lnTo>
                      <a:pt x="182" y="166"/>
                    </a:lnTo>
                    <a:lnTo>
                      <a:pt x="179" y="166"/>
                    </a:lnTo>
                    <a:lnTo>
                      <a:pt x="178" y="166"/>
                    </a:lnTo>
                    <a:lnTo>
                      <a:pt x="175" y="166"/>
                    </a:lnTo>
                    <a:lnTo>
                      <a:pt x="175" y="165"/>
                    </a:lnTo>
                    <a:lnTo>
                      <a:pt x="174" y="166"/>
                    </a:lnTo>
                    <a:lnTo>
                      <a:pt x="173" y="165"/>
                    </a:lnTo>
                    <a:lnTo>
                      <a:pt x="172" y="165"/>
                    </a:lnTo>
                    <a:lnTo>
                      <a:pt x="171" y="165"/>
                    </a:lnTo>
                    <a:lnTo>
                      <a:pt x="167" y="164"/>
                    </a:lnTo>
                    <a:lnTo>
                      <a:pt x="164" y="164"/>
                    </a:lnTo>
                    <a:lnTo>
                      <a:pt x="162" y="164"/>
                    </a:lnTo>
                    <a:lnTo>
                      <a:pt x="161" y="164"/>
                    </a:lnTo>
                    <a:lnTo>
                      <a:pt x="159" y="164"/>
                    </a:lnTo>
                    <a:lnTo>
                      <a:pt x="159" y="165"/>
                    </a:lnTo>
                    <a:lnTo>
                      <a:pt x="159" y="166"/>
                    </a:lnTo>
                    <a:lnTo>
                      <a:pt x="158" y="166"/>
                    </a:lnTo>
                    <a:lnTo>
                      <a:pt x="158" y="165"/>
                    </a:lnTo>
                    <a:lnTo>
                      <a:pt x="157" y="165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5"/>
                    </a:lnTo>
                    <a:lnTo>
                      <a:pt x="152" y="165"/>
                    </a:lnTo>
                    <a:lnTo>
                      <a:pt x="148" y="165"/>
                    </a:lnTo>
                    <a:lnTo>
                      <a:pt x="146" y="165"/>
                    </a:lnTo>
                    <a:lnTo>
                      <a:pt x="144" y="165"/>
                    </a:lnTo>
                    <a:lnTo>
                      <a:pt x="143" y="165"/>
                    </a:lnTo>
                    <a:lnTo>
                      <a:pt x="142" y="165"/>
                    </a:lnTo>
                    <a:lnTo>
                      <a:pt x="141" y="165"/>
                    </a:lnTo>
                    <a:lnTo>
                      <a:pt x="139" y="164"/>
                    </a:lnTo>
                    <a:lnTo>
                      <a:pt x="137" y="164"/>
                    </a:lnTo>
                    <a:lnTo>
                      <a:pt x="136" y="164"/>
                    </a:lnTo>
                    <a:lnTo>
                      <a:pt x="135" y="164"/>
                    </a:lnTo>
                    <a:lnTo>
                      <a:pt x="134" y="164"/>
                    </a:lnTo>
                    <a:lnTo>
                      <a:pt x="134" y="165"/>
                    </a:lnTo>
                    <a:lnTo>
                      <a:pt x="134" y="164"/>
                    </a:lnTo>
                    <a:lnTo>
                      <a:pt x="133" y="164"/>
                    </a:lnTo>
                    <a:lnTo>
                      <a:pt x="133" y="165"/>
                    </a:lnTo>
                    <a:lnTo>
                      <a:pt x="132" y="164"/>
                    </a:lnTo>
                    <a:lnTo>
                      <a:pt x="133" y="164"/>
                    </a:lnTo>
                    <a:lnTo>
                      <a:pt x="133" y="163"/>
                    </a:lnTo>
                    <a:lnTo>
                      <a:pt x="131" y="163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9" y="162"/>
                    </a:lnTo>
                    <a:lnTo>
                      <a:pt x="128" y="162"/>
                    </a:lnTo>
                    <a:lnTo>
                      <a:pt x="128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7" y="161"/>
                    </a:lnTo>
                    <a:lnTo>
                      <a:pt x="128" y="160"/>
                    </a:lnTo>
                    <a:lnTo>
                      <a:pt x="128" y="159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61"/>
                    </a:lnTo>
                    <a:lnTo>
                      <a:pt x="130" y="160"/>
                    </a:lnTo>
                    <a:lnTo>
                      <a:pt x="130" y="159"/>
                    </a:lnTo>
                    <a:lnTo>
                      <a:pt x="129" y="159"/>
                    </a:lnTo>
                    <a:lnTo>
                      <a:pt x="129" y="158"/>
                    </a:lnTo>
                    <a:lnTo>
                      <a:pt x="128" y="158"/>
                    </a:lnTo>
                    <a:lnTo>
                      <a:pt x="127" y="158"/>
                    </a:lnTo>
                    <a:lnTo>
                      <a:pt x="128" y="158"/>
                    </a:lnTo>
                    <a:lnTo>
                      <a:pt x="127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7" y="156"/>
                    </a:lnTo>
                    <a:lnTo>
                      <a:pt x="128" y="156"/>
                    </a:lnTo>
                    <a:lnTo>
                      <a:pt x="129" y="156"/>
                    </a:lnTo>
                    <a:lnTo>
                      <a:pt x="129" y="155"/>
                    </a:lnTo>
                    <a:lnTo>
                      <a:pt x="130" y="155"/>
                    </a:lnTo>
                    <a:lnTo>
                      <a:pt x="129" y="155"/>
                    </a:lnTo>
                    <a:lnTo>
                      <a:pt x="130" y="155"/>
                    </a:lnTo>
                    <a:lnTo>
                      <a:pt x="130" y="154"/>
                    </a:lnTo>
                    <a:lnTo>
                      <a:pt x="130" y="153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1" y="152"/>
                    </a:lnTo>
                    <a:lnTo>
                      <a:pt x="132" y="151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2" y="150"/>
                    </a:lnTo>
                    <a:lnTo>
                      <a:pt x="132" y="149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4" y="147"/>
                    </a:lnTo>
                    <a:lnTo>
                      <a:pt x="135" y="147"/>
                    </a:lnTo>
                    <a:lnTo>
                      <a:pt x="135" y="146"/>
                    </a:lnTo>
                    <a:lnTo>
                      <a:pt x="136" y="146"/>
                    </a:lnTo>
                    <a:lnTo>
                      <a:pt x="136" y="145"/>
                    </a:lnTo>
                    <a:lnTo>
                      <a:pt x="136" y="144"/>
                    </a:lnTo>
                    <a:lnTo>
                      <a:pt x="136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6" y="142"/>
                    </a:lnTo>
                    <a:lnTo>
                      <a:pt x="135" y="141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3" y="140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1"/>
                    </a:lnTo>
                    <a:lnTo>
                      <a:pt x="130" y="141"/>
                    </a:lnTo>
                    <a:lnTo>
                      <a:pt x="131" y="141"/>
                    </a:lnTo>
                    <a:lnTo>
                      <a:pt x="130" y="142"/>
                    </a:lnTo>
                    <a:lnTo>
                      <a:pt x="130" y="143"/>
                    </a:lnTo>
                    <a:lnTo>
                      <a:pt x="129" y="143"/>
                    </a:lnTo>
                    <a:lnTo>
                      <a:pt x="128" y="142"/>
                    </a:lnTo>
                    <a:lnTo>
                      <a:pt x="127" y="142"/>
                    </a:lnTo>
                    <a:lnTo>
                      <a:pt x="127" y="143"/>
                    </a:lnTo>
                    <a:lnTo>
                      <a:pt x="126" y="143"/>
                    </a:lnTo>
                    <a:lnTo>
                      <a:pt x="125" y="143"/>
                    </a:lnTo>
                    <a:lnTo>
                      <a:pt x="124" y="143"/>
                    </a:lnTo>
                    <a:lnTo>
                      <a:pt x="123" y="143"/>
                    </a:lnTo>
                    <a:lnTo>
                      <a:pt x="123" y="144"/>
                    </a:lnTo>
                    <a:lnTo>
                      <a:pt x="122" y="144"/>
                    </a:lnTo>
                    <a:lnTo>
                      <a:pt x="121" y="144"/>
                    </a:lnTo>
                    <a:lnTo>
                      <a:pt x="122" y="144"/>
                    </a:lnTo>
                    <a:lnTo>
                      <a:pt x="121" y="144"/>
                    </a:lnTo>
                    <a:lnTo>
                      <a:pt x="121" y="145"/>
                    </a:lnTo>
                    <a:lnTo>
                      <a:pt x="120" y="145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8" y="146"/>
                    </a:lnTo>
                    <a:lnTo>
                      <a:pt x="118" y="147"/>
                    </a:lnTo>
                    <a:lnTo>
                      <a:pt x="117" y="148"/>
                    </a:lnTo>
                    <a:lnTo>
                      <a:pt x="117" y="149"/>
                    </a:lnTo>
                    <a:lnTo>
                      <a:pt x="117" y="150"/>
                    </a:lnTo>
                    <a:lnTo>
                      <a:pt x="118" y="150"/>
                    </a:lnTo>
                    <a:lnTo>
                      <a:pt x="118" y="149"/>
                    </a:lnTo>
                    <a:lnTo>
                      <a:pt x="118" y="150"/>
                    </a:lnTo>
                    <a:lnTo>
                      <a:pt x="119" y="151"/>
                    </a:lnTo>
                    <a:lnTo>
                      <a:pt x="119" y="152"/>
                    </a:lnTo>
                    <a:lnTo>
                      <a:pt x="120" y="152"/>
                    </a:lnTo>
                    <a:lnTo>
                      <a:pt x="120" y="153"/>
                    </a:lnTo>
                    <a:lnTo>
                      <a:pt x="120" y="154"/>
                    </a:lnTo>
                    <a:lnTo>
                      <a:pt x="120" y="155"/>
                    </a:lnTo>
                    <a:lnTo>
                      <a:pt x="121" y="154"/>
                    </a:lnTo>
                    <a:lnTo>
                      <a:pt x="121" y="155"/>
                    </a:lnTo>
                    <a:lnTo>
                      <a:pt x="122" y="155"/>
                    </a:lnTo>
                    <a:lnTo>
                      <a:pt x="122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2" y="156"/>
                    </a:lnTo>
                    <a:lnTo>
                      <a:pt x="122" y="157"/>
                    </a:lnTo>
                    <a:lnTo>
                      <a:pt x="123" y="156"/>
                    </a:lnTo>
                    <a:lnTo>
                      <a:pt x="124" y="157"/>
                    </a:lnTo>
                    <a:lnTo>
                      <a:pt x="124" y="156"/>
                    </a:lnTo>
                    <a:lnTo>
                      <a:pt x="124" y="157"/>
                    </a:lnTo>
                    <a:lnTo>
                      <a:pt x="125" y="158"/>
                    </a:lnTo>
                    <a:lnTo>
                      <a:pt x="124" y="158"/>
                    </a:lnTo>
                    <a:lnTo>
                      <a:pt x="124" y="159"/>
                    </a:lnTo>
                    <a:lnTo>
                      <a:pt x="125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4" y="161"/>
                    </a:lnTo>
                    <a:lnTo>
                      <a:pt x="125" y="161"/>
                    </a:lnTo>
                    <a:lnTo>
                      <a:pt x="126" y="160"/>
                    </a:lnTo>
                    <a:lnTo>
                      <a:pt x="126" y="161"/>
                    </a:lnTo>
                    <a:lnTo>
                      <a:pt x="125" y="161"/>
                    </a:lnTo>
                    <a:lnTo>
                      <a:pt x="126" y="161"/>
                    </a:lnTo>
                    <a:lnTo>
                      <a:pt x="125" y="161"/>
                    </a:lnTo>
                    <a:lnTo>
                      <a:pt x="125" y="162"/>
                    </a:lnTo>
                    <a:lnTo>
                      <a:pt x="124" y="162"/>
                    </a:lnTo>
                    <a:lnTo>
                      <a:pt x="123" y="163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4"/>
                    </a:lnTo>
                    <a:lnTo>
                      <a:pt x="120" y="164"/>
                    </a:lnTo>
                    <a:lnTo>
                      <a:pt x="119" y="164"/>
                    </a:lnTo>
                    <a:lnTo>
                      <a:pt x="119" y="165"/>
                    </a:lnTo>
                    <a:lnTo>
                      <a:pt x="118" y="165"/>
                    </a:lnTo>
                    <a:lnTo>
                      <a:pt x="118" y="164"/>
                    </a:lnTo>
                    <a:lnTo>
                      <a:pt x="117" y="164"/>
                    </a:lnTo>
                    <a:lnTo>
                      <a:pt x="116" y="164"/>
                    </a:lnTo>
                    <a:lnTo>
                      <a:pt x="116" y="165"/>
                    </a:lnTo>
                    <a:lnTo>
                      <a:pt x="115" y="165"/>
                    </a:lnTo>
                    <a:lnTo>
                      <a:pt x="114" y="165"/>
                    </a:lnTo>
                    <a:lnTo>
                      <a:pt x="114" y="164"/>
                    </a:lnTo>
                    <a:lnTo>
                      <a:pt x="113" y="164"/>
                    </a:lnTo>
                    <a:lnTo>
                      <a:pt x="113" y="163"/>
                    </a:lnTo>
                    <a:lnTo>
                      <a:pt x="112" y="163"/>
                    </a:lnTo>
                    <a:lnTo>
                      <a:pt x="112" y="162"/>
                    </a:lnTo>
                    <a:lnTo>
                      <a:pt x="111" y="162"/>
                    </a:lnTo>
                    <a:lnTo>
                      <a:pt x="110" y="162"/>
                    </a:lnTo>
                    <a:lnTo>
                      <a:pt x="110" y="161"/>
                    </a:lnTo>
                    <a:lnTo>
                      <a:pt x="110" y="162"/>
                    </a:lnTo>
                    <a:lnTo>
                      <a:pt x="109" y="161"/>
                    </a:lnTo>
                    <a:lnTo>
                      <a:pt x="108" y="162"/>
                    </a:lnTo>
                    <a:lnTo>
                      <a:pt x="108" y="161"/>
                    </a:lnTo>
                    <a:lnTo>
                      <a:pt x="107" y="161"/>
                    </a:lnTo>
                    <a:lnTo>
                      <a:pt x="107" y="162"/>
                    </a:lnTo>
                    <a:lnTo>
                      <a:pt x="106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2"/>
                    </a:lnTo>
                    <a:lnTo>
                      <a:pt x="108" y="163"/>
                    </a:lnTo>
                    <a:lnTo>
                      <a:pt x="108" y="162"/>
                    </a:lnTo>
                    <a:lnTo>
                      <a:pt x="108" y="163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9" y="162"/>
                    </a:lnTo>
                    <a:lnTo>
                      <a:pt x="110" y="162"/>
                    </a:lnTo>
                    <a:lnTo>
                      <a:pt x="111" y="162"/>
                    </a:lnTo>
                    <a:lnTo>
                      <a:pt x="112" y="162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3"/>
                    </a:lnTo>
                    <a:lnTo>
                      <a:pt x="110" y="163"/>
                    </a:lnTo>
                    <a:lnTo>
                      <a:pt x="111" y="163"/>
                    </a:lnTo>
                    <a:lnTo>
                      <a:pt x="112" y="163"/>
                    </a:lnTo>
                    <a:lnTo>
                      <a:pt x="113" y="163"/>
                    </a:lnTo>
                    <a:lnTo>
                      <a:pt x="113" y="164"/>
                    </a:lnTo>
                    <a:lnTo>
                      <a:pt x="114" y="164"/>
                    </a:lnTo>
                    <a:lnTo>
                      <a:pt x="114" y="165"/>
                    </a:lnTo>
                    <a:lnTo>
                      <a:pt x="115" y="165"/>
                    </a:lnTo>
                    <a:lnTo>
                      <a:pt x="114" y="165"/>
                    </a:lnTo>
                    <a:lnTo>
                      <a:pt x="113" y="165"/>
                    </a:lnTo>
                    <a:lnTo>
                      <a:pt x="112" y="165"/>
                    </a:lnTo>
                    <a:lnTo>
                      <a:pt x="110" y="164"/>
                    </a:lnTo>
                    <a:lnTo>
                      <a:pt x="107" y="164"/>
                    </a:lnTo>
                    <a:lnTo>
                      <a:pt x="105" y="165"/>
                    </a:lnTo>
                    <a:lnTo>
                      <a:pt x="103" y="165"/>
                    </a:lnTo>
                    <a:lnTo>
                      <a:pt x="102" y="165"/>
                    </a:lnTo>
                    <a:lnTo>
                      <a:pt x="102" y="166"/>
                    </a:lnTo>
                    <a:lnTo>
                      <a:pt x="102" y="165"/>
                    </a:lnTo>
                    <a:lnTo>
                      <a:pt x="100" y="165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8" y="166"/>
                    </a:lnTo>
                    <a:lnTo>
                      <a:pt x="97" y="166"/>
                    </a:lnTo>
                    <a:lnTo>
                      <a:pt x="97" y="167"/>
                    </a:lnTo>
                    <a:lnTo>
                      <a:pt x="96" y="167"/>
                    </a:lnTo>
                    <a:lnTo>
                      <a:pt x="96" y="168"/>
                    </a:lnTo>
                    <a:lnTo>
                      <a:pt x="95" y="168"/>
                    </a:lnTo>
                    <a:lnTo>
                      <a:pt x="95" y="167"/>
                    </a:lnTo>
                    <a:lnTo>
                      <a:pt x="95" y="166"/>
                    </a:lnTo>
                    <a:lnTo>
                      <a:pt x="96" y="166"/>
                    </a:lnTo>
                    <a:lnTo>
                      <a:pt x="95" y="166"/>
                    </a:lnTo>
                    <a:lnTo>
                      <a:pt x="94" y="166"/>
                    </a:lnTo>
                    <a:lnTo>
                      <a:pt x="94" y="165"/>
                    </a:lnTo>
                    <a:lnTo>
                      <a:pt x="93" y="165"/>
                    </a:lnTo>
                    <a:lnTo>
                      <a:pt x="93" y="164"/>
                    </a:lnTo>
                    <a:lnTo>
                      <a:pt x="93" y="163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1" y="162"/>
                    </a:lnTo>
                    <a:lnTo>
                      <a:pt x="90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9" y="160"/>
                    </a:lnTo>
                    <a:lnTo>
                      <a:pt x="88" y="160"/>
                    </a:lnTo>
                    <a:lnTo>
                      <a:pt x="87" y="160"/>
                    </a:lnTo>
                    <a:lnTo>
                      <a:pt x="87" y="161"/>
                    </a:lnTo>
                    <a:lnTo>
                      <a:pt x="87" y="160"/>
                    </a:lnTo>
                    <a:lnTo>
                      <a:pt x="86" y="160"/>
                    </a:lnTo>
                    <a:lnTo>
                      <a:pt x="86" y="159"/>
                    </a:lnTo>
                    <a:lnTo>
                      <a:pt x="85" y="159"/>
                    </a:lnTo>
                    <a:lnTo>
                      <a:pt x="85" y="158"/>
                    </a:lnTo>
                    <a:lnTo>
                      <a:pt x="84" y="157"/>
                    </a:lnTo>
                    <a:lnTo>
                      <a:pt x="83" y="156"/>
                    </a:lnTo>
                    <a:lnTo>
                      <a:pt x="82" y="156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1" y="154"/>
                    </a:lnTo>
                    <a:lnTo>
                      <a:pt x="81" y="155"/>
                    </a:lnTo>
                    <a:lnTo>
                      <a:pt x="81" y="154"/>
                    </a:lnTo>
                    <a:lnTo>
                      <a:pt x="80" y="154"/>
                    </a:lnTo>
                    <a:lnTo>
                      <a:pt x="79" y="154"/>
                    </a:lnTo>
                    <a:lnTo>
                      <a:pt x="78" y="154"/>
                    </a:lnTo>
                    <a:lnTo>
                      <a:pt x="79" y="153"/>
                    </a:lnTo>
                    <a:lnTo>
                      <a:pt x="78" y="153"/>
                    </a:lnTo>
                    <a:lnTo>
                      <a:pt x="78" y="154"/>
                    </a:lnTo>
                    <a:lnTo>
                      <a:pt x="77" y="155"/>
                    </a:lnTo>
                    <a:lnTo>
                      <a:pt x="77" y="154"/>
                    </a:lnTo>
                    <a:lnTo>
                      <a:pt x="77" y="155"/>
                    </a:lnTo>
                    <a:lnTo>
                      <a:pt x="77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7" y="153"/>
                    </a:lnTo>
                    <a:lnTo>
                      <a:pt x="77" y="152"/>
                    </a:lnTo>
                    <a:lnTo>
                      <a:pt x="76" y="152"/>
                    </a:lnTo>
                    <a:lnTo>
                      <a:pt x="75" y="152"/>
                    </a:lnTo>
                    <a:lnTo>
                      <a:pt x="74" y="153"/>
                    </a:lnTo>
                    <a:lnTo>
                      <a:pt x="74" y="154"/>
                    </a:lnTo>
                    <a:lnTo>
                      <a:pt x="73" y="153"/>
                    </a:lnTo>
                    <a:lnTo>
                      <a:pt x="72" y="154"/>
                    </a:lnTo>
                    <a:lnTo>
                      <a:pt x="71" y="154"/>
                    </a:lnTo>
                    <a:lnTo>
                      <a:pt x="70" y="154"/>
                    </a:lnTo>
                    <a:lnTo>
                      <a:pt x="69" y="153"/>
                    </a:lnTo>
                    <a:lnTo>
                      <a:pt x="68" y="154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4" y="155"/>
                    </a:lnTo>
                    <a:lnTo>
                      <a:pt x="63" y="155"/>
                    </a:lnTo>
                    <a:lnTo>
                      <a:pt x="63" y="156"/>
                    </a:lnTo>
                    <a:lnTo>
                      <a:pt x="64" y="156"/>
                    </a:lnTo>
                    <a:lnTo>
                      <a:pt x="63" y="156"/>
                    </a:lnTo>
                    <a:lnTo>
                      <a:pt x="63" y="157"/>
                    </a:lnTo>
                    <a:lnTo>
                      <a:pt x="62" y="157"/>
                    </a:lnTo>
                    <a:lnTo>
                      <a:pt x="61" y="157"/>
                    </a:lnTo>
                    <a:lnTo>
                      <a:pt x="61" y="156"/>
                    </a:lnTo>
                    <a:lnTo>
                      <a:pt x="62" y="156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1" y="154"/>
                    </a:lnTo>
                    <a:lnTo>
                      <a:pt x="60" y="155"/>
                    </a:lnTo>
                    <a:lnTo>
                      <a:pt x="59" y="155"/>
                    </a:lnTo>
                    <a:lnTo>
                      <a:pt x="60" y="155"/>
                    </a:lnTo>
                    <a:lnTo>
                      <a:pt x="60" y="154"/>
                    </a:lnTo>
                    <a:lnTo>
                      <a:pt x="60" y="155"/>
                    </a:lnTo>
                    <a:lnTo>
                      <a:pt x="59" y="155"/>
                    </a:lnTo>
                    <a:lnTo>
                      <a:pt x="59" y="156"/>
                    </a:lnTo>
                    <a:lnTo>
                      <a:pt x="60" y="156"/>
                    </a:lnTo>
                    <a:lnTo>
                      <a:pt x="59" y="156"/>
                    </a:lnTo>
                    <a:lnTo>
                      <a:pt x="59" y="157"/>
                    </a:lnTo>
                    <a:lnTo>
                      <a:pt x="59" y="158"/>
                    </a:lnTo>
                    <a:lnTo>
                      <a:pt x="58" y="158"/>
                    </a:lnTo>
                    <a:lnTo>
                      <a:pt x="58" y="159"/>
                    </a:lnTo>
                    <a:lnTo>
                      <a:pt x="57" y="159"/>
                    </a:lnTo>
                    <a:lnTo>
                      <a:pt x="56" y="160"/>
                    </a:lnTo>
                    <a:lnTo>
                      <a:pt x="55" y="161"/>
                    </a:lnTo>
                    <a:lnTo>
                      <a:pt x="54" y="161"/>
                    </a:lnTo>
                    <a:lnTo>
                      <a:pt x="53" y="161"/>
                    </a:lnTo>
                    <a:lnTo>
                      <a:pt x="53" y="160"/>
                    </a:lnTo>
                    <a:lnTo>
                      <a:pt x="52" y="160"/>
                    </a:lnTo>
                    <a:lnTo>
                      <a:pt x="52" y="161"/>
                    </a:lnTo>
                    <a:lnTo>
                      <a:pt x="51" y="161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0" y="161"/>
                    </a:lnTo>
                    <a:lnTo>
                      <a:pt x="49" y="161"/>
                    </a:lnTo>
                    <a:lnTo>
                      <a:pt x="48" y="161"/>
                    </a:lnTo>
                    <a:lnTo>
                      <a:pt x="48" y="162"/>
                    </a:lnTo>
                    <a:lnTo>
                      <a:pt x="47" y="162"/>
                    </a:lnTo>
                    <a:lnTo>
                      <a:pt x="47" y="161"/>
                    </a:lnTo>
                    <a:lnTo>
                      <a:pt x="46" y="161"/>
                    </a:lnTo>
                    <a:lnTo>
                      <a:pt x="47" y="161"/>
                    </a:lnTo>
                    <a:lnTo>
                      <a:pt x="47" y="160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9" y="159"/>
                    </a:lnTo>
                    <a:lnTo>
                      <a:pt x="49" y="158"/>
                    </a:lnTo>
                    <a:lnTo>
                      <a:pt x="48" y="158"/>
                    </a:lnTo>
                    <a:lnTo>
                      <a:pt x="47" y="157"/>
                    </a:lnTo>
                    <a:lnTo>
                      <a:pt x="46" y="157"/>
                    </a:lnTo>
                    <a:lnTo>
                      <a:pt x="46" y="158"/>
                    </a:lnTo>
                    <a:lnTo>
                      <a:pt x="46" y="157"/>
                    </a:lnTo>
                    <a:lnTo>
                      <a:pt x="45" y="157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3" y="159"/>
                    </a:lnTo>
                    <a:lnTo>
                      <a:pt x="43" y="158"/>
                    </a:lnTo>
                    <a:lnTo>
                      <a:pt x="43" y="157"/>
                    </a:lnTo>
                    <a:lnTo>
                      <a:pt x="42" y="157"/>
                    </a:lnTo>
                    <a:lnTo>
                      <a:pt x="42" y="158"/>
                    </a:lnTo>
                    <a:lnTo>
                      <a:pt x="42" y="157"/>
                    </a:lnTo>
                    <a:lnTo>
                      <a:pt x="42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40" y="159"/>
                    </a:lnTo>
                    <a:lnTo>
                      <a:pt x="39" y="159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40" y="156"/>
                    </a:lnTo>
                    <a:lnTo>
                      <a:pt x="41" y="156"/>
                    </a:lnTo>
                    <a:lnTo>
                      <a:pt x="41" y="155"/>
                    </a:lnTo>
                    <a:lnTo>
                      <a:pt x="42" y="155"/>
                    </a:lnTo>
                    <a:lnTo>
                      <a:pt x="42" y="156"/>
                    </a:lnTo>
                    <a:lnTo>
                      <a:pt x="43" y="155"/>
                    </a:lnTo>
                    <a:lnTo>
                      <a:pt x="43" y="154"/>
                    </a:lnTo>
                    <a:lnTo>
                      <a:pt x="44" y="153"/>
                    </a:lnTo>
                    <a:lnTo>
                      <a:pt x="43" y="153"/>
                    </a:lnTo>
                    <a:lnTo>
                      <a:pt x="42" y="153"/>
                    </a:lnTo>
                    <a:lnTo>
                      <a:pt x="41" y="154"/>
                    </a:lnTo>
                    <a:lnTo>
                      <a:pt x="41" y="153"/>
                    </a:lnTo>
                    <a:lnTo>
                      <a:pt x="42" y="153"/>
                    </a:lnTo>
                    <a:lnTo>
                      <a:pt x="41" y="153"/>
                    </a:lnTo>
                    <a:lnTo>
                      <a:pt x="41" y="152"/>
                    </a:lnTo>
                    <a:lnTo>
                      <a:pt x="42" y="152"/>
                    </a:lnTo>
                    <a:lnTo>
                      <a:pt x="43" y="152"/>
                    </a:lnTo>
                    <a:lnTo>
                      <a:pt x="42" y="152"/>
                    </a:lnTo>
                    <a:lnTo>
                      <a:pt x="42" y="151"/>
                    </a:lnTo>
                    <a:lnTo>
                      <a:pt x="41" y="151"/>
                    </a:lnTo>
                    <a:lnTo>
                      <a:pt x="41" y="150"/>
                    </a:lnTo>
                    <a:lnTo>
                      <a:pt x="41" y="151"/>
                    </a:lnTo>
                    <a:lnTo>
                      <a:pt x="41" y="150"/>
                    </a:lnTo>
                    <a:lnTo>
                      <a:pt x="40" y="150"/>
                    </a:lnTo>
                    <a:lnTo>
                      <a:pt x="41" y="151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39" y="151"/>
                    </a:lnTo>
                    <a:lnTo>
                      <a:pt x="40" y="151"/>
                    </a:lnTo>
                    <a:lnTo>
                      <a:pt x="39" y="151"/>
                    </a:lnTo>
                    <a:lnTo>
                      <a:pt x="40" y="151"/>
                    </a:lnTo>
                    <a:lnTo>
                      <a:pt x="39" y="151"/>
                    </a:lnTo>
                    <a:lnTo>
                      <a:pt x="39" y="152"/>
                    </a:lnTo>
                    <a:lnTo>
                      <a:pt x="40" y="152"/>
                    </a:lnTo>
                    <a:lnTo>
                      <a:pt x="40" y="153"/>
                    </a:lnTo>
                    <a:lnTo>
                      <a:pt x="39" y="153"/>
                    </a:lnTo>
                    <a:lnTo>
                      <a:pt x="38" y="153"/>
                    </a:lnTo>
                    <a:lnTo>
                      <a:pt x="38" y="154"/>
                    </a:lnTo>
                    <a:lnTo>
                      <a:pt x="38" y="153"/>
                    </a:lnTo>
                    <a:lnTo>
                      <a:pt x="38" y="154"/>
                    </a:lnTo>
                    <a:lnTo>
                      <a:pt x="37" y="154"/>
                    </a:lnTo>
                    <a:lnTo>
                      <a:pt x="38" y="153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6" y="151"/>
                    </a:lnTo>
                    <a:lnTo>
                      <a:pt x="36" y="152"/>
                    </a:lnTo>
                    <a:lnTo>
                      <a:pt x="35" y="152"/>
                    </a:lnTo>
                    <a:lnTo>
                      <a:pt x="35" y="153"/>
                    </a:lnTo>
                    <a:lnTo>
                      <a:pt x="34" y="153"/>
                    </a:lnTo>
                    <a:lnTo>
                      <a:pt x="34" y="154"/>
                    </a:lnTo>
                    <a:lnTo>
                      <a:pt x="34" y="155"/>
                    </a:lnTo>
                    <a:lnTo>
                      <a:pt x="33" y="155"/>
                    </a:lnTo>
                    <a:lnTo>
                      <a:pt x="33" y="156"/>
                    </a:lnTo>
                    <a:lnTo>
                      <a:pt x="34" y="155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3" y="157"/>
                    </a:lnTo>
                    <a:lnTo>
                      <a:pt x="34" y="157"/>
                    </a:lnTo>
                    <a:lnTo>
                      <a:pt x="34" y="158"/>
                    </a:lnTo>
                    <a:lnTo>
                      <a:pt x="33" y="158"/>
                    </a:lnTo>
                    <a:lnTo>
                      <a:pt x="33" y="157"/>
                    </a:lnTo>
                    <a:lnTo>
                      <a:pt x="32" y="157"/>
                    </a:lnTo>
                    <a:lnTo>
                      <a:pt x="32" y="156"/>
                    </a:lnTo>
                    <a:lnTo>
                      <a:pt x="31" y="156"/>
                    </a:lnTo>
                    <a:lnTo>
                      <a:pt x="30" y="156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8"/>
                    </a:lnTo>
                    <a:lnTo>
                      <a:pt x="28" y="157"/>
                    </a:lnTo>
                    <a:lnTo>
                      <a:pt x="27" y="158"/>
                    </a:lnTo>
                    <a:lnTo>
                      <a:pt x="27" y="157"/>
                    </a:lnTo>
                    <a:lnTo>
                      <a:pt x="26" y="158"/>
                    </a:lnTo>
                    <a:lnTo>
                      <a:pt x="25" y="158"/>
                    </a:lnTo>
                    <a:lnTo>
                      <a:pt x="24" y="158"/>
                    </a:lnTo>
                    <a:lnTo>
                      <a:pt x="24" y="159"/>
                    </a:lnTo>
                    <a:lnTo>
                      <a:pt x="23" y="159"/>
                    </a:lnTo>
                    <a:lnTo>
                      <a:pt x="22" y="159"/>
                    </a:lnTo>
                    <a:lnTo>
                      <a:pt x="22" y="160"/>
                    </a:lnTo>
                    <a:lnTo>
                      <a:pt x="21" y="160"/>
                    </a:lnTo>
                    <a:lnTo>
                      <a:pt x="22" y="159"/>
                    </a:lnTo>
                    <a:lnTo>
                      <a:pt x="22" y="158"/>
                    </a:lnTo>
                    <a:lnTo>
                      <a:pt x="21" y="158"/>
                    </a:lnTo>
                    <a:lnTo>
                      <a:pt x="21" y="159"/>
                    </a:lnTo>
                    <a:lnTo>
                      <a:pt x="21" y="158"/>
                    </a:lnTo>
                    <a:lnTo>
                      <a:pt x="20" y="158"/>
                    </a:lnTo>
                    <a:lnTo>
                      <a:pt x="19" y="158"/>
                    </a:lnTo>
                    <a:lnTo>
                      <a:pt x="18" y="158"/>
                    </a:lnTo>
                    <a:lnTo>
                      <a:pt x="18" y="159"/>
                    </a:lnTo>
                    <a:lnTo>
                      <a:pt x="18" y="158"/>
                    </a:lnTo>
                    <a:lnTo>
                      <a:pt x="17" y="158"/>
                    </a:lnTo>
                    <a:lnTo>
                      <a:pt x="17" y="159"/>
                    </a:lnTo>
                    <a:lnTo>
                      <a:pt x="17" y="158"/>
                    </a:lnTo>
                    <a:lnTo>
                      <a:pt x="16" y="159"/>
                    </a:lnTo>
                    <a:lnTo>
                      <a:pt x="16" y="160"/>
                    </a:lnTo>
                    <a:lnTo>
                      <a:pt x="15" y="160"/>
                    </a:lnTo>
                    <a:lnTo>
                      <a:pt x="15" y="161"/>
                    </a:lnTo>
                    <a:lnTo>
                      <a:pt x="14" y="162"/>
                    </a:lnTo>
                    <a:lnTo>
                      <a:pt x="14" y="163"/>
                    </a:lnTo>
                    <a:lnTo>
                      <a:pt x="14" y="164"/>
                    </a:lnTo>
                    <a:lnTo>
                      <a:pt x="15" y="164"/>
                    </a:lnTo>
                    <a:lnTo>
                      <a:pt x="14" y="164"/>
                    </a:lnTo>
                    <a:lnTo>
                      <a:pt x="14" y="165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7"/>
                    </a:lnTo>
                    <a:lnTo>
                      <a:pt x="14" y="167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2" y="168"/>
                    </a:lnTo>
                    <a:lnTo>
                      <a:pt x="13" y="168"/>
                    </a:lnTo>
                    <a:lnTo>
                      <a:pt x="13" y="169"/>
                    </a:lnTo>
                    <a:lnTo>
                      <a:pt x="12" y="169"/>
                    </a:lnTo>
                    <a:lnTo>
                      <a:pt x="12" y="170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2" y="171"/>
                    </a:lnTo>
                    <a:lnTo>
                      <a:pt x="12" y="172"/>
                    </a:lnTo>
                    <a:lnTo>
                      <a:pt x="13" y="172"/>
                    </a:lnTo>
                    <a:lnTo>
                      <a:pt x="14" y="172"/>
                    </a:lnTo>
                    <a:lnTo>
                      <a:pt x="14" y="171"/>
                    </a:lnTo>
                    <a:lnTo>
                      <a:pt x="14" y="172"/>
                    </a:lnTo>
                    <a:lnTo>
                      <a:pt x="14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6" y="170"/>
                    </a:lnTo>
                    <a:lnTo>
                      <a:pt x="16" y="171"/>
                    </a:lnTo>
                    <a:lnTo>
                      <a:pt x="16" y="170"/>
                    </a:lnTo>
                    <a:lnTo>
                      <a:pt x="16" y="171"/>
                    </a:lnTo>
                    <a:lnTo>
                      <a:pt x="16" y="170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8" y="170"/>
                    </a:lnTo>
                    <a:lnTo>
                      <a:pt x="19" y="171"/>
                    </a:lnTo>
                    <a:lnTo>
                      <a:pt x="18" y="171"/>
                    </a:lnTo>
                    <a:lnTo>
                      <a:pt x="18" y="172"/>
                    </a:lnTo>
                    <a:lnTo>
                      <a:pt x="18" y="171"/>
                    </a:lnTo>
                    <a:lnTo>
                      <a:pt x="17" y="172"/>
                    </a:lnTo>
                    <a:lnTo>
                      <a:pt x="17" y="171"/>
                    </a:lnTo>
                    <a:lnTo>
                      <a:pt x="18" y="171"/>
                    </a:lnTo>
                    <a:lnTo>
                      <a:pt x="17" y="171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6" y="172"/>
                    </a:lnTo>
                    <a:lnTo>
                      <a:pt x="15" y="173"/>
                    </a:lnTo>
                    <a:lnTo>
                      <a:pt x="15" y="172"/>
                    </a:lnTo>
                    <a:lnTo>
                      <a:pt x="15" y="173"/>
                    </a:lnTo>
                    <a:lnTo>
                      <a:pt x="14" y="173"/>
                    </a:lnTo>
                    <a:lnTo>
                      <a:pt x="15" y="173"/>
                    </a:lnTo>
                    <a:lnTo>
                      <a:pt x="14" y="173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4" y="174"/>
                    </a:lnTo>
                    <a:lnTo>
                      <a:pt x="15" y="174"/>
                    </a:lnTo>
                    <a:lnTo>
                      <a:pt x="15" y="173"/>
                    </a:lnTo>
                    <a:lnTo>
                      <a:pt x="15" y="174"/>
                    </a:lnTo>
                    <a:lnTo>
                      <a:pt x="16" y="174"/>
                    </a:lnTo>
                    <a:lnTo>
                      <a:pt x="16" y="173"/>
                    </a:lnTo>
                    <a:lnTo>
                      <a:pt x="17" y="173"/>
                    </a:lnTo>
                    <a:lnTo>
                      <a:pt x="18" y="173"/>
                    </a:lnTo>
                    <a:lnTo>
                      <a:pt x="19" y="173"/>
                    </a:lnTo>
                    <a:lnTo>
                      <a:pt x="18" y="174"/>
                    </a:lnTo>
                    <a:lnTo>
                      <a:pt x="17" y="175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6" y="178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7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9" y="175"/>
                    </a:lnTo>
                    <a:lnTo>
                      <a:pt x="20" y="174"/>
                    </a:lnTo>
                    <a:lnTo>
                      <a:pt x="20" y="173"/>
                    </a:lnTo>
                    <a:lnTo>
                      <a:pt x="21" y="173"/>
                    </a:lnTo>
                    <a:lnTo>
                      <a:pt x="22" y="173"/>
                    </a:lnTo>
                    <a:lnTo>
                      <a:pt x="23" y="173"/>
                    </a:lnTo>
                    <a:lnTo>
                      <a:pt x="22" y="173"/>
                    </a:lnTo>
                    <a:lnTo>
                      <a:pt x="22" y="174"/>
                    </a:lnTo>
                    <a:lnTo>
                      <a:pt x="22" y="175"/>
                    </a:lnTo>
                    <a:lnTo>
                      <a:pt x="21" y="175"/>
                    </a:lnTo>
                    <a:lnTo>
                      <a:pt x="21" y="176"/>
                    </a:lnTo>
                    <a:lnTo>
                      <a:pt x="22" y="176"/>
                    </a:lnTo>
                    <a:lnTo>
                      <a:pt x="23" y="176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5" y="176"/>
                    </a:lnTo>
                    <a:lnTo>
                      <a:pt x="25" y="177"/>
                    </a:lnTo>
                    <a:lnTo>
                      <a:pt x="26" y="177"/>
                    </a:lnTo>
                    <a:lnTo>
                      <a:pt x="25" y="178"/>
                    </a:lnTo>
                    <a:lnTo>
                      <a:pt x="26" y="178"/>
                    </a:lnTo>
                    <a:lnTo>
                      <a:pt x="26" y="179"/>
                    </a:lnTo>
                    <a:lnTo>
                      <a:pt x="26" y="178"/>
                    </a:lnTo>
                    <a:lnTo>
                      <a:pt x="25" y="178"/>
                    </a:lnTo>
                    <a:lnTo>
                      <a:pt x="24" y="178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2" y="179"/>
                    </a:lnTo>
                    <a:lnTo>
                      <a:pt x="22" y="180"/>
                    </a:lnTo>
                    <a:lnTo>
                      <a:pt x="22" y="181"/>
                    </a:lnTo>
                    <a:lnTo>
                      <a:pt x="21" y="181"/>
                    </a:lnTo>
                    <a:lnTo>
                      <a:pt x="21" y="182"/>
                    </a:lnTo>
                    <a:lnTo>
                      <a:pt x="20" y="183"/>
                    </a:lnTo>
                    <a:lnTo>
                      <a:pt x="19" y="183"/>
                    </a:lnTo>
                    <a:lnTo>
                      <a:pt x="18" y="183"/>
                    </a:lnTo>
                    <a:lnTo>
                      <a:pt x="19" y="182"/>
                    </a:lnTo>
                    <a:lnTo>
                      <a:pt x="18" y="182"/>
                    </a:lnTo>
                    <a:lnTo>
                      <a:pt x="18" y="181"/>
                    </a:lnTo>
                    <a:lnTo>
                      <a:pt x="17" y="181"/>
                    </a:lnTo>
                    <a:lnTo>
                      <a:pt x="17" y="182"/>
                    </a:lnTo>
                    <a:lnTo>
                      <a:pt x="17" y="181"/>
                    </a:lnTo>
                    <a:lnTo>
                      <a:pt x="16" y="181"/>
                    </a:lnTo>
                    <a:lnTo>
                      <a:pt x="15" y="181"/>
                    </a:lnTo>
                    <a:lnTo>
                      <a:pt x="14" y="181"/>
                    </a:lnTo>
                    <a:lnTo>
                      <a:pt x="13" y="181"/>
                    </a:lnTo>
                    <a:lnTo>
                      <a:pt x="13" y="182"/>
                    </a:lnTo>
                    <a:lnTo>
                      <a:pt x="13" y="181"/>
                    </a:lnTo>
                    <a:lnTo>
                      <a:pt x="12" y="181"/>
                    </a:lnTo>
                    <a:lnTo>
                      <a:pt x="11" y="181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3"/>
                    </a:lnTo>
                    <a:lnTo>
                      <a:pt x="9" y="182"/>
                    </a:lnTo>
                    <a:lnTo>
                      <a:pt x="8" y="181"/>
                    </a:lnTo>
                    <a:lnTo>
                      <a:pt x="8" y="180"/>
                    </a:lnTo>
                    <a:lnTo>
                      <a:pt x="7" y="180"/>
                    </a:lnTo>
                    <a:lnTo>
                      <a:pt x="6" y="179"/>
                    </a:lnTo>
                    <a:lnTo>
                      <a:pt x="7" y="179"/>
                    </a:lnTo>
                    <a:lnTo>
                      <a:pt x="7" y="178"/>
                    </a:lnTo>
                    <a:lnTo>
                      <a:pt x="6" y="178"/>
                    </a:lnTo>
                    <a:lnTo>
                      <a:pt x="6" y="177"/>
                    </a:lnTo>
                    <a:lnTo>
                      <a:pt x="5" y="176"/>
                    </a:lnTo>
                    <a:lnTo>
                      <a:pt x="4" y="176"/>
                    </a:lnTo>
                    <a:lnTo>
                      <a:pt x="4" y="175"/>
                    </a:lnTo>
                    <a:lnTo>
                      <a:pt x="4" y="174"/>
                    </a:lnTo>
                    <a:lnTo>
                      <a:pt x="3" y="174"/>
                    </a:lnTo>
                    <a:lnTo>
                      <a:pt x="3" y="173"/>
                    </a:lnTo>
                    <a:lnTo>
                      <a:pt x="2" y="173"/>
                    </a:lnTo>
                    <a:lnTo>
                      <a:pt x="2" y="172"/>
                    </a:lnTo>
                    <a:lnTo>
                      <a:pt x="1" y="172"/>
                    </a:lnTo>
                    <a:lnTo>
                      <a:pt x="0" y="172"/>
                    </a:lnTo>
                    <a:lnTo>
                      <a:pt x="0" y="171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3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3" y="166"/>
                    </a:lnTo>
                    <a:lnTo>
                      <a:pt x="3" y="167"/>
                    </a:lnTo>
                    <a:lnTo>
                      <a:pt x="3" y="166"/>
                    </a:lnTo>
                    <a:lnTo>
                      <a:pt x="4" y="166"/>
                    </a:lnTo>
                    <a:lnTo>
                      <a:pt x="5" y="166"/>
                    </a:lnTo>
                    <a:lnTo>
                      <a:pt x="5" y="165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5" y="164"/>
                    </a:lnTo>
                    <a:lnTo>
                      <a:pt x="5" y="163"/>
                    </a:lnTo>
                    <a:lnTo>
                      <a:pt x="6" y="163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6" y="158"/>
                    </a:lnTo>
                    <a:lnTo>
                      <a:pt x="7" y="158"/>
                    </a:lnTo>
                    <a:lnTo>
                      <a:pt x="6" y="158"/>
                    </a:lnTo>
                    <a:lnTo>
                      <a:pt x="7" y="157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8" y="155"/>
                    </a:lnTo>
                    <a:lnTo>
                      <a:pt x="8" y="154"/>
                    </a:lnTo>
                    <a:lnTo>
                      <a:pt x="8" y="153"/>
                    </a:lnTo>
                    <a:lnTo>
                      <a:pt x="8" y="152"/>
                    </a:lnTo>
                    <a:lnTo>
                      <a:pt x="9" y="152"/>
                    </a:lnTo>
                    <a:lnTo>
                      <a:pt x="10" y="152"/>
                    </a:lnTo>
                    <a:lnTo>
                      <a:pt x="11" y="152"/>
                    </a:lnTo>
                    <a:lnTo>
                      <a:pt x="11" y="151"/>
                    </a:lnTo>
                    <a:lnTo>
                      <a:pt x="12" y="151"/>
                    </a:lnTo>
                    <a:lnTo>
                      <a:pt x="11" y="151"/>
                    </a:lnTo>
                    <a:lnTo>
                      <a:pt x="12" y="150"/>
                    </a:lnTo>
                    <a:lnTo>
                      <a:pt x="13" y="149"/>
                    </a:lnTo>
                    <a:lnTo>
                      <a:pt x="14" y="149"/>
                    </a:lnTo>
                    <a:lnTo>
                      <a:pt x="14" y="148"/>
                    </a:lnTo>
                    <a:lnTo>
                      <a:pt x="15" y="148"/>
                    </a:lnTo>
                    <a:lnTo>
                      <a:pt x="15" y="149"/>
                    </a:lnTo>
                    <a:lnTo>
                      <a:pt x="16" y="149"/>
                    </a:lnTo>
                    <a:lnTo>
                      <a:pt x="17" y="149"/>
                    </a:lnTo>
                    <a:lnTo>
                      <a:pt x="17" y="148"/>
                    </a:lnTo>
                    <a:lnTo>
                      <a:pt x="18" y="148"/>
                    </a:lnTo>
                    <a:lnTo>
                      <a:pt x="18" y="149"/>
                    </a:lnTo>
                    <a:lnTo>
                      <a:pt x="18" y="148"/>
                    </a:lnTo>
                    <a:lnTo>
                      <a:pt x="19" y="148"/>
                    </a:lnTo>
                    <a:lnTo>
                      <a:pt x="20" y="148"/>
                    </a:lnTo>
                    <a:lnTo>
                      <a:pt x="20" y="147"/>
                    </a:lnTo>
                    <a:lnTo>
                      <a:pt x="21" y="147"/>
                    </a:lnTo>
                    <a:lnTo>
                      <a:pt x="22" y="146"/>
                    </a:lnTo>
                    <a:lnTo>
                      <a:pt x="23" y="146"/>
                    </a:lnTo>
                    <a:lnTo>
                      <a:pt x="24" y="146"/>
                    </a:lnTo>
                    <a:lnTo>
                      <a:pt x="25" y="145"/>
                    </a:lnTo>
                    <a:lnTo>
                      <a:pt x="25" y="146"/>
                    </a:lnTo>
                    <a:lnTo>
                      <a:pt x="26" y="146"/>
                    </a:lnTo>
                    <a:lnTo>
                      <a:pt x="27" y="146"/>
                    </a:lnTo>
                    <a:lnTo>
                      <a:pt x="27" y="145"/>
                    </a:lnTo>
                    <a:lnTo>
                      <a:pt x="28" y="145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31" y="144"/>
                    </a:lnTo>
                    <a:lnTo>
                      <a:pt x="32" y="144"/>
                    </a:lnTo>
                    <a:lnTo>
                      <a:pt x="31" y="145"/>
                    </a:lnTo>
                    <a:lnTo>
                      <a:pt x="32" y="145"/>
                    </a:lnTo>
                    <a:lnTo>
                      <a:pt x="32" y="146"/>
                    </a:lnTo>
                    <a:lnTo>
                      <a:pt x="32" y="147"/>
                    </a:lnTo>
                    <a:lnTo>
                      <a:pt x="33" y="146"/>
                    </a:lnTo>
                    <a:lnTo>
                      <a:pt x="34" y="146"/>
                    </a:lnTo>
                    <a:lnTo>
                      <a:pt x="35" y="146"/>
                    </a:lnTo>
                    <a:lnTo>
                      <a:pt x="35" y="145"/>
                    </a:lnTo>
                    <a:lnTo>
                      <a:pt x="36" y="144"/>
                    </a:lnTo>
                    <a:lnTo>
                      <a:pt x="37" y="144"/>
                    </a:lnTo>
                    <a:lnTo>
                      <a:pt x="37" y="145"/>
                    </a:lnTo>
                    <a:lnTo>
                      <a:pt x="38" y="145"/>
                    </a:lnTo>
                    <a:lnTo>
                      <a:pt x="39" y="145"/>
                    </a:lnTo>
                    <a:lnTo>
                      <a:pt x="40" y="145"/>
                    </a:lnTo>
                    <a:lnTo>
                      <a:pt x="41" y="145"/>
                    </a:lnTo>
                    <a:lnTo>
                      <a:pt x="41" y="144"/>
                    </a:lnTo>
                    <a:lnTo>
                      <a:pt x="42" y="144"/>
                    </a:lnTo>
                    <a:lnTo>
                      <a:pt x="43" y="144"/>
                    </a:lnTo>
                    <a:lnTo>
                      <a:pt x="43" y="145"/>
                    </a:lnTo>
                    <a:lnTo>
                      <a:pt x="43" y="144"/>
                    </a:lnTo>
                    <a:lnTo>
                      <a:pt x="44" y="144"/>
                    </a:lnTo>
                    <a:lnTo>
                      <a:pt x="45" y="144"/>
                    </a:lnTo>
                    <a:lnTo>
                      <a:pt x="45" y="143"/>
                    </a:lnTo>
                    <a:lnTo>
                      <a:pt x="45" y="144"/>
                    </a:lnTo>
                    <a:lnTo>
                      <a:pt x="46" y="144"/>
                    </a:lnTo>
                    <a:lnTo>
                      <a:pt x="47" y="144"/>
                    </a:lnTo>
                    <a:lnTo>
                      <a:pt x="47" y="143"/>
                    </a:lnTo>
                    <a:lnTo>
                      <a:pt x="48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9" y="139"/>
                    </a:lnTo>
                    <a:lnTo>
                      <a:pt x="49" y="138"/>
                    </a:lnTo>
                    <a:lnTo>
                      <a:pt x="50" y="138"/>
                    </a:lnTo>
                    <a:lnTo>
                      <a:pt x="49" y="138"/>
                    </a:lnTo>
                    <a:lnTo>
                      <a:pt x="50" y="137"/>
                    </a:lnTo>
                    <a:lnTo>
                      <a:pt x="51" y="137"/>
                    </a:lnTo>
                    <a:lnTo>
                      <a:pt x="51" y="136"/>
                    </a:lnTo>
                    <a:lnTo>
                      <a:pt x="52" y="136"/>
                    </a:lnTo>
                    <a:lnTo>
                      <a:pt x="52" y="137"/>
                    </a:lnTo>
                    <a:lnTo>
                      <a:pt x="53" y="136"/>
                    </a:lnTo>
                    <a:lnTo>
                      <a:pt x="53" y="135"/>
                    </a:lnTo>
                    <a:lnTo>
                      <a:pt x="54" y="135"/>
                    </a:lnTo>
                    <a:lnTo>
                      <a:pt x="55" y="134"/>
                    </a:lnTo>
                    <a:lnTo>
                      <a:pt x="55" y="133"/>
                    </a:lnTo>
                    <a:lnTo>
                      <a:pt x="56" y="133"/>
                    </a:lnTo>
                    <a:lnTo>
                      <a:pt x="56" y="132"/>
                    </a:lnTo>
                    <a:lnTo>
                      <a:pt x="55" y="131"/>
                    </a:lnTo>
                    <a:lnTo>
                      <a:pt x="54" y="130"/>
                    </a:lnTo>
                    <a:lnTo>
                      <a:pt x="54" y="129"/>
                    </a:lnTo>
                    <a:lnTo>
                      <a:pt x="55" y="129"/>
                    </a:lnTo>
                    <a:lnTo>
                      <a:pt x="54" y="129"/>
                    </a:lnTo>
                    <a:lnTo>
                      <a:pt x="53" y="128"/>
                    </a:lnTo>
                    <a:lnTo>
                      <a:pt x="53" y="127"/>
                    </a:lnTo>
                    <a:lnTo>
                      <a:pt x="52" y="127"/>
                    </a:lnTo>
                    <a:lnTo>
                      <a:pt x="52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6"/>
                    </a:lnTo>
                    <a:lnTo>
                      <a:pt x="50" y="127"/>
                    </a:lnTo>
                    <a:lnTo>
                      <a:pt x="49" y="126"/>
                    </a:lnTo>
                    <a:lnTo>
                      <a:pt x="48" y="126"/>
                    </a:lnTo>
                    <a:lnTo>
                      <a:pt x="47" y="126"/>
                    </a:lnTo>
                    <a:lnTo>
                      <a:pt x="47" y="125"/>
                    </a:lnTo>
                    <a:lnTo>
                      <a:pt x="46" y="125"/>
                    </a:lnTo>
                    <a:lnTo>
                      <a:pt x="45" y="125"/>
                    </a:lnTo>
                    <a:lnTo>
                      <a:pt x="45" y="124"/>
                    </a:lnTo>
                    <a:lnTo>
                      <a:pt x="44" y="124"/>
                    </a:lnTo>
                    <a:lnTo>
                      <a:pt x="43" y="124"/>
                    </a:lnTo>
                    <a:lnTo>
                      <a:pt x="43" y="125"/>
                    </a:lnTo>
                    <a:lnTo>
                      <a:pt x="43" y="126"/>
                    </a:lnTo>
                    <a:lnTo>
                      <a:pt x="42" y="126"/>
                    </a:lnTo>
                    <a:lnTo>
                      <a:pt x="42" y="125"/>
                    </a:lnTo>
                    <a:lnTo>
                      <a:pt x="42" y="124"/>
                    </a:lnTo>
                    <a:lnTo>
                      <a:pt x="42" y="123"/>
                    </a:lnTo>
                    <a:lnTo>
                      <a:pt x="42" y="124"/>
                    </a:lnTo>
                    <a:lnTo>
                      <a:pt x="41" y="123"/>
                    </a:lnTo>
                    <a:lnTo>
                      <a:pt x="40" y="123"/>
                    </a:lnTo>
                    <a:lnTo>
                      <a:pt x="40" y="124"/>
                    </a:lnTo>
                    <a:lnTo>
                      <a:pt x="39" y="124"/>
                    </a:lnTo>
                    <a:lnTo>
                      <a:pt x="39" y="125"/>
                    </a:lnTo>
                    <a:lnTo>
                      <a:pt x="40" y="125"/>
                    </a:lnTo>
                    <a:lnTo>
                      <a:pt x="39" y="125"/>
                    </a:lnTo>
                    <a:lnTo>
                      <a:pt x="38" y="125"/>
                    </a:lnTo>
                    <a:lnTo>
                      <a:pt x="37" y="124"/>
                    </a:lnTo>
                    <a:lnTo>
                      <a:pt x="37" y="125"/>
                    </a:lnTo>
                    <a:lnTo>
                      <a:pt x="36" y="125"/>
                    </a:lnTo>
                    <a:lnTo>
                      <a:pt x="35" y="125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5"/>
                    </a:lnTo>
                    <a:lnTo>
                      <a:pt x="33" y="126"/>
                    </a:lnTo>
                    <a:lnTo>
                      <a:pt x="32" y="126"/>
                    </a:lnTo>
                    <a:lnTo>
                      <a:pt x="31" y="127"/>
                    </a:lnTo>
                    <a:lnTo>
                      <a:pt x="31" y="126"/>
                    </a:lnTo>
                    <a:lnTo>
                      <a:pt x="30" y="126"/>
                    </a:lnTo>
                    <a:lnTo>
                      <a:pt x="30" y="127"/>
                    </a:lnTo>
                    <a:lnTo>
                      <a:pt x="29" y="127"/>
                    </a:lnTo>
                    <a:lnTo>
                      <a:pt x="29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5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6" y="125"/>
                    </a:lnTo>
                    <a:lnTo>
                      <a:pt x="26" y="126"/>
                    </a:lnTo>
                    <a:lnTo>
                      <a:pt x="26" y="125"/>
                    </a:lnTo>
                    <a:lnTo>
                      <a:pt x="25" y="125"/>
                    </a:lnTo>
                    <a:lnTo>
                      <a:pt x="25" y="124"/>
                    </a:lnTo>
                    <a:lnTo>
                      <a:pt x="24" y="125"/>
                    </a:lnTo>
                    <a:lnTo>
                      <a:pt x="24" y="124"/>
                    </a:lnTo>
                    <a:lnTo>
                      <a:pt x="23" y="124"/>
                    </a:lnTo>
                    <a:lnTo>
                      <a:pt x="22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2" y="121"/>
                    </a:lnTo>
                    <a:lnTo>
                      <a:pt x="22" y="120"/>
                    </a:lnTo>
                    <a:lnTo>
                      <a:pt x="22" y="119"/>
                    </a:lnTo>
                    <a:lnTo>
                      <a:pt x="22" y="120"/>
                    </a:lnTo>
                    <a:lnTo>
                      <a:pt x="21" y="119"/>
                    </a:lnTo>
                    <a:lnTo>
                      <a:pt x="20" y="120"/>
                    </a:lnTo>
                    <a:lnTo>
                      <a:pt x="20" y="119"/>
                    </a:lnTo>
                    <a:lnTo>
                      <a:pt x="21" y="118"/>
                    </a:lnTo>
                    <a:lnTo>
                      <a:pt x="20" y="117"/>
                    </a:lnTo>
                    <a:lnTo>
                      <a:pt x="19" y="117"/>
                    </a:lnTo>
                    <a:lnTo>
                      <a:pt x="19" y="116"/>
                    </a:lnTo>
                    <a:lnTo>
                      <a:pt x="18" y="116"/>
                    </a:lnTo>
                    <a:lnTo>
                      <a:pt x="18" y="115"/>
                    </a:lnTo>
                    <a:lnTo>
                      <a:pt x="18" y="114"/>
                    </a:lnTo>
                    <a:lnTo>
                      <a:pt x="17" y="114"/>
                    </a:lnTo>
                    <a:lnTo>
                      <a:pt x="17" y="113"/>
                    </a:lnTo>
                    <a:lnTo>
                      <a:pt x="18" y="112"/>
                    </a:lnTo>
                    <a:lnTo>
                      <a:pt x="18" y="113"/>
                    </a:lnTo>
                    <a:lnTo>
                      <a:pt x="18" y="112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5" y="108"/>
                    </a:lnTo>
                    <a:lnTo>
                      <a:pt x="14" y="108"/>
                    </a:lnTo>
                    <a:lnTo>
                      <a:pt x="14" y="107"/>
                    </a:lnTo>
                    <a:lnTo>
                      <a:pt x="13" y="107"/>
                    </a:lnTo>
                    <a:lnTo>
                      <a:pt x="12" y="107"/>
                    </a:lnTo>
                    <a:close/>
                    <a:moveTo>
                      <a:pt x="215" y="164"/>
                    </a:moveTo>
                    <a:lnTo>
                      <a:pt x="215" y="164"/>
                    </a:lnTo>
                    <a:lnTo>
                      <a:pt x="215" y="163"/>
                    </a:lnTo>
                    <a:lnTo>
                      <a:pt x="215" y="164"/>
                    </a:lnTo>
                    <a:close/>
                    <a:moveTo>
                      <a:pt x="211" y="165"/>
                    </a:moveTo>
                    <a:lnTo>
                      <a:pt x="211" y="164"/>
                    </a:lnTo>
                    <a:lnTo>
                      <a:pt x="212" y="164"/>
                    </a:lnTo>
                    <a:lnTo>
                      <a:pt x="213" y="164"/>
                    </a:lnTo>
                    <a:lnTo>
                      <a:pt x="212" y="164"/>
                    </a:lnTo>
                    <a:lnTo>
                      <a:pt x="212" y="165"/>
                    </a:lnTo>
                    <a:lnTo>
                      <a:pt x="212" y="164"/>
                    </a:lnTo>
                    <a:lnTo>
                      <a:pt x="211" y="165"/>
                    </a:lnTo>
                    <a:close/>
                    <a:moveTo>
                      <a:pt x="209" y="166"/>
                    </a:moveTo>
                    <a:lnTo>
                      <a:pt x="209" y="166"/>
                    </a:lnTo>
                    <a:lnTo>
                      <a:pt x="210" y="166"/>
                    </a:lnTo>
                    <a:lnTo>
                      <a:pt x="209" y="166"/>
                    </a:lnTo>
                    <a:lnTo>
                      <a:pt x="210" y="166"/>
                    </a:lnTo>
                    <a:lnTo>
                      <a:pt x="209" y="166"/>
                    </a:lnTo>
                    <a:close/>
                    <a:moveTo>
                      <a:pt x="127" y="148"/>
                    </a:moveTo>
                    <a:lnTo>
                      <a:pt x="126" y="147"/>
                    </a:lnTo>
                    <a:lnTo>
                      <a:pt x="127" y="147"/>
                    </a:lnTo>
                    <a:lnTo>
                      <a:pt x="126" y="147"/>
                    </a:lnTo>
                    <a:lnTo>
                      <a:pt x="127" y="147"/>
                    </a:lnTo>
                    <a:lnTo>
                      <a:pt x="127" y="148"/>
                    </a:lnTo>
                    <a:close/>
                    <a:moveTo>
                      <a:pt x="120" y="149"/>
                    </a:moveTo>
                    <a:lnTo>
                      <a:pt x="120" y="149"/>
                    </a:lnTo>
                    <a:lnTo>
                      <a:pt x="121" y="148"/>
                    </a:lnTo>
                    <a:lnTo>
                      <a:pt x="122" y="148"/>
                    </a:lnTo>
                    <a:lnTo>
                      <a:pt x="123" y="149"/>
                    </a:lnTo>
                    <a:lnTo>
                      <a:pt x="123" y="148"/>
                    </a:lnTo>
                    <a:lnTo>
                      <a:pt x="124" y="149"/>
                    </a:lnTo>
                    <a:lnTo>
                      <a:pt x="124" y="148"/>
                    </a:lnTo>
                    <a:lnTo>
                      <a:pt x="125" y="148"/>
                    </a:lnTo>
                    <a:lnTo>
                      <a:pt x="126" y="147"/>
                    </a:lnTo>
                    <a:lnTo>
                      <a:pt x="125" y="148"/>
                    </a:lnTo>
                    <a:lnTo>
                      <a:pt x="126" y="148"/>
                    </a:lnTo>
                    <a:lnTo>
                      <a:pt x="127" y="148"/>
                    </a:lnTo>
                    <a:lnTo>
                      <a:pt x="126" y="149"/>
                    </a:lnTo>
                    <a:lnTo>
                      <a:pt x="125" y="149"/>
                    </a:lnTo>
                    <a:lnTo>
                      <a:pt x="125" y="150"/>
                    </a:lnTo>
                    <a:lnTo>
                      <a:pt x="125" y="151"/>
                    </a:lnTo>
                    <a:lnTo>
                      <a:pt x="126" y="151"/>
                    </a:lnTo>
                    <a:lnTo>
                      <a:pt x="125" y="151"/>
                    </a:lnTo>
                    <a:lnTo>
                      <a:pt x="125" y="152"/>
                    </a:lnTo>
                    <a:lnTo>
                      <a:pt x="125" y="151"/>
                    </a:lnTo>
                    <a:lnTo>
                      <a:pt x="125" y="152"/>
                    </a:lnTo>
                    <a:lnTo>
                      <a:pt x="124" y="152"/>
                    </a:lnTo>
                    <a:lnTo>
                      <a:pt x="124" y="151"/>
                    </a:lnTo>
                    <a:lnTo>
                      <a:pt x="123" y="151"/>
                    </a:lnTo>
                    <a:lnTo>
                      <a:pt x="123" y="150"/>
                    </a:lnTo>
                    <a:lnTo>
                      <a:pt x="122" y="150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1" y="151"/>
                    </a:lnTo>
                    <a:lnTo>
                      <a:pt x="120" y="151"/>
                    </a:lnTo>
                    <a:lnTo>
                      <a:pt x="119" y="150"/>
                    </a:lnTo>
                    <a:lnTo>
                      <a:pt x="119" y="149"/>
                    </a:lnTo>
                    <a:lnTo>
                      <a:pt x="120" y="149"/>
                    </a:lnTo>
                    <a:close/>
                    <a:moveTo>
                      <a:pt x="93" y="164"/>
                    </a:moveTo>
                    <a:lnTo>
                      <a:pt x="92" y="164"/>
                    </a:lnTo>
                    <a:lnTo>
                      <a:pt x="93" y="164"/>
                    </a:lnTo>
                    <a:close/>
                    <a:moveTo>
                      <a:pt x="94" y="165"/>
                    </a:moveTo>
                    <a:lnTo>
                      <a:pt x="93" y="165"/>
                    </a:lnTo>
                    <a:lnTo>
                      <a:pt x="94" y="165"/>
                    </a:lnTo>
                    <a:close/>
                    <a:moveTo>
                      <a:pt x="94" y="165"/>
                    </a:moveTo>
                    <a:lnTo>
                      <a:pt x="93" y="165"/>
                    </a:lnTo>
                    <a:lnTo>
                      <a:pt x="93" y="164"/>
                    </a:lnTo>
                    <a:lnTo>
                      <a:pt x="94" y="165"/>
                    </a:lnTo>
                    <a:lnTo>
                      <a:pt x="94" y="166"/>
                    </a:lnTo>
                    <a:lnTo>
                      <a:pt x="94" y="165"/>
                    </a:lnTo>
                    <a:close/>
                    <a:moveTo>
                      <a:pt x="96" y="166"/>
                    </a:moveTo>
                    <a:lnTo>
                      <a:pt x="96" y="166"/>
                    </a:lnTo>
                    <a:lnTo>
                      <a:pt x="95" y="166"/>
                    </a:lnTo>
                    <a:lnTo>
                      <a:pt x="95" y="167"/>
                    </a:lnTo>
                    <a:lnTo>
                      <a:pt x="95" y="166"/>
                    </a:lnTo>
                    <a:lnTo>
                      <a:pt x="96" y="166"/>
                    </a:lnTo>
                    <a:close/>
                    <a:moveTo>
                      <a:pt x="118" y="149"/>
                    </a:moveTo>
                    <a:lnTo>
                      <a:pt x="118" y="149"/>
                    </a:lnTo>
                    <a:close/>
                    <a:moveTo>
                      <a:pt x="126" y="151"/>
                    </a:moveTo>
                    <a:lnTo>
                      <a:pt x="126" y="150"/>
                    </a:lnTo>
                    <a:lnTo>
                      <a:pt x="126" y="151"/>
                    </a:lnTo>
                    <a:close/>
                    <a:moveTo>
                      <a:pt x="119" y="151"/>
                    </a:moveTo>
                    <a:lnTo>
                      <a:pt x="119" y="151"/>
                    </a:lnTo>
                    <a:close/>
                    <a:moveTo>
                      <a:pt x="120" y="151"/>
                    </a:moveTo>
                    <a:lnTo>
                      <a:pt x="119" y="151"/>
                    </a:lnTo>
                    <a:lnTo>
                      <a:pt x="120" y="151"/>
                    </a:lnTo>
                    <a:close/>
                    <a:moveTo>
                      <a:pt x="122" y="154"/>
                    </a:moveTo>
                    <a:lnTo>
                      <a:pt x="121" y="154"/>
                    </a:lnTo>
                    <a:lnTo>
                      <a:pt x="120" y="154"/>
                    </a:lnTo>
                    <a:lnTo>
                      <a:pt x="120" y="153"/>
                    </a:lnTo>
                    <a:lnTo>
                      <a:pt x="120" y="152"/>
                    </a:lnTo>
                    <a:lnTo>
                      <a:pt x="121" y="152"/>
                    </a:lnTo>
                    <a:lnTo>
                      <a:pt x="122" y="152"/>
                    </a:lnTo>
                    <a:lnTo>
                      <a:pt x="122" y="153"/>
                    </a:lnTo>
                    <a:lnTo>
                      <a:pt x="121" y="153"/>
                    </a:lnTo>
                    <a:lnTo>
                      <a:pt x="121" y="152"/>
                    </a:lnTo>
                    <a:lnTo>
                      <a:pt x="121" y="153"/>
                    </a:lnTo>
                    <a:lnTo>
                      <a:pt x="122" y="153"/>
                    </a:lnTo>
                    <a:lnTo>
                      <a:pt x="122" y="154"/>
                    </a:lnTo>
                    <a:lnTo>
                      <a:pt x="121" y="154"/>
                    </a:lnTo>
                    <a:lnTo>
                      <a:pt x="122" y="154"/>
                    </a:lnTo>
                    <a:close/>
                    <a:moveTo>
                      <a:pt x="120" y="154"/>
                    </a:moveTo>
                    <a:lnTo>
                      <a:pt x="120" y="154"/>
                    </a:lnTo>
                    <a:close/>
                    <a:moveTo>
                      <a:pt x="125" y="157"/>
                    </a:moveTo>
                    <a:lnTo>
                      <a:pt x="124" y="157"/>
                    </a:lnTo>
                    <a:lnTo>
                      <a:pt x="125" y="157"/>
                    </a:lnTo>
                    <a:close/>
                    <a:moveTo>
                      <a:pt x="122" y="167"/>
                    </a:moveTo>
                    <a:lnTo>
                      <a:pt x="122" y="167"/>
                    </a:lnTo>
                    <a:close/>
                    <a:moveTo>
                      <a:pt x="121" y="167"/>
                    </a:moveTo>
                    <a:lnTo>
                      <a:pt x="121" y="167"/>
                    </a:lnTo>
                    <a:close/>
                    <a:moveTo>
                      <a:pt x="122" y="167"/>
                    </a:moveTo>
                    <a:lnTo>
                      <a:pt x="122" y="167"/>
                    </a:lnTo>
                    <a:close/>
                    <a:moveTo>
                      <a:pt x="116" y="167"/>
                    </a:moveTo>
                    <a:lnTo>
                      <a:pt x="116" y="166"/>
                    </a:lnTo>
                    <a:lnTo>
                      <a:pt x="116" y="167"/>
                    </a:lnTo>
                    <a:close/>
                    <a:moveTo>
                      <a:pt x="114" y="167"/>
                    </a:moveTo>
                    <a:lnTo>
                      <a:pt x="114" y="167"/>
                    </a:lnTo>
                    <a:lnTo>
                      <a:pt x="114" y="166"/>
                    </a:lnTo>
                    <a:lnTo>
                      <a:pt x="114" y="167"/>
                    </a:lnTo>
                    <a:close/>
                    <a:moveTo>
                      <a:pt x="88" y="165"/>
                    </a:moveTo>
                    <a:lnTo>
                      <a:pt x="89" y="164"/>
                    </a:lnTo>
                    <a:lnTo>
                      <a:pt x="90" y="164"/>
                    </a:lnTo>
                    <a:lnTo>
                      <a:pt x="91" y="164"/>
                    </a:lnTo>
                    <a:lnTo>
                      <a:pt x="92" y="164"/>
                    </a:lnTo>
                    <a:lnTo>
                      <a:pt x="93" y="164"/>
                    </a:lnTo>
                    <a:lnTo>
                      <a:pt x="93" y="165"/>
                    </a:lnTo>
                    <a:lnTo>
                      <a:pt x="94" y="165"/>
                    </a:lnTo>
                    <a:lnTo>
                      <a:pt x="94" y="166"/>
                    </a:lnTo>
                    <a:lnTo>
                      <a:pt x="95" y="166"/>
                    </a:lnTo>
                    <a:lnTo>
                      <a:pt x="95" y="167"/>
                    </a:lnTo>
                    <a:lnTo>
                      <a:pt x="94" y="166"/>
                    </a:lnTo>
                    <a:lnTo>
                      <a:pt x="93" y="166"/>
                    </a:lnTo>
                    <a:lnTo>
                      <a:pt x="91" y="166"/>
                    </a:lnTo>
                    <a:lnTo>
                      <a:pt x="88" y="166"/>
                    </a:lnTo>
                    <a:lnTo>
                      <a:pt x="86" y="166"/>
                    </a:lnTo>
                    <a:lnTo>
                      <a:pt x="82" y="166"/>
                    </a:lnTo>
                    <a:lnTo>
                      <a:pt x="80" y="165"/>
                    </a:lnTo>
                    <a:lnTo>
                      <a:pt x="78" y="166"/>
                    </a:lnTo>
                    <a:lnTo>
                      <a:pt x="75" y="166"/>
                    </a:lnTo>
                    <a:lnTo>
                      <a:pt x="72" y="166"/>
                    </a:lnTo>
                    <a:lnTo>
                      <a:pt x="67" y="166"/>
                    </a:lnTo>
                    <a:lnTo>
                      <a:pt x="66" y="166"/>
                    </a:lnTo>
                    <a:lnTo>
                      <a:pt x="66" y="167"/>
                    </a:lnTo>
                    <a:lnTo>
                      <a:pt x="65" y="167"/>
                    </a:lnTo>
                    <a:lnTo>
                      <a:pt x="64" y="167"/>
                    </a:lnTo>
                    <a:lnTo>
                      <a:pt x="64" y="166"/>
                    </a:lnTo>
                    <a:lnTo>
                      <a:pt x="63" y="166"/>
                    </a:lnTo>
                    <a:lnTo>
                      <a:pt x="63" y="165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4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5" y="164"/>
                    </a:lnTo>
                    <a:lnTo>
                      <a:pt x="66" y="163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3"/>
                    </a:lnTo>
                    <a:lnTo>
                      <a:pt x="69" y="164"/>
                    </a:lnTo>
                    <a:lnTo>
                      <a:pt x="70" y="164"/>
                    </a:lnTo>
                    <a:lnTo>
                      <a:pt x="71" y="164"/>
                    </a:lnTo>
                    <a:lnTo>
                      <a:pt x="71" y="165"/>
                    </a:lnTo>
                    <a:lnTo>
                      <a:pt x="72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3" y="163"/>
                    </a:lnTo>
                    <a:lnTo>
                      <a:pt x="72" y="163"/>
                    </a:lnTo>
                    <a:lnTo>
                      <a:pt x="72" y="162"/>
                    </a:lnTo>
                    <a:lnTo>
                      <a:pt x="71" y="162"/>
                    </a:lnTo>
                    <a:lnTo>
                      <a:pt x="71" y="161"/>
                    </a:lnTo>
                    <a:lnTo>
                      <a:pt x="71" y="162"/>
                    </a:lnTo>
                    <a:lnTo>
                      <a:pt x="72" y="162"/>
                    </a:lnTo>
                    <a:lnTo>
                      <a:pt x="74" y="164"/>
                    </a:lnTo>
                    <a:lnTo>
                      <a:pt x="76" y="164"/>
                    </a:lnTo>
                    <a:lnTo>
                      <a:pt x="77" y="165"/>
                    </a:lnTo>
                    <a:lnTo>
                      <a:pt x="79" y="165"/>
                    </a:lnTo>
                    <a:lnTo>
                      <a:pt x="83" y="165"/>
                    </a:lnTo>
                    <a:lnTo>
                      <a:pt x="85" y="165"/>
                    </a:lnTo>
                    <a:lnTo>
                      <a:pt x="88" y="165"/>
                    </a:lnTo>
                    <a:close/>
                    <a:moveTo>
                      <a:pt x="121" y="168"/>
                    </a:moveTo>
                    <a:lnTo>
                      <a:pt x="121" y="168"/>
                    </a:lnTo>
                    <a:lnTo>
                      <a:pt x="122" y="168"/>
                    </a:lnTo>
                    <a:lnTo>
                      <a:pt x="121" y="168"/>
                    </a:lnTo>
                    <a:close/>
                    <a:moveTo>
                      <a:pt x="114" y="167"/>
                    </a:moveTo>
                    <a:lnTo>
                      <a:pt x="114" y="167"/>
                    </a:lnTo>
                    <a:close/>
                    <a:moveTo>
                      <a:pt x="99" y="167"/>
                    </a:moveTo>
                    <a:lnTo>
                      <a:pt x="99" y="167"/>
                    </a:lnTo>
                    <a:close/>
                    <a:moveTo>
                      <a:pt x="125" y="170"/>
                    </a:moveTo>
                    <a:lnTo>
                      <a:pt x="125" y="170"/>
                    </a:lnTo>
                    <a:close/>
                    <a:moveTo>
                      <a:pt x="99" y="168"/>
                    </a:moveTo>
                    <a:lnTo>
                      <a:pt x="99" y="167"/>
                    </a:lnTo>
                    <a:lnTo>
                      <a:pt x="99" y="168"/>
                    </a:lnTo>
                    <a:close/>
                    <a:moveTo>
                      <a:pt x="122" y="171"/>
                    </a:moveTo>
                    <a:lnTo>
                      <a:pt x="121" y="171"/>
                    </a:lnTo>
                    <a:lnTo>
                      <a:pt x="121" y="170"/>
                    </a:lnTo>
                    <a:lnTo>
                      <a:pt x="122" y="170"/>
                    </a:lnTo>
                    <a:lnTo>
                      <a:pt x="122" y="171"/>
                    </a:lnTo>
                    <a:close/>
                    <a:moveTo>
                      <a:pt x="121" y="171"/>
                    </a:moveTo>
                    <a:lnTo>
                      <a:pt x="121" y="171"/>
                    </a:lnTo>
                    <a:close/>
                    <a:moveTo>
                      <a:pt x="95" y="168"/>
                    </a:moveTo>
                    <a:lnTo>
                      <a:pt x="95" y="168"/>
                    </a:lnTo>
                    <a:close/>
                    <a:moveTo>
                      <a:pt x="42" y="151"/>
                    </a:moveTo>
                    <a:lnTo>
                      <a:pt x="42" y="151"/>
                    </a:lnTo>
                    <a:close/>
                    <a:moveTo>
                      <a:pt x="41" y="152"/>
                    </a:moveTo>
                    <a:lnTo>
                      <a:pt x="41" y="152"/>
                    </a:lnTo>
                    <a:lnTo>
                      <a:pt x="41" y="151"/>
                    </a:lnTo>
                    <a:lnTo>
                      <a:pt x="41" y="152"/>
                    </a:lnTo>
                    <a:close/>
                    <a:moveTo>
                      <a:pt x="39" y="152"/>
                    </a:moveTo>
                    <a:lnTo>
                      <a:pt x="39" y="152"/>
                    </a:lnTo>
                    <a:close/>
                    <a:moveTo>
                      <a:pt x="41" y="153"/>
                    </a:moveTo>
                    <a:lnTo>
                      <a:pt x="41" y="153"/>
                    </a:lnTo>
                    <a:lnTo>
                      <a:pt x="41" y="152"/>
                    </a:lnTo>
                    <a:lnTo>
                      <a:pt x="41" y="153"/>
                    </a:lnTo>
                    <a:close/>
                    <a:moveTo>
                      <a:pt x="40" y="153"/>
                    </a:moveTo>
                    <a:lnTo>
                      <a:pt x="40" y="153"/>
                    </a:lnTo>
                    <a:close/>
                    <a:moveTo>
                      <a:pt x="37" y="153"/>
                    </a:moveTo>
                    <a:lnTo>
                      <a:pt x="37" y="153"/>
                    </a:lnTo>
                    <a:close/>
                    <a:moveTo>
                      <a:pt x="42" y="154"/>
                    </a:moveTo>
                    <a:lnTo>
                      <a:pt x="42" y="153"/>
                    </a:lnTo>
                    <a:lnTo>
                      <a:pt x="42" y="154"/>
                    </a:lnTo>
                    <a:close/>
                    <a:moveTo>
                      <a:pt x="36" y="153"/>
                    </a:moveTo>
                    <a:lnTo>
                      <a:pt x="36" y="153"/>
                    </a:lnTo>
                    <a:close/>
                    <a:moveTo>
                      <a:pt x="39" y="153"/>
                    </a:moveTo>
                    <a:lnTo>
                      <a:pt x="39" y="153"/>
                    </a:lnTo>
                    <a:close/>
                    <a:moveTo>
                      <a:pt x="42" y="154"/>
                    </a:moveTo>
                    <a:lnTo>
                      <a:pt x="42" y="154"/>
                    </a:lnTo>
                    <a:close/>
                    <a:moveTo>
                      <a:pt x="35" y="154"/>
                    </a:moveTo>
                    <a:lnTo>
                      <a:pt x="35" y="154"/>
                    </a:lnTo>
                    <a:lnTo>
                      <a:pt x="35" y="153"/>
                    </a:lnTo>
                    <a:lnTo>
                      <a:pt x="36" y="153"/>
                    </a:lnTo>
                    <a:lnTo>
                      <a:pt x="36" y="154"/>
                    </a:lnTo>
                    <a:lnTo>
                      <a:pt x="35" y="154"/>
                    </a:lnTo>
                    <a:close/>
                    <a:moveTo>
                      <a:pt x="38" y="154"/>
                    </a:moveTo>
                    <a:lnTo>
                      <a:pt x="39" y="154"/>
                    </a:lnTo>
                    <a:lnTo>
                      <a:pt x="38" y="154"/>
                    </a:lnTo>
                    <a:close/>
                    <a:moveTo>
                      <a:pt x="37" y="154"/>
                    </a:moveTo>
                    <a:lnTo>
                      <a:pt x="37" y="154"/>
                    </a:lnTo>
                    <a:close/>
                    <a:moveTo>
                      <a:pt x="40" y="155"/>
                    </a:moveTo>
                    <a:lnTo>
                      <a:pt x="40" y="154"/>
                    </a:lnTo>
                    <a:lnTo>
                      <a:pt x="40" y="155"/>
                    </a:lnTo>
                    <a:close/>
                    <a:moveTo>
                      <a:pt x="41" y="155"/>
                    </a:moveTo>
                    <a:lnTo>
                      <a:pt x="41" y="155"/>
                    </a:lnTo>
                    <a:close/>
                    <a:moveTo>
                      <a:pt x="36" y="155"/>
                    </a:move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4"/>
                    </a:lnTo>
                    <a:lnTo>
                      <a:pt x="36" y="155"/>
                    </a:lnTo>
                    <a:close/>
                    <a:moveTo>
                      <a:pt x="39" y="155"/>
                    </a:moveTo>
                    <a:lnTo>
                      <a:pt x="40" y="155"/>
                    </a:lnTo>
                    <a:lnTo>
                      <a:pt x="39" y="155"/>
                    </a:lnTo>
                    <a:close/>
                    <a:moveTo>
                      <a:pt x="39" y="155"/>
                    </a:moveTo>
                    <a:lnTo>
                      <a:pt x="39" y="155"/>
                    </a:lnTo>
                    <a:close/>
                    <a:moveTo>
                      <a:pt x="35" y="156"/>
                    </a:moveTo>
                    <a:lnTo>
                      <a:pt x="35" y="155"/>
                    </a:lnTo>
                    <a:lnTo>
                      <a:pt x="36" y="155"/>
                    </a:lnTo>
                    <a:lnTo>
                      <a:pt x="36" y="156"/>
                    </a:lnTo>
                    <a:lnTo>
                      <a:pt x="35" y="156"/>
                    </a:lnTo>
                    <a:close/>
                    <a:moveTo>
                      <a:pt x="36" y="156"/>
                    </a:moveTo>
                    <a:lnTo>
                      <a:pt x="36" y="155"/>
                    </a:lnTo>
                    <a:lnTo>
                      <a:pt x="36" y="156"/>
                    </a:lnTo>
                    <a:close/>
                    <a:moveTo>
                      <a:pt x="36" y="156"/>
                    </a:moveTo>
                    <a:lnTo>
                      <a:pt x="36" y="156"/>
                    </a:lnTo>
                    <a:lnTo>
                      <a:pt x="36" y="155"/>
                    </a:lnTo>
                    <a:lnTo>
                      <a:pt x="36" y="156"/>
                    </a:lnTo>
                    <a:close/>
                    <a:moveTo>
                      <a:pt x="34" y="156"/>
                    </a:moveTo>
                    <a:lnTo>
                      <a:pt x="34" y="156"/>
                    </a:lnTo>
                    <a:close/>
                    <a:moveTo>
                      <a:pt x="45" y="158"/>
                    </a:moveTo>
                    <a:lnTo>
                      <a:pt x="46" y="158"/>
                    </a:lnTo>
                    <a:lnTo>
                      <a:pt x="45" y="158"/>
                    </a:lnTo>
                    <a:close/>
                    <a:moveTo>
                      <a:pt x="42" y="158"/>
                    </a:moveTo>
                    <a:lnTo>
                      <a:pt x="42" y="158"/>
                    </a:lnTo>
                    <a:close/>
                    <a:moveTo>
                      <a:pt x="33" y="158"/>
                    </a:moveTo>
                    <a:lnTo>
                      <a:pt x="33" y="158"/>
                    </a:lnTo>
                    <a:close/>
                    <a:moveTo>
                      <a:pt x="41" y="159"/>
                    </a:moveTo>
                    <a:lnTo>
                      <a:pt x="41" y="158"/>
                    </a:lnTo>
                    <a:lnTo>
                      <a:pt x="41" y="159"/>
                    </a:lnTo>
                    <a:close/>
                    <a:moveTo>
                      <a:pt x="44" y="159"/>
                    </a:moveTo>
                    <a:lnTo>
                      <a:pt x="44" y="159"/>
                    </a:lnTo>
                    <a:close/>
                    <a:moveTo>
                      <a:pt x="36" y="159"/>
                    </a:moveTo>
                    <a:lnTo>
                      <a:pt x="36" y="158"/>
                    </a:lnTo>
                    <a:lnTo>
                      <a:pt x="36" y="159"/>
                    </a:lnTo>
                    <a:close/>
                    <a:moveTo>
                      <a:pt x="32" y="158"/>
                    </a:moveTo>
                    <a:lnTo>
                      <a:pt x="32" y="158"/>
                    </a:lnTo>
                    <a:lnTo>
                      <a:pt x="33" y="158"/>
                    </a:lnTo>
                    <a:lnTo>
                      <a:pt x="32" y="158"/>
                    </a:lnTo>
                    <a:close/>
                    <a:moveTo>
                      <a:pt x="30" y="158"/>
                    </a:moveTo>
                    <a:lnTo>
                      <a:pt x="30" y="158"/>
                    </a:lnTo>
                    <a:close/>
                    <a:moveTo>
                      <a:pt x="38" y="162"/>
                    </a:moveTo>
                    <a:lnTo>
                      <a:pt x="38" y="162"/>
                    </a:lnTo>
                    <a:lnTo>
                      <a:pt x="39" y="161"/>
                    </a:lnTo>
                    <a:lnTo>
                      <a:pt x="39" y="160"/>
                    </a:lnTo>
                    <a:lnTo>
                      <a:pt x="38" y="160"/>
                    </a:lnTo>
                    <a:lnTo>
                      <a:pt x="37" y="160"/>
                    </a:lnTo>
                    <a:lnTo>
                      <a:pt x="36" y="160"/>
                    </a:lnTo>
                    <a:lnTo>
                      <a:pt x="36" y="159"/>
                    </a:lnTo>
                    <a:lnTo>
                      <a:pt x="37" y="159"/>
                    </a:lnTo>
                    <a:lnTo>
                      <a:pt x="38" y="159"/>
                    </a:lnTo>
                    <a:lnTo>
                      <a:pt x="38" y="160"/>
                    </a:lnTo>
                    <a:lnTo>
                      <a:pt x="39" y="159"/>
                    </a:lnTo>
                    <a:lnTo>
                      <a:pt x="40" y="159"/>
                    </a:lnTo>
                    <a:lnTo>
                      <a:pt x="39" y="160"/>
                    </a:lnTo>
                    <a:lnTo>
                      <a:pt x="40" y="160"/>
                    </a:lnTo>
                    <a:lnTo>
                      <a:pt x="39" y="160"/>
                    </a:lnTo>
                    <a:lnTo>
                      <a:pt x="40" y="160"/>
                    </a:lnTo>
                    <a:lnTo>
                      <a:pt x="40" y="161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40" y="161"/>
                    </a:lnTo>
                    <a:lnTo>
                      <a:pt x="40" y="162"/>
                    </a:lnTo>
                    <a:lnTo>
                      <a:pt x="39" y="162"/>
                    </a:lnTo>
                    <a:lnTo>
                      <a:pt x="39" y="161"/>
                    </a:lnTo>
                    <a:lnTo>
                      <a:pt x="39" y="162"/>
                    </a:lnTo>
                    <a:lnTo>
                      <a:pt x="38" y="162"/>
                    </a:lnTo>
                    <a:close/>
                    <a:moveTo>
                      <a:pt x="35" y="159"/>
                    </a:moveTo>
                    <a:lnTo>
                      <a:pt x="35" y="159"/>
                    </a:lnTo>
                    <a:close/>
                    <a:moveTo>
                      <a:pt x="36" y="159"/>
                    </a:moveTo>
                    <a:lnTo>
                      <a:pt x="36" y="159"/>
                    </a:lnTo>
                    <a:close/>
                    <a:moveTo>
                      <a:pt x="53" y="161"/>
                    </a:moveTo>
                    <a:lnTo>
                      <a:pt x="53" y="161"/>
                    </a:lnTo>
                    <a:close/>
                    <a:moveTo>
                      <a:pt x="40" y="160"/>
                    </a:moveTo>
                    <a:lnTo>
                      <a:pt x="40" y="159"/>
                    </a:lnTo>
                    <a:lnTo>
                      <a:pt x="40" y="160"/>
                    </a:lnTo>
                    <a:close/>
                    <a:moveTo>
                      <a:pt x="36" y="159"/>
                    </a:moveTo>
                    <a:lnTo>
                      <a:pt x="36" y="159"/>
                    </a:lnTo>
                    <a:close/>
                    <a:moveTo>
                      <a:pt x="29" y="159"/>
                    </a:moveTo>
                    <a:lnTo>
                      <a:pt x="29" y="159"/>
                    </a:lnTo>
                    <a:lnTo>
                      <a:pt x="30" y="159"/>
                    </a:lnTo>
                    <a:lnTo>
                      <a:pt x="29" y="159"/>
                    </a:lnTo>
                    <a:lnTo>
                      <a:pt x="29" y="160"/>
                    </a:lnTo>
                    <a:lnTo>
                      <a:pt x="28" y="160"/>
                    </a:lnTo>
                    <a:lnTo>
                      <a:pt x="29" y="159"/>
                    </a:lnTo>
                    <a:lnTo>
                      <a:pt x="28" y="159"/>
                    </a:lnTo>
                    <a:lnTo>
                      <a:pt x="29" y="159"/>
                    </a:lnTo>
                    <a:close/>
                    <a:moveTo>
                      <a:pt x="41" y="161"/>
                    </a:moveTo>
                    <a:lnTo>
                      <a:pt x="41" y="161"/>
                    </a:lnTo>
                    <a:close/>
                    <a:moveTo>
                      <a:pt x="42" y="161"/>
                    </a:moveTo>
                    <a:lnTo>
                      <a:pt x="42" y="161"/>
                    </a:lnTo>
                    <a:close/>
                    <a:moveTo>
                      <a:pt x="36" y="161"/>
                    </a:moveTo>
                    <a:lnTo>
                      <a:pt x="36" y="160"/>
                    </a:lnTo>
                    <a:lnTo>
                      <a:pt x="36" y="161"/>
                    </a:lnTo>
                    <a:close/>
                    <a:moveTo>
                      <a:pt x="34" y="161"/>
                    </a:moveTo>
                    <a:lnTo>
                      <a:pt x="34" y="161"/>
                    </a:lnTo>
                    <a:lnTo>
                      <a:pt x="35" y="161"/>
                    </a:lnTo>
                    <a:lnTo>
                      <a:pt x="34" y="161"/>
                    </a:lnTo>
                    <a:close/>
                    <a:moveTo>
                      <a:pt x="42" y="162"/>
                    </a:moveTo>
                    <a:lnTo>
                      <a:pt x="41" y="161"/>
                    </a:lnTo>
                    <a:lnTo>
                      <a:pt x="42" y="161"/>
                    </a:lnTo>
                    <a:lnTo>
                      <a:pt x="42" y="162"/>
                    </a:lnTo>
                    <a:close/>
                    <a:moveTo>
                      <a:pt x="35" y="161"/>
                    </a:moveTo>
                    <a:lnTo>
                      <a:pt x="35" y="161"/>
                    </a:lnTo>
                    <a:close/>
                    <a:moveTo>
                      <a:pt x="36" y="162"/>
                    </a:moveTo>
                    <a:lnTo>
                      <a:pt x="36" y="162"/>
                    </a:lnTo>
                    <a:lnTo>
                      <a:pt x="36" y="161"/>
                    </a:lnTo>
                    <a:lnTo>
                      <a:pt x="36" y="162"/>
                    </a:lnTo>
                    <a:close/>
                    <a:moveTo>
                      <a:pt x="46" y="163"/>
                    </a:moveTo>
                    <a:lnTo>
                      <a:pt x="46" y="163"/>
                    </a:lnTo>
                    <a:close/>
                    <a:moveTo>
                      <a:pt x="47" y="164"/>
                    </a:moveTo>
                    <a:lnTo>
                      <a:pt x="47" y="164"/>
                    </a:lnTo>
                    <a:lnTo>
                      <a:pt x="47" y="163"/>
                    </a:lnTo>
                    <a:lnTo>
                      <a:pt x="48" y="163"/>
                    </a:lnTo>
                    <a:lnTo>
                      <a:pt x="47" y="164"/>
                    </a:lnTo>
                    <a:close/>
                    <a:moveTo>
                      <a:pt x="41" y="163"/>
                    </a:moveTo>
                    <a:lnTo>
                      <a:pt x="40" y="163"/>
                    </a:lnTo>
                    <a:lnTo>
                      <a:pt x="41" y="163"/>
                    </a:lnTo>
                    <a:close/>
                    <a:moveTo>
                      <a:pt x="47" y="164"/>
                    </a:moveTo>
                    <a:lnTo>
                      <a:pt x="47" y="164"/>
                    </a:lnTo>
                    <a:close/>
                    <a:moveTo>
                      <a:pt x="42" y="163"/>
                    </a:moveTo>
                    <a:lnTo>
                      <a:pt x="42" y="163"/>
                    </a:lnTo>
                    <a:close/>
                    <a:moveTo>
                      <a:pt x="46" y="165"/>
                    </a:moveTo>
                    <a:lnTo>
                      <a:pt x="46" y="165"/>
                    </a:lnTo>
                    <a:lnTo>
                      <a:pt x="47" y="165"/>
                    </a:lnTo>
                    <a:lnTo>
                      <a:pt x="47" y="164"/>
                    </a:lnTo>
                    <a:lnTo>
                      <a:pt x="48" y="164"/>
                    </a:lnTo>
                    <a:lnTo>
                      <a:pt x="49" y="165"/>
                    </a:lnTo>
                    <a:lnTo>
                      <a:pt x="50" y="165"/>
                    </a:lnTo>
                    <a:lnTo>
                      <a:pt x="50" y="166"/>
                    </a:lnTo>
                    <a:lnTo>
                      <a:pt x="49" y="166"/>
                    </a:lnTo>
                    <a:lnTo>
                      <a:pt x="50" y="166"/>
                    </a:lnTo>
                    <a:lnTo>
                      <a:pt x="49" y="166"/>
                    </a:lnTo>
                    <a:lnTo>
                      <a:pt x="48" y="166"/>
                    </a:lnTo>
                    <a:lnTo>
                      <a:pt x="49" y="166"/>
                    </a:lnTo>
                    <a:lnTo>
                      <a:pt x="49" y="167"/>
                    </a:lnTo>
                    <a:lnTo>
                      <a:pt x="50" y="167"/>
                    </a:lnTo>
                    <a:lnTo>
                      <a:pt x="51" y="167"/>
                    </a:lnTo>
                    <a:lnTo>
                      <a:pt x="52" y="167"/>
                    </a:lnTo>
                    <a:lnTo>
                      <a:pt x="51" y="168"/>
                    </a:lnTo>
                    <a:lnTo>
                      <a:pt x="52" y="169"/>
                    </a:lnTo>
                    <a:lnTo>
                      <a:pt x="53" y="169"/>
                    </a:lnTo>
                    <a:lnTo>
                      <a:pt x="52" y="168"/>
                    </a:lnTo>
                    <a:lnTo>
                      <a:pt x="53" y="168"/>
                    </a:lnTo>
                    <a:lnTo>
                      <a:pt x="54" y="167"/>
                    </a:lnTo>
                    <a:lnTo>
                      <a:pt x="54" y="168"/>
                    </a:lnTo>
                    <a:lnTo>
                      <a:pt x="55" y="167"/>
                    </a:lnTo>
                    <a:lnTo>
                      <a:pt x="55" y="168"/>
                    </a:lnTo>
                    <a:lnTo>
                      <a:pt x="54" y="168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4" y="169"/>
                    </a:lnTo>
                    <a:lnTo>
                      <a:pt x="54" y="170"/>
                    </a:lnTo>
                    <a:lnTo>
                      <a:pt x="53" y="170"/>
                    </a:lnTo>
                    <a:lnTo>
                      <a:pt x="53" y="171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5" y="171"/>
                    </a:lnTo>
                    <a:lnTo>
                      <a:pt x="56" y="171"/>
                    </a:lnTo>
                    <a:lnTo>
                      <a:pt x="57" y="171"/>
                    </a:lnTo>
                    <a:lnTo>
                      <a:pt x="57" y="172"/>
                    </a:lnTo>
                    <a:lnTo>
                      <a:pt x="56" y="172"/>
                    </a:lnTo>
                    <a:lnTo>
                      <a:pt x="55" y="172"/>
                    </a:lnTo>
                    <a:lnTo>
                      <a:pt x="55" y="173"/>
                    </a:lnTo>
                    <a:lnTo>
                      <a:pt x="54" y="173"/>
                    </a:lnTo>
                    <a:lnTo>
                      <a:pt x="54" y="172"/>
                    </a:lnTo>
                    <a:lnTo>
                      <a:pt x="54" y="171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2"/>
                    </a:lnTo>
                    <a:lnTo>
                      <a:pt x="52" y="172"/>
                    </a:lnTo>
                    <a:lnTo>
                      <a:pt x="51" y="172"/>
                    </a:lnTo>
                    <a:lnTo>
                      <a:pt x="50" y="172"/>
                    </a:lnTo>
                    <a:lnTo>
                      <a:pt x="50" y="173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7" y="173"/>
                    </a:lnTo>
                    <a:lnTo>
                      <a:pt x="46" y="173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1"/>
                    </a:lnTo>
                    <a:lnTo>
                      <a:pt x="41" y="172"/>
                    </a:lnTo>
                    <a:lnTo>
                      <a:pt x="40" y="173"/>
                    </a:lnTo>
                    <a:lnTo>
                      <a:pt x="39" y="173"/>
                    </a:lnTo>
                    <a:lnTo>
                      <a:pt x="39" y="174"/>
                    </a:lnTo>
                    <a:lnTo>
                      <a:pt x="38" y="174"/>
                    </a:lnTo>
                    <a:lnTo>
                      <a:pt x="39" y="173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9" y="172"/>
                    </a:lnTo>
                    <a:lnTo>
                      <a:pt x="39" y="171"/>
                    </a:lnTo>
                    <a:lnTo>
                      <a:pt x="38" y="171"/>
                    </a:lnTo>
                    <a:lnTo>
                      <a:pt x="37" y="171"/>
                    </a:lnTo>
                    <a:lnTo>
                      <a:pt x="38" y="170"/>
                    </a:lnTo>
                    <a:lnTo>
                      <a:pt x="37" y="170"/>
                    </a:lnTo>
                    <a:lnTo>
                      <a:pt x="37" y="171"/>
                    </a:lnTo>
                    <a:lnTo>
                      <a:pt x="37" y="170"/>
                    </a:lnTo>
                    <a:lnTo>
                      <a:pt x="36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69"/>
                    </a:lnTo>
                    <a:lnTo>
                      <a:pt x="39" y="168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1" y="167"/>
                    </a:lnTo>
                    <a:lnTo>
                      <a:pt x="41" y="168"/>
                    </a:lnTo>
                    <a:lnTo>
                      <a:pt x="41" y="167"/>
                    </a:lnTo>
                    <a:lnTo>
                      <a:pt x="42" y="166"/>
                    </a:lnTo>
                    <a:lnTo>
                      <a:pt x="43" y="166"/>
                    </a:lnTo>
                    <a:lnTo>
                      <a:pt x="43" y="167"/>
                    </a:lnTo>
                    <a:lnTo>
                      <a:pt x="43" y="168"/>
                    </a:lnTo>
                    <a:lnTo>
                      <a:pt x="43" y="167"/>
                    </a:lnTo>
                    <a:lnTo>
                      <a:pt x="44" y="167"/>
                    </a:lnTo>
                    <a:lnTo>
                      <a:pt x="44" y="166"/>
                    </a:lnTo>
                    <a:lnTo>
                      <a:pt x="45" y="166"/>
                    </a:lnTo>
                    <a:lnTo>
                      <a:pt x="46" y="166"/>
                    </a:lnTo>
                    <a:lnTo>
                      <a:pt x="46" y="165"/>
                    </a:lnTo>
                    <a:close/>
                    <a:moveTo>
                      <a:pt x="47" y="164"/>
                    </a:moveTo>
                    <a:lnTo>
                      <a:pt x="47" y="164"/>
                    </a:lnTo>
                    <a:close/>
                    <a:moveTo>
                      <a:pt x="56" y="169"/>
                    </a:moveTo>
                    <a:lnTo>
                      <a:pt x="56" y="169"/>
                    </a:lnTo>
                    <a:close/>
                    <a:moveTo>
                      <a:pt x="41" y="168"/>
                    </a:moveTo>
                    <a:lnTo>
                      <a:pt x="40" y="167"/>
                    </a:lnTo>
                    <a:lnTo>
                      <a:pt x="41" y="167"/>
                    </a:lnTo>
                    <a:lnTo>
                      <a:pt x="41" y="168"/>
                    </a:lnTo>
                    <a:close/>
                    <a:moveTo>
                      <a:pt x="37" y="173"/>
                    </a:moveTo>
                    <a:lnTo>
                      <a:pt x="38" y="173"/>
                    </a:lnTo>
                    <a:lnTo>
                      <a:pt x="37" y="173"/>
                    </a:lnTo>
                    <a:close/>
                    <a:moveTo>
                      <a:pt x="51" y="176"/>
                    </a:moveTo>
                    <a:lnTo>
                      <a:pt x="51" y="176"/>
                    </a:lnTo>
                    <a:lnTo>
                      <a:pt x="51" y="175"/>
                    </a:lnTo>
                    <a:lnTo>
                      <a:pt x="52" y="175"/>
                    </a:lnTo>
                    <a:lnTo>
                      <a:pt x="51" y="176"/>
                    </a:lnTo>
                    <a:close/>
                    <a:moveTo>
                      <a:pt x="73" y="156"/>
                    </a:moveTo>
                    <a:lnTo>
                      <a:pt x="73" y="156"/>
                    </a:lnTo>
                    <a:lnTo>
                      <a:pt x="72" y="156"/>
                    </a:lnTo>
                    <a:lnTo>
                      <a:pt x="72" y="155"/>
                    </a:lnTo>
                    <a:lnTo>
                      <a:pt x="71" y="155"/>
                    </a:lnTo>
                    <a:lnTo>
                      <a:pt x="72" y="155"/>
                    </a:lnTo>
                    <a:lnTo>
                      <a:pt x="71" y="155"/>
                    </a:lnTo>
                    <a:lnTo>
                      <a:pt x="72" y="154"/>
                    </a:lnTo>
                    <a:lnTo>
                      <a:pt x="73" y="154"/>
                    </a:lnTo>
                    <a:lnTo>
                      <a:pt x="74" y="154"/>
                    </a:lnTo>
                    <a:lnTo>
                      <a:pt x="75" y="154"/>
                    </a:lnTo>
                    <a:lnTo>
                      <a:pt x="74" y="154"/>
                    </a:lnTo>
                    <a:lnTo>
                      <a:pt x="74" y="155"/>
                    </a:lnTo>
                    <a:lnTo>
                      <a:pt x="74" y="156"/>
                    </a:lnTo>
                    <a:lnTo>
                      <a:pt x="73" y="156"/>
                    </a:lnTo>
                    <a:close/>
                    <a:moveTo>
                      <a:pt x="71" y="155"/>
                    </a:moveTo>
                    <a:lnTo>
                      <a:pt x="71" y="155"/>
                    </a:lnTo>
                    <a:close/>
                    <a:moveTo>
                      <a:pt x="68" y="155"/>
                    </a:moveTo>
                    <a:lnTo>
                      <a:pt x="68" y="155"/>
                    </a:lnTo>
                    <a:close/>
                    <a:moveTo>
                      <a:pt x="68" y="155"/>
                    </a:moveTo>
                    <a:lnTo>
                      <a:pt x="68" y="155"/>
                    </a:lnTo>
                    <a:close/>
                    <a:moveTo>
                      <a:pt x="65" y="155"/>
                    </a:moveTo>
                    <a:lnTo>
                      <a:pt x="65" y="155"/>
                    </a:lnTo>
                    <a:close/>
                    <a:moveTo>
                      <a:pt x="69" y="156"/>
                    </a:moveTo>
                    <a:lnTo>
                      <a:pt x="68" y="156"/>
                    </a:lnTo>
                    <a:lnTo>
                      <a:pt x="69" y="156"/>
                    </a:lnTo>
                    <a:close/>
                    <a:moveTo>
                      <a:pt x="71" y="158"/>
                    </a:moveTo>
                    <a:lnTo>
                      <a:pt x="71" y="158"/>
                    </a:lnTo>
                    <a:close/>
                    <a:moveTo>
                      <a:pt x="70" y="158"/>
                    </a:moveTo>
                    <a:lnTo>
                      <a:pt x="71" y="158"/>
                    </a:lnTo>
                    <a:lnTo>
                      <a:pt x="70" y="158"/>
                    </a:lnTo>
                    <a:close/>
                    <a:moveTo>
                      <a:pt x="62" y="158"/>
                    </a:moveTo>
                    <a:lnTo>
                      <a:pt x="62" y="158"/>
                    </a:lnTo>
                    <a:close/>
                    <a:moveTo>
                      <a:pt x="70" y="159"/>
                    </a:moveTo>
                    <a:lnTo>
                      <a:pt x="70" y="160"/>
                    </a:lnTo>
                    <a:lnTo>
                      <a:pt x="69" y="161"/>
                    </a:lnTo>
                    <a:lnTo>
                      <a:pt x="69" y="160"/>
                    </a:lnTo>
                    <a:lnTo>
                      <a:pt x="69" y="159"/>
                    </a:lnTo>
                    <a:lnTo>
                      <a:pt x="70" y="159"/>
                    </a:lnTo>
                    <a:lnTo>
                      <a:pt x="70" y="158"/>
                    </a:lnTo>
                    <a:lnTo>
                      <a:pt x="70" y="159"/>
                    </a:lnTo>
                    <a:lnTo>
                      <a:pt x="71" y="158"/>
                    </a:lnTo>
                    <a:lnTo>
                      <a:pt x="71" y="159"/>
                    </a:lnTo>
                    <a:lnTo>
                      <a:pt x="70" y="159"/>
                    </a:lnTo>
                    <a:close/>
                    <a:moveTo>
                      <a:pt x="71" y="159"/>
                    </a:moveTo>
                    <a:lnTo>
                      <a:pt x="71" y="159"/>
                    </a:lnTo>
                    <a:close/>
                    <a:moveTo>
                      <a:pt x="71" y="159"/>
                    </a:moveTo>
                    <a:lnTo>
                      <a:pt x="71" y="159"/>
                    </a:lnTo>
                    <a:close/>
                    <a:moveTo>
                      <a:pt x="63" y="159"/>
                    </a:moveTo>
                    <a:lnTo>
                      <a:pt x="62" y="159"/>
                    </a:lnTo>
                    <a:lnTo>
                      <a:pt x="63" y="159"/>
                    </a:lnTo>
                    <a:lnTo>
                      <a:pt x="62" y="159"/>
                    </a:lnTo>
                    <a:lnTo>
                      <a:pt x="61" y="159"/>
                    </a:lnTo>
                    <a:lnTo>
                      <a:pt x="62" y="158"/>
                    </a:lnTo>
                    <a:lnTo>
                      <a:pt x="63" y="159"/>
                    </a:lnTo>
                    <a:close/>
                    <a:moveTo>
                      <a:pt x="68" y="160"/>
                    </a:moveTo>
                    <a:lnTo>
                      <a:pt x="68" y="159"/>
                    </a:lnTo>
                    <a:lnTo>
                      <a:pt x="68" y="160"/>
                    </a:lnTo>
                    <a:close/>
                    <a:moveTo>
                      <a:pt x="68" y="160"/>
                    </a:moveTo>
                    <a:lnTo>
                      <a:pt x="68" y="160"/>
                    </a:lnTo>
                    <a:close/>
                    <a:moveTo>
                      <a:pt x="68" y="161"/>
                    </a:moveTo>
                    <a:lnTo>
                      <a:pt x="68" y="161"/>
                    </a:lnTo>
                    <a:close/>
                    <a:moveTo>
                      <a:pt x="57" y="160"/>
                    </a:moveTo>
                    <a:lnTo>
                      <a:pt x="57" y="160"/>
                    </a:lnTo>
                    <a:close/>
                    <a:moveTo>
                      <a:pt x="68" y="161"/>
                    </a:moveTo>
                    <a:lnTo>
                      <a:pt x="68" y="161"/>
                    </a:lnTo>
                    <a:close/>
                    <a:moveTo>
                      <a:pt x="55" y="161"/>
                    </a:moveTo>
                    <a:lnTo>
                      <a:pt x="55" y="161"/>
                    </a:lnTo>
                    <a:lnTo>
                      <a:pt x="56" y="161"/>
                    </a:lnTo>
                    <a:lnTo>
                      <a:pt x="55" y="161"/>
                    </a:lnTo>
                    <a:close/>
                    <a:moveTo>
                      <a:pt x="55" y="161"/>
                    </a:moveTo>
                    <a:lnTo>
                      <a:pt x="54" y="161"/>
                    </a:lnTo>
                    <a:lnTo>
                      <a:pt x="55" y="161"/>
                    </a:lnTo>
                    <a:close/>
                    <a:moveTo>
                      <a:pt x="27" y="158"/>
                    </a:moveTo>
                    <a:lnTo>
                      <a:pt x="27" y="158"/>
                    </a:lnTo>
                    <a:lnTo>
                      <a:pt x="28" y="158"/>
                    </a:lnTo>
                    <a:lnTo>
                      <a:pt x="27" y="158"/>
                    </a:lnTo>
                    <a:close/>
                    <a:moveTo>
                      <a:pt x="26" y="159"/>
                    </a:moveTo>
                    <a:lnTo>
                      <a:pt x="25" y="159"/>
                    </a:lnTo>
                    <a:lnTo>
                      <a:pt x="26" y="159"/>
                    </a:lnTo>
                    <a:close/>
                    <a:moveTo>
                      <a:pt x="24" y="159"/>
                    </a:moveTo>
                    <a:lnTo>
                      <a:pt x="24" y="159"/>
                    </a:lnTo>
                    <a:close/>
                    <a:moveTo>
                      <a:pt x="24" y="160"/>
                    </a:moveTo>
                    <a:lnTo>
                      <a:pt x="24" y="160"/>
                    </a:lnTo>
                    <a:lnTo>
                      <a:pt x="25" y="159"/>
                    </a:lnTo>
                    <a:lnTo>
                      <a:pt x="25" y="160"/>
                    </a:lnTo>
                    <a:lnTo>
                      <a:pt x="24" y="160"/>
                    </a:lnTo>
                    <a:close/>
                    <a:moveTo>
                      <a:pt x="21" y="160"/>
                    </a:moveTo>
                    <a:lnTo>
                      <a:pt x="21" y="159"/>
                    </a:lnTo>
                    <a:lnTo>
                      <a:pt x="21" y="160"/>
                    </a:lnTo>
                    <a:close/>
                    <a:moveTo>
                      <a:pt x="20" y="159"/>
                    </a:moveTo>
                    <a:lnTo>
                      <a:pt x="20" y="159"/>
                    </a:lnTo>
                    <a:close/>
                    <a:moveTo>
                      <a:pt x="17" y="159"/>
                    </a:moveTo>
                    <a:lnTo>
                      <a:pt x="17" y="159"/>
                    </a:lnTo>
                    <a:close/>
                    <a:moveTo>
                      <a:pt x="19" y="159"/>
                    </a:moveTo>
                    <a:lnTo>
                      <a:pt x="19" y="159"/>
                    </a:lnTo>
                    <a:lnTo>
                      <a:pt x="20" y="159"/>
                    </a:lnTo>
                    <a:lnTo>
                      <a:pt x="19" y="159"/>
                    </a:lnTo>
                    <a:close/>
                    <a:moveTo>
                      <a:pt x="22" y="160"/>
                    </a:moveTo>
                    <a:lnTo>
                      <a:pt x="22" y="160"/>
                    </a:lnTo>
                    <a:close/>
                    <a:moveTo>
                      <a:pt x="21" y="160"/>
                    </a:moveTo>
                    <a:lnTo>
                      <a:pt x="21" y="160"/>
                    </a:lnTo>
                    <a:close/>
                    <a:moveTo>
                      <a:pt x="19" y="160"/>
                    </a:moveTo>
                    <a:lnTo>
                      <a:pt x="19" y="160"/>
                    </a:lnTo>
                    <a:close/>
                    <a:moveTo>
                      <a:pt x="18" y="160"/>
                    </a:moveTo>
                    <a:lnTo>
                      <a:pt x="18" y="160"/>
                    </a:lnTo>
                    <a:lnTo>
                      <a:pt x="19" y="160"/>
                    </a:lnTo>
                    <a:lnTo>
                      <a:pt x="18" y="160"/>
                    </a:lnTo>
                    <a:close/>
                    <a:moveTo>
                      <a:pt x="21" y="162"/>
                    </a:moveTo>
                    <a:lnTo>
                      <a:pt x="22" y="161"/>
                    </a:lnTo>
                    <a:lnTo>
                      <a:pt x="22" y="162"/>
                    </a:lnTo>
                    <a:lnTo>
                      <a:pt x="21" y="162"/>
                    </a:lnTo>
                    <a:close/>
                    <a:moveTo>
                      <a:pt x="15" y="161"/>
                    </a:moveTo>
                    <a:lnTo>
                      <a:pt x="15" y="161"/>
                    </a:lnTo>
                    <a:close/>
                    <a:moveTo>
                      <a:pt x="16" y="162"/>
                    </a:moveTo>
                    <a:lnTo>
                      <a:pt x="16" y="162"/>
                    </a:lnTo>
                    <a:close/>
                    <a:moveTo>
                      <a:pt x="15" y="163"/>
                    </a:moveTo>
                    <a:lnTo>
                      <a:pt x="15" y="162"/>
                    </a:lnTo>
                    <a:lnTo>
                      <a:pt x="15" y="163"/>
                    </a:lnTo>
                    <a:close/>
                    <a:moveTo>
                      <a:pt x="15" y="163"/>
                    </a:moveTo>
                    <a:lnTo>
                      <a:pt x="15" y="163"/>
                    </a:lnTo>
                    <a:lnTo>
                      <a:pt x="16" y="163"/>
                    </a:lnTo>
                    <a:lnTo>
                      <a:pt x="15" y="163"/>
                    </a:lnTo>
                    <a:close/>
                    <a:moveTo>
                      <a:pt x="16" y="163"/>
                    </a:moveTo>
                    <a:lnTo>
                      <a:pt x="16" y="163"/>
                    </a:lnTo>
                    <a:close/>
                    <a:moveTo>
                      <a:pt x="15" y="164"/>
                    </a:moveTo>
                    <a:lnTo>
                      <a:pt x="15" y="164"/>
                    </a:lnTo>
                    <a:close/>
                    <a:moveTo>
                      <a:pt x="15" y="164"/>
                    </a:moveTo>
                    <a:lnTo>
                      <a:pt x="15" y="164"/>
                    </a:lnTo>
                    <a:close/>
                    <a:moveTo>
                      <a:pt x="16" y="165"/>
                    </a:moveTo>
                    <a:lnTo>
                      <a:pt x="16" y="164"/>
                    </a:lnTo>
                    <a:lnTo>
                      <a:pt x="16" y="165"/>
                    </a:lnTo>
                    <a:close/>
                    <a:moveTo>
                      <a:pt x="14" y="167"/>
                    </a:moveTo>
                    <a:lnTo>
                      <a:pt x="14" y="167"/>
                    </a:lnTo>
                    <a:lnTo>
                      <a:pt x="14" y="166"/>
                    </a:lnTo>
                    <a:lnTo>
                      <a:pt x="15" y="166"/>
                    </a:lnTo>
                    <a:lnTo>
                      <a:pt x="15" y="167"/>
                    </a:lnTo>
                    <a:lnTo>
                      <a:pt x="14" y="167"/>
                    </a:lnTo>
                    <a:close/>
                    <a:moveTo>
                      <a:pt x="16" y="167"/>
                    </a:moveTo>
                    <a:lnTo>
                      <a:pt x="16" y="167"/>
                    </a:lnTo>
                    <a:close/>
                    <a:moveTo>
                      <a:pt x="15" y="168"/>
                    </a:moveTo>
                    <a:lnTo>
                      <a:pt x="14" y="168"/>
                    </a:lnTo>
                    <a:lnTo>
                      <a:pt x="15" y="168"/>
                    </a:lnTo>
                    <a:close/>
                    <a:moveTo>
                      <a:pt x="16" y="169"/>
                    </a:moveTo>
                    <a:lnTo>
                      <a:pt x="16" y="169"/>
                    </a:lnTo>
                    <a:lnTo>
                      <a:pt x="16" y="168"/>
                    </a:lnTo>
                    <a:lnTo>
                      <a:pt x="16" y="169"/>
                    </a:lnTo>
                    <a:close/>
                    <a:moveTo>
                      <a:pt x="22" y="170"/>
                    </a:moveTo>
                    <a:lnTo>
                      <a:pt x="22" y="170"/>
                    </a:lnTo>
                    <a:lnTo>
                      <a:pt x="22" y="169"/>
                    </a:lnTo>
                    <a:lnTo>
                      <a:pt x="22" y="170"/>
                    </a:lnTo>
                    <a:close/>
                    <a:moveTo>
                      <a:pt x="22" y="171"/>
                    </a:moveTo>
                    <a:lnTo>
                      <a:pt x="21" y="171"/>
                    </a:lnTo>
                    <a:lnTo>
                      <a:pt x="22" y="171"/>
                    </a:lnTo>
                    <a:lnTo>
                      <a:pt x="21" y="171"/>
                    </a:lnTo>
                    <a:lnTo>
                      <a:pt x="22" y="171"/>
                    </a:lnTo>
                    <a:lnTo>
                      <a:pt x="22" y="170"/>
                    </a:lnTo>
                    <a:lnTo>
                      <a:pt x="22" y="171"/>
                    </a:lnTo>
                    <a:close/>
                    <a:moveTo>
                      <a:pt x="19" y="172"/>
                    </a:moveTo>
                    <a:lnTo>
                      <a:pt x="19" y="172"/>
                    </a:lnTo>
                    <a:lnTo>
                      <a:pt x="20" y="171"/>
                    </a:lnTo>
                    <a:lnTo>
                      <a:pt x="21" y="171"/>
                    </a:lnTo>
                    <a:lnTo>
                      <a:pt x="21" y="172"/>
                    </a:lnTo>
                    <a:lnTo>
                      <a:pt x="20" y="172"/>
                    </a:lnTo>
                    <a:lnTo>
                      <a:pt x="19" y="172"/>
                    </a:lnTo>
                    <a:close/>
                    <a:moveTo>
                      <a:pt x="13" y="170"/>
                    </a:moveTo>
                    <a:lnTo>
                      <a:pt x="12" y="170"/>
                    </a:lnTo>
                    <a:lnTo>
                      <a:pt x="13" y="170"/>
                    </a:lnTo>
                    <a:close/>
                    <a:moveTo>
                      <a:pt x="21" y="171"/>
                    </a:moveTo>
                    <a:lnTo>
                      <a:pt x="21" y="171"/>
                    </a:lnTo>
                    <a:close/>
                    <a:moveTo>
                      <a:pt x="14" y="171"/>
                    </a:moveTo>
                    <a:lnTo>
                      <a:pt x="14" y="171"/>
                    </a:lnTo>
                    <a:close/>
                    <a:moveTo>
                      <a:pt x="23" y="173"/>
                    </a:moveTo>
                    <a:lnTo>
                      <a:pt x="23" y="172"/>
                    </a:lnTo>
                    <a:lnTo>
                      <a:pt x="23" y="173"/>
                    </a:lnTo>
                    <a:close/>
                    <a:moveTo>
                      <a:pt x="17" y="173"/>
                    </a:moveTo>
                    <a:lnTo>
                      <a:pt x="17" y="172"/>
                    </a:lnTo>
                    <a:lnTo>
                      <a:pt x="18" y="172"/>
                    </a:lnTo>
                    <a:lnTo>
                      <a:pt x="17" y="172"/>
                    </a:lnTo>
                    <a:lnTo>
                      <a:pt x="17" y="173"/>
                    </a:lnTo>
                    <a:close/>
                    <a:moveTo>
                      <a:pt x="15" y="173"/>
                    </a:moveTo>
                    <a:lnTo>
                      <a:pt x="15" y="173"/>
                    </a:lnTo>
                    <a:close/>
                    <a:moveTo>
                      <a:pt x="22" y="176"/>
                    </a:moveTo>
                    <a:lnTo>
                      <a:pt x="22" y="176"/>
                    </a:lnTo>
                    <a:close/>
                    <a:moveTo>
                      <a:pt x="18" y="176"/>
                    </a:moveTo>
                    <a:lnTo>
                      <a:pt x="18" y="176"/>
                    </a:lnTo>
                    <a:close/>
                    <a:moveTo>
                      <a:pt x="21" y="183"/>
                    </a:moveTo>
                    <a:lnTo>
                      <a:pt x="21" y="182"/>
                    </a:lnTo>
                    <a:lnTo>
                      <a:pt x="21" y="183"/>
                    </a:lnTo>
                    <a:close/>
                    <a:moveTo>
                      <a:pt x="14" y="182"/>
                    </a:moveTo>
                    <a:lnTo>
                      <a:pt x="14" y="182"/>
                    </a:lnTo>
                    <a:close/>
                    <a:moveTo>
                      <a:pt x="131" y="146"/>
                    </a:moveTo>
                    <a:lnTo>
                      <a:pt x="131" y="146"/>
                    </a:lnTo>
                    <a:lnTo>
                      <a:pt x="130" y="146"/>
                    </a:lnTo>
                    <a:lnTo>
                      <a:pt x="130" y="147"/>
                    </a:lnTo>
                    <a:lnTo>
                      <a:pt x="131" y="147"/>
                    </a:lnTo>
                    <a:lnTo>
                      <a:pt x="130" y="147"/>
                    </a:lnTo>
                    <a:lnTo>
                      <a:pt x="130" y="146"/>
                    </a:lnTo>
                    <a:lnTo>
                      <a:pt x="131" y="146"/>
                    </a:lnTo>
                    <a:close/>
                    <a:moveTo>
                      <a:pt x="130" y="152"/>
                    </a:moveTo>
                    <a:lnTo>
                      <a:pt x="130" y="152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0" y="152"/>
                    </a:lnTo>
                    <a:close/>
                    <a:moveTo>
                      <a:pt x="130" y="153"/>
                    </a:moveTo>
                    <a:lnTo>
                      <a:pt x="129" y="153"/>
                    </a:lnTo>
                    <a:lnTo>
                      <a:pt x="129" y="152"/>
                    </a:lnTo>
                    <a:lnTo>
                      <a:pt x="130" y="152"/>
                    </a:lnTo>
                    <a:lnTo>
                      <a:pt x="130" y="153"/>
                    </a:lnTo>
                    <a:close/>
                    <a:moveTo>
                      <a:pt x="130" y="153"/>
                    </a:moveTo>
                    <a:lnTo>
                      <a:pt x="130" y="153"/>
                    </a:lnTo>
                    <a:close/>
                    <a:moveTo>
                      <a:pt x="130" y="153"/>
                    </a:moveTo>
                    <a:lnTo>
                      <a:pt x="130" y="153"/>
                    </a:lnTo>
                    <a:close/>
                    <a:moveTo>
                      <a:pt x="130" y="154"/>
                    </a:moveTo>
                    <a:lnTo>
                      <a:pt x="130" y="154"/>
                    </a:lnTo>
                    <a:close/>
                    <a:moveTo>
                      <a:pt x="143" y="168"/>
                    </a:moveTo>
                    <a:lnTo>
                      <a:pt x="142" y="168"/>
                    </a:lnTo>
                    <a:lnTo>
                      <a:pt x="143" y="167"/>
                    </a:lnTo>
                    <a:lnTo>
                      <a:pt x="143" y="168"/>
                    </a:lnTo>
                    <a:close/>
                    <a:moveTo>
                      <a:pt x="141" y="168"/>
                    </a:moveTo>
                    <a:lnTo>
                      <a:pt x="141" y="168"/>
                    </a:lnTo>
                    <a:lnTo>
                      <a:pt x="142" y="168"/>
                    </a:lnTo>
                    <a:lnTo>
                      <a:pt x="141" y="168"/>
                    </a:lnTo>
                    <a:close/>
                    <a:moveTo>
                      <a:pt x="141" y="169"/>
                    </a:moveTo>
                    <a:lnTo>
                      <a:pt x="141" y="169"/>
                    </a:lnTo>
                    <a:lnTo>
                      <a:pt x="141" y="168"/>
                    </a:lnTo>
                    <a:lnTo>
                      <a:pt x="141" y="169"/>
                    </a:lnTo>
                    <a:close/>
                    <a:moveTo>
                      <a:pt x="129" y="155"/>
                    </a:moveTo>
                    <a:lnTo>
                      <a:pt x="128" y="155"/>
                    </a:lnTo>
                    <a:lnTo>
                      <a:pt x="128" y="154"/>
                    </a:lnTo>
                    <a:lnTo>
                      <a:pt x="129" y="154"/>
                    </a:lnTo>
                    <a:lnTo>
                      <a:pt x="129" y="155"/>
                    </a:lnTo>
                    <a:close/>
                    <a:moveTo>
                      <a:pt x="128" y="155"/>
                    </a:moveTo>
                    <a:lnTo>
                      <a:pt x="128" y="154"/>
                    </a:lnTo>
                    <a:lnTo>
                      <a:pt x="128" y="155"/>
                    </a:lnTo>
                    <a:close/>
                    <a:moveTo>
                      <a:pt x="129" y="156"/>
                    </a:moveTo>
                    <a:lnTo>
                      <a:pt x="129" y="156"/>
                    </a:lnTo>
                    <a:lnTo>
                      <a:pt x="128" y="155"/>
                    </a:lnTo>
                    <a:lnTo>
                      <a:pt x="129" y="155"/>
                    </a:lnTo>
                    <a:lnTo>
                      <a:pt x="129" y="156"/>
                    </a:lnTo>
                    <a:close/>
                    <a:moveTo>
                      <a:pt x="128" y="155"/>
                    </a:moveTo>
                    <a:lnTo>
                      <a:pt x="127" y="155"/>
                    </a:lnTo>
                    <a:lnTo>
                      <a:pt x="128" y="155"/>
                    </a:lnTo>
                    <a:close/>
                    <a:moveTo>
                      <a:pt x="127" y="156"/>
                    </a:moveTo>
                    <a:lnTo>
                      <a:pt x="127" y="155"/>
                    </a:lnTo>
                    <a:lnTo>
                      <a:pt x="128" y="155"/>
                    </a:lnTo>
                    <a:lnTo>
                      <a:pt x="128" y="156"/>
                    </a:lnTo>
                    <a:lnTo>
                      <a:pt x="127" y="156"/>
                    </a:lnTo>
                    <a:close/>
                    <a:moveTo>
                      <a:pt x="128" y="156"/>
                    </a:moveTo>
                    <a:lnTo>
                      <a:pt x="128" y="156"/>
                    </a:lnTo>
                    <a:lnTo>
                      <a:pt x="129" y="156"/>
                    </a:lnTo>
                    <a:lnTo>
                      <a:pt x="128" y="156"/>
                    </a:lnTo>
                    <a:close/>
                    <a:moveTo>
                      <a:pt x="132" y="164"/>
                    </a:moveTo>
                    <a:lnTo>
                      <a:pt x="132" y="164"/>
                    </a:lnTo>
                    <a:close/>
                    <a:moveTo>
                      <a:pt x="131" y="165"/>
                    </a:moveTo>
                    <a:lnTo>
                      <a:pt x="131" y="164"/>
                    </a:lnTo>
                    <a:lnTo>
                      <a:pt x="132" y="164"/>
                    </a:lnTo>
                    <a:lnTo>
                      <a:pt x="132" y="165"/>
                    </a:lnTo>
                    <a:lnTo>
                      <a:pt x="131" y="165"/>
                    </a:lnTo>
                    <a:close/>
                    <a:moveTo>
                      <a:pt x="130" y="165"/>
                    </a:moveTo>
                    <a:lnTo>
                      <a:pt x="130" y="165"/>
                    </a:lnTo>
                    <a:close/>
                    <a:moveTo>
                      <a:pt x="75" y="154"/>
                    </a:moveTo>
                    <a:lnTo>
                      <a:pt x="75" y="154"/>
                    </a:lnTo>
                    <a:close/>
                    <a:moveTo>
                      <a:pt x="75" y="156"/>
                    </a:moveTo>
                    <a:lnTo>
                      <a:pt x="75" y="156"/>
                    </a:lnTo>
                    <a:close/>
                    <a:moveTo>
                      <a:pt x="76" y="156"/>
                    </a:moveTo>
                    <a:lnTo>
                      <a:pt x="75" y="156"/>
                    </a:lnTo>
                    <a:lnTo>
                      <a:pt x="76" y="156"/>
                    </a:lnTo>
                    <a:close/>
                    <a:moveTo>
                      <a:pt x="208" y="172"/>
                    </a:moveTo>
                    <a:lnTo>
                      <a:pt x="207" y="172"/>
                    </a:lnTo>
                    <a:lnTo>
                      <a:pt x="208" y="171"/>
                    </a:lnTo>
                    <a:lnTo>
                      <a:pt x="208" y="172"/>
                    </a:lnTo>
                    <a:close/>
                    <a:moveTo>
                      <a:pt x="207" y="173"/>
                    </a:moveTo>
                    <a:lnTo>
                      <a:pt x="208" y="173"/>
                    </a:lnTo>
                    <a:lnTo>
                      <a:pt x="209" y="172"/>
                    </a:lnTo>
                    <a:lnTo>
                      <a:pt x="209" y="173"/>
                    </a:lnTo>
                    <a:lnTo>
                      <a:pt x="208" y="174"/>
                    </a:lnTo>
                    <a:lnTo>
                      <a:pt x="207" y="174"/>
                    </a:lnTo>
                    <a:lnTo>
                      <a:pt x="206" y="174"/>
                    </a:lnTo>
                    <a:lnTo>
                      <a:pt x="207" y="174"/>
                    </a:lnTo>
                    <a:lnTo>
                      <a:pt x="207" y="173"/>
                    </a:lnTo>
                    <a:close/>
                    <a:moveTo>
                      <a:pt x="95" y="166"/>
                    </a:moveTo>
                    <a:lnTo>
                      <a:pt x="95" y="166"/>
                    </a:lnTo>
                    <a:close/>
                    <a:moveTo>
                      <a:pt x="36" y="152"/>
                    </a:moveTo>
                    <a:lnTo>
                      <a:pt x="36" y="152"/>
                    </a:lnTo>
                    <a:close/>
                    <a:moveTo>
                      <a:pt x="43" y="153"/>
                    </a:moveTo>
                    <a:lnTo>
                      <a:pt x="43" y="154"/>
                    </a:lnTo>
                    <a:lnTo>
                      <a:pt x="43" y="153"/>
                    </a:lnTo>
                    <a:close/>
                    <a:moveTo>
                      <a:pt x="43" y="157"/>
                    </a:moveTo>
                    <a:lnTo>
                      <a:pt x="43" y="158"/>
                    </a:lnTo>
                    <a:lnTo>
                      <a:pt x="43" y="15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3557" name="Grupo 140"/>
            <p:cNvGrpSpPr>
              <a:grpSpLocks/>
            </p:cNvGrpSpPr>
            <p:nvPr/>
          </p:nvGrpSpPr>
          <p:grpSpPr bwMode="auto">
            <a:xfrm>
              <a:off x="2724150" y="2355850"/>
              <a:ext cx="1839913" cy="1774825"/>
              <a:chOff x="2724631" y="2355543"/>
              <a:chExt cx="1839955" cy="1775105"/>
            </a:xfrm>
          </p:grpSpPr>
          <p:sp>
            <p:nvSpPr>
              <p:cNvPr id="143558" name="Freeform 4996"/>
              <p:cNvSpPr>
                <a:spLocks/>
              </p:cNvSpPr>
              <p:nvPr/>
            </p:nvSpPr>
            <p:spPr bwMode="auto">
              <a:xfrm>
                <a:off x="3198925" y="2553907"/>
                <a:ext cx="565846" cy="787099"/>
              </a:xfrm>
              <a:custGeom>
                <a:avLst/>
                <a:gdLst>
                  <a:gd name="T0" fmla="*/ 2147483647 w 445"/>
                  <a:gd name="T1" fmla="*/ 2147483647 h 619"/>
                  <a:gd name="T2" fmla="*/ 2147483647 w 445"/>
                  <a:gd name="T3" fmla="*/ 2147483647 h 619"/>
                  <a:gd name="T4" fmla="*/ 2147483647 w 445"/>
                  <a:gd name="T5" fmla="*/ 2147483647 h 619"/>
                  <a:gd name="T6" fmla="*/ 2147483647 w 445"/>
                  <a:gd name="T7" fmla="*/ 2147483647 h 619"/>
                  <a:gd name="T8" fmla="*/ 2147483647 w 445"/>
                  <a:gd name="T9" fmla="*/ 2147483647 h 619"/>
                  <a:gd name="T10" fmla="*/ 2147483647 w 445"/>
                  <a:gd name="T11" fmla="*/ 2147483647 h 619"/>
                  <a:gd name="T12" fmla="*/ 2147483647 w 445"/>
                  <a:gd name="T13" fmla="*/ 2147483647 h 619"/>
                  <a:gd name="T14" fmla="*/ 2147483647 w 445"/>
                  <a:gd name="T15" fmla="*/ 2147483647 h 619"/>
                  <a:gd name="T16" fmla="*/ 2147483647 w 445"/>
                  <a:gd name="T17" fmla="*/ 2147483647 h 619"/>
                  <a:gd name="T18" fmla="*/ 2147483647 w 445"/>
                  <a:gd name="T19" fmla="*/ 2147483647 h 619"/>
                  <a:gd name="T20" fmla="*/ 2147483647 w 445"/>
                  <a:gd name="T21" fmla="*/ 2147483647 h 619"/>
                  <a:gd name="T22" fmla="*/ 2147483647 w 445"/>
                  <a:gd name="T23" fmla="*/ 2147483647 h 619"/>
                  <a:gd name="T24" fmla="*/ 2147483647 w 445"/>
                  <a:gd name="T25" fmla="*/ 2147483647 h 619"/>
                  <a:gd name="T26" fmla="*/ 2147483647 w 445"/>
                  <a:gd name="T27" fmla="*/ 2147483647 h 619"/>
                  <a:gd name="T28" fmla="*/ 2147483647 w 445"/>
                  <a:gd name="T29" fmla="*/ 2147483647 h 619"/>
                  <a:gd name="T30" fmla="*/ 2147483647 w 445"/>
                  <a:gd name="T31" fmla="*/ 2147483647 h 619"/>
                  <a:gd name="T32" fmla="*/ 2147483647 w 445"/>
                  <a:gd name="T33" fmla="*/ 2147483647 h 619"/>
                  <a:gd name="T34" fmla="*/ 2147483647 w 445"/>
                  <a:gd name="T35" fmla="*/ 2147483647 h 619"/>
                  <a:gd name="T36" fmla="*/ 2147483647 w 445"/>
                  <a:gd name="T37" fmla="*/ 2147483647 h 619"/>
                  <a:gd name="T38" fmla="*/ 2147483647 w 445"/>
                  <a:gd name="T39" fmla="*/ 2147483647 h 619"/>
                  <a:gd name="T40" fmla="*/ 2147483647 w 445"/>
                  <a:gd name="T41" fmla="*/ 2147483647 h 619"/>
                  <a:gd name="T42" fmla="*/ 2147483647 w 445"/>
                  <a:gd name="T43" fmla="*/ 2147483647 h 619"/>
                  <a:gd name="T44" fmla="*/ 2147483647 w 445"/>
                  <a:gd name="T45" fmla="*/ 2147483647 h 619"/>
                  <a:gd name="T46" fmla="*/ 2147483647 w 445"/>
                  <a:gd name="T47" fmla="*/ 2147483647 h 619"/>
                  <a:gd name="T48" fmla="*/ 2147483647 w 445"/>
                  <a:gd name="T49" fmla="*/ 2147483647 h 619"/>
                  <a:gd name="T50" fmla="*/ 2147483647 w 445"/>
                  <a:gd name="T51" fmla="*/ 2147483647 h 619"/>
                  <a:gd name="T52" fmla="*/ 2147483647 w 445"/>
                  <a:gd name="T53" fmla="*/ 2147483647 h 619"/>
                  <a:gd name="T54" fmla="*/ 2147483647 w 445"/>
                  <a:gd name="T55" fmla="*/ 2147483647 h 619"/>
                  <a:gd name="T56" fmla="*/ 2147483647 w 445"/>
                  <a:gd name="T57" fmla="*/ 2147483647 h 619"/>
                  <a:gd name="T58" fmla="*/ 2147483647 w 445"/>
                  <a:gd name="T59" fmla="*/ 2147483647 h 619"/>
                  <a:gd name="T60" fmla="*/ 2147483647 w 445"/>
                  <a:gd name="T61" fmla="*/ 2147483647 h 619"/>
                  <a:gd name="T62" fmla="*/ 2147483647 w 445"/>
                  <a:gd name="T63" fmla="*/ 2147483647 h 619"/>
                  <a:gd name="T64" fmla="*/ 2147483647 w 445"/>
                  <a:gd name="T65" fmla="*/ 2147483647 h 619"/>
                  <a:gd name="T66" fmla="*/ 2147483647 w 445"/>
                  <a:gd name="T67" fmla="*/ 2147483647 h 619"/>
                  <a:gd name="T68" fmla="*/ 2147483647 w 445"/>
                  <a:gd name="T69" fmla="*/ 2147483647 h 619"/>
                  <a:gd name="T70" fmla="*/ 2147483647 w 445"/>
                  <a:gd name="T71" fmla="*/ 2147483647 h 619"/>
                  <a:gd name="T72" fmla="*/ 2147483647 w 445"/>
                  <a:gd name="T73" fmla="*/ 2147483647 h 619"/>
                  <a:gd name="T74" fmla="*/ 2147483647 w 445"/>
                  <a:gd name="T75" fmla="*/ 2147483647 h 619"/>
                  <a:gd name="T76" fmla="*/ 2147483647 w 445"/>
                  <a:gd name="T77" fmla="*/ 2147483647 h 619"/>
                  <a:gd name="T78" fmla="*/ 2147483647 w 445"/>
                  <a:gd name="T79" fmla="*/ 2147483647 h 619"/>
                  <a:gd name="T80" fmla="*/ 2147483647 w 445"/>
                  <a:gd name="T81" fmla="*/ 2147483647 h 619"/>
                  <a:gd name="T82" fmla="*/ 2147483647 w 445"/>
                  <a:gd name="T83" fmla="*/ 2147483647 h 619"/>
                  <a:gd name="T84" fmla="*/ 2147483647 w 445"/>
                  <a:gd name="T85" fmla="*/ 2147483647 h 619"/>
                  <a:gd name="T86" fmla="*/ 2147483647 w 445"/>
                  <a:gd name="T87" fmla="*/ 2147483647 h 619"/>
                  <a:gd name="T88" fmla="*/ 2147483647 w 445"/>
                  <a:gd name="T89" fmla="*/ 2147483647 h 619"/>
                  <a:gd name="T90" fmla="*/ 2147483647 w 445"/>
                  <a:gd name="T91" fmla="*/ 2147483647 h 619"/>
                  <a:gd name="T92" fmla="*/ 2147483647 w 445"/>
                  <a:gd name="T93" fmla="*/ 2147483647 h 619"/>
                  <a:gd name="T94" fmla="*/ 2147483647 w 445"/>
                  <a:gd name="T95" fmla="*/ 2147483647 h 619"/>
                  <a:gd name="T96" fmla="*/ 2147483647 w 445"/>
                  <a:gd name="T97" fmla="*/ 2147483647 h 619"/>
                  <a:gd name="T98" fmla="*/ 2147483647 w 445"/>
                  <a:gd name="T99" fmla="*/ 2147483647 h 619"/>
                  <a:gd name="T100" fmla="*/ 2147483647 w 445"/>
                  <a:gd name="T101" fmla="*/ 2147483647 h 619"/>
                  <a:gd name="T102" fmla="*/ 2147483647 w 445"/>
                  <a:gd name="T103" fmla="*/ 2147483647 h 619"/>
                  <a:gd name="T104" fmla="*/ 2147483647 w 445"/>
                  <a:gd name="T105" fmla="*/ 2147483647 h 619"/>
                  <a:gd name="T106" fmla="*/ 2147483647 w 445"/>
                  <a:gd name="T107" fmla="*/ 2147483647 h 619"/>
                  <a:gd name="T108" fmla="*/ 2147483647 w 445"/>
                  <a:gd name="T109" fmla="*/ 2147483647 h 619"/>
                  <a:gd name="T110" fmla="*/ 2147483647 w 445"/>
                  <a:gd name="T111" fmla="*/ 2147483647 h 619"/>
                  <a:gd name="T112" fmla="*/ 2147483647 w 445"/>
                  <a:gd name="T113" fmla="*/ 2147483647 h 619"/>
                  <a:gd name="T114" fmla="*/ 2147483647 w 445"/>
                  <a:gd name="T115" fmla="*/ 2147483647 h 619"/>
                  <a:gd name="T116" fmla="*/ 2147483647 w 445"/>
                  <a:gd name="T117" fmla="*/ 2147483647 h 619"/>
                  <a:gd name="T118" fmla="*/ 2147483647 w 445"/>
                  <a:gd name="T119" fmla="*/ 2147483647 h 619"/>
                  <a:gd name="T120" fmla="*/ 2147483647 w 445"/>
                  <a:gd name="T121" fmla="*/ 2147483647 h 619"/>
                  <a:gd name="T122" fmla="*/ 2147483647 w 445"/>
                  <a:gd name="T123" fmla="*/ 2147483647 h 619"/>
                  <a:gd name="T124" fmla="*/ 2147483647 w 445"/>
                  <a:gd name="T125" fmla="*/ 2147483647 h 61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45"/>
                  <a:gd name="T190" fmla="*/ 0 h 619"/>
                  <a:gd name="T191" fmla="*/ 445 w 445"/>
                  <a:gd name="T192" fmla="*/ 619 h 61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45" h="619">
                    <a:moveTo>
                      <a:pt x="431" y="367"/>
                    </a:moveTo>
                    <a:lnTo>
                      <a:pt x="431" y="367"/>
                    </a:lnTo>
                    <a:lnTo>
                      <a:pt x="430" y="368"/>
                    </a:lnTo>
                    <a:lnTo>
                      <a:pt x="429" y="369"/>
                    </a:lnTo>
                    <a:lnTo>
                      <a:pt x="428" y="371"/>
                    </a:lnTo>
                    <a:lnTo>
                      <a:pt x="427" y="372"/>
                    </a:lnTo>
                    <a:lnTo>
                      <a:pt x="425" y="373"/>
                    </a:lnTo>
                    <a:lnTo>
                      <a:pt x="425" y="374"/>
                    </a:lnTo>
                    <a:lnTo>
                      <a:pt x="424" y="374"/>
                    </a:lnTo>
                    <a:lnTo>
                      <a:pt x="423" y="374"/>
                    </a:lnTo>
                    <a:lnTo>
                      <a:pt x="422" y="374"/>
                    </a:lnTo>
                    <a:lnTo>
                      <a:pt x="421" y="374"/>
                    </a:lnTo>
                    <a:lnTo>
                      <a:pt x="420" y="375"/>
                    </a:lnTo>
                    <a:lnTo>
                      <a:pt x="420" y="376"/>
                    </a:lnTo>
                    <a:lnTo>
                      <a:pt x="419" y="376"/>
                    </a:lnTo>
                    <a:lnTo>
                      <a:pt x="418" y="376"/>
                    </a:lnTo>
                    <a:lnTo>
                      <a:pt x="416" y="376"/>
                    </a:lnTo>
                    <a:lnTo>
                      <a:pt x="416" y="377"/>
                    </a:lnTo>
                    <a:lnTo>
                      <a:pt x="415" y="378"/>
                    </a:lnTo>
                    <a:lnTo>
                      <a:pt x="415" y="379"/>
                    </a:lnTo>
                    <a:lnTo>
                      <a:pt x="415" y="380"/>
                    </a:lnTo>
                    <a:lnTo>
                      <a:pt x="416" y="381"/>
                    </a:lnTo>
                    <a:lnTo>
                      <a:pt x="416" y="382"/>
                    </a:lnTo>
                    <a:lnTo>
                      <a:pt x="417" y="383"/>
                    </a:lnTo>
                    <a:lnTo>
                      <a:pt x="417" y="385"/>
                    </a:lnTo>
                    <a:lnTo>
                      <a:pt x="419" y="388"/>
                    </a:lnTo>
                    <a:lnTo>
                      <a:pt x="420" y="388"/>
                    </a:lnTo>
                    <a:lnTo>
                      <a:pt x="420" y="389"/>
                    </a:lnTo>
                    <a:lnTo>
                      <a:pt x="420" y="390"/>
                    </a:lnTo>
                    <a:lnTo>
                      <a:pt x="419" y="392"/>
                    </a:lnTo>
                    <a:lnTo>
                      <a:pt x="419" y="393"/>
                    </a:lnTo>
                    <a:lnTo>
                      <a:pt x="417" y="396"/>
                    </a:lnTo>
                    <a:lnTo>
                      <a:pt x="417" y="397"/>
                    </a:lnTo>
                    <a:lnTo>
                      <a:pt x="417" y="398"/>
                    </a:lnTo>
                    <a:lnTo>
                      <a:pt x="417" y="400"/>
                    </a:lnTo>
                    <a:lnTo>
                      <a:pt x="417" y="401"/>
                    </a:lnTo>
                    <a:lnTo>
                      <a:pt x="418" y="401"/>
                    </a:lnTo>
                    <a:lnTo>
                      <a:pt x="418" y="402"/>
                    </a:lnTo>
                    <a:lnTo>
                      <a:pt x="419" y="402"/>
                    </a:lnTo>
                    <a:lnTo>
                      <a:pt x="421" y="402"/>
                    </a:lnTo>
                    <a:lnTo>
                      <a:pt x="422" y="402"/>
                    </a:lnTo>
                    <a:lnTo>
                      <a:pt x="423" y="402"/>
                    </a:lnTo>
                    <a:lnTo>
                      <a:pt x="424" y="402"/>
                    </a:lnTo>
                    <a:lnTo>
                      <a:pt x="425" y="402"/>
                    </a:lnTo>
                    <a:lnTo>
                      <a:pt x="425" y="403"/>
                    </a:lnTo>
                    <a:lnTo>
                      <a:pt x="426" y="403"/>
                    </a:lnTo>
                    <a:lnTo>
                      <a:pt x="427" y="403"/>
                    </a:lnTo>
                    <a:lnTo>
                      <a:pt x="428" y="404"/>
                    </a:lnTo>
                    <a:lnTo>
                      <a:pt x="428" y="405"/>
                    </a:lnTo>
                    <a:lnTo>
                      <a:pt x="429" y="406"/>
                    </a:lnTo>
                    <a:lnTo>
                      <a:pt x="428" y="407"/>
                    </a:lnTo>
                    <a:lnTo>
                      <a:pt x="428" y="408"/>
                    </a:lnTo>
                    <a:lnTo>
                      <a:pt x="427" y="408"/>
                    </a:lnTo>
                    <a:lnTo>
                      <a:pt x="426" y="409"/>
                    </a:lnTo>
                    <a:lnTo>
                      <a:pt x="426" y="410"/>
                    </a:lnTo>
                    <a:lnTo>
                      <a:pt x="425" y="410"/>
                    </a:lnTo>
                    <a:lnTo>
                      <a:pt x="425" y="411"/>
                    </a:lnTo>
                    <a:lnTo>
                      <a:pt x="424" y="411"/>
                    </a:lnTo>
                    <a:lnTo>
                      <a:pt x="425" y="413"/>
                    </a:lnTo>
                    <a:lnTo>
                      <a:pt x="426" y="413"/>
                    </a:lnTo>
                    <a:lnTo>
                      <a:pt x="427" y="414"/>
                    </a:lnTo>
                    <a:lnTo>
                      <a:pt x="427" y="415"/>
                    </a:lnTo>
                    <a:lnTo>
                      <a:pt x="426" y="416"/>
                    </a:lnTo>
                    <a:lnTo>
                      <a:pt x="426" y="417"/>
                    </a:lnTo>
                    <a:lnTo>
                      <a:pt x="426" y="418"/>
                    </a:lnTo>
                    <a:lnTo>
                      <a:pt x="424" y="420"/>
                    </a:lnTo>
                    <a:lnTo>
                      <a:pt x="423" y="422"/>
                    </a:lnTo>
                    <a:lnTo>
                      <a:pt x="423" y="423"/>
                    </a:lnTo>
                    <a:lnTo>
                      <a:pt x="421" y="426"/>
                    </a:lnTo>
                    <a:lnTo>
                      <a:pt x="421" y="427"/>
                    </a:lnTo>
                    <a:lnTo>
                      <a:pt x="421" y="428"/>
                    </a:lnTo>
                    <a:lnTo>
                      <a:pt x="420" y="428"/>
                    </a:lnTo>
                    <a:lnTo>
                      <a:pt x="421" y="428"/>
                    </a:lnTo>
                    <a:lnTo>
                      <a:pt x="421" y="429"/>
                    </a:lnTo>
                    <a:lnTo>
                      <a:pt x="421" y="430"/>
                    </a:lnTo>
                    <a:lnTo>
                      <a:pt x="421" y="431"/>
                    </a:lnTo>
                    <a:lnTo>
                      <a:pt x="420" y="431"/>
                    </a:lnTo>
                    <a:lnTo>
                      <a:pt x="420" y="432"/>
                    </a:lnTo>
                    <a:lnTo>
                      <a:pt x="420" y="431"/>
                    </a:lnTo>
                    <a:lnTo>
                      <a:pt x="419" y="431"/>
                    </a:lnTo>
                    <a:lnTo>
                      <a:pt x="418" y="431"/>
                    </a:lnTo>
                    <a:lnTo>
                      <a:pt x="417" y="431"/>
                    </a:lnTo>
                    <a:lnTo>
                      <a:pt x="417" y="432"/>
                    </a:lnTo>
                    <a:lnTo>
                      <a:pt x="416" y="432"/>
                    </a:lnTo>
                    <a:lnTo>
                      <a:pt x="415" y="432"/>
                    </a:lnTo>
                    <a:lnTo>
                      <a:pt x="415" y="433"/>
                    </a:lnTo>
                    <a:lnTo>
                      <a:pt x="414" y="434"/>
                    </a:lnTo>
                    <a:lnTo>
                      <a:pt x="413" y="435"/>
                    </a:lnTo>
                    <a:lnTo>
                      <a:pt x="412" y="435"/>
                    </a:lnTo>
                    <a:lnTo>
                      <a:pt x="412" y="436"/>
                    </a:lnTo>
                    <a:lnTo>
                      <a:pt x="412" y="437"/>
                    </a:lnTo>
                    <a:lnTo>
                      <a:pt x="411" y="437"/>
                    </a:lnTo>
                    <a:lnTo>
                      <a:pt x="411" y="436"/>
                    </a:lnTo>
                    <a:lnTo>
                      <a:pt x="410" y="436"/>
                    </a:lnTo>
                    <a:lnTo>
                      <a:pt x="410" y="437"/>
                    </a:lnTo>
                    <a:lnTo>
                      <a:pt x="409" y="437"/>
                    </a:lnTo>
                    <a:lnTo>
                      <a:pt x="409" y="438"/>
                    </a:lnTo>
                    <a:lnTo>
                      <a:pt x="407" y="438"/>
                    </a:lnTo>
                    <a:lnTo>
                      <a:pt x="406" y="438"/>
                    </a:lnTo>
                    <a:lnTo>
                      <a:pt x="406" y="439"/>
                    </a:lnTo>
                    <a:lnTo>
                      <a:pt x="406" y="440"/>
                    </a:lnTo>
                    <a:lnTo>
                      <a:pt x="406" y="441"/>
                    </a:lnTo>
                    <a:lnTo>
                      <a:pt x="406" y="442"/>
                    </a:lnTo>
                    <a:lnTo>
                      <a:pt x="405" y="442"/>
                    </a:lnTo>
                    <a:lnTo>
                      <a:pt x="405" y="443"/>
                    </a:lnTo>
                    <a:lnTo>
                      <a:pt x="404" y="443"/>
                    </a:lnTo>
                    <a:lnTo>
                      <a:pt x="403" y="443"/>
                    </a:lnTo>
                    <a:lnTo>
                      <a:pt x="403" y="444"/>
                    </a:lnTo>
                    <a:lnTo>
                      <a:pt x="402" y="445"/>
                    </a:lnTo>
                    <a:lnTo>
                      <a:pt x="403" y="446"/>
                    </a:lnTo>
                    <a:lnTo>
                      <a:pt x="402" y="446"/>
                    </a:lnTo>
                    <a:lnTo>
                      <a:pt x="402" y="447"/>
                    </a:lnTo>
                    <a:lnTo>
                      <a:pt x="401" y="448"/>
                    </a:lnTo>
                    <a:lnTo>
                      <a:pt x="400" y="448"/>
                    </a:lnTo>
                    <a:lnTo>
                      <a:pt x="399" y="448"/>
                    </a:lnTo>
                    <a:lnTo>
                      <a:pt x="399" y="447"/>
                    </a:lnTo>
                    <a:lnTo>
                      <a:pt x="399" y="446"/>
                    </a:lnTo>
                    <a:lnTo>
                      <a:pt x="398" y="446"/>
                    </a:lnTo>
                    <a:lnTo>
                      <a:pt x="397" y="446"/>
                    </a:lnTo>
                    <a:lnTo>
                      <a:pt x="397" y="447"/>
                    </a:lnTo>
                    <a:lnTo>
                      <a:pt x="397" y="448"/>
                    </a:lnTo>
                    <a:lnTo>
                      <a:pt x="396" y="448"/>
                    </a:lnTo>
                    <a:lnTo>
                      <a:pt x="396" y="449"/>
                    </a:lnTo>
                    <a:lnTo>
                      <a:pt x="395" y="449"/>
                    </a:lnTo>
                    <a:lnTo>
                      <a:pt x="396" y="450"/>
                    </a:lnTo>
                    <a:lnTo>
                      <a:pt x="396" y="451"/>
                    </a:lnTo>
                    <a:lnTo>
                      <a:pt x="395" y="451"/>
                    </a:lnTo>
                    <a:lnTo>
                      <a:pt x="395" y="452"/>
                    </a:lnTo>
                    <a:lnTo>
                      <a:pt x="394" y="452"/>
                    </a:lnTo>
                    <a:lnTo>
                      <a:pt x="393" y="452"/>
                    </a:lnTo>
                    <a:lnTo>
                      <a:pt x="393" y="451"/>
                    </a:lnTo>
                    <a:lnTo>
                      <a:pt x="392" y="451"/>
                    </a:lnTo>
                    <a:lnTo>
                      <a:pt x="392" y="450"/>
                    </a:lnTo>
                    <a:lnTo>
                      <a:pt x="391" y="450"/>
                    </a:lnTo>
                    <a:lnTo>
                      <a:pt x="391" y="449"/>
                    </a:lnTo>
                    <a:lnTo>
                      <a:pt x="390" y="448"/>
                    </a:lnTo>
                    <a:lnTo>
                      <a:pt x="389" y="448"/>
                    </a:lnTo>
                    <a:lnTo>
                      <a:pt x="388" y="448"/>
                    </a:lnTo>
                    <a:lnTo>
                      <a:pt x="388" y="449"/>
                    </a:lnTo>
                    <a:lnTo>
                      <a:pt x="388" y="450"/>
                    </a:lnTo>
                    <a:lnTo>
                      <a:pt x="387" y="450"/>
                    </a:lnTo>
                    <a:lnTo>
                      <a:pt x="386" y="450"/>
                    </a:lnTo>
                    <a:lnTo>
                      <a:pt x="385" y="450"/>
                    </a:lnTo>
                    <a:lnTo>
                      <a:pt x="385" y="451"/>
                    </a:lnTo>
                    <a:lnTo>
                      <a:pt x="385" y="452"/>
                    </a:lnTo>
                    <a:lnTo>
                      <a:pt x="384" y="452"/>
                    </a:lnTo>
                    <a:lnTo>
                      <a:pt x="384" y="453"/>
                    </a:lnTo>
                    <a:lnTo>
                      <a:pt x="384" y="454"/>
                    </a:lnTo>
                    <a:lnTo>
                      <a:pt x="383" y="453"/>
                    </a:lnTo>
                    <a:lnTo>
                      <a:pt x="382" y="453"/>
                    </a:lnTo>
                    <a:lnTo>
                      <a:pt x="382" y="454"/>
                    </a:lnTo>
                    <a:lnTo>
                      <a:pt x="382" y="455"/>
                    </a:lnTo>
                    <a:lnTo>
                      <a:pt x="381" y="456"/>
                    </a:lnTo>
                    <a:lnTo>
                      <a:pt x="381" y="457"/>
                    </a:lnTo>
                    <a:lnTo>
                      <a:pt x="380" y="457"/>
                    </a:lnTo>
                    <a:lnTo>
                      <a:pt x="379" y="458"/>
                    </a:lnTo>
                    <a:lnTo>
                      <a:pt x="378" y="458"/>
                    </a:lnTo>
                    <a:lnTo>
                      <a:pt x="377" y="458"/>
                    </a:lnTo>
                    <a:lnTo>
                      <a:pt x="377" y="457"/>
                    </a:lnTo>
                    <a:lnTo>
                      <a:pt x="377" y="458"/>
                    </a:lnTo>
                    <a:lnTo>
                      <a:pt x="376" y="457"/>
                    </a:lnTo>
                    <a:lnTo>
                      <a:pt x="376" y="458"/>
                    </a:lnTo>
                    <a:lnTo>
                      <a:pt x="376" y="459"/>
                    </a:lnTo>
                    <a:lnTo>
                      <a:pt x="375" y="460"/>
                    </a:lnTo>
                    <a:lnTo>
                      <a:pt x="375" y="461"/>
                    </a:lnTo>
                    <a:lnTo>
                      <a:pt x="374" y="461"/>
                    </a:lnTo>
                    <a:lnTo>
                      <a:pt x="374" y="462"/>
                    </a:lnTo>
                    <a:lnTo>
                      <a:pt x="372" y="462"/>
                    </a:lnTo>
                    <a:lnTo>
                      <a:pt x="371" y="462"/>
                    </a:lnTo>
                    <a:lnTo>
                      <a:pt x="371" y="463"/>
                    </a:lnTo>
                    <a:lnTo>
                      <a:pt x="372" y="463"/>
                    </a:lnTo>
                    <a:lnTo>
                      <a:pt x="371" y="463"/>
                    </a:lnTo>
                    <a:lnTo>
                      <a:pt x="372" y="464"/>
                    </a:lnTo>
                    <a:lnTo>
                      <a:pt x="372" y="465"/>
                    </a:lnTo>
                    <a:lnTo>
                      <a:pt x="371" y="465"/>
                    </a:lnTo>
                    <a:lnTo>
                      <a:pt x="371" y="466"/>
                    </a:lnTo>
                    <a:lnTo>
                      <a:pt x="370" y="466"/>
                    </a:lnTo>
                    <a:lnTo>
                      <a:pt x="369" y="466"/>
                    </a:lnTo>
                    <a:lnTo>
                      <a:pt x="368" y="466"/>
                    </a:lnTo>
                    <a:lnTo>
                      <a:pt x="368" y="467"/>
                    </a:lnTo>
                    <a:lnTo>
                      <a:pt x="367" y="467"/>
                    </a:lnTo>
                    <a:lnTo>
                      <a:pt x="366" y="466"/>
                    </a:lnTo>
                    <a:lnTo>
                      <a:pt x="365" y="466"/>
                    </a:lnTo>
                    <a:lnTo>
                      <a:pt x="365" y="467"/>
                    </a:lnTo>
                    <a:lnTo>
                      <a:pt x="364" y="468"/>
                    </a:lnTo>
                    <a:lnTo>
                      <a:pt x="363" y="469"/>
                    </a:lnTo>
                    <a:lnTo>
                      <a:pt x="362" y="469"/>
                    </a:lnTo>
                    <a:lnTo>
                      <a:pt x="361" y="470"/>
                    </a:lnTo>
                    <a:lnTo>
                      <a:pt x="360" y="470"/>
                    </a:lnTo>
                    <a:lnTo>
                      <a:pt x="359" y="469"/>
                    </a:lnTo>
                    <a:lnTo>
                      <a:pt x="358" y="469"/>
                    </a:lnTo>
                    <a:lnTo>
                      <a:pt x="357" y="470"/>
                    </a:lnTo>
                    <a:lnTo>
                      <a:pt x="356" y="471"/>
                    </a:lnTo>
                    <a:lnTo>
                      <a:pt x="356" y="473"/>
                    </a:lnTo>
                    <a:lnTo>
                      <a:pt x="355" y="473"/>
                    </a:lnTo>
                    <a:lnTo>
                      <a:pt x="355" y="474"/>
                    </a:lnTo>
                    <a:lnTo>
                      <a:pt x="355" y="475"/>
                    </a:lnTo>
                    <a:lnTo>
                      <a:pt x="354" y="476"/>
                    </a:lnTo>
                    <a:lnTo>
                      <a:pt x="353" y="476"/>
                    </a:lnTo>
                    <a:lnTo>
                      <a:pt x="352" y="477"/>
                    </a:lnTo>
                    <a:lnTo>
                      <a:pt x="351" y="478"/>
                    </a:lnTo>
                    <a:lnTo>
                      <a:pt x="350" y="479"/>
                    </a:lnTo>
                    <a:lnTo>
                      <a:pt x="349" y="479"/>
                    </a:lnTo>
                    <a:lnTo>
                      <a:pt x="349" y="480"/>
                    </a:lnTo>
                    <a:lnTo>
                      <a:pt x="348" y="480"/>
                    </a:lnTo>
                    <a:lnTo>
                      <a:pt x="348" y="481"/>
                    </a:lnTo>
                    <a:lnTo>
                      <a:pt x="347" y="481"/>
                    </a:lnTo>
                    <a:lnTo>
                      <a:pt x="347" y="482"/>
                    </a:lnTo>
                    <a:lnTo>
                      <a:pt x="347" y="483"/>
                    </a:lnTo>
                    <a:lnTo>
                      <a:pt x="346" y="483"/>
                    </a:lnTo>
                    <a:lnTo>
                      <a:pt x="346" y="484"/>
                    </a:lnTo>
                    <a:lnTo>
                      <a:pt x="345" y="486"/>
                    </a:lnTo>
                    <a:lnTo>
                      <a:pt x="344" y="486"/>
                    </a:lnTo>
                    <a:lnTo>
                      <a:pt x="344" y="487"/>
                    </a:lnTo>
                    <a:lnTo>
                      <a:pt x="344" y="488"/>
                    </a:lnTo>
                    <a:lnTo>
                      <a:pt x="343" y="488"/>
                    </a:lnTo>
                    <a:lnTo>
                      <a:pt x="342" y="488"/>
                    </a:lnTo>
                    <a:lnTo>
                      <a:pt x="342" y="487"/>
                    </a:lnTo>
                    <a:lnTo>
                      <a:pt x="340" y="487"/>
                    </a:lnTo>
                    <a:lnTo>
                      <a:pt x="339" y="487"/>
                    </a:lnTo>
                    <a:lnTo>
                      <a:pt x="339" y="488"/>
                    </a:lnTo>
                    <a:lnTo>
                      <a:pt x="338" y="488"/>
                    </a:lnTo>
                    <a:lnTo>
                      <a:pt x="338" y="489"/>
                    </a:lnTo>
                    <a:lnTo>
                      <a:pt x="337" y="489"/>
                    </a:lnTo>
                    <a:lnTo>
                      <a:pt x="336" y="489"/>
                    </a:lnTo>
                    <a:lnTo>
                      <a:pt x="335" y="489"/>
                    </a:lnTo>
                    <a:lnTo>
                      <a:pt x="334" y="489"/>
                    </a:lnTo>
                    <a:lnTo>
                      <a:pt x="334" y="490"/>
                    </a:lnTo>
                    <a:lnTo>
                      <a:pt x="334" y="491"/>
                    </a:lnTo>
                    <a:lnTo>
                      <a:pt x="333" y="491"/>
                    </a:lnTo>
                    <a:lnTo>
                      <a:pt x="332" y="491"/>
                    </a:lnTo>
                    <a:lnTo>
                      <a:pt x="331" y="491"/>
                    </a:lnTo>
                    <a:lnTo>
                      <a:pt x="330" y="491"/>
                    </a:lnTo>
                    <a:lnTo>
                      <a:pt x="329" y="492"/>
                    </a:lnTo>
                    <a:lnTo>
                      <a:pt x="329" y="493"/>
                    </a:lnTo>
                    <a:lnTo>
                      <a:pt x="329" y="495"/>
                    </a:lnTo>
                    <a:lnTo>
                      <a:pt x="329" y="496"/>
                    </a:lnTo>
                    <a:lnTo>
                      <a:pt x="329" y="497"/>
                    </a:lnTo>
                    <a:lnTo>
                      <a:pt x="328" y="497"/>
                    </a:lnTo>
                    <a:lnTo>
                      <a:pt x="328" y="498"/>
                    </a:lnTo>
                    <a:lnTo>
                      <a:pt x="327" y="498"/>
                    </a:lnTo>
                    <a:lnTo>
                      <a:pt x="325" y="499"/>
                    </a:lnTo>
                    <a:lnTo>
                      <a:pt x="324" y="500"/>
                    </a:lnTo>
                    <a:lnTo>
                      <a:pt x="323" y="501"/>
                    </a:lnTo>
                    <a:lnTo>
                      <a:pt x="323" y="502"/>
                    </a:lnTo>
                    <a:lnTo>
                      <a:pt x="322" y="503"/>
                    </a:lnTo>
                    <a:lnTo>
                      <a:pt x="322" y="504"/>
                    </a:lnTo>
                    <a:lnTo>
                      <a:pt x="321" y="506"/>
                    </a:lnTo>
                    <a:lnTo>
                      <a:pt x="320" y="507"/>
                    </a:lnTo>
                    <a:lnTo>
                      <a:pt x="320" y="508"/>
                    </a:lnTo>
                    <a:lnTo>
                      <a:pt x="319" y="508"/>
                    </a:lnTo>
                    <a:lnTo>
                      <a:pt x="318" y="507"/>
                    </a:lnTo>
                    <a:lnTo>
                      <a:pt x="317" y="507"/>
                    </a:lnTo>
                    <a:lnTo>
                      <a:pt x="317" y="508"/>
                    </a:lnTo>
                    <a:lnTo>
                      <a:pt x="316" y="508"/>
                    </a:lnTo>
                    <a:lnTo>
                      <a:pt x="315" y="508"/>
                    </a:lnTo>
                    <a:lnTo>
                      <a:pt x="315" y="509"/>
                    </a:lnTo>
                    <a:lnTo>
                      <a:pt x="315" y="510"/>
                    </a:lnTo>
                    <a:lnTo>
                      <a:pt x="314" y="510"/>
                    </a:lnTo>
                    <a:lnTo>
                      <a:pt x="313" y="510"/>
                    </a:lnTo>
                    <a:lnTo>
                      <a:pt x="312" y="509"/>
                    </a:lnTo>
                    <a:lnTo>
                      <a:pt x="311" y="509"/>
                    </a:lnTo>
                    <a:lnTo>
                      <a:pt x="311" y="508"/>
                    </a:lnTo>
                    <a:lnTo>
                      <a:pt x="310" y="508"/>
                    </a:lnTo>
                    <a:lnTo>
                      <a:pt x="310" y="507"/>
                    </a:lnTo>
                    <a:lnTo>
                      <a:pt x="309" y="507"/>
                    </a:lnTo>
                    <a:lnTo>
                      <a:pt x="308" y="508"/>
                    </a:lnTo>
                    <a:lnTo>
                      <a:pt x="307" y="508"/>
                    </a:lnTo>
                    <a:lnTo>
                      <a:pt x="306" y="507"/>
                    </a:lnTo>
                    <a:lnTo>
                      <a:pt x="305" y="508"/>
                    </a:lnTo>
                    <a:lnTo>
                      <a:pt x="304" y="508"/>
                    </a:lnTo>
                    <a:lnTo>
                      <a:pt x="303" y="507"/>
                    </a:lnTo>
                    <a:lnTo>
                      <a:pt x="302" y="507"/>
                    </a:lnTo>
                    <a:lnTo>
                      <a:pt x="300" y="509"/>
                    </a:lnTo>
                    <a:lnTo>
                      <a:pt x="298" y="509"/>
                    </a:lnTo>
                    <a:lnTo>
                      <a:pt x="296" y="509"/>
                    </a:lnTo>
                    <a:lnTo>
                      <a:pt x="295" y="509"/>
                    </a:lnTo>
                    <a:lnTo>
                      <a:pt x="294" y="509"/>
                    </a:lnTo>
                    <a:lnTo>
                      <a:pt x="293" y="509"/>
                    </a:lnTo>
                    <a:lnTo>
                      <a:pt x="292" y="509"/>
                    </a:lnTo>
                    <a:lnTo>
                      <a:pt x="291" y="509"/>
                    </a:lnTo>
                    <a:lnTo>
                      <a:pt x="290" y="508"/>
                    </a:lnTo>
                    <a:lnTo>
                      <a:pt x="289" y="508"/>
                    </a:lnTo>
                    <a:lnTo>
                      <a:pt x="287" y="510"/>
                    </a:lnTo>
                    <a:lnTo>
                      <a:pt x="286" y="510"/>
                    </a:lnTo>
                    <a:lnTo>
                      <a:pt x="285" y="510"/>
                    </a:lnTo>
                    <a:lnTo>
                      <a:pt x="284" y="510"/>
                    </a:lnTo>
                    <a:lnTo>
                      <a:pt x="283" y="510"/>
                    </a:lnTo>
                    <a:lnTo>
                      <a:pt x="282" y="511"/>
                    </a:lnTo>
                    <a:lnTo>
                      <a:pt x="280" y="512"/>
                    </a:lnTo>
                    <a:lnTo>
                      <a:pt x="280" y="513"/>
                    </a:lnTo>
                    <a:lnTo>
                      <a:pt x="280" y="514"/>
                    </a:lnTo>
                    <a:lnTo>
                      <a:pt x="279" y="515"/>
                    </a:lnTo>
                    <a:lnTo>
                      <a:pt x="278" y="515"/>
                    </a:lnTo>
                    <a:lnTo>
                      <a:pt x="277" y="515"/>
                    </a:lnTo>
                    <a:lnTo>
                      <a:pt x="276" y="516"/>
                    </a:lnTo>
                    <a:lnTo>
                      <a:pt x="275" y="517"/>
                    </a:lnTo>
                    <a:lnTo>
                      <a:pt x="274" y="517"/>
                    </a:lnTo>
                    <a:lnTo>
                      <a:pt x="274" y="518"/>
                    </a:lnTo>
                    <a:lnTo>
                      <a:pt x="274" y="519"/>
                    </a:lnTo>
                    <a:lnTo>
                      <a:pt x="273" y="520"/>
                    </a:lnTo>
                    <a:lnTo>
                      <a:pt x="272" y="520"/>
                    </a:lnTo>
                    <a:lnTo>
                      <a:pt x="270" y="520"/>
                    </a:lnTo>
                    <a:lnTo>
                      <a:pt x="269" y="520"/>
                    </a:lnTo>
                    <a:lnTo>
                      <a:pt x="269" y="521"/>
                    </a:lnTo>
                    <a:lnTo>
                      <a:pt x="269" y="522"/>
                    </a:lnTo>
                    <a:lnTo>
                      <a:pt x="268" y="523"/>
                    </a:lnTo>
                    <a:lnTo>
                      <a:pt x="267" y="523"/>
                    </a:lnTo>
                    <a:lnTo>
                      <a:pt x="266" y="523"/>
                    </a:lnTo>
                    <a:lnTo>
                      <a:pt x="265" y="523"/>
                    </a:lnTo>
                    <a:lnTo>
                      <a:pt x="264" y="523"/>
                    </a:lnTo>
                    <a:lnTo>
                      <a:pt x="263" y="523"/>
                    </a:lnTo>
                    <a:lnTo>
                      <a:pt x="262" y="523"/>
                    </a:lnTo>
                    <a:lnTo>
                      <a:pt x="261" y="522"/>
                    </a:lnTo>
                    <a:lnTo>
                      <a:pt x="261" y="523"/>
                    </a:lnTo>
                    <a:lnTo>
                      <a:pt x="260" y="523"/>
                    </a:lnTo>
                    <a:lnTo>
                      <a:pt x="260" y="524"/>
                    </a:lnTo>
                    <a:lnTo>
                      <a:pt x="259" y="525"/>
                    </a:lnTo>
                    <a:lnTo>
                      <a:pt x="258" y="525"/>
                    </a:lnTo>
                    <a:lnTo>
                      <a:pt x="258" y="526"/>
                    </a:lnTo>
                    <a:lnTo>
                      <a:pt x="258" y="525"/>
                    </a:lnTo>
                    <a:lnTo>
                      <a:pt x="257" y="526"/>
                    </a:lnTo>
                    <a:lnTo>
                      <a:pt x="256" y="525"/>
                    </a:lnTo>
                    <a:lnTo>
                      <a:pt x="255" y="526"/>
                    </a:lnTo>
                    <a:lnTo>
                      <a:pt x="254" y="526"/>
                    </a:lnTo>
                    <a:lnTo>
                      <a:pt x="253" y="525"/>
                    </a:lnTo>
                    <a:lnTo>
                      <a:pt x="252" y="524"/>
                    </a:lnTo>
                    <a:lnTo>
                      <a:pt x="251" y="524"/>
                    </a:lnTo>
                    <a:lnTo>
                      <a:pt x="251" y="525"/>
                    </a:lnTo>
                    <a:lnTo>
                      <a:pt x="251" y="526"/>
                    </a:lnTo>
                    <a:lnTo>
                      <a:pt x="250" y="527"/>
                    </a:lnTo>
                    <a:lnTo>
                      <a:pt x="249" y="528"/>
                    </a:lnTo>
                    <a:lnTo>
                      <a:pt x="248" y="528"/>
                    </a:lnTo>
                    <a:lnTo>
                      <a:pt x="248" y="529"/>
                    </a:lnTo>
                    <a:lnTo>
                      <a:pt x="247" y="530"/>
                    </a:lnTo>
                    <a:lnTo>
                      <a:pt x="247" y="531"/>
                    </a:lnTo>
                    <a:lnTo>
                      <a:pt x="244" y="531"/>
                    </a:lnTo>
                    <a:lnTo>
                      <a:pt x="243" y="530"/>
                    </a:lnTo>
                    <a:lnTo>
                      <a:pt x="243" y="529"/>
                    </a:lnTo>
                    <a:lnTo>
                      <a:pt x="243" y="528"/>
                    </a:lnTo>
                    <a:lnTo>
                      <a:pt x="242" y="528"/>
                    </a:lnTo>
                    <a:lnTo>
                      <a:pt x="242" y="527"/>
                    </a:lnTo>
                    <a:lnTo>
                      <a:pt x="243" y="526"/>
                    </a:lnTo>
                    <a:lnTo>
                      <a:pt x="242" y="525"/>
                    </a:lnTo>
                    <a:lnTo>
                      <a:pt x="241" y="525"/>
                    </a:lnTo>
                    <a:lnTo>
                      <a:pt x="240" y="525"/>
                    </a:lnTo>
                    <a:lnTo>
                      <a:pt x="239" y="526"/>
                    </a:lnTo>
                    <a:lnTo>
                      <a:pt x="239" y="525"/>
                    </a:lnTo>
                    <a:lnTo>
                      <a:pt x="238" y="525"/>
                    </a:lnTo>
                    <a:lnTo>
                      <a:pt x="237" y="523"/>
                    </a:lnTo>
                    <a:lnTo>
                      <a:pt x="237" y="522"/>
                    </a:lnTo>
                    <a:lnTo>
                      <a:pt x="236" y="522"/>
                    </a:lnTo>
                    <a:lnTo>
                      <a:pt x="235" y="522"/>
                    </a:lnTo>
                    <a:lnTo>
                      <a:pt x="234" y="522"/>
                    </a:lnTo>
                    <a:lnTo>
                      <a:pt x="233" y="521"/>
                    </a:lnTo>
                    <a:lnTo>
                      <a:pt x="233" y="520"/>
                    </a:lnTo>
                    <a:lnTo>
                      <a:pt x="233" y="519"/>
                    </a:lnTo>
                    <a:lnTo>
                      <a:pt x="233" y="518"/>
                    </a:lnTo>
                    <a:lnTo>
                      <a:pt x="233" y="517"/>
                    </a:lnTo>
                    <a:lnTo>
                      <a:pt x="233" y="516"/>
                    </a:lnTo>
                    <a:lnTo>
                      <a:pt x="233" y="515"/>
                    </a:lnTo>
                    <a:lnTo>
                      <a:pt x="233" y="514"/>
                    </a:lnTo>
                    <a:lnTo>
                      <a:pt x="232" y="513"/>
                    </a:lnTo>
                    <a:lnTo>
                      <a:pt x="231" y="512"/>
                    </a:lnTo>
                    <a:lnTo>
                      <a:pt x="230" y="512"/>
                    </a:lnTo>
                    <a:lnTo>
                      <a:pt x="230" y="513"/>
                    </a:lnTo>
                    <a:lnTo>
                      <a:pt x="229" y="513"/>
                    </a:lnTo>
                    <a:lnTo>
                      <a:pt x="228" y="513"/>
                    </a:lnTo>
                    <a:lnTo>
                      <a:pt x="227" y="513"/>
                    </a:lnTo>
                    <a:lnTo>
                      <a:pt x="226" y="513"/>
                    </a:lnTo>
                    <a:lnTo>
                      <a:pt x="226" y="512"/>
                    </a:lnTo>
                    <a:lnTo>
                      <a:pt x="226" y="511"/>
                    </a:lnTo>
                    <a:lnTo>
                      <a:pt x="225" y="511"/>
                    </a:lnTo>
                    <a:lnTo>
                      <a:pt x="224" y="511"/>
                    </a:lnTo>
                    <a:lnTo>
                      <a:pt x="223" y="510"/>
                    </a:lnTo>
                    <a:lnTo>
                      <a:pt x="222" y="510"/>
                    </a:lnTo>
                    <a:lnTo>
                      <a:pt x="221" y="509"/>
                    </a:lnTo>
                    <a:lnTo>
                      <a:pt x="220" y="509"/>
                    </a:lnTo>
                    <a:lnTo>
                      <a:pt x="220" y="510"/>
                    </a:lnTo>
                    <a:lnTo>
                      <a:pt x="219" y="509"/>
                    </a:lnTo>
                    <a:lnTo>
                      <a:pt x="218" y="509"/>
                    </a:lnTo>
                    <a:lnTo>
                      <a:pt x="218" y="510"/>
                    </a:lnTo>
                    <a:lnTo>
                      <a:pt x="217" y="512"/>
                    </a:lnTo>
                    <a:lnTo>
                      <a:pt x="216" y="512"/>
                    </a:lnTo>
                    <a:lnTo>
                      <a:pt x="215" y="512"/>
                    </a:lnTo>
                    <a:lnTo>
                      <a:pt x="215" y="511"/>
                    </a:lnTo>
                    <a:lnTo>
                      <a:pt x="214" y="511"/>
                    </a:lnTo>
                    <a:lnTo>
                      <a:pt x="214" y="510"/>
                    </a:lnTo>
                    <a:lnTo>
                      <a:pt x="213" y="510"/>
                    </a:lnTo>
                    <a:lnTo>
                      <a:pt x="212" y="511"/>
                    </a:lnTo>
                    <a:lnTo>
                      <a:pt x="211" y="511"/>
                    </a:lnTo>
                    <a:lnTo>
                      <a:pt x="210" y="511"/>
                    </a:lnTo>
                    <a:lnTo>
                      <a:pt x="209" y="511"/>
                    </a:lnTo>
                    <a:lnTo>
                      <a:pt x="209" y="512"/>
                    </a:lnTo>
                    <a:lnTo>
                      <a:pt x="208" y="512"/>
                    </a:lnTo>
                    <a:lnTo>
                      <a:pt x="208" y="511"/>
                    </a:lnTo>
                    <a:lnTo>
                      <a:pt x="208" y="510"/>
                    </a:lnTo>
                    <a:lnTo>
                      <a:pt x="207" y="510"/>
                    </a:lnTo>
                    <a:lnTo>
                      <a:pt x="207" y="509"/>
                    </a:lnTo>
                    <a:lnTo>
                      <a:pt x="206" y="509"/>
                    </a:lnTo>
                    <a:lnTo>
                      <a:pt x="205" y="508"/>
                    </a:lnTo>
                    <a:lnTo>
                      <a:pt x="205" y="507"/>
                    </a:lnTo>
                    <a:lnTo>
                      <a:pt x="204" y="507"/>
                    </a:lnTo>
                    <a:lnTo>
                      <a:pt x="203" y="507"/>
                    </a:lnTo>
                    <a:lnTo>
                      <a:pt x="202" y="506"/>
                    </a:lnTo>
                    <a:lnTo>
                      <a:pt x="201" y="505"/>
                    </a:lnTo>
                    <a:lnTo>
                      <a:pt x="201" y="504"/>
                    </a:lnTo>
                    <a:lnTo>
                      <a:pt x="200" y="503"/>
                    </a:lnTo>
                    <a:lnTo>
                      <a:pt x="199" y="500"/>
                    </a:lnTo>
                    <a:lnTo>
                      <a:pt x="198" y="500"/>
                    </a:lnTo>
                    <a:lnTo>
                      <a:pt x="198" y="499"/>
                    </a:lnTo>
                    <a:lnTo>
                      <a:pt x="197" y="498"/>
                    </a:lnTo>
                    <a:lnTo>
                      <a:pt x="196" y="498"/>
                    </a:lnTo>
                    <a:lnTo>
                      <a:pt x="195" y="498"/>
                    </a:lnTo>
                    <a:lnTo>
                      <a:pt x="194" y="498"/>
                    </a:lnTo>
                    <a:lnTo>
                      <a:pt x="193" y="498"/>
                    </a:lnTo>
                    <a:lnTo>
                      <a:pt x="192" y="498"/>
                    </a:lnTo>
                    <a:lnTo>
                      <a:pt x="192" y="499"/>
                    </a:lnTo>
                    <a:lnTo>
                      <a:pt x="191" y="499"/>
                    </a:lnTo>
                    <a:lnTo>
                      <a:pt x="191" y="500"/>
                    </a:lnTo>
                    <a:lnTo>
                      <a:pt x="189" y="501"/>
                    </a:lnTo>
                    <a:lnTo>
                      <a:pt x="188" y="501"/>
                    </a:lnTo>
                    <a:lnTo>
                      <a:pt x="186" y="501"/>
                    </a:lnTo>
                    <a:lnTo>
                      <a:pt x="186" y="500"/>
                    </a:lnTo>
                    <a:lnTo>
                      <a:pt x="184" y="501"/>
                    </a:lnTo>
                    <a:lnTo>
                      <a:pt x="184" y="502"/>
                    </a:lnTo>
                    <a:lnTo>
                      <a:pt x="183" y="503"/>
                    </a:lnTo>
                    <a:lnTo>
                      <a:pt x="183" y="505"/>
                    </a:lnTo>
                    <a:lnTo>
                      <a:pt x="183" y="506"/>
                    </a:lnTo>
                    <a:lnTo>
                      <a:pt x="182" y="506"/>
                    </a:lnTo>
                    <a:lnTo>
                      <a:pt x="181" y="506"/>
                    </a:lnTo>
                    <a:lnTo>
                      <a:pt x="181" y="507"/>
                    </a:lnTo>
                    <a:lnTo>
                      <a:pt x="180" y="507"/>
                    </a:lnTo>
                    <a:lnTo>
                      <a:pt x="178" y="508"/>
                    </a:lnTo>
                    <a:lnTo>
                      <a:pt x="177" y="509"/>
                    </a:lnTo>
                    <a:lnTo>
                      <a:pt x="176" y="509"/>
                    </a:lnTo>
                    <a:lnTo>
                      <a:pt x="175" y="509"/>
                    </a:lnTo>
                    <a:lnTo>
                      <a:pt x="172" y="510"/>
                    </a:lnTo>
                    <a:lnTo>
                      <a:pt x="171" y="510"/>
                    </a:lnTo>
                    <a:lnTo>
                      <a:pt x="170" y="510"/>
                    </a:lnTo>
                    <a:lnTo>
                      <a:pt x="170" y="511"/>
                    </a:lnTo>
                    <a:lnTo>
                      <a:pt x="169" y="512"/>
                    </a:lnTo>
                    <a:lnTo>
                      <a:pt x="168" y="513"/>
                    </a:lnTo>
                    <a:lnTo>
                      <a:pt x="167" y="514"/>
                    </a:lnTo>
                    <a:lnTo>
                      <a:pt x="166" y="514"/>
                    </a:lnTo>
                    <a:lnTo>
                      <a:pt x="166" y="515"/>
                    </a:lnTo>
                    <a:lnTo>
                      <a:pt x="165" y="516"/>
                    </a:lnTo>
                    <a:lnTo>
                      <a:pt x="165" y="517"/>
                    </a:lnTo>
                    <a:lnTo>
                      <a:pt x="164" y="518"/>
                    </a:lnTo>
                    <a:lnTo>
                      <a:pt x="164" y="519"/>
                    </a:lnTo>
                    <a:lnTo>
                      <a:pt x="164" y="520"/>
                    </a:lnTo>
                    <a:lnTo>
                      <a:pt x="165" y="520"/>
                    </a:lnTo>
                    <a:lnTo>
                      <a:pt x="165" y="521"/>
                    </a:lnTo>
                    <a:lnTo>
                      <a:pt x="165" y="522"/>
                    </a:lnTo>
                    <a:lnTo>
                      <a:pt x="164" y="523"/>
                    </a:lnTo>
                    <a:lnTo>
                      <a:pt x="165" y="523"/>
                    </a:lnTo>
                    <a:lnTo>
                      <a:pt x="165" y="524"/>
                    </a:lnTo>
                    <a:lnTo>
                      <a:pt x="164" y="525"/>
                    </a:lnTo>
                    <a:lnTo>
                      <a:pt x="165" y="525"/>
                    </a:lnTo>
                    <a:lnTo>
                      <a:pt x="165" y="526"/>
                    </a:lnTo>
                    <a:lnTo>
                      <a:pt x="166" y="526"/>
                    </a:lnTo>
                    <a:lnTo>
                      <a:pt x="166" y="528"/>
                    </a:lnTo>
                    <a:lnTo>
                      <a:pt x="168" y="530"/>
                    </a:lnTo>
                    <a:lnTo>
                      <a:pt x="168" y="531"/>
                    </a:lnTo>
                    <a:lnTo>
                      <a:pt x="168" y="532"/>
                    </a:lnTo>
                    <a:lnTo>
                      <a:pt x="167" y="532"/>
                    </a:lnTo>
                    <a:lnTo>
                      <a:pt x="168" y="533"/>
                    </a:lnTo>
                    <a:lnTo>
                      <a:pt x="168" y="534"/>
                    </a:lnTo>
                    <a:lnTo>
                      <a:pt x="168" y="535"/>
                    </a:lnTo>
                    <a:lnTo>
                      <a:pt x="169" y="535"/>
                    </a:lnTo>
                    <a:lnTo>
                      <a:pt x="169" y="536"/>
                    </a:lnTo>
                    <a:lnTo>
                      <a:pt x="170" y="536"/>
                    </a:lnTo>
                    <a:lnTo>
                      <a:pt x="172" y="538"/>
                    </a:lnTo>
                    <a:lnTo>
                      <a:pt x="173" y="538"/>
                    </a:lnTo>
                    <a:lnTo>
                      <a:pt x="173" y="539"/>
                    </a:lnTo>
                    <a:lnTo>
                      <a:pt x="174" y="539"/>
                    </a:lnTo>
                    <a:lnTo>
                      <a:pt x="175" y="539"/>
                    </a:lnTo>
                    <a:lnTo>
                      <a:pt x="176" y="539"/>
                    </a:lnTo>
                    <a:lnTo>
                      <a:pt x="176" y="540"/>
                    </a:lnTo>
                    <a:lnTo>
                      <a:pt x="177" y="540"/>
                    </a:lnTo>
                    <a:lnTo>
                      <a:pt x="178" y="542"/>
                    </a:lnTo>
                    <a:lnTo>
                      <a:pt x="177" y="543"/>
                    </a:lnTo>
                    <a:lnTo>
                      <a:pt x="177" y="544"/>
                    </a:lnTo>
                    <a:lnTo>
                      <a:pt x="176" y="544"/>
                    </a:lnTo>
                    <a:lnTo>
                      <a:pt x="176" y="545"/>
                    </a:lnTo>
                    <a:lnTo>
                      <a:pt x="175" y="545"/>
                    </a:lnTo>
                    <a:lnTo>
                      <a:pt x="174" y="546"/>
                    </a:lnTo>
                    <a:lnTo>
                      <a:pt x="174" y="547"/>
                    </a:lnTo>
                    <a:lnTo>
                      <a:pt x="173" y="547"/>
                    </a:lnTo>
                    <a:lnTo>
                      <a:pt x="173" y="548"/>
                    </a:lnTo>
                    <a:lnTo>
                      <a:pt x="174" y="548"/>
                    </a:lnTo>
                    <a:lnTo>
                      <a:pt x="175" y="548"/>
                    </a:lnTo>
                    <a:lnTo>
                      <a:pt x="175" y="549"/>
                    </a:lnTo>
                    <a:lnTo>
                      <a:pt x="173" y="551"/>
                    </a:lnTo>
                    <a:lnTo>
                      <a:pt x="173" y="552"/>
                    </a:lnTo>
                    <a:lnTo>
                      <a:pt x="174" y="552"/>
                    </a:lnTo>
                    <a:lnTo>
                      <a:pt x="174" y="553"/>
                    </a:lnTo>
                    <a:lnTo>
                      <a:pt x="175" y="553"/>
                    </a:lnTo>
                    <a:lnTo>
                      <a:pt x="176" y="553"/>
                    </a:lnTo>
                    <a:lnTo>
                      <a:pt x="176" y="554"/>
                    </a:lnTo>
                    <a:lnTo>
                      <a:pt x="176" y="555"/>
                    </a:lnTo>
                    <a:lnTo>
                      <a:pt x="176" y="556"/>
                    </a:lnTo>
                    <a:lnTo>
                      <a:pt x="176" y="557"/>
                    </a:lnTo>
                    <a:lnTo>
                      <a:pt x="175" y="557"/>
                    </a:lnTo>
                    <a:lnTo>
                      <a:pt x="174" y="557"/>
                    </a:lnTo>
                    <a:lnTo>
                      <a:pt x="174" y="558"/>
                    </a:lnTo>
                    <a:lnTo>
                      <a:pt x="174" y="559"/>
                    </a:lnTo>
                    <a:lnTo>
                      <a:pt x="174" y="560"/>
                    </a:lnTo>
                    <a:lnTo>
                      <a:pt x="173" y="560"/>
                    </a:lnTo>
                    <a:lnTo>
                      <a:pt x="171" y="560"/>
                    </a:lnTo>
                    <a:lnTo>
                      <a:pt x="170" y="560"/>
                    </a:lnTo>
                    <a:lnTo>
                      <a:pt x="169" y="560"/>
                    </a:lnTo>
                    <a:lnTo>
                      <a:pt x="168" y="560"/>
                    </a:lnTo>
                    <a:lnTo>
                      <a:pt x="168" y="561"/>
                    </a:lnTo>
                    <a:lnTo>
                      <a:pt x="167" y="561"/>
                    </a:lnTo>
                    <a:lnTo>
                      <a:pt x="168" y="562"/>
                    </a:lnTo>
                    <a:lnTo>
                      <a:pt x="168" y="563"/>
                    </a:lnTo>
                    <a:lnTo>
                      <a:pt x="168" y="564"/>
                    </a:lnTo>
                    <a:lnTo>
                      <a:pt x="167" y="565"/>
                    </a:lnTo>
                    <a:lnTo>
                      <a:pt x="167" y="568"/>
                    </a:lnTo>
                    <a:lnTo>
                      <a:pt x="166" y="569"/>
                    </a:lnTo>
                    <a:lnTo>
                      <a:pt x="165" y="570"/>
                    </a:lnTo>
                    <a:lnTo>
                      <a:pt x="164" y="571"/>
                    </a:lnTo>
                    <a:lnTo>
                      <a:pt x="163" y="572"/>
                    </a:lnTo>
                    <a:lnTo>
                      <a:pt x="162" y="573"/>
                    </a:lnTo>
                    <a:lnTo>
                      <a:pt x="162" y="574"/>
                    </a:lnTo>
                    <a:lnTo>
                      <a:pt x="162" y="575"/>
                    </a:lnTo>
                    <a:lnTo>
                      <a:pt x="162" y="576"/>
                    </a:lnTo>
                    <a:lnTo>
                      <a:pt x="161" y="577"/>
                    </a:lnTo>
                    <a:lnTo>
                      <a:pt x="161" y="578"/>
                    </a:lnTo>
                    <a:lnTo>
                      <a:pt x="160" y="578"/>
                    </a:lnTo>
                    <a:lnTo>
                      <a:pt x="159" y="578"/>
                    </a:lnTo>
                    <a:lnTo>
                      <a:pt x="159" y="579"/>
                    </a:lnTo>
                    <a:lnTo>
                      <a:pt x="158" y="580"/>
                    </a:lnTo>
                    <a:lnTo>
                      <a:pt x="157" y="580"/>
                    </a:lnTo>
                    <a:lnTo>
                      <a:pt x="157" y="581"/>
                    </a:lnTo>
                    <a:lnTo>
                      <a:pt x="156" y="582"/>
                    </a:lnTo>
                    <a:lnTo>
                      <a:pt x="155" y="582"/>
                    </a:lnTo>
                    <a:lnTo>
                      <a:pt x="155" y="583"/>
                    </a:lnTo>
                    <a:lnTo>
                      <a:pt x="155" y="585"/>
                    </a:lnTo>
                    <a:lnTo>
                      <a:pt x="155" y="586"/>
                    </a:lnTo>
                    <a:lnTo>
                      <a:pt x="154" y="586"/>
                    </a:lnTo>
                    <a:lnTo>
                      <a:pt x="153" y="586"/>
                    </a:lnTo>
                    <a:lnTo>
                      <a:pt x="152" y="586"/>
                    </a:lnTo>
                    <a:lnTo>
                      <a:pt x="151" y="586"/>
                    </a:lnTo>
                    <a:lnTo>
                      <a:pt x="151" y="585"/>
                    </a:lnTo>
                    <a:lnTo>
                      <a:pt x="150" y="585"/>
                    </a:lnTo>
                    <a:lnTo>
                      <a:pt x="149" y="584"/>
                    </a:lnTo>
                    <a:lnTo>
                      <a:pt x="148" y="584"/>
                    </a:lnTo>
                    <a:lnTo>
                      <a:pt x="147" y="584"/>
                    </a:lnTo>
                    <a:lnTo>
                      <a:pt x="146" y="584"/>
                    </a:lnTo>
                    <a:lnTo>
                      <a:pt x="146" y="585"/>
                    </a:lnTo>
                    <a:lnTo>
                      <a:pt x="146" y="586"/>
                    </a:lnTo>
                    <a:lnTo>
                      <a:pt x="146" y="587"/>
                    </a:lnTo>
                    <a:lnTo>
                      <a:pt x="146" y="589"/>
                    </a:lnTo>
                    <a:lnTo>
                      <a:pt x="146" y="590"/>
                    </a:lnTo>
                    <a:lnTo>
                      <a:pt x="145" y="590"/>
                    </a:lnTo>
                    <a:lnTo>
                      <a:pt x="144" y="591"/>
                    </a:lnTo>
                    <a:lnTo>
                      <a:pt x="144" y="593"/>
                    </a:lnTo>
                    <a:lnTo>
                      <a:pt x="144" y="594"/>
                    </a:lnTo>
                    <a:lnTo>
                      <a:pt x="143" y="594"/>
                    </a:lnTo>
                    <a:lnTo>
                      <a:pt x="143" y="595"/>
                    </a:lnTo>
                    <a:lnTo>
                      <a:pt x="143" y="596"/>
                    </a:lnTo>
                    <a:lnTo>
                      <a:pt x="142" y="597"/>
                    </a:lnTo>
                    <a:lnTo>
                      <a:pt x="141" y="598"/>
                    </a:lnTo>
                    <a:lnTo>
                      <a:pt x="140" y="598"/>
                    </a:lnTo>
                    <a:lnTo>
                      <a:pt x="139" y="598"/>
                    </a:lnTo>
                    <a:lnTo>
                      <a:pt x="139" y="599"/>
                    </a:lnTo>
                    <a:lnTo>
                      <a:pt x="138" y="600"/>
                    </a:lnTo>
                    <a:lnTo>
                      <a:pt x="138" y="601"/>
                    </a:lnTo>
                    <a:lnTo>
                      <a:pt x="137" y="601"/>
                    </a:lnTo>
                    <a:lnTo>
                      <a:pt x="136" y="602"/>
                    </a:lnTo>
                    <a:lnTo>
                      <a:pt x="135" y="601"/>
                    </a:lnTo>
                    <a:lnTo>
                      <a:pt x="134" y="601"/>
                    </a:lnTo>
                    <a:lnTo>
                      <a:pt x="134" y="600"/>
                    </a:lnTo>
                    <a:lnTo>
                      <a:pt x="133" y="600"/>
                    </a:lnTo>
                    <a:lnTo>
                      <a:pt x="132" y="599"/>
                    </a:lnTo>
                    <a:lnTo>
                      <a:pt x="131" y="599"/>
                    </a:lnTo>
                    <a:lnTo>
                      <a:pt x="130" y="599"/>
                    </a:lnTo>
                    <a:lnTo>
                      <a:pt x="129" y="600"/>
                    </a:lnTo>
                    <a:lnTo>
                      <a:pt x="128" y="600"/>
                    </a:lnTo>
                    <a:lnTo>
                      <a:pt x="127" y="599"/>
                    </a:lnTo>
                    <a:lnTo>
                      <a:pt x="126" y="598"/>
                    </a:lnTo>
                    <a:lnTo>
                      <a:pt x="126" y="597"/>
                    </a:lnTo>
                    <a:lnTo>
                      <a:pt x="125" y="597"/>
                    </a:lnTo>
                    <a:lnTo>
                      <a:pt x="125" y="595"/>
                    </a:lnTo>
                    <a:lnTo>
                      <a:pt x="124" y="594"/>
                    </a:lnTo>
                    <a:lnTo>
                      <a:pt x="123" y="593"/>
                    </a:lnTo>
                    <a:lnTo>
                      <a:pt x="122" y="593"/>
                    </a:lnTo>
                    <a:lnTo>
                      <a:pt x="121" y="593"/>
                    </a:lnTo>
                    <a:lnTo>
                      <a:pt x="120" y="594"/>
                    </a:lnTo>
                    <a:lnTo>
                      <a:pt x="118" y="596"/>
                    </a:lnTo>
                    <a:lnTo>
                      <a:pt x="117" y="597"/>
                    </a:lnTo>
                    <a:lnTo>
                      <a:pt x="116" y="597"/>
                    </a:lnTo>
                    <a:lnTo>
                      <a:pt x="115" y="597"/>
                    </a:lnTo>
                    <a:lnTo>
                      <a:pt x="114" y="597"/>
                    </a:lnTo>
                    <a:lnTo>
                      <a:pt x="113" y="597"/>
                    </a:lnTo>
                    <a:lnTo>
                      <a:pt x="112" y="597"/>
                    </a:lnTo>
                    <a:lnTo>
                      <a:pt x="111" y="599"/>
                    </a:lnTo>
                    <a:lnTo>
                      <a:pt x="110" y="599"/>
                    </a:lnTo>
                    <a:lnTo>
                      <a:pt x="109" y="600"/>
                    </a:lnTo>
                    <a:lnTo>
                      <a:pt x="108" y="600"/>
                    </a:lnTo>
                    <a:lnTo>
                      <a:pt x="107" y="599"/>
                    </a:lnTo>
                    <a:lnTo>
                      <a:pt x="106" y="598"/>
                    </a:lnTo>
                    <a:lnTo>
                      <a:pt x="105" y="597"/>
                    </a:lnTo>
                    <a:lnTo>
                      <a:pt x="104" y="597"/>
                    </a:lnTo>
                    <a:lnTo>
                      <a:pt x="103" y="597"/>
                    </a:lnTo>
                    <a:lnTo>
                      <a:pt x="102" y="598"/>
                    </a:lnTo>
                    <a:lnTo>
                      <a:pt x="102" y="599"/>
                    </a:lnTo>
                    <a:lnTo>
                      <a:pt x="101" y="599"/>
                    </a:lnTo>
                    <a:lnTo>
                      <a:pt x="100" y="600"/>
                    </a:lnTo>
                    <a:lnTo>
                      <a:pt x="100" y="601"/>
                    </a:lnTo>
                    <a:lnTo>
                      <a:pt x="99" y="601"/>
                    </a:lnTo>
                    <a:lnTo>
                      <a:pt x="98" y="601"/>
                    </a:lnTo>
                    <a:lnTo>
                      <a:pt x="97" y="601"/>
                    </a:lnTo>
                    <a:lnTo>
                      <a:pt x="96" y="601"/>
                    </a:lnTo>
                    <a:lnTo>
                      <a:pt x="96" y="602"/>
                    </a:lnTo>
                    <a:lnTo>
                      <a:pt x="96" y="603"/>
                    </a:lnTo>
                    <a:lnTo>
                      <a:pt x="96" y="604"/>
                    </a:lnTo>
                    <a:lnTo>
                      <a:pt x="96" y="605"/>
                    </a:lnTo>
                    <a:lnTo>
                      <a:pt x="96" y="607"/>
                    </a:lnTo>
                    <a:lnTo>
                      <a:pt x="95" y="608"/>
                    </a:lnTo>
                    <a:lnTo>
                      <a:pt x="94" y="608"/>
                    </a:lnTo>
                    <a:lnTo>
                      <a:pt x="93" y="607"/>
                    </a:lnTo>
                    <a:lnTo>
                      <a:pt x="92" y="607"/>
                    </a:lnTo>
                    <a:lnTo>
                      <a:pt x="91" y="608"/>
                    </a:lnTo>
                    <a:lnTo>
                      <a:pt x="90" y="608"/>
                    </a:lnTo>
                    <a:lnTo>
                      <a:pt x="89" y="608"/>
                    </a:lnTo>
                    <a:lnTo>
                      <a:pt x="89" y="609"/>
                    </a:lnTo>
                    <a:lnTo>
                      <a:pt x="89" y="610"/>
                    </a:lnTo>
                    <a:lnTo>
                      <a:pt x="88" y="610"/>
                    </a:lnTo>
                    <a:lnTo>
                      <a:pt x="87" y="610"/>
                    </a:lnTo>
                    <a:lnTo>
                      <a:pt x="86" y="610"/>
                    </a:lnTo>
                    <a:lnTo>
                      <a:pt x="86" y="611"/>
                    </a:lnTo>
                    <a:lnTo>
                      <a:pt x="85" y="612"/>
                    </a:lnTo>
                    <a:lnTo>
                      <a:pt x="84" y="613"/>
                    </a:lnTo>
                    <a:lnTo>
                      <a:pt x="85" y="614"/>
                    </a:lnTo>
                    <a:lnTo>
                      <a:pt x="84" y="615"/>
                    </a:lnTo>
                    <a:lnTo>
                      <a:pt x="83" y="615"/>
                    </a:lnTo>
                    <a:lnTo>
                      <a:pt x="83" y="616"/>
                    </a:lnTo>
                    <a:lnTo>
                      <a:pt x="82" y="617"/>
                    </a:lnTo>
                    <a:lnTo>
                      <a:pt x="81" y="617"/>
                    </a:lnTo>
                    <a:lnTo>
                      <a:pt x="81" y="616"/>
                    </a:lnTo>
                    <a:lnTo>
                      <a:pt x="80" y="616"/>
                    </a:lnTo>
                    <a:lnTo>
                      <a:pt x="79" y="617"/>
                    </a:lnTo>
                    <a:lnTo>
                      <a:pt x="78" y="617"/>
                    </a:lnTo>
                    <a:lnTo>
                      <a:pt x="77" y="617"/>
                    </a:lnTo>
                    <a:lnTo>
                      <a:pt x="77" y="618"/>
                    </a:lnTo>
                    <a:lnTo>
                      <a:pt x="77" y="617"/>
                    </a:lnTo>
                    <a:lnTo>
                      <a:pt x="77" y="618"/>
                    </a:lnTo>
                    <a:lnTo>
                      <a:pt x="76" y="618"/>
                    </a:lnTo>
                    <a:lnTo>
                      <a:pt x="75" y="619"/>
                    </a:lnTo>
                    <a:lnTo>
                      <a:pt x="74" y="618"/>
                    </a:lnTo>
                    <a:lnTo>
                      <a:pt x="74" y="617"/>
                    </a:lnTo>
                    <a:lnTo>
                      <a:pt x="73" y="617"/>
                    </a:lnTo>
                    <a:lnTo>
                      <a:pt x="72" y="617"/>
                    </a:lnTo>
                    <a:lnTo>
                      <a:pt x="72" y="616"/>
                    </a:lnTo>
                    <a:lnTo>
                      <a:pt x="72" y="615"/>
                    </a:lnTo>
                    <a:lnTo>
                      <a:pt x="71" y="615"/>
                    </a:lnTo>
                    <a:lnTo>
                      <a:pt x="70" y="615"/>
                    </a:lnTo>
                    <a:lnTo>
                      <a:pt x="69" y="615"/>
                    </a:lnTo>
                    <a:lnTo>
                      <a:pt x="68" y="615"/>
                    </a:lnTo>
                    <a:lnTo>
                      <a:pt x="68" y="614"/>
                    </a:lnTo>
                    <a:lnTo>
                      <a:pt x="67" y="613"/>
                    </a:lnTo>
                    <a:lnTo>
                      <a:pt x="66" y="612"/>
                    </a:lnTo>
                    <a:lnTo>
                      <a:pt x="65" y="612"/>
                    </a:lnTo>
                    <a:lnTo>
                      <a:pt x="65" y="611"/>
                    </a:lnTo>
                    <a:lnTo>
                      <a:pt x="64" y="611"/>
                    </a:lnTo>
                    <a:lnTo>
                      <a:pt x="63" y="611"/>
                    </a:lnTo>
                    <a:lnTo>
                      <a:pt x="62" y="611"/>
                    </a:lnTo>
                    <a:lnTo>
                      <a:pt x="61" y="611"/>
                    </a:lnTo>
                    <a:lnTo>
                      <a:pt x="60" y="611"/>
                    </a:lnTo>
                    <a:lnTo>
                      <a:pt x="58" y="610"/>
                    </a:lnTo>
                    <a:lnTo>
                      <a:pt x="57" y="610"/>
                    </a:lnTo>
                    <a:lnTo>
                      <a:pt x="56" y="610"/>
                    </a:lnTo>
                    <a:lnTo>
                      <a:pt x="55" y="610"/>
                    </a:lnTo>
                    <a:lnTo>
                      <a:pt x="54" y="610"/>
                    </a:lnTo>
                    <a:lnTo>
                      <a:pt x="53" y="609"/>
                    </a:lnTo>
                    <a:lnTo>
                      <a:pt x="53" y="608"/>
                    </a:lnTo>
                    <a:lnTo>
                      <a:pt x="52" y="608"/>
                    </a:lnTo>
                    <a:lnTo>
                      <a:pt x="51" y="609"/>
                    </a:lnTo>
                    <a:lnTo>
                      <a:pt x="51" y="608"/>
                    </a:lnTo>
                    <a:lnTo>
                      <a:pt x="50" y="608"/>
                    </a:lnTo>
                    <a:lnTo>
                      <a:pt x="50" y="606"/>
                    </a:lnTo>
                    <a:lnTo>
                      <a:pt x="50" y="605"/>
                    </a:lnTo>
                    <a:lnTo>
                      <a:pt x="48" y="604"/>
                    </a:lnTo>
                    <a:lnTo>
                      <a:pt x="46" y="604"/>
                    </a:lnTo>
                    <a:lnTo>
                      <a:pt x="46" y="603"/>
                    </a:lnTo>
                    <a:lnTo>
                      <a:pt x="45" y="603"/>
                    </a:lnTo>
                    <a:lnTo>
                      <a:pt x="44" y="602"/>
                    </a:lnTo>
                    <a:lnTo>
                      <a:pt x="43" y="601"/>
                    </a:lnTo>
                    <a:lnTo>
                      <a:pt x="43" y="600"/>
                    </a:lnTo>
                    <a:lnTo>
                      <a:pt x="43" y="599"/>
                    </a:lnTo>
                    <a:lnTo>
                      <a:pt x="43" y="598"/>
                    </a:lnTo>
                    <a:lnTo>
                      <a:pt x="42" y="597"/>
                    </a:lnTo>
                    <a:lnTo>
                      <a:pt x="42" y="596"/>
                    </a:lnTo>
                    <a:lnTo>
                      <a:pt x="42" y="595"/>
                    </a:lnTo>
                    <a:lnTo>
                      <a:pt x="41" y="594"/>
                    </a:lnTo>
                    <a:lnTo>
                      <a:pt x="39" y="594"/>
                    </a:lnTo>
                    <a:lnTo>
                      <a:pt x="38" y="593"/>
                    </a:lnTo>
                    <a:lnTo>
                      <a:pt x="38" y="592"/>
                    </a:lnTo>
                    <a:lnTo>
                      <a:pt x="38" y="591"/>
                    </a:lnTo>
                    <a:lnTo>
                      <a:pt x="38" y="588"/>
                    </a:lnTo>
                    <a:lnTo>
                      <a:pt x="37" y="587"/>
                    </a:lnTo>
                    <a:lnTo>
                      <a:pt x="37" y="586"/>
                    </a:lnTo>
                    <a:lnTo>
                      <a:pt x="38" y="586"/>
                    </a:lnTo>
                    <a:lnTo>
                      <a:pt x="38" y="585"/>
                    </a:lnTo>
                    <a:lnTo>
                      <a:pt x="38" y="584"/>
                    </a:lnTo>
                    <a:lnTo>
                      <a:pt x="37" y="583"/>
                    </a:lnTo>
                    <a:lnTo>
                      <a:pt x="37" y="582"/>
                    </a:lnTo>
                    <a:lnTo>
                      <a:pt x="39" y="581"/>
                    </a:lnTo>
                    <a:lnTo>
                      <a:pt x="40" y="580"/>
                    </a:lnTo>
                    <a:lnTo>
                      <a:pt x="41" y="580"/>
                    </a:lnTo>
                    <a:lnTo>
                      <a:pt x="42" y="579"/>
                    </a:lnTo>
                    <a:lnTo>
                      <a:pt x="42" y="578"/>
                    </a:lnTo>
                    <a:lnTo>
                      <a:pt x="41" y="578"/>
                    </a:lnTo>
                    <a:lnTo>
                      <a:pt x="40" y="577"/>
                    </a:lnTo>
                    <a:lnTo>
                      <a:pt x="39" y="577"/>
                    </a:lnTo>
                    <a:lnTo>
                      <a:pt x="39" y="576"/>
                    </a:lnTo>
                    <a:lnTo>
                      <a:pt x="39" y="575"/>
                    </a:lnTo>
                    <a:lnTo>
                      <a:pt x="39" y="574"/>
                    </a:lnTo>
                    <a:lnTo>
                      <a:pt x="39" y="573"/>
                    </a:lnTo>
                    <a:lnTo>
                      <a:pt x="39" y="572"/>
                    </a:lnTo>
                    <a:lnTo>
                      <a:pt x="39" y="571"/>
                    </a:lnTo>
                    <a:lnTo>
                      <a:pt x="37" y="570"/>
                    </a:lnTo>
                    <a:lnTo>
                      <a:pt x="37" y="569"/>
                    </a:lnTo>
                    <a:lnTo>
                      <a:pt x="36" y="568"/>
                    </a:lnTo>
                    <a:lnTo>
                      <a:pt x="35" y="567"/>
                    </a:lnTo>
                    <a:lnTo>
                      <a:pt x="33" y="565"/>
                    </a:lnTo>
                    <a:lnTo>
                      <a:pt x="33" y="564"/>
                    </a:lnTo>
                    <a:lnTo>
                      <a:pt x="33" y="562"/>
                    </a:lnTo>
                    <a:lnTo>
                      <a:pt x="32" y="561"/>
                    </a:lnTo>
                    <a:lnTo>
                      <a:pt x="31" y="560"/>
                    </a:lnTo>
                    <a:lnTo>
                      <a:pt x="30" y="560"/>
                    </a:lnTo>
                    <a:lnTo>
                      <a:pt x="30" y="559"/>
                    </a:lnTo>
                    <a:lnTo>
                      <a:pt x="29" y="558"/>
                    </a:lnTo>
                    <a:lnTo>
                      <a:pt x="29" y="557"/>
                    </a:lnTo>
                    <a:lnTo>
                      <a:pt x="29" y="556"/>
                    </a:lnTo>
                    <a:lnTo>
                      <a:pt x="30" y="555"/>
                    </a:lnTo>
                    <a:lnTo>
                      <a:pt x="30" y="554"/>
                    </a:lnTo>
                    <a:lnTo>
                      <a:pt x="30" y="553"/>
                    </a:lnTo>
                    <a:lnTo>
                      <a:pt x="29" y="553"/>
                    </a:lnTo>
                    <a:lnTo>
                      <a:pt x="29" y="552"/>
                    </a:lnTo>
                    <a:lnTo>
                      <a:pt x="28" y="551"/>
                    </a:lnTo>
                    <a:lnTo>
                      <a:pt x="27" y="551"/>
                    </a:lnTo>
                    <a:lnTo>
                      <a:pt x="26" y="551"/>
                    </a:lnTo>
                    <a:lnTo>
                      <a:pt x="24" y="552"/>
                    </a:lnTo>
                    <a:lnTo>
                      <a:pt x="23" y="552"/>
                    </a:lnTo>
                    <a:lnTo>
                      <a:pt x="22" y="553"/>
                    </a:lnTo>
                    <a:lnTo>
                      <a:pt x="21" y="554"/>
                    </a:lnTo>
                    <a:lnTo>
                      <a:pt x="19" y="554"/>
                    </a:lnTo>
                    <a:lnTo>
                      <a:pt x="19" y="553"/>
                    </a:lnTo>
                    <a:lnTo>
                      <a:pt x="18" y="553"/>
                    </a:lnTo>
                    <a:lnTo>
                      <a:pt x="18" y="554"/>
                    </a:lnTo>
                    <a:lnTo>
                      <a:pt x="17" y="554"/>
                    </a:lnTo>
                    <a:lnTo>
                      <a:pt x="17" y="555"/>
                    </a:lnTo>
                    <a:lnTo>
                      <a:pt x="17" y="556"/>
                    </a:lnTo>
                    <a:lnTo>
                      <a:pt x="17" y="557"/>
                    </a:lnTo>
                    <a:lnTo>
                      <a:pt x="17" y="558"/>
                    </a:lnTo>
                    <a:lnTo>
                      <a:pt x="17" y="559"/>
                    </a:lnTo>
                    <a:lnTo>
                      <a:pt x="16" y="560"/>
                    </a:lnTo>
                    <a:lnTo>
                      <a:pt x="15" y="560"/>
                    </a:lnTo>
                    <a:lnTo>
                      <a:pt x="15" y="561"/>
                    </a:lnTo>
                    <a:lnTo>
                      <a:pt x="12" y="562"/>
                    </a:lnTo>
                    <a:lnTo>
                      <a:pt x="8" y="561"/>
                    </a:lnTo>
                    <a:lnTo>
                      <a:pt x="7" y="560"/>
                    </a:lnTo>
                    <a:lnTo>
                      <a:pt x="5" y="559"/>
                    </a:lnTo>
                    <a:lnTo>
                      <a:pt x="4" y="560"/>
                    </a:lnTo>
                    <a:lnTo>
                      <a:pt x="2" y="560"/>
                    </a:lnTo>
                    <a:lnTo>
                      <a:pt x="1" y="560"/>
                    </a:lnTo>
                    <a:lnTo>
                      <a:pt x="0" y="560"/>
                    </a:lnTo>
                    <a:lnTo>
                      <a:pt x="0" y="558"/>
                    </a:lnTo>
                    <a:lnTo>
                      <a:pt x="0" y="557"/>
                    </a:lnTo>
                    <a:lnTo>
                      <a:pt x="0" y="556"/>
                    </a:lnTo>
                    <a:lnTo>
                      <a:pt x="1" y="556"/>
                    </a:lnTo>
                    <a:lnTo>
                      <a:pt x="0" y="556"/>
                    </a:lnTo>
                    <a:lnTo>
                      <a:pt x="1" y="555"/>
                    </a:lnTo>
                    <a:lnTo>
                      <a:pt x="2" y="555"/>
                    </a:lnTo>
                    <a:lnTo>
                      <a:pt x="2" y="554"/>
                    </a:lnTo>
                    <a:lnTo>
                      <a:pt x="3" y="553"/>
                    </a:lnTo>
                    <a:lnTo>
                      <a:pt x="4" y="553"/>
                    </a:lnTo>
                    <a:lnTo>
                      <a:pt x="4" y="552"/>
                    </a:lnTo>
                    <a:lnTo>
                      <a:pt x="4" y="551"/>
                    </a:lnTo>
                    <a:lnTo>
                      <a:pt x="5" y="551"/>
                    </a:lnTo>
                    <a:lnTo>
                      <a:pt x="5" y="550"/>
                    </a:lnTo>
                    <a:lnTo>
                      <a:pt x="6" y="550"/>
                    </a:lnTo>
                    <a:lnTo>
                      <a:pt x="6" y="549"/>
                    </a:lnTo>
                    <a:lnTo>
                      <a:pt x="6" y="548"/>
                    </a:lnTo>
                    <a:lnTo>
                      <a:pt x="7" y="548"/>
                    </a:lnTo>
                    <a:lnTo>
                      <a:pt x="6" y="547"/>
                    </a:lnTo>
                    <a:lnTo>
                      <a:pt x="7" y="547"/>
                    </a:lnTo>
                    <a:lnTo>
                      <a:pt x="7" y="546"/>
                    </a:lnTo>
                    <a:lnTo>
                      <a:pt x="6" y="546"/>
                    </a:lnTo>
                    <a:lnTo>
                      <a:pt x="6" y="545"/>
                    </a:lnTo>
                    <a:lnTo>
                      <a:pt x="7" y="545"/>
                    </a:lnTo>
                    <a:lnTo>
                      <a:pt x="6" y="545"/>
                    </a:lnTo>
                    <a:lnTo>
                      <a:pt x="6" y="544"/>
                    </a:lnTo>
                    <a:lnTo>
                      <a:pt x="7" y="544"/>
                    </a:lnTo>
                    <a:lnTo>
                      <a:pt x="7" y="543"/>
                    </a:lnTo>
                    <a:lnTo>
                      <a:pt x="7" y="542"/>
                    </a:lnTo>
                    <a:lnTo>
                      <a:pt x="7" y="541"/>
                    </a:lnTo>
                    <a:lnTo>
                      <a:pt x="8" y="541"/>
                    </a:lnTo>
                    <a:lnTo>
                      <a:pt x="8" y="540"/>
                    </a:lnTo>
                    <a:lnTo>
                      <a:pt x="8" y="539"/>
                    </a:lnTo>
                    <a:lnTo>
                      <a:pt x="9" y="538"/>
                    </a:lnTo>
                    <a:lnTo>
                      <a:pt x="9" y="537"/>
                    </a:lnTo>
                    <a:lnTo>
                      <a:pt x="9" y="536"/>
                    </a:lnTo>
                    <a:lnTo>
                      <a:pt x="9" y="535"/>
                    </a:lnTo>
                    <a:lnTo>
                      <a:pt x="9" y="534"/>
                    </a:lnTo>
                    <a:lnTo>
                      <a:pt x="8" y="534"/>
                    </a:lnTo>
                    <a:lnTo>
                      <a:pt x="8" y="533"/>
                    </a:lnTo>
                    <a:lnTo>
                      <a:pt x="8" y="532"/>
                    </a:lnTo>
                    <a:lnTo>
                      <a:pt x="8" y="531"/>
                    </a:lnTo>
                    <a:lnTo>
                      <a:pt x="8" y="530"/>
                    </a:lnTo>
                    <a:lnTo>
                      <a:pt x="8" y="529"/>
                    </a:lnTo>
                    <a:lnTo>
                      <a:pt x="9" y="529"/>
                    </a:lnTo>
                    <a:lnTo>
                      <a:pt x="9" y="528"/>
                    </a:lnTo>
                    <a:lnTo>
                      <a:pt x="9" y="527"/>
                    </a:lnTo>
                    <a:lnTo>
                      <a:pt x="10" y="526"/>
                    </a:lnTo>
                    <a:lnTo>
                      <a:pt x="10" y="525"/>
                    </a:lnTo>
                    <a:lnTo>
                      <a:pt x="11" y="525"/>
                    </a:lnTo>
                    <a:lnTo>
                      <a:pt x="11" y="524"/>
                    </a:lnTo>
                    <a:lnTo>
                      <a:pt x="12" y="524"/>
                    </a:lnTo>
                    <a:lnTo>
                      <a:pt x="12" y="523"/>
                    </a:lnTo>
                    <a:lnTo>
                      <a:pt x="12" y="522"/>
                    </a:lnTo>
                    <a:lnTo>
                      <a:pt x="11" y="521"/>
                    </a:lnTo>
                    <a:lnTo>
                      <a:pt x="12" y="521"/>
                    </a:lnTo>
                    <a:lnTo>
                      <a:pt x="12" y="520"/>
                    </a:lnTo>
                    <a:lnTo>
                      <a:pt x="11" y="520"/>
                    </a:lnTo>
                    <a:lnTo>
                      <a:pt x="12" y="519"/>
                    </a:lnTo>
                    <a:lnTo>
                      <a:pt x="11" y="519"/>
                    </a:lnTo>
                    <a:lnTo>
                      <a:pt x="11" y="518"/>
                    </a:lnTo>
                    <a:lnTo>
                      <a:pt x="11" y="517"/>
                    </a:lnTo>
                    <a:lnTo>
                      <a:pt x="11" y="516"/>
                    </a:lnTo>
                    <a:lnTo>
                      <a:pt x="11" y="515"/>
                    </a:lnTo>
                    <a:lnTo>
                      <a:pt x="12" y="514"/>
                    </a:lnTo>
                    <a:lnTo>
                      <a:pt x="11" y="514"/>
                    </a:lnTo>
                    <a:lnTo>
                      <a:pt x="12" y="513"/>
                    </a:lnTo>
                    <a:lnTo>
                      <a:pt x="12" y="512"/>
                    </a:lnTo>
                    <a:lnTo>
                      <a:pt x="12" y="511"/>
                    </a:lnTo>
                    <a:lnTo>
                      <a:pt x="12" y="510"/>
                    </a:lnTo>
                    <a:lnTo>
                      <a:pt x="11" y="510"/>
                    </a:lnTo>
                    <a:lnTo>
                      <a:pt x="11" y="509"/>
                    </a:lnTo>
                    <a:lnTo>
                      <a:pt x="12" y="509"/>
                    </a:lnTo>
                    <a:lnTo>
                      <a:pt x="11" y="508"/>
                    </a:lnTo>
                    <a:lnTo>
                      <a:pt x="11" y="507"/>
                    </a:lnTo>
                    <a:lnTo>
                      <a:pt x="11" y="506"/>
                    </a:lnTo>
                    <a:lnTo>
                      <a:pt x="12" y="506"/>
                    </a:lnTo>
                    <a:lnTo>
                      <a:pt x="12" y="505"/>
                    </a:lnTo>
                    <a:lnTo>
                      <a:pt x="12" y="504"/>
                    </a:lnTo>
                    <a:lnTo>
                      <a:pt x="13" y="504"/>
                    </a:lnTo>
                    <a:lnTo>
                      <a:pt x="13" y="503"/>
                    </a:lnTo>
                    <a:lnTo>
                      <a:pt x="14" y="502"/>
                    </a:lnTo>
                    <a:lnTo>
                      <a:pt x="15" y="502"/>
                    </a:lnTo>
                    <a:lnTo>
                      <a:pt x="15" y="501"/>
                    </a:lnTo>
                    <a:lnTo>
                      <a:pt x="16" y="501"/>
                    </a:lnTo>
                    <a:lnTo>
                      <a:pt x="16" y="500"/>
                    </a:lnTo>
                    <a:lnTo>
                      <a:pt x="15" y="500"/>
                    </a:lnTo>
                    <a:lnTo>
                      <a:pt x="16" y="499"/>
                    </a:lnTo>
                    <a:lnTo>
                      <a:pt x="15" y="499"/>
                    </a:lnTo>
                    <a:lnTo>
                      <a:pt x="16" y="499"/>
                    </a:lnTo>
                    <a:lnTo>
                      <a:pt x="15" y="499"/>
                    </a:lnTo>
                    <a:lnTo>
                      <a:pt x="15" y="498"/>
                    </a:lnTo>
                    <a:lnTo>
                      <a:pt x="15" y="497"/>
                    </a:lnTo>
                    <a:lnTo>
                      <a:pt x="15" y="496"/>
                    </a:lnTo>
                    <a:lnTo>
                      <a:pt x="15" y="495"/>
                    </a:lnTo>
                    <a:lnTo>
                      <a:pt x="14" y="494"/>
                    </a:lnTo>
                    <a:lnTo>
                      <a:pt x="14" y="493"/>
                    </a:lnTo>
                    <a:lnTo>
                      <a:pt x="13" y="492"/>
                    </a:lnTo>
                    <a:lnTo>
                      <a:pt x="12" y="491"/>
                    </a:lnTo>
                    <a:lnTo>
                      <a:pt x="12" y="490"/>
                    </a:lnTo>
                    <a:lnTo>
                      <a:pt x="11" y="490"/>
                    </a:lnTo>
                    <a:lnTo>
                      <a:pt x="10" y="491"/>
                    </a:lnTo>
                    <a:lnTo>
                      <a:pt x="10" y="490"/>
                    </a:lnTo>
                    <a:lnTo>
                      <a:pt x="9" y="490"/>
                    </a:lnTo>
                    <a:lnTo>
                      <a:pt x="8" y="490"/>
                    </a:lnTo>
                    <a:lnTo>
                      <a:pt x="8" y="489"/>
                    </a:lnTo>
                    <a:lnTo>
                      <a:pt x="8" y="488"/>
                    </a:lnTo>
                    <a:lnTo>
                      <a:pt x="8" y="487"/>
                    </a:lnTo>
                    <a:lnTo>
                      <a:pt x="7" y="487"/>
                    </a:lnTo>
                    <a:lnTo>
                      <a:pt x="7" y="486"/>
                    </a:lnTo>
                    <a:lnTo>
                      <a:pt x="7" y="485"/>
                    </a:lnTo>
                    <a:lnTo>
                      <a:pt x="8" y="485"/>
                    </a:lnTo>
                    <a:lnTo>
                      <a:pt x="8" y="484"/>
                    </a:lnTo>
                    <a:lnTo>
                      <a:pt x="7" y="483"/>
                    </a:lnTo>
                    <a:lnTo>
                      <a:pt x="8" y="483"/>
                    </a:lnTo>
                    <a:lnTo>
                      <a:pt x="8" y="482"/>
                    </a:lnTo>
                    <a:lnTo>
                      <a:pt x="8" y="481"/>
                    </a:lnTo>
                    <a:lnTo>
                      <a:pt x="8" y="480"/>
                    </a:lnTo>
                    <a:lnTo>
                      <a:pt x="8" y="479"/>
                    </a:lnTo>
                    <a:lnTo>
                      <a:pt x="8" y="478"/>
                    </a:lnTo>
                    <a:lnTo>
                      <a:pt x="8" y="477"/>
                    </a:lnTo>
                    <a:lnTo>
                      <a:pt x="8" y="476"/>
                    </a:lnTo>
                    <a:lnTo>
                      <a:pt x="7" y="476"/>
                    </a:lnTo>
                    <a:lnTo>
                      <a:pt x="7" y="474"/>
                    </a:lnTo>
                    <a:lnTo>
                      <a:pt x="6" y="473"/>
                    </a:lnTo>
                    <a:lnTo>
                      <a:pt x="6" y="472"/>
                    </a:lnTo>
                    <a:lnTo>
                      <a:pt x="7" y="471"/>
                    </a:lnTo>
                    <a:lnTo>
                      <a:pt x="6" y="470"/>
                    </a:lnTo>
                    <a:lnTo>
                      <a:pt x="7" y="470"/>
                    </a:lnTo>
                    <a:lnTo>
                      <a:pt x="7" y="469"/>
                    </a:lnTo>
                    <a:lnTo>
                      <a:pt x="6" y="469"/>
                    </a:lnTo>
                    <a:lnTo>
                      <a:pt x="6" y="468"/>
                    </a:lnTo>
                    <a:lnTo>
                      <a:pt x="6" y="467"/>
                    </a:lnTo>
                    <a:lnTo>
                      <a:pt x="5" y="467"/>
                    </a:lnTo>
                    <a:lnTo>
                      <a:pt x="6" y="466"/>
                    </a:lnTo>
                    <a:lnTo>
                      <a:pt x="6" y="465"/>
                    </a:lnTo>
                    <a:lnTo>
                      <a:pt x="5" y="465"/>
                    </a:lnTo>
                    <a:lnTo>
                      <a:pt x="5" y="464"/>
                    </a:lnTo>
                    <a:lnTo>
                      <a:pt x="5" y="463"/>
                    </a:lnTo>
                    <a:lnTo>
                      <a:pt x="4" y="462"/>
                    </a:lnTo>
                    <a:lnTo>
                      <a:pt x="4" y="461"/>
                    </a:lnTo>
                    <a:lnTo>
                      <a:pt x="4" y="460"/>
                    </a:lnTo>
                    <a:lnTo>
                      <a:pt x="3" y="459"/>
                    </a:lnTo>
                    <a:lnTo>
                      <a:pt x="2" y="459"/>
                    </a:lnTo>
                    <a:lnTo>
                      <a:pt x="2" y="458"/>
                    </a:lnTo>
                    <a:lnTo>
                      <a:pt x="2" y="457"/>
                    </a:lnTo>
                    <a:lnTo>
                      <a:pt x="2" y="456"/>
                    </a:lnTo>
                    <a:lnTo>
                      <a:pt x="2" y="455"/>
                    </a:lnTo>
                    <a:lnTo>
                      <a:pt x="3" y="455"/>
                    </a:lnTo>
                    <a:lnTo>
                      <a:pt x="3" y="454"/>
                    </a:lnTo>
                    <a:lnTo>
                      <a:pt x="3" y="453"/>
                    </a:lnTo>
                    <a:lnTo>
                      <a:pt x="4" y="453"/>
                    </a:lnTo>
                    <a:lnTo>
                      <a:pt x="4" y="452"/>
                    </a:lnTo>
                    <a:lnTo>
                      <a:pt x="4" y="451"/>
                    </a:lnTo>
                    <a:lnTo>
                      <a:pt x="5" y="451"/>
                    </a:lnTo>
                    <a:lnTo>
                      <a:pt x="5" y="450"/>
                    </a:lnTo>
                    <a:lnTo>
                      <a:pt x="6" y="450"/>
                    </a:lnTo>
                    <a:lnTo>
                      <a:pt x="6" y="449"/>
                    </a:lnTo>
                    <a:lnTo>
                      <a:pt x="5" y="448"/>
                    </a:lnTo>
                    <a:lnTo>
                      <a:pt x="5" y="447"/>
                    </a:lnTo>
                    <a:lnTo>
                      <a:pt x="6" y="447"/>
                    </a:lnTo>
                    <a:lnTo>
                      <a:pt x="7" y="446"/>
                    </a:lnTo>
                    <a:lnTo>
                      <a:pt x="7" y="445"/>
                    </a:lnTo>
                    <a:lnTo>
                      <a:pt x="8" y="444"/>
                    </a:lnTo>
                    <a:lnTo>
                      <a:pt x="9" y="444"/>
                    </a:lnTo>
                    <a:lnTo>
                      <a:pt x="10" y="444"/>
                    </a:lnTo>
                    <a:lnTo>
                      <a:pt x="10" y="443"/>
                    </a:lnTo>
                    <a:lnTo>
                      <a:pt x="11" y="443"/>
                    </a:lnTo>
                    <a:lnTo>
                      <a:pt x="11" y="442"/>
                    </a:lnTo>
                    <a:lnTo>
                      <a:pt x="12" y="442"/>
                    </a:lnTo>
                    <a:lnTo>
                      <a:pt x="13" y="442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4" y="440"/>
                    </a:lnTo>
                    <a:lnTo>
                      <a:pt x="15" y="441"/>
                    </a:lnTo>
                    <a:lnTo>
                      <a:pt x="15" y="440"/>
                    </a:lnTo>
                    <a:lnTo>
                      <a:pt x="15" y="439"/>
                    </a:lnTo>
                    <a:lnTo>
                      <a:pt x="15" y="438"/>
                    </a:lnTo>
                    <a:lnTo>
                      <a:pt x="16" y="437"/>
                    </a:lnTo>
                    <a:lnTo>
                      <a:pt x="17" y="436"/>
                    </a:lnTo>
                    <a:lnTo>
                      <a:pt x="16" y="436"/>
                    </a:lnTo>
                    <a:lnTo>
                      <a:pt x="16" y="435"/>
                    </a:lnTo>
                    <a:lnTo>
                      <a:pt x="17" y="434"/>
                    </a:lnTo>
                    <a:lnTo>
                      <a:pt x="18" y="433"/>
                    </a:lnTo>
                    <a:lnTo>
                      <a:pt x="19" y="433"/>
                    </a:lnTo>
                    <a:lnTo>
                      <a:pt x="20" y="433"/>
                    </a:lnTo>
                    <a:lnTo>
                      <a:pt x="21" y="433"/>
                    </a:lnTo>
                    <a:lnTo>
                      <a:pt x="20" y="432"/>
                    </a:lnTo>
                    <a:lnTo>
                      <a:pt x="19" y="432"/>
                    </a:lnTo>
                    <a:lnTo>
                      <a:pt x="19" y="431"/>
                    </a:lnTo>
                    <a:lnTo>
                      <a:pt x="20" y="430"/>
                    </a:lnTo>
                    <a:lnTo>
                      <a:pt x="21" y="430"/>
                    </a:lnTo>
                    <a:lnTo>
                      <a:pt x="21" y="429"/>
                    </a:lnTo>
                    <a:lnTo>
                      <a:pt x="21" y="428"/>
                    </a:lnTo>
                    <a:lnTo>
                      <a:pt x="22" y="428"/>
                    </a:lnTo>
                    <a:lnTo>
                      <a:pt x="22" y="427"/>
                    </a:lnTo>
                    <a:lnTo>
                      <a:pt x="22" y="426"/>
                    </a:lnTo>
                    <a:lnTo>
                      <a:pt x="23" y="425"/>
                    </a:lnTo>
                    <a:lnTo>
                      <a:pt x="23" y="424"/>
                    </a:lnTo>
                    <a:lnTo>
                      <a:pt x="23" y="423"/>
                    </a:lnTo>
                    <a:lnTo>
                      <a:pt x="23" y="422"/>
                    </a:lnTo>
                    <a:lnTo>
                      <a:pt x="23" y="421"/>
                    </a:lnTo>
                    <a:lnTo>
                      <a:pt x="23" y="420"/>
                    </a:lnTo>
                    <a:lnTo>
                      <a:pt x="24" y="420"/>
                    </a:lnTo>
                    <a:lnTo>
                      <a:pt x="24" y="419"/>
                    </a:lnTo>
                    <a:lnTo>
                      <a:pt x="24" y="418"/>
                    </a:lnTo>
                    <a:lnTo>
                      <a:pt x="24" y="417"/>
                    </a:lnTo>
                    <a:lnTo>
                      <a:pt x="25" y="417"/>
                    </a:lnTo>
                    <a:lnTo>
                      <a:pt x="25" y="416"/>
                    </a:lnTo>
                    <a:lnTo>
                      <a:pt x="26" y="416"/>
                    </a:lnTo>
                    <a:lnTo>
                      <a:pt x="27" y="415"/>
                    </a:lnTo>
                    <a:lnTo>
                      <a:pt x="26" y="415"/>
                    </a:lnTo>
                    <a:lnTo>
                      <a:pt x="27" y="414"/>
                    </a:lnTo>
                    <a:lnTo>
                      <a:pt x="28" y="413"/>
                    </a:lnTo>
                    <a:lnTo>
                      <a:pt x="28" y="412"/>
                    </a:lnTo>
                    <a:lnTo>
                      <a:pt x="28" y="411"/>
                    </a:lnTo>
                    <a:lnTo>
                      <a:pt x="29" y="411"/>
                    </a:lnTo>
                    <a:lnTo>
                      <a:pt x="29" y="410"/>
                    </a:lnTo>
                    <a:lnTo>
                      <a:pt x="29" y="409"/>
                    </a:lnTo>
                    <a:lnTo>
                      <a:pt x="30" y="408"/>
                    </a:lnTo>
                    <a:lnTo>
                      <a:pt x="30" y="407"/>
                    </a:lnTo>
                    <a:lnTo>
                      <a:pt x="30" y="406"/>
                    </a:lnTo>
                    <a:lnTo>
                      <a:pt x="30" y="405"/>
                    </a:lnTo>
                    <a:lnTo>
                      <a:pt x="31" y="405"/>
                    </a:lnTo>
                    <a:lnTo>
                      <a:pt x="32" y="405"/>
                    </a:lnTo>
                    <a:lnTo>
                      <a:pt x="32" y="404"/>
                    </a:lnTo>
                    <a:lnTo>
                      <a:pt x="33" y="403"/>
                    </a:lnTo>
                    <a:lnTo>
                      <a:pt x="34" y="403"/>
                    </a:lnTo>
                    <a:lnTo>
                      <a:pt x="34" y="402"/>
                    </a:lnTo>
                    <a:lnTo>
                      <a:pt x="34" y="401"/>
                    </a:lnTo>
                    <a:lnTo>
                      <a:pt x="35" y="401"/>
                    </a:lnTo>
                    <a:lnTo>
                      <a:pt x="35" y="400"/>
                    </a:lnTo>
                    <a:lnTo>
                      <a:pt x="36" y="400"/>
                    </a:lnTo>
                    <a:lnTo>
                      <a:pt x="36" y="399"/>
                    </a:lnTo>
                    <a:lnTo>
                      <a:pt x="37" y="399"/>
                    </a:lnTo>
                    <a:lnTo>
                      <a:pt x="37" y="398"/>
                    </a:lnTo>
                    <a:lnTo>
                      <a:pt x="36" y="397"/>
                    </a:lnTo>
                    <a:lnTo>
                      <a:pt x="37" y="397"/>
                    </a:lnTo>
                    <a:lnTo>
                      <a:pt x="37" y="396"/>
                    </a:lnTo>
                    <a:lnTo>
                      <a:pt x="37" y="395"/>
                    </a:lnTo>
                    <a:lnTo>
                      <a:pt x="37" y="394"/>
                    </a:lnTo>
                    <a:lnTo>
                      <a:pt x="37" y="393"/>
                    </a:lnTo>
                    <a:lnTo>
                      <a:pt x="38" y="392"/>
                    </a:lnTo>
                    <a:lnTo>
                      <a:pt x="38" y="391"/>
                    </a:lnTo>
                    <a:lnTo>
                      <a:pt x="39" y="390"/>
                    </a:lnTo>
                    <a:lnTo>
                      <a:pt x="38" y="389"/>
                    </a:lnTo>
                    <a:lnTo>
                      <a:pt x="38" y="388"/>
                    </a:lnTo>
                    <a:lnTo>
                      <a:pt x="39" y="388"/>
                    </a:lnTo>
                    <a:lnTo>
                      <a:pt x="39" y="387"/>
                    </a:lnTo>
                    <a:lnTo>
                      <a:pt x="39" y="388"/>
                    </a:lnTo>
                    <a:lnTo>
                      <a:pt x="40" y="388"/>
                    </a:lnTo>
                    <a:lnTo>
                      <a:pt x="40" y="387"/>
                    </a:lnTo>
                    <a:lnTo>
                      <a:pt x="39" y="387"/>
                    </a:lnTo>
                    <a:lnTo>
                      <a:pt x="39" y="386"/>
                    </a:lnTo>
                    <a:lnTo>
                      <a:pt x="38" y="386"/>
                    </a:lnTo>
                    <a:lnTo>
                      <a:pt x="39" y="385"/>
                    </a:lnTo>
                    <a:lnTo>
                      <a:pt x="39" y="384"/>
                    </a:lnTo>
                    <a:lnTo>
                      <a:pt x="40" y="384"/>
                    </a:lnTo>
                    <a:lnTo>
                      <a:pt x="40" y="383"/>
                    </a:lnTo>
                    <a:lnTo>
                      <a:pt x="39" y="383"/>
                    </a:lnTo>
                    <a:lnTo>
                      <a:pt x="40" y="382"/>
                    </a:lnTo>
                    <a:lnTo>
                      <a:pt x="41" y="381"/>
                    </a:lnTo>
                    <a:lnTo>
                      <a:pt x="41" y="380"/>
                    </a:lnTo>
                    <a:lnTo>
                      <a:pt x="42" y="381"/>
                    </a:lnTo>
                    <a:lnTo>
                      <a:pt x="42" y="380"/>
                    </a:lnTo>
                    <a:lnTo>
                      <a:pt x="42" y="379"/>
                    </a:lnTo>
                    <a:lnTo>
                      <a:pt x="41" y="379"/>
                    </a:lnTo>
                    <a:lnTo>
                      <a:pt x="41" y="378"/>
                    </a:lnTo>
                    <a:lnTo>
                      <a:pt x="42" y="378"/>
                    </a:lnTo>
                    <a:lnTo>
                      <a:pt x="42" y="377"/>
                    </a:lnTo>
                    <a:lnTo>
                      <a:pt x="41" y="377"/>
                    </a:lnTo>
                    <a:lnTo>
                      <a:pt x="41" y="376"/>
                    </a:lnTo>
                    <a:lnTo>
                      <a:pt x="42" y="376"/>
                    </a:lnTo>
                    <a:lnTo>
                      <a:pt x="42" y="375"/>
                    </a:lnTo>
                    <a:lnTo>
                      <a:pt x="42" y="374"/>
                    </a:lnTo>
                    <a:lnTo>
                      <a:pt x="43" y="374"/>
                    </a:lnTo>
                    <a:lnTo>
                      <a:pt x="43" y="373"/>
                    </a:lnTo>
                    <a:lnTo>
                      <a:pt x="44" y="373"/>
                    </a:lnTo>
                    <a:lnTo>
                      <a:pt x="44" y="372"/>
                    </a:lnTo>
                    <a:lnTo>
                      <a:pt x="44" y="371"/>
                    </a:lnTo>
                    <a:lnTo>
                      <a:pt x="44" y="370"/>
                    </a:lnTo>
                    <a:lnTo>
                      <a:pt x="45" y="370"/>
                    </a:lnTo>
                    <a:lnTo>
                      <a:pt x="45" y="369"/>
                    </a:lnTo>
                    <a:lnTo>
                      <a:pt x="46" y="369"/>
                    </a:lnTo>
                    <a:lnTo>
                      <a:pt x="45" y="368"/>
                    </a:lnTo>
                    <a:lnTo>
                      <a:pt x="45" y="367"/>
                    </a:lnTo>
                    <a:lnTo>
                      <a:pt x="46" y="368"/>
                    </a:lnTo>
                    <a:lnTo>
                      <a:pt x="46" y="367"/>
                    </a:lnTo>
                    <a:lnTo>
                      <a:pt x="46" y="366"/>
                    </a:lnTo>
                    <a:lnTo>
                      <a:pt x="46" y="365"/>
                    </a:lnTo>
                    <a:lnTo>
                      <a:pt x="47" y="365"/>
                    </a:lnTo>
                    <a:lnTo>
                      <a:pt x="47" y="364"/>
                    </a:lnTo>
                    <a:lnTo>
                      <a:pt x="47" y="363"/>
                    </a:lnTo>
                    <a:lnTo>
                      <a:pt x="48" y="363"/>
                    </a:lnTo>
                    <a:lnTo>
                      <a:pt x="49" y="363"/>
                    </a:lnTo>
                    <a:lnTo>
                      <a:pt x="49" y="362"/>
                    </a:lnTo>
                    <a:lnTo>
                      <a:pt x="48" y="362"/>
                    </a:lnTo>
                    <a:lnTo>
                      <a:pt x="48" y="361"/>
                    </a:lnTo>
                    <a:lnTo>
                      <a:pt x="49" y="362"/>
                    </a:lnTo>
                    <a:lnTo>
                      <a:pt x="50" y="362"/>
                    </a:lnTo>
                    <a:lnTo>
                      <a:pt x="50" y="361"/>
                    </a:lnTo>
                    <a:lnTo>
                      <a:pt x="51" y="361"/>
                    </a:lnTo>
                    <a:lnTo>
                      <a:pt x="52" y="360"/>
                    </a:lnTo>
                    <a:lnTo>
                      <a:pt x="51" y="360"/>
                    </a:lnTo>
                    <a:lnTo>
                      <a:pt x="52" y="359"/>
                    </a:lnTo>
                    <a:lnTo>
                      <a:pt x="52" y="360"/>
                    </a:lnTo>
                    <a:lnTo>
                      <a:pt x="53" y="359"/>
                    </a:lnTo>
                    <a:lnTo>
                      <a:pt x="53" y="358"/>
                    </a:lnTo>
                    <a:lnTo>
                      <a:pt x="53" y="357"/>
                    </a:lnTo>
                    <a:lnTo>
                      <a:pt x="54" y="357"/>
                    </a:lnTo>
                    <a:lnTo>
                      <a:pt x="55" y="358"/>
                    </a:lnTo>
                    <a:lnTo>
                      <a:pt x="55" y="357"/>
                    </a:lnTo>
                    <a:lnTo>
                      <a:pt x="56" y="357"/>
                    </a:lnTo>
                    <a:lnTo>
                      <a:pt x="57" y="356"/>
                    </a:lnTo>
                    <a:lnTo>
                      <a:pt x="57" y="355"/>
                    </a:lnTo>
                    <a:lnTo>
                      <a:pt x="58" y="355"/>
                    </a:lnTo>
                    <a:lnTo>
                      <a:pt x="59" y="355"/>
                    </a:lnTo>
                    <a:lnTo>
                      <a:pt x="60" y="355"/>
                    </a:lnTo>
                    <a:lnTo>
                      <a:pt x="61" y="355"/>
                    </a:lnTo>
                    <a:lnTo>
                      <a:pt x="62" y="354"/>
                    </a:lnTo>
                    <a:lnTo>
                      <a:pt x="63" y="354"/>
                    </a:lnTo>
                    <a:lnTo>
                      <a:pt x="63" y="355"/>
                    </a:lnTo>
                    <a:lnTo>
                      <a:pt x="64" y="355"/>
                    </a:lnTo>
                    <a:lnTo>
                      <a:pt x="64" y="354"/>
                    </a:lnTo>
                    <a:lnTo>
                      <a:pt x="65" y="354"/>
                    </a:lnTo>
                    <a:lnTo>
                      <a:pt x="66" y="353"/>
                    </a:lnTo>
                    <a:lnTo>
                      <a:pt x="67" y="354"/>
                    </a:lnTo>
                    <a:lnTo>
                      <a:pt x="67" y="355"/>
                    </a:lnTo>
                    <a:lnTo>
                      <a:pt x="68" y="353"/>
                    </a:lnTo>
                    <a:lnTo>
                      <a:pt x="69" y="353"/>
                    </a:lnTo>
                    <a:lnTo>
                      <a:pt x="70" y="353"/>
                    </a:lnTo>
                    <a:lnTo>
                      <a:pt x="71" y="352"/>
                    </a:lnTo>
                    <a:lnTo>
                      <a:pt x="71" y="351"/>
                    </a:lnTo>
                    <a:lnTo>
                      <a:pt x="72" y="351"/>
                    </a:lnTo>
                    <a:lnTo>
                      <a:pt x="73" y="351"/>
                    </a:lnTo>
                    <a:lnTo>
                      <a:pt x="74" y="351"/>
                    </a:lnTo>
                    <a:lnTo>
                      <a:pt x="75" y="351"/>
                    </a:lnTo>
                    <a:lnTo>
                      <a:pt x="76" y="351"/>
                    </a:lnTo>
                    <a:lnTo>
                      <a:pt x="77" y="351"/>
                    </a:lnTo>
                    <a:lnTo>
                      <a:pt x="78" y="350"/>
                    </a:lnTo>
                    <a:lnTo>
                      <a:pt x="79" y="351"/>
                    </a:lnTo>
                    <a:lnTo>
                      <a:pt x="80" y="351"/>
                    </a:lnTo>
                    <a:lnTo>
                      <a:pt x="81" y="351"/>
                    </a:lnTo>
                    <a:lnTo>
                      <a:pt x="82" y="351"/>
                    </a:lnTo>
                    <a:lnTo>
                      <a:pt x="83" y="350"/>
                    </a:lnTo>
                    <a:lnTo>
                      <a:pt x="84" y="350"/>
                    </a:lnTo>
                    <a:lnTo>
                      <a:pt x="85" y="350"/>
                    </a:lnTo>
                    <a:lnTo>
                      <a:pt x="85" y="349"/>
                    </a:lnTo>
                    <a:lnTo>
                      <a:pt x="86" y="349"/>
                    </a:lnTo>
                    <a:lnTo>
                      <a:pt x="86" y="350"/>
                    </a:lnTo>
                    <a:lnTo>
                      <a:pt x="87" y="350"/>
                    </a:lnTo>
                    <a:lnTo>
                      <a:pt x="87" y="349"/>
                    </a:lnTo>
                    <a:lnTo>
                      <a:pt x="88" y="349"/>
                    </a:lnTo>
                    <a:lnTo>
                      <a:pt x="89" y="349"/>
                    </a:lnTo>
                    <a:lnTo>
                      <a:pt x="90" y="349"/>
                    </a:lnTo>
                    <a:lnTo>
                      <a:pt x="90" y="348"/>
                    </a:lnTo>
                    <a:lnTo>
                      <a:pt x="91" y="348"/>
                    </a:lnTo>
                    <a:lnTo>
                      <a:pt x="91" y="347"/>
                    </a:lnTo>
                    <a:lnTo>
                      <a:pt x="92" y="346"/>
                    </a:lnTo>
                    <a:lnTo>
                      <a:pt x="93" y="345"/>
                    </a:lnTo>
                    <a:lnTo>
                      <a:pt x="93" y="346"/>
                    </a:lnTo>
                    <a:lnTo>
                      <a:pt x="94" y="346"/>
                    </a:lnTo>
                    <a:lnTo>
                      <a:pt x="95" y="346"/>
                    </a:lnTo>
                    <a:lnTo>
                      <a:pt x="95" y="345"/>
                    </a:lnTo>
                    <a:lnTo>
                      <a:pt x="96" y="344"/>
                    </a:lnTo>
                    <a:lnTo>
                      <a:pt x="96" y="343"/>
                    </a:lnTo>
                    <a:lnTo>
                      <a:pt x="97" y="343"/>
                    </a:lnTo>
                    <a:lnTo>
                      <a:pt x="98" y="342"/>
                    </a:lnTo>
                    <a:lnTo>
                      <a:pt x="99" y="342"/>
                    </a:lnTo>
                    <a:lnTo>
                      <a:pt x="99" y="341"/>
                    </a:lnTo>
                    <a:lnTo>
                      <a:pt x="101" y="342"/>
                    </a:lnTo>
                    <a:lnTo>
                      <a:pt x="102" y="343"/>
                    </a:lnTo>
                    <a:lnTo>
                      <a:pt x="102" y="342"/>
                    </a:lnTo>
                    <a:lnTo>
                      <a:pt x="103" y="342"/>
                    </a:lnTo>
                    <a:lnTo>
                      <a:pt x="104" y="342"/>
                    </a:lnTo>
                    <a:lnTo>
                      <a:pt x="104" y="341"/>
                    </a:lnTo>
                    <a:lnTo>
                      <a:pt x="105" y="341"/>
                    </a:lnTo>
                    <a:lnTo>
                      <a:pt x="105" y="342"/>
                    </a:lnTo>
                    <a:lnTo>
                      <a:pt x="105" y="343"/>
                    </a:lnTo>
                    <a:lnTo>
                      <a:pt x="106" y="344"/>
                    </a:lnTo>
                    <a:lnTo>
                      <a:pt x="107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10" y="342"/>
                    </a:lnTo>
                    <a:lnTo>
                      <a:pt x="110" y="341"/>
                    </a:lnTo>
                    <a:lnTo>
                      <a:pt x="111" y="340"/>
                    </a:lnTo>
                    <a:lnTo>
                      <a:pt x="111" y="339"/>
                    </a:lnTo>
                    <a:lnTo>
                      <a:pt x="112" y="339"/>
                    </a:lnTo>
                    <a:lnTo>
                      <a:pt x="113" y="339"/>
                    </a:lnTo>
                    <a:lnTo>
                      <a:pt x="114" y="338"/>
                    </a:lnTo>
                    <a:lnTo>
                      <a:pt x="115" y="338"/>
                    </a:lnTo>
                    <a:lnTo>
                      <a:pt x="115" y="337"/>
                    </a:lnTo>
                    <a:lnTo>
                      <a:pt x="116" y="336"/>
                    </a:lnTo>
                    <a:lnTo>
                      <a:pt x="116" y="335"/>
                    </a:lnTo>
                    <a:lnTo>
                      <a:pt x="117" y="334"/>
                    </a:lnTo>
                    <a:lnTo>
                      <a:pt x="118" y="334"/>
                    </a:lnTo>
                    <a:lnTo>
                      <a:pt x="119" y="333"/>
                    </a:lnTo>
                    <a:lnTo>
                      <a:pt x="119" y="332"/>
                    </a:lnTo>
                    <a:lnTo>
                      <a:pt x="122" y="332"/>
                    </a:lnTo>
                    <a:lnTo>
                      <a:pt x="122" y="331"/>
                    </a:lnTo>
                    <a:lnTo>
                      <a:pt x="123" y="331"/>
                    </a:lnTo>
                    <a:lnTo>
                      <a:pt x="123" y="330"/>
                    </a:lnTo>
                    <a:lnTo>
                      <a:pt x="124" y="329"/>
                    </a:lnTo>
                    <a:lnTo>
                      <a:pt x="125" y="329"/>
                    </a:lnTo>
                    <a:lnTo>
                      <a:pt x="126" y="328"/>
                    </a:lnTo>
                    <a:lnTo>
                      <a:pt x="127" y="328"/>
                    </a:lnTo>
                    <a:lnTo>
                      <a:pt x="128" y="328"/>
                    </a:lnTo>
                    <a:lnTo>
                      <a:pt x="128" y="327"/>
                    </a:lnTo>
                    <a:lnTo>
                      <a:pt x="129" y="327"/>
                    </a:lnTo>
                    <a:lnTo>
                      <a:pt x="130" y="327"/>
                    </a:lnTo>
                    <a:lnTo>
                      <a:pt x="131" y="326"/>
                    </a:lnTo>
                    <a:lnTo>
                      <a:pt x="132" y="326"/>
                    </a:lnTo>
                    <a:lnTo>
                      <a:pt x="132" y="325"/>
                    </a:lnTo>
                    <a:lnTo>
                      <a:pt x="133" y="325"/>
                    </a:lnTo>
                    <a:lnTo>
                      <a:pt x="134" y="325"/>
                    </a:lnTo>
                    <a:lnTo>
                      <a:pt x="135" y="325"/>
                    </a:lnTo>
                    <a:lnTo>
                      <a:pt x="136" y="325"/>
                    </a:lnTo>
                    <a:lnTo>
                      <a:pt x="137" y="324"/>
                    </a:lnTo>
                    <a:lnTo>
                      <a:pt x="138" y="324"/>
                    </a:lnTo>
                    <a:lnTo>
                      <a:pt x="139" y="325"/>
                    </a:lnTo>
                    <a:lnTo>
                      <a:pt x="140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2" y="321"/>
                    </a:lnTo>
                    <a:lnTo>
                      <a:pt x="142" y="320"/>
                    </a:lnTo>
                    <a:lnTo>
                      <a:pt x="142" y="319"/>
                    </a:lnTo>
                    <a:lnTo>
                      <a:pt x="142" y="318"/>
                    </a:lnTo>
                    <a:lnTo>
                      <a:pt x="143" y="318"/>
                    </a:lnTo>
                    <a:lnTo>
                      <a:pt x="143" y="317"/>
                    </a:lnTo>
                    <a:lnTo>
                      <a:pt x="143" y="316"/>
                    </a:lnTo>
                    <a:lnTo>
                      <a:pt x="144" y="316"/>
                    </a:lnTo>
                    <a:lnTo>
                      <a:pt x="145" y="316"/>
                    </a:lnTo>
                    <a:lnTo>
                      <a:pt x="146" y="316"/>
                    </a:lnTo>
                    <a:lnTo>
                      <a:pt x="148" y="314"/>
                    </a:lnTo>
                    <a:lnTo>
                      <a:pt x="148" y="313"/>
                    </a:lnTo>
                    <a:lnTo>
                      <a:pt x="148" y="312"/>
                    </a:lnTo>
                    <a:lnTo>
                      <a:pt x="148" y="311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0" y="309"/>
                    </a:lnTo>
                    <a:lnTo>
                      <a:pt x="151" y="308"/>
                    </a:lnTo>
                    <a:lnTo>
                      <a:pt x="151" y="307"/>
                    </a:lnTo>
                    <a:lnTo>
                      <a:pt x="152" y="307"/>
                    </a:lnTo>
                    <a:lnTo>
                      <a:pt x="153" y="307"/>
                    </a:lnTo>
                    <a:lnTo>
                      <a:pt x="154" y="306"/>
                    </a:lnTo>
                    <a:lnTo>
                      <a:pt x="154" y="305"/>
                    </a:lnTo>
                    <a:lnTo>
                      <a:pt x="154" y="304"/>
                    </a:lnTo>
                    <a:lnTo>
                      <a:pt x="155" y="304"/>
                    </a:lnTo>
                    <a:lnTo>
                      <a:pt x="155" y="306"/>
                    </a:lnTo>
                    <a:lnTo>
                      <a:pt x="156" y="306"/>
                    </a:lnTo>
                    <a:lnTo>
                      <a:pt x="156" y="305"/>
                    </a:lnTo>
                    <a:lnTo>
                      <a:pt x="156" y="304"/>
                    </a:lnTo>
                    <a:lnTo>
                      <a:pt x="156" y="303"/>
                    </a:lnTo>
                    <a:lnTo>
                      <a:pt x="155" y="303"/>
                    </a:lnTo>
                    <a:lnTo>
                      <a:pt x="155" y="302"/>
                    </a:lnTo>
                    <a:lnTo>
                      <a:pt x="156" y="302"/>
                    </a:lnTo>
                    <a:lnTo>
                      <a:pt x="157" y="302"/>
                    </a:lnTo>
                    <a:lnTo>
                      <a:pt x="158" y="302"/>
                    </a:lnTo>
                    <a:lnTo>
                      <a:pt x="158" y="303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60" y="303"/>
                    </a:lnTo>
                    <a:lnTo>
                      <a:pt x="160" y="301"/>
                    </a:lnTo>
                    <a:lnTo>
                      <a:pt x="160" y="300"/>
                    </a:lnTo>
                    <a:lnTo>
                      <a:pt x="160" y="299"/>
                    </a:lnTo>
                    <a:lnTo>
                      <a:pt x="161" y="300"/>
                    </a:lnTo>
                    <a:lnTo>
                      <a:pt x="161" y="299"/>
                    </a:lnTo>
                    <a:lnTo>
                      <a:pt x="162" y="299"/>
                    </a:lnTo>
                    <a:lnTo>
                      <a:pt x="163" y="299"/>
                    </a:lnTo>
                    <a:lnTo>
                      <a:pt x="164" y="299"/>
                    </a:lnTo>
                    <a:lnTo>
                      <a:pt x="165" y="299"/>
                    </a:lnTo>
                    <a:lnTo>
                      <a:pt x="166" y="299"/>
                    </a:lnTo>
                    <a:lnTo>
                      <a:pt x="167" y="298"/>
                    </a:lnTo>
                    <a:lnTo>
                      <a:pt x="168" y="298"/>
                    </a:lnTo>
                    <a:lnTo>
                      <a:pt x="168" y="299"/>
                    </a:lnTo>
                    <a:lnTo>
                      <a:pt x="169" y="300"/>
                    </a:lnTo>
                    <a:lnTo>
                      <a:pt x="170" y="301"/>
                    </a:lnTo>
                    <a:lnTo>
                      <a:pt x="170" y="300"/>
                    </a:lnTo>
                    <a:lnTo>
                      <a:pt x="171" y="299"/>
                    </a:lnTo>
                    <a:lnTo>
                      <a:pt x="172" y="299"/>
                    </a:lnTo>
                    <a:lnTo>
                      <a:pt x="173" y="300"/>
                    </a:lnTo>
                    <a:lnTo>
                      <a:pt x="174" y="299"/>
                    </a:lnTo>
                    <a:lnTo>
                      <a:pt x="176" y="298"/>
                    </a:lnTo>
                    <a:lnTo>
                      <a:pt x="178" y="298"/>
                    </a:lnTo>
                    <a:lnTo>
                      <a:pt x="179" y="298"/>
                    </a:lnTo>
                    <a:lnTo>
                      <a:pt x="180" y="297"/>
                    </a:lnTo>
                    <a:lnTo>
                      <a:pt x="181" y="296"/>
                    </a:lnTo>
                    <a:lnTo>
                      <a:pt x="181" y="297"/>
                    </a:lnTo>
                    <a:lnTo>
                      <a:pt x="182" y="297"/>
                    </a:lnTo>
                    <a:lnTo>
                      <a:pt x="183" y="296"/>
                    </a:lnTo>
                    <a:lnTo>
                      <a:pt x="184" y="296"/>
                    </a:lnTo>
                    <a:lnTo>
                      <a:pt x="188" y="297"/>
                    </a:lnTo>
                    <a:lnTo>
                      <a:pt x="189" y="297"/>
                    </a:lnTo>
                    <a:lnTo>
                      <a:pt x="190" y="297"/>
                    </a:lnTo>
                    <a:lnTo>
                      <a:pt x="193" y="298"/>
                    </a:lnTo>
                    <a:lnTo>
                      <a:pt x="194" y="299"/>
                    </a:lnTo>
                    <a:lnTo>
                      <a:pt x="196" y="301"/>
                    </a:lnTo>
                    <a:lnTo>
                      <a:pt x="197" y="302"/>
                    </a:lnTo>
                    <a:lnTo>
                      <a:pt x="198" y="301"/>
                    </a:lnTo>
                    <a:lnTo>
                      <a:pt x="199" y="301"/>
                    </a:lnTo>
                    <a:lnTo>
                      <a:pt x="199" y="302"/>
                    </a:lnTo>
                    <a:lnTo>
                      <a:pt x="199" y="303"/>
                    </a:lnTo>
                    <a:lnTo>
                      <a:pt x="200" y="304"/>
                    </a:lnTo>
                    <a:lnTo>
                      <a:pt x="201" y="305"/>
                    </a:lnTo>
                    <a:lnTo>
                      <a:pt x="202" y="305"/>
                    </a:lnTo>
                    <a:lnTo>
                      <a:pt x="203" y="305"/>
                    </a:lnTo>
                    <a:lnTo>
                      <a:pt x="203" y="306"/>
                    </a:lnTo>
                    <a:lnTo>
                      <a:pt x="204" y="307"/>
                    </a:lnTo>
                    <a:lnTo>
                      <a:pt x="204" y="308"/>
                    </a:lnTo>
                    <a:lnTo>
                      <a:pt x="205" y="309"/>
                    </a:lnTo>
                    <a:lnTo>
                      <a:pt x="206" y="309"/>
                    </a:lnTo>
                    <a:lnTo>
                      <a:pt x="207" y="309"/>
                    </a:lnTo>
                    <a:lnTo>
                      <a:pt x="208" y="309"/>
                    </a:lnTo>
                    <a:lnTo>
                      <a:pt x="209" y="309"/>
                    </a:lnTo>
                    <a:lnTo>
                      <a:pt x="210" y="309"/>
                    </a:lnTo>
                    <a:lnTo>
                      <a:pt x="211" y="309"/>
                    </a:lnTo>
                    <a:lnTo>
                      <a:pt x="212" y="309"/>
                    </a:lnTo>
                    <a:lnTo>
                      <a:pt x="211" y="308"/>
                    </a:lnTo>
                    <a:lnTo>
                      <a:pt x="212" y="308"/>
                    </a:lnTo>
                    <a:lnTo>
                      <a:pt x="212" y="307"/>
                    </a:lnTo>
                    <a:lnTo>
                      <a:pt x="213" y="308"/>
                    </a:lnTo>
                    <a:lnTo>
                      <a:pt x="214" y="308"/>
                    </a:lnTo>
                    <a:lnTo>
                      <a:pt x="214" y="307"/>
                    </a:lnTo>
                    <a:lnTo>
                      <a:pt x="215" y="306"/>
                    </a:lnTo>
                    <a:lnTo>
                      <a:pt x="216" y="307"/>
                    </a:lnTo>
                    <a:lnTo>
                      <a:pt x="217" y="307"/>
                    </a:lnTo>
                    <a:lnTo>
                      <a:pt x="218" y="307"/>
                    </a:lnTo>
                    <a:lnTo>
                      <a:pt x="219" y="307"/>
                    </a:lnTo>
                    <a:lnTo>
                      <a:pt x="220" y="307"/>
                    </a:lnTo>
                    <a:lnTo>
                      <a:pt x="221" y="306"/>
                    </a:lnTo>
                    <a:lnTo>
                      <a:pt x="222" y="306"/>
                    </a:lnTo>
                    <a:lnTo>
                      <a:pt x="223" y="305"/>
                    </a:lnTo>
                    <a:lnTo>
                      <a:pt x="223" y="304"/>
                    </a:lnTo>
                    <a:lnTo>
                      <a:pt x="225" y="304"/>
                    </a:lnTo>
                    <a:lnTo>
                      <a:pt x="228" y="305"/>
                    </a:lnTo>
                    <a:lnTo>
                      <a:pt x="229" y="305"/>
                    </a:lnTo>
                    <a:lnTo>
                      <a:pt x="230" y="306"/>
                    </a:lnTo>
                    <a:lnTo>
                      <a:pt x="230" y="307"/>
                    </a:lnTo>
                    <a:lnTo>
                      <a:pt x="232" y="307"/>
                    </a:lnTo>
                    <a:lnTo>
                      <a:pt x="233" y="306"/>
                    </a:lnTo>
                    <a:lnTo>
                      <a:pt x="234" y="306"/>
                    </a:lnTo>
                    <a:lnTo>
                      <a:pt x="235" y="305"/>
                    </a:lnTo>
                    <a:lnTo>
                      <a:pt x="235" y="304"/>
                    </a:lnTo>
                    <a:lnTo>
                      <a:pt x="236" y="304"/>
                    </a:lnTo>
                    <a:lnTo>
                      <a:pt x="237" y="304"/>
                    </a:lnTo>
                    <a:lnTo>
                      <a:pt x="238" y="305"/>
                    </a:lnTo>
                    <a:lnTo>
                      <a:pt x="239" y="306"/>
                    </a:lnTo>
                    <a:lnTo>
                      <a:pt x="240" y="306"/>
                    </a:lnTo>
                    <a:lnTo>
                      <a:pt x="241" y="306"/>
                    </a:lnTo>
                    <a:lnTo>
                      <a:pt x="242" y="305"/>
                    </a:lnTo>
                    <a:lnTo>
                      <a:pt x="243" y="304"/>
                    </a:lnTo>
                    <a:lnTo>
                      <a:pt x="243" y="303"/>
                    </a:lnTo>
                    <a:lnTo>
                      <a:pt x="244" y="303"/>
                    </a:lnTo>
                    <a:lnTo>
                      <a:pt x="244" y="302"/>
                    </a:lnTo>
                    <a:lnTo>
                      <a:pt x="245" y="302"/>
                    </a:lnTo>
                    <a:lnTo>
                      <a:pt x="246" y="302"/>
                    </a:lnTo>
                    <a:lnTo>
                      <a:pt x="247" y="301"/>
                    </a:lnTo>
                    <a:lnTo>
                      <a:pt x="248" y="300"/>
                    </a:lnTo>
                    <a:lnTo>
                      <a:pt x="248" y="299"/>
                    </a:lnTo>
                    <a:lnTo>
                      <a:pt x="249" y="298"/>
                    </a:lnTo>
                    <a:lnTo>
                      <a:pt x="249" y="297"/>
                    </a:lnTo>
                    <a:lnTo>
                      <a:pt x="249" y="296"/>
                    </a:lnTo>
                    <a:lnTo>
                      <a:pt x="250" y="295"/>
                    </a:lnTo>
                    <a:lnTo>
                      <a:pt x="250" y="294"/>
                    </a:lnTo>
                    <a:lnTo>
                      <a:pt x="250" y="293"/>
                    </a:lnTo>
                    <a:lnTo>
                      <a:pt x="251" y="292"/>
                    </a:lnTo>
                    <a:lnTo>
                      <a:pt x="252" y="292"/>
                    </a:lnTo>
                    <a:lnTo>
                      <a:pt x="252" y="291"/>
                    </a:lnTo>
                    <a:lnTo>
                      <a:pt x="251" y="290"/>
                    </a:lnTo>
                    <a:lnTo>
                      <a:pt x="251" y="289"/>
                    </a:lnTo>
                    <a:lnTo>
                      <a:pt x="252" y="289"/>
                    </a:lnTo>
                    <a:lnTo>
                      <a:pt x="252" y="288"/>
                    </a:lnTo>
                    <a:lnTo>
                      <a:pt x="253" y="288"/>
                    </a:lnTo>
                    <a:lnTo>
                      <a:pt x="253" y="287"/>
                    </a:lnTo>
                    <a:lnTo>
                      <a:pt x="252" y="287"/>
                    </a:lnTo>
                    <a:lnTo>
                      <a:pt x="252" y="286"/>
                    </a:lnTo>
                    <a:lnTo>
                      <a:pt x="253" y="285"/>
                    </a:lnTo>
                    <a:lnTo>
                      <a:pt x="253" y="284"/>
                    </a:lnTo>
                    <a:lnTo>
                      <a:pt x="253" y="283"/>
                    </a:lnTo>
                    <a:lnTo>
                      <a:pt x="253" y="282"/>
                    </a:lnTo>
                    <a:lnTo>
                      <a:pt x="253" y="281"/>
                    </a:lnTo>
                    <a:lnTo>
                      <a:pt x="253" y="280"/>
                    </a:lnTo>
                    <a:lnTo>
                      <a:pt x="254" y="279"/>
                    </a:lnTo>
                    <a:lnTo>
                      <a:pt x="254" y="278"/>
                    </a:lnTo>
                    <a:lnTo>
                      <a:pt x="255" y="278"/>
                    </a:lnTo>
                    <a:lnTo>
                      <a:pt x="255" y="277"/>
                    </a:lnTo>
                    <a:lnTo>
                      <a:pt x="255" y="276"/>
                    </a:lnTo>
                    <a:lnTo>
                      <a:pt x="255" y="275"/>
                    </a:lnTo>
                    <a:lnTo>
                      <a:pt x="256" y="274"/>
                    </a:lnTo>
                    <a:lnTo>
                      <a:pt x="257" y="274"/>
                    </a:lnTo>
                    <a:lnTo>
                      <a:pt x="257" y="273"/>
                    </a:lnTo>
                    <a:lnTo>
                      <a:pt x="256" y="273"/>
                    </a:lnTo>
                    <a:lnTo>
                      <a:pt x="255" y="273"/>
                    </a:lnTo>
                    <a:lnTo>
                      <a:pt x="255" y="271"/>
                    </a:lnTo>
                    <a:lnTo>
                      <a:pt x="255" y="270"/>
                    </a:lnTo>
                    <a:lnTo>
                      <a:pt x="256" y="269"/>
                    </a:lnTo>
                    <a:lnTo>
                      <a:pt x="255" y="268"/>
                    </a:lnTo>
                    <a:lnTo>
                      <a:pt x="255" y="267"/>
                    </a:lnTo>
                    <a:lnTo>
                      <a:pt x="255" y="266"/>
                    </a:lnTo>
                    <a:lnTo>
                      <a:pt x="254" y="265"/>
                    </a:lnTo>
                    <a:lnTo>
                      <a:pt x="253" y="265"/>
                    </a:lnTo>
                    <a:lnTo>
                      <a:pt x="252" y="264"/>
                    </a:lnTo>
                    <a:lnTo>
                      <a:pt x="251" y="264"/>
                    </a:lnTo>
                    <a:lnTo>
                      <a:pt x="250" y="263"/>
                    </a:lnTo>
                    <a:lnTo>
                      <a:pt x="249" y="262"/>
                    </a:lnTo>
                    <a:lnTo>
                      <a:pt x="248" y="261"/>
                    </a:lnTo>
                    <a:lnTo>
                      <a:pt x="247" y="260"/>
                    </a:lnTo>
                    <a:lnTo>
                      <a:pt x="246" y="259"/>
                    </a:lnTo>
                    <a:lnTo>
                      <a:pt x="246" y="258"/>
                    </a:lnTo>
                    <a:lnTo>
                      <a:pt x="246" y="257"/>
                    </a:lnTo>
                    <a:lnTo>
                      <a:pt x="246" y="256"/>
                    </a:lnTo>
                    <a:lnTo>
                      <a:pt x="245" y="256"/>
                    </a:lnTo>
                    <a:lnTo>
                      <a:pt x="245" y="255"/>
                    </a:lnTo>
                    <a:lnTo>
                      <a:pt x="244" y="255"/>
                    </a:lnTo>
                    <a:lnTo>
                      <a:pt x="243" y="255"/>
                    </a:lnTo>
                    <a:lnTo>
                      <a:pt x="242" y="255"/>
                    </a:lnTo>
                    <a:lnTo>
                      <a:pt x="241" y="254"/>
                    </a:lnTo>
                    <a:lnTo>
                      <a:pt x="240" y="252"/>
                    </a:lnTo>
                    <a:lnTo>
                      <a:pt x="240" y="251"/>
                    </a:lnTo>
                    <a:lnTo>
                      <a:pt x="239" y="250"/>
                    </a:lnTo>
                    <a:lnTo>
                      <a:pt x="239" y="249"/>
                    </a:lnTo>
                    <a:lnTo>
                      <a:pt x="240" y="248"/>
                    </a:lnTo>
                    <a:lnTo>
                      <a:pt x="241" y="247"/>
                    </a:lnTo>
                    <a:lnTo>
                      <a:pt x="241" y="246"/>
                    </a:lnTo>
                    <a:lnTo>
                      <a:pt x="241" y="245"/>
                    </a:lnTo>
                    <a:lnTo>
                      <a:pt x="240" y="244"/>
                    </a:lnTo>
                    <a:lnTo>
                      <a:pt x="239" y="243"/>
                    </a:lnTo>
                    <a:lnTo>
                      <a:pt x="238" y="242"/>
                    </a:lnTo>
                    <a:lnTo>
                      <a:pt x="238" y="240"/>
                    </a:lnTo>
                    <a:lnTo>
                      <a:pt x="238" y="239"/>
                    </a:lnTo>
                    <a:lnTo>
                      <a:pt x="238" y="238"/>
                    </a:lnTo>
                    <a:lnTo>
                      <a:pt x="238" y="237"/>
                    </a:lnTo>
                    <a:lnTo>
                      <a:pt x="239" y="236"/>
                    </a:lnTo>
                    <a:lnTo>
                      <a:pt x="240" y="235"/>
                    </a:lnTo>
                    <a:lnTo>
                      <a:pt x="239" y="234"/>
                    </a:lnTo>
                    <a:lnTo>
                      <a:pt x="238" y="233"/>
                    </a:lnTo>
                    <a:lnTo>
                      <a:pt x="238" y="232"/>
                    </a:lnTo>
                    <a:lnTo>
                      <a:pt x="238" y="231"/>
                    </a:lnTo>
                    <a:lnTo>
                      <a:pt x="239" y="231"/>
                    </a:lnTo>
                    <a:lnTo>
                      <a:pt x="238" y="230"/>
                    </a:lnTo>
                    <a:lnTo>
                      <a:pt x="238" y="229"/>
                    </a:lnTo>
                    <a:lnTo>
                      <a:pt x="238" y="228"/>
                    </a:lnTo>
                    <a:lnTo>
                      <a:pt x="238" y="227"/>
                    </a:lnTo>
                    <a:lnTo>
                      <a:pt x="238" y="226"/>
                    </a:lnTo>
                    <a:lnTo>
                      <a:pt x="239" y="225"/>
                    </a:lnTo>
                    <a:lnTo>
                      <a:pt x="239" y="226"/>
                    </a:lnTo>
                    <a:lnTo>
                      <a:pt x="240" y="226"/>
                    </a:lnTo>
                    <a:lnTo>
                      <a:pt x="240" y="225"/>
                    </a:lnTo>
                    <a:lnTo>
                      <a:pt x="240" y="224"/>
                    </a:lnTo>
                    <a:lnTo>
                      <a:pt x="240" y="222"/>
                    </a:lnTo>
                    <a:lnTo>
                      <a:pt x="239" y="221"/>
                    </a:lnTo>
                    <a:lnTo>
                      <a:pt x="239" y="220"/>
                    </a:lnTo>
                    <a:lnTo>
                      <a:pt x="240" y="219"/>
                    </a:lnTo>
                    <a:lnTo>
                      <a:pt x="240" y="218"/>
                    </a:lnTo>
                    <a:lnTo>
                      <a:pt x="240" y="217"/>
                    </a:lnTo>
                    <a:lnTo>
                      <a:pt x="239" y="217"/>
                    </a:lnTo>
                    <a:lnTo>
                      <a:pt x="239" y="215"/>
                    </a:lnTo>
                    <a:lnTo>
                      <a:pt x="240" y="215"/>
                    </a:lnTo>
                    <a:lnTo>
                      <a:pt x="242" y="215"/>
                    </a:lnTo>
                    <a:lnTo>
                      <a:pt x="242" y="214"/>
                    </a:lnTo>
                    <a:lnTo>
                      <a:pt x="243" y="214"/>
                    </a:lnTo>
                    <a:lnTo>
                      <a:pt x="244" y="214"/>
                    </a:lnTo>
                    <a:lnTo>
                      <a:pt x="244" y="213"/>
                    </a:lnTo>
                    <a:lnTo>
                      <a:pt x="245" y="212"/>
                    </a:lnTo>
                    <a:lnTo>
                      <a:pt x="246" y="211"/>
                    </a:lnTo>
                    <a:lnTo>
                      <a:pt x="247" y="210"/>
                    </a:lnTo>
                    <a:lnTo>
                      <a:pt x="247" y="209"/>
                    </a:lnTo>
                    <a:lnTo>
                      <a:pt x="247" y="208"/>
                    </a:lnTo>
                    <a:lnTo>
                      <a:pt x="248" y="207"/>
                    </a:lnTo>
                    <a:lnTo>
                      <a:pt x="249" y="207"/>
                    </a:lnTo>
                    <a:lnTo>
                      <a:pt x="249" y="206"/>
                    </a:lnTo>
                    <a:lnTo>
                      <a:pt x="249" y="204"/>
                    </a:lnTo>
                    <a:lnTo>
                      <a:pt x="250" y="204"/>
                    </a:lnTo>
                    <a:lnTo>
                      <a:pt x="250" y="203"/>
                    </a:lnTo>
                    <a:lnTo>
                      <a:pt x="251" y="203"/>
                    </a:lnTo>
                    <a:lnTo>
                      <a:pt x="252" y="203"/>
                    </a:lnTo>
                    <a:lnTo>
                      <a:pt x="253" y="203"/>
                    </a:lnTo>
                    <a:lnTo>
                      <a:pt x="253" y="202"/>
                    </a:lnTo>
                    <a:lnTo>
                      <a:pt x="254" y="200"/>
                    </a:lnTo>
                    <a:lnTo>
                      <a:pt x="255" y="199"/>
                    </a:lnTo>
                    <a:lnTo>
                      <a:pt x="256" y="200"/>
                    </a:lnTo>
                    <a:lnTo>
                      <a:pt x="257" y="200"/>
                    </a:lnTo>
                    <a:lnTo>
                      <a:pt x="257" y="199"/>
                    </a:lnTo>
                    <a:lnTo>
                      <a:pt x="258" y="198"/>
                    </a:lnTo>
                    <a:lnTo>
                      <a:pt x="259" y="198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1" y="196"/>
                    </a:lnTo>
                    <a:lnTo>
                      <a:pt x="262" y="194"/>
                    </a:lnTo>
                    <a:lnTo>
                      <a:pt x="262" y="192"/>
                    </a:lnTo>
                    <a:lnTo>
                      <a:pt x="262" y="191"/>
                    </a:lnTo>
                    <a:lnTo>
                      <a:pt x="262" y="190"/>
                    </a:lnTo>
                    <a:lnTo>
                      <a:pt x="261" y="188"/>
                    </a:lnTo>
                    <a:lnTo>
                      <a:pt x="263" y="186"/>
                    </a:lnTo>
                    <a:lnTo>
                      <a:pt x="264" y="185"/>
                    </a:lnTo>
                    <a:lnTo>
                      <a:pt x="264" y="184"/>
                    </a:lnTo>
                    <a:lnTo>
                      <a:pt x="263" y="183"/>
                    </a:lnTo>
                    <a:lnTo>
                      <a:pt x="263" y="181"/>
                    </a:lnTo>
                    <a:lnTo>
                      <a:pt x="263" y="180"/>
                    </a:lnTo>
                    <a:lnTo>
                      <a:pt x="263" y="178"/>
                    </a:lnTo>
                    <a:lnTo>
                      <a:pt x="263" y="177"/>
                    </a:lnTo>
                    <a:lnTo>
                      <a:pt x="262" y="177"/>
                    </a:lnTo>
                    <a:lnTo>
                      <a:pt x="261" y="175"/>
                    </a:lnTo>
                    <a:lnTo>
                      <a:pt x="261" y="174"/>
                    </a:lnTo>
                    <a:lnTo>
                      <a:pt x="261" y="172"/>
                    </a:lnTo>
                    <a:lnTo>
                      <a:pt x="261" y="171"/>
                    </a:lnTo>
                    <a:lnTo>
                      <a:pt x="260" y="170"/>
                    </a:lnTo>
                    <a:lnTo>
                      <a:pt x="260" y="168"/>
                    </a:lnTo>
                    <a:lnTo>
                      <a:pt x="260" y="167"/>
                    </a:lnTo>
                    <a:lnTo>
                      <a:pt x="260" y="166"/>
                    </a:lnTo>
                    <a:lnTo>
                      <a:pt x="260" y="165"/>
                    </a:lnTo>
                    <a:lnTo>
                      <a:pt x="260" y="164"/>
                    </a:lnTo>
                    <a:lnTo>
                      <a:pt x="259" y="164"/>
                    </a:lnTo>
                    <a:lnTo>
                      <a:pt x="259" y="163"/>
                    </a:lnTo>
                    <a:lnTo>
                      <a:pt x="258" y="162"/>
                    </a:lnTo>
                    <a:lnTo>
                      <a:pt x="258" y="161"/>
                    </a:lnTo>
                    <a:lnTo>
                      <a:pt x="257" y="160"/>
                    </a:lnTo>
                    <a:lnTo>
                      <a:pt x="258" y="158"/>
                    </a:lnTo>
                    <a:lnTo>
                      <a:pt x="257" y="157"/>
                    </a:lnTo>
                    <a:lnTo>
                      <a:pt x="256" y="156"/>
                    </a:lnTo>
                    <a:lnTo>
                      <a:pt x="255" y="155"/>
                    </a:lnTo>
                    <a:lnTo>
                      <a:pt x="254" y="154"/>
                    </a:lnTo>
                    <a:lnTo>
                      <a:pt x="253" y="153"/>
                    </a:lnTo>
                    <a:lnTo>
                      <a:pt x="253" y="151"/>
                    </a:lnTo>
                    <a:lnTo>
                      <a:pt x="254" y="150"/>
                    </a:lnTo>
                    <a:lnTo>
                      <a:pt x="255" y="150"/>
                    </a:lnTo>
                    <a:lnTo>
                      <a:pt x="255" y="149"/>
                    </a:lnTo>
                    <a:lnTo>
                      <a:pt x="256" y="149"/>
                    </a:lnTo>
                    <a:lnTo>
                      <a:pt x="256" y="148"/>
                    </a:lnTo>
                    <a:lnTo>
                      <a:pt x="256" y="147"/>
                    </a:lnTo>
                    <a:lnTo>
                      <a:pt x="255" y="146"/>
                    </a:lnTo>
                    <a:lnTo>
                      <a:pt x="254" y="146"/>
                    </a:lnTo>
                    <a:lnTo>
                      <a:pt x="254" y="145"/>
                    </a:lnTo>
                    <a:lnTo>
                      <a:pt x="253" y="145"/>
                    </a:lnTo>
                    <a:lnTo>
                      <a:pt x="253" y="144"/>
                    </a:lnTo>
                    <a:lnTo>
                      <a:pt x="254" y="144"/>
                    </a:lnTo>
                    <a:lnTo>
                      <a:pt x="254" y="143"/>
                    </a:lnTo>
                    <a:lnTo>
                      <a:pt x="255" y="143"/>
                    </a:lnTo>
                    <a:lnTo>
                      <a:pt x="256" y="142"/>
                    </a:lnTo>
                    <a:lnTo>
                      <a:pt x="257" y="141"/>
                    </a:lnTo>
                    <a:lnTo>
                      <a:pt x="258" y="140"/>
                    </a:lnTo>
                    <a:lnTo>
                      <a:pt x="258" y="139"/>
                    </a:lnTo>
                    <a:lnTo>
                      <a:pt x="260" y="137"/>
                    </a:lnTo>
                    <a:lnTo>
                      <a:pt x="260" y="136"/>
                    </a:lnTo>
                    <a:lnTo>
                      <a:pt x="261" y="135"/>
                    </a:lnTo>
                    <a:lnTo>
                      <a:pt x="260" y="133"/>
                    </a:lnTo>
                    <a:lnTo>
                      <a:pt x="260" y="132"/>
                    </a:lnTo>
                    <a:lnTo>
                      <a:pt x="261" y="131"/>
                    </a:lnTo>
                    <a:lnTo>
                      <a:pt x="261" y="130"/>
                    </a:lnTo>
                    <a:lnTo>
                      <a:pt x="262" y="130"/>
                    </a:lnTo>
                    <a:lnTo>
                      <a:pt x="262" y="129"/>
                    </a:lnTo>
                    <a:lnTo>
                      <a:pt x="262" y="128"/>
                    </a:lnTo>
                    <a:lnTo>
                      <a:pt x="260" y="128"/>
                    </a:lnTo>
                    <a:lnTo>
                      <a:pt x="260" y="127"/>
                    </a:lnTo>
                    <a:lnTo>
                      <a:pt x="260" y="126"/>
                    </a:lnTo>
                    <a:lnTo>
                      <a:pt x="261" y="125"/>
                    </a:lnTo>
                    <a:lnTo>
                      <a:pt x="260" y="124"/>
                    </a:lnTo>
                    <a:lnTo>
                      <a:pt x="258" y="122"/>
                    </a:lnTo>
                    <a:lnTo>
                      <a:pt x="256" y="121"/>
                    </a:lnTo>
                    <a:lnTo>
                      <a:pt x="256" y="120"/>
                    </a:lnTo>
                    <a:lnTo>
                      <a:pt x="255" y="121"/>
                    </a:lnTo>
                    <a:lnTo>
                      <a:pt x="254" y="120"/>
                    </a:lnTo>
                    <a:lnTo>
                      <a:pt x="254" y="119"/>
                    </a:lnTo>
                    <a:lnTo>
                      <a:pt x="254" y="118"/>
                    </a:lnTo>
                    <a:lnTo>
                      <a:pt x="254" y="117"/>
                    </a:lnTo>
                    <a:lnTo>
                      <a:pt x="254" y="116"/>
                    </a:lnTo>
                    <a:lnTo>
                      <a:pt x="253" y="114"/>
                    </a:lnTo>
                    <a:lnTo>
                      <a:pt x="252" y="112"/>
                    </a:lnTo>
                    <a:lnTo>
                      <a:pt x="252" y="109"/>
                    </a:lnTo>
                    <a:lnTo>
                      <a:pt x="253" y="108"/>
                    </a:lnTo>
                    <a:lnTo>
                      <a:pt x="253" y="107"/>
                    </a:lnTo>
                    <a:lnTo>
                      <a:pt x="256" y="104"/>
                    </a:lnTo>
                    <a:lnTo>
                      <a:pt x="257" y="103"/>
                    </a:lnTo>
                    <a:lnTo>
                      <a:pt x="258" y="103"/>
                    </a:lnTo>
                    <a:lnTo>
                      <a:pt x="260" y="103"/>
                    </a:lnTo>
                    <a:lnTo>
                      <a:pt x="260" y="102"/>
                    </a:lnTo>
                    <a:lnTo>
                      <a:pt x="259" y="102"/>
                    </a:lnTo>
                    <a:lnTo>
                      <a:pt x="259" y="101"/>
                    </a:lnTo>
                    <a:lnTo>
                      <a:pt x="260" y="100"/>
                    </a:lnTo>
                    <a:lnTo>
                      <a:pt x="261" y="100"/>
                    </a:lnTo>
                    <a:lnTo>
                      <a:pt x="262" y="100"/>
                    </a:lnTo>
                    <a:lnTo>
                      <a:pt x="263" y="99"/>
                    </a:lnTo>
                    <a:lnTo>
                      <a:pt x="263" y="98"/>
                    </a:lnTo>
                    <a:lnTo>
                      <a:pt x="264" y="95"/>
                    </a:lnTo>
                    <a:lnTo>
                      <a:pt x="264" y="94"/>
                    </a:lnTo>
                    <a:lnTo>
                      <a:pt x="265" y="93"/>
                    </a:lnTo>
                    <a:lnTo>
                      <a:pt x="265" y="92"/>
                    </a:lnTo>
                    <a:lnTo>
                      <a:pt x="266" y="91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8" y="91"/>
                    </a:lnTo>
                    <a:lnTo>
                      <a:pt x="268" y="90"/>
                    </a:lnTo>
                    <a:lnTo>
                      <a:pt x="269" y="90"/>
                    </a:lnTo>
                    <a:lnTo>
                      <a:pt x="269" y="89"/>
                    </a:lnTo>
                    <a:lnTo>
                      <a:pt x="269" y="88"/>
                    </a:lnTo>
                    <a:lnTo>
                      <a:pt x="270" y="88"/>
                    </a:lnTo>
                    <a:lnTo>
                      <a:pt x="272" y="87"/>
                    </a:lnTo>
                    <a:lnTo>
                      <a:pt x="273" y="87"/>
                    </a:lnTo>
                    <a:lnTo>
                      <a:pt x="273" y="86"/>
                    </a:lnTo>
                    <a:lnTo>
                      <a:pt x="274" y="85"/>
                    </a:lnTo>
                    <a:lnTo>
                      <a:pt x="274" y="84"/>
                    </a:lnTo>
                    <a:lnTo>
                      <a:pt x="274" y="83"/>
                    </a:lnTo>
                    <a:lnTo>
                      <a:pt x="275" y="82"/>
                    </a:lnTo>
                    <a:lnTo>
                      <a:pt x="275" y="81"/>
                    </a:lnTo>
                    <a:lnTo>
                      <a:pt x="276" y="79"/>
                    </a:lnTo>
                    <a:lnTo>
                      <a:pt x="277" y="78"/>
                    </a:lnTo>
                    <a:lnTo>
                      <a:pt x="278" y="77"/>
                    </a:lnTo>
                    <a:lnTo>
                      <a:pt x="279" y="77"/>
                    </a:lnTo>
                    <a:lnTo>
                      <a:pt x="279" y="76"/>
                    </a:lnTo>
                    <a:lnTo>
                      <a:pt x="278" y="76"/>
                    </a:lnTo>
                    <a:lnTo>
                      <a:pt x="278" y="75"/>
                    </a:lnTo>
                    <a:lnTo>
                      <a:pt x="278" y="74"/>
                    </a:lnTo>
                    <a:lnTo>
                      <a:pt x="279" y="73"/>
                    </a:lnTo>
                    <a:lnTo>
                      <a:pt x="279" y="72"/>
                    </a:lnTo>
                    <a:lnTo>
                      <a:pt x="279" y="71"/>
                    </a:lnTo>
                    <a:lnTo>
                      <a:pt x="278" y="69"/>
                    </a:lnTo>
                    <a:lnTo>
                      <a:pt x="278" y="67"/>
                    </a:lnTo>
                    <a:lnTo>
                      <a:pt x="279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1" y="65"/>
                    </a:lnTo>
                    <a:lnTo>
                      <a:pt x="281" y="64"/>
                    </a:lnTo>
                    <a:lnTo>
                      <a:pt x="282" y="64"/>
                    </a:lnTo>
                    <a:lnTo>
                      <a:pt x="283" y="64"/>
                    </a:lnTo>
                    <a:lnTo>
                      <a:pt x="283" y="63"/>
                    </a:lnTo>
                    <a:lnTo>
                      <a:pt x="284" y="61"/>
                    </a:lnTo>
                    <a:lnTo>
                      <a:pt x="284" y="60"/>
                    </a:lnTo>
                    <a:lnTo>
                      <a:pt x="285" y="60"/>
                    </a:lnTo>
                    <a:lnTo>
                      <a:pt x="286" y="60"/>
                    </a:lnTo>
                    <a:lnTo>
                      <a:pt x="287" y="60"/>
                    </a:lnTo>
                    <a:lnTo>
                      <a:pt x="288" y="59"/>
                    </a:lnTo>
                    <a:lnTo>
                      <a:pt x="289" y="58"/>
                    </a:lnTo>
                    <a:lnTo>
                      <a:pt x="289" y="57"/>
                    </a:lnTo>
                    <a:lnTo>
                      <a:pt x="290" y="56"/>
                    </a:lnTo>
                    <a:lnTo>
                      <a:pt x="290" y="55"/>
                    </a:lnTo>
                    <a:lnTo>
                      <a:pt x="290" y="54"/>
                    </a:lnTo>
                    <a:lnTo>
                      <a:pt x="291" y="54"/>
                    </a:lnTo>
                    <a:lnTo>
                      <a:pt x="292" y="53"/>
                    </a:lnTo>
                    <a:lnTo>
                      <a:pt x="293" y="52"/>
                    </a:lnTo>
                    <a:lnTo>
                      <a:pt x="293" y="51"/>
                    </a:lnTo>
                    <a:lnTo>
                      <a:pt x="294" y="51"/>
                    </a:lnTo>
                    <a:lnTo>
                      <a:pt x="294" y="52"/>
                    </a:lnTo>
                    <a:lnTo>
                      <a:pt x="294" y="53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3"/>
                    </a:lnTo>
                    <a:lnTo>
                      <a:pt x="298" y="52"/>
                    </a:lnTo>
                    <a:lnTo>
                      <a:pt x="299" y="52"/>
                    </a:lnTo>
                    <a:lnTo>
                      <a:pt x="299" y="53"/>
                    </a:lnTo>
                    <a:lnTo>
                      <a:pt x="300" y="53"/>
                    </a:lnTo>
                    <a:lnTo>
                      <a:pt x="301" y="53"/>
                    </a:lnTo>
                    <a:lnTo>
                      <a:pt x="302" y="52"/>
                    </a:lnTo>
                    <a:lnTo>
                      <a:pt x="301" y="51"/>
                    </a:lnTo>
                    <a:lnTo>
                      <a:pt x="302" y="51"/>
                    </a:lnTo>
                    <a:lnTo>
                      <a:pt x="303" y="52"/>
                    </a:lnTo>
                    <a:lnTo>
                      <a:pt x="305" y="52"/>
                    </a:lnTo>
                    <a:lnTo>
                      <a:pt x="306" y="51"/>
                    </a:lnTo>
                    <a:lnTo>
                      <a:pt x="307" y="51"/>
                    </a:lnTo>
                    <a:lnTo>
                      <a:pt x="308" y="52"/>
                    </a:lnTo>
                    <a:lnTo>
                      <a:pt x="309" y="53"/>
                    </a:lnTo>
                    <a:lnTo>
                      <a:pt x="310" y="52"/>
                    </a:lnTo>
                    <a:lnTo>
                      <a:pt x="311" y="52"/>
                    </a:lnTo>
                    <a:lnTo>
                      <a:pt x="312" y="51"/>
                    </a:lnTo>
                    <a:lnTo>
                      <a:pt x="313" y="51"/>
                    </a:lnTo>
                    <a:lnTo>
                      <a:pt x="314" y="51"/>
                    </a:lnTo>
                    <a:lnTo>
                      <a:pt x="314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1"/>
                    </a:lnTo>
                    <a:lnTo>
                      <a:pt x="317" y="50"/>
                    </a:lnTo>
                    <a:lnTo>
                      <a:pt x="317" y="49"/>
                    </a:lnTo>
                    <a:lnTo>
                      <a:pt x="317" y="48"/>
                    </a:lnTo>
                    <a:lnTo>
                      <a:pt x="318" y="48"/>
                    </a:lnTo>
                    <a:lnTo>
                      <a:pt x="319" y="48"/>
                    </a:lnTo>
                    <a:lnTo>
                      <a:pt x="320" y="48"/>
                    </a:lnTo>
                    <a:lnTo>
                      <a:pt x="321" y="48"/>
                    </a:lnTo>
                    <a:lnTo>
                      <a:pt x="321" y="47"/>
                    </a:lnTo>
                    <a:lnTo>
                      <a:pt x="321" y="46"/>
                    </a:lnTo>
                    <a:lnTo>
                      <a:pt x="322" y="46"/>
                    </a:lnTo>
                    <a:lnTo>
                      <a:pt x="323" y="46"/>
                    </a:lnTo>
                    <a:lnTo>
                      <a:pt x="322" y="45"/>
                    </a:lnTo>
                    <a:lnTo>
                      <a:pt x="323" y="44"/>
                    </a:lnTo>
                    <a:lnTo>
                      <a:pt x="323" y="43"/>
                    </a:lnTo>
                    <a:lnTo>
                      <a:pt x="324" y="43"/>
                    </a:lnTo>
                    <a:lnTo>
                      <a:pt x="325" y="43"/>
                    </a:lnTo>
                    <a:lnTo>
                      <a:pt x="325" y="42"/>
                    </a:lnTo>
                    <a:lnTo>
                      <a:pt x="325" y="41"/>
                    </a:lnTo>
                    <a:lnTo>
                      <a:pt x="323" y="41"/>
                    </a:lnTo>
                    <a:lnTo>
                      <a:pt x="323" y="40"/>
                    </a:lnTo>
                    <a:lnTo>
                      <a:pt x="323" y="39"/>
                    </a:lnTo>
                    <a:lnTo>
                      <a:pt x="324" y="39"/>
                    </a:lnTo>
                    <a:lnTo>
                      <a:pt x="325" y="39"/>
                    </a:lnTo>
                    <a:lnTo>
                      <a:pt x="326" y="39"/>
                    </a:lnTo>
                    <a:lnTo>
                      <a:pt x="327" y="39"/>
                    </a:lnTo>
                    <a:lnTo>
                      <a:pt x="327" y="38"/>
                    </a:lnTo>
                    <a:lnTo>
                      <a:pt x="329" y="38"/>
                    </a:lnTo>
                    <a:lnTo>
                      <a:pt x="330" y="38"/>
                    </a:lnTo>
                    <a:lnTo>
                      <a:pt x="331" y="38"/>
                    </a:lnTo>
                    <a:lnTo>
                      <a:pt x="332" y="38"/>
                    </a:lnTo>
                    <a:lnTo>
                      <a:pt x="333" y="38"/>
                    </a:lnTo>
                    <a:lnTo>
                      <a:pt x="333" y="37"/>
                    </a:lnTo>
                    <a:lnTo>
                      <a:pt x="334" y="37"/>
                    </a:lnTo>
                    <a:lnTo>
                      <a:pt x="334" y="36"/>
                    </a:lnTo>
                    <a:lnTo>
                      <a:pt x="335" y="36"/>
                    </a:lnTo>
                    <a:lnTo>
                      <a:pt x="335" y="34"/>
                    </a:lnTo>
                    <a:lnTo>
                      <a:pt x="336" y="33"/>
                    </a:lnTo>
                    <a:lnTo>
                      <a:pt x="337" y="34"/>
                    </a:lnTo>
                    <a:lnTo>
                      <a:pt x="338" y="34"/>
                    </a:lnTo>
                    <a:lnTo>
                      <a:pt x="338" y="32"/>
                    </a:lnTo>
                    <a:lnTo>
                      <a:pt x="338" y="31"/>
                    </a:lnTo>
                    <a:lnTo>
                      <a:pt x="339" y="31"/>
                    </a:lnTo>
                    <a:lnTo>
                      <a:pt x="339" y="29"/>
                    </a:lnTo>
                    <a:lnTo>
                      <a:pt x="339" y="28"/>
                    </a:lnTo>
                    <a:lnTo>
                      <a:pt x="340" y="28"/>
                    </a:lnTo>
                    <a:lnTo>
                      <a:pt x="341" y="28"/>
                    </a:lnTo>
                    <a:lnTo>
                      <a:pt x="342" y="27"/>
                    </a:lnTo>
                    <a:lnTo>
                      <a:pt x="342" y="26"/>
                    </a:lnTo>
                    <a:lnTo>
                      <a:pt x="343" y="25"/>
                    </a:lnTo>
                    <a:lnTo>
                      <a:pt x="344" y="25"/>
                    </a:lnTo>
                    <a:lnTo>
                      <a:pt x="344" y="24"/>
                    </a:lnTo>
                    <a:lnTo>
                      <a:pt x="345" y="23"/>
                    </a:lnTo>
                    <a:lnTo>
                      <a:pt x="346" y="23"/>
                    </a:lnTo>
                    <a:lnTo>
                      <a:pt x="347" y="22"/>
                    </a:lnTo>
                    <a:lnTo>
                      <a:pt x="347" y="21"/>
                    </a:lnTo>
                    <a:lnTo>
                      <a:pt x="348" y="21"/>
                    </a:lnTo>
                    <a:lnTo>
                      <a:pt x="348" y="20"/>
                    </a:lnTo>
                    <a:lnTo>
                      <a:pt x="348" y="19"/>
                    </a:lnTo>
                    <a:lnTo>
                      <a:pt x="349" y="18"/>
                    </a:lnTo>
                    <a:lnTo>
                      <a:pt x="350" y="18"/>
                    </a:lnTo>
                    <a:lnTo>
                      <a:pt x="349" y="17"/>
                    </a:lnTo>
                    <a:lnTo>
                      <a:pt x="349" y="16"/>
                    </a:lnTo>
                    <a:lnTo>
                      <a:pt x="348" y="15"/>
                    </a:lnTo>
                    <a:lnTo>
                      <a:pt x="346" y="14"/>
                    </a:lnTo>
                    <a:lnTo>
                      <a:pt x="346" y="13"/>
                    </a:lnTo>
                    <a:lnTo>
                      <a:pt x="345" y="12"/>
                    </a:lnTo>
                    <a:lnTo>
                      <a:pt x="345" y="11"/>
                    </a:lnTo>
                    <a:lnTo>
                      <a:pt x="344" y="11"/>
                    </a:lnTo>
                    <a:lnTo>
                      <a:pt x="344" y="10"/>
                    </a:lnTo>
                    <a:lnTo>
                      <a:pt x="345" y="10"/>
                    </a:lnTo>
                    <a:lnTo>
                      <a:pt x="345" y="9"/>
                    </a:lnTo>
                    <a:lnTo>
                      <a:pt x="345" y="8"/>
                    </a:lnTo>
                    <a:lnTo>
                      <a:pt x="345" y="7"/>
                    </a:lnTo>
                    <a:lnTo>
                      <a:pt x="346" y="7"/>
                    </a:lnTo>
                    <a:lnTo>
                      <a:pt x="346" y="6"/>
                    </a:lnTo>
                    <a:lnTo>
                      <a:pt x="346" y="5"/>
                    </a:lnTo>
                    <a:lnTo>
                      <a:pt x="346" y="4"/>
                    </a:lnTo>
                    <a:lnTo>
                      <a:pt x="346" y="3"/>
                    </a:lnTo>
                    <a:lnTo>
                      <a:pt x="348" y="1"/>
                    </a:lnTo>
                    <a:lnTo>
                      <a:pt x="349" y="0"/>
                    </a:lnTo>
                    <a:lnTo>
                      <a:pt x="350" y="1"/>
                    </a:lnTo>
                    <a:lnTo>
                      <a:pt x="351" y="2"/>
                    </a:lnTo>
                    <a:lnTo>
                      <a:pt x="351" y="3"/>
                    </a:lnTo>
                    <a:lnTo>
                      <a:pt x="352" y="5"/>
                    </a:lnTo>
                    <a:lnTo>
                      <a:pt x="354" y="6"/>
                    </a:lnTo>
                    <a:lnTo>
                      <a:pt x="355" y="6"/>
                    </a:lnTo>
                    <a:lnTo>
                      <a:pt x="356" y="6"/>
                    </a:lnTo>
                    <a:lnTo>
                      <a:pt x="357" y="7"/>
                    </a:lnTo>
                    <a:lnTo>
                      <a:pt x="357" y="8"/>
                    </a:lnTo>
                    <a:lnTo>
                      <a:pt x="359" y="9"/>
                    </a:lnTo>
                    <a:lnTo>
                      <a:pt x="360" y="10"/>
                    </a:lnTo>
                    <a:lnTo>
                      <a:pt x="361" y="11"/>
                    </a:lnTo>
                    <a:lnTo>
                      <a:pt x="360" y="11"/>
                    </a:lnTo>
                    <a:lnTo>
                      <a:pt x="359" y="11"/>
                    </a:lnTo>
                    <a:lnTo>
                      <a:pt x="358" y="11"/>
                    </a:lnTo>
                    <a:lnTo>
                      <a:pt x="359" y="12"/>
                    </a:lnTo>
                    <a:lnTo>
                      <a:pt x="360" y="12"/>
                    </a:lnTo>
                    <a:lnTo>
                      <a:pt x="361" y="12"/>
                    </a:lnTo>
                    <a:lnTo>
                      <a:pt x="362" y="12"/>
                    </a:lnTo>
                    <a:lnTo>
                      <a:pt x="362" y="13"/>
                    </a:lnTo>
                    <a:lnTo>
                      <a:pt x="363" y="13"/>
                    </a:lnTo>
                    <a:lnTo>
                      <a:pt x="364" y="14"/>
                    </a:lnTo>
                    <a:lnTo>
                      <a:pt x="365" y="14"/>
                    </a:lnTo>
                    <a:lnTo>
                      <a:pt x="366" y="15"/>
                    </a:lnTo>
                    <a:lnTo>
                      <a:pt x="367" y="15"/>
                    </a:lnTo>
                    <a:lnTo>
                      <a:pt x="367" y="14"/>
                    </a:lnTo>
                    <a:lnTo>
                      <a:pt x="368" y="15"/>
                    </a:lnTo>
                    <a:lnTo>
                      <a:pt x="368" y="14"/>
                    </a:lnTo>
                    <a:lnTo>
                      <a:pt x="370" y="15"/>
                    </a:lnTo>
                    <a:lnTo>
                      <a:pt x="372" y="16"/>
                    </a:lnTo>
                    <a:lnTo>
                      <a:pt x="373" y="15"/>
                    </a:lnTo>
                    <a:lnTo>
                      <a:pt x="374" y="15"/>
                    </a:lnTo>
                    <a:lnTo>
                      <a:pt x="376" y="15"/>
                    </a:lnTo>
                    <a:lnTo>
                      <a:pt x="377" y="16"/>
                    </a:lnTo>
                    <a:lnTo>
                      <a:pt x="378" y="16"/>
                    </a:lnTo>
                    <a:lnTo>
                      <a:pt x="379" y="16"/>
                    </a:lnTo>
                    <a:lnTo>
                      <a:pt x="380" y="16"/>
                    </a:lnTo>
                    <a:lnTo>
                      <a:pt x="381" y="16"/>
                    </a:lnTo>
                    <a:lnTo>
                      <a:pt x="382" y="17"/>
                    </a:lnTo>
                    <a:lnTo>
                      <a:pt x="383" y="17"/>
                    </a:lnTo>
                    <a:lnTo>
                      <a:pt x="384" y="17"/>
                    </a:lnTo>
                    <a:lnTo>
                      <a:pt x="384" y="18"/>
                    </a:lnTo>
                    <a:lnTo>
                      <a:pt x="385" y="18"/>
                    </a:lnTo>
                    <a:lnTo>
                      <a:pt x="386" y="18"/>
                    </a:lnTo>
                    <a:lnTo>
                      <a:pt x="387" y="18"/>
                    </a:lnTo>
                    <a:lnTo>
                      <a:pt x="387" y="19"/>
                    </a:lnTo>
                    <a:lnTo>
                      <a:pt x="387" y="20"/>
                    </a:lnTo>
                    <a:lnTo>
                      <a:pt x="387" y="21"/>
                    </a:lnTo>
                    <a:lnTo>
                      <a:pt x="388" y="21"/>
                    </a:lnTo>
                    <a:lnTo>
                      <a:pt x="389" y="22"/>
                    </a:lnTo>
                    <a:lnTo>
                      <a:pt x="390" y="22"/>
                    </a:lnTo>
                    <a:lnTo>
                      <a:pt x="390" y="23"/>
                    </a:lnTo>
                    <a:lnTo>
                      <a:pt x="391" y="23"/>
                    </a:lnTo>
                    <a:lnTo>
                      <a:pt x="391" y="25"/>
                    </a:lnTo>
                    <a:lnTo>
                      <a:pt x="391" y="26"/>
                    </a:lnTo>
                    <a:lnTo>
                      <a:pt x="392" y="26"/>
                    </a:lnTo>
                    <a:lnTo>
                      <a:pt x="392" y="27"/>
                    </a:lnTo>
                    <a:lnTo>
                      <a:pt x="391" y="28"/>
                    </a:lnTo>
                    <a:lnTo>
                      <a:pt x="391" y="29"/>
                    </a:lnTo>
                    <a:lnTo>
                      <a:pt x="391" y="30"/>
                    </a:lnTo>
                    <a:lnTo>
                      <a:pt x="391" y="31"/>
                    </a:lnTo>
                    <a:lnTo>
                      <a:pt x="390" y="31"/>
                    </a:lnTo>
                    <a:lnTo>
                      <a:pt x="390" y="32"/>
                    </a:lnTo>
                    <a:lnTo>
                      <a:pt x="389" y="32"/>
                    </a:lnTo>
                    <a:lnTo>
                      <a:pt x="389" y="33"/>
                    </a:lnTo>
                    <a:lnTo>
                      <a:pt x="388" y="33"/>
                    </a:lnTo>
                    <a:lnTo>
                      <a:pt x="388" y="34"/>
                    </a:lnTo>
                    <a:lnTo>
                      <a:pt x="387" y="34"/>
                    </a:lnTo>
                    <a:lnTo>
                      <a:pt x="387" y="35"/>
                    </a:lnTo>
                    <a:lnTo>
                      <a:pt x="386" y="35"/>
                    </a:lnTo>
                    <a:lnTo>
                      <a:pt x="386" y="36"/>
                    </a:lnTo>
                    <a:lnTo>
                      <a:pt x="385" y="36"/>
                    </a:lnTo>
                    <a:lnTo>
                      <a:pt x="386" y="37"/>
                    </a:lnTo>
                    <a:lnTo>
                      <a:pt x="385" y="38"/>
                    </a:lnTo>
                    <a:lnTo>
                      <a:pt x="386" y="38"/>
                    </a:lnTo>
                    <a:lnTo>
                      <a:pt x="379" y="47"/>
                    </a:lnTo>
                    <a:lnTo>
                      <a:pt x="377" y="51"/>
                    </a:lnTo>
                    <a:lnTo>
                      <a:pt x="376" y="52"/>
                    </a:lnTo>
                    <a:lnTo>
                      <a:pt x="376" y="54"/>
                    </a:lnTo>
                    <a:lnTo>
                      <a:pt x="377" y="63"/>
                    </a:lnTo>
                    <a:lnTo>
                      <a:pt x="378" y="65"/>
                    </a:lnTo>
                    <a:lnTo>
                      <a:pt x="378" y="66"/>
                    </a:lnTo>
                    <a:lnTo>
                      <a:pt x="379" y="66"/>
                    </a:lnTo>
                    <a:lnTo>
                      <a:pt x="379" y="70"/>
                    </a:lnTo>
                    <a:lnTo>
                      <a:pt x="383" y="78"/>
                    </a:lnTo>
                    <a:lnTo>
                      <a:pt x="384" y="82"/>
                    </a:lnTo>
                    <a:lnTo>
                      <a:pt x="385" y="83"/>
                    </a:lnTo>
                    <a:lnTo>
                      <a:pt x="386" y="83"/>
                    </a:lnTo>
                    <a:lnTo>
                      <a:pt x="388" y="86"/>
                    </a:lnTo>
                    <a:lnTo>
                      <a:pt x="388" y="87"/>
                    </a:lnTo>
                    <a:lnTo>
                      <a:pt x="389" y="88"/>
                    </a:lnTo>
                    <a:lnTo>
                      <a:pt x="389" y="90"/>
                    </a:lnTo>
                    <a:lnTo>
                      <a:pt x="389" y="91"/>
                    </a:lnTo>
                    <a:lnTo>
                      <a:pt x="390" y="93"/>
                    </a:lnTo>
                    <a:lnTo>
                      <a:pt x="390" y="94"/>
                    </a:lnTo>
                    <a:lnTo>
                      <a:pt x="390" y="95"/>
                    </a:lnTo>
                    <a:lnTo>
                      <a:pt x="391" y="98"/>
                    </a:lnTo>
                    <a:lnTo>
                      <a:pt x="391" y="100"/>
                    </a:lnTo>
                    <a:lnTo>
                      <a:pt x="391" y="102"/>
                    </a:lnTo>
                    <a:lnTo>
                      <a:pt x="392" y="103"/>
                    </a:lnTo>
                    <a:lnTo>
                      <a:pt x="392" y="105"/>
                    </a:lnTo>
                    <a:lnTo>
                      <a:pt x="393" y="106"/>
                    </a:lnTo>
                    <a:lnTo>
                      <a:pt x="394" y="108"/>
                    </a:lnTo>
                    <a:lnTo>
                      <a:pt x="396" y="110"/>
                    </a:lnTo>
                    <a:lnTo>
                      <a:pt x="397" y="112"/>
                    </a:lnTo>
                    <a:lnTo>
                      <a:pt x="397" y="113"/>
                    </a:lnTo>
                    <a:lnTo>
                      <a:pt x="397" y="114"/>
                    </a:lnTo>
                    <a:lnTo>
                      <a:pt x="398" y="115"/>
                    </a:lnTo>
                    <a:lnTo>
                      <a:pt x="399" y="117"/>
                    </a:lnTo>
                    <a:lnTo>
                      <a:pt x="400" y="117"/>
                    </a:lnTo>
                    <a:lnTo>
                      <a:pt x="401" y="118"/>
                    </a:lnTo>
                    <a:lnTo>
                      <a:pt x="402" y="118"/>
                    </a:lnTo>
                    <a:lnTo>
                      <a:pt x="404" y="119"/>
                    </a:lnTo>
                    <a:lnTo>
                      <a:pt x="404" y="121"/>
                    </a:lnTo>
                    <a:lnTo>
                      <a:pt x="403" y="122"/>
                    </a:lnTo>
                    <a:lnTo>
                      <a:pt x="402" y="122"/>
                    </a:lnTo>
                    <a:lnTo>
                      <a:pt x="402" y="123"/>
                    </a:lnTo>
                    <a:lnTo>
                      <a:pt x="402" y="125"/>
                    </a:lnTo>
                    <a:lnTo>
                      <a:pt x="401" y="128"/>
                    </a:lnTo>
                    <a:lnTo>
                      <a:pt x="401" y="130"/>
                    </a:lnTo>
                    <a:lnTo>
                      <a:pt x="400" y="131"/>
                    </a:lnTo>
                    <a:lnTo>
                      <a:pt x="399" y="132"/>
                    </a:lnTo>
                    <a:lnTo>
                      <a:pt x="398" y="134"/>
                    </a:lnTo>
                    <a:lnTo>
                      <a:pt x="397" y="135"/>
                    </a:lnTo>
                    <a:lnTo>
                      <a:pt x="396" y="137"/>
                    </a:lnTo>
                    <a:lnTo>
                      <a:pt x="395" y="137"/>
                    </a:lnTo>
                    <a:lnTo>
                      <a:pt x="394" y="138"/>
                    </a:lnTo>
                    <a:lnTo>
                      <a:pt x="392" y="139"/>
                    </a:lnTo>
                    <a:lnTo>
                      <a:pt x="392" y="140"/>
                    </a:lnTo>
                    <a:lnTo>
                      <a:pt x="392" y="141"/>
                    </a:lnTo>
                    <a:lnTo>
                      <a:pt x="392" y="142"/>
                    </a:lnTo>
                    <a:lnTo>
                      <a:pt x="391" y="143"/>
                    </a:lnTo>
                    <a:lnTo>
                      <a:pt x="390" y="146"/>
                    </a:lnTo>
                    <a:lnTo>
                      <a:pt x="389" y="146"/>
                    </a:lnTo>
                    <a:lnTo>
                      <a:pt x="389" y="147"/>
                    </a:lnTo>
                    <a:lnTo>
                      <a:pt x="388" y="147"/>
                    </a:lnTo>
                    <a:lnTo>
                      <a:pt x="388" y="148"/>
                    </a:lnTo>
                    <a:lnTo>
                      <a:pt x="388" y="149"/>
                    </a:lnTo>
                    <a:lnTo>
                      <a:pt x="388" y="150"/>
                    </a:lnTo>
                    <a:lnTo>
                      <a:pt x="388" y="151"/>
                    </a:lnTo>
                    <a:lnTo>
                      <a:pt x="389" y="152"/>
                    </a:lnTo>
                    <a:lnTo>
                      <a:pt x="390" y="153"/>
                    </a:lnTo>
                    <a:lnTo>
                      <a:pt x="391" y="154"/>
                    </a:lnTo>
                    <a:lnTo>
                      <a:pt x="391" y="155"/>
                    </a:lnTo>
                    <a:lnTo>
                      <a:pt x="390" y="157"/>
                    </a:lnTo>
                    <a:lnTo>
                      <a:pt x="389" y="158"/>
                    </a:lnTo>
                    <a:lnTo>
                      <a:pt x="389" y="159"/>
                    </a:lnTo>
                    <a:lnTo>
                      <a:pt x="389" y="160"/>
                    </a:lnTo>
                    <a:lnTo>
                      <a:pt x="390" y="160"/>
                    </a:lnTo>
                    <a:lnTo>
                      <a:pt x="390" y="161"/>
                    </a:lnTo>
                    <a:lnTo>
                      <a:pt x="391" y="162"/>
                    </a:lnTo>
                    <a:lnTo>
                      <a:pt x="392" y="163"/>
                    </a:lnTo>
                    <a:lnTo>
                      <a:pt x="393" y="165"/>
                    </a:lnTo>
                    <a:lnTo>
                      <a:pt x="393" y="167"/>
                    </a:lnTo>
                    <a:lnTo>
                      <a:pt x="392" y="169"/>
                    </a:lnTo>
                    <a:lnTo>
                      <a:pt x="392" y="171"/>
                    </a:lnTo>
                    <a:lnTo>
                      <a:pt x="392" y="172"/>
                    </a:lnTo>
                    <a:lnTo>
                      <a:pt x="392" y="173"/>
                    </a:lnTo>
                    <a:lnTo>
                      <a:pt x="392" y="174"/>
                    </a:lnTo>
                    <a:lnTo>
                      <a:pt x="392" y="175"/>
                    </a:lnTo>
                    <a:lnTo>
                      <a:pt x="393" y="177"/>
                    </a:lnTo>
                    <a:lnTo>
                      <a:pt x="394" y="179"/>
                    </a:lnTo>
                    <a:lnTo>
                      <a:pt x="396" y="180"/>
                    </a:lnTo>
                    <a:lnTo>
                      <a:pt x="396" y="182"/>
                    </a:lnTo>
                    <a:lnTo>
                      <a:pt x="396" y="183"/>
                    </a:lnTo>
                    <a:lnTo>
                      <a:pt x="396" y="184"/>
                    </a:lnTo>
                    <a:lnTo>
                      <a:pt x="396" y="185"/>
                    </a:lnTo>
                    <a:lnTo>
                      <a:pt x="396" y="186"/>
                    </a:lnTo>
                    <a:lnTo>
                      <a:pt x="397" y="186"/>
                    </a:lnTo>
                    <a:lnTo>
                      <a:pt x="397" y="187"/>
                    </a:lnTo>
                    <a:lnTo>
                      <a:pt x="398" y="188"/>
                    </a:lnTo>
                    <a:lnTo>
                      <a:pt x="398" y="189"/>
                    </a:lnTo>
                    <a:lnTo>
                      <a:pt x="399" y="191"/>
                    </a:lnTo>
                    <a:lnTo>
                      <a:pt x="399" y="192"/>
                    </a:lnTo>
                    <a:lnTo>
                      <a:pt x="400" y="193"/>
                    </a:lnTo>
                    <a:lnTo>
                      <a:pt x="401" y="194"/>
                    </a:lnTo>
                    <a:lnTo>
                      <a:pt x="402" y="195"/>
                    </a:lnTo>
                    <a:lnTo>
                      <a:pt x="401" y="196"/>
                    </a:lnTo>
                    <a:lnTo>
                      <a:pt x="400" y="198"/>
                    </a:lnTo>
                    <a:lnTo>
                      <a:pt x="400" y="200"/>
                    </a:lnTo>
                    <a:lnTo>
                      <a:pt x="399" y="204"/>
                    </a:lnTo>
                    <a:lnTo>
                      <a:pt x="399" y="205"/>
                    </a:lnTo>
                    <a:lnTo>
                      <a:pt x="399" y="206"/>
                    </a:lnTo>
                    <a:lnTo>
                      <a:pt x="401" y="207"/>
                    </a:lnTo>
                    <a:lnTo>
                      <a:pt x="402" y="209"/>
                    </a:lnTo>
                    <a:lnTo>
                      <a:pt x="403" y="210"/>
                    </a:lnTo>
                    <a:lnTo>
                      <a:pt x="403" y="211"/>
                    </a:lnTo>
                    <a:lnTo>
                      <a:pt x="404" y="212"/>
                    </a:lnTo>
                    <a:lnTo>
                      <a:pt x="404" y="213"/>
                    </a:lnTo>
                    <a:lnTo>
                      <a:pt x="405" y="213"/>
                    </a:lnTo>
                    <a:lnTo>
                      <a:pt x="404" y="214"/>
                    </a:lnTo>
                    <a:lnTo>
                      <a:pt x="404" y="215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7" y="217"/>
                    </a:lnTo>
                    <a:lnTo>
                      <a:pt x="407" y="218"/>
                    </a:lnTo>
                    <a:lnTo>
                      <a:pt x="408" y="218"/>
                    </a:lnTo>
                    <a:lnTo>
                      <a:pt x="409" y="218"/>
                    </a:lnTo>
                    <a:lnTo>
                      <a:pt x="409" y="219"/>
                    </a:lnTo>
                    <a:lnTo>
                      <a:pt x="409" y="220"/>
                    </a:lnTo>
                    <a:lnTo>
                      <a:pt x="408" y="220"/>
                    </a:lnTo>
                    <a:lnTo>
                      <a:pt x="407" y="220"/>
                    </a:lnTo>
                    <a:lnTo>
                      <a:pt x="407" y="221"/>
                    </a:lnTo>
                    <a:lnTo>
                      <a:pt x="407" y="222"/>
                    </a:lnTo>
                    <a:lnTo>
                      <a:pt x="407" y="223"/>
                    </a:lnTo>
                    <a:lnTo>
                      <a:pt x="407" y="224"/>
                    </a:lnTo>
                    <a:lnTo>
                      <a:pt x="407" y="225"/>
                    </a:lnTo>
                    <a:lnTo>
                      <a:pt x="407" y="226"/>
                    </a:lnTo>
                    <a:lnTo>
                      <a:pt x="408" y="227"/>
                    </a:lnTo>
                    <a:lnTo>
                      <a:pt x="408" y="228"/>
                    </a:lnTo>
                    <a:lnTo>
                      <a:pt x="408" y="229"/>
                    </a:lnTo>
                    <a:lnTo>
                      <a:pt x="409" y="230"/>
                    </a:lnTo>
                    <a:lnTo>
                      <a:pt x="409" y="231"/>
                    </a:lnTo>
                    <a:lnTo>
                      <a:pt x="409" y="232"/>
                    </a:lnTo>
                    <a:lnTo>
                      <a:pt x="408" y="233"/>
                    </a:lnTo>
                    <a:lnTo>
                      <a:pt x="408" y="234"/>
                    </a:lnTo>
                    <a:lnTo>
                      <a:pt x="407" y="234"/>
                    </a:lnTo>
                    <a:lnTo>
                      <a:pt x="407" y="235"/>
                    </a:lnTo>
                    <a:lnTo>
                      <a:pt x="407" y="236"/>
                    </a:lnTo>
                    <a:lnTo>
                      <a:pt x="407" y="237"/>
                    </a:lnTo>
                    <a:lnTo>
                      <a:pt x="407" y="239"/>
                    </a:lnTo>
                    <a:lnTo>
                      <a:pt x="407" y="240"/>
                    </a:lnTo>
                    <a:lnTo>
                      <a:pt x="407" y="241"/>
                    </a:lnTo>
                    <a:lnTo>
                      <a:pt x="407" y="242"/>
                    </a:lnTo>
                    <a:lnTo>
                      <a:pt x="408" y="242"/>
                    </a:lnTo>
                    <a:lnTo>
                      <a:pt x="408" y="244"/>
                    </a:lnTo>
                    <a:lnTo>
                      <a:pt x="408" y="245"/>
                    </a:lnTo>
                    <a:lnTo>
                      <a:pt x="408" y="246"/>
                    </a:lnTo>
                    <a:lnTo>
                      <a:pt x="408" y="247"/>
                    </a:lnTo>
                    <a:lnTo>
                      <a:pt x="408" y="248"/>
                    </a:lnTo>
                    <a:lnTo>
                      <a:pt x="408" y="249"/>
                    </a:lnTo>
                    <a:lnTo>
                      <a:pt x="408" y="250"/>
                    </a:lnTo>
                    <a:lnTo>
                      <a:pt x="408" y="252"/>
                    </a:lnTo>
                    <a:lnTo>
                      <a:pt x="408" y="253"/>
                    </a:lnTo>
                    <a:lnTo>
                      <a:pt x="409" y="255"/>
                    </a:lnTo>
                    <a:lnTo>
                      <a:pt x="409" y="256"/>
                    </a:lnTo>
                    <a:lnTo>
                      <a:pt x="410" y="258"/>
                    </a:lnTo>
                    <a:lnTo>
                      <a:pt x="410" y="259"/>
                    </a:lnTo>
                    <a:lnTo>
                      <a:pt x="409" y="260"/>
                    </a:lnTo>
                    <a:lnTo>
                      <a:pt x="408" y="261"/>
                    </a:lnTo>
                    <a:lnTo>
                      <a:pt x="407" y="263"/>
                    </a:lnTo>
                    <a:lnTo>
                      <a:pt x="407" y="264"/>
                    </a:lnTo>
                    <a:lnTo>
                      <a:pt x="407" y="265"/>
                    </a:lnTo>
                    <a:lnTo>
                      <a:pt x="408" y="265"/>
                    </a:lnTo>
                    <a:lnTo>
                      <a:pt x="409" y="265"/>
                    </a:lnTo>
                    <a:lnTo>
                      <a:pt x="410" y="266"/>
                    </a:lnTo>
                    <a:lnTo>
                      <a:pt x="410" y="268"/>
                    </a:lnTo>
                    <a:lnTo>
                      <a:pt x="410" y="269"/>
                    </a:lnTo>
                    <a:lnTo>
                      <a:pt x="411" y="270"/>
                    </a:lnTo>
                    <a:lnTo>
                      <a:pt x="411" y="272"/>
                    </a:lnTo>
                    <a:lnTo>
                      <a:pt x="412" y="272"/>
                    </a:lnTo>
                    <a:lnTo>
                      <a:pt x="412" y="273"/>
                    </a:lnTo>
                    <a:lnTo>
                      <a:pt x="411" y="274"/>
                    </a:lnTo>
                    <a:lnTo>
                      <a:pt x="411" y="275"/>
                    </a:lnTo>
                    <a:lnTo>
                      <a:pt x="411" y="276"/>
                    </a:lnTo>
                    <a:lnTo>
                      <a:pt x="411" y="277"/>
                    </a:lnTo>
                    <a:lnTo>
                      <a:pt x="411" y="278"/>
                    </a:lnTo>
                    <a:lnTo>
                      <a:pt x="410" y="278"/>
                    </a:lnTo>
                    <a:lnTo>
                      <a:pt x="410" y="279"/>
                    </a:lnTo>
                    <a:lnTo>
                      <a:pt x="411" y="280"/>
                    </a:lnTo>
                    <a:lnTo>
                      <a:pt x="412" y="281"/>
                    </a:lnTo>
                    <a:lnTo>
                      <a:pt x="412" y="282"/>
                    </a:lnTo>
                    <a:lnTo>
                      <a:pt x="413" y="283"/>
                    </a:lnTo>
                    <a:lnTo>
                      <a:pt x="413" y="284"/>
                    </a:lnTo>
                    <a:lnTo>
                      <a:pt x="414" y="285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5" y="287"/>
                    </a:lnTo>
                    <a:lnTo>
                      <a:pt x="416" y="287"/>
                    </a:lnTo>
                    <a:lnTo>
                      <a:pt x="415" y="289"/>
                    </a:lnTo>
                    <a:lnTo>
                      <a:pt x="415" y="290"/>
                    </a:lnTo>
                    <a:lnTo>
                      <a:pt x="414" y="291"/>
                    </a:lnTo>
                    <a:lnTo>
                      <a:pt x="413" y="292"/>
                    </a:lnTo>
                    <a:lnTo>
                      <a:pt x="413" y="294"/>
                    </a:lnTo>
                    <a:lnTo>
                      <a:pt x="414" y="295"/>
                    </a:lnTo>
                    <a:lnTo>
                      <a:pt x="414" y="296"/>
                    </a:lnTo>
                    <a:lnTo>
                      <a:pt x="414" y="298"/>
                    </a:lnTo>
                    <a:lnTo>
                      <a:pt x="414" y="299"/>
                    </a:lnTo>
                    <a:lnTo>
                      <a:pt x="414" y="300"/>
                    </a:lnTo>
                    <a:lnTo>
                      <a:pt x="414" y="301"/>
                    </a:lnTo>
                    <a:lnTo>
                      <a:pt x="413" y="302"/>
                    </a:lnTo>
                    <a:lnTo>
                      <a:pt x="414" y="303"/>
                    </a:lnTo>
                    <a:lnTo>
                      <a:pt x="415" y="304"/>
                    </a:lnTo>
                    <a:lnTo>
                      <a:pt x="416" y="305"/>
                    </a:lnTo>
                    <a:lnTo>
                      <a:pt x="416" y="306"/>
                    </a:lnTo>
                    <a:lnTo>
                      <a:pt x="417" y="307"/>
                    </a:lnTo>
                    <a:lnTo>
                      <a:pt x="417" y="309"/>
                    </a:lnTo>
                    <a:lnTo>
                      <a:pt x="417" y="310"/>
                    </a:lnTo>
                    <a:lnTo>
                      <a:pt x="417" y="312"/>
                    </a:lnTo>
                    <a:lnTo>
                      <a:pt x="417" y="313"/>
                    </a:lnTo>
                    <a:lnTo>
                      <a:pt x="417" y="314"/>
                    </a:lnTo>
                    <a:lnTo>
                      <a:pt x="418" y="314"/>
                    </a:lnTo>
                    <a:lnTo>
                      <a:pt x="418" y="315"/>
                    </a:lnTo>
                    <a:lnTo>
                      <a:pt x="419" y="316"/>
                    </a:lnTo>
                    <a:lnTo>
                      <a:pt x="421" y="316"/>
                    </a:lnTo>
                    <a:lnTo>
                      <a:pt x="422" y="316"/>
                    </a:lnTo>
                    <a:lnTo>
                      <a:pt x="423" y="316"/>
                    </a:lnTo>
                    <a:lnTo>
                      <a:pt x="424" y="316"/>
                    </a:lnTo>
                    <a:lnTo>
                      <a:pt x="425" y="318"/>
                    </a:lnTo>
                    <a:lnTo>
                      <a:pt x="426" y="319"/>
                    </a:lnTo>
                    <a:lnTo>
                      <a:pt x="429" y="319"/>
                    </a:lnTo>
                    <a:lnTo>
                      <a:pt x="431" y="320"/>
                    </a:lnTo>
                    <a:lnTo>
                      <a:pt x="433" y="321"/>
                    </a:lnTo>
                    <a:lnTo>
                      <a:pt x="434" y="321"/>
                    </a:lnTo>
                    <a:lnTo>
                      <a:pt x="435" y="321"/>
                    </a:lnTo>
                    <a:lnTo>
                      <a:pt x="436" y="321"/>
                    </a:lnTo>
                    <a:lnTo>
                      <a:pt x="437" y="321"/>
                    </a:lnTo>
                    <a:lnTo>
                      <a:pt x="437" y="322"/>
                    </a:lnTo>
                    <a:lnTo>
                      <a:pt x="437" y="323"/>
                    </a:lnTo>
                    <a:lnTo>
                      <a:pt x="438" y="323"/>
                    </a:lnTo>
                    <a:lnTo>
                      <a:pt x="438" y="324"/>
                    </a:lnTo>
                    <a:lnTo>
                      <a:pt x="439" y="326"/>
                    </a:lnTo>
                    <a:lnTo>
                      <a:pt x="439" y="327"/>
                    </a:lnTo>
                    <a:lnTo>
                      <a:pt x="440" y="328"/>
                    </a:lnTo>
                    <a:lnTo>
                      <a:pt x="441" y="328"/>
                    </a:lnTo>
                    <a:lnTo>
                      <a:pt x="442" y="328"/>
                    </a:lnTo>
                    <a:lnTo>
                      <a:pt x="443" y="327"/>
                    </a:lnTo>
                    <a:lnTo>
                      <a:pt x="444" y="327"/>
                    </a:lnTo>
                    <a:lnTo>
                      <a:pt x="445" y="328"/>
                    </a:lnTo>
                    <a:lnTo>
                      <a:pt x="444" y="329"/>
                    </a:lnTo>
                    <a:lnTo>
                      <a:pt x="444" y="330"/>
                    </a:lnTo>
                    <a:lnTo>
                      <a:pt x="443" y="330"/>
                    </a:lnTo>
                    <a:lnTo>
                      <a:pt x="442" y="331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40" y="332"/>
                    </a:lnTo>
                    <a:lnTo>
                      <a:pt x="440" y="333"/>
                    </a:lnTo>
                    <a:lnTo>
                      <a:pt x="440" y="334"/>
                    </a:lnTo>
                    <a:lnTo>
                      <a:pt x="439" y="334"/>
                    </a:lnTo>
                    <a:lnTo>
                      <a:pt x="439" y="335"/>
                    </a:lnTo>
                    <a:lnTo>
                      <a:pt x="439" y="336"/>
                    </a:lnTo>
                    <a:lnTo>
                      <a:pt x="440" y="336"/>
                    </a:lnTo>
                    <a:lnTo>
                      <a:pt x="440" y="337"/>
                    </a:lnTo>
                    <a:lnTo>
                      <a:pt x="440" y="338"/>
                    </a:lnTo>
                    <a:lnTo>
                      <a:pt x="440" y="339"/>
                    </a:lnTo>
                    <a:lnTo>
                      <a:pt x="440" y="340"/>
                    </a:lnTo>
                    <a:lnTo>
                      <a:pt x="439" y="341"/>
                    </a:lnTo>
                    <a:lnTo>
                      <a:pt x="439" y="342"/>
                    </a:lnTo>
                    <a:lnTo>
                      <a:pt x="439" y="343"/>
                    </a:lnTo>
                    <a:lnTo>
                      <a:pt x="440" y="343"/>
                    </a:lnTo>
                    <a:lnTo>
                      <a:pt x="441" y="343"/>
                    </a:lnTo>
                    <a:lnTo>
                      <a:pt x="441" y="344"/>
                    </a:lnTo>
                    <a:lnTo>
                      <a:pt x="440" y="344"/>
                    </a:lnTo>
                    <a:lnTo>
                      <a:pt x="439" y="344"/>
                    </a:lnTo>
                    <a:lnTo>
                      <a:pt x="439" y="345"/>
                    </a:lnTo>
                    <a:lnTo>
                      <a:pt x="439" y="346"/>
                    </a:lnTo>
                    <a:lnTo>
                      <a:pt x="438" y="346"/>
                    </a:lnTo>
                    <a:lnTo>
                      <a:pt x="438" y="347"/>
                    </a:lnTo>
                    <a:lnTo>
                      <a:pt x="437" y="349"/>
                    </a:lnTo>
                    <a:lnTo>
                      <a:pt x="436" y="349"/>
                    </a:lnTo>
                    <a:lnTo>
                      <a:pt x="436" y="350"/>
                    </a:lnTo>
                    <a:lnTo>
                      <a:pt x="434" y="351"/>
                    </a:lnTo>
                    <a:lnTo>
                      <a:pt x="434" y="352"/>
                    </a:lnTo>
                    <a:lnTo>
                      <a:pt x="434" y="353"/>
                    </a:lnTo>
                    <a:lnTo>
                      <a:pt x="434" y="355"/>
                    </a:lnTo>
                    <a:lnTo>
                      <a:pt x="433" y="356"/>
                    </a:lnTo>
                    <a:lnTo>
                      <a:pt x="433" y="357"/>
                    </a:lnTo>
                    <a:lnTo>
                      <a:pt x="433" y="358"/>
                    </a:lnTo>
                    <a:lnTo>
                      <a:pt x="432" y="360"/>
                    </a:lnTo>
                    <a:lnTo>
                      <a:pt x="432" y="362"/>
                    </a:lnTo>
                    <a:lnTo>
                      <a:pt x="432" y="363"/>
                    </a:lnTo>
                    <a:lnTo>
                      <a:pt x="432" y="365"/>
                    </a:lnTo>
                    <a:lnTo>
                      <a:pt x="432" y="366"/>
                    </a:lnTo>
                    <a:lnTo>
                      <a:pt x="431" y="366"/>
                    </a:lnTo>
                    <a:lnTo>
                      <a:pt x="431" y="36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43559" name="Grupo 142"/>
              <p:cNvGrpSpPr>
                <a:grpSpLocks/>
              </p:cNvGrpSpPr>
              <p:nvPr/>
            </p:nvGrpSpPr>
            <p:grpSpPr bwMode="auto">
              <a:xfrm>
                <a:off x="2724631" y="2355543"/>
                <a:ext cx="1839955" cy="1775105"/>
                <a:chOff x="3419475" y="1847851"/>
                <a:chExt cx="2297113" cy="2216150"/>
              </a:xfrm>
            </p:grpSpPr>
            <p:sp>
              <p:nvSpPr>
                <p:cNvPr id="143560" name="Freeform 4754"/>
                <p:cNvSpPr>
                  <a:spLocks/>
                </p:cNvSpPr>
                <p:nvPr/>
              </p:nvSpPr>
              <p:spPr bwMode="auto">
                <a:xfrm>
                  <a:off x="3419475" y="2336801"/>
                  <a:ext cx="622300" cy="1030288"/>
                </a:xfrm>
                <a:custGeom>
                  <a:avLst/>
                  <a:gdLst>
                    <a:gd name="T0" fmla="*/ 2147483647 w 392"/>
                    <a:gd name="T1" fmla="*/ 2147483647 h 649"/>
                    <a:gd name="T2" fmla="*/ 2147483647 w 392"/>
                    <a:gd name="T3" fmla="*/ 2147483647 h 649"/>
                    <a:gd name="T4" fmla="*/ 2147483647 w 392"/>
                    <a:gd name="T5" fmla="*/ 2147483647 h 649"/>
                    <a:gd name="T6" fmla="*/ 2147483647 w 392"/>
                    <a:gd name="T7" fmla="*/ 2147483647 h 649"/>
                    <a:gd name="T8" fmla="*/ 2147483647 w 392"/>
                    <a:gd name="T9" fmla="*/ 2147483647 h 649"/>
                    <a:gd name="T10" fmla="*/ 2147483647 w 392"/>
                    <a:gd name="T11" fmla="*/ 2147483647 h 649"/>
                    <a:gd name="T12" fmla="*/ 2147483647 w 392"/>
                    <a:gd name="T13" fmla="*/ 0 h 649"/>
                    <a:gd name="T14" fmla="*/ 2147483647 w 392"/>
                    <a:gd name="T15" fmla="*/ 2147483647 h 649"/>
                    <a:gd name="T16" fmla="*/ 2147483647 w 392"/>
                    <a:gd name="T17" fmla="*/ 2147483647 h 649"/>
                    <a:gd name="T18" fmla="*/ 2147483647 w 392"/>
                    <a:gd name="T19" fmla="*/ 2147483647 h 649"/>
                    <a:gd name="T20" fmla="*/ 2147483647 w 392"/>
                    <a:gd name="T21" fmla="*/ 2147483647 h 649"/>
                    <a:gd name="T22" fmla="*/ 2147483647 w 392"/>
                    <a:gd name="T23" fmla="*/ 2147483647 h 649"/>
                    <a:gd name="T24" fmla="*/ 2147483647 w 392"/>
                    <a:gd name="T25" fmla="*/ 2147483647 h 649"/>
                    <a:gd name="T26" fmla="*/ 2147483647 w 392"/>
                    <a:gd name="T27" fmla="*/ 2147483647 h 649"/>
                    <a:gd name="T28" fmla="*/ 2147483647 w 392"/>
                    <a:gd name="T29" fmla="*/ 2147483647 h 649"/>
                    <a:gd name="T30" fmla="*/ 2147483647 w 392"/>
                    <a:gd name="T31" fmla="*/ 2147483647 h 649"/>
                    <a:gd name="T32" fmla="*/ 2147483647 w 392"/>
                    <a:gd name="T33" fmla="*/ 2147483647 h 649"/>
                    <a:gd name="T34" fmla="*/ 2147483647 w 392"/>
                    <a:gd name="T35" fmla="*/ 2147483647 h 649"/>
                    <a:gd name="T36" fmla="*/ 2147483647 w 392"/>
                    <a:gd name="T37" fmla="*/ 2147483647 h 649"/>
                    <a:gd name="T38" fmla="*/ 2147483647 w 392"/>
                    <a:gd name="T39" fmla="*/ 2147483647 h 649"/>
                    <a:gd name="T40" fmla="*/ 2147483647 w 392"/>
                    <a:gd name="T41" fmla="*/ 2147483647 h 649"/>
                    <a:gd name="T42" fmla="*/ 2147483647 w 392"/>
                    <a:gd name="T43" fmla="*/ 2147483647 h 649"/>
                    <a:gd name="T44" fmla="*/ 2147483647 w 392"/>
                    <a:gd name="T45" fmla="*/ 2147483647 h 649"/>
                    <a:gd name="T46" fmla="*/ 2147483647 w 392"/>
                    <a:gd name="T47" fmla="*/ 2147483647 h 649"/>
                    <a:gd name="T48" fmla="*/ 2147483647 w 392"/>
                    <a:gd name="T49" fmla="*/ 2147483647 h 649"/>
                    <a:gd name="T50" fmla="*/ 2147483647 w 392"/>
                    <a:gd name="T51" fmla="*/ 2147483647 h 649"/>
                    <a:gd name="T52" fmla="*/ 2147483647 w 392"/>
                    <a:gd name="T53" fmla="*/ 2147483647 h 649"/>
                    <a:gd name="T54" fmla="*/ 2147483647 w 392"/>
                    <a:gd name="T55" fmla="*/ 2147483647 h 649"/>
                    <a:gd name="T56" fmla="*/ 2147483647 w 392"/>
                    <a:gd name="T57" fmla="*/ 2147483647 h 649"/>
                    <a:gd name="T58" fmla="*/ 2147483647 w 392"/>
                    <a:gd name="T59" fmla="*/ 2147483647 h 649"/>
                    <a:gd name="T60" fmla="*/ 2147483647 w 392"/>
                    <a:gd name="T61" fmla="*/ 2147483647 h 649"/>
                    <a:gd name="T62" fmla="*/ 2147483647 w 392"/>
                    <a:gd name="T63" fmla="*/ 2147483647 h 649"/>
                    <a:gd name="T64" fmla="*/ 2147483647 w 392"/>
                    <a:gd name="T65" fmla="*/ 2147483647 h 649"/>
                    <a:gd name="T66" fmla="*/ 2147483647 w 392"/>
                    <a:gd name="T67" fmla="*/ 2147483647 h 649"/>
                    <a:gd name="T68" fmla="*/ 2147483647 w 392"/>
                    <a:gd name="T69" fmla="*/ 2147483647 h 649"/>
                    <a:gd name="T70" fmla="*/ 2147483647 w 392"/>
                    <a:gd name="T71" fmla="*/ 2147483647 h 649"/>
                    <a:gd name="T72" fmla="*/ 2147483647 w 392"/>
                    <a:gd name="T73" fmla="*/ 2147483647 h 649"/>
                    <a:gd name="T74" fmla="*/ 2147483647 w 392"/>
                    <a:gd name="T75" fmla="*/ 2147483647 h 649"/>
                    <a:gd name="T76" fmla="*/ 2147483647 w 392"/>
                    <a:gd name="T77" fmla="*/ 2147483647 h 649"/>
                    <a:gd name="T78" fmla="*/ 2147483647 w 392"/>
                    <a:gd name="T79" fmla="*/ 2147483647 h 649"/>
                    <a:gd name="T80" fmla="*/ 2147483647 w 392"/>
                    <a:gd name="T81" fmla="*/ 2147483647 h 649"/>
                    <a:gd name="T82" fmla="*/ 2147483647 w 392"/>
                    <a:gd name="T83" fmla="*/ 2147483647 h 649"/>
                    <a:gd name="T84" fmla="*/ 2147483647 w 392"/>
                    <a:gd name="T85" fmla="*/ 2147483647 h 649"/>
                    <a:gd name="T86" fmla="*/ 2147483647 w 392"/>
                    <a:gd name="T87" fmla="*/ 2147483647 h 649"/>
                    <a:gd name="T88" fmla="*/ 2147483647 w 392"/>
                    <a:gd name="T89" fmla="*/ 2147483647 h 649"/>
                    <a:gd name="T90" fmla="*/ 2147483647 w 392"/>
                    <a:gd name="T91" fmla="*/ 2147483647 h 649"/>
                    <a:gd name="T92" fmla="*/ 2147483647 w 392"/>
                    <a:gd name="T93" fmla="*/ 2147483647 h 649"/>
                    <a:gd name="T94" fmla="*/ 2147483647 w 392"/>
                    <a:gd name="T95" fmla="*/ 2147483647 h 649"/>
                    <a:gd name="T96" fmla="*/ 2147483647 w 392"/>
                    <a:gd name="T97" fmla="*/ 2147483647 h 649"/>
                    <a:gd name="T98" fmla="*/ 2147483647 w 392"/>
                    <a:gd name="T99" fmla="*/ 2147483647 h 649"/>
                    <a:gd name="T100" fmla="*/ 2147483647 w 392"/>
                    <a:gd name="T101" fmla="*/ 2147483647 h 649"/>
                    <a:gd name="T102" fmla="*/ 2147483647 w 392"/>
                    <a:gd name="T103" fmla="*/ 2147483647 h 649"/>
                    <a:gd name="T104" fmla="*/ 2147483647 w 392"/>
                    <a:gd name="T105" fmla="*/ 2147483647 h 649"/>
                    <a:gd name="T106" fmla="*/ 2147483647 w 392"/>
                    <a:gd name="T107" fmla="*/ 2147483647 h 649"/>
                    <a:gd name="T108" fmla="*/ 2147483647 w 392"/>
                    <a:gd name="T109" fmla="*/ 2147483647 h 649"/>
                    <a:gd name="T110" fmla="*/ 2147483647 w 392"/>
                    <a:gd name="T111" fmla="*/ 2147483647 h 649"/>
                    <a:gd name="T112" fmla="*/ 2147483647 w 392"/>
                    <a:gd name="T113" fmla="*/ 2147483647 h 649"/>
                    <a:gd name="T114" fmla="*/ 2147483647 w 392"/>
                    <a:gd name="T115" fmla="*/ 2147483647 h 649"/>
                    <a:gd name="T116" fmla="*/ 2147483647 w 392"/>
                    <a:gd name="T117" fmla="*/ 2147483647 h 649"/>
                    <a:gd name="T118" fmla="*/ 2147483647 w 392"/>
                    <a:gd name="T119" fmla="*/ 2147483647 h 649"/>
                    <a:gd name="T120" fmla="*/ 2147483647 w 392"/>
                    <a:gd name="T121" fmla="*/ 2147483647 h 649"/>
                    <a:gd name="T122" fmla="*/ 2147483647 w 392"/>
                    <a:gd name="T123" fmla="*/ 2147483647 h 649"/>
                    <a:gd name="T124" fmla="*/ 2147483647 w 392"/>
                    <a:gd name="T125" fmla="*/ 2147483647 h 64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392"/>
                    <a:gd name="T190" fmla="*/ 0 h 649"/>
                    <a:gd name="T191" fmla="*/ 392 w 392"/>
                    <a:gd name="T192" fmla="*/ 649 h 64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392" h="649">
                      <a:moveTo>
                        <a:pt x="45" y="355"/>
                      </a:moveTo>
                      <a:lnTo>
                        <a:pt x="46" y="355"/>
                      </a:lnTo>
                      <a:lnTo>
                        <a:pt x="46" y="354"/>
                      </a:lnTo>
                      <a:lnTo>
                        <a:pt x="46" y="353"/>
                      </a:lnTo>
                      <a:lnTo>
                        <a:pt x="47" y="352"/>
                      </a:lnTo>
                      <a:lnTo>
                        <a:pt x="47" y="351"/>
                      </a:lnTo>
                      <a:lnTo>
                        <a:pt x="47" y="349"/>
                      </a:lnTo>
                      <a:lnTo>
                        <a:pt x="48" y="349"/>
                      </a:lnTo>
                      <a:lnTo>
                        <a:pt x="48" y="348"/>
                      </a:lnTo>
                      <a:lnTo>
                        <a:pt x="49" y="347"/>
                      </a:lnTo>
                      <a:lnTo>
                        <a:pt x="50" y="346"/>
                      </a:lnTo>
                      <a:lnTo>
                        <a:pt x="51" y="345"/>
                      </a:lnTo>
                      <a:lnTo>
                        <a:pt x="51" y="344"/>
                      </a:lnTo>
                      <a:lnTo>
                        <a:pt x="51" y="343"/>
                      </a:lnTo>
                      <a:lnTo>
                        <a:pt x="52" y="342"/>
                      </a:lnTo>
                      <a:lnTo>
                        <a:pt x="52" y="341"/>
                      </a:lnTo>
                      <a:lnTo>
                        <a:pt x="52" y="340"/>
                      </a:lnTo>
                      <a:lnTo>
                        <a:pt x="52" y="339"/>
                      </a:lnTo>
                      <a:lnTo>
                        <a:pt x="53" y="338"/>
                      </a:lnTo>
                      <a:lnTo>
                        <a:pt x="54" y="338"/>
                      </a:lnTo>
                      <a:lnTo>
                        <a:pt x="54" y="337"/>
                      </a:lnTo>
                      <a:lnTo>
                        <a:pt x="55" y="337"/>
                      </a:lnTo>
                      <a:lnTo>
                        <a:pt x="55" y="336"/>
                      </a:lnTo>
                      <a:lnTo>
                        <a:pt x="55" y="335"/>
                      </a:lnTo>
                      <a:lnTo>
                        <a:pt x="55" y="334"/>
                      </a:lnTo>
                      <a:lnTo>
                        <a:pt x="56" y="333"/>
                      </a:lnTo>
                      <a:lnTo>
                        <a:pt x="56" y="332"/>
                      </a:lnTo>
                      <a:lnTo>
                        <a:pt x="56" y="331"/>
                      </a:lnTo>
                      <a:lnTo>
                        <a:pt x="55" y="330"/>
                      </a:lnTo>
                      <a:lnTo>
                        <a:pt x="55" y="329"/>
                      </a:lnTo>
                      <a:lnTo>
                        <a:pt x="56" y="329"/>
                      </a:lnTo>
                      <a:lnTo>
                        <a:pt x="55" y="328"/>
                      </a:lnTo>
                      <a:lnTo>
                        <a:pt x="55" y="327"/>
                      </a:lnTo>
                      <a:lnTo>
                        <a:pt x="56" y="326"/>
                      </a:lnTo>
                      <a:lnTo>
                        <a:pt x="56" y="325"/>
                      </a:lnTo>
                      <a:lnTo>
                        <a:pt x="57" y="324"/>
                      </a:lnTo>
                      <a:lnTo>
                        <a:pt x="57" y="323"/>
                      </a:lnTo>
                      <a:lnTo>
                        <a:pt x="58" y="322"/>
                      </a:lnTo>
                      <a:lnTo>
                        <a:pt x="59" y="321"/>
                      </a:lnTo>
                      <a:lnTo>
                        <a:pt x="59" y="320"/>
                      </a:lnTo>
                      <a:lnTo>
                        <a:pt x="60" y="319"/>
                      </a:lnTo>
                      <a:lnTo>
                        <a:pt x="60" y="318"/>
                      </a:lnTo>
                      <a:lnTo>
                        <a:pt x="60" y="317"/>
                      </a:lnTo>
                      <a:lnTo>
                        <a:pt x="60" y="316"/>
                      </a:lnTo>
                      <a:lnTo>
                        <a:pt x="60" y="315"/>
                      </a:lnTo>
                      <a:lnTo>
                        <a:pt x="60" y="314"/>
                      </a:lnTo>
                      <a:lnTo>
                        <a:pt x="61" y="314"/>
                      </a:lnTo>
                      <a:lnTo>
                        <a:pt x="61" y="313"/>
                      </a:lnTo>
                      <a:lnTo>
                        <a:pt x="62" y="313"/>
                      </a:lnTo>
                      <a:lnTo>
                        <a:pt x="63" y="312"/>
                      </a:lnTo>
                      <a:lnTo>
                        <a:pt x="64" y="311"/>
                      </a:lnTo>
                      <a:lnTo>
                        <a:pt x="64" y="309"/>
                      </a:lnTo>
                      <a:lnTo>
                        <a:pt x="65" y="309"/>
                      </a:lnTo>
                      <a:lnTo>
                        <a:pt x="66" y="309"/>
                      </a:lnTo>
                      <a:lnTo>
                        <a:pt x="67" y="309"/>
                      </a:lnTo>
                      <a:lnTo>
                        <a:pt x="67" y="308"/>
                      </a:lnTo>
                      <a:lnTo>
                        <a:pt x="68" y="308"/>
                      </a:lnTo>
                      <a:lnTo>
                        <a:pt x="69" y="307"/>
                      </a:lnTo>
                      <a:lnTo>
                        <a:pt x="69" y="306"/>
                      </a:lnTo>
                      <a:lnTo>
                        <a:pt x="70" y="306"/>
                      </a:lnTo>
                      <a:lnTo>
                        <a:pt x="70" y="305"/>
                      </a:lnTo>
                      <a:lnTo>
                        <a:pt x="71" y="305"/>
                      </a:lnTo>
                      <a:lnTo>
                        <a:pt x="72" y="305"/>
                      </a:lnTo>
                      <a:lnTo>
                        <a:pt x="72" y="304"/>
                      </a:lnTo>
                      <a:lnTo>
                        <a:pt x="71" y="303"/>
                      </a:lnTo>
                      <a:lnTo>
                        <a:pt x="72" y="303"/>
                      </a:lnTo>
                      <a:lnTo>
                        <a:pt x="72" y="302"/>
                      </a:lnTo>
                      <a:lnTo>
                        <a:pt x="73" y="301"/>
                      </a:lnTo>
                      <a:lnTo>
                        <a:pt x="75" y="299"/>
                      </a:lnTo>
                      <a:lnTo>
                        <a:pt x="75" y="298"/>
                      </a:lnTo>
                      <a:lnTo>
                        <a:pt x="76" y="296"/>
                      </a:lnTo>
                      <a:lnTo>
                        <a:pt x="76" y="295"/>
                      </a:lnTo>
                      <a:lnTo>
                        <a:pt x="77" y="294"/>
                      </a:lnTo>
                      <a:lnTo>
                        <a:pt x="78" y="293"/>
                      </a:lnTo>
                      <a:lnTo>
                        <a:pt x="79" y="292"/>
                      </a:lnTo>
                      <a:lnTo>
                        <a:pt x="79" y="291"/>
                      </a:lnTo>
                      <a:lnTo>
                        <a:pt x="80" y="291"/>
                      </a:lnTo>
                      <a:lnTo>
                        <a:pt x="80" y="290"/>
                      </a:lnTo>
                      <a:lnTo>
                        <a:pt x="81" y="290"/>
                      </a:lnTo>
                      <a:lnTo>
                        <a:pt x="82" y="289"/>
                      </a:lnTo>
                      <a:lnTo>
                        <a:pt x="83" y="287"/>
                      </a:lnTo>
                      <a:lnTo>
                        <a:pt x="83" y="286"/>
                      </a:lnTo>
                      <a:lnTo>
                        <a:pt x="84" y="286"/>
                      </a:lnTo>
                      <a:lnTo>
                        <a:pt x="84" y="285"/>
                      </a:lnTo>
                      <a:lnTo>
                        <a:pt x="85" y="285"/>
                      </a:lnTo>
                      <a:lnTo>
                        <a:pt x="85" y="284"/>
                      </a:lnTo>
                      <a:lnTo>
                        <a:pt x="86" y="284"/>
                      </a:lnTo>
                      <a:lnTo>
                        <a:pt x="87" y="283"/>
                      </a:lnTo>
                      <a:lnTo>
                        <a:pt x="88" y="282"/>
                      </a:lnTo>
                      <a:lnTo>
                        <a:pt x="89" y="282"/>
                      </a:lnTo>
                      <a:lnTo>
                        <a:pt x="90" y="281"/>
                      </a:lnTo>
                      <a:lnTo>
                        <a:pt x="93" y="280"/>
                      </a:lnTo>
                      <a:lnTo>
                        <a:pt x="94" y="280"/>
                      </a:lnTo>
                      <a:lnTo>
                        <a:pt x="95" y="280"/>
                      </a:lnTo>
                      <a:lnTo>
                        <a:pt x="96" y="280"/>
                      </a:lnTo>
                      <a:lnTo>
                        <a:pt x="97" y="280"/>
                      </a:lnTo>
                      <a:lnTo>
                        <a:pt x="98" y="279"/>
                      </a:lnTo>
                      <a:lnTo>
                        <a:pt x="98" y="278"/>
                      </a:lnTo>
                      <a:lnTo>
                        <a:pt x="100" y="277"/>
                      </a:lnTo>
                      <a:lnTo>
                        <a:pt x="100" y="275"/>
                      </a:lnTo>
                      <a:lnTo>
                        <a:pt x="101" y="275"/>
                      </a:lnTo>
                      <a:lnTo>
                        <a:pt x="101" y="274"/>
                      </a:lnTo>
                      <a:lnTo>
                        <a:pt x="102" y="274"/>
                      </a:lnTo>
                      <a:lnTo>
                        <a:pt x="102" y="273"/>
                      </a:lnTo>
                      <a:lnTo>
                        <a:pt x="103" y="271"/>
                      </a:lnTo>
                      <a:lnTo>
                        <a:pt x="105" y="270"/>
                      </a:lnTo>
                      <a:lnTo>
                        <a:pt x="105" y="269"/>
                      </a:lnTo>
                      <a:lnTo>
                        <a:pt x="106" y="268"/>
                      </a:lnTo>
                      <a:lnTo>
                        <a:pt x="106" y="267"/>
                      </a:lnTo>
                      <a:lnTo>
                        <a:pt x="107" y="265"/>
                      </a:lnTo>
                      <a:lnTo>
                        <a:pt x="108" y="264"/>
                      </a:lnTo>
                      <a:lnTo>
                        <a:pt x="108" y="263"/>
                      </a:lnTo>
                      <a:lnTo>
                        <a:pt x="110" y="262"/>
                      </a:lnTo>
                      <a:lnTo>
                        <a:pt x="111" y="261"/>
                      </a:lnTo>
                      <a:lnTo>
                        <a:pt x="112" y="260"/>
                      </a:lnTo>
                      <a:lnTo>
                        <a:pt x="113" y="259"/>
                      </a:lnTo>
                      <a:lnTo>
                        <a:pt x="113" y="258"/>
                      </a:lnTo>
                      <a:lnTo>
                        <a:pt x="113" y="256"/>
                      </a:lnTo>
                      <a:lnTo>
                        <a:pt x="113" y="255"/>
                      </a:lnTo>
                      <a:lnTo>
                        <a:pt x="114" y="254"/>
                      </a:lnTo>
                      <a:lnTo>
                        <a:pt x="114" y="253"/>
                      </a:lnTo>
                      <a:lnTo>
                        <a:pt x="114" y="251"/>
                      </a:lnTo>
                      <a:lnTo>
                        <a:pt x="115" y="251"/>
                      </a:lnTo>
                      <a:lnTo>
                        <a:pt x="117" y="248"/>
                      </a:lnTo>
                      <a:lnTo>
                        <a:pt x="118" y="248"/>
                      </a:lnTo>
                      <a:lnTo>
                        <a:pt x="120" y="247"/>
                      </a:lnTo>
                      <a:lnTo>
                        <a:pt x="121" y="246"/>
                      </a:lnTo>
                      <a:lnTo>
                        <a:pt x="122" y="246"/>
                      </a:lnTo>
                      <a:lnTo>
                        <a:pt x="122" y="245"/>
                      </a:lnTo>
                      <a:lnTo>
                        <a:pt x="123" y="244"/>
                      </a:lnTo>
                      <a:lnTo>
                        <a:pt x="124" y="242"/>
                      </a:lnTo>
                      <a:lnTo>
                        <a:pt x="124" y="239"/>
                      </a:lnTo>
                      <a:lnTo>
                        <a:pt x="125" y="238"/>
                      </a:lnTo>
                      <a:lnTo>
                        <a:pt x="125" y="237"/>
                      </a:lnTo>
                      <a:lnTo>
                        <a:pt x="125" y="236"/>
                      </a:lnTo>
                      <a:lnTo>
                        <a:pt x="126" y="234"/>
                      </a:lnTo>
                      <a:lnTo>
                        <a:pt x="127" y="233"/>
                      </a:lnTo>
                      <a:lnTo>
                        <a:pt x="127" y="232"/>
                      </a:lnTo>
                      <a:lnTo>
                        <a:pt x="128" y="231"/>
                      </a:lnTo>
                      <a:lnTo>
                        <a:pt x="129" y="230"/>
                      </a:lnTo>
                      <a:lnTo>
                        <a:pt x="129" y="227"/>
                      </a:lnTo>
                      <a:lnTo>
                        <a:pt x="129" y="226"/>
                      </a:lnTo>
                      <a:lnTo>
                        <a:pt x="129" y="224"/>
                      </a:lnTo>
                      <a:lnTo>
                        <a:pt x="129" y="223"/>
                      </a:lnTo>
                      <a:lnTo>
                        <a:pt x="130" y="222"/>
                      </a:lnTo>
                      <a:lnTo>
                        <a:pt x="131" y="222"/>
                      </a:lnTo>
                      <a:lnTo>
                        <a:pt x="131" y="221"/>
                      </a:lnTo>
                      <a:lnTo>
                        <a:pt x="132" y="220"/>
                      </a:lnTo>
                      <a:lnTo>
                        <a:pt x="132" y="219"/>
                      </a:lnTo>
                      <a:lnTo>
                        <a:pt x="132" y="218"/>
                      </a:lnTo>
                      <a:lnTo>
                        <a:pt x="132" y="217"/>
                      </a:lnTo>
                      <a:lnTo>
                        <a:pt x="131" y="215"/>
                      </a:lnTo>
                      <a:lnTo>
                        <a:pt x="131" y="214"/>
                      </a:lnTo>
                      <a:lnTo>
                        <a:pt x="132" y="214"/>
                      </a:lnTo>
                      <a:lnTo>
                        <a:pt x="132" y="213"/>
                      </a:lnTo>
                      <a:lnTo>
                        <a:pt x="132" y="212"/>
                      </a:lnTo>
                      <a:lnTo>
                        <a:pt x="133" y="210"/>
                      </a:lnTo>
                      <a:lnTo>
                        <a:pt x="133" y="209"/>
                      </a:lnTo>
                      <a:lnTo>
                        <a:pt x="133" y="207"/>
                      </a:lnTo>
                      <a:lnTo>
                        <a:pt x="133" y="206"/>
                      </a:lnTo>
                      <a:lnTo>
                        <a:pt x="133" y="205"/>
                      </a:lnTo>
                      <a:lnTo>
                        <a:pt x="133" y="203"/>
                      </a:lnTo>
                      <a:lnTo>
                        <a:pt x="134" y="202"/>
                      </a:lnTo>
                      <a:lnTo>
                        <a:pt x="134" y="201"/>
                      </a:lnTo>
                      <a:lnTo>
                        <a:pt x="133" y="200"/>
                      </a:lnTo>
                      <a:lnTo>
                        <a:pt x="132" y="199"/>
                      </a:lnTo>
                      <a:lnTo>
                        <a:pt x="130" y="199"/>
                      </a:lnTo>
                      <a:lnTo>
                        <a:pt x="129" y="198"/>
                      </a:lnTo>
                      <a:lnTo>
                        <a:pt x="128" y="197"/>
                      </a:lnTo>
                      <a:lnTo>
                        <a:pt x="128" y="196"/>
                      </a:lnTo>
                      <a:lnTo>
                        <a:pt x="127" y="196"/>
                      </a:lnTo>
                      <a:lnTo>
                        <a:pt x="125" y="194"/>
                      </a:lnTo>
                      <a:lnTo>
                        <a:pt x="124" y="193"/>
                      </a:lnTo>
                      <a:lnTo>
                        <a:pt x="123" y="192"/>
                      </a:lnTo>
                      <a:lnTo>
                        <a:pt x="121" y="191"/>
                      </a:lnTo>
                      <a:lnTo>
                        <a:pt x="120" y="190"/>
                      </a:lnTo>
                      <a:lnTo>
                        <a:pt x="120" y="189"/>
                      </a:lnTo>
                      <a:lnTo>
                        <a:pt x="119" y="189"/>
                      </a:lnTo>
                      <a:lnTo>
                        <a:pt x="119" y="188"/>
                      </a:lnTo>
                      <a:lnTo>
                        <a:pt x="119" y="187"/>
                      </a:lnTo>
                      <a:lnTo>
                        <a:pt x="118" y="186"/>
                      </a:lnTo>
                      <a:lnTo>
                        <a:pt x="117" y="183"/>
                      </a:lnTo>
                      <a:lnTo>
                        <a:pt x="117" y="182"/>
                      </a:lnTo>
                      <a:lnTo>
                        <a:pt x="117" y="181"/>
                      </a:lnTo>
                      <a:lnTo>
                        <a:pt x="117" y="180"/>
                      </a:lnTo>
                      <a:lnTo>
                        <a:pt x="117" y="177"/>
                      </a:lnTo>
                      <a:lnTo>
                        <a:pt x="117" y="176"/>
                      </a:lnTo>
                      <a:lnTo>
                        <a:pt x="121" y="172"/>
                      </a:lnTo>
                      <a:lnTo>
                        <a:pt x="122" y="172"/>
                      </a:lnTo>
                      <a:lnTo>
                        <a:pt x="122" y="171"/>
                      </a:lnTo>
                      <a:lnTo>
                        <a:pt x="123" y="171"/>
                      </a:lnTo>
                      <a:lnTo>
                        <a:pt x="124" y="170"/>
                      </a:lnTo>
                      <a:lnTo>
                        <a:pt x="124" y="169"/>
                      </a:lnTo>
                      <a:lnTo>
                        <a:pt x="125" y="168"/>
                      </a:lnTo>
                      <a:lnTo>
                        <a:pt x="126" y="167"/>
                      </a:lnTo>
                      <a:lnTo>
                        <a:pt x="127" y="165"/>
                      </a:lnTo>
                      <a:lnTo>
                        <a:pt x="129" y="164"/>
                      </a:lnTo>
                      <a:lnTo>
                        <a:pt x="129" y="163"/>
                      </a:lnTo>
                      <a:lnTo>
                        <a:pt x="130" y="162"/>
                      </a:lnTo>
                      <a:lnTo>
                        <a:pt x="131" y="161"/>
                      </a:lnTo>
                      <a:lnTo>
                        <a:pt x="131" y="160"/>
                      </a:lnTo>
                      <a:lnTo>
                        <a:pt x="131" y="159"/>
                      </a:lnTo>
                      <a:lnTo>
                        <a:pt x="133" y="158"/>
                      </a:lnTo>
                      <a:lnTo>
                        <a:pt x="133" y="157"/>
                      </a:lnTo>
                      <a:lnTo>
                        <a:pt x="133" y="156"/>
                      </a:lnTo>
                      <a:lnTo>
                        <a:pt x="133" y="155"/>
                      </a:lnTo>
                      <a:lnTo>
                        <a:pt x="133" y="153"/>
                      </a:lnTo>
                      <a:lnTo>
                        <a:pt x="133" y="149"/>
                      </a:lnTo>
                      <a:lnTo>
                        <a:pt x="133" y="146"/>
                      </a:lnTo>
                      <a:lnTo>
                        <a:pt x="133" y="144"/>
                      </a:lnTo>
                      <a:lnTo>
                        <a:pt x="133" y="143"/>
                      </a:lnTo>
                      <a:lnTo>
                        <a:pt x="133" y="142"/>
                      </a:lnTo>
                      <a:lnTo>
                        <a:pt x="133" y="140"/>
                      </a:lnTo>
                      <a:lnTo>
                        <a:pt x="132" y="139"/>
                      </a:lnTo>
                      <a:lnTo>
                        <a:pt x="132" y="137"/>
                      </a:lnTo>
                      <a:lnTo>
                        <a:pt x="131" y="137"/>
                      </a:lnTo>
                      <a:lnTo>
                        <a:pt x="131" y="135"/>
                      </a:lnTo>
                      <a:lnTo>
                        <a:pt x="132" y="134"/>
                      </a:lnTo>
                      <a:lnTo>
                        <a:pt x="132" y="133"/>
                      </a:lnTo>
                      <a:lnTo>
                        <a:pt x="133" y="132"/>
                      </a:lnTo>
                      <a:lnTo>
                        <a:pt x="134" y="132"/>
                      </a:lnTo>
                      <a:lnTo>
                        <a:pt x="134" y="131"/>
                      </a:lnTo>
                      <a:lnTo>
                        <a:pt x="135" y="130"/>
                      </a:lnTo>
                      <a:lnTo>
                        <a:pt x="136" y="130"/>
                      </a:lnTo>
                      <a:lnTo>
                        <a:pt x="137" y="130"/>
                      </a:lnTo>
                      <a:lnTo>
                        <a:pt x="139" y="129"/>
                      </a:lnTo>
                      <a:lnTo>
                        <a:pt x="140" y="128"/>
                      </a:lnTo>
                      <a:lnTo>
                        <a:pt x="142" y="127"/>
                      </a:lnTo>
                      <a:lnTo>
                        <a:pt x="143" y="126"/>
                      </a:lnTo>
                      <a:lnTo>
                        <a:pt x="145" y="125"/>
                      </a:lnTo>
                      <a:lnTo>
                        <a:pt x="146" y="124"/>
                      </a:lnTo>
                      <a:lnTo>
                        <a:pt x="147" y="123"/>
                      </a:lnTo>
                      <a:lnTo>
                        <a:pt x="147" y="122"/>
                      </a:lnTo>
                      <a:lnTo>
                        <a:pt x="148" y="122"/>
                      </a:lnTo>
                      <a:lnTo>
                        <a:pt x="149" y="122"/>
                      </a:lnTo>
                      <a:lnTo>
                        <a:pt x="150" y="122"/>
                      </a:lnTo>
                      <a:lnTo>
                        <a:pt x="152" y="122"/>
                      </a:lnTo>
                      <a:lnTo>
                        <a:pt x="153" y="122"/>
                      </a:lnTo>
                      <a:lnTo>
                        <a:pt x="154" y="122"/>
                      </a:lnTo>
                      <a:lnTo>
                        <a:pt x="155" y="121"/>
                      </a:lnTo>
                      <a:lnTo>
                        <a:pt x="156" y="121"/>
                      </a:lnTo>
                      <a:lnTo>
                        <a:pt x="157" y="121"/>
                      </a:lnTo>
                      <a:lnTo>
                        <a:pt x="160" y="120"/>
                      </a:lnTo>
                      <a:lnTo>
                        <a:pt x="161" y="120"/>
                      </a:lnTo>
                      <a:lnTo>
                        <a:pt x="161" y="121"/>
                      </a:lnTo>
                      <a:lnTo>
                        <a:pt x="162" y="121"/>
                      </a:lnTo>
                      <a:lnTo>
                        <a:pt x="163" y="121"/>
                      </a:lnTo>
                      <a:lnTo>
                        <a:pt x="165" y="120"/>
                      </a:lnTo>
                      <a:lnTo>
                        <a:pt x="166" y="120"/>
                      </a:lnTo>
                      <a:lnTo>
                        <a:pt x="167" y="120"/>
                      </a:lnTo>
                      <a:lnTo>
                        <a:pt x="168" y="118"/>
                      </a:lnTo>
                      <a:lnTo>
                        <a:pt x="169" y="117"/>
                      </a:lnTo>
                      <a:lnTo>
                        <a:pt x="170" y="116"/>
                      </a:lnTo>
                      <a:lnTo>
                        <a:pt x="172" y="116"/>
                      </a:lnTo>
                      <a:lnTo>
                        <a:pt x="173" y="116"/>
                      </a:lnTo>
                      <a:lnTo>
                        <a:pt x="174" y="115"/>
                      </a:lnTo>
                      <a:lnTo>
                        <a:pt x="175" y="115"/>
                      </a:lnTo>
                      <a:lnTo>
                        <a:pt x="176" y="114"/>
                      </a:lnTo>
                      <a:lnTo>
                        <a:pt x="176" y="113"/>
                      </a:lnTo>
                      <a:lnTo>
                        <a:pt x="176" y="111"/>
                      </a:lnTo>
                      <a:lnTo>
                        <a:pt x="176" y="110"/>
                      </a:lnTo>
                      <a:lnTo>
                        <a:pt x="176" y="108"/>
                      </a:lnTo>
                      <a:lnTo>
                        <a:pt x="175" y="107"/>
                      </a:lnTo>
                      <a:lnTo>
                        <a:pt x="176" y="106"/>
                      </a:lnTo>
                      <a:lnTo>
                        <a:pt x="176" y="105"/>
                      </a:lnTo>
                      <a:lnTo>
                        <a:pt x="177" y="104"/>
                      </a:lnTo>
                      <a:lnTo>
                        <a:pt x="177" y="103"/>
                      </a:lnTo>
                      <a:lnTo>
                        <a:pt x="177" y="102"/>
                      </a:lnTo>
                      <a:lnTo>
                        <a:pt x="178" y="102"/>
                      </a:lnTo>
                      <a:lnTo>
                        <a:pt x="178" y="101"/>
                      </a:lnTo>
                      <a:lnTo>
                        <a:pt x="179" y="100"/>
                      </a:lnTo>
                      <a:lnTo>
                        <a:pt x="179" y="99"/>
                      </a:lnTo>
                      <a:lnTo>
                        <a:pt x="180" y="99"/>
                      </a:lnTo>
                      <a:lnTo>
                        <a:pt x="180" y="98"/>
                      </a:lnTo>
                      <a:lnTo>
                        <a:pt x="182" y="97"/>
                      </a:lnTo>
                      <a:lnTo>
                        <a:pt x="183" y="96"/>
                      </a:lnTo>
                      <a:lnTo>
                        <a:pt x="184" y="96"/>
                      </a:lnTo>
                      <a:lnTo>
                        <a:pt x="185" y="95"/>
                      </a:lnTo>
                      <a:lnTo>
                        <a:pt x="186" y="95"/>
                      </a:lnTo>
                      <a:lnTo>
                        <a:pt x="186" y="94"/>
                      </a:lnTo>
                      <a:lnTo>
                        <a:pt x="186" y="93"/>
                      </a:lnTo>
                      <a:lnTo>
                        <a:pt x="187" y="93"/>
                      </a:lnTo>
                      <a:lnTo>
                        <a:pt x="187" y="92"/>
                      </a:lnTo>
                      <a:lnTo>
                        <a:pt x="188" y="92"/>
                      </a:lnTo>
                      <a:lnTo>
                        <a:pt x="188" y="91"/>
                      </a:lnTo>
                      <a:lnTo>
                        <a:pt x="189" y="91"/>
                      </a:lnTo>
                      <a:lnTo>
                        <a:pt x="191" y="91"/>
                      </a:lnTo>
                      <a:lnTo>
                        <a:pt x="193" y="91"/>
                      </a:lnTo>
                      <a:lnTo>
                        <a:pt x="194" y="92"/>
                      </a:lnTo>
                      <a:lnTo>
                        <a:pt x="195" y="92"/>
                      </a:lnTo>
                      <a:lnTo>
                        <a:pt x="197" y="93"/>
                      </a:lnTo>
                      <a:lnTo>
                        <a:pt x="198" y="94"/>
                      </a:lnTo>
                      <a:lnTo>
                        <a:pt x="198" y="93"/>
                      </a:lnTo>
                      <a:lnTo>
                        <a:pt x="199" y="92"/>
                      </a:lnTo>
                      <a:lnTo>
                        <a:pt x="199" y="91"/>
                      </a:lnTo>
                      <a:lnTo>
                        <a:pt x="198" y="90"/>
                      </a:lnTo>
                      <a:lnTo>
                        <a:pt x="198" y="89"/>
                      </a:lnTo>
                      <a:lnTo>
                        <a:pt x="197" y="89"/>
                      </a:lnTo>
                      <a:lnTo>
                        <a:pt x="196" y="88"/>
                      </a:lnTo>
                      <a:lnTo>
                        <a:pt x="195" y="87"/>
                      </a:lnTo>
                      <a:lnTo>
                        <a:pt x="196" y="86"/>
                      </a:lnTo>
                      <a:lnTo>
                        <a:pt x="195" y="85"/>
                      </a:lnTo>
                      <a:lnTo>
                        <a:pt x="195" y="83"/>
                      </a:lnTo>
                      <a:lnTo>
                        <a:pt x="195" y="82"/>
                      </a:lnTo>
                      <a:lnTo>
                        <a:pt x="195" y="81"/>
                      </a:lnTo>
                      <a:lnTo>
                        <a:pt x="194" y="80"/>
                      </a:lnTo>
                      <a:lnTo>
                        <a:pt x="194" y="79"/>
                      </a:lnTo>
                      <a:lnTo>
                        <a:pt x="194" y="78"/>
                      </a:lnTo>
                      <a:lnTo>
                        <a:pt x="195" y="77"/>
                      </a:lnTo>
                      <a:lnTo>
                        <a:pt x="196" y="77"/>
                      </a:lnTo>
                      <a:lnTo>
                        <a:pt x="196" y="76"/>
                      </a:lnTo>
                      <a:lnTo>
                        <a:pt x="197" y="76"/>
                      </a:lnTo>
                      <a:lnTo>
                        <a:pt x="198" y="76"/>
                      </a:lnTo>
                      <a:lnTo>
                        <a:pt x="199" y="76"/>
                      </a:lnTo>
                      <a:lnTo>
                        <a:pt x="200" y="76"/>
                      </a:lnTo>
                      <a:lnTo>
                        <a:pt x="202" y="75"/>
                      </a:lnTo>
                      <a:lnTo>
                        <a:pt x="203" y="75"/>
                      </a:lnTo>
                      <a:lnTo>
                        <a:pt x="204" y="74"/>
                      </a:lnTo>
                      <a:lnTo>
                        <a:pt x="205" y="74"/>
                      </a:lnTo>
                      <a:lnTo>
                        <a:pt x="206" y="73"/>
                      </a:lnTo>
                      <a:lnTo>
                        <a:pt x="206" y="72"/>
                      </a:lnTo>
                      <a:lnTo>
                        <a:pt x="206" y="71"/>
                      </a:lnTo>
                      <a:lnTo>
                        <a:pt x="206" y="70"/>
                      </a:lnTo>
                      <a:lnTo>
                        <a:pt x="206" y="69"/>
                      </a:lnTo>
                      <a:lnTo>
                        <a:pt x="205" y="68"/>
                      </a:lnTo>
                      <a:lnTo>
                        <a:pt x="204" y="68"/>
                      </a:lnTo>
                      <a:lnTo>
                        <a:pt x="203" y="68"/>
                      </a:lnTo>
                      <a:lnTo>
                        <a:pt x="203" y="67"/>
                      </a:lnTo>
                      <a:lnTo>
                        <a:pt x="202" y="67"/>
                      </a:lnTo>
                      <a:lnTo>
                        <a:pt x="202" y="66"/>
                      </a:lnTo>
                      <a:lnTo>
                        <a:pt x="203" y="65"/>
                      </a:lnTo>
                      <a:lnTo>
                        <a:pt x="204" y="63"/>
                      </a:lnTo>
                      <a:lnTo>
                        <a:pt x="205" y="63"/>
                      </a:lnTo>
                      <a:lnTo>
                        <a:pt x="206" y="63"/>
                      </a:lnTo>
                      <a:lnTo>
                        <a:pt x="206" y="62"/>
                      </a:lnTo>
                      <a:lnTo>
                        <a:pt x="209" y="62"/>
                      </a:lnTo>
                      <a:lnTo>
                        <a:pt x="210" y="62"/>
                      </a:lnTo>
                      <a:lnTo>
                        <a:pt x="211" y="61"/>
                      </a:lnTo>
                      <a:lnTo>
                        <a:pt x="211" y="60"/>
                      </a:lnTo>
                      <a:lnTo>
                        <a:pt x="211" y="59"/>
                      </a:lnTo>
                      <a:lnTo>
                        <a:pt x="211" y="58"/>
                      </a:lnTo>
                      <a:lnTo>
                        <a:pt x="210" y="58"/>
                      </a:lnTo>
                      <a:lnTo>
                        <a:pt x="210" y="57"/>
                      </a:lnTo>
                      <a:lnTo>
                        <a:pt x="209" y="56"/>
                      </a:lnTo>
                      <a:lnTo>
                        <a:pt x="208" y="55"/>
                      </a:lnTo>
                      <a:lnTo>
                        <a:pt x="207" y="54"/>
                      </a:lnTo>
                      <a:lnTo>
                        <a:pt x="207" y="53"/>
                      </a:lnTo>
                      <a:lnTo>
                        <a:pt x="206" y="52"/>
                      </a:lnTo>
                      <a:lnTo>
                        <a:pt x="206" y="50"/>
                      </a:lnTo>
                      <a:lnTo>
                        <a:pt x="206" y="49"/>
                      </a:lnTo>
                      <a:lnTo>
                        <a:pt x="206" y="48"/>
                      </a:lnTo>
                      <a:lnTo>
                        <a:pt x="206" y="47"/>
                      </a:lnTo>
                      <a:lnTo>
                        <a:pt x="206" y="45"/>
                      </a:lnTo>
                      <a:lnTo>
                        <a:pt x="207" y="45"/>
                      </a:lnTo>
                      <a:lnTo>
                        <a:pt x="207" y="44"/>
                      </a:lnTo>
                      <a:lnTo>
                        <a:pt x="208" y="44"/>
                      </a:lnTo>
                      <a:lnTo>
                        <a:pt x="209" y="44"/>
                      </a:lnTo>
                      <a:lnTo>
                        <a:pt x="210" y="44"/>
                      </a:lnTo>
                      <a:lnTo>
                        <a:pt x="211" y="44"/>
                      </a:lnTo>
                      <a:lnTo>
                        <a:pt x="212" y="44"/>
                      </a:lnTo>
                      <a:lnTo>
                        <a:pt x="214" y="44"/>
                      </a:lnTo>
                      <a:lnTo>
                        <a:pt x="216" y="43"/>
                      </a:lnTo>
                      <a:lnTo>
                        <a:pt x="217" y="42"/>
                      </a:lnTo>
                      <a:lnTo>
                        <a:pt x="218" y="40"/>
                      </a:lnTo>
                      <a:lnTo>
                        <a:pt x="219" y="39"/>
                      </a:lnTo>
                      <a:lnTo>
                        <a:pt x="219" y="38"/>
                      </a:lnTo>
                      <a:lnTo>
                        <a:pt x="219" y="37"/>
                      </a:lnTo>
                      <a:lnTo>
                        <a:pt x="219" y="36"/>
                      </a:lnTo>
                      <a:lnTo>
                        <a:pt x="217" y="35"/>
                      </a:lnTo>
                      <a:lnTo>
                        <a:pt x="217" y="34"/>
                      </a:lnTo>
                      <a:lnTo>
                        <a:pt x="216" y="34"/>
                      </a:lnTo>
                      <a:lnTo>
                        <a:pt x="214" y="32"/>
                      </a:lnTo>
                      <a:lnTo>
                        <a:pt x="212" y="31"/>
                      </a:lnTo>
                      <a:lnTo>
                        <a:pt x="212" y="30"/>
                      </a:lnTo>
                      <a:lnTo>
                        <a:pt x="211" y="30"/>
                      </a:lnTo>
                      <a:lnTo>
                        <a:pt x="209" y="30"/>
                      </a:lnTo>
                      <a:lnTo>
                        <a:pt x="208" y="30"/>
                      </a:lnTo>
                      <a:lnTo>
                        <a:pt x="207" y="29"/>
                      </a:lnTo>
                      <a:lnTo>
                        <a:pt x="206" y="28"/>
                      </a:lnTo>
                      <a:lnTo>
                        <a:pt x="204" y="26"/>
                      </a:lnTo>
                      <a:lnTo>
                        <a:pt x="205" y="26"/>
                      </a:lnTo>
                      <a:lnTo>
                        <a:pt x="206" y="25"/>
                      </a:lnTo>
                      <a:lnTo>
                        <a:pt x="205" y="25"/>
                      </a:lnTo>
                      <a:lnTo>
                        <a:pt x="204" y="24"/>
                      </a:lnTo>
                      <a:lnTo>
                        <a:pt x="204" y="23"/>
                      </a:lnTo>
                      <a:lnTo>
                        <a:pt x="204" y="21"/>
                      </a:lnTo>
                      <a:lnTo>
                        <a:pt x="203" y="21"/>
                      </a:lnTo>
                      <a:lnTo>
                        <a:pt x="203" y="20"/>
                      </a:lnTo>
                      <a:lnTo>
                        <a:pt x="202" y="20"/>
                      </a:lnTo>
                      <a:lnTo>
                        <a:pt x="201" y="19"/>
                      </a:lnTo>
                      <a:lnTo>
                        <a:pt x="200" y="19"/>
                      </a:lnTo>
                      <a:lnTo>
                        <a:pt x="199" y="19"/>
                      </a:lnTo>
                      <a:lnTo>
                        <a:pt x="197" y="19"/>
                      </a:lnTo>
                      <a:lnTo>
                        <a:pt x="196" y="18"/>
                      </a:lnTo>
                      <a:lnTo>
                        <a:pt x="196" y="17"/>
                      </a:lnTo>
                      <a:lnTo>
                        <a:pt x="195" y="17"/>
                      </a:lnTo>
                      <a:lnTo>
                        <a:pt x="194" y="17"/>
                      </a:lnTo>
                      <a:lnTo>
                        <a:pt x="191" y="18"/>
                      </a:lnTo>
                      <a:lnTo>
                        <a:pt x="185" y="19"/>
                      </a:lnTo>
                      <a:lnTo>
                        <a:pt x="184" y="19"/>
                      </a:lnTo>
                      <a:lnTo>
                        <a:pt x="183" y="18"/>
                      </a:lnTo>
                      <a:lnTo>
                        <a:pt x="182" y="18"/>
                      </a:lnTo>
                      <a:lnTo>
                        <a:pt x="181" y="18"/>
                      </a:lnTo>
                      <a:lnTo>
                        <a:pt x="180" y="16"/>
                      </a:lnTo>
                      <a:lnTo>
                        <a:pt x="179" y="15"/>
                      </a:lnTo>
                      <a:lnTo>
                        <a:pt x="177" y="15"/>
                      </a:lnTo>
                      <a:lnTo>
                        <a:pt x="175" y="15"/>
                      </a:lnTo>
                      <a:lnTo>
                        <a:pt x="174" y="15"/>
                      </a:lnTo>
                      <a:lnTo>
                        <a:pt x="174" y="14"/>
                      </a:lnTo>
                      <a:lnTo>
                        <a:pt x="173" y="14"/>
                      </a:lnTo>
                      <a:lnTo>
                        <a:pt x="172" y="14"/>
                      </a:lnTo>
                      <a:lnTo>
                        <a:pt x="172" y="13"/>
                      </a:lnTo>
                      <a:lnTo>
                        <a:pt x="171" y="13"/>
                      </a:lnTo>
                      <a:lnTo>
                        <a:pt x="172" y="12"/>
                      </a:lnTo>
                      <a:lnTo>
                        <a:pt x="173" y="13"/>
                      </a:lnTo>
                      <a:lnTo>
                        <a:pt x="173" y="12"/>
                      </a:lnTo>
                      <a:lnTo>
                        <a:pt x="174" y="13"/>
                      </a:lnTo>
                      <a:lnTo>
                        <a:pt x="175" y="13"/>
                      </a:lnTo>
                      <a:lnTo>
                        <a:pt x="175" y="12"/>
                      </a:lnTo>
                      <a:lnTo>
                        <a:pt x="176" y="11"/>
                      </a:lnTo>
                      <a:lnTo>
                        <a:pt x="176" y="10"/>
                      </a:lnTo>
                      <a:lnTo>
                        <a:pt x="177" y="10"/>
                      </a:lnTo>
                      <a:lnTo>
                        <a:pt x="177" y="9"/>
                      </a:lnTo>
                      <a:lnTo>
                        <a:pt x="179" y="9"/>
                      </a:lnTo>
                      <a:lnTo>
                        <a:pt x="180" y="10"/>
                      </a:lnTo>
                      <a:lnTo>
                        <a:pt x="181" y="10"/>
                      </a:lnTo>
                      <a:lnTo>
                        <a:pt x="181" y="11"/>
                      </a:lnTo>
                      <a:lnTo>
                        <a:pt x="183" y="12"/>
                      </a:lnTo>
                      <a:lnTo>
                        <a:pt x="184" y="12"/>
                      </a:lnTo>
                      <a:lnTo>
                        <a:pt x="184" y="11"/>
                      </a:lnTo>
                      <a:lnTo>
                        <a:pt x="185" y="10"/>
                      </a:lnTo>
                      <a:lnTo>
                        <a:pt x="186" y="8"/>
                      </a:lnTo>
                      <a:lnTo>
                        <a:pt x="186" y="7"/>
                      </a:lnTo>
                      <a:lnTo>
                        <a:pt x="186" y="6"/>
                      </a:lnTo>
                      <a:lnTo>
                        <a:pt x="187" y="5"/>
                      </a:lnTo>
                      <a:lnTo>
                        <a:pt x="187" y="4"/>
                      </a:lnTo>
                      <a:lnTo>
                        <a:pt x="187" y="3"/>
                      </a:lnTo>
                      <a:lnTo>
                        <a:pt x="188" y="3"/>
                      </a:lnTo>
                      <a:lnTo>
                        <a:pt x="189" y="2"/>
                      </a:lnTo>
                      <a:lnTo>
                        <a:pt x="189" y="1"/>
                      </a:lnTo>
                      <a:lnTo>
                        <a:pt x="190" y="1"/>
                      </a:lnTo>
                      <a:lnTo>
                        <a:pt x="191" y="1"/>
                      </a:lnTo>
                      <a:lnTo>
                        <a:pt x="192" y="1"/>
                      </a:lnTo>
                      <a:lnTo>
                        <a:pt x="193" y="1"/>
                      </a:lnTo>
                      <a:lnTo>
                        <a:pt x="194" y="1"/>
                      </a:lnTo>
                      <a:lnTo>
                        <a:pt x="195" y="1"/>
                      </a:lnTo>
                      <a:lnTo>
                        <a:pt x="196" y="1"/>
                      </a:lnTo>
                      <a:lnTo>
                        <a:pt x="198" y="0"/>
                      </a:lnTo>
                      <a:lnTo>
                        <a:pt x="200" y="0"/>
                      </a:lnTo>
                      <a:lnTo>
                        <a:pt x="201" y="0"/>
                      </a:lnTo>
                      <a:lnTo>
                        <a:pt x="202" y="0"/>
                      </a:lnTo>
                      <a:lnTo>
                        <a:pt x="203" y="0"/>
                      </a:lnTo>
                      <a:lnTo>
                        <a:pt x="204" y="1"/>
                      </a:lnTo>
                      <a:lnTo>
                        <a:pt x="205" y="2"/>
                      </a:lnTo>
                      <a:lnTo>
                        <a:pt x="206" y="3"/>
                      </a:lnTo>
                      <a:lnTo>
                        <a:pt x="207" y="3"/>
                      </a:lnTo>
                      <a:lnTo>
                        <a:pt x="208" y="3"/>
                      </a:lnTo>
                      <a:lnTo>
                        <a:pt x="209" y="4"/>
                      </a:lnTo>
                      <a:lnTo>
                        <a:pt x="211" y="5"/>
                      </a:lnTo>
                      <a:lnTo>
                        <a:pt x="212" y="5"/>
                      </a:lnTo>
                      <a:lnTo>
                        <a:pt x="213" y="6"/>
                      </a:lnTo>
                      <a:lnTo>
                        <a:pt x="214" y="6"/>
                      </a:lnTo>
                      <a:lnTo>
                        <a:pt x="215" y="7"/>
                      </a:lnTo>
                      <a:lnTo>
                        <a:pt x="216" y="7"/>
                      </a:lnTo>
                      <a:lnTo>
                        <a:pt x="217" y="8"/>
                      </a:lnTo>
                      <a:lnTo>
                        <a:pt x="219" y="8"/>
                      </a:lnTo>
                      <a:lnTo>
                        <a:pt x="222" y="9"/>
                      </a:lnTo>
                      <a:lnTo>
                        <a:pt x="224" y="9"/>
                      </a:lnTo>
                      <a:lnTo>
                        <a:pt x="224" y="10"/>
                      </a:lnTo>
                      <a:lnTo>
                        <a:pt x="225" y="9"/>
                      </a:lnTo>
                      <a:lnTo>
                        <a:pt x="227" y="9"/>
                      </a:lnTo>
                      <a:lnTo>
                        <a:pt x="228" y="8"/>
                      </a:lnTo>
                      <a:lnTo>
                        <a:pt x="229" y="7"/>
                      </a:lnTo>
                      <a:lnTo>
                        <a:pt x="230" y="7"/>
                      </a:lnTo>
                      <a:lnTo>
                        <a:pt x="231" y="7"/>
                      </a:lnTo>
                      <a:lnTo>
                        <a:pt x="232" y="7"/>
                      </a:lnTo>
                      <a:lnTo>
                        <a:pt x="234" y="7"/>
                      </a:lnTo>
                      <a:lnTo>
                        <a:pt x="236" y="7"/>
                      </a:lnTo>
                      <a:lnTo>
                        <a:pt x="236" y="8"/>
                      </a:lnTo>
                      <a:lnTo>
                        <a:pt x="237" y="8"/>
                      </a:lnTo>
                      <a:lnTo>
                        <a:pt x="238" y="8"/>
                      </a:lnTo>
                      <a:lnTo>
                        <a:pt x="240" y="9"/>
                      </a:lnTo>
                      <a:lnTo>
                        <a:pt x="241" y="10"/>
                      </a:lnTo>
                      <a:lnTo>
                        <a:pt x="241" y="11"/>
                      </a:lnTo>
                      <a:lnTo>
                        <a:pt x="241" y="13"/>
                      </a:lnTo>
                      <a:lnTo>
                        <a:pt x="241" y="14"/>
                      </a:lnTo>
                      <a:lnTo>
                        <a:pt x="241" y="15"/>
                      </a:lnTo>
                      <a:lnTo>
                        <a:pt x="241" y="16"/>
                      </a:lnTo>
                      <a:lnTo>
                        <a:pt x="242" y="17"/>
                      </a:lnTo>
                      <a:lnTo>
                        <a:pt x="243" y="18"/>
                      </a:lnTo>
                      <a:lnTo>
                        <a:pt x="243" y="19"/>
                      </a:lnTo>
                      <a:lnTo>
                        <a:pt x="244" y="19"/>
                      </a:lnTo>
                      <a:lnTo>
                        <a:pt x="246" y="19"/>
                      </a:lnTo>
                      <a:lnTo>
                        <a:pt x="247" y="19"/>
                      </a:lnTo>
                      <a:lnTo>
                        <a:pt x="248" y="19"/>
                      </a:lnTo>
                      <a:lnTo>
                        <a:pt x="249" y="19"/>
                      </a:lnTo>
                      <a:lnTo>
                        <a:pt x="250" y="19"/>
                      </a:lnTo>
                      <a:lnTo>
                        <a:pt x="251" y="19"/>
                      </a:lnTo>
                      <a:lnTo>
                        <a:pt x="251" y="20"/>
                      </a:lnTo>
                      <a:lnTo>
                        <a:pt x="252" y="20"/>
                      </a:lnTo>
                      <a:lnTo>
                        <a:pt x="255" y="22"/>
                      </a:lnTo>
                      <a:lnTo>
                        <a:pt x="256" y="22"/>
                      </a:lnTo>
                      <a:lnTo>
                        <a:pt x="256" y="23"/>
                      </a:lnTo>
                      <a:lnTo>
                        <a:pt x="257" y="23"/>
                      </a:lnTo>
                      <a:lnTo>
                        <a:pt x="258" y="24"/>
                      </a:lnTo>
                      <a:lnTo>
                        <a:pt x="260" y="26"/>
                      </a:lnTo>
                      <a:lnTo>
                        <a:pt x="261" y="26"/>
                      </a:lnTo>
                      <a:lnTo>
                        <a:pt x="263" y="27"/>
                      </a:lnTo>
                      <a:lnTo>
                        <a:pt x="264" y="27"/>
                      </a:lnTo>
                      <a:lnTo>
                        <a:pt x="264" y="26"/>
                      </a:lnTo>
                      <a:lnTo>
                        <a:pt x="265" y="27"/>
                      </a:lnTo>
                      <a:lnTo>
                        <a:pt x="266" y="27"/>
                      </a:lnTo>
                      <a:lnTo>
                        <a:pt x="266" y="28"/>
                      </a:lnTo>
                      <a:lnTo>
                        <a:pt x="267" y="29"/>
                      </a:lnTo>
                      <a:lnTo>
                        <a:pt x="267" y="30"/>
                      </a:lnTo>
                      <a:lnTo>
                        <a:pt x="268" y="30"/>
                      </a:lnTo>
                      <a:lnTo>
                        <a:pt x="269" y="32"/>
                      </a:lnTo>
                      <a:lnTo>
                        <a:pt x="270" y="34"/>
                      </a:lnTo>
                      <a:lnTo>
                        <a:pt x="270" y="35"/>
                      </a:lnTo>
                      <a:lnTo>
                        <a:pt x="270" y="37"/>
                      </a:lnTo>
                      <a:lnTo>
                        <a:pt x="270" y="38"/>
                      </a:lnTo>
                      <a:lnTo>
                        <a:pt x="271" y="39"/>
                      </a:lnTo>
                      <a:lnTo>
                        <a:pt x="271" y="40"/>
                      </a:lnTo>
                      <a:lnTo>
                        <a:pt x="271" y="42"/>
                      </a:lnTo>
                      <a:lnTo>
                        <a:pt x="270" y="44"/>
                      </a:lnTo>
                      <a:lnTo>
                        <a:pt x="269" y="46"/>
                      </a:lnTo>
                      <a:lnTo>
                        <a:pt x="269" y="47"/>
                      </a:lnTo>
                      <a:lnTo>
                        <a:pt x="269" y="48"/>
                      </a:lnTo>
                      <a:lnTo>
                        <a:pt x="269" y="49"/>
                      </a:lnTo>
                      <a:lnTo>
                        <a:pt x="270" y="50"/>
                      </a:lnTo>
                      <a:lnTo>
                        <a:pt x="271" y="51"/>
                      </a:lnTo>
                      <a:lnTo>
                        <a:pt x="271" y="52"/>
                      </a:lnTo>
                      <a:lnTo>
                        <a:pt x="272" y="53"/>
                      </a:lnTo>
                      <a:lnTo>
                        <a:pt x="272" y="54"/>
                      </a:lnTo>
                      <a:lnTo>
                        <a:pt x="273" y="55"/>
                      </a:lnTo>
                      <a:lnTo>
                        <a:pt x="273" y="56"/>
                      </a:lnTo>
                      <a:lnTo>
                        <a:pt x="273" y="58"/>
                      </a:lnTo>
                      <a:lnTo>
                        <a:pt x="273" y="59"/>
                      </a:lnTo>
                      <a:lnTo>
                        <a:pt x="273" y="60"/>
                      </a:lnTo>
                      <a:lnTo>
                        <a:pt x="273" y="61"/>
                      </a:lnTo>
                      <a:lnTo>
                        <a:pt x="274" y="63"/>
                      </a:lnTo>
                      <a:lnTo>
                        <a:pt x="273" y="64"/>
                      </a:lnTo>
                      <a:lnTo>
                        <a:pt x="273" y="65"/>
                      </a:lnTo>
                      <a:lnTo>
                        <a:pt x="273" y="66"/>
                      </a:lnTo>
                      <a:lnTo>
                        <a:pt x="272" y="67"/>
                      </a:lnTo>
                      <a:lnTo>
                        <a:pt x="272" y="68"/>
                      </a:lnTo>
                      <a:lnTo>
                        <a:pt x="272" y="69"/>
                      </a:lnTo>
                      <a:lnTo>
                        <a:pt x="273" y="70"/>
                      </a:lnTo>
                      <a:lnTo>
                        <a:pt x="273" y="71"/>
                      </a:lnTo>
                      <a:lnTo>
                        <a:pt x="273" y="72"/>
                      </a:lnTo>
                      <a:lnTo>
                        <a:pt x="273" y="74"/>
                      </a:lnTo>
                      <a:lnTo>
                        <a:pt x="273" y="76"/>
                      </a:lnTo>
                      <a:lnTo>
                        <a:pt x="273" y="77"/>
                      </a:lnTo>
                      <a:lnTo>
                        <a:pt x="273" y="79"/>
                      </a:lnTo>
                      <a:lnTo>
                        <a:pt x="273" y="81"/>
                      </a:lnTo>
                      <a:lnTo>
                        <a:pt x="274" y="83"/>
                      </a:lnTo>
                      <a:lnTo>
                        <a:pt x="275" y="85"/>
                      </a:lnTo>
                      <a:lnTo>
                        <a:pt x="275" y="86"/>
                      </a:lnTo>
                      <a:lnTo>
                        <a:pt x="276" y="87"/>
                      </a:lnTo>
                      <a:lnTo>
                        <a:pt x="276" y="89"/>
                      </a:lnTo>
                      <a:lnTo>
                        <a:pt x="277" y="90"/>
                      </a:lnTo>
                      <a:lnTo>
                        <a:pt x="276" y="90"/>
                      </a:lnTo>
                      <a:lnTo>
                        <a:pt x="275" y="93"/>
                      </a:lnTo>
                      <a:lnTo>
                        <a:pt x="274" y="95"/>
                      </a:lnTo>
                      <a:lnTo>
                        <a:pt x="274" y="96"/>
                      </a:lnTo>
                      <a:lnTo>
                        <a:pt x="274" y="97"/>
                      </a:lnTo>
                      <a:lnTo>
                        <a:pt x="274" y="98"/>
                      </a:lnTo>
                      <a:lnTo>
                        <a:pt x="273" y="99"/>
                      </a:lnTo>
                      <a:lnTo>
                        <a:pt x="273" y="100"/>
                      </a:lnTo>
                      <a:lnTo>
                        <a:pt x="272" y="102"/>
                      </a:lnTo>
                      <a:lnTo>
                        <a:pt x="272" y="103"/>
                      </a:lnTo>
                      <a:lnTo>
                        <a:pt x="273" y="105"/>
                      </a:lnTo>
                      <a:lnTo>
                        <a:pt x="273" y="107"/>
                      </a:lnTo>
                      <a:lnTo>
                        <a:pt x="272" y="107"/>
                      </a:lnTo>
                      <a:lnTo>
                        <a:pt x="272" y="108"/>
                      </a:lnTo>
                      <a:lnTo>
                        <a:pt x="271" y="108"/>
                      </a:lnTo>
                      <a:lnTo>
                        <a:pt x="271" y="109"/>
                      </a:lnTo>
                      <a:lnTo>
                        <a:pt x="271" y="111"/>
                      </a:lnTo>
                      <a:lnTo>
                        <a:pt x="270" y="111"/>
                      </a:lnTo>
                      <a:lnTo>
                        <a:pt x="269" y="112"/>
                      </a:lnTo>
                      <a:lnTo>
                        <a:pt x="269" y="114"/>
                      </a:lnTo>
                      <a:lnTo>
                        <a:pt x="269" y="115"/>
                      </a:lnTo>
                      <a:lnTo>
                        <a:pt x="269" y="116"/>
                      </a:lnTo>
                      <a:lnTo>
                        <a:pt x="268" y="117"/>
                      </a:lnTo>
                      <a:lnTo>
                        <a:pt x="267" y="119"/>
                      </a:lnTo>
                      <a:lnTo>
                        <a:pt x="266" y="120"/>
                      </a:lnTo>
                      <a:lnTo>
                        <a:pt x="266" y="121"/>
                      </a:lnTo>
                      <a:lnTo>
                        <a:pt x="266" y="122"/>
                      </a:lnTo>
                      <a:lnTo>
                        <a:pt x="266" y="123"/>
                      </a:lnTo>
                      <a:lnTo>
                        <a:pt x="266" y="125"/>
                      </a:lnTo>
                      <a:lnTo>
                        <a:pt x="266" y="126"/>
                      </a:lnTo>
                      <a:lnTo>
                        <a:pt x="266" y="127"/>
                      </a:lnTo>
                      <a:lnTo>
                        <a:pt x="266" y="128"/>
                      </a:lnTo>
                      <a:lnTo>
                        <a:pt x="264" y="130"/>
                      </a:lnTo>
                      <a:lnTo>
                        <a:pt x="264" y="131"/>
                      </a:lnTo>
                      <a:lnTo>
                        <a:pt x="263" y="133"/>
                      </a:lnTo>
                      <a:lnTo>
                        <a:pt x="263" y="134"/>
                      </a:lnTo>
                      <a:lnTo>
                        <a:pt x="264" y="134"/>
                      </a:lnTo>
                      <a:lnTo>
                        <a:pt x="265" y="136"/>
                      </a:lnTo>
                      <a:lnTo>
                        <a:pt x="265" y="137"/>
                      </a:lnTo>
                      <a:lnTo>
                        <a:pt x="265" y="139"/>
                      </a:lnTo>
                      <a:lnTo>
                        <a:pt x="264" y="140"/>
                      </a:lnTo>
                      <a:lnTo>
                        <a:pt x="263" y="141"/>
                      </a:lnTo>
                      <a:lnTo>
                        <a:pt x="263" y="142"/>
                      </a:lnTo>
                      <a:lnTo>
                        <a:pt x="263" y="143"/>
                      </a:lnTo>
                      <a:lnTo>
                        <a:pt x="263" y="144"/>
                      </a:lnTo>
                      <a:lnTo>
                        <a:pt x="263" y="145"/>
                      </a:lnTo>
                      <a:lnTo>
                        <a:pt x="262" y="145"/>
                      </a:lnTo>
                      <a:lnTo>
                        <a:pt x="261" y="146"/>
                      </a:lnTo>
                      <a:lnTo>
                        <a:pt x="260" y="146"/>
                      </a:lnTo>
                      <a:lnTo>
                        <a:pt x="260" y="147"/>
                      </a:lnTo>
                      <a:lnTo>
                        <a:pt x="259" y="147"/>
                      </a:lnTo>
                      <a:lnTo>
                        <a:pt x="258" y="147"/>
                      </a:lnTo>
                      <a:lnTo>
                        <a:pt x="258" y="148"/>
                      </a:lnTo>
                      <a:lnTo>
                        <a:pt x="258" y="149"/>
                      </a:lnTo>
                      <a:lnTo>
                        <a:pt x="257" y="150"/>
                      </a:lnTo>
                      <a:lnTo>
                        <a:pt x="258" y="150"/>
                      </a:lnTo>
                      <a:lnTo>
                        <a:pt x="257" y="150"/>
                      </a:lnTo>
                      <a:lnTo>
                        <a:pt x="256" y="152"/>
                      </a:lnTo>
                      <a:lnTo>
                        <a:pt x="255" y="153"/>
                      </a:lnTo>
                      <a:lnTo>
                        <a:pt x="255" y="154"/>
                      </a:lnTo>
                      <a:lnTo>
                        <a:pt x="255" y="155"/>
                      </a:lnTo>
                      <a:lnTo>
                        <a:pt x="254" y="156"/>
                      </a:lnTo>
                      <a:lnTo>
                        <a:pt x="253" y="156"/>
                      </a:lnTo>
                      <a:lnTo>
                        <a:pt x="253" y="157"/>
                      </a:lnTo>
                      <a:lnTo>
                        <a:pt x="252" y="157"/>
                      </a:lnTo>
                      <a:lnTo>
                        <a:pt x="251" y="157"/>
                      </a:lnTo>
                      <a:lnTo>
                        <a:pt x="249" y="156"/>
                      </a:lnTo>
                      <a:lnTo>
                        <a:pt x="248" y="156"/>
                      </a:lnTo>
                      <a:lnTo>
                        <a:pt x="247" y="157"/>
                      </a:lnTo>
                      <a:lnTo>
                        <a:pt x="246" y="157"/>
                      </a:lnTo>
                      <a:lnTo>
                        <a:pt x="245" y="158"/>
                      </a:lnTo>
                      <a:lnTo>
                        <a:pt x="245" y="159"/>
                      </a:lnTo>
                      <a:lnTo>
                        <a:pt x="245" y="160"/>
                      </a:lnTo>
                      <a:lnTo>
                        <a:pt x="245" y="161"/>
                      </a:lnTo>
                      <a:lnTo>
                        <a:pt x="246" y="162"/>
                      </a:lnTo>
                      <a:lnTo>
                        <a:pt x="247" y="162"/>
                      </a:lnTo>
                      <a:lnTo>
                        <a:pt x="248" y="163"/>
                      </a:lnTo>
                      <a:lnTo>
                        <a:pt x="249" y="164"/>
                      </a:lnTo>
                      <a:lnTo>
                        <a:pt x="250" y="165"/>
                      </a:lnTo>
                      <a:lnTo>
                        <a:pt x="251" y="166"/>
                      </a:lnTo>
                      <a:lnTo>
                        <a:pt x="251" y="167"/>
                      </a:lnTo>
                      <a:lnTo>
                        <a:pt x="252" y="168"/>
                      </a:lnTo>
                      <a:lnTo>
                        <a:pt x="252" y="169"/>
                      </a:lnTo>
                      <a:lnTo>
                        <a:pt x="253" y="169"/>
                      </a:lnTo>
                      <a:lnTo>
                        <a:pt x="254" y="169"/>
                      </a:lnTo>
                      <a:lnTo>
                        <a:pt x="255" y="168"/>
                      </a:lnTo>
                      <a:lnTo>
                        <a:pt x="255" y="167"/>
                      </a:lnTo>
                      <a:lnTo>
                        <a:pt x="256" y="167"/>
                      </a:lnTo>
                      <a:lnTo>
                        <a:pt x="257" y="166"/>
                      </a:lnTo>
                      <a:lnTo>
                        <a:pt x="258" y="167"/>
                      </a:lnTo>
                      <a:lnTo>
                        <a:pt x="259" y="167"/>
                      </a:lnTo>
                      <a:lnTo>
                        <a:pt x="260" y="167"/>
                      </a:lnTo>
                      <a:lnTo>
                        <a:pt x="261" y="167"/>
                      </a:lnTo>
                      <a:lnTo>
                        <a:pt x="262" y="167"/>
                      </a:lnTo>
                      <a:lnTo>
                        <a:pt x="262" y="168"/>
                      </a:lnTo>
                      <a:lnTo>
                        <a:pt x="263" y="168"/>
                      </a:lnTo>
                      <a:lnTo>
                        <a:pt x="264" y="169"/>
                      </a:lnTo>
                      <a:lnTo>
                        <a:pt x="265" y="171"/>
                      </a:lnTo>
                      <a:lnTo>
                        <a:pt x="266" y="172"/>
                      </a:lnTo>
                      <a:lnTo>
                        <a:pt x="266" y="173"/>
                      </a:lnTo>
                      <a:lnTo>
                        <a:pt x="265" y="174"/>
                      </a:lnTo>
                      <a:lnTo>
                        <a:pt x="265" y="175"/>
                      </a:lnTo>
                      <a:lnTo>
                        <a:pt x="264" y="175"/>
                      </a:lnTo>
                      <a:lnTo>
                        <a:pt x="264" y="176"/>
                      </a:lnTo>
                      <a:lnTo>
                        <a:pt x="262" y="177"/>
                      </a:lnTo>
                      <a:lnTo>
                        <a:pt x="261" y="177"/>
                      </a:lnTo>
                      <a:lnTo>
                        <a:pt x="259" y="177"/>
                      </a:lnTo>
                      <a:lnTo>
                        <a:pt x="259" y="178"/>
                      </a:lnTo>
                      <a:lnTo>
                        <a:pt x="258" y="178"/>
                      </a:lnTo>
                      <a:lnTo>
                        <a:pt x="257" y="179"/>
                      </a:lnTo>
                      <a:lnTo>
                        <a:pt x="256" y="180"/>
                      </a:lnTo>
                      <a:lnTo>
                        <a:pt x="257" y="180"/>
                      </a:lnTo>
                      <a:lnTo>
                        <a:pt x="258" y="181"/>
                      </a:lnTo>
                      <a:lnTo>
                        <a:pt x="259" y="181"/>
                      </a:lnTo>
                      <a:lnTo>
                        <a:pt x="260" y="180"/>
                      </a:lnTo>
                      <a:lnTo>
                        <a:pt x="261" y="180"/>
                      </a:lnTo>
                      <a:lnTo>
                        <a:pt x="262" y="180"/>
                      </a:lnTo>
                      <a:lnTo>
                        <a:pt x="263" y="180"/>
                      </a:lnTo>
                      <a:lnTo>
                        <a:pt x="263" y="181"/>
                      </a:lnTo>
                      <a:lnTo>
                        <a:pt x="263" y="182"/>
                      </a:lnTo>
                      <a:lnTo>
                        <a:pt x="263" y="183"/>
                      </a:lnTo>
                      <a:lnTo>
                        <a:pt x="263" y="184"/>
                      </a:lnTo>
                      <a:lnTo>
                        <a:pt x="264" y="184"/>
                      </a:lnTo>
                      <a:lnTo>
                        <a:pt x="265" y="184"/>
                      </a:lnTo>
                      <a:lnTo>
                        <a:pt x="265" y="185"/>
                      </a:lnTo>
                      <a:lnTo>
                        <a:pt x="265" y="186"/>
                      </a:lnTo>
                      <a:lnTo>
                        <a:pt x="265" y="187"/>
                      </a:lnTo>
                      <a:lnTo>
                        <a:pt x="265" y="188"/>
                      </a:lnTo>
                      <a:lnTo>
                        <a:pt x="266" y="188"/>
                      </a:lnTo>
                      <a:lnTo>
                        <a:pt x="266" y="187"/>
                      </a:lnTo>
                      <a:lnTo>
                        <a:pt x="267" y="187"/>
                      </a:lnTo>
                      <a:lnTo>
                        <a:pt x="268" y="187"/>
                      </a:lnTo>
                      <a:lnTo>
                        <a:pt x="269" y="187"/>
                      </a:lnTo>
                      <a:lnTo>
                        <a:pt x="269" y="188"/>
                      </a:lnTo>
                      <a:lnTo>
                        <a:pt x="269" y="189"/>
                      </a:lnTo>
                      <a:lnTo>
                        <a:pt x="268" y="189"/>
                      </a:lnTo>
                      <a:lnTo>
                        <a:pt x="268" y="190"/>
                      </a:lnTo>
                      <a:lnTo>
                        <a:pt x="269" y="190"/>
                      </a:lnTo>
                      <a:lnTo>
                        <a:pt x="270" y="190"/>
                      </a:lnTo>
                      <a:lnTo>
                        <a:pt x="271" y="191"/>
                      </a:lnTo>
                      <a:lnTo>
                        <a:pt x="271" y="192"/>
                      </a:lnTo>
                      <a:lnTo>
                        <a:pt x="272" y="193"/>
                      </a:lnTo>
                      <a:lnTo>
                        <a:pt x="272" y="194"/>
                      </a:lnTo>
                      <a:lnTo>
                        <a:pt x="272" y="195"/>
                      </a:lnTo>
                      <a:lnTo>
                        <a:pt x="272" y="196"/>
                      </a:lnTo>
                      <a:lnTo>
                        <a:pt x="272" y="197"/>
                      </a:lnTo>
                      <a:lnTo>
                        <a:pt x="272" y="198"/>
                      </a:lnTo>
                      <a:lnTo>
                        <a:pt x="273" y="198"/>
                      </a:lnTo>
                      <a:lnTo>
                        <a:pt x="274" y="198"/>
                      </a:lnTo>
                      <a:lnTo>
                        <a:pt x="274" y="197"/>
                      </a:lnTo>
                      <a:lnTo>
                        <a:pt x="273" y="196"/>
                      </a:lnTo>
                      <a:lnTo>
                        <a:pt x="273" y="195"/>
                      </a:lnTo>
                      <a:lnTo>
                        <a:pt x="274" y="195"/>
                      </a:lnTo>
                      <a:lnTo>
                        <a:pt x="275" y="196"/>
                      </a:lnTo>
                      <a:lnTo>
                        <a:pt x="275" y="197"/>
                      </a:lnTo>
                      <a:lnTo>
                        <a:pt x="276" y="197"/>
                      </a:lnTo>
                      <a:lnTo>
                        <a:pt x="276" y="198"/>
                      </a:lnTo>
                      <a:lnTo>
                        <a:pt x="277" y="199"/>
                      </a:lnTo>
                      <a:lnTo>
                        <a:pt x="276" y="199"/>
                      </a:lnTo>
                      <a:lnTo>
                        <a:pt x="275" y="199"/>
                      </a:lnTo>
                      <a:lnTo>
                        <a:pt x="276" y="199"/>
                      </a:lnTo>
                      <a:lnTo>
                        <a:pt x="276" y="200"/>
                      </a:lnTo>
                      <a:lnTo>
                        <a:pt x="277" y="201"/>
                      </a:lnTo>
                      <a:lnTo>
                        <a:pt x="278" y="201"/>
                      </a:lnTo>
                      <a:lnTo>
                        <a:pt x="278" y="202"/>
                      </a:lnTo>
                      <a:lnTo>
                        <a:pt x="277" y="202"/>
                      </a:lnTo>
                      <a:lnTo>
                        <a:pt x="278" y="202"/>
                      </a:lnTo>
                      <a:lnTo>
                        <a:pt x="278" y="203"/>
                      </a:lnTo>
                      <a:lnTo>
                        <a:pt x="277" y="203"/>
                      </a:lnTo>
                      <a:lnTo>
                        <a:pt x="277" y="204"/>
                      </a:lnTo>
                      <a:lnTo>
                        <a:pt x="278" y="204"/>
                      </a:lnTo>
                      <a:lnTo>
                        <a:pt x="279" y="204"/>
                      </a:lnTo>
                      <a:lnTo>
                        <a:pt x="280" y="204"/>
                      </a:lnTo>
                      <a:lnTo>
                        <a:pt x="280" y="205"/>
                      </a:lnTo>
                      <a:lnTo>
                        <a:pt x="281" y="205"/>
                      </a:lnTo>
                      <a:lnTo>
                        <a:pt x="281" y="206"/>
                      </a:lnTo>
                      <a:lnTo>
                        <a:pt x="281" y="207"/>
                      </a:lnTo>
                      <a:lnTo>
                        <a:pt x="281" y="206"/>
                      </a:lnTo>
                      <a:lnTo>
                        <a:pt x="281" y="207"/>
                      </a:lnTo>
                      <a:lnTo>
                        <a:pt x="282" y="207"/>
                      </a:lnTo>
                      <a:lnTo>
                        <a:pt x="281" y="207"/>
                      </a:lnTo>
                      <a:lnTo>
                        <a:pt x="282" y="207"/>
                      </a:lnTo>
                      <a:lnTo>
                        <a:pt x="282" y="208"/>
                      </a:lnTo>
                      <a:lnTo>
                        <a:pt x="282" y="209"/>
                      </a:lnTo>
                      <a:lnTo>
                        <a:pt x="283" y="209"/>
                      </a:lnTo>
                      <a:lnTo>
                        <a:pt x="282" y="210"/>
                      </a:lnTo>
                      <a:lnTo>
                        <a:pt x="283" y="210"/>
                      </a:lnTo>
                      <a:lnTo>
                        <a:pt x="282" y="210"/>
                      </a:lnTo>
                      <a:lnTo>
                        <a:pt x="282" y="211"/>
                      </a:lnTo>
                      <a:lnTo>
                        <a:pt x="283" y="211"/>
                      </a:lnTo>
                      <a:lnTo>
                        <a:pt x="283" y="212"/>
                      </a:lnTo>
                      <a:lnTo>
                        <a:pt x="284" y="212"/>
                      </a:lnTo>
                      <a:lnTo>
                        <a:pt x="284" y="213"/>
                      </a:lnTo>
                      <a:lnTo>
                        <a:pt x="285" y="213"/>
                      </a:lnTo>
                      <a:lnTo>
                        <a:pt x="286" y="213"/>
                      </a:lnTo>
                      <a:lnTo>
                        <a:pt x="286" y="214"/>
                      </a:lnTo>
                      <a:lnTo>
                        <a:pt x="286" y="213"/>
                      </a:lnTo>
                      <a:lnTo>
                        <a:pt x="286" y="214"/>
                      </a:lnTo>
                      <a:lnTo>
                        <a:pt x="287" y="215"/>
                      </a:lnTo>
                      <a:lnTo>
                        <a:pt x="287" y="214"/>
                      </a:lnTo>
                      <a:lnTo>
                        <a:pt x="287" y="215"/>
                      </a:lnTo>
                      <a:lnTo>
                        <a:pt x="287" y="216"/>
                      </a:lnTo>
                      <a:lnTo>
                        <a:pt x="288" y="216"/>
                      </a:lnTo>
                      <a:lnTo>
                        <a:pt x="288" y="217"/>
                      </a:lnTo>
                      <a:lnTo>
                        <a:pt x="289" y="217"/>
                      </a:lnTo>
                      <a:lnTo>
                        <a:pt x="289" y="218"/>
                      </a:lnTo>
                      <a:lnTo>
                        <a:pt x="290" y="218"/>
                      </a:lnTo>
                      <a:lnTo>
                        <a:pt x="290" y="219"/>
                      </a:lnTo>
                      <a:lnTo>
                        <a:pt x="290" y="220"/>
                      </a:lnTo>
                      <a:lnTo>
                        <a:pt x="291" y="220"/>
                      </a:lnTo>
                      <a:lnTo>
                        <a:pt x="291" y="221"/>
                      </a:lnTo>
                      <a:lnTo>
                        <a:pt x="292" y="221"/>
                      </a:lnTo>
                      <a:lnTo>
                        <a:pt x="292" y="222"/>
                      </a:lnTo>
                      <a:lnTo>
                        <a:pt x="292" y="223"/>
                      </a:lnTo>
                      <a:lnTo>
                        <a:pt x="292" y="222"/>
                      </a:lnTo>
                      <a:lnTo>
                        <a:pt x="293" y="222"/>
                      </a:lnTo>
                      <a:lnTo>
                        <a:pt x="293" y="223"/>
                      </a:lnTo>
                      <a:lnTo>
                        <a:pt x="293" y="224"/>
                      </a:lnTo>
                      <a:lnTo>
                        <a:pt x="292" y="224"/>
                      </a:lnTo>
                      <a:lnTo>
                        <a:pt x="293" y="224"/>
                      </a:lnTo>
                      <a:lnTo>
                        <a:pt x="293" y="225"/>
                      </a:lnTo>
                      <a:lnTo>
                        <a:pt x="292" y="225"/>
                      </a:lnTo>
                      <a:lnTo>
                        <a:pt x="294" y="225"/>
                      </a:lnTo>
                      <a:lnTo>
                        <a:pt x="294" y="226"/>
                      </a:lnTo>
                      <a:lnTo>
                        <a:pt x="295" y="226"/>
                      </a:lnTo>
                      <a:lnTo>
                        <a:pt x="296" y="227"/>
                      </a:lnTo>
                      <a:lnTo>
                        <a:pt x="296" y="228"/>
                      </a:lnTo>
                      <a:lnTo>
                        <a:pt x="296" y="229"/>
                      </a:lnTo>
                      <a:lnTo>
                        <a:pt x="296" y="230"/>
                      </a:lnTo>
                      <a:lnTo>
                        <a:pt x="297" y="230"/>
                      </a:lnTo>
                      <a:lnTo>
                        <a:pt x="297" y="231"/>
                      </a:lnTo>
                      <a:lnTo>
                        <a:pt x="298" y="231"/>
                      </a:lnTo>
                      <a:lnTo>
                        <a:pt x="299" y="231"/>
                      </a:lnTo>
                      <a:lnTo>
                        <a:pt x="300" y="231"/>
                      </a:lnTo>
                      <a:lnTo>
                        <a:pt x="300" y="232"/>
                      </a:lnTo>
                      <a:lnTo>
                        <a:pt x="301" y="232"/>
                      </a:lnTo>
                      <a:lnTo>
                        <a:pt x="301" y="231"/>
                      </a:lnTo>
                      <a:lnTo>
                        <a:pt x="301" y="230"/>
                      </a:lnTo>
                      <a:lnTo>
                        <a:pt x="301" y="231"/>
                      </a:lnTo>
                      <a:lnTo>
                        <a:pt x="302" y="231"/>
                      </a:lnTo>
                      <a:lnTo>
                        <a:pt x="302" y="230"/>
                      </a:lnTo>
                      <a:lnTo>
                        <a:pt x="303" y="230"/>
                      </a:lnTo>
                      <a:lnTo>
                        <a:pt x="303" y="229"/>
                      </a:lnTo>
                      <a:lnTo>
                        <a:pt x="304" y="229"/>
                      </a:lnTo>
                      <a:lnTo>
                        <a:pt x="304" y="228"/>
                      </a:lnTo>
                      <a:lnTo>
                        <a:pt x="304" y="227"/>
                      </a:lnTo>
                      <a:lnTo>
                        <a:pt x="305" y="227"/>
                      </a:lnTo>
                      <a:lnTo>
                        <a:pt x="306" y="227"/>
                      </a:lnTo>
                      <a:lnTo>
                        <a:pt x="306" y="226"/>
                      </a:lnTo>
                      <a:lnTo>
                        <a:pt x="306" y="227"/>
                      </a:lnTo>
                      <a:lnTo>
                        <a:pt x="307" y="227"/>
                      </a:lnTo>
                      <a:lnTo>
                        <a:pt x="307" y="226"/>
                      </a:lnTo>
                      <a:lnTo>
                        <a:pt x="306" y="226"/>
                      </a:lnTo>
                      <a:lnTo>
                        <a:pt x="307" y="226"/>
                      </a:lnTo>
                      <a:lnTo>
                        <a:pt x="308" y="226"/>
                      </a:lnTo>
                      <a:lnTo>
                        <a:pt x="309" y="226"/>
                      </a:lnTo>
                      <a:lnTo>
                        <a:pt x="309" y="225"/>
                      </a:lnTo>
                      <a:lnTo>
                        <a:pt x="310" y="225"/>
                      </a:lnTo>
                      <a:lnTo>
                        <a:pt x="310" y="224"/>
                      </a:lnTo>
                      <a:lnTo>
                        <a:pt x="311" y="224"/>
                      </a:lnTo>
                      <a:lnTo>
                        <a:pt x="311" y="225"/>
                      </a:lnTo>
                      <a:lnTo>
                        <a:pt x="311" y="224"/>
                      </a:lnTo>
                      <a:lnTo>
                        <a:pt x="312" y="224"/>
                      </a:lnTo>
                      <a:lnTo>
                        <a:pt x="313" y="224"/>
                      </a:lnTo>
                      <a:lnTo>
                        <a:pt x="313" y="225"/>
                      </a:lnTo>
                      <a:lnTo>
                        <a:pt x="313" y="224"/>
                      </a:lnTo>
                      <a:lnTo>
                        <a:pt x="314" y="225"/>
                      </a:lnTo>
                      <a:lnTo>
                        <a:pt x="314" y="224"/>
                      </a:lnTo>
                      <a:lnTo>
                        <a:pt x="315" y="224"/>
                      </a:lnTo>
                      <a:lnTo>
                        <a:pt x="316" y="224"/>
                      </a:lnTo>
                      <a:lnTo>
                        <a:pt x="317" y="224"/>
                      </a:lnTo>
                      <a:lnTo>
                        <a:pt x="318" y="224"/>
                      </a:lnTo>
                      <a:lnTo>
                        <a:pt x="318" y="223"/>
                      </a:lnTo>
                      <a:lnTo>
                        <a:pt x="318" y="224"/>
                      </a:lnTo>
                      <a:lnTo>
                        <a:pt x="318" y="223"/>
                      </a:lnTo>
                      <a:lnTo>
                        <a:pt x="319" y="223"/>
                      </a:lnTo>
                      <a:lnTo>
                        <a:pt x="319" y="222"/>
                      </a:lnTo>
                      <a:lnTo>
                        <a:pt x="320" y="222"/>
                      </a:lnTo>
                      <a:lnTo>
                        <a:pt x="321" y="222"/>
                      </a:lnTo>
                      <a:lnTo>
                        <a:pt x="322" y="222"/>
                      </a:lnTo>
                      <a:lnTo>
                        <a:pt x="323" y="221"/>
                      </a:lnTo>
                      <a:lnTo>
                        <a:pt x="323" y="222"/>
                      </a:lnTo>
                      <a:lnTo>
                        <a:pt x="323" y="221"/>
                      </a:lnTo>
                      <a:lnTo>
                        <a:pt x="324" y="221"/>
                      </a:lnTo>
                      <a:lnTo>
                        <a:pt x="324" y="222"/>
                      </a:lnTo>
                      <a:lnTo>
                        <a:pt x="325" y="222"/>
                      </a:lnTo>
                      <a:lnTo>
                        <a:pt x="326" y="222"/>
                      </a:lnTo>
                      <a:lnTo>
                        <a:pt x="326" y="221"/>
                      </a:lnTo>
                      <a:lnTo>
                        <a:pt x="327" y="221"/>
                      </a:lnTo>
                      <a:lnTo>
                        <a:pt x="328" y="221"/>
                      </a:lnTo>
                      <a:lnTo>
                        <a:pt x="329" y="221"/>
                      </a:lnTo>
                      <a:lnTo>
                        <a:pt x="330" y="221"/>
                      </a:lnTo>
                      <a:lnTo>
                        <a:pt x="331" y="221"/>
                      </a:lnTo>
                      <a:lnTo>
                        <a:pt x="332" y="221"/>
                      </a:lnTo>
                      <a:lnTo>
                        <a:pt x="333" y="222"/>
                      </a:lnTo>
                      <a:lnTo>
                        <a:pt x="333" y="221"/>
                      </a:lnTo>
                      <a:lnTo>
                        <a:pt x="333" y="222"/>
                      </a:lnTo>
                      <a:lnTo>
                        <a:pt x="334" y="222"/>
                      </a:lnTo>
                      <a:lnTo>
                        <a:pt x="335" y="223"/>
                      </a:lnTo>
                      <a:lnTo>
                        <a:pt x="335" y="224"/>
                      </a:lnTo>
                      <a:lnTo>
                        <a:pt x="335" y="225"/>
                      </a:lnTo>
                      <a:lnTo>
                        <a:pt x="336" y="225"/>
                      </a:lnTo>
                      <a:lnTo>
                        <a:pt x="337" y="225"/>
                      </a:lnTo>
                      <a:lnTo>
                        <a:pt x="338" y="226"/>
                      </a:lnTo>
                      <a:lnTo>
                        <a:pt x="338" y="227"/>
                      </a:lnTo>
                      <a:lnTo>
                        <a:pt x="339" y="227"/>
                      </a:lnTo>
                      <a:lnTo>
                        <a:pt x="339" y="228"/>
                      </a:lnTo>
                      <a:lnTo>
                        <a:pt x="340" y="228"/>
                      </a:lnTo>
                      <a:lnTo>
                        <a:pt x="340" y="229"/>
                      </a:lnTo>
                      <a:lnTo>
                        <a:pt x="340" y="230"/>
                      </a:lnTo>
                      <a:lnTo>
                        <a:pt x="341" y="230"/>
                      </a:lnTo>
                      <a:lnTo>
                        <a:pt x="341" y="231"/>
                      </a:lnTo>
                      <a:lnTo>
                        <a:pt x="341" y="232"/>
                      </a:lnTo>
                      <a:lnTo>
                        <a:pt x="341" y="233"/>
                      </a:lnTo>
                      <a:lnTo>
                        <a:pt x="341" y="234"/>
                      </a:lnTo>
                      <a:lnTo>
                        <a:pt x="342" y="234"/>
                      </a:lnTo>
                      <a:lnTo>
                        <a:pt x="342" y="235"/>
                      </a:lnTo>
                      <a:lnTo>
                        <a:pt x="341" y="236"/>
                      </a:lnTo>
                      <a:lnTo>
                        <a:pt x="340" y="236"/>
                      </a:lnTo>
                      <a:lnTo>
                        <a:pt x="340" y="237"/>
                      </a:lnTo>
                      <a:lnTo>
                        <a:pt x="339" y="238"/>
                      </a:lnTo>
                      <a:lnTo>
                        <a:pt x="339" y="239"/>
                      </a:lnTo>
                      <a:lnTo>
                        <a:pt x="338" y="241"/>
                      </a:lnTo>
                      <a:lnTo>
                        <a:pt x="338" y="242"/>
                      </a:lnTo>
                      <a:lnTo>
                        <a:pt x="338" y="243"/>
                      </a:lnTo>
                      <a:lnTo>
                        <a:pt x="338" y="244"/>
                      </a:lnTo>
                      <a:lnTo>
                        <a:pt x="339" y="244"/>
                      </a:lnTo>
                      <a:lnTo>
                        <a:pt x="339" y="245"/>
                      </a:lnTo>
                      <a:lnTo>
                        <a:pt x="339" y="246"/>
                      </a:lnTo>
                      <a:lnTo>
                        <a:pt x="338" y="246"/>
                      </a:lnTo>
                      <a:lnTo>
                        <a:pt x="338" y="247"/>
                      </a:lnTo>
                      <a:lnTo>
                        <a:pt x="338" y="248"/>
                      </a:lnTo>
                      <a:lnTo>
                        <a:pt x="338" y="249"/>
                      </a:lnTo>
                      <a:lnTo>
                        <a:pt x="338" y="250"/>
                      </a:lnTo>
                      <a:lnTo>
                        <a:pt x="337" y="251"/>
                      </a:lnTo>
                      <a:lnTo>
                        <a:pt x="337" y="252"/>
                      </a:lnTo>
                      <a:lnTo>
                        <a:pt x="336" y="252"/>
                      </a:lnTo>
                      <a:lnTo>
                        <a:pt x="335" y="252"/>
                      </a:lnTo>
                      <a:lnTo>
                        <a:pt x="335" y="254"/>
                      </a:lnTo>
                      <a:lnTo>
                        <a:pt x="334" y="254"/>
                      </a:lnTo>
                      <a:lnTo>
                        <a:pt x="333" y="254"/>
                      </a:lnTo>
                      <a:lnTo>
                        <a:pt x="332" y="254"/>
                      </a:lnTo>
                      <a:lnTo>
                        <a:pt x="331" y="254"/>
                      </a:lnTo>
                      <a:lnTo>
                        <a:pt x="330" y="254"/>
                      </a:lnTo>
                      <a:lnTo>
                        <a:pt x="329" y="254"/>
                      </a:lnTo>
                      <a:lnTo>
                        <a:pt x="328" y="254"/>
                      </a:lnTo>
                      <a:lnTo>
                        <a:pt x="328" y="253"/>
                      </a:lnTo>
                      <a:lnTo>
                        <a:pt x="327" y="254"/>
                      </a:lnTo>
                      <a:lnTo>
                        <a:pt x="326" y="254"/>
                      </a:lnTo>
                      <a:lnTo>
                        <a:pt x="325" y="254"/>
                      </a:lnTo>
                      <a:lnTo>
                        <a:pt x="324" y="254"/>
                      </a:lnTo>
                      <a:lnTo>
                        <a:pt x="324" y="255"/>
                      </a:lnTo>
                      <a:lnTo>
                        <a:pt x="323" y="255"/>
                      </a:lnTo>
                      <a:lnTo>
                        <a:pt x="322" y="256"/>
                      </a:lnTo>
                      <a:lnTo>
                        <a:pt x="321" y="256"/>
                      </a:lnTo>
                      <a:lnTo>
                        <a:pt x="321" y="257"/>
                      </a:lnTo>
                      <a:lnTo>
                        <a:pt x="320" y="258"/>
                      </a:lnTo>
                      <a:lnTo>
                        <a:pt x="320" y="257"/>
                      </a:lnTo>
                      <a:lnTo>
                        <a:pt x="319" y="257"/>
                      </a:lnTo>
                      <a:lnTo>
                        <a:pt x="318" y="257"/>
                      </a:lnTo>
                      <a:lnTo>
                        <a:pt x="317" y="257"/>
                      </a:lnTo>
                      <a:lnTo>
                        <a:pt x="316" y="256"/>
                      </a:lnTo>
                      <a:lnTo>
                        <a:pt x="316" y="257"/>
                      </a:lnTo>
                      <a:lnTo>
                        <a:pt x="315" y="258"/>
                      </a:lnTo>
                      <a:lnTo>
                        <a:pt x="316" y="259"/>
                      </a:lnTo>
                      <a:lnTo>
                        <a:pt x="315" y="259"/>
                      </a:lnTo>
                      <a:lnTo>
                        <a:pt x="314" y="259"/>
                      </a:lnTo>
                      <a:lnTo>
                        <a:pt x="315" y="260"/>
                      </a:lnTo>
                      <a:lnTo>
                        <a:pt x="315" y="261"/>
                      </a:lnTo>
                      <a:lnTo>
                        <a:pt x="314" y="262"/>
                      </a:lnTo>
                      <a:lnTo>
                        <a:pt x="315" y="262"/>
                      </a:lnTo>
                      <a:lnTo>
                        <a:pt x="315" y="263"/>
                      </a:lnTo>
                      <a:lnTo>
                        <a:pt x="314" y="263"/>
                      </a:lnTo>
                      <a:lnTo>
                        <a:pt x="314" y="264"/>
                      </a:lnTo>
                      <a:lnTo>
                        <a:pt x="313" y="264"/>
                      </a:lnTo>
                      <a:lnTo>
                        <a:pt x="312" y="264"/>
                      </a:lnTo>
                      <a:lnTo>
                        <a:pt x="311" y="264"/>
                      </a:lnTo>
                      <a:lnTo>
                        <a:pt x="310" y="264"/>
                      </a:lnTo>
                      <a:lnTo>
                        <a:pt x="310" y="265"/>
                      </a:lnTo>
                      <a:lnTo>
                        <a:pt x="311" y="265"/>
                      </a:lnTo>
                      <a:lnTo>
                        <a:pt x="310" y="266"/>
                      </a:lnTo>
                      <a:lnTo>
                        <a:pt x="311" y="266"/>
                      </a:lnTo>
                      <a:lnTo>
                        <a:pt x="310" y="266"/>
                      </a:lnTo>
                      <a:lnTo>
                        <a:pt x="310" y="267"/>
                      </a:lnTo>
                      <a:lnTo>
                        <a:pt x="311" y="267"/>
                      </a:lnTo>
                      <a:lnTo>
                        <a:pt x="310" y="268"/>
                      </a:lnTo>
                      <a:lnTo>
                        <a:pt x="311" y="268"/>
                      </a:lnTo>
                      <a:lnTo>
                        <a:pt x="310" y="268"/>
                      </a:lnTo>
                      <a:lnTo>
                        <a:pt x="311" y="269"/>
                      </a:lnTo>
                      <a:lnTo>
                        <a:pt x="310" y="269"/>
                      </a:lnTo>
                      <a:lnTo>
                        <a:pt x="310" y="270"/>
                      </a:lnTo>
                      <a:lnTo>
                        <a:pt x="309" y="270"/>
                      </a:lnTo>
                      <a:lnTo>
                        <a:pt x="310" y="270"/>
                      </a:lnTo>
                      <a:lnTo>
                        <a:pt x="309" y="270"/>
                      </a:lnTo>
                      <a:lnTo>
                        <a:pt x="309" y="271"/>
                      </a:lnTo>
                      <a:lnTo>
                        <a:pt x="308" y="271"/>
                      </a:lnTo>
                      <a:lnTo>
                        <a:pt x="308" y="272"/>
                      </a:lnTo>
                      <a:lnTo>
                        <a:pt x="308" y="271"/>
                      </a:lnTo>
                      <a:lnTo>
                        <a:pt x="307" y="272"/>
                      </a:lnTo>
                      <a:lnTo>
                        <a:pt x="307" y="271"/>
                      </a:lnTo>
                      <a:lnTo>
                        <a:pt x="307" y="272"/>
                      </a:lnTo>
                      <a:lnTo>
                        <a:pt x="306" y="272"/>
                      </a:lnTo>
                      <a:lnTo>
                        <a:pt x="306" y="273"/>
                      </a:lnTo>
                      <a:lnTo>
                        <a:pt x="305" y="273"/>
                      </a:lnTo>
                      <a:lnTo>
                        <a:pt x="305" y="274"/>
                      </a:lnTo>
                      <a:lnTo>
                        <a:pt x="305" y="273"/>
                      </a:lnTo>
                      <a:lnTo>
                        <a:pt x="305" y="274"/>
                      </a:lnTo>
                      <a:lnTo>
                        <a:pt x="306" y="274"/>
                      </a:lnTo>
                      <a:lnTo>
                        <a:pt x="306" y="275"/>
                      </a:lnTo>
                      <a:lnTo>
                        <a:pt x="305" y="275"/>
                      </a:lnTo>
                      <a:lnTo>
                        <a:pt x="305" y="276"/>
                      </a:lnTo>
                      <a:lnTo>
                        <a:pt x="305" y="277"/>
                      </a:lnTo>
                      <a:lnTo>
                        <a:pt x="305" y="278"/>
                      </a:lnTo>
                      <a:lnTo>
                        <a:pt x="306" y="278"/>
                      </a:lnTo>
                      <a:lnTo>
                        <a:pt x="306" y="279"/>
                      </a:lnTo>
                      <a:lnTo>
                        <a:pt x="307" y="279"/>
                      </a:lnTo>
                      <a:lnTo>
                        <a:pt x="307" y="280"/>
                      </a:lnTo>
                      <a:lnTo>
                        <a:pt x="307" y="281"/>
                      </a:lnTo>
                      <a:lnTo>
                        <a:pt x="306" y="281"/>
                      </a:lnTo>
                      <a:lnTo>
                        <a:pt x="306" y="282"/>
                      </a:lnTo>
                      <a:lnTo>
                        <a:pt x="305" y="282"/>
                      </a:lnTo>
                      <a:lnTo>
                        <a:pt x="305" y="283"/>
                      </a:lnTo>
                      <a:lnTo>
                        <a:pt x="304" y="283"/>
                      </a:lnTo>
                      <a:lnTo>
                        <a:pt x="304" y="284"/>
                      </a:lnTo>
                      <a:lnTo>
                        <a:pt x="303" y="283"/>
                      </a:lnTo>
                      <a:lnTo>
                        <a:pt x="303" y="284"/>
                      </a:lnTo>
                      <a:lnTo>
                        <a:pt x="304" y="284"/>
                      </a:lnTo>
                      <a:lnTo>
                        <a:pt x="304" y="285"/>
                      </a:lnTo>
                      <a:lnTo>
                        <a:pt x="304" y="286"/>
                      </a:lnTo>
                      <a:lnTo>
                        <a:pt x="304" y="287"/>
                      </a:lnTo>
                      <a:lnTo>
                        <a:pt x="305" y="287"/>
                      </a:lnTo>
                      <a:lnTo>
                        <a:pt x="305" y="288"/>
                      </a:lnTo>
                      <a:lnTo>
                        <a:pt x="305" y="289"/>
                      </a:lnTo>
                      <a:lnTo>
                        <a:pt x="305" y="290"/>
                      </a:lnTo>
                      <a:lnTo>
                        <a:pt x="305" y="291"/>
                      </a:lnTo>
                      <a:lnTo>
                        <a:pt x="304" y="291"/>
                      </a:lnTo>
                      <a:lnTo>
                        <a:pt x="305" y="292"/>
                      </a:lnTo>
                      <a:lnTo>
                        <a:pt x="304" y="292"/>
                      </a:lnTo>
                      <a:lnTo>
                        <a:pt x="304" y="293"/>
                      </a:lnTo>
                      <a:lnTo>
                        <a:pt x="304" y="294"/>
                      </a:lnTo>
                      <a:lnTo>
                        <a:pt x="303" y="294"/>
                      </a:lnTo>
                      <a:lnTo>
                        <a:pt x="302" y="294"/>
                      </a:lnTo>
                      <a:lnTo>
                        <a:pt x="301" y="295"/>
                      </a:lnTo>
                      <a:lnTo>
                        <a:pt x="300" y="294"/>
                      </a:lnTo>
                      <a:lnTo>
                        <a:pt x="299" y="294"/>
                      </a:lnTo>
                      <a:lnTo>
                        <a:pt x="299" y="295"/>
                      </a:lnTo>
                      <a:lnTo>
                        <a:pt x="298" y="295"/>
                      </a:lnTo>
                      <a:lnTo>
                        <a:pt x="298" y="296"/>
                      </a:lnTo>
                      <a:lnTo>
                        <a:pt x="298" y="297"/>
                      </a:lnTo>
                      <a:lnTo>
                        <a:pt x="299" y="297"/>
                      </a:lnTo>
                      <a:lnTo>
                        <a:pt x="300" y="298"/>
                      </a:lnTo>
                      <a:lnTo>
                        <a:pt x="299" y="298"/>
                      </a:lnTo>
                      <a:lnTo>
                        <a:pt x="299" y="299"/>
                      </a:lnTo>
                      <a:lnTo>
                        <a:pt x="298" y="299"/>
                      </a:lnTo>
                      <a:lnTo>
                        <a:pt x="297" y="299"/>
                      </a:lnTo>
                      <a:lnTo>
                        <a:pt x="297" y="300"/>
                      </a:lnTo>
                      <a:lnTo>
                        <a:pt x="298" y="300"/>
                      </a:lnTo>
                      <a:lnTo>
                        <a:pt x="297" y="300"/>
                      </a:lnTo>
                      <a:lnTo>
                        <a:pt x="296" y="300"/>
                      </a:lnTo>
                      <a:lnTo>
                        <a:pt x="296" y="301"/>
                      </a:lnTo>
                      <a:lnTo>
                        <a:pt x="296" y="302"/>
                      </a:lnTo>
                      <a:lnTo>
                        <a:pt x="296" y="303"/>
                      </a:lnTo>
                      <a:lnTo>
                        <a:pt x="295" y="303"/>
                      </a:lnTo>
                      <a:lnTo>
                        <a:pt x="295" y="304"/>
                      </a:lnTo>
                      <a:lnTo>
                        <a:pt x="295" y="303"/>
                      </a:lnTo>
                      <a:lnTo>
                        <a:pt x="294" y="303"/>
                      </a:lnTo>
                      <a:lnTo>
                        <a:pt x="295" y="303"/>
                      </a:lnTo>
                      <a:lnTo>
                        <a:pt x="294" y="303"/>
                      </a:lnTo>
                      <a:lnTo>
                        <a:pt x="294" y="304"/>
                      </a:lnTo>
                      <a:lnTo>
                        <a:pt x="293" y="305"/>
                      </a:lnTo>
                      <a:lnTo>
                        <a:pt x="292" y="305"/>
                      </a:lnTo>
                      <a:lnTo>
                        <a:pt x="292" y="306"/>
                      </a:lnTo>
                      <a:lnTo>
                        <a:pt x="293" y="306"/>
                      </a:lnTo>
                      <a:lnTo>
                        <a:pt x="293" y="305"/>
                      </a:lnTo>
                      <a:lnTo>
                        <a:pt x="293" y="306"/>
                      </a:lnTo>
                      <a:lnTo>
                        <a:pt x="293" y="307"/>
                      </a:lnTo>
                      <a:lnTo>
                        <a:pt x="293" y="308"/>
                      </a:lnTo>
                      <a:lnTo>
                        <a:pt x="292" y="308"/>
                      </a:lnTo>
                      <a:lnTo>
                        <a:pt x="292" y="309"/>
                      </a:lnTo>
                      <a:lnTo>
                        <a:pt x="292" y="308"/>
                      </a:lnTo>
                      <a:lnTo>
                        <a:pt x="292" y="309"/>
                      </a:lnTo>
                      <a:lnTo>
                        <a:pt x="291" y="309"/>
                      </a:lnTo>
                      <a:lnTo>
                        <a:pt x="292" y="309"/>
                      </a:lnTo>
                      <a:lnTo>
                        <a:pt x="293" y="310"/>
                      </a:lnTo>
                      <a:lnTo>
                        <a:pt x="294" y="310"/>
                      </a:lnTo>
                      <a:lnTo>
                        <a:pt x="295" y="310"/>
                      </a:lnTo>
                      <a:lnTo>
                        <a:pt x="296" y="310"/>
                      </a:lnTo>
                      <a:lnTo>
                        <a:pt x="296" y="311"/>
                      </a:lnTo>
                      <a:lnTo>
                        <a:pt x="297" y="311"/>
                      </a:lnTo>
                      <a:lnTo>
                        <a:pt x="298" y="310"/>
                      </a:lnTo>
                      <a:lnTo>
                        <a:pt x="298" y="311"/>
                      </a:lnTo>
                      <a:lnTo>
                        <a:pt x="299" y="311"/>
                      </a:lnTo>
                      <a:lnTo>
                        <a:pt x="300" y="310"/>
                      </a:lnTo>
                      <a:lnTo>
                        <a:pt x="301" y="310"/>
                      </a:lnTo>
                      <a:lnTo>
                        <a:pt x="302" y="310"/>
                      </a:lnTo>
                      <a:lnTo>
                        <a:pt x="303" y="310"/>
                      </a:lnTo>
                      <a:lnTo>
                        <a:pt x="303" y="311"/>
                      </a:lnTo>
                      <a:lnTo>
                        <a:pt x="303" y="312"/>
                      </a:lnTo>
                      <a:lnTo>
                        <a:pt x="302" y="311"/>
                      </a:lnTo>
                      <a:lnTo>
                        <a:pt x="302" y="312"/>
                      </a:lnTo>
                      <a:lnTo>
                        <a:pt x="303" y="312"/>
                      </a:lnTo>
                      <a:lnTo>
                        <a:pt x="303" y="313"/>
                      </a:lnTo>
                      <a:lnTo>
                        <a:pt x="302" y="313"/>
                      </a:lnTo>
                      <a:lnTo>
                        <a:pt x="302" y="314"/>
                      </a:lnTo>
                      <a:lnTo>
                        <a:pt x="302" y="315"/>
                      </a:lnTo>
                      <a:lnTo>
                        <a:pt x="303" y="315"/>
                      </a:lnTo>
                      <a:lnTo>
                        <a:pt x="304" y="316"/>
                      </a:lnTo>
                      <a:lnTo>
                        <a:pt x="304" y="315"/>
                      </a:lnTo>
                      <a:lnTo>
                        <a:pt x="305" y="315"/>
                      </a:lnTo>
                      <a:lnTo>
                        <a:pt x="305" y="316"/>
                      </a:lnTo>
                      <a:lnTo>
                        <a:pt x="306" y="316"/>
                      </a:lnTo>
                      <a:lnTo>
                        <a:pt x="306" y="317"/>
                      </a:lnTo>
                      <a:lnTo>
                        <a:pt x="307" y="317"/>
                      </a:lnTo>
                      <a:lnTo>
                        <a:pt x="308" y="317"/>
                      </a:lnTo>
                      <a:lnTo>
                        <a:pt x="308" y="318"/>
                      </a:lnTo>
                      <a:lnTo>
                        <a:pt x="308" y="320"/>
                      </a:lnTo>
                      <a:lnTo>
                        <a:pt x="309" y="321"/>
                      </a:lnTo>
                      <a:lnTo>
                        <a:pt x="310" y="321"/>
                      </a:lnTo>
                      <a:lnTo>
                        <a:pt x="310" y="322"/>
                      </a:lnTo>
                      <a:lnTo>
                        <a:pt x="310" y="323"/>
                      </a:lnTo>
                      <a:lnTo>
                        <a:pt x="309" y="324"/>
                      </a:lnTo>
                      <a:lnTo>
                        <a:pt x="309" y="325"/>
                      </a:lnTo>
                      <a:lnTo>
                        <a:pt x="310" y="325"/>
                      </a:lnTo>
                      <a:lnTo>
                        <a:pt x="310" y="326"/>
                      </a:lnTo>
                      <a:lnTo>
                        <a:pt x="309" y="326"/>
                      </a:lnTo>
                      <a:lnTo>
                        <a:pt x="309" y="327"/>
                      </a:lnTo>
                      <a:lnTo>
                        <a:pt x="308" y="327"/>
                      </a:lnTo>
                      <a:lnTo>
                        <a:pt x="308" y="328"/>
                      </a:lnTo>
                      <a:lnTo>
                        <a:pt x="308" y="329"/>
                      </a:lnTo>
                      <a:lnTo>
                        <a:pt x="309" y="329"/>
                      </a:lnTo>
                      <a:lnTo>
                        <a:pt x="310" y="329"/>
                      </a:lnTo>
                      <a:lnTo>
                        <a:pt x="311" y="330"/>
                      </a:lnTo>
                      <a:lnTo>
                        <a:pt x="310" y="330"/>
                      </a:lnTo>
                      <a:lnTo>
                        <a:pt x="311" y="330"/>
                      </a:lnTo>
                      <a:lnTo>
                        <a:pt x="311" y="331"/>
                      </a:lnTo>
                      <a:lnTo>
                        <a:pt x="311" y="332"/>
                      </a:lnTo>
                      <a:lnTo>
                        <a:pt x="312" y="333"/>
                      </a:lnTo>
                      <a:lnTo>
                        <a:pt x="313" y="334"/>
                      </a:lnTo>
                      <a:lnTo>
                        <a:pt x="314" y="334"/>
                      </a:lnTo>
                      <a:lnTo>
                        <a:pt x="314" y="336"/>
                      </a:lnTo>
                      <a:lnTo>
                        <a:pt x="313" y="337"/>
                      </a:lnTo>
                      <a:lnTo>
                        <a:pt x="314" y="338"/>
                      </a:lnTo>
                      <a:lnTo>
                        <a:pt x="315" y="338"/>
                      </a:lnTo>
                      <a:lnTo>
                        <a:pt x="316" y="338"/>
                      </a:lnTo>
                      <a:lnTo>
                        <a:pt x="316" y="337"/>
                      </a:lnTo>
                      <a:lnTo>
                        <a:pt x="317" y="337"/>
                      </a:lnTo>
                      <a:lnTo>
                        <a:pt x="318" y="337"/>
                      </a:lnTo>
                      <a:lnTo>
                        <a:pt x="319" y="337"/>
                      </a:lnTo>
                      <a:lnTo>
                        <a:pt x="320" y="337"/>
                      </a:lnTo>
                      <a:lnTo>
                        <a:pt x="321" y="337"/>
                      </a:lnTo>
                      <a:lnTo>
                        <a:pt x="322" y="337"/>
                      </a:lnTo>
                      <a:lnTo>
                        <a:pt x="322" y="338"/>
                      </a:lnTo>
                      <a:lnTo>
                        <a:pt x="323" y="338"/>
                      </a:lnTo>
                      <a:lnTo>
                        <a:pt x="324" y="338"/>
                      </a:lnTo>
                      <a:lnTo>
                        <a:pt x="324" y="339"/>
                      </a:lnTo>
                      <a:lnTo>
                        <a:pt x="323" y="339"/>
                      </a:lnTo>
                      <a:lnTo>
                        <a:pt x="323" y="340"/>
                      </a:lnTo>
                      <a:lnTo>
                        <a:pt x="322" y="341"/>
                      </a:lnTo>
                      <a:lnTo>
                        <a:pt x="323" y="342"/>
                      </a:lnTo>
                      <a:lnTo>
                        <a:pt x="324" y="342"/>
                      </a:lnTo>
                      <a:lnTo>
                        <a:pt x="324" y="343"/>
                      </a:lnTo>
                      <a:lnTo>
                        <a:pt x="325" y="343"/>
                      </a:lnTo>
                      <a:lnTo>
                        <a:pt x="326" y="343"/>
                      </a:lnTo>
                      <a:lnTo>
                        <a:pt x="326" y="344"/>
                      </a:lnTo>
                      <a:lnTo>
                        <a:pt x="327" y="344"/>
                      </a:lnTo>
                      <a:lnTo>
                        <a:pt x="328" y="344"/>
                      </a:lnTo>
                      <a:lnTo>
                        <a:pt x="329" y="344"/>
                      </a:lnTo>
                      <a:lnTo>
                        <a:pt x="329" y="345"/>
                      </a:lnTo>
                      <a:lnTo>
                        <a:pt x="328" y="346"/>
                      </a:lnTo>
                      <a:lnTo>
                        <a:pt x="328" y="347"/>
                      </a:lnTo>
                      <a:lnTo>
                        <a:pt x="328" y="348"/>
                      </a:lnTo>
                      <a:lnTo>
                        <a:pt x="329" y="348"/>
                      </a:lnTo>
                      <a:lnTo>
                        <a:pt x="329" y="349"/>
                      </a:lnTo>
                      <a:lnTo>
                        <a:pt x="330" y="350"/>
                      </a:lnTo>
                      <a:lnTo>
                        <a:pt x="330" y="351"/>
                      </a:lnTo>
                      <a:lnTo>
                        <a:pt x="328" y="351"/>
                      </a:lnTo>
                      <a:lnTo>
                        <a:pt x="328" y="352"/>
                      </a:lnTo>
                      <a:lnTo>
                        <a:pt x="327" y="352"/>
                      </a:lnTo>
                      <a:lnTo>
                        <a:pt x="326" y="352"/>
                      </a:lnTo>
                      <a:lnTo>
                        <a:pt x="326" y="353"/>
                      </a:lnTo>
                      <a:lnTo>
                        <a:pt x="326" y="354"/>
                      </a:lnTo>
                      <a:lnTo>
                        <a:pt x="326" y="355"/>
                      </a:lnTo>
                      <a:lnTo>
                        <a:pt x="325" y="356"/>
                      </a:lnTo>
                      <a:lnTo>
                        <a:pt x="325" y="357"/>
                      </a:lnTo>
                      <a:lnTo>
                        <a:pt x="325" y="358"/>
                      </a:lnTo>
                      <a:lnTo>
                        <a:pt x="324" y="358"/>
                      </a:lnTo>
                      <a:lnTo>
                        <a:pt x="322" y="360"/>
                      </a:lnTo>
                      <a:lnTo>
                        <a:pt x="321" y="360"/>
                      </a:lnTo>
                      <a:lnTo>
                        <a:pt x="321" y="361"/>
                      </a:lnTo>
                      <a:lnTo>
                        <a:pt x="321" y="362"/>
                      </a:lnTo>
                      <a:lnTo>
                        <a:pt x="322" y="362"/>
                      </a:lnTo>
                      <a:lnTo>
                        <a:pt x="322" y="363"/>
                      </a:lnTo>
                      <a:lnTo>
                        <a:pt x="321" y="363"/>
                      </a:lnTo>
                      <a:lnTo>
                        <a:pt x="321" y="364"/>
                      </a:lnTo>
                      <a:lnTo>
                        <a:pt x="322" y="364"/>
                      </a:lnTo>
                      <a:lnTo>
                        <a:pt x="323" y="365"/>
                      </a:lnTo>
                      <a:lnTo>
                        <a:pt x="325" y="365"/>
                      </a:lnTo>
                      <a:lnTo>
                        <a:pt x="326" y="366"/>
                      </a:lnTo>
                      <a:lnTo>
                        <a:pt x="327" y="366"/>
                      </a:lnTo>
                      <a:lnTo>
                        <a:pt x="327" y="367"/>
                      </a:lnTo>
                      <a:lnTo>
                        <a:pt x="327" y="368"/>
                      </a:lnTo>
                      <a:lnTo>
                        <a:pt x="326" y="369"/>
                      </a:lnTo>
                      <a:lnTo>
                        <a:pt x="326" y="370"/>
                      </a:lnTo>
                      <a:lnTo>
                        <a:pt x="327" y="370"/>
                      </a:lnTo>
                      <a:lnTo>
                        <a:pt x="328" y="370"/>
                      </a:lnTo>
                      <a:lnTo>
                        <a:pt x="329" y="370"/>
                      </a:lnTo>
                      <a:lnTo>
                        <a:pt x="330" y="370"/>
                      </a:lnTo>
                      <a:lnTo>
                        <a:pt x="331" y="369"/>
                      </a:lnTo>
                      <a:lnTo>
                        <a:pt x="332" y="369"/>
                      </a:lnTo>
                      <a:lnTo>
                        <a:pt x="332" y="370"/>
                      </a:lnTo>
                      <a:lnTo>
                        <a:pt x="332" y="371"/>
                      </a:lnTo>
                      <a:lnTo>
                        <a:pt x="333" y="372"/>
                      </a:lnTo>
                      <a:lnTo>
                        <a:pt x="333" y="373"/>
                      </a:lnTo>
                      <a:lnTo>
                        <a:pt x="333" y="374"/>
                      </a:lnTo>
                      <a:lnTo>
                        <a:pt x="334" y="374"/>
                      </a:lnTo>
                      <a:lnTo>
                        <a:pt x="333" y="374"/>
                      </a:lnTo>
                      <a:lnTo>
                        <a:pt x="333" y="375"/>
                      </a:lnTo>
                      <a:lnTo>
                        <a:pt x="333" y="376"/>
                      </a:lnTo>
                      <a:lnTo>
                        <a:pt x="334" y="376"/>
                      </a:lnTo>
                      <a:lnTo>
                        <a:pt x="334" y="377"/>
                      </a:lnTo>
                      <a:lnTo>
                        <a:pt x="334" y="378"/>
                      </a:lnTo>
                      <a:lnTo>
                        <a:pt x="334" y="379"/>
                      </a:lnTo>
                      <a:lnTo>
                        <a:pt x="334" y="380"/>
                      </a:lnTo>
                      <a:lnTo>
                        <a:pt x="335" y="381"/>
                      </a:lnTo>
                      <a:lnTo>
                        <a:pt x="334" y="381"/>
                      </a:lnTo>
                      <a:lnTo>
                        <a:pt x="334" y="382"/>
                      </a:lnTo>
                      <a:lnTo>
                        <a:pt x="334" y="383"/>
                      </a:lnTo>
                      <a:lnTo>
                        <a:pt x="334" y="384"/>
                      </a:lnTo>
                      <a:lnTo>
                        <a:pt x="333" y="384"/>
                      </a:lnTo>
                      <a:lnTo>
                        <a:pt x="334" y="385"/>
                      </a:lnTo>
                      <a:lnTo>
                        <a:pt x="334" y="386"/>
                      </a:lnTo>
                      <a:lnTo>
                        <a:pt x="335" y="386"/>
                      </a:lnTo>
                      <a:lnTo>
                        <a:pt x="335" y="387"/>
                      </a:lnTo>
                      <a:lnTo>
                        <a:pt x="335" y="388"/>
                      </a:lnTo>
                      <a:lnTo>
                        <a:pt x="335" y="389"/>
                      </a:lnTo>
                      <a:lnTo>
                        <a:pt x="335" y="390"/>
                      </a:lnTo>
                      <a:lnTo>
                        <a:pt x="335" y="391"/>
                      </a:lnTo>
                      <a:lnTo>
                        <a:pt x="336" y="392"/>
                      </a:lnTo>
                      <a:lnTo>
                        <a:pt x="337" y="392"/>
                      </a:lnTo>
                      <a:lnTo>
                        <a:pt x="338" y="392"/>
                      </a:lnTo>
                      <a:lnTo>
                        <a:pt x="338" y="393"/>
                      </a:lnTo>
                      <a:lnTo>
                        <a:pt x="339" y="394"/>
                      </a:lnTo>
                      <a:lnTo>
                        <a:pt x="340" y="395"/>
                      </a:lnTo>
                      <a:lnTo>
                        <a:pt x="340" y="396"/>
                      </a:lnTo>
                      <a:lnTo>
                        <a:pt x="341" y="398"/>
                      </a:lnTo>
                      <a:lnTo>
                        <a:pt x="341" y="399"/>
                      </a:lnTo>
                      <a:lnTo>
                        <a:pt x="342" y="399"/>
                      </a:lnTo>
                      <a:lnTo>
                        <a:pt x="343" y="399"/>
                      </a:lnTo>
                      <a:lnTo>
                        <a:pt x="343" y="400"/>
                      </a:lnTo>
                      <a:lnTo>
                        <a:pt x="344" y="400"/>
                      </a:lnTo>
                      <a:lnTo>
                        <a:pt x="344" y="401"/>
                      </a:lnTo>
                      <a:lnTo>
                        <a:pt x="345" y="400"/>
                      </a:lnTo>
                      <a:lnTo>
                        <a:pt x="346" y="400"/>
                      </a:lnTo>
                      <a:lnTo>
                        <a:pt x="347" y="400"/>
                      </a:lnTo>
                      <a:lnTo>
                        <a:pt x="348" y="401"/>
                      </a:lnTo>
                      <a:lnTo>
                        <a:pt x="349" y="401"/>
                      </a:lnTo>
                      <a:lnTo>
                        <a:pt x="351" y="400"/>
                      </a:lnTo>
                      <a:lnTo>
                        <a:pt x="353" y="400"/>
                      </a:lnTo>
                      <a:lnTo>
                        <a:pt x="354" y="400"/>
                      </a:lnTo>
                      <a:lnTo>
                        <a:pt x="354" y="401"/>
                      </a:lnTo>
                      <a:lnTo>
                        <a:pt x="355" y="401"/>
                      </a:lnTo>
                      <a:lnTo>
                        <a:pt x="355" y="402"/>
                      </a:lnTo>
                      <a:lnTo>
                        <a:pt x="355" y="403"/>
                      </a:lnTo>
                      <a:lnTo>
                        <a:pt x="356" y="403"/>
                      </a:lnTo>
                      <a:lnTo>
                        <a:pt x="356" y="404"/>
                      </a:lnTo>
                      <a:lnTo>
                        <a:pt x="357" y="404"/>
                      </a:lnTo>
                      <a:lnTo>
                        <a:pt x="358" y="403"/>
                      </a:lnTo>
                      <a:lnTo>
                        <a:pt x="359" y="403"/>
                      </a:lnTo>
                      <a:lnTo>
                        <a:pt x="361" y="404"/>
                      </a:lnTo>
                      <a:lnTo>
                        <a:pt x="362" y="404"/>
                      </a:lnTo>
                      <a:lnTo>
                        <a:pt x="364" y="403"/>
                      </a:lnTo>
                      <a:lnTo>
                        <a:pt x="365" y="402"/>
                      </a:lnTo>
                      <a:lnTo>
                        <a:pt x="366" y="402"/>
                      </a:lnTo>
                      <a:lnTo>
                        <a:pt x="366" y="401"/>
                      </a:lnTo>
                      <a:lnTo>
                        <a:pt x="367" y="401"/>
                      </a:lnTo>
                      <a:lnTo>
                        <a:pt x="367" y="402"/>
                      </a:lnTo>
                      <a:lnTo>
                        <a:pt x="368" y="402"/>
                      </a:lnTo>
                      <a:lnTo>
                        <a:pt x="368" y="403"/>
                      </a:lnTo>
                      <a:lnTo>
                        <a:pt x="368" y="404"/>
                      </a:lnTo>
                      <a:lnTo>
                        <a:pt x="368" y="405"/>
                      </a:lnTo>
                      <a:lnTo>
                        <a:pt x="368" y="406"/>
                      </a:lnTo>
                      <a:lnTo>
                        <a:pt x="368" y="407"/>
                      </a:lnTo>
                      <a:lnTo>
                        <a:pt x="369" y="408"/>
                      </a:lnTo>
                      <a:lnTo>
                        <a:pt x="371" y="408"/>
                      </a:lnTo>
                      <a:lnTo>
                        <a:pt x="373" y="408"/>
                      </a:lnTo>
                      <a:lnTo>
                        <a:pt x="374" y="408"/>
                      </a:lnTo>
                      <a:lnTo>
                        <a:pt x="375" y="408"/>
                      </a:lnTo>
                      <a:lnTo>
                        <a:pt x="377" y="408"/>
                      </a:lnTo>
                      <a:lnTo>
                        <a:pt x="378" y="407"/>
                      </a:lnTo>
                      <a:lnTo>
                        <a:pt x="380" y="408"/>
                      </a:lnTo>
                      <a:lnTo>
                        <a:pt x="381" y="409"/>
                      </a:lnTo>
                      <a:lnTo>
                        <a:pt x="385" y="410"/>
                      </a:lnTo>
                      <a:lnTo>
                        <a:pt x="388" y="409"/>
                      </a:lnTo>
                      <a:lnTo>
                        <a:pt x="388" y="408"/>
                      </a:lnTo>
                      <a:lnTo>
                        <a:pt x="389" y="408"/>
                      </a:lnTo>
                      <a:lnTo>
                        <a:pt x="390" y="407"/>
                      </a:lnTo>
                      <a:lnTo>
                        <a:pt x="390" y="406"/>
                      </a:lnTo>
                      <a:lnTo>
                        <a:pt x="390" y="405"/>
                      </a:lnTo>
                      <a:lnTo>
                        <a:pt x="390" y="404"/>
                      </a:lnTo>
                      <a:lnTo>
                        <a:pt x="390" y="403"/>
                      </a:lnTo>
                      <a:lnTo>
                        <a:pt x="390" y="402"/>
                      </a:lnTo>
                      <a:lnTo>
                        <a:pt x="391" y="402"/>
                      </a:lnTo>
                      <a:lnTo>
                        <a:pt x="391" y="403"/>
                      </a:lnTo>
                      <a:lnTo>
                        <a:pt x="392" y="403"/>
                      </a:lnTo>
                      <a:lnTo>
                        <a:pt x="392" y="404"/>
                      </a:lnTo>
                      <a:lnTo>
                        <a:pt x="392" y="406"/>
                      </a:lnTo>
                      <a:lnTo>
                        <a:pt x="392" y="407"/>
                      </a:lnTo>
                      <a:lnTo>
                        <a:pt x="392" y="408"/>
                      </a:lnTo>
                      <a:lnTo>
                        <a:pt x="392" y="410"/>
                      </a:lnTo>
                      <a:lnTo>
                        <a:pt x="392" y="411"/>
                      </a:lnTo>
                      <a:lnTo>
                        <a:pt x="391" y="412"/>
                      </a:lnTo>
                      <a:lnTo>
                        <a:pt x="390" y="413"/>
                      </a:lnTo>
                      <a:lnTo>
                        <a:pt x="390" y="414"/>
                      </a:lnTo>
                      <a:lnTo>
                        <a:pt x="389" y="416"/>
                      </a:lnTo>
                      <a:lnTo>
                        <a:pt x="388" y="416"/>
                      </a:lnTo>
                      <a:lnTo>
                        <a:pt x="388" y="417"/>
                      </a:lnTo>
                      <a:lnTo>
                        <a:pt x="385" y="417"/>
                      </a:lnTo>
                      <a:lnTo>
                        <a:pt x="384" y="417"/>
                      </a:lnTo>
                      <a:lnTo>
                        <a:pt x="383" y="417"/>
                      </a:lnTo>
                      <a:lnTo>
                        <a:pt x="382" y="417"/>
                      </a:lnTo>
                      <a:lnTo>
                        <a:pt x="382" y="418"/>
                      </a:lnTo>
                      <a:lnTo>
                        <a:pt x="381" y="419"/>
                      </a:lnTo>
                      <a:lnTo>
                        <a:pt x="381" y="420"/>
                      </a:lnTo>
                      <a:lnTo>
                        <a:pt x="382" y="420"/>
                      </a:lnTo>
                      <a:lnTo>
                        <a:pt x="382" y="421"/>
                      </a:lnTo>
                      <a:lnTo>
                        <a:pt x="382" y="422"/>
                      </a:lnTo>
                      <a:lnTo>
                        <a:pt x="381" y="423"/>
                      </a:lnTo>
                      <a:lnTo>
                        <a:pt x="380" y="423"/>
                      </a:lnTo>
                      <a:lnTo>
                        <a:pt x="379" y="423"/>
                      </a:lnTo>
                      <a:lnTo>
                        <a:pt x="378" y="423"/>
                      </a:lnTo>
                      <a:lnTo>
                        <a:pt x="377" y="424"/>
                      </a:lnTo>
                      <a:lnTo>
                        <a:pt x="376" y="424"/>
                      </a:lnTo>
                      <a:lnTo>
                        <a:pt x="376" y="425"/>
                      </a:lnTo>
                      <a:lnTo>
                        <a:pt x="375" y="425"/>
                      </a:lnTo>
                      <a:lnTo>
                        <a:pt x="373" y="427"/>
                      </a:lnTo>
                      <a:lnTo>
                        <a:pt x="372" y="427"/>
                      </a:lnTo>
                      <a:lnTo>
                        <a:pt x="372" y="428"/>
                      </a:lnTo>
                      <a:lnTo>
                        <a:pt x="371" y="428"/>
                      </a:lnTo>
                      <a:lnTo>
                        <a:pt x="370" y="428"/>
                      </a:lnTo>
                      <a:lnTo>
                        <a:pt x="370" y="429"/>
                      </a:lnTo>
                      <a:lnTo>
                        <a:pt x="369" y="429"/>
                      </a:lnTo>
                      <a:lnTo>
                        <a:pt x="369" y="430"/>
                      </a:lnTo>
                      <a:lnTo>
                        <a:pt x="368" y="430"/>
                      </a:lnTo>
                      <a:lnTo>
                        <a:pt x="367" y="430"/>
                      </a:lnTo>
                      <a:lnTo>
                        <a:pt x="366" y="430"/>
                      </a:lnTo>
                      <a:lnTo>
                        <a:pt x="366" y="431"/>
                      </a:lnTo>
                      <a:lnTo>
                        <a:pt x="366" y="432"/>
                      </a:lnTo>
                      <a:lnTo>
                        <a:pt x="365" y="432"/>
                      </a:lnTo>
                      <a:lnTo>
                        <a:pt x="363" y="432"/>
                      </a:lnTo>
                      <a:lnTo>
                        <a:pt x="363" y="433"/>
                      </a:lnTo>
                      <a:lnTo>
                        <a:pt x="363" y="434"/>
                      </a:lnTo>
                      <a:lnTo>
                        <a:pt x="363" y="435"/>
                      </a:lnTo>
                      <a:lnTo>
                        <a:pt x="362" y="435"/>
                      </a:lnTo>
                      <a:lnTo>
                        <a:pt x="360" y="435"/>
                      </a:lnTo>
                      <a:lnTo>
                        <a:pt x="359" y="435"/>
                      </a:lnTo>
                      <a:lnTo>
                        <a:pt x="358" y="436"/>
                      </a:lnTo>
                      <a:lnTo>
                        <a:pt x="357" y="436"/>
                      </a:lnTo>
                      <a:lnTo>
                        <a:pt x="355" y="436"/>
                      </a:lnTo>
                      <a:lnTo>
                        <a:pt x="355" y="435"/>
                      </a:lnTo>
                      <a:lnTo>
                        <a:pt x="354" y="435"/>
                      </a:lnTo>
                      <a:lnTo>
                        <a:pt x="354" y="436"/>
                      </a:lnTo>
                      <a:lnTo>
                        <a:pt x="353" y="436"/>
                      </a:lnTo>
                      <a:lnTo>
                        <a:pt x="352" y="436"/>
                      </a:lnTo>
                      <a:lnTo>
                        <a:pt x="352" y="437"/>
                      </a:lnTo>
                      <a:lnTo>
                        <a:pt x="351" y="438"/>
                      </a:lnTo>
                      <a:lnTo>
                        <a:pt x="351" y="439"/>
                      </a:lnTo>
                      <a:lnTo>
                        <a:pt x="352" y="439"/>
                      </a:lnTo>
                      <a:lnTo>
                        <a:pt x="353" y="440"/>
                      </a:lnTo>
                      <a:lnTo>
                        <a:pt x="353" y="441"/>
                      </a:lnTo>
                      <a:lnTo>
                        <a:pt x="352" y="442"/>
                      </a:lnTo>
                      <a:lnTo>
                        <a:pt x="351" y="443"/>
                      </a:lnTo>
                      <a:lnTo>
                        <a:pt x="350" y="443"/>
                      </a:lnTo>
                      <a:lnTo>
                        <a:pt x="349" y="444"/>
                      </a:lnTo>
                      <a:lnTo>
                        <a:pt x="348" y="444"/>
                      </a:lnTo>
                      <a:lnTo>
                        <a:pt x="347" y="445"/>
                      </a:lnTo>
                      <a:lnTo>
                        <a:pt x="346" y="445"/>
                      </a:lnTo>
                      <a:lnTo>
                        <a:pt x="346" y="446"/>
                      </a:lnTo>
                      <a:lnTo>
                        <a:pt x="347" y="447"/>
                      </a:lnTo>
                      <a:lnTo>
                        <a:pt x="347" y="448"/>
                      </a:lnTo>
                      <a:lnTo>
                        <a:pt x="348" y="448"/>
                      </a:lnTo>
                      <a:lnTo>
                        <a:pt x="349" y="448"/>
                      </a:lnTo>
                      <a:lnTo>
                        <a:pt x="350" y="448"/>
                      </a:lnTo>
                      <a:lnTo>
                        <a:pt x="349" y="449"/>
                      </a:lnTo>
                      <a:lnTo>
                        <a:pt x="347" y="450"/>
                      </a:lnTo>
                      <a:lnTo>
                        <a:pt x="346" y="450"/>
                      </a:lnTo>
                      <a:lnTo>
                        <a:pt x="345" y="450"/>
                      </a:lnTo>
                      <a:lnTo>
                        <a:pt x="344" y="451"/>
                      </a:lnTo>
                      <a:lnTo>
                        <a:pt x="344" y="452"/>
                      </a:lnTo>
                      <a:lnTo>
                        <a:pt x="343" y="453"/>
                      </a:lnTo>
                      <a:lnTo>
                        <a:pt x="343" y="454"/>
                      </a:lnTo>
                      <a:lnTo>
                        <a:pt x="343" y="455"/>
                      </a:lnTo>
                      <a:lnTo>
                        <a:pt x="343" y="456"/>
                      </a:lnTo>
                      <a:lnTo>
                        <a:pt x="344" y="457"/>
                      </a:lnTo>
                      <a:lnTo>
                        <a:pt x="344" y="458"/>
                      </a:lnTo>
                      <a:lnTo>
                        <a:pt x="343" y="458"/>
                      </a:lnTo>
                      <a:lnTo>
                        <a:pt x="342" y="458"/>
                      </a:lnTo>
                      <a:lnTo>
                        <a:pt x="341" y="458"/>
                      </a:lnTo>
                      <a:lnTo>
                        <a:pt x="340" y="458"/>
                      </a:lnTo>
                      <a:lnTo>
                        <a:pt x="339" y="458"/>
                      </a:lnTo>
                      <a:lnTo>
                        <a:pt x="338" y="458"/>
                      </a:lnTo>
                      <a:lnTo>
                        <a:pt x="337" y="459"/>
                      </a:lnTo>
                      <a:lnTo>
                        <a:pt x="337" y="460"/>
                      </a:lnTo>
                      <a:lnTo>
                        <a:pt x="336" y="460"/>
                      </a:lnTo>
                      <a:lnTo>
                        <a:pt x="335" y="460"/>
                      </a:lnTo>
                      <a:lnTo>
                        <a:pt x="334" y="461"/>
                      </a:lnTo>
                      <a:lnTo>
                        <a:pt x="333" y="462"/>
                      </a:lnTo>
                      <a:lnTo>
                        <a:pt x="332" y="462"/>
                      </a:lnTo>
                      <a:lnTo>
                        <a:pt x="332" y="463"/>
                      </a:lnTo>
                      <a:lnTo>
                        <a:pt x="331" y="463"/>
                      </a:lnTo>
                      <a:lnTo>
                        <a:pt x="330" y="463"/>
                      </a:lnTo>
                      <a:lnTo>
                        <a:pt x="330" y="464"/>
                      </a:lnTo>
                      <a:lnTo>
                        <a:pt x="329" y="464"/>
                      </a:lnTo>
                      <a:lnTo>
                        <a:pt x="328" y="465"/>
                      </a:lnTo>
                      <a:lnTo>
                        <a:pt x="327" y="466"/>
                      </a:lnTo>
                      <a:lnTo>
                        <a:pt x="327" y="467"/>
                      </a:lnTo>
                      <a:lnTo>
                        <a:pt x="326" y="468"/>
                      </a:lnTo>
                      <a:lnTo>
                        <a:pt x="327" y="468"/>
                      </a:lnTo>
                      <a:lnTo>
                        <a:pt x="327" y="469"/>
                      </a:lnTo>
                      <a:lnTo>
                        <a:pt x="326" y="469"/>
                      </a:lnTo>
                      <a:lnTo>
                        <a:pt x="326" y="470"/>
                      </a:lnTo>
                      <a:lnTo>
                        <a:pt x="327" y="470"/>
                      </a:lnTo>
                      <a:lnTo>
                        <a:pt x="328" y="470"/>
                      </a:lnTo>
                      <a:lnTo>
                        <a:pt x="328" y="471"/>
                      </a:lnTo>
                      <a:lnTo>
                        <a:pt x="328" y="472"/>
                      </a:lnTo>
                      <a:lnTo>
                        <a:pt x="328" y="473"/>
                      </a:lnTo>
                      <a:lnTo>
                        <a:pt x="328" y="474"/>
                      </a:lnTo>
                      <a:lnTo>
                        <a:pt x="327" y="475"/>
                      </a:lnTo>
                      <a:lnTo>
                        <a:pt x="327" y="476"/>
                      </a:lnTo>
                      <a:lnTo>
                        <a:pt x="326" y="476"/>
                      </a:lnTo>
                      <a:lnTo>
                        <a:pt x="325" y="476"/>
                      </a:lnTo>
                      <a:lnTo>
                        <a:pt x="324" y="476"/>
                      </a:lnTo>
                      <a:lnTo>
                        <a:pt x="324" y="477"/>
                      </a:lnTo>
                      <a:lnTo>
                        <a:pt x="323" y="478"/>
                      </a:lnTo>
                      <a:lnTo>
                        <a:pt x="322" y="478"/>
                      </a:lnTo>
                      <a:lnTo>
                        <a:pt x="322" y="479"/>
                      </a:lnTo>
                      <a:lnTo>
                        <a:pt x="321" y="480"/>
                      </a:lnTo>
                      <a:lnTo>
                        <a:pt x="320" y="481"/>
                      </a:lnTo>
                      <a:lnTo>
                        <a:pt x="319" y="482"/>
                      </a:lnTo>
                      <a:lnTo>
                        <a:pt x="318" y="482"/>
                      </a:lnTo>
                      <a:lnTo>
                        <a:pt x="318" y="483"/>
                      </a:lnTo>
                      <a:lnTo>
                        <a:pt x="318" y="484"/>
                      </a:lnTo>
                      <a:lnTo>
                        <a:pt x="317" y="485"/>
                      </a:lnTo>
                      <a:lnTo>
                        <a:pt x="316" y="485"/>
                      </a:lnTo>
                      <a:lnTo>
                        <a:pt x="316" y="486"/>
                      </a:lnTo>
                      <a:lnTo>
                        <a:pt x="317" y="486"/>
                      </a:lnTo>
                      <a:lnTo>
                        <a:pt x="317" y="487"/>
                      </a:lnTo>
                      <a:lnTo>
                        <a:pt x="318" y="488"/>
                      </a:lnTo>
                      <a:lnTo>
                        <a:pt x="318" y="489"/>
                      </a:lnTo>
                      <a:lnTo>
                        <a:pt x="318" y="490"/>
                      </a:lnTo>
                      <a:lnTo>
                        <a:pt x="319" y="490"/>
                      </a:lnTo>
                      <a:lnTo>
                        <a:pt x="319" y="491"/>
                      </a:lnTo>
                      <a:lnTo>
                        <a:pt x="320" y="492"/>
                      </a:lnTo>
                      <a:lnTo>
                        <a:pt x="321" y="492"/>
                      </a:lnTo>
                      <a:lnTo>
                        <a:pt x="322" y="492"/>
                      </a:lnTo>
                      <a:lnTo>
                        <a:pt x="322" y="493"/>
                      </a:lnTo>
                      <a:lnTo>
                        <a:pt x="322" y="495"/>
                      </a:lnTo>
                      <a:lnTo>
                        <a:pt x="323" y="495"/>
                      </a:lnTo>
                      <a:lnTo>
                        <a:pt x="323" y="496"/>
                      </a:lnTo>
                      <a:lnTo>
                        <a:pt x="324" y="496"/>
                      </a:lnTo>
                      <a:lnTo>
                        <a:pt x="324" y="497"/>
                      </a:lnTo>
                      <a:lnTo>
                        <a:pt x="324" y="498"/>
                      </a:lnTo>
                      <a:lnTo>
                        <a:pt x="323" y="499"/>
                      </a:lnTo>
                      <a:lnTo>
                        <a:pt x="324" y="501"/>
                      </a:lnTo>
                      <a:lnTo>
                        <a:pt x="325" y="502"/>
                      </a:lnTo>
                      <a:lnTo>
                        <a:pt x="326" y="503"/>
                      </a:lnTo>
                      <a:lnTo>
                        <a:pt x="327" y="503"/>
                      </a:lnTo>
                      <a:lnTo>
                        <a:pt x="327" y="504"/>
                      </a:lnTo>
                      <a:lnTo>
                        <a:pt x="328" y="504"/>
                      </a:lnTo>
                      <a:lnTo>
                        <a:pt x="330" y="504"/>
                      </a:lnTo>
                      <a:lnTo>
                        <a:pt x="331" y="505"/>
                      </a:lnTo>
                      <a:lnTo>
                        <a:pt x="332" y="506"/>
                      </a:lnTo>
                      <a:lnTo>
                        <a:pt x="333" y="506"/>
                      </a:lnTo>
                      <a:lnTo>
                        <a:pt x="333" y="505"/>
                      </a:lnTo>
                      <a:lnTo>
                        <a:pt x="334" y="505"/>
                      </a:lnTo>
                      <a:lnTo>
                        <a:pt x="335" y="506"/>
                      </a:lnTo>
                      <a:lnTo>
                        <a:pt x="336" y="506"/>
                      </a:lnTo>
                      <a:lnTo>
                        <a:pt x="337" y="507"/>
                      </a:lnTo>
                      <a:lnTo>
                        <a:pt x="338" y="506"/>
                      </a:lnTo>
                      <a:lnTo>
                        <a:pt x="339" y="506"/>
                      </a:lnTo>
                      <a:lnTo>
                        <a:pt x="340" y="507"/>
                      </a:lnTo>
                      <a:lnTo>
                        <a:pt x="341" y="508"/>
                      </a:lnTo>
                      <a:lnTo>
                        <a:pt x="342" y="508"/>
                      </a:lnTo>
                      <a:lnTo>
                        <a:pt x="343" y="508"/>
                      </a:lnTo>
                      <a:lnTo>
                        <a:pt x="344" y="508"/>
                      </a:lnTo>
                      <a:lnTo>
                        <a:pt x="345" y="509"/>
                      </a:lnTo>
                      <a:lnTo>
                        <a:pt x="346" y="509"/>
                      </a:lnTo>
                      <a:lnTo>
                        <a:pt x="346" y="510"/>
                      </a:lnTo>
                      <a:lnTo>
                        <a:pt x="347" y="510"/>
                      </a:lnTo>
                      <a:lnTo>
                        <a:pt x="347" y="511"/>
                      </a:lnTo>
                      <a:lnTo>
                        <a:pt x="348" y="512"/>
                      </a:lnTo>
                      <a:lnTo>
                        <a:pt x="349" y="512"/>
                      </a:lnTo>
                      <a:lnTo>
                        <a:pt x="350" y="512"/>
                      </a:lnTo>
                      <a:lnTo>
                        <a:pt x="351" y="512"/>
                      </a:lnTo>
                      <a:lnTo>
                        <a:pt x="352" y="512"/>
                      </a:lnTo>
                      <a:lnTo>
                        <a:pt x="352" y="513"/>
                      </a:lnTo>
                      <a:lnTo>
                        <a:pt x="353" y="512"/>
                      </a:lnTo>
                      <a:lnTo>
                        <a:pt x="355" y="513"/>
                      </a:lnTo>
                      <a:lnTo>
                        <a:pt x="356" y="514"/>
                      </a:lnTo>
                      <a:lnTo>
                        <a:pt x="356" y="515"/>
                      </a:lnTo>
                      <a:lnTo>
                        <a:pt x="357" y="515"/>
                      </a:lnTo>
                      <a:lnTo>
                        <a:pt x="356" y="516"/>
                      </a:lnTo>
                      <a:lnTo>
                        <a:pt x="355" y="516"/>
                      </a:lnTo>
                      <a:lnTo>
                        <a:pt x="354" y="516"/>
                      </a:lnTo>
                      <a:lnTo>
                        <a:pt x="353" y="516"/>
                      </a:lnTo>
                      <a:lnTo>
                        <a:pt x="352" y="516"/>
                      </a:lnTo>
                      <a:lnTo>
                        <a:pt x="351" y="516"/>
                      </a:lnTo>
                      <a:lnTo>
                        <a:pt x="350" y="516"/>
                      </a:lnTo>
                      <a:lnTo>
                        <a:pt x="349" y="516"/>
                      </a:lnTo>
                      <a:lnTo>
                        <a:pt x="348" y="516"/>
                      </a:lnTo>
                      <a:lnTo>
                        <a:pt x="347" y="515"/>
                      </a:lnTo>
                      <a:lnTo>
                        <a:pt x="346" y="515"/>
                      </a:lnTo>
                      <a:lnTo>
                        <a:pt x="344" y="513"/>
                      </a:lnTo>
                      <a:lnTo>
                        <a:pt x="343" y="513"/>
                      </a:lnTo>
                      <a:lnTo>
                        <a:pt x="342" y="513"/>
                      </a:lnTo>
                      <a:lnTo>
                        <a:pt x="341" y="513"/>
                      </a:lnTo>
                      <a:lnTo>
                        <a:pt x="340" y="513"/>
                      </a:lnTo>
                      <a:lnTo>
                        <a:pt x="339" y="513"/>
                      </a:lnTo>
                      <a:lnTo>
                        <a:pt x="339" y="514"/>
                      </a:lnTo>
                      <a:lnTo>
                        <a:pt x="339" y="515"/>
                      </a:lnTo>
                      <a:lnTo>
                        <a:pt x="340" y="516"/>
                      </a:lnTo>
                      <a:lnTo>
                        <a:pt x="340" y="517"/>
                      </a:lnTo>
                      <a:lnTo>
                        <a:pt x="340" y="518"/>
                      </a:lnTo>
                      <a:lnTo>
                        <a:pt x="340" y="519"/>
                      </a:lnTo>
                      <a:lnTo>
                        <a:pt x="339" y="519"/>
                      </a:lnTo>
                      <a:lnTo>
                        <a:pt x="338" y="520"/>
                      </a:lnTo>
                      <a:lnTo>
                        <a:pt x="338" y="521"/>
                      </a:lnTo>
                      <a:lnTo>
                        <a:pt x="338" y="522"/>
                      </a:lnTo>
                      <a:lnTo>
                        <a:pt x="337" y="522"/>
                      </a:lnTo>
                      <a:lnTo>
                        <a:pt x="335" y="522"/>
                      </a:lnTo>
                      <a:lnTo>
                        <a:pt x="334" y="522"/>
                      </a:lnTo>
                      <a:lnTo>
                        <a:pt x="334" y="523"/>
                      </a:lnTo>
                      <a:lnTo>
                        <a:pt x="335" y="523"/>
                      </a:lnTo>
                      <a:lnTo>
                        <a:pt x="336" y="523"/>
                      </a:lnTo>
                      <a:lnTo>
                        <a:pt x="336" y="524"/>
                      </a:lnTo>
                      <a:lnTo>
                        <a:pt x="337" y="524"/>
                      </a:lnTo>
                      <a:lnTo>
                        <a:pt x="338" y="524"/>
                      </a:lnTo>
                      <a:lnTo>
                        <a:pt x="338" y="525"/>
                      </a:lnTo>
                      <a:lnTo>
                        <a:pt x="337" y="525"/>
                      </a:lnTo>
                      <a:lnTo>
                        <a:pt x="337" y="526"/>
                      </a:lnTo>
                      <a:lnTo>
                        <a:pt x="337" y="527"/>
                      </a:lnTo>
                      <a:lnTo>
                        <a:pt x="336" y="528"/>
                      </a:lnTo>
                      <a:lnTo>
                        <a:pt x="335" y="528"/>
                      </a:lnTo>
                      <a:lnTo>
                        <a:pt x="335" y="529"/>
                      </a:lnTo>
                      <a:lnTo>
                        <a:pt x="335" y="530"/>
                      </a:lnTo>
                      <a:lnTo>
                        <a:pt x="334" y="529"/>
                      </a:lnTo>
                      <a:lnTo>
                        <a:pt x="333" y="530"/>
                      </a:lnTo>
                      <a:lnTo>
                        <a:pt x="334" y="531"/>
                      </a:lnTo>
                      <a:lnTo>
                        <a:pt x="333" y="532"/>
                      </a:lnTo>
                      <a:lnTo>
                        <a:pt x="334" y="533"/>
                      </a:lnTo>
                      <a:lnTo>
                        <a:pt x="335" y="533"/>
                      </a:lnTo>
                      <a:lnTo>
                        <a:pt x="336" y="533"/>
                      </a:lnTo>
                      <a:lnTo>
                        <a:pt x="336" y="534"/>
                      </a:lnTo>
                      <a:lnTo>
                        <a:pt x="337" y="534"/>
                      </a:lnTo>
                      <a:lnTo>
                        <a:pt x="338" y="534"/>
                      </a:lnTo>
                      <a:lnTo>
                        <a:pt x="339" y="534"/>
                      </a:lnTo>
                      <a:lnTo>
                        <a:pt x="340" y="534"/>
                      </a:lnTo>
                      <a:lnTo>
                        <a:pt x="341" y="534"/>
                      </a:lnTo>
                      <a:lnTo>
                        <a:pt x="342" y="535"/>
                      </a:lnTo>
                      <a:lnTo>
                        <a:pt x="343" y="535"/>
                      </a:lnTo>
                      <a:lnTo>
                        <a:pt x="344" y="535"/>
                      </a:lnTo>
                      <a:lnTo>
                        <a:pt x="345" y="535"/>
                      </a:lnTo>
                      <a:lnTo>
                        <a:pt x="346" y="535"/>
                      </a:lnTo>
                      <a:lnTo>
                        <a:pt x="346" y="534"/>
                      </a:lnTo>
                      <a:lnTo>
                        <a:pt x="347" y="534"/>
                      </a:lnTo>
                      <a:lnTo>
                        <a:pt x="348" y="534"/>
                      </a:lnTo>
                      <a:lnTo>
                        <a:pt x="348" y="535"/>
                      </a:lnTo>
                      <a:lnTo>
                        <a:pt x="349" y="535"/>
                      </a:lnTo>
                      <a:lnTo>
                        <a:pt x="348" y="536"/>
                      </a:lnTo>
                      <a:lnTo>
                        <a:pt x="348" y="537"/>
                      </a:lnTo>
                      <a:lnTo>
                        <a:pt x="347" y="537"/>
                      </a:lnTo>
                      <a:lnTo>
                        <a:pt x="346" y="537"/>
                      </a:lnTo>
                      <a:lnTo>
                        <a:pt x="345" y="538"/>
                      </a:lnTo>
                      <a:lnTo>
                        <a:pt x="344" y="538"/>
                      </a:lnTo>
                      <a:lnTo>
                        <a:pt x="343" y="538"/>
                      </a:lnTo>
                      <a:lnTo>
                        <a:pt x="343" y="539"/>
                      </a:lnTo>
                      <a:lnTo>
                        <a:pt x="342" y="539"/>
                      </a:lnTo>
                      <a:lnTo>
                        <a:pt x="340" y="538"/>
                      </a:lnTo>
                      <a:lnTo>
                        <a:pt x="339" y="538"/>
                      </a:lnTo>
                      <a:lnTo>
                        <a:pt x="338" y="539"/>
                      </a:lnTo>
                      <a:lnTo>
                        <a:pt x="337" y="539"/>
                      </a:lnTo>
                      <a:lnTo>
                        <a:pt x="336" y="539"/>
                      </a:lnTo>
                      <a:lnTo>
                        <a:pt x="335" y="540"/>
                      </a:lnTo>
                      <a:lnTo>
                        <a:pt x="334" y="541"/>
                      </a:lnTo>
                      <a:lnTo>
                        <a:pt x="333" y="542"/>
                      </a:lnTo>
                      <a:lnTo>
                        <a:pt x="333" y="543"/>
                      </a:lnTo>
                      <a:lnTo>
                        <a:pt x="331" y="544"/>
                      </a:lnTo>
                      <a:lnTo>
                        <a:pt x="331" y="545"/>
                      </a:lnTo>
                      <a:lnTo>
                        <a:pt x="332" y="546"/>
                      </a:lnTo>
                      <a:lnTo>
                        <a:pt x="332" y="547"/>
                      </a:lnTo>
                      <a:lnTo>
                        <a:pt x="331" y="547"/>
                      </a:lnTo>
                      <a:lnTo>
                        <a:pt x="331" y="548"/>
                      </a:lnTo>
                      <a:lnTo>
                        <a:pt x="332" y="548"/>
                      </a:lnTo>
                      <a:lnTo>
                        <a:pt x="332" y="549"/>
                      </a:lnTo>
                      <a:lnTo>
                        <a:pt x="331" y="549"/>
                      </a:lnTo>
                      <a:lnTo>
                        <a:pt x="332" y="549"/>
                      </a:lnTo>
                      <a:lnTo>
                        <a:pt x="333" y="550"/>
                      </a:lnTo>
                      <a:lnTo>
                        <a:pt x="333" y="551"/>
                      </a:lnTo>
                      <a:lnTo>
                        <a:pt x="333" y="552"/>
                      </a:lnTo>
                      <a:lnTo>
                        <a:pt x="332" y="553"/>
                      </a:lnTo>
                      <a:lnTo>
                        <a:pt x="332" y="554"/>
                      </a:lnTo>
                      <a:lnTo>
                        <a:pt x="332" y="555"/>
                      </a:lnTo>
                      <a:lnTo>
                        <a:pt x="331" y="555"/>
                      </a:lnTo>
                      <a:lnTo>
                        <a:pt x="331" y="556"/>
                      </a:lnTo>
                      <a:lnTo>
                        <a:pt x="331" y="557"/>
                      </a:lnTo>
                      <a:lnTo>
                        <a:pt x="332" y="557"/>
                      </a:lnTo>
                      <a:lnTo>
                        <a:pt x="332" y="558"/>
                      </a:lnTo>
                      <a:lnTo>
                        <a:pt x="332" y="559"/>
                      </a:lnTo>
                      <a:lnTo>
                        <a:pt x="333" y="559"/>
                      </a:lnTo>
                      <a:lnTo>
                        <a:pt x="333" y="560"/>
                      </a:lnTo>
                      <a:lnTo>
                        <a:pt x="332" y="561"/>
                      </a:lnTo>
                      <a:lnTo>
                        <a:pt x="331" y="561"/>
                      </a:lnTo>
                      <a:lnTo>
                        <a:pt x="331" y="562"/>
                      </a:lnTo>
                      <a:lnTo>
                        <a:pt x="332" y="562"/>
                      </a:lnTo>
                      <a:lnTo>
                        <a:pt x="332" y="563"/>
                      </a:lnTo>
                      <a:lnTo>
                        <a:pt x="332" y="564"/>
                      </a:lnTo>
                      <a:lnTo>
                        <a:pt x="331" y="564"/>
                      </a:lnTo>
                      <a:lnTo>
                        <a:pt x="331" y="565"/>
                      </a:lnTo>
                      <a:lnTo>
                        <a:pt x="332" y="565"/>
                      </a:lnTo>
                      <a:lnTo>
                        <a:pt x="333" y="565"/>
                      </a:lnTo>
                      <a:lnTo>
                        <a:pt x="334" y="565"/>
                      </a:lnTo>
                      <a:lnTo>
                        <a:pt x="335" y="565"/>
                      </a:lnTo>
                      <a:lnTo>
                        <a:pt x="335" y="566"/>
                      </a:lnTo>
                      <a:lnTo>
                        <a:pt x="335" y="567"/>
                      </a:lnTo>
                      <a:lnTo>
                        <a:pt x="334" y="567"/>
                      </a:lnTo>
                      <a:lnTo>
                        <a:pt x="333" y="567"/>
                      </a:lnTo>
                      <a:lnTo>
                        <a:pt x="333" y="568"/>
                      </a:lnTo>
                      <a:lnTo>
                        <a:pt x="333" y="569"/>
                      </a:lnTo>
                      <a:lnTo>
                        <a:pt x="334" y="568"/>
                      </a:lnTo>
                      <a:lnTo>
                        <a:pt x="334" y="569"/>
                      </a:lnTo>
                      <a:lnTo>
                        <a:pt x="335" y="570"/>
                      </a:lnTo>
                      <a:lnTo>
                        <a:pt x="336" y="570"/>
                      </a:lnTo>
                      <a:lnTo>
                        <a:pt x="337" y="571"/>
                      </a:lnTo>
                      <a:lnTo>
                        <a:pt x="338" y="572"/>
                      </a:lnTo>
                      <a:lnTo>
                        <a:pt x="337" y="572"/>
                      </a:lnTo>
                      <a:lnTo>
                        <a:pt x="337" y="573"/>
                      </a:lnTo>
                      <a:lnTo>
                        <a:pt x="336" y="574"/>
                      </a:lnTo>
                      <a:lnTo>
                        <a:pt x="336" y="575"/>
                      </a:lnTo>
                      <a:lnTo>
                        <a:pt x="337" y="575"/>
                      </a:lnTo>
                      <a:lnTo>
                        <a:pt x="338" y="575"/>
                      </a:lnTo>
                      <a:lnTo>
                        <a:pt x="339" y="575"/>
                      </a:lnTo>
                      <a:lnTo>
                        <a:pt x="340" y="576"/>
                      </a:lnTo>
                      <a:lnTo>
                        <a:pt x="340" y="577"/>
                      </a:lnTo>
                      <a:lnTo>
                        <a:pt x="340" y="578"/>
                      </a:lnTo>
                      <a:lnTo>
                        <a:pt x="340" y="579"/>
                      </a:lnTo>
                      <a:lnTo>
                        <a:pt x="340" y="580"/>
                      </a:lnTo>
                      <a:lnTo>
                        <a:pt x="339" y="581"/>
                      </a:lnTo>
                      <a:lnTo>
                        <a:pt x="340" y="581"/>
                      </a:lnTo>
                      <a:lnTo>
                        <a:pt x="340" y="582"/>
                      </a:lnTo>
                      <a:lnTo>
                        <a:pt x="341" y="582"/>
                      </a:lnTo>
                      <a:lnTo>
                        <a:pt x="342" y="582"/>
                      </a:lnTo>
                      <a:lnTo>
                        <a:pt x="343" y="581"/>
                      </a:lnTo>
                      <a:lnTo>
                        <a:pt x="344" y="581"/>
                      </a:lnTo>
                      <a:lnTo>
                        <a:pt x="345" y="580"/>
                      </a:lnTo>
                      <a:lnTo>
                        <a:pt x="346" y="580"/>
                      </a:lnTo>
                      <a:lnTo>
                        <a:pt x="347" y="580"/>
                      </a:lnTo>
                      <a:lnTo>
                        <a:pt x="347" y="581"/>
                      </a:lnTo>
                      <a:lnTo>
                        <a:pt x="347" y="582"/>
                      </a:lnTo>
                      <a:lnTo>
                        <a:pt x="347" y="583"/>
                      </a:lnTo>
                      <a:lnTo>
                        <a:pt x="347" y="584"/>
                      </a:lnTo>
                      <a:lnTo>
                        <a:pt x="347" y="585"/>
                      </a:lnTo>
                      <a:lnTo>
                        <a:pt x="346" y="585"/>
                      </a:lnTo>
                      <a:lnTo>
                        <a:pt x="345" y="585"/>
                      </a:lnTo>
                      <a:lnTo>
                        <a:pt x="343" y="584"/>
                      </a:lnTo>
                      <a:lnTo>
                        <a:pt x="342" y="585"/>
                      </a:lnTo>
                      <a:lnTo>
                        <a:pt x="340" y="585"/>
                      </a:lnTo>
                      <a:lnTo>
                        <a:pt x="339" y="585"/>
                      </a:lnTo>
                      <a:lnTo>
                        <a:pt x="339" y="586"/>
                      </a:lnTo>
                      <a:lnTo>
                        <a:pt x="338" y="586"/>
                      </a:lnTo>
                      <a:lnTo>
                        <a:pt x="338" y="587"/>
                      </a:lnTo>
                      <a:lnTo>
                        <a:pt x="338" y="588"/>
                      </a:lnTo>
                      <a:lnTo>
                        <a:pt x="337" y="588"/>
                      </a:lnTo>
                      <a:lnTo>
                        <a:pt x="338" y="589"/>
                      </a:lnTo>
                      <a:lnTo>
                        <a:pt x="337" y="590"/>
                      </a:lnTo>
                      <a:lnTo>
                        <a:pt x="337" y="591"/>
                      </a:lnTo>
                      <a:lnTo>
                        <a:pt x="336" y="592"/>
                      </a:lnTo>
                      <a:lnTo>
                        <a:pt x="337" y="592"/>
                      </a:lnTo>
                      <a:lnTo>
                        <a:pt x="338" y="592"/>
                      </a:lnTo>
                      <a:lnTo>
                        <a:pt x="338" y="593"/>
                      </a:lnTo>
                      <a:lnTo>
                        <a:pt x="339" y="593"/>
                      </a:lnTo>
                      <a:lnTo>
                        <a:pt x="339" y="594"/>
                      </a:lnTo>
                      <a:lnTo>
                        <a:pt x="338" y="595"/>
                      </a:lnTo>
                      <a:lnTo>
                        <a:pt x="337" y="595"/>
                      </a:lnTo>
                      <a:lnTo>
                        <a:pt x="336" y="595"/>
                      </a:lnTo>
                      <a:lnTo>
                        <a:pt x="336" y="596"/>
                      </a:lnTo>
                      <a:lnTo>
                        <a:pt x="336" y="597"/>
                      </a:lnTo>
                      <a:lnTo>
                        <a:pt x="337" y="597"/>
                      </a:lnTo>
                      <a:lnTo>
                        <a:pt x="337" y="598"/>
                      </a:lnTo>
                      <a:lnTo>
                        <a:pt x="338" y="598"/>
                      </a:lnTo>
                      <a:lnTo>
                        <a:pt x="338" y="599"/>
                      </a:lnTo>
                      <a:lnTo>
                        <a:pt x="338" y="600"/>
                      </a:lnTo>
                      <a:lnTo>
                        <a:pt x="337" y="601"/>
                      </a:lnTo>
                      <a:lnTo>
                        <a:pt x="336" y="601"/>
                      </a:lnTo>
                      <a:lnTo>
                        <a:pt x="337" y="602"/>
                      </a:lnTo>
                      <a:lnTo>
                        <a:pt x="337" y="603"/>
                      </a:lnTo>
                      <a:lnTo>
                        <a:pt x="336" y="604"/>
                      </a:lnTo>
                      <a:lnTo>
                        <a:pt x="336" y="605"/>
                      </a:lnTo>
                      <a:lnTo>
                        <a:pt x="336" y="606"/>
                      </a:lnTo>
                      <a:lnTo>
                        <a:pt x="337" y="606"/>
                      </a:lnTo>
                      <a:lnTo>
                        <a:pt x="337" y="607"/>
                      </a:lnTo>
                      <a:lnTo>
                        <a:pt x="338" y="608"/>
                      </a:lnTo>
                      <a:lnTo>
                        <a:pt x="337" y="608"/>
                      </a:lnTo>
                      <a:lnTo>
                        <a:pt x="336" y="609"/>
                      </a:lnTo>
                      <a:lnTo>
                        <a:pt x="335" y="609"/>
                      </a:lnTo>
                      <a:lnTo>
                        <a:pt x="335" y="610"/>
                      </a:lnTo>
                      <a:lnTo>
                        <a:pt x="335" y="611"/>
                      </a:lnTo>
                      <a:lnTo>
                        <a:pt x="335" y="612"/>
                      </a:lnTo>
                      <a:lnTo>
                        <a:pt x="335" y="613"/>
                      </a:lnTo>
                      <a:lnTo>
                        <a:pt x="334" y="613"/>
                      </a:lnTo>
                      <a:lnTo>
                        <a:pt x="335" y="614"/>
                      </a:lnTo>
                      <a:lnTo>
                        <a:pt x="334" y="615"/>
                      </a:lnTo>
                      <a:lnTo>
                        <a:pt x="334" y="616"/>
                      </a:lnTo>
                      <a:lnTo>
                        <a:pt x="334" y="617"/>
                      </a:lnTo>
                      <a:lnTo>
                        <a:pt x="335" y="616"/>
                      </a:lnTo>
                      <a:lnTo>
                        <a:pt x="336" y="616"/>
                      </a:lnTo>
                      <a:lnTo>
                        <a:pt x="337" y="615"/>
                      </a:lnTo>
                      <a:lnTo>
                        <a:pt x="337" y="616"/>
                      </a:lnTo>
                      <a:lnTo>
                        <a:pt x="338" y="616"/>
                      </a:lnTo>
                      <a:lnTo>
                        <a:pt x="339" y="616"/>
                      </a:lnTo>
                      <a:lnTo>
                        <a:pt x="340" y="616"/>
                      </a:lnTo>
                      <a:lnTo>
                        <a:pt x="341" y="616"/>
                      </a:lnTo>
                      <a:lnTo>
                        <a:pt x="342" y="615"/>
                      </a:lnTo>
                      <a:lnTo>
                        <a:pt x="343" y="615"/>
                      </a:lnTo>
                      <a:lnTo>
                        <a:pt x="344" y="615"/>
                      </a:lnTo>
                      <a:lnTo>
                        <a:pt x="345" y="615"/>
                      </a:lnTo>
                      <a:lnTo>
                        <a:pt x="346" y="614"/>
                      </a:lnTo>
                      <a:lnTo>
                        <a:pt x="347" y="614"/>
                      </a:lnTo>
                      <a:lnTo>
                        <a:pt x="348" y="614"/>
                      </a:lnTo>
                      <a:lnTo>
                        <a:pt x="348" y="615"/>
                      </a:lnTo>
                      <a:lnTo>
                        <a:pt x="348" y="616"/>
                      </a:lnTo>
                      <a:lnTo>
                        <a:pt x="347" y="616"/>
                      </a:lnTo>
                      <a:lnTo>
                        <a:pt x="346" y="616"/>
                      </a:lnTo>
                      <a:lnTo>
                        <a:pt x="345" y="617"/>
                      </a:lnTo>
                      <a:lnTo>
                        <a:pt x="345" y="616"/>
                      </a:lnTo>
                      <a:lnTo>
                        <a:pt x="344" y="616"/>
                      </a:lnTo>
                      <a:lnTo>
                        <a:pt x="344" y="617"/>
                      </a:lnTo>
                      <a:lnTo>
                        <a:pt x="343" y="617"/>
                      </a:lnTo>
                      <a:lnTo>
                        <a:pt x="342" y="618"/>
                      </a:lnTo>
                      <a:lnTo>
                        <a:pt x="340" y="618"/>
                      </a:lnTo>
                      <a:lnTo>
                        <a:pt x="339" y="618"/>
                      </a:lnTo>
                      <a:lnTo>
                        <a:pt x="338" y="618"/>
                      </a:lnTo>
                      <a:lnTo>
                        <a:pt x="337" y="618"/>
                      </a:lnTo>
                      <a:lnTo>
                        <a:pt x="336" y="618"/>
                      </a:lnTo>
                      <a:lnTo>
                        <a:pt x="335" y="618"/>
                      </a:lnTo>
                      <a:lnTo>
                        <a:pt x="335" y="619"/>
                      </a:lnTo>
                      <a:lnTo>
                        <a:pt x="335" y="618"/>
                      </a:lnTo>
                      <a:lnTo>
                        <a:pt x="335" y="619"/>
                      </a:lnTo>
                      <a:lnTo>
                        <a:pt x="334" y="619"/>
                      </a:lnTo>
                      <a:lnTo>
                        <a:pt x="333" y="619"/>
                      </a:lnTo>
                      <a:lnTo>
                        <a:pt x="332" y="619"/>
                      </a:lnTo>
                      <a:lnTo>
                        <a:pt x="331" y="619"/>
                      </a:lnTo>
                      <a:lnTo>
                        <a:pt x="330" y="619"/>
                      </a:lnTo>
                      <a:lnTo>
                        <a:pt x="329" y="619"/>
                      </a:lnTo>
                      <a:lnTo>
                        <a:pt x="328" y="619"/>
                      </a:lnTo>
                      <a:lnTo>
                        <a:pt x="329" y="618"/>
                      </a:lnTo>
                      <a:lnTo>
                        <a:pt x="328" y="618"/>
                      </a:lnTo>
                      <a:lnTo>
                        <a:pt x="328" y="617"/>
                      </a:lnTo>
                      <a:lnTo>
                        <a:pt x="329" y="616"/>
                      </a:lnTo>
                      <a:lnTo>
                        <a:pt x="328" y="616"/>
                      </a:lnTo>
                      <a:lnTo>
                        <a:pt x="329" y="616"/>
                      </a:lnTo>
                      <a:lnTo>
                        <a:pt x="329" y="615"/>
                      </a:lnTo>
                      <a:lnTo>
                        <a:pt x="329" y="614"/>
                      </a:lnTo>
                      <a:lnTo>
                        <a:pt x="329" y="613"/>
                      </a:lnTo>
                      <a:lnTo>
                        <a:pt x="330" y="613"/>
                      </a:lnTo>
                      <a:lnTo>
                        <a:pt x="329" y="612"/>
                      </a:lnTo>
                      <a:lnTo>
                        <a:pt x="330" y="612"/>
                      </a:lnTo>
                      <a:lnTo>
                        <a:pt x="329" y="611"/>
                      </a:lnTo>
                      <a:lnTo>
                        <a:pt x="329" y="610"/>
                      </a:lnTo>
                      <a:lnTo>
                        <a:pt x="329" y="609"/>
                      </a:lnTo>
                      <a:lnTo>
                        <a:pt x="329" y="608"/>
                      </a:lnTo>
                      <a:lnTo>
                        <a:pt x="329" y="609"/>
                      </a:lnTo>
                      <a:lnTo>
                        <a:pt x="328" y="608"/>
                      </a:lnTo>
                      <a:lnTo>
                        <a:pt x="327" y="608"/>
                      </a:lnTo>
                      <a:lnTo>
                        <a:pt x="326" y="608"/>
                      </a:lnTo>
                      <a:lnTo>
                        <a:pt x="326" y="607"/>
                      </a:lnTo>
                      <a:lnTo>
                        <a:pt x="326" y="606"/>
                      </a:lnTo>
                      <a:lnTo>
                        <a:pt x="322" y="614"/>
                      </a:lnTo>
                      <a:lnTo>
                        <a:pt x="321" y="616"/>
                      </a:lnTo>
                      <a:lnTo>
                        <a:pt x="312" y="615"/>
                      </a:lnTo>
                      <a:lnTo>
                        <a:pt x="310" y="615"/>
                      </a:lnTo>
                      <a:lnTo>
                        <a:pt x="295" y="618"/>
                      </a:lnTo>
                      <a:lnTo>
                        <a:pt x="294" y="618"/>
                      </a:lnTo>
                      <a:lnTo>
                        <a:pt x="294" y="619"/>
                      </a:lnTo>
                      <a:lnTo>
                        <a:pt x="293" y="619"/>
                      </a:lnTo>
                      <a:lnTo>
                        <a:pt x="293" y="620"/>
                      </a:lnTo>
                      <a:lnTo>
                        <a:pt x="293" y="621"/>
                      </a:lnTo>
                      <a:lnTo>
                        <a:pt x="292" y="621"/>
                      </a:lnTo>
                      <a:lnTo>
                        <a:pt x="292" y="622"/>
                      </a:lnTo>
                      <a:lnTo>
                        <a:pt x="291" y="622"/>
                      </a:lnTo>
                      <a:lnTo>
                        <a:pt x="291" y="623"/>
                      </a:lnTo>
                      <a:lnTo>
                        <a:pt x="290" y="623"/>
                      </a:lnTo>
                      <a:lnTo>
                        <a:pt x="290" y="622"/>
                      </a:lnTo>
                      <a:lnTo>
                        <a:pt x="289" y="622"/>
                      </a:lnTo>
                      <a:lnTo>
                        <a:pt x="290" y="621"/>
                      </a:lnTo>
                      <a:lnTo>
                        <a:pt x="289" y="621"/>
                      </a:lnTo>
                      <a:lnTo>
                        <a:pt x="288" y="621"/>
                      </a:lnTo>
                      <a:lnTo>
                        <a:pt x="288" y="622"/>
                      </a:lnTo>
                      <a:lnTo>
                        <a:pt x="287" y="622"/>
                      </a:lnTo>
                      <a:lnTo>
                        <a:pt x="287" y="623"/>
                      </a:lnTo>
                      <a:lnTo>
                        <a:pt x="286" y="623"/>
                      </a:lnTo>
                      <a:lnTo>
                        <a:pt x="286" y="624"/>
                      </a:lnTo>
                      <a:lnTo>
                        <a:pt x="285" y="624"/>
                      </a:lnTo>
                      <a:lnTo>
                        <a:pt x="284" y="625"/>
                      </a:lnTo>
                      <a:lnTo>
                        <a:pt x="284" y="626"/>
                      </a:lnTo>
                      <a:lnTo>
                        <a:pt x="283" y="626"/>
                      </a:lnTo>
                      <a:lnTo>
                        <a:pt x="282" y="626"/>
                      </a:lnTo>
                      <a:lnTo>
                        <a:pt x="282" y="627"/>
                      </a:lnTo>
                      <a:lnTo>
                        <a:pt x="281" y="627"/>
                      </a:lnTo>
                      <a:lnTo>
                        <a:pt x="281" y="626"/>
                      </a:lnTo>
                      <a:lnTo>
                        <a:pt x="280" y="626"/>
                      </a:lnTo>
                      <a:lnTo>
                        <a:pt x="280" y="627"/>
                      </a:lnTo>
                      <a:lnTo>
                        <a:pt x="279" y="627"/>
                      </a:lnTo>
                      <a:lnTo>
                        <a:pt x="279" y="628"/>
                      </a:lnTo>
                      <a:lnTo>
                        <a:pt x="278" y="628"/>
                      </a:lnTo>
                      <a:lnTo>
                        <a:pt x="277" y="628"/>
                      </a:lnTo>
                      <a:lnTo>
                        <a:pt x="276" y="628"/>
                      </a:lnTo>
                      <a:lnTo>
                        <a:pt x="276" y="629"/>
                      </a:lnTo>
                      <a:lnTo>
                        <a:pt x="275" y="629"/>
                      </a:lnTo>
                      <a:lnTo>
                        <a:pt x="275" y="628"/>
                      </a:lnTo>
                      <a:lnTo>
                        <a:pt x="274" y="629"/>
                      </a:lnTo>
                      <a:lnTo>
                        <a:pt x="273" y="629"/>
                      </a:lnTo>
                      <a:lnTo>
                        <a:pt x="274" y="630"/>
                      </a:lnTo>
                      <a:lnTo>
                        <a:pt x="273" y="630"/>
                      </a:lnTo>
                      <a:lnTo>
                        <a:pt x="273" y="629"/>
                      </a:lnTo>
                      <a:lnTo>
                        <a:pt x="272" y="630"/>
                      </a:lnTo>
                      <a:lnTo>
                        <a:pt x="272" y="629"/>
                      </a:lnTo>
                      <a:lnTo>
                        <a:pt x="271" y="630"/>
                      </a:lnTo>
                      <a:lnTo>
                        <a:pt x="270" y="630"/>
                      </a:lnTo>
                      <a:lnTo>
                        <a:pt x="269" y="630"/>
                      </a:lnTo>
                      <a:lnTo>
                        <a:pt x="269" y="631"/>
                      </a:lnTo>
                      <a:lnTo>
                        <a:pt x="270" y="631"/>
                      </a:lnTo>
                      <a:lnTo>
                        <a:pt x="270" y="632"/>
                      </a:lnTo>
                      <a:lnTo>
                        <a:pt x="269" y="632"/>
                      </a:lnTo>
                      <a:lnTo>
                        <a:pt x="268" y="632"/>
                      </a:lnTo>
                      <a:lnTo>
                        <a:pt x="267" y="632"/>
                      </a:lnTo>
                      <a:lnTo>
                        <a:pt x="266" y="632"/>
                      </a:lnTo>
                      <a:lnTo>
                        <a:pt x="266" y="631"/>
                      </a:lnTo>
                      <a:lnTo>
                        <a:pt x="266" y="630"/>
                      </a:lnTo>
                      <a:lnTo>
                        <a:pt x="265" y="630"/>
                      </a:lnTo>
                      <a:lnTo>
                        <a:pt x="265" y="631"/>
                      </a:lnTo>
                      <a:lnTo>
                        <a:pt x="264" y="631"/>
                      </a:lnTo>
                      <a:lnTo>
                        <a:pt x="263" y="631"/>
                      </a:lnTo>
                      <a:lnTo>
                        <a:pt x="262" y="631"/>
                      </a:lnTo>
                      <a:lnTo>
                        <a:pt x="262" y="632"/>
                      </a:lnTo>
                      <a:lnTo>
                        <a:pt x="261" y="632"/>
                      </a:lnTo>
                      <a:lnTo>
                        <a:pt x="261" y="633"/>
                      </a:lnTo>
                      <a:lnTo>
                        <a:pt x="260" y="634"/>
                      </a:lnTo>
                      <a:lnTo>
                        <a:pt x="259" y="634"/>
                      </a:lnTo>
                      <a:lnTo>
                        <a:pt x="258" y="635"/>
                      </a:lnTo>
                      <a:lnTo>
                        <a:pt x="258" y="636"/>
                      </a:lnTo>
                      <a:lnTo>
                        <a:pt x="257" y="636"/>
                      </a:lnTo>
                      <a:lnTo>
                        <a:pt x="258" y="635"/>
                      </a:lnTo>
                      <a:lnTo>
                        <a:pt x="257" y="635"/>
                      </a:lnTo>
                      <a:lnTo>
                        <a:pt x="257" y="634"/>
                      </a:lnTo>
                      <a:lnTo>
                        <a:pt x="256" y="634"/>
                      </a:lnTo>
                      <a:lnTo>
                        <a:pt x="255" y="635"/>
                      </a:lnTo>
                      <a:lnTo>
                        <a:pt x="255" y="634"/>
                      </a:lnTo>
                      <a:lnTo>
                        <a:pt x="254" y="634"/>
                      </a:lnTo>
                      <a:lnTo>
                        <a:pt x="253" y="634"/>
                      </a:lnTo>
                      <a:lnTo>
                        <a:pt x="252" y="633"/>
                      </a:lnTo>
                      <a:lnTo>
                        <a:pt x="251" y="632"/>
                      </a:lnTo>
                      <a:lnTo>
                        <a:pt x="251" y="633"/>
                      </a:lnTo>
                      <a:lnTo>
                        <a:pt x="250" y="633"/>
                      </a:lnTo>
                      <a:lnTo>
                        <a:pt x="250" y="634"/>
                      </a:lnTo>
                      <a:lnTo>
                        <a:pt x="250" y="635"/>
                      </a:lnTo>
                      <a:lnTo>
                        <a:pt x="249" y="635"/>
                      </a:lnTo>
                      <a:lnTo>
                        <a:pt x="248" y="636"/>
                      </a:lnTo>
                      <a:lnTo>
                        <a:pt x="247" y="637"/>
                      </a:lnTo>
                      <a:lnTo>
                        <a:pt x="246" y="637"/>
                      </a:lnTo>
                      <a:lnTo>
                        <a:pt x="246" y="636"/>
                      </a:lnTo>
                      <a:lnTo>
                        <a:pt x="246" y="635"/>
                      </a:lnTo>
                      <a:lnTo>
                        <a:pt x="245" y="634"/>
                      </a:lnTo>
                      <a:lnTo>
                        <a:pt x="245" y="633"/>
                      </a:lnTo>
                      <a:lnTo>
                        <a:pt x="246" y="633"/>
                      </a:lnTo>
                      <a:lnTo>
                        <a:pt x="247" y="633"/>
                      </a:lnTo>
                      <a:lnTo>
                        <a:pt x="247" y="632"/>
                      </a:lnTo>
                      <a:lnTo>
                        <a:pt x="246" y="632"/>
                      </a:lnTo>
                      <a:lnTo>
                        <a:pt x="245" y="632"/>
                      </a:lnTo>
                      <a:lnTo>
                        <a:pt x="244" y="632"/>
                      </a:lnTo>
                      <a:lnTo>
                        <a:pt x="243" y="631"/>
                      </a:lnTo>
                      <a:lnTo>
                        <a:pt x="243" y="630"/>
                      </a:lnTo>
                      <a:lnTo>
                        <a:pt x="243" y="629"/>
                      </a:lnTo>
                      <a:lnTo>
                        <a:pt x="244" y="629"/>
                      </a:lnTo>
                      <a:lnTo>
                        <a:pt x="243" y="628"/>
                      </a:lnTo>
                      <a:lnTo>
                        <a:pt x="242" y="628"/>
                      </a:lnTo>
                      <a:lnTo>
                        <a:pt x="242" y="629"/>
                      </a:lnTo>
                      <a:lnTo>
                        <a:pt x="241" y="629"/>
                      </a:lnTo>
                      <a:lnTo>
                        <a:pt x="240" y="628"/>
                      </a:lnTo>
                      <a:lnTo>
                        <a:pt x="239" y="628"/>
                      </a:lnTo>
                      <a:lnTo>
                        <a:pt x="239" y="629"/>
                      </a:lnTo>
                      <a:lnTo>
                        <a:pt x="238" y="629"/>
                      </a:lnTo>
                      <a:lnTo>
                        <a:pt x="237" y="628"/>
                      </a:lnTo>
                      <a:lnTo>
                        <a:pt x="237" y="627"/>
                      </a:lnTo>
                      <a:lnTo>
                        <a:pt x="237" y="626"/>
                      </a:lnTo>
                      <a:lnTo>
                        <a:pt x="237" y="625"/>
                      </a:lnTo>
                      <a:lnTo>
                        <a:pt x="237" y="624"/>
                      </a:lnTo>
                      <a:lnTo>
                        <a:pt x="237" y="623"/>
                      </a:lnTo>
                      <a:lnTo>
                        <a:pt x="236" y="623"/>
                      </a:lnTo>
                      <a:lnTo>
                        <a:pt x="235" y="623"/>
                      </a:lnTo>
                      <a:lnTo>
                        <a:pt x="234" y="622"/>
                      </a:lnTo>
                      <a:lnTo>
                        <a:pt x="233" y="622"/>
                      </a:lnTo>
                      <a:lnTo>
                        <a:pt x="232" y="622"/>
                      </a:lnTo>
                      <a:lnTo>
                        <a:pt x="232" y="621"/>
                      </a:lnTo>
                      <a:lnTo>
                        <a:pt x="232" y="622"/>
                      </a:lnTo>
                      <a:lnTo>
                        <a:pt x="231" y="622"/>
                      </a:lnTo>
                      <a:lnTo>
                        <a:pt x="231" y="623"/>
                      </a:lnTo>
                      <a:lnTo>
                        <a:pt x="231" y="624"/>
                      </a:lnTo>
                      <a:lnTo>
                        <a:pt x="231" y="625"/>
                      </a:lnTo>
                      <a:lnTo>
                        <a:pt x="230" y="625"/>
                      </a:lnTo>
                      <a:lnTo>
                        <a:pt x="230" y="626"/>
                      </a:lnTo>
                      <a:lnTo>
                        <a:pt x="229" y="626"/>
                      </a:lnTo>
                      <a:lnTo>
                        <a:pt x="229" y="627"/>
                      </a:lnTo>
                      <a:lnTo>
                        <a:pt x="230" y="627"/>
                      </a:lnTo>
                      <a:lnTo>
                        <a:pt x="230" y="628"/>
                      </a:lnTo>
                      <a:lnTo>
                        <a:pt x="229" y="628"/>
                      </a:lnTo>
                      <a:lnTo>
                        <a:pt x="229" y="629"/>
                      </a:lnTo>
                      <a:lnTo>
                        <a:pt x="230" y="629"/>
                      </a:lnTo>
                      <a:lnTo>
                        <a:pt x="229" y="629"/>
                      </a:lnTo>
                      <a:lnTo>
                        <a:pt x="229" y="630"/>
                      </a:lnTo>
                      <a:lnTo>
                        <a:pt x="230" y="630"/>
                      </a:lnTo>
                      <a:lnTo>
                        <a:pt x="230" y="631"/>
                      </a:lnTo>
                      <a:lnTo>
                        <a:pt x="230" y="632"/>
                      </a:lnTo>
                      <a:lnTo>
                        <a:pt x="231" y="632"/>
                      </a:lnTo>
                      <a:lnTo>
                        <a:pt x="230" y="633"/>
                      </a:lnTo>
                      <a:lnTo>
                        <a:pt x="231" y="633"/>
                      </a:lnTo>
                      <a:lnTo>
                        <a:pt x="231" y="634"/>
                      </a:lnTo>
                      <a:lnTo>
                        <a:pt x="230" y="634"/>
                      </a:lnTo>
                      <a:lnTo>
                        <a:pt x="229" y="635"/>
                      </a:lnTo>
                      <a:lnTo>
                        <a:pt x="229" y="636"/>
                      </a:lnTo>
                      <a:lnTo>
                        <a:pt x="229" y="637"/>
                      </a:lnTo>
                      <a:lnTo>
                        <a:pt x="230" y="638"/>
                      </a:lnTo>
                      <a:lnTo>
                        <a:pt x="229" y="638"/>
                      </a:lnTo>
                      <a:lnTo>
                        <a:pt x="229" y="639"/>
                      </a:lnTo>
                      <a:lnTo>
                        <a:pt x="230" y="640"/>
                      </a:lnTo>
                      <a:lnTo>
                        <a:pt x="230" y="641"/>
                      </a:lnTo>
                      <a:lnTo>
                        <a:pt x="230" y="642"/>
                      </a:lnTo>
                      <a:lnTo>
                        <a:pt x="231" y="642"/>
                      </a:lnTo>
                      <a:lnTo>
                        <a:pt x="232" y="642"/>
                      </a:lnTo>
                      <a:lnTo>
                        <a:pt x="231" y="642"/>
                      </a:lnTo>
                      <a:lnTo>
                        <a:pt x="231" y="643"/>
                      </a:lnTo>
                      <a:lnTo>
                        <a:pt x="231" y="644"/>
                      </a:lnTo>
                      <a:lnTo>
                        <a:pt x="230" y="644"/>
                      </a:lnTo>
                      <a:lnTo>
                        <a:pt x="230" y="645"/>
                      </a:lnTo>
                      <a:lnTo>
                        <a:pt x="229" y="645"/>
                      </a:lnTo>
                      <a:lnTo>
                        <a:pt x="229" y="646"/>
                      </a:lnTo>
                      <a:lnTo>
                        <a:pt x="229" y="647"/>
                      </a:lnTo>
                      <a:lnTo>
                        <a:pt x="228" y="647"/>
                      </a:lnTo>
                      <a:lnTo>
                        <a:pt x="228" y="648"/>
                      </a:lnTo>
                      <a:lnTo>
                        <a:pt x="227" y="648"/>
                      </a:lnTo>
                      <a:lnTo>
                        <a:pt x="227" y="649"/>
                      </a:lnTo>
                      <a:lnTo>
                        <a:pt x="218" y="639"/>
                      </a:lnTo>
                      <a:lnTo>
                        <a:pt x="219" y="638"/>
                      </a:lnTo>
                      <a:lnTo>
                        <a:pt x="218" y="638"/>
                      </a:lnTo>
                      <a:lnTo>
                        <a:pt x="218" y="637"/>
                      </a:lnTo>
                      <a:lnTo>
                        <a:pt x="217" y="637"/>
                      </a:lnTo>
                      <a:lnTo>
                        <a:pt x="216" y="637"/>
                      </a:lnTo>
                      <a:lnTo>
                        <a:pt x="215" y="637"/>
                      </a:lnTo>
                      <a:lnTo>
                        <a:pt x="214" y="637"/>
                      </a:lnTo>
                      <a:lnTo>
                        <a:pt x="213" y="637"/>
                      </a:lnTo>
                      <a:lnTo>
                        <a:pt x="212" y="637"/>
                      </a:lnTo>
                      <a:lnTo>
                        <a:pt x="212" y="636"/>
                      </a:lnTo>
                      <a:lnTo>
                        <a:pt x="211" y="636"/>
                      </a:lnTo>
                      <a:lnTo>
                        <a:pt x="211" y="635"/>
                      </a:lnTo>
                      <a:lnTo>
                        <a:pt x="210" y="635"/>
                      </a:lnTo>
                      <a:lnTo>
                        <a:pt x="209" y="635"/>
                      </a:lnTo>
                      <a:lnTo>
                        <a:pt x="210" y="635"/>
                      </a:lnTo>
                      <a:lnTo>
                        <a:pt x="209" y="635"/>
                      </a:lnTo>
                      <a:lnTo>
                        <a:pt x="209" y="634"/>
                      </a:lnTo>
                      <a:lnTo>
                        <a:pt x="209" y="635"/>
                      </a:lnTo>
                      <a:lnTo>
                        <a:pt x="208" y="634"/>
                      </a:lnTo>
                      <a:lnTo>
                        <a:pt x="208" y="635"/>
                      </a:lnTo>
                      <a:lnTo>
                        <a:pt x="208" y="636"/>
                      </a:lnTo>
                      <a:lnTo>
                        <a:pt x="207" y="636"/>
                      </a:lnTo>
                      <a:lnTo>
                        <a:pt x="207" y="635"/>
                      </a:lnTo>
                      <a:lnTo>
                        <a:pt x="207" y="636"/>
                      </a:lnTo>
                      <a:lnTo>
                        <a:pt x="206" y="636"/>
                      </a:lnTo>
                      <a:lnTo>
                        <a:pt x="206" y="635"/>
                      </a:lnTo>
                      <a:lnTo>
                        <a:pt x="205" y="635"/>
                      </a:lnTo>
                      <a:lnTo>
                        <a:pt x="205" y="634"/>
                      </a:lnTo>
                      <a:lnTo>
                        <a:pt x="205" y="633"/>
                      </a:lnTo>
                      <a:lnTo>
                        <a:pt x="204" y="633"/>
                      </a:lnTo>
                      <a:lnTo>
                        <a:pt x="202" y="633"/>
                      </a:lnTo>
                      <a:lnTo>
                        <a:pt x="201" y="633"/>
                      </a:lnTo>
                      <a:lnTo>
                        <a:pt x="201" y="632"/>
                      </a:lnTo>
                      <a:lnTo>
                        <a:pt x="201" y="633"/>
                      </a:lnTo>
                      <a:lnTo>
                        <a:pt x="201" y="632"/>
                      </a:lnTo>
                      <a:lnTo>
                        <a:pt x="201" y="631"/>
                      </a:lnTo>
                      <a:lnTo>
                        <a:pt x="200" y="631"/>
                      </a:lnTo>
                      <a:lnTo>
                        <a:pt x="199" y="631"/>
                      </a:lnTo>
                      <a:lnTo>
                        <a:pt x="199" y="630"/>
                      </a:lnTo>
                      <a:lnTo>
                        <a:pt x="199" y="629"/>
                      </a:lnTo>
                      <a:lnTo>
                        <a:pt x="199" y="630"/>
                      </a:lnTo>
                      <a:lnTo>
                        <a:pt x="198" y="630"/>
                      </a:lnTo>
                      <a:lnTo>
                        <a:pt x="198" y="631"/>
                      </a:lnTo>
                      <a:lnTo>
                        <a:pt x="198" y="632"/>
                      </a:lnTo>
                      <a:lnTo>
                        <a:pt x="197" y="632"/>
                      </a:lnTo>
                      <a:lnTo>
                        <a:pt x="198" y="633"/>
                      </a:lnTo>
                      <a:lnTo>
                        <a:pt x="197" y="633"/>
                      </a:lnTo>
                      <a:lnTo>
                        <a:pt x="198" y="633"/>
                      </a:lnTo>
                      <a:lnTo>
                        <a:pt x="197" y="633"/>
                      </a:lnTo>
                      <a:lnTo>
                        <a:pt x="197" y="634"/>
                      </a:lnTo>
                      <a:lnTo>
                        <a:pt x="197" y="633"/>
                      </a:lnTo>
                      <a:lnTo>
                        <a:pt x="196" y="634"/>
                      </a:lnTo>
                      <a:lnTo>
                        <a:pt x="196" y="633"/>
                      </a:lnTo>
                      <a:lnTo>
                        <a:pt x="196" y="634"/>
                      </a:lnTo>
                      <a:lnTo>
                        <a:pt x="196" y="633"/>
                      </a:lnTo>
                      <a:lnTo>
                        <a:pt x="195" y="633"/>
                      </a:lnTo>
                      <a:lnTo>
                        <a:pt x="195" y="634"/>
                      </a:lnTo>
                      <a:lnTo>
                        <a:pt x="194" y="634"/>
                      </a:lnTo>
                      <a:lnTo>
                        <a:pt x="193" y="634"/>
                      </a:lnTo>
                      <a:lnTo>
                        <a:pt x="192" y="634"/>
                      </a:lnTo>
                      <a:lnTo>
                        <a:pt x="192" y="635"/>
                      </a:lnTo>
                      <a:lnTo>
                        <a:pt x="192" y="634"/>
                      </a:lnTo>
                      <a:lnTo>
                        <a:pt x="191" y="634"/>
                      </a:lnTo>
                      <a:lnTo>
                        <a:pt x="191" y="635"/>
                      </a:lnTo>
                      <a:lnTo>
                        <a:pt x="191" y="634"/>
                      </a:lnTo>
                      <a:lnTo>
                        <a:pt x="191" y="633"/>
                      </a:lnTo>
                      <a:lnTo>
                        <a:pt x="192" y="633"/>
                      </a:lnTo>
                      <a:lnTo>
                        <a:pt x="192" y="632"/>
                      </a:lnTo>
                      <a:lnTo>
                        <a:pt x="192" y="631"/>
                      </a:lnTo>
                      <a:lnTo>
                        <a:pt x="192" y="630"/>
                      </a:lnTo>
                      <a:lnTo>
                        <a:pt x="191" y="630"/>
                      </a:lnTo>
                      <a:lnTo>
                        <a:pt x="191" y="629"/>
                      </a:lnTo>
                      <a:lnTo>
                        <a:pt x="192" y="628"/>
                      </a:lnTo>
                      <a:lnTo>
                        <a:pt x="192" y="627"/>
                      </a:lnTo>
                      <a:lnTo>
                        <a:pt x="191" y="627"/>
                      </a:lnTo>
                      <a:lnTo>
                        <a:pt x="191" y="626"/>
                      </a:lnTo>
                      <a:lnTo>
                        <a:pt x="191" y="625"/>
                      </a:lnTo>
                      <a:lnTo>
                        <a:pt x="192" y="624"/>
                      </a:lnTo>
                      <a:lnTo>
                        <a:pt x="192" y="623"/>
                      </a:lnTo>
                      <a:lnTo>
                        <a:pt x="193" y="623"/>
                      </a:lnTo>
                      <a:lnTo>
                        <a:pt x="193" y="622"/>
                      </a:lnTo>
                      <a:lnTo>
                        <a:pt x="192" y="623"/>
                      </a:lnTo>
                      <a:lnTo>
                        <a:pt x="191" y="623"/>
                      </a:lnTo>
                      <a:lnTo>
                        <a:pt x="191" y="622"/>
                      </a:lnTo>
                      <a:lnTo>
                        <a:pt x="190" y="622"/>
                      </a:lnTo>
                      <a:lnTo>
                        <a:pt x="190" y="623"/>
                      </a:lnTo>
                      <a:lnTo>
                        <a:pt x="190" y="622"/>
                      </a:lnTo>
                      <a:lnTo>
                        <a:pt x="189" y="622"/>
                      </a:lnTo>
                      <a:lnTo>
                        <a:pt x="189" y="623"/>
                      </a:lnTo>
                      <a:lnTo>
                        <a:pt x="190" y="623"/>
                      </a:lnTo>
                      <a:lnTo>
                        <a:pt x="189" y="623"/>
                      </a:lnTo>
                      <a:lnTo>
                        <a:pt x="189" y="624"/>
                      </a:lnTo>
                      <a:lnTo>
                        <a:pt x="188" y="624"/>
                      </a:lnTo>
                      <a:lnTo>
                        <a:pt x="187" y="624"/>
                      </a:lnTo>
                      <a:lnTo>
                        <a:pt x="186" y="624"/>
                      </a:lnTo>
                      <a:lnTo>
                        <a:pt x="186" y="623"/>
                      </a:lnTo>
                      <a:lnTo>
                        <a:pt x="186" y="624"/>
                      </a:lnTo>
                      <a:lnTo>
                        <a:pt x="185" y="624"/>
                      </a:lnTo>
                      <a:lnTo>
                        <a:pt x="185" y="625"/>
                      </a:lnTo>
                      <a:lnTo>
                        <a:pt x="185" y="626"/>
                      </a:lnTo>
                      <a:lnTo>
                        <a:pt x="184" y="625"/>
                      </a:lnTo>
                      <a:lnTo>
                        <a:pt x="184" y="626"/>
                      </a:lnTo>
                      <a:lnTo>
                        <a:pt x="184" y="625"/>
                      </a:lnTo>
                      <a:lnTo>
                        <a:pt x="184" y="626"/>
                      </a:lnTo>
                      <a:lnTo>
                        <a:pt x="183" y="626"/>
                      </a:lnTo>
                      <a:lnTo>
                        <a:pt x="182" y="626"/>
                      </a:lnTo>
                      <a:lnTo>
                        <a:pt x="183" y="626"/>
                      </a:lnTo>
                      <a:lnTo>
                        <a:pt x="182" y="626"/>
                      </a:lnTo>
                      <a:lnTo>
                        <a:pt x="182" y="627"/>
                      </a:lnTo>
                      <a:lnTo>
                        <a:pt x="181" y="627"/>
                      </a:lnTo>
                      <a:lnTo>
                        <a:pt x="180" y="628"/>
                      </a:lnTo>
                      <a:lnTo>
                        <a:pt x="179" y="628"/>
                      </a:lnTo>
                      <a:lnTo>
                        <a:pt x="178" y="628"/>
                      </a:lnTo>
                      <a:lnTo>
                        <a:pt x="178" y="627"/>
                      </a:lnTo>
                      <a:lnTo>
                        <a:pt x="178" y="628"/>
                      </a:lnTo>
                      <a:lnTo>
                        <a:pt x="177" y="629"/>
                      </a:lnTo>
                      <a:lnTo>
                        <a:pt x="178" y="629"/>
                      </a:lnTo>
                      <a:lnTo>
                        <a:pt x="177" y="629"/>
                      </a:lnTo>
                      <a:lnTo>
                        <a:pt x="176" y="629"/>
                      </a:lnTo>
                      <a:lnTo>
                        <a:pt x="175" y="629"/>
                      </a:lnTo>
                      <a:lnTo>
                        <a:pt x="175" y="630"/>
                      </a:lnTo>
                      <a:lnTo>
                        <a:pt x="174" y="630"/>
                      </a:lnTo>
                      <a:lnTo>
                        <a:pt x="173" y="630"/>
                      </a:lnTo>
                      <a:lnTo>
                        <a:pt x="173" y="631"/>
                      </a:lnTo>
                      <a:lnTo>
                        <a:pt x="173" y="630"/>
                      </a:lnTo>
                      <a:lnTo>
                        <a:pt x="172" y="630"/>
                      </a:lnTo>
                      <a:lnTo>
                        <a:pt x="172" y="631"/>
                      </a:lnTo>
                      <a:lnTo>
                        <a:pt x="171" y="630"/>
                      </a:lnTo>
                      <a:lnTo>
                        <a:pt x="171" y="631"/>
                      </a:lnTo>
                      <a:lnTo>
                        <a:pt x="170" y="631"/>
                      </a:lnTo>
                      <a:lnTo>
                        <a:pt x="170" y="632"/>
                      </a:lnTo>
                      <a:lnTo>
                        <a:pt x="169" y="632"/>
                      </a:lnTo>
                      <a:lnTo>
                        <a:pt x="169" y="631"/>
                      </a:lnTo>
                      <a:lnTo>
                        <a:pt x="168" y="631"/>
                      </a:lnTo>
                      <a:lnTo>
                        <a:pt x="169" y="630"/>
                      </a:lnTo>
                      <a:lnTo>
                        <a:pt x="169" y="629"/>
                      </a:lnTo>
                      <a:lnTo>
                        <a:pt x="169" y="630"/>
                      </a:lnTo>
                      <a:lnTo>
                        <a:pt x="169" y="629"/>
                      </a:lnTo>
                      <a:lnTo>
                        <a:pt x="169" y="628"/>
                      </a:lnTo>
                      <a:lnTo>
                        <a:pt x="168" y="628"/>
                      </a:lnTo>
                      <a:lnTo>
                        <a:pt x="168" y="627"/>
                      </a:lnTo>
                      <a:lnTo>
                        <a:pt x="167" y="627"/>
                      </a:lnTo>
                      <a:lnTo>
                        <a:pt x="168" y="627"/>
                      </a:lnTo>
                      <a:lnTo>
                        <a:pt x="168" y="626"/>
                      </a:lnTo>
                      <a:lnTo>
                        <a:pt x="168" y="625"/>
                      </a:lnTo>
                      <a:lnTo>
                        <a:pt x="168" y="624"/>
                      </a:lnTo>
                      <a:lnTo>
                        <a:pt x="168" y="625"/>
                      </a:lnTo>
                      <a:lnTo>
                        <a:pt x="167" y="624"/>
                      </a:lnTo>
                      <a:lnTo>
                        <a:pt x="168" y="624"/>
                      </a:lnTo>
                      <a:lnTo>
                        <a:pt x="168" y="623"/>
                      </a:lnTo>
                      <a:lnTo>
                        <a:pt x="168" y="622"/>
                      </a:lnTo>
                      <a:lnTo>
                        <a:pt x="168" y="621"/>
                      </a:lnTo>
                      <a:lnTo>
                        <a:pt x="168" y="620"/>
                      </a:lnTo>
                      <a:lnTo>
                        <a:pt x="168" y="619"/>
                      </a:lnTo>
                      <a:lnTo>
                        <a:pt x="167" y="620"/>
                      </a:lnTo>
                      <a:lnTo>
                        <a:pt x="166" y="619"/>
                      </a:lnTo>
                      <a:lnTo>
                        <a:pt x="165" y="619"/>
                      </a:lnTo>
                      <a:lnTo>
                        <a:pt x="164" y="619"/>
                      </a:lnTo>
                      <a:lnTo>
                        <a:pt x="164" y="620"/>
                      </a:lnTo>
                      <a:lnTo>
                        <a:pt x="164" y="621"/>
                      </a:lnTo>
                      <a:lnTo>
                        <a:pt x="164" y="622"/>
                      </a:lnTo>
                      <a:lnTo>
                        <a:pt x="164" y="623"/>
                      </a:lnTo>
                      <a:lnTo>
                        <a:pt x="164" y="624"/>
                      </a:lnTo>
                      <a:lnTo>
                        <a:pt x="163" y="624"/>
                      </a:lnTo>
                      <a:lnTo>
                        <a:pt x="162" y="624"/>
                      </a:lnTo>
                      <a:lnTo>
                        <a:pt x="162" y="625"/>
                      </a:lnTo>
                      <a:lnTo>
                        <a:pt x="162" y="626"/>
                      </a:lnTo>
                      <a:lnTo>
                        <a:pt x="162" y="627"/>
                      </a:lnTo>
                      <a:lnTo>
                        <a:pt x="162" y="628"/>
                      </a:lnTo>
                      <a:lnTo>
                        <a:pt x="161" y="628"/>
                      </a:lnTo>
                      <a:lnTo>
                        <a:pt x="162" y="628"/>
                      </a:lnTo>
                      <a:lnTo>
                        <a:pt x="161" y="629"/>
                      </a:lnTo>
                      <a:lnTo>
                        <a:pt x="161" y="630"/>
                      </a:lnTo>
                      <a:lnTo>
                        <a:pt x="161" y="631"/>
                      </a:lnTo>
                      <a:lnTo>
                        <a:pt x="161" y="632"/>
                      </a:lnTo>
                      <a:lnTo>
                        <a:pt x="160" y="633"/>
                      </a:lnTo>
                      <a:lnTo>
                        <a:pt x="159" y="633"/>
                      </a:lnTo>
                      <a:lnTo>
                        <a:pt x="158" y="632"/>
                      </a:lnTo>
                      <a:lnTo>
                        <a:pt x="158" y="631"/>
                      </a:lnTo>
                      <a:lnTo>
                        <a:pt x="158" y="630"/>
                      </a:lnTo>
                      <a:lnTo>
                        <a:pt x="158" y="629"/>
                      </a:lnTo>
                      <a:lnTo>
                        <a:pt x="159" y="629"/>
                      </a:lnTo>
                      <a:lnTo>
                        <a:pt x="159" y="628"/>
                      </a:lnTo>
                      <a:lnTo>
                        <a:pt x="158" y="628"/>
                      </a:lnTo>
                      <a:lnTo>
                        <a:pt x="158" y="627"/>
                      </a:lnTo>
                      <a:lnTo>
                        <a:pt x="159" y="627"/>
                      </a:lnTo>
                      <a:lnTo>
                        <a:pt x="159" y="626"/>
                      </a:lnTo>
                      <a:lnTo>
                        <a:pt x="159" y="627"/>
                      </a:lnTo>
                      <a:lnTo>
                        <a:pt x="159" y="626"/>
                      </a:lnTo>
                      <a:lnTo>
                        <a:pt x="159" y="625"/>
                      </a:lnTo>
                      <a:lnTo>
                        <a:pt x="160" y="625"/>
                      </a:lnTo>
                      <a:lnTo>
                        <a:pt x="160" y="624"/>
                      </a:lnTo>
                      <a:lnTo>
                        <a:pt x="160" y="623"/>
                      </a:lnTo>
                      <a:lnTo>
                        <a:pt x="159" y="623"/>
                      </a:lnTo>
                      <a:lnTo>
                        <a:pt x="160" y="622"/>
                      </a:lnTo>
                      <a:lnTo>
                        <a:pt x="159" y="622"/>
                      </a:lnTo>
                      <a:lnTo>
                        <a:pt x="159" y="621"/>
                      </a:lnTo>
                      <a:lnTo>
                        <a:pt x="159" y="620"/>
                      </a:lnTo>
                      <a:lnTo>
                        <a:pt x="160" y="620"/>
                      </a:lnTo>
                      <a:lnTo>
                        <a:pt x="160" y="619"/>
                      </a:lnTo>
                      <a:lnTo>
                        <a:pt x="160" y="618"/>
                      </a:lnTo>
                      <a:lnTo>
                        <a:pt x="160" y="617"/>
                      </a:lnTo>
                      <a:lnTo>
                        <a:pt x="159" y="617"/>
                      </a:lnTo>
                      <a:lnTo>
                        <a:pt x="159" y="616"/>
                      </a:lnTo>
                      <a:lnTo>
                        <a:pt x="159" y="615"/>
                      </a:lnTo>
                      <a:lnTo>
                        <a:pt x="159" y="614"/>
                      </a:lnTo>
                      <a:lnTo>
                        <a:pt x="159" y="615"/>
                      </a:lnTo>
                      <a:lnTo>
                        <a:pt x="159" y="614"/>
                      </a:lnTo>
                      <a:lnTo>
                        <a:pt x="159" y="613"/>
                      </a:lnTo>
                      <a:lnTo>
                        <a:pt x="158" y="613"/>
                      </a:lnTo>
                      <a:lnTo>
                        <a:pt x="157" y="612"/>
                      </a:lnTo>
                      <a:lnTo>
                        <a:pt x="157" y="613"/>
                      </a:lnTo>
                      <a:lnTo>
                        <a:pt x="157" y="612"/>
                      </a:lnTo>
                      <a:lnTo>
                        <a:pt x="156" y="612"/>
                      </a:lnTo>
                      <a:lnTo>
                        <a:pt x="156" y="611"/>
                      </a:lnTo>
                      <a:lnTo>
                        <a:pt x="156" y="610"/>
                      </a:lnTo>
                      <a:lnTo>
                        <a:pt x="156" y="609"/>
                      </a:lnTo>
                      <a:lnTo>
                        <a:pt x="155" y="609"/>
                      </a:lnTo>
                      <a:lnTo>
                        <a:pt x="154" y="609"/>
                      </a:lnTo>
                      <a:lnTo>
                        <a:pt x="155" y="609"/>
                      </a:lnTo>
                      <a:lnTo>
                        <a:pt x="154" y="609"/>
                      </a:lnTo>
                      <a:lnTo>
                        <a:pt x="154" y="608"/>
                      </a:lnTo>
                      <a:lnTo>
                        <a:pt x="153" y="608"/>
                      </a:lnTo>
                      <a:lnTo>
                        <a:pt x="152" y="608"/>
                      </a:lnTo>
                      <a:lnTo>
                        <a:pt x="151" y="608"/>
                      </a:lnTo>
                      <a:lnTo>
                        <a:pt x="150" y="608"/>
                      </a:lnTo>
                      <a:lnTo>
                        <a:pt x="150" y="607"/>
                      </a:lnTo>
                      <a:lnTo>
                        <a:pt x="149" y="607"/>
                      </a:lnTo>
                      <a:lnTo>
                        <a:pt x="149" y="606"/>
                      </a:lnTo>
                      <a:lnTo>
                        <a:pt x="149" y="605"/>
                      </a:lnTo>
                      <a:lnTo>
                        <a:pt x="149" y="606"/>
                      </a:lnTo>
                      <a:lnTo>
                        <a:pt x="149" y="605"/>
                      </a:lnTo>
                      <a:lnTo>
                        <a:pt x="149" y="604"/>
                      </a:lnTo>
                      <a:lnTo>
                        <a:pt x="149" y="603"/>
                      </a:lnTo>
                      <a:lnTo>
                        <a:pt x="149" y="602"/>
                      </a:lnTo>
                      <a:lnTo>
                        <a:pt x="148" y="601"/>
                      </a:lnTo>
                      <a:lnTo>
                        <a:pt x="148" y="602"/>
                      </a:lnTo>
                      <a:lnTo>
                        <a:pt x="148" y="601"/>
                      </a:lnTo>
                      <a:lnTo>
                        <a:pt x="147" y="601"/>
                      </a:lnTo>
                      <a:lnTo>
                        <a:pt x="147" y="600"/>
                      </a:lnTo>
                      <a:lnTo>
                        <a:pt x="146" y="600"/>
                      </a:lnTo>
                      <a:lnTo>
                        <a:pt x="146" y="599"/>
                      </a:lnTo>
                      <a:lnTo>
                        <a:pt x="145" y="599"/>
                      </a:lnTo>
                      <a:lnTo>
                        <a:pt x="145" y="598"/>
                      </a:lnTo>
                      <a:lnTo>
                        <a:pt x="145" y="599"/>
                      </a:lnTo>
                      <a:lnTo>
                        <a:pt x="145" y="598"/>
                      </a:lnTo>
                      <a:lnTo>
                        <a:pt x="144" y="598"/>
                      </a:lnTo>
                      <a:lnTo>
                        <a:pt x="144" y="597"/>
                      </a:lnTo>
                      <a:lnTo>
                        <a:pt x="143" y="597"/>
                      </a:lnTo>
                      <a:lnTo>
                        <a:pt x="143" y="596"/>
                      </a:lnTo>
                      <a:lnTo>
                        <a:pt x="143" y="595"/>
                      </a:lnTo>
                      <a:lnTo>
                        <a:pt x="142" y="595"/>
                      </a:lnTo>
                      <a:lnTo>
                        <a:pt x="141" y="595"/>
                      </a:lnTo>
                      <a:lnTo>
                        <a:pt x="141" y="594"/>
                      </a:lnTo>
                      <a:lnTo>
                        <a:pt x="141" y="593"/>
                      </a:lnTo>
                      <a:lnTo>
                        <a:pt x="141" y="592"/>
                      </a:lnTo>
                      <a:lnTo>
                        <a:pt x="140" y="592"/>
                      </a:lnTo>
                      <a:lnTo>
                        <a:pt x="139" y="592"/>
                      </a:lnTo>
                      <a:lnTo>
                        <a:pt x="139" y="593"/>
                      </a:lnTo>
                      <a:lnTo>
                        <a:pt x="138" y="593"/>
                      </a:lnTo>
                      <a:lnTo>
                        <a:pt x="131" y="603"/>
                      </a:lnTo>
                      <a:lnTo>
                        <a:pt x="130" y="603"/>
                      </a:lnTo>
                      <a:lnTo>
                        <a:pt x="130" y="602"/>
                      </a:lnTo>
                      <a:lnTo>
                        <a:pt x="129" y="602"/>
                      </a:lnTo>
                      <a:lnTo>
                        <a:pt x="128" y="601"/>
                      </a:lnTo>
                      <a:lnTo>
                        <a:pt x="128" y="600"/>
                      </a:lnTo>
                      <a:lnTo>
                        <a:pt x="127" y="600"/>
                      </a:lnTo>
                      <a:lnTo>
                        <a:pt x="127" y="599"/>
                      </a:lnTo>
                      <a:lnTo>
                        <a:pt x="126" y="599"/>
                      </a:lnTo>
                      <a:lnTo>
                        <a:pt x="126" y="600"/>
                      </a:lnTo>
                      <a:lnTo>
                        <a:pt x="125" y="600"/>
                      </a:lnTo>
                      <a:lnTo>
                        <a:pt x="125" y="599"/>
                      </a:lnTo>
                      <a:lnTo>
                        <a:pt x="124" y="599"/>
                      </a:lnTo>
                      <a:lnTo>
                        <a:pt x="123" y="599"/>
                      </a:lnTo>
                      <a:lnTo>
                        <a:pt x="123" y="598"/>
                      </a:lnTo>
                      <a:lnTo>
                        <a:pt x="122" y="598"/>
                      </a:lnTo>
                      <a:lnTo>
                        <a:pt x="123" y="598"/>
                      </a:lnTo>
                      <a:lnTo>
                        <a:pt x="122" y="598"/>
                      </a:lnTo>
                      <a:lnTo>
                        <a:pt x="122" y="597"/>
                      </a:lnTo>
                      <a:lnTo>
                        <a:pt x="123" y="597"/>
                      </a:lnTo>
                      <a:lnTo>
                        <a:pt x="122" y="597"/>
                      </a:lnTo>
                      <a:lnTo>
                        <a:pt x="123" y="597"/>
                      </a:lnTo>
                      <a:lnTo>
                        <a:pt x="123" y="596"/>
                      </a:lnTo>
                      <a:lnTo>
                        <a:pt x="123" y="597"/>
                      </a:lnTo>
                      <a:lnTo>
                        <a:pt x="123" y="596"/>
                      </a:lnTo>
                      <a:lnTo>
                        <a:pt x="124" y="595"/>
                      </a:lnTo>
                      <a:lnTo>
                        <a:pt x="124" y="594"/>
                      </a:lnTo>
                      <a:lnTo>
                        <a:pt x="123" y="594"/>
                      </a:lnTo>
                      <a:lnTo>
                        <a:pt x="122" y="593"/>
                      </a:lnTo>
                      <a:lnTo>
                        <a:pt x="121" y="593"/>
                      </a:lnTo>
                      <a:lnTo>
                        <a:pt x="120" y="590"/>
                      </a:lnTo>
                      <a:lnTo>
                        <a:pt x="119" y="590"/>
                      </a:lnTo>
                      <a:lnTo>
                        <a:pt x="119" y="591"/>
                      </a:lnTo>
                      <a:lnTo>
                        <a:pt x="118" y="592"/>
                      </a:lnTo>
                      <a:lnTo>
                        <a:pt x="117" y="592"/>
                      </a:lnTo>
                      <a:lnTo>
                        <a:pt x="117" y="593"/>
                      </a:lnTo>
                      <a:lnTo>
                        <a:pt x="116" y="593"/>
                      </a:lnTo>
                      <a:lnTo>
                        <a:pt x="116" y="594"/>
                      </a:lnTo>
                      <a:lnTo>
                        <a:pt x="115" y="594"/>
                      </a:lnTo>
                      <a:lnTo>
                        <a:pt x="114" y="595"/>
                      </a:lnTo>
                      <a:lnTo>
                        <a:pt x="113" y="596"/>
                      </a:lnTo>
                      <a:lnTo>
                        <a:pt x="112" y="596"/>
                      </a:lnTo>
                      <a:lnTo>
                        <a:pt x="111" y="597"/>
                      </a:lnTo>
                      <a:lnTo>
                        <a:pt x="110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09" y="600"/>
                      </a:lnTo>
                      <a:lnTo>
                        <a:pt x="109" y="601"/>
                      </a:lnTo>
                      <a:lnTo>
                        <a:pt x="108" y="601"/>
                      </a:lnTo>
                      <a:lnTo>
                        <a:pt x="108" y="602"/>
                      </a:lnTo>
                      <a:lnTo>
                        <a:pt x="107" y="603"/>
                      </a:lnTo>
                      <a:lnTo>
                        <a:pt x="107" y="604"/>
                      </a:lnTo>
                      <a:lnTo>
                        <a:pt x="108" y="604"/>
                      </a:lnTo>
                      <a:lnTo>
                        <a:pt x="107" y="604"/>
                      </a:lnTo>
                      <a:lnTo>
                        <a:pt x="107" y="605"/>
                      </a:lnTo>
                      <a:lnTo>
                        <a:pt x="106" y="606"/>
                      </a:lnTo>
                      <a:lnTo>
                        <a:pt x="106" y="607"/>
                      </a:lnTo>
                      <a:lnTo>
                        <a:pt x="105" y="607"/>
                      </a:lnTo>
                      <a:lnTo>
                        <a:pt x="105" y="608"/>
                      </a:lnTo>
                      <a:lnTo>
                        <a:pt x="105" y="609"/>
                      </a:lnTo>
                      <a:lnTo>
                        <a:pt x="104" y="609"/>
                      </a:lnTo>
                      <a:lnTo>
                        <a:pt x="103" y="609"/>
                      </a:lnTo>
                      <a:lnTo>
                        <a:pt x="103" y="610"/>
                      </a:lnTo>
                      <a:lnTo>
                        <a:pt x="102" y="611"/>
                      </a:lnTo>
                      <a:lnTo>
                        <a:pt x="102" y="612"/>
                      </a:lnTo>
                      <a:lnTo>
                        <a:pt x="101" y="613"/>
                      </a:lnTo>
                      <a:lnTo>
                        <a:pt x="101" y="614"/>
                      </a:lnTo>
                      <a:lnTo>
                        <a:pt x="102" y="614"/>
                      </a:lnTo>
                      <a:lnTo>
                        <a:pt x="102" y="615"/>
                      </a:lnTo>
                      <a:lnTo>
                        <a:pt x="102" y="616"/>
                      </a:lnTo>
                      <a:lnTo>
                        <a:pt x="101" y="616"/>
                      </a:lnTo>
                      <a:lnTo>
                        <a:pt x="101" y="617"/>
                      </a:lnTo>
                      <a:lnTo>
                        <a:pt x="101" y="618"/>
                      </a:lnTo>
                      <a:lnTo>
                        <a:pt x="102" y="619"/>
                      </a:lnTo>
                      <a:lnTo>
                        <a:pt x="101" y="619"/>
                      </a:lnTo>
                      <a:lnTo>
                        <a:pt x="101" y="620"/>
                      </a:lnTo>
                      <a:lnTo>
                        <a:pt x="102" y="621"/>
                      </a:lnTo>
                      <a:lnTo>
                        <a:pt x="101" y="622"/>
                      </a:lnTo>
                      <a:lnTo>
                        <a:pt x="102" y="623"/>
                      </a:lnTo>
                      <a:lnTo>
                        <a:pt x="102" y="625"/>
                      </a:lnTo>
                      <a:lnTo>
                        <a:pt x="101" y="625"/>
                      </a:lnTo>
                      <a:lnTo>
                        <a:pt x="100" y="626"/>
                      </a:lnTo>
                      <a:lnTo>
                        <a:pt x="90" y="620"/>
                      </a:lnTo>
                      <a:lnTo>
                        <a:pt x="59" y="601"/>
                      </a:lnTo>
                      <a:lnTo>
                        <a:pt x="60" y="600"/>
                      </a:lnTo>
                      <a:lnTo>
                        <a:pt x="59" y="600"/>
                      </a:lnTo>
                      <a:lnTo>
                        <a:pt x="58" y="600"/>
                      </a:lnTo>
                      <a:lnTo>
                        <a:pt x="58" y="599"/>
                      </a:lnTo>
                      <a:lnTo>
                        <a:pt x="57" y="599"/>
                      </a:lnTo>
                      <a:lnTo>
                        <a:pt x="56" y="599"/>
                      </a:lnTo>
                      <a:lnTo>
                        <a:pt x="55" y="599"/>
                      </a:lnTo>
                      <a:lnTo>
                        <a:pt x="55" y="598"/>
                      </a:lnTo>
                      <a:lnTo>
                        <a:pt x="54" y="598"/>
                      </a:lnTo>
                      <a:lnTo>
                        <a:pt x="53" y="598"/>
                      </a:lnTo>
                      <a:lnTo>
                        <a:pt x="52" y="597"/>
                      </a:lnTo>
                      <a:lnTo>
                        <a:pt x="51" y="597"/>
                      </a:lnTo>
                      <a:lnTo>
                        <a:pt x="50" y="597"/>
                      </a:lnTo>
                      <a:lnTo>
                        <a:pt x="49" y="597"/>
                      </a:lnTo>
                      <a:lnTo>
                        <a:pt x="49" y="596"/>
                      </a:lnTo>
                      <a:lnTo>
                        <a:pt x="48" y="596"/>
                      </a:lnTo>
                      <a:lnTo>
                        <a:pt x="47" y="596"/>
                      </a:lnTo>
                      <a:lnTo>
                        <a:pt x="47" y="595"/>
                      </a:lnTo>
                      <a:lnTo>
                        <a:pt x="46" y="595"/>
                      </a:lnTo>
                      <a:lnTo>
                        <a:pt x="45" y="595"/>
                      </a:lnTo>
                      <a:lnTo>
                        <a:pt x="44" y="595"/>
                      </a:lnTo>
                      <a:lnTo>
                        <a:pt x="43" y="595"/>
                      </a:lnTo>
                      <a:lnTo>
                        <a:pt x="43" y="594"/>
                      </a:lnTo>
                      <a:lnTo>
                        <a:pt x="42" y="594"/>
                      </a:lnTo>
                      <a:lnTo>
                        <a:pt x="41" y="594"/>
                      </a:lnTo>
                      <a:lnTo>
                        <a:pt x="40" y="593"/>
                      </a:lnTo>
                      <a:lnTo>
                        <a:pt x="40" y="594"/>
                      </a:lnTo>
                      <a:lnTo>
                        <a:pt x="40" y="593"/>
                      </a:lnTo>
                      <a:lnTo>
                        <a:pt x="39" y="593"/>
                      </a:lnTo>
                      <a:lnTo>
                        <a:pt x="38" y="593"/>
                      </a:lnTo>
                      <a:lnTo>
                        <a:pt x="38" y="592"/>
                      </a:lnTo>
                      <a:lnTo>
                        <a:pt x="37" y="592"/>
                      </a:lnTo>
                      <a:lnTo>
                        <a:pt x="36" y="592"/>
                      </a:lnTo>
                      <a:lnTo>
                        <a:pt x="36" y="590"/>
                      </a:lnTo>
                      <a:lnTo>
                        <a:pt x="35" y="590"/>
                      </a:lnTo>
                      <a:lnTo>
                        <a:pt x="34" y="590"/>
                      </a:lnTo>
                      <a:lnTo>
                        <a:pt x="33" y="589"/>
                      </a:lnTo>
                      <a:lnTo>
                        <a:pt x="32" y="589"/>
                      </a:lnTo>
                      <a:lnTo>
                        <a:pt x="31" y="589"/>
                      </a:lnTo>
                      <a:lnTo>
                        <a:pt x="31" y="588"/>
                      </a:lnTo>
                      <a:lnTo>
                        <a:pt x="31" y="589"/>
                      </a:lnTo>
                      <a:lnTo>
                        <a:pt x="30" y="588"/>
                      </a:lnTo>
                      <a:lnTo>
                        <a:pt x="30" y="587"/>
                      </a:lnTo>
                      <a:lnTo>
                        <a:pt x="30" y="586"/>
                      </a:lnTo>
                      <a:lnTo>
                        <a:pt x="29" y="586"/>
                      </a:lnTo>
                      <a:lnTo>
                        <a:pt x="29" y="585"/>
                      </a:lnTo>
                      <a:lnTo>
                        <a:pt x="30" y="585"/>
                      </a:lnTo>
                      <a:lnTo>
                        <a:pt x="29" y="585"/>
                      </a:lnTo>
                      <a:lnTo>
                        <a:pt x="30" y="585"/>
                      </a:lnTo>
                      <a:lnTo>
                        <a:pt x="30" y="584"/>
                      </a:lnTo>
                      <a:lnTo>
                        <a:pt x="30" y="583"/>
                      </a:lnTo>
                      <a:lnTo>
                        <a:pt x="30" y="582"/>
                      </a:lnTo>
                      <a:lnTo>
                        <a:pt x="31" y="582"/>
                      </a:lnTo>
                      <a:lnTo>
                        <a:pt x="30" y="582"/>
                      </a:lnTo>
                      <a:lnTo>
                        <a:pt x="30" y="581"/>
                      </a:lnTo>
                      <a:lnTo>
                        <a:pt x="31" y="581"/>
                      </a:lnTo>
                      <a:lnTo>
                        <a:pt x="30" y="581"/>
                      </a:lnTo>
                      <a:lnTo>
                        <a:pt x="31" y="581"/>
                      </a:lnTo>
                      <a:lnTo>
                        <a:pt x="31" y="580"/>
                      </a:lnTo>
                      <a:lnTo>
                        <a:pt x="32" y="580"/>
                      </a:lnTo>
                      <a:lnTo>
                        <a:pt x="31" y="579"/>
                      </a:lnTo>
                      <a:lnTo>
                        <a:pt x="32" y="579"/>
                      </a:lnTo>
                      <a:lnTo>
                        <a:pt x="31" y="579"/>
                      </a:lnTo>
                      <a:lnTo>
                        <a:pt x="32" y="579"/>
                      </a:lnTo>
                      <a:lnTo>
                        <a:pt x="31" y="579"/>
                      </a:lnTo>
                      <a:lnTo>
                        <a:pt x="31" y="578"/>
                      </a:lnTo>
                      <a:lnTo>
                        <a:pt x="30" y="578"/>
                      </a:lnTo>
                      <a:lnTo>
                        <a:pt x="31" y="578"/>
                      </a:lnTo>
                      <a:lnTo>
                        <a:pt x="31" y="577"/>
                      </a:lnTo>
                      <a:lnTo>
                        <a:pt x="31" y="576"/>
                      </a:lnTo>
                      <a:lnTo>
                        <a:pt x="31" y="577"/>
                      </a:lnTo>
                      <a:lnTo>
                        <a:pt x="31" y="576"/>
                      </a:lnTo>
                      <a:lnTo>
                        <a:pt x="32" y="576"/>
                      </a:lnTo>
                      <a:lnTo>
                        <a:pt x="32" y="577"/>
                      </a:lnTo>
                      <a:lnTo>
                        <a:pt x="32" y="576"/>
                      </a:lnTo>
                      <a:lnTo>
                        <a:pt x="33" y="576"/>
                      </a:lnTo>
                      <a:lnTo>
                        <a:pt x="33" y="577"/>
                      </a:lnTo>
                      <a:lnTo>
                        <a:pt x="33" y="576"/>
                      </a:lnTo>
                      <a:lnTo>
                        <a:pt x="33" y="575"/>
                      </a:lnTo>
                      <a:lnTo>
                        <a:pt x="33" y="574"/>
                      </a:lnTo>
                      <a:lnTo>
                        <a:pt x="34" y="574"/>
                      </a:lnTo>
                      <a:lnTo>
                        <a:pt x="34" y="573"/>
                      </a:lnTo>
                      <a:lnTo>
                        <a:pt x="34" y="572"/>
                      </a:lnTo>
                      <a:lnTo>
                        <a:pt x="35" y="572"/>
                      </a:lnTo>
                      <a:lnTo>
                        <a:pt x="36" y="572"/>
                      </a:lnTo>
                      <a:lnTo>
                        <a:pt x="35" y="572"/>
                      </a:lnTo>
                      <a:lnTo>
                        <a:pt x="35" y="571"/>
                      </a:lnTo>
                      <a:lnTo>
                        <a:pt x="35" y="570"/>
                      </a:lnTo>
                      <a:lnTo>
                        <a:pt x="35" y="569"/>
                      </a:lnTo>
                      <a:lnTo>
                        <a:pt x="36" y="568"/>
                      </a:lnTo>
                      <a:lnTo>
                        <a:pt x="36" y="569"/>
                      </a:lnTo>
                      <a:lnTo>
                        <a:pt x="37" y="569"/>
                      </a:lnTo>
                      <a:lnTo>
                        <a:pt x="38" y="568"/>
                      </a:lnTo>
                      <a:lnTo>
                        <a:pt x="38" y="567"/>
                      </a:lnTo>
                      <a:lnTo>
                        <a:pt x="39" y="567"/>
                      </a:lnTo>
                      <a:lnTo>
                        <a:pt x="38" y="567"/>
                      </a:lnTo>
                      <a:lnTo>
                        <a:pt x="38" y="566"/>
                      </a:lnTo>
                      <a:lnTo>
                        <a:pt x="37" y="566"/>
                      </a:lnTo>
                      <a:lnTo>
                        <a:pt x="37" y="565"/>
                      </a:lnTo>
                      <a:lnTo>
                        <a:pt x="36" y="565"/>
                      </a:lnTo>
                      <a:lnTo>
                        <a:pt x="37" y="565"/>
                      </a:lnTo>
                      <a:lnTo>
                        <a:pt x="37" y="564"/>
                      </a:lnTo>
                      <a:lnTo>
                        <a:pt x="37" y="563"/>
                      </a:lnTo>
                      <a:lnTo>
                        <a:pt x="37" y="562"/>
                      </a:lnTo>
                      <a:lnTo>
                        <a:pt x="38" y="562"/>
                      </a:lnTo>
                      <a:lnTo>
                        <a:pt x="38" y="561"/>
                      </a:lnTo>
                      <a:lnTo>
                        <a:pt x="39" y="561"/>
                      </a:lnTo>
                      <a:lnTo>
                        <a:pt x="39" y="560"/>
                      </a:lnTo>
                      <a:lnTo>
                        <a:pt x="39" y="559"/>
                      </a:lnTo>
                      <a:lnTo>
                        <a:pt x="40" y="559"/>
                      </a:lnTo>
                      <a:lnTo>
                        <a:pt x="40" y="558"/>
                      </a:lnTo>
                      <a:lnTo>
                        <a:pt x="41" y="558"/>
                      </a:lnTo>
                      <a:lnTo>
                        <a:pt x="42" y="558"/>
                      </a:lnTo>
                      <a:lnTo>
                        <a:pt x="42" y="557"/>
                      </a:lnTo>
                      <a:lnTo>
                        <a:pt x="42" y="556"/>
                      </a:lnTo>
                      <a:lnTo>
                        <a:pt x="43" y="555"/>
                      </a:lnTo>
                      <a:lnTo>
                        <a:pt x="44" y="555"/>
                      </a:lnTo>
                      <a:lnTo>
                        <a:pt x="43" y="555"/>
                      </a:lnTo>
                      <a:lnTo>
                        <a:pt x="42" y="555"/>
                      </a:lnTo>
                      <a:lnTo>
                        <a:pt x="41" y="555"/>
                      </a:lnTo>
                      <a:lnTo>
                        <a:pt x="41" y="556"/>
                      </a:lnTo>
                      <a:lnTo>
                        <a:pt x="41" y="557"/>
                      </a:lnTo>
                      <a:lnTo>
                        <a:pt x="40" y="557"/>
                      </a:lnTo>
                      <a:lnTo>
                        <a:pt x="40" y="556"/>
                      </a:lnTo>
                      <a:lnTo>
                        <a:pt x="39" y="556"/>
                      </a:lnTo>
                      <a:lnTo>
                        <a:pt x="40" y="556"/>
                      </a:lnTo>
                      <a:lnTo>
                        <a:pt x="40" y="557"/>
                      </a:lnTo>
                      <a:lnTo>
                        <a:pt x="39" y="557"/>
                      </a:lnTo>
                      <a:lnTo>
                        <a:pt x="38" y="557"/>
                      </a:lnTo>
                      <a:lnTo>
                        <a:pt x="38" y="558"/>
                      </a:lnTo>
                      <a:lnTo>
                        <a:pt x="37" y="558"/>
                      </a:lnTo>
                      <a:lnTo>
                        <a:pt x="37" y="559"/>
                      </a:lnTo>
                      <a:lnTo>
                        <a:pt x="35" y="559"/>
                      </a:lnTo>
                      <a:lnTo>
                        <a:pt x="34" y="560"/>
                      </a:lnTo>
                      <a:lnTo>
                        <a:pt x="33" y="561"/>
                      </a:lnTo>
                      <a:lnTo>
                        <a:pt x="33" y="560"/>
                      </a:lnTo>
                      <a:lnTo>
                        <a:pt x="32" y="561"/>
                      </a:lnTo>
                      <a:lnTo>
                        <a:pt x="30" y="562"/>
                      </a:lnTo>
                      <a:lnTo>
                        <a:pt x="29" y="562"/>
                      </a:lnTo>
                      <a:lnTo>
                        <a:pt x="29" y="563"/>
                      </a:lnTo>
                      <a:lnTo>
                        <a:pt x="30" y="562"/>
                      </a:lnTo>
                      <a:lnTo>
                        <a:pt x="30" y="563"/>
                      </a:lnTo>
                      <a:lnTo>
                        <a:pt x="30" y="564"/>
                      </a:lnTo>
                      <a:lnTo>
                        <a:pt x="29" y="563"/>
                      </a:lnTo>
                      <a:lnTo>
                        <a:pt x="28" y="563"/>
                      </a:lnTo>
                      <a:lnTo>
                        <a:pt x="29" y="564"/>
                      </a:lnTo>
                      <a:lnTo>
                        <a:pt x="29" y="565"/>
                      </a:lnTo>
                      <a:lnTo>
                        <a:pt x="28" y="565"/>
                      </a:lnTo>
                      <a:lnTo>
                        <a:pt x="27" y="565"/>
                      </a:lnTo>
                      <a:lnTo>
                        <a:pt x="26" y="565"/>
                      </a:lnTo>
                      <a:lnTo>
                        <a:pt x="26" y="566"/>
                      </a:lnTo>
                      <a:lnTo>
                        <a:pt x="27" y="566"/>
                      </a:lnTo>
                      <a:lnTo>
                        <a:pt x="26" y="566"/>
                      </a:lnTo>
                      <a:lnTo>
                        <a:pt x="26" y="567"/>
                      </a:lnTo>
                      <a:lnTo>
                        <a:pt x="25" y="568"/>
                      </a:lnTo>
                      <a:lnTo>
                        <a:pt x="24" y="568"/>
                      </a:lnTo>
                      <a:lnTo>
                        <a:pt x="24" y="569"/>
                      </a:lnTo>
                      <a:lnTo>
                        <a:pt x="23" y="570"/>
                      </a:lnTo>
                      <a:lnTo>
                        <a:pt x="24" y="570"/>
                      </a:lnTo>
                      <a:lnTo>
                        <a:pt x="24" y="571"/>
                      </a:lnTo>
                      <a:lnTo>
                        <a:pt x="23" y="570"/>
                      </a:lnTo>
                      <a:lnTo>
                        <a:pt x="22" y="571"/>
                      </a:lnTo>
                      <a:lnTo>
                        <a:pt x="22" y="572"/>
                      </a:lnTo>
                      <a:lnTo>
                        <a:pt x="22" y="573"/>
                      </a:lnTo>
                      <a:lnTo>
                        <a:pt x="21" y="573"/>
                      </a:lnTo>
                      <a:lnTo>
                        <a:pt x="20" y="573"/>
                      </a:lnTo>
                      <a:lnTo>
                        <a:pt x="20" y="574"/>
                      </a:lnTo>
                      <a:lnTo>
                        <a:pt x="20" y="573"/>
                      </a:lnTo>
                      <a:lnTo>
                        <a:pt x="21" y="573"/>
                      </a:lnTo>
                      <a:lnTo>
                        <a:pt x="21" y="574"/>
                      </a:lnTo>
                      <a:lnTo>
                        <a:pt x="20" y="574"/>
                      </a:lnTo>
                      <a:lnTo>
                        <a:pt x="20" y="575"/>
                      </a:lnTo>
                      <a:lnTo>
                        <a:pt x="20" y="576"/>
                      </a:lnTo>
                      <a:lnTo>
                        <a:pt x="20" y="577"/>
                      </a:lnTo>
                      <a:lnTo>
                        <a:pt x="19" y="577"/>
                      </a:lnTo>
                      <a:lnTo>
                        <a:pt x="18" y="577"/>
                      </a:lnTo>
                      <a:lnTo>
                        <a:pt x="17" y="578"/>
                      </a:lnTo>
                      <a:lnTo>
                        <a:pt x="18" y="579"/>
                      </a:lnTo>
                      <a:lnTo>
                        <a:pt x="18" y="580"/>
                      </a:lnTo>
                      <a:lnTo>
                        <a:pt x="17" y="580"/>
                      </a:lnTo>
                      <a:lnTo>
                        <a:pt x="16" y="580"/>
                      </a:lnTo>
                      <a:lnTo>
                        <a:pt x="16" y="581"/>
                      </a:lnTo>
                      <a:lnTo>
                        <a:pt x="17" y="581"/>
                      </a:lnTo>
                      <a:lnTo>
                        <a:pt x="18" y="581"/>
                      </a:lnTo>
                      <a:lnTo>
                        <a:pt x="17" y="582"/>
                      </a:lnTo>
                      <a:lnTo>
                        <a:pt x="16" y="583"/>
                      </a:lnTo>
                      <a:lnTo>
                        <a:pt x="15" y="584"/>
                      </a:lnTo>
                      <a:lnTo>
                        <a:pt x="16" y="585"/>
                      </a:lnTo>
                      <a:lnTo>
                        <a:pt x="16" y="586"/>
                      </a:lnTo>
                      <a:lnTo>
                        <a:pt x="15" y="586"/>
                      </a:lnTo>
                      <a:lnTo>
                        <a:pt x="15" y="587"/>
                      </a:lnTo>
                      <a:lnTo>
                        <a:pt x="15" y="588"/>
                      </a:lnTo>
                      <a:lnTo>
                        <a:pt x="14" y="589"/>
                      </a:lnTo>
                      <a:lnTo>
                        <a:pt x="14" y="588"/>
                      </a:lnTo>
                      <a:lnTo>
                        <a:pt x="13" y="587"/>
                      </a:lnTo>
                      <a:lnTo>
                        <a:pt x="13" y="588"/>
                      </a:lnTo>
                      <a:lnTo>
                        <a:pt x="12" y="588"/>
                      </a:lnTo>
                      <a:lnTo>
                        <a:pt x="11" y="588"/>
                      </a:lnTo>
                      <a:lnTo>
                        <a:pt x="10" y="588"/>
                      </a:lnTo>
                      <a:lnTo>
                        <a:pt x="8" y="587"/>
                      </a:lnTo>
                      <a:lnTo>
                        <a:pt x="7" y="586"/>
                      </a:lnTo>
                      <a:lnTo>
                        <a:pt x="8" y="585"/>
                      </a:lnTo>
                      <a:lnTo>
                        <a:pt x="9" y="585"/>
                      </a:lnTo>
                      <a:lnTo>
                        <a:pt x="9" y="584"/>
                      </a:lnTo>
                      <a:lnTo>
                        <a:pt x="8" y="584"/>
                      </a:lnTo>
                      <a:lnTo>
                        <a:pt x="7" y="584"/>
                      </a:lnTo>
                      <a:lnTo>
                        <a:pt x="7" y="585"/>
                      </a:lnTo>
                      <a:lnTo>
                        <a:pt x="6" y="586"/>
                      </a:lnTo>
                      <a:lnTo>
                        <a:pt x="5" y="586"/>
                      </a:lnTo>
                      <a:lnTo>
                        <a:pt x="5" y="585"/>
                      </a:lnTo>
                      <a:lnTo>
                        <a:pt x="5" y="584"/>
                      </a:lnTo>
                      <a:lnTo>
                        <a:pt x="6" y="584"/>
                      </a:lnTo>
                      <a:lnTo>
                        <a:pt x="6" y="583"/>
                      </a:lnTo>
                      <a:lnTo>
                        <a:pt x="6" y="582"/>
                      </a:lnTo>
                      <a:lnTo>
                        <a:pt x="5" y="582"/>
                      </a:lnTo>
                      <a:lnTo>
                        <a:pt x="5" y="581"/>
                      </a:lnTo>
                      <a:lnTo>
                        <a:pt x="5" y="580"/>
                      </a:lnTo>
                      <a:lnTo>
                        <a:pt x="6" y="579"/>
                      </a:lnTo>
                      <a:lnTo>
                        <a:pt x="5" y="579"/>
                      </a:lnTo>
                      <a:lnTo>
                        <a:pt x="5" y="578"/>
                      </a:lnTo>
                      <a:lnTo>
                        <a:pt x="5" y="577"/>
                      </a:lnTo>
                      <a:lnTo>
                        <a:pt x="5" y="576"/>
                      </a:lnTo>
                      <a:lnTo>
                        <a:pt x="5" y="577"/>
                      </a:lnTo>
                      <a:lnTo>
                        <a:pt x="4" y="576"/>
                      </a:lnTo>
                      <a:lnTo>
                        <a:pt x="3" y="575"/>
                      </a:lnTo>
                      <a:lnTo>
                        <a:pt x="3" y="574"/>
                      </a:lnTo>
                      <a:lnTo>
                        <a:pt x="4" y="573"/>
                      </a:lnTo>
                      <a:lnTo>
                        <a:pt x="4" y="572"/>
                      </a:lnTo>
                      <a:lnTo>
                        <a:pt x="3" y="572"/>
                      </a:lnTo>
                      <a:lnTo>
                        <a:pt x="2" y="572"/>
                      </a:lnTo>
                      <a:lnTo>
                        <a:pt x="1" y="572"/>
                      </a:lnTo>
                      <a:lnTo>
                        <a:pt x="0" y="572"/>
                      </a:lnTo>
                      <a:lnTo>
                        <a:pt x="0" y="571"/>
                      </a:lnTo>
                      <a:lnTo>
                        <a:pt x="0" y="570"/>
                      </a:lnTo>
                      <a:lnTo>
                        <a:pt x="0" y="569"/>
                      </a:lnTo>
                      <a:lnTo>
                        <a:pt x="0" y="568"/>
                      </a:lnTo>
                      <a:lnTo>
                        <a:pt x="1" y="568"/>
                      </a:lnTo>
                      <a:lnTo>
                        <a:pt x="2" y="568"/>
                      </a:lnTo>
                      <a:lnTo>
                        <a:pt x="3" y="568"/>
                      </a:lnTo>
                      <a:lnTo>
                        <a:pt x="3" y="567"/>
                      </a:lnTo>
                      <a:lnTo>
                        <a:pt x="2" y="567"/>
                      </a:lnTo>
                      <a:lnTo>
                        <a:pt x="2" y="566"/>
                      </a:lnTo>
                      <a:lnTo>
                        <a:pt x="1" y="566"/>
                      </a:lnTo>
                      <a:lnTo>
                        <a:pt x="2" y="565"/>
                      </a:lnTo>
                      <a:lnTo>
                        <a:pt x="3" y="564"/>
                      </a:lnTo>
                      <a:lnTo>
                        <a:pt x="3" y="563"/>
                      </a:lnTo>
                      <a:lnTo>
                        <a:pt x="4" y="562"/>
                      </a:lnTo>
                      <a:lnTo>
                        <a:pt x="4" y="561"/>
                      </a:lnTo>
                      <a:lnTo>
                        <a:pt x="4" y="560"/>
                      </a:lnTo>
                      <a:lnTo>
                        <a:pt x="5" y="560"/>
                      </a:lnTo>
                      <a:lnTo>
                        <a:pt x="5" y="559"/>
                      </a:lnTo>
                      <a:lnTo>
                        <a:pt x="5" y="558"/>
                      </a:lnTo>
                      <a:lnTo>
                        <a:pt x="4" y="558"/>
                      </a:lnTo>
                      <a:lnTo>
                        <a:pt x="4" y="557"/>
                      </a:lnTo>
                      <a:lnTo>
                        <a:pt x="5" y="557"/>
                      </a:lnTo>
                      <a:lnTo>
                        <a:pt x="6" y="557"/>
                      </a:lnTo>
                      <a:lnTo>
                        <a:pt x="7" y="557"/>
                      </a:lnTo>
                      <a:lnTo>
                        <a:pt x="7" y="556"/>
                      </a:lnTo>
                      <a:lnTo>
                        <a:pt x="7" y="555"/>
                      </a:lnTo>
                      <a:lnTo>
                        <a:pt x="6" y="554"/>
                      </a:lnTo>
                      <a:lnTo>
                        <a:pt x="6" y="553"/>
                      </a:lnTo>
                      <a:lnTo>
                        <a:pt x="7" y="552"/>
                      </a:lnTo>
                      <a:lnTo>
                        <a:pt x="6" y="551"/>
                      </a:lnTo>
                      <a:lnTo>
                        <a:pt x="6" y="550"/>
                      </a:lnTo>
                      <a:lnTo>
                        <a:pt x="5" y="549"/>
                      </a:lnTo>
                      <a:lnTo>
                        <a:pt x="5" y="548"/>
                      </a:lnTo>
                      <a:lnTo>
                        <a:pt x="6" y="547"/>
                      </a:lnTo>
                      <a:lnTo>
                        <a:pt x="5" y="547"/>
                      </a:lnTo>
                      <a:lnTo>
                        <a:pt x="5" y="546"/>
                      </a:lnTo>
                      <a:lnTo>
                        <a:pt x="5" y="545"/>
                      </a:lnTo>
                      <a:lnTo>
                        <a:pt x="7" y="544"/>
                      </a:lnTo>
                      <a:lnTo>
                        <a:pt x="7" y="543"/>
                      </a:lnTo>
                      <a:lnTo>
                        <a:pt x="5" y="542"/>
                      </a:lnTo>
                      <a:lnTo>
                        <a:pt x="5" y="541"/>
                      </a:lnTo>
                      <a:lnTo>
                        <a:pt x="5" y="540"/>
                      </a:lnTo>
                      <a:lnTo>
                        <a:pt x="6" y="540"/>
                      </a:lnTo>
                      <a:lnTo>
                        <a:pt x="6" y="539"/>
                      </a:lnTo>
                      <a:lnTo>
                        <a:pt x="5" y="539"/>
                      </a:lnTo>
                      <a:lnTo>
                        <a:pt x="4" y="539"/>
                      </a:lnTo>
                      <a:lnTo>
                        <a:pt x="3" y="539"/>
                      </a:lnTo>
                      <a:lnTo>
                        <a:pt x="3" y="538"/>
                      </a:lnTo>
                      <a:lnTo>
                        <a:pt x="3" y="537"/>
                      </a:lnTo>
                      <a:lnTo>
                        <a:pt x="3" y="536"/>
                      </a:lnTo>
                      <a:lnTo>
                        <a:pt x="3" y="535"/>
                      </a:lnTo>
                      <a:lnTo>
                        <a:pt x="3" y="534"/>
                      </a:lnTo>
                      <a:lnTo>
                        <a:pt x="4" y="533"/>
                      </a:lnTo>
                      <a:lnTo>
                        <a:pt x="4" y="532"/>
                      </a:lnTo>
                      <a:lnTo>
                        <a:pt x="4" y="531"/>
                      </a:lnTo>
                      <a:lnTo>
                        <a:pt x="4" y="530"/>
                      </a:lnTo>
                      <a:lnTo>
                        <a:pt x="4" y="529"/>
                      </a:lnTo>
                      <a:lnTo>
                        <a:pt x="4" y="528"/>
                      </a:lnTo>
                      <a:lnTo>
                        <a:pt x="4" y="527"/>
                      </a:lnTo>
                      <a:lnTo>
                        <a:pt x="5" y="527"/>
                      </a:lnTo>
                      <a:lnTo>
                        <a:pt x="4" y="526"/>
                      </a:lnTo>
                      <a:lnTo>
                        <a:pt x="3" y="526"/>
                      </a:lnTo>
                      <a:lnTo>
                        <a:pt x="3" y="525"/>
                      </a:lnTo>
                      <a:lnTo>
                        <a:pt x="3" y="524"/>
                      </a:lnTo>
                      <a:lnTo>
                        <a:pt x="4" y="523"/>
                      </a:lnTo>
                      <a:lnTo>
                        <a:pt x="3" y="522"/>
                      </a:lnTo>
                      <a:lnTo>
                        <a:pt x="4" y="521"/>
                      </a:lnTo>
                      <a:lnTo>
                        <a:pt x="4" y="520"/>
                      </a:lnTo>
                      <a:lnTo>
                        <a:pt x="5" y="520"/>
                      </a:lnTo>
                      <a:lnTo>
                        <a:pt x="6" y="519"/>
                      </a:lnTo>
                      <a:lnTo>
                        <a:pt x="6" y="517"/>
                      </a:lnTo>
                      <a:lnTo>
                        <a:pt x="5" y="517"/>
                      </a:lnTo>
                      <a:lnTo>
                        <a:pt x="5" y="516"/>
                      </a:lnTo>
                      <a:lnTo>
                        <a:pt x="6" y="515"/>
                      </a:lnTo>
                      <a:lnTo>
                        <a:pt x="7" y="514"/>
                      </a:lnTo>
                      <a:lnTo>
                        <a:pt x="7" y="513"/>
                      </a:lnTo>
                      <a:lnTo>
                        <a:pt x="7" y="512"/>
                      </a:lnTo>
                      <a:lnTo>
                        <a:pt x="6" y="512"/>
                      </a:lnTo>
                      <a:lnTo>
                        <a:pt x="6" y="511"/>
                      </a:lnTo>
                      <a:lnTo>
                        <a:pt x="5" y="511"/>
                      </a:lnTo>
                      <a:lnTo>
                        <a:pt x="4" y="511"/>
                      </a:lnTo>
                      <a:lnTo>
                        <a:pt x="4" y="510"/>
                      </a:lnTo>
                      <a:lnTo>
                        <a:pt x="4" y="509"/>
                      </a:lnTo>
                      <a:lnTo>
                        <a:pt x="4" y="508"/>
                      </a:lnTo>
                      <a:lnTo>
                        <a:pt x="3" y="507"/>
                      </a:lnTo>
                      <a:lnTo>
                        <a:pt x="3" y="506"/>
                      </a:lnTo>
                      <a:lnTo>
                        <a:pt x="3" y="505"/>
                      </a:lnTo>
                      <a:lnTo>
                        <a:pt x="2" y="503"/>
                      </a:lnTo>
                      <a:lnTo>
                        <a:pt x="2" y="502"/>
                      </a:lnTo>
                      <a:lnTo>
                        <a:pt x="1" y="501"/>
                      </a:lnTo>
                      <a:lnTo>
                        <a:pt x="1" y="500"/>
                      </a:lnTo>
                      <a:lnTo>
                        <a:pt x="2" y="500"/>
                      </a:lnTo>
                      <a:lnTo>
                        <a:pt x="3" y="499"/>
                      </a:lnTo>
                      <a:lnTo>
                        <a:pt x="4" y="498"/>
                      </a:lnTo>
                      <a:lnTo>
                        <a:pt x="5" y="498"/>
                      </a:lnTo>
                      <a:lnTo>
                        <a:pt x="6" y="497"/>
                      </a:lnTo>
                      <a:lnTo>
                        <a:pt x="6" y="496"/>
                      </a:lnTo>
                      <a:lnTo>
                        <a:pt x="6" y="495"/>
                      </a:lnTo>
                      <a:lnTo>
                        <a:pt x="6" y="493"/>
                      </a:lnTo>
                      <a:lnTo>
                        <a:pt x="6" y="492"/>
                      </a:lnTo>
                      <a:lnTo>
                        <a:pt x="7" y="492"/>
                      </a:lnTo>
                      <a:lnTo>
                        <a:pt x="7" y="491"/>
                      </a:lnTo>
                      <a:lnTo>
                        <a:pt x="7" y="490"/>
                      </a:lnTo>
                      <a:lnTo>
                        <a:pt x="6" y="490"/>
                      </a:lnTo>
                      <a:lnTo>
                        <a:pt x="6" y="489"/>
                      </a:lnTo>
                      <a:lnTo>
                        <a:pt x="5" y="489"/>
                      </a:lnTo>
                      <a:lnTo>
                        <a:pt x="4" y="489"/>
                      </a:lnTo>
                      <a:lnTo>
                        <a:pt x="3" y="489"/>
                      </a:lnTo>
                      <a:lnTo>
                        <a:pt x="2" y="489"/>
                      </a:lnTo>
                      <a:lnTo>
                        <a:pt x="2" y="488"/>
                      </a:lnTo>
                      <a:lnTo>
                        <a:pt x="1" y="487"/>
                      </a:lnTo>
                      <a:lnTo>
                        <a:pt x="1" y="486"/>
                      </a:lnTo>
                      <a:lnTo>
                        <a:pt x="0" y="486"/>
                      </a:lnTo>
                      <a:lnTo>
                        <a:pt x="0" y="485"/>
                      </a:lnTo>
                      <a:lnTo>
                        <a:pt x="1" y="485"/>
                      </a:lnTo>
                      <a:lnTo>
                        <a:pt x="1" y="484"/>
                      </a:lnTo>
                      <a:lnTo>
                        <a:pt x="1" y="483"/>
                      </a:lnTo>
                      <a:lnTo>
                        <a:pt x="1" y="482"/>
                      </a:lnTo>
                      <a:lnTo>
                        <a:pt x="1" y="480"/>
                      </a:lnTo>
                      <a:lnTo>
                        <a:pt x="0" y="479"/>
                      </a:lnTo>
                      <a:lnTo>
                        <a:pt x="1" y="479"/>
                      </a:lnTo>
                      <a:lnTo>
                        <a:pt x="1" y="478"/>
                      </a:lnTo>
                      <a:lnTo>
                        <a:pt x="1" y="477"/>
                      </a:lnTo>
                      <a:lnTo>
                        <a:pt x="2" y="476"/>
                      </a:lnTo>
                      <a:lnTo>
                        <a:pt x="2" y="475"/>
                      </a:lnTo>
                      <a:lnTo>
                        <a:pt x="2" y="474"/>
                      </a:lnTo>
                      <a:lnTo>
                        <a:pt x="2" y="473"/>
                      </a:lnTo>
                      <a:lnTo>
                        <a:pt x="3" y="472"/>
                      </a:lnTo>
                      <a:lnTo>
                        <a:pt x="4" y="470"/>
                      </a:lnTo>
                      <a:lnTo>
                        <a:pt x="4" y="469"/>
                      </a:lnTo>
                      <a:lnTo>
                        <a:pt x="4" y="468"/>
                      </a:lnTo>
                      <a:lnTo>
                        <a:pt x="5" y="467"/>
                      </a:lnTo>
                      <a:lnTo>
                        <a:pt x="6" y="467"/>
                      </a:lnTo>
                      <a:lnTo>
                        <a:pt x="7" y="466"/>
                      </a:lnTo>
                      <a:lnTo>
                        <a:pt x="7" y="465"/>
                      </a:lnTo>
                      <a:lnTo>
                        <a:pt x="7" y="464"/>
                      </a:lnTo>
                      <a:lnTo>
                        <a:pt x="8" y="464"/>
                      </a:lnTo>
                      <a:lnTo>
                        <a:pt x="8" y="463"/>
                      </a:lnTo>
                      <a:lnTo>
                        <a:pt x="8" y="461"/>
                      </a:lnTo>
                      <a:lnTo>
                        <a:pt x="8" y="460"/>
                      </a:lnTo>
                      <a:lnTo>
                        <a:pt x="8" y="459"/>
                      </a:lnTo>
                      <a:lnTo>
                        <a:pt x="8" y="458"/>
                      </a:lnTo>
                      <a:lnTo>
                        <a:pt x="7" y="457"/>
                      </a:lnTo>
                      <a:lnTo>
                        <a:pt x="8" y="455"/>
                      </a:lnTo>
                      <a:lnTo>
                        <a:pt x="8" y="454"/>
                      </a:lnTo>
                      <a:lnTo>
                        <a:pt x="9" y="454"/>
                      </a:lnTo>
                      <a:lnTo>
                        <a:pt x="9" y="453"/>
                      </a:lnTo>
                      <a:lnTo>
                        <a:pt x="10" y="452"/>
                      </a:lnTo>
                      <a:lnTo>
                        <a:pt x="10" y="451"/>
                      </a:lnTo>
                      <a:lnTo>
                        <a:pt x="11" y="450"/>
                      </a:lnTo>
                      <a:lnTo>
                        <a:pt x="12" y="450"/>
                      </a:lnTo>
                      <a:lnTo>
                        <a:pt x="12" y="449"/>
                      </a:lnTo>
                      <a:lnTo>
                        <a:pt x="12" y="447"/>
                      </a:lnTo>
                      <a:lnTo>
                        <a:pt x="11" y="446"/>
                      </a:lnTo>
                      <a:lnTo>
                        <a:pt x="12" y="445"/>
                      </a:lnTo>
                      <a:lnTo>
                        <a:pt x="11" y="445"/>
                      </a:lnTo>
                      <a:lnTo>
                        <a:pt x="11" y="444"/>
                      </a:lnTo>
                      <a:lnTo>
                        <a:pt x="12" y="444"/>
                      </a:lnTo>
                      <a:lnTo>
                        <a:pt x="11" y="444"/>
                      </a:lnTo>
                      <a:lnTo>
                        <a:pt x="11" y="443"/>
                      </a:lnTo>
                      <a:lnTo>
                        <a:pt x="11" y="442"/>
                      </a:lnTo>
                      <a:lnTo>
                        <a:pt x="11" y="441"/>
                      </a:lnTo>
                      <a:lnTo>
                        <a:pt x="11" y="440"/>
                      </a:lnTo>
                      <a:lnTo>
                        <a:pt x="11" y="439"/>
                      </a:lnTo>
                      <a:lnTo>
                        <a:pt x="10" y="439"/>
                      </a:lnTo>
                      <a:lnTo>
                        <a:pt x="10" y="438"/>
                      </a:lnTo>
                      <a:lnTo>
                        <a:pt x="11" y="438"/>
                      </a:lnTo>
                      <a:lnTo>
                        <a:pt x="12" y="437"/>
                      </a:lnTo>
                      <a:lnTo>
                        <a:pt x="13" y="436"/>
                      </a:lnTo>
                      <a:lnTo>
                        <a:pt x="13" y="435"/>
                      </a:lnTo>
                      <a:lnTo>
                        <a:pt x="13" y="434"/>
                      </a:lnTo>
                      <a:lnTo>
                        <a:pt x="12" y="433"/>
                      </a:lnTo>
                      <a:lnTo>
                        <a:pt x="12" y="431"/>
                      </a:lnTo>
                      <a:lnTo>
                        <a:pt x="12" y="430"/>
                      </a:lnTo>
                      <a:lnTo>
                        <a:pt x="13" y="430"/>
                      </a:lnTo>
                      <a:lnTo>
                        <a:pt x="13" y="429"/>
                      </a:lnTo>
                      <a:lnTo>
                        <a:pt x="14" y="429"/>
                      </a:lnTo>
                      <a:lnTo>
                        <a:pt x="14" y="428"/>
                      </a:lnTo>
                      <a:lnTo>
                        <a:pt x="14" y="427"/>
                      </a:lnTo>
                      <a:lnTo>
                        <a:pt x="15" y="427"/>
                      </a:lnTo>
                      <a:lnTo>
                        <a:pt x="15" y="426"/>
                      </a:lnTo>
                      <a:lnTo>
                        <a:pt x="15" y="425"/>
                      </a:lnTo>
                      <a:lnTo>
                        <a:pt x="16" y="425"/>
                      </a:lnTo>
                      <a:lnTo>
                        <a:pt x="15" y="424"/>
                      </a:lnTo>
                      <a:lnTo>
                        <a:pt x="15" y="423"/>
                      </a:lnTo>
                      <a:lnTo>
                        <a:pt x="15" y="422"/>
                      </a:lnTo>
                      <a:lnTo>
                        <a:pt x="15" y="421"/>
                      </a:lnTo>
                      <a:lnTo>
                        <a:pt x="15" y="420"/>
                      </a:lnTo>
                      <a:lnTo>
                        <a:pt x="15" y="419"/>
                      </a:lnTo>
                      <a:lnTo>
                        <a:pt x="14" y="419"/>
                      </a:lnTo>
                      <a:lnTo>
                        <a:pt x="14" y="418"/>
                      </a:lnTo>
                      <a:lnTo>
                        <a:pt x="13" y="418"/>
                      </a:lnTo>
                      <a:lnTo>
                        <a:pt x="14" y="418"/>
                      </a:lnTo>
                      <a:lnTo>
                        <a:pt x="14" y="417"/>
                      </a:lnTo>
                      <a:lnTo>
                        <a:pt x="15" y="417"/>
                      </a:lnTo>
                      <a:lnTo>
                        <a:pt x="15" y="416"/>
                      </a:lnTo>
                      <a:lnTo>
                        <a:pt x="16" y="415"/>
                      </a:lnTo>
                      <a:lnTo>
                        <a:pt x="17" y="414"/>
                      </a:lnTo>
                      <a:lnTo>
                        <a:pt x="18" y="414"/>
                      </a:lnTo>
                      <a:lnTo>
                        <a:pt x="19" y="413"/>
                      </a:lnTo>
                      <a:lnTo>
                        <a:pt x="19" y="412"/>
                      </a:lnTo>
                      <a:lnTo>
                        <a:pt x="20" y="411"/>
                      </a:lnTo>
                      <a:lnTo>
                        <a:pt x="20" y="410"/>
                      </a:lnTo>
                      <a:lnTo>
                        <a:pt x="20" y="409"/>
                      </a:lnTo>
                      <a:lnTo>
                        <a:pt x="20" y="408"/>
                      </a:lnTo>
                      <a:lnTo>
                        <a:pt x="21" y="407"/>
                      </a:lnTo>
                      <a:lnTo>
                        <a:pt x="21" y="406"/>
                      </a:lnTo>
                      <a:lnTo>
                        <a:pt x="22" y="405"/>
                      </a:lnTo>
                      <a:lnTo>
                        <a:pt x="23" y="405"/>
                      </a:lnTo>
                      <a:lnTo>
                        <a:pt x="23" y="404"/>
                      </a:lnTo>
                      <a:lnTo>
                        <a:pt x="23" y="403"/>
                      </a:lnTo>
                      <a:lnTo>
                        <a:pt x="24" y="401"/>
                      </a:lnTo>
                      <a:lnTo>
                        <a:pt x="24" y="399"/>
                      </a:lnTo>
                      <a:lnTo>
                        <a:pt x="24" y="398"/>
                      </a:lnTo>
                      <a:lnTo>
                        <a:pt x="25" y="398"/>
                      </a:lnTo>
                      <a:lnTo>
                        <a:pt x="26" y="397"/>
                      </a:lnTo>
                      <a:lnTo>
                        <a:pt x="27" y="397"/>
                      </a:lnTo>
                      <a:lnTo>
                        <a:pt x="27" y="396"/>
                      </a:lnTo>
                      <a:lnTo>
                        <a:pt x="28" y="395"/>
                      </a:lnTo>
                      <a:lnTo>
                        <a:pt x="29" y="395"/>
                      </a:lnTo>
                      <a:lnTo>
                        <a:pt x="29" y="394"/>
                      </a:lnTo>
                      <a:lnTo>
                        <a:pt x="28" y="393"/>
                      </a:lnTo>
                      <a:lnTo>
                        <a:pt x="29" y="391"/>
                      </a:lnTo>
                      <a:lnTo>
                        <a:pt x="30" y="389"/>
                      </a:lnTo>
                      <a:lnTo>
                        <a:pt x="30" y="388"/>
                      </a:lnTo>
                      <a:lnTo>
                        <a:pt x="31" y="387"/>
                      </a:lnTo>
                      <a:lnTo>
                        <a:pt x="31" y="386"/>
                      </a:lnTo>
                      <a:lnTo>
                        <a:pt x="32" y="385"/>
                      </a:lnTo>
                      <a:lnTo>
                        <a:pt x="32" y="384"/>
                      </a:lnTo>
                      <a:lnTo>
                        <a:pt x="32" y="383"/>
                      </a:lnTo>
                      <a:lnTo>
                        <a:pt x="32" y="381"/>
                      </a:lnTo>
                      <a:lnTo>
                        <a:pt x="31" y="380"/>
                      </a:lnTo>
                      <a:lnTo>
                        <a:pt x="31" y="379"/>
                      </a:lnTo>
                      <a:lnTo>
                        <a:pt x="31" y="377"/>
                      </a:lnTo>
                      <a:lnTo>
                        <a:pt x="32" y="376"/>
                      </a:lnTo>
                      <a:lnTo>
                        <a:pt x="33" y="376"/>
                      </a:lnTo>
                      <a:lnTo>
                        <a:pt x="33" y="375"/>
                      </a:lnTo>
                      <a:lnTo>
                        <a:pt x="34" y="374"/>
                      </a:lnTo>
                      <a:lnTo>
                        <a:pt x="34" y="373"/>
                      </a:lnTo>
                      <a:lnTo>
                        <a:pt x="35" y="373"/>
                      </a:lnTo>
                      <a:lnTo>
                        <a:pt x="36" y="372"/>
                      </a:lnTo>
                      <a:lnTo>
                        <a:pt x="37" y="371"/>
                      </a:lnTo>
                      <a:lnTo>
                        <a:pt x="38" y="371"/>
                      </a:lnTo>
                      <a:lnTo>
                        <a:pt x="39" y="370"/>
                      </a:lnTo>
                      <a:lnTo>
                        <a:pt x="39" y="368"/>
                      </a:lnTo>
                      <a:lnTo>
                        <a:pt x="39" y="367"/>
                      </a:lnTo>
                      <a:lnTo>
                        <a:pt x="40" y="367"/>
                      </a:lnTo>
                      <a:lnTo>
                        <a:pt x="40" y="366"/>
                      </a:lnTo>
                      <a:lnTo>
                        <a:pt x="41" y="365"/>
                      </a:lnTo>
                      <a:lnTo>
                        <a:pt x="40" y="364"/>
                      </a:lnTo>
                      <a:lnTo>
                        <a:pt x="41" y="364"/>
                      </a:lnTo>
                      <a:lnTo>
                        <a:pt x="41" y="363"/>
                      </a:lnTo>
                      <a:lnTo>
                        <a:pt x="42" y="362"/>
                      </a:lnTo>
                      <a:lnTo>
                        <a:pt x="42" y="361"/>
                      </a:lnTo>
                      <a:lnTo>
                        <a:pt x="42" y="360"/>
                      </a:lnTo>
                      <a:lnTo>
                        <a:pt x="43" y="359"/>
                      </a:lnTo>
                      <a:lnTo>
                        <a:pt x="44" y="358"/>
                      </a:lnTo>
                      <a:lnTo>
                        <a:pt x="44" y="357"/>
                      </a:lnTo>
                      <a:lnTo>
                        <a:pt x="45" y="357"/>
                      </a:lnTo>
                      <a:lnTo>
                        <a:pt x="45" y="356"/>
                      </a:lnTo>
                      <a:lnTo>
                        <a:pt x="45" y="355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561" name="Freeform 5018"/>
                <p:cNvSpPr>
                  <a:spLocks noEditPoints="1"/>
                </p:cNvSpPr>
                <p:nvPr/>
              </p:nvSpPr>
              <p:spPr bwMode="auto">
                <a:xfrm>
                  <a:off x="3692525" y="1847851"/>
                  <a:ext cx="874712" cy="1136650"/>
                </a:xfrm>
                <a:custGeom>
                  <a:avLst/>
                  <a:gdLst>
                    <a:gd name="T0" fmla="*/ 2147483647 w 551"/>
                    <a:gd name="T1" fmla="*/ 2147483647 h 716"/>
                    <a:gd name="T2" fmla="*/ 2147483647 w 551"/>
                    <a:gd name="T3" fmla="*/ 2147483647 h 716"/>
                    <a:gd name="T4" fmla="*/ 2147483647 w 551"/>
                    <a:gd name="T5" fmla="*/ 2147483647 h 716"/>
                    <a:gd name="T6" fmla="*/ 2147483647 w 551"/>
                    <a:gd name="T7" fmla="*/ 2147483647 h 716"/>
                    <a:gd name="T8" fmla="*/ 2147483647 w 551"/>
                    <a:gd name="T9" fmla="*/ 2147483647 h 716"/>
                    <a:gd name="T10" fmla="*/ 2147483647 w 551"/>
                    <a:gd name="T11" fmla="*/ 2147483647 h 716"/>
                    <a:gd name="T12" fmla="*/ 2147483647 w 551"/>
                    <a:gd name="T13" fmla="*/ 2147483647 h 716"/>
                    <a:gd name="T14" fmla="*/ 2147483647 w 551"/>
                    <a:gd name="T15" fmla="*/ 2147483647 h 716"/>
                    <a:gd name="T16" fmla="*/ 2147483647 w 551"/>
                    <a:gd name="T17" fmla="*/ 2147483647 h 716"/>
                    <a:gd name="T18" fmla="*/ 2147483647 w 551"/>
                    <a:gd name="T19" fmla="*/ 2147483647 h 716"/>
                    <a:gd name="T20" fmla="*/ 2147483647 w 551"/>
                    <a:gd name="T21" fmla="*/ 2147483647 h 716"/>
                    <a:gd name="T22" fmla="*/ 2147483647 w 551"/>
                    <a:gd name="T23" fmla="*/ 2147483647 h 716"/>
                    <a:gd name="T24" fmla="*/ 2147483647 w 551"/>
                    <a:gd name="T25" fmla="*/ 2147483647 h 716"/>
                    <a:gd name="T26" fmla="*/ 2147483647 w 551"/>
                    <a:gd name="T27" fmla="*/ 2147483647 h 716"/>
                    <a:gd name="T28" fmla="*/ 2147483647 w 551"/>
                    <a:gd name="T29" fmla="*/ 2147483647 h 716"/>
                    <a:gd name="T30" fmla="*/ 2147483647 w 551"/>
                    <a:gd name="T31" fmla="*/ 2147483647 h 716"/>
                    <a:gd name="T32" fmla="*/ 2147483647 w 551"/>
                    <a:gd name="T33" fmla="*/ 2147483647 h 716"/>
                    <a:gd name="T34" fmla="*/ 2147483647 w 551"/>
                    <a:gd name="T35" fmla="*/ 2147483647 h 716"/>
                    <a:gd name="T36" fmla="*/ 2147483647 w 551"/>
                    <a:gd name="T37" fmla="*/ 2147483647 h 716"/>
                    <a:gd name="T38" fmla="*/ 2147483647 w 551"/>
                    <a:gd name="T39" fmla="*/ 2147483647 h 716"/>
                    <a:gd name="T40" fmla="*/ 2147483647 w 551"/>
                    <a:gd name="T41" fmla="*/ 2147483647 h 716"/>
                    <a:gd name="T42" fmla="*/ 2147483647 w 551"/>
                    <a:gd name="T43" fmla="*/ 2147483647 h 716"/>
                    <a:gd name="T44" fmla="*/ 2147483647 w 551"/>
                    <a:gd name="T45" fmla="*/ 2147483647 h 716"/>
                    <a:gd name="T46" fmla="*/ 2147483647 w 551"/>
                    <a:gd name="T47" fmla="*/ 2147483647 h 716"/>
                    <a:gd name="T48" fmla="*/ 2147483647 w 551"/>
                    <a:gd name="T49" fmla="*/ 2147483647 h 716"/>
                    <a:gd name="T50" fmla="*/ 2147483647 w 551"/>
                    <a:gd name="T51" fmla="*/ 2147483647 h 716"/>
                    <a:gd name="T52" fmla="*/ 2147483647 w 551"/>
                    <a:gd name="T53" fmla="*/ 2147483647 h 716"/>
                    <a:gd name="T54" fmla="*/ 2147483647 w 551"/>
                    <a:gd name="T55" fmla="*/ 2147483647 h 716"/>
                    <a:gd name="T56" fmla="*/ 2147483647 w 551"/>
                    <a:gd name="T57" fmla="*/ 2147483647 h 716"/>
                    <a:gd name="T58" fmla="*/ 2147483647 w 551"/>
                    <a:gd name="T59" fmla="*/ 2147483647 h 716"/>
                    <a:gd name="T60" fmla="*/ 2147483647 w 551"/>
                    <a:gd name="T61" fmla="*/ 2147483647 h 716"/>
                    <a:gd name="T62" fmla="*/ 2147483647 w 551"/>
                    <a:gd name="T63" fmla="*/ 2147483647 h 716"/>
                    <a:gd name="T64" fmla="*/ 2147483647 w 551"/>
                    <a:gd name="T65" fmla="*/ 2147483647 h 716"/>
                    <a:gd name="T66" fmla="*/ 2147483647 w 551"/>
                    <a:gd name="T67" fmla="*/ 2147483647 h 716"/>
                    <a:gd name="T68" fmla="*/ 2147483647 w 551"/>
                    <a:gd name="T69" fmla="*/ 2147483647 h 716"/>
                    <a:gd name="T70" fmla="*/ 2147483647 w 551"/>
                    <a:gd name="T71" fmla="*/ 2147483647 h 716"/>
                    <a:gd name="T72" fmla="*/ 2147483647 w 551"/>
                    <a:gd name="T73" fmla="*/ 2147483647 h 716"/>
                    <a:gd name="T74" fmla="*/ 2147483647 w 551"/>
                    <a:gd name="T75" fmla="*/ 2147483647 h 716"/>
                    <a:gd name="T76" fmla="*/ 2147483647 w 551"/>
                    <a:gd name="T77" fmla="*/ 2147483647 h 716"/>
                    <a:gd name="T78" fmla="*/ 2147483647 w 551"/>
                    <a:gd name="T79" fmla="*/ 2147483647 h 716"/>
                    <a:gd name="T80" fmla="*/ 2147483647 w 551"/>
                    <a:gd name="T81" fmla="*/ 2147483647 h 716"/>
                    <a:gd name="T82" fmla="*/ 2147483647 w 551"/>
                    <a:gd name="T83" fmla="*/ 2147483647 h 716"/>
                    <a:gd name="T84" fmla="*/ 2147483647 w 551"/>
                    <a:gd name="T85" fmla="*/ 2147483647 h 716"/>
                    <a:gd name="T86" fmla="*/ 2147483647 w 551"/>
                    <a:gd name="T87" fmla="*/ 2147483647 h 716"/>
                    <a:gd name="T88" fmla="*/ 2147483647 w 551"/>
                    <a:gd name="T89" fmla="*/ 2147483647 h 716"/>
                    <a:gd name="T90" fmla="*/ 2147483647 w 551"/>
                    <a:gd name="T91" fmla="*/ 2147483647 h 716"/>
                    <a:gd name="T92" fmla="*/ 2147483647 w 551"/>
                    <a:gd name="T93" fmla="*/ 2147483647 h 716"/>
                    <a:gd name="T94" fmla="*/ 2147483647 w 551"/>
                    <a:gd name="T95" fmla="*/ 2147483647 h 716"/>
                    <a:gd name="T96" fmla="*/ 2147483647 w 551"/>
                    <a:gd name="T97" fmla="*/ 2147483647 h 716"/>
                    <a:gd name="T98" fmla="*/ 2147483647 w 551"/>
                    <a:gd name="T99" fmla="*/ 2147483647 h 716"/>
                    <a:gd name="T100" fmla="*/ 2147483647 w 551"/>
                    <a:gd name="T101" fmla="*/ 2147483647 h 716"/>
                    <a:gd name="T102" fmla="*/ 0 w 551"/>
                    <a:gd name="T103" fmla="*/ 2147483647 h 716"/>
                    <a:gd name="T104" fmla="*/ 2147483647 w 551"/>
                    <a:gd name="T105" fmla="*/ 2147483647 h 716"/>
                    <a:gd name="T106" fmla="*/ 2147483647 w 551"/>
                    <a:gd name="T107" fmla="*/ 2147483647 h 716"/>
                    <a:gd name="T108" fmla="*/ 2147483647 w 551"/>
                    <a:gd name="T109" fmla="*/ 2147483647 h 716"/>
                    <a:gd name="T110" fmla="*/ 2147483647 w 551"/>
                    <a:gd name="T111" fmla="*/ 2147483647 h 716"/>
                    <a:gd name="T112" fmla="*/ 2147483647 w 551"/>
                    <a:gd name="T113" fmla="*/ 2147483647 h 716"/>
                    <a:gd name="T114" fmla="*/ 2147483647 w 551"/>
                    <a:gd name="T115" fmla="*/ 2147483647 h 716"/>
                    <a:gd name="T116" fmla="*/ 2147483647 w 551"/>
                    <a:gd name="T117" fmla="*/ 2147483647 h 716"/>
                    <a:gd name="T118" fmla="*/ 2147483647 w 551"/>
                    <a:gd name="T119" fmla="*/ 2147483647 h 716"/>
                    <a:gd name="T120" fmla="*/ 2147483647 w 551"/>
                    <a:gd name="T121" fmla="*/ 2147483647 h 716"/>
                    <a:gd name="T122" fmla="*/ 2147483647 w 551"/>
                    <a:gd name="T123" fmla="*/ 2147483647 h 716"/>
                    <a:gd name="T124" fmla="*/ 2147483647 w 551"/>
                    <a:gd name="T125" fmla="*/ 2147483647 h 71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51"/>
                    <a:gd name="T190" fmla="*/ 0 h 716"/>
                    <a:gd name="T191" fmla="*/ 551 w 551"/>
                    <a:gd name="T192" fmla="*/ 716 h 716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51" h="716">
                      <a:moveTo>
                        <a:pt x="0" y="320"/>
                      </a:moveTo>
                      <a:lnTo>
                        <a:pt x="21" y="306"/>
                      </a:lnTo>
                      <a:lnTo>
                        <a:pt x="23" y="304"/>
                      </a:lnTo>
                      <a:lnTo>
                        <a:pt x="23" y="303"/>
                      </a:lnTo>
                      <a:lnTo>
                        <a:pt x="24" y="303"/>
                      </a:lnTo>
                      <a:lnTo>
                        <a:pt x="25" y="302"/>
                      </a:lnTo>
                      <a:lnTo>
                        <a:pt x="25" y="301"/>
                      </a:lnTo>
                      <a:lnTo>
                        <a:pt x="25" y="300"/>
                      </a:lnTo>
                      <a:lnTo>
                        <a:pt x="26" y="300"/>
                      </a:lnTo>
                      <a:lnTo>
                        <a:pt x="26" y="301"/>
                      </a:lnTo>
                      <a:lnTo>
                        <a:pt x="28" y="300"/>
                      </a:lnTo>
                      <a:lnTo>
                        <a:pt x="29" y="299"/>
                      </a:lnTo>
                      <a:lnTo>
                        <a:pt x="30" y="299"/>
                      </a:lnTo>
                      <a:lnTo>
                        <a:pt x="35" y="296"/>
                      </a:lnTo>
                      <a:lnTo>
                        <a:pt x="43" y="290"/>
                      </a:lnTo>
                      <a:lnTo>
                        <a:pt x="44" y="289"/>
                      </a:lnTo>
                      <a:lnTo>
                        <a:pt x="55" y="281"/>
                      </a:lnTo>
                      <a:lnTo>
                        <a:pt x="58" y="279"/>
                      </a:lnTo>
                      <a:lnTo>
                        <a:pt x="60" y="278"/>
                      </a:lnTo>
                      <a:lnTo>
                        <a:pt x="75" y="267"/>
                      </a:lnTo>
                      <a:lnTo>
                        <a:pt x="76" y="266"/>
                      </a:lnTo>
                      <a:lnTo>
                        <a:pt x="77" y="265"/>
                      </a:lnTo>
                      <a:lnTo>
                        <a:pt x="77" y="266"/>
                      </a:lnTo>
                      <a:lnTo>
                        <a:pt x="78" y="266"/>
                      </a:lnTo>
                      <a:lnTo>
                        <a:pt x="79" y="266"/>
                      </a:lnTo>
                      <a:lnTo>
                        <a:pt x="80" y="266"/>
                      </a:lnTo>
                      <a:lnTo>
                        <a:pt x="80" y="267"/>
                      </a:lnTo>
                      <a:lnTo>
                        <a:pt x="80" y="266"/>
                      </a:lnTo>
                      <a:lnTo>
                        <a:pt x="81" y="266"/>
                      </a:lnTo>
                      <a:lnTo>
                        <a:pt x="81" y="267"/>
                      </a:lnTo>
                      <a:lnTo>
                        <a:pt x="82" y="267"/>
                      </a:lnTo>
                      <a:lnTo>
                        <a:pt x="83" y="267"/>
                      </a:lnTo>
                      <a:lnTo>
                        <a:pt x="84" y="267"/>
                      </a:lnTo>
                      <a:lnTo>
                        <a:pt x="85" y="267"/>
                      </a:lnTo>
                      <a:lnTo>
                        <a:pt x="86" y="268"/>
                      </a:lnTo>
                      <a:lnTo>
                        <a:pt x="86" y="267"/>
                      </a:lnTo>
                      <a:lnTo>
                        <a:pt x="87" y="267"/>
                      </a:lnTo>
                      <a:lnTo>
                        <a:pt x="87" y="266"/>
                      </a:lnTo>
                      <a:lnTo>
                        <a:pt x="88" y="266"/>
                      </a:lnTo>
                      <a:lnTo>
                        <a:pt x="89" y="265"/>
                      </a:lnTo>
                      <a:lnTo>
                        <a:pt x="90" y="265"/>
                      </a:lnTo>
                      <a:lnTo>
                        <a:pt x="90" y="264"/>
                      </a:lnTo>
                      <a:lnTo>
                        <a:pt x="91" y="264"/>
                      </a:lnTo>
                      <a:lnTo>
                        <a:pt x="91" y="263"/>
                      </a:lnTo>
                      <a:lnTo>
                        <a:pt x="93" y="262"/>
                      </a:lnTo>
                      <a:lnTo>
                        <a:pt x="93" y="261"/>
                      </a:lnTo>
                      <a:lnTo>
                        <a:pt x="94" y="261"/>
                      </a:lnTo>
                      <a:lnTo>
                        <a:pt x="94" y="260"/>
                      </a:lnTo>
                      <a:lnTo>
                        <a:pt x="95" y="259"/>
                      </a:lnTo>
                      <a:lnTo>
                        <a:pt x="95" y="258"/>
                      </a:lnTo>
                      <a:lnTo>
                        <a:pt x="96" y="257"/>
                      </a:lnTo>
                      <a:lnTo>
                        <a:pt x="97" y="256"/>
                      </a:lnTo>
                      <a:lnTo>
                        <a:pt x="99" y="254"/>
                      </a:lnTo>
                      <a:lnTo>
                        <a:pt x="99" y="253"/>
                      </a:lnTo>
                      <a:lnTo>
                        <a:pt x="100" y="253"/>
                      </a:lnTo>
                      <a:lnTo>
                        <a:pt x="100" y="252"/>
                      </a:lnTo>
                      <a:lnTo>
                        <a:pt x="100" y="251"/>
                      </a:lnTo>
                      <a:lnTo>
                        <a:pt x="101" y="251"/>
                      </a:lnTo>
                      <a:lnTo>
                        <a:pt x="101" y="250"/>
                      </a:lnTo>
                      <a:lnTo>
                        <a:pt x="102" y="249"/>
                      </a:lnTo>
                      <a:lnTo>
                        <a:pt x="102" y="248"/>
                      </a:lnTo>
                      <a:lnTo>
                        <a:pt x="102" y="247"/>
                      </a:lnTo>
                      <a:lnTo>
                        <a:pt x="102" y="246"/>
                      </a:lnTo>
                      <a:lnTo>
                        <a:pt x="103" y="246"/>
                      </a:lnTo>
                      <a:lnTo>
                        <a:pt x="102" y="246"/>
                      </a:lnTo>
                      <a:lnTo>
                        <a:pt x="103" y="246"/>
                      </a:lnTo>
                      <a:lnTo>
                        <a:pt x="103" y="245"/>
                      </a:lnTo>
                      <a:lnTo>
                        <a:pt x="104" y="245"/>
                      </a:lnTo>
                      <a:lnTo>
                        <a:pt x="104" y="244"/>
                      </a:lnTo>
                      <a:lnTo>
                        <a:pt x="105" y="244"/>
                      </a:lnTo>
                      <a:lnTo>
                        <a:pt x="106" y="244"/>
                      </a:lnTo>
                      <a:lnTo>
                        <a:pt x="106" y="243"/>
                      </a:lnTo>
                      <a:lnTo>
                        <a:pt x="107" y="243"/>
                      </a:lnTo>
                      <a:lnTo>
                        <a:pt x="108" y="243"/>
                      </a:lnTo>
                      <a:lnTo>
                        <a:pt x="109" y="242"/>
                      </a:lnTo>
                      <a:lnTo>
                        <a:pt x="109" y="241"/>
                      </a:lnTo>
                      <a:lnTo>
                        <a:pt x="110" y="241"/>
                      </a:lnTo>
                      <a:lnTo>
                        <a:pt x="111" y="241"/>
                      </a:lnTo>
                      <a:lnTo>
                        <a:pt x="110" y="240"/>
                      </a:lnTo>
                      <a:lnTo>
                        <a:pt x="110" y="239"/>
                      </a:lnTo>
                      <a:lnTo>
                        <a:pt x="111" y="239"/>
                      </a:lnTo>
                      <a:lnTo>
                        <a:pt x="111" y="238"/>
                      </a:lnTo>
                      <a:lnTo>
                        <a:pt x="111" y="237"/>
                      </a:lnTo>
                      <a:lnTo>
                        <a:pt x="111" y="236"/>
                      </a:lnTo>
                      <a:lnTo>
                        <a:pt x="112" y="236"/>
                      </a:lnTo>
                      <a:lnTo>
                        <a:pt x="113" y="236"/>
                      </a:lnTo>
                      <a:lnTo>
                        <a:pt x="113" y="235"/>
                      </a:lnTo>
                      <a:lnTo>
                        <a:pt x="113" y="234"/>
                      </a:lnTo>
                      <a:lnTo>
                        <a:pt x="112" y="233"/>
                      </a:lnTo>
                      <a:lnTo>
                        <a:pt x="113" y="232"/>
                      </a:lnTo>
                      <a:lnTo>
                        <a:pt x="113" y="231"/>
                      </a:lnTo>
                      <a:lnTo>
                        <a:pt x="113" y="230"/>
                      </a:lnTo>
                      <a:lnTo>
                        <a:pt x="113" y="229"/>
                      </a:lnTo>
                      <a:lnTo>
                        <a:pt x="114" y="229"/>
                      </a:lnTo>
                      <a:lnTo>
                        <a:pt x="114" y="228"/>
                      </a:lnTo>
                      <a:lnTo>
                        <a:pt x="115" y="227"/>
                      </a:lnTo>
                      <a:lnTo>
                        <a:pt x="115" y="226"/>
                      </a:lnTo>
                      <a:lnTo>
                        <a:pt x="116" y="226"/>
                      </a:lnTo>
                      <a:lnTo>
                        <a:pt x="116" y="227"/>
                      </a:lnTo>
                      <a:lnTo>
                        <a:pt x="116" y="226"/>
                      </a:lnTo>
                      <a:lnTo>
                        <a:pt x="117" y="226"/>
                      </a:lnTo>
                      <a:lnTo>
                        <a:pt x="118" y="226"/>
                      </a:lnTo>
                      <a:lnTo>
                        <a:pt x="118" y="225"/>
                      </a:lnTo>
                      <a:lnTo>
                        <a:pt x="119" y="225"/>
                      </a:lnTo>
                      <a:lnTo>
                        <a:pt x="119" y="224"/>
                      </a:lnTo>
                      <a:lnTo>
                        <a:pt x="120" y="224"/>
                      </a:lnTo>
                      <a:lnTo>
                        <a:pt x="121" y="224"/>
                      </a:lnTo>
                      <a:lnTo>
                        <a:pt x="121" y="223"/>
                      </a:lnTo>
                      <a:lnTo>
                        <a:pt x="121" y="222"/>
                      </a:lnTo>
                      <a:lnTo>
                        <a:pt x="122" y="222"/>
                      </a:lnTo>
                      <a:lnTo>
                        <a:pt x="123" y="222"/>
                      </a:lnTo>
                      <a:lnTo>
                        <a:pt x="124" y="222"/>
                      </a:lnTo>
                      <a:lnTo>
                        <a:pt x="124" y="221"/>
                      </a:lnTo>
                      <a:lnTo>
                        <a:pt x="124" y="222"/>
                      </a:lnTo>
                      <a:lnTo>
                        <a:pt x="125" y="221"/>
                      </a:lnTo>
                      <a:lnTo>
                        <a:pt x="125" y="220"/>
                      </a:lnTo>
                      <a:lnTo>
                        <a:pt x="125" y="221"/>
                      </a:lnTo>
                      <a:lnTo>
                        <a:pt x="126" y="220"/>
                      </a:lnTo>
                      <a:lnTo>
                        <a:pt x="126" y="219"/>
                      </a:lnTo>
                      <a:lnTo>
                        <a:pt x="126" y="218"/>
                      </a:lnTo>
                      <a:lnTo>
                        <a:pt x="127" y="219"/>
                      </a:lnTo>
                      <a:lnTo>
                        <a:pt x="127" y="218"/>
                      </a:lnTo>
                      <a:lnTo>
                        <a:pt x="127" y="217"/>
                      </a:lnTo>
                      <a:lnTo>
                        <a:pt x="128" y="216"/>
                      </a:lnTo>
                      <a:lnTo>
                        <a:pt x="129" y="215"/>
                      </a:lnTo>
                      <a:lnTo>
                        <a:pt x="130" y="215"/>
                      </a:lnTo>
                      <a:lnTo>
                        <a:pt x="130" y="214"/>
                      </a:lnTo>
                      <a:lnTo>
                        <a:pt x="131" y="214"/>
                      </a:lnTo>
                      <a:lnTo>
                        <a:pt x="132" y="214"/>
                      </a:lnTo>
                      <a:lnTo>
                        <a:pt x="132" y="213"/>
                      </a:lnTo>
                      <a:lnTo>
                        <a:pt x="133" y="212"/>
                      </a:lnTo>
                      <a:lnTo>
                        <a:pt x="134" y="212"/>
                      </a:lnTo>
                      <a:lnTo>
                        <a:pt x="134" y="211"/>
                      </a:lnTo>
                      <a:lnTo>
                        <a:pt x="134" y="210"/>
                      </a:lnTo>
                      <a:lnTo>
                        <a:pt x="134" y="209"/>
                      </a:lnTo>
                      <a:lnTo>
                        <a:pt x="135" y="209"/>
                      </a:lnTo>
                      <a:lnTo>
                        <a:pt x="135" y="208"/>
                      </a:lnTo>
                      <a:lnTo>
                        <a:pt x="136" y="208"/>
                      </a:lnTo>
                      <a:lnTo>
                        <a:pt x="136" y="207"/>
                      </a:lnTo>
                      <a:lnTo>
                        <a:pt x="136" y="206"/>
                      </a:lnTo>
                      <a:lnTo>
                        <a:pt x="136" y="205"/>
                      </a:lnTo>
                      <a:lnTo>
                        <a:pt x="136" y="204"/>
                      </a:lnTo>
                      <a:lnTo>
                        <a:pt x="137" y="204"/>
                      </a:lnTo>
                      <a:lnTo>
                        <a:pt x="136" y="204"/>
                      </a:lnTo>
                      <a:lnTo>
                        <a:pt x="137" y="203"/>
                      </a:lnTo>
                      <a:lnTo>
                        <a:pt x="136" y="202"/>
                      </a:lnTo>
                      <a:lnTo>
                        <a:pt x="137" y="201"/>
                      </a:lnTo>
                      <a:lnTo>
                        <a:pt x="137" y="200"/>
                      </a:lnTo>
                      <a:lnTo>
                        <a:pt x="137" y="199"/>
                      </a:lnTo>
                      <a:lnTo>
                        <a:pt x="137" y="198"/>
                      </a:lnTo>
                      <a:lnTo>
                        <a:pt x="138" y="198"/>
                      </a:lnTo>
                      <a:lnTo>
                        <a:pt x="138" y="197"/>
                      </a:lnTo>
                      <a:lnTo>
                        <a:pt x="137" y="198"/>
                      </a:lnTo>
                      <a:lnTo>
                        <a:pt x="137" y="197"/>
                      </a:lnTo>
                      <a:lnTo>
                        <a:pt x="137" y="196"/>
                      </a:lnTo>
                      <a:lnTo>
                        <a:pt x="138" y="196"/>
                      </a:lnTo>
                      <a:lnTo>
                        <a:pt x="138" y="195"/>
                      </a:lnTo>
                      <a:lnTo>
                        <a:pt x="137" y="195"/>
                      </a:lnTo>
                      <a:lnTo>
                        <a:pt x="138" y="194"/>
                      </a:lnTo>
                      <a:lnTo>
                        <a:pt x="138" y="193"/>
                      </a:lnTo>
                      <a:lnTo>
                        <a:pt x="139" y="193"/>
                      </a:lnTo>
                      <a:lnTo>
                        <a:pt x="139" y="192"/>
                      </a:lnTo>
                      <a:lnTo>
                        <a:pt x="139" y="191"/>
                      </a:lnTo>
                      <a:lnTo>
                        <a:pt x="138" y="191"/>
                      </a:lnTo>
                      <a:lnTo>
                        <a:pt x="138" y="190"/>
                      </a:lnTo>
                      <a:lnTo>
                        <a:pt x="139" y="190"/>
                      </a:lnTo>
                      <a:lnTo>
                        <a:pt x="138" y="189"/>
                      </a:lnTo>
                      <a:lnTo>
                        <a:pt x="139" y="189"/>
                      </a:lnTo>
                      <a:lnTo>
                        <a:pt x="140" y="190"/>
                      </a:lnTo>
                      <a:lnTo>
                        <a:pt x="140" y="189"/>
                      </a:lnTo>
                      <a:lnTo>
                        <a:pt x="140" y="188"/>
                      </a:lnTo>
                      <a:lnTo>
                        <a:pt x="141" y="189"/>
                      </a:lnTo>
                      <a:lnTo>
                        <a:pt x="141" y="188"/>
                      </a:lnTo>
                      <a:lnTo>
                        <a:pt x="141" y="187"/>
                      </a:lnTo>
                      <a:lnTo>
                        <a:pt x="142" y="188"/>
                      </a:lnTo>
                      <a:lnTo>
                        <a:pt x="142" y="187"/>
                      </a:lnTo>
                      <a:lnTo>
                        <a:pt x="143" y="187"/>
                      </a:lnTo>
                      <a:lnTo>
                        <a:pt x="143" y="186"/>
                      </a:lnTo>
                      <a:lnTo>
                        <a:pt x="144" y="186"/>
                      </a:lnTo>
                      <a:lnTo>
                        <a:pt x="144" y="185"/>
                      </a:lnTo>
                      <a:lnTo>
                        <a:pt x="143" y="185"/>
                      </a:lnTo>
                      <a:lnTo>
                        <a:pt x="143" y="184"/>
                      </a:lnTo>
                      <a:lnTo>
                        <a:pt x="144" y="184"/>
                      </a:lnTo>
                      <a:lnTo>
                        <a:pt x="145" y="185"/>
                      </a:lnTo>
                      <a:lnTo>
                        <a:pt x="145" y="184"/>
                      </a:lnTo>
                      <a:lnTo>
                        <a:pt x="144" y="184"/>
                      </a:lnTo>
                      <a:lnTo>
                        <a:pt x="144" y="183"/>
                      </a:lnTo>
                      <a:lnTo>
                        <a:pt x="145" y="183"/>
                      </a:lnTo>
                      <a:lnTo>
                        <a:pt x="146" y="183"/>
                      </a:lnTo>
                      <a:lnTo>
                        <a:pt x="146" y="182"/>
                      </a:lnTo>
                      <a:lnTo>
                        <a:pt x="145" y="182"/>
                      </a:lnTo>
                      <a:lnTo>
                        <a:pt x="146" y="182"/>
                      </a:lnTo>
                      <a:lnTo>
                        <a:pt x="146" y="181"/>
                      </a:lnTo>
                      <a:lnTo>
                        <a:pt x="146" y="180"/>
                      </a:lnTo>
                      <a:lnTo>
                        <a:pt x="145" y="179"/>
                      </a:lnTo>
                      <a:lnTo>
                        <a:pt x="146" y="179"/>
                      </a:lnTo>
                      <a:lnTo>
                        <a:pt x="146" y="178"/>
                      </a:lnTo>
                      <a:lnTo>
                        <a:pt x="146" y="177"/>
                      </a:lnTo>
                      <a:lnTo>
                        <a:pt x="147" y="177"/>
                      </a:lnTo>
                      <a:lnTo>
                        <a:pt x="147" y="176"/>
                      </a:lnTo>
                      <a:lnTo>
                        <a:pt x="146" y="176"/>
                      </a:lnTo>
                      <a:lnTo>
                        <a:pt x="147" y="175"/>
                      </a:lnTo>
                      <a:lnTo>
                        <a:pt x="147" y="176"/>
                      </a:lnTo>
                      <a:lnTo>
                        <a:pt x="148" y="176"/>
                      </a:lnTo>
                      <a:lnTo>
                        <a:pt x="148" y="175"/>
                      </a:lnTo>
                      <a:lnTo>
                        <a:pt x="149" y="174"/>
                      </a:lnTo>
                      <a:lnTo>
                        <a:pt x="149" y="175"/>
                      </a:lnTo>
                      <a:lnTo>
                        <a:pt x="149" y="174"/>
                      </a:lnTo>
                      <a:lnTo>
                        <a:pt x="150" y="174"/>
                      </a:lnTo>
                      <a:lnTo>
                        <a:pt x="149" y="174"/>
                      </a:lnTo>
                      <a:lnTo>
                        <a:pt x="150" y="174"/>
                      </a:lnTo>
                      <a:lnTo>
                        <a:pt x="150" y="173"/>
                      </a:lnTo>
                      <a:lnTo>
                        <a:pt x="151" y="173"/>
                      </a:lnTo>
                      <a:lnTo>
                        <a:pt x="151" y="174"/>
                      </a:lnTo>
                      <a:lnTo>
                        <a:pt x="152" y="173"/>
                      </a:lnTo>
                      <a:lnTo>
                        <a:pt x="152" y="172"/>
                      </a:lnTo>
                      <a:lnTo>
                        <a:pt x="153" y="172"/>
                      </a:lnTo>
                      <a:lnTo>
                        <a:pt x="153" y="173"/>
                      </a:lnTo>
                      <a:lnTo>
                        <a:pt x="153" y="172"/>
                      </a:lnTo>
                      <a:lnTo>
                        <a:pt x="153" y="171"/>
                      </a:lnTo>
                      <a:lnTo>
                        <a:pt x="154" y="171"/>
                      </a:lnTo>
                      <a:lnTo>
                        <a:pt x="154" y="172"/>
                      </a:lnTo>
                      <a:lnTo>
                        <a:pt x="155" y="171"/>
                      </a:lnTo>
                      <a:lnTo>
                        <a:pt x="156" y="171"/>
                      </a:lnTo>
                      <a:lnTo>
                        <a:pt x="157" y="171"/>
                      </a:lnTo>
                      <a:lnTo>
                        <a:pt x="157" y="170"/>
                      </a:lnTo>
                      <a:lnTo>
                        <a:pt x="156" y="170"/>
                      </a:lnTo>
                      <a:lnTo>
                        <a:pt x="156" y="169"/>
                      </a:lnTo>
                      <a:lnTo>
                        <a:pt x="157" y="169"/>
                      </a:lnTo>
                      <a:lnTo>
                        <a:pt x="157" y="168"/>
                      </a:lnTo>
                      <a:lnTo>
                        <a:pt x="156" y="168"/>
                      </a:lnTo>
                      <a:lnTo>
                        <a:pt x="156" y="167"/>
                      </a:lnTo>
                      <a:lnTo>
                        <a:pt x="157" y="168"/>
                      </a:lnTo>
                      <a:lnTo>
                        <a:pt x="158" y="167"/>
                      </a:lnTo>
                      <a:lnTo>
                        <a:pt x="157" y="167"/>
                      </a:lnTo>
                      <a:lnTo>
                        <a:pt x="157" y="166"/>
                      </a:lnTo>
                      <a:lnTo>
                        <a:pt x="158" y="165"/>
                      </a:lnTo>
                      <a:lnTo>
                        <a:pt x="159" y="166"/>
                      </a:lnTo>
                      <a:lnTo>
                        <a:pt x="160" y="165"/>
                      </a:lnTo>
                      <a:lnTo>
                        <a:pt x="159" y="164"/>
                      </a:lnTo>
                      <a:lnTo>
                        <a:pt x="160" y="164"/>
                      </a:lnTo>
                      <a:lnTo>
                        <a:pt x="161" y="164"/>
                      </a:lnTo>
                      <a:lnTo>
                        <a:pt x="160" y="163"/>
                      </a:lnTo>
                      <a:lnTo>
                        <a:pt x="160" y="162"/>
                      </a:lnTo>
                      <a:lnTo>
                        <a:pt x="161" y="162"/>
                      </a:lnTo>
                      <a:lnTo>
                        <a:pt x="161" y="161"/>
                      </a:lnTo>
                      <a:lnTo>
                        <a:pt x="160" y="161"/>
                      </a:lnTo>
                      <a:lnTo>
                        <a:pt x="161" y="161"/>
                      </a:lnTo>
                      <a:lnTo>
                        <a:pt x="161" y="162"/>
                      </a:lnTo>
                      <a:lnTo>
                        <a:pt x="162" y="162"/>
                      </a:lnTo>
                      <a:lnTo>
                        <a:pt x="162" y="161"/>
                      </a:lnTo>
                      <a:lnTo>
                        <a:pt x="162" y="160"/>
                      </a:lnTo>
                      <a:lnTo>
                        <a:pt x="163" y="160"/>
                      </a:lnTo>
                      <a:lnTo>
                        <a:pt x="164" y="160"/>
                      </a:lnTo>
                      <a:lnTo>
                        <a:pt x="164" y="159"/>
                      </a:lnTo>
                      <a:lnTo>
                        <a:pt x="163" y="158"/>
                      </a:lnTo>
                      <a:lnTo>
                        <a:pt x="163" y="157"/>
                      </a:lnTo>
                      <a:lnTo>
                        <a:pt x="163" y="158"/>
                      </a:lnTo>
                      <a:lnTo>
                        <a:pt x="162" y="158"/>
                      </a:lnTo>
                      <a:lnTo>
                        <a:pt x="162" y="157"/>
                      </a:lnTo>
                      <a:lnTo>
                        <a:pt x="163" y="157"/>
                      </a:lnTo>
                      <a:lnTo>
                        <a:pt x="164" y="157"/>
                      </a:lnTo>
                      <a:lnTo>
                        <a:pt x="164" y="156"/>
                      </a:lnTo>
                      <a:lnTo>
                        <a:pt x="165" y="156"/>
                      </a:lnTo>
                      <a:lnTo>
                        <a:pt x="165" y="157"/>
                      </a:lnTo>
                      <a:lnTo>
                        <a:pt x="166" y="157"/>
                      </a:lnTo>
                      <a:lnTo>
                        <a:pt x="165" y="155"/>
                      </a:lnTo>
                      <a:lnTo>
                        <a:pt x="166" y="155"/>
                      </a:lnTo>
                      <a:lnTo>
                        <a:pt x="167" y="155"/>
                      </a:lnTo>
                      <a:lnTo>
                        <a:pt x="168" y="155"/>
                      </a:lnTo>
                      <a:lnTo>
                        <a:pt x="168" y="154"/>
                      </a:lnTo>
                      <a:lnTo>
                        <a:pt x="167" y="154"/>
                      </a:lnTo>
                      <a:lnTo>
                        <a:pt x="167" y="153"/>
                      </a:lnTo>
                      <a:lnTo>
                        <a:pt x="168" y="153"/>
                      </a:lnTo>
                      <a:lnTo>
                        <a:pt x="168" y="152"/>
                      </a:lnTo>
                      <a:lnTo>
                        <a:pt x="168" y="151"/>
                      </a:lnTo>
                      <a:lnTo>
                        <a:pt x="168" y="150"/>
                      </a:lnTo>
                      <a:lnTo>
                        <a:pt x="169" y="150"/>
                      </a:lnTo>
                      <a:lnTo>
                        <a:pt x="168" y="149"/>
                      </a:lnTo>
                      <a:lnTo>
                        <a:pt x="169" y="149"/>
                      </a:lnTo>
                      <a:lnTo>
                        <a:pt x="168" y="148"/>
                      </a:lnTo>
                      <a:lnTo>
                        <a:pt x="168" y="147"/>
                      </a:lnTo>
                      <a:lnTo>
                        <a:pt x="169" y="147"/>
                      </a:lnTo>
                      <a:lnTo>
                        <a:pt x="170" y="148"/>
                      </a:lnTo>
                      <a:lnTo>
                        <a:pt x="170" y="147"/>
                      </a:lnTo>
                      <a:lnTo>
                        <a:pt x="170" y="146"/>
                      </a:lnTo>
                      <a:lnTo>
                        <a:pt x="169" y="146"/>
                      </a:lnTo>
                      <a:lnTo>
                        <a:pt x="170" y="146"/>
                      </a:lnTo>
                      <a:lnTo>
                        <a:pt x="171" y="146"/>
                      </a:lnTo>
                      <a:lnTo>
                        <a:pt x="171" y="145"/>
                      </a:lnTo>
                      <a:lnTo>
                        <a:pt x="170" y="144"/>
                      </a:lnTo>
                      <a:lnTo>
                        <a:pt x="169" y="144"/>
                      </a:lnTo>
                      <a:lnTo>
                        <a:pt x="169" y="143"/>
                      </a:lnTo>
                      <a:lnTo>
                        <a:pt x="170" y="142"/>
                      </a:lnTo>
                      <a:lnTo>
                        <a:pt x="169" y="141"/>
                      </a:lnTo>
                      <a:lnTo>
                        <a:pt x="169" y="140"/>
                      </a:lnTo>
                      <a:lnTo>
                        <a:pt x="169" y="139"/>
                      </a:lnTo>
                      <a:lnTo>
                        <a:pt x="168" y="139"/>
                      </a:lnTo>
                      <a:lnTo>
                        <a:pt x="169" y="138"/>
                      </a:lnTo>
                      <a:lnTo>
                        <a:pt x="170" y="138"/>
                      </a:lnTo>
                      <a:lnTo>
                        <a:pt x="171" y="139"/>
                      </a:lnTo>
                      <a:lnTo>
                        <a:pt x="171" y="138"/>
                      </a:lnTo>
                      <a:lnTo>
                        <a:pt x="172" y="138"/>
                      </a:lnTo>
                      <a:lnTo>
                        <a:pt x="171" y="138"/>
                      </a:lnTo>
                      <a:lnTo>
                        <a:pt x="171" y="137"/>
                      </a:lnTo>
                      <a:lnTo>
                        <a:pt x="172" y="137"/>
                      </a:lnTo>
                      <a:lnTo>
                        <a:pt x="171" y="137"/>
                      </a:lnTo>
                      <a:lnTo>
                        <a:pt x="172" y="136"/>
                      </a:lnTo>
                      <a:lnTo>
                        <a:pt x="173" y="137"/>
                      </a:lnTo>
                      <a:lnTo>
                        <a:pt x="174" y="137"/>
                      </a:lnTo>
                      <a:lnTo>
                        <a:pt x="173" y="137"/>
                      </a:lnTo>
                      <a:lnTo>
                        <a:pt x="174" y="136"/>
                      </a:lnTo>
                      <a:lnTo>
                        <a:pt x="173" y="136"/>
                      </a:lnTo>
                      <a:lnTo>
                        <a:pt x="173" y="135"/>
                      </a:lnTo>
                      <a:lnTo>
                        <a:pt x="174" y="135"/>
                      </a:lnTo>
                      <a:lnTo>
                        <a:pt x="175" y="136"/>
                      </a:lnTo>
                      <a:lnTo>
                        <a:pt x="176" y="136"/>
                      </a:lnTo>
                      <a:lnTo>
                        <a:pt x="176" y="135"/>
                      </a:lnTo>
                      <a:lnTo>
                        <a:pt x="175" y="135"/>
                      </a:lnTo>
                      <a:lnTo>
                        <a:pt x="175" y="134"/>
                      </a:lnTo>
                      <a:lnTo>
                        <a:pt x="175" y="133"/>
                      </a:lnTo>
                      <a:lnTo>
                        <a:pt x="175" y="132"/>
                      </a:lnTo>
                      <a:lnTo>
                        <a:pt x="174" y="132"/>
                      </a:lnTo>
                      <a:lnTo>
                        <a:pt x="173" y="133"/>
                      </a:lnTo>
                      <a:lnTo>
                        <a:pt x="172" y="133"/>
                      </a:lnTo>
                      <a:lnTo>
                        <a:pt x="172" y="132"/>
                      </a:lnTo>
                      <a:lnTo>
                        <a:pt x="172" y="131"/>
                      </a:lnTo>
                      <a:lnTo>
                        <a:pt x="172" y="130"/>
                      </a:lnTo>
                      <a:lnTo>
                        <a:pt x="172" y="129"/>
                      </a:lnTo>
                      <a:lnTo>
                        <a:pt x="171" y="129"/>
                      </a:lnTo>
                      <a:lnTo>
                        <a:pt x="171" y="128"/>
                      </a:lnTo>
                      <a:lnTo>
                        <a:pt x="170" y="128"/>
                      </a:lnTo>
                      <a:lnTo>
                        <a:pt x="171" y="127"/>
                      </a:lnTo>
                      <a:lnTo>
                        <a:pt x="169" y="127"/>
                      </a:lnTo>
                      <a:lnTo>
                        <a:pt x="170" y="127"/>
                      </a:lnTo>
                      <a:lnTo>
                        <a:pt x="169" y="126"/>
                      </a:lnTo>
                      <a:lnTo>
                        <a:pt x="169" y="125"/>
                      </a:lnTo>
                      <a:lnTo>
                        <a:pt x="170" y="125"/>
                      </a:lnTo>
                      <a:lnTo>
                        <a:pt x="170" y="124"/>
                      </a:lnTo>
                      <a:lnTo>
                        <a:pt x="171" y="124"/>
                      </a:lnTo>
                      <a:lnTo>
                        <a:pt x="171" y="123"/>
                      </a:lnTo>
                      <a:lnTo>
                        <a:pt x="172" y="123"/>
                      </a:lnTo>
                      <a:lnTo>
                        <a:pt x="172" y="124"/>
                      </a:lnTo>
                      <a:lnTo>
                        <a:pt x="172" y="123"/>
                      </a:lnTo>
                      <a:lnTo>
                        <a:pt x="172" y="122"/>
                      </a:lnTo>
                      <a:lnTo>
                        <a:pt x="173" y="122"/>
                      </a:lnTo>
                      <a:lnTo>
                        <a:pt x="173" y="121"/>
                      </a:lnTo>
                      <a:lnTo>
                        <a:pt x="173" y="120"/>
                      </a:lnTo>
                      <a:lnTo>
                        <a:pt x="174" y="120"/>
                      </a:lnTo>
                      <a:lnTo>
                        <a:pt x="175" y="121"/>
                      </a:lnTo>
                      <a:lnTo>
                        <a:pt x="175" y="122"/>
                      </a:lnTo>
                      <a:lnTo>
                        <a:pt x="176" y="122"/>
                      </a:lnTo>
                      <a:lnTo>
                        <a:pt x="176" y="120"/>
                      </a:lnTo>
                      <a:lnTo>
                        <a:pt x="177" y="119"/>
                      </a:lnTo>
                      <a:lnTo>
                        <a:pt x="178" y="119"/>
                      </a:lnTo>
                      <a:lnTo>
                        <a:pt x="178" y="120"/>
                      </a:lnTo>
                      <a:lnTo>
                        <a:pt x="179" y="119"/>
                      </a:lnTo>
                      <a:lnTo>
                        <a:pt x="180" y="119"/>
                      </a:lnTo>
                      <a:lnTo>
                        <a:pt x="181" y="119"/>
                      </a:lnTo>
                      <a:lnTo>
                        <a:pt x="182" y="119"/>
                      </a:lnTo>
                      <a:lnTo>
                        <a:pt x="183" y="119"/>
                      </a:lnTo>
                      <a:lnTo>
                        <a:pt x="182" y="118"/>
                      </a:lnTo>
                      <a:lnTo>
                        <a:pt x="182" y="117"/>
                      </a:lnTo>
                      <a:lnTo>
                        <a:pt x="183" y="116"/>
                      </a:lnTo>
                      <a:lnTo>
                        <a:pt x="184" y="116"/>
                      </a:lnTo>
                      <a:lnTo>
                        <a:pt x="184" y="115"/>
                      </a:lnTo>
                      <a:lnTo>
                        <a:pt x="183" y="114"/>
                      </a:lnTo>
                      <a:lnTo>
                        <a:pt x="183" y="113"/>
                      </a:lnTo>
                      <a:lnTo>
                        <a:pt x="184" y="113"/>
                      </a:lnTo>
                      <a:lnTo>
                        <a:pt x="184" y="112"/>
                      </a:lnTo>
                      <a:lnTo>
                        <a:pt x="184" y="113"/>
                      </a:lnTo>
                      <a:lnTo>
                        <a:pt x="185" y="113"/>
                      </a:lnTo>
                      <a:lnTo>
                        <a:pt x="186" y="113"/>
                      </a:lnTo>
                      <a:lnTo>
                        <a:pt x="187" y="113"/>
                      </a:lnTo>
                      <a:lnTo>
                        <a:pt x="188" y="113"/>
                      </a:lnTo>
                      <a:lnTo>
                        <a:pt x="189" y="113"/>
                      </a:lnTo>
                      <a:lnTo>
                        <a:pt x="190" y="112"/>
                      </a:lnTo>
                      <a:lnTo>
                        <a:pt x="189" y="112"/>
                      </a:lnTo>
                      <a:lnTo>
                        <a:pt x="188" y="111"/>
                      </a:lnTo>
                      <a:lnTo>
                        <a:pt x="188" y="110"/>
                      </a:lnTo>
                      <a:lnTo>
                        <a:pt x="189" y="110"/>
                      </a:lnTo>
                      <a:lnTo>
                        <a:pt x="188" y="109"/>
                      </a:lnTo>
                      <a:lnTo>
                        <a:pt x="188" y="108"/>
                      </a:lnTo>
                      <a:lnTo>
                        <a:pt x="188" y="107"/>
                      </a:lnTo>
                      <a:lnTo>
                        <a:pt x="189" y="107"/>
                      </a:lnTo>
                      <a:lnTo>
                        <a:pt x="188" y="107"/>
                      </a:lnTo>
                      <a:lnTo>
                        <a:pt x="188" y="106"/>
                      </a:lnTo>
                      <a:lnTo>
                        <a:pt x="188" y="105"/>
                      </a:lnTo>
                      <a:lnTo>
                        <a:pt x="188" y="103"/>
                      </a:lnTo>
                      <a:lnTo>
                        <a:pt x="189" y="102"/>
                      </a:lnTo>
                      <a:lnTo>
                        <a:pt x="189" y="101"/>
                      </a:lnTo>
                      <a:lnTo>
                        <a:pt x="190" y="101"/>
                      </a:lnTo>
                      <a:lnTo>
                        <a:pt x="191" y="100"/>
                      </a:lnTo>
                      <a:lnTo>
                        <a:pt x="190" y="100"/>
                      </a:lnTo>
                      <a:lnTo>
                        <a:pt x="189" y="99"/>
                      </a:lnTo>
                      <a:lnTo>
                        <a:pt x="189" y="100"/>
                      </a:lnTo>
                      <a:lnTo>
                        <a:pt x="188" y="100"/>
                      </a:lnTo>
                      <a:lnTo>
                        <a:pt x="188" y="101"/>
                      </a:lnTo>
                      <a:lnTo>
                        <a:pt x="187" y="101"/>
                      </a:lnTo>
                      <a:lnTo>
                        <a:pt x="186" y="101"/>
                      </a:lnTo>
                      <a:lnTo>
                        <a:pt x="186" y="100"/>
                      </a:lnTo>
                      <a:lnTo>
                        <a:pt x="186" y="99"/>
                      </a:lnTo>
                      <a:lnTo>
                        <a:pt x="188" y="98"/>
                      </a:lnTo>
                      <a:lnTo>
                        <a:pt x="189" y="97"/>
                      </a:lnTo>
                      <a:lnTo>
                        <a:pt x="189" y="96"/>
                      </a:lnTo>
                      <a:lnTo>
                        <a:pt x="189" y="95"/>
                      </a:lnTo>
                      <a:lnTo>
                        <a:pt x="189" y="94"/>
                      </a:lnTo>
                      <a:lnTo>
                        <a:pt x="190" y="94"/>
                      </a:lnTo>
                      <a:lnTo>
                        <a:pt x="190" y="93"/>
                      </a:lnTo>
                      <a:lnTo>
                        <a:pt x="190" y="92"/>
                      </a:lnTo>
                      <a:lnTo>
                        <a:pt x="189" y="91"/>
                      </a:lnTo>
                      <a:lnTo>
                        <a:pt x="189" y="90"/>
                      </a:lnTo>
                      <a:lnTo>
                        <a:pt x="190" y="90"/>
                      </a:lnTo>
                      <a:lnTo>
                        <a:pt x="191" y="90"/>
                      </a:lnTo>
                      <a:lnTo>
                        <a:pt x="191" y="91"/>
                      </a:lnTo>
                      <a:lnTo>
                        <a:pt x="192" y="91"/>
                      </a:lnTo>
                      <a:lnTo>
                        <a:pt x="193" y="91"/>
                      </a:lnTo>
                      <a:lnTo>
                        <a:pt x="194" y="90"/>
                      </a:lnTo>
                      <a:lnTo>
                        <a:pt x="195" y="89"/>
                      </a:lnTo>
                      <a:lnTo>
                        <a:pt x="196" y="89"/>
                      </a:lnTo>
                      <a:lnTo>
                        <a:pt x="196" y="88"/>
                      </a:lnTo>
                      <a:lnTo>
                        <a:pt x="197" y="87"/>
                      </a:lnTo>
                      <a:lnTo>
                        <a:pt x="198" y="86"/>
                      </a:lnTo>
                      <a:lnTo>
                        <a:pt x="199" y="85"/>
                      </a:lnTo>
                      <a:lnTo>
                        <a:pt x="201" y="85"/>
                      </a:lnTo>
                      <a:lnTo>
                        <a:pt x="201" y="84"/>
                      </a:lnTo>
                      <a:lnTo>
                        <a:pt x="200" y="84"/>
                      </a:lnTo>
                      <a:lnTo>
                        <a:pt x="200" y="83"/>
                      </a:lnTo>
                      <a:lnTo>
                        <a:pt x="201" y="83"/>
                      </a:lnTo>
                      <a:lnTo>
                        <a:pt x="201" y="82"/>
                      </a:lnTo>
                      <a:lnTo>
                        <a:pt x="202" y="82"/>
                      </a:lnTo>
                      <a:lnTo>
                        <a:pt x="202" y="81"/>
                      </a:lnTo>
                      <a:lnTo>
                        <a:pt x="202" y="80"/>
                      </a:lnTo>
                      <a:lnTo>
                        <a:pt x="202" y="79"/>
                      </a:lnTo>
                      <a:lnTo>
                        <a:pt x="202" y="78"/>
                      </a:lnTo>
                      <a:lnTo>
                        <a:pt x="202" y="77"/>
                      </a:lnTo>
                      <a:lnTo>
                        <a:pt x="202" y="76"/>
                      </a:lnTo>
                      <a:lnTo>
                        <a:pt x="203" y="76"/>
                      </a:lnTo>
                      <a:lnTo>
                        <a:pt x="203" y="75"/>
                      </a:lnTo>
                      <a:lnTo>
                        <a:pt x="204" y="74"/>
                      </a:lnTo>
                      <a:lnTo>
                        <a:pt x="204" y="73"/>
                      </a:lnTo>
                      <a:lnTo>
                        <a:pt x="204" y="72"/>
                      </a:lnTo>
                      <a:lnTo>
                        <a:pt x="205" y="70"/>
                      </a:lnTo>
                      <a:lnTo>
                        <a:pt x="206" y="69"/>
                      </a:lnTo>
                      <a:lnTo>
                        <a:pt x="206" y="68"/>
                      </a:lnTo>
                      <a:lnTo>
                        <a:pt x="207" y="66"/>
                      </a:lnTo>
                      <a:lnTo>
                        <a:pt x="206" y="65"/>
                      </a:lnTo>
                      <a:lnTo>
                        <a:pt x="206" y="63"/>
                      </a:lnTo>
                      <a:lnTo>
                        <a:pt x="205" y="63"/>
                      </a:lnTo>
                      <a:lnTo>
                        <a:pt x="205" y="62"/>
                      </a:lnTo>
                      <a:lnTo>
                        <a:pt x="207" y="60"/>
                      </a:lnTo>
                      <a:lnTo>
                        <a:pt x="208" y="59"/>
                      </a:lnTo>
                      <a:lnTo>
                        <a:pt x="207" y="58"/>
                      </a:lnTo>
                      <a:lnTo>
                        <a:pt x="206" y="57"/>
                      </a:lnTo>
                      <a:lnTo>
                        <a:pt x="205" y="57"/>
                      </a:lnTo>
                      <a:lnTo>
                        <a:pt x="204" y="56"/>
                      </a:lnTo>
                      <a:lnTo>
                        <a:pt x="203" y="56"/>
                      </a:lnTo>
                      <a:lnTo>
                        <a:pt x="202" y="56"/>
                      </a:lnTo>
                      <a:lnTo>
                        <a:pt x="201" y="56"/>
                      </a:lnTo>
                      <a:lnTo>
                        <a:pt x="200" y="57"/>
                      </a:lnTo>
                      <a:lnTo>
                        <a:pt x="199" y="55"/>
                      </a:lnTo>
                      <a:lnTo>
                        <a:pt x="199" y="54"/>
                      </a:lnTo>
                      <a:lnTo>
                        <a:pt x="199" y="53"/>
                      </a:lnTo>
                      <a:lnTo>
                        <a:pt x="200" y="51"/>
                      </a:lnTo>
                      <a:lnTo>
                        <a:pt x="201" y="50"/>
                      </a:lnTo>
                      <a:lnTo>
                        <a:pt x="203" y="51"/>
                      </a:lnTo>
                      <a:lnTo>
                        <a:pt x="205" y="50"/>
                      </a:lnTo>
                      <a:lnTo>
                        <a:pt x="207" y="51"/>
                      </a:lnTo>
                      <a:lnTo>
                        <a:pt x="208" y="51"/>
                      </a:lnTo>
                      <a:lnTo>
                        <a:pt x="208" y="50"/>
                      </a:lnTo>
                      <a:lnTo>
                        <a:pt x="208" y="49"/>
                      </a:lnTo>
                      <a:lnTo>
                        <a:pt x="209" y="49"/>
                      </a:lnTo>
                      <a:lnTo>
                        <a:pt x="210" y="49"/>
                      </a:lnTo>
                      <a:lnTo>
                        <a:pt x="211" y="49"/>
                      </a:lnTo>
                      <a:lnTo>
                        <a:pt x="211" y="48"/>
                      </a:lnTo>
                      <a:lnTo>
                        <a:pt x="212" y="47"/>
                      </a:lnTo>
                      <a:lnTo>
                        <a:pt x="212" y="46"/>
                      </a:lnTo>
                      <a:lnTo>
                        <a:pt x="212" y="45"/>
                      </a:lnTo>
                      <a:lnTo>
                        <a:pt x="212" y="43"/>
                      </a:lnTo>
                      <a:lnTo>
                        <a:pt x="213" y="42"/>
                      </a:lnTo>
                      <a:lnTo>
                        <a:pt x="213" y="41"/>
                      </a:lnTo>
                      <a:lnTo>
                        <a:pt x="212" y="41"/>
                      </a:lnTo>
                      <a:lnTo>
                        <a:pt x="213" y="41"/>
                      </a:lnTo>
                      <a:lnTo>
                        <a:pt x="214" y="40"/>
                      </a:lnTo>
                      <a:lnTo>
                        <a:pt x="214" y="39"/>
                      </a:lnTo>
                      <a:lnTo>
                        <a:pt x="214" y="37"/>
                      </a:lnTo>
                      <a:lnTo>
                        <a:pt x="214" y="36"/>
                      </a:lnTo>
                      <a:lnTo>
                        <a:pt x="213" y="35"/>
                      </a:lnTo>
                      <a:lnTo>
                        <a:pt x="213" y="34"/>
                      </a:lnTo>
                      <a:lnTo>
                        <a:pt x="212" y="33"/>
                      </a:lnTo>
                      <a:lnTo>
                        <a:pt x="212" y="32"/>
                      </a:lnTo>
                      <a:lnTo>
                        <a:pt x="211" y="32"/>
                      </a:lnTo>
                      <a:lnTo>
                        <a:pt x="211" y="31"/>
                      </a:lnTo>
                      <a:lnTo>
                        <a:pt x="213" y="30"/>
                      </a:lnTo>
                      <a:lnTo>
                        <a:pt x="214" y="29"/>
                      </a:lnTo>
                      <a:lnTo>
                        <a:pt x="213" y="28"/>
                      </a:lnTo>
                      <a:lnTo>
                        <a:pt x="213" y="27"/>
                      </a:lnTo>
                      <a:lnTo>
                        <a:pt x="214" y="27"/>
                      </a:lnTo>
                      <a:lnTo>
                        <a:pt x="215" y="26"/>
                      </a:lnTo>
                      <a:lnTo>
                        <a:pt x="215" y="25"/>
                      </a:lnTo>
                      <a:lnTo>
                        <a:pt x="215" y="24"/>
                      </a:lnTo>
                      <a:lnTo>
                        <a:pt x="216" y="24"/>
                      </a:lnTo>
                      <a:lnTo>
                        <a:pt x="216" y="23"/>
                      </a:lnTo>
                      <a:lnTo>
                        <a:pt x="216" y="22"/>
                      </a:lnTo>
                      <a:lnTo>
                        <a:pt x="217" y="21"/>
                      </a:lnTo>
                      <a:lnTo>
                        <a:pt x="216" y="20"/>
                      </a:lnTo>
                      <a:lnTo>
                        <a:pt x="216" y="21"/>
                      </a:lnTo>
                      <a:lnTo>
                        <a:pt x="215" y="20"/>
                      </a:lnTo>
                      <a:lnTo>
                        <a:pt x="215" y="19"/>
                      </a:lnTo>
                      <a:lnTo>
                        <a:pt x="214" y="18"/>
                      </a:lnTo>
                      <a:lnTo>
                        <a:pt x="213" y="18"/>
                      </a:lnTo>
                      <a:lnTo>
                        <a:pt x="213" y="16"/>
                      </a:lnTo>
                      <a:lnTo>
                        <a:pt x="213" y="15"/>
                      </a:lnTo>
                      <a:lnTo>
                        <a:pt x="214" y="15"/>
                      </a:lnTo>
                      <a:lnTo>
                        <a:pt x="214" y="14"/>
                      </a:lnTo>
                      <a:lnTo>
                        <a:pt x="214" y="13"/>
                      </a:lnTo>
                      <a:lnTo>
                        <a:pt x="214" y="12"/>
                      </a:lnTo>
                      <a:lnTo>
                        <a:pt x="215" y="11"/>
                      </a:lnTo>
                      <a:lnTo>
                        <a:pt x="217" y="11"/>
                      </a:lnTo>
                      <a:lnTo>
                        <a:pt x="218" y="11"/>
                      </a:lnTo>
                      <a:lnTo>
                        <a:pt x="219" y="10"/>
                      </a:lnTo>
                      <a:lnTo>
                        <a:pt x="219" y="9"/>
                      </a:lnTo>
                      <a:lnTo>
                        <a:pt x="219" y="8"/>
                      </a:lnTo>
                      <a:lnTo>
                        <a:pt x="220" y="8"/>
                      </a:lnTo>
                      <a:lnTo>
                        <a:pt x="220" y="7"/>
                      </a:lnTo>
                      <a:lnTo>
                        <a:pt x="220" y="6"/>
                      </a:lnTo>
                      <a:lnTo>
                        <a:pt x="221" y="6"/>
                      </a:lnTo>
                      <a:lnTo>
                        <a:pt x="221" y="7"/>
                      </a:lnTo>
                      <a:lnTo>
                        <a:pt x="221" y="8"/>
                      </a:lnTo>
                      <a:lnTo>
                        <a:pt x="222" y="9"/>
                      </a:lnTo>
                      <a:lnTo>
                        <a:pt x="222" y="8"/>
                      </a:lnTo>
                      <a:lnTo>
                        <a:pt x="221" y="8"/>
                      </a:lnTo>
                      <a:lnTo>
                        <a:pt x="222" y="7"/>
                      </a:lnTo>
                      <a:lnTo>
                        <a:pt x="222" y="6"/>
                      </a:lnTo>
                      <a:lnTo>
                        <a:pt x="221" y="5"/>
                      </a:lnTo>
                      <a:lnTo>
                        <a:pt x="222" y="5"/>
                      </a:lnTo>
                      <a:lnTo>
                        <a:pt x="223" y="4"/>
                      </a:lnTo>
                      <a:lnTo>
                        <a:pt x="223" y="3"/>
                      </a:lnTo>
                      <a:lnTo>
                        <a:pt x="224" y="2"/>
                      </a:lnTo>
                      <a:lnTo>
                        <a:pt x="224" y="1"/>
                      </a:lnTo>
                      <a:lnTo>
                        <a:pt x="224" y="2"/>
                      </a:lnTo>
                      <a:lnTo>
                        <a:pt x="225" y="2"/>
                      </a:lnTo>
                      <a:lnTo>
                        <a:pt x="225" y="3"/>
                      </a:lnTo>
                      <a:lnTo>
                        <a:pt x="225" y="2"/>
                      </a:lnTo>
                      <a:lnTo>
                        <a:pt x="225" y="1"/>
                      </a:lnTo>
                      <a:lnTo>
                        <a:pt x="226" y="1"/>
                      </a:lnTo>
                      <a:lnTo>
                        <a:pt x="225" y="1"/>
                      </a:lnTo>
                      <a:lnTo>
                        <a:pt x="226" y="0"/>
                      </a:lnTo>
                      <a:lnTo>
                        <a:pt x="226" y="1"/>
                      </a:lnTo>
                      <a:lnTo>
                        <a:pt x="226" y="0"/>
                      </a:lnTo>
                      <a:lnTo>
                        <a:pt x="227" y="0"/>
                      </a:lnTo>
                      <a:lnTo>
                        <a:pt x="228" y="0"/>
                      </a:lnTo>
                      <a:lnTo>
                        <a:pt x="228" y="1"/>
                      </a:lnTo>
                      <a:lnTo>
                        <a:pt x="228" y="0"/>
                      </a:lnTo>
                      <a:lnTo>
                        <a:pt x="227" y="1"/>
                      </a:lnTo>
                      <a:lnTo>
                        <a:pt x="228" y="1"/>
                      </a:lnTo>
                      <a:lnTo>
                        <a:pt x="228" y="2"/>
                      </a:lnTo>
                      <a:lnTo>
                        <a:pt x="229" y="2"/>
                      </a:lnTo>
                      <a:lnTo>
                        <a:pt x="229" y="3"/>
                      </a:lnTo>
                      <a:lnTo>
                        <a:pt x="228" y="3"/>
                      </a:lnTo>
                      <a:lnTo>
                        <a:pt x="228" y="4"/>
                      </a:lnTo>
                      <a:lnTo>
                        <a:pt x="228" y="3"/>
                      </a:lnTo>
                      <a:lnTo>
                        <a:pt x="227" y="3"/>
                      </a:lnTo>
                      <a:lnTo>
                        <a:pt x="226" y="3"/>
                      </a:lnTo>
                      <a:lnTo>
                        <a:pt x="227" y="3"/>
                      </a:lnTo>
                      <a:lnTo>
                        <a:pt x="228" y="3"/>
                      </a:lnTo>
                      <a:lnTo>
                        <a:pt x="228" y="4"/>
                      </a:lnTo>
                      <a:lnTo>
                        <a:pt x="228" y="5"/>
                      </a:lnTo>
                      <a:lnTo>
                        <a:pt x="227" y="5"/>
                      </a:lnTo>
                      <a:lnTo>
                        <a:pt x="226" y="6"/>
                      </a:lnTo>
                      <a:lnTo>
                        <a:pt x="227" y="6"/>
                      </a:lnTo>
                      <a:lnTo>
                        <a:pt x="227" y="5"/>
                      </a:lnTo>
                      <a:lnTo>
                        <a:pt x="228" y="5"/>
                      </a:lnTo>
                      <a:lnTo>
                        <a:pt x="229" y="5"/>
                      </a:lnTo>
                      <a:lnTo>
                        <a:pt x="229" y="6"/>
                      </a:lnTo>
                      <a:lnTo>
                        <a:pt x="228" y="6"/>
                      </a:lnTo>
                      <a:lnTo>
                        <a:pt x="227" y="6"/>
                      </a:lnTo>
                      <a:lnTo>
                        <a:pt x="226" y="7"/>
                      </a:lnTo>
                      <a:lnTo>
                        <a:pt x="226" y="8"/>
                      </a:lnTo>
                      <a:lnTo>
                        <a:pt x="225" y="8"/>
                      </a:lnTo>
                      <a:lnTo>
                        <a:pt x="226" y="9"/>
                      </a:lnTo>
                      <a:lnTo>
                        <a:pt x="226" y="8"/>
                      </a:lnTo>
                      <a:lnTo>
                        <a:pt x="226" y="9"/>
                      </a:lnTo>
                      <a:lnTo>
                        <a:pt x="227" y="9"/>
                      </a:lnTo>
                      <a:lnTo>
                        <a:pt x="227" y="8"/>
                      </a:lnTo>
                      <a:lnTo>
                        <a:pt x="227" y="7"/>
                      </a:lnTo>
                      <a:lnTo>
                        <a:pt x="228" y="7"/>
                      </a:lnTo>
                      <a:lnTo>
                        <a:pt x="229" y="7"/>
                      </a:lnTo>
                      <a:lnTo>
                        <a:pt x="230" y="7"/>
                      </a:lnTo>
                      <a:lnTo>
                        <a:pt x="229" y="8"/>
                      </a:lnTo>
                      <a:lnTo>
                        <a:pt x="229" y="9"/>
                      </a:lnTo>
                      <a:lnTo>
                        <a:pt x="229" y="10"/>
                      </a:lnTo>
                      <a:lnTo>
                        <a:pt x="229" y="11"/>
                      </a:lnTo>
                      <a:lnTo>
                        <a:pt x="229" y="12"/>
                      </a:lnTo>
                      <a:lnTo>
                        <a:pt x="229" y="14"/>
                      </a:lnTo>
                      <a:lnTo>
                        <a:pt x="228" y="14"/>
                      </a:lnTo>
                      <a:lnTo>
                        <a:pt x="228" y="15"/>
                      </a:lnTo>
                      <a:lnTo>
                        <a:pt x="229" y="15"/>
                      </a:lnTo>
                      <a:lnTo>
                        <a:pt x="229" y="14"/>
                      </a:lnTo>
                      <a:lnTo>
                        <a:pt x="230" y="14"/>
                      </a:lnTo>
                      <a:lnTo>
                        <a:pt x="230" y="12"/>
                      </a:lnTo>
                      <a:lnTo>
                        <a:pt x="230" y="11"/>
                      </a:lnTo>
                      <a:lnTo>
                        <a:pt x="231" y="10"/>
                      </a:lnTo>
                      <a:lnTo>
                        <a:pt x="232" y="8"/>
                      </a:lnTo>
                      <a:lnTo>
                        <a:pt x="232" y="7"/>
                      </a:lnTo>
                      <a:lnTo>
                        <a:pt x="233" y="7"/>
                      </a:lnTo>
                      <a:lnTo>
                        <a:pt x="234" y="5"/>
                      </a:lnTo>
                      <a:lnTo>
                        <a:pt x="234" y="6"/>
                      </a:lnTo>
                      <a:lnTo>
                        <a:pt x="234" y="5"/>
                      </a:lnTo>
                      <a:lnTo>
                        <a:pt x="234" y="4"/>
                      </a:lnTo>
                      <a:lnTo>
                        <a:pt x="235" y="3"/>
                      </a:lnTo>
                      <a:lnTo>
                        <a:pt x="236" y="2"/>
                      </a:lnTo>
                      <a:lnTo>
                        <a:pt x="235" y="1"/>
                      </a:lnTo>
                      <a:lnTo>
                        <a:pt x="236" y="1"/>
                      </a:lnTo>
                      <a:lnTo>
                        <a:pt x="237" y="1"/>
                      </a:lnTo>
                      <a:lnTo>
                        <a:pt x="237" y="0"/>
                      </a:lnTo>
                      <a:lnTo>
                        <a:pt x="238" y="0"/>
                      </a:lnTo>
                      <a:lnTo>
                        <a:pt x="238" y="1"/>
                      </a:lnTo>
                      <a:lnTo>
                        <a:pt x="238" y="2"/>
                      </a:lnTo>
                      <a:lnTo>
                        <a:pt x="238" y="3"/>
                      </a:lnTo>
                      <a:lnTo>
                        <a:pt x="238" y="4"/>
                      </a:lnTo>
                      <a:lnTo>
                        <a:pt x="238" y="5"/>
                      </a:lnTo>
                      <a:lnTo>
                        <a:pt x="238" y="4"/>
                      </a:lnTo>
                      <a:lnTo>
                        <a:pt x="238" y="5"/>
                      </a:lnTo>
                      <a:lnTo>
                        <a:pt x="237" y="5"/>
                      </a:lnTo>
                      <a:lnTo>
                        <a:pt x="237" y="6"/>
                      </a:lnTo>
                      <a:lnTo>
                        <a:pt x="237" y="7"/>
                      </a:lnTo>
                      <a:lnTo>
                        <a:pt x="236" y="7"/>
                      </a:lnTo>
                      <a:lnTo>
                        <a:pt x="235" y="7"/>
                      </a:lnTo>
                      <a:lnTo>
                        <a:pt x="234" y="8"/>
                      </a:lnTo>
                      <a:lnTo>
                        <a:pt x="233" y="8"/>
                      </a:lnTo>
                      <a:lnTo>
                        <a:pt x="233" y="9"/>
                      </a:lnTo>
                      <a:lnTo>
                        <a:pt x="232" y="10"/>
                      </a:lnTo>
                      <a:lnTo>
                        <a:pt x="232" y="11"/>
                      </a:lnTo>
                      <a:lnTo>
                        <a:pt x="232" y="10"/>
                      </a:lnTo>
                      <a:lnTo>
                        <a:pt x="233" y="10"/>
                      </a:lnTo>
                      <a:lnTo>
                        <a:pt x="233" y="11"/>
                      </a:lnTo>
                      <a:lnTo>
                        <a:pt x="232" y="12"/>
                      </a:lnTo>
                      <a:lnTo>
                        <a:pt x="233" y="12"/>
                      </a:lnTo>
                      <a:lnTo>
                        <a:pt x="233" y="11"/>
                      </a:lnTo>
                      <a:lnTo>
                        <a:pt x="233" y="10"/>
                      </a:lnTo>
                      <a:lnTo>
                        <a:pt x="234" y="9"/>
                      </a:lnTo>
                      <a:lnTo>
                        <a:pt x="234" y="8"/>
                      </a:lnTo>
                      <a:lnTo>
                        <a:pt x="235" y="8"/>
                      </a:lnTo>
                      <a:lnTo>
                        <a:pt x="236" y="8"/>
                      </a:lnTo>
                      <a:lnTo>
                        <a:pt x="236" y="9"/>
                      </a:lnTo>
                      <a:lnTo>
                        <a:pt x="235" y="9"/>
                      </a:lnTo>
                      <a:lnTo>
                        <a:pt x="235" y="10"/>
                      </a:lnTo>
                      <a:lnTo>
                        <a:pt x="234" y="11"/>
                      </a:lnTo>
                      <a:lnTo>
                        <a:pt x="235" y="11"/>
                      </a:lnTo>
                      <a:lnTo>
                        <a:pt x="235" y="10"/>
                      </a:lnTo>
                      <a:lnTo>
                        <a:pt x="236" y="10"/>
                      </a:lnTo>
                      <a:lnTo>
                        <a:pt x="236" y="11"/>
                      </a:lnTo>
                      <a:lnTo>
                        <a:pt x="235" y="12"/>
                      </a:lnTo>
                      <a:lnTo>
                        <a:pt x="236" y="11"/>
                      </a:lnTo>
                      <a:lnTo>
                        <a:pt x="236" y="12"/>
                      </a:lnTo>
                      <a:lnTo>
                        <a:pt x="235" y="13"/>
                      </a:lnTo>
                      <a:lnTo>
                        <a:pt x="234" y="13"/>
                      </a:lnTo>
                      <a:lnTo>
                        <a:pt x="233" y="14"/>
                      </a:lnTo>
                      <a:lnTo>
                        <a:pt x="233" y="15"/>
                      </a:lnTo>
                      <a:lnTo>
                        <a:pt x="232" y="15"/>
                      </a:lnTo>
                      <a:lnTo>
                        <a:pt x="233" y="15"/>
                      </a:lnTo>
                      <a:lnTo>
                        <a:pt x="232" y="16"/>
                      </a:lnTo>
                      <a:lnTo>
                        <a:pt x="233" y="16"/>
                      </a:lnTo>
                      <a:lnTo>
                        <a:pt x="232" y="17"/>
                      </a:lnTo>
                      <a:lnTo>
                        <a:pt x="233" y="17"/>
                      </a:lnTo>
                      <a:lnTo>
                        <a:pt x="233" y="16"/>
                      </a:lnTo>
                      <a:lnTo>
                        <a:pt x="233" y="15"/>
                      </a:lnTo>
                      <a:lnTo>
                        <a:pt x="233" y="14"/>
                      </a:lnTo>
                      <a:lnTo>
                        <a:pt x="234" y="14"/>
                      </a:lnTo>
                      <a:lnTo>
                        <a:pt x="235" y="14"/>
                      </a:lnTo>
                      <a:lnTo>
                        <a:pt x="236" y="14"/>
                      </a:lnTo>
                      <a:lnTo>
                        <a:pt x="236" y="13"/>
                      </a:lnTo>
                      <a:lnTo>
                        <a:pt x="237" y="13"/>
                      </a:lnTo>
                      <a:lnTo>
                        <a:pt x="237" y="14"/>
                      </a:lnTo>
                      <a:lnTo>
                        <a:pt x="237" y="15"/>
                      </a:lnTo>
                      <a:lnTo>
                        <a:pt x="236" y="16"/>
                      </a:lnTo>
                      <a:lnTo>
                        <a:pt x="235" y="17"/>
                      </a:lnTo>
                      <a:lnTo>
                        <a:pt x="236" y="17"/>
                      </a:lnTo>
                      <a:lnTo>
                        <a:pt x="237" y="17"/>
                      </a:lnTo>
                      <a:lnTo>
                        <a:pt x="238" y="14"/>
                      </a:lnTo>
                      <a:lnTo>
                        <a:pt x="238" y="12"/>
                      </a:lnTo>
                      <a:lnTo>
                        <a:pt x="239" y="13"/>
                      </a:lnTo>
                      <a:lnTo>
                        <a:pt x="240" y="14"/>
                      </a:lnTo>
                      <a:lnTo>
                        <a:pt x="240" y="15"/>
                      </a:lnTo>
                      <a:lnTo>
                        <a:pt x="239" y="16"/>
                      </a:lnTo>
                      <a:lnTo>
                        <a:pt x="240" y="15"/>
                      </a:lnTo>
                      <a:lnTo>
                        <a:pt x="240" y="14"/>
                      </a:lnTo>
                      <a:lnTo>
                        <a:pt x="240" y="13"/>
                      </a:lnTo>
                      <a:lnTo>
                        <a:pt x="239" y="12"/>
                      </a:lnTo>
                      <a:lnTo>
                        <a:pt x="239" y="11"/>
                      </a:lnTo>
                      <a:lnTo>
                        <a:pt x="239" y="10"/>
                      </a:lnTo>
                      <a:lnTo>
                        <a:pt x="240" y="10"/>
                      </a:lnTo>
                      <a:lnTo>
                        <a:pt x="241" y="10"/>
                      </a:lnTo>
                      <a:lnTo>
                        <a:pt x="242" y="10"/>
                      </a:lnTo>
                      <a:lnTo>
                        <a:pt x="241" y="11"/>
                      </a:lnTo>
                      <a:lnTo>
                        <a:pt x="241" y="12"/>
                      </a:lnTo>
                      <a:lnTo>
                        <a:pt x="240" y="13"/>
                      </a:lnTo>
                      <a:lnTo>
                        <a:pt x="241" y="14"/>
                      </a:lnTo>
                      <a:lnTo>
                        <a:pt x="240" y="16"/>
                      </a:lnTo>
                      <a:lnTo>
                        <a:pt x="239" y="17"/>
                      </a:lnTo>
                      <a:lnTo>
                        <a:pt x="239" y="18"/>
                      </a:lnTo>
                      <a:lnTo>
                        <a:pt x="240" y="17"/>
                      </a:lnTo>
                      <a:lnTo>
                        <a:pt x="240" y="16"/>
                      </a:lnTo>
                      <a:lnTo>
                        <a:pt x="241" y="17"/>
                      </a:lnTo>
                      <a:lnTo>
                        <a:pt x="242" y="16"/>
                      </a:lnTo>
                      <a:lnTo>
                        <a:pt x="243" y="15"/>
                      </a:lnTo>
                      <a:lnTo>
                        <a:pt x="243" y="14"/>
                      </a:lnTo>
                      <a:lnTo>
                        <a:pt x="243" y="13"/>
                      </a:lnTo>
                      <a:lnTo>
                        <a:pt x="243" y="12"/>
                      </a:lnTo>
                      <a:lnTo>
                        <a:pt x="244" y="13"/>
                      </a:lnTo>
                      <a:lnTo>
                        <a:pt x="244" y="12"/>
                      </a:lnTo>
                      <a:lnTo>
                        <a:pt x="245" y="12"/>
                      </a:lnTo>
                      <a:lnTo>
                        <a:pt x="245" y="11"/>
                      </a:lnTo>
                      <a:lnTo>
                        <a:pt x="245" y="10"/>
                      </a:lnTo>
                      <a:lnTo>
                        <a:pt x="245" y="9"/>
                      </a:lnTo>
                      <a:lnTo>
                        <a:pt x="246" y="9"/>
                      </a:lnTo>
                      <a:lnTo>
                        <a:pt x="246" y="8"/>
                      </a:lnTo>
                      <a:lnTo>
                        <a:pt x="247" y="8"/>
                      </a:lnTo>
                      <a:lnTo>
                        <a:pt x="246" y="8"/>
                      </a:lnTo>
                      <a:lnTo>
                        <a:pt x="248" y="8"/>
                      </a:lnTo>
                      <a:lnTo>
                        <a:pt x="249" y="8"/>
                      </a:lnTo>
                      <a:lnTo>
                        <a:pt x="250" y="8"/>
                      </a:lnTo>
                      <a:lnTo>
                        <a:pt x="250" y="9"/>
                      </a:lnTo>
                      <a:lnTo>
                        <a:pt x="250" y="10"/>
                      </a:lnTo>
                      <a:lnTo>
                        <a:pt x="249" y="10"/>
                      </a:lnTo>
                      <a:lnTo>
                        <a:pt x="249" y="11"/>
                      </a:lnTo>
                      <a:lnTo>
                        <a:pt x="248" y="11"/>
                      </a:lnTo>
                      <a:lnTo>
                        <a:pt x="248" y="12"/>
                      </a:lnTo>
                      <a:lnTo>
                        <a:pt x="247" y="12"/>
                      </a:lnTo>
                      <a:lnTo>
                        <a:pt x="247" y="13"/>
                      </a:lnTo>
                      <a:lnTo>
                        <a:pt x="247" y="14"/>
                      </a:lnTo>
                      <a:lnTo>
                        <a:pt x="246" y="14"/>
                      </a:lnTo>
                      <a:lnTo>
                        <a:pt x="247" y="15"/>
                      </a:lnTo>
                      <a:lnTo>
                        <a:pt x="247" y="16"/>
                      </a:lnTo>
                      <a:lnTo>
                        <a:pt x="247" y="15"/>
                      </a:lnTo>
                      <a:lnTo>
                        <a:pt x="247" y="16"/>
                      </a:lnTo>
                      <a:lnTo>
                        <a:pt x="248" y="18"/>
                      </a:lnTo>
                      <a:lnTo>
                        <a:pt x="249" y="18"/>
                      </a:lnTo>
                      <a:lnTo>
                        <a:pt x="249" y="20"/>
                      </a:lnTo>
                      <a:lnTo>
                        <a:pt x="248" y="21"/>
                      </a:lnTo>
                      <a:lnTo>
                        <a:pt x="249" y="22"/>
                      </a:lnTo>
                      <a:lnTo>
                        <a:pt x="249" y="23"/>
                      </a:lnTo>
                      <a:lnTo>
                        <a:pt x="249" y="24"/>
                      </a:lnTo>
                      <a:lnTo>
                        <a:pt x="250" y="24"/>
                      </a:lnTo>
                      <a:lnTo>
                        <a:pt x="250" y="25"/>
                      </a:lnTo>
                      <a:lnTo>
                        <a:pt x="249" y="25"/>
                      </a:lnTo>
                      <a:lnTo>
                        <a:pt x="248" y="25"/>
                      </a:lnTo>
                      <a:lnTo>
                        <a:pt x="248" y="26"/>
                      </a:lnTo>
                      <a:lnTo>
                        <a:pt x="249" y="26"/>
                      </a:lnTo>
                      <a:lnTo>
                        <a:pt x="250" y="26"/>
                      </a:lnTo>
                      <a:lnTo>
                        <a:pt x="251" y="26"/>
                      </a:lnTo>
                      <a:lnTo>
                        <a:pt x="253" y="27"/>
                      </a:lnTo>
                      <a:lnTo>
                        <a:pt x="254" y="26"/>
                      </a:lnTo>
                      <a:lnTo>
                        <a:pt x="255" y="26"/>
                      </a:lnTo>
                      <a:lnTo>
                        <a:pt x="255" y="24"/>
                      </a:lnTo>
                      <a:lnTo>
                        <a:pt x="255" y="23"/>
                      </a:lnTo>
                      <a:lnTo>
                        <a:pt x="255" y="22"/>
                      </a:lnTo>
                      <a:lnTo>
                        <a:pt x="255" y="21"/>
                      </a:lnTo>
                      <a:lnTo>
                        <a:pt x="255" y="20"/>
                      </a:lnTo>
                      <a:lnTo>
                        <a:pt x="255" y="19"/>
                      </a:lnTo>
                      <a:lnTo>
                        <a:pt x="256" y="19"/>
                      </a:lnTo>
                      <a:lnTo>
                        <a:pt x="257" y="19"/>
                      </a:lnTo>
                      <a:lnTo>
                        <a:pt x="258" y="19"/>
                      </a:lnTo>
                      <a:lnTo>
                        <a:pt x="257" y="19"/>
                      </a:lnTo>
                      <a:lnTo>
                        <a:pt x="258" y="18"/>
                      </a:lnTo>
                      <a:lnTo>
                        <a:pt x="258" y="19"/>
                      </a:lnTo>
                      <a:lnTo>
                        <a:pt x="258" y="20"/>
                      </a:lnTo>
                      <a:lnTo>
                        <a:pt x="258" y="21"/>
                      </a:lnTo>
                      <a:lnTo>
                        <a:pt x="257" y="21"/>
                      </a:lnTo>
                      <a:lnTo>
                        <a:pt x="256" y="21"/>
                      </a:lnTo>
                      <a:lnTo>
                        <a:pt x="256" y="22"/>
                      </a:lnTo>
                      <a:lnTo>
                        <a:pt x="256" y="21"/>
                      </a:lnTo>
                      <a:lnTo>
                        <a:pt x="255" y="22"/>
                      </a:lnTo>
                      <a:lnTo>
                        <a:pt x="256" y="22"/>
                      </a:lnTo>
                      <a:lnTo>
                        <a:pt x="256" y="21"/>
                      </a:lnTo>
                      <a:lnTo>
                        <a:pt x="257" y="21"/>
                      </a:lnTo>
                      <a:lnTo>
                        <a:pt x="257" y="22"/>
                      </a:lnTo>
                      <a:lnTo>
                        <a:pt x="257" y="23"/>
                      </a:lnTo>
                      <a:lnTo>
                        <a:pt x="258" y="23"/>
                      </a:lnTo>
                      <a:lnTo>
                        <a:pt x="257" y="22"/>
                      </a:lnTo>
                      <a:lnTo>
                        <a:pt x="258" y="22"/>
                      </a:lnTo>
                      <a:lnTo>
                        <a:pt x="258" y="21"/>
                      </a:lnTo>
                      <a:lnTo>
                        <a:pt x="259" y="21"/>
                      </a:lnTo>
                      <a:lnTo>
                        <a:pt x="259" y="20"/>
                      </a:lnTo>
                      <a:lnTo>
                        <a:pt x="260" y="20"/>
                      </a:lnTo>
                      <a:lnTo>
                        <a:pt x="259" y="20"/>
                      </a:lnTo>
                      <a:lnTo>
                        <a:pt x="259" y="21"/>
                      </a:lnTo>
                      <a:lnTo>
                        <a:pt x="260" y="21"/>
                      </a:lnTo>
                      <a:lnTo>
                        <a:pt x="260" y="22"/>
                      </a:lnTo>
                      <a:lnTo>
                        <a:pt x="260" y="23"/>
                      </a:lnTo>
                      <a:lnTo>
                        <a:pt x="259" y="24"/>
                      </a:lnTo>
                      <a:lnTo>
                        <a:pt x="260" y="23"/>
                      </a:lnTo>
                      <a:lnTo>
                        <a:pt x="260" y="22"/>
                      </a:lnTo>
                      <a:lnTo>
                        <a:pt x="261" y="22"/>
                      </a:lnTo>
                      <a:lnTo>
                        <a:pt x="262" y="22"/>
                      </a:lnTo>
                      <a:lnTo>
                        <a:pt x="262" y="23"/>
                      </a:lnTo>
                      <a:lnTo>
                        <a:pt x="262" y="24"/>
                      </a:lnTo>
                      <a:lnTo>
                        <a:pt x="262" y="23"/>
                      </a:lnTo>
                      <a:lnTo>
                        <a:pt x="263" y="23"/>
                      </a:lnTo>
                      <a:lnTo>
                        <a:pt x="263" y="22"/>
                      </a:lnTo>
                      <a:lnTo>
                        <a:pt x="263" y="21"/>
                      </a:lnTo>
                      <a:lnTo>
                        <a:pt x="264" y="21"/>
                      </a:lnTo>
                      <a:lnTo>
                        <a:pt x="264" y="22"/>
                      </a:lnTo>
                      <a:lnTo>
                        <a:pt x="263" y="22"/>
                      </a:lnTo>
                      <a:lnTo>
                        <a:pt x="263" y="23"/>
                      </a:lnTo>
                      <a:lnTo>
                        <a:pt x="263" y="24"/>
                      </a:lnTo>
                      <a:lnTo>
                        <a:pt x="263" y="25"/>
                      </a:lnTo>
                      <a:lnTo>
                        <a:pt x="262" y="25"/>
                      </a:lnTo>
                      <a:lnTo>
                        <a:pt x="263" y="25"/>
                      </a:lnTo>
                      <a:lnTo>
                        <a:pt x="263" y="26"/>
                      </a:lnTo>
                      <a:lnTo>
                        <a:pt x="262" y="27"/>
                      </a:lnTo>
                      <a:lnTo>
                        <a:pt x="261" y="27"/>
                      </a:lnTo>
                      <a:lnTo>
                        <a:pt x="262" y="27"/>
                      </a:lnTo>
                      <a:lnTo>
                        <a:pt x="263" y="27"/>
                      </a:lnTo>
                      <a:lnTo>
                        <a:pt x="263" y="26"/>
                      </a:lnTo>
                      <a:lnTo>
                        <a:pt x="263" y="27"/>
                      </a:lnTo>
                      <a:lnTo>
                        <a:pt x="263" y="28"/>
                      </a:lnTo>
                      <a:lnTo>
                        <a:pt x="263" y="29"/>
                      </a:lnTo>
                      <a:lnTo>
                        <a:pt x="262" y="30"/>
                      </a:lnTo>
                      <a:lnTo>
                        <a:pt x="261" y="29"/>
                      </a:lnTo>
                      <a:lnTo>
                        <a:pt x="260" y="29"/>
                      </a:lnTo>
                      <a:lnTo>
                        <a:pt x="260" y="28"/>
                      </a:lnTo>
                      <a:lnTo>
                        <a:pt x="259" y="29"/>
                      </a:lnTo>
                      <a:lnTo>
                        <a:pt x="258" y="29"/>
                      </a:lnTo>
                      <a:lnTo>
                        <a:pt x="258" y="30"/>
                      </a:lnTo>
                      <a:lnTo>
                        <a:pt x="258" y="29"/>
                      </a:lnTo>
                      <a:lnTo>
                        <a:pt x="259" y="29"/>
                      </a:lnTo>
                      <a:lnTo>
                        <a:pt x="260" y="29"/>
                      </a:lnTo>
                      <a:lnTo>
                        <a:pt x="261" y="30"/>
                      </a:lnTo>
                      <a:lnTo>
                        <a:pt x="262" y="30"/>
                      </a:lnTo>
                      <a:lnTo>
                        <a:pt x="262" y="31"/>
                      </a:lnTo>
                      <a:lnTo>
                        <a:pt x="263" y="31"/>
                      </a:lnTo>
                      <a:lnTo>
                        <a:pt x="263" y="32"/>
                      </a:lnTo>
                      <a:lnTo>
                        <a:pt x="263" y="30"/>
                      </a:lnTo>
                      <a:lnTo>
                        <a:pt x="264" y="29"/>
                      </a:lnTo>
                      <a:lnTo>
                        <a:pt x="265" y="27"/>
                      </a:lnTo>
                      <a:lnTo>
                        <a:pt x="266" y="27"/>
                      </a:lnTo>
                      <a:lnTo>
                        <a:pt x="266" y="26"/>
                      </a:lnTo>
                      <a:lnTo>
                        <a:pt x="267" y="26"/>
                      </a:lnTo>
                      <a:lnTo>
                        <a:pt x="267" y="25"/>
                      </a:lnTo>
                      <a:lnTo>
                        <a:pt x="266" y="24"/>
                      </a:lnTo>
                      <a:lnTo>
                        <a:pt x="267" y="24"/>
                      </a:lnTo>
                      <a:lnTo>
                        <a:pt x="267" y="23"/>
                      </a:lnTo>
                      <a:lnTo>
                        <a:pt x="268" y="23"/>
                      </a:lnTo>
                      <a:lnTo>
                        <a:pt x="268" y="24"/>
                      </a:lnTo>
                      <a:lnTo>
                        <a:pt x="268" y="23"/>
                      </a:lnTo>
                      <a:lnTo>
                        <a:pt x="269" y="23"/>
                      </a:lnTo>
                      <a:lnTo>
                        <a:pt x="268" y="22"/>
                      </a:lnTo>
                      <a:lnTo>
                        <a:pt x="268" y="23"/>
                      </a:lnTo>
                      <a:lnTo>
                        <a:pt x="268" y="22"/>
                      </a:lnTo>
                      <a:lnTo>
                        <a:pt x="269" y="22"/>
                      </a:lnTo>
                      <a:lnTo>
                        <a:pt x="270" y="22"/>
                      </a:lnTo>
                      <a:lnTo>
                        <a:pt x="271" y="22"/>
                      </a:lnTo>
                      <a:lnTo>
                        <a:pt x="272" y="23"/>
                      </a:lnTo>
                      <a:lnTo>
                        <a:pt x="271" y="24"/>
                      </a:lnTo>
                      <a:lnTo>
                        <a:pt x="272" y="24"/>
                      </a:lnTo>
                      <a:lnTo>
                        <a:pt x="271" y="24"/>
                      </a:lnTo>
                      <a:lnTo>
                        <a:pt x="271" y="25"/>
                      </a:lnTo>
                      <a:lnTo>
                        <a:pt x="272" y="25"/>
                      </a:lnTo>
                      <a:lnTo>
                        <a:pt x="271" y="25"/>
                      </a:lnTo>
                      <a:lnTo>
                        <a:pt x="271" y="26"/>
                      </a:lnTo>
                      <a:lnTo>
                        <a:pt x="270" y="26"/>
                      </a:lnTo>
                      <a:lnTo>
                        <a:pt x="270" y="25"/>
                      </a:lnTo>
                      <a:lnTo>
                        <a:pt x="269" y="25"/>
                      </a:lnTo>
                      <a:lnTo>
                        <a:pt x="270" y="26"/>
                      </a:lnTo>
                      <a:lnTo>
                        <a:pt x="269" y="26"/>
                      </a:lnTo>
                      <a:lnTo>
                        <a:pt x="269" y="27"/>
                      </a:lnTo>
                      <a:lnTo>
                        <a:pt x="268" y="27"/>
                      </a:lnTo>
                      <a:lnTo>
                        <a:pt x="268" y="26"/>
                      </a:lnTo>
                      <a:lnTo>
                        <a:pt x="268" y="27"/>
                      </a:lnTo>
                      <a:lnTo>
                        <a:pt x="267" y="27"/>
                      </a:lnTo>
                      <a:lnTo>
                        <a:pt x="266" y="28"/>
                      </a:lnTo>
                      <a:lnTo>
                        <a:pt x="266" y="29"/>
                      </a:lnTo>
                      <a:lnTo>
                        <a:pt x="266" y="30"/>
                      </a:lnTo>
                      <a:lnTo>
                        <a:pt x="266" y="31"/>
                      </a:lnTo>
                      <a:lnTo>
                        <a:pt x="265" y="32"/>
                      </a:lnTo>
                      <a:lnTo>
                        <a:pt x="265" y="33"/>
                      </a:lnTo>
                      <a:lnTo>
                        <a:pt x="266" y="33"/>
                      </a:lnTo>
                      <a:lnTo>
                        <a:pt x="266" y="34"/>
                      </a:lnTo>
                      <a:lnTo>
                        <a:pt x="265" y="35"/>
                      </a:lnTo>
                      <a:lnTo>
                        <a:pt x="264" y="34"/>
                      </a:lnTo>
                      <a:lnTo>
                        <a:pt x="263" y="34"/>
                      </a:lnTo>
                      <a:lnTo>
                        <a:pt x="263" y="35"/>
                      </a:lnTo>
                      <a:lnTo>
                        <a:pt x="262" y="35"/>
                      </a:lnTo>
                      <a:lnTo>
                        <a:pt x="261" y="35"/>
                      </a:lnTo>
                      <a:lnTo>
                        <a:pt x="262" y="35"/>
                      </a:lnTo>
                      <a:lnTo>
                        <a:pt x="262" y="36"/>
                      </a:lnTo>
                      <a:lnTo>
                        <a:pt x="261" y="36"/>
                      </a:lnTo>
                      <a:lnTo>
                        <a:pt x="262" y="36"/>
                      </a:lnTo>
                      <a:lnTo>
                        <a:pt x="262" y="35"/>
                      </a:lnTo>
                      <a:lnTo>
                        <a:pt x="263" y="35"/>
                      </a:lnTo>
                      <a:lnTo>
                        <a:pt x="263" y="34"/>
                      </a:lnTo>
                      <a:lnTo>
                        <a:pt x="264" y="34"/>
                      </a:lnTo>
                      <a:lnTo>
                        <a:pt x="264" y="35"/>
                      </a:lnTo>
                      <a:lnTo>
                        <a:pt x="265" y="36"/>
                      </a:lnTo>
                      <a:lnTo>
                        <a:pt x="265" y="37"/>
                      </a:lnTo>
                      <a:lnTo>
                        <a:pt x="264" y="37"/>
                      </a:lnTo>
                      <a:lnTo>
                        <a:pt x="263" y="37"/>
                      </a:lnTo>
                      <a:lnTo>
                        <a:pt x="263" y="38"/>
                      </a:lnTo>
                      <a:lnTo>
                        <a:pt x="262" y="38"/>
                      </a:lnTo>
                      <a:lnTo>
                        <a:pt x="262" y="37"/>
                      </a:lnTo>
                      <a:lnTo>
                        <a:pt x="261" y="37"/>
                      </a:lnTo>
                      <a:lnTo>
                        <a:pt x="261" y="38"/>
                      </a:lnTo>
                      <a:lnTo>
                        <a:pt x="260" y="38"/>
                      </a:lnTo>
                      <a:lnTo>
                        <a:pt x="260" y="39"/>
                      </a:lnTo>
                      <a:lnTo>
                        <a:pt x="261" y="38"/>
                      </a:lnTo>
                      <a:lnTo>
                        <a:pt x="262" y="37"/>
                      </a:lnTo>
                      <a:lnTo>
                        <a:pt x="262" y="38"/>
                      </a:lnTo>
                      <a:lnTo>
                        <a:pt x="263" y="38"/>
                      </a:lnTo>
                      <a:lnTo>
                        <a:pt x="263" y="37"/>
                      </a:lnTo>
                      <a:lnTo>
                        <a:pt x="264" y="37"/>
                      </a:lnTo>
                      <a:lnTo>
                        <a:pt x="265" y="37"/>
                      </a:lnTo>
                      <a:lnTo>
                        <a:pt x="266" y="36"/>
                      </a:lnTo>
                      <a:lnTo>
                        <a:pt x="266" y="37"/>
                      </a:lnTo>
                      <a:lnTo>
                        <a:pt x="267" y="37"/>
                      </a:lnTo>
                      <a:lnTo>
                        <a:pt x="268" y="38"/>
                      </a:lnTo>
                      <a:lnTo>
                        <a:pt x="268" y="37"/>
                      </a:lnTo>
                      <a:lnTo>
                        <a:pt x="267" y="36"/>
                      </a:lnTo>
                      <a:lnTo>
                        <a:pt x="268" y="35"/>
                      </a:lnTo>
                      <a:lnTo>
                        <a:pt x="268" y="34"/>
                      </a:lnTo>
                      <a:lnTo>
                        <a:pt x="268" y="33"/>
                      </a:lnTo>
                      <a:lnTo>
                        <a:pt x="269" y="33"/>
                      </a:lnTo>
                      <a:lnTo>
                        <a:pt x="269" y="32"/>
                      </a:lnTo>
                      <a:lnTo>
                        <a:pt x="270" y="32"/>
                      </a:lnTo>
                      <a:lnTo>
                        <a:pt x="270" y="31"/>
                      </a:lnTo>
                      <a:lnTo>
                        <a:pt x="270" y="32"/>
                      </a:lnTo>
                      <a:lnTo>
                        <a:pt x="271" y="32"/>
                      </a:lnTo>
                      <a:lnTo>
                        <a:pt x="270" y="34"/>
                      </a:lnTo>
                      <a:lnTo>
                        <a:pt x="270" y="35"/>
                      </a:lnTo>
                      <a:lnTo>
                        <a:pt x="269" y="35"/>
                      </a:lnTo>
                      <a:lnTo>
                        <a:pt x="270" y="36"/>
                      </a:lnTo>
                      <a:lnTo>
                        <a:pt x="271" y="37"/>
                      </a:lnTo>
                      <a:lnTo>
                        <a:pt x="271" y="36"/>
                      </a:lnTo>
                      <a:lnTo>
                        <a:pt x="270" y="36"/>
                      </a:lnTo>
                      <a:lnTo>
                        <a:pt x="270" y="35"/>
                      </a:lnTo>
                      <a:lnTo>
                        <a:pt x="270" y="34"/>
                      </a:lnTo>
                      <a:lnTo>
                        <a:pt x="271" y="34"/>
                      </a:lnTo>
                      <a:lnTo>
                        <a:pt x="271" y="33"/>
                      </a:lnTo>
                      <a:lnTo>
                        <a:pt x="271" y="32"/>
                      </a:lnTo>
                      <a:lnTo>
                        <a:pt x="272" y="31"/>
                      </a:lnTo>
                      <a:lnTo>
                        <a:pt x="273" y="32"/>
                      </a:lnTo>
                      <a:lnTo>
                        <a:pt x="274" y="32"/>
                      </a:lnTo>
                      <a:lnTo>
                        <a:pt x="274" y="33"/>
                      </a:lnTo>
                      <a:lnTo>
                        <a:pt x="274" y="32"/>
                      </a:lnTo>
                      <a:lnTo>
                        <a:pt x="275" y="32"/>
                      </a:lnTo>
                      <a:lnTo>
                        <a:pt x="274" y="32"/>
                      </a:lnTo>
                      <a:lnTo>
                        <a:pt x="273" y="32"/>
                      </a:lnTo>
                      <a:lnTo>
                        <a:pt x="273" y="31"/>
                      </a:lnTo>
                      <a:lnTo>
                        <a:pt x="273" y="30"/>
                      </a:lnTo>
                      <a:lnTo>
                        <a:pt x="274" y="30"/>
                      </a:lnTo>
                      <a:lnTo>
                        <a:pt x="274" y="29"/>
                      </a:lnTo>
                      <a:lnTo>
                        <a:pt x="274" y="28"/>
                      </a:lnTo>
                      <a:lnTo>
                        <a:pt x="274" y="27"/>
                      </a:lnTo>
                      <a:lnTo>
                        <a:pt x="275" y="27"/>
                      </a:lnTo>
                      <a:lnTo>
                        <a:pt x="275" y="26"/>
                      </a:lnTo>
                      <a:lnTo>
                        <a:pt x="276" y="26"/>
                      </a:lnTo>
                      <a:lnTo>
                        <a:pt x="277" y="26"/>
                      </a:lnTo>
                      <a:lnTo>
                        <a:pt x="276" y="26"/>
                      </a:lnTo>
                      <a:lnTo>
                        <a:pt x="276" y="25"/>
                      </a:lnTo>
                      <a:lnTo>
                        <a:pt x="275" y="25"/>
                      </a:lnTo>
                      <a:lnTo>
                        <a:pt x="275" y="24"/>
                      </a:lnTo>
                      <a:lnTo>
                        <a:pt x="276" y="24"/>
                      </a:lnTo>
                      <a:lnTo>
                        <a:pt x="276" y="23"/>
                      </a:lnTo>
                      <a:lnTo>
                        <a:pt x="277" y="24"/>
                      </a:lnTo>
                      <a:lnTo>
                        <a:pt x="278" y="24"/>
                      </a:lnTo>
                      <a:lnTo>
                        <a:pt x="279" y="25"/>
                      </a:lnTo>
                      <a:lnTo>
                        <a:pt x="279" y="26"/>
                      </a:lnTo>
                      <a:lnTo>
                        <a:pt x="280" y="27"/>
                      </a:lnTo>
                      <a:lnTo>
                        <a:pt x="279" y="27"/>
                      </a:lnTo>
                      <a:lnTo>
                        <a:pt x="279" y="28"/>
                      </a:lnTo>
                      <a:lnTo>
                        <a:pt x="280" y="28"/>
                      </a:lnTo>
                      <a:lnTo>
                        <a:pt x="279" y="29"/>
                      </a:lnTo>
                      <a:lnTo>
                        <a:pt x="279" y="30"/>
                      </a:lnTo>
                      <a:lnTo>
                        <a:pt x="280" y="29"/>
                      </a:lnTo>
                      <a:lnTo>
                        <a:pt x="280" y="28"/>
                      </a:lnTo>
                      <a:lnTo>
                        <a:pt x="280" y="31"/>
                      </a:lnTo>
                      <a:lnTo>
                        <a:pt x="280" y="32"/>
                      </a:lnTo>
                      <a:lnTo>
                        <a:pt x="280" y="33"/>
                      </a:lnTo>
                      <a:lnTo>
                        <a:pt x="280" y="32"/>
                      </a:lnTo>
                      <a:lnTo>
                        <a:pt x="279" y="33"/>
                      </a:lnTo>
                      <a:lnTo>
                        <a:pt x="279" y="34"/>
                      </a:lnTo>
                      <a:lnTo>
                        <a:pt x="278" y="34"/>
                      </a:lnTo>
                      <a:lnTo>
                        <a:pt x="277" y="34"/>
                      </a:lnTo>
                      <a:lnTo>
                        <a:pt x="276" y="34"/>
                      </a:lnTo>
                      <a:lnTo>
                        <a:pt x="275" y="35"/>
                      </a:lnTo>
                      <a:lnTo>
                        <a:pt x="274" y="35"/>
                      </a:lnTo>
                      <a:lnTo>
                        <a:pt x="273" y="36"/>
                      </a:lnTo>
                      <a:lnTo>
                        <a:pt x="273" y="37"/>
                      </a:lnTo>
                      <a:lnTo>
                        <a:pt x="273" y="38"/>
                      </a:lnTo>
                      <a:lnTo>
                        <a:pt x="273" y="37"/>
                      </a:lnTo>
                      <a:lnTo>
                        <a:pt x="274" y="37"/>
                      </a:lnTo>
                      <a:lnTo>
                        <a:pt x="274" y="36"/>
                      </a:lnTo>
                      <a:lnTo>
                        <a:pt x="275" y="36"/>
                      </a:lnTo>
                      <a:lnTo>
                        <a:pt x="276" y="36"/>
                      </a:lnTo>
                      <a:lnTo>
                        <a:pt x="276" y="37"/>
                      </a:lnTo>
                      <a:lnTo>
                        <a:pt x="275" y="38"/>
                      </a:lnTo>
                      <a:lnTo>
                        <a:pt x="275" y="39"/>
                      </a:lnTo>
                      <a:lnTo>
                        <a:pt x="274" y="39"/>
                      </a:lnTo>
                      <a:lnTo>
                        <a:pt x="274" y="40"/>
                      </a:lnTo>
                      <a:lnTo>
                        <a:pt x="274" y="41"/>
                      </a:lnTo>
                      <a:lnTo>
                        <a:pt x="274" y="42"/>
                      </a:lnTo>
                      <a:lnTo>
                        <a:pt x="273" y="41"/>
                      </a:lnTo>
                      <a:lnTo>
                        <a:pt x="272" y="41"/>
                      </a:lnTo>
                      <a:lnTo>
                        <a:pt x="272" y="42"/>
                      </a:lnTo>
                      <a:lnTo>
                        <a:pt x="272" y="43"/>
                      </a:lnTo>
                      <a:lnTo>
                        <a:pt x="271" y="44"/>
                      </a:lnTo>
                      <a:lnTo>
                        <a:pt x="272" y="44"/>
                      </a:lnTo>
                      <a:lnTo>
                        <a:pt x="272" y="43"/>
                      </a:lnTo>
                      <a:lnTo>
                        <a:pt x="273" y="42"/>
                      </a:lnTo>
                      <a:lnTo>
                        <a:pt x="272" y="42"/>
                      </a:lnTo>
                      <a:lnTo>
                        <a:pt x="272" y="41"/>
                      </a:lnTo>
                      <a:lnTo>
                        <a:pt x="273" y="41"/>
                      </a:lnTo>
                      <a:lnTo>
                        <a:pt x="273" y="42"/>
                      </a:lnTo>
                      <a:lnTo>
                        <a:pt x="274" y="42"/>
                      </a:lnTo>
                      <a:lnTo>
                        <a:pt x="274" y="41"/>
                      </a:lnTo>
                      <a:lnTo>
                        <a:pt x="275" y="40"/>
                      </a:lnTo>
                      <a:lnTo>
                        <a:pt x="275" y="39"/>
                      </a:lnTo>
                      <a:lnTo>
                        <a:pt x="275" y="38"/>
                      </a:lnTo>
                      <a:lnTo>
                        <a:pt x="276" y="38"/>
                      </a:lnTo>
                      <a:lnTo>
                        <a:pt x="276" y="37"/>
                      </a:lnTo>
                      <a:lnTo>
                        <a:pt x="276" y="36"/>
                      </a:lnTo>
                      <a:lnTo>
                        <a:pt x="277" y="36"/>
                      </a:lnTo>
                      <a:lnTo>
                        <a:pt x="277" y="37"/>
                      </a:lnTo>
                      <a:lnTo>
                        <a:pt x="278" y="37"/>
                      </a:lnTo>
                      <a:lnTo>
                        <a:pt x="278" y="36"/>
                      </a:lnTo>
                      <a:lnTo>
                        <a:pt x="278" y="37"/>
                      </a:lnTo>
                      <a:lnTo>
                        <a:pt x="279" y="37"/>
                      </a:lnTo>
                      <a:lnTo>
                        <a:pt x="280" y="38"/>
                      </a:lnTo>
                      <a:lnTo>
                        <a:pt x="279" y="39"/>
                      </a:lnTo>
                      <a:lnTo>
                        <a:pt x="279" y="40"/>
                      </a:lnTo>
                      <a:lnTo>
                        <a:pt x="278" y="41"/>
                      </a:lnTo>
                      <a:lnTo>
                        <a:pt x="278" y="42"/>
                      </a:lnTo>
                      <a:lnTo>
                        <a:pt x="278" y="43"/>
                      </a:lnTo>
                      <a:lnTo>
                        <a:pt x="277" y="43"/>
                      </a:lnTo>
                      <a:lnTo>
                        <a:pt x="277" y="44"/>
                      </a:lnTo>
                      <a:lnTo>
                        <a:pt x="276" y="44"/>
                      </a:lnTo>
                      <a:lnTo>
                        <a:pt x="276" y="45"/>
                      </a:lnTo>
                      <a:lnTo>
                        <a:pt x="276" y="46"/>
                      </a:lnTo>
                      <a:lnTo>
                        <a:pt x="276" y="47"/>
                      </a:lnTo>
                      <a:lnTo>
                        <a:pt x="276" y="48"/>
                      </a:lnTo>
                      <a:lnTo>
                        <a:pt x="276" y="49"/>
                      </a:lnTo>
                      <a:lnTo>
                        <a:pt x="275" y="50"/>
                      </a:lnTo>
                      <a:lnTo>
                        <a:pt x="275" y="51"/>
                      </a:lnTo>
                      <a:lnTo>
                        <a:pt x="274" y="51"/>
                      </a:lnTo>
                      <a:lnTo>
                        <a:pt x="274" y="52"/>
                      </a:lnTo>
                      <a:lnTo>
                        <a:pt x="275" y="52"/>
                      </a:lnTo>
                      <a:lnTo>
                        <a:pt x="274" y="54"/>
                      </a:lnTo>
                      <a:lnTo>
                        <a:pt x="274" y="55"/>
                      </a:lnTo>
                      <a:lnTo>
                        <a:pt x="275" y="56"/>
                      </a:lnTo>
                      <a:lnTo>
                        <a:pt x="275" y="57"/>
                      </a:lnTo>
                      <a:lnTo>
                        <a:pt x="276" y="57"/>
                      </a:lnTo>
                      <a:lnTo>
                        <a:pt x="277" y="58"/>
                      </a:lnTo>
                      <a:lnTo>
                        <a:pt x="277" y="57"/>
                      </a:lnTo>
                      <a:lnTo>
                        <a:pt x="278" y="58"/>
                      </a:lnTo>
                      <a:lnTo>
                        <a:pt x="278" y="57"/>
                      </a:lnTo>
                      <a:lnTo>
                        <a:pt x="278" y="58"/>
                      </a:lnTo>
                      <a:lnTo>
                        <a:pt x="278" y="57"/>
                      </a:lnTo>
                      <a:lnTo>
                        <a:pt x="279" y="57"/>
                      </a:lnTo>
                      <a:lnTo>
                        <a:pt x="280" y="57"/>
                      </a:lnTo>
                      <a:lnTo>
                        <a:pt x="281" y="57"/>
                      </a:lnTo>
                      <a:lnTo>
                        <a:pt x="282" y="57"/>
                      </a:lnTo>
                      <a:lnTo>
                        <a:pt x="282" y="56"/>
                      </a:lnTo>
                      <a:lnTo>
                        <a:pt x="282" y="55"/>
                      </a:lnTo>
                      <a:lnTo>
                        <a:pt x="281" y="54"/>
                      </a:lnTo>
                      <a:lnTo>
                        <a:pt x="282" y="54"/>
                      </a:lnTo>
                      <a:lnTo>
                        <a:pt x="283" y="53"/>
                      </a:lnTo>
                      <a:lnTo>
                        <a:pt x="284" y="53"/>
                      </a:lnTo>
                      <a:lnTo>
                        <a:pt x="285" y="53"/>
                      </a:lnTo>
                      <a:lnTo>
                        <a:pt x="285" y="52"/>
                      </a:lnTo>
                      <a:lnTo>
                        <a:pt x="285" y="51"/>
                      </a:lnTo>
                      <a:lnTo>
                        <a:pt x="285" y="50"/>
                      </a:lnTo>
                      <a:lnTo>
                        <a:pt x="284" y="50"/>
                      </a:lnTo>
                      <a:lnTo>
                        <a:pt x="284" y="48"/>
                      </a:lnTo>
                      <a:lnTo>
                        <a:pt x="283" y="48"/>
                      </a:lnTo>
                      <a:lnTo>
                        <a:pt x="283" y="47"/>
                      </a:lnTo>
                      <a:lnTo>
                        <a:pt x="283" y="46"/>
                      </a:lnTo>
                      <a:lnTo>
                        <a:pt x="283" y="45"/>
                      </a:lnTo>
                      <a:lnTo>
                        <a:pt x="284" y="45"/>
                      </a:lnTo>
                      <a:lnTo>
                        <a:pt x="283" y="45"/>
                      </a:lnTo>
                      <a:lnTo>
                        <a:pt x="284" y="43"/>
                      </a:lnTo>
                      <a:lnTo>
                        <a:pt x="285" y="43"/>
                      </a:lnTo>
                      <a:lnTo>
                        <a:pt x="285" y="42"/>
                      </a:lnTo>
                      <a:lnTo>
                        <a:pt x="286" y="42"/>
                      </a:lnTo>
                      <a:lnTo>
                        <a:pt x="286" y="41"/>
                      </a:lnTo>
                      <a:lnTo>
                        <a:pt x="287" y="41"/>
                      </a:lnTo>
                      <a:lnTo>
                        <a:pt x="288" y="40"/>
                      </a:lnTo>
                      <a:lnTo>
                        <a:pt x="289" y="41"/>
                      </a:lnTo>
                      <a:lnTo>
                        <a:pt x="288" y="41"/>
                      </a:lnTo>
                      <a:lnTo>
                        <a:pt x="288" y="42"/>
                      </a:lnTo>
                      <a:lnTo>
                        <a:pt x="288" y="43"/>
                      </a:lnTo>
                      <a:lnTo>
                        <a:pt x="289" y="43"/>
                      </a:lnTo>
                      <a:lnTo>
                        <a:pt x="289" y="42"/>
                      </a:lnTo>
                      <a:lnTo>
                        <a:pt x="290" y="42"/>
                      </a:lnTo>
                      <a:lnTo>
                        <a:pt x="290" y="41"/>
                      </a:lnTo>
                      <a:lnTo>
                        <a:pt x="289" y="42"/>
                      </a:lnTo>
                      <a:lnTo>
                        <a:pt x="289" y="41"/>
                      </a:lnTo>
                      <a:lnTo>
                        <a:pt x="289" y="40"/>
                      </a:lnTo>
                      <a:lnTo>
                        <a:pt x="290" y="40"/>
                      </a:lnTo>
                      <a:lnTo>
                        <a:pt x="290" y="39"/>
                      </a:lnTo>
                      <a:lnTo>
                        <a:pt x="290" y="38"/>
                      </a:lnTo>
                      <a:lnTo>
                        <a:pt x="291" y="37"/>
                      </a:lnTo>
                      <a:lnTo>
                        <a:pt x="291" y="36"/>
                      </a:lnTo>
                      <a:lnTo>
                        <a:pt x="292" y="36"/>
                      </a:lnTo>
                      <a:lnTo>
                        <a:pt x="292" y="37"/>
                      </a:lnTo>
                      <a:lnTo>
                        <a:pt x="292" y="36"/>
                      </a:lnTo>
                      <a:lnTo>
                        <a:pt x="292" y="37"/>
                      </a:lnTo>
                      <a:lnTo>
                        <a:pt x="292" y="38"/>
                      </a:lnTo>
                      <a:lnTo>
                        <a:pt x="292" y="39"/>
                      </a:lnTo>
                      <a:lnTo>
                        <a:pt x="292" y="40"/>
                      </a:lnTo>
                      <a:lnTo>
                        <a:pt x="293" y="40"/>
                      </a:lnTo>
                      <a:lnTo>
                        <a:pt x="292" y="40"/>
                      </a:lnTo>
                      <a:lnTo>
                        <a:pt x="292" y="41"/>
                      </a:lnTo>
                      <a:lnTo>
                        <a:pt x="293" y="40"/>
                      </a:lnTo>
                      <a:lnTo>
                        <a:pt x="293" y="41"/>
                      </a:lnTo>
                      <a:lnTo>
                        <a:pt x="293" y="42"/>
                      </a:lnTo>
                      <a:lnTo>
                        <a:pt x="293" y="43"/>
                      </a:lnTo>
                      <a:lnTo>
                        <a:pt x="294" y="43"/>
                      </a:lnTo>
                      <a:lnTo>
                        <a:pt x="295" y="44"/>
                      </a:lnTo>
                      <a:lnTo>
                        <a:pt x="295" y="43"/>
                      </a:lnTo>
                      <a:lnTo>
                        <a:pt x="294" y="43"/>
                      </a:lnTo>
                      <a:lnTo>
                        <a:pt x="294" y="42"/>
                      </a:lnTo>
                      <a:lnTo>
                        <a:pt x="293" y="43"/>
                      </a:lnTo>
                      <a:lnTo>
                        <a:pt x="293" y="42"/>
                      </a:lnTo>
                      <a:lnTo>
                        <a:pt x="293" y="41"/>
                      </a:lnTo>
                      <a:lnTo>
                        <a:pt x="293" y="40"/>
                      </a:lnTo>
                      <a:lnTo>
                        <a:pt x="293" y="38"/>
                      </a:lnTo>
                      <a:lnTo>
                        <a:pt x="293" y="36"/>
                      </a:lnTo>
                      <a:lnTo>
                        <a:pt x="294" y="36"/>
                      </a:lnTo>
                      <a:lnTo>
                        <a:pt x="294" y="35"/>
                      </a:lnTo>
                      <a:lnTo>
                        <a:pt x="294" y="34"/>
                      </a:lnTo>
                      <a:lnTo>
                        <a:pt x="295" y="33"/>
                      </a:lnTo>
                      <a:lnTo>
                        <a:pt x="295" y="32"/>
                      </a:lnTo>
                      <a:lnTo>
                        <a:pt x="295" y="30"/>
                      </a:lnTo>
                      <a:lnTo>
                        <a:pt x="295" y="29"/>
                      </a:lnTo>
                      <a:lnTo>
                        <a:pt x="296" y="29"/>
                      </a:lnTo>
                      <a:lnTo>
                        <a:pt x="296" y="30"/>
                      </a:lnTo>
                      <a:lnTo>
                        <a:pt x="296" y="31"/>
                      </a:lnTo>
                      <a:lnTo>
                        <a:pt x="296" y="32"/>
                      </a:lnTo>
                      <a:lnTo>
                        <a:pt x="295" y="33"/>
                      </a:lnTo>
                      <a:lnTo>
                        <a:pt x="295" y="34"/>
                      </a:lnTo>
                      <a:lnTo>
                        <a:pt x="296" y="36"/>
                      </a:lnTo>
                      <a:lnTo>
                        <a:pt x="296" y="37"/>
                      </a:lnTo>
                      <a:lnTo>
                        <a:pt x="295" y="37"/>
                      </a:lnTo>
                      <a:lnTo>
                        <a:pt x="296" y="38"/>
                      </a:lnTo>
                      <a:lnTo>
                        <a:pt x="297" y="38"/>
                      </a:lnTo>
                      <a:lnTo>
                        <a:pt x="298" y="38"/>
                      </a:lnTo>
                      <a:lnTo>
                        <a:pt x="298" y="37"/>
                      </a:lnTo>
                      <a:lnTo>
                        <a:pt x="298" y="36"/>
                      </a:lnTo>
                      <a:lnTo>
                        <a:pt x="297" y="36"/>
                      </a:lnTo>
                      <a:lnTo>
                        <a:pt x="297" y="35"/>
                      </a:lnTo>
                      <a:lnTo>
                        <a:pt x="298" y="34"/>
                      </a:lnTo>
                      <a:lnTo>
                        <a:pt x="298" y="35"/>
                      </a:lnTo>
                      <a:lnTo>
                        <a:pt x="298" y="36"/>
                      </a:lnTo>
                      <a:lnTo>
                        <a:pt x="298" y="37"/>
                      </a:lnTo>
                      <a:lnTo>
                        <a:pt x="298" y="38"/>
                      </a:lnTo>
                      <a:lnTo>
                        <a:pt x="299" y="38"/>
                      </a:lnTo>
                      <a:lnTo>
                        <a:pt x="299" y="39"/>
                      </a:lnTo>
                      <a:lnTo>
                        <a:pt x="300" y="39"/>
                      </a:lnTo>
                      <a:lnTo>
                        <a:pt x="302" y="39"/>
                      </a:lnTo>
                      <a:lnTo>
                        <a:pt x="303" y="39"/>
                      </a:lnTo>
                      <a:lnTo>
                        <a:pt x="304" y="40"/>
                      </a:lnTo>
                      <a:lnTo>
                        <a:pt x="303" y="40"/>
                      </a:lnTo>
                      <a:lnTo>
                        <a:pt x="304" y="40"/>
                      </a:lnTo>
                      <a:lnTo>
                        <a:pt x="305" y="40"/>
                      </a:lnTo>
                      <a:lnTo>
                        <a:pt x="305" y="41"/>
                      </a:lnTo>
                      <a:lnTo>
                        <a:pt x="304" y="41"/>
                      </a:lnTo>
                      <a:lnTo>
                        <a:pt x="304" y="42"/>
                      </a:lnTo>
                      <a:lnTo>
                        <a:pt x="304" y="41"/>
                      </a:lnTo>
                      <a:lnTo>
                        <a:pt x="304" y="42"/>
                      </a:lnTo>
                      <a:lnTo>
                        <a:pt x="303" y="42"/>
                      </a:lnTo>
                      <a:lnTo>
                        <a:pt x="302" y="42"/>
                      </a:lnTo>
                      <a:lnTo>
                        <a:pt x="303" y="43"/>
                      </a:lnTo>
                      <a:lnTo>
                        <a:pt x="304" y="43"/>
                      </a:lnTo>
                      <a:lnTo>
                        <a:pt x="305" y="43"/>
                      </a:lnTo>
                      <a:lnTo>
                        <a:pt x="305" y="42"/>
                      </a:lnTo>
                      <a:lnTo>
                        <a:pt x="306" y="42"/>
                      </a:lnTo>
                      <a:lnTo>
                        <a:pt x="306" y="41"/>
                      </a:lnTo>
                      <a:lnTo>
                        <a:pt x="306" y="40"/>
                      </a:lnTo>
                      <a:lnTo>
                        <a:pt x="306" y="39"/>
                      </a:lnTo>
                      <a:lnTo>
                        <a:pt x="307" y="39"/>
                      </a:lnTo>
                      <a:lnTo>
                        <a:pt x="307" y="38"/>
                      </a:lnTo>
                      <a:lnTo>
                        <a:pt x="308" y="39"/>
                      </a:lnTo>
                      <a:lnTo>
                        <a:pt x="308" y="40"/>
                      </a:lnTo>
                      <a:lnTo>
                        <a:pt x="307" y="39"/>
                      </a:lnTo>
                      <a:lnTo>
                        <a:pt x="307" y="40"/>
                      </a:lnTo>
                      <a:lnTo>
                        <a:pt x="307" y="41"/>
                      </a:lnTo>
                      <a:lnTo>
                        <a:pt x="307" y="40"/>
                      </a:lnTo>
                      <a:lnTo>
                        <a:pt x="308" y="41"/>
                      </a:lnTo>
                      <a:lnTo>
                        <a:pt x="309" y="41"/>
                      </a:lnTo>
                      <a:lnTo>
                        <a:pt x="309" y="42"/>
                      </a:lnTo>
                      <a:lnTo>
                        <a:pt x="309" y="41"/>
                      </a:lnTo>
                      <a:lnTo>
                        <a:pt x="308" y="40"/>
                      </a:lnTo>
                      <a:lnTo>
                        <a:pt x="307" y="40"/>
                      </a:lnTo>
                      <a:lnTo>
                        <a:pt x="308" y="40"/>
                      </a:lnTo>
                      <a:lnTo>
                        <a:pt x="309" y="40"/>
                      </a:lnTo>
                      <a:lnTo>
                        <a:pt x="310" y="40"/>
                      </a:lnTo>
                      <a:lnTo>
                        <a:pt x="310" y="41"/>
                      </a:lnTo>
                      <a:lnTo>
                        <a:pt x="310" y="40"/>
                      </a:lnTo>
                      <a:lnTo>
                        <a:pt x="309" y="40"/>
                      </a:lnTo>
                      <a:lnTo>
                        <a:pt x="309" y="39"/>
                      </a:lnTo>
                      <a:lnTo>
                        <a:pt x="310" y="39"/>
                      </a:lnTo>
                      <a:lnTo>
                        <a:pt x="310" y="38"/>
                      </a:lnTo>
                      <a:lnTo>
                        <a:pt x="310" y="39"/>
                      </a:lnTo>
                      <a:lnTo>
                        <a:pt x="311" y="39"/>
                      </a:lnTo>
                      <a:lnTo>
                        <a:pt x="311" y="38"/>
                      </a:lnTo>
                      <a:lnTo>
                        <a:pt x="311" y="37"/>
                      </a:lnTo>
                      <a:lnTo>
                        <a:pt x="312" y="37"/>
                      </a:lnTo>
                      <a:lnTo>
                        <a:pt x="312" y="38"/>
                      </a:lnTo>
                      <a:lnTo>
                        <a:pt x="312" y="37"/>
                      </a:lnTo>
                      <a:lnTo>
                        <a:pt x="312" y="36"/>
                      </a:lnTo>
                      <a:lnTo>
                        <a:pt x="312" y="37"/>
                      </a:lnTo>
                      <a:lnTo>
                        <a:pt x="313" y="37"/>
                      </a:lnTo>
                      <a:lnTo>
                        <a:pt x="313" y="38"/>
                      </a:lnTo>
                      <a:lnTo>
                        <a:pt x="313" y="37"/>
                      </a:lnTo>
                      <a:lnTo>
                        <a:pt x="313" y="36"/>
                      </a:lnTo>
                      <a:lnTo>
                        <a:pt x="314" y="37"/>
                      </a:lnTo>
                      <a:lnTo>
                        <a:pt x="313" y="36"/>
                      </a:lnTo>
                      <a:lnTo>
                        <a:pt x="313" y="35"/>
                      </a:lnTo>
                      <a:lnTo>
                        <a:pt x="314" y="36"/>
                      </a:lnTo>
                      <a:lnTo>
                        <a:pt x="314" y="35"/>
                      </a:lnTo>
                      <a:lnTo>
                        <a:pt x="315" y="35"/>
                      </a:lnTo>
                      <a:lnTo>
                        <a:pt x="315" y="36"/>
                      </a:lnTo>
                      <a:lnTo>
                        <a:pt x="315" y="35"/>
                      </a:lnTo>
                      <a:lnTo>
                        <a:pt x="316" y="35"/>
                      </a:lnTo>
                      <a:lnTo>
                        <a:pt x="317" y="35"/>
                      </a:lnTo>
                      <a:lnTo>
                        <a:pt x="317" y="36"/>
                      </a:lnTo>
                      <a:lnTo>
                        <a:pt x="317" y="35"/>
                      </a:lnTo>
                      <a:lnTo>
                        <a:pt x="317" y="36"/>
                      </a:lnTo>
                      <a:lnTo>
                        <a:pt x="316" y="36"/>
                      </a:lnTo>
                      <a:lnTo>
                        <a:pt x="316" y="37"/>
                      </a:lnTo>
                      <a:lnTo>
                        <a:pt x="316" y="39"/>
                      </a:lnTo>
                      <a:lnTo>
                        <a:pt x="316" y="40"/>
                      </a:lnTo>
                      <a:lnTo>
                        <a:pt x="315" y="40"/>
                      </a:lnTo>
                      <a:lnTo>
                        <a:pt x="315" y="39"/>
                      </a:lnTo>
                      <a:lnTo>
                        <a:pt x="315" y="38"/>
                      </a:lnTo>
                      <a:lnTo>
                        <a:pt x="315" y="37"/>
                      </a:lnTo>
                      <a:lnTo>
                        <a:pt x="315" y="38"/>
                      </a:lnTo>
                      <a:lnTo>
                        <a:pt x="315" y="40"/>
                      </a:lnTo>
                      <a:lnTo>
                        <a:pt x="314" y="40"/>
                      </a:lnTo>
                      <a:lnTo>
                        <a:pt x="313" y="40"/>
                      </a:lnTo>
                      <a:lnTo>
                        <a:pt x="312" y="39"/>
                      </a:lnTo>
                      <a:lnTo>
                        <a:pt x="312" y="40"/>
                      </a:lnTo>
                      <a:lnTo>
                        <a:pt x="313" y="40"/>
                      </a:lnTo>
                      <a:lnTo>
                        <a:pt x="314" y="40"/>
                      </a:lnTo>
                      <a:lnTo>
                        <a:pt x="314" y="41"/>
                      </a:lnTo>
                      <a:lnTo>
                        <a:pt x="313" y="40"/>
                      </a:lnTo>
                      <a:lnTo>
                        <a:pt x="312" y="41"/>
                      </a:lnTo>
                      <a:lnTo>
                        <a:pt x="312" y="40"/>
                      </a:lnTo>
                      <a:lnTo>
                        <a:pt x="312" y="41"/>
                      </a:lnTo>
                      <a:lnTo>
                        <a:pt x="313" y="41"/>
                      </a:lnTo>
                      <a:lnTo>
                        <a:pt x="313" y="42"/>
                      </a:lnTo>
                      <a:lnTo>
                        <a:pt x="312" y="42"/>
                      </a:lnTo>
                      <a:lnTo>
                        <a:pt x="311" y="42"/>
                      </a:lnTo>
                      <a:lnTo>
                        <a:pt x="310" y="42"/>
                      </a:lnTo>
                      <a:lnTo>
                        <a:pt x="311" y="42"/>
                      </a:lnTo>
                      <a:lnTo>
                        <a:pt x="312" y="42"/>
                      </a:lnTo>
                      <a:lnTo>
                        <a:pt x="312" y="43"/>
                      </a:lnTo>
                      <a:lnTo>
                        <a:pt x="312" y="44"/>
                      </a:lnTo>
                      <a:lnTo>
                        <a:pt x="311" y="44"/>
                      </a:lnTo>
                      <a:lnTo>
                        <a:pt x="310" y="44"/>
                      </a:lnTo>
                      <a:lnTo>
                        <a:pt x="310" y="45"/>
                      </a:lnTo>
                      <a:lnTo>
                        <a:pt x="310" y="46"/>
                      </a:lnTo>
                      <a:lnTo>
                        <a:pt x="310" y="47"/>
                      </a:lnTo>
                      <a:lnTo>
                        <a:pt x="311" y="48"/>
                      </a:lnTo>
                      <a:lnTo>
                        <a:pt x="310" y="48"/>
                      </a:lnTo>
                      <a:lnTo>
                        <a:pt x="311" y="49"/>
                      </a:lnTo>
                      <a:lnTo>
                        <a:pt x="310" y="49"/>
                      </a:lnTo>
                      <a:lnTo>
                        <a:pt x="310" y="48"/>
                      </a:lnTo>
                      <a:lnTo>
                        <a:pt x="309" y="49"/>
                      </a:lnTo>
                      <a:lnTo>
                        <a:pt x="309" y="48"/>
                      </a:lnTo>
                      <a:lnTo>
                        <a:pt x="308" y="48"/>
                      </a:lnTo>
                      <a:lnTo>
                        <a:pt x="307" y="48"/>
                      </a:lnTo>
                      <a:lnTo>
                        <a:pt x="308" y="49"/>
                      </a:lnTo>
                      <a:lnTo>
                        <a:pt x="307" y="49"/>
                      </a:lnTo>
                      <a:lnTo>
                        <a:pt x="307" y="50"/>
                      </a:lnTo>
                      <a:lnTo>
                        <a:pt x="308" y="50"/>
                      </a:lnTo>
                      <a:lnTo>
                        <a:pt x="308" y="49"/>
                      </a:lnTo>
                      <a:lnTo>
                        <a:pt x="308" y="48"/>
                      </a:lnTo>
                      <a:lnTo>
                        <a:pt x="309" y="48"/>
                      </a:lnTo>
                      <a:lnTo>
                        <a:pt x="309" y="49"/>
                      </a:lnTo>
                      <a:lnTo>
                        <a:pt x="309" y="50"/>
                      </a:lnTo>
                      <a:lnTo>
                        <a:pt x="310" y="50"/>
                      </a:lnTo>
                      <a:lnTo>
                        <a:pt x="310" y="51"/>
                      </a:lnTo>
                      <a:lnTo>
                        <a:pt x="311" y="52"/>
                      </a:lnTo>
                      <a:lnTo>
                        <a:pt x="310" y="52"/>
                      </a:lnTo>
                      <a:lnTo>
                        <a:pt x="309" y="52"/>
                      </a:lnTo>
                      <a:lnTo>
                        <a:pt x="308" y="52"/>
                      </a:lnTo>
                      <a:lnTo>
                        <a:pt x="309" y="52"/>
                      </a:lnTo>
                      <a:lnTo>
                        <a:pt x="309" y="53"/>
                      </a:lnTo>
                      <a:lnTo>
                        <a:pt x="310" y="52"/>
                      </a:lnTo>
                      <a:lnTo>
                        <a:pt x="310" y="53"/>
                      </a:lnTo>
                      <a:lnTo>
                        <a:pt x="310" y="52"/>
                      </a:lnTo>
                      <a:lnTo>
                        <a:pt x="311" y="52"/>
                      </a:lnTo>
                      <a:lnTo>
                        <a:pt x="311" y="51"/>
                      </a:lnTo>
                      <a:lnTo>
                        <a:pt x="310" y="51"/>
                      </a:lnTo>
                      <a:lnTo>
                        <a:pt x="310" y="50"/>
                      </a:lnTo>
                      <a:lnTo>
                        <a:pt x="310" y="49"/>
                      </a:lnTo>
                      <a:lnTo>
                        <a:pt x="310" y="50"/>
                      </a:lnTo>
                      <a:lnTo>
                        <a:pt x="311" y="49"/>
                      </a:lnTo>
                      <a:lnTo>
                        <a:pt x="312" y="50"/>
                      </a:lnTo>
                      <a:lnTo>
                        <a:pt x="312" y="49"/>
                      </a:lnTo>
                      <a:lnTo>
                        <a:pt x="313" y="49"/>
                      </a:lnTo>
                      <a:lnTo>
                        <a:pt x="313" y="48"/>
                      </a:lnTo>
                      <a:lnTo>
                        <a:pt x="314" y="49"/>
                      </a:lnTo>
                      <a:lnTo>
                        <a:pt x="314" y="50"/>
                      </a:lnTo>
                      <a:lnTo>
                        <a:pt x="315" y="50"/>
                      </a:lnTo>
                      <a:lnTo>
                        <a:pt x="314" y="51"/>
                      </a:lnTo>
                      <a:lnTo>
                        <a:pt x="313" y="51"/>
                      </a:lnTo>
                      <a:lnTo>
                        <a:pt x="314" y="51"/>
                      </a:lnTo>
                      <a:lnTo>
                        <a:pt x="315" y="51"/>
                      </a:lnTo>
                      <a:lnTo>
                        <a:pt x="316" y="51"/>
                      </a:lnTo>
                      <a:lnTo>
                        <a:pt x="316" y="52"/>
                      </a:lnTo>
                      <a:lnTo>
                        <a:pt x="315" y="53"/>
                      </a:lnTo>
                      <a:lnTo>
                        <a:pt x="316" y="53"/>
                      </a:lnTo>
                      <a:lnTo>
                        <a:pt x="316" y="52"/>
                      </a:lnTo>
                      <a:lnTo>
                        <a:pt x="317" y="51"/>
                      </a:lnTo>
                      <a:lnTo>
                        <a:pt x="317" y="52"/>
                      </a:lnTo>
                      <a:lnTo>
                        <a:pt x="317" y="53"/>
                      </a:lnTo>
                      <a:lnTo>
                        <a:pt x="316" y="53"/>
                      </a:lnTo>
                      <a:lnTo>
                        <a:pt x="316" y="54"/>
                      </a:lnTo>
                      <a:lnTo>
                        <a:pt x="317" y="54"/>
                      </a:lnTo>
                      <a:lnTo>
                        <a:pt x="318" y="54"/>
                      </a:lnTo>
                      <a:lnTo>
                        <a:pt x="318" y="53"/>
                      </a:lnTo>
                      <a:lnTo>
                        <a:pt x="317" y="53"/>
                      </a:lnTo>
                      <a:lnTo>
                        <a:pt x="317" y="54"/>
                      </a:lnTo>
                      <a:lnTo>
                        <a:pt x="317" y="53"/>
                      </a:lnTo>
                      <a:lnTo>
                        <a:pt x="318" y="52"/>
                      </a:lnTo>
                      <a:lnTo>
                        <a:pt x="317" y="51"/>
                      </a:lnTo>
                      <a:lnTo>
                        <a:pt x="316" y="51"/>
                      </a:lnTo>
                      <a:lnTo>
                        <a:pt x="315" y="50"/>
                      </a:lnTo>
                      <a:lnTo>
                        <a:pt x="315" y="49"/>
                      </a:lnTo>
                      <a:lnTo>
                        <a:pt x="316" y="48"/>
                      </a:lnTo>
                      <a:lnTo>
                        <a:pt x="316" y="46"/>
                      </a:lnTo>
                      <a:lnTo>
                        <a:pt x="317" y="46"/>
                      </a:lnTo>
                      <a:lnTo>
                        <a:pt x="317" y="47"/>
                      </a:lnTo>
                      <a:lnTo>
                        <a:pt x="318" y="47"/>
                      </a:lnTo>
                      <a:lnTo>
                        <a:pt x="318" y="48"/>
                      </a:lnTo>
                      <a:lnTo>
                        <a:pt x="318" y="49"/>
                      </a:lnTo>
                      <a:lnTo>
                        <a:pt x="319" y="49"/>
                      </a:lnTo>
                      <a:lnTo>
                        <a:pt x="319" y="50"/>
                      </a:lnTo>
                      <a:lnTo>
                        <a:pt x="319" y="51"/>
                      </a:lnTo>
                      <a:lnTo>
                        <a:pt x="319" y="50"/>
                      </a:lnTo>
                      <a:lnTo>
                        <a:pt x="320" y="50"/>
                      </a:lnTo>
                      <a:lnTo>
                        <a:pt x="320" y="51"/>
                      </a:lnTo>
                      <a:lnTo>
                        <a:pt x="320" y="52"/>
                      </a:lnTo>
                      <a:lnTo>
                        <a:pt x="319" y="53"/>
                      </a:lnTo>
                      <a:lnTo>
                        <a:pt x="319" y="54"/>
                      </a:lnTo>
                      <a:lnTo>
                        <a:pt x="320" y="54"/>
                      </a:lnTo>
                      <a:lnTo>
                        <a:pt x="319" y="55"/>
                      </a:lnTo>
                      <a:lnTo>
                        <a:pt x="320" y="55"/>
                      </a:lnTo>
                      <a:lnTo>
                        <a:pt x="321" y="56"/>
                      </a:lnTo>
                      <a:lnTo>
                        <a:pt x="320" y="56"/>
                      </a:lnTo>
                      <a:lnTo>
                        <a:pt x="319" y="57"/>
                      </a:lnTo>
                      <a:lnTo>
                        <a:pt x="318" y="57"/>
                      </a:lnTo>
                      <a:lnTo>
                        <a:pt x="319" y="57"/>
                      </a:lnTo>
                      <a:lnTo>
                        <a:pt x="320" y="57"/>
                      </a:lnTo>
                      <a:lnTo>
                        <a:pt x="320" y="58"/>
                      </a:lnTo>
                      <a:lnTo>
                        <a:pt x="319" y="58"/>
                      </a:lnTo>
                      <a:lnTo>
                        <a:pt x="318" y="58"/>
                      </a:lnTo>
                      <a:lnTo>
                        <a:pt x="318" y="59"/>
                      </a:lnTo>
                      <a:lnTo>
                        <a:pt x="319" y="58"/>
                      </a:lnTo>
                      <a:lnTo>
                        <a:pt x="320" y="58"/>
                      </a:lnTo>
                      <a:lnTo>
                        <a:pt x="321" y="59"/>
                      </a:lnTo>
                      <a:lnTo>
                        <a:pt x="322" y="59"/>
                      </a:lnTo>
                      <a:lnTo>
                        <a:pt x="322" y="60"/>
                      </a:lnTo>
                      <a:lnTo>
                        <a:pt x="321" y="60"/>
                      </a:lnTo>
                      <a:lnTo>
                        <a:pt x="320" y="60"/>
                      </a:lnTo>
                      <a:lnTo>
                        <a:pt x="320" y="61"/>
                      </a:lnTo>
                      <a:lnTo>
                        <a:pt x="319" y="61"/>
                      </a:lnTo>
                      <a:lnTo>
                        <a:pt x="320" y="61"/>
                      </a:lnTo>
                      <a:lnTo>
                        <a:pt x="320" y="60"/>
                      </a:lnTo>
                      <a:lnTo>
                        <a:pt x="321" y="60"/>
                      </a:lnTo>
                      <a:lnTo>
                        <a:pt x="322" y="60"/>
                      </a:lnTo>
                      <a:lnTo>
                        <a:pt x="322" y="59"/>
                      </a:lnTo>
                      <a:lnTo>
                        <a:pt x="322" y="58"/>
                      </a:lnTo>
                      <a:lnTo>
                        <a:pt x="321" y="58"/>
                      </a:lnTo>
                      <a:lnTo>
                        <a:pt x="321" y="57"/>
                      </a:lnTo>
                      <a:lnTo>
                        <a:pt x="322" y="57"/>
                      </a:lnTo>
                      <a:lnTo>
                        <a:pt x="322" y="58"/>
                      </a:lnTo>
                      <a:lnTo>
                        <a:pt x="323" y="58"/>
                      </a:lnTo>
                      <a:lnTo>
                        <a:pt x="323" y="59"/>
                      </a:lnTo>
                      <a:lnTo>
                        <a:pt x="324" y="59"/>
                      </a:lnTo>
                      <a:lnTo>
                        <a:pt x="325" y="59"/>
                      </a:lnTo>
                      <a:lnTo>
                        <a:pt x="326" y="59"/>
                      </a:lnTo>
                      <a:lnTo>
                        <a:pt x="326" y="58"/>
                      </a:lnTo>
                      <a:lnTo>
                        <a:pt x="326" y="59"/>
                      </a:lnTo>
                      <a:lnTo>
                        <a:pt x="327" y="60"/>
                      </a:lnTo>
                      <a:lnTo>
                        <a:pt x="326" y="60"/>
                      </a:lnTo>
                      <a:lnTo>
                        <a:pt x="325" y="61"/>
                      </a:lnTo>
                      <a:lnTo>
                        <a:pt x="324" y="61"/>
                      </a:lnTo>
                      <a:lnTo>
                        <a:pt x="325" y="61"/>
                      </a:lnTo>
                      <a:lnTo>
                        <a:pt x="325" y="62"/>
                      </a:lnTo>
                      <a:lnTo>
                        <a:pt x="324" y="62"/>
                      </a:lnTo>
                      <a:lnTo>
                        <a:pt x="323" y="62"/>
                      </a:lnTo>
                      <a:lnTo>
                        <a:pt x="323" y="63"/>
                      </a:lnTo>
                      <a:lnTo>
                        <a:pt x="322" y="63"/>
                      </a:lnTo>
                      <a:lnTo>
                        <a:pt x="321" y="64"/>
                      </a:lnTo>
                      <a:lnTo>
                        <a:pt x="320" y="64"/>
                      </a:lnTo>
                      <a:lnTo>
                        <a:pt x="319" y="64"/>
                      </a:lnTo>
                      <a:lnTo>
                        <a:pt x="319" y="65"/>
                      </a:lnTo>
                      <a:lnTo>
                        <a:pt x="318" y="65"/>
                      </a:lnTo>
                      <a:lnTo>
                        <a:pt x="318" y="64"/>
                      </a:lnTo>
                      <a:lnTo>
                        <a:pt x="317" y="64"/>
                      </a:lnTo>
                      <a:lnTo>
                        <a:pt x="317" y="65"/>
                      </a:lnTo>
                      <a:lnTo>
                        <a:pt x="318" y="65"/>
                      </a:lnTo>
                      <a:lnTo>
                        <a:pt x="319" y="65"/>
                      </a:lnTo>
                      <a:lnTo>
                        <a:pt x="318" y="65"/>
                      </a:lnTo>
                      <a:lnTo>
                        <a:pt x="318" y="66"/>
                      </a:lnTo>
                      <a:lnTo>
                        <a:pt x="318" y="65"/>
                      </a:lnTo>
                      <a:lnTo>
                        <a:pt x="319" y="65"/>
                      </a:lnTo>
                      <a:lnTo>
                        <a:pt x="320" y="64"/>
                      </a:lnTo>
                      <a:lnTo>
                        <a:pt x="321" y="64"/>
                      </a:lnTo>
                      <a:lnTo>
                        <a:pt x="322" y="64"/>
                      </a:lnTo>
                      <a:lnTo>
                        <a:pt x="323" y="64"/>
                      </a:lnTo>
                      <a:lnTo>
                        <a:pt x="324" y="63"/>
                      </a:lnTo>
                      <a:lnTo>
                        <a:pt x="325" y="63"/>
                      </a:lnTo>
                      <a:lnTo>
                        <a:pt x="325" y="64"/>
                      </a:lnTo>
                      <a:lnTo>
                        <a:pt x="324" y="65"/>
                      </a:lnTo>
                      <a:lnTo>
                        <a:pt x="322" y="65"/>
                      </a:lnTo>
                      <a:lnTo>
                        <a:pt x="322" y="66"/>
                      </a:lnTo>
                      <a:lnTo>
                        <a:pt x="323" y="65"/>
                      </a:lnTo>
                      <a:lnTo>
                        <a:pt x="324" y="65"/>
                      </a:lnTo>
                      <a:lnTo>
                        <a:pt x="325" y="64"/>
                      </a:lnTo>
                      <a:lnTo>
                        <a:pt x="325" y="65"/>
                      </a:lnTo>
                      <a:lnTo>
                        <a:pt x="326" y="65"/>
                      </a:lnTo>
                      <a:lnTo>
                        <a:pt x="327" y="66"/>
                      </a:lnTo>
                      <a:lnTo>
                        <a:pt x="327" y="67"/>
                      </a:lnTo>
                      <a:lnTo>
                        <a:pt x="326" y="67"/>
                      </a:lnTo>
                      <a:lnTo>
                        <a:pt x="326" y="66"/>
                      </a:lnTo>
                      <a:lnTo>
                        <a:pt x="326" y="67"/>
                      </a:lnTo>
                      <a:lnTo>
                        <a:pt x="327" y="67"/>
                      </a:lnTo>
                      <a:lnTo>
                        <a:pt x="327" y="66"/>
                      </a:lnTo>
                      <a:lnTo>
                        <a:pt x="327" y="65"/>
                      </a:lnTo>
                      <a:lnTo>
                        <a:pt x="328" y="65"/>
                      </a:lnTo>
                      <a:lnTo>
                        <a:pt x="329" y="65"/>
                      </a:lnTo>
                      <a:lnTo>
                        <a:pt x="330" y="63"/>
                      </a:lnTo>
                      <a:lnTo>
                        <a:pt x="331" y="62"/>
                      </a:lnTo>
                      <a:lnTo>
                        <a:pt x="331" y="63"/>
                      </a:lnTo>
                      <a:lnTo>
                        <a:pt x="330" y="63"/>
                      </a:lnTo>
                      <a:lnTo>
                        <a:pt x="330" y="64"/>
                      </a:lnTo>
                      <a:lnTo>
                        <a:pt x="331" y="65"/>
                      </a:lnTo>
                      <a:lnTo>
                        <a:pt x="331" y="64"/>
                      </a:lnTo>
                      <a:lnTo>
                        <a:pt x="330" y="64"/>
                      </a:lnTo>
                      <a:lnTo>
                        <a:pt x="331" y="63"/>
                      </a:lnTo>
                      <a:lnTo>
                        <a:pt x="331" y="62"/>
                      </a:lnTo>
                      <a:lnTo>
                        <a:pt x="330" y="62"/>
                      </a:lnTo>
                      <a:lnTo>
                        <a:pt x="330" y="61"/>
                      </a:lnTo>
                      <a:lnTo>
                        <a:pt x="330" y="60"/>
                      </a:lnTo>
                      <a:lnTo>
                        <a:pt x="331" y="60"/>
                      </a:lnTo>
                      <a:lnTo>
                        <a:pt x="330" y="60"/>
                      </a:lnTo>
                      <a:lnTo>
                        <a:pt x="331" y="60"/>
                      </a:lnTo>
                      <a:lnTo>
                        <a:pt x="332" y="60"/>
                      </a:lnTo>
                      <a:lnTo>
                        <a:pt x="331" y="60"/>
                      </a:lnTo>
                      <a:lnTo>
                        <a:pt x="330" y="60"/>
                      </a:lnTo>
                      <a:lnTo>
                        <a:pt x="330" y="59"/>
                      </a:lnTo>
                      <a:lnTo>
                        <a:pt x="331" y="59"/>
                      </a:lnTo>
                      <a:lnTo>
                        <a:pt x="332" y="60"/>
                      </a:lnTo>
                      <a:lnTo>
                        <a:pt x="332" y="59"/>
                      </a:lnTo>
                      <a:lnTo>
                        <a:pt x="332" y="60"/>
                      </a:lnTo>
                      <a:lnTo>
                        <a:pt x="333" y="60"/>
                      </a:lnTo>
                      <a:lnTo>
                        <a:pt x="334" y="60"/>
                      </a:lnTo>
                      <a:lnTo>
                        <a:pt x="334" y="61"/>
                      </a:lnTo>
                      <a:lnTo>
                        <a:pt x="335" y="61"/>
                      </a:lnTo>
                      <a:lnTo>
                        <a:pt x="334" y="61"/>
                      </a:lnTo>
                      <a:lnTo>
                        <a:pt x="334" y="62"/>
                      </a:lnTo>
                      <a:lnTo>
                        <a:pt x="333" y="62"/>
                      </a:lnTo>
                      <a:lnTo>
                        <a:pt x="332" y="63"/>
                      </a:lnTo>
                      <a:lnTo>
                        <a:pt x="331" y="64"/>
                      </a:lnTo>
                      <a:lnTo>
                        <a:pt x="331" y="65"/>
                      </a:lnTo>
                      <a:lnTo>
                        <a:pt x="332" y="66"/>
                      </a:lnTo>
                      <a:lnTo>
                        <a:pt x="332" y="67"/>
                      </a:lnTo>
                      <a:lnTo>
                        <a:pt x="331" y="67"/>
                      </a:lnTo>
                      <a:lnTo>
                        <a:pt x="332" y="67"/>
                      </a:lnTo>
                      <a:lnTo>
                        <a:pt x="332" y="68"/>
                      </a:lnTo>
                      <a:lnTo>
                        <a:pt x="333" y="67"/>
                      </a:lnTo>
                      <a:lnTo>
                        <a:pt x="333" y="68"/>
                      </a:lnTo>
                      <a:lnTo>
                        <a:pt x="334" y="68"/>
                      </a:lnTo>
                      <a:lnTo>
                        <a:pt x="333" y="69"/>
                      </a:lnTo>
                      <a:lnTo>
                        <a:pt x="333" y="68"/>
                      </a:lnTo>
                      <a:lnTo>
                        <a:pt x="334" y="68"/>
                      </a:lnTo>
                      <a:lnTo>
                        <a:pt x="334" y="69"/>
                      </a:lnTo>
                      <a:lnTo>
                        <a:pt x="335" y="69"/>
                      </a:lnTo>
                      <a:lnTo>
                        <a:pt x="334" y="70"/>
                      </a:lnTo>
                      <a:lnTo>
                        <a:pt x="333" y="70"/>
                      </a:lnTo>
                      <a:lnTo>
                        <a:pt x="334" y="70"/>
                      </a:lnTo>
                      <a:lnTo>
                        <a:pt x="335" y="70"/>
                      </a:lnTo>
                      <a:lnTo>
                        <a:pt x="336" y="70"/>
                      </a:lnTo>
                      <a:lnTo>
                        <a:pt x="337" y="70"/>
                      </a:lnTo>
                      <a:lnTo>
                        <a:pt x="337" y="69"/>
                      </a:lnTo>
                      <a:lnTo>
                        <a:pt x="338" y="69"/>
                      </a:lnTo>
                      <a:lnTo>
                        <a:pt x="338" y="70"/>
                      </a:lnTo>
                      <a:lnTo>
                        <a:pt x="338" y="69"/>
                      </a:lnTo>
                      <a:lnTo>
                        <a:pt x="338" y="68"/>
                      </a:lnTo>
                      <a:lnTo>
                        <a:pt x="339" y="68"/>
                      </a:lnTo>
                      <a:lnTo>
                        <a:pt x="339" y="67"/>
                      </a:lnTo>
                      <a:lnTo>
                        <a:pt x="339" y="68"/>
                      </a:lnTo>
                      <a:lnTo>
                        <a:pt x="340" y="68"/>
                      </a:lnTo>
                      <a:lnTo>
                        <a:pt x="340" y="69"/>
                      </a:lnTo>
                      <a:lnTo>
                        <a:pt x="340" y="70"/>
                      </a:lnTo>
                      <a:lnTo>
                        <a:pt x="339" y="70"/>
                      </a:lnTo>
                      <a:lnTo>
                        <a:pt x="339" y="71"/>
                      </a:lnTo>
                      <a:lnTo>
                        <a:pt x="338" y="71"/>
                      </a:lnTo>
                      <a:lnTo>
                        <a:pt x="338" y="72"/>
                      </a:lnTo>
                      <a:lnTo>
                        <a:pt x="337" y="72"/>
                      </a:lnTo>
                      <a:lnTo>
                        <a:pt x="336" y="72"/>
                      </a:lnTo>
                      <a:lnTo>
                        <a:pt x="335" y="73"/>
                      </a:lnTo>
                      <a:lnTo>
                        <a:pt x="334" y="73"/>
                      </a:lnTo>
                      <a:lnTo>
                        <a:pt x="334" y="74"/>
                      </a:lnTo>
                      <a:lnTo>
                        <a:pt x="333" y="75"/>
                      </a:lnTo>
                      <a:lnTo>
                        <a:pt x="332" y="75"/>
                      </a:lnTo>
                      <a:lnTo>
                        <a:pt x="333" y="75"/>
                      </a:lnTo>
                      <a:lnTo>
                        <a:pt x="334" y="75"/>
                      </a:lnTo>
                      <a:lnTo>
                        <a:pt x="334" y="74"/>
                      </a:lnTo>
                      <a:lnTo>
                        <a:pt x="334" y="73"/>
                      </a:lnTo>
                      <a:lnTo>
                        <a:pt x="335" y="74"/>
                      </a:lnTo>
                      <a:lnTo>
                        <a:pt x="336" y="73"/>
                      </a:lnTo>
                      <a:lnTo>
                        <a:pt x="337" y="73"/>
                      </a:lnTo>
                      <a:lnTo>
                        <a:pt x="336" y="74"/>
                      </a:lnTo>
                      <a:lnTo>
                        <a:pt x="337" y="74"/>
                      </a:lnTo>
                      <a:lnTo>
                        <a:pt x="337" y="75"/>
                      </a:lnTo>
                      <a:lnTo>
                        <a:pt x="337" y="74"/>
                      </a:lnTo>
                      <a:lnTo>
                        <a:pt x="338" y="73"/>
                      </a:lnTo>
                      <a:lnTo>
                        <a:pt x="339" y="73"/>
                      </a:lnTo>
                      <a:lnTo>
                        <a:pt x="338" y="75"/>
                      </a:lnTo>
                      <a:lnTo>
                        <a:pt x="339" y="74"/>
                      </a:lnTo>
                      <a:lnTo>
                        <a:pt x="339" y="73"/>
                      </a:lnTo>
                      <a:lnTo>
                        <a:pt x="340" y="73"/>
                      </a:lnTo>
                      <a:lnTo>
                        <a:pt x="340" y="74"/>
                      </a:lnTo>
                      <a:lnTo>
                        <a:pt x="340" y="75"/>
                      </a:lnTo>
                      <a:lnTo>
                        <a:pt x="340" y="74"/>
                      </a:lnTo>
                      <a:lnTo>
                        <a:pt x="340" y="73"/>
                      </a:lnTo>
                      <a:lnTo>
                        <a:pt x="340" y="72"/>
                      </a:lnTo>
                      <a:lnTo>
                        <a:pt x="340" y="73"/>
                      </a:lnTo>
                      <a:lnTo>
                        <a:pt x="341" y="73"/>
                      </a:lnTo>
                      <a:lnTo>
                        <a:pt x="340" y="73"/>
                      </a:lnTo>
                      <a:lnTo>
                        <a:pt x="341" y="73"/>
                      </a:lnTo>
                      <a:lnTo>
                        <a:pt x="341" y="74"/>
                      </a:lnTo>
                      <a:lnTo>
                        <a:pt x="342" y="75"/>
                      </a:lnTo>
                      <a:lnTo>
                        <a:pt x="342" y="76"/>
                      </a:lnTo>
                      <a:lnTo>
                        <a:pt x="343" y="78"/>
                      </a:lnTo>
                      <a:lnTo>
                        <a:pt x="342" y="79"/>
                      </a:lnTo>
                      <a:lnTo>
                        <a:pt x="342" y="78"/>
                      </a:lnTo>
                      <a:lnTo>
                        <a:pt x="341" y="78"/>
                      </a:lnTo>
                      <a:lnTo>
                        <a:pt x="341" y="77"/>
                      </a:lnTo>
                      <a:lnTo>
                        <a:pt x="341" y="78"/>
                      </a:lnTo>
                      <a:lnTo>
                        <a:pt x="340" y="78"/>
                      </a:lnTo>
                      <a:lnTo>
                        <a:pt x="340" y="79"/>
                      </a:lnTo>
                      <a:lnTo>
                        <a:pt x="341" y="78"/>
                      </a:lnTo>
                      <a:lnTo>
                        <a:pt x="342" y="79"/>
                      </a:lnTo>
                      <a:lnTo>
                        <a:pt x="342" y="80"/>
                      </a:lnTo>
                      <a:lnTo>
                        <a:pt x="343" y="80"/>
                      </a:lnTo>
                      <a:lnTo>
                        <a:pt x="342" y="80"/>
                      </a:lnTo>
                      <a:lnTo>
                        <a:pt x="342" y="81"/>
                      </a:lnTo>
                      <a:lnTo>
                        <a:pt x="342" y="80"/>
                      </a:lnTo>
                      <a:lnTo>
                        <a:pt x="343" y="80"/>
                      </a:lnTo>
                      <a:lnTo>
                        <a:pt x="343" y="81"/>
                      </a:lnTo>
                      <a:lnTo>
                        <a:pt x="343" y="82"/>
                      </a:lnTo>
                      <a:lnTo>
                        <a:pt x="342" y="82"/>
                      </a:lnTo>
                      <a:lnTo>
                        <a:pt x="342" y="83"/>
                      </a:lnTo>
                      <a:lnTo>
                        <a:pt x="343" y="83"/>
                      </a:lnTo>
                      <a:lnTo>
                        <a:pt x="343" y="84"/>
                      </a:lnTo>
                      <a:lnTo>
                        <a:pt x="344" y="83"/>
                      </a:lnTo>
                      <a:lnTo>
                        <a:pt x="344" y="84"/>
                      </a:lnTo>
                      <a:lnTo>
                        <a:pt x="344" y="85"/>
                      </a:lnTo>
                      <a:lnTo>
                        <a:pt x="343" y="85"/>
                      </a:lnTo>
                      <a:lnTo>
                        <a:pt x="342" y="86"/>
                      </a:lnTo>
                      <a:lnTo>
                        <a:pt x="341" y="86"/>
                      </a:lnTo>
                      <a:lnTo>
                        <a:pt x="341" y="90"/>
                      </a:lnTo>
                      <a:lnTo>
                        <a:pt x="341" y="93"/>
                      </a:lnTo>
                      <a:lnTo>
                        <a:pt x="342" y="92"/>
                      </a:lnTo>
                      <a:lnTo>
                        <a:pt x="342" y="93"/>
                      </a:lnTo>
                      <a:lnTo>
                        <a:pt x="343" y="93"/>
                      </a:lnTo>
                      <a:lnTo>
                        <a:pt x="344" y="93"/>
                      </a:lnTo>
                      <a:lnTo>
                        <a:pt x="345" y="94"/>
                      </a:lnTo>
                      <a:lnTo>
                        <a:pt x="346" y="95"/>
                      </a:lnTo>
                      <a:lnTo>
                        <a:pt x="347" y="96"/>
                      </a:lnTo>
                      <a:lnTo>
                        <a:pt x="346" y="96"/>
                      </a:lnTo>
                      <a:lnTo>
                        <a:pt x="346" y="97"/>
                      </a:lnTo>
                      <a:lnTo>
                        <a:pt x="345" y="97"/>
                      </a:lnTo>
                      <a:lnTo>
                        <a:pt x="346" y="97"/>
                      </a:lnTo>
                      <a:lnTo>
                        <a:pt x="346" y="96"/>
                      </a:lnTo>
                      <a:lnTo>
                        <a:pt x="347" y="97"/>
                      </a:lnTo>
                      <a:lnTo>
                        <a:pt x="348" y="98"/>
                      </a:lnTo>
                      <a:lnTo>
                        <a:pt x="349" y="99"/>
                      </a:lnTo>
                      <a:lnTo>
                        <a:pt x="348" y="100"/>
                      </a:lnTo>
                      <a:lnTo>
                        <a:pt x="347" y="100"/>
                      </a:lnTo>
                      <a:lnTo>
                        <a:pt x="348" y="100"/>
                      </a:lnTo>
                      <a:lnTo>
                        <a:pt x="347" y="100"/>
                      </a:lnTo>
                      <a:lnTo>
                        <a:pt x="348" y="100"/>
                      </a:lnTo>
                      <a:lnTo>
                        <a:pt x="349" y="100"/>
                      </a:lnTo>
                      <a:lnTo>
                        <a:pt x="349" y="99"/>
                      </a:lnTo>
                      <a:lnTo>
                        <a:pt x="349" y="100"/>
                      </a:lnTo>
                      <a:lnTo>
                        <a:pt x="349" y="101"/>
                      </a:lnTo>
                      <a:lnTo>
                        <a:pt x="350" y="101"/>
                      </a:lnTo>
                      <a:lnTo>
                        <a:pt x="350" y="103"/>
                      </a:lnTo>
                      <a:lnTo>
                        <a:pt x="350" y="104"/>
                      </a:lnTo>
                      <a:lnTo>
                        <a:pt x="349" y="104"/>
                      </a:lnTo>
                      <a:lnTo>
                        <a:pt x="349" y="105"/>
                      </a:lnTo>
                      <a:lnTo>
                        <a:pt x="349" y="104"/>
                      </a:lnTo>
                      <a:lnTo>
                        <a:pt x="350" y="104"/>
                      </a:lnTo>
                      <a:lnTo>
                        <a:pt x="351" y="104"/>
                      </a:lnTo>
                      <a:lnTo>
                        <a:pt x="351" y="105"/>
                      </a:lnTo>
                      <a:lnTo>
                        <a:pt x="351" y="106"/>
                      </a:lnTo>
                      <a:lnTo>
                        <a:pt x="351" y="107"/>
                      </a:lnTo>
                      <a:lnTo>
                        <a:pt x="352" y="108"/>
                      </a:lnTo>
                      <a:lnTo>
                        <a:pt x="352" y="109"/>
                      </a:lnTo>
                      <a:lnTo>
                        <a:pt x="352" y="110"/>
                      </a:lnTo>
                      <a:lnTo>
                        <a:pt x="351" y="110"/>
                      </a:lnTo>
                      <a:lnTo>
                        <a:pt x="351" y="111"/>
                      </a:lnTo>
                      <a:lnTo>
                        <a:pt x="350" y="110"/>
                      </a:lnTo>
                      <a:lnTo>
                        <a:pt x="349" y="110"/>
                      </a:lnTo>
                      <a:lnTo>
                        <a:pt x="350" y="110"/>
                      </a:lnTo>
                      <a:lnTo>
                        <a:pt x="350" y="111"/>
                      </a:lnTo>
                      <a:lnTo>
                        <a:pt x="351" y="111"/>
                      </a:lnTo>
                      <a:lnTo>
                        <a:pt x="351" y="112"/>
                      </a:lnTo>
                      <a:lnTo>
                        <a:pt x="350" y="113"/>
                      </a:lnTo>
                      <a:lnTo>
                        <a:pt x="350" y="114"/>
                      </a:lnTo>
                      <a:lnTo>
                        <a:pt x="349" y="114"/>
                      </a:lnTo>
                      <a:lnTo>
                        <a:pt x="348" y="115"/>
                      </a:lnTo>
                      <a:lnTo>
                        <a:pt x="348" y="114"/>
                      </a:lnTo>
                      <a:lnTo>
                        <a:pt x="347" y="114"/>
                      </a:lnTo>
                      <a:lnTo>
                        <a:pt x="350" y="118"/>
                      </a:lnTo>
                      <a:lnTo>
                        <a:pt x="354" y="122"/>
                      </a:lnTo>
                      <a:lnTo>
                        <a:pt x="355" y="122"/>
                      </a:lnTo>
                      <a:lnTo>
                        <a:pt x="355" y="121"/>
                      </a:lnTo>
                      <a:lnTo>
                        <a:pt x="356" y="121"/>
                      </a:lnTo>
                      <a:lnTo>
                        <a:pt x="357" y="121"/>
                      </a:lnTo>
                      <a:lnTo>
                        <a:pt x="359" y="121"/>
                      </a:lnTo>
                      <a:lnTo>
                        <a:pt x="360" y="121"/>
                      </a:lnTo>
                      <a:lnTo>
                        <a:pt x="361" y="121"/>
                      </a:lnTo>
                      <a:lnTo>
                        <a:pt x="362" y="121"/>
                      </a:lnTo>
                      <a:lnTo>
                        <a:pt x="362" y="120"/>
                      </a:lnTo>
                      <a:lnTo>
                        <a:pt x="363" y="120"/>
                      </a:lnTo>
                      <a:lnTo>
                        <a:pt x="364" y="120"/>
                      </a:lnTo>
                      <a:lnTo>
                        <a:pt x="365" y="120"/>
                      </a:lnTo>
                      <a:lnTo>
                        <a:pt x="366" y="119"/>
                      </a:lnTo>
                      <a:lnTo>
                        <a:pt x="367" y="119"/>
                      </a:lnTo>
                      <a:lnTo>
                        <a:pt x="368" y="119"/>
                      </a:lnTo>
                      <a:lnTo>
                        <a:pt x="368" y="118"/>
                      </a:lnTo>
                      <a:lnTo>
                        <a:pt x="369" y="118"/>
                      </a:lnTo>
                      <a:lnTo>
                        <a:pt x="369" y="117"/>
                      </a:lnTo>
                      <a:lnTo>
                        <a:pt x="371" y="117"/>
                      </a:lnTo>
                      <a:lnTo>
                        <a:pt x="372" y="116"/>
                      </a:lnTo>
                      <a:lnTo>
                        <a:pt x="372" y="117"/>
                      </a:lnTo>
                      <a:lnTo>
                        <a:pt x="372" y="116"/>
                      </a:lnTo>
                      <a:lnTo>
                        <a:pt x="373" y="117"/>
                      </a:lnTo>
                      <a:lnTo>
                        <a:pt x="372" y="117"/>
                      </a:lnTo>
                      <a:lnTo>
                        <a:pt x="373" y="117"/>
                      </a:lnTo>
                      <a:lnTo>
                        <a:pt x="374" y="117"/>
                      </a:lnTo>
                      <a:lnTo>
                        <a:pt x="373" y="116"/>
                      </a:lnTo>
                      <a:lnTo>
                        <a:pt x="372" y="116"/>
                      </a:lnTo>
                      <a:lnTo>
                        <a:pt x="374" y="116"/>
                      </a:lnTo>
                      <a:lnTo>
                        <a:pt x="375" y="116"/>
                      </a:lnTo>
                      <a:lnTo>
                        <a:pt x="376" y="116"/>
                      </a:lnTo>
                      <a:lnTo>
                        <a:pt x="377" y="116"/>
                      </a:lnTo>
                      <a:lnTo>
                        <a:pt x="378" y="116"/>
                      </a:lnTo>
                      <a:lnTo>
                        <a:pt x="378" y="117"/>
                      </a:lnTo>
                      <a:lnTo>
                        <a:pt x="377" y="117"/>
                      </a:lnTo>
                      <a:lnTo>
                        <a:pt x="378" y="117"/>
                      </a:lnTo>
                      <a:lnTo>
                        <a:pt x="378" y="119"/>
                      </a:lnTo>
                      <a:lnTo>
                        <a:pt x="377" y="120"/>
                      </a:lnTo>
                      <a:lnTo>
                        <a:pt x="377" y="119"/>
                      </a:lnTo>
                      <a:lnTo>
                        <a:pt x="376" y="119"/>
                      </a:lnTo>
                      <a:lnTo>
                        <a:pt x="376" y="118"/>
                      </a:lnTo>
                      <a:lnTo>
                        <a:pt x="375" y="118"/>
                      </a:lnTo>
                      <a:lnTo>
                        <a:pt x="376" y="118"/>
                      </a:lnTo>
                      <a:lnTo>
                        <a:pt x="376" y="119"/>
                      </a:lnTo>
                      <a:lnTo>
                        <a:pt x="375" y="119"/>
                      </a:lnTo>
                      <a:lnTo>
                        <a:pt x="374" y="119"/>
                      </a:lnTo>
                      <a:lnTo>
                        <a:pt x="375" y="119"/>
                      </a:lnTo>
                      <a:lnTo>
                        <a:pt x="374" y="118"/>
                      </a:lnTo>
                      <a:lnTo>
                        <a:pt x="374" y="119"/>
                      </a:lnTo>
                      <a:lnTo>
                        <a:pt x="374" y="118"/>
                      </a:lnTo>
                      <a:lnTo>
                        <a:pt x="374" y="119"/>
                      </a:lnTo>
                      <a:lnTo>
                        <a:pt x="372" y="119"/>
                      </a:lnTo>
                      <a:lnTo>
                        <a:pt x="372" y="120"/>
                      </a:lnTo>
                      <a:lnTo>
                        <a:pt x="371" y="120"/>
                      </a:lnTo>
                      <a:lnTo>
                        <a:pt x="370" y="121"/>
                      </a:lnTo>
                      <a:lnTo>
                        <a:pt x="371" y="121"/>
                      </a:lnTo>
                      <a:lnTo>
                        <a:pt x="371" y="120"/>
                      </a:lnTo>
                      <a:lnTo>
                        <a:pt x="372" y="120"/>
                      </a:lnTo>
                      <a:lnTo>
                        <a:pt x="373" y="120"/>
                      </a:lnTo>
                      <a:lnTo>
                        <a:pt x="374" y="120"/>
                      </a:lnTo>
                      <a:lnTo>
                        <a:pt x="375" y="120"/>
                      </a:lnTo>
                      <a:lnTo>
                        <a:pt x="374" y="121"/>
                      </a:lnTo>
                      <a:lnTo>
                        <a:pt x="373" y="120"/>
                      </a:lnTo>
                      <a:lnTo>
                        <a:pt x="374" y="121"/>
                      </a:lnTo>
                      <a:lnTo>
                        <a:pt x="375" y="122"/>
                      </a:lnTo>
                      <a:lnTo>
                        <a:pt x="375" y="121"/>
                      </a:lnTo>
                      <a:lnTo>
                        <a:pt x="387" y="122"/>
                      </a:lnTo>
                      <a:lnTo>
                        <a:pt x="387" y="121"/>
                      </a:lnTo>
                      <a:lnTo>
                        <a:pt x="388" y="120"/>
                      </a:lnTo>
                      <a:lnTo>
                        <a:pt x="388" y="119"/>
                      </a:lnTo>
                      <a:lnTo>
                        <a:pt x="390" y="117"/>
                      </a:lnTo>
                      <a:lnTo>
                        <a:pt x="391" y="116"/>
                      </a:lnTo>
                      <a:lnTo>
                        <a:pt x="392" y="114"/>
                      </a:lnTo>
                      <a:lnTo>
                        <a:pt x="393" y="114"/>
                      </a:lnTo>
                      <a:lnTo>
                        <a:pt x="395" y="113"/>
                      </a:lnTo>
                      <a:lnTo>
                        <a:pt x="396" y="113"/>
                      </a:lnTo>
                      <a:lnTo>
                        <a:pt x="397" y="112"/>
                      </a:lnTo>
                      <a:lnTo>
                        <a:pt x="397" y="111"/>
                      </a:lnTo>
                      <a:lnTo>
                        <a:pt x="398" y="110"/>
                      </a:lnTo>
                      <a:lnTo>
                        <a:pt x="398" y="109"/>
                      </a:lnTo>
                      <a:lnTo>
                        <a:pt x="399" y="108"/>
                      </a:lnTo>
                      <a:lnTo>
                        <a:pt x="399" y="107"/>
                      </a:lnTo>
                      <a:lnTo>
                        <a:pt x="400" y="106"/>
                      </a:lnTo>
                      <a:lnTo>
                        <a:pt x="401" y="105"/>
                      </a:lnTo>
                      <a:lnTo>
                        <a:pt x="402" y="104"/>
                      </a:lnTo>
                      <a:lnTo>
                        <a:pt x="403" y="103"/>
                      </a:lnTo>
                      <a:lnTo>
                        <a:pt x="404" y="103"/>
                      </a:lnTo>
                      <a:lnTo>
                        <a:pt x="405" y="103"/>
                      </a:lnTo>
                      <a:lnTo>
                        <a:pt x="407" y="103"/>
                      </a:lnTo>
                      <a:lnTo>
                        <a:pt x="408" y="104"/>
                      </a:lnTo>
                      <a:lnTo>
                        <a:pt x="409" y="104"/>
                      </a:lnTo>
                      <a:lnTo>
                        <a:pt x="410" y="103"/>
                      </a:lnTo>
                      <a:lnTo>
                        <a:pt x="411" y="104"/>
                      </a:lnTo>
                      <a:lnTo>
                        <a:pt x="412" y="104"/>
                      </a:lnTo>
                      <a:lnTo>
                        <a:pt x="413" y="104"/>
                      </a:lnTo>
                      <a:lnTo>
                        <a:pt x="414" y="105"/>
                      </a:lnTo>
                      <a:lnTo>
                        <a:pt x="415" y="105"/>
                      </a:lnTo>
                      <a:lnTo>
                        <a:pt x="415" y="106"/>
                      </a:lnTo>
                      <a:lnTo>
                        <a:pt x="416" y="107"/>
                      </a:lnTo>
                      <a:lnTo>
                        <a:pt x="417" y="109"/>
                      </a:lnTo>
                      <a:lnTo>
                        <a:pt x="417" y="110"/>
                      </a:lnTo>
                      <a:lnTo>
                        <a:pt x="418" y="112"/>
                      </a:lnTo>
                      <a:lnTo>
                        <a:pt x="419" y="112"/>
                      </a:lnTo>
                      <a:lnTo>
                        <a:pt x="419" y="113"/>
                      </a:lnTo>
                      <a:lnTo>
                        <a:pt x="419" y="115"/>
                      </a:lnTo>
                      <a:lnTo>
                        <a:pt x="420" y="115"/>
                      </a:lnTo>
                      <a:lnTo>
                        <a:pt x="421" y="116"/>
                      </a:lnTo>
                      <a:lnTo>
                        <a:pt x="422" y="116"/>
                      </a:lnTo>
                      <a:lnTo>
                        <a:pt x="422" y="115"/>
                      </a:lnTo>
                      <a:lnTo>
                        <a:pt x="423" y="115"/>
                      </a:lnTo>
                      <a:lnTo>
                        <a:pt x="423" y="114"/>
                      </a:lnTo>
                      <a:lnTo>
                        <a:pt x="423" y="115"/>
                      </a:lnTo>
                      <a:lnTo>
                        <a:pt x="424" y="115"/>
                      </a:lnTo>
                      <a:lnTo>
                        <a:pt x="424" y="114"/>
                      </a:lnTo>
                      <a:lnTo>
                        <a:pt x="425" y="115"/>
                      </a:lnTo>
                      <a:lnTo>
                        <a:pt x="424" y="116"/>
                      </a:lnTo>
                      <a:lnTo>
                        <a:pt x="425" y="115"/>
                      </a:lnTo>
                      <a:lnTo>
                        <a:pt x="425" y="114"/>
                      </a:lnTo>
                      <a:lnTo>
                        <a:pt x="424" y="114"/>
                      </a:lnTo>
                      <a:lnTo>
                        <a:pt x="424" y="115"/>
                      </a:lnTo>
                      <a:lnTo>
                        <a:pt x="423" y="115"/>
                      </a:lnTo>
                      <a:lnTo>
                        <a:pt x="423" y="114"/>
                      </a:lnTo>
                      <a:lnTo>
                        <a:pt x="424" y="114"/>
                      </a:lnTo>
                      <a:lnTo>
                        <a:pt x="425" y="114"/>
                      </a:lnTo>
                      <a:lnTo>
                        <a:pt x="426" y="114"/>
                      </a:lnTo>
                      <a:lnTo>
                        <a:pt x="427" y="114"/>
                      </a:lnTo>
                      <a:lnTo>
                        <a:pt x="428" y="114"/>
                      </a:lnTo>
                      <a:lnTo>
                        <a:pt x="429" y="114"/>
                      </a:lnTo>
                      <a:lnTo>
                        <a:pt x="428" y="114"/>
                      </a:lnTo>
                      <a:lnTo>
                        <a:pt x="428" y="115"/>
                      </a:lnTo>
                      <a:lnTo>
                        <a:pt x="428" y="116"/>
                      </a:lnTo>
                      <a:lnTo>
                        <a:pt x="427" y="116"/>
                      </a:lnTo>
                      <a:lnTo>
                        <a:pt x="428" y="116"/>
                      </a:lnTo>
                      <a:lnTo>
                        <a:pt x="428" y="115"/>
                      </a:lnTo>
                      <a:lnTo>
                        <a:pt x="429" y="116"/>
                      </a:lnTo>
                      <a:lnTo>
                        <a:pt x="430" y="117"/>
                      </a:lnTo>
                      <a:lnTo>
                        <a:pt x="430" y="116"/>
                      </a:lnTo>
                      <a:lnTo>
                        <a:pt x="431" y="116"/>
                      </a:lnTo>
                      <a:lnTo>
                        <a:pt x="430" y="116"/>
                      </a:lnTo>
                      <a:lnTo>
                        <a:pt x="431" y="116"/>
                      </a:lnTo>
                      <a:lnTo>
                        <a:pt x="432" y="116"/>
                      </a:lnTo>
                      <a:lnTo>
                        <a:pt x="433" y="116"/>
                      </a:lnTo>
                      <a:lnTo>
                        <a:pt x="433" y="117"/>
                      </a:lnTo>
                      <a:lnTo>
                        <a:pt x="433" y="116"/>
                      </a:lnTo>
                      <a:lnTo>
                        <a:pt x="432" y="116"/>
                      </a:lnTo>
                      <a:lnTo>
                        <a:pt x="432" y="115"/>
                      </a:lnTo>
                      <a:lnTo>
                        <a:pt x="431" y="116"/>
                      </a:lnTo>
                      <a:lnTo>
                        <a:pt x="431" y="115"/>
                      </a:lnTo>
                      <a:lnTo>
                        <a:pt x="429" y="116"/>
                      </a:lnTo>
                      <a:lnTo>
                        <a:pt x="429" y="115"/>
                      </a:lnTo>
                      <a:lnTo>
                        <a:pt x="429" y="114"/>
                      </a:lnTo>
                      <a:lnTo>
                        <a:pt x="429" y="115"/>
                      </a:lnTo>
                      <a:lnTo>
                        <a:pt x="430" y="115"/>
                      </a:lnTo>
                      <a:lnTo>
                        <a:pt x="431" y="115"/>
                      </a:lnTo>
                      <a:lnTo>
                        <a:pt x="432" y="115"/>
                      </a:lnTo>
                      <a:lnTo>
                        <a:pt x="433" y="115"/>
                      </a:lnTo>
                      <a:lnTo>
                        <a:pt x="437" y="116"/>
                      </a:lnTo>
                      <a:lnTo>
                        <a:pt x="437" y="117"/>
                      </a:lnTo>
                      <a:lnTo>
                        <a:pt x="440" y="117"/>
                      </a:lnTo>
                      <a:lnTo>
                        <a:pt x="441" y="118"/>
                      </a:lnTo>
                      <a:lnTo>
                        <a:pt x="443" y="119"/>
                      </a:lnTo>
                      <a:lnTo>
                        <a:pt x="444" y="119"/>
                      </a:lnTo>
                      <a:lnTo>
                        <a:pt x="447" y="121"/>
                      </a:lnTo>
                      <a:lnTo>
                        <a:pt x="448" y="122"/>
                      </a:lnTo>
                      <a:lnTo>
                        <a:pt x="449" y="122"/>
                      </a:lnTo>
                      <a:lnTo>
                        <a:pt x="450" y="123"/>
                      </a:lnTo>
                      <a:lnTo>
                        <a:pt x="451" y="123"/>
                      </a:lnTo>
                      <a:lnTo>
                        <a:pt x="452" y="124"/>
                      </a:lnTo>
                      <a:lnTo>
                        <a:pt x="453" y="124"/>
                      </a:lnTo>
                      <a:lnTo>
                        <a:pt x="454" y="125"/>
                      </a:lnTo>
                      <a:lnTo>
                        <a:pt x="456" y="126"/>
                      </a:lnTo>
                      <a:lnTo>
                        <a:pt x="457" y="126"/>
                      </a:lnTo>
                      <a:lnTo>
                        <a:pt x="459" y="127"/>
                      </a:lnTo>
                      <a:lnTo>
                        <a:pt x="460" y="128"/>
                      </a:lnTo>
                      <a:lnTo>
                        <a:pt x="461" y="128"/>
                      </a:lnTo>
                      <a:lnTo>
                        <a:pt x="461" y="129"/>
                      </a:lnTo>
                      <a:lnTo>
                        <a:pt x="462" y="129"/>
                      </a:lnTo>
                      <a:lnTo>
                        <a:pt x="463" y="129"/>
                      </a:lnTo>
                      <a:lnTo>
                        <a:pt x="464" y="130"/>
                      </a:lnTo>
                      <a:lnTo>
                        <a:pt x="466" y="131"/>
                      </a:lnTo>
                      <a:lnTo>
                        <a:pt x="468" y="132"/>
                      </a:lnTo>
                      <a:lnTo>
                        <a:pt x="470" y="133"/>
                      </a:lnTo>
                      <a:lnTo>
                        <a:pt x="473" y="135"/>
                      </a:lnTo>
                      <a:lnTo>
                        <a:pt x="474" y="136"/>
                      </a:lnTo>
                      <a:lnTo>
                        <a:pt x="475" y="136"/>
                      </a:lnTo>
                      <a:lnTo>
                        <a:pt x="476" y="136"/>
                      </a:lnTo>
                      <a:lnTo>
                        <a:pt x="476" y="137"/>
                      </a:lnTo>
                      <a:lnTo>
                        <a:pt x="477" y="136"/>
                      </a:lnTo>
                      <a:lnTo>
                        <a:pt x="478" y="136"/>
                      </a:lnTo>
                      <a:lnTo>
                        <a:pt x="477" y="135"/>
                      </a:lnTo>
                      <a:lnTo>
                        <a:pt x="476" y="136"/>
                      </a:lnTo>
                      <a:lnTo>
                        <a:pt x="476" y="135"/>
                      </a:lnTo>
                      <a:lnTo>
                        <a:pt x="477" y="135"/>
                      </a:lnTo>
                      <a:lnTo>
                        <a:pt x="478" y="136"/>
                      </a:lnTo>
                      <a:lnTo>
                        <a:pt x="478" y="137"/>
                      </a:lnTo>
                      <a:lnTo>
                        <a:pt x="478" y="138"/>
                      </a:lnTo>
                      <a:lnTo>
                        <a:pt x="479" y="138"/>
                      </a:lnTo>
                      <a:lnTo>
                        <a:pt x="479" y="139"/>
                      </a:lnTo>
                      <a:lnTo>
                        <a:pt x="480" y="139"/>
                      </a:lnTo>
                      <a:lnTo>
                        <a:pt x="481" y="139"/>
                      </a:lnTo>
                      <a:lnTo>
                        <a:pt x="481" y="140"/>
                      </a:lnTo>
                      <a:lnTo>
                        <a:pt x="482" y="141"/>
                      </a:lnTo>
                      <a:lnTo>
                        <a:pt x="481" y="142"/>
                      </a:lnTo>
                      <a:lnTo>
                        <a:pt x="481" y="143"/>
                      </a:lnTo>
                      <a:lnTo>
                        <a:pt x="481" y="142"/>
                      </a:lnTo>
                      <a:lnTo>
                        <a:pt x="482" y="141"/>
                      </a:lnTo>
                      <a:lnTo>
                        <a:pt x="482" y="140"/>
                      </a:lnTo>
                      <a:lnTo>
                        <a:pt x="482" y="139"/>
                      </a:lnTo>
                      <a:lnTo>
                        <a:pt x="481" y="139"/>
                      </a:lnTo>
                      <a:lnTo>
                        <a:pt x="481" y="138"/>
                      </a:lnTo>
                      <a:lnTo>
                        <a:pt x="480" y="138"/>
                      </a:lnTo>
                      <a:lnTo>
                        <a:pt x="479" y="138"/>
                      </a:lnTo>
                      <a:lnTo>
                        <a:pt x="479" y="137"/>
                      </a:lnTo>
                      <a:lnTo>
                        <a:pt x="480" y="137"/>
                      </a:lnTo>
                      <a:lnTo>
                        <a:pt x="480" y="136"/>
                      </a:lnTo>
                      <a:lnTo>
                        <a:pt x="479" y="136"/>
                      </a:lnTo>
                      <a:lnTo>
                        <a:pt x="480" y="136"/>
                      </a:lnTo>
                      <a:lnTo>
                        <a:pt x="479" y="136"/>
                      </a:lnTo>
                      <a:lnTo>
                        <a:pt x="478" y="136"/>
                      </a:lnTo>
                      <a:lnTo>
                        <a:pt x="478" y="135"/>
                      </a:lnTo>
                      <a:lnTo>
                        <a:pt x="479" y="135"/>
                      </a:lnTo>
                      <a:lnTo>
                        <a:pt x="479" y="136"/>
                      </a:lnTo>
                      <a:lnTo>
                        <a:pt x="480" y="136"/>
                      </a:lnTo>
                      <a:lnTo>
                        <a:pt x="483" y="139"/>
                      </a:lnTo>
                      <a:lnTo>
                        <a:pt x="483" y="140"/>
                      </a:lnTo>
                      <a:lnTo>
                        <a:pt x="484" y="140"/>
                      </a:lnTo>
                      <a:lnTo>
                        <a:pt x="484" y="141"/>
                      </a:lnTo>
                      <a:lnTo>
                        <a:pt x="485" y="142"/>
                      </a:lnTo>
                      <a:lnTo>
                        <a:pt x="486" y="142"/>
                      </a:lnTo>
                      <a:lnTo>
                        <a:pt x="488" y="144"/>
                      </a:lnTo>
                      <a:lnTo>
                        <a:pt x="489" y="144"/>
                      </a:lnTo>
                      <a:lnTo>
                        <a:pt x="489" y="145"/>
                      </a:lnTo>
                      <a:lnTo>
                        <a:pt x="490" y="146"/>
                      </a:lnTo>
                      <a:lnTo>
                        <a:pt x="491" y="146"/>
                      </a:lnTo>
                      <a:lnTo>
                        <a:pt x="492" y="147"/>
                      </a:lnTo>
                      <a:lnTo>
                        <a:pt x="493" y="147"/>
                      </a:lnTo>
                      <a:lnTo>
                        <a:pt x="494" y="147"/>
                      </a:lnTo>
                      <a:lnTo>
                        <a:pt x="495" y="147"/>
                      </a:lnTo>
                      <a:lnTo>
                        <a:pt x="496" y="147"/>
                      </a:lnTo>
                      <a:lnTo>
                        <a:pt x="497" y="148"/>
                      </a:lnTo>
                      <a:lnTo>
                        <a:pt x="498" y="149"/>
                      </a:lnTo>
                      <a:lnTo>
                        <a:pt x="499" y="149"/>
                      </a:lnTo>
                      <a:lnTo>
                        <a:pt x="500" y="149"/>
                      </a:lnTo>
                      <a:lnTo>
                        <a:pt x="501" y="150"/>
                      </a:lnTo>
                      <a:lnTo>
                        <a:pt x="502" y="150"/>
                      </a:lnTo>
                      <a:lnTo>
                        <a:pt x="504" y="150"/>
                      </a:lnTo>
                      <a:lnTo>
                        <a:pt x="506" y="150"/>
                      </a:lnTo>
                      <a:lnTo>
                        <a:pt x="507" y="151"/>
                      </a:lnTo>
                      <a:lnTo>
                        <a:pt x="507" y="152"/>
                      </a:lnTo>
                      <a:lnTo>
                        <a:pt x="507" y="151"/>
                      </a:lnTo>
                      <a:lnTo>
                        <a:pt x="506" y="151"/>
                      </a:lnTo>
                      <a:lnTo>
                        <a:pt x="506" y="152"/>
                      </a:lnTo>
                      <a:lnTo>
                        <a:pt x="507" y="152"/>
                      </a:lnTo>
                      <a:lnTo>
                        <a:pt x="509" y="153"/>
                      </a:lnTo>
                      <a:lnTo>
                        <a:pt x="510" y="154"/>
                      </a:lnTo>
                      <a:lnTo>
                        <a:pt x="513" y="154"/>
                      </a:lnTo>
                      <a:lnTo>
                        <a:pt x="514" y="154"/>
                      </a:lnTo>
                      <a:lnTo>
                        <a:pt x="515" y="155"/>
                      </a:lnTo>
                      <a:lnTo>
                        <a:pt x="514" y="156"/>
                      </a:lnTo>
                      <a:lnTo>
                        <a:pt x="514" y="155"/>
                      </a:lnTo>
                      <a:lnTo>
                        <a:pt x="513" y="155"/>
                      </a:lnTo>
                      <a:lnTo>
                        <a:pt x="514" y="155"/>
                      </a:lnTo>
                      <a:lnTo>
                        <a:pt x="514" y="156"/>
                      </a:lnTo>
                      <a:lnTo>
                        <a:pt x="514" y="157"/>
                      </a:lnTo>
                      <a:lnTo>
                        <a:pt x="514" y="156"/>
                      </a:lnTo>
                      <a:lnTo>
                        <a:pt x="515" y="156"/>
                      </a:lnTo>
                      <a:lnTo>
                        <a:pt x="516" y="156"/>
                      </a:lnTo>
                      <a:lnTo>
                        <a:pt x="516" y="157"/>
                      </a:lnTo>
                      <a:lnTo>
                        <a:pt x="516" y="158"/>
                      </a:lnTo>
                      <a:lnTo>
                        <a:pt x="515" y="158"/>
                      </a:lnTo>
                      <a:lnTo>
                        <a:pt x="515" y="159"/>
                      </a:lnTo>
                      <a:lnTo>
                        <a:pt x="515" y="158"/>
                      </a:lnTo>
                      <a:lnTo>
                        <a:pt x="516" y="158"/>
                      </a:lnTo>
                      <a:lnTo>
                        <a:pt x="516" y="159"/>
                      </a:lnTo>
                      <a:lnTo>
                        <a:pt x="517" y="159"/>
                      </a:lnTo>
                      <a:lnTo>
                        <a:pt x="517" y="160"/>
                      </a:lnTo>
                      <a:lnTo>
                        <a:pt x="517" y="159"/>
                      </a:lnTo>
                      <a:lnTo>
                        <a:pt x="518" y="159"/>
                      </a:lnTo>
                      <a:lnTo>
                        <a:pt x="518" y="158"/>
                      </a:lnTo>
                      <a:lnTo>
                        <a:pt x="519" y="156"/>
                      </a:lnTo>
                      <a:lnTo>
                        <a:pt x="520" y="155"/>
                      </a:lnTo>
                      <a:lnTo>
                        <a:pt x="521" y="155"/>
                      </a:lnTo>
                      <a:lnTo>
                        <a:pt x="520" y="155"/>
                      </a:lnTo>
                      <a:lnTo>
                        <a:pt x="519" y="155"/>
                      </a:lnTo>
                      <a:lnTo>
                        <a:pt x="519" y="154"/>
                      </a:lnTo>
                      <a:lnTo>
                        <a:pt x="518" y="154"/>
                      </a:lnTo>
                      <a:lnTo>
                        <a:pt x="517" y="154"/>
                      </a:lnTo>
                      <a:lnTo>
                        <a:pt x="516" y="153"/>
                      </a:lnTo>
                      <a:lnTo>
                        <a:pt x="515" y="153"/>
                      </a:lnTo>
                      <a:lnTo>
                        <a:pt x="515" y="152"/>
                      </a:lnTo>
                      <a:lnTo>
                        <a:pt x="515" y="151"/>
                      </a:lnTo>
                      <a:lnTo>
                        <a:pt x="515" y="150"/>
                      </a:lnTo>
                      <a:lnTo>
                        <a:pt x="516" y="150"/>
                      </a:lnTo>
                      <a:lnTo>
                        <a:pt x="516" y="149"/>
                      </a:lnTo>
                      <a:lnTo>
                        <a:pt x="517" y="149"/>
                      </a:lnTo>
                      <a:lnTo>
                        <a:pt x="516" y="149"/>
                      </a:lnTo>
                      <a:lnTo>
                        <a:pt x="517" y="148"/>
                      </a:lnTo>
                      <a:lnTo>
                        <a:pt x="518" y="148"/>
                      </a:lnTo>
                      <a:lnTo>
                        <a:pt x="518" y="150"/>
                      </a:lnTo>
                      <a:lnTo>
                        <a:pt x="519" y="151"/>
                      </a:lnTo>
                      <a:lnTo>
                        <a:pt x="519" y="150"/>
                      </a:lnTo>
                      <a:lnTo>
                        <a:pt x="518" y="150"/>
                      </a:lnTo>
                      <a:lnTo>
                        <a:pt x="518" y="149"/>
                      </a:lnTo>
                      <a:lnTo>
                        <a:pt x="519" y="149"/>
                      </a:lnTo>
                      <a:lnTo>
                        <a:pt x="522" y="150"/>
                      </a:lnTo>
                      <a:lnTo>
                        <a:pt x="523" y="150"/>
                      </a:lnTo>
                      <a:lnTo>
                        <a:pt x="525" y="151"/>
                      </a:lnTo>
                      <a:lnTo>
                        <a:pt x="527" y="151"/>
                      </a:lnTo>
                      <a:lnTo>
                        <a:pt x="528" y="150"/>
                      </a:lnTo>
                      <a:lnTo>
                        <a:pt x="529" y="150"/>
                      </a:lnTo>
                      <a:lnTo>
                        <a:pt x="530" y="150"/>
                      </a:lnTo>
                      <a:lnTo>
                        <a:pt x="531" y="151"/>
                      </a:lnTo>
                      <a:lnTo>
                        <a:pt x="532" y="151"/>
                      </a:lnTo>
                      <a:lnTo>
                        <a:pt x="531" y="151"/>
                      </a:lnTo>
                      <a:lnTo>
                        <a:pt x="531" y="152"/>
                      </a:lnTo>
                      <a:lnTo>
                        <a:pt x="531" y="153"/>
                      </a:lnTo>
                      <a:lnTo>
                        <a:pt x="532" y="154"/>
                      </a:lnTo>
                      <a:lnTo>
                        <a:pt x="533" y="155"/>
                      </a:lnTo>
                      <a:lnTo>
                        <a:pt x="533" y="156"/>
                      </a:lnTo>
                      <a:lnTo>
                        <a:pt x="534" y="156"/>
                      </a:lnTo>
                      <a:lnTo>
                        <a:pt x="534" y="155"/>
                      </a:lnTo>
                      <a:lnTo>
                        <a:pt x="534" y="154"/>
                      </a:lnTo>
                      <a:lnTo>
                        <a:pt x="534" y="153"/>
                      </a:lnTo>
                      <a:lnTo>
                        <a:pt x="535" y="153"/>
                      </a:lnTo>
                      <a:lnTo>
                        <a:pt x="536" y="154"/>
                      </a:lnTo>
                      <a:lnTo>
                        <a:pt x="537" y="154"/>
                      </a:lnTo>
                      <a:lnTo>
                        <a:pt x="538" y="154"/>
                      </a:lnTo>
                      <a:lnTo>
                        <a:pt x="539" y="154"/>
                      </a:lnTo>
                      <a:lnTo>
                        <a:pt x="540" y="154"/>
                      </a:lnTo>
                      <a:lnTo>
                        <a:pt x="541" y="154"/>
                      </a:lnTo>
                      <a:lnTo>
                        <a:pt x="542" y="154"/>
                      </a:lnTo>
                      <a:lnTo>
                        <a:pt x="543" y="154"/>
                      </a:lnTo>
                      <a:lnTo>
                        <a:pt x="544" y="154"/>
                      </a:lnTo>
                      <a:lnTo>
                        <a:pt x="546" y="154"/>
                      </a:lnTo>
                      <a:lnTo>
                        <a:pt x="547" y="154"/>
                      </a:lnTo>
                      <a:lnTo>
                        <a:pt x="548" y="155"/>
                      </a:lnTo>
                      <a:lnTo>
                        <a:pt x="548" y="154"/>
                      </a:lnTo>
                      <a:lnTo>
                        <a:pt x="549" y="154"/>
                      </a:lnTo>
                      <a:lnTo>
                        <a:pt x="549" y="155"/>
                      </a:lnTo>
                      <a:lnTo>
                        <a:pt x="550" y="156"/>
                      </a:lnTo>
                      <a:lnTo>
                        <a:pt x="549" y="157"/>
                      </a:lnTo>
                      <a:lnTo>
                        <a:pt x="547" y="159"/>
                      </a:lnTo>
                      <a:lnTo>
                        <a:pt x="547" y="160"/>
                      </a:lnTo>
                      <a:lnTo>
                        <a:pt x="547" y="161"/>
                      </a:lnTo>
                      <a:lnTo>
                        <a:pt x="547" y="162"/>
                      </a:lnTo>
                      <a:lnTo>
                        <a:pt x="547" y="163"/>
                      </a:lnTo>
                      <a:lnTo>
                        <a:pt x="546" y="163"/>
                      </a:lnTo>
                      <a:lnTo>
                        <a:pt x="546" y="164"/>
                      </a:lnTo>
                      <a:lnTo>
                        <a:pt x="546" y="165"/>
                      </a:lnTo>
                      <a:lnTo>
                        <a:pt x="546" y="166"/>
                      </a:lnTo>
                      <a:lnTo>
                        <a:pt x="545" y="166"/>
                      </a:lnTo>
                      <a:lnTo>
                        <a:pt x="545" y="167"/>
                      </a:lnTo>
                      <a:lnTo>
                        <a:pt x="546" y="167"/>
                      </a:lnTo>
                      <a:lnTo>
                        <a:pt x="546" y="168"/>
                      </a:lnTo>
                      <a:lnTo>
                        <a:pt x="547" y="169"/>
                      </a:lnTo>
                      <a:lnTo>
                        <a:pt x="547" y="170"/>
                      </a:lnTo>
                      <a:lnTo>
                        <a:pt x="549" y="171"/>
                      </a:lnTo>
                      <a:lnTo>
                        <a:pt x="550" y="172"/>
                      </a:lnTo>
                      <a:lnTo>
                        <a:pt x="550" y="173"/>
                      </a:lnTo>
                      <a:lnTo>
                        <a:pt x="551" y="174"/>
                      </a:lnTo>
                      <a:lnTo>
                        <a:pt x="550" y="174"/>
                      </a:lnTo>
                      <a:lnTo>
                        <a:pt x="549" y="175"/>
                      </a:lnTo>
                      <a:lnTo>
                        <a:pt x="549" y="176"/>
                      </a:lnTo>
                      <a:lnTo>
                        <a:pt x="549" y="177"/>
                      </a:lnTo>
                      <a:lnTo>
                        <a:pt x="548" y="177"/>
                      </a:lnTo>
                      <a:lnTo>
                        <a:pt x="548" y="178"/>
                      </a:lnTo>
                      <a:lnTo>
                        <a:pt x="547" y="179"/>
                      </a:lnTo>
                      <a:lnTo>
                        <a:pt x="546" y="179"/>
                      </a:lnTo>
                      <a:lnTo>
                        <a:pt x="545" y="180"/>
                      </a:lnTo>
                      <a:lnTo>
                        <a:pt x="545" y="181"/>
                      </a:lnTo>
                      <a:lnTo>
                        <a:pt x="544" y="181"/>
                      </a:lnTo>
                      <a:lnTo>
                        <a:pt x="543" y="182"/>
                      </a:lnTo>
                      <a:lnTo>
                        <a:pt x="543" y="183"/>
                      </a:lnTo>
                      <a:lnTo>
                        <a:pt x="542" y="184"/>
                      </a:lnTo>
                      <a:lnTo>
                        <a:pt x="541" y="184"/>
                      </a:lnTo>
                      <a:lnTo>
                        <a:pt x="540" y="184"/>
                      </a:lnTo>
                      <a:lnTo>
                        <a:pt x="540" y="185"/>
                      </a:lnTo>
                      <a:lnTo>
                        <a:pt x="540" y="187"/>
                      </a:lnTo>
                      <a:lnTo>
                        <a:pt x="539" y="187"/>
                      </a:lnTo>
                      <a:lnTo>
                        <a:pt x="539" y="188"/>
                      </a:lnTo>
                      <a:lnTo>
                        <a:pt x="539" y="190"/>
                      </a:lnTo>
                      <a:lnTo>
                        <a:pt x="538" y="190"/>
                      </a:lnTo>
                      <a:lnTo>
                        <a:pt x="537" y="189"/>
                      </a:lnTo>
                      <a:lnTo>
                        <a:pt x="536" y="190"/>
                      </a:lnTo>
                      <a:lnTo>
                        <a:pt x="536" y="192"/>
                      </a:lnTo>
                      <a:lnTo>
                        <a:pt x="535" y="192"/>
                      </a:lnTo>
                      <a:lnTo>
                        <a:pt x="535" y="193"/>
                      </a:lnTo>
                      <a:lnTo>
                        <a:pt x="534" y="193"/>
                      </a:lnTo>
                      <a:lnTo>
                        <a:pt x="534" y="194"/>
                      </a:lnTo>
                      <a:lnTo>
                        <a:pt x="533" y="194"/>
                      </a:lnTo>
                      <a:lnTo>
                        <a:pt x="532" y="194"/>
                      </a:lnTo>
                      <a:lnTo>
                        <a:pt x="531" y="194"/>
                      </a:lnTo>
                      <a:lnTo>
                        <a:pt x="530" y="194"/>
                      </a:lnTo>
                      <a:lnTo>
                        <a:pt x="528" y="194"/>
                      </a:lnTo>
                      <a:lnTo>
                        <a:pt x="528" y="195"/>
                      </a:lnTo>
                      <a:lnTo>
                        <a:pt x="527" y="195"/>
                      </a:lnTo>
                      <a:lnTo>
                        <a:pt x="526" y="195"/>
                      </a:lnTo>
                      <a:lnTo>
                        <a:pt x="525" y="195"/>
                      </a:lnTo>
                      <a:lnTo>
                        <a:pt x="524" y="195"/>
                      </a:lnTo>
                      <a:lnTo>
                        <a:pt x="524" y="196"/>
                      </a:lnTo>
                      <a:lnTo>
                        <a:pt x="524" y="197"/>
                      </a:lnTo>
                      <a:lnTo>
                        <a:pt x="526" y="197"/>
                      </a:lnTo>
                      <a:lnTo>
                        <a:pt x="526" y="198"/>
                      </a:lnTo>
                      <a:lnTo>
                        <a:pt x="526" y="199"/>
                      </a:lnTo>
                      <a:lnTo>
                        <a:pt x="525" y="199"/>
                      </a:lnTo>
                      <a:lnTo>
                        <a:pt x="524" y="199"/>
                      </a:lnTo>
                      <a:lnTo>
                        <a:pt x="524" y="200"/>
                      </a:lnTo>
                      <a:lnTo>
                        <a:pt x="523" y="201"/>
                      </a:lnTo>
                      <a:lnTo>
                        <a:pt x="524" y="202"/>
                      </a:lnTo>
                      <a:lnTo>
                        <a:pt x="523" y="202"/>
                      </a:lnTo>
                      <a:lnTo>
                        <a:pt x="522" y="202"/>
                      </a:lnTo>
                      <a:lnTo>
                        <a:pt x="522" y="203"/>
                      </a:lnTo>
                      <a:lnTo>
                        <a:pt x="522" y="204"/>
                      </a:lnTo>
                      <a:lnTo>
                        <a:pt x="521" y="204"/>
                      </a:lnTo>
                      <a:lnTo>
                        <a:pt x="520" y="204"/>
                      </a:lnTo>
                      <a:lnTo>
                        <a:pt x="519" y="204"/>
                      </a:lnTo>
                      <a:lnTo>
                        <a:pt x="518" y="204"/>
                      </a:lnTo>
                      <a:lnTo>
                        <a:pt x="518" y="205"/>
                      </a:lnTo>
                      <a:lnTo>
                        <a:pt x="518" y="206"/>
                      </a:lnTo>
                      <a:lnTo>
                        <a:pt x="518" y="207"/>
                      </a:lnTo>
                      <a:lnTo>
                        <a:pt x="517" y="208"/>
                      </a:lnTo>
                      <a:lnTo>
                        <a:pt x="516" y="208"/>
                      </a:lnTo>
                      <a:lnTo>
                        <a:pt x="515" y="208"/>
                      </a:lnTo>
                      <a:lnTo>
                        <a:pt x="515" y="207"/>
                      </a:lnTo>
                      <a:lnTo>
                        <a:pt x="514" y="207"/>
                      </a:lnTo>
                      <a:lnTo>
                        <a:pt x="513" y="207"/>
                      </a:lnTo>
                      <a:lnTo>
                        <a:pt x="512" y="208"/>
                      </a:lnTo>
                      <a:lnTo>
                        <a:pt x="511" y="208"/>
                      </a:lnTo>
                      <a:lnTo>
                        <a:pt x="510" y="209"/>
                      </a:lnTo>
                      <a:lnTo>
                        <a:pt x="509" y="208"/>
                      </a:lnTo>
                      <a:lnTo>
                        <a:pt x="508" y="207"/>
                      </a:lnTo>
                      <a:lnTo>
                        <a:pt x="507" y="207"/>
                      </a:lnTo>
                      <a:lnTo>
                        <a:pt x="506" y="208"/>
                      </a:lnTo>
                      <a:lnTo>
                        <a:pt x="504" y="208"/>
                      </a:lnTo>
                      <a:lnTo>
                        <a:pt x="503" y="207"/>
                      </a:lnTo>
                      <a:lnTo>
                        <a:pt x="502" y="207"/>
                      </a:lnTo>
                      <a:lnTo>
                        <a:pt x="503" y="208"/>
                      </a:lnTo>
                      <a:lnTo>
                        <a:pt x="502" y="209"/>
                      </a:lnTo>
                      <a:lnTo>
                        <a:pt x="501" y="209"/>
                      </a:lnTo>
                      <a:lnTo>
                        <a:pt x="500" y="209"/>
                      </a:lnTo>
                      <a:lnTo>
                        <a:pt x="500" y="208"/>
                      </a:lnTo>
                      <a:lnTo>
                        <a:pt x="499" y="208"/>
                      </a:lnTo>
                      <a:lnTo>
                        <a:pt x="498" y="209"/>
                      </a:lnTo>
                      <a:lnTo>
                        <a:pt x="497" y="210"/>
                      </a:lnTo>
                      <a:lnTo>
                        <a:pt x="496" y="210"/>
                      </a:lnTo>
                      <a:lnTo>
                        <a:pt x="495" y="209"/>
                      </a:lnTo>
                      <a:lnTo>
                        <a:pt x="495" y="208"/>
                      </a:lnTo>
                      <a:lnTo>
                        <a:pt x="495" y="207"/>
                      </a:lnTo>
                      <a:lnTo>
                        <a:pt x="494" y="207"/>
                      </a:lnTo>
                      <a:lnTo>
                        <a:pt x="494" y="208"/>
                      </a:lnTo>
                      <a:lnTo>
                        <a:pt x="493" y="209"/>
                      </a:lnTo>
                      <a:lnTo>
                        <a:pt x="492" y="210"/>
                      </a:lnTo>
                      <a:lnTo>
                        <a:pt x="491" y="210"/>
                      </a:lnTo>
                      <a:lnTo>
                        <a:pt x="491" y="211"/>
                      </a:lnTo>
                      <a:lnTo>
                        <a:pt x="491" y="212"/>
                      </a:lnTo>
                      <a:lnTo>
                        <a:pt x="490" y="213"/>
                      </a:lnTo>
                      <a:lnTo>
                        <a:pt x="490" y="214"/>
                      </a:lnTo>
                      <a:lnTo>
                        <a:pt x="489" y="215"/>
                      </a:lnTo>
                      <a:lnTo>
                        <a:pt x="488" y="216"/>
                      </a:lnTo>
                      <a:lnTo>
                        <a:pt x="487" y="216"/>
                      </a:lnTo>
                      <a:lnTo>
                        <a:pt x="486" y="216"/>
                      </a:lnTo>
                      <a:lnTo>
                        <a:pt x="485" y="216"/>
                      </a:lnTo>
                      <a:lnTo>
                        <a:pt x="485" y="217"/>
                      </a:lnTo>
                      <a:lnTo>
                        <a:pt x="484" y="219"/>
                      </a:lnTo>
                      <a:lnTo>
                        <a:pt x="484" y="220"/>
                      </a:lnTo>
                      <a:lnTo>
                        <a:pt x="483" y="220"/>
                      </a:lnTo>
                      <a:lnTo>
                        <a:pt x="482" y="220"/>
                      </a:lnTo>
                      <a:lnTo>
                        <a:pt x="482" y="221"/>
                      </a:lnTo>
                      <a:lnTo>
                        <a:pt x="481" y="221"/>
                      </a:lnTo>
                      <a:lnTo>
                        <a:pt x="481" y="222"/>
                      </a:lnTo>
                      <a:lnTo>
                        <a:pt x="480" y="223"/>
                      </a:lnTo>
                      <a:lnTo>
                        <a:pt x="479" y="223"/>
                      </a:lnTo>
                      <a:lnTo>
                        <a:pt x="479" y="225"/>
                      </a:lnTo>
                      <a:lnTo>
                        <a:pt x="480" y="227"/>
                      </a:lnTo>
                      <a:lnTo>
                        <a:pt x="480" y="228"/>
                      </a:lnTo>
                      <a:lnTo>
                        <a:pt x="480" y="229"/>
                      </a:lnTo>
                      <a:lnTo>
                        <a:pt x="479" y="230"/>
                      </a:lnTo>
                      <a:lnTo>
                        <a:pt x="479" y="231"/>
                      </a:lnTo>
                      <a:lnTo>
                        <a:pt x="479" y="232"/>
                      </a:lnTo>
                      <a:lnTo>
                        <a:pt x="480" y="232"/>
                      </a:lnTo>
                      <a:lnTo>
                        <a:pt x="480" y="233"/>
                      </a:lnTo>
                      <a:lnTo>
                        <a:pt x="479" y="233"/>
                      </a:lnTo>
                      <a:lnTo>
                        <a:pt x="478" y="234"/>
                      </a:lnTo>
                      <a:lnTo>
                        <a:pt x="477" y="235"/>
                      </a:lnTo>
                      <a:lnTo>
                        <a:pt x="476" y="237"/>
                      </a:lnTo>
                      <a:lnTo>
                        <a:pt x="476" y="238"/>
                      </a:lnTo>
                      <a:lnTo>
                        <a:pt x="475" y="239"/>
                      </a:lnTo>
                      <a:lnTo>
                        <a:pt x="475" y="240"/>
                      </a:lnTo>
                      <a:lnTo>
                        <a:pt x="475" y="241"/>
                      </a:lnTo>
                      <a:lnTo>
                        <a:pt x="474" y="242"/>
                      </a:lnTo>
                      <a:lnTo>
                        <a:pt x="474" y="243"/>
                      </a:lnTo>
                      <a:lnTo>
                        <a:pt x="473" y="243"/>
                      </a:lnTo>
                      <a:lnTo>
                        <a:pt x="471" y="244"/>
                      </a:lnTo>
                      <a:lnTo>
                        <a:pt x="470" y="244"/>
                      </a:lnTo>
                      <a:lnTo>
                        <a:pt x="470" y="245"/>
                      </a:lnTo>
                      <a:lnTo>
                        <a:pt x="470" y="246"/>
                      </a:lnTo>
                      <a:lnTo>
                        <a:pt x="469" y="246"/>
                      </a:lnTo>
                      <a:lnTo>
                        <a:pt x="469" y="247"/>
                      </a:lnTo>
                      <a:lnTo>
                        <a:pt x="469" y="248"/>
                      </a:lnTo>
                      <a:lnTo>
                        <a:pt x="468" y="247"/>
                      </a:lnTo>
                      <a:lnTo>
                        <a:pt x="467" y="247"/>
                      </a:lnTo>
                      <a:lnTo>
                        <a:pt x="466" y="248"/>
                      </a:lnTo>
                      <a:lnTo>
                        <a:pt x="466" y="249"/>
                      </a:lnTo>
                      <a:lnTo>
                        <a:pt x="465" y="250"/>
                      </a:lnTo>
                      <a:lnTo>
                        <a:pt x="465" y="251"/>
                      </a:lnTo>
                      <a:lnTo>
                        <a:pt x="464" y="254"/>
                      </a:lnTo>
                      <a:lnTo>
                        <a:pt x="464" y="255"/>
                      </a:lnTo>
                      <a:lnTo>
                        <a:pt x="463" y="256"/>
                      </a:lnTo>
                      <a:lnTo>
                        <a:pt x="462" y="256"/>
                      </a:lnTo>
                      <a:lnTo>
                        <a:pt x="461" y="256"/>
                      </a:lnTo>
                      <a:lnTo>
                        <a:pt x="460" y="257"/>
                      </a:lnTo>
                      <a:lnTo>
                        <a:pt x="460" y="258"/>
                      </a:lnTo>
                      <a:lnTo>
                        <a:pt x="461" y="258"/>
                      </a:lnTo>
                      <a:lnTo>
                        <a:pt x="461" y="259"/>
                      </a:lnTo>
                      <a:lnTo>
                        <a:pt x="459" y="259"/>
                      </a:lnTo>
                      <a:lnTo>
                        <a:pt x="458" y="259"/>
                      </a:lnTo>
                      <a:lnTo>
                        <a:pt x="457" y="260"/>
                      </a:lnTo>
                      <a:lnTo>
                        <a:pt x="454" y="263"/>
                      </a:lnTo>
                      <a:lnTo>
                        <a:pt x="454" y="264"/>
                      </a:lnTo>
                      <a:lnTo>
                        <a:pt x="453" y="265"/>
                      </a:lnTo>
                      <a:lnTo>
                        <a:pt x="453" y="268"/>
                      </a:lnTo>
                      <a:lnTo>
                        <a:pt x="454" y="270"/>
                      </a:lnTo>
                      <a:lnTo>
                        <a:pt x="455" y="272"/>
                      </a:lnTo>
                      <a:lnTo>
                        <a:pt x="455" y="273"/>
                      </a:lnTo>
                      <a:lnTo>
                        <a:pt x="455" y="274"/>
                      </a:lnTo>
                      <a:lnTo>
                        <a:pt x="455" y="275"/>
                      </a:lnTo>
                      <a:lnTo>
                        <a:pt x="455" y="276"/>
                      </a:lnTo>
                      <a:lnTo>
                        <a:pt x="456" y="277"/>
                      </a:lnTo>
                      <a:lnTo>
                        <a:pt x="457" y="276"/>
                      </a:lnTo>
                      <a:lnTo>
                        <a:pt x="457" y="277"/>
                      </a:lnTo>
                      <a:lnTo>
                        <a:pt x="459" y="278"/>
                      </a:lnTo>
                      <a:lnTo>
                        <a:pt x="461" y="280"/>
                      </a:lnTo>
                      <a:lnTo>
                        <a:pt x="462" y="281"/>
                      </a:lnTo>
                      <a:lnTo>
                        <a:pt x="461" y="282"/>
                      </a:lnTo>
                      <a:lnTo>
                        <a:pt x="461" y="283"/>
                      </a:lnTo>
                      <a:lnTo>
                        <a:pt x="461" y="284"/>
                      </a:lnTo>
                      <a:lnTo>
                        <a:pt x="463" y="284"/>
                      </a:lnTo>
                      <a:lnTo>
                        <a:pt x="463" y="285"/>
                      </a:lnTo>
                      <a:lnTo>
                        <a:pt x="463" y="286"/>
                      </a:lnTo>
                      <a:lnTo>
                        <a:pt x="462" y="286"/>
                      </a:lnTo>
                      <a:lnTo>
                        <a:pt x="462" y="287"/>
                      </a:lnTo>
                      <a:lnTo>
                        <a:pt x="461" y="288"/>
                      </a:lnTo>
                      <a:lnTo>
                        <a:pt x="461" y="289"/>
                      </a:lnTo>
                      <a:lnTo>
                        <a:pt x="462" y="291"/>
                      </a:lnTo>
                      <a:lnTo>
                        <a:pt x="461" y="292"/>
                      </a:lnTo>
                      <a:lnTo>
                        <a:pt x="461" y="293"/>
                      </a:lnTo>
                      <a:lnTo>
                        <a:pt x="459" y="295"/>
                      </a:lnTo>
                      <a:lnTo>
                        <a:pt x="459" y="296"/>
                      </a:lnTo>
                      <a:lnTo>
                        <a:pt x="458" y="297"/>
                      </a:lnTo>
                      <a:lnTo>
                        <a:pt x="457" y="298"/>
                      </a:lnTo>
                      <a:lnTo>
                        <a:pt x="456" y="299"/>
                      </a:lnTo>
                      <a:lnTo>
                        <a:pt x="455" y="299"/>
                      </a:lnTo>
                      <a:lnTo>
                        <a:pt x="455" y="300"/>
                      </a:lnTo>
                      <a:lnTo>
                        <a:pt x="454" y="300"/>
                      </a:lnTo>
                      <a:lnTo>
                        <a:pt x="454" y="301"/>
                      </a:lnTo>
                      <a:lnTo>
                        <a:pt x="455" y="301"/>
                      </a:lnTo>
                      <a:lnTo>
                        <a:pt x="455" y="302"/>
                      </a:lnTo>
                      <a:lnTo>
                        <a:pt x="456" y="302"/>
                      </a:lnTo>
                      <a:lnTo>
                        <a:pt x="457" y="303"/>
                      </a:lnTo>
                      <a:lnTo>
                        <a:pt x="457" y="304"/>
                      </a:lnTo>
                      <a:lnTo>
                        <a:pt x="457" y="305"/>
                      </a:lnTo>
                      <a:lnTo>
                        <a:pt x="456" y="305"/>
                      </a:lnTo>
                      <a:lnTo>
                        <a:pt x="456" y="306"/>
                      </a:lnTo>
                      <a:lnTo>
                        <a:pt x="455" y="306"/>
                      </a:lnTo>
                      <a:lnTo>
                        <a:pt x="454" y="307"/>
                      </a:lnTo>
                      <a:lnTo>
                        <a:pt x="454" y="309"/>
                      </a:lnTo>
                      <a:lnTo>
                        <a:pt x="455" y="310"/>
                      </a:lnTo>
                      <a:lnTo>
                        <a:pt x="456" y="311"/>
                      </a:lnTo>
                      <a:lnTo>
                        <a:pt x="457" y="312"/>
                      </a:lnTo>
                      <a:lnTo>
                        <a:pt x="458" y="313"/>
                      </a:lnTo>
                      <a:lnTo>
                        <a:pt x="459" y="314"/>
                      </a:lnTo>
                      <a:lnTo>
                        <a:pt x="458" y="316"/>
                      </a:lnTo>
                      <a:lnTo>
                        <a:pt x="459" y="317"/>
                      </a:lnTo>
                      <a:lnTo>
                        <a:pt x="459" y="318"/>
                      </a:lnTo>
                      <a:lnTo>
                        <a:pt x="460" y="319"/>
                      </a:lnTo>
                      <a:lnTo>
                        <a:pt x="460" y="320"/>
                      </a:lnTo>
                      <a:lnTo>
                        <a:pt x="461" y="320"/>
                      </a:lnTo>
                      <a:lnTo>
                        <a:pt x="461" y="321"/>
                      </a:lnTo>
                      <a:lnTo>
                        <a:pt x="461" y="322"/>
                      </a:lnTo>
                      <a:lnTo>
                        <a:pt x="461" y="323"/>
                      </a:lnTo>
                      <a:lnTo>
                        <a:pt x="461" y="324"/>
                      </a:lnTo>
                      <a:lnTo>
                        <a:pt x="461" y="326"/>
                      </a:lnTo>
                      <a:lnTo>
                        <a:pt x="462" y="327"/>
                      </a:lnTo>
                      <a:lnTo>
                        <a:pt x="462" y="328"/>
                      </a:lnTo>
                      <a:lnTo>
                        <a:pt x="462" y="330"/>
                      </a:lnTo>
                      <a:lnTo>
                        <a:pt x="462" y="331"/>
                      </a:lnTo>
                      <a:lnTo>
                        <a:pt x="463" y="333"/>
                      </a:lnTo>
                      <a:lnTo>
                        <a:pt x="464" y="333"/>
                      </a:lnTo>
                      <a:lnTo>
                        <a:pt x="464" y="334"/>
                      </a:lnTo>
                      <a:lnTo>
                        <a:pt x="464" y="336"/>
                      </a:lnTo>
                      <a:lnTo>
                        <a:pt x="464" y="337"/>
                      </a:lnTo>
                      <a:lnTo>
                        <a:pt x="464" y="339"/>
                      </a:lnTo>
                      <a:lnTo>
                        <a:pt x="465" y="340"/>
                      </a:lnTo>
                      <a:lnTo>
                        <a:pt x="465" y="341"/>
                      </a:lnTo>
                      <a:lnTo>
                        <a:pt x="464" y="342"/>
                      </a:lnTo>
                      <a:lnTo>
                        <a:pt x="462" y="344"/>
                      </a:lnTo>
                      <a:lnTo>
                        <a:pt x="463" y="346"/>
                      </a:lnTo>
                      <a:lnTo>
                        <a:pt x="463" y="347"/>
                      </a:lnTo>
                      <a:lnTo>
                        <a:pt x="463" y="348"/>
                      </a:lnTo>
                      <a:lnTo>
                        <a:pt x="463" y="350"/>
                      </a:lnTo>
                      <a:lnTo>
                        <a:pt x="462" y="352"/>
                      </a:lnTo>
                      <a:lnTo>
                        <a:pt x="462" y="353"/>
                      </a:lnTo>
                      <a:lnTo>
                        <a:pt x="461" y="353"/>
                      </a:lnTo>
                      <a:lnTo>
                        <a:pt x="460" y="354"/>
                      </a:lnTo>
                      <a:lnTo>
                        <a:pt x="459" y="354"/>
                      </a:lnTo>
                      <a:lnTo>
                        <a:pt x="458" y="355"/>
                      </a:lnTo>
                      <a:lnTo>
                        <a:pt x="458" y="356"/>
                      </a:lnTo>
                      <a:lnTo>
                        <a:pt x="457" y="356"/>
                      </a:lnTo>
                      <a:lnTo>
                        <a:pt x="456" y="355"/>
                      </a:lnTo>
                      <a:lnTo>
                        <a:pt x="455" y="356"/>
                      </a:lnTo>
                      <a:lnTo>
                        <a:pt x="454" y="358"/>
                      </a:lnTo>
                      <a:lnTo>
                        <a:pt x="454" y="359"/>
                      </a:lnTo>
                      <a:lnTo>
                        <a:pt x="453" y="359"/>
                      </a:lnTo>
                      <a:lnTo>
                        <a:pt x="452" y="359"/>
                      </a:lnTo>
                      <a:lnTo>
                        <a:pt x="451" y="359"/>
                      </a:lnTo>
                      <a:lnTo>
                        <a:pt x="451" y="360"/>
                      </a:lnTo>
                      <a:lnTo>
                        <a:pt x="450" y="360"/>
                      </a:lnTo>
                      <a:lnTo>
                        <a:pt x="450" y="362"/>
                      </a:lnTo>
                      <a:lnTo>
                        <a:pt x="450" y="363"/>
                      </a:lnTo>
                      <a:lnTo>
                        <a:pt x="449" y="363"/>
                      </a:lnTo>
                      <a:lnTo>
                        <a:pt x="448" y="364"/>
                      </a:lnTo>
                      <a:lnTo>
                        <a:pt x="448" y="365"/>
                      </a:lnTo>
                      <a:lnTo>
                        <a:pt x="448" y="366"/>
                      </a:lnTo>
                      <a:lnTo>
                        <a:pt x="447" y="367"/>
                      </a:lnTo>
                      <a:lnTo>
                        <a:pt x="446" y="368"/>
                      </a:lnTo>
                      <a:lnTo>
                        <a:pt x="445" y="369"/>
                      </a:lnTo>
                      <a:lnTo>
                        <a:pt x="445" y="370"/>
                      </a:lnTo>
                      <a:lnTo>
                        <a:pt x="444" y="370"/>
                      </a:lnTo>
                      <a:lnTo>
                        <a:pt x="443" y="370"/>
                      </a:lnTo>
                      <a:lnTo>
                        <a:pt x="443" y="371"/>
                      </a:lnTo>
                      <a:lnTo>
                        <a:pt x="441" y="371"/>
                      </a:lnTo>
                      <a:lnTo>
                        <a:pt x="440" y="371"/>
                      </a:lnTo>
                      <a:lnTo>
                        <a:pt x="440" y="373"/>
                      </a:lnTo>
                      <a:lnTo>
                        <a:pt x="441" y="373"/>
                      </a:lnTo>
                      <a:lnTo>
                        <a:pt x="441" y="374"/>
                      </a:lnTo>
                      <a:lnTo>
                        <a:pt x="441" y="375"/>
                      </a:lnTo>
                      <a:lnTo>
                        <a:pt x="440" y="376"/>
                      </a:lnTo>
                      <a:lnTo>
                        <a:pt x="440" y="377"/>
                      </a:lnTo>
                      <a:lnTo>
                        <a:pt x="441" y="378"/>
                      </a:lnTo>
                      <a:lnTo>
                        <a:pt x="441" y="380"/>
                      </a:lnTo>
                      <a:lnTo>
                        <a:pt x="441" y="381"/>
                      </a:lnTo>
                      <a:lnTo>
                        <a:pt x="441" y="382"/>
                      </a:lnTo>
                      <a:lnTo>
                        <a:pt x="440" y="382"/>
                      </a:lnTo>
                      <a:lnTo>
                        <a:pt x="440" y="381"/>
                      </a:lnTo>
                      <a:lnTo>
                        <a:pt x="439" y="382"/>
                      </a:lnTo>
                      <a:lnTo>
                        <a:pt x="439" y="383"/>
                      </a:lnTo>
                      <a:lnTo>
                        <a:pt x="439" y="384"/>
                      </a:lnTo>
                      <a:lnTo>
                        <a:pt x="439" y="385"/>
                      </a:lnTo>
                      <a:lnTo>
                        <a:pt x="439" y="386"/>
                      </a:lnTo>
                      <a:lnTo>
                        <a:pt x="440" y="387"/>
                      </a:lnTo>
                      <a:lnTo>
                        <a:pt x="439" y="387"/>
                      </a:lnTo>
                      <a:lnTo>
                        <a:pt x="439" y="388"/>
                      </a:lnTo>
                      <a:lnTo>
                        <a:pt x="439" y="389"/>
                      </a:lnTo>
                      <a:lnTo>
                        <a:pt x="440" y="390"/>
                      </a:lnTo>
                      <a:lnTo>
                        <a:pt x="441" y="391"/>
                      </a:lnTo>
                      <a:lnTo>
                        <a:pt x="440" y="392"/>
                      </a:lnTo>
                      <a:lnTo>
                        <a:pt x="439" y="393"/>
                      </a:lnTo>
                      <a:lnTo>
                        <a:pt x="439" y="394"/>
                      </a:lnTo>
                      <a:lnTo>
                        <a:pt x="439" y="395"/>
                      </a:lnTo>
                      <a:lnTo>
                        <a:pt x="439" y="396"/>
                      </a:lnTo>
                      <a:lnTo>
                        <a:pt x="439" y="398"/>
                      </a:lnTo>
                      <a:lnTo>
                        <a:pt x="440" y="399"/>
                      </a:lnTo>
                      <a:lnTo>
                        <a:pt x="441" y="400"/>
                      </a:lnTo>
                      <a:lnTo>
                        <a:pt x="442" y="401"/>
                      </a:lnTo>
                      <a:lnTo>
                        <a:pt x="442" y="402"/>
                      </a:lnTo>
                      <a:lnTo>
                        <a:pt x="442" y="403"/>
                      </a:lnTo>
                      <a:lnTo>
                        <a:pt x="441" y="404"/>
                      </a:lnTo>
                      <a:lnTo>
                        <a:pt x="440" y="405"/>
                      </a:lnTo>
                      <a:lnTo>
                        <a:pt x="440" y="406"/>
                      </a:lnTo>
                      <a:lnTo>
                        <a:pt x="441" y="407"/>
                      </a:lnTo>
                      <a:lnTo>
                        <a:pt x="441" y="408"/>
                      </a:lnTo>
                      <a:lnTo>
                        <a:pt x="442" y="410"/>
                      </a:lnTo>
                      <a:lnTo>
                        <a:pt x="443" y="411"/>
                      </a:lnTo>
                      <a:lnTo>
                        <a:pt x="444" y="411"/>
                      </a:lnTo>
                      <a:lnTo>
                        <a:pt x="445" y="411"/>
                      </a:lnTo>
                      <a:lnTo>
                        <a:pt x="446" y="411"/>
                      </a:lnTo>
                      <a:lnTo>
                        <a:pt x="446" y="412"/>
                      </a:lnTo>
                      <a:lnTo>
                        <a:pt x="447" y="412"/>
                      </a:lnTo>
                      <a:lnTo>
                        <a:pt x="447" y="413"/>
                      </a:lnTo>
                      <a:lnTo>
                        <a:pt x="447" y="414"/>
                      </a:lnTo>
                      <a:lnTo>
                        <a:pt x="447" y="415"/>
                      </a:lnTo>
                      <a:lnTo>
                        <a:pt x="448" y="416"/>
                      </a:lnTo>
                      <a:lnTo>
                        <a:pt x="449" y="417"/>
                      </a:lnTo>
                      <a:lnTo>
                        <a:pt x="450" y="418"/>
                      </a:lnTo>
                      <a:lnTo>
                        <a:pt x="451" y="419"/>
                      </a:lnTo>
                      <a:lnTo>
                        <a:pt x="452" y="420"/>
                      </a:lnTo>
                      <a:lnTo>
                        <a:pt x="453" y="420"/>
                      </a:lnTo>
                      <a:lnTo>
                        <a:pt x="454" y="421"/>
                      </a:lnTo>
                      <a:lnTo>
                        <a:pt x="455" y="421"/>
                      </a:lnTo>
                      <a:lnTo>
                        <a:pt x="456" y="422"/>
                      </a:lnTo>
                      <a:lnTo>
                        <a:pt x="456" y="423"/>
                      </a:lnTo>
                      <a:lnTo>
                        <a:pt x="456" y="424"/>
                      </a:lnTo>
                      <a:lnTo>
                        <a:pt x="457" y="425"/>
                      </a:lnTo>
                      <a:lnTo>
                        <a:pt x="456" y="426"/>
                      </a:lnTo>
                      <a:lnTo>
                        <a:pt x="456" y="427"/>
                      </a:lnTo>
                      <a:lnTo>
                        <a:pt x="456" y="429"/>
                      </a:lnTo>
                      <a:lnTo>
                        <a:pt x="457" y="429"/>
                      </a:lnTo>
                      <a:lnTo>
                        <a:pt x="458" y="429"/>
                      </a:lnTo>
                      <a:lnTo>
                        <a:pt x="458" y="430"/>
                      </a:lnTo>
                      <a:lnTo>
                        <a:pt x="457" y="430"/>
                      </a:lnTo>
                      <a:lnTo>
                        <a:pt x="456" y="431"/>
                      </a:lnTo>
                      <a:lnTo>
                        <a:pt x="456" y="432"/>
                      </a:lnTo>
                      <a:lnTo>
                        <a:pt x="456" y="433"/>
                      </a:lnTo>
                      <a:lnTo>
                        <a:pt x="456" y="434"/>
                      </a:lnTo>
                      <a:lnTo>
                        <a:pt x="455" y="434"/>
                      </a:lnTo>
                      <a:lnTo>
                        <a:pt x="455" y="435"/>
                      </a:lnTo>
                      <a:lnTo>
                        <a:pt x="454" y="436"/>
                      </a:lnTo>
                      <a:lnTo>
                        <a:pt x="454" y="437"/>
                      </a:lnTo>
                      <a:lnTo>
                        <a:pt x="454" y="438"/>
                      </a:lnTo>
                      <a:lnTo>
                        <a:pt x="454" y="439"/>
                      </a:lnTo>
                      <a:lnTo>
                        <a:pt x="454" y="440"/>
                      </a:lnTo>
                      <a:lnTo>
                        <a:pt x="454" y="441"/>
                      </a:lnTo>
                      <a:lnTo>
                        <a:pt x="453" y="442"/>
                      </a:lnTo>
                      <a:lnTo>
                        <a:pt x="453" y="443"/>
                      </a:lnTo>
                      <a:lnTo>
                        <a:pt x="454" y="443"/>
                      </a:lnTo>
                      <a:lnTo>
                        <a:pt x="454" y="444"/>
                      </a:lnTo>
                      <a:lnTo>
                        <a:pt x="453" y="444"/>
                      </a:lnTo>
                      <a:lnTo>
                        <a:pt x="453" y="445"/>
                      </a:lnTo>
                      <a:lnTo>
                        <a:pt x="452" y="445"/>
                      </a:lnTo>
                      <a:lnTo>
                        <a:pt x="452" y="446"/>
                      </a:lnTo>
                      <a:lnTo>
                        <a:pt x="453" y="447"/>
                      </a:lnTo>
                      <a:lnTo>
                        <a:pt x="453" y="448"/>
                      </a:lnTo>
                      <a:lnTo>
                        <a:pt x="452" y="448"/>
                      </a:lnTo>
                      <a:lnTo>
                        <a:pt x="451" y="449"/>
                      </a:lnTo>
                      <a:lnTo>
                        <a:pt x="451" y="450"/>
                      </a:lnTo>
                      <a:lnTo>
                        <a:pt x="451" y="451"/>
                      </a:lnTo>
                      <a:lnTo>
                        <a:pt x="450" y="452"/>
                      </a:lnTo>
                      <a:lnTo>
                        <a:pt x="450" y="453"/>
                      </a:lnTo>
                      <a:lnTo>
                        <a:pt x="450" y="454"/>
                      </a:lnTo>
                      <a:lnTo>
                        <a:pt x="449" y="455"/>
                      </a:lnTo>
                      <a:lnTo>
                        <a:pt x="449" y="456"/>
                      </a:lnTo>
                      <a:lnTo>
                        <a:pt x="448" y="457"/>
                      </a:lnTo>
                      <a:lnTo>
                        <a:pt x="447" y="458"/>
                      </a:lnTo>
                      <a:lnTo>
                        <a:pt x="446" y="458"/>
                      </a:lnTo>
                      <a:lnTo>
                        <a:pt x="445" y="458"/>
                      </a:lnTo>
                      <a:lnTo>
                        <a:pt x="445" y="459"/>
                      </a:lnTo>
                      <a:lnTo>
                        <a:pt x="444" y="459"/>
                      </a:lnTo>
                      <a:lnTo>
                        <a:pt x="444" y="460"/>
                      </a:lnTo>
                      <a:lnTo>
                        <a:pt x="443" y="461"/>
                      </a:lnTo>
                      <a:lnTo>
                        <a:pt x="442" y="462"/>
                      </a:lnTo>
                      <a:lnTo>
                        <a:pt x="441" y="462"/>
                      </a:lnTo>
                      <a:lnTo>
                        <a:pt x="440" y="462"/>
                      </a:lnTo>
                      <a:lnTo>
                        <a:pt x="439" y="461"/>
                      </a:lnTo>
                      <a:lnTo>
                        <a:pt x="438" y="460"/>
                      </a:lnTo>
                      <a:lnTo>
                        <a:pt x="437" y="460"/>
                      </a:lnTo>
                      <a:lnTo>
                        <a:pt x="436" y="460"/>
                      </a:lnTo>
                      <a:lnTo>
                        <a:pt x="436" y="461"/>
                      </a:lnTo>
                      <a:lnTo>
                        <a:pt x="435" y="462"/>
                      </a:lnTo>
                      <a:lnTo>
                        <a:pt x="434" y="462"/>
                      </a:lnTo>
                      <a:lnTo>
                        <a:pt x="433" y="463"/>
                      </a:lnTo>
                      <a:lnTo>
                        <a:pt x="431" y="463"/>
                      </a:lnTo>
                      <a:lnTo>
                        <a:pt x="431" y="462"/>
                      </a:lnTo>
                      <a:lnTo>
                        <a:pt x="430" y="461"/>
                      </a:lnTo>
                      <a:lnTo>
                        <a:pt x="429" y="461"/>
                      </a:lnTo>
                      <a:lnTo>
                        <a:pt x="426" y="460"/>
                      </a:lnTo>
                      <a:lnTo>
                        <a:pt x="424" y="460"/>
                      </a:lnTo>
                      <a:lnTo>
                        <a:pt x="424" y="461"/>
                      </a:lnTo>
                      <a:lnTo>
                        <a:pt x="423" y="462"/>
                      </a:lnTo>
                      <a:lnTo>
                        <a:pt x="422" y="462"/>
                      </a:lnTo>
                      <a:lnTo>
                        <a:pt x="421" y="463"/>
                      </a:lnTo>
                      <a:lnTo>
                        <a:pt x="420" y="463"/>
                      </a:lnTo>
                      <a:lnTo>
                        <a:pt x="419" y="463"/>
                      </a:lnTo>
                      <a:lnTo>
                        <a:pt x="418" y="463"/>
                      </a:lnTo>
                      <a:lnTo>
                        <a:pt x="417" y="463"/>
                      </a:lnTo>
                      <a:lnTo>
                        <a:pt x="416" y="462"/>
                      </a:lnTo>
                      <a:lnTo>
                        <a:pt x="415" y="463"/>
                      </a:lnTo>
                      <a:lnTo>
                        <a:pt x="415" y="464"/>
                      </a:lnTo>
                      <a:lnTo>
                        <a:pt x="414" y="464"/>
                      </a:lnTo>
                      <a:lnTo>
                        <a:pt x="413" y="463"/>
                      </a:lnTo>
                      <a:lnTo>
                        <a:pt x="413" y="464"/>
                      </a:lnTo>
                      <a:lnTo>
                        <a:pt x="412" y="464"/>
                      </a:lnTo>
                      <a:lnTo>
                        <a:pt x="413" y="465"/>
                      </a:lnTo>
                      <a:lnTo>
                        <a:pt x="412" y="465"/>
                      </a:lnTo>
                      <a:lnTo>
                        <a:pt x="411" y="465"/>
                      </a:lnTo>
                      <a:lnTo>
                        <a:pt x="410" y="465"/>
                      </a:lnTo>
                      <a:lnTo>
                        <a:pt x="409" y="465"/>
                      </a:lnTo>
                      <a:lnTo>
                        <a:pt x="408" y="465"/>
                      </a:lnTo>
                      <a:lnTo>
                        <a:pt x="407" y="465"/>
                      </a:lnTo>
                      <a:lnTo>
                        <a:pt x="406" y="465"/>
                      </a:lnTo>
                      <a:lnTo>
                        <a:pt x="405" y="464"/>
                      </a:lnTo>
                      <a:lnTo>
                        <a:pt x="405" y="463"/>
                      </a:lnTo>
                      <a:lnTo>
                        <a:pt x="404" y="462"/>
                      </a:lnTo>
                      <a:lnTo>
                        <a:pt x="404" y="461"/>
                      </a:lnTo>
                      <a:lnTo>
                        <a:pt x="403" y="461"/>
                      </a:lnTo>
                      <a:lnTo>
                        <a:pt x="402" y="461"/>
                      </a:lnTo>
                      <a:lnTo>
                        <a:pt x="401" y="460"/>
                      </a:lnTo>
                      <a:lnTo>
                        <a:pt x="400" y="459"/>
                      </a:lnTo>
                      <a:lnTo>
                        <a:pt x="400" y="458"/>
                      </a:lnTo>
                      <a:lnTo>
                        <a:pt x="400" y="457"/>
                      </a:lnTo>
                      <a:lnTo>
                        <a:pt x="399" y="457"/>
                      </a:lnTo>
                      <a:lnTo>
                        <a:pt x="398" y="458"/>
                      </a:lnTo>
                      <a:lnTo>
                        <a:pt x="397" y="457"/>
                      </a:lnTo>
                      <a:lnTo>
                        <a:pt x="395" y="455"/>
                      </a:lnTo>
                      <a:lnTo>
                        <a:pt x="394" y="454"/>
                      </a:lnTo>
                      <a:lnTo>
                        <a:pt x="391" y="453"/>
                      </a:lnTo>
                      <a:lnTo>
                        <a:pt x="390" y="453"/>
                      </a:lnTo>
                      <a:lnTo>
                        <a:pt x="389" y="453"/>
                      </a:lnTo>
                      <a:lnTo>
                        <a:pt x="385" y="452"/>
                      </a:lnTo>
                      <a:lnTo>
                        <a:pt x="384" y="452"/>
                      </a:lnTo>
                      <a:lnTo>
                        <a:pt x="383" y="453"/>
                      </a:lnTo>
                      <a:lnTo>
                        <a:pt x="382" y="453"/>
                      </a:lnTo>
                      <a:lnTo>
                        <a:pt x="382" y="452"/>
                      </a:lnTo>
                      <a:lnTo>
                        <a:pt x="381" y="453"/>
                      </a:lnTo>
                      <a:lnTo>
                        <a:pt x="380" y="454"/>
                      </a:lnTo>
                      <a:lnTo>
                        <a:pt x="379" y="454"/>
                      </a:lnTo>
                      <a:lnTo>
                        <a:pt x="377" y="454"/>
                      </a:lnTo>
                      <a:lnTo>
                        <a:pt x="375" y="455"/>
                      </a:lnTo>
                      <a:lnTo>
                        <a:pt x="374" y="456"/>
                      </a:lnTo>
                      <a:lnTo>
                        <a:pt x="373" y="455"/>
                      </a:lnTo>
                      <a:lnTo>
                        <a:pt x="372" y="455"/>
                      </a:lnTo>
                      <a:lnTo>
                        <a:pt x="371" y="456"/>
                      </a:lnTo>
                      <a:lnTo>
                        <a:pt x="371" y="457"/>
                      </a:lnTo>
                      <a:lnTo>
                        <a:pt x="370" y="456"/>
                      </a:lnTo>
                      <a:lnTo>
                        <a:pt x="369" y="455"/>
                      </a:lnTo>
                      <a:lnTo>
                        <a:pt x="369" y="454"/>
                      </a:lnTo>
                      <a:lnTo>
                        <a:pt x="368" y="454"/>
                      </a:lnTo>
                      <a:lnTo>
                        <a:pt x="367" y="455"/>
                      </a:lnTo>
                      <a:lnTo>
                        <a:pt x="366" y="455"/>
                      </a:lnTo>
                      <a:lnTo>
                        <a:pt x="365" y="455"/>
                      </a:lnTo>
                      <a:lnTo>
                        <a:pt x="364" y="455"/>
                      </a:lnTo>
                      <a:lnTo>
                        <a:pt x="363" y="455"/>
                      </a:lnTo>
                      <a:lnTo>
                        <a:pt x="362" y="455"/>
                      </a:lnTo>
                      <a:lnTo>
                        <a:pt x="362" y="456"/>
                      </a:lnTo>
                      <a:lnTo>
                        <a:pt x="361" y="455"/>
                      </a:lnTo>
                      <a:lnTo>
                        <a:pt x="361" y="456"/>
                      </a:lnTo>
                      <a:lnTo>
                        <a:pt x="361" y="457"/>
                      </a:lnTo>
                      <a:lnTo>
                        <a:pt x="361" y="459"/>
                      </a:lnTo>
                      <a:lnTo>
                        <a:pt x="360" y="459"/>
                      </a:lnTo>
                      <a:lnTo>
                        <a:pt x="360" y="460"/>
                      </a:lnTo>
                      <a:lnTo>
                        <a:pt x="359" y="459"/>
                      </a:lnTo>
                      <a:lnTo>
                        <a:pt x="359" y="458"/>
                      </a:lnTo>
                      <a:lnTo>
                        <a:pt x="358" y="458"/>
                      </a:lnTo>
                      <a:lnTo>
                        <a:pt x="357" y="458"/>
                      </a:lnTo>
                      <a:lnTo>
                        <a:pt x="356" y="458"/>
                      </a:lnTo>
                      <a:lnTo>
                        <a:pt x="356" y="459"/>
                      </a:lnTo>
                      <a:lnTo>
                        <a:pt x="357" y="459"/>
                      </a:lnTo>
                      <a:lnTo>
                        <a:pt x="357" y="460"/>
                      </a:lnTo>
                      <a:lnTo>
                        <a:pt x="357" y="461"/>
                      </a:lnTo>
                      <a:lnTo>
                        <a:pt x="357" y="462"/>
                      </a:lnTo>
                      <a:lnTo>
                        <a:pt x="356" y="462"/>
                      </a:lnTo>
                      <a:lnTo>
                        <a:pt x="356" y="460"/>
                      </a:lnTo>
                      <a:lnTo>
                        <a:pt x="355" y="460"/>
                      </a:lnTo>
                      <a:lnTo>
                        <a:pt x="355" y="461"/>
                      </a:lnTo>
                      <a:lnTo>
                        <a:pt x="355" y="462"/>
                      </a:lnTo>
                      <a:lnTo>
                        <a:pt x="354" y="463"/>
                      </a:lnTo>
                      <a:lnTo>
                        <a:pt x="353" y="463"/>
                      </a:lnTo>
                      <a:lnTo>
                        <a:pt x="352" y="463"/>
                      </a:lnTo>
                      <a:lnTo>
                        <a:pt x="352" y="464"/>
                      </a:lnTo>
                      <a:lnTo>
                        <a:pt x="351" y="465"/>
                      </a:lnTo>
                      <a:lnTo>
                        <a:pt x="351" y="467"/>
                      </a:lnTo>
                      <a:lnTo>
                        <a:pt x="350" y="467"/>
                      </a:lnTo>
                      <a:lnTo>
                        <a:pt x="349" y="467"/>
                      </a:lnTo>
                      <a:lnTo>
                        <a:pt x="349" y="468"/>
                      </a:lnTo>
                      <a:lnTo>
                        <a:pt x="349" y="469"/>
                      </a:lnTo>
                      <a:lnTo>
                        <a:pt x="349" y="470"/>
                      </a:lnTo>
                      <a:lnTo>
                        <a:pt x="347" y="472"/>
                      </a:lnTo>
                      <a:lnTo>
                        <a:pt x="346" y="472"/>
                      </a:lnTo>
                      <a:lnTo>
                        <a:pt x="345" y="472"/>
                      </a:lnTo>
                      <a:lnTo>
                        <a:pt x="344" y="472"/>
                      </a:lnTo>
                      <a:lnTo>
                        <a:pt x="344" y="473"/>
                      </a:lnTo>
                      <a:lnTo>
                        <a:pt x="344" y="474"/>
                      </a:lnTo>
                      <a:lnTo>
                        <a:pt x="343" y="474"/>
                      </a:lnTo>
                      <a:lnTo>
                        <a:pt x="343" y="475"/>
                      </a:lnTo>
                      <a:lnTo>
                        <a:pt x="343" y="476"/>
                      </a:lnTo>
                      <a:lnTo>
                        <a:pt x="343" y="477"/>
                      </a:lnTo>
                      <a:lnTo>
                        <a:pt x="343" y="478"/>
                      </a:lnTo>
                      <a:lnTo>
                        <a:pt x="342" y="479"/>
                      </a:lnTo>
                      <a:lnTo>
                        <a:pt x="341" y="480"/>
                      </a:lnTo>
                      <a:lnTo>
                        <a:pt x="340" y="481"/>
                      </a:lnTo>
                      <a:lnTo>
                        <a:pt x="339" y="480"/>
                      </a:lnTo>
                      <a:lnTo>
                        <a:pt x="338" y="480"/>
                      </a:lnTo>
                      <a:lnTo>
                        <a:pt x="337" y="481"/>
                      </a:lnTo>
                      <a:lnTo>
                        <a:pt x="336" y="481"/>
                      </a:lnTo>
                      <a:lnTo>
                        <a:pt x="335" y="481"/>
                      </a:lnTo>
                      <a:lnTo>
                        <a:pt x="334" y="481"/>
                      </a:lnTo>
                      <a:lnTo>
                        <a:pt x="333" y="481"/>
                      </a:lnTo>
                      <a:lnTo>
                        <a:pt x="333" y="482"/>
                      </a:lnTo>
                      <a:lnTo>
                        <a:pt x="332" y="482"/>
                      </a:lnTo>
                      <a:lnTo>
                        <a:pt x="331" y="483"/>
                      </a:lnTo>
                      <a:lnTo>
                        <a:pt x="330" y="483"/>
                      </a:lnTo>
                      <a:lnTo>
                        <a:pt x="329" y="483"/>
                      </a:lnTo>
                      <a:lnTo>
                        <a:pt x="329" y="484"/>
                      </a:lnTo>
                      <a:lnTo>
                        <a:pt x="328" y="484"/>
                      </a:lnTo>
                      <a:lnTo>
                        <a:pt x="327" y="484"/>
                      </a:lnTo>
                      <a:lnTo>
                        <a:pt x="326" y="485"/>
                      </a:lnTo>
                      <a:lnTo>
                        <a:pt x="325" y="485"/>
                      </a:lnTo>
                      <a:lnTo>
                        <a:pt x="324" y="486"/>
                      </a:lnTo>
                      <a:lnTo>
                        <a:pt x="324" y="487"/>
                      </a:lnTo>
                      <a:lnTo>
                        <a:pt x="323" y="487"/>
                      </a:lnTo>
                      <a:lnTo>
                        <a:pt x="323" y="488"/>
                      </a:lnTo>
                      <a:lnTo>
                        <a:pt x="320" y="488"/>
                      </a:lnTo>
                      <a:lnTo>
                        <a:pt x="320" y="489"/>
                      </a:lnTo>
                      <a:lnTo>
                        <a:pt x="319" y="490"/>
                      </a:lnTo>
                      <a:lnTo>
                        <a:pt x="318" y="490"/>
                      </a:lnTo>
                      <a:lnTo>
                        <a:pt x="317" y="491"/>
                      </a:lnTo>
                      <a:lnTo>
                        <a:pt x="317" y="492"/>
                      </a:lnTo>
                      <a:lnTo>
                        <a:pt x="316" y="493"/>
                      </a:lnTo>
                      <a:lnTo>
                        <a:pt x="316" y="494"/>
                      </a:lnTo>
                      <a:lnTo>
                        <a:pt x="315" y="494"/>
                      </a:lnTo>
                      <a:lnTo>
                        <a:pt x="314" y="495"/>
                      </a:lnTo>
                      <a:lnTo>
                        <a:pt x="313" y="495"/>
                      </a:lnTo>
                      <a:lnTo>
                        <a:pt x="312" y="495"/>
                      </a:lnTo>
                      <a:lnTo>
                        <a:pt x="312" y="496"/>
                      </a:lnTo>
                      <a:lnTo>
                        <a:pt x="311" y="497"/>
                      </a:lnTo>
                      <a:lnTo>
                        <a:pt x="311" y="498"/>
                      </a:lnTo>
                      <a:lnTo>
                        <a:pt x="310" y="498"/>
                      </a:lnTo>
                      <a:lnTo>
                        <a:pt x="310" y="499"/>
                      </a:lnTo>
                      <a:lnTo>
                        <a:pt x="310" y="500"/>
                      </a:lnTo>
                      <a:lnTo>
                        <a:pt x="309" y="500"/>
                      </a:lnTo>
                      <a:lnTo>
                        <a:pt x="308" y="500"/>
                      </a:lnTo>
                      <a:lnTo>
                        <a:pt x="307" y="500"/>
                      </a:lnTo>
                      <a:lnTo>
                        <a:pt x="306" y="499"/>
                      </a:lnTo>
                      <a:lnTo>
                        <a:pt x="306" y="498"/>
                      </a:lnTo>
                      <a:lnTo>
                        <a:pt x="306" y="497"/>
                      </a:lnTo>
                      <a:lnTo>
                        <a:pt x="305" y="497"/>
                      </a:lnTo>
                      <a:lnTo>
                        <a:pt x="305" y="498"/>
                      </a:lnTo>
                      <a:lnTo>
                        <a:pt x="304" y="498"/>
                      </a:lnTo>
                      <a:lnTo>
                        <a:pt x="303" y="498"/>
                      </a:lnTo>
                      <a:lnTo>
                        <a:pt x="303" y="499"/>
                      </a:lnTo>
                      <a:lnTo>
                        <a:pt x="302" y="498"/>
                      </a:lnTo>
                      <a:lnTo>
                        <a:pt x="300" y="497"/>
                      </a:lnTo>
                      <a:lnTo>
                        <a:pt x="300" y="498"/>
                      </a:lnTo>
                      <a:lnTo>
                        <a:pt x="299" y="498"/>
                      </a:lnTo>
                      <a:lnTo>
                        <a:pt x="298" y="499"/>
                      </a:lnTo>
                      <a:lnTo>
                        <a:pt x="297" y="499"/>
                      </a:lnTo>
                      <a:lnTo>
                        <a:pt x="297" y="500"/>
                      </a:lnTo>
                      <a:lnTo>
                        <a:pt x="296" y="501"/>
                      </a:lnTo>
                      <a:lnTo>
                        <a:pt x="296" y="502"/>
                      </a:lnTo>
                      <a:lnTo>
                        <a:pt x="295" y="502"/>
                      </a:lnTo>
                      <a:lnTo>
                        <a:pt x="294" y="502"/>
                      </a:lnTo>
                      <a:lnTo>
                        <a:pt x="294" y="501"/>
                      </a:lnTo>
                      <a:lnTo>
                        <a:pt x="293" y="502"/>
                      </a:lnTo>
                      <a:lnTo>
                        <a:pt x="292" y="503"/>
                      </a:lnTo>
                      <a:lnTo>
                        <a:pt x="292" y="504"/>
                      </a:lnTo>
                      <a:lnTo>
                        <a:pt x="291" y="504"/>
                      </a:lnTo>
                      <a:lnTo>
                        <a:pt x="291" y="505"/>
                      </a:lnTo>
                      <a:lnTo>
                        <a:pt x="290" y="505"/>
                      </a:lnTo>
                      <a:lnTo>
                        <a:pt x="289" y="505"/>
                      </a:lnTo>
                      <a:lnTo>
                        <a:pt x="288" y="505"/>
                      </a:lnTo>
                      <a:lnTo>
                        <a:pt x="288" y="506"/>
                      </a:lnTo>
                      <a:lnTo>
                        <a:pt x="287" y="506"/>
                      </a:lnTo>
                      <a:lnTo>
                        <a:pt x="287" y="505"/>
                      </a:lnTo>
                      <a:lnTo>
                        <a:pt x="286" y="505"/>
                      </a:lnTo>
                      <a:lnTo>
                        <a:pt x="286" y="506"/>
                      </a:lnTo>
                      <a:lnTo>
                        <a:pt x="285" y="506"/>
                      </a:lnTo>
                      <a:lnTo>
                        <a:pt x="284" y="506"/>
                      </a:lnTo>
                      <a:lnTo>
                        <a:pt x="283" y="507"/>
                      </a:lnTo>
                      <a:lnTo>
                        <a:pt x="282" y="507"/>
                      </a:lnTo>
                      <a:lnTo>
                        <a:pt x="281" y="507"/>
                      </a:lnTo>
                      <a:lnTo>
                        <a:pt x="280" y="507"/>
                      </a:lnTo>
                      <a:lnTo>
                        <a:pt x="279" y="506"/>
                      </a:lnTo>
                      <a:lnTo>
                        <a:pt x="278" y="507"/>
                      </a:lnTo>
                      <a:lnTo>
                        <a:pt x="277" y="507"/>
                      </a:lnTo>
                      <a:lnTo>
                        <a:pt x="276" y="507"/>
                      </a:lnTo>
                      <a:lnTo>
                        <a:pt x="275" y="507"/>
                      </a:lnTo>
                      <a:lnTo>
                        <a:pt x="274" y="507"/>
                      </a:lnTo>
                      <a:lnTo>
                        <a:pt x="273" y="507"/>
                      </a:lnTo>
                      <a:lnTo>
                        <a:pt x="272" y="507"/>
                      </a:lnTo>
                      <a:lnTo>
                        <a:pt x="272" y="508"/>
                      </a:lnTo>
                      <a:lnTo>
                        <a:pt x="271" y="509"/>
                      </a:lnTo>
                      <a:lnTo>
                        <a:pt x="270" y="509"/>
                      </a:lnTo>
                      <a:lnTo>
                        <a:pt x="269" y="509"/>
                      </a:lnTo>
                      <a:lnTo>
                        <a:pt x="268" y="511"/>
                      </a:lnTo>
                      <a:lnTo>
                        <a:pt x="268" y="510"/>
                      </a:lnTo>
                      <a:lnTo>
                        <a:pt x="267" y="509"/>
                      </a:lnTo>
                      <a:lnTo>
                        <a:pt x="266" y="510"/>
                      </a:lnTo>
                      <a:lnTo>
                        <a:pt x="265" y="510"/>
                      </a:lnTo>
                      <a:lnTo>
                        <a:pt x="265" y="511"/>
                      </a:lnTo>
                      <a:lnTo>
                        <a:pt x="264" y="511"/>
                      </a:lnTo>
                      <a:lnTo>
                        <a:pt x="264" y="510"/>
                      </a:lnTo>
                      <a:lnTo>
                        <a:pt x="263" y="510"/>
                      </a:lnTo>
                      <a:lnTo>
                        <a:pt x="262" y="511"/>
                      </a:lnTo>
                      <a:lnTo>
                        <a:pt x="261" y="511"/>
                      </a:lnTo>
                      <a:lnTo>
                        <a:pt x="260" y="511"/>
                      </a:lnTo>
                      <a:lnTo>
                        <a:pt x="259" y="511"/>
                      </a:lnTo>
                      <a:lnTo>
                        <a:pt x="258" y="511"/>
                      </a:lnTo>
                      <a:lnTo>
                        <a:pt x="258" y="512"/>
                      </a:lnTo>
                      <a:lnTo>
                        <a:pt x="257" y="513"/>
                      </a:lnTo>
                      <a:lnTo>
                        <a:pt x="256" y="513"/>
                      </a:lnTo>
                      <a:lnTo>
                        <a:pt x="256" y="514"/>
                      </a:lnTo>
                      <a:lnTo>
                        <a:pt x="255" y="513"/>
                      </a:lnTo>
                      <a:lnTo>
                        <a:pt x="254" y="513"/>
                      </a:lnTo>
                      <a:lnTo>
                        <a:pt x="254" y="514"/>
                      </a:lnTo>
                      <a:lnTo>
                        <a:pt x="254" y="515"/>
                      </a:lnTo>
                      <a:lnTo>
                        <a:pt x="253" y="516"/>
                      </a:lnTo>
                      <a:lnTo>
                        <a:pt x="253" y="515"/>
                      </a:lnTo>
                      <a:lnTo>
                        <a:pt x="252" y="516"/>
                      </a:lnTo>
                      <a:lnTo>
                        <a:pt x="253" y="516"/>
                      </a:lnTo>
                      <a:lnTo>
                        <a:pt x="252" y="517"/>
                      </a:lnTo>
                      <a:lnTo>
                        <a:pt x="251" y="517"/>
                      </a:lnTo>
                      <a:lnTo>
                        <a:pt x="251" y="518"/>
                      </a:lnTo>
                      <a:lnTo>
                        <a:pt x="250" y="518"/>
                      </a:lnTo>
                      <a:lnTo>
                        <a:pt x="249" y="517"/>
                      </a:lnTo>
                      <a:lnTo>
                        <a:pt x="249" y="518"/>
                      </a:lnTo>
                      <a:lnTo>
                        <a:pt x="250" y="518"/>
                      </a:lnTo>
                      <a:lnTo>
                        <a:pt x="250" y="519"/>
                      </a:lnTo>
                      <a:lnTo>
                        <a:pt x="249" y="519"/>
                      </a:lnTo>
                      <a:lnTo>
                        <a:pt x="248" y="519"/>
                      </a:lnTo>
                      <a:lnTo>
                        <a:pt x="248" y="520"/>
                      </a:lnTo>
                      <a:lnTo>
                        <a:pt x="248" y="521"/>
                      </a:lnTo>
                      <a:lnTo>
                        <a:pt x="247" y="521"/>
                      </a:lnTo>
                      <a:lnTo>
                        <a:pt x="247" y="522"/>
                      </a:lnTo>
                      <a:lnTo>
                        <a:pt x="247" y="523"/>
                      </a:lnTo>
                      <a:lnTo>
                        <a:pt x="247" y="524"/>
                      </a:lnTo>
                      <a:lnTo>
                        <a:pt x="246" y="523"/>
                      </a:lnTo>
                      <a:lnTo>
                        <a:pt x="246" y="524"/>
                      </a:lnTo>
                      <a:lnTo>
                        <a:pt x="247" y="525"/>
                      </a:lnTo>
                      <a:lnTo>
                        <a:pt x="246" y="525"/>
                      </a:lnTo>
                      <a:lnTo>
                        <a:pt x="246" y="526"/>
                      </a:lnTo>
                      <a:lnTo>
                        <a:pt x="245" y="526"/>
                      </a:lnTo>
                      <a:lnTo>
                        <a:pt x="245" y="527"/>
                      </a:lnTo>
                      <a:lnTo>
                        <a:pt x="245" y="528"/>
                      </a:lnTo>
                      <a:lnTo>
                        <a:pt x="245" y="529"/>
                      </a:lnTo>
                      <a:lnTo>
                        <a:pt x="244" y="529"/>
                      </a:lnTo>
                      <a:lnTo>
                        <a:pt x="244" y="530"/>
                      </a:lnTo>
                      <a:lnTo>
                        <a:pt x="243" y="530"/>
                      </a:lnTo>
                      <a:lnTo>
                        <a:pt x="243" y="531"/>
                      </a:lnTo>
                      <a:lnTo>
                        <a:pt x="243" y="532"/>
                      </a:lnTo>
                      <a:lnTo>
                        <a:pt x="242" y="532"/>
                      </a:lnTo>
                      <a:lnTo>
                        <a:pt x="242" y="533"/>
                      </a:lnTo>
                      <a:lnTo>
                        <a:pt x="243" y="533"/>
                      </a:lnTo>
                      <a:lnTo>
                        <a:pt x="243" y="534"/>
                      </a:lnTo>
                      <a:lnTo>
                        <a:pt x="242" y="534"/>
                      </a:lnTo>
                      <a:lnTo>
                        <a:pt x="242" y="535"/>
                      </a:lnTo>
                      <a:lnTo>
                        <a:pt x="243" y="535"/>
                      </a:lnTo>
                      <a:lnTo>
                        <a:pt x="243" y="536"/>
                      </a:lnTo>
                      <a:lnTo>
                        <a:pt x="243" y="537"/>
                      </a:lnTo>
                      <a:lnTo>
                        <a:pt x="242" y="536"/>
                      </a:lnTo>
                      <a:lnTo>
                        <a:pt x="242" y="537"/>
                      </a:lnTo>
                      <a:lnTo>
                        <a:pt x="241" y="538"/>
                      </a:lnTo>
                      <a:lnTo>
                        <a:pt x="240" y="539"/>
                      </a:lnTo>
                      <a:lnTo>
                        <a:pt x="241" y="539"/>
                      </a:lnTo>
                      <a:lnTo>
                        <a:pt x="241" y="540"/>
                      </a:lnTo>
                      <a:lnTo>
                        <a:pt x="240" y="540"/>
                      </a:lnTo>
                      <a:lnTo>
                        <a:pt x="240" y="541"/>
                      </a:lnTo>
                      <a:lnTo>
                        <a:pt x="239" y="542"/>
                      </a:lnTo>
                      <a:lnTo>
                        <a:pt x="240" y="542"/>
                      </a:lnTo>
                      <a:lnTo>
                        <a:pt x="240" y="543"/>
                      </a:lnTo>
                      <a:lnTo>
                        <a:pt x="241" y="543"/>
                      </a:lnTo>
                      <a:lnTo>
                        <a:pt x="241" y="544"/>
                      </a:lnTo>
                      <a:lnTo>
                        <a:pt x="240" y="544"/>
                      </a:lnTo>
                      <a:lnTo>
                        <a:pt x="240" y="543"/>
                      </a:lnTo>
                      <a:lnTo>
                        <a:pt x="240" y="544"/>
                      </a:lnTo>
                      <a:lnTo>
                        <a:pt x="239" y="544"/>
                      </a:lnTo>
                      <a:lnTo>
                        <a:pt x="239" y="545"/>
                      </a:lnTo>
                      <a:lnTo>
                        <a:pt x="240" y="546"/>
                      </a:lnTo>
                      <a:lnTo>
                        <a:pt x="239" y="547"/>
                      </a:lnTo>
                      <a:lnTo>
                        <a:pt x="239" y="548"/>
                      </a:lnTo>
                      <a:lnTo>
                        <a:pt x="238" y="549"/>
                      </a:lnTo>
                      <a:lnTo>
                        <a:pt x="238" y="550"/>
                      </a:lnTo>
                      <a:lnTo>
                        <a:pt x="238" y="551"/>
                      </a:lnTo>
                      <a:lnTo>
                        <a:pt x="238" y="552"/>
                      </a:lnTo>
                      <a:lnTo>
                        <a:pt x="238" y="553"/>
                      </a:lnTo>
                      <a:lnTo>
                        <a:pt x="237" y="553"/>
                      </a:lnTo>
                      <a:lnTo>
                        <a:pt x="238" y="554"/>
                      </a:lnTo>
                      <a:lnTo>
                        <a:pt x="238" y="555"/>
                      </a:lnTo>
                      <a:lnTo>
                        <a:pt x="237" y="555"/>
                      </a:lnTo>
                      <a:lnTo>
                        <a:pt x="237" y="556"/>
                      </a:lnTo>
                      <a:lnTo>
                        <a:pt x="236" y="556"/>
                      </a:lnTo>
                      <a:lnTo>
                        <a:pt x="236" y="557"/>
                      </a:lnTo>
                      <a:lnTo>
                        <a:pt x="235" y="557"/>
                      </a:lnTo>
                      <a:lnTo>
                        <a:pt x="235" y="558"/>
                      </a:lnTo>
                      <a:lnTo>
                        <a:pt x="235" y="559"/>
                      </a:lnTo>
                      <a:lnTo>
                        <a:pt x="234" y="559"/>
                      </a:lnTo>
                      <a:lnTo>
                        <a:pt x="233" y="560"/>
                      </a:lnTo>
                      <a:lnTo>
                        <a:pt x="233" y="561"/>
                      </a:lnTo>
                      <a:lnTo>
                        <a:pt x="232" y="561"/>
                      </a:lnTo>
                      <a:lnTo>
                        <a:pt x="231" y="561"/>
                      </a:lnTo>
                      <a:lnTo>
                        <a:pt x="231" y="562"/>
                      </a:lnTo>
                      <a:lnTo>
                        <a:pt x="231" y="563"/>
                      </a:lnTo>
                      <a:lnTo>
                        <a:pt x="231" y="564"/>
                      </a:lnTo>
                      <a:lnTo>
                        <a:pt x="230" y="565"/>
                      </a:lnTo>
                      <a:lnTo>
                        <a:pt x="230" y="566"/>
                      </a:lnTo>
                      <a:lnTo>
                        <a:pt x="230" y="567"/>
                      </a:lnTo>
                      <a:lnTo>
                        <a:pt x="229" y="567"/>
                      </a:lnTo>
                      <a:lnTo>
                        <a:pt x="229" y="568"/>
                      </a:lnTo>
                      <a:lnTo>
                        <a:pt x="229" y="569"/>
                      </a:lnTo>
                      <a:lnTo>
                        <a:pt x="228" y="570"/>
                      </a:lnTo>
                      <a:lnTo>
                        <a:pt x="227" y="571"/>
                      </a:lnTo>
                      <a:lnTo>
                        <a:pt x="228" y="571"/>
                      </a:lnTo>
                      <a:lnTo>
                        <a:pt x="227" y="572"/>
                      </a:lnTo>
                      <a:lnTo>
                        <a:pt x="226" y="572"/>
                      </a:lnTo>
                      <a:lnTo>
                        <a:pt x="226" y="573"/>
                      </a:lnTo>
                      <a:lnTo>
                        <a:pt x="225" y="573"/>
                      </a:lnTo>
                      <a:lnTo>
                        <a:pt x="225" y="574"/>
                      </a:lnTo>
                      <a:lnTo>
                        <a:pt x="225" y="575"/>
                      </a:lnTo>
                      <a:lnTo>
                        <a:pt x="225" y="576"/>
                      </a:lnTo>
                      <a:lnTo>
                        <a:pt x="224" y="576"/>
                      </a:lnTo>
                      <a:lnTo>
                        <a:pt x="224" y="577"/>
                      </a:lnTo>
                      <a:lnTo>
                        <a:pt x="224" y="578"/>
                      </a:lnTo>
                      <a:lnTo>
                        <a:pt x="224" y="579"/>
                      </a:lnTo>
                      <a:lnTo>
                        <a:pt x="224" y="580"/>
                      </a:lnTo>
                      <a:lnTo>
                        <a:pt x="224" y="581"/>
                      </a:lnTo>
                      <a:lnTo>
                        <a:pt x="223" y="582"/>
                      </a:lnTo>
                      <a:lnTo>
                        <a:pt x="223" y="583"/>
                      </a:lnTo>
                      <a:lnTo>
                        <a:pt x="223" y="584"/>
                      </a:lnTo>
                      <a:lnTo>
                        <a:pt x="222" y="584"/>
                      </a:lnTo>
                      <a:lnTo>
                        <a:pt x="222" y="585"/>
                      </a:lnTo>
                      <a:lnTo>
                        <a:pt x="222" y="586"/>
                      </a:lnTo>
                      <a:lnTo>
                        <a:pt x="221" y="586"/>
                      </a:lnTo>
                      <a:lnTo>
                        <a:pt x="220" y="587"/>
                      </a:lnTo>
                      <a:lnTo>
                        <a:pt x="220" y="588"/>
                      </a:lnTo>
                      <a:lnTo>
                        <a:pt x="221" y="588"/>
                      </a:lnTo>
                      <a:lnTo>
                        <a:pt x="222" y="589"/>
                      </a:lnTo>
                      <a:lnTo>
                        <a:pt x="221" y="589"/>
                      </a:lnTo>
                      <a:lnTo>
                        <a:pt x="220" y="589"/>
                      </a:lnTo>
                      <a:lnTo>
                        <a:pt x="219" y="589"/>
                      </a:lnTo>
                      <a:lnTo>
                        <a:pt x="218" y="590"/>
                      </a:lnTo>
                      <a:lnTo>
                        <a:pt x="217" y="591"/>
                      </a:lnTo>
                      <a:lnTo>
                        <a:pt x="217" y="592"/>
                      </a:lnTo>
                      <a:lnTo>
                        <a:pt x="218" y="592"/>
                      </a:lnTo>
                      <a:lnTo>
                        <a:pt x="217" y="593"/>
                      </a:lnTo>
                      <a:lnTo>
                        <a:pt x="216" y="594"/>
                      </a:lnTo>
                      <a:lnTo>
                        <a:pt x="216" y="595"/>
                      </a:lnTo>
                      <a:lnTo>
                        <a:pt x="216" y="596"/>
                      </a:lnTo>
                      <a:lnTo>
                        <a:pt x="216" y="597"/>
                      </a:lnTo>
                      <a:lnTo>
                        <a:pt x="215" y="596"/>
                      </a:lnTo>
                      <a:lnTo>
                        <a:pt x="214" y="596"/>
                      </a:lnTo>
                      <a:lnTo>
                        <a:pt x="214" y="597"/>
                      </a:lnTo>
                      <a:lnTo>
                        <a:pt x="214" y="598"/>
                      </a:lnTo>
                      <a:lnTo>
                        <a:pt x="213" y="598"/>
                      </a:lnTo>
                      <a:lnTo>
                        <a:pt x="212" y="598"/>
                      </a:lnTo>
                      <a:lnTo>
                        <a:pt x="212" y="599"/>
                      </a:lnTo>
                      <a:lnTo>
                        <a:pt x="211" y="599"/>
                      </a:lnTo>
                      <a:lnTo>
                        <a:pt x="211" y="600"/>
                      </a:lnTo>
                      <a:lnTo>
                        <a:pt x="210" y="600"/>
                      </a:lnTo>
                      <a:lnTo>
                        <a:pt x="209" y="600"/>
                      </a:lnTo>
                      <a:lnTo>
                        <a:pt x="208" y="601"/>
                      </a:lnTo>
                      <a:lnTo>
                        <a:pt x="208" y="602"/>
                      </a:lnTo>
                      <a:lnTo>
                        <a:pt x="207" y="603"/>
                      </a:lnTo>
                      <a:lnTo>
                        <a:pt x="206" y="603"/>
                      </a:lnTo>
                      <a:lnTo>
                        <a:pt x="206" y="604"/>
                      </a:lnTo>
                      <a:lnTo>
                        <a:pt x="207" y="605"/>
                      </a:lnTo>
                      <a:lnTo>
                        <a:pt x="207" y="606"/>
                      </a:lnTo>
                      <a:lnTo>
                        <a:pt x="206" y="606"/>
                      </a:lnTo>
                      <a:lnTo>
                        <a:pt x="206" y="607"/>
                      </a:lnTo>
                      <a:lnTo>
                        <a:pt x="205" y="607"/>
                      </a:lnTo>
                      <a:lnTo>
                        <a:pt x="205" y="608"/>
                      </a:lnTo>
                      <a:lnTo>
                        <a:pt x="205" y="609"/>
                      </a:lnTo>
                      <a:lnTo>
                        <a:pt x="204" y="609"/>
                      </a:lnTo>
                      <a:lnTo>
                        <a:pt x="204" y="610"/>
                      </a:lnTo>
                      <a:lnTo>
                        <a:pt x="204" y="611"/>
                      </a:lnTo>
                      <a:lnTo>
                        <a:pt x="203" y="611"/>
                      </a:lnTo>
                      <a:lnTo>
                        <a:pt x="203" y="612"/>
                      </a:lnTo>
                      <a:lnTo>
                        <a:pt x="203" y="613"/>
                      </a:lnTo>
                      <a:lnTo>
                        <a:pt x="203" y="614"/>
                      </a:lnTo>
                      <a:lnTo>
                        <a:pt x="203" y="615"/>
                      </a:lnTo>
                      <a:lnTo>
                        <a:pt x="204" y="615"/>
                      </a:lnTo>
                      <a:lnTo>
                        <a:pt x="205" y="616"/>
                      </a:lnTo>
                      <a:lnTo>
                        <a:pt x="205" y="617"/>
                      </a:lnTo>
                      <a:lnTo>
                        <a:pt x="205" y="618"/>
                      </a:lnTo>
                      <a:lnTo>
                        <a:pt x="206" y="619"/>
                      </a:lnTo>
                      <a:lnTo>
                        <a:pt x="206" y="620"/>
                      </a:lnTo>
                      <a:lnTo>
                        <a:pt x="206" y="621"/>
                      </a:lnTo>
                      <a:lnTo>
                        <a:pt x="207" y="621"/>
                      </a:lnTo>
                      <a:lnTo>
                        <a:pt x="207" y="622"/>
                      </a:lnTo>
                      <a:lnTo>
                        <a:pt x="206" y="623"/>
                      </a:lnTo>
                      <a:lnTo>
                        <a:pt x="207" y="623"/>
                      </a:lnTo>
                      <a:lnTo>
                        <a:pt x="207" y="624"/>
                      </a:lnTo>
                      <a:lnTo>
                        <a:pt x="207" y="625"/>
                      </a:lnTo>
                      <a:lnTo>
                        <a:pt x="208" y="625"/>
                      </a:lnTo>
                      <a:lnTo>
                        <a:pt x="208" y="626"/>
                      </a:lnTo>
                      <a:lnTo>
                        <a:pt x="207" y="626"/>
                      </a:lnTo>
                      <a:lnTo>
                        <a:pt x="208" y="627"/>
                      </a:lnTo>
                      <a:lnTo>
                        <a:pt x="207" y="628"/>
                      </a:lnTo>
                      <a:lnTo>
                        <a:pt x="207" y="629"/>
                      </a:lnTo>
                      <a:lnTo>
                        <a:pt x="208" y="630"/>
                      </a:lnTo>
                      <a:lnTo>
                        <a:pt x="208" y="632"/>
                      </a:lnTo>
                      <a:lnTo>
                        <a:pt x="209" y="632"/>
                      </a:lnTo>
                      <a:lnTo>
                        <a:pt x="209" y="633"/>
                      </a:lnTo>
                      <a:lnTo>
                        <a:pt x="209" y="634"/>
                      </a:lnTo>
                      <a:lnTo>
                        <a:pt x="209" y="635"/>
                      </a:lnTo>
                      <a:lnTo>
                        <a:pt x="209" y="636"/>
                      </a:lnTo>
                      <a:lnTo>
                        <a:pt x="209" y="637"/>
                      </a:lnTo>
                      <a:lnTo>
                        <a:pt x="209" y="638"/>
                      </a:lnTo>
                      <a:lnTo>
                        <a:pt x="209" y="639"/>
                      </a:lnTo>
                      <a:lnTo>
                        <a:pt x="208" y="639"/>
                      </a:lnTo>
                      <a:lnTo>
                        <a:pt x="209" y="640"/>
                      </a:lnTo>
                      <a:lnTo>
                        <a:pt x="209" y="641"/>
                      </a:lnTo>
                      <a:lnTo>
                        <a:pt x="208" y="641"/>
                      </a:lnTo>
                      <a:lnTo>
                        <a:pt x="208" y="642"/>
                      </a:lnTo>
                      <a:lnTo>
                        <a:pt x="208" y="643"/>
                      </a:lnTo>
                      <a:lnTo>
                        <a:pt x="209" y="643"/>
                      </a:lnTo>
                      <a:lnTo>
                        <a:pt x="209" y="644"/>
                      </a:lnTo>
                      <a:lnTo>
                        <a:pt x="209" y="645"/>
                      </a:lnTo>
                      <a:lnTo>
                        <a:pt x="209" y="646"/>
                      </a:lnTo>
                      <a:lnTo>
                        <a:pt x="210" y="646"/>
                      </a:lnTo>
                      <a:lnTo>
                        <a:pt x="211" y="646"/>
                      </a:lnTo>
                      <a:lnTo>
                        <a:pt x="211" y="647"/>
                      </a:lnTo>
                      <a:lnTo>
                        <a:pt x="212" y="646"/>
                      </a:lnTo>
                      <a:lnTo>
                        <a:pt x="213" y="646"/>
                      </a:lnTo>
                      <a:lnTo>
                        <a:pt x="213" y="647"/>
                      </a:lnTo>
                      <a:lnTo>
                        <a:pt x="214" y="648"/>
                      </a:lnTo>
                      <a:lnTo>
                        <a:pt x="215" y="649"/>
                      </a:lnTo>
                      <a:lnTo>
                        <a:pt x="215" y="650"/>
                      </a:lnTo>
                      <a:lnTo>
                        <a:pt x="216" y="651"/>
                      </a:lnTo>
                      <a:lnTo>
                        <a:pt x="216" y="652"/>
                      </a:lnTo>
                      <a:lnTo>
                        <a:pt x="216" y="653"/>
                      </a:lnTo>
                      <a:lnTo>
                        <a:pt x="216" y="654"/>
                      </a:lnTo>
                      <a:lnTo>
                        <a:pt x="216" y="655"/>
                      </a:lnTo>
                      <a:lnTo>
                        <a:pt x="217" y="655"/>
                      </a:lnTo>
                      <a:lnTo>
                        <a:pt x="216" y="655"/>
                      </a:lnTo>
                      <a:lnTo>
                        <a:pt x="217" y="655"/>
                      </a:lnTo>
                      <a:lnTo>
                        <a:pt x="216" y="656"/>
                      </a:lnTo>
                      <a:lnTo>
                        <a:pt x="217" y="656"/>
                      </a:lnTo>
                      <a:lnTo>
                        <a:pt x="217" y="657"/>
                      </a:lnTo>
                      <a:lnTo>
                        <a:pt x="216" y="657"/>
                      </a:lnTo>
                      <a:lnTo>
                        <a:pt x="216" y="658"/>
                      </a:lnTo>
                      <a:lnTo>
                        <a:pt x="215" y="658"/>
                      </a:lnTo>
                      <a:lnTo>
                        <a:pt x="214" y="659"/>
                      </a:lnTo>
                      <a:lnTo>
                        <a:pt x="214" y="660"/>
                      </a:lnTo>
                      <a:lnTo>
                        <a:pt x="213" y="660"/>
                      </a:lnTo>
                      <a:lnTo>
                        <a:pt x="213" y="661"/>
                      </a:lnTo>
                      <a:lnTo>
                        <a:pt x="213" y="662"/>
                      </a:lnTo>
                      <a:lnTo>
                        <a:pt x="212" y="662"/>
                      </a:lnTo>
                      <a:lnTo>
                        <a:pt x="212" y="663"/>
                      </a:lnTo>
                      <a:lnTo>
                        <a:pt x="212" y="664"/>
                      </a:lnTo>
                      <a:lnTo>
                        <a:pt x="213" y="665"/>
                      </a:lnTo>
                      <a:lnTo>
                        <a:pt x="212" y="665"/>
                      </a:lnTo>
                      <a:lnTo>
                        <a:pt x="212" y="666"/>
                      </a:lnTo>
                      <a:lnTo>
                        <a:pt x="213" y="666"/>
                      </a:lnTo>
                      <a:lnTo>
                        <a:pt x="213" y="667"/>
                      </a:lnTo>
                      <a:lnTo>
                        <a:pt x="213" y="668"/>
                      </a:lnTo>
                      <a:lnTo>
                        <a:pt x="213" y="669"/>
                      </a:lnTo>
                      <a:lnTo>
                        <a:pt x="212" y="670"/>
                      </a:lnTo>
                      <a:lnTo>
                        <a:pt x="213" y="670"/>
                      </a:lnTo>
                      <a:lnTo>
                        <a:pt x="212" y="671"/>
                      </a:lnTo>
                      <a:lnTo>
                        <a:pt x="212" y="672"/>
                      </a:lnTo>
                      <a:lnTo>
                        <a:pt x="212" y="673"/>
                      </a:lnTo>
                      <a:lnTo>
                        <a:pt x="212" y="674"/>
                      </a:lnTo>
                      <a:lnTo>
                        <a:pt x="212" y="675"/>
                      </a:lnTo>
                      <a:lnTo>
                        <a:pt x="213" y="675"/>
                      </a:lnTo>
                      <a:lnTo>
                        <a:pt x="212" y="676"/>
                      </a:lnTo>
                      <a:lnTo>
                        <a:pt x="213" y="676"/>
                      </a:lnTo>
                      <a:lnTo>
                        <a:pt x="213" y="677"/>
                      </a:lnTo>
                      <a:lnTo>
                        <a:pt x="212" y="677"/>
                      </a:lnTo>
                      <a:lnTo>
                        <a:pt x="213" y="678"/>
                      </a:lnTo>
                      <a:lnTo>
                        <a:pt x="213" y="679"/>
                      </a:lnTo>
                      <a:lnTo>
                        <a:pt x="213" y="680"/>
                      </a:lnTo>
                      <a:lnTo>
                        <a:pt x="212" y="680"/>
                      </a:lnTo>
                      <a:lnTo>
                        <a:pt x="212" y="681"/>
                      </a:lnTo>
                      <a:lnTo>
                        <a:pt x="211" y="681"/>
                      </a:lnTo>
                      <a:lnTo>
                        <a:pt x="211" y="682"/>
                      </a:lnTo>
                      <a:lnTo>
                        <a:pt x="210" y="683"/>
                      </a:lnTo>
                      <a:lnTo>
                        <a:pt x="210" y="684"/>
                      </a:lnTo>
                      <a:lnTo>
                        <a:pt x="210" y="685"/>
                      </a:lnTo>
                      <a:lnTo>
                        <a:pt x="209" y="685"/>
                      </a:lnTo>
                      <a:lnTo>
                        <a:pt x="209" y="686"/>
                      </a:lnTo>
                      <a:lnTo>
                        <a:pt x="209" y="687"/>
                      </a:lnTo>
                      <a:lnTo>
                        <a:pt x="209" y="688"/>
                      </a:lnTo>
                      <a:lnTo>
                        <a:pt x="209" y="689"/>
                      </a:lnTo>
                      <a:lnTo>
                        <a:pt x="209" y="690"/>
                      </a:lnTo>
                      <a:lnTo>
                        <a:pt x="210" y="690"/>
                      </a:lnTo>
                      <a:lnTo>
                        <a:pt x="210" y="691"/>
                      </a:lnTo>
                      <a:lnTo>
                        <a:pt x="210" y="692"/>
                      </a:lnTo>
                      <a:lnTo>
                        <a:pt x="210" y="693"/>
                      </a:lnTo>
                      <a:lnTo>
                        <a:pt x="210" y="694"/>
                      </a:lnTo>
                      <a:lnTo>
                        <a:pt x="209" y="695"/>
                      </a:lnTo>
                      <a:lnTo>
                        <a:pt x="209" y="696"/>
                      </a:lnTo>
                      <a:lnTo>
                        <a:pt x="209" y="697"/>
                      </a:lnTo>
                      <a:lnTo>
                        <a:pt x="208" y="697"/>
                      </a:lnTo>
                      <a:lnTo>
                        <a:pt x="208" y="698"/>
                      </a:lnTo>
                      <a:lnTo>
                        <a:pt x="208" y="699"/>
                      </a:lnTo>
                      <a:lnTo>
                        <a:pt x="208" y="700"/>
                      </a:lnTo>
                      <a:lnTo>
                        <a:pt x="207" y="700"/>
                      </a:lnTo>
                      <a:lnTo>
                        <a:pt x="207" y="701"/>
                      </a:lnTo>
                      <a:lnTo>
                        <a:pt x="208" y="701"/>
                      </a:lnTo>
                      <a:lnTo>
                        <a:pt x="207" y="701"/>
                      </a:lnTo>
                      <a:lnTo>
                        <a:pt x="207" y="702"/>
                      </a:lnTo>
                      <a:lnTo>
                        <a:pt x="208" y="702"/>
                      </a:lnTo>
                      <a:lnTo>
                        <a:pt x="208" y="703"/>
                      </a:lnTo>
                      <a:lnTo>
                        <a:pt x="207" y="703"/>
                      </a:lnTo>
                      <a:lnTo>
                        <a:pt x="208" y="704"/>
                      </a:lnTo>
                      <a:lnTo>
                        <a:pt x="207" y="704"/>
                      </a:lnTo>
                      <a:lnTo>
                        <a:pt x="207" y="705"/>
                      </a:lnTo>
                      <a:lnTo>
                        <a:pt x="207" y="706"/>
                      </a:lnTo>
                      <a:lnTo>
                        <a:pt x="206" y="706"/>
                      </a:lnTo>
                      <a:lnTo>
                        <a:pt x="206" y="707"/>
                      </a:lnTo>
                      <a:lnTo>
                        <a:pt x="205" y="707"/>
                      </a:lnTo>
                      <a:lnTo>
                        <a:pt x="205" y="708"/>
                      </a:lnTo>
                      <a:lnTo>
                        <a:pt x="205" y="709"/>
                      </a:lnTo>
                      <a:lnTo>
                        <a:pt x="204" y="709"/>
                      </a:lnTo>
                      <a:lnTo>
                        <a:pt x="203" y="710"/>
                      </a:lnTo>
                      <a:lnTo>
                        <a:pt x="203" y="711"/>
                      </a:lnTo>
                      <a:lnTo>
                        <a:pt x="202" y="711"/>
                      </a:lnTo>
                      <a:lnTo>
                        <a:pt x="201" y="712"/>
                      </a:lnTo>
                      <a:lnTo>
                        <a:pt x="202" y="712"/>
                      </a:lnTo>
                      <a:lnTo>
                        <a:pt x="201" y="712"/>
                      </a:lnTo>
                      <a:lnTo>
                        <a:pt x="201" y="713"/>
                      </a:lnTo>
                      <a:lnTo>
                        <a:pt x="201" y="714"/>
                      </a:lnTo>
                      <a:lnTo>
                        <a:pt x="201" y="716"/>
                      </a:lnTo>
                      <a:lnTo>
                        <a:pt x="199" y="716"/>
                      </a:lnTo>
                      <a:lnTo>
                        <a:pt x="197" y="716"/>
                      </a:lnTo>
                      <a:lnTo>
                        <a:pt x="196" y="715"/>
                      </a:lnTo>
                      <a:lnTo>
                        <a:pt x="196" y="714"/>
                      </a:lnTo>
                      <a:lnTo>
                        <a:pt x="196" y="713"/>
                      </a:lnTo>
                      <a:lnTo>
                        <a:pt x="196" y="712"/>
                      </a:lnTo>
                      <a:lnTo>
                        <a:pt x="196" y="711"/>
                      </a:lnTo>
                      <a:lnTo>
                        <a:pt x="196" y="710"/>
                      </a:lnTo>
                      <a:lnTo>
                        <a:pt x="195" y="710"/>
                      </a:lnTo>
                      <a:lnTo>
                        <a:pt x="195" y="709"/>
                      </a:lnTo>
                      <a:lnTo>
                        <a:pt x="194" y="709"/>
                      </a:lnTo>
                      <a:lnTo>
                        <a:pt x="194" y="710"/>
                      </a:lnTo>
                      <a:lnTo>
                        <a:pt x="193" y="710"/>
                      </a:lnTo>
                      <a:lnTo>
                        <a:pt x="192" y="711"/>
                      </a:lnTo>
                      <a:lnTo>
                        <a:pt x="190" y="712"/>
                      </a:lnTo>
                      <a:lnTo>
                        <a:pt x="189" y="712"/>
                      </a:lnTo>
                      <a:lnTo>
                        <a:pt x="187" y="711"/>
                      </a:lnTo>
                      <a:lnTo>
                        <a:pt x="186" y="711"/>
                      </a:lnTo>
                      <a:lnTo>
                        <a:pt x="185" y="712"/>
                      </a:lnTo>
                      <a:lnTo>
                        <a:pt x="184" y="712"/>
                      </a:lnTo>
                      <a:lnTo>
                        <a:pt x="184" y="711"/>
                      </a:lnTo>
                      <a:lnTo>
                        <a:pt x="183" y="711"/>
                      </a:lnTo>
                      <a:lnTo>
                        <a:pt x="183" y="710"/>
                      </a:lnTo>
                      <a:lnTo>
                        <a:pt x="183" y="709"/>
                      </a:lnTo>
                      <a:lnTo>
                        <a:pt x="182" y="709"/>
                      </a:lnTo>
                      <a:lnTo>
                        <a:pt x="182" y="708"/>
                      </a:lnTo>
                      <a:lnTo>
                        <a:pt x="181" y="708"/>
                      </a:lnTo>
                      <a:lnTo>
                        <a:pt x="179" y="708"/>
                      </a:lnTo>
                      <a:lnTo>
                        <a:pt x="177" y="709"/>
                      </a:lnTo>
                      <a:lnTo>
                        <a:pt x="176" y="709"/>
                      </a:lnTo>
                      <a:lnTo>
                        <a:pt x="175" y="708"/>
                      </a:lnTo>
                      <a:lnTo>
                        <a:pt x="174" y="708"/>
                      </a:lnTo>
                      <a:lnTo>
                        <a:pt x="173" y="708"/>
                      </a:lnTo>
                      <a:lnTo>
                        <a:pt x="172" y="709"/>
                      </a:lnTo>
                      <a:lnTo>
                        <a:pt x="172" y="708"/>
                      </a:lnTo>
                      <a:lnTo>
                        <a:pt x="171" y="708"/>
                      </a:lnTo>
                      <a:lnTo>
                        <a:pt x="171" y="707"/>
                      </a:lnTo>
                      <a:lnTo>
                        <a:pt x="170" y="707"/>
                      </a:lnTo>
                      <a:lnTo>
                        <a:pt x="169" y="707"/>
                      </a:lnTo>
                      <a:lnTo>
                        <a:pt x="169" y="706"/>
                      </a:lnTo>
                      <a:lnTo>
                        <a:pt x="168" y="704"/>
                      </a:lnTo>
                      <a:lnTo>
                        <a:pt x="168" y="703"/>
                      </a:lnTo>
                      <a:lnTo>
                        <a:pt x="167" y="702"/>
                      </a:lnTo>
                      <a:lnTo>
                        <a:pt x="166" y="701"/>
                      </a:lnTo>
                      <a:lnTo>
                        <a:pt x="166" y="700"/>
                      </a:lnTo>
                      <a:lnTo>
                        <a:pt x="165" y="700"/>
                      </a:lnTo>
                      <a:lnTo>
                        <a:pt x="164" y="700"/>
                      </a:lnTo>
                      <a:lnTo>
                        <a:pt x="163" y="699"/>
                      </a:lnTo>
                      <a:lnTo>
                        <a:pt x="163" y="698"/>
                      </a:lnTo>
                      <a:lnTo>
                        <a:pt x="163" y="697"/>
                      </a:lnTo>
                      <a:lnTo>
                        <a:pt x="163" y="696"/>
                      </a:lnTo>
                      <a:lnTo>
                        <a:pt x="163" y="695"/>
                      </a:lnTo>
                      <a:lnTo>
                        <a:pt x="163" y="694"/>
                      </a:lnTo>
                      <a:lnTo>
                        <a:pt x="162" y="694"/>
                      </a:lnTo>
                      <a:lnTo>
                        <a:pt x="162" y="693"/>
                      </a:lnTo>
                      <a:lnTo>
                        <a:pt x="161" y="692"/>
                      </a:lnTo>
                      <a:lnTo>
                        <a:pt x="162" y="692"/>
                      </a:lnTo>
                      <a:lnTo>
                        <a:pt x="162" y="691"/>
                      </a:lnTo>
                      <a:lnTo>
                        <a:pt x="162" y="690"/>
                      </a:lnTo>
                      <a:lnTo>
                        <a:pt x="162" y="689"/>
                      </a:lnTo>
                      <a:lnTo>
                        <a:pt x="163" y="689"/>
                      </a:lnTo>
                      <a:lnTo>
                        <a:pt x="162" y="688"/>
                      </a:lnTo>
                      <a:lnTo>
                        <a:pt x="162" y="687"/>
                      </a:lnTo>
                      <a:lnTo>
                        <a:pt x="162" y="686"/>
                      </a:lnTo>
                      <a:lnTo>
                        <a:pt x="162" y="685"/>
                      </a:lnTo>
                      <a:lnTo>
                        <a:pt x="162" y="684"/>
                      </a:lnTo>
                      <a:lnTo>
                        <a:pt x="161" y="684"/>
                      </a:lnTo>
                      <a:lnTo>
                        <a:pt x="161" y="683"/>
                      </a:lnTo>
                      <a:lnTo>
                        <a:pt x="161" y="682"/>
                      </a:lnTo>
                      <a:lnTo>
                        <a:pt x="162" y="682"/>
                      </a:lnTo>
                      <a:lnTo>
                        <a:pt x="161" y="682"/>
                      </a:lnTo>
                      <a:lnTo>
                        <a:pt x="161" y="681"/>
                      </a:lnTo>
                      <a:lnTo>
                        <a:pt x="161" y="680"/>
                      </a:lnTo>
                      <a:lnTo>
                        <a:pt x="160" y="679"/>
                      </a:lnTo>
                      <a:lnTo>
                        <a:pt x="160" y="678"/>
                      </a:lnTo>
                      <a:lnTo>
                        <a:pt x="160" y="677"/>
                      </a:lnTo>
                      <a:lnTo>
                        <a:pt x="159" y="677"/>
                      </a:lnTo>
                      <a:lnTo>
                        <a:pt x="158" y="678"/>
                      </a:lnTo>
                      <a:lnTo>
                        <a:pt x="157" y="678"/>
                      </a:lnTo>
                      <a:lnTo>
                        <a:pt x="156" y="678"/>
                      </a:lnTo>
                      <a:lnTo>
                        <a:pt x="155" y="678"/>
                      </a:lnTo>
                      <a:lnTo>
                        <a:pt x="154" y="678"/>
                      </a:lnTo>
                      <a:lnTo>
                        <a:pt x="154" y="677"/>
                      </a:lnTo>
                      <a:lnTo>
                        <a:pt x="155" y="676"/>
                      </a:lnTo>
                      <a:lnTo>
                        <a:pt x="155" y="675"/>
                      </a:lnTo>
                      <a:lnTo>
                        <a:pt x="155" y="674"/>
                      </a:lnTo>
                      <a:lnTo>
                        <a:pt x="154" y="674"/>
                      </a:lnTo>
                      <a:lnTo>
                        <a:pt x="153" y="673"/>
                      </a:lnTo>
                      <a:lnTo>
                        <a:pt x="151" y="673"/>
                      </a:lnTo>
                      <a:lnTo>
                        <a:pt x="150" y="672"/>
                      </a:lnTo>
                      <a:lnTo>
                        <a:pt x="149" y="672"/>
                      </a:lnTo>
                      <a:lnTo>
                        <a:pt x="149" y="671"/>
                      </a:lnTo>
                      <a:lnTo>
                        <a:pt x="150" y="671"/>
                      </a:lnTo>
                      <a:lnTo>
                        <a:pt x="150" y="670"/>
                      </a:lnTo>
                      <a:lnTo>
                        <a:pt x="149" y="670"/>
                      </a:lnTo>
                      <a:lnTo>
                        <a:pt x="149" y="669"/>
                      </a:lnTo>
                      <a:lnTo>
                        <a:pt x="149" y="668"/>
                      </a:lnTo>
                      <a:lnTo>
                        <a:pt x="150" y="668"/>
                      </a:lnTo>
                      <a:lnTo>
                        <a:pt x="152" y="666"/>
                      </a:lnTo>
                      <a:lnTo>
                        <a:pt x="153" y="666"/>
                      </a:lnTo>
                      <a:lnTo>
                        <a:pt x="153" y="665"/>
                      </a:lnTo>
                      <a:lnTo>
                        <a:pt x="153" y="664"/>
                      </a:lnTo>
                      <a:lnTo>
                        <a:pt x="154" y="663"/>
                      </a:lnTo>
                      <a:lnTo>
                        <a:pt x="154" y="662"/>
                      </a:lnTo>
                      <a:lnTo>
                        <a:pt x="154" y="661"/>
                      </a:lnTo>
                      <a:lnTo>
                        <a:pt x="154" y="660"/>
                      </a:lnTo>
                      <a:lnTo>
                        <a:pt x="155" y="660"/>
                      </a:lnTo>
                      <a:lnTo>
                        <a:pt x="156" y="660"/>
                      </a:lnTo>
                      <a:lnTo>
                        <a:pt x="156" y="659"/>
                      </a:lnTo>
                      <a:lnTo>
                        <a:pt x="158" y="659"/>
                      </a:lnTo>
                      <a:lnTo>
                        <a:pt x="158" y="658"/>
                      </a:lnTo>
                      <a:lnTo>
                        <a:pt x="157" y="657"/>
                      </a:lnTo>
                      <a:lnTo>
                        <a:pt x="157" y="656"/>
                      </a:lnTo>
                      <a:lnTo>
                        <a:pt x="156" y="656"/>
                      </a:lnTo>
                      <a:lnTo>
                        <a:pt x="156" y="655"/>
                      </a:lnTo>
                      <a:lnTo>
                        <a:pt x="156" y="654"/>
                      </a:lnTo>
                      <a:lnTo>
                        <a:pt x="157" y="653"/>
                      </a:lnTo>
                      <a:lnTo>
                        <a:pt x="157" y="652"/>
                      </a:lnTo>
                      <a:lnTo>
                        <a:pt x="156" y="652"/>
                      </a:lnTo>
                      <a:lnTo>
                        <a:pt x="155" y="652"/>
                      </a:lnTo>
                      <a:lnTo>
                        <a:pt x="154" y="652"/>
                      </a:lnTo>
                      <a:lnTo>
                        <a:pt x="154" y="651"/>
                      </a:lnTo>
                      <a:lnTo>
                        <a:pt x="153" y="651"/>
                      </a:lnTo>
                      <a:lnTo>
                        <a:pt x="152" y="651"/>
                      </a:lnTo>
                      <a:lnTo>
                        <a:pt x="152" y="650"/>
                      </a:lnTo>
                      <a:lnTo>
                        <a:pt x="151" y="650"/>
                      </a:lnTo>
                      <a:lnTo>
                        <a:pt x="150" y="649"/>
                      </a:lnTo>
                      <a:lnTo>
                        <a:pt x="151" y="648"/>
                      </a:lnTo>
                      <a:lnTo>
                        <a:pt x="151" y="647"/>
                      </a:lnTo>
                      <a:lnTo>
                        <a:pt x="152" y="647"/>
                      </a:lnTo>
                      <a:lnTo>
                        <a:pt x="152" y="646"/>
                      </a:lnTo>
                      <a:lnTo>
                        <a:pt x="151" y="646"/>
                      </a:lnTo>
                      <a:lnTo>
                        <a:pt x="150" y="646"/>
                      </a:lnTo>
                      <a:lnTo>
                        <a:pt x="150" y="645"/>
                      </a:lnTo>
                      <a:lnTo>
                        <a:pt x="149" y="645"/>
                      </a:lnTo>
                      <a:lnTo>
                        <a:pt x="148" y="645"/>
                      </a:lnTo>
                      <a:lnTo>
                        <a:pt x="147" y="645"/>
                      </a:lnTo>
                      <a:lnTo>
                        <a:pt x="146" y="645"/>
                      </a:lnTo>
                      <a:lnTo>
                        <a:pt x="145" y="645"/>
                      </a:lnTo>
                      <a:lnTo>
                        <a:pt x="144" y="645"/>
                      </a:lnTo>
                      <a:lnTo>
                        <a:pt x="144" y="646"/>
                      </a:lnTo>
                      <a:lnTo>
                        <a:pt x="143" y="646"/>
                      </a:lnTo>
                      <a:lnTo>
                        <a:pt x="142" y="646"/>
                      </a:lnTo>
                      <a:lnTo>
                        <a:pt x="141" y="645"/>
                      </a:lnTo>
                      <a:lnTo>
                        <a:pt x="142" y="644"/>
                      </a:lnTo>
                      <a:lnTo>
                        <a:pt x="142" y="642"/>
                      </a:lnTo>
                      <a:lnTo>
                        <a:pt x="141" y="642"/>
                      </a:lnTo>
                      <a:lnTo>
                        <a:pt x="140" y="641"/>
                      </a:lnTo>
                      <a:lnTo>
                        <a:pt x="139" y="640"/>
                      </a:lnTo>
                      <a:lnTo>
                        <a:pt x="139" y="639"/>
                      </a:lnTo>
                      <a:lnTo>
                        <a:pt x="139" y="638"/>
                      </a:lnTo>
                      <a:lnTo>
                        <a:pt x="138" y="638"/>
                      </a:lnTo>
                      <a:lnTo>
                        <a:pt x="139" y="638"/>
                      </a:lnTo>
                      <a:lnTo>
                        <a:pt x="138" y="637"/>
                      </a:lnTo>
                      <a:lnTo>
                        <a:pt x="137" y="637"/>
                      </a:lnTo>
                      <a:lnTo>
                        <a:pt x="136" y="637"/>
                      </a:lnTo>
                      <a:lnTo>
                        <a:pt x="136" y="636"/>
                      </a:lnTo>
                      <a:lnTo>
                        <a:pt x="136" y="635"/>
                      </a:lnTo>
                      <a:lnTo>
                        <a:pt x="137" y="635"/>
                      </a:lnTo>
                      <a:lnTo>
                        <a:pt x="137" y="634"/>
                      </a:lnTo>
                      <a:lnTo>
                        <a:pt x="138" y="634"/>
                      </a:lnTo>
                      <a:lnTo>
                        <a:pt x="138" y="633"/>
                      </a:lnTo>
                      <a:lnTo>
                        <a:pt x="137" y="633"/>
                      </a:lnTo>
                      <a:lnTo>
                        <a:pt x="137" y="632"/>
                      </a:lnTo>
                      <a:lnTo>
                        <a:pt x="138" y="631"/>
                      </a:lnTo>
                      <a:lnTo>
                        <a:pt x="138" y="630"/>
                      </a:lnTo>
                      <a:lnTo>
                        <a:pt x="138" y="629"/>
                      </a:lnTo>
                      <a:lnTo>
                        <a:pt x="137" y="629"/>
                      </a:lnTo>
                      <a:lnTo>
                        <a:pt x="136" y="628"/>
                      </a:lnTo>
                      <a:lnTo>
                        <a:pt x="136" y="626"/>
                      </a:lnTo>
                      <a:lnTo>
                        <a:pt x="136" y="625"/>
                      </a:lnTo>
                      <a:lnTo>
                        <a:pt x="135" y="625"/>
                      </a:lnTo>
                      <a:lnTo>
                        <a:pt x="134" y="625"/>
                      </a:lnTo>
                      <a:lnTo>
                        <a:pt x="134" y="624"/>
                      </a:lnTo>
                      <a:lnTo>
                        <a:pt x="133" y="624"/>
                      </a:lnTo>
                      <a:lnTo>
                        <a:pt x="133" y="623"/>
                      </a:lnTo>
                      <a:lnTo>
                        <a:pt x="132" y="623"/>
                      </a:lnTo>
                      <a:lnTo>
                        <a:pt x="132" y="624"/>
                      </a:lnTo>
                      <a:lnTo>
                        <a:pt x="131" y="623"/>
                      </a:lnTo>
                      <a:lnTo>
                        <a:pt x="130" y="623"/>
                      </a:lnTo>
                      <a:lnTo>
                        <a:pt x="130" y="622"/>
                      </a:lnTo>
                      <a:lnTo>
                        <a:pt x="130" y="621"/>
                      </a:lnTo>
                      <a:lnTo>
                        <a:pt x="131" y="621"/>
                      </a:lnTo>
                      <a:lnTo>
                        <a:pt x="131" y="620"/>
                      </a:lnTo>
                      <a:lnTo>
                        <a:pt x="130" y="620"/>
                      </a:lnTo>
                      <a:lnTo>
                        <a:pt x="130" y="619"/>
                      </a:lnTo>
                      <a:lnTo>
                        <a:pt x="131" y="620"/>
                      </a:lnTo>
                      <a:lnTo>
                        <a:pt x="131" y="619"/>
                      </a:lnTo>
                      <a:lnTo>
                        <a:pt x="131" y="618"/>
                      </a:lnTo>
                      <a:lnTo>
                        <a:pt x="130" y="618"/>
                      </a:lnTo>
                      <a:lnTo>
                        <a:pt x="129" y="618"/>
                      </a:lnTo>
                      <a:lnTo>
                        <a:pt x="128" y="618"/>
                      </a:lnTo>
                      <a:lnTo>
                        <a:pt x="127" y="619"/>
                      </a:lnTo>
                      <a:lnTo>
                        <a:pt x="126" y="619"/>
                      </a:lnTo>
                      <a:lnTo>
                        <a:pt x="126" y="618"/>
                      </a:lnTo>
                      <a:lnTo>
                        <a:pt x="125" y="619"/>
                      </a:lnTo>
                      <a:lnTo>
                        <a:pt x="124" y="619"/>
                      </a:lnTo>
                      <a:lnTo>
                        <a:pt x="124" y="618"/>
                      </a:lnTo>
                      <a:lnTo>
                        <a:pt x="123" y="618"/>
                      </a:lnTo>
                      <a:lnTo>
                        <a:pt x="122" y="618"/>
                      </a:lnTo>
                      <a:lnTo>
                        <a:pt x="121" y="618"/>
                      </a:lnTo>
                      <a:lnTo>
                        <a:pt x="120" y="617"/>
                      </a:lnTo>
                      <a:lnTo>
                        <a:pt x="119" y="617"/>
                      </a:lnTo>
                      <a:lnTo>
                        <a:pt x="120" y="617"/>
                      </a:lnTo>
                      <a:lnTo>
                        <a:pt x="120" y="616"/>
                      </a:lnTo>
                      <a:lnTo>
                        <a:pt x="120" y="617"/>
                      </a:lnTo>
                      <a:lnTo>
                        <a:pt x="120" y="616"/>
                      </a:lnTo>
                      <a:lnTo>
                        <a:pt x="121" y="616"/>
                      </a:lnTo>
                      <a:lnTo>
                        <a:pt x="121" y="615"/>
                      </a:lnTo>
                      <a:lnTo>
                        <a:pt x="121" y="614"/>
                      </a:lnTo>
                      <a:lnTo>
                        <a:pt x="121" y="613"/>
                      </a:lnTo>
                      <a:lnTo>
                        <a:pt x="121" y="614"/>
                      </a:lnTo>
                      <a:lnTo>
                        <a:pt x="120" y="614"/>
                      </a:lnTo>
                      <a:lnTo>
                        <a:pt x="120" y="613"/>
                      </a:lnTo>
                      <a:lnTo>
                        <a:pt x="121" y="613"/>
                      </a:lnTo>
                      <a:lnTo>
                        <a:pt x="122" y="612"/>
                      </a:lnTo>
                      <a:lnTo>
                        <a:pt x="122" y="611"/>
                      </a:lnTo>
                      <a:lnTo>
                        <a:pt x="123" y="611"/>
                      </a:lnTo>
                      <a:lnTo>
                        <a:pt x="122" y="611"/>
                      </a:lnTo>
                      <a:lnTo>
                        <a:pt x="123" y="611"/>
                      </a:lnTo>
                      <a:lnTo>
                        <a:pt x="123" y="612"/>
                      </a:lnTo>
                      <a:lnTo>
                        <a:pt x="123" y="611"/>
                      </a:lnTo>
                      <a:lnTo>
                        <a:pt x="124" y="611"/>
                      </a:lnTo>
                      <a:lnTo>
                        <a:pt x="124" y="610"/>
                      </a:lnTo>
                      <a:lnTo>
                        <a:pt x="124" y="609"/>
                      </a:lnTo>
                      <a:lnTo>
                        <a:pt x="124" y="608"/>
                      </a:lnTo>
                      <a:lnTo>
                        <a:pt x="125" y="608"/>
                      </a:lnTo>
                      <a:lnTo>
                        <a:pt x="126" y="608"/>
                      </a:lnTo>
                      <a:lnTo>
                        <a:pt x="125" y="608"/>
                      </a:lnTo>
                      <a:lnTo>
                        <a:pt x="125" y="607"/>
                      </a:lnTo>
                      <a:lnTo>
                        <a:pt x="126" y="607"/>
                      </a:lnTo>
                      <a:lnTo>
                        <a:pt x="127" y="607"/>
                      </a:lnTo>
                      <a:lnTo>
                        <a:pt x="127" y="606"/>
                      </a:lnTo>
                      <a:lnTo>
                        <a:pt x="128" y="606"/>
                      </a:lnTo>
                      <a:lnTo>
                        <a:pt x="127" y="605"/>
                      </a:lnTo>
                      <a:lnTo>
                        <a:pt x="126" y="605"/>
                      </a:lnTo>
                      <a:lnTo>
                        <a:pt x="126" y="604"/>
                      </a:lnTo>
                      <a:lnTo>
                        <a:pt x="126" y="603"/>
                      </a:lnTo>
                      <a:lnTo>
                        <a:pt x="127" y="603"/>
                      </a:lnTo>
                      <a:lnTo>
                        <a:pt x="127" y="602"/>
                      </a:lnTo>
                      <a:lnTo>
                        <a:pt x="128" y="602"/>
                      </a:lnTo>
                      <a:lnTo>
                        <a:pt x="129" y="603"/>
                      </a:lnTo>
                      <a:lnTo>
                        <a:pt x="130" y="602"/>
                      </a:lnTo>
                      <a:lnTo>
                        <a:pt x="131" y="602"/>
                      </a:lnTo>
                      <a:lnTo>
                        <a:pt x="132" y="602"/>
                      </a:lnTo>
                      <a:lnTo>
                        <a:pt x="132" y="601"/>
                      </a:lnTo>
                      <a:lnTo>
                        <a:pt x="132" y="600"/>
                      </a:lnTo>
                      <a:lnTo>
                        <a:pt x="133" y="600"/>
                      </a:lnTo>
                      <a:lnTo>
                        <a:pt x="132" y="599"/>
                      </a:lnTo>
                      <a:lnTo>
                        <a:pt x="133" y="599"/>
                      </a:lnTo>
                      <a:lnTo>
                        <a:pt x="133" y="598"/>
                      </a:lnTo>
                      <a:lnTo>
                        <a:pt x="133" y="597"/>
                      </a:lnTo>
                      <a:lnTo>
                        <a:pt x="133" y="596"/>
                      </a:lnTo>
                      <a:lnTo>
                        <a:pt x="133" y="595"/>
                      </a:lnTo>
                      <a:lnTo>
                        <a:pt x="132" y="595"/>
                      </a:lnTo>
                      <a:lnTo>
                        <a:pt x="132" y="594"/>
                      </a:lnTo>
                      <a:lnTo>
                        <a:pt x="132" y="593"/>
                      </a:lnTo>
                      <a:lnTo>
                        <a:pt x="132" y="592"/>
                      </a:lnTo>
                      <a:lnTo>
                        <a:pt x="131" y="592"/>
                      </a:lnTo>
                      <a:lnTo>
                        <a:pt x="131" y="591"/>
                      </a:lnTo>
                      <a:lnTo>
                        <a:pt x="132" y="592"/>
                      </a:lnTo>
                      <a:lnTo>
                        <a:pt x="132" y="591"/>
                      </a:lnTo>
                      <a:lnTo>
                        <a:pt x="133" y="591"/>
                      </a:lnTo>
                      <a:lnTo>
                        <a:pt x="133" y="590"/>
                      </a:lnTo>
                      <a:lnTo>
                        <a:pt x="134" y="590"/>
                      </a:lnTo>
                      <a:lnTo>
                        <a:pt x="134" y="589"/>
                      </a:lnTo>
                      <a:lnTo>
                        <a:pt x="135" y="589"/>
                      </a:lnTo>
                      <a:lnTo>
                        <a:pt x="135" y="588"/>
                      </a:lnTo>
                      <a:lnTo>
                        <a:pt x="135" y="587"/>
                      </a:lnTo>
                      <a:lnTo>
                        <a:pt x="134" y="587"/>
                      </a:lnTo>
                      <a:lnTo>
                        <a:pt x="134" y="586"/>
                      </a:lnTo>
                      <a:lnTo>
                        <a:pt x="133" y="586"/>
                      </a:lnTo>
                      <a:lnTo>
                        <a:pt x="133" y="585"/>
                      </a:lnTo>
                      <a:lnTo>
                        <a:pt x="133" y="584"/>
                      </a:lnTo>
                      <a:lnTo>
                        <a:pt x="133" y="583"/>
                      </a:lnTo>
                      <a:lnTo>
                        <a:pt x="134" y="583"/>
                      </a:lnTo>
                      <a:lnTo>
                        <a:pt x="134" y="582"/>
                      </a:lnTo>
                      <a:lnTo>
                        <a:pt x="133" y="582"/>
                      </a:lnTo>
                      <a:lnTo>
                        <a:pt x="133" y="581"/>
                      </a:lnTo>
                      <a:lnTo>
                        <a:pt x="133" y="582"/>
                      </a:lnTo>
                      <a:lnTo>
                        <a:pt x="133" y="581"/>
                      </a:lnTo>
                      <a:lnTo>
                        <a:pt x="134" y="581"/>
                      </a:lnTo>
                      <a:lnTo>
                        <a:pt x="134" y="580"/>
                      </a:lnTo>
                      <a:lnTo>
                        <a:pt x="135" y="580"/>
                      </a:lnTo>
                      <a:lnTo>
                        <a:pt x="135" y="579"/>
                      </a:lnTo>
                      <a:lnTo>
                        <a:pt x="135" y="580"/>
                      </a:lnTo>
                      <a:lnTo>
                        <a:pt x="136" y="579"/>
                      </a:lnTo>
                      <a:lnTo>
                        <a:pt x="136" y="580"/>
                      </a:lnTo>
                      <a:lnTo>
                        <a:pt x="136" y="579"/>
                      </a:lnTo>
                      <a:lnTo>
                        <a:pt x="137" y="579"/>
                      </a:lnTo>
                      <a:lnTo>
                        <a:pt x="137" y="578"/>
                      </a:lnTo>
                      <a:lnTo>
                        <a:pt x="138" y="578"/>
                      </a:lnTo>
                      <a:lnTo>
                        <a:pt x="137" y="578"/>
                      </a:lnTo>
                      <a:lnTo>
                        <a:pt x="138" y="578"/>
                      </a:lnTo>
                      <a:lnTo>
                        <a:pt x="138" y="577"/>
                      </a:lnTo>
                      <a:lnTo>
                        <a:pt x="139" y="577"/>
                      </a:lnTo>
                      <a:lnTo>
                        <a:pt x="138" y="576"/>
                      </a:lnTo>
                      <a:lnTo>
                        <a:pt x="139" y="576"/>
                      </a:lnTo>
                      <a:lnTo>
                        <a:pt x="138" y="576"/>
                      </a:lnTo>
                      <a:lnTo>
                        <a:pt x="139" y="575"/>
                      </a:lnTo>
                      <a:lnTo>
                        <a:pt x="138" y="575"/>
                      </a:lnTo>
                      <a:lnTo>
                        <a:pt x="138" y="574"/>
                      </a:lnTo>
                      <a:lnTo>
                        <a:pt x="139" y="574"/>
                      </a:lnTo>
                      <a:lnTo>
                        <a:pt x="138" y="574"/>
                      </a:lnTo>
                      <a:lnTo>
                        <a:pt x="139" y="573"/>
                      </a:lnTo>
                      <a:lnTo>
                        <a:pt x="138" y="573"/>
                      </a:lnTo>
                      <a:lnTo>
                        <a:pt x="138" y="572"/>
                      </a:lnTo>
                      <a:lnTo>
                        <a:pt x="139" y="572"/>
                      </a:lnTo>
                      <a:lnTo>
                        <a:pt x="140" y="572"/>
                      </a:lnTo>
                      <a:lnTo>
                        <a:pt x="141" y="572"/>
                      </a:lnTo>
                      <a:lnTo>
                        <a:pt x="142" y="572"/>
                      </a:lnTo>
                      <a:lnTo>
                        <a:pt x="142" y="571"/>
                      </a:lnTo>
                      <a:lnTo>
                        <a:pt x="143" y="571"/>
                      </a:lnTo>
                      <a:lnTo>
                        <a:pt x="143" y="570"/>
                      </a:lnTo>
                      <a:lnTo>
                        <a:pt x="142" y="570"/>
                      </a:lnTo>
                      <a:lnTo>
                        <a:pt x="143" y="569"/>
                      </a:lnTo>
                      <a:lnTo>
                        <a:pt x="143" y="568"/>
                      </a:lnTo>
                      <a:lnTo>
                        <a:pt x="142" y="567"/>
                      </a:lnTo>
                      <a:lnTo>
                        <a:pt x="143" y="567"/>
                      </a:lnTo>
                      <a:lnTo>
                        <a:pt x="144" y="567"/>
                      </a:lnTo>
                      <a:lnTo>
                        <a:pt x="143" y="566"/>
                      </a:lnTo>
                      <a:lnTo>
                        <a:pt x="144" y="565"/>
                      </a:lnTo>
                      <a:lnTo>
                        <a:pt x="144" y="564"/>
                      </a:lnTo>
                      <a:lnTo>
                        <a:pt x="145" y="565"/>
                      </a:lnTo>
                      <a:lnTo>
                        <a:pt x="146" y="565"/>
                      </a:lnTo>
                      <a:lnTo>
                        <a:pt x="147" y="565"/>
                      </a:lnTo>
                      <a:lnTo>
                        <a:pt x="148" y="565"/>
                      </a:lnTo>
                      <a:lnTo>
                        <a:pt x="148" y="566"/>
                      </a:lnTo>
                      <a:lnTo>
                        <a:pt x="149" y="565"/>
                      </a:lnTo>
                      <a:lnTo>
                        <a:pt x="149" y="564"/>
                      </a:lnTo>
                      <a:lnTo>
                        <a:pt x="150" y="564"/>
                      </a:lnTo>
                      <a:lnTo>
                        <a:pt x="151" y="563"/>
                      </a:lnTo>
                      <a:lnTo>
                        <a:pt x="152" y="563"/>
                      </a:lnTo>
                      <a:lnTo>
                        <a:pt x="152" y="562"/>
                      </a:lnTo>
                      <a:lnTo>
                        <a:pt x="153" y="562"/>
                      </a:lnTo>
                      <a:lnTo>
                        <a:pt x="154" y="562"/>
                      </a:lnTo>
                      <a:lnTo>
                        <a:pt x="155" y="562"/>
                      </a:lnTo>
                      <a:lnTo>
                        <a:pt x="156" y="561"/>
                      </a:lnTo>
                      <a:lnTo>
                        <a:pt x="156" y="562"/>
                      </a:lnTo>
                      <a:lnTo>
                        <a:pt x="157" y="562"/>
                      </a:lnTo>
                      <a:lnTo>
                        <a:pt x="158" y="562"/>
                      </a:lnTo>
                      <a:lnTo>
                        <a:pt x="159" y="562"/>
                      </a:lnTo>
                      <a:lnTo>
                        <a:pt x="160" y="562"/>
                      </a:lnTo>
                      <a:lnTo>
                        <a:pt x="161" y="562"/>
                      </a:lnTo>
                      <a:lnTo>
                        <a:pt x="162" y="562"/>
                      </a:lnTo>
                      <a:lnTo>
                        <a:pt x="163" y="562"/>
                      </a:lnTo>
                      <a:lnTo>
                        <a:pt x="163" y="560"/>
                      </a:lnTo>
                      <a:lnTo>
                        <a:pt x="164" y="560"/>
                      </a:lnTo>
                      <a:lnTo>
                        <a:pt x="165" y="560"/>
                      </a:lnTo>
                      <a:lnTo>
                        <a:pt x="165" y="559"/>
                      </a:lnTo>
                      <a:lnTo>
                        <a:pt x="166" y="558"/>
                      </a:lnTo>
                      <a:lnTo>
                        <a:pt x="166" y="557"/>
                      </a:lnTo>
                      <a:lnTo>
                        <a:pt x="166" y="556"/>
                      </a:lnTo>
                      <a:lnTo>
                        <a:pt x="166" y="555"/>
                      </a:lnTo>
                      <a:lnTo>
                        <a:pt x="166" y="554"/>
                      </a:lnTo>
                      <a:lnTo>
                        <a:pt x="167" y="554"/>
                      </a:lnTo>
                      <a:lnTo>
                        <a:pt x="167" y="553"/>
                      </a:lnTo>
                      <a:lnTo>
                        <a:pt x="167" y="552"/>
                      </a:lnTo>
                      <a:lnTo>
                        <a:pt x="166" y="552"/>
                      </a:lnTo>
                      <a:lnTo>
                        <a:pt x="166" y="551"/>
                      </a:lnTo>
                      <a:lnTo>
                        <a:pt x="166" y="550"/>
                      </a:lnTo>
                      <a:lnTo>
                        <a:pt x="166" y="549"/>
                      </a:lnTo>
                      <a:lnTo>
                        <a:pt x="167" y="547"/>
                      </a:lnTo>
                      <a:lnTo>
                        <a:pt x="167" y="546"/>
                      </a:lnTo>
                      <a:lnTo>
                        <a:pt x="168" y="545"/>
                      </a:lnTo>
                      <a:lnTo>
                        <a:pt x="168" y="544"/>
                      </a:lnTo>
                      <a:lnTo>
                        <a:pt x="169" y="544"/>
                      </a:lnTo>
                      <a:lnTo>
                        <a:pt x="170" y="543"/>
                      </a:lnTo>
                      <a:lnTo>
                        <a:pt x="170" y="542"/>
                      </a:lnTo>
                      <a:lnTo>
                        <a:pt x="169" y="542"/>
                      </a:lnTo>
                      <a:lnTo>
                        <a:pt x="169" y="541"/>
                      </a:lnTo>
                      <a:lnTo>
                        <a:pt x="169" y="540"/>
                      </a:lnTo>
                      <a:lnTo>
                        <a:pt x="169" y="539"/>
                      </a:lnTo>
                      <a:lnTo>
                        <a:pt x="169" y="538"/>
                      </a:lnTo>
                      <a:lnTo>
                        <a:pt x="168" y="538"/>
                      </a:lnTo>
                      <a:lnTo>
                        <a:pt x="168" y="537"/>
                      </a:lnTo>
                      <a:lnTo>
                        <a:pt x="168" y="536"/>
                      </a:lnTo>
                      <a:lnTo>
                        <a:pt x="167" y="536"/>
                      </a:lnTo>
                      <a:lnTo>
                        <a:pt x="167" y="535"/>
                      </a:lnTo>
                      <a:lnTo>
                        <a:pt x="166" y="535"/>
                      </a:lnTo>
                      <a:lnTo>
                        <a:pt x="166" y="534"/>
                      </a:lnTo>
                      <a:lnTo>
                        <a:pt x="165" y="533"/>
                      </a:lnTo>
                      <a:lnTo>
                        <a:pt x="164" y="533"/>
                      </a:lnTo>
                      <a:lnTo>
                        <a:pt x="163" y="533"/>
                      </a:lnTo>
                      <a:lnTo>
                        <a:pt x="163" y="532"/>
                      </a:lnTo>
                      <a:lnTo>
                        <a:pt x="163" y="531"/>
                      </a:lnTo>
                      <a:lnTo>
                        <a:pt x="162" y="530"/>
                      </a:lnTo>
                      <a:lnTo>
                        <a:pt x="161" y="530"/>
                      </a:lnTo>
                      <a:lnTo>
                        <a:pt x="161" y="529"/>
                      </a:lnTo>
                      <a:lnTo>
                        <a:pt x="161" y="530"/>
                      </a:lnTo>
                      <a:lnTo>
                        <a:pt x="160" y="529"/>
                      </a:lnTo>
                      <a:lnTo>
                        <a:pt x="159" y="529"/>
                      </a:lnTo>
                      <a:lnTo>
                        <a:pt x="158" y="529"/>
                      </a:lnTo>
                      <a:lnTo>
                        <a:pt x="157" y="529"/>
                      </a:lnTo>
                      <a:lnTo>
                        <a:pt x="156" y="529"/>
                      </a:lnTo>
                      <a:lnTo>
                        <a:pt x="155" y="529"/>
                      </a:lnTo>
                      <a:lnTo>
                        <a:pt x="154" y="529"/>
                      </a:lnTo>
                      <a:lnTo>
                        <a:pt x="154" y="530"/>
                      </a:lnTo>
                      <a:lnTo>
                        <a:pt x="153" y="530"/>
                      </a:lnTo>
                      <a:lnTo>
                        <a:pt x="152" y="530"/>
                      </a:lnTo>
                      <a:lnTo>
                        <a:pt x="152" y="529"/>
                      </a:lnTo>
                      <a:lnTo>
                        <a:pt x="151" y="529"/>
                      </a:lnTo>
                      <a:lnTo>
                        <a:pt x="151" y="530"/>
                      </a:lnTo>
                      <a:lnTo>
                        <a:pt x="151" y="529"/>
                      </a:lnTo>
                      <a:lnTo>
                        <a:pt x="150" y="530"/>
                      </a:lnTo>
                      <a:lnTo>
                        <a:pt x="149" y="530"/>
                      </a:lnTo>
                      <a:lnTo>
                        <a:pt x="148" y="530"/>
                      </a:lnTo>
                      <a:lnTo>
                        <a:pt x="147" y="530"/>
                      </a:lnTo>
                      <a:lnTo>
                        <a:pt x="147" y="531"/>
                      </a:lnTo>
                      <a:lnTo>
                        <a:pt x="146" y="531"/>
                      </a:lnTo>
                      <a:lnTo>
                        <a:pt x="146" y="532"/>
                      </a:lnTo>
                      <a:lnTo>
                        <a:pt x="146" y="531"/>
                      </a:lnTo>
                      <a:lnTo>
                        <a:pt x="146" y="532"/>
                      </a:lnTo>
                      <a:lnTo>
                        <a:pt x="145" y="532"/>
                      </a:lnTo>
                      <a:lnTo>
                        <a:pt x="144" y="532"/>
                      </a:lnTo>
                      <a:lnTo>
                        <a:pt x="143" y="532"/>
                      </a:lnTo>
                      <a:lnTo>
                        <a:pt x="142" y="532"/>
                      </a:lnTo>
                      <a:lnTo>
                        <a:pt x="142" y="533"/>
                      </a:lnTo>
                      <a:lnTo>
                        <a:pt x="141" y="532"/>
                      </a:lnTo>
                      <a:lnTo>
                        <a:pt x="141" y="533"/>
                      </a:lnTo>
                      <a:lnTo>
                        <a:pt x="141" y="532"/>
                      </a:lnTo>
                      <a:lnTo>
                        <a:pt x="140" y="532"/>
                      </a:lnTo>
                      <a:lnTo>
                        <a:pt x="139" y="532"/>
                      </a:lnTo>
                      <a:lnTo>
                        <a:pt x="139" y="533"/>
                      </a:lnTo>
                      <a:lnTo>
                        <a:pt x="139" y="532"/>
                      </a:lnTo>
                      <a:lnTo>
                        <a:pt x="138" y="532"/>
                      </a:lnTo>
                      <a:lnTo>
                        <a:pt x="138" y="533"/>
                      </a:lnTo>
                      <a:lnTo>
                        <a:pt x="137" y="533"/>
                      </a:lnTo>
                      <a:lnTo>
                        <a:pt x="137" y="534"/>
                      </a:lnTo>
                      <a:lnTo>
                        <a:pt x="136" y="534"/>
                      </a:lnTo>
                      <a:lnTo>
                        <a:pt x="135" y="534"/>
                      </a:lnTo>
                      <a:lnTo>
                        <a:pt x="134" y="534"/>
                      </a:lnTo>
                      <a:lnTo>
                        <a:pt x="135" y="534"/>
                      </a:lnTo>
                      <a:lnTo>
                        <a:pt x="135" y="535"/>
                      </a:lnTo>
                      <a:lnTo>
                        <a:pt x="134" y="535"/>
                      </a:lnTo>
                      <a:lnTo>
                        <a:pt x="134" y="534"/>
                      </a:lnTo>
                      <a:lnTo>
                        <a:pt x="134" y="535"/>
                      </a:lnTo>
                      <a:lnTo>
                        <a:pt x="133" y="535"/>
                      </a:lnTo>
                      <a:lnTo>
                        <a:pt x="132" y="535"/>
                      </a:lnTo>
                      <a:lnTo>
                        <a:pt x="132" y="536"/>
                      </a:lnTo>
                      <a:lnTo>
                        <a:pt x="132" y="537"/>
                      </a:lnTo>
                      <a:lnTo>
                        <a:pt x="131" y="537"/>
                      </a:lnTo>
                      <a:lnTo>
                        <a:pt x="131" y="538"/>
                      </a:lnTo>
                      <a:lnTo>
                        <a:pt x="130" y="538"/>
                      </a:lnTo>
                      <a:lnTo>
                        <a:pt x="130" y="539"/>
                      </a:lnTo>
                      <a:lnTo>
                        <a:pt x="129" y="539"/>
                      </a:lnTo>
                      <a:lnTo>
                        <a:pt x="129" y="538"/>
                      </a:lnTo>
                      <a:lnTo>
                        <a:pt x="129" y="539"/>
                      </a:lnTo>
                      <a:lnTo>
                        <a:pt x="129" y="540"/>
                      </a:lnTo>
                      <a:lnTo>
                        <a:pt x="128" y="540"/>
                      </a:lnTo>
                      <a:lnTo>
                        <a:pt x="128" y="539"/>
                      </a:lnTo>
                      <a:lnTo>
                        <a:pt x="127" y="539"/>
                      </a:lnTo>
                      <a:lnTo>
                        <a:pt x="126" y="539"/>
                      </a:lnTo>
                      <a:lnTo>
                        <a:pt x="125" y="539"/>
                      </a:lnTo>
                      <a:lnTo>
                        <a:pt x="125" y="538"/>
                      </a:lnTo>
                      <a:lnTo>
                        <a:pt x="124" y="538"/>
                      </a:lnTo>
                      <a:lnTo>
                        <a:pt x="124" y="537"/>
                      </a:lnTo>
                      <a:lnTo>
                        <a:pt x="124" y="536"/>
                      </a:lnTo>
                      <a:lnTo>
                        <a:pt x="124" y="535"/>
                      </a:lnTo>
                      <a:lnTo>
                        <a:pt x="123" y="534"/>
                      </a:lnTo>
                      <a:lnTo>
                        <a:pt x="122" y="534"/>
                      </a:lnTo>
                      <a:lnTo>
                        <a:pt x="122" y="533"/>
                      </a:lnTo>
                      <a:lnTo>
                        <a:pt x="120" y="533"/>
                      </a:lnTo>
                      <a:lnTo>
                        <a:pt x="121" y="533"/>
                      </a:lnTo>
                      <a:lnTo>
                        <a:pt x="121" y="532"/>
                      </a:lnTo>
                      <a:lnTo>
                        <a:pt x="120" y="532"/>
                      </a:lnTo>
                      <a:lnTo>
                        <a:pt x="121" y="532"/>
                      </a:lnTo>
                      <a:lnTo>
                        <a:pt x="121" y="531"/>
                      </a:lnTo>
                      <a:lnTo>
                        <a:pt x="121" y="530"/>
                      </a:lnTo>
                      <a:lnTo>
                        <a:pt x="120" y="530"/>
                      </a:lnTo>
                      <a:lnTo>
                        <a:pt x="120" y="531"/>
                      </a:lnTo>
                      <a:lnTo>
                        <a:pt x="120" y="530"/>
                      </a:lnTo>
                      <a:lnTo>
                        <a:pt x="120" y="529"/>
                      </a:lnTo>
                      <a:lnTo>
                        <a:pt x="119" y="529"/>
                      </a:lnTo>
                      <a:lnTo>
                        <a:pt x="119" y="528"/>
                      </a:lnTo>
                      <a:lnTo>
                        <a:pt x="118" y="528"/>
                      </a:lnTo>
                      <a:lnTo>
                        <a:pt x="118" y="527"/>
                      </a:lnTo>
                      <a:lnTo>
                        <a:pt x="118" y="526"/>
                      </a:lnTo>
                      <a:lnTo>
                        <a:pt x="117" y="526"/>
                      </a:lnTo>
                      <a:lnTo>
                        <a:pt x="117" y="525"/>
                      </a:lnTo>
                      <a:lnTo>
                        <a:pt x="116" y="525"/>
                      </a:lnTo>
                      <a:lnTo>
                        <a:pt x="116" y="524"/>
                      </a:lnTo>
                      <a:lnTo>
                        <a:pt x="115" y="524"/>
                      </a:lnTo>
                      <a:lnTo>
                        <a:pt x="115" y="523"/>
                      </a:lnTo>
                      <a:lnTo>
                        <a:pt x="115" y="522"/>
                      </a:lnTo>
                      <a:lnTo>
                        <a:pt x="115" y="523"/>
                      </a:lnTo>
                      <a:lnTo>
                        <a:pt x="114" y="522"/>
                      </a:lnTo>
                      <a:lnTo>
                        <a:pt x="114" y="521"/>
                      </a:lnTo>
                      <a:lnTo>
                        <a:pt x="114" y="522"/>
                      </a:lnTo>
                      <a:lnTo>
                        <a:pt x="114" y="521"/>
                      </a:lnTo>
                      <a:lnTo>
                        <a:pt x="113" y="521"/>
                      </a:lnTo>
                      <a:lnTo>
                        <a:pt x="112" y="521"/>
                      </a:lnTo>
                      <a:lnTo>
                        <a:pt x="112" y="520"/>
                      </a:lnTo>
                      <a:lnTo>
                        <a:pt x="111" y="520"/>
                      </a:lnTo>
                      <a:lnTo>
                        <a:pt x="111" y="519"/>
                      </a:lnTo>
                      <a:lnTo>
                        <a:pt x="110" y="519"/>
                      </a:lnTo>
                      <a:lnTo>
                        <a:pt x="110" y="518"/>
                      </a:lnTo>
                      <a:lnTo>
                        <a:pt x="111" y="518"/>
                      </a:lnTo>
                      <a:lnTo>
                        <a:pt x="110" y="518"/>
                      </a:lnTo>
                      <a:lnTo>
                        <a:pt x="111" y="517"/>
                      </a:lnTo>
                      <a:lnTo>
                        <a:pt x="110" y="517"/>
                      </a:lnTo>
                      <a:lnTo>
                        <a:pt x="110" y="516"/>
                      </a:lnTo>
                      <a:lnTo>
                        <a:pt x="110" y="515"/>
                      </a:lnTo>
                      <a:lnTo>
                        <a:pt x="109" y="515"/>
                      </a:lnTo>
                      <a:lnTo>
                        <a:pt x="110" y="515"/>
                      </a:lnTo>
                      <a:lnTo>
                        <a:pt x="109" y="515"/>
                      </a:lnTo>
                      <a:lnTo>
                        <a:pt x="109" y="514"/>
                      </a:lnTo>
                      <a:lnTo>
                        <a:pt x="109" y="515"/>
                      </a:lnTo>
                      <a:lnTo>
                        <a:pt x="109" y="514"/>
                      </a:lnTo>
                      <a:lnTo>
                        <a:pt x="109" y="513"/>
                      </a:lnTo>
                      <a:lnTo>
                        <a:pt x="108" y="513"/>
                      </a:lnTo>
                      <a:lnTo>
                        <a:pt x="108" y="512"/>
                      </a:lnTo>
                      <a:lnTo>
                        <a:pt x="107" y="512"/>
                      </a:lnTo>
                      <a:lnTo>
                        <a:pt x="106" y="512"/>
                      </a:lnTo>
                      <a:lnTo>
                        <a:pt x="105" y="512"/>
                      </a:lnTo>
                      <a:lnTo>
                        <a:pt x="105" y="511"/>
                      </a:lnTo>
                      <a:lnTo>
                        <a:pt x="106" y="511"/>
                      </a:lnTo>
                      <a:lnTo>
                        <a:pt x="106" y="510"/>
                      </a:lnTo>
                      <a:lnTo>
                        <a:pt x="105" y="510"/>
                      </a:lnTo>
                      <a:lnTo>
                        <a:pt x="106" y="510"/>
                      </a:lnTo>
                      <a:lnTo>
                        <a:pt x="106" y="509"/>
                      </a:lnTo>
                      <a:lnTo>
                        <a:pt x="105" y="509"/>
                      </a:lnTo>
                      <a:lnTo>
                        <a:pt x="104" y="508"/>
                      </a:lnTo>
                      <a:lnTo>
                        <a:pt x="104" y="507"/>
                      </a:lnTo>
                      <a:lnTo>
                        <a:pt x="103" y="507"/>
                      </a:lnTo>
                      <a:lnTo>
                        <a:pt x="104" y="507"/>
                      </a:lnTo>
                      <a:lnTo>
                        <a:pt x="105" y="507"/>
                      </a:lnTo>
                      <a:lnTo>
                        <a:pt x="104" y="506"/>
                      </a:lnTo>
                      <a:lnTo>
                        <a:pt x="104" y="505"/>
                      </a:lnTo>
                      <a:lnTo>
                        <a:pt x="103" y="505"/>
                      </a:lnTo>
                      <a:lnTo>
                        <a:pt x="103" y="504"/>
                      </a:lnTo>
                      <a:lnTo>
                        <a:pt x="102" y="503"/>
                      </a:lnTo>
                      <a:lnTo>
                        <a:pt x="101" y="503"/>
                      </a:lnTo>
                      <a:lnTo>
                        <a:pt x="101" y="504"/>
                      </a:lnTo>
                      <a:lnTo>
                        <a:pt x="102" y="505"/>
                      </a:lnTo>
                      <a:lnTo>
                        <a:pt x="102" y="506"/>
                      </a:lnTo>
                      <a:lnTo>
                        <a:pt x="101" y="506"/>
                      </a:lnTo>
                      <a:lnTo>
                        <a:pt x="100" y="506"/>
                      </a:lnTo>
                      <a:lnTo>
                        <a:pt x="100" y="505"/>
                      </a:lnTo>
                      <a:lnTo>
                        <a:pt x="100" y="504"/>
                      </a:lnTo>
                      <a:lnTo>
                        <a:pt x="100" y="503"/>
                      </a:lnTo>
                      <a:lnTo>
                        <a:pt x="100" y="502"/>
                      </a:lnTo>
                      <a:lnTo>
                        <a:pt x="100" y="501"/>
                      </a:lnTo>
                      <a:lnTo>
                        <a:pt x="99" y="500"/>
                      </a:lnTo>
                      <a:lnTo>
                        <a:pt x="99" y="499"/>
                      </a:lnTo>
                      <a:lnTo>
                        <a:pt x="98" y="498"/>
                      </a:lnTo>
                      <a:lnTo>
                        <a:pt x="97" y="498"/>
                      </a:lnTo>
                      <a:lnTo>
                        <a:pt x="96" y="498"/>
                      </a:lnTo>
                      <a:lnTo>
                        <a:pt x="96" y="497"/>
                      </a:lnTo>
                      <a:lnTo>
                        <a:pt x="97" y="497"/>
                      </a:lnTo>
                      <a:lnTo>
                        <a:pt x="97" y="496"/>
                      </a:lnTo>
                      <a:lnTo>
                        <a:pt x="97" y="495"/>
                      </a:lnTo>
                      <a:lnTo>
                        <a:pt x="96" y="495"/>
                      </a:lnTo>
                      <a:lnTo>
                        <a:pt x="95" y="495"/>
                      </a:lnTo>
                      <a:lnTo>
                        <a:pt x="94" y="495"/>
                      </a:lnTo>
                      <a:lnTo>
                        <a:pt x="94" y="496"/>
                      </a:lnTo>
                      <a:lnTo>
                        <a:pt x="93" y="496"/>
                      </a:lnTo>
                      <a:lnTo>
                        <a:pt x="93" y="495"/>
                      </a:lnTo>
                      <a:lnTo>
                        <a:pt x="93" y="494"/>
                      </a:lnTo>
                      <a:lnTo>
                        <a:pt x="93" y="493"/>
                      </a:lnTo>
                      <a:lnTo>
                        <a:pt x="93" y="492"/>
                      </a:lnTo>
                      <a:lnTo>
                        <a:pt x="92" y="492"/>
                      </a:lnTo>
                      <a:lnTo>
                        <a:pt x="91" y="492"/>
                      </a:lnTo>
                      <a:lnTo>
                        <a:pt x="91" y="491"/>
                      </a:lnTo>
                      <a:lnTo>
                        <a:pt x="91" y="490"/>
                      </a:lnTo>
                      <a:lnTo>
                        <a:pt x="91" y="489"/>
                      </a:lnTo>
                      <a:lnTo>
                        <a:pt x="91" y="488"/>
                      </a:lnTo>
                      <a:lnTo>
                        <a:pt x="90" y="488"/>
                      </a:lnTo>
                      <a:lnTo>
                        <a:pt x="89" y="488"/>
                      </a:lnTo>
                      <a:lnTo>
                        <a:pt x="88" y="488"/>
                      </a:lnTo>
                      <a:lnTo>
                        <a:pt x="87" y="489"/>
                      </a:lnTo>
                      <a:lnTo>
                        <a:pt x="86" y="489"/>
                      </a:lnTo>
                      <a:lnTo>
                        <a:pt x="85" y="488"/>
                      </a:lnTo>
                      <a:lnTo>
                        <a:pt x="84" y="488"/>
                      </a:lnTo>
                      <a:lnTo>
                        <a:pt x="85" y="487"/>
                      </a:lnTo>
                      <a:lnTo>
                        <a:pt x="86" y="486"/>
                      </a:lnTo>
                      <a:lnTo>
                        <a:pt x="87" y="486"/>
                      </a:lnTo>
                      <a:lnTo>
                        <a:pt x="87" y="485"/>
                      </a:lnTo>
                      <a:lnTo>
                        <a:pt x="89" y="485"/>
                      </a:lnTo>
                      <a:lnTo>
                        <a:pt x="90" y="485"/>
                      </a:lnTo>
                      <a:lnTo>
                        <a:pt x="92" y="484"/>
                      </a:lnTo>
                      <a:lnTo>
                        <a:pt x="92" y="483"/>
                      </a:lnTo>
                      <a:lnTo>
                        <a:pt x="93" y="483"/>
                      </a:lnTo>
                      <a:lnTo>
                        <a:pt x="93" y="482"/>
                      </a:lnTo>
                      <a:lnTo>
                        <a:pt x="94" y="481"/>
                      </a:lnTo>
                      <a:lnTo>
                        <a:pt x="94" y="480"/>
                      </a:lnTo>
                      <a:lnTo>
                        <a:pt x="93" y="479"/>
                      </a:lnTo>
                      <a:lnTo>
                        <a:pt x="92" y="477"/>
                      </a:lnTo>
                      <a:lnTo>
                        <a:pt x="91" y="476"/>
                      </a:lnTo>
                      <a:lnTo>
                        <a:pt x="90" y="476"/>
                      </a:lnTo>
                      <a:lnTo>
                        <a:pt x="90" y="475"/>
                      </a:lnTo>
                      <a:lnTo>
                        <a:pt x="89" y="475"/>
                      </a:lnTo>
                      <a:lnTo>
                        <a:pt x="88" y="475"/>
                      </a:lnTo>
                      <a:lnTo>
                        <a:pt x="87" y="475"/>
                      </a:lnTo>
                      <a:lnTo>
                        <a:pt x="86" y="475"/>
                      </a:lnTo>
                      <a:lnTo>
                        <a:pt x="85" y="474"/>
                      </a:lnTo>
                      <a:lnTo>
                        <a:pt x="84" y="475"/>
                      </a:lnTo>
                      <a:lnTo>
                        <a:pt x="83" y="475"/>
                      </a:lnTo>
                      <a:lnTo>
                        <a:pt x="83" y="476"/>
                      </a:lnTo>
                      <a:lnTo>
                        <a:pt x="82" y="477"/>
                      </a:lnTo>
                      <a:lnTo>
                        <a:pt x="81" y="477"/>
                      </a:lnTo>
                      <a:lnTo>
                        <a:pt x="80" y="477"/>
                      </a:lnTo>
                      <a:lnTo>
                        <a:pt x="80" y="476"/>
                      </a:lnTo>
                      <a:lnTo>
                        <a:pt x="79" y="475"/>
                      </a:lnTo>
                      <a:lnTo>
                        <a:pt x="79" y="474"/>
                      </a:lnTo>
                      <a:lnTo>
                        <a:pt x="78" y="473"/>
                      </a:lnTo>
                      <a:lnTo>
                        <a:pt x="77" y="472"/>
                      </a:lnTo>
                      <a:lnTo>
                        <a:pt x="76" y="471"/>
                      </a:lnTo>
                      <a:lnTo>
                        <a:pt x="75" y="470"/>
                      </a:lnTo>
                      <a:lnTo>
                        <a:pt x="74" y="470"/>
                      </a:lnTo>
                      <a:lnTo>
                        <a:pt x="73" y="469"/>
                      </a:lnTo>
                      <a:lnTo>
                        <a:pt x="73" y="468"/>
                      </a:lnTo>
                      <a:lnTo>
                        <a:pt x="73" y="467"/>
                      </a:lnTo>
                      <a:lnTo>
                        <a:pt x="73" y="466"/>
                      </a:lnTo>
                      <a:lnTo>
                        <a:pt x="74" y="465"/>
                      </a:lnTo>
                      <a:lnTo>
                        <a:pt x="75" y="465"/>
                      </a:lnTo>
                      <a:lnTo>
                        <a:pt x="76" y="464"/>
                      </a:lnTo>
                      <a:lnTo>
                        <a:pt x="77" y="464"/>
                      </a:lnTo>
                      <a:lnTo>
                        <a:pt x="79" y="465"/>
                      </a:lnTo>
                      <a:lnTo>
                        <a:pt x="80" y="465"/>
                      </a:lnTo>
                      <a:lnTo>
                        <a:pt x="81" y="465"/>
                      </a:lnTo>
                      <a:lnTo>
                        <a:pt x="81" y="464"/>
                      </a:lnTo>
                      <a:lnTo>
                        <a:pt x="82" y="464"/>
                      </a:lnTo>
                      <a:lnTo>
                        <a:pt x="83" y="463"/>
                      </a:lnTo>
                      <a:lnTo>
                        <a:pt x="83" y="462"/>
                      </a:lnTo>
                      <a:lnTo>
                        <a:pt x="83" y="461"/>
                      </a:lnTo>
                      <a:lnTo>
                        <a:pt x="84" y="460"/>
                      </a:lnTo>
                      <a:lnTo>
                        <a:pt x="85" y="458"/>
                      </a:lnTo>
                      <a:lnTo>
                        <a:pt x="86" y="458"/>
                      </a:lnTo>
                      <a:lnTo>
                        <a:pt x="85" y="458"/>
                      </a:lnTo>
                      <a:lnTo>
                        <a:pt x="86" y="457"/>
                      </a:lnTo>
                      <a:lnTo>
                        <a:pt x="86" y="456"/>
                      </a:lnTo>
                      <a:lnTo>
                        <a:pt x="86" y="455"/>
                      </a:lnTo>
                      <a:lnTo>
                        <a:pt x="87" y="455"/>
                      </a:lnTo>
                      <a:lnTo>
                        <a:pt x="88" y="455"/>
                      </a:lnTo>
                      <a:lnTo>
                        <a:pt x="88" y="454"/>
                      </a:lnTo>
                      <a:lnTo>
                        <a:pt x="89" y="454"/>
                      </a:lnTo>
                      <a:lnTo>
                        <a:pt x="90" y="453"/>
                      </a:lnTo>
                      <a:lnTo>
                        <a:pt x="91" y="453"/>
                      </a:lnTo>
                      <a:lnTo>
                        <a:pt x="91" y="452"/>
                      </a:lnTo>
                      <a:lnTo>
                        <a:pt x="91" y="451"/>
                      </a:lnTo>
                      <a:lnTo>
                        <a:pt x="91" y="450"/>
                      </a:lnTo>
                      <a:lnTo>
                        <a:pt x="91" y="449"/>
                      </a:lnTo>
                      <a:lnTo>
                        <a:pt x="92" y="448"/>
                      </a:lnTo>
                      <a:lnTo>
                        <a:pt x="93" y="447"/>
                      </a:lnTo>
                      <a:lnTo>
                        <a:pt x="93" y="445"/>
                      </a:lnTo>
                      <a:lnTo>
                        <a:pt x="93" y="444"/>
                      </a:lnTo>
                      <a:lnTo>
                        <a:pt x="92" y="442"/>
                      </a:lnTo>
                      <a:lnTo>
                        <a:pt x="91" y="442"/>
                      </a:lnTo>
                      <a:lnTo>
                        <a:pt x="91" y="441"/>
                      </a:lnTo>
                      <a:lnTo>
                        <a:pt x="92" y="439"/>
                      </a:lnTo>
                      <a:lnTo>
                        <a:pt x="92" y="438"/>
                      </a:lnTo>
                      <a:lnTo>
                        <a:pt x="94" y="436"/>
                      </a:lnTo>
                      <a:lnTo>
                        <a:pt x="94" y="435"/>
                      </a:lnTo>
                      <a:lnTo>
                        <a:pt x="94" y="434"/>
                      </a:lnTo>
                      <a:lnTo>
                        <a:pt x="94" y="433"/>
                      </a:lnTo>
                      <a:lnTo>
                        <a:pt x="94" y="431"/>
                      </a:lnTo>
                      <a:lnTo>
                        <a:pt x="94" y="430"/>
                      </a:lnTo>
                      <a:lnTo>
                        <a:pt x="94" y="429"/>
                      </a:lnTo>
                      <a:lnTo>
                        <a:pt x="94" y="428"/>
                      </a:lnTo>
                      <a:lnTo>
                        <a:pt x="95" y="427"/>
                      </a:lnTo>
                      <a:lnTo>
                        <a:pt x="96" y="425"/>
                      </a:lnTo>
                      <a:lnTo>
                        <a:pt x="97" y="424"/>
                      </a:lnTo>
                      <a:lnTo>
                        <a:pt x="97" y="423"/>
                      </a:lnTo>
                      <a:lnTo>
                        <a:pt x="97" y="422"/>
                      </a:lnTo>
                      <a:lnTo>
                        <a:pt x="97" y="420"/>
                      </a:lnTo>
                      <a:lnTo>
                        <a:pt x="98" y="419"/>
                      </a:lnTo>
                      <a:lnTo>
                        <a:pt x="99" y="419"/>
                      </a:lnTo>
                      <a:lnTo>
                        <a:pt x="99" y="417"/>
                      </a:lnTo>
                      <a:lnTo>
                        <a:pt x="99" y="416"/>
                      </a:lnTo>
                      <a:lnTo>
                        <a:pt x="100" y="416"/>
                      </a:lnTo>
                      <a:lnTo>
                        <a:pt x="100" y="415"/>
                      </a:lnTo>
                      <a:lnTo>
                        <a:pt x="101" y="415"/>
                      </a:lnTo>
                      <a:lnTo>
                        <a:pt x="101" y="413"/>
                      </a:lnTo>
                      <a:lnTo>
                        <a:pt x="100" y="411"/>
                      </a:lnTo>
                      <a:lnTo>
                        <a:pt x="100" y="410"/>
                      </a:lnTo>
                      <a:lnTo>
                        <a:pt x="101" y="408"/>
                      </a:lnTo>
                      <a:lnTo>
                        <a:pt x="101" y="407"/>
                      </a:lnTo>
                      <a:lnTo>
                        <a:pt x="102" y="406"/>
                      </a:lnTo>
                      <a:lnTo>
                        <a:pt x="102" y="405"/>
                      </a:lnTo>
                      <a:lnTo>
                        <a:pt x="102" y="404"/>
                      </a:lnTo>
                      <a:lnTo>
                        <a:pt x="102" y="403"/>
                      </a:lnTo>
                      <a:lnTo>
                        <a:pt x="103" y="401"/>
                      </a:lnTo>
                      <a:lnTo>
                        <a:pt x="104" y="398"/>
                      </a:lnTo>
                      <a:lnTo>
                        <a:pt x="105" y="398"/>
                      </a:lnTo>
                      <a:lnTo>
                        <a:pt x="104" y="397"/>
                      </a:lnTo>
                      <a:lnTo>
                        <a:pt x="104" y="395"/>
                      </a:lnTo>
                      <a:lnTo>
                        <a:pt x="103" y="394"/>
                      </a:lnTo>
                      <a:lnTo>
                        <a:pt x="103" y="393"/>
                      </a:lnTo>
                      <a:lnTo>
                        <a:pt x="102" y="391"/>
                      </a:lnTo>
                      <a:lnTo>
                        <a:pt x="101" y="389"/>
                      </a:lnTo>
                      <a:lnTo>
                        <a:pt x="101" y="387"/>
                      </a:lnTo>
                      <a:lnTo>
                        <a:pt x="101" y="385"/>
                      </a:lnTo>
                      <a:lnTo>
                        <a:pt x="101" y="384"/>
                      </a:lnTo>
                      <a:lnTo>
                        <a:pt x="101" y="382"/>
                      </a:lnTo>
                      <a:lnTo>
                        <a:pt x="101" y="380"/>
                      </a:lnTo>
                      <a:lnTo>
                        <a:pt x="101" y="379"/>
                      </a:lnTo>
                      <a:lnTo>
                        <a:pt x="101" y="378"/>
                      </a:lnTo>
                      <a:lnTo>
                        <a:pt x="100" y="377"/>
                      </a:lnTo>
                      <a:lnTo>
                        <a:pt x="100" y="376"/>
                      </a:lnTo>
                      <a:lnTo>
                        <a:pt x="100" y="375"/>
                      </a:lnTo>
                      <a:lnTo>
                        <a:pt x="101" y="374"/>
                      </a:lnTo>
                      <a:lnTo>
                        <a:pt x="101" y="373"/>
                      </a:lnTo>
                      <a:lnTo>
                        <a:pt x="101" y="372"/>
                      </a:lnTo>
                      <a:lnTo>
                        <a:pt x="102" y="371"/>
                      </a:lnTo>
                      <a:lnTo>
                        <a:pt x="101" y="369"/>
                      </a:lnTo>
                      <a:lnTo>
                        <a:pt x="101" y="368"/>
                      </a:lnTo>
                      <a:lnTo>
                        <a:pt x="101" y="367"/>
                      </a:lnTo>
                      <a:lnTo>
                        <a:pt x="101" y="366"/>
                      </a:lnTo>
                      <a:lnTo>
                        <a:pt x="101" y="364"/>
                      </a:lnTo>
                      <a:lnTo>
                        <a:pt x="101" y="363"/>
                      </a:lnTo>
                      <a:lnTo>
                        <a:pt x="100" y="362"/>
                      </a:lnTo>
                      <a:lnTo>
                        <a:pt x="100" y="361"/>
                      </a:lnTo>
                      <a:lnTo>
                        <a:pt x="99" y="360"/>
                      </a:lnTo>
                      <a:lnTo>
                        <a:pt x="99" y="359"/>
                      </a:lnTo>
                      <a:lnTo>
                        <a:pt x="98" y="358"/>
                      </a:lnTo>
                      <a:lnTo>
                        <a:pt x="97" y="357"/>
                      </a:lnTo>
                      <a:lnTo>
                        <a:pt x="97" y="356"/>
                      </a:lnTo>
                      <a:lnTo>
                        <a:pt x="97" y="355"/>
                      </a:lnTo>
                      <a:lnTo>
                        <a:pt x="97" y="354"/>
                      </a:lnTo>
                      <a:lnTo>
                        <a:pt x="98" y="352"/>
                      </a:lnTo>
                      <a:lnTo>
                        <a:pt x="99" y="350"/>
                      </a:lnTo>
                      <a:lnTo>
                        <a:pt x="99" y="348"/>
                      </a:lnTo>
                      <a:lnTo>
                        <a:pt x="99" y="347"/>
                      </a:lnTo>
                      <a:lnTo>
                        <a:pt x="98" y="346"/>
                      </a:lnTo>
                      <a:lnTo>
                        <a:pt x="98" y="345"/>
                      </a:lnTo>
                      <a:lnTo>
                        <a:pt x="98" y="343"/>
                      </a:lnTo>
                      <a:lnTo>
                        <a:pt x="98" y="342"/>
                      </a:lnTo>
                      <a:lnTo>
                        <a:pt x="97" y="340"/>
                      </a:lnTo>
                      <a:lnTo>
                        <a:pt x="96" y="338"/>
                      </a:lnTo>
                      <a:lnTo>
                        <a:pt x="95" y="338"/>
                      </a:lnTo>
                      <a:lnTo>
                        <a:pt x="95" y="337"/>
                      </a:lnTo>
                      <a:lnTo>
                        <a:pt x="94" y="336"/>
                      </a:lnTo>
                      <a:lnTo>
                        <a:pt x="94" y="335"/>
                      </a:lnTo>
                      <a:lnTo>
                        <a:pt x="93" y="335"/>
                      </a:lnTo>
                      <a:lnTo>
                        <a:pt x="92" y="334"/>
                      </a:lnTo>
                      <a:lnTo>
                        <a:pt x="92" y="335"/>
                      </a:lnTo>
                      <a:lnTo>
                        <a:pt x="91" y="335"/>
                      </a:lnTo>
                      <a:lnTo>
                        <a:pt x="89" y="334"/>
                      </a:lnTo>
                      <a:lnTo>
                        <a:pt x="88" y="334"/>
                      </a:lnTo>
                      <a:lnTo>
                        <a:pt x="86" y="332"/>
                      </a:lnTo>
                      <a:lnTo>
                        <a:pt x="85" y="331"/>
                      </a:lnTo>
                      <a:lnTo>
                        <a:pt x="84" y="331"/>
                      </a:lnTo>
                      <a:lnTo>
                        <a:pt x="84" y="330"/>
                      </a:lnTo>
                      <a:lnTo>
                        <a:pt x="83" y="330"/>
                      </a:lnTo>
                      <a:lnTo>
                        <a:pt x="80" y="328"/>
                      </a:lnTo>
                      <a:lnTo>
                        <a:pt x="79" y="328"/>
                      </a:lnTo>
                      <a:lnTo>
                        <a:pt x="79" y="327"/>
                      </a:lnTo>
                      <a:lnTo>
                        <a:pt x="78" y="327"/>
                      </a:lnTo>
                      <a:lnTo>
                        <a:pt x="77" y="327"/>
                      </a:lnTo>
                      <a:lnTo>
                        <a:pt x="76" y="327"/>
                      </a:lnTo>
                      <a:lnTo>
                        <a:pt x="75" y="327"/>
                      </a:lnTo>
                      <a:lnTo>
                        <a:pt x="74" y="327"/>
                      </a:lnTo>
                      <a:lnTo>
                        <a:pt x="72" y="327"/>
                      </a:lnTo>
                      <a:lnTo>
                        <a:pt x="71" y="327"/>
                      </a:lnTo>
                      <a:lnTo>
                        <a:pt x="71" y="326"/>
                      </a:lnTo>
                      <a:lnTo>
                        <a:pt x="70" y="325"/>
                      </a:lnTo>
                      <a:lnTo>
                        <a:pt x="69" y="324"/>
                      </a:lnTo>
                      <a:lnTo>
                        <a:pt x="69" y="323"/>
                      </a:lnTo>
                      <a:lnTo>
                        <a:pt x="69" y="322"/>
                      </a:lnTo>
                      <a:lnTo>
                        <a:pt x="69" y="321"/>
                      </a:lnTo>
                      <a:lnTo>
                        <a:pt x="69" y="319"/>
                      </a:lnTo>
                      <a:lnTo>
                        <a:pt x="69" y="318"/>
                      </a:lnTo>
                      <a:lnTo>
                        <a:pt x="68" y="317"/>
                      </a:lnTo>
                      <a:lnTo>
                        <a:pt x="66" y="316"/>
                      </a:lnTo>
                      <a:lnTo>
                        <a:pt x="65" y="316"/>
                      </a:lnTo>
                      <a:lnTo>
                        <a:pt x="64" y="316"/>
                      </a:lnTo>
                      <a:lnTo>
                        <a:pt x="64" y="315"/>
                      </a:lnTo>
                      <a:lnTo>
                        <a:pt x="62" y="315"/>
                      </a:lnTo>
                      <a:lnTo>
                        <a:pt x="60" y="315"/>
                      </a:lnTo>
                      <a:lnTo>
                        <a:pt x="59" y="315"/>
                      </a:lnTo>
                      <a:lnTo>
                        <a:pt x="58" y="315"/>
                      </a:lnTo>
                      <a:lnTo>
                        <a:pt x="57" y="315"/>
                      </a:lnTo>
                      <a:lnTo>
                        <a:pt x="56" y="316"/>
                      </a:lnTo>
                      <a:lnTo>
                        <a:pt x="55" y="317"/>
                      </a:lnTo>
                      <a:lnTo>
                        <a:pt x="53" y="317"/>
                      </a:lnTo>
                      <a:lnTo>
                        <a:pt x="52" y="318"/>
                      </a:lnTo>
                      <a:lnTo>
                        <a:pt x="52" y="317"/>
                      </a:lnTo>
                      <a:lnTo>
                        <a:pt x="50" y="317"/>
                      </a:lnTo>
                      <a:lnTo>
                        <a:pt x="47" y="316"/>
                      </a:lnTo>
                      <a:lnTo>
                        <a:pt x="45" y="316"/>
                      </a:lnTo>
                      <a:lnTo>
                        <a:pt x="44" y="315"/>
                      </a:lnTo>
                      <a:lnTo>
                        <a:pt x="43" y="315"/>
                      </a:lnTo>
                      <a:lnTo>
                        <a:pt x="42" y="314"/>
                      </a:lnTo>
                      <a:lnTo>
                        <a:pt x="41" y="314"/>
                      </a:lnTo>
                      <a:lnTo>
                        <a:pt x="40" y="313"/>
                      </a:lnTo>
                      <a:lnTo>
                        <a:pt x="39" y="313"/>
                      </a:lnTo>
                      <a:lnTo>
                        <a:pt x="37" y="312"/>
                      </a:lnTo>
                      <a:lnTo>
                        <a:pt x="36" y="311"/>
                      </a:lnTo>
                      <a:lnTo>
                        <a:pt x="35" y="311"/>
                      </a:lnTo>
                      <a:lnTo>
                        <a:pt x="34" y="311"/>
                      </a:lnTo>
                      <a:lnTo>
                        <a:pt x="33" y="310"/>
                      </a:lnTo>
                      <a:lnTo>
                        <a:pt x="32" y="309"/>
                      </a:lnTo>
                      <a:lnTo>
                        <a:pt x="31" y="308"/>
                      </a:lnTo>
                      <a:lnTo>
                        <a:pt x="30" y="308"/>
                      </a:lnTo>
                      <a:lnTo>
                        <a:pt x="29" y="308"/>
                      </a:lnTo>
                      <a:lnTo>
                        <a:pt x="28" y="308"/>
                      </a:lnTo>
                      <a:lnTo>
                        <a:pt x="26" y="308"/>
                      </a:lnTo>
                      <a:lnTo>
                        <a:pt x="24" y="309"/>
                      </a:lnTo>
                      <a:lnTo>
                        <a:pt x="23" y="309"/>
                      </a:lnTo>
                      <a:lnTo>
                        <a:pt x="22" y="309"/>
                      </a:lnTo>
                      <a:lnTo>
                        <a:pt x="21" y="309"/>
                      </a:lnTo>
                      <a:lnTo>
                        <a:pt x="20" y="309"/>
                      </a:lnTo>
                      <a:lnTo>
                        <a:pt x="19" y="309"/>
                      </a:lnTo>
                      <a:lnTo>
                        <a:pt x="18" y="309"/>
                      </a:lnTo>
                      <a:lnTo>
                        <a:pt x="17" y="309"/>
                      </a:lnTo>
                      <a:lnTo>
                        <a:pt x="17" y="310"/>
                      </a:lnTo>
                      <a:lnTo>
                        <a:pt x="16" y="311"/>
                      </a:lnTo>
                      <a:lnTo>
                        <a:pt x="15" y="311"/>
                      </a:lnTo>
                      <a:lnTo>
                        <a:pt x="15" y="312"/>
                      </a:lnTo>
                      <a:lnTo>
                        <a:pt x="15" y="313"/>
                      </a:lnTo>
                      <a:lnTo>
                        <a:pt x="14" y="314"/>
                      </a:lnTo>
                      <a:lnTo>
                        <a:pt x="14" y="315"/>
                      </a:lnTo>
                      <a:lnTo>
                        <a:pt x="14" y="316"/>
                      </a:lnTo>
                      <a:lnTo>
                        <a:pt x="13" y="318"/>
                      </a:lnTo>
                      <a:lnTo>
                        <a:pt x="12" y="319"/>
                      </a:lnTo>
                      <a:lnTo>
                        <a:pt x="12" y="320"/>
                      </a:lnTo>
                      <a:lnTo>
                        <a:pt x="11" y="320"/>
                      </a:lnTo>
                      <a:lnTo>
                        <a:pt x="9" y="319"/>
                      </a:lnTo>
                      <a:lnTo>
                        <a:pt x="9" y="318"/>
                      </a:lnTo>
                      <a:lnTo>
                        <a:pt x="8" y="318"/>
                      </a:lnTo>
                      <a:lnTo>
                        <a:pt x="7" y="317"/>
                      </a:lnTo>
                      <a:lnTo>
                        <a:pt x="5" y="317"/>
                      </a:lnTo>
                      <a:lnTo>
                        <a:pt x="5" y="318"/>
                      </a:lnTo>
                      <a:lnTo>
                        <a:pt x="4" y="318"/>
                      </a:lnTo>
                      <a:lnTo>
                        <a:pt x="4" y="319"/>
                      </a:lnTo>
                      <a:lnTo>
                        <a:pt x="3" y="320"/>
                      </a:lnTo>
                      <a:lnTo>
                        <a:pt x="3" y="321"/>
                      </a:lnTo>
                      <a:lnTo>
                        <a:pt x="2" y="321"/>
                      </a:lnTo>
                      <a:lnTo>
                        <a:pt x="1" y="320"/>
                      </a:lnTo>
                      <a:lnTo>
                        <a:pt x="1" y="321"/>
                      </a:lnTo>
                      <a:lnTo>
                        <a:pt x="0" y="320"/>
                      </a:lnTo>
                      <a:close/>
                      <a:moveTo>
                        <a:pt x="250" y="21"/>
                      </a:moveTo>
                      <a:lnTo>
                        <a:pt x="250" y="20"/>
                      </a:lnTo>
                      <a:lnTo>
                        <a:pt x="250" y="19"/>
                      </a:lnTo>
                      <a:lnTo>
                        <a:pt x="250" y="18"/>
                      </a:lnTo>
                      <a:lnTo>
                        <a:pt x="251" y="18"/>
                      </a:lnTo>
                      <a:lnTo>
                        <a:pt x="252" y="18"/>
                      </a:lnTo>
                      <a:lnTo>
                        <a:pt x="252" y="17"/>
                      </a:lnTo>
                      <a:lnTo>
                        <a:pt x="252" y="18"/>
                      </a:lnTo>
                      <a:lnTo>
                        <a:pt x="252" y="19"/>
                      </a:lnTo>
                      <a:lnTo>
                        <a:pt x="253" y="19"/>
                      </a:lnTo>
                      <a:lnTo>
                        <a:pt x="253" y="20"/>
                      </a:lnTo>
                      <a:lnTo>
                        <a:pt x="252" y="20"/>
                      </a:lnTo>
                      <a:lnTo>
                        <a:pt x="252" y="21"/>
                      </a:lnTo>
                      <a:lnTo>
                        <a:pt x="252" y="22"/>
                      </a:lnTo>
                      <a:lnTo>
                        <a:pt x="252" y="21"/>
                      </a:lnTo>
                      <a:lnTo>
                        <a:pt x="252" y="20"/>
                      </a:lnTo>
                      <a:lnTo>
                        <a:pt x="253" y="20"/>
                      </a:lnTo>
                      <a:lnTo>
                        <a:pt x="253" y="19"/>
                      </a:lnTo>
                      <a:lnTo>
                        <a:pt x="253" y="18"/>
                      </a:lnTo>
                      <a:lnTo>
                        <a:pt x="253" y="17"/>
                      </a:lnTo>
                      <a:lnTo>
                        <a:pt x="254" y="17"/>
                      </a:lnTo>
                      <a:lnTo>
                        <a:pt x="254" y="16"/>
                      </a:lnTo>
                      <a:lnTo>
                        <a:pt x="253" y="15"/>
                      </a:lnTo>
                      <a:lnTo>
                        <a:pt x="253" y="14"/>
                      </a:lnTo>
                      <a:lnTo>
                        <a:pt x="254" y="13"/>
                      </a:lnTo>
                      <a:lnTo>
                        <a:pt x="254" y="12"/>
                      </a:lnTo>
                      <a:lnTo>
                        <a:pt x="254" y="11"/>
                      </a:lnTo>
                      <a:lnTo>
                        <a:pt x="254" y="10"/>
                      </a:lnTo>
                      <a:lnTo>
                        <a:pt x="254" y="9"/>
                      </a:lnTo>
                      <a:lnTo>
                        <a:pt x="255" y="9"/>
                      </a:lnTo>
                      <a:lnTo>
                        <a:pt x="255" y="8"/>
                      </a:lnTo>
                      <a:lnTo>
                        <a:pt x="255" y="9"/>
                      </a:lnTo>
                      <a:lnTo>
                        <a:pt x="255" y="8"/>
                      </a:lnTo>
                      <a:lnTo>
                        <a:pt x="254" y="8"/>
                      </a:lnTo>
                      <a:lnTo>
                        <a:pt x="255" y="7"/>
                      </a:lnTo>
                      <a:lnTo>
                        <a:pt x="256" y="7"/>
                      </a:lnTo>
                      <a:lnTo>
                        <a:pt x="256" y="8"/>
                      </a:lnTo>
                      <a:lnTo>
                        <a:pt x="256" y="9"/>
                      </a:lnTo>
                      <a:lnTo>
                        <a:pt x="256" y="10"/>
                      </a:lnTo>
                      <a:lnTo>
                        <a:pt x="256" y="11"/>
                      </a:lnTo>
                      <a:lnTo>
                        <a:pt x="256" y="12"/>
                      </a:lnTo>
                      <a:lnTo>
                        <a:pt x="255" y="12"/>
                      </a:lnTo>
                      <a:lnTo>
                        <a:pt x="255" y="13"/>
                      </a:lnTo>
                      <a:lnTo>
                        <a:pt x="254" y="14"/>
                      </a:lnTo>
                      <a:lnTo>
                        <a:pt x="254" y="15"/>
                      </a:lnTo>
                      <a:lnTo>
                        <a:pt x="254" y="16"/>
                      </a:lnTo>
                      <a:lnTo>
                        <a:pt x="255" y="16"/>
                      </a:lnTo>
                      <a:lnTo>
                        <a:pt x="255" y="17"/>
                      </a:lnTo>
                      <a:lnTo>
                        <a:pt x="255" y="18"/>
                      </a:lnTo>
                      <a:lnTo>
                        <a:pt x="254" y="19"/>
                      </a:lnTo>
                      <a:lnTo>
                        <a:pt x="254" y="21"/>
                      </a:lnTo>
                      <a:lnTo>
                        <a:pt x="253" y="21"/>
                      </a:lnTo>
                      <a:lnTo>
                        <a:pt x="253" y="22"/>
                      </a:lnTo>
                      <a:lnTo>
                        <a:pt x="254" y="22"/>
                      </a:lnTo>
                      <a:lnTo>
                        <a:pt x="254" y="23"/>
                      </a:lnTo>
                      <a:lnTo>
                        <a:pt x="255" y="23"/>
                      </a:lnTo>
                      <a:lnTo>
                        <a:pt x="254" y="24"/>
                      </a:lnTo>
                      <a:lnTo>
                        <a:pt x="254" y="25"/>
                      </a:lnTo>
                      <a:lnTo>
                        <a:pt x="253" y="25"/>
                      </a:lnTo>
                      <a:lnTo>
                        <a:pt x="252" y="26"/>
                      </a:lnTo>
                      <a:lnTo>
                        <a:pt x="251" y="25"/>
                      </a:lnTo>
                      <a:lnTo>
                        <a:pt x="249" y="26"/>
                      </a:lnTo>
                      <a:lnTo>
                        <a:pt x="248" y="25"/>
                      </a:lnTo>
                      <a:lnTo>
                        <a:pt x="249" y="25"/>
                      </a:lnTo>
                      <a:lnTo>
                        <a:pt x="250" y="25"/>
                      </a:lnTo>
                      <a:lnTo>
                        <a:pt x="250" y="24"/>
                      </a:lnTo>
                      <a:lnTo>
                        <a:pt x="249" y="23"/>
                      </a:lnTo>
                      <a:lnTo>
                        <a:pt x="250" y="23"/>
                      </a:lnTo>
                      <a:lnTo>
                        <a:pt x="250" y="22"/>
                      </a:lnTo>
                      <a:lnTo>
                        <a:pt x="251" y="22"/>
                      </a:lnTo>
                      <a:lnTo>
                        <a:pt x="250" y="21"/>
                      </a:lnTo>
                      <a:close/>
                      <a:moveTo>
                        <a:pt x="250" y="21"/>
                      </a:moveTo>
                      <a:lnTo>
                        <a:pt x="250" y="22"/>
                      </a:lnTo>
                      <a:lnTo>
                        <a:pt x="249" y="21"/>
                      </a:lnTo>
                      <a:lnTo>
                        <a:pt x="249" y="20"/>
                      </a:lnTo>
                      <a:lnTo>
                        <a:pt x="250" y="21"/>
                      </a:lnTo>
                      <a:close/>
                      <a:moveTo>
                        <a:pt x="250" y="18"/>
                      </a:moveTo>
                      <a:lnTo>
                        <a:pt x="249" y="17"/>
                      </a:lnTo>
                      <a:lnTo>
                        <a:pt x="249" y="16"/>
                      </a:lnTo>
                      <a:lnTo>
                        <a:pt x="248" y="15"/>
                      </a:lnTo>
                      <a:lnTo>
                        <a:pt x="249" y="15"/>
                      </a:lnTo>
                      <a:lnTo>
                        <a:pt x="249" y="14"/>
                      </a:lnTo>
                      <a:lnTo>
                        <a:pt x="249" y="13"/>
                      </a:lnTo>
                      <a:lnTo>
                        <a:pt x="250" y="13"/>
                      </a:lnTo>
                      <a:lnTo>
                        <a:pt x="250" y="12"/>
                      </a:lnTo>
                      <a:lnTo>
                        <a:pt x="251" y="14"/>
                      </a:lnTo>
                      <a:lnTo>
                        <a:pt x="251" y="15"/>
                      </a:lnTo>
                      <a:lnTo>
                        <a:pt x="252" y="15"/>
                      </a:lnTo>
                      <a:lnTo>
                        <a:pt x="252" y="16"/>
                      </a:lnTo>
                      <a:lnTo>
                        <a:pt x="251" y="16"/>
                      </a:lnTo>
                      <a:lnTo>
                        <a:pt x="252" y="16"/>
                      </a:lnTo>
                      <a:lnTo>
                        <a:pt x="252" y="17"/>
                      </a:lnTo>
                      <a:lnTo>
                        <a:pt x="251" y="17"/>
                      </a:lnTo>
                      <a:lnTo>
                        <a:pt x="251" y="18"/>
                      </a:lnTo>
                      <a:lnTo>
                        <a:pt x="250" y="18"/>
                      </a:lnTo>
                      <a:close/>
                      <a:moveTo>
                        <a:pt x="257" y="17"/>
                      </a:moveTo>
                      <a:lnTo>
                        <a:pt x="257" y="17"/>
                      </a:lnTo>
                      <a:lnTo>
                        <a:pt x="258" y="16"/>
                      </a:lnTo>
                      <a:lnTo>
                        <a:pt x="259" y="15"/>
                      </a:lnTo>
                      <a:lnTo>
                        <a:pt x="259" y="14"/>
                      </a:lnTo>
                      <a:lnTo>
                        <a:pt x="259" y="13"/>
                      </a:lnTo>
                      <a:lnTo>
                        <a:pt x="260" y="13"/>
                      </a:lnTo>
                      <a:lnTo>
                        <a:pt x="261" y="14"/>
                      </a:lnTo>
                      <a:lnTo>
                        <a:pt x="262" y="14"/>
                      </a:lnTo>
                      <a:lnTo>
                        <a:pt x="262" y="15"/>
                      </a:lnTo>
                      <a:lnTo>
                        <a:pt x="263" y="15"/>
                      </a:lnTo>
                      <a:lnTo>
                        <a:pt x="263" y="16"/>
                      </a:lnTo>
                      <a:lnTo>
                        <a:pt x="262" y="16"/>
                      </a:lnTo>
                      <a:lnTo>
                        <a:pt x="262" y="17"/>
                      </a:lnTo>
                      <a:lnTo>
                        <a:pt x="261" y="17"/>
                      </a:lnTo>
                      <a:lnTo>
                        <a:pt x="261" y="16"/>
                      </a:lnTo>
                      <a:lnTo>
                        <a:pt x="260" y="16"/>
                      </a:lnTo>
                      <a:lnTo>
                        <a:pt x="259" y="16"/>
                      </a:lnTo>
                      <a:lnTo>
                        <a:pt x="258" y="17"/>
                      </a:lnTo>
                      <a:lnTo>
                        <a:pt x="257" y="17"/>
                      </a:lnTo>
                      <a:close/>
                      <a:moveTo>
                        <a:pt x="253" y="17"/>
                      </a:moveTo>
                      <a:lnTo>
                        <a:pt x="253" y="17"/>
                      </a:lnTo>
                      <a:close/>
                      <a:moveTo>
                        <a:pt x="259" y="20"/>
                      </a:moveTo>
                      <a:lnTo>
                        <a:pt x="259" y="19"/>
                      </a:lnTo>
                      <a:lnTo>
                        <a:pt x="260" y="18"/>
                      </a:lnTo>
                      <a:lnTo>
                        <a:pt x="260" y="19"/>
                      </a:lnTo>
                      <a:lnTo>
                        <a:pt x="259" y="19"/>
                      </a:lnTo>
                      <a:lnTo>
                        <a:pt x="259" y="20"/>
                      </a:lnTo>
                      <a:close/>
                      <a:moveTo>
                        <a:pt x="260" y="21"/>
                      </a:moveTo>
                      <a:lnTo>
                        <a:pt x="260" y="20"/>
                      </a:lnTo>
                      <a:lnTo>
                        <a:pt x="261" y="20"/>
                      </a:lnTo>
                      <a:lnTo>
                        <a:pt x="262" y="19"/>
                      </a:lnTo>
                      <a:lnTo>
                        <a:pt x="262" y="20"/>
                      </a:lnTo>
                      <a:lnTo>
                        <a:pt x="262" y="21"/>
                      </a:lnTo>
                      <a:lnTo>
                        <a:pt x="261" y="21"/>
                      </a:lnTo>
                      <a:lnTo>
                        <a:pt x="260" y="21"/>
                      </a:lnTo>
                      <a:close/>
                      <a:moveTo>
                        <a:pt x="260" y="22"/>
                      </a:moveTo>
                      <a:lnTo>
                        <a:pt x="260" y="22"/>
                      </a:lnTo>
                      <a:lnTo>
                        <a:pt x="260" y="21"/>
                      </a:lnTo>
                      <a:lnTo>
                        <a:pt x="261" y="21"/>
                      </a:lnTo>
                      <a:lnTo>
                        <a:pt x="261" y="22"/>
                      </a:lnTo>
                      <a:lnTo>
                        <a:pt x="260" y="22"/>
                      </a:lnTo>
                      <a:close/>
                      <a:moveTo>
                        <a:pt x="271" y="32"/>
                      </a:moveTo>
                      <a:lnTo>
                        <a:pt x="271" y="31"/>
                      </a:lnTo>
                      <a:lnTo>
                        <a:pt x="271" y="30"/>
                      </a:lnTo>
                      <a:lnTo>
                        <a:pt x="272" y="30"/>
                      </a:lnTo>
                      <a:lnTo>
                        <a:pt x="272" y="31"/>
                      </a:lnTo>
                      <a:lnTo>
                        <a:pt x="271" y="32"/>
                      </a:lnTo>
                      <a:close/>
                      <a:moveTo>
                        <a:pt x="345" y="85"/>
                      </a:moveTo>
                      <a:lnTo>
                        <a:pt x="345" y="85"/>
                      </a:lnTo>
                      <a:lnTo>
                        <a:pt x="345" y="84"/>
                      </a:lnTo>
                      <a:lnTo>
                        <a:pt x="345" y="83"/>
                      </a:lnTo>
                      <a:lnTo>
                        <a:pt x="346" y="83"/>
                      </a:lnTo>
                      <a:lnTo>
                        <a:pt x="346" y="84"/>
                      </a:lnTo>
                      <a:lnTo>
                        <a:pt x="345" y="85"/>
                      </a:lnTo>
                      <a:close/>
                      <a:moveTo>
                        <a:pt x="343" y="88"/>
                      </a:moveTo>
                      <a:lnTo>
                        <a:pt x="343" y="88"/>
                      </a:lnTo>
                      <a:lnTo>
                        <a:pt x="344" y="87"/>
                      </a:lnTo>
                      <a:lnTo>
                        <a:pt x="345" y="87"/>
                      </a:lnTo>
                      <a:lnTo>
                        <a:pt x="346" y="87"/>
                      </a:lnTo>
                      <a:lnTo>
                        <a:pt x="345" y="87"/>
                      </a:lnTo>
                      <a:lnTo>
                        <a:pt x="345" y="88"/>
                      </a:lnTo>
                      <a:lnTo>
                        <a:pt x="345" y="87"/>
                      </a:lnTo>
                      <a:lnTo>
                        <a:pt x="344" y="88"/>
                      </a:lnTo>
                      <a:lnTo>
                        <a:pt x="343" y="88"/>
                      </a:lnTo>
                      <a:close/>
                      <a:moveTo>
                        <a:pt x="343" y="92"/>
                      </a:moveTo>
                      <a:lnTo>
                        <a:pt x="343" y="92"/>
                      </a:lnTo>
                      <a:lnTo>
                        <a:pt x="343" y="91"/>
                      </a:lnTo>
                      <a:lnTo>
                        <a:pt x="342" y="91"/>
                      </a:lnTo>
                      <a:lnTo>
                        <a:pt x="343" y="90"/>
                      </a:lnTo>
                      <a:lnTo>
                        <a:pt x="343" y="91"/>
                      </a:lnTo>
                      <a:lnTo>
                        <a:pt x="343" y="90"/>
                      </a:lnTo>
                      <a:lnTo>
                        <a:pt x="344" y="90"/>
                      </a:lnTo>
                      <a:lnTo>
                        <a:pt x="344" y="91"/>
                      </a:lnTo>
                      <a:lnTo>
                        <a:pt x="344" y="92"/>
                      </a:lnTo>
                      <a:lnTo>
                        <a:pt x="343" y="92"/>
                      </a:lnTo>
                      <a:close/>
                      <a:moveTo>
                        <a:pt x="345" y="92"/>
                      </a:moveTo>
                      <a:lnTo>
                        <a:pt x="345" y="92"/>
                      </a:lnTo>
                      <a:close/>
                      <a:moveTo>
                        <a:pt x="380" y="115"/>
                      </a:moveTo>
                      <a:lnTo>
                        <a:pt x="380" y="115"/>
                      </a:lnTo>
                      <a:lnTo>
                        <a:pt x="380" y="116"/>
                      </a:lnTo>
                      <a:lnTo>
                        <a:pt x="379" y="116"/>
                      </a:lnTo>
                      <a:lnTo>
                        <a:pt x="378" y="116"/>
                      </a:lnTo>
                      <a:lnTo>
                        <a:pt x="379" y="116"/>
                      </a:lnTo>
                      <a:lnTo>
                        <a:pt x="378" y="116"/>
                      </a:lnTo>
                      <a:lnTo>
                        <a:pt x="379" y="116"/>
                      </a:lnTo>
                      <a:lnTo>
                        <a:pt x="379" y="115"/>
                      </a:lnTo>
                      <a:lnTo>
                        <a:pt x="380" y="115"/>
                      </a:lnTo>
                      <a:close/>
                      <a:moveTo>
                        <a:pt x="307" y="24"/>
                      </a:moveTo>
                      <a:lnTo>
                        <a:pt x="307" y="24"/>
                      </a:lnTo>
                      <a:lnTo>
                        <a:pt x="306" y="24"/>
                      </a:lnTo>
                      <a:lnTo>
                        <a:pt x="306" y="25"/>
                      </a:lnTo>
                      <a:lnTo>
                        <a:pt x="305" y="25"/>
                      </a:lnTo>
                      <a:lnTo>
                        <a:pt x="305" y="24"/>
                      </a:lnTo>
                      <a:lnTo>
                        <a:pt x="305" y="23"/>
                      </a:lnTo>
                      <a:lnTo>
                        <a:pt x="306" y="23"/>
                      </a:lnTo>
                      <a:lnTo>
                        <a:pt x="307" y="23"/>
                      </a:lnTo>
                      <a:lnTo>
                        <a:pt x="307" y="24"/>
                      </a:lnTo>
                      <a:close/>
                      <a:moveTo>
                        <a:pt x="313" y="26"/>
                      </a:moveTo>
                      <a:lnTo>
                        <a:pt x="313" y="26"/>
                      </a:lnTo>
                      <a:lnTo>
                        <a:pt x="312" y="26"/>
                      </a:lnTo>
                      <a:lnTo>
                        <a:pt x="312" y="27"/>
                      </a:lnTo>
                      <a:lnTo>
                        <a:pt x="313" y="26"/>
                      </a:lnTo>
                      <a:lnTo>
                        <a:pt x="313" y="27"/>
                      </a:lnTo>
                      <a:lnTo>
                        <a:pt x="313" y="28"/>
                      </a:lnTo>
                      <a:lnTo>
                        <a:pt x="312" y="28"/>
                      </a:lnTo>
                      <a:lnTo>
                        <a:pt x="311" y="27"/>
                      </a:lnTo>
                      <a:lnTo>
                        <a:pt x="310" y="27"/>
                      </a:lnTo>
                      <a:lnTo>
                        <a:pt x="310" y="26"/>
                      </a:lnTo>
                      <a:lnTo>
                        <a:pt x="311" y="26"/>
                      </a:lnTo>
                      <a:lnTo>
                        <a:pt x="310" y="26"/>
                      </a:lnTo>
                      <a:lnTo>
                        <a:pt x="310" y="25"/>
                      </a:lnTo>
                      <a:lnTo>
                        <a:pt x="309" y="25"/>
                      </a:lnTo>
                      <a:lnTo>
                        <a:pt x="309" y="24"/>
                      </a:lnTo>
                      <a:lnTo>
                        <a:pt x="309" y="23"/>
                      </a:lnTo>
                      <a:lnTo>
                        <a:pt x="310" y="23"/>
                      </a:lnTo>
                      <a:lnTo>
                        <a:pt x="311" y="23"/>
                      </a:lnTo>
                      <a:lnTo>
                        <a:pt x="312" y="23"/>
                      </a:lnTo>
                      <a:lnTo>
                        <a:pt x="312" y="24"/>
                      </a:lnTo>
                      <a:lnTo>
                        <a:pt x="313" y="25"/>
                      </a:lnTo>
                      <a:lnTo>
                        <a:pt x="313" y="26"/>
                      </a:lnTo>
                      <a:close/>
                      <a:moveTo>
                        <a:pt x="313" y="26"/>
                      </a:moveTo>
                      <a:lnTo>
                        <a:pt x="313" y="26"/>
                      </a:lnTo>
                      <a:lnTo>
                        <a:pt x="314" y="26"/>
                      </a:lnTo>
                      <a:lnTo>
                        <a:pt x="314" y="27"/>
                      </a:lnTo>
                      <a:lnTo>
                        <a:pt x="313" y="27"/>
                      </a:lnTo>
                      <a:lnTo>
                        <a:pt x="313" y="26"/>
                      </a:lnTo>
                      <a:close/>
                      <a:moveTo>
                        <a:pt x="307" y="24"/>
                      </a:moveTo>
                      <a:lnTo>
                        <a:pt x="308" y="23"/>
                      </a:lnTo>
                      <a:lnTo>
                        <a:pt x="309" y="23"/>
                      </a:lnTo>
                      <a:lnTo>
                        <a:pt x="309" y="24"/>
                      </a:lnTo>
                      <a:lnTo>
                        <a:pt x="309" y="25"/>
                      </a:lnTo>
                      <a:lnTo>
                        <a:pt x="308" y="25"/>
                      </a:lnTo>
                      <a:lnTo>
                        <a:pt x="308" y="26"/>
                      </a:lnTo>
                      <a:lnTo>
                        <a:pt x="307" y="25"/>
                      </a:lnTo>
                      <a:lnTo>
                        <a:pt x="307" y="26"/>
                      </a:lnTo>
                      <a:lnTo>
                        <a:pt x="307" y="25"/>
                      </a:lnTo>
                      <a:lnTo>
                        <a:pt x="308" y="25"/>
                      </a:lnTo>
                      <a:lnTo>
                        <a:pt x="308" y="24"/>
                      </a:lnTo>
                      <a:lnTo>
                        <a:pt x="307" y="25"/>
                      </a:lnTo>
                      <a:lnTo>
                        <a:pt x="306" y="25"/>
                      </a:lnTo>
                      <a:lnTo>
                        <a:pt x="306" y="26"/>
                      </a:lnTo>
                      <a:lnTo>
                        <a:pt x="305" y="25"/>
                      </a:lnTo>
                      <a:lnTo>
                        <a:pt x="306" y="25"/>
                      </a:lnTo>
                      <a:lnTo>
                        <a:pt x="306" y="24"/>
                      </a:lnTo>
                      <a:lnTo>
                        <a:pt x="307" y="24"/>
                      </a:lnTo>
                      <a:close/>
                      <a:moveTo>
                        <a:pt x="314" y="26"/>
                      </a:moveTo>
                      <a:lnTo>
                        <a:pt x="314" y="25"/>
                      </a:lnTo>
                      <a:lnTo>
                        <a:pt x="314" y="26"/>
                      </a:lnTo>
                      <a:close/>
                      <a:moveTo>
                        <a:pt x="308" y="26"/>
                      </a:moveTo>
                      <a:lnTo>
                        <a:pt x="308" y="25"/>
                      </a:lnTo>
                      <a:lnTo>
                        <a:pt x="309" y="25"/>
                      </a:lnTo>
                      <a:lnTo>
                        <a:pt x="310" y="25"/>
                      </a:lnTo>
                      <a:lnTo>
                        <a:pt x="310" y="26"/>
                      </a:lnTo>
                      <a:lnTo>
                        <a:pt x="311" y="26"/>
                      </a:lnTo>
                      <a:lnTo>
                        <a:pt x="310" y="26"/>
                      </a:lnTo>
                      <a:lnTo>
                        <a:pt x="310" y="27"/>
                      </a:lnTo>
                      <a:lnTo>
                        <a:pt x="311" y="27"/>
                      </a:lnTo>
                      <a:lnTo>
                        <a:pt x="312" y="28"/>
                      </a:lnTo>
                      <a:lnTo>
                        <a:pt x="311" y="28"/>
                      </a:lnTo>
                      <a:lnTo>
                        <a:pt x="310" y="28"/>
                      </a:lnTo>
                      <a:lnTo>
                        <a:pt x="310" y="29"/>
                      </a:lnTo>
                      <a:lnTo>
                        <a:pt x="309" y="29"/>
                      </a:lnTo>
                      <a:lnTo>
                        <a:pt x="309" y="28"/>
                      </a:lnTo>
                      <a:lnTo>
                        <a:pt x="309" y="29"/>
                      </a:lnTo>
                      <a:lnTo>
                        <a:pt x="310" y="29"/>
                      </a:lnTo>
                      <a:lnTo>
                        <a:pt x="311" y="28"/>
                      </a:lnTo>
                      <a:lnTo>
                        <a:pt x="312" y="28"/>
                      </a:lnTo>
                      <a:lnTo>
                        <a:pt x="312" y="29"/>
                      </a:lnTo>
                      <a:lnTo>
                        <a:pt x="311" y="29"/>
                      </a:lnTo>
                      <a:lnTo>
                        <a:pt x="310" y="30"/>
                      </a:lnTo>
                      <a:lnTo>
                        <a:pt x="309" y="30"/>
                      </a:lnTo>
                      <a:lnTo>
                        <a:pt x="309" y="29"/>
                      </a:lnTo>
                      <a:lnTo>
                        <a:pt x="309" y="30"/>
                      </a:lnTo>
                      <a:lnTo>
                        <a:pt x="309" y="31"/>
                      </a:lnTo>
                      <a:lnTo>
                        <a:pt x="308" y="31"/>
                      </a:lnTo>
                      <a:lnTo>
                        <a:pt x="308" y="30"/>
                      </a:lnTo>
                      <a:lnTo>
                        <a:pt x="308" y="31"/>
                      </a:lnTo>
                      <a:lnTo>
                        <a:pt x="307" y="31"/>
                      </a:lnTo>
                      <a:lnTo>
                        <a:pt x="307" y="30"/>
                      </a:lnTo>
                      <a:lnTo>
                        <a:pt x="307" y="29"/>
                      </a:lnTo>
                      <a:lnTo>
                        <a:pt x="308" y="28"/>
                      </a:lnTo>
                      <a:lnTo>
                        <a:pt x="307" y="28"/>
                      </a:lnTo>
                      <a:lnTo>
                        <a:pt x="307" y="27"/>
                      </a:lnTo>
                      <a:lnTo>
                        <a:pt x="306" y="27"/>
                      </a:lnTo>
                      <a:lnTo>
                        <a:pt x="307" y="26"/>
                      </a:lnTo>
                      <a:lnTo>
                        <a:pt x="306" y="26"/>
                      </a:lnTo>
                      <a:lnTo>
                        <a:pt x="307" y="25"/>
                      </a:lnTo>
                      <a:lnTo>
                        <a:pt x="307" y="26"/>
                      </a:lnTo>
                      <a:lnTo>
                        <a:pt x="308" y="26"/>
                      </a:lnTo>
                      <a:close/>
                      <a:moveTo>
                        <a:pt x="315" y="28"/>
                      </a:moveTo>
                      <a:lnTo>
                        <a:pt x="315" y="28"/>
                      </a:lnTo>
                      <a:lnTo>
                        <a:pt x="314" y="28"/>
                      </a:lnTo>
                      <a:lnTo>
                        <a:pt x="314" y="27"/>
                      </a:lnTo>
                      <a:lnTo>
                        <a:pt x="315" y="27"/>
                      </a:lnTo>
                      <a:lnTo>
                        <a:pt x="315" y="28"/>
                      </a:lnTo>
                      <a:close/>
                      <a:moveTo>
                        <a:pt x="304" y="27"/>
                      </a:moveTo>
                      <a:lnTo>
                        <a:pt x="305" y="27"/>
                      </a:lnTo>
                      <a:lnTo>
                        <a:pt x="305" y="28"/>
                      </a:lnTo>
                      <a:lnTo>
                        <a:pt x="305" y="27"/>
                      </a:lnTo>
                      <a:lnTo>
                        <a:pt x="305" y="28"/>
                      </a:lnTo>
                      <a:lnTo>
                        <a:pt x="305" y="29"/>
                      </a:lnTo>
                      <a:lnTo>
                        <a:pt x="304" y="28"/>
                      </a:lnTo>
                      <a:lnTo>
                        <a:pt x="303" y="28"/>
                      </a:lnTo>
                      <a:lnTo>
                        <a:pt x="302" y="28"/>
                      </a:lnTo>
                      <a:lnTo>
                        <a:pt x="301" y="28"/>
                      </a:lnTo>
                      <a:lnTo>
                        <a:pt x="301" y="27"/>
                      </a:lnTo>
                      <a:lnTo>
                        <a:pt x="302" y="27"/>
                      </a:lnTo>
                      <a:lnTo>
                        <a:pt x="302" y="26"/>
                      </a:lnTo>
                      <a:lnTo>
                        <a:pt x="303" y="27"/>
                      </a:lnTo>
                      <a:lnTo>
                        <a:pt x="303" y="26"/>
                      </a:lnTo>
                      <a:lnTo>
                        <a:pt x="304" y="27"/>
                      </a:lnTo>
                      <a:close/>
                      <a:moveTo>
                        <a:pt x="307" y="28"/>
                      </a:moveTo>
                      <a:lnTo>
                        <a:pt x="307" y="28"/>
                      </a:lnTo>
                      <a:lnTo>
                        <a:pt x="308" y="28"/>
                      </a:lnTo>
                      <a:lnTo>
                        <a:pt x="307" y="28"/>
                      </a:lnTo>
                      <a:lnTo>
                        <a:pt x="307" y="29"/>
                      </a:lnTo>
                      <a:lnTo>
                        <a:pt x="307" y="30"/>
                      </a:lnTo>
                      <a:lnTo>
                        <a:pt x="307" y="31"/>
                      </a:lnTo>
                      <a:lnTo>
                        <a:pt x="307" y="32"/>
                      </a:lnTo>
                      <a:lnTo>
                        <a:pt x="306" y="32"/>
                      </a:lnTo>
                      <a:lnTo>
                        <a:pt x="306" y="31"/>
                      </a:lnTo>
                      <a:lnTo>
                        <a:pt x="305" y="31"/>
                      </a:lnTo>
                      <a:lnTo>
                        <a:pt x="305" y="30"/>
                      </a:lnTo>
                      <a:lnTo>
                        <a:pt x="305" y="29"/>
                      </a:lnTo>
                      <a:lnTo>
                        <a:pt x="305" y="28"/>
                      </a:lnTo>
                      <a:lnTo>
                        <a:pt x="306" y="29"/>
                      </a:lnTo>
                      <a:lnTo>
                        <a:pt x="306" y="28"/>
                      </a:lnTo>
                      <a:lnTo>
                        <a:pt x="305" y="28"/>
                      </a:lnTo>
                      <a:lnTo>
                        <a:pt x="305" y="27"/>
                      </a:lnTo>
                      <a:lnTo>
                        <a:pt x="306" y="27"/>
                      </a:lnTo>
                      <a:lnTo>
                        <a:pt x="307" y="27"/>
                      </a:lnTo>
                      <a:lnTo>
                        <a:pt x="307" y="28"/>
                      </a:lnTo>
                      <a:close/>
                      <a:moveTo>
                        <a:pt x="300" y="32"/>
                      </a:moveTo>
                      <a:lnTo>
                        <a:pt x="300" y="32"/>
                      </a:lnTo>
                      <a:lnTo>
                        <a:pt x="300" y="30"/>
                      </a:lnTo>
                      <a:lnTo>
                        <a:pt x="300" y="29"/>
                      </a:lnTo>
                      <a:lnTo>
                        <a:pt x="300" y="28"/>
                      </a:lnTo>
                      <a:lnTo>
                        <a:pt x="299" y="27"/>
                      </a:lnTo>
                      <a:lnTo>
                        <a:pt x="300" y="27"/>
                      </a:lnTo>
                      <a:lnTo>
                        <a:pt x="300" y="28"/>
                      </a:lnTo>
                      <a:lnTo>
                        <a:pt x="300" y="29"/>
                      </a:lnTo>
                      <a:lnTo>
                        <a:pt x="301" y="30"/>
                      </a:lnTo>
                      <a:lnTo>
                        <a:pt x="301" y="31"/>
                      </a:lnTo>
                      <a:lnTo>
                        <a:pt x="301" y="32"/>
                      </a:lnTo>
                      <a:lnTo>
                        <a:pt x="300" y="32"/>
                      </a:lnTo>
                      <a:close/>
                      <a:moveTo>
                        <a:pt x="313" y="30"/>
                      </a:moveTo>
                      <a:lnTo>
                        <a:pt x="313" y="29"/>
                      </a:lnTo>
                      <a:lnTo>
                        <a:pt x="313" y="28"/>
                      </a:lnTo>
                      <a:lnTo>
                        <a:pt x="314" y="28"/>
                      </a:lnTo>
                      <a:lnTo>
                        <a:pt x="314" y="29"/>
                      </a:lnTo>
                      <a:lnTo>
                        <a:pt x="313" y="29"/>
                      </a:lnTo>
                      <a:lnTo>
                        <a:pt x="313" y="30"/>
                      </a:lnTo>
                      <a:close/>
                      <a:moveTo>
                        <a:pt x="312" y="29"/>
                      </a:moveTo>
                      <a:lnTo>
                        <a:pt x="312" y="28"/>
                      </a:lnTo>
                      <a:lnTo>
                        <a:pt x="313" y="28"/>
                      </a:lnTo>
                      <a:lnTo>
                        <a:pt x="313" y="29"/>
                      </a:lnTo>
                      <a:lnTo>
                        <a:pt x="312" y="29"/>
                      </a:lnTo>
                      <a:close/>
                      <a:moveTo>
                        <a:pt x="304" y="32"/>
                      </a:moveTo>
                      <a:lnTo>
                        <a:pt x="303" y="32"/>
                      </a:lnTo>
                      <a:lnTo>
                        <a:pt x="302" y="31"/>
                      </a:lnTo>
                      <a:lnTo>
                        <a:pt x="302" y="30"/>
                      </a:lnTo>
                      <a:lnTo>
                        <a:pt x="302" y="29"/>
                      </a:lnTo>
                      <a:lnTo>
                        <a:pt x="303" y="29"/>
                      </a:lnTo>
                      <a:lnTo>
                        <a:pt x="303" y="28"/>
                      </a:lnTo>
                      <a:lnTo>
                        <a:pt x="304" y="29"/>
                      </a:lnTo>
                      <a:lnTo>
                        <a:pt x="305" y="29"/>
                      </a:lnTo>
                      <a:lnTo>
                        <a:pt x="305" y="30"/>
                      </a:lnTo>
                      <a:lnTo>
                        <a:pt x="305" y="31"/>
                      </a:lnTo>
                      <a:lnTo>
                        <a:pt x="304" y="31"/>
                      </a:lnTo>
                      <a:lnTo>
                        <a:pt x="305" y="31"/>
                      </a:lnTo>
                      <a:lnTo>
                        <a:pt x="305" y="32"/>
                      </a:lnTo>
                      <a:lnTo>
                        <a:pt x="306" y="31"/>
                      </a:lnTo>
                      <a:lnTo>
                        <a:pt x="306" y="32"/>
                      </a:lnTo>
                      <a:lnTo>
                        <a:pt x="305" y="33"/>
                      </a:lnTo>
                      <a:lnTo>
                        <a:pt x="304" y="33"/>
                      </a:lnTo>
                      <a:lnTo>
                        <a:pt x="304" y="32"/>
                      </a:lnTo>
                      <a:close/>
                      <a:moveTo>
                        <a:pt x="303" y="33"/>
                      </a:moveTo>
                      <a:lnTo>
                        <a:pt x="302" y="33"/>
                      </a:lnTo>
                      <a:lnTo>
                        <a:pt x="302" y="32"/>
                      </a:lnTo>
                      <a:lnTo>
                        <a:pt x="303" y="33"/>
                      </a:lnTo>
                      <a:close/>
                      <a:moveTo>
                        <a:pt x="316" y="34"/>
                      </a:moveTo>
                      <a:lnTo>
                        <a:pt x="315" y="34"/>
                      </a:lnTo>
                      <a:lnTo>
                        <a:pt x="317" y="34"/>
                      </a:lnTo>
                      <a:lnTo>
                        <a:pt x="316" y="34"/>
                      </a:lnTo>
                      <a:close/>
                      <a:moveTo>
                        <a:pt x="314" y="35"/>
                      </a:moveTo>
                      <a:lnTo>
                        <a:pt x="313" y="35"/>
                      </a:lnTo>
                      <a:lnTo>
                        <a:pt x="314" y="35"/>
                      </a:lnTo>
                      <a:lnTo>
                        <a:pt x="314" y="34"/>
                      </a:lnTo>
                      <a:lnTo>
                        <a:pt x="315" y="34"/>
                      </a:lnTo>
                      <a:lnTo>
                        <a:pt x="315" y="35"/>
                      </a:lnTo>
                      <a:lnTo>
                        <a:pt x="314" y="35"/>
                      </a:lnTo>
                      <a:close/>
                      <a:moveTo>
                        <a:pt x="320" y="43"/>
                      </a:moveTo>
                      <a:lnTo>
                        <a:pt x="320" y="43"/>
                      </a:lnTo>
                      <a:lnTo>
                        <a:pt x="320" y="42"/>
                      </a:lnTo>
                      <a:lnTo>
                        <a:pt x="322" y="41"/>
                      </a:lnTo>
                      <a:lnTo>
                        <a:pt x="322" y="40"/>
                      </a:lnTo>
                      <a:lnTo>
                        <a:pt x="321" y="40"/>
                      </a:lnTo>
                      <a:lnTo>
                        <a:pt x="321" y="39"/>
                      </a:lnTo>
                      <a:lnTo>
                        <a:pt x="321" y="38"/>
                      </a:lnTo>
                      <a:lnTo>
                        <a:pt x="322" y="38"/>
                      </a:lnTo>
                      <a:lnTo>
                        <a:pt x="322" y="39"/>
                      </a:lnTo>
                      <a:lnTo>
                        <a:pt x="323" y="39"/>
                      </a:lnTo>
                      <a:lnTo>
                        <a:pt x="323" y="40"/>
                      </a:lnTo>
                      <a:lnTo>
                        <a:pt x="323" y="41"/>
                      </a:lnTo>
                      <a:lnTo>
                        <a:pt x="324" y="42"/>
                      </a:lnTo>
                      <a:lnTo>
                        <a:pt x="323" y="43"/>
                      </a:lnTo>
                      <a:lnTo>
                        <a:pt x="322" y="43"/>
                      </a:lnTo>
                      <a:lnTo>
                        <a:pt x="321" y="43"/>
                      </a:lnTo>
                      <a:lnTo>
                        <a:pt x="320" y="43"/>
                      </a:lnTo>
                      <a:close/>
                      <a:moveTo>
                        <a:pt x="318" y="46"/>
                      </a:moveTo>
                      <a:lnTo>
                        <a:pt x="318" y="46"/>
                      </a:lnTo>
                      <a:lnTo>
                        <a:pt x="317" y="46"/>
                      </a:lnTo>
                      <a:lnTo>
                        <a:pt x="317" y="45"/>
                      </a:lnTo>
                      <a:lnTo>
                        <a:pt x="317" y="44"/>
                      </a:lnTo>
                      <a:lnTo>
                        <a:pt x="316" y="44"/>
                      </a:lnTo>
                      <a:lnTo>
                        <a:pt x="317" y="44"/>
                      </a:lnTo>
                      <a:lnTo>
                        <a:pt x="317" y="43"/>
                      </a:lnTo>
                      <a:lnTo>
                        <a:pt x="318" y="43"/>
                      </a:lnTo>
                      <a:lnTo>
                        <a:pt x="319" y="42"/>
                      </a:lnTo>
                      <a:lnTo>
                        <a:pt x="319" y="41"/>
                      </a:lnTo>
                      <a:lnTo>
                        <a:pt x="320" y="41"/>
                      </a:lnTo>
                      <a:lnTo>
                        <a:pt x="321" y="40"/>
                      </a:lnTo>
                      <a:lnTo>
                        <a:pt x="321" y="41"/>
                      </a:lnTo>
                      <a:lnTo>
                        <a:pt x="319" y="43"/>
                      </a:lnTo>
                      <a:lnTo>
                        <a:pt x="318" y="43"/>
                      </a:lnTo>
                      <a:lnTo>
                        <a:pt x="319" y="43"/>
                      </a:lnTo>
                      <a:lnTo>
                        <a:pt x="319" y="44"/>
                      </a:lnTo>
                      <a:lnTo>
                        <a:pt x="319" y="43"/>
                      </a:lnTo>
                      <a:lnTo>
                        <a:pt x="320" y="43"/>
                      </a:lnTo>
                      <a:lnTo>
                        <a:pt x="320" y="44"/>
                      </a:lnTo>
                      <a:lnTo>
                        <a:pt x="320" y="45"/>
                      </a:lnTo>
                      <a:lnTo>
                        <a:pt x="319" y="45"/>
                      </a:lnTo>
                      <a:lnTo>
                        <a:pt x="319" y="46"/>
                      </a:lnTo>
                      <a:lnTo>
                        <a:pt x="318" y="46"/>
                      </a:lnTo>
                      <a:close/>
                      <a:moveTo>
                        <a:pt x="322" y="48"/>
                      </a:moveTo>
                      <a:lnTo>
                        <a:pt x="322" y="47"/>
                      </a:lnTo>
                      <a:lnTo>
                        <a:pt x="322" y="46"/>
                      </a:lnTo>
                      <a:lnTo>
                        <a:pt x="323" y="45"/>
                      </a:lnTo>
                      <a:lnTo>
                        <a:pt x="323" y="44"/>
                      </a:lnTo>
                      <a:lnTo>
                        <a:pt x="324" y="44"/>
                      </a:lnTo>
                      <a:lnTo>
                        <a:pt x="325" y="45"/>
                      </a:lnTo>
                      <a:lnTo>
                        <a:pt x="325" y="46"/>
                      </a:lnTo>
                      <a:lnTo>
                        <a:pt x="324" y="46"/>
                      </a:lnTo>
                      <a:lnTo>
                        <a:pt x="324" y="47"/>
                      </a:lnTo>
                      <a:lnTo>
                        <a:pt x="323" y="47"/>
                      </a:lnTo>
                      <a:lnTo>
                        <a:pt x="322" y="47"/>
                      </a:lnTo>
                      <a:lnTo>
                        <a:pt x="322" y="48"/>
                      </a:lnTo>
                      <a:close/>
                      <a:moveTo>
                        <a:pt x="327" y="47"/>
                      </a:moveTo>
                      <a:lnTo>
                        <a:pt x="326" y="46"/>
                      </a:lnTo>
                      <a:lnTo>
                        <a:pt x="327" y="46"/>
                      </a:lnTo>
                      <a:lnTo>
                        <a:pt x="327" y="45"/>
                      </a:lnTo>
                      <a:lnTo>
                        <a:pt x="327" y="46"/>
                      </a:lnTo>
                      <a:lnTo>
                        <a:pt x="327" y="47"/>
                      </a:lnTo>
                      <a:close/>
                      <a:moveTo>
                        <a:pt x="325" y="47"/>
                      </a:moveTo>
                      <a:lnTo>
                        <a:pt x="325" y="47"/>
                      </a:lnTo>
                      <a:lnTo>
                        <a:pt x="325" y="46"/>
                      </a:lnTo>
                      <a:lnTo>
                        <a:pt x="326" y="46"/>
                      </a:lnTo>
                      <a:lnTo>
                        <a:pt x="326" y="47"/>
                      </a:lnTo>
                      <a:lnTo>
                        <a:pt x="325" y="47"/>
                      </a:lnTo>
                      <a:lnTo>
                        <a:pt x="325" y="46"/>
                      </a:lnTo>
                      <a:lnTo>
                        <a:pt x="325" y="47"/>
                      </a:lnTo>
                      <a:close/>
                      <a:moveTo>
                        <a:pt x="317" y="46"/>
                      </a:moveTo>
                      <a:lnTo>
                        <a:pt x="317" y="46"/>
                      </a:lnTo>
                      <a:lnTo>
                        <a:pt x="316" y="46"/>
                      </a:lnTo>
                      <a:lnTo>
                        <a:pt x="316" y="45"/>
                      </a:lnTo>
                      <a:lnTo>
                        <a:pt x="317" y="45"/>
                      </a:lnTo>
                      <a:lnTo>
                        <a:pt x="317" y="46"/>
                      </a:lnTo>
                      <a:close/>
                      <a:moveTo>
                        <a:pt x="321" y="47"/>
                      </a:moveTo>
                      <a:lnTo>
                        <a:pt x="321" y="47"/>
                      </a:lnTo>
                      <a:lnTo>
                        <a:pt x="322" y="46"/>
                      </a:lnTo>
                      <a:lnTo>
                        <a:pt x="322" y="47"/>
                      </a:lnTo>
                      <a:lnTo>
                        <a:pt x="321" y="47"/>
                      </a:lnTo>
                      <a:close/>
                      <a:moveTo>
                        <a:pt x="320" y="47"/>
                      </a:moveTo>
                      <a:lnTo>
                        <a:pt x="320" y="46"/>
                      </a:lnTo>
                      <a:lnTo>
                        <a:pt x="321" y="46"/>
                      </a:lnTo>
                      <a:lnTo>
                        <a:pt x="320" y="47"/>
                      </a:lnTo>
                      <a:close/>
                      <a:moveTo>
                        <a:pt x="328" y="51"/>
                      </a:moveTo>
                      <a:lnTo>
                        <a:pt x="329" y="52"/>
                      </a:lnTo>
                      <a:lnTo>
                        <a:pt x="329" y="51"/>
                      </a:lnTo>
                      <a:lnTo>
                        <a:pt x="328" y="51"/>
                      </a:lnTo>
                      <a:lnTo>
                        <a:pt x="328" y="52"/>
                      </a:lnTo>
                      <a:lnTo>
                        <a:pt x="327" y="52"/>
                      </a:lnTo>
                      <a:lnTo>
                        <a:pt x="328" y="52"/>
                      </a:lnTo>
                      <a:lnTo>
                        <a:pt x="328" y="53"/>
                      </a:lnTo>
                      <a:lnTo>
                        <a:pt x="327" y="53"/>
                      </a:lnTo>
                      <a:lnTo>
                        <a:pt x="326" y="52"/>
                      </a:lnTo>
                      <a:lnTo>
                        <a:pt x="326" y="53"/>
                      </a:lnTo>
                      <a:lnTo>
                        <a:pt x="325" y="53"/>
                      </a:lnTo>
                      <a:lnTo>
                        <a:pt x="324" y="53"/>
                      </a:lnTo>
                      <a:lnTo>
                        <a:pt x="323" y="54"/>
                      </a:lnTo>
                      <a:lnTo>
                        <a:pt x="323" y="53"/>
                      </a:lnTo>
                      <a:lnTo>
                        <a:pt x="323" y="52"/>
                      </a:lnTo>
                      <a:lnTo>
                        <a:pt x="322" y="52"/>
                      </a:lnTo>
                      <a:lnTo>
                        <a:pt x="322" y="51"/>
                      </a:lnTo>
                      <a:lnTo>
                        <a:pt x="323" y="51"/>
                      </a:lnTo>
                      <a:lnTo>
                        <a:pt x="324" y="51"/>
                      </a:lnTo>
                      <a:lnTo>
                        <a:pt x="325" y="51"/>
                      </a:lnTo>
                      <a:lnTo>
                        <a:pt x="325" y="50"/>
                      </a:lnTo>
                      <a:lnTo>
                        <a:pt x="326" y="49"/>
                      </a:lnTo>
                      <a:lnTo>
                        <a:pt x="327" y="49"/>
                      </a:lnTo>
                      <a:lnTo>
                        <a:pt x="327" y="50"/>
                      </a:lnTo>
                      <a:lnTo>
                        <a:pt x="327" y="51"/>
                      </a:lnTo>
                      <a:lnTo>
                        <a:pt x="326" y="51"/>
                      </a:lnTo>
                      <a:lnTo>
                        <a:pt x="327" y="51"/>
                      </a:lnTo>
                      <a:lnTo>
                        <a:pt x="327" y="50"/>
                      </a:lnTo>
                      <a:lnTo>
                        <a:pt x="327" y="49"/>
                      </a:lnTo>
                      <a:lnTo>
                        <a:pt x="327" y="48"/>
                      </a:lnTo>
                      <a:lnTo>
                        <a:pt x="328" y="49"/>
                      </a:lnTo>
                      <a:lnTo>
                        <a:pt x="327" y="48"/>
                      </a:lnTo>
                      <a:lnTo>
                        <a:pt x="328" y="47"/>
                      </a:lnTo>
                      <a:lnTo>
                        <a:pt x="329" y="47"/>
                      </a:lnTo>
                      <a:lnTo>
                        <a:pt x="329" y="48"/>
                      </a:lnTo>
                      <a:lnTo>
                        <a:pt x="329" y="49"/>
                      </a:lnTo>
                      <a:lnTo>
                        <a:pt x="330" y="49"/>
                      </a:lnTo>
                      <a:lnTo>
                        <a:pt x="329" y="50"/>
                      </a:lnTo>
                      <a:lnTo>
                        <a:pt x="330" y="50"/>
                      </a:lnTo>
                      <a:lnTo>
                        <a:pt x="330" y="51"/>
                      </a:lnTo>
                      <a:lnTo>
                        <a:pt x="330" y="52"/>
                      </a:lnTo>
                      <a:lnTo>
                        <a:pt x="331" y="52"/>
                      </a:lnTo>
                      <a:lnTo>
                        <a:pt x="330" y="53"/>
                      </a:lnTo>
                      <a:lnTo>
                        <a:pt x="330" y="54"/>
                      </a:lnTo>
                      <a:lnTo>
                        <a:pt x="330" y="55"/>
                      </a:lnTo>
                      <a:lnTo>
                        <a:pt x="329" y="54"/>
                      </a:lnTo>
                      <a:lnTo>
                        <a:pt x="329" y="53"/>
                      </a:lnTo>
                      <a:lnTo>
                        <a:pt x="330" y="53"/>
                      </a:lnTo>
                      <a:lnTo>
                        <a:pt x="329" y="53"/>
                      </a:lnTo>
                      <a:lnTo>
                        <a:pt x="329" y="52"/>
                      </a:lnTo>
                      <a:lnTo>
                        <a:pt x="328" y="52"/>
                      </a:lnTo>
                      <a:lnTo>
                        <a:pt x="328" y="51"/>
                      </a:lnTo>
                      <a:close/>
                      <a:moveTo>
                        <a:pt x="325" y="47"/>
                      </a:moveTo>
                      <a:lnTo>
                        <a:pt x="325" y="47"/>
                      </a:lnTo>
                      <a:lnTo>
                        <a:pt x="326" y="48"/>
                      </a:lnTo>
                      <a:lnTo>
                        <a:pt x="325" y="48"/>
                      </a:lnTo>
                      <a:lnTo>
                        <a:pt x="326" y="49"/>
                      </a:lnTo>
                      <a:lnTo>
                        <a:pt x="325" y="49"/>
                      </a:lnTo>
                      <a:lnTo>
                        <a:pt x="325" y="50"/>
                      </a:lnTo>
                      <a:lnTo>
                        <a:pt x="325" y="51"/>
                      </a:lnTo>
                      <a:lnTo>
                        <a:pt x="324" y="51"/>
                      </a:lnTo>
                      <a:lnTo>
                        <a:pt x="324" y="50"/>
                      </a:lnTo>
                      <a:lnTo>
                        <a:pt x="324" y="49"/>
                      </a:lnTo>
                      <a:lnTo>
                        <a:pt x="324" y="50"/>
                      </a:lnTo>
                      <a:lnTo>
                        <a:pt x="323" y="50"/>
                      </a:lnTo>
                      <a:lnTo>
                        <a:pt x="323" y="49"/>
                      </a:lnTo>
                      <a:lnTo>
                        <a:pt x="322" y="48"/>
                      </a:lnTo>
                      <a:lnTo>
                        <a:pt x="323" y="48"/>
                      </a:lnTo>
                      <a:lnTo>
                        <a:pt x="324" y="47"/>
                      </a:lnTo>
                      <a:lnTo>
                        <a:pt x="325" y="47"/>
                      </a:lnTo>
                      <a:close/>
                      <a:moveTo>
                        <a:pt x="320" y="50"/>
                      </a:moveTo>
                      <a:lnTo>
                        <a:pt x="320" y="50"/>
                      </a:lnTo>
                      <a:lnTo>
                        <a:pt x="320" y="49"/>
                      </a:lnTo>
                      <a:lnTo>
                        <a:pt x="320" y="48"/>
                      </a:lnTo>
                      <a:lnTo>
                        <a:pt x="320" y="47"/>
                      </a:lnTo>
                      <a:lnTo>
                        <a:pt x="321" y="47"/>
                      </a:lnTo>
                      <a:lnTo>
                        <a:pt x="322" y="47"/>
                      </a:lnTo>
                      <a:lnTo>
                        <a:pt x="322" y="48"/>
                      </a:lnTo>
                      <a:lnTo>
                        <a:pt x="322" y="49"/>
                      </a:lnTo>
                      <a:lnTo>
                        <a:pt x="321" y="49"/>
                      </a:lnTo>
                      <a:lnTo>
                        <a:pt x="321" y="50"/>
                      </a:lnTo>
                      <a:lnTo>
                        <a:pt x="322" y="50"/>
                      </a:lnTo>
                      <a:lnTo>
                        <a:pt x="322" y="51"/>
                      </a:lnTo>
                      <a:lnTo>
                        <a:pt x="322" y="52"/>
                      </a:lnTo>
                      <a:lnTo>
                        <a:pt x="322" y="53"/>
                      </a:lnTo>
                      <a:lnTo>
                        <a:pt x="323" y="53"/>
                      </a:lnTo>
                      <a:lnTo>
                        <a:pt x="323" y="54"/>
                      </a:lnTo>
                      <a:lnTo>
                        <a:pt x="322" y="55"/>
                      </a:lnTo>
                      <a:lnTo>
                        <a:pt x="321" y="55"/>
                      </a:lnTo>
                      <a:lnTo>
                        <a:pt x="321" y="54"/>
                      </a:lnTo>
                      <a:lnTo>
                        <a:pt x="321" y="53"/>
                      </a:lnTo>
                      <a:lnTo>
                        <a:pt x="320" y="53"/>
                      </a:lnTo>
                      <a:lnTo>
                        <a:pt x="320" y="52"/>
                      </a:lnTo>
                      <a:lnTo>
                        <a:pt x="321" y="52"/>
                      </a:lnTo>
                      <a:lnTo>
                        <a:pt x="321" y="51"/>
                      </a:lnTo>
                      <a:lnTo>
                        <a:pt x="321" y="50"/>
                      </a:lnTo>
                      <a:lnTo>
                        <a:pt x="320" y="50"/>
                      </a:lnTo>
                      <a:close/>
                      <a:moveTo>
                        <a:pt x="322" y="51"/>
                      </a:moveTo>
                      <a:lnTo>
                        <a:pt x="322" y="51"/>
                      </a:lnTo>
                      <a:lnTo>
                        <a:pt x="322" y="50"/>
                      </a:lnTo>
                      <a:lnTo>
                        <a:pt x="322" y="49"/>
                      </a:lnTo>
                      <a:lnTo>
                        <a:pt x="323" y="50"/>
                      </a:lnTo>
                      <a:lnTo>
                        <a:pt x="324" y="50"/>
                      </a:lnTo>
                      <a:lnTo>
                        <a:pt x="323" y="50"/>
                      </a:lnTo>
                      <a:lnTo>
                        <a:pt x="322" y="51"/>
                      </a:lnTo>
                      <a:close/>
                      <a:moveTo>
                        <a:pt x="320" y="50"/>
                      </a:moveTo>
                      <a:lnTo>
                        <a:pt x="319" y="50"/>
                      </a:lnTo>
                      <a:lnTo>
                        <a:pt x="319" y="49"/>
                      </a:lnTo>
                      <a:lnTo>
                        <a:pt x="320" y="49"/>
                      </a:lnTo>
                      <a:lnTo>
                        <a:pt x="320" y="50"/>
                      </a:lnTo>
                      <a:close/>
                      <a:moveTo>
                        <a:pt x="319" y="54"/>
                      </a:moveTo>
                      <a:lnTo>
                        <a:pt x="319" y="54"/>
                      </a:lnTo>
                      <a:lnTo>
                        <a:pt x="319" y="53"/>
                      </a:lnTo>
                      <a:lnTo>
                        <a:pt x="320" y="53"/>
                      </a:lnTo>
                      <a:lnTo>
                        <a:pt x="321" y="54"/>
                      </a:lnTo>
                      <a:lnTo>
                        <a:pt x="321" y="55"/>
                      </a:lnTo>
                      <a:lnTo>
                        <a:pt x="322" y="55"/>
                      </a:lnTo>
                      <a:lnTo>
                        <a:pt x="321" y="55"/>
                      </a:lnTo>
                      <a:lnTo>
                        <a:pt x="320" y="55"/>
                      </a:lnTo>
                      <a:lnTo>
                        <a:pt x="320" y="54"/>
                      </a:lnTo>
                      <a:lnTo>
                        <a:pt x="319" y="54"/>
                      </a:lnTo>
                      <a:close/>
                      <a:moveTo>
                        <a:pt x="325" y="55"/>
                      </a:moveTo>
                      <a:lnTo>
                        <a:pt x="324" y="55"/>
                      </a:lnTo>
                      <a:lnTo>
                        <a:pt x="323" y="55"/>
                      </a:lnTo>
                      <a:lnTo>
                        <a:pt x="324" y="54"/>
                      </a:lnTo>
                      <a:lnTo>
                        <a:pt x="325" y="54"/>
                      </a:lnTo>
                      <a:lnTo>
                        <a:pt x="325" y="55"/>
                      </a:lnTo>
                      <a:close/>
                      <a:moveTo>
                        <a:pt x="323" y="57"/>
                      </a:moveTo>
                      <a:lnTo>
                        <a:pt x="322" y="56"/>
                      </a:lnTo>
                      <a:lnTo>
                        <a:pt x="323" y="56"/>
                      </a:lnTo>
                      <a:lnTo>
                        <a:pt x="323" y="55"/>
                      </a:lnTo>
                      <a:lnTo>
                        <a:pt x="324" y="56"/>
                      </a:lnTo>
                      <a:lnTo>
                        <a:pt x="323" y="57"/>
                      </a:lnTo>
                      <a:close/>
                      <a:moveTo>
                        <a:pt x="296" y="34"/>
                      </a:moveTo>
                      <a:lnTo>
                        <a:pt x="296" y="34"/>
                      </a:lnTo>
                      <a:lnTo>
                        <a:pt x="296" y="33"/>
                      </a:lnTo>
                      <a:lnTo>
                        <a:pt x="296" y="32"/>
                      </a:lnTo>
                      <a:lnTo>
                        <a:pt x="297" y="32"/>
                      </a:lnTo>
                      <a:lnTo>
                        <a:pt x="297" y="31"/>
                      </a:lnTo>
                      <a:lnTo>
                        <a:pt x="297" y="30"/>
                      </a:lnTo>
                      <a:lnTo>
                        <a:pt x="298" y="30"/>
                      </a:lnTo>
                      <a:lnTo>
                        <a:pt x="298" y="31"/>
                      </a:lnTo>
                      <a:lnTo>
                        <a:pt x="297" y="31"/>
                      </a:lnTo>
                      <a:lnTo>
                        <a:pt x="297" y="33"/>
                      </a:lnTo>
                      <a:lnTo>
                        <a:pt x="296" y="33"/>
                      </a:lnTo>
                      <a:lnTo>
                        <a:pt x="296" y="34"/>
                      </a:lnTo>
                      <a:close/>
                      <a:moveTo>
                        <a:pt x="297" y="35"/>
                      </a:moveTo>
                      <a:lnTo>
                        <a:pt x="297" y="35"/>
                      </a:lnTo>
                      <a:lnTo>
                        <a:pt x="296" y="35"/>
                      </a:lnTo>
                      <a:lnTo>
                        <a:pt x="296" y="34"/>
                      </a:lnTo>
                      <a:lnTo>
                        <a:pt x="297" y="34"/>
                      </a:lnTo>
                      <a:lnTo>
                        <a:pt x="297" y="35"/>
                      </a:lnTo>
                      <a:close/>
                      <a:moveTo>
                        <a:pt x="277" y="57"/>
                      </a:moveTo>
                      <a:lnTo>
                        <a:pt x="276" y="57"/>
                      </a:lnTo>
                      <a:lnTo>
                        <a:pt x="276" y="56"/>
                      </a:lnTo>
                      <a:lnTo>
                        <a:pt x="276" y="55"/>
                      </a:lnTo>
                      <a:lnTo>
                        <a:pt x="276" y="54"/>
                      </a:lnTo>
                      <a:lnTo>
                        <a:pt x="277" y="52"/>
                      </a:lnTo>
                      <a:lnTo>
                        <a:pt x="277" y="51"/>
                      </a:lnTo>
                      <a:lnTo>
                        <a:pt x="278" y="50"/>
                      </a:lnTo>
                      <a:lnTo>
                        <a:pt x="278" y="49"/>
                      </a:lnTo>
                      <a:lnTo>
                        <a:pt x="278" y="48"/>
                      </a:lnTo>
                      <a:lnTo>
                        <a:pt x="278" y="47"/>
                      </a:lnTo>
                      <a:lnTo>
                        <a:pt x="279" y="46"/>
                      </a:lnTo>
                      <a:lnTo>
                        <a:pt x="280" y="46"/>
                      </a:lnTo>
                      <a:lnTo>
                        <a:pt x="280" y="45"/>
                      </a:lnTo>
                      <a:lnTo>
                        <a:pt x="281" y="46"/>
                      </a:lnTo>
                      <a:lnTo>
                        <a:pt x="281" y="47"/>
                      </a:lnTo>
                      <a:lnTo>
                        <a:pt x="282" y="48"/>
                      </a:lnTo>
                      <a:lnTo>
                        <a:pt x="282" y="50"/>
                      </a:lnTo>
                      <a:lnTo>
                        <a:pt x="281" y="50"/>
                      </a:lnTo>
                      <a:lnTo>
                        <a:pt x="280" y="49"/>
                      </a:lnTo>
                      <a:lnTo>
                        <a:pt x="279" y="49"/>
                      </a:lnTo>
                      <a:lnTo>
                        <a:pt x="279" y="50"/>
                      </a:lnTo>
                      <a:lnTo>
                        <a:pt x="279" y="51"/>
                      </a:lnTo>
                      <a:lnTo>
                        <a:pt x="279" y="53"/>
                      </a:lnTo>
                      <a:lnTo>
                        <a:pt x="280" y="53"/>
                      </a:lnTo>
                      <a:lnTo>
                        <a:pt x="279" y="53"/>
                      </a:lnTo>
                      <a:lnTo>
                        <a:pt x="279" y="54"/>
                      </a:lnTo>
                      <a:lnTo>
                        <a:pt x="279" y="55"/>
                      </a:lnTo>
                      <a:lnTo>
                        <a:pt x="280" y="55"/>
                      </a:lnTo>
                      <a:lnTo>
                        <a:pt x="278" y="57"/>
                      </a:lnTo>
                      <a:lnTo>
                        <a:pt x="277" y="57"/>
                      </a:lnTo>
                      <a:close/>
                      <a:moveTo>
                        <a:pt x="281" y="56"/>
                      </a:moveTo>
                      <a:lnTo>
                        <a:pt x="281" y="56"/>
                      </a:lnTo>
                      <a:lnTo>
                        <a:pt x="280" y="55"/>
                      </a:lnTo>
                      <a:lnTo>
                        <a:pt x="279" y="54"/>
                      </a:lnTo>
                      <a:lnTo>
                        <a:pt x="280" y="53"/>
                      </a:lnTo>
                      <a:lnTo>
                        <a:pt x="280" y="52"/>
                      </a:lnTo>
                      <a:lnTo>
                        <a:pt x="279" y="52"/>
                      </a:lnTo>
                      <a:lnTo>
                        <a:pt x="279" y="51"/>
                      </a:lnTo>
                      <a:lnTo>
                        <a:pt x="279" y="50"/>
                      </a:lnTo>
                      <a:lnTo>
                        <a:pt x="280" y="50"/>
                      </a:lnTo>
                      <a:lnTo>
                        <a:pt x="281" y="50"/>
                      </a:lnTo>
                      <a:lnTo>
                        <a:pt x="281" y="51"/>
                      </a:lnTo>
                      <a:lnTo>
                        <a:pt x="281" y="50"/>
                      </a:lnTo>
                      <a:lnTo>
                        <a:pt x="282" y="50"/>
                      </a:lnTo>
                      <a:lnTo>
                        <a:pt x="283" y="49"/>
                      </a:lnTo>
                      <a:lnTo>
                        <a:pt x="283" y="48"/>
                      </a:lnTo>
                      <a:lnTo>
                        <a:pt x="284" y="49"/>
                      </a:lnTo>
                      <a:lnTo>
                        <a:pt x="284" y="50"/>
                      </a:lnTo>
                      <a:lnTo>
                        <a:pt x="284" y="51"/>
                      </a:lnTo>
                      <a:lnTo>
                        <a:pt x="284" y="52"/>
                      </a:lnTo>
                      <a:lnTo>
                        <a:pt x="283" y="52"/>
                      </a:lnTo>
                      <a:lnTo>
                        <a:pt x="283" y="53"/>
                      </a:lnTo>
                      <a:lnTo>
                        <a:pt x="282" y="53"/>
                      </a:lnTo>
                      <a:lnTo>
                        <a:pt x="281" y="53"/>
                      </a:lnTo>
                      <a:lnTo>
                        <a:pt x="281" y="54"/>
                      </a:lnTo>
                      <a:lnTo>
                        <a:pt x="281" y="55"/>
                      </a:lnTo>
                      <a:lnTo>
                        <a:pt x="281" y="56"/>
                      </a:lnTo>
                      <a:close/>
                      <a:moveTo>
                        <a:pt x="241" y="16"/>
                      </a:moveTo>
                      <a:lnTo>
                        <a:pt x="241" y="16"/>
                      </a:lnTo>
                      <a:lnTo>
                        <a:pt x="241" y="15"/>
                      </a:lnTo>
                      <a:lnTo>
                        <a:pt x="241" y="16"/>
                      </a:lnTo>
                      <a:close/>
                      <a:moveTo>
                        <a:pt x="240" y="9"/>
                      </a:moveTo>
                      <a:lnTo>
                        <a:pt x="240" y="9"/>
                      </a:lnTo>
                      <a:lnTo>
                        <a:pt x="239" y="8"/>
                      </a:lnTo>
                      <a:lnTo>
                        <a:pt x="240" y="8"/>
                      </a:lnTo>
                      <a:lnTo>
                        <a:pt x="239" y="8"/>
                      </a:lnTo>
                      <a:lnTo>
                        <a:pt x="239" y="7"/>
                      </a:lnTo>
                      <a:lnTo>
                        <a:pt x="240" y="7"/>
                      </a:lnTo>
                      <a:lnTo>
                        <a:pt x="240" y="6"/>
                      </a:lnTo>
                      <a:lnTo>
                        <a:pt x="241" y="6"/>
                      </a:lnTo>
                      <a:lnTo>
                        <a:pt x="241" y="7"/>
                      </a:lnTo>
                      <a:lnTo>
                        <a:pt x="241" y="8"/>
                      </a:lnTo>
                      <a:lnTo>
                        <a:pt x="240" y="9"/>
                      </a:lnTo>
                      <a:lnTo>
                        <a:pt x="240" y="8"/>
                      </a:lnTo>
                      <a:lnTo>
                        <a:pt x="240" y="9"/>
                      </a:lnTo>
                      <a:close/>
                      <a:moveTo>
                        <a:pt x="242" y="15"/>
                      </a:moveTo>
                      <a:lnTo>
                        <a:pt x="242" y="15"/>
                      </a:lnTo>
                      <a:lnTo>
                        <a:pt x="241" y="13"/>
                      </a:lnTo>
                      <a:lnTo>
                        <a:pt x="241" y="12"/>
                      </a:lnTo>
                      <a:lnTo>
                        <a:pt x="242" y="12"/>
                      </a:lnTo>
                      <a:lnTo>
                        <a:pt x="242" y="13"/>
                      </a:lnTo>
                      <a:lnTo>
                        <a:pt x="243" y="13"/>
                      </a:lnTo>
                      <a:lnTo>
                        <a:pt x="242" y="14"/>
                      </a:lnTo>
                      <a:lnTo>
                        <a:pt x="242" y="15"/>
                      </a:lnTo>
                      <a:close/>
                      <a:moveTo>
                        <a:pt x="333" y="67"/>
                      </a:moveTo>
                      <a:lnTo>
                        <a:pt x="333" y="67"/>
                      </a:lnTo>
                      <a:lnTo>
                        <a:pt x="333" y="66"/>
                      </a:lnTo>
                      <a:lnTo>
                        <a:pt x="333" y="65"/>
                      </a:lnTo>
                      <a:lnTo>
                        <a:pt x="334" y="64"/>
                      </a:lnTo>
                      <a:lnTo>
                        <a:pt x="335" y="63"/>
                      </a:lnTo>
                      <a:lnTo>
                        <a:pt x="335" y="64"/>
                      </a:lnTo>
                      <a:lnTo>
                        <a:pt x="336" y="64"/>
                      </a:lnTo>
                      <a:lnTo>
                        <a:pt x="336" y="65"/>
                      </a:lnTo>
                      <a:lnTo>
                        <a:pt x="335" y="65"/>
                      </a:lnTo>
                      <a:lnTo>
                        <a:pt x="334" y="65"/>
                      </a:lnTo>
                      <a:lnTo>
                        <a:pt x="334" y="66"/>
                      </a:lnTo>
                      <a:lnTo>
                        <a:pt x="334" y="67"/>
                      </a:lnTo>
                      <a:lnTo>
                        <a:pt x="333" y="67"/>
                      </a:lnTo>
                      <a:close/>
                      <a:moveTo>
                        <a:pt x="336" y="70"/>
                      </a:moveTo>
                      <a:lnTo>
                        <a:pt x="336" y="70"/>
                      </a:lnTo>
                      <a:lnTo>
                        <a:pt x="335" y="70"/>
                      </a:lnTo>
                      <a:lnTo>
                        <a:pt x="335" y="69"/>
                      </a:lnTo>
                      <a:lnTo>
                        <a:pt x="335" y="68"/>
                      </a:lnTo>
                      <a:lnTo>
                        <a:pt x="335" y="67"/>
                      </a:lnTo>
                      <a:lnTo>
                        <a:pt x="335" y="66"/>
                      </a:lnTo>
                      <a:lnTo>
                        <a:pt x="335" y="67"/>
                      </a:lnTo>
                      <a:lnTo>
                        <a:pt x="336" y="66"/>
                      </a:lnTo>
                      <a:lnTo>
                        <a:pt x="336" y="67"/>
                      </a:lnTo>
                      <a:lnTo>
                        <a:pt x="336" y="66"/>
                      </a:lnTo>
                      <a:lnTo>
                        <a:pt x="337" y="65"/>
                      </a:lnTo>
                      <a:lnTo>
                        <a:pt x="337" y="66"/>
                      </a:lnTo>
                      <a:lnTo>
                        <a:pt x="336" y="67"/>
                      </a:lnTo>
                      <a:lnTo>
                        <a:pt x="337" y="67"/>
                      </a:lnTo>
                      <a:lnTo>
                        <a:pt x="337" y="68"/>
                      </a:lnTo>
                      <a:lnTo>
                        <a:pt x="337" y="69"/>
                      </a:lnTo>
                      <a:lnTo>
                        <a:pt x="337" y="70"/>
                      </a:lnTo>
                      <a:lnTo>
                        <a:pt x="336" y="70"/>
                      </a:lnTo>
                      <a:close/>
                      <a:moveTo>
                        <a:pt x="333" y="67"/>
                      </a:moveTo>
                      <a:lnTo>
                        <a:pt x="333" y="67"/>
                      </a:lnTo>
                      <a:lnTo>
                        <a:pt x="334" y="67"/>
                      </a:lnTo>
                      <a:lnTo>
                        <a:pt x="334" y="68"/>
                      </a:lnTo>
                      <a:lnTo>
                        <a:pt x="334" y="69"/>
                      </a:lnTo>
                      <a:lnTo>
                        <a:pt x="334" y="68"/>
                      </a:lnTo>
                      <a:lnTo>
                        <a:pt x="333" y="68"/>
                      </a:lnTo>
                      <a:lnTo>
                        <a:pt x="333" y="67"/>
                      </a:lnTo>
                      <a:close/>
                      <a:moveTo>
                        <a:pt x="337" y="70"/>
                      </a:moveTo>
                      <a:lnTo>
                        <a:pt x="337" y="70"/>
                      </a:lnTo>
                      <a:lnTo>
                        <a:pt x="336" y="70"/>
                      </a:lnTo>
                      <a:lnTo>
                        <a:pt x="337" y="70"/>
                      </a:lnTo>
                      <a:lnTo>
                        <a:pt x="337" y="69"/>
                      </a:lnTo>
                      <a:lnTo>
                        <a:pt x="337" y="70"/>
                      </a:lnTo>
                      <a:close/>
                      <a:moveTo>
                        <a:pt x="338" y="72"/>
                      </a:moveTo>
                      <a:lnTo>
                        <a:pt x="338" y="72"/>
                      </a:lnTo>
                      <a:close/>
                      <a:moveTo>
                        <a:pt x="337" y="73"/>
                      </a:moveTo>
                      <a:lnTo>
                        <a:pt x="337" y="73"/>
                      </a:lnTo>
                      <a:lnTo>
                        <a:pt x="336" y="73"/>
                      </a:lnTo>
                      <a:lnTo>
                        <a:pt x="337" y="72"/>
                      </a:lnTo>
                      <a:lnTo>
                        <a:pt x="338" y="73"/>
                      </a:lnTo>
                      <a:lnTo>
                        <a:pt x="337" y="73"/>
                      </a:lnTo>
                      <a:close/>
                      <a:moveTo>
                        <a:pt x="327" y="66"/>
                      </a:moveTo>
                      <a:lnTo>
                        <a:pt x="327" y="65"/>
                      </a:lnTo>
                      <a:lnTo>
                        <a:pt x="326" y="65"/>
                      </a:lnTo>
                      <a:lnTo>
                        <a:pt x="325" y="65"/>
                      </a:lnTo>
                      <a:lnTo>
                        <a:pt x="325" y="64"/>
                      </a:lnTo>
                      <a:lnTo>
                        <a:pt x="326" y="64"/>
                      </a:lnTo>
                      <a:lnTo>
                        <a:pt x="326" y="63"/>
                      </a:lnTo>
                      <a:lnTo>
                        <a:pt x="327" y="63"/>
                      </a:lnTo>
                      <a:lnTo>
                        <a:pt x="328" y="63"/>
                      </a:lnTo>
                      <a:lnTo>
                        <a:pt x="328" y="62"/>
                      </a:lnTo>
                      <a:lnTo>
                        <a:pt x="329" y="63"/>
                      </a:lnTo>
                      <a:lnTo>
                        <a:pt x="329" y="62"/>
                      </a:lnTo>
                      <a:lnTo>
                        <a:pt x="330" y="62"/>
                      </a:lnTo>
                      <a:lnTo>
                        <a:pt x="330" y="63"/>
                      </a:lnTo>
                      <a:lnTo>
                        <a:pt x="329" y="65"/>
                      </a:lnTo>
                      <a:lnTo>
                        <a:pt x="328" y="65"/>
                      </a:lnTo>
                      <a:lnTo>
                        <a:pt x="327" y="65"/>
                      </a:lnTo>
                      <a:lnTo>
                        <a:pt x="327" y="66"/>
                      </a:lnTo>
                      <a:close/>
                      <a:moveTo>
                        <a:pt x="332" y="66"/>
                      </a:moveTo>
                      <a:lnTo>
                        <a:pt x="332" y="66"/>
                      </a:lnTo>
                      <a:lnTo>
                        <a:pt x="332" y="65"/>
                      </a:lnTo>
                      <a:lnTo>
                        <a:pt x="332" y="66"/>
                      </a:lnTo>
                      <a:lnTo>
                        <a:pt x="332" y="67"/>
                      </a:lnTo>
                      <a:lnTo>
                        <a:pt x="332" y="6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562" name="Freeform 5000"/>
                <p:cNvSpPr>
                  <a:spLocks noEditPoints="1"/>
                </p:cNvSpPr>
                <p:nvPr/>
              </p:nvSpPr>
              <p:spPr bwMode="auto">
                <a:xfrm>
                  <a:off x="4583113" y="2357438"/>
                  <a:ext cx="1133475" cy="627063"/>
                </a:xfrm>
                <a:custGeom>
                  <a:avLst/>
                  <a:gdLst>
                    <a:gd name="T0" fmla="*/ 2147483647 w 714"/>
                    <a:gd name="T1" fmla="*/ 2147483647 h 395"/>
                    <a:gd name="T2" fmla="*/ 2147483647 w 714"/>
                    <a:gd name="T3" fmla="*/ 2147483647 h 395"/>
                    <a:gd name="T4" fmla="*/ 2147483647 w 714"/>
                    <a:gd name="T5" fmla="*/ 2147483647 h 395"/>
                    <a:gd name="T6" fmla="*/ 2147483647 w 714"/>
                    <a:gd name="T7" fmla="*/ 2147483647 h 395"/>
                    <a:gd name="T8" fmla="*/ 2147483647 w 714"/>
                    <a:gd name="T9" fmla="*/ 2147483647 h 395"/>
                    <a:gd name="T10" fmla="*/ 2147483647 w 714"/>
                    <a:gd name="T11" fmla="*/ 2147483647 h 395"/>
                    <a:gd name="T12" fmla="*/ 2147483647 w 714"/>
                    <a:gd name="T13" fmla="*/ 2147483647 h 395"/>
                    <a:gd name="T14" fmla="*/ 2147483647 w 714"/>
                    <a:gd name="T15" fmla="*/ 2147483647 h 395"/>
                    <a:gd name="T16" fmla="*/ 2147483647 w 714"/>
                    <a:gd name="T17" fmla="*/ 2147483647 h 395"/>
                    <a:gd name="T18" fmla="*/ 2147483647 w 714"/>
                    <a:gd name="T19" fmla="*/ 2147483647 h 395"/>
                    <a:gd name="T20" fmla="*/ 2147483647 w 714"/>
                    <a:gd name="T21" fmla="*/ 2147483647 h 395"/>
                    <a:gd name="T22" fmla="*/ 2147483647 w 714"/>
                    <a:gd name="T23" fmla="*/ 2147483647 h 395"/>
                    <a:gd name="T24" fmla="*/ 2147483647 w 714"/>
                    <a:gd name="T25" fmla="*/ 2147483647 h 395"/>
                    <a:gd name="T26" fmla="*/ 2147483647 w 714"/>
                    <a:gd name="T27" fmla="*/ 2147483647 h 395"/>
                    <a:gd name="T28" fmla="*/ 2147483647 w 714"/>
                    <a:gd name="T29" fmla="*/ 2147483647 h 395"/>
                    <a:gd name="T30" fmla="*/ 2147483647 w 714"/>
                    <a:gd name="T31" fmla="*/ 2147483647 h 395"/>
                    <a:gd name="T32" fmla="*/ 2147483647 w 714"/>
                    <a:gd name="T33" fmla="*/ 2147483647 h 395"/>
                    <a:gd name="T34" fmla="*/ 2147483647 w 714"/>
                    <a:gd name="T35" fmla="*/ 2147483647 h 395"/>
                    <a:gd name="T36" fmla="*/ 2147483647 w 714"/>
                    <a:gd name="T37" fmla="*/ 2147483647 h 395"/>
                    <a:gd name="T38" fmla="*/ 2147483647 w 714"/>
                    <a:gd name="T39" fmla="*/ 2147483647 h 395"/>
                    <a:gd name="T40" fmla="*/ 2147483647 w 714"/>
                    <a:gd name="T41" fmla="*/ 2147483647 h 395"/>
                    <a:gd name="T42" fmla="*/ 2147483647 w 714"/>
                    <a:gd name="T43" fmla="*/ 2147483647 h 395"/>
                    <a:gd name="T44" fmla="*/ 2147483647 w 714"/>
                    <a:gd name="T45" fmla="*/ 2147483647 h 395"/>
                    <a:gd name="T46" fmla="*/ 2147483647 w 714"/>
                    <a:gd name="T47" fmla="*/ 2147483647 h 395"/>
                    <a:gd name="T48" fmla="*/ 2147483647 w 714"/>
                    <a:gd name="T49" fmla="*/ 2147483647 h 395"/>
                    <a:gd name="T50" fmla="*/ 2147483647 w 714"/>
                    <a:gd name="T51" fmla="*/ 2147483647 h 395"/>
                    <a:gd name="T52" fmla="*/ 2147483647 w 714"/>
                    <a:gd name="T53" fmla="*/ 2147483647 h 395"/>
                    <a:gd name="T54" fmla="*/ 2147483647 w 714"/>
                    <a:gd name="T55" fmla="*/ 2147483647 h 395"/>
                    <a:gd name="T56" fmla="*/ 2147483647 w 714"/>
                    <a:gd name="T57" fmla="*/ 2147483647 h 395"/>
                    <a:gd name="T58" fmla="*/ 2147483647 w 714"/>
                    <a:gd name="T59" fmla="*/ 2147483647 h 395"/>
                    <a:gd name="T60" fmla="*/ 2147483647 w 714"/>
                    <a:gd name="T61" fmla="*/ 2147483647 h 395"/>
                    <a:gd name="T62" fmla="*/ 2147483647 w 714"/>
                    <a:gd name="T63" fmla="*/ 2147483647 h 395"/>
                    <a:gd name="T64" fmla="*/ 2147483647 w 714"/>
                    <a:gd name="T65" fmla="*/ 2147483647 h 395"/>
                    <a:gd name="T66" fmla="*/ 2147483647 w 714"/>
                    <a:gd name="T67" fmla="*/ 2147483647 h 395"/>
                    <a:gd name="T68" fmla="*/ 2147483647 w 714"/>
                    <a:gd name="T69" fmla="*/ 2147483647 h 395"/>
                    <a:gd name="T70" fmla="*/ 2147483647 w 714"/>
                    <a:gd name="T71" fmla="*/ 2147483647 h 395"/>
                    <a:gd name="T72" fmla="*/ 2147483647 w 714"/>
                    <a:gd name="T73" fmla="*/ 2147483647 h 395"/>
                    <a:gd name="T74" fmla="*/ 2147483647 w 714"/>
                    <a:gd name="T75" fmla="*/ 2147483647 h 395"/>
                    <a:gd name="T76" fmla="*/ 2147483647 w 714"/>
                    <a:gd name="T77" fmla="*/ 2147483647 h 395"/>
                    <a:gd name="T78" fmla="*/ 2147483647 w 714"/>
                    <a:gd name="T79" fmla="*/ 2147483647 h 395"/>
                    <a:gd name="T80" fmla="*/ 2147483647 w 714"/>
                    <a:gd name="T81" fmla="*/ 2147483647 h 395"/>
                    <a:gd name="T82" fmla="*/ 2147483647 w 714"/>
                    <a:gd name="T83" fmla="*/ 2147483647 h 395"/>
                    <a:gd name="T84" fmla="*/ 2147483647 w 714"/>
                    <a:gd name="T85" fmla="*/ 2147483647 h 395"/>
                    <a:gd name="T86" fmla="*/ 2147483647 w 714"/>
                    <a:gd name="T87" fmla="*/ 2147483647 h 395"/>
                    <a:gd name="T88" fmla="*/ 2147483647 w 714"/>
                    <a:gd name="T89" fmla="*/ 2147483647 h 395"/>
                    <a:gd name="T90" fmla="*/ 2147483647 w 714"/>
                    <a:gd name="T91" fmla="*/ 2147483647 h 395"/>
                    <a:gd name="T92" fmla="*/ 2147483647 w 714"/>
                    <a:gd name="T93" fmla="*/ 2147483647 h 395"/>
                    <a:gd name="T94" fmla="*/ 2147483647 w 714"/>
                    <a:gd name="T95" fmla="*/ 2147483647 h 395"/>
                    <a:gd name="T96" fmla="*/ 2147483647 w 714"/>
                    <a:gd name="T97" fmla="*/ 2147483647 h 395"/>
                    <a:gd name="T98" fmla="*/ 2147483647 w 714"/>
                    <a:gd name="T99" fmla="*/ 2147483647 h 395"/>
                    <a:gd name="T100" fmla="*/ 2147483647 w 714"/>
                    <a:gd name="T101" fmla="*/ 2147483647 h 395"/>
                    <a:gd name="T102" fmla="*/ 2147483647 w 714"/>
                    <a:gd name="T103" fmla="*/ 2147483647 h 395"/>
                    <a:gd name="T104" fmla="*/ 2147483647 w 714"/>
                    <a:gd name="T105" fmla="*/ 2147483647 h 395"/>
                    <a:gd name="T106" fmla="*/ 2147483647 w 714"/>
                    <a:gd name="T107" fmla="*/ 2147483647 h 395"/>
                    <a:gd name="T108" fmla="*/ 2147483647 w 714"/>
                    <a:gd name="T109" fmla="*/ 2147483647 h 395"/>
                    <a:gd name="T110" fmla="*/ 2147483647 w 714"/>
                    <a:gd name="T111" fmla="*/ 2147483647 h 395"/>
                    <a:gd name="T112" fmla="*/ 2147483647 w 714"/>
                    <a:gd name="T113" fmla="*/ 2147483647 h 395"/>
                    <a:gd name="T114" fmla="*/ 2147483647 w 714"/>
                    <a:gd name="T115" fmla="*/ 2147483647 h 395"/>
                    <a:gd name="T116" fmla="*/ 2147483647 w 714"/>
                    <a:gd name="T117" fmla="*/ 2147483647 h 395"/>
                    <a:gd name="T118" fmla="*/ 2147483647 w 714"/>
                    <a:gd name="T119" fmla="*/ 2147483647 h 395"/>
                    <a:gd name="T120" fmla="*/ 2147483647 w 714"/>
                    <a:gd name="T121" fmla="*/ 2147483647 h 395"/>
                    <a:gd name="T122" fmla="*/ 2147483647 w 714"/>
                    <a:gd name="T123" fmla="*/ 2147483647 h 395"/>
                    <a:gd name="T124" fmla="*/ 2147483647 w 714"/>
                    <a:gd name="T125" fmla="*/ 2147483647 h 395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14"/>
                    <a:gd name="T190" fmla="*/ 0 h 395"/>
                    <a:gd name="T191" fmla="*/ 714 w 714"/>
                    <a:gd name="T192" fmla="*/ 395 h 395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14" h="395">
                      <a:moveTo>
                        <a:pt x="225" y="251"/>
                      </a:moveTo>
                      <a:lnTo>
                        <a:pt x="226" y="251"/>
                      </a:lnTo>
                      <a:lnTo>
                        <a:pt x="227" y="252"/>
                      </a:lnTo>
                      <a:lnTo>
                        <a:pt x="228" y="252"/>
                      </a:lnTo>
                      <a:lnTo>
                        <a:pt x="229" y="252"/>
                      </a:lnTo>
                      <a:lnTo>
                        <a:pt x="228" y="252"/>
                      </a:lnTo>
                      <a:lnTo>
                        <a:pt x="229" y="252"/>
                      </a:lnTo>
                      <a:lnTo>
                        <a:pt x="229" y="251"/>
                      </a:lnTo>
                      <a:lnTo>
                        <a:pt x="230" y="252"/>
                      </a:lnTo>
                      <a:lnTo>
                        <a:pt x="230" y="251"/>
                      </a:lnTo>
                      <a:lnTo>
                        <a:pt x="230" y="252"/>
                      </a:lnTo>
                      <a:lnTo>
                        <a:pt x="231" y="251"/>
                      </a:lnTo>
                      <a:lnTo>
                        <a:pt x="232" y="251"/>
                      </a:lnTo>
                      <a:lnTo>
                        <a:pt x="233" y="251"/>
                      </a:lnTo>
                      <a:lnTo>
                        <a:pt x="234" y="251"/>
                      </a:lnTo>
                      <a:lnTo>
                        <a:pt x="235" y="251"/>
                      </a:lnTo>
                      <a:lnTo>
                        <a:pt x="235" y="252"/>
                      </a:lnTo>
                      <a:lnTo>
                        <a:pt x="235" y="253"/>
                      </a:lnTo>
                      <a:lnTo>
                        <a:pt x="236" y="253"/>
                      </a:lnTo>
                      <a:lnTo>
                        <a:pt x="237" y="253"/>
                      </a:lnTo>
                      <a:lnTo>
                        <a:pt x="238" y="253"/>
                      </a:lnTo>
                      <a:lnTo>
                        <a:pt x="239" y="254"/>
                      </a:lnTo>
                      <a:lnTo>
                        <a:pt x="238" y="254"/>
                      </a:lnTo>
                      <a:lnTo>
                        <a:pt x="238" y="255"/>
                      </a:lnTo>
                      <a:lnTo>
                        <a:pt x="238" y="256"/>
                      </a:lnTo>
                      <a:lnTo>
                        <a:pt x="237" y="256"/>
                      </a:lnTo>
                      <a:lnTo>
                        <a:pt x="237" y="257"/>
                      </a:lnTo>
                      <a:lnTo>
                        <a:pt x="238" y="257"/>
                      </a:lnTo>
                      <a:lnTo>
                        <a:pt x="239" y="258"/>
                      </a:lnTo>
                      <a:lnTo>
                        <a:pt x="240" y="258"/>
                      </a:lnTo>
                      <a:lnTo>
                        <a:pt x="245" y="260"/>
                      </a:lnTo>
                      <a:lnTo>
                        <a:pt x="246" y="261"/>
                      </a:lnTo>
                      <a:lnTo>
                        <a:pt x="247" y="261"/>
                      </a:lnTo>
                      <a:lnTo>
                        <a:pt x="247" y="260"/>
                      </a:lnTo>
                      <a:lnTo>
                        <a:pt x="248" y="259"/>
                      </a:lnTo>
                      <a:lnTo>
                        <a:pt x="248" y="258"/>
                      </a:lnTo>
                      <a:lnTo>
                        <a:pt x="249" y="259"/>
                      </a:lnTo>
                      <a:lnTo>
                        <a:pt x="251" y="260"/>
                      </a:lnTo>
                      <a:lnTo>
                        <a:pt x="252" y="260"/>
                      </a:lnTo>
                      <a:lnTo>
                        <a:pt x="252" y="261"/>
                      </a:lnTo>
                      <a:lnTo>
                        <a:pt x="253" y="261"/>
                      </a:lnTo>
                      <a:lnTo>
                        <a:pt x="254" y="262"/>
                      </a:lnTo>
                      <a:lnTo>
                        <a:pt x="255" y="262"/>
                      </a:lnTo>
                      <a:lnTo>
                        <a:pt x="256" y="262"/>
                      </a:lnTo>
                      <a:lnTo>
                        <a:pt x="256" y="261"/>
                      </a:lnTo>
                      <a:lnTo>
                        <a:pt x="256" y="260"/>
                      </a:lnTo>
                      <a:lnTo>
                        <a:pt x="256" y="259"/>
                      </a:lnTo>
                      <a:lnTo>
                        <a:pt x="256" y="258"/>
                      </a:lnTo>
                      <a:lnTo>
                        <a:pt x="257" y="258"/>
                      </a:lnTo>
                      <a:lnTo>
                        <a:pt x="258" y="258"/>
                      </a:lnTo>
                      <a:lnTo>
                        <a:pt x="259" y="258"/>
                      </a:lnTo>
                      <a:lnTo>
                        <a:pt x="259" y="259"/>
                      </a:lnTo>
                      <a:lnTo>
                        <a:pt x="260" y="259"/>
                      </a:lnTo>
                      <a:lnTo>
                        <a:pt x="260" y="258"/>
                      </a:lnTo>
                      <a:lnTo>
                        <a:pt x="261" y="258"/>
                      </a:lnTo>
                      <a:lnTo>
                        <a:pt x="262" y="258"/>
                      </a:lnTo>
                      <a:lnTo>
                        <a:pt x="263" y="258"/>
                      </a:lnTo>
                      <a:lnTo>
                        <a:pt x="264" y="259"/>
                      </a:lnTo>
                      <a:lnTo>
                        <a:pt x="265" y="258"/>
                      </a:lnTo>
                      <a:lnTo>
                        <a:pt x="266" y="258"/>
                      </a:lnTo>
                      <a:lnTo>
                        <a:pt x="266" y="256"/>
                      </a:lnTo>
                      <a:lnTo>
                        <a:pt x="268" y="256"/>
                      </a:lnTo>
                      <a:lnTo>
                        <a:pt x="268" y="255"/>
                      </a:lnTo>
                      <a:lnTo>
                        <a:pt x="268" y="254"/>
                      </a:lnTo>
                      <a:lnTo>
                        <a:pt x="269" y="254"/>
                      </a:lnTo>
                      <a:lnTo>
                        <a:pt x="270" y="255"/>
                      </a:lnTo>
                      <a:lnTo>
                        <a:pt x="270" y="254"/>
                      </a:lnTo>
                      <a:lnTo>
                        <a:pt x="270" y="253"/>
                      </a:lnTo>
                      <a:lnTo>
                        <a:pt x="271" y="252"/>
                      </a:lnTo>
                      <a:lnTo>
                        <a:pt x="272" y="252"/>
                      </a:lnTo>
                      <a:lnTo>
                        <a:pt x="272" y="251"/>
                      </a:lnTo>
                      <a:lnTo>
                        <a:pt x="273" y="250"/>
                      </a:lnTo>
                      <a:lnTo>
                        <a:pt x="275" y="250"/>
                      </a:lnTo>
                      <a:lnTo>
                        <a:pt x="276" y="250"/>
                      </a:lnTo>
                      <a:lnTo>
                        <a:pt x="277" y="250"/>
                      </a:lnTo>
                      <a:lnTo>
                        <a:pt x="278" y="250"/>
                      </a:lnTo>
                      <a:lnTo>
                        <a:pt x="278" y="249"/>
                      </a:lnTo>
                      <a:lnTo>
                        <a:pt x="279" y="249"/>
                      </a:lnTo>
                      <a:lnTo>
                        <a:pt x="279" y="250"/>
                      </a:lnTo>
                      <a:lnTo>
                        <a:pt x="280" y="250"/>
                      </a:lnTo>
                      <a:lnTo>
                        <a:pt x="281" y="250"/>
                      </a:lnTo>
                      <a:lnTo>
                        <a:pt x="281" y="249"/>
                      </a:lnTo>
                      <a:lnTo>
                        <a:pt x="282" y="248"/>
                      </a:lnTo>
                      <a:lnTo>
                        <a:pt x="283" y="247"/>
                      </a:lnTo>
                      <a:lnTo>
                        <a:pt x="283" y="246"/>
                      </a:lnTo>
                      <a:lnTo>
                        <a:pt x="284" y="246"/>
                      </a:lnTo>
                      <a:lnTo>
                        <a:pt x="285" y="245"/>
                      </a:lnTo>
                      <a:lnTo>
                        <a:pt x="286" y="245"/>
                      </a:lnTo>
                      <a:lnTo>
                        <a:pt x="287" y="245"/>
                      </a:lnTo>
                      <a:lnTo>
                        <a:pt x="287" y="244"/>
                      </a:lnTo>
                      <a:lnTo>
                        <a:pt x="287" y="243"/>
                      </a:lnTo>
                      <a:lnTo>
                        <a:pt x="288" y="243"/>
                      </a:lnTo>
                      <a:lnTo>
                        <a:pt x="289" y="242"/>
                      </a:lnTo>
                      <a:lnTo>
                        <a:pt x="290" y="243"/>
                      </a:lnTo>
                      <a:lnTo>
                        <a:pt x="291" y="243"/>
                      </a:lnTo>
                      <a:lnTo>
                        <a:pt x="291" y="242"/>
                      </a:lnTo>
                      <a:lnTo>
                        <a:pt x="292" y="243"/>
                      </a:lnTo>
                      <a:lnTo>
                        <a:pt x="292" y="242"/>
                      </a:lnTo>
                      <a:lnTo>
                        <a:pt x="293" y="242"/>
                      </a:lnTo>
                      <a:lnTo>
                        <a:pt x="292" y="241"/>
                      </a:lnTo>
                      <a:lnTo>
                        <a:pt x="295" y="241"/>
                      </a:lnTo>
                      <a:lnTo>
                        <a:pt x="297" y="239"/>
                      </a:lnTo>
                      <a:lnTo>
                        <a:pt x="298" y="239"/>
                      </a:lnTo>
                      <a:lnTo>
                        <a:pt x="299" y="239"/>
                      </a:lnTo>
                      <a:lnTo>
                        <a:pt x="300" y="238"/>
                      </a:lnTo>
                      <a:lnTo>
                        <a:pt x="300" y="237"/>
                      </a:lnTo>
                      <a:lnTo>
                        <a:pt x="300" y="236"/>
                      </a:lnTo>
                      <a:lnTo>
                        <a:pt x="301" y="236"/>
                      </a:lnTo>
                      <a:lnTo>
                        <a:pt x="300" y="235"/>
                      </a:lnTo>
                      <a:lnTo>
                        <a:pt x="301" y="235"/>
                      </a:lnTo>
                      <a:lnTo>
                        <a:pt x="302" y="235"/>
                      </a:lnTo>
                      <a:lnTo>
                        <a:pt x="302" y="234"/>
                      </a:lnTo>
                      <a:lnTo>
                        <a:pt x="302" y="233"/>
                      </a:lnTo>
                      <a:lnTo>
                        <a:pt x="303" y="233"/>
                      </a:lnTo>
                      <a:lnTo>
                        <a:pt x="302" y="233"/>
                      </a:lnTo>
                      <a:lnTo>
                        <a:pt x="302" y="232"/>
                      </a:lnTo>
                      <a:lnTo>
                        <a:pt x="302" y="231"/>
                      </a:lnTo>
                      <a:lnTo>
                        <a:pt x="304" y="231"/>
                      </a:lnTo>
                      <a:lnTo>
                        <a:pt x="306" y="231"/>
                      </a:lnTo>
                      <a:lnTo>
                        <a:pt x="307" y="231"/>
                      </a:lnTo>
                      <a:lnTo>
                        <a:pt x="308" y="231"/>
                      </a:lnTo>
                      <a:lnTo>
                        <a:pt x="309" y="231"/>
                      </a:lnTo>
                      <a:lnTo>
                        <a:pt x="310" y="231"/>
                      </a:lnTo>
                      <a:lnTo>
                        <a:pt x="311" y="231"/>
                      </a:lnTo>
                      <a:lnTo>
                        <a:pt x="312" y="231"/>
                      </a:lnTo>
                      <a:lnTo>
                        <a:pt x="313" y="231"/>
                      </a:lnTo>
                      <a:lnTo>
                        <a:pt x="314" y="230"/>
                      </a:lnTo>
                      <a:lnTo>
                        <a:pt x="313" y="229"/>
                      </a:lnTo>
                      <a:lnTo>
                        <a:pt x="314" y="228"/>
                      </a:lnTo>
                      <a:lnTo>
                        <a:pt x="315" y="226"/>
                      </a:lnTo>
                      <a:lnTo>
                        <a:pt x="316" y="226"/>
                      </a:lnTo>
                      <a:lnTo>
                        <a:pt x="317" y="227"/>
                      </a:lnTo>
                      <a:lnTo>
                        <a:pt x="317" y="226"/>
                      </a:lnTo>
                      <a:lnTo>
                        <a:pt x="318" y="227"/>
                      </a:lnTo>
                      <a:lnTo>
                        <a:pt x="319" y="226"/>
                      </a:lnTo>
                      <a:lnTo>
                        <a:pt x="320" y="226"/>
                      </a:lnTo>
                      <a:lnTo>
                        <a:pt x="321" y="226"/>
                      </a:lnTo>
                      <a:lnTo>
                        <a:pt x="322" y="226"/>
                      </a:lnTo>
                      <a:lnTo>
                        <a:pt x="323" y="226"/>
                      </a:lnTo>
                      <a:lnTo>
                        <a:pt x="324" y="227"/>
                      </a:lnTo>
                      <a:lnTo>
                        <a:pt x="325" y="228"/>
                      </a:lnTo>
                      <a:lnTo>
                        <a:pt x="326" y="228"/>
                      </a:lnTo>
                      <a:lnTo>
                        <a:pt x="327" y="229"/>
                      </a:lnTo>
                      <a:lnTo>
                        <a:pt x="327" y="230"/>
                      </a:lnTo>
                      <a:lnTo>
                        <a:pt x="328" y="230"/>
                      </a:lnTo>
                      <a:lnTo>
                        <a:pt x="328" y="231"/>
                      </a:lnTo>
                      <a:lnTo>
                        <a:pt x="328" y="232"/>
                      </a:lnTo>
                      <a:lnTo>
                        <a:pt x="329" y="232"/>
                      </a:lnTo>
                      <a:lnTo>
                        <a:pt x="330" y="232"/>
                      </a:lnTo>
                      <a:lnTo>
                        <a:pt x="330" y="233"/>
                      </a:lnTo>
                      <a:lnTo>
                        <a:pt x="331" y="233"/>
                      </a:lnTo>
                      <a:lnTo>
                        <a:pt x="332" y="233"/>
                      </a:lnTo>
                      <a:lnTo>
                        <a:pt x="333" y="234"/>
                      </a:lnTo>
                      <a:lnTo>
                        <a:pt x="334" y="234"/>
                      </a:lnTo>
                      <a:lnTo>
                        <a:pt x="335" y="235"/>
                      </a:lnTo>
                      <a:lnTo>
                        <a:pt x="335" y="236"/>
                      </a:lnTo>
                      <a:lnTo>
                        <a:pt x="336" y="236"/>
                      </a:lnTo>
                      <a:lnTo>
                        <a:pt x="337" y="236"/>
                      </a:lnTo>
                      <a:lnTo>
                        <a:pt x="337" y="237"/>
                      </a:lnTo>
                      <a:lnTo>
                        <a:pt x="338" y="238"/>
                      </a:lnTo>
                      <a:lnTo>
                        <a:pt x="339" y="238"/>
                      </a:lnTo>
                      <a:lnTo>
                        <a:pt x="338" y="239"/>
                      </a:lnTo>
                      <a:lnTo>
                        <a:pt x="338" y="240"/>
                      </a:lnTo>
                      <a:lnTo>
                        <a:pt x="339" y="240"/>
                      </a:lnTo>
                      <a:lnTo>
                        <a:pt x="338" y="241"/>
                      </a:lnTo>
                      <a:lnTo>
                        <a:pt x="339" y="241"/>
                      </a:lnTo>
                      <a:lnTo>
                        <a:pt x="339" y="242"/>
                      </a:lnTo>
                      <a:lnTo>
                        <a:pt x="340" y="242"/>
                      </a:lnTo>
                      <a:lnTo>
                        <a:pt x="340" y="243"/>
                      </a:lnTo>
                      <a:lnTo>
                        <a:pt x="340" y="244"/>
                      </a:lnTo>
                      <a:lnTo>
                        <a:pt x="341" y="244"/>
                      </a:lnTo>
                      <a:lnTo>
                        <a:pt x="341" y="245"/>
                      </a:lnTo>
                      <a:lnTo>
                        <a:pt x="340" y="245"/>
                      </a:lnTo>
                      <a:lnTo>
                        <a:pt x="340" y="246"/>
                      </a:lnTo>
                      <a:lnTo>
                        <a:pt x="339" y="246"/>
                      </a:lnTo>
                      <a:lnTo>
                        <a:pt x="339" y="245"/>
                      </a:lnTo>
                      <a:lnTo>
                        <a:pt x="338" y="246"/>
                      </a:lnTo>
                      <a:lnTo>
                        <a:pt x="337" y="246"/>
                      </a:lnTo>
                      <a:lnTo>
                        <a:pt x="336" y="246"/>
                      </a:lnTo>
                      <a:lnTo>
                        <a:pt x="335" y="246"/>
                      </a:lnTo>
                      <a:lnTo>
                        <a:pt x="334" y="247"/>
                      </a:lnTo>
                      <a:lnTo>
                        <a:pt x="333" y="246"/>
                      </a:lnTo>
                      <a:lnTo>
                        <a:pt x="333" y="247"/>
                      </a:lnTo>
                      <a:lnTo>
                        <a:pt x="332" y="247"/>
                      </a:lnTo>
                      <a:lnTo>
                        <a:pt x="331" y="248"/>
                      </a:lnTo>
                      <a:lnTo>
                        <a:pt x="330" y="248"/>
                      </a:lnTo>
                      <a:lnTo>
                        <a:pt x="329" y="248"/>
                      </a:lnTo>
                      <a:lnTo>
                        <a:pt x="329" y="249"/>
                      </a:lnTo>
                      <a:lnTo>
                        <a:pt x="328" y="250"/>
                      </a:lnTo>
                      <a:lnTo>
                        <a:pt x="327" y="250"/>
                      </a:lnTo>
                      <a:lnTo>
                        <a:pt x="326" y="250"/>
                      </a:lnTo>
                      <a:lnTo>
                        <a:pt x="326" y="251"/>
                      </a:lnTo>
                      <a:lnTo>
                        <a:pt x="327" y="251"/>
                      </a:lnTo>
                      <a:lnTo>
                        <a:pt x="326" y="251"/>
                      </a:lnTo>
                      <a:lnTo>
                        <a:pt x="325" y="252"/>
                      </a:lnTo>
                      <a:lnTo>
                        <a:pt x="325" y="253"/>
                      </a:lnTo>
                      <a:lnTo>
                        <a:pt x="324" y="254"/>
                      </a:lnTo>
                      <a:lnTo>
                        <a:pt x="323" y="255"/>
                      </a:lnTo>
                      <a:lnTo>
                        <a:pt x="323" y="256"/>
                      </a:lnTo>
                      <a:lnTo>
                        <a:pt x="324" y="256"/>
                      </a:lnTo>
                      <a:lnTo>
                        <a:pt x="325" y="257"/>
                      </a:lnTo>
                      <a:lnTo>
                        <a:pt x="325" y="258"/>
                      </a:lnTo>
                      <a:lnTo>
                        <a:pt x="325" y="259"/>
                      </a:lnTo>
                      <a:lnTo>
                        <a:pt x="326" y="260"/>
                      </a:lnTo>
                      <a:lnTo>
                        <a:pt x="327" y="260"/>
                      </a:lnTo>
                      <a:lnTo>
                        <a:pt x="327" y="261"/>
                      </a:lnTo>
                      <a:lnTo>
                        <a:pt x="327" y="262"/>
                      </a:lnTo>
                      <a:lnTo>
                        <a:pt x="327" y="263"/>
                      </a:lnTo>
                      <a:lnTo>
                        <a:pt x="328" y="263"/>
                      </a:lnTo>
                      <a:lnTo>
                        <a:pt x="327" y="264"/>
                      </a:lnTo>
                      <a:lnTo>
                        <a:pt x="328" y="264"/>
                      </a:lnTo>
                      <a:lnTo>
                        <a:pt x="328" y="265"/>
                      </a:lnTo>
                      <a:lnTo>
                        <a:pt x="327" y="265"/>
                      </a:lnTo>
                      <a:lnTo>
                        <a:pt x="326" y="266"/>
                      </a:lnTo>
                      <a:lnTo>
                        <a:pt x="326" y="267"/>
                      </a:lnTo>
                      <a:lnTo>
                        <a:pt x="326" y="268"/>
                      </a:lnTo>
                      <a:lnTo>
                        <a:pt x="325" y="268"/>
                      </a:lnTo>
                      <a:lnTo>
                        <a:pt x="324" y="268"/>
                      </a:lnTo>
                      <a:lnTo>
                        <a:pt x="324" y="267"/>
                      </a:lnTo>
                      <a:lnTo>
                        <a:pt x="323" y="267"/>
                      </a:lnTo>
                      <a:lnTo>
                        <a:pt x="322" y="268"/>
                      </a:lnTo>
                      <a:lnTo>
                        <a:pt x="321" y="268"/>
                      </a:lnTo>
                      <a:lnTo>
                        <a:pt x="320" y="268"/>
                      </a:lnTo>
                      <a:lnTo>
                        <a:pt x="319" y="269"/>
                      </a:lnTo>
                      <a:lnTo>
                        <a:pt x="320" y="269"/>
                      </a:lnTo>
                      <a:lnTo>
                        <a:pt x="320" y="270"/>
                      </a:lnTo>
                      <a:lnTo>
                        <a:pt x="321" y="271"/>
                      </a:lnTo>
                      <a:lnTo>
                        <a:pt x="320" y="271"/>
                      </a:lnTo>
                      <a:lnTo>
                        <a:pt x="319" y="271"/>
                      </a:lnTo>
                      <a:lnTo>
                        <a:pt x="318" y="271"/>
                      </a:lnTo>
                      <a:lnTo>
                        <a:pt x="318" y="272"/>
                      </a:lnTo>
                      <a:lnTo>
                        <a:pt x="319" y="272"/>
                      </a:lnTo>
                      <a:lnTo>
                        <a:pt x="319" y="273"/>
                      </a:lnTo>
                      <a:lnTo>
                        <a:pt x="318" y="273"/>
                      </a:lnTo>
                      <a:lnTo>
                        <a:pt x="318" y="274"/>
                      </a:lnTo>
                      <a:lnTo>
                        <a:pt x="317" y="274"/>
                      </a:lnTo>
                      <a:lnTo>
                        <a:pt x="316" y="275"/>
                      </a:lnTo>
                      <a:lnTo>
                        <a:pt x="315" y="275"/>
                      </a:lnTo>
                      <a:lnTo>
                        <a:pt x="314" y="275"/>
                      </a:lnTo>
                      <a:lnTo>
                        <a:pt x="313" y="275"/>
                      </a:lnTo>
                      <a:lnTo>
                        <a:pt x="312" y="276"/>
                      </a:lnTo>
                      <a:lnTo>
                        <a:pt x="313" y="276"/>
                      </a:lnTo>
                      <a:lnTo>
                        <a:pt x="314" y="276"/>
                      </a:lnTo>
                      <a:lnTo>
                        <a:pt x="313" y="276"/>
                      </a:lnTo>
                      <a:lnTo>
                        <a:pt x="314" y="277"/>
                      </a:lnTo>
                      <a:lnTo>
                        <a:pt x="313" y="277"/>
                      </a:lnTo>
                      <a:lnTo>
                        <a:pt x="313" y="278"/>
                      </a:lnTo>
                      <a:lnTo>
                        <a:pt x="312" y="278"/>
                      </a:lnTo>
                      <a:lnTo>
                        <a:pt x="311" y="278"/>
                      </a:lnTo>
                      <a:lnTo>
                        <a:pt x="310" y="278"/>
                      </a:lnTo>
                      <a:lnTo>
                        <a:pt x="310" y="279"/>
                      </a:lnTo>
                      <a:lnTo>
                        <a:pt x="310" y="280"/>
                      </a:lnTo>
                      <a:lnTo>
                        <a:pt x="311" y="280"/>
                      </a:lnTo>
                      <a:lnTo>
                        <a:pt x="311" y="281"/>
                      </a:lnTo>
                      <a:lnTo>
                        <a:pt x="312" y="280"/>
                      </a:lnTo>
                      <a:lnTo>
                        <a:pt x="313" y="280"/>
                      </a:lnTo>
                      <a:lnTo>
                        <a:pt x="314" y="280"/>
                      </a:lnTo>
                      <a:lnTo>
                        <a:pt x="315" y="280"/>
                      </a:lnTo>
                      <a:lnTo>
                        <a:pt x="315" y="281"/>
                      </a:lnTo>
                      <a:lnTo>
                        <a:pt x="316" y="281"/>
                      </a:lnTo>
                      <a:lnTo>
                        <a:pt x="317" y="281"/>
                      </a:lnTo>
                      <a:lnTo>
                        <a:pt x="318" y="281"/>
                      </a:lnTo>
                      <a:lnTo>
                        <a:pt x="319" y="281"/>
                      </a:lnTo>
                      <a:lnTo>
                        <a:pt x="320" y="281"/>
                      </a:lnTo>
                      <a:lnTo>
                        <a:pt x="320" y="280"/>
                      </a:lnTo>
                      <a:lnTo>
                        <a:pt x="321" y="280"/>
                      </a:lnTo>
                      <a:lnTo>
                        <a:pt x="322" y="281"/>
                      </a:lnTo>
                      <a:lnTo>
                        <a:pt x="322" y="282"/>
                      </a:lnTo>
                      <a:lnTo>
                        <a:pt x="322" y="283"/>
                      </a:lnTo>
                      <a:lnTo>
                        <a:pt x="323" y="283"/>
                      </a:lnTo>
                      <a:lnTo>
                        <a:pt x="324" y="283"/>
                      </a:lnTo>
                      <a:lnTo>
                        <a:pt x="324" y="284"/>
                      </a:lnTo>
                      <a:lnTo>
                        <a:pt x="325" y="284"/>
                      </a:lnTo>
                      <a:lnTo>
                        <a:pt x="325" y="285"/>
                      </a:lnTo>
                      <a:lnTo>
                        <a:pt x="325" y="286"/>
                      </a:lnTo>
                      <a:lnTo>
                        <a:pt x="325" y="287"/>
                      </a:lnTo>
                      <a:lnTo>
                        <a:pt x="325" y="288"/>
                      </a:lnTo>
                      <a:lnTo>
                        <a:pt x="324" y="288"/>
                      </a:lnTo>
                      <a:lnTo>
                        <a:pt x="324" y="289"/>
                      </a:lnTo>
                      <a:lnTo>
                        <a:pt x="325" y="289"/>
                      </a:lnTo>
                      <a:lnTo>
                        <a:pt x="325" y="290"/>
                      </a:lnTo>
                      <a:lnTo>
                        <a:pt x="325" y="291"/>
                      </a:lnTo>
                      <a:lnTo>
                        <a:pt x="325" y="292"/>
                      </a:lnTo>
                      <a:lnTo>
                        <a:pt x="325" y="293"/>
                      </a:lnTo>
                      <a:lnTo>
                        <a:pt x="325" y="294"/>
                      </a:lnTo>
                      <a:lnTo>
                        <a:pt x="324" y="294"/>
                      </a:lnTo>
                      <a:lnTo>
                        <a:pt x="324" y="295"/>
                      </a:lnTo>
                      <a:lnTo>
                        <a:pt x="324" y="296"/>
                      </a:lnTo>
                      <a:lnTo>
                        <a:pt x="323" y="296"/>
                      </a:lnTo>
                      <a:lnTo>
                        <a:pt x="323" y="297"/>
                      </a:lnTo>
                      <a:lnTo>
                        <a:pt x="324" y="298"/>
                      </a:lnTo>
                      <a:lnTo>
                        <a:pt x="325" y="298"/>
                      </a:lnTo>
                      <a:lnTo>
                        <a:pt x="326" y="298"/>
                      </a:lnTo>
                      <a:lnTo>
                        <a:pt x="327" y="298"/>
                      </a:lnTo>
                      <a:lnTo>
                        <a:pt x="326" y="299"/>
                      </a:lnTo>
                      <a:lnTo>
                        <a:pt x="325" y="300"/>
                      </a:lnTo>
                      <a:lnTo>
                        <a:pt x="325" y="301"/>
                      </a:lnTo>
                      <a:lnTo>
                        <a:pt x="324" y="301"/>
                      </a:lnTo>
                      <a:lnTo>
                        <a:pt x="325" y="302"/>
                      </a:lnTo>
                      <a:lnTo>
                        <a:pt x="324" y="303"/>
                      </a:lnTo>
                      <a:lnTo>
                        <a:pt x="325" y="303"/>
                      </a:lnTo>
                      <a:lnTo>
                        <a:pt x="326" y="303"/>
                      </a:lnTo>
                      <a:lnTo>
                        <a:pt x="327" y="303"/>
                      </a:lnTo>
                      <a:lnTo>
                        <a:pt x="328" y="303"/>
                      </a:lnTo>
                      <a:lnTo>
                        <a:pt x="329" y="302"/>
                      </a:lnTo>
                      <a:lnTo>
                        <a:pt x="330" y="303"/>
                      </a:lnTo>
                      <a:lnTo>
                        <a:pt x="329" y="303"/>
                      </a:lnTo>
                      <a:lnTo>
                        <a:pt x="329" y="305"/>
                      </a:lnTo>
                      <a:lnTo>
                        <a:pt x="329" y="306"/>
                      </a:lnTo>
                      <a:lnTo>
                        <a:pt x="331" y="306"/>
                      </a:lnTo>
                      <a:lnTo>
                        <a:pt x="332" y="306"/>
                      </a:lnTo>
                      <a:lnTo>
                        <a:pt x="332" y="307"/>
                      </a:lnTo>
                      <a:lnTo>
                        <a:pt x="333" y="307"/>
                      </a:lnTo>
                      <a:lnTo>
                        <a:pt x="333" y="308"/>
                      </a:lnTo>
                      <a:lnTo>
                        <a:pt x="334" y="308"/>
                      </a:lnTo>
                      <a:lnTo>
                        <a:pt x="334" y="309"/>
                      </a:lnTo>
                      <a:lnTo>
                        <a:pt x="335" y="308"/>
                      </a:lnTo>
                      <a:lnTo>
                        <a:pt x="335" y="309"/>
                      </a:lnTo>
                      <a:lnTo>
                        <a:pt x="336" y="309"/>
                      </a:lnTo>
                      <a:lnTo>
                        <a:pt x="337" y="309"/>
                      </a:lnTo>
                      <a:lnTo>
                        <a:pt x="338" y="309"/>
                      </a:lnTo>
                      <a:lnTo>
                        <a:pt x="339" y="309"/>
                      </a:lnTo>
                      <a:lnTo>
                        <a:pt x="339" y="308"/>
                      </a:lnTo>
                      <a:lnTo>
                        <a:pt x="341" y="307"/>
                      </a:lnTo>
                      <a:lnTo>
                        <a:pt x="342" y="307"/>
                      </a:lnTo>
                      <a:lnTo>
                        <a:pt x="342" y="306"/>
                      </a:lnTo>
                      <a:lnTo>
                        <a:pt x="343" y="305"/>
                      </a:lnTo>
                      <a:lnTo>
                        <a:pt x="344" y="305"/>
                      </a:lnTo>
                      <a:lnTo>
                        <a:pt x="345" y="304"/>
                      </a:lnTo>
                      <a:lnTo>
                        <a:pt x="346" y="304"/>
                      </a:lnTo>
                      <a:lnTo>
                        <a:pt x="347" y="304"/>
                      </a:lnTo>
                      <a:lnTo>
                        <a:pt x="348" y="304"/>
                      </a:lnTo>
                      <a:lnTo>
                        <a:pt x="349" y="303"/>
                      </a:lnTo>
                      <a:lnTo>
                        <a:pt x="350" y="303"/>
                      </a:lnTo>
                      <a:lnTo>
                        <a:pt x="351" y="302"/>
                      </a:lnTo>
                      <a:lnTo>
                        <a:pt x="352" y="302"/>
                      </a:lnTo>
                      <a:lnTo>
                        <a:pt x="353" y="303"/>
                      </a:lnTo>
                      <a:lnTo>
                        <a:pt x="354" y="303"/>
                      </a:lnTo>
                      <a:lnTo>
                        <a:pt x="355" y="302"/>
                      </a:lnTo>
                      <a:lnTo>
                        <a:pt x="355" y="301"/>
                      </a:lnTo>
                      <a:lnTo>
                        <a:pt x="357" y="301"/>
                      </a:lnTo>
                      <a:lnTo>
                        <a:pt x="357" y="300"/>
                      </a:lnTo>
                      <a:lnTo>
                        <a:pt x="358" y="301"/>
                      </a:lnTo>
                      <a:lnTo>
                        <a:pt x="359" y="300"/>
                      </a:lnTo>
                      <a:lnTo>
                        <a:pt x="359" y="301"/>
                      </a:lnTo>
                      <a:lnTo>
                        <a:pt x="359" y="300"/>
                      </a:lnTo>
                      <a:lnTo>
                        <a:pt x="359" y="299"/>
                      </a:lnTo>
                      <a:lnTo>
                        <a:pt x="360" y="299"/>
                      </a:lnTo>
                      <a:lnTo>
                        <a:pt x="361" y="298"/>
                      </a:lnTo>
                      <a:lnTo>
                        <a:pt x="362" y="298"/>
                      </a:lnTo>
                      <a:lnTo>
                        <a:pt x="363" y="298"/>
                      </a:lnTo>
                      <a:lnTo>
                        <a:pt x="364" y="298"/>
                      </a:lnTo>
                      <a:lnTo>
                        <a:pt x="364" y="297"/>
                      </a:lnTo>
                      <a:lnTo>
                        <a:pt x="364" y="296"/>
                      </a:lnTo>
                      <a:lnTo>
                        <a:pt x="363" y="296"/>
                      </a:lnTo>
                      <a:lnTo>
                        <a:pt x="363" y="295"/>
                      </a:lnTo>
                      <a:lnTo>
                        <a:pt x="362" y="295"/>
                      </a:lnTo>
                      <a:lnTo>
                        <a:pt x="362" y="294"/>
                      </a:lnTo>
                      <a:lnTo>
                        <a:pt x="363" y="294"/>
                      </a:lnTo>
                      <a:lnTo>
                        <a:pt x="364" y="294"/>
                      </a:lnTo>
                      <a:lnTo>
                        <a:pt x="364" y="293"/>
                      </a:lnTo>
                      <a:lnTo>
                        <a:pt x="365" y="292"/>
                      </a:lnTo>
                      <a:lnTo>
                        <a:pt x="365" y="291"/>
                      </a:lnTo>
                      <a:lnTo>
                        <a:pt x="365" y="290"/>
                      </a:lnTo>
                      <a:lnTo>
                        <a:pt x="365" y="289"/>
                      </a:lnTo>
                      <a:lnTo>
                        <a:pt x="365" y="288"/>
                      </a:lnTo>
                      <a:lnTo>
                        <a:pt x="366" y="287"/>
                      </a:lnTo>
                      <a:lnTo>
                        <a:pt x="366" y="286"/>
                      </a:lnTo>
                      <a:lnTo>
                        <a:pt x="367" y="285"/>
                      </a:lnTo>
                      <a:lnTo>
                        <a:pt x="369" y="286"/>
                      </a:lnTo>
                      <a:lnTo>
                        <a:pt x="369" y="285"/>
                      </a:lnTo>
                      <a:lnTo>
                        <a:pt x="370" y="284"/>
                      </a:lnTo>
                      <a:lnTo>
                        <a:pt x="369" y="283"/>
                      </a:lnTo>
                      <a:lnTo>
                        <a:pt x="370" y="282"/>
                      </a:lnTo>
                      <a:lnTo>
                        <a:pt x="371" y="282"/>
                      </a:lnTo>
                      <a:lnTo>
                        <a:pt x="372" y="282"/>
                      </a:lnTo>
                      <a:lnTo>
                        <a:pt x="373" y="282"/>
                      </a:lnTo>
                      <a:lnTo>
                        <a:pt x="374" y="283"/>
                      </a:lnTo>
                      <a:lnTo>
                        <a:pt x="375" y="284"/>
                      </a:lnTo>
                      <a:lnTo>
                        <a:pt x="376" y="284"/>
                      </a:lnTo>
                      <a:lnTo>
                        <a:pt x="376" y="283"/>
                      </a:lnTo>
                      <a:lnTo>
                        <a:pt x="377" y="284"/>
                      </a:lnTo>
                      <a:lnTo>
                        <a:pt x="378" y="284"/>
                      </a:lnTo>
                      <a:lnTo>
                        <a:pt x="379" y="284"/>
                      </a:lnTo>
                      <a:lnTo>
                        <a:pt x="379" y="283"/>
                      </a:lnTo>
                      <a:lnTo>
                        <a:pt x="380" y="283"/>
                      </a:lnTo>
                      <a:lnTo>
                        <a:pt x="381" y="282"/>
                      </a:lnTo>
                      <a:lnTo>
                        <a:pt x="381" y="281"/>
                      </a:lnTo>
                      <a:lnTo>
                        <a:pt x="380" y="281"/>
                      </a:lnTo>
                      <a:lnTo>
                        <a:pt x="381" y="281"/>
                      </a:lnTo>
                      <a:lnTo>
                        <a:pt x="381" y="280"/>
                      </a:lnTo>
                      <a:lnTo>
                        <a:pt x="381" y="278"/>
                      </a:lnTo>
                      <a:lnTo>
                        <a:pt x="381" y="277"/>
                      </a:lnTo>
                      <a:lnTo>
                        <a:pt x="381" y="276"/>
                      </a:lnTo>
                      <a:lnTo>
                        <a:pt x="382" y="276"/>
                      </a:lnTo>
                      <a:lnTo>
                        <a:pt x="383" y="276"/>
                      </a:lnTo>
                      <a:lnTo>
                        <a:pt x="384" y="276"/>
                      </a:lnTo>
                      <a:lnTo>
                        <a:pt x="385" y="276"/>
                      </a:lnTo>
                      <a:lnTo>
                        <a:pt x="385" y="277"/>
                      </a:lnTo>
                      <a:lnTo>
                        <a:pt x="386" y="277"/>
                      </a:lnTo>
                      <a:lnTo>
                        <a:pt x="386" y="276"/>
                      </a:lnTo>
                      <a:lnTo>
                        <a:pt x="387" y="276"/>
                      </a:lnTo>
                      <a:lnTo>
                        <a:pt x="388" y="276"/>
                      </a:lnTo>
                      <a:lnTo>
                        <a:pt x="389" y="276"/>
                      </a:lnTo>
                      <a:lnTo>
                        <a:pt x="389" y="277"/>
                      </a:lnTo>
                      <a:lnTo>
                        <a:pt x="390" y="276"/>
                      </a:lnTo>
                      <a:lnTo>
                        <a:pt x="391" y="277"/>
                      </a:lnTo>
                      <a:lnTo>
                        <a:pt x="392" y="277"/>
                      </a:lnTo>
                      <a:lnTo>
                        <a:pt x="392" y="278"/>
                      </a:lnTo>
                      <a:lnTo>
                        <a:pt x="393" y="279"/>
                      </a:lnTo>
                      <a:lnTo>
                        <a:pt x="394" y="278"/>
                      </a:lnTo>
                      <a:lnTo>
                        <a:pt x="393" y="278"/>
                      </a:lnTo>
                      <a:lnTo>
                        <a:pt x="394" y="277"/>
                      </a:lnTo>
                      <a:lnTo>
                        <a:pt x="395" y="276"/>
                      </a:lnTo>
                      <a:lnTo>
                        <a:pt x="396" y="275"/>
                      </a:lnTo>
                      <a:lnTo>
                        <a:pt x="397" y="274"/>
                      </a:lnTo>
                      <a:lnTo>
                        <a:pt x="398" y="274"/>
                      </a:lnTo>
                      <a:lnTo>
                        <a:pt x="398" y="275"/>
                      </a:lnTo>
                      <a:lnTo>
                        <a:pt x="399" y="275"/>
                      </a:lnTo>
                      <a:lnTo>
                        <a:pt x="399" y="276"/>
                      </a:lnTo>
                      <a:lnTo>
                        <a:pt x="398" y="276"/>
                      </a:lnTo>
                      <a:lnTo>
                        <a:pt x="399" y="276"/>
                      </a:lnTo>
                      <a:lnTo>
                        <a:pt x="400" y="276"/>
                      </a:lnTo>
                      <a:lnTo>
                        <a:pt x="401" y="276"/>
                      </a:lnTo>
                      <a:lnTo>
                        <a:pt x="402" y="277"/>
                      </a:lnTo>
                      <a:lnTo>
                        <a:pt x="402" y="278"/>
                      </a:lnTo>
                      <a:lnTo>
                        <a:pt x="402" y="279"/>
                      </a:lnTo>
                      <a:lnTo>
                        <a:pt x="402" y="278"/>
                      </a:lnTo>
                      <a:lnTo>
                        <a:pt x="403" y="278"/>
                      </a:lnTo>
                      <a:lnTo>
                        <a:pt x="404" y="277"/>
                      </a:lnTo>
                      <a:lnTo>
                        <a:pt x="404" y="276"/>
                      </a:lnTo>
                      <a:lnTo>
                        <a:pt x="405" y="277"/>
                      </a:lnTo>
                      <a:lnTo>
                        <a:pt x="406" y="276"/>
                      </a:lnTo>
                      <a:lnTo>
                        <a:pt x="407" y="276"/>
                      </a:lnTo>
                      <a:lnTo>
                        <a:pt x="408" y="277"/>
                      </a:lnTo>
                      <a:lnTo>
                        <a:pt x="409" y="277"/>
                      </a:lnTo>
                      <a:lnTo>
                        <a:pt x="410" y="278"/>
                      </a:lnTo>
                      <a:lnTo>
                        <a:pt x="409" y="278"/>
                      </a:lnTo>
                      <a:lnTo>
                        <a:pt x="409" y="279"/>
                      </a:lnTo>
                      <a:lnTo>
                        <a:pt x="410" y="278"/>
                      </a:lnTo>
                      <a:lnTo>
                        <a:pt x="411" y="278"/>
                      </a:lnTo>
                      <a:lnTo>
                        <a:pt x="412" y="278"/>
                      </a:lnTo>
                      <a:lnTo>
                        <a:pt x="412" y="279"/>
                      </a:lnTo>
                      <a:lnTo>
                        <a:pt x="413" y="279"/>
                      </a:lnTo>
                      <a:lnTo>
                        <a:pt x="413" y="280"/>
                      </a:lnTo>
                      <a:lnTo>
                        <a:pt x="414" y="280"/>
                      </a:lnTo>
                      <a:lnTo>
                        <a:pt x="414" y="279"/>
                      </a:lnTo>
                      <a:lnTo>
                        <a:pt x="415" y="279"/>
                      </a:lnTo>
                      <a:lnTo>
                        <a:pt x="416" y="278"/>
                      </a:lnTo>
                      <a:lnTo>
                        <a:pt x="417" y="278"/>
                      </a:lnTo>
                      <a:lnTo>
                        <a:pt x="418" y="278"/>
                      </a:lnTo>
                      <a:lnTo>
                        <a:pt x="419" y="279"/>
                      </a:lnTo>
                      <a:lnTo>
                        <a:pt x="419" y="278"/>
                      </a:lnTo>
                      <a:lnTo>
                        <a:pt x="420" y="278"/>
                      </a:lnTo>
                      <a:lnTo>
                        <a:pt x="421" y="279"/>
                      </a:lnTo>
                      <a:lnTo>
                        <a:pt x="422" y="279"/>
                      </a:lnTo>
                      <a:lnTo>
                        <a:pt x="422" y="278"/>
                      </a:lnTo>
                      <a:lnTo>
                        <a:pt x="423" y="278"/>
                      </a:lnTo>
                      <a:lnTo>
                        <a:pt x="423" y="277"/>
                      </a:lnTo>
                      <a:lnTo>
                        <a:pt x="424" y="276"/>
                      </a:lnTo>
                      <a:lnTo>
                        <a:pt x="425" y="276"/>
                      </a:lnTo>
                      <a:lnTo>
                        <a:pt x="426" y="276"/>
                      </a:lnTo>
                      <a:lnTo>
                        <a:pt x="427" y="277"/>
                      </a:lnTo>
                      <a:lnTo>
                        <a:pt x="428" y="276"/>
                      </a:lnTo>
                      <a:lnTo>
                        <a:pt x="429" y="276"/>
                      </a:lnTo>
                      <a:lnTo>
                        <a:pt x="430" y="276"/>
                      </a:lnTo>
                      <a:lnTo>
                        <a:pt x="431" y="276"/>
                      </a:lnTo>
                      <a:lnTo>
                        <a:pt x="432" y="276"/>
                      </a:lnTo>
                      <a:lnTo>
                        <a:pt x="433" y="275"/>
                      </a:lnTo>
                      <a:lnTo>
                        <a:pt x="434" y="275"/>
                      </a:lnTo>
                      <a:lnTo>
                        <a:pt x="435" y="274"/>
                      </a:lnTo>
                      <a:lnTo>
                        <a:pt x="436" y="275"/>
                      </a:lnTo>
                      <a:lnTo>
                        <a:pt x="436" y="274"/>
                      </a:lnTo>
                      <a:lnTo>
                        <a:pt x="437" y="274"/>
                      </a:lnTo>
                      <a:lnTo>
                        <a:pt x="438" y="273"/>
                      </a:lnTo>
                      <a:lnTo>
                        <a:pt x="438" y="274"/>
                      </a:lnTo>
                      <a:lnTo>
                        <a:pt x="439" y="274"/>
                      </a:lnTo>
                      <a:lnTo>
                        <a:pt x="440" y="274"/>
                      </a:lnTo>
                      <a:lnTo>
                        <a:pt x="441" y="274"/>
                      </a:lnTo>
                      <a:lnTo>
                        <a:pt x="442" y="274"/>
                      </a:lnTo>
                      <a:lnTo>
                        <a:pt x="442" y="273"/>
                      </a:lnTo>
                      <a:lnTo>
                        <a:pt x="443" y="273"/>
                      </a:lnTo>
                      <a:lnTo>
                        <a:pt x="444" y="272"/>
                      </a:lnTo>
                      <a:lnTo>
                        <a:pt x="445" y="271"/>
                      </a:lnTo>
                      <a:lnTo>
                        <a:pt x="446" y="271"/>
                      </a:lnTo>
                      <a:lnTo>
                        <a:pt x="447" y="271"/>
                      </a:lnTo>
                      <a:lnTo>
                        <a:pt x="447" y="272"/>
                      </a:lnTo>
                      <a:lnTo>
                        <a:pt x="448" y="272"/>
                      </a:lnTo>
                      <a:lnTo>
                        <a:pt x="449" y="272"/>
                      </a:lnTo>
                      <a:lnTo>
                        <a:pt x="450" y="272"/>
                      </a:lnTo>
                      <a:lnTo>
                        <a:pt x="451" y="272"/>
                      </a:lnTo>
                      <a:lnTo>
                        <a:pt x="451" y="271"/>
                      </a:lnTo>
                      <a:lnTo>
                        <a:pt x="452" y="271"/>
                      </a:lnTo>
                      <a:lnTo>
                        <a:pt x="452" y="270"/>
                      </a:lnTo>
                      <a:lnTo>
                        <a:pt x="451" y="270"/>
                      </a:lnTo>
                      <a:lnTo>
                        <a:pt x="451" y="269"/>
                      </a:lnTo>
                      <a:lnTo>
                        <a:pt x="452" y="269"/>
                      </a:lnTo>
                      <a:lnTo>
                        <a:pt x="452" y="268"/>
                      </a:lnTo>
                      <a:lnTo>
                        <a:pt x="452" y="269"/>
                      </a:lnTo>
                      <a:lnTo>
                        <a:pt x="453" y="268"/>
                      </a:lnTo>
                      <a:lnTo>
                        <a:pt x="452" y="268"/>
                      </a:lnTo>
                      <a:lnTo>
                        <a:pt x="452" y="267"/>
                      </a:lnTo>
                      <a:lnTo>
                        <a:pt x="451" y="267"/>
                      </a:lnTo>
                      <a:lnTo>
                        <a:pt x="451" y="266"/>
                      </a:lnTo>
                      <a:lnTo>
                        <a:pt x="451" y="265"/>
                      </a:lnTo>
                      <a:lnTo>
                        <a:pt x="452" y="265"/>
                      </a:lnTo>
                      <a:lnTo>
                        <a:pt x="452" y="264"/>
                      </a:lnTo>
                      <a:lnTo>
                        <a:pt x="452" y="263"/>
                      </a:lnTo>
                      <a:lnTo>
                        <a:pt x="453" y="263"/>
                      </a:lnTo>
                      <a:lnTo>
                        <a:pt x="453" y="262"/>
                      </a:lnTo>
                      <a:lnTo>
                        <a:pt x="453" y="261"/>
                      </a:lnTo>
                      <a:lnTo>
                        <a:pt x="454" y="261"/>
                      </a:lnTo>
                      <a:lnTo>
                        <a:pt x="454" y="260"/>
                      </a:lnTo>
                      <a:lnTo>
                        <a:pt x="454" y="259"/>
                      </a:lnTo>
                      <a:lnTo>
                        <a:pt x="454" y="258"/>
                      </a:lnTo>
                      <a:lnTo>
                        <a:pt x="454" y="257"/>
                      </a:lnTo>
                      <a:lnTo>
                        <a:pt x="455" y="256"/>
                      </a:lnTo>
                      <a:lnTo>
                        <a:pt x="456" y="256"/>
                      </a:lnTo>
                      <a:lnTo>
                        <a:pt x="457" y="256"/>
                      </a:lnTo>
                      <a:lnTo>
                        <a:pt x="457" y="257"/>
                      </a:lnTo>
                      <a:lnTo>
                        <a:pt x="458" y="257"/>
                      </a:lnTo>
                      <a:lnTo>
                        <a:pt x="459" y="258"/>
                      </a:lnTo>
                      <a:lnTo>
                        <a:pt x="459" y="259"/>
                      </a:lnTo>
                      <a:lnTo>
                        <a:pt x="460" y="259"/>
                      </a:lnTo>
                      <a:lnTo>
                        <a:pt x="461" y="259"/>
                      </a:lnTo>
                      <a:lnTo>
                        <a:pt x="461" y="258"/>
                      </a:lnTo>
                      <a:lnTo>
                        <a:pt x="462" y="258"/>
                      </a:lnTo>
                      <a:lnTo>
                        <a:pt x="463" y="257"/>
                      </a:lnTo>
                      <a:lnTo>
                        <a:pt x="464" y="257"/>
                      </a:lnTo>
                      <a:lnTo>
                        <a:pt x="465" y="257"/>
                      </a:lnTo>
                      <a:lnTo>
                        <a:pt x="466" y="257"/>
                      </a:lnTo>
                      <a:lnTo>
                        <a:pt x="466" y="256"/>
                      </a:lnTo>
                      <a:lnTo>
                        <a:pt x="467" y="256"/>
                      </a:lnTo>
                      <a:lnTo>
                        <a:pt x="467" y="255"/>
                      </a:lnTo>
                      <a:lnTo>
                        <a:pt x="467" y="254"/>
                      </a:lnTo>
                      <a:lnTo>
                        <a:pt x="468" y="255"/>
                      </a:lnTo>
                      <a:lnTo>
                        <a:pt x="469" y="255"/>
                      </a:lnTo>
                      <a:lnTo>
                        <a:pt x="470" y="255"/>
                      </a:lnTo>
                      <a:lnTo>
                        <a:pt x="470" y="254"/>
                      </a:lnTo>
                      <a:lnTo>
                        <a:pt x="471" y="254"/>
                      </a:lnTo>
                      <a:lnTo>
                        <a:pt x="472" y="253"/>
                      </a:lnTo>
                      <a:lnTo>
                        <a:pt x="474" y="253"/>
                      </a:lnTo>
                      <a:lnTo>
                        <a:pt x="475" y="253"/>
                      </a:lnTo>
                      <a:lnTo>
                        <a:pt x="476" y="253"/>
                      </a:lnTo>
                      <a:lnTo>
                        <a:pt x="477" y="254"/>
                      </a:lnTo>
                      <a:lnTo>
                        <a:pt x="478" y="254"/>
                      </a:lnTo>
                      <a:lnTo>
                        <a:pt x="478" y="255"/>
                      </a:lnTo>
                      <a:lnTo>
                        <a:pt x="479" y="255"/>
                      </a:lnTo>
                      <a:lnTo>
                        <a:pt x="480" y="255"/>
                      </a:lnTo>
                      <a:lnTo>
                        <a:pt x="481" y="255"/>
                      </a:lnTo>
                      <a:lnTo>
                        <a:pt x="481" y="256"/>
                      </a:lnTo>
                      <a:lnTo>
                        <a:pt x="482" y="255"/>
                      </a:lnTo>
                      <a:lnTo>
                        <a:pt x="482" y="256"/>
                      </a:lnTo>
                      <a:lnTo>
                        <a:pt x="483" y="256"/>
                      </a:lnTo>
                      <a:lnTo>
                        <a:pt x="484" y="256"/>
                      </a:lnTo>
                      <a:lnTo>
                        <a:pt x="484" y="257"/>
                      </a:lnTo>
                      <a:lnTo>
                        <a:pt x="485" y="257"/>
                      </a:lnTo>
                      <a:lnTo>
                        <a:pt x="486" y="257"/>
                      </a:lnTo>
                      <a:lnTo>
                        <a:pt x="486" y="256"/>
                      </a:lnTo>
                      <a:lnTo>
                        <a:pt x="487" y="256"/>
                      </a:lnTo>
                      <a:lnTo>
                        <a:pt x="488" y="257"/>
                      </a:lnTo>
                      <a:lnTo>
                        <a:pt x="489" y="258"/>
                      </a:lnTo>
                      <a:lnTo>
                        <a:pt x="490" y="259"/>
                      </a:lnTo>
                      <a:lnTo>
                        <a:pt x="491" y="260"/>
                      </a:lnTo>
                      <a:lnTo>
                        <a:pt x="492" y="261"/>
                      </a:lnTo>
                      <a:lnTo>
                        <a:pt x="493" y="262"/>
                      </a:lnTo>
                      <a:lnTo>
                        <a:pt x="494" y="262"/>
                      </a:lnTo>
                      <a:lnTo>
                        <a:pt x="494" y="263"/>
                      </a:lnTo>
                      <a:lnTo>
                        <a:pt x="493" y="263"/>
                      </a:lnTo>
                      <a:lnTo>
                        <a:pt x="493" y="264"/>
                      </a:lnTo>
                      <a:lnTo>
                        <a:pt x="493" y="265"/>
                      </a:lnTo>
                      <a:lnTo>
                        <a:pt x="493" y="266"/>
                      </a:lnTo>
                      <a:lnTo>
                        <a:pt x="494" y="266"/>
                      </a:lnTo>
                      <a:lnTo>
                        <a:pt x="494" y="267"/>
                      </a:lnTo>
                      <a:lnTo>
                        <a:pt x="495" y="268"/>
                      </a:lnTo>
                      <a:lnTo>
                        <a:pt x="496" y="268"/>
                      </a:lnTo>
                      <a:lnTo>
                        <a:pt x="497" y="268"/>
                      </a:lnTo>
                      <a:lnTo>
                        <a:pt x="498" y="269"/>
                      </a:lnTo>
                      <a:lnTo>
                        <a:pt x="499" y="269"/>
                      </a:lnTo>
                      <a:lnTo>
                        <a:pt x="499" y="270"/>
                      </a:lnTo>
                      <a:lnTo>
                        <a:pt x="500" y="270"/>
                      </a:lnTo>
                      <a:lnTo>
                        <a:pt x="500" y="269"/>
                      </a:lnTo>
                      <a:lnTo>
                        <a:pt x="501" y="269"/>
                      </a:lnTo>
                      <a:lnTo>
                        <a:pt x="501" y="270"/>
                      </a:lnTo>
                      <a:lnTo>
                        <a:pt x="502" y="270"/>
                      </a:lnTo>
                      <a:lnTo>
                        <a:pt x="503" y="270"/>
                      </a:lnTo>
                      <a:lnTo>
                        <a:pt x="504" y="270"/>
                      </a:lnTo>
                      <a:lnTo>
                        <a:pt x="504" y="271"/>
                      </a:lnTo>
                      <a:lnTo>
                        <a:pt x="504" y="272"/>
                      </a:lnTo>
                      <a:lnTo>
                        <a:pt x="504" y="273"/>
                      </a:lnTo>
                      <a:lnTo>
                        <a:pt x="505" y="274"/>
                      </a:lnTo>
                      <a:lnTo>
                        <a:pt x="505" y="275"/>
                      </a:lnTo>
                      <a:lnTo>
                        <a:pt x="506" y="276"/>
                      </a:lnTo>
                      <a:lnTo>
                        <a:pt x="506" y="277"/>
                      </a:lnTo>
                      <a:lnTo>
                        <a:pt x="505" y="278"/>
                      </a:lnTo>
                      <a:lnTo>
                        <a:pt x="504" y="279"/>
                      </a:lnTo>
                      <a:lnTo>
                        <a:pt x="504" y="280"/>
                      </a:lnTo>
                      <a:lnTo>
                        <a:pt x="504" y="281"/>
                      </a:lnTo>
                      <a:lnTo>
                        <a:pt x="503" y="281"/>
                      </a:lnTo>
                      <a:lnTo>
                        <a:pt x="502" y="282"/>
                      </a:lnTo>
                      <a:lnTo>
                        <a:pt x="503" y="282"/>
                      </a:lnTo>
                      <a:lnTo>
                        <a:pt x="503" y="283"/>
                      </a:lnTo>
                      <a:lnTo>
                        <a:pt x="503" y="284"/>
                      </a:lnTo>
                      <a:lnTo>
                        <a:pt x="503" y="285"/>
                      </a:lnTo>
                      <a:lnTo>
                        <a:pt x="504" y="285"/>
                      </a:lnTo>
                      <a:lnTo>
                        <a:pt x="504" y="286"/>
                      </a:lnTo>
                      <a:lnTo>
                        <a:pt x="504" y="287"/>
                      </a:lnTo>
                      <a:lnTo>
                        <a:pt x="503" y="288"/>
                      </a:lnTo>
                      <a:lnTo>
                        <a:pt x="502" y="290"/>
                      </a:lnTo>
                      <a:lnTo>
                        <a:pt x="502" y="291"/>
                      </a:lnTo>
                      <a:lnTo>
                        <a:pt x="501" y="291"/>
                      </a:lnTo>
                      <a:lnTo>
                        <a:pt x="501" y="292"/>
                      </a:lnTo>
                      <a:lnTo>
                        <a:pt x="502" y="292"/>
                      </a:lnTo>
                      <a:lnTo>
                        <a:pt x="502" y="293"/>
                      </a:lnTo>
                      <a:lnTo>
                        <a:pt x="502" y="294"/>
                      </a:lnTo>
                      <a:lnTo>
                        <a:pt x="502" y="296"/>
                      </a:lnTo>
                      <a:lnTo>
                        <a:pt x="503" y="297"/>
                      </a:lnTo>
                      <a:lnTo>
                        <a:pt x="503" y="298"/>
                      </a:lnTo>
                      <a:lnTo>
                        <a:pt x="503" y="299"/>
                      </a:lnTo>
                      <a:lnTo>
                        <a:pt x="503" y="300"/>
                      </a:lnTo>
                      <a:lnTo>
                        <a:pt x="503" y="301"/>
                      </a:lnTo>
                      <a:lnTo>
                        <a:pt x="503" y="302"/>
                      </a:lnTo>
                      <a:lnTo>
                        <a:pt x="502" y="302"/>
                      </a:lnTo>
                      <a:lnTo>
                        <a:pt x="502" y="303"/>
                      </a:lnTo>
                      <a:lnTo>
                        <a:pt x="502" y="304"/>
                      </a:lnTo>
                      <a:lnTo>
                        <a:pt x="501" y="305"/>
                      </a:lnTo>
                      <a:lnTo>
                        <a:pt x="501" y="306"/>
                      </a:lnTo>
                      <a:lnTo>
                        <a:pt x="501" y="307"/>
                      </a:lnTo>
                      <a:lnTo>
                        <a:pt x="500" y="308"/>
                      </a:lnTo>
                      <a:lnTo>
                        <a:pt x="499" y="308"/>
                      </a:lnTo>
                      <a:lnTo>
                        <a:pt x="499" y="309"/>
                      </a:lnTo>
                      <a:lnTo>
                        <a:pt x="499" y="310"/>
                      </a:lnTo>
                      <a:lnTo>
                        <a:pt x="497" y="313"/>
                      </a:lnTo>
                      <a:lnTo>
                        <a:pt x="497" y="314"/>
                      </a:lnTo>
                      <a:lnTo>
                        <a:pt x="496" y="315"/>
                      </a:lnTo>
                      <a:lnTo>
                        <a:pt x="496" y="316"/>
                      </a:lnTo>
                      <a:lnTo>
                        <a:pt x="495" y="316"/>
                      </a:lnTo>
                      <a:lnTo>
                        <a:pt x="495" y="317"/>
                      </a:lnTo>
                      <a:lnTo>
                        <a:pt x="494" y="318"/>
                      </a:lnTo>
                      <a:lnTo>
                        <a:pt x="494" y="319"/>
                      </a:lnTo>
                      <a:lnTo>
                        <a:pt x="494" y="320"/>
                      </a:lnTo>
                      <a:lnTo>
                        <a:pt x="494" y="321"/>
                      </a:lnTo>
                      <a:lnTo>
                        <a:pt x="494" y="322"/>
                      </a:lnTo>
                      <a:lnTo>
                        <a:pt x="493" y="323"/>
                      </a:lnTo>
                      <a:lnTo>
                        <a:pt x="493" y="324"/>
                      </a:lnTo>
                      <a:lnTo>
                        <a:pt x="492" y="325"/>
                      </a:lnTo>
                      <a:lnTo>
                        <a:pt x="491" y="325"/>
                      </a:lnTo>
                      <a:lnTo>
                        <a:pt x="491" y="326"/>
                      </a:lnTo>
                      <a:lnTo>
                        <a:pt x="491" y="327"/>
                      </a:lnTo>
                      <a:lnTo>
                        <a:pt x="491" y="328"/>
                      </a:lnTo>
                      <a:lnTo>
                        <a:pt x="490" y="328"/>
                      </a:lnTo>
                      <a:lnTo>
                        <a:pt x="491" y="329"/>
                      </a:lnTo>
                      <a:lnTo>
                        <a:pt x="491" y="330"/>
                      </a:lnTo>
                      <a:lnTo>
                        <a:pt x="490" y="330"/>
                      </a:lnTo>
                      <a:lnTo>
                        <a:pt x="490" y="331"/>
                      </a:lnTo>
                      <a:lnTo>
                        <a:pt x="490" y="332"/>
                      </a:lnTo>
                      <a:lnTo>
                        <a:pt x="491" y="332"/>
                      </a:lnTo>
                      <a:lnTo>
                        <a:pt x="491" y="333"/>
                      </a:lnTo>
                      <a:lnTo>
                        <a:pt x="490" y="333"/>
                      </a:lnTo>
                      <a:lnTo>
                        <a:pt x="489" y="333"/>
                      </a:lnTo>
                      <a:lnTo>
                        <a:pt x="489" y="334"/>
                      </a:lnTo>
                      <a:lnTo>
                        <a:pt x="490" y="334"/>
                      </a:lnTo>
                      <a:lnTo>
                        <a:pt x="489" y="337"/>
                      </a:lnTo>
                      <a:lnTo>
                        <a:pt x="487" y="339"/>
                      </a:lnTo>
                      <a:lnTo>
                        <a:pt x="487" y="340"/>
                      </a:lnTo>
                      <a:lnTo>
                        <a:pt x="487" y="341"/>
                      </a:lnTo>
                      <a:lnTo>
                        <a:pt x="486" y="341"/>
                      </a:lnTo>
                      <a:lnTo>
                        <a:pt x="486" y="342"/>
                      </a:lnTo>
                      <a:lnTo>
                        <a:pt x="485" y="344"/>
                      </a:lnTo>
                      <a:lnTo>
                        <a:pt x="485" y="345"/>
                      </a:lnTo>
                      <a:lnTo>
                        <a:pt x="485" y="346"/>
                      </a:lnTo>
                      <a:lnTo>
                        <a:pt x="485" y="347"/>
                      </a:lnTo>
                      <a:lnTo>
                        <a:pt x="485" y="348"/>
                      </a:lnTo>
                      <a:lnTo>
                        <a:pt x="484" y="348"/>
                      </a:lnTo>
                      <a:lnTo>
                        <a:pt x="484" y="349"/>
                      </a:lnTo>
                      <a:lnTo>
                        <a:pt x="484" y="348"/>
                      </a:lnTo>
                      <a:lnTo>
                        <a:pt x="483" y="349"/>
                      </a:lnTo>
                      <a:lnTo>
                        <a:pt x="482" y="350"/>
                      </a:lnTo>
                      <a:lnTo>
                        <a:pt x="481" y="351"/>
                      </a:lnTo>
                      <a:lnTo>
                        <a:pt x="481" y="352"/>
                      </a:lnTo>
                      <a:lnTo>
                        <a:pt x="481" y="353"/>
                      </a:lnTo>
                      <a:lnTo>
                        <a:pt x="480" y="353"/>
                      </a:lnTo>
                      <a:lnTo>
                        <a:pt x="480" y="354"/>
                      </a:lnTo>
                      <a:lnTo>
                        <a:pt x="479" y="355"/>
                      </a:lnTo>
                      <a:lnTo>
                        <a:pt x="479" y="356"/>
                      </a:lnTo>
                      <a:lnTo>
                        <a:pt x="479" y="357"/>
                      </a:lnTo>
                      <a:lnTo>
                        <a:pt x="478" y="357"/>
                      </a:lnTo>
                      <a:lnTo>
                        <a:pt x="478" y="358"/>
                      </a:lnTo>
                      <a:lnTo>
                        <a:pt x="477" y="358"/>
                      </a:lnTo>
                      <a:lnTo>
                        <a:pt x="476" y="358"/>
                      </a:lnTo>
                      <a:lnTo>
                        <a:pt x="477" y="358"/>
                      </a:lnTo>
                      <a:lnTo>
                        <a:pt x="477" y="359"/>
                      </a:lnTo>
                      <a:lnTo>
                        <a:pt x="478" y="359"/>
                      </a:lnTo>
                      <a:lnTo>
                        <a:pt x="478" y="360"/>
                      </a:lnTo>
                      <a:lnTo>
                        <a:pt x="477" y="360"/>
                      </a:lnTo>
                      <a:lnTo>
                        <a:pt x="477" y="361"/>
                      </a:lnTo>
                      <a:lnTo>
                        <a:pt x="477" y="362"/>
                      </a:lnTo>
                      <a:lnTo>
                        <a:pt x="477" y="363"/>
                      </a:lnTo>
                      <a:lnTo>
                        <a:pt x="476" y="363"/>
                      </a:lnTo>
                      <a:lnTo>
                        <a:pt x="476" y="364"/>
                      </a:lnTo>
                      <a:lnTo>
                        <a:pt x="476" y="365"/>
                      </a:lnTo>
                      <a:lnTo>
                        <a:pt x="476" y="366"/>
                      </a:lnTo>
                      <a:lnTo>
                        <a:pt x="475" y="366"/>
                      </a:lnTo>
                      <a:lnTo>
                        <a:pt x="474" y="366"/>
                      </a:lnTo>
                      <a:lnTo>
                        <a:pt x="474" y="367"/>
                      </a:lnTo>
                      <a:lnTo>
                        <a:pt x="474" y="368"/>
                      </a:lnTo>
                      <a:lnTo>
                        <a:pt x="473" y="368"/>
                      </a:lnTo>
                      <a:lnTo>
                        <a:pt x="473" y="369"/>
                      </a:lnTo>
                      <a:lnTo>
                        <a:pt x="473" y="370"/>
                      </a:lnTo>
                      <a:lnTo>
                        <a:pt x="473" y="371"/>
                      </a:lnTo>
                      <a:lnTo>
                        <a:pt x="473" y="372"/>
                      </a:lnTo>
                      <a:lnTo>
                        <a:pt x="472" y="372"/>
                      </a:lnTo>
                      <a:lnTo>
                        <a:pt x="472" y="373"/>
                      </a:lnTo>
                      <a:lnTo>
                        <a:pt x="472" y="374"/>
                      </a:lnTo>
                      <a:lnTo>
                        <a:pt x="471" y="375"/>
                      </a:lnTo>
                      <a:lnTo>
                        <a:pt x="471" y="374"/>
                      </a:lnTo>
                      <a:lnTo>
                        <a:pt x="470" y="373"/>
                      </a:lnTo>
                      <a:lnTo>
                        <a:pt x="469" y="373"/>
                      </a:lnTo>
                      <a:lnTo>
                        <a:pt x="468" y="373"/>
                      </a:lnTo>
                      <a:lnTo>
                        <a:pt x="467" y="373"/>
                      </a:lnTo>
                      <a:lnTo>
                        <a:pt x="466" y="373"/>
                      </a:lnTo>
                      <a:lnTo>
                        <a:pt x="466" y="372"/>
                      </a:lnTo>
                      <a:lnTo>
                        <a:pt x="465" y="372"/>
                      </a:lnTo>
                      <a:lnTo>
                        <a:pt x="464" y="372"/>
                      </a:lnTo>
                      <a:lnTo>
                        <a:pt x="463" y="372"/>
                      </a:lnTo>
                      <a:lnTo>
                        <a:pt x="462" y="371"/>
                      </a:lnTo>
                      <a:lnTo>
                        <a:pt x="461" y="371"/>
                      </a:lnTo>
                      <a:lnTo>
                        <a:pt x="456" y="369"/>
                      </a:lnTo>
                      <a:lnTo>
                        <a:pt x="453" y="368"/>
                      </a:lnTo>
                      <a:lnTo>
                        <a:pt x="452" y="367"/>
                      </a:lnTo>
                      <a:lnTo>
                        <a:pt x="451" y="366"/>
                      </a:lnTo>
                      <a:lnTo>
                        <a:pt x="450" y="366"/>
                      </a:lnTo>
                      <a:lnTo>
                        <a:pt x="449" y="366"/>
                      </a:lnTo>
                      <a:lnTo>
                        <a:pt x="448" y="366"/>
                      </a:lnTo>
                      <a:lnTo>
                        <a:pt x="448" y="365"/>
                      </a:lnTo>
                      <a:lnTo>
                        <a:pt x="448" y="364"/>
                      </a:lnTo>
                      <a:lnTo>
                        <a:pt x="447" y="364"/>
                      </a:lnTo>
                      <a:lnTo>
                        <a:pt x="447" y="365"/>
                      </a:lnTo>
                      <a:lnTo>
                        <a:pt x="446" y="365"/>
                      </a:lnTo>
                      <a:lnTo>
                        <a:pt x="445" y="365"/>
                      </a:lnTo>
                      <a:lnTo>
                        <a:pt x="445" y="364"/>
                      </a:lnTo>
                      <a:lnTo>
                        <a:pt x="444" y="364"/>
                      </a:lnTo>
                      <a:lnTo>
                        <a:pt x="444" y="363"/>
                      </a:lnTo>
                      <a:lnTo>
                        <a:pt x="444" y="364"/>
                      </a:lnTo>
                      <a:lnTo>
                        <a:pt x="443" y="364"/>
                      </a:lnTo>
                      <a:lnTo>
                        <a:pt x="442" y="364"/>
                      </a:lnTo>
                      <a:lnTo>
                        <a:pt x="441" y="364"/>
                      </a:lnTo>
                      <a:lnTo>
                        <a:pt x="440" y="364"/>
                      </a:lnTo>
                      <a:lnTo>
                        <a:pt x="440" y="365"/>
                      </a:lnTo>
                      <a:lnTo>
                        <a:pt x="439" y="365"/>
                      </a:lnTo>
                      <a:lnTo>
                        <a:pt x="438" y="366"/>
                      </a:lnTo>
                      <a:lnTo>
                        <a:pt x="437" y="366"/>
                      </a:lnTo>
                      <a:lnTo>
                        <a:pt x="436" y="367"/>
                      </a:lnTo>
                      <a:lnTo>
                        <a:pt x="436" y="366"/>
                      </a:lnTo>
                      <a:lnTo>
                        <a:pt x="436" y="367"/>
                      </a:lnTo>
                      <a:lnTo>
                        <a:pt x="436" y="366"/>
                      </a:lnTo>
                      <a:lnTo>
                        <a:pt x="435" y="366"/>
                      </a:lnTo>
                      <a:lnTo>
                        <a:pt x="436" y="367"/>
                      </a:lnTo>
                      <a:lnTo>
                        <a:pt x="435" y="368"/>
                      </a:lnTo>
                      <a:lnTo>
                        <a:pt x="434" y="368"/>
                      </a:lnTo>
                      <a:lnTo>
                        <a:pt x="434" y="367"/>
                      </a:lnTo>
                      <a:lnTo>
                        <a:pt x="433" y="367"/>
                      </a:lnTo>
                      <a:lnTo>
                        <a:pt x="433" y="368"/>
                      </a:lnTo>
                      <a:lnTo>
                        <a:pt x="432" y="368"/>
                      </a:lnTo>
                      <a:lnTo>
                        <a:pt x="431" y="368"/>
                      </a:lnTo>
                      <a:lnTo>
                        <a:pt x="430" y="368"/>
                      </a:lnTo>
                      <a:lnTo>
                        <a:pt x="430" y="369"/>
                      </a:lnTo>
                      <a:lnTo>
                        <a:pt x="429" y="369"/>
                      </a:lnTo>
                      <a:lnTo>
                        <a:pt x="429" y="368"/>
                      </a:lnTo>
                      <a:lnTo>
                        <a:pt x="429" y="369"/>
                      </a:lnTo>
                      <a:lnTo>
                        <a:pt x="428" y="369"/>
                      </a:lnTo>
                      <a:lnTo>
                        <a:pt x="427" y="369"/>
                      </a:lnTo>
                      <a:lnTo>
                        <a:pt x="426" y="369"/>
                      </a:lnTo>
                      <a:lnTo>
                        <a:pt x="425" y="369"/>
                      </a:lnTo>
                      <a:lnTo>
                        <a:pt x="425" y="368"/>
                      </a:lnTo>
                      <a:lnTo>
                        <a:pt x="424" y="368"/>
                      </a:lnTo>
                      <a:lnTo>
                        <a:pt x="424" y="367"/>
                      </a:lnTo>
                      <a:lnTo>
                        <a:pt x="424" y="366"/>
                      </a:lnTo>
                      <a:lnTo>
                        <a:pt x="424" y="365"/>
                      </a:lnTo>
                      <a:lnTo>
                        <a:pt x="423" y="364"/>
                      </a:lnTo>
                      <a:lnTo>
                        <a:pt x="423" y="363"/>
                      </a:lnTo>
                      <a:lnTo>
                        <a:pt x="423" y="364"/>
                      </a:lnTo>
                      <a:lnTo>
                        <a:pt x="422" y="364"/>
                      </a:lnTo>
                      <a:lnTo>
                        <a:pt x="422" y="365"/>
                      </a:lnTo>
                      <a:lnTo>
                        <a:pt x="422" y="364"/>
                      </a:lnTo>
                      <a:lnTo>
                        <a:pt x="421" y="364"/>
                      </a:lnTo>
                      <a:lnTo>
                        <a:pt x="420" y="365"/>
                      </a:lnTo>
                      <a:lnTo>
                        <a:pt x="421" y="365"/>
                      </a:lnTo>
                      <a:lnTo>
                        <a:pt x="420" y="365"/>
                      </a:lnTo>
                      <a:lnTo>
                        <a:pt x="419" y="365"/>
                      </a:lnTo>
                      <a:lnTo>
                        <a:pt x="418" y="364"/>
                      </a:lnTo>
                      <a:lnTo>
                        <a:pt x="418" y="363"/>
                      </a:lnTo>
                      <a:lnTo>
                        <a:pt x="417" y="364"/>
                      </a:lnTo>
                      <a:lnTo>
                        <a:pt x="417" y="363"/>
                      </a:lnTo>
                      <a:lnTo>
                        <a:pt x="416" y="364"/>
                      </a:lnTo>
                      <a:lnTo>
                        <a:pt x="416" y="363"/>
                      </a:lnTo>
                      <a:lnTo>
                        <a:pt x="415" y="363"/>
                      </a:lnTo>
                      <a:lnTo>
                        <a:pt x="414" y="364"/>
                      </a:lnTo>
                      <a:lnTo>
                        <a:pt x="414" y="363"/>
                      </a:lnTo>
                      <a:lnTo>
                        <a:pt x="414" y="364"/>
                      </a:lnTo>
                      <a:lnTo>
                        <a:pt x="413" y="365"/>
                      </a:lnTo>
                      <a:lnTo>
                        <a:pt x="412" y="365"/>
                      </a:lnTo>
                      <a:lnTo>
                        <a:pt x="411" y="365"/>
                      </a:lnTo>
                      <a:lnTo>
                        <a:pt x="410" y="365"/>
                      </a:lnTo>
                      <a:lnTo>
                        <a:pt x="410" y="366"/>
                      </a:lnTo>
                      <a:lnTo>
                        <a:pt x="410" y="365"/>
                      </a:lnTo>
                      <a:lnTo>
                        <a:pt x="410" y="366"/>
                      </a:lnTo>
                      <a:lnTo>
                        <a:pt x="409" y="366"/>
                      </a:lnTo>
                      <a:lnTo>
                        <a:pt x="408" y="366"/>
                      </a:lnTo>
                      <a:lnTo>
                        <a:pt x="407" y="366"/>
                      </a:lnTo>
                      <a:lnTo>
                        <a:pt x="406" y="367"/>
                      </a:lnTo>
                      <a:lnTo>
                        <a:pt x="406" y="366"/>
                      </a:lnTo>
                      <a:lnTo>
                        <a:pt x="405" y="366"/>
                      </a:lnTo>
                      <a:lnTo>
                        <a:pt x="404" y="366"/>
                      </a:lnTo>
                      <a:lnTo>
                        <a:pt x="403" y="366"/>
                      </a:lnTo>
                      <a:lnTo>
                        <a:pt x="402" y="366"/>
                      </a:lnTo>
                      <a:lnTo>
                        <a:pt x="400" y="368"/>
                      </a:lnTo>
                      <a:lnTo>
                        <a:pt x="399" y="369"/>
                      </a:lnTo>
                      <a:lnTo>
                        <a:pt x="397" y="369"/>
                      </a:lnTo>
                      <a:lnTo>
                        <a:pt x="397" y="370"/>
                      </a:lnTo>
                      <a:lnTo>
                        <a:pt x="397" y="371"/>
                      </a:lnTo>
                      <a:lnTo>
                        <a:pt x="398" y="372"/>
                      </a:lnTo>
                      <a:lnTo>
                        <a:pt x="398" y="373"/>
                      </a:lnTo>
                      <a:lnTo>
                        <a:pt x="398" y="374"/>
                      </a:lnTo>
                      <a:lnTo>
                        <a:pt x="396" y="375"/>
                      </a:lnTo>
                      <a:lnTo>
                        <a:pt x="395" y="375"/>
                      </a:lnTo>
                      <a:lnTo>
                        <a:pt x="394" y="375"/>
                      </a:lnTo>
                      <a:lnTo>
                        <a:pt x="393" y="375"/>
                      </a:lnTo>
                      <a:lnTo>
                        <a:pt x="392" y="375"/>
                      </a:lnTo>
                      <a:lnTo>
                        <a:pt x="391" y="375"/>
                      </a:lnTo>
                      <a:lnTo>
                        <a:pt x="390" y="376"/>
                      </a:lnTo>
                      <a:lnTo>
                        <a:pt x="390" y="377"/>
                      </a:lnTo>
                      <a:lnTo>
                        <a:pt x="389" y="377"/>
                      </a:lnTo>
                      <a:lnTo>
                        <a:pt x="389" y="378"/>
                      </a:lnTo>
                      <a:lnTo>
                        <a:pt x="388" y="379"/>
                      </a:lnTo>
                      <a:lnTo>
                        <a:pt x="387" y="379"/>
                      </a:lnTo>
                      <a:lnTo>
                        <a:pt x="386" y="379"/>
                      </a:lnTo>
                      <a:lnTo>
                        <a:pt x="385" y="379"/>
                      </a:lnTo>
                      <a:lnTo>
                        <a:pt x="385" y="380"/>
                      </a:lnTo>
                      <a:lnTo>
                        <a:pt x="385" y="381"/>
                      </a:lnTo>
                      <a:lnTo>
                        <a:pt x="386" y="381"/>
                      </a:lnTo>
                      <a:lnTo>
                        <a:pt x="386" y="382"/>
                      </a:lnTo>
                      <a:lnTo>
                        <a:pt x="387" y="383"/>
                      </a:lnTo>
                      <a:lnTo>
                        <a:pt x="387" y="384"/>
                      </a:lnTo>
                      <a:lnTo>
                        <a:pt x="388" y="385"/>
                      </a:lnTo>
                      <a:lnTo>
                        <a:pt x="387" y="385"/>
                      </a:lnTo>
                      <a:lnTo>
                        <a:pt x="386" y="385"/>
                      </a:lnTo>
                      <a:lnTo>
                        <a:pt x="385" y="385"/>
                      </a:lnTo>
                      <a:lnTo>
                        <a:pt x="385" y="384"/>
                      </a:lnTo>
                      <a:lnTo>
                        <a:pt x="384" y="384"/>
                      </a:lnTo>
                      <a:lnTo>
                        <a:pt x="383" y="384"/>
                      </a:lnTo>
                      <a:lnTo>
                        <a:pt x="382" y="384"/>
                      </a:lnTo>
                      <a:lnTo>
                        <a:pt x="382" y="385"/>
                      </a:lnTo>
                      <a:lnTo>
                        <a:pt x="382" y="384"/>
                      </a:lnTo>
                      <a:lnTo>
                        <a:pt x="382" y="385"/>
                      </a:lnTo>
                      <a:lnTo>
                        <a:pt x="382" y="384"/>
                      </a:lnTo>
                      <a:lnTo>
                        <a:pt x="381" y="384"/>
                      </a:lnTo>
                      <a:lnTo>
                        <a:pt x="381" y="385"/>
                      </a:lnTo>
                      <a:lnTo>
                        <a:pt x="380" y="385"/>
                      </a:lnTo>
                      <a:lnTo>
                        <a:pt x="380" y="386"/>
                      </a:lnTo>
                      <a:lnTo>
                        <a:pt x="379" y="386"/>
                      </a:lnTo>
                      <a:lnTo>
                        <a:pt x="379" y="387"/>
                      </a:lnTo>
                      <a:lnTo>
                        <a:pt x="378" y="386"/>
                      </a:lnTo>
                      <a:lnTo>
                        <a:pt x="378" y="387"/>
                      </a:lnTo>
                      <a:lnTo>
                        <a:pt x="378" y="388"/>
                      </a:lnTo>
                      <a:lnTo>
                        <a:pt x="378" y="387"/>
                      </a:lnTo>
                      <a:lnTo>
                        <a:pt x="377" y="388"/>
                      </a:lnTo>
                      <a:lnTo>
                        <a:pt x="377" y="387"/>
                      </a:lnTo>
                      <a:lnTo>
                        <a:pt x="376" y="387"/>
                      </a:lnTo>
                      <a:lnTo>
                        <a:pt x="375" y="387"/>
                      </a:lnTo>
                      <a:lnTo>
                        <a:pt x="375" y="388"/>
                      </a:lnTo>
                      <a:lnTo>
                        <a:pt x="374" y="387"/>
                      </a:lnTo>
                      <a:lnTo>
                        <a:pt x="373" y="388"/>
                      </a:lnTo>
                      <a:lnTo>
                        <a:pt x="372" y="387"/>
                      </a:lnTo>
                      <a:lnTo>
                        <a:pt x="372" y="386"/>
                      </a:lnTo>
                      <a:lnTo>
                        <a:pt x="371" y="387"/>
                      </a:lnTo>
                      <a:lnTo>
                        <a:pt x="370" y="387"/>
                      </a:lnTo>
                      <a:lnTo>
                        <a:pt x="370" y="388"/>
                      </a:lnTo>
                      <a:lnTo>
                        <a:pt x="369" y="388"/>
                      </a:lnTo>
                      <a:lnTo>
                        <a:pt x="368" y="388"/>
                      </a:lnTo>
                      <a:lnTo>
                        <a:pt x="367" y="388"/>
                      </a:lnTo>
                      <a:lnTo>
                        <a:pt x="367" y="390"/>
                      </a:lnTo>
                      <a:lnTo>
                        <a:pt x="366" y="390"/>
                      </a:lnTo>
                      <a:lnTo>
                        <a:pt x="357" y="392"/>
                      </a:lnTo>
                      <a:lnTo>
                        <a:pt x="357" y="393"/>
                      </a:lnTo>
                      <a:lnTo>
                        <a:pt x="357" y="394"/>
                      </a:lnTo>
                      <a:lnTo>
                        <a:pt x="356" y="394"/>
                      </a:lnTo>
                      <a:lnTo>
                        <a:pt x="356" y="393"/>
                      </a:lnTo>
                      <a:lnTo>
                        <a:pt x="355" y="393"/>
                      </a:lnTo>
                      <a:lnTo>
                        <a:pt x="355" y="392"/>
                      </a:lnTo>
                      <a:lnTo>
                        <a:pt x="354" y="392"/>
                      </a:lnTo>
                      <a:lnTo>
                        <a:pt x="354" y="391"/>
                      </a:lnTo>
                      <a:lnTo>
                        <a:pt x="352" y="389"/>
                      </a:lnTo>
                      <a:lnTo>
                        <a:pt x="347" y="388"/>
                      </a:lnTo>
                      <a:lnTo>
                        <a:pt x="344" y="389"/>
                      </a:lnTo>
                      <a:lnTo>
                        <a:pt x="341" y="388"/>
                      </a:lnTo>
                      <a:lnTo>
                        <a:pt x="340" y="388"/>
                      </a:lnTo>
                      <a:lnTo>
                        <a:pt x="340" y="387"/>
                      </a:lnTo>
                      <a:lnTo>
                        <a:pt x="339" y="387"/>
                      </a:lnTo>
                      <a:lnTo>
                        <a:pt x="339" y="386"/>
                      </a:lnTo>
                      <a:lnTo>
                        <a:pt x="338" y="386"/>
                      </a:lnTo>
                      <a:lnTo>
                        <a:pt x="338" y="387"/>
                      </a:lnTo>
                      <a:lnTo>
                        <a:pt x="337" y="387"/>
                      </a:lnTo>
                      <a:lnTo>
                        <a:pt x="336" y="387"/>
                      </a:lnTo>
                      <a:lnTo>
                        <a:pt x="335" y="388"/>
                      </a:lnTo>
                      <a:lnTo>
                        <a:pt x="335" y="389"/>
                      </a:lnTo>
                      <a:lnTo>
                        <a:pt x="334" y="389"/>
                      </a:lnTo>
                      <a:lnTo>
                        <a:pt x="334" y="390"/>
                      </a:lnTo>
                      <a:lnTo>
                        <a:pt x="334" y="391"/>
                      </a:lnTo>
                      <a:lnTo>
                        <a:pt x="334" y="392"/>
                      </a:lnTo>
                      <a:lnTo>
                        <a:pt x="333" y="392"/>
                      </a:lnTo>
                      <a:lnTo>
                        <a:pt x="332" y="392"/>
                      </a:lnTo>
                      <a:lnTo>
                        <a:pt x="332" y="393"/>
                      </a:lnTo>
                      <a:lnTo>
                        <a:pt x="333" y="393"/>
                      </a:lnTo>
                      <a:lnTo>
                        <a:pt x="333" y="394"/>
                      </a:lnTo>
                      <a:lnTo>
                        <a:pt x="332" y="394"/>
                      </a:lnTo>
                      <a:lnTo>
                        <a:pt x="332" y="395"/>
                      </a:lnTo>
                      <a:lnTo>
                        <a:pt x="331" y="395"/>
                      </a:lnTo>
                      <a:lnTo>
                        <a:pt x="330" y="394"/>
                      </a:lnTo>
                      <a:lnTo>
                        <a:pt x="330" y="393"/>
                      </a:lnTo>
                      <a:lnTo>
                        <a:pt x="329" y="393"/>
                      </a:lnTo>
                      <a:lnTo>
                        <a:pt x="329" y="392"/>
                      </a:lnTo>
                      <a:lnTo>
                        <a:pt x="328" y="392"/>
                      </a:lnTo>
                      <a:lnTo>
                        <a:pt x="327" y="390"/>
                      </a:lnTo>
                      <a:lnTo>
                        <a:pt x="327" y="389"/>
                      </a:lnTo>
                      <a:lnTo>
                        <a:pt x="326" y="388"/>
                      </a:lnTo>
                      <a:lnTo>
                        <a:pt x="325" y="388"/>
                      </a:lnTo>
                      <a:lnTo>
                        <a:pt x="324" y="388"/>
                      </a:lnTo>
                      <a:lnTo>
                        <a:pt x="324" y="387"/>
                      </a:lnTo>
                      <a:lnTo>
                        <a:pt x="324" y="386"/>
                      </a:lnTo>
                      <a:lnTo>
                        <a:pt x="324" y="385"/>
                      </a:lnTo>
                      <a:lnTo>
                        <a:pt x="323" y="384"/>
                      </a:lnTo>
                      <a:lnTo>
                        <a:pt x="323" y="383"/>
                      </a:lnTo>
                      <a:lnTo>
                        <a:pt x="322" y="383"/>
                      </a:lnTo>
                      <a:lnTo>
                        <a:pt x="321" y="382"/>
                      </a:lnTo>
                      <a:lnTo>
                        <a:pt x="320" y="382"/>
                      </a:lnTo>
                      <a:lnTo>
                        <a:pt x="319" y="383"/>
                      </a:lnTo>
                      <a:lnTo>
                        <a:pt x="318" y="384"/>
                      </a:lnTo>
                      <a:lnTo>
                        <a:pt x="317" y="384"/>
                      </a:lnTo>
                      <a:lnTo>
                        <a:pt x="316" y="384"/>
                      </a:lnTo>
                      <a:lnTo>
                        <a:pt x="316" y="383"/>
                      </a:lnTo>
                      <a:lnTo>
                        <a:pt x="316" y="382"/>
                      </a:lnTo>
                      <a:lnTo>
                        <a:pt x="317" y="382"/>
                      </a:lnTo>
                      <a:lnTo>
                        <a:pt x="317" y="381"/>
                      </a:lnTo>
                      <a:lnTo>
                        <a:pt x="314" y="379"/>
                      </a:lnTo>
                      <a:lnTo>
                        <a:pt x="313" y="379"/>
                      </a:lnTo>
                      <a:lnTo>
                        <a:pt x="312" y="380"/>
                      </a:lnTo>
                      <a:lnTo>
                        <a:pt x="311" y="380"/>
                      </a:lnTo>
                      <a:lnTo>
                        <a:pt x="311" y="381"/>
                      </a:lnTo>
                      <a:lnTo>
                        <a:pt x="311" y="380"/>
                      </a:lnTo>
                      <a:lnTo>
                        <a:pt x="312" y="380"/>
                      </a:lnTo>
                      <a:lnTo>
                        <a:pt x="311" y="379"/>
                      </a:lnTo>
                      <a:lnTo>
                        <a:pt x="311" y="378"/>
                      </a:lnTo>
                      <a:lnTo>
                        <a:pt x="311" y="377"/>
                      </a:lnTo>
                      <a:lnTo>
                        <a:pt x="310" y="377"/>
                      </a:lnTo>
                      <a:lnTo>
                        <a:pt x="311" y="376"/>
                      </a:lnTo>
                      <a:lnTo>
                        <a:pt x="310" y="376"/>
                      </a:lnTo>
                      <a:lnTo>
                        <a:pt x="310" y="375"/>
                      </a:lnTo>
                      <a:lnTo>
                        <a:pt x="309" y="375"/>
                      </a:lnTo>
                      <a:lnTo>
                        <a:pt x="309" y="374"/>
                      </a:lnTo>
                      <a:lnTo>
                        <a:pt x="308" y="373"/>
                      </a:lnTo>
                      <a:lnTo>
                        <a:pt x="308" y="372"/>
                      </a:lnTo>
                      <a:lnTo>
                        <a:pt x="307" y="371"/>
                      </a:lnTo>
                      <a:lnTo>
                        <a:pt x="307" y="370"/>
                      </a:lnTo>
                      <a:lnTo>
                        <a:pt x="306" y="370"/>
                      </a:lnTo>
                      <a:lnTo>
                        <a:pt x="306" y="369"/>
                      </a:lnTo>
                      <a:lnTo>
                        <a:pt x="306" y="368"/>
                      </a:lnTo>
                      <a:lnTo>
                        <a:pt x="305" y="368"/>
                      </a:lnTo>
                      <a:lnTo>
                        <a:pt x="304" y="367"/>
                      </a:lnTo>
                      <a:lnTo>
                        <a:pt x="302" y="366"/>
                      </a:lnTo>
                      <a:lnTo>
                        <a:pt x="301" y="365"/>
                      </a:lnTo>
                      <a:lnTo>
                        <a:pt x="300" y="364"/>
                      </a:lnTo>
                      <a:lnTo>
                        <a:pt x="298" y="364"/>
                      </a:lnTo>
                      <a:lnTo>
                        <a:pt x="297" y="363"/>
                      </a:lnTo>
                      <a:lnTo>
                        <a:pt x="297" y="362"/>
                      </a:lnTo>
                      <a:lnTo>
                        <a:pt x="296" y="362"/>
                      </a:lnTo>
                      <a:lnTo>
                        <a:pt x="295" y="362"/>
                      </a:lnTo>
                      <a:lnTo>
                        <a:pt x="294" y="361"/>
                      </a:lnTo>
                      <a:lnTo>
                        <a:pt x="294" y="360"/>
                      </a:lnTo>
                      <a:lnTo>
                        <a:pt x="293" y="360"/>
                      </a:lnTo>
                      <a:lnTo>
                        <a:pt x="293" y="359"/>
                      </a:lnTo>
                      <a:lnTo>
                        <a:pt x="293" y="358"/>
                      </a:lnTo>
                      <a:lnTo>
                        <a:pt x="293" y="357"/>
                      </a:lnTo>
                      <a:lnTo>
                        <a:pt x="292" y="357"/>
                      </a:lnTo>
                      <a:lnTo>
                        <a:pt x="291" y="357"/>
                      </a:lnTo>
                      <a:lnTo>
                        <a:pt x="290" y="356"/>
                      </a:lnTo>
                      <a:lnTo>
                        <a:pt x="289" y="356"/>
                      </a:lnTo>
                      <a:lnTo>
                        <a:pt x="288" y="356"/>
                      </a:lnTo>
                      <a:lnTo>
                        <a:pt x="287" y="357"/>
                      </a:lnTo>
                      <a:lnTo>
                        <a:pt x="286" y="356"/>
                      </a:lnTo>
                      <a:lnTo>
                        <a:pt x="285" y="357"/>
                      </a:lnTo>
                      <a:lnTo>
                        <a:pt x="284" y="357"/>
                      </a:lnTo>
                      <a:lnTo>
                        <a:pt x="284" y="358"/>
                      </a:lnTo>
                      <a:lnTo>
                        <a:pt x="283" y="358"/>
                      </a:lnTo>
                      <a:lnTo>
                        <a:pt x="283" y="359"/>
                      </a:lnTo>
                      <a:lnTo>
                        <a:pt x="282" y="360"/>
                      </a:lnTo>
                      <a:lnTo>
                        <a:pt x="282" y="359"/>
                      </a:lnTo>
                      <a:lnTo>
                        <a:pt x="281" y="360"/>
                      </a:lnTo>
                      <a:lnTo>
                        <a:pt x="281" y="359"/>
                      </a:lnTo>
                      <a:lnTo>
                        <a:pt x="280" y="358"/>
                      </a:lnTo>
                      <a:lnTo>
                        <a:pt x="280" y="357"/>
                      </a:lnTo>
                      <a:lnTo>
                        <a:pt x="278" y="358"/>
                      </a:lnTo>
                      <a:lnTo>
                        <a:pt x="278" y="357"/>
                      </a:lnTo>
                      <a:lnTo>
                        <a:pt x="277" y="357"/>
                      </a:lnTo>
                      <a:lnTo>
                        <a:pt x="278" y="356"/>
                      </a:lnTo>
                      <a:lnTo>
                        <a:pt x="278" y="355"/>
                      </a:lnTo>
                      <a:lnTo>
                        <a:pt x="278" y="354"/>
                      </a:lnTo>
                      <a:lnTo>
                        <a:pt x="277" y="353"/>
                      </a:lnTo>
                      <a:lnTo>
                        <a:pt x="277" y="352"/>
                      </a:lnTo>
                      <a:lnTo>
                        <a:pt x="277" y="351"/>
                      </a:lnTo>
                      <a:lnTo>
                        <a:pt x="276" y="351"/>
                      </a:lnTo>
                      <a:lnTo>
                        <a:pt x="276" y="350"/>
                      </a:lnTo>
                      <a:lnTo>
                        <a:pt x="276" y="349"/>
                      </a:lnTo>
                      <a:lnTo>
                        <a:pt x="275" y="349"/>
                      </a:lnTo>
                      <a:lnTo>
                        <a:pt x="275" y="348"/>
                      </a:lnTo>
                      <a:lnTo>
                        <a:pt x="274" y="346"/>
                      </a:lnTo>
                      <a:lnTo>
                        <a:pt x="274" y="345"/>
                      </a:lnTo>
                      <a:lnTo>
                        <a:pt x="273" y="345"/>
                      </a:lnTo>
                      <a:lnTo>
                        <a:pt x="272" y="345"/>
                      </a:lnTo>
                      <a:lnTo>
                        <a:pt x="271" y="346"/>
                      </a:lnTo>
                      <a:lnTo>
                        <a:pt x="271" y="347"/>
                      </a:lnTo>
                      <a:lnTo>
                        <a:pt x="270" y="347"/>
                      </a:lnTo>
                      <a:lnTo>
                        <a:pt x="269" y="347"/>
                      </a:lnTo>
                      <a:lnTo>
                        <a:pt x="268" y="348"/>
                      </a:lnTo>
                      <a:lnTo>
                        <a:pt x="268" y="349"/>
                      </a:lnTo>
                      <a:lnTo>
                        <a:pt x="268" y="350"/>
                      </a:lnTo>
                      <a:lnTo>
                        <a:pt x="268" y="351"/>
                      </a:lnTo>
                      <a:lnTo>
                        <a:pt x="267" y="353"/>
                      </a:lnTo>
                      <a:lnTo>
                        <a:pt x="267" y="355"/>
                      </a:lnTo>
                      <a:lnTo>
                        <a:pt x="266" y="355"/>
                      </a:lnTo>
                      <a:lnTo>
                        <a:pt x="266" y="356"/>
                      </a:lnTo>
                      <a:lnTo>
                        <a:pt x="265" y="356"/>
                      </a:lnTo>
                      <a:lnTo>
                        <a:pt x="264" y="357"/>
                      </a:lnTo>
                      <a:lnTo>
                        <a:pt x="263" y="357"/>
                      </a:lnTo>
                      <a:lnTo>
                        <a:pt x="264" y="358"/>
                      </a:lnTo>
                      <a:lnTo>
                        <a:pt x="263" y="359"/>
                      </a:lnTo>
                      <a:lnTo>
                        <a:pt x="262" y="359"/>
                      </a:lnTo>
                      <a:lnTo>
                        <a:pt x="261" y="359"/>
                      </a:lnTo>
                      <a:lnTo>
                        <a:pt x="261" y="360"/>
                      </a:lnTo>
                      <a:lnTo>
                        <a:pt x="260" y="361"/>
                      </a:lnTo>
                      <a:lnTo>
                        <a:pt x="259" y="361"/>
                      </a:lnTo>
                      <a:lnTo>
                        <a:pt x="259" y="362"/>
                      </a:lnTo>
                      <a:lnTo>
                        <a:pt x="258" y="362"/>
                      </a:lnTo>
                      <a:lnTo>
                        <a:pt x="258" y="363"/>
                      </a:lnTo>
                      <a:lnTo>
                        <a:pt x="257" y="363"/>
                      </a:lnTo>
                      <a:lnTo>
                        <a:pt x="257" y="364"/>
                      </a:lnTo>
                      <a:lnTo>
                        <a:pt x="257" y="365"/>
                      </a:lnTo>
                      <a:lnTo>
                        <a:pt x="256" y="365"/>
                      </a:lnTo>
                      <a:lnTo>
                        <a:pt x="255" y="366"/>
                      </a:lnTo>
                      <a:lnTo>
                        <a:pt x="255" y="367"/>
                      </a:lnTo>
                      <a:lnTo>
                        <a:pt x="254" y="367"/>
                      </a:lnTo>
                      <a:lnTo>
                        <a:pt x="253" y="367"/>
                      </a:lnTo>
                      <a:lnTo>
                        <a:pt x="251" y="367"/>
                      </a:lnTo>
                      <a:lnTo>
                        <a:pt x="251" y="368"/>
                      </a:lnTo>
                      <a:lnTo>
                        <a:pt x="250" y="368"/>
                      </a:lnTo>
                      <a:lnTo>
                        <a:pt x="249" y="368"/>
                      </a:lnTo>
                      <a:lnTo>
                        <a:pt x="248" y="368"/>
                      </a:lnTo>
                      <a:lnTo>
                        <a:pt x="247" y="368"/>
                      </a:lnTo>
                      <a:lnTo>
                        <a:pt x="246" y="368"/>
                      </a:lnTo>
                      <a:lnTo>
                        <a:pt x="245" y="368"/>
                      </a:lnTo>
                      <a:lnTo>
                        <a:pt x="244" y="369"/>
                      </a:lnTo>
                      <a:lnTo>
                        <a:pt x="243" y="370"/>
                      </a:lnTo>
                      <a:lnTo>
                        <a:pt x="242" y="371"/>
                      </a:lnTo>
                      <a:lnTo>
                        <a:pt x="241" y="372"/>
                      </a:lnTo>
                      <a:lnTo>
                        <a:pt x="241" y="373"/>
                      </a:lnTo>
                      <a:lnTo>
                        <a:pt x="241" y="374"/>
                      </a:lnTo>
                      <a:lnTo>
                        <a:pt x="240" y="375"/>
                      </a:lnTo>
                      <a:lnTo>
                        <a:pt x="239" y="376"/>
                      </a:lnTo>
                      <a:lnTo>
                        <a:pt x="238" y="376"/>
                      </a:lnTo>
                      <a:lnTo>
                        <a:pt x="237" y="376"/>
                      </a:lnTo>
                      <a:lnTo>
                        <a:pt x="237" y="377"/>
                      </a:lnTo>
                      <a:lnTo>
                        <a:pt x="236" y="378"/>
                      </a:lnTo>
                      <a:lnTo>
                        <a:pt x="235" y="378"/>
                      </a:lnTo>
                      <a:lnTo>
                        <a:pt x="234" y="379"/>
                      </a:lnTo>
                      <a:lnTo>
                        <a:pt x="234" y="378"/>
                      </a:lnTo>
                      <a:lnTo>
                        <a:pt x="233" y="375"/>
                      </a:lnTo>
                      <a:lnTo>
                        <a:pt x="231" y="370"/>
                      </a:lnTo>
                      <a:lnTo>
                        <a:pt x="231" y="369"/>
                      </a:lnTo>
                      <a:lnTo>
                        <a:pt x="230" y="368"/>
                      </a:lnTo>
                      <a:lnTo>
                        <a:pt x="231" y="368"/>
                      </a:lnTo>
                      <a:lnTo>
                        <a:pt x="232" y="367"/>
                      </a:lnTo>
                      <a:lnTo>
                        <a:pt x="231" y="366"/>
                      </a:lnTo>
                      <a:lnTo>
                        <a:pt x="230" y="365"/>
                      </a:lnTo>
                      <a:lnTo>
                        <a:pt x="230" y="364"/>
                      </a:lnTo>
                      <a:lnTo>
                        <a:pt x="229" y="363"/>
                      </a:lnTo>
                      <a:lnTo>
                        <a:pt x="229" y="362"/>
                      </a:lnTo>
                      <a:lnTo>
                        <a:pt x="229" y="361"/>
                      </a:lnTo>
                      <a:lnTo>
                        <a:pt x="230" y="361"/>
                      </a:lnTo>
                      <a:lnTo>
                        <a:pt x="230" y="360"/>
                      </a:lnTo>
                      <a:lnTo>
                        <a:pt x="229" y="359"/>
                      </a:lnTo>
                      <a:lnTo>
                        <a:pt x="229" y="358"/>
                      </a:lnTo>
                      <a:lnTo>
                        <a:pt x="231" y="357"/>
                      </a:lnTo>
                      <a:lnTo>
                        <a:pt x="232" y="356"/>
                      </a:lnTo>
                      <a:lnTo>
                        <a:pt x="232" y="355"/>
                      </a:lnTo>
                      <a:lnTo>
                        <a:pt x="231" y="354"/>
                      </a:lnTo>
                      <a:lnTo>
                        <a:pt x="231" y="353"/>
                      </a:lnTo>
                      <a:lnTo>
                        <a:pt x="230" y="352"/>
                      </a:lnTo>
                      <a:lnTo>
                        <a:pt x="230" y="351"/>
                      </a:lnTo>
                      <a:lnTo>
                        <a:pt x="229" y="351"/>
                      </a:lnTo>
                      <a:lnTo>
                        <a:pt x="228" y="351"/>
                      </a:lnTo>
                      <a:lnTo>
                        <a:pt x="227" y="352"/>
                      </a:lnTo>
                      <a:lnTo>
                        <a:pt x="225" y="353"/>
                      </a:lnTo>
                      <a:lnTo>
                        <a:pt x="224" y="354"/>
                      </a:lnTo>
                      <a:lnTo>
                        <a:pt x="223" y="354"/>
                      </a:lnTo>
                      <a:lnTo>
                        <a:pt x="222" y="354"/>
                      </a:lnTo>
                      <a:lnTo>
                        <a:pt x="221" y="353"/>
                      </a:lnTo>
                      <a:lnTo>
                        <a:pt x="220" y="353"/>
                      </a:lnTo>
                      <a:lnTo>
                        <a:pt x="218" y="352"/>
                      </a:lnTo>
                      <a:lnTo>
                        <a:pt x="218" y="351"/>
                      </a:lnTo>
                      <a:lnTo>
                        <a:pt x="217" y="350"/>
                      </a:lnTo>
                      <a:lnTo>
                        <a:pt x="216" y="349"/>
                      </a:lnTo>
                      <a:lnTo>
                        <a:pt x="216" y="348"/>
                      </a:lnTo>
                      <a:lnTo>
                        <a:pt x="216" y="347"/>
                      </a:lnTo>
                      <a:lnTo>
                        <a:pt x="215" y="347"/>
                      </a:lnTo>
                      <a:lnTo>
                        <a:pt x="215" y="346"/>
                      </a:lnTo>
                      <a:lnTo>
                        <a:pt x="215" y="345"/>
                      </a:lnTo>
                      <a:lnTo>
                        <a:pt x="216" y="345"/>
                      </a:lnTo>
                      <a:lnTo>
                        <a:pt x="217" y="344"/>
                      </a:lnTo>
                      <a:lnTo>
                        <a:pt x="218" y="344"/>
                      </a:lnTo>
                      <a:lnTo>
                        <a:pt x="218" y="343"/>
                      </a:lnTo>
                      <a:lnTo>
                        <a:pt x="219" y="343"/>
                      </a:lnTo>
                      <a:lnTo>
                        <a:pt x="219" y="342"/>
                      </a:lnTo>
                      <a:lnTo>
                        <a:pt x="219" y="341"/>
                      </a:lnTo>
                      <a:lnTo>
                        <a:pt x="219" y="340"/>
                      </a:lnTo>
                      <a:lnTo>
                        <a:pt x="219" y="339"/>
                      </a:lnTo>
                      <a:lnTo>
                        <a:pt x="217" y="338"/>
                      </a:lnTo>
                      <a:lnTo>
                        <a:pt x="216" y="337"/>
                      </a:lnTo>
                      <a:lnTo>
                        <a:pt x="214" y="336"/>
                      </a:lnTo>
                      <a:lnTo>
                        <a:pt x="213" y="336"/>
                      </a:lnTo>
                      <a:lnTo>
                        <a:pt x="212" y="337"/>
                      </a:lnTo>
                      <a:lnTo>
                        <a:pt x="211" y="337"/>
                      </a:lnTo>
                      <a:lnTo>
                        <a:pt x="211" y="338"/>
                      </a:lnTo>
                      <a:lnTo>
                        <a:pt x="210" y="339"/>
                      </a:lnTo>
                      <a:lnTo>
                        <a:pt x="209" y="340"/>
                      </a:lnTo>
                      <a:lnTo>
                        <a:pt x="209" y="341"/>
                      </a:lnTo>
                      <a:lnTo>
                        <a:pt x="209" y="343"/>
                      </a:lnTo>
                      <a:lnTo>
                        <a:pt x="208" y="344"/>
                      </a:lnTo>
                      <a:lnTo>
                        <a:pt x="208" y="345"/>
                      </a:lnTo>
                      <a:lnTo>
                        <a:pt x="208" y="346"/>
                      </a:lnTo>
                      <a:lnTo>
                        <a:pt x="208" y="347"/>
                      </a:lnTo>
                      <a:lnTo>
                        <a:pt x="207" y="348"/>
                      </a:lnTo>
                      <a:lnTo>
                        <a:pt x="206" y="348"/>
                      </a:lnTo>
                      <a:lnTo>
                        <a:pt x="205" y="348"/>
                      </a:lnTo>
                      <a:lnTo>
                        <a:pt x="204" y="348"/>
                      </a:lnTo>
                      <a:lnTo>
                        <a:pt x="204" y="347"/>
                      </a:lnTo>
                      <a:lnTo>
                        <a:pt x="203" y="347"/>
                      </a:lnTo>
                      <a:lnTo>
                        <a:pt x="203" y="346"/>
                      </a:lnTo>
                      <a:lnTo>
                        <a:pt x="202" y="345"/>
                      </a:lnTo>
                      <a:lnTo>
                        <a:pt x="202" y="343"/>
                      </a:lnTo>
                      <a:lnTo>
                        <a:pt x="202" y="341"/>
                      </a:lnTo>
                      <a:lnTo>
                        <a:pt x="202" y="340"/>
                      </a:lnTo>
                      <a:lnTo>
                        <a:pt x="202" y="339"/>
                      </a:lnTo>
                      <a:lnTo>
                        <a:pt x="201" y="338"/>
                      </a:lnTo>
                      <a:lnTo>
                        <a:pt x="201" y="337"/>
                      </a:lnTo>
                      <a:lnTo>
                        <a:pt x="200" y="337"/>
                      </a:lnTo>
                      <a:lnTo>
                        <a:pt x="199" y="336"/>
                      </a:lnTo>
                      <a:lnTo>
                        <a:pt x="198" y="336"/>
                      </a:lnTo>
                      <a:lnTo>
                        <a:pt x="198" y="335"/>
                      </a:lnTo>
                      <a:lnTo>
                        <a:pt x="197" y="335"/>
                      </a:lnTo>
                      <a:lnTo>
                        <a:pt x="197" y="334"/>
                      </a:lnTo>
                      <a:lnTo>
                        <a:pt x="196" y="333"/>
                      </a:lnTo>
                      <a:lnTo>
                        <a:pt x="196" y="332"/>
                      </a:lnTo>
                      <a:lnTo>
                        <a:pt x="194" y="331"/>
                      </a:lnTo>
                      <a:lnTo>
                        <a:pt x="193" y="331"/>
                      </a:lnTo>
                      <a:lnTo>
                        <a:pt x="192" y="331"/>
                      </a:lnTo>
                      <a:lnTo>
                        <a:pt x="191" y="330"/>
                      </a:lnTo>
                      <a:lnTo>
                        <a:pt x="189" y="330"/>
                      </a:lnTo>
                      <a:lnTo>
                        <a:pt x="188" y="331"/>
                      </a:lnTo>
                      <a:lnTo>
                        <a:pt x="187" y="331"/>
                      </a:lnTo>
                      <a:lnTo>
                        <a:pt x="186" y="331"/>
                      </a:lnTo>
                      <a:lnTo>
                        <a:pt x="185" y="331"/>
                      </a:lnTo>
                      <a:lnTo>
                        <a:pt x="184" y="331"/>
                      </a:lnTo>
                      <a:lnTo>
                        <a:pt x="183" y="331"/>
                      </a:lnTo>
                      <a:lnTo>
                        <a:pt x="182" y="330"/>
                      </a:lnTo>
                      <a:lnTo>
                        <a:pt x="181" y="330"/>
                      </a:lnTo>
                      <a:lnTo>
                        <a:pt x="181" y="329"/>
                      </a:lnTo>
                      <a:lnTo>
                        <a:pt x="180" y="328"/>
                      </a:lnTo>
                      <a:lnTo>
                        <a:pt x="179" y="327"/>
                      </a:lnTo>
                      <a:lnTo>
                        <a:pt x="178" y="326"/>
                      </a:lnTo>
                      <a:lnTo>
                        <a:pt x="177" y="325"/>
                      </a:lnTo>
                      <a:lnTo>
                        <a:pt x="176" y="325"/>
                      </a:lnTo>
                      <a:lnTo>
                        <a:pt x="175" y="325"/>
                      </a:lnTo>
                      <a:lnTo>
                        <a:pt x="172" y="323"/>
                      </a:lnTo>
                      <a:lnTo>
                        <a:pt x="171" y="323"/>
                      </a:lnTo>
                      <a:lnTo>
                        <a:pt x="170" y="323"/>
                      </a:lnTo>
                      <a:lnTo>
                        <a:pt x="168" y="322"/>
                      </a:lnTo>
                      <a:lnTo>
                        <a:pt x="168" y="321"/>
                      </a:lnTo>
                      <a:lnTo>
                        <a:pt x="167" y="321"/>
                      </a:lnTo>
                      <a:lnTo>
                        <a:pt x="166" y="322"/>
                      </a:lnTo>
                      <a:lnTo>
                        <a:pt x="165" y="322"/>
                      </a:lnTo>
                      <a:lnTo>
                        <a:pt x="163" y="322"/>
                      </a:lnTo>
                      <a:lnTo>
                        <a:pt x="162" y="321"/>
                      </a:lnTo>
                      <a:lnTo>
                        <a:pt x="161" y="320"/>
                      </a:lnTo>
                      <a:lnTo>
                        <a:pt x="161" y="319"/>
                      </a:lnTo>
                      <a:lnTo>
                        <a:pt x="161" y="318"/>
                      </a:lnTo>
                      <a:lnTo>
                        <a:pt x="161" y="317"/>
                      </a:lnTo>
                      <a:lnTo>
                        <a:pt x="161" y="316"/>
                      </a:lnTo>
                      <a:lnTo>
                        <a:pt x="162" y="316"/>
                      </a:lnTo>
                      <a:lnTo>
                        <a:pt x="161" y="315"/>
                      </a:lnTo>
                      <a:lnTo>
                        <a:pt x="161" y="314"/>
                      </a:lnTo>
                      <a:lnTo>
                        <a:pt x="160" y="314"/>
                      </a:lnTo>
                      <a:lnTo>
                        <a:pt x="160" y="313"/>
                      </a:lnTo>
                      <a:lnTo>
                        <a:pt x="160" y="312"/>
                      </a:lnTo>
                      <a:lnTo>
                        <a:pt x="160" y="311"/>
                      </a:lnTo>
                      <a:lnTo>
                        <a:pt x="159" y="310"/>
                      </a:lnTo>
                      <a:lnTo>
                        <a:pt x="158" y="309"/>
                      </a:lnTo>
                      <a:lnTo>
                        <a:pt x="157" y="309"/>
                      </a:lnTo>
                      <a:lnTo>
                        <a:pt x="156" y="309"/>
                      </a:lnTo>
                      <a:lnTo>
                        <a:pt x="155" y="309"/>
                      </a:lnTo>
                      <a:lnTo>
                        <a:pt x="154" y="309"/>
                      </a:lnTo>
                      <a:lnTo>
                        <a:pt x="154" y="308"/>
                      </a:lnTo>
                      <a:lnTo>
                        <a:pt x="153" y="308"/>
                      </a:lnTo>
                      <a:lnTo>
                        <a:pt x="153" y="307"/>
                      </a:lnTo>
                      <a:lnTo>
                        <a:pt x="152" y="306"/>
                      </a:lnTo>
                      <a:lnTo>
                        <a:pt x="151" y="306"/>
                      </a:lnTo>
                      <a:lnTo>
                        <a:pt x="150" y="307"/>
                      </a:lnTo>
                      <a:lnTo>
                        <a:pt x="149" y="307"/>
                      </a:lnTo>
                      <a:lnTo>
                        <a:pt x="148" y="308"/>
                      </a:lnTo>
                      <a:lnTo>
                        <a:pt x="147" y="308"/>
                      </a:lnTo>
                      <a:lnTo>
                        <a:pt x="146" y="308"/>
                      </a:lnTo>
                      <a:lnTo>
                        <a:pt x="146" y="309"/>
                      </a:lnTo>
                      <a:lnTo>
                        <a:pt x="145" y="310"/>
                      </a:lnTo>
                      <a:lnTo>
                        <a:pt x="144" y="310"/>
                      </a:lnTo>
                      <a:lnTo>
                        <a:pt x="143" y="311"/>
                      </a:lnTo>
                      <a:lnTo>
                        <a:pt x="142" y="311"/>
                      </a:lnTo>
                      <a:lnTo>
                        <a:pt x="141" y="311"/>
                      </a:lnTo>
                      <a:lnTo>
                        <a:pt x="140" y="311"/>
                      </a:lnTo>
                      <a:lnTo>
                        <a:pt x="139" y="311"/>
                      </a:lnTo>
                      <a:lnTo>
                        <a:pt x="139" y="312"/>
                      </a:lnTo>
                      <a:lnTo>
                        <a:pt x="138" y="312"/>
                      </a:lnTo>
                      <a:lnTo>
                        <a:pt x="137" y="312"/>
                      </a:lnTo>
                      <a:lnTo>
                        <a:pt x="137" y="313"/>
                      </a:lnTo>
                      <a:lnTo>
                        <a:pt x="136" y="313"/>
                      </a:lnTo>
                      <a:lnTo>
                        <a:pt x="135" y="313"/>
                      </a:lnTo>
                      <a:lnTo>
                        <a:pt x="135" y="314"/>
                      </a:lnTo>
                      <a:lnTo>
                        <a:pt x="134" y="314"/>
                      </a:lnTo>
                      <a:lnTo>
                        <a:pt x="132" y="314"/>
                      </a:lnTo>
                      <a:lnTo>
                        <a:pt x="131" y="314"/>
                      </a:lnTo>
                      <a:lnTo>
                        <a:pt x="130" y="314"/>
                      </a:lnTo>
                      <a:lnTo>
                        <a:pt x="128" y="314"/>
                      </a:lnTo>
                      <a:lnTo>
                        <a:pt x="127" y="314"/>
                      </a:lnTo>
                      <a:lnTo>
                        <a:pt x="127" y="316"/>
                      </a:lnTo>
                      <a:lnTo>
                        <a:pt x="128" y="318"/>
                      </a:lnTo>
                      <a:lnTo>
                        <a:pt x="128" y="320"/>
                      </a:lnTo>
                      <a:lnTo>
                        <a:pt x="128" y="321"/>
                      </a:lnTo>
                      <a:lnTo>
                        <a:pt x="128" y="323"/>
                      </a:lnTo>
                      <a:lnTo>
                        <a:pt x="128" y="324"/>
                      </a:lnTo>
                      <a:lnTo>
                        <a:pt x="127" y="324"/>
                      </a:lnTo>
                      <a:lnTo>
                        <a:pt x="126" y="325"/>
                      </a:lnTo>
                      <a:lnTo>
                        <a:pt x="125" y="324"/>
                      </a:lnTo>
                      <a:lnTo>
                        <a:pt x="124" y="324"/>
                      </a:lnTo>
                      <a:lnTo>
                        <a:pt x="123" y="324"/>
                      </a:lnTo>
                      <a:lnTo>
                        <a:pt x="122" y="324"/>
                      </a:lnTo>
                      <a:lnTo>
                        <a:pt x="121" y="324"/>
                      </a:lnTo>
                      <a:lnTo>
                        <a:pt x="121" y="325"/>
                      </a:lnTo>
                      <a:lnTo>
                        <a:pt x="120" y="325"/>
                      </a:lnTo>
                      <a:lnTo>
                        <a:pt x="119" y="325"/>
                      </a:lnTo>
                      <a:lnTo>
                        <a:pt x="118" y="325"/>
                      </a:lnTo>
                      <a:lnTo>
                        <a:pt x="117" y="325"/>
                      </a:lnTo>
                      <a:lnTo>
                        <a:pt x="116" y="325"/>
                      </a:lnTo>
                      <a:lnTo>
                        <a:pt x="115" y="325"/>
                      </a:lnTo>
                      <a:lnTo>
                        <a:pt x="114" y="325"/>
                      </a:lnTo>
                      <a:lnTo>
                        <a:pt x="112" y="325"/>
                      </a:lnTo>
                      <a:lnTo>
                        <a:pt x="111" y="325"/>
                      </a:lnTo>
                      <a:lnTo>
                        <a:pt x="110" y="326"/>
                      </a:lnTo>
                      <a:lnTo>
                        <a:pt x="110" y="327"/>
                      </a:lnTo>
                      <a:lnTo>
                        <a:pt x="110" y="328"/>
                      </a:lnTo>
                      <a:lnTo>
                        <a:pt x="111" y="329"/>
                      </a:lnTo>
                      <a:lnTo>
                        <a:pt x="111" y="330"/>
                      </a:lnTo>
                      <a:lnTo>
                        <a:pt x="111" y="331"/>
                      </a:lnTo>
                      <a:lnTo>
                        <a:pt x="112" y="332"/>
                      </a:lnTo>
                      <a:lnTo>
                        <a:pt x="111" y="333"/>
                      </a:lnTo>
                      <a:lnTo>
                        <a:pt x="112" y="334"/>
                      </a:lnTo>
                      <a:lnTo>
                        <a:pt x="111" y="335"/>
                      </a:lnTo>
                      <a:lnTo>
                        <a:pt x="111" y="336"/>
                      </a:lnTo>
                      <a:lnTo>
                        <a:pt x="110" y="337"/>
                      </a:lnTo>
                      <a:lnTo>
                        <a:pt x="109" y="337"/>
                      </a:lnTo>
                      <a:lnTo>
                        <a:pt x="108" y="338"/>
                      </a:lnTo>
                      <a:lnTo>
                        <a:pt x="108" y="339"/>
                      </a:lnTo>
                      <a:lnTo>
                        <a:pt x="107" y="339"/>
                      </a:lnTo>
                      <a:lnTo>
                        <a:pt x="106" y="340"/>
                      </a:lnTo>
                      <a:lnTo>
                        <a:pt x="106" y="341"/>
                      </a:lnTo>
                      <a:lnTo>
                        <a:pt x="105" y="342"/>
                      </a:lnTo>
                      <a:lnTo>
                        <a:pt x="104" y="342"/>
                      </a:lnTo>
                      <a:lnTo>
                        <a:pt x="103" y="343"/>
                      </a:lnTo>
                      <a:lnTo>
                        <a:pt x="102" y="343"/>
                      </a:lnTo>
                      <a:lnTo>
                        <a:pt x="101" y="343"/>
                      </a:lnTo>
                      <a:lnTo>
                        <a:pt x="100" y="343"/>
                      </a:lnTo>
                      <a:lnTo>
                        <a:pt x="99" y="343"/>
                      </a:lnTo>
                      <a:lnTo>
                        <a:pt x="98" y="342"/>
                      </a:lnTo>
                      <a:lnTo>
                        <a:pt x="96" y="342"/>
                      </a:lnTo>
                      <a:lnTo>
                        <a:pt x="96" y="343"/>
                      </a:lnTo>
                      <a:lnTo>
                        <a:pt x="95" y="343"/>
                      </a:lnTo>
                      <a:lnTo>
                        <a:pt x="94" y="344"/>
                      </a:lnTo>
                      <a:lnTo>
                        <a:pt x="94" y="345"/>
                      </a:lnTo>
                      <a:lnTo>
                        <a:pt x="93" y="345"/>
                      </a:lnTo>
                      <a:lnTo>
                        <a:pt x="92" y="345"/>
                      </a:lnTo>
                      <a:lnTo>
                        <a:pt x="91" y="345"/>
                      </a:lnTo>
                      <a:lnTo>
                        <a:pt x="90" y="345"/>
                      </a:lnTo>
                      <a:lnTo>
                        <a:pt x="89" y="345"/>
                      </a:lnTo>
                      <a:lnTo>
                        <a:pt x="88" y="345"/>
                      </a:lnTo>
                      <a:lnTo>
                        <a:pt x="88" y="344"/>
                      </a:lnTo>
                      <a:lnTo>
                        <a:pt x="87" y="343"/>
                      </a:lnTo>
                      <a:lnTo>
                        <a:pt x="86" y="342"/>
                      </a:lnTo>
                      <a:lnTo>
                        <a:pt x="86" y="341"/>
                      </a:lnTo>
                      <a:lnTo>
                        <a:pt x="85" y="341"/>
                      </a:lnTo>
                      <a:lnTo>
                        <a:pt x="84" y="340"/>
                      </a:lnTo>
                      <a:lnTo>
                        <a:pt x="83" y="340"/>
                      </a:lnTo>
                      <a:lnTo>
                        <a:pt x="82" y="341"/>
                      </a:lnTo>
                      <a:lnTo>
                        <a:pt x="81" y="341"/>
                      </a:lnTo>
                      <a:lnTo>
                        <a:pt x="81" y="342"/>
                      </a:lnTo>
                      <a:lnTo>
                        <a:pt x="80" y="343"/>
                      </a:lnTo>
                      <a:lnTo>
                        <a:pt x="79" y="345"/>
                      </a:lnTo>
                      <a:lnTo>
                        <a:pt x="79" y="347"/>
                      </a:lnTo>
                      <a:lnTo>
                        <a:pt x="79" y="348"/>
                      </a:lnTo>
                      <a:lnTo>
                        <a:pt x="79" y="349"/>
                      </a:lnTo>
                      <a:lnTo>
                        <a:pt x="79" y="350"/>
                      </a:lnTo>
                      <a:lnTo>
                        <a:pt x="79" y="351"/>
                      </a:lnTo>
                      <a:lnTo>
                        <a:pt x="78" y="352"/>
                      </a:lnTo>
                      <a:lnTo>
                        <a:pt x="78" y="353"/>
                      </a:lnTo>
                      <a:lnTo>
                        <a:pt x="78" y="354"/>
                      </a:lnTo>
                      <a:lnTo>
                        <a:pt x="77" y="355"/>
                      </a:lnTo>
                      <a:lnTo>
                        <a:pt x="77" y="356"/>
                      </a:lnTo>
                      <a:lnTo>
                        <a:pt x="77" y="357"/>
                      </a:lnTo>
                      <a:lnTo>
                        <a:pt x="76" y="358"/>
                      </a:lnTo>
                      <a:lnTo>
                        <a:pt x="75" y="359"/>
                      </a:lnTo>
                      <a:lnTo>
                        <a:pt x="75" y="360"/>
                      </a:lnTo>
                      <a:lnTo>
                        <a:pt x="74" y="361"/>
                      </a:lnTo>
                      <a:lnTo>
                        <a:pt x="74" y="362"/>
                      </a:lnTo>
                      <a:lnTo>
                        <a:pt x="74" y="363"/>
                      </a:lnTo>
                      <a:lnTo>
                        <a:pt x="73" y="364"/>
                      </a:lnTo>
                      <a:lnTo>
                        <a:pt x="72" y="365"/>
                      </a:lnTo>
                      <a:lnTo>
                        <a:pt x="71" y="364"/>
                      </a:lnTo>
                      <a:lnTo>
                        <a:pt x="70" y="364"/>
                      </a:lnTo>
                      <a:lnTo>
                        <a:pt x="69" y="363"/>
                      </a:lnTo>
                      <a:lnTo>
                        <a:pt x="68" y="363"/>
                      </a:lnTo>
                      <a:lnTo>
                        <a:pt x="68" y="362"/>
                      </a:lnTo>
                      <a:lnTo>
                        <a:pt x="67" y="362"/>
                      </a:lnTo>
                      <a:lnTo>
                        <a:pt x="67" y="363"/>
                      </a:lnTo>
                      <a:lnTo>
                        <a:pt x="65" y="365"/>
                      </a:lnTo>
                      <a:lnTo>
                        <a:pt x="65" y="366"/>
                      </a:lnTo>
                      <a:lnTo>
                        <a:pt x="64" y="367"/>
                      </a:lnTo>
                      <a:lnTo>
                        <a:pt x="63" y="367"/>
                      </a:lnTo>
                      <a:lnTo>
                        <a:pt x="62" y="367"/>
                      </a:lnTo>
                      <a:lnTo>
                        <a:pt x="62" y="366"/>
                      </a:lnTo>
                      <a:lnTo>
                        <a:pt x="61" y="366"/>
                      </a:lnTo>
                      <a:lnTo>
                        <a:pt x="60" y="366"/>
                      </a:lnTo>
                      <a:lnTo>
                        <a:pt x="59" y="366"/>
                      </a:lnTo>
                      <a:lnTo>
                        <a:pt x="59" y="367"/>
                      </a:lnTo>
                      <a:lnTo>
                        <a:pt x="58" y="367"/>
                      </a:lnTo>
                      <a:lnTo>
                        <a:pt x="58" y="368"/>
                      </a:lnTo>
                      <a:lnTo>
                        <a:pt x="57" y="369"/>
                      </a:lnTo>
                      <a:lnTo>
                        <a:pt x="57" y="370"/>
                      </a:lnTo>
                      <a:lnTo>
                        <a:pt x="56" y="370"/>
                      </a:lnTo>
                      <a:lnTo>
                        <a:pt x="55" y="370"/>
                      </a:lnTo>
                      <a:lnTo>
                        <a:pt x="54" y="370"/>
                      </a:lnTo>
                      <a:lnTo>
                        <a:pt x="53" y="370"/>
                      </a:lnTo>
                      <a:lnTo>
                        <a:pt x="52" y="371"/>
                      </a:lnTo>
                      <a:lnTo>
                        <a:pt x="51" y="371"/>
                      </a:lnTo>
                      <a:lnTo>
                        <a:pt x="50" y="370"/>
                      </a:lnTo>
                      <a:lnTo>
                        <a:pt x="49" y="370"/>
                      </a:lnTo>
                      <a:lnTo>
                        <a:pt x="47" y="369"/>
                      </a:lnTo>
                      <a:lnTo>
                        <a:pt x="46" y="368"/>
                      </a:lnTo>
                      <a:lnTo>
                        <a:pt x="45" y="368"/>
                      </a:lnTo>
                      <a:lnTo>
                        <a:pt x="44" y="367"/>
                      </a:lnTo>
                      <a:lnTo>
                        <a:pt x="42" y="367"/>
                      </a:lnTo>
                      <a:lnTo>
                        <a:pt x="41" y="367"/>
                      </a:lnTo>
                      <a:lnTo>
                        <a:pt x="40" y="368"/>
                      </a:lnTo>
                      <a:lnTo>
                        <a:pt x="41" y="367"/>
                      </a:lnTo>
                      <a:lnTo>
                        <a:pt x="41" y="366"/>
                      </a:lnTo>
                      <a:lnTo>
                        <a:pt x="41" y="365"/>
                      </a:lnTo>
                      <a:lnTo>
                        <a:pt x="41" y="364"/>
                      </a:lnTo>
                      <a:lnTo>
                        <a:pt x="42" y="364"/>
                      </a:lnTo>
                      <a:lnTo>
                        <a:pt x="43" y="364"/>
                      </a:lnTo>
                      <a:lnTo>
                        <a:pt x="43" y="363"/>
                      </a:lnTo>
                      <a:lnTo>
                        <a:pt x="43" y="362"/>
                      </a:lnTo>
                      <a:lnTo>
                        <a:pt x="43" y="361"/>
                      </a:lnTo>
                      <a:lnTo>
                        <a:pt x="43" y="360"/>
                      </a:lnTo>
                      <a:lnTo>
                        <a:pt x="43" y="359"/>
                      </a:lnTo>
                      <a:lnTo>
                        <a:pt x="44" y="359"/>
                      </a:lnTo>
                      <a:lnTo>
                        <a:pt x="44" y="358"/>
                      </a:lnTo>
                      <a:lnTo>
                        <a:pt x="43" y="358"/>
                      </a:lnTo>
                      <a:lnTo>
                        <a:pt x="43" y="357"/>
                      </a:lnTo>
                      <a:lnTo>
                        <a:pt x="42" y="357"/>
                      </a:lnTo>
                      <a:lnTo>
                        <a:pt x="43" y="356"/>
                      </a:lnTo>
                      <a:lnTo>
                        <a:pt x="44" y="355"/>
                      </a:lnTo>
                      <a:lnTo>
                        <a:pt x="44" y="356"/>
                      </a:lnTo>
                      <a:lnTo>
                        <a:pt x="45" y="356"/>
                      </a:lnTo>
                      <a:lnTo>
                        <a:pt x="46" y="355"/>
                      </a:lnTo>
                      <a:lnTo>
                        <a:pt x="47" y="355"/>
                      </a:lnTo>
                      <a:lnTo>
                        <a:pt x="48" y="354"/>
                      </a:lnTo>
                      <a:lnTo>
                        <a:pt x="48" y="353"/>
                      </a:lnTo>
                      <a:lnTo>
                        <a:pt x="48" y="352"/>
                      </a:lnTo>
                      <a:lnTo>
                        <a:pt x="48" y="351"/>
                      </a:lnTo>
                      <a:lnTo>
                        <a:pt x="47" y="351"/>
                      </a:lnTo>
                      <a:lnTo>
                        <a:pt x="49" y="349"/>
                      </a:lnTo>
                      <a:lnTo>
                        <a:pt x="49" y="348"/>
                      </a:lnTo>
                      <a:lnTo>
                        <a:pt x="49" y="347"/>
                      </a:lnTo>
                      <a:lnTo>
                        <a:pt x="50" y="346"/>
                      </a:lnTo>
                      <a:lnTo>
                        <a:pt x="49" y="346"/>
                      </a:lnTo>
                      <a:lnTo>
                        <a:pt x="50" y="346"/>
                      </a:lnTo>
                      <a:lnTo>
                        <a:pt x="50" y="345"/>
                      </a:lnTo>
                      <a:lnTo>
                        <a:pt x="49" y="345"/>
                      </a:lnTo>
                      <a:lnTo>
                        <a:pt x="49" y="344"/>
                      </a:lnTo>
                      <a:lnTo>
                        <a:pt x="49" y="343"/>
                      </a:lnTo>
                      <a:lnTo>
                        <a:pt x="47" y="344"/>
                      </a:lnTo>
                      <a:lnTo>
                        <a:pt x="47" y="343"/>
                      </a:lnTo>
                      <a:lnTo>
                        <a:pt x="46" y="343"/>
                      </a:lnTo>
                      <a:lnTo>
                        <a:pt x="45" y="342"/>
                      </a:lnTo>
                      <a:lnTo>
                        <a:pt x="44" y="342"/>
                      </a:lnTo>
                      <a:lnTo>
                        <a:pt x="44" y="341"/>
                      </a:lnTo>
                      <a:lnTo>
                        <a:pt x="43" y="341"/>
                      </a:lnTo>
                      <a:lnTo>
                        <a:pt x="43" y="340"/>
                      </a:lnTo>
                      <a:lnTo>
                        <a:pt x="42" y="340"/>
                      </a:lnTo>
                      <a:lnTo>
                        <a:pt x="41" y="340"/>
                      </a:lnTo>
                      <a:lnTo>
                        <a:pt x="40" y="339"/>
                      </a:lnTo>
                      <a:lnTo>
                        <a:pt x="39" y="339"/>
                      </a:lnTo>
                      <a:lnTo>
                        <a:pt x="39" y="338"/>
                      </a:lnTo>
                      <a:lnTo>
                        <a:pt x="39" y="337"/>
                      </a:lnTo>
                      <a:lnTo>
                        <a:pt x="39" y="336"/>
                      </a:lnTo>
                      <a:lnTo>
                        <a:pt x="39" y="335"/>
                      </a:lnTo>
                      <a:lnTo>
                        <a:pt x="39" y="334"/>
                      </a:lnTo>
                      <a:lnTo>
                        <a:pt x="38" y="334"/>
                      </a:lnTo>
                      <a:lnTo>
                        <a:pt x="38" y="333"/>
                      </a:lnTo>
                      <a:lnTo>
                        <a:pt x="38" y="332"/>
                      </a:lnTo>
                      <a:lnTo>
                        <a:pt x="37" y="331"/>
                      </a:lnTo>
                      <a:lnTo>
                        <a:pt x="37" y="330"/>
                      </a:lnTo>
                      <a:lnTo>
                        <a:pt x="37" y="328"/>
                      </a:lnTo>
                      <a:lnTo>
                        <a:pt x="37" y="327"/>
                      </a:lnTo>
                      <a:lnTo>
                        <a:pt x="36" y="327"/>
                      </a:lnTo>
                      <a:lnTo>
                        <a:pt x="36" y="326"/>
                      </a:lnTo>
                      <a:lnTo>
                        <a:pt x="36" y="325"/>
                      </a:lnTo>
                      <a:lnTo>
                        <a:pt x="35" y="325"/>
                      </a:lnTo>
                      <a:lnTo>
                        <a:pt x="35" y="324"/>
                      </a:lnTo>
                      <a:lnTo>
                        <a:pt x="35" y="323"/>
                      </a:lnTo>
                      <a:lnTo>
                        <a:pt x="34" y="323"/>
                      </a:lnTo>
                      <a:lnTo>
                        <a:pt x="34" y="322"/>
                      </a:lnTo>
                      <a:lnTo>
                        <a:pt x="34" y="321"/>
                      </a:lnTo>
                      <a:lnTo>
                        <a:pt x="34" y="320"/>
                      </a:lnTo>
                      <a:lnTo>
                        <a:pt x="33" y="320"/>
                      </a:lnTo>
                      <a:lnTo>
                        <a:pt x="33" y="319"/>
                      </a:lnTo>
                      <a:lnTo>
                        <a:pt x="32" y="318"/>
                      </a:lnTo>
                      <a:lnTo>
                        <a:pt x="30" y="318"/>
                      </a:lnTo>
                      <a:lnTo>
                        <a:pt x="29" y="318"/>
                      </a:lnTo>
                      <a:lnTo>
                        <a:pt x="29" y="317"/>
                      </a:lnTo>
                      <a:lnTo>
                        <a:pt x="28" y="317"/>
                      </a:lnTo>
                      <a:lnTo>
                        <a:pt x="28" y="316"/>
                      </a:lnTo>
                      <a:lnTo>
                        <a:pt x="27" y="316"/>
                      </a:lnTo>
                      <a:lnTo>
                        <a:pt x="27" y="317"/>
                      </a:lnTo>
                      <a:lnTo>
                        <a:pt x="26" y="317"/>
                      </a:lnTo>
                      <a:lnTo>
                        <a:pt x="25" y="317"/>
                      </a:lnTo>
                      <a:lnTo>
                        <a:pt x="25" y="318"/>
                      </a:lnTo>
                      <a:lnTo>
                        <a:pt x="24" y="318"/>
                      </a:lnTo>
                      <a:lnTo>
                        <a:pt x="24" y="317"/>
                      </a:lnTo>
                      <a:lnTo>
                        <a:pt x="24" y="316"/>
                      </a:lnTo>
                      <a:lnTo>
                        <a:pt x="24" y="315"/>
                      </a:lnTo>
                      <a:lnTo>
                        <a:pt x="24" y="314"/>
                      </a:lnTo>
                      <a:lnTo>
                        <a:pt x="24" y="313"/>
                      </a:lnTo>
                      <a:lnTo>
                        <a:pt x="23" y="313"/>
                      </a:lnTo>
                      <a:lnTo>
                        <a:pt x="22" y="313"/>
                      </a:lnTo>
                      <a:lnTo>
                        <a:pt x="21" y="313"/>
                      </a:lnTo>
                      <a:lnTo>
                        <a:pt x="20" y="313"/>
                      </a:lnTo>
                      <a:lnTo>
                        <a:pt x="19" y="312"/>
                      </a:lnTo>
                      <a:lnTo>
                        <a:pt x="18" y="311"/>
                      </a:lnTo>
                      <a:lnTo>
                        <a:pt x="18" y="310"/>
                      </a:lnTo>
                      <a:lnTo>
                        <a:pt x="17" y="310"/>
                      </a:lnTo>
                      <a:lnTo>
                        <a:pt x="17" y="309"/>
                      </a:lnTo>
                      <a:lnTo>
                        <a:pt x="17" y="308"/>
                      </a:lnTo>
                      <a:lnTo>
                        <a:pt x="17" y="307"/>
                      </a:lnTo>
                      <a:lnTo>
                        <a:pt x="18" y="307"/>
                      </a:lnTo>
                      <a:lnTo>
                        <a:pt x="18" y="306"/>
                      </a:lnTo>
                      <a:lnTo>
                        <a:pt x="17" y="306"/>
                      </a:lnTo>
                      <a:lnTo>
                        <a:pt x="16" y="306"/>
                      </a:lnTo>
                      <a:lnTo>
                        <a:pt x="15" y="306"/>
                      </a:lnTo>
                      <a:lnTo>
                        <a:pt x="14" y="306"/>
                      </a:lnTo>
                      <a:lnTo>
                        <a:pt x="13" y="306"/>
                      </a:lnTo>
                      <a:lnTo>
                        <a:pt x="12" y="306"/>
                      </a:lnTo>
                      <a:lnTo>
                        <a:pt x="11" y="306"/>
                      </a:lnTo>
                      <a:lnTo>
                        <a:pt x="10" y="306"/>
                      </a:lnTo>
                      <a:lnTo>
                        <a:pt x="9" y="305"/>
                      </a:lnTo>
                      <a:lnTo>
                        <a:pt x="9" y="306"/>
                      </a:lnTo>
                      <a:lnTo>
                        <a:pt x="8" y="306"/>
                      </a:lnTo>
                      <a:lnTo>
                        <a:pt x="7" y="306"/>
                      </a:lnTo>
                      <a:lnTo>
                        <a:pt x="6" y="307"/>
                      </a:lnTo>
                      <a:lnTo>
                        <a:pt x="5" y="307"/>
                      </a:lnTo>
                      <a:lnTo>
                        <a:pt x="4" y="307"/>
                      </a:lnTo>
                      <a:lnTo>
                        <a:pt x="3" y="306"/>
                      </a:lnTo>
                      <a:lnTo>
                        <a:pt x="2" y="306"/>
                      </a:lnTo>
                      <a:lnTo>
                        <a:pt x="1" y="306"/>
                      </a:lnTo>
                      <a:lnTo>
                        <a:pt x="0" y="306"/>
                      </a:lnTo>
                      <a:lnTo>
                        <a:pt x="0" y="305"/>
                      </a:lnTo>
                      <a:lnTo>
                        <a:pt x="1" y="305"/>
                      </a:lnTo>
                      <a:lnTo>
                        <a:pt x="2" y="304"/>
                      </a:lnTo>
                      <a:lnTo>
                        <a:pt x="3" y="304"/>
                      </a:lnTo>
                      <a:lnTo>
                        <a:pt x="4" y="303"/>
                      </a:lnTo>
                      <a:lnTo>
                        <a:pt x="5" y="302"/>
                      </a:lnTo>
                      <a:lnTo>
                        <a:pt x="5" y="301"/>
                      </a:lnTo>
                      <a:lnTo>
                        <a:pt x="6" y="301"/>
                      </a:lnTo>
                      <a:lnTo>
                        <a:pt x="7" y="302"/>
                      </a:lnTo>
                      <a:lnTo>
                        <a:pt x="8" y="302"/>
                      </a:lnTo>
                      <a:lnTo>
                        <a:pt x="8" y="301"/>
                      </a:lnTo>
                      <a:lnTo>
                        <a:pt x="9" y="301"/>
                      </a:lnTo>
                      <a:lnTo>
                        <a:pt x="10" y="301"/>
                      </a:lnTo>
                      <a:lnTo>
                        <a:pt x="11" y="301"/>
                      </a:lnTo>
                      <a:lnTo>
                        <a:pt x="11" y="300"/>
                      </a:lnTo>
                      <a:lnTo>
                        <a:pt x="12" y="300"/>
                      </a:lnTo>
                      <a:lnTo>
                        <a:pt x="12" y="299"/>
                      </a:lnTo>
                      <a:lnTo>
                        <a:pt x="11" y="298"/>
                      </a:lnTo>
                      <a:lnTo>
                        <a:pt x="12" y="298"/>
                      </a:lnTo>
                      <a:lnTo>
                        <a:pt x="11" y="298"/>
                      </a:lnTo>
                      <a:lnTo>
                        <a:pt x="11" y="297"/>
                      </a:lnTo>
                      <a:lnTo>
                        <a:pt x="12" y="297"/>
                      </a:lnTo>
                      <a:lnTo>
                        <a:pt x="14" y="297"/>
                      </a:lnTo>
                      <a:lnTo>
                        <a:pt x="14" y="296"/>
                      </a:lnTo>
                      <a:lnTo>
                        <a:pt x="15" y="296"/>
                      </a:lnTo>
                      <a:lnTo>
                        <a:pt x="15" y="295"/>
                      </a:lnTo>
                      <a:lnTo>
                        <a:pt x="16" y="294"/>
                      </a:lnTo>
                      <a:lnTo>
                        <a:pt x="16" y="293"/>
                      </a:lnTo>
                      <a:lnTo>
                        <a:pt x="16" y="292"/>
                      </a:lnTo>
                      <a:lnTo>
                        <a:pt x="17" y="293"/>
                      </a:lnTo>
                      <a:lnTo>
                        <a:pt x="17" y="292"/>
                      </a:lnTo>
                      <a:lnTo>
                        <a:pt x="17" y="293"/>
                      </a:lnTo>
                      <a:lnTo>
                        <a:pt x="18" y="293"/>
                      </a:lnTo>
                      <a:lnTo>
                        <a:pt x="19" y="293"/>
                      </a:lnTo>
                      <a:lnTo>
                        <a:pt x="20" y="292"/>
                      </a:lnTo>
                      <a:lnTo>
                        <a:pt x="21" y="292"/>
                      </a:lnTo>
                      <a:lnTo>
                        <a:pt x="21" y="291"/>
                      </a:lnTo>
                      <a:lnTo>
                        <a:pt x="22" y="290"/>
                      </a:lnTo>
                      <a:lnTo>
                        <a:pt x="22" y="289"/>
                      </a:lnTo>
                      <a:lnTo>
                        <a:pt x="22" y="288"/>
                      </a:lnTo>
                      <a:lnTo>
                        <a:pt x="23" y="288"/>
                      </a:lnTo>
                      <a:lnTo>
                        <a:pt x="24" y="289"/>
                      </a:lnTo>
                      <a:lnTo>
                        <a:pt x="24" y="288"/>
                      </a:lnTo>
                      <a:lnTo>
                        <a:pt x="24" y="287"/>
                      </a:lnTo>
                      <a:lnTo>
                        <a:pt x="25" y="287"/>
                      </a:lnTo>
                      <a:lnTo>
                        <a:pt x="25" y="286"/>
                      </a:lnTo>
                      <a:lnTo>
                        <a:pt x="25" y="285"/>
                      </a:lnTo>
                      <a:lnTo>
                        <a:pt x="26" y="285"/>
                      </a:lnTo>
                      <a:lnTo>
                        <a:pt x="27" y="285"/>
                      </a:lnTo>
                      <a:lnTo>
                        <a:pt x="28" y="285"/>
                      </a:lnTo>
                      <a:lnTo>
                        <a:pt x="28" y="284"/>
                      </a:lnTo>
                      <a:lnTo>
                        <a:pt x="28" y="283"/>
                      </a:lnTo>
                      <a:lnTo>
                        <a:pt x="29" y="283"/>
                      </a:lnTo>
                      <a:lnTo>
                        <a:pt x="30" y="283"/>
                      </a:lnTo>
                      <a:lnTo>
                        <a:pt x="31" y="284"/>
                      </a:lnTo>
                      <a:lnTo>
                        <a:pt x="31" y="285"/>
                      </a:lnTo>
                      <a:lnTo>
                        <a:pt x="32" y="285"/>
                      </a:lnTo>
                      <a:lnTo>
                        <a:pt x="32" y="286"/>
                      </a:lnTo>
                      <a:lnTo>
                        <a:pt x="33" y="286"/>
                      </a:lnTo>
                      <a:lnTo>
                        <a:pt x="33" y="287"/>
                      </a:lnTo>
                      <a:lnTo>
                        <a:pt x="34" y="287"/>
                      </a:lnTo>
                      <a:lnTo>
                        <a:pt x="35" y="287"/>
                      </a:lnTo>
                      <a:lnTo>
                        <a:pt x="35" y="286"/>
                      </a:lnTo>
                      <a:lnTo>
                        <a:pt x="36" y="286"/>
                      </a:lnTo>
                      <a:lnTo>
                        <a:pt x="36" y="285"/>
                      </a:lnTo>
                      <a:lnTo>
                        <a:pt x="35" y="284"/>
                      </a:lnTo>
                      <a:lnTo>
                        <a:pt x="36" y="284"/>
                      </a:lnTo>
                      <a:lnTo>
                        <a:pt x="36" y="283"/>
                      </a:lnTo>
                      <a:lnTo>
                        <a:pt x="37" y="283"/>
                      </a:lnTo>
                      <a:lnTo>
                        <a:pt x="37" y="282"/>
                      </a:lnTo>
                      <a:lnTo>
                        <a:pt x="37" y="281"/>
                      </a:lnTo>
                      <a:lnTo>
                        <a:pt x="38" y="281"/>
                      </a:lnTo>
                      <a:lnTo>
                        <a:pt x="39" y="281"/>
                      </a:lnTo>
                      <a:lnTo>
                        <a:pt x="39" y="282"/>
                      </a:lnTo>
                      <a:lnTo>
                        <a:pt x="39" y="283"/>
                      </a:lnTo>
                      <a:lnTo>
                        <a:pt x="40" y="283"/>
                      </a:lnTo>
                      <a:lnTo>
                        <a:pt x="41" y="283"/>
                      </a:lnTo>
                      <a:lnTo>
                        <a:pt x="42" y="282"/>
                      </a:lnTo>
                      <a:lnTo>
                        <a:pt x="42" y="281"/>
                      </a:lnTo>
                      <a:lnTo>
                        <a:pt x="43" y="281"/>
                      </a:lnTo>
                      <a:lnTo>
                        <a:pt x="42" y="280"/>
                      </a:lnTo>
                      <a:lnTo>
                        <a:pt x="43" y="279"/>
                      </a:lnTo>
                      <a:lnTo>
                        <a:pt x="43" y="278"/>
                      </a:lnTo>
                      <a:lnTo>
                        <a:pt x="44" y="278"/>
                      </a:lnTo>
                      <a:lnTo>
                        <a:pt x="45" y="278"/>
                      </a:lnTo>
                      <a:lnTo>
                        <a:pt x="45" y="277"/>
                      </a:lnTo>
                      <a:lnTo>
                        <a:pt x="46" y="277"/>
                      </a:lnTo>
                      <a:lnTo>
                        <a:pt x="46" y="276"/>
                      </a:lnTo>
                      <a:lnTo>
                        <a:pt x="46" y="275"/>
                      </a:lnTo>
                      <a:lnTo>
                        <a:pt x="46" y="274"/>
                      </a:lnTo>
                      <a:lnTo>
                        <a:pt x="46" y="273"/>
                      </a:lnTo>
                      <a:lnTo>
                        <a:pt x="47" y="273"/>
                      </a:lnTo>
                      <a:lnTo>
                        <a:pt x="49" y="273"/>
                      </a:lnTo>
                      <a:lnTo>
                        <a:pt x="49" y="272"/>
                      </a:lnTo>
                      <a:lnTo>
                        <a:pt x="50" y="272"/>
                      </a:lnTo>
                      <a:lnTo>
                        <a:pt x="50" y="271"/>
                      </a:lnTo>
                      <a:lnTo>
                        <a:pt x="51" y="271"/>
                      </a:lnTo>
                      <a:lnTo>
                        <a:pt x="51" y="272"/>
                      </a:lnTo>
                      <a:lnTo>
                        <a:pt x="52" y="272"/>
                      </a:lnTo>
                      <a:lnTo>
                        <a:pt x="52" y="271"/>
                      </a:lnTo>
                      <a:lnTo>
                        <a:pt x="52" y="270"/>
                      </a:lnTo>
                      <a:lnTo>
                        <a:pt x="53" y="270"/>
                      </a:lnTo>
                      <a:lnTo>
                        <a:pt x="54" y="269"/>
                      </a:lnTo>
                      <a:lnTo>
                        <a:pt x="55" y="268"/>
                      </a:lnTo>
                      <a:lnTo>
                        <a:pt x="55" y="267"/>
                      </a:lnTo>
                      <a:lnTo>
                        <a:pt x="56" y="267"/>
                      </a:lnTo>
                      <a:lnTo>
                        <a:pt x="57" y="267"/>
                      </a:lnTo>
                      <a:lnTo>
                        <a:pt x="57" y="266"/>
                      </a:lnTo>
                      <a:lnTo>
                        <a:pt x="58" y="266"/>
                      </a:lnTo>
                      <a:lnTo>
                        <a:pt x="59" y="266"/>
                      </a:lnTo>
                      <a:lnTo>
                        <a:pt x="60" y="266"/>
                      </a:lnTo>
                      <a:lnTo>
                        <a:pt x="60" y="267"/>
                      </a:lnTo>
                      <a:lnTo>
                        <a:pt x="60" y="266"/>
                      </a:lnTo>
                      <a:lnTo>
                        <a:pt x="61" y="266"/>
                      </a:lnTo>
                      <a:lnTo>
                        <a:pt x="61" y="265"/>
                      </a:lnTo>
                      <a:lnTo>
                        <a:pt x="61" y="264"/>
                      </a:lnTo>
                      <a:lnTo>
                        <a:pt x="61" y="263"/>
                      </a:lnTo>
                      <a:lnTo>
                        <a:pt x="60" y="263"/>
                      </a:lnTo>
                      <a:lnTo>
                        <a:pt x="61" y="263"/>
                      </a:lnTo>
                      <a:lnTo>
                        <a:pt x="61" y="262"/>
                      </a:lnTo>
                      <a:lnTo>
                        <a:pt x="61" y="261"/>
                      </a:lnTo>
                      <a:lnTo>
                        <a:pt x="63" y="258"/>
                      </a:lnTo>
                      <a:lnTo>
                        <a:pt x="63" y="257"/>
                      </a:lnTo>
                      <a:lnTo>
                        <a:pt x="64" y="255"/>
                      </a:lnTo>
                      <a:lnTo>
                        <a:pt x="66" y="253"/>
                      </a:lnTo>
                      <a:lnTo>
                        <a:pt x="66" y="252"/>
                      </a:lnTo>
                      <a:lnTo>
                        <a:pt x="66" y="251"/>
                      </a:lnTo>
                      <a:lnTo>
                        <a:pt x="67" y="250"/>
                      </a:lnTo>
                      <a:lnTo>
                        <a:pt x="67" y="249"/>
                      </a:lnTo>
                      <a:lnTo>
                        <a:pt x="66" y="248"/>
                      </a:lnTo>
                      <a:lnTo>
                        <a:pt x="65" y="248"/>
                      </a:lnTo>
                      <a:lnTo>
                        <a:pt x="64" y="246"/>
                      </a:lnTo>
                      <a:lnTo>
                        <a:pt x="65" y="246"/>
                      </a:lnTo>
                      <a:lnTo>
                        <a:pt x="65" y="245"/>
                      </a:lnTo>
                      <a:lnTo>
                        <a:pt x="66" y="245"/>
                      </a:lnTo>
                      <a:lnTo>
                        <a:pt x="66" y="244"/>
                      </a:lnTo>
                      <a:lnTo>
                        <a:pt x="67" y="243"/>
                      </a:lnTo>
                      <a:lnTo>
                        <a:pt x="68" y="243"/>
                      </a:lnTo>
                      <a:lnTo>
                        <a:pt x="68" y="242"/>
                      </a:lnTo>
                      <a:lnTo>
                        <a:pt x="69" y="241"/>
                      </a:lnTo>
                      <a:lnTo>
                        <a:pt x="68" y="240"/>
                      </a:lnTo>
                      <a:lnTo>
                        <a:pt x="68" y="239"/>
                      </a:lnTo>
                      <a:lnTo>
                        <a:pt x="67" y="238"/>
                      </a:lnTo>
                      <a:lnTo>
                        <a:pt x="66" y="238"/>
                      </a:lnTo>
                      <a:lnTo>
                        <a:pt x="65" y="238"/>
                      </a:lnTo>
                      <a:lnTo>
                        <a:pt x="65" y="237"/>
                      </a:lnTo>
                      <a:lnTo>
                        <a:pt x="64" y="237"/>
                      </a:lnTo>
                      <a:lnTo>
                        <a:pt x="63" y="237"/>
                      </a:lnTo>
                      <a:lnTo>
                        <a:pt x="62" y="237"/>
                      </a:lnTo>
                      <a:lnTo>
                        <a:pt x="61" y="237"/>
                      </a:lnTo>
                      <a:lnTo>
                        <a:pt x="59" y="237"/>
                      </a:lnTo>
                      <a:lnTo>
                        <a:pt x="58" y="237"/>
                      </a:lnTo>
                      <a:lnTo>
                        <a:pt x="58" y="236"/>
                      </a:lnTo>
                      <a:lnTo>
                        <a:pt x="57" y="236"/>
                      </a:lnTo>
                      <a:lnTo>
                        <a:pt x="57" y="235"/>
                      </a:lnTo>
                      <a:lnTo>
                        <a:pt x="57" y="233"/>
                      </a:lnTo>
                      <a:lnTo>
                        <a:pt x="57" y="232"/>
                      </a:lnTo>
                      <a:lnTo>
                        <a:pt x="57" y="231"/>
                      </a:lnTo>
                      <a:lnTo>
                        <a:pt x="59" y="228"/>
                      </a:lnTo>
                      <a:lnTo>
                        <a:pt x="59" y="227"/>
                      </a:lnTo>
                      <a:lnTo>
                        <a:pt x="60" y="225"/>
                      </a:lnTo>
                      <a:lnTo>
                        <a:pt x="60" y="224"/>
                      </a:lnTo>
                      <a:lnTo>
                        <a:pt x="60" y="223"/>
                      </a:lnTo>
                      <a:lnTo>
                        <a:pt x="59" y="223"/>
                      </a:lnTo>
                      <a:lnTo>
                        <a:pt x="57" y="220"/>
                      </a:lnTo>
                      <a:lnTo>
                        <a:pt x="57" y="218"/>
                      </a:lnTo>
                      <a:lnTo>
                        <a:pt x="56" y="217"/>
                      </a:lnTo>
                      <a:lnTo>
                        <a:pt x="56" y="216"/>
                      </a:lnTo>
                      <a:lnTo>
                        <a:pt x="55" y="215"/>
                      </a:lnTo>
                      <a:lnTo>
                        <a:pt x="55" y="214"/>
                      </a:lnTo>
                      <a:lnTo>
                        <a:pt x="55" y="213"/>
                      </a:lnTo>
                      <a:lnTo>
                        <a:pt x="56" y="212"/>
                      </a:lnTo>
                      <a:lnTo>
                        <a:pt x="56" y="211"/>
                      </a:lnTo>
                      <a:lnTo>
                        <a:pt x="58" y="211"/>
                      </a:lnTo>
                      <a:lnTo>
                        <a:pt x="59" y="211"/>
                      </a:lnTo>
                      <a:lnTo>
                        <a:pt x="60" y="211"/>
                      </a:lnTo>
                      <a:lnTo>
                        <a:pt x="60" y="210"/>
                      </a:lnTo>
                      <a:lnTo>
                        <a:pt x="61" y="209"/>
                      </a:lnTo>
                      <a:lnTo>
                        <a:pt x="62" y="209"/>
                      </a:lnTo>
                      <a:lnTo>
                        <a:pt x="63" y="209"/>
                      </a:lnTo>
                      <a:lnTo>
                        <a:pt x="64" y="209"/>
                      </a:lnTo>
                      <a:lnTo>
                        <a:pt x="65" y="209"/>
                      </a:lnTo>
                      <a:lnTo>
                        <a:pt x="65" y="208"/>
                      </a:lnTo>
                      <a:lnTo>
                        <a:pt x="67" y="207"/>
                      </a:lnTo>
                      <a:lnTo>
                        <a:pt x="68" y="206"/>
                      </a:lnTo>
                      <a:lnTo>
                        <a:pt x="69" y="204"/>
                      </a:lnTo>
                      <a:lnTo>
                        <a:pt x="70" y="203"/>
                      </a:lnTo>
                      <a:lnTo>
                        <a:pt x="71" y="202"/>
                      </a:lnTo>
                      <a:lnTo>
                        <a:pt x="72" y="203"/>
                      </a:lnTo>
                      <a:lnTo>
                        <a:pt x="73" y="203"/>
                      </a:lnTo>
                      <a:lnTo>
                        <a:pt x="74" y="204"/>
                      </a:lnTo>
                      <a:lnTo>
                        <a:pt x="75" y="204"/>
                      </a:lnTo>
                      <a:lnTo>
                        <a:pt x="77" y="205"/>
                      </a:lnTo>
                      <a:lnTo>
                        <a:pt x="78" y="205"/>
                      </a:lnTo>
                      <a:lnTo>
                        <a:pt x="79" y="206"/>
                      </a:lnTo>
                      <a:lnTo>
                        <a:pt x="80" y="207"/>
                      </a:lnTo>
                      <a:lnTo>
                        <a:pt x="81" y="207"/>
                      </a:lnTo>
                      <a:lnTo>
                        <a:pt x="82" y="207"/>
                      </a:lnTo>
                      <a:lnTo>
                        <a:pt x="83" y="206"/>
                      </a:lnTo>
                      <a:lnTo>
                        <a:pt x="84" y="204"/>
                      </a:lnTo>
                      <a:lnTo>
                        <a:pt x="85" y="204"/>
                      </a:lnTo>
                      <a:lnTo>
                        <a:pt x="86" y="203"/>
                      </a:lnTo>
                      <a:lnTo>
                        <a:pt x="86" y="202"/>
                      </a:lnTo>
                      <a:lnTo>
                        <a:pt x="87" y="202"/>
                      </a:lnTo>
                      <a:lnTo>
                        <a:pt x="88" y="202"/>
                      </a:lnTo>
                      <a:lnTo>
                        <a:pt x="89" y="202"/>
                      </a:lnTo>
                      <a:lnTo>
                        <a:pt x="91" y="203"/>
                      </a:lnTo>
                      <a:lnTo>
                        <a:pt x="92" y="203"/>
                      </a:lnTo>
                      <a:lnTo>
                        <a:pt x="92" y="204"/>
                      </a:lnTo>
                      <a:lnTo>
                        <a:pt x="93" y="205"/>
                      </a:lnTo>
                      <a:lnTo>
                        <a:pt x="93" y="206"/>
                      </a:lnTo>
                      <a:lnTo>
                        <a:pt x="94" y="207"/>
                      </a:lnTo>
                      <a:lnTo>
                        <a:pt x="95" y="208"/>
                      </a:lnTo>
                      <a:lnTo>
                        <a:pt x="95" y="209"/>
                      </a:lnTo>
                      <a:lnTo>
                        <a:pt x="96" y="209"/>
                      </a:lnTo>
                      <a:lnTo>
                        <a:pt x="97" y="210"/>
                      </a:lnTo>
                      <a:lnTo>
                        <a:pt x="98" y="210"/>
                      </a:lnTo>
                      <a:lnTo>
                        <a:pt x="99" y="209"/>
                      </a:lnTo>
                      <a:lnTo>
                        <a:pt x="100" y="209"/>
                      </a:lnTo>
                      <a:lnTo>
                        <a:pt x="101" y="209"/>
                      </a:lnTo>
                      <a:lnTo>
                        <a:pt x="102" y="208"/>
                      </a:lnTo>
                      <a:lnTo>
                        <a:pt x="103" y="209"/>
                      </a:lnTo>
                      <a:lnTo>
                        <a:pt x="105" y="208"/>
                      </a:lnTo>
                      <a:lnTo>
                        <a:pt x="106" y="208"/>
                      </a:lnTo>
                      <a:lnTo>
                        <a:pt x="106" y="209"/>
                      </a:lnTo>
                      <a:lnTo>
                        <a:pt x="107" y="209"/>
                      </a:lnTo>
                      <a:lnTo>
                        <a:pt x="108" y="210"/>
                      </a:lnTo>
                      <a:lnTo>
                        <a:pt x="109" y="210"/>
                      </a:lnTo>
                      <a:lnTo>
                        <a:pt x="110" y="210"/>
                      </a:lnTo>
                      <a:lnTo>
                        <a:pt x="111" y="211"/>
                      </a:lnTo>
                      <a:lnTo>
                        <a:pt x="111" y="210"/>
                      </a:lnTo>
                      <a:lnTo>
                        <a:pt x="112" y="209"/>
                      </a:lnTo>
                      <a:lnTo>
                        <a:pt x="113" y="209"/>
                      </a:lnTo>
                      <a:lnTo>
                        <a:pt x="114" y="209"/>
                      </a:lnTo>
                      <a:lnTo>
                        <a:pt x="115" y="209"/>
                      </a:lnTo>
                      <a:lnTo>
                        <a:pt x="117" y="209"/>
                      </a:lnTo>
                      <a:lnTo>
                        <a:pt x="118" y="208"/>
                      </a:lnTo>
                      <a:lnTo>
                        <a:pt x="118" y="209"/>
                      </a:lnTo>
                      <a:lnTo>
                        <a:pt x="119" y="209"/>
                      </a:lnTo>
                      <a:lnTo>
                        <a:pt x="120" y="209"/>
                      </a:lnTo>
                      <a:lnTo>
                        <a:pt x="120" y="208"/>
                      </a:lnTo>
                      <a:lnTo>
                        <a:pt x="121" y="208"/>
                      </a:lnTo>
                      <a:lnTo>
                        <a:pt x="122" y="208"/>
                      </a:lnTo>
                      <a:lnTo>
                        <a:pt x="123" y="208"/>
                      </a:lnTo>
                      <a:lnTo>
                        <a:pt x="124" y="209"/>
                      </a:lnTo>
                      <a:lnTo>
                        <a:pt x="125" y="209"/>
                      </a:lnTo>
                      <a:lnTo>
                        <a:pt x="126" y="209"/>
                      </a:lnTo>
                      <a:lnTo>
                        <a:pt x="127" y="209"/>
                      </a:lnTo>
                      <a:lnTo>
                        <a:pt x="128" y="209"/>
                      </a:lnTo>
                      <a:lnTo>
                        <a:pt x="129" y="208"/>
                      </a:lnTo>
                      <a:lnTo>
                        <a:pt x="130" y="208"/>
                      </a:lnTo>
                      <a:lnTo>
                        <a:pt x="131" y="209"/>
                      </a:lnTo>
                      <a:lnTo>
                        <a:pt x="132" y="208"/>
                      </a:lnTo>
                      <a:lnTo>
                        <a:pt x="133" y="208"/>
                      </a:lnTo>
                      <a:lnTo>
                        <a:pt x="135" y="209"/>
                      </a:lnTo>
                      <a:lnTo>
                        <a:pt x="135" y="208"/>
                      </a:lnTo>
                      <a:lnTo>
                        <a:pt x="136" y="208"/>
                      </a:lnTo>
                      <a:lnTo>
                        <a:pt x="137" y="208"/>
                      </a:lnTo>
                      <a:lnTo>
                        <a:pt x="137" y="209"/>
                      </a:lnTo>
                      <a:lnTo>
                        <a:pt x="138" y="209"/>
                      </a:lnTo>
                      <a:lnTo>
                        <a:pt x="139" y="210"/>
                      </a:lnTo>
                      <a:lnTo>
                        <a:pt x="141" y="211"/>
                      </a:lnTo>
                      <a:lnTo>
                        <a:pt x="142" y="213"/>
                      </a:lnTo>
                      <a:lnTo>
                        <a:pt x="144" y="214"/>
                      </a:lnTo>
                      <a:lnTo>
                        <a:pt x="144" y="215"/>
                      </a:lnTo>
                      <a:lnTo>
                        <a:pt x="145" y="215"/>
                      </a:lnTo>
                      <a:lnTo>
                        <a:pt x="146" y="216"/>
                      </a:lnTo>
                      <a:lnTo>
                        <a:pt x="148" y="217"/>
                      </a:lnTo>
                      <a:lnTo>
                        <a:pt x="149" y="218"/>
                      </a:lnTo>
                      <a:lnTo>
                        <a:pt x="149" y="219"/>
                      </a:lnTo>
                      <a:lnTo>
                        <a:pt x="150" y="220"/>
                      </a:lnTo>
                      <a:lnTo>
                        <a:pt x="152" y="221"/>
                      </a:lnTo>
                      <a:lnTo>
                        <a:pt x="153" y="222"/>
                      </a:lnTo>
                      <a:lnTo>
                        <a:pt x="154" y="222"/>
                      </a:lnTo>
                      <a:lnTo>
                        <a:pt x="155" y="222"/>
                      </a:lnTo>
                      <a:lnTo>
                        <a:pt x="155" y="223"/>
                      </a:lnTo>
                      <a:lnTo>
                        <a:pt x="156" y="223"/>
                      </a:lnTo>
                      <a:lnTo>
                        <a:pt x="157" y="224"/>
                      </a:lnTo>
                      <a:lnTo>
                        <a:pt x="158" y="224"/>
                      </a:lnTo>
                      <a:lnTo>
                        <a:pt x="158" y="225"/>
                      </a:lnTo>
                      <a:lnTo>
                        <a:pt x="159" y="226"/>
                      </a:lnTo>
                      <a:lnTo>
                        <a:pt x="160" y="227"/>
                      </a:lnTo>
                      <a:lnTo>
                        <a:pt x="161" y="228"/>
                      </a:lnTo>
                      <a:lnTo>
                        <a:pt x="161" y="229"/>
                      </a:lnTo>
                      <a:lnTo>
                        <a:pt x="162" y="229"/>
                      </a:lnTo>
                      <a:lnTo>
                        <a:pt x="162" y="230"/>
                      </a:lnTo>
                      <a:lnTo>
                        <a:pt x="162" y="231"/>
                      </a:lnTo>
                      <a:lnTo>
                        <a:pt x="163" y="232"/>
                      </a:lnTo>
                      <a:lnTo>
                        <a:pt x="163" y="233"/>
                      </a:lnTo>
                      <a:lnTo>
                        <a:pt x="163" y="234"/>
                      </a:lnTo>
                      <a:lnTo>
                        <a:pt x="164" y="234"/>
                      </a:lnTo>
                      <a:lnTo>
                        <a:pt x="165" y="235"/>
                      </a:lnTo>
                      <a:lnTo>
                        <a:pt x="164" y="235"/>
                      </a:lnTo>
                      <a:lnTo>
                        <a:pt x="164" y="234"/>
                      </a:lnTo>
                      <a:lnTo>
                        <a:pt x="164" y="235"/>
                      </a:lnTo>
                      <a:lnTo>
                        <a:pt x="163" y="235"/>
                      </a:lnTo>
                      <a:lnTo>
                        <a:pt x="163" y="236"/>
                      </a:lnTo>
                      <a:lnTo>
                        <a:pt x="163" y="237"/>
                      </a:lnTo>
                      <a:lnTo>
                        <a:pt x="162" y="238"/>
                      </a:lnTo>
                      <a:lnTo>
                        <a:pt x="162" y="239"/>
                      </a:lnTo>
                      <a:lnTo>
                        <a:pt x="163" y="239"/>
                      </a:lnTo>
                      <a:lnTo>
                        <a:pt x="164" y="239"/>
                      </a:lnTo>
                      <a:lnTo>
                        <a:pt x="165" y="240"/>
                      </a:lnTo>
                      <a:lnTo>
                        <a:pt x="165" y="239"/>
                      </a:lnTo>
                      <a:lnTo>
                        <a:pt x="165" y="240"/>
                      </a:lnTo>
                      <a:lnTo>
                        <a:pt x="166" y="240"/>
                      </a:lnTo>
                      <a:lnTo>
                        <a:pt x="166" y="241"/>
                      </a:lnTo>
                      <a:lnTo>
                        <a:pt x="167" y="241"/>
                      </a:lnTo>
                      <a:lnTo>
                        <a:pt x="167" y="242"/>
                      </a:lnTo>
                      <a:lnTo>
                        <a:pt x="168" y="242"/>
                      </a:lnTo>
                      <a:lnTo>
                        <a:pt x="169" y="242"/>
                      </a:lnTo>
                      <a:lnTo>
                        <a:pt x="170" y="242"/>
                      </a:lnTo>
                      <a:lnTo>
                        <a:pt x="171" y="242"/>
                      </a:lnTo>
                      <a:lnTo>
                        <a:pt x="171" y="243"/>
                      </a:lnTo>
                      <a:lnTo>
                        <a:pt x="172" y="243"/>
                      </a:lnTo>
                      <a:lnTo>
                        <a:pt x="172" y="244"/>
                      </a:lnTo>
                      <a:lnTo>
                        <a:pt x="173" y="244"/>
                      </a:lnTo>
                      <a:lnTo>
                        <a:pt x="174" y="244"/>
                      </a:lnTo>
                      <a:lnTo>
                        <a:pt x="175" y="245"/>
                      </a:lnTo>
                      <a:lnTo>
                        <a:pt x="176" y="246"/>
                      </a:lnTo>
                      <a:lnTo>
                        <a:pt x="176" y="247"/>
                      </a:lnTo>
                      <a:lnTo>
                        <a:pt x="177" y="248"/>
                      </a:lnTo>
                      <a:lnTo>
                        <a:pt x="177" y="249"/>
                      </a:lnTo>
                      <a:lnTo>
                        <a:pt x="177" y="250"/>
                      </a:lnTo>
                      <a:lnTo>
                        <a:pt x="177" y="251"/>
                      </a:lnTo>
                      <a:lnTo>
                        <a:pt x="178" y="251"/>
                      </a:lnTo>
                      <a:lnTo>
                        <a:pt x="178" y="252"/>
                      </a:lnTo>
                      <a:lnTo>
                        <a:pt x="178" y="253"/>
                      </a:lnTo>
                      <a:lnTo>
                        <a:pt x="178" y="254"/>
                      </a:lnTo>
                      <a:lnTo>
                        <a:pt x="177" y="255"/>
                      </a:lnTo>
                      <a:lnTo>
                        <a:pt x="177" y="256"/>
                      </a:lnTo>
                      <a:lnTo>
                        <a:pt x="178" y="256"/>
                      </a:lnTo>
                      <a:lnTo>
                        <a:pt x="180" y="255"/>
                      </a:lnTo>
                      <a:lnTo>
                        <a:pt x="180" y="254"/>
                      </a:lnTo>
                      <a:lnTo>
                        <a:pt x="181" y="253"/>
                      </a:lnTo>
                      <a:lnTo>
                        <a:pt x="182" y="253"/>
                      </a:lnTo>
                      <a:lnTo>
                        <a:pt x="182" y="254"/>
                      </a:lnTo>
                      <a:lnTo>
                        <a:pt x="183" y="254"/>
                      </a:lnTo>
                      <a:lnTo>
                        <a:pt x="183" y="253"/>
                      </a:lnTo>
                      <a:lnTo>
                        <a:pt x="184" y="253"/>
                      </a:lnTo>
                      <a:lnTo>
                        <a:pt x="184" y="254"/>
                      </a:lnTo>
                      <a:lnTo>
                        <a:pt x="184" y="255"/>
                      </a:lnTo>
                      <a:lnTo>
                        <a:pt x="185" y="255"/>
                      </a:lnTo>
                      <a:lnTo>
                        <a:pt x="186" y="256"/>
                      </a:lnTo>
                      <a:lnTo>
                        <a:pt x="187" y="256"/>
                      </a:lnTo>
                      <a:lnTo>
                        <a:pt x="188" y="256"/>
                      </a:lnTo>
                      <a:lnTo>
                        <a:pt x="188" y="255"/>
                      </a:lnTo>
                      <a:lnTo>
                        <a:pt x="188" y="254"/>
                      </a:lnTo>
                      <a:lnTo>
                        <a:pt x="188" y="253"/>
                      </a:lnTo>
                      <a:lnTo>
                        <a:pt x="189" y="253"/>
                      </a:lnTo>
                      <a:lnTo>
                        <a:pt x="190" y="252"/>
                      </a:lnTo>
                      <a:lnTo>
                        <a:pt x="189" y="251"/>
                      </a:lnTo>
                      <a:lnTo>
                        <a:pt x="190" y="250"/>
                      </a:lnTo>
                      <a:lnTo>
                        <a:pt x="190" y="249"/>
                      </a:lnTo>
                      <a:lnTo>
                        <a:pt x="191" y="249"/>
                      </a:lnTo>
                      <a:lnTo>
                        <a:pt x="192" y="250"/>
                      </a:lnTo>
                      <a:lnTo>
                        <a:pt x="192" y="249"/>
                      </a:lnTo>
                      <a:lnTo>
                        <a:pt x="191" y="249"/>
                      </a:lnTo>
                      <a:lnTo>
                        <a:pt x="192" y="248"/>
                      </a:lnTo>
                      <a:lnTo>
                        <a:pt x="192" y="249"/>
                      </a:lnTo>
                      <a:lnTo>
                        <a:pt x="193" y="248"/>
                      </a:lnTo>
                      <a:lnTo>
                        <a:pt x="193" y="249"/>
                      </a:lnTo>
                      <a:lnTo>
                        <a:pt x="194" y="249"/>
                      </a:lnTo>
                      <a:lnTo>
                        <a:pt x="194" y="248"/>
                      </a:lnTo>
                      <a:lnTo>
                        <a:pt x="195" y="248"/>
                      </a:lnTo>
                      <a:lnTo>
                        <a:pt x="194" y="247"/>
                      </a:lnTo>
                      <a:lnTo>
                        <a:pt x="195" y="247"/>
                      </a:lnTo>
                      <a:lnTo>
                        <a:pt x="195" y="246"/>
                      </a:lnTo>
                      <a:lnTo>
                        <a:pt x="196" y="246"/>
                      </a:lnTo>
                      <a:lnTo>
                        <a:pt x="196" y="247"/>
                      </a:lnTo>
                      <a:lnTo>
                        <a:pt x="197" y="247"/>
                      </a:lnTo>
                      <a:lnTo>
                        <a:pt x="198" y="247"/>
                      </a:lnTo>
                      <a:lnTo>
                        <a:pt x="199" y="247"/>
                      </a:lnTo>
                      <a:lnTo>
                        <a:pt x="199" y="246"/>
                      </a:lnTo>
                      <a:lnTo>
                        <a:pt x="200" y="246"/>
                      </a:lnTo>
                      <a:lnTo>
                        <a:pt x="200" y="245"/>
                      </a:lnTo>
                      <a:lnTo>
                        <a:pt x="199" y="244"/>
                      </a:lnTo>
                      <a:lnTo>
                        <a:pt x="199" y="243"/>
                      </a:lnTo>
                      <a:lnTo>
                        <a:pt x="200" y="243"/>
                      </a:lnTo>
                      <a:lnTo>
                        <a:pt x="201" y="243"/>
                      </a:lnTo>
                      <a:lnTo>
                        <a:pt x="202" y="243"/>
                      </a:lnTo>
                      <a:lnTo>
                        <a:pt x="202" y="244"/>
                      </a:lnTo>
                      <a:lnTo>
                        <a:pt x="202" y="243"/>
                      </a:lnTo>
                      <a:lnTo>
                        <a:pt x="203" y="243"/>
                      </a:lnTo>
                      <a:lnTo>
                        <a:pt x="204" y="243"/>
                      </a:lnTo>
                      <a:lnTo>
                        <a:pt x="205" y="243"/>
                      </a:lnTo>
                      <a:lnTo>
                        <a:pt x="206" y="243"/>
                      </a:lnTo>
                      <a:lnTo>
                        <a:pt x="206" y="242"/>
                      </a:lnTo>
                      <a:lnTo>
                        <a:pt x="206" y="241"/>
                      </a:lnTo>
                      <a:lnTo>
                        <a:pt x="207" y="241"/>
                      </a:lnTo>
                      <a:lnTo>
                        <a:pt x="208" y="241"/>
                      </a:lnTo>
                      <a:lnTo>
                        <a:pt x="208" y="240"/>
                      </a:lnTo>
                      <a:lnTo>
                        <a:pt x="208" y="241"/>
                      </a:lnTo>
                      <a:lnTo>
                        <a:pt x="209" y="241"/>
                      </a:lnTo>
                      <a:lnTo>
                        <a:pt x="210" y="241"/>
                      </a:lnTo>
                      <a:lnTo>
                        <a:pt x="210" y="242"/>
                      </a:lnTo>
                      <a:lnTo>
                        <a:pt x="211" y="243"/>
                      </a:lnTo>
                      <a:lnTo>
                        <a:pt x="211" y="244"/>
                      </a:lnTo>
                      <a:lnTo>
                        <a:pt x="212" y="244"/>
                      </a:lnTo>
                      <a:lnTo>
                        <a:pt x="212" y="245"/>
                      </a:lnTo>
                      <a:lnTo>
                        <a:pt x="213" y="245"/>
                      </a:lnTo>
                      <a:lnTo>
                        <a:pt x="212" y="245"/>
                      </a:lnTo>
                      <a:lnTo>
                        <a:pt x="213" y="246"/>
                      </a:lnTo>
                      <a:lnTo>
                        <a:pt x="214" y="247"/>
                      </a:lnTo>
                      <a:lnTo>
                        <a:pt x="214" y="248"/>
                      </a:lnTo>
                      <a:lnTo>
                        <a:pt x="215" y="248"/>
                      </a:lnTo>
                      <a:lnTo>
                        <a:pt x="215" y="249"/>
                      </a:lnTo>
                      <a:lnTo>
                        <a:pt x="216" y="250"/>
                      </a:lnTo>
                      <a:lnTo>
                        <a:pt x="215" y="250"/>
                      </a:lnTo>
                      <a:lnTo>
                        <a:pt x="215" y="251"/>
                      </a:lnTo>
                      <a:lnTo>
                        <a:pt x="216" y="251"/>
                      </a:lnTo>
                      <a:lnTo>
                        <a:pt x="216" y="252"/>
                      </a:lnTo>
                      <a:lnTo>
                        <a:pt x="217" y="252"/>
                      </a:lnTo>
                      <a:lnTo>
                        <a:pt x="218" y="251"/>
                      </a:lnTo>
                      <a:lnTo>
                        <a:pt x="218" y="252"/>
                      </a:lnTo>
                      <a:lnTo>
                        <a:pt x="219" y="252"/>
                      </a:lnTo>
                      <a:lnTo>
                        <a:pt x="220" y="252"/>
                      </a:lnTo>
                      <a:lnTo>
                        <a:pt x="221" y="252"/>
                      </a:lnTo>
                      <a:lnTo>
                        <a:pt x="221" y="253"/>
                      </a:lnTo>
                      <a:lnTo>
                        <a:pt x="222" y="253"/>
                      </a:lnTo>
                      <a:lnTo>
                        <a:pt x="222" y="252"/>
                      </a:lnTo>
                      <a:lnTo>
                        <a:pt x="223" y="252"/>
                      </a:lnTo>
                      <a:lnTo>
                        <a:pt x="223" y="253"/>
                      </a:lnTo>
                      <a:lnTo>
                        <a:pt x="224" y="252"/>
                      </a:lnTo>
                      <a:lnTo>
                        <a:pt x="224" y="251"/>
                      </a:lnTo>
                      <a:lnTo>
                        <a:pt x="225" y="251"/>
                      </a:lnTo>
                      <a:close/>
                      <a:moveTo>
                        <a:pt x="713" y="1"/>
                      </a:moveTo>
                      <a:lnTo>
                        <a:pt x="713" y="1"/>
                      </a:lnTo>
                      <a:lnTo>
                        <a:pt x="713" y="0"/>
                      </a:lnTo>
                      <a:lnTo>
                        <a:pt x="713" y="1"/>
                      </a:lnTo>
                      <a:lnTo>
                        <a:pt x="713" y="0"/>
                      </a:lnTo>
                      <a:lnTo>
                        <a:pt x="714" y="1"/>
                      </a:lnTo>
                      <a:lnTo>
                        <a:pt x="714" y="0"/>
                      </a:lnTo>
                      <a:lnTo>
                        <a:pt x="714" y="1"/>
                      </a:lnTo>
                      <a:lnTo>
                        <a:pt x="713" y="1"/>
                      </a:lnTo>
                      <a:close/>
                      <a:moveTo>
                        <a:pt x="712" y="2"/>
                      </a:moveTo>
                      <a:lnTo>
                        <a:pt x="712" y="1"/>
                      </a:lnTo>
                      <a:lnTo>
                        <a:pt x="713" y="1"/>
                      </a:lnTo>
                      <a:lnTo>
                        <a:pt x="712" y="2"/>
                      </a:lnTo>
                      <a:close/>
                      <a:moveTo>
                        <a:pt x="712" y="2"/>
                      </a:moveTo>
                      <a:lnTo>
                        <a:pt x="712" y="2"/>
                      </a:lnTo>
                      <a:lnTo>
                        <a:pt x="713" y="2"/>
                      </a:lnTo>
                      <a:lnTo>
                        <a:pt x="712" y="2"/>
                      </a:lnTo>
                      <a:close/>
                      <a:moveTo>
                        <a:pt x="712" y="2"/>
                      </a:moveTo>
                      <a:lnTo>
                        <a:pt x="712" y="2"/>
                      </a:lnTo>
                      <a:close/>
                      <a:moveTo>
                        <a:pt x="712" y="2"/>
                      </a:moveTo>
                      <a:lnTo>
                        <a:pt x="712" y="2"/>
                      </a:lnTo>
                      <a:close/>
                      <a:moveTo>
                        <a:pt x="710" y="3"/>
                      </a:moveTo>
                      <a:lnTo>
                        <a:pt x="711" y="3"/>
                      </a:lnTo>
                      <a:lnTo>
                        <a:pt x="711" y="2"/>
                      </a:lnTo>
                      <a:lnTo>
                        <a:pt x="711" y="3"/>
                      </a:lnTo>
                      <a:lnTo>
                        <a:pt x="711" y="2"/>
                      </a:lnTo>
                      <a:lnTo>
                        <a:pt x="711" y="3"/>
                      </a:lnTo>
                      <a:lnTo>
                        <a:pt x="712" y="2"/>
                      </a:lnTo>
                      <a:lnTo>
                        <a:pt x="712" y="3"/>
                      </a:lnTo>
                      <a:lnTo>
                        <a:pt x="712" y="4"/>
                      </a:lnTo>
                      <a:lnTo>
                        <a:pt x="713" y="4"/>
                      </a:lnTo>
                      <a:lnTo>
                        <a:pt x="712" y="4"/>
                      </a:lnTo>
                      <a:lnTo>
                        <a:pt x="711" y="4"/>
                      </a:lnTo>
                      <a:lnTo>
                        <a:pt x="711" y="5"/>
                      </a:lnTo>
                      <a:lnTo>
                        <a:pt x="710" y="5"/>
                      </a:lnTo>
                      <a:lnTo>
                        <a:pt x="710" y="6"/>
                      </a:lnTo>
                      <a:lnTo>
                        <a:pt x="710" y="5"/>
                      </a:lnTo>
                      <a:lnTo>
                        <a:pt x="709" y="5"/>
                      </a:lnTo>
                      <a:lnTo>
                        <a:pt x="708" y="5"/>
                      </a:lnTo>
                      <a:lnTo>
                        <a:pt x="707" y="5"/>
                      </a:lnTo>
                      <a:lnTo>
                        <a:pt x="706" y="5"/>
                      </a:lnTo>
                      <a:lnTo>
                        <a:pt x="707" y="5"/>
                      </a:lnTo>
                      <a:lnTo>
                        <a:pt x="707" y="4"/>
                      </a:lnTo>
                      <a:lnTo>
                        <a:pt x="708" y="4"/>
                      </a:lnTo>
                      <a:lnTo>
                        <a:pt x="708" y="3"/>
                      </a:lnTo>
                      <a:lnTo>
                        <a:pt x="708" y="4"/>
                      </a:lnTo>
                      <a:lnTo>
                        <a:pt x="709" y="4"/>
                      </a:lnTo>
                      <a:lnTo>
                        <a:pt x="709" y="3"/>
                      </a:lnTo>
                      <a:lnTo>
                        <a:pt x="710" y="3"/>
                      </a:lnTo>
                      <a:close/>
                      <a:moveTo>
                        <a:pt x="709" y="3"/>
                      </a:moveTo>
                      <a:lnTo>
                        <a:pt x="709" y="3"/>
                      </a:lnTo>
                      <a:close/>
                      <a:moveTo>
                        <a:pt x="712" y="4"/>
                      </a:moveTo>
                      <a:lnTo>
                        <a:pt x="712" y="5"/>
                      </a:lnTo>
                      <a:lnTo>
                        <a:pt x="712" y="4"/>
                      </a:lnTo>
                      <a:close/>
                      <a:moveTo>
                        <a:pt x="710" y="5"/>
                      </a:moveTo>
                      <a:lnTo>
                        <a:pt x="710" y="5"/>
                      </a:lnTo>
                      <a:close/>
                      <a:moveTo>
                        <a:pt x="709" y="5"/>
                      </a:moveTo>
                      <a:lnTo>
                        <a:pt x="709" y="5"/>
                      </a:lnTo>
                      <a:close/>
                      <a:moveTo>
                        <a:pt x="709" y="5"/>
                      </a:moveTo>
                      <a:lnTo>
                        <a:pt x="709" y="5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563" name="Freeform 4990"/>
                <p:cNvSpPr>
                  <a:spLocks noEditPoints="1"/>
                </p:cNvSpPr>
                <p:nvPr/>
              </p:nvSpPr>
              <p:spPr bwMode="auto">
                <a:xfrm>
                  <a:off x="3921125" y="2840038"/>
                  <a:ext cx="1119187" cy="1223963"/>
                </a:xfrm>
                <a:custGeom>
                  <a:avLst/>
                  <a:gdLst>
                    <a:gd name="T0" fmla="*/ 2147483647 w 705"/>
                    <a:gd name="T1" fmla="*/ 2147483647 h 771"/>
                    <a:gd name="T2" fmla="*/ 2147483647 w 705"/>
                    <a:gd name="T3" fmla="*/ 2147483647 h 771"/>
                    <a:gd name="T4" fmla="*/ 2147483647 w 705"/>
                    <a:gd name="T5" fmla="*/ 2147483647 h 771"/>
                    <a:gd name="T6" fmla="*/ 2147483647 w 705"/>
                    <a:gd name="T7" fmla="*/ 2147483647 h 771"/>
                    <a:gd name="T8" fmla="*/ 2147483647 w 705"/>
                    <a:gd name="T9" fmla="*/ 2147483647 h 771"/>
                    <a:gd name="T10" fmla="*/ 2147483647 w 705"/>
                    <a:gd name="T11" fmla="*/ 2147483647 h 771"/>
                    <a:gd name="T12" fmla="*/ 2147483647 w 705"/>
                    <a:gd name="T13" fmla="*/ 2147483647 h 771"/>
                    <a:gd name="T14" fmla="*/ 2147483647 w 705"/>
                    <a:gd name="T15" fmla="*/ 2147483647 h 771"/>
                    <a:gd name="T16" fmla="*/ 2147483647 w 705"/>
                    <a:gd name="T17" fmla="*/ 2147483647 h 771"/>
                    <a:gd name="T18" fmla="*/ 2147483647 w 705"/>
                    <a:gd name="T19" fmla="*/ 2147483647 h 771"/>
                    <a:gd name="T20" fmla="*/ 2147483647 w 705"/>
                    <a:gd name="T21" fmla="*/ 2147483647 h 771"/>
                    <a:gd name="T22" fmla="*/ 2147483647 w 705"/>
                    <a:gd name="T23" fmla="*/ 2147483647 h 771"/>
                    <a:gd name="T24" fmla="*/ 2147483647 w 705"/>
                    <a:gd name="T25" fmla="*/ 2147483647 h 771"/>
                    <a:gd name="T26" fmla="*/ 2147483647 w 705"/>
                    <a:gd name="T27" fmla="*/ 2147483647 h 771"/>
                    <a:gd name="T28" fmla="*/ 2147483647 w 705"/>
                    <a:gd name="T29" fmla="*/ 2147483647 h 771"/>
                    <a:gd name="T30" fmla="*/ 2147483647 w 705"/>
                    <a:gd name="T31" fmla="*/ 2147483647 h 771"/>
                    <a:gd name="T32" fmla="*/ 2147483647 w 705"/>
                    <a:gd name="T33" fmla="*/ 2147483647 h 771"/>
                    <a:gd name="T34" fmla="*/ 2147483647 w 705"/>
                    <a:gd name="T35" fmla="*/ 2147483647 h 771"/>
                    <a:gd name="T36" fmla="*/ 2147483647 w 705"/>
                    <a:gd name="T37" fmla="*/ 2147483647 h 771"/>
                    <a:gd name="T38" fmla="*/ 2147483647 w 705"/>
                    <a:gd name="T39" fmla="*/ 2147483647 h 771"/>
                    <a:gd name="T40" fmla="*/ 2147483647 w 705"/>
                    <a:gd name="T41" fmla="*/ 2147483647 h 771"/>
                    <a:gd name="T42" fmla="*/ 2147483647 w 705"/>
                    <a:gd name="T43" fmla="*/ 2147483647 h 771"/>
                    <a:gd name="T44" fmla="*/ 2147483647 w 705"/>
                    <a:gd name="T45" fmla="*/ 2147483647 h 771"/>
                    <a:gd name="T46" fmla="*/ 2147483647 w 705"/>
                    <a:gd name="T47" fmla="*/ 2147483647 h 771"/>
                    <a:gd name="T48" fmla="*/ 2147483647 w 705"/>
                    <a:gd name="T49" fmla="*/ 2147483647 h 771"/>
                    <a:gd name="T50" fmla="*/ 2147483647 w 705"/>
                    <a:gd name="T51" fmla="*/ 2147483647 h 771"/>
                    <a:gd name="T52" fmla="*/ 2147483647 w 705"/>
                    <a:gd name="T53" fmla="*/ 2147483647 h 771"/>
                    <a:gd name="T54" fmla="*/ 2147483647 w 705"/>
                    <a:gd name="T55" fmla="*/ 2147483647 h 771"/>
                    <a:gd name="T56" fmla="*/ 2147483647 w 705"/>
                    <a:gd name="T57" fmla="*/ 2147483647 h 771"/>
                    <a:gd name="T58" fmla="*/ 2147483647 w 705"/>
                    <a:gd name="T59" fmla="*/ 2147483647 h 771"/>
                    <a:gd name="T60" fmla="*/ 2147483647 w 705"/>
                    <a:gd name="T61" fmla="*/ 2147483647 h 771"/>
                    <a:gd name="T62" fmla="*/ 2147483647 w 705"/>
                    <a:gd name="T63" fmla="*/ 2147483647 h 771"/>
                    <a:gd name="T64" fmla="*/ 2147483647 w 705"/>
                    <a:gd name="T65" fmla="*/ 2147483647 h 771"/>
                    <a:gd name="T66" fmla="*/ 2147483647 w 705"/>
                    <a:gd name="T67" fmla="*/ 2147483647 h 771"/>
                    <a:gd name="T68" fmla="*/ 2147483647 w 705"/>
                    <a:gd name="T69" fmla="*/ 2147483647 h 771"/>
                    <a:gd name="T70" fmla="*/ 2147483647 w 705"/>
                    <a:gd name="T71" fmla="*/ 2147483647 h 771"/>
                    <a:gd name="T72" fmla="*/ 2147483647 w 705"/>
                    <a:gd name="T73" fmla="*/ 2147483647 h 771"/>
                    <a:gd name="T74" fmla="*/ 2147483647 w 705"/>
                    <a:gd name="T75" fmla="*/ 2147483647 h 771"/>
                    <a:gd name="T76" fmla="*/ 2147483647 w 705"/>
                    <a:gd name="T77" fmla="*/ 2147483647 h 771"/>
                    <a:gd name="T78" fmla="*/ 2147483647 w 705"/>
                    <a:gd name="T79" fmla="*/ 2147483647 h 771"/>
                    <a:gd name="T80" fmla="*/ 2147483647 w 705"/>
                    <a:gd name="T81" fmla="*/ 2147483647 h 771"/>
                    <a:gd name="T82" fmla="*/ 2147483647 w 705"/>
                    <a:gd name="T83" fmla="*/ 2147483647 h 771"/>
                    <a:gd name="T84" fmla="*/ 2147483647 w 705"/>
                    <a:gd name="T85" fmla="*/ 2147483647 h 771"/>
                    <a:gd name="T86" fmla="*/ 2147483647 w 705"/>
                    <a:gd name="T87" fmla="*/ 2147483647 h 771"/>
                    <a:gd name="T88" fmla="*/ 2147483647 w 705"/>
                    <a:gd name="T89" fmla="*/ 2147483647 h 771"/>
                    <a:gd name="T90" fmla="*/ 2147483647 w 705"/>
                    <a:gd name="T91" fmla="*/ 2147483647 h 771"/>
                    <a:gd name="T92" fmla="*/ 2147483647 w 705"/>
                    <a:gd name="T93" fmla="*/ 2147483647 h 771"/>
                    <a:gd name="T94" fmla="*/ 2147483647 w 705"/>
                    <a:gd name="T95" fmla="*/ 2147483647 h 771"/>
                    <a:gd name="T96" fmla="*/ 2147483647 w 705"/>
                    <a:gd name="T97" fmla="*/ 2147483647 h 771"/>
                    <a:gd name="T98" fmla="*/ 2147483647 w 705"/>
                    <a:gd name="T99" fmla="*/ 2147483647 h 771"/>
                    <a:gd name="T100" fmla="*/ 2147483647 w 705"/>
                    <a:gd name="T101" fmla="*/ 2147483647 h 771"/>
                    <a:gd name="T102" fmla="*/ 2147483647 w 705"/>
                    <a:gd name="T103" fmla="*/ 2147483647 h 771"/>
                    <a:gd name="T104" fmla="*/ 2147483647 w 705"/>
                    <a:gd name="T105" fmla="*/ 2147483647 h 771"/>
                    <a:gd name="T106" fmla="*/ 2147483647 w 705"/>
                    <a:gd name="T107" fmla="*/ 2147483647 h 771"/>
                    <a:gd name="T108" fmla="*/ 2147483647 w 705"/>
                    <a:gd name="T109" fmla="*/ 2147483647 h 771"/>
                    <a:gd name="T110" fmla="*/ 2147483647 w 705"/>
                    <a:gd name="T111" fmla="*/ 2147483647 h 771"/>
                    <a:gd name="T112" fmla="*/ 2147483647 w 705"/>
                    <a:gd name="T113" fmla="*/ 2147483647 h 771"/>
                    <a:gd name="T114" fmla="*/ 2147483647 w 705"/>
                    <a:gd name="T115" fmla="*/ 2147483647 h 771"/>
                    <a:gd name="T116" fmla="*/ 2147483647 w 705"/>
                    <a:gd name="T117" fmla="*/ 2147483647 h 771"/>
                    <a:gd name="T118" fmla="*/ 2147483647 w 705"/>
                    <a:gd name="T119" fmla="*/ 2147483647 h 771"/>
                    <a:gd name="T120" fmla="*/ 2147483647 w 705"/>
                    <a:gd name="T121" fmla="*/ 2147483647 h 771"/>
                    <a:gd name="T122" fmla="*/ 2147483647 w 705"/>
                    <a:gd name="T123" fmla="*/ 2147483647 h 771"/>
                    <a:gd name="T124" fmla="*/ 2147483647 w 705"/>
                    <a:gd name="T125" fmla="*/ 2147483647 h 771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05"/>
                    <a:gd name="T190" fmla="*/ 0 h 771"/>
                    <a:gd name="T191" fmla="*/ 705 w 705"/>
                    <a:gd name="T192" fmla="*/ 771 h 771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05" h="771">
                      <a:moveTo>
                        <a:pt x="417" y="1"/>
                      </a:moveTo>
                      <a:lnTo>
                        <a:pt x="417" y="1"/>
                      </a:lnTo>
                      <a:lnTo>
                        <a:pt x="417" y="2"/>
                      </a:lnTo>
                      <a:lnTo>
                        <a:pt x="418" y="2"/>
                      </a:lnTo>
                      <a:lnTo>
                        <a:pt x="419" y="2"/>
                      </a:lnTo>
                      <a:lnTo>
                        <a:pt x="420" y="2"/>
                      </a:lnTo>
                      <a:lnTo>
                        <a:pt x="421" y="3"/>
                      </a:lnTo>
                      <a:lnTo>
                        <a:pt x="422" y="3"/>
                      </a:lnTo>
                      <a:lnTo>
                        <a:pt x="423" y="3"/>
                      </a:lnTo>
                      <a:lnTo>
                        <a:pt x="424" y="2"/>
                      </a:lnTo>
                      <a:lnTo>
                        <a:pt x="425" y="2"/>
                      </a:lnTo>
                      <a:lnTo>
                        <a:pt x="426" y="2"/>
                      </a:lnTo>
                      <a:lnTo>
                        <a:pt x="426" y="1"/>
                      </a:lnTo>
                      <a:lnTo>
                        <a:pt x="427" y="2"/>
                      </a:lnTo>
                      <a:lnTo>
                        <a:pt x="428" y="2"/>
                      </a:lnTo>
                      <a:lnTo>
                        <a:pt x="429" y="2"/>
                      </a:lnTo>
                      <a:lnTo>
                        <a:pt x="430" y="2"/>
                      </a:lnTo>
                      <a:lnTo>
                        <a:pt x="431" y="2"/>
                      </a:lnTo>
                      <a:lnTo>
                        <a:pt x="432" y="2"/>
                      </a:lnTo>
                      <a:lnTo>
                        <a:pt x="433" y="2"/>
                      </a:lnTo>
                      <a:lnTo>
                        <a:pt x="434" y="2"/>
                      </a:lnTo>
                      <a:lnTo>
                        <a:pt x="435" y="2"/>
                      </a:lnTo>
                      <a:lnTo>
                        <a:pt x="435" y="3"/>
                      </a:lnTo>
                      <a:lnTo>
                        <a:pt x="434" y="3"/>
                      </a:lnTo>
                      <a:lnTo>
                        <a:pt x="434" y="4"/>
                      </a:lnTo>
                      <a:lnTo>
                        <a:pt x="434" y="5"/>
                      </a:lnTo>
                      <a:lnTo>
                        <a:pt x="434" y="6"/>
                      </a:lnTo>
                      <a:lnTo>
                        <a:pt x="435" y="6"/>
                      </a:lnTo>
                      <a:lnTo>
                        <a:pt x="435" y="7"/>
                      </a:lnTo>
                      <a:lnTo>
                        <a:pt x="436" y="8"/>
                      </a:lnTo>
                      <a:lnTo>
                        <a:pt x="437" y="9"/>
                      </a:lnTo>
                      <a:lnTo>
                        <a:pt x="438" y="9"/>
                      </a:lnTo>
                      <a:lnTo>
                        <a:pt x="439" y="9"/>
                      </a:lnTo>
                      <a:lnTo>
                        <a:pt x="440" y="9"/>
                      </a:lnTo>
                      <a:lnTo>
                        <a:pt x="441" y="9"/>
                      </a:lnTo>
                      <a:lnTo>
                        <a:pt x="441" y="10"/>
                      </a:lnTo>
                      <a:lnTo>
                        <a:pt x="441" y="11"/>
                      </a:lnTo>
                      <a:lnTo>
                        <a:pt x="441" y="12"/>
                      </a:lnTo>
                      <a:lnTo>
                        <a:pt x="441" y="13"/>
                      </a:lnTo>
                      <a:lnTo>
                        <a:pt x="441" y="14"/>
                      </a:lnTo>
                      <a:lnTo>
                        <a:pt x="442" y="14"/>
                      </a:lnTo>
                      <a:lnTo>
                        <a:pt x="442" y="13"/>
                      </a:lnTo>
                      <a:lnTo>
                        <a:pt x="443" y="13"/>
                      </a:lnTo>
                      <a:lnTo>
                        <a:pt x="444" y="13"/>
                      </a:lnTo>
                      <a:lnTo>
                        <a:pt x="444" y="12"/>
                      </a:lnTo>
                      <a:lnTo>
                        <a:pt x="445" y="12"/>
                      </a:lnTo>
                      <a:lnTo>
                        <a:pt x="445" y="13"/>
                      </a:lnTo>
                      <a:lnTo>
                        <a:pt x="446" y="13"/>
                      </a:lnTo>
                      <a:lnTo>
                        <a:pt x="446" y="14"/>
                      </a:lnTo>
                      <a:lnTo>
                        <a:pt x="447" y="14"/>
                      </a:lnTo>
                      <a:lnTo>
                        <a:pt x="449" y="14"/>
                      </a:lnTo>
                      <a:lnTo>
                        <a:pt x="450" y="15"/>
                      </a:lnTo>
                      <a:lnTo>
                        <a:pt x="450" y="16"/>
                      </a:lnTo>
                      <a:lnTo>
                        <a:pt x="451" y="16"/>
                      </a:lnTo>
                      <a:lnTo>
                        <a:pt x="451" y="17"/>
                      </a:lnTo>
                      <a:lnTo>
                        <a:pt x="451" y="18"/>
                      </a:lnTo>
                      <a:lnTo>
                        <a:pt x="451" y="19"/>
                      </a:lnTo>
                      <a:lnTo>
                        <a:pt x="452" y="19"/>
                      </a:lnTo>
                      <a:lnTo>
                        <a:pt x="452" y="20"/>
                      </a:lnTo>
                      <a:lnTo>
                        <a:pt x="452" y="21"/>
                      </a:lnTo>
                      <a:lnTo>
                        <a:pt x="453" y="21"/>
                      </a:lnTo>
                      <a:lnTo>
                        <a:pt x="453" y="22"/>
                      </a:lnTo>
                      <a:lnTo>
                        <a:pt x="453" y="23"/>
                      </a:lnTo>
                      <a:lnTo>
                        <a:pt x="454" y="23"/>
                      </a:lnTo>
                      <a:lnTo>
                        <a:pt x="454" y="24"/>
                      </a:lnTo>
                      <a:lnTo>
                        <a:pt x="454" y="26"/>
                      </a:lnTo>
                      <a:lnTo>
                        <a:pt x="454" y="27"/>
                      </a:lnTo>
                      <a:lnTo>
                        <a:pt x="455" y="28"/>
                      </a:lnTo>
                      <a:lnTo>
                        <a:pt x="455" y="29"/>
                      </a:lnTo>
                      <a:lnTo>
                        <a:pt x="455" y="30"/>
                      </a:lnTo>
                      <a:lnTo>
                        <a:pt x="456" y="30"/>
                      </a:lnTo>
                      <a:lnTo>
                        <a:pt x="456" y="31"/>
                      </a:lnTo>
                      <a:lnTo>
                        <a:pt x="456" y="32"/>
                      </a:lnTo>
                      <a:lnTo>
                        <a:pt x="456" y="33"/>
                      </a:lnTo>
                      <a:lnTo>
                        <a:pt x="456" y="34"/>
                      </a:lnTo>
                      <a:lnTo>
                        <a:pt x="456" y="35"/>
                      </a:lnTo>
                      <a:lnTo>
                        <a:pt x="457" y="35"/>
                      </a:lnTo>
                      <a:lnTo>
                        <a:pt x="458" y="36"/>
                      </a:lnTo>
                      <a:lnTo>
                        <a:pt x="459" y="36"/>
                      </a:lnTo>
                      <a:lnTo>
                        <a:pt x="460" y="36"/>
                      </a:lnTo>
                      <a:lnTo>
                        <a:pt x="460" y="37"/>
                      </a:lnTo>
                      <a:lnTo>
                        <a:pt x="461" y="37"/>
                      </a:lnTo>
                      <a:lnTo>
                        <a:pt x="461" y="38"/>
                      </a:lnTo>
                      <a:lnTo>
                        <a:pt x="462" y="38"/>
                      </a:lnTo>
                      <a:lnTo>
                        <a:pt x="463" y="39"/>
                      </a:lnTo>
                      <a:lnTo>
                        <a:pt x="464" y="39"/>
                      </a:lnTo>
                      <a:lnTo>
                        <a:pt x="464" y="40"/>
                      </a:lnTo>
                      <a:lnTo>
                        <a:pt x="466" y="39"/>
                      </a:lnTo>
                      <a:lnTo>
                        <a:pt x="466" y="40"/>
                      </a:lnTo>
                      <a:lnTo>
                        <a:pt x="466" y="41"/>
                      </a:lnTo>
                      <a:lnTo>
                        <a:pt x="467" y="41"/>
                      </a:lnTo>
                      <a:lnTo>
                        <a:pt x="467" y="42"/>
                      </a:lnTo>
                      <a:lnTo>
                        <a:pt x="466" y="42"/>
                      </a:lnTo>
                      <a:lnTo>
                        <a:pt x="467" y="42"/>
                      </a:lnTo>
                      <a:lnTo>
                        <a:pt x="466" y="43"/>
                      </a:lnTo>
                      <a:lnTo>
                        <a:pt x="466" y="44"/>
                      </a:lnTo>
                      <a:lnTo>
                        <a:pt x="466" y="45"/>
                      </a:lnTo>
                      <a:lnTo>
                        <a:pt x="464" y="47"/>
                      </a:lnTo>
                      <a:lnTo>
                        <a:pt x="465" y="47"/>
                      </a:lnTo>
                      <a:lnTo>
                        <a:pt x="465" y="48"/>
                      </a:lnTo>
                      <a:lnTo>
                        <a:pt x="465" y="49"/>
                      </a:lnTo>
                      <a:lnTo>
                        <a:pt x="465" y="50"/>
                      </a:lnTo>
                      <a:lnTo>
                        <a:pt x="464" y="51"/>
                      </a:lnTo>
                      <a:lnTo>
                        <a:pt x="463" y="51"/>
                      </a:lnTo>
                      <a:lnTo>
                        <a:pt x="462" y="52"/>
                      </a:lnTo>
                      <a:lnTo>
                        <a:pt x="461" y="52"/>
                      </a:lnTo>
                      <a:lnTo>
                        <a:pt x="461" y="51"/>
                      </a:lnTo>
                      <a:lnTo>
                        <a:pt x="460" y="52"/>
                      </a:lnTo>
                      <a:lnTo>
                        <a:pt x="459" y="53"/>
                      </a:lnTo>
                      <a:lnTo>
                        <a:pt x="460" y="53"/>
                      </a:lnTo>
                      <a:lnTo>
                        <a:pt x="460" y="54"/>
                      </a:lnTo>
                      <a:lnTo>
                        <a:pt x="461" y="54"/>
                      </a:lnTo>
                      <a:lnTo>
                        <a:pt x="461" y="55"/>
                      </a:lnTo>
                      <a:lnTo>
                        <a:pt x="460" y="55"/>
                      </a:lnTo>
                      <a:lnTo>
                        <a:pt x="460" y="56"/>
                      </a:lnTo>
                      <a:lnTo>
                        <a:pt x="460" y="57"/>
                      </a:lnTo>
                      <a:lnTo>
                        <a:pt x="460" y="58"/>
                      </a:lnTo>
                      <a:lnTo>
                        <a:pt x="460" y="59"/>
                      </a:lnTo>
                      <a:lnTo>
                        <a:pt x="460" y="60"/>
                      </a:lnTo>
                      <a:lnTo>
                        <a:pt x="459" y="60"/>
                      </a:lnTo>
                      <a:lnTo>
                        <a:pt x="458" y="60"/>
                      </a:lnTo>
                      <a:lnTo>
                        <a:pt x="458" y="61"/>
                      </a:lnTo>
                      <a:lnTo>
                        <a:pt x="458" y="62"/>
                      </a:lnTo>
                      <a:lnTo>
                        <a:pt x="458" y="63"/>
                      </a:lnTo>
                      <a:lnTo>
                        <a:pt x="457" y="64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1" y="63"/>
                      </a:lnTo>
                      <a:lnTo>
                        <a:pt x="462" y="64"/>
                      </a:lnTo>
                      <a:lnTo>
                        <a:pt x="463" y="64"/>
                      </a:lnTo>
                      <a:lnTo>
                        <a:pt x="464" y="65"/>
                      </a:lnTo>
                      <a:lnTo>
                        <a:pt x="466" y="66"/>
                      </a:lnTo>
                      <a:lnTo>
                        <a:pt x="467" y="66"/>
                      </a:lnTo>
                      <a:lnTo>
                        <a:pt x="468" y="67"/>
                      </a:lnTo>
                      <a:lnTo>
                        <a:pt x="469" y="67"/>
                      </a:lnTo>
                      <a:lnTo>
                        <a:pt x="470" y="66"/>
                      </a:lnTo>
                      <a:lnTo>
                        <a:pt x="471" y="66"/>
                      </a:lnTo>
                      <a:lnTo>
                        <a:pt x="472" y="66"/>
                      </a:lnTo>
                      <a:lnTo>
                        <a:pt x="473" y="66"/>
                      </a:lnTo>
                      <a:lnTo>
                        <a:pt x="474" y="66"/>
                      </a:lnTo>
                      <a:lnTo>
                        <a:pt x="474" y="65"/>
                      </a:lnTo>
                      <a:lnTo>
                        <a:pt x="475" y="64"/>
                      </a:lnTo>
                      <a:lnTo>
                        <a:pt x="475" y="63"/>
                      </a:lnTo>
                      <a:lnTo>
                        <a:pt x="476" y="63"/>
                      </a:lnTo>
                      <a:lnTo>
                        <a:pt x="476" y="62"/>
                      </a:lnTo>
                      <a:lnTo>
                        <a:pt x="477" y="62"/>
                      </a:lnTo>
                      <a:lnTo>
                        <a:pt x="478" y="62"/>
                      </a:lnTo>
                      <a:lnTo>
                        <a:pt x="479" y="62"/>
                      </a:lnTo>
                      <a:lnTo>
                        <a:pt x="479" y="63"/>
                      </a:lnTo>
                      <a:lnTo>
                        <a:pt x="480" y="63"/>
                      </a:lnTo>
                      <a:lnTo>
                        <a:pt x="481" y="63"/>
                      </a:lnTo>
                      <a:lnTo>
                        <a:pt x="482" y="62"/>
                      </a:lnTo>
                      <a:lnTo>
                        <a:pt x="482" y="61"/>
                      </a:lnTo>
                      <a:lnTo>
                        <a:pt x="484" y="59"/>
                      </a:lnTo>
                      <a:lnTo>
                        <a:pt x="484" y="58"/>
                      </a:lnTo>
                      <a:lnTo>
                        <a:pt x="485" y="58"/>
                      </a:lnTo>
                      <a:lnTo>
                        <a:pt x="485" y="59"/>
                      </a:lnTo>
                      <a:lnTo>
                        <a:pt x="486" y="59"/>
                      </a:lnTo>
                      <a:lnTo>
                        <a:pt x="487" y="60"/>
                      </a:lnTo>
                      <a:lnTo>
                        <a:pt x="488" y="60"/>
                      </a:lnTo>
                      <a:lnTo>
                        <a:pt x="489" y="61"/>
                      </a:lnTo>
                      <a:lnTo>
                        <a:pt x="490" y="60"/>
                      </a:lnTo>
                      <a:lnTo>
                        <a:pt x="491" y="59"/>
                      </a:lnTo>
                      <a:lnTo>
                        <a:pt x="491" y="58"/>
                      </a:lnTo>
                      <a:lnTo>
                        <a:pt x="491" y="57"/>
                      </a:lnTo>
                      <a:lnTo>
                        <a:pt x="492" y="56"/>
                      </a:lnTo>
                      <a:lnTo>
                        <a:pt x="492" y="55"/>
                      </a:lnTo>
                      <a:lnTo>
                        <a:pt x="493" y="54"/>
                      </a:lnTo>
                      <a:lnTo>
                        <a:pt x="494" y="53"/>
                      </a:lnTo>
                      <a:lnTo>
                        <a:pt x="494" y="52"/>
                      </a:lnTo>
                      <a:lnTo>
                        <a:pt x="494" y="51"/>
                      </a:lnTo>
                      <a:lnTo>
                        <a:pt x="495" y="50"/>
                      </a:lnTo>
                      <a:lnTo>
                        <a:pt x="495" y="49"/>
                      </a:lnTo>
                      <a:lnTo>
                        <a:pt x="495" y="48"/>
                      </a:lnTo>
                      <a:lnTo>
                        <a:pt x="496" y="47"/>
                      </a:lnTo>
                      <a:lnTo>
                        <a:pt x="496" y="46"/>
                      </a:lnTo>
                      <a:lnTo>
                        <a:pt x="496" y="45"/>
                      </a:lnTo>
                      <a:lnTo>
                        <a:pt x="496" y="44"/>
                      </a:lnTo>
                      <a:lnTo>
                        <a:pt x="496" y="43"/>
                      </a:lnTo>
                      <a:lnTo>
                        <a:pt x="496" y="41"/>
                      </a:lnTo>
                      <a:lnTo>
                        <a:pt x="497" y="39"/>
                      </a:lnTo>
                      <a:lnTo>
                        <a:pt x="498" y="38"/>
                      </a:lnTo>
                      <a:lnTo>
                        <a:pt x="498" y="37"/>
                      </a:lnTo>
                      <a:lnTo>
                        <a:pt x="499" y="37"/>
                      </a:lnTo>
                      <a:lnTo>
                        <a:pt x="500" y="36"/>
                      </a:lnTo>
                      <a:lnTo>
                        <a:pt x="501" y="36"/>
                      </a:lnTo>
                      <a:lnTo>
                        <a:pt x="502" y="37"/>
                      </a:lnTo>
                      <a:lnTo>
                        <a:pt x="503" y="37"/>
                      </a:lnTo>
                      <a:lnTo>
                        <a:pt x="503" y="38"/>
                      </a:lnTo>
                      <a:lnTo>
                        <a:pt x="504" y="39"/>
                      </a:lnTo>
                      <a:lnTo>
                        <a:pt x="505" y="40"/>
                      </a:lnTo>
                      <a:lnTo>
                        <a:pt x="505" y="41"/>
                      </a:lnTo>
                      <a:lnTo>
                        <a:pt x="506" y="41"/>
                      </a:lnTo>
                      <a:lnTo>
                        <a:pt x="507" y="41"/>
                      </a:lnTo>
                      <a:lnTo>
                        <a:pt x="508" y="41"/>
                      </a:lnTo>
                      <a:lnTo>
                        <a:pt x="509" y="41"/>
                      </a:lnTo>
                      <a:lnTo>
                        <a:pt x="510" y="41"/>
                      </a:lnTo>
                      <a:lnTo>
                        <a:pt x="511" y="41"/>
                      </a:lnTo>
                      <a:lnTo>
                        <a:pt x="511" y="40"/>
                      </a:lnTo>
                      <a:lnTo>
                        <a:pt x="512" y="39"/>
                      </a:lnTo>
                      <a:lnTo>
                        <a:pt x="513" y="39"/>
                      </a:lnTo>
                      <a:lnTo>
                        <a:pt x="513" y="38"/>
                      </a:lnTo>
                      <a:lnTo>
                        <a:pt x="515" y="38"/>
                      </a:lnTo>
                      <a:lnTo>
                        <a:pt x="516" y="39"/>
                      </a:lnTo>
                      <a:lnTo>
                        <a:pt x="517" y="39"/>
                      </a:lnTo>
                      <a:lnTo>
                        <a:pt x="518" y="39"/>
                      </a:lnTo>
                      <a:lnTo>
                        <a:pt x="519" y="39"/>
                      </a:lnTo>
                      <a:lnTo>
                        <a:pt x="520" y="39"/>
                      </a:lnTo>
                      <a:lnTo>
                        <a:pt x="521" y="38"/>
                      </a:lnTo>
                      <a:lnTo>
                        <a:pt x="522" y="38"/>
                      </a:lnTo>
                      <a:lnTo>
                        <a:pt x="523" y="37"/>
                      </a:lnTo>
                      <a:lnTo>
                        <a:pt x="523" y="36"/>
                      </a:lnTo>
                      <a:lnTo>
                        <a:pt x="524" y="35"/>
                      </a:lnTo>
                      <a:lnTo>
                        <a:pt x="525" y="35"/>
                      </a:lnTo>
                      <a:lnTo>
                        <a:pt x="525" y="34"/>
                      </a:lnTo>
                      <a:lnTo>
                        <a:pt x="526" y="33"/>
                      </a:lnTo>
                      <a:lnTo>
                        <a:pt x="527" y="33"/>
                      </a:lnTo>
                      <a:lnTo>
                        <a:pt x="528" y="32"/>
                      </a:lnTo>
                      <a:lnTo>
                        <a:pt x="528" y="31"/>
                      </a:lnTo>
                      <a:lnTo>
                        <a:pt x="529" y="30"/>
                      </a:lnTo>
                      <a:lnTo>
                        <a:pt x="528" y="29"/>
                      </a:lnTo>
                      <a:lnTo>
                        <a:pt x="529" y="28"/>
                      </a:lnTo>
                      <a:lnTo>
                        <a:pt x="528" y="27"/>
                      </a:lnTo>
                      <a:lnTo>
                        <a:pt x="528" y="26"/>
                      </a:lnTo>
                      <a:lnTo>
                        <a:pt x="528" y="25"/>
                      </a:lnTo>
                      <a:lnTo>
                        <a:pt x="527" y="24"/>
                      </a:lnTo>
                      <a:lnTo>
                        <a:pt x="527" y="23"/>
                      </a:lnTo>
                      <a:lnTo>
                        <a:pt x="527" y="22"/>
                      </a:lnTo>
                      <a:lnTo>
                        <a:pt x="528" y="21"/>
                      </a:lnTo>
                      <a:lnTo>
                        <a:pt x="529" y="21"/>
                      </a:lnTo>
                      <a:lnTo>
                        <a:pt x="531" y="21"/>
                      </a:lnTo>
                      <a:lnTo>
                        <a:pt x="532" y="21"/>
                      </a:lnTo>
                      <a:lnTo>
                        <a:pt x="533" y="21"/>
                      </a:lnTo>
                      <a:lnTo>
                        <a:pt x="534" y="21"/>
                      </a:lnTo>
                      <a:lnTo>
                        <a:pt x="535" y="21"/>
                      </a:lnTo>
                      <a:lnTo>
                        <a:pt x="536" y="21"/>
                      </a:lnTo>
                      <a:lnTo>
                        <a:pt x="537" y="21"/>
                      </a:lnTo>
                      <a:lnTo>
                        <a:pt x="538" y="21"/>
                      </a:lnTo>
                      <a:lnTo>
                        <a:pt x="538" y="20"/>
                      </a:lnTo>
                      <a:lnTo>
                        <a:pt x="539" y="20"/>
                      </a:lnTo>
                      <a:lnTo>
                        <a:pt x="540" y="20"/>
                      </a:lnTo>
                      <a:lnTo>
                        <a:pt x="541" y="20"/>
                      </a:lnTo>
                      <a:lnTo>
                        <a:pt x="542" y="20"/>
                      </a:lnTo>
                      <a:lnTo>
                        <a:pt x="543" y="21"/>
                      </a:lnTo>
                      <a:lnTo>
                        <a:pt x="544" y="20"/>
                      </a:lnTo>
                      <a:lnTo>
                        <a:pt x="545" y="20"/>
                      </a:lnTo>
                      <a:lnTo>
                        <a:pt x="545" y="19"/>
                      </a:lnTo>
                      <a:lnTo>
                        <a:pt x="545" y="17"/>
                      </a:lnTo>
                      <a:lnTo>
                        <a:pt x="545" y="16"/>
                      </a:lnTo>
                      <a:lnTo>
                        <a:pt x="545" y="14"/>
                      </a:lnTo>
                      <a:lnTo>
                        <a:pt x="544" y="12"/>
                      </a:lnTo>
                      <a:lnTo>
                        <a:pt x="544" y="10"/>
                      </a:lnTo>
                      <a:lnTo>
                        <a:pt x="545" y="10"/>
                      </a:lnTo>
                      <a:lnTo>
                        <a:pt x="547" y="10"/>
                      </a:lnTo>
                      <a:lnTo>
                        <a:pt x="548" y="10"/>
                      </a:lnTo>
                      <a:lnTo>
                        <a:pt x="549" y="10"/>
                      </a:lnTo>
                      <a:lnTo>
                        <a:pt x="551" y="10"/>
                      </a:lnTo>
                      <a:lnTo>
                        <a:pt x="552" y="10"/>
                      </a:lnTo>
                      <a:lnTo>
                        <a:pt x="552" y="9"/>
                      </a:lnTo>
                      <a:lnTo>
                        <a:pt x="553" y="9"/>
                      </a:lnTo>
                      <a:lnTo>
                        <a:pt x="554" y="9"/>
                      </a:lnTo>
                      <a:lnTo>
                        <a:pt x="554" y="8"/>
                      </a:lnTo>
                      <a:lnTo>
                        <a:pt x="555" y="8"/>
                      </a:lnTo>
                      <a:lnTo>
                        <a:pt x="556" y="8"/>
                      </a:lnTo>
                      <a:lnTo>
                        <a:pt x="556" y="7"/>
                      </a:lnTo>
                      <a:lnTo>
                        <a:pt x="557" y="7"/>
                      </a:lnTo>
                      <a:lnTo>
                        <a:pt x="558" y="7"/>
                      </a:lnTo>
                      <a:lnTo>
                        <a:pt x="559" y="7"/>
                      </a:lnTo>
                      <a:lnTo>
                        <a:pt x="560" y="7"/>
                      </a:lnTo>
                      <a:lnTo>
                        <a:pt x="561" y="6"/>
                      </a:lnTo>
                      <a:lnTo>
                        <a:pt x="562" y="6"/>
                      </a:lnTo>
                      <a:lnTo>
                        <a:pt x="563" y="5"/>
                      </a:lnTo>
                      <a:lnTo>
                        <a:pt x="563" y="4"/>
                      </a:lnTo>
                      <a:lnTo>
                        <a:pt x="564" y="4"/>
                      </a:lnTo>
                      <a:lnTo>
                        <a:pt x="565" y="4"/>
                      </a:lnTo>
                      <a:lnTo>
                        <a:pt x="566" y="3"/>
                      </a:lnTo>
                      <a:lnTo>
                        <a:pt x="567" y="3"/>
                      </a:lnTo>
                      <a:lnTo>
                        <a:pt x="568" y="2"/>
                      </a:lnTo>
                      <a:lnTo>
                        <a:pt x="569" y="2"/>
                      </a:lnTo>
                      <a:lnTo>
                        <a:pt x="570" y="3"/>
                      </a:lnTo>
                      <a:lnTo>
                        <a:pt x="570" y="4"/>
                      </a:lnTo>
                      <a:lnTo>
                        <a:pt x="571" y="4"/>
                      </a:lnTo>
                      <a:lnTo>
                        <a:pt x="571" y="5"/>
                      </a:lnTo>
                      <a:lnTo>
                        <a:pt x="572" y="5"/>
                      </a:lnTo>
                      <a:lnTo>
                        <a:pt x="573" y="5"/>
                      </a:lnTo>
                      <a:lnTo>
                        <a:pt x="574" y="5"/>
                      </a:lnTo>
                      <a:lnTo>
                        <a:pt x="575" y="5"/>
                      </a:lnTo>
                      <a:lnTo>
                        <a:pt x="576" y="6"/>
                      </a:lnTo>
                      <a:lnTo>
                        <a:pt x="577" y="7"/>
                      </a:lnTo>
                      <a:lnTo>
                        <a:pt x="577" y="8"/>
                      </a:lnTo>
                      <a:lnTo>
                        <a:pt x="577" y="9"/>
                      </a:lnTo>
                      <a:lnTo>
                        <a:pt x="577" y="10"/>
                      </a:lnTo>
                      <a:lnTo>
                        <a:pt x="578" y="10"/>
                      </a:lnTo>
                      <a:lnTo>
                        <a:pt x="578" y="11"/>
                      </a:lnTo>
                      <a:lnTo>
                        <a:pt x="579" y="12"/>
                      </a:lnTo>
                      <a:lnTo>
                        <a:pt x="578" y="12"/>
                      </a:lnTo>
                      <a:lnTo>
                        <a:pt x="578" y="13"/>
                      </a:lnTo>
                      <a:lnTo>
                        <a:pt x="578" y="14"/>
                      </a:lnTo>
                      <a:lnTo>
                        <a:pt x="578" y="15"/>
                      </a:lnTo>
                      <a:lnTo>
                        <a:pt x="578" y="16"/>
                      </a:lnTo>
                      <a:lnTo>
                        <a:pt x="579" y="17"/>
                      </a:lnTo>
                      <a:lnTo>
                        <a:pt x="580" y="18"/>
                      </a:lnTo>
                      <a:lnTo>
                        <a:pt x="582" y="18"/>
                      </a:lnTo>
                      <a:lnTo>
                        <a:pt x="583" y="18"/>
                      </a:lnTo>
                      <a:lnTo>
                        <a:pt x="584" y="17"/>
                      </a:lnTo>
                      <a:lnTo>
                        <a:pt x="585" y="17"/>
                      </a:lnTo>
                      <a:lnTo>
                        <a:pt x="585" y="18"/>
                      </a:lnTo>
                      <a:lnTo>
                        <a:pt x="587" y="19"/>
                      </a:lnTo>
                      <a:lnTo>
                        <a:pt x="588" y="19"/>
                      </a:lnTo>
                      <a:lnTo>
                        <a:pt x="589" y="19"/>
                      </a:lnTo>
                      <a:lnTo>
                        <a:pt x="592" y="21"/>
                      </a:lnTo>
                      <a:lnTo>
                        <a:pt x="593" y="21"/>
                      </a:lnTo>
                      <a:lnTo>
                        <a:pt x="594" y="21"/>
                      </a:lnTo>
                      <a:lnTo>
                        <a:pt x="595" y="22"/>
                      </a:lnTo>
                      <a:lnTo>
                        <a:pt x="596" y="23"/>
                      </a:lnTo>
                      <a:lnTo>
                        <a:pt x="597" y="24"/>
                      </a:lnTo>
                      <a:lnTo>
                        <a:pt x="598" y="25"/>
                      </a:lnTo>
                      <a:lnTo>
                        <a:pt x="598" y="26"/>
                      </a:lnTo>
                      <a:lnTo>
                        <a:pt x="599" y="26"/>
                      </a:lnTo>
                      <a:lnTo>
                        <a:pt x="600" y="27"/>
                      </a:lnTo>
                      <a:lnTo>
                        <a:pt x="601" y="27"/>
                      </a:lnTo>
                      <a:lnTo>
                        <a:pt x="602" y="27"/>
                      </a:lnTo>
                      <a:lnTo>
                        <a:pt x="603" y="27"/>
                      </a:lnTo>
                      <a:lnTo>
                        <a:pt x="604" y="27"/>
                      </a:lnTo>
                      <a:lnTo>
                        <a:pt x="605" y="27"/>
                      </a:lnTo>
                      <a:lnTo>
                        <a:pt x="606" y="26"/>
                      </a:lnTo>
                      <a:lnTo>
                        <a:pt x="608" y="26"/>
                      </a:lnTo>
                      <a:lnTo>
                        <a:pt x="609" y="27"/>
                      </a:lnTo>
                      <a:lnTo>
                        <a:pt x="610" y="27"/>
                      </a:lnTo>
                      <a:lnTo>
                        <a:pt x="611" y="27"/>
                      </a:lnTo>
                      <a:lnTo>
                        <a:pt x="613" y="28"/>
                      </a:lnTo>
                      <a:lnTo>
                        <a:pt x="613" y="29"/>
                      </a:lnTo>
                      <a:lnTo>
                        <a:pt x="614" y="30"/>
                      </a:lnTo>
                      <a:lnTo>
                        <a:pt x="614" y="31"/>
                      </a:lnTo>
                      <a:lnTo>
                        <a:pt x="615" y="31"/>
                      </a:lnTo>
                      <a:lnTo>
                        <a:pt x="615" y="32"/>
                      </a:lnTo>
                      <a:lnTo>
                        <a:pt x="616" y="32"/>
                      </a:lnTo>
                      <a:lnTo>
                        <a:pt x="617" y="33"/>
                      </a:lnTo>
                      <a:lnTo>
                        <a:pt x="618" y="33"/>
                      </a:lnTo>
                      <a:lnTo>
                        <a:pt x="618" y="34"/>
                      </a:lnTo>
                      <a:lnTo>
                        <a:pt x="619" y="35"/>
                      </a:lnTo>
                      <a:lnTo>
                        <a:pt x="619" y="36"/>
                      </a:lnTo>
                      <a:lnTo>
                        <a:pt x="619" y="37"/>
                      </a:lnTo>
                      <a:lnTo>
                        <a:pt x="619" y="39"/>
                      </a:lnTo>
                      <a:lnTo>
                        <a:pt x="619" y="41"/>
                      </a:lnTo>
                      <a:lnTo>
                        <a:pt x="620" y="42"/>
                      </a:lnTo>
                      <a:lnTo>
                        <a:pt x="620" y="43"/>
                      </a:lnTo>
                      <a:lnTo>
                        <a:pt x="621" y="43"/>
                      </a:lnTo>
                      <a:lnTo>
                        <a:pt x="621" y="44"/>
                      </a:lnTo>
                      <a:lnTo>
                        <a:pt x="622" y="44"/>
                      </a:lnTo>
                      <a:lnTo>
                        <a:pt x="623" y="44"/>
                      </a:lnTo>
                      <a:lnTo>
                        <a:pt x="624" y="44"/>
                      </a:lnTo>
                      <a:lnTo>
                        <a:pt x="625" y="43"/>
                      </a:lnTo>
                      <a:lnTo>
                        <a:pt x="625" y="42"/>
                      </a:lnTo>
                      <a:lnTo>
                        <a:pt x="625" y="41"/>
                      </a:lnTo>
                      <a:lnTo>
                        <a:pt x="625" y="40"/>
                      </a:lnTo>
                      <a:lnTo>
                        <a:pt x="626" y="39"/>
                      </a:lnTo>
                      <a:lnTo>
                        <a:pt x="626" y="37"/>
                      </a:lnTo>
                      <a:lnTo>
                        <a:pt x="626" y="36"/>
                      </a:lnTo>
                      <a:lnTo>
                        <a:pt x="627" y="35"/>
                      </a:lnTo>
                      <a:lnTo>
                        <a:pt x="628" y="34"/>
                      </a:lnTo>
                      <a:lnTo>
                        <a:pt x="628" y="33"/>
                      </a:lnTo>
                      <a:lnTo>
                        <a:pt x="629" y="33"/>
                      </a:lnTo>
                      <a:lnTo>
                        <a:pt x="630" y="32"/>
                      </a:lnTo>
                      <a:lnTo>
                        <a:pt x="631" y="32"/>
                      </a:lnTo>
                      <a:lnTo>
                        <a:pt x="633" y="33"/>
                      </a:lnTo>
                      <a:lnTo>
                        <a:pt x="634" y="34"/>
                      </a:lnTo>
                      <a:lnTo>
                        <a:pt x="636" y="35"/>
                      </a:lnTo>
                      <a:lnTo>
                        <a:pt x="636" y="36"/>
                      </a:lnTo>
                      <a:lnTo>
                        <a:pt x="636" y="37"/>
                      </a:lnTo>
                      <a:lnTo>
                        <a:pt x="636" y="38"/>
                      </a:lnTo>
                      <a:lnTo>
                        <a:pt x="636" y="39"/>
                      </a:lnTo>
                      <a:lnTo>
                        <a:pt x="635" y="39"/>
                      </a:lnTo>
                      <a:lnTo>
                        <a:pt x="635" y="40"/>
                      </a:lnTo>
                      <a:lnTo>
                        <a:pt x="634" y="40"/>
                      </a:lnTo>
                      <a:lnTo>
                        <a:pt x="633" y="41"/>
                      </a:lnTo>
                      <a:lnTo>
                        <a:pt x="632" y="41"/>
                      </a:lnTo>
                      <a:lnTo>
                        <a:pt x="632" y="42"/>
                      </a:lnTo>
                      <a:lnTo>
                        <a:pt x="632" y="43"/>
                      </a:lnTo>
                      <a:lnTo>
                        <a:pt x="633" y="43"/>
                      </a:lnTo>
                      <a:lnTo>
                        <a:pt x="633" y="44"/>
                      </a:lnTo>
                      <a:lnTo>
                        <a:pt x="633" y="45"/>
                      </a:lnTo>
                      <a:lnTo>
                        <a:pt x="634" y="46"/>
                      </a:lnTo>
                      <a:lnTo>
                        <a:pt x="635" y="47"/>
                      </a:lnTo>
                      <a:lnTo>
                        <a:pt x="635" y="48"/>
                      </a:lnTo>
                      <a:lnTo>
                        <a:pt x="637" y="49"/>
                      </a:lnTo>
                      <a:lnTo>
                        <a:pt x="638" y="49"/>
                      </a:lnTo>
                      <a:lnTo>
                        <a:pt x="639" y="50"/>
                      </a:lnTo>
                      <a:lnTo>
                        <a:pt x="640" y="50"/>
                      </a:lnTo>
                      <a:lnTo>
                        <a:pt x="641" y="50"/>
                      </a:lnTo>
                      <a:lnTo>
                        <a:pt x="642" y="49"/>
                      </a:lnTo>
                      <a:lnTo>
                        <a:pt x="644" y="48"/>
                      </a:lnTo>
                      <a:lnTo>
                        <a:pt x="645" y="47"/>
                      </a:lnTo>
                      <a:lnTo>
                        <a:pt x="646" y="47"/>
                      </a:lnTo>
                      <a:lnTo>
                        <a:pt x="647" y="47"/>
                      </a:lnTo>
                      <a:lnTo>
                        <a:pt x="647" y="48"/>
                      </a:lnTo>
                      <a:lnTo>
                        <a:pt x="648" y="49"/>
                      </a:lnTo>
                      <a:lnTo>
                        <a:pt x="648" y="50"/>
                      </a:lnTo>
                      <a:lnTo>
                        <a:pt x="649" y="51"/>
                      </a:lnTo>
                      <a:lnTo>
                        <a:pt x="649" y="52"/>
                      </a:lnTo>
                      <a:lnTo>
                        <a:pt x="648" y="53"/>
                      </a:lnTo>
                      <a:lnTo>
                        <a:pt x="646" y="54"/>
                      </a:lnTo>
                      <a:lnTo>
                        <a:pt x="646" y="55"/>
                      </a:lnTo>
                      <a:lnTo>
                        <a:pt x="647" y="56"/>
                      </a:lnTo>
                      <a:lnTo>
                        <a:pt x="647" y="57"/>
                      </a:lnTo>
                      <a:lnTo>
                        <a:pt x="646" y="57"/>
                      </a:lnTo>
                      <a:lnTo>
                        <a:pt x="646" y="58"/>
                      </a:lnTo>
                      <a:lnTo>
                        <a:pt x="646" y="59"/>
                      </a:lnTo>
                      <a:lnTo>
                        <a:pt x="647" y="60"/>
                      </a:lnTo>
                      <a:lnTo>
                        <a:pt x="647" y="61"/>
                      </a:lnTo>
                      <a:lnTo>
                        <a:pt x="648" y="62"/>
                      </a:lnTo>
                      <a:lnTo>
                        <a:pt x="649" y="63"/>
                      </a:lnTo>
                      <a:lnTo>
                        <a:pt x="648" y="64"/>
                      </a:lnTo>
                      <a:lnTo>
                        <a:pt x="647" y="64"/>
                      </a:lnTo>
                      <a:lnTo>
                        <a:pt x="648" y="65"/>
                      </a:lnTo>
                      <a:lnTo>
                        <a:pt x="648" y="66"/>
                      </a:lnTo>
                      <a:lnTo>
                        <a:pt x="650" y="71"/>
                      </a:lnTo>
                      <a:lnTo>
                        <a:pt x="651" y="74"/>
                      </a:lnTo>
                      <a:lnTo>
                        <a:pt x="651" y="75"/>
                      </a:lnTo>
                      <a:lnTo>
                        <a:pt x="652" y="76"/>
                      </a:lnTo>
                      <a:lnTo>
                        <a:pt x="653" y="77"/>
                      </a:lnTo>
                      <a:lnTo>
                        <a:pt x="653" y="78"/>
                      </a:lnTo>
                      <a:lnTo>
                        <a:pt x="653" y="79"/>
                      </a:lnTo>
                      <a:lnTo>
                        <a:pt x="654" y="79"/>
                      </a:lnTo>
                      <a:lnTo>
                        <a:pt x="654" y="80"/>
                      </a:lnTo>
                      <a:lnTo>
                        <a:pt x="653" y="81"/>
                      </a:lnTo>
                      <a:lnTo>
                        <a:pt x="653" y="82"/>
                      </a:lnTo>
                      <a:lnTo>
                        <a:pt x="654" y="83"/>
                      </a:lnTo>
                      <a:lnTo>
                        <a:pt x="655" y="83"/>
                      </a:lnTo>
                      <a:lnTo>
                        <a:pt x="656" y="84"/>
                      </a:lnTo>
                      <a:lnTo>
                        <a:pt x="657" y="84"/>
                      </a:lnTo>
                      <a:lnTo>
                        <a:pt x="658" y="84"/>
                      </a:lnTo>
                      <a:lnTo>
                        <a:pt x="659" y="84"/>
                      </a:lnTo>
                      <a:lnTo>
                        <a:pt x="660" y="85"/>
                      </a:lnTo>
                      <a:lnTo>
                        <a:pt x="660" y="84"/>
                      </a:lnTo>
                      <a:lnTo>
                        <a:pt x="661" y="84"/>
                      </a:lnTo>
                      <a:lnTo>
                        <a:pt x="662" y="85"/>
                      </a:lnTo>
                      <a:lnTo>
                        <a:pt x="663" y="85"/>
                      </a:lnTo>
                      <a:lnTo>
                        <a:pt x="663" y="86"/>
                      </a:lnTo>
                      <a:lnTo>
                        <a:pt x="664" y="86"/>
                      </a:lnTo>
                      <a:lnTo>
                        <a:pt x="664" y="87"/>
                      </a:lnTo>
                      <a:lnTo>
                        <a:pt x="665" y="87"/>
                      </a:lnTo>
                      <a:lnTo>
                        <a:pt x="666" y="87"/>
                      </a:lnTo>
                      <a:lnTo>
                        <a:pt x="667" y="88"/>
                      </a:lnTo>
                      <a:lnTo>
                        <a:pt x="667" y="89"/>
                      </a:lnTo>
                      <a:lnTo>
                        <a:pt x="668" y="90"/>
                      </a:lnTo>
                      <a:lnTo>
                        <a:pt x="668" y="91"/>
                      </a:lnTo>
                      <a:lnTo>
                        <a:pt x="668" y="92"/>
                      </a:lnTo>
                      <a:lnTo>
                        <a:pt x="667" y="92"/>
                      </a:lnTo>
                      <a:lnTo>
                        <a:pt x="667" y="93"/>
                      </a:lnTo>
                      <a:lnTo>
                        <a:pt x="666" y="93"/>
                      </a:lnTo>
                      <a:lnTo>
                        <a:pt x="666" y="94"/>
                      </a:lnTo>
                      <a:lnTo>
                        <a:pt x="666" y="95"/>
                      </a:lnTo>
                      <a:lnTo>
                        <a:pt x="666" y="96"/>
                      </a:lnTo>
                      <a:lnTo>
                        <a:pt x="665" y="96"/>
                      </a:lnTo>
                      <a:lnTo>
                        <a:pt x="665" y="95"/>
                      </a:lnTo>
                      <a:lnTo>
                        <a:pt x="665" y="96"/>
                      </a:lnTo>
                      <a:lnTo>
                        <a:pt x="665" y="97"/>
                      </a:lnTo>
                      <a:lnTo>
                        <a:pt x="665" y="98"/>
                      </a:lnTo>
                      <a:lnTo>
                        <a:pt x="665" y="99"/>
                      </a:lnTo>
                      <a:lnTo>
                        <a:pt x="666" y="100"/>
                      </a:lnTo>
                      <a:lnTo>
                        <a:pt x="667" y="101"/>
                      </a:lnTo>
                      <a:lnTo>
                        <a:pt x="668" y="101"/>
                      </a:lnTo>
                      <a:lnTo>
                        <a:pt x="668" y="102"/>
                      </a:lnTo>
                      <a:lnTo>
                        <a:pt x="668" y="103"/>
                      </a:lnTo>
                      <a:lnTo>
                        <a:pt x="667" y="103"/>
                      </a:lnTo>
                      <a:lnTo>
                        <a:pt x="667" y="102"/>
                      </a:lnTo>
                      <a:lnTo>
                        <a:pt x="666" y="102"/>
                      </a:lnTo>
                      <a:lnTo>
                        <a:pt x="666" y="103"/>
                      </a:lnTo>
                      <a:lnTo>
                        <a:pt x="665" y="103"/>
                      </a:lnTo>
                      <a:lnTo>
                        <a:pt x="665" y="104"/>
                      </a:lnTo>
                      <a:lnTo>
                        <a:pt x="664" y="105"/>
                      </a:lnTo>
                      <a:lnTo>
                        <a:pt x="663" y="105"/>
                      </a:lnTo>
                      <a:lnTo>
                        <a:pt x="664" y="106"/>
                      </a:lnTo>
                      <a:lnTo>
                        <a:pt x="663" y="106"/>
                      </a:lnTo>
                      <a:lnTo>
                        <a:pt x="663" y="107"/>
                      </a:lnTo>
                      <a:lnTo>
                        <a:pt x="664" y="108"/>
                      </a:lnTo>
                      <a:lnTo>
                        <a:pt x="664" y="109"/>
                      </a:lnTo>
                      <a:lnTo>
                        <a:pt x="664" y="110"/>
                      </a:lnTo>
                      <a:lnTo>
                        <a:pt x="664" y="111"/>
                      </a:lnTo>
                      <a:lnTo>
                        <a:pt x="664" y="112"/>
                      </a:lnTo>
                      <a:lnTo>
                        <a:pt x="665" y="112"/>
                      </a:lnTo>
                      <a:lnTo>
                        <a:pt x="665" y="113"/>
                      </a:lnTo>
                      <a:lnTo>
                        <a:pt x="666" y="113"/>
                      </a:lnTo>
                      <a:lnTo>
                        <a:pt x="666" y="114"/>
                      </a:lnTo>
                      <a:lnTo>
                        <a:pt x="667" y="114"/>
                      </a:lnTo>
                      <a:lnTo>
                        <a:pt x="667" y="115"/>
                      </a:lnTo>
                      <a:lnTo>
                        <a:pt x="668" y="115"/>
                      </a:lnTo>
                      <a:lnTo>
                        <a:pt x="669" y="115"/>
                      </a:lnTo>
                      <a:lnTo>
                        <a:pt x="669" y="116"/>
                      </a:lnTo>
                      <a:lnTo>
                        <a:pt x="668" y="116"/>
                      </a:lnTo>
                      <a:lnTo>
                        <a:pt x="668" y="117"/>
                      </a:lnTo>
                      <a:lnTo>
                        <a:pt x="668" y="118"/>
                      </a:lnTo>
                      <a:lnTo>
                        <a:pt x="667" y="119"/>
                      </a:lnTo>
                      <a:lnTo>
                        <a:pt x="667" y="120"/>
                      </a:lnTo>
                      <a:lnTo>
                        <a:pt x="667" y="121"/>
                      </a:lnTo>
                      <a:lnTo>
                        <a:pt x="666" y="121"/>
                      </a:lnTo>
                      <a:lnTo>
                        <a:pt x="666" y="122"/>
                      </a:lnTo>
                      <a:lnTo>
                        <a:pt x="666" y="123"/>
                      </a:lnTo>
                      <a:lnTo>
                        <a:pt x="666" y="124"/>
                      </a:lnTo>
                      <a:lnTo>
                        <a:pt x="667" y="125"/>
                      </a:lnTo>
                      <a:lnTo>
                        <a:pt x="667" y="126"/>
                      </a:lnTo>
                      <a:lnTo>
                        <a:pt x="667" y="127"/>
                      </a:lnTo>
                      <a:lnTo>
                        <a:pt x="668" y="127"/>
                      </a:lnTo>
                      <a:lnTo>
                        <a:pt x="669" y="128"/>
                      </a:lnTo>
                      <a:lnTo>
                        <a:pt x="670" y="127"/>
                      </a:lnTo>
                      <a:lnTo>
                        <a:pt x="671" y="128"/>
                      </a:lnTo>
                      <a:lnTo>
                        <a:pt x="672" y="128"/>
                      </a:lnTo>
                      <a:lnTo>
                        <a:pt x="672" y="129"/>
                      </a:lnTo>
                      <a:lnTo>
                        <a:pt x="673" y="129"/>
                      </a:lnTo>
                      <a:lnTo>
                        <a:pt x="674" y="129"/>
                      </a:lnTo>
                      <a:lnTo>
                        <a:pt x="675" y="129"/>
                      </a:lnTo>
                      <a:lnTo>
                        <a:pt x="675" y="130"/>
                      </a:lnTo>
                      <a:lnTo>
                        <a:pt x="676" y="130"/>
                      </a:lnTo>
                      <a:lnTo>
                        <a:pt x="677" y="131"/>
                      </a:lnTo>
                      <a:lnTo>
                        <a:pt x="678" y="131"/>
                      </a:lnTo>
                      <a:lnTo>
                        <a:pt x="678" y="132"/>
                      </a:lnTo>
                      <a:lnTo>
                        <a:pt x="678" y="133"/>
                      </a:lnTo>
                      <a:lnTo>
                        <a:pt x="679" y="133"/>
                      </a:lnTo>
                      <a:lnTo>
                        <a:pt x="678" y="133"/>
                      </a:lnTo>
                      <a:lnTo>
                        <a:pt x="678" y="134"/>
                      </a:lnTo>
                      <a:lnTo>
                        <a:pt x="678" y="135"/>
                      </a:lnTo>
                      <a:lnTo>
                        <a:pt x="678" y="136"/>
                      </a:lnTo>
                      <a:lnTo>
                        <a:pt x="679" y="138"/>
                      </a:lnTo>
                      <a:lnTo>
                        <a:pt x="679" y="139"/>
                      </a:lnTo>
                      <a:lnTo>
                        <a:pt x="680" y="141"/>
                      </a:lnTo>
                      <a:lnTo>
                        <a:pt x="681" y="142"/>
                      </a:lnTo>
                      <a:lnTo>
                        <a:pt x="682" y="147"/>
                      </a:lnTo>
                      <a:lnTo>
                        <a:pt x="683" y="158"/>
                      </a:lnTo>
                      <a:lnTo>
                        <a:pt x="682" y="158"/>
                      </a:lnTo>
                      <a:lnTo>
                        <a:pt x="681" y="158"/>
                      </a:lnTo>
                      <a:lnTo>
                        <a:pt x="681" y="159"/>
                      </a:lnTo>
                      <a:lnTo>
                        <a:pt x="680" y="159"/>
                      </a:lnTo>
                      <a:lnTo>
                        <a:pt x="679" y="159"/>
                      </a:lnTo>
                      <a:lnTo>
                        <a:pt x="678" y="160"/>
                      </a:lnTo>
                      <a:lnTo>
                        <a:pt x="677" y="160"/>
                      </a:lnTo>
                      <a:lnTo>
                        <a:pt x="676" y="160"/>
                      </a:lnTo>
                      <a:lnTo>
                        <a:pt x="676" y="161"/>
                      </a:lnTo>
                      <a:lnTo>
                        <a:pt x="675" y="161"/>
                      </a:lnTo>
                      <a:lnTo>
                        <a:pt x="674" y="162"/>
                      </a:lnTo>
                      <a:lnTo>
                        <a:pt x="675" y="162"/>
                      </a:lnTo>
                      <a:lnTo>
                        <a:pt x="675" y="163"/>
                      </a:lnTo>
                      <a:lnTo>
                        <a:pt x="674" y="163"/>
                      </a:lnTo>
                      <a:lnTo>
                        <a:pt x="673" y="163"/>
                      </a:lnTo>
                      <a:lnTo>
                        <a:pt x="673" y="164"/>
                      </a:lnTo>
                      <a:lnTo>
                        <a:pt x="673" y="165"/>
                      </a:lnTo>
                      <a:lnTo>
                        <a:pt x="673" y="166"/>
                      </a:lnTo>
                      <a:lnTo>
                        <a:pt x="674" y="167"/>
                      </a:lnTo>
                      <a:lnTo>
                        <a:pt x="675" y="169"/>
                      </a:lnTo>
                      <a:lnTo>
                        <a:pt x="675" y="170"/>
                      </a:lnTo>
                      <a:lnTo>
                        <a:pt x="675" y="171"/>
                      </a:lnTo>
                      <a:lnTo>
                        <a:pt x="676" y="171"/>
                      </a:lnTo>
                      <a:lnTo>
                        <a:pt x="675" y="172"/>
                      </a:lnTo>
                      <a:lnTo>
                        <a:pt x="675" y="173"/>
                      </a:lnTo>
                      <a:lnTo>
                        <a:pt x="675" y="174"/>
                      </a:lnTo>
                      <a:lnTo>
                        <a:pt x="675" y="173"/>
                      </a:lnTo>
                      <a:lnTo>
                        <a:pt x="675" y="174"/>
                      </a:lnTo>
                      <a:lnTo>
                        <a:pt x="674" y="174"/>
                      </a:lnTo>
                      <a:lnTo>
                        <a:pt x="673" y="174"/>
                      </a:lnTo>
                      <a:lnTo>
                        <a:pt x="673" y="175"/>
                      </a:lnTo>
                      <a:lnTo>
                        <a:pt x="674" y="175"/>
                      </a:lnTo>
                      <a:lnTo>
                        <a:pt x="674" y="176"/>
                      </a:lnTo>
                      <a:lnTo>
                        <a:pt x="674" y="177"/>
                      </a:lnTo>
                      <a:lnTo>
                        <a:pt x="675" y="177"/>
                      </a:lnTo>
                      <a:lnTo>
                        <a:pt x="674" y="186"/>
                      </a:lnTo>
                      <a:lnTo>
                        <a:pt x="662" y="189"/>
                      </a:lnTo>
                      <a:lnTo>
                        <a:pt x="660" y="190"/>
                      </a:lnTo>
                      <a:lnTo>
                        <a:pt x="659" y="189"/>
                      </a:lnTo>
                      <a:lnTo>
                        <a:pt x="657" y="188"/>
                      </a:lnTo>
                      <a:lnTo>
                        <a:pt x="655" y="187"/>
                      </a:lnTo>
                      <a:lnTo>
                        <a:pt x="654" y="186"/>
                      </a:lnTo>
                      <a:lnTo>
                        <a:pt x="654" y="185"/>
                      </a:lnTo>
                      <a:lnTo>
                        <a:pt x="653" y="184"/>
                      </a:lnTo>
                      <a:lnTo>
                        <a:pt x="651" y="184"/>
                      </a:lnTo>
                      <a:lnTo>
                        <a:pt x="650" y="184"/>
                      </a:lnTo>
                      <a:lnTo>
                        <a:pt x="649" y="183"/>
                      </a:lnTo>
                      <a:lnTo>
                        <a:pt x="648" y="184"/>
                      </a:lnTo>
                      <a:lnTo>
                        <a:pt x="647" y="183"/>
                      </a:lnTo>
                      <a:lnTo>
                        <a:pt x="646" y="183"/>
                      </a:lnTo>
                      <a:lnTo>
                        <a:pt x="645" y="183"/>
                      </a:lnTo>
                      <a:lnTo>
                        <a:pt x="644" y="183"/>
                      </a:lnTo>
                      <a:lnTo>
                        <a:pt x="643" y="184"/>
                      </a:lnTo>
                      <a:lnTo>
                        <a:pt x="643" y="185"/>
                      </a:lnTo>
                      <a:lnTo>
                        <a:pt x="644" y="185"/>
                      </a:lnTo>
                      <a:lnTo>
                        <a:pt x="643" y="186"/>
                      </a:lnTo>
                      <a:lnTo>
                        <a:pt x="642" y="188"/>
                      </a:lnTo>
                      <a:lnTo>
                        <a:pt x="641" y="188"/>
                      </a:lnTo>
                      <a:lnTo>
                        <a:pt x="641" y="189"/>
                      </a:lnTo>
                      <a:lnTo>
                        <a:pt x="641" y="190"/>
                      </a:lnTo>
                      <a:lnTo>
                        <a:pt x="641" y="191"/>
                      </a:lnTo>
                      <a:lnTo>
                        <a:pt x="641" y="192"/>
                      </a:lnTo>
                      <a:lnTo>
                        <a:pt x="641" y="193"/>
                      </a:lnTo>
                      <a:lnTo>
                        <a:pt x="641" y="194"/>
                      </a:lnTo>
                      <a:lnTo>
                        <a:pt x="641" y="196"/>
                      </a:lnTo>
                      <a:lnTo>
                        <a:pt x="641" y="198"/>
                      </a:lnTo>
                      <a:lnTo>
                        <a:pt x="642" y="199"/>
                      </a:lnTo>
                      <a:lnTo>
                        <a:pt x="643" y="199"/>
                      </a:lnTo>
                      <a:lnTo>
                        <a:pt x="643" y="200"/>
                      </a:lnTo>
                      <a:lnTo>
                        <a:pt x="644" y="200"/>
                      </a:lnTo>
                      <a:lnTo>
                        <a:pt x="645" y="201"/>
                      </a:lnTo>
                      <a:lnTo>
                        <a:pt x="644" y="202"/>
                      </a:lnTo>
                      <a:lnTo>
                        <a:pt x="644" y="203"/>
                      </a:lnTo>
                      <a:lnTo>
                        <a:pt x="645" y="204"/>
                      </a:lnTo>
                      <a:lnTo>
                        <a:pt x="646" y="205"/>
                      </a:lnTo>
                      <a:lnTo>
                        <a:pt x="647" y="205"/>
                      </a:lnTo>
                      <a:lnTo>
                        <a:pt x="647" y="207"/>
                      </a:lnTo>
                      <a:lnTo>
                        <a:pt x="647" y="208"/>
                      </a:lnTo>
                      <a:lnTo>
                        <a:pt x="648" y="208"/>
                      </a:lnTo>
                      <a:lnTo>
                        <a:pt x="649" y="208"/>
                      </a:lnTo>
                      <a:lnTo>
                        <a:pt x="650" y="208"/>
                      </a:lnTo>
                      <a:lnTo>
                        <a:pt x="650" y="209"/>
                      </a:lnTo>
                      <a:lnTo>
                        <a:pt x="650" y="210"/>
                      </a:lnTo>
                      <a:lnTo>
                        <a:pt x="650" y="211"/>
                      </a:lnTo>
                      <a:lnTo>
                        <a:pt x="651" y="212"/>
                      </a:lnTo>
                      <a:lnTo>
                        <a:pt x="650" y="213"/>
                      </a:lnTo>
                      <a:lnTo>
                        <a:pt x="650" y="214"/>
                      </a:lnTo>
                      <a:lnTo>
                        <a:pt x="651" y="215"/>
                      </a:lnTo>
                      <a:lnTo>
                        <a:pt x="652" y="216"/>
                      </a:lnTo>
                      <a:lnTo>
                        <a:pt x="651" y="218"/>
                      </a:lnTo>
                      <a:lnTo>
                        <a:pt x="651" y="219"/>
                      </a:lnTo>
                      <a:lnTo>
                        <a:pt x="651" y="220"/>
                      </a:lnTo>
                      <a:lnTo>
                        <a:pt x="652" y="221"/>
                      </a:lnTo>
                      <a:lnTo>
                        <a:pt x="653" y="221"/>
                      </a:lnTo>
                      <a:lnTo>
                        <a:pt x="654" y="221"/>
                      </a:lnTo>
                      <a:lnTo>
                        <a:pt x="654" y="222"/>
                      </a:lnTo>
                      <a:lnTo>
                        <a:pt x="655" y="223"/>
                      </a:lnTo>
                      <a:lnTo>
                        <a:pt x="656" y="224"/>
                      </a:lnTo>
                      <a:lnTo>
                        <a:pt x="657" y="223"/>
                      </a:lnTo>
                      <a:lnTo>
                        <a:pt x="658" y="224"/>
                      </a:lnTo>
                      <a:lnTo>
                        <a:pt x="658" y="223"/>
                      </a:lnTo>
                      <a:lnTo>
                        <a:pt x="659" y="224"/>
                      </a:lnTo>
                      <a:lnTo>
                        <a:pt x="658" y="224"/>
                      </a:lnTo>
                      <a:lnTo>
                        <a:pt x="658" y="225"/>
                      </a:lnTo>
                      <a:lnTo>
                        <a:pt x="658" y="226"/>
                      </a:lnTo>
                      <a:lnTo>
                        <a:pt x="657" y="226"/>
                      </a:lnTo>
                      <a:lnTo>
                        <a:pt x="657" y="227"/>
                      </a:lnTo>
                      <a:lnTo>
                        <a:pt x="657" y="228"/>
                      </a:lnTo>
                      <a:lnTo>
                        <a:pt x="658" y="228"/>
                      </a:lnTo>
                      <a:lnTo>
                        <a:pt x="657" y="228"/>
                      </a:lnTo>
                      <a:lnTo>
                        <a:pt x="657" y="229"/>
                      </a:lnTo>
                      <a:lnTo>
                        <a:pt x="657" y="230"/>
                      </a:lnTo>
                      <a:lnTo>
                        <a:pt x="656" y="230"/>
                      </a:lnTo>
                      <a:lnTo>
                        <a:pt x="656" y="229"/>
                      </a:lnTo>
                      <a:lnTo>
                        <a:pt x="655" y="230"/>
                      </a:lnTo>
                      <a:lnTo>
                        <a:pt x="654" y="230"/>
                      </a:lnTo>
                      <a:lnTo>
                        <a:pt x="654" y="231"/>
                      </a:lnTo>
                      <a:lnTo>
                        <a:pt x="653" y="232"/>
                      </a:lnTo>
                      <a:lnTo>
                        <a:pt x="653" y="233"/>
                      </a:lnTo>
                      <a:lnTo>
                        <a:pt x="653" y="234"/>
                      </a:lnTo>
                      <a:lnTo>
                        <a:pt x="652" y="235"/>
                      </a:lnTo>
                      <a:lnTo>
                        <a:pt x="653" y="236"/>
                      </a:lnTo>
                      <a:lnTo>
                        <a:pt x="654" y="237"/>
                      </a:lnTo>
                      <a:lnTo>
                        <a:pt x="654" y="238"/>
                      </a:lnTo>
                      <a:lnTo>
                        <a:pt x="655" y="239"/>
                      </a:lnTo>
                      <a:lnTo>
                        <a:pt x="655" y="240"/>
                      </a:lnTo>
                      <a:lnTo>
                        <a:pt x="656" y="239"/>
                      </a:lnTo>
                      <a:lnTo>
                        <a:pt x="657" y="239"/>
                      </a:lnTo>
                      <a:lnTo>
                        <a:pt x="658" y="239"/>
                      </a:lnTo>
                      <a:lnTo>
                        <a:pt x="658" y="240"/>
                      </a:lnTo>
                      <a:lnTo>
                        <a:pt x="659" y="240"/>
                      </a:lnTo>
                      <a:lnTo>
                        <a:pt x="659" y="241"/>
                      </a:lnTo>
                      <a:lnTo>
                        <a:pt x="660" y="242"/>
                      </a:lnTo>
                      <a:lnTo>
                        <a:pt x="659" y="242"/>
                      </a:lnTo>
                      <a:lnTo>
                        <a:pt x="660" y="242"/>
                      </a:lnTo>
                      <a:lnTo>
                        <a:pt x="660" y="241"/>
                      </a:lnTo>
                      <a:lnTo>
                        <a:pt x="661" y="241"/>
                      </a:lnTo>
                      <a:lnTo>
                        <a:pt x="661" y="240"/>
                      </a:lnTo>
                      <a:lnTo>
                        <a:pt x="661" y="241"/>
                      </a:lnTo>
                      <a:lnTo>
                        <a:pt x="662" y="241"/>
                      </a:lnTo>
                      <a:lnTo>
                        <a:pt x="662" y="242"/>
                      </a:lnTo>
                      <a:lnTo>
                        <a:pt x="662" y="243"/>
                      </a:lnTo>
                      <a:lnTo>
                        <a:pt x="663" y="243"/>
                      </a:lnTo>
                      <a:lnTo>
                        <a:pt x="664" y="243"/>
                      </a:lnTo>
                      <a:lnTo>
                        <a:pt x="665" y="243"/>
                      </a:lnTo>
                      <a:lnTo>
                        <a:pt x="664" y="243"/>
                      </a:lnTo>
                      <a:lnTo>
                        <a:pt x="665" y="244"/>
                      </a:lnTo>
                      <a:lnTo>
                        <a:pt x="666" y="244"/>
                      </a:lnTo>
                      <a:lnTo>
                        <a:pt x="666" y="245"/>
                      </a:lnTo>
                      <a:lnTo>
                        <a:pt x="665" y="245"/>
                      </a:lnTo>
                      <a:lnTo>
                        <a:pt x="665" y="246"/>
                      </a:lnTo>
                      <a:lnTo>
                        <a:pt x="666" y="246"/>
                      </a:lnTo>
                      <a:lnTo>
                        <a:pt x="666" y="247"/>
                      </a:lnTo>
                      <a:lnTo>
                        <a:pt x="667" y="247"/>
                      </a:lnTo>
                      <a:lnTo>
                        <a:pt x="667" y="248"/>
                      </a:lnTo>
                      <a:lnTo>
                        <a:pt x="668" y="248"/>
                      </a:lnTo>
                      <a:lnTo>
                        <a:pt x="668" y="249"/>
                      </a:lnTo>
                      <a:lnTo>
                        <a:pt x="669" y="249"/>
                      </a:lnTo>
                      <a:lnTo>
                        <a:pt x="668" y="250"/>
                      </a:lnTo>
                      <a:lnTo>
                        <a:pt x="669" y="250"/>
                      </a:lnTo>
                      <a:lnTo>
                        <a:pt x="670" y="251"/>
                      </a:lnTo>
                      <a:lnTo>
                        <a:pt x="671" y="251"/>
                      </a:lnTo>
                      <a:lnTo>
                        <a:pt x="671" y="252"/>
                      </a:lnTo>
                      <a:lnTo>
                        <a:pt x="672" y="252"/>
                      </a:lnTo>
                      <a:lnTo>
                        <a:pt x="673" y="252"/>
                      </a:lnTo>
                      <a:lnTo>
                        <a:pt x="673" y="253"/>
                      </a:lnTo>
                      <a:lnTo>
                        <a:pt x="674" y="253"/>
                      </a:lnTo>
                      <a:lnTo>
                        <a:pt x="675" y="253"/>
                      </a:lnTo>
                      <a:lnTo>
                        <a:pt x="675" y="254"/>
                      </a:lnTo>
                      <a:lnTo>
                        <a:pt x="676" y="254"/>
                      </a:lnTo>
                      <a:lnTo>
                        <a:pt x="677" y="253"/>
                      </a:lnTo>
                      <a:lnTo>
                        <a:pt x="677" y="254"/>
                      </a:lnTo>
                      <a:lnTo>
                        <a:pt x="677" y="255"/>
                      </a:lnTo>
                      <a:lnTo>
                        <a:pt x="678" y="256"/>
                      </a:lnTo>
                      <a:lnTo>
                        <a:pt x="678" y="255"/>
                      </a:lnTo>
                      <a:lnTo>
                        <a:pt x="678" y="256"/>
                      </a:lnTo>
                      <a:lnTo>
                        <a:pt x="679" y="256"/>
                      </a:lnTo>
                      <a:lnTo>
                        <a:pt x="679" y="255"/>
                      </a:lnTo>
                      <a:lnTo>
                        <a:pt x="680" y="255"/>
                      </a:lnTo>
                      <a:lnTo>
                        <a:pt x="680" y="254"/>
                      </a:lnTo>
                      <a:lnTo>
                        <a:pt x="680" y="253"/>
                      </a:lnTo>
                      <a:lnTo>
                        <a:pt x="681" y="252"/>
                      </a:lnTo>
                      <a:lnTo>
                        <a:pt x="681" y="253"/>
                      </a:lnTo>
                      <a:lnTo>
                        <a:pt x="682" y="252"/>
                      </a:lnTo>
                      <a:lnTo>
                        <a:pt x="682" y="253"/>
                      </a:lnTo>
                      <a:lnTo>
                        <a:pt x="683" y="254"/>
                      </a:lnTo>
                      <a:lnTo>
                        <a:pt x="684" y="254"/>
                      </a:lnTo>
                      <a:lnTo>
                        <a:pt x="685" y="254"/>
                      </a:lnTo>
                      <a:lnTo>
                        <a:pt x="685" y="253"/>
                      </a:lnTo>
                      <a:lnTo>
                        <a:pt x="686" y="254"/>
                      </a:lnTo>
                      <a:lnTo>
                        <a:pt x="685" y="255"/>
                      </a:lnTo>
                      <a:lnTo>
                        <a:pt x="686" y="255"/>
                      </a:lnTo>
                      <a:lnTo>
                        <a:pt x="687" y="255"/>
                      </a:lnTo>
                      <a:lnTo>
                        <a:pt x="686" y="255"/>
                      </a:lnTo>
                      <a:lnTo>
                        <a:pt x="687" y="255"/>
                      </a:lnTo>
                      <a:lnTo>
                        <a:pt x="688" y="255"/>
                      </a:lnTo>
                      <a:lnTo>
                        <a:pt x="689" y="255"/>
                      </a:lnTo>
                      <a:lnTo>
                        <a:pt x="689" y="256"/>
                      </a:lnTo>
                      <a:lnTo>
                        <a:pt x="690" y="255"/>
                      </a:lnTo>
                      <a:lnTo>
                        <a:pt x="690" y="256"/>
                      </a:lnTo>
                      <a:lnTo>
                        <a:pt x="691" y="256"/>
                      </a:lnTo>
                      <a:lnTo>
                        <a:pt x="691" y="255"/>
                      </a:lnTo>
                      <a:lnTo>
                        <a:pt x="692" y="254"/>
                      </a:lnTo>
                      <a:lnTo>
                        <a:pt x="693" y="254"/>
                      </a:lnTo>
                      <a:lnTo>
                        <a:pt x="694" y="254"/>
                      </a:lnTo>
                      <a:lnTo>
                        <a:pt x="695" y="254"/>
                      </a:lnTo>
                      <a:lnTo>
                        <a:pt x="696" y="254"/>
                      </a:lnTo>
                      <a:lnTo>
                        <a:pt x="697" y="254"/>
                      </a:lnTo>
                      <a:lnTo>
                        <a:pt x="700" y="252"/>
                      </a:lnTo>
                      <a:lnTo>
                        <a:pt x="701" y="251"/>
                      </a:lnTo>
                      <a:lnTo>
                        <a:pt x="702" y="250"/>
                      </a:lnTo>
                      <a:lnTo>
                        <a:pt x="703" y="249"/>
                      </a:lnTo>
                      <a:lnTo>
                        <a:pt x="704" y="249"/>
                      </a:lnTo>
                      <a:lnTo>
                        <a:pt x="705" y="249"/>
                      </a:lnTo>
                      <a:lnTo>
                        <a:pt x="704" y="249"/>
                      </a:lnTo>
                      <a:lnTo>
                        <a:pt x="704" y="250"/>
                      </a:lnTo>
                      <a:lnTo>
                        <a:pt x="701" y="253"/>
                      </a:lnTo>
                      <a:lnTo>
                        <a:pt x="700" y="254"/>
                      </a:lnTo>
                      <a:lnTo>
                        <a:pt x="699" y="256"/>
                      </a:lnTo>
                      <a:lnTo>
                        <a:pt x="698" y="258"/>
                      </a:lnTo>
                      <a:lnTo>
                        <a:pt x="696" y="260"/>
                      </a:lnTo>
                      <a:lnTo>
                        <a:pt x="696" y="261"/>
                      </a:lnTo>
                      <a:lnTo>
                        <a:pt x="694" y="264"/>
                      </a:lnTo>
                      <a:lnTo>
                        <a:pt x="693" y="266"/>
                      </a:lnTo>
                      <a:lnTo>
                        <a:pt x="692" y="266"/>
                      </a:lnTo>
                      <a:lnTo>
                        <a:pt x="692" y="268"/>
                      </a:lnTo>
                      <a:lnTo>
                        <a:pt x="691" y="269"/>
                      </a:lnTo>
                      <a:lnTo>
                        <a:pt x="690" y="270"/>
                      </a:lnTo>
                      <a:lnTo>
                        <a:pt x="690" y="271"/>
                      </a:lnTo>
                      <a:lnTo>
                        <a:pt x="689" y="271"/>
                      </a:lnTo>
                      <a:lnTo>
                        <a:pt x="689" y="272"/>
                      </a:lnTo>
                      <a:lnTo>
                        <a:pt x="687" y="275"/>
                      </a:lnTo>
                      <a:lnTo>
                        <a:pt x="686" y="278"/>
                      </a:lnTo>
                      <a:lnTo>
                        <a:pt x="685" y="278"/>
                      </a:lnTo>
                      <a:lnTo>
                        <a:pt x="685" y="280"/>
                      </a:lnTo>
                      <a:lnTo>
                        <a:pt x="684" y="281"/>
                      </a:lnTo>
                      <a:lnTo>
                        <a:pt x="682" y="285"/>
                      </a:lnTo>
                      <a:lnTo>
                        <a:pt x="681" y="286"/>
                      </a:lnTo>
                      <a:lnTo>
                        <a:pt x="681" y="287"/>
                      </a:lnTo>
                      <a:lnTo>
                        <a:pt x="680" y="287"/>
                      </a:lnTo>
                      <a:lnTo>
                        <a:pt x="680" y="288"/>
                      </a:lnTo>
                      <a:lnTo>
                        <a:pt x="679" y="290"/>
                      </a:lnTo>
                      <a:lnTo>
                        <a:pt x="677" y="293"/>
                      </a:lnTo>
                      <a:lnTo>
                        <a:pt x="676" y="295"/>
                      </a:lnTo>
                      <a:lnTo>
                        <a:pt x="675" y="295"/>
                      </a:lnTo>
                      <a:lnTo>
                        <a:pt x="675" y="296"/>
                      </a:lnTo>
                      <a:lnTo>
                        <a:pt x="674" y="297"/>
                      </a:lnTo>
                      <a:lnTo>
                        <a:pt x="673" y="298"/>
                      </a:lnTo>
                      <a:lnTo>
                        <a:pt x="673" y="299"/>
                      </a:lnTo>
                      <a:lnTo>
                        <a:pt x="672" y="300"/>
                      </a:lnTo>
                      <a:lnTo>
                        <a:pt x="672" y="301"/>
                      </a:lnTo>
                      <a:lnTo>
                        <a:pt x="669" y="304"/>
                      </a:lnTo>
                      <a:lnTo>
                        <a:pt x="667" y="306"/>
                      </a:lnTo>
                      <a:lnTo>
                        <a:pt x="667" y="307"/>
                      </a:lnTo>
                      <a:lnTo>
                        <a:pt x="666" y="307"/>
                      </a:lnTo>
                      <a:lnTo>
                        <a:pt x="665" y="309"/>
                      </a:lnTo>
                      <a:lnTo>
                        <a:pt x="664" y="310"/>
                      </a:lnTo>
                      <a:lnTo>
                        <a:pt x="663" y="312"/>
                      </a:lnTo>
                      <a:lnTo>
                        <a:pt x="661" y="313"/>
                      </a:lnTo>
                      <a:lnTo>
                        <a:pt x="660" y="314"/>
                      </a:lnTo>
                      <a:lnTo>
                        <a:pt x="660" y="315"/>
                      </a:lnTo>
                      <a:lnTo>
                        <a:pt x="659" y="315"/>
                      </a:lnTo>
                      <a:lnTo>
                        <a:pt x="658" y="316"/>
                      </a:lnTo>
                      <a:lnTo>
                        <a:pt x="658" y="317"/>
                      </a:lnTo>
                      <a:lnTo>
                        <a:pt x="657" y="317"/>
                      </a:lnTo>
                      <a:lnTo>
                        <a:pt x="657" y="318"/>
                      </a:lnTo>
                      <a:lnTo>
                        <a:pt x="657" y="319"/>
                      </a:lnTo>
                      <a:lnTo>
                        <a:pt x="655" y="320"/>
                      </a:lnTo>
                      <a:lnTo>
                        <a:pt x="654" y="321"/>
                      </a:lnTo>
                      <a:lnTo>
                        <a:pt x="652" y="323"/>
                      </a:lnTo>
                      <a:lnTo>
                        <a:pt x="652" y="324"/>
                      </a:lnTo>
                      <a:lnTo>
                        <a:pt x="651" y="325"/>
                      </a:lnTo>
                      <a:lnTo>
                        <a:pt x="650" y="327"/>
                      </a:lnTo>
                      <a:lnTo>
                        <a:pt x="649" y="329"/>
                      </a:lnTo>
                      <a:lnTo>
                        <a:pt x="648" y="329"/>
                      </a:lnTo>
                      <a:lnTo>
                        <a:pt x="648" y="330"/>
                      </a:lnTo>
                      <a:lnTo>
                        <a:pt x="647" y="331"/>
                      </a:lnTo>
                      <a:lnTo>
                        <a:pt x="647" y="332"/>
                      </a:lnTo>
                      <a:lnTo>
                        <a:pt x="646" y="332"/>
                      </a:lnTo>
                      <a:lnTo>
                        <a:pt x="645" y="333"/>
                      </a:lnTo>
                      <a:lnTo>
                        <a:pt x="644" y="333"/>
                      </a:lnTo>
                      <a:lnTo>
                        <a:pt x="644" y="334"/>
                      </a:lnTo>
                      <a:lnTo>
                        <a:pt x="643" y="335"/>
                      </a:lnTo>
                      <a:lnTo>
                        <a:pt x="643" y="336"/>
                      </a:lnTo>
                      <a:lnTo>
                        <a:pt x="642" y="336"/>
                      </a:lnTo>
                      <a:lnTo>
                        <a:pt x="642" y="337"/>
                      </a:lnTo>
                      <a:lnTo>
                        <a:pt x="641" y="337"/>
                      </a:lnTo>
                      <a:lnTo>
                        <a:pt x="640" y="338"/>
                      </a:lnTo>
                      <a:lnTo>
                        <a:pt x="640" y="339"/>
                      </a:lnTo>
                      <a:lnTo>
                        <a:pt x="639" y="339"/>
                      </a:lnTo>
                      <a:lnTo>
                        <a:pt x="638" y="340"/>
                      </a:lnTo>
                      <a:lnTo>
                        <a:pt x="637" y="341"/>
                      </a:lnTo>
                      <a:lnTo>
                        <a:pt x="636" y="341"/>
                      </a:lnTo>
                      <a:lnTo>
                        <a:pt x="636" y="342"/>
                      </a:lnTo>
                      <a:lnTo>
                        <a:pt x="635" y="343"/>
                      </a:lnTo>
                      <a:lnTo>
                        <a:pt x="633" y="345"/>
                      </a:lnTo>
                      <a:lnTo>
                        <a:pt x="632" y="346"/>
                      </a:lnTo>
                      <a:lnTo>
                        <a:pt x="631" y="347"/>
                      </a:lnTo>
                      <a:lnTo>
                        <a:pt x="630" y="347"/>
                      </a:lnTo>
                      <a:lnTo>
                        <a:pt x="630" y="348"/>
                      </a:lnTo>
                      <a:lnTo>
                        <a:pt x="629" y="349"/>
                      </a:lnTo>
                      <a:lnTo>
                        <a:pt x="628" y="350"/>
                      </a:lnTo>
                      <a:lnTo>
                        <a:pt x="627" y="350"/>
                      </a:lnTo>
                      <a:lnTo>
                        <a:pt x="626" y="352"/>
                      </a:lnTo>
                      <a:lnTo>
                        <a:pt x="625" y="352"/>
                      </a:lnTo>
                      <a:lnTo>
                        <a:pt x="625" y="353"/>
                      </a:lnTo>
                      <a:lnTo>
                        <a:pt x="624" y="353"/>
                      </a:lnTo>
                      <a:lnTo>
                        <a:pt x="623" y="353"/>
                      </a:lnTo>
                      <a:lnTo>
                        <a:pt x="623" y="354"/>
                      </a:lnTo>
                      <a:lnTo>
                        <a:pt x="622" y="355"/>
                      </a:lnTo>
                      <a:lnTo>
                        <a:pt x="620" y="356"/>
                      </a:lnTo>
                      <a:lnTo>
                        <a:pt x="620" y="357"/>
                      </a:lnTo>
                      <a:lnTo>
                        <a:pt x="619" y="357"/>
                      </a:lnTo>
                      <a:lnTo>
                        <a:pt x="619" y="358"/>
                      </a:lnTo>
                      <a:lnTo>
                        <a:pt x="618" y="358"/>
                      </a:lnTo>
                      <a:lnTo>
                        <a:pt x="618" y="359"/>
                      </a:lnTo>
                      <a:lnTo>
                        <a:pt x="617" y="359"/>
                      </a:lnTo>
                      <a:lnTo>
                        <a:pt x="616" y="358"/>
                      </a:lnTo>
                      <a:lnTo>
                        <a:pt x="615" y="358"/>
                      </a:lnTo>
                      <a:lnTo>
                        <a:pt x="614" y="359"/>
                      </a:lnTo>
                      <a:lnTo>
                        <a:pt x="613" y="359"/>
                      </a:lnTo>
                      <a:lnTo>
                        <a:pt x="613" y="360"/>
                      </a:lnTo>
                      <a:lnTo>
                        <a:pt x="612" y="360"/>
                      </a:lnTo>
                      <a:lnTo>
                        <a:pt x="611" y="360"/>
                      </a:lnTo>
                      <a:lnTo>
                        <a:pt x="610" y="361"/>
                      </a:lnTo>
                      <a:lnTo>
                        <a:pt x="610" y="362"/>
                      </a:lnTo>
                      <a:lnTo>
                        <a:pt x="609" y="362"/>
                      </a:lnTo>
                      <a:lnTo>
                        <a:pt x="608" y="362"/>
                      </a:lnTo>
                      <a:lnTo>
                        <a:pt x="607" y="362"/>
                      </a:lnTo>
                      <a:lnTo>
                        <a:pt x="606" y="362"/>
                      </a:lnTo>
                      <a:lnTo>
                        <a:pt x="605" y="362"/>
                      </a:lnTo>
                      <a:lnTo>
                        <a:pt x="605" y="361"/>
                      </a:lnTo>
                      <a:lnTo>
                        <a:pt x="605" y="362"/>
                      </a:lnTo>
                      <a:lnTo>
                        <a:pt x="604" y="361"/>
                      </a:lnTo>
                      <a:lnTo>
                        <a:pt x="604" y="362"/>
                      </a:lnTo>
                      <a:lnTo>
                        <a:pt x="604" y="361"/>
                      </a:lnTo>
                      <a:lnTo>
                        <a:pt x="603" y="361"/>
                      </a:lnTo>
                      <a:lnTo>
                        <a:pt x="603" y="360"/>
                      </a:lnTo>
                      <a:lnTo>
                        <a:pt x="604" y="360"/>
                      </a:lnTo>
                      <a:lnTo>
                        <a:pt x="605" y="359"/>
                      </a:lnTo>
                      <a:lnTo>
                        <a:pt x="605" y="358"/>
                      </a:lnTo>
                      <a:lnTo>
                        <a:pt x="606" y="358"/>
                      </a:lnTo>
                      <a:lnTo>
                        <a:pt x="606" y="357"/>
                      </a:lnTo>
                      <a:lnTo>
                        <a:pt x="606" y="356"/>
                      </a:lnTo>
                      <a:lnTo>
                        <a:pt x="605" y="355"/>
                      </a:lnTo>
                      <a:lnTo>
                        <a:pt x="606" y="355"/>
                      </a:lnTo>
                      <a:lnTo>
                        <a:pt x="607" y="354"/>
                      </a:lnTo>
                      <a:lnTo>
                        <a:pt x="607" y="353"/>
                      </a:lnTo>
                      <a:lnTo>
                        <a:pt x="608" y="352"/>
                      </a:lnTo>
                      <a:lnTo>
                        <a:pt x="608" y="351"/>
                      </a:lnTo>
                      <a:lnTo>
                        <a:pt x="609" y="351"/>
                      </a:lnTo>
                      <a:lnTo>
                        <a:pt x="608" y="350"/>
                      </a:lnTo>
                      <a:lnTo>
                        <a:pt x="609" y="350"/>
                      </a:lnTo>
                      <a:lnTo>
                        <a:pt x="609" y="349"/>
                      </a:lnTo>
                      <a:lnTo>
                        <a:pt x="609" y="348"/>
                      </a:lnTo>
                      <a:lnTo>
                        <a:pt x="608" y="348"/>
                      </a:lnTo>
                      <a:lnTo>
                        <a:pt x="608" y="347"/>
                      </a:lnTo>
                      <a:lnTo>
                        <a:pt x="608" y="346"/>
                      </a:lnTo>
                      <a:lnTo>
                        <a:pt x="607" y="346"/>
                      </a:lnTo>
                      <a:lnTo>
                        <a:pt x="608" y="345"/>
                      </a:lnTo>
                      <a:lnTo>
                        <a:pt x="608" y="344"/>
                      </a:lnTo>
                      <a:lnTo>
                        <a:pt x="606" y="344"/>
                      </a:lnTo>
                      <a:lnTo>
                        <a:pt x="606" y="345"/>
                      </a:lnTo>
                      <a:lnTo>
                        <a:pt x="605" y="345"/>
                      </a:lnTo>
                      <a:lnTo>
                        <a:pt x="605" y="344"/>
                      </a:lnTo>
                      <a:lnTo>
                        <a:pt x="605" y="343"/>
                      </a:lnTo>
                      <a:lnTo>
                        <a:pt x="605" y="342"/>
                      </a:lnTo>
                      <a:lnTo>
                        <a:pt x="605" y="341"/>
                      </a:lnTo>
                      <a:lnTo>
                        <a:pt x="605" y="340"/>
                      </a:lnTo>
                      <a:lnTo>
                        <a:pt x="604" y="340"/>
                      </a:lnTo>
                      <a:lnTo>
                        <a:pt x="603" y="340"/>
                      </a:lnTo>
                      <a:lnTo>
                        <a:pt x="603" y="339"/>
                      </a:lnTo>
                      <a:lnTo>
                        <a:pt x="602" y="339"/>
                      </a:lnTo>
                      <a:lnTo>
                        <a:pt x="601" y="339"/>
                      </a:lnTo>
                      <a:lnTo>
                        <a:pt x="600" y="339"/>
                      </a:lnTo>
                      <a:lnTo>
                        <a:pt x="601" y="340"/>
                      </a:lnTo>
                      <a:lnTo>
                        <a:pt x="600" y="340"/>
                      </a:lnTo>
                      <a:lnTo>
                        <a:pt x="599" y="340"/>
                      </a:lnTo>
                      <a:lnTo>
                        <a:pt x="599" y="341"/>
                      </a:lnTo>
                      <a:lnTo>
                        <a:pt x="599" y="342"/>
                      </a:lnTo>
                      <a:lnTo>
                        <a:pt x="598" y="343"/>
                      </a:lnTo>
                      <a:lnTo>
                        <a:pt x="598" y="344"/>
                      </a:lnTo>
                      <a:lnTo>
                        <a:pt x="598" y="345"/>
                      </a:lnTo>
                      <a:lnTo>
                        <a:pt x="597" y="345"/>
                      </a:lnTo>
                      <a:lnTo>
                        <a:pt x="596" y="344"/>
                      </a:lnTo>
                      <a:lnTo>
                        <a:pt x="597" y="344"/>
                      </a:lnTo>
                      <a:lnTo>
                        <a:pt x="597" y="343"/>
                      </a:lnTo>
                      <a:lnTo>
                        <a:pt x="596" y="342"/>
                      </a:lnTo>
                      <a:lnTo>
                        <a:pt x="596" y="341"/>
                      </a:lnTo>
                      <a:lnTo>
                        <a:pt x="596" y="340"/>
                      </a:lnTo>
                      <a:lnTo>
                        <a:pt x="597" y="340"/>
                      </a:lnTo>
                      <a:lnTo>
                        <a:pt x="597" y="339"/>
                      </a:lnTo>
                      <a:lnTo>
                        <a:pt x="597" y="338"/>
                      </a:lnTo>
                      <a:lnTo>
                        <a:pt x="598" y="338"/>
                      </a:lnTo>
                      <a:lnTo>
                        <a:pt x="597" y="337"/>
                      </a:lnTo>
                      <a:lnTo>
                        <a:pt x="597" y="336"/>
                      </a:lnTo>
                      <a:lnTo>
                        <a:pt x="598" y="336"/>
                      </a:lnTo>
                      <a:lnTo>
                        <a:pt x="597" y="335"/>
                      </a:lnTo>
                      <a:lnTo>
                        <a:pt x="597" y="334"/>
                      </a:lnTo>
                      <a:lnTo>
                        <a:pt x="597" y="333"/>
                      </a:lnTo>
                      <a:lnTo>
                        <a:pt x="598" y="333"/>
                      </a:lnTo>
                      <a:lnTo>
                        <a:pt x="598" y="332"/>
                      </a:lnTo>
                      <a:lnTo>
                        <a:pt x="598" y="331"/>
                      </a:lnTo>
                      <a:lnTo>
                        <a:pt x="597" y="331"/>
                      </a:lnTo>
                      <a:lnTo>
                        <a:pt x="597" y="330"/>
                      </a:lnTo>
                      <a:lnTo>
                        <a:pt x="596" y="330"/>
                      </a:lnTo>
                      <a:lnTo>
                        <a:pt x="595" y="330"/>
                      </a:lnTo>
                      <a:lnTo>
                        <a:pt x="595" y="331"/>
                      </a:lnTo>
                      <a:lnTo>
                        <a:pt x="595" y="332"/>
                      </a:lnTo>
                      <a:lnTo>
                        <a:pt x="594" y="333"/>
                      </a:lnTo>
                      <a:lnTo>
                        <a:pt x="594" y="334"/>
                      </a:lnTo>
                      <a:lnTo>
                        <a:pt x="593" y="334"/>
                      </a:lnTo>
                      <a:lnTo>
                        <a:pt x="593" y="335"/>
                      </a:lnTo>
                      <a:lnTo>
                        <a:pt x="592" y="335"/>
                      </a:lnTo>
                      <a:lnTo>
                        <a:pt x="592" y="334"/>
                      </a:lnTo>
                      <a:lnTo>
                        <a:pt x="591" y="334"/>
                      </a:lnTo>
                      <a:lnTo>
                        <a:pt x="590" y="334"/>
                      </a:lnTo>
                      <a:lnTo>
                        <a:pt x="590" y="335"/>
                      </a:lnTo>
                      <a:lnTo>
                        <a:pt x="589" y="335"/>
                      </a:lnTo>
                      <a:lnTo>
                        <a:pt x="589" y="336"/>
                      </a:lnTo>
                      <a:lnTo>
                        <a:pt x="589" y="337"/>
                      </a:lnTo>
                      <a:lnTo>
                        <a:pt x="590" y="337"/>
                      </a:lnTo>
                      <a:lnTo>
                        <a:pt x="589" y="338"/>
                      </a:lnTo>
                      <a:lnTo>
                        <a:pt x="590" y="338"/>
                      </a:lnTo>
                      <a:lnTo>
                        <a:pt x="589" y="338"/>
                      </a:lnTo>
                      <a:lnTo>
                        <a:pt x="589" y="339"/>
                      </a:lnTo>
                      <a:lnTo>
                        <a:pt x="589" y="340"/>
                      </a:lnTo>
                      <a:lnTo>
                        <a:pt x="588" y="340"/>
                      </a:lnTo>
                      <a:lnTo>
                        <a:pt x="588" y="341"/>
                      </a:lnTo>
                      <a:lnTo>
                        <a:pt x="587" y="341"/>
                      </a:lnTo>
                      <a:lnTo>
                        <a:pt x="587" y="342"/>
                      </a:lnTo>
                      <a:lnTo>
                        <a:pt x="587" y="343"/>
                      </a:lnTo>
                      <a:lnTo>
                        <a:pt x="587" y="344"/>
                      </a:lnTo>
                      <a:lnTo>
                        <a:pt x="586" y="345"/>
                      </a:lnTo>
                      <a:lnTo>
                        <a:pt x="590" y="348"/>
                      </a:lnTo>
                      <a:lnTo>
                        <a:pt x="591" y="347"/>
                      </a:lnTo>
                      <a:lnTo>
                        <a:pt x="591" y="348"/>
                      </a:lnTo>
                      <a:lnTo>
                        <a:pt x="592" y="348"/>
                      </a:lnTo>
                      <a:lnTo>
                        <a:pt x="594" y="350"/>
                      </a:lnTo>
                      <a:lnTo>
                        <a:pt x="594" y="351"/>
                      </a:lnTo>
                      <a:lnTo>
                        <a:pt x="595" y="351"/>
                      </a:lnTo>
                      <a:lnTo>
                        <a:pt x="596" y="352"/>
                      </a:lnTo>
                      <a:lnTo>
                        <a:pt x="597" y="352"/>
                      </a:lnTo>
                      <a:lnTo>
                        <a:pt x="597" y="353"/>
                      </a:lnTo>
                      <a:lnTo>
                        <a:pt x="597" y="354"/>
                      </a:lnTo>
                      <a:lnTo>
                        <a:pt x="598" y="354"/>
                      </a:lnTo>
                      <a:lnTo>
                        <a:pt x="598" y="355"/>
                      </a:lnTo>
                      <a:lnTo>
                        <a:pt x="598" y="356"/>
                      </a:lnTo>
                      <a:lnTo>
                        <a:pt x="598" y="357"/>
                      </a:lnTo>
                      <a:lnTo>
                        <a:pt x="598" y="358"/>
                      </a:lnTo>
                      <a:lnTo>
                        <a:pt x="598" y="359"/>
                      </a:lnTo>
                      <a:lnTo>
                        <a:pt x="597" y="359"/>
                      </a:lnTo>
                      <a:lnTo>
                        <a:pt x="596" y="360"/>
                      </a:lnTo>
                      <a:lnTo>
                        <a:pt x="595" y="361"/>
                      </a:lnTo>
                      <a:lnTo>
                        <a:pt x="594" y="362"/>
                      </a:lnTo>
                      <a:lnTo>
                        <a:pt x="593" y="362"/>
                      </a:lnTo>
                      <a:lnTo>
                        <a:pt x="593" y="363"/>
                      </a:lnTo>
                      <a:lnTo>
                        <a:pt x="592" y="363"/>
                      </a:lnTo>
                      <a:lnTo>
                        <a:pt x="591" y="364"/>
                      </a:lnTo>
                      <a:lnTo>
                        <a:pt x="590" y="364"/>
                      </a:lnTo>
                      <a:lnTo>
                        <a:pt x="589" y="364"/>
                      </a:lnTo>
                      <a:lnTo>
                        <a:pt x="589" y="365"/>
                      </a:lnTo>
                      <a:lnTo>
                        <a:pt x="588" y="365"/>
                      </a:lnTo>
                      <a:lnTo>
                        <a:pt x="588" y="366"/>
                      </a:lnTo>
                      <a:lnTo>
                        <a:pt x="587" y="366"/>
                      </a:lnTo>
                      <a:lnTo>
                        <a:pt x="586" y="367"/>
                      </a:lnTo>
                      <a:lnTo>
                        <a:pt x="585" y="367"/>
                      </a:lnTo>
                      <a:lnTo>
                        <a:pt x="585" y="368"/>
                      </a:lnTo>
                      <a:lnTo>
                        <a:pt x="584" y="369"/>
                      </a:lnTo>
                      <a:lnTo>
                        <a:pt x="583" y="369"/>
                      </a:lnTo>
                      <a:lnTo>
                        <a:pt x="582" y="370"/>
                      </a:lnTo>
                      <a:lnTo>
                        <a:pt x="581" y="370"/>
                      </a:lnTo>
                      <a:lnTo>
                        <a:pt x="580" y="370"/>
                      </a:lnTo>
                      <a:lnTo>
                        <a:pt x="579" y="371"/>
                      </a:lnTo>
                      <a:lnTo>
                        <a:pt x="578" y="371"/>
                      </a:lnTo>
                      <a:lnTo>
                        <a:pt x="577" y="372"/>
                      </a:lnTo>
                      <a:lnTo>
                        <a:pt x="576" y="373"/>
                      </a:lnTo>
                      <a:lnTo>
                        <a:pt x="575" y="373"/>
                      </a:lnTo>
                      <a:lnTo>
                        <a:pt x="574" y="374"/>
                      </a:lnTo>
                      <a:lnTo>
                        <a:pt x="573" y="374"/>
                      </a:lnTo>
                      <a:lnTo>
                        <a:pt x="572" y="374"/>
                      </a:lnTo>
                      <a:lnTo>
                        <a:pt x="571" y="375"/>
                      </a:lnTo>
                      <a:lnTo>
                        <a:pt x="570" y="376"/>
                      </a:lnTo>
                      <a:lnTo>
                        <a:pt x="570" y="378"/>
                      </a:lnTo>
                      <a:lnTo>
                        <a:pt x="569" y="380"/>
                      </a:lnTo>
                      <a:lnTo>
                        <a:pt x="568" y="382"/>
                      </a:lnTo>
                      <a:lnTo>
                        <a:pt x="568" y="384"/>
                      </a:lnTo>
                      <a:lnTo>
                        <a:pt x="569" y="386"/>
                      </a:lnTo>
                      <a:lnTo>
                        <a:pt x="570" y="387"/>
                      </a:lnTo>
                      <a:lnTo>
                        <a:pt x="570" y="388"/>
                      </a:lnTo>
                      <a:lnTo>
                        <a:pt x="571" y="388"/>
                      </a:lnTo>
                      <a:lnTo>
                        <a:pt x="571" y="387"/>
                      </a:lnTo>
                      <a:lnTo>
                        <a:pt x="572" y="387"/>
                      </a:lnTo>
                      <a:lnTo>
                        <a:pt x="573" y="387"/>
                      </a:lnTo>
                      <a:lnTo>
                        <a:pt x="573" y="388"/>
                      </a:lnTo>
                      <a:lnTo>
                        <a:pt x="573" y="389"/>
                      </a:lnTo>
                      <a:lnTo>
                        <a:pt x="573" y="390"/>
                      </a:lnTo>
                      <a:lnTo>
                        <a:pt x="573" y="391"/>
                      </a:lnTo>
                      <a:lnTo>
                        <a:pt x="573" y="392"/>
                      </a:lnTo>
                      <a:lnTo>
                        <a:pt x="574" y="392"/>
                      </a:lnTo>
                      <a:lnTo>
                        <a:pt x="573" y="393"/>
                      </a:lnTo>
                      <a:lnTo>
                        <a:pt x="574" y="393"/>
                      </a:lnTo>
                      <a:lnTo>
                        <a:pt x="573" y="393"/>
                      </a:lnTo>
                      <a:lnTo>
                        <a:pt x="573" y="394"/>
                      </a:lnTo>
                      <a:lnTo>
                        <a:pt x="572" y="395"/>
                      </a:lnTo>
                      <a:lnTo>
                        <a:pt x="571" y="394"/>
                      </a:lnTo>
                      <a:lnTo>
                        <a:pt x="571" y="395"/>
                      </a:lnTo>
                      <a:lnTo>
                        <a:pt x="572" y="395"/>
                      </a:lnTo>
                      <a:lnTo>
                        <a:pt x="572" y="396"/>
                      </a:lnTo>
                      <a:lnTo>
                        <a:pt x="572" y="397"/>
                      </a:lnTo>
                      <a:lnTo>
                        <a:pt x="571" y="397"/>
                      </a:lnTo>
                      <a:lnTo>
                        <a:pt x="570" y="397"/>
                      </a:lnTo>
                      <a:lnTo>
                        <a:pt x="570" y="399"/>
                      </a:lnTo>
                      <a:lnTo>
                        <a:pt x="569" y="400"/>
                      </a:lnTo>
                      <a:lnTo>
                        <a:pt x="569" y="401"/>
                      </a:lnTo>
                      <a:lnTo>
                        <a:pt x="569" y="402"/>
                      </a:lnTo>
                      <a:lnTo>
                        <a:pt x="570" y="402"/>
                      </a:lnTo>
                      <a:lnTo>
                        <a:pt x="570" y="403"/>
                      </a:lnTo>
                      <a:lnTo>
                        <a:pt x="570" y="402"/>
                      </a:lnTo>
                      <a:lnTo>
                        <a:pt x="571" y="403"/>
                      </a:lnTo>
                      <a:lnTo>
                        <a:pt x="570" y="403"/>
                      </a:lnTo>
                      <a:lnTo>
                        <a:pt x="570" y="404"/>
                      </a:lnTo>
                      <a:lnTo>
                        <a:pt x="571" y="404"/>
                      </a:lnTo>
                      <a:lnTo>
                        <a:pt x="571" y="405"/>
                      </a:lnTo>
                      <a:lnTo>
                        <a:pt x="571" y="406"/>
                      </a:lnTo>
                      <a:lnTo>
                        <a:pt x="571" y="407"/>
                      </a:lnTo>
                      <a:lnTo>
                        <a:pt x="572" y="407"/>
                      </a:lnTo>
                      <a:lnTo>
                        <a:pt x="572" y="406"/>
                      </a:lnTo>
                      <a:lnTo>
                        <a:pt x="572" y="407"/>
                      </a:lnTo>
                      <a:lnTo>
                        <a:pt x="572" y="408"/>
                      </a:lnTo>
                      <a:lnTo>
                        <a:pt x="572" y="409"/>
                      </a:lnTo>
                      <a:lnTo>
                        <a:pt x="571" y="409"/>
                      </a:lnTo>
                      <a:lnTo>
                        <a:pt x="571" y="410"/>
                      </a:lnTo>
                      <a:lnTo>
                        <a:pt x="570" y="410"/>
                      </a:lnTo>
                      <a:lnTo>
                        <a:pt x="570" y="409"/>
                      </a:lnTo>
                      <a:lnTo>
                        <a:pt x="569" y="409"/>
                      </a:lnTo>
                      <a:lnTo>
                        <a:pt x="570" y="409"/>
                      </a:lnTo>
                      <a:lnTo>
                        <a:pt x="569" y="409"/>
                      </a:lnTo>
                      <a:lnTo>
                        <a:pt x="568" y="409"/>
                      </a:lnTo>
                      <a:lnTo>
                        <a:pt x="567" y="409"/>
                      </a:lnTo>
                      <a:lnTo>
                        <a:pt x="566" y="409"/>
                      </a:lnTo>
                      <a:lnTo>
                        <a:pt x="566" y="410"/>
                      </a:lnTo>
                      <a:lnTo>
                        <a:pt x="566" y="411"/>
                      </a:lnTo>
                      <a:lnTo>
                        <a:pt x="565" y="412"/>
                      </a:lnTo>
                      <a:lnTo>
                        <a:pt x="564" y="413"/>
                      </a:lnTo>
                      <a:lnTo>
                        <a:pt x="564" y="414"/>
                      </a:lnTo>
                      <a:lnTo>
                        <a:pt x="563" y="415"/>
                      </a:lnTo>
                      <a:lnTo>
                        <a:pt x="563" y="416"/>
                      </a:lnTo>
                      <a:lnTo>
                        <a:pt x="563" y="418"/>
                      </a:lnTo>
                      <a:lnTo>
                        <a:pt x="563" y="419"/>
                      </a:lnTo>
                      <a:lnTo>
                        <a:pt x="564" y="422"/>
                      </a:lnTo>
                      <a:lnTo>
                        <a:pt x="565" y="423"/>
                      </a:lnTo>
                      <a:lnTo>
                        <a:pt x="566" y="425"/>
                      </a:lnTo>
                      <a:lnTo>
                        <a:pt x="566" y="426"/>
                      </a:lnTo>
                      <a:lnTo>
                        <a:pt x="566" y="427"/>
                      </a:lnTo>
                      <a:lnTo>
                        <a:pt x="567" y="427"/>
                      </a:lnTo>
                      <a:lnTo>
                        <a:pt x="567" y="428"/>
                      </a:lnTo>
                      <a:lnTo>
                        <a:pt x="567" y="429"/>
                      </a:lnTo>
                      <a:lnTo>
                        <a:pt x="567" y="430"/>
                      </a:lnTo>
                      <a:lnTo>
                        <a:pt x="567" y="431"/>
                      </a:lnTo>
                      <a:lnTo>
                        <a:pt x="567" y="432"/>
                      </a:lnTo>
                      <a:lnTo>
                        <a:pt x="566" y="432"/>
                      </a:lnTo>
                      <a:lnTo>
                        <a:pt x="566" y="433"/>
                      </a:lnTo>
                      <a:lnTo>
                        <a:pt x="566" y="434"/>
                      </a:lnTo>
                      <a:lnTo>
                        <a:pt x="565" y="436"/>
                      </a:lnTo>
                      <a:lnTo>
                        <a:pt x="565" y="437"/>
                      </a:lnTo>
                      <a:lnTo>
                        <a:pt x="565" y="438"/>
                      </a:lnTo>
                      <a:lnTo>
                        <a:pt x="564" y="439"/>
                      </a:lnTo>
                      <a:lnTo>
                        <a:pt x="564" y="440"/>
                      </a:lnTo>
                      <a:lnTo>
                        <a:pt x="564" y="441"/>
                      </a:lnTo>
                      <a:lnTo>
                        <a:pt x="564" y="442"/>
                      </a:lnTo>
                      <a:lnTo>
                        <a:pt x="563" y="442"/>
                      </a:lnTo>
                      <a:lnTo>
                        <a:pt x="563" y="443"/>
                      </a:lnTo>
                      <a:lnTo>
                        <a:pt x="563" y="444"/>
                      </a:lnTo>
                      <a:lnTo>
                        <a:pt x="562" y="445"/>
                      </a:lnTo>
                      <a:lnTo>
                        <a:pt x="562" y="446"/>
                      </a:lnTo>
                      <a:lnTo>
                        <a:pt x="562" y="447"/>
                      </a:lnTo>
                      <a:lnTo>
                        <a:pt x="561" y="448"/>
                      </a:lnTo>
                      <a:lnTo>
                        <a:pt x="561" y="449"/>
                      </a:lnTo>
                      <a:lnTo>
                        <a:pt x="560" y="450"/>
                      </a:lnTo>
                      <a:lnTo>
                        <a:pt x="560" y="451"/>
                      </a:lnTo>
                      <a:lnTo>
                        <a:pt x="560" y="452"/>
                      </a:lnTo>
                      <a:lnTo>
                        <a:pt x="560" y="453"/>
                      </a:lnTo>
                      <a:lnTo>
                        <a:pt x="559" y="454"/>
                      </a:lnTo>
                      <a:lnTo>
                        <a:pt x="559" y="455"/>
                      </a:lnTo>
                      <a:lnTo>
                        <a:pt x="559" y="456"/>
                      </a:lnTo>
                      <a:lnTo>
                        <a:pt x="559" y="457"/>
                      </a:lnTo>
                      <a:lnTo>
                        <a:pt x="560" y="457"/>
                      </a:lnTo>
                      <a:lnTo>
                        <a:pt x="560" y="458"/>
                      </a:lnTo>
                      <a:lnTo>
                        <a:pt x="560" y="459"/>
                      </a:lnTo>
                      <a:lnTo>
                        <a:pt x="559" y="459"/>
                      </a:lnTo>
                      <a:lnTo>
                        <a:pt x="559" y="460"/>
                      </a:lnTo>
                      <a:lnTo>
                        <a:pt x="559" y="461"/>
                      </a:lnTo>
                      <a:lnTo>
                        <a:pt x="558" y="462"/>
                      </a:lnTo>
                      <a:lnTo>
                        <a:pt x="558" y="464"/>
                      </a:lnTo>
                      <a:lnTo>
                        <a:pt x="557" y="466"/>
                      </a:lnTo>
                      <a:lnTo>
                        <a:pt x="557" y="468"/>
                      </a:lnTo>
                      <a:lnTo>
                        <a:pt x="556" y="471"/>
                      </a:lnTo>
                      <a:lnTo>
                        <a:pt x="556" y="472"/>
                      </a:lnTo>
                      <a:lnTo>
                        <a:pt x="555" y="472"/>
                      </a:lnTo>
                      <a:lnTo>
                        <a:pt x="555" y="473"/>
                      </a:lnTo>
                      <a:lnTo>
                        <a:pt x="555" y="474"/>
                      </a:lnTo>
                      <a:lnTo>
                        <a:pt x="555" y="475"/>
                      </a:lnTo>
                      <a:lnTo>
                        <a:pt x="554" y="476"/>
                      </a:lnTo>
                      <a:lnTo>
                        <a:pt x="554" y="477"/>
                      </a:lnTo>
                      <a:lnTo>
                        <a:pt x="554" y="478"/>
                      </a:lnTo>
                      <a:lnTo>
                        <a:pt x="553" y="479"/>
                      </a:lnTo>
                      <a:lnTo>
                        <a:pt x="553" y="480"/>
                      </a:lnTo>
                      <a:lnTo>
                        <a:pt x="553" y="481"/>
                      </a:lnTo>
                      <a:lnTo>
                        <a:pt x="552" y="482"/>
                      </a:lnTo>
                      <a:lnTo>
                        <a:pt x="551" y="484"/>
                      </a:lnTo>
                      <a:lnTo>
                        <a:pt x="551" y="485"/>
                      </a:lnTo>
                      <a:lnTo>
                        <a:pt x="551" y="484"/>
                      </a:lnTo>
                      <a:lnTo>
                        <a:pt x="551" y="485"/>
                      </a:lnTo>
                      <a:lnTo>
                        <a:pt x="551" y="489"/>
                      </a:lnTo>
                      <a:lnTo>
                        <a:pt x="551" y="490"/>
                      </a:lnTo>
                      <a:lnTo>
                        <a:pt x="551" y="491"/>
                      </a:lnTo>
                      <a:lnTo>
                        <a:pt x="551" y="494"/>
                      </a:lnTo>
                      <a:lnTo>
                        <a:pt x="551" y="495"/>
                      </a:lnTo>
                      <a:lnTo>
                        <a:pt x="551" y="496"/>
                      </a:lnTo>
                      <a:lnTo>
                        <a:pt x="552" y="496"/>
                      </a:lnTo>
                      <a:lnTo>
                        <a:pt x="553" y="496"/>
                      </a:lnTo>
                      <a:lnTo>
                        <a:pt x="553" y="495"/>
                      </a:lnTo>
                      <a:lnTo>
                        <a:pt x="553" y="496"/>
                      </a:lnTo>
                      <a:lnTo>
                        <a:pt x="553" y="497"/>
                      </a:lnTo>
                      <a:lnTo>
                        <a:pt x="552" y="498"/>
                      </a:lnTo>
                      <a:lnTo>
                        <a:pt x="552" y="499"/>
                      </a:lnTo>
                      <a:lnTo>
                        <a:pt x="553" y="499"/>
                      </a:lnTo>
                      <a:lnTo>
                        <a:pt x="553" y="498"/>
                      </a:lnTo>
                      <a:lnTo>
                        <a:pt x="553" y="500"/>
                      </a:lnTo>
                      <a:lnTo>
                        <a:pt x="553" y="501"/>
                      </a:lnTo>
                      <a:lnTo>
                        <a:pt x="553" y="503"/>
                      </a:lnTo>
                      <a:lnTo>
                        <a:pt x="552" y="504"/>
                      </a:lnTo>
                      <a:lnTo>
                        <a:pt x="552" y="505"/>
                      </a:lnTo>
                      <a:lnTo>
                        <a:pt x="552" y="508"/>
                      </a:lnTo>
                      <a:lnTo>
                        <a:pt x="553" y="509"/>
                      </a:lnTo>
                      <a:lnTo>
                        <a:pt x="553" y="510"/>
                      </a:lnTo>
                      <a:lnTo>
                        <a:pt x="553" y="511"/>
                      </a:lnTo>
                      <a:lnTo>
                        <a:pt x="553" y="512"/>
                      </a:lnTo>
                      <a:lnTo>
                        <a:pt x="553" y="513"/>
                      </a:lnTo>
                      <a:lnTo>
                        <a:pt x="553" y="514"/>
                      </a:lnTo>
                      <a:lnTo>
                        <a:pt x="553" y="518"/>
                      </a:lnTo>
                      <a:lnTo>
                        <a:pt x="553" y="519"/>
                      </a:lnTo>
                      <a:lnTo>
                        <a:pt x="553" y="520"/>
                      </a:lnTo>
                      <a:lnTo>
                        <a:pt x="553" y="521"/>
                      </a:lnTo>
                      <a:lnTo>
                        <a:pt x="553" y="524"/>
                      </a:lnTo>
                      <a:lnTo>
                        <a:pt x="552" y="524"/>
                      </a:lnTo>
                      <a:lnTo>
                        <a:pt x="552" y="527"/>
                      </a:lnTo>
                      <a:lnTo>
                        <a:pt x="552" y="530"/>
                      </a:lnTo>
                      <a:lnTo>
                        <a:pt x="552" y="531"/>
                      </a:lnTo>
                      <a:lnTo>
                        <a:pt x="551" y="532"/>
                      </a:lnTo>
                      <a:lnTo>
                        <a:pt x="552" y="532"/>
                      </a:lnTo>
                      <a:lnTo>
                        <a:pt x="552" y="533"/>
                      </a:lnTo>
                      <a:lnTo>
                        <a:pt x="551" y="535"/>
                      </a:lnTo>
                      <a:lnTo>
                        <a:pt x="551" y="537"/>
                      </a:lnTo>
                      <a:lnTo>
                        <a:pt x="552" y="538"/>
                      </a:lnTo>
                      <a:lnTo>
                        <a:pt x="552" y="539"/>
                      </a:lnTo>
                      <a:lnTo>
                        <a:pt x="552" y="543"/>
                      </a:lnTo>
                      <a:lnTo>
                        <a:pt x="552" y="544"/>
                      </a:lnTo>
                      <a:lnTo>
                        <a:pt x="552" y="546"/>
                      </a:lnTo>
                      <a:lnTo>
                        <a:pt x="553" y="550"/>
                      </a:lnTo>
                      <a:lnTo>
                        <a:pt x="553" y="551"/>
                      </a:lnTo>
                      <a:lnTo>
                        <a:pt x="553" y="553"/>
                      </a:lnTo>
                      <a:lnTo>
                        <a:pt x="553" y="554"/>
                      </a:lnTo>
                      <a:lnTo>
                        <a:pt x="553" y="556"/>
                      </a:lnTo>
                      <a:lnTo>
                        <a:pt x="553" y="558"/>
                      </a:lnTo>
                      <a:lnTo>
                        <a:pt x="553" y="559"/>
                      </a:lnTo>
                      <a:lnTo>
                        <a:pt x="553" y="560"/>
                      </a:lnTo>
                      <a:lnTo>
                        <a:pt x="553" y="561"/>
                      </a:lnTo>
                      <a:lnTo>
                        <a:pt x="552" y="561"/>
                      </a:lnTo>
                      <a:lnTo>
                        <a:pt x="553" y="562"/>
                      </a:lnTo>
                      <a:lnTo>
                        <a:pt x="553" y="563"/>
                      </a:lnTo>
                      <a:lnTo>
                        <a:pt x="553" y="567"/>
                      </a:lnTo>
                      <a:lnTo>
                        <a:pt x="553" y="568"/>
                      </a:lnTo>
                      <a:lnTo>
                        <a:pt x="553" y="569"/>
                      </a:lnTo>
                      <a:lnTo>
                        <a:pt x="553" y="570"/>
                      </a:lnTo>
                      <a:lnTo>
                        <a:pt x="553" y="571"/>
                      </a:lnTo>
                      <a:lnTo>
                        <a:pt x="554" y="571"/>
                      </a:lnTo>
                      <a:lnTo>
                        <a:pt x="554" y="573"/>
                      </a:lnTo>
                      <a:lnTo>
                        <a:pt x="554" y="574"/>
                      </a:lnTo>
                      <a:lnTo>
                        <a:pt x="554" y="575"/>
                      </a:lnTo>
                      <a:lnTo>
                        <a:pt x="555" y="575"/>
                      </a:lnTo>
                      <a:lnTo>
                        <a:pt x="555" y="576"/>
                      </a:lnTo>
                      <a:lnTo>
                        <a:pt x="555" y="577"/>
                      </a:lnTo>
                      <a:lnTo>
                        <a:pt x="556" y="580"/>
                      </a:lnTo>
                      <a:lnTo>
                        <a:pt x="557" y="581"/>
                      </a:lnTo>
                      <a:lnTo>
                        <a:pt x="556" y="581"/>
                      </a:lnTo>
                      <a:lnTo>
                        <a:pt x="556" y="582"/>
                      </a:lnTo>
                      <a:lnTo>
                        <a:pt x="557" y="582"/>
                      </a:lnTo>
                      <a:lnTo>
                        <a:pt x="557" y="583"/>
                      </a:lnTo>
                      <a:lnTo>
                        <a:pt x="556" y="583"/>
                      </a:lnTo>
                      <a:lnTo>
                        <a:pt x="556" y="584"/>
                      </a:lnTo>
                      <a:lnTo>
                        <a:pt x="554" y="587"/>
                      </a:lnTo>
                      <a:lnTo>
                        <a:pt x="552" y="591"/>
                      </a:lnTo>
                      <a:lnTo>
                        <a:pt x="551" y="593"/>
                      </a:lnTo>
                      <a:lnTo>
                        <a:pt x="551" y="594"/>
                      </a:lnTo>
                      <a:lnTo>
                        <a:pt x="550" y="596"/>
                      </a:lnTo>
                      <a:lnTo>
                        <a:pt x="548" y="598"/>
                      </a:lnTo>
                      <a:lnTo>
                        <a:pt x="548" y="599"/>
                      </a:lnTo>
                      <a:lnTo>
                        <a:pt x="548" y="600"/>
                      </a:lnTo>
                      <a:lnTo>
                        <a:pt x="548" y="601"/>
                      </a:lnTo>
                      <a:lnTo>
                        <a:pt x="547" y="603"/>
                      </a:lnTo>
                      <a:lnTo>
                        <a:pt x="547" y="604"/>
                      </a:lnTo>
                      <a:lnTo>
                        <a:pt x="547" y="605"/>
                      </a:lnTo>
                      <a:lnTo>
                        <a:pt x="547" y="606"/>
                      </a:lnTo>
                      <a:lnTo>
                        <a:pt x="546" y="606"/>
                      </a:lnTo>
                      <a:lnTo>
                        <a:pt x="546" y="607"/>
                      </a:lnTo>
                      <a:lnTo>
                        <a:pt x="546" y="608"/>
                      </a:lnTo>
                      <a:lnTo>
                        <a:pt x="545" y="608"/>
                      </a:lnTo>
                      <a:lnTo>
                        <a:pt x="545" y="609"/>
                      </a:lnTo>
                      <a:lnTo>
                        <a:pt x="544" y="610"/>
                      </a:lnTo>
                      <a:lnTo>
                        <a:pt x="542" y="611"/>
                      </a:lnTo>
                      <a:lnTo>
                        <a:pt x="542" y="612"/>
                      </a:lnTo>
                      <a:lnTo>
                        <a:pt x="541" y="613"/>
                      </a:lnTo>
                      <a:lnTo>
                        <a:pt x="541" y="614"/>
                      </a:lnTo>
                      <a:lnTo>
                        <a:pt x="542" y="613"/>
                      </a:lnTo>
                      <a:lnTo>
                        <a:pt x="541" y="615"/>
                      </a:lnTo>
                      <a:lnTo>
                        <a:pt x="541" y="616"/>
                      </a:lnTo>
                      <a:lnTo>
                        <a:pt x="541" y="617"/>
                      </a:lnTo>
                      <a:lnTo>
                        <a:pt x="541" y="618"/>
                      </a:lnTo>
                      <a:lnTo>
                        <a:pt x="542" y="618"/>
                      </a:lnTo>
                      <a:lnTo>
                        <a:pt x="541" y="619"/>
                      </a:lnTo>
                      <a:lnTo>
                        <a:pt x="542" y="619"/>
                      </a:lnTo>
                      <a:lnTo>
                        <a:pt x="541" y="620"/>
                      </a:lnTo>
                      <a:lnTo>
                        <a:pt x="541" y="621"/>
                      </a:lnTo>
                      <a:lnTo>
                        <a:pt x="541" y="622"/>
                      </a:lnTo>
                      <a:lnTo>
                        <a:pt x="540" y="622"/>
                      </a:lnTo>
                      <a:lnTo>
                        <a:pt x="539" y="622"/>
                      </a:lnTo>
                      <a:lnTo>
                        <a:pt x="539" y="623"/>
                      </a:lnTo>
                      <a:lnTo>
                        <a:pt x="538" y="624"/>
                      </a:lnTo>
                      <a:lnTo>
                        <a:pt x="537" y="625"/>
                      </a:lnTo>
                      <a:lnTo>
                        <a:pt x="537" y="626"/>
                      </a:lnTo>
                      <a:lnTo>
                        <a:pt x="537" y="627"/>
                      </a:lnTo>
                      <a:lnTo>
                        <a:pt x="536" y="628"/>
                      </a:lnTo>
                      <a:lnTo>
                        <a:pt x="537" y="628"/>
                      </a:lnTo>
                      <a:lnTo>
                        <a:pt x="536" y="629"/>
                      </a:lnTo>
                      <a:lnTo>
                        <a:pt x="536" y="630"/>
                      </a:lnTo>
                      <a:lnTo>
                        <a:pt x="536" y="631"/>
                      </a:lnTo>
                      <a:lnTo>
                        <a:pt x="535" y="632"/>
                      </a:lnTo>
                      <a:lnTo>
                        <a:pt x="534" y="633"/>
                      </a:lnTo>
                      <a:lnTo>
                        <a:pt x="534" y="634"/>
                      </a:lnTo>
                      <a:lnTo>
                        <a:pt x="534" y="635"/>
                      </a:lnTo>
                      <a:lnTo>
                        <a:pt x="534" y="636"/>
                      </a:lnTo>
                      <a:lnTo>
                        <a:pt x="534" y="637"/>
                      </a:lnTo>
                      <a:lnTo>
                        <a:pt x="533" y="637"/>
                      </a:lnTo>
                      <a:lnTo>
                        <a:pt x="533" y="639"/>
                      </a:lnTo>
                      <a:lnTo>
                        <a:pt x="533" y="640"/>
                      </a:lnTo>
                      <a:lnTo>
                        <a:pt x="533" y="641"/>
                      </a:lnTo>
                      <a:lnTo>
                        <a:pt x="533" y="642"/>
                      </a:lnTo>
                      <a:lnTo>
                        <a:pt x="532" y="642"/>
                      </a:lnTo>
                      <a:lnTo>
                        <a:pt x="532" y="643"/>
                      </a:lnTo>
                      <a:lnTo>
                        <a:pt x="532" y="644"/>
                      </a:lnTo>
                      <a:lnTo>
                        <a:pt x="531" y="644"/>
                      </a:lnTo>
                      <a:lnTo>
                        <a:pt x="531" y="645"/>
                      </a:lnTo>
                      <a:lnTo>
                        <a:pt x="531" y="646"/>
                      </a:lnTo>
                      <a:lnTo>
                        <a:pt x="531" y="647"/>
                      </a:lnTo>
                      <a:lnTo>
                        <a:pt x="530" y="647"/>
                      </a:lnTo>
                      <a:lnTo>
                        <a:pt x="530" y="648"/>
                      </a:lnTo>
                      <a:lnTo>
                        <a:pt x="529" y="649"/>
                      </a:lnTo>
                      <a:lnTo>
                        <a:pt x="529" y="650"/>
                      </a:lnTo>
                      <a:lnTo>
                        <a:pt x="528" y="650"/>
                      </a:lnTo>
                      <a:lnTo>
                        <a:pt x="528" y="651"/>
                      </a:lnTo>
                      <a:lnTo>
                        <a:pt x="528" y="652"/>
                      </a:lnTo>
                      <a:lnTo>
                        <a:pt x="528" y="653"/>
                      </a:lnTo>
                      <a:lnTo>
                        <a:pt x="528" y="654"/>
                      </a:lnTo>
                      <a:lnTo>
                        <a:pt x="527" y="655"/>
                      </a:lnTo>
                      <a:lnTo>
                        <a:pt x="527" y="657"/>
                      </a:lnTo>
                      <a:lnTo>
                        <a:pt x="527" y="658"/>
                      </a:lnTo>
                      <a:lnTo>
                        <a:pt x="527" y="659"/>
                      </a:lnTo>
                      <a:lnTo>
                        <a:pt x="528" y="661"/>
                      </a:lnTo>
                      <a:lnTo>
                        <a:pt x="529" y="661"/>
                      </a:lnTo>
                      <a:lnTo>
                        <a:pt x="529" y="662"/>
                      </a:lnTo>
                      <a:lnTo>
                        <a:pt x="528" y="662"/>
                      </a:lnTo>
                      <a:lnTo>
                        <a:pt x="527" y="663"/>
                      </a:lnTo>
                      <a:lnTo>
                        <a:pt x="526" y="664"/>
                      </a:lnTo>
                      <a:lnTo>
                        <a:pt x="526" y="665"/>
                      </a:lnTo>
                      <a:lnTo>
                        <a:pt x="525" y="667"/>
                      </a:lnTo>
                      <a:lnTo>
                        <a:pt x="525" y="668"/>
                      </a:lnTo>
                      <a:lnTo>
                        <a:pt x="525" y="669"/>
                      </a:lnTo>
                      <a:lnTo>
                        <a:pt x="524" y="669"/>
                      </a:lnTo>
                      <a:lnTo>
                        <a:pt x="523" y="670"/>
                      </a:lnTo>
                      <a:lnTo>
                        <a:pt x="523" y="671"/>
                      </a:lnTo>
                      <a:lnTo>
                        <a:pt x="523" y="672"/>
                      </a:lnTo>
                      <a:lnTo>
                        <a:pt x="523" y="673"/>
                      </a:lnTo>
                      <a:lnTo>
                        <a:pt x="523" y="674"/>
                      </a:lnTo>
                      <a:lnTo>
                        <a:pt x="524" y="674"/>
                      </a:lnTo>
                      <a:lnTo>
                        <a:pt x="523" y="674"/>
                      </a:lnTo>
                      <a:lnTo>
                        <a:pt x="523" y="675"/>
                      </a:lnTo>
                      <a:lnTo>
                        <a:pt x="522" y="675"/>
                      </a:lnTo>
                      <a:lnTo>
                        <a:pt x="522" y="676"/>
                      </a:lnTo>
                      <a:lnTo>
                        <a:pt x="522" y="677"/>
                      </a:lnTo>
                      <a:lnTo>
                        <a:pt x="522" y="678"/>
                      </a:lnTo>
                      <a:lnTo>
                        <a:pt x="522" y="679"/>
                      </a:lnTo>
                      <a:lnTo>
                        <a:pt x="521" y="679"/>
                      </a:lnTo>
                      <a:lnTo>
                        <a:pt x="520" y="680"/>
                      </a:lnTo>
                      <a:lnTo>
                        <a:pt x="519" y="681"/>
                      </a:lnTo>
                      <a:lnTo>
                        <a:pt x="519" y="682"/>
                      </a:lnTo>
                      <a:lnTo>
                        <a:pt x="519" y="683"/>
                      </a:lnTo>
                      <a:lnTo>
                        <a:pt x="519" y="684"/>
                      </a:lnTo>
                      <a:lnTo>
                        <a:pt x="519" y="685"/>
                      </a:lnTo>
                      <a:lnTo>
                        <a:pt x="519" y="687"/>
                      </a:lnTo>
                      <a:lnTo>
                        <a:pt x="519" y="688"/>
                      </a:lnTo>
                      <a:lnTo>
                        <a:pt x="518" y="688"/>
                      </a:lnTo>
                      <a:lnTo>
                        <a:pt x="518" y="689"/>
                      </a:lnTo>
                      <a:lnTo>
                        <a:pt x="518" y="690"/>
                      </a:lnTo>
                      <a:lnTo>
                        <a:pt x="518" y="691"/>
                      </a:lnTo>
                      <a:lnTo>
                        <a:pt x="517" y="694"/>
                      </a:lnTo>
                      <a:lnTo>
                        <a:pt x="517" y="696"/>
                      </a:lnTo>
                      <a:lnTo>
                        <a:pt x="518" y="697"/>
                      </a:lnTo>
                      <a:lnTo>
                        <a:pt x="518" y="698"/>
                      </a:lnTo>
                      <a:lnTo>
                        <a:pt x="518" y="700"/>
                      </a:lnTo>
                      <a:lnTo>
                        <a:pt x="518" y="701"/>
                      </a:lnTo>
                      <a:lnTo>
                        <a:pt x="518" y="703"/>
                      </a:lnTo>
                      <a:lnTo>
                        <a:pt x="518" y="704"/>
                      </a:lnTo>
                      <a:lnTo>
                        <a:pt x="518" y="706"/>
                      </a:lnTo>
                      <a:lnTo>
                        <a:pt x="518" y="709"/>
                      </a:lnTo>
                      <a:lnTo>
                        <a:pt x="518" y="710"/>
                      </a:lnTo>
                      <a:lnTo>
                        <a:pt x="518" y="711"/>
                      </a:lnTo>
                      <a:lnTo>
                        <a:pt x="518" y="712"/>
                      </a:lnTo>
                      <a:lnTo>
                        <a:pt x="518" y="713"/>
                      </a:lnTo>
                      <a:lnTo>
                        <a:pt x="517" y="714"/>
                      </a:lnTo>
                      <a:lnTo>
                        <a:pt x="517" y="715"/>
                      </a:lnTo>
                      <a:lnTo>
                        <a:pt x="517" y="716"/>
                      </a:lnTo>
                      <a:lnTo>
                        <a:pt x="518" y="718"/>
                      </a:lnTo>
                      <a:lnTo>
                        <a:pt x="518" y="720"/>
                      </a:lnTo>
                      <a:lnTo>
                        <a:pt x="519" y="721"/>
                      </a:lnTo>
                      <a:lnTo>
                        <a:pt x="520" y="723"/>
                      </a:lnTo>
                      <a:lnTo>
                        <a:pt x="520" y="724"/>
                      </a:lnTo>
                      <a:lnTo>
                        <a:pt x="520" y="725"/>
                      </a:lnTo>
                      <a:lnTo>
                        <a:pt x="519" y="725"/>
                      </a:lnTo>
                      <a:lnTo>
                        <a:pt x="517" y="726"/>
                      </a:lnTo>
                      <a:lnTo>
                        <a:pt x="517" y="727"/>
                      </a:lnTo>
                      <a:lnTo>
                        <a:pt x="516" y="727"/>
                      </a:lnTo>
                      <a:lnTo>
                        <a:pt x="516" y="728"/>
                      </a:lnTo>
                      <a:lnTo>
                        <a:pt x="516" y="729"/>
                      </a:lnTo>
                      <a:lnTo>
                        <a:pt x="515" y="729"/>
                      </a:lnTo>
                      <a:lnTo>
                        <a:pt x="514" y="730"/>
                      </a:lnTo>
                      <a:lnTo>
                        <a:pt x="512" y="732"/>
                      </a:lnTo>
                      <a:lnTo>
                        <a:pt x="510" y="734"/>
                      </a:lnTo>
                      <a:lnTo>
                        <a:pt x="509" y="735"/>
                      </a:lnTo>
                      <a:lnTo>
                        <a:pt x="509" y="736"/>
                      </a:lnTo>
                      <a:lnTo>
                        <a:pt x="509" y="737"/>
                      </a:lnTo>
                      <a:lnTo>
                        <a:pt x="507" y="737"/>
                      </a:lnTo>
                      <a:lnTo>
                        <a:pt x="505" y="738"/>
                      </a:lnTo>
                      <a:lnTo>
                        <a:pt x="504" y="738"/>
                      </a:lnTo>
                      <a:lnTo>
                        <a:pt x="503" y="738"/>
                      </a:lnTo>
                      <a:lnTo>
                        <a:pt x="502" y="738"/>
                      </a:lnTo>
                      <a:lnTo>
                        <a:pt x="502" y="739"/>
                      </a:lnTo>
                      <a:lnTo>
                        <a:pt x="501" y="739"/>
                      </a:lnTo>
                      <a:lnTo>
                        <a:pt x="499" y="739"/>
                      </a:lnTo>
                      <a:lnTo>
                        <a:pt x="497" y="740"/>
                      </a:lnTo>
                      <a:lnTo>
                        <a:pt x="496" y="741"/>
                      </a:lnTo>
                      <a:lnTo>
                        <a:pt x="495" y="742"/>
                      </a:lnTo>
                      <a:lnTo>
                        <a:pt x="493" y="743"/>
                      </a:lnTo>
                      <a:lnTo>
                        <a:pt x="491" y="745"/>
                      </a:lnTo>
                      <a:lnTo>
                        <a:pt x="491" y="746"/>
                      </a:lnTo>
                      <a:lnTo>
                        <a:pt x="489" y="748"/>
                      </a:lnTo>
                      <a:lnTo>
                        <a:pt x="488" y="750"/>
                      </a:lnTo>
                      <a:lnTo>
                        <a:pt x="487" y="751"/>
                      </a:lnTo>
                      <a:lnTo>
                        <a:pt x="487" y="752"/>
                      </a:lnTo>
                      <a:lnTo>
                        <a:pt x="486" y="752"/>
                      </a:lnTo>
                      <a:lnTo>
                        <a:pt x="486" y="751"/>
                      </a:lnTo>
                      <a:lnTo>
                        <a:pt x="485" y="751"/>
                      </a:lnTo>
                      <a:lnTo>
                        <a:pt x="485" y="752"/>
                      </a:lnTo>
                      <a:lnTo>
                        <a:pt x="485" y="751"/>
                      </a:lnTo>
                      <a:lnTo>
                        <a:pt x="484" y="751"/>
                      </a:lnTo>
                      <a:lnTo>
                        <a:pt x="485" y="752"/>
                      </a:lnTo>
                      <a:lnTo>
                        <a:pt x="486" y="752"/>
                      </a:lnTo>
                      <a:lnTo>
                        <a:pt x="485" y="752"/>
                      </a:lnTo>
                      <a:lnTo>
                        <a:pt x="485" y="753"/>
                      </a:lnTo>
                      <a:lnTo>
                        <a:pt x="486" y="753"/>
                      </a:lnTo>
                      <a:lnTo>
                        <a:pt x="486" y="752"/>
                      </a:lnTo>
                      <a:lnTo>
                        <a:pt x="486" y="753"/>
                      </a:lnTo>
                      <a:lnTo>
                        <a:pt x="485" y="754"/>
                      </a:lnTo>
                      <a:lnTo>
                        <a:pt x="484" y="755"/>
                      </a:lnTo>
                      <a:lnTo>
                        <a:pt x="483" y="756"/>
                      </a:lnTo>
                      <a:lnTo>
                        <a:pt x="481" y="759"/>
                      </a:lnTo>
                      <a:lnTo>
                        <a:pt x="480" y="761"/>
                      </a:lnTo>
                      <a:lnTo>
                        <a:pt x="479" y="762"/>
                      </a:lnTo>
                      <a:lnTo>
                        <a:pt x="479" y="763"/>
                      </a:lnTo>
                      <a:lnTo>
                        <a:pt x="478" y="764"/>
                      </a:lnTo>
                      <a:lnTo>
                        <a:pt x="477" y="766"/>
                      </a:lnTo>
                      <a:lnTo>
                        <a:pt x="477" y="767"/>
                      </a:lnTo>
                      <a:lnTo>
                        <a:pt x="477" y="768"/>
                      </a:lnTo>
                      <a:lnTo>
                        <a:pt x="476" y="769"/>
                      </a:lnTo>
                      <a:lnTo>
                        <a:pt x="476" y="770"/>
                      </a:lnTo>
                      <a:lnTo>
                        <a:pt x="475" y="771"/>
                      </a:lnTo>
                      <a:lnTo>
                        <a:pt x="476" y="771"/>
                      </a:lnTo>
                      <a:lnTo>
                        <a:pt x="476" y="770"/>
                      </a:lnTo>
                      <a:lnTo>
                        <a:pt x="476" y="769"/>
                      </a:lnTo>
                      <a:lnTo>
                        <a:pt x="475" y="769"/>
                      </a:lnTo>
                      <a:lnTo>
                        <a:pt x="474" y="769"/>
                      </a:lnTo>
                      <a:lnTo>
                        <a:pt x="464" y="760"/>
                      </a:lnTo>
                      <a:lnTo>
                        <a:pt x="438" y="737"/>
                      </a:lnTo>
                      <a:lnTo>
                        <a:pt x="438" y="736"/>
                      </a:lnTo>
                      <a:lnTo>
                        <a:pt x="438" y="735"/>
                      </a:lnTo>
                      <a:lnTo>
                        <a:pt x="437" y="735"/>
                      </a:lnTo>
                      <a:lnTo>
                        <a:pt x="436" y="734"/>
                      </a:lnTo>
                      <a:lnTo>
                        <a:pt x="436" y="733"/>
                      </a:lnTo>
                      <a:lnTo>
                        <a:pt x="436" y="732"/>
                      </a:lnTo>
                      <a:lnTo>
                        <a:pt x="440" y="731"/>
                      </a:lnTo>
                      <a:lnTo>
                        <a:pt x="443" y="728"/>
                      </a:lnTo>
                      <a:lnTo>
                        <a:pt x="443" y="727"/>
                      </a:lnTo>
                      <a:lnTo>
                        <a:pt x="442" y="726"/>
                      </a:lnTo>
                      <a:lnTo>
                        <a:pt x="442" y="725"/>
                      </a:lnTo>
                      <a:lnTo>
                        <a:pt x="441" y="725"/>
                      </a:lnTo>
                      <a:lnTo>
                        <a:pt x="441" y="726"/>
                      </a:lnTo>
                      <a:lnTo>
                        <a:pt x="441" y="725"/>
                      </a:lnTo>
                      <a:lnTo>
                        <a:pt x="441" y="724"/>
                      </a:lnTo>
                      <a:lnTo>
                        <a:pt x="441" y="723"/>
                      </a:lnTo>
                      <a:lnTo>
                        <a:pt x="440" y="723"/>
                      </a:lnTo>
                      <a:lnTo>
                        <a:pt x="440" y="722"/>
                      </a:lnTo>
                      <a:lnTo>
                        <a:pt x="441" y="721"/>
                      </a:lnTo>
                      <a:lnTo>
                        <a:pt x="440" y="721"/>
                      </a:lnTo>
                      <a:lnTo>
                        <a:pt x="440" y="720"/>
                      </a:lnTo>
                      <a:lnTo>
                        <a:pt x="441" y="720"/>
                      </a:lnTo>
                      <a:lnTo>
                        <a:pt x="441" y="719"/>
                      </a:lnTo>
                      <a:lnTo>
                        <a:pt x="441" y="718"/>
                      </a:lnTo>
                      <a:lnTo>
                        <a:pt x="440" y="718"/>
                      </a:lnTo>
                      <a:lnTo>
                        <a:pt x="439" y="718"/>
                      </a:lnTo>
                      <a:lnTo>
                        <a:pt x="439" y="717"/>
                      </a:lnTo>
                      <a:lnTo>
                        <a:pt x="438" y="717"/>
                      </a:lnTo>
                      <a:lnTo>
                        <a:pt x="438" y="716"/>
                      </a:lnTo>
                      <a:lnTo>
                        <a:pt x="437" y="717"/>
                      </a:lnTo>
                      <a:lnTo>
                        <a:pt x="436" y="717"/>
                      </a:lnTo>
                      <a:lnTo>
                        <a:pt x="436" y="716"/>
                      </a:lnTo>
                      <a:lnTo>
                        <a:pt x="436" y="715"/>
                      </a:lnTo>
                      <a:lnTo>
                        <a:pt x="435" y="715"/>
                      </a:lnTo>
                      <a:lnTo>
                        <a:pt x="435" y="714"/>
                      </a:lnTo>
                      <a:lnTo>
                        <a:pt x="435" y="713"/>
                      </a:lnTo>
                      <a:lnTo>
                        <a:pt x="435" y="712"/>
                      </a:lnTo>
                      <a:lnTo>
                        <a:pt x="434" y="712"/>
                      </a:lnTo>
                      <a:lnTo>
                        <a:pt x="434" y="711"/>
                      </a:lnTo>
                      <a:lnTo>
                        <a:pt x="434" y="710"/>
                      </a:lnTo>
                      <a:lnTo>
                        <a:pt x="433" y="709"/>
                      </a:lnTo>
                      <a:lnTo>
                        <a:pt x="433" y="708"/>
                      </a:lnTo>
                      <a:lnTo>
                        <a:pt x="432" y="707"/>
                      </a:lnTo>
                      <a:lnTo>
                        <a:pt x="432" y="708"/>
                      </a:lnTo>
                      <a:lnTo>
                        <a:pt x="432" y="709"/>
                      </a:lnTo>
                      <a:lnTo>
                        <a:pt x="431" y="710"/>
                      </a:lnTo>
                      <a:lnTo>
                        <a:pt x="431" y="709"/>
                      </a:lnTo>
                      <a:lnTo>
                        <a:pt x="431" y="708"/>
                      </a:lnTo>
                      <a:lnTo>
                        <a:pt x="430" y="707"/>
                      </a:lnTo>
                      <a:lnTo>
                        <a:pt x="429" y="708"/>
                      </a:lnTo>
                      <a:lnTo>
                        <a:pt x="428" y="707"/>
                      </a:lnTo>
                      <a:lnTo>
                        <a:pt x="428" y="706"/>
                      </a:lnTo>
                      <a:lnTo>
                        <a:pt x="427" y="706"/>
                      </a:lnTo>
                      <a:lnTo>
                        <a:pt x="427" y="705"/>
                      </a:lnTo>
                      <a:lnTo>
                        <a:pt x="428" y="705"/>
                      </a:lnTo>
                      <a:lnTo>
                        <a:pt x="428" y="704"/>
                      </a:lnTo>
                      <a:lnTo>
                        <a:pt x="428" y="703"/>
                      </a:lnTo>
                      <a:lnTo>
                        <a:pt x="427" y="703"/>
                      </a:lnTo>
                      <a:lnTo>
                        <a:pt x="426" y="703"/>
                      </a:lnTo>
                      <a:lnTo>
                        <a:pt x="426" y="704"/>
                      </a:lnTo>
                      <a:lnTo>
                        <a:pt x="425" y="704"/>
                      </a:lnTo>
                      <a:lnTo>
                        <a:pt x="425" y="703"/>
                      </a:lnTo>
                      <a:lnTo>
                        <a:pt x="424" y="703"/>
                      </a:lnTo>
                      <a:lnTo>
                        <a:pt x="424" y="702"/>
                      </a:lnTo>
                      <a:lnTo>
                        <a:pt x="424" y="700"/>
                      </a:lnTo>
                      <a:lnTo>
                        <a:pt x="423" y="700"/>
                      </a:lnTo>
                      <a:lnTo>
                        <a:pt x="423" y="699"/>
                      </a:lnTo>
                      <a:lnTo>
                        <a:pt x="423" y="698"/>
                      </a:lnTo>
                      <a:lnTo>
                        <a:pt x="423" y="697"/>
                      </a:lnTo>
                      <a:lnTo>
                        <a:pt x="423" y="696"/>
                      </a:lnTo>
                      <a:lnTo>
                        <a:pt x="422" y="696"/>
                      </a:lnTo>
                      <a:lnTo>
                        <a:pt x="422" y="695"/>
                      </a:lnTo>
                      <a:lnTo>
                        <a:pt x="422" y="694"/>
                      </a:lnTo>
                      <a:lnTo>
                        <a:pt x="421" y="694"/>
                      </a:lnTo>
                      <a:lnTo>
                        <a:pt x="421" y="693"/>
                      </a:lnTo>
                      <a:lnTo>
                        <a:pt x="420" y="693"/>
                      </a:lnTo>
                      <a:lnTo>
                        <a:pt x="420" y="692"/>
                      </a:lnTo>
                      <a:lnTo>
                        <a:pt x="419" y="692"/>
                      </a:lnTo>
                      <a:lnTo>
                        <a:pt x="418" y="691"/>
                      </a:lnTo>
                      <a:lnTo>
                        <a:pt x="418" y="690"/>
                      </a:lnTo>
                      <a:lnTo>
                        <a:pt x="417" y="690"/>
                      </a:lnTo>
                      <a:lnTo>
                        <a:pt x="416" y="690"/>
                      </a:lnTo>
                      <a:lnTo>
                        <a:pt x="415" y="690"/>
                      </a:lnTo>
                      <a:lnTo>
                        <a:pt x="414" y="689"/>
                      </a:lnTo>
                      <a:lnTo>
                        <a:pt x="414" y="688"/>
                      </a:lnTo>
                      <a:lnTo>
                        <a:pt x="415" y="688"/>
                      </a:lnTo>
                      <a:lnTo>
                        <a:pt x="416" y="688"/>
                      </a:lnTo>
                      <a:lnTo>
                        <a:pt x="415" y="687"/>
                      </a:lnTo>
                      <a:lnTo>
                        <a:pt x="416" y="687"/>
                      </a:lnTo>
                      <a:lnTo>
                        <a:pt x="416" y="686"/>
                      </a:lnTo>
                      <a:lnTo>
                        <a:pt x="416" y="685"/>
                      </a:lnTo>
                      <a:lnTo>
                        <a:pt x="415" y="685"/>
                      </a:lnTo>
                      <a:lnTo>
                        <a:pt x="417" y="684"/>
                      </a:lnTo>
                      <a:lnTo>
                        <a:pt x="416" y="684"/>
                      </a:lnTo>
                      <a:lnTo>
                        <a:pt x="416" y="683"/>
                      </a:lnTo>
                      <a:lnTo>
                        <a:pt x="415" y="683"/>
                      </a:lnTo>
                      <a:lnTo>
                        <a:pt x="416" y="683"/>
                      </a:lnTo>
                      <a:lnTo>
                        <a:pt x="416" y="682"/>
                      </a:lnTo>
                      <a:lnTo>
                        <a:pt x="416" y="683"/>
                      </a:lnTo>
                      <a:lnTo>
                        <a:pt x="417" y="683"/>
                      </a:lnTo>
                      <a:lnTo>
                        <a:pt x="417" y="682"/>
                      </a:lnTo>
                      <a:lnTo>
                        <a:pt x="418" y="681"/>
                      </a:lnTo>
                      <a:lnTo>
                        <a:pt x="418" y="680"/>
                      </a:lnTo>
                      <a:lnTo>
                        <a:pt x="419" y="680"/>
                      </a:lnTo>
                      <a:lnTo>
                        <a:pt x="420" y="680"/>
                      </a:lnTo>
                      <a:lnTo>
                        <a:pt x="420" y="679"/>
                      </a:lnTo>
                      <a:lnTo>
                        <a:pt x="419" y="679"/>
                      </a:lnTo>
                      <a:lnTo>
                        <a:pt x="419" y="678"/>
                      </a:lnTo>
                      <a:lnTo>
                        <a:pt x="419" y="677"/>
                      </a:lnTo>
                      <a:lnTo>
                        <a:pt x="419" y="676"/>
                      </a:lnTo>
                      <a:lnTo>
                        <a:pt x="420" y="676"/>
                      </a:lnTo>
                      <a:lnTo>
                        <a:pt x="420" y="675"/>
                      </a:lnTo>
                      <a:lnTo>
                        <a:pt x="420" y="674"/>
                      </a:lnTo>
                      <a:lnTo>
                        <a:pt x="420" y="673"/>
                      </a:lnTo>
                      <a:lnTo>
                        <a:pt x="421" y="673"/>
                      </a:lnTo>
                      <a:lnTo>
                        <a:pt x="420" y="673"/>
                      </a:lnTo>
                      <a:lnTo>
                        <a:pt x="421" y="672"/>
                      </a:lnTo>
                      <a:lnTo>
                        <a:pt x="420" y="672"/>
                      </a:lnTo>
                      <a:lnTo>
                        <a:pt x="419" y="672"/>
                      </a:lnTo>
                      <a:lnTo>
                        <a:pt x="419" y="671"/>
                      </a:lnTo>
                      <a:lnTo>
                        <a:pt x="419" y="670"/>
                      </a:lnTo>
                      <a:lnTo>
                        <a:pt x="419" y="669"/>
                      </a:lnTo>
                      <a:lnTo>
                        <a:pt x="419" y="668"/>
                      </a:lnTo>
                      <a:lnTo>
                        <a:pt x="420" y="668"/>
                      </a:lnTo>
                      <a:lnTo>
                        <a:pt x="420" y="667"/>
                      </a:lnTo>
                      <a:lnTo>
                        <a:pt x="421" y="667"/>
                      </a:lnTo>
                      <a:lnTo>
                        <a:pt x="420" y="667"/>
                      </a:lnTo>
                      <a:lnTo>
                        <a:pt x="421" y="666"/>
                      </a:lnTo>
                      <a:lnTo>
                        <a:pt x="421" y="665"/>
                      </a:lnTo>
                      <a:lnTo>
                        <a:pt x="421" y="664"/>
                      </a:lnTo>
                      <a:lnTo>
                        <a:pt x="420" y="664"/>
                      </a:lnTo>
                      <a:lnTo>
                        <a:pt x="420" y="663"/>
                      </a:lnTo>
                      <a:lnTo>
                        <a:pt x="420" y="662"/>
                      </a:lnTo>
                      <a:lnTo>
                        <a:pt x="421" y="662"/>
                      </a:lnTo>
                      <a:lnTo>
                        <a:pt x="421" y="661"/>
                      </a:lnTo>
                      <a:lnTo>
                        <a:pt x="422" y="660"/>
                      </a:lnTo>
                      <a:lnTo>
                        <a:pt x="422" y="659"/>
                      </a:lnTo>
                      <a:lnTo>
                        <a:pt x="422" y="658"/>
                      </a:lnTo>
                      <a:lnTo>
                        <a:pt x="423" y="657"/>
                      </a:lnTo>
                      <a:lnTo>
                        <a:pt x="423" y="656"/>
                      </a:lnTo>
                      <a:lnTo>
                        <a:pt x="424" y="656"/>
                      </a:lnTo>
                      <a:lnTo>
                        <a:pt x="424" y="655"/>
                      </a:lnTo>
                      <a:lnTo>
                        <a:pt x="425" y="655"/>
                      </a:lnTo>
                      <a:lnTo>
                        <a:pt x="426" y="654"/>
                      </a:lnTo>
                      <a:lnTo>
                        <a:pt x="426" y="652"/>
                      </a:lnTo>
                      <a:lnTo>
                        <a:pt x="427" y="651"/>
                      </a:lnTo>
                      <a:lnTo>
                        <a:pt x="427" y="650"/>
                      </a:lnTo>
                      <a:lnTo>
                        <a:pt x="428" y="650"/>
                      </a:lnTo>
                      <a:lnTo>
                        <a:pt x="428" y="649"/>
                      </a:lnTo>
                      <a:lnTo>
                        <a:pt x="428" y="648"/>
                      </a:lnTo>
                      <a:lnTo>
                        <a:pt x="429" y="648"/>
                      </a:lnTo>
                      <a:lnTo>
                        <a:pt x="430" y="649"/>
                      </a:lnTo>
                      <a:lnTo>
                        <a:pt x="431" y="650"/>
                      </a:lnTo>
                      <a:lnTo>
                        <a:pt x="432" y="650"/>
                      </a:lnTo>
                      <a:lnTo>
                        <a:pt x="433" y="650"/>
                      </a:lnTo>
                      <a:lnTo>
                        <a:pt x="433" y="651"/>
                      </a:lnTo>
                      <a:lnTo>
                        <a:pt x="433" y="650"/>
                      </a:lnTo>
                      <a:lnTo>
                        <a:pt x="434" y="651"/>
                      </a:lnTo>
                      <a:lnTo>
                        <a:pt x="434" y="650"/>
                      </a:lnTo>
                      <a:lnTo>
                        <a:pt x="435" y="650"/>
                      </a:lnTo>
                      <a:lnTo>
                        <a:pt x="436" y="650"/>
                      </a:lnTo>
                      <a:lnTo>
                        <a:pt x="436" y="649"/>
                      </a:lnTo>
                      <a:lnTo>
                        <a:pt x="437" y="649"/>
                      </a:lnTo>
                      <a:lnTo>
                        <a:pt x="438" y="650"/>
                      </a:lnTo>
                      <a:lnTo>
                        <a:pt x="438" y="651"/>
                      </a:lnTo>
                      <a:lnTo>
                        <a:pt x="439" y="651"/>
                      </a:lnTo>
                      <a:lnTo>
                        <a:pt x="439" y="652"/>
                      </a:lnTo>
                      <a:lnTo>
                        <a:pt x="440" y="652"/>
                      </a:lnTo>
                      <a:lnTo>
                        <a:pt x="441" y="651"/>
                      </a:lnTo>
                      <a:lnTo>
                        <a:pt x="442" y="651"/>
                      </a:lnTo>
                      <a:lnTo>
                        <a:pt x="442" y="652"/>
                      </a:lnTo>
                      <a:lnTo>
                        <a:pt x="443" y="652"/>
                      </a:lnTo>
                      <a:lnTo>
                        <a:pt x="443" y="651"/>
                      </a:lnTo>
                      <a:lnTo>
                        <a:pt x="444" y="651"/>
                      </a:lnTo>
                      <a:lnTo>
                        <a:pt x="444" y="650"/>
                      </a:lnTo>
                      <a:lnTo>
                        <a:pt x="444" y="649"/>
                      </a:lnTo>
                      <a:lnTo>
                        <a:pt x="445" y="649"/>
                      </a:lnTo>
                      <a:lnTo>
                        <a:pt x="446" y="648"/>
                      </a:lnTo>
                      <a:lnTo>
                        <a:pt x="446" y="647"/>
                      </a:lnTo>
                      <a:lnTo>
                        <a:pt x="446" y="646"/>
                      </a:lnTo>
                      <a:lnTo>
                        <a:pt x="445" y="646"/>
                      </a:lnTo>
                      <a:lnTo>
                        <a:pt x="445" y="645"/>
                      </a:lnTo>
                      <a:lnTo>
                        <a:pt x="446" y="645"/>
                      </a:lnTo>
                      <a:lnTo>
                        <a:pt x="445" y="644"/>
                      </a:lnTo>
                      <a:lnTo>
                        <a:pt x="444" y="644"/>
                      </a:lnTo>
                      <a:lnTo>
                        <a:pt x="443" y="644"/>
                      </a:lnTo>
                      <a:lnTo>
                        <a:pt x="441" y="644"/>
                      </a:lnTo>
                      <a:lnTo>
                        <a:pt x="441" y="643"/>
                      </a:lnTo>
                      <a:lnTo>
                        <a:pt x="440" y="643"/>
                      </a:lnTo>
                      <a:lnTo>
                        <a:pt x="439" y="643"/>
                      </a:lnTo>
                      <a:lnTo>
                        <a:pt x="439" y="642"/>
                      </a:lnTo>
                      <a:lnTo>
                        <a:pt x="440" y="642"/>
                      </a:lnTo>
                      <a:lnTo>
                        <a:pt x="440" y="641"/>
                      </a:lnTo>
                      <a:lnTo>
                        <a:pt x="441" y="641"/>
                      </a:lnTo>
                      <a:lnTo>
                        <a:pt x="441" y="640"/>
                      </a:lnTo>
                      <a:lnTo>
                        <a:pt x="441" y="639"/>
                      </a:lnTo>
                      <a:lnTo>
                        <a:pt x="442" y="639"/>
                      </a:lnTo>
                      <a:lnTo>
                        <a:pt x="442" y="638"/>
                      </a:lnTo>
                      <a:lnTo>
                        <a:pt x="442" y="637"/>
                      </a:lnTo>
                      <a:lnTo>
                        <a:pt x="443" y="637"/>
                      </a:lnTo>
                      <a:lnTo>
                        <a:pt x="443" y="636"/>
                      </a:lnTo>
                      <a:lnTo>
                        <a:pt x="442" y="636"/>
                      </a:lnTo>
                      <a:lnTo>
                        <a:pt x="442" y="635"/>
                      </a:lnTo>
                      <a:lnTo>
                        <a:pt x="443" y="635"/>
                      </a:lnTo>
                      <a:lnTo>
                        <a:pt x="442" y="634"/>
                      </a:lnTo>
                      <a:lnTo>
                        <a:pt x="443" y="633"/>
                      </a:lnTo>
                      <a:lnTo>
                        <a:pt x="444" y="632"/>
                      </a:lnTo>
                      <a:lnTo>
                        <a:pt x="444" y="631"/>
                      </a:lnTo>
                      <a:lnTo>
                        <a:pt x="444" y="630"/>
                      </a:lnTo>
                      <a:lnTo>
                        <a:pt x="445" y="629"/>
                      </a:lnTo>
                      <a:lnTo>
                        <a:pt x="445" y="628"/>
                      </a:lnTo>
                      <a:lnTo>
                        <a:pt x="445" y="627"/>
                      </a:lnTo>
                      <a:lnTo>
                        <a:pt x="446" y="627"/>
                      </a:lnTo>
                      <a:lnTo>
                        <a:pt x="446" y="626"/>
                      </a:lnTo>
                      <a:lnTo>
                        <a:pt x="447" y="626"/>
                      </a:lnTo>
                      <a:lnTo>
                        <a:pt x="448" y="626"/>
                      </a:lnTo>
                      <a:lnTo>
                        <a:pt x="449" y="626"/>
                      </a:lnTo>
                      <a:lnTo>
                        <a:pt x="449" y="625"/>
                      </a:lnTo>
                      <a:lnTo>
                        <a:pt x="449" y="626"/>
                      </a:lnTo>
                      <a:lnTo>
                        <a:pt x="450" y="626"/>
                      </a:lnTo>
                      <a:lnTo>
                        <a:pt x="451" y="627"/>
                      </a:lnTo>
                      <a:lnTo>
                        <a:pt x="452" y="627"/>
                      </a:lnTo>
                      <a:lnTo>
                        <a:pt x="453" y="627"/>
                      </a:lnTo>
                      <a:lnTo>
                        <a:pt x="453" y="628"/>
                      </a:lnTo>
                      <a:lnTo>
                        <a:pt x="454" y="628"/>
                      </a:lnTo>
                      <a:lnTo>
                        <a:pt x="454" y="627"/>
                      </a:lnTo>
                      <a:lnTo>
                        <a:pt x="454" y="628"/>
                      </a:lnTo>
                      <a:lnTo>
                        <a:pt x="455" y="628"/>
                      </a:lnTo>
                      <a:lnTo>
                        <a:pt x="455" y="627"/>
                      </a:lnTo>
                      <a:lnTo>
                        <a:pt x="454" y="627"/>
                      </a:lnTo>
                      <a:lnTo>
                        <a:pt x="455" y="627"/>
                      </a:lnTo>
                      <a:lnTo>
                        <a:pt x="455" y="626"/>
                      </a:lnTo>
                      <a:lnTo>
                        <a:pt x="455" y="625"/>
                      </a:lnTo>
                      <a:lnTo>
                        <a:pt x="454" y="625"/>
                      </a:lnTo>
                      <a:lnTo>
                        <a:pt x="454" y="624"/>
                      </a:lnTo>
                      <a:lnTo>
                        <a:pt x="454" y="623"/>
                      </a:lnTo>
                      <a:lnTo>
                        <a:pt x="455" y="623"/>
                      </a:lnTo>
                      <a:lnTo>
                        <a:pt x="456" y="622"/>
                      </a:lnTo>
                      <a:lnTo>
                        <a:pt x="457" y="621"/>
                      </a:lnTo>
                      <a:lnTo>
                        <a:pt x="458" y="620"/>
                      </a:lnTo>
                      <a:lnTo>
                        <a:pt x="458" y="619"/>
                      </a:lnTo>
                      <a:lnTo>
                        <a:pt x="459" y="619"/>
                      </a:lnTo>
                      <a:lnTo>
                        <a:pt x="459" y="618"/>
                      </a:lnTo>
                      <a:lnTo>
                        <a:pt x="460" y="617"/>
                      </a:lnTo>
                      <a:lnTo>
                        <a:pt x="460" y="616"/>
                      </a:lnTo>
                      <a:lnTo>
                        <a:pt x="461" y="616"/>
                      </a:lnTo>
                      <a:lnTo>
                        <a:pt x="461" y="617"/>
                      </a:lnTo>
                      <a:lnTo>
                        <a:pt x="461" y="618"/>
                      </a:lnTo>
                      <a:lnTo>
                        <a:pt x="460" y="618"/>
                      </a:lnTo>
                      <a:lnTo>
                        <a:pt x="461" y="618"/>
                      </a:lnTo>
                      <a:lnTo>
                        <a:pt x="461" y="619"/>
                      </a:lnTo>
                      <a:lnTo>
                        <a:pt x="462" y="619"/>
                      </a:lnTo>
                      <a:lnTo>
                        <a:pt x="463" y="619"/>
                      </a:lnTo>
                      <a:lnTo>
                        <a:pt x="463" y="618"/>
                      </a:lnTo>
                      <a:lnTo>
                        <a:pt x="463" y="617"/>
                      </a:lnTo>
                      <a:lnTo>
                        <a:pt x="464" y="617"/>
                      </a:lnTo>
                      <a:lnTo>
                        <a:pt x="464" y="616"/>
                      </a:lnTo>
                      <a:lnTo>
                        <a:pt x="465" y="616"/>
                      </a:lnTo>
                      <a:lnTo>
                        <a:pt x="465" y="615"/>
                      </a:lnTo>
                      <a:lnTo>
                        <a:pt x="465" y="614"/>
                      </a:lnTo>
                      <a:lnTo>
                        <a:pt x="466" y="614"/>
                      </a:lnTo>
                      <a:lnTo>
                        <a:pt x="466" y="612"/>
                      </a:lnTo>
                      <a:lnTo>
                        <a:pt x="466" y="611"/>
                      </a:lnTo>
                      <a:lnTo>
                        <a:pt x="467" y="611"/>
                      </a:lnTo>
                      <a:lnTo>
                        <a:pt x="467" y="610"/>
                      </a:lnTo>
                      <a:lnTo>
                        <a:pt x="468" y="610"/>
                      </a:lnTo>
                      <a:lnTo>
                        <a:pt x="469" y="610"/>
                      </a:lnTo>
                      <a:lnTo>
                        <a:pt x="469" y="609"/>
                      </a:lnTo>
                      <a:lnTo>
                        <a:pt x="469" y="608"/>
                      </a:lnTo>
                      <a:lnTo>
                        <a:pt x="470" y="608"/>
                      </a:lnTo>
                      <a:lnTo>
                        <a:pt x="470" y="609"/>
                      </a:lnTo>
                      <a:lnTo>
                        <a:pt x="471" y="609"/>
                      </a:lnTo>
                      <a:lnTo>
                        <a:pt x="471" y="610"/>
                      </a:lnTo>
                      <a:lnTo>
                        <a:pt x="471" y="609"/>
                      </a:lnTo>
                      <a:lnTo>
                        <a:pt x="472" y="609"/>
                      </a:lnTo>
                      <a:lnTo>
                        <a:pt x="472" y="608"/>
                      </a:lnTo>
                      <a:lnTo>
                        <a:pt x="472" y="607"/>
                      </a:lnTo>
                      <a:lnTo>
                        <a:pt x="473" y="607"/>
                      </a:lnTo>
                      <a:lnTo>
                        <a:pt x="474" y="607"/>
                      </a:lnTo>
                      <a:lnTo>
                        <a:pt x="474" y="606"/>
                      </a:lnTo>
                      <a:lnTo>
                        <a:pt x="474" y="607"/>
                      </a:lnTo>
                      <a:lnTo>
                        <a:pt x="475" y="607"/>
                      </a:lnTo>
                      <a:lnTo>
                        <a:pt x="475" y="606"/>
                      </a:lnTo>
                      <a:lnTo>
                        <a:pt x="475" y="605"/>
                      </a:lnTo>
                      <a:lnTo>
                        <a:pt x="474" y="604"/>
                      </a:lnTo>
                      <a:lnTo>
                        <a:pt x="474" y="603"/>
                      </a:lnTo>
                      <a:lnTo>
                        <a:pt x="475" y="602"/>
                      </a:lnTo>
                      <a:lnTo>
                        <a:pt x="476" y="601"/>
                      </a:lnTo>
                      <a:lnTo>
                        <a:pt x="477" y="601"/>
                      </a:lnTo>
                      <a:lnTo>
                        <a:pt x="477" y="600"/>
                      </a:lnTo>
                      <a:lnTo>
                        <a:pt x="478" y="600"/>
                      </a:lnTo>
                      <a:lnTo>
                        <a:pt x="478" y="599"/>
                      </a:lnTo>
                      <a:lnTo>
                        <a:pt x="478" y="598"/>
                      </a:lnTo>
                      <a:lnTo>
                        <a:pt x="478" y="597"/>
                      </a:lnTo>
                      <a:lnTo>
                        <a:pt x="478" y="596"/>
                      </a:lnTo>
                      <a:lnTo>
                        <a:pt x="478" y="595"/>
                      </a:lnTo>
                      <a:lnTo>
                        <a:pt x="478" y="596"/>
                      </a:lnTo>
                      <a:lnTo>
                        <a:pt x="479" y="596"/>
                      </a:lnTo>
                      <a:lnTo>
                        <a:pt x="480" y="595"/>
                      </a:lnTo>
                      <a:lnTo>
                        <a:pt x="481" y="594"/>
                      </a:lnTo>
                      <a:lnTo>
                        <a:pt x="481" y="593"/>
                      </a:lnTo>
                      <a:lnTo>
                        <a:pt x="480" y="593"/>
                      </a:lnTo>
                      <a:lnTo>
                        <a:pt x="480" y="592"/>
                      </a:lnTo>
                      <a:lnTo>
                        <a:pt x="479" y="592"/>
                      </a:lnTo>
                      <a:lnTo>
                        <a:pt x="479" y="591"/>
                      </a:lnTo>
                      <a:lnTo>
                        <a:pt x="480" y="591"/>
                      </a:lnTo>
                      <a:lnTo>
                        <a:pt x="479" y="590"/>
                      </a:lnTo>
                      <a:lnTo>
                        <a:pt x="479" y="589"/>
                      </a:lnTo>
                      <a:lnTo>
                        <a:pt x="478" y="589"/>
                      </a:lnTo>
                      <a:lnTo>
                        <a:pt x="478" y="588"/>
                      </a:lnTo>
                      <a:lnTo>
                        <a:pt x="477" y="587"/>
                      </a:lnTo>
                      <a:lnTo>
                        <a:pt x="476" y="586"/>
                      </a:lnTo>
                      <a:lnTo>
                        <a:pt x="476" y="585"/>
                      </a:lnTo>
                      <a:lnTo>
                        <a:pt x="477" y="585"/>
                      </a:lnTo>
                      <a:lnTo>
                        <a:pt x="477" y="584"/>
                      </a:lnTo>
                      <a:lnTo>
                        <a:pt x="476" y="584"/>
                      </a:lnTo>
                      <a:lnTo>
                        <a:pt x="475" y="583"/>
                      </a:lnTo>
                      <a:lnTo>
                        <a:pt x="474" y="583"/>
                      </a:lnTo>
                      <a:lnTo>
                        <a:pt x="474" y="584"/>
                      </a:lnTo>
                      <a:lnTo>
                        <a:pt x="473" y="584"/>
                      </a:lnTo>
                      <a:lnTo>
                        <a:pt x="472" y="584"/>
                      </a:lnTo>
                      <a:lnTo>
                        <a:pt x="473" y="584"/>
                      </a:lnTo>
                      <a:lnTo>
                        <a:pt x="473" y="583"/>
                      </a:lnTo>
                      <a:lnTo>
                        <a:pt x="472" y="583"/>
                      </a:lnTo>
                      <a:lnTo>
                        <a:pt x="471" y="584"/>
                      </a:lnTo>
                      <a:lnTo>
                        <a:pt x="471" y="583"/>
                      </a:lnTo>
                      <a:lnTo>
                        <a:pt x="470" y="582"/>
                      </a:lnTo>
                      <a:lnTo>
                        <a:pt x="469" y="582"/>
                      </a:lnTo>
                      <a:lnTo>
                        <a:pt x="469" y="583"/>
                      </a:lnTo>
                      <a:lnTo>
                        <a:pt x="469" y="582"/>
                      </a:lnTo>
                      <a:lnTo>
                        <a:pt x="469" y="581"/>
                      </a:lnTo>
                      <a:lnTo>
                        <a:pt x="468" y="581"/>
                      </a:lnTo>
                      <a:lnTo>
                        <a:pt x="468" y="580"/>
                      </a:lnTo>
                      <a:lnTo>
                        <a:pt x="467" y="580"/>
                      </a:lnTo>
                      <a:lnTo>
                        <a:pt x="466" y="580"/>
                      </a:lnTo>
                      <a:lnTo>
                        <a:pt x="467" y="579"/>
                      </a:lnTo>
                      <a:lnTo>
                        <a:pt x="466" y="579"/>
                      </a:lnTo>
                      <a:lnTo>
                        <a:pt x="467" y="578"/>
                      </a:lnTo>
                      <a:lnTo>
                        <a:pt x="466" y="578"/>
                      </a:lnTo>
                      <a:lnTo>
                        <a:pt x="467" y="578"/>
                      </a:lnTo>
                      <a:lnTo>
                        <a:pt x="466" y="578"/>
                      </a:lnTo>
                      <a:lnTo>
                        <a:pt x="467" y="577"/>
                      </a:lnTo>
                      <a:lnTo>
                        <a:pt x="466" y="577"/>
                      </a:lnTo>
                      <a:lnTo>
                        <a:pt x="467" y="576"/>
                      </a:lnTo>
                      <a:lnTo>
                        <a:pt x="466" y="576"/>
                      </a:lnTo>
                      <a:lnTo>
                        <a:pt x="466" y="577"/>
                      </a:lnTo>
                      <a:lnTo>
                        <a:pt x="465" y="577"/>
                      </a:lnTo>
                      <a:lnTo>
                        <a:pt x="465" y="576"/>
                      </a:lnTo>
                      <a:lnTo>
                        <a:pt x="466" y="576"/>
                      </a:lnTo>
                      <a:lnTo>
                        <a:pt x="466" y="575"/>
                      </a:lnTo>
                      <a:lnTo>
                        <a:pt x="465" y="575"/>
                      </a:lnTo>
                      <a:lnTo>
                        <a:pt x="465" y="576"/>
                      </a:lnTo>
                      <a:lnTo>
                        <a:pt x="464" y="576"/>
                      </a:lnTo>
                      <a:lnTo>
                        <a:pt x="463" y="576"/>
                      </a:lnTo>
                      <a:lnTo>
                        <a:pt x="463" y="575"/>
                      </a:lnTo>
                      <a:lnTo>
                        <a:pt x="462" y="575"/>
                      </a:lnTo>
                      <a:lnTo>
                        <a:pt x="461" y="575"/>
                      </a:lnTo>
                      <a:lnTo>
                        <a:pt x="461" y="574"/>
                      </a:lnTo>
                      <a:lnTo>
                        <a:pt x="461" y="575"/>
                      </a:lnTo>
                      <a:lnTo>
                        <a:pt x="460" y="574"/>
                      </a:lnTo>
                      <a:lnTo>
                        <a:pt x="460" y="575"/>
                      </a:lnTo>
                      <a:lnTo>
                        <a:pt x="459" y="575"/>
                      </a:lnTo>
                      <a:lnTo>
                        <a:pt x="459" y="574"/>
                      </a:lnTo>
                      <a:lnTo>
                        <a:pt x="460" y="574"/>
                      </a:lnTo>
                      <a:lnTo>
                        <a:pt x="460" y="573"/>
                      </a:lnTo>
                      <a:lnTo>
                        <a:pt x="460" y="572"/>
                      </a:lnTo>
                      <a:lnTo>
                        <a:pt x="459" y="572"/>
                      </a:lnTo>
                      <a:lnTo>
                        <a:pt x="459" y="571"/>
                      </a:lnTo>
                      <a:lnTo>
                        <a:pt x="458" y="571"/>
                      </a:lnTo>
                      <a:lnTo>
                        <a:pt x="457" y="571"/>
                      </a:lnTo>
                      <a:lnTo>
                        <a:pt x="457" y="570"/>
                      </a:lnTo>
                      <a:lnTo>
                        <a:pt x="457" y="569"/>
                      </a:lnTo>
                      <a:lnTo>
                        <a:pt x="456" y="569"/>
                      </a:lnTo>
                      <a:lnTo>
                        <a:pt x="456" y="568"/>
                      </a:lnTo>
                      <a:lnTo>
                        <a:pt x="456" y="567"/>
                      </a:lnTo>
                      <a:lnTo>
                        <a:pt x="455" y="566"/>
                      </a:lnTo>
                      <a:lnTo>
                        <a:pt x="456" y="566"/>
                      </a:lnTo>
                      <a:lnTo>
                        <a:pt x="455" y="566"/>
                      </a:lnTo>
                      <a:lnTo>
                        <a:pt x="454" y="566"/>
                      </a:lnTo>
                      <a:lnTo>
                        <a:pt x="453" y="566"/>
                      </a:lnTo>
                      <a:lnTo>
                        <a:pt x="453" y="567"/>
                      </a:lnTo>
                      <a:lnTo>
                        <a:pt x="453" y="566"/>
                      </a:lnTo>
                      <a:lnTo>
                        <a:pt x="452" y="567"/>
                      </a:lnTo>
                      <a:lnTo>
                        <a:pt x="452" y="566"/>
                      </a:lnTo>
                      <a:lnTo>
                        <a:pt x="451" y="566"/>
                      </a:lnTo>
                      <a:lnTo>
                        <a:pt x="451" y="567"/>
                      </a:lnTo>
                      <a:lnTo>
                        <a:pt x="450" y="567"/>
                      </a:lnTo>
                      <a:lnTo>
                        <a:pt x="450" y="566"/>
                      </a:lnTo>
                      <a:lnTo>
                        <a:pt x="449" y="566"/>
                      </a:lnTo>
                      <a:lnTo>
                        <a:pt x="449" y="567"/>
                      </a:lnTo>
                      <a:lnTo>
                        <a:pt x="448" y="566"/>
                      </a:lnTo>
                      <a:lnTo>
                        <a:pt x="448" y="567"/>
                      </a:lnTo>
                      <a:lnTo>
                        <a:pt x="447" y="567"/>
                      </a:lnTo>
                      <a:lnTo>
                        <a:pt x="447" y="566"/>
                      </a:lnTo>
                      <a:lnTo>
                        <a:pt x="446" y="566"/>
                      </a:lnTo>
                      <a:lnTo>
                        <a:pt x="445" y="566"/>
                      </a:lnTo>
                      <a:lnTo>
                        <a:pt x="444" y="566"/>
                      </a:lnTo>
                      <a:lnTo>
                        <a:pt x="443" y="566"/>
                      </a:lnTo>
                      <a:lnTo>
                        <a:pt x="442" y="565"/>
                      </a:lnTo>
                      <a:lnTo>
                        <a:pt x="441" y="565"/>
                      </a:lnTo>
                      <a:lnTo>
                        <a:pt x="441" y="564"/>
                      </a:lnTo>
                      <a:lnTo>
                        <a:pt x="441" y="563"/>
                      </a:lnTo>
                      <a:lnTo>
                        <a:pt x="440" y="562"/>
                      </a:lnTo>
                      <a:lnTo>
                        <a:pt x="440" y="561"/>
                      </a:lnTo>
                      <a:lnTo>
                        <a:pt x="439" y="561"/>
                      </a:lnTo>
                      <a:lnTo>
                        <a:pt x="439" y="560"/>
                      </a:lnTo>
                      <a:lnTo>
                        <a:pt x="438" y="561"/>
                      </a:lnTo>
                      <a:lnTo>
                        <a:pt x="438" y="562"/>
                      </a:lnTo>
                      <a:lnTo>
                        <a:pt x="437" y="562"/>
                      </a:lnTo>
                      <a:lnTo>
                        <a:pt x="436" y="561"/>
                      </a:lnTo>
                      <a:lnTo>
                        <a:pt x="435" y="561"/>
                      </a:lnTo>
                      <a:lnTo>
                        <a:pt x="434" y="562"/>
                      </a:lnTo>
                      <a:lnTo>
                        <a:pt x="434" y="563"/>
                      </a:lnTo>
                      <a:lnTo>
                        <a:pt x="433" y="563"/>
                      </a:lnTo>
                      <a:lnTo>
                        <a:pt x="432" y="563"/>
                      </a:lnTo>
                      <a:lnTo>
                        <a:pt x="431" y="563"/>
                      </a:lnTo>
                      <a:lnTo>
                        <a:pt x="430" y="562"/>
                      </a:lnTo>
                      <a:lnTo>
                        <a:pt x="431" y="561"/>
                      </a:lnTo>
                      <a:lnTo>
                        <a:pt x="430" y="561"/>
                      </a:lnTo>
                      <a:lnTo>
                        <a:pt x="429" y="561"/>
                      </a:lnTo>
                      <a:lnTo>
                        <a:pt x="429" y="560"/>
                      </a:lnTo>
                      <a:lnTo>
                        <a:pt x="428" y="560"/>
                      </a:lnTo>
                      <a:lnTo>
                        <a:pt x="429" y="559"/>
                      </a:lnTo>
                      <a:lnTo>
                        <a:pt x="429" y="558"/>
                      </a:lnTo>
                      <a:lnTo>
                        <a:pt x="428" y="558"/>
                      </a:lnTo>
                      <a:lnTo>
                        <a:pt x="427" y="556"/>
                      </a:lnTo>
                      <a:lnTo>
                        <a:pt x="426" y="556"/>
                      </a:lnTo>
                      <a:lnTo>
                        <a:pt x="426" y="557"/>
                      </a:lnTo>
                      <a:lnTo>
                        <a:pt x="425" y="557"/>
                      </a:lnTo>
                      <a:lnTo>
                        <a:pt x="425" y="556"/>
                      </a:lnTo>
                      <a:lnTo>
                        <a:pt x="424" y="555"/>
                      </a:lnTo>
                      <a:lnTo>
                        <a:pt x="424" y="554"/>
                      </a:lnTo>
                      <a:lnTo>
                        <a:pt x="423" y="554"/>
                      </a:lnTo>
                      <a:lnTo>
                        <a:pt x="423" y="553"/>
                      </a:lnTo>
                      <a:lnTo>
                        <a:pt x="422" y="553"/>
                      </a:lnTo>
                      <a:lnTo>
                        <a:pt x="422" y="552"/>
                      </a:lnTo>
                      <a:lnTo>
                        <a:pt x="422" y="551"/>
                      </a:lnTo>
                      <a:lnTo>
                        <a:pt x="421" y="551"/>
                      </a:lnTo>
                      <a:lnTo>
                        <a:pt x="421" y="552"/>
                      </a:lnTo>
                      <a:lnTo>
                        <a:pt x="420" y="552"/>
                      </a:lnTo>
                      <a:lnTo>
                        <a:pt x="419" y="552"/>
                      </a:lnTo>
                      <a:lnTo>
                        <a:pt x="418" y="553"/>
                      </a:lnTo>
                      <a:lnTo>
                        <a:pt x="419" y="553"/>
                      </a:lnTo>
                      <a:lnTo>
                        <a:pt x="419" y="554"/>
                      </a:lnTo>
                      <a:lnTo>
                        <a:pt x="418" y="554"/>
                      </a:lnTo>
                      <a:lnTo>
                        <a:pt x="417" y="555"/>
                      </a:lnTo>
                      <a:lnTo>
                        <a:pt x="416" y="555"/>
                      </a:lnTo>
                      <a:lnTo>
                        <a:pt x="416" y="554"/>
                      </a:lnTo>
                      <a:lnTo>
                        <a:pt x="415" y="554"/>
                      </a:lnTo>
                      <a:lnTo>
                        <a:pt x="415" y="553"/>
                      </a:lnTo>
                      <a:lnTo>
                        <a:pt x="416" y="552"/>
                      </a:lnTo>
                      <a:lnTo>
                        <a:pt x="415" y="551"/>
                      </a:lnTo>
                      <a:lnTo>
                        <a:pt x="414" y="550"/>
                      </a:lnTo>
                      <a:lnTo>
                        <a:pt x="414" y="549"/>
                      </a:lnTo>
                      <a:lnTo>
                        <a:pt x="413" y="549"/>
                      </a:lnTo>
                      <a:lnTo>
                        <a:pt x="412" y="549"/>
                      </a:lnTo>
                      <a:lnTo>
                        <a:pt x="412" y="551"/>
                      </a:lnTo>
                      <a:lnTo>
                        <a:pt x="411" y="551"/>
                      </a:lnTo>
                      <a:lnTo>
                        <a:pt x="411" y="552"/>
                      </a:lnTo>
                      <a:lnTo>
                        <a:pt x="411" y="551"/>
                      </a:lnTo>
                      <a:lnTo>
                        <a:pt x="410" y="551"/>
                      </a:lnTo>
                      <a:lnTo>
                        <a:pt x="410" y="552"/>
                      </a:lnTo>
                      <a:lnTo>
                        <a:pt x="408" y="552"/>
                      </a:lnTo>
                      <a:lnTo>
                        <a:pt x="407" y="552"/>
                      </a:lnTo>
                      <a:lnTo>
                        <a:pt x="406" y="551"/>
                      </a:lnTo>
                      <a:lnTo>
                        <a:pt x="406" y="550"/>
                      </a:lnTo>
                      <a:lnTo>
                        <a:pt x="406" y="549"/>
                      </a:lnTo>
                      <a:lnTo>
                        <a:pt x="405" y="549"/>
                      </a:lnTo>
                      <a:lnTo>
                        <a:pt x="404" y="549"/>
                      </a:lnTo>
                      <a:lnTo>
                        <a:pt x="403" y="549"/>
                      </a:lnTo>
                      <a:lnTo>
                        <a:pt x="403" y="548"/>
                      </a:lnTo>
                      <a:lnTo>
                        <a:pt x="402" y="548"/>
                      </a:lnTo>
                      <a:lnTo>
                        <a:pt x="402" y="549"/>
                      </a:lnTo>
                      <a:lnTo>
                        <a:pt x="401" y="550"/>
                      </a:lnTo>
                      <a:lnTo>
                        <a:pt x="401" y="551"/>
                      </a:lnTo>
                      <a:lnTo>
                        <a:pt x="400" y="551"/>
                      </a:lnTo>
                      <a:lnTo>
                        <a:pt x="399" y="552"/>
                      </a:lnTo>
                      <a:lnTo>
                        <a:pt x="399" y="553"/>
                      </a:lnTo>
                      <a:lnTo>
                        <a:pt x="398" y="553"/>
                      </a:lnTo>
                      <a:lnTo>
                        <a:pt x="397" y="552"/>
                      </a:lnTo>
                      <a:lnTo>
                        <a:pt x="396" y="553"/>
                      </a:lnTo>
                      <a:lnTo>
                        <a:pt x="395" y="553"/>
                      </a:lnTo>
                      <a:lnTo>
                        <a:pt x="394" y="553"/>
                      </a:lnTo>
                      <a:lnTo>
                        <a:pt x="393" y="553"/>
                      </a:lnTo>
                      <a:lnTo>
                        <a:pt x="392" y="553"/>
                      </a:lnTo>
                      <a:lnTo>
                        <a:pt x="392" y="554"/>
                      </a:lnTo>
                      <a:lnTo>
                        <a:pt x="391" y="554"/>
                      </a:lnTo>
                      <a:lnTo>
                        <a:pt x="390" y="554"/>
                      </a:lnTo>
                      <a:lnTo>
                        <a:pt x="389" y="554"/>
                      </a:lnTo>
                      <a:lnTo>
                        <a:pt x="389" y="555"/>
                      </a:lnTo>
                      <a:lnTo>
                        <a:pt x="389" y="556"/>
                      </a:lnTo>
                      <a:lnTo>
                        <a:pt x="388" y="556"/>
                      </a:lnTo>
                      <a:lnTo>
                        <a:pt x="387" y="555"/>
                      </a:lnTo>
                      <a:lnTo>
                        <a:pt x="386" y="555"/>
                      </a:lnTo>
                      <a:lnTo>
                        <a:pt x="385" y="554"/>
                      </a:lnTo>
                      <a:lnTo>
                        <a:pt x="384" y="554"/>
                      </a:lnTo>
                      <a:lnTo>
                        <a:pt x="383" y="553"/>
                      </a:lnTo>
                      <a:lnTo>
                        <a:pt x="382" y="553"/>
                      </a:lnTo>
                      <a:lnTo>
                        <a:pt x="381" y="553"/>
                      </a:lnTo>
                      <a:lnTo>
                        <a:pt x="380" y="553"/>
                      </a:lnTo>
                      <a:lnTo>
                        <a:pt x="379" y="553"/>
                      </a:lnTo>
                      <a:lnTo>
                        <a:pt x="378" y="553"/>
                      </a:lnTo>
                      <a:lnTo>
                        <a:pt x="377" y="552"/>
                      </a:lnTo>
                      <a:lnTo>
                        <a:pt x="376" y="553"/>
                      </a:lnTo>
                      <a:lnTo>
                        <a:pt x="375" y="553"/>
                      </a:lnTo>
                      <a:lnTo>
                        <a:pt x="375" y="552"/>
                      </a:lnTo>
                      <a:lnTo>
                        <a:pt x="374" y="552"/>
                      </a:lnTo>
                      <a:lnTo>
                        <a:pt x="374" y="553"/>
                      </a:lnTo>
                      <a:lnTo>
                        <a:pt x="374" y="544"/>
                      </a:lnTo>
                      <a:lnTo>
                        <a:pt x="374" y="533"/>
                      </a:lnTo>
                      <a:lnTo>
                        <a:pt x="373" y="531"/>
                      </a:lnTo>
                      <a:lnTo>
                        <a:pt x="369" y="526"/>
                      </a:lnTo>
                      <a:lnTo>
                        <a:pt x="367" y="525"/>
                      </a:lnTo>
                      <a:lnTo>
                        <a:pt x="364" y="522"/>
                      </a:lnTo>
                      <a:lnTo>
                        <a:pt x="344" y="498"/>
                      </a:lnTo>
                      <a:lnTo>
                        <a:pt x="343" y="498"/>
                      </a:lnTo>
                      <a:lnTo>
                        <a:pt x="343" y="499"/>
                      </a:lnTo>
                      <a:lnTo>
                        <a:pt x="341" y="499"/>
                      </a:lnTo>
                      <a:lnTo>
                        <a:pt x="340" y="499"/>
                      </a:lnTo>
                      <a:lnTo>
                        <a:pt x="339" y="499"/>
                      </a:lnTo>
                      <a:lnTo>
                        <a:pt x="338" y="499"/>
                      </a:lnTo>
                      <a:lnTo>
                        <a:pt x="338" y="500"/>
                      </a:lnTo>
                      <a:lnTo>
                        <a:pt x="338" y="501"/>
                      </a:lnTo>
                      <a:lnTo>
                        <a:pt x="337" y="501"/>
                      </a:lnTo>
                      <a:lnTo>
                        <a:pt x="335" y="502"/>
                      </a:lnTo>
                      <a:lnTo>
                        <a:pt x="334" y="502"/>
                      </a:lnTo>
                      <a:lnTo>
                        <a:pt x="334" y="503"/>
                      </a:lnTo>
                      <a:lnTo>
                        <a:pt x="333" y="503"/>
                      </a:lnTo>
                      <a:lnTo>
                        <a:pt x="332" y="503"/>
                      </a:lnTo>
                      <a:lnTo>
                        <a:pt x="331" y="502"/>
                      </a:lnTo>
                      <a:lnTo>
                        <a:pt x="330" y="502"/>
                      </a:lnTo>
                      <a:lnTo>
                        <a:pt x="329" y="501"/>
                      </a:lnTo>
                      <a:lnTo>
                        <a:pt x="328" y="501"/>
                      </a:lnTo>
                      <a:lnTo>
                        <a:pt x="327" y="501"/>
                      </a:lnTo>
                      <a:lnTo>
                        <a:pt x="327" y="502"/>
                      </a:lnTo>
                      <a:lnTo>
                        <a:pt x="326" y="502"/>
                      </a:lnTo>
                      <a:lnTo>
                        <a:pt x="324" y="502"/>
                      </a:lnTo>
                      <a:lnTo>
                        <a:pt x="323" y="502"/>
                      </a:lnTo>
                      <a:lnTo>
                        <a:pt x="322" y="502"/>
                      </a:lnTo>
                      <a:lnTo>
                        <a:pt x="322" y="503"/>
                      </a:lnTo>
                      <a:lnTo>
                        <a:pt x="321" y="502"/>
                      </a:lnTo>
                      <a:lnTo>
                        <a:pt x="321" y="501"/>
                      </a:lnTo>
                      <a:lnTo>
                        <a:pt x="321" y="500"/>
                      </a:lnTo>
                      <a:lnTo>
                        <a:pt x="320" y="499"/>
                      </a:lnTo>
                      <a:lnTo>
                        <a:pt x="319" y="498"/>
                      </a:lnTo>
                      <a:lnTo>
                        <a:pt x="318" y="498"/>
                      </a:lnTo>
                      <a:lnTo>
                        <a:pt x="318" y="497"/>
                      </a:lnTo>
                      <a:lnTo>
                        <a:pt x="318" y="496"/>
                      </a:lnTo>
                      <a:lnTo>
                        <a:pt x="318" y="495"/>
                      </a:lnTo>
                      <a:lnTo>
                        <a:pt x="317" y="495"/>
                      </a:lnTo>
                      <a:lnTo>
                        <a:pt x="316" y="494"/>
                      </a:lnTo>
                      <a:lnTo>
                        <a:pt x="315" y="495"/>
                      </a:lnTo>
                      <a:lnTo>
                        <a:pt x="314" y="495"/>
                      </a:lnTo>
                      <a:lnTo>
                        <a:pt x="313" y="496"/>
                      </a:lnTo>
                      <a:lnTo>
                        <a:pt x="312" y="495"/>
                      </a:lnTo>
                      <a:lnTo>
                        <a:pt x="311" y="496"/>
                      </a:lnTo>
                      <a:lnTo>
                        <a:pt x="310" y="496"/>
                      </a:lnTo>
                      <a:lnTo>
                        <a:pt x="309" y="497"/>
                      </a:lnTo>
                      <a:lnTo>
                        <a:pt x="309" y="496"/>
                      </a:lnTo>
                      <a:lnTo>
                        <a:pt x="308" y="496"/>
                      </a:lnTo>
                      <a:lnTo>
                        <a:pt x="307" y="495"/>
                      </a:lnTo>
                      <a:lnTo>
                        <a:pt x="306" y="494"/>
                      </a:lnTo>
                      <a:lnTo>
                        <a:pt x="305" y="494"/>
                      </a:lnTo>
                      <a:lnTo>
                        <a:pt x="305" y="493"/>
                      </a:lnTo>
                      <a:lnTo>
                        <a:pt x="305" y="492"/>
                      </a:lnTo>
                      <a:lnTo>
                        <a:pt x="304" y="492"/>
                      </a:lnTo>
                      <a:lnTo>
                        <a:pt x="304" y="493"/>
                      </a:lnTo>
                      <a:lnTo>
                        <a:pt x="303" y="494"/>
                      </a:lnTo>
                      <a:lnTo>
                        <a:pt x="302" y="494"/>
                      </a:lnTo>
                      <a:lnTo>
                        <a:pt x="302" y="493"/>
                      </a:lnTo>
                      <a:lnTo>
                        <a:pt x="302" y="492"/>
                      </a:lnTo>
                      <a:lnTo>
                        <a:pt x="301" y="491"/>
                      </a:lnTo>
                      <a:lnTo>
                        <a:pt x="300" y="492"/>
                      </a:lnTo>
                      <a:lnTo>
                        <a:pt x="299" y="492"/>
                      </a:lnTo>
                      <a:lnTo>
                        <a:pt x="299" y="491"/>
                      </a:lnTo>
                      <a:lnTo>
                        <a:pt x="298" y="491"/>
                      </a:lnTo>
                      <a:lnTo>
                        <a:pt x="297" y="491"/>
                      </a:lnTo>
                      <a:lnTo>
                        <a:pt x="296" y="490"/>
                      </a:lnTo>
                      <a:lnTo>
                        <a:pt x="297" y="488"/>
                      </a:lnTo>
                      <a:lnTo>
                        <a:pt x="297" y="487"/>
                      </a:lnTo>
                      <a:lnTo>
                        <a:pt x="295" y="487"/>
                      </a:lnTo>
                      <a:lnTo>
                        <a:pt x="294" y="486"/>
                      </a:lnTo>
                      <a:lnTo>
                        <a:pt x="293" y="485"/>
                      </a:lnTo>
                      <a:lnTo>
                        <a:pt x="292" y="485"/>
                      </a:lnTo>
                      <a:lnTo>
                        <a:pt x="292" y="484"/>
                      </a:lnTo>
                      <a:lnTo>
                        <a:pt x="291" y="484"/>
                      </a:lnTo>
                      <a:lnTo>
                        <a:pt x="290" y="483"/>
                      </a:lnTo>
                      <a:lnTo>
                        <a:pt x="290" y="482"/>
                      </a:lnTo>
                      <a:lnTo>
                        <a:pt x="289" y="481"/>
                      </a:lnTo>
                      <a:lnTo>
                        <a:pt x="288" y="482"/>
                      </a:lnTo>
                      <a:lnTo>
                        <a:pt x="288" y="481"/>
                      </a:lnTo>
                      <a:lnTo>
                        <a:pt x="287" y="481"/>
                      </a:lnTo>
                      <a:lnTo>
                        <a:pt x="287" y="480"/>
                      </a:lnTo>
                      <a:lnTo>
                        <a:pt x="287" y="479"/>
                      </a:lnTo>
                      <a:lnTo>
                        <a:pt x="286" y="479"/>
                      </a:lnTo>
                      <a:lnTo>
                        <a:pt x="286" y="478"/>
                      </a:lnTo>
                      <a:lnTo>
                        <a:pt x="285" y="478"/>
                      </a:lnTo>
                      <a:lnTo>
                        <a:pt x="285" y="479"/>
                      </a:lnTo>
                      <a:lnTo>
                        <a:pt x="284" y="479"/>
                      </a:lnTo>
                      <a:lnTo>
                        <a:pt x="284" y="480"/>
                      </a:lnTo>
                      <a:lnTo>
                        <a:pt x="283" y="480"/>
                      </a:lnTo>
                      <a:lnTo>
                        <a:pt x="283" y="479"/>
                      </a:lnTo>
                      <a:lnTo>
                        <a:pt x="282" y="479"/>
                      </a:lnTo>
                      <a:lnTo>
                        <a:pt x="282" y="478"/>
                      </a:lnTo>
                      <a:lnTo>
                        <a:pt x="281" y="478"/>
                      </a:lnTo>
                      <a:lnTo>
                        <a:pt x="282" y="478"/>
                      </a:lnTo>
                      <a:lnTo>
                        <a:pt x="281" y="478"/>
                      </a:lnTo>
                      <a:lnTo>
                        <a:pt x="281" y="477"/>
                      </a:lnTo>
                      <a:lnTo>
                        <a:pt x="280" y="477"/>
                      </a:lnTo>
                      <a:lnTo>
                        <a:pt x="280" y="476"/>
                      </a:lnTo>
                      <a:lnTo>
                        <a:pt x="279" y="476"/>
                      </a:lnTo>
                      <a:lnTo>
                        <a:pt x="278" y="475"/>
                      </a:lnTo>
                      <a:lnTo>
                        <a:pt x="278" y="474"/>
                      </a:lnTo>
                      <a:lnTo>
                        <a:pt x="277" y="474"/>
                      </a:lnTo>
                      <a:lnTo>
                        <a:pt x="276" y="474"/>
                      </a:lnTo>
                      <a:lnTo>
                        <a:pt x="277" y="474"/>
                      </a:lnTo>
                      <a:lnTo>
                        <a:pt x="276" y="474"/>
                      </a:lnTo>
                      <a:lnTo>
                        <a:pt x="275" y="473"/>
                      </a:lnTo>
                      <a:lnTo>
                        <a:pt x="275" y="472"/>
                      </a:lnTo>
                      <a:lnTo>
                        <a:pt x="275" y="471"/>
                      </a:lnTo>
                      <a:lnTo>
                        <a:pt x="274" y="471"/>
                      </a:lnTo>
                      <a:lnTo>
                        <a:pt x="273" y="471"/>
                      </a:lnTo>
                      <a:lnTo>
                        <a:pt x="272" y="470"/>
                      </a:lnTo>
                      <a:lnTo>
                        <a:pt x="271" y="469"/>
                      </a:lnTo>
                      <a:lnTo>
                        <a:pt x="270" y="469"/>
                      </a:lnTo>
                      <a:lnTo>
                        <a:pt x="270" y="468"/>
                      </a:lnTo>
                      <a:lnTo>
                        <a:pt x="269" y="468"/>
                      </a:lnTo>
                      <a:lnTo>
                        <a:pt x="269" y="467"/>
                      </a:lnTo>
                      <a:lnTo>
                        <a:pt x="268" y="466"/>
                      </a:lnTo>
                      <a:lnTo>
                        <a:pt x="267" y="466"/>
                      </a:lnTo>
                      <a:lnTo>
                        <a:pt x="267" y="465"/>
                      </a:lnTo>
                      <a:lnTo>
                        <a:pt x="266" y="465"/>
                      </a:lnTo>
                      <a:lnTo>
                        <a:pt x="266" y="464"/>
                      </a:lnTo>
                      <a:lnTo>
                        <a:pt x="267" y="464"/>
                      </a:lnTo>
                      <a:lnTo>
                        <a:pt x="266" y="464"/>
                      </a:lnTo>
                      <a:lnTo>
                        <a:pt x="265" y="464"/>
                      </a:lnTo>
                      <a:lnTo>
                        <a:pt x="264" y="464"/>
                      </a:lnTo>
                      <a:lnTo>
                        <a:pt x="264" y="463"/>
                      </a:lnTo>
                      <a:lnTo>
                        <a:pt x="263" y="462"/>
                      </a:lnTo>
                      <a:lnTo>
                        <a:pt x="262" y="462"/>
                      </a:lnTo>
                      <a:lnTo>
                        <a:pt x="263" y="462"/>
                      </a:lnTo>
                      <a:lnTo>
                        <a:pt x="263" y="461"/>
                      </a:lnTo>
                      <a:lnTo>
                        <a:pt x="262" y="461"/>
                      </a:lnTo>
                      <a:lnTo>
                        <a:pt x="262" y="460"/>
                      </a:lnTo>
                      <a:lnTo>
                        <a:pt x="262" y="459"/>
                      </a:lnTo>
                      <a:lnTo>
                        <a:pt x="261" y="459"/>
                      </a:lnTo>
                      <a:lnTo>
                        <a:pt x="259" y="458"/>
                      </a:lnTo>
                      <a:lnTo>
                        <a:pt x="258" y="458"/>
                      </a:lnTo>
                      <a:lnTo>
                        <a:pt x="257" y="458"/>
                      </a:lnTo>
                      <a:lnTo>
                        <a:pt x="256" y="458"/>
                      </a:lnTo>
                      <a:lnTo>
                        <a:pt x="256" y="457"/>
                      </a:lnTo>
                      <a:lnTo>
                        <a:pt x="255" y="457"/>
                      </a:lnTo>
                      <a:lnTo>
                        <a:pt x="255" y="456"/>
                      </a:lnTo>
                      <a:lnTo>
                        <a:pt x="254" y="456"/>
                      </a:lnTo>
                      <a:lnTo>
                        <a:pt x="253" y="457"/>
                      </a:lnTo>
                      <a:lnTo>
                        <a:pt x="253" y="456"/>
                      </a:lnTo>
                      <a:lnTo>
                        <a:pt x="252" y="456"/>
                      </a:lnTo>
                      <a:lnTo>
                        <a:pt x="252" y="457"/>
                      </a:lnTo>
                      <a:lnTo>
                        <a:pt x="251" y="457"/>
                      </a:lnTo>
                      <a:lnTo>
                        <a:pt x="250" y="457"/>
                      </a:lnTo>
                      <a:lnTo>
                        <a:pt x="250" y="456"/>
                      </a:lnTo>
                      <a:lnTo>
                        <a:pt x="250" y="455"/>
                      </a:lnTo>
                      <a:lnTo>
                        <a:pt x="249" y="455"/>
                      </a:lnTo>
                      <a:lnTo>
                        <a:pt x="248" y="455"/>
                      </a:lnTo>
                      <a:lnTo>
                        <a:pt x="248" y="454"/>
                      </a:lnTo>
                      <a:lnTo>
                        <a:pt x="247" y="454"/>
                      </a:lnTo>
                      <a:lnTo>
                        <a:pt x="246" y="454"/>
                      </a:lnTo>
                      <a:lnTo>
                        <a:pt x="245" y="454"/>
                      </a:lnTo>
                      <a:lnTo>
                        <a:pt x="245" y="453"/>
                      </a:lnTo>
                      <a:lnTo>
                        <a:pt x="244" y="453"/>
                      </a:lnTo>
                      <a:lnTo>
                        <a:pt x="244" y="454"/>
                      </a:lnTo>
                      <a:lnTo>
                        <a:pt x="243" y="453"/>
                      </a:lnTo>
                      <a:lnTo>
                        <a:pt x="243" y="452"/>
                      </a:lnTo>
                      <a:lnTo>
                        <a:pt x="242" y="453"/>
                      </a:lnTo>
                      <a:lnTo>
                        <a:pt x="241" y="453"/>
                      </a:lnTo>
                      <a:lnTo>
                        <a:pt x="240" y="453"/>
                      </a:lnTo>
                      <a:lnTo>
                        <a:pt x="239" y="453"/>
                      </a:lnTo>
                      <a:lnTo>
                        <a:pt x="238" y="453"/>
                      </a:lnTo>
                      <a:lnTo>
                        <a:pt x="237" y="453"/>
                      </a:lnTo>
                      <a:lnTo>
                        <a:pt x="236" y="453"/>
                      </a:lnTo>
                      <a:lnTo>
                        <a:pt x="236" y="454"/>
                      </a:lnTo>
                      <a:lnTo>
                        <a:pt x="235" y="454"/>
                      </a:lnTo>
                      <a:lnTo>
                        <a:pt x="234" y="454"/>
                      </a:lnTo>
                      <a:lnTo>
                        <a:pt x="234" y="453"/>
                      </a:lnTo>
                      <a:lnTo>
                        <a:pt x="234" y="454"/>
                      </a:lnTo>
                      <a:lnTo>
                        <a:pt x="233" y="454"/>
                      </a:lnTo>
                      <a:lnTo>
                        <a:pt x="232" y="454"/>
                      </a:lnTo>
                      <a:lnTo>
                        <a:pt x="232" y="455"/>
                      </a:lnTo>
                      <a:lnTo>
                        <a:pt x="231" y="455"/>
                      </a:lnTo>
                      <a:lnTo>
                        <a:pt x="230" y="455"/>
                      </a:lnTo>
                      <a:lnTo>
                        <a:pt x="229" y="455"/>
                      </a:lnTo>
                      <a:lnTo>
                        <a:pt x="229" y="456"/>
                      </a:lnTo>
                      <a:lnTo>
                        <a:pt x="228" y="456"/>
                      </a:lnTo>
                      <a:lnTo>
                        <a:pt x="227" y="456"/>
                      </a:lnTo>
                      <a:lnTo>
                        <a:pt x="226" y="457"/>
                      </a:lnTo>
                      <a:lnTo>
                        <a:pt x="225" y="457"/>
                      </a:lnTo>
                      <a:lnTo>
                        <a:pt x="224" y="457"/>
                      </a:lnTo>
                      <a:lnTo>
                        <a:pt x="223" y="458"/>
                      </a:lnTo>
                      <a:lnTo>
                        <a:pt x="222" y="458"/>
                      </a:lnTo>
                      <a:lnTo>
                        <a:pt x="222" y="459"/>
                      </a:lnTo>
                      <a:lnTo>
                        <a:pt x="223" y="459"/>
                      </a:lnTo>
                      <a:lnTo>
                        <a:pt x="222" y="459"/>
                      </a:lnTo>
                      <a:lnTo>
                        <a:pt x="222" y="460"/>
                      </a:lnTo>
                      <a:lnTo>
                        <a:pt x="221" y="459"/>
                      </a:lnTo>
                      <a:lnTo>
                        <a:pt x="221" y="460"/>
                      </a:lnTo>
                      <a:lnTo>
                        <a:pt x="221" y="461"/>
                      </a:lnTo>
                      <a:lnTo>
                        <a:pt x="222" y="461"/>
                      </a:lnTo>
                      <a:lnTo>
                        <a:pt x="221" y="461"/>
                      </a:lnTo>
                      <a:lnTo>
                        <a:pt x="221" y="462"/>
                      </a:lnTo>
                      <a:lnTo>
                        <a:pt x="220" y="462"/>
                      </a:lnTo>
                      <a:lnTo>
                        <a:pt x="219" y="462"/>
                      </a:lnTo>
                      <a:lnTo>
                        <a:pt x="218" y="462"/>
                      </a:lnTo>
                      <a:lnTo>
                        <a:pt x="218" y="463"/>
                      </a:lnTo>
                      <a:lnTo>
                        <a:pt x="218" y="462"/>
                      </a:lnTo>
                      <a:lnTo>
                        <a:pt x="217" y="462"/>
                      </a:lnTo>
                      <a:lnTo>
                        <a:pt x="217" y="463"/>
                      </a:lnTo>
                      <a:lnTo>
                        <a:pt x="216" y="463"/>
                      </a:lnTo>
                      <a:lnTo>
                        <a:pt x="216" y="462"/>
                      </a:lnTo>
                      <a:lnTo>
                        <a:pt x="216" y="461"/>
                      </a:lnTo>
                      <a:lnTo>
                        <a:pt x="217" y="461"/>
                      </a:lnTo>
                      <a:lnTo>
                        <a:pt x="216" y="461"/>
                      </a:lnTo>
                      <a:lnTo>
                        <a:pt x="216" y="460"/>
                      </a:lnTo>
                      <a:lnTo>
                        <a:pt x="215" y="460"/>
                      </a:lnTo>
                      <a:lnTo>
                        <a:pt x="215" y="459"/>
                      </a:lnTo>
                      <a:lnTo>
                        <a:pt x="214" y="459"/>
                      </a:lnTo>
                      <a:lnTo>
                        <a:pt x="213" y="459"/>
                      </a:lnTo>
                      <a:lnTo>
                        <a:pt x="213" y="458"/>
                      </a:lnTo>
                      <a:lnTo>
                        <a:pt x="212" y="458"/>
                      </a:lnTo>
                      <a:lnTo>
                        <a:pt x="211" y="458"/>
                      </a:lnTo>
                      <a:lnTo>
                        <a:pt x="210" y="458"/>
                      </a:lnTo>
                      <a:lnTo>
                        <a:pt x="210" y="457"/>
                      </a:lnTo>
                      <a:lnTo>
                        <a:pt x="209" y="457"/>
                      </a:lnTo>
                      <a:lnTo>
                        <a:pt x="208" y="457"/>
                      </a:lnTo>
                      <a:lnTo>
                        <a:pt x="207" y="456"/>
                      </a:lnTo>
                      <a:lnTo>
                        <a:pt x="206" y="456"/>
                      </a:lnTo>
                      <a:lnTo>
                        <a:pt x="207" y="455"/>
                      </a:lnTo>
                      <a:lnTo>
                        <a:pt x="206" y="455"/>
                      </a:lnTo>
                      <a:lnTo>
                        <a:pt x="206" y="456"/>
                      </a:lnTo>
                      <a:lnTo>
                        <a:pt x="206" y="455"/>
                      </a:lnTo>
                      <a:lnTo>
                        <a:pt x="205" y="455"/>
                      </a:lnTo>
                      <a:lnTo>
                        <a:pt x="206" y="455"/>
                      </a:lnTo>
                      <a:lnTo>
                        <a:pt x="205" y="455"/>
                      </a:lnTo>
                      <a:lnTo>
                        <a:pt x="204" y="455"/>
                      </a:lnTo>
                      <a:lnTo>
                        <a:pt x="203" y="455"/>
                      </a:lnTo>
                      <a:lnTo>
                        <a:pt x="203" y="454"/>
                      </a:lnTo>
                      <a:lnTo>
                        <a:pt x="204" y="454"/>
                      </a:lnTo>
                      <a:lnTo>
                        <a:pt x="203" y="454"/>
                      </a:lnTo>
                      <a:lnTo>
                        <a:pt x="203" y="453"/>
                      </a:lnTo>
                      <a:lnTo>
                        <a:pt x="201" y="453"/>
                      </a:lnTo>
                      <a:lnTo>
                        <a:pt x="200" y="452"/>
                      </a:lnTo>
                      <a:lnTo>
                        <a:pt x="199" y="452"/>
                      </a:lnTo>
                      <a:lnTo>
                        <a:pt x="198" y="452"/>
                      </a:lnTo>
                      <a:lnTo>
                        <a:pt x="198" y="451"/>
                      </a:lnTo>
                      <a:lnTo>
                        <a:pt x="197" y="451"/>
                      </a:lnTo>
                      <a:lnTo>
                        <a:pt x="196" y="451"/>
                      </a:lnTo>
                      <a:lnTo>
                        <a:pt x="196" y="450"/>
                      </a:lnTo>
                      <a:lnTo>
                        <a:pt x="195" y="450"/>
                      </a:lnTo>
                      <a:lnTo>
                        <a:pt x="194" y="450"/>
                      </a:lnTo>
                      <a:lnTo>
                        <a:pt x="193" y="450"/>
                      </a:lnTo>
                      <a:lnTo>
                        <a:pt x="193" y="449"/>
                      </a:lnTo>
                      <a:lnTo>
                        <a:pt x="192" y="449"/>
                      </a:lnTo>
                      <a:lnTo>
                        <a:pt x="192" y="448"/>
                      </a:lnTo>
                      <a:lnTo>
                        <a:pt x="191" y="448"/>
                      </a:lnTo>
                      <a:lnTo>
                        <a:pt x="191" y="447"/>
                      </a:lnTo>
                      <a:lnTo>
                        <a:pt x="192" y="447"/>
                      </a:lnTo>
                      <a:lnTo>
                        <a:pt x="191" y="447"/>
                      </a:lnTo>
                      <a:lnTo>
                        <a:pt x="192" y="447"/>
                      </a:lnTo>
                      <a:lnTo>
                        <a:pt x="191" y="446"/>
                      </a:lnTo>
                      <a:lnTo>
                        <a:pt x="192" y="446"/>
                      </a:lnTo>
                      <a:lnTo>
                        <a:pt x="192" y="445"/>
                      </a:lnTo>
                      <a:lnTo>
                        <a:pt x="192" y="444"/>
                      </a:lnTo>
                      <a:lnTo>
                        <a:pt x="192" y="443"/>
                      </a:lnTo>
                      <a:lnTo>
                        <a:pt x="192" y="444"/>
                      </a:lnTo>
                      <a:lnTo>
                        <a:pt x="191" y="444"/>
                      </a:lnTo>
                      <a:lnTo>
                        <a:pt x="191" y="443"/>
                      </a:lnTo>
                      <a:lnTo>
                        <a:pt x="192" y="443"/>
                      </a:lnTo>
                      <a:lnTo>
                        <a:pt x="191" y="443"/>
                      </a:lnTo>
                      <a:lnTo>
                        <a:pt x="191" y="442"/>
                      </a:lnTo>
                      <a:lnTo>
                        <a:pt x="192" y="441"/>
                      </a:lnTo>
                      <a:lnTo>
                        <a:pt x="192" y="440"/>
                      </a:lnTo>
                      <a:lnTo>
                        <a:pt x="193" y="439"/>
                      </a:lnTo>
                      <a:lnTo>
                        <a:pt x="193" y="438"/>
                      </a:lnTo>
                      <a:lnTo>
                        <a:pt x="193" y="437"/>
                      </a:lnTo>
                      <a:lnTo>
                        <a:pt x="194" y="436"/>
                      </a:lnTo>
                      <a:lnTo>
                        <a:pt x="196" y="432"/>
                      </a:lnTo>
                      <a:lnTo>
                        <a:pt x="197" y="431"/>
                      </a:lnTo>
                      <a:lnTo>
                        <a:pt x="198" y="428"/>
                      </a:lnTo>
                      <a:lnTo>
                        <a:pt x="198" y="427"/>
                      </a:lnTo>
                      <a:lnTo>
                        <a:pt x="199" y="427"/>
                      </a:lnTo>
                      <a:lnTo>
                        <a:pt x="199" y="426"/>
                      </a:lnTo>
                      <a:lnTo>
                        <a:pt x="200" y="425"/>
                      </a:lnTo>
                      <a:lnTo>
                        <a:pt x="200" y="424"/>
                      </a:lnTo>
                      <a:lnTo>
                        <a:pt x="201" y="424"/>
                      </a:lnTo>
                      <a:lnTo>
                        <a:pt x="200" y="424"/>
                      </a:lnTo>
                      <a:lnTo>
                        <a:pt x="199" y="424"/>
                      </a:lnTo>
                      <a:lnTo>
                        <a:pt x="199" y="423"/>
                      </a:lnTo>
                      <a:lnTo>
                        <a:pt x="198" y="423"/>
                      </a:lnTo>
                      <a:lnTo>
                        <a:pt x="198" y="422"/>
                      </a:lnTo>
                      <a:lnTo>
                        <a:pt x="198" y="423"/>
                      </a:lnTo>
                      <a:lnTo>
                        <a:pt x="198" y="422"/>
                      </a:lnTo>
                      <a:lnTo>
                        <a:pt x="197" y="422"/>
                      </a:lnTo>
                      <a:lnTo>
                        <a:pt x="196" y="422"/>
                      </a:lnTo>
                      <a:lnTo>
                        <a:pt x="195" y="422"/>
                      </a:lnTo>
                      <a:lnTo>
                        <a:pt x="196" y="422"/>
                      </a:lnTo>
                      <a:lnTo>
                        <a:pt x="196" y="421"/>
                      </a:lnTo>
                      <a:lnTo>
                        <a:pt x="195" y="421"/>
                      </a:lnTo>
                      <a:lnTo>
                        <a:pt x="195" y="422"/>
                      </a:lnTo>
                      <a:lnTo>
                        <a:pt x="194" y="421"/>
                      </a:lnTo>
                      <a:lnTo>
                        <a:pt x="194" y="422"/>
                      </a:lnTo>
                      <a:lnTo>
                        <a:pt x="194" y="421"/>
                      </a:lnTo>
                      <a:lnTo>
                        <a:pt x="194" y="422"/>
                      </a:lnTo>
                      <a:lnTo>
                        <a:pt x="194" y="421"/>
                      </a:lnTo>
                      <a:lnTo>
                        <a:pt x="193" y="421"/>
                      </a:lnTo>
                      <a:lnTo>
                        <a:pt x="193" y="420"/>
                      </a:lnTo>
                      <a:lnTo>
                        <a:pt x="192" y="420"/>
                      </a:lnTo>
                      <a:lnTo>
                        <a:pt x="191" y="420"/>
                      </a:lnTo>
                      <a:lnTo>
                        <a:pt x="191" y="421"/>
                      </a:lnTo>
                      <a:lnTo>
                        <a:pt x="191" y="420"/>
                      </a:lnTo>
                      <a:lnTo>
                        <a:pt x="190" y="420"/>
                      </a:lnTo>
                      <a:lnTo>
                        <a:pt x="190" y="421"/>
                      </a:lnTo>
                      <a:lnTo>
                        <a:pt x="190" y="420"/>
                      </a:lnTo>
                      <a:lnTo>
                        <a:pt x="189" y="420"/>
                      </a:lnTo>
                      <a:lnTo>
                        <a:pt x="189" y="419"/>
                      </a:lnTo>
                      <a:lnTo>
                        <a:pt x="188" y="419"/>
                      </a:lnTo>
                      <a:lnTo>
                        <a:pt x="188" y="420"/>
                      </a:lnTo>
                      <a:lnTo>
                        <a:pt x="188" y="419"/>
                      </a:lnTo>
                      <a:lnTo>
                        <a:pt x="187" y="419"/>
                      </a:lnTo>
                      <a:lnTo>
                        <a:pt x="187" y="418"/>
                      </a:lnTo>
                      <a:lnTo>
                        <a:pt x="186" y="418"/>
                      </a:lnTo>
                      <a:lnTo>
                        <a:pt x="186" y="417"/>
                      </a:lnTo>
                      <a:lnTo>
                        <a:pt x="185" y="417"/>
                      </a:lnTo>
                      <a:lnTo>
                        <a:pt x="184" y="417"/>
                      </a:lnTo>
                      <a:lnTo>
                        <a:pt x="183" y="417"/>
                      </a:lnTo>
                      <a:lnTo>
                        <a:pt x="183" y="418"/>
                      </a:lnTo>
                      <a:lnTo>
                        <a:pt x="183" y="417"/>
                      </a:lnTo>
                      <a:lnTo>
                        <a:pt x="183" y="418"/>
                      </a:lnTo>
                      <a:lnTo>
                        <a:pt x="182" y="418"/>
                      </a:lnTo>
                      <a:lnTo>
                        <a:pt x="182" y="419"/>
                      </a:lnTo>
                      <a:lnTo>
                        <a:pt x="182" y="418"/>
                      </a:lnTo>
                      <a:lnTo>
                        <a:pt x="181" y="418"/>
                      </a:lnTo>
                      <a:lnTo>
                        <a:pt x="180" y="418"/>
                      </a:lnTo>
                      <a:lnTo>
                        <a:pt x="181" y="418"/>
                      </a:lnTo>
                      <a:lnTo>
                        <a:pt x="180" y="417"/>
                      </a:lnTo>
                      <a:lnTo>
                        <a:pt x="180" y="418"/>
                      </a:lnTo>
                      <a:lnTo>
                        <a:pt x="180" y="417"/>
                      </a:lnTo>
                      <a:lnTo>
                        <a:pt x="179" y="418"/>
                      </a:lnTo>
                      <a:lnTo>
                        <a:pt x="179" y="417"/>
                      </a:lnTo>
                      <a:lnTo>
                        <a:pt x="178" y="417"/>
                      </a:lnTo>
                      <a:lnTo>
                        <a:pt x="177" y="417"/>
                      </a:lnTo>
                      <a:lnTo>
                        <a:pt x="177" y="416"/>
                      </a:lnTo>
                      <a:lnTo>
                        <a:pt x="176" y="416"/>
                      </a:lnTo>
                      <a:lnTo>
                        <a:pt x="175" y="417"/>
                      </a:lnTo>
                      <a:lnTo>
                        <a:pt x="174" y="417"/>
                      </a:lnTo>
                      <a:lnTo>
                        <a:pt x="175" y="417"/>
                      </a:lnTo>
                      <a:lnTo>
                        <a:pt x="175" y="416"/>
                      </a:lnTo>
                      <a:lnTo>
                        <a:pt x="174" y="416"/>
                      </a:lnTo>
                      <a:lnTo>
                        <a:pt x="173" y="415"/>
                      </a:lnTo>
                      <a:lnTo>
                        <a:pt x="173" y="416"/>
                      </a:lnTo>
                      <a:lnTo>
                        <a:pt x="172" y="416"/>
                      </a:lnTo>
                      <a:lnTo>
                        <a:pt x="171" y="415"/>
                      </a:lnTo>
                      <a:lnTo>
                        <a:pt x="170" y="415"/>
                      </a:lnTo>
                      <a:lnTo>
                        <a:pt x="170" y="414"/>
                      </a:lnTo>
                      <a:lnTo>
                        <a:pt x="169" y="414"/>
                      </a:lnTo>
                      <a:lnTo>
                        <a:pt x="169" y="413"/>
                      </a:lnTo>
                      <a:lnTo>
                        <a:pt x="168" y="413"/>
                      </a:lnTo>
                      <a:lnTo>
                        <a:pt x="169" y="414"/>
                      </a:lnTo>
                      <a:lnTo>
                        <a:pt x="168" y="414"/>
                      </a:lnTo>
                      <a:lnTo>
                        <a:pt x="167" y="413"/>
                      </a:lnTo>
                      <a:lnTo>
                        <a:pt x="167" y="414"/>
                      </a:lnTo>
                      <a:lnTo>
                        <a:pt x="167" y="415"/>
                      </a:lnTo>
                      <a:lnTo>
                        <a:pt x="167" y="414"/>
                      </a:lnTo>
                      <a:lnTo>
                        <a:pt x="166" y="414"/>
                      </a:lnTo>
                      <a:lnTo>
                        <a:pt x="166" y="415"/>
                      </a:lnTo>
                      <a:lnTo>
                        <a:pt x="166" y="414"/>
                      </a:lnTo>
                      <a:lnTo>
                        <a:pt x="165" y="414"/>
                      </a:lnTo>
                      <a:lnTo>
                        <a:pt x="164" y="414"/>
                      </a:lnTo>
                      <a:lnTo>
                        <a:pt x="163" y="414"/>
                      </a:lnTo>
                      <a:lnTo>
                        <a:pt x="162" y="414"/>
                      </a:lnTo>
                      <a:lnTo>
                        <a:pt x="161" y="413"/>
                      </a:lnTo>
                      <a:lnTo>
                        <a:pt x="159" y="413"/>
                      </a:lnTo>
                      <a:lnTo>
                        <a:pt x="159" y="414"/>
                      </a:lnTo>
                      <a:lnTo>
                        <a:pt x="158" y="414"/>
                      </a:lnTo>
                      <a:lnTo>
                        <a:pt x="159" y="414"/>
                      </a:lnTo>
                      <a:lnTo>
                        <a:pt x="158" y="414"/>
                      </a:lnTo>
                      <a:lnTo>
                        <a:pt x="158" y="415"/>
                      </a:lnTo>
                      <a:lnTo>
                        <a:pt x="157" y="415"/>
                      </a:lnTo>
                      <a:lnTo>
                        <a:pt x="156" y="415"/>
                      </a:lnTo>
                      <a:lnTo>
                        <a:pt x="155" y="415"/>
                      </a:lnTo>
                      <a:lnTo>
                        <a:pt x="154" y="415"/>
                      </a:lnTo>
                      <a:lnTo>
                        <a:pt x="152" y="416"/>
                      </a:lnTo>
                      <a:lnTo>
                        <a:pt x="151" y="417"/>
                      </a:lnTo>
                      <a:lnTo>
                        <a:pt x="150" y="417"/>
                      </a:lnTo>
                      <a:lnTo>
                        <a:pt x="150" y="418"/>
                      </a:lnTo>
                      <a:lnTo>
                        <a:pt x="150" y="417"/>
                      </a:lnTo>
                      <a:lnTo>
                        <a:pt x="149" y="417"/>
                      </a:lnTo>
                      <a:lnTo>
                        <a:pt x="149" y="418"/>
                      </a:lnTo>
                      <a:lnTo>
                        <a:pt x="149" y="417"/>
                      </a:lnTo>
                      <a:lnTo>
                        <a:pt x="149" y="418"/>
                      </a:lnTo>
                      <a:lnTo>
                        <a:pt x="148" y="418"/>
                      </a:lnTo>
                      <a:lnTo>
                        <a:pt x="148" y="419"/>
                      </a:lnTo>
                      <a:lnTo>
                        <a:pt x="147" y="418"/>
                      </a:lnTo>
                      <a:lnTo>
                        <a:pt x="146" y="418"/>
                      </a:lnTo>
                      <a:lnTo>
                        <a:pt x="145" y="419"/>
                      </a:lnTo>
                      <a:lnTo>
                        <a:pt x="145" y="418"/>
                      </a:lnTo>
                      <a:lnTo>
                        <a:pt x="144" y="418"/>
                      </a:lnTo>
                      <a:lnTo>
                        <a:pt x="144" y="419"/>
                      </a:lnTo>
                      <a:lnTo>
                        <a:pt x="143" y="419"/>
                      </a:lnTo>
                      <a:lnTo>
                        <a:pt x="142" y="419"/>
                      </a:lnTo>
                      <a:lnTo>
                        <a:pt x="142" y="420"/>
                      </a:lnTo>
                      <a:lnTo>
                        <a:pt x="141" y="419"/>
                      </a:lnTo>
                      <a:lnTo>
                        <a:pt x="141" y="420"/>
                      </a:lnTo>
                      <a:lnTo>
                        <a:pt x="140" y="420"/>
                      </a:lnTo>
                      <a:lnTo>
                        <a:pt x="139" y="421"/>
                      </a:lnTo>
                      <a:lnTo>
                        <a:pt x="138" y="421"/>
                      </a:lnTo>
                      <a:lnTo>
                        <a:pt x="138" y="422"/>
                      </a:lnTo>
                      <a:lnTo>
                        <a:pt x="137" y="421"/>
                      </a:lnTo>
                      <a:lnTo>
                        <a:pt x="137" y="422"/>
                      </a:lnTo>
                      <a:lnTo>
                        <a:pt x="136" y="422"/>
                      </a:lnTo>
                      <a:lnTo>
                        <a:pt x="136" y="423"/>
                      </a:lnTo>
                      <a:lnTo>
                        <a:pt x="136" y="422"/>
                      </a:lnTo>
                      <a:lnTo>
                        <a:pt x="136" y="423"/>
                      </a:lnTo>
                      <a:lnTo>
                        <a:pt x="135" y="423"/>
                      </a:lnTo>
                      <a:lnTo>
                        <a:pt x="134" y="423"/>
                      </a:lnTo>
                      <a:lnTo>
                        <a:pt x="134" y="424"/>
                      </a:lnTo>
                      <a:lnTo>
                        <a:pt x="134" y="425"/>
                      </a:lnTo>
                      <a:lnTo>
                        <a:pt x="134" y="424"/>
                      </a:lnTo>
                      <a:lnTo>
                        <a:pt x="133" y="425"/>
                      </a:lnTo>
                      <a:lnTo>
                        <a:pt x="132" y="424"/>
                      </a:lnTo>
                      <a:lnTo>
                        <a:pt x="132" y="425"/>
                      </a:lnTo>
                      <a:lnTo>
                        <a:pt x="132" y="424"/>
                      </a:lnTo>
                      <a:lnTo>
                        <a:pt x="132" y="425"/>
                      </a:lnTo>
                      <a:lnTo>
                        <a:pt x="131" y="425"/>
                      </a:lnTo>
                      <a:lnTo>
                        <a:pt x="131" y="426"/>
                      </a:lnTo>
                      <a:lnTo>
                        <a:pt x="131" y="427"/>
                      </a:lnTo>
                      <a:lnTo>
                        <a:pt x="131" y="426"/>
                      </a:lnTo>
                      <a:lnTo>
                        <a:pt x="130" y="427"/>
                      </a:lnTo>
                      <a:lnTo>
                        <a:pt x="130" y="426"/>
                      </a:lnTo>
                      <a:lnTo>
                        <a:pt x="130" y="427"/>
                      </a:lnTo>
                      <a:lnTo>
                        <a:pt x="129" y="427"/>
                      </a:lnTo>
                      <a:lnTo>
                        <a:pt x="128" y="427"/>
                      </a:lnTo>
                      <a:lnTo>
                        <a:pt x="128" y="428"/>
                      </a:lnTo>
                      <a:lnTo>
                        <a:pt x="127" y="427"/>
                      </a:lnTo>
                      <a:lnTo>
                        <a:pt x="127" y="428"/>
                      </a:lnTo>
                      <a:lnTo>
                        <a:pt x="127" y="429"/>
                      </a:lnTo>
                      <a:lnTo>
                        <a:pt x="126" y="428"/>
                      </a:lnTo>
                      <a:lnTo>
                        <a:pt x="126" y="429"/>
                      </a:lnTo>
                      <a:lnTo>
                        <a:pt x="126" y="428"/>
                      </a:lnTo>
                      <a:lnTo>
                        <a:pt x="125" y="429"/>
                      </a:lnTo>
                      <a:lnTo>
                        <a:pt x="124" y="429"/>
                      </a:lnTo>
                      <a:lnTo>
                        <a:pt x="124" y="430"/>
                      </a:lnTo>
                      <a:lnTo>
                        <a:pt x="123" y="430"/>
                      </a:lnTo>
                      <a:lnTo>
                        <a:pt x="123" y="429"/>
                      </a:lnTo>
                      <a:lnTo>
                        <a:pt x="122" y="429"/>
                      </a:lnTo>
                      <a:lnTo>
                        <a:pt x="123" y="430"/>
                      </a:lnTo>
                      <a:lnTo>
                        <a:pt x="122" y="430"/>
                      </a:lnTo>
                      <a:lnTo>
                        <a:pt x="121" y="430"/>
                      </a:lnTo>
                      <a:lnTo>
                        <a:pt x="121" y="431"/>
                      </a:lnTo>
                      <a:lnTo>
                        <a:pt x="120" y="431"/>
                      </a:lnTo>
                      <a:lnTo>
                        <a:pt x="121" y="432"/>
                      </a:lnTo>
                      <a:lnTo>
                        <a:pt x="120" y="432"/>
                      </a:lnTo>
                      <a:lnTo>
                        <a:pt x="121" y="433"/>
                      </a:lnTo>
                      <a:lnTo>
                        <a:pt x="121" y="432"/>
                      </a:lnTo>
                      <a:lnTo>
                        <a:pt x="121" y="433"/>
                      </a:lnTo>
                      <a:lnTo>
                        <a:pt x="120" y="433"/>
                      </a:lnTo>
                      <a:lnTo>
                        <a:pt x="119" y="433"/>
                      </a:lnTo>
                      <a:lnTo>
                        <a:pt x="119" y="434"/>
                      </a:lnTo>
                      <a:lnTo>
                        <a:pt x="119" y="435"/>
                      </a:lnTo>
                      <a:lnTo>
                        <a:pt x="119" y="436"/>
                      </a:lnTo>
                      <a:lnTo>
                        <a:pt x="119" y="435"/>
                      </a:lnTo>
                      <a:lnTo>
                        <a:pt x="120" y="435"/>
                      </a:lnTo>
                      <a:lnTo>
                        <a:pt x="119" y="436"/>
                      </a:lnTo>
                      <a:lnTo>
                        <a:pt x="118" y="436"/>
                      </a:lnTo>
                      <a:lnTo>
                        <a:pt x="118" y="437"/>
                      </a:lnTo>
                      <a:lnTo>
                        <a:pt x="117" y="437"/>
                      </a:lnTo>
                      <a:lnTo>
                        <a:pt x="118" y="437"/>
                      </a:lnTo>
                      <a:lnTo>
                        <a:pt x="117" y="437"/>
                      </a:lnTo>
                      <a:lnTo>
                        <a:pt x="116" y="437"/>
                      </a:lnTo>
                      <a:lnTo>
                        <a:pt x="115" y="438"/>
                      </a:lnTo>
                      <a:lnTo>
                        <a:pt x="115" y="437"/>
                      </a:lnTo>
                      <a:lnTo>
                        <a:pt x="114" y="437"/>
                      </a:lnTo>
                      <a:lnTo>
                        <a:pt x="115" y="438"/>
                      </a:lnTo>
                      <a:lnTo>
                        <a:pt x="114" y="438"/>
                      </a:lnTo>
                      <a:lnTo>
                        <a:pt x="114" y="439"/>
                      </a:lnTo>
                      <a:lnTo>
                        <a:pt x="113" y="439"/>
                      </a:lnTo>
                      <a:lnTo>
                        <a:pt x="112" y="439"/>
                      </a:lnTo>
                      <a:lnTo>
                        <a:pt x="111" y="439"/>
                      </a:lnTo>
                      <a:lnTo>
                        <a:pt x="112" y="439"/>
                      </a:lnTo>
                      <a:lnTo>
                        <a:pt x="111" y="439"/>
                      </a:lnTo>
                      <a:lnTo>
                        <a:pt x="111" y="440"/>
                      </a:lnTo>
                      <a:lnTo>
                        <a:pt x="111" y="439"/>
                      </a:lnTo>
                      <a:lnTo>
                        <a:pt x="110" y="439"/>
                      </a:lnTo>
                      <a:lnTo>
                        <a:pt x="110" y="440"/>
                      </a:lnTo>
                      <a:lnTo>
                        <a:pt x="109" y="440"/>
                      </a:lnTo>
                      <a:lnTo>
                        <a:pt x="109" y="441"/>
                      </a:lnTo>
                      <a:lnTo>
                        <a:pt x="108" y="442"/>
                      </a:lnTo>
                      <a:lnTo>
                        <a:pt x="108" y="441"/>
                      </a:lnTo>
                      <a:lnTo>
                        <a:pt x="107" y="441"/>
                      </a:lnTo>
                      <a:lnTo>
                        <a:pt x="108" y="442"/>
                      </a:lnTo>
                      <a:lnTo>
                        <a:pt x="107" y="442"/>
                      </a:lnTo>
                      <a:lnTo>
                        <a:pt x="105" y="442"/>
                      </a:lnTo>
                      <a:lnTo>
                        <a:pt x="104" y="442"/>
                      </a:lnTo>
                      <a:lnTo>
                        <a:pt x="104" y="443"/>
                      </a:lnTo>
                      <a:lnTo>
                        <a:pt x="104" y="444"/>
                      </a:lnTo>
                      <a:lnTo>
                        <a:pt x="104" y="443"/>
                      </a:lnTo>
                      <a:lnTo>
                        <a:pt x="104" y="444"/>
                      </a:lnTo>
                      <a:lnTo>
                        <a:pt x="103" y="444"/>
                      </a:lnTo>
                      <a:lnTo>
                        <a:pt x="103" y="445"/>
                      </a:lnTo>
                      <a:lnTo>
                        <a:pt x="102" y="446"/>
                      </a:lnTo>
                      <a:lnTo>
                        <a:pt x="101" y="447"/>
                      </a:lnTo>
                      <a:lnTo>
                        <a:pt x="101" y="448"/>
                      </a:lnTo>
                      <a:lnTo>
                        <a:pt x="100" y="448"/>
                      </a:lnTo>
                      <a:lnTo>
                        <a:pt x="99" y="448"/>
                      </a:lnTo>
                      <a:lnTo>
                        <a:pt x="98" y="447"/>
                      </a:lnTo>
                      <a:lnTo>
                        <a:pt x="97" y="447"/>
                      </a:lnTo>
                      <a:lnTo>
                        <a:pt x="96" y="447"/>
                      </a:lnTo>
                      <a:lnTo>
                        <a:pt x="95" y="447"/>
                      </a:lnTo>
                      <a:lnTo>
                        <a:pt x="95" y="446"/>
                      </a:lnTo>
                      <a:lnTo>
                        <a:pt x="94" y="446"/>
                      </a:lnTo>
                      <a:lnTo>
                        <a:pt x="95" y="446"/>
                      </a:lnTo>
                      <a:lnTo>
                        <a:pt x="94" y="446"/>
                      </a:lnTo>
                      <a:lnTo>
                        <a:pt x="94" y="447"/>
                      </a:lnTo>
                      <a:lnTo>
                        <a:pt x="94" y="446"/>
                      </a:lnTo>
                      <a:lnTo>
                        <a:pt x="93" y="447"/>
                      </a:lnTo>
                      <a:lnTo>
                        <a:pt x="92" y="447"/>
                      </a:lnTo>
                      <a:lnTo>
                        <a:pt x="91" y="447"/>
                      </a:lnTo>
                      <a:lnTo>
                        <a:pt x="90" y="447"/>
                      </a:lnTo>
                      <a:lnTo>
                        <a:pt x="91" y="447"/>
                      </a:lnTo>
                      <a:lnTo>
                        <a:pt x="90" y="448"/>
                      </a:lnTo>
                      <a:lnTo>
                        <a:pt x="89" y="448"/>
                      </a:lnTo>
                      <a:lnTo>
                        <a:pt x="89" y="449"/>
                      </a:lnTo>
                      <a:lnTo>
                        <a:pt x="88" y="449"/>
                      </a:lnTo>
                      <a:lnTo>
                        <a:pt x="87" y="450"/>
                      </a:lnTo>
                      <a:lnTo>
                        <a:pt x="87" y="451"/>
                      </a:lnTo>
                      <a:lnTo>
                        <a:pt x="86" y="451"/>
                      </a:lnTo>
                      <a:lnTo>
                        <a:pt x="86" y="450"/>
                      </a:lnTo>
                      <a:lnTo>
                        <a:pt x="86" y="451"/>
                      </a:lnTo>
                      <a:lnTo>
                        <a:pt x="85" y="452"/>
                      </a:lnTo>
                      <a:lnTo>
                        <a:pt x="85" y="453"/>
                      </a:lnTo>
                      <a:lnTo>
                        <a:pt x="84" y="452"/>
                      </a:lnTo>
                      <a:lnTo>
                        <a:pt x="83" y="453"/>
                      </a:lnTo>
                      <a:lnTo>
                        <a:pt x="83" y="454"/>
                      </a:lnTo>
                      <a:lnTo>
                        <a:pt x="82" y="454"/>
                      </a:lnTo>
                      <a:lnTo>
                        <a:pt x="81" y="455"/>
                      </a:lnTo>
                      <a:lnTo>
                        <a:pt x="80" y="455"/>
                      </a:lnTo>
                      <a:lnTo>
                        <a:pt x="80" y="456"/>
                      </a:lnTo>
                      <a:lnTo>
                        <a:pt x="79" y="456"/>
                      </a:lnTo>
                      <a:lnTo>
                        <a:pt x="79" y="455"/>
                      </a:lnTo>
                      <a:lnTo>
                        <a:pt x="79" y="456"/>
                      </a:lnTo>
                      <a:lnTo>
                        <a:pt x="78" y="456"/>
                      </a:lnTo>
                      <a:lnTo>
                        <a:pt x="78" y="457"/>
                      </a:lnTo>
                      <a:lnTo>
                        <a:pt x="77" y="457"/>
                      </a:lnTo>
                      <a:lnTo>
                        <a:pt x="77" y="458"/>
                      </a:lnTo>
                      <a:lnTo>
                        <a:pt x="76" y="458"/>
                      </a:lnTo>
                      <a:lnTo>
                        <a:pt x="76" y="459"/>
                      </a:lnTo>
                      <a:lnTo>
                        <a:pt x="75" y="459"/>
                      </a:lnTo>
                      <a:lnTo>
                        <a:pt x="74" y="459"/>
                      </a:lnTo>
                      <a:lnTo>
                        <a:pt x="73" y="459"/>
                      </a:lnTo>
                      <a:lnTo>
                        <a:pt x="73" y="460"/>
                      </a:lnTo>
                      <a:lnTo>
                        <a:pt x="72" y="460"/>
                      </a:lnTo>
                      <a:lnTo>
                        <a:pt x="72" y="461"/>
                      </a:lnTo>
                      <a:lnTo>
                        <a:pt x="71" y="461"/>
                      </a:lnTo>
                      <a:lnTo>
                        <a:pt x="70" y="461"/>
                      </a:lnTo>
                      <a:lnTo>
                        <a:pt x="69" y="461"/>
                      </a:lnTo>
                      <a:lnTo>
                        <a:pt x="69" y="462"/>
                      </a:lnTo>
                      <a:lnTo>
                        <a:pt x="69" y="461"/>
                      </a:lnTo>
                      <a:lnTo>
                        <a:pt x="68" y="460"/>
                      </a:lnTo>
                      <a:lnTo>
                        <a:pt x="68" y="461"/>
                      </a:lnTo>
                      <a:lnTo>
                        <a:pt x="67" y="461"/>
                      </a:lnTo>
                      <a:lnTo>
                        <a:pt x="67" y="460"/>
                      </a:lnTo>
                      <a:lnTo>
                        <a:pt x="66" y="460"/>
                      </a:lnTo>
                      <a:lnTo>
                        <a:pt x="66" y="459"/>
                      </a:lnTo>
                      <a:lnTo>
                        <a:pt x="65" y="460"/>
                      </a:lnTo>
                      <a:lnTo>
                        <a:pt x="65" y="459"/>
                      </a:lnTo>
                      <a:lnTo>
                        <a:pt x="64" y="460"/>
                      </a:lnTo>
                      <a:lnTo>
                        <a:pt x="63" y="460"/>
                      </a:lnTo>
                      <a:lnTo>
                        <a:pt x="63" y="461"/>
                      </a:lnTo>
                      <a:lnTo>
                        <a:pt x="62" y="462"/>
                      </a:lnTo>
                      <a:lnTo>
                        <a:pt x="61" y="462"/>
                      </a:lnTo>
                      <a:lnTo>
                        <a:pt x="61" y="463"/>
                      </a:lnTo>
                      <a:lnTo>
                        <a:pt x="60" y="463"/>
                      </a:lnTo>
                      <a:lnTo>
                        <a:pt x="61" y="464"/>
                      </a:lnTo>
                      <a:lnTo>
                        <a:pt x="60" y="464"/>
                      </a:lnTo>
                      <a:lnTo>
                        <a:pt x="59" y="465"/>
                      </a:lnTo>
                      <a:lnTo>
                        <a:pt x="58" y="466"/>
                      </a:lnTo>
                      <a:lnTo>
                        <a:pt x="58" y="465"/>
                      </a:lnTo>
                      <a:lnTo>
                        <a:pt x="58" y="466"/>
                      </a:lnTo>
                      <a:lnTo>
                        <a:pt x="57" y="466"/>
                      </a:lnTo>
                      <a:lnTo>
                        <a:pt x="57" y="465"/>
                      </a:lnTo>
                      <a:lnTo>
                        <a:pt x="57" y="466"/>
                      </a:lnTo>
                      <a:lnTo>
                        <a:pt x="56" y="466"/>
                      </a:lnTo>
                      <a:lnTo>
                        <a:pt x="56" y="467"/>
                      </a:lnTo>
                      <a:lnTo>
                        <a:pt x="56" y="468"/>
                      </a:lnTo>
                      <a:lnTo>
                        <a:pt x="55" y="468"/>
                      </a:lnTo>
                      <a:lnTo>
                        <a:pt x="55" y="469"/>
                      </a:lnTo>
                      <a:lnTo>
                        <a:pt x="54" y="470"/>
                      </a:lnTo>
                      <a:lnTo>
                        <a:pt x="53" y="470"/>
                      </a:lnTo>
                      <a:lnTo>
                        <a:pt x="53" y="471"/>
                      </a:lnTo>
                      <a:lnTo>
                        <a:pt x="52" y="471"/>
                      </a:lnTo>
                      <a:lnTo>
                        <a:pt x="51" y="471"/>
                      </a:lnTo>
                      <a:lnTo>
                        <a:pt x="50" y="471"/>
                      </a:lnTo>
                      <a:lnTo>
                        <a:pt x="51" y="472"/>
                      </a:lnTo>
                      <a:lnTo>
                        <a:pt x="50" y="472"/>
                      </a:lnTo>
                      <a:lnTo>
                        <a:pt x="49" y="472"/>
                      </a:lnTo>
                      <a:lnTo>
                        <a:pt x="49" y="473"/>
                      </a:lnTo>
                      <a:lnTo>
                        <a:pt x="49" y="472"/>
                      </a:lnTo>
                      <a:lnTo>
                        <a:pt x="49" y="473"/>
                      </a:lnTo>
                      <a:lnTo>
                        <a:pt x="48" y="472"/>
                      </a:lnTo>
                      <a:lnTo>
                        <a:pt x="48" y="473"/>
                      </a:lnTo>
                      <a:lnTo>
                        <a:pt x="48" y="472"/>
                      </a:lnTo>
                      <a:lnTo>
                        <a:pt x="47" y="472"/>
                      </a:lnTo>
                      <a:lnTo>
                        <a:pt x="46" y="472"/>
                      </a:lnTo>
                      <a:lnTo>
                        <a:pt x="45" y="472"/>
                      </a:lnTo>
                      <a:lnTo>
                        <a:pt x="44" y="472"/>
                      </a:lnTo>
                      <a:lnTo>
                        <a:pt x="44" y="471"/>
                      </a:lnTo>
                      <a:lnTo>
                        <a:pt x="44" y="472"/>
                      </a:lnTo>
                      <a:lnTo>
                        <a:pt x="43" y="472"/>
                      </a:lnTo>
                      <a:lnTo>
                        <a:pt x="42" y="472"/>
                      </a:lnTo>
                      <a:lnTo>
                        <a:pt x="43" y="472"/>
                      </a:lnTo>
                      <a:lnTo>
                        <a:pt x="42" y="472"/>
                      </a:lnTo>
                      <a:lnTo>
                        <a:pt x="42" y="473"/>
                      </a:lnTo>
                      <a:lnTo>
                        <a:pt x="42" y="474"/>
                      </a:lnTo>
                      <a:lnTo>
                        <a:pt x="41" y="474"/>
                      </a:lnTo>
                      <a:lnTo>
                        <a:pt x="40" y="474"/>
                      </a:lnTo>
                      <a:lnTo>
                        <a:pt x="39" y="474"/>
                      </a:lnTo>
                      <a:lnTo>
                        <a:pt x="39" y="475"/>
                      </a:lnTo>
                      <a:lnTo>
                        <a:pt x="38" y="474"/>
                      </a:lnTo>
                      <a:lnTo>
                        <a:pt x="37" y="474"/>
                      </a:lnTo>
                      <a:lnTo>
                        <a:pt x="37" y="473"/>
                      </a:lnTo>
                      <a:lnTo>
                        <a:pt x="36" y="473"/>
                      </a:lnTo>
                      <a:lnTo>
                        <a:pt x="35" y="473"/>
                      </a:lnTo>
                      <a:lnTo>
                        <a:pt x="34" y="473"/>
                      </a:lnTo>
                      <a:lnTo>
                        <a:pt x="33" y="473"/>
                      </a:lnTo>
                      <a:lnTo>
                        <a:pt x="32" y="473"/>
                      </a:lnTo>
                      <a:lnTo>
                        <a:pt x="32" y="474"/>
                      </a:lnTo>
                      <a:lnTo>
                        <a:pt x="32" y="475"/>
                      </a:lnTo>
                      <a:lnTo>
                        <a:pt x="31" y="475"/>
                      </a:lnTo>
                      <a:lnTo>
                        <a:pt x="31" y="476"/>
                      </a:lnTo>
                      <a:lnTo>
                        <a:pt x="30" y="477"/>
                      </a:lnTo>
                      <a:lnTo>
                        <a:pt x="29" y="477"/>
                      </a:lnTo>
                      <a:lnTo>
                        <a:pt x="28" y="477"/>
                      </a:lnTo>
                      <a:lnTo>
                        <a:pt x="27" y="477"/>
                      </a:lnTo>
                      <a:lnTo>
                        <a:pt x="27" y="478"/>
                      </a:lnTo>
                      <a:lnTo>
                        <a:pt x="26" y="478"/>
                      </a:lnTo>
                      <a:lnTo>
                        <a:pt x="26" y="479"/>
                      </a:lnTo>
                      <a:lnTo>
                        <a:pt x="26" y="480"/>
                      </a:lnTo>
                      <a:lnTo>
                        <a:pt x="25" y="480"/>
                      </a:lnTo>
                      <a:lnTo>
                        <a:pt x="25" y="481"/>
                      </a:lnTo>
                      <a:lnTo>
                        <a:pt x="25" y="482"/>
                      </a:lnTo>
                      <a:lnTo>
                        <a:pt x="24" y="482"/>
                      </a:lnTo>
                      <a:lnTo>
                        <a:pt x="23" y="482"/>
                      </a:lnTo>
                      <a:lnTo>
                        <a:pt x="23" y="481"/>
                      </a:lnTo>
                      <a:lnTo>
                        <a:pt x="23" y="480"/>
                      </a:lnTo>
                      <a:lnTo>
                        <a:pt x="22" y="481"/>
                      </a:lnTo>
                      <a:lnTo>
                        <a:pt x="22" y="480"/>
                      </a:lnTo>
                      <a:lnTo>
                        <a:pt x="22" y="479"/>
                      </a:lnTo>
                      <a:lnTo>
                        <a:pt x="22" y="478"/>
                      </a:lnTo>
                      <a:lnTo>
                        <a:pt x="21" y="477"/>
                      </a:lnTo>
                      <a:lnTo>
                        <a:pt x="20" y="477"/>
                      </a:lnTo>
                      <a:lnTo>
                        <a:pt x="20" y="476"/>
                      </a:lnTo>
                      <a:lnTo>
                        <a:pt x="21" y="476"/>
                      </a:lnTo>
                      <a:lnTo>
                        <a:pt x="22" y="476"/>
                      </a:lnTo>
                      <a:lnTo>
                        <a:pt x="23" y="475"/>
                      </a:lnTo>
                      <a:lnTo>
                        <a:pt x="24" y="475"/>
                      </a:lnTo>
                      <a:lnTo>
                        <a:pt x="25" y="475"/>
                      </a:lnTo>
                      <a:lnTo>
                        <a:pt x="26" y="474"/>
                      </a:lnTo>
                      <a:lnTo>
                        <a:pt x="26" y="473"/>
                      </a:lnTo>
                      <a:lnTo>
                        <a:pt x="26" y="472"/>
                      </a:lnTo>
                      <a:lnTo>
                        <a:pt x="26" y="471"/>
                      </a:lnTo>
                      <a:lnTo>
                        <a:pt x="27" y="471"/>
                      </a:lnTo>
                      <a:lnTo>
                        <a:pt x="28" y="470"/>
                      </a:lnTo>
                      <a:lnTo>
                        <a:pt x="28" y="469"/>
                      </a:lnTo>
                      <a:lnTo>
                        <a:pt x="29" y="468"/>
                      </a:lnTo>
                      <a:lnTo>
                        <a:pt x="29" y="467"/>
                      </a:lnTo>
                      <a:lnTo>
                        <a:pt x="30" y="466"/>
                      </a:lnTo>
                      <a:lnTo>
                        <a:pt x="31" y="466"/>
                      </a:lnTo>
                      <a:lnTo>
                        <a:pt x="31" y="465"/>
                      </a:lnTo>
                      <a:lnTo>
                        <a:pt x="32" y="465"/>
                      </a:lnTo>
                      <a:lnTo>
                        <a:pt x="32" y="464"/>
                      </a:lnTo>
                      <a:lnTo>
                        <a:pt x="32" y="462"/>
                      </a:lnTo>
                      <a:lnTo>
                        <a:pt x="32" y="461"/>
                      </a:lnTo>
                      <a:lnTo>
                        <a:pt x="33" y="461"/>
                      </a:lnTo>
                      <a:lnTo>
                        <a:pt x="33" y="460"/>
                      </a:lnTo>
                      <a:lnTo>
                        <a:pt x="33" y="459"/>
                      </a:lnTo>
                      <a:lnTo>
                        <a:pt x="33" y="458"/>
                      </a:lnTo>
                      <a:lnTo>
                        <a:pt x="32" y="458"/>
                      </a:lnTo>
                      <a:lnTo>
                        <a:pt x="32" y="457"/>
                      </a:lnTo>
                      <a:lnTo>
                        <a:pt x="31" y="457"/>
                      </a:lnTo>
                      <a:lnTo>
                        <a:pt x="31" y="456"/>
                      </a:lnTo>
                      <a:lnTo>
                        <a:pt x="30" y="456"/>
                      </a:lnTo>
                      <a:lnTo>
                        <a:pt x="30" y="455"/>
                      </a:lnTo>
                      <a:lnTo>
                        <a:pt x="31" y="454"/>
                      </a:lnTo>
                      <a:lnTo>
                        <a:pt x="30" y="454"/>
                      </a:lnTo>
                      <a:lnTo>
                        <a:pt x="30" y="453"/>
                      </a:lnTo>
                      <a:lnTo>
                        <a:pt x="29" y="452"/>
                      </a:lnTo>
                      <a:lnTo>
                        <a:pt x="28" y="452"/>
                      </a:lnTo>
                      <a:lnTo>
                        <a:pt x="28" y="451"/>
                      </a:lnTo>
                      <a:lnTo>
                        <a:pt x="29" y="451"/>
                      </a:lnTo>
                      <a:lnTo>
                        <a:pt x="29" y="450"/>
                      </a:lnTo>
                      <a:lnTo>
                        <a:pt x="28" y="449"/>
                      </a:lnTo>
                      <a:lnTo>
                        <a:pt x="27" y="449"/>
                      </a:lnTo>
                      <a:lnTo>
                        <a:pt x="27" y="448"/>
                      </a:lnTo>
                      <a:lnTo>
                        <a:pt x="28" y="447"/>
                      </a:lnTo>
                      <a:lnTo>
                        <a:pt x="29" y="447"/>
                      </a:lnTo>
                      <a:lnTo>
                        <a:pt x="30" y="447"/>
                      </a:lnTo>
                      <a:lnTo>
                        <a:pt x="30" y="446"/>
                      </a:lnTo>
                      <a:lnTo>
                        <a:pt x="31" y="446"/>
                      </a:lnTo>
                      <a:lnTo>
                        <a:pt x="31" y="445"/>
                      </a:lnTo>
                      <a:lnTo>
                        <a:pt x="31" y="444"/>
                      </a:lnTo>
                      <a:lnTo>
                        <a:pt x="31" y="443"/>
                      </a:lnTo>
                      <a:lnTo>
                        <a:pt x="31" y="442"/>
                      </a:lnTo>
                      <a:lnTo>
                        <a:pt x="31" y="441"/>
                      </a:lnTo>
                      <a:lnTo>
                        <a:pt x="32" y="440"/>
                      </a:lnTo>
                      <a:lnTo>
                        <a:pt x="32" y="439"/>
                      </a:lnTo>
                      <a:lnTo>
                        <a:pt x="31" y="439"/>
                      </a:lnTo>
                      <a:lnTo>
                        <a:pt x="31" y="438"/>
                      </a:lnTo>
                      <a:lnTo>
                        <a:pt x="30" y="437"/>
                      </a:lnTo>
                      <a:lnTo>
                        <a:pt x="30" y="436"/>
                      </a:lnTo>
                      <a:lnTo>
                        <a:pt x="30" y="435"/>
                      </a:lnTo>
                      <a:lnTo>
                        <a:pt x="31" y="435"/>
                      </a:lnTo>
                      <a:lnTo>
                        <a:pt x="32" y="435"/>
                      </a:lnTo>
                      <a:lnTo>
                        <a:pt x="33" y="435"/>
                      </a:lnTo>
                      <a:lnTo>
                        <a:pt x="33" y="434"/>
                      </a:lnTo>
                      <a:lnTo>
                        <a:pt x="33" y="433"/>
                      </a:lnTo>
                      <a:lnTo>
                        <a:pt x="33" y="432"/>
                      </a:lnTo>
                      <a:lnTo>
                        <a:pt x="34" y="432"/>
                      </a:lnTo>
                      <a:lnTo>
                        <a:pt x="33" y="432"/>
                      </a:lnTo>
                      <a:lnTo>
                        <a:pt x="33" y="431"/>
                      </a:lnTo>
                      <a:lnTo>
                        <a:pt x="32" y="431"/>
                      </a:lnTo>
                      <a:lnTo>
                        <a:pt x="32" y="430"/>
                      </a:lnTo>
                      <a:lnTo>
                        <a:pt x="33" y="430"/>
                      </a:lnTo>
                      <a:lnTo>
                        <a:pt x="33" y="429"/>
                      </a:lnTo>
                      <a:lnTo>
                        <a:pt x="34" y="428"/>
                      </a:lnTo>
                      <a:lnTo>
                        <a:pt x="33" y="428"/>
                      </a:lnTo>
                      <a:lnTo>
                        <a:pt x="33" y="427"/>
                      </a:lnTo>
                      <a:lnTo>
                        <a:pt x="34" y="427"/>
                      </a:lnTo>
                      <a:lnTo>
                        <a:pt x="33" y="426"/>
                      </a:lnTo>
                      <a:lnTo>
                        <a:pt x="34" y="426"/>
                      </a:lnTo>
                      <a:lnTo>
                        <a:pt x="34" y="425"/>
                      </a:lnTo>
                      <a:lnTo>
                        <a:pt x="33" y="424"/>
                      </a:lnTo>
                      <a:lnTo>
                        <a:pt x="33" y="423"/>
                      </a:lnTo>
                      <a:lnTo>
                        <a:pt x="34" y="422"/>
                      </a:lnTo>
                      <a:lnTo>
                        <a:pt x="33" y="422"/>
                      </a:lnTo>
                      <a:lnTo>
                        <a:pt x="33" y="421"/>
                      </a:lnTo>
                      <a:lnTo>
                        <a:pt x="32" y="421"/>
                      </a:lnTo>
                      <a:lnTo>
                        <a:pt x="32" y="420"/>
                      </a:lnTo>
                      <a:lnTo>
                        <a:pt x="32" y="419"/>
                      </a:lnTo>
                      <a:lnTo>
                        <a:pt x="33" y="419"/>
                      </a:lnTo>
                      <a:lnTo>
                        <a:pt x="33" y="417"/>
                      </a:lnTo>
                      <a:lnTo>
                        <a:pt x="32" y="416"/>
                      </a:lnTo>
                      <a:lnTo>
                        <a:pt x="32" y="415"/>
                      </a:lnTo>
                      <a:lnTo>
                        <a:pt x="33" y="415"/>
                      </a:lnTo>
                      <a:lnTo>
                        <a:pt x="33" y="416"/>
                      </a:lnTo>
                      <a:lnTo>
                        <a:pt x="33" y="417"/>
                      </a:lnTo>
                      <a:lnTo>
                        <a:pt x="34" y="417"/>
                      </a:lnTo>
                      <a:lnTo>
                        <a:pt x="35" y="417"/>
                      </a:lnTo>
                      <a:lnTo>
                        <a:pt x="36" y="417"/>
                      </a:lnTo>
                      <a:lnTo>
                        <a:pt x="37" y="417"/>
                      </a:lnTo>
                      <a:lnTo>
                        <a:pt x="37" y="416"/>
                      </a:lnTo>
                      <a:lnTo>
                        <a:pt x="38" y="416"/>
                      </a:lnTo>
                      <a:lnTo>
                        <a:pt x="39" y="416"/>
                      </a:lnTo>
                      <a:lnTo>
                        <a:pt x="39" y="415"/>
                      </a:lnTo>
                      <a:lnTo>
                        <a:pt x="39" y="414"/>
                      </a:lnTo>
                      <a:lnTo>
                        <a:pt x="40" y="413"/>
                      </a:lnTo>
                      <a:lnTo>
                        <a:pt x="41" y="412"/>
                      </a:lnTo>
                      <a:lnTo>
                        <a:pt x="41" y="411"/>
                      </a:lnTo>
                      <a:lnTo>
                        <a:pt x="40" y="411"/>
                      </a:lnTo>
                      <a:lnTo>
                        <a:pt x="39" y="411"/>
                      </a:lnTo>
                      <a:lnTo>
                        <a:pt x="38" y="411"/>
                      </a:lnTo>
                      <a:lnTo>
                        <a:pt x="38" y="410"/>
                      </a:lnTo>
                      <a:lnTo>
                        <a:pt x="38" y="409"/>
                      </a:lnTo>
                      <a:lnTo>
                        <a:pt x="37" y="409"/>
                      </a:lnTo>
                      <a:lnTo>
                        <a:pt x="37" y="408"/>
                      </a:lnTo>
                      <a:lnTo>
                        <a:pt x="37" y="407"/>
                      </a:lnTo>
                      <a:lnTo>
                        <a:pt x="37" y="406"/>
                      </a:lnTo>
                      <a:lnTo>
                        <a:pt x="36" y="406"/>
                      </a:lnTo>
                      <a:lnTo>
                        <a:pt x="36" y="405"/>
                      </a:lnTo>
                      <a:lnTo>
                        <a:pt x="35" y="405"/>
                      </a:lnTo>
                      <a:lnTo>
                        <a:pt x="34" y="405"/>
                      </a:lnTo>
                      <a:lnTo>
                        <a:pt x="35" y="404"/>
                      </a:lnTo>
                      <a:lnTo>
                        <a:pt x="34" y="404"/>
                      </a:lnTo>
                      <a:lnTo>
                        <a:pt x="34" y="403"/>
                      </a:lnTo>
                      <a:lnTo>
                        <a:pt x="33" y="404"/>
                      </a:lnTo>
                      <a:lnTo>
                        <a:pt x="32" y="404"/>
                      </a:lnTo>
                      <a:lnTo>
                        <a:pt x="32" y="403"/>
                      </a:lnTo>
                      <a:lnTo>
                        <a:pt x="32" y="402"/>
                      </a:lnTo>
                      <a:lnTo>
                        <a:pt x="31" y="402"/>
                      </a:lnTo>
                      <a:lnTo>
                        <a:pt x="30" y="402"/>
                      </a:lnTo>
                      <a:lnTo>
                        <a:pt x="30" y="401"/>
                      </a:lnTo>
                      <a:lnTo>
                        <a:pt x="30" y="400"/>
                      </a:lnTo>
                      <a:lnTo>
                        <a:pt x="31" y="399"/>
                      </a:lnTo>
                      <a:lnTo>
                        <a:pt x="30" y="399"/>
                      </a:lnTo>
                      <a:lnTo>
                        <a:pt x="30" y="398"/>
                      </a:lnTo>
                      <a:lnTo>
                        <a:pt x="29" y="398"/>
                      </a:lnTo>
                      <a:lnTo>
                        <a:pt x="28" y="399"/>
                      </a:lnTo>
                      <a:lnTo>
                        <a:pt x="27" y="399"/>
                      </a:lnTo>
                      <a:lnTo>
                        <a:pt x="27" y="398"/>
                      </a:lnTo>
                      <a:lnTo>
                        <a:pt x="26" y="398"/>
                      </a:lnTo>
                      <a:lnTo>
                        <a:pt x="26" y="397"/>
                      </a:lnTo>
                      <a:lnTo>
                        <a:pt x="26" y="396"/>
                      </a:lnTo>
                      <a:lnTo>
                        <a:pt x="26" y="395"/>
                      </a:lnTo>
                      <a:lnTo>
                        <a:pt x="25" y="395"/>
                      </a:lnTo>
                      <a:lnTo>
                        <a:pt x="24" y="395"/>
                      </a:lnTo>
                      <a:lnTo>
                        <a:pt x="23" y="395"/>
                      </a:lnTo>
                      <a:lnTo>
                        <a:pt x="21" y="394"/>
                      </a:lnTo>
                      <a:lnTo>
                        <a:pt x="20" y="394"/>
                      </a:lnTo>
                      <a:lnTo>
                        <a:pt x="20" y="393"/>
                      </a:lnTo>
                      <a:lnTo>
                        <a:pt x="20" y="392"/>
                      </a:lnTo>
                      <a:lnTo>
                        <a:pt x="19" y="392"/>
                      </a:lnTo>
                      <a:lnTo>
                        <a:pt x="18" y="392"/>
                      </a:lnTo>
                      <a:lnTo>
                        <a:pt x="18" y="391"/>
                      </a:lnTo>
                      <a:lnTo>
                        <a:pt x="17" y="390"/>
                      </a:lnTo>
                      <a:lnTo>
                        <a:pt x="16" y="390"/>
                      </a:lnTo>
                      <a:lnTo>
                        <a:pt x="15" y="389"/>
                      </a:lnTo>
                      <a:lnTo>
                        <a:pt x="16" y="389"/>
                      </a:lnTo>
                      <a:lnTo>
                        <a:pt x="17" y="389"/>
                      </a:lnTo>
                      <a:lnTo>
                        <a:pt x="18" y="388"/>
                      </a:lnTo>
                      <a:lnTo>
                        <a:pt x="18" y="387"/>
                      </a:lnTo>
                      <a:lnTo>
                        <a:pt x="17" y="387"/>
                      </a:lnTo>
                      <a:lnTo>
                        <a:pt x="17" y="386"/>
                      </a:lnTo>
                      <a:lnTo>
                        <a:pt x="18" y="386"/>
                      </a:lnTo>
                      <a:lnTo>
                        <a:pt x="18" y="385"/>
                      </a:lnTo>
                      <a:lnTo>
                        <a:pt x="19" y="384"/>
                      </a:lnTo>
                      <a:lnTo>
                        <a:pt x="20" y="383"/>
                      </a:lnTo>
                      <a:lnTo>
                        <a:pt x="19" y="383"/>
                      </a:lnTo>
                      <a:lnTo>
                        <a:pt x="19" y="382"/>
                      </a:lnTo>
                      <a:lnTo>
                        <a:pt x="19" y="381"/>
                      </a:lnTo>
                      <a:lnTo>
                        <a:pt x="19" y="380"/>
                      </a:lnTo>
                      <a:lnTo>
                        <a:pt x="18" y="380"/>
                      </a:lnTo>
                      <a:lnTo>
                        <a:pt x="18" y="379"/>
                      </a:lnTo>
                      <a:lnTo>
                        <a:pt x="17" y="378"/>
                      </a:lnTo>
                      <a:lnTo>
                        <a:pt x="16" y="378"/>
                      </a:lnTo>
                      <a:lnTo>
                        <a:pt x="16" y="377"/>
                      </a:lnTo>
                      <a:lnTo>
                        <a:pt x="16" y="376"/>
                      </a:lnTo>
                      <a:lnTo>
                        <a:pt x="16" y="374"/>
                      </a:lnTo>
                      <a:lnTo>
                        <a:pt x="17" y="373"/>
                      </a:lnTo>
                      <a:lnTo>
                        <a:pt x="18" y="372"/>
                      </a:lnTo>
                      <a:lnTo>
                        <a:pt x="18" y="371"/>
                      </a:lnTo>
                      <a:lnTo>
                        <a:pt x="19" y="370"/>
                      </a:lnTo>
                      <a:lnTo>
                        <a:pt x="18" y="370"/>
                      </a:lnTo>
                      <a:lnTo>
                        <a:pt x="18" y="369"/>
                      </a:lnTo>
                      <a:lnTo>
                        <a:pt x="17" y="369"/>
                      </a:lnTo>
                      <a:lnTo>
                        <a:pt x="16" y="369"/>
                      </a:lnTo>
                      <a:lnTo>
                        <a:pt x="16" y="368"/>
                      </a:lnTo>
                      <a:lnTo>
                        <a:pt x="17" y="367"/>
                      </a:lnTo>
                      <a:lnTo>
                        <a:pt x="16" y="366"/>
                      </a:lnTo>
                      <a:lnTo>
                        <a:pt x="15" y="366"/>
                      </a:lnTo>
                      <a:lnTo>
                        <a:pt x="15" y="365"/>
                      </a:lnTo>
                      <a:lnTo>
                        <a:pt x="16" y="365"/>
                      </a:lnTo>
                      <a:lnTo>
                        <a:pt x="17" y="365"/>
                      </a:lnTo>
                      <a:lnTo>
                        <a:pt x="18" y="365"/>
                      </a:lnTo>
                      <a:lnTo>
                        <a:pt x="19" y="365"/>
                      </a:lnTo>
                      <a:lnTo>
                        <a:pt x="20" y="364"/>
                      </a:lnTo>
                      <a:lnTo>
                        <a:pt x="19" y="363"/>
                      </a:lnTo>
                      <a:lnTo>
                        <a:pt x="19" y="362"/>
                      </a:lnTo>
                      <a:lnTo>
                        <a:pt x="18" y="362"/>
                      </a:lnTo>
                      <a:lnTo>
                        <a:pt x="17" y="362"/>
                      </a:lnTo>
                      <a:lnTo>
                        <a:pt x="17" y="361"/>
                      </a:lnTo>
                      <a:lnTo>
                        <a:pt x="18" y="360"/>
                      </a:lnTo>
                      <a:lnTo>
                        <a:pt x="19" y="360"/>
                      </a:lnTo>
                      <a:lnTo>
                        <a:pt x="19" y="359"/>
                      </a:lnTo>
                      <a:lnTo>
                        <a:pt x="19" y="358"/>
                      </a:lnTo>
                      <a:lnTo>
                        <a:pt x="18" y="358"/>
                      </a:lnTo>
                      <a:lnTo>
                        <a:pt x="17" y="358"/>
                      </a:lnTo>
                      <a:lnTo>
                        <a:pt x="17" y="357"/>
                      </a:lnTo>
                      <a:lnTo>
                        <a:pt x="18" y="357"/>
                      </a:lnTo>
                      <a:lnTo>
                        <a:pt x="19" y="356"/>
                      </a:lnTo>
                      <a:lnTo>
                        <a:pt x="19" y="355"/>
                      </a:lnTo>
                      <a:lnTo>
                        <a:pt x="20" y="354"/>
                      </a:lnTo>
                      <a:lnTo>
                        <a:pt x="21" y="354"/>
                      </a:lnTo>
                      <a:lnTo>
                        <a:pt x="21" y="353"/>
                      </a:lnTo>
                      <a:lnTo>
                        <a:pt x="22" y="353"/>
                      </a:lnTo>
                      <a:lnTo>
                        <a:pt x="23" y="352"/>
                      </a:lnTo>
                      <a:lnTo>
                        <a:pt x="24" y="352"/>
                      </a:lnTo>
                      <a:lnTo>
                        <a:pt x="25" y="351"/>
                      </a:lnTo>
                      <a:lnTo>
                        <a:pt x="25" y="350"/>
                      </a:lnTo>
                      <a:lnTo>
                        <a:pt x="24" y="349"/>
                      </a:lnTo>
                      <a:lnTo>
                        <a:pt x="22" y="349"/>
                      </a:lnTo>
                      <a:lnTo>
                        <a:pt x="21" y="349"/>
                      </a:lnTo>
                      <a:lnTo>
                        <a:pt x="21" y="348"/>
                      </a:lnTo>
                      <a:lnTo>
                        <a:pt x="20" y="348"/>
                      </a:lnTo>
                      <a:lnTo>
                        <a:pt x="20" y="347"/>
                      </a:lnTo>
                      <a:lnTo>
                        <a:pt x="20" y="346"/>
                      </a:lnTo>
                      <a:lnTo>
                        <a:pt x="20" y="345"/>
                      </a:lnTo>
                      <a:lnTo>
                        <a:pt x="21" y="344"/>
                      </a:lnTo>
                      <a:lnTo>
                        <a:pt x="22" y="343"/>
                      </a:lnTo>
                      <a:lnTo>
                        <a:pt x="21" y="343"/>
                      </a:lnTo>
                      <a:lnTo>
                        <a:pt x="22" y="342"/>
                      </a:lnTo>
                      <a:lnTo>
                        <a:pt x="21" y="342"/>
                      </a:lnTo>
                      <a:lnTo>
                        <a:pt x="21" y="341"/>
                      </a:lnTo>
                      <a:lnTo>
                        <a:pt x="22" y="341"/>
                      </a:lnTo>
                      <a:lnTo>
                        <a:pt x="23" y="340"/>
                      </a:lnTo>
                      <a:lnTo>
                        <a:pt x="22" y="340"/>
                      </a:lnTo>
                      <a:lnTo>
                        <a:pt x="22" y="339"/>
                      </a:lnTo>
                      <a:lnTo>
                        <a:pt x="22" y="338"/>
                      </a:lnTo>
                      <a:lnTo>
                        <a:pt x="21" y="338"/>
                      </a:lnTo>
                      <a:lnTo>
                        <a:pt x="20" y="338"/>
                      </a:lnTo>
                      <a:lnTo>
                        <a:pt x="20" y="337"/>
                      </a:lnTo>
                      <a:lnTo>
                        <a:pt x="21" y="337"/>
                      </a:lnTo>
                      <a:lnTo>
                        <a:pt x="22" y="336"/>
                      </a:lnTo>
                      <a:lnTo>
                        <a:pt x="22" y="335"/>
                      </a:lnTo>
                      <a:lnTo>
                        <a:pt x="23" y="335"/>
                      </a:lnTo>
                      <a:lnTo>
                        <a:pt x="24" y="335"/>
                      </a:lnTo>
                      <a:lnTo>
                        <a:pt x="25" y="335"/>
                      </a:lnTo>
                      <a:lnTo>
                        <a:pt x="26" y="334"/>
                      </a:lnTo>
                      <a:lnTo>
                        <a:pt x="27" y="334"/>
                      </a:lnTo>
                      <a:lnTo>
                        <a:pt x="28" y="334"/>
                      </a:lnTo>
                      <a:lnTo>
                        <a:pt x="29" y="334"/>
                      </a:lnTo>
                      <a:lnTo>
                        <a:pt x="29" y="333"/>
                      </a:lnTo>
                      <a:lnTo>
                        <a:pt x="30" y="333"/>
                      </a:lnTo>
                      <a:lnTo>
                        <a:pt x="31" y="332"/>
                      </a:lnTo>
                      <a:lnTo>
                        <a:pt x="32" y="331"/>
                      </a:lnTo>
                      <a:lnTo>
                        <a:pt x="33" y="331"/>
                      </a:lnTo>
                      <a:lnTo>
                        <a:pt x="33" y="330"/>
                      </a:lnTo>
                      <a:lnTo>
                        <a:pt x="34" y="330"/>
                      </a:lnTo>
                      <a:lnTo>
                        <a:pt x="35" y="330"/>
                      </a:lnTo>
                      <a:lnTo>
                        <a:pt x="35" y="329"/>
                      </a:lnTo>
                      <a:lnTo>
                        <a:pt x="36" y="329"/>
                      </a:lnTo>
                      <a:lnTo>
                        <a:pt x="36" y="328"/>
                      </a:lnTo>
                      <a:lnTo>
                        <a:pt x="36" y="327"/>
                      </a:lnTo>
                      <a:lnTo>
                        <a:pt x="36" y="326"/>
                      </a:lnTo>
                      <a:lnTo>
                        <a:pt x="35" y="326"/>
                      </a:lnTo>
                      <a:lnTo>
                        <a:pt x="35" y="325"/>
                      </a:lnTo>
                      <a:lnTo>
                        <a:pt x="34" y="325"/>
                      </a:lnTo>
                      <a:lnTo>
                        <a:pt x="33" y="326"/>
                      </a:lnTo>
                      <a:lnTo>
                        <a:pt x="32" y="326"/>
                      </a:lnTo>
                      <a:lnTo>
                        <a:pt x="31" y="327"/>
                      </a:lnTo>
                      <a:lnTo>
                        <a:pt x="30" y="327"/>
                      </a:lnTo>
                      <a:lnTo>
                        <a:pt x="29" y="327"/>
                      </a:lnTo>
                      <a:lnTo>
                        <a:pt x="28" y="327"/>
                      </a:lnTo>
                      <a:lnTo>
                        <a:pt x="27" y="328"/>
                      </a:lnTo>
                      <a:lnTo>
                        <a:pt x="26" y="329"/>
                      </a:lnTo>
                      <a:lnTo>
                        <a:pt x="24" y="329"/>
                      </a:lnTo>
                      <a:lnTo>
                        <a:pt x="23" y="329"/>
                      </a:lnTo>
                      <a:lnTo>
                        <a:pt x="22" y="329"/>
                      </a:lnTo>
                      <a:lnTo>
                        <a:pt x="21" y="330"/>
                      </a:lnTo>
                      <a:lnTo>
                        <a:pt x="20" y="330"/>
                      </a:lnTo>
                      <a:lnTo>
                        <a:pt x="19" y="331"/>
                      </a:lnTo>
                      <a:lnTo>
                        <a:pt x="18" y="331"/>
                      </a:lnTo>
                      <a:lnTo>
                        <a:pt x="17" y="330"/>
                      </a:lnTo>
                      <a:lnTo>
                        <a:pt x="17" y="329"/>
                      </a:lnTo>
                      <a:lnTo>
                        <a:pt x="17" y="328"/>
                      </a:lnTo>
                      <a:lnTo>
                        <a:pt x="16" y="328"/>
                      </a:lnTo>
                      <a:lnTo>
                        <a:pt x="15" y="327"/>
                      </a:lnTo>
                      <a:lnTo>
                        <a:pt x="17" y="326"/>
                      </a:lnTo>
                      <a:lnTo>
                        <a:pt x="17" y="325"/>
                      </a:lnTo>
                      <a:lnTo>
                        <a:pt x="16" y="324"/>
                      </a:lnTo>
                      <a:lnTo>
                        <a:pt x="17" y="324"/>
                      </a:lnTo>
                      <a:lnTo>
                        <a:pt x="17" y="323"/>
                      </a:lnTo>
                      <a:lnTo>
                        <a:pt x="16" y="323"/>
                      </a:lnTo>
                      <a:lnTo>
                        <a:pt x="15" y="323"/>
                      </a:lnTo>
                      <a:lnTo>
                        <a:pt x="14" y="323"/>
                      </a:lnTo>
                      <a:lnTo>
                        <a:pt x="14" y="322"/>
                      </a:lnTo>
                      <a:lnTo>
                        <a:pt x="15" y="322"/>
                      </a:lnTo>
                      <a:lnTo>
                        <a:pt x="16" y="321"/>
                      </a:lnTo>
                      <a:lnTo>
                        <a:pt x="16" y="320"/>
                      </a:lnTo>
                      <a:lnTo>
                        <a:pt x="17" y="320"/>
                      </a:lnTo>
                      <a:lnTo>
                        <a:pt x="17" y="319"/>
                      </a:lnTo>
                      <a:lnTo>
                        <a:pt x="17" y="318"/>
                      </a:lnTo>
                      <a:lnTo>
                        <a:pt x="16" y="318"/>
                      </a:lnTo>
                      <a:lnTo>
                        <a:pt x="16" y="317"/>
                      </a:lnTo>
                      <a:lnTo>
                        <a:pt x="17" y="317"/>
                      </a:lnTo>
                      <a:lnTo>
                        <a:pt x="17" y="316"/>
                      </a:lnTo>
                      <a:lnTo>
                        <a:pt x="16" y="316"/>
                      </a:lnTo>
                      <a:lnTo>
                        <a:pt x="17" y="316"/>
                      </a:lnTo>
                      <a:lnTo>
                        <a:pt x="17" y="315"/>
                      </a:lnTo>
                      <a:lnTo>
                        <a:pt x="18" y="315"/>
                      </a:lnTo>
                      <a:lnTo>
                        <a:pt x="18" y="314"/>
                      </a:lnTo>
                      <a:lnTo>
                        <a:pt x="17" y="314"/>
                      </a:lnTo>
                      <a:lnTo>
                        <a:pt x="17" y="313"/>
                      </a:lnTo>
                      <a:lnTo>
                        <a:pt x="16" y="313"/>
                      </a:lnTo>
                      <a:lnTo>
                        <a:pt x="16" y="312"/>
                      </a:lnTo>
                      <a:lnTo>
                        <a:pt x="16" y="311"/>
                      </a:lnTo>
                      <a:lnTo>
                        <a:pt x="17" y="310"/>
                      </a:lnTo>
                      <a:lnTo>
                        <a:pt x="17" y="309"/>
                      </a:lnTo>
                      <a:lnTo>
                        <a:pt x="18" y="309"/>
                      </a:lnTo>
                      <a:lnTo>
                        <a:pt x="18" y="308"/>
                      </a:lnTo>
                      <a:lnTo>
                        <a:pt x="18" y="307"/>
                      </a:lnTo>
                      <a:lnTo>
                        <a:pt x="19" y="307"/>
                      </a:lnTo>
                      <a:lnTo>
                        <a:pt x="19" y="306"/>
                      </a:lnTo>
                      <a:lnTo>
                        <a:pt x="19" y="305"/>
                      </a:lnTo>
                      <a:lnTo>
                        <a:pt x="20" y="305"/>
                      </a:lnTo>
                      <a:lnTo>
                        <a:pt x="21" y="305"/>
                      </a:lnTo>
                      <a:lnTo>
                        <a:pt x="21" y="304"/>
                      </a:lnTo>
                      <a:lnTo>
                        <a:pt x="22" y="304"/>
                      </a:lnTo>
                      <a:lnTo>
                        <a:pt x="23" y="304"/>
                      </a:lnTo>
                      <a:lnTo>
                        <a:pt x="24" y="304"/>
                      </a:lnTo>
                      <a:lnTo>
                        <a:pt x="25" y="304"/>
                      </a:lnTo>
                      <a:lnTo>
                        <a:pt x="26" y="304"/>
                      </a:lnTo>
                      <a:lnTo>
                        <a:pt x="26" y="303"/>
                      </a:lnTo>
                      <a:lnTo>
                        <a:pt x="27" y="303"/>
                      </a:lnTo>
                      <a:lnTo>
                        <a:pt x="28" y="302"/>
                      </a:lnTo>
                      <a:lnTo>
                        <a:pt x="29" y="302"/>
                      </a:lnTo>
                      <a:lnTo>
                        <a:pt x="30" y="302"/>
                      </a:lnTo>
                      <a:lnTo>
                        <a:pt x="31" y="302"/>
                      </a:lnTo>
                      <a:lnTo>
                        <a:pt x="32" y="301"/>
                      </a:lnTo>
                      <a:lnTo>
                        <a:pt x="32" y="300"/>
                      </a:lnTo>
                      <a:lnTo>
                        <a:pt x="32" y="299"/>
                      </a:lnTo>
                      <a:lnTo>
                        <a:pt x="32" y="298"/>
                      </a:lnTo>
                      <a:lnTo>
                        <a:pt x="32" y="297"/>
                      </a:lnTo>
                      <a:lnTo>
                        <a:pt x="31" y="297"/>
                      </a:lnTo>
                      <a:lnTo>
                        <a:pt x="30" y="297"/>
                      </a:lnTo>
                      <a:lnTo>
                        <a:pt x="29" y="298"/>
                      </a:lnTo>
                      <a:lnTo>
                        <a:pt x="28" y="298"/>
                      </a:lnTo>
                      <a:lnTo>
                        <a:pt x="27" y="298"/>
                      </a:lnTo>
                      <a:lnTo>
                        <a:pt x="26" y="298"/>
                      </a:lnTo>
                      <a:lnTo>
                        <a:pt x="25" y="299"/>
                      </a:lnTo>
                      <a:lnTo>
                        <a:pt x="24" y="299"/>
                      </a:lnTo>
                      <a:lnTo>
                        <a:pt x="23" y="299"/>
                      </a:lnTo>
                      <a:lnTo>
                        <a:pt x="22" y="299"/>
                      </a:lnTo>
                      <a:lnTo>
                        <a:pt x="21" y="299"/>
                      </a:lnTo>
                      <a:lnTo>
                        <a:pt x="21" y="298"/>
                      </a:lnTo>
                      <a:lnTo>
                        <a:pt x="20" y="299"/>
                      </a:lnTo>
                      <a:lnTo>
                        <a:pt x="19" y="299"/>
                      </a:lnTo>
                      <a:lnTo>
                        <a:pt x="18" y="300"/>
                      </a:lnTo>
                      <a:lnTo>
                        <a:pt x="18" y="299"/>
                      </a:lnTo>
                      <a:lnTo>
                        <a:pt x="18" y="298"/>
                      </a:lnTo>
                      <a:lnTo>
                        <a:pt x="19" y="297"/>
                      </a:lnTo>
                      <a:lnTo>
                        <a:pt x="18" y="296"/>
                      </a:lnTo>
                      <a:lnTo>
                        <a:pt x="19" y="296"/>
                      </a:lnTo>
                      <a:lnTo>
                        <a:pt x="19" y="295"/>
                      </a:lnTo>
                      <a:lnTo>
                        <a:pt x="19" y="294"/>
                      </a:lnTo>
                      <a:lnTo>
                        <a:pt x="19" y="293"/>
                      </a:lnTo>
                      <a:lnTo>
                        <a:pt x="19" y="292"/>
                      </a:lnTo>
                      <a:lnTo>
                        <a:pt x="20" y="292"/>
                      </a:lnTo>
                      <a:lnTo>
                        <a:pt x="21" y="291"/>
                      </a:lnTo>
                      <a:lnTo>
                        <a:pt x="22" y="291"/>
                      </a:lnTo>
                      <a:lnTo>
                        <a:pt x="21" y="290"/>
                      </a:lnTo>
                      <a:lnTo>
                        <a:pt x="21" y="289"/>
                      </a:lnTo>
                      <a:lnTo>
                        <a:pt x="20" y="289"/>
                      </a:lnTo>
                      <a:lnTo>
                        <a:pt x="20" y="288"/>
                      </a:lnTo>
                      <a:lnTo>
                        <a:pt x="20" y="287"/>
                      </a:lnTo>
                      <a:lnTo>
                        <a:pt x="21" y="286"/>
                      </a:lnTo>
                      <a:lnTo>
                        <a:pt x="21" y="285"/>
                      </a:lnTo>
                      <a:lnTo>
                        <a:pt x="20" y="284"/>
                      </a:lnTo>
                      <a:lnTo>
                        <a:pt x="21" y="284"/>
                      </a:lnTo>
                      <a:lnTo>
                        <a:pt x="22" y="283"/>
                      </a:lnTo>
                      <a:lnTo>
                        <a:pt x="22" y="282"/>
                      </a:lnTo>
                      <a:lnTo>
                        <a:pt x="22" y="281"/>
                      </a:lnTo>
                      <a:lnTo>
                        <a:pt x="21" y="281"/>
                      </a:lnTo>
                      <a:lnTo>
                        <a:pt x="21" y="280"/>
                      </a:lnTo>
                      <a:lnTo>
                        <a:pt x="20" y="280"/>
                      </a:lnTo>
                      <a:lnTo>
                        <a:pt x="20" y="279"/>
                      </a:lnTo>
                      <a:lnTo>
                        <a:pt x="20" y="278"/>
                      </a:lnTo>
                      <a:lnTo>
                        <a:pt x="21" y="278"/>
                      </a:lnTo>
                      <a:lnTo>
                        <a:pt x="22" y="278"/>
                      </a:lnTo>
                      <a:lnTo>
                        <a:pt x="23" y="277"/>
                      </a:lnTo>
                      <a:lnTo>
                        <a:pt x="23" y="276"/>
                      </a:lnTo>
                      <a:lnTo>
                        <a:pt x="22" y="276"/>
                      </a:lnTo>
                      <a:lnTo>
                        <a:pt x="22" y="275"/>
                      </a:lnTo>
                      <a:lnTo>
                        <a:pt x="21" y="275"/>
                      </a:lnTo>
                      <a:lnTo>
                        <a:pt x="20" y="275"/>
                      </a:lnTo>
                      <a:lnTo>
                        <a:pt x="21" y="274"/>
                      </a:lnTo>
                      <a:lnTo>
                        <a:pt x="21" y="273"/>
                      </a:lnTo>
                      <a:lnTo>
                        <a:pt x="22" y="272"/>
                      </a:lnTo>
                      <a:lnTo>
                        <a:pt x="21" y="271"/>
                      </a:lnTo>
                      <a:lnTo>
                        <a:pt x="22" y="271"/>
                      </a:lnTo>
                      <a:lnTo>
                        <a:pt x="22" y="270"/>
                      </a:lnTo>
                      <a:lnTo>
                        <a:pt x="22" y="269"/>
                      </a:lnTo>
                      <a:lnTo>
                        <a:pt x="23" y="269"/>
                      </a:lnTo>
                      <a:lnTo>
                        <a:pt x="23" y="268"/>
                      </a:lnTo>
                      <a:lnTo>
                        <a:pt x="24" y="268"/>
                      </a:lnTo>
                      <a:lnTo>
                        <a:pt x="26" y="268"/>
                      </a:lnTo>
                      <a:lnTo>
                        <a:pt x="27" y="267"/>
                      </a:lnTo>
                      <a:lnTo>
                        <a:pt x="29" y="268"/>
                      </a:lnTo>
                      <a:lnTo>
                        <a:pt x="30" y="268"/>
                      </a:lnTo>
                      <a:lnTo>
                        <a:pt x="31" y="268"/>
                      </a:lnTo>
                      <a:lnTo>
                        <a:pt x="31" y="267"/>
                      </a:lnTo>
                      <a:lnTo>
                        <a:pt x="31" y="266"/>
                      </a:lnTo>
                      <a:lnTo>
                        <a:pt x="31" y="265"/>
                      </a:lnTo>
                      <a:lnTo>
                        <a:pt x="31" y="264"/>
                      </a:lnTo>
                      <a:lnTo>
                        <a:pt x="31" y="263"/>
                      </a:lnTo>
                      <a:lnTo>
                        <a:pt x="30" y="263"/>
                      </a:lnTo>
                      <a:lnTo>
                        <a:pt x="29" y="263"/>
                      </a:lnTo>
                      <a:lnTo>
                        <a:pt x="28" y="264"/>
                      </a:lnTo>
                      <a:lnTo>
                        <a:pt x="27" y="264"/>
                      </a:lnTo>
                      <a:lnTo>
                        <a:pt x="26" y="265"/>
                      </a:lnTo>
                      <a:lnTo>
                        <a:pt x="25" y="265"/>
                      </a:lnTo>
                      <a:lnTo>
                        <a:pt x="24" y="265"/>
                      </a:lnTo>
                      <a:lnTo>
                        <a:pt x="24" y="264"/>
                      </a:lnTo>
                      <a:lnTo>
                        <a:pt x="23" y="264"/>
                      </a:lnTo>
                      <a:lnTo>
                        <a:pt x="24" y="263"/>
                      </a:lnTo>
                      <a:lnTo>
                        <a:pt x="24" y="262"/>
                      </a:lnTo>
                      <a:lnTo>
                        <a:pt x="24" y="261"/>
                      </a:lnTo>
                      <a:lnTo>
                        <a:pt x="24" y="260"/>
                      </a:lnTo>
                      <a:lnTo>
                        <a:pt x="24" y="259"/>
                      </a:lnTo>
                      <a:lnTo>
                        <a:pt x="23" y="258"/>
                      </a:lnTo>
                      <a:lnTo>
                        <a:pt x="22" y="258"/>
                      </a:lnTo>
                      <a:lnTo>
                        <a:pt x="21" y="258"/>
                      </a:lnTo>
                      <a:lnTo>
                        <a:pt x="20" y="258"/>
                      </a:lnTo>
                      <a:lnTo>
                        <a:pt x="20" y="257"/>
                      </a:lnTo>
                      <a:lnTo>
                        <a:pt x="21" y="256"/>
                      </a:lnTo>
                      <a:lnTo>
                        <a:pt x="21" y="255"/>
                      </a:lnTo>
                      <a:lnTo>
                        <a:pt x="22" y="255"/>
                      </a:lnTo>
                      <a:lnTo>
                        <a:pt x="21" y="254"/>
                      </a:lnTo>
                      <a:lnTo>
                        <a:pt x="20" y="253"/>
                      </a:lnTo>
                      <a:lnTo>
                        <a:pt x="19" y="253"/>
                      </a:lnTo>
                      <a:lnTo>
                        <a:pt x="18" y="252"/>
                      </a:lnTo>
                      <a:lnTo>
                        <a:pt x="18" y="251"/>
                      </a:lnTo>
                      <a:lnTo>
                        <a:pt x="17" y="252"/>
                      </a:lnTo>
                      <a:lnTo>
                        <a:pt x="17" y="251"/>
                      </a:lnTo>
                      <a:lnTo>
                        <a:pt x="17" y="250"/>
                      </a:lnTo>
                      <a:lnTo>
                        <a:pt x="18" y="250"/>
                      </a:lnTo>
                      <a:lnTo>
                        <a:pt x="19" y="250"/>
                      </a:lnTo>
                      <a:lnTo>
                        <a:pt x="19" y="249"/>
                      </a:lnTo>
                      <a:lnTo>
                        <a:pt x="19" y="248"/>
                      </a:lnTo>
                      <a:lnTo>
                        <a:pt x="18" y="248"/>
                      </a:lnTo>
                      <a:lnTo>
                        <a:pt x="17" y="248"/>
                      </a:lnTo>
                      <a:lnTo>
                        <a:pt x="16" y="248"/>
                      </a:lnTo>
                      <a:lnTo>
                        <a:pt x="15" y="248"/>
                      </a:lnTo>
                      <a:lnTo>
                        <a:pt x="15" y="247"/>
                      </a:lnTo>
                      <a:lnTo>
                        <a:pt x="16" y="247"/>
                      </a:lnTo>
                      <a:lnTo>
                        <a:pt x="16" y="246"/>
                      </a:lnTo>
                      <a:lnTo>
                        <a:pt x="16" y="245"/>
                      </a:lnTo>
                      <a:lnTo>
                        <a:pt x="15" y="245"/>
                      </a:lnTo>
                      <a:lnTo>
                        <a:pt x="15" y="244"/>
                      </a:lnTo>
                      <a:lnTo>
                        <a:pt x="16" y="244"/>
                      </a:lnTo>
                      <a:lnTo>
                        <a:pt x="17" y="243"/>
                      </a:lnTo>
                      <a:lnTo>
                        <a:pt x="17" y="242"/>
                      </a:lnTo>
                      <a:lnTo>
                        <a:pt x="16" y="242"/>
                      </a:lnTo>
                      <a:lnTo>
                        <a:pt x="16" y="241"/>
                      </a:lnTo>
                      <a:lnTo>
                        <a:pt x="16" y="240"/>
                      </a:lnTo>
                      <a:lnTo>
                        <a:pt x="15" y="240"/>
                      </a:lnTo>
                      <a:lnTo>
                        <a:pt x="15" y="239"/>
                      </a:lnTo>
                      <a:lnTo>
                        <a:pt x="15" y="238"/>
                      </a:lnTo>
                      <a:lnTo>
                        <a:pt x="16" y="238"/>
                      </a:lnTo>
                      <a:lnTo>
                        <a:pt x="16" y="237"/>
                      </a:lnTo>
                      <a:lnTo>
                        <a:pt x="16" y="236"/>
                      </a:lnTo>
                      <a:lnTo>
                        <a:pt x="17" y="235"/>
                      </a:lnTo>
                      <a:lnTo>
                        <a:pt x="17" y="234"/>
                      </a:lnTo>
                      <a:lnTo>
                        <a:pt x="17" y="233"/>
                      </a:lnTo>
                      <a:lnTo>
                        <a:pt x="16" y="232"/>
                      </a:lnTo>
                      <a:lnTo>
                        <a:pt x="15" y="232"/>
                      </a:lnTo>
                      <a:lnTo>
                        <a:pt x="16" y="232"/>
                      </a:lnTo>
                      <a:lnTo>
                        <a:pt x="16" y="231"/>
                      </a:lnTo>
                      <a:lnTo>
                        <a:pt x="15" y="231"/>
                      </a:lnTo>
                      <a:lnTo>
                        <a:pt x="15" y="230"/>
                      </a:lnTo>
                      <a:lnTo>
                        <a:pt x="16" y="230"/>
                      </a:lnTo>
                      <a:lnTo>
                        <a:pt x="16" y="229"/>
                      </a:lnTo>
                      <a:lnTo>
                        <a:pt x="15" y="228"/>
                      </a:lnTo>
                      <a:lnTo>
                        <a:pt x="15" y="227"/>
                      </a:lnTo>
                      <a:lnTo>
                        <a:pt x="17" y="226"/>
                      </a:lnTo>
                      <a:lnTo>
                        <a:pt x="17" y="225"/>
                      </a:lnTo>
                      <a:lnTo>
                        <a:pt x="18" y="224"/>
                      </a:lnTo>
                      <a:lnTo>
                        <a:pt x="19" y="223"/>
                      </a:lnTo>
                      <a:lnTo>
                        <a:pt x="20" y="222"/>
                      </a:lnTo>
                      <a:lnTo>
                        <a:pt x="21" y="222"/>
                      </a:lnTo>
                      <a:lnTo>
                        <a:pt x="22" y="222"/>
                      </a:lnTo>
                      <a:lnTo>
                        <a:pt x="23" y="221"/>
                      </a:lnTo>
                      <a:lnTo>
                        <a:pt x="24" y="221"/>
                      </a:lnTo>
                      <a:lnTo>
                        <a:pt x="26" y="222"/>
                      </a:lnTo>
                      <a:lnTo>
                        <a:pt x="27" y="222"/>
                      </a:lnTo>
                      <a:lnTo>
                        <a:pt x="27" y="221"/>
                      </a:lnTo>
                      <a:lnTo>
                        <a:pt x="28" y="221"/>
                      </a:lnTo>
                      <a:lnTo>
                        <a:pt x="29" y="221"/>
                      </a:lnTo>
                      <a:lnTo>
                        <a:pt x="30" y="220"/>
                      </a:lnTo>
                      <a:lnTo>
                        <a:pt x="31" y="220"/>
                      </a:lnTo>
                      <a:lnTo>
                        <a:pt x="32" y="220"/>
                      </a:lnTo>
                      <a:lnTo>
                        <a:pt x="32" y="219"/>
                      </a:lnTo>
                      <a:lnTo>
                        <a:pt x="33" y="218"/>
                      </a:lnTo>
                      <a:lnTo>
                        <a:pt x="32" y="218"/>
                      </a:lnTo>
                      <a:lnTo>
                        <a:pt x="32" y="217"/>
                      </a:lnTo>
                      <a:lnTo>
                        <a:pt x="31" y="217"/>
                      </a:lnTo>
                      <a:lnTo>
                        <a:pt x="30" y="217"/>
                      </a:lnTo>
                      <a:lnTo>
                        <a:pt x="30" y="218"/>
                      </a:lnTo>
                      <a:lnTo>
                        <a:pt x="29" y="218"/>
                      </a:lnTo>
                      <a:lnTo>
                        <a:pt x="28" y="218"/>
                      </a:lnTo>
                      <a:lnTo>
                        <a:pt x="27" y="218"/>
                      </a:lnTo>
                      <a:lnTo>
                        <a:pt x="26" y="218"/>
                      </a:lnTo>
                      <a:lnTo>
                        <a:pt x="25" y="217"/>
                      </a:lnTo>
                      <a:lnTo>
                        <a:pt x="24" y="217"/>
                      </a:lnTo>
                      <a:lnTo>
                        <a:pt x="23" y="217"/>
                      </a:lnTo>
                      <a:lnTo>
                        <a:pt x="22" y="217"/>
                      </a:lnTo>
                      <a:lnTo>
                        <a:pt x="21" y="217"/>
                      </a:lnTo>
                      <a:lnTo>
                        <a:pt x="20" y="217"/>
                      </a:lnTo>
                      <a:lnTo>
                        <a:pt x="20" y="216"/>
                      </a:lnTo>
                      <a:lnTo>
                        <a:pt x="19" y="216"/>
                      </a:lnTo>
                      <a:lnTo>
                        <a:pt x="18" y="216"/>
                      </a:lnTo>
                      <a:lnTo>
                        <a:pt x="17" y="215"/>
                      </a:lnTo>
                      <a:lnTo>
                        <a:pt x="18" y="214"/>
                      </a:lnTo>
                      <a:lnTo>
                        <a:pt x="17" y="213"/>
                      </a:lnTo>
                      <a:lnTo>
                        <a:pt x="18" y="212"/>
                      </a:lnTo>
                      <a:lnTo>
                        <a:pt x="19" y="213"/>
                      </a:lnTo>
                      <a:lnTo>
                        <a:pt x="19" y="212"/>
                      </a:lnTo>
                      <a:lnTo>
                        <a:pt x="19" y="211"/>
                      </a:lnTo>
                      <a:lnTo>
                        <a:pt x="20" y="211"/>
                      </a:lnTo>
                      <a:lnTo>
                        <a:pt x="21" y="210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8"/>
                      </a:lnTo>
                      <a:lnTo>
                        <a:pt x="22" y="207"/>
                      </a:lnTo>
                      <a:lnTo>
                        <a:pt x="21" y="207"/>
                      </a:lnTo>
                      <a:lnTo>
                        <a:pt x="20" y="207"/>
                      </a:lnTo>
                      <a:lnTo>
                        <a:pt x="20" y="206"/>
                      </a:lnTo>
                      <a:lnTo>
                        <a:pt x="19" y="206"/>
                      </a:lnTo>
                      <a:lnTo>
                        <a:pt x="18" y="206"/>
                      </a:lnTo>
                      <a:lnTo>
                        <a:pt x="18" y="205"/>
                      </a:lnTo>
                      <a:lnTo>
                        <a:pt x="19" y="205"/>
                      </a:lnTo>
                      <a:lnTo>
                        <a:pt x="21" y="205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2" y="203"/>
                      </a:lnTo>
                      <a:lnTo>
                        <a:pt x="23" y="202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4" y="200"/>
                      </a:lnTo>
                      <a:lnTo>
                        <a:pt x="24" y="199"/>
                      </a:lnTo>
                      <a:lnTo>
                        <a:pt x="23" y="198"/>
                      </a:lnTo>
                      <a:lnTo>
                        <a:pt x="23" y="197"/>
                      </a:lnTo>
                      <a:lnTo>
                        <a:pt x="23" y="196"/>
                      </a:lnTo>
                      <a:lnTo>
                        <a:pt x="24" y="196"/>
                      </a:lnTo>
                      <a:lnTo>
                        <a:pt x="25" y="196"/>
                      </a:lnTo>
                      <a:lnTo>
                        <a:pt x="26" y="196"/>
                      </a:lnTo>
                      <a:lnTo>
                        <a:pt x="27" y="196"/>
                      </a:lnTo>
                      <a:lnTo>
                        <a:pt x="28" y="196"/>
                      </a:lnTo>
                      <a:lnTo>
                        <a:pt x="30" y="198"/>
                      </a:lnTo>
                      <a:lnTo>
                        <a:pt x="31" y="198"/>
                      </a:lnTo>
                      <a:lnTo>
                        <a:pt x="32" y="199"/>
                      </a:lnTo>
                      <a:lnTo>
                        <a:pt x="33" y="199"/>
                      </a:lnTo>
                      <a:lnTo>
                        <a:pt x="34" y="199"/>
                      </a:lnTo>
                      <a:lnTo>
                        <a:pt x="35" y="199"/>
                      </a:lnTo>
                      <a:lnTo>
                        <a:pt x="36" y="199"/>
                      </a:lnTo>
                      <a:lnTo>
                        <a:pt x="37" y="199"/>
                      </a:lnTo>
                      <a:lnTo>
                        <a:pt x="38" y="199"/>
                      </a:lnTo>
                      <a:lnTo>
                        <a:pt x="39" y="199"/>
                      </a:lnTo>
                      <a:lnTo>
                        <a:pt x="40" y="199"/>
                      </a:lnTo>
                      <a:lnTo>
                        <a:pt x="41" y="198"/>
                      </a:lnTo>
                      <a:lnTo>
                        <a:pt x="40" y="198"/>
                      </a:lnTo>
                      <a:lnTo>
                        <a:pt x="40" y="197"/>
                      </a:lnTo>
                      <a:lnTo>
                        <a:pt x="39" y="196"/>
                      </a:lnTo>
                      <a:lnTo>
                        <a:pt x="37" y="195"/>
                      </a:lnTo>
                      <a:lnTo>
                        <a:pt x="36" y="196"/>
                      </a:lnTo>
                      <a:lnTo>
                        <a:pt x="36" y="195"/>
                      </a:lnTo>
                      <a:lnTo>
                        <a:pt x="35" y="195"/>
                      </a:lnTo>
                      <a:lnTo>
                        <a:pt x="34" y="195"/>
                      </a:lnTo>
                      <a:lnTo>
                        <a:pt x="33" y="195"/>
                      </a:lnTo>
                      <a:lnTo>
                        <a:pt x="32" y="195"/>
                      </a:lnTo>
                      <a:lnTo>
                        <a:pt x="31" y="194"/>
                      </a:lnTo>
                      <a:lnTo>
                        <a:pt x="31" y="193"/>
                      </a:lnTo>
                      <a:lnTo>
                        <a:pt x="30" y="193"/>
                      </a:lnTo>
                      <a:lnTo>
                        <a:pt x="30" y="192"/>
                      </a:lnTo>
                      <a:lnTo>
                        <a:pt x="29" y="192"/>
                      </a:lnTo>
                      <a:lnTo>
                        <a:pt x="28" y="191"/>
                      </a:lnTo>
                      <a:lnTo>
                        <a:pt x="27" y="191"/>
                      </a:lnTo>
                      <a:lnTo>
                        <a:pt x="26" y="191"/>
                      </a:lnTo>
                      <a:lnTo>
                        <a:pt x="25" y="191"/>
                      </a:lnTo>
                      <a:lnTo>
                        <a:pt x="24" y="190"/>
                      </a:lnTo>
                      <a:lnTo>
                        <a:pt x="23" y="189"/>
                      </a:lnTo>
                      <a:lnTo>
                        <a:pt x="22" y="189"/>
                      </a:lnTo>
                      <a:lnTo>
                        <a:pt x="21" y="190"/>
                      </a:lnTo>
                      <a:lnTo>
                        <a:pt x="20" y="189"/>
                      </a:lnTo>
                      <a:lnTo>
                        <a:pt x="19" y="189"/>
                      </a:lnTo>
                      <a:lnTo>
                        <a:pt x="18" y="188"/>
                      </a:lnTo>
                      <a:lnTo>
                        <a:pt x="17" y="188"/>
                      </a:lnTo>
                      <a:lnTo>
                        <a:pt x="17" y="189"/>
                      </a:lnTo>
                      <a:lnTo>
                        <a:pt x="16" y="189"/>
                      </a:lnTo>
                      <a:lnTo>
                        <a:pt x="15" y="188"/>
                      </a:lnTo>
                      <a:lnTo>
                        <a:pt x="14" y="187"/>
                      </a:lnTo>
                      <a:lnTo>
                        <a:pt x="12" y="187"/>
                      </a:lnTo>
                      <a:lnTo>
                        <a:pt x="11" y="187"/>
                      </a:lnTo>
                      <a:lnTo>
                        <a:pt x="11" y="186"/>
                      </a:lnTo>
                      <a:lnTo>
                        <a:pt x="10" y="186"/>
                      </a:lnTo>
                      <a:lnTo>
                        <a:pt x="9" y="185"/>
                      </a:lnTo>
                      <a:lnTo>
                        <a:pt x="8" y="184"/>
                      </a:lnTo>
                      <a:lnTo>
                        <a:pt x="7" y="182"/>
                      </a:lnTo>
                      <a:lnTo>
                        <a:pt x="8" y="181"/>
                      </a:lnTo>
                      <a:lnTo>
                        <a:pt x="8" y="180"/>
                      </a:lnTo>
                      <a:lnTo>
                        <a:pt x="8" y="179"/>
                      </a:lnTo>
                      <a:lnTo>
                        <a:pt x="7" y="179"/>
                      </a:lnTo>
                      <a:lnTo>
                        <a:pt x="7" y="178"/>
                      </a:lnTo>
                      <a:lnTo>
                        <a:pt x="6" y="178"/>
                      </a:lnTo>
                      <a:lnTo>
                        <a:pt x="6" y="176"/>
                      </a:lnTo>
                      <a:lnTo>
                        <a:pt x="6" y="175"/>
                      </a:lnTo>
                      <a:lnTo>
                        <a:pt x="5" y="175"/>
                      </a:lnTo>
                      <a:lnTo>
                        <a:pt x="4" y="175"/>
                      </a:lnTo>
                      <a:lnTo>
                        <a:pt x="3" y="174"/>
                      </a:lnTo>
                      <a:lnTo>
                        <a:pt x="3" y="173"/>
                      </a:lnTo>
                      <a:lnTo>
                        <a:pt x="2" y="173"/>
                      </a:lnTo>
                      <a:lnTo>
                        <a:pt x="2" y="172"/>
                      </a:lnTo>
                      <a:lnTo>
                        <a:pt x="2" y="171"/>
                      </a:lnTo>
                      <a:lnTo>
                        <a:pt x="1" y="170"/>
                      </a:lnTo>
                      <a:lnTo>
                        <a:pt x="1" y="169"/>
                      </a:lnTo>
                      <a:lnTo>
                        <a:pt x="0" y="169"/>
                      </a:lnTo>
                      <a:lnTo>
                        <a:pt x="0" y="168"/>
                      </a:lnTo>
                      <a:lnTo>
                        <a:pt x="1" y="168"/>
                      </a:lnTo>
                      <a:lnTo>
                        <a:pt x="2" y="167"/>
                      </a:lnTo>
                      <a:lnTo>
                        <a:pt x="2" y="166"/>
                      </a:lnTo>
                      <a:lnTo>
                        <a:pt x="2" y="165"/>
                      </a:lnTo>
                      <a:lnTo>
                        <a:pt x="3" y="165"/>
                      </a:lnTo>
                      <a:lnTo>
                        <a:pt x="4" y="164"/>
                      </a:lnTo>
                      <a:lnTo>
                        <a:pt x="5" y="163"/>
                      </a:lnTo>
                      <a:lnTo>
                        <a:pt x="6" y="162"/>
                      </a:lnTo>
                      <a:lnTo>
                        <a:pt x="6" y="161"/>
                      </a:lnTo>
                      <a:lnTo>
                        <a:pt x="7" y="161"/>
                      </a:lnTo>
                      <a:lnTo>
                        <a:pt x="8" y="160"/>
                      </a:lnTo>
                      <a:lnTo>
                        <a:pt x="8" y="159"/>
                      </a:lnTo>
                      <a:lnTo>
                        <a:pt x="9" y="159"/>
                      </a:lnTo>
                      <a:lnTo>
                        <a:pt x="10" y="159"/>
                      </a:lnTo>
                      <a:lnTo>
                        <a:pt x="11" y="159"/>
                      </a:lnTo>
                      <a:lnTo>
                        <a:pt x="11" y="158"/>
                      </a:lnTo>
                      <a:lnTo>
                        <a:pt x="12" y="157"/>
                      </a:lnTo>
                      <a:lnTo>
                        <a:pt x="12" y="156"/>
                      </a:lnTo>
                      <a:lnTo>
                        <a:pt x="12" y="155"/>
                      </a:lnTo>
                      <a:lnTo>
                        <a:pt x="12" y="154"/>
                      </a:lnTo>
                      <a:lnTo>
                        <a:pt x="12" y="153"/>
                      </a:lnTo>
                      <a:lnTo>
                        <a:pt x="11" y="153"/>
                      </a:lnTo>
                      <a:lnTo>
                        <a:pt x="10" y="153"/>
                      </a:lnTo>
                      <a:lnTo>
                        <a:pt x="10" y="152"/>
                      </a:lnTo>
                      <a:lnTo>
                        <a:pt x="11" y="152"/>
                      </a:lnTo>
                      <a:lnTo>
                        <a:pt x="11" y="151"/>
                      </a:lnTo>
                      <a:lnTo>
                        <a:pt x="10" y="151"/>
                      </a:lnTo>
                      <a:lnTo>
                        <a:pt x="11" y="150"/>
                      </a:lnTo>
                      <a:lnTo>
                        <a:pt x="11" y="149"/>
                      </a:lnTo>
                      <a:lnTo>
                        <a:pt x="12" y="148"/>
                      </a:lnTo>
                      <a:lnTo>
                        <a:pt x="13" y="147"/>
                      </a:lnTo>
                      <a:lnTo>
                        <a:pt x="14" y="147"/>
                      </a:lnTo>
                      <a:lnTo>
                        <a:pt x="14" y="146"/>
                      </a:lnTo>
                      <a:lnTo>
                        <a:pt x="15" y="146"/>
                      </a:lnTo>
                      <a:lnTo>
                        <a:pt x="16" y="146"/>
                      </a:lnTo>
                      <a:lnTo>
                        <a:pt x="16" y="145"/>
                      </a:lnTo>
                      <a:lnTo>
                        <a:pt x="17" y="145"/>
                      </a:lnTo>
                      <a:lnTo>
                        <a:pt x="18" y="144"/>
                      </a:lnTo>
                      <a:lnTo>
                        <a:pt x="19" y="143"/>
                      </a:lnTo>
                      <a:lnTo>
                        <a:pt x="20" y="143"/>
                      </a:lnTo>
                      <a:lnTo>
                        <a:pt x="21" y="143"/>
                      </a:lnTo>
                      <a:lnTo>
                        <a:pt x="21" y="142"/>
                      </a:lnTo>
                      <a:lnTo>
                        <a:pt x="22" y="141"/>
                      </a:lnTo>
                      <a:lnTo>
                        <a:pt x="23" y="141"/>
                      </a:lnTo>
                      <a:lnTo>
                        <a:pt x="24" y="141"/>
                      </a:lnTo>
                      <a:lnTo>
                        <a:pt x="25" y="141"/>
                      </a:lnTo>
                      <a:lnTo>
                        <a:pt x="26" y="141"/>
                      </a:lnTo>
                      <a:lnTo>
                        <a:pt x="27" y="141"/>
                      </a:lnTo>
                      <a:lnTo>
                        <a:pt x="28" y="141"/>
                      </a:lnTo>
                      <a:lnTo>
                        <a:pt x="28" y="140"/>
                      </a:lnTo>
                      <a:lnTo>
                        <a:pt x="27" y="139"/>
                      </a:lnTo>
                      <a:lnTo>
                        <a:pt x="27" y="138"/>
                      </a:lnTo>
                      <a:lnTo>
                        <a:pt x="27" y="137"/>
                      </a:lnTo>
                      <a:lnTo>
                        <a:pt x="27" y="136"/>
                      </a:lnTo>
                      <a:lnTo>
                        <a:pt x="28" y="135"/>
                      </a:lnTo>
                      <a:lnTo>
                        <a:pt x="28" y="134"/>
                      </a:lnTo>
                      <a:lnTo>
                        <a:pt x="29" y="133"/>
                      </a:lnTo>
                      <a:lnTo>
                        <a:pt x="30" y="133"/>
                      </a:lnTo>
                      <a:lnTo>
                        <a:pt x="31" y="133"/>
                      </a:lnTo>
                      <a:lnTo>
                        <a:pt x="33" y="132"/>
                      </a:lnTo>
                      <a:lnTo>
                        <a:pt x="34" y="131"/>
                      </a:lnTo>
                      <a:lnTo>
                        <a:pt x="33" y="131"/>
                      </a:lnTo>
                      <a:lnTo>
                        <a:pt x="32" y="131"/>
                      </a:lnTo>
                      <a:lnTo>
                        <a:pt x="31" y="131"/>
                      </a:lnTo>
                      <a:lnTo>
                        <a:pt x="31" y="130"/>
                      </a:lnTo>
                      <a:lnTo>
                        <a:pt x="30" y="129"/>
                      </a:lnTo>
                      <a:lnTo>
                        <a:pt x="30" y="128"/>
                      </a:lnTo>
                      <a:lnTo>
                        <a:pt x="31" y="128"/>
                      </a:lnTo>
                      <a:lnTo>
                        <a:pt x="32" y="127"/>
                      </a:lnTo>
                      <a:lnTo>
                        <a:pt x="33" y="127"/>
                      </a:lnTo>
                      <a:lnTo>
                        <a:pt x="34" y="126"/>
                      </a:lnTo>
                      <a:lnTo>
                        <a:pt x="35" y="126"/>
                      </a:lnTo>
                      <a:lnTo>
                        <a:pt x="36" y="125"/>
                      </a:lnTo>
                      <a:lnTo>
                        <a:pt x="37" y="124"/>
                      </a:lnTo>
                      <a:lnTo>
                        <a:pt x="37" y="123"/>
                      </a:lnTo>
                      <a:lnTo>
                        <a:pt x="36" y="122"/>
                      </a:lnTo>
                      <a:lnTo>
                        <a:pt x="35" y="122"/>
                      </a:lnTo>
                      <a:lnTo>
                        <a:pt x="35" y="121"/>
                      </a:lnTo>
                      <a:lnTo>
                        <a:pt x="36" y="120"/>
                      </a:lnTo>
                      <a:lnTo>
                        <a:pt x="36" y="119"/>
                      </a:lnTo>
                      <a:lnTo>
                        <a:pt x="37" y="119"/>
                      </a:lnTo>
                      <a:lnTo>
                        <a:pt x="38" y="119"/>
                      </a:lnTo>
                      <a:lnTo>
                        <a:pt x="38" y="118"/>
                      </a:lnTo>
                      <a:lnTo>
                        <a:pt x="39" y="118"/>
                      </a:lnTo>
                      <a:lnTo>
                        <a:pt x="39" y="119"/>
                      </a:lnTo>
                      <a:lnTo>
                        <a:pt x="41" y="119"/>
                      </a:lnTo>
                      <a:lnTo>
                        <a:pt x="42" y="119"/>
                      </a:lnTo>
                      <a:lnTo>
                        <a:pt x="43" y="118"/>
                      </a:lnTo>
                      <a:lnTo>
                        <a:pt x="44" y="118"/>
                      </a:lnTo>
                      <a:lnTo>
                        <a:pt x="46" y="118"/>
                      </a:lnTo>
                      <a:lnTo>
                        <a:pt x="47" y="118"/>
                      </a:lnTo>
                      <a:lnTo>
                        <a:pt x="47" y="117"/>
                      </a:lnTo>
                      <a:lnTo>
                        <a:pt x="47" y="116"/>
                      </a:lnTo>
                      <a:lnTo>
                        <a:pt x="47" y="115"/>
                      </a:lnTo>
                      <a:lnTo>
                        <a:pt x="49" y="115"/>
                      </a:lnTo>
                      <a:lnTo>
                        <a:pt x="50" y="115"/>
                      </a:lnTo>
                      <a:lnTo>
                        <a:pt x="50" y="114"/>
                      </a:lnTo>
                      <a:lnTo>
                        <a:pt x="50" y="113"/>
                      </a:lnTo>
                      <a:lnTo>
                        <a:pt x="51" y="113"/>
                      </a:lnTo>
                      <a:lnTo>
                        <a:pt x="52" y="113"/>
                      </a:lnTo>
                      <a:lnTo>
                        <a:pt x="53" y="113"/>
                      </a:lnTo>
                      <a:lnTo>
                        <a:pt x="53" y="112"/>
                      </a:lnTo>
                      <a:lnTo>
                        <a:pt x="54" y="112"/>
                      </a:lnTo>
                      <a:lnTo>
                        <a:pt x="54" y="111"/>
                      </a:lnTo>
                      <a:lnTo>
                        <a:pt x="55" y="111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10"/>
                      </a:lnTo>
                      <a:lnTo>
                        <a:pt x="59" y="108"/>
                      </a:lnTo>
                      <a:lnTo>
                        <a:pt x="60" y="108"/>
                      </a:lnTo>
                      <a:lnTo>
                        <a:pt x="60" y="107"/>
                      </a:lnTo>
                      <a:lnTo>
                        <a:pt x="61" y="107"/>
                      </a:lnTo>
                      <a:lnTo>
                        <a:pt x="62" y="106"/>
                      </a:lnTo>
                      <a:lnTo>
                        <a:pt x="63" y="106"/>
                      </a:lnTo>
                      <a:lnTo>
                        <a:pt x="64" y="106"/>
                      </a:lnTo>
                      <a:lnTo>
                        <a:pt x="65" y="106"/>
                      </a:lnTo>
                      <a:lnTo>
                        <a:pt x="66" y="105"/>
                      </a:lnTo>
                      <a:lnTo>
                        <a:pt x="66" y="104"/>
                      </a:lnTo>
                      <a:lnTo>
                        <a:pt x="66" y="103"/>
                      </a:lnTo>
                      <a:lnTo>
                        <a:pt x="65" y="103"/>
                      </a:lnTo>
                      <a:lnTo>
                        <a:pt x="65" y="102"/>
                      </a:lnTo>
                      <a:lnTo>
                        <a:pt x="66" y="101"/>
                      </a:lnTo>
                      <a:lnTo>
                        <a:pt x="66" y="100"/>
                      </a:lnTo>
                      <a:lnTo>
                        <a:pt x="67" y="100"/>
                      </a:lnTo>
                      <a:lnTo>
                        <a:pt x="68" y="100"/>
                      </a:lnTo>
                      <a:lnTo>
                        <a:pt x="69" y="100"/>
                      </a:lnTo>
                      <a:lnTo>
                        <a:pt x="72" y="100"/>
                      </a:lnTo>
                      <a:lnTo>
                        <a:pt x="72" y="99"/>
                      </a:lnTo>
                      <a:lnTo>
                        <a:pt x="73" y="99"/>
                      </a:lnTo>
                      <a:lnTo>
                        <a:pt x="74" y="97"/>
                      </a:lnTo>
                      <a:lnTo>
                        <a:pt x="74" y="96"/>
                      </a:lnTo>
                      <a:lnTo>
                        <a:pt x="75" y="95"/>
                      </a:lnTo>
                      <a:lnTo>
                        <a:pt x="76" y="94"/>
                      </a:lnTo>
                      <a:lnTo>
                        <a:pt x="76" y="93"/>
                      </a:lnTo>
                      <a:lnTo>
                        <a:pt x="76" y="91"/>
                      </a:lnTo>
                      <a:lnTo>
                        <a:pt x="76" y="90"/>
                      </a:lnTo>
                      <a:lnTo>
                        <a:pt x="76" y="89"/>
                      </a:lnTo>
                      <a:lnTo>
                        <a:pt x="76" y="87"/>
                      </a:lnTo>
                      <a:lnTo>
                        <a:pt x="76" y="86"/>
                      </a:lnTo>
                      <a:lnTo>
                        <a:pt x="75" y="86"/>
                      </a:lnTo>
                      <a:lnTo>
                        <a:pt x="75" y="85"/>
                      </a:lnTo>
                      <a:lnTo>
                        <a:pt x="75" y="84"/>
                      </a:lnTo>
                      <a:lnTo>
                        <a:pt x="76" y="84"/>
                      </a:lnTo>
                      <a:lnTo>
                        <a:pt x="76" y="85"/>
                      </a:lnTo>
                      <a:lnTo>
                        <a:pt x="78" y="85"/>
                      </a:lnTo>
                      <a:lnTo>
                        <a:pt x="79" y="84"/>
                      </a:lnTo>
                      <a:lnTo>
                        <a:pt x="80" y="83"/>
                      </a:lnTo>
                      <a:lnTo>
                        <a:pt x="81" y="83"/>
                      </a:lnTo>
                      <a:lnTo>
                        <a:pt x="83" y="82"/>
                      </a:lnTo>
                      <a:lnTo>
                        <a:pt x="84" y="82"/>
                      </a:lnTo>
                      <a:lnTo>
                        <a:pt x="85" y="82"/>
                      </a:lnTo>
                      <a:lnTo>
                        <a:pt x="86" y="83"/>
                      </a:lnTo>
                      <a:lnTo>
                        <a:pt x="86" y="84"/>
                      </a:lnTo>
                      <a:lnTo>
                        <a:pt x="87" y="84"/>
                      </a:lnTo>
                      <a:lnTo>
                        <a:pt x="87" y="85"/>
                      </a:lnTo>
                      <a:lnTo>
                        <a:pt x="87" y="86"/>
                      </a:lnTo>
                      <a:lnTo>
                        <a:pt x="86" y="87"/>
                      </a:lnTo>
                      <a:lnTo>
                        <a:pt x="86" y="88"/>
                      </a:lnTo>
                      <a:lnTo>
                        <a:pt x="86" y="89"/>
                      </a:lnTo>
                      <a:lnTo>
                        <a:pt x="87" y="90"/>
                      </a:lnTo>
                      <a:lnTo>
                        <a:pt x="87" y="91"/>
                      </a:lnTo>
                      <a:lnTo>
                        <a:pt x="88" y="91"/>
                      </a:lnTo>
                      <a:lnTo>
                        <a:pt x="89" y="92"/>
                      </a:lnTo>
                      <a:lnTo>
                        <a:pt x="90" y="93"/>
                      </a:lnTo>
                      <a:lnTo>
                        <a:pt x="90" y="95"/>
                      </a:lnTo>
                      <a:lnTo>
                        <a:pt x="90" y="96"/>
                      </a:lnTo>
                      <a:lnTo>
                        <a:pt x="92" y="98"/>
                      </a:lnTo>
                      <a:lnTo>
                        <a:pt x="93" y="99"/>
                      </a:lnTo>
                      <a:lnTo>
                        <a:pt x="94" y="100"/>
                      </a:lnTo>
                      <a:lnTo>
                        <a:pt x="94" y="101"/>
                      </a:lnTo>
                      <a:lnTo>
                        <a:pt x="96" y="102"/>
                      </a:lnTo>
                      <a:lnTo>
                        <a:pt x="96" y="103"/>
                      </a:lnTo>
                      <a:lnTo>
                        <a:pt x="96" y="104"/>
                      </a:lnTo>
                      <a:lnTo>
                        <a:pt x="96" y="105"/>
                      </a:lnTo>
                      <a:lnTo>
                        <a:pt x="96" y="106"/>
                      </a:lnTo>
                      <a:lnTo>
                        <a:pt x="96" y="107"/>
                      </a:lnTo>
                      <a:lnTo>
                        <a:pt x="96" y="108"/>
                      </a:lnTo>
                      <a:lnTo>
                        <a:pt x="97" y="108"/>
                      </a:lnTo>
                      <a:lnTo>
                        <a:pt x="98" y="109"/>
                      </a:lnTo>
                      <a:lnTo>
                        <a:pt x="99" y="109"/>
                      </a:lnTo>
                      <a:lnTo>
                        <a:pt x="99" y="110"/>
                      </a:lnTo>
                      <a:lnTo>
                        <a:pt x="98" y="111"/>
                      </a:lnTo>
                      <a:lnTo>
                        <a:pt x="97" y="111"/>
                      </a:lnTo>
                      <a:lnTo>
                        <a:pt x="96" y="112"/>
                      </a:lnTo>
                      <a:lnTo>
                        <a:pt x="94" y="113"/>
                      </a:lnTo>
                      <a:lnTo>
                        <a:pt x="94" y="114"/>
                      </a:lnTo>
                      <a:lnTo>
                        <a:pt x="95" y="115"/>
                      </a:lnTo>
                      <a:lnTo>
                        <a:pt x="95" y="116"/>
                      </a:lnTo>
                      <a:lnTo>
                        <a:pt x="95" y="117"/>
                      </a:lnTo>
                      <a:lnTo>
                        <a:pt x="94" y="117"/>
                      </a:lnTo>
                      <a:lnTo>
                        <a:pt x="94" y="118"/>
                      </a:lnTo>
                      <a:lnTo>
                        <a:pt x="95" y="119"/>
                      </a:lnTo>
                      <a:lnTo>
                        <a:pt x="95" y="122"/>
                      </a:lnTo>
                      <a:lnTo>
                        <a:pt x="95" y="123"/>
                      </a:lnTo>
                      <a:lnTo>
                        <a:pt x="95" y="124"/>
                      </a:lnTo>
                      <a:lnTo>
                        <a:pt x="96" y="125"/>
                      </a:lnTo>
                      <a:lnTo>
                        <a:pt x="98" y="125"/>
                      </a:lnTo>
                      <a:lnTo>
                        <a:pt x="99" y="126"/>
                      </a:lnTo>
                      <a:lnTo>
                        <a:pt x="99" y="127"/>
                      </a:lnTo>
                      <a:lnTo>
                        <a:pt x="99" y="128"/>
                      </a:lnTo>
                      <a:lnTo>
                        <a:pt x="100" y="129"/>
                      </a:lnTo>
                      <a:lnTo>
                        <a:pt x="100" y="130"/>
                      </a:lnTo>
                      <a:lnTo>
                        <a:pt x="100" y="131"/>
                      </a:lnTo>
                      <a:lnTo>
                        <a:pt x="100" y="132"/>
                      </a:lnTo>
                      <a:lnTo>
                        <a:pt x="101" y="133"/>
                      </a:lnTo>
                      <a:lnTo>
                        <a:pt x="102" y="134"/>
                      </a:lnTo>
                      <a:lnTo>
                        <a:pt x="103" y="134"/>
                      </a:lnTo>
                      <a:lnTo>
                        <a:pt x="103" y="135"/>
                      </a:lnTo>
                      <a:lnTo>
                        <a:pt x="105" y="135"/>
                      </a:lnTo>
                      <a:lnTo>
                        <a:pt x="107" y="136"/>
                      </a:lnTo>
                      <a:lnTo>
                        <a:pt x="107" y="137"/>
                      </a:lnTo>
                      <a:lnTo>
                        <a:pt x="107" y="139"/>
                      </a:lnTo>
                      <a:lnTo>
                        <a:pt x="108" y="139"/>
                      </a:lnTo>
                      <a:lnTo>
                        <a:pt x="108" y="140"/>
                      </a:lnTo>
                      <a:lnTo>
                        <a:pt x="109" y="139"/>
                      </a:lnTo>
                      <a:lnTo>
                        <a:pt x="110" y="139"/>
                      </a:lnTo>
                      <a:lnTo>
                        <a:pt x="110" y="140"/>
                      </a:lnTo>
                      <a:lnTo>
                        <a:pt x="111" y="141"/>
                      </a:lnTo>
                      <a:lnTo>
                        <a:pt x="112" y="141"/>
                      </a:lnTo>
                      <a:lnTo>
                        <a:pt x="113" y="141"/>
                      </a:lnTo>
                      <a:lnTo>
                        <a:pt x="114" y="141"/>
                      </a:lnTo>
                      <a:lnTo>
                        <a:pt x="115" y="141"/>
                      </a:lnTo>
                      <a:lnTo>
                        <a:pt x="117" y="142"/>
                      </a:lnTo>
                      <a:lnTo>
                        <a:pt x="118" y="142"/>
                      </a:lnTo>
                      <a:lnTo>
                        <a:pt x="119" y="142"/>
                      </a:lnTo>
                      <a:lnTo>
                        <a:pt x="120" y="142"/>
                      </a:lnTo>
                      <a:lnTo>
                        <a:pt x="121" y="142"/>
                      </a:lnTo>
                      <a:lnTo>
                        <a:pt x="122" y="142"/>
                      </a:lnTo>
                      <a:lnTo>
                        <a:pt x="122" y="143"/>
                      </a:lnTo>
                      <a:lnTo>
                        <a:pt x="123" y="143"/>
                      </a:lnTo>
                      <a:lnTo>
                        <a:pt x="124" y="144"/>
                      </a:lnTo>
                      <a:lnTo>
                        <a:pt x="125" y="145"/>
                      </a:lnTo>
                      <a:lnTo>
                        <a:pt x="125" y="146"/>
                      </a:lnTo>
                      <a:lnTo>
                        <a:pt x="126" y="146"/>
                      </a:lnTo>
                      <a:lnTo>
                        <a:pt x="127" y="146"/>
                      </a:lnTo>
                      <a:lnTo>
                        <a:pt x="128" y="146"/>
                      </a:lnTo>
                      <a:lnTo>
                        <a:pt x="129" y="146"/>
                      </a:lnTo>
                      <a:lnTo>
                        <a:pt x="129" y="147"/>
                      </a:lnTo>
                      <a:lnTo>
                        <a:pt x="129" y="148"/>
                      </a:lnTo>
                      <a:lnTo>
                        <a:pt x="130" y="148"/>
                      </a:lnTo>
                      <a:lnTo>
                        <a:pt x="131" y="148"/>
                      </a:lnTo>
                      <a:lnTo>
                        <a:pt x="131" y="149"/>
                      </a:lnTo>
                      <a:lnTo>
                        <a:pt x="132" y="150"/>
                      </a:lnTo>
                      <a:lnTo>
                        <a:pt x="133" y="149"/>
                      </a:lnTo>
                      <a:lnTo>
                        <a:pt x="134" y="149"/>
                      </a:lnTo>
                      <a:lnTo>
                        <a:pt x="134" y="148"/>
                      </a:lnTo>
                      <a:lnTo>
                        <a:pt x="134" y="149"/>
                      </a:lnTo>
                      <a:lnTo>
                        <a:pt x="134" y="148"/>
                      </a:lnTo>
                      <a:lnTo>
                        <a:pt x="135" y="148"/>
                      </a:lnTo>
                      <a:lnTo>
                        <a:pt x="136" y="148"/>
                      </a:lnTo>
                      <a:lnTo>
                        <a:pt x="137" y="147"/>
                      </a:lnTo>
                      <a:lnTo>
                        <a:pt x="138" y="147"/>
                      </a:lnTo>
                      <a:lnTo>
                        <a:pt x="138" y="148"/>
                      </a:lnTo>
                      <a:lnTo>
                        <a:pt x="139" y="148"/>
                      </a:lnTo>
                      <a:lnTo>
                        <a:pt x="140" y="147"/>
                      </a:lnTo>
                      <a:lnTo>
                        <a:pt x="140" y="146"/>
                      </a:lnTo>
                      <a:lnTo>
                        <a:pt x="141" y="146"/>
                      </a:lnTo>
                      <a:lnTo>
                        <a:pt x="142" y="145"/>
                      </a:lnTo>
                      <a:lnTo>
                        <a:pt x="141" y="144"/>
                      </a:lnTo>
                      <a:lnTo>
                        <a:pt x="142" y="143"/>
                      </a:lnTo>
                      <a:lnTo>
                        <a:pt x="143" y="142"/>
                      </a:lnTo>
                      <a:lnTo>
                        <a:pt x="143" y="141"/>
                      </a:lnTo>
                      <a:lnTo>
                        <a:pt x="144" y="141"/>
                      </a:lnTo>
                      <a:lnTo>
                        <a:pt x="145" y="141"/>
                      </a:lnTo>
                      <a:lnTo>
                        <a:pt x="146" y="141"/>
                      </a:lnTo>
                      <a:lnTo>
                        <a:pt x="146" y="140"/>
                      </a:lnTo>
                      <a:lnTo>
                        <a:pt x="146" y="139"/>
                      </a:lnTo>
                      <a:lnTo>
                        <a:pt x="147" y="139"/>
                      </a:lnTo>
                      <a:lnTo>
                        <a:pt x="148" y="139"/>
                      </a:lnTo>
                      <a:lnTo>
                        <a:pt x="149" y="138"/>
                      </a:lnTo>
                      <a:lnTo>
                        <a:pt x="150" y="138"/>
                      </a:lnTo>
                      <a:lnTo>
                        <a:pt x="151" y="139"/>
                      </a:lnTo>
                      <a:lnTo>
                        <a:pt x="152" y="139"/>
                      </a:lnTo>
                      <a:lnTo>
                        <a:pt x="153" y="138"/>
                      </a:lnTo>
                      <a:lnTo>
                        <a:pt x="153" y="136"/>
                      </a:lnTo>
                      <a:lnTo>
                        <a:pt x="153" y="135"/>
                      </a:lnTo>
                      <a:lnTo>
                        <a:pt x="153" y="134"/>
                      </a:lnTo>
                      <a:lnTo>
                        <a:pt x="153" y="133"/>
                      </a:lnTo>
                      <a:lnTo>
                        <a:pt x="153" y="132"/>
                      </a:lnTo>
                      <a:lnTo>
                        <a:pt x="154" y="132"/>
                      </a:lnTo>
                      <a:lnTo>
                        <a:pt x="155" y="132"/>
                      </a:lnTo>
                      <a:lnTo>
                        <a:pt x="156" y="132"/>
                      </a:lnTo>
                      <a:lnTo>
                        <a:pt x="157" y="132"/>
                      </a:lnTo>
                      <a:lnTo>
                        <a:pt x="157" y="131"/>
                      </a:lnTo>
                      <a:lnTo>
                        <a:pt x="158" y="130"/>
                      </a:lnTo>
                      <a:lnTo>
                        <a:pt x="159" y="130"/>
                      </a:lnTo>
                      <a:lnTo>
                        <a:pt x="159" y="129"/>
                      </a:lnTo>
                      <a:lnTo>
                        <a:pt x="160" y="128"/>
                      </a:lnTo>
                      <a:lnTo>
                        <a:pt x="161" y="128"/>
                      </a:lnTo>
                      <a:lnTo>
                        <a:pt x="162" y="128"/>
                      </a:lnTo>
                      <a:lnTo>
                        <a:pt x="163" y="129"/>
                      </a:lnTo>
                      <a:lnTo>
                        <a:pt x="164" y="130"/>
                      </a:lnTo>
                      <a:lnTo>
                        <a:pt x="165" y="131"/>
                      </a:lnTo>
                      <a:lnTo>
                        <a:pt x="166" y="131"/>
                      </a:lnTo>
                      <a:lnTo>
                        <a:pt x="167" y="130"/>
                      </a:lnTo>
                      <a:lnTo>
                        <a:pt x="168" y="130"/>
                      </a:lnTo>
                      <a:lnTo>
                        <a:pt x="169" y="128"/>
                      </a:lnTo>
                      <a:lnTo>
                        <a:pt x="170" y="128"/>
                      </a:lnTo>
                      <a:lnTo>
                        <a:pt x="171" y="128"/>
                      </a:lnTo>
                      <a:lnTo>
                        <a:pt x="172" y="128"/>
                      </a:lnTo>
                      <a:lnTo>
                        <a:pt x="173" y="128"/>
                      </a:lnTo>
                      <a:lnTo>
                        <a:pt x="174" y="128"/>
                      </a:lnTo>
                      <a:lnTo>
                        <a:pt x="175" y="127"/>
                      </a:lnTo>
                      <a:lnTo>
                        <a:pt x="177" y="125"/>
                      </a:lnTo>
                      <a:lnTo>
                        <a:pt x="178" y="124"/>
                      </a:lnTo>
                      <a:lnTo>
                        <a:pt x="179" y="124"/>
                      </a:lnTo>
                      <a:lnTo>
                        <a:pt x="180" y="124"/>
                      </a:lnTo>
                      <a:lnTo>
                        <a:pt x="181" y="125"/>
                      </a:lnTo>
                      <a:lnTo>
                        <a:pt x="182" y="126"/>
                      </a:lnTo>
                      <a:lnTo>
                        <a:pt x="182" y="128"/>
                      </a:lnTo>
                      <a:lnTo>
                        <a:pt x="183" y="128"/>
                      </a:lnTo>
                      <a:lnTo>
                        <a:pt x="183" y="129"/>
                      </a:lnTo>
                      <a:lnTo>
                        <a:pt x="184" y="130"/>
                      </a:lnTo>
                      <a:lnTo>
                        <a:pt x="185" y="131"/>
                      </a:lnTo>
                      <a:lnTo>
                        <a:pt x="186" y="131"/>
                      </a:lnTo>
                      <a:lnTo>
                        <a:pt x="187" y="130"/>
                      </a:lnTo>
                      <a:lnTo>
                        <a:pt x="188" y="130"/>
                      </a:lnTo>
                      <a:lnTo>
                        <a:pt x="189" y="130"/>
                      </a:lnTo>
                      <a:lnTo>
                        <a:pt x="190" y="131"/>
                      </a:lnTo>
                      <a:lnTo>
                        <a:pt x="191" y="131"/>
                      </a:lnTo>
                      <a:lnTo>
                        <a:pt x="191" y="132"/>
                      </a:lnTo>
                      <a:lnTo>
                        <a:pt x="192" y="132"/>
                      </a:lnTo>
                      <a:lnTo>
                        <a:pt x="193" y="133"/>
                      </a:lnTo>
                      <a:lnTo>
                        <a:pt x="194" y="132"/>
                      </a:lnTo>
                      <a:lnTo>
                        <a:pt x="195" y="132"/>
                      </a:lnTo>
                      <a:lnTo>
                        <a:pt x="195" y="131"/>
                      </a:lnTo>
                      <a:lnTo>
                        <a:pt x="196" y="130"/>
                      </a:lnTo>
                      <a:lnTo>
                        <a:pt x="196" y="129"/>
                      </a:lnTo>
                      <a:lnTo>
                        <a:pt x="197" y="129"/>
                      </a:lnTo>
                      <a:lnTo>
                        <a:pt x="198" y="129"/>
                      </a:lnTo>
                      <a:lnTo>
                        <a:pt x="199" y="128"/>
                      </a:lnTo>
                      <a:lnTo>
                        <a:pt x="200" y="127"/>
                      </a:lnTo>
                      <a:lnTo>
                        <a:pt x="200" y="126"/>
                      </a:lnTo>
                      <a:lnTo>
                        <a:pt x="200" y="125"/>
                      </a:lnTo>
                      <a:lnTo>
                        <a:pt x="201" y="125"/>
                      </a:lnTo>
                      <a:lnTo>
                        <a:pt x="201" y="124"/>
                      </a:lnTo>
                      <a:lnTo>
                        <a:pt x="201" y="122"/>
                      </a:lnTo>
                      <a:lnTo>
                        <a:pt x="202" y="121"/>
                      </a:lnTo>
                      <a:lnTo>
                        <a:pt x="203" y="121"/>
                      </a:lnTo>
                      <a:lnTo>
                        <a:pt x="203" y="120"/>
                      </a:lnTo>
                      <a:lnTo>
                        <a:pt x="203" y="118"/>
                      </a:lnTo>
                      <a:lnTo>
                        <a:pt x="203" y="117"/>
                      </a:lnTo>
                      <a:lnTo>
                        <a:pt x="203" y="116"/>
                      </a:lnTo>
                      <a:lnTo>
                        <a:pt x="203" y="115"/>
                      </a:lnTo>
                      <a:lnTo>
                        <a:pt x="204" y="115"/>
                      </a:lnTo>
                      <a:lnTo>
                        <a:pt x="205" y="115"/>
                      </a:lnTo>
                      <a:lnTo>
                        <a:pt x="206" y="115"/>
                      </a:lnTo>
                      <a:lnTo>
                        <a:pt x="207" y="116"/>
                      </a:lnTo>
                      <a:lnTo>
                        <a:pt x="208" y="116"/>
                      </a:lnTo>
                      <a:lnTo>
                        <a:pt x="208" y="117"/>
                      </a:lnTo>
                      <a:lnTo>
                        <a:pt x="209" y="117"/>
                      </a:lnTo>
                      <a:lnTo>
                        <a:pt x="210" y="117"/>
                      </a:lnTo>
                      <a:lnTo>
                        <a:pt x="211" y="117"/>
                      </a:lnTo>
                      <a:lnTo>
                        <a:pt x="212" y="117"/>
                      </a:lnTo>
                      <a:lnTo>
                        <a:pt x="212" y="116"/>
                      </a:lnTo>
                      <a:lnTo>
                        <a:pt x="212" y="114"/>
                      </a:lnTo>
                      <a:lnTo>
                        <a:pt x="212" y="113"/>
                      </a:lnTo>
                      <a:lnTo>
                        <a:pt x="213" y="113"/>
                      </a:lnTo>
                      <a:lnTo>
                        <a:pt x="214" y="112"/>
                      </a:lnTo>
                      <a:lnTo>
                        <a:pt x="214" y="111"/>
                      </a:lnTo>
                      <a:lnTo>
                        <a:pt x="215" y="111"/>
                      </a:lnTo>
                      <a:lnTo>
                        <a:pt x="216" y="110"/>
                      </a:lnTo>
                      <a:lnTo>
                        <a:pt x="216" y="109"/>
                      </a:lnTo>
                      <a:lnTo>
                        <a:pt x="217" y="109"/>
                      </a:lnTo>
                      <a:lnTo>
                        <a:pt x="218" y="109"/>
                      </a:lnTo>
                      <a:lnTo>
                        <a:pt x="218" y="108"/>
                      </a:lnTo>
                      <a:lnTo>
                        <a:pt x="219" y="107"/>
                      </a:lnTo>
                      <a:lnTo>
                        <a:pt x="219" y="106"/>
                      </a:lnTo>
                      <a:lnTo>
                        <a:pt x="219" y="105"/>
                      </a:lnTo>
                      <a:lnTo>
                        <a:pt x="219" y="104"/>
                      </a:lnTo>
                      <a:lnTo>
                        <a:pt x="220" y="103"/>
                      </a:lnTo>
                      <a:lnTo>
                        <a:pt x="221" y="102"/>
                      </a:lnTo>
                      <a:lnTo>
                        <a:pt x="222" y="101"/>
                      </a:lnTo>
                      <a:lnTo>
                        <a:pt x="223" y="100"/>
                      </a:lnTo>
                      <a:lnTo>
                        <a:pt x="224" y="99"/>
                      </a:lnTo>
                      <a:lnTo>
                        <a:pt x="224" y="96"/>
                      </a:lnTo>
                      <a:lnTo>
                        <a:pt x="225" y="95"/>
                      </a:lnTo>
                      <a:lnTo>
                        <a:pt x="225" y="94"/>
                      </a:lnTo>
                      <a:lnTo>
                        <a:pt x="225" y="93"/>
                      </a:lnTo>
                      <a:lnTo>
                        <a:pt x="224" y="92"/>
                      </a:lnTo>
                      <a:lnTo>
                        <a:pt x="225" y="92"/>
                      </a:lnTo>
                      <a:lnTo>
                        <a:pt x="225" y="91"/>
                      </a:lnTo>
                      <a:lnTo>
                        <a:pt x="226" y="91"/>
                      </a:lnTo>
                      <a:lnTo>
                        <a:pt x="227" y="91"/>
                      </a:lnTo>
                      <a:lnTo>
                        <a:pt x="228" y="91"/>
                      </a:lnTo>
                      <a:lnTo>
                        <a:pt x="230" y="91"/>
                      </a:lnTo>
                      <a:lnTo>
                        <a:pt x="231" y="91"/>
                      </a:lnTo>
                      <a:lnTo>
                        <a:pt x="231" y="90"/>
                      </a:lnTo>
                      <a:lnTo>
                        <a:pt x="231" y="89"/>
                      </a:lnTo>
                      <a:lnTo>
                        <a:pt x="231" y="88"/>
                      </a:lnTo>
                      <a:lnTo>
                        <a:pt x="232" y="88"/>
                      </a:lnTo>
                      <a:lnTo>
                        <a:pt x="233" y="88"/>
                      </a:lnTo>
                      <a:lnTo>
                        <a:pt x="233" y="87"/>
                      </a:lnTo>
                      <a:lnTo>
                        <a:pt x="233" y="86"/>
                      </a:lnTo>
                      <a:lnTo>
                        <a:pt x="233" y="85"/>
                      </a:lnTo>
                      <a:lnTo>
                        <a:pt x="233" y="84"/>
                      </a:lnTo>
                      <a:lnTo>
                        <a:pt x="232" y="84"/>
                      </a:lnTo>
                      <a:lnTo>
                        <a:pt x="231" y="84"/>
                      </a:lnTo>
                      <a:lnTo>
                        <a:pt x="231" y="83"/>
                      </a:lnTo>
                      <a:lnTo>
                        <a:pt x="230" y="83"/>
                      </a:lnTo>
                      <a:lnTo>
                        <a:pt x="230" y="82"/>
                      </a:lnTo>
                      <a:lnTo>
                        <a:pt x="232" y="80"/>
                      </a:lnTo>
                      <a:lnTo>
                        <a:pt x="232" y="79"/>
                      </a:lnTo>
                      <a:lnTo>
                        <a:pt x="231" y="79"/>
                      </a:lnTo>
                      <a:lnTo>
                        <a:pt x="230" y="79"/>
                      </a:lnTo>
                      <a:lnTo>
                        <a:pt x="230" y="78"/>
                      </a:lnTo>
                      <a:lnTo>
                        <a:pt x="231" y="78"/>
                      </a:lnTo>
                      <a:lnTo>
                        <a:pt x="231" y="77"/>
                      </a:lnTo>
                      <a:lnTo>
                        <a:pt x="232" y="76"/>
                      </a:lnTo>
                      <a:lnTo>
                        <a:pt x="233" y="76"/>
                      </a:lnTo>
                      <a:lnTo>
                        <a:pt x="233" y="75"/>
                      </a:lnTo>
                      <a:lnTo>
                        <a:pt x="234" y="75"/>
                      </a:lnTo>
                      <a:lnTo>
                        <a:pt x="234" y="74"/>
                      </a:lnTo>
                      <a:lnTo>
                        <a:pt x="235" y="73"/>
                      </a:lnTo>
                      <a:lnTo>
                        <a:pt x="234" y="71"/>
                      </a:lnTo>
                      <a:lnTo>
                        <a:pt x="233" y="71"/>
                      </a:lnTo>
                      <a:lnTo>
                        <a:pt x="233" y="70"/>
                      </a:lnTo>
                      <a:lnTo>
                        <a:pt x="232" y="70"/>
                      </a:lnTo>
                      <a:lnTo>
                        <a:pt x="231" y="70"/>
                      </a:lnTo>
                      <a:lnTo>
                        <a:pt x="230" y="70"/>
                      </a:lnTo>
                      <a:lnTo>
                        <a:pt x="230" y="69"/>
                      </a:lnTo>
                      <a:lnTo>
                        <a:pt x="229" y="69"/>
                      </a:lnTo>
                      <a:lnTo>
                        <a:pt x="227" y="67"/>
                      </a:lnTo>
                      <a:lnTo>
                        <a:pt x="226" y="67"/>
                      </a:lnTo>
                      <a:lnTo>
                        <a:pt x="226" y="66"/>
                      </a:lnTo>
                      <a:lnTo>
                        <a:pt x="225" y="66"/>
                      </a:lnTo>
                      <a:lnTo>
                        <a:pt x="225" y="65"/>
                      </a:lnTo>
                      <a:lnTo>
                        <a:pt x="225" y="64"/>
                      </a:lnTo>
                      <a:lnTo>
                        <a:pt x="224" y="63"/>
                      </a:lnTo>
                      <a:lnTo>
                        <a:pt x="225" y="63"/>
                      </a:lnTo>
                      <a:lnTo>
                        <a:pt x="225" y="62"/>
                      </a:lnTo>
                      <a:lnTo>
                        <a:pt x="225" y="61"/>
                      </a:lnTo>
                      <a:lnTo>
                        <a:pt x="223" y="59"/>
                      </a:lnTo>
                      <a:lnTo>
                        <a:pt x="223" y="57"/>
                      </a:lnTo>
                      <a:lnTo>
                        <a:pt x="222" y="57"/>
                      </a:lnTo>
                      <a:lnTo>
                        <a:pt x="222" y="56"/>
                      </a:lnTo>
                      <a:lnTo>
                        <a:pt x="221" y="56"/>
                      </a:lnTo>
                      <a:lnTo>
                        <a:pt x="222" y="55"/>
                      </a:lnTo>
                      <a:lnTo>
                        <a:pt x="222" y="54"/>
                      </a:lnTo>
                      <a:lnTo>
                        <a:pt x="221" y="54"/>
                      </a:lnTo>
                      <a:lnTo>
                        <a:pt x="222" y="53"/>
                      </a:lnTo>
                      <a:lnTo>
                        <a:pt x="222" y="52"/>
                      </a:lnTo>
                      <a:lnTo>
                        <a:pt x="222" y="51"/>
                      </a:lnTo>
                      <a:lnTo>
                        <a:pt x="221" y="51"/>
                      </a:lnTo>
                      <a:lnTo>
                        <a:pt x="221" y="50"/>
                      </a:lnTo>
                      <a:lnTo>
                        <a:pt x="221" y="49"/>
                      </a:lnTo>
                      <a:lnTo>
                        <a:pt x="222" y="48"/>
                      </a:lnTo>
                      <a:lnTo>
                        <a:pt x="222" y="47"/>
                      </a:lnTo>
                      <a:lnTo>
                        <a:pt x="223" y="46"/>
                      </a:lnTo>
                      <a:lnTo>
                        <a:pt x="223" y="45"/>
                      </a:lnTo>
                      <a:lnTo>
                        <a:pt x="224" y="45"/>
                      </a:lnTo>
                      <a:lnTo>
                        <a:pt x="225" y="44"/>
                      </a:lnTo>
                      <a:lnTo>
                        <a:pt x="226" y="43"/>
                      </a:lnTo>
                      <a:lnTo>
                        <a:pt x="227" y="42"/>
                      </a:lnTo>
                      <a:lnTo>
                        <a:pt x="227" y="41"/>
                      </a:lnTo>
                      <a:lnTo>
                        <a:pt x="228" y="41"/>
                      </a:lnTo>
                      <a:lnTo>
                        <a:pt x="229" y="41"/>
                      </a:lnTo>
                      <a:lnTo>
                        <a:pt x="232" y="40"/>
                      </a:lnTo>
                      <a:lnTo>
                        <a:pt x="233" y="40"/>
                      </a:lnTo>
                      <a:lnTo>
                        <a:pt x="234" y="40"/>
                      </a:lnTo>
                      <a:lnTo>
                        <a:pt x="235" y="39"/>
                      </a:lnTo>
                      <a:lnTo>
                        <a:pt x="237" y="38"/>
                      </a:lnTo>
                      <a:lnTo>
                        <a:pt x="238" y="38"/>
                      </a:lnTo>
                      <a:lnTo>
                        <a:pt x="238" y="37"/>
                      </a:lnTo>
                      <a:lnTo>
                        <a:pt x="239" y="37"/>
                      </a:lnTo>
                      <a:lnTo>
                        <a:pt x="240" y="37"/>
                      </a:lnTo>
                      <a:lnTo>
                        <a:pt x="240" y="36"/>
                      </a:lnTo>
                      <a:lnTo>
                        <a:pt x="240" y="34"/>
                      </a:lnTo>
                      <a:lnTo>
                        <a:pt x="241" y="33"/>
                      </a:lnTo>
                      <a:lnTo>
                        <a:pt x="241" y="32"/>
                      </a:lnTo>
                      <a:lnTo>
                        <a:pt x="243" y="31"/>
                      </a:lnTo>
                      <a:lnTo>
                        <a:pt x="243" y="32"/>
                      </a:lnTo>
                      <a:lnTo>
                        <a:pt x="245" y="32"/>
                      </a:lnTo>
                      <a:lnTo>
                        <a:pt x="246" y="32"/>
                      </a:lnTo>
                      <a:lnTo>
                        <a:pt x="248" y="31"/>
                      </a:lnTo>
                      <a:lnTo>
                        <a:pt x="248" y="30"/>
                      </a:lnTo>
                      <a:lnTo>
                        <a:pt x="249" y="30"/>
                      </a:lnTo>
                      <a:lnTo>
                        <a:pt x="249" y="29"/>
                      </a:lnTo>
                      <a:lnTo>
                        <a:pt x="250" y="29"/>
                      </a:lnTo>
                      <a:lnTo>
                        <a:pt x="251" y="29"/>
                      </a:lnTo>
                      <a:lnTo>
                        <a:pt x="252" y="29"/>
                      </a:lnTo>
                      <a:lnTo>
                        <a:pt x="253" y="29"/>
                      </a:lnTo>
                      <a:lnTo>
                        <a:pt x="254" y="29"/>
                      </a:lnTo>
                      <a:lnTo>
                        <a:pt x="255" y="30"/>
                      </a:lnTo>
                      <a:lnTo>
                        <a:pt x="255" y="31"/>
                      </a:lnTo>
                      <a:lnTo>
                        <a:pt x="256" y="31"/>
                      </a:lnTo>
                      <a:lnTo>
                        <a:pt x="257" y="34"/>
                      </a:lnTo>
                      <a:lnTo>
                        <a:pt x="258" y="35"/>
                      </a:lnTo>
                      <a:lnTo>
                        <a:pt x="258" y="36"/>
                      </a:lnTo>
                      <a:lnTo>
                        <a:pt x="259" y="37"/>
                      </a:lnTo>
                      <a:lnTo>
                        <a:pt x="260" y="38"/>
                      </a:lnTo>
                      <a:lnTo>
                        <a:pt x="261" y="38"/>
                      </a:lnTo>
                      <a:lnTo>
                        <a:pt x="262" y="38"/>
                      </a:lnTo>
                      <a:lnTo>
                        <a:pt x="262" y="39"/>
                      </a:lnTo>
                      <a:lnTo>
                        <a:pt x="263" y="40"/>
                      </a:lnTo>
                      <a:lnTo>
                        <a:pt x="264" y="40"/>
                      </a:lnTo>
                      <a:lnTo>
                        <a:pt x="264" y="41"/>
                      </a:lnTo>
                      <a:lnTo>
                        <a:pt x="265" y="41"/>
                      </a:lnTo>
                      <a:lnTo>
                        <a:pt x="265" y="42"/>
                      </a:lnTo>
                      <a:lnTo>
                        <a:pt x="265" y="43"/>
                      </a:lnTo>
                      <a:lnTo>
                        <a:pt x="266" y="43"/>
                      </a:lnTo>
                      <a:lnTo>
                        <a:pt x="266" y="42"/>
                      </a:lnTo>
                      <a:lnTo>
                        <a:pt x="267" y="42"/>
                      </a:lnTo>
                      <a:lnTo>
                        <a:pt x="268" y="42"/>
                      </a:lnTo>
                      <a:lnTo>
                        <a:pt x="269" y="42"/>
                      </a:lnTo>
                      <a:lnTo>
                        <a:pt x="270" y="41"/>
                      </a:lnTo>
                      <a:lnTo>
                        <a:pt x="271" y="41"/>
                      </a:lnTo>
                      <a:lnTo>
                        <a:pt x="271" y="42"/>
                      </a:lnTo>
                      <a:lnTo>
                        <a:pt x="272" y="42"/>
                      </a:lnTo>
                      <a:lnTo>
                        <a:pt x="272" y="43"/>
                      </a:lnTo>
                      <a:lnTo>
                        <a:pt x="273" y="43"/>
                      </a:lnTo>
                      <a:lnTo>
                        <a:pt x="274" y="43"/>
                      </a:lnTo>
                      <a:lnTo>
                        <a:pt x="275" y="41"/>
                      </a:lnTo>
                      <a:lnTo>
                        <a:pt x="275" y="40"/>
                      </a:lnTo>
                      <a:lnTo>
                        <a:pt x="276" y="40"/>
                      </a:lnTo>
                      <a:lnTo>
                        <a:pt x="277" y="41"/>
                      </a:lnTo>
                      <a:lnTo>
                        <a:pt x="277" y="40"/>
                      </a:lnTo>
                      <a:lnTo>
                        <a:pt x="278" y="40"/>
                      </a:lnTo>
                      <a:lnTo>
                        <a:pt x="279" y="41"/>
                      </a:lnTo>
                      <a:lnTo>
                        <a:pt x="280" y="41"/>
                      </a:lnTo>
                      <a:lnTo>
                        <a:pt x="281" y="42"/>
                      </a:lnTo>
                      <a:lnTo>
                        <a:pt x="282" y="42"/>
                      </a:lnTo>
                      <a:lnTo>
                        <a:pt x="283" y="42"/>
                      </a:lnTo>
                      <a:lnTo>
                        <a:pt x="283" y="43"/>
                      </a:lnTo>
                      <a:lnTo>
                        <a:pt x="283" y="44"/>
                      </a:lnTo>
                      <a:lnTo>
                        <a:pt x="284" y="44"/>
                      </a:lnTo>
                      <a:lnTo>
                        <a:pt x="285" y="44"/>
                      </a:lnTo>
                      <a:lnTo>
                        <a:pt x="286" y="44"/>
                      </a:lnTo>
                      <a:lnTo>
                        <a:pt x="287" y="44"/>
                      </a:lnTo>
                      <a:lnTo>
                        <a:pt x="287" y="43"/>
                      </a:lnTo>
                      <a:lnTo>
                        <a:pt x="288" y="43"/>
                      </a:lnTo>
                      <a:lnTo>
                        <a:pt x="289" y="44"/>
                      </a:lnTo>
                      <a:lnTo>
                        <a:pt x="290" y="45"/>
                      </a:lnTo>
                      <a:lnTo>
                        <a:pt x="290" y="46"/>
                      </a:lnTo>
                      <a:lnTo>
                        <a:pt x="290" y="47"/>
                      </a:lnTo>
                      <a:lnTo>
                        <a:pt x="290" y="48"/>
                      </a:lnTo>
                      <a:lnTo>
                        <a:pt x="290" y="49"/>
                      </a:lnTo>
                      <a:lnTo>
                        <a:pt x="290" y="50"/>
                      </a:lnTo>
                      <a:lnTo>
                        <a:pt x="290" y="51"/>
                      </a:lnTo>
                      <a:lnTo>
                        <a:pt x="290" y="52"/>
                      </a:lnTo>
                      <a:lnTo>
                        <a:pt x="291" y="53"/>
                      </a:lnTo>
                      <a:lnTo>
                        <a:pt x="292" y="53"/>
                      </a:lnTo>
                      <a:lnTo>
                        <a:pt x="293" y="53"/>
                      </a:lnTo>
                      <a:lnTo>
                        <a:pt x="294" y="53"/>
                      </a:lnTo>
                      <a:lnTo>
                        <a:pt x="294" y="54"/>
                      </a:lnTo>
                      <a:lnTo>
                        <a:pt x="295" y="56"/>
                      </a:lnTo>
                      <a:lnTo>
                        <a:pt x="296" y="56"/>
                      </a:lnTo>
                      <a:lnTo>
                        <a:pt x="296" y="57"/>
                      </a:lnTo>
                      <a:lnTo>
                        <a:pt x="297" y="56"/>
                      </a:lnTo>
                      <a:lnTo>
                        <a:pt x="298" y="56"/>
                      </a:lnTo>
                      <a:lnTo>
                        <a:pt x="299" y="56"/>
                      </a:lnTo>
                      <a:lnTo>
                        <a:pt x="300" y="57"/>
                      </a:lnTo>
                      <a:lnTo>
                        <a:pt x="299" y="58"/>
                      </a:lnTo>
                      <a:lnTo>
                        <a:pt x="299" y="59"/>
                      </a:lnTo>
                      <a:lnTo>
                        <a:pt x="300" y="59"/>
                      </a:lnTo>
                      <a:lnTo>
                        <a:pt x="300" y="60"/>
                      </a:lnTo>
                      <a:lnTo>
                        <a:pt x="300" y="61"/>
                      </a:lnTo>
                      <a:lnTo>
                        <a:pt x="301" y="62"/>
                      </a:lnTo>
                      <a:lnTo>
                        <a:pt x="304" y="62"/>
                      </a:lnTo>
                      <a:lnTo>
                        <a:pt x="304" y="61"/>
                      </a:lnTo>
                      <a:lnTo>
                        <a:pt x="305" y="60"/>
                      </a:lnTo>
                      <a:lnTo>
                        <a:pt x="305" y="59"/>
                      </a:lnTo>
                      <a:lnTo>
                        <a:pt x="306" y="59"/>
                      </a:lnTo>
                      <a:lnTo>
                        <a:pt x="307" y="58"/>
                      </a:lnTo>
                      <a:lnTo>
                        <a:pt x="308" y="57"/>
                      </a:lnTo>
                      <a:lnTo>
                        <a:pt x="308" y="56"/>
                      </a:lnTo>
                      <a:lnTo>
                        <a:pt x="308" y="55"/>
                      </a:lnTo>
                      <a:lnTo>
                        <a:pt x="309" y="55"/>
                      </a:lnTo>
                      <a:lnTo>
                        <a:pt x="310" y="56"/>
                      </a:lnTo>
                      <a:lnTo>
                        <a:pt x="311" y="57"/>
                      </a:lnTo>
                      <a:lnTo>
                        <a:pt x="312" y="57"/>
                      </a:lnTo>
                      <a:lnTo>
                        <a:pt x="313" y="56"/>
                      </a:lnTo>
                      <a:lnTo>
                        <a:pt x="314" y="57"/>
                      </a:lnTo>
                      <a:lnTo>
                        <a:pt x="315" y="56"/>
                      </a:lnTo>
                      <a:lnTo>
                        <a:pt x="315" y="57"/>
                      </a:lnTo>
                      <a:lnTo>
                        <a:pt x="315" y="56"/>
                      </a:lnTo>
                      <a:lnTo>
                        <a:pt x="316" y="56"/>
                      </a:lnTo>
                      <a:lnTo>
                        <a:pt x="317" y="55"/>
                      </a:lnTo>
                      <a:lnTo>
                        <a:pt x="317" y="54"/>
                      </a:lnTo>
                      <a:lnTo>
                        <a:pt x="318" y="54"/>
                      </a:lnTo>
                      <a:lnTo>
                        <a:pt x="318" y="53"/>
                      </a:lnTo>
                      <a:lnTo>
                        <a:pt x="319" y="54"/>
                      </a:lnTo>
                      <a:lnTo>
                        <a:pt x="320" y="54"/>
                      </a:lnTo>
                      <a:lnTo>
                        <a:pt x="321" y="54"/>
                      </a:lnTo>
                      <a:lnTo>
                        <a:pt x="322" y="54"/>
                      </a:lnTo>
                      <a:lnTo>
                        <a:pt x="323" y="54"/>
                      </a:lnTo>
                      <a:lnTo>
                        <a:pt x="324" y="54"/>
                      </a:lnTo>
                      <a:lnTo>
                        <a:pt x="325" y="54"/>
                      </a:lnTo>
                      <a:lnTo>
                        <a:pt x="326" y="53"/>
                      </a:lnTo>
                      <a:lnTo>
                        <a:pt x="326" y="52"/>
                      </a:lnTo>
                      <a:lnTo>
                        <a:pt x="326" y="51"/>
                      </a:lnTo>
                      <a:lnTo>
                        <a:pt x="327" y="51"/>
                      </a:lnTo>
                      <a:lnTo>
                        <a:pt x="329" y="51"/>
                      </a:lnTo>
                      <a:lnTo>
                        <a:pt x="330" y="51"/>
                      </a:lnTo>
                      <a:lnTo>
                        <a:pt x="331" y="50"/>
                      </a:lnTo>
                      <a:lnTo>
                        <a:pt x="331" y="49"/>
                      </a:lnTo>
                      <a:lnTo>
                        <a:pt x="331" y="48"/>
                      </a:lnTo>
                      <a:lnTo>
                        <a:pt x="332" y="48"/>
                      </a:lnTo>
                      <a:lnTo>
                        <a:pt x="333" y="47"/>
                      </a:lnTo>
                      <a:lnTo>
                        <a:pt x="334" y="46"/>
                      </a:lnTo>
                      <a:lnTo>
                        <a:pt x="335" y="46"/>
                      </a:lnTo>
                      <a:lnTo>
                        <a:pt x="336" y="46"/>
                      </a:lnTo>
                      <a:lnTo>
                        <a:pt x="337" y="45"/>
                      </a:lnTo>
                      <a:lnTo>
                        <a:pt x="337" y="44"/>
                      </a:lnTo>
                      <a:lnTo>
                        <a:pt x="337" y="43"/>
                      </a:lnTo>
                      <a:lnTo>
                        <a:pt x="339" y="42"/>
                      </a:lnTo>
                      <a:lnTo>
                        <a:pt x="340" y="41"/>
                      </a:lnTo>
                      <a:lnTo>
                        <a:pt x="341" y="41"/>
                      </a:lnTo>
                      <a:lnTo>
                        <a:pt x="342" y="41"/>
                      </a:lnTo>
                      <a:lnTo>
                        <a:pt x="343" y="41"/>
                      </a:lnTo>
                      <a:lnTo>
                        <a:pt x="344" y="41"/>
                      </a:lnTo>
                      <a:lnTo>
                        <a:pt x="346" y="39"/>
                      </a:lnTo>
                      <a:lnTo>
                        <a:pt x="347" y="39"/>
                      </a:lnTo>
                      <a:lnTo>
                        <a:pt x="348" y="40"/>
                      </a:lnTo>
                      <a:lnTo>
                        <a:pt x="349" y="40"/>
                      </a:lnTo>
                      <a:lnTo>
                        <a:pt x="350" y="40"/>
                      </a:lnTo>
                      <a:lnTo>
                        <a:pt x="351" y="40"/>
                      </a:lnTo>
                      <a:lnTo>
                        <a:pt x="352" y="40"/>
                      </a:lnTo>
                      <a:lnTo>
                        <a:pt x="353" y="40"/>
                      </a:lnTo>
                      <a:lnTo>
                        <a:pt x="355" y="40"/>
                      </a:lnTo>
                      <a:lnTo>
                        <a:pt x="357" y="40"/>
                      </a:lnTo>
                      <a:lnTo>
                        <a:pt x="359" y="38"/>
                      </a:lnTo>
                      <a:lnTo>
                        <a:pt x="360" y="38"/>
                      </a:lnTo>
                      <a:lnTo>
                        <a:pt x="361" y="39"/>
                      </a:lnTo>
                      <a:lnTo>
                        <a:pt x="362" y="39"/>
                      </a:lnTo>
                      <a:lnTo>
                        <a:pt x="363" y="38"/>
                      </a:lnTo>
                      <a:lnTo>
                        <a:pt x="364" y="39"/>
                      </a:lnTo>
                      <a:lnTo>
                        <a:pt x="365" y="39"/>
                      </a:lnTo>
                      <a:lnTo>
                        <a:pt x="366" y="38"/>
                      </a:lnTo>
                      <a:lnTo>
                        <a:pt x="367" y="38"/>
                      </a:lnTo>
                      <a:lnTo>
                        <a:pt x="367" y="39"/>
                      </a:lnTo>
                      <a:lnTo>
                        <a:pt x="368" y="39"/>
                      </a:lnTo>
                      <a:lnTo>
                        <a:pt x="368" y="40"/>
                      </a:lnTo>
                      <a:lnTo>
                        <a:pt x="369" y="40"/>
                      </a:lnTo>
                      <a:lnTo>
                        <a:pt x="370" y="41"/>
                      </a:lnTo>
                      <a:lnTo>
                        <a:pt x="371" y="41"/>
                      </a:lnTo>
                      <a:lnTo>
                        <a:pt x="372" y="41"/>
                      </a:lnTo>
                      <a:lnTo>
                        <a:pt x="372" y="40"/>
                      </a:lnTo>
                      <a:lnTo>
                        <a:pt x="372" y="39"/>
                      </a:lnTo>
                      <a:lnTo>
                        <a:pt x="373" y="39"/>
                      </a:lnTo>
                      <a:lnTo>
                        <a:pt x="374" y="39"/>
                      </a:lnTo>
                      <a:lnTo>
                        <a:pt x="374" y="38"/>
                      </a:lnTo>
                      <a:lnTo>
                        <a:pt x="375" y="38"/>
                      </a:lnTo>
                      <a:lnTo>
                        <a:pt x="376" y="39"/>
                      </a:lnTo>
                      <a:lnTo>
                        <a:pt x="377" y="39"/>
                      </a:lnTo>
                      <a:lnTo>
                        <a:pt x="377" y="38"/>
                      </a:lnTo>
                      <a:lnTo>
                        <a:pt x="378" y="37"/>
                      </a:lnTo>
                      <a:lnTo>
                        <a:pt x="379" y="35"/>
                      </a:lnTo>
                      <a:lnTo>
                        <a:pt x="379" y="34"/>
                      </a:lnTo>
                      <a:lnTo>
                        <a:pt x="380" y="33"/>
                      </a:lnTo>
                      <a:lnTo>
                        <a:pt x="380" y="32"/>
                      </a:lnTo>
                      <a:lnTo>
                        <a:pt x="381" y="31"/>
                      </a:lnTo>
                      <a:lnTo>
                        <a:pt x="382" y="30"/>
                      </a:lnTo>
                      <a:lnTo>
                        <a:pt x="384" y="29"/>
                      </a:lnTo>
                      <a:lnTo>
                        <a:pt x="385" y="29"/>
                      </a:lnTo>
                      <a:lnTo>
                        <a:pt x="385" y="28"/>
                      </a:lnTo>
                      <a:lnTo>
                        <a:pt x="386" y="28"/>
                      </a:lnTo>
                      <a:lnTo>
                        <a:pt x="386" y="27"/>
                      </a:lnTo>
                      <a:lnTo>
                        <a:pt x="386" y="26"/>
                      </a:lnTo>
                      <a:lnTo>
                        <a:pt x="386" y="24"/>
                      </a:lnTo>
                      <a:lnTo>
                        <a:pt x="386" y="23"/>
                      </a:lnTo>
                      <a:lnTo>
                        <a:pt x="387" y="22"/>
                      </a:lnTo>
                      <a:lnTo>
                        <a:pt x="388" y="22"/>
                      </a:lnTo>
                      <a:lnTo>
                        <a:pt x="389" y="22"/>
                      </a:lnTo>
                      <a:lnTo>
                        <a:pt x="390" y="22"/>
                      </a:lnTo>
                      <a:lnTo>
                        <a:pt x="391" y="22"/>
                      </a:lnTo>
                      <a:lnTo>
                        <a:pt x="391" y="21"/>
                      </a:lnTo>
                      <a:lnTo>
                        <a:pt x="391" y="20"/>
                      </a:lnTo>
                      <a:lnTo>
                        <a:pt x="392" y="20"/>
                      </a:lnTo>
                      <a:lnTo>
                        <a:pt x="393" y="20"/>
                      </a:lnTo>
                      <a:lnTo>
                        <a:pt x="394" y="20"/>
                      </a:lnTo>
                      <a:lnTo>
                        <a:pt x="395" y="20"/>
                      </a:lnTo>
                      <a:lnTo>
                        <a:pt x="395" y="19"/>
                      </a:lnTo>
                      <a:lnTo>
                        <a:pt x="396" y="19"/>
                      </a:lnTo>
                      <a:lnTo>
                        <a:pt x="396" y="18"/>
                      </a:lnTo>
                      <a:lnTo>
                        <a:pt x="397" y="18"/>
                      </a:lnTo>
                      <a:lnTo>
                        <a:pt x="399" y="18"/>
                      </a:lnTo>
                      <a:lnTo>
                        <a:pt x="399" y="19"/>
                      </a:lnTo>
                      <a:lnTo>
                        <a:pt x="400" y="19"/>
                      </a:lnTo>
                      <a:lnTo>
                        <a:pt x="401" y="19"/>
                      </a:lnTo>
                      <a:lnTo>
                        <a:pt x="401" y="18"/>
                      </a:lnTo>
                      <a:lnTo>
                        <a:pt x="401" y="17"/>
                      </a:lnTo>
                      <a:lnTo>
                        <a:pt x="402" y="17"/>
                      </a:lnTo>
                      <a:lnTo>
                        <a:pt x="403" y="15"/>
                      </a:lnTo>
                      <a:lnTo>
                        <a:pt x="403" y="14"/>
                      </a:lnTo>
                      <a:lnTo>
                        <a:pt x="404" y="14"/>
                      </a:lnTo>
                      <a:lnTo>
                        <a:pt x="404" y="13"/>
                      </a:lnTo>
                      <a:lnTo>
                        <a:pt x="404" y="12"/>
                      </a:lnTo>
                      <a:lnTo>
                        <a:pt x="405" y="12"/>
                      </a:lnTo>
                      <a:lnTo>
                        <a:pt x="405" y="11"/>
                      </a:lnTo>
                      <a:lnTo>
                        <a:pt x="406" y="11"/>
                      </a:lnTo>
                      <a:lnTo>
                        <a:pt x="406" y="10"/>
                      </a:lnTo>
                      <a:lnTo>
                        <a:pt x="407" y="10"/>
                      </a:lnTo>
                      <a:lnTo>
                        <a:pt x="408" y="9"/>
                      </a:lnTo>
                      <a:lnTo>
                        <a:pt x="409" y="8"/>
                      </a:lnTo>
                      <a:lnTo>
                        <a:pt x="410" y="7"/>
                      </a:lnTo>
                      <a:lnTo>
                        <a:pt x="411" y="7"/>
                      </a:lnTo>
                      <a:lnTo>
                        <a:pt x="412" y="6"/>
                      </a:lnTo>
                      <a:lnTo>
                        <a:pt x="412" y="5"/>
                      </a:lnTo>
                      <a:lnTo>
                        <a:pt x="412" y="4"/>
                      </a:lnTo>
                      <a:lnTo>
                        <a:pt x="413" y="4"/>
                      </a:lnTo>
                      <a:lnTo>
                        <a:pt x="413" y="2"/>
                      </a:lnTo>
                      <a:lnTo>
                        <a:pt x="414" y="1"/>
                      </a:lnTo>
                      <a:lnTo>
                        <a:pt x="415" y="0"/>
                      </a:lnTo>
                      <a:lnTo>
                        <a:pt x="416" y="0"/>
                      </a:lnTo>
                      <a:lnTo>
                        <a:pt x="417" y="1"/>
                      </a:lnTo>
                      <a:close/>
                      <a:moveTo>
                        <a:pt x="486" y="752"/>
                      </a:moveTo>
                      <a:lnTo>
                        <a:pt x="486" y="752"/>
                      </a:lnTo>
                      <a:lnTo>
                        <a:pt x="486" y="751"/>
                      </a:lnTo>
                      <a:lnTo>
                        <a:pt x="486" y="752"/>
                      </a:lnTo>
                      <a:close/>
                      <a:moveTo>
                        <a:pt x="486" y="752"/>
                      </a:moveTo>
                      <a:lnTo>
                        <a:pt x="486" y="752"/>
                      </a:lnTo>
                      <a:close/>
                      <a:moveTo>
                        <a:pt x="542" y="613"/>
                      </a:moveTo>
                      <a:lnTo>
                        <a:pt x="542" y="612"/>
                      </a:lnTo>
                      <a:lnTo>
                        <a:pt x="542" y="613"/>
                      </a:lnTo>
                      <a:close/>
                      <a:moveTo>
                        <a:pt x="541" y="613"/>
                      </a:moveTo>
                      <a:lnTo>
                        <a:pt x="541" y="612"/>
                      </a:lnTo>
                      <a:lnTo>
                        <a:pt x="542" y="612"/>
                      </a:lnTo>
                      <a:lnTo>
                        <a:pt x="542" y="613"/>
                      </a:lnTo>
                      <a:lnTo>
                        <a:pt x="541" y="613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564" name="Freeform 5015"/>
                <p:cNvSpPr>
                  <a:spLocks noEditPoints="1"/>
                </p:cNvSpPr>
                <p:nvPr/>
              </p:nvSpPr>
              <p:spPr bwMode="auto">
                <a:xfrm>
                  <a:off x="4911725" y="2560638"/>
                  <a:ext cx="481012" cy="287338"/>
                </a:xfrm>
                <a:custGeom>
                  <a:avLst/>
                  <a:gdLst>
                    <a:gd name="T0" fmla="*/ 2147483647 w 303"/>
                    <a:gd name="T1" fmla="*/ 2147483647 h 181"/>
                    <a:gd name="T2" fmla="*/ 2147483647 w 303"/>
                    <a:gd name="T3" fmla="*/ 2147483647 h 181"/>
                    <a:gd name="T4" fmla="*/ 2147483647 w 303"/>
                    <a:gd name="T5" fmla="*/ 2147483647 h 181"/>
                    <a:gd name="T6" fmla="*/ 2147483647 w 303"/>
                    <a:gd name="T7" fmla="*/ 2147483647 h 181"/>
                    <a:gd name="T8" fmla="*/ 2147483647 w 303"/>
                    <a:gd name="T9" fmla="*/ 2147483647 h 181"/>
                    <a:gd name="T10" fmla="*/ 2147483647 w 303"/>
                    <a:gd name="T11" fmla="*/ 2147483647 h 181"/>
                    <a:gd name="T12" fmla="*/ 2147483647 w 303"/>
                    <a:gd name="T13" fmla="*/ 2147483647 h 181"/>
                    <a:gd name="T14" fmla="*/ 2147483647 w 303"/>
                    <a:gd name="T15" fmla="*/ 2147483647 h 181"/>
                    <a:gd name="T16" fmla="*/ 2147483647 w 303"/>
                    <a:gd name="T17" fmla="*/ 2147483647 h 181"/>
                    <a:gd name="T18" fmla="*/ 2147483647 w 303"/>
                    <a:gd name="T19" fmla="*/ 2147483647 h 181"/>
                    <a:gd name="T20" fmla="*/ 2147483647 w 303"/>
                    <a:gd name="T21" fmla="*/ 2147483647 h 181"/>
                    <a:gd name="T22" fmla="*/ 2147483647 w 303"/>
                    <a:gd name="T23" fmla="*/ 2147483647 h 181"/>
                    <a:gd name="T24" fmla="*/ 2147483647 w 303"/>
                    <a:gd name="T25" fmla="*/ 2147483647 h 181"/>
                    <a:gd name="T26" fmla="*/ 2147483647 w 303"/>
                    <a:gd name="T27" fmla="*/ 2147483647 h 181"/>
                    <a:gd name="T28" fmla="*/ 2147483647 w 303"/>
                    <a:gd name="T29" fmla="*/ 2147483647 h 181"/>
                    <a:gd name="T30" fmla="*/ 2147483647 w 303"/>
                    <a:gd name="T31" fmla="*/ 2147483647 h 181"/>
                    <a:gd name="T32" fmla="*/ 2147483647 w 303"/>
                    <a:gd name="T33" fmla="*/ 2147483647 h 181"/>
                    <a:gd name="T34" fmla="*/ 2147483647 w 303"/>
                    <a:gd name="T35" fmla="*/ 2147483647 h 181"/>
                    <a:gd name="T36" fmla="*/ 2147483647 w 303"/>
                    <a:gd name="T37" fmla="*/ 2147483647 h 181"/>
                    <a:gd name="T38" fmla="*/ 2147483647 w 303"/>
                    <a:gd name="T39" fmla="*/ 2147483647 h 181"/>
                    <a:gd name="T40" fmla="*/ 2147483647 w 303"/>
                    <a:gd name="T41" fmla="*/ 2147483647 h 181"/>
                    <a:gd name="T42" fmla="*/ 2147483647 w 303"/>
                    <a:gd name="T43" fmla="*/ 2147483647 h 181"/>
                    <a:gd name="T44" fmla="*/ 2147483647 w 303"/>
                    <a:gd name="T45" fmla="*/ 2147483647 h 181"/>
                    <a:gd name="T46" fmla="*/ 2147483647 w 303"/>
                    <a:gd name="T47" fmla="*/ 2147483647 h 181"/>
                    <a:gd name="T48" fmla="*/ 2147483647 w 303"/>
                    <a:gd name="T49" fmla="*/ 2147483647 h 181"/>
                    <a:gd name="T50" fmla="*/ 2147483647 w 303"/>
                    <a:gd name="T51" fmla="*/ 2147483647 h 181"/>
                    <a:gd name="T52" fmla="*/ 2147483647 w 303"/>
                    <a:gd name="T53" fmla="*/ 2147483647 h 181"/>
                    <a:gd name="T54" fmla="*/ 2147483647 w 303"/>
                    <a:gd name="T55" fmla="*/ 2147483647 h 181"/>
                    <a:gd name="T56" fmla="*/ 2147483647 w 303"/>
                    <a:gd name="T57" fmla="*/ 2147483647 h 181"/>
                    <a:gd name="T58" fmla="*/ 2147483647 w 303"/>
                    <a:gd name="T59" fmla="*/ 2147483647 h 181"/>
                    <a:gd name="T60" fmla="*/ 2147483647 w 303"/>
                    <a:gd name="T61" fmla="*/ 2147483647 h 181"/>
                    <a:gd name="T62" fmla="*/ 2147483647 w 303"/>
                    <a:gd name="T63" fmla="*/ 2147483647 h 181"/>
                    <a:gd name="T64" fmla="*/ 2147483647 w 303"/>
                    <a:gd name="T65" fmla="*/ 2147483647 h 181"/>
                    <a:gd name="T66" fmla="*/ 2147483647 w 303"/>
                    <a:gd name="T67" fmla="*/ 2147483647 h 181"/>
                    <a:gd name="T68" fmla="*/ 2147483647 w 303"/>
                    <a:gd name="T69" fmla="*/ 2147483647 h 181"/>
                    <a:gd name="T70" fmla="*/ 2147483647 w 303"/>
                    <a:gd name="T71" fmla="*/ 2147483647 h 181"/>
                    <a:gd name="T72" fmla="*/ 2147483647 w 303"/>
                    <a:gd name="T73" fmla="*/ 2147483647 h 181"/>
                    <a:gd name="T74" fmla="*/ 2147483647 w 303"/>
                    <a:gd name="T75" fmla="*/ 2147483647 h 181"/>
                    <a:gd name="T76" fmla="*/ 2147483647 w 303"/>
                    <a:gd name="T77" fmla="*/ 2147483647 h 181"/>
                    <a:gd name="T78" fmla="*/ 2147483647 w 303"/>
                    <a:gd name="T79" fmla="*/ 2147483647 h 181"/>
                    <a:gd name="T80" fmla="*/ 2147483647 w 303"/>
                    <a:gd name="T81" fmla="*/ 2147483647 h 181"/>
                    <a:gd name="T82" fmla="*/ 2147483647 w 303"/>
                    <a:gd name="T83" fmla="*/ 2147483647 h 181"/>
                    <a:gd name="T84" fmla="*/ 2147483647 w 303"/>
                    <a:gd name="T85" fmla="*/ 2147483647 h 181"/>
                    <a:gd name="T86" fmla="*/ 2147483647 w 303"/>
                    <a:gd name="T87" fmla="*/ 2147483647 h 181"/>
                    <a:gd name="T88" fmla="*/ 2147483647 w 303"/>
                    <a:gd name="T89" fmla="*/ 2147483647 h 181"/>
                    <a:gd name="T90" fmla="*/ 2147483647 w 303"/>
                    <a:gd name="T91" fmla="*/ 2147483647 h 181"/>
                    <a:gd name="T92" fmla="*/ 2147483647 w 303"/>
                    <a:gd name="T93" fmla="*/ 2147483647 h 181"/>
                    <a:gd name="T94" fmla="*/ 2147483647 w 303"/>
                    <a:gd name="T95" fmla="*/ 2147483647 h 181"/>
                    <a:gd name="T96" fmla="*/ 2147483647 w 303"/>
                    <a:gd name="T97" fmla="*/ 2147483647 h 181"/>
                    <a:gd name="T98" fmla="*/ 2147483647 w 303"/>
                    <a:gd name="T99" fmla="*/ 2147483647 h 181"/>
                    <a:gd name="T100" fmla="*/ 2147483647 w 303"/>
                    <a:gd name="T101" fmla="*/ 2147483647 h 181"/>
                    <a:gd name="T102" fmla="*/ 2147483647 w 303"/>
                    <a:gd name="T103" fmla="*/ 2147483647 h 181"/>
                    <a:gd name="T104" fmla="*/ 2147483647 w 303"/>
                    <a:gd name="T105" fmla="*/ 2147483647 h 181"/>
                    <a:gd name="T106" fmla="*/ 2147483647 w 303"/>
                    <a:gd name="T107" fmla="*/ 2147483647 h 181"/>
                    <a:gd name="T108" fmla="*/ 2147483647 w 303"/>
                    <a:gd name="T109" fmla="*/ 2147483647 h 181"/>
                    <a:gd name="T110" fmla="*/ 2147483647 w 303"/>
                    <a:gd name="T111" fmla="*/ 2147483647 h 181"/>
                    <a:gd name="T112" fmla="*/ 2147483647 w 303"/>
                    <a:gd name="T113" fmla="*/ 2147483647 h 181"/>
                    <a:gd name="T114" fmla="*/ 2147483647 w 303"/>
                    <a:gd name="T115" fmla="*/ 2147483647 h 181"/>
                    <a:gd name="T116" fmla="*/ 2147483647 w 303"/>
                    <a:gd name="T117" fmla="*/ 2147483647 h 181"/>
                    <a:gd name="T118" fmla="*/ 2147483647 w 303"/>
                    <a:gd name="T119" fmla="*/ 2147483647 h 181"/>
                    <a:gd name="T120" fmla="*/ 2147483647 w 303"/>
                    <a:gd name="T121" fmla="*/ 2147483647 h 181"/>
                    <a:gd name="T122" fmla="*/ 2147483647 w 303"/>
                    <a:gd name="T123" fmla="*/ 2147483647 h 181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303"/>
                    <a:gd name="T187" fmla="*/ 0 h 181"/>
                    <a:gd name="T188" fmla="*/ 303 w 303"/>
                    <a:gd name="T189" fmla="*/ 181 h 181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303" h="181">
                      <a:moveTo>
                        <a:pt x="297" y="143"/>
                      </a:moveTo>
                      <a:lnTo>
                        <a:pt x="297" y="142"/>
                      </a:lnTo>
                      <a:lnTo>
                        <a:pt x="296" y="142"/>
                      </a:lnTo>
                      <a:lnTo>
                        <a:pt x="295" y="142"/>
                      </a:lnTo>
                      <a:lnTo>
                        <a:pt x="294" y="142"/>
                      </a:lnTo>
                      <a:lnTo>
                        <a:pt x="294" y="141"/>
                      </a:lnTo>
                      <a:lnTo>
                        <a:pt x="293" y="141"/>
                      </a:lnTo>
                      <a:lnTo>
                        <a:pt x="293" y="142"/>
                      </a:lnTo>
                      <a:lnTo>
                        <a:pt x="292" y="142"/>
                      </a:lnTo>
                      <a:lnTo>
                        <a:pt x="292" y="141"/>
                      </a:lnTo>
                      <a:lnTo>
                        <a:pt x="291" y="141"/>
                      </a:lnTo>
                      <a:lnTo>
                        <a:pt x="290" y="140"/>
                      </a:lnTo>
                      <a:lnTo>
                        <a:pt x="289" y="140"/>
                      </a:lnTo>
                      <a:lnTo>
                        <a:pt x="288" y="140"/>
                      </a:lnTo>
                      <a:lnTo>
                        <a:pt x="287" y="139"/>
                      </a:lnTo>
                      <a:lnTo>
                        <a:pt x="287" y="138"/>
                      </a:lnTo>
                      <a:lnTo>
                        <a:pt x="286" y="138"/>
                      </a:lnTo>
                      <a:lnTo>
                        <a:pt x="286" y="137"/>
                      </a:lnTo>
                      <a:lnTo>
                        <a:pt x="286" y="136"/>
                      </a:lnTo>
                      <a:lnTo>
                        <a:pt x="286" y="135"/>
                      </a:lnTo>
                      <a:lnTo>
                        <a:pt x="287" y="135"/>
                      </a:lnTo>
                      <a:lnTo>
                        <a:pt x="287" y="134"/>
                      </a:lnTo>
                      <a:lnTo>
                        <a:pt x="286" y="134"/>
                      </a:lnTo>
                      <a:lnTo>
                        <a:pt x="285" y="133"/>
                      </a:lnTo>
                      <a:lnTo>
                        <a:pt x="284" y="132"/>
                      </a:lnTo>
                      <a:lnTo>
                        <a:pt x="283" y="131"/>
                      </a:lnTo>
                      <a:lnTo>
                        <a:pt x="282" y="130"/>
                      </a:lnTo>
                      <a:lnTo>
                        <a:pt x="281" y="129"/>
                      </a:lnTo>
                      <a:lnTo>
                        <a:pt x="280" y="128"/>
                      </a:lnTo>
                      <a:lnTo>
                        <a:pt x="279" y="128"/>
                      </a:lnTo>
                      <a:lnTo>
                        <a:pt x="279" y="129"/>
                      </a:lnTo>
                      <a:lnTo>
                        <a:pt x="278" y="129"/>
                      </a:lnTo>
                      <a:lnTo>
                        <a:pt x="277" y="129"/>
                      </a:lnTo>
                      <a:lnTo>
                        <a:pt x="277" y="128"/>
                      </a:lnTo>
                      <a:lnTo>
                        <a:pt x="276" y="128"/>
                      </a:lnTo>
                      <a:lnTo>
                        <a:pt x="275" y="128"/>
                      </a:lnTo>
                      <a:lnTo>
                        <a:pt x="275" y="127"/>
                      </a:lnTo>
                      <a:lnTo>
                        <a:pt x="274" y="128"/>
                      </a:lnTo>
                      <a:lnTo>
                        <a:pt x="274" y="127"/>
                      </a:lnTo>
                      <a:lnTo>
                        <a:pt x="273" y="127"/>
                      </a:lnTo>
                      <a:lnTo>
                        <a:pt x="272" y="127"/>
                      </a:lnTo>
                      <a:lnTo>
                        <a:pt x="271" y="127"/>
                      </a:lnTo>
                      <a:lnTo>
                        <a:pt x="271" y="126"/>
                      </a:lnTo>
                      <a:lnTo>
                        <a:pt x="270" y="126"/>
                      </a:lnTo>
                      <a:lnTo>
                        <a:pt x="269" y="125"/>
                      </a:lnTo>
                      <a:lnTo>
                        <a:pt x="268" y="125"/>
                      </a:lnTo>
                      <a:lnTo>
                        <a:pt x="267" y="125"/>
                      </a:lnTo>
                      <a:lnTo>
                        <a:pt x="265" y="125"/>
                      </a:lnTo>
                      <a:lnTo>
                        <a:pt x="264" y="126"/>
                      </a:lnTo>
                      <a:lnTo>
                        <a:pt x="263" y="126"/>
                      </a:lnTo>
                      <a:lnTo>
                        <a:pt x="263" y="127"/>
                      </a:lnTo>
                      <a:lnTo>
                        <a:pt x="262" y="127"/>
                      </a:lnTo>
                      <a:lnTo>
                        <a:pt x="261" y="127"/>
                      </a:lnTo>
                      <a:lnTo>
                        <a:pt x="260" y="126"/>
                      </a:lnTo>
                      <a:lnTo>
                        <a:pt x="260" y="127"/>
                      </a:lnTo>
                      <a:lnTo>
                        <a:pt x="260" y="128"/>
                      </a:lnTo>
                      <a:lnTo>
                        <a:pt x="259" y="128"/>
                      </a:lnTo>
                      <a:lnTo>
                        <a:pt x="259" y="129"/>
                      </a:lnTo>
                      <a:lnTo>
                        <a:pt x="258" y="129"/>
                      </a:lnTo>
                      <a:lnTo>
                        <a:pt x="257" y="129"/>
                      </a:lnTo>
                      <a:lnTo>
                        <a:pt x="256" y="129"/>
                      </a:lnTo>
                      <a:lnTo>
                        <a:pt x="255" y="130"/>
                      </a:lnTo>
                      <a:lnTo>
                        <a:pt x="254" y="130"/>
                      </a:lnTo>
                      <a:lnTo>
                        <a:pt x="254" y="131"/>
                      </a:lnTo>
                      <a:lnTo>
                        <a:pt x="253" y="131"/>
                      </a:lnTo>
                      <a:lnTo>
                        <a:pt x="252" y="131"/>
                      </a:lnTo>
                      <a:lnTo>
                        <a:pt x="252" y="130"/>
                      </a:lnTo>
                      <a:lnTo>
                        <a:pt x="251" y="129"/>
                      </a:lnTo>
                      <a:lnTo>
                        <a:pt x="250" y="129"/>
                      </a:lnTo>
                      <a:lnTo>
                        <a:pt x="250" y="128"/>
                      </a:lnTo>
                      <a:lnTo>
                        <a:pt x="249" y="128"/>
                      </a:lnTo>
                      <a:lnTo>
                        <a:pt x="248" y="128"/>
                      </a:lnTo>
                      <a:lnTo>
                        <a:pt x="247" y="129"/>
                      </a:lnTo>
                      <a:lnTo>
                        <a:pt x="247" y="130"/>
                      </a:lnTo>
                      <a:lnTo>
                        <a:pt x="247" y="131"/>
                      </a:lnTo>
                      <a:lnTo>
                        <a:pt x="247" y="132"/>
                      </a:lnTo>
                      <a:lnTo>
                        <a:pt x="247" y="133"/>
                      </a:lnTo>
                      <a:lnTo>
                        <a:pt x="246" y="133"/>
                      </a:lnTo>
                      <a:lnTo>
                        <a:pt x="246" y="134"/>
                      </a:lnTo>
                      <a:lnTo>
                        <a:pt x="246" y="135"/>
                      </a:lnTo>
                      <a:lnTo>
                        <a:pt x="245" y="135"/>
                      </a:lnTo>
                      <a:lnTo>
                        <a:pt x="245" y="136"/>
                      </a:lnTo>
                      <a:lnTo>
                        <a:pt x="245" y="137"/>
                      </a:lnTo>
                      <a:lnTo>
                        <a:pt x="244" y="137"/>
                      </a:lnTo>
                      <a:lnTo>
                        <a:pt x="244" y="138"/>
                      </a:lnTo>
                      <a:lnTo>
                        <a:pt x="244" y="139"/>
                      </a:lnTo>
                      <a:lnTo>
                        <a:pt x="245" y="139"/>
                      </a:lnTo>
                      <a:lnTo>
                        <a:pt x="245" y="140"/>
                      </a:lnTo>
                      <a:lnTo>
                        <a:pt x="246" y="140"/>
                      </a:lnTo>
                      <a:lnTo>
                        <a:pt x="245" y="141"/>
                      </a:lnTo>
                      <a:lnTo>
                        <a:pt x="245" y="140"/>
                      </a:lnTo>
                      <a:lnTo>
                        <a:pt x="245" y="141"/>
                      </a:lnTo>
                      <a:lnTo>
                        <a:pt x="244" y="141"/>
                      </a:lnTo>
                      <a:lnTo>
                        <a:pt x="244" y="142"/>
                      </a:lnTo>
                      <a:lnTo>
                        <a:pt x="245" y="142"/>
                      </a:lnTo>
                      <a:lnTo>
                        <a:pt x="245" y="143"/>
                      </a:lnTo>
                      <a:lnTo>
                        <a:pt x="244" y="143"/>
                      </a:lnTo>
                      <a:lnTo>
                        <a:pt x="244" y="144"/>
                      </a:lnTo>
                      <a:lnTo>
                        <a:pt x="243" y="144"/>
                      </a:lnTo>
                      <a:lnTo>
                        <a:pt x="242" y="144"/>
                      </a:lnTo>
                      <a:lnTo>
                        <a:pt x="241" y="144"/>
                      </a:lnTo>
                      <a:lnTo>
                        <a:pt x="240" y="144"/>
                      </a:lnTo>
                      <a:lnTo>
                        <a:pt x="240" y="143"/>
                      </a:lnTo>
                      <a:lnTo>
                        <a:pt x="239" y="143"/>
                      </a:lnTo>
                      <a:lnTo>
                        <a:pt x="238" y="143"/>
                      </a:lnTo>
                      <a:lnTo>
                        <a:pt x="237" y="144"/>
                      </a:lnTo>
                      <a:lnTo>
                        <a:pt x="236" y="145"/>
                      </a:lnTo>
                      <a:lnTo>
                        <a:pt x="235" y="145"/>
                      </a:lnTo>
                      <a:lnTo>
                        <a:pt x="235" y="146"/>
                      </a:lnTo>
                      <a:lnTo>
                        <a:pt x="234" y="146"/>
                      </a:lnTo>
                      <a:lnTo>
                        <a:pt x="233" y="146"/>
                      </a:lnTo>
                      <a:lnTo>
                        <a:pt x="232" y="146"/>
                      </a:lnTo>
                      <a:lnTo>
                        <a:pt x="231" y="146"/>
                      </a:lnTo>
                      <a:lnTo>
                        <a:pt x="231" y="145"/>
                      </a:lnTo>
                      <a:lnTo>
                        <a:pt x="230" y="146"/>
                      </a:lnTo>
                      <a:lnTo>
                        <a:pt x="229" y="146"/>
                      </a:lnTo>
                      <a:lnTo>
                        <a:pt x="229" y="147"/>
                      </a:lnTo>
                      <a:lnTo>
                        <a:pt x="228" y="146"/>
                      </a:lnTo>
                      <a:lnTo>
                        <a:pt x="227" y="147"/>
                      </a:lnTo>
                      <a:lnTo>
                        <a:pt x="226" y="147"/>
                      </a:lnTo>
                      <a:lnTo>
                        <a:pt x="225" y="148"/>
                      </a:lnTo>
                      <a:lnTo>
                        <a:pt x="224" y="148"/>
                      </a:lnTo>
                      <a:lnTo>
                        <a:pt x="223" y="148"/>
                      </a:lnTo>
                      <a:lnTo>
                        <a:pt x="222" y="148"/>
                      </a:lnTo>
                      <a:lnTo>
                        <a:pt x="221" y="148"/>
                      </a:lnTo>
                      <a:lnTo>
                        <a:pt x="220" y="149"/>
                      </a:lnTo>
                      <a:lnTo>
                        <a:pt x="219" y="148"/>
                      </a:lnTo>
                      <a:lnTo>
                        <a:pt x="218" y="148"/>
                      </a:lnTo>
                      <a:lnTo>
                        <a:pt x="217" y="148"/>
                      </a:lnTo>
                      <a:lnTo>
                        <a:pt x="216" y="149"/>
                      </a:lnTo>
                      <a:lnTo>
                        <a:pt x="216" y="150"/>
                      </a:lnTo>
                      <a:lnTo>
                        <a:pt x="215" y="150"/>
                      </a:lnTo>
                      <a:lnTo>
                        <a:pt x="215" y="151"/>
                      </a:lnTo>
                      <a:lnTo>
                        <a:pt x="214" y="151"/>
                      </a:lnTo>
                      <a:lnTo>
                        <a:pt x="213" y="150"/>
                      </a:lnTo>
                      <a:lnTo>
                        <a:pt x="212" y="150"/>
                      </a:lnTo>
                      <a:lnTo>
                        <a:pt x="212" y="151"/>
                      </a:lnTo>
                      <a:lnTo>
                        <a:pt x="211" y="150"/>
                      </a:lnTo>
                      <a:lnTo>
                        <a:pt x="210" y="150"/>
                      </a:lnTo>
                      <a:lnTo>
                        <a:pt x="209" y="150"/>
                      </a:lnTo>
                      <a:lnTo>
                        <a:pt x="208" y="151"/>
                      </a:lnTo>
                      <a:lnTo>
                        <a:pt x="207" y="151"/>
                      </a:lnTo>
                      <a:lnTo>
                        <a:pt x="207" y="152"/>
                      </a:lnTo>
                      <a:lnTo>
                        <a:pt x="206" y="152"/>
                      </a:lnTo>
                      <a:lnTo>
                        <a:pt x="206" y="151"/>
                      </a:lnTo>
                      <a:lnTo>
                        <a:pt x="205" y="151"/>
                      </a:lnTo>
                      <a:lnTo>
                        <a:pt x="205" y="150"/>
                      </a:lnTo>
                      <a:lnTo>
                        <a:pt x="204" y="150"/>
                      </a:lnTo>
                      <a:lnTo>
                        <a:pt x="203" y="150"/>
                      </a:lnTo>
                      <a:lnTo>
                        <a:pt x="202" y="151"/>
                      </a:lnTo>
                      <a:lnTo>
                        <a:pt x="202" y="150"/>
                      </a:lnTo>
                      <a:lnTo>
                        <a:pt x="203" y="150"/>
                      </a:lnTo>
                      <a:lnTo>
                        <a:pt x="202" y="149"/>
                      </a:lnTo>
                      <a:lnTo>
                        <a:pt x="201" y="149"/>
                      </a:lnTo>
                      <a:lnTo>
                        <a:pt x="200" y="148"/>
                      </a:lnTo>
                      <a:lnTo>
                        <a:pt x="199" y="148"/>
                      </a:lnTo>
                      <a:lnTo>
                        <a:pt x="198" y="149"/>
                      </a:lnTo>
                      <a:lnTo>
                        <a:pt x="197" y="148"/>
                      </a:lnTo>
                      <a:lnTo>
                        <a:pt x="197" y="149"/>
                      </a:lnTo>
                      <a:lnTo>
                        <a:pt x="196" y="150"/>
                      </a:lnTo>
                      <a:lnTo>
                        <a:pt x="195" y="150"/>
                      </a:lnTo>
                      <a:lnTo>
                        <a:pt x="195" y="151"/>
                      </a:lnTo>
                      <a:lnTo>
                        <a:pt x="195" y="150"/>
                      </a:lnTo>
                      <a:lnTo>
                        <a:pt x="195" y="149"/>
                      </a:lnTo>
                      <a:lnTo>
                        <a:pt x="194" y="148"/>
                      </a:lnTo>
                      <a:lnTo>
                        <a:pt x="193" y="148"/>
                      </a:lnTo>
                      <a:lnTo>
                        <a:pt x="192" y="148"/>
                      </a:lnTo>
                      <a:lnTo>
                        <a:pt x="191" y="148"/>
                      </a:lnTo>
                      <a:lnTo>
                        <a:pt x="192" y="148"/>
                      </a:lnTo>
                      <a:lnTo>
                        <a:pt x="192" y="147"/>
                      </a:lnTo>
                      <a:lnTo>
                        <a:pt x="191" y="147"/>
                      </a:lnTo>
                      <a:lnTo>
                        <a:pt x="191" y="146"/>
                      </a:lnTo>
                      <a:lnTo>
                        <a:pt x="190" y="146"/>
                      </a:lnTo>
                      <a:lnTo>
                        <a:pt x="189" y="147"/>
                      </a:lnTo>
                      <a:lnTo>
                        <a:pt x="188" y="148"/>
                      </a:lnTo>
                      <a:lnTo>
                        <a:pt x="187" y="149"/>
                      </a:lnTo>
                      <a:lnTo>
                        <a:pt x="186" y="150"/>
                      </a:lnTo>
                      <a:lnTo>
                        <a:pt x="187" y="150"/>
                      </a:lnTo>
                      <a:lnTo>
                        <a:pt x="186" y="151"/>
                      </a:lnTo>
                      <a:lnTo>
                        <a:pt x="185" y="150"/>
                      </a:lnTo>
                      <a:lnTo>
                        <a:pt x="185" y="149"/>
                      </a:lnTo>
                      <a:lnTo>
                        <a:pt x="184" y="149"/>
                      </a:lnTo>
                      <a:lnTo>
                        <a:pt x="183" y="148"/>
                      </a:lnTo>
                      <a:lnTo>
                        <a:pt x="182" y="149"/>
                      </a:lnTo>
                      <a:lnTo>
                        <a:pt x="182" y="148"/>
                      </a:lnTo>
                      <a:lnTo>
                        <a:pt x="181" y="148"/>
                      </a:lnTo>
                      <a:lnTo>
                        <a:pt x="180" y="148"/>
                      </a:lnTo>
                      <a:lnTo>
                        <a:pt x="179" y="148"/>
                      </a:lnTo>
                      <a:lnTo>
                        <a:pt x="179" y="149"/>
                      </a:lnTo>
                      <a:lnTo>
                        <a:pt x="178" y="149"/>
                      </a:lnTo>
                      <a:lnTo>
                        <a:pt x="178" y="148"/>
                      </a:lnTo>
                      <a:lnTo>
                        <a:pt x="177" y="148"/>
                      </a:lnTo>
                      <a:lnTo>
                        <a:pt x="176" y="148"/>
                      </a:lnTo>
                      <a:lnTo>
                        <a:pt x="175" y="148"/>
                      </a:lnTo>
                      <a:lnTo>
                        <a:pt x="174" y="148"/>
                      </a:lnTo>
                      <a:lnTo>
                        <a:pt x="174" y="149"/>
                      </a:lnTo>
                      <a:lnTo>
                        <a:pt x="174" y="150"/>
                      </a:lnTo>
                      <a:lnTo>
                        <a:pt x="174" y="152"/>
                      </a:lnTo>
                      <a:lnTo>
                        <a:pt x="174" y="153"/>
                      </a:lnTo>
                      <a:lnTo>
                        <a:pt x="173" y="153"/>
                      </a:lnTo>
                      <a:lnTo>
                        <a:pt x="174" y="153"/>
                      </a:lnTo>
                      <a:lnTo>
                        <a:pt x="174" y="154"/>
                      </a:lnTo>
                      <a:lnTo>
                        <a:pt x="173" y="155"/>
                      </a:lnTo>
                      <a:lnTo>
                        <a:pt x="172" y="155"/>
                      </a:lnTo>
                      <a:lnTo>
                        <a:pt x="172" y="156"/>
                      </a:lnTo>
                      <a:lnTo>
                        <a:pt x="171" y="156"/>
                      </a:lnTo>
                      <a:lnTo>
                        <a:pt x="170" y="156"/>
                      </a:lnTo>
                      <a:lnTo>
                        <a:pt x="169" y="155"/>
                      </a:lnTo>
                      <a:lnTo>
                        <a:pt x="169" y="156"/>
                      </a:lnTo>
                      <a:lnTo>
                        <a:pt x="168" y="156"/>
                      </a:lnTo>
                      <a:lnTo>
                        <a:pt x="167" y="155"/>
                      </a:lnTo>
                      <a:lnTo>
                        <a:pt x="166" y="154"/>
                      </a:lnTo>
                      <a:lnTo>
                        <a:pt x="165" y="154"/>
                      </a:lnTo>
                      <a:lnTo>
                        <a:pt x="164" y="154"/>
                      </a:lnTo>
                      <a:lnTo>
                        <a:pt x="163" y="154"/>
                      </a:lnTo>
                      <a:lnTo>
                        <a:pt x="162" y="155"/>
                      </a:lnTo>
                      <a:lnTo>
                        <a:pt x="163" y="156"/>
                      </a:lnTo>
                      <a:lnTo>
                        <a:pt x="162" y="157"/>
                      </a:lnTo>
                      <a:lnTo>
                        <a:pt x="162" y="158"/>
                      </a:lnTo>
                      <a:lnTo>
                        <a:pt x="160" y="157"/>
                      </a:lnTo>
                      <a:lnTo>
                        <a:pt x="159" y="158"/>
                      </a:lnTo>
                      <a:lnTo>
                        <a:pt x="159" y="159"/>
                      </a:lnTo>
                      <a:lnTo>
                        <a:pt x="158" y="160"/>
                      </a:lnTo>
                      <a:lnTo>
                        <a:pt x="158" y="161"/>
                      </a:lnTo>
                      <a:lnTo>
                        <a:pt x="158" y="162"/>
                      </a:lnTo>
                      <a:lnTo>
                        <a:pt x="158" y="163"/>
                      </a:lnTo>
                      <a:lnTo>
                        <a:pt x="158" y="164"/>
                      </a:lnTo>
                      <a:lnTo>
                        <a:pt x="157" y="165"/>
                      </a:lnTo>
                      <a:lnTo>
                        <a:pt x="157" y="166"/>
                      </a:lnTo>
                      <a:lnTo>
                        <a:pt x="156" y="166"/>
                      </a:lnTo>
                      <a:lnTo>
                        <a:pt x="155" y="166"/>
                      </a:lnTo>
                      <a:lnTo>
                        <a:pt x="155" y="167"/>
                      </a:lnTo>
                      <a:lnTo>
                        <a:pt x="156" y="167"/>
                      </a:lnTo>
                      <a:lnTo>
                        <a:pt x="156" y="168"/>
                      </a:lnTo>
                      <a:lnTo>
                        <a:pt x="157" y="168"/>
                      </a:lnTo>
                      <a:lnTo>
                        <a:pt x="157" y="169"/>
                      </a:lnTo>
                      <a:lnTo>
                        <a:pt x="157" y="170"/>
                      </a:lnTo>
                      <a:lnTo>
                        <a:pt x="156" y="170"/>
                      </a:lnTo>
                      <a:lnTo>
                        <a:pt x="155" y="170"/>
                      </a:lnTo>
                      <a:lnTo>
                        <a:pt x="154" y="170"/>
                      </a:lnTo>
                      <a:lnTo>
                        <a:pt x="153" y="171"/>
                      </a:lnTo>
                      <a:lnTo>
                        <a:pt x="152" y="171"/>
                      </a:lnTo>
                      <a:lnTo>
                        <a:pt x="152" y="172"/>
                      </a:lnTo>
                      <a:lnTo>
                        <a:pt x="152" y="173"/>
                      </a:lnTo>
                      <a:lnTo>
                        <a:pt x="152" y="172"/>
                      </a:lnTo>
                      <a:lnTo>
                        <a:pt x="151" y="173"/>
                      </a:lnTo>
                      <a:lnTo>
                        <a:pt x="150" y="172"/>
                      </a:lnTo>
                      <a:lnTo>
                        <a:pt x="150" y="173"/>
                      </a:lnTo>
                      <a:lnTo>
                        <a:pt x="148" y="173"/>
                      </a:lnTo>
                      <a:lnTo>
                        <a:pt x="148" y="174"/>
                      </a:lnTo>
                      <a:lnTo>
                        <a:pt x="147" y="175"/>
                      </a:lnTo>
                      <a:lnTo>
                        <a:pt x="146" y="175"/>
                      </a:lnTo>
                      <a:lnTo>
                        <a:pt x="145" y="174"/>
                      </a:lnTo>
                      <a:lnTo>
                        <a:pt x="144" y="174"/>
                      </a:lnTo>
                      <a:lnTo>
                        <a:pt x="143" y="175"/>
                      </a:lnTo>
                      <a:lnTo>
                        <a:pt x="142" y="175"/>
                      </a:lnTo>
                      <a:lnTo>
                        <a:pt x="141" y="176"/>
                      </a:lnTo>
                      <a:lnTo>
                        <a:pt x="140" y="176"/>
                      </a:lnTo>
                      <a:lnTo>
                        <a:pt x="139" y="176"/>
                      </a:lnTo>
                      <a:lnTo>
                        <a:pt x="138" y="176"/>
                      </a:lnTo>
                      <a:lnTo>
                        <a:pt x="137" y="177"/>
                      </a:lnTo>
                      <a:lnTo>
                        <a:pt x="136" y="177"/>
                      </a:lnTo>
                      <a:lnTo>
                        <a:pt x="135" y="178"/>
                      </a:lnTo>
                      <a:lnTo>
                        <a:pt x="135" y="179"/>
                      </a:lnTo>
                      <a:lnTo>
                        <a:pt x="134" y="179"/>
                      </a:lnTo>
                      <a:lnTo>
                        <a:pt x="132" y="180"/>
                      </a:lnTo>
                      <a:lnTo>
                        <a:pt x="132" y="181"/>
                      </a:lnTo>
                      <a:lnTo>
                        <a:pt x="131" y="181"/>
                      </a:lnTo>
                      <a:lnTo>
                        <a:pt x="130" y="181"/>
                      </a:lnTo>
                      <a:lnTo>
                        <a:pt x="129" y="181"/>
                      </a:lnTo>
                      <a:lnTo>
                        <a:pt x="128" y="181"/>
                      </a:lnTo>
                      <a:lnTo>
                        <a:pt x="128" y="180"/>
                      </a:lnTo>
                      <a:lnTo>
                        <a:pt x="127" y="181"/>
                      </a:lnTo>
                      <a:lnTo>
                        <a:pt x="127" y="180"/>
                      </a:lnTo>
                      <a:lnTo>
                        <a:pt x="126" y="180"/>
                      </a:lnTo>
                      <a:lnTo>
                        <a:pt x="126" y="179"/>
                      </a:lnTo>
                      <a:lnTo>
                        <a:pt x="125" y="179"/>
                      </a:lnTo>
                      <a:lnTo>
                        <a:pt x="125" y="178"/>
                      </a:lnTo>
                      <a:lnTo>
                        <a:pt x="124" y="178"/>
                      </a:lnTo>
                      <a:lnTo>
                        <a:pt x="122" y="178"/>
                      </a:lnTo>
                      <a:lnTo>
                        <a:pt x="122" y="177"/>
                      </a:lnTo>
                      <a:lnTo>
                        <a:pt x="122" y="175"/>
                      </a:lnTo>
                      <a:lnTo>
                        <a:pt x="123" y="175"/>
                      </a:lnTo>
                      <a:lnTo>
                        <a:pt x="122" y="174"/>
                      </a:lnTo>
                      <a:lnTo>
                        <a:pt x="121" y="175"/>
                      </a:lnTo>
                      <a:lnTo>
                        <a:pt x="120" y="175"/>
                      </a:lnTo>
                      <a:lnTo>
                        <a:pt x="119" y="175"/>
                      </a:lnTo>
                      <a:lnTo>
                        <a:pt x="118" y="175"/>
                      </a:lnTo>
                      <a:lnTo>
                        <a:pt x="117" y="175"/>
                      </a:lnTo>
                      <a:lnTo>
                        <a:pt x="118" y="174"/>
                      </a:lnTo>
                      <a:lnTo>
                        <a:pt x="117" y="173"/>
                      </a:lnTo>
                      <a:lnTo>
                        <a:pt x="118" y="173"/>
                      </a:lnTo>
                      <a:lnTo>
                        <a:pt x="118" y="172"/>
                      </a:lnTo>
                      <a:lnTo>
                        <a:pt x="119" y="171"/>
                      </a:lnTo>
                      <a:lnTo>
                        <a:pt x="120" y="170"/>
                      </a:lnTo>
                      <a:lnTo>
                        <a:pt x="119" y="170"/>
                      </a:lnTo>
                      <a:lnTo>
                        <a:pt x="118" y="170"/>
                      </a:lnTo>
                      <a:lnTo>
                        <a:pt x="117" y="170"/>
                      </a:lnTo>
                      <a:lnTo>
                        <a:pt x="116" y="169"/>
                      </a:lnTo>
                      <a:lnTo>
                        <a:pt x="116" y="168"/>
                      </a:lnTo>
                      <a:lnTo>
                        <a:pt x="117" y="168"/>
                      </a:lnTo>
                      <a:lnTo>
                        <a:pt x="117" y="167"/>
                      </a:lnTo>
                      <a:lnTo>
                        <a:pt x="117" y="166"/>
                      </a:lnTo>
                      <a:lnTo>
                        <a:pt x="118" y="166"/>
                      </a:lnTo>
                      <a:lnTo>
                        <a:pt x="118" y="165"/>
                      </a:lnTo>
                      <a:lnTo>
                        <a:pt x="118" y="164"/>
                      </a:lnTo>
                      <a:lnTo>
                        <a:pt x="118" y="163"/>
                      </a:lnTo>
                      <a:lnTo>
                        <a:pt x="118" y="162"/>
                      </a:lnTo>
                      <a:lnTo>
                        <a:pt x="118" y="161"/>
                      </a:lnTo>
                      <a:lnTo>
                        <a:pt x="117" y="161"/>
                      </a:lnTo>
                      <a:lnTo>
                        <a:pt x="117" y="160"/>
                      </a:lnTo>
                      <a:lnTo>
                        <a:pt x="118" y="160"/>
                      </a:lnTo>
                      <a:lnTo>
                        <a:pt x="118" y="159"/>
                      </a:lnTo>
                      <a:lnTo>
                        <a:pt x="118" y="158"/>
                      </a:lnTo>
                      <a:lnTo>
                        <a:pt x="118" y="157"/>
                      </a:lnTo>
                      <a:lnTo>
                        <a:pt x="118" y="156"/>
                      </a:lnTo>
                      <a:lnTo>
                        <a:pt x="117" y="156"/>
                      </a:lnTo>
                      <a:lnTo>
                        <a:pt x="117" y="155"/>
                      </a:lnTo>
                      <a:lnTo>
                        <a:pt x="116" y="155"/>
                      </a:lnTo>
                      <a:lnTo>
                        <a:pt x="115" y="155"/>
                      </a:lnTo>
                      <a:lnTo>
                        <a:pt x="115" y="154"/>
                      </a:lnTo>
                      <a:lnTo>
                        <a:pt x="115" y="153"/>
                      </a:lnTo>
                      <a:lnTo>
                        <a:pt x="114" y="152"/>
                      </a:lnTo>
                      <a:lnTo>
                        <a:pt x="113" y="152"/>
                      </a:lnTo>
                      <a:lnTo>
                        <a:pt x="113" y="153"/>
                      </a:lnTo>
                      <a:lnTo>
                        <a:pt x="112" y="153"/>
                      </a:lnTo>
                      <a:lnTo>
                        <a:pt x="111" y="153"/>
                      </a:lnTo>
                      <a:lnTo>
                        <a:pt x="110" y="153"/>
                      </a:lnTo>
                      <a:lnTo>
                        <a:pt x="109" y="153"/>
                      </a:lnTo>
                      <a:lnTo>
                        <a:pt x="108" y="153"/>
                      </a:lnTo>
                      <a:lnTo>
                        <a:pt x="108" y="152"/>
                      </a:lnTo>
                      <a:lnTo>
                        <a:pt x="107" y="152"/>
                      </a:lnTo>
                      <a:lnTo>
                        <a:pt x="106" y="152"/>
                      </a:lnTo>
                      <a:lnTo>
                        <a:pt x="105" y="152"/>
                      </a:lnTo>
                      <a:lnTo>
                        <a:pt x="104" y="153"/>
                      </a:lnTo>
                      <a:lnTo>
                        <a:pt x="104" y="152"/>
                      </a:lnTo>
                      <a:lnTo>
                        <a:pt x="103" y="152"/>
                      </a:lnTo>
                      <a:lnTo>
                        <a:pt x="103" y="151"/>
                      </a:lnTo>
                      <a:lnTo>
                        <a:pt x="103" y="150"/>
                      </a:lnTo>
                      <a:lnTo>
                        <a:pt x="104" y="150"/>
                      </a:lnTo>
                      <a:lnTo>
                        <a:pt x="105" y="150"/>
                      </a:lnTo>
                      <a:lnTo>
                        <a:pt x="106" y="150"/>
                      </a:lnTo>
                      <a:lnTo>
                        <a:pt x="106" y="149"/>
                      </a:lnTo>
                      <a:lnTo>
                        <a:pt x="107" y="149"/>
                      </a:lnTo>
                      <a:lnTo>
                        <a:pt x="106" y="148"/>
                      </a:lnTo>
                      <a:lnTo>
                        <a:pt x="107" y="148"/>
                      </a:lnTo>
                      <a:lnTo>
                        <a:pt x="106" y="148"/>
                      </a:lnTo>
                      <a:lnTo>
                        <a:pt x="105" y="148"/>
                      </a:lnTo>
                      <a:lnTo>
                        <a:pt x="106" y="147"/>
                      </a:lnTo>
                      <a:lnTo>
                        <a:pt x="107" y="147"/>
                      </a:lnTo>
                      <a:lnTo>
                        <a:pt x="108" y="147"/>
                      </a:lnTo>
                      <a:lnTo>
                        <a:pt x="109" y="147"/>
                      </a:lnTo>
                      <a:lnTo>
                        <a:pt x="110" y="146"/>
                      </a:lnTo>
                      <a:lnTo>
                        <a:pt x="111" y="146"/>
                      </a:lnTo>
                      <a:lnTo>
                        <a:pt x="111" y="145"/>
                      </a:lnTo>
                      <a:lnTo>
                        <a:pt x="112" y="145"/>
                      </a:lnTo>
                      <a:lnTo>
                        <a:pt x="112" y="144"/>
                      </a:lnTo>
                      <a:lnTo>
                        <a:pt x="111" y="144"/>
                      </a:lnTo>
                      <a:lnTo>
                        <a:pt x="111" y="143"/>
                      </a:lnTo>
                      <a:lnTo>
                        <a:pt x="112" y="143"/>
                      </a:lnTo>
                      <a:lnTo>
                        <a:pt x="113" y="143"/>
                      </a:lnTo>
                      <a:lnTo>
                        <a:pt x="114" y="143"/>
                      </a:lnTo>
                      <a:lnTo>
                        <a:pt x="113" y="142"/>
                      </a:lnTo>
                      <a:lnTo>
                        <a:pt x="113" y="141"/>
                      </a:lnTo>
                      <a:lnTo>
                        <a:pt x="112" y="141"/>
                      </a:lnTo>
                      <a:lnTo>
                        <a:pt x="113" y="140"/>
                      </a:lnTo>
                      <a:lnTo>
                        <a:pt x="114" y="140"/>
                      </a:lnTo>
                      <a:lnTo>
                        <a:pt x="115" y="140"/>
                      </a:lnTo>
                      <a:lnTo>
                        <a:pt x="116" y="139"/>
                      </a:lnTo>
                      <a:lnTo>
                        <a:pt x="117" y="139"/>
                      </a:lnTo>
                      <a:lnTo>
                        <a:pt x="117" y="140"/>
                      </a:lnTo>
                      <a:lnTo>
                        <a:pt x="118" y="140"/>
                      </a:lnTo>
                      <a:lnTo>
                        <a:pt x="119" y="140"/>
                      </a:lnTo>
                      <a:lnTo>
                        <a:pt x="119" y="139"/>
                      </a:lnTo>
                      <a:lnTo>
                        <a:pt x="119" y="138"/>
                      </a:lnTo>
                      <a:lnTo>
                        <a:pt x="120" y="137"/>
                      </a:lnTo>
                      <a:lnTo>
                        <a:pt x="121" y="137"/>
                      </a:lnTo>
                      <a:lnTo>
                        <a:pt x="121" y="136"/>
                      </a:lnTo>
                      <a:lnTo>
                        <a:pt x="120" y="136"/>
                      </a:lnTo>
                      <a:lnTo>
                        <a:pt x="121" y="135"/>
                      </a:lnTo>
                      <a:lnTo>
                        <a:pt x="120" y="135"/>
                      </a:lnTo>
                      <a:lnTo>
                        <a:pt x="120" y="134"/>
                      </a:lnTo>
                      <a:lnTo>
                        <a:pt x="120" y="133"/>
                      </a:lnTo>
                      <a:lnTo>
                        <a:pt x="120" y="132"/>
                      </a:lnTo>
                      <a:lnTo>
                        <a:pt x="119" y="132"/>
                      </a:lnTo>
                      <a:lnTo>
                        <a:pt x="118" y="131"/>
                      </a:lnTo>
                      <a:lnTo>
                        <a:pt x="118" y="130"/>
                      </a:lnTo>
                      <a:lnTo>
                        <a:pt x="118" y="129"/>
                      </a:lnTo>
                      <a:lnTo>
                        <a:pt x="117" y="128"/>
                      </a:lnTo>
                      <a:lnTo>
                        <a:pt x="116" y="128"/>
                      </a:lnTo>
                      <a:lnTo>
                        <a:pt x="116" y="127"/>
                      </a:lnTo>
                      <a:lnTo>
                        <a:pt x="117" y="126"/>
                      </a:lnTo>
                      <a:lnTo>
                        <a:pt x="118" y="125"/>
                      </a:lnTo>
                      <a:lnTo>
                        <a:pt x="118" y="124"/>
                      </a:lnTo>
                      <a:lnTo>
                        <a:pt x="119" y="123"/>
                      </a:lnTo>
                      <a:lnTo>
                        <a:pt x="120" y="123"/>
                      </a:lnTo>
                      <a:lnTo>
                        <a:pt x="119" y="123"/>
                      </a:lnTo>
                      <a:lnTo>
                        <a:pt x="119" y="122"/>
                      </a:lnTo>
                      <a:lnTo>
                        <a:pt x="120" y="122"/>
                      </a:lnTo>
                      <a:lnTo>
                        <a:pt x="121" y="122"/>
                      </a:lnTo>
                      <a:lnTo>
                        <a:pt x="122" y="121"/>
                      </a:lnTo>
                      <a:lnTo>
                        <a:pt x="122" y="120"/>
                      </a:lnTo>
                      <a:lnTo>
                        <a:pt x="123" y="120"/>
                      </a:lnTo>
                      <a:lnTo>
                        <a:pt x="124" y="120"/>
                      </a:lnTo>
                      <a:lnTo>
                        <a:pt x="125" y="119"/>
                      </a:lnTo>
                      <a:lnTo>
                        <a:pt x="126" y="119"/>
                      </a:lnTo>
                      <a:lnTo>
                        <a:pt x="126" y="118"/>
                      </a:lnTo>
                      <a:lnTo>
                        <a:pt x="127" y="119"/>
                      </a:lnTo>
                      <a:lnTo>
                        <a:pt x="128" y="118"/>
                      </a:lnTo>
                      <a:lnTo>
                        <a:pt x="129" y="118"/>
                      </a:lnTo>
                      <a:lnTo>
                        <a:pt x="130" y="118"/>
                      </a:lnTo>
                      <a:lnTo>
                        <a:pt x="131" y="118"/>
                      </a:lnTo>
                      <a:lnTo>
                        <a:pt x="132" y="117"/>
                      </a:lnTo>
                      <a:lnTo>
                        <a:pt x="132" y="118"/>
                      </a:lnTo>
                      <a:lnTo>
                        <a:pt x="133" y="118"/>
                      </a:lnTo>
                      <a:lnTo>
                        <a:pt x="133" y="117"/>
                      </a:lnTo>
                      <a:lnTo>
                        <a:pt x="134" y="117"/>
                      </a:lnTo>
                      <a:lnTo>
                        <a:pt x="134" y="116"/>
                      </a:lnTo>
                      <a:lnTo>
                        <a:pt x="133" y="116"/>
                      </a:lnTo>
                      <a:lnTo>
                        <a:pt x="133" y="115"/>
                      </a:lnTo>
                      <a:lnTo>
                        <a:pt x="133" y="114"/>
                      </a:lnTo>
                      <a:lnTo>
                        <a:pt x="132" y="114"/>
                      </a:lnTo>
                      <a:lnTo>
                        <a:pt x="132" y="113"/>
                      </a:lnTo>
                      <a:lnTo>
                        <a:pt x="131" y="113"/>
                      </a:lnTo>
                      <a:lnTo>
                        <a:pt x="132" y="112"/>
                      </a:lnTo>
                      <a:lnTo>
                        <a:pt x="131" y="112"/>
                      </a:lnTo>
                      <a:lnTo>
                        <a:pt x="131" y="111"/>
                      </a:lnTo>
                      <a:lnTo>
                        <a:pt x="132" y="110"/>
                      </a:lnTo>
                      <a:lnTo>
                        <a:pt x="131" y="110"/>
                      </a:lnTo>
                      <a:lnTo>
                        <a:pt x="130" y="109"/>
                      </a:lnTo>
                      <a:lnTo>
                        <a:pt x="130" y="108"/>
                      </a:lnTo>
                      <a:lnTo>
                        <a:pt x="129" y="108"/>
                      </a:lnTo>
                      <a:lnTo>
                        <a:pt x="128" y="108"/>
                      </a:lnTo>
                      <a:lnTo>
                        <a:pt x="128" y="107"/>
                      </a:lnTo>
                      <a:lnTo>
                        <a:pt x="127" y="106"/>
                      </a:lnTo>
                      <a:lnTo>
                        <a:pt x="126" y="106"/>
                      </a:lnTo>
                      <a:lnTo>
                        <a:pt x="125" y="105"/>
                      </a:lnTo>
                      <a:lnTo>
                        <a:pt x="124" y="105"/>
                      </a:lnTo>
                      <a:lnTo>
                        <a:pt x="123" y="105"/>
                      </a:lnTo>
                      <a:lnTo>
                        <a:pt x="123" y="104"/>
                      </a:lnTo>
                      <a:lnTo>
                        <a:pt x="122" y="104"/>
                      </a:lnTo>
                      <a:lnTo>
                        <a:pt x="121" y="104"/>
                      </a:lnTo>
                      <a:lnTo>
                        <a:pt x="121" y="103"/>
                      </a:lnTo>
                      <a:lnTo>
                        <a:pt x="121" y="102"/>
                      </a:lnTo>
                      <a:lnTo>
                        <a:pt x="120" y="102"/>
                      </a:lnTo>
                      <a:lnTo>
                        <a:pt x="120" y="101"/>
                      </a:lnTo>
                      <a:lnTo>
                        <a:pt x="119" y="100"/>
                      </a:lnTo>
                      <a:lnTo>
                        <a:pt x="118" y="100"/>
                      </a:lnTo>
                      <a:lnTo>
                        <a:pt x="117" y="99"/>
                      </a:lnTo>
                      <a:lnTo>
                        <a:pt x="116" y="98"/>
                      </a:lnTo>
                      <a:lnTo>
                        <a:pt x="115" y="98"/>
                      </a:lnTo>
                      <a:lnTo>
                        <a:pt x="114" y="98"/>
                      </a:lnTo>
                      <a:lnTo>
                        <a:pt x="113" y="98"/>
                      </a:lnTo>
                      <a:lnTo>
                        <a:pt x="112" y="98"/>
                      </a:lnTo>
                      <a:lnTo>
                        <a:pt x="111" y="99"/>
                      </a:lnTo>
                      <a:lnTo>
                        <a:pt x="110" y="98"/>
                      </a:lnTo>
                      <a:lnTo>
                        <a:pt x="110" y="99"/>
                      </a:lnTo>
                      <a:lnTo>
                        <a:pt x="109" y="98"/>
                      </a:lnTo>
                      <a:lnTo>
                        <a:pt x="108" y="98"/>
                      </a:lnTo>
                      <a:lnTo>
                        <a:pt x="107" y="100"/>
                      </a:lnTo>
                      <a:lnTo>
                        <a:pt x="106" y="101"/>
                      </a:lnTo>
                      <a:lnTo>
                        <a:pt x="107" y="102"/>
                      </a:lnTo>
                      <a:lnTo>
                        <a:pt x="106" y="103"/>
                      </a:lnTo>
                      <a:lnTo>
                        <a:pt x="105" y="103"/>
                      </a:lnTo>
                      <a:lnTo>
                        <a:pt x="104" y="103"/>
                      </a:lnTo>
                      <a:lnTo>
                        <a:pt x="103" y="103"/>
                      </a:lnTo>
                      <a:lnTo>
                        <a:pt x="102" y="103"/>
                      </a:lnTo>
                      <a:lnTo>
                        <a:pt x="101" y="103"/>
                      </a:lnTo>
                      <a:lnTo>
                        <a:pt x="100" y="103"/>
                      </a:lnTo>
                      <a:lnTo>
                        <a:pt x="99" y="103"/>
                      </a:lnTo>
                      <a:lnTo>
                        <a:pt x="97" y="103"/>
                      </a:lnTo>
                      <a:lnTo>
                        <a:pt x="95" y="103"/>
                      </a:lnTo>
                      <a:lnTo>
                        <a:pt x="95" y="104"/>
                      </a:lnTo>
                      <a:lnTo>
                        <a:pt x="95" y="105"/>
                      </a:lnTo>
                      <a:lnTo>
                        <a:pt x="96" y="105"/>
                      </a:lnTo>
                      <a:lnTo>
                        <a:pt x="95" y="105"/>
                      </a:lnTo>
                      <a:lnTo>
                        <a:pt x="95" y="106"/>
                      </a:lnTo>
                      <a:lnTo>
                        <a:pt x="95" y="107"/>
                      </a:lnTo>
                      <a:lnTo>
                        <a:pt x="94" y="107"/>
                      </a:lnTo>
                      <a:lnTo>
                        <a:pt x="93" y="107"/>
                      </a:lnTo>
                      <a:lnTo>
                        <a:pt x="94" y="108"/>
                      </a:lnTo>
                      <a:lnTo>
                        <a:pt x="93" y="108"/>
                      </a:lnTo>
                      <a:lnTo>
                        <a:pt x="93" y="109"/>
                      </a:lnTo>
                      <a:lnTo>
                        <a:pt x="93" y="110"/>
                      </a:lnTo>
                      <a:lnTo>
                        <a:pt x="92" y="111"/>
                      </a:lnTo>
                      <a:lnTo>
                        <a:pt x="91" y="111"/>
                      </a:lnTo>
                      <a:lnTo>
                        <a:pt x="90" y="111"/>
                      </a:lnTo>
                      <a:lnTo>
                        <a:pt x="88" y="113"/>
                      </a:lnTo>
                      <a:lnTo>
                        <a:pt x="85" y="113"/>
                      </a:lnTo>
                      <a:lnTo>
                        <a:pt x="86" y="114"/>
                      </a:lnTo>
                      <a:lnTo>
                        <a:pt x="85" y="114"/>
                      </a:lnTo>
                      <a:lnTo>
                        <a:pt x="85" y="115"/>
                      </a:lnTo>
                      <a:lnTo>
                        <a:pt x="84" y="114"/>
                      </a:lnTo>
                      <a:lnTo>
                        <a:pt x="84" y="115"/>
                      </a:lnTo>
                      <a:lnTo>
                        <a:pt x="83" y="115"/>
                      </a:lnTo>
                      <a:lnTo>
                        <a:pt x="82" y="114"/>
                      </a:lnTo>
                      <a:lnTo>
                        <a:pt x="81" y="115"/>
                      </a:lnTo>
                      <a:lnTo>
                        <a:pt x="80" y="115"/>
                      </a:lnTo>
                      <a:lnTo>
                        <a:pt x="80" y="116"/>
                      </a:lnTo>
                      <a:lnTo>
                        <a:pt x="80" y="117"/>
                      </a:lnTo>
                      <a:lnTo>
                        <a:pt x="79" y="117"/>
                      </a:lnTo>
                      <a:lnTo>
                        <a:pt x="78" y="117"/>
                      </a:lnTo>
                      <a:lnTo>
                        <a:pt x="77" y="118"/>
                      </a:lnTo>
                      <a:lnTo>
                        <a:pt x="76" y="118"/>
                      </a:lnTo>
                      <a:lnTo>
                        <a:pt x="76" y="119"/>
                      </a:lnTo>
                      <a:lnTo>
                        <a:pt x="75" y="120"/>
                      </a:lnTo>
                      <a:lnTo>
                        <a:pt x="74" y="121"/>
                      </a:lnTo>
                      <a:lnTo>
                        <a:pt x="74" y="122"/>
                      </a:lnTo>
                      <a:lnTo>
                        <a:pt x="73" y="122"/>
                      </a:lnTo>
                      <a:lnTo>
                        <a:pt x="72" y="122"/>
                      </a:lnTo>
                      <a:lnTo>
                        <a:pt x="72" y="121"/>
                      </a:lnTo>
                      <a:lnTo>
                        <a:pt x="71" y="121"/>
                      </a:lnTo>
                      <a:lnTo>
                        <a:pt x="71" y="122"/>
                      </a:lnTo>
                      <a:lnTo>
                        <a:pt x="70" y="122"/>
                      </a:lnTo>
                      <a:lnTo>
                        <a:pt x="69" y="122"/>
                      </a:lnTo>
                      <a:lnTo>
                        <a:pt x="68" y="122"/>
                      </a:lnTo>
                      <a:lnTo>
                        <a:pt x="66" y="122"/>
                      </a:lnTo>
                      <a:lnTo>
                        <a:pt x="65" y="123"/>
                      </a:lnTo>
                      <a:lnTo>
                        <a:pt x="65" y="124"/>
                      </a:lnTo>
                      <a:lnTo>
                        <a:pt x="64" y="124"/>
                      </a:lnTo>
                      <a:lnTo>
                        <a:pt x="63" y="125"/>
                      </a:lnTo>
                      <a:lnTo>
                        <a:pt x="63" y="126"/>
                      </a:lnTo>
                      <a:lnTo>
                        <a:pt x="63" y="127"/>
                      </a:lnTo>
                      <a:lnTo>
                        <a:pt x="62" y="126"/>
                      </a:lnTo>
                      <a:lnTo>
                        <a:pt x="61" y="126"/>
                      </a:lnTo>
                      <a:lnTo>
                        <a:pt x="61" y="127"/>
                      </a:lnTo>
                      <a:lnTo>
                        <a:pt x="61" y="128"/>
                      </a:lnTo>
                      <a:lnTo>
                        <a:pt x="59" y="128"/>
                      </a:lnTo>
                      <a:lnTo>
                        <a:pt x="59" y="130"/>
                      </a:lnTo>
                      <a:lnTo>
                        <a:pt x="58" y="130"/>
                      </a:lnTo>
                      <a:lnTo>
                        <a:pt x="57" y="131"/>
                      </a:lnTo>
                      <a:lnTo>
                        <a:pt x="56" y="130"/>
                      </a:lnTo>
                      <a:lnTo>
                        <a:pt x="55" y="130"/>
                      </a:lnTo>
                      <a:lnTo>
                        <a:pt x="54" y="130"/>
                      </a:lnTo>
                      <a:lnTo>
                        <a:pt x="53" y="130"/>
                      </a:lnTo>
                      <a:lnTo>
                        <a:pt x="53" y="131"/>
                      </a:lnTo>
                      <a:lnTo>
                        <a:pt x="52" y="131"/>
                      </a:lnTo>
                      <a:lnTo>
                        <a:pt x="52" y="130"/>
                      </a:lnTo>
                      <a:lnTo>
                        <a:pt x="51" y="130"/>
                      </a:lnTo>
                      <a:lnTo>
                        <a:pt x="50" y="130"/>
                      </a:lnTo>
                      <a:lnTo>
                        <a:pt x="49" y="130"/>
                      </a:lnTo>
                      <a:lnTo>
                        <a:pt x="49" y="131"/>
                      </a:lnTo>
                      <a:lnTo>
                        <a:pt x="49" y="132"/>
                      </a:lnTo>
                      <a:lnTo>
                        <a:pt x="49" y="133"/>
                      </a:lnTo>
                      <a:lnTo>
                        <a:pt x="49" y="134"/>
                      </a:lnTo>
                      <a:lnTo>
                        <a:pt x="48" y="134"/>
                      </a:lnTo>
                      <a:lnTo>
                        <a:pt x="47" y="134"/>
                      </a:lnTo>
                      <a:lnTo>
                        <a:pt x="46" y="133"/>
                      </a:lnTo>
                      <a:lnTo>
                        <a:pt x="45" y="133"/>
                      </a:lnTo>
                      <a:lnTo>
                        <a:pt x="45" y="132"/>
                      </a:lnTo>
                      <a:lnTo>
                        <a:pt x="44" y="132"/>
                      </a:lnTo>
                      <a:lnTo>
                        <a:pt x="42" y="131"/>
                      </a:lnTo>
                      <a:lnTo>
                        <a:pt x="41" y="130"/>
                      </a:lnTo>
                      <a:lnTo>
                        <a:pt x="41" y="131"/>
                      </a:lnTo>
                      <a:lnTo>
                        <a:pt x="40" y="132"/>
                      </a:lnTo>
                      <a:lnTo>
                        <a:pt x="40" y="133"/>
                      </a:lnTo>
                      <a:lnTo>
                        <a:pt x="39" y="133"/>
                      </a:lnTo>
                      <a:lnTo>
                        <a:pt x="38" y="132"/>
                      </a:lnTo>
                      <a:lnTo>
                        <a:pt x="33" y="130"/>
                      </a:lnTo>
                      <a:lnTo>
                        <a:pt x="32" y="130"/>
                      </a:lnTo>
                      <a:lnTo>
                        <a:pt x="31" y="129"/>
                      </a:lnTo>
                      <a:lnTo>
                        <a:pt x="30" y="129"/>
                      </a:lnTo>
                      <a:lnTo>
                        <a:pt x="30" y="128"/>
                      </a:lnTo>
                      <a:lnTo>
                        <a:pt x="31" y="128"/>
                      </a:lnTo>
                      <a:lnTo>
                        <a:pt x="31" y="127"/>
                      </a:lnTo>
                      <a:lnTo>
                        <a:pt x="31" y="126"/>
                      </a:lnTo>
                      <a:lnTo>
                        <a:pt x="32" y="126"/>
                      </a:lnTo>
                      <a:lnTo>
                        <a:pt x="31" y="125"/>
                      </a:lnTo>
                      <a:lnTo>
                        <a:pt x="30" y="125"/>
                      </a:lnTo>
                      <a:lnTo>
                        <a:pt x="29" y="125"/>
                      </a:lnTo>
                      <a:lnTo>
                        <a:pt x="28" y="125"/>
                      </a:lnTo>
                      <a:lnTo>
                        <a:pt x="28" y="124"/>
                      </a:lnTo>
                      <a:lnTo>
                        <a:pt x="28" y="123"/>
                      </a:lnTo>
                      <a:lnTo>
                        <a:pt x="27" y="123"/>
                      </a:lnTo>
                      <a:lnTo>
                        <a:pt x="26" y="123"/>
                      </a:lnTo>
                      <a:lnTo>
                        <a:pt x="25" y="123"/>
                      </a:lnTo>
                      <a:lnTo>
                        <a:pt x="24" y="123"/>
                      </a:lnTo>
                      <a:lnTo>
                        <a:pt x="23" y="124"/>
                      </a:lnTo>
                      <a:lnTo>
                        <a:pt x="23" y="123"/>
                      </a:lnTo>
                      <a:lnTo>
                        <a:pt x="23" y="124"/>
                      </a:lnTo>
                      <a:lnTo>
                        <a:pt x="22" y="123"/>
                      </a:lnTo>
                      <a:lnTo>
                        <a:pt x="22" y="124"/>
                      </a:lnTo>
                      <a:lnTo>
                        <a:pt x="21" y="124"/>
                      </a:lnTo>
                      <a:lnTo>
                        <a:pt x="22" y="124"/>
                      </a:lnTo>
                      <a:lnTo>
                        <a:pt x="21" y="124"/>
                      </a:lnTo>
                      <a:lnTo>
                        <a:pt x="20" y="124"/>
                      </a:lnTo>
                      <a:lnTo>
                        <a:pt x="19" y="123"/>
                      </a:lnTo>
                      <a:lnTo>
                        <a:pt x="18" y="123"/>
                      </a:lnTo>
                      <a:lnTo>
                        <a:pt x="17" y="123"/>
                      </a:lnTo>
                      <a:lnTo>
                        <a:pt x="17" y="124"/>
                      </a:lnTo>
                      <a:lnTo>
                        <a:pt x="16" y="125"/>
                      </a:lnTo>
                      <a:lnTo>
                        <a:pt x="16" y="124"/>
                      </a:lnTo>
                      <a:lnTo>
                        <a:pt x="15" y="124"/>
                      </a:lnTo>
                      <a:lnTo>
                        <a:pt x="15" y="125"/>
                      </a:lnTo>
                      <a:lnTo>
                        <a:pt x="14" y="125"/>
                      </a:lnTo>
                      <a:lnTo>
                        <a:pt x="14" y="124"/>
                      </a:lnTo>
                      <a:lnTo>
                        <a:pt x="13" y="124"/>
                      </a:lnTo>
                      <a:lnTo>
                        <a:pt x="12" y="124"/>
                      </a:lnTo>
                      <a:lnTo>
                        <a:pt x="11" y="124"/>
                      </a:lnTo>
                      <a:lnTo>
                        <a:pt x="11" y="123"/>
                      </a:lnTo>
                      <a:lnTo>
                        <a:pt x="10" y="124"/>
                      </a:lnTo>
                      <a:lnTo>
                        <a:pt x="9" y="124"/>
                      </a:lnTo>
                      <a:lnTo>
                        <a:pt x="9" y="123"/>
                      </a:lnTo>
                      <a:lnTo>
                        <a:pt x="8" y="123"/>
                      </a:lnTo>
                      <a:lnTo>
                        <a:pt x="8" y="122"/>
                      </a:lnTo>
                      <a:lnTo>
                        <a:pt x="9" y="122"/>
                      </a:lnTo>
                      <a:lnTo>
                        <a:pt x="8" y="121"/>
                      </a:lnTo>
                      <a:lnTo>
                        <a:pt x="8" y="120"/>
                      </a:lnTo>
                      <a:lnTo>
                        <a:pt x="7" y="120"/>
                      </a:lnTo>
                      <a:lnTo>
                        <a:pt x="7" y="119"/>
                      </a:lnTo>
                      <a:lnTo>
                        <a:pt x="6" y="118"/>
                      </a:lnTo>
                      <a:lnTo>
                        <a:pt x="5" y="117"/>
                      </a:lnTo>
                      <a:lnTo>
                        <a:pt x="6" y="117"/>
                      </a:lnTo>
                      <a:lnTo>
                        <a:pt x="5" y="117"/>
                      </a:lnTo>
                      <a:lnTo>
                        <a:pt x="5" y="116"/>
                      </a:lnTo>
                      <a:lnTo>
                        <a:pt x="4" y="116"/>
                      </a:lnTo>
                      <a:lnTo>
                        <a:pt x="4" y="115"/>
                      </a:lnTo>
                      <a:lnTo>
                        <a:pt x="3" y="114"/>
                      </a:lnTo>
                      <a:lnTo>
                        <a:pt x="3" y="113"/>
                      </a:lnTo>
                      <a:lnTo>
                        <a:pt x="2" y="113"/>
                      </a:lnTo>
                      <a:lnTo>
                        <a:pt x="1" y="113"/>
                      </a:lnTo>
                      <a:lnTo>
                        <a:pt x="1" y="112"/>
                      </a:lnTo>
                      <a:lnTo>
                        <a:pt x="1" y="111"/>
                      </a:lnTo>
                      <a:lnTo>
                        <a:pt x="1" y="110"/>
                      </a:lnTo>
                      <a:lnTo>
                        <a:pt x="2" y="109"/>
                      </a:lnTo>
                      <a:lnTo>
                        <a:pt x="3" y="110"/>
                      </a:lnTo>
                      <a:lnTo>
                        <a:pt x="4" y="109"/>
                      </a:lnTo>
                      <a:lnTo>
                        <a:pt x="5" y="109"/>
                      </a:lnTo>
                      <a:lnTo>
                        <a:pt x="6" y="109"/>
                      </a:lnTo>
                      <a:lnTo>
                        <a:pt x="6" y="108"/>
                      </a:lnTo>
                      <a:lnTo>
                        <a:pt x="5" y="108"/>
                      </a:lnTo>
                      <a:lnTo>
                        <a:pt x="6" y="108"/>
                      </a:lnTo>
                      <a:lnTo>
                        <a:pt x="6" y="107"/>
                      </a:lnTo>
                      <a:lnTo>
                        <a:pt x="6" y="106"/>
                      </a:lnTo>
                      <a:lnTo>
                        <a:pt x="6" y="105"/>
                      </a:lnTo>
                      <a:lnTo>
                        <a:pt x="7" y="105"/>
                      </a:lnTo>
                      <a:lnTo>
                        <a:pt x="7" y="104"/>
                      </a:lnTo>
                      <a:lnTo>
                        <a:pt x="7" y="103"/>
                      </a:lnTo>
                      <a:lnTo>
                        <a:pt x="8" y="103"/>
                      </a:lnTo>
                      <a:lnTo>
                        <a:pt x="8" y="102"/>
                      </a:lnTo>
                      <a:lnTo>
                        <a:pt x="8" y="101"/>
                      </a:lnTo>
                      <a:lnTo>
                        <a:pt x="7" y="101"/>
                      </a:lnTo>
                      <a:lnTo>
                        <a:pt x="7" y="100"/>
                      </a:lnTo>
                      <a:lnTo>
                        <a:pt x="8" y="100"/>
                      </a:lnTo>
                      <a:lnTo>
                        <a:pt x="8" y="101"/>
                      </a:lnTo>
                      <a:lnTo>
                        <a:pt x="9" y="101"/>
                      </a:lnTo>
                      <a:lnTo>
                        <a:pt x="9" y="100"/>
                      </a:lnTo>
                      <a:lnTo>
                        <a:pt x="10" y="101"/>
                      </a:lnTo>
                      <a:lnTo>
                        <a:pt x="10" y="100"/>
                      </a:lnTo>
                      <a:lnTo>
                        <a:pt x="11" y="100"/>
                      </a:lnTo>
                      <a:lnTo>
                        <a:pt x="10" y="100"/>
                      </a:lnTo>
                      <a:lnTo>
                        <a:pt x="10" y="99"/>
                      </a:lnTo>
                      <a:lnTo>
                        <a:pt x="11" y="99"/>
                      </a:lnTo>
                      <a:lnTo>
                        <a:pt x="12" y="99"/>
                      </a:lnTo>
                      <a:lnTo>
                        <a:pt x="12" y="98"/>
                      </a:lnTo>
                      <a:lnTo>
                        <a:pt x="12" y="97"/>
                      </a:lnTo>
                      <a:lnTo>
                        <a:pt x="11" y="97"/>
                      </a:lnTo>
                      <a:lnTo>
                        <a:pt x="11" y="96"/>
                      </a:lnTo>
                      <a:lnTo>
                        <a:pt x="12" y="96"/>
                      </a:lnTo>
                      <a:lnTo>
                        <a:pt x="13" y="95"/>
                      </a:lnTo>
                      <a:lnTo>
                        <a:pt x="13" y="94"/>
                      </a:lnTo>
                      <a:lnTo>
                        <a:pt x="14" y="93"/>
                      </a:lnTo>
                      <a:lnTo>
                        <a:pt x="14" y="92"/>
                      </a:lnTo>
                      <a:lnTo>
                        <a:pt x="15" y="92"/>
                      </a:lnTo>
                      <a:lnTo>
                        <a:pt x="15" y="91"/>
                      </a:lnTo>
                      <a:lnTo>
                        <a:pt x="15" y="90"/>
                      </a:lnTo>
                      <a:lnTo>
                        <a:pt x="16" y="90"/>
                      </a:lnTo>
                      <a:lnTo>
                        <a:pt x="16" y="89"/>
                      </a:lnTo>
                      <a:lnTo>
                        <a:pt x="16" y="88"/>
                      </a:lnTo>
                      <a:lnTo>
                        <a:pt x="16" y="87"/>
                      </a:lnTo>
                      <a:lnTo>
                        <a:pt x="16" y="86"/>
                      </a:lnTo>
                      <a:lnTo>
                        <a:pt x="15" y="86"/>
                      </a:lnTo>
                      <a:lnTo>
                        <a:pt x="15" y="85"/>
                      </a:lnTo>
                      <a:lnTo>
                        <a:pt x="15" y="84"/>
                      </a:lnTo>
                      <a:lnTo>
                        <a:pt x="14" y="84"/>
                      </a:lnTo>
                      <a:lnTo>
                        <a:pt x="13" y="84"/>
                      </a:lnTo>
                      <a:lnTo>
                        <a:pt x="13" y="85"/>
                      </a:lnTo>
                      <a:lnTo>
                        <a:pt x="12" y="84"/>
                      </a:lnTo>
                      <a:lnTo>
                        <a:pt x="12" y="83"/>
                      </a:lnTo>
                      <a:lnTo>
                        <a:pt x="11" y="83"/>
                      </a:lnTo>
                      <a:lnTo>
                        <a:pt x="10" y="83"/>
                      </a:lnTo>
                      <a:lnTo>
                        <a:pt x="11" y="82"/>
                      </a:lnTo>
                      <a:lnTo>
                        <a:pt x="10" y="82"/>
                      </a:lnTo>
                      <a:lnTo>
                        <a:pt x="10" y="81"/>
                      </a:lnTo>
                      <a:lnTo>
                        <a:pt x="10" y="80"/>
                      </a:lnTo>
                      <a:lnTo>
                        <a:pt x="10" y="79"/>
                      </a:lnTo>
                      <a:lnTo>
                        <a:pt x="9" y="80"/>
                      </a:lnTo>
                      <a:lnTo>
                        <a:pt x="9" y="79"/>
                      </a:lnTo>
                      <a:lnTo>
                        <a:pt x="8" y="79"/>
                      </a:lnTo>
                      <a:lnTo>
                        <a:pt x="8" y="78"/>
                      </a:lnTo>
                      <a:lnTo>
                        <a:pt x="7" y="78"/>
                      </a:lnTo>
                      <a:lnTo>
                        <a:pt x="7" y="79"/>
                      </a:lnTo>
                      <a:lnTo>
                        <a:pt x="6" y="79"/>
                      </a:lnTo>
                      <a:lnTo>
                        <a:pt x="5" y="79"/>
                      </a:lnTo>
                      <a:lnTo>
                        <a:pt x="5" y="78"/>
                      </a:lnTo>
                      <a:lnTo>
                        <a:pt x="6" y="78"/>
                      </a:lnTo>
                      <a:lnTo>
                        <a:pt x="6" y="77"/>
                      </a:lnTo>
                      <a:lnTo>
                        <a:pt x="6" y="76"/>
                      </a:lnTo>
                      <a:lnTo>
                        <a:pt x="6" y="75"/>
                      </a:lnTo>
                      <a:lnTo>
                        <a:pt x="6" y="74"/>
                      </a:lnTo>
                      <a:lnTo>
                        <a:pt x="7" y="74"/>
                      </a:lnTo>
                      <a:lnTo>
                        <a:pt x="7" y="73"/>
                      </a:lnTo>
                      <a:lnTo>
                        <a:pt x="8" y="73"/>
                      </a:lnTo>
                      <a:lnTo>
                        <a:pt x="8" y="72"/>
                      </a:lnTo>
                      <a:lnTo>
                        <a:pt x="8" y="71"/>
                      </a:lnTo>
                      <a:lnTo>
                        <a:pt x="7" y="71"/>
                      </a:lnTo>
                      <a:lnTo>
                        <a:pt x="7" y="70"/>
                      </a:lnTo>
                      <a:lnTo>
                        <a:pt x="7" y="69"/>
                      </a:lnTo>
                      <a:lnTo>
                        <a:pt x="7" y="68"/>
                      </a:lnTo>
                      <a:lnTo>
                        <a:pt x="6" y="68"/>
                      </a:lnTo>
                      <a:lnTo>
                        <a:pt x="6" y="67"/>
                      </a:lnTo>
                      <a:lnTo>
                        <a:pt x="6" y="66"/>
                      </a:lnTo>
                      <a:lnTo>
                        <a:pt x="5" y="66"/>
                      </a:lnTo>
                      <a:lnTo>
                        <a:pt x="4" y="65"/>
                      </a:lnTo>
                      <a:lnTo>
                        <a:pt x="3" y="65"/>
                      </a:lnTo>
                      <a:lnTo>
                        <a:pt x="2" y="64"/>
                      </a:lnTo>
                      <a:lnTo>
                        <a:pt x="2" y="63"/>
                      </a:lnTo>
                      <a:lnTo>
                        <a:pt x="1" y="63"/>
                      </a:lnTo>
                      <a:lnTo>
                        <a:pt x="0" y="63"/>
                      </a:lnTo>
                      <a:lnTo>
                        <a:pt x="1" y="63"/>
                      </a:lnTo>
                      <a:lnTo>
                        <a:pt x="2" y="62"/>
                      </a:lnTo>
                      <a:lnTo>
                        <a:pt x="2" y="61"/>
                      </a:lnTo>
                      <a:lnTo>
                        <a:pt x="2" y="60"/>
                      </a:lnTo>
                      <a:lnTo>
                        <a:pt x="1" y="60"/>
                      </a:lnTo>
                      <a:lnTo>
                        <a:pt x="1" y="59"/>
                      </a:lnTo>
                      <a:lnTo>
                        <a:pt x="1" y="58"/>
                      </a:lnTo>
                      <a:lnTo>
                        <a:pt x="1" y="57"/>
                      </a:lnTo>
                      <a:lnTo>
                        <a:pt x="1" y="56"/>
                      </a:lnTo>
                      <a:lnTo>
                        <a:pt x="2" y="56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4" y="55"/>
                      </a:lnTo>
                      <a:lnTo>
                        <a:pt x="5" y="55"/>
                      </a:lnTo>
                      <a:lnTo>
                        <a:pt x="5" y="54"/>
                      </a:lnTo>
                      <a:lnTo>
                        <a:pt x="6" y="54"/>
                      </a:lnTo>
                      <a:lnTo>
                        <a:pt x="7" y="54"/>
                      </a:lnTo>
                      <a:lnTo>
                        <a:pt x="7" y="53"/>
                      </a:lnTo>
                      <a:lnTo>
                        <a:pt x="8" y="53"/>
                      </a:lnTo>
                      <a:lnTo>
                        <a:pt x="8" y="52"/>
                      </a:lnTo>
                      <a:lnTo>
                        <a:pt x="8" y="51"/>
                      </a:lnTo>
                      <a:lnTo>
                        <a:pt x="9" y="50"/>
                      </a:lnTo>
                      <a:lnTo>
                        <a:pt x="9" y="51"/>
                      </a:lnTo>
                      <a:lnTo>
                        <a:pt x="10" y="51"/>
                      </a:lnTo>
                      <a:lnTo>
                        <a:pt x="10" y="50"/>
                      </a:lnTo>
                      <a:lnTo>
                        <a:pt x="10" y="49"/>
                      </a:lnTo>
                      <a:lnTo>
                        <a:pt x="11" y="49"/>
                      </a:lnTo>
                      <a:lnTo>
                        <a:pt x="11" y="48"/>
                      </a:lnTo>
                      <a:lnTo>
                        <a:pt x="12" y="48"/>
                      </a:lnTo>
                      <a:lnTo>
                        <a:pt x="13" y="48"/>
                      </a:lnTo>
                      <a:lnTo>
                        <a:pt x="13" y="47"/>
                      </a:lnTo>
                      <a:lnTo>
                        <a:pt x="12" y="47"/>
                      </a:lnTo>
                      <a:lnTo>
                        <a:pt x="11" y="46"/>
                      </a:lnTo>
                      <a:lnTo>
                        <a:pt x="10" y="46"/>
                      </a:lnTo>
                      <a:lnTo>
                        <a:pt x="10" y="45"/>
                      </a:lnTo>
                      <a:lnTo>
                        <a:pt x="10" y="44"/>
                      </a:lnTo>
                      <a:lnTo>
                        <a:pt x="10" y="43"/>
                      </a:lnTo>
                      <a:lnTo>
                        <a:pt x="9" y="43"/>
                      </a:lnTo>
                      <a:lnTo>
                        <a:pt x="9" y="42"/>
                      </a:lnTo>
                      <a:lnTo>
                        <a:pt x="9" y="41"/>
                      </a:lnTo>
                      <a:lnTo>
                        <a:pt x="9" y="40"/>
                      </a:lnTo>
                      <a:lnTo>
                        <a:pt x="10" y="39"/>
                      </a:lnTo>
                      <a:lnTo>
                        <a:pt x="10" y="38"/>
                      </a:lnTo>
                      <a:lnTo>
                        <a:pt x="11" y="38"/>
                      </a:lnTo>
                      <a:lnTo>
                        <a:pt x="11" y="37"/>
                      </a:lnTo>
                      <a:lnTo>
                        <a:pt x="11" y="36"/>
                      </a:lnTo>
                      <a:lnTo>
                        <a:pt x="10" y="36"/>
                      </a:lnTo>
                      <a:lnTo>
                        <a:pt x="11" y="35"/>
                      </a:lnTo>
                      <a:lnTo>
                        <a:pt x="11" y="34"/>
                      </a:lnTo>
                      <a:lnTo>
                        <a:pt x="12" y="34"/>
                      </a:lnTo>
                      <a:lnTo>
                        <a:pt x="13" y="34"/>
                      </a:lnTo>
                      <a:lnTo>
                        <a:pt x="13" y="33"/>
                      </a:lnTo>
                      <a:lnTo>
                        <a:pt x="13" y="32"/>
                      </a:lnTo>
                      <a:lnTo>
                        <a:pt x="12" y="31"/>
                      </a:lnTo>
                      <a:lnTo>
                        <a:pt x="13" y="31"/>
                      </a:lnTo>
                      <a:lnTo>
                        <a:pt x="13" y="30"/>
                      </a:lnTo>
                      <a:lnTo>
                        <a:pt x="13" y="29"/>
                      </a:lnTo>
                      <a:lnTo>
                        <a:pt x="14" y="29"/>
                      </a:lnTo>
                      <a:lnTo>
                        <a:pt x="14" y="28"/>
                      </a:lnTo>
                      <a:lnTo>
                        <a:pt x="15" y="28"/>
                      </a:lnTo>
                      <a:lnTo>
                        <a:pt x="14" y="28"/>
                      </a:lnTo>
                      <a:lnTo>
                        <a:pt x="14" y="27"/>
                      </a:lnTo>
                      <a:lnTo>
                        <a:pt x="14" y="26"/>
                      </a:lnTo>
                      <a:lnTo>
                        <a:pt x="15" y="26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17" y="24"/>
                      </a:lnTo>
                      <a:lnTo>
                        <a:pt x="18" y="24"/>
                      </a:lnTo>
                      <a:lnTo>
                        <a:pt x="18" y="23"/>
                      </a:lnTo>
                      <a:lnTo>
                        <a:pt x="18" y="22"/>
                      </a:lnTo>
                      <a:lnTo>
                        <a:pt x="19" y="22"/>
                      </a:lnTo>
                      <a:lnTo>
                        <a:pt x="19" y="21"/>
                      </a:lnTo>
                      <a:lnTo>
                        <a:pt x="20" y="20"/>
                      </a:lnTo>
                      <a:lnTo>
                        <a:pt x="21" y="20"/>
                      </a:lnTo>
                      <a:lnTo>
                        <a:pt x="21" y="19"/>
                      </a:lnTo>
                      <a:lnTo>
                        <a:pt x="22" y="19"/>
                      </a:lnTo>
                      <a:lnTo>
                        <a:pt x="22" y="18"/>
                      </a:lnTo>
                      <a:lnTo>
                        <a:pt x="21" y="18"/>
                      </a:lnTo>
                      <a:lnTo>
                        <a:pt x="20" y="18"/>
                      </a:lnTo>
                      <a:lnTo>
                        <a:pt x="19" y="18"/>
                      </a:lnTo>
                      <a:lnTo>
                        <a:pt x="18" y="18"/>
                      </a:lnTo>
                      <a:lnTo>
                        <a:pt x="17" y="18"/>
                      </a:lnTo>
                      <a:lnTo>
                        <a:pt x="18" y="18"/>
                      </a:lnTo>
                      <a:lnTo>
                        <a:pt x="17" y="17"/>
                      </a:lnTo>
                      <a:lnTo>
                        <a:pt x="16" y="17"/>
                      </a:lnTo>
                      <a:lnTo>
                        <a:pt x="17" y="16"/>
                      </a:lnTo>
                      <a:lnTo>
                        <a:pt x="18" y="16"/>
                      </a:lnTo>
                      <a:lnTo>
                        <a:pt x="19" y="15"/>
                      </a:lnTo>
                      <a:lnTo>
                        <a:pt x="19" y="16"/>
                      </a:lnTo>
                      <a:lnTo>
                        <a:pt x="20" y="16"/>
                      </a:lnTo>
                      <a:lnTo>
                        <a:pt x="20" y="17"/>
                      </a:lnTo>
                      <a:lnTo>
                        <a:pt x="21" y="17"/>
                      </a:lnTo>
                      <a:lnTo>
                        <a:pt x="22" y="16"/>
                      </a:lnTo>
                      <a:lnTo>
                        <a:pt x="22" y="15"/>
                      </a:lnTo>
                      <a:lnTo>
                        <a:pt x="23" y="15"/>
                      </a:lnTo>
                      <a:lnTo>
                        <a:pt x="23" y="14"/>
                      </a:lnTo>
                      <a:lnTo>
                        <a:pt x="23" y="15"/>
                      </a:lnTo>
                      <a:lnTo>
                        <a:pt x="24" y="15"/>
                      </a:lnTo>
                      <a:lnTo>
                        <a:pt x="24" y="14"/>
                      </a:lnTo>
                      <a:lnTo>
                        <a:pt x="25" y="14"/>
                      </a:lnTo>
                      <a:lnTo>
                        <a:pt x="26" y="14"/>
                      </a:lnTo>
                      <a:lnTo>
                        <a:pt x="25" y="14"/>
                      </a:lnTo>
                      <a:lnTo>
                        <a:pt x="25" y="15"/>
                      </a:lnTo>
                      <a:lnTo>
                        <a:pt x="25" y="16"/>
                      </a:lnTo>
                      <a:lnTo>
                        <a:pt x="25" y="17"/>
                      </a:lnTo>
                      <a:lnTo>
                        <a:pt x="25" y="18"/>
                      </a:lnTo>
                      <a:lnTo>
                        <a:pt x="25" y="19"/>
                      </a:lnTo>
                      <a:lnTo>
                        <a:pt x="25" y="20"/>
                      </a:lnTo>
                      <a:lnTo>
                        <a:pt x="24" y="20"/>
                      </a:lnTo>
                      <a:lnTo>
                        <a:pt x="25" y="20"/>
                      </a:lnTo>
                      <a:lnTo>
                        <a:pt x="25" y="21"/>
                      </a:lnTo>
                      <a:lnTo>
                        <a:pt x="26" y="21"/>
                      </a:lnTo>
                      <a:lnTo>
                        <a:pt x="27" y="21"/>
                      </a:lnTo>
                      <a:lnTo>
                        <a:pt x="28" y="21"/>
                      </a:lnTo>
                      <a:lnTo>
                        <a:pt x="29" y="20"/>
                      </a:lnTo>
                      <a:lnTo>
                        <a:pt x="30" y="20"/>
                      </a:lnTo>
                      <a:lnTo>
                        <a:pt x="31" y="20"/>
                      </a:lnTo>
                      <a:lnTo>
                        <a:pt x="32" y="20"/>
                      </a:lnTo>
                      <a:lnTo>
                        <a:pt x="32" y="21"/>
                      </a:lnTo>
                      <a:lnTo>
                        <a:pt x="33" y="21"/>
                      </a:lnTo>
                      <a:lnTo>
                        <a:pt x="33" y="22"/>
                      </a:lnTo>
                      <a:lnTo>
                        <a:pt x="33" y="23"/>
                      </a:lnTo>
                      <a:lnTo>
                        <a:pt x="33" y="24"/>
                      </a:lnTo>
                      <a:lnTo>
                        <a:pt x="34" y="24"/>
                      </a:lnTo>
                      <a:lnTo>
                        <a:pt x="35" y="23"/>
                      </a:lnTo>
                      <a:lnTo>
                        <a:pt x="36" y="23"/>
                      </a:lnTo>
                      <a:lnTo>
                        <a:pt x="36" y="24"/>
                      </a:lnTo>
                      <a:lnTo>
                        <a:pt x="37" y="25"/>
                      </a:lnTo>
                      <a:lnTo>
                        <a:pt x="37" y="26"/>
                      </a:lnTo>
                      <a:lnTo>
                        <a:pt x="37" y="27"/>
                      </a:lnTo>
                      <a:lnTo>
                        <a:pt x="38" y="27"/>
                      </a:lnTo>
                      <a:lnTo>
                        <a:pt x="39" y="27"/>
                      </a:lnTo>
                      <a:lnTo>
                        <a:pt x="39" y="28"/>
                      </a:lnTo>
                      <a:lnTo>
                        <a:pt x="40" y="28"/>
                      </a:lnTo>
                      <a:lnTo>
                        <a:pt x="42" y="28"/>
                      </a:lnTo>
                      <a:lnTo>
                        <a:pt x="43" y="28"/>
                      </a:lnTo>
                      <a:lnTo>
                        <a:pt x="44" y="28"/>
                      </a:lnTo>
                      <a:lnTo>
                        <a:pt x="44" y="27"/>
                      </a:lnTo>
                      <a:lnTo>
                        <a:pt x="45" y="27"/>
                      </a:lnTo>
                      <a:lnTo>
                        <a:pt x="45" y="28"/>
                      </a:lnTo>
                      <a:lnTo>
                        <a:pt x="46" y="28"/>
                      </a:lnTo>
                      <a:lnTo>
                        <a:pt x="47" y="28"/>
                      </a:lnTo>
                      <a:lnTo>
                        <a:pt x="47" y="29"/>
                      </a:lnTo>
                      <a:lnTo>
                        <a:pt x="48" y="29"/>
                      </a:lnTo>
                      <a:lnTo>
                        <a:pt x="48" y="28"/>
                      </a:lnTo>
                      <a:lnTo>
                        <a:pt x="49" y="28"/>
                      </a:lnTo>
                      <a:lnTo>
                        <a:pt x="50" y="28"/>
                      </a:lnTo>
                      <a:lnTo>
                        <a:pt x="50" y="29"/>
                      </a:lnTo>
                      <a:lnTo>
                        <a:pt x="50" y="30"/>
                      </a:lnTo>
                      <a:lnTo>
                        <a:pt x="51" y="31"/>
                      </a:lnTo>
                      <a:lnTo>
                        <a:pt x="51" y="32"/>
                      </a:lnTo>
                      <a:lnTo>
                        <a:pt x="52" y="32"/>
                      </a:lnTo>
                      <a:lnTo>
                        <a:pt x="53" y="31"/>
                      </a:lnTo>
                      <a:lnTo>
                        <a:pt x="54" y="31"/>
                      </a:lnTo>
                      <a:lnTo>
                        <a:pt x="55" y="30"/>
                      </a:lnTo>
                      <a:lnTo>
                        <a:pt x="54" y="30"/>
                      </a:lnTo>
                      <a:lnTo>
                        <a:pt x="55" y="29"/>
                      </a:lnTo>
                      <a:lnTo>
                        <a:pt x="56" y="28"/>
                      </a:lnTo>
                      <a:lnTo>
                        <a:pt x="56" y="27"/>
                      </a:lnTo>
                      <a:lnTo>
                        <a:pt x="57" y="27"/>
                      </a:lnTo>
                      <a:lnTo>
                        <a:pt x="57" y="26"/>
                      </a:lnTo>
                      <a:lnTo>
                        <a:pt x="58" y="26"/>
                      </a:lnTo>
                      <a:lnTo>
                        <a:pt x="59" y="26"/>
                      </a:lnTo>
                      <a:lnTo>
                        <a:pt x="58" y="26"/>
                      </a:lnTo>
                      <a:lnTo>
                        <a:pt x="59" y="26"/>
                      </a:lnTo>
                      <a:lnTo>
                        <a:pt x="59" y="27"/>
                      </a:lnTo>
                      <a:lnTo>
                        <a:pt x="59" y="28"/>
                      </a:lnTo>
                      <a:lnTo>
                        <a:pt x="60" y="28"/>
                      </a:lnTo>
                      <a:lnTo>
                        <a:pt x="61" y="28"/>
                      </a:lnTo>
                      <a:lnTo>
                        <a:pt x="61" y="27"/>
                      </a:lnTo>
                      <a:lnTo>
                        <a:pt x="61" y="26"/>
                      </a:lnTo>
                      <a:lnTo>
                        <a:pt x="60" y="26"/>
                      </a:lnTo>
                      <a:lnTo>
                        <a:pt x="61" y="26"/>
                      </a:lnTo>
                      <a:lnTo>
                        <a:pt x="61" y="25"/>
                      </a:lnTo>
                      <a:lnTo>
                        <a:pt x="62" y="25"/>
                      </a:lnTo>
                      <a:lnTo>
                        <a:pt x="63" y="25"/>
                      </a:lnTo>
                      <a:lnTo>
                        <a:pt x="64" y="25"/>
                      </a:lnTo>
                      <a:lnTo>
                        <a:pt x="65" y="24"/>
                      </a:lnTo>
                      <a:lnTo>
                        <a:pt x="65" y="23"/>
                      </a:lnTo>
                      <a:lnTo>
                        <a:pt x="66" y="23"/>
                      </a:lnTo>
                      <a:lnTo>
                        <a:pt x="67" y="23"/>
                      </a:lnTo>
                      <a:lnTo>
                        <a:pt x="68" y="23"/>
                      </a:lnTo>
                      <a:lnTo>
                        <a:pt x="69" y="23"/>
                      </a:lnTo>
                      <a:lnTo>
                        <a:pt x="70" y="23"/>
                      </a:lnTo>
                      <a:lnTo>
                        <a:pt x="71" y="24"/>
                      </a:lnTo>
                      <a:lnTo>
                        <a:pt x="71" y="23"/>
                      </a:lnTo>
                      <a:lnTo>
                        <a:pt x="72" y="23"/>
                      </a:lnTo>
                      <a:lnTo>
                        <a:pt x="72" y="22"/>
                      </a:lnTo>
                      <a:lnTo>
                        <a:pt x="72" y="21"/>
                      </a:lnTo>
                      <a:lnTo>
                        <a:pt x="73" y="21"/>
                      </a:lnTo>
                      <a:lnTo>
                        <a:pt x="73" y="22"/>
                      </a:lnTo>
                      <a:lnTo>
                        <a:pt x="73" y="21"/>
                      </a:lnTo>
                      <a:lnTo>
                        <a:pt x="74" y="21"/>
                      </a:lnTo>
                      <a:lnTo>
                        <a:pt x="74" y="20"/>
                      </a:lnTo>
                      <a:lnTo>
                        <a:pt x="75" y="20"/>
                      </a:lnTo>
                      <a:lnTo>
                        <a:pt x="75" y="19"/>
                      </a:lnTo>
                      <a:lnTo>
                        <a:pt x="74" y="19"/>
                      </a:lnTo>
                      <a:lnTo>
                        <a:pt x="75" y="19"/>
                      </a:lnTo>
                      <a:lnTo>
                        <a:pt x="75" y="18"/>
                      </a:lnTo>
                      <a:lnTo>
                        <a:pt x="76" y="18"/>
                      </a:lnTo>
                      <a:lnTo>
                        <a:pt x="76" y="17"/>
                      </a:lnTo>
                      <a:lnTo>
                        <a:pt x="77" y="17"/>
                      </a:lnTo>
                      <a:lnTo>
                        <a:pt x="77" y="16"/>
                      </a:lnTo>
                      <a:lnTo>
                        <a:pt x="78" y="16"/>
                      </a:lnTo>
                      <a:lnTo>
                        <a:pt x="79" y="16"/>
                      </a:lnTo>
                      <a:lnTo>
                        <a:pt x="79" y="17"/>
                      </a:lnTo>
                      <a:lnTo>
                        <a:pt x="80" y="17"/>
                      </a:lnTo>
                      <a:lnTo>
                        <a:pt x="80" y="16"/>
                      </a:lnTo>
                      <a:lnTo>
                        <a:pt x="81" y="16"/>
                      </a:lnTo>
                      <a:lnTo>
                        <a:pt x="82" y="16"/>
                      </a:lnTo>
                      <a:lnTo>
                        <a:pt x="82" y="15"/>
                      </a:lnTo>
                      <a:lnTo>
                        <a:pt x="83" y="15"/>
                      </a:lnTo>
                      <a:lnTo>
                        <a:pt x="82" y="15"/>
                      </a:lnTo>
                      <a:lnTo>
                        <a:pt x="81" y="15"/>
                      </a:lnTo>
                      <a:lnTo>
                        <a:pt x="81" y="14"/>
                      </a:lnTo>
                      <a:lnTo>
                        <a:pt x="80" y="13"/>
                      </a:lnTo>
                      <a:lnTo>
                        <a:pt x="80" y="12"/>
                      </a:lnTo>
                      <a:lnTo>
                        <a:pt x="81" y="12"/>
                      </a:lnTo>
                      <a:lnTo>
                        <a:pt x="81" y="11"/>
                      </a:lnTo>
                      <a:lnTo>
                        <a:pt x="80" y="11"/>
                      </a:lnTo>
                      <a:lnTo>
                        <a:pt x="81" y="11"/>
                      </a:lnTo>
                      <a:lnTo>
                        <a:pt x="82" y="10"/>
                      </a:lnTo>
                      <a:lnTo>
                        <a:pt x="82" y="9"/>
                      </a:lnTo>
                      <a:lnTo>
                        <a:pt x="83" y="9"/>
                      </a:lnTo>
                      <a:lnTo>
                        <a:pt x="83" y="8"/>
                      </a:lnTo>
                      <a:lnTo>
                        <a:pt x="84" y="9"/>
                      </a:lnTo>
                      <a:lnTo>
                        <a:pt x="84" y="8"/>
                      </a:lnTo>
                      <a:lnTo>
                        <a:pt x="85" y="8"/>
                      </a:lnTo>
                      <a:lnTo>
                        <a:pt x="86" y="9"/>
                      </a:lnTo>
                      <a:lnTo>
                        <a:pt x="87" y="9"/>
                      </a:lnTo>
                      <a:lnTo>
                        <a:pt x="88" y="10"/>
                      </a:lnTo>
                      <a:lnTo>
                        <a:pt x="89" y="10"/>
                      </a:lnTo>
                      <a:lnTo>
                        <a:pt x="90" y="11"/>
                      </a:lnTo>
                      <a:lnTo>
                        <a:pt x="92" y="10"/>
                      </a:lnTo>
                      <a:lnTo>
                        <a:pt x="92" y="9"/>
                      </a:lnTo>
                      <a:lnTo>
                        <a:pt x="93" y="9"/>
                      </a:lnTo>
                      <a:lnTo>
                        <a:pt x="94" y="9"/>
                      </a:lnTo>
                      <a:lnTo>
                        <a:pt x="95" y="8"/>
                      </a:lnTo>
                      <a:lnTo>
                        <a:pt x="95" y="7"/>
                      </a:lnTo>
                      <a:lnTo>
                        <a:pt x="96" y="7"/>
                      </a:lnTo>
                      <a:lnTo>
                        <a:pt x="97" y="7"/>
                      </a:lnTo>
                      <a:lnTo>
                        <a:pt x="97" y="8"/>
                      </a:lnTo>
                      <a:lnTo>
                        <a:pt x="98" y="8"/>
                      </a:lnTo>
                      <a:lnTo>
                        <a:pt x="99" y="7"/>
                      </a:lnTo>
                      <a:lnTo>
                        <a:pt x="102" y="6"/>
                      </a:lnTo>
                      <a:lnTo>
                        <a:pt x="104" y="7"/>
                      </a:lnTo>
                      <a:lnTo>
                        <a:pt x="107" y="6"/>
                      </a:lnTo>
                      <a:lnTo>
                        <a:pt x="110" y="6"/>
                      </a:lnTo>
                      <a:lnTo>
                        <a:pt x="111" y="3"/>
                      </a:lnTo>
                      <a:lnTo>
                        <a:pt x="111" y="4"/>
                      </a:lnTo>
                      <a:lnTo>
                        <a:pt x="112" y="4"/>
                      </a:lnTo>
                      <a:lnTo>
                        <a:pt x="112" y="3"/>
                      </a:lnTo>
                      <a:lnTo>
                        <a:pt x="113" y="3"/>
                      </a:lnTo>
                      <a:lnTo>
                        <a:pt x="113" y="4"/>
                      </a:lnTo>
                      <a:lnTo>
                        <a:pt x="114" y="3"/>
                      </a:lnTo>
                      <a:lnTo>
                        <a:pt x="115" y="3"/>
                      </a:lnTo>
                      <a:lnTo>
                        <a:pt x="115" y="2"/>
                      </a:lnTo>
                      <a:lnTo>
                        <a:pt x="116" y="2"/>
                      </a:lnTo>
                      <a:lnTo>
                        <a:pt x="117" y="2"/>
                      </a:lnTo>
                      <a:lnTo>
                        <a:pt x="118" y="2"/>
                      </a:lnTo>
                      <a:lnTo>
                        <a:pt x="119" y="2"/>
                      </a:lnTo>
                      <a:lnTo>
                        <a:pt x="120" y="2"/>
                      </a:lnTo>
                      <a:lnTo>
                        <a:pt x="120" y="1"/>
                      </a:lnTo>
                      <a:lnTo>
                        <a:pt x="121" y="1"/>
                      </a:lnTo>
                      <a:lnTo>
                        <a:pt x="121" y="0"/>
                      </a:lnTo>
                      <a:lnTo>
                        <a:pt x="122" y="0"/>
                      </a:lnTo>
                      <a:lnTo>
                        <a:pt x="123" y="0"/>
                      </a:lnTo>
                      <a:lnTo>
                        <a:pt x="123" y="1"/>
                      </a:lnTo>
                      <a:lnTo>
                        <a:pt x="124" y="1"/>
                      </a:lnTo>
                      <a:lnTo>
                        <a:pt x="123" y="1"/>
                      </a:lnTo>
                      <a:lnTo>
                        <a:pt x="124" y="2"/>
                      </a:lnTo>
                      <a:lnTo>
                        <a:pt x="125" y="1"/>
                      </a:lnTo>
                      <a:lnTo>
                        <a:pt x="126" y="1"/>
                      </a:lnTo>
                      <a:lnTo>
                        <a:pt x="126" y="2"/>
                      </a:lnTo>
                      <a:lnTo>
                        <a:pt x="127" y="2"/>
                      </a:lnTo>
                      <a:lnTo>
                        <a:pt x="128" y="2"/>
                      </a:lnTo>
                      <a:lnTo>
                        <a:pt x="126" y="6"/>
                      </a:lnTo>
                      <a:lnTo>
                        <a:pt x="128" y="11"/>
                      </a:lnTo>
                      <a:lnTo>
                        <a:pt x="127" y="11"/>
                      </a:lnTo>
                      <a:lnTo>
                        <a:pt x="126" y="10"/>
                      </a:lnTo>
                      <a:lnTo>
                        <a:pt x="121" y="14"/>
                      </a:lnTo>
                      <a:lnTo>
                        <a:pt x="118" y="16"/>
                      </a:lnTo>
                      <a:lnTo>
                        <a:pt x="118" y="18"/>
                      </a:lnTo>
                      <a:lnTo>
                        <a:pt x="116" y="20"/>
                      </a:lnTo>
                      <a:lnTo>
                        <a:pt x="114" y="21"/>
                      </a:lnTo>
                      <a:lnTo>
                        <a:pt x="112" y="23"/>
                      </a:lnTo>
                      <a:lnTo>
                        <a:pt x="108" y="28"/>
                      </a:lnTo>
                      <a:lnTo>
                        <a:pt x="108" y="29"/>
                      </a:lnTo>
                      <a:lnTo>
                        <a:pt x="108" y="30"/>
                      </a:lnTo>
                      <a:lnTo>
                        <a:pt x="108" y="31"/>
                      </a:lnTo>
                      <a:lnTo>
                        <a:pt x="108" y="32"/>
                      </a:lnTo>
                      <a:lnTo>
                        <a:pt x="108" y="33"/>
                      </a:lnTo>
                      <a:lnTo>
                        <a:pt x="108" y="34"/>
                      </a:lnTo>
                      <a:lnTo>
                        <a:pt x="108" y="35"/>
                      </a:lnTo>
                      <a:lnTo>
                        <a:pt x="108" y="36"/>
                      </a:lnTo>
                      <a:lnTo>
                        <a:pt x="108" y="37"/>
                      </a:lnTo>
                      <a:lnTo>
                        <a:pt x="108" y="38"/>
                      </a:lnTo>
                      <a:lnTo>
                        <a:pt x="107" y="38"/>
                      </a:lnTo>
                      <a:lnTo>
                        <a:pt x="107" y="39"/>
                      </a:lnTo>
                      <a:lnTo>
                        <a:pt x="107" y="40"/>
                      </a:lnTo>
                      <a:lnTo>
                        <a:pt x="106" y="40"/>
                      </a:lnTo>
                      <a:lnTo>
                        <a:pt x="106" y="39"/>
                      </a:lnTo>
                      <a:lnTo>
                        <a:pt x="106" y="38"/>
                      </a:lnTo>
                      <a:lnTo>
                        <a:pt x="105" y="39"/>
                      </a:lnTo>
                      <a:lnTo>
                        <a:pt x="104" y="39"/>
                      </a:lnTo>
                      <a:lnTo>
                        <a:pt x="103" y="38"/>
                      </a:lnTo>
                      <a:lnTo>
                        <a:pt x="102" y="38"/>
                      </a:lnTo>
                      <a:lnTo>
                        <a:pt x="101" y="38"/>
                      </a:lnTo>
                      <a:lnTo>
                        <a:pt x="101" y="39"/>
                      </a:lnTo>
                      <a:lnTo>
                        <a:pt x="101" y="40"/>
                      </a:lnTo>
                      <a:lnTo>
                        <a:pt x="101" y="41"/>
                      </a:lnTo>
                      <a:lnTo>
                        <a:pt x="101" y="42"/>
                      </a:lnTo>
                      <a:lnTo>
                        <a:pt x="101" y="43"/>
                      </a:lnTo>
                      <a:lnTo>
                        <a:pt x="101" y="44"/>
                      </a:lnTo>
                      <a:lnTo>
                        <a:pt x="101" y="46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1" y="49"/>
                      </a:lnTo>
                      <a:lnTo>
                        <a:pt x="101" y="50"/>
                      </a:lnTo>
                      <a:lnTo>
                        <a:pt x="101" y="51"/>
                      </a:lnTo>
                      <a:lnTo>
                        <a:pt x="103" y="51"/>
                      </a:lnTo>
                      <a:lnTo>
                        <a:pt x="105" y="51"/>
                      </a:lnTo>
                      <a:lnTo>
                        <a:pt x="106" y="50"/>
                      </a:lnTo>
                      <a:lnTo>
                        <a:pt x="107" y="50"/>
                      </a:lnTo>
                      <a:lnTo>
                        <a:pt x="107" y="51"/>
                      </a:lnTo>
                      <a:lnTo>
                        <a:pt x="108" y="50"/>
                      </a:lnTo>
                      <a:lnTo>
                        <a:pt x="108" y="51"/>
                      </a:lnTo>
                      <a:lnTo>
                        <a:pt x="109" y="51"/>
                      </a:lnTo>
                      <a:lnTo>
                        <a:pt x="110" y="52"/>
                      </a:lnTo>
                      <a:lnTo>
                        <a:pt x="111" y="52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4" y="53"/>
                      </a:lnTo>
                      <a:lnTo>
                        <a:pt x="115" y="53"/>
                      </a:lnTo>
                      <a:lnTo>
                        <a:pt x="115" y="54"/>
                      </a:lnTo>
                      <a:lnTo>
                        <a:pt x="116" y="55"/>
                      </a:lnTo>
                      <a:lnTo>
                        <a:pt x="117" y="55"/>
                      </a:lnTo>
                      <a:lnTo>
                        <a:pt x="117" y="56"/>
                      </a:lnTo>
                      <a:lnTo>
                        <a:pt x="116" y="56"/>
                      </a:lnTo>
                      <a:lnTo>
                        <a:pt x="116" y="57"/>
                      </a:lnTo>
                      <a:lnTo>
                        <a:pt x="116" y="58"/>
                      </a:lnTo>
                      <a:lnTo>
                        <a:pt x="117" y="58"/>
                      </a:lnTo>
                      <a:lnTo>
                        <a:pt x="117" y="59"/>
                      </a:lnTo>
                      <a:lnTo>
                        <a:pt x="117" y="60"/>
                      </a:lnTo>
                      <a:lnTo>
                        <a:pt x="117" y="61"/>
                      </a:lnTo>
                      <a:lnTo>
                        <a:pt x="118" y="62"/>
                      </a:lnTo>
                      <a:lnTo>
                        <a:pt x="118" y="63"/>
                      </a:lnTo>
                      <a:lnTo>
                        <a:pt x="119" y="63"/>
                      </a:lnTo>
                      <a:lnTo>
                        <a:pt x="120" y="63"/>
                      </a:lnTo>
                      <a:lnTo>
                        <a:pt x="121" y="63"/>
                      </a:lnTo>
                      <a:lnTo>
                        <a:pt x="122" y="63"/>
                      </a:lnTo>
                      <a:lnTo>
                        <a:pt x="123" y="63"/>
                      </a:lnTo>
                      <a:lnTo>
                        <a:pt x="123" y="62"/>
                      </a:lnTo>
                      <a:lnTo>
                        <a:pt x="123" y="61"/>
                      </a:lnTo>
                      <a:lnTo>
                        <a:pt x="124" y="61"/>
                      </a:lnTo>
                      <a:lnTo>
                        <a:pt x="125" y="61"/>
                      </a:lnTo>
                      <a:lnTo>
                        <a:pt x="126" y="60"/>
                      </a:lnTo>
                      <a:lnTo>
                        <a:pt x="126" y="61"/>
                      </a:lnTo>
                      <a:lnTo>
                        <a:pt x="127" y="61"/>
                      </a:lnTo>
                      <a:lnTo>
                        <a:pt x="128" y="62"/>
                      </a:lnTo>
                      <a:lnTo>
                        <a:pt x="128" y="63"/>
                      </a:lnTo>
                      <a:lnTo>
                        <a:pt x="129" y="63"/>
                      </a:lnTo>
                      <a:lnTo>
                        <a:pt x="130" y="63"/>
                      </a:lnTo>
                      <a:lnTo>
                        <a:pt x="131" y="62"/>
                      </a:lnTo>
                      <a:lnTo>
                        <a:pt x="132" y="61"/>
                      </a:lnTo>
                      <a:lnTo>
                        <a:pt x="133" y="61"/>
                      </a:lnTo>
                      <a:lnTo>
                        <a:pt x="133" y="60"/>
                      </a:lnTo>
                      <a:lnTo>
                        <a:pt x="133" y="59"/>
                      </a:lnTo>
                      <a:lnTo>
                        <a:pt x="132" y="59"/>
                      </a:lnTo>
                      <a:lnTo>
                        <a:pt x="134" y="57"/>
                      </a:lnTo>
                      <a:lnTo>
                        <a:pt x="137" y="56"/>
                      </a:lnTo>
                      <a:lnTo>
                        <a:pt x="139" y="55"/>
                      </a:lnTo>
                      <a:lnTo>
                        <a:pt x="140" y="62"/>
                      </a:lnTo>
                      <a:lnTo>
                        <a:pt x="140" y="63"/>
                      </a:lnTo>
                      <a:lnTo>
                        <a:pt x="144" y="60"/>
                      </a:lnTo>
                      <a:lnTo>
                        <a:pt x="147" y="60"/>
                      </a:lnTo>
                      <a:lnTo>
                        <a:pt x="150" y="59"/>
                      </a:lnTo>
                      <a:lnTo>
                        <a:pt x="151" y="59"/>
                      </a:lnTo>
                      <a:lnTo>
                        <a:pt x="151" y="60"/>
                      </a:lnTo>
                      <a:lnTo>
                        <a:pt x="150" y="60"/>
                      </a:lnTo>
                      <a:lnTo>
                        <a:pt x="151" y="61"/>
                      </a:lnTo>
                      <a:lnTo>
                        <a:pt x="151" y="62"/>
                      </a:lnTo>
                      <a:lnTo>
                        <a:pt x="152" y="62"/>
                      </a:lnTo>
                      <a:lnTo>
                        <a:pt x="152" y="61"/>
                      </a:lnTo>
                      <a:lnTo>
                        <a:pt x="153" y="61"/>
                      </a:lnTo>
                      <a:lnTo>
                        <a:pt x="154" y="62"/>
                      </a:lnTo>
                      <a:lnTo>
                        <a:pt x="154" y="63"/>
                      </a:lnTo>
                      <a:lnTo>
                        <a:pt x="154" y="64"/>
                      </a:lnTo>
                      <a:lnTo>
                        <a:pt x="154" y="65"/>
                      </a:lnTo>
                      <a:lnTo>
                        <a:pt x="154" y="66"/>
                      </a:lnTo>
                      <a:lnTo>
                        <a:pt x="155" y="66"/>
                      </a:lnTo>
                      <a:lnTo>
                        <a:pt x="155" y="67"/>
                      </a:lnTo>
                      <a:lnTo>
                        <a:pt x="156" y="66"/>
                      </a:lnTo>
                      <a:lnTo>
                        <a:pt x="157" y="66"/>
                      </a:lnTo>
                      <a:lnTo>
                        <a:pt x="157" y="67"/>
                      </a:lnTo>
                      <a:lnTo>
                        <a:pt x="157" y="68"/>
                      </a:lnTo>
                      <a:lnTo>
                        <a:pt x="157" y="69"/>
                      </a:lnTo>
                      <a:lnTo>
                        <a:pt x="156" y="70"/>
                      </a:lnTo>
                      <a:lnTo>
                        <a:pt x="154" y="71"/>
                      </a:lnTo>
                      <a:lnTo>
                        <a:pt x="154" y="72"/>
                      </a:lnTo>
                      <a:lnTo>
                        <a:pt x="155" y="73"/>
                      </a:lnTo>
                      <a:lnTo>
                        <a:pt x="154" y="73"/>
                      </a:lnTo>
                      <a:lnTo>
                        <a:pt x="154" y="74"/>
                      </a:lnTo>
                      <a:lnTo>
                        <a:pt x="154" y="75"/>
                      </a:lnTo>
                      <a:lnTo>
                        <a:pt x="154" y="76"/>
                      </a:lnTo>
                      <a:lnTo>
                        <a:pt x="154" y="77"/>
                      </a:lnTo>
                      <a:lnTo>
                        <a:pt x="154" y="78"/>
                      </a:lnTo>
                      <a:lnTo>
                        <a:pt x="155" y="78"/>
                      </a:lnTo>
                      <a:lnTo>
                        <a:pt x="155" y="79"/>
                      </a:lnTo>
                      <a:lnTo>
                        <a:pt x="156" y="79"/>
                      </a:lnTo>
                      <a:lnTo>
                        <a:pt x="157" y="79"/>
                      </a:lnTo>
                      <a:lnTo>
                        <a:pt x="157" y="80"/>
                      </a:lnTo>
                      <a:lnTo>
                        <a:pt x="158" y="80"/>
                      </a:lnTo>
                      <a:lnTo>
                        <a:pt x="158" y="79"/>
                      </a:lnTo>
                      <a:lnTo>
                        <a:pt x="159" y="79"/>
                      </a:lnTo>
                      <a:lnTo>
                        <a:pt x="160" y="79"/>
                      </a:lnTo>
                      <a:lnTo>
                        <a:pt x="160" y="78"/>
                      </a:lnTo>
                      <a:lnTo>
                        <a:pt x="160" y="77"/>
                      </a:lnTo>
                      <a:lnTo>
                        <a:pt x="159" y="77"/>
                      </a:lnTo>
                      <a:lnTo>
                        <a:pt x="159" y="76"/>
                      </a:lnTo>
                      <a:lnTo>
                        <a:pt x="160" y="76"/>
                      </a:lnTo>
                      <a:lnTo>
                        <a:pt x="161" y="76"/>
                      </a:lnTo>
                      <a:lnTo>
                        <a:pt x="162" y="76"/>
                      </a:lnTo>
                      <a:lnTo>
                        <a:pt x="163" y="77"/>
                      </a:lnTo>
                      <a:lnTo>
                        <a:pt x="164" y="77"/>
                      </a:lnTo>
                      <a:lnTo>
                        <a:pt x="165" y="77"/>
                      </a:lnTo>
                      <a:lnTo>
                        <a:pt x="166" y="77"/>
                      </a:lnTo>
                      <a:lnTo>
                        <a:pt x="167" y="78"/>
                      </a:lnTo>
                      <a:lnTo>
                        <a:pt x="168" y="77"/>
                      </a:lnTo>
                      <a:lnTo>
                        <a:pt x="169" y="76"/>
                      </a:lnTo>
                      <a:lnTo>
                        <a:pt x="170" y="77"/>
                      </a:lnTo>
                      <a:lnTo>
                        <a:pt x="170" y="76"/>
                      </a:lnTo>
                      <a:lnTo>
                        <a:pt x="170" y="75"/>
                      </a:lnTo>
                      <a:lnTo>
                        <a:pt x="170" y="74"/>
                      </a:lnTo>
                      <a:lnTo>
                        <a:pt x="172" y="73"/>
                      </a:lnTo>
                      <a:lnTo>
                        <a:pt x="172" y="72"/>
                      </a:lnTo>
                      <a:lnTo>
                        <a:pt x="172" y="71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2" y="70"/>
                      </a:lnTo>
                      <a:lnTo>
                        <a:pt x="172" y="69"/>
                      </a:lnTo>
                      <a:lnTo>
                        <a:pt x="173" y="69"/>
                      </a:lnTo>
                      <a:lnTo>
                        <a:pt x="174" y="68"/>
                      </a:lnTo>
                      <a:lnTo>
                        <a:pt x="175" y="67"/>
                      </a:lnTo>
                      <a:lnTo>
                        <a:pt x="175" y="66"/>
                      </a:lnTo>
                      <a:lnTo>
                        <a:pt x="175" y="65"/>
                      </a:lnTo>
                      <a:lnTo>
                        <a:pt x="175" y="64"/>
                      </a:lnTo>
                      <a:lnTo>
                        <a:pt x="174" y="63"/>
                      </a:lnTo>
                      <a:lnTo>
                        <a:pt x="173" y="63"/>
                      </a:lnTo>
                      <a:lnTo>
                        <a:pt x="173" y="62"/>
                      </a:lnTo>
                      <a:lnTo>
                        <a:pt x="172" y="62"/>
                      </a:lnTo>
                      <a:lnTo>
                        <a:pt x="171" y="61"/>
                      </a:lnTo>
                      <a:lnTo>
                        <a:pt x="171" y="60"/>
                      </a:lnTo>
                      <a:lnTo>
                        <a:pt x="172" y="59"/>
                      </a:lnTo>
                      <a:lnTo>
                        <a:pt x="172" y="58"/>
                      </a:lnTo>
                      <a:lnTo>
                        <a:pt x="172" y="57"/>
                      </a:lnTo>
                      <a:lnTo>
                        <a:pt x="172" y="56"/>
                      </a:lnTo>
                      <a:lnTo>
                        <a:pt x="173" y="56"/>
                      </a:lnTo>
                      <a:lnTo>
                        <a:pt x="173" y="55"/>
                      </a:lnTo>
                      <a:lnTo>
                        <a:pt x="173" y="54"/>
                      </a:lnTo>
                      <a:lnTo>
                        <a:pt x="174" y="53"/>
                      </a:lnTo>
                      <a:lnTo>
                        <a:pt x="174" y="52"/>
                      </a:lnTo>
                      <a:lnTo>
                        <a:pt x="174" y="51"/>
                      </a:lnTo>
                      <a:lnTo>
                        <a:pt x="175" y="51"/>
                      </a:lnTo>
                      <a:lnTo>
                        <a:pt x="176" y="52"/>
                      </a:lnTo>
                      <a:lnTo>
                        <a:pt x="177" y="52"/>
                      </a:lnTo>
                      <a:lnTo>
                        <a:pt x="177" y="53"/>
                      </a:lnTo>
                      <a:lnTo>
                        <a:pt x="178" y="53"/>
                      </a:lnTo>
                      <a:lnTo>
                        <a:pt x="178" y="54"/>
                      </a:lnTo>
                      <a:lnTo>
                        <a:pt x="179" y="55"/>
                      </a:lnTo>
                      <a:lnTo>
                        <a:pt x="179" y="54"/>
                      </a:lnTo>
                      <a:lnTo>
                        <a:pt x="180" y="54"/>
                      </a:lnTo>
                      <a:lnTo>
                        <a:pt x="181" y="55"/>
                      </a:lnTo>
                      <a:lnTo>
                        <a:pt x="181" y="54"/>
                      </a:lnTo>
                      <a:lnTo>
                        <a:pt x="180" y="54"/>
                      </a:lnTo>
                      <a:lnTo>
                        <a:pt x="180" y="53"/>
                      </a:lnTo>
                      <a:lnTo>
                        <a:pt x="181" y="53"/>
                      </a:lnTo>
                      <a:lnTo>
                        <a:pt x="180" y="53"/>
                      </a:lnTo>
                      <a:lnTo>
                        <a:pt x="181" y="52"/>
                      </a:lnTo>
                      <a:lnTo>
                        <a:pt x="181" y="51"/>
                      </a:lnTo>
                      <a:lnTo>
                        <a:pt x="181" y="49"/>
                      </a:lnTo>
                      <a:lnTo>
                        <a:pt x="180" y="49"/>
                      </a:lnTo>
                      <a:lnTo>
                        <a:pt x="179" y="48"/>
                      </a:lnTo>
                      <a:lnTo>
                        <a:pt x="180" y="48"/>
                      </a:lnTo>
                      <a:lnTo>
                        <a:pt x="179" y="48"/>
                      </a:lnTo>
                      <a:lnTo>
                        <a:pt x="179" y="47"/>
                      </a:lnTo>
                      <a:lnTo>
                        <a:pt x="178" y="47"/>
                      </a:lnTo>
                      <a:lnTo>
                        <a:pt x="178" y="46"/>
                      </a:lnTo>
                      <a:lnTo>
                        <a:pt x="177" y="45"/>
                      </a:lnTo>
                      <a:lnTo>
                        <a:pt x="176" y="45"/>
                      </a:lnTo>
                      <a:lnTo>
                        <a:pt x="175" y="44"/>
                      </a:lnTo>
                      <a:lnTo>
                        <a:pt x="174" y="44"/>
                      </a:lnTo>
                      <a:lnTo>
                        <a:pt x="174" y="43"/>
                      </a:lnTo>
                      <a:lnTo>
                        <a:pt x="175" y="43"/>
                      </a:lnTo>
                      <a:lnTo>
                        <a:pt x="175" y="42"/>
                      </a:lnTo>
                      <a:lnTo>
                        <a:pt x="174" y="41"/>
                      </a:lnTo>
                      <a:lnTo>
                        <a:pt x="175" y="41"/>
                      </a:lnTo>
                      <a:lnTo>
                        <a:pt x="174" y="40"/>
                      </a:lnTo>
                      <a:lnTo>
                        <a:pt x="175" y="40"/>
                      </a:lnTo>
                      <a:lnTo>
                        <a:pt x="175" y="39"/>
                      </a:lnTo>
                      <a:lnTo>
                        <a:pt x="175" y="38"/>
                      </a:lnTo>
                      <a:lnTo>
                        <a:pt x="176" y="37"/>
                      </a:lnTo>
                      <a:lnTo>
                        <a:pt x="177" y="36"/>
                      </a:lnTo>
                      <a:lnTo>
                        <a:pt x="177" y="35"/>
                      </a:lnTo>
                      <a:lnTo>
                        <a:pt x="177" y="34"/>
                      </a:lnTo>
                      <a:lnTo>
                        <a:pt x="177" y="33"/>
                      </a:lnTo>
                      <a:lnTo>
                        <a:pt x="183" y="34"/>
                      </a:lnTo>
                      <a:lnTo>
                        <a:pt x="186" y="29"/>
                      </a:lnTo>
                      <a:lnTo>
                        <a:pt x="189" y="31"/>
                      </a:lnTo>
                      <a:lnTo>
                        <a:pt x="189" y="30"/>
                      </a:lnTo>
                      <a:lnTo>
                        <a:pt x="190" y="30"/>
                      </a:lnTo>
                      <a:lnTo>
                        <a:pt x="191" y="30"/>
                      </a:lnTo>
                      <a:lnTo>
                        <a:pt x="191" y="29"/>
                      </a:lnTo>
                      <a:lnTo>
                        <a:pt x="192" y="29"/>
                      </a:lnTo>
                      <a:lnTo>
                        <a:pt x="193" y="29"/>
                      </a:lnTo>
                      <a:lnTo>
                        <a:pt x="194" y="30"/>
                      </a:lnTo>
                      <a:lnTo>
                        <a:pt x="194" y="31"/>
                      </a:lnTo>
                      <a:lnTo>
                        <a:pt x="195" y="31"/>
                      </a:lnTo>
                      <a:lnTo>
                        <a:pt x="195" y="32"/>
                      </a:lnTo>
                      <a:lnTo>
                        <a:pt x="195" y="33"/>
                      </a:lnTo>
                      <a:lnTo>
                        <a:pt x="194" y="35"/>
                      </a:lnTo>
                      <a:lnTo>
                        <a:pt x="193" y="36"/>
                      </a:lnTo>
                      <a:lnTo>
                        <a:pt x="193" y="37"/>
                      </a:lnTo>
                      <a:lnTo>
                        <a:pt x="193" y="38"/>
                      </a:lnTo>
                      <a:lnTo>
                        <a:pt x="194" y="38"/>
                      </a:lnTo>
                      <a:lnTo>
                        <a:pt x="195" y="38"/>
                      </a:lnTo>
                      <a:lnTo>
                        <a:pt x="195" y="39"/>
                      </a:lnTo>
                      <a:lnTo>
                        <a:pt x="196" y="39"/>
                      </a:lnTo>
                      <a:lnTo>
                        <a:pt x="196" y="40"/>
                      </a:lnTo>
                      <a:lnTo>
                        <a:pt x="196" y="41"/>
                      </a:lnTo>
                      <a:lnTo>
                        <a:pt x="198" y="41"/>
                      </a:lnTo>
                      <a:lnTo>
                        <a:pt x="202" y="41"/>
                      </a:lnTo>
                      <a:lnTo>
                        <a:pt x="204" y="42"/>
                      </a:lnTo>
                      <a:lnTo>
                        <a:pt x="205" y="42"/>
                      </a:lnTo>
                      <a:lnTo>
                        <a:pt x="207" y="43"/>
                      </a:lnTo>
                      <a:lnTo>
                        <a:pt x="208" y="43"/>
                      </a:lnTo>
                      <a:lnTo>
                        <a:pt x="208" y="42"/>
                      </a:lnTo>
                      <a:lnTo>
                        <a:pt x="209" y="42"/>
                      </a:lnTo>
                      <a:lnTo>
                        <a:pt x="209" y="41"/>
                      </a:lnTo>
                      <a:lnTo>
                        <a:pt x="210" y="42"/>
                      </a:lnTo>
                      <a:lnTo>
                        <a:pt x="210" y="43"/>
                      </a:lnTo>
                      <a:lnTo>
                        <a:pt x="210" y="44"/>
                      </a:lnTo>
                      <a:lnTo>
                        <a:pt x="210" y="45"/>
                      </a:lnTo>
                      <a:lnTo>
                        <a:pt x="211" y="45"/>
                      </a:lnTo>
                      <a:lnTo>
                        <a:pt x="210" y="44"/>
                      </a:lnTo>
                      <a:lnTo>
                        <a:pt x="211" y="44"/>
                      </a:lnTo>
                      <a:lnTo>
                        <a:pt x="211" y="43"/>
                      </a:lnTo>
                      <a:lnTo>
                        <a:pt x="212" y="43"/>
                      </a:lnTo>
                      <a:lnTo>
                        <a:pt x="212" y="44"/>
                      </a:lnTo>
                      <a:lnTo>
                        <a:pt x="213" y="44"/>
                      </a:lnTo>
                      <a:lnTo>
                        <a:pt x="213" y="45"/>
                      </a:lnTo>
                      <a:lnTo>
                        <a:pt x="213" y="44"/>
                      </a:lnTo>
                      <a:lnTo>
                        <a:pt x="214" y="45"/>
                      </a:lnTo>
                      <a:lnTo>
                        <a:pt x="214" y="46"/>
                      </a:lnTo>
                      <a:lnTo>
                        <a:pt x="215" y="46"/>
                      </a:lnTo>
                      <a:lnTo>
                        <a:pt x="215" y="47"/>
                      </a:lnTo>
                      <a:lnTo>
                        <a:pt x="216" y="48"/>
                      </a:lnTo>
                      <a:lnTo>
                        <a:pt x="217" y="48"/>
                      </a:lnTo>
                      <a:lnTo>
                        <a:pt x="218" y="48"/>
                      </a:lnTo>
                      <a:lnTo>
                        <a:pt x="219" y="48"/>
                      </a:lnTo>
                      <a:lnTo>
                        <a:pt x="223" y="49"/>
                      </a:lnTo>
                      <a:lnTo>
                        <a:pt x="224" y="49"/>
                      </a:lnTo>
                      <a:lnTo>
                        <a:pt x="227" y="49"/>
                      </a:lnTo>
                      <a:lnTo>
                        <a:pt x="229" y="49"/>
                      </a:lnTo>
                      <a:lnTo>
                        <a:pt x="233" y="49"/>
                      </a:lnTo>
                      <a:lnTo>
                        <a:pt x="234" y="49"/>
                      </a:lnTo>
                      <a:lnTo>
                        <a:pt x="235" y="49"/>
                      </a:lnTo>
                      <a:lnTo>
                        <a:pt x="236" y="49"/>
                      </a:lnTo>
                      <a:lnTo>
                        <a:pt x="237" y="49"/>
                      </a:lnTo>
                      <a:lnTo>
                        <a:pt x="238" y="49"/>
                      </a:lnTo>
                      <a:lnTo>
                        <a:pt x="239" y="48"/>
                      </a:lnTo>
                      <a:lnTo>
                        <a:pt x="240" y="48"/>
                      </a:lnTo>
                      <a:lnTo>
                        <a:pt x="241" y="48"/>
                      </a:lnTo>
                      <a:lnTo>
                        <a:pt x="242" y="48"/>
                      </a:lnTo>
                      <a:lnTo>
                        <a:pt x="243" y="48"/>
                      </a:lnTo>
                      <a:lnTo>
                        <a:pt x="244" y="49"/>
                      </a:lnTo>
                      <a:lnTo>
                        <a:pt x="245" y="49"/>
                      </a:lnTo>
                      <a:lnTo>
                        <a:pt x="246" y="49"/>
                      </a:lnTo>
                      <a:lnTo>
                        <a:pt x="246" y="50"/>
                      </a:lnTo>
                      <a:lnTo>
                        <a:pt x="246" y="51"/>
                      </a:lnTo>
                      <a:lnTo>
                        <a:pt x="247" y="51"/>
                      </a:lnTo>
                      <a:lnTo>
                        <a:pt x="247" y="52"/>
                      </a:lnTo>
                      <a:lnTo>
                        <a:pt x="248" y="52"/>
                      </a:lnTo>
                      <a:lnTo>
                        <a:pt x="249" y="52"/>
                      </a:lnTo>
                      <a:lnTo>
                        <a:pt x="249" y="51"/>
                      </a:lnTo>
                      <a:lnTo>
                        <a:pt x="250" y="51"/>
                      </a:lnTo>
                      <a:lnTo>
                        <a:pt x="250" y="52"/>
                      </a:lnTo>
                      <a:lnTo>
                        <a:pt x="250" y="51"/>
                      </a:lnTo>
                      <a:lnTo>
                        <a:pt x="251" y="52"/>
                      </a:lnTo>
                      <a:lnTo>
                        <a:pt x="251" y="51"/>
                      </a:lnTo>
                      <a:lnTo>
                        <a:pt x="252" y="52"/>
                      </a:lnTo>
                      <a:lnTo>
                        <a:pt x="252" y="51"/>
                      </a:lnTo>
                      <a:lnTo>
                        <a:pt x="252" y="52"/>
                      </a:lnTo>
                      <a:lnTo>
                        <a:pt x="253" y="52"/>
                      </a:lnTo>
                      <a:lnTo>
                        <a:pt x="254" y="52"/>
                      </a:lnTo>
                      <a:lnTo>
                        <a:pt x="255" y="53"/>
                      </a:lnTo>
                      <a:lnTo>
                        <a:pt x="255" y="52"/>
                      </a:lnTo>
                      <a:lnTo>
                        <a:pt x="256" y="52"/>
                      </a:lnTo>
                      <a:lnTo>
                        <a:pt x="257" y="52"/>
                      </a:lnTo>
                      <a:lnTo>
                        <a:pt x="257" y="53"/>
                      </a:lnTo>
                      <a:lnTo>
                        <a:pt x="257" y="52"/>
                      </a:lnTo>
                      <a:lnTo>
                        <a:pt x="258" y="52"/>
                      </a:lnTo>
                      <a:lnTo>
                        <a:pt x="258" y="53"/>
                      </a:lnTo>
                      <a:lnTo>
                        <a:pt x="259" y="53"/>
                      </a:lnTo>
                      <a:lnTo>
                        <a:pt x="260" y="53"/>
                      </a:lnTo>
                      <a:lnTo>
                        <a:pt x="261" y="54"/>
                      </a:lnTo>
                      <a:lnTo>
                        <a:pt x="262" y="55"/>
                      </a:lnTo>
                      <a:lnTo>
                        <a:pt x="262" y="56"/>
                      </a:lnTo>
                      <a:lnTo>
                        <a:pt x="262" y="57"/>
                      </a:lnTo>
                      <a:lnTo>
                        <a:pt x="263" y="57"/>
                      </a:lnTo>
                      <a:lnTo>
                        <a:pt x="264" y="57"/>
                      </a:lnTo>
                      <a:lnTo>
                        <a:pt x="264" y="58"/>
                      </a:lnTo>
                      <a:lnTo>
                        <a:pt x="265" y="58"/>
                      </a:lnTo>
                      <a:lnTo>
                        <a:pt x="266" y="58"/>
                      </a:lnTo>
                      <a:lnTo>
                        <a:pt x="270" y="59"/>
                      </a:lnTo>
                      <a:lnTo>
                        <a:pt x="272" y="58"/>
                      </a:lnTo>
                      <a:lnTo>
                        <a:pt x="273" y="59"/>
                      </a:lnTo>
                      <a:lnTo>
                        <a:pt x="274" y="58"/>
                      </a:lnTo>
                      <a:lnTo>
                        <a:pt x="274" y="57"/>
                      </a:lnTo>
                      <a:lnTo>
                        <a:pt x="274" y="58"/>
                      </a:lnTo>
                      <a:lnTo>
                        <a:pt x="275" y="58"/>
                      </a:lnTo>
                      <a:lnTo>
                        <a:pt x="275" y="59"/>
                      </a:lnTo>
                      <a:lnTo>
                        <a:pt x="276" y="60"/>
                      </a:lnTo>
                      <a:lnTo>
                        <a:pt x="277" y="60"/>
                      </a:lnTo>
                      <a:lnTo>
                        <a:pt x="277" y="61"/>
                      </a:lnTo>
                      <a:lnTo>
                        <a:pt x="278" y="61"/>
                      </a:lnTo>
                      <a:lnTo>
                        <a:pt x="279" y="61"/>
                      </a:lnTo>
                      <a:lnTo>
                        <a:pt x="280" y="61"/>
                      </a:lnTo>
                      <a:lnTo>
                        <a:pt x="280" y="60"/>
                      </a:lnTo>
                      <a:lnTo>
                        <a:pt x="281" y="60"/>
                      </a:lnTo>
                      <a:lnTo>
                        <a:pt x="282" y="59"/>
                      </a:lnTo>
                      <a:lnTo>
                        <a:pt x="282" y="58"/>
                      </a:lnTo>
                      <a:lnTo>
                        <a:pt x="283" y="58"/>
                      </a:lnTo>
                      <a:lnTo>
                        <a:pt x="284" y="57"/>
                      </a:lnTo>
                      <a:lnTo>
                        <a:pt x="284" y="58"/>
                      </a:lnTo>
                      <a:lnTo>
                        <a:pt x="285" y="58"/>
                      </a:lnTo>
                      <a:lnTo>
                        <a:pt x="286" y="59"/>
                      </a:lnTo>
                      <a:lnTo>
                        <a:pt x="286" y="60"/>
                      </a:lnTo>
                      <a:lnTo>
                        <a:pt x="287" y="60"/>
                      </a:lnTo>
                      <a:lnTo>
                        <a:pt x="288" y="60"/>
                      </a:lnTo>
                      <a:lnTo>
                        <a:pt x="289" y="59"/>
                      </a:lnTo>
                      <a:lnTo>
                        <a:pt x="289" y="58"/>
                      </a:lnTo>
                      <a:lnTo>
                        <a:pt x="290" y="58"/>
                      </a:lnTo>
                      <a:lnTo>
                        <a:pt x="290" y="59"/>
                      </a:lnTo>
                      <a:lnTo>
                        <a:pt x="291" y="58"/>
                      </a:lnTo>
                      <a:lnTo>
                        <a:pt x="292" y="58"/>
                      </a:lnTo>
                      <a:lnTo>
                        <a:pt x="293" y="58"/>
                      </a:lnTo>
                      <a:lnTo>
                        <a:pt x="293" y="57"/>
                      </a:lnTo>
                      <a:lnTo>
                        <a:pt x="294" y="57"/>
                      </a:lnTo>
                      <a:lnTo>
                        <a:pt x="294" y="58"/>
                      </a:lnTo>
                      <a:lnTo>
                        <a:pt x="294" y="59"/>
                      </a:lnTo>
                      <a:lnTo>
                        <a:pt x="294" y="63"/>
                      </a:lnTo>
                      <a:lnTo>
                        <a:pt x="293" y="66"/>
                      </a:lnTo>
                      <a:lnTo>
                        <a:pt x="293" y="67"/>
                      </a:lnTo>
                      <a:lnTo>
                        <a:pt x="293" y="70"/>
                      </a:lnTo>
                      <a:lnTo>
                        <a:pt x="294" y="72"/>
                      </a:lnTo>
                      <a:lnTo>
                        <a:pt x="294" y="73"/>
                      </a:lnTo>
                      <a:lnTo>
                        <a:pt x="295" y="73"/>
                      </a:lnTo>
                      <a:lnTo>
                        <a:pt x="295" y="74"/>
                      </a:lnTo>
                      <a:lnTo>
                        <a:pt x="295" y="75"/>
                      </a:lnTo>
                      <a:lnTo>
                        <a:pt x="295" y="76"/>
                      </a:lnTo>
                      <a:lnTo>
                        <a:pt x="295" y="77"/>
                      </a:lnTo>
                      <a:lnTo>
                        <a:pt x="295" y="78"/>
                      </a:lnTo>
                      <a:lnTo>
                        <a:pt x="294" y="79"/>
                      </a:lnTo>
                      <a:lnTo>
                        <a:pt x="295" y="79"/>
                      </a:lnTo>
                      <a:lnTo>
                        <a:pt x="295" y="80"/>
                      </a:lnTo>
                      <a:lnTo>
                        <a:pt x="295" y="81"/>
                      </a:lnTo>
                      <a:lnTo>
                        <a:pt x="296" y="81"/>
                      </a:lnTo>
                      <a:lnTo>
                        <a:pt x="296" y="82"/>
                      </a:lnTo>
                      <a:lnTo>
                        <a:pt x="296" y="83"/>
                      </a:lnTo>
                      <a:lnTo>
                        <a:pt x="296" y="84"/>
                      </a:lnTo>
                      <a:lnTo>
                        <a:pt x="296" y="86"/>
                      </a:lnTo>
                      <a:lnTo>
                        <a:pt x="296" y="87"/>
                      </a:lnTo>
                      <a:lnTo>
                        <a:pt x="296" y="88"/>
                      </a:lnTo>
                      <a:lnTo>
                        <a:pt x="297" y="88"/>
                      </a:lnTo>
                      <a:lnTo>
                        <a:pt x="297" y="89"/>
                      </a:lnTo>
                      <a:lnTo>
                        <a:pt x="298" y="90"/>
                      </a:lnTo>
                      <a:lnTo>
                        <a:pt x="299" y="91"/>
                      </a:lnTo>
                      <a:lnTo>
                        <a:pt x="300" y="91"/>
                      </a:lnTo>
                      <a:lnTo>
                        <a:pt x="299" y="92"/>
                      </a:lnTo>
                      <a:lnTo>
                        <a:pt x="299" y="93"/>
                      </a:lnTo>
                      <a:lnTo>
                        <a:pt x="299" y="94"/>
                      </a:lnTo>
                      <a:lnTo>
                        <a:pt x="299" y="96"/>
                      </a:lnTo>
                      <a:lnTo>
                        <a:pt x="299" y="97"/>
                      </a:lnTo>
                      <a:lnTo>
                        <a:pt x="300" y="97"/>
                      </a:lnTo>
                      <a:lnTo>
                        <a:pt x="299" y="97"/>
                      </a:lnTo>
                      <a:lnTo>
                        <a:pt x="298" y="97"/>
                      </a:lnTo>
                      <a:lnTo>
                        <a:pt x="298" y="98"/>
                      </a:lnTo>
                      <a:lnTo>
                        <a:pt x="298" y="100"/>
                      </a:lnTo>
                      <a:lnTo>
                        <a:pt x="299" y="101"/>
                      </a:lnTo>
                      <a:lnTo>
                        <a:pt x="300" y="100"/>
                      </a:lnTo>
                      <a:lnTo>
                        <a:pt x="300" y="99"/>
                      </a:lnTo>
                      <a:lnTo>
                        <a:pt x="301" y="99"/>
                      </a:lnTo>
                      <a:lnTo>
                        <a:pt x="301" y="98"/>
                      </a:lnTo>
                      <a:lnTo>
                        <a:pt x="301" y="97"/>
                      </a:lnTo>
                      <a:lnTo>
                        <a:pt x="300" y="97"/>
                      </a:lnTo>
                      <a:lnTo>
                        <a:pt x="301" y="97"/>
                      </a:lnTo>
                      <a:lnTo>
                        <a:pt x="301" y="100"/>
                      </a:lnTo>
                      <a:lnTo>
                        <a:pt x="301" y="101"/>
                      </a:lnTo>
                      <a:lnTo>
                        <a:pt x="301" y="102"/>
                      </a:lnTo>
                      <a:lnTo>
                        <a:pt x="300" y="103"/>
                      </a:lnTo>
                      <a:lnTo>
                        <a:pt x="300" y="104"/>
                      </a:lnTo>
                      <a:lnTo>
                        <a:pt x="300" y="105"/>
                      </a:lnTo>
                      <a:lnTo>
                        <a:pt x="301" y="105"/>
                      </a:lnTo>
                      <a:lnTo>
                        <a:pt x="300" y="107"/>
                      </a:lnTo>
                      <a:lnTo>
                        <a:pt x="301" y="108"/>
                      </a:lnTo>
                      <a:lnTo>
                        <a:pt x="301" y="109"/>
                      </a:lnTo>
                      <a:lnTo>
                        <a:pt x="301" y="110"/>
                      </a:lnTo>
                      <a:lnTo>
                        <a:pt x="302" y="111"/>
                      </a:lnTo>
                      <a:lnTo>
                        <a:pt x="303" y="111"/>
                      </a:lnTo>
                      <a:lnTo>
                        <a:pt x="303" y="112"/>
                      </a:lnTo>
                      <a:lnTo>
                        <a:pt x="303" y="113"/>
                      </a:lnTo>
                      <a:lnTo>
                        <a:pt x="303" y="115"/>
                      </a:lnTo>
                      <a:lnTo>
                        <a:pt x="302" y="116"/>
                      </a:lnTo>
                      <a:lnTo>
                        <a:pt x="302" y="118"/>
                      </a:lnTo>
                      <a:lnTo>
                        <a:pt x="301" y="118"/>
                      </a:lnTo>
                      <a:lnTo>
                        <a:pt x="301" y="119"/>
                      </a:lnTo>
                      <a:lnTo>
                        <a:pt x="301" y="120"/>
                      </a:lnTo>
                      <a:lnTo>
                        <a:pt x="302" y="122"/>
                      </a:lnTo>
                      <a:lnTo>
                        <a:pt x="301" y="123"/>
                      </a:lnTo>
                      <a:lnTo>
                        <a:pt x="302" y="123"/>
                      </a:lnTo>
                      <a:lnTo>
                        <a:pt x="301" y="124"/>
                      </a:lnTo>
                      <a:lnTo>
                        <a:pt x="301" y="125"/>
                      </a:lnTo>
                      <a:lnTo>
                        <a:pt x="302" y="125"/>
                      </a:lnTo>
                      <a:lnTo>
                        <a:pt x="301" y="125"/>
                      </a:lnTo>
                      <a:lnTo>
                        <a:pt x="302" y="125"/>
                      </a:lnTo>
                      <a:lnTo>
                        <a:pt x="302" y="126"/>
                      </a:lnTo>
                      <a:lnTo>
                        <a:pt x="301" y="127"/>
                      </a:lnTo>
                      <a:lnTo>
                        <a:pt x="301" y="128"/>
                      </a:lnTo>
                      <a:lnTo>
                        <a:pt x="301" y="129"/>
                      </a:lnTo>
                      <a:lnTo>
                        <a:pt x="301" y="130"/>
                      </a:lnTo>
                      <a:lnTo>
                        <a:pt x="300" y="132"/>
                      </a:lnTo>
                      <a:lnTo>
                        <a:pt x="300" y="133"/>
                      </a:lnTo>
                      <a:lnTo>
                        <a:pt x="300" y="134"/>
                      </a:lnTo>
                      <a:lnTo>
                        <a:pt x="300" y="135"/>
                      </a:lnTo>
                      <a:lnTo>
                        <a:pt x="300" y="136"/>
                      </a:lnTo>
                      <a:lnTo>
                        <a:pt x="300" y="137"/>
                      </a:lnTo>
                      <a:lnTo>
                        <a:pt x="299" y="137"/>
                      </a:lnTo>
                      <a:lnTo>
                        <a:pt x="299" y="138"/>
                      </a:lnTo>
                      <a:lnTo>
                        <a:pt x="299" y="140"/>
                      </a:lnTo>
                      <a:lnTo>
                        <a:pt x="299" y="141"/>
                      </a:lnTo>
                      <a:lnTo>
                        <a:pt x="298" y="143"/>
                      </a:lnTo>
                      <a:lnTo>
                        <a:pt x="297" y="143"/>
                      </a:lnTo>
                      <a:close/>
                      <a:moveTo>
                        <a:pt x="299" y="100"/>
                      </a:moveTo>
                      <a:lnTo>
                        <a:pt x="299" y="100"/>
                      </a:lnTo>
                      <a:lnTo>
                        <a:pt x="298" y="99"/>
                      </a:lnTo>
                      <a:lnTo>
                        <a:pt x="298" y="98"/>
                      </a:lnTo>
                      <a:lnTo>
                        <a:pt x="299" y="98"/>
                      </a:lnTo>
                      <a:lnTo>
                        <a:pt x="300" y="98"/>
                      </a:lnTo>
                      <a:lnTo>
                        <a:pt x="300" y="99"/>
                      </a:lnTo>
                      <a:lnTo>
                        <a:pt x="299" y="10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565" name="Freeform 5085"/>
                <p:cNvSpPr>
                  <a:spLocks/>
                </p:cNvSpPr>
                <p:nvPr/>
              </p:nvSpPr>
              <p:spPr bwMode="auto">
                <a:xfrm>
                  <a:off x="4613275" y="2116138"/>
                  <a:ext cx="501650" cy="647700"/>
                </a:xfrm>
                <a:custGeom>
                  <a:avLst/>
                  <a:gdLst>
                    <a:gd name="T0" fmla="*/ 2147483647 w 316"/>
                    <a:gd name="T1" fmla="*/ 2147483647 h 408"/>
                    <a:gd name="T2" fmla="*/ 2147483647 w 316"/>
                    <a:gd name="T3" fmla="*/ 2147483647 h 408"/>
                    <a:gd name="T4" fmla="*/ 2147483647 w 316"/>
                    <a:gd name="T5" fmla="*/ 2147483647 h 408"/>
                    <a:gd name="T6" fmla="*/ 2147483647 w 316"/>
                    <a:gd name="T7" fmla="*/ 2147483647 h 408"/>
                    <a:gd name="T8" fmla="*/ 2147483647 w 316"/>
                    <a:gd name="T9" fmla="*/ 2147483647 h 408"/>
                    <a:gd name="T10" fmla="*/ 2147483647 w 316"/>
                    <a:gd name="T11" fmla="*/ 2147483647 h 408"/>
                    <a:gd name="T12" fmla="*/ 2147483647 w 316"/>
                    <a:gd name="T13" fmla="*/ 2147483647 h 408"/>
                    <a:gd name="T14" fmla="*/ 2147483647 w 316"/>
                    <a:gd name="T15" fmla="*/ 2147483647 h 408"/>
                    <a:gd name="T16" fmla="*/ 2147483647 w 316"/>
                    <a:gd name="T17" fmla="*/ 2147483647 h 408"/>
                    <a:gd name="T18" fmla="*/ 2147483647 w 316"/>
                    <a:gd name="T19" fmla="*/ 2147483647 h 408"/>
                    <a:gd name="T20" fmla="*/ 2147483647 w 316"/>
                    <a:gd name="T21" fmla="*/ 2147483647 h 408"/>
                    <a:gd name="T22" fmla="*/ 2147483647 w 316"/>
                    <a:gd name="T23" fmla="*/ 2147483647 h 408"/>
                    <a:gd name="T24" fmla="*/ 2147483647 w 316"/>
                    <a:gd name="T25" fmla="*/ 2147483647 h 408"/>
                    <a:gd name="T26" fmla="*/ 2147483647 w 316"/>
                    <a:gd name="T27" fmla="*/ 2147483647 h 408"/>
                    <a:gd name="T28" fmla="*/ 2147483647 w 316"/>
                    <a:gd name="T29" fmla="*/ 2147483647 h 408"/>
                    <a:gd name="T30" fmla="*/ 2147483647 w 316"/>
                    <a:gd name="T31" fmla="*/ 2147483647 h 408"/>
                    <a:gd name="T32" fmla="*/ 2147483647 w 316"/>
                    <a:gd name="T33" fmla="*/ 2147483647 h 408"/>
                    <a:gd name="T34" fmla="*/ 2147483647 w 316"/>
                    <a:gd name="T35" fmla="*/ 2147483647 h 408"/>
                    <a:gd name="T36" fmla="*/ 2147483647 w 316"/>
                    <a:gd name="T37" fmla="*/ 2147483647 h 408"/>
                    <a:gd name="T38" fmla="*/ 2147483647 w 316"/>
                    <a:gd name="T39" fmla="*/ 2147483647 h 408"/>
                    <a:gd name="T40" fmla="*/ 2147483647 w 316"/>
                    <a:gd name="T41" fmla="*/ 2147483647 h 408"/>
                    <a:gd name="T42" fmla="*/ 2147483647 w 316"/>
                    <a:gd name="T43" fmla="*/ 2147483647 h 408"/>
                    <a:gd name="T44" fmla="*/ 2147483647 w 316"/>
                    <a:gd name="T45" fmla="*/ 2147483647 h 408"/>
                    <a:gd name="T46" fmla="*/ 2147483647 w 316"/>
                    <a:gd name="T47" fmla="*/ 2147483647 h 408"/>
                    <a:gd name="T48" fmla="*/ 2147483647 w 316"/>
                    <a:gd name="T49" fmla="*/ 2147483647 h 408"/>
                    <a:gd name="T50" fmla="*/ 2147483647 w 316"/>
                    <a:gd name="T51" fmla="*/ 2147483647 h 408"/>
                    <a:gd name="T52" fmla="*/ 2147483647 w 316"/>
                    <a:gd name="T53" fmla="*/ 2147483647 h 408"/>
                    <a:gd name="T54" fmla="*/ 2147483647 w 316"/>
                    <a:gd name="T55" fmla="*/ 2147483647 h 408"/>
                    <a:gd name="T56" fmla="*/ 2147483647 w 316"/>
                    <a:gd name="T57" fmla="*/ 2147483647 h 408"/>
                    <a:gd name="T58" fmla="*/ 2147483647 w 316"/>
                    <a:gd name="T59" fmla="*/ 0 h 408"/>
                    <a:gd name="T60" fmla="*/ 2147483647 w 316"/>
                    <a:gd name="T61" fmla="*/ 2147483647 h 408"/>
                    <a:gd name="T62" fmla="*/ 2147483647 w 316"/>
                    <a:gd name="T63" fmla="*/ 2147483647 h 408"/>
                    <a:gd name="T64" fmla="*/ 2147483647 w 316"/>
                    <a:gd name="T65" fmla="*/ 2147483647 h 408"/>
                    <a:gd name="T66" fmla="*/ 2147483647 w 316"/>
                    <a:gd name="T67" fmla="*/ 2147483647 h 408"/>
                    <a:gd name="T68" fmla="*/ 2147483647 w 316"/>
                    <a:gd name="T69" fmla="*/ 2147483647 h 408"/>
                    <a:gd name="T70" fmla="*/ 2147483647 w 316"/>
                    <a:gd name="T71" fmla="*/ 2147483647 h 408"/>
                    <a:gd name="T72" fmla="*/ 2147483647 w 316"/>
                    <a:gd name="T73" fmla="*/ 2147483647 h 408"/>
                    <a:gd name="T74" fmla="*/ 2147483647 w 316"/>
                    <a:gd name="T75" fmla="*/ 2147483647 h 408"/>
                    <a:gd name="T76" fmla="*/ 2147483647 w 316"/>
                    <a:gd name="T77" fmla="*/ 2147483647 h 408"/>
                    <a:gd name="T78" fmla="*/ 2147483647 w 316"/>
                    <a:gd name="T79" fmla="*/ 2147483647 h 408"/>
                    <a:gd name="T80" fmla="*/ 2147483647 w 316"/>
                    <a:gd name="T81" fmla="*/ 2147483647 h 408"/>
                    <a:gd name="T82" fmla="*/ 2147483647 w 316"/>
                    <a:gd name="T83" fmla="*/ 2147483647 h 408"/>
                    <a:gd name="T84" fmla="*/ 2147483647 w 316"/>
                    <a:gd name="T85" fmla="*/ 2147483647 h 408"/>
                    <a:gd name="T86" fmla="*/ 2147483647 w 316"/>
                    <a:gd name="T87" fmla="*/ 2147483647 h 408"/>
                    <a:gd name="T88" fmla="*/ 2147483647 w 316"/>
                    <a:gd name="T89" fmla="*/ 2147483647 h 408"/>
                    <a:gd name="T90" fmla="*/ 2147483647 w 316"/>
                    <a:gd name="T91" fmla="*/ 2147483647 h 408"/>
                    <a:gd name="T92" fmla="*/ 2147483647 w 316"/>
                    <a:gd name="T93" fmla="*/ 2147483647 h 408"/>
                    <a:gd name="T94" fmla="*/ 2147483647 w 316"/>
                    <a:gd name="T95" fmla="*/ 2147483647 h 408"/>
                    <a:gd name="T96" fmla="*/ 2147483647 w 316"/>
                    <a:gd name="T97" fmla="*/ 2147483647 h 408"/>
                    <a:gd name="T98" fmla="*/ 2147483647 w 316"/>
                    <a:gd name="T99" fmla="*/ 2147483647 h 408"/>
                    <a:gd name="T100" fmla="*/ 2147483647 w 316"/>
                    <a:gd name="T101" fmla="*/ 2147483647 h 408"/>
                    <a:gd name="T102" fmla="*/ 2147483647 w 316"/>
                    <a:gd name="T103" fmla="*/ 2147483647 h 408"/>
                    <a:gd name="T104" fmla="*/ 2147483647 w 316"/>
                    <a:gd name="T105" fmla="*/ 2147483647 h 408"/>
                    <a:gd name="T106" fmla="*/ 2147483647 w 316"/>
                    <a:gd name="T107" fmla="*/ 2147483647 h 408"/>
                    <a:gd name="T108" fmla="*/ 2147483647 w 316"/>
                    <a:gd name="T109" fmla="*/ 2147483647 h 408"/>
                    <a:gd name="T110" fmla="*/ 2147483647 w 316"/>
                    <a:gd name="T111" fmla="*/ 2147483647 h 408"/>
                    <a:gd name="T112" fmla="*/ 2147483647 w 316"/>
                    <a:gd name="T113" fmla="*/ 2147483647 h 408"/>
                    <a:gd name="T114" fmla="*/ 2147483647 w 316"/>
                    <a:gd name="T115" fmla="*/ 2147483647 h 408"/>
                    <a:gd name="T116" fmla="*/ 2147483647 w 316"/>
                    <a:gd name="T117" fmla="*/ 2147483647 h 408"/>
                    <a:gd name="T118" fmla="*/ 2147483647 w 316"/>
                    <a:gd name="T119" fmla="*/ 2147483647 h 408"/>
                    <a:gd name="T120" fmla="*/ 2147483647 w 316"/>
                    <a:gd name="T121" fmla="*/ 2147483647 h 408"/>
                    <a:gd name="T122" fmla="*/ 2147483647 w 316"/>
                    <a:gd name="T123" fmla="*/ 2147483647 h 408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316"/>
                    <a:gd name="T187" fmla="*/ 0 h 408"/>
                    <a:gd name="T188" fmla="*/ 316 w 316"/>
                    <a:gd name="T189" fmla="*/ 408 h 408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316" h="408">
                      <a:moveTo>
                        <a:pt x="189" y="392"/>
                      </a:moveTo>
                      <a:lnTo>
                        <a:pt x="189" y="393"/>
                      </a:lnTo>
                      <a:lnTo>
                        <a:pt x="188" y="393"/>
                      </a:lnTo>
                      <a:lnTo>
                        <a:pt x="187" y="393"/>
                      </a:lnTo>
                      <a:lnTo>
                        <a:pt x="187" y="394"/>
                      </a:lnTo>
                      <a:lnTo>
                        <a:pt x="187" y="395"/>
                      </a:lnTo>
                      <a:lnTo>
                        <a:pt x="186" y="395"/>
                      </a:lnTo>
                      <a:lnTo>
                        <a:pt x="185" y="395"/>
                      </a:lnTo>
                      <a:lnTo>
                        <a:pt x="184" y="395"/>
                      </a:lnTo>
                      <a:lnTo>
                        <a:pt x="183" y="395"/>
                      </a:lnTo>
                      <a:lnTo>
                        <a:pt x="183" y="396"/>
                      </a:lnTo>
                      <a:lnTo>
                        <a:pt x="183" y="395"/>
                      </a:lnTo>
                      <a:lnTo>
                        <a:pt x="182" y="395"/>
                      </a:lnTo>
                      <a:lnTo>
                        <a:pt x="181" y="395"/>
                      </a:lnTo>
                      <a:lnTo>
                        <a:pt x="180" y="395"/>
                      </a:lnTo>
                      <a:lnTo>
                        <a:pt x="180" y="396"/>
                      </a:lnTo>
                      <a:lnTo>
                        <a:pt x="181" y="397"/>
                      </a:lnTo>
                      <a:lnTo>
                        <a:pt x="181" y="398"/>
                      </a:lnTo>
                      <a:lnTo>
                        <a:pt x="180" y="398"/>
                      </a:lnTo>
                      <a:lnTo>
                        <a:pt x="180" y="399"/>
                      </a:lnTo>
                      <a:lnTo>
                        <a:pt x="179" y="399"/>
                      </a:lnTo>
                      <a:lnTo>
                        <a:pt x="178" y="399"/>
                      </a:lnTo>
                      <a:lnTo>
                        <a:pt x="177" y="399"/>
                      </a:lnTo>
                      <a:lnTo>
                        <a:pt x="177" y="398"/>
                      </a:lnTo>
                      <a:lnTo>
                        <a:pt x="176" y="398"/>
                      </a:lnTo>
                      <a:lnTo>
                        <a:pt x="176" y="399"/>
                      </a:lnTo>
                      <a:lnTo>
                        <a:pt x="175" y="399"/>
                      </a:lnTo>
                      <a:lnTo>
                        <a:pt x="176" y="400"/>
                      </a:lnTo>
                      <a:lnTo>
                        <a:pt x="175" y="400"/>
                      </a:lnTo>
                      <a:lnTo>
                        <a:pt x="175" y="401"/>
                      </a:lnTo>
                      <a:lnTo>
                        <a:pt x="174" y="401"/>
                      </a:lnTo>
                      <a:lnTo>
                        <a:pt x="174" y="400"/>
                      </a:lnTo>
                      <a:lnTo>
                        <a:pt x="173" y="401"/>
                      </a:lnTo>
                      <a:lnTo>
                        <a:pt x="173" y="400"/>
                      </a:lnTo>
                      <a:lnTo>
                        <a:pt x="172" y="401"/>
                      </a:lnTo>
                      <a:lnTo>
                        <a:pt x="173" y="401"/>
                      </a:lnTo>
                      <a:lnTo>
                        <a:pt x="173" y="402"/>
                      </a:lnTo>
                      <a:lnTo>
                        <a:pt x="172" y="401"/>
                      </a:lnTo>
                      <a:lnTo>
                        <a:pt x="171" y="401"/>
                      </a:lnTo>
                      <a:lnTo>
                        <a:pt x="171" y="402"/>
                      </a:lnTo>
                      <a:lnTo>
                        <a:pt x="170" y="403"/>
                      </a:lnTo>
                      <a:lnTo>
                        <a:pt x="171" y="404"/>
                      </a:lnTo>
                      <a:lnTo>
                        <a:pt x="170" y="405"/>
                      </a:lnTo>
                      <a:lnTo>
                        <a:pt x="169" y="405"/>
                      </a:lnTo>
                      <a:lnTo>
                        <a:pt x="169" y="406"/>
                      </a:lnTo>
                      <a:lnTo>
                        <a:pt x="169" y="407"/>
                      </a:lnTo>
                      <a:lnTo>
                        <a:pt x="169" y="408"/>
                      </a:lnTo>
                      <a:lnTo>
                        <a:pt x="168" y="408"/>
                      </a:lnTo>
                      <a:lnTo>
                        <a:pt x="167" y="408"/>
                      </a:lnTo>
                      <a:lnTo>
                        <a:pt x="166" y="407"/>
                      </a:lnTo>
                      <a:lnTo>
                        <a:pt x="165" y="407"/>
                      </a:lnTo>
                      <a:lnTo>
                        <a:pt x="165" y="406"/>
                      </a:lnTo>
                      <a:lnTo>
                        <a:pt x="165" y="405"/>
                      </a:lnTo>
                      <a:lnTo>
                        <a:pt x="164" y="405"/>
                      </a:lnTo>
                      <a:lnTo>
                        <a:pt x="164" y="406"/>
                      </a:lnTo>
                      <a:lnTo>
                        <a:pt x="163" y="406"/>
                      </a:lnTo>
                      <a:lnTo>
                        <a:pt x="163" y="405"/>
                      </a:lnTo>
                      <a:lnTo>
                        <a:pt x="162" y="405"/>
                      </a:lnTo>
                      <a:lnTo>
                        <a:pt x="161" y="406"/>
                      </a:lnTo>
                      <a:lnTo>
                        <a:pt x="161" y="407"/>
                      </a:lnTo>
                      <a:lnTo>
                        <a:pt x="159" y="408"/>
                      </a:lnTo>
                      <a:lnTo>
                        <a:pt x="158" y="408"/>
                      </a:lnTo>
                      <a:lnTo>
                        <a:pt x="158" y="407"/>
                      </a:lnTo>
                      <a:lnTo>
                        <a:pt x="159" y="406"/>
                      </a:lnTo>
                      <a:lnTo>
                        <a:pt x="159" y="405"/>
                      </a:lnTo>
                      <a:lnTo>
                        <a:pt x="159" y="404"/>
                      </a:lnTo>
                      <a:lnTo>
                        <a:pt x="159" y="403"/>
                      </a:lnTo>
                      <a:lnTo>
                        <a:pt x="158" y="403"/>
                      </a:lnTo>
                      <a:lnTo>
                        <a:pt x="158" y="402"/>
                      </a:lnTo>
                      <a:lnTo>
                        <a:pt x="158" y="401"/>
                      </a:lnTo>
                      <a:lnTo>
                        <a:pt x="158" y="400"/>
                      </a:lnTo>
                      <a:lnTo>
                        <a:pt x="157" y="399"/>
                      </a:lnTo>
                      <a:lnTo>
                        <a:pt x="157" y="398"/>
                      </a:lnTo>
                      <a:lnTo>
                        <a:pt x="156" y="397"/>
                      </a:lnTo>
                      <a:lnTo>
                        <a:pt x="155" y="396"/>
                      </a:lnTo>
                      <a:lnTo>
                        <a:pt x="154" y="396"/>
                      </a:lnTo>
                      <a:lnTo>
                        <a:pt x="153" y="396"/>
                      </a:lnTo>
                      <a:lnTo>
                        <a:pt x="153" y="395"/>
                      </a:lnTo>
                      <a:lnTo>
                        <a:pt x="152" y="395"/>
                      </a:lnTo>
                      <a:lnTo>
                        <a:pt x="152" y="394"/>
                      </a:lnTo>
                      <a:lnTo>
                        <a:pt x="151" y="394"/>
                      </a:lnTo>
                      <a:lnTo>
                        <a:pt x="150" y="394"/>
                      </a:lnTo>
                      <a:lnTo>
                        <a:pt x="149" y="394"/>
                      </a:lnTo>
                      <a:lnTo>
                        <a:pt x="148" y="394"/>
                      </a:lnTo>
                      <a:lnTo>
                        <a:pt x="148" y="393"/>
                      </a:lnTo>
                      <a:lnTo>
                        <a:pt x="147" y="393"/>
                      </a:lnTo>
                      <a:lnTo>
                        <a:pt x="147" y="392"/>
                      </a:lnTo>
                      <a:lnTo>
                        <a:pt x="146" y="392"/>
                      </a:lnTo>
                      <a:lnTo>
                        <a:pt x="146" y="391"/>
                      </a:lnTo>
                      <a:lnTo>
                        <a:pt x="146" y="392"/>
                      </a:lnTo>
                      <a:lnTo>
                        <a:pt x="145" y="391"/>
                      </a:lnTo>
                      <a:lnTo>
                        <a:pt x="144" y="391"/>
                      </a:lnTo>
                      <a:lnTo>
                        <a:pt x="143" y="391"/>
                      </a:lnTo>
                      <a:lnTo>
                        <a:pt x="143" y="390"/>
                      </a:lnTo>
                      <a:lnTo>
                        <a:pt x="144" y="389"/>
                      </a:lnTo>
                      <a:lnTo>
                        <a:pt x="144" y="388"/>
                      </a:lnTo>
                      <a:lnTo>
                        <a:pt x="144" y="387"/>
                      </a:lnTo>
                      <a:lnTo>
                        <a:pt x="145" y="387"/>
                      </a:lnTo>
                      <a:lnTo>
                        <a:pt x="145" y="386"/>
                      </a:lnTo>
                      <a:lnTo>
                        <a:pt x="145" y="387"/>
                      </a:lnTo>
                      <a:lnTo>
                        <a:pt x="146" y="387"/>
                      </a:lnTo>
                      <a:lnTo>
                        <a:pt x="145" y="386"/>
                      </a:lnTo>
                      <a:lnTo>
                        <a:pt x="144" y="386"/>
                      </a:lnTo>
                      <a:lnTo>
                        <a:pt x="144" y="385"/>
                      </a:lnTo>
                      <a:lnTo>
                        <a:pt x="144" y="384"/>
                      </a:lnTo>
                      <a:lnTo>
                        <a:pt x="143" y="383"/>
                      </a:lnTo>
                      <a:lnTo>
                        <a:pt x="143" y="382"/>
                      </a:lnTo>
                      <a:lnTo>
                        <a:pt x="143" y="381"/>
                      </a:lnTo>
                      <a:lnTo>
                        <a:pt x="142" y="381"/>
                      </a:lnTo>
                      <a:lnTo>
                        <a:pt x="142" y="380"/>
                      </a:lnTo>
                      <a:lnTo>
                        <a:pt x="141" y="379"/>
                      </a:lnTo>
                      <a:lnTo>
                        <a:pt x="140" y="378"/>
                      </a:lnTo>
                      <a:lnTo>
                        <a:pt x="139" y="377"/>
                      </a:lnTo>
                      <a:lnTo>
                        <a:pt x="139" y="376"/>
                      </a:lnTo>
                      <a:lnTo>
                        <a:pt x="138" y="376"/>
                      </a:lnTo>
                      <a:lnTo>
                        <a:pt x="137" y="375"/>
                      </a:lnTo>
                      <a:lnTo>
                        <a:pt x="136" y="375"/>
                      </a:lnTo>
                      <a:lnTo>
                        <a:pt x="136" y="374"/>
                      </a:lnTo>
                      <a:lnTo>
                        <a:pt x="135" y="374"/>
                      </a:lnTo>
                      <a:lnTo>
                        <a:pt x="134" y="374"/>
                      </a:lnTo>
                      <a:lnTo>
                        <a:pt x="133" y="373"/>
                      </a:lnTo>
                      <a:lnTo>
                        <a:pt x="131" y="372"/>
                      </a:lnTo>
                      <a:lnTo>
                        <a:pt x="130" y="371"/>
                      </a:lnTo>
                      <a:lnTo>
                        <a:pt x="130" y="370"/>
                      </a:lnTo>
                      <a:lnTo>
                        <a:pt x="129" y="369"/>
                      </a:lnTo>
                      <a:lnTo>
                        <a:pt x="127" y="368"/>
                      </a:lnTo>
                      <a:lnTo>
                        <a:pt x="126" y="367"/>
                      </a:lnTo>
                      <a:lnTo>
                        <a:pt x="125" y="367"/>
                      </a:lnTo>
                      <a:lnTo>
                        <a:pt x="125" y="366"/>
                      </a:lnTo>
                      <a:lnTo>
                        <a:pt x="123" y="365"/>
                      </a:lnTo>
                      <a:lnTo>
                        <a:pt x="122" y="363"/>
                      </a:lnTo>
                      <a:lnTo>
                        <a:pt x="120" y="362"/>
                      </a:lnTo>
                      <a:lnTo>
                        <a:pt x="119" y="361"/>
                      </a:lnTo>
                      <a:lnTo>
                        <a:pt x="118" y="361"/>
                      </a:lnTo>
                      <a:lnTo>
                        <a:pt x="118" y="360"/>
                      </a:lnTo>
                      <a:lnTo>
                        <a:pt x="117" y="360"/>
                      </a:lnTo>
                      <a:lnTo>
                        <a:pt x="116" y="360"/>
                      </a:lnTo>
                      <a:lnTo>
                        <a:pt x="116" y="361"/>
                      </a:lnTo>
                      <a:lnTo>
                        <a:pt x="114" y="360"/>
                      </a:lnTo>
                      <a:lnTo>
                        <a:pt x="113" y="360"/>
                      </a:lnTo>
                      <a:lnTo>
                        <a:pt x="112" y="361"/>
                      </a:lnTo>
                      <a:lnTo>
                        <a:pt x="111" y="360"/>
                      </a:lnTo>
                      <a:lnTo>
                        <a:pt x="110" y="360"/>
                      </a:lnTo>
                      <a:lnTo>
                        <a:pt x="109" y="361"/>
                      </a:lnTo>
                      <a:lnTo>
                        <a:pt x="108" y="361"/>
                      </a:lnTo>
                      <a:lnTo>
                        <a:pt x="107" y="361"/>
                      </a:lnTo>
                      <a:lnTo>
                        <a:pt x="106" y="361"/>
                      </a:lnTo>
                      <a:lnTo>
                        <a:pt x="105" y="361"/>
                      </a:lnTo>
                      <a:lnTo>
                        <a:pt x="104" y="360"/>
                      </a:lnTo>
                      <a:lnTo>
                        <a:pt x="103" y="360"/>
                      </a:lnTo>
                      <a:lnTo>
                        <a:pt x="102" y="360"/>
                      </a:lnTo>
                      <a:lnTo>
                        <a:pt x="101" y="360"/>
                      </a:lnTo>
                      <a:lnTo>
                        <a:pt x="101" y="361"/>
                      </a:lnTo>
                      <a:lnTo>
                        <a:pt x="100" y="361"/>
                      </a:lnTo>
                      <a:lnTo>
                        <a:pt x="99" y="361"/>
                      </a:lnTo>
                      <a:lnTo>
                        <a:pt x="99" y="360"/>
                      </a:lnTo>
                      <a:lnTo>
                        <a:pt x="98" y="361"/>
                      </a:lnTo>
                      <a:lnTo>
                        <a:pt x="96" y="361"/>
                      </a:lnTo>
                      <a:lnTo>
                        <a:pt x="95" y="361"/>
                      </a:lnTo>
                      <a:lnTo>
                        <a:pt x="94" y="361"/>
                      </a:lnTo>
                      <a:lnTo>
                        <a:pt x="93" y="361"/>
                      </a:lnTo>
                      <a:lnTo>
                        <a:pt x="92" y="362"/>
                      </a:lnTo>
                      <a:lnTo>
                        <a:pt x="92" y="363"/>
                      </a:lnTo>
                      <a:lnTo>
                        <a:pt x="91" y="362"/>
                      </a:lnTo>
                      <a:lnTo>
                        <a:pt x="90" y="362"/>
                      </a:lnTo>
                      <a:lnTo>
                        <a:pt x="89" y="362"/>
                      </a:lnTo>
                      <a:lnTo>
                        <a:pt x="88" y="361"/>
                      </a:lnTo>
                      <a:lnTo>
                        <a:pt x="87" y="361"/>
                      </a:lnTo>
                      <a:lnTo>
                        <a:pt x="87" y="360"/>
                      </a:lnTo>
                      <a:lnTo>
                        <a:pt x="86" y="360"/>
                      </a:lnTo>
                      <a:lnTo>
                        <a:pt x="84" y="361"/>
                      </a:lnTo>
                      <a:lnTo>
                        <a:pt x="83" y="360"/>
                      </a:lnTo>
                      <a:lnTo>
                        <a:pt x="82" y="361"/>
                      </a:lnTo>
                      <a:lnTo>
                        <a:pt x="81" y="361"/>
                      </a:lnTo>
                      <a:lnTo>
                        <a:pt x="80" y="361"/>
                      </a:lnTo>
                      <a:lnTo>
                        <a:pt x="79" y="362"/>
                      </a:lnTo>
                      <a:lnTo>
                        <a:pt x="78" y="362"/>
                      </a:lnTo>
                      <a:lnTo>
                        <a:pt x="77" y="361"/>
                      </a:lnTo>
                      <a:lnTo>
                        <a:pt x="76" y="361"/>
                      </a:lnTo>
                      <a:lnTo>
                        <a:pt x="76" y="360"/>
                      </a:lnTo>
                      <a:lnTo>
                        <a:pt x="75" y="359"/>
                      </a:lnTo>
                      <a:lnTo>
                        <a:pt x="74" y="358"/>
                      </a:lnTo>
                      <a:lnTo>
                        <a:pt x="74" y="357"/>
                      </a:lnTo>
                      <a:lnTo>
                        <a:pt x="73" y="356"/>
                      </a:lnTo>
                      <a:lnTo>
                        <a:pt x="73" y="355"/>
                      </a:lnTo>
                      <a:lnTo>
                        <a:pt x="72" y="355"/>
                      </a:lnTo>
                      <a:lnTo>
                        <a:pt x="70" y="354"/>
                      </a:lnTo>
                      <a:lnTo>
                        <a:pt x="69" y="354"/>
                      </a:lnTo>
                      <a:lnTo>
                        <a:pt x="68" y="354"/>
                      </a:lnTo>
                      <a:lnTo>
                        <a:pt x="67" y="354"/>
                      </a:lnTo>
                      <a:lnTo>
                        <a:pt x="67" y="355"/>
                      </a:lnTo>
                      <a:lnTo>
                        <a:pt x="66" y="356"/>
                      </a:lnTo>
                      <a:lnTo>
                        <a:pt x="65" y="356"/>
                      </a:lnTo>
                      <a:lnTo>
                        <a:pt x="64" y="358"/>
                      </a:lnTo>
                      <a:lnTo>
                        <a:pt x="63" y="359"/>
                      </a:lnTo>
                      <a:lnTo>
                        <a:pt x="62" y="359"/>
                      </a:lnTo>
                      <a:lnTo>
                        <a:pt x="61" y="359"/>
                      </a:lnTo>
                      <a:lnTo>
                        <a:pt x="60" y="358"/>
                      </a:lnTo>
                      <a:lnTo>
                        <a:pt x="59" y="357"/>
                      </a:lnTo>
                      <a:lnTo>
                        <a:pt x="58" y="357"/>
                      </a:lnTo>
                      <a:lnTo>
                        <a:pt x="56" y="356"/>
                      </a:lnTo>
                      <a:lnTo>
                        <a:pt x="55" y="356"/>
                      </a:lnTo>
                      <a:lnTo>
                        <a:pt x="54" y="355"/>
                      </a:lnTo>
                      <a:lnTo>
                        <a:pt x="53" y="355"/>
                      </a:lnTo>
                      <a:lnTo>
                        <a:pt x="52" y="354"/>
                      </a:lnTo>
                      <a:lnTo>
                        <a:pt x="52" y="353"/>
                      </a:lnTo>
                      <a:lnTo>
                        <a:pt x="53" y="353"/>
                      </a:lnTo>
                      <a:lnTo>
                        <a:pt x="53" y="352"/>
                      </a:lnTo>
                      <a:lnTo>
                        <a:pt x="53" y="350"/>
                      </a:lnTo>
                      <a:lnTo>
                        <a:pt x="53" y="349"/>
                      </a:lnTo>
                      <a:lnTo>
                        <a:pt x="53" y="347"/>
                      </a:lnTo>
                      <a:lnTo>
                        <a:pt x="54" y="345"/>
                      </a:lnTo>
                      <a:lnTo>
                        <a:pt x="54" y="344"/>
                      </a:lnTo>
                      <a:lnTo>
                        <a:pt x="54" y="343"/>
                      </a:lnTo>
                      <a:lnTo>
                        <a:pt x="55" y="342"/>
                      </a:lnTo>
                      <a:lnTo>
                        <a:pt x="55" y="340"/>
                      </a:lnTo>
                      <a:lnTo>
                        <a:pt x="55" y="339"/>
                      </a:lnTo>
                      <a:lnTo>
                        <a:pt x="55" y="338"/>
                      </a:lnTo>
                      <a:lnTo>
                        <a:pt x="57" y="337"/>
                      </a:lnTo>
                      <a:lnTo>
                        <a:pt x="57" y="336"/>
                      </a:lnTo>
                      <a:lnTo>
                        <a:pt x="58" y="336"/>
                      </a:lnTo>
                      <a:lnTo>
                        <a:pt x="59" y="334"/>
                      </a:lnTo>
                      <a:lnTo>
                        <a:pt x="59" y="333"/>
                      </a:lnTo>
                      <a:lnTo>
                        <a:pt x="60" y="333"/>
                      </a:lnTo>
                      <a:lnTo>
                        <a:pt x="60" y="332"/>
                      </a:lnTo>
                      <a:lnTo>
                        <a:pt x="60" y="331"/>
                      </a:lnTo>
                      <a:lnTo>
                        <a:pt x="61" y="331"/>
                      </a:lnTo>
                      <a:lnTo>
                        <a:pt x="62" y="331"/>
                      </a:lnTo>
                      <a:lnTo>
                        <a:pt x="62" y="330"/>
                      </a:lnTo>
                      <a:lnTo>
                        <a:pt x="61" y="330"/>
                      </a:lnTo>
                      <a:lnTo>
                        <a:pt x="60" y="330"/>
                      </a:lnTo>
                      <a:lnTo>
                        <a:pt x="60" y="329"/>
                      </a:lnTo>
                      <a:lnTo>
                        <a:pt x="60" y="328"/>
                      </a:lnTo>
                      <a:lnTo>
                        <a:pt x="61" y="327"/>
                      </a:lnTo>
                      <a:lnTo>
                        <a:pt x="61" y="326"/>
                      </a:lnTo>
                      <a:lnTo>
                        <a:pt x="61" y="325"/>
                      </a:lnTo>
                      <a:lnTo>
                        <a:pt x="61" y="324"/>
                      </a:lnTo>
                      <a:lnTo>
                        <a:pt x="61" y="323"/>
                      </a:lnTo>
                      <a:lnTo>
                        <a:pt x="60" y="323"/>
                      </a:lnTo>
                      <a:lnTo>
                        <a:pt x="60" y="322"/>
                      </a:lnTo>
                      <a:lnTo>
                        <a:pt x="60" y="321"/>
                      </a:lnTo>
                      <a:lnTo>
                        <a:pt x="61" y="321"/>
                      </a:lnTo>
                      <a:lnTo>
                        <a:pt x="61" y="320"/>
                      </a:lnTo>
                      <a:lnTo>
                        <a:pt x="61" y="319"/>
                      </a:lnTo>
                      <a:lnTo>
                        <a:pt x="62" y="319"/>
                      </a:lnTo>
                      <a:lnTo>
                        <a:pt x="63" y="319"/>
                      </a:lnTo>
                      <a:lnTo>
                        <a:pt x="63" y="318"/>
                      </a:lnTo>
                      <a:lnTo>
                        <a:pt x="64" y="317"/>
                      </a:lnTo>
                      <a:lnTo>
                        <a:pt x="65" y="317"/>
                      </a:lnTo>
                      <a:lnTo>
                        <a:pt x="65" y="316"/>
                      </a:lnTo>
                      <a:lnTo>
                        <a:pt x="66" y="315"/>
                      </a:lnTo>
                      <a:lnTo>
                        <a:pt x="65" y="314"/>
                      </a:lnTo>
                      <a:lnTo>
                        <a:pt x="64" y="314"/>
                      </a:lnTo>
                      <a:lnTo>
                        <a:pt x="63" y="315"/>
                      </a:lnTo>
                      <a:lnTo>
                        <a:pt x="62" y="315"/>
                      </a:lnTo>
                      <a:lnTo>
                        <a:pt x="61" y="315"/>
                      </a:lnTo>
                      <a:lnTo>
                        <a:pt x="60" y="314"/>
                      </a:lnTo>
                      <a:lnTo>
                        <a:pt x="60" y="313"/>
                      </a:lnTo>
                      <a:lnTo>
                        <a:pt x="59" y="311"/>
                      </a:lnTo>
                      <a:lnTo>
                        <a:pt x="59" y="310"/>
                      </a:lnTo>
                      <a:lnTo>
                        <a:pt x="58" y="310"/>
                      </a:lnTo>
                      <a:lnTo>
                        <a:pt x="58" y="309"/>
                      </a:lnTo>
                      <a:lnTo>
                        <a:pt x="58" y="308"/>
                      </a:lnTo>
                      <a:lnTo>
                        <a:pt x="57" y="308"/>
                      </a:lnTo>
                      <a:lnTo>
                        <a:pt x="56" y="308"/>
                      </a:lnTo>
                      <a:lnTo>
                        <a:pt x="55" y="308"/>
                      </a:lnTo>
                      <a:lnTo>
                        <a:pt x="54" y="308"/>
                      </a:lnTo>
                      <a:lnTo>
                        <a:pt x="52" y="307"/>
                      </a:lnTo>
                      <a:lnTo>
                        <a:pt x="50" y="306"/>
                      </a:lnTo>
                      <a:lnTo>
                        <a:pt x="47" y="306"/>
                      </a:lnTo>
                      <a:lnTo>
                        <a:pt x="46" y="305"/>
                      </a:lnTo>
                      <a:lnTo>
                        <a:pt x="45" y="303"/>
                      </a:lnTo>
                      <a:lnTo>
                        <a:pt x="44" y="303"/>
                      </a:lnTo>
                      <a:lnTo>
                        <a:pt x="43" y="303"/>
                      </a:lnTo>
                      <a:lnTo>
                        <a:pt x="42" y="303"/>
                      </a:lnTo>
                      <a:lnTo>
                        <a:pt x="40" y="303"/>
                      </a:lnTo>
                      <a:lnTo>
                        <a:pt x="39" y="302"/>
                      </a:lnTo>
                      <a:lnTo>
                        <a:pt x="39" y="301"/>
                      </a:lnTo>
                      <a:lnTo>
                        <a:pt x="38" y="301"/>
                      </a:lnTo>
                      <a:lnTo>
                        <a:pt x="38" y="300"/>
                      </a:lnTo>
                      <a:lnTo>
                        <a:pt x="38" y="299"/>
                      </a:lnTo>
                      <a:lnTo>
                        <a:pt x="38" y="297"/>
                      </a:lnTo>
                      <a:lnTo>
                        <a:pt x="38" y="296"/>
                      </a:lnTo>
                      <a:lnTo>
                        <a:pt x="38" y="294"/>
                      </a:lnTo>
                      <a:lnTo>
                        <a:pt x="37" y="293"/>
                      </a:lnTo>
                      <a:lnTo>
                        <a:pt x="37" y="292"/>
                      </a:lnTo>
                      <a:lnTo>
                        <a:pt x="36" y="291"/>
                      </a:lnTo>
                      <a:lnTo>
                        <a:pt x="35" y="290"/>
                      </a:lnTo>
                      <a:lnTo>
                        <a:pt x="34" y="289"/>
                      </a:lnTo>
                      <a:lnTo>
                        <a:pt x="35" y="288"/>
                      </a:lnTo>
                      <a:lnTo>
                        <a:pt x="35" y="287"/>
                      </a:lnTo>
                      <a:lnTo>
                        <a:pt x="35" y="286"/>
                      </a:lnTo>
                      <a:lnTo>
                        <a:pt x="35" y="285"/>
                      </a:lnTo>
                      <a:lnTo>
                        <a:pt x="35" y="283"/>
                      </a:lnTo>
                      <a:lnTo>
                        <a:pt x="35" y="282"/>
                      </a:lnTo>
                      <a:lnTo>
                        <a:pt x="34" y="281"/>
                      </a:lnTo>
                      <a:lnTo>
                        <a:pt x="34" y="279"/>
                      </a:lnTo>
                      <a:lnTo>
                        <a:pt x="35" y="278"/>
                      </a:lnTo>
                      <a:lnTo>
                        <a:pt x="36" y="277"/>
                      </a:lnTo>
                      <a:lnTo>
                        <a:pt x="36" y="276"/>
                      </a:lnTo>
                      <a:lnTo>
                        <a:pt x="37" y="274"/>
                      </a:lnTo>
                      <a:lnTo>
                        <a:pt x="36" y="274"/>
                      </a:lnTo>
                      <a:lnTo>
                        <a:pt x="36" y="273"/>
                      </a:lnTo>
                      <a:lnTo>
                        <a:pt x="36" y="272"/>
                      </a:lnTo>
                      <a:lnTo>
                        <a:pt x="35" y="272"/>
                      </a:lnTo>
                      <a:lnTo>
                        <a:pt x="34" y="271"/>
                      </a:lnTo>
                      <a:lnTo>
                        <a:pt x="34" y="270"/>
                      </a:lnTo>
                      <a:lnTo>
                        <a:pt x="33" y="269"/>
                      </a:lnTo>
                      <a:lnTo>
                        <a:pt x="33" y="268"/>
                      </a:lnTo>
                      <a:lnTo>
                        <a:pt x="32" y="267"/>
                      </a:lnTo>
                      <a:lnTo>
                        <a:pt x="31" y="266"/>
                      </a:lnTo>
                      <a:lnTo>
                        <a:pt x="31" y="265"/>
                      </a:lnTo>
                      <a:lnTo>
                        <a:pt x="32" y="265"/>
                      </a:lnTo>
                      <a:lnTo>
                        <a:pt x="32" y="264"/>
                      </a:lnTo>
                      <a:lnTo>
                        <a:pt x="32" y="263"/>
                      </a:lnTo>
                      <a:lnTo>
                        <a:pt x="32" y="262"/>
                      </a:lnTo>
                      <a:lnTo>
                        <a:pt x="32" y="261"/>
                      </a:lnTo>
                      <a:lnTo>
                        <a:pt x="33" y="260"/>
                      </a:lnTo>
                      <a:lnTo>
                        <a:pt x="33" y="259"/>
                      </a:lnTo>
                      <a:lnTo>
                        <a:pt x="32" y="259"/>
                      </a:lnTo>
                      <a:lnTo>
                        <a:pt x="32" y="257"/>
                      </a:lnTo>
                      <a:lnTo>
                        <a:pt x="31" y="256"/>
                      </a:lnTo>
                      <a:lnTo>
                        <a:pt x="31" y="255"/>
                      </a:lnTo>
                      <a:lnTo>
                        <a:pt x="31" y="253"/>
                      </a:lnTo>
                      <a:lnTo>
                        <a:pt x="30" y="252"/>
                      </a:lnTo>
                      <a:lnTo>
                        <a:pt x="29" y="252"/>
                      </a:lnTo>
                      <a:lnTo>
                        <a:pt x="28" y="252"/>
                      </a:lnTo>
                      <a:lnTo>
                        <a:pt x="28" y="251"/>
                      </a:lnTo>
                      <a:lnTo>
                        <a:pt x="28" y="250"/>
                      </a:lnTo>
                      <a:lnTo>
                        <a:pt x="29" y="248"/>
                      </a:lnTo>
                      <a:lnTo>
                        <a:pt x="30" y="247"/>
                      </a:lnTo>
                      <a:lnTo>
                        <a:pt x="31" y="246"/>
                      </a:lnTo>
                      <a:lnTo>
                        <a:pt x="31" y="245"/>
                      </a:lnTo>
                      <a:lnTo>
                        <a:pt x="30" y="243"/>
                      </a:lnTo>
                      <a:lnTo>
                        <a:pt x="30" y="242"/>
                      </a:lnTo>
                      <a:lnTo>
                        <a:pt x="29" y="240"/>
                      </a:lnTo>
                      <a:lnTo>
                        <a:pt x="29" y="239"/>
                      </a:lnTo>
                      <a:lnTo>
                        <a:pt x="29" y="237"/>
                      </a:lnTo>
                      <a:lnTo>
                        <a:pt x="29" y="236"/>
                      </a:lnTo>
                      <a:lnTo>
                        <a:pt x="29" y="235"/>
                      </a:lnTo>
                      <a:lnTo>
                        <a:pt x="29" y="234"/>
                      </a:lnTo>
                      <a:lnTo>
                        <a:pt x="29" y="233"/>
                      </a:lnTo>
                      <a:lnTo>
                        <a:pt x="29" y="232"/>
                      </a:lnTo>
                      <a:lnTo>
                        <a:pt x="29" y="231"/>
                      </a:lnTo>
                      <a:lnTo>
                        <a:pt x="29" y="229"/>
                      </a:lnTo>
                      <a:lnTo>
                        <a:pt x="28" y="229"/>
                      </a:lnTo>
                      <a:lnTo>
                        <a:pt x="28" y="228"/>
                      </a:lnTo>
                      <a:lnTo>
                        <a:pt x="28" y="227"/>
                      </a:lnTo>
                      <a:lnTo>
                        <a:pt x="28" y="226"/>
                      </a:lnTo>
                      <a:lnTo>
                        <a:pt x="28" y="224"/>
                      </a:lnTo>
                      <a:lnTo>
                        <a:pt x="28" y="223"/>
                      </a:lnTo>
                      <a:lnTo>
                        <a:pt x="28" y="222"/>
                      </a:lnTo>
                      <a:lnTo>
                        <a:pt x="28" y="221"/>
                      </a:lnTo>
                      <a:lnTo>
                        <a:pt x="29" y="221"/>
                      </a:lnTo>
                      <a:lnTo>
                        <a:pt x="29" y="220"/>
                      </a:lnTo>
                      <a:lnTo>
                        <a:pt x="30" y="219"/>
                      </a:lnTo>
                      <a:lnTo>
                        <a:pt x="30" y="218"/>
                      </a:lnTo>
                      <a:lnTo>
                        <a:pt x="30" y="217"/>
                      </a:lnTo>
                      <a:lnTo>
                        <a:pt x="29" y="216"/>
                      </a:lnTo>
                      <a:lnTo>
                        <a:pt x="29" y="215"/>
                      </a:lnTo>
                      <a:lnTo>
                        <a:pt x="29" y="214"/>
                      </a:lnTo>
                      <a:lnTo>
                        <a:pt x="28" y="213"/>
                      </a:lnTo>
                      <a:lnTo>
                        <a:pt x="28" y="212"/>
                      </a:lnTo>
                      <a:lnTo>
                        <a:pt x="28" y="211"/>
                      </a:lnTo>
                      <a:lnTo>
                        <a:pt x="28" y="210"/>
                      </a:lnTo>
                      <a:lnTo>
                        <a:pt x="28" y="209"/>
                      </a:lnTo>
                      <a:lnTo>
                        <a:pt x="28" y="208"/>
                      </a:lnTo>
                      <a:lnTo>
                        <a:pt x="28" y="207"/>
                      </a:lnTo>
                      <a:lnTo>
                        <a:pt x="29" y="207"/>
                      </a:lnTo>
                      <a:lnTo>
                        <a:pt x="30" y="207"/>
                      </a:lnTo>
                      <a:lnTo>
                        <a:pt x="30" y="206"/>
                      </a:lnTo>
                      <a:lnTo>
                        <a:pt x="30" y="205"/>
                      </a:lnTo>
                      <a:lnTo>
                        <a:pt x="29" y="205"/>
                      </a:lnTo>
                      <a:lnTo>
                        <a:pt x="28" y="205"/>
                      </a:lnTo>
                      <a:lnTo>
                        <a:pt x="28" y="204"/>
                      </a:lnTo>
                      <a:lnTo>
                        <a:pt x="27" y="202"/>
                      </a:lnTo>
                      <a:lnTo>
                        <a:pt x="28" y="202"/>
                      </a:lnTo>
                      <a:lnTo>
                        <a:pt x="29" y="202"/>
                      </a:lnTo>
                      <a:lnTo>
                        <a:pt x="30" y="202"/>
                      </a:lnTo>
                      <a:lnTo>
                        <a:pt x="30" y="201"/>
                      </a:lnTo>
                      <a:lnTo>
                        <a:pt x="30" y="200"/>
                      </a:lnTo>
                      <a:lnTo>
                        <a:pt x="29" y="200"/>
                      </a:lnTo>
                      <a:lnTo>
                        <a:pt x="29" y="199"/>
                      </a:lnTo>
                      <a:lnTo>
                        <a:pt x="28" y="199"/>
                      </a:lnTo>
                      <a:lnTo>
                        <a:pt x="28" y="198"/>
                      </a:lnTo>
                      <a:lnTo>
                        <a:pt x="29" y="197"/>
                      </a:lnTo>
                      <a:lnTo>
                        <a:pt x="30" y="197"/>
                      </a:lnTo>
                      <a:lnTo>
                        <a:pt x="30" y="196"/>
                      </a:lnTo>
                      <a:lnTo>
                        <a:pt x="30" y="195"/>
                      </a:lnTo>
                      <a:lnTo>
                        <a:pt x="30" y="194"/>
                      </a:lnTo>
                      <a:lnTo>
                        <a:pt x="31" y="194"/>
                      </a:lnTo>
                      <a:lnTo>
                        <a:pt x="30" y="194"/>
                      </a:lnTo>
                      <a:lnTo>
                        <a:pt x="30" y="193"/>
                      </a:lnTo>
                      <a:lnTo>
                        <a:pt x="30" y="192"/>
                      </a:lnTo>
                      <a:lnTo>
                        <a:pt x="30" y="191"/>
                      </a:lnTo>
                      <a:lnTo>
                        <a:pt x="30" y="190"/>
                      </a:lnTo>
                      <a:lnTo>
                        <a:pt x="30" y="189"/>
                      </a:lnTo>
                      <a:lnTo>
                        <a:pt x="29" y="189"/>
                      </a:lnTo>
                      <a:lnTo>
                        <a:pt x="29" y="188"/>
                      </a:lnTo>
                      <a:lnTo>
                        <a:pt x="30" y="188"/>
                      </a:lnTo>
                      <a:lnTo>
                        <a:pt x="30" y="187"/>
                      </a:lnTo>
                      <a:lnTo>
                        <a:pt x="30" y="186"/>
                      </a:lnTo>
                      <a:lnTo>
                        <a:pt x="30" y="185"/>
                      </a:lnTo>
                      <a:lnTo>
                        <a:pt x="30" y="184"/>
                      </a:lnTo>
                      <a:lnTo>
                        <a:pt x="30" y="183"/>
                      </a:lnTo>
                      <a:lnTo>
                        <a:pt x="29" y="183"/>
                      </a:lnTo>
                      <a:lnTo>
                        <a:pt x="29" y="182"/>
                      </a:lnTo>
                      <a:lnTo>
                        <a:pt x="30" y="182"/>
                      </a:lnTo>
                      <a:lnTo>
                        <a:pt x="30" y="181"/>
                      </a:lnTo>
                      <a:lnTo>
                        <a:pt x="30" y="180"/>
                      </a:lnTo>
                      <a:lnTo>
                        <a:pt x="30" y="179"/>
                      </a:lnTo>
                      <a:lnTo>
                        <a:pt x="30" y="178"/>
                      </a:lnTo>
                      <a:lnTo>
                        <a:pt x="30" y="177"/>
                      </a:lnTo>
                      <a:lnTo>
                        <a:pt x="29" y="176"/>
                      </a:lnTo>
                      <a:lnTo>
                        <a:pt x="28" y="175"/>
                      </a:lnTo>
                      <a:lnTo>
                        <a:pt x="28" y="174"/>
                      </a:lnTo>
                      <a:lnTo>
                        <a:pt x="28" y="173"/>
                      </a:lnTo>
                      <a:lnTo>
                        <a:pt x="27" y="172"/>
                      </a:lnTo>
                      <a:lnTo>
                        <a:pt x="27" y="171"/>
                      </a:lnTo>
                      <a:lnTo>
                        <a:pt x="27" y="170"/>
                      </a:lnTo>
                      <a:lnTo>
                        <a:pt x="27" y="168"/>
                      </a:lnTo>
                      <a:lnTo>
                        <a:pt x="27" y="167"/>
                      </a:lnTo>
                      <a:lnTo>
                        <a:pt x="26" y="165"/>
                      </a:lnTo>
                      <a:lnTo>
                        <a:pt x="26" y="164"/>
                      </a:lnTo>
                      <a:lnTo>
                        <a:pt x="26" y="163"/>
                      </a:lnTo>
                      <a:lnTo>
                        <a:pt x="26" y="162"/>
                      </a:lnTo>
                      <a:lnTo>
                        <a:pt x="26" y="160"/>
                      </a:lnTo>
                      <a:lnTo>
                        <a:pt x="26" y="159"/>
                      </a:lnTo>
                      <a:lnTo>
                        <a:pt x="26" y="158"/>
                      </a:lnTo>
                      <a:lnTo>
                        <a:pt x="28" y="157"/>
                      </a:lnTo>
                      <a:lnTo>
                        <a:pt x="29" y="156"/>
                      </a:lnTo>
                      <a:lnTo>
                        <a:pt x="29" y="155"/>
                      </a:lnTo>
                      <a:lnTo>
                        <a:pt x="29" y="154"/>
                      </a:lnTo>
                      <a:lnTo>
                        <a:pt x="29" y="152"/>
                      </a:lnTo>
                      <a:lnTo>
                        <a:pt x="28" y="151"/>
                      </a:lnTo>
                      <a:lnTo>
                        <a:pt x="28" y="148"/>
                      </a:lnTo>
                      <a:lnTo>
                        <a:pt x="28" y="147"/>
                      </a:lnTo>
                      <a:lnTo>
                        <a:pt x="28" y="146"/>
                      </a:lnTo>
                      <a:lnTo>
                        <a:pt x="27" y="145"/>
                      </a:lnTo>
                      <a:lnTo>
                        <a:pt x="25" y="144"/>
                      </a:lnTo>
                      <a:lnTo>
                        <a:pt x="25" y="143"/>
                      </a:lnTo>
                      <a:lnTo>
                        <a:pt x="24" y="142"/>
                      </a:lnTo>
                      <a:lnTo>
                        <a:pt x="23" y="141"/>
                      </a:lnTo>
                      <a:lnTo>
                        <a:pt x="23" y="140"/>
                      </a:lnTo>
                      <a:lnTo>
                        <a:pt x="23" y="139"/>
                      </a:lnTo>
                      <a:lnTo>
                        <a:pt x="23" y="138"/>
                      </a:lnTo>
                      <a:lnTo>
                        <a:pt x="23" y="137"/>
                      </a:lnTo>
                      <a:lnTo>
                        <a:pt x="23" y="136"/>
                      </a:lnTo>
                      <a:lnTo>
                        <a:pt x="23" y="135"/>
                      </a:lnTo>
                      <a:lnTo>
                        <a:pt x="24" y="135"/>
                      </a:lnTo>
                      <a:lnTo>
                        <a:pt x="25" y="133"/>
                      </a:lnTo>
                      <a:lnTo>
                        <a:pt x="26" y="132"/>
                      </a:lnTo>
                      <a:lnTo>
                        <a:pt x="26" y="131"/>
                      </a:lnTo>
                      <a:lnTo>
                        <a:pt x="27" y="130"/>
                      </a:lnTo>
                      <a:lnTo>
                        <a:pt x="28" y="129"/>
                      </a:lnTo>
                      <a:lnTo>
                        <a:pt x="28" y="128"/>
                      </a:lnTo>
                      <a:lnTo>
                        <a:pt x="29" y="127"/>
                      </a:lnTo>
                      <a:lnTo>
                        <a:pt x="30" y="126"/>
                      </a:lnTo>
                      <a:lnTo>
                        <a:pt x="30" y="125"/>
                      </a:lnTo>
                      <a:lnTo>
                        <a:pt x="31" y="124"/>
                      </a:lnTo>
                      <a:lnTo>
                        <a:pt x="31" y="123"/>
                      </a:lnTo>
                      <a:lnTo>
                        <a:pt x="31" y="122"/>
                      </a:lnTo>
                      <a:lnTo>
                        <a:pt x="30" y="122"/>
                      </a:lnTo>
                      <a:lnTo>
                        <a:pt x="30" y="121"/>
                      </a:lnTo>
                      <a:lnTo>
                        <a:pt x="30" y="120"/>
                      </a:lnTo>
                      <a:lnTo>
                        <a:pt x="28" y="119"/>
                      </a:lnTo>
                      <a:lnTo>
                        <a:pt x="27" y="119"/>
                      </a:lnTo>
                      <a:lnTo>
                        <a:pt x="26" y="119"/>
                      </a:lnTo>
                      <a:lnTo>
                        <a:pt x="25" y="119"/>
                      </a:lnTo>
                      <a:lnTo>
                        <a:pt x="24" y="118"/>
                      </a:lnTo>
                      <a:lnTo>
                        <a:pt x="23" y="117"/>
                      </a:lnTo>
                      <a:lnTo>
                        <a:pt x="23" y="116"/>
                      </a:lnTo>
                      <a:lnTo>
                        <a:pt x="22" y="115"/>
                      </a:lnTo>
                      <a:lnTo>
                        <a:pt x="23" y="112"/>
                      </a:lnTo>
                      <a:lnTo>
                        <a:pt x="23" y="110"/>
                      </a:lnTo>
                      <a:lnTo>
                        <a:pt x="23" y="109"/>
                      </a:lnTo>
                      <a:lnTo>
                        <a:pt x="24" y="109"/>
                      </a:lnTo>
                      <a:lnTo>
                        <a:pt x="25" y="108"/>
                      </a:lnTo>
                      <a:lnTo>
                        <a:pt x="25" y="106"/>
                      </a:lnTo>
                      <a:lnTo>
                        <a:pt x="24" y="104"/>
                      </a:lnTo>
                      <a:lnTo>
                        <a:pt x="24" y="103"/>
                      </a:lnTo>
                      <a:lnTo>
                        <a:pt x="24" y="102"/>
                      </a:lnTo>
                      <a:lnTo>
                        <a:pt x="23" y="101"/>
                      </a:lnTo>
                      <a:lnTo>
                        <a:pt x="23" y="100"/>
                      </a:lnTo>
                      <a:lnTo>
                        <a:pt x="22" y="100"/>
                      </a:lnTo>
                      <a:lnTo>
                        <a:pt x="22" y="99"/>
                      </a:lnTo>
                      <a:lnTo>
                        <a:pt x="20" y="96"/>
                      </a:lnTo>
                      <a:lnTo>
                        <a:pt x="20" y="95"/>
                      </a:lnTo>
                      <a:lnTo>
                        <a:pt x="20" y="94"/>
                      </a:lnTo>
                      <a:lnTo>
                        <a:pt x="20" y="93"/>
                      </a:lnTo>
                      <a:lnTo>
                        <a:pt x="20" y="92"/>
                      </a:lnTo>
                      <a:lnTo>
                        <a:pt x="21" y="91"/>
                      </a:lnTo>
                      <a:lnTo>
                        <a:pt x="21" y="90"/>
                      </a:lnTo>
                      <a:lnTo>
                        <a:pt x="20" y="89"/>
                      </a:lnTo>
                      <a:lnTo>
                        <a:pt x="20" y="88"/>
                      </a:lnTo>
                      <a:lnTo>
                        <a:pt x="19" y="88"/>
                      </a:lnTo>
                      <a:lnTo>
                        <a:pt x="19" y="87"/>
                      </a:lnTo>
                      <a:lnTo>
                        <a:pt x="19" y="86"/>
                      </a:lnTo>
                      <a:lnTo>
                        <a:pt x="19" y="85"/>
                      </a:lnTo>
                      <a:lnTo>
                        <a:pt x="18" y="84"/>
                      </a:lnTo>
                      <a:lnTo>
                        <a:pt x="18" y="83"/>
                      </a:lnTo>
                      <a:lnTo>
                        <a:pt x="18" y="82"/>
                      </a:lnTo>
                      <a:lnTo>
                        <a:pt x="17" y="82"/>
                      </a:lnTo>
                      <a:lnTo>
                        <a:pt x="17" y="81"/>
                      </a:lnTo>
                      <a:lnTo>
                        <a:pt x="17" y="80"/>
                      </a:lnTo>
                      <a:lnTo>
                        <a:pt x="17" y="79"/>
                      </a:lnTo>
                      <a:lnTo>
                        <a:pt x="18" y="78"/>
                      </a:lnTo>
                      <a:lnTo>
                        <a:pt x="19" y="78"/>
                      </a:lnTo>
                      <a:lnTo>
                        <a:pt x="19" y="77"/>
                      </a:lnTo>
                      <a:lnTo>
                        <a:pt x="19" y="76"/>
                      </a:lnTo>
                      <a:lnTo>
                        <a:pt x="18" y="75"/>
                      </a:lnTo>
                      <a:lnTo>
                        <a:pt x="17" y="74"/>
                      </a:lnTo>
                      <a:lnTo>
                        <a:pt x="16" y="74"/>
                      </a:lnTo>
                      <a:lnTo>
                        <a:pt x="16" y="73"/>
                      </a:lnTo>
                      <a:lnTo>
                        <a:pt x="15" y="71"/>
                      </a:lnTo>
                      <a:lnTo>
                        <a:pt x="15" y="70"/>
                      </a:lnTo>
                      <a:lnTo>
                        <a:pt x="15" y="69"/>
                      </a:lnTo>
                      <a:lnTo>
                        <a:pt x="14" y="69"/>
                      </a:lnTo>
                      <a:lnTo>
                        <a:pt x="13" y="68"/>
                      </a:lnTo>
                      <a:lnTo>
                        <a:pt x="13" y="67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4"/>
                      </a:lnTo>
                      <a:lnTo>
                        <a:pt x="13" y="64"/>
                      </a:lnTo>
                      <a:lnTo>
                        <a:pt x="12" y="64"/>
                      </a:lnTo>
                      <a:lnTo>
                        <a:pt x="11" y="63"/>
                      </a:lnTo>
                      <a:lnTo>
                        <a:pt x="9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60"/>
                      </a:lnTo>
                      <a:lnTo>
                        <a:pt x="4" y="59"/>
                      </a:lnTo>
                      <a:lnTo>
                        <a:pt x="3" y="57"/>
                      </a:lnTo>
                      <a:lnTo>
                        <a:pt x="0" y="57"/>
                      </a:lnTo>
                      <a:lnTo>
                        <a:pt x="0" y="53"/>
                      </a:lnTo>
                      <a:lnTo>
                        <a:pt x="1" y="53"/>
                      </a:lnTo>
                      <a:lnTo>
                        <a:pt x="2" y="54"/>
                      </a:lnTo>
                      <a:lnTo>
                        <a:pt x="3" y="54"/>
                      </a:lnTo>
                      <a:lnTo>
                        <a:pt x="4" y="54"/>
                      </a:lnTo>
                      <a:lnTo>
                        <a:pt x="5" y="51"/>
                      </a:lnTo>
                      <a:lnTo>
                        <a:pt x="5" y="49"/>
                      </a:lnTo>
                      <a:lnTo>
                        <a:pt x="6" y="48"/>
                      </a:lnTo>
                      <a:lnTo>
                        <a:pt x="6" y="47"/>
                      </a:lnTo>
                      <a:lnTo>
                        <a:pt x="6" y="46"/>
                      </a:lnTo>
                      <a:lnTo>
                        <a:pt x="5" y="45"/>
                      </a:lnTo>
                      <a:lnTo>
                        <a:pt x="5" y="43"/>
                      </a:lnTo>
                      <a:lnTo>
                        <a:pt x="6" y="42"/>
                      </a:lnTo>
                      <a:lnTo>
                        <a:pt x="6" y="41"/>
                      </a:lnTo>
                      <a:lnTo>
                        <a:pt x="5" y="41"/>
                      </a:lnTo>
                      <a:lnTo>
                        <a:pt x="4" y="41"/>
                      </a:lnTo>
                      <a:lnTo>
                        <a:pt x="3" y="41"/>
                      </a:lnTo>
                      <a:lnTo>
                        <a:pt x="2" y="41"/>
                      </a:lnTo>
                      <a:lnTo>
                        <a:pt x="1" y="41"/>
                      </a:lnTo>
                      <a:lnTo>
                        <a:pt x="0" y="40"/>
                      </a:lnTo>
                      <a:lnTo>
                        <a:pt x="0" y="39"/>
                      </a:lnTo>
                      <a:lnTo>
                        <a:pt x="0" y="38"/>
                      </a:lnTo>
                      <a:lnTo>
                        <a:pt x="0" y="37"/>
                      </a:lnTo>
                      <a:lnTo>
                        <a:pt x="0" y="36"/>
                      </a:lnTo>
                      <a:lnTo>
                        <a:pt x="0" y="35"/>
                      </a:lnTo>
                      <a:lnTo>
                        <a:pt x="0" y="34"/>
                      </a:lnTo>
                      <a:lnTo>
                        <a:pt x="7" y="25"/>
                      </a:lnTo>
                      <a:lnTo>
                        <a:pt x="6" y="25"/>
                      </a:lnTo>
                      <a:lnTo>
                        <a:pt x="7" y="24"/>
                      </a:lnTo>
                      <a:lnTo>
                        <a:pt x="6" y="23"/>
                      </a:lnTo>
                      <a:lnTo>
                        <a:pt x="7" y="23"/>
                      </a:lnTo>
                      <a:lnTo>
                        <a:pt x="7" y="22"/>
                      </a:lnTo>
                      <a:lnTo>
                        <a:pt x="8" y="22"/>
                      </a:lnTo>
                      <a:lnTo>
                        <a:pt x="8" y="21"/>
                      </a:lnTo>
                      <a:lnTo>
                        <a:pt x="9" y="21"/>
                      </a:lnTo>
                      <a:lnTo>
                        <a:pt x="9" y="20"/>
                      </a:lnTo>
                      <a:lnTo>
                        <a:pt x="10" y="20"/>
                      </a:lnTo>
                      <a:lnTo>
                        <a:pt x="10" y="19"/>
                      </a:lnTo>
                      <a:lnTo>
                        <a:pt x="11" y="19"/>
                      </a:lnTo>
                      <a:lnTo>
                        <a:pt x="11" y="18"/>
                      </a:lnTo>
                      <a:lnTo>
                        <a:pt x="12" y="18"/>
                      </a:lnTo>
                      <a:lnTo>
                        <a:pt x="12" y="17"/>
                      </a:lnTo>
                      <a:lnTo>
                        <a:pt x="12" y="16"/>
                      </a:lnTo>
                      <a:lnTo>
                        <a:pt x="12" y="15"/>
                      </a:lnTo>
                      <a:lnTo>
                        <a:pt x="13" y="14"/>
                      </a:lnTo>
                      <a:lnTo>
                        <a:pt x="13" y="13"/>
                      </a:lnTo>
                      <a:lnTo>
                        <a:pt x="12" y="13"/>
                      </a:lnTo>
                      <a:lnTo>
                        <a:pt x="12" y="12"/>
                      </a:lnTo>
                      <a:lnTo>
                        <a:pt x="12" y="10"/>
                      </a:lnTo>
                      <a:lnTo>
                        <a:pt x="11" y="10"/>
                      </a:lnTo>
                      <a:lnTo>
                        <a:pt x="11" y="9"/>
                      </a:lnTo>
                      <a:lnTo>
                        <a:pt x="10" y="9"/>
                      </a:lnTo>
                      <a:lnTo>
                        <a:pt x="9" y="8"/>
                      </a:lnTo>
                      <a:lnTo>
                        <a:pt x="8" y="8"/>
                      </a:lnTo>
                      <a:lnTo>
                        <a:pt x="8" y="7"/>
                      </a:lnTo>
                      <a:lnTo>
                        <a:pt x="8" y="6"/>
                      </a:lnTo>
                      <a:lnTo>
                        <a:pt x="8" y="5"/>
                      </a:lnTo>
                      <a:lnTo>
                        <a:pt x="10" y="3"/>
                      </a:lnTo>
                      <a:lnTo>
                        <a:pt x="12" y="3"/>
                      </a:lnTo>
                      <a:lnTo>
                        <a:pt x="12" y="2"/>
                      </a:lnTo>
                      <a:lnTo>
                        <a:pt x="13" y="2"/>
                      </a:lnTo>
                      <a:lnTo>
                        <a:pt x="13" y="3"/>
                      </a:lnTo>
                      <a:lnTo>
                        <a:pt x="14" y="3"/>
                      </a:lnTo>
                      <a:lnTo>
                        <a:pt x="15" y="3"/>
                      </a:lnTo>
                      <a:lnTo>
                        <a:pt x="17" y="3"/>
                      </a:lnTo>
                      <a:lnTo>
                        <a:pt x="18" y="3"/>
                      </a:lnTo>
                      <a:lnTo>
                        <a:pt x="19" y="3"/>
                      </a:lnTo>
                      <a:lnTo>
                        <a:pt x="21" y="3"/>
                      </a:lnTo>
                      <a:lnTo>
                        <a:pt x="23" y="4"/>
                      </a:lnTo>
                      <a:lnTo>
                        <a:pt x="25" y="4"/>
                      </a:lnTo>
                      <a:lnTo>
                        <a:pt x="25" y="5"/>
                      </a:lnTo>
                      <a:lnTo>
                        <a:pt x="25" y="4"/>
                      </a:lnTo>
                      <a:lnTo>
                        <a:pt x="26" y="4"/>
                      </a:lnTo>
                      <a:lnTo>
                        <a:pt x="27" y="5"/>
                      </a:lnTo>
                      <a:lnTo>
                        <a:pt x="29" y="5"/>
                      </a:lnTo>
                      <a:lnTo>
                        <a:pt x="30" y="5"/>
                      </a:lnTo>
                      <a:lnTo>
                        <a:pt x="32" y="5"/>
                      </a:lnTo>
                      <a:lnTo>
                        <a:pt x="33" y="5"/>
                      </a:lnTo>
                      <a:lnTo>
                        <a:pt x="33" y="4"/>
                      </a:lnTo>
                      <a:lnTo>
                        <a:pt x="34" y="4"/>
                      </a:lnTo>
                      <a:lnTo>
                        <a:pt x="35" y="4"/>
                      </a:lnTo>
                      <a:lnTo>
                        <a:pt x="36" y="4"/>
                      </a:lnTo>
                      <a:lnTo>
                        <a:pt x="36" y="3"/>
                      </a:lnTo>
                      <a:lnTo>
                        <a:pt x="37" y="3"/>
                      </a:lnTo>
                      <a:lnTo>
                        <a:pt x="38" y="4"/>
                      </a:lnTo>
                      <a:lnTo>
                        <a:pt x="39" y="4"/>
                      </a:lnTo>
                      <a:lnTo>
                        <a:pt x="40" y="4"/>
                      </a:lnTo>
                      <a:lnTo>
                        <a:pt x="40" y="3"/>
                      </a:lnTo>
                      <a:lnTo>
                        <a:pt x="42" y="3"/>
                      </a:lnTo>
                      <a:lnTo>
                        <a:pt x="43" y="3"/>
                      </a:lnTo>
                      <a:lnTo>
                        <a:pt x="44" y="3"/>
                      </a:lnTo>
                      <a:lnTo>
                        <a:pt x="44" y="4"/>
                      </a:lnTo>
                      <a:lnTo>
                        <a:pt x="45" y="5"/>
                      </a:lnTo>
                      <a:lnTo>
                        <a:pt x="46" y="5"/>
                      </a:lnTo>
                      <a:lnTo>
                        <a:pt x="47" y="5"/>
                      </a:lnTo>
                      <a:lnTo>
                        <a:pt x="48" y="5"/>
                      </a:lnTo>
                      <a:lnTo>
                        <a:pt x="49" y="4"/>
                      </a:lnTo>
                      <a:lnTo>
                        <a:pt x="50" y="4"/>
                      </a:lnTo>
                      <a:lnTo>
                        <a:pt x="50" y="3"/>
                      </a:lnTo>
                      <a:lnTo>
                        <a:pt x="51" y="3"/>
                      </a:lnTo>
                      <a:lnTo>
                        <a:pt x="52" y="3"/>
                      </a:lnTo>
                      <a:lnTo>
                        <a:pt x="53" y="3"/>
                      </a:lnTo>
                      <a:lnTo>
                        <a:pt x="54" y="3"/>
                      </a:lnTo>
                      <a:lnTo>
                        <a:pt x="55" y="3"/>
                      </a:lnTo>
                      <a:lnTo>
                        <a:pt x="56" y="4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59" y="4"/>
                      </a:lnTo>
                      <a:lnTo>
                        <a:pt x="60" y="4"/>
                      </a:lnTo>
                      <a:lnTo>
                        <a:pt x="61" y="4"/>
                      </a:lnTo>
                      <a:lnTo>
                        <a:pt x="63" y="4"/>
                      </a:lnTo>
                      <a:lnTo>
                        <a:pt x="65" y="4"/>
                      </a:lnTo>
                      <a:lnTo>
                        <a:pt x="66" y="4"/>
                      </a:lnTo>
                      <a:lnTo>
                        <a:pt x="66" y="3"/>
                      </a:lnTo>
                      <a:lnTo>
                        <a:pt x="67" y="3"/>
                      </a:lnTo>
                      <a:lnTo>
                        <a:pt x="69" y="2"/>
                      </a:lnTo>
                      <a:lnTo>
                        <a:pt x="70" y="2"/>
                      </a:lnTo>
                      <a:lnTo>
                        <a:pt x="70" y="1"/>
                      </a:lnTo>
                      <a:lnTo>
                        <a:pt x="71" y="1"/>
                      </a:lnTo>
                      <a:lnTo>
                        <a:pt x="70" y="0"/>
                      </a:lnTo>
                      <a:lnTo>
                        <a:pt x="71" y="0"/>
                      </a:lnTo>
                      <a:lnTo>
                        <a:pt x="72" y="0"/>
                      </a:lnTo>
                      <a:lnTo>
                        <a:pt x="73" y="1"/>
                      </a:lnTo>
                      <a:lnTo>
                        <a:pt x="76" y="2"/>
                      </a:lnTo>
                      <a:lnTo>
                        <a:pt x="77" y="3"/>
                      </a:lnTo>
                      <a:lnTo>
                        <a:pt x="78" y="3"/>
                      </a:lnTo>
                      <a:lnTo>
                        <a:pt x="80" y="3"/>
                      </a:lnTo>
                      <a:lnTo>
                        <a:pt x="81" y="3"/>
                      </a:lnTo>
                      <a:lnTo>
                        <a:pt x="82" y="3"/>
                      </a:lnTo>
                      <a:lnTo>
                        <a:pt x="85" y="3"/>
                      </a:lnTo>
                      <a:lnTo>
                        <a:pt x="86" y="3"/>
                      </a:lnTo>
                      <a:lnTo>
                        <a:pt x="88" y="3"/>
                      </a:lnTo>
                      <a:lnTo>
                        <a:pt x="90" y="3"/>
                      </a:lnTo>
                      <a:lnTo>
                        <a:pt x="91" y="4"/>
                      </a:lnTo>
                      <a:lnTo>
                        <a:pt x="92" y="4"/>
                      </a:lnTo>
                      <a:lnTo>
                        <a:pt x="94" y="4"/>
                      </a:lnTo>
                      <a:lnTo>
                        <a:pt x="95" y="4"/>
                      </a:lnTo>
                      <a:lnTo>
                        <a:pt x="95" y="5"/>
                      </a:lnTo>
                      <a:lnTo>
                        <a:pt x="95" y="4"/>
                      </a:lnTo>
                      <a:lnTo>
                        <a:pt x="96" y="5"/>
                      </a:lnTo>
                      <a:lnTo>
                        <a:pt x="96" y="4"/>
                      </a:lnTo>
                      <a:lnTo>
                        <a:pt x="97" y="5"/>
                      </a:lnTo>
                      <a:lnTo>
                        <a:pt x="98" y="6"/>
                      </a:lnTo>
                      <a:lnTo>
                        <a:pt x="99" y="6"/>
                      </a:lnTo>
                      <a:lnTo>
                        <a:pt x="99" y="7"/>
                      </a:lnTo>
                      <a:lnTo>
                        <a:pt x="100" y="7"/>
                      </a:lnTo>
                      <a:lnTo>
                        <a:pt x="100" y="6"/>
                      </a:lnTo>
                      <a:lnTo>
                        <a:pt x="100" y="7"/>
                      </a:lnTo>
                      <a:lnTo>
                        <a:pt x="101" y="6"/>
                      </a:lnTo>
                      <a:lnTo>
                        <a:pt x="100" y="6"/>
                      </a:lnTo>
                      <a:lnTo>
                        <a:pt x="101" y="6"/>
                      </a:lnTo>
                      <a:lnTo>
                        <a:pt x="102" y="6"/>
                      </a:lnTo>
                      <a:lnTo>
                        <a:pt x="103" y="6"/>
                      </a:lnTo>
                      <a:lnTo>
                        <a:pt x="104" y="7"/>
                      </a:lnTo>
                      <a:lnTo>
                        <a:pt x="105" y="7"/>
                      </a:lnTo>
                      <a:lnTo>
                        <a:pt x="105" y="8"/>
                      </a:lnTo>
                      <a:lnTo>
                        <a:pt x="105" y="7"/>
                      </a:lnTo>
                      <a:lnTo>
                        <a:pt x="106" y="8"/>
                      </a:lnTo>
                      <a:lnTo>
                        <a:pt x="106" y="7"/>
                      </a:lnTo>
                      <a:lnTo>
                        <a:pt x="107" y="7"/>
                      </a:lnTo>
                      <a:lnTo>
                        <a:pt x="107" y="8"/>
                      </a:lnTo>
                      <a:lnTo>
                        <a:pt x="108" y="8"/>
                      </a:lnTo>
                      <a:lnTo>
                        <a:pt x="109" y="8"/>
                      </a:lnTo>
                      <a:lnTo>
                        <a:pt x="110" y="8"/>
                      </a:lnTo>
                      <a:lnTo>
                        <a:pt x="109" y="8"/>
                      </a:lnTo>
                      <a:lnTo>
                        <a:pt x="109" y="7"/>
                      </a:lnTo>
                      <a:lnTo>
                        <a:pt x="110" y="8"/>
                      </a:lnTo>
                      <a:lnTo>
                        <a:pt x="111" y="8"/>
                      </a:lnTo>
                      <a:lnTo>
                        <a:pt x="112" y="9"/>
                      </a:lnTo>
                      <a:lnTo>
                        <a:pt x="113" y="9"/>
                      </a:lnTo>
                      <a:lnTo>
                        <a:pt x="112" y="9"/>
                      </a:lnTo>
                      <a:lnTo>
                        <a:pt x="112" y="8"/>
                      </a:lnTo>
                      <a:lnTo>
                        <a:pt x="111" y="8"/>
                      </a:lnTo>
                      <a:lnTo>
                        <a:pt x="112" y="8"/>
                      </a:lnTo>
                      <a:lnTo>
                        <a:pt x="115" y="10"/>
                      </a:lnTo>
                      <a:lnTo>
                        <a:pt x="114" y="10"/>
                      </a:lnTo>
                      <a:lnTo>
                        <a:pt x="114" y="9"/>
                      </a:lnTo>
                      <a:lnTo>
                        <a:pt x="113" y="9"/>
                      </a:lnTo>
                      <a:lnTo>
                        <a:pt x="114" y="9"/>
                      </a:lnTo>
                      <a:lnTo>
                        <a:pt x="115" y="10"/>
                      </a:lnTo>
                      <a:lnTo>
                        <a:pt x="117" y="12"/>
                      </a:lnTo>
                      <a:lnTo>
                        <a:pt x="118" y="11"/>
                      </a:lnTo>
                      <a:lnTo>
                        <a:pt x="119" y="12"/>
                      </a:lnTo>
                      <a:lnTo>
                        <a:pt x="120" y="13"/>
                      </a:lnTo>
                      <a:lnTo>
                        <a:pt x="122" y="14"/>
                      </a:lnTo>
                      <a:lnTo>
                        <a:pt x="123" y="15"/>
                      </a:lnTo>
                      <a:lnTo>
                        <a:pt x="124" y="16"/>
                      </a:lnTo>
                      <a:lnTo>
                        <a:pt x="125" y="17"/>
                      </a:lnTo>
                      <a:lnTo>
                        <a:pt x="126" y="18"/>
                      </a:lnTo>
                      <a:lnTo>
                        <a:pt x="127" y="18"/>
                      </a:lnTo>
                      <a:lnTo>
                        <a:pt x="128" y="19"/>
                      </a:lnTo>
                      <a:lnTo>
                        <a:pt x="129" y="20"/>
                      </a:lnTo>
                      <a:lnTo>
                        <a:pt x="130" y="21"/>
                      </a:lnTo>
                      <a:lnTo>
                        <a:pt x="131" y="21"/>
                      </a:lnTo>
                      <a:lnTo>
                        <a:pt x="132" y="22"/>
                      </a:lnTo>
                      <a:lnTo>
                        <a:pt x="132" y="23"/>
                      </a:lnTo>
                      <a:lnTo>
                        <a:pt x="133" y="23"/>
                      </a:lnTo>
                      <a:lnTo>
                        <a:pt x="134" y="23"/>
                      </a:lnTo>
                      <a:lnTo>
                        <a:pt x="134" y="22"/>
                      </a:lnTo>
                      <a:lnTo>
                        <a:pt x="135" y="22"/>
                      </a:lnTo>
                      <a:lnTo>
                        <a:pt x="135" y="23"/>
                      </a:lnTo>
                      <a:lnTo>
                        <a:pt x="136" y="24"/>
                      </a:lnTo>
                      <a:lnTo>
                        <a:pt x="137" y="25"/>
                      </a:lnTo>
                      <a:lnTo>
                        <a:pt x="138" y="25"/>
                      </a:lnTo>
                      <a:lnTo>
                        <a:pt x="139" y="25"/>
                      </a:lnTo>
                      <a:lnTo>
                        <a:pt x="140" y="26"/>
                      </a:lnTo>
                      <a:lnTo>
                        <a:pt x="140" y="27"/>
                      </a:lnTo>
                      <a:lnTo>
                        <a:pt x="141" y="28"/>
                      </a:lnTo>
                      <a:lnTo>
                        <a:pt x="142" y="29"/>
                      </a:lnTo>
                      <a:lnTo>
                        <a:pt x="143" y="29"/>
                      </a:lnTo>
                      <a:lnTo>
                        <a:pt x="144" y="30"/>
                      </a:lnTo>
                      <a:lnTo>
                        <a:pt x="145" y="30"/>
                      </a:lnTo>
                      <a:lnTo>
                        <a:pt x="146" y="31"/>
                      </a:lnTo>
                      <a:lnTo>
                        <a:pt x="147" y="32"/>
                      </a:lnTo>
                      <a:lnTo>
                        <a:pt x="148" y="32"/>
                      </a:lnTo>
                      <a:lnTo>
                        <a:pt x="148" y="33"/>
                      </a:lnTo>
                      <a:lnTo>
                        <a:pt x="149" y="33"/>
                      </a:lnTo>
                      <a:lnTo>
                        <a:pt x="150" y="34"/>
                      </a:lnTo>
                      <a:lnTo>
                        <a:pt x="151" y="35"/>
                      </a:lnTo>
                      <a:lnTo>
                        <a:pt x="152" y="36"/>
                      </a:lnTo>
                      <a:lnTo>
                        <a:pt x="154" y="36"/>
                      </a:lnTo>
                      <a:lnTo>
                        <a:pt x="154" y="37"/>
                      </a:lnTo>
                      <a:lnTo>
                        <a:pt x="155" y="37"/>
                      </a:lnTo>
                      <a:lnTo>
                        <a:pt x="156" y="37"/>
                      </a:lnTo>
                      <a:lnTo>
                        <a:pt x="156" y="38"/>
                      </a:lnTo>
                      <a:lnTo>
                        <a:pt x="157" y="39"/>
                      </a:lnTo>
                      <a:lnTo>
                        <a:pt x="158" y="39"/>
                      </a:lnTo>
                      <a:lnTo>
                        <a:pt x="159" y="39"/>
                      </a:lnTo>
                      <a:lnTo>
                        <a:pt x="160" y="39"/>
                      </a:lnTo>
                      <a:lnTo>
                        <a:pt x="161" y="40"/>
                      </a:lnTo>
                      <a:lnTo>
                        <a:pt x="162" y="40"/>
                      </a:lnTo>
                      <a:lnTo>
                        <a:pt x="162" y="41"/>
                      </a:lnTo>
                      <a:lnTo>
                        <a:pt x="163" y="42"/>
                      </a:lnTo>
                      <a:lnTo>
                        <a:pt x="164" y="42"/>
                      </a:lnTo>
                      <a:lnTo>
                        <a:pt x="164" y="43"/>
                      </a:lnTo>
                      <a:lnTo>
                        <a:pt x="165" y="43"/>
                      </a:lnTo>
                      <a:lnTo>
                        <a:pt x="166" y="43"/>
                      </a:lnTo>
                      <a:lnTo>
                        <a:pt x="167" y="43"/>
                      </a:lnTo>
                      <a:lnTo>
                        <a:pt x="168" y="43"/>
                      </a:lnTo>
                      <a:lnTo>
                        <a:pt x="169" y="45"/>
                      </a:lnTo>
                      <a:lnTo>
                        <a:pt x="171" y="47"/>
                      </a:lnTo>
                      <a:lnTo>
                        <a:pt x="172" y="48"/>
                      </a:lnTo>
                      <a:lnTo>
                        <a:pt x="172" y="49"/>
                      </a:lnTo>
                      <a:lnTo>
                        <a:pt x="174" y="52"/>
                      </a:lnTo>
                      <a:lnTo>
                        <a:pt x="174" y="53"/>
                      </a:lnTo>
                      <a:lnTo>
                        <a:pt x="175" y="53"/>
                      </a:lnTo>
                      <a:lnTo>
                        <a:pt x="175" y="54"/>
                      </a:lnTo>
                      <a:lnTo>
                        <a:pt x="176" y="54"/>
                      </a:lnTo>
                      <a:lnTo>
                        <a:pt x="177" y="54"/>
                      </a:lnTo>
                      <a:lnTo>
                        <a:pt x="178" y="54"/>
                      </a:lnTo>
                      <a:lnTo>
                        <a:pt x="178" y="55"/>
                      </a:lnTo>
                      <a:lnTo>
                        <a:pt x="179" y="57"/>
                      </a:lnTo>
                      <a:lnTo>
                        <a:pt x="180" y="58"/>
                      </a:lnTo>
                      <a:lnTo>
                        <a:pt x="181" y="59"/>
                      </a:lnTo>
                      <a:lnTo>
                        <a:pt x="182" y="59"/>
                      </a:lnTo>
                      <a:lnTo>
                        <a:pt x="181" y="59"/>
                      </a:lnTo>
                      <a:lnTo>
                        <a:pt x="182" y="59"/>
                      </a:lnTo>
                      <a:lnTo>
                        <a:pt x="182" y="60"/>
                      </a:lnTo>
                      <a:lnTo>
                        <a:pt x="183" y="60"/>
                      </a:lnTo>
                      <a:lnTo>
                        <a:pt x="184" y="60"/>
                      </a:lnTo>
                      <a:lnTo>
                        <a:pt x="185" y="60"/>
                      </a:lnTo>
                      <a:lnTo>
                        <a:pt x="186" y="59"/>
                      </a:lnTo>
                      <a:lnTo>
                        <a:pt x="187" y="59"/>
                      </a:lnTo>
                      <a:lnTo>
                        <a:pt x="188" y="60"/>
                      </a:lnTo>
                      <a:lnTo>
                        <a:pt x="189" y="61"/>
                      </a:lnTo>
                      <a:lnTo>
                        <a:pt x="190" y="62"/>
                      </a:lnTo>
                      <a:lnTo>
                        <a:pt x="190" y="63"/>
                      </a:lnTo>
                      <a:lnTo>
                        <a:pt x="191" y="64"/>
                      </a:lnTo>
                      <a:lnTo>
                        <a:pt x="191" y="65"/>
                      </a:lnTo>
                      <a:lnTo>
                        <a:pt x="192" y="65"/>
                      </a:lnTo>
                      <a:lnTo>
                        <a:pt x="192" y="67"/>
                      </a:lnTo>
                      <a:lnTo>
                        <a:pt x="193" y="68"/>
                      </a:lnTo>
                      <a:lnTo>
                        <a:pt x="194" y="68"/>
                      </a:lnTo>
                      <a:lnTo>
                        <a:pt x="195" y="68"/>
                      </a:lnTo>
                      <a:lnTo>
                        <a:pt x="195" y="69"/>
                      </a:lnTo>
                      <a:lnTo>
                        <a:pt x="196" y="70"/>
                      </a:lnTo>
                      <a:lnTo>
                        <a:pt x="197" y="71"/>
                      </a:lnTo>
                      <a:lnTo>
                        <a:pt x="198" y="72"/>
                      </a:lnTo>
                      <a:lnTo>
                        <a:pt x="199" y="72"/>
                      </a:lnTo>
                      <a:lnTo>
                        <a:pt x="200" y="72"/>
                      </a:lnTo>
                      <a:lnTo>
                        <a:pt x="201" y="72"/>
                      </a:lnTo>
                      <a:lnTo>
                        <a:pt x="201" y="73"/>
                      </a:lnTo>
                      <a:lnTo>
                        <a:pt x="202" y="74"/>
                      </a:lnTo>
                      <a:lnTo>
                        <a:pt x="202" y="75"/>
                      </a:lnTo>
                      <a:lnTo>
                        <a:pt x="203" y="75"/>
                      </a:lnTo>
                      <a:lnTo>
                        <a:pt x="204" y="77"/>
                      </a:lnTo>
                      <a:lnTo>
                        <a:pt x="205" y="78"/>
                      </a:lnTo>
                      <a:lnTo>
                        <a:pt x="205" y="79"/>
                      </a:lnTo>
                      <a:lnTo>
                        <a:pt x="206" y="79"/>
                      </a:lnTo>
                      <a:lnTo>
                        <a:pt x="207" y="79"/>
                      </a:lnTo>
                      <a:lnTo>
                        <a:pt x="207" y="80"/>
                      </a:lnTo>
                      <a:lnTo>
                        <a:pt x="208" y="80"/>
                      </a:lnTo>
                      <a:lnTo>
                        <a:pt x="209" y="80"/>
                      </a:lnTo>
                      <a:lnTo>
                        <a:pt x="209" y="81"/>
                      </a:lnTo>
                      <a:lnTo>
                        <a:pt x="210" y="82"/>
                      </a:lnTo>
                      <a:lnTo>
                        <a:pt x="211" y="83"/>
                      </a:lnTo>
                      <a:lnTo>
                        <a:pt x="211" y="84"/>
                      </a:lnTo>
                      <a:lnTo>
                        <a:pt x="213" y="85"/>
                      </a:lnTo>
                      <a:lnTo>
                        <a:pt x="214" y="85"/>
                      </a:lnTo>
                      <a:lnTo>
                        <a:pt x="215" y="85"/>
                      </a:lnTo>
                      <a:lnTo>
                        <a:pt x="216" y="85"/>
                      </a:lnTo>
                      <a:lnTo>
                        <a:pt x="217" y="86"/>
                      </a:lnTo>
                      <a:lnTo>
                        <a:pt x="217" y="85"/>
                      </a:lnTo>
                      <a:lnTo>
                        <a:pt x="217" y="86"/>
                      </a:lnTo>
                      <a:lnTo>
                        <a:pt x="218" y="86"/>
                      </a:lnTo>
                      <a:lnTo>
                        <a:pt x="219" y="87"/>
                      </a:lnTo>
                      <a:lnTo>
                        <a:pt x="220" y="87"/>
                      </a:lnTo>
                      <a:lnTo>
                        <a:pt x="221" y="88"/>
                      </a:lnTo>
                      <a:lnTo>
                        <a:pt x="222" y="88"/>
                      </a:lnTo>
                      <a:lnTo>
                        <a:pt x="223" y="88"/>
                      </a:lnTo>
                      <a:lnTo>
                        <a:pt x="224" y="89"/>
                      </a:lnTo>
                      <a:lnTo>
                        <a:pt x="226" y="89"/>
                      </a:lnTo>
                      <a:lnTo>
                        <a:pt x="226" y="88"/>
                      </a:lnTo>
                      <a:lnTo>
                        <a:pt x="226" y="87"/>
                      </a:lnTo>
                      <a:lnTo>
                        <a:pt x="226" y="88"/>
                      </a:lnTo>
                      <a:lnTo>
                        <a:pt x="227" y="89"/>
                      </a:lnTo>
                      <a:lnTo>
                        <a:pt x="227" y="90"/>
                      </a:lnTo>
                      <a:lnTo>
                        <a:pt x="229" y="92"/>
                      </a:lnTo>
                      <a:lnTo>
                        <a:pt x="229" y="93"/>
                      </a:lnTo>
                      <a:lnTo>
                        <a:pt x="229" y="94"/>
                      </a:lnTo>
                      <a:lnTo>
                        <a:pt x="230" y="95"/>
                      </a:lnTo>
                      <a:lnTo>
                        <a:pt x="231" y="97"/>
                      </a:lnTo>
                      <a:lnTo>
                        <a:pt x="231" y="98"/>
                      </a:lnTo>
                      <a:lnTo>
                        <a:pt x="234" y="102"/>
                      </a:lnTo>
                      <a:lnTo>
                        <a:pt x="235" y="104"/>
                      </a:lnTo>
                      <a:lnTo>
                        <a:pt x="236" y="105"/>
                      </a:lnTo>
                      <a:lnTo>
                        <a:pt x="237" y="106"/>
                      </a:lnTo>
                      <a:lnTo>
                        <a:pt x="238" y="107"/>
                      </a:lnTo>
                      <a:lnTo>
                        <a:pt x="239" y="107"/>
                      </a:lnTo>
                      <a:lnTo>
                        <a:pt x="238" y="107"/>
                      </a:lnTo>
                      <a:lnTo>
                        <a:pt x="239" y="108"/>
                      </a:lnTo>
                      <a:lnTo>
                        <a:pt x="239" y="107"/>
                      </a:lnTo>
                      <a:lnTo>
                        <a:pt x="240" y="107"/>
                      </a:lnTo>
                      <a:lnTo>
                        <a:pt x="240" y="108"/>
                      </a:lnTo>
                      <a:lnTo>
                        <a:pt x="241" y="108"/>
                      </a:lnTo>
                      <a:lnTo>
                        <a:pt x="242" y="110"/>
                      </a:lnTo>
                      <a:lnTo>
                        <a:pt x="243" y="111"/>
                      </a:lnTo>
                      <a:lnTo>
                        <a:pt x="243" y="112"/>
                      </a:lnTo>
                      <a:lnTo>
                        <a:pt x="244" y="112"/>
                      </a:lnTo>
                      <a:lnTo>
                        <a:pt x="244" y="113"/>
                      </a:lnTo>
                      <a:lnTo>
                        <a:pt x="246" y="115"/>
                      </a:lnTo>
                      <a:lnTo>
                        <a:pt x="246" y="116"/>
                      </a:lnTo>
                      <a:lnTo>
                        <a:pt x="247" y="117"/>
                      </a:lnTo>
                      <a:lnTo>
                        <a:pt x="249" y="120"/>
                      </a:lnTo>
                      <a:lnTo>
                        <a:pt x="250" y="121"/>
                      </a:lnTo>
                      <a:lnTo>
                        <a:pt x="251" y="123"/>
                      </a:lnTo>
                      <a:lnTo>
                        <a:pt x="252" y="125"/>
                      </a:lnTo>
                      <a:lnTo>
                        <a:pt x="253" y="126"/>
                      </a:lnTo>
                      <a:lnTo>
                        <a:pt x="254" y="127"/>
                      </a:lnTo>
                      <a:lnTo>
                        <a:pt x="255" y="129"/>
                      </a:lnTo>
                      <a:lnTo>
                        <a:pt x="256" y="130"/>
                      </a:lnTo>
                      <a:lnTo>
                        <a:pt x="257" y="131"/>
                      </a:lnTo>
                      <a:lnTo>
                        <a:pt x="258" y="132"/>
                      </a:lnTo>
                      <a:lnTo>
                        <a:pt x="259" y="134"/>
                      </a:lnTo>
                      <a:lnTo>
                        <a:pt x="260" y="134"/>
                      </a:lnTo>
                      <a:lnTo>
                        <a:pt x="261" y="134"/>
                      </a:lnTo>
                      <a:lnTo>
                        <a:pt x="261" y="135"/>
                      </a:lnTo>
                      <a:lnTo>
                        <a:pt x="262" y="136"/>
                      </a:lnTo>
                      <a:lnTo>
                        <a:pt x="264" y="138"/>
                      </a:lnTo>
                      <a:lnTo>
                        <a:pt x="265" y="139"/>
                      </a:lnTo>
                      <a:lnTo>
                        <a:pt x="267" y="142"/>
                      </a:lnTo>
                      <a:lnTo>
                        <a:pt x="269" y="143"/>
                      </a:lnTo>
                      <a:lnTo>
                        <a:pt x="270" y="144"/>
                      </a:lnTo>
                      <a:lnTo>
                        <a:pt x="271" y="146"/>
                      </a:lnTo>
                      <a:lnTo>
                        <a:pt x="272" y="146"/>
                      </a:lnTo>
                      <a:lnTo>
                        <a:pt x="273" y="146"/>
                      </a:lnTo>
                      <a:lnTo>
                        <a:pt x="274" y="147"/>
                      </a:lnTo>
                      <a:lnTo>
                        <a:pt x="275" y="147"/>
                      </a:lnTo>
                      <a:lnTo>
                        <a:pt x="276" y="147"/>
                      </a:lnTo>
                      <a:lnTo>
                        <a:pt x="277" y="148"/>
                      </a:lnTo>
                      <a:lnTo>
                        <a:pt x="278" y="148"/>
                      </a:lnTo>
                      <a:lnTo>
                        <a:pt x="278" y="149"/>
                      </a:lnTo>
                      <a:lnTo>
                        <a:pt x="278" y="150"/>
                      </a:lnTo>
                      <a:lnTo>
                        <a:pt x="278" y="151"/>
                      </a:lnTo>
                      <a:lnTo>
                        <a:pt x="279" y="151"/>
                      </a:lnTo>
                      <a:lnTo>
                        <a:pt x="279" y="152"/>
                      </a:lnTo>
                      <a:lnTo>
                        <a:pt x="279" y="154"/>
                      </a:lnTo>
                      <a:lnTo>
                        <a:pt x="280" y="156"/>
                      </a:lnTo>
                      <a:lnTo>
                        <a:pt x="281" y="156"/>
                      </a:lnTo>
                      <a:lnTo>
                        <a:pt x="281" y="157"/>
                      </a:lnTo>
                      <a:lnTo>
                        <a:pt x="282" y="158"/>
                      </a:lnTo>
                      <a:lnTo>
                        <a:pt x="283" y="158"/>
                      </a:lnTo>
                      <a:lnTo>
                        <a:pt x="283" y="159"/>
                      </a:lnTo>
                      <a:lnTo>
                        <a:pt x="286" y="163"/>
                      </a:lnTo>
                      <a:lnTo>
                        <a:pt x="289" y="166"/>
                      </a:lnTo>
                      <a:lnTo>
                        <a:pt x="290" y="167"/>
                      </a:lnTo>
                      <a:lnTo>
                        <a:pt x="291" y="167"/>
                      </a:lnTo>
                      <a:lnTo>
                        <a:pt x="292" y="168"/>
                      </a:lnTo>
                      <a:lnTo>
                        <a:pt x="293" y="169"/>
                      </a:lnTo>
                      <a:lnTo>
                        <a:pt x="294" y="169"/>
                      </a:lnTo>
                      <a:lnTo>
                        <a:pt x="295" y="169"/>
                      </a:lnTo>
                      <a:lnTo>
                        <a:pt x="296" y="169"/>
                      </a:lnTo>
                      <a:lnTo>
                        <a:pt x="296" y="168"/>
                      </a:lnTo>
                      <a:lnTo>
                        <a:pt x="297" y="168"/>
                      </a:lnTo>
                      <a:lnTo>
                        <a:pt x="298" y="168"/>
                      </a:lnTo>
                      <a:lnTo>
                        <a:pt x="299" y="169"/>
                      </a:lnTo>
                      <a:lnTo>
                        <a:pt x="299" y="170"/>
                      </a:lnTo>
                      <a:lnTo>
                        <a:pt x="300" y="170"/>
                      </a:lnTo>
                      <a:lnTo>
                        <a:pt x="301" y="170"/>
                      </a:lnTo>
                      <a:lnTo>
                        <a:pt x="302" y="171"/>
                      </a:lnTo>
                      <a:lnTo>
                        <a:pt x="303" y="171"/>
                      </a:lnTo>
                      <a:lnTo>
                        <a:pt x="304" y="172"/>
                      </a:lnTo>
                      <a:lnTo>
                        <a:pt x="305" y="173"/>
                      </a:lnTo>
                      <a:lnTo>
                        <a:pt x="307" y="173"/>
                      </a:lnTo>
                      <a:lnTo>
                        <a:pt x="308" y="174"/>
                      </a:lnTo>
                      <a:lnTo>
                        <a:pt x="309" y="174"/>
                      </a:lnTo>
                      <a:lnTo>
                        <a:pt x="310" y="175"/>
                      </a:lnTo>
                      <a:lnTo>
                        <a:pt x="311" y="175"/>
                      </a:lnTo>
                      <a:lnTo>
                        <a:pt x="311" y="177"/>
                      </a:lnTo>
                      <a:lnTo>
                        <a:pt x="313" y="178"/>
                      </a:lnTo>
                      <a:lnTo>
                        <a:pt x="314" y="180"/>
                      </a:lnTo>
                      <a:lnTo>
                        <a:pt x="314" y="182"/>
                      </a:lnTo>
                      <a:lnTo>
                        <a:pt x="314" y="183"/>
                      </a:lnTo>
                      <a:lnTo>
                        <a:pt x="315" y="183"/>
                      </a:lnTo>
                      <a:lnTo>
                        <a:pt x="315" y="185"/>
                      </a:lnTo>
                      <a:lnTo>
                        <a:pt x="316" y="186"/>
                      </a:lnTo>
                      <a:lnTo>
                        <a:pt x="307" y="187"/>
                      </a:lnTo>
                      <a:lnTo>
                        <a:pt x="300" y="188"/>
                      </a:lnTo>
                      <a:lnTo>
                        <a:pt x="299" y="189"/>
                      </a:lnTo>
                      <a:lnTo>
                        <a:pt x="285" y="190"/>
                      </a:lnTo>
                      <a:lnTo>
                        <a:pt x="281" y="196"/>
                      </a:lnTo>
                      <a:lnTo>
                        <a:pt x="279" y="199"/>
                      </a:lnTo>
                      <a:lnTo>
                        <a:pt x="272" y="212"/>
                      </a:lnTo>
                      <a:lnTo>
                        <a:pt x="270" y="217"/>
                      </a:lnTo>
                      <a:lnTo>
                        <a:pt x="270" y="218"/>
                      </a:lnTo>
                      <a:lnTo>
                        <a:pt x="269" y="218"/>
                      </a:lnTo>
                      <a:lnTo>
                        <a:pt x="269" y="219"/>
                      </a:lnTo>
                      <a:lnTo>
                        <a:pt x="268" y="219"/>
                      </a:lnTo>
                      <a:lnTo>
                        <a:pt x="267" y="220"/>
                      </a:lnTo>
                      <a:lnTo>
                        <a:pt x="267" y="221"/>
                      </a:lnTo>
                      <a:lnTo>
                        <a:pt x="266" y="222"/>
                      </a:lnTo>
                      <a:lnTo>
                        <a:pt x="266" y="223"/>
                      </a:lnTo>
                      <a:lnTo>
                        <a:pt x="266" y="224"/>
                      </a:lnTo>
                      <a:lnTo>
                        <a:pt x="265" y="224"/>
                      </a:lnTo>
                      <a:lnTo>
                        <a:pt x="264" y="225"/>
                      </a:lnTo>
                      <a:lnTo>
                        <a:pt x="263" y="226"/>
                      </a:lnTo>
                      <a:lnTo>
                        <a:pt x="263" y="227"/>
                      </a:lnTo>
                      <a:lnTo>
                        <a:pt x="263" y="228"/>
                      </a:lnTo>
                      <a:lnTo>
                        <a:pt x="263" y="229"/>
                      </a:lnTo>
                      <a:lnTo>
                        <a:pt x="262" y="229"/>
                      </a:lnTo>
                      <a:lnTo>
                        <a:pt x="261" y="229"/>
                      </a:lnTo>
                      <a:lnTo>
                        <a:pt x="260" y="230"/>
                      </a:lnTo>
                      <a:lnTo>
                        <a:pt x="259" y="230"/>
                      </a:lnTo>
                      <a:lnTo>
                        <a:pt x="257" y="230"/>
                      </a:lnTo>
                      <a:lnTo>
                        <a:pt x="256" y="230"/>
                      </a:lnTo>
                      <a:lnTo>
                        <a:pt x="256" y="231"/>
                      </a:lnTo>
                      <a:lnTo>
                        <a:pt x="256" y="232"/>
                      </a:lnTo>
                      <a:lnTo>
                        <a:pt x="256" y="233"/>
                      </a:lnTo>
                      <a:lnTo>
                        <a:pt x="256" y="234"/>
                      </a:lnTo>
                      <a:lnTo>
                        <a:pt x="256" y="235"/>
                      </a:lnTo>
                      <a:lnTo>
                        <a:pt x="257" y="236"/>
                      </a:lnTo>
                      <a:lnTo>
                        <a:pt x="256" y="236"/>
                      </a:lnTo>
                      <a:lnTo>
                        <a:pt x="255" y="237"/>
                      </a:lnTo>
                      <a:lnTo>
                        <a:pt x="254" y="238"/>
                      </a:lnTo>
                      <a:lnTo>
                        <a:pt x="254" y="239"/>
                      </a:lnTo>
                      <a:lnTo>
                        <a:pt x="253" y="239"/>
                      </a:lnTo>
                      <a:lnTo>
                        <a:pt x="252" y="239"/>
                      </a:lnTo>
                      <a:lnTo>
                        <a:pt x="252" y="240"/>
                      </a:lnTo>
                      <a:lnTo>
                        <a:pt x="252" y="241"/>
                      </a:lnTo>
                      <a:lnTo>
                        <a:pt x="251" y="242"/>
                      </a:lnTo>
                      <a:lnTo>
                        <a:pt x="251" y="243"/>
                      </a:lnTo>
                      <a:lnTo>
                        <a:pt x="250" y="243"/>
                      </a:lnTo>
                      <a:lnTo>
                        <a:pt x="249" y="244"/>
                      </a:lnTo>
                      <a:lnTo>
                        <a:pt x="248" y="244"/>
                      </a:lnTo>
                      <a:lnTo>
                        <a:pt x="248" y="245"/>
                      </a:lnTo>
                      <a:lnTo>
                        <a:pt x="247" y="246"/>
                      </a:lnTo>
                      <a:lnTo>
                        <a:pt x="247" y="247"/>
                      </a:lnTo>
                      <a:lnTo>
                        <a:pt x="247" y="248"/>
                      </a:lnTo>
                      <a:lnTo>
                        <a:pt x="247" y="249"/>
                      </a:lnTo>
                      <a:lnTo>
                        <a:pt x="248" y="249"/>
                      </a:lnTo>
                      <a:lnTo>
                        <a:pt x="249" y="249"/>
                      </a:lnTo>
                      <a:lnTo>
                        <a:pt x="250" y="250"/>
                      </a:lnTo>
                      <a:lnTo>
                        <a:pt x="249" y="251"/>
                      </a:lnTo>
                      <a:lnTo>
                        <a:pt x="249" y="252"/>
                      </a:lnTo>
                      <a:lnTo>
                        <a:pt x="248" y="253"/>
                      </a:lnTo>
                      <a:lnTo>
                        <a:pt x="247" y="254"/>
                      </a:lnTo>
                      <a:lnTo>
                        <a:pt x="246" y="254"/>
                      </a:lnTo>
                      <a:lnTo>
                        <a:pt x="246" y="255"/>
                      </a:lnTo>
                      <a:lnTo>
                        <a:pt x="246" y="256"/>
                      </a:lnTo>
                      <a:lnTo>
                        <a:pt x="245" y="256"/>
                      </a:lnTo>
                      <a:lnTo>
                        <a:pt x="244" y="256"/>
                      </a:lnTo>
                      <a:lnTo>
                        <a:pt x="244" y="257"/>
                      </a:lnTo>
                      <a:lnTo>
                        <a:pt x="244" y="258"/>
                      </a:lnTo>
                      <a:lnTo>
                        <a:pt x="244" y="259"/>
                      </a:lnTo>
                      <a:lnTo>
                        <a:pt x="243" y="259"/>
                      </a:lnTo>
                      <a:lnTo>
                        <a:pt x="244" y="260"/>
                      </a:lnTo>
                      <a:lnTo>
                        <a:pt x="244" y="261"/>
                      </a:lnTo>
                      <a:lnTo>
                        <a:pt x="243" y="262"/>
                      </a:lnTo>
                      <a:lnTo>
                        <a:pt x="242" y="263"/>
                      </a:lnTo>
                      <a:lnTo>
                        <a:pt x="241" y="263"/>
                      </a:lnTo>
                      <a:lnTo>
                        <a:pt x="242" y="263"/>
                      </a:lnTo>
                      <a:lnTo>
                        <a:pt x="241" y="263"/>
                      </a:lnTo>
                      <a:lnTo>
                        <a:pt x="241" y="264"/>
                      </a:lnTo>
                      <a:lnTo>
                        <a:pt x="240" y="264"/>
                      </a:lnTo>
                      <a:lnTo>
                        <a:pt x="240" y="265"/>
                      </a:lnTo>
                      <a:lnTo>
                        <a:pt x="240" y="266"/>
                      </a:lnTo>
                      <a:lnTo>
                        <a:pt x="239" y="266"/>
                      </a:lnTo>
                      <a:lnTo>
                        <a:pt x="238" y="266"/>
                      </a:lnTo>
                      <a:lnTo>
                        <a:pt x="237" y="267"/>
                      </a:lnTo>
                      <a:lnTo>
                        <a:pt x="236" y="267"/>
                      </a:lnTo>
                      <a:lnTo>
                        <a:pt x="236" y="268"/>
                      </a:lnTo>
                      <a:lnTo>
                        <a:pt x="235" y="268"/>
                      </a:lnTo>
                      <a:lnTo>
                        <a:pt x="234" y="269"/>
                      </a:lnTo>
                      <a:lnTo>
                        <a:pt x="233" y="269"/>
                      </a:lnTo>
                      <a:lnTo>
                        <a:pt x="233" y="270"/>
                      </a:lnTo>
                      <a:lnTo>
                        <a:pt x="232" y="273"/>
                      </a:lnTo>
                      <a:lnTo>
                        <a:pt x="231" y="274"/>
                      </a:lnTo>
                      <a:lnTo>
                        <a:pt x="230" y="274"/>
                      </a:lnTo>
                      <a:lnTo>
                        <a:pt x="229" y="275"/>
                      </a:lnTo>
                      <a:lnTo>
                        <a:pt x="228" y="276"/>
                      </a:lnTo>
                      <a:lnTo>
                        <a:pt x="228" y="275"/>
                      </a:lnTo>
                      <a:lnTo>
                        <a:pt x="227" y="275"/>
                      </a:lnTo>
                      <a:lnTo>
                        <a:pt x="226" y="275"/>
                      </a:lnTo>
                      <a:lnTo>
                        <a:pt x="226" y="274"/>
                      </a:lnTo>
                      <a:lnTo>
                        <a:pt x="225" y="274"/>
                      </a:lnTo>
                      <a:lnTo>
                        <a:pt x="225" y="275"/>
                      </a:lnTo>
                      <a:lnTo>
                        <a:pt x="224" y="275"/>
                      </a:lnTo>
                      <a:lnTo>
                        <a:pt x="223" y="275"/>
                      </a:lnTo>
                      <a:lnTo>
                        <a:pt x="223" y="274"/>
                      </a:lnTo>
                      <a:lnTo>
                        <a:pt x="223" y="273"/>
                      </a:lnTo>
                      <a:lnTo>
                        <a:pt x="222" y="273"/>
                      </a:lnTo>
                      <a:lnTo>
                        <a:pt x="223" y="272"/>
                      </a:lnTo>
                      <a:lnTo>
                        <a:pt x="222" y="272"/>
                      </a:lnTo>
                      <a:lnTo>
                        <a:pt x="221" y="272"/>
                      </a:lnTo>
                      <a:lnTo>
                        <a:pt x="220" y="272"/>
                      </a:lnTo>
                      <a:lnTo>
                        <a:pt x="220" y="273"/>
                      </a:lnTo>
                      <a:lnTo>
                        <a:pt x="219" y="273"/>
                      </a:lnTo>
                      <a:lnTo>
                        <a:pt x="219" y="274"/>
                      </a:lnTo>
                      <a:lnTo>
                        <a:pt x="218" y="274"/>
                      </a:lnTo>
                      <a:lnTo>
                        <a:pt x="217" y="274"/>
                      </a:lnTo>
                      <a:lnTo>
                        <a:pt x="217" y="275"/>
                      </a:lnTo>
                      <a:lnTo>
                        <a:pt x="218" y="275"/>
                      </a:lnTo>
                      <a:lnTo>
                        <a:pt x="218" y="276"/>
                      </a:lnTo>
                      <a:lnTo>
                        <a:pt x="217" y="276"/>
                      </a:lnTo>
                      <a:lnTo>
                        <a:pt x="216" y="276"/>
                      </a:lnTo>
                      <a:lnTo>
                        <a:pt x="216" y="277"/>
                      </a:lnTo>
                      <a:lnTo>
                        <a:pt x="215" y="277"/>
                      </a:lnTo>
                      <a:lnTo>
                        <a:pt x="215" y="278"/>
                      </a:lnTo>
                      <a:lnTo>
                        <a:pt x="215" y="279"/>
                      </a:lnTo>
                      <a:lnTo>
                        <a:pt x="215" y="280"/>
                      </a:lnTo>
                      <a:lnTo>
                        <a:pt x="214" y="280"/>
                      </a:lnTo>
                      <a:lnTo>
                        <a:pt x="213" y="281"/>
                      </a:lnTo>
                      <a:lnTo>
                        <a:pt x="213" y="282"/>
                      </a:lnTo>
                      <a:lnTo>
                        <a:pt x="212" y="282"/>
                      </a:lnTo>
                      <a:lnTo>
                        <a:pt x="211" y="282"/>
                      </a:lnTo>
                      <a:lnTo>
                        <a:pt x="211" y="283"/>
                      </a:lnTo>
                      <a:lnTo>
                        <a:pt x="211" y="284"/>
                      </a:lnTo>
                      <a:lnTo>
                        <a:pt x="211" y="285"/>
                      </a:lnTo>
                      <a:lnTo>
                        <a:pt x="210" y="286"/>
                      </a:lnTo>
                      <a:lnTo>
                        <a:pt x="209" y="286"/>
                      </a:lnTo>
                      <a:lnTo>
                        <a:pt x="209" y="287"/>
                      </a:lnTo>
                      <a:lnTo>
                        <a:pt x="208" y="287"/>
                      </a:lnTo>
                      <a:lnTo>
                        <a:pt x="208" y="288"/>
                      </a:lnTo>
                      <a:lnTo>
                        <a:pt x="207" y="288"/>
                      </a:lnTo>
                      <a:lnTo>
                        <a:pt x="206" y="288"/>
                      </a:lnTo>
                      <a:lnTo>
                        <a:pt x="206" y="289"/>
                      </a:lnTo>
                      <a:lnTo>
                        <a:pt x="207" y="289"/>
                      </a:lnTo>
                      <a:lnTo>
                        <a:pt x="207" y="290"/>
                      </a:lnTo>
                      <a:lnTo>
                        <a:pt x="206" y="291"/>
                      </a:lnTo>
                      <a:lnTo>
                        <a:pt x="206" y="292"/>
                      </a:lnTo>
                      <a:lnTo>
                        <a:pt x="206" y="293"/>
                      </a:lnTo>
                      <a:lnTo>
                        <a:pt x="206" y="294"/>
                      </a:lnTo>
                      <a:lnTo>
                        <a:pt x="207" y="294"/>
                      </a:lnTo>
                      <a:lnTo>
                        <a:pt x="207" y="295"/>
                      </a:lnTo>
                      <a:lnTo>
                        <a:pt x="206" y="295"/>
                      </a:lnTo>
                      <a:lnTo>
                        <a:pt x="206" y="296"/>
                      </a:lnTo>
                      <a:lnTo>
                        <a:pt x="205" y="296"/>
                      </a:lnTo>
                      <a:lnTo>
                        <a:pt x="204" y="297"/>
                      </a:lnTo>
                      <a:lnTo>
                        <a:pt x="205" y="297"/>
                      </a:lnTo>
                      <a:lnTo>
                        <a:pt x="206" y="298"/>
                      </a:lnTo>
                      <a:lnTo>
                        <a:pt x="205" y="298"/>
                      </a:lnTo>
                      <a:lnTo>
                        <a:pt x="206" y="298"/>
                      </a:lnTo>
                      <a:lnTo>
                        <a:pt x="207" y="298"/>
                      </a:lnTo>
                      <a:lnTo>
                        <a:pt x="208" y="298"/>
                      </a:lnTo>
                      <a:lnTo>
                        <a:pt x="209" y="298"/>
                      </a:lnTo>
                      <a:lnTo>
                        <a:pt x="210" y="298"/>
                      </a:lnTo>
                      <a:lnTo>
                        <a:pt x="210" y="299"/>
                      </a:lnTo>
                      <a:lnTo>
                        <a:pt x="209" y="299"/>
                      </a:lnTo>
                      <a:lnTo>
                        <a:pt x="209" y="300"/>
                      </a:lnTo>
                      <a:lnTo>
                        <a:pt x="208" y="300"/>
                      </a:lnTo>
                      <a:lnTo>
                        <a:pt x="207" y="301"/>
                      </a:lnTo>
                      <a:lnTo>
                        <a:pt x="207" y="302"/>
                      </a:lnTo>
                      <a:lnTo>
                        <a:pt x="206" y="302"/>
                      </a:lnTo>
                      <a:lnTo>
                        <a:pt x="206" y="303"/>
                      </a:lnTo>
                      <a:lnTo>
                        <a:pt x="206" y="304"/>
                      </a:lnTo>
                      <a:lnTo>
                        <a:pt x="205" y="304"/>
                      </a:lnTo>
                      <a:lnTo>
                        <a:pt x="204" y="305"/>
                      </a:lnTo>
                      <a:lnTo>
                        <a:pt x="204" y="306"/>
                      </a:lnTo>
                      <a:lnTo>
                        <a:pt x="203" y="306"/>
                      </a:lnTo>
                      <a:lnTo>
                        <a:pt x="202" y="306"/>
                      </a:lnTo>
                      <a:lnTo>
                        <a:pt x="202" y="307"/>
                      </a:lnTo>
                      <a:lnTo>
                        <a:pt x="202" y="308"/>
                      </a:lnTo>
                      <a:lnTo>
                        <a:pt x="203" y="308"/>
                      </a:lnTo>
                      <a:lnTo>
                        <a:pt x="202" y="308"/>
                      </a:lnTo>
                      <a:lnTo>
                        <a:pt x="202" y="309"/>
                      </a:lnTo>
                      <a:lnTo>
                        <a:pt x="201" y="309"/>
                      </a:lnTo>
                      <a:lnTo>
                        <a:pt x="201" y="310"/>
                      </a:lnTo>
                      <a:lnTo>
                        <a:pt x="201" y="311"/>
                      </a:lnTo>
                      <a:lnTo>
                        <a:pt x="200" y="311"/>
                      </a:lnTo>
                      <a:lnTo>
                        <a:pt x="201" y="312"/>
                      </a:lnTo>
                      <a:lnTo>
                        <a:pt x="201" y="313"/>
                      </a:lnTo>
                      <a:lnTo>
                        <a:pt x="201" y="314"/>
                      </a:lnTo>
                      <a:lnTo>
                        <a:pt x="200" y="314"/>
                      </a:lnTo>
                      <a:lnTo>
                        <a:pt x="199" y="314"/>
                      </a:lnTo>
                      <a:lnTo>
                        <a:pt x="199" y="315"/>
                      </a:lnTo>
                      <a:lnTo>
                        <a:pt x="198" y="316"/>
                      </a:lnTo>
                      <a:lnTo>
                        <a:pt x="199" y="316"/>
                      </a:lnTo>
                      <a:lnTo>
                        <a:pt x="199" y="317"/>
                      </a:lnTo>
                      <a:lnTo>
                        <a:pt x="199" y="318"/>
                      </a:lnTo>
                      <a:lnTo>
                        <a:pt x="198" y="318"/>
                      </a:lnTo>
                      <a:lnTo>
                        <a:pt x="198" y="319"/>
                      </a:lnTo>
                      <a:lnTo>
                        <a:pt x="197" y="320"/>
                      </a:lnTo>
                      <a:lnTo>
                        <a:pt x="197" y="321"/>
                      </a:lnTo>
                      <a:lnTo>
                        <a:pt x="197" y="322"/>
                      </a:lnTo>
                      <a:lnTo>
                        <a:pt x="197" y="323"/>
                      </a:lnTo>
                      <a:lnTo>
                        <a:pt x="198" y="323"/>
                      </a:lnTo>
                      <a:lnTo>
                        <a:pt x="198" y="324"/>
                      </a:lnTo>
                      <a:lnTo>
                        <a:pt x="198" y="325"/>
                      </a:lnTo>
                      <a:lnTo>
                        <a:pt x="198" y="326"/>
                      </a:lnTo>
                      <a:lnTo>
                        <a:pt x="199" y="326"/>
                      </a:lnTo>
                      <a:lnTo>
                        <a:pt x="200" y="327"/>
                      </a:lnTo>
                      <a:lnTo>
                        <a:pt x="201" y="327"/>
                      </a:lnTo>
                      <a:lnTo>
                        <a:pt x="201" y="328"/>
                      </a:lnTo>
                      <a:lnTo>
                        <a:pt x="200" y="328"/>
                      </a:lnTo>
                      <a:lnTo>
                        <a:pt x="199" y="328"/>
                      </a:lnTo>
                      <a:lnTo>
                        <a:pt x="199" y="329"/>
                      </a:lnTo>
                      <a:lnTo>
                        <a:pt x="198" y="329"/>
                      </a:lnTo>
                      <a:lnTo>
                        <a:pt x="198" y="330"/>
                      </a:lnTo>
                      <a:lnTo>
                        <a:pt x="198" y="331"/>
                      </a:lnTo>
                      <a:lnTo>
                        <a:pt x="197" y="331"/>
                      </a:lnTo>
                      <a:lnTo>
                        <a:pt x="197" y="330"/>
                      </a:lnTo>
                      <a:lnTo>
                        <a:pt x="196" y="331"/>
                      </a:lnTo>
                      <a:lnTo>
                        <a:pt x="196" y="332"/>
                      </a:lnTo>
                      <a:lnTo>
                        <a:pt x="196" y="333"/>
                      </a:lnTo>
                      <a:lnTo>
                        <a:pt x="195" y="333"/>
                      </a:lnTo>
                      <a:lnTo>
                        <a:pt x="195" y="334"/>
                      </a:lnTo>
                      <a:lnTo>
                        <a:pt x="194" y="334"/>
                      </a:lnTo>
                      <a:lnTo>
                        <a:pt x="193" y="334"/>
                      </a:lnTo>
                      <a:lnTo>
                        <a:pt x="193" y="335"/>
                      </a:lnTo>
                      <a:lnTo>
                        <a:pt x="192" y="335"/>
                      </a:lnTo>
                      <a:lnTo>
                        <a:pt x="191" y="335"/>
                      </a:lnTo>
                      <a:lnTo>
                        <a:pt x="191" y="336"/>
                      </a:lnTo>
                      <a:lnTo>
                        <a:pt x="190" y="336"/>
                      </a:lnTo>
                      <a:lnTo>
                        <a:pt x="189" y="336"/>
                      </a:lnTo>
                      <a:lnTo>
                        <a:pt x="189" y="337"/>
                      </a:lnTo>
                      <a:lnTo>
                        <a:pt x="189" y="338"/>
                      </a:lnTo>
                      <a:lnTo>
                        <a:pt x="189" y="339"/>
                      </a:lnTo>
                      <a:lnTo>
                        <a:pt x="189" y="340"/>
                      </a:lnTo>
                      <a:lnTo>
                        <a:pt x="190" y="340"/>
                      </a:lnTo>
                      <a:lnTo>
                        <a:pt x="190" y="341"/>
                      </a:lnTo>
                      <a:lnTo>
                        <a:pt x="190" y="342"/>
                      </a:lnTo>
                      <a:lnTo>
                        <a:pt x="189" y="343"/>
                      </a:lnTo>
                      <a:lnTo>
                        <a:pt x="188" y="343"/>
                      </a:lnTo>
                      <a:lnTo>
                        <a:pt x="189" y="343"/>
                      </a:lnTo>
                      <a:lnTo>
                        <a:pt x="190" y="343"/>
                      </a:lnTo>
                      <a:lnTo>
                        <a:pt x="190" y="344"/>
                      </a:lnTo>
                      <a:lnTo>
                        <a:pt x="191" y="345"/>
                      </a:lnTo>
                      <a:lnTo>
                        <a:pt x="192" y="345"/>
                      </a:lnTo>
                      <a:lnTo>
                        <a:pt x="193" y="346"/>
                      </a:lnTo>
                      <a:lnTo>
                        <a:pt x="194" y="346"/>
                      </a:lnTo>
                      <a:lnTo>
                        <a:pt x="194" y="347"/>
                      </a:lnTo>
                      <a:lnTo>
                        <a:pt x="194" y="348"/>
                      </a:lnTo>
                      <a:lnTo>
                        <a:pt x="195" y="348"/>
                      </a:lnTo>
                      <a:lnTo>
                        <a:pt x="195" y="349"/>
                      </a:lnTo>
                      <a:lnTo>
                        <a:pt x="195" y="350"/>
                      </a:lnTo>
                      <a:lnTo>
                        <a:pt x="195" y="351"/>
                      </a:lnTo>
                      <a:lnTo>
                        <a:pt x="196" y="351"/>
                      </a:lnTo>
                      <a:lnTo>
                        <a:pt x="196" y="352"/>
                      </a:lnTo>
                      <a:lnTo>
                        <a:pt x="196" y="353"/>
                      </a:lnTo>
                      <a:lnTo>
                        <a:pt x="195" y="353"/>
                      </a:lnTo>
                      <a:lnTo>
                        <a:pt x="195" y="354"/>
                      </a:lnTo>
                      <a:lnTo>
                        <a:pt x="194" y="354"/>
                      </a:lnTo>
                      <a:lnTo>
                        <a:pt x="194" y="355"/>
                      </a:lnTo>
                      <a:lnTo>
                        <a:pt x="194" y="356"/>
                      </a:lnTo>
                      <a:lnTo>
                        <a:pt x="194" y="357"/>
                      </a:lnTo>
                      <a:lnTo>
                        <a:pt x="194" y="358"/>
                      </a:lnTo>
                      <a:lnTo>
                        <a:pt x="193" y="358"/>
                      </a:lnTo>
                      <a:lnTo>
                        <a:pt x="193" y="359"/>
                      </a:lnTo>
                      <a:lnTo>
                        <a:pt x="194" y="359"/>
                      </a:lnTo>
                      <a:lnTo>
                        <a:pt x="195" y="359"/>
                      </a:lnTo>
                      <a:lnTo>
                        <a:pt x="195" y="358"/>
                      </a:lnTo>
                      <a:lnTo>
                        <a:pt x="196" y="358"/>
                      </a:lnTo>
                      <a:lnTo>
                        <a:pt x="196" y="359"/>
                      </a:lnTo>
                      <a:lnTo>
                        <a:pt x="197" y="359"/>
                      </a:lnTo>
                      <a:lnTo>
                        <a:pt x="197" y="360"/>
                      </a:lnTo>
                      <a:lnTo>
                        <a:pt x="198" y="359"/>
                      </a:lnTo>
                      <a:lnTo>
                        <a:pt x="198" y="360"/>
                      </a:lnTo>
                      <a:lnTo>
                        <a:pt x="198" y="361"/>
                      </a:lnTo>
                      <a:lnTo>
                        <a:pt x="198" y="362"/>
                      </a:lnTo>
                      <a:lnTo>
                        <a:pt x="199" y="362"/>
                      </a:lnTo>
                      <a:lnTo>
                        <a:pt x="198" y="363"/>
                      </a:lnTo>
                      <a:lnTo>
                        <a:pt x="199" y="363"/>
                      </a:lnTo>
                      <a:lnTo>
                        <a:pt x="200" y="363"/>
                      </a:lnTo>
                      <a:lnTo>
                        <a:pt x="200" y="364"/>
                      </a:lnTo>
                      <a:lnTo>
                        <a:pt x="201" y="365"/>
                      </a:lnTo>
                      <a:lnTo>
                        <a:pt x="201" y="364"/>
                      </a:lnTo>
                      <a:lnTo>
                        <a:pt x="202" y="364"/>
                      </a:lnTo>
                      <a:lnTo>
                        <a:pt x="203" y="364"/>
                      </a:lnTo>
                      <a:lnTo>
                        <a:pt x="203" y="365"/>
                      </a:lnTo>
                      <a:lnTo>
                        <a:pt x="203" y="366"/>
                      </a:lnTo>
                      <a:lnTo>
                        <a:pt x="204" y="366"/>
                      </a:lnTo>
                      <a:lnTo>
                        <a:pt x="204" y="367"/>
                      </a:lnTo>
                      <a:lnTo>
                        <a:pt x="204" y="368"/>
                      </a:lnTo>
                      <a:lnTo>
                        <a:pt x="204" y="369"/>
                      </a:lnTo>
                      <a:lnTo>
                        <a:pt x="204" y="370"/>
                      </a:lnTo>
                      <a:lnTo>
                        <a:pt x="203" y="370"/>
                      </a:lnTo>
                      <a:lnTo>
                        <a:pt x="203" y="371"/>
                      </a:lnTo>
                      <a:lnTo>
                        <a:pt x="203" y="372"/>
                      </a:lnTo>
                      <a:lnTo>
                        <a:pt x="202" y="372"/>
                      </a:lnTo>
                      <a:lnTo>
                        <a:pt x="202" y="373"/>
                      </a:lnTo>
                      <a:lnTo>
                        <a:pt x="201" y="374"/>
                      </a:lnTo>
                      <a:lnTo>
                        <a:pt x="201" y="375"/>
                      </a:lnTo>
                      <a:lnTo>
                        <a:pt x="200" y="376"/>
                      </a:lnTo>
                      <a:lnTo>
                        <a:pt x="199" y="376"/>
                      </a:lnTo>
                      <a:lnTo>
                        <a:pt x="199" y="377"/>
                      </a:lnTo>
                      <a:lnTo>
                        <a:pt x="200" y="377"/>
                      </a:lnTo>
                      <a:lnTo>
                        <a:pt x="200" y="378"/>
                      </a:lnTo>
                      <a:lnTo>
                        <a:pt x="200" y="379"/>
                      </a:lnTo>
                      <a:lnTo>
                        <a:pt x="199" y="379"/>
                      </a:lnTo>
                      <a:lnTo>
                        <a:pt x="198" y="379"/>
                      </a:lnTo>
                      <a:lnTo>
                        <a:pt x="198" y="380"/>
                      </a:lnTo>
                      <a:lnTo>
                        <a:pt x="199" y="380"/>
                      </a:lnTo>
                      <a:lnTo>
                        <a:pt x="198" y="380"/>
                      </a:lnTo>
                      <a:lnTo>
                        <a:pt x="198" y="381"/>
                      </a:lnTo>
                      <a:lnTo>
                        <a:pt x="197" y="380"/>
                      </a:lnTo>
                      <a:lnTo>
                        <a:pt x="197" y="381"/>
                      </a:lnTo>
                      <a:lnTo>
                        <a:pt x="196" y="381"/>
                      </a:lnTo>
                      <a:lnTo>
                        <a:pt x="196" y="380"/>
                      </a:lnTo>
                      <a:lnTo>
                        <a:pt x="195" y="380"/>
                      </a:lnTo>
                      <a:lnTo>
                        <a:pt x="195" y="381"/>
                      </a:lnTo>
                      <a:lnTo>
                        <a:pt x="196" y="381"/>
                      </a:lnTo>
                      <a:lnTo>
                        <a:pt x="196" y="382"/>
                      </a:lnTo>
                      <a:lnTo>
                        <a:pt x="196" y="383"/>
                      </a:lnTo>
                      <a:lnTo>
                        <a:pt x="195" y="383"/>
                      </a:lnTo>
                      <a:lnTo>
                        <a:pt x="195" y="384"/>
                      </a:lnTo>
                      <a:lnTo>
                        <a:pt x="195" y="385"/>
                      </a:lnTo>
                      <a:lnTo>
                        <a:pt x="194" y="385"/>
                      </a:lnTo>
                      <a:lnTo>
                        <a:pt x="194" y="386"/>
                      </a:lnTo>
                      <a:lnTo>
                        <a:pt x="194" y="387"/>
                      </a:lnTo>
                      <a:lnTo>
                        <a:pt x="194" y="388"/>
                      </a:lnTo>
                      <a:lnTo>
                        <a:pt x="193" y="388"/>
                      </a:lnTo>
                      <a:lnTo>
                        <a:pt x="194" y="388"/>
                      </a:lnTo>
                      <a:lnTo>
                        <a:pt x="194" y="389"/>
                      </a:lnTo>
                      <a:lnTo>
                        <a:pt x="193" y="389"/>
                      </a:lnTo>
                      <a:lnTo>
                        <a:pt x="192" y="389"/>
                      </a:lnTo>
                      <a:lnTo>
                        <a:pt x="191" y="390"/>
                      </a:lnTo>
                      <a:lnTo>
                        <a:pt x="190" y="389"/>
                      </a:lnTo>
                      <a:lnTo>
                        <a:pt x="189" y="390"/>
                      </a:lnTo>
                      <a:lnTo>
                        <a:pt x="189" y="391"/>
                      </a:lnTo>
                      <a:lnTo>
                        <a:pt x="189" y="392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566" name="Freeform 5087"/>
                <p:cNvSpPr>
                  <a:spLocks/>
                </p:cNvSpPr>
                <p:nvPr/>
              </p:nvSpPr>
              <p:spPr bwMode="auto">
                <a:xfrm>
                  <a:off x="4940300" y="2411413"/>
                  <a:ext cx="438150" cy="276225"/>
                </a:xfrm>
                <a:custGeom>
                  <a:avLst/>
                  <a:gdLst>
                    <a:gd name="T0" fmla="*/ 2147483647 w 276"/>
                    <a:gd name="T1" fmla="*/ 2147483647 h 174"/>
                    <a:gd name="T2" fmla="*/ 2147483647 w 276"/>
                    <a:gd name="T3" fmla="*/ 2147483647 h 174"/>
                    <a:gd name="T4" fmla="*/ 2147483647 w 276"/>
                    <a:gd name="T5" fmla="*/ 2147483647 h 174"/>
                    <a:gd name="T6" fmla="*/ 2147483647 w 276"/>
                    <a:gd name="T7" fmla="*/ 2147483647 h 174"/>
                    <a:gd name="T8" fmla="*/ 2147483647 w 276"/>
                    <a:gd name="T9" fmla="*/ 2147483647 h 174"/>
                    <a:gd name="T10" fmla="*/ 2147483647 w 276"/>
                    <a:gd name="T11" fmla="*/ 2147483647 h 174"/>
                    <a:gd name="T12" fmla="*/ 2147483647 w 276"/>
                    <a:gd name="T13" fmla="*/ 2147483647 h 174"/>
                    <a:gd name="T14" fmla="*/ 2147483647 w 276"/>
                    <a:gd name="T15" fmla="*/ 2147483647 h 174"/>
                    <a:gd name="T16" fmla="*/ 2147483647 w 276"/>
                    <a:gd name="T17" fmla="*/ 2147483647 h 174"/>
                    <a:gd name="T18" fmla="*/ 2147483647 w 276"/>
                    <a:gd name="T19" fmla="*/ 2147483647 h 174"/>
                    <a:gd name="T20" fmla="*/ 2147483647 w 276"/>
                    <a:gd name="T21" fmla="*/ 2147483647 h 174"/>
                    <a:gd name="T22" fmla="*/ 2147483647 w 276"/>
                    <a:gd name="T23" fmla="*/ 2147483647 h 174"/>
                    <a:gd name="T24" fmla="*/ 2147483647 w 276"/>
                    <a:gd name="T25" fmla="*/ 2147483647 h 174"/>
                    <a:gd name="T26" fmla="*/ 2147483647 w 276"/>
                    <a:gd name="T27" fmla="*/ 2147483647 h 174"/>
                    <a:gd name="T28" fmla="*/ 2147483647 w 276"/>
                    <a:gd name="T29" fmla="*/ 2147483647 h 174"/>
                    <a:gd name="T30" fmla="*/ 2147483647 w 276"/>
                    <a:gd name="T31" fmla="*/ 2147483647 h 174"/>
                    <a:gd name="T32" fmla="*/ 2147483647 w 276"/>
                    <a:gd name="T33" fmla="*/ 2147483647 h 174"/>
                    <a:gd name="T34" fmla="*/ 2147483647 w 276"/>
                    <a:gd name="T35" fmla="*/ 2147483647 h 174"/>
                    <a:gd name="T36" fmla="*/ 2147483647 w 276"/>
                    <a:gd name="T37" fmla="*/ 2147483647 h 174"/>
                    <a:gd name="T38" fmla="*/ 2147483647 w 276"/>
                    <a:gd name="T39" fmla="*/ 2147483647 h 174"/>
                    <a:gd name="T40" fmla="*/ 2147483647 w 276"/>
                    <a:gd name="T41" fmla="*/ 2147483647 h 174"/>
                    <a:gd name="T42" fmla="*/ 2147483647 w 276"/>
                    <a:gd name="T43" fmla="*/ 2147483647 h 174"/>
                    <a:gd name="T44" fmla="*/ 2147483647 w 276"/>
                    <a:gd name="T45" fmla="*/ 2147483647 h 174"/>
                    <a:gd name="T46" fmla="*/ 2147483647 w 276"/>
                    <a:gd name="T47" fmla="*/ 2147483647 h 174"/>
                    <a:gd name="T48" fmla="*/ 2147483647 w 276"/>
                    <a:gd name="T49" fmla="*/ 2147483647 h 174"/>
                    <a:gd name="T50" fmla="*/ 2147483647 w 276"/>
                    <a:gd name="T51" fmla="*/ 2147483647 h 174"/>
                    <a:gd name="T52" fmla="*/ 2147483647 w 276"/>
                    <a:gd name="T53" fmla="*/ 2147483647 h 174"/>
                    <a:gd name="T54" fmla="*/ 2147483647 w 276"/>
                    <a:gd name="T55" fmla="*/ 2147483647 h 174"/>
                    <a:gd name="T56" fmla="*/ 2147483647 w 276"/>
                    <a:gd name="T57" fmla="*/ 2147483647 h 174"/>
                    <a:gd name="T58" fmla="*/ 2147483647 w 276"/>
                    <a:gd name="T59" fmla="*/ 2147483647 h 174"/>
                    <a:gd name="T60" fmla="*/ 2147483647 w 276"/>
                    <a:gd name="T61" fmla="*/ 2147483647 h 174"/>
                    <a:gd name="T62" fmla="*/ 2147483647 w 276"/>
                    <a:gd name="T63" fmla="*/ 2147483647 h 174"/>
                    <a:gd name="T64" fmla="*/ 2147483647 w 276"/>
                    <a:gd name="T65" fmla="*/ 2147483647 h 174"/>
                    <a:gd name="T66" fmla="*/ 2147483647 w 276"/>
                    <a:gd name="T67" fmla="*/ 2147483647 h 174"/>
                    <a:gd name="T68" fmla="*/ 2147483647 w 276"/>
                    <a:gd name="T69" fmla="*/ 2147483647 h 174"/>
                    <a:gd name="T70" fmla="*/ 2147483647 w 276"/>
                    <a:gd name="T71" fmla="*/ 2147483647 h 174"/>
                    <a:gd name="T72" fmla="*/ 2147483647 w 276"/>
                    <a:gd name="T73" fmla="*/ 2147483647 h 174"/>
                    <a:gd name="T74" fmla="*/ 2147483647 w 276"/>
                    <a:gd name="T75" fmla="*/ 2147483647 h 174"/>
                    <a:gd name="T76" fmla="*/ 2147483647 w 276"/>
                    <a:gd name="T77" fmla="*/ 2147483647 h 174"/>
                    <a:gd name="T78" fmla="*/ 2147483647 w 276"/>
                    <a:gd name="T79" fmla="*/ 2147483647 h 174"/>
                    <a:gd name="T80" fmla="*/ 2147483647 w 276"/>
                    <a:gd name="T81" fmla="*/ 2147483647 h 174"/>
                    <a:gd name="T82" fmla="*/ 2147483647 w 276"/>
                    <a:gd name="T83" fmla="*/ 2147483647 h 174"/>
                    <a:gd name="T84" fmla="*/ 2147483647 w 276"/>
                    <a:gd name="T85" fmla="*/ 2147483647 h 174"/>
                    <a:gd name="T86" fmla="*/ 2147483647 w 276"/>
                    <a:gd name="T87" fmla="*/ 2147483647 h 174"/>
                    <a:gd name="T88" fmla="*/ 2147483647 w 276"/>
                    <a:gd name="T89" fmla="*/ 2147483647 h 174"/>
                    <a:gd name="T90" fmla="*/ 2147483647 w 276"/>
                    <a:gd name="T91" fmla="*/ 2147483647 h 174"/>
                    <a:gd name="T92" fmla="*/ 2147483647 w 276"/>
                    <a:gd name="T93" fmla="*/ 2147483647 h 174"/>
                    <a:gd name="T94" fmla="*/ 2147483647 w 276"/>
                    <a:gd name="T95" fmla="*/ 2147483647 h 174"/>
                    <a:gd name="T96" fmla="*/ 2147483647 w 276"/>
                    <a:gd name="T97" fmla="*/ 2147483647 h 174"/>
                    <a:gd name="T98" fmla="*/ 2147483647 w 276"/>
                    <a:gd name="T99" fmla="*/ 2147483647 h 174"/>
                    <a:gd name="T100" fmla="*/ 2147483647 w 276"/>
                    <a:gd name="T101" fmla="*/ 2147483647 h 174"/>
                    <a:gd name="T102" fmla="*/ 2147483647 w 276"/>
                    <a:gd name="T103" fmla="*/ 2147483647 h 174"/>
                    <a:gd name="T104" fmla="*/ 2147483647 w 276"/>
                    <a:gd name="T105" fmla="*/ 2147483647 h 174"/>
                    <a:gd name="T106" fmla="*/ 2147483647 w 276"/>
                    <a:gd name="T107" fmla="*/ 2147483647 h 174"/>
                    <a:gd name="T108" fmla="*/ 2147483647 w 276"/>
                    <a:gd name="T109" fmla="*/ 2147483647 h 174"/>
                    <a:gd name="T110" fmla="*/ 2147483647 w 276"/>
                    <a:gd name="T111" fmla="*/ 2147483647 h 174"/>
                    <a:gd name="T112" fmla="*/ 2147483647 w 276"/>
                    <a:gd name="T113" fmla="*/ 2147483647 h 174"/>
                    <a:gd name="T114" fmla="*/ 2147483647 w 276"/>
                    <a:gd name="T115" fmla="*/ 2147483647 h 174"/>
                    <a:gd name="T116" fmla="*/ 2147483647 w 276"/>
                    <a:gd name="T117" fmla="*/ 2147483647 h 174"/>
                    <a:gd name="T118" fmla="*/ 2147483647 w 276"/>
                    <a:gd name="T119" fmla="*/ 2147483647 h 174"/>
                    <a:gd name="T120" fmla="*/ 2147483647 w 276"/>
                    <a:gd name="T121" fmla="*/ 2147483647 h 174"/>
                    <a:gd name="T122" fmla="*/ 2147483647 w 276"/>
                    <a:gd name="T123" fmla="*/ 2147483647 h 174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276"/>
                    <a:gd name="T187" fmla="*/ 0 h 174"/>
                    <a:gd name="T188" fmla="*/ 276 w 276"/>
                    <a:gd name="T189" fmla="*/ 174 h 174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276" h="174">
                      <a:moveTo>
                        <a:pt x="0" y="110"/>
                      </a:moveTo>
                      <a:lnTo>
                        <a:pt x="0" y="109"/>
                      </a:lnTo>
                      <a:lnTo>
                        <a:pt x="1" y="109"/>
                      </a:lnTo>
                      <a:lnTo>
                        <a:pt x="1" y="108"/>
                      </a:lnTo>
                      <a:lnTo>
                        <a:pt x="0" y="108"/>
                      </a:lnTo>
                      <a:lnTo>
                        <a:pt x="0" y="107"/>
                      </a:lnTo>
                      <a:lnTo>
                        <a:pt x="0" y="106"/>
                      </a:lnTo>
                      <a:lnTo>
                        <a:pt x="0" y="105"/>
                      </a:lnTo>
                      <a:lnTo>
                        <a:pt x="1" y="104"/>
                      </a:lnTo>
                      <a:lnTo>
                        <a:pt x="1" y="103"/>
                      </a:lnTo>
                      <a:lnTo>
                        <a:pt x="0" y="103"/>
                      </a:lnTo>
                      <a:lnTo>
                        <a:pt x="0" y="102"/>
                      </a:lnTo>
                      <a:lnTo>
                        <a:pt x="1" y="102"/>
                      </a:lnTo>
                      <a:lnTo>
                        <a:pt x="2" y="102"/>
                      </a:lnTo>
                      <a:lnTo>
                        <a:pt x="2" y="101"/>
                      </a:lnTo>
                      <a:lnTo>
                        <a:pt x="3" y="101"/>
                      </a:lnTo>
                      <a:lnTo>
                        <a:pt x="3" y="100"/>
                      </a:lnTo>
                      <a:lnTo>
                        <a:pt x="4" y="100"/>
                      </a:lnTo>
                      <a:lnTo>
                        <a:pt x="5" y="99"/>
                      </a:lnTo>
                      <a:lnTo>
                        <a:pt x="5" y="98"/>
                      </a:lnTo>
                      <a:lnTo>
                        <a:pt x="5" y="97"/>
                      </a:lnTo>
                      <a:lnTo>
                        <a:pt x="5" y="96"/>
                      </a:lnTo>
                      <a:lnTo>
                        <a:pt x="6" y="96"/>
                      </a:lnTo>
                      <a:lnTo>
                        <a:pt x="7" y="96"/>
                      </a:lnTo>
                      <a:lnTo>
                        <a:pt x="7" y="95"/>
                      </a:lnTo>
                      <a:lnTo>
                        <a:pt x="8" y="94"/>
                      </a:lnTo>
                      <a:lnTo>
                        <a:pt x="9" y="94"/>
                      </a:lnTo>
                      <a:lnTo>
                        <a:pt x="9" y="93"/>
                      </a:lnTo>
                      <a:lnTo>
                        <a:pt x="9" y="92"/>
                      </a:lnTo>
                      <a:lnTo>
                        <a:pt x="9" y="91"/>
                      </a:lnTo>
                      <a:lnTo>
                        <a:pt x="10" y="91"/>
                      </a:lnTo>
                      <a:lnTo>
                        <a:pt x="10" y="90"/>
                      </a:lnTo>
                      <a:lnTo>
                        <a:pt x="11" y="90"/>
                      </a:lnTo>
                      <a:lnTo>
                        <a:pt x="12" y="90"/>
                      </a:lnTo>
                      <a:lnTo>
                        <a:pt x="12" y="89"/>
                      </a:lnTo>
                      <a:lnTo>
                        <a:pt x="11" y="89"/>
                      </a:lnTo>
                      <a:lnTo>
                        <a:pt x="11" y="88"/>
                      </a:lnTo>
                      <a:lnTo>
                        <a:pt x="12" y="88"/>
                      </a:lnTo>
                      <a:lnTo>
                        <a:pt x="13" y="88"/>
                      </a:lnTo>
                      <a:lnTo>
                        <a:pt x="13" y="87"/>
                      </a:lnTo>
                      <a:lnTo>
                        <a:pt x="14" y="87"/>
                      </a:lnTo>
                      <a:lnTo>
                        <a:pt x="14" y="86"/>
                      </a:lnTo>
                      <a:lnTo>
                        <a:pt x="15" y="86"/>
                      </a:lnTo>
                      <a:lnTo>
                        <a:pt x="16" y="86"/>
                      </a:lnTo>
                      <a:lnTo>
                        <a:pt x="17" y="86"/>
                      </a:lnTo>
                      <a:lnTo>
                        <a:pt x="16" y="87"/>
                      </a:lnTo>
                      <a:lnTo>
                        <a:pt x="17" y="87"/>
                      </a:lnTo>
                      <a:lnTo>
                        <a:pt x="17" y="88"/>
                      </a:lnTo>
                      <a:lnTo>
                        <a:pt x="17" y="89"/>
                      </a:lnTo>
                      <a:lnTo>
                        <a:pt x="18" y="89"/>
                      </a:lnTo>
                      <a:lnTo>
                        <a:pt x="19" y="89"/>
                      </a:lnTo>
                      <a:lnTo>
                        <a:pt x="19" y="88"/>
                      </a:lnTo>
                      <a:lnTo>
                        <a:pt x="20" y="88"/>
                      </a:lnTo>
                      <a:lnTo>
                        <a:pt x="20" y="89"/>
                      </a:lnTo>
                      <a:lnTo>
                        <a:pt x="21" y="89"/>
                      </a:lnTo>
                      <a:lnTo>
                        <a:pt x="22" y="89"/>
                      </a:lnTo>
                      <a:lnTo>
                        <a:pt x="22" y="90"/>
                      </a:lnTo>
                      <a:lnTo>
                        <a:pt x="23" y="89"/>
                      </a:lnTo>
                      <a:lnTo>
                        <a:pt x="24" y="88"/>
                      </a:lnTo>
                      <a:lnTo>
                        <a:pt x="25" y="88"/>
                      </a:lnTo>
                      <a:lnTo>
                        <a:pt x="26" y="87"/>
                      </a:lnTo>
                      <a:lnTo>
                        <a:pt x="27" y="84"/>
                      </a:lnTo>
                      <a:lnTo>
                        <a:pt x="27" y="83"/>
                      </a:lnTo>
                      <a:lnTo>
                        <a:pt x="28" y="83"/>
                      </a:lnTo>
                      <a:lnTo>
                        <a:pt x="29" y="82"/>
                      </a:lnTo>
                      <a:lnTo>
                        <a:pt x="30" y="82"/>
                      </a:lnTo>
                      <a:lnTo>
                        <a:pt x="30" y="81"/>
                      </a:lnTo>
                      <a:lnTo>
                        <a:pt x="31" y="81"/>
                      </a:lnTo>
                      <a:lnTo>
                        <a:pt x="32" y="80"/>
                      </a:lnTo>
                      <a:lnTo>
                        <a:pt x="33" y="80"/>
                      </a:lnTo>
                      <a:lnTo>
                        <a:pt x="34" y="80"/>
                      </a:lnTo>
                      <a:lnTo>
                        <a:pt x="34" y="79"/>
                      </a:lnTo>
                      <a:lnTo>
                        <a:pt x="34" y="78"/>
                      </a:lnTo>
                      <a:lnTo>
                        <a:pt x="35" y="78"/>
                      </a:lnTo>
                      <a:lnTo>
                        <a:pt x="35" y="77"/>
                      </a:lnTo>
                      <a:lnTo>
                        <a:pt x="36" y="77"/>
                      </a:lnTo>
                      <a:lnTo>
                        <a:pt x="35" y="77"/>
                      </a:lnTo>
                      <a:lnTo>
                        <a:pt x="36" y="77"/>
                      </a:lnTo>
                      <a:lnTo>
                        <a:pt x="37" y="76"/>
                      </a:lnTo>
                      <a:lnTo>
                        <a:pt x="38" y="75"/>
                      </a:lnTo>
                      <a:lnTo>
                        <a:pt x="38" y="74"/>
                      </a:lnTo>
                      <a:lnTo>
                        <a:pt x="37" y="73"/>
                      </a:lnTo>
                      <a:lnTo>
                        <a:pt x="38" y="73"/>
                      </a:lnTo>
                      <a:lnTo>
                        <a:pt x="38" y="72"/>
                      </a:lnTo>
                      <a:lnTo>
                        <a:pt x="38" y="71"/>
                      </a:lnTo>
                      <a:lnTo>
                        <a:pt x="38" y="70"/>
                      </a:lnTo>
                      <a:lnTo>
                        <a:pt x="39" y="70"/>
                      </a:lnTo>
                      <a:lnTo>
                        <a:pt x="40" y="70"/>
                      </a:lnTo>
                      <a:lnTo>
                        <a:pt x="40" y="69"/>
                      </a:lnTo>
                      <a:lnTo>
                        <a:pt x="40" y="68"/>
                      </a:lnTo>
                      <a:lnTo>
                        <a:pt x="41" y="68"/>
                      </a:lnTo>
                      <a:lnTo>
                        <a:pt x="42" y="67"/>
                      </a:lnTo>
                      <a:lnTo>
                        <a:pt x="43" y="66"/>
                      </a:lnTo>
                      <a:lnTo>
                        <a:pt x="43" y="65"/>
                      </a:lnTo>
                      <a:lnTo>
                        <a:pt x="44" y="64"/>
                      </a:lnTo>
                      <a:lnTo>
                        <a:pt x="43" y="63"/>
                      </a:lnTo>
                      <a:lnTo>
                        <a:pt x="42" y="63"/>
                      </a:lnTo>
                      <a:lnTo>
                        <a:pt x="41" y="63"/>
                      </a:lnTo>
                      <a:lnTo>
                        <a:pt x="41" y="62"/>
                      </a:lnTo>
                      <a:lnTo>
                        <a:pt x="41" y="61"/>
                      </a:lnTo>
                      <a:lnTo>
                        <a:pt x="41" y="60"/>
                      </a:lnTo>
                      <a:lnTo>
                        <a:pt x="42" y="59"/>
                      </a:lnTo>
                      <a:lnTo>
                        <a:pt x="42" y="58"/>
                      </a:lnTo>
                      <a:lnTo>
                        <a:pt x="43" y="58"/>
                      </a:lnTo>
                      <a:lnTo>
                        <a:pt x="44" y="57"/>
                      </a:lnTo>
                      <a:lnTo>
                        <a:pt x="45" y="57"/>
                      </a:lnTo>
                      <a:lnTo>
                        <a:pt x="45" y="56"/>
                      </a:lnTo>
                      <a:lnTo>
                        <a:pt x="46" y="55"/>
                      </a:lnTo>
                      <a:lnTo>
                        <a:pt x="46" y="54"/>
                      </a:lnTo>
                      <a:lnTo>
                        <a:pt x="46" y="53"/>
                      </a:lnTo>
                      <a:lnTo>
                        <a:pt x="47" y="53"/>
                      </a:lnTo>
                      <a:lnTo>
                        <a:pt x="48" y="53"/>
                      </a:lnTo>
                      <a:lnTo>
                        <a:pt x="48" y="52"/>
                      </a:lnTo>
                      <a:lnTo>
                        <a:pt x="49" y="51"/>
                      </a:lnTo>
                      <a:lnTo>
                        <a:pt x="50" y="50"/>
                      </a:lnTo>
                      <a:lnTo>
                        <a:pt x="51" y="50"/>
                      </a:lnTo>
                      <a:lnTo>
                        <a:pt x="50" y="49"/>
                      </a:lnTo>
                      <a:lnTo>
                        <a:pt x="50" y="48"/>
                      </a:lnTo>
                      <a:lnTo>
                        <a:pt x="50" y="47"/>
                      </a:lnTo>
                      <a:lnTo>
                        <a:pt x="50" y="46"/>
                      </a:lnTo>
                      <a:lnTo>
                        <a:pt x="50" y="45"/>
                      </a:lnTo>
                      <a:lnTo>
                        <a:pt x="50" y="44"/>
                      </a:lnTo>
                      <a:lnTo>
                        <a:pt x="51" y="44"/>
                      </a:lnTo>
                      <a:lnTo>
                        <a:pt x="53" y="44"/>
                      </a:lnTo>
                      <a:lnTo>
                        <a:pt x="54" y="44"/>
                      </a:lnTo>
                      <a:lnTo>
                        <a:pt x="55" y="43"/>
                      </a:lnTo>
                      <a:lnTo>
                        <a:pt x="56" y="43"/>
                      </a:lnTo>
                      <a:lnTo>
                        <a:pt x="57" y="43"/>
                      </a:lnTo>
                      <a:lnTo>
                        <a:pt x="57" y="42"/>
                      </a:lnTo>
                      <a:lnTo>
                        <a:pt x="57" y="41"/>
                      </a:lnTo>
                      <a:lnTo>
                        <a:pt x="57" y="40"/>
                      </a:lnTo>
                      <a:lnTo>
                        <a:pt x="58" y="39"/>
                      </a:lnTo>
                      <a:lnTo>
                        <a:pt x="59" y="38"/>
                      </a:lnTo>
                      <a:lnTo>
                        <a:pt x="60" y="38"/>
                      </a:lnTo>
                      <a:lnTo>
                        <a:pt x="60" y="37"/>
                      </a:lnTo>
                      <a:lnTo>
                        <a:pt x="60" y="36"/>
                      </a:lnTo>
                      <a:lnTo>
                        <a:pt x="61" y="35"/>
                      </a:lnTo>
                      <a:lnTo>
                        <a:pt x="61" y="34"/>
                      </a:lnTo>
                      <a:lnTo>
                        <a:pt x="62" y="33"/>
                      </a:lnTo>
                      <a:lnTo>
                        <a:pt x="63" y="33"/>
                      </a:lnTo>
                      <a:lnTo>
                        <a:pt x="63" y="32"/>
                      </a:lnTo>
                      <a:lnTo>
                        <a:pt x="64" y="32"/>
                      </a:lnTo>
                      <a:lnTo>
                        <a:pt x="64" y="31"/>
                      </a:lnTo>
                      <a:lnTo>
                        <a:pt x="66" y="26"/>
                      </a:lnTo>
                      <a:lnTo>
                        <a:pt x="73" y="13"/>
                      </a:lnTo>
                      <a:lnTo>
                        <a:pt x="75" y="10"/>
                      </a:lnTo>
                      <a:lnTo>
                        <a:pt x="79" y="4"/>
                      </a:lnTo>
                      <a:lnTo>
                        <a:pt x="93" y="3"/>
                      </a:lnTo>
                      <a:lnTo>
                        <a:pt x="94" y="2"/>
                      </a:lnTo>
                      <a:lnTo>
                        <a:pt x="101" y="1"/>
                      </a:lnTo>
                      <a:lnTo>
                        <a:pt x="110" y="0"/>
                      </a:lnTo>
                      <a:lnTo>
                        <a:pt x="110" y="2"/>
                      </a:lnTo>
                      <a:lnTo>
                        <a:pt x="111" y="3"/>
                      </a:lnTo>
                      <a:lnTo>
                        <a:pt x="112" y="5"/>
                      </a:lnTo>
                      <a:lnTo>
                        <a:pt x="113" y="6"/>
                      </a:lnTo>
                      <a:lnTo>
                        <a:pt x="114" y="7"/>
                      </a:lnTo>
                      <a:lnTo>
                        <a:pt x="115" y="8"/>
                      </a:lnTo>
                      <a:lnTo>
                        <a:pt x="115" y="9"/>
                      </a:lnTo>
                      <a:lnTo>
                        <a:pt x="116" y="9"/>
                      </a:lnTo>
                      <a:lnTo>
                        <a:pt x="117" y="9"/>
                      </a:lnTo>
                      <a:lnTo>
                        <a:pt x="118" y="9"/>
                      </a:lnTo>
                      <a:lnTo>
                        <a:pt x="119" y="9"/>
                      </a:lnTo>
                      <a:lnTo>
                        <a:pt x="120" y="9"/>
                      </a:lnTo>
                      <a:lnTo>
                        <a:pt x="120" y="8"/>
                      </a:lnTo>
                      <a:lnTo>
                        <a:pt x="120" y="9"/>
                      </a:lnTo>
                      <a:lnTo>
                        <a:pt x="121" y="9"/>
                      </a:lnTo>
                      <a:lnTo>
                        <a:pt x="122" y="9"/>
                      </a:lnTo>
                      <a:lnTo>
                        <a:pt x="122" y="10"/>
                      </a:lnTo>
                      <a:lnTo>
                        <a:pt x="122" y="9"/>
                      </a:lnTo>
                      <a:lnTo>
                        <a:pt x="123" y="10"/>
                      </a:lnTo>
                      <a:lnTo>
                        <a:pt x="124" y="11"/>
                      </a:lnTo>
                      <a:lnTo>
                        <a:pt x="125" y="11"/>
                      </a:lnTo>
                      <a:lnTo>
                        <a:pt x="126" y="11"/>
                      </a:lnTo>
                      <a:lnTo>
                        <a:pt x="127" y="11"/>
                      </a:lnTo>
                      <a:lnTo>
                        <a:pt x="128" y="11"/>
                      </a:lnTo>
                      <a:lnTo>
                        <a:pt x="128" y="10"/>
                      </a:lnTo>
                      <a:lnTo>
                        <a:pt x="129" y="10"/>
                      </a:lnTo>
                      <a:lnTo>
                        <a:pt x="130" y="11"/>
                      </a:lnTo>
                      <a:lnTo>
                        <a:pt x="131" y="10"/>
                      </a:lnTo>
                      <a:lnTo>
                        <a:pt x="132" y="10"/>
                      </a:lnTo>
                      <a:lnTo>
                        <a:pt x="134" y="12"/>
                      </a:lnTo>
                      <a:lnTo>
                        <a:pt x="135" y="13"/>
                      </a:lnTo>
                      <a:lnTo>
                        <a:pt x="137" y="13"/>
                      </a:lnTo>
                      <a:lnTo>
                        <a:pt x="138" y="13"/>
                      </a:lnTo>
                      <a:lnTo>
                        <a:pt x="139" y="14"/>
                      </a:lnTo>
                      <a:lnTo>
                        <a:pt x="140" y="15"/>
                      </a:lnTo>
                      <a:lnTo>
                        <a:pt x="140" y="16"/>
                      </a:lnTo>
                      <a:lnTo>
                        <a:pt x="141" y="18"/>
                      </a:lnTo>
                      <a:lnTo>
                        <a:pt x="142" y="18"/>
                      </a:lnTo>
                      <a:lnTo>
                        <a:pt x="143" y="20"/>
                      </a:lnTo>
                      <a:lnTo>
                        <a:pt x="144" y="20"/>
                      </a:lnTo>
                      <a:lnTo>
                        <a:pt x="144" y="21"/>
                      </a:lnTo>
                      <a:lnTo>
                        <a:pt x="145" y="22"/>
                      </a:lnTo>
                      <a:lnTo>
                        <a:pt x="145" y="23"/>
                      </a:lnTo>
                      <a:lnTo>
                        <a:pt x="146" y="23"/>
                      </a:lnTo>
                      <a:lnTo>
                        <a:pt x="146" y="22"/>
                      </a:lnTo>
                      <a:lnTo>
                        <a:pt x="147" y="23"/>
                      </a:lnTo>
                      <a:lnTo>
                        <a:pt x="148" y="23"/>
                      </a:lnTo>
                      <a:lnTo>
                        <a:pt x="149" y="24"/>
                      </a:lnTo>
                      <a:lnTo>
                        <a:pt x="150" y="24"/>
                      </a:lnTo>
                      <a:lnTo>
                        <a:pt x="150" y="23"/>
                      </a:lnTo>
                      <a:lnTo>
                        <a:pt x="151" y="23"/>
                      </a:lnTo>
                      <a:lnTo>
                        <a:pt x="151" y="24"/>
                      </a:lnTo>
                      <a:lnTo>
                        <a:pt x="150" y="25"/>
                      </a:lnTo>
                      <a:lnTo>
                        <a:pt x="151" y="25"/>
                      </a:lnTo>
                      <a:lnTo>
                        <a:pt x="152" y="26"/>
                      </a:lnTo>
                      <a:lnTo>
                        <a:pt x="152" y="27"/>
                      </a:lnTo>
                      <a:lnTo>
                        <a:pt x="152" y="26"/>
                      </a:lnTo>
                      <a:lnTo>
                        <a:pt x="153" y="27"/>
                      </a:lnTo>
                      <a:lnTo>
                        <a:pt x="153" y="26"/>
                      </a:lnTo>
                      <a:lnTo>
                        <a:pt x="152" y="26"/>
                      </a:lnTo>
                      <a:lnTo>
                        <a:pt x="152" y="25"/>
                      </a:lnTo>
                      <a:lnTo>
                        <a:pt x="153" y="25"/>
                      </a:lnTo>
                      <a:lnTo>
                        <a:pt x="154" y="25"/>
                      </a:lnTo>
                      <a:lnTo>
                        <a:pt x="155" y="26"/>
                      </a:lnTo>
                      <a:lnTo>
                        <a:pt x="156" y="26"/>
                      </a:lnTo>
                      <a:lnTo>
                        <a:pt x="157" y="27"/>
                      </a:lnTo>
                      <a:lnTo>
                        <a:pt x="158" y="27"/>
                      </a:lnTo>
                      <a:lnTo>
                        <a:pt x="157" y="27"/>
                      </a:lnTo>
                      <a:lnTo>
                        <a:pt x="158" y="27"/>
                      </a:lnTo>
                      <a:lnTo>
                        <a:pt x="157" y="26"/>
                      </a:lnTo>
                      <a:lnTo>
                        <a:pt x="157" y="25"/>
                      </a:lnTo>
                      <a:lnTo>
                        <a:pt x="158" y="25"/>
                      </a:lnTo>
                      <a:lnTo>
                        <a:pt x="158" y="26"/>
                      </a:lnTo>
                      <a:lnTo>
                        <a:pt x="158" y="25"/>
                      </a:lnTo>
                      <a:lnTo>
                        <a:pt x="159" y="25"/>
                      </a:lnTo>
                      <a:lnTo>
                        <a:pt x="159" y="26"/>
                      </a:lnTo>
                      <a:lnTo>
                        <a:pt x="160" y="26"/>
                      </a:lnTo>
                      <a:lnTo>
                        <a:pt x="162" y="26"/>
                      </a:lnTo>
                      <a:lnTo>
                        <a:pt x="163" y="26"/>
                      </a:lnTo>
                      <a:lnTo>
                        <a:pt x="164" y="26"/>
                      </a:lnTo>
                      <a:lnTo>
                        <a:pt x="166" y="26"/>
                      </a:lnTo>
                      <a:lnTo>
                        <a:pt x="165" y="26"/>
                      </a:lnTo>
                      <a:lnTo>
                        <a:pt x="166" y="26"/>
                      </a:lnTo>
                      <a:lnTo>
                        <a:pt x="166" y="25"/>
                      </a:lnTo>
                      <a:lnTo>
                        <a:pt x="167" y="26"/>
                      </a:lnTo>
                      <a:lnTo>
                        <a:pt x="167" y="25"/>
                      </a:lnTo>
                      <a:lnTo>
                        <a:pt x="168" y="26"/>
                      </a:lnTo>
                      <a:lnTo>
                        <a:pt x="168" y="25"/>
                      </a:lnTo>
                      <a:lnTo>
                        <a:pt x="167" y="25"/>
                      </a:lnTo>
                      <a:lnTo>
                        <a:pt x="166" y="25"/>
                      </a:lnTo>
                      <a:lnTo>
                        <a:pt x="165" y="25"/>
                      </a:lnTo>
                      <a:lnTo>
                        <a:pt x="166" y="25"/>
                      </a:lnTo>
                      <a:lnTo>
                        <a:pt x="168" y="25"/>
                      </a:lnTo>
                      <a:lnTo>
                        <a:pt x="169" y="25"/>
                      </a:lnTo>
                      <a:lnTo>
                        <a:pt x="171" y="26"/>
                      </a:lnTo>
                      <a:lnTo>
                        <a:pt x="172" y="26"/>
                      </a:lnTo>
                      <a:lnTo>
                        <a:pt x="172" y="27"/>
                      </a:lnTo>
                      <a:lnTo>
                        <a:pt x="175" y="28"/>
                      </a:lnTo>
                      <a:lnTo>
                        <a:pt x="176" y="28"/>
                      </a:lnTo>
                      <a:lnTo>
                        <a:pt x="177" y="28"/>
                      </a:lnTo>
                      <a:lnTo>
                        <a:pt x="178" y="28"/>
                      </a:lnTo>
                      <a:lnTo>
                        <a:pt x="179" y="28"/>
                      </a:lnTo>
                      <a:lnTo>
                        <a:pt x="180" y="29"/>
                      </a:lnTo>
                      <a:lnTo>
                        <a:pt x="181" y="30"/>
                      </a:lnTo>
                      <a:lnTo>
                        <a:pt x="182" y="30"/>
                      </a:lnTo>
                      <a:lnTo>
                        <a:pt x="183" y="30"/>
                      </a:lnTo>
                      <a:lnTo>
                        <a:pt x="184" y="30"/>
                      </a:lnTo>
                      <a:lnTo>
                        <a:pt x="184" y="31"/>
                      </a:lnTo>
                      <a:lnTo>
                        <a:pt x="184" y="30"/>
                      </a:lnTo>
                      <a:lnTo>
                        <a:pt x="185" y="31"/>
                      </a:lnTo>
                      <a:lnTo>
                        <a:pt x="185" y="30"/>
                      </a:lnTo>
                      <a:lnTo>
                        <a:pt x="184" y="30"/>
                      </a:lnTo>
                      <a:lnTo>
                        <a:pt x="185" y="30"/>
                      </a:lnTo>
                      <a:lnTo>
                        <a:pt x="184" y="30"/>
                      </a:lnTo>
                      <a:lnTo>
                        <a:pt x="182" y="29"/>
                      </a:lnTo>
                      <a:lnTo>
                        <a:pt x="183" y="29"/>
                      </a:lnTo>
                      <a:lnTo>
                        <a:pt x="184" y="29"/>
                      </a:lnTo>
                      <a:lnTo>
                        <a:pt x="184" y="30"/>
                      </a:lnTo>
                      <a:lnTo>
                        <a:pt x="185" y="30"/>
                      </a:lnTo>
                      <a:lnTo>
                        <a:pt x="186" y="30"/>
                      </a:lnTo>
                      <a:lnTo>
                        <a:pt x="187" y="30"/>
                      </a:lnTo>
                      <a:lnTo>
                        <a:pt x="189" y="30"/>
                      </a:lnTo>
                      <a:lnTo>
                        <a:pt x="190" y="30"/>
                      </a:lnTo>
                      <a:lnTo>
                        <a:pt x="191" y="30"/>
                      </a:lnTo>
                      <a:lnTo>
                        <a:pt x="192" y="30"/>
                      </a:lnTo>
                      <a:lnTo>
                        <a:pt x="193" y="31"/>
                      </a:lnTo>
                      <a:lnTo>
                        <a:pt x="194" y="31"/>
                      </a:lnTo>
                      <a:lnTo>
                        <a:pt x="195" y="30"/>
                      </a:lnTo>
                      <a:lnTo>
                        <a:pt x="196" y="30"/>
                      </a:lnTo>
                      <a:lnTo>
                        <a:pt x="197" y="30"/>
                      </a:lnTo>
                      <a:lnTo>
                        <a:pt x="198" y="29"/>
                      </a:lnTo>
                      <a:lnTo>
                        <a:pt x="199" y="29"/>
                      </a:lnTo>
                      <a:lnTo>
                        <a:pt x="200" y="29"/>
                      </a:lnTo>
                      <a:lnTo>
                        <a:pt x="201" y="29"/>
                      </a:lnTo>
                      <a:lnTo>
                        <a:pt x="202" y="28"/>
                      </a:lnTo>
                      <a:lnTo>
                        <a:pt x="205" y="28"/>
                      </a:lnTo>
                      <a:lnTo>
                        <a:pt x="206" y="28"/>
                      </a:lnTo>
                      <a:lnTo>
                        <a:pt x="207" y="28"/>
                      </a:lnTo>
                      <a:lnTo>
                        <a:pt x="208" y="28"/>
                      </a:lnTo>
                      <a:lnTo>
                        <a:pt x="208" y="29"/>
                      </a:lnTo>
                      <a:lnTo>
                        <a:pt x="209" y="29"/>
                      </a:lnTo>
                      <a:lnTo>
                        <a:pt x="210" y="29"/>
                      </a:lnTo>
                      <a:lnTo>
                        <a:pt x="211" y="30"/>
                      </a:lnTo>
                      <a:lnTo>
                        <a:pt x="212" y="30"/>
                      </a:lnTo>
                      <a:lnTo>
                        <a:pt x="214" y="31"/>
                      </a:lnTo>
                      <a:lnTo>
                        <a:pt x="215" y="31"/>
                      </a:lnTo>
                      <a:lnTo>
                        <a:pt x="216" y="31"/>
                      </a:lnTo>
                      <a:lnTo>
                        <a:pt x="217" y="32"/>
                      </a:lnTo>
                      <a:lnTo>
                        <a:pt x="218" y="32"/>
                      </a:lnTo>
                      <a:lnTo>
                        <a:pt x="220" y="32"/>
                      </a:lnTo>
                      <a:lnTo>
                        <a:pt x="220" y="33"/>
                      </a:lnTo>
                      <a:lnTo>
                        <a:pt x="221" y="33"/>
                      </a:lnTo>
                      <a:lnTo>
                        <a:pt x="222" y="33"/>
                      </a:lnTo>
                      <a:lnTo>
                        <a:pt x="223" y="34"/>
                      </a:lnTo>
                      <a:lnTo>
                        <a:pt x="224" y="34"/>
                      </a:lnTo>
                      <a:lnTo>
                        <a:pt x="225" y="35"/>
                      </a:lnTo>
                      <a:lnTo>
                        <a:pt x="226" y="35"/>
                      </a:lnTo>
                      <a:lnTo>
                        <a:pt x="227" y="35"/>
                      </a:lnTo>
                      <a:lnTo>
                        <a:pt x="227" y="36"/>
                      </a:lnTo>
                      <a:lnTo>
                        <a:pt x="228" y="35"/>
                      </a:lnTo>
                      <a:lnTo>
                        <a:pt x="229" y="36"/>
                      </a:lnTo>
                      <a:lnTo>
                        <a:pt x="230" y="36"/>
                      </a:lnTo>
                      <a:lnTo>
                        <a:pt x="230" y="37"/>
                      </a:lnTo>
                      <a:lnTo>
                        <a:pt x="231" y="37"/>
                      </a:lnTo>
                      <a:lnTo>
                        <a:pt x="232" y="37"/>
                      </a:lnTo>
                      <a:lnTo>
                        <a:pt x="232" y="38"/>
                      </a:lnTo>
                      <a:lnTo>
                        <a:pt x="233" y="38"/>
                      </a:lnTo>
                      <a:lnTo>
                        <a:pt x="234" y="38"/>
                      </a:lnTo>
                      <a:lnTo>
                        <a:pt x="234" y="37"/>
                      </a:lnTo>
                      <a:lnTo>
                        <a:pt x="235" y="38"/>
                      </a:lnTo>
                      <a:lnTo>
                        <a:pt x="236" y="38"/>
                      </a:lnTo>
                      <a:lnTo>
                        <a:pt x="237" y="39"/>
                      </a:lnTo>
                      <a:lnTo>
                        <a:pt x="238" y="40"/>
                      </a:lnTo>
                      <a:lnTo>
                        <a:pt x="239" y="40"/>
                      </a:lnTo>
                      <a:lnTo>
                        <a:pt x="240" y="40"/>
                      </a:lnTo>
                      <a:lnTo>
                        <a:pt x="241" y="41"/>
                      </a:lnTo>
                      <a:lnTo>
                        <a:pt x="242" y="41"/>
                      </a:lnTo>
                      <a:lnTo>
                        <a:pt x="243" y="42"/>
                      </a:lnTo>
                      <a:lnTo>
                        <a:pt x="244" y="42"/>
                      </a:lnTo>
                      <a:lnTo>
                        <a:pt x="244" y="43"/>
                      </a:lnTo>
                      <a:lnTo>
                        <a:pt x="245" y="44"/>
                      </a:lnTo>
                      <a:lnTo>
                        <a:pt x="245" y="45"/>
                      </a:lnTo>
                      <a:lnTo>
                        <a:pt x="246" y="45"/>
                      </a:lnTo>
                      <a:lnTo>
                        <a:pt x="246" y="46"/>
                      </a:lnTo>
                      <a:lnTo>
                        <a:pt x="247" y="46"/>
                      </a:lnTo>
                      <a:lnTo>
                        <a:pt x="247" y="47"/>
                      </a:lnTo>
                      <a:lnTo>
                        <a:pt x="249" y="48"/>
                      </a:lnTo>
                      <a:lnTo>
                        <a:pt x="249" y="49"/>
                      </a:lnTo>
                      <a:lnTo>
                        <a:pt x="250" y="49"/>
                      </a:lnTo>
                      <a:lnTo>
                        <a:pt x="250" y="50"/>
                      </a:lnTo>
                      <a:lnTo>
                        <a:pt x="251" y="50"/>
                      </a:lnTo>
                      <a:lnTo>
                        <a:pt x="251" y="51"/>
                      </a:lnTo>
                      <a:lnTo>
                        <a:pt x="251" y="52"/>
                      </a:lnTo>
                      <a:lnTo>
                        <a:pt x="252" y="53"/>
                      </a:lnTo>
                      <a:lnTo>
                        <a:pt x="252" y="54"/>
                      </a:lnTo>
                      <a:lnTo>
                        <a:pt x="252" y="55"/>
                      </a:lnTo>
                      <a:lnTo>
                        <a:pt x="252" y="56"/>
                      </a:lnTo>
                      <a:lnTo>
                        <a:pt x="252" y="58"/>
                      </a:lnTo>
                      <a:lnTo>
                        <a:pt x="253" y="59"/>
                      </a:lnTo>
                      <a:lnTo>
                        <a:pt x="254" y="60"/>
                      </a:lnTo>
                      <a:lnTo>
                        <a:pt x="254" y="61"/>
                      </a:lnTo>
                      <a:lnTo>
                        <a:pt x="255" y="61"/>
                      </a:lnTo>
                      <a:lnTo>
                        <a:pt x="256" y="62"/>
                      </a:lnTo>
                      <a:lnTo>
                        <a:pt x="256" y="63"/>
                      </a:lnTo>
                      <a:lnTo>
                        <a:pt x="256" y="64"/>
                      </a:lnTo>
                      <a:lnTo>
                        <a:pt x="257" y="65"/>
                      </a:lnTo>
                      <a:lnTo>
                        <a:pt x="257" y="66"/>
                      </a:lnTo>
                      <a:lnTo>
                        <a:pt x="257" y="68"/>
                      </a:lnTo>
                      <a:lnTo>
                        <a:pt x="258" y="68"/>
                      </a:lnTo>
                      <a:lnTo>
                        <a:pt x="258" y="69"/>
                      </a:lnTo>
                      <a:lnTo>
                        <a:pt x="259" y="70"/>
                      </a:lnTo>
                      <a:lnTo>
                        <a:pt x="259" y="71"/>
                      </a:lnTo>
                      <a:lnTo>
                        <a:pt x="259" y="72"/>
                      </a:lnTo>
                      <a:lnTo>
                        <a:pt x="259" y="73"/>
                      </a:lnTo>
                      <a:lnTo>
                        <a:pt x="260" y="73"/>
                      </a:lnTo>
                      <a:lnTo>
                        <a:pt x="260" y="75"/>
                      </a:lnTo>
                      <a:lnTo>
                        <a:pt x="260" y="76"/>
                      </a:lnTo>
                      <a:lnTo>
                        <a:pt x="261" y="77"/>
                      </a:lnTo>
                      <a:lnTo>
                        <a:pt x="261" y="78"/>
                      </a:lnTo>
                      <a:lnTo>
                        <a:pt x="261" y="79"/>
                      </a:lnTo>
                      <a:lnTo>
                        <a:pt x="261" y="80"/>
                      </a:lnTo>
                      <a:lnTo>
                        <a:pt x="261" y="81"/>
                      </a:lnTo>
                      <a:lnTo>
                        <a:pt x="261" y="82"/>
                      </a:lnTo>
                      <a:lnTo>
                        <a:pt x="262" y="82"/>
                      </a:lnTo>
                      <a:lnTo>
                        <a:pt x="261" y="83"/>
                      </a:lnTo>
                      <a:lnTo>
                        <a:pt x="261" y="84"/>
                      </a:lnTo>
                      <a:lnTo>
                        <a:pt x="261" y="85"/>
                      </a:lnTo>
                      <a:lnTo>
                        <a:pt x="261" y="86"/>
                      </a:lnTo>
                      <a:lnTo>
                        <a:pt x="262" y="87"/>
                      </a:lnTo>
                      <a:lnTo>
                        <a:pt x="263" y="87"/>
                      </a:lnTo>
                      <a:lnTo>
                        <a:pt x="263" y="88"/>
                      </a:lnTo>
                      <a:lnTo>
                        <a:pt x="262" y="89"/>
                      </a:lnTo>
                      <a:lnTo>
                        <a:pt x="262" y="90"/>
                      </a:lnTo>
                      <a:lnTo>
                        <a:pt x="262" y="91"/>
                      </a:lnTo>
                      <a:lnTo>
                        <a:pt x="262" y="92"/>
                      </a:lnTo>
                      <a:lnTo>
                        <a:pt x="263" y="92"/>
                      </a:lnTo>
                      <a:lnTo>
                        <a:pt x="262" y="92"/>
                      </a:lnTo>
                      <a:lnTo>
                        <a:pt x="263" y="93"/>
                      </a:lnTo>
                      <a:lnTo>
                        <a:pt x="262" y="93"/>
                      </a:lnTo>
                      <a:lnTo>
                        <a:pt x="263" y="94"/>
                      </a:lnTo>
                      <a:lnTo>
                        <a:pt x="263" y="95"/>
                      </a:lnTo>
                      <a:lnTo>
                        <a:pt x="264" y="95"/>
                      </a:lnTo>
                      <a:lnTo>
                        <a:pt x="264" y="96"/>
                      </a:lnTo>
                      <a:lnTo>
                        <a:pt x="263" y="98"/>
                      </a:lnTo>
                      <a:lnTo>
                        <a:pt x="263" y="100"/>
                      </a:lnTo>
                      <a:lnTo>
                        <a:pt x="263" y="101"/>
                      </a:lnTo>
                      <a:lnTo>
                        <a:pt x="264" y="102"/>
                      </a:lnTo>
                      <a:lnTo>
                        <a:pt x="265" y="102"/>
                      </a:lnTo>
                      <a:lnTo>
                        <a:pt x="265" y="103"/>
                      </a:lnTo>
                      <a:lnTo>
                        <a:pt x="265" y="104"/>
                      </a:lnTo>
                      <a:lnTo>
                        <a:pt x="265" y="105"/>
                      </a:lnTo>
                      <a:lnTo>
                        <a:pt x="265" y="106"/>
                      </a:lnTo>
                      <a:lnTo>
                        <a:pt x="265" y="107"/>
                      </a:lnTo>
                      <a:lnTo>
                        <a:pt x="265" y="108"/>
                      </a:lnTo>
                      <a:lnTo>
                        <a:pt x="265" y="109"/>
                      </a:lnTo>
                      <a:lnTo>
                        <a:pt x="266" y="109"/>
                      </a:lnTo>
                      <a:lnTo>
                        <a:pt x="267" y="110"/>
                      </a:lnTo>
                      <a:lnTo>
                        <a:pt x="267" y="111"/>
                      </a:lnTo>
                      <a:lnTo>
                        <a:pt x="268" y="111"/>
                      </a:lnTo>
                      <a:lnTo>
                        <a:pt x="267" y="111"/>
                      </a:lnTo>
                      <a:lnTo>
                        <a:pt x="268" y="112"/>
                      </a:lnTo>
                      <a:lnTo>
                        <a:pt x="268" y="113"/>
                      </a:lnTo>
                      <a:lnTo>
                        <a:pt x="267" y="114"/>
                      </a:lnTo>
                      <a:lnTo>
                        <a:pt x="267" y="116"/>
                      </a:lnTo>
                      <a:lnTo>
                        <a:pt x="268" y="116"/>
                      </a:lnTo>
                      <a:lnTo>
                        <a:pt x="268" y="117"/>
                      </a:lnTo>
                      <a:lnTo>
                        <a:pt x="268" y="118"/>
                      </a:lnTo>
                      <a:lnTo>
                        <a:pt x="268" y="119"/>
                      </a:lnTo>
                      <a:lnTo>
                        <a:pt x="268" y="121"/>
                      </a:lnTo>
                      <a:lnTo>
                        <a:pt x="268" y="122"/>
                      </a:lnTo>
                      <a:lnTo>
                        <a:pt x="268" y="124"/>
                      </a:lnTo>
                      <a:lnTo>
                        <a:pt x="268" y="125"/>
                      </a:lnTo>
                      <a:lnTo>
                        <a:pt x="268" y="126"/>
                      </a:lnTo>
                      <a:lnTo>
                        <a:pt x="268" y="127"/>
                      </a:lnTo>
                      <a:lnTo>
                        <a:pt x="269" y="127"/>
                      </a:lnTo>
                      <a:lnTo>
                        <a:pt x="269" y="128"/>
                      </a:lnTo>
                      <a:lnTo>
                        <a:pt x="269" y="129"/>
                      </a:lnTo>
                      <a:lnTo>
                        <a:pt x="269" y="130"/>
                      </a:lnTo>
                      <a:lnTo>
                        <a:pt x="270" y="130"/>
                      </a:lnTo>
                      <a:lnTo>
                        <a:pt x="271" y="130"/>
                      </a:lnTo>
                      <a:lnTo>
                        <a:pt x="272" y="131"/>
                      </a:lnTo>
                      <a:lnTo>
                        <a:pt x="272" y="132"/>
                      </a:lnTo>
                      <a:lnTo>
                        <a:pt x="272" y="133"/>
                      </a:lnTo>
                      <a:lnTo>
                        <a:pt x="272" y="134"/>
                      </a:lnTo>
                      <a:lnTo>
                        <a:pt x="272" y="135"/>
                      </a:lnTo>
                      <a:lnTo>
                        <a:pt x="272" y="136"/>
                      </a:lnTo>
                      <a:lnTo>
                        <a:pt x="272" y="137"/>
                      </a:lnTo>
                      <a:lnTo>
                        <a:pt x="271" y="137"/>
                      </a:lnTo>
                      <a:lnTo>
                        <a:pt x="272" y="137"/>
                      </a:lnTo>
                      <a:lnTo>
                        <a:pt x="272" y="138"/>
                      </a:lnTo>
                      <a:lnTo>
                        <a:pt x="272" y="140"/>
                      </a:lnTo>
                      <a:lnTo>
                        <a:pt x="272" y="141"/>
                      </a:lnTo>
                      <a:lnTo>
                        <a:pt x="273" y="142"/>
                      </a:lnTo>
                      <a:lnTo>
                        <a:pt x="274" y="142"/>
                      </a:lnTo>
                      <a:lnTo>
                        <a:pt x="275" y="142"/>
                      </a:lnTo>
                      <a:lnTo>
                        <a:pt x="275" y="143"/>
                      </a:lnTo>
                      <a:lnTo>
                        <a:pt x="275" y="144"/>
                      </a:lnTo>
                      <a:lnTo>
                        <a:pt x="275" y="145"/>
                      </a:lnTo>
                      <a:lnTo>
                        <a:pt x="276" y="146"/>
                      </a:lnTo>
                      <a:lnTo>
                        <a:pt x="276" y="147"/>
                      </a:lnTo>
                      <a:lnTo>
                        <a:pt x="276" y="148"/>
                      </a:lnTo>
                      <a:lnTo>
                        <a:pt x="276" y="150"/>
                      </a:lnTo>
                      <a:lnTo>
                        <a:pt x="276" y="151"/>
                      </a:lnTo>
                      <a:lnTo>
                        <a:pt x="276" y="152"/>
                      </a:lnTo>
                      <a:lnTo>
                        <a:pt x="276" y="151"/>
                      </a:lnTo>
                      <a:lnTo>
                        <a:pt x="275" y="151"/>
                      </a:lnTo>
                      <a:lnTo>
                        <a:pt x="275" y="152"/>
                      </a:lnTo>
                      <a:lnTo>
                        <a:pt x="274" y="152"/>
                      </a:lnTo>
                      <a:lnTo>
                        <a:pt x="273" y="152"/>
                      </a:lnTo>
                      <a:lnTo>
                        <a:pt x="272" y="153"/>
                      </a:lnTo>
                      <a:lnTo>
                        <a:pt x="272" y="152"/>
                      </a:lnTo>
                      <a:lnTo>
                        <a:pt x="271" y="152"/>
                      </a:lnTo>
                      <a:lnTo>
                        <a:pt x="271" y="153"/>
                      </a:lnTo>
                      <a:lnTo>
                        <a:pt x="270" y="154"/>
                      </a:lnTo>
                      <a:lnTo>
                        <a:pt x="269" y="154"/>
                      </a:lnTo>
                      <a:lnTo>
                        <a:pt x="268" y="154"/>
                      </a:lnTo>
                      <a:lnTo>
                        <a:pt x="268" y="153"/>
                      </a:lnTo>
                      <a:lnTo>
                        <a:pt x="267" y="152"/>
                      </a:lnTo>
                      <a:lnTo>
                        <a:pt x="266" y="152"/>
                      </a:lnTo>
                      <a:lnTo>
                        <a:pt x="266" y="151"/>
                      </a:lnTo>
                      <a:lnTo>
                        <a:pt x="265" y="152"/>
                      </a:lnTo>
                      <a:lnTo>
                        <a:pt x="264" y="152"/>
                      </a:lnTo>
                      <a:lnTo>
                        <a:pt x="264" y="153"/>
                      </a:lnTo>
                      <a:lnTo>
                        <a:pt x="263" y="154"/>
                      </a:lnTo>
                      <a:lnTo>
                        <a:pt x="262" y="154"/>
                      </a:lnTo>
                      <a:lnTo>
                        <a:pt x="262" y="155"/>
                      </a:lnTo>
                      <a:lnTo>
                        <a:pt x="261" y="155"/>
                      </a:lnTo>
                      <a:lnTo>
                        <a:pt x="260" y="155"/>
                      </a:lnTo>
                      <a:lnTo>
                        <a:pt x="259" y="155"/>
                      </a:lnTo>
                      <a:lnTo>
                        <a:pt x="259" y="154"/>
                      </a:lnTo>
                      <a:lnTo>
                        <a:pt x="258" y="154"/>
                      </a:lnTo>
                      <a:lnTo>
                        <a:pt x="257" y="153"/>
                      </a:lnTo>
                      <a:lnTo>
                        <a:pt x="257" y="152"/>
                      </a:lnTo>
                      <a:lnTo>
                        <a:pt x="256" y="152"/>
                      </a:lnTo>
                      <a:lnTo>
                        <a:pt x="256" y="151"/>
                      </a:lnTo>
                      <a:lnTo>
                        <a:pt x="256" y="152"/>
                      </a:lnTo>
                      <a:lnTo>
                        <a:pt x="255" y="153"/>
                      </a:lnTo>
                      <a:lnTo>
                        <a:pt x="254" y="152"/>
                      </a:lnTo>
                      <a:lnTo>
                        <a:pt x="252" y="153"/>
                      </a:lnTo>
                      <a:lnTo>
                        <a:pt x="248" y="152"/>
                      </a:lnTo>
                      <a:lnTo>
                        <a:pt x="247" y="152"/>
                      </a:lnTo>
                      <a:lnTo>
                        <a:pt x="246" y="152"/>
                      </a:lnTo>
                      <a:lnTo>
                        <a:pt x="246" y="151"/>
                      </a:lnTo>
                      <a:lnTo>
                        <a:pt x="245" y="151"/>
                      </a:lnTo>
                      <a:lnTo>
                        <a:pt x="244" y="151"/>
                      </a:lnTo>
                      <a:lnTo>
                        <a:pt x="244" y="150"/>
                      </a:lnTo>
                      <a:lnTo>
                        <a:pt x="244" y="149"/>
                      </a:lnTo>
                      <a:lnTo>
                        <a:pt x="243" y="148"/>
                      </a:lnTo>
                      <a:lnTo>
                        <a:pt x="242" y="147"/>
                      </a:lnTo>
                      <a:lnTo>
                        <a:pt x="241" y="147"/>
                      </a:lnTo>
                      <a:lnTo>
                        <a:pt x="240" y="147"/>
                      </a:lnTo>
                      <a:lnTo>
                        <a:pt x="240" y="146"/>
                      </a:lnTo>
                      <a:lnTo>
                        <a:pt x="239" y="146"/>
                      </a:lnTo>
                      <a:lnTo>
                        <a:pt x="239" y="147"/>
                      </a:lnTo>
                      <a:lnTo>
                        <a:pt x="239" y="146"/>
                      </a:lnTo>
                      <a:lnTo>
                        <a:pt x="238" y="146"/>
                      </a:lnTo>
                      <a:lnTo>
                        <a:pt x="237" y="146"/>
                      </a:lnTo>
                      <a:lnTo>
                        <a:pt x="237" y="147"/>
                      </a:lnTo>
                      <a:lnTo>
                        <a:pt x="236" y="146"/>
                      </a:lnTo>
                      <a:lnTo>
                        <a:pt x="235" y="146"/>
                      </a:lnTo>
                      <a:lnTo>
                        <a:pt x="234" y="146"/>
                      </a:lnTo>
                      <a:lnTo>
                        <a:pt x="234" y="145"/>
                      </a:lnTo>
                      <a:lnTo>
                        <a:pt x="234" y="146"/>
                      </a:lnTo>
                      <a:lnTo>
                        <a:pt x="233" y="145"/>
                      </a:lnTo>
                      <a:lnTo>
                        <a:pt x="233" y="146"/>
                      </a:lnTo>
                      <a:lnTo>
                        <a:pt x="232" y="145"/>
                      </a:lnTo>
                      <a:lnTo>
                        <a:pt x="232" y="146"/>
                      </a:lnTo>
                      <a:lnTo>
                        <a:pt x="232" y="145"/>
                      </a:lnTo>
                      <a:lnTo>
                        <a:pt x="231" y="145"/>
                      </a:lnTo>
                      <a:lnTo>
                        <a:pt x="231" y="146"/>
                      </a:lnTo>
                      <a:lnTo>
                        <a:pt x="230" y="146"/>
                      </a:lnTo>
                      <a:lnTo>
                        <a:pt x="229" y="146"/>
                      </a:lnTo>
                      <a:lnTo>
                        <a:pt x="229" y="145"/>
                      </a:lnTo>
                      <a:lnTo>
                        <a:pt x="228" y="145"/>
                      </a:lnTo>
                      <a:lnTo>
                        <a:pt x="228" y="144"/>
                      </a:lnTo>
                      <a:lnTo>
                        <a:pt x="228" y="143"/>
                      </a:lnTo>
                      <a:lnTo>
                        <a:pt x="227" y="143"/>
                      </a:lnTo>
                      <a:lnTo>
                        <a:pt x="226" y="143"/>
                      </a:lnTo>
                      <a:lnTo>
                        <a:pt x="225" y="142"/>
                      </a:lnTo>
                      <a:lnTo>
                        <a:pt x="224" y="142"/>
                      </a:lnTo>
                      <a:lnTo>
                        <a:pt x="223" y="142"/>
                      </a:lnTo>
                      <a:lnTo>
                        <a:pt x="222" y="142"/>
                      </a:lnTo>
                      <a:lnTo>
                        <a:pt x="221" y="142"/>
                      </a:lnTo>
                      <a:lnTo>
                        <a:pt x="220" y="143"/>
                      </a:lnTo>
                      <a:lnTo>
                        <a:pt x="219" y="143"/>
                      </a:lnTo>
                      <a:lnTo>
                        <a:pt x="218" y="143"/>
                      </a:lnTo>
                      <a:lnTo>
                        <a:pt x="217" y="143"/>
                      </a:lnTo>
                      <a:lnTo>
                        <a:pt x="216" y="143"/>
                      </a:lnTo>
                      <a:lnTo>
                        <a:pt x="215" y="143"/>
                      </a:lnTo>
                      <a:lnTo>
                        <a:pt x="211" y="143"/>
                      </a:lnTo>
                      <a:lnTo>
                        <a:pt x="209" y="143"/>
                      </a:lnTo>
                      <a:lnTo>
                        <a:pt x="206" y="143"/>
                      </a:lnTo>
                      <a:lnTo>
                        <a:pt x="205" y="143"/>
                      </a:lnTo>
                      <a:lnTo>
                        <a:pt x="201" y="142"/>
                      </a:lnTo>
                      <a:lnTo>
                        <a:pt x="200" y="142"/>
                      </a:lnTo>
                      <a:lnTo>
                        <a:pt x="199" y="142"/>
                      </a:lnTo>
                      <a:lnTo>
                        <a:pt x="198" y="142"/>
                      </a:lnTo>
                      <a:lnTo>
                        <a:pt x="197" y="141"/>
                      </a:lnTo>
                      <a:lnTo>
                        <a:pt x="197" y="140"/>
                      </a:lnTo>
                      <a:lnTo>
                        <a:pt x="196" y="140"/>
                      </a:lnTo>
                      <a:lnTo>
                        <a:pt x="196" y="139"/>
                      </a:lnTo>
                      <a:lnTo>
                        <a:pt x="195" y="138"/>
                      </a:lnTo>
                      <a:lnTo>
                        <a:pt x="195" y="139"/>
                      </a:lnTo>
                      <a:lnTo>
                        <a:pt x="195" y="138"/>
                      </a:lnTo>
                      <a:lnTo>
                        <a:pt x="194" y="138"/>
                      </a:lnTo>
                      <a:lnTo>
                        <a:pt x="194" y="137"/>
                      </a:lnTo>
                      <a:lnTo>
                        <a:pt x="193" y="137"/>
                      </a:lnTo>
                      <a:lnTo>
                        <a:pt x="193" y="138"/>
                      </a:lnTo>
                      <a:lnTo>
                        <a:pt x="192" y="138"/>
                      </a:lnTo>
                      <a:lnTo>
                        <a:pt x="193" y="139"/>
                      </a:lnTo>
                      <a:lnTo>
                        <a:pt x="192" y="139"/>
                      </a:lnTo>
                      <a:lnTo>
                        <a:pt x="192" y="138"/>
                      </a:lnTo>
                      <a:lnTo>
                        <a:pt x="192" y="137"/>
                      </a:lnTo>
                      <a:lnTo>
                        <a:pt x="192" y="136"/>
                      </a:lnTo>
                      <a:lnTo>
                        <a:pt x="191" y="135"/>
                      </a:lnTo>
                      <a:lnTo>
                        <a:pt x="191" y="136"/>
                      </a:lnTo>
                      <a:lnTo>
                        <a:pt x="190" y="136"/>
                      </a:lnTo>
                      <a:lnTo>
                        <a:pt x="190" y="137"/>
                      </a:lnTo>
                      <a:lnTo>
                        <a:pt x="189" y="137"/>
                      </a:lnTo>
                      <a:lnTo>
                        <a:pt x="187" y="136"/>
                      </a:lnTo>
                      <a:lnTo>
                        <a:pt x="186" y="136"/>
                      </a:lnTo>
                      <a:lnTo>
                        <a:pt x="184" y="135"/>
                      </a:lnTo>
                      <a:lnTo>
                        <a:pt x="180" y="135"/>
                      </a:lnTo>
                      <a:lnTo>
                        <a:pt x="178" y="135"/>
                      </a:lnTo>
                      <a:lnTo>
                        <a:pt x="178" y="134"/>
                      </a:lnTo>
                      <a:lnTo>
                        <a:pt x="178" y="133"/>
                      </a:lnTo>
                      <a:lnTo>
                        <a:pt x="177" y="133"/>
                      </a:lnTo>
                      <a:lnTo>
                        <a:pt x="177" y="132"/>
                      </a:lnTo>
                      <a:lnTo>
                        <a:pt x="176" y="132"/>
                      </a:lnTo>
                      <a:lnTo>
                        <a:pt x="175" y="132"/>
                      </a:lnTo>
                      <a:lnTo>
                        <a:pt x="175" y="131"/>
                      </a:lnTo>
                      <a:lnTo>
                        <a:pt x="175" y="130"/>
                      </a:lnTo>
                      <a:lnTo>
                        <a:pt x="176" y="129"/>
                      </a:lnTo>
                      <a:lnTo>
                        <a:pt x="177" y="127"/>
                      </a:lnTo>
                      <a:lnTo>
                        <a:pt x="177" y="126"/>
                      </a:lnTo>
                      <a:lnTo>
                        <a:pt x="177" y="125"/>
                      </a:lnTo>
                      <a:lnTo>
                        <a:pt x="176" y="125"/>
                      </a:lnTo>
                      <a:lnTo>
                        <a:pt x="176" y="124"/>
                      </a:lnTo>
                      <a:lnTo>
                        <a:pt x="175" y="123"/>
                      </a:lnTo>
                      <a:lnTo>
                        <a:pt x="174" y="123"/>
                      </a:lnTo>
                      <a:lnTo>
                        <a:pt x="173" y="123"/>
                      </a:lnTo>
                      <a:lnTo>
                        <a:pt x="173" y="124"/>
                      </a:lnTo>
                      <a:lnTo>
                        <a:pt x="172" y="124"/>
                      </a:lnTo>
                      <a:lnTo>
                        <a:pt x="171" y="124"/>
                      </a:lnTo>
                      <a:lnTo>
                        <a:pt x="171" y="125"/>
                      </a:lnTo>
                      <a:lnTo>
                        <a:pt x="168" y="123"/>
                      </a:lnTo>
                      <a:lnTo>
                        <a:pt x="165" y="128"/>
                      </a:lnTo>
                      <a:lnTo>
                        <a:pt x="159" y="127"/>
                      </a:lnTo>
                      <a:lnTo>
                        <a:pt x="159" y="128"/>
                      </a:lnTo>
                      <a:lnTo>
                        <a:pt x="159" y="129"/>
                      </a:lnTo>
                      <a:lnTo>
                        <a:pt x="159" y="130"/>
                      </a:lnTo>
                      <a:lnTo>
                        <a:pt x="158" y="131"/>
                      </a:lnTo>
                      <a:lnTo>
                        <a:pt x="157" y="132"/>
                      </a:lnTo>
                      <a:lnTo>
                        <a:pt x="157" y="133"/>
                      </a:lnTo>
                      <a:lnTo>
                        <a:pt x="157" y="134"/>
                      </a:lnTo>
                      <a:lnTo>
                        <a:pt x="156" y="134"/>
                      </a:lnTo>
                      <a:lnTo>
                        <a:pt x="157" y="135"/>
                      </a:lnTo>
                      <a:lnTo>
                        <a:pt x="156" y="135"/>
                      </a:lnTo>
                      <a:lnTo>
                        <a:pt x="157" y="136"/>
                      </a:lnTo>
                      <a:lnTo>
                        <a:pt x="157" y="137"/>
                      </a:lnTo>
                      <a:lnTo>
                        <a:pt x="156" y="137"/>
                      </a:lnTo>
                      <a:lnTo>
                        <a:pt x="156" y="138"/>
                      </a:lnTo>
                      <a:lnTo>
                        <a:pt x="157" y="138"/>
                      </a:lnTo>
                      <a:lnTo>
                        <a:pt x="158" y="139"/>
                      </a:lnTo>
                      <a:lnTo>
                        <a:pt x="159" y="139"/>
                      </a:lnTo>
                      <a:lnTo>
                        <a:pt x="160" y="140"/>
                      </a:lnTo>
                      <a:lnTo>
                        <a:pt x="160" y="141"/>
                      </a:lnTo>
                      <a:lnTo>
                        <a:pt x="161" y="141"/>
                      </a:lnTo>
                      <a:lnTo>
                        <a:pt x="161" y="142"/>
                      </a:lnTo>
                      <a:lnTo>
                        <a:pt x="162" y="142"/>
                      </a:lnTo>
                      <a:lnTo>
                        <a:pt x="161" y="142"/>
                      </a:lnTo>
                      <a:lnTo>
                        <a:pt x="162" y="143"/>
                      </a:lnTo>
                      <a:lnTo>
                        <a:pt x="163" y="143"/>
                      </a:lnTo>
                      <a:lnTo>
                        <a:pt x="163" y="145"/>
                      </a:lnTo>
                      <a:lnTo>
                        <a:pt x="163" y="146"/>
                      </a:lnTo>
                      <a:lnTo>
                        <a:pt x="162" y="147"/>
                      </a:lnTo>
                      <a:lnTo>
                        <a:pt x="163" y="147"/>
                      </a:lnTo>
                      <a:lnTo>
                        <a:pt x="162" y="147"/>
                      </a:lnTo>
                      <a:lnTo>
                        <a:pt x="162" y="148"/>
                      </a:lnTo>
                      <a:lnTo>
                        <a:pt x="163" y="148"/>
                      </a:lnTo>
                      <a:lnTo>
                        <a:pt x="163" y="149"/>
                      </a:lnTo>
                      <a:lnTo>
                        <a:pt x="162" y="148"/>
                      </a:lnTo>
                      <a:lnTo>
                        <a:pt x="161" y="148"/>
                      </a:lnTo>
                      <a:lnTo>
                        <a:pt x="161" y="149"/>
                      </a:lnTo>
                      <a:lnTo>
                        <a:pt x="160" y="148"/>
                      </a:lnTo>
                      <a:lnTo>
                        <a:pt x="160" y="147"/>
                      </a:lnTo>
                      <a:lnTo>
                        <a:pt x="159" y="147"/>
                      </a:lnTo>
                      <a:lnTo>
                        <a:pt x="159" y="146"/>
                      </a:lnTo>
                      <a:lnTo>
                        <a:pt x="158" y="146"/>
                      </a:lnTo>
                      <a:lnTo>
                        <a:pt x="157" y="145"/>
                      </a:lnTo>
                      <a:lnTo>
                        <a:pt x="156" y="145"/>
                      </a:lnTo>
                      <a:lnTo>
                        <a:pt x="156" y="146"/>
                      </a:lnTo>
                      <a:lnTo>
                        <a:pt x="156" y="147"/>
                      </a:lnTo>
                      <a:lnTo>
                        <a:pt x="155" y="148"/>
                      </a:lnTo>
                      <a:lnTo>
                        <a:pt x="155" y="149"/>
                      </a:lnTo>
                      <a:lnTo>
                        <a:pt x="155" y="150"/>
                      </a:lnTo>
                      <a:lnTo>
                        <a:pt x="154" y="150"/>
                      </a:lnTo>
                      <a:lnTo>
                        <a:pt x="154" y="151"/>
                      </a:lnTo>
                      <a:lnTo>
                        <a:pt x="154" y="152"/>
                      </a:lnTo>
                      <a:lnTo>
                        <a:pt x="154" y="153"/>
                      </a:lnTo>
                      <a:lnTo>
                        <a:pt x="153" y="154"/>
                      </a:lnTo>
                      <a:lnTo>
                        <a:pt x="153" y="155"/>
                      </a:lnTo>
                      <a:lnTo>
                        <a:pt x="154" y="156"/>
                      </a:lnTo>
                      <a:lnTo>
                        <a:pt x="155" y="156"/>
                      </a:lnTo>
                      <a:lnTo>
                        <a:pt x="155" y="157"/>
                      </a:lnTo>
                      <a:lnTo>
                        <a:pt x="156" y="157"/>
                      </a:lnTo>
                      <a:lnTo>
                        <a:pt x="157" y="158"/>
                      </a:lnTo>
                      <a:lnTo>
                        <a:pt x="157" y="159"/>
                      </a:lnTo>
                      <a:lnTo>
                        <a:pt x="157" y="160"/>
                      </a:lnTo>
                      <a:lnTo>
                        <a:pt x="157" y="161"/>
                      </a:lnTo>
                      <a:lnTo>
                        <a:pt x="156" y="162"/>
                      </a:lnTo>
                      <a:lnTo>
                        <a:pt x="155" y="163"/>
                      </a:lnTo>
                      <a:lnTo>
                        <a:pt x="154" y="163"/>
                      </a:lnTo>
                      <a:lnTo>
                        <a:pt x="154" y="164"/>
                      </a:lnTo>
                      <a:lnTo>
                        <a:pt x="154" y="165"/>
                      </a:lnTo>
                      <a:lnTo>
                        <a:pt x="153" y="165"/>
                      </a:lnTo>
                      <a:lnTo>
                        <a:pt x="154" y="165"/>
                      </a:lnTo>
                      <a:lnTo>
                        <a:pt x="154" y="166"/>
                      </a:lnTo>
                      <a:lnTo>
                        <a:pt x="154" y="167"/>
                      </a:lnTo>
                      <a:lnTo>
                        <a:pt x="152" y="168"/>
                      </a:lnTo>
                      <a:lnTo>
                        <a:pt x="152" y="169"/>
                      </a:lnTo>
                      <a:lnTo>
                        <a:pt x="152" y="170"/>
                      </a:lnTo>
                      <a:lnTo>
                        <a:pt x="152" y="171"/>
                      </a:lnTo>
                      <a:lnTo>
                        <a:pt x="151" y="170"/>
                      </a:lnTo>
                      <a:lnTo>
                        <a:pt x="150" y="171"/>
                      </a:lnTo>
                      <a:lnTo>
                        <a:pt x="149" y="172"/>
                      </a:lnTo>
                      <a:lnTo>
                        <a:pt x="148" y="171"/>
                      </a:lnTo>
                      <a:lnTo>
                        <a:pt x="147" y="171"/>
                      </a:lnTo>
                      <a:lnTo>
                        <a:pt x="146" y="171"/>
                      </a:lnTo>
                      <a:lnTo>
                        <a:pt x="145" y="171"/>
                      </a:lnTo>
                      <a:lnTo>
                        <a:pt x="144" y="170"/>
                      </a:lnTo>
                      <a:lnTo>
                        <a:pt x="143" y="170"/>
                      </a:lnTo>
                      <a:lnTo>
                        <a:pt x="142" y="170"/>
                      </a:lnTo>
                      <a:lnTo>
                        <a:pt x="141" y="170"/>
                      </a:lnTo>
                      <a:lnTo>
                        <a:pt x="141" y="171"/>
                      </a:lnTo>
                      <a:lnTo>
                        <a:pt x="142" y="171"/>
                      </a:lnTo>
                      <a:lnTo>
                        <a:pt x="142" y="172"/>
                      </a:lnTo>
                      <a:lnTo>
                        <a:pt x="142" y="173"/>
                      </a:lnTo>
                      <a:lnTo>
                        <a:pt x="141" y="173"/>
                      </a:lnTo>
                      <a:lnTo>
                        <a:pt x="140" y="173"/>
                      </a:lnTo>
                      <a:lnTo>
                        <a:pt x="140" y="174"/>
                      </a:lnTo>
                      <a:lnTo>
                        <a:pt x="139" y="174"/>
                      </a:lnTo>
                      <a:lnTo>
                        <a:pt x="139" y="173"/>
                      </a:lnTo>
                      <a:lnTo>
                        <a:pt x="138" y="173"/>
                      </a:lnTo>
                      <a:lnTo>
                        <a:pt x="137" y="173"/>
                      </a:lnTo>
                      <a:lnTo>
                        <a:pt x="137" y="172"/>
                      </a:lnTo>
                      <a:lnTo>
                        <a:pt x="136" y="172"/>
                      </a:lnTo>
                      <a:lnTo>
                        <a:pt x="136" y="171"/>
                      </a:lnTo>
                      <a:lnTo>
                        <a:pt x="136" y="170"/>
                      </a:lnTo>
                      <a:lnTo>
                        <a:pt x="136" y="169"/>
                      </a:lnTo>
                      <a:lnTo>
                        <a:pt x="136" y="168"/>
                      </a:lnTo>
                      <a:lnTo>
                        <a:pt x="136" y="167"/>
                      </a:lnTo>
                      <a:lnTo>
                        <a:pt x="137" y="167"/>
                      </a:lnTo>
                      <a:lnTo>
                        <a:pt x="136" y="166"/>
                      </a:lnTo>
                      <a:lnTo>
                        <a:pt x="136" y="165"/>
                      </a:lnTo>
                      <a:lnTo>
                        <a:pt x="138" y="164"/>
                      </a:lnTo>
                      <a:lnTo>
                        <a:pt x="139" y="163"/>
                      </a:lnTo>
                      <a:lnTo>
                        <a:pt x="139" y="162"/>
                      </a:lnTo>
                      <a:lnTo>
                        <a:pt x="139" y="161"/>
                      </a:lnTo>
                      <a:lnTo>
                        <a:pt x="139" y="160"/>
                      </a:lnTo>
                      <a:lnTo>
                        <a:pt x="138" y="160"/>
                      </a:lnTo>
                      <a:lnTo>
                        <a:pt x="137" y="161"/>
                      </a:lnTo>
                      <a:lnTo>
                        <a:pt x="137" y="160"/>
                      </a:lnTo>
                      <a:lnTo>
                        <a:pt x="136" y="160"/>
                      </a:lnTo>
                      <a:lnTo>
                        <a:pt x="136" y="159"/>
                      </a:lnTo>
                      <a:lnTo>
                        <a:pt x="136" y="158"/>
                      </a:lnTo>
                      <a:lnTo>
                        <a:pt x="136" y="157"/>
                      </a:lnTo>
                      <a:lnTo>
                        <a:pt x="136" y="156"/>
                      </a:lnTo>
                      <a:lnTo>
                        <a:pt x="135" y="155"/>
                      </a:lnTo>
                      <a:lnTo>
                        <a:pt x="134" y="155"/>
                      </a:lnTo>
                      <a:lnTo>
                        <a:pt x="134" y="156"/>
                      </a:lnTo>
                      <a:lnTo>
                        <a:pt x="133" y="156"/>
                      </a:lnTo>
                      <a:lnTo>
                        <a:pt x="133" y="155"/>
                      </a:lnTo>
                      <a:lnTo>
                        <a:pt x="132" y="154"/>
                      </a:lnTo>
                      <a:lnTo>
                        <a:pt x="133" y="154"/>
                      </a:lnTo>
                      <a:lnTo>
                        <a:pt x="133" y="153"/>
                      </a:lnTo>
                      <a:lnTo>
                        <a:pt x="132" y="153"/>
                      </a:lnTo>
                      <a:lnTo>
                        <a:pt x="129" y="154"/>
                      </a:lnTo>
                      <a:lnTo>
                        <a:pt x="126" y="154"/>
                      </a:lnTo>
                      <a:lnTo>
                        <a:pt x="122" y="157"/>
                      </a:lnTo>
                      <a:lnTo>
                        <a:pt x="122" y="156"/>
                      </a:lnTo>
                      <a:lnTo>
                        <a:pt x="121" y="149"/>
                      </a:lnTo>
                      <a:lnTo>
                        <a:pt x="119" y="150"/>
                      </a:lnTo>
                      <a:lnTo>
                        <a:pt x="116" y="151"/>
                      </a:lnTo>
                      <a:lnTo>
                        <a:pt x="114" y="153"/>
                      </a:lnTo>
                      <a:lnTo>
                        <a:pt x="115" y="153"/>
                      </a:lnTo>
                      <a:lnTo>
                        <a:pt x="115" y="154"/>
                      </a:lnTo>
                      <a:lnTo>
                        <a:pt x="115" y="155"/>
                      </a:lnTo>
                      <a:lnTo>
                        <a:pt x="114" y="155"/>
                      </a:lnTo>
                      <a:lnTo>
                        <a:pt x="113" y="156"/>
                      </a:lnTo>
                      <a:lnTo>
                        <a:pt x="112" y="157"/>
                      </a:lnTo>
                      <a:lnTo>
                        <a:pt x="111" y="157"/>
                      </a:lnTo>
                      <a:lnTo>
                        <a:pt x="110" y="157"/>
                      </a:lnTo>
                      <a:lnTo>
                        <a:pt x="110" y="156"/>
                      </a:lnTo>
                      <a:lnTo>
                        <a:pt x="109" y="155"/>
                      </a:lnTo>
                      <a:lnTo>
                        <a:pt x="108" y="155"/>
                      </a:lnTo>
                      <a:lnTo>
                        <a:pt x="108" y="154"/>
                      </a:lnTo>
                      <a:lnTo>
                        <a:pt x="107" y="155"/>
                      </a:lnTo>
                      <a:lnTo>
                        <a:pt x="106" y="155"/>
                      </a:lnTo>
                      <a:lnTo>
                        <a:pt x="105" y="155"/>
                      </a:lnTo>
                      <a:lnTo>
                        <a:pt x="105" y="156"/>
                      </a:lnTo>
                      <a:lnTo>
                        <a:pt x="105" y="157"/>
                      </a:lnTo>
                      <a:lnTo>
                        <a:pt x="104" y="157"/>
                      </a:lnTo>
                      <a:lnTo>
                        <a:pt x="103" y="157"/>
                      </a:lnTo>
                      <a:lnTo>
                        <a:pt x="102" y="157"/>
                      </a:lnTo>
                      <a:lnTo>
                        <a:pt x="101" y="157"/>
                      </a:lnTo>
                      <a:lnTo>
                        <a:pt x="100" y="157"/>
                      </a:lnTo>
                      <a:lnTo>
                        <a:pt x="100" y="156"/>
                      </a:lnTo>
                      <a:lnTo>
                        <a:pt x="99" y="155"/>
                      </a:lnTo>
                      <a:lnTo>
                        <a:pt x="99" y="154"/>
                      </a:lnTo>
                      <a:lnTo>
                        <a:pt x="99" y="153"/>
                      </a:lnTo>
                      <a:lnTo>
                        <a:pt x="99" y="152"/>
                      </a:lnTo>
                      <a:lnTo>
                        <a:pt x="98" y="152"/>
                      </a:lnTo>
                      <a:lnTo>
                        <a:pt x="98" y="151"/>
                      </a:lnTo>
                      <a:lnTo>
                        <a:pt x="98" y="150"/>
                      </a:lnTo>
                      <a:lnTo>
                        <a:pt x="99" y="150"/>
                      </a:lnTo>
                      <a:lnTo>
                        <a:pt x="99" y="149"/>
                      </a:lnTo>
                      <a:lnTo>
                        <a:pt x="98" y="149"/>
                      </a:lnTo>
                      <a:lnTo>
                        <a:pt x="97" y="148"/>
                      </a:lnTo>
                      <a:lnTo>
                        <a:pt x="97" y="147"/>
                      </a:lnTo>
                      <a:lnTo>
                        <a:pt x="96" y="147"/>
                      </a:lnTo>
                      <a:lnTo>
                        <a:pt x="96" y="146"/>
                      </a:lnTo>
                      <a:lnTo>
                        <a:pt x="95" y="146"/>
                      </a:lnTo>
                      <a:lnTo>
                        <a:pt x="93" y="146"/>
                      </a:lnTo>
                      <a:lnTo>
                        <a:pt x="92" y="146"/>
                      </a:lnTo>
                      <a:lnTo>
                        <a:pt x="91" y="145"/>
                      </a:lnTo>
                      <a:lnTo>
                        <a:pt x="90" y="145"/>
                      </a:lnTo>
                      <a:lnTo>
                        <a:pt x="90" y="144"/>
                      </a:lnTo>
                      <a:lnTo>
                        <a:pt x="89" y="145"/>
                      </a:lnTo>
                      <a:lnTo>
                        <a:pt x="89" y="144"/>
                      </a:lnTo>
                      <a:lnTo>
                        <a:pt x="88" y="144"/>
                      </a:lnTo>
                      <a:lnTo>
                        <a:pt x="87" y="145"/>
                      </a:lnTo>
                      <a:lnTo>
                        <a:pt x="85" y="145"/>
                      </a:lnTo>
                      <a:lnTo>
                        <a:pt x="83" y="145"/>
                      </a:lnTo>
                      <a:lnTo>
                        <a:pt x="83" y="144"/>
                      </a:lnTo>
                      <a:lnTo>
                        <a:pt x="83" y="143"/>
                      </a:lnTo>
                      <a:lnTo>
                        <a:pt x="84" y="142"/>
                      </a:lnTo>
                      <a:lnTo>
                        <a:pt x="83" y="141"/>
                      </a:lnTo>
                      <a:lnTo>
                        <a:pt x="83" y="140"/>
                      </a:lnTo>
                      <a:lnTo>
                        <a:pt x="83" y="138"/>
                      </a:lnTo>
                      <a:lnTo>
                        <a:pt x="83" y="137"/>
                      </a:lnTo>
                      <a:lnTo>
                        <a:pt x="83" y="136"/>
                      </a:lnTo>
                      <a:lnTo>
                        <a:pt x="83" y="135"/>
                      </a:lnTo>
                      <a:lnTo>
                        <a:pt x="83" y="134"/>
                      </a:lnTo>
                      <a:lnTo>
                        <a:pt x="83" y="133"/>
                      </a:lnTo>
                      <a:lnTo>
                        <a:pt x="83" y="132"/>
                      </a:lnTo>
                      <a:lnTo>
                        <a:pt x="84" y="132"/>
                      </a:lnTo>
                      <a:lnTo>
                        <a:pt x="85" y="132"/>
                      </a:lnTo>
                      <a:lnTo>
                        <a:pt x="86" y="133"/>
                      </a:lnTo>
                      <a:lnTo>
                        <a:pt x="87" y="133"/>
                      </a:lnTo>
                      <a:lnTo>
                        <a:pt x="88" y="132"/>
                      </a:lnTo>
                      <a:lnTo>
                        <a:pt x="88" y="133"/>
                      </a:lnTo>
                      <a:lnTo>
                        <a:pt x="88" y="134"/>
                      </a:lnTo>
                      <a:lnTo>
                        <a:pt x="89" y="134"/>
                      </a:lnTo>
                      <a:lnTo>
                        <a:pt x="89" y="133"/>
                      </a:lnTo>
                      <a:lnTo>
                        <a:pt x="89" y="132"/>
                      </a:lnTo>
                      <a:lnTo>
                        <a:pt x="90" y="132"/>
                      </a:lnTo>
                      <a:lnTo>
                        <a:pt x="90" y="131"/>
                      </a:lnTo>
                      <a:lnTo>
                        <a:pt x="90" y="130"/>
                      </a:lnTo>
                      <a:lnTo>
                        <a:pt x="90" y="129"/>
                      </a:lnTo>
                      <a:lnTo>
                        <a:pt x="90" y="128"/>
                      </a:lnTo>
                      <a:lnTo>
                        <a:pt x="90" y="127"/>
                      </a:lnTo>
                      <a:lnTo>
                        <a:pt x="90" y="126"/>
                      </a:lnTo>
                      <a:lnTo>
                        <a:pt x="90" y="125"/>
                      </a:lnTo>
                      <a:lnTo>
                        <a:pt x="90" y="124"/>
                      </a:lnTo>
                      <a:lnTo>
                        <a:pt x="90" y="123"/>
                      </a:lnTo>
                      <a:lnTo>
                        <a:pt x="90" y="122"/>
                      </a:lnTo>
                      <a:lnTo>
                        <a:pt x="94" y="117"/>
                      </a:lnTo>
                      <a:lnTo>
                        <a:pt x="96" y="115"/>
                      </a:lnTo>
                      <a:lnTo>
                        <a:pt x="98" y="114"/>
                      </a:lnTo>
                      <a:lnTo>
                        <a:pt x="100" y="112"/>
                      </a:lnTo>
                      <a:lnTo>
                        <a:pt x="100" y="110"/>
                      </a:lnTo>
                      <a:lnTo>
                        <a:pt x="103" y="108"/>
                      </a:lnTo>
                      <a:lnTo>
                        <a:pt x="108" y="104"/>
                      </a:lnTo>
                      <a:lnTo>
                        <a:pt x="109" y="105"/>
                      </a:lnTo>
                      <a:lnTo>
                        <a:pt x="110" y="105"/>
                      </a:lnTo>
                      <a:lnTo>
                        <a:pt x="108" y="100"/>
                      </a:lnTo>
                      <a:lnTo>
                        <a:pt x="110" y="96"/>
                      </a:lnTo>
                      <a:lnTo>
                        <a:pt x="109" y="96"/>
                      </a:lnTo>
                      <a:lnTo>
                        <a:pt x="108" y="96"/>
                      </a:lnTo>
                      <a:lnTo>
                        <a:pt x="108" y="95"/>
                      </a:lnTo>
                      <a:lnTo>
                        <a:pt x="107" y="95"/>
                      </a:lnTo>
                      <a:lnTo>
                        <a:pt x="106" y="96"/>
                      </a:lnTo>
                      <a:lnTo>
                        <a:pt x="105" y="95"/>
                      </a:lnTo>
                      <a:lnTo>
                        <a:pt x="106" y="95"/>
                      </a:lnTo>
                      <a:lnTo>
                        <a:pt x="105" y="95"/>
                      </a:lnTo>
                      <a:lnTo>
                        <a:pt x="105" y="94"/>
                      </a:lnTo>
                      <a:lnTo>
                        <a:pt x="104" y="94"/>
                      </a:lnTo>
                      <a:lnTo>
                        <a:pt x="103" y="94"/>
                      </a:lnTo>
                      <a:lnTo>
                        <a:pt x="103" y="95"/>
                      </a:lnTo>
                      <a:lnTo>
                        <a:pt x="102" y="95"/>
                      </a:lnTo>
                      <a:lnTo>
                        <a:pt x="102" y="96"/>
                      </a:lnTo>
                      <a:lnTo>
                        <a:pt x="101" y="96"/>
                      </a:lnTo>
                      <a:lnTo>
                        <a:pt x="100" y="96"/>
                      </a:lnTo>
                      <a:lnTo>
                        <a:pt x="99" y="96"/>
                      </a:lnTo>
                      <a:lnTo>
                        <a:pt x="98" y="96"/>
                      </a:lnTo>
                      <a:lnTo>
                        <a:pt x="97" y="96"/>
                      </a:lnTo>
                      <a:lnTo>
                        <a:pt x="97" y="97"/>
                      </a:lnTo>
                      <a:lnTo>
                        <a:pt x="96" y="97"/>
                      </a:lnTo>
                      <a:lnTo>
                        <a:pt x="95" y="98"/>
                      </a:lnTo>
                      <a:lnTo>
                        <a:pt x="95" y="97"/>
                      </a:lnTo>
                      <a:lnTo>
                        <a:pt x="94" y="97"/>
                      </a:lnTo>
                      <a:lnTo>
                        <a:pt x="94" y="98"/>
                      </a:lnTo>
                      <a:lnTo>
                        <a:pt x="93" y="98"/>
                      </a:lnTo>
                      <a:lnTo>
                        <a:pt x="93" y="97"/>
                      </a:lnTo>
                      <a:lnTo>
                        <a:pt x="92" y="100"/>
                      </a:lnTo>
                      <a:lnTo>
                        <a:pt x="89" y="100"/>
                      </a:lnTo>
                      <a:lnTo>
                        <a:pt x="86" y="101"/>
                      </a:lnTo>
                      <a:lnTo>
                        <a:pt x="84" y="100"/>
                      </a:lnTo>
                      <a:lnTo>
                        <a:pt x="81" y="101"/>
                      </a:lnTo>
                      <a:lnTo>
                        <a:pt x="80" y="102"/>
                      </a:lnTo>
                      <a:lnTo>
                        <a:pt x="79" y="102"/>
                      </a:lnTo>
                      <a:lnTo>
                        <a:pt x="79" y="101"/>
                      </a:lnTo>
                      <a:lnTo>
                        <a:pt x="78" y="101"/>
                      </a:lnTo>
                      <a:lnTo>
                        <a:pt x="77" y="101"/>
                      </a:lnTo>
                      <a:lnTo>
                        <a:pt x="77" y="102"/>
                      </a:lnTo>
                      <a:lnTo>
                        <a:pt x="76" y="103"/>
                      </a:lnTo>
                      <a:lnTo>
                        <a:pt x="75" y="103"/>
                      </a:lnTo>
                      <a:lnTo>
                        <a:pt x="74" y="103"/>
                      </a:lnTo>
                      <a:lnTo>
                        <a:pt x="74" y="104"/>
                      </a:lnTo>
                      <a:lnTo>
                        <a:pt x="72" y="105"/>
                      </a:lnTo>
                      <a:lnTo>
                        <a:pt x="71" y="104"/>
                      </a:lnTo>
                      <a:lnTo>
                        <a:pt x="70" y="104"/>
                      </a:lnTo>
                      <a:lnTo>
                        <a:pt x="69" y="103"/>
                      </a:lnTo>
                      <a:lnTo>
                        <a:pt x="68" y="103"/>
                      </a:lnTo>
                      <a:lnTo>
                        <a:pt x="67" y="102"/>
                      </a:lnTo>
                      <a:lnTo>
                        <a:pt x="66" y="102"/>
                      </a:lnTo>
                      <a:lnTo>
                        <a:pt x="66" y="103"/>
                      </a:lnTo>
                      <a:lnTo>
                        <a:pt x="65" y="102"/>
                      </a:lnTo>
                      <a:lnTo>
                        <a:pt x="65" y="103"/>
                      </a:lnTo>
                      <a:lnTo>
                        <a:pt x="64" y="103"/>
                      </a:lnTo>
                      <a:lnTo>
                        <a:pt x="64" y="104"/>
                      </a:lnTo>
                      <a:lnTo>
                        <a:pt x="63" y="105"/>
                      </a:lnTo>
                      <a:lnTo>
                        <a:pt x="62" y="105"/>
                      </a:lnTo>
                      <a:lnTo>
                        <a:pt x="63" y="105"/>
                      </a:lnTo>
                      <a:lnTo>
                        <a:pt x="63" y="106"/>
                      </a:lnTo>
                      <a:lnTo>
                        <a:pt x="62" y="106"/>
                      </a:lnTo>
                      <a:lnTo>
                        <a:pt x="62" y="107"/>
                      </a:lnTo>
                      <a:lnTo>
                        <a:pt x="63" y="108"/>
                      </a:lnTo>
                      <a:lnTo>
                        <a:pt x="63" y="109"/>
                      </a:lnTo>
                      <a:lnTo>
                        <a:pt x="64" y="109"/>
                      </a:lnTo>
                      <a:lnTo>
                        <a:pt x="65" y="109"/>
                      </a:lnTo>
                      <a:lnTo>
                        <a:pt x="64" y="109"/>
                      </a:lnTo>
                      <a:lnTo>
                        <a:pt x="64" y="110"/>
                      </a:lnTo>
                      <a:lnTo>
                        <a:pt x="63" y="110"/>
                      </a:lnTo>
                      <a:lnTo>
                        <a:pt x="62" y="110"/>
                      </a:lnTo>
                      <a:lnTo>
                        <a:pt x="62" y="111"/>
                      </a:lnTo>
                      <a:lnTo>
                        <a:pt x="61" y="111"/>
                      </a:lnTo>
                      <a:lnTo>
                        <a:pt x="61" y="110"/>
                      </a:lnTo>
                      <a:lnTo>
                        <a:pt x="60" y="110"/>
                      </a:lnTo>
                      <a:lnTo>
                        <a:pt x="59" y="110"/>
                      </a:lnTo>
                      <a:lnTo>
                        <a:pt x="59" y="111"/>
                      </a:lnTo>
                      <a:lnTo>
                        <a:pt x="58" y="111"/>
                      </a:lnTo>
                      <a:lnTo>
                        <a:pt x="58" y="112"/>
                      </a:lnTo>
                      <a:lnTo>
                        <a:pt x="57" y="112"/>
                      </a:lnTo>
                      <a:lnTo>
                        <a:pt x="57" y="113"/>
                      </a:lnTo>
                      <a:lnTo>
                        <a:pt x="56" y="113"/>
                      </a:lnTo>
                      <a:lnTo>
                        <a:pt x="57" y="113"/>
                      </a:lnTo>
                      <a:lnTo>
                        <a:pt x="57" y="114"/>
                      </a:lnTo>
                      <a:lnTo>
                        <a:pt x="56" y="114"/>
                      </a:lnTo>
                      <a:lnTo>
                        <a:pt x="56" y="115"/>
                      </a:lnTo>
                      <a:lnTo>
                        <a:pt x="55" y="115"/>
                      </a:lnTo>
                      <a:lnTo>
                        <a:pt x="55" y="116"/>
                      </a:lnTo>
                      <a:lnTo>
                        <a:pt x="55" y="115"/>
                      </a:lnTo>
                      <a:lnTo>
                        <a:pt x="54" y="115"/>
                      </a:lnTo>
                      <a:lnTo>
                        <a:pt x="54" y="116"/>
                      </a:lnTo>
                      <a:lnTo>
                        <a:pt x="54" y="117"/>
                      </a:lnTo>
                      <a:lnTo>
                        <a:pt x="53" y="117"/>
                      </a:lnTo>
                      <a:lnTo>
                        <a:pt x="53" y="118"/>
                      </a:lnTo>
                      <a:lnTo>
                        <a:pt x="52" y="117"/>
                      </a:lnTo>
                      <a:lnTo>
                        <a:pt x="51" y="117"/>
                      </a:lnTo>
                      <a:lnTo>
                        <a:pt x="50" y="117"/>
                      </a:lnTo>
                      <a:lnTo>
                        <a:pt x="49" y="117"/>
                      </a:lnTo>
                      <a:lnTo>
                        <a:pt x="48" y="117"/>
                      </a:lnTo>
                      <a:lnTo>
                        <a:pt x="47" y="117"/>
                      </a:lnTo>
                      <a:lnTo>
                        <a:pt x="47" y="118"/>
                      </a:lnTo>
                      <a:lnTo>
                        <a:pt x="46" y="119"/>
                      </a:lnTo>
                      <a:lnTo>
                        <a:pt x="45" y="119"/>
                      </a:lnTo>
                      <a:lnTo>
                        <a:pt x="44" y="119"/>
                      </a:lnTo>
                      <a:lnTo>
                        <a:pt x="43" y="119"/>
                      </a:lnTo>
                      <a:lnTo>
                        <a:pt x="43" y="120"/>
                      </a:lnTo>
                      <a:lnTo>
                        <a:pt x="42" y="120"/>
                      </a:lnTo>
                      <a:lnTo>
                        <a:pt x="43" y="120"/>
                      </a:lnTo>
                      <a:lnTo>
                        <a:pt x="43" y="121"/>
                      </a:lnTo>
                      <a:lnTo>
                        <a:pt x="43" y="122"/>
                      </a:lnTo>
                      <a:lnTo>
                        <a:pt x="42" y="122"/>
                      </a:lnTo>
                      <a:lnTo>
                        <a:pt x="41" y="122"/>
                      </a:lnTo>
                      <a:lnTo>
                        <a:pt x="41" y="121"/>
                      </a:lnTo>
                      <a:lnTo>
                        <a:pt x="41" y="120"/>
                      </a:lnTo>
                      <a:lnTo>
                        <a:pt x="40" y="120"/>
                      </a:lnTo>
                      <a:lnTo>
                        <a:pt x="41" y="120"/>
                      </a:lnTo>
                      <a:lnTo>
                        <a:pt x="40" y="120"/>
                      </a:lnTo>
                      <a:lnTo>
                        <a:pt x="39" y="120"/>
                      </a:lnTo>
                      <a:lnTo>
                        <a:pt x="39" y="121"/>
                      </a:lnTo>
                      <a:lnTo>
                        <a:pt x="38" y="121"/>
                      </a:lnTo>
                      <a:lnTo>
                        <a:pt x="38" y="122"/>
                      </a:lnTo>
                      <a:lnTo>
                        <a:pt x="37" y="123"/>
                      </a:lnTo>
                      <a:lnTo>
                        <a:pt x="36" y="124"/>
                      </a:lnTo>
                      <a:lnTo>
                        <a:pt x="37" y="124"/>
                      </a:lnTo>
                      <a:lnTo>
                        <a:pt x="36" y="125"/>
                      </a:lnTo>
                      <a:lnTo>
                        <a:pt x="35" y="125"/>
                      </a:lnTo>
                      <a:lnTo>
                        <a:pt x="34" y="126"/>
                      </a:lnTo>
                      <a:lnTo>
                        <a:pt x="33" y="126"/>
                      </a:lnTo>
                      <a:lnTo>
                        <a:pt x="33" y="125"/>
                      </a:lnTo>
                      <a:lnTo>
                        <a:pt x="32" y="124"/>
                      </a:lnTo>
                      <a:lnTo>
                        <a:pt x="32" y="123"/>
                      </a:lnTo>
                      <a:lnTo>
                        <a:pt x="32" y="122"/>
                      </a:lnTo>
                      <a:lnTo>
                        <a:pt x="31" y="122"/>
                      </a:lnTo>
                      <a:lnTo>
                        <a:pt x="30" y="122"/>
                      </a:lnTo>
                      <a:lnTo>
                        <a:pt x="30" y="123"/>
                      </a:lnTo>
                      <a:lnTo>
                        <a:pt x="29" y="123"/>
                      </a:lnTo>
                      <a:lnTo>
                        <a:pt x="29" y="122"/>
                      </a:lnTo>
                      <a:lnTo>
                        <a:pt x="28" y="122"/>
                      </a:lnTo>
                      <a:lnTo>
                        <a:pt x="27" y="122"/>
                      </a:lnTo>
                      <a:lnTo>
                        <a:pt x="27" y="121"/>
                      </a:lnTo>
                      <a:lnTo>
                        <a:pt x="26" y="121"/>
                      </a:lnTo>
                      <a:lnTo>
                        <a:pt x="26" y="122"/>
                      </a:lnTo>
                      <a:lnTo>
                        <a:pt x="25" y="122"/>
                      </a:lnTo>
                      <a:lnTo>
                        <a:pt x="24" y="122"/>
                      </a:lnTo>
                      <a:lnTo>
                        <a:pt x="22" y="122"/>
                      </a:lnTo>
                      <a:lnTo>
                        <a:pt x="21" y="122"/>
                      </a:lnTo>
                      <a:lnTo>
                        <a:pt x="21" y="121"/>
                      </a:lnTo>
                      <a:lnTo>
                        <a:pt x="20" y="121"/>
                      </a:lnTo>
                      <a:lnTo>
                        <a:pt x="19" y="121"/>
                      </a:lnTo>
                      <a:lnTo>
                        <a:pt x="19" y="120"/>
                      </a:lnTo>
                      <a:lnTo>
                        <a:pt x="19" y="119"/>
                      </a:lnTo>
                      <a:lnTo>
                        <a:pt x="18" y="118"/>
                      </a:lnTo>
                      <a:lnTo>
                        <a:pt x="18" y="117"/>
                      </a:lnTo>
                      <a:lnTo>
                        <a:pt x="17" y="117"/>
                      </a:lnTo>
                      <a:lnTo>
                        <a:pt x="16" y="118"/>
                      </a:lnTo>
                      <a:lnTo>
                        <a:pt x="15" y="118"/>
                      </a:lnTo>
                      <a:lnTo>
                        <a:pt x="15" y="117"/>
                      </a:lnTo>
                      <a:lnTo>
                        <a:pt x="15" y="116"/>
                      </a:lnTo>
                      <a:lnTo>
                        <a:pt x="15" y="115"/>
                      </a:lnTo>
                      <a:lnTo>
                        <a:pt x="14" y="115"/>
                      </a:lnTo>
                      <a:lnTo>
                        <a:pt x="14" y="114"/>
                      </a:lnTo>
                      <a:lnTo>
                        <a:pt x="13" y="114"/>
                      </a:lnTo>
                      <a:lnTo>
                        <a:pt x="12" y="114"/>
                      </a:lnTo>
                      <a:lnTo>
                        <a:pt x="11" y="114"/>
                      </a:lnTo>
                      <a:lnTo>
                        <a:pt x="10" y="115"/>
                      </a:lnTo>
                      <a:lnTo>
                        <a:pt x="9" y="115"/>
                      </a:lnTo>
                      <a:lnTo>
                        <a:pt x="8" y="115"/>
                      </a:lnTo>
                      <a:lnTo>
                        <a:pt x="7" y="115"/>
                      </a:lnTo>
                      <a:lnTo>
                        <a:pt x="7" y="114"/>
                      </a:lnTo>
                      <a:lnTo>
                        <a:pt x="6" y="114"/>
                      </a:lnTo>
                      <a:lnTo>
                        <a:pt x="7" y="114"/>
                      </a:lnTo>
                      <a:lnTo>
                        <a:pt x="7" y="113"/>
                      </a:lnTo>
                      <a:lnTo>
                        <a:pt x="7" y="112"/>
                      </a:lnTo>
                      <a:lnTo>
                        <a:pt x="7" y="111"/>
                      </a:lnTo>
                      <a:lnTo>
                        <a:pt x="7" y="110"/>
                      </a:lnTo>
                      <a:lnTo>
                        <a:pt x="7" y="109"/>
                      </a:lnTo>
                      <a:lnTo>
                        <a:pt x="7" y="108"/>
                      </a:lnTo>
                      <a:lnTo>
                        <a:pt x="8" y="108"/>
                      </a:lnTo>
                      <a:lnTo>
                        <a:pt x="7" y="108"/>
                      </a:lnTo>
                      <a:lnTo>
                        <a:pt x="6" y="108"/>
                      </a:lnTo>
                      <a:lnTo>
                        <a:pt x="6" y="109"/>
                      </a:lnTo>
                      <a:lnTo>
                        <a:pt x="5" y="109"/>
                      </a:lnTo>
                      <a:lnTo>
                        <a:pt x="5" y="108"/>
                      </a:lnTo>
                      <a:lnTo>
                        <a:pt x="5" y="109"/>
                      </a:lnTo>
                      <a:lnTo>
                        <a:pt x="4" y="109"/>
                      </a:lnTo>
                      <a:lnTo>
                        <a:pt x="4" y="110"/>
                      </a:lnTo>
                      <a:lnTo>
                        <a:pt x="3" y="111"/>
                      </a:lnTo>
                      <a:lnTo>
                        <a:pt x="2" y="111"/>
                      </a:lnTo>
                      <a:lnTo>
                        <a:pt x="2" y="110"/>
                      </a:lnTo>
                      <a:lnTo>
                        <a:pt x="1" y="110"/>
                      </a:lnTo>
                      <a:lnTo>
                        <a:pt x="1" y="109"/>
                      </a:lnTo>
                      <a:lnTo>
                        <a:pt x="0" y="11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567" name="Freeform 5013"/>
                <p:cNvSpPr>
                  <a:spLocks/>
                </p:cNvSpPr>
                <p:nvPr/>
              </p:nvSpPr>
              <p:spPr bwMode="auto">
                <a:xfrm>
                  <a:off x="4953600" y="2905200"/>
                  <a:ext cx="376237" cy="227013"/>
                </a:xfrm>
                <a:custGeom>
                  <a:avLst/>
                  <a:gdLst>
                    <a:gd name="T0" fmla="*/ 2147483647 w 237"/>
                    <a:gd name="T1" fmla="*/ 2147483647 h 143"/>
                    <a:gd name="T2" fmla="*/ 2147483647 w 237"/>
                    <a:gd name="T3" fmla="*/ 2147483647 h 143"/>
                    <a:gd name="T4" fmla="*/ 2147483647 w 237"/>
                    <a:gd name="T5" fmla="*/ 2147483647 h 143"/>
                    <a:gd name="T6" fmla="*/ 2147483647 w 237"/>
                    <a:gd name="T7" fmla="*/ 2147483647 h 143"/>
                    <a:gd name="T8" fmla="*/ 2147483647 w 237"/>
                    <a:gd name="T9" fmla="*/ 2147483647 h 143"/>
                    <a:gd name="T10" fmla="*/ 2147483647 w 237"/>
                    <a:gd name="T11" fmla="*/ 2147483647 h 143"/>
                    <a:gd name="T12" fmla="*/ 2147483647 w 237"/>
                    <a:gd name="T13" fmla="*/ 2147483647 h 143"/>
                    <a:gd name="T14" fmla="*/ 2147483647 w 237"/>
                    <a:gd name="T15" fmla="*/ 2147483647 h 143"/>
                    <a:gd name="T16" fmla="*/ 2147483647 w 237"/>
                    <a:gd name="T17" fmla="*/ 2147483647 h 143"/>
                    <a:gd name="T18" fmla="*/ 2147483647 w 237"/>
                    <a:gd name="T19" fmla="*/ 2147483647 h 143"/>
                    <a:gd name="T20" fmla="*/ 2147483647 w 237"/>
                    <a:gd name="T21" fmla="*/ 2147483647 h 143"/>
                    <a:gd name="T22" fmla="*/ 2147483647 w 237"/>
                    <a:gd name="T23" fmla="*/ 2147483647 h 143"/>
                    <a:gd name="T24" fmla="*/ 2147483647 w 237"/>
                    <a:gd name="T25" fmla="*/ 2147483647 h 143"/>
                    <a:gd name="T26" fmla="*/ 2147483647 w 237"/>
                    <a:gd name="T27" fmla="*/ 2147483647 h 143"/>
                    <a:gd name="T28" fmla="*/ 2147483647 w 237"/>
                    <a:gd name="T29" fmla="*/ 2147483647 h 143"/>
                    <a:gd name="T30" fmla="*/ 2147483647 w 237"/>
                    <a:gd name="T31" fmla="*/ 2147483647 h 143"/>
                    <a:gd name="T32" fmla="*/ 2147483647 w 237"/>
                    <a:gd name="T33" fmla="*/ 2147483647 h 143"/>
                    <a:gd name="T34" fmla="*/ 2147483647 w 237"/>
                    <a:gd name="T35" fmla="*/ 2147483647 h 143"/>
                    <a:gd name="T36" fmla="*/ 2147483647 w 237"/>
                    <a:gd name="T37" fmla="*/ 2147483647 h 143"/>
                    <a:gd name="T38" fmla="*/ 2147483647 w 237"/>
                    <a:gd name="T39" fmla="*/ 2147483647 h 143"/>
                    <a:gd name="T40" fmla="*/ 2147483647 w 237"/>
                    <a:gd name="T41" fmla="*/ 2147483647 h 143"/>
                    <a:gd name="T42" fmla="*/ 2147483647 w 237"/>
                    <a:gd name="T43" fmla="*/ 2147483647 h 143"/>
                    <a:gd name="T44" fmla="*/ 2147483647 w 237"/>
                    <a:gd name="T45" fmla="*/ 2147483647 h 143"/>
                    <a:gd name="T46" fmla="*/ 2147483647 w 237"/>
                    <a:gd name="T47" fmla="*/ 2147483647 h 143"/>
                    <a:gd name="T48" fmla="*/ 2147483647 w 237"/>
                    <a:gd name="T49" fmla="*/ 2147483647 h 143"/>
                    <a:gd name="T50" fmla="*/ 2147483647 w 237"/>
                    <a:gd name="T51" fmla="*/ 2147483647 h 143"/>
                    <a:gd name="T52" fmla="*/ 2147483647 w 237"/>
                    <a:gd name="T53" fmla="*/ 2147483647 h 143"/>
                    <a:gd name="T54" fmla="*/ 2147483647 w 237"/>
                    <a:gd name="T55" fmla="*/ 2147483647 h 143"/>
                    <a:gd name="T56" fmla="*/ 2147483647 w 237"/>
                    <a:gd name="T57" fmla="*/ 2147483647 h 143"/>
                    <a:gd name="T58" fmla="*/ 2147483647 w 237"/>
                    <a:gd name="T59" fmla="*/ 2147483647 h 143"/>
                    <a:gd name="T60" fmla="*/ 2147483647 w 237"/>
                    <a:gd name="T61" fmla="*/ 2147483647 h 143"/>
                    <a:gd name="T62" fmla="*/ 2147483647 w 237"/>
                    <a:gd name="T63" fmla="*/ 2147483647 h 143"/>
                    <a:gd name="T64" fmla="*/ 2147483647 w 237"/>
                    <a:gd name="T65" fmla="*/ 2147483647 h 143"/>
                    <a:gd name="T66" fmla="*/ 2147483647 w 237"/>
                    <a:gd name="T67" fmla="*/ 2147483647 h 143"/>
                    <a:gd name="T68" fmla="*/ 2147483647 w 237"/>
                    <a:gd name="T69" fmla="*/ 2147483647 h 143"/>
                    <a:gd name="T70" fmla="*/ 2147483647 w 237"/>
                    <a:gd name="T71" fmla="*/ 2147483647 h 143"/>
                    <a:gd name="T72" fmla="*/ 2147483647 w 237"/>
                    <a:gd name="T73" fmla="*/ 2147483647 h 143"/>
                    <a:gd name="T74" fmla="*/ 2147483647 w 237"/>
                    <a:gd name="T75" fmla="*/ 2147483647 h 143"/>
                    <a:gd name="T76" fmla="*/ 2147483647 w 237"/>
                    <a:gd name="T77" fmla="*/ 2147483647 h 143"/>
                    <a:gd name="T78" fmla="*/ 2147483647 w 237"/>
                    <a:gd name="T79" fmla="*/ 2147483647 h 143"/>
                    <a:gd name="T80" fmla="*/ 2147483647 w 237"/>
                    <a:gd name="T81" fmla="*/ 2147483647 h 143"/>
                    <a:gd name="T82" fmla="*/ 2147483647 w 237"/>
                    <a:gd name="T83" fmla="*/ 2147483647 h 143"/>
                    <a:gd name="T84" fmla="*/ 2147483647 w 237"/>
                    <a:gd name="T85" fmla="*/ 2147483647 h 143"/>
                    <a:gd name="T86" fmla="*/ 2147483647 w 237"/>
                    <a:gd name="T87" fmla="*/ 2147483647 h 143"/>
                    <a:gd name="T88" fmla="*/ 2147483647 w 237"/>
                    <a:gd name="T89" fmla="*/ 2147483647 h 143"/>
                    <a:gd name="T90" fmla="*/ 2147483647 w 237"/>
                    <a:gd name="T91" fmla="*/ 2147483647 h 143"/>
                    <a:gd name="T92" fmla="*/ 2147483647 w 237"/>
                    <a:gd name="T93" fmla="*/ 2147483647 h 143"/>
                    <a:gd name="T94" fmla="*/ 2147483647 w 237"/>
                    <a:gd name="T95" fmla="*/ 2147483647 h 143"/>
                    <a:gd name="T96" fmla="*/ 2147483647 w 237"/>
                    <a:gd name="T97" fmla="*/ 2147483647 h 143"/>
                    <a:gd name="T98" fmla="*/ 2147483647 w 237"/>
                    <a:gd name="T99" fmla="*/ 2147483647 h 143"/>
                    <a:gd name="T100" fmla="*/ 2147483647 w 237"/>
                    <a:gd name="T101" fmla="*/ 2147483647 h 143"/>
                    <a:gd name="T102" fmla="*/ 2147483647 w 237"/>
                    <a:gd name="T103" fmla="*/ 2147483647 h 143"/>
                    <a:gd name="T104" fmla="*/ 2147483647 w 237"/>
                    <a:gd name="T105" fmla="*/ 2147483647 h 143"/>
                    <a:gd name="T106" fmla="*/ 2147483647 w 237"/>
                    <a:gd name="T107" fmla="*/ 2147483647 h 143"/>
                    <a:gd name="T108" fmla="*/ 2147483647 w 237"/>
                    <a:gd name="T109" fmla="*/ 2147483647 h 143"/>
                    <a:gd name="T110" fmla="*/ 2147483647 w 237"/>
                    <a:gd name="T111" fmla="*/ 2147483647 h 143"/>
                    <a:gd name="T112" fmla="*/ 2147483647 w 237"/>
                    <a:gd name="T113" fmla="*/ 2147483647 h 143"/>
                    <a:gd name="T114" fmla="*/ 2147483647 w 237"/>
                    <a:gd name="T115" fmla="*/ 2147483647 h 143"/>
                    <a:gd name="T116" fmla="*/ 2147483647 w 237"/>
                    <a:gd name="T117" fmla="*/ 2147483647 h 143"/>
                    <a:gd name="T118" fmla="*/ 2147483647 w 237"/>
                    <a:gd name="T119" fmla="*/ 2147483647 h 143"/>
                    <a:gd name="T120" fmla="*/ 2147483647 w 237"/>
                    <a:gd name="T121" fmla="*/ 2147483647 h 143"/>
                    <a:gd name="T122" fmla="*/ 0 w 237"/>
                    <a:gd name="T123" fmla="*/ 2147483647 h 143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237"/>
                    <a:gd name="T187" fmla="*/ 0 h 143"/>
                    <a:gd name="T188" fmla="*/ 237 w 237"/>
                    <a:gd name="T189" fmla="*/ 143 h 143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237" h="143">
                      <a:moveTo>
                        <a:pt x="0" y="34"/>
                      </a:moveTo>
                      <a:lnTo>
                        <a:pt x="1" y="33"/>
                      </a:lnTo>
                      <a:lnTo>
                        <a:pt x="2" y="33"/>
                      </a:lnTo>
                      <a:lnTo>
                        <a:pt x="3" y="32"/>
                      </a:lnTo>
                      <a:lnTo>
                        <a:pt x="3" y="31"/>
                      </a:lnTo>
                      <a:lnTo>
                        <a:pt x="4" y="31"/>
                      </a:lnTo>
                      <a:lnTo>
                        <a:pt x="5" y="31"/>
                      </a:lnTo>
                      <a:lnTo>
                        <a:pt x="6" y="30"/>
                      </a:lnTo>
                      <a:lnTo>
                        <a:pt x="7" y="29"/>
                      </a:lnTo>
                      <a:lnTo>
                        <a:pt x="7" y="28"/>
                      </a:lnTo>
                      <a:lnTo>
                        <a:pt x="7" y="27"/>
                      </a:lnTo>
                      <a:lnTo>
                        <a:pt x="8" y="26"/>
                      </a:lnTo>
                      <a:lnTo>
                        <a:pt x="9" y="25"/>
                      </a:lnTo>
                      <a:lnTo>
                        <a:pt x="10" y="24"/>
                      </a:lnTo>
                      <a:lnTo>
                        <a:pt x="11" y="23"/>
                      </a:lnTo>
                      <a:lnTo>
                        <a:pt x="12" y="23"/>
                      </a:lnTo>
                      <a:lnTo>
                        <a:pt x="13" y="23"/>
                      </a:lnTo>
                      <a:lnTo>
                        <a:pt x="14" y="23"/>
                      </a:lnTo>
                      <a:lnTo>
                        <a:pt x="15" y="23"/>
                      </a:lnTo>
                      <a:lnTo>
                        <a:pt x="16" y="23"/>
                      </a:lnTo>
                      <a:lnTo>
                        <a:pt x="17" y="23"/>
                      </a:lnTo>
                      <a:lnTo>
                        <a:pt x="17" y="22"/>
                      </a:lnTo>
                      <a:lnTo>
                        <a:pt x="19" y="22"/>
                      </a:lnTo>
                      <a:lnTo>
                        <a:pt x="20" y="22"/>
                      </a:lnTo>
                      <a:lnTo>
                        <a:pt x="21" y="22"/>
                      </a:lnTo>
                      <a:lnTo>
                        <a:pt x="21" y="21"/>
                      </a:lnTo>
                      <a:lnTo>
                        <a:pt x="22" y="20"/>
                      </a:lnTo>
                      <a:lnTo>
                        <a:pt x="23" y="20"/>
                      </a:lnTo>
                      <a:lnTo>
                        <a:pt x="23" y="19"/>
                      </a:lnTo>
                      <a:lnTo>
                        <a:pt x="23" y="18"/>
                      </a:lnTo>
                      <a:lnTo>
                        <a:pt x="24" y="18"/>
                      </a:lnTo>
                      <a:lnTo>
                        <a:pt x="24" y="17"/>
                      </a:lnTo>
                      <a:lnTo>
                        <a:pt x="25" y="17"/>
                      </a:lnTo>
                      <a:lnTo>
                        <a:pt x="25" y="16"/>
                      </a:lnTo>
                      <a:lnTo>
                        <a:pt x="26" y="16"/>
                      </a:lnTo>
                      <a:lnTo>
                        <a:pt x="27" y="15"/>
                      </a:lnTo>
                      <a:lnTo>
                        <a:pt x="27" y="14"/>
                      </a:lnTo>
                      <a:lnTo>
                        <a:pt x="28" y="14"/>
                      </a:lnTo>
                      <a:lnTo>
                        <a:pt x="29" y="14"/>
                      </a:lnTo>
                      <a:lnTo>
                        <a:pt x="30" y="13"/>
                      </a:lnTo>
                      <a:lnTo>
                        <a:pt x="29" y="12"/>
                      </a:lnTo>
                      <a:lnTo>
                        <a:pt x="30" y="12"/>
                      </a:lnTo>
                      <a:lnTo>
                        <a:pt x="31" y="11"/>
                      </a:lnTo>
                      <a:lnTo>
                        <a:pt x="32" y="11"/>
                      </a:lnTo>
                      <a:lnTo>
                        <a:pt x="32" y="10"/>
                      </a:lnTo>
                      <a:lnTo>
                        <a:pt x="33" y="10"/>
                      </a:lnTo>
                      <a:lnTo>
                        <a:pt x="33" y="8"/>
                      </a:lnTo>
                      <a:lnTo>
                        <a:pt x="34" y="6"/>
                      </a:lnTo>
                      <a:lnTo>
                        <a:pt x="34" y="5"/>
                      </a:lnTo>
                      <a:lnTo>
                        <a:pt x="34" y="4"/>
                      </a:lnTo>
                      <a:lnTo>
                        <a:pt x="34" y="3"/>
                      </a:lnTo>
                      <a:lnTo>
                        <a:pt x="35" y="2"/>
                      </a:lnTo>
                      <a:lnTo>
                        <a:pt x="36" y="2"/>
                      </a:lnTo>
                      <a:lnTo>
                        <a:pt x="37" y="2"/>
                      </a:lnTo>
                      <a:lnTo>
                        <a:pt x="37" y="1"/>
                      </a:lnTo>
                      <a:lnTo>
                        <a:pt x="38" y="0"/>
                      </a:lnTo>
                      <a:lnTo>
                        <a:pt x="39" y="0"/>
                      </a:lnTo>
                      <a:lnTo>
                        <a:pt x="40" y="0"/>
                      </a:lnTo>
                      <a:lnTo>
                        <a:pt x="40" y="1"/>
                      </a:lnTo>
                      <a:lnTo>
                        <a:pt x="41" y="3"/>
                      </a:lnTo>
                      <a:lnTo>
                        <a:pt x="41" y="4"/>
                      </a:lnTo>
                      <a:lnTo>
                        <a:pt x="42" y="4"/>
                      </a:lnTo>
                      <a:lnTo>
                        <a:pt x="42" y="5"/>
                      </a:lnTo>
                      <a:lnTo>
                        <a:pt x="42" y="6"/>
                      </a:lnTo>
                      <a:lnTo>
                        <a:pt x="43" y="6"/>
                      </a:lnTo>
                      <a:lnTo>
                        <a:pt x="43" y="7"/>
                      </a:lnTo>
                      <a:lnTo>
                        <a:pt x="43" y="8"/>
                      </a:lnTo>
                      <a:lnTo>
                        <a:pt x="44" y="9"/>
                      </a:lnTo>
                      <a:lnTo>
                        <a:pt x="44" y="10"/>
                      </a:lnTo>
                      <a:lnTo>
                        <a:pt x="44" y="11"/>
                      </a:lnTo>
                      <a:lnTo>
                        <a:pt x="43" y="12"/>
                      </a:lnTo>
                      <a:lnTo>
                        <a:pt x="44" y="12"/>
                      </a:lnTo>
                      <a:lnTo>
                        <a:pt x="44" y="13"/>
                      </a:lnTo>
                      <a:lnTo>
                        <a:pt x="46" y="12"/>
                      </a:lnTo>
                      <a:lnTo>
                        <a:pt x="46" y="13"/>
                      </a:lnTo>
                      <a:lnTo>
                        <a:pt x="47" y="14"/>
                      </a:lnTo>
                      <a:lnTo>
                        <a:pt x="47" y="15"/>
                      </a:lnTo>
                      <a:lnTo>
                        <a:pt x="48" y="14"/>
                      </a:lnTo>
                      <a:lnTo>
                        <a:pt x="48" y="15"/>
                      </a:lnTo>
                      <a:lnTo>
                        <a:pt x="49" y="14"/>
                      </a:lnTo>
                      <a:lnTo>
                        <a:pt x="49" y="13"/>
                      </a:lnTo>
                      <a:lnTo>
                        <a:pt x="50" y="13"/>
                      </a:lnTo>
                      <a:lnTo>
                        <a:pt x="50" y="12"/>
                      </a:lnTo>
                      <a:lnTo>
                        <a:pt x="51" y="12"/>
                      </a:lnTo>
                      <a:lnTo>
                        <a:pt x="52" y="11"/>
                      </a:lnTo>
                      <a:lnTo>
                        <a:pt x="53" y="12"/>
                      </a:lnTo>
                      <a:lnTo>
                        <a:pt x="54" y="11"/>
                      </a:lnTo>
                      <a:lnTo>
                        <a:pt x="55" y="11"/>
                      </a:lnTo>
                      <a:lnTo>
                        <a:pt x="56" y="11"/>
                      </a:lnTo>
                      <a:lnTo>
                        <a:pt x="57" y="12"/>
                      </a:lnTo>
                      <a:lnTo>
                        <a:pt x="58" y="12"/>
                      </a:lnTo>
                      <a:lnTo>
                        <a:pt x="59" y="12"/>
                      </a:lnTo>
                      <a:lnTo>
                        <a:pt x="59" y="13"/>
                      </a:lnTo>
                      <a:lnTo>
                        <a:pt x="59" y="14"/>
                      </a:lnTo>
                      <a:lnTo>
                        <a:pt x="59" y="15"/>
                      </a:lnTo>
                      <a:lnTo>
                        <a:pt x="60" y="15"/>
                      </a:lnTo>
                      <a:lnTo>
                        <a:pt x="60" y="16"/>
                      </a:lnTo>
                      <a:lnTo>
                        <a:pt x="61" y="17"/>
                      </a:lnTo>
                      <a:lnTo>
                        <a:pt x="62" y="17"/>
                      </a:lnTo>
                      <a:lnTo>
                        <a:pt x="63" y="17"/>
                      </a:lnTo>
                      <a:lnTo>
                        <a:pt x="63" y="18"/>
                      </a:lnTo>
                      <a:lnTo>
                        <a:pt x="64" y="19"/>
                      </a:lnTo>
                      <a:lnTo>
                        <a:pt x="66" y="19"/>
                      </a:lnTo>
                      <a:lnTo>
                        <a:pt x="67" y="20"/>
                      </a:lnTo>
                      <a:lnTo>
                        <a:pt x="68" y="21"/>
                      </a:lnTo>
                      <a:lnTo>
                        <a:pt x="70" y="22"/>
                      </a:lnTo>
                      <a:lnTo>
                        <a:pt x="71" y="23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5"/>
                      </a:lnTo>
                      <a:lnTo>
                        <a:pt x="73" y="25"/>
                      </a:lnTo>
                      <a:lnTo>
                        <a:pt x="73" y="26"/>
                      </a:lnTo>
                      <a:lnTo>
                        <a:pt x="74" y="27"/>
                      </a:lnTo>
                      <a:lnTo>
                        <a:pt x="74" y="28"/>
                      </a:lnTo>
                      <a:lnTo>
                        <a:pt x="75" y="29"/>
                      </a:lnTo>
                      <a:lnTo>
                        <a:pt x="75" y="30"/>
                      </a:lnTo>
                      <a:lnTo>
                        <a:pt x="76" y="30"/>
                      </a:lnTo>
                      <a:lnTo>
                        <a:pt x="76" y="31"/>
                      </a:lnTo>
                      <a:lnTo>
                        <a:pt x="77" y="31"/>
                      </a:lnTo>
                      <a:lnTo>
                        <a:pt x="76" y="32"/>
                      </a:lnTo>
                      <a:lnTo>
                        <a:pt x="77" y="32"/>
                      </a:lnTo>
                      <a:lnTo>
                        <a:pt x="77" y="33"/>
                      </a:lnTo>
                      <a:lnTo>
                        <a:pt x="77" y="34"/>
                      </a:lnTo>
                      <a:lnTo>
                        <a:pt x="78" y="35"/>
                      </a:lnTo>
                      <a:lnTo>
                        <a:pt x="77" y="35"/>
                      </a:lnTo>
                      <a:lnTo>
                        <a:pt x="77" y="36"/>
                      </a:lnTo>
                      <a:lnTo>
                        <a:pt x="77" y="35"/>
                      </a:lnTo>
                      <a:lnTo>
                        <a:pt x="78" y="35"/>
                      </a:lnTo>
                      <a:lnTo>
                        <a:pt x="79" y="34"/>
                      </a:lnTo>
                      <a:lnTo>
                        <a:pt x="80" y="34"/>
                      </a:lnTo>
                      <a:lnTo>
                        <a:pt x="83" y="36"/>
                      </a:lnTo>
                      <a:lnTo>
                        <a:pt x="83" y="37"/>
                      </a:lnTo>
                      <a:lnTo>
                        <a:pt x="82" y="37"/>
                      </a:lnTo>
                      <a:lnTo>
                        <a:pt x="82" y="38"/>
                      </a:lnTo>
                      <a:lnTo>
                        <a:pt x="82" y="39"/>
                      </a:lnTo>
                      <a:lnTo>
                        <a:pt x="83" y="39"/>
                      </a:lnTo>
                      <a:lnTo>
                        <a:pt x="84" y="39"/>
                      </a:lnTo>
                      <a:lnTo>
                        <a:pt x="85" y="38"/>
                      </a:lnTo>
                      <a:lnTo>
                        <a:pt x="86" y="37"/>
                      </a:lnTo>
                      <a:lnTo>
                        <a:pt x="87" y="37"/>
                      </a:lnTo>
                      <a:lnTo>
                        <a:pt x="88" y="38"/>
                      </a:lnTo>
                      <a:lnTo>
                        <a:pt x="89" y="38"/>
                      </a:lnTo>
                      <a:lnTo>
                        <a:pt x="89" y="39"/>
                      </a:lnTo>
                      <a:lnTo>
                        <a:pt x="90" y="40"/>
                      </a:lnTo>
                      <a:lnTo>
                        <a:pt x="90" y="41"/>
                      </a:lnTo>
                      <a:lnTo>
                        <a:pt x="90" y="42"/>
                      </a:lnTo>
                      <a:lnTo>
                        <a:pt x="90" y="43"/>
                      </a:lnTo>
                      <a:lnTo>
                        <a:pt x="91" y="43"/>
                      </a:lnTo>
                      <a:lnTo>
                        <a:pt x="92" y="43"/>
                      </a:lnTo>
                      <a:lnTo>
                        <a:pt x="93" y="44"/>
                      </a:lnTo>
                      <a:lnTo>
                        <a:pt x="93" y="45"/>
                      </a:lnTo>
                      <a:lnTo>
                        <a:pt x="94" y="47"/>
                      </a:lnTo>
                      <a:lnTo>
                        <a:pt x="95" y="47"/>
                      </a:lnTo>
                      <a:lnTo>
                        <a:pt x="95" y="48"/>
                      </a:lnTo>
                      <a:lnTo>
                        <a:pt x="96" y="48"/>
                      </a:lnTo>
                      <a:lnTo>
                        <a:pt x="96" y="49"/>
                      </a:lnTo>
                      <a:lnTo>
                        <a:pt x="97" y="50"/>
                      </a:lnTo>
                      <a:lnTo>
                        <a:pt x="98" y="50"/>
                      </a:lnTo>
                      <a:lnTo>
                        <a:pt x="98" y="49"/>
                      </a:lnTo>
                      <a:lnTo>
                        <a:pt x="99" y="49"/>
                      </a:lnTo>
                      <a:lnTo>
                        <a:pt x="99" y="48"/>
                      </a:lnTo>
                      <a:lnTo>
                        <a:pt x="98" y="48"/>
                      </a:lnTo>
                      <a:lnTo>
                        <a:pt x="98" y="47"/>
                      </a:lnTo>
                      <a:lnTo>
                        <a:pt x="99" y="47"/>
                      </a:lnTo>
                      <a:lnTo>
                        <a:pt x="100" y="47"/>
                      </a:lnTo>
                      <a:lnTo>
                        <a:pt x="100" y="46"/>
                      </a:lnTo>
                      <a:lnTo>
                        <a:pt x="100" y="45"/>
                      </a:lnTo>
                      <a:lnTo>
                        <a:pt x="100" y="44"/>
                      </a:lnTo>
                      <a:lnTo>
                        <a:pt x="101" y="44"/>
                      </a:lnTo>
                      <a:lnTo>
                        <a:pt x="101" y="43"/>
                      </a:lnTo>
                      <a:lnTo>
                        <a:pt x="102" y="42"/>
                      </a:lnTo>
                      <a:lnTo>
                        <a:pt x="103" y="42"/>
                      </a:lnTo>
                      <a:lnTo>
                        <a:pt x="104" y="42"/>
                      </a:lnTo>
                      <a:lnTo>
                        <a:pt x="104" y="41"/>
                      </a:lnTo>
                      <a:lnTo>
                        <a:pt x="105" y="41"/>
                      </a:lnTo>
                      <a:lnTo>
                        <a:pt x="105" y="42"/>
                      </a:lnTo>
                      <a:lnTo>
                        <a:pt x="106" y="42"/>
                      </a:lnTo>
                      <a:lnTo>
                        <a:pt x="106" y="43"/>
                      </a:lnTo>
                      <a:lnTo>
                        <a:pt x="107" y="43"/>
                      </a:lnTo>
                      <a:lnTo>
                        <a:pt x="110" y="44"/>
                      </a:lnTo>
                      <a:lnTo>
                        <a:pt x="113" y="43"/>
                      </a:lnTo>
                      <a:lnTo>
                        <a:pt x="118" y="44"/>
                      </a:lnTo>
                      <a:lnTo>
                        <a:pt x="120" y="46"/>
                      </a:lnTo>
                      <a:lnTo>
                        <a:pt x="120" y="47"/>
                      </a:lnTo>
                      <a:lnTo>
                        <a:pt x="121" y="47"/>
                      </a:lnTo>
                      <a:lnTo>
                        <a:pt x="121" y="48"/>
                      </a:lnTo>
                      <a:lnTo>
                        <a:pt x="122" y="48"/>
                      </a:lnTo>
                      <a:lnTo>
                        <a:pt x="122" y="49"/>
                      </a:lnTo>
                      <a:lnTo>
                        <a:pt x="123" y="49"/>
                      </a:lnTo>
                      <a:lnTo>
                        <a:pt x="123" y="48"/>
                      </a:lnTo>
                      <a:lnTo>
                        <a:pt x="123" y="47"/>
                      </a:lnTo>
                      <a:lnTo>
                        <a:pt x="132" y="45"/>
                      </a:lnTo>
                      <a:lnTo>
                        <a:pt x="133" y="45"/>
                      </a:lnTo>
                      <a:lnTo>
                        <a:pt x="133" y="43"/>
                      </a:lnTo>
                      <a:lnTo>
                        <a:pt x="134" y="43"/>
                      </a:lnTo>
                      <a:lnTo>
                        <a:pt x="135" y="43"/>
                      </a:lnTo>
                      <a:lnTo>
                        <a:pt x="136" y="43"/>
                      </a:lnTo>
                      <a:lnTo>
                        <a:pt x="136" y="42"/>
                      </a:lnTo>
                      <a:lnTo>
                        <a:pt x="137" y="42"/>
                      </a:lnTo>
                      <a:lnTo>
                        <a:pt x="138" y="41"/>
                      </a:lnTo>
                      <a:lnTo>
                        <a:pt x="138" y="42"/>
                      </a:lnTo>
                      <a:lnTo>
                        <a:pt x="139" y="43"/>
                      </a:lnTo>
                      <a:lnTo>
                        <a:pt x="140" y="42"/>
                      </a:lnTo>
                      <a:lnTo>
                        <a:pt x="141" y="43"/>
                      </a:lnTo>
                      <a:lnTo>
                        <a:pt x="141" y="42"/>
                      </a:lnTo>
                      <a:lnTo>
                        <a:pt x="142" y="42"/>
                      </a:lnTo>
                      <a:lnTo>
                        <a:pt x="143" y="42"/>
                      </a:lnTo>
                      <a:lnTo>
                        <a:pt x="143" y="43"/>
                      </a:lnTo>
                      <a:lnTo>
                        <a:pt x="144" y="42"/>
                      </a:lnTo>
                      <a:lnTo>
                        <a:pt x="144" y="43"/>
                      </a:lnTo>
                      <a:lnTo>
                        <a:pt x="144" y="42"/>
                      </a:lnTo>
                      <a:lnTo>
                        <a:pt x="144" y="41"/>
                      </a:lnTo>
                      <a:lnTo>
                        <a:pt x="145" y="42"/>
                      </a:lnTo>
                      <a:lnTo>
                        <a:pt x="145" y="41"/>
                      </a:lnTo>
                      <a:lnTo>
                        <a:pt x="146" y="41"/>
                      </a:lnTo>
                      <a:lnTo>
                        <a:pt x="146" y="40"/>
                      </a:lnTo>
                      <a:lnTo>
                        <a:pt x="147" y="40"/>
                      </a:lnTo>
                      <a:lnTo>
                        <a:pt x="147" y="39"/>
                      </a:lnTo>
                      <a:lnTo>
                        <a:pt x="148" y="39"/>
                      </a:lnTo>
                      <a:lnTo>
                        <a:pt x="148" y="40"/>
                      </a:lnTo>
                      <a:lnTo>
                        <a:pt x="148" y="39"/>
                      </a:lnTo>
                      <a:lnTo>
                        <a:pt x="148" y="40"/>
                      </a:lnTo>
                      <a:lnTo>
                        <a:pt x="148" y="39"/>
                      </a:lnTo>
                      <a:lnTo>
                        <a:pt x="149" y="39"/>
                      </a:lnTo>
                      <a:lnTo>
                        <a:pt x="150" y="39"/>
                      </a:lnTo>
                      <a:lnTo>
                        <a:pt x="151" y="39"/>
                      </a:lnTo>
                      <a:lnTo>
                        <a:pt x="151" y="40"/>
                      </a:lnTo>
                      <a:lnTo>
                        <a:pt x="152" y="40"/>
                      </a:lnTo>
                      <a:lnTo>
                        <a:pt x="153" y="40"/>
                      </a:lnTo>
                      <a:lnTo>
                        <a:pt x="154" y="40"/>
                      </a:lnTo>
                      <a:lnTo>
                        <a:pt x="153" y="39"/>
                      </a:lnTo>
                      <a:lnTo>
                        <a:pt x="153" y="38"/>
                      </a:lnTo>
                      <a:lnTo>
                        <a:pt x="152" y="37"/>
                      </a:lnTo>
                      <a:lnTo>
                        <a:pt x="152" y="36"/>
                      </a:lnTo>
                      <a:lnTo>
                        <a:pt x="151" y="36"/>
                      </a:lnTo>
                      <a:lnTo>
                        <a:pt x="151" y="35"/>
                      </a:lnTo>
                      <a:lnTo>
                        <a:pt x="151" y="34"/>
                      </a:lnTo>
                      <a:lnTo>
                        <a:pt x="152" y="34"/>
                      </a:lnTo>
                      <a:lnTo>
                        <a:pt x="153" y="34"/>
                      </a:lnTo>
                      <a:lnTo>
                        <a:pt x="154" y="34"/>
                      </a:lnTo>
                      <a:lnTo>
                        <a:pt x="155" y="33"/>
                      </a:lnTo>
                      <a:lnTo>
                        <a:pt x="155" y="32"/>
                      </a:lnTo>
                      <a:lnTo>
                        <a:pt x="156" y="32"/>
                      </a:lnTo>
                      <a:lnTo>
                        <a:pt x="156" y="31"/>
                      </a:lnTo>
                      <a:lnTo>
                        <a:pt x="157" y="30"/>
                      </a:lnTo>
                      <a:lnTo>
                        <a:pt x="158" y="30"/>
                      </a:lnTo>
                      <a:lnTo>
                        <a:pt x="159" y="30"/>
                      </a:lnTo>
                      <a:lnTo>
                        <a:pt x="160" y="30"/>
                      </a:lnTo>
                      <a:lnTo>
                        <a:pt x="161" y="30"/>
                      </a:lnTo>
                      <a:lnTo>
                        <a:pt x="162" y="30"/>
                      </a:lnTo>
                      <a:lnTo>
                        <a:pt x="164" y="29"/>
                      </a:lnTo>
                      <a:lnTo>
                        <a:pt x="164" y="28"/>
                      </a:lnTo>
                      <a:lnTo>
                        <a:pt x="164" y="27"/>
                      </a:lnTo>
                      <a:lnTo>
                        <a:pt x="163" y="26"/>
                      </a:lnTo>
                      <a:lnTo>
                        <a:pt x="163" y="25"/>
                      </a:lnTo>
                      <a:lnTo>
                        <a:pt x="163" y="24"/>
                      </a:lnTo>
                      <a:lnTo>
                        <a:pt x="165" y="24"/>
                      </a:lnTo>
                      <a:lnTo>
                        <a:pt x="166" y="23"/>
                      </a:lnTo>
                      <a:lnTo>
                        <a:pt x="168" y="21"/>
                      </a:lnTo>
                      <a:lnTo>
                        <a:pt x="169" y="21"/>
                      </a:lnTo>
                      <a:lnTo>
                        <a:pt x="170" y="21"/>
                      </a:lnTo>
                      <a:lnTo>
                        <a:pt x="171" y="21"/>
                      </a:lnTo>
                      <a:lnTo>
                        <a:pt x="172" y="21"/>
                      </a:lnTo>
                      <a:lnTo>
                        <a:pt x="172" y="22"/>
                      </a:lnTo>
                      <a:lnTo>
                        <a:pt x="173" y="21"/>
                      </a:lnTo>
                      <a:lnTo>
                        <a:pt x="174" y="21"/>
                      </a:lnTo>
                      <a:lnTo>
                        <a:pt x="175" y="21"/>
                      </a:lnTo>
                      <a:lnTo>
                        <a:pt x="176" y="21"/>
                      </a:lnTo>
                      <a:lnTo>
                        <a:pt x="176" y="20"/>
                      </a:lnTo>
                      <a:lnTo>
                        <a:pt x="176" y="21"/>
                      </a:lnTo>
                      <a:lnTo>
                        <a:pt x="176" y="20"/>
                      </a:lnTo>
                      <a:lnTo>
                        <a:pt x="177" y="20"/>
                      </a:lnTo>
                      <a:lnTo>
                        <a:pt x="178" y="20"/>
                      </a:lnTo>
                      <a:lnTo>
                        <a:pt x="179" y="20"/>
                      </a:lnTo>
                      <a:lnTo>
                        <a:pt x="180" y="19"/>
                      </a:lnTo>
                      <a:lnTo>
                        <a:pt x="180" y="18"/>
                      </a:lnTo>
                      <a:lnTo>
                        <a:pt x="180" y="19"/>
                      </a:lnTo>
                      <a:lnTo>
                        <a:pt x="181" y="18"/>
                      </a:lnTo>
                      <a:lnTo>
                        <a:pt x="182" y="18"/>
                      </a:lnTo>
                      <a:lnTo>
                        <a:pt x="182" y="19"/>
                      </a:lnTo>
                      <a:lnTo>
                        <a:pt x="183" y="18"/>
                      </a:lnTo>
                      <a:lnTo>
                        <a:pt x="183" y="19"/>
                      </a:lnTo>
                      <a:lnTo>
                        <a:pt x="184" y="18"/>
                      </a:lnTo>
                      <a:lnTo>
                        <a:pt x="184" y="19"/>
                      </a:lnTo>
                      <a:lnTo>
                        <a:pt x="185" y="20"/>
                      </a:lnTo>
                      <a:lnTo>
                        <a:pt x="186" y="20"/>
                      </a:lnTo>
                      <a:lnTo>
                        <a:pt x="187" y="20"/>
                      </a:lnTo>
                      <a:lnTo>
                        <a:pt x="186" y="20"/>
                      </a:lnTo>
                      <a:lnTo>
                        <a:pt x="187" y="19"/>
                      </a:lnTo>
                      <a:lnTo>
                        <a:pt x="188" y="19"/>
                      </a:lnTo>
                      <a:lnTo>
                        <a:pt x="188" y="20"/>
                      </a:lnTo>
                      <a:lnTo>
                        <a:pt x="188" y="19"/>
                      </a:lnTo>
                      <a:lnTo>
                        <a:pt x="189" y="19"/>
                      </a:lnTo>
                      <a:lnTo>
                        <a:pt x="189" y="18"/>
                      </a:lnTo>
                      <a:lnTo>
                        <a:pt x="189" y="19"/>
                      </a:lnTo>
                      <a:lnTo>
                        <a:pt x="190" y="20"/>
                      </a:lnTo>
                      <a:lnTo>
                        <a:pt x="190" y="21"/>
                      </a:lnTo>
                      <a:lnTo>
                        <a:pt x="190" y="22"/>
                      </a:lnTo>
                      <a:lnTo>
                        <a:pt x="190" y="23"/>
                      </a:lnTo>
                      <a:lnTo>
                        <a:pt x="191" y="23"/>
                      </a:lnTo>
                      <a:lnTo>
                        <a:pt x="191" y="24"/>
                      </a:lnTo>
                      <a:lnTo>
                        <a:pt x="192" y="24"/>
                      </a:lnTo>
                      <a:lnTo>
                        <a:pt x="193" y="24"/>
                      </a:lnTo>
                      <a:lnTo>
                        <a:pt x="194" y="24"/>
                      </a:lnTo>
                      <a:lnTo>
                        <a:pt x="195" y="24"/>
                      </a:lnTo>
                      <a:lnTo>
                        <a:pt x="195" y="23"/>
                      </a:lnTo>
                      <a:lnTo>
                        <a:pt x="195" y="24"/>
                      </a:lnTo>
                      <a:lnTo>
                        <a:pt x="196" y="24"/>
                      </a:lnTo>
                      <a:lnTo>
                        <a:pt x="196" y="23"/>
                      </a:lnTo>
                      <a:lnTo>
                        <a:pt x="197" y="23"/>
                      </a:lnTo>
                      <a:lnTo>
                        <a:pt x="198" y="23"/>
                      </a:lnTo>
                      <a:lnTo>
                        <a:pt x="199" y="23"/>
                      </a:lnTo>
                      <a:lnTo>
                        <a:pt x="199" y="22"/>
                      </a:lnTo>
                      <a:lnTo>
                        <a:pt x="200" y="22"/>
                      </a:lnTo>
                      <a:lnTo>
                        <a:pt x="200" y="23"/>
                      </a:lnTo>
                      <a:lnTo>
                        <a:pt x="201" y="23"/>
                      </a:lnTo>
                      <a:lnTo>
                        <a:pt x="202" y="22"/>
                      </a:lnTo>
                      <a:lnTo>
                        <a:pt x="201" y="21"/>
                      </a:lnTo>
                      <a:lnTo>
                        <a:pt x="202" y="21"/>
                      </a:lnTo>
                      <a:lnTo>
                        <a:pt x="202" y="22"/>
                      </a:lnTo>
                      <a:lnTo>
                        <a:pt x="202" y="21"/>
                      </a:lnTo>
                      <a:lnTo>
                        <a:pt x="202" y="22"/>
                      </a:lnTo>
                      <a:lnTo>
                        <a:pt x="203" y="21"/>
                      </a:lnTo>
                      <a:lnTo>
                        <a:pt x="204" y="21"/>
                      </a:lnTo>
                      <a:lnTo>
                        <a:pt x="205" y="20"/>
                      </a:lnTo>
                      <a:lnTo>
                        <a:pt x="206" y="20"/>
                      </a:lnTo>
                      <a:lnTo>
                        <a:pt x="206" y="19"/>
                      </a:lnTo>
                      <a:lnTo>
                        <a:pt x="207" y="19"/>
                      </a:lnTo>
                      <a:lnTo>
                        <a:pt x="208" y="19"/>
                      </a:lnTo>
                      <a:lnTo>
                        <a:pt x="209" y="19"/>
                      </a:lnTo>
                      <a:lnTo>
                        <a:pt x="210" y="19"/>
                      </a:lnTo>
                      <a:lnTo>
                        <a:pt x="210" y="18"/>
                      </a:lnTo>
                      <a:lnTo>
                        <a:pt x="210" y="19"/>
                      </a:lnTo>
                      <a:lnTo>
                        <a:pt x="211" y="19"/>
                      </a:lnTo>
                      <a:lnTo>
                        <a:pt x="211" y="20"/>
                      </a:lnTo>
                      <a:lnTo>
                        <a:pt x="212" y="20"/>
                      </a:lnTo>
                      <a:lnTo>
                        <a:pt x="213" y="20"/>
                      </a:lnTo>
                      <a:lnTo>
                        <a:pt x="213" y="19"/>
                      </a:lnTo>
                      <a:lnTo>
                        <a:pt x="214" y="19"/>
                      </a:lnTo>
                      <a:lnTo>
                        <a:pt x="214" y="20"/>
                      </a:lnTo>
                      <a:lnTo>
                        <a:pt x="214" y="21"/>
                      </a:lnTo>
                      <a:lnTo>
                        <a:pt x="215" y="21"/>
                      </a:lnTo>
                      <a:lnTo>
                        <a:pt x="216" y="21"/>
                      </a:lnTo>
                      <a:lnTo>
                        <a:pt x="217" y="21"/>
                      </a:lnTo>
                      <a:lnTo>
                        <a:pt x="218" y="22"/>
                      </a:lnTo>
                      <a:lnTo>
                        <a:pt x="219" y="23"/>
                      </a:lnTo>
                      <a:lnTo>
                        <a:pt x="222" y="24"/>
                      </a:lnTo>
                      <a:lnTo>
                        <a:pt x="227" y="26"/>
                      </a:lnTo>
                      <a:lnTo>
                        <a:pt x="228" y="26"/>
                      </a:lnTo>
                      <a:lnTo>
                        <a:pt x="229" y="27"/>
                      </a:lnTo>
                      <a:lnTo>
                        <a:pt x="230" y="27"/>
                      </a:lnTo>
                      <a:lnTo>
                        <a:pt x="231" y="27"/>
                      </a:lnTo>
                      <a:lnTo>
                        <a:pt x="232" y="27"/>
                      </a:lnTo>
                      <a:lnTo>
                        <a:pt x="232" y="28"/>
                      </a:lnTo>
                      <a:lnTo>
                        <a:pt x="233" y="28"/>
                      </a:lnTo>
                      <a:lnTo>
                        <a:pt x="234" y="28"/>
                      </a:lnTo>
                      <a:lnTo>
                        <a:pt x="235" y="28"/>
                      </a:lnTo>
                      <a:lnTo>
                        <a:pt x="236" y="28"/>
                      </a:lnTo>
                      <a:lnTo>
                        <a:pt x="237" y="29"/>
                      </a:lnTo>
                      <a:lnTo>
                        <a:pt x="237" y="30"/>
                      </a:lnTo>
                      <a:lnTo>
                        <a:pt x="237" y="31"/>
                      </a:lnTo>
                      <a:lnTo>
                        <a:pt x="236" y="31"/>
                      </a:lnTo>
                      <a:lnTo>
                        <a:pt x="236" y="32"/>
                      </a:lnTo>
                      <a:lnTo>
                        <a:pt x="235" y="33"/>
                      </a:lnTo>
                      <a:lnTo>
                        <a:pt x="235" y="34"/>
                      </a:lnTo>
                      <a:lnTo>
                        <a:pt x="234" y="35"/>
                      </a:lnTo>
                      <a:lnTo>
                        <a:pt x="232" y="36"/>
                      </a:lnTo>
                      <a:lnTo>
                        <a:pt x="232" y="37"/>
                      </a:lnTo>
                      <a:lnTo>
                        <a:pt x="231" y="38"/>
                      </a:lnTo>
                      <a:lnTo>
                        <a:pt x="230" y="39"/>
                      </a:lnTo>
                      <a:lnTo>
                        <a:pt x="230" y="40"/>
                      </a:lnTo>
                      <a:lnTo>
                        <a:pt x="229" y="40"/>
                      </a:lnTo>
                      <a:lnTo>
                        <a:pt x="230" y="41"/>
                      </a:lnTo>
                      <a:lnTo>
                        <a:pt x="229" y="41"/>
                      </a:lnTo>
                      <a:lnTo>
                        <a:pt x="229" y="42"/>
                      </a:lnTo>
                      <a:lnTo>
                        <a:pt x="228" y="43"/>
                      </a:lnTo>
                      <a:lnTo>
                        <a:pt x="228" y="44"/>
                      </a:lnTo>
                      <a:lnTo>
                        <a:pt x="227" y="45"/>
                      </a:lnTo>
                      <a:lnTo>
                        <a:pt x="226" y="45"/>
                      </a:lnTo>
                      <a:lnTo>
                        <a:pt x="226" y="46"/>
                      </a:lnTo>
                      <a:lnTo>
                        <a:pt x="225" y="47"/>
                      </a:lnTo>
                      <a:lnTo>
                        <a:pt x="225" y="48"/>
                      </a:lnTo>
                      <a:lnTo>
                        <a:pt x="224" y="48"/>
                      </a:lnTo>
                      <a:lnTo>
                        <a:pt x="224" y="49"/>
                      </a:lnTo>
                      <a:lnTo>
                        <a:pt x="224" y="50"/>
                      </a:lnTo>
                      <a:lnTo>
                        <a:pt x="223" y="51"/>
                      </a:lnTo>
                      <a:lnTo>
                        <a:pt x="222" y="51"/>
                      </a:lnTo>
                      <a:lnTo>
                        <a:pt x="222" y="52"/>
                      </a:lnTo>
                      <a:lnTo>
                        <a:pt x="221" y="53"/>
                      </a:lnTo>
                      <a:lnTo>
                        <a:pt x="220" y="53"/>
                      </a:lnTo>
                      <a:lnTo>
                        <a:pt x="220" y="54"/>
                      </a:lnTo>
                      <a:lnTo>
                        <a:pt x="219" y="55"/>
                      </a:lnTo>
                      <a:lnTo>
                        <a:pt x="218" y="56"/>
                      </a:lnTo>
                      <a:lnTo>
                        <a:pt x="218" y="57"/>
                      </a:lnTo>
                      <a:lnTo>
                        <a:pt x="217" y="57"/>
                      </a:lnTo>
                      <a:lnTo>
                        <a:pt x="217" y="58"/>
                      </a:lnTo>
                      <a:lnTo>
                        <a:pt x="216" y="58"/>
                      </a:lnTo>
                      <a:lnTo>
                        <a:pt x="215" y="59"/>
                      </a:lnTo>
                      <a:lnTo>
                        <a:pt x="214" y="59"/>
                      </a:lnTo>
                      <a:lnTo>
                        <a:pt x="214" y="60"/>
                      </a:lnTo>
                      <a:lnTo>
                        <a:pt x="213" y="60"/>
                      </a:lnTo>
                      <a:lnTo>
                        <a:pt x="212" y="60"/>
                      </a:lnTo>
                      <a:lnTo>
                        <a:pt x="212" y="61"/>
                      </a:lnTo>
                      <a:lnTo>
                        <a:pt x="211" y="61"/>
                      </a:lnTo>
                      <a:lnTo>
                        <a:pt x="210" y="61"/>
                      </a:lnTo>
                      <a:lnTo>
                        <a:pt x="210" y="62"/>
                      </a:lnTo>
                      <a:lnTo>
                        <a:pt x="209" y="63"/>
                      </a:lnTo>
                      <a:lnTo>
                        <a:pt x="208" y="64"/>
                      </a:lnTo>
                      <a:lnTo>
                        <a:pt x="207" y="65"/>
                      </a:lnTo>
                      <a:lnTo>
                        <a:pt x="207" y="66"/>
                      </a:lnTo>
                      <a:lnTo>
                        <a:pt x="207" y="67"/>
                      </a:lnTo>
                      <a:lnTo>
                        <a:pt x="207" y="66"/>
                      </a:lnTo>
                      <a:lnTo>
                        <a:pt x="207" y="67"/>
                      </a:lnTo>
                      <a:lnTo>
                        <a:pt x="206" y="67"/>
                      </a:lnTo>
                      <a:lnTo>
                        <a:pt x="206" y="68"/>
                      </a:lnTo>
                      <a:lnTo>
                        <a:pt x="205" y="68"/>
                      </a:lnTo>
                      <a:lnTo>
                        <a:pt x="205" y="69"/>
                      </a:lnTo>
                      <a:lnTo>
                        <a:pt x="204" y="69"/>
                      </a:lnTo>
                      <a:lnTo>
                        <a:pt x="203" y="70"/>
                      </a:lnTo>
                      <a:lnTo>
                        <a:pt x="202" y="71"/>
                      </a:lnTo>
                      <a:lnTo>
                        <a:pt x="201" y="72"/>
                      </a:lnTo>
                      <a:lnTo>
                        <a:pt x="200" y="72"/>
                      </a:lnTo>
                      <a:lnTo>
                        <a:pt x="200" y="73"/>
                      </a:lnTo>
                      <a:lnTo>
                        <a:pt x="200" y="74"/>
                      </a:lnTo>
                      <a:lnTo>
                        <a:pt x="199" y="74"/>
                      </a:lnTo>
                      <a:lnTo>
                        <a:pt x="198" y="74"/>
                      </a:lnTo>
                      <a:lnTo>
                        <a:pt x="198" y="75"/>
                      </a:lnTo>
                      <a:lnTo>
                        <a:pt x="197" y="75"/>
                      </a:lnTo>
                      <a:lnTo>
                        <a:pt x="197" y="76"/>
                      </a:lnTo>
                      <a:lnTo>
                        <a:pt x="196" y="76"/>
                      </a:lnTo>
                      <a:lnTo>
                        <a:pt x="195" y="76"/>
                      </a:lnTo>
                      <a:lnTo>
                        <a:pt x="195" y="77"/>
                      </a:lnTo>
                      <a:lnTo>
                        <a:pt x="194" y="77"/>
                      </a:lnTo>
                      <a:lnTo>
                        <a:pt x="194" y="78"/>
                      </a:lnTo>
                      <a:lnTo>
                        <a:pt x="193" y="78"/>
                      </a:lnTo>
                      <a:lnTo>
                        <a:pt x="192" y="79"/>
                      </a:lnTo>
                      <a:lnTo>
                        <a:pt x="192" y="80"/>
                      </a:lnTo>
                      <a:lnTo>
                        <a:pt x="191" y="81"/>
                      </a:lnTo>
                      <a:lnTo>
                        <a:pt x="191" y="82"/>
                      </a:lnTo>
                      <a:lnTo>
                        <a:pt x="190" y="83"/>
                      </a:lnTo>
                      <a:lnTo>
                        <a:pt x="191" y="84"/>
                      </a:lnTo>
                      <a:lnTo>
                        <a:pt x="190" y="84"/>
                      </a:lnTo>
                      <a:lnTo>
                        <a:pt x="189" y="85"/>
                      </a:lnTo>
                      <a:lnTo>
                        <a:pt x="188" y="85"/>
                      </a:lnTo>
                      <a:lnTo>
                        <a:pt x="188" y="84"/>
                      </a:lnTo>
                      <a:lnTo>
                        <a:pt x="187" y="84"/>
                      </a:lnTo>
                      <a:lnTo>
                        <a:pt x="186" y="84"/>
                      </a:lnTo>
                      <a:lnTo>
                        <a:pt x="186" y="85"/>
                      </a:lnTo>
                      <a:lnTo>
                        <a:pt x="185" y="85"/>
                      </a:lnTo>
                      <a:lnTo>
                        <a:pt x="184" y="85"/>
                      </a:lnTo>
                      <a:lnTo>
                        <a:pt x="184" y="86"/>
                      </a:lnTo>
                      <a:lnTo>
                        <a:pt x="183" y="86"/>
                      </a:lnTo>
                      <a:lnTo>
                        <a:pt x="183" y="87"/>
                      </a:lnTo>
                      <a:lnTo>
                        <a:pt x="181" y="88"/>
                      </a:lnTo>
                      <a:lnTo>
                        <a:pt x="181" y="89"/>
                      </a:lnTo>
                      <a:lnTo>
                        <a:pt x="181" y="88"/>
                      </a:lnTo>
                      <a:lnTo>
                        <a:pt x="181" y="89"/>
                      </a:lnTo>
                      <a:lnTo>
                        <a:pt x="180" y="90"/>
                      </a:lnTo>
                      <a:lnTo>
                        <a:pt x="179" y="91"/>
                      </a:lnTo>
                      <a:lnTo>
                        <a:pt x="178" y="92"/>
                      </a:lnTo>
                      <a:lnTo>
                        <a:pt x="176" y="94"/>
                      </a:lnTo>
                      <a:lnTo>
                        <a:pt x="176" y="95"/>
                      </a:lnTo>
                      <a:lnTo>
                        <a:pt x="175" y="96"/>
                      </a:lnTo>
                      <a:lnTo>
                        <a:pt x="173" y="98"/>
                      </a:lnTo>
                      <a:lnTo>
                        <a:pt x="173" y="99"/>
                      </a:lnTo>
                      <a:lnTo>
                        <a:pt x="172" y="99"/>
                      </a:lnTo>
                      <a:lnTo>
                        <a:pt x="171" y="100"/>
                      </a:lnTo>
                      <a:lnTo>
                        <a:pt x="170" y="100"/>
                      </a:lnTo>
                      <a:lnTo>
                        <a:pt x="169" y="102"/>
                      </a:lnTo>
                      <a:lnTo>
                        <a:pt x="168" y="103"/>
                      </a:lnTo>
                      <a:lnTo>
                        <a:pt x="167" y="105"/>
                      </a:lnTo>
                      <a:lnTo>
                        <a:pt x="166" y="106"/>
                      </a:lnTo>
                      <a:lnTo>
                        <a:pt x="165" y="107"/>
                      </a:lnTo>
                      <a:lnTo>
                        <a:pt x="165" y="108"/>
                      </a:lnTo>
                      <a:lnTo>
                        <a:pt x="164" y="109"/>
                      </a:lnTo>
                      <a:lnTo>
                        <a:pt x="163" y="110"/>
                      </a:lnTo>
                      <a:lnTo>
                        <a:pt x="163" y="111"/>
                      </a:lnTo>
                      <a:lnTo>
                        <a:pt x="162" y="111"/>
                      </a:lnTo>
                      <a:lnTo>
                        <a:pt x="162" y="112"/>
                      </a:lnTo>
                      <a:lnTo>
                        <a:pt x="161" y="112"/>
                      </a:lnTo>
                      <a:lnTo>
                        <a:pt x="161" y="113"/>
                      </a:lnTo>
                      <a:lnTo>
                        <a:pt x="160" y="113"/>
                      </a:lnTo>
                      <a:lnTo>
                        <a:pt x="159" y="113"/>
                      </a:lnTo>
                      <a:lnTo>
                        <a:pt x="158" y="114"/>
                      </a:lnTo>
                      <a:lnTo>
                        <a:pt x="157" y="115"/>
                      </a:lnTo>
                      <a:lnTo>
                        <a:pt x="156" y="116"/>
                      </a:lnTo>
                      <a:lnTo>
                        <a:pt x="156" y="117"/>
                      </a:lnTo>
                      <a:lnTo>
                        <a:pt x="155" y="117"/>
                      </a:lnTo>
                      <a:lnTo>
                        <a:pt x="154" y="119"/>
                      </a:lnTo>
                      <a:lnTo>
                        <a:pt x="154" y="118"/>
                      </a:lnTo>
                      <a:lnTo>
                        <a:pt x="153" y="118"/>
                      </a:lnTo>
                      <a:lnTo>
                        <a:pt x="152" y="119"/>
                      </a:lnTo>
                      <a:lnTo>
                        <a:pt x="151" y="119"/>
                      </a:lnTo>
                      <a:lnTo>
                        <a:pt x="150" y="120"/>
                      </a:lnTo>
                      <a:lnTo>
                        <a:pt x="150" y="121"/>
                      </a:lnTo>
                      <a:lnTo>
                        <a:pt x="149" y="121"/>
                      </a:lnTo>
                      <a:lnTo>
                        <a:pt x="148" y="122"/>
                      </a:lnTo>
                      <a:lnTo>
                        <a:pt x="147" y="123"/>
                      </a:lnTo>
                      <a:lnTo>
                        <a:pt x="146" y="124"/>
                      </a:lnTo>
                      <a:lnTo>
                        <a:pt x="145" y="124"/>
                      </a:lnTo>
                      <a:lnTo>
                        <a:pt x="145" y="125"/>
                      </a:lnTo>
                      <a:lnTo>
                        <a:pt x="144" y="125"/>
                      </a:lnTo>
                      <a:lnTo>
                        <a:pt x="143" y="126"/>
                      </a:lnTo>
                      <a:lnTo>
                        <a:pt x="142" y="127"/>
                      </a:lnTo>
                      <a:lnTo>
                        <a:pt x="141" y="128"/>
                      </a:lnTo>
                      <a:lnTo>
                        <a:pt x="140" y="129"/>
                      </a:lnTo>
                      <a:lnTo>
                        <a:pt x="140" y="130"/>
                      </a:lnTo>
                      <a:lnTo>
                        <a:pt x="140" y="131"/>
                      </a:lnTo>
                      <a:lnTo>
                        <a:pt x="140" y="132"/>
                      </a:lnTo>
                      <a:lnTo>
                        <a:pt x="140" y="133"/>
                      </a:lnTo>
                      <a:lnTo>
                        <a:pt x="139" y="133"/>
                      </a:lnTo>
                      <a:lnTo>
                        <a:pt x="138" y="134"/>
                      </a:lnTo>
                      <a:lnTo>
                        <a:pt x="138" y="135"/>
                      </a:lnTo>
                      <a:lnTo>
                        <a:pt x="136" y="137"/>
                      </a:lnTo>
                      <a:lnTo>
                        <a:pt x="135" y="138"/>
                      </a:lnTo>
                      <a:lnTo>
                        <a:pt x="135" y="139"/>
                      </a:lnTo>
                      <a:lnTo>
                        <a:pt x="133" y="141"/>
                      </a:lnTo>
                      <a:lnTo>
                        <a:pt x="133" y="142"/>
                      </a:lnTo>
                      <a:lnTo>
                        <a:pt x="133" y="143"/>
                      </a:lnTo>
                      <a:lnTo>
                        <a:pt x="132" y="143"/>
                      </a:lnTo>
                      <a:lnTo>
                        <a:pt x="131" y="143"/>
                      </a:lnTo>
                      <a:lnTo>
                        <a:pt x="131" y="141"/>
                      </a:lnTo>
                      <a:lnTo>
                        <a:pt x="130" y="137"/>
                      </a:lnTo>
                      <a:lnTo>
                        <a:pt x="128" y="135"/>
                      </a:lnTo>
                      <a:lnTo>
                        <a:pt x="127" y="135"/>
                      </a:lnTo>
                      <a:lnTo>
                        <a:pt x="126" y="136"/>
                      </a:lnTo>
                      <a:lnTo>
                        <a:pt x="125" y="136"/>
                      </a:lnTo>
                      <a:lnTo>
                        <a:pt x="124" y="136"/>
                      </a:lnTo>
                      <a:lnTo>
                        <a:pt x="124" y="137"/>
                      </a:lnTo>
                      <a:lnTo>
                        <a:pt x="123" y="136"/>
                      </a:lnTo>
                      <a:lnTo>
                        <a:pt x="124" y="135"/>
                      </a:lnTo>
                      <a:lnTo>
                        <a:pt x="123" y="135"/>
                      </a:lnTo>
                      <a:lnTo>
                        <a:pt x="122" y="135"/>
                      </a:lnTo>
                      <a:lnTo>
                        <a:pt x="121" y="135"/>
                      </a:lnTo>
                      <a:lnTo>
                        <a:pt x="121" y="136"/>
                      </a:lnTo>
                      <a:lnTo>
                        <a:pt x="121" y="135"/>
                      </a:lnTo>
                      <a:lnTo>
                        <a:pt x="120" y="134"/>
                      </a:lnTo>
                      <a:lnTo>
                        <a:pt x="120" y="132"/>
                      </a:lnTo>
                      <a:lnTo>
                        <a:pt x="120" y="131"/>
                      </a:lnTo>
                      <a:lnTo>
                        <a:pt x="120" y="130"/>
                      </a:lnTo>
                      <a:lnTo>
                        <a:pt x="120" y="129"/>
                      </a:lnTo>
                      <a:lnTo>
                        <a:pt x="120" y="128"/>
                      </a:lnTo>
                      <a:lnTo>
                        <a:pt x="120" y="127"/>
                      </a:lnTo>
                      <a:lnTo>
                        <a:pt x="119" y="126"/>
                      </a:lnTo>
                      <a:lnTo>
                        <a:pt x="119" y="125"/>
                      </a:lnTo>
                      <a:lnTo>
                        <a:pt x="118" y="125"/>
                      </a:lnTo>
                      <a:lnTo>
                        <a:pt x="118" y="124"/>
                      </a:lnTo>
                      <a:lnTo>
                        <a:pt x="118" y="123"/>
                      </a:lnTo>
                      <a:lnTo>
                        <a:pt x="116" y="122"/>
                      </a:lnTo>
                      <a:lnTo>
                        <a:pt x="116" y="121"/>
                      </a:lnTo>
                      <a:lnTo>
                        <a:pt x="115" y="121"/>
                      </a:lnTo>
                      <a:lnTo>
                        <a:pt x="114" y="121"/>
                      </a:lnTo>
                      <a:lnTo>
                        <a:pt x="113" y="122"/>
                      </a:lnTo>
                      <a:lnTo>
                        <a:pt x="112" y="122"/>
                      </a:lnTo>
                      <a:lnTo>
                        <a:pt x="111" y="122"/>
                      </a:lnTo>
                      <a:lnTo>
                        <a:pt x="110" y="122"/>
                      </a:lnTo>
                      <a:lnTo>
                        <a:pt x="109" y="121"/>
                      </a:lnTo>
                      <a:lnTo>
                        <a:pt x="108" y="121"/>
                      </a:lnTo>
                      <a:lnTo>
                        <a:pt x="108" y="120"/>
                      </a:lnTo>
                      <a:lnTo>
                        <a:pt x="108" y="119"/>
                      </a:lnTo>
                      <a:lnTo>
                        <a:pt x="107" y="118"/>
                      </a:lnTo>
                      <a:lnTo>
                        <a:pt x="106" y="118"/>
                      </a:lnTo>
                      <a:lnTo>
                        <a:pt x="106" y="117"/>
                      </a:lnTo>
                      <a:lnTo>
                        <a:pt x="105" y="117"/>
                      </a:lnTo>
                      <a:lnTo>
                        <a:pt x="104" y="117"/>
                      </a:lnTo>
                      <a:lnTo>
                        <a:pt x="103" y="117"/>
                      </a:lnTo>
                      <a:lnTo>
                        <a:pt x="102" y="117"/>
                      </a:lnTo>
                      <a:lnTo>
                        <a:pt x="102" y="116"/>
                      </a:lnTo>
                      <a:lnTo>
                        <a:pt x="101" y="115"/>
                      </a:lnTo>
                      <a:lnTo>
                        <a:pt x="100" y="114"/>
                      </a:lnTo>
                      <a:lnTo>
                        <a:pt x="100" y="113"/>
                      </a:lnTo>
                      <a:lnTo>
                        <a:pt x="100" y="112"/>
                      </a:lnTo>
                      <a:lnTo>
                        <a:pt x="99" y="112"/>
                      </a:lnTo>
                      <a:lnTo>
                        <a:pt x="99" y="111"/>
                      </a:lnTo>
                      <a:lnTo>
                        <a:pt x="99" y="112"/>
                      </a:lnTo>
                      <a:lnTo>
                        <a:pt x="98" y="111"/>
                      </a:lnTo>
                      <a:lnTo>
                        <a:pt x="98" y="110"/>
                      </a:lnTo>
                      <a:lnTo>
                        <a:pt x="97" y="110"/>
                      </a:lnTo>
                      <a:lnTo>
                        <a:pt x="96" y="110"/>
                      </a:lnTo>
                      <a:lnTo>
                        <a:pt x="95" y="109"/>
                      </a:lnTo>
                      <a:lnTo>
                        <a:pt x="94" y="108"/>
                      </a:lnTo>
                      <a:lnTo>
                        <a:pt x="94" y="107"/>
                      </a:lnTo>
                      <a:lnTo>
                        <a:pt x="93" y="105"/>
                      </a:lnTo>
                      <a:lnTo>
                        <a:pt x="93" y="104"/>
                      </a:lnTo>
                      <a:lnTo>
                        <a:pt x="93" y="103"/>
                      </a:lnTo>
                      <a:lnTo>
                        <a:pt x="92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2" y="98"/>
                      </a:lnTo>
                      <a:lnTo>
                        <a:pt x="93" y="98"/>
                      </a:lnTo>
                      <a:lnTo>
                        <a:pt x="92" y="97"/>
                      </a:lnTo>
                      <a:lnTo>
                        <a:pt x="91" y="97"/>
                      </a:lnTo>
                      <a:lnTo>
                        <a:pt x="90" y="96"/>
                      </a:lnTo>
                      <a:lnTo>
                        <a:pt x="88" y="96"/>
                      </a:lnTo>
                      <a:lnTo>
                        <a:pt x="87" y="97"/>
                      </a:lnTo>
                      <a:lnTo>
                        <a:pt x="86" y="96"/>
                      </a:lnTo>
                      <a:lnTo>
                        <a:pt x="84" y="95"/>
                      </a:lnTo>
                      <a:lnTo>
                        <a:pt x="84" y="94"/>
                      </a:lnTo>
                      <a:lnTo>
                        <a:pt x="83" y="93"/>
                      </a:lnTo>
                      <a:lnTo>
                        <a:pt x="83" y="92"/>
                      </a:lnTo>
                      <a:lnTo>
                        <a:pt x="81" y="91"/>
                      </a:lnTo>
                      <a:lnTo>
                        <a:pt x="80" y="90"/>
                      </a:lnTo>
                      <a:lnTo>
                        <a:pt x="79" y="89"/>
                      </a:lnTo>
                      <a:lnTo>
                        <a:pt x="78" y="88"/>
                      </a:lnTo>
                      <a:lnTo>
                        <a:pt x="76" y="88"/>
                      </a:lnTo>
                      <a:lnTo>
                        <a:pt x="73" y="88"/>
                      </a:lnTo>
                      <a:lnTo>
                        <a:pt x="73" y="87"/>
                      </a:lnTo>
                      <a:lnTo>
                        <a:pt x="72" y="87"/>
                      </a:lnTo>
                      <a:lnTo>
                        <a:pt x="71" y="86"/>
                      </a:lnTo>
                      <a:lnTo>
                        <a:pt x="71" y="84"/>
                      </a:lnTo>
                      <a:lnTo>
                        <a:pt x="70" y="82"/>
                      </a:lnTo>
                      <a:lnTo>
                        <a:pt x="69" y="82"/>
                      </a:lnTo>
                      <a:lnTo>
                        <a:pt x="68" y="81"/>
                      </a:lnTo>
                      <a:lnTo>
                        <a:pt x="67" y="81"/>
                      </a:lnTo>
                      <a:lnTo>
                        <a:pt x="66" y="81"/>
                      </a:lnTo>
                      <a:lnTo>
                        <a:pt x="66" y="80"/>
                      </a:lnTo>
                      <a:lnTo>
                        <a:pt x="65" y="78"/>
                      </a:lnTo>
                      <a:lnTo>
                        <a:pt x="64" y="78"/>
                      </a:lnTo>
                      <a:lnTo>
                        <a:pt x="63" y="77"/>
                      </a:lnTo>
                      <a:lnTo>
                        <a:pt x="61" y="77"/>
                      </a:lnTo>
                      <a:lnTo>
                        <a:pt x="60" y="75"/>
                      </a:lnTo>
                      <a:lnTo>
                        <a:pt x="59" y="75"/>
                      </a:lnTo>
                      <a:lnTo>
                        <a:pt x="56" y="74"/>
                      </a:lnTo>
                      <a:lnTo>
                        <a:pt x="56" y="73"/>
                      </a:lnTo>
                      <a:lnTo>
                        <a:pt x="55" y="73"/>
                      </a:lnTo>
                      <a:lnTo>
                        <a:pt x="53" y="73"/>
                      </a:lnTo>
                      <a:lnTo>
                        <a:pt x="52" y="73"/>
                      </a:lnTo>
                      <a:lnTo>
                        <a:pt x="51" y="72"/>
                      </a:lnTo>
                      <a:lnTo>
                        <a:pt x="49" y="72"/>
                      </a:lnTo>
                      <a:lnTo>
                        <a:pt x="48" y="72"/>
                      </a:lnTo>
                      <a:lnTo>
                        <a:pt x="47" y="71"/>
                      </a:lnTo>
                      <a:lnTo>
                        <a:pt x="46" y="70"/>
                      </a:lnTo>
                      <a:lnTo>
                        <a:pt x="45" y="69"/>
                      </a:lnTo>
                      <a:lnTo>
                        <a:pt x="44" y="68"/>
                      </a:lnTo>
                      <a:lnTo>
                        <a:pt x="43" y="68"/>
                      </a:lnTo>
                      <a:lnTo>
                        <a:pt x="42" y="67"/>
                      </a:lnTo>
                      <a:lnTo>
                        <a:pt x="42" y="66"/>
                      </a:lnTo>
                      <a:lnTo>
                        <a:pt x="41" y="65"/>
                      </a:lnTo>
                      <a:lnTo>
                        <a:pt x="40" y="63"/>
                      </a:lnTo>
                      <a:lnTo>
                        <a:pt x="39" y="63"/>
                      </a:lnTo>
                      <a:lnTo>
                        <a:pt x="38" y="62"/>
                      </a:lnTo>
                      <a:lnTo>
                        <a:pt x="37" y="62"/>
                      </a:lnTo>
                      <a:lnTo>
                        <a:pt x="36" y="61"/>
                      </a:lnTo>
                      <a:lnTo>
                        <a:pt x="35" y="61"/>
                      </a:lnTo>
                      <a:lnTo>
                        <a:pt x="34" y="62"/>
                      </a:lnTo>
                      <a:lnTo>
                        <a:pt x="33" y="62"/>
                      </a:lnTo>
                      <a:lnTo>
                        <a:pt x="32" y="62"/>
                      </a:lnTo>
                      <a:lnTo>
                        <a:pt x="32" y="61"/>
                      </a:lnTo>
                      <a:lnTo>
                        <a:pt x="31" y="60"/>
                      </a:lnTo>
                      <a:lnTo>
                        <a:pt x="31" y="59"/>
                      </a:lnTo>
                      <a:lnTo>
                        <a:pt x="30" y="58"/>
                      </a:lnTo>
                      <a:lnTo>
                        <a:pt x="29" y="58"/>
                      </a:lnTo>
                      <a:lnTo>
                        <a:pt x="29" y="57"/>
                      </a:lnTo>
                      <a:lnTo>
                        <a:pt x="28" y="56"/>
                      </a:lnTo>
                      <a:lnTo>
                        <a:pt x="27" y="56"/>
                      </a:lnTo>
                      <a:lnTo>
                        <a:pt x="27" y="55"/>
                      </a:lnTo>
                      <a:lnTo>
                        <a:pt x="26" y="55"/>
                      </a:lnTo>
                      <a:lnTo>
                        <a:pt x="25" y="54"/>
                      </a:lnTo>
                      <a:lnTo>
                        <a:pt x="25" y="53"/>
                      </a:lnTo>
                      <a:lnTo>
                        <a:pt x="24" y="53"/>
                      </a:lnTo>
                      <a:lnTo>
                        <a:pt x="24" y="54"/>
                      </a:lnTo>
                      <a:lnTo>
                        <a:pt x="23" y="54"/>
                      </a:lnTo>
                      <a:lnTo>
                        <a:pt x="22" y="53"/>
                      </a:lnTo>
                      <a:lnTo>
                        <a:pt x="21" y="53"/>
                      </a:lnTo>
                      <a:lnTo>
                        <a:pt x="20" y="52"/>
                      </a:lnTo>
                      <a:lnTo>
                        <a:pt x="19" y="52"/>
                      </a:lnTo>
                      <a:lnTo>
                        <a:pt x="18" y="51"/>
                      </a:lnTo>
                      <a:lnTo>
                        <a:pt x="17" y="51"/>
                      </a:lnTo>
                      <a:lnTo>
                        <a:pt x="17" y="50"/>
                      </a:lnTo>
                      <a:lnTo>
                        <a:pt x="17" y="49"/>
                      </a:lnTo>
                      <a:lnTo>
                        <a:pt x="16" y="48"/>
                      </a:lnTo>
                      <a:lnTo>
                        <a:pt x="16" y="47"/>
                      </a:lnTo>
                      <a:lnTo>
                        <a:pt x="15" y="46"/>
                      </a:lnTo>
                      <a:lnTo>
                        <a:pt x="14" y="46"/>
                      </a:lnTo>
                      <a:lnTo>
                        <a:pt x="13" y="46"/>
                      </a:lnTo>
                      <a:lnTo>
                        <a:pt x="13" y="45"/>
                      </a:lnTo>
                      <a:lnTo>
                        <a:pt x="12" y="45"/>
                      </a:lnTo>
                      <a:lnTo>
                        <a:pt x="12" y="44"/>
                      </a:lnTo>
                      <a:lnTo>
                        <a:pt x="11" y="44"/>
                      </a:lnTo>
                      <a:lnTo>
                        <a:pt x="10" y="43"/>
                      </a:lnTo>
                      <a:lnTo>
                        <a:pt x="9" y="43"/>
                      </a:lnTo>
                      <a:lnTo>
                        <a:pt x="9" y="44"/>
                      </a:lnTo>
                      <a:lnTo>
                        <a:pt x="8" y="43"/>
                      </a:lnTo>
                      <a:lnTo>
                        <a:pt x="7" y="43"/>
                      </a:lnTo>
                      <a:lnTo>
                        <a:pt x="6" y="43"/>
                      </a:lnTo>
                      <a:lnTo>
                        <a:pt x="5" y="43"/>
                      </a:lnTo>
                      <a:lnTo>
                        <a:pt x="4" y="42"/>
                      </a:lnTo>
                      <a:lnTo>
                        <a:pt x="3" y="42"/>
                      </a:lnTo>
                      <a:lnTo>
                        <a:pt x="2" y="41"/>
                      </a:lnTo>
                      <a:lnTo>
                        <a:pt x="2" y="40"/>
                      </a:lnTo>
                      <a:lnTo>
                        <a:pt x="3" y="39"/>
                      </a:lnTo>
                      <a:lnTo>
                        <a:pt x="3" y="38"/>
                      </a:lnTo>
                      <a:lnTo>
                        <a:pt x="2" y="38"/>
                      </a:lnTo>
                      <a:lnTo>
                        <a:pt x="2" y="37"/>
                      </a:lnTo>
                      <a:lnTo>
                        <a:pt x="2" y="36"/>
                      </a:lnTo>
                      <a:lnTo>
                        <a:pt x="1" y="35"/>
                      </a:lnTo>
                      <a:lnTo>
                        <a:pt x="0" y="3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568" name="Freeform 4998"/>
                <p:cNvSpPr>
                  <a:spLocks/>
                </p:cNvSpPr>
                <p:nvPr/>
              </p:nvSpPr>
              <p:spPr bwMode="auto">
                <a:xfrm>
                  <a:off x="4939200" y="2984400"/>
                  <a:ext cx="225425" cy="261938"/>
                </a:xfrm>
                <a:custGeom>
                  <a:avLst/>
                  <a:gdLst>
                    <a:gd name="T0" fmla="*/ 2147483647 w 142"/>
                    <a:gd name="T1" fmla="*/ 2147483647 h 165"/>
                    <a:gd name="T2" fmla="*/ 2147483647 w 142"/>
                    <a:gd name="T3" fmla="*/ 2147483647 h 165"/>
                    <a:gd name="T4" fmla="*/ 2147483647 w 142"/>
                    <a:gd name="T5" fmla="*/ 2147483647 h 165"/>
                    <a:gd name="T6" fmla="*/ 2147483647 w 142"/>
                    <a:gd name="T7" fmla="*/ 2147483647 h 165"/>
                    <a:gd name="T8" fmla="*/ 2147483647 w 142"/>
                    <a:gd name="T9" fmla="*/ 2147483647 h 165"/>
                    <a:gd name="T10" fmla="*/ 2147483647 w 142"/>
                    <a:gd name="T11" fmla="*/ 2147483647 h 165"/>
                    <a:gd name="T12" fmla="*/ 2147483647 w 142"/>
                    <a:gd name="T13" fmla="*/ 2147483647 h 165"/>
                    <a:gd name="T14" fmla="*/ 2147483647 w 142"/>
                    <a:gd name="T15" fmla="*/ 2147483647 h 165"/>
                    <a:gd name="T16" fmla="*/ 2147483647 w 142"/>
                    <a:gd name="T17" fmla="*/ 2147483647 h 165"/>
                    <a:gd name="T18" fmla="*/ 2147483647 w 142"/>
                    <a:gd name="T19" fmla="*/ 2147483647 h 165"/>
                    <a:gd name="T20" fmla="*/ 2147483647 w 142"/>
                    <a:gd name="T21" fmla="*/ 2147483647 h 165"/>
                    <a:gd name="T22" fmla="*/ 2147483647 w 142"/>
                    <a:gd name="T23" fmla="*/ 2147483647 h 165"/>
                    <a:gd name="T24" fmla="*/ 2147483647 w 142"/>
                    <a:gd name="T25" fmla="*/ 2147483647 h 165"/>
                    <a:gd name="T26" fmla="*/ 2147483647 w 142"/>
                    <a:gd name="T27" fmla="*/ 2147483647 h 165"/>
                    <a:gd name="T28" fmla="*/ 2147483647 w 142"/>
                    <a:gd name="T29" fmla="*/ 2147483647 h 165"/>
                    <a:gd name="T30" fmla="*/ 2147483647 w 142"/>
                    <a:gd name="T31" fmla="*/ 2147483647 h 165"/>
                    <a:gd name="T32" fmla="*/ 2147483647 w 142"/>
                    <a:gd name="T33" fmla="*/ 2147483647 h 165"/>
                    <a:gd name="T34" fmla="*/ 2147483647 w 142"/>
                    <a:gd name="T35" fmla="*/ 2147483647 h 165"/>
                    <a:gd name="T36" fmla="*/ 2147483647 w 142"/>
                    <a:gd name="T37" fmla="*/ 2147483647 h 165"/>
                    <a:gd name="T38" fmla="*/ 2147483647 w 142"/>
                    <a:gd name="T39" fmla="*/ 2147483647 h 165"/>
                    <a:gd name="T40" fmla="*/ 2147483647 w 142"/>
                    <a:gd name="T41" fmla="*/ 2147483647 h 165"/>
                    <a:gd name="T42" fmla="*/ 2147483647 w 142"/>
                    <a:gd name="T43" fmla="*/ 2147483647 h 165"/>
                    <a:gd name="T44" fmla="*/ 0 w 142"/>
                    <a:gd name="T45" fmla="*/ 2147483647 h 165"/>
                    <a:gd name="T46" fmla="*/ 2147483647 w 142"/>
                    <a:gd name="T47" fmla="*/ 2147483647 h 165"/>
                    <a:gd name="T48" fmla="*/ 2147483647 w 142"/>
                    <a:gd name="T49" fmla="*/ 2147483647 h 165"/>
                    <a:gd name="T50" fmla="*/ 2147483647 w 142"/>
                    <a:gd name="T51" fmla="*/ 2147483647 h 165"/>
                    <a:gd name="T52" fmla="*/ 2147483647 w 142"/>
                    <a:gd name="T53" fmla="*/ 2147483647 h 165"/>
                    <a:gd name="T54" fmla="*/ 2147483647 w 142"/>
                    <a:gd name="T55" fmla="*/ 2147483647 h 165"/>
                    <a:gd name="T56" fmla="*/ 2147483647 w 142"/>
                    <a:gd name="T57" fmla="*/ 2147483647 h 165"/>
                    <a:gd name="T58" fmla="*/ 2147483647 w 142"/>
                    <a:gd name="T59" fmla="*/ 2147483647 h 165"/>
                    <a:gd name="T60" fmla="*/ 2147483647 w 142"/>
                    <a:gd name="T61" fmla="*/ 2147483647 h 165"/>
                    <a:gd name="T62" fmla="*/ 2147483647 w 142"/>
                    <a:gd name="T63" fmla="*/ 2147483647 h 165"/>
                    <a:gd name="T64" fmla="*/ 2147483647 w 142"/>
                    <a:gd name="T65" fmla="*/ 2147483647 h 165"/>
                    <a:gd name="T66" fmla="*/ 2147483647 w 142"/>
                    <a:gd name="T67" fmla="*/ 2147483647 h 165"/>
                    <a:gd name="T68" fmla="*/ 2147483647 w 142"/>
                    <a:gd name="T69" fmla="*/ 2147483647 h 165"/>
                    <a:gd name="T70" fmla="*/ 2147483647 w 142"/>
                    <a:gd name="T71" fmla="*/ 2147483647 h 165"/>
                    <a:gd name="T72" fmla="*/ 2147483647 w 142"/>
                    <a:gd name="T73" fmla="*/ 2147483647 h 165"/>
                    <a:gd name="T74" fmla="*/ 2147483647 w 142"/>
                    <a:gd name="T75" fmla="*/ 2147483647 h 165"/>
                    <a:gd name="T76" fmla="*/ 2147483647 w 142"/>
                    <a:gd name="T77" fmla="*/ 2147483647 h 165"/>
                    <a:gd name="T78" fmla="*/ 2147483647 w 142"/>
                    <a:gd name="T79" fmla="*/ 2147483647 h 165"/>
                    <a:gd name="T80" fmla="*/ 2147483647 w 142"/>
                    <a:gd name="T81" fmla="*/ 2147483647 h 165"/>
                    <a:gd name="T82" fmla="*/ 2147483647 w 142"/>
                    <a:gd name="T83" fmla="*/ 2147483647 h 165"/>
                    <a:gd name="T84" fmla="*/ 2147483647 w 142"/>
                    <a:gd name="T85" fmla="*/ 2147483647 h 165"/>
                    <a:gd name="T86" fmla="*/ 2147483647 w 142"/>
                    <a:gd name="T87" fmla="*/ 2147483647 h 165"/>
                    <a:gd name="T88" fmla="*/ 2147483647 w 142"/>
                    <a:gd name="T89" fmla="*/ 2147483647 h 165"/>
                    <a:gd name="T90" fmla="*/ 2147483647 w 142"/>
                    <a:gd name="T91" fmla="*/ 2147483647 h 165"/>
                    <a:gd name="T92" fmla="*/ 2147483647 w 142"/>
                    <a:gd name="T93" fmla="*/ 2147483647 h 165"/>
                    <a:gd name="T94" fmla="*/ 2147483647 w 142"/>
                    <a:gd name="T95" fmla="*/ 2147483647 h 165"/>
                    <a:gd name="T96" fmla="*/ 2147483647 w 142"/>
                    <a:gd name="T97" fmla="*/ 2147483647 h 165"/>
                    <a:gd name="T98" fmla="*/ 2147483647 w 142"/>
                    <a:gd name="T99" fmla="*/ 2147483647 h 165"/>
                    <a:gd name="T100" fmla="*/ 2147483647 w 142"/>
                    <a:gd name="T101" fmla="*/ 2147483647 h 165"/>
                    <a:gd name="T102" fmla="*/ 2147483647 w 142"/>
                    <a:gd name="T103" fmla="*/ 2147483647 h 165"/>
                    <a:gd name="T104" fmla="*/ 2147483647 w 142"/>
                    <a:gd name="T105" fmla="*/ 2147483647 h 165"/>
                    <a:gd name="T106" fmla="*/ 2147483647 w 142"/>
                    <a:gd name="T107" fmla="*/ 2147483647 h 165"/>
                    <a:gd name="T108" fmla="*/ 2147483647 w 142"/>
                    <a:gd name="T109" fmla="*/ 2147483647 h 165"/>
                    <a:gd name="T110" fmla="*/ 2147483647 w 142"/>
                    <a:gd name="T111" fmla="*/ 2147483647 h 165"/>
                    <a:gd name="T112" fmla="*/ 2147483647 w 142"/>
                    <a:gd name="T113" fmla="*/ 2147483647 h 165"/>
                    <a:gd name="T114" fmla="*/ 2147483647 w 142"/>
                    <a:gd name="T115" fmla="*/ 2147483647 h 165"/>
                    <a:gd name="T116" fmla="*/ 2147483647 w 142"/>
                    <a:gd name="T117" fmla="*/ 2147483647 h 165"/>
                    <a:gd name="T118" fmla="*/ 2147483647 w 142"/>
                    <a:gd name="T119" fmla="*/ 2147483647 h 165"/>
                    <a:gd name="T120" fmla="*/ 2147483647 w 142"/>
                    <a:gd name="T121" fmla="*/ 2147483647 h 165"/>
                    <a:gd name="T122" fmla="*/ 2147483647 w 142"/>
                    <a:gd name="T123" fmla="*/ 2147483647 h 165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142"/>
                    <a:gd name="T187" fmla="*/ 0 h 165"/>
                    <a:gd name="T188" fmla="*/ 142 w 142"/>
                    <a:gd name="T189" fmla="*/ 165 h 165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142" h="165">
                      <a:moveTo>
                        <a:pt x="64" y="158"/>
                      </a:moveTo>
                      <a:lnTo>
                        <a:pt x="63" y="158"/>
                      </a:lnTo>
                      <a:lnTo>
                        <a:pt x="62" y="158"/>
                      </a:lnTo>
                      <a:lnTo>
                        <a:pt x="61" y="159"/>
                      </a:lnTo>
                      <a:lnTo>
                        <a:pt x="60" y="160"/>
                      </a:lnTo>
                      <a:lnTo>
                        <a:pt x="59" y="161"/>
                      </a:lnTo>
                      <a:lnTo>
                        <a:pt x="56" y="163"/>
                      </a:lnTo>
                      <a:lnTo>
                        <a:pt x="55" y="163"/>
                      </a:lnTo>
                      <a:lnTo>
                        <a:pt x="54" y="163"/>
                      </a:lnTo>
                      <a:lnTo>
                        <a:pt x="53" y="163"/>
                      </a:lnTo>
                      <a:lnTo>
                        <a:pt x="52" y="163"/>
                      </a:lnTo>
                      <a:lnTo>
                        <a:pt x="51" y="163"/>
                      </a:lnTo>
                      <a:lnTo>
                        <a:pt x="50" y="164"/>
                      </a:lnTo>
                      <a:lnTo>
                        <a:pt x="50" y="165"/>
                      </a:lnTo>
                      <a:lnTo>
                        <a:pt x="49" y="165"/>
                      </a:lnTo>
                      <a:lnTo>
                        <a:pt x="49" y="164"/>
                      </a:lnTo>
                      <a:lnTo>
                        <a:pt x="48" y="165"/>
                      </a:lnTo>
                      <a:lnTo>
                        <a:pt x="48" y="164"/>
                      </a:lnTo>
                      <a:lnTo>
                        <a:pt x="47" y="164"/>
                      </a:lnTo>
                      <a:lnTo>
                        <a:pt x="46" y="164"/>
                      </a:lnTo>
                      <a:lnTo>
                        <a:pt x="45" y="164"/>
                      </a:lnTo>
                      <a:lnTo>
                        <a:pt x="46" y="164"/>
                      </a:lnTo>
                      <a:lnTo>
                        <a:pt x="45" y="164"/>
                      </a:lnTo>
                      <a:lnTo>
                        <a:pt x="44" y="164"/>
                      </a:lnTo>
                      <a:lnTo>
                        <a:pt x="45" y="163"/>
                      </a:lnTo>
                      <a:lnTo>
                        <a:pt x="44" y="162"/>
                      </a:lnTo>
                      <a:lnTo>
                        <a:pt x="44" y="163"/>
                      </a:lnTo>
                      <a:lnTo>
                        <a:pt x="43" y="163"/>
                      </a:lnTo>
                      <a:lnTo>
                        <a:pt x="42" y="163"/>
                      </a:lnTo>
                      <a:lnTo>
                        <a:pt x="41" y="162"/>
                      </a:lnTo>
                      <a:lnTo>
                        <a:pt x="41" y="161"/>
                      </a:lnTo>
                      <a:lnTo>
                        <a:pt x="40" y="162"/>
                      </a:lnTo>
                      <a:lnTo>
                        <a:pt x="40" y="161"/>
                      </a:lnTo>
                      <a:lnTo>
                        <a:pt x="39" y="162"/>
                      </a:lnTo>
                      <a:lnTo>
                        <a:pt x="39" y="163"/>
                      </a:lnTo>
                      <a:lnTo>
                        <a:pt x="39" y="164"/>
                      </a:lnTo>
                      <a:lnTo>
                        <a:pt x="38" y="164"/>
                      </a:lnTo>
                      <a:lnTo>
                        <a:pt x="38" y="165"/>
                      </a:lnTo>
                      <a:lnTo>
                        <a:pt x="37" y="165"/>
                      </a:lnTo>
                      <a:lnTo>
                        <a:pt x="37" y="164"/>
                      </a:lnTo>
                      <a:lnTo>
                        <a:pt x="37" y="165"/>
                      </a:lnTo>
                      <a:lnTo>
                        <a:pt x="36" y="164"/>
                      </a:lnTo>
                      <a:lnTo>
                        <a:pt x="36" y="163"/>
                      </a:lnTo>
                      <a:lnTo>
                        <a:pt x="36" y="162"/>
                      </a:lnTo>
                      <a:lnTo>
                        <a:pt x="35" y="163"/>
                      </a:lnTo>
                      <a:lnTo>
                        <a:pt x="34" y="163"/>
                      </a:lnTo>
                      <a:lnTo>
                        <a:pt x="34" y="162"/>
                      </a:lnTo>
                      <a:lnTo>
                        <a:pt x="33" y="162"/>
                      </a:lnTo>
                      <a:lnTo>
                        <a:pt x="32" y="162"/>
                      </a:lnTo>
                      <a:lnTo>
                        <a:pt x="32" y="161"/>
                      </a:lnTo>
                      <a:lnTo>
                        <a:pt x="31" y="161"/>
                      </a:lnTo>
                      <a:lnTo>
                        <a:pt x="30" y="161"/>
                      </a:lnTo>
                      <a:lnTo>
                        <a:pt x="30" y="160"/>
                      </a:lnTo>
                      <a:lnTo>
                        <a:pt x="29" y="160"/>
                      </a:lnTo>
                      <a:lnTo>
                        <a:pt x="28" y="159"/>
                      </a:lnTo>
                      <a:lnTo>
                        <a:pt x="27" y="159"/>
                      </a:lnTo>
                      <a:lnTo>
                        <a:pt x="28" y="158"/>
                      </a:lnTo>
                      <a:lnTo>
                        <a:pt x="27" y="158"/>
                      </a:lnTo>
                      <a:lnTo>
                        <a:pt x="27" y="157"/>
                      </a:lnTo>
                      <a:lnTo>
                        <a:pt x="26" y="157"/>
                      </a:lnTo>
                      <a:lnTo>
                        <a:pt x="26" y="156"/>
                      </a:lnTo>
                      <a:lnTo>
                        <a:pt x="25" y="156"/>
                      </a:lnTo>
                      <a:lnTo>
                        <a:pt x="25" y="155"/>
                      </a:lnTo>
                      <a:lnTo>
                        <a:pt x="24" y="155"/>
                      </a:lnTo>
                      <a:lnTo>
                        <a:pt x="24" y="154"/>
                      </a:lnTo>
                      <a:lnTo>
                        <a:pt x="25" y="154"/>
                      </a:lnTo>
                      <a:lnTo>
                        <a:pt x="25" y="153"/>
                      </a:lnTo>
                      <a:lnTo>
                        <a:pt x="24" y="153"/>
                      </a:lnTo>
                      <a:lnTo>
                        <a:pt x="23" y="152"/>
                      </a:lnTo>
                      <a:lnTo>
                        <a:pt x="24" y="152"/>
                      </a:lnTo>
                      <a:lnTo>
                        <a:pt x="23" y="152"/>
                      </a:lnTo>
                      <a:lnTo>
                        <a:pt x="22" y="152"/>
                      </a:lnTo>
                      <a:lnTo>
                        <a:pt x="21" y="152"/>
                      </a:lnTo>
                      <a:lnTo>
                        <a:pt x="21" y="151"/>
                      </a:lnTo>
                      <a:lnTo>
                        <a:pt x="21" y="150"/>
                      </a:lnTo>
                      <a:lnTo>
                        <a:pt x="20" y="150"/>
                      </a:lnTo>
                      <a:lnTo>
                        <a:pt x="20" y="149"/>
                      </a:lnTo>
                      <a:lnTo>
                        <a:pt x="20" y="150"/>
                      </a:lnTo>
                      <a:lnTo>
                        <a:pt x="19" y="150"/>
                      </a:lnTo>
                      <a:lnTo>
                        <a:pt x="19" y="151"/>
                      </a:lnTo>
                      <a:lnTo>
                        <a:pt x="18" y="151"/>
                      </a:lnTo>
                      <a:lnTo>
                        <a:pt x="19" y="151"/>
                      </a:lnTo>
                      <a:lnTo>
                        <a:pt x="18" y="150"/>
                      </a:lnTo>
                      <a:lnTo>
                        <a:pt x="18" y="149"/>
                      </a:lnTo>
                      <a:lnTo>
                        <a:pt x="17" y="149"/>
                      </a:lnTo>
                      <a:lnTo>
                        <a:pt x="17" y="148"/>
                      </a:lnTo>
                      <a:lnTo>
                        <a:pt x="16" y="148"/>
                      </a:lnTo>
                      <a:lnTo>
                        <a:pt x="15" y="148"/>
                      </a:lnTo>
                      <a:lnTo>
                        <a:pt x="14" y="149"/>
                      </a:lnTo>
                      <a:lnTo>
                        <a:pt x="14" y="148"/>
                      </a:lnTo>
                      <a:lnTo>
                        <a:pt x="13" y="147"/>
                      </a:lnTo>
                      <a:lnTo>
                        <a:pt x="13" y="146"/>
                      </a:lnTo>
                      <a:lnTo>
                        <a:pt x="12" y="145"/>
                      </a:lnTo>
                      <a:lnTo>
                        <a:pt x="11" y="144"/>
                      </a:lnTo>
                      <a:lnTo>
                        <a:pt x="12" y="143"/>
                      </a:lnTo>
                      <a:lnTo>
                        <a:pt x="12" y="142"/>
                      </a:lnTo>
                      <a:lnTo>
                        <a:pt x="12" y="141"/>
                      </a:lnTo>
                      <a:lnTo>
                        <a:pt x="13" y="140"/>
                      </a:lnTo>
                      <a:lnTo>
                        <a:pt x="13" y="139"/>
                      </a:lnTo>
                      <a:lnTo>
                        <a:pt x="14" y="139"/>
                      </a:lnTo>
                      <a:lnTo>
                        <a:pt x="15" y="138"/>
                      </a:lnTo>
                      <a:lnTo>
                        <a:pt x="15" y="139"/>
                      </a:lnTo>
                      <a:lnTo>
                        <a:pt x="16" y="139"/>
                      </a:lnTo>
                      <a:lnTo>
                        <a:pt x="16" y="138"/>
                      </a:lnTo>
                      <a:lnTo>
                        <a:pt x="16" y="137"/>
                      </a:lnTo>
                      <a:lnTo>
                        <a:pt x="17" y="137"/>
                      </a:lnTo>
                      <a:lnTo>
                        <a:pt x="16" y="137"/>
                      </a:lnTo>
                      <a:lnTo>
                        <a:pt x="16" y="136"/>
                      </a:lnTo>
                      <a:lnTo>
                        <a:pt x="16" y="135"/>
                      </a:lnTo>
                      <a:lnTo>
                        <a:pt x="17" y="135"/>
                      </a:lnTo>
                      <a:lnTo>
                        <a:pt x="17" y="134"/>
                      </a:lnTo>
                      <a:lnTo>
                        <a:pt x="17" y="133"/>
                      </a:lnTo>
                      <a:lnTo>
                        <a:pt x="18" y="133"/>
                      </a:lnTo>
                      <a:lnTo>
                        <a:pt x="17" y="132"/>
                      </a:lnTo>
                      <a:lnTo>
                        <a:pt x="17" y="133"/>
                      </a:lnTo>
                      <a:lnTo>
                        <a:pt x="16" y="132"/>
                      </a:lnTo>
                      <a:lnTo>
                        <a:pt x="15" y="133"/>
                      </a:lnTo>
                      <a:lnTo>
                        <a:pt x="14" y="132"/>
                      </a:lnTo>
                      <a:lnTo>
                        <a:pt x="13" y="131"/>
                      </a:lnTo>
                      <a:lnTo>
                        <a:pt x="13" y="130"/>
                      </a:lnTo>
                      <a:lnTo>
                        <a:pt x="12" y="130"/>
                      </a:lnTo>
                      <a:lnTo>
                        <a:pt x="11" y="130"/>
                      </a:lnTo>
                      <a:lnTo>
                        <a:pt x="10" y="129"/>
                      </a:lnTo>
                      <a:lnTo>
                        <a:pt x="10" y="128"/>
                      </a:lnTo>
                      <a:lnTo>
                        <a:pt x="10" y="127"/>
                      </a:lnTo>
                      <a:lnTo>
                        <a:pt x="11" y="125"/>
                      </a:lnTo>
                      <a:lnTo>
                        <a:pt x="10" y="124"/>
                      </a:lnTo>
                      <a:lnTo>
                        <a:pt x="9" y="123"/>
                      </a:lnTo>
                      <a:lnTo>
                        <a:pt x="9" y="122"/>
                      </a:lnTo>
                      <a:lnTo>
                        <a:pt x="10" y="121"/>
                      </a:lnTo>
                      <a:lnTo>
                        <a:pt x="9" y="120"/>
                      </a:lnTo>
                      <a:lnTo>
                        <a:pt x="9" y="119"/>
                      </a:lnTo>
                      <a:lnTo>
                        <a:pt x="9" y="118"/>
                      </a:lnTo>
                      <a:lnTo>
                        <a:pt x="9" y="117"/>
                      </a:lnTo>
                      <a:lnTo>
                        <a:pt x="8" y="117"/>
                      </a:lnTo>
                      <a:lnTo>
                        <a:pt x="7" y="117"/>
                      </a:lnTo>
                      <a:lnTo>
                        <a:pt x="6" y="117"/>
                      </a:lnTo>
                      <a:lnTo>
                        <a:pt x="6" y="116"/>
                      </a:lnTo>
                      <a:lnTo>
                        <a:pt x="6" y="114"/>
                      </a:lnTo>
                      <a:lnTo>
                        <a:pt x="5" y="114"/>
                      </a:lnTo>
                      <a:lnTo>
                        <a:pt x="4" y="113"/>
                      </a:lnTo>
                      <a:lnTo>
                        <a:pt x="3" y="112"/>
                      </a:lnTo>
                      <a:lnTo>
                        <a:pt x="3" y="111"/>
                      </a:lnTo>
                      <a:lnTo>
                        <a:pt x="4" y="110"/>
                      </a:lnTo>
                      <a:lnTo>
                        <a:pt x="3" y="109"/>
                      </a:lnTo>
                      <a:lnTo>
                        <a:pt x="2" y="109"/>
                      </a:lnTo>
                      <a:lnTo>
                        <a:pt x="2" y="108"/>
                      </a:lnTo>
                      <a:lnTo>
                        <a:pt x="1" y="108"/>
                      </a:lnTo>
                      <a:lnTo>
                        <a:pt x="0" y="107"/>
                      </a:lnTo>
                      <a:lnTo>
                        <a:pt x="0" y="105"/>
                      </a:lnTo>
                      <a:lnTo>
                        <a:pt x="0" y="103"/>
                      </a:lnTo>
                      <a:lnTo>
                        <a:pt x="0" y="102"/>
                      </a:lnTo>
                      <a:lnTo>
                        <a:pt x="0" y="101"/>
                      </a:lnTo>
                      <a:lnTo>
                        <a:pt x="0" y="100"/>
                      </a:lnTo>
                      <a:lnTo>
                        <a:pt x="0" y="99"/>
                      </a:lnTo>
                      <a:lnTo>
                        <a:pt x="0" y="98"/>
                      </a:lnTo>
                      <a:lnTo>
                        <a:pt x="0" y="97"/>
                      </a:lnTo>
                      <a:lnTo>
                        <a:pt x="1" y="97"/>
                      </a:lnTo>
                      <a:lnTo>
                        <a:pt x="2" y="95"/>
                      </a:lnTo>
                      <a:lnTo>
                        <a:pt x="3" y="94"/>
                      </a:lnTo>
                      <a:lnTo>
                        <a:pt x="2" y="94"/>
                      </a:lnTo>
                      <a:lnTo>
                        <a:pt x="2" y="93"/>
                      </a:lnTo>
                      <a:lnTo>
                        <a:pt x="3" y="92"/>
                      </a:lnTo>
                      <a:lnTo>
                        <a:pt x="4" y="92"/>
                      </a:lnTo>
                      <a:lnTo>
                        <a:pt x="5" y="92"/>
                      </a:lnTo>
                      <a:lnTo>
                        <a:pt x="6" y="92"/>
                      </a:lnTo>
                      <a:lnTo>
                        <a:pt x="7" y="93"/>
                      </a:lnTo>
                      <a:lnTo>
                        <a:pt x="8" y="92"/>
                      </a:lnTo>
                      <a:lnTo>
                        <a:pt x="9" y="93"/>
                      </a:lnTo>
                      <a:lnTo>
                        <a:pt x="10" y="93"/>
                      </a:lnTo>
                      <a:lnTo>
                        <a:pt x="12" y="93"/>
                      </a:lnTo>
                      <a:lnTo>
                        <a:pt x="13" y="94"/>
                      </a:lnTo>
                      <a:lnTo>
                        <a:pt x="13" y="95"/>
                      </a:lnTo>
                      <a:lnTo>
                        <a:pt x="14" y="96"/>
                      </a:lnTo>
                      <a:lnTo>
                        <a:pt x="16" y="97"/>
                      </a:lnTo>
                      <a:lnTo>
                        <a:pt x="18" y="98"/>
                      </a:lnTo>
                      <a:lnTo>
                        <a:pt x="19" y="99"/>
                      </a:lnTo>
                      <a:lnTo>
                        <a:pt x="21" y="98"/>
                      </a:lnTo>
                      <a:lnTo>
                        <a:pt x="33" y="95"/>
                      </a:lnTo>
                      <a:lnTo>
                        <a:pt x="34" y="86"/>
                      </a:lnTo>
                      <a:lnTo>
                        <a:pt x="33" y="86"/>
                      </a:lnTo>
                      <a:lnTo>
                        <a:pt x="33" y="85"/>
                      </a:lnTo>
                      <a:lnTo>
                        <a:pt x="33" y="84"/>
                      </a:lnTo>
                      <a:lnTo>
                        <a:pt x="32" y="84"/>
                      </a:lnTo>
                      <a:lnTo>
                        <a:pt x="32" y="83"/>
                      </a:lnTo>
                      <a:lnTo>
                        <a:pt x="33" y="83"/>
                      </a:lnTo>
                      <a:lnTo>
                        <a:pt x="34" y="83"/>
                      </a:lnTo>
                      <a:lnTo>
                        <a:pt x="34" y="82"/>
                      </a:lnTo>
                      <a:lnTo>
                        <a:pt x="34" y="83"/>
                      </a:lnTo>
                      <a:lnTo>
                        <a:pt x="34" y="82"/>
                      </a:lnTo>
                      <a:lnTo>
                        <a:pt x="34" y="81"/>
                      </a:lnTo>
                      <a:lnTo>
                        <a:pt x="35" y="80"/>
                      </a:lnTo>
                      <a:lnTo>
                        <a:pt x="34" y="80"/>
                      </a:lnTo>
                      <a:lnTo>
                        <a:pt x="34" y="79"/>
                      </a:lnTo>
                      <a:lnTo>
                        <a:pt x="34" y="78"/>
                      </a:lnTo>
                      <a:lnTo>
                        <a:pt x="33" y="76"/>
                      </a:lnTo>
                      <a:lnTo>
                        <a:pt x="32" y="75"/>
                      </a:lnTo>
                      <a:lnTo>
                        <a:pt x="32" y="74"/>
                      </a:lnTo>
                      <a:lnTo>
                        <a:pt x="32" y="73"/>
                      </a:lnTo>
                      <a:lnTo>
                        <a:pt x="32" y="72"/>
                      </a:lnTo>
                      <a:lnTo>
                        <a:pt x="33" y="72"/>
                      </a:lnTo>
                      <a:lnTo>
                        <a:pt x="34" y="72"/>
                      </a:lnTo>
                      <a:lnTo>
                        <a:pt x="34" y="71"/>
                      </a:lnTo>
                      <a:lnTo>
                        <a:pt x="33" y="71"/>
                      </a:lnTo>
                      <a:lnTo>
                        <a:pt x="34" y="70"/>
                      </a:lnTo>
                      <a:lnTo>
                        <a:pt x="35" y="70"/>
                      </a:lnTo>
                      <a:lnTo>
                        <a:pt x="35" y="69"/>
                      </a:lnTo>
                      <a:lnTo>
                        <a:pt x="36" y="69"/>
                      </a:lnTo>
                      <a:lnTo>
                        <a:pt x="37" y="69"/>
                      </a:lnTo>
                      <a:lnTo>
                        <a:pt x="38" y="68"/>
                      </a:lnTo>
                      <a:lnTo>
                        <a:pt x="39" y="68"/>
                      </a:lnTo>
                      <a:lnTo>
                        <a:pt x="40" y="68"/>
                      </a:lnTo>
                      <a:lnTo>
                        <a:pt x="40" y="67"/>
                      </a:lnTo>
                      <a:lnTo>
                        <a:pt x="41" y="67"/>
                      </a:lnTo>
                      <a:lnTo>
                        <a:pt x="42" y="67"/>
                      </a:lnTo>
                      <a:lnTo>
                        <a:pt x="41" y="56"/>
                      </a:lnTo>
                      <a:lnTo>
                        <a:pt x="40" y="51"/>
                      </a:lnTo>
                      <a:lnTo>
                        <a:pt x="39" y="50"/>
                      </a:lnTo>
                      <a:lnTo>
                        <a:pt x="38" y="48"/>
                      </a:lnTo>
                      <a:lnTo>
                        <a:pt x="38" y="47"/>
                      </a:lnTo>
                      <a:lnTo>
                        <a:pt x="37" y="45"/>
                      </a:lnTo>
                      <a:lnTo>
                        <a:pt x="37" y="44"/>
                      </a:lnTo>
                      <a:lnTo>
                        <a:pt x="37" y="43"/>
                      </a:lnTo>
                      <a:lnTo>
                        <a:pt x="37" y="42"/>
                      </a:lnTo>
                      <a:lnTo>
                        <a:pt x="38" y="42"/>
                      </a:lnTo>
                      <a:lnTo>
                        <a:pt x="37" y="42"/>
                      </a:lnTo>
                      <a:lnTo>
                        <a:pt x="37" y="41"/>
                      </a:lnTo>
                      <a:lnTo>
                        <a:pt x="37" y="40"/>
                      </a:lnTo>
                      <a:lnTo>
                        <a:pt x="36" y="40"/>
                      </a:lnTo>
                      <a:lnTo>
                        <a:pt x="35" y="39"/>
                      </a:lnTo>
                      <a:lnTo>
                        <a:pt x="34" y="39"/>
                      </a:lnTo>
                      <a:lnTo>
                        <a:pt x="34" y="38"/>
                      </a:lnTo>
                      <a:lnTo>
                        <a:pt x="33" y="38"/>
                      </a:lnTo>
                      <a:lnTo>
                        <a:pt x="32" y="38"/>
                      </a:lnTo>
                      <a:lnTo>
                        <a:pt x="31" y="38"/>
                      </a:lnTo>
                      <a:lnTo>
                        <a:pt x="31" y="37"/>
                      </a:lnTo>
                      <a:lnTo>
                        <a:pt x="30" y="37"/>
                      </a:lnTo>
                      <a:lnTo>
                        <a:pt x="29" y="36"/>
                      </a:lnTo>
                      <a:lnTo>
                        <a:pt x="28" y="37"/>
                      </a:lnTo>
                      <a:lnTo>
                        <a:pt x="27" y="36"/>
                      </a:lnTo>
                      <a:lnTo>
                        <a:pt x="26" y="36"/>
                      </a:lnTo>
                      <a:lnTo>
                        <a:pt x="26" y="35"/>
                      </a:lnTo>
                      <a:lnTo>
                        <a:pt x="26" y="34"/>
                      </a:lnTo>
                      <a:lnTo>
                        <a:pt x="25" y="33"/>
                      </a:lnTo>
                      <a:lnTo>
                        <a:pt x="25" y="32"/>
                      </a:lnTo>
                      <a:lnTo>
                        <a:pt x="25" y="31"/>
                      </a:lnTo>
                      <a:lnTo>
                        <a:pt x="25" y="30"/>
                      </a:lnTo>
                      <a:lnTo>
                        <a:pt x="26" y="30"/>
                      </a:lnTo>
                      <a:lnTo>
                        <a:pt x="26" y="29"/>
                      </a:lnTo>
                      <a:lnTo>
                        <a:pt x="26" y="28"/>
                      </a:lnTo>
                      <a:lnTo>
                        <a:pt x="27" y="27"/>
                      </a:lnTo>
                      <a:lnTo>
                        <a:pt x="27" y="26"/>
                      </a:lnTo>
                      <a:lnTo>
                        <a:pt x="27" y="25"/>
                      </a:lnTo>
                      <a:lnTo>
                        <a:pt x="28" y="25"/>
                      </a:lnTo>
                      <a:lnTo>
                        <a:pt x="28" y="24"/>
                      </a:lnTo>
                      <a:lnTo>
                        <a:pt x="27" y="24"/>
                      </a:lnTo>
                      <a:lnTo>
                        <a:pt x="26" y="24"/>
                      </a:lnTo>
                      <a:lnTo>
                        <a:pt x="26" y="23"/>
                      </a:lnTo>
                      <a:lnTo>
                        <a:pt x="25" y="23"/>
                      </a:lnTo>
                      <a:lnTo>
                        <a:pt x="25" y="22"/>
                      </a:lnTo>
                      <a:lnTo>
                        <a:pt x="24" y="22"/>
                      </a:lnTo>
                      <a:lnTo>
                        <a:pt x="24" y="21"/>
                      </a:lnTo>
                      <a:lnTo>
                        <a:pt x="23" y="21"/>
                      </a:lnTo>
                      <a:lnTo>
                        <a:pt x="23" y="20"/>
                      </a:lnTo>
                      <a:lnTo>
                        <a:pt x="23" y="19"/>
                      </a:lnTo>
                      <a:lnTo>
                        <a:pt x="23" y="18"/>
                      </a:lnTo>
                      <a:lnTo>
                        <a:pt x="23" y="17"/>
                      </a:lnTo>
                      <a:lnTo>
                        <a:pt x="22" y="16"/>
                      </a:lnTo>
                      <a:lnTo>
                        <a:pt x="22" y="15"/>
                      </a:lnTo>
                      <a:lnTo>
                        <a:pt x="23" y="15"/>
                      </a:lnTo>
                      <a:lnTo>
                        <a:pt x="22" y="14"/>
                      </a:lnTo>
                      <a:lnTo>
                        <a:pt x="23" y="14"/>
                      </a:lnTo>
                      <a:lnTo>
                        <a:pt x="24" y="13"/>
                      </a:lnTo>
                      <a:lnTo>
                        <a:pt x="24" y="12"/>
                      </a:lnTo>
                      <a:lnTo>
                        <a:pt x="25" y="12"/>
                      </a:lnTo>
                      <a:lnTo>
                        <a:pt x="25" y="11"/>
                      </a:lnTo>
                      <a:lnTo>
                        <a:pt x="26" y="11"/>
                      </a:lnTo>
                      <a:lnTo>
                        <a:pt x="26" y="12"/>
                      </a:lnTo>
                      <a:lnTo>
                        <a:pt x="27" y="12"/>
                      </a:lnTo>
                      <a:lnTo>
                        <a:pt x="27" y="11"/>
                      </a:lnTo>
                      <a:lnTo>
                        <a:pt x="27" y="10"/>
                      </a:lnTo>
                      <a:lnTo>
                        <a:pt x="26" y="10"/>
                      </a:lnTo>
                      <a:lnTo>
                        <a:pt x="25" y="9"/>
                      </a:lnTo>
                      <a:lnTo>
                        <a:pt x="24" y="8"/>
                      </a:lnTo>
                      <a:lnTo>
                        <a:pt x="24" y="7"/>
                      </a:lnTo>
                      <a:lnTo>
                        <a:pt x="24" y="6"/>
                      </a:lnTo>
                      <a:lnTo>
                        <a:pt x="24" y="5"/>
                      </a:lnTo>
                      <a:lnTo>
                        <a:pt x="24" y="4"/>
                      </a:lnTo>
                      <a:lnTo>
                        <a:pt x="24" y="5"/>
                      </a:lnTo>
                      <a:lnTo>
                        <a:pt x="25" y="5"/>
                      </a:lnTo>
                      <a:lnTo>
                        <a:pt x="25" y="4"/>
                      </a:lnTo>
                      <a:lnTo>
                        <a:pt x="25" y="3"/>
                      </a:lnTo>
                      <a:lnTo>
                        <a:pt x="25" y="2"/>
                      </a:lnTo>
                      <a:lnTo>
                        <a:pt x="26" y="2"/>
                      </a:lnTo>
                      <a:lnTo>
                        <a:pt x="26" y="1"/>
                      </a:lnTo>
                      <a:lnTo>
                        <a:pt x="27" y="1"/>
                      </a:lnTo>
                      <a:lnTo>
                        <a:pt x="27" y="0"/>
                      </a:lnTo>
                      <a:lnTo>
                        <a:pt x="27" y="1"/>
                      </a:lnTo>
                      <a:lnTo>
                        <a:pt x="28" y="1"/>
                      </a:lnTo>
                      <a:lnTo>
                        <a:pt x="29" y="2"/>
                      </a:lnTo>
                      <a:lnTo>
                        <a:pt x="30" y="2"/>
                      </a:lnTo>
                      <a:lnTo>
                        <a:pt x="31" y="3"/>
                      </a:lnTo>
                      <a:lnTo>
                        <a:pt x="32" y="3"/>
                      </a:lnTo>
                      <a:lnTo>
                        <a:pt x="33" y="4"/>
                      </a:lnTo>
                      <a:lnTo>
                        <a:pt x="34" y="4"/>
                      </a:lnTo>
                      <a:lnTo>
                        <a:pt x="34" y="3"/>
                      </a:lnTo>
                      <a:lnTo>
                        <a:pt x="35" y="3"/>
                      </a:lnTo>
                      <a:lnTo>
                        <a:pt x="35" y="4"/>
                      </a:lnTo>
                      <a:lnTo>
                        <a:pt x="36" y="5"/>
                      </a:lnTo>
                      <a:lnTo>
                        <a:pt x="37" y="5"/>
                      </a:lnTo>
                      <a:lnTo>
                        <a:pt x="37" y="6"/>
                      </a:lnTo>
                      <a:lnTo>
                        <a:pt x="38" y="6"/>
                      </a:lnTo>
                      <a:lnTo>
                        <a:pt x="39" y="7"/>
                      </a:lnTo>
                      <a:lnTo>
                        <a:pt x="39" y="8"/>
                      </a:lnTo>
                      <a:lnTo>
                        <a:pt x="40" y="8"/>
                      </a:lnTo>
                      <a:lnTo>
                        <a:pt x="41" y="9"/>
                      </a:lnTo>
                      <a:lnTo>
                        <a:pt x="41" y="10"/>
                      </a:lnTo>
                      <a:lnTo>
                        <a:pt x="42" y="11"/>
                      </a:lnTo>
                      <a:lnTo>
                        <a:pt x="42" y="12"/>
                      </a:lnTo>
                      <a:lnTo>
                        <a:pt x="43" y="12"/>
                      </a:lnTo>
                      <a:lnTo>
                        <a:pt x="44" y="12"/>
                      </a:lnTo>
                      <a:lnTo>
                        <a:pt x="45" y="11"/>
                      </a:lnTo>
                      <a:lnTo>
                        <a:pt x="46" y="11"/>
                      </a:lnTo>
                      <a:lnTo>
                        <a:pt x="47" y="12"/>
                      </a:lnTo>
                      <a:lnTo>
                        <a:pt x="48" y="12"/>
                      </a:lnTo>
                      <a:lnTo>
                        <a:pt x="49" y="13"/>
                      </a:lnTo>
                      <a:lnTo>
                        <a:pt x="50" y="13"/>
                      </a:lnTo>
                      <a:lnTo>
                        <a:pt x="51" y="15"/>
                      </a:lnTo>
                      <a:lnTo>
                        <a:pt x="52" y="16"/>
                      </a:lnTo>
                      <a:lnTo>
                        <a:pt x="52" y="17"/>
                      </a:lnTo>
                      <a:lnTo>
                        <a:pt x="53" y="18"/>
                      </a:lnTo>
                      <a:lnTo>
                        <a:pt x="54" y="18"/>
                      </a:lnTo>
                      <a:lnTo>
                        <a:pt x="55" y="19"/>
                      </a:lnTo>
                      <a:lnTo>
                        <a:pt x="56" y="20"/>
                      </a:lnTo>
                      <a:lnTo>
                        <a:pt x="57" y="21"/>
                      </a:lnTo>
                      <a:lnTo>
                        <a:pt x="58" y="22"/>
                      </a:lnTo>
                      <a:lnTo>
                        <a:pt x="59" y="22"/>
                      </a:lnTo>
                      <a:lnTo>
                        <a:pt x="61" y="22"/>
                      </a:lnTo>
                      <a:lnTo>
                        <a:pt x="62" y="23"/>
                      </a:lnTo>
                      <a:lnTo>
                        <a:pt x="63" y="23"/>
                      </a:lnTo>
                      <a:lnTo>
                        <a:pt x="65" y="23"/>
                      </a:lnTo>
                      <a:lnTo>
                        <a:pt x="66" y="23"/>
                      </a:lnTo>
                      <a:lnTo>
                        <a:pt x="66" y="24"/>
                      </a:lnTo>
                      <a:lnTo>
                        <a:pt x="69" y="25"/>
                      </a:lnTo>
                      <a:lnTo>
                        <a:pt x="70" y="25"/>
                      </a:lnTo>
                      <a:lnTo>
                        <a:pt x="71" y="27"/>
                      </a:lnTo>
                      <a:lnTo>
                        <a:pt x="73" y="27"/>
                      </a:lnTo>
                      <a:lnTo>
                        <a:pt x="74" y="28"/>
                      </a:lnTo>
                      <a:lnTo>
                        <a:pt x="75" y="28"/>
                      </a:lnTo>
                      <a:lnTo>
                        <a:pt x="76" y="30"/>
                      </a:lnTo>
                      <a:lnTo>
                        <a:pt x="76" y="31"/>
                      </a:lnTo>
                      <a:lnTo>
                        <a:pt x="77" y="31"/>
                      </a:lnTo>
                      <a:lnTo>
                        <a:pt x="78" y="31"/>
                      </a:lnTo>
                      <a:lnTo>
                        <a:pt x="79" y="32"/>
                      </a:lnTo>
                      <a:lnTo>
                        <a:pt x="80" y="32"/>
                      </a:lnTo>
                      <a:lnTo>
                        <a:pt x="81" y="34"/>
                      </a:lnTo>
                      <a:lnTo>
                        <a:pt x="81" y="36"/>
                      </a:lnTo>
                      <a:lnTo>
                        <a:pt x="82" y="37"/>
                      </a:lnTo>
                      <a:lnTo>
                        <a:pt x="83" y="37"/>
                      </a:lnTo>
                      <a:lnTo>
                        <a:pt x="83" y="38"/>
                      </a:lnTo>
                      <a:lnTo>
                        <a:pt x="86" y="38"/>
                      </a:lnTo>
                      <a:lnTo>
                        <a:pt x="88" y="38"/>
                      </a:lnTo>
                      <a:lnTo>
                        <a:pt x="89" y="39"/>
                      </a:lnTo>
                      <a:lnTo>
                        <a:pt x="90" y="40"/>
                      </a:lnTo>
                      <a:lnTo>
                        <a:pt x="91" y="41"/>
                      </a:lnTo>
                      <a:lnTo>
                        <a:pt x="93" y="42"/>
                      </a:lnTo>
                      <a:lnTo>
                        <a:pt x="93" y="43"/>
                      </a:lnTo>
                      <a:lnTo>
                        <a:pt x="94" y="44"/>
                      </a:lnTo>
                      <a:lnTo>
                        <a:pt x="94" y="45"/>
                      </a:lnTo>
                      <a:lnTo>
                        <a:pt x="96" y="46"/>
                      </a:lnTo>
                      <a:lnTo>
                        <a:pt x="97" y="47"/>
                      </a:lnTo>
                      <a:lnTo>
                        <a:pt x="98" y="46"/>
                      </a:lnTo>
                      <a:lnTo>
                        <a:pt x="100" y="46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3" y="48"/>
                      </a:lnTo>
                      <a:lnTo>
                        <a:pt x="102" y="48"/>
                      </a:lnTo>
                      <a:lnTo>
                        <a:pt x="103" y="49"/>
                      </a:lnTo>
                      <a:lnTo>
                        <a:pt x="103" y="50"/>
                      </a:lnTo>
                      <a:lnTo>
                        <a:pt x="102" y="52"/>
                      </a:lnTo>
                      <a:lnTo>
                        <a:pt x="103" y="53"/>
                      </a:lnTo>
                      <a:lnTo>
                        <a:pt x="103" y="54"/>
                      </a:lnTo>
                      <a:lnTo>
                        <a:pt x="103" y="55"/>
                      </a:lnTo>
                      <a:lnTo>
                        <a:pt x="104" y="57"/>
                      </a:lnTo>
                      <a:lnTo>
                        <a:pt x="104" y="58"/>
                      </a:lnTo>
                      <a:lnTo>
                        <a:pt x="105" y="59"/>
                      </a:lnTo>
                      <a:lnTo>
                        <a:pt x="106" y="60"/>
                      </a:lnTo>
                      <a:lnTo>
                        <a:pt x="107" y="60"/>
                      </a:lnTo>
                      <a:lnTo>
                        <a:pt x="108" y="60"/>
                      </a:lnTo>
                      <a:lnTo>
                        <a:pt x="108" y="61"/>
                      </a:lnTo>
                      <a:lnTo>
                        <a:pt x="109" y="62"/>
                      </a:lnTo>
                      <a:lnTo>
                        <a:pt x="109" y="61"/>
                      </a:lnTo>
                      <a:lnTo>
                        <a:pt x="109" y="62"/>
                      </a:lnTo>
                      <a:lnTo>
                        <a:pt x="110" y="62"/>
                      </a:lnTo>
                      <a:lnTo>
                        <a:pt x="110" y="63"/>
                      </a:lnTo>
                      <a:lnTo>
                        <a:pt x="110" y="64"/>
                      </a:lnTo>
                      <a:lnTo>
                        <a:pt x="111" y="65"/>
                      </a:lnTo>
                      <a:lnTo>
                        <a:pt x="112" y="66"/>
                      </a:lnTo>
                      <a:lnTo>
                        <a:pt x="112" y="67"/>
                      </a:lnTo>
                      <a:lnTo>
                        <a:pt x="113" y="67"/>
                      </a:lnTo>
                      <a:lnTo>
                        <a:pt x="114" y="67"/>
                      </a:lnTo>
                      <a:lnTo>
                        <a:pt x="115" y="67"/>
                      </a:lnTo>
                      <a:lnTo>
                        <a:pt x="116" y="67"/>
                      </a:lnTo>
                      <a:lnTo>
                        <a:pt x="116" y="68"/>
                      </a:lnTo>
                      <a:lnTo>
                        <a:pt x="117" y="68"/>
                      </a:lnTo>
                      <a:lnTo>
                        <a:pt x="118" y="69"/>
                      </a:lnTo>
                      <a:lnTo>
                        <a:pt x="118" y="70"/>
                      </a:lnTo>
                      <a:lnTo>
                        <a:pt x="118" y="71"/>
                      </a:lnTo>
                      <a:lnTo>
                        <a:pt x="119" y="71"/>
                      </a:lnTo>
                      <a:lnTo>
                        <a:pt x="120" y="72"/>
                      </a:lnTo>
                      <a:lnTo>
                        <a:pt x="121" y="72"/>
                      </a:lnTo>
                      <a:lnTo>
                        <a:pt x="122" y="72"/>
                      </a:lnTo>
                      <a:lnTo>
                        <a:pt x="123" y="72"/>
                      </a:lnTo>
                      <a:lnTo>
                        <a:pt x="124" y="71"/>
                      </a:lnTo>
                      <a:lnTo>
                        <a:pt x="125" y="71"/>
                      </a:lnTo>
                      <a:lnTo>
                        <a:pt x="126" y="71"/>
                      </a:lnTo>
                      <a:lnTo>
                        <a:pt x="126" y="72"/>
                      </a:lnTo>
                      <a:lnTo>
                        <a:pt x="128" y="73"/>
                      </a:lnTo>
                      <a:lnTo>
                        <a:pt x="128" y="74"/>
                      </a:lnTo>
                      <a:lnTo>
                        <a:pt x="128" y="75"/>
                      </a:lnTo>
                      <a:lnTo>
                        <a:pt x="129" y="75"/>
                      </a:lnTo>
                      <a:lnTo>
                        <a:pt x="129" y="76"/>
                      </a:lnTo>
                      <a:lnTo>
                        <a:pt x="130" y="77"/>
                      </a:lnTo>
                      <a:lnTo>
                        <a:pt x="130" y="78"/>
                      </a:lnTo>
                      <a:lnTo>
                        <a:pt x="130" y="79"/>
                      </a:lnTo>
                      <a:lnTo>
                        <a:pt x="130" y="80"/>
                      </a:lnTo>
                      <a:lnTo>
                        <a:pt x="130" y="81"/>
                      </a:lnTo>
                      <a:lnTo>
                        <a:pt x="130" y="82"/>
                      </a:lnTo>
                      <a:lnTo>
                        <a:pt x="130" y="84"/>
                      </a:lnTo>
                      <a:lnTo>
                        <a:pt x="131" y="85"/>
                      </a:lnTo>
                      <a:lnTo>
                        <a:pt x="131" y="86"/>
                      </a:lnTo>
                      <a:lnTo>
                        <a:pt x="131" y="85"/>
                      </a:lnTo>
                      <a:lnTo>
                        <a:pt x="132" y="85"/>
                      </a:lnTo>
                      <a:lnTo>
                        <a:pt x="133" y="85"/>
                      </a:lnTo>
                      <a:lnTo>
                        <a:pt x="134" y="85"/>
                      </a:lnTo>
                      <a:lnTo>
                        <a:pt x="133" y="86"/>
                      </a:lnTo>
                      <a:lnTo>
                        <a:pt x="134" y="87"/>
                      </a:lnTo>
                      <a:lnTo>
                        <a:pt x="134" y="86"/>
                      </a:lnTo>
                      <a:lnTo>
                        <a:pt x="135" y="86"/>
                      </a:lnTo>
                      <a:lnTo>
                        <a:pt x="136" y="86"/>
                      </a:lnTo>
                      <a:lnTo>
                        <a:pt x="137" y="85"/>
                      </a:lnTo>
                      <a:lnTo>
                        <a:pt x="138" y="85"/>
                      </a:lnTo>
                      <a:lnTo>
                        <a:pt x="140" y="87"/>
                      </a:lnTo>
                      <a:lnTo>
                        <a:pt x="141" y="91"/>
                      </a:lnTo>
                      <a:lnTo>
                        <a:pt x="141" y="93"/>
                      </a:lnTo>
                      <a:lnTo>
                        <a:pt x="142" y="93"/>
                      </a:lnTo>
                      <a:lnTo>
                        <a:pt x="141" y="93"/>
                      </a:lnTo>
                      <a:lnTo>
                        <a:pt x="141" y="94"/>
                      </a:lnTo>
                      <a:lnTo>
                        <a:pt x="140" y="94"/>
                      </a:lnTo>
                      <a:lnTo>
                        <a:pt x="139" y="94"/>
                      </a:lnTo>
                      <a:lnTo>
                        <a:pt x="138" y="94"/>
                      </a:lnTo>
                      <a:lnTo>
                        <a:pt x="137" y="94"/>
                      </a:lnTo>
                      <a:lnTo>
                        <a:pt x="136" y="95"/>
                      </a:lnTo>
                      <a:lnTo>
                        <a:pt x="135" y="95"/>
                      </a:lnTo>
                      <a:lnTo>
                        <a:pt x="134" y="95"/>
                      </a:lnTo>
                      <a:lnTo>
                        <a:pt x="133" y="95"/>
                      </a:lnTo>
                      <a:lnTo>
                        <a:pt x="132" y="95"/>
                      </a:lnTo>
                      <a:lnTo>
                        <a:pt x="131" y="96"/>
                      </a:lnTo>
                      <a:lnTo>
                        <a:pt x="130" y="96"/>
                      </a:lnTo>
                      <a:lnTo>
                        <a:pt x="127" y="97"/>
                      </a:lnTo>
                      <a:lnTo>
                        <a:pt x="126" y="97"/>
                      </a:lnTo>
                      <a:lnTo>
                        <a:pt x="125" y="97"/>
                      </a:lnTo>
                      <a:lnTo>
                        <a:pt x="124" y="98"/>
                      </a:lnTo>
                      <a:lnTo>
                        <a:pt x="123" y="98"/>
                      </a:lnTo>
                      <a:lnTo>
                        <a:pt x="123" y="99"/>
                      </a:lnTo>
                      <a:lnTo>
                        <a:pt x="122" y="99"/>
                      </a:lnTo>
                      <a:lnTo>
                        <a:pt x="120" y="100"/>
                      </a:lnTo>
                      <a:lnTo>
                        <a:pt x="119" y="101"/>
                      </a:lnTo>
                      <a:lnTo>
                        <a:pt x="117" y="101"/>
                      </a:lnTo>
                      <a:lnTo>
                        <a:pt x="115" y="102"/>
                      </a:lnTo>
                      <a:lnTo>
                        <a:pt x="113" y="103"/>
                      </a:lnTo>
                      <a:lnTo>
                        <a:pt x="112" y="104"/>
                      </a:lnTo>
                      <a:lnTo>
                        <a:pt x="111" y="104"/>
                      </a:lnTo>
                      <a:lnTo>
                        <a:pt x="108" y="106"/>
                      </a:lnTo>
                      <a:lnTo>
                        <a:pt x="106" y="107"/>
                      </a:lnTo>
                      <a:lnTo>
                        <a:pt x="105" y="108"/>
                      </a:lnTo>
                      <a:lnTo>
                        <a:pt x="104" y="109"/>
                      </a:lnTo>
                      <a:lnTo>
                        <a:pt x="103" y="110"/>
                      </a:lnTo>
                      <a:lnTo>
                        <a:pt x="101" y="112"/>
                      </a:lnTo>
                      <a:lnTo>
                        <a:pt x="100" y="112"/>
                      </a:lnTo>
                      <a:lnTo>
                        <a:pt x="99" y="113"/>
                      </a:lnTo>
                      <a:lnTo>
                        <a:pt x="98" y="114"/>
                      </a:lnTo>
                      <a:lnTo>
                        <a:pt x="97" y="115"/>
                      </a:lnTo>
                      <a:lnTo>
                        <a:pt x="97" y="116"/>
                      </a:lnTo>
                      <a:lnTo>
                        <a:pt x="95" y="117"/>
                      </a:lnTo>
                      <a:lnTo>
                        <a:pt x="93" y="120"/>
                      </a:lnTo>
                      <a:lnTo>
                        <a:pt x="91" y="122"/>
                      </a:lnTo>
                      <a:lnTo>
                        <a:pt x="90" y="122"/>
                      </a:lnTo>
                      <a:lnTo>
                        <a:pt x="90" y="123"/>
                      </a:lnTo>
                      <a:lnTo>
                        <a:pt x="90" y="124"/>
                      </a:lnTo>
                      <a:lnTo>
                        <a:pt x="88" y="126"/>
                      </a:lnTo>
                      <a:lnTo>
                        <a:pt x="87" y="127"/>
                      </a:lnTo>
                      <a:lnTo>
                        <a:pt x="87" y="128"/>
                      </a:lnTo>
                      <a:lnTo>
                        <a:pt x="85" y="130"/>
                      </a:lnTo>
                      <a:lnTo>
                        <a:pt x="83" y="132"/>
                      </a:lnTo>
                      <a:lnTo>
                        <a:pt x="82" y="133"/>
                      </a:lnTo>
                      <a:lnTo>
                        <a:pt x="82" y="134"/>
                      </a:lnTo>
                      <a:lnTo>
                        <a:pt x="81" y="135"/>
                      </a:lnTo>
                      <a:lnTo>
                        <a:pt x="80" y="135"/>
                      </a:lnTo>
                      <a:lnTo>
                        <a:pt x="80" y="136"/>
                      </a:lnTo>
                      <a:lnTo>
                        <a:pt x="79" y="137"/>
                      </a:lnTo>
                      <a:lnTo>
                        <a:pt x="78" y="137"/>
                      </a:lnTo>
                      <a:lnTo>
                        <a:pt x="79" y="138"/>
                      </a:lnTo>
                      <a:lnTo>
                        <a:pt x="78" y="140"/>
                      </a:lnTo>
                      <a:lnTo>
                        <a:pt x="75" y="143"/>
                      </a:lnTo>
                      <a:lnTo>
                        <a:pt x="71" y="146"/>
                      </a:lnTo>
                      <a:lnTo>
                        <a:pt x="70" y="147"/>
                      </a:lnTo>
                      <a:lnTo>
                        <a:pt x="69" y="149"/>
                      </a:lnTo>
                      <a:lnTo>
                        <a:pt x="68" y="151"/>
                      </a:lnTo>
                      <a:lnTo>
                        <a:pt x="67" y="152"/>
                      </a:lnTo>
                      <a:lnTo>
                        <a:pt x="66" y="155"/>
                      </a:lnTo>
                      <a:lnTo>
                        <a:pt x="66" y="156"/>
                      </a:lnTo>
                      <a:lnTo>
                        <a:pt x="66" y="157"/>
                      </a:lnTo>
                      <a:lnTo>
                        <a:pt x="65" y="157"/>
                      </a:lnTo>
                      <a:lnTo>
                        <a:pt x="64" y="158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sp>
        <p:nvSpPr>
          <p:cNvPr id="143363" name="Forma livre 155"/>
          <p:cNvSpPr>
            <a:spLocks/>
          </p:cNvSpPr>
          <p:nvPr/>
        </p:nvSpPr>
        <p:spPr bwMode="auto">
          <a:xfrm>
            <a:off x="2176463" y="4300538"/>
            <a:ext cx="215900" cy="217487"/>
          </a:xfrm>
          <a:custGeom>
            <a:avLst/>
            <a:gdLst>
              <a:gd name="T0" fmla="*/ 0 w 216693"/>
              <a:gd name="T1" fmla="*/ 0 h 216693"/>
              <a:gd name="T2" fmla="*/ 70916 w 216693"/>
              <a:gd name="T3" fmla="*/ 16790 h 216693"/>
              <a:gd name="T4" fmla="*/ 96918 w 216693"/>
              <a:gd name="T5" fmla="*/ 28785 h 216693"/>
              <a:gd name="T6" fmla="*/ 89826 w 216693"/>
              <a:gd name="T7" fmla="*/ 55170 h 216693"/>
              <a:gd name="T8" fmla="*/ 94554 w 216693"/>
              <a:gd name="T9" fmla="*/ 81557 h 216693"/>
              <a:gd name="T10" fmla="*/ 127647 w 216693"/>
              <a:gd name="T11" fmla="*/ 105544 h 216693"/>
              <a:gd name="T12" fmla="*/ 137103 w 216693"/>
              <a:gd name="T13" fmla="*/ 129531 h 216693"/>
              <a:gd name="T14" fmla="*/ 158377 w 216693"/>
              <a:gd name="T15" fmla="*/ 129531 h 216693"/>
              <a:gd name="T16" fmla="*/ 153651 w 216693"/>
              <a:gd name="T17" fmla="*/ 158316 h 216693"/>
              <a:gd name="T18" fmla="*/ 193835 w 216693"/>
              <a:gd name="T19" fmla="*/ 175107 h 216693"/>
              <a:gd name="T20" fmla="*/ 215110 w 216693"/>
              <a:gd name="T21" fmla="*/ 218284 h 21669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16693" h="216693">
                <a:moveTo>
                  <a:pt x="0" y="0"/>
                </a:moveTo>
                <a:cubicBezTo>
                  <a:pt x="15478" y="20637"/>
                  <a:pt x="55165" y="11906"/>
                  <a:pt x="71437" y="16668"/>
                </a:cubicBezTo>
                <a:cubicBezTo>
                  <a:pt x="87709" y="21430"/>
                  <a:pt x="94456" y="22225"/>
                  <a:pt x="97631" y="28575"/>
                </a:cubicBezTo>
                <a:cubicBezTo>
                  <a:pt x="100806" y="34925"/>
                  <a:pt x="90884" y="46037"/>
                  <a:pt x="90487" y="54768"/>
                </a:cubicBezTo>
                <a:cubicBezTo>
                  <a:pt x="90090" y="63499"/>
                  <a:pt x="88900" y="72628"/>
                  <a:pt x="95250" y="80962"/>
                </a:cubicBezTo>
                <a:cubicBezTo>
                  <a:pt x="101600" y="89296"/>
                  <a:pt x="121443" y="96838"/>
                  <a:pt x="128587" y="104775"/>
                </a:cubicBezTo>
                <a:cubicBezTo>
                  <a:pt x="135731" y="112712"/>
                  <a:pt x="132953" y="124618"/>
                  <a:pt x="138112" y="128587"/>
                </a:cubicBezTo>
                <a:cubicBezTo>
                  <a:pt x="143271" y="132556"/>
                  <a:pt x="156765" y="123825"/>
                  <a:pt x="159543" y="128587"/>
                </a:cubicBezTo>
                <a:cubicBezTo>
                  <a:pt x="162321" y="133350"/>
                  <a:pt x="148828" y="149621"/>
                  <a:pt x="154781" y="157162"/>
                </a:cubicBezTo>
                <a:cubicBezTo>
                  <a:pt x="160734" y="164703"/>
                  <a:pt x="184943" y="163909"/>
                  <a:pt x="195262" y="173831"/>
                </a:cubicBezTo>
                <a:cubicBezTo>
                  <a:pt x="205581" y="183753"/>
                  <a:pt x="211137" y="200223"/>
                  <a:pt x="216693" y="216693"/>
                </a:cubicBezTo>
              </a:path>
            </a:pathLst>
          </a:custGeom>
          <a:noFill/>
          <a:ln w="3175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364" name="Forma livre 167"/>
          <p:cNvSpPr>
            <a:spLocks/>
          </p:cNvSpPr>
          <p:nvPr/>
        </p:nvSpPr>
        <p:spPr bwMode="auto">
          <a:xfrm>
            <a:off x="2135188" y="4411663"/>
            <a:ext cx="558800" cy="344487"/>
          </a:xfrm>
          <a:custGeom>
            <a:avLst/>
            <a:gdLst>
              <a:gd name="T0" fmla="*/ 559141 w 558459"/>
              <a:gd name="T1" fmla="*/ 345309 h 343667"/>
              <a:gd name="T2" fmla="*/ 503840 w 558459"/>
              <a:gd name="T3" fmla="*/ 339142 h 343667"/>
              <a:gd name="T4" fmla="*/ 482335 w 558459"/>
              <a:gd name="T5" fmla="*/ 326811 h 343667"/>
              <a:gd name="T6" fmla="*/ 457758 w 558459"/>
              <a:gd name="T7" fmla="*/ 317561 h 343667"/>
              <a:gd name="T8" fmla="*/ 430108 w 558459"/>
              <a:gd name="T9" fmla="*/ 308312 h 343667"/>
              <a:gd name="T10" fmla="*/ 411675 w 558459"/>
              <a:gd name="T11" fmla="*/ 295980 h 343667"/>
              <a:gd name="T12" fmla="*/ 396315 w 558459"/>
              <a:gd name="T13" fmla="*/ 280564 h 343667"/>
              <a:gd name="T14" fmla="*/ 380952 w 558459"/>
              <a:gd name="T15" fmla="*/ 280564 h 343667"/>
              <a:gd name="T16" fmla="*/ 362519 w 558459"/>
              <a:gd name="T17" fmla="*/ 268231 h 343667"/>
              <a:gd name="T18" fmla="*/ 347159 w 558459"/>
              <a:gd name="T19" fmla="*/ 271314 h 343667"/>
              <a:gd name="T20" fmla="*/ 334869 w 558459"/>
              <a:gd name="T21" fmla="*/ 255899 h 343667"/>
              <a:gd name="T22" fmla="*/ 319509 w 558459"/>
              <a:gd name="T23" fmla="*/ 249732 h 343667"/>
              <a:gd name="T24" fmla="*/ 307219 w 558459"/>
              <a:gd name="T25" fmla="*/ 225068 h 343667"/>
              <a:gd name="T26" fmla="*/ 276499 w 558459"/>
              <a:gd name="T27" fmla="*/ 212735 h 343667"/>
              <a:gd name="T28" fmla="*/ 242704 w 558459"/>
              <a:gd name="T29" fmla="*/ 203485 h 343667"/>
              <a:gd name="T30" fmla="*/ 221198 w 558459"/>
              <a:gd name="T31" fmla="*/ 184987 h 343667"/>
              <a:gd name="T32" fmla="*/ 211981 w 558459"/>
              <a:gd name="T33" fmla="*/ 169572 h 343667"/>
              <a:gd name="T34" fmla="*/ 193548 w 558459"/>
              <a:gd name="T35" fmla="*/ 154156 h 343667"/>
              <a:gd name="T36" fmla="*/ 172043 w 558459"/>
              <a:gd name="T37" fmla="*/ 144907 h 343667"/>
              <a:gd name="T38" fmla="*/ 150538 w 558459"/>
              <a:gd name="T39" fmla="*/ 132575 h 343667"/>
              <a:gd name="T40" fmla="*/ 138248 w 558459"/>
              <a:gd name="T41" fmla="*/ 126408 h 343667"/>
              <a:gd name="T42" fmla="*/ 132105 w 558459"/>
              <a:gd name="T43" fmla="*/ 117159 h 343667"/>
              <a:gd name="T44" fmla="*/ 110598 w 558459"/>
              <a:gd name="T45" fmla="*/ 101743 h 343667"/>
              <a:gd name="T46" fmla="*/ 98310 w 558459"/>
              <a:gd name="T47" fmla="*/ 86327 h 343667"/>
              <a:gd name="T48" fmla="*/ 70660 w 558459"/>
              <a:gd name="T49" fmla="*/ 67828 h 343667"/>
              <a:gd name="T50" fmla="*/ 46082 w 558459"/>
              <a:gd name="T51" fmla="*/ 67828 h 343667"/>
              <a:gd name="T52" fmla="*/ 46082 w 558459"/>
              <a:gd name="T53" fmla="*/ 43165 h 343667"/>
              <a:gd name="T54" fmla="*/ 15360 w 558459"/>
              <a:gd name="T55" fmla="*/ 21581 h 343667"/>
              <a:gd name="T56" fmla="*/ 0 w 558459"/>
              <a:gd name="T57" fmla="*/ 0 h 343667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558459" h="343667">
                <a:moveTo>
                  <a:pt x="558459" y="343667"/>
                </a:moveTo>
                <a:cubicBezTo>
                  <a:pt x="537235" y="342132"/>
                  <a:pt x="516011" y="340598"/>
                  <a:pt x="503226" y="337530"/>
                </a:cubicBezTo>
                <a:cubicBezTo>
                  <a:pt x="490441" y="334462"/>
                  <a:pt x="489418" y="328837"/>
                  <a:pt x="481747" y="325257"/>
                </a:cubicBezTo>
                <a:cubicBezTo>
                  <a:pt x="474076" y="321677"/>
                  <a:pt x="465894" y="319119"/>
                  <a:pt x="457200" y="316051"/>
                </a:cubicBezTo>
                <a:cubicBezTo>
                  <a:pt x="448506" y="312983"/>
                  <a:pt x="437255" y="310426"/>
                  <a:pt x="429584" y="306846"/>
                </a:cubicBezTo>
                <a:cubicBezTo>
                  <a:pt x="421913" y="303266"/>
                  <a:pt x="416798" y="299175"/>
                  <a:pt x="411173" y="294572"/>
                </a:cubicBezTo>
                <a:cubicBezTo>
                  <a:pt x="405548" y="289969"/>
                  <a:pt x="400945" y="281787"/>
                  <a:pt x="395831" y="279230"/>
                </a:cubicBezTo>
                <a:cubicBezTo>
                  <a:pt x="390717" y="276673"/>
                  <a:pt x="386114" y="281276"/>
                  <a:pt x="380488" y="279230"/>
                </a:cubicBezTo>
                <a:cubicBezTo>
                  <a:pt x="374862" y="277184"/>
                  <a:pt x="367702" y="268490"/>
                  <a:pt x="362077" y="266956"/>
                </a:cubicBezTo>
                <a:cubicBezTo>
                  <a:pt x="356452" y="265422"/>
                  <a:pt x="351338" y="272070"/>
                  <a:pt x="346735" y="270024"/>
                </a:cubicBezTo>
                <a:cubicBezTo>
                  <a:pt x="342132" y="267978"/>
                  <a:pt x="339064" y="258262"/>
                  <a:pt x="334461" y="254682"/>
                </a:cubicBezTo>
                <a:cubicBezTo>
                  <a:pt x="329858" y="251102"/>
                  <a:pt x="323722" y="253659"/>
                  <a:pt x="319119" y="248545"/>
                </a:cubicBezTo>
                <a:cubicBezTo>
                  <a:pt x="314516" y="243431"/>
                  <a:pt x="314005" y="230135"/>
                  <a:pt x="306845" y="223998"/>
                </a:cubicBezTo>
                <a:cubicBezTo>
                  <a:pt x="299685" y="217861"/>
                  <a:pt x="286901" y="215304"/>
                  <a:pt x="276161" y="211724"/>
                </a:cubicBezTo>
                <a:cubicBezTo>
                  <a:pt x="265421" y="208144"/>
                  <a:pt x="251613" y="207121"/>
                  <a:pt x="242408" y="202518"/>
                </a:cubicBezTo>
                <a:cubicBezTo>
                  <a:pt x="233202" y="197915"/>
                  <a:pt x="226042" y="189733"/>
                  <a:pt x="220928" y="184108"/>
                </a:cubicBezTo>
                <a:cubicBezTo>
                  <a:pt x="215814" y="178483"/>
                  <a:pt x="216326" y="173879"/>
                  <a:pt x="211723" y="168765"/>
                </a:cubicBezTo>
                <a:cubicBezTo>
                  <a:pt x="207120" y="163651"/>
                  <a:pt x="199960" y="157514"/>
                  <a:pt x="193312" y="153423"/>
                </a:cubicBezTo>
                <a:cubicBezTo>
                  <a:pt x="186664" y="149332"/>
                  <a:pt x="178993" y="147798"/>
                  <a:pt x="171833" y="144218"/>
                </a:cubicBezTo>
                <a:cubicBezTo>
                  <a:pt x="164673" y="140638"/>
                  <a:pt x="155979" y="135012"/>
                  <a:pt x="150354" y="131944"/>
                </a:cubicBezTo>
                <a:cubicBezTo>
                  <a:pt x="144729" y="128876"/>
                  <a:pt x="141148" y="128364"/>
                  <a:pt x="138080" y="125807"/>
                </a:cubicBezTo>
                <a:cubicBezTo>
                  <a:pt x="135012" y="123250"/>
                  <a:pt x="136546" y="120693"/>
                  <a:pt x="131943" y="116602"/>
                </a:cubicBezTo>
                <a:cubicBezTo>
                  <a:pt x="127340" y="112511"/>
                  <a:pt x="116089" y="106373"/>
                  <a:pt x="110464" y="101259"/>
                </a:cubicBezTo>
                <a:cubicBezTo>
                  <a:pt x="104839" y="96145"/>
                  <a:pt x="104838" y="91542"/>
                  <a:pt x="98190" y="85917"/>
                </a:cubicBezTo>
                <a:cubicBezTo>
                  <a:pt x="91542" y="80292"/>
                  <a:pt x="79268" y="70574"/>
                  <a:pt x="70574" y="67506"/>
                </a:cubicBezTo>
                <a:cubicBezTo>
                  <a:pt x="61880" y="64438"/>
                  <a:pt x="50117" y="71597"/>
                  <a:pt x="46026" y="67506"/>
                </a:cubicBezTo>
                <a:cubicBezTo>
                  <a:pt x="41935" y="63415"/>
                  <a:pt x="51140" y="50630"/>
                  <a:pt x="46026" y="42959"/>
                </a:cubicBezTo>
                <a:cubicBezTo>
                  <a:pt x="40912" y="35288"/>
                  <a:pt x="23013" y="28639"/>
                  <a:pt x="15342" y="21479"/>
                </a:cubicBezTo>
                <a:cubicBezTo>
                  <a:pt x="7671" y="14319"/>
                  <a:pt x="3835" y="7159"/>
                  <a:pt x="0" y="0"/>
                </a:cubicBezTo>
              </a:path>
            </a:pathLst>
          </a:custGeom>
          <a:noFill/>
          <a:ln w="3175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365" name="Forma livre 168"/>
          <p:cNvSpPr>
            <a:spLocks/>
          </p:cNvSpPr>
          <p:nvPr/>
        </p:nvSpPr>
        <p:spPr bwMode="auto">
          <a:xfrm>
            <a:off x="2138363" y="4305300"/>
            <a:ext cx="41275" cy="117475"/>
          </a:xfrm>
          <a:custGeom>
            <a:avLst/>
            <a:gdLst>
              <a:gd name="T0" fmla="*/ 515 w 41836"/>
              <a:gd name="T1" fmla="*/ 118274 h 116681"/>
              <a:gd name="T2" fmla="*/ 5150 w 41836"/>
              <a:gd name="T3" fmla="*/ 62758 h 116681"/>
              <a:gd name="T4" fmla="*/ 37600 w 41836"/>
              <a:gd name="T5" fmla="*/ 28965 h 116681"/>
              <a:gd name="T6" fmla="*/ 37600 w 41836"/>
              <a:gd name="T7" fmla="*/ 0 h 116681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1836" h="116681">
                <a:moveTo>
                  <a:pt x="529" y="116681"/>
                </a:moveTo>
                <a:cubicBezTo>
                  <a:pt x="-265" y="96639"/>
                  <a:pt x="-1059" y="76597"/>
                  <a:pt x="5291" y="61913"/>
                </a:cubicBezTo>
                <a:cubicBezTo>
                  <a:pt x="11641" y="47229"/>
                  <a:pt x="33073" y="38894"/>
                  <a:pt x="38629" y="28575"/>
                </a:cubicBezTo>
                <a:cubicBezTo>
                  <a:pt x="44185" y="18256"/>
                  <a:pt x="41407" y="9128"/>
                  <a:pt x="38629" y="0"/>
                </a:cubicBezTo>
              </a:path>
            </a:pathLst>
          </a:custGeom>
          <a:noFill/>
          <a:ln w="3175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366" name="Forma livre 169"/>
          <p:cNvSpPr>
            <a:spLocks/>
          </p:cNvSpPr>
          <p:nvPr/>
        </p:nvSpPr>
        <p:spPr bwMode="auto">
          <a:xfrm>
            <a:off x="2138363" y="3808413"/>
            <a:ext cx="42862" cy="506412"/>
          </a:xfrm>
          <a:custGeom>
            <a:avLst/>
            <a:gdLst>
              <a:gd name="T0" fmla="*/ 30185 w 42104"/>
              <a:gd name="T1" fmla="*/ 0 h 505797"/>
              <a:gd name="T2" fmla="*/ 1117 w 42104"/>
              <a:gd name="T3" fmla="*/ 47799 h 505797"/>
              <a:gd name="T4" fmla="*/ 6931 w 42104"/>
              <a:gd name="T5" fmla="*/ 120905 h 505797"/>
              <a:gd name="T6" fmla="*/ 15651 w 42104"/>
              <a:gd name="T7" fmla="*/ 134964 h 505797"/>
              <a:gd name="T8" fmla="*/ 9838 w 42104"/>
              <a:gd name="T9" fmla="*/ 154646 h 505797"/>
              <a:gd name="T10" fmla="*/ 18557 w 42104"/>
              <a:gd name="T11" fmla="*/ 177139 h 505797"/>
              <a:gd name="T12" fmla="*/ 6931 w 42104"/>
              <a:gd name="T13" fmla="*/ 194010 h 505797"/>
              <a:gd name="T14" fmla="*/ 1117 w 42104"/>
              <a:gd name="T15" fmla="*/ 222127 h 505797"/>
              <a:gd name="T16" fmla="*/ 15651 w 42104"/>
              <a:gd name="T17" fmla="*/ 258680 h 505797"/>
              <a:gd name="T18" fmla="*/ 27278 w 42104"/>
              <a:gd name="T19" fmla="*/ 283985 h 505797"/>
              <a:gd name="T20" fmla="*/ 41811 w 42104"/>
              <a:gd name="T21" fmla="*/ 317726 h 505797"/>
              <a:gd name="T22" fmla="*/ 30185 w 42104"/>
              <a:gd name="T23" fmla="*/ 373961 h 505797"/>
              <a:gd name="T24" fmla="*/ 28862 w 42104"/>
              <a:gd name="T25" fmla="*/ 415111 h 505797"/>
              <a:gd name="T26" fmla="*/ 35351 w 42104"/>
              <a:gd name="T27" fmla="*/ 457492 h 505797"/>
              <a:gd name="T28" fmla="*/ 43634 w 42104"/>
              <a:gd name="T29" fmla="*/ 507028 h 505797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42104" h="505797">
                <a:moveTo>
                  <a:pt x="29127" y="0"/>
                </a:moveTo>
                <a:cubicBezTo>
                  <a:pt x="16972" y="13790"/>
                  <a:pt x="4818" y="27581"/>
                  <a:pt x="1078" y="47683"/>
                </a:cubicBezTo>
                <a:cubicBezTo>
                  <a:pt x="-2662" y="67785"/>
                  <a:pt x="4351" y="106119"/>
                  <a:pt x="6688" y="120611"/>
                </a:cubicBezTo>
                <a:cubicBezTo>
                  <a:pt x="9025" y="135103"/>
                  <a:pt x="14635" y="129026"/>
                  <a:pt x="15102" y="134636"/>
                </a:cubicBezTo>
                <a:cubicBezTo>
                  <a:pt x="15569" y="140246"/>
                  <a:pt x="9026" y="147258"/>
                  <a:pt x="9493" y="154270"/>
                </a:cubicBezTo>
                <a:cubicBezTo>
                  <a:pt x="9960" y="161282"/>
                  <a:pt x="18374" y="170164"/>
                  <a:pt x="17907" y="176709"/>
                </a:cubicBezTo>
                <a:cubicBezTo>
                  <a:pt x="17440" y="183254"/>
                  <a:pt x="9493" y="186059"/>
                  <a:pt x="6688" y="193539"/>
                </a:cubicBezTo>
                <a:cubicBezTo>
                  <a:pt x="3883" y="201019"/>
                  <a:pt x="-324" y="210836"/>
                  <a:pt x="1078" y="221588"/>
                </a:cubicBezTo>
                <a:cubicBezTo>
                  <a:pt x="2480" y="232340"/>
                  <a:pt x="10895" y="247767"/>
                  <a:pt x="15102" y="258052"/>
                </a:cubicBezTo>
                <a:cubicBezTo>
                  <a:pt x="19309" y="268337"/>
                  <a:pt x="22115" y="273479"/>
                  <a:pt x="26322" y="283296"/>
                </a:cubicBezTo>
                <a:cubicBezTo>
                  <a:pt x="30529" y="293113"/>
                  <a:pt x="39879" y="301996"/>
                  <a:pt x="40346" y="316955"/>
                </a:cubicBezTo>
                <a:cubicBezTo>
                  <a:pt x="40814" y="331915"/>
                  <a:pt x="31210" y="356862"/>
                  <a:pt x="29127" y="373053"/>
                </a:cubicBezTo>
                <a:cubicBezTo>
                  <a:pt x="27045" y="389244"/>
                  <a:pt x="27020" y="400215"/>
                  <a:pt x="27851" y="414103"/>
                </a:cubicBezTo>
                <a:cubicBezTo>
                  <a:pt x="28682" y="427991"/>
                  <a:pt x="43293" y="443266"/>
                  <a:pt x="34112" y="456381"/>
                </a:cubicBezTo>
                <a:cubicBezTo>
                  <a:pt x="24931" y="469497"/>
                  <a:pt x="41364" y="476592"/>
                  <a:pt x="42104" y="505797"/>
                </a:cubicBezTo>
              </a:path>
            </a:pathLst>
          </a:custGeom>
          <a:noFill/>
          <a:ln w="3175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367" name="Forma livre 3"/>
          <p:cNvSpPr>
            <a:spLocks/>
          </p:cNvSpPr>
          <p:nvPr/>
        </p:nvSpPr>
        <p:spPr bwMode="auto">
          <a:xfrm>
            <a:off x="1811338" y="1952625"/>
            <a:ext cx="1104900" cy="487363"/>
          </a:xfrm>
          <a:custGeom>
            <a:avLst/>
            <a:gdLst>
              <a:gd name="T0" fmla="*/ 73439 w 1105229"/>
              <a:gd name="T1" fmla="*/ 434823 h 486830"/>
              <a:gd name="T2" fmla="*/ 99451 w 1105229"/>
              <a:gd name="T3" fmla="*/ 423659 h 486830"/>
              <a:gd name="T4" fmla="*/ 110599 w 1105229"/>
              <a:gd name="T5" fmla="*/ 416217 h 486830"/>
              <a:gd name="T6" fmla="*/ 129179 w 1105229"/>
              <a:gd name="T7" fmla="*/ 423659 h 486830"/>
              <a:gd name="T8" fmla="*/ 151475 w 1105229"/>
              <a:gd name="T9" fmla="*/ 423659 h 486830"/>
              <a:gd name="T10" fmla="*/ 177486 w 1105229"/>
              <a:gd name="T11" fmla="*/ 423659 h 486830"/>
              <a:gd name="T12" fmla="*/ 196067 w 1105229"/>
              <a:gd name="T13" fmla="*/ 405054 h 486830"/>
              <a:gd name="T14" fmla="*/ 210930 w 1105229"/>
              <a:gd name="T15" fmla="*/ 386448 h 486830"/>
              <a:gd name="T16" fmla="*/ 233226 w 1105229"/>
              <a:gd name="T17" fmla="*/ 371563 h 486830"/>
              <a:gd name="T18" fmla="*/ 262954 w 1105229"/>
              <a:gd name="T19" fmla="*/ 375284 h 486830"/>
              <a:gd name="T20" fmla="*/ 281533 w 1105229"/>
              <a:gd name="T21" fmla="*/ 360400 h 486830"/>
              <a:gd name="T22" fmla="*/ 311261 w 1105229"/>
              <a:gd name="T23" fmla="*/ 371563 h 486830"/>
              <a:gd name="T24" fmla="*/ 333557 w 1105229"/>
              <a:gd name="T25" fmla="*/ 382727 h 486830"/>
              <a:gd name="T26" fmla="*/ 355853 w 1105229"/>
              <a:gd name="T27" fmla="*/ 393890 h 486830"/>
              <a:gd name="T28" fmla="*/ 385580 w 1105229"/>
              <a:gd name="T29" fmla="*/ 405054 h 486830"/>
              <a:gd name="T30" fmla="*/ 415308 w 1105229"/>
              <a:gd name="T31" fmla="*/ 393890 h 486830"/>
              <a:gd name="T32" fmla="*/ 441320 w 1105229"/>
              <a:gd name="T33" fmla="*/ 371563 h 486830"/>
              <a:gd name="T34" fmla="*/ 474764 w 1105229"/>
              <a:gd name="T35" fmla="*/ 367842 h 486830"/>
              <a:gd name="T36" fmla="*/ 508208 w 1105229"/>
              <a:gd name="T37" fmla="*/ 360400 h 486830"/>
              <a:gd name="T38" fmla="*/ 537935 w 1105229"/>
              <a:gd name="T39" fmla="*/ 345515 h 486830"/>
              <a:gd name="T40" fmla="*/ 571379 w 1105229"/>
              <a:gd name="T41" fmla="*/ 345515 h 486830"/>
              <a:gd name="T42" fmla="*/ 597390 w 1105229"/>
              <a:gd name="T43" fmla="*/ 338073 h 486830"/>
              <a:gd name="T44" fmla="*/ 634550 w 1105229"/>
              <a:gd name="T45" fmla="*/ 334352 h 486830"/>
              <a:gd name="T46" fmla="*/ 664278 w 1105229"/>
              <a:gd name="T47" fmla="*/ 341794 h 486830"/>
              <a:gd name="T48" fmla="*/ 694005 w 1105229"/>
              <a:gd name="T49" fmla="*/ 319467 h 486830"/>
              <a:gd name="T50" fmla="*/ 712586 w 1105229"/>
              <a:gd name="T51" fmla="*/ 300862 h 486830"/>
              <a:gd name="T52" fmla="*/ 742313 w 1105229"/>
              <a:gd name="T53" fmla="*/ 274814 h 486830"/>
              <a:gd name="T54" fmla="*/ 760893 w 1105229"/>
              <a:gd name="T55" fmla="*/ 245044 h 486830"/>
              <a:gd name="T56" fmla="*/ 783189 w 1105229"/>
              <a:gd name="T57" fmla="*/ 218997 h 486830"/>
              <a:gd name="T58" fmla="*/ 809201 w 1105229"/>
              <a:gd name="T59" fmla="*/ 200391 h 486830"/>
              <a:gd name="T60" fmla="*/ 838928 w 1105229"/>
              <a:gd name="T61" fmla="*/ 185506 h 486830"/>
              <a:gd name="T62" fmla="*/ 861225 w 1105229"/>
              <a:gd name="T63" fmla="*/ 178064 h 486830"/>
              <a:gd name="T64" fmla="*/ 879804 w 1105229"/>
              <a:gd name="T65" fmla="*/ 174343 h 486830"/>
              <a:gd name="T66" fmla="*/ 1104900 w 1105229"/>
              <a:gd name="T67" fmla="*/ 0 h 486830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105229" h="486830">
                <a:moveTo>
                  <a:pt x="0" y="486830"/>
                </a:moveTo>
                <a:cubicBezTo>
                  <a:pt x="20753" y="472891"/>
                  <a:pt x="59359" y="443094"/>
                  <a:pt x="73461" y="434347"/>
                </a:cubicBezTo>
                <a:cubicBezTo>
                  <a:pt x="87563" y="425600"/>
                  <a:pt x="80275" y="436205"/>
                  <a:pt x="84612" y="434347"/>
                </a:cubicBezTo>
                <a:cubicBezTo>
                  <a:pt x="88949" y="432489"/>
                  <a:pt x="96383" y="426293"/>
                  <a:pt x="99481" y="423196"/>
                </a:cubicBezTo>
                <a:cubicBezTo>
                  <a:pt x="102579" y="420099"/>
                  <a:pt x="101340" y="417001"/>
                  <a:pt x="103198" y="415762"/>
                </a:cubicBezTo>
                <a:cubicBezTo>
                  <a:pt x="105056" y="414523"/>
                  <a:pt x="110632" y="415762"/>
                  <a:pt x="110632" y="415762"/>
                </a:cubicBezTo>
                <a:cubicBezTo>
                  <a:pt x="112490" y="415762"/>
                  <a:pt x="111252" y="414523"/>
                  <a:pt x="114349" y="415762"/>
                </a:cubicBezTo>
                <a:cubicBezTo>
                  <a:pt x="117446" y="417001"/>
                  <a:pt x="124880" y="421957"/>
                  <a:pt x="129217" y="423196"/>
                </a:cubicBezTo>
                <a:cubicBezTo>
                  <a:pt x="133554" y="424435"/>
                  <a:pt x="140368" y="423196"/>
                  <a:pt x="140368" y="423196"/>
                </a:cubicBezTo>
                <a:cubicBezTo>
                  <a:pt x="144085" y="423196"/>
                  <a:pt x="147803" y="422577"/>
                  <a:pt x="151520" y="423196"/>
                </a:cubicBezTo>
                <a:cubicBezTo>
                  <a:pt x="155237" y="423815"/>
                  <a:pt x="158335" y="426913"/>
                  <a:pt x="162671" y="426913"/>
                </a:cubicBezTo>
                <a:cubicBezTo>
                  <a:pt x="167007" y="426913"/>
                  <a:pt x="173822" y="425674"/>
                  <a:pt x="177539" y="423196"/>
                </a:cubicBezTo>
                <a:cubicBezTo>
                  <a:pt x="181256" y="420718"/>
                  <a:pt x="181875" y="415142"/>
                  <a:pt x="184973" y="412045"/>
                </a:cubicBezTo>
                <a:cubicBezTo>
                  <a:pt x="188071" y="408948"/>
                  <a:pt x="193027" y="407709"/>
                  <a:pt x="196125" y="404611"/>
                </a:cubicBezTo>
                <a:cubicBezTo>
                  <a:pt x="199223" y="401513"/>
                  <a:pt x="201081" y="396557"/>
                  <a:pt x="203559" y="393459"/>
                </a:cubicBezTo>
                <a:cubicBezTo>
                  <a:pt x="206037" y="390361"/>
                  <a:pt x="207896" y="388503"/>
                  <a:pt x="210993" y="386025"/>
                </a:cubicBezTo>
                <a:cubicBezTo>
                  <a:pt x="214090" y="383547"/>
                  <a:pt x="222144" y="378591"/>
                  <a:pt x="222144" y="378591"/>
                </a:cubicBezTo>
                <a:cubicBezTo>
                  <a:pt x="225861" y="376113"/>
                  <a:pt x="228958" y="371777"/>
                  <a:pt x="233295" y="371157"/>
                </a:cubicBezTo>
                <a:cubicBezTo>
                  <a:pt x="237632" y="370537"/>
                  <a:pt x="243208" y="374255"/>
                  <a:pt x="248164" y="374874"/>
                </a:cubicBezTo>
                <a:cubicBezTo>
                  <a:pt x="253120" y="375493"/>
                  <a:pt x="258695" y="376113"/>
                  <a:pt x="263032" y="374874"/>
                </a:cubicBezTo>
                <a:cubicBezTo>
                  <a:pt x="267369" y="373635"/>
                  <a:pt x="271086" y="369918"/>
                  <a:pt x="274183" y="367440"/>
                </a:cubicBezTo>
                <a:cubicBezTo>
                  <a:pt x="277280" y="364962"/>
                  <a:pt x="278520" y="360006"/>
                  <a:pt x="281617" y="360006"/>
                </a:cubicBezTo>
                <a:cubicBezTo>
                  <a:pt x="284714" y="360006"/>
                  <a:pt x="287812" y="365582"/>
                  <a:pt x="292768" y="367440"/>
                </a:cubicBezTo>
                <a:cubicBezTo>
                  <a:pt x="297724" y="369298"/>
                  <a:pt x="307017" y="369918"/>
                  <a:pt x="311354" y="371157"/>
                </a:cubicBezTo>
                <a:cubicBezTo>
                  <a:pt x="315691" y="372396"/>
                  <a:pt x="318788" y="374874"/>
                  <a:pt x="318788" y="374874"/>
                </a:cubicBezTo>
                <a:cubicBezTo>
                  <a:pt x="322505" y="376733"/>
                  <a:pt x="328700" y="380450"/>
                  <a:pt x="333656" y="382308"/>
                </a:cubicBezTo>
                <a:cubicBezTo>
                  <a:pt x="338612" y="384166"/>
                  <a:pt x="344808" y="384167"/>
                  <a:pt x="348525" y="386025"/>
                </a:cubicBezTo>
                <a:cubicBezTo>
                  <a:pt x="352242" y="387883"/>
                  <a:pt x="352862" y="390981"/>
                  <a:pt x="355959" y="393459"/>
                </a:cubicBezTo>
                <a:cubicBezTo>
                  <a:pt x="359057" y="395937"/>
                  <a:pt x="362154" y="399035"/>
                  <a:pt x="367110" y="400894"/>
                </a:cubicBezTo>
                <a:cubicBezTo>
                  <a:pt x="372066" y="402753"/>
                  <a:pt x="379500" y="403991"/>
                  <a:pt x="385695" y="404611"/>
                </a:cubicBezTo>
                <a:cubicBezTo>
                  <a:pt x="391890" y="405230"/>
                  <a:pt x="399325" y="406470"/>
                  <a:pt x="404281" y="404611"/>
                </a:cubicBezTo>
                <a:cubicBezTo>
                  <a:pt x="409237" y="402752"/>
                  <a:pt x="415432" y="393459"/>
                  <a:pt x="415432" y="393459"/>
                </a:cubicBezTo>
                <a:cubicBezTo>
                  <a:pt x="419149" y="389742"/>
                  <a:pt x="422247" y="386025"/>
                  <a:pt x="426583" y="382308"/>
                </a:cubicBezTo>
                <a:cubicBezTo>
                  <a:pt x="430919" y="378591"/>
                  <a:pt x="436495" y="373635"/>
                  <a:pt x="441451" y="371157"/>
                </a:cubicBezTo>
                <a:cubicBezTo>
                  <a:pt x="446407" y="368679"/>
                  <a:pt x="450744" y="368059"/>
                  <a:pt x="456320" y="367440"/>
                </a:cubicBezTo>
                <a:cubicBezTo>
                  <a:pt x="461896" y="366821"/>
                  <a:pt x="474905" y="367440"/>
                  <a:pt x="474905" y="367440"/>
                </a:cubicBezTo>
                <a:cubicBezTo>
                  <a:pt x="481100" y="367440"/>
                  <a:pt x="487914" y="368679"/>
                  <a:pt x="493490" y="367440"/>
                </a:cubicBezTo>
                <a:cubicBezTo>
                  <a:pt x="499066" y="366201"/>
                  <a:pt x="504022" y="362484"/>
                  <a:pt x="508359" y="360006"/>
                </a:cubicBezTo>
                <a:cubicBezTo>
                  <a:pt x="512696" y="357528"/>
                  <a:pt x="514554" y="355050"/>
                  <a:pt x="519510" y="352572"/>
                </a:cubicBezTo>
                <a:cubicBezTo>
                  <a:pt x="524466" y="350094"/>
                  <a:pt x="533139" y="346376"/>
                  <a:pt x="538095" y="345137"/>
                </a:cubicBezTo>
                <a:cubicBezTo>
                  <a:pt x="543051" y="343898"/>
                  <a:pt x="549246" y="345137"/>
                  <a:pt x="549246" y="345137"/>
                </a:cubicBezTo>
                <a:lnTo>
                  <a:pt x="571549" y="345137"/>
                </a:lnTo>
                <a:cubicBezTo>
                  <a:pt x="577125" y="345137"/>
                  <a:pt x="578363" y="346376"/>
                  <a:pt x="582700" y="345137"/>
                </a:cubicBezTo>
                <a:cubicBezTo>
                  <a:pt x="587037" y="343898"/>
                  <a:pt x="591373" y="339561"/>
                  <a:pt x="597568" y="337703"/>
                </a:cubicBezTo>
                <a:cubicBezTo>
                  <a:pt x="603763" y="335844"/>
                  <a:pt x="613676" y="334605"/>
                  <a:pt x="619871" y="333986"/>
                </a:cubicBezTo>
                <a:cubicBezTo>
                  <a:pt x="626066" y="333366"/>
                  <a:pt x="629783" y="333367"/>
                  <a:pt x="634739" y="333986"/>
                </a:cubicBezTo>
                <a:cubicBezTo>
                  <a:pt x="639695" y="334605"/>
                  <a:pt x="649607" y="337703"/>
                  <a:pt x="649607" y="337703"/>
                </a:cubicBezTo>
                <a:cubicBezTo>
                  <a:pt x="654563" y="338942"/>
                  <a:pt x="660139" y="341420"/>
                  <a:pt x="664476" y="341420"/>
                </a:cubicBezTo>
                <a:cubicBezTo>
                  <a:pt x="668813" y="341420"/>
                  <a:pt x="670671" y="341420"/>
                  <a:pt x="675627" y="337703"/>
                </a:cubicBezTo>
                <a:cubicBezTo>
                  <a:pt x="680583" y="333986"/>
                  <a:pt x="694212" y="319118"/>
                  <a:pt x="694212" y="319118"/>
                </a:cubicBezTo>
                <a:lnTo>
                  <a:pt x="701646" y="311684"/>
                </a:lnTo>
                <a:cubicBezTo>
                  <a:pt x="704744" y="308587"/>
                  <a:pt x="708461" y="304250"/>
                  <a:pt x="712798" y="300533"/>
                </a:cubicBezTo>
                <a:cubicBezTo>
                  <a:pt x="717135" y="296816"/>
                  <a:pt x="722710" y="293718"/>
                  <a:pt x="727666" y="289381"/>
                </a:cubicBezTo>
                <a:cubicBezTo>
                  <a:pt x="732622" y="285044"/>
                  <a:pt x="738198" y="279469"/>
                  <a:pt x="742534" y="274513"/>
                </a:cubicBezTo>
                <a:cubicBezTo>
                  <a:pt x="746870" y="269557"/>
                  <a:pt x="750587" y="264601"/>
                  <a:pt x="753685" y="259645"/>
                </a:cubicBezTo>
                <a:cubicBezTo>
                  <a:pt x="756783" y="254689"/>
                  <a:pt x="758022" y="249113"/>
                  <a:pt x="761120" y="244776"/>
                </a:cubicBezTo>
                <a:cubicBezTo>
                  <a:pt x="764218" y="240439"/>
                  <a:pt x="768554" y="237961"/>
                  <a:pt x="772271" y="233625"/>
                </a:cubicBezTo>
                <a:cubicBezTo>
                  <a:pt x="775988" y="229289"/>
                  <a:pt x="783422" y="218757"/>
                  <a:pt x="783422" y="218757"/>
                </a:cubicBezTo>
                <a:cubicBezTo>
                  <a:pt x="787139" y="213801"/>
                  <a:pt x="790236" y="206986"/>
                  <a:pt x="794573" y="203889"/>
                </a:cubicBezTo>
                <a:cubicBezTo>
                  <a:pt x="798910" y="200792"/>
                  <a:pt x="804486" y="202650"/>
                  <a:pt x="809442" y="200172"/>
                </a:cubicBezTo>
                <a:cubicBezTo>
                  <a:pt x="814398" y="197694"/>
                  <a:pt x="819354" y="191498"/>
                  <a:pt x="824310" y="189020"/>
                </a:cubicBezTo>
                <a:cubicBezTo>
                  <a:pt x="829266" y="186542"/>
                  <a:pt x="839178" y="185303"/>
                  <a:pt x="839178" y="185303"/>
                </a:cubicBezTo>
                <a:cubicBezTo>
                  <a:pt x="844134" y="184064"/>
                  <a:pt x="850329" y="182825"/>
                  <a:pt x="854046" y="181586"/>
                </a:cubicBezTo>
                <a:cubicBezTo>
                  <a:pt x="857763" y="180347"/>
                  <a:pt x="858383" y="178488"/>
                  <a:pt x="861481" y="177869"/>
                </a:cubicBezTo>
                <a:cubicBezTo>
                  <a:pt x="864579" y="177250"/>
                  <a:pt x="869535" y="178488"/>
                  <a:pt x="872632" y="177869"/>
                </a:cubicBezTo>
                <a:cubicBezTo>
                  <a:pt x="875729" y="177250"/>
                  <a:pt x="876969" y="175391"/>
                  <a:pt x="880066" y="174152"/>
                </a:cubicBezTo>
                <a:cubicBezTo>
                  <a:pt x="883163" y="172913"/>
                  <a:pt x="888120" y="172293"/>
                  <a:pt x="891217" y="170435"/>
                </a:cubicBezTo>
                <a:cubicBezTo>
                  <a:pt x="894314" y="168577"/>
                  <a:pt x="1103060" y="2788"/>
                  <a:pt x="1105229" y="0"/>
                </a:cubicBezTo>
              </a:path>
            </a:pathLst>
          </a:custGeom>
          <a:noFill/>
          <a:ln w="31750">
            <a:solidFill>
              <a:srgbClr val="990099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368" name="Forma livre 197"/>
          <p:cNvSpPr>
            <a:spLocks/>
          </p:cNvSpPr>
          <p:nvPr/>
        </p:nvSpPr>
        <p:spPr bwMode="auto">
          <a:xfrm>
            <a:off x="2181225" y="3800475"/>
            <a:ext cx="723900" cy="774700"/>
          </a:xfrm>
          <a:custGeom>
            <a:avLst/>
            <a:gdLst>
              <a:gd name="T0" fmla="*/ 0 w 723901"/>
              <a:gd name="T1" fmla="*/ 0 h 773907"/>
              <a:gd name="T2" fmla="*/ 92125 w 723901"/>
              <a:gd name="T3" fmla="*/ 58412 h 773907"/>
              <a:gd name="T4" fmla="*/ 75333 w 723901"/>
              <a:gd name="T5" fmla="*/ 162754 h 773907"/>
              <a:gd name="T6" fmla="*/ 89744 w 723901"/>
              <a:gd name="T7" fmla="*/ 227552 h 773907"/>
              <a:gd name="T8" fmla="*/ 145531 w 723901"/>
              <a:gd name="T9" fmla="*/ 270626 h 773907"/>
              <a:gd name="T10" fmla="*/ 193528 w 723901"/>
              <a:gd name="T11" fmla="*/ 297124 h 773907"/>
              <a:gd name="T12" fmla="*/ 212702 w 723901"/>
              <a:gd name="T13" fmla="*/ 342211 h 773907"/>
              <a:gd name="T14" fmla="*/ 269329 w 723901"/>
              <a:gd name="T15" fmla="*/ 375492 h 773907"/>
              <a:gd name="T16" fmla="*/ 333128 w 723901"/>
              <a:gd name="T17" fmla="*/ 393960 h 773907"/>
              <a:gd name="T18" fmla="*/ 387275 w 723901"/>
              <a:gd name="T19" fmla="*/ 418815 h 773907"/>
              <a:gd name="T20" fmla="*/ 453551 w 723901"/>
              <a:gd name="T21" fmla="*/ 449064 h 773907"/>
              <a:gd name="T22" fmla="*/ 519731 w 723901"/>
              <a:gd name="T23" fmla="*/ 499918 h 773907"/>
              <a:gd name="T24" fmla="*/ 611979 w 723901"/>
              <a:gd name="T25" fmla="*/ 594147 h 773907"/>
              <a:gd name="T26" fmla="*/ 664367 w 723901"/>
              <a:gd name="T27" fmla="*/ 668117 h 773907"/>
              <a:gd name="T28" fmla="*/ 688179 w 723901"/>
              <a:gd name="T29" fmla="*/ 691979 h 773907"/>
              <a:gd name="T30" fmla="*/ 685798 w 723901"/>
              <a:gd name="T31" fmla="*/ 734929 h 773907"/>
              <a:gd name="T32" fmla="*/ 723899 w 723901"/>
              <a:gd name="T33" fmla="*/ 775494 h 773907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723901" h="773907">
                <a:moveTo>
                  <a:pt x="0" y="0"/>
                </a:moveTo>
                <a:cubicBezTo>
                  <a:pt x="45839" y="28972"/>
                  <a:pt x="79570" y="31222"/>
                  <a:pt x="92125" y="58292"/>
                </a:cubicBezTo>
                <a:cubicBezTo>
                  <a:pt x="104680" y="85362"/>
                  <a:pt x="75730" y="134289"/>
                  <a:pt x="75333" y="162421"/>
                </a:cubicBezTo>
                <a:cubicBezTo>
                  <a:pt x="74936" y="190553"/>
                  <a:pt x="78044" y="209144"/>
                  <a:pt x="89744" y="227086"/>
                </a:cubicBezTo>
                <a:cubicBezTo>
                  <a:pt x="101444" y="245028"/>
                  <a:pt x="128234" y="258500"/>
                  <a:pt x="145531" y="270072"/>
                </a:cubicBezTo>
                <a:cubicBezTo>
                  <a:pt x="162828" y="281644"/>
                  <a:pt x="182333" y="284610"/>
                  <a:pt x="193528" y="296516"/>
                </a:cubicBezTo>
                <a:cubicBezTo>
                  <a:pt x="204723" y="308422"/>
                  <a:pt x="200068" y="328476"/>
                  <a:pt x="212702" y="341511"/>
                </a:cubicBezTo>
                <a:cubicBezTo>
                  <a:pt x="225336" y="354546"/>
                  <a:pt x="249258" y="366117"/>
                  <a:pt x="269329" y="374724"/>
                </a:cubicBezTo>
                <a:cubicBezTo>
                  <a:pt x="289400" y="383331"/>
                  <a:pt x="313470" y="385948"/>
                  <a:pt x="333128" y="393154"/>
                </a:cubicBezTo>
                <a:cubicBezTo>
                  <a:pt x="352786" y="400360"/>
                  <a:pt x="367206" y="408793"/>
                  <a:pt x="387277" y="417958"/>
                </a:cubicBezTo>
                <a:cubicBezTo>
                  <a:pt x="407348" y="427123"/>
                  <a:pt x="431477" y="434656"/>
                  <a:pt x="453553" y="448145"/>
                </a:cubicBezTo>
                <a:cubicBezTo>
                  <a:pt x="475629" y="461635"/>
                  <a:pt x="493328" y="474764"/>
                  <a:pt x="519733" y="498895"/>
                </a:cubicBezTo>
                <a:cubicBezTo>
                  <a:pt x="546138" y="523026"/>
                  <a:pt x="587875" y="564955"/>
                  <a:pt x="611981" y="592931"/>
                </a:cubicBezTo>
                <a:cubicBezTo>
                  <a:pt x="636087" y="620907"/>
                  <a:pt x="651669" y="650478"/>
                  <a:pt x="664369" y="666750"/>
                </a:cubicBezTo>
                <a:cubicBezTo>
                  <a:pt x="677069" y="683022"/>
                  <a:pt x="684609" y="679451"/>
                  <a:pt x="688181" y="690563"/>
                </a:cubicBezTo>
                <a:cubicBezTo>
                  <a:pt x="691753" y="701675"/>
                  <a:pt x="677069" y="718344"/>
                  <a:pt x="685800" y="733425"/>
                </a:cubicBezTo>
                <a:cubicBezTo>
                  <a:pt x="694531" y="748506"/>
                  <a:pt x="700882" y="757635"/>
                  <a:pt x="723901" y="773907"/>
                </a:cubicBezTo>
              </a:path>
            </a:pathLst>
          </a:custGeom>
          <a:noFill/>
          <a:ln w="31750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369" name="Text Box 18"/>
          <p:cNvSpPr txBox="1">
            <a:spLocks noChangeArrowheads="1"/>
          </p:cNvSpPr>
          <p:nvPr/>
        </p:nvSpPr>
        <p:spPr bwMode="auto">
          <a:xfrm>
            <a:off x="215900" y="971550"/>
            <a:ext cx="2149475" cy="239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altLang="pt-BR" b="0">
                <a:cs typeface="Arial" panose="020B0604020202020204" pitchFamily="34" charset="0"/>
              </a:rPr>
              <a:t>Granel Sólido Agrícola²</a:t>
            </a:r>
            <a:endParaRPr lang="en-US" altLang="pt-BR" b="0">
              <a:cs typeface="Arial" panose="020B0604020202020204" pitchFamily="34" charset="0"/>
            </a:endParaRPr>
          </a:p>
        </p:txBody>
      </p:sp>
      <p:grpSp>
        <p:nvGrpSpPr>
          <p:cNvPr id="143370" name="Grupo 5"/>
          <p:cNvGrpSpPr>
            <a:grpSpLocks/>
          </p:cNvGrpSpPr>
          <p:nvPr/>
        </p:nvGrpSpPr>
        <p:grpSpPr bwMode="auto">
          <a:xfrm>
            <a:off x="7385050" y="157163"/>
            <a:ext cx="2479675" cy="1116012"/>
            <a:chOff x="7394575" y="130694"/>
            <a:chExt cx="2479675" cy="1115572"/>
          </a:xfrm>
        </p:grpSpPr>
        <p:grpSp>
          <p:nvGrpSpPr>
            <p:cNvPr id="143520" name="Grupo 3"/>
            <p:cNvGrpSpPr>
              <a:grpSpLocks/>
            </p:cNvGrpSpPr>
            <p:nvPr/>
          </p:nvGrpSpPr>
          <p:grpSpPr bwMode="auto">
            <a:xfrm>
              <a:off x="8657431" y="183356"/>
              <a:ext cx="79375" cy="1003300"/>
              <a:chOff x="8657431" y="173038"/>
              <a:chExt cx="79375" cy="1003300"/>
            </a:xfrm>
          </p:grpSpPr>
          <p:sp>
            <p:nvSpPr>
              <p:cNvPr id="143546" name="Oval 250"/>
              <p:cNvSpPr>
                <a:spLocks noChangeArrowheads="1"/>
              </p:cNvSpPr>
              <p:nvPr/>
            </p:nvSpPr>
            <p:spPr bwMode="auto">
              <a:xfrm>
                <a:off x="8661399" y="329671"/>
                <a:ext cx="71438" cy="71438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endParaRPr lang="pt-BR" altLang="pt-BR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143547" name="Oval 250"/>
              <p:cNvSpPr>
                <a:spLocks noChangeArrowheads="1"/>
              </p:cNvSpPr>
              <p:nvPr/>
            </p:nvSpPr>
            <p:spPr bwMode="auto">
              <a:xfrm>
                <a:off x="8661399" y="173038"/>
                <a:ext cx="71438" cy="73025"/>
              </a:xfrm>
              <a:prstGeom prst="ellipse">
                <a:avLst/>
              </a:prstGeom>
              <a:solidFill>
                <a:schemeClr val="hlink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endParaRPr lang="pt-BR" altLang="pt-BR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143548" name="Oval 250"/>
              <p:cNvSpPr>
                <a:spLocks noChangeArrowheads="1"/>
              </p:cNvSpPr>
              <p:nvPr/>
            </p:nvSpPr>
            <p:spPr bwMode="auto">
              <a:xfrm>
                <a:off x="8661399" y="484717"/>
                <a:ext cx="71438" cy="71438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endParaRPr lang="pt-BR" altLang="pt-BR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143549" name="AutoShape 23"/>
              <p:cNvSpPr>
                <a:spLocks noChangeArrowheads="1"/>
              </p:cNvSpPr>
              <p:nvPr/>
            </p:nvSpPr>
            <p:spPr bwMode="auto">
              <a:xfrm>
                <a:off x="8657431" y="639763"/>
                <a:ext cx="79375" cy="74613"/>
              </a:xfrm>
              <a:prstGeom prst="triangle">
                <a:avLst>
                  <a:gd name="adj" fmla="val 50000"/>
                </a:avLst>
              </a:prstGeom>
              <a:solidFill>
                <a:srgbClr val="0000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buClrTx/>
                </a:pPr>
                <a:endParaRPr lang="pt-BR" altLang="pt-BR"/>
              </a:p>
            </p:txBody>
          </p:sp>
          <p:sp>
            <p:nvSpPr>
              <p:cNvPr id="143550" name="AutoShape 28"/>
              <p:cNvSpPr>
                <a:spLocks noChangeArrowheads="1"/>
              </p:cNvSpPr>
              <p:nvPr/>
            </p:nvSpPr>
            <p:spPr bwMode="auto">
              <a:xfrm rot="10800000">
                <a:off x="8657518" y="1100738"/>
                <a:ext cx="79200" cy="75600"/>
              </a:xfrm>
              <a:prstGeom prst="triangle">
                <a:avLst>
                  <a:gd name="adj" fmla="val 50000"/>
                </a:avLst>
              </a:prstGeom>
              <a:solidFill>
                <a:srgbClr val="FFFF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buClrTx/>
                </a:pPr>
                <a:endParaRPr lang="pt-BR" altLang="pt-BR"/>
              </a:p>
            </p:txBody>
          </p:sp>
          <p:sp>
            <p:nvSpPr>
              <p:cNvPr id="143551" name="AutoShape 30"/>
              <p:cNvSpPr>
                <a:spLocks noChangeArrowheads="1"/>
              </p:cNvSpPr>
              <p:nvPr/>
            </p:nvSpPr>
            <p:spPr bwMode="auto">
              <a:xfrm>
                <a:off x="8657431" y="797984"/>
                <a:ext cx="79375" cy="74613"/>
              </a:xfrm>
              <a:prstGeom prst="triangle">
                <a:avLst>
                  <a:gd name="adj" fmla="val 50000"/>
                </a:avLst>
              </a:prstGeom>
              <a:solidFill>
                <a:srgbClr val="0099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buClrTx/>
                </a:pPr>
                <a:endParaRPr lang="pt-BR" altLang="pt-BR"/>
              </a:p>
            </p:txBody>
          </p:sp>
          <p:sp>
            <p:nvSpPr>
              <p:cNvPr id="143552" name="AutoShape 31"/>
              <p:cNvSpPr>
                <a:spLocks noChangeArrowheads="1"/>
              </p:cNvSpPr>
              <p:nvPr/>
            </p:nvSpPr>
            <p:spPr bwMode="auto">
              <a:xfrm>
                <a:off x="8657431" y="956205"/>
                <a:ext cx="79375" cy="74613"/>
              </a:xfrm>
              <a:prstGeom prst="triangle">
                <a:avLst>
                  <a:gd name="adj" fmla="val 50000"/>
                </a:avLst>
              </a:prstGeom>
              <a:solidFill>
                <a:schemeClr val="hlink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buClrTx/>
                </a:pPr>
                <a:endParaRPr lang="pt-BR" altLang="pt-BR"/>
              </a:p>
            </p:txBody>
          </p:sp>
        </p:grpSp>
        <p:grpSp>
          <p:nvGrpSpPr>
            <p:cNvPr id="143521" name="Grupo 4"/>
            <p:cNvGrpSpPr>
              <a:grpSpLocks/>
            </p:cNvGrpSpPr>
            <p:nvPr/>
          </p:nvGrpSpPr>
          <p:grpSpPr bwMode="auto">
            <a:xfrm>
              <a:off x="8816975" y="148431"/>
              <a:ext cx="1035540" cy="1075124"/>
              <a:chOff x="8816975" y="133350"/>
              <a:chExt cx="1035540" cy="1075124"/>
            </a:xfrm>
          </p:grpSpPr>
          <p:sp>
            <p:nvSpPr>
              <p:cNvPr id="143539" name="Text Box 118"/>
              <p:cNvSpPr txBox="1">
                <a:spLocks noChangeArrowheads="1"/>
              </p:cNvSpPr>
              <p:nvPr/>
            </p:nvSpPr>
            <p:spPr bwMode="auto">
              <a:xfrm>
                <a:off x="8816975" y="133350"/>
                <a:ext cx="883255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en-US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Origem ou Destino</a:t>
                </a:r>
              </a:p>
            </p:txBody>
          </p:sp>
          <p:sp>
            <p:nvSpPr>
              <p:cNvPr id="143540" name="Text Box 119"/>
              <p:cNvSpPr txBox="1">
                <a:spLocks noChangeArrowheads="1"/>
              </p:cNvSpPr>
              <p:nvPr/>
            </p:nvSpPr>
            <p:spPr bwMode="auto">
              <a:xfrm>
                <a:off x="8816975" y="289454"/>
                <a:ext cx="103554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en-US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Pontos de Transbordo</a:t>
                </a:r>
              </a:p>
            </p:txBody>
          </p:sp>
          <p:sp>
            <p:nvSpPr>
              <p:cNvPr id="143541" name="Text Box 119"/>
              <p:cNvSpPr txBox="1">
                <a:spLocks noChangeArrowheads="1"/>
              </p:cNvSpPr>
              <p:nvPr/>
            </p:nvSpPr>
            <p:spPr bwMode="auto">
              <a:xfrm>
                <a:off x="8816975" y="445558"/>
                <a:ext cx="95859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en-US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Pontos de Passagem</a:t>
                </a:r>
              </a:p>
            </p:txBody>
          </p:sp>
          <p:sp>
            <p:nvSpPr>
              <p:cNvPr id="143542" name="Text Box 24"/>
              <p:cNvSpPr txBox="1">
                <a:spLocks noChangeArrowheads="1"/>
              </p:cNvSpPr>
              <p:nvPr/>
            </p:nvSpPr>
            <p:spPr bwMode="auto">
              <a:xfrm>
                <a:off x="8816975" y="601662"/>
                <a:ext cx="783869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Porto Handymax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543" name="Text Box 25"/>
              <p:cNvSpPr txBox="1">
                <a:spLocks noChangeArrowheads="1"/>
              </p:cNvSpPr>
              <p:nvPr/>
            </p:nvSpPr>
            <p:spPr bwMode="auto">
              <a:xfrm>
                <a:off x="8816975" y="757766"/>
                <a:ext cx="71173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Porto Panamax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544" name="Text Box 29"/>
              <p:cNvSpPr txBox="1">
                <a:spLocks noChangeArrowheads="1"/>
              </p:cNvSpPr>
              <p:nvPr/>
            </p:nvSpPr>
            <p:spPr bwMode="auto">
              <a:xfrm>
                <a:off x="8816975" y="1069975"/>
                <a:ext cx="96661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Terminal Hidroviário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545" name="Text Box 32"/>
              <p:cNvSpPr txBox="1">
                <a:spLocks noChangeArrowheads="1"/>
              </p:cNvSpPr>
              <p:nvPr/>
            </p:nvSpPr>
            <p:spPr bwMode="auto">
              <a:xfrm>
                <a:off x="8816975" y="913870"/>
                <a:ext cx="69410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Porto Capesize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43522" name="Rectangle 35"/>
            <p:cNvSpPr>
              <a:spLocks noChangeArrowheads="1"/>
            </p:cNvSpPr>
            <p:nvPr/>
          </p:nvSpPr>
          <p:spPr bwMode="auto">
            <a:xfrm>
              <a:off x="7394575" y="130694"/>
              <a:ext cx="2479675" cy="1115572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 altLang="pt-BR"/>
            </a:p>
          </p:txBody>
        </p:sp>
        <p:grpSp>
          <p:nvGrpSpPr>
            <p:cNvPr id="143523" name="Grupo 2"/>
            <p:cNvGrpSpPr>
              <a:grpSpLocks/>
            </p:cNvGrpSpPr>
            <p:nvPr/>
          </p:nvGrpSpPr>
          <p:grpSpPr bwMode="auto">
            <a:xfrm>
              <a:off x="7446962" y="263525"/>
              <a:ext cx="439738" cy="842963"/>
              <a:chOff x="7446962" y="222250"/>
              <a:chExt cx="439738" cy="842963"/>
            </a:xfrm>
          </p:grpSpPr>
          <p:sp>
            <p:nvSpPr>
              <p:cNvPr id="143532" name="Line 304"/>
              <p:cNvSpPr>
                <a:spLocks noChangeShapeType="1"/>
              </p:cNvSpPr>
              <p:nvPr/>
            </p:nvSpPr>
            <p:spPr bwMode="auto">
              <a:xfrm>
                <a:off x="7446962" y="643732"/>
                <a:ext cx="439738" cy="0"/>
              </a:xfrm>
              <a:prstGeom prst="line">
                <a:avLst/>
              </a:prstGeom>
              <a:noFill/>
              <a:ln w="38100">
                <a:solidFill>
                  <a:srgbClr val="0099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3533" name="Line 304"/>
              <p:cNvSpPr>
                <a:spLocks noChangeShapeType="1"/>
              </p:cNvSpPr>
              <p:nvPr/>
            </p:nvSpPr>
            <p:spPr bwMode="auto">
              <a:xfrm>
                <a:off x="7446962" y="362744"/>
                <a:ext cx="43973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34" name="Line 304"/>
              <p:cNvSpPr>
                <a:spLocks noChangeShapeType="1"/>
              </p:cNvSpPr>
              <p:nvPr/>
            </p:nvSpPr>
            <p:spPr bwMode="auto">
              <a:xfrm>
                <a:off x="7446962" y="222250"/>
                <a:ext cx="439738" cy="0"/>
              </a:xfrm>
              <a:prstGeom prst="line">
                <a:avLst/>
              </a:prstGeom>
              <a:noFill/>
              <a:ln w="38100">
                <a:solidFill>
                  <a:srgbClr val="B2B2B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3535" name="Line 304"/>
              <p:cNvSpPr>
                <a:spLocks noChangeShapeType="1"/>
              </p:cNvSpPr>
              <p:nvPr/>
            </p:nvSpPr>
            <p:spPr bwMode="auto">
              <a:xfrm>
                <a:off x="7446962" y="924720"/>
                <a:ext cx="439738" cy="0"/>
              </a:xfrm>
              <a:prstGeom prst="line">
                <a:avLst/>
              </a:prstGeom>
              <a:noFill/>
              <a:ln w="38100">
                <a:solidFill>
                  <a:srgbClr val="00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3536" name="Line 304"/>
              <p:cNvSpPr>
                <a:spLocks noChangeShapeType="1"/>
              </p:cNvSpPr>
              <p:nvPr/>
            </p:nvSpPr>
            <p:spPr bwMode="auto">
              <a:xfrm>
                <a:off x="7446962" y="503238"/>
                <a:ext cx="439738" cy="0"/>
              </a:xfrm>
              <a:prstGeom prst="line">
                <a:avLst/>
              </a:prstGeom>
              <a:noFill/>
              <a:ln w="381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37" name="Line 304"/>
              <p:cNvSpPr>
                <a:spLocks noChangeShapeType="1"/>
              </p:cNvSpPr>
              <p:nvPr/>
            </p:nvSpPr>
            <p:spPr bwMode="auto">
              <a:xfrm>
                <a:off x="7446962" y="1065213"/>
                <a:ext cx="439738" cy="0"/>
              </a:xfrm>
              <a:prstGeom prst="line">
                <a:avLst/>
              </a:prstGeom>
              <a:noFill/>
              <a:ln w="38100">
                <a:solidFill>
                  <a:srgbClr val="9900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3538" name="Line 304"/>
              <p:cNvSpPr>
                <a:spLocks noChangeShapeType="1"/>
              </p:cNvSpPr>
              <p:nvPr/>
            </p:nvSpPr>
            <p:spPr bwMode="auto">
              <a:xfrm>
                <a:off x="7446962" y="784226"/>
                <a:ext cx="439738" cy="0"/>
              </a:xfrm>
              <a:prstGeom prst="line">
                <a:avLst/>
              </a:prstGeom>
              <a:noFill/>
              <a:ln w="38100">
                <a:solidFill>
                  <a:srgbClr val="FFCC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143524" name="Grupo 1"/>
            <p:cNvGrpSpPr>
              <a:grpSpLocks/>
            </p:cNvGrpSpPr>
            <p:nvPr/>
          </p:nvGrpSpPr>
          <p:grpSpPr bwMode="auto">
            <a:xfrm>
              <a:off x="7961313" y="184944"/>
              <a:ext cx="578685" cy="1002099"/>
              <a:chOff x="7961313" y="133350"/>
              <a:chExt cx="578685" cy="1002099"/>
            </a:xfrm>
          </p:grpSpPr>
          <p:sp>
            <p:nvSpPr>
              <p:cNvPr id="143525" name="Text Box 302"/>
              <p:cNvSpPr txBox="1">
                <a:spLocks noChangeArrowheads="1"/>
              </p:cNvSpPr>
              <p:nvPr/>
            </p:nvSpPr>
            <p:spPr bwMode="auto">
              <a:xfrm>
                <a:off x="7961313" y="565149"/>
                <a:ext cx="39594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Hidrovia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526" name="Text Box 302"/>
              <p:cNvSpPr txBox="1">
                <a:spLocks noChangeArrowheads="1"/>
              </p:cNvSpPr>
              <p:nvPr/>
            </p:nvSpPr>
            <p:spPr bwMode="auto">
              <a:xfrm>
                <a:off x="7961313" y="133350"/>
                <a:ext cx="37991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Rodovia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527" name="Text Box 302"/>
              <p:cNvSpPr txBox="1">
                <a:spLocks noChangeArrowheads="1"/>
              </p:cNvSpPr>
              <p:nvPr/>
            </p:nvSpPr>
            <p:spPr bwMode="auto">
              <a:xfrm>
                <a:off x="7961313" y="277283"/>
                <a:ext cx="38632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Ferrovia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528" name="Text Box 302"/>
              <p:cNvSpPr txBox="1">
                <a:spLocks noChangeArrowheads="1"/>
              </p:cNvSpPr>
              <p:nvPr/>
            </p:nvSpPr>
            <p:spPr bwMode="auto">
              <a:xfrm>
                <a:off x="7961313" y="996950"/>
                <a:ext cx="578685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Longo Curso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529" name="Text Box 302"/>
              <p:cNvSpPr txBox="1">
                <a:spLocks noChangeArrowheads="1"/>
              </p:cNvSpPr>
              <p:nvPr/>
            </p:nvSpPr>
            <p:spPr bwMode="auto">
              <a:xfrm>
                <a:off x="7961313" y="853015"/>
                <a:ext cx="53540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Cabotagem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530" name="Text Box 302"/>
              <p:cNvSpPr txBox="1">
                <a:spLocks noChangeArrowheads="1"/>
              </p:cNvSpPr>
              <p:nvPr/>
            </p:nvSpPr>
            <p:spPr bwMode="auto">
              <a:xfrm>
                <a:off x="7961313" y="421216"/>
                <a:ext cx="365485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Dutovia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531" name="Text Box 302"/>
              <p:cNvSpPr txBox="1">
                <a:spLocks noChangeArrowheads="1"/>
              </p:cNvSpPr>
              <p:nvPr/>
            </p:nvSpPr>
            <p:spPr bwMode="auto">
              <a:xfrm>
                <a:off x="7961313" y="709082"/>
                <a:ext cx="3606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Aerovia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</p:grpSp>
      </p:grpSp>
      <p:sp>
        <p:nvSpPr>
          <p:cNvPr id="143371" name="Rectangle 4"/>
          <p:cNvSpPr>
            <a:spLocks noChangeArrowheads="1"/>
          </p:cNvSpPr>
          <p:nvPr/>
        </p:nvSpPr>
        <p:spPr bwMode="auto">
          <a:xfrm>
            <a:off x="2584450" y="150813"/>
            <a:ext cx="4837113" cy="1230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Tx/>
            </a:pPr>
            <a:r>
              <a:rPr lang="pt-BR" altLang="pt-BR" sz="2000">
                <a:solidFill>
                  <a:schemeClr val="tx2"/>
                </a:solidFill>
                <a:latin typeface="Tahoma" panose="020B0604030504040204" pitchFamily="34" charset="0"/>
              </a:rPr>
              <a:t>Custo Logístico Total</a:t>
            </a:r>
            <a:r>
              <a:rPr lang="pt-BR" altLang="pt-BR" sz="2000" baseline="30000">
                <a:solidFill>
                  <a:schemeClr val="tx2"/>
                </a:solidFill>
                <a:latin typeface="Tahoma" panose="020B0604030504040204" pitchFamily="34" charset="0"/>
              </a:rPr>
              <a:t>1</a:t>
            </a:r>
            <a:r>
              <a:rPr lang="pt-BR" altLang="pt-BR" sz="2000">
                <a:solidFill>
                  <a:schemeClr val="tx2"/>
                </a:solidFill>
                <a:latin typeface="Tahoma" panose="020B0604030504040204" pitchFamily="34" charset="0"/>
              </a:rPr>
              <a:t> das Rotas </a:t>
            </a:r>
            <a:r>
              <a:rPr lang="pt-BR" altLang="pt-BR" sz="2000" u="sng">
                <a:solidFill>
                  <a:schemeClr val="tx2"/>
                </a:solidFill>
                <a:latin typeface="Tahoma" panose="020B0604030504040204" pitchFamily="34" charset="0"/>
              </a:rPr>
              <a:t>Atuais</a:t>
            </a:r>
            <a:r>
              <a:rPr lang="pt-BR" altLang="pt-BR" sz="2000">
                <a:solidFill>
                  <a:schemeClr val="tx2"/>
                </a:solidFill>
                <a:latin typeface="Tahoma" panose="020B0604030504040204" pitchFamily="34" charset="0"/>
              </a:rPr>
              <a:t> de Exportação de Granel Sólido Agrícola do Centro-Sul Mato-grossense</a:t>
            </a:r>
            <a:endParaRPr lang="pt-BR" altLang="pt-BR" sz="2000">
              <a:solidFill>
                <a:srgbClr val="FF0000"/>
              </a:solidFill>
              <a:latin typeface="Tahoma" panose="020B0604030504040204" pitchFamily="34" charset="0"/>
            </a:endParaRPr>
          </a:p>
        </p:txBody>
      </p:sp>
      <p:sp>
        <p:nvSpPr>
          <p:cNvPr id="143372" name="Freeform 5531"/>
          <p:cNvSpPr>
            <a:spLocks/>
          </p:cNvSpPr>
          <p:nvPr/>
        </p:nvSpPr>
        <p:spPr bwMode="auto">
          <a:xfrm>
            <a:off x="1754188" y="3511550"/>
            <a:ext cx="395287" cy="420688"/>
          </a:xfrm>
          <a:custGeom>
            <a:avLst/>
            <a:gdLst>
              <a:gd name="T0" fmla="*/ 2147483647 w 304"/>
              <a:gd name="T1" fmla="*/ 2147483647 h 324"/>
              <a:gd name="T2" fmla="*/ 2147483647 w 304"/>
              <a:gd name="T3" fmla="*/ 2147483647 h 324"/>
              <a:gd name="T4" fmla="*/ 2147483647 w 304"/>
              <a:gd name="T5" fmla="*/ 2147483647 h 324"/>
              <a:gd name="T6" fmla="*/ 2147483647 w 304"/>
              <a:gd name="T7" fmla="*/ 2147483647 h 324"/>
              <a:gd name="T8" fmla="*/ 2147483647 w 304"/>
              <a:gd name="T9" fmla="*/ 2147483647 h 324"/>
              <a:gd name="T10" fmla="*/ 2147483647 w 304"/>
              <a:gd name="T11" fmla="*/ 2147483647 h 324"/>
              <a:gd name="T12" fmla="*/ 2147483647 w 304"/>
              <a:gd name="T13" fmla="*/ 2147483647 h 324"/>
              <a:gd name="T14" fmla="*/ 2147483647 w 304"/>
              <a:gd name="T15" fmla="*/ 2147483647 h 324"/>
              <a:gd name="T16" fmla="*/ 2147483647 w 304"/>
              <a:gd name="T17" fmla="*/ 2147483647 h 324"/>
              <a:gd name="T18" fmla="*/ 2147483647 w 304"/>
              <a:gd name="T19" fmla="*/ 2147483647 h 324"/>
              <a:gd name="T20" fmla="*/ 2147483647 w 304"/>
              <a:gd name="T21" fmla="*/ 2147483647 h 324"/>
              <a:gd name="T22" fmla="*/ 2147483647 w 304"/>
              <a:gd name="T23" fmla="*/ 2147483647 h 324"/>
              <a:gd name="T24" fmla="*/ 2147483647 w 304"/>
              <a:gd name="T25" fmla="*/ 2147483647 h 324"/>
              <a:gd name="T26" fmla="*/ 2147483647 w 304"/>
              <a:gd name="T27" fmla="*/ 2147483647 h 324"/>
              <a:gd name="T28" fmla="*/ 2147483647 w 304"/>
              <a:gd name="T29" fmla="*/ 2147483647 h 324"/>
              <a:gd name="T30" fmla="*/ 2147483647 w 304"/>
              <a:gd name="T31" fmla="*/ 2147483647 h 324"/>
              <a:gd name="T32" fmla="*/ 2147483647 w 304"/>
              <a:gd name="T33" fmla="*/ 2147483647 h 324"/>
              <a:gd name="T34" fmla="*/ 2147483647 w 304"/>
              <a:gd name="T35" fmla="*/ 2147483647 h 324"/>
              <a:gd name="T36" fmla="*/ 2147483647 w 304"/>
              <a:gd name="T37" fmla="*/ 2147483647 h 324"/>
              <a:gd name="T38" fmla="*/ 2147483647 w 304"/>
              <a:gd name="T39" fmla="*/ 2147483647 h 324"/>
              <a:gd name="T40" fmla="*/ 2147483647 w 304"/>
              <a:gd name="T41" fmla="*/ 2147483647 h 324"/>
              <a:gd name="T42" fmla="*/ 2147483647 w 304"/>
              <a:gd name="T43" fmla="*/ 2147483647 h 324"/>
              <a:gd name="T44" fmla="*/ 2147483647 w 304"/>
              <a:gd name="T45" fmla="*/ 2147483647 h 324"/>
              <a:gd name="T46" fmla="*/ 2147483647 w 304"/>
              <a:gd name="T47" fmla="*/ 2147483647 h 324"/>
              <a:gd name="T48" fmla="*/ 2147483647 w 304"/>
              <a:gd name="T49" fmla="*/ 2147483647 h 324"/>
              <a:gd name="T50" fmla="*/ 2147483647 w 304"/>
              <a:gd name="T51" fmla="*/ 2147483647 h 324"/>
              <a:gd name="T52" fmla="*/ 2147483647 w 304"/>
              <a:gd name="T53" fmla="*/ 2147483647 h 324"/>
              <a:gd name="T54" fmla="*/ 2147483647 w 304"/>
              <a:gd name="T55" fmla="*/ 2147483647 h 324"/>
              <a:gd name="T56" fmla="*/ 2147483647 w 304"/>
              <a:gd name="T57" fmla="*/ 2147483647 h 324"/>
              <a:gd name="T58" fmla="*/ 2147483647 w 304"/>
              <a:gd name="T59" fmla="*/ 2147483647 h 324"/>
              <a:gd name="T60" fmla="*/ 2147483647 w 304"/>
              <a:gd name="T61" fmla="*/ 2147483647 h 324"/>
              <a:gd name="T62" fmla="*/ 2147483647 w 304"/>
              <a:gd name="T63" fmla="*/ 2147483647 h 324"/>
              <a:gd name="T64" fmla="*/ 2147483647 w 304"/>
              <a:gd name="T65" fmla="*/ 2147483647 h 324"/>
              <a:gd name="T66" fmla="*/ 2147483647 w 304"/>
              <a:gd name="T67" fmla="*/ 2147483647 h 324"/>
              <a:gd name="T68" fmla="*/ 2147483647 w 304"/>
              <a:gd name="T69" fmla="*/ 2147483647 h 324"/>
              <a:gd name="T70" fmla="*/ 2147483647 w 304"/>
              <a:gd name="T71" fmla="*/ 2147483647 h 324"/>
              <a:gd name="T72" fmla="*/ 2147483647 w 304"/>
              <a:gd name="T73" fmla="*/ 2147483647 h 324"/>
              <a:gd name="T74" fmla="*/ 2147483647 w 304"/>
              <a:gd name="T75" fmla="*/ 2147483647 h 324"/>
              <a:gd name="T76" fmla="*/ 2147483647 w 304"/>
              <a:gd name="T77" fmla="*/ 2147483647 h 324"/>
              <a:gd name="T78" fmla="*/ 2147483647 w 304"/>
              <a:gd name="T79" fmla="*/ 2147483647 h 324"/>
              <a:gd name="T80" fmla="*/ 2147483647 w 304"/>
              <a:gd name="T81" fmla="*/ 2147483647 h 324"/>
              <a:gd name="T82" fmla="*/ 2147483647 w 304"/>
              <a:gd name="T83" fmla="*/ 2147483647 h 324"/>
              <a:gd name="T84" fmla="*/ 2147483647 w 304"/>
              <a:gd name="T85" fmla="*/ 2147483647 h 324"/>
              <a:gd name="T86" fmla="*/ 2147483647 w 304"/>
              <a:gd name="T87" fmla="*/ 2147483647 h 324"/>
              <a:gd name="T88" fmla="*/ 2147483647 w 304"/>
              <a:gd name="T89" fmla="*/ 2147483647 h 324"/>
              <a:gd name="T90" fmla="*/ 2147483647 w 304"/>
              <a:gd name="T91" fmla="*/ 2147483647 h 324"/>
              <a:gd name="T92" fmla="*/ 2147483647 w 304"/>
              <a:gd name="T93" fmla="*/ 2147483647 h 324"/>
              <a:gd name="T94" fmla="*/ 2147483647 w 304"/>
              <a:gd name="T95" fmla="*/ 2147483647 h 324"/>
              <a:gd name="T96" fmla="*/ 2147483647 w 304"/>
              <a:gd name="T97" fmla="*/ 2147483647 h 324"/>
              <a:gd name="T98" fmla="*/ 2147483647 w 304"/>
              <a:gd name="T99" fmla="*/ 2147483647 h 324"/>
              <a:gd name="T100" fmla="*/ 2147483647 w 304"/>
              <a:gd name="T101" fmla="*/ 2147483647 h 324"/>
              <a:gd name="T102" fmla="*/ 2147483647 w 304"/>
              <a:gd name="T103" fmla="*/ 2147483647 h 324"/>
              <a:gd name="T104" fmla="*/ 2147483647 w 304"/>
              <a:gd name="T105" fmla="*/ 2147483647 h 324"/>
              <a:gd name="T106" fmla="*/ 2147483647 w 304"/>
              <a:gd name="T107" fmla="*/ 2147483647 h 324"/>
              <a:gd name="T108" fmla="*/ 2147483647 w 304"/>
              <a:gd name="T109" fmla="*/ 2147483647 h 324"/>
              <a:gd name="T110" fmla="*/ 2147483647 w 304"/>
              <a:gd name="T111" fmla="*/ 2147483647 h 324"/>
              <a:gd name="T112" fmla="*/ 2147483647 w 304"/>
              <a:gd name="T113" fmla="*/ 2147483647 h 324"/>
              <a:gd name="T114" fmla="*/ 2147483647 w 304"/>
              <a:gd name="T115" fmla="*/ 2147483647 h 324"/>
              <a:gd name="T116" fmla="*/ 2147483647 w 304"/>
              <a:gd name="T117" fmla="*/ 2147483647 h 324"/>
              <a:gd name="T118" fmla="*/ 2147483647 w 304"/>
              <a:gd name="T119" fmla="*/ 2147483647 h 324"/>
              <a:gd name="T120" fmla="*/ 2147483647 w 304"/>
              <a:gd name="T121" fmla="*/ 2147483647 h 324"/>
              <a:gd name="T122" fmla="*/ 2147483647 w 304"/>
              <a:gd name="T123" fmla="*/ 2147483647 h 324"/>
              <a:gd name="T124" fmla="*/ 2147483647 w 304"/>
              <a:gd name="T125" fmla="*/ 2147483647 h 324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304"/>
              <a:gd name="T190" fmla="*/ 0 h 324"/>
              <a:gd name="T191" fmla="*/ 304 w 304"/>
              <a:gd name="T192" fmla="*/ 324 h 324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304" h="324">
                <a:moveTo>
                  <a:pt x="85" y="109"/>
                </a:moveTo>
                <a:lnTo>
                  <a:pt x="85" y="109"/>
                </a:lnTo>
                <a:lnTo>
                  <a:pt x="86" y="109"/>
                </a:lnTo>
                <a:lnTo>
                  <a:pt x="87" y="109"/>
                </a:lnTo>
                <a:lnTo>
                  <a:pt x="88" y="110"/>
                </a:lnTo>
                <a:lnTo>
                  <a:pt x="89" y="109"/>
                </a:lnTo>
                <a:lnTo>
                  <a:pt x="89" y="110"/>
                </a:lnTo>
                <a:lnTo>
                  <a:pt x="89" y="111"/>
                </a:lnTo>
                <a:lnTo>
                  <a:pt x="89" y="112"/>
                </a:lnTo>
                <a:lnTo>
                  <a:pt x="90" y="113"/>
                </a:lnTo>
                <a:lnTo>
                  <a:pt x="90" y="114"/>
                </a:lnTo>
                <a:lnTo>
                  <a:pt x="91" y="115"/>
                </a:lnTo>
                <a:lnTo>
                  <a:pt x="91" y="118"/>
                </a:lnTo>
                <a:lnTo>
                  <a:pt x="91" y="119"/>
                </a:lnTo>
                <a:lnTo>
                  <a:pt x="91" y="120"/>
                </a:lnTo>
                <a:lnTo>
                  <a:pt x="91" y="121"/>
                </a:lnTo>
                <a:lnTo>
                  <a:pt x="91" y="122"/>
                </a:lnTo>
                <a:lnTo>
                  <a:pt x="91" y="123"/>
                </a:lnTo>
                <a:lnTo>
                  <a:pt x="92" y="126"/>
                </a:lnTo>
                <a:lnTo>
                  <a:pt x="93" y="127"/>
                </a:lnTo>
                <a:lnTo>
                  <a:pt x="93" y="129"/>
                </a:lnTo>
                <a:lnTo>
                  <a:pt x="95" y="131"/>
                </a:lnTo>
                <a:lnTo>
                  <a:pt x="96" y="132"/>
                </a:lnTo>
                <a:lnTo>
                  <a:pt x="97" y="133"/>
                </a:lnTo>
                <a:lnTo>
                  <a:pt x="97" y="134"/>
                </a:lnTo>
                <a:lnTo>
                  <a:pt x="98" y="135"/>
                </a:lnTo>
                <a:lnTo>
                  <a:pt x="98" y="136"/>
                </a:lnTo>
                <a:lnTo>
                  <a:pt x="98" y="137"/>
                </a:lnTo>
                <a:lnTo>
                  <a:pt x="98" y="138"/>
                </a:lnTo>
                <a:lnTo>
                  <a:pt x="99" y="138"/>
                </a:lnTo>
                <a:lnTo>
                  <a:pt x="99" y="139"/>
                </a:lnTo>
                <a:lnTo>
                  <a:pt x="99" y="141"/>
                </a:lnTo>
                <a:lnTo>
                  <a:pt x="100" y="142"/>
                </a:lnTo>
                <a:lnTo>
                  <a:pt x="100" y="143"/>
                </a:lnTo>
                <a:lnTo>
                  <a:pt x="99" y="143"/>
                </a:lnTo>
                <a:lnTo>
                  <a:pt x="99" y="144"/>
                </a:lnTo>
                <a:lnTo>
                  <a:pt x="99" y="145"/>
                </a:lnTo>
                <a:lnTo>
                  <a:pt x="99" y="146"/>
                </a:lnTo>
                <a:lnTo>
                  <a:pt x="99" y="147"/>
                </a:lnTo>
                <a:lnTo>
                  <a:pt x="99" y="148"/>
                </a:lnTo>
                <a:lnTo>
                  <a:pt x="99" y="149"/>
                </a:lnTo>
                <a:lnTo>
                  <a:pt x="100" y="149"/>
                </a:lnTo>
                <a:lnTo>
                  <a:pt x="99" y="149"/>
                </a:lnTo>
                <a:lnTo>
                  <a:pt x="99" y="150"/>
                </a:lnTo>
                <a:lnTo>
                  <a:pt x="99" y="151"/>
                </a:lnTo>
                <a:lnTo>
                  <a:pt x="98" y="151"/>
                </a:lnTo>
                <a:lnTo>
                  <a:pt x="98" y="152"/>
                </a:lnTo>
                <a:lnTo>
                  <a:pt x="98" y="151"/>
                </a:lnTo>
                <a:lnTo>
                  <a:pt x="98" y="152"/>
                </a:lnTo>
                <a:lnTo>
                  <a:pt x="97" y="152"/>
                </a:lnTo>
                <a:lnTo>
                  <a:pt x="98" y="152"/>
                </a:lnTo>
                <a:lnTo>
                  <a:pt x="98" y="153"/>
                </a:lnTo>
                <a:lnTo>
                  <a:pt x="97" y="153"/>
                </a:lnTo>
                <a:lnTo>
                  <a:pt x="98" y="154"/>
                </a:lnTo>
                <a:lnTo>
                  <a:pt x="97" y="154"/>
                </a:lnTo>
                <a:lnTo>
                  <a:pt x="97" y="155"/>
                </a:lnTo>
                <a:lnTo>
                  <a:pt x="97" y="156"/>
                </a:lnTo>
                <a:lnTo>
                  <a:pt x="98" y="156"/>
                </a:lnTo>
                <a:lnTo>
                  <a:pt x="99" y="156"/>
                </a:lnTo>
                <a:lnTo>
                  <a:pt x="98" y="155"/>
                </a:lnTo>
                <a:lnTo>
                  <a:pt x="99" y="155"/>
                </a:lnTo>
                <a:lnTo>
                  <a:pt x="99" y="156"/>
                </a:lnTo>
                <a:lnTo>
                  <a:pt x="100" y="156"/>
                </a:lnTo>
                <a:lnTo>
                  <a:pt x="101" y="156"/>
                </a:lnTo>
                <a:lnTo>
                  <a:pt x="102" y="156"/>
                </a:lnTo>
                <a:lnTo>
                  <a:pt x="103" y="156"/>
                </a:lnTo>
                <a:lnTo>
                  <a:pt x="104" y="155"/>
                </a:lnTo>
                <a:lnTo>
                  <a:pt x="105" y="155"/>
                </a:lnTo>
                <a:lnTo>
                  <a:pt x="105" y="154"/>
                </a:lnTo>
                <a:lnTo>
                  <a:pt x="106" y="154"/>
                </a:lnTo>
                <a:lnTo>
                  <a:pt x="107" y="154"/>
                </a:lnTo>
                <a:lnTo>
                  <a:pt x="107" y="153"/>
                </a:lnTo>
                <a:lnTo>
                  <a:pt x="108" y="153"/>
                </a:lnTo>
                <a:lnTo>
                  <a:pt x="108" y="154"/>
                </a:lnTo>
                <a:lnTo>
                  <a:pt x="109" y="154"/>
                </a:lnTo>
                <a:lnTo>
                  <a:pt x="110" y="154"/>
                </a:lnTo>
                <a:lnTo>
                  <a:pt x="110" y="155"/>
                </a:lnTo>
                <a:lnTo>
                  <a:pt x="111" y="155"/>
                </a:lnTo>
                <a:lnTo>
                  <a:pt x="111" y="156"/>
                </a:lnTo>
                <a:lnTo>
                  <a:pt x="112" y="156"/>
                </a:lnTo>
                <a:lnTo>
                  <a:pt x="112" y="157"/>
                </a:lnTo>
                <a:lnTo>
                  <a:pt x="112" y="158"/>
                </a:lnTo>
                <a:lnTo>
                  <a:pt x="113" y="158"/>
                </a:lnTo>
                <a:lnTo>
                  <a:pt x="113" y="159"/>
                </a:lnTo>
                <a:lnTo>
                  <a:pt x="112" y="159"/>
                </a:lnTo>
                <a:lnTo>
                  <a:pt x="112" y="160"/>
                </a:lnTo>
                <a:lnTo>
                  <a:pt x="113" y="161"/>
                </a:lnTo>
                <a:lnTo>
                  <a:pt x="114" y="162"/>
                </a:lnTo>
                <a:lnTo>
                  <a:pt x="115" y="162"/>
                </a:lnTo>
                <a:lnTo>
                  <a:pt x="115" y="163"/>
                </a:lnTo>
                <a:lnTo>
                  <a:pt x="114" y="165"/>
                </a:lnTo>
                <a:lnTo>
                  <a:pt x="117" y="161"/>
                </a:lnTo>
                <a:lnTo>
                  <a:pt x="117" y="160"/>
                </a:lnTo>
                <a:lnTo>
                  <a:pt x="118" y="160"/>
                </a:lnTo>
                <a:lnTo>
                  <a:pt x="119" y="159"/>
                </a:lnTo>
                <a:lnTo>
                  <a:pt x="119" y="160"/>
                </a:lnTo>
                <a:lnTo>
                  <a:pt x="119" y="161"/>
                </a:lnTo>
                <a:lnTo>
                  <a:pt x="118" y="161"/>
                </a:lnTo>
                <a:lnTo>
                  <a:pt x="119" y="161"/>
                </a:lnTo>
                <a:lnTo>
                  <a:pt x="119" y="162"/>
                </a:lnTo>
                <a:lnTo>
                  <a:pt x="119" y="164"/>
                </a:lnTo>
                <a:lnTo>
                  <a:pt x="119" y="165"/>
                </a:lnTo>
                <a:lnTo>
                  <a:pt x="120" y="165"/>
                </a:lnTo>
                <a:lnTo>
                  <a:pt x="120" y="164"/>
                </a:lnTo>
                <a:lnTo>
                  <a:pt x="120" y="163"/>
                </a:lnTo>
                <a:lnTo>
                  <a:pt x="121" y="162"/>
                </a:lnTo>
                <a:lnTo>
                  <a:pt x="121" y="161"/>
                </a:lnTo>
                <a:lnTo>
                  <a:pt x="122" y="161"/>
                </a:lnTo>
                <a:lnTo>
                  <a:pt x="122" y="160"/>
                </a:lnTo>
                <a:lnTo>
                  <a:pt x="123" y="160"/>
                </a:lnTo>
                <a:lnTo>
                  <a:pt x="124" y="159"/>
                </a:lnTo>
                <a:lnTo>
                  <a:pt x="123" y="159"/>
                </a:lnTo>
                <a:lnTo>
                  <a:pt x="123" y="158"/>
                </a:lnTo>
                <a:lnTo>
                  <a:pt x="122" y="157"/>
                </a:lnTo>
                <a:lnTo>
                  <a:pt x="123" y="157"/>
                </a:lnTo>
                <a:lnTo>
                  <a:pt x="123" y="156"/>
                </a:lnTo>
                <a:lnTo>
                  <a:pt x="124" y="155"/>
                </a:lnTo>
                <a:lnTo>
                  <a:pt x="124" y="154"/>
                </a:lnTo>
                <a:lnTo>
                  <a:pt x="125" y="153"/>
                </a:lnTo>
                <a:lnTo>
                  <a:pt x="125" y="152"/>
                </a:lnTo>
                <a:lnTo>
                  <a:pt x="126" y="152"/>
                </a:lnTo>
                <a:lnTo>
                  <a:pt x="126" y="151"/>
                </a:lnTo>
                <a:lnTo>
                  <a:pt x="126" y="150"/>
                </a:lnTo>
                <a:lnTo>
                  <a:pt x="127" y="150"/>
                </a:lnTo>
                <a:lnTo>
                  <a:pt x="128" y="149"/>
                </a:lnTo>
                <a:lnTo>
                  <a:pt x="128" y="148"/>
                </a:lnTo>
                <a:lnTo>
                  <a:pt x="127" y="148"/>
                </a:lnTo>
                <a:lnTo>
                  <a:pt x="127" y="147"/>
                </a:lnTo>
                <a:lnTo>
                  <a:pt x="128" y="147"/>
                </a:lnTo>
                <a:lnTo>
                  <a:pt x="128" y="146"/>
                </a:lnTo>
                <a:lnTo>
                  <a:pt x="129" y="146"/>
                </a:lnTo>
                <a:lnTo>
                  <a:pt x="129" y="145"/>
                </a:lnTo>
                <a:lnTo>
                  <a:pt x="129" y="144"/>
                </a:lnTo>
                <a:lnTo>
                  <a:pt x="130" y="144"/>
                </a:lnTo>
                <a:lnTo>
                  <a:pt x="129" y="143"/>
                </a:lnTo>
                <a:lnTo>
                  <a:pt x="130" y="143"/>
                </a:lnTo>
                <a:lnTo>
                  <a:pt x="131" y="143"/>
                </a:lnTo>
                <a:lnTo>
                  <a:pt x="130" y="142"/>
                </a:lnTo>
                <a:lnTo>
                  <a:pt x="131" y="142"/>
                </a:lnTo>
                <a:lnTo>
                  <a:pt x="132" y="142"/>
                </a:lnTo>
                <a:lnTo>
                  <a:pt x="131" y="142"/>
                </a:lnTo>
                <a:lnTo>
                  <a:pt x="131" y="141"/>
                </a:lnTo>
                <a:lnTo>
                  <a:pt x="132" y="141"/>
                </a:lnTo>
                <a:lnTo>
                  <a:pt x="132" y="140"/>
                </a:lnTo>
                <a:lnTo>
                  <a:pt x="131" y="140"/>
                </a:lnTo>
                <a:lnTo>
                  <a:pt x="132" y="140"/>
                </a:lnTo>
                <a:lnTo>
                  <a:pt x="131" y="139"/>
                </a:lnTo>
                <a:lnTo>
                  <a:pt x="132" y="139"/>
                </a:lnTo>
                <a:lnTo>
                  <a:pt x="132" y="140"/>
                </a:lnTo>
                <a:lnTo>
                  <a:pt x="132" y="139"/>
                </a:lnTo>
                <a:lnTo>
                  <a:pt x="133" y="139"/>
                </a:lnTo>
                <a:lnTo>
                  <a:pt x="133" y="138"/>
                </a:lnTo>
                <a:lnTo>
                  <a:pt x="134" y="138"/>
                </a:lnTo>
                <a:lnTo>
                  <a:pt x="134" y="137"/>
                </a:lnTo>
                <a:lnTo>
                  <a:pt x="135" y="137"/>
                </a:lnTo>
                <a:lnTo>
                  <a:pt x="135" y="136"/>
                </a:lnTo>
                <a:lnTo>
                  <a:pt x="135" y="135"/>
                </a:lnTo>
                <a:lnTo>
                  <a:pt x="136" y="136"/>
                </a:lnTo>
                <a:lnTo>
                  <a:pt x="136" y="135"/>
                </a:lnTo>
                <a:lnTo>
                  <a:pt x="137" y="134"/>
                </a:lnTo>
                <a:lnTo>
                  <a:pt x="138" y="134"/>
                </a:lnTo>
                <a:lnTo>
                  <a:pt x="139" y="134"/>
                </a:lnTo>
                <a:lnTo>
                  <a:pt x="140" y="134"/>
                </a:lnTo>
                <a:lnTo>
                  <a:pt x="140" y="133"/>
                </a:lnTo>
                <a:lnTo>
                  <a:pt x="139" y="133"/>
                </a:lnTo>
                <a:lnTo>
                  <a:pt x="139" y="132"/>
                </a:lnTo>
                <a:lnTo>
                  <a:pt x="138" y="132"/>
                </a:lnTo>
                <a:lnTo>
                  <a:pt x="138" y="131"/>
                </a:lnTo>
                <a:lnTo>
                  <a:pt x="138" y="130"/>
                </a:lnTo>
                <a:lnTo>
                  <a:pt x="137" y="130"/>
                </a:lnTo>
                <a:lnTo>
                  <a:pt x="138" y="130"/>
                </a:lnTo>
                <a:lnTo>
                  <a:pt x="138" y="129"/>
                </a:lnTo>
                <a:lnTo>
                  <a:pt x="138" y="128"/>
                </a:lnTo>
                <a:lnTo>
                  <a:pt x="139" y="127"/>
                </a:lnTo>
                <a:lnTo>
                  <a:pt x="139" y="126"/>
                </a:lnTo>
                <a:lnTo>
                  <a:pt x="140" y="125"/>
                </a:lnTo>
                <a:lnTo>
                  <a:pt x="141" y="123"/>
                </a:lnTo>
                <a:lnTo>
                  <a:pt x="142" y="122"/>
                </a:lnTo>
                <a:lnTo>
                  <a:pt x="143" y="121"/>
                </a:lnTo>
                <a:lnTo>
                  <a:pt x="144" y="120"/>
                </a:lnTo>
                <a:lnTo>
                  <a:pt x="144" y="119"/>
                </a:lnTo>
                <a:lnTo>
                  <a:pt x="148" y="114"/>
                </a:lnTo>
                <a:lnTo>
                  <a:pt x="149" y="113"/>
                </a:lnTo>
                <a:lnTo>
                  <a:pt x="150" y="113"/>
                </a:lnTo>
                <a:lnTo>
                  <a:pt x="150" y="112"/>
                </a:lnTo>
                <a:lnTo>
                  <a:pt x="149" y="112"/>
                </a:lnTo>
                <a:lnTo>
                  <a:pt x="150" y="112"/>
                </a:lnTo>
                <a:lnTo>
                  <a:pt x="151" y="111"/>
                </a:lnTo>
                <a:lnTo>
                  <a:pt x="151" y="110"/>
                </a:lnTo>
                <a:lnTo>
                  <a:pt x="150" y="109"/>
                </a:lnTo>
                <a:lnTo>
                  <a:pt x="151" y="109"/>
                </a:lnTo>
                <a:lnTo>
                  <a:pt x="151" y="108"/>
                </a:lnTo>
                <a:lnTo>
                  <a:pt x="151" y="107"/>
                </a:lnTo>
                <a:lnTo>
                  <a:pt x="152" y="107"/>
                </a:lnTo>
                <a:lnTo>
                  <a:pt x="151" y="106"/>
                </a:lnTo>
                <a:lnTo>
                  <a:pt x="151" y="105"/>
                </a:lnTo>
                <a:lnTo>
                  <a:pt x="150" y="105"/>
                </a:lnTo>
                <a:lnTo>
                  <a:pt x="149" y="104"/>
                </a:lnTo>
                <a:lnTo>
                  <a:pt x="149" y="103"/>
                </a:lnTo>
                <a:lnTo>
                  <a:pt x="149" y="102"/>
                </a:lnTo>
                <a:lnTo>
                  <a:pt x="148" y="102"/>
                </a:lnTo>
                <a:lnTo>
                  <a:pt x="148" y="101"/>
                </a:lnTo>
                <a:lnTo>
                  <a:pt x="148" y="100"/>
                </a:lnTo>
                <a:lnTo>
                  <a:pt x="148" y="99"/>
                </a:lnTo>
                <a:lnTo>
                  <a:pt x="147" y="99"/>
                </a:lnTo>
                <a:lnTo>
                  <a:pt x="147" y="98"/>
                </a:lnTo>
                <a:lnTo>
                  <a:pt x="146" y="98"/>
                </a:lnTo>
                <a:lnTo>
                  <a:pt x="145" y="99"/>
                </a:lnTo>
                <a:lnTo>
                  <a:pt x="146" y="99"/>
                </a:lnTo>
                <a:lnTo>
                  <a:pt x="145" y="99"/>
                </a:lnTo>
                <a:lnTo>
                  <a:pt x="144" y="99"/>
                </a:lnTo>
                <a:lnTo>
                  <a:pt x="143" y="99"/>
                </a:lnTo>
                <a:lnTo>
                  <a:pt x="142" y="99"/>
                </a:lnTo>
                <a:lnTo>
                  <a:pt x="142" y="100"/>
                </a:lnTo>
                <a:lnTo>
                  <a:pt x="141" y="100"/>
                </a:lnTo>
                <a:lnTo>
                  <a:pt x="140" y="100"/>
                </a:lnTo>
                <a:lnTo>
                  <a:pt x="139" y="100"/>
                </a:lnTo>
                <a:lnTo>
                  <a:pt x="139" y="99"/>
                </a:lnTo>
                <a:lnTo>
                  <a:pt x="138" y="99"/>
                </a:lnTo>
                <a:lnTo>
                  <a:pt x="138" y="98"/>
                </a:lnTo>
                <a:lnTo>
                  <a:pt x="139" y="98"/>
                </a:lnTo>
                <a:lnTo>
                  <a:pt x="140" y="98"/>
                </a:lnTo>
                <a:lnTo>
                  <a:pt x="140" y="97"/>
                </a:lnTo>
                <a:lnTo>
                  <a:pt x="140" y="95"/>
                </a:lnTo>
                <a:lnTo>
                  <a:pt x="141" y="95"/>
                </a:lnTo>
                <a:lnTo>
                  <a:pt x="141" y="96"/>
                </a:lnTo>
                <a:lnTo>
                  <a:pt x="141" y="95"/>
                </a:lnTo>
                <a:lnTo>
                  <a:pt x="142" y="95"/>
                </a:lnTo>
                <a:lnTo>
                  <a:pt x="142" y="94"/>
                </a:lnTo>
                <a:lnTo>
                  <a:pt x="143" y="94"/>
                </a:lnTo>
                <a:lnTo>
                  <a:pt x="143" y="93"/>
                </a:lnTo>
                <a:lnTo>
                  <a:pt x="144" y="93"/>
                </a:lnTo>
                <a:lnTo>
                  <a:pt x="143" y="93"/>
                </a:lnTo>
                <a:lnTo>
                  <a:pt x="143" y="92"/>
                </a:lnTo>
                <a:lnTo>
                  <a:pt x="144" y="93"/>
                </a:lnTo>
                <a:lnTo>
                  <a:pt x="144" y="92"/>
                </a:lnTo>
                <a:lnTo>
                  <a:pt x="145" y="92"/>
                </a:lnTo>
                <a:lnTo>
                  <a:pt x="146" y="91"/>
                </a:lnTo>
                <a:lnTo>
                  <a:pt x="145" y="91"/>
                </a:lnTo>
                <a:lnTo>
                  <a:pt x="145" y="90"/>
                </a:lnTo>
                <a:lnTo>
                  <a:pt x="146" y="90"/>
                </a:lnTo>
                <a:lnTo>
                  <a:pt x="146" y="89"/>
                </a:lnTo>
                <a:lnTo>
                  <a:pt x="146" y="88"/>
                </a:lnTo>
                <a:lnTo>
                  <a:pt x="147" y="88"/>
                </a:lnTo>
                <a:lnTo>
                  <a:pt x="148" y="87"/>
                </a:lnTo>
                <a:lnTo>
                  <a:pt x="149" y="86"/>
                </a:lnTo>
                <a:lnTo>
                  <a:pt x="148" y="85"/>
                </a:lnTo>
                <a:lnTo>
                  <a:pt x="149" y="85"/>
                </a:lnTo>
                <a:lnTo>
                  <a:pt x="149" y="84"/>
                </a:lnTo>
                <a:lnTo>
                  <a:pt x="149" y="83"/>
                </a:lnTo>
                <a:lnTo>
                  <a:pt x="150" y="83"/>
                </a:lnTo>
                <a:lnTo>
                  <a:pt x="151" y="83"/>
                </a:lnTo>
                <a:lnTo>
                  <a:pt x="150" y="82"/>
                </a:lnTo>
                <a:lnTo>
                  <a:pt x="150" y="81"/>
                </a:lnTo>
                <a:lnTo>
                  <a:pt x="150" y="82"/>
                </a:lnTo>
                <a:lnTo>
                  <a:pt x="151" y="82"/>
                </a:lnTo>
                <a:lnTo>
                  <a:pt x="151" y="81"/>
                </a:lnTo>
                <a:lnTo>
                  <a:pt x="152" y="81"/>
                </a:lnTo>
                <a:lnTo>
                  <a:pt x="153" y="81"/>
                </a:lnTo>
                <a:lnTo>
                  <a:pt x="153" y="80"/>
                </a:lnTo>
                <a:lnTo>
                  <a:pt x="152" y="80"/>
                </a:lnTo>
                <a:lnTo>
                  <a:pt x="152" y="79"/>
                </a:lnTo>
                <a:lnTo>
                  <a:pt x="153" y="79"/>
                </a:lnTo>
                <a:lnTo>
                  <a:pt x="154" y="79"/>
                </a:lnTo>
                <a:lnTo>
                  <a:pt x="154" y="78"/>
                </a:lnTo>
                <a:lnTo>
                  <a:pt x="155" y="78"/>
                </a:lnTo>
                <a:lnTo>
                  <a:pt x="156" y="78"/>
                </a:lnTo>
                <a:lnTo>
                  <a:pt x="156" y="77"/>
                </a:lnTo>
                <a:lnTo>
                  <a:pt x="155" y="76"/>
                </a:lnTo>
                <a:lnTo>
                  <a:pt x="156" y="76"/>
                </a:lnTo>
                <a:lnTo>
                  <a:pt x="156" y="75"/>
                </a:lnTo>
                <a:lnTo>
                  <a:pt x="157" y="75"/>
                </a:lnTo>
                <a:lnTo>
                  <a:pt x="157" y="74"/>
                </a:lnTo>
                <a:lnTo>
                  <a:pt x="156" y="74"/>
                </a:lnTo>
                <a:lnTo>
                  <a:pt x="156" y="73"/>
                </a:lnTo>
                <a:lnTo>
                  <a:pt x="157" y="73"/>
                </a:lnTo>
                <a:lnTo>
                  <a:pt x="158" y="74"/>
                </a:lnTo>
                <a:lnTo>
                  <a:pt x="158" y="73"/>
                </a:lnTo>
                <a:lnTo>
                  <a:pt x="158" y="74"/>
                </a:lnTo>
                <a:lnTo>
                  <a:pt x="159" y="74"/>
                </a:lnTo>
                <a:lnTo>
                  <a:pt x="159" y="73"/>
                </a:lnTo>
                <a:lnTo>
                  <a:pt x="158" y="73"/>
                </a:lnTo>
                <a:lnTo>
                  <a:pt x="158" y="72"/>
                </a:lnTo>
                <a:lnTo>
                  <a:pt x="158" y="71"/>
                </a:lnTo>
                <a:lnTo>
                  <a:pt x="145" y="66"/>
                </a:lnTo>
                <a:lnTo>
                  <a:pt x="144" y="66"/>
                </a:lnTo>
                <a:lnTo>
                  <a:pt x="144" y="65"/>
                </a:lnTo>
                <a:lnTo>
                  <a:pt x="144" y="64"/>
                </a:lnTo>
                <a:lnTo>
                  <a:pt x="144" y="63"/>
                </a:lnTo>
                <a:lnTo>
                  <a:pt x="144" y="62"/>
                </a:lnTo>
                <a:lnTo>
                  <a:pt x="143" y="61"/>
                </a:lnTo>
                <a:lnTo>
                  <a:pt x="142" y="60"/>
                </a:lnTo>
                <a:lnTo>
                  <a:pt x="141" y="60"/>
                </a:lnTo>
                <a:lnTo>
                  <a:pt x="141" y="59"/>
                </a:lnTo>
                <a:lnTo>
                  <a:pt x="140" y="59"/>
                </a:lnTo>
                <a:lnTo>
                  <a:pt x="140" y="60"/>
                </a:lnTo>
                <a:lnTo>
                  <a:pt x="139" y="60"/>
                </a:lnTo>
                <a:lnTo>
                  <a:pt x="139" y="61"/>
                </a:lnTo>
                <a:lnTo>
                  <a:pt x="138" y="61"/>
                </a:lnTo>
                <a:lnTo>
                  <a:pt x="137" y="62"/>
                </a:lnTo>
                <a:lnTo>
                  <a:pt x="136" y="62"/>
                </a:lnTo>
                <a:lnTo>
                  <a:pt x="135" y="61"/>
                </a:lnTo>
                <a:lnTo>
                  <a:pt x="134" y="60"/>
                </a:lnTo>
                <a:lnTo>
                  <a:pt x="133" y="61"/>
                </a:lnTo>
                <a:lnTo>
                  <a:pt x="132" y="61"/>
                </a:lnTo>
                <a:lnTo>
                  <a:pt x="131" y="61"/>
                </a:lnTo>
                <a:lnTo>
                  <a:pt x="130" y="61"/>
                </a:lnTo>
                <a:lnTo>
                  <a:pt x="130" y="62"/>
                </a:lnTo>
                <a:lnTo>
                  <a:pt x="131" y="63"/>
                </a:lnTo>
                <a:lnTo>
                  <a:pt x="131" y="64"/>
                </a:lnTo>
                <a:lnTo>
                  <a:pt x="130" y="64"/>
                </a:lnTo>
                <a:lnTo>
                  <a:pt x="129" y="64"/>
                </a:lnTo>
                <a:lnTo>
                  <a:pt x="129" y="63"/>
                </a:lnTo>
                <a:lnTo>
                  <a:pt x="128" y="63"/>
                </a:lnTo>
                <a:lnTo>
                  <a:pt x="128" y="64"/>
                </a:lnTo>
                <a:lnTo>
                  <a:pt x="127" y="64"/>
                </a:lnTo>
                <a:lnTo>
                  <a:pt x="127" y="65"/>
                </a:lnTo>
                <a:lnTo>
                  <a:pt x="126" y="65"/>
                </a:lnTo>
                <a:lnTo>
                  <a:pt x="126" y="64"/>
                </a:lnTo>
                <a:lnTo>
                  <a:pt x="126" y="63"/>
                </a:lnTo>
                <a:lnTo>
                  <a:pt x="125" y="62"/>
                </a:lnTo>
                <a:lnTo>
                  <a:pt x="124" y="62"/>
                </a:lnTo>
                <a:lnTo>
                  <a:pt x="123" y="62"/>
                </a:lnTo>
                <a:lnTo>
                  <a:pt x="123" y="63"/>
                </a:lnTo>
                <a:lnTo>
                  <a:pt x="122" y="63"/>
                </a:lnTo>
                <a:lnTo>
                  <a:pt x="120" y="62"/>
                </a:lnTo>
                <a:lnTo>
                  <a:pt x="119" y="62"/>
                </a:lnTo>
                <a:lnTo>
                  <a:pt x="119" y="63"/>
                </a:lnTo>
                <a:lnTo>
                  <a:pt x="118" y="63"/>
                </a:lnTo>
                <a:lnTo>
                  <a:pt x="117" y="63"/>
                </a:lnTo>
                <a:lnTo>
                  <a:pt x="116" y="63"/>
                </a:lnTo>
                <a:lnTo>
                  <a:pt x="115" y="62"/>
                </a:lnTo>
                <a:lnTo>
                  <a:pt x="115" y="63"/>
                </a:lnTo>
                <a:lnTo>
                  <a:pt x="114" y="63"/>
                </a:lnTo>
                <a:lnTo>
                  <a:pt x="114" y="62"/>
                </a:lnTo>
                <a:lnTo>
                  <a:pt x="114" y="61"/>
                </a:lnTo>
                <a:lnTo>
                  <a:pt x="113" y="61"/>
                </a:lnTo>
                <a:lnTo>
                  <a:pt x="113" y="60"/>
                </a:lnTo>
                <a:lnTo>
                  <a:pt x="113" y="59"/>
                </a:lnTo>
                <a:lnTo>
                  <a:pt x="113" y="58"/>
                </a:lnTo>
                <a:lnTo>
                  <a:pt x="112" y="58"/>
                </a:lnTo>
                <a:lnTo>
                  <a:pt x="111" y="57"/>
                </a:lnTo>
                <a:lnTo>
                  <a:pt x="112" y="57"/>
                </a:lnTo>
                <a:lnTo>
                  <a:pt x="111" y="57"/>
                </a:lnTo>
                <a:lnTo>
                  <a:pt x="111" y="58"/>
                </a:lnTo>
                <a:lnTo>
                  <a:pt x="111" y="57"/>
                </a:lnTo>
                <a:lnTo>
                  <a:pt x="111" y="58"/>
                </a:lnTo>
                <a:lnTo>
                  <a:pt x="110" y="58"/>
                </a:lnTo>
                <a:lnTo>
                  <a:pt x="111" y="58"/>
                </a:lnTo>
                <a:lnTo>
                  <a:pt x="110" y="58"/>
                </a:lnTo>
                <a:lnTo>
                  <a:pt x="110" y="59"/>
                </a:lnTo>
                <a:lnTo>
                  <a:pt x="109" y="59"/>
                </a:lnTo>
                <a:lnTo>
                  <a:pt x="108" y="58"/>
                </a:lnTo>
                <a:lnTo>
                  <a:pt x="107" y="58"/>
                </a:lnTo>
                <a:lnTo>
                  <a:pt x="106" y="58"/>
                </a:lnTo>
                <a:lnTo>
                  <a:pt x="105" y="58"/>
                </a:lnTo>
                <a:lnTo>
                  <a:pt x="104" y="58"/>
                </a:lnTo>
                <a:lnTo>
                  <a:pt x="105" y="58"/>
                </a:lnTo>
                <a:lnTo>
                  <a:pt x="105" y="57"/>
                </a:lnTo>
                <a:lnTo>
                  <a:pt x="104" y="57"/>
                </a:lnTo>
                <a:lnTo>
                  <a:pt x="103" y="57"/>
                </a:lnTo>
                <a:lnTo>
                  <a:pt x="104" y="56"/>
                </a:lnTo>
                <a:lnTo>
                  <a:pt x="104" y="55"/>
                </a:lnTo>
                <a:lnTo>
                  <a:pt x="103" y="55"/>
                </a:lnTo>
                <a:lnTo>
                  <a:pt x="103" y="54"/>
                </a:lnTo>
                <a:lnTo>
                  <a:pt x="102" y="54"/>
                </a:lnTo>
                <a:lnTo>
                  <a:pt x="101" y="55"/>
                </a:lnTo>
                <a:lnTo>
                  <a:pt x="101" y="54"/>
                </a:lnTo>
                <a:lnTo>
                  <a:pt x="100" y="54"/>
                </a:lnTo>
                <a:lnTo>
                  <a:pt x="99" y="54"/>
                </a:lnTo>
                <a:lnTo>
                  <a:pt x="99" y="55"/>
                </a:lnTo>
                <a:lnTo>
                  <a:pt x="98" y="55"/>
                </a:lnTo>
                <a:lnTo>
                  <a:pt x="98" y="56"/>
                </a:lnTo>
                <a:lnTo>
                  <a:pt x="97" y="56"/>
                </a:lnTo>
                <a:lnTo>
                  <a:pt x="97" y="57"/>
                </a:lnTo>
                <a:lnTo>
                  <a:pt x="97" y="56"/>
                </a:lnTo>
                <a:lnTo>
                  <a:pt x="96" y="56"/>
                </a:lnTo>
                <a:lnTo>
                  <a:pt x="95" y="56"/>
                </a:lnTo>
                <a:lnTo>
                  <a:pt x="95" y="57"/>
                </a:lnTo>
                <a:lnTo>
                  <a:pt x="95" y="58"/>
                </a:lnTo>
                <a:lnTo>
                  <a:pt x="94" y="58"/>
                </a:lnTo>
                <a:lnTo>
                  <a:pt x="94" y="59"/>
                </a:lnTo>
                <a:lnTo>
                  <a:pt x="93" y="59"/>
                </a:lnTo>
                <a:lnTo>
                  <a:pt x="92" y="58"/>
                </a:lnTo>
                <a:lnTo>
                  <a:pt x="92" y="59"/>
                </a:lnTo>
                <a:lnTo>
                  <a:pt x="92" y="60"/>
                </a:lnTo>
                <a:lnTo>
                  <a:pt x="91" y="60"/>
                </a:lnTo>
                <a:lnTo>
                  <a:pt x="91" y="61"/>
                </a:lnTo>
                <a:lnTo>
                  <a:pt x="90" y="61"/>
                </a:lnTo>
                <a:lnTo>
                  <a:pt x="90" y="62"/>
                </a:lnTo>
                <a:lnTo>
                  <a:pt x="89" y="62"/>
                </a:lnTo>
                <a:lnTo>
                  <a:pt x="88" y="62"/>
                </a:lnTo>
                <a:lnTo>
                  <a:pt x="89" y="63"/>
                </a:lnTo>
                <a:lnTo>
                  <a:pt x="88" y="63"/>
                </a:lnTo>
                <a:lnTo>
                  <a:pt x="87" y="63"/>
                </a:lnTo>
                <a:lnTo>
                  <a:pt x="87" y="62"/>
                </a:lnTo>
                <a:lnTo>
                  <a:pt x="86" y="62"/>
                </a:lnTo>
                <a:lnTo>
                  <a:pt x="86" y="61"/>
                </a:lnTo>
                <a:lnTo>
                  <a:pt x="86" y="60"/>
                </a:lnTo>
                <a:lnTo>
                  <a:pt x="85" y="60"/>
                </a:lnTo>
                <a:lnTo>
                  <a:pt x="84" y="59"/>
                </a:lnTo>
                <a:lnTo>
                  <a:pt x="84" y="58"/>
                </a:lnTo>
                <a:lnTo>
                  <a:pt x="85" y="55"/>
                </a:lnTo>
                <a:lnTo>
                  <a:pt x="84" y="54"/>
                </a:lnTo>
                <a:lnTo>
                  <a:pt x="84" y="53"/>
                </a:lnTo>
                <a:lnTo>
                  <a:pt x="84" y="52"/>
                </a:lnTo>
                <a:lnTo>
                  <a:pt x="84" y="51"/>
                </a:lnTo>
                <a:lnTo>
                  <a:pt x="84" y="50"/>
                </a:lnTo>
                <a:lnTo>
                  <a:pt x="83" y="50"/>
                </a:lnTo>
                <a:lnTo>
                  <a:pt x="83" y="49"/>
                </a:lnTo>
                <a:lnTo>
                  <a:pt x="82" y="49"/>
                </a:lnTo>
                <a:lnTo>
                  <a:pt x="83" y="48"/>
                </a:lnTo>
                <a:lnTo>
                  <a:pt x="83" y="46"/>
                </a:lnTo>
                <a:lnTo>
                  <a:pt x="83" y="45"/>
                </a:lnTo>
                <a:lnTo>
                  <a:pt x="82" y="44"/>
                </a:lnTo>
                <a:lnTo>
                  <a:pt x="83" y="43"/>
                </a:lnTo>
                <a:lnTo>
                  <a:pt x="83" y="42"/>
                </a:lnTo>
                <a:lnTo>
                  <a:pt x="84" y="41"/>
                </a:lnTo>
                <a:lnTo>
                  <a:pt x="85" y="41"/>
                </a:lnTo>
                <a:lnTo>
                  <a:pt x="87" y="39"/>
                </a:lnTo>
                <a:lnTo>
                  <a:pt x="88" y="38"/>
                </a:lnTo>
                <a:lnTo>
                  <a:pt x="89" y="37"/>
                </a:lnTo>
                <a:lnTo>
                  <a:pt x="91" y="35"/>
                </a:lnTo>
                <a:lnTo>
                  <a:pt x="92" y="34"/>
                </a:lnTo>
                <a:lnTo>
                  <a:pt x="93" y="33"/>
                </a:lnTo>
                <a:lnTo>
                  <a:pt x="94" y="33"/>
                </a:lnTo>
                <a:lnTo>
                  <a:pt x="95" y="33"/>
                </a:lnTo>
                <a:lnTo>
                  <a:pt x="96" y="35"/>
                </a:lnTo>
                <a:lnTo>
                  <a:pt x="97" y="36"/>
                </a:lnTo>
                <a:lnTo>
                  <a:pt x="98" y="36"/>
                </a:lnTo>
                <a:lnTo>
                  <a:pt x="100" y="36"/>
                </a:lnTo>
                <a:lnTo>
                  <a:pt x="101" y="36"/>
                </a:lnTo>
                <a:lnTo>
                  <a:pt x="104" y="34"/>
                </a:lnTo>
                <a:lnTo>
                  <a:pt x="104" y="35"/>
                </a:lnTo>
                <a:lnTo>
                  <a:pt x="105" y="34"/>
                </a:lnTo>
                <a:lnTo>
                  <a:pt x="106" y="34"/>
                </a:lnTo>
                <a:lnTo>
                  <a:pt x="106" y="33"/>
                </a:lnTo>
                <a:lnTo>
                  <a:pt x="107" y="33"/>
                </a:lnTo>
                <a:lnTo>
                  <a:pt x="108" y="33"/>
                </a:lnTo>
                <a:lnTo>
                  <a:pt x="109" y="32"/>
                </a:lnTo>
                <a:lnTo>
                  <a:pt x="110" y="33"/>
                </a:lnTo>
                <a:lnTo>
                  <a:pt x="111" y="33"/>
                </a:lnTo>
                <a:lnTo>
                  <a:pt x="111" y="34"/>
                </a:lnTo>
                <a:lnTo>
                  <a:pt x="112" y="34"/>
                </a:lnTo>
                <a:lnTo>
                  <a:pt x="113" y="34"/>
                </a:lnTo>
                <a:lnTo>
                  <a:pt x="114" y="33"/>
                </a:lnTo>
                <a:lnTo>
                  <a:pt x="116" y="33"/>
                </a:lnTo>
                <a:lnTo>
                  <a:pt x="117" y="33"/>
                </a:lnTo>
                <a:lnTo>
                  <a:pt x="119" y="33"/>
                </a:lnTo>
                <a:lnTo>
                  <a:pt x="120" y="33"/>
                </a:lnTo>
                <a:lnTo>
                  <a:pt x="121" y="33"/>
                </a:lnTo>
                <a:lnTo>
                  <a:pt x="121" y="34"/>
                </a:lnTo>
                <a:lnTo>
                  <a:pt x="122" y="35"/>
                </a:lnTo>
                <a:lnTo>
                  <a:pt x="123" y="35"/>
                </a:lnTo>
                <a:lnTo>
                  <a:pt x="124" y="35"/>
                </a:lnTo>
                <a:lnTo>
                  <a:pt x="125" y="35"/>
                </a:lnTo>
                <a:lnTo>
                  <a:pt x="125" y="34"/>
                </a:lnTo>
                <a:lnTo>
                  <a:pt x="126" y="34"/>
                </a:lnTo>
                <a:lnTo>
                  <a:pt x="127" y="33"/>
                </a:lnTo>
                <a:lnTo>
                  <a:pt x="128" y="33"/>
                </a:lnTo>
                <a:lnTo>
                  <a:pt x="129" y="33"/>
                </a:lnTo>
                <a:lnTo>
                  <a:pt x="130" y="33"/>
                </a:lnTo>
                <a:lnTo>
                  <a:pt x="131" y="33"/>
                </a:lnTo>
                <a:lnTo>
                  <a:pt x="131" y="34"/>
                </a:lnTo>
                <a:lnTo>
                  <a:pt x="132" y="34"/>
                </a:lnTo>
                <a:lnTo>
                  <a:pt x="133" y="35"/>
                </a:lnTo>
                <a:lnTo>
                  <a:pt x="134" y="35"/>
                </a:lnTo>
                <a:lnTo>
                  <a:pt x="135" y="35"/>
                </a:lnTo>
                <a:lnTo>
                  <a:pt x="135" y="34"/>
                </a:lnTo>
                <a:lnTo>
                  <a:pt x="136" y="35"/>
                </a:lnTo>
                <a:lnTo>
                  <a:pt x="136" y="36"/>
                </a:lnTo>
                <a:lnTo>
                  <a:pt x="137" y="36"/>
                </a:lnTo>
                <a:lnTo>
                  <a:pt x="138" y="36"/>
                </a:lnTo>
                <a:lnTo>
                  <a:pt x="139" y="35"/>
                </a:lnTo>
                <a:lnTo>
                  <a:pt x="140" y="33"/>
                </a:lnTo>
                <a:lnTo>
                  <a:pt x="142" y="34"/>
                </a:lnTo>
                <a:lnTo>
                  <a:pt x="142" y="33"/>
                </a:lnTo>
                <a:lnTo>
                  <a:pt x="143" y="32"/>
                </a:lnTo>
                <a:lnTo>
                  <a:pt x="144" y="32"/>
                </a:lnTo>
                <a:lnTo>
                  <a:pt x="146" y="32"/>
                </a:lnTo>
                <a:lnTo>
                  <a:pt x="156" y="32"/>
                </a:lnTo>
                <a:lnTo>
                  <a:pt x="158" y="31"/>
                </a:lnTo>
                <a:lnTo>
                  <a:pt x="159" y="31"/>
                </a:lnTo>
                <a:lnTo>
                  <a:pt x="160" y="31"/>
                </a:lnTo>
                <a:lnTo>
                  <a:pt x="161" y="31"/>
                </a:lnTo>
                <a:lnTo>
                  <a:pt x="160" y="31"/>
                </a:lnTo>
                <a:lnTo>
                  <a:pt x="160" y="32"/>
                </a:lnTo>
                <a:lnTo>
                  <a:pt x="160" y="33"/>
                </a:lnTo>
                <a:lnTo>
                  <a:pt x="159" y="33"/>
                </a:lnTo>
                <a:lnTo>
                  <a:pt x="158" y="34"/>
                </a:lnTo>
                <a:lnTo>
                  <a:pt x="159" y="34"/>
                </a:lnTo>
                <a:lnTo>
                  <a:pt x="159" y="35"/>
                </a:lnTo>
                <a:lnTo>
                  <a:pt x="160" y="35"/>
                </a:lnTo>
                <a:lnTo>
                  <a:pt x="160" y="36"/>
                </a:lnTo>
                <a:lnTo>
                  <a:pt x="161" y="36"/>
                </a:lnTo>
                <a:lnTo>
                  <a:pt x="162" y="36"/>
                </a:lnTo>
                <a:lnTo>
                  <a:pt x="163" y="36"/>
                </a:lnTo>
                <a:lnTo>
                  <a:pt x="164" y="37"/>
                </a:lnTo>
                <a:lnTo>
                  <a:pt x="165" y="37"/>
                </a:lnTo>
                <a:lnTo>
                  <a:pt x="166" y="37"/>
                </a:lnTo>
                <a:lnTo>
                  <a:pt x="167" y="36"/>
                </a:lnTo>
                <a:lnTo>
                  <a:pt x="168" y="36"/>
                </a:lnTo>
                <a:lnTo>
                  <a:pt x="173" y="40"/>
                </a:lnTo>
                <a:lnTo>
                  <a:pt x="174" y="40"/>
                </a:lnTo>
                <a:lnTo>
                  <a:pt x="173" y="40"/>
                </a:lnTo>
                <a:lnTo>
                  <a:pt x="172" y="51"/>
                </a:lnTo>
                <a:lnTo>
                  <a:pt x="173" y="51"/>
                </a:lnTo>
                <a:lnTo>
                  <a:pt x="173" y="52"/>
                </a:lnTo>
                <a:lnTo>
                  <a:pt x="173" y="53"/>
                </a:lnTo>
                <a:lnTo>
                  <a:pt x="174" y="53"/>
                </a:lnTo>
                <a:lnTo>
                  <a:pt x="175" y="54"/>
                </a:lnTo>
                <a:lnTo>
                  <a:pt x="176" y="55"/>
                </a:lnTo>
                <a:lnTo>
                  <a:pt x="176" y="56"/>
                </a:lnTo>
                <a:lnTo>
                  <a:pt x="176" y="57"/>
                </a:lnTo>
                <a:lnTo>
                  <a:pt x="176" y="58"/>
                </a:lnTo>
                <a:lnTo>
                  <a:pt x="177" y="58"/>
                </a:lnTo>
                <a:lnTo>
                  <a:pt x="176" y="58"/>
                </a:lnTo>
                <a:lnTo>
                  <a:pt x="177" y="58"/>
                </a:lnTo>
                <a:lnTo>
                  <a:pt x="177" y="57"/>
                </a:lnTo>
                <a:lnTo>
                  <a:pt x="178" y="57"/>
                </a:lnTo>
                <a:lnTo>
                  <a:pt x="179" y="57"/>
                </a:lnTo>
                <a:lnTo>
                  <a:pt x="179" y="56"/>
                </a:lnTo>
                <a:lnTo>
                  <a:pt x="180" y="56"/>
                </a:lnTo>
                <a:lnTo>
                  <a:pt x="180" y="57"/>
                </a:lnTo>
                <a:lnTo>
                  <a:pt x="181" y="57"/>
                </a:lnTo>
                <a:lnTo>
                  <a:pt x="182" y="57"/>
                </a:lnTo>
                <a:lnTo>
                  <a:pt x="182" y="56"/>
                </a:lnTo>
                <a:lnTo>
                  <a:pt x="182" y="57"/>
                </a:lnTo>
                <a:lnTo>
                  <a:pt x="182" y="56"/>
                </a:lnTo>
                <a:lnTo>
                  <a:pt x="183" y="56"/>
                </a:lnTo>
                <a:lnTo>
                  <a:pt x="183" y="57"/>
                </a:lnTo>
                <a:lnTo>
                  <a:pt x="183" y="58"/>
                </a:lnTo>
                <a:lnTo>
                  <a:pt x="184" y="58"/>
                </a:lnTo>
                <a:lnTo>
                  <a:pt x="184" y="59"/>
                </a:lnTo>
                <a:lnTo>
                  <a:pt x="184" y="60"/>
                </a:lnTo>
                <a:lnTo>
                  <a:pt x="184" y="61"/>
                </a:lnTo>
                <a:lnTo>
                  <a:pt x="184" y="62"/>
                </a:lnTo>
                <a:lnTo>
                  <a:pt x="183" y="63"/>
                </a:lnTo>
                <a:lnTo>
                  <a:pt x="182" y="63"/>
                </a:lnTo>
                <a:lnTo>
                  <a:pt x="182" y="64"/>
                </a:lnTo>
                <a:lnTo>
                  <a:pt x="181" y="64"/>
                </a:lnTo>
                <a:lnTo>
                  <a:pt x="181" y="65"/>
                </a:lnTo>
                <a:lnTo>
                  <a:pt x="180" y="65"/>
                </a:lnTo>
                <a:lnTo>
                  <a:pt x="185" y="65"/>
                </a:lnTo>
                <a:lnTo>
                  <a:pt x="185" y="75"/>
                </a:lnTo>
                <a:lnTo>
                  <a:pt x="185" y="76"/>
                </a:lnTo>
                <a:lnTo>
                  <a:pt x="184" y="76"/>
                </a:lnTo>
                <a:lnTo>
                  <a:pt x="183" y="77"/>
                </a:lnTo>
                <a:lnTo>
                  <a:pt x="182" y="78"/>
                </a:lnTo>
                <a:lnTo>
                  <a:pt x="186" y="83"/>
                </a:lnTo>
                <a:lnTo>
                  <a:pt x="187" y="83"/>
                </a:lnTo>
                <a:lnTo>
                  <a:pt x="188" y="83"/>
                </a:lnTo>
                <a:lnTo>
                  <a:pt x="189" y="83"/>
                </a:lnTo>
                <a:lnTo>
                  <a:pt x="189" y="82"/>
                </a:lnTo>
                <a:lnTo>
                  <a:pt x="188" y="81"/>
                </a:lnTo>
                <a:lnTo>
                  <a:pt x="188" y="80"/>
                </a:lnTo>
                <a:lnTo>
                  <a:pt x="189" y="80"/>
                </a:lnTo>
                <a:lnTo>
                  <a:pt x="189" y="79"/>
                </a:lnTo>
                <a:lnTo>
                  <a:pt x="189" y="80"/>
                </a:lnTo>
                <a:lnTo>
                  <a:pt x="190" y="80"/>
                </a:lnTo>
                <a:lnTo>
                  <a:pt x="191" y="81"/>
                </a:lnTo>
                <a:lnTo>
                  <a:pt x="192" y="80"/>
                </a:lnTo>
                <a:lnTo>
                  <a:pt x="193" y="79"/>
                </a:lnTo>
                <a:lnTo>
                  <a:pt x="194" y="78"/>
                </a:lnTo>
                <a:lnTo>
                  <a:pt x="193" y="77"/>
                </a:lnTo>
                <a:lnTo>
                  <a:pt x="194" y="77"/>
                </a:lnTo>
                <a:lnTo>
                  <a:pt x="195" y="76"/>
                </a:lnTo>
                <a:lnTo>
                  <a:pt x="194" y="76"/>
                </a:lnTo>
                <a:lnTo>
                  <a:pt x="194" y="75"/>
                </a:lnTo>
                <a:lnTo>
                  <a:pt x="195" y="75"/>
                </a:lnTo>
                <a:lnTo>
                  <a:pt x="196" y="75"/>
                </a:lnTo>
                <a:lnTo>
                  <a:pt x="196" y="74"/>
                </a:lnTo>
                <a:lnTo>
                  <a:pt x="197" y="74"/>
                </a:lnTo>
                <a:lnTo>
                  <a:pt x="197" y="73"/>
                </a:lnTo>
                <a:lnTo>
                  <a:pt x="197" y="74"/>
                </a:lnTo>
                <a:lnTo>
                  <a:pt x="198" y="73"/>
                </a:lnTo>
                <a:lnTo>
                  <a:pt x="199" y="73"/>
                </a:lnTo>
                <a:lnTo>
                  <a:pt x="200" y="74"/>
                </a:lnTo>
                <a:lnTo>
                  <a:pt x="201" y="74"/>
                </a:lnTo>
                <a:lnTo>
                  <a:pt x="201" y="73"/>
                </a:lnTo>
                <a:lnTo>
                  <a:pt x="202" y="73"/>
                </a:lnTo>
                <a:lnTo>
                  <a:pt x="203" y="73"/>
                </a:lnTo>
                <a:lnTo>
                  <a:pt x="203" y="72"/>
                </a:lnTo>
                <a:lnTo>
                  <a:pt x="203" y="73"/>
                </a:lnTo>
                <a:lnTo>
                  <a:pt x="204" y="73"/>
                </a:lnTo>
                <a:lnTo>
                  <a:pt x="204" y="74"/>
                </a:lnTo>
                <a:lnTo>
                  <a:pt x="205" y="74"/>
                </a:lnTo>
                <a:lnTo>
                  <a:pt x="205" y="75"/>
                </a:lnTo>
                <a:lnTo>
                  <a:pt x="205" y="76"/>
                </a:lnTo>
                <a:lnTo>
                  <a:pt x="206" y="76"/>
                </a:lnTo>
                <a:lnTo>
                  <a:pt x="206" y="75"/>
                </a:lnTo>
                <a:lnTo>
                  <a:pt x="207" y="75"/>
                </a:lnTo>
                <a:lnTo>
                  <a:pt x="208" y="75"/>
                </a:lnTo>
                <a:lnTo>
                  <a:pt x="209" y="75"/>
                </a:lnTo>
                <a:lnTo>
                  <a:pt x="210" y="75"/>
                </a:lnTo>
                <a:lnTo>
                  <a:pt x="210" y="74"/>
                </a:lnTo>
                <a:lnTo>
                  <a:pt x="211" y="75"/>
                </a:lnTo>
                <a:lnTo>
                  <a:pt x="211" y="74"/>
                </a:lnTo>
                <a:lnTo>
                  <a:pt x="212" y="74"/>
                </a:lnTo>
                <a:lnTo>
                  <a:pt x="212" y="73"/>
                </a:lnTo>
                <a:lnTo>
                  <a:pt x="213" y="74"/>
                </a:lnTo>
                <a:lnTo>
                  <a:pt x="213" y="73"/>
                </a:lnTo>
                <a:lnTo>
                  <a:pt x="213" y="74"/>
                </a:lnTo>
                <a:lnTo>
                  <a:pt x="214" y="75"/>
                </a:lnTo>
                <a:lnTo>
                  <a:pt x="214" y="74"/>
                </a:lnTo>
                <a:lnTo>
                  <a:pt x="215" y="74"/>
                </a:lnTo>
                <a:lnTo>
                  <a:pt x="216" y="75"/>
                </a:lnTo>
                <a:lnTo>
                  <a:pt x="216" y="74"/>
                </a:lnTo>
                <a:lnTo>
                  <a:pt x="217" y="75"/>
                </a:lnTo>
                <a:lnTo>
                  <a:pt x="218" y="75"/>
                </a:lnTo>
                <a:lnTo>
                  <a:pt x="219" y="75"/>
                </a:lnTo>
                <a:lnTo>
                  <a:pt x="220" y="75"/>
                </a:lnTo>
                <a:lnTo>
                  <a:pt x="220" y="74"/>
                </a:lnTo>
                <a:lnTo>
                  <a:pt x="221" y="74"/>
                </a:lnTo>
                <a:lnTo>
                  <a:pt x="221" y="73"/>
                </a:lnTo>
                <a:lnTo>
                  <a:pt x="222" y="73"/>
                </a:lnTo>
                <a:lnTo>
                  <a:pt x="222" y="74"/>
                </a:lnTo>
                <a:lnTo>
                  <a:pt x="223" y="73"/>
                </a:lnTo>
                <a:lnTo>
                  <a:pt x="224" y="73"/>
                </a:lnTo>
                <a:lnTo>
                  <a:pt x="224" y="72"/>
                </a:lnTo>
                <a:lnTo>
                  <a:pt x="224" y="73"/>
                </a:lnTo>
                <a:lnTo>
                  <a:pt x="225" y="73"/>
                </a:lnTo>
                <a:lnTo>
                  <a:pt x="224" y="73"/>
                </a:lnTo>
                <a:lnTo>
                  <a:pt x="225" y="72"/>
                </a:lnTo>
                <a:lnTo>
                  <a:pt x="225" y="73"/>
                </a:lnTo>
                <a:lnTo>
                  <a:pt x="225" y="72"/>
                </a:lnTo>
                <a:lnTo>
                  <a:pt x="225" y="71"/>
                </a:lnTo>
                <a:lnTo>
                  <a:pt x="226" y="71"/>
                </a:lnTo>
                <a:lnTo>
                  <a:pt x="226" y="70"/>
                </a:lnTo>
                <a:lnTo>
                  <a:pt x="226" y="69"/>
                </a:lnTo>
                <a:lnTo>
                  <a:pt x="225" y="69"/>
                </a:lnTo>
                <a:lnTo>
                  <a:pt x="225" y="68"/>
                </a:lnTo>
                <a:lnTo>
                  <a:pt x="226" y="69"/>
                </a:lnTo>
                <a:lnTo>
                  <a:pt x="226" y="68"/>
                </a:lnTo>
                <a:lnTo>
                  <a:pt x="225" y="68"/>
                </a:lnTo>
                <a:lnTo>
                  <a:pt x="225" y="67"/>
                </a:lnTo>
                <a:lnTo>
                  <a:pt x="226" y="67"/>
                </a:lnTo>
                <a:lnTo>
                  <a:pt x="225" y="67"/>
                </a:lnTo>
                <a:lnTo>
                  <a:pt x="225" y="66"/>
                </a:lnTo>
                <a:lnTo>
                  <a:pt x="225" y="65"/>
                </a:lnTo>
                <a:lnTo>
                  <a:pt x="225" y="64"/>
                </a:lnTo>
                <a:lnTo>
                  <a:pt x="226" y="64"/>
                </a:lnTo>
                <a:lnTo>
                  <a:pt x="226" y="63"/>
                </a:lnTo>
                <a:lnTo>
                  <a:pt x="227" y="62"/>
                </a:lnTo>
                <a:lnTo>
                  <a:pt x="228" y="62"/>
                </a:lnTo>
                <a:lnTo>
                  <a:pt x="229" y="61"/>
                </a:lnTo>
                <a:lnTo>
                  <a:pt x="230" y="61"/>
                </a:lnTo>
                <a:lnTo>
                  <a:pt x="231" y="62"/>
                </a:lnTo>
                <a:lnTo>
                  <a:pt x="231" y="61"/>
                </a:lnTo>
                <a:lnTo>
                  <a:pt x="232" y="61"/>
                </a:lnTo>
                <a:lnTo>
                  <a:pt x="232" y="60"/>
                </a:lnTo>
                <a:lnTo>
                  <a:pt x="233" y="60"/>
                </a:lnTo>
                <a:lnTo>
                  <a:pt x="233" y="59"/>
                </a:lnTo>
                <a:lnTo>
                  <a:pt x="234" y="59"/>
                </a:lnTo>
                <a:lnTo>
                  <a:pt x="234" y="58"/>
                </a:lnTo>
                <a:lnTo>
                  <a:pt x="235" y="58"/>
                </a:lnTo>
                <a:lnTo>
                  <a:pt x="235" y="59"/>
                </a:lnTo>
                <a:lnTo>
                  <a:pt x="235" y="58"/>
                </a:lnTo>
                <a:lnTo>
                  <a:pt x="236" y="58"/>
                </a:lnTo>
                <a:lnTo>
                  <a:pt x="237" y="59"/>
                </a:lnTo>
                <a:lnTo>
                  <a:pt x="238" y="59"/>
                </a:lnTo>
                <a:lnTo>
                  <a:pt x="238" y="57"/>
                </a:lnTo>
                <a:lnTo>
                  <a:pt x="239" y="57"/>
                </a:lnTo>
                <a:lnTo>
                  <a:pt x="240" y="57"/>
                </a:lnTo>
                <a:lnTo>
                  <a:pt x="239" y="57"/>
                </a:lnTo>
                <a:lnTo>
                  <a:pt x="239" y="56"/>
                </a:lnTo>
                <a:lnTo>
                  <a:pt x="240" y="56"/>
                </a:lnTo>
                <a:lnTo>
                  <a:pt x="240" y="57"/>
                </a:lnTo>
                <a:lnTo>
                  <a:pt x="241" y="57"/>
                </a:lnTo>
                <a:lnTo>
                  <a:pt x="242" y="57"/>
                </a:lnTo>
                <a:lnTo>
                  <a:pt x="242" y="56"/>
                </a:lnTo>
                <a:lnTo>
                  <a:pt x="244" y="57"/>
                </a:lnTo>
                <a:lnTo>
                  <a:pt x="244" y="56"/>
                </a:lnTo>
                <a:lnTo>
                  <a:pt x="245" y="56"/>
                </a:lnTo>
                <a:lnTo>
                  <a:pt x="245" y="55"/>
                </a:lnTo>
                <a:lnTo>
                  <a:pt x="246" y="56"/>
                </a:lnTo>
                <a:lnTo>
                  <a:pt x="246" y="55"/>
                </a:lnTo>
                <a:lnTo>
                  <a:pt x="247" y="55"/>
                </a:lnTo>
                <a:lnTo>
                  <a:pt x="247" y="54"/>
                </a:lnTo>
                <a:lnTo>
                  <a:pt x="248" y="54"/>
                </a:lnTo>
                <a:lnTo>
                  <a:pt x="249" y="54"/>
                </a:lnTo>
                <a:lnTo>
                  <a:pt x="249" y="53"/>
                </a:lnTo>
                <a:lnTo>
                  <a:pt x="250" y="53"/>
                </a:lnTo>
                <a:lnTo>
                  <a:pt x="251" y="52"/>
                </a:lnTo>
                <a:lnTo>
                  <a:pt x="252" y="52"/>
                </a:lnTo>
                <a:lnTo>
                  <a:pt x="252" y="51"/>
                </a:lnTo>
                <a:lnTo>
                  <a:pt x="253" y="51"/>
                </a:lnTo>
                <a:lnTo>
                  <a:pt x="253" y="50"/>
                </a:lnTo>
                <a:lnTo>
                  <a:pt x="254" y="50"/>
                </a:lnTo>
                <a:lnTo>
                  <a:pt x="254" y="51"/>
                </a:lnTo>
                <a:lnTo>
                  <a:pt x="255" y="51"/>
                </a:lnTo>
                <a:lnTo>
                  <a:pt x="255" y="50"/>
                </a:lnTo>
                <a:lnTo>
                  <a:pt x="255" y="49"/>
                </a:lnTo>
                <a:lnTo>
                  <a:pt x="255" y="50"/>
                </a:lnTo>
                <a:lnTo>
                  <a:pt x="256" y="48"/>
                </a:lnTo>
                <a:lnTo>
                  <a:pt x="256" y="49"/>
                </a:lnTo>
                <a:lnTo>
                  <a:pt x="256" y="50"/>
                </a:lnTo>
                <a:lnTo>
                  <a:pt x="257" y="50"/>
                </a:lnTo>
                <a:lnTo>
                  <a:pt x="257" y="49"/>
                </a:lnTo>
                <a:lnTo>
                  <a:pt x="257" y="48"/>
                </a:lnTo>
                <a:lnTo>
                  <a:pt x="258" y="48"/>
                </a:lnTo>
                <a:lnTo>
                  <a:pt x="259" y="48"/>
                </a:lnTo>
                <a:lnTo>
                  <a:pt x="259" y="49"/>
                </a:lnTo>
                <a:lnTo>
                  <a:pt x="260" y="49"/>
                </a:lnTo>
                <a:lnTo>
                  <a:pt x="260" y="48"/>
                </a:lnTo>
                <a:lnTo>
                  <a:pt x="260" y="49"/>
                </a:lnTo>
                <a:lnTo>
                  <a:pt x="261" y="49"/>
                </a:lnTo>
                <a:lnTo>
                  <a:pt x="261" y="48"/>
                </a:lnTo>
                <a:lnTo>
                  <a:pt x="261" y="49"/>
                </a:lnTo>
                <a:lnTo>
                  <a:pt x="262" y="49"/>
                </a:lnTo>
                <a:lnTo>
                  <a:pt x="262" y="48"/>
                </a:lnTo>
                <a:lnTo>
                  <a:pt x="263" y="48"/>
                </a:lnTo>
                <a:lnTo>
                  <a:pt x="263" y="47"/>
                </a:lnTo>
                <a:lnTo>
                  <a:pt x="264" y="47"/>
                </a:lnTo>
                <a:lnTo>
                  <a:pt x="264" y="48"/>
                </a:lnTo>
                <a:lnTo>
                  <a:pt x="265" y="48"/>
                </a:lnTo>
                <a:lnTo>
                  <a:pt x="265" y="47"/>
                </a:lnTo>
                <a:lnTo>
                  <a:pt x="265" y="48"/>
                </a:lnTo>
                <a:lnTo>
                  <a:pt x="266" y="47"/>
                </a:lnTo>
                <a:lnTo>
                  <a:pt x="265" y="47"/>
                </a:lnTo>
                <a:lnTo>
                  <a:pt x="266" y="47"/>
                </a:lnTo>
                <a:lnTo>
                  <a:pt x="266" y="48"/>
                </a:lnTo>
                <a:lnTo>
                  <a:pt x="266" y="47"/>
                </a:lnTo>
                <a:lnTo>
                  <a:pt x="267" y="47"/>
                </a:lnTo>
                <a:lnTo>
                  <a:pt x="266" y="46"/>
                </a:lnTo>
                <a:lnTo>
                  <a:pt x="267" y="46"/>
                </a:lnTo>
                <a:lnTo>
                  <a:pt x="267" y="45"/>
                </a:lnTo>
                <a:lnTo>
                  <a:pt x="267" y="46"/>
                </a:lnTo>
                <a:lnTo>
                  <a:pt x="268" y="46"/>
                </a:lnTo>
                <a:lnTo>
                  <a:pt x="269" y="46"/>
                </a:lnTo>
                <a:lnTo>
                  <a:pt x="270" y="46"/>
                </a:lnTo>
                <a:lnTo>
                  <a:pt x="271" y="46"/>
                </a:lnTo>
                <a:lnTo>
                  <a:pt x="272" y="46"/>
                </a:lnTo>
                <a:lnTo>
                  <a:pt x="272" y="45"/>
                </a:lnTo>
                <a:lnTo>
                  <a:pt x="273" y="45"/>
                </a:lnTo>
                <a:lnTo>
                  <a:pt x="273" y="46"/>
                </a:lnTo>
                <a:lnTo>
                  <a:pt x="273" y="45"/>
                </a:lnTo>
                <a:lnTo>
                  <a:pt x="274" y="45"/>
                </a:lnTo>
                <a:lnTo>
                  <a:pt x="273" y="44"/>
                </a:lnTo>
                <a:lnTo>
                  <a:pt x="274" y="44"/>
                </a:lnTo>
                <a:lnTo>
                  <a:pt x="274" y="43"/>
                </a:lnTo>
                <a:lnTo>
                  <a:pt x="275" y="43"/>
                </a:lnTo>
                <a:lnTo>
                  <a:pt x="275" y="42"/>
                </a:lnTo>
                <a:lnTo>
                  <a:pt x="274" y="42"/>
                </a:lnTo>
                <a:lnTo>
                  <a:pt x="272" y="42"/>
                </a:lnTo>
                <a:lnTo>
                  <a:pt x="273" y="41"/>
                </a:lnTo>
                <a:lnTo>
                  <a:pt x="273" y="40"/>
                </a:lnTo>
                <a:lnTo>
                  <a:pt x="272" y="40"/>
                </a:lnTo>
                <a:lnTo>
                  <a:pt x="272" y="38"/>
                </a:lnTo>
                <a:lnTo>
                  <a:pt x="272" y="37"/>
                </a:lnTo>
                <a:lnTo>
                  <a:pt x="271" y="36"/>
                </a:lnTo>
                <a:lnTo>
                  <a:pt x="271" y="35"/>
                </a:lnTo>
                <a:lnTo>
                  <a:pt x="270" y="35"/>
                </a:lnTo>
                <a:lnTo>
                  <a:pt x="270" y="34"/>
                </a:lnTo>
                <a:lnTo>
                  <a:pt x="270" y="33"/>
                </a:lnTo>
                <a:lnTo>
                  <a:pt x="269" y="33"/>
                </a:lnTo>
                <a:lnTo>
                  <a:pt x="270" y="33"/>
                </a:lnTo>
                <a:lnTo>
                  <a:pt x="270" y="32"/>
                </a:lnTo>
                <a:lnTo>
                  <a:pt x="270" y="31"/>
                </a:lnTo>
                <a:lnTo>
                  <a:pt x="271" y="30"/>
                </a:lnTo>
                <a:lnTo>
                  <a:pt x="271" y="31"/>
                </a:lnTo>
                <a:lnTo>
                  <a:pt x="272" y="31"/>
                </a:lnTo>
                <a:lnTo>
                  <a:pt x="273" y="30"/>
                </a:lnTo>
                <a:lnTo>
                  <a:pt x="274" y="30"/>
                </a:lnTo>
                <a:lnTo>
                  <a:pt x="274" y="29"/>
                </a:lnTo>
                <a:lnTo>
                  <a:pt x="275" y="29"/>
                </a:lnTo>
                <a:lnTo>
                  <a:pt x="276" y="28"/>
                </a:lnTo>
                <a:lnTo>
                  <a:pt x="276" y="29"/>
                </a:lnTo>
                <a:lnTo>
                  <a:pt x="276" y="28"/>
                </a:lnTo>
                <a:lnTo>
                  <a:pt x="277" y="28"/>
                </a:lnTo>
                <a:lnTo>
                  <a:pt x="278" y="27"/>
                </a:lnTo>
                <a:lnTo>
                  <a:pt x="279" y="27"/>
                </a:lnTo>
                <a:lnTo>
                  <a:pt x="280" y="27"/>
                </a:lnTo>
                <a:lnTo>
                  <a:pt x="281" y="27"/>
                </a:lnTo>
                <a:lnTo>
                  <a:pt x="282" y="27"/>
                </a:lnTo>
                <a:lnTo>
                  <a:pt x="282" y="26"/>
                </a:lnTo>
                <a:lnTo>
                  <a:pt x="282" y="25"/>
                </a:lnTo>
                <a:lnTo>
                  <a:pt x="282" y="24"/>
                </a:lnTo>
                <a:lnTo>
                  <a:pt x="282" y="23"/>
                </a:lnTo>
                <a:lnTo>
                  <a:pt x="282" y="22"/>
                </a:lnTo>
                <a:lnTo>
                  <a:pt x="282" y="21"/>
                </a:lnTo>
                <a:lnTo>
                  <a:pt x="282" y="20"/>
                </a:lnTo>
                <a:lnTo>
                  <a:pt x="282" y="19"/>
                </a:lnTo>
                <a:lnTo>
                  <a:pt x="282" y="18"/>
                </a:lnTo>
                <a:lnTo>
                  <a:pt x="282" y="17"/>
                </a:lnTo>
                <a:lnTo>
                  <a:pt x="282" y="16"/>
                </a:lnTo>
                <a:lnTo>
                  <a:pt x="281" y="16"/>
                </a:lnTo>
                <a:lnTo>
                  <a:pt x="281" y="15"/>
                </a:lnTo>
                <a:lnTo>
                  <a:pt x="280" y="15"/>
                </a:lnTo>
                <a:lnTo>
                  <a:pt x="280" y="14"/>
                </a:lnTo>
                <a:lnTo>
                  <a:pt x="281" y="14"/>
                </a:lnTo>
                <a:lnTo>
                  <a:pt x="281" y="13"/>
                </a:lnTo>
                <a:lnTo>
                  <a:pt x="280" y="13"/>
                </a:lnTo>
                <a:lnTo>
                  <a:pt x="280" y="12"/>
                </a:lnTo>
                <a:lnTo>
                  <a:pt x="280" y="11"/>
                </a:lnTo>
                <a:lnTo>
                  <a:pt x="280" y="10"/>
                </a:lnTo>
                <a:lnTo>
                  <a:pt x="279" y="10"/>
                </a:lnTo>
                <a:lnTo>
                  <a:pt x="279" y="9"/>
                </a:lnTo>
                <a:lnTo>
                  <a:pt x="279" y="8"/>
                </a:lnTo>
                <a:lnTo>
                  <a:pt x="278" y="8"/>
                </a:lnTo>
                <a:lnTo>
                  <a:pt x="278" y="7"/>
                </a:lnTo>
                <a:lnTo>
                  <a:pt x="279" y="7"/>
                </a:lnTo>
                <a:lnTo>
                  <a:pt x="279" y="6"/>
                </a:lnTo>
                <a:lnTo>
                  <a:pt x="278" y="6"/>
                </a:lnTo>
                <a:lnTo>
                  <a:pt x="278" y="5"/>
                </a:lnTo>
                <a:lnTo>
                  <a:pt x="279" y="5"/>
                </a:lnTo>
                <a:lnTo>
                  <a:pt x="279" y="4"/>
                </a:lnTo>
                <a:lnTo>
                  <a:pt x="280" y="4"/>
                </a:lnTo>
                <a:lnTo>
                  <a:pt x="280" y="3"/>
                </a:lnTo>
                <a:lnTo>
                  <a:pt x="280" y="2"/>
                </a:lnTo>
                <a:lnTo>
                  <a:pt x="281" y="2"/>
                </a:lnTo>
                <a:lnTo>
                  <a:pt x="281" y="1"/>
                </a:lnTo>
                <a:lnTo>
                  <a:pt x="282" y="1"/>
                </a:lnTo>
                <a:lnTo>
                  <a:pt x="283" y="0"/>
                </a:lnTo>
                <a:lnTo>
                  <a:pt x="284" y="1"/>
                </a:lnTo>
                <a:lnTo>
                  <a:pt x="285" y="1"/>
                </a:lnTo>
                <a:lnTo>
                  <a:pt x="284" y="2"/>
                </a:lnTo>
                <a:lnTo>
                  <a:pt x="285" y="3"/>
                </a:lnTo>
                <a:lnTo>
                  <a:pt x="286" y="3"/>
                </a:lnTo>
                <a:lnTo>
                  <a:pt x="287" y="4"/>
                </a:lnTo>
                <a:lnTo>
                  <a:pt x="287" y="5"/>
                </a:lnTo>
                <a:lnTo>
                  <a:pt x="287" y="6"/>
                </a:lnTo>
                <a:lnTo>
                  <a:pt x="288" y="6"/>
                </a:lnTo>
                <a:lnTo>
                  <a:pt x="289" y="6"/>
                </a:lnTo>
                <a:lnTo>
                  <a:pt x="289" y="7"/>
                </a:lnTo>
                <a:lnTo>
                  <a:pt x="289" y="8"/>
                </a:lnTo>
                <a:lnTo>
                  <a:pt x="290" y="8"/>
                </a:lnTo>
                <a:lnTo>
                  <a:pt x="290" y="9"/>
                </a:lnTo>
                <a:lnTo>
                  <a:pt x="291" y="9"/>
                </a:lnTo>
                <a:lnTo>
                  <a:pt x="291" y="10"/>
                </a:lnTo>
                <a:lnTo>
                  <a:pt x="291" y="11"/>
                </a:lnTo>
                <a:lnTo>
                  <a:pt x="291" y="12"/>
                </a:lnTo>
                <a:lnTo>
                  <a:pt x="292" y="13"/>
                </a:lnTo>
                <a:lnTo>
                  <a:pt x="293" y="13"/>
                </a:lnTo>
                <a:lnTo>
                  <a:pt x="292" y="14"/>
                </a:lnTo>
                <a:lnTo>
                  <a:pt x="291" y="14"/>
                </a:lnTo>
                <a:lnTo>
                  <a:pt x="290" y="13"/>
                </a:lnTo>
                <a:lnTo>
                  <a:pt x="290" y="14"/>
                </a:lnTo>
                <a:lnTo>
                  <a:pt x="291" y="15"/>
                </a:lnTo>
                <a:lnTo>
                  <a:pt x="292" y="15"/>
                </a:lnTo>
                <a:lnTo>
                  <a:pt x="292" y="14"/>
                </a:lnTo>
                <a:lnTo>
                  <a:pt x="293" y="14"/>
                </a:lnTo>
                <a:lnTo>
                  <a:pt x="293" y="15"/>
                </a:lnTo>
                <a:lnTo>
                  <a:pt x="293" y="16"/>
                </a:lnTo>
                <a:lnTo>
                  <a:pt x="292" y="17"/>
                </a:lnTo>
                <a:lnTo>
                  <a:pt x="292" y="18"/>
                </a:lnTo>
                <a:lnTo>
                  <a:pt x="293" y="18"/>
                </a:lnTo>
                <a:lnTo>
                  <a:pt x="293" y="19"/>
                </a:lnTo>
                <a:lnTo>
                  <a:pt x="294" y="19"/>
                </a:lnTo>
                <a:lnTo>
                  <a:pt x="294" y="20"/>
                </a:lnTo>
                <a:lnTo>
                  <a:pt x="295" y="20"/>
                </a:lnTo>
                <a:lnTo>
                  <a:pt x="295" y="19"/>
                </a:lnTo>
                <a:lnTo>
                  <a:pt x="296" y="18"/>
                </a:lnTo>
                <a:lnTo>
                  <a:pt x="296" y="19"/>
                </a:lnTo>
                <a:lnTo>
                  <a:pt x="296" y="20"/>
                </a:lnTo>
                <a:lnTo>
                  <a:pt x="295" y="20"/>
                </a:lnTo>
                <a:lnTo>
                  <a:pt x="296" y="21"/>
                </a:lnTo>
                <a:lnTo>
                  <a:pt x="297" y="21"/>
                </a:lnTo>
                <a:lnTo>
                  <a:pt x="298" y="21"/>
                </a:lnTo>
                <a:lnTo>
                  <a:pt x="298" y="22"/>
                </a:lnTo>
                <a:lnTo>
                  <a:pt x="297" y="22"/>
                </a:lnTo>
                <a:lnTo>
                  <a:pt x="297" y="23"/>
                </a:lnTo>
                <a:lnTo>
                  <a:pt x="298" y="23"/>
                </a:lnTo>
                <a:lnTo>
                  <a:pt x="298" y="24"/>
                </a:lnTo>
                <a:lnTo>
                  <a:pt x="297" y="24"/>
                </a:lnTo>
                <a:lnTo>
                  <a:pt x="297" y="23"/>
                </a:lnTo>
                <a:lnTo>
                  <a:pt x="297" y="24"/>
                </a:lnTo>
                <a:lnTo>
                  <a:pt x="297" y="26"/>
                </a:lnTo>
                <a:lnTo>
                  <a:pt x="296" y="26"/>
                </a:lnTo>
                <a:lnTo>
                  <a:pt x="296" y="27"/>
                </a:lnTo>
                <a:lnTo>
                  <a:pt x="296" y="28"/>
                </a:lnTo>
                <a:lnTo>
                  <a:pt x="296" y="29"/>
                </a:lnTo>
                <a:lnTo>
                  <a:pt x="296" y="30"/>
                </a:lnTo>
                <a:lnTo>
                  <a:pt x="296" y="31"/>
                </a:lnTo>
                <a:lnTo>
                  <a:pt x="297" y="31"/>
                </a:lnTo>
                <a:lnTo>
                  <a:pt x="298" y="31"/>
                </a:lnTo>
                <a:lnTo>
                  <a:pt x="297" y="32"/>
                </a:lnTo>
                <a:lnTo>
                  <a:pt x="298" y="32"/>
                </a:lnTo>
                <a:lnTo>
                  <a:pt x="299" y="32"/>
                </a:lnTo>
                <a:lnTo>
                  <a:pt x="299" y="33"/>
                </a:lnTo>
                <a:lnTo>
                  <a:pt x="298" y="33"/>
                </a:lnTo>
                <a:lnTo>
                  <a:pt x="299" y="35"/>
                </a:lnTo>
                <a:lnTo>
                  <a:pt x="298" y="36"/>
                </a:lnTo>
                <a:lnTo>
                  <a:pt x="299" y="36"/>
                </a:lnTo>
                <a:lnTo>
                  <a:pt x="300" y="36"/>
                </a:lnTo>
                <a:lnTo>
                  <a:pt x="300" y="37"/>
                </a:lnTo>
                <a:lnTo>
                  <a:pt x="300" y="38"/>
                </a:lnTo>
                <a:lnTo>
                  <a:pt x="300" y="39"/>
                </a:lnTo>
                <a:lnTo>
                  <a:pt x="300" y="41"/>
                </a:lnTo>
                <a:lnTo>
                  <a:pt x="301" y="42"/>
                </a:lnTo>
                <a:lnTo>
                  <a:pt x="302" y="42"/>
                </a:lnTo>
                <a:lnTo>
                  <a:pt x="302" y="43"/>
                </a:lnTo>
                <a:lnTo>
                  <a:pt x="302" y="44"/>
                </a:lnTo>
                <a:lnTo>
                  <a:pt x="303" y="43"/>
                </a:lnTo>
                <a:lnTo>
                  <a:pt x="303" y="44"/>
                </a:lnTo>
                <a:lnTo>
                  <a:pt x="304" y="43"/>
                </a:lnTo>
                <a:lnTo>
                  <a:pt x="304" y="44"/>
                </a:lnTo>
                <a:lnTo>
                  <a:pt x="304" y="45"/>
                </a:lnTo>
                <a:lnTo>
                  <a:pt x="304" y="46"/>
                </a:lnTo>
                <a:lnTo>
                  <a:pt x="304" y="47"/>
                </a:lnTo>
                <a:lnTo>
                  <a:pt x="303" y="47"/>
                </a:lnTo>
                <a:lnTo>
                  <a:pt x="303" y="48"/>
                </a:lnTo>
                <a:lnTo>
                  <a:pt x="303" y="49"/>
                </a:lnTo>
                <a:lnTo>
                  <a:pt x="302" y="48"/>
                </a:lnTo>
                <a:lnTo>
                  <a:pt x="302" y="49"/>
                </a:lnTo>
                <a:lnTo>
                  <a:pt x="301" y="49"/>
                </a:lnTo>
                <a:lnTo>
                  <a:pt x="301" y="50"/>
                </a:lnTo>
                <a:lnTo>
                  <a:pt x="300" y="50"/>
                </a:lnTo>
                <a:lnTo>
                  <a:pt x="301" y="51"/>
                </a:lnTo>
                <a:lnTo>
                  <a:pt x="300" y="51"/>
                </a:lnTo>
                <a:lnTo>
                  <a:pt x="301" y="51"/>
                </a:lnTo>
                <a:lnTo>
                  <a:pt x="300" y="52"/>
                </a:lnTo>
                <a:lnTo>
                  <a:pt x="300" y="51"/>
                </a:lnTo>
                <a:lnTo>
                  <a:pt x="300" y="52"/>
                </a:lnTo>
                <a:lnTo>
                  <a:pt x="300" y="53"/>
                </a:lnTo>
                <a:lnTo>
                  <a:pt x="300" y="54"/>
                </a:lnTo>
                <a:lnTo>
                  <a:pt x="299" y="54"/>
                </a:lnTo>
                <a:lnTo>
                  <a:pt x="299" y="55"/>
                </a:lnTo>
                <a:lnTo>
                  <a:pt x="298" y="55"/>
                </a:lnTo>
                <a:lnTo>
                  <a:pt x="297" y="55"/>
                </a:lnTo>
                <a:lnTo>
                  <a:pt x="298" y="55"/>
                </a:lnTo>
                <a:lnTo>
                  <a:pt x="297" y="55"/>
                </a:lnTo>
                <a:lnTo>
                  <a:pt x="296" y="55"/>
                </a:lnTo>
                <a:lnTo>
                  <a:pt x="296" y="56"/>
                </a:lnTo>
                <a:lnTo>
                  <a:pt x="295" y="56"/>
                </a:lnTo>
                <a:lnTo>
                  <a:pt x="295" y="57"/>
                </a:lnTo>
                <a:lnTo>
                  <a:pt x="294" y="57"/>
                </a:lnTo>
                <a:lnTo>
                  <a:pt x="295" y="57"/>
                </a:lnTo>
                <a:lnTo>
                  <a:pt x="294" y="57"/>
                </a:lnTo>
                <a:lnTo>
                  <a:pt x="293" y="57"/>
                </a:lnTo>
                <a:lnTo>
                  <a:pt x="293" y="58"/>
                </a:lnTo>
                <a:lnTo>
                  <a:pt x="292" y="58"/>
                </a:lnTo>
                <a:lnTo>
                  <a:pt x="291" y="58"/>
                </a:lnTo>
                <a:lnTo>
                  <a:pt x="290" y="58"/>
                </a:lnTo>
                <a:lnTo>
                  <a:pt x="290" y="59"/>
                </a:lnTo>
                <a:lnTo>
                  <a:pt x="289" y="58"/>
                </a:lnTo>
                <a:lnTo>
                  <a:pt x="288" y="58"/>
                </a:lnTo>
                <a:lnTo>
                  <a:pt x="287" y="58"/>
                </a:lnTo>
                <a:lnTo>
                  <a:pt x="286" y="58"/>
                </a:lnTo>
                <a:lnTo>
                  <a:pt x="285" y="57"/>
                </a:lnTo>
                <a:lnTo>
                  <a:pt x="284" y="57"/>
                </a:lnTo>
                <a:lnTo>
                  <a:pt x="283" y="57"/>
                </a:lnTo>
                <a:lnTo>
                  <a:pt x="282" y="57"/>
                </a:lnTo>
                <a:lnTo>
                  <a:pt x="281" y="58"/>
                </a:lnTo>
                <a:lnTo>
                  <a:pt x="281" y="59"/>
                </a:lnTo>
                <a:lnTo>
                  <a:pt x="281" y="60"/>
                </a:lnTo>
                <a:lnTo>
                  <a:pt x="280" y="60"/>
                </a:lnTo>
                <a:lnTo>
                  <a:pt x="280" y="61"/>
                </a:lnTo>
                <a:lnTo>
                  <a:pt x="280" y="62"/>
                </a:lnTo>
                <a:lnTo>
                  <a:pt x="280" y="63"/>
                </a:lnTo>
                <a:lnTo>
                  <a:pt x="280" y="64"/>
                </a:lnTo>
                <a:lnTo>
                  <a:pt x="279" y="64"/>
                </a:lnTo>
                <a:lnTo>
                  <a:pt x="278" y="64"/>
                </a:lnTo>
                <a:lnTo>
                  <a:pt x="278" y="63"/>
                </a:lnTo>
                <a:lnTo>
                  <a:pt x="277" y="62"/>
                </a:lnTo>
                <a:lnTo>
                  <a:pt x="276" y="62"/>
                </a:lnTo>
                <a:lnTo>
                  <a:pt x="276" y="61"/>
                </a:lnTo>
                <a:lnTo>
                  <a:pt x="275" y="62"/>
                </a:lnTo>
                <a:lnTo>
                  <a:pt x="274" y="62"/>
                </a:lnTo>
                <a:lnTo>
                  <a:pt x="274" y="63"/>
                </a:lnTo>
                <a:lnTo>
                  <a:pt x="274" y="62"/>
                </a:lnTo>
                <a:lnTo>
                  <a:pt x="274" y="63"/>
                </a:lnTo>
                <a:lnTo>
                  <a:pt x="273" y="63"/>
                </a:lnTo>
                <a:lnTo>
                  <a:pt x="273" y="64"/>
                </a:lnTo>
                <a:lnTo>
                  <a:pt x="274" y="64"/>
                </a:lnTo>
                <a:lnTo>
                  <a:pt x="274" y="65"/>
                </a:lnTo>
                <a:lnTo>
                  <a:pt x="273" y="65"/>
                </a:lnTo>
                <a:lnTo>
                  <a:pt x="274" y="66"/>
                </a:lnTo>
                <a:lnTo>
                  <a:pt x="273" y="66"/>
                </a:lnTo>
                <a:lnTo>
                  <a:pt x="273" y="67"/>
                </a:lnTo>
                <a:lnTo>
                  <a:pt x="272" y="67"/>
                </a:lnTo>
                <a:lnTo>
                  <a:pt x="271" y="68"/>
                </a:lnTo>
                <a:lnTo>
                  <a:pt x="271" y="69"/>
                </a:lnTo>
                <a:lnTo>
                  <a:pt x="270" y="69"/>
                </a:lnTo>
                <a:lnTo>
                  <a:pt x="270" y="70"/>
                </a:lnTo>
                <a:lnTo>
                  <a:pt x="269" y="70"/>
                </a:lnTo>
                <a:lnTo>
                  <a:pt x="262" y="67"/>
                </a:lnTo>
                <a:lnTo>
                  <a:pt x="262" y="68"/>
                </a:lnTo>
                <a:lnTo>
                  <a:pt x="262" y="69"/>
                </a:lnTo>
                <a:lnTo>
                  <a:pt x="262" y="70"/>
                </a:lnTo>
                <a:lnTo>
                  <a:pt x="261" y="70"/>
                </a:lnTo>
                <a:lnTo>
                  <a:pt x="261" y="71"/>
                </a:lnTo>
                <a:lnTo>
                  <a:pt x="260" y="71"/>
                </a:lnTo>
                <a:lnTo>
                  <a:pt x="259" y="71"/>
                </a:lnTo>
                <a:lnTo>
                  <a:pt x="259" y="72"/>
                </a:lnTo>
                <a:lnTo>
                  <a:pt x="258" y="72"/>
                </a:lnTo>
                <a:lnTo>
                  <a:pt x="257" y="72"/>
                </a:lnTo>
                <a:lnTo>
                  <a:pt x="257" y="73"/>
                </a:lnTo>
                <a:lnTo>
                  <a:pt x="256" y="73"/>
                </a:lnTo>
                <a:lnTo>
                  <a:pt x="256" y="74"/>
                </a:lnTo>
                <a:lnTo>
                  <a:pt x="255" y="74"/>
                </a:lnTo>
                <a:lnTo>
                  <a:pt x="254" y="74"/>
                </a:lnTo>
                <a:lnTo>
                  <a:pt x="254" y="75"/>
                </a:lnTo>
                <a:lnTo>
                  <a:pt x="253" y="75"/>
                </a:lnTo>
                <a:lnTo>
                  <a:pt x="253" y="76"/>
                </a:lnTo>
                <a:lnTo>
                  <a:pt x="253" y="77"/>
                </a:lnTo>
                <a:lnTo>
                  <a:pt x="252" y="78"/>
                </a:lnTo>
                <a:lnTo>
                  <a:pt x="252" y="79"/>
                </a:lnTo>
                <a:lnTo>
                  <a:pt x="251" y="79"/>
                </a:lnTo>
                <a:lnTo>
                  <a:pt x="251" y="80"/>
                </a:lnTo>
                <a:lnTo>
                  <a:pt x="250" y="80"/>
                </a:lnTo>
                <a:lnTo>
                  <a:pt x="250" y="81"/>
                </a:lnTo>
                <a:lnTo>
                  <a:pt x="249" y="82"/>
                </a:lnTo>
                <a:lnTo>
                  <a:pt x="248" y="82"/>
                </a:lnTo>
                <a:lnTo>
                  <a:pt x="247" y="82"/>
                </a:lnTo>
                <a:lnTo>
                  <a:pt x="246" y="83"/>
                </a:lnTo>
                <a:lnTo>
                  <a:pt x="245" y="83"/>
                </a:lnTo>
                <a:lnTo>
                  <a:pt x="244" y="84"/>
                </a:lnTo>
                <a:lnTo>
                  <a:pt x="244" y="83"/>
                </a:lnTo>
                <a:lnTo>
                  <a:pt x="243" y="84"/>
                </a:lnTo>
                <a:lnTo>
                  <a:pt x="244" y="84"/>
                </a:lnTo>
                <a:lnTo>
                  <a:pt x="243" y="84"/>
                </a:lnTo>
                <a:lnTo>
                  <a:pt x="243" y="85"/>
                </a:lnTo>
                <a:lnTo>
                  <a:pt x="244" y="86"/>
                </a:lnTo>
                <a:lnTo>
                  <a:pt x="243" y="86"/>
                </a:lnTo>
                <a:lnTo>
                  <a:pt x="244" y="87"/>
                </a:lnTo>
                <a:lnTo>
                  <a:pt x="244" y="88"/>
                </a:lnTo>
                <a:lnTo>
                  <a:pt x="245" y="88"/>
                </a:lnTo>
                <a:lnTo>
                  <a:pt x="245" y="89"/>
                </a:lnTo>
                <a:lnTo>
                  <a:pt x="245" y="90"/>
                </a:lnTo>
                <a:lnTo>
                  <a:pt x="246" y="90"/>
                </a:lnTo>
                <a:lnTo>
                  <a:pt x="247" y="90"/>
                </a:lnTo>
                <a:lnTo>
                  <a:pt x="247" y="89"/>
                </a:lnTo>
                <a:lnTo>
                  <a:pt x="248" y="89"/>
                </a:lnTo>
                <a:lnTo>
                  <a:pt x="248" y="90"/>
                </a:lnTo>
                <a:lnTo>
                  <a:pt x="248" y="89"/>
                </a:lnTo>
                <a:lnTo>
                  <a:pt x="249" y="90"/>
                </a:lnTo>
                <a:lnTo>
                  <a:pt x="248" y="90"/>
                </a:lnTo>
                <a:lnTo>
                  <a:pt x="248" y="91"/>
                </a:lnTo>
                <a:lnTo>
                  <a:pt x="249" y="91"/>
                </a:lnTo>
                <a:lnTo>
                  <a:pt x="249" y="90"/>
                </a:lnTo>
                <a:lnTo>
                  <a:pt x="250" y="90"/>
                </a:lnTo>
                <a:lnTo>
                  <a:pt x="251" y="91"/>
                </a:lnTo>
                <a:lnTo>
                  <a:pt x="252" y="91"/>
                </a:lnTo>
                <a:lnTo>
                  <a:pt x="252" y="90"/>
                </a:lnTo>
                <a:lnTo>
                  <a:pt x="253" y="90"/>
                </a:lnTo>
                <a:lnTo>
                  <a:pt x="254" y="90"/>
                </a:lnTo>
                <a:lnTo>
                  <a:pt x="255" y="90"/>
                </a:lnTo>
                <a:lnTo>
                  <a:pt x="256" y="89"/>
                </a:lnTo>
                <a:lnTo>
                  <a:pt x="257" y="89"/>
                </a:lnTo>
                <a:lnTo>
                  <a:pt x="257" y="88"/>
                </a:lnTo>
                <a:lnTo>
                  <a:pt x="258" y="88"/>
                </a:lnTo>
                <a:lnTo>
                  <a:pt x="259" y="88"/>
                </a:lnTo>
                <a:lnTo>
                  <a:pt x="260" y="88"/>
                </a:lnTo>
                <a:lnTo>
                  <a:pt x="261" y="88"/>
                </a:lnTo>
                <a:lnTo>
                  <a:pt x="261" y="87"/>
                </a:lnTo>
                <a:lnTo>
                  <a:pt x="262" y="87"/>
                </a:lnTo>
                <a:lnTo>
                  <a:pt x="262" y="88"/>
                </a:lnTo>
                <a:lnTo>
                  <a:pt x="262" y="87"/>
                </a:lnTo>
                <a:lnTo>
                  <a:pt x="263" y="87"/>
                </a:lnTo>
                <a:lnTo>
                  <a:pt x="263" y="88"/>
                </a:lnTo>
                <a:lnTo>
                  <a:pt x="263" y="89"/>
                </a:lnTo>
                <a:lnTo>
                  <a:pt x="264" y="89"/>
                </a:lnTo>
                <a:lnTo>
                  <a:pt x="264" y="88"/>
                </a:lnTo>
                <a:lnTo>
                  <a:pt x="265" y="87"/>
                </a:lnTo>
                <a:lnTo>
                  <a:pt x="265" y="86"/>
                </a:lnTo>
                <a:lnTo>
                  <a:pt x="266" y="86"/>
                </a:lnTo>
                <a:lnTo>
                  <a:pt x="266" y="87"/>
                </a:lnTo>
                <a:lnTo>
                  <a:pt x="267" y="86"/>
                </a:lnTo>
                <a:lnTo>
                  <a:pt x="267" y="87"/>
                </a:lnTo>
                <a:lnTo>
                  <a:pt x="267" y="86"/>
                </a:lnTo>
                <a:lnTo>
                  <a:pt x="268" y="86"/>
                </a:lnTo>
                <a:lnTo>
                  <a:pt x="268" y="87"/>
                </a:lnTo>
                <a:lnTo>
                  <a:pt x="269" y="87"/>
                </a:lnTo>
                <a:lnTo>
                  <a:pt x="269" y="86"/>
                </a:lnTo>
                <a:lnTo>
                  <a:pt x="270" y="86"/>
                </a:lnTo>
                <a:lnTo>
                  <a:pt x="270" y="87"/>
                </a:lnTo>
                <a:lnTo>
                  <a:pt x="270" y="86"/>
                </a:lnTo>
                <a:lnTo>
                  <a:pt x="271" y="87"/>
                </a:lnTo>
                <a:lnTo>
                  <a:pt x="272" y="87"/>
                </a:lnTo>
                <a:lnTo>
                  <a:pt x="272" y="88"/>
                </a:lnTo>
                <a:lnTo>
                  <a:pt x="272" y="87"/>
                </a:lnTo>
                <a:lnTo>
                  <a:pt x="273" y="87"/>
                </a:lnTo>
                <a:lnTo>
                  <a:pt x="273" y="88"/>
                </a:lnTo>
                <a:lnTo>
                  <a:pt x="273" y="87"/>
                </a:lnTo>
                <a:lnTo>
                  <a:pt x="274" y="87"/>
                </a:lnTo>
                <a:lnTo>
                  <a:pt x="274" y="88"/>
                </a:lnTo>
                <a:lnTo>
                  <a:pt x="274" y="87"/>
                </a:lnTo>
                <a:lnTo>
                  <a:pt x="275" y="87"/>
                </a:lnTo>
                <a:lnTo>
                  <a:pt x="275" y="86"/>
                </a:lnTo>
                <a:lnTo>
                  <a:pt x="274" y="86"/>
                </a:lnTo>
                <a:lnTo>
                  <a:pt x="275" y="86"/>
                </a:lnTo>
                <a:lnTo>
                  <a:pt x="275" y="85"/>
                </a:lnTo>
                <a:lnTo>
                  <a:pt x="276" y="85"/>
                </a:lnTo>
                <a:lnTo>
                  <a:pt x="277" y="85"/>
                </a:lnTo>
                <a:lnTo>
                  <a:pt x="277" y="84"/>
                </a:lnTo>
                <a:lnTo>
                  <a:pt x="277" y="85"/>
                </a:lnTo>
                <a:lnTo>
                  <a:pt x="278" y="85"/>
                </a:lnTo>
                <a:lnTo>
                  <a:pt x="277" y="85"/>
                </a:lnTo>
                <a:lnTo>
                  <a:pt x="277" y="86"/>
                </a:lnTo>
                <a:lnTo>
                  <a:pt x="278" y="86"/>
                </a:lnTo>
                <a:lnTo>
                  <a:pt x="278" y="87"/>
                </a:lnTo>
                <a:lnTo>
                  <a:pt x="278" y="88"/>
                </a:lnTo>
                <a:lnTo>
                  <a:pt x="277" y="88"/>
                </a:lnTo>
                <a:lnTo>
                  <a:pt x="278" y="88"/>
                </a:lnTo>
                <a:lnTo>
                  <a:pt x="277" y="88"/>
                </a:lnTo>
                <a:lnTo>
                  <a:pt x="277" y="89"/>
                </a:lnTo>
                <a:lnTo>
                  <a:pt x="278" y="89"/>
                </a:lnTo>
                <a:lnTo>
                  <a:pt x="278" y="90"/>
                </a:lnTo>
                <a:lnTo>
                  <a:pt x="277" y="90"/>
                </a:lnTo>
                <a:lnTo>
                  <a:pt x="278" y="90"/>
                </a:lnTo>
                <a:lnTo>
                  <a:pt x="278" y="91"/>
                </a:lnTo>
                <a:lnTo>
                  <a:pt x="278" y="92"/>
                </a:lnTo>
                <a:lnTo>
                  <a:pt x="278" y="91"/>
                </a:lnTo>
                <a:lnTo>
                  <a:pt x="277" y="92"/>
                </a:lnTo>
                <a:lnTo>
                  <a:pt x="278" y="92"/>
                </a:lnTo>
                <a:lnTo>
                  <a:pt x="278" y="93"/>
                </a:lnTo>
                <a:lnTo>
                  <a:pt x="278" y="94"/>
                </a:lnTo>
                <a:lnTo>
                  <a:pt x="279" y="94"/>
                </a:lnTo>
                <a:lnTo>
                  <a:pt x="279" y="95"/>
                </a:lnTo>
                <a:lnTo>
                  <a:pt x="280" y="95"/>
                </a:lnTo>
                <a:lnTo>
                  <a:pt x="280" y="96"/>
                </a:lnTo>
                <a:lnTo>
                  <a:pt x="280" y="97"/>
                </a:lnTo>
                <a:lnTo>
                  <a:pt x="281" y="98"/>
                </a:lnTo>
                <a:lnTo>
                  <a:pt x="280" y="99"/>
                </a:lnTo>
                <a:lnTo>
                  <a:pt x="279" y="99"/>
                </a:lnTo>
                <a:lnTo>
                  <a:pt x="278" y="99"/>
                </a:lnTo>
                <a:lnTo>
                  <a:pt x="278" y="100"/>
                </a:lnTo>
                <a:lnTo>
                  <a:pt x="279" y="100"/>
                </a:lnTo>
                <a:lnTo>
                  <a:pt x="279" y="101"/>
                </a:lnTo>
                <a:lnTo>
                  <a:pt x="280" y="101"/>
                </a:lnTo>
                <a:lnTo>
                  <a:pt x="281" y="101"/>
                </a:lnTo>
                <a:lnTo>
                  <a:pt x="282" y="101"/>
                </a:lnTo>
                <a:lnTo>
                  <a:pt x="282" y="102"/>
                </a:lnTo>
                <a:lnTo>
                  <a:pt x="282" y="101"/>
                </a:lnTo>
                <a:lnTo>
                  <a:pt x="283" y="101"/>
                </a:lnTo>
                <a:lnTo>
                  <a:pt x="284" y="101"/>
                </a:lnTo>
                <a:lnTo>
                  <a:pt x="285" y="101"/>
                </a:lnTo>
                <a:lnTo>
                  <a:pt x="285" y="102"/>
                </a:lnTo>
                <a:lnTo>
                  <a:pt x="286" y="101"/>
                </a:lnTo>
                <a:lnTo>
                  <a:pt x="287" y="101"/>
                </a:lnTo>
                <a:lnTo>
                  <a:pt x="287" y="102"/>
                </a:lnTo>
                <a:lnTo>
                  <a:pt x="287" y="103"/>
                </a:lnTo>
                <a:lnTo>
                  <a:pt x="287" y="104"/>
                </a:lnTo>
                <a:lnTo>
                  <a:pt x="288" y="104"/>
                </a:lnTo>
                <a:lnTo>
                  <a:pt x="289" y="104"/>
                </a:lnTo>
                <a:lnTo>
                  <a:pt x="289" y="105"/>
                </a:lnTo>
                <a:lnTo>
                  <a:pt x="290" y="106"/>
                </a:lnTo>
                <a:lnTo>
                  <a:pt x="291" y="106"/>
                </a:lnTo>
                <a:lnTo>
                  <a:pt x="292" y="105"/>
                </a:lnTo>
                <a:lnTo>
                  <a:pt x="293" y="106"/>
                </a:lnTo>
                <a:lnTo>
                  <a:pt x="294" y="106"/>
                </a:lnTo>
                <a:lnTo>
                  <a:pt x="295" y="106"/>
                </a:lnTo>
                <a:lnTo>
                  <a:pt x="295" y="105"/>
                </a:lnTo>
                <a:lnTo>
                  <a:pt x="295" y="106"/>
                </a:lnTo>
                <a:lnTo>
                  <a:pt x="295" y="107"/>
                </a:lnTo>
                <a:lnTo>
                  <a:pt x="294" y="107"/>
                </a:lnTo>
                <a:lnTo>
                  <a:pt x="293" y="107"/>
                </a:lnTo>
                <a:lnTo>
                  <a:pt x="292" y="107"/>
                </a:lnTo>
                <a:lnTo>
                  <a:pt x="292" y="108"/>
                </a:lnTo>
                <a:lnTo>
                  <a:pt x="291" y="107"/>
                </a:lnTo>
                <a:lnTo>
                  <a:pt x="291" y="108"/>
                </a:lnTo>
                <a:lnTo>
                  <a:pt x="291" y="107"/>
                </a:lnTo>
                <a:lnTo>
                  <a:pt x="290" y="108"/>
                </a:lnTo>
                <a:lnTo>
                  <a:pt x="289" y="108"/>
                </a:lnTo>
                <a:lnTo>
                  <a:pt x="288" y="108"/>
                </a:lnTo>
                <a:lnTo>
                  <a:pt x="287" y="108"/>
                </a:lnTo>
                <a:lnTo>
                  <a:pt x="286" y="108"/>
                </a:lnTo>
                <a:lnTo>
                  <a:pt x="285" y="109"/>
                </a:lnTo>
                <a:lnTo>
                  <a:pt x="284" y="109"/>
                </a:lnTo>
                <a:lnTo>
                  <a:pt x="283" y="109"/>
                </a:lnTo>
                <a:lnTo>
                  <a:pt x="282" y="109"/>
                </a:lnTo>
                <a:lnTo>
                  <a:pt x="281" y="109"/>
                </a:lnTo>
                <a:lnTo>
                  <a:pt x="275" y="117"/>
                </a:lnTo>
                <a:lnTo>
                  <a:pt x="262" y="128"/>
                </a:lnTo>
                <a:lnTo>
                  <a:pt x="263" y="128"/>
                </a:lnTo>
                <a:lnTo>
                  <a:pt x="264" y="128"/>
                </a:lnTo>
                <a:lnTo>
                  <a:pt x="265" y="128"/>
                </a:lnTo>
                <a:lnTo>
                  <a:pt x="266" y="129"/>
                </a:lnTo>
                <a:lnTo>
                  <a:pt x="266" y="130"/>
                </a:lnTo>
                <a:lnTo>
                  <a:pt x="267" y="130"/>
                </a:lnTo>
                <a:lnTo>
                  <a:pt x="267" y="131"/>
                </a:lnTo>
                <a:lnTo>
                  <a:pt x="267" y="132"/>
                </a:lnTo>
                <a:lnTo>
                  <a:pt x="268" y="132"/>
                </a:lnTo>
                <a:lnTo>
                  <a:pt x="267" y="132"/>
                </a:lnTo>
                <a:lnTo>
                  <a:pt x="267" y="133"/>
                </a:lnTo>
                <a:lnTo>
                  <a:pt x="267" y="134"/>
                </a:lnTo>
                <a:lnTo>
                  <a:pt x="266" y="134"/>
                </a:lnTo>
                <a:lnTo>
                  <a:pt x="266" y="135"/>
                </a:lnTo>
                <a:lnTo>
                  <a:pt x="266" y="136"/>
                </a:lnTo>
                <a:lnTo>
                  <a:pt x="266" y="138"/>
                </a:lnTo>
                <a:lnTo>
                  <a:pt x="265" y="138"/>
                </a:lnTo>
                <a:lnTo>
                  <a:pt x="265" y="139"/>
                </a:lnTo>
                <a:lnTo>
                  <a:pt x="265" y="140"/>
                </a:lnTo>
                <a:lnTo>
                  <a:pt x="265" y="141"/>
                </a:lnTo>
                <a:lnTo>
                  <a:pt x="264" y="140"/>
                </a:lnTo>
                <a:lnTo>
                  <a:pt x="263" y="140"/>
                </a:lnTo>
                <a:lnTo>
                  <a:pt x="262" y="139"/>
                </a:lnTo>
                <a:lnTo>
                  <a:pt x="259" y="139"/>
                </a:lnTo>
                <a:lnTo>
                  <a:pt x="259" y="140"/>
                </a:lnTo>
                <a:lnTo>
                  <a:pt x="257" y="140"/>
                </a:lnTo>
                <a:lnTo>
                  <a:pt x="257" y="141"/>
                </a:lnTo>
                <a:lnTo>
                  <a:pt x="257" y="142"/>
                </a:lnTo>
                <a:lnTo>
                  <a:pt x="256" y="143"/>
                </a:lnTo>
                <a:lnTo>
                  <a:pt x="256" y="144"/>
                </a:lnTo>
                <a:lnTo>
                  <a:pt x="255" y="145"/>
                </a:lnTo>
                <a:lnTo>
                  <a:pt x="255" y="146"/>
                </a:lnTo>
                <a:lnTo>
                  <a:pt x="254" y="147"/>
                </a:lnTo>
                <a:lnTo>
                  <a:pt x="254" y="148"/>
                </a:lnTo>
                <a:lnTo>
                  <a:pt x="254" y="149"/>
                </a:lnTo>
                <a:lnTo>
                  <a:pt x="255" y="149"/>
                </a:lnTo>
                <a:lnTo>
                  <a:pt x="256" y="149"/>
                </a:lnTo>
                <a:lnTo>
                  <a:pt x="257" y="149"/>
                </a:lnTo>
                <a:lnTo>
                  <a:pt x="259" y="148"/>
                </a:lnTo>
                <a:lnTo>
                  <a:pt x="260" y="147"/>
                </a:lnTo>
                <a:lnTo>
                  <a:pt x="258" y="150"/>
                </a:lnTo>
                <a:lnTo>
                  <a:pt x="257" y="151"/>
                </a:lnTo>
                <a:lnTo>
                  <a:pt x="256" y="151"/>
                </a:lnTo>
                <a:lnTo>
                  <a:pt x="256" y="152"/>
                </a:lnTo>
                <a:lnTo>
                  <a:pt x="255" y="152"/>
                </a:lnTo>
                <a:lnTo>
                  <a:pt x="256" y="152"/>
                </a:lnTo>
                <a:lnTo>
                  <a:pt x="256" y="153"/>
                </a:lnTo>
                <a:lnTo>
                  <a:pt x="257" y="153"/>
                </a:lnTo>
                <a:lnTo>
                  <a:pt x="257" y="154"/>
                </a:lnTo>
                <a:lnTo>
                  <a:pt x="257" y="155"/>
                </a:lnTo>
                <a:lnTo>
                  <a:pt x="256" y="156"/>
                </a:lnTo>
                <a:lnTo>
                  <a:pt x="255" y="156"/>
                </a:lnTo>
                <a:lnTo>
                  <a:pt x="255" y="157"/>
                </a:lnTo>
                <a:lnTo>
                  <a:pt x="256" y="158"/>
                </a:lnTo>
                <a:lnTo>
                  <a:pt x="255" y="159"/>
                </a:lnTo>
                <a:lnTo>
                  <a:pt x="255" y="161"/>
                </a:lnTo>
                <a:lnTo>
                  <a:pt x="256" y="165"/>
                </a:lnTo>
                <a:lnTo>
                  <a:pt x="257" y="165"/>
                </a:lnTo>
                <a:lnTo>
                  <a:pt x="258" y="164"/>
                </a:lnTo>
                <a:lnTo>
                  <a:pt x="259" y="164"/>
                </a:lnTo>
                <a:lnTo>
                  <a:pt x="260" y="164"/>
                </a:lnTo>
                <a:lnTo>
                  <a:pt x="260" y="165"/>
                </a:lnTo>
                <a:lnTo>
                  <a:pt x="261" y="166"/>
                </a:lnTo>
                <a:lnTo>
                  <a:pt x="261" y="165"/>
                </a:lnTo>
                <a:lnTo>
                  <a:pt x="262" y="165"/>
                </a:lnTo>
                <a:lnTo>
                  <a:pt x="262" y="166"/>
                </a:lnTo>
                <a:lnTo>
                  <a:pt x="263" y="166"/>
                </a:lnTo>
                <a:lnTo>
                  <a:pt x="263" y="167"/>
                </a:lnTo>
                <a:lnTo>
                  <a:pt x="264" y="167"/>
                </a:lnTo>
                <a:lnTo>
                  <a:pt x="264" y="168"/>
                </a:lnTo>
                <a:lnTo>
                  <a:pt x="264" y="169"/>
                </a:lnTo>
                <a:lnTo>
                  <a:pt x="264" y="170"/>
                </a:lnTo>
                <a:lnTo>
                  <a:pt x="264" y="171"/>
                </a:lnTo>
                <a:lnTo>
                  <a:pt x="268" y="192"/>
                </a:lnTo>
                <a:lnTo>
                  <a:pt x="272" y="213"/>
                </a:lnTo>
                <a:lnTo>
                  <a:pt x="274" y="213"/>
                </a:lnTo>
                <a:lnTo>
                  <a:pt x="275" y="214"/>
                </a:lnTo>
                <a:lnTo>
                  <a:pt x="276" y="214"/>
                </a:lnTo>
                <a:lnTo>
                  <a:pt x="277" y="214"/>
                </a:lnTo>
                <a:lnTo>
                  <a:pt x="278" y="214"/>
                </a:lnTo>
                <a:lnTo>
                  <a:pt x="278" y="213"/>
                </a:lnTo>
                <a:lnTo>
                  <a:pt x="279" y="214"/>
                </a:lnTo>
                <a:lnTo>
                  <a:pt x="280" y="214"/>
                </a:lnTo>
                <a:lnTo>
                  <a:pt x="281" y="214"/>
                </a:lnTo>
                <a:lnTo>
                  <a:pt x="282" y="214"/>
                </a:lnTo>
                <a:lnTo>
                  <a:pt x="283" y="215"/>
                </a:lnTo>
                <a:lnTo>
                  <a:pt x="283" y="216"/>
                </a:lnTo>
                <a:lnTo>
                  <a:pt x="283" y="217"/>
                </a:lnTo>
                <a:lnTo>
                  <a:pt x="284" y="217"/>
                </a:lnTo>
                <a:lnTo>
                  <a:pt x="284" y="218"/>
                </a:lnTo>
                <a:lnTo>
                  <a:pt x="284" y="219"/>
                </a:lnTo>
                <a:lnTo>
                  <a:pt x="284" y="220"/>
                </a:lnTo>
                <a:lnTo>
                  <a:pt x="285" y="220"/>
                </a:lnTo>
                <a:lnTo>
                  <a:pt x="285" y="219"/>
                </a:lnTo>
                <a:lnTo>
                  <a:pt x="286" y="219"/>
                </a:lnTo>
                <a:lnTo>
                  <a:pt x="286" y="218"/>
                </a:lnTo>
                <a:lnTo>
                  <a:pt x="285" y="218"/>
                </a:lnTo>
                <a:lnTo>
                  <a:pt x="286" y="218"/>
                </a:lnTo>
                <a:lnTo>
                  <a:pt x="287" y="218"/>
                </a:lnTo>
                <a:lnTo>
                  <a:pt x="287" y="217"/>
                </a:lnTo>
                <a:lnTo>
                  <a:pt x="286" y="217"/>
                </a:lnTo>
                <a:lnTo>
                  <a:pt x="287" y="217"/>
                </a:lnTo>
                <a:lnTo>
                  <a:pt x="288" y="216"/>
                </a:lnTo>
                <a:lnTo>
                  <a:pt x="288" y="217"/>
                </a:lnTo>
                <a:lnTo>
                  <a:pt x="287" y="217"/>
                </a:lnTo>
                <a:lnTo>
                  <a:pt x="288" y="218"/>
                </a:lnTo>
                <a:lnTo>
                  <a:pt x="288" y="219"/>
                </a:lnTo>
                <a:lnTo>
                  <a:pt x="288" y="220"/>
                </a:lnTo>
                <a:lnTo>
                  <a:pt x="289" y="220"/>
                </a:lnTo>
                <a:lnTo>
                  <a:pt x="290" y="220"/>
                </a:lnTo>
                <a:lnTo>
                  <a:pt x="290" y="221"/>
                </a:lnTo>
                <a:lnTo>
                  <a:pt x="291" y="221"/>
                </a:lnTo>
                <a:lnTo>
                  <a:pt x="291" y="222"/>
                </a:lnTo>
                <a:lnTo>
                  <a:pt x="292" y="223"/>
                </a:lnTo>
                <a:lnTo>
                  <a:pt x="293" y="224"/>
                </a:lnTo>
                <a:lnTo>
                  <a:pt x="293" y="225"/>
                </a:lnTo>
                <a:lnTo>
                  <a:pt x="294" y="226"/>
                </a:lnTo>
                <a:lnTo>
                  <a:pt x="293" y="226"/>
                </a:lnTo>
                <a:lnTo>
                  <a:pt x="293" y="227"/>
                </a:lnTo>
                <a:lnTo>
                  <a:pt x="293" y="228"/>
                </a:lnTo>
                <a:lnTo>
                  <a:pt x="293" y="229"/>
                </a:lnTo>
                <a:lnTo>
                  <a:pt x="292" y="230"/>
                </a:lnTo>
                <a:lnTo>
                  <a:pt x="292" y="231"/>
                </a:lnTo>
                <a:lnTo>
                  <a:pt x="292" y="232"/>
                </a:lnTo>
                <a:lnTo>
                  <a:pt x="293" y="233"/>
                </a:lnTo>
                <a:lnTo>
                  <a:pt x="294" y="233"/>
                </a:lnTo>
                <a:lnTo>
                  <a:pt x="294" y="234"/>
                </a:lnTo>
                <a:lnTo>
                  <a:pt x="295" y="234"/>
                </a:lnTo>
                <a:lnTo>
                  <a:pt x="295" y="235"/>
                </a:lnTo>
                <a:lnTo>
                  <a:pt x="296" y="237"/>
                </a:lnTo>
                <a:lnTo>
                  <a:pt x="297" y="238"/>
                </a:lnTo>
                <a:lnTo>
                  <a:pt x="297" y="239"/>
                </a:lnTo>
                <a:lnTo>
                  <a:pt x="298" y="239"/>
                </a:lnTo>
                <a:lnTo>
                  <a:pt x="297" y="240"/>
                </a:lnTo>
                <a:lnTo>
                  <a:pt x="297" y="241"/>
                </a:lnTo>
                <a:lnTo>
                  <a:pt x="297" y="242"/>
                </a:lnTo>
                <a:lnTo>
                  <a:pt x="297" y="243"/>
                </a:lnTo>
                <a:lnTo>
                  <a:pt x="297" y="244"/>
                </a:lnTo>
                <a:lnTo>
                  <a:pt x="296" y="244"/>
                </a:lnTo>
                <a:lnTo>
                  <a:pt x="296" y="245"/>
                </a:lnTo>
                <a:lnTo>
                  <a:pt x="296" y="246"/>
                </a:lnTo>
                <a:lnTo>
                  <a:pt x="296" y="247"/>
                </a:lnTo>
                <a:lnTo>
                  <a:pt x="295" y="247"/>
                </a:lnTo>
                <a:lnTo>
                  <a:pt x="295" y="248"/>
                </a:lnTo>
                <a:lnTo>
                  <a:pt x="295" y="249"/>
                </a:lnTo>
                <a:lnTo>
                  <a:pt x="294" y="249"/>
                </a:lnTo>
                <a:lnTo>
                  <a:pt x="294" y="250"/>
                </a:lnTo>
                <a:lnTo>
                  <a:pt x="294" y="252"/>
                </a:lnTo>
                <a:lnTo>
                  <a:pt x="294" y="253"/>
                </a:lnTo>
                <a:lnTo>
                  <a:pt x="295" y="254"/>
                </a:lnTo>
                <a:lnTo>
                  <a:pt x="294" y="254"/>
                </a:lnTo>
                <a:lnTo>
                  <a:pt x="295" y="255"/>
                </a:lnTo>
                <a:lnTo>
                  <a:pt x="295" y="256"/>
                </a:lnTo>
                <a:lnTo>
                  <a:pt x="296" y="256"/>
                </a:lnTo>
                <a:lnTo>
                  <a:pt x="296" y="257"/>
                </a:lnTo>
                <a:lnTo>
                  <a:pt x="297" y="257"/>
                </a:lnTo>
                <a:lnTo>
                  <a:pt x="297" y="258"/>
                </a:lnTo>
                <a:lnTo>
                  <a:pt x="296" y="258"/>
                </a:lnTo>
                <a:lnTo>
                  <a:pt x="297" y="260"/>
                </a:lnTo>
                <a:lnTo>
                  <a:pt x="296" y="260"/>
                </a:lnTo>
                <a:lnTo>
                  <a:pt x="296" y="262"/>
                </a:lnTo>
                <a:lnTo>
                  <a:pt x="296" y="263"/>
                </a:lnTo>
                <a:lnTo>
                  <a:pt x="295" y="264"/>
                </a:lnTo>
                <a:lnTo>
                  <a:pt x="294" y="264"/>
                </a:lnTo>
                <a:lnTo>
                  <a:pt x="293" y="263"/>
                </a:lnTo>
                <a:lnTo>
                  <a:pt x="292" y="264"/>
                </a:lnTo>
                <a:lnTo>
                  <a:pt x="291" y="264"/>
                </a:lnTo>
                <a:lnTo>
                  <a:pt x="290" y="265"/>
                </a:lnTo>
                <a:lnTo>
                  <a:pt x="290" y="264"/>
                </a:lnTo>
                <a:lnTo>
                  <a:pt x="289" y="264"/>
                </a:lnTo>
                <a:lnTo>
                  <a:pt x="289" y="265"/>
                </a:lnTo>
                <a:lnTo>
                  <a:pt x="289" y="266"/>
                </a:lnTo>
                <a:lnTo>
                  <a:pt x="289" y="265"/>
                </a:lnTo>
                <a:lnTo>
                  <a:pt x="288" y="266"/>
                </a:lnTo>
                <a:lnTo>
                  <a:pt x="287" y="266"/>
                </a:lnTo>
                <a:lnTo>
                  <a:pt x="286" y="266"/>
                </a:lnTo>
                <a:lnTo>
                  <a:pt x="285" y="267"/>
                </a:lnTo>
                <a:lnTo>
                  <a:pt x="285" y="266"/>
                </a:lnTo>
                <a:lnTo>
                  <a:pt x="284" y="266"/>
                </a:lnTo>
                <a:lnTo>
                  <a:pt x="283" y="266"/>
                </a:lnTo>
                <a:lnTo>
                  <a:pt x="283" y="265"/>
                </a:lnTo>
                <a:lnTo>
                  <a:pt x="282" y="265"/>
                </a:lnTo>
                <a:lnTo>
                  <a:pt x="282" y="266"/>
                </a:lnTo>
                <a:lnTo>
                  <a:pt x="281" y="266"/>
                </a:lnTo>
                <a:lnTo>
                  <a:pt x="281" y="267"/>
                </a:lnTo>
                <a:lnTo>
                  <a:pt x="280" y="267"/>
                </a:lnTo>
                <a:lnTo>
                  <a:pt x="279" y="267"/>
                </a:lnTo>
                <a:lnTo>
                  <a:pt x="278" y="268"/>
                </a:lnTo>
                <a:lnTo>
                  <a:pt x="277" y="269"/>
                </a:lnTo>
                <a:lnTo>
                  <a:pt x="277" y="270"/>
                </a:lnTo>
                <a:lnTo>
                  <a:pt x="276" y="270"/>
                </a:lnTo>
                <a:lnTo>
                  <a:pt x="276" y="271"/>
                </a:lnTo>
                <a:lnTo>
                  <a:pt x="275" y="271"/>
                </a:lnTo>
                <a:lnTo>
                  <a:pt x="275" y="272"/>
                </a:lnTo>
                <a:lnTo>
                  <a:pt x="275" y="271"/>
                </a:lnTo>
                <a:lnTo>
                  <a:pt x="275" y="272"/>
                </a:lnTo>
                <a:lnTo>
                  <a:pt x="275" y="271"/>
                </a:lnTo>
                <a:lnTo>
                  <a:pt x="274" y="271"/>
                </a:lnTo>
                <a:lnTo>
                  <a:pt x="275" y="272"/>
                </a:lnTo>
                <a:lnTo>
                  <a:pt x="274" y="272"/>
                </a:lnTo>
                <a:lnTo>
                  <a:pt x="273" y="272"/>
                </a:lnTo>
                <a:lnTo>
                  <a:pt x="272" y="272"/>
                </a:lnTo>
                <a:lnTo>
                  <a:pt x="272" y="273"/>
                </a:lnTo>
                <a:lnTo>
                  <a:pt x="271" y="273"/>
                </a:lnTo>
                <a:lnTo>
                  <a:pt x="270" y="273"/>
                </a:lnTo>
                <a:lnTo>
                  <a:pt x="270" y="274"/>
                </a:lnTo>
                <a:lnTo>
                  <a:pt x="270" y="275"/>
                </a:lnTo>
                <a:lnTo>
                  <a:pt x="269" y="275"/>
                </a:lnTo>
                <a:lnTo>
                  <a:pt x="269" y="276"/>
                </a:lnTo>
                <a:lnTo>
                  <a:pt x="269" y="275"/>
                </a:lnTo>
                <a:lnTo>
                  <a:pt x="269" y="276"/>
                </a:lnTo>
                <a:lnTo>
                  <a:pt x="268" y="276"/>
                </a:lnTo>
                <a:lnTo>
                  <a:pt x="269" y="277"/>
                </a:lnTo>
                <a:lnTo>
                  <a:pt x="268" y="277"/>
                </a:lnTo>
                <a:lnTo>
                  <a:pt x="268" y="278"/>
                </a:lnTo>
                <a:lnTo>
                  <a:pt x="267" y="278"/>
                </a:lnTo>
                <a:lnTo>
                  <a:pt x="266" y="278"/>
                </a:lnTo>
                <a:lnTo>
                  <a:pt x="266" y="279"/>
                </a:lnTo>
                <a:lnTo>
                  <a:pt x="265" y="279"/>
                </a:lnTo>
                <a:lnTo>
                  <a:pt x="265" y="280"/>
                </a:lnTo>
                <a:lnTo>
                  <a:pt x="265" y="279"/>
                </a:lnTo>
                <a:lnTo>
                  <a:pt x="264" y="279"/>
                </a:lnTo>
                <a:lnTo>
                  <a:pt x="264" y="280"/>
                </a:lnTo>
                <a:lnTo>
                  <a:pt x="263" y="279"/>
                </a:lnTo>
                <a:lnTo>
                  <a:pt x="263" y="280"/>
                </a:lnTo>
                <a:lnTo>
                  <a:pt x="262" y="279"/>
                </a:lnTo>
                <a:lnTo>
                  <a:pt x="262" y="280"/>
                </a:lnTo>
                <a:lnTo>
                  <a:pt x="262" y="279"/>
                </a:lnTo>
                <a:lnTo>
                  <a:pt x="262" y="280"/>
                </a:lnTo>
                <a:lnTo>
                  <a:pt x="261" y="280"/>
                </a:lnTo>
                <a:lnTo>
                  <a:pt x="262" y="280"/>
                </a:lnTo>
                <a:lnTo>
                  <a:pt x="261" y="280"/>
                </a:lnTo>
                <a:lnTo>
                  <a:pt x="262" y="281"/>
                </a:lnTo>
                <a:lnTo>
                  <a:pt x="261" y="281"/>
                </a:lnTo>
                <a:lnTo>
                  <a:pt x="261" y="282"/>
                </a:lnTo>
                <a:lnTo>
                  <a:pt x="260" y="282"/>
                </a:lnTo>
                <a:lnTo>
                  <a:pt x="260" y="283"/>
                </a:lnTo>
                <a:lnTo>
                  <a:pt x="260" y="282"/>
                </a:lnTo>
                <a:lnTo>
                  <a:pt x="260" y="283"/>
                </a:lnTo>
                <a:lnTo>
                  <a:pt x="259" y="283"/>
                </a:lnTo>
                <a:lnTo>
                  <a:pt x="259" y="282"/>
                </a:lnTo>
                <a:lnTo>
                  <a:pt x="259" y="283"/>
                </a:lnTo>
                <a:lnTo>
                  <a:pt x="258" y="283"/>
                </a:lnTo>
                <a:lnTo>
                  <a:pt x="257" y="283"/>
                </a:lnTo>
                <a:lnTo>
                  <a:pt x="257" y="284"/>
                </a:lnTo>
                <a:lnTo>
                  <a:pt x="257" y="285"/>
                </a:lnTo>
                <a:lnTo>
                  <a:pt x="256" y="285"/>
                </a:lnTo>
                <a:lnTo>
                  <a:pt x="256" y="284"/>
                </a:lnTo>
                <a:lnTo>
                  <a:pt x="256" y="285"/>
                </a:lnTo>
                <a:lnTo>
                  <a:pt x="256" y="284"/>
                </a:lnTo>
                <a:lnTo>
                  <a:pt x="255" y="284"/>
                </a:lnTo>
                <a:lnTo>
                  <a:pt x="255" y="285"/>
                </a:lnTo>
                <a:lnTo>
                  <a:pt x="255" y="284"/>
                </a:lnTo>
                <a:lnTo>
                  <a:pt x="254" y="285"/>
                </a:lnTo>
                <a:lnTo>
                  <a:pt x="254" y="284"/>
                </a:lnTo>
                <a:lnTo>
                  <a:pt x="253" y="284"/>
                </a:lnTo>
                <a:lnTo>
                  <a:pt x="253" y="285"/>
                </a:lnTo>
                <a:lnTo>
                  <a:pt x="253" y="284"/>
                </a:lnTo>
                <a:lnTo>
                  <a:pt x="252" y="284"/>
                </a:lnTo>
                <a:lnTo>
                  <a:pt x="252" y="285"/>
                </a:lnTo>
                <a:lnTo>
                  <a:pt x="251" y="285"/>
                </a:lnTo>
                <a:lnTo>
                  <a:pt x="251" y="284"/>
                </a:lnTo>
                <a:lnTo>
                  <a:pt x="251" y="285"/>
                </a:lnTo>
                <a:lnTo>
                  <a:pt x="250" y="285"/>
                </a:lnTo>
                <a:lnTo>
                  <a:pt x="250" y="284"/>
                </a:lnTo>
                <a:lnTo>
                  <a:pt x="249" y="284"/>
                </a:lnTo>
                <a:lnTo>
                  <a:pt x="249" y="283"/>
                </a:lnTo>
                <a:lnTo>
                  <a:pt x="248" y="284"/>
                </a:lnTo>
                <a:lnTo>
                  <a:pt x="248" y="283"/>
                </a:lnTo>
                <a:lnTo>
                  <a:pt x="248" y="284"/>
                </a:lnTo>
                <a:lnTo>
                  <a:pt x="247" y="284"/>
                </a:lnTo>
                <a:lnTo>
                  <a:pt x="247" y="283"/>
                </a:lnTo>
                <a:lnTo>
                  <a:pt x="247" y="284"/>
                </a:lnTo>
                <a:lnTo>
                  <a:pt x="246" y="284"/>
                </a:lnTo>
                <a:lnTo>
                  <a:pt x="246" y="283"/>
                </a:lnTo>
                <a:lnTo>
                  <a:pt x="245" y="283"/>
                </a:lnTo>
                <a:lnTo>
                  <a:pt x="245" y="282"/>
                </a:lnTo>
                <a:lnTo>
                  <a:pt x="244" y="282"/>
                </a:lnTo>
                <a:lnTo>
                  <a:pt x="243" y="282"/>
                </a:lnTo>
                <a:lnTo>
                  <a:pt x="243" y="283"/>
                </a:lnTo>
                <a:lnTo>
                  <a:pt x="243" y="282"/>
                </a:lnTo>
                <a:lnTo>
                  <a:pt x="242" y="282"/>
                </a:lnTo>
                <a:lnTo>
                  <a:pt x="242" y="283"/>
                </a:lnTo>
                <a:lnTo>
                  <a:pt x="241" y="283"/>
                </a:lnTo>
                <a:lnTo>
                  <a:pt x="241" y="284"/>
                </a:lnTo>
                <a:lnTo>
                  <a:pt x="240" y="284"/>
                </a:lnTo>
                <a:lnTo>
                  <a:pt x="240" y="283"/>
                </a:lnTo>
                <a:lnTo>
                  <a:pt x="240" y="284"/>
                </a:lnTo>
                <a:lnTo>
                  <a:pt x="239" y="284"/>
                </a:lnTo>
                <a:lnTo>
                  <a:pt x="239" y="285"/>
                </a:lnTo>
                <a:lnTo>
                  <a:pt x="238" y="284"/>
                </a:lnTo>
                <a:lnTo>
                  <a:pt x="238" y="285"/>
                </a:lnTo>
                <a:lnTo>
                  <a:pt x="237" y="284"/>
                </a:lnTo>
                <a:lnTo>
                  <a:pt x="236" y="284"/>
                </a:lnTo>
                <a:lnTo>
                  <a:pt x="236" y="283"/>
                </a:lnTo>
                <a:lnTo>
                  <a:pt x="236" y="282"/>
                </a:lnTo>
                <a:lnTo>
                  <a:pt x="236" y="283"/>
                </a:lnTo>
                <a:lnTo>
                  <a:pt x="236" y="284"/>
                </a:lnTo>
                <a:lnTo>
                  <a:pt x="235" y="284"/>
                </a:lnTo>
                <a:lnTo>
                  <a:pt x="235" y="283"/>
                </a:lnTo>
                <a:lnTo>
                  <a:pt x="235" y="282"/>
                </a:lnTo>
                <a:lnTo>
                  <a:pt x="234" y="283"/>
                </a:lnTo>
                <a:lnTo>
                  <a:pt x="233" y="283"/>
                </a:lnTo>
                <a:lnTo>
                  <a:pt x="233" y="282"/>
                </a:lnTo>
                <a:lnTo>
                  <a:pt x="233" y="283"/>
                </a:lnTo>
                <a:lnTo>
                  <a:pt x="232" y="283"/>
                </a:lnTo>
                <a:lnTo>
                  <a:pt x="232" y="282"/>
                </a:lnTo>
                <a:lnTo>
                  <a:pt x="232" y="283"/>
                </a:lnTo>
                <a:lnTo>
                  <a:pt x="231" y="283"/>
                </a:lnTo>
                <a:lnTo>
                  <a:pt x="231" y="284"/>
                </a:lnTo>
                <a:lnTo>
                  <a:pt x="231" y="283"/>
                </a:lnTo>
                <a:lnTo>
                  <a:pt x="231" y="282"/>
                </a:lnTo>
                <a:lnTo>
                  <a:pt x="230" y="283"/>
                </a:lnTo>
                <a:lnTo>
                  <a:pt x="229" y="282"/>
                </a:lnTo>
                <a:lnTo>
                  <a:pt x="228" y="282"/>
                </a:lnTo>
                <a:lnTo>
                  <a:pt x="227" y="281"/>
                </a:lnTo>
                <a:lnTo>
                  <a:pt x="226" y="281"/>
                </a:lnTo>
                <a:lnTo>
                  <a:pt x="226" y="282"/>
                </a:lnTo>
                <a:lnTo>
                  <a:pt x="226" y="281"/>
                </a:lnTo>
                <a:lnTo>
                  <a:pt x="225" y="281"/>
                </a:lnTo>
                <a:lnTo>
                  <a:pt x="225" y="282"/>
                </a:lnTo>
                <a:lnTo>
                  <a:pt x="225" y="281"/>
                </a:lnTo>
                <a:lnTo>
                  <a:pt x="224" y="280"/>
                </a:lnTo>
                <a:lnTo>
                  <a:pt x="224" y="279"/>
                </a:lnTo>
                <a:lnTo>
                  <a:pt x="223" y="279"/>
                </a:lnTo>
                <a:lnTo>
                  <a:pt x="222" y="279"/>
                </a:lnTo>
                <a:lnTo>
                  <a:pt x="222" y="280"/>
                </a:lnTo>
                <a:lnTo>
                  <a:pt x="222" y="279"/>
                </a:lnTo>
                <a:lnTo>
                  <a:pt x="222" y="278"/>
                </a:lnTo>
                <a:lnTo>
                  <a:pt x="221" y="278"/>
                </a:lnTo>
                <a:lnTo>
                  <a:pt x="221" y="279"/>
                </a:lnTo>
                <a:lnTo>
                  <a:pt x="220" y="279"/>
                </a:lnTo>
                <a:lnTo>
                  <a:pt x="220" y="278"/>
                </a:lnTo>
                <a:lnTo>
                  <a:pt x="220" y="277"/>
                </a:lnTo>
                <a:lnTo>
                  <a:pt x="220" y="278"/>
                </a:lnTo>
                <a:lnTo>
                  <a:pt x="219" y="277"/>
                </a:lnTo>
                <a:lnTo>
                  <a:pt x="218" y="277"/>
                </a:lnTo>
                <a:lnTo>
                  <a:pt x="218" y="278"/>
                </a:lnTo>
                <a:lnTo>
                  <a:pt x="217" y="277"/>
                </a:lnTo>
                <a:lnTo>
                  <a:pt x="218" y="277"/>
                </a:lnTo>
                <a:lnTo>
                  <a:pt x="217" y="277"/>
                </a:lnTo>
                <a:lnTo>
                  <a:pt x="218" y="276"/>
                </a:lnTo>
                <a:lnTo>
                  <a:pt x="217" y="276"/>
                </a:lnTo>
                <a:lnTo>
                  <a:pt x="216" y="276"/>
                </a:lnTo>
                <a:lnTo>
                  <a:pt x="215" y="276"/>
                </a:lnTo>
                <a:lnTo>
                  <a:pt x="214" y="276"/>
                </a:lnTo>
                <a:lnTo>
                  <a:pt x="214" y="277"/>
                </a:lnTo>
                <a:lnTo>
                  <a:pt x="213" y="277"/>
                </a:lnTo>
                <a:lnTo>
                  <a:pt x="213" y="276"/>
                </a:lnTo>
                <a:lnTo>
                  <a:pt x="213" y="275"/>
                </a:lnTo>
                <a:lnTo>
                  <a:pt x="212" y="275"/>
                </a:lnTo>
                <a:lnTo>
                  <a:pt x="211" y="275"/>
                </a:lnTo>
                <a:lnTo>
                  <a:pt x="210" y="275"/>
                </a:lnTo>
                <a:lnTo>
                  <a:pt x="210" y="276"/>
                </a:lnTo>
                <a:lnTo>
                  <a:pt x="210" y="275"/>
                </a:lnTo>
                <a:lnTo>
                  <a:pt x="210" y="274"/>
                </a:lnTo>
                <a:lnTo>
                  <a:pt x="209" y="275"/>
                </a:lnTo>
                <a:lnTo>
                  <a:pt x="209" y="274"/>
                </a:lnTo>
                <a:lnTo>
                  <a:pt x="208" y="274"/>
                </a:lnTo>
                <a:lnTo>
                  <a:pt x="208" y="273"/>
                </a:lnTo>
                <a:lnTo>
                  <a:pt x="208" y="272"/>
                </a:lnTo>
                <a:lnTo>
                  <a:pt x="209" y="272"/>
                </a:lnTo>
                <a:lnTo>
                  <a:pt x="208" y="272"/>
                </a:lnTo>
                <a:lnTo>
                  <a:pt x="209" y="272"/>
                </a:lnTo>
                <a:lnTo>
                  <a:pt x="209" y="271"/>
                </a:lnTo>
                <a:lnTo>
                  <a:pt x="208" y="271"/>
                </a:lnTo>
                <a:lnTo>
                  <a:pt x="208" y="270"/>
                </a:lnTo>
                <a:lnTo>
                  <a:pt x="207" y="270"/>
                </a:lnTo>
                <a:lnTo>
                  <a:pt x="207" y="269"/>
                </a:lnTo>
                <a:lnTo>
                  <a:pt x="206" y="269"/>
                </a:lnTo>
                <a:lnTo>
                  <a:pt x="206" y="270"/>
                </a:lnTo>
                <a:lnTo>
                  <a:pt x="205" y="270"/>
                </a:lnTo>
                <a:lnTo>
                  <a:pt x="205" y="269"/>
                </a:lnTo>
                <a:lnTo>
                  <a:pt x="204" y="269"/>
                </a:lnTo>
                <a:lnTo>
                  <a:pt x="203" y="269"/>
                </a:lnTo>
                <a:lnTo>
                  <a:pt x="202" y="269"/>
                </a:lnTo>
                <a:lnTo>
                  <a:pt x="201" y="268"/>
                </a:lnTo>
                <a:lnTo>
                  <a:pt x="201" y="269"/>
                </a:lnTo>
                <a:lnTo>
                  <a:pt x="200" y="269"/>
                </a:lnTo>
                <a:lnTo>
                  <a:pt x="199" y="269"/>
                </a:lnTo>
                <a:lnTo>
                  <a:pt x="199" y="270"/>
                </a:lnTo>
                <a:lnTo>
                  <a:pt x="198" y="270"/>
                </a:lnTo>
                <a:lnTo>
                  <a:pt x="198" y="269"/>
                </a:lnTo>
                <a:lnTo>
                  <a:pt x="198" y="270"/>
                </a:lnTo>
                <a:lnTo>
                  <a:pt x="197" y="270"/>
                </a:lnTo>
                <a:lnTo>
                  <a:pt x="196" y="270"/>
                </a:lnTo>
                <a:lnTo>
                  <a:pt x="195" y="270"/>
                </a:lnTo>
                <a:lnTo>
                  <a:pt x="196" y="270"/>
                </a:lnTo>
                <a:lnTo>
                  <a:pt x="195" y="271"/>
                </a:lnTo>
                <a:lnTo>
                  <a:pt x="195" y="272"/>
                </a:lnTo>
                <a:lnTo>
                  <a:pt x="194" y="271"/>
                </a:lnTo>
                <a:lnTo>
                  <a:pt x="194" y="272"/>
                </a:lnTo>
                <a:lnTo>
                  <a:pt x="193" y="271"/>
                </a:lnTo>
                <a:lnTo>
                  <a:pt x="193" y="272"/>
                </a:lnTo>
                <a:lnTo>
                  <a:pt x="194" y="272"/>
                </a:lnTo>
                <a:lnTo>
                  <a:pt x="194" y="273"/>
                </a:lnTo>
                <a:lnTo>
                  <a:pt x="193" y="273"/>
                </a:lnTo>
                <a:lnTo>
                  <a:pt x="193" y="272"/>
                </a:lnTo>
                <a:lnTo>
                  <a:pt x="193" y="273"/>
                </a:lnTo>
                <a:lnTo>
                  <a:pt x="192" y="273"/>
                </a:lnTo>
                <a:lnTo>
                  <a:pt x="192" y="272"/>
                </a:lnTo>
                <a:lnTo>
                  <a:pt x="191" y="272"/>
                </a:lnTo>
                <a:lnTo>
                  <a:pt x="190" y="272"/>
                </a:lnTo>
                <a:lnTo>
                  <a:pt x="190" y="273"/>
                </a:lnTo>
                <a:lnTo>
                  <a:pt x="190" y="274"/>
                </a:lnTo>
                <a:lnTo>
                  <a:pt x="189" y="274"/>
                </a:lnTo>
                <a:lnTo>
                  <a:pt x="188" y="274"/>
                </a:lnTo>
                <a:lnTo>
                  <a:pt x="188" y="275"/>
                </a:lnTo>
                <a:lnTo>
                  <a:pt x="188" y="276"/>
                </a:lnTo>
                <a:lnTo>
                  <a:pt x="187" y="276"/>
                </a:lnTo>
                <a:lnTo>
                  <a:pt x="187" y="277"/>
                </a:lnTo>
                <a:lnTo>
                  <a:pt x="186" y="276"/>
                </a:lnTo>
                <a:lnTo>
                  <a:pt x="185" y="276"/>
                </a:lnTo>
                <a:lnTo>
                  <a:pt x="185" y="277"/>
                </a:lnTo>
                <a:lnTo>
                  <a:pt x="184" y="277"/>
                </a:lnTo>
                <a:lnTo>
                  <a:pt x="183" y="277"/>
                </a:lnTo>
                <a:lnTo>
                  <a:pt x="183" y="276"/>
                </a:lnTo>
                <a:lnTo>
                  <a:pt x="182" y="276"/>
                </a:lnTo>
                <a:lnTo>
                  <a:pt x="182" y="277"/>
                </a:lnTo>
                <a:lnTo>
                  <a:pt x="181" y="277"/>
                </a:lnTo>
                <a:lnTo>
                  <a:pt x="180" y="277"/>
                </a:lnTo>
                <a:lnTo>
                  <a:pt x="180" y="278"/>
                </a:lnTo>
                <a:lnTo>
                  <a:pt x="180" y="279"/>
                </a:lnTo>
                <a:lnTo>
                  <a:pt x="179" y="279"/>
                </a:lnTo>
                <a:lnTo>
                  <a:pt x="178" y="279"/>
                </a:lnTo>
                <a:lnTo>
                  <a:pt x="177" y="279"/>
                </a:lnTo>
                <a:lnTo>
                  <a:pt x="176" y="280"/>
                </a:lnTo>
                <a:lnTo>
                  <a:pt x="176" y="281"/>
                </a:lnTo>
                <a:lnTo>
                  <a:pt x="176" y="280"/>
                </a:lnTo>
                <a:lnTo>
                  <a:pt x="175" y="280"/>
                </a:lnTo>
                <a:lnTo>
                  <a:pt x="175" y="279"/>
                </a:lnTo>
                <a:lnTo>
                  <a:pt x="174" y="279"/>
                </a:lnTo>
                <a:lnTo>
                  <a:pt x="174" y="278"/>
                </a:lnTo>
                <a:lnTo>
                  <a:pt x="174" y="279"/>
                </a:lnTo>
                <a:lnTo>
                  <a:pt x="173" y="278"/>
                </a:lnTo>
                <a:lnTo>
                  <a:pt x="172" y="278"/>
                </a:lnTo>
                <a:lnTo>
                  <a:pt x="172" y="277"/>
                </a:lnTo>
                <a:lnTo>
                  <a:pt x="171" y="277"/>
                </a:lnTo>
                <a:lnTo>
                  <a:pt x="171" y="278"/>
                </a:lnTo>
                <a:lnTo>
                  <a:pt x="171" y="277"/>
                </a:lnTo>
                <a:lnTo>
                  <a:pt x="171" y="278"/>
                </a:lnTo>
                <a:lnTo>
                  <a:pt x="171" y="279"/>
                </a:lnTo>
                <a:lnTo>
                  <a:pt x="170" y="279"/>
                </a:lnTo>
                <a:lnTo>
                  <a:pt x="170" y="280"/>
                </a:lnTo>
                <a:lnTo>
                  <a:pt x="170" y="279"/>
                </a:lnTo>
                <a:lnTo>
                  <a:pt x="169" y="279"/>
                </a:lnTo>
                <a:lnTo>
                  <a:pt x="168" y="279"/>
                </a:lnTo>
                <a:lnTo>
                  <a:pt x="168" y="280"/>
                </a:lnTo>
                <a:lnTo>
                  <a:pt x="167" y="279"/>
                </a:lnTo>
                <a:lnTo>
                  <a:pt x="166" y="279"/>
                </a:lnTo>
                <a:lnTo>
                  <a:pt x="166" y="280"/>
                </a:lnTo>
                <a:lnTo>
                  <a:pt x="165" y="280"/>
                </a:lnTo>
                <a:lnTo>
                  <a:pt x="164" y="280"/>
                </a:lnTo>
                <a:lnTo>
                  <a:pt x="163" y="280"/>
                </a:lnTo>
                <a:lnTo>
                  <a:pt x="163" y="279"/>
                </a:lnTo>
                <a:lnTo>
                  <a:pt x="162" y="279"/>
                </a:lnTo>
                <a:lnTo>
                  <a:pt x="162" y="280"/>
                </a:lnTo>
                <a:lnTo>
                  <a:pt x="161" y="280"/>
                </a:lnTo>
                <a:lnTo>
                  <a:pt x="161" y="279"/>
                </a:lnTo>
                <a:lnTo>
                  <a:pt x="161" y="280"/>
                </a:lnTo>
                <a:lnTo>
                  <a:pt x="161" y="281"/>
                </a:lnTo>
                <a:lnTo>
                  <a:pt x="161" y="280"/>
                </a:lnTo>
                <a:lnTo>
                  <a:pt x="160" y="280"/>
                </a:lnTo>
                <a:lnTo>
                  <a:pt x="160" y="279"/>
                </a:lnTo>
                <a:lnTo>
                  <a:pt x="159" y="280"/>
                </a:lnTo>
                <a:lnTo>
                  <a:pt x="160" y="280"/>
                </a:lnTo>
                <a:lnTo>
                  <a:pt x="160" y="281"/>
                </a:lnTo>
                <a:lnTo>
                  <a:pt x="159" y="281"/>
                </a:lnTo>
                <a:lnTo>
                  <a:pt x="159" y="280"/>
                </a:lnTo>
                <a:lnTo>
                  <a:pt x="158" y="279"/>
                </a:lnTo>
                <a:lnTo>
                  <a:pt x="157" y="280"/>
                </a:lnTo>
                <a:lnTo>
                  <a:pt x="157" y="279"/>
                </a:lnTo>
                <a:lnTo>
                  <a:pt x="156" y="279"/>
                </a:lnTo>
                <a:lnTo>
                  <a:pt x="156" y="278"/>
                </a:lnTo>
                <a:lnTo>
                  <a:pt x="155" y="278"/>
                </a:lnTo>
                <a:lnTo>
                  <a:pt x="154" y="278"/>
                </a:lnTo>
                <a:lnTo>
                  <a:pt x="154" y="279"/>
                </a:lnTo>
                <a:lnTo>
                  <a:pt x="153" y="280"/>
                </a:lnTo>
                <a:lnTo>
                  <a:pt x="152" y="280"/>
                </a:lnTo>
                <a:lnTo>
                  <a:pt x="152" y="281"/>
                </a:lnTo>
                <a:lnTo>
                  <a:pt x="151" y="281"/>
                </a:lnTo>
                <a:lnTo>
                  <a:pt x="152" y="282"/>
                </a:lnTo>
                <a:lnTo>
                  <a:pt x="152" y="283"/>
                </a:lnTo>
                <a:lnTo>
                  <a:pt x="151" y="283"/>
                </a:lnTo>
                <a:lnTo>
                  <a:pt x="150" y="283"/>
                </a:lnTo>
                <a:lnTo>
                  <a:pt x="150" y="284"/>
                </a:lnTo>
                <a:lnTo>
                  <a:pt x="150" y="285"/>
                </a:lnTo>
                <a:lnTo>
                  <a:pt x="149" y="285"/>
                </a:lnTo>
                <a:lnTo>
                  <a:pt x="149" y="284"/>
                </a:lnTo>
                <a:lnTo>
                  <a:pt x="148" y="285"/>
                </a:lnTo>
                <a:lnTo>
                  <a:pt x="147" y="284"/>
                </a:lnTo>
                <a:lnTo>
                  <a:pt x="147" y="285"/>
                </a:lnTo>
                <a:lnTo>
                  <a:pt x="147" y="286"/>
                </a:lnTo>
                <a:lnTo>
                  <a:pt x="146" y="287"/>
                </a:lnTo>
                <a:lnTo>
                  <a:pt x="147" y="287"/>
                </a:lnTo>
                <a:lnTo>
                  <a:pt x="148" y="287"/>
                </a:lnTo>
                <a:lnTo>
                  <a:pt x="148" y="288"/>
                </a:lnTo>
                <a:lnTo>
                  <a:pt x="147" y="288"/>
                </a:lnTo>
                <a:lnTo>
                  <a:pt x="146" y="288"/>
                </a:lnTo>
                <a:lnTo>
                  <a:pt x="146" y="289"/>
                </a:lnTo>
                <a:lnTo>
                  <a:pt x="147" y="289"/>
                </a:lnTo>
                <a:lnTo>
                  <a:pt x="147" y="290"/>
                </a:lnTo>
                <a:lnTo>
                  <a:pt x="146" y="290"/>
                </a:lnTo>
                <a:lnTo>
                  <a:pt x="145" y="291"/>
                </a:lnTo>
                <a:lnTo>
                  <a:pt x="146" y="292"/>
                </a:lnTo>
                <a:lnTo>
                  <a:pt x="145" y="292"/>
                </a:lnTo>
                <a:lnTo>
                  <a:pt x="144" y="292"/>
                </a:lnTo>
                <a:lnTo>
                  <a:pt x="144" y="293"/>
                </a:lnTo>
                <a:lnTo>
                  <a:pt x="144" y="294"/>
                </a:lnTo>
                <a:lnTo>
                  <a:pt x="144" y="295"/>
                </a:lnTo>
                <a:lnTo>
                  <a:pt x="143" y="295"/>
                </a:lnTo>
                <a:lnTo>
                  <a:pt x="143" y="296"/>
                </a:lnTo>
                <a:lnTo>
                  <a:pt x="142" y="296"/>
                </a:lnTo>
                <a:lnTo>
                  <a:pt x="141" y="296"/>
                </a:lnTo>
                <a:lnTo>
                  <a:pt x="140" y="296"/>
                </a:lnTo>
                <a:lnTo>
                  <a:pt x="139" y="297"/>
                </a:lnTo>
                <a:lnTo>
                  <a:pt x="138" y="297"/>
                </a:lnTo>
                <a:lnTo>
                  <a:pt x="138" y="298"/>
                </a:lnTo>
                <a:lnTo>
                  <a:pt x="136" y="299"/>
                </a:lnTo>
                <a:lnTo>
                  <a:pt x="135" y="299"/>
                </a:lnTo>
                <a:lnTo>
                  <a:pt x="135" y="300"/>
                </a:lnTo>
                <a:lnTo>
                  <a:pt x="136" y="300"/>
                </a:lnTo>
                <a:lnTo>
                  <a:pt x="135" y="301"/>
                </a:lnTo>
                <a:lnTo>
                  <a:pt x="135" y="302"/>
                </a:lnTo>
                <a:lnTo>
                  <a:pt x="136" y="302"/>
                </a:lnTo>
                <a:lnTo>
                  <a:pt x="136" y="301"/>
                </a:lnTo>
                <a:lnTo>
                  <a:pt x="137" y="301"/>
                </a:lnTo>
                <a:lnTo>
                  <a:pt x="137" y="302"/>
                </a:lnTo>
                <a:lnTo>
                  <a:pt x="136" y="303"/>
                </a:lnTo>
                <a:lnTo>
                  <a:pt x="136" y="304"/>
                </a:lnTo>
                <a:lnTo>
                  <a:pt x="135" y="304"/>
                </a:lnTo>
                <a:lnTo>
                  <a:pt x="135" y="305"/>
                </a:lnTo>
                <a:lnTo>
                  <a:pt x="134" y="306"/>
                </a:lnTo>
                <a:lnTo>
                  <a:pt x="133" y="306"/>
                </a:lnTo>
                <a:lnTo>
                  <a:pt x="133" y="307"/>
                </a:lnTo>
                <a:lnTo>
                  <a:pt x="132" y="307"/>
                </a:lnTo>
                <a:lnTo>
                  <a:pt x="132" y="308"/>
                </a:lnTo>
                <a:lnTo>
                  <a:pt x="131" y="308"/>
                </a:lnTo>
                <a:lnTo>
                  <a:pt x="131" y="309"/>
                </a:lnTo>
                <a:lnTo>
                  <a:pt x="131" y="310"/>
                </a:lnTo>
                <a:lnTo>
                  <a:pt x="130" y="311"/>
                </a:lnTo>
                <a:lnTo>
                  <a:pt x="129" y="311"/>
                </a:lnTo>
                <a:lnTo>
                  <a:pt x="128" y="311"/>
                </a:lnTo>
                <a:lnTo>
                  <a:pt x="128" y="312"/>
                </a:lnTo>
                <a:lnTo>
                  <a:pt x="127" y="312"/>
                </a:lnTo>
                <a:lnTo>
                  <a:pt x="127" y="313"/>
                </a:lnTo>
                <a:lnTo>
                  <a:pt x="126" y="313"/>
                </a:lnTo>
                <a:lnTo>
                  <a:pt x="126" y="314"/>
                </a:lnTo>
                <a:lnTo>
                  <a:pt x="125" y="314"/>
                </a:lnTo>
                <a:lnTo>
                  <a:pt x="125" y="315"/>
                </a:lnTo>
                <a:lnTo>
                  <a:pt x="124" y="314"/>
                </a:lnTo>
                <a:lnTo>
                  <a:pt x="123" y="314"/>
                </a:lnTo>
                <a:lnTo>
                  <a:pt x="122" y="314"/>
                </a:lnTo>
                <a:lnTo>
                  <a:pt x="121" y="314"/>
                </a:lnTo>
                <a:lnTo>
                  <a:pt x="119" y="315"/>
                </a:lnTo>
                <a:lnTo>
                  <a:pt x="118" y="315"/>
                </a:lnTo>
                <a:lnTo>
                  <a:pt x="117" y="315"/>
                </a:lnTo>
                <a:lnTo>
                  <a:pt x="116" y="315"/>
                </a:lnTo>
                <a:lnTo>
                  <a:pt x="117" y="315"/>
                </a:lnTo>
                <a:lnTo>
                  <a:pt x="116" y="315"/>
                </a:lnTo>
                <a:lnTo>
                  <a:pt x="116" y="316"/>
                </a:lnTo>
                <a:lnTo>
                  <a:pt x="115" y="316"/>
                </a:lnTo>
                <a:lnTo>
                  <a:pt x="115" y="315"/>
                </a:lnTo>
                <a:lnTo>
                  <a:pt x="115" y="316"/>
                </a:lnTo>
                <a:lnTo>
                  <a:pt x="115" y="317"/>
                </a:lnTo>
                <a:lnTo>
                  <a:pt x="116" y="317"/>
                </a:lnTo>
                <a:lnTo>
                  <a:pt x="115" y="317"/>
                </a:lnTo>
                <a:lnTo>
                  <a:pt x="114" y="317"/>
                </a:lnTo>
                <a:lnTo>
                  <a:pt x="114" y="318"/>
                </a:lnTo>
                <a:lnTo>
                  <a:pt x="114" y="317"/>
                </a:lnTo>
                <a:lnTo>
                  <a:pt x="113" y="317"/>
                </a:lnTo>
                <a:lnTo>
                  <a:pt x="112" y="317"/>
                </a:lnTo>
                <a:lnTo>
                  <a:pt x="112" y="318"/>
                </a:lnTo>
                <a:lnTo>
                  <a:pt x="112" y="317"/>
                </a:lnTo>
                <a:lnTo>
                  <a:pt x="111" y="317"/>
                </a:lnTo>
                <a:lnTo>
                  <a:pt x="110" y="317"/>
                </a:lnTo>
                <a:lnTo>
                  <a:pt x="110" y="318"/>
                </a:lnTo>
                <a:lnTo>
                  <a:pt x="109" y="318"/>
                </a:lnTo>
                <a:lnTo>
                  <a:pt x="108" y="318"/>
                </a:lnTo>
                <a:lnTo>
                  <a:pt x="108" y="319"/>
                </a:lnTo>
                <a:lnTo>
                  <a:pt x="107" y="319"/>
                </a:lnTo>
                <a:lnTo>
                  <a:pt x="106" y="319"/>
                </a:lnTo>
                <a:lnTo>
                  <a:pt x="106" y="318"/>
                </a:lnTo>
                <a:lnTo>
                  <a:pt x="105" y="318"/>
                </a:lnTo>
                <a:lnTo>
                  <a:pt x="105" y="319"/>
                </a:lnTo>
                <a:lnTo>
                  <a:pt x="104" y="319"/>
                </a:lnTo>
                <a:lnTo>
                  <a:pt x="104" y="320"/>
                </a:lnTo>
                <a:lnTo>
                  <a:pt x="103" y="320"/>
                </a:lnTo>
                <a:lnTo>
                  <a:pt x="102" y="320"/>
                </a:lnTo>
                <a:lnTo>
                  <a:pt x="101" y="321"/>
                </a:lnTo>
                <a:lnTo>
                  <a:pt x="100" y="321"/>
                </a:lnTo>
                <a:lnTo>
                  <a:pt x="100" y="322"/>
                </a:lnTo>
                <a:lnTo>
                  <a:pt x="100" y="323"/>
                </a:lnTo>
                <a:lnTo>
                  <a:pt x="100" y="324"/>
                </a:lnTo>
                <a:lnTo>
                  <a:pt x="99" y="324"/>
                </a:lnTo>
                <a:lnTo>
                  <a:pt x="99" y="323"/>
                </a:lnTo>
                <a:lnTo>
                  <a:pt x="98" y="322"/>
                </a:lnTo>
                <a:lnTo>
                  <a:pt x="98" y="321"/>
                </a:lnTo>
                <a:lnTo>
                  <a:pt x="98" y="320"/>
                </a:lnTo>
                <a:lnTo>
                  <a:pt x="97" y="321"/>
                </a:lnTo>
                <a:lnTo>
                  <a:pt x="96" y="320"/>
                </a:lnTo>
                <a:lnTo>
                  <a:pt x="96" y="321"/>
                </a:lnTo>
                <a:lnTo>
                  <a:pt x="95" y="320"/>
                </a:lnTo>
                <a:lnTo>
                  <a:pt x="94" y="320"/>
                </a:lnTo>
                <a:lnTo>
                  <a:pt x="94" y="319"/>
                </a:lnTo>
                <a:lnTo>
                  <a:pt x="93" y="318"/>
                </a:lnTo>
                <a:lnTo>
                  <a:pt x="92" y="318"/>
                </a:lnTo>
                <a:lnTo>
                  <a:pt x="92" y="317"/>
                </a:lnTo>
                <a:lnTo>
                  <a:pt x="91" y="317"/>
                </a:lnTo>
                <a:lnTo>
                  <a:pt x="91" y="316"/>
                </a:lnTo>
                <a:lnTo>
                  <a:pt x="90" y="316"/>
                </a:lnTo>
                <a:lnTo>
                  <a:pt x="89" y="316"/>
                </a:lnTo>
                <a:lnTo>
                  <a:pt x="88" y="316"/>
                </a:lnTo>
                <a:lnTo>
                  <a:pt x="88" y="315"/>
                </a:lnTo>
                <a:lnTo>
                  <a:pt x="88" y="314"/>
                </a:lnTo>
                <a:lnTo>
                  <a:pt x="89" y="314"/>
                </a:lnTo>
                <a:lnTo>
                  <a:pt x="89" y="313"/>
                </a:lnTo>
                <a:lnTo>
                  <a:pt x="88" y="313"/>
                </a:lnTo>
                <a:lnTo>
                  <a:pt x="87" y="312"/>
                </a:lnTo>
                <a:lnTo>
                  <a:pt x="88" y="312"/>
                </a:lnTo>
                <a:lnTo>
                  <a:pt x="87" y="312"/>
                </a:lnTo>
                <a:lnTo>
                  <a:pt x="87" y="311"/>
                </a:lnTo>
                <a:lnTo>
                  <a:pt x="87" y="310"/>
                </a:lnTo>
                <a:lnTo>
                  <a:pt x="86" y="309"/>
                </a:lnTo>
                <a:lnTo>
                  <a:pt x="85" y="310"/>
                </a:lnTo>
                <a:lnTo>
                  <a:pt x="84" y="310"/>
                </a:lnTo>
                <a:lnTo>
                  <a:pt x="84" y="309"/>
                </a:lnTo>
                <a:lnTo>
                  <a:pt x="83" y="309"/>
                </a:lnTo>
                <a:lnTo>
                  <a:pt x="83" y="308"/>
                </a:lnTo>
                <a:lnTo>
                  <a:pt x="83" y="307"/>
                </a:lnTo>
                <a:lnTo>
                  <a:pt x="84" y="306"/>
                </a:lnTo>
                <a:lnTo>
                  <a:pt x="84" y="305"/>
                </a:lnTo>
                <a:lnTo>
                  <a:pt x="83" y="304"/>
                </a:lnTo>
                <a:lnTo>
                  <a:pt x="83" y="303"/>
                </a:lnTo>
                <a:lnTo>
                  <a:pt x="82" y="303"/>
                </a:lnTo>
                <a:lnTo>
                  <a:pt x="82" y="302"/>
                </a:lnTo>
                <a:lnTo>
                  <a:pt x="82" y="301"/>
                </a:lnTo>
                <a:lnTo>
                  <a:pt x="82" y="300"/>
                </a:lnTo>
                <a:lnTo>
                  <a:pt x="82" y="299"/>
                </a:lnTo>
                <a:lnTo>
                  <a:pt x="81" y="299"/>
                </a:lnTo>
                <a:lnTo>
                  <a:pt x="82" y="299"/>
                </a:lnTo>
                <a:lnTo>
                  <a:pt x="82" y="298"/>
                </a:lnTo>
                <a:lnTo>
                  <a:pt x="81" y="298"/>
                </a:lnTo>
                <a:lnTo>
                  <a:pt x="81" y="297"/>
                </a:lnTo>
                <a:lnTo>
                  <a:pt x="81" y="295"/>
                </a:lnTo>
                <a:lnTo>
                  <a:pt x="80" y="295"/>
                </a:lnTo>
                <a:lnTo>
                  <a:pt x="80" y="294"/>
                </a:lnTo>
                <a:lnTo>
                  <a:pt x="79" y="294"/>
                </a:lnTo>
                <a:lnTo>
                  <a:pt x="79" y="295"/>
                </a:lnTo>
                <a:lnTo>
                  <a:pt x="78" y="295"/>
                </a:lnTo>
                <a:lnTo>
                  <a:pt x="78" y="297"/>
                </a:lnTo>
                <a:lnTo>
                  <a:pt x="68" y="288"/>
                </a:lnTo>
                <a:lnTo>
                  <a:pt x="62" y="292"/>
                </a:lnTo>
                <a:lnTo>
                  <a:pt x="61" y="292"/>
                </a:lnTo>
                <a:lnTo>
                  <a:pt x="61" y="293"/>
                </a:lnTo>
                <a:lnTo>
                  <a:pt x="60" y="293"/>
                </a:lnTo>
                <a:lnTo>
                  <a:pt x="59" y="293"/>
                </a:lnTo>
                <a:lnTo>
                  <a:pt x="59" y="292"/>
                </a:lnTo>
                <a:lnTo>
                  <a:pt x="58" y="292"/>
                </a:lnTo>
                <a:lnTo>
                  <a:pt x="57" y="291"/>
                </a:lnTo>
                <a:lnTo>
                  <a:pt x="57" y="292"/>
                </a:lnTo>
                <a:lnTo>
                  <a:pt x="57" y="291"/>
                </a:lnTo>
                <a:lnTo>
                  <a:pt x="56" y="291"/>
                </a:lnTo>
                <a:lnTo>
                  <a:pt x="56" y="290"/>
                </a:lnTo>
                <a:lnTo>
                  <a:pt x="56" y="289"/>
                </a:lnTo>
                <a:lnTo>
                  <a:pt x="55" y="289"/>
                </a:lnTo>
                <a:lnTo>
                  <a:pt x="55" y="288"/>
                </a:lnTo>
                <a:lnTo>
                  <a:pt x="54" y="288"/>
                </a:lnTo>
                <a:lnTo>
                  <a:pt x="53" y="289"/>
                </a:lnTo>
                <a:lnTo>
                  <a:pt x="52" y="289"/>
                </a:lnTo>
                <a:lnTo>
                  <a:pt x="52" y="288"/>
                </a:lnTo>
                <a:lnTo>
                  <a:pt x="51" y="288"/>
                </a:lnTo>
                <a:lnTo>
                  <a:pt x="50" y="288"/>
                </a:lnTo>
                <a:lnTo>
                  <a:pt x="50" y="287"/>
                </a:lnTo>
                <a:lnTo>
                  <a:pt x="50" y="285"/>
                </a:lnTo>
                <a:lnTo>
                  <a:pt x="49" y="285"/>
                </a:lnTo>
                <a:lnTo>
                  <a:pt x="48" y="285"/>
                </a:lnTo>
                <a:lnTo>
                  <a:pt x="48" y="284"/>
                </a:lnTo>
                <a:lnTo>
                  <a:pt x="48" y="283"/>
                </a:lnTo>
                <a:lnTo>
                  <a:pt x="47" y="283"/>
                </a:lnTo>
                <a:lnTo>
                  <a:pt x="46" y="283"/>
                </a:lnTo>
                <a:lnTo>
                  <a:pt x="45" y="283"/>
                </a:lnTo>
                <a:lnTo>
                  <a:pt x="44" y="282"/>
                </a:lnTo>
                <a:lnTo>
                  <a:pt x="45" y="282"/>
                </a:lnTo>
                <a:lnTo>
                  <a:pt x="45" y="281"/>
                </a:lnTo>
                <a:lnTo>
                  <a:pt x="44" y="280"/>
                </a:lnTo>
                <a:lnTo>
                  <a:pt x="43" y="281"/>
                </a:lnTo>
                <a:lnTo>
                  <a:pt x="42" y="281"/>
                </a:lnTo>
                <a:lnTo>
                  <a:pt x="42" y="280"/>
                </a:lnTo>
                <a:lnTo>
                  <a:pt x="41" y="280"/>
                </a:lnTo>
                <a:lnTo>
                  <a:pt x="40" y="280"/>
                </a:lnTo>
                <a:lnTo>
                  <a:pt x="40" y="279"/>
                </a:lnTo>
                <a:lnTo>
                  <a:pt x="40" y="278"/>
                </a:lnTo>
                <a:lnTo>
                  <a:pt x="39" y="278"/>
                </a:lnTo>
                <a:lnTo>
                  <a:pt x="39" y="277"/>
                </a:lnTo>
                <a:lnTo>
                  <a:pt x="39" y="276"/>
                </a:lnTo>
                <a:lnTo>
                  <a:pt x="38" y="276"/>
                </a:lnTo>
                <a:lnTo>
                  <a:pt x="37" y="276"/>
                </a:lnTo>
                <a:lnTo>
                  <a:pt x="37" y="275"/>
                </a:lnTo>
                <a:lnTo>
                  <a:pt x="37" y="274"/>
                </a:lnTo>
                <a:lnTo>
                  <a:pt x="36" y="273"/>
                </a:lnTo>
                <a:lnTo>
                  <a:pt x="36" y="274"/>
                </a:lnTo>
                <a:lnTo>
                  <a:pt x="35" y="273"/>
                </a:lnTo>
                <a:lnTo>
                  <a:pt x="35" y="272"/>
                </a:lnTo>
                <a:lnTo>
                  <a:pt x="34" y="272"/>
                </a:lnTo>
                <a:lnTo>
                  <a:pt x="34" y="271"/>
                </a:lnTo>
                <a:lnTo>
                  <a:pt x="33" y="270"/>
                </a:lnTo>
                <a:lnTo>
                  <a:pt x="33" y="269"/>
                </a:lnTo>
                <a:lnTo>
                  <a:pt x="32" y="269"/>
                </a:lnTo>
                <a:lnTo>
                  <a:pt x="32" y="268"/>
                </a:lnTo>
                <a:lnTo>
                  <a:pt x="31" y="268"/>
                </a:lnTo>
                <a:lnTo>
                  <a:pt x="31" y="267"/>
                </a:lnTo>
                <a:lnTo>
                  <a:pt x="30" y="267"/>
                </a:lnTo>
                <a:lnTo>
                  <a:pt x="30" y="264"/>
                </a:lnTo>
                <a:lnTo>
                  <a:pt x="30" y="263"/>
                </a:lnTo>
                <a:lnTo>
                  <a:pt x="30" y="262"/>
                </a:lnTo>
                <a:lnTo>
                  <a:pt x="31" y="262"/>
                </a:lnTo>
                <a:lnTo>
                  <a:pt x="31" y="261"/>
                </a:lnTo>
                <a:lnTo>
                  <a:pt x="30" y="261"/>
                </a:lnTo>
                <a:lnTo>
                  <a:pt x="29" y="261"/>
                </a:lnTo>
                <a:lnTo>
                  <a:pt x="28" y="261"/>
                </a:lnTo>
                <a:lnTo>
                  <a:pt x="27" y="261"/>
                </a:lnTo>
                <a:lnTo>
                  <a:pt x="27" y="260"/>
                </a:lnTo>
                <a:lnTo>
                  <a:pt x="28" y="260"/>
                </a:lnTo>
                <a:lnTo>
                  <a:pt x="28" y="259"/>
                </a:lnTo>
                <a:lnTo>
                  <a:pt x="27" y="259"/>
                </a:lnTo>
                <a:lnTo>
                  <a:pt x="27" y="258"/>
                </a:lnTo>
                <a:lnTo>
                  <a:pt x="27" y="257"/>
                </a:lnTo>
                <a:lnTo>
                  <a:pt x="28" y="257"/>
                </a:lnTo>
                <a:lnTo>
                  <a:pt x="28" y="256"/>
                </a:lnTo>
                <a:lnTo>
                  <a:pt x="27" y="256"/>
                </a:lnTo>
                <a:lnTo>
                  <a:pt x="27" y="255"/>
                </a:lnTo>
                <a:lnTo>
                  <a:pt x="28" y="255"/>
                </a:lnTo>
                <a:lnTo>
                  <a:pt x="27" y="255"/>
                </a:lnTo>
                <a:lnTo>
                  <a:pt x="27" y="254"/>
                </a:lnTo>
                <a:lnTo>
                  <a:pt x="27" y="253"/>
                </a:lnTo>
                <a:lnTo>
                  <a:pt x="28" y="252"/>
                </a:lnTo>
                <a:lnTo>
                  <a:pt x="27" y="252"/>
                </a:lnTo>
                <a:lnTo>
                  <a:pt x="27" y="251"/>
                </a:lnTo>
                <a:lnTo>
                  <a:pt x="26" y="251"/>
                </a:lnTo>
                <a:lnTo>
                  <a:pt x="26" y="250"/>
                </a:lnTo>
                <a:lnTo>
                  <a:pt x="25" y="250"/>
                </a:lnTo>
                <a:lnTo>
                  <a:pt x="25" y="249"/>
                </a:lnTo>
                <a:lnTo>
                  <a:pt x="25" y="248"/>
                </a:lnTo>
                <a:lnTo>
                  <a:pt x="24" y="248"/>
                </a:lnTo>
                <a:lnTo>
                  <a:pt x="24" y="247"/>
                </a:lnTo>
                <a:lnTo>
                  <a:pt x="25" y="247"/>
                </a:lnTo>
                <a:lnTo>
                  <a:pt x="25" y="246"/>
                </a:lnTo>
                <a:lnTo>
                  <a:pt x="24" y="246"/>
                </a:lnTo>
                <a:lnTo>
                  <a:pt x="25" y="246"/>
                </a:lnTo>
                <a:lnTo>
                  <a:pt x="25" y="245"/>
                </a:lnTo>
                <a:lnTo>
                  <a:pt x="25" y="244"/>
                </a:lnTo>
                <a:lnTo>
                  <a:pt x="25" y="243"/>
                </a:lnTo>
                <a:lnTo>
                  <a:pt x="25" y="242"/>
                </a:lnTo>
                <a:lnTo>
                  <a:pt x="25" y="241"/>
                </a:lnTo>
                <a:lnTo>
                  <a:pt x="25" y="240"/>
                </a:lnTo>
                <a:lnTo>
                  <a:pt x="25" y="239"/>
                </a:lnTo>
                <a:lnTo>
                  <a:pt x="24" y="239"/>
                </a:lnTo>
                <a:lnTo>
                  <a:pt x="24" y="238"/>
                </a:lnTo>
                <a:lnTo>
                  <a:pt x="24" y="237"/>
                </a:lnTo>
                <a:lnTo>
                  <a:pt x="24" y="236"/>
                </a:lnTo>
                <a:lnTo>
                  <a:pt x="25" y="236"/>
                </a:lnTo>
                <a:lnTo>
                  <a:pt x="25" y="235"/>
                </a:lnTo>
                <a:lnTo>
                  <a:pt x="25" y="234"/>
                </a:lnTo>
                <a:lnTo>
                  <a:pt x="24" y="233"/>
                </a:lnTo>
                <a:lnTo>
                  <a:pt x="24" y="232"/>
                </a:lnTo>
                <a:lnTo>
                  <a:pt x="25" y="232"/>
                </a:lnTo>
                <a:lnTo>
                  <a:pt x="25" y="231"/>
                </a:lnTo>
                <a:lnTo>
                  <a:pt x="25" y="230"/>
                </a:lnTo>
                <a:lnTo>
                  <a:pt x="25" y="229"/>
                </a:lnTo>
                <a:lnTo>
                  <a:pt x="25" y="227"/>
                </a:lnTo>
                <a:lnTo>
                  <a:pt x="25" y="225"/>
                </a:lnTo>
                <a:lnTo>
                  <a:pt x="26" y="223"/>
                </a:lnTo>
                <a:lnTo>
                  <a:pt x="27" y="221"/>
                </a:lnTo>
                <a:lnTo>
                  <a:pt x="28" y="220"/>
                </a:lnTo>
                <a:lnTo>
                  <a:pt x="28" y="219"/>
                </a:lnTo>
                <a:lnTo>
                  <a:pt x="30" y="218"/>
                </a:lnTo>
                <a:lnTo>
                  <a:pt x="31" y="218"/>
                </a:lnTo>
                <a:lnTo>
                  <a:pt x="31" y="217"/>
                </a:lnTo>
                <a:lnTo>
                  <a:pt x="33" y="216"/>
                </a:lnTo>
                <a:lnTo>
                  <a:pt x="33" y="215"/>
                </a:lnTo>
                <a:lnTo>
                  <a:pt x="34" y="215"/>
                </a:lnTo>
                <a:lnTo>
                  <a:pt x="35" y="213"/>
                </a:lnTo>
                <a:lnTo>
                  <a:pt x="35" y="212"/>
                </a:lnTo>
                <a:lnTo>
                  <a:pt x="34" y="210"/>
                </a:lnTo>
                <a:lnTo>
                  <a:pt x="34" y="209"/>
                </a:lnTo>
                <a:lnTo>
                  <a:pt x="33" y="208"/>
                </a:lnTo>
                <a:lnTo>
                  <a:pt x="34" y="207"/>
                </a:lnTo>
                <a:lnTo>
                  <a:pt x="34" y="206"/>
                </a:lnTo>
                <a:lnTo>
                  <a:pt x="34" y="205"/>
                </a:lnTo>
                <a:lnTo>
                  <a:pt x="35" y="205"/>
                </a:lnTo>
                <a:lnTo>
                  <a:pt x="36" y="204"/>
                </a:lnTo>
                <a:lnTo>
                  <a:pt x="37" y="204"/>
                </a:lnTo>
                <a:lnTo>
                  <a:pt x="37" y="203"/>
                </a:lnTo>
                <a:lnTo>
                  <a:pt x="37" y="201"/>
                </a:lnTo>
                <a:lnTo>
                  <a:pt x="37" y="200"/>
                </a:lnTo>
                <a:lnTo>
                  <a:pt x="37" y="199"/>
                </a:lnTo>
                <a:lnTo>
                  <a:pt x="36" y="197"/>
                </a:lnTo>
                <a:lnTo>
                  <a:pt x="36" y="195"/>
                </a:lnTo>
                <a:lnTo>
                  <a:pt x="35" y="196"/>
                </a:lnTo>
                <a:lnTo>
                  <a:pt x="34" y="196"/>
                </a:lnTo>
                <a:lnTo>
                  <a:pt x="33" y="196"/>
                </a:lnTo>
                <a:lnTo>
                  <a:pt x="31" y="195"/>
                </a:lnTo>
                <a:lnTo>
                  <a:pt x="31" y="196"/>
                </a:lnTo>
                <a:lnTo>
                  <a:pt x="31" y="197"/>
                </a:lnTo>
                <a:lnTo>
                  <a:pt x="31" y="198"/>
                </a:lnTo>
                <a:lnTo>
                  <a:pt x="30" y="198"/>
                </a:lnTo>
                <a:lnTo>
                  <a:pt x="30" y="199"/>
                </a:lnTo>
                <a:lnTo>
                  <a:pt x="28" y="199"/>
                </a:lnTo>
                <a:lnTo>
                  <a:pt x="28" y="200"/>
                </a:lnTo>
                <a:lnTo>
                  <a:pt x="1" y="198"/>
                </a:lnTo>
                <a:lnTo>
                  <a:pt x="0" y="197"/>
                </a:lnTo>
                <a:lnTo>
                  <a:pt x="1" y="197"/>
                </a:lnTo>
                <a:lnTo>
                  <a:pt x="1" y="196"/>
                </a:lnTo>
                <a:lnTo>
                  <a:pt x="0" y="196"/>
                </a:lnTo>
                <a:lnTo>
                  <a:pt x="1" y="195"/>
                </a:lnTo>
                <a:lnTo>
                  <a:pt x="0" y="195"/>
                </a:lnTo>
                <a:lnTo>
                  <a:pt x="0" y="194"/>
                </a:lnTo>
                <a:lnTo>
                  <a:pt x="0" y="193"/>
                </a:lnTo>
                <a:lnTo>
                  <a:pt x="1" y="193"/>
                </a:lnTo>
                <a:lnTo>
                  <a:pt x="1" y="192"/>
                </a:lnTo>
                <a:lnTo>
                  <a:pt x="2" y="191"/>
                </a:lnTo>
                <a:lnTo>
                  <a:pt x="2" y="190"/>
                </a:lnTo>
                <a:lnTo>
                  <a:pt x="2" y="189"/>
                </a:lnTo>
                <a:lnTo>
                  <a:pt x="3" y="188"/>
                </a:lnTo>
                <a:lnTo>
                  <a:pt x="4" y="187"/>
                </a:lnTo>
                <a:lnTo>
                  <a:pt x="5" y="187"/>
                </a:lnTo>
                <a:lnTo>
                  <a:pt x="5" y="186"/>
                </a:lnTo>
                <a:lnTo>
                  <a:pt x="6" y="185"/>
                </a:lnTo>
                <a:lnTo>
                  <a:pt x="7" y="185"/>
                </a:lnTo>
                <a:lnTo>
                  <a:pt x="7" y="183"/>
                </a:lnTo>
                <a:lnTo>
                  <a:pt x="7" y="182"/>
                </a:lnTo>
                <a:lnTo>
                  <a:pt x="7" y="181"/>
                </a:lnTo>
                <a:lnTo>
                  <a:pt x="8" y="181"/>
                </a:lnTo>
                <a:lnTo>
                  <a:pt x="9" y="180"/>
                </a:lnTo>
                <a:lnTo>
                  <a:pt x="9" y="179"/>
                </a:lnTo>
                <a:lnTo>
                  <a:pt x="8" y="178"/>
                </a:lnTo>
                <a:lnTo>
                  <a:pt x="8" y="177"/>
                </a:lnTo>
                <a:lnTo>
                  <a:pt x="9" y="176"/>
                </a:lnTo>
                <a:lnTo>
                  <a:pt x="10" y="175"/>
                </a:lnTo>
                <a:lnTo>
                  <a:pt x="10" y="176"/>
                </a:lnTo>
                <a:lnTo>
                  <a:pt x="11" y="176"/>
                </a:lnTo>
                <a:lnTo>
                  <a:pt x="12" y="175"/>
                </a:lnTo>
                <a:lnTo>
                  <a:pt x="11" y="174"/>
                </a:lnTo>
                <a:lnTo>
                  <a:pt x="13" y="173"/>
                </a:lnTo>
                <a:lnTo>
                  <a:pt x="14" y="172"/>
                </a:lnTo>
                <a:lnTo>
                  <a:pt x="15" y="172"/>
                </a:lnTo>
                <a:lnTo>
                  <a:pt x="16" y="172"/>
                </a:lnTo>
                <a:lnTo>
                  <a:pt x="16" y="171"/>
                </a:lnTo>
                <a:lnTo>
                  <a:pt x="16" y="170"/>
                </a:lnTo>
                <a:lnTo>
                  <a:pt x="17" y="170"/>
                </a:lnTo>
                <a:lnTo>
                  <a:pt x="18" y="170"/>
                </a:lnTo>
                <a:lnTo>
                  <a:pt x="19" y="170"/>
                </a:lnTo>
                <a:lnTo>
                  <a:pt x="20" y="170"/>
                </a:lnTo>
                <a:lnTo>
                  <a:pt x="21" y="170"/>
                </a:lnTo>
                <a:lnTo>
                  <a:pt x="23" y="170"/>
                </a:lnTo>
                <a:lnTo>
                  <a:pt x="24" y="169"/>
                </a:lnTo>
                <a:lnTo>
                  <a:pt x="25" y="169"/>
                </a:lnTo>
                <a:lnTo>
                  <a:pt x="26" y="168"/>
                </a:lnTo>
                <a:lnTo>
                  <a:pt x="27" y="168"/>
                </a:lnTo>
                <a:lnTo>
                  <a:pt x="28" y="167"/>
                </a:lnTo>
                <a:lnTo>
                  <a:pt x="29" y="167"/>
                </a:lnTo>
                <a:lnTo>
                  <a:pt x="30" y="166"/>
                </a:lnTo>
                <a:lnTo>
                  <a:pt x="31" y="166"/>
                </a:lnTo>
                <a:lnTo>
                  <a:pt x="32" y="166"/>
                </a:lnTo>
                <a:lnTo>
                  <a:pt x="32" y="165"/>
                </a:lnTo>
                <a:lnTo>
                  <a:pt x="32" y="166"/>
                </a:lnTo>
                <a:lnTo>
                  <a:pt x="32" y="165"/>
                </a:lnTo>
                <a:lnTo>
                  <a:pt x="32" y="166"/>
                </a:lnTo>
                <a:lnTo>
                  <a:pt x="33" y="166"/>
                </a:lnTo>
                <a:lnTo>
                  <a:pt x="33" y="167"/>
                </a:lnTo>
                <a:lnTo>
                  <a:pt x="34" y="167"/>
                </a:lnTo>
                <a:lnTo>
                  <a:pt x="34" y="168"/>
                </a:lnTo>
                <a:lnTo>
                  <a:pt x="35" y="168"/>
                </a:lnTo>
                <a:lnTo>
                  <a:pt x="36" y="168"/>
                </a:lnTo>
                <a:lnTo>
                  <a:pt x="37" y="168"/>
                </a:lnTo>
                <a:lnTo>
                  <a:pt x="37" y="169"/>
                </a:lnTo>
                <a:lnTo>
                  <a:pt x="38" y="169"/>
                </a:lnTo>
                <a:lnTo>
                  <a:pt x="38" y="170"/>
                </a:lnTo>
                <a:lnTo>
                  <a:pt x="39" y="170"/>
                </a:lnTo>
                <a:lnTo>
                  <a:pt x="39" y="171"/>
                </a:lnTo>
                <a:lnTo>
                  <a:pt x="38" y="171"/>
                </a:lnTo>
                <a:lnTo>
                  <a:pt x="38" y="172"/>
                </a:lnTo>
                <a:lnTo>
                  <a:pt x="38" y="173"/>
                </a:lnTo>
                <a:lnTo>
                  <a:pt x="39" y="173"/>
                </a:lnTo>
                <a:lnTo>
                  <a:pt x="38" y="173"/>
                </a:lnTo>
                <a:lnTo>
                  <a:pt x="39" y="174"/>
                </a:lnTo>
                <a:lnTo>
                  <a:pt x="38" y="174"/>
                </a:lnTo>
                <a:lnTo>
                  <a:pt x="39" y="174"/>
                </a:lnTo>
                <a:lnTo>
                  <a:pt x="38" y="174"/>
                </a:lnTo>
                <a:lnTo>
                  <a:pt x="39" y="175"/>
                </a:lnTo>
                <a:lnTo>
                  <a:pt x="40" y="175"/>
                </a:lnTo>
                <a:lnTo>
                  <a:pt x="40" y="176"/>
                </a:lnTo>
                <a:lnTo>
                  <a:pt x="41" y="176"/>
                </a:lnTo>
                <a:lnTo>
                  <a:pt x="41" y="177"/>
                </a:lnTo>
                <a:lnTo>
                  <a:pt x="42" y="177"/>
                </a:lnTo>
                <a:lnTo>
                  <a:pt x="43" y="177"/>
                </a:lnTo>
                <a:lnTo>
                  <a:pt x="42" y="177"/>
                </a:lnTo>
                <a:lnTo>
                  <a:pt x="43" y="177"/>
                </a:lnTo>
                <a:lnTo>
                  <a:pt x="44" y="177"/>
                </a:lnTo>
                <a:lnTo>
                  <a:pt x="44" y="178"/>
                </a:lnTo>
                <a:lnTo>
                  <a:pt x="44" y="177"/>
                </a:lnTo>
                <a:lnTo>
                  <a:pt x="44" y="178"/>
                </a:lnTo>
                <a:lnTo>
                  <a:pt x="45" y="178"/>
                </a:lnTo>
                <a:lnTo>
                  <a:pt x="45" y="177"/>
                </a:lnTo>
                <a:lnTo>
                  <a:pt x="45" y="178"/>
                </a:lnTo>
                <a:lnTo>
                  <a:pt x="45" y="177"/>
                </a:lnTo>
                <a:lnTo>
                  <a:pt x="45" y="178"/>
                </a:lnTo>
                <a:lnTo>
                  <a:pt x="46" y="178"/>
                </a:lnTo>
                <a:lnTo>
                  <a:pt x="47" y="178"/>
                </a:lnTo>
                <a:lnTo>
                  <a:pt x="48" y="178"/>
                </a:lnTo>
                <a:lnTo>
                  <a:pt x="49" y="178"/>
                </a:lnTo>
                <a:lnTo>
                  <a:pt x="49" y="177"/>
                </a:lnTo>
                <a:lnTo>
                  <a:pt x="49" y="176"/>
                </a:lnTo>
                <a:lnTo>
                  <a:pt x="49" y="175"/>
                </a:lnTo>
                <a:lnTo>
                  <a:pt x="49" y="174"/>
                </a:lnTo>
                <a:lnTo>
                  <a:pt x="49" y="173"/>
                </a:lnTo>
                <a:lnTo>
                  <a:pt x="48" y="172"/>
                </a:lnTo>
                <a:lnTo>
                  <a:pt x="48" y="171"/>
                </a:lnTo>
                <a:lnTo>
                  <a:pt x="48" y="170"/>
                </a:lnTo>
                <a:lnTo>
                  <a:pt x="47" y="169"/>
                </a:lnTo>
                <a:lnTo>
                  <a:pt x="48" y="169"/>
                </a:lnTo>
                <a:lnTo>
                  <a:pt x="48" y="168"/>
                </a:lnTo>
                <a:lnTo>
                  <a:pt x="48" y="167"/>
                </a:lnTo>
                <a:lnTo>
                  <a:pt x="49" y="167"/>
                </a:lnTo>
                <a:lnTo>
                  <a:pt x="49" y="166"/>
                </a:lnTo>
                <a:lnTo>
                  <a:pt x="49" y="165"/>
                </a:lnTo>
                <a:lnTo>
                  <a:pt x="52" y="164"/>
                </a:lnTo>
                <a:lnTo>
                  <a:pt x="53" y="162"/>
                </a:lnTo>
                <a:lnTo>
                  <a:pt x="53" y="161"/>
                </a:lnTo>
                <a:lnTo>
                  <a:pt x="54" y="161"/>
                </a:lnTo>
                <a:lnTo>
                  <a:pt x="54" y="160"/>
                </a:lnTo>
                <a:lnTo>
                  <a:pt x="54" y="161"/>
                </a:lnTo>
                <a:lnTo>
                  <a:pt x="55" y="161"/>
                </a:lnTo>
                <a:lnTo>
                  <a:pt x="56" y="162"/>
                </a:lnTo>
                <a:lnTo>
                  <a:pt x="57" y="161"/>
                </a:lnTo>
                <a:lnTo>
                  <a:pt x="61" y="161"/>
                </a:lnTo>
                <a:lnTo>
                  <a:pt x="62" y="161"/>
                </a:lnTo>
                <a:lnTo>
                  <a:pt x="62" y="160"/>
                </a:lnTo>
                <a:lnTo>
                  <a:pt x="65" y="161"/>
                </a:lnTo>
                <a:lnTo>
                  <a:pt x="65" y="160"/>
                </a:lnTo>
                <a:lnTo>
                  <a:pt x="66" y="160"/>
                </a:lnTo>
                <a:lnTo>
                  <a:pt x="66" y="159"/>
                </a:lnTo>
                <a:lnTo>
                  <a:pt x="65" y="159"/>
                </a:lnTo>
                <a:lnTo>
                  <a:pt x="64" y="159"/>
                </a:lnTo>
                <a:lnTo>
                  <a:pt x="64" y="158"/>
                </a:lnTo>
                <a:lnTo>
                  <a:pt x="64" y="157"/>
                </a:lnTo>
                <a:lnTo>
                  <a:pt x="63" y="157"/>
                </a:lnTo>
                <a:lnTo>
                  <a:pt x="62" y="157"/>
                </a:lnTo>
                <a:lnTo>
                  <a:pt x="62" y="152"/>
                </a:lnTo>
                <a:lnTo>
                  <a:pt x="63" y="152"/>
                </a:lnTo>
                <a:lnTo>
                  <a:pt x="63" y="153"/>
                </a:lnTo>
                <a:lnTo>
                  <a:pt x="64" y="153"/>
                </a:lnTo>
                <a:lnTo>
                  <a:pt x="65" y="153"/>
                </a:lnTo>
                <a:lnTo>
                  <a:pt x="66" y="153"/>
                </a:lnTo>
                <a:lnTo>
                  <a:pt x="67" y="154"/>
                </a:lnTo>
                <a:lnTo>
                  <a:pt x="68" y="154"/>
                </a:lnTo>
                <a:lnTo>
                  <a:pt x="68" y="155"/>
                </a:lnTo>
                <a:lnTo>
                  <a:pt x="69" y="155"/>
                </a:lnTo>
                <a:lnTo>
                  <a:pt x="70" y="155"/>
                </a:lnTo>
                <a:lnTo>
                  <a:pt x="70" y="154"/>
                </a:lnTo>
                <a:lnTo>
                  <a:pt x="70" y="153"/>
                </a:lnTo>
                <a:lnTo>
                  <a:pt x="71" y="152"/>
                </a:lnTo>
                <a:lnTo>
                  <a:pt x="71" y="151"/>
                </a:lnTo>
                <a:lnTo>
                  <a:pt x="71" y="150"/>
                </a:lnTo>
                <a:lnTo>
                  <a:pt x="71" y="149"/>
                </a:lnTo>
                <a:lnTo>
                  <a:pt x="62" y="141"/>
                </a:lnTo>
                <a:lnTo>
                  <a:pt x="64" y="138"/>
                </a:lnTo>
                <a:lnTo>
                  <a:pt x="64" y="139"/>
                </a:lnTo>
                <a:lnTo>
                  <a:pt x="65" y="139"/>
                </a:lnTo>
                <a:lnTo>
                  <a:pt x="65" y="140"/>
                </a:lnTo>
                <a:lnTo>
                  <a:pt x="66" y="140"/>
                </a:lnTo>
                <a:lnTo>
                  <a:pt x="67" y="140"/>
                </a:lnTo>
                <a:lnTo>
                  <a:pt x="68" y="140"/>
                </a:lnTo>
                <a:lnTo>
                  <a:pt x="68" y="139"/>
                </a:lnTo>
                <a:lnTo>
                  <a:pt x="67" y="138"/>
                </a:lnTo>
                <a:lnTo>
                  <a:pt x="67" y="137"/>
                </a:lnTo>
                <a:lnTo>
                  <a:pt x="67" y="135"/>
                </a:lnTo>
                <a:lnTo>
                  <a:pt x="68" y="134"/>
                </a:lnTo>
                <a:lnTo>
                  <a:pt x="69" y="134"/>
                </a:lnTo>
                <a:lnTo>
                  <a:pt x="69" y="135"/>
                </a:lnTo>
                <a:lnTo>
                  <a:pt x="70" y="135"/>
                </a:lnTo>
                <a:lnTo>
                  <a:pt x="71" y="135"/>
                </a:lnTo>
                <a:lnTo>
                  <a:pt x="72" y="136"/>
                </a:lnTo>
                <a:lnTo>
                  <a:pt x="72" y="135"/>
                </a:lnTo>
                <a:lnTo>
                  <a:pt x="72" y="136"/>
                </a:lnTo>
                <a:lnTo>
                  <a:pt x="73" y="136"/>
                </a:lnTo>
                <a:lnTo>
                  <a:pt x="74" y="137"/>
                </a:lnTo>
                <a:lnTo>
                  <a:pt x="73" y="138"/>
                </a:lnTo>
                <a:lnTo>
                  <a:pt x="74" y="138"/>
                </a:lnTo>
                <a:lnTo>
                  <a:pt x="73" y="138"/>
                </a:lnTo>
                <a:lnTo>
                  <a:pt x="73" y="139"/>
                </a:lnTo>
                <a:lnTo>
                  <a:pt x="72" y="139"/>
                </a:lnTo>
                <a:lnTo>
                  <a:pt x="72" y="140"/>
                </a:lnTo>
                <a:lnTo>
                  <a:pt x="73" y="140"/>
                </a:lnTo>
                <a:lnTo>
                  <a:pt x="74" y="140"/>
                </a:lnTo>
                <a:lnTo>
                  <a:pt x="74" y="141"/>
                </a:lnTo>
                <a:lnTo>
                  <a:pt x="74" y="142"/>
                </a:lnTo>
                <a:lnTo>
                  <a:pt x="74" y="141"/>
                </a:lnTo>
                <a:lnTo>
                  <a:pt x="74" y="142"/>
                </a:lnTo>
                <a:lnTo>
                  <a:pt x="74" y="143"/>
                </a:lnTo>
                <a:lnTo>
                  <a:pt x="74" y="144"/>
                </a:lnTo>
                <a:lnTo>
                  <a:pt x="75" y="143"/>
                </a:lnTo>
                <a:lnTo>
                  <a:pt x="75" y="144"/>
                </a:lnTo>
                <a:lnTo>
                  <a:pt x="74" y="144"/>
                </a:lnTo>
                <a:lnTo>
                  <a:pt x="75" y="144"/>
                </a:lnTo>
                <a:lnTo>
                  <a:pt x="74" y="144"/>
                </a:lnTo>
                <a:lnTo>
                  <a:pt x="75" y="145"/>
                </a:lnTo>
                <a:lnTo>
                  <a:pt x="76" y="145"/>
                </a:lnTo>
                <a:lnTo>
                  <a:pt x="76" y="146"/>
                </a:lnTo>
                <a:lnTo>
                  <a:pt x="77" y="146"/>
                </a:lnTo>
                <a:lnTo>
                  <a:pt x="77" y="147"/>
                </a:lnTo>
                <a:lnTo>
                  <a:pt x="77" y="148"/>
                </a:lnTo>
                <a:lnTo>
                  <a:pt x="77" y="147"/>
                </a:lnTo>
                <a:lnTo>
                  <a:pt x="76" y="148"/>
                </a:lnTo>
                <a:lnTo>
                  <a:pt x="76" y="149"/>
                </a:lnTo>
                <a:lnTo>
                  <a:pt x="76" y="150"/>
                </a:lnTo>
                <a:lnTo>
                  <a:pt x="75" y="149"/>
                </a:lnTo>
                <a:lnTo>
                  <a:pt x="75" y="150"/>
                </a:lnTo>
                <a:lnTo>
                  <a:pt x="75" y="151"/>
                </a:lnTo>
                <a:lnTo>
                  <a:pt x="75" y="150"/>
                </a:lnTo>
                <a:lnTo>
                  <a:pt x="75" y="151"/>
                </a:lnTo>
                <a:lnTo>
                  <a:pt x="75" y="152"/>
                </a:lnTo>
                <a:lnTo>
                  <a:pt x="75" y="153"/>
                </a:lnTo>
                <a:lnTo>
                  <a:pt x="75" y="154"/>
                </a:lnTo>
                <a:lnTo>
                  <a:pt x="75" y="155"/>
                </a:lnTo>
                <a:lnTo>
                  <a:pt x="75" y="156"/>
                </a:lnTo>
                <a:lnTo>
                  <a:pt x="76" y="156"/>
                </a:lnTo>
                <a:lnTo>
                  <a:pt x="76" y="157"/>
                </a:lnTo>
                <a:lnTo>
                  <a:pt x="76" y="156"/>
                </a:lnTo>
                <a:lnTo>
                  <a:pt x="76" y="157"/>
                </a:lnTo>
                <a:lnTo>
                  <a:pt x="76" y="158"/>
                </a:lnTo>
                <a:lnTo>
                  <a:pt x="75" y="158"/>
                </a:lnTo>
                <a:lnTo>
                  <a:pt x="76" y="158"/>
                </a:lnTo>
                <a:lnTo>
                  <a:pt x="76" y="159"/>
                </a:lnTo>
                <a:lnTo>
                  <a:pt x="75" y="159"/>
                </a:lnTo>
                <a:lnTo>
                  <a:pt x="76" y="159"/>
                </a:lnTo>
                <a:lnTo>
                  <a:pt x="76" y="160"/>
                </a:lnTo>
                <a:lnTo>
                  <a:pt x="76" y="161"/>
                </a:lnTo>
                <a:lnTo>
                  <a:pt x="77" y="161"/>
                </a:lnTo>
                <a:lnTo>
                  <a:pt x="76" y="161"/>
                </a:lnTo>
                <a:lnTo>
                  <a:pt x="76" y="162"/>
                </a:lnTo>
                <a:lnTo>
                  <a:pt x="77" y="162"/>
                </a:lnTo>
                <a:lnTo>
                  <a:pt x="77" y="163"/>
                </a:lnTo>
                <a:lnTo>
                  <a:pt x="76" y="163"/>
                </a:lnTo>
                <a:lnTo>
                  <a:pt x="77" y="163"/>
                </a:lnTo>
                <a:lnTo>
                  <a:pt x="76" y="164"/>
                </a:lnTo>
                <a:lnTo>
                  <a:pt x="77" y="164"/>
                </a:lnTo>
                <a:lnTo>
                  <a:pt x="77" y="165"/>
                </a:lnTo>
                <a:lnTo>
                  <a:pt x="78" y="165"/>
                </a:lnTo>
                <a:lnTo>
                  <a:pt x="78" y="166"/>
                </a:lnTo>
                <a:lnTo>
                  <a:pt x="79" y="166"/>
                </a:lnTo>
                <a:lnTo>
                  <a:pt x="79" y="167"/>
                </a:lnTo>
                <a:lnTo>
                  <a:pt x="79" y="166"/>
                </a:lnTo>
                <a:lnTo>
                  <a:pt x="79" y="167"/>
                </a:lnTo>
                <a:lnTo>
                  <a:pt x="79" y="166"/>
                </a:lnTo>
                <a:lnTo>
                  <a:pt x="79" y="167"/>
                </a:lnTo>
                <a:lnTo>
                  <a:pt x="79" y="168"/>
                </a:lnTo>
                <a:lnTo>
                  <a:pt x="79" y="167"/>
                </a:lnTo>
                <a:lnTo>
                  <a:pt x="79" y="168"/>
                </a:lnTo>
                <a:lnTo>
                  <a:pt x="79" y="169"/>
                </a:lnTo>
                <a:lnTo>
                  <a:pt x="80" y="170"/>
                </a:lnTo>
                <a:lnTo>
                  <a:pt x="80" y="171"/>
                </a:lnTo>
                <a:lnTo>
                  <a:pt x="81" y="171"/>
                </a:lnTo>
                <a:lnTo>
                  <a:pt x="81" y="172"/>
                </a:lnTo>
                <a:lnTo>
                  <a:pt x="82" y="172"/>
                </a:lnTo>
                <a:lnTo>
                  <a:pt x="82" y="173"/>
                </a:lnTo>
                <a:lnTo>
                  <a:pt x="82" y="174"/>
                </a:lnTo>
                <a:lnTo>
                  <a:pt x="83" y="174"/>
                </a:lnTo>
                <a:lnTo>
                  <a:pt x="83" y="175"/>
                </a:lnTo>
                <a:lnTo>
                  <a:pt x="82" y="175"/>
                </a:lnTo>
                <a:lnTo>
                  <a:pt x="83" y="175"/>
                </a:lnTo>
                <a:lnTo>
                  <a:pt x="83" y="174"/>
                </a:lnTo>
                <a:lnTo>
                  <a:pt x="84" y="174"/>
                </a:lnTo>
                <a:lnTo>
                  <a:pt x="83" y="173"/>
                </a:lnTo>
                <a:lnTo>
                  <a:pt x="84" y="173"/>
                </a:lnTo>
                <a:lnTo>
                  <a:pt x="84" y="172"/>
                </a:lnTo>
                <a:lnTo>
                  <a:pt x="85" y="171"/>
                </a:lnTo>
                <a:lnTo>
                  <a:pt x="86" y="170"/>
                </a:lnTo>
                <a:lnTo>
                  <a:pt x="87" y="169"/>
                </a:lnTo>
                <a:lnTo>
                  <a:pt x="87" y="168"/>
                </a:lnTo>
                <a:lnTo>
                  <a:pt x="88" y="168"/>
                </a:lnTo>
                <a:lnTo>
                  <a:pt x="87" y="168"/>
                </a:lnTo>
                <a:lnTo>
                  <a:pt x="87" y="167"/>
                </a:lnTo>
                <a:lnTo>
                  <a:pt x="88" y="167"/>
                </a:lnTo>
                <a:lnTo>
                  <a:pt x="87" y="167"/>
                </a:lnTo>
                <a:lnTo>
                  <a:pt x="87" y="166"/>
                </a:lnTo>
                <a:lnTo>
                  <a:pt x="88" y="166"/>
                </a:lnTo>
                <a:lnTo>
                  <a:pt x="88" y="165"/>
                </a:lnTo>
                <a:lnTo>
                  <a:pt x="87" y="165"/>
                </a:lnTo>
                <a:lnTo>
                  <a:pt x="88" y="165"/>
                </a:lnTo>
                <a:lnTo>
                  <a:pt x="87" y="164"/>
                </a:lnTo>
                <a:lnTo>
                  <a:pt x="88" y="164"/>
                </a:lnTo>
                <a:lnTo>
                  <a:pt x="87" y="164"/>
                </a:lnTo>
                <a:lnTo>
                  <a:pt x="88" y="163"/>
                </a:lnTo>
                <a:lnTo>
                  <a:pt x="87" y="163"/>
                </a:lnTo>
                <a:lnTo>
                  <a:pt x="87" y="164"/>
                </a:lnTo>
                <a:lnTo>
                  <a:pt x="87" y="163"/>
                </a:lnTo>
                <a:lnTo>
                  <a:pt x="87" y="164"/>
                </a:lnTo>
                <a:lnTo>
                  <a:pt x="87" y="163"/>
                </a:lnTo>
                <a:lnTo>
                  <a:pt x="87" y="162"/>
                </a:lnTo>
                <a:lnTo>
                  <a:pt x="87" y="161"/>
                </a:lnTo>
                <a:lnTo>
                  <a:pt x="87" y="162"/>
                </a:lnTo>
                <a:lnTo>
                  <a:pt x="87" y="161"/>
                </a:lnTo>
                <a:lnTo>
                  <a:pt x="86" y="161"/>
                </a:lnTo>
                <a:lnTo>
                  <a:pt x="87" y="160"/>
                </a:lnTo>
                <a:lnTo>
                  <a:pt x="87" y="159"/>
                </a:lnTo>
                <a:lnTo>
                  <a:pt x="87" y="158"/>
                </a:lnTo>
                <a:lnTo>
                  <a:pt x="88" y="158"/>
                </a:lnTo>
                <a:lnTo>
                  <a:pt x="87" y="158"/>
                </a:lnTo>
                <a:lnTo>
                  <a:pt x="87" y="157"/>
                </a:lnTo>
                <a:lnTo>
                  <a:pt x="87" y="156"/>
                </a:lnTo>
                <a:lnTo>
                  <a:pt x="86" y="155"/>
                </a:lnTo>
                <a:lnTo>
                  <a:pt x="86" y="156"/>
                </a:lnTo>
                <a:lnTo>
                  <a:pt x="86" y="155"/>
                </a:lnTo>
                <a:lnTo>
                  <a:pt x="86" y="154"/>
                </a:lnTo>
                <a:lnTo>
                  <a:pt x="86" y="153"/>
                </a:lnTo>
                <a:lnTo>
                  <a:pt x="85" y="153"/>
                </a:lnTo>
                <a:lnTo>
                  <a:pt x="85" y="152"/>
                </a:lnTo>
                <a:lnTo>
                  <a:pt x="85" y="151"/>
                </a:lnTo>
                <a:lnTo>
                  <a:pt x="84" y="151"/>
                </a:lnTo>
                <a:lnTo>
                  <a:pt x="84" y="152"/>
                </a:lnTo>
                <a:lnTo>
                  <a:pt x="84" y="153"/>
                </a:lnTo>
                <a:lnTo>
                  <a:pt x="83" y="153"/>
                </a:lnTo>
                <a:lnTo>
                  <a:pt x="83" y="152"/>
                </a:lnTo>
                <a:lnTo>
                  <a:pt x="83" y="151"/>
                </a:lnTo>
                <a:lnTo>
                  <a:pt x="83" y="150"/>
                </a:lnTo>
                <a:lnTo>
                  <a:pt x="83" y="149"/>
                </a:lnTo>
                <a:lnTo>
                  <a:pt x="82" y="148"/>
                </a:lnTo>
                <a:lnTo>
                  <a:pt x="83" y="147"/>
                </a:lnTo>
                <a:lnTo>
                  <a:pt x="83" y="146"/>
                </a:lnTo>
                <a:lnTo>
                  <a:pt x="83" y="145"/>
                </a:lnTo>
                <a:lnTo>
                  <a:pt x="84" y="144"/>
                </a:lnTo>
                <a:lnTo>
                  <a:pt x="83" y="143"/>
                </a:lnTo>
                <a:lnTo>
                  <a:pt x="83" y="142"/>
                </a:lnTo>
                <a:lnTo>
                  <a:pt x="84" y="141"/>
                </a:lnTo>
                <a:lnTo>
                  <a:pt x="84" y="140"/>
                </a:lnTo>
                <a:lnTo>
                  <a:pt x="84" y="139"/>
                </a:lnTo>
                <a:lnTo>
                  <a:pt x="83" y="139"/>
                </a:lnTo>
                <a:lnTo>
                  <a:pt x="83" y="138"/>
                </a:lnTo>
                <a:lnTo>
                  <a:pt x="83" y="137"/>
                </a:lnTo>
                <a:lnTo>
                  <a:pt x="84" y="137"/>
                </a:lnTo>
                <a:lnTo>
                  <a:pt x="84" y="135"/>
                </a:lnTo>
                <a:lnTo>
                  <a:pt x="83" y="134"/>
                </a:lnTo>
                <a:lnTo>
                  <a:pt x="83" y="133"/>
                </a:lnTo>
                <a:lnTo>
                  <a:pt x="82" y="132"/>
                </a:lnTo>
                <a:lnTo>
                  <a:pt x="82" y="131"/>
                </a:lnTo>
                <a:lnTo>
                  <a:pt x="83" y="131"/>
                </a:lnTo>
                <a:lnTo>
                  <a:pt x="83" y="130"/>
                </a:lnTo>
                <a:lnTo>
                  <a:pt x="83" y="129"/>
                </a:lnTo>
                <a:lnTo>
                  <a:pt x="82" y="128"/>
                </a:lnTo>
                <a:lnTo>
                  <a:pt x="82" y="127"/>
                </a:lnTo>
                <a:lnTo>
                  <a:pt x="82" y="126"/>
                </a:lnTo>
                <a:lnTo>
                  <a:pt x="82" y="125"/>
                </a:lnTo>
                <a:lnTo>
                  <a:pt x="81" y="124"/>
                </a:lnTo>
                <a:lnTo>
                  <a:pt x="81" y="123"/>
                </a:lnTo>
                <a:lnTo>
                  <a:pt x="81" y="122"/>
                </a:lnTo>
                <a:lnTo>
                  <a:pt x="81" y="121"/>
                </a:lnTo>
                <a:lnTo>
                  <a:pt x="82" y="121"/>
                </a:lnTo>
                <a:lnTo>
                  <a:pt x="82" y="120"/>
                </a:lnTo>
                <a:lnTo>
                  <a:pt x="83" y="119"/>
                </a:lnTo>
                <a:lnTo>
                  <a:pt x="83" y="118"/>
                </a:lnTo>
                <a:lnTo>
                  <a:pt x="84" y="118"/>
                </a:lnTo>
                <a:lnTo>
                  <a:pt x="84" y="117"/>
                </a:lnTo>
                <a:lnTo>
                  <a:pt x="84" y="115"/>
                </a:lnTo>
                <a:lnTo>
                  <a:pt x="85" y="114"/>
                </a:lnTo>
                <a:lnTo>
                  <a:pt x="85" y="113"/>
                </a:lnTo>
                <a:lnTo>
                  <a:pt x="85" y="111"/>
                </a:lnTo>
                <a:lnTo>
                  <a:pt x="85" y="110"/>
                </a:lnTo>
                <a:lnTo>
                  <a:pt x="85" y="109"/>
                </a:lnTo>
                <a:close/>
              </a:path>
            </a:pathLst>
          </a:custGeom>
          <a:solidFill>
            <a:srgbClr val="AF1B1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373" name="CaixaDeTexto 61"/>
          <p:cNvSpPr txBox="1">
            <a:spLocks noChangeArrowheads="1"/>
          </p:cNvSpPr>
          <p:nvPr/>
        </p:nvSpPr>
        <p:spPr bwMode="auto">
          <a:xfrm>
            <a:off x="2008188" y="3511550"/>
            <a:ext cx="652462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altLang="pt-BR" sz="900" b="0">
                <a:cs typeface="Arial" panose="020B0604020202020204" pitchFamily="34" charset="0"/>
              </a:rPr>
              <a:t>Cuiabá </a:t>
            </a:r>
          </a:p>
        </p:txBody>
      </p:sp>
      <p:sp>
        <p:nvSpPr>
          <p:cNvPr id="143374" name="CaixaDeTexto 65"/>
          <p:cNvSpPr txBox="1">
            <a:spLocks noChangeArrowheads="1"/>
          </p:cNvSpPr>
          <p:nvPr/>
        </p:nvSpPr>
        <p:spPr bwMode="auto">
          <a:xfrm>
            <a:off x="288925" y="2887663"/>
            <a:ext cx="965200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buClrTx/>
            </a:pPr>
            <a:r>
              <a:rPr lang="pt-BR" altLang="pt-BR" sz="900" b="0"/>
              <a:t>Porto Velho</a:t>
            </a:r>
          </a:p>
        </p:txBody>
      </p:sp>
      <p:sp>
        <p:nvSpPr>
          <p:cNvPr id="143375" name="Forma livre 2"/>
          <p:cNvSpPr>
            <a:spLocks/>
          </p:cNvSpPr>
          <p:nvPr/>
        </p:nvSpPr>
        <p:spPr bwMode="auto">
          <a:xfrm>
            <a:off x="1266825" y="2454275"/>
            <a:ext cx="531813" cy="547688"/>
          </a:xfrm>
          <a:custGeom>
            <a:avLst/>
            <a:gdLst>
              <a:gd name="T0" fmla="*/ 0 w 532014"/>
              <a:gd name="T1" fmla="*/ 542011 h 548640"/>
              <a:gd name="T2" fmla="*/ 39796 w 532014"/>
              <a:gd name="T3" fmla="*/ 499307 h 548640"/>
              <a:gd name="T4" fmla="*/ 56379 w 532014"/>
              <a:gd name="T5" fmla="*/ 492738 h 548640"/>
              <a:gd name="T6" fmla="*/ 66326 w 532014"/>
              <a:gd name="T7" fmla="*/ 476312 h 548640"/>
              <a:gd name="T8" fmla="*/ 69645 w 532014"/>
              <a:gd name="T9" fmla="*/ 463173 h 548640"/>
              <a:gd name="T10" fmla="*/ 66326 w 532014"/>
              <a:gd name="T11" fmla="*/ 440179 h 548640"/>
              <a:gd name="T12" fmla="*/ 66326 w 532014"/>
              <a:gd name="T13" fmla="*/ 420469 h 548640"/>
              <a:gd name="T14" fmla="*/ 66326 w 532014"/>
              <a:gd name="T15" fmla="*/ 407329 h 548640"/>
              <a:gd name="T16" fmla="*/ 76274 w 532014"/>
              <a:gd name="T17" fmla="*/ 384335 h 548640"/>
              <a:gd name="T18" fmla="*/ 86221 w 532014"/>
              <a:gd name="T19" fmla="*/ 374480 h 548640"/>
              <a:gd name="T20" fmla="*/ 96175 w 532014"/>
              <a:gd name="T21" fmla="*/ 371194 h 548640"/>
              <a:gd name="T22" fmla="*/ 109441 w 532014"/>
              <a:gd name="T23" fmla="*/ 358055 h 548640"/>
              <a:gd name="T24" fmla="*/ 122706 w 532014"/>
              <a:gd name="T25" fmla="*/ 351487 h 548640"/>
              <a:gd name="T26" fmla="*/ 129335 w 532014"/>
              <a:gd name="T27" fmla="*/ 338347 h 548640"/>
              <a:gd name="T28" fmla="*/ 132653 w 532014"/>
              <a:gd name="T29" fmla="*/ 315352 h 548640"/>
              <a:gd name="T30" fmla="*/ 142601 w 532014"/>
              <a:gd name="T31" fmla="*/ 302212 h 548640"/>
              <a:gd name="T32" fmla="*/ 155866 w 532014"/>
              <a:gd name="T33" fmla="*/ 305496 h 548640"/>
              <a:gd name="T34" fmla="*/ 162499 w 532014"/>
              <a:gd name="T35" fmla="*/ 305496 h 548640"/>
              <a:gd name="T36" fmla="*/ 182397 w 532014"/>
              <a:gd name="T37" fmla="*/ 289073 h 548640"/>
              <a:gd name="T38" fmla="*/ 189028 w 532014"/>
              <a:gd name="T39" fmla="*/ 262792 h 548640"/>
              <a:gd name="T40" fmla="*/ 205609 w 532014"/>
              <a:gd name="T41" fmla="*/ 256224 h 548640"/>
              <a:gd name="T42" fmla="*/ 228823 w 532014"/>
              <a:gd name="T43" fmla="*/ 246368 h 548640"/>
              <a:gd name="T44" fmla="*/ 242088 w 532014"/>
              <a:gd name="T45" fmla="*/ 243084 h 548640"/>
              <a:gd name="T46" fmla="*/ 255353 w 532014"/>
              <a:gd name="T47" fmla="*/ 226659 h 548640"/>
              <a:gd name="T48" fmla="*/ 268618 w 532014"/>
              <a:gd name="T49" fmla="*/ 226659 h 548640"/>
              <a:gd name="T50" fmla="*/ 278571 w 532014"/>
              <a:gd name="T51" fmla="*/ 206950 h 548640"/>
              <a:gd name="T52" fmla="*/ 295149 w 532014"/>
              <a:gd name="T53" fmla="*/ 197095 h 548640"/>
              <a:gd name="T54" fmla="*/ 315050 w 532014"/>
              <a:gd name="T55" fmla="*/ 180670 h 548640"/>
              <a:gd name="T56" fmla="*/ 328316 w 532014"/>
              <a:gd name="T57" fmla="*/ 164247 h 548640"/>
              <a:gd name="T58" fmla="*/ 344895 w 532014"/>
              <a:gd name="T59" fmla="*/ 160961 h 548640"/>
              <a:gd name="T60" fmla="*/ 358159 w 532014"/>
              <a:gd name="T61" fmla="*/ 164247 h 548640"/>
              <a:gd name="T62" fmla="*/ 368112 w 532014"/>
              <a:gd name="T63" fmla="*/ 151106 h 548640"/>
              <a:gd name="T64" fmla="*/ 374741 w 532014"/>
              <a:gd name="T65" fmla="*/ 128112 h 548640"/>
              <a:gd name="T66" fmla="*/ 388006 w 532014"/>
              <a:gd name="T67" fmla="*/ 121542 h 548640"/>
              <a:gd name="T68" fmla="*/ 407907 w 532014"/>
              <a:gd name="T69" fmla="*/ 114971 h 548640"/>
              <a:gd name="T70" fmla="*/ 427802 w 532014"/>
              <a:gd name="T71" fmla="*/ 111688 h 548640"/>
              <a:gd name="T72" fmla="*/ 441068 w 532014"/>
              <a:gd name="T73" fmla="*/ 91978 h 548640"/>
              <a:gd name="T74" fmla="*/ 451016 w 532014"/>
              <a:gd name="T75" fmla="*/ 72268 h 548640"/>
              <a:gd name="T76" fmla="*/ 464281 w 532014"/>
              <a:gd name="T77" fmla="*/ 65699 h 548640"/>
              <a:gd name="T78" fmla="*/ 477547 w 532014"/>
              <a:gd name="T79" fmla="*/ 45989 h 548640"/>
              <a:gd name="T80" fmla="*/ 490811 w 532014"/>
              <a:gd name="T81" fmla="*/ 26279 h 548640"/>
              <a:gd name="T82" fmla="*/ 504076 w 532014"/>
              <a:gd name="T83" fmla="*/ 19711 h 548640"/>
              <a:gd name="T84" fmla="*/ 517342 w 532014"/>
              <a:gd name="T85" fmla="*/ 9856 h 548640"/>
              <a:gd name="T86" fmla="*/ 530607 w 532014"/>
              <a:gd name="T87" fmla="*/ 0 h 54864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532014"/>
              <a:gd name="T133" fmla="*/ 0 h 548640"/>
              <a:gd name="T134" fmla="*/ 532014 w 532014"/>
              <a:gd name="T135" fmla="*/ 548640 h 54864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532014" h="548640">
                <a:moveTo>
                  <a:pt x="0" y="548640"/>
                </a:moveTo>
                <a:cubicBezTo>
                  <a:pt x="15240" y="531183"/>
                  <a:pt x="30480" y="513727"/>
                  <a:pt x="39901" y="505414"/>
                </a:cubicBezTo>
                <a:cubicBezTo>
                  <a:pt x="49322" y="497101"/>
                  <a:pt x="52093" y="502643"/>
                  <a:pt x="56526" y="498764"/>
                </a:cubicBezTo>
                <a:cubicBezTo>
                  <a:pt x="60959" y="494885"/>
                  <a:pt x="64284" y="487126"/>
                  <a:pt x="66501" y="482138"/>
                </a:cubicBezTo>
                <a:cubicBezTo>
                  <a:pt x="68718" y="477150"/>
                  <a:pt x="69827" y="474934"/>
                  <a:pt x="69827" y="468838"/>
                </a:cubicBezTo>
                <a:cubicBezTo>
                  <a:pt x="69827" y="462742"/>
                  <a:pt x="67055" y="452766"/>
                  <a:pt x="66501" y="445562"/>
                </a:cubicBezTo>
                <a:cubicBezTo>
                  <a:pt x="65947" y="438358"/>
                  <a:pt x="66501" y="425612"/>
                  <a:pt x="66501" y="425612"/>
                </a:cubicBezTo>
                <a:cubicBezTo>
                  <a:pt x="66501" y="420070"/>
                  <a:pt x="64838" y="418407"/>
                  <a:pt x="66501" y="412311"/>
                </a:cubicBezTo>
                <a:cubicBezTo>
                  <a:pt x="68164" y="406215"/>
                  <a:pt x="73152" y="394578"/>
                  <a:pt x="76477" y="389036"/>
                </a:cubicBezTo>
                <a:cubicBezTo>
                  <a:pt x="79802" y="383494"/>
                  <a:pt x="83127" y="381277"/>
                  <a:pt x="86452" y="379060"/>
                </a:cubicBezTo>
                <a:cubicBezTo>
                  <a:pt x="89777" y="376843"/>
                  <a:pt x="92548" y="378506"/>
                  <a:pt x="96427" y="375735"/>
                </a:cubicBezTo>
                <a:cubicBezTo>
                  <a:pt x="100306" y="372964"/>
                  <a:pt x="105295" y="365760"/>
                  <a:pt x="109728" y="362435"/>
                </a:cubicBezTo>
                <a:cubicBezTo>
                  <a:pt x="114161" y="359110"/>
                  <a:pt x="119703" y="359110"/>
                  <a:pt x="123028" y="355785"/>
                </a:cubicBezTo>
                <a:cubicBezTo>
                  <a:pt x="126353" y="352460"/>
                  <a:pt x="128016" y="348580"/>
                  <a:pt x="129678" y="342484"/>
                </a:cubicBezTo>
                <a:cubicBezTo>
                  <a:pt x="131340" y="336388"/>
                  <a:pt x="130786" y="325305"/>
                  <a:pt x="133003" y="319209"/>
                </a:cubicBezTo>
                <a:cubicBezTo>
                  <a:pt x="135220" y="313113"/>
                  <a:pt x="139100" y="307570"/>
                  <a:pt x="142979" y="305908"/>
                </a:cubicBezTo>
                <a:cubicBezTo>
                  <a:pt x="146858" y="304246"/>
                  <a:pt x="152954" y="308680"/>
                  <a:pt x="156279" y="309234"/>
                </a:cubicBezTo>
                <a:cubicBezTo>
                  <a:pt x="159604" y="309788"/>
                  <a:pt x="158496" y="312005"/>
                  <a:pt x="162929" y="309234"/>
                </a:cubicBezTo>
                <a:cubicBezTo>
                  <a:pt x="167362" y="306463"/>
                  <a:pt x="178446" y="299813"/>
                  <a:pt x="182880" y="292608"/>
                </a:cubicBezTo>
                <a:cubicBezTo>
                  <a:pt x="187314" y="285403"/>
                  <a:pt x="185651" y="271549"/>
                  <a:pt x="189530" y="266007"/>
                </a:cubicBezTo>
                <a:cubicBezTo>
                  <a:pt x="193409" y="260465"/>
                  <a:pt x="199505" y="262128"/>
                  <a:pt x="206155" y="259357"/>
                </a:cubicBezTo>
                <a:cubicBezTo>
                  <a:pt x="212805" y="256586"/>
                  <a:pt x="223335" y="251599"/>
                  <a:pt x="229431" y="249382"/>
                </a:cubicBezTo>
                <a:cubicBezTo>
                  <a:pt x="235527" y="247165"/>
                  <a:pt x="238298" y="249382"/>
                  <a:pt x="242731" y="246057"/>
                </a:cubicBezTo>
                <a:cubicBezTo>
                  <a:pt x="247164" y="242732"/>
                  <a:pt x="251599" y="232202"/>
                  <a:pt x="256032" y="229431"/>
                </a:cubicBezTo>
                <a:cubicBezTo>
                  <a:pt x="260465" y="226660"/>
                  <a:pt x="265453" y="232756"/>
                  <a:pt x="269332" y="229431"/>
                </a:cubicBezTo>
                <a:cubicBezTo>
                  <a:pt x="273211" y="226106"/>
                  <a:pt x="274874" y="214468"/>
                  <a:pt x="279307" y="209481"/>
                </a:cubicBezTo>
                <a:cubicBezTo>
                  <a:pt x="283740" y="204494"/>
                  <a:pt x="289837" y="203939"/>
                  <a:pt x="295933" y="199506"/>
                </a:cubicBezTo>
                <a:cubicBezTo>
                  <a:pt x="302029" y="195073"/>
                  <a:pt x="310341" y="188422"/>
                  <a:pt x="315883" y="182880"/>
                </a:cubicBezTo>
                <a:cubicBezTo>
                  <a:pt x="321425" y="177338"/>
                  <a:pt x="324196" y="169580"/>
                  <a:pt x="329184" y="166255"/>
                </a:cubicBezTo>
                <a:cubicBezTo>
                  <a:pt x="334172" y="162930"/>
                  <a:pt x="340822" y="162930"/>
                  <a:pt x="345809" y="162930"/>
                </a:cubicBezTo>
                <a:cubicBezTo>
                  <a:pt x="350796" y="162930"/>
                  <a:pt x="355230" y="167918"/>
                  <a:pt x="359109" y="166255"/>
                </a:cubicBezTo>
                <a:cubicBezTo>
                  <a:pt x="362988" y="164592"/>
                  <a:pt x="366314" y="159050"/>
                  <a:pt x="369085" y="152954"/>
                </a:cubicBezTo>
                <a:cubicBezTo>
                  <a:pt x="371856" y="146858"/>
                  <a:pt x="372410" y="134667"/>
                  <a:pt x="375735" y="129679"/>
                </a:cubicBezTo>
                <a:cubicBezTo>
                  <a:pt x="379060" y="124691"/>
                  <a:pt x="383493" y="125245"/>
                  <a:pt x="389035" y="123028"/>
                </a:cubicBezTo>
                <a:cubicBezTo>
                  <a:pt x="394577" y="120811"/>
                  <a:pt x="402336" y="118040"/>
                  <a:pt x="408986" y="116378"/>
                </a:cubicBezTo>
                <a:cubicBezTo>
                  <a:pt x="415636" y="114716"/>
                  <a:pt x="423394" y="116932"/>
                  <a:pt x="428936" y="113053"/>
                </a:cubicBezTo>
                <a:cubicBezTo>
                  <a:pt x="434478" y="109174"/>
                  <a:pt x="438358" y="99753"/>
                  <a:pt x="442237" y="93103"/>
                </a:cubicBezTo>
                <a:cubicBezTo>
                  <a:pt x="446116" y="86453"/>
                  <a:pt x="448333" y="77586"/>
                  <a:pt x="452212" y="73152"/>
                </a:cubicBezTo>
                <a:cubicBezTo>
                  <a:pt x="456091" y="68718"/>
                  <a:pt x="461079" y="70935"/>
                  <a:pt x="465512" y="66502"/>
                </a:cubicBezTo>
                <a:cubicBezTo>
                  <a:pt x="469945" y="62069"/>
                  <a:pt x="478813" y="46551"/>
                  <a:pt x="478813" y="46551"/>
                </a:cubicBezTo>
                <a:cubicBezTo>
                  <a:pt x="483246" y="39901"/>
                  <a:pt x="487680" y="31034"/>
                  <a:pt x="492113" y="26601"/>
                </a:cubicBezTo>
                <a:cubicBezTo>
                  <a:pt x="496546" y="22168"/>
                  <a:pt x="500980" y="22722"/>
                  <a:pt x="505413" y="19951"/>
                </a:cubicBezTo>
                <a:cubicBezTo>
                  <a:pt x="509846" y="17180"/>
                  <a:pt x="518714" y="9975"/>
                  <a:pt x="518714" y="9975"/>
                </a:cubicBezTo>
                <a:lnTo>
                  <a:pt x="532014" y="0"/>
                </a:lnTo>
              </a:path>
            </a:pathLst>
          </a:custGeom>
          <a:noFill/>
          <a:ln w="3175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376" name="CaixaDeTexto 61"/>
          <p:cNvSpPr txBox="1">
            <a:spLocks noChangeArrowheads="1"/>
          </p:cNvSpPr>
          <p:nvPr/>
        </p:nvSpPr>
        <p:spPr bwMode="auto">
          <a:xfrm>
            <a:off x="822325" y="2317750"/>
            <a:ext cx="984250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buClrTx/>
            </a:pPr>
            <a:r>
              <a:rPr lang="pt-BR" altLang="pt-BR" sz="900" b="0">
                <a:cs typeface="Arial" panose="020B0604020202020204" pitchFamily="34" charset="0"/>
              </a:rPr>
              <a:t>Itacoatiara</a:t>
            </a:r>
          </a:p>
        </p:txBody>
      </p:sp>
      <p:sp>
        <p:nvSpPr>
          <p:cNvPr id="143377" name="AutoShape 126"/>
          <p:cNvSpPr>
            <a:spLocks noChangeArrowheads="1"/>
          </p:cNvSpPr>
          <p:nvPr/>
        </p:nvSpPr>
        <p:spPr bwMode="auto">
          <a:xfrm>
            <a:off x="1757363" y="2401888"/>
            <a:ext cx="82550" cy="82550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 altLang="pt-BR"/>
          </a:p>
        </p:txBody>
      </p:sp>
      <p:grpSp>
        <p:nvGrpSpPr>
          <p:cNvPr id="143378" name="Grupo 144"/>
          <p:cNvGrpSpPr>
            <a:grpSpLocks/>
          </p:cNvGrpSpPr>
          <p:nvPr/>
        </p:nvGrpSpPr>
        <p:grpSpPr bwMode="auto">
          <a:xfrm>
            <a:off x="1116013" y="2551113"/>
            <a:ext cx="280987" cy="215900"/>
            <a:chOff x="6287053" y="1749360"/>
            <a:chExt cx="280987" cy="215900"/>
          </a:xfrm>
        </p:grpSpPr>
        <p:sp>
          <p:nvSpPr>
            <p:cNvPr id="143518" name="Oval 252"/>
            <p:cNvSpPr>
              <a:spLocks noChangeArrowheads="1"/>
            </p:cNvSpPr>
            <p:nvPr/>
          </p:nvSpPr>
          <p:spPr bwMode="auto">
            <a:xfrm>
              <a:off x="6319546" y="1749360"/>
              <a:ext cx="216000" cy="215900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rgbClr val="62E2FC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162" name="Text Box 253"/>
            <p:cNvSpPr txBox="1">
              <a:spLocks noChangeArrowheads="1"/>
            </p:cNvSpPr>
            <p:nvPr/>
          </p:nvSpPr>
          <p:spPr bwMode="auto">
            <a:xfrm>
              <a:off x="6287053" y="1781110"/>
              <a:ext cx="280987" cy="152400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defRPr/>
              </a:pPr>
              <a:r>
                <a:rPr lang="pt-BR" sz="1000" dirty="0" smtClean="0">
                  <a:latin typeface="+mj-lt"/>
                </a:rPr>
                <a:t>A</a:t>
              </a:r>
              <a:endParaRPr lang="pt-BR" sz="1000" dirty="0">
                <a:latin typeface="+mj-lt"/>
              </a:endParaRPr>
            </a:p>
          </p:txBody>
        </p:sp>
      </p:grpSp>
      <p:sp>
        <p:nvSpPr>
          <p:cNvPr id="143379" name="Forma livre 172"/>
          <p:cNvSpPr>
            <a:spLocks/>
          </p:cNvSpPr>
          <p:nvPr/>
        </p:nvSpPr>
        <p:spPr bwMode="auto">
          <a:xfrm>
            <a:off x="1268413" y="3016250"/>
            <a:ext cx="754062" cy="693738"/>
          </a:xfrm>
          <a:custGeom>
            <a:avLst/>
            <a:gdLst>
              <a:gd name="T0" fmla="*/ 754057 w 754067"/>
              <a:gd name="T1" fmla="*/ 693534 h 693942"/>
              <a:gd name="T2" fmla="*/ 726500 w 754067"/>
              <a:gd name="T3" fmla="*/ 645963 h 693942"/>
              <a:gd name="T4" fmla="*/ 723994 w 754067"/>
              <a:gd name="T5" fmla="*/ 625934 h 693942"/>
              <a:gd name="T6" fmla="*/ 741531 w 754067"/>
              <a:gd name="T7" fmla="*/ 600896 h 693942"/>
              <a:gd name="T8" fmla="*/ 741531 w 754067"/>
              <a:gd name="T9" fmla="*/ 575860 h 693942"/>
              <a:gd name="T10" fmla="*/ 721489 w 754067"/>
              <a:gd name="T11" fmla="*/ 555830 h 693942"/>
              <a:gd name="T12" fmla="*/ 698942 w 754067"/>
              <a:gd name="T13" fmla="*/ 545813 h 693942"/>
              <a:gd name="T14" fmla="*/ 673892 w 754067"/>
              <a:gd name="T15" fmla="*/ 545813 h 693942"/>
              <a:gd name="T16" fmla="*/ 661366 w 754067"/>
              <a:gd name="T17" fmla="*/ 545813 h 693942"/>
              <a:gd name="T18" fmla="*/ 648840 w 754067"/>
              <a:gd name="T19" fmla="*/ 543310 h 693942"/>
              <a:gd name="T20" fmla="*/ 616273 w 754067"/>
              <a:gd name="T21" fmla="*/ 545813 h 693942"/>
              <a:gd name="T22" fmla="*/ 606252 w 754067"/>
              <a:gd name="T23" fmla="*/ 558333 h 693942"/>
              <a:gd name="T24" fmla="*/ 576189 w 754067"/>
              <a:gd name="T25" fmla="*/ 565845 h 693942"/>
              <a:gd name="T26" fmla="*/ 541116 w 754067"/>
              <a:gd name="T27" fmla="*/ 570851 h 693942"/>
              <a:gd name="T28" fmla="*/ 496025 w 754067"/>
              <a:gd name="T29" fmla="*/ 593385 h 693942"/>
              <a:gd name="T30" fmla="*/ 483499 w 754067"/>
              <a:gd name="T31" fmla="*/ 593385 h 693942"/>
              <a:gd name="T32" fmla="*/ 470973 w 754067"/>
              <a:gd name="T33" fmla="*/ 590881 h 693942"/>
              <a:gd name="T34" fmla="*/ 455941 w 754067"/>
              <a:gd name="T35" fmla="*/ 600896 h 693942"/>
              <a:gd name="T36" fmla="*/ 438405 w 754067"/>
              <a:gd name="T37" fmla="*/ 583369 h 693942"/>
              <a:gd name="T38" fmla="*/ 440910 w 754067"/>
              <a:gd name="T39" fmla="*/ 565845 h 693942"/>
              <a:gd name="T40" fmla="*/ 425879 w 754067"/>
              <a:gd name="T41" fmla="*/ 550822 h 693942"/>
              <a:gd name="T42" fmla="*/ 428384 w 754067"/>
              <a:gd name="T43" fmla="*/ 533295 h 693942"/>
              <a:gd name="T44" fmla="*/ 420868 w 754067"/>
              <a:gd name="T45" fmla="*/ 518274 h 693942"/>
              <a:gd name="T46" fmla="*/ 400827 w 754067"/>
              <a:gd name="T47" fmla="*/ 503251 h 693942"/>
              <a:gd name="T48" fmla="*/ 388301 w 754067"/>
              <a:gd name="T49" fmla="*/ 480718 h 693942"/>
              <a:gd name="T50" fmla="*/ 388301 w 754067"/>
              <a:gd name="T51" fmla="*/ 460687 h 693942"/>
              <a:gd name="T52" fmla="*/ 388301 w 754067"/>
              <a:gd name="T53" fmla="*/ 435650 h 693942"/>
              <a:gd name="T54" fmla="*/ 368261 w 754067"/>
              <a:gd name="T55" fmla="*/ 418124 h 693942"/>
              <a:gd name="T56" fmla="*/ 358240 w 754067"/>
              <a:gd name="T57" fmla="*/ 400597 h 693942"/>
              <a:gd name="T58" fmla="*/ 338199 w 754067"/>
              <a:gd name="T59" fmla="*/ 400597 h 693942"/>
              <a:gd name="T60" fmla="*/ 338199 w 754067"/>
              <a:gd name="T61" fmla="*/ 388079 h 693942"/>
              <a:gd name="T62" fmla="*/ 315652 w 754067"/>
              <a:gd name="T63" fmla="*/ 373056 h 693942"/>
              <a:gd name="T64" fmla="*/ 308136 w 754067"/>
              <a:gd name="T65" fmla="*/ 358035 h 693942"/>
              <a:gd name="T66" fmla="*/ 295610 w 754067"/>
              <a:gd name="T67" fmla="*/ 338005 h 693942"/>
              <a:gd name="T68" fmla="*/ 298115 w 754067"/>
              <a:gd name="T69" fmla="*/ 330494 h 693942"/>
              <a:gd name="T70" fmla="*/ 280579 w 754067"/>
              <a:gd name="T71" fmla="*/ 320479 h 693942"/>
              <a:gd name="T72" fmla="*/ 270558 w 754067"/>
              <a:gd name="T73" fmla="*/ 307959 h 693942"/>
              <a:gd name="T74" fmla="*/ 255527 w 754067"/>
              <a:gd name="T75" fmla="*/ 292937 h 693942"/>
              <a:gd name="T76" fmla="*/ 232980 w 754067"/>
              <a:gd name="T77" fmla="*/ 272908 h 693942"/>
              <a:gd name="T78" fmla="*/ 217951 w 754067"/>
              <a:gd name="T79" fmla="*/ 262893 h 693942"/>
              <a:gd name="T80" fmla="*/ 200414 w 754067"/>
              <a:gd name="T81" fmla="*/ 262893 h 693942"/>
              <a:gd name="T82" fmla="*/ 177868 w 754067"/>
              <a:gd name="T83" fmla="*/ 252878 h 693942"/>
              <a:gd name="T84" fmla="*/ 180373 w 754067"/>
              <a:gd name="T85" fmla="*/ 232849 h 693942"/>
              <a:gd name="T86" fmla="*/ 175362 w 754067"/>
              <a:gd name="T87" fmla="*/ 212817 h 693942"/>
              <a:gd name="T88" fmla="*/ 167847 w 754067"/>
              <a:gd name="T89" fmla="*/ 200299 h 693942"/>
              <a:gd name="T90" fmla="*/ 150310 w 754067"/>
              <a:gd name="T91" fmla="*/ 195292 h 693942"/>
              <a:gd name="T92" fmla="*/ 130269 w 754067"/>
              <a:gd name="T93" fmla="*/ 180269 h 693942"/>
              <a:gd name="T94" fmla="*/ 107722 w 754067"/>
              <a:gd name="T95" fmla="*/ 150225 h 693942"/>
              <a:gd name="T96" fmla="*/ 70146 w 754067"/>
              <a:gd name="T97" fmla="*/ 127690 h 693942"/>
              <a:gd name="T98" fmla="*/ 67641 w 754067"/>
              <a:gd name="T99" fmla="*/ 110165 h 693942"/>
              <a:gd name="T100" fmla="*/ 65135 w 754067"/>
              <a:gd name="T101" fmla="*/ 87631 h 693942"/>
              <a:gd name="T102" fmla="*/ 67641 w 754067"/>
              <a:gd name="T103" fmla="*/ 75113 h 693942"/>
              <a:gd name="T104" fmla="*/ 60125 w 754067"/>
              <a:gd name="T105" fmla="*/ 52580 h 693942"/>
              <a:gd name="T106" fmla="*/ 50104 w 754067"/>
              <a:gd name="T107" fmla="*/ 37556 h 693942"/>
              <a:gd name="T108" fmla="*/ 30062 w 754067"/>
              <a:gd name="T109" fmla="*/ 20030 h 693942"/>
              <a:gd name="T110" fmla="*/ 27557 w 754067"/>
              <a:gd name="T111" fmla="*/ 10015 h 693942"/>
              <a:gd name="T112" fmla="*/ 0 w 754067"/>
              <a:gd name="T113" fmla="*/ 0 h 693942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754067" h="693942">
                <a:moveTo>
                  <a:pt x="754067" y="693942"/>
                </a:moveTo>
                <a:cubicBezTo>
                  <a:pt x="742793" y="675779"/>
                  <a:pt x="731520" y="657616"/>
                  <a:pt x="726510" y="646343"/>
                </a:cubicBezTo>
                <a:cubicBezTo>
                  <a:pt x="721499" y="635070"/>
                  <a:pt x="721499" y="633817"/>
                  <a:pt x="724004" y="626302"/>
                </a:cubicBezTo>
                <a:cubicBezTo>
                  <a:pt x="726509" y="618787"/>
                  <a:pt x="738618" y="609601"/>
                  <a:pt x="741541" y="601250"/>
                </a:cubicBezTo>
                <a:cubicBezTo>
                  <a:pt x="744464" y="592899"/>
                  <a:pt x="744881" y="583714"/>
                  <a:pt x="741541" y="576198"/>
                </a:cubicBezTo>
                <a:cubicBezTo>
                  <a:pt x="738201" y="568682"/>
                  <a:pt x="728597" y="561167"/>
                  <a:pt x="721499" y="556156"/>
                </a:cubicBezTo>
                <a:cubicBezTo>
                  <a:pt x="714401" y="551145"/>
                  <a:pt x="706885" y="547805"/>
                  <a:pt x="698952" y="546135"/>
                </a:cubicBezTo>
                <a:cubicBezTo>
                  <a:pt x="691019" y="544465"/>
                  <a:pt x="673900" y="546135"/>
                  <a:pt x="673900" y="546135"/>
                </a:cubicBezTo>
                <a:cubicBezTo>
                  <a:pt x="667637" y="546135"/>
                  <a:pt x="665549" y="546552"/>
                  <a:pt x="661374" y="546135"/>
                </a:cubicBezTo>
                <a:cubicBezTo>
                  <a:pt x="657199" y="545718"/>
                  <a:pt x="656363" y="543630"/>
                  <a:pt x="648848" y="543630"/>
                </a:cubicBezTo>
                <a:cubicBezTo>
                  <a:pt x="641333" y="543630"/>
                  <a:pt x="623379" y="543630"/>
                  <a:pt x="616281" y="546135"/>
                </a:cubicBezTo>
                <a:cubicBezTo>
                  <a:pt x="609183" y="548640"/>
                  <a:pt x="612941" y="555321"/>
                  <a:pt x="606260" y="558661"/>
                </a:cubicBezTo>
                <a:cubicBezTo>
                  <a:pt x="599579" y="562001"/>
                  <a:pt x="587053" y="564089"/>
                  <a:pt x="576197" y="566177"/>
                </a:cubicBezTo>
                <a:cubicBezTo>
                  <a:pt x="565341" y="568265"/>
                  <a:pt x="554485" y="566594"/>
                  <a:pt x="541124" y="571187"/>
                </a:cubicBezTo>
                <a:cubicBezTo>
                  <a:pt x="527763" y="575780"/>
                  <a:pt x="505634" y="589976"/>
                  <a:pt x="496031" y="593734"/>
                </a:cubicBezTo>
                <a:cubicBezTo>
                  <a:pt x="486428" y="597492"/>
                  <a:pt x="487680" y="594151"/>
                  <a:pt x="483505" y="593734"/>
                </a:cubicBezTo>
                <a:cubicBezTo>
                  <a:pt x="479330" y="593317"/>
                  <a:pt x="475572" y="589976"/>
                  <a:pt x="470979" y="591229"/>
                </a:cubicBezTo>
                <a:cubicBezTo>
                  <a:pt x="466386" y="592482"/>
                  <a:pt x="461375" y="602503"/>
                  <a:pt x="455947" y="601250"/>
                </a:cubicBezTo>
                <a:cubicBezTo>
                  <a:pt x="450519" y="599997"/>
                  <a:pt x="440916" y="589558"/>
                  <a:pt x="438411" y="583713"/>
                </a:cubicBezTo>
                <a:cubicBezTo>
                  <a:pt x="435906" y="577867"/>
                  <a:pt x="443004" y="571605"/>
                  <a:pt x="440916" y="566177"/>
                </a:cubicBezTo>
                <a:cubicBezTo>
                  <a:pt x="438828" y="560749"/>
                  <a:pt x="427973" y="556574"/>
                  <a:pt x="425885" y="551146"/>
                </a:cubicBezTo>
                <a:cubicBezTo>
                  <a:pt x="423797" y="545718"/>
                  <a:pt x="429225" y="539037"/>
                  <a:pt x="428390" y="533609"/>
                </a:cubicBezTo>
                <a:cubicBezTo>
                  <a:pt x="427555" y="528181"/>
                  <a:pt x="425467" y="523588"/>
                  <a:pt x="420874" y="518578"/>
                </a:cubicBezTo>
                <a:cubicBezTo>
                  <a:pt x="416281" y="513568"/>
                  <a:pt x="406261" y="509810"/>
                  <a:pt x="400833" y="503547"/>
                </a:cubicBezTo>
                <a:cubicBezTo>
                  <a:pt x="395405" y="497284"/>
                  <a:pt x="390395" y="488098"/>
                  <a:pt x="388307" y="481000"/>
                </a:cubicBezTo>
                <a:cubicBezTo>
                  <a:pt x="386219" y="473902"/>
                  <a:pt x="388307" y="460958"/>
                  <a:pt x="388307" y="460958"/>
                </a:cubicBezTo>
                <a:cubicBezTo>
                  <a:pt x="388307" y="453442"/>
                  <a:pt x="391647" y="443004"/>
                  <a:pt x="388307" y="435906"/>
                </a:cubicBezTo>
                <a:cubicBezTo>
                  <a:pt x="384967" y="428808"/>
                  <a:pt x="373275" y="424215"/>
                  <a:pt x="368265" y="418370"/>
                </a:cubicBezTo>
                <a:cubicBezTo>
                  <a:pt x="363254" y="412524"/>
                  <a:pt x="363254" y="403756"/>
                  <a:pt x="358244" y="400833"/>
                </a:cubicBezTo>
                <a:cubicBezTo>
                  <a:pt x="353234" y="397910"/>
                  <a:pt x="341543" y="402921"/>
                  <a:pt x="338203" y="400833"/>
                </a:cubicBezTo>
                <a:cubicBezTo>
                  <a:pt x="334863" y="398745"/>
                  <a:pt x="341961" y="392900"/>
                  <a:pt x="338203" y="388307"/>
                </a:cubicBezTo>
                <a:cubicBezTo>
                  <a:pt x="334445" y="383714"/>
                  <a:pt x="320666" y="378286"/>
                  <a:pt x="315656" y="373276"/>
                </a:cubicBezTo>
                <a:cubicBezTo>
                  <a:pt x="310645" y="368266"/>
                  <a:pt x="311480" y="364090"/>
                  <a:pt x="308140" y="358245"/>
                </a:cubicBezTo>
                <a:cubicBezTo>
                  <a:pt x="304800" y="352399"/>
                  <a:pt x="297284" y="342796"/>
                  <a:pt x="295614" y="338203"/>
                </a:cubicBezTo>
                <a:cubicBezTo>
                  <a:pt x="293944" y="333610"/>
                  <a:pt x="300624" y="333611"/>
                  <a:pt x="298119" y="330688"/>
                </a:cubicBezTo>
                <a:cubicBezTo>
                  <a:pt x="295614" y="327765"/>
                  <a:pt x="285176" y="324425"/>
                  <a:pt x="280583" y="320667"/>
                </a:cubicBezTo>
                <a:cubicBezTo>
                  <a:pt x="275990" y="316909"/>
                  <a:pt x="274737" y="312734"/>
                  <a:pt x="270562" y="308141"/>
                </a:cubicBezTo>
                <a:cubicBezTo>
                  <a:pt x="266387" y="303548"/>
                  <a:pt x="261794" y="298954"/>
                  <a:pt x="255531" y="293109"/>
                </a:cubicBezTo>
                <a:cubicBezTo>
                  <a:pt x="249268" y="287264"/>
                  <a:pt x="239247" y="278078"/>
                  <a:pt x="232984" y="273068"/>
                </a:cubicBezTo>
                <a:cubicBezTo>
                  <a:pt x="226721" y="268058"/>
                  <a:pt x="223381" y="264717"/>
                  <a:pt x="217953" y="263047"/>
                </a:cubicBezTo>
                <a:cubicBezTo>
                  <a:pt x="212525" y="261377"/>
                  <a:pt x="207096" y="264717"/>
                  <a:pt x="200416" y="263047"/>
                </a:cubicBezTo>
                <a:cubicBezTo>
                  <a:pt x="193735" y="261377"/>
                  <a:pt x="181210" y="258036"/>
                  <a:pt x="177870" y="253026"/>
                </a:cubicBezTo>
                <a:cubicBezTo>
                  <a:pt x="174530" y="248016"/>
                  <a:pt x="180793" y="239665"/>
                  <a:pt x="180375" y="232985"/>
                </a:cubicBezTo>
                <a:cubicBezTo>
                  <a:pt x="179957" y="226305"/>
                  <a:pt x="177452" y="218371"/>
                  <a:pt x="175364" y="212943"/>
                </a:cubicBezTo>
                <a:cubicBezTo>
                  <a:pt x="173276" y="207515"/>
                  <a:pt x="172024" y="203340"/>
                  <a:pt x="167849" y="200417"/>
                </a:cubicBezTo>
                <a:cubicBezTo>
                  <a:pt x="163674" y="197494"/>
                  <a:pt x="156575" y="198746"/>
                  <a:pt x="150312" y="195406"/>
                </a:cubicBezTo>
                <a:cubicBezTo>
                  <a:pt x="144049" y="192066"/>
                  <a:pt x="137369" y="187890"/>
                  <a:pt x="130271" y="180375"/>
                </a:cubicBezTo>
                <a:cubicBezTo>
                  <a:pt x="123173" y="172860"/>
                  <a:pt x="117745" y="159081"/>
                  <a:pt x="107724" y="150313"/>
                </a:cubicBezTo>
                <a:cubicBezTo>
                  <a:pt x="97703" y="141545"/>
                  <a:pt x="76826" y="134447"/>
                  <a:pt x="70146" y="127766"/>
                </a:cubicBezTo>
                <a:cubicBezTo>
                  <a:pt x="63466" y="121085"/>
                  <a:pt x="68476" y="116909"/>
                  <a:pt x="67641" y="110229"/>
                </a:cubicBezTo>
                <a:cubicBezTo>
                  <a:pt x="66806" y="103549"/>
                  <a:pt x="65135" y="93528"/>
                  <a:pt x="65135" y="87683"/>
                </a:cubicBezTo>
                <a:cubicBezTo>
                  <a:pt x="65135" y="81838"/>
                  <a:pt x="68476" y="81003"/>
                  <a:pt x="67641" y="75157"/>
                </a:cubicBezTo>
                <a:cubicBezTo>
                  <a:pt x="66806" y="69311"/>
                  <a:pt x="63048" y="58873"/>
                  <a:pt x="60125" y="52610"/>
                </a:cubicBezTo>
                <a:cubicBezTo>
                  <a:pt x="57202" y="46347"/>
                  <a:pt x="55114" y="43006"/>
                  <a:pt x="50104" y="37578"/>
                </a:cubicBezTo>
                <a:cubicBezTo>
                  <a:pt x="45094" y="32150"/>
                  <a:pt x="33820" y="24635"/>
                  <a:pt x="30062" y="20042"/>
                </a:cubicBezTo>
                <a:cubicBezTo>
                  <a:pt x="26304" y="15449"/>
                  <a:pt x="32567" y="13361"/>
                  <a:pt x="27557" y="10021"/>
                </a:cubicBezTo>
                <a:cubicBezTo>
                  <a:pt x="22547" y="6681"/>
                  <a:pt x="11273" y="3340"/>
                  <a:pt x="0" y="0"/>
                </a:cubicBezTo>
              </a:path>
            </a:pathLst>
          </a:custGeom>
          <a:noFill/>
          <a:ln w="3175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380" name="AutoShape 126"/>
          <p:cNvSpPr>
            <a:spLocks noChangeArrowheads="1"/>
          </p:cNvSpPr>
          <p:nvPr/>
        </p:nvSpPr>
        <p:spPr bwMode="auto">
          <a:xfrm rot="10800000">
            <a:off x="1212850" y="2992438"/>
            <a:ext cx="82550" cy="84137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 altLang="pt-BR"/>
          </a:p>
        </p:txBody>
      </p:sp>
      <p:sp>
        <p:nvSpPr>
          <p:cNvPr id="143381" name="CaixaDeTexto 60"/>
          <p:cNvSpPr txBox="1">
            <a:spLocks noChangeArrowheads="1"/>
          </p:cNvSpPr>
          <p:nvPr/>
        </p:nvSpPr>
        <p:spPr bwMode="auto">
          <a:xfrm>
            <a:off x="2887663" y="4445000"/>
            <a:ext cx="693737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altLang="pt-BR" sz="900" b="0">
                <a:cs typeface="Arial" panose="020B0604020202020204" pitchFamily="34" charset="0"/>
              </a:rPr>
              <a:t>Santos</a:t>
            </a:r>
          </a:p>
        </p:txBody>
      </p:sp>
      <p:sp>
        <p:nvSpPr>
          <p:cNvPr id="143382" name="Forma livre 184"/>
          <p:cNvSpPr>
            <a:spLocks/>
          </p:cNvSpPr>
          <p:nvPr/>
        </p:nvSpPr>
        <p:spPr bwMode="auto">
          <a:xfrm>
            <a:off x="2020888" y="3709988"/>
            <a:ext cx="882650" cy="871537"/>
          </a:xfrm>
          <a:custGeom>
            <a:avLst/>
            <a:gdLst>
              <a:gd name="T0" fmla="*/ 882952 w 882348"/>
              <a:gd name="T1" fmla="*/ 871278 h 871796"/>
              <a:gd name="T2" fmla="*/ 839963 w 882348"/>
              <a:gd name="T3" fmla="*/ 788480 h 871796"/>
              <a:gd name="T4" fmla="*/ 796977 w 882348"/>
              <a:gd name="T5" fmla="*/ 727147 h 871796"/>
              <a:gd name="T6" fmla="*/ 766270 w 882348"/>
              <a:gd name="T7" fmla="*/ 711813 h 871796"/>
              <a:gd name="T8" fmla="*/ 757059 w 882348"/>
              <a:gd name="T9" fmla="*/ 671947 h 871796"/>
              <a:gd name="T10" fmla="*/ 704859 w 882348"/>
              <a:gd name="T11" fmla="*/ 641280 h 871796"/>
              <a:gd name="T12" fmla="*/ 671084 w 882348"/>
              <a:gd name="T13" fmla="*/ 613682 h 871796"/>
              <a:gd name="T14" fmla="*/ 646519 w 882348"/>
              <a:gd name="T15" fmla="*/ 583015 h 871796"/>
              <a:gd name="T16" fmla="*/ 621955 w 882348"/>
              <a:gd name="T17" fmla="*/ 570748 h 871796"/>
              <a:gd name="T18" fmla="*/ 618884 w 882348"/>
              <a:gd name="T19" fmla="*/ 558482 h 871796"/>
              <a:gd name="T20" fmla="*/ 597389 w 882348"/>
              <a:gd name="T21" fmla="*/ 552349 h 871796"/>
              <a:gd name="T22" fmla="*/ 563614 w 882348"/>
              <a:gd name="T23" fmla="*/ 509417 h 871796"/>
              <a:gd name="T24" fmla="*/ 532908 w 882348"/>
              <a:gd name="T25" fmla="*/ 475683 h 871796"/>
              <a:gd name="T26" fmla="*/ 468426 w 882348"/>
              <a:gd name="T27" fmla="*/ 451150 h 871796"/>
              <a:gd name="T28" fmla="*/ 465356 w 882348"/>
              <a:gd name="T29" fmla="*/ 414350 h 871796"/>
              <a:gd name="T30" fmla="*/ 434651 w 882348"/>
              <a:gd name="T31" fmla="*/ 371418 h 871796"/>
              <a:gd name="T32" fmla="*/ 403945 w 882348"/>
              <a:gd name="T33" fmla="*/ 349951 h 871796"/>
              <a:gd name="T34" fmla="*/ 327181 w 882348"/>
              <a:gd name="T35" fmla="*/ 325417 h 871796"/>
              <a:gd name="T36" fmla="*/ 287263 w 882348"/>
              <a:gd name="T37" fmla="*/ 303952 h 871796"/>
              <a:gd name="T38" fmla="*/ 287263 w 882348"/>
              <a:gd name="T39" fmla="*/ 248752 h 871796"/>
              <a:gd name="T40" fmla="*/ 268840 w 882348"/>
              <a:gd name="T41" fmla="*/ 230353 h 871796"/>
              <a:gd name="T42" fmla="*/ 268840 w 882348"/>
              <a:gd name="T43" fmla="*/ 193552 h 871796"/>
              <a:gd name="T44" fmla="*/ 259629 w 882348"/>
              <a:gd name="T45" fmla="*/ 165953 h 871796"/>
              <a:gd name="T46" fmla="*/ 238134 w 882348"/>
              <a:gd name="T47" fmla="*/ 135287 h 871796"/>
              <a:gd name="T48" fmla="*/ 182866 w 882348"/>
              <a:gd name="T49" fmla="*/ 126087 h 871796"/>
              <a:gd name="T50" fmla="*/ 155230 w 882348"/>
              <a:gd name="T51" fmla="*/ 101554 h 871796"/>
              <a:gd name="T52" fmla="*/ 130666 w 882348"/>
              <a:gd name="T53" fmla="*/ 89286 h 871796"/>
              <a:gd name="T54" fmla="*/ 124525 w 882348"/>
              <a:gd name="T55" fmla="*/ 52487 h 871796"/>
              <a:gd name="T56" fmla="*/ 96889 w 882348"/>
              <a:gd name="T57" fmla="*/ 31021 h 871796"/>
              <a:gd name="T58" fmla="*/ 75396 w 882348"/>
              <a:gd name="T59" fmla="*/ 31021 h 871796"/>
              <a:gd name="T60" fmla="*/ 56971 w 882348"/>
              <a:gd name="T61" fmla="*/ 40221 h 871796"/>
              <a:gd name="T62" fmla="*/ 41619 w 882348"/>
              <a:gd name="T63" fmla="*/ 21822 h 871796"/>
              <a:gd name="T64" fmla="*/ 20125 w 882348"/>
              <a:gd name="T65" fmla="*/ 21822 h 871796"/>
              <a:gd name="T66" fmla="*/ 635 w 882348"/>
              <a:gd name="T67" fmla="*/ 0 h 87179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882348" h="871796">
                <a:moveTo>
                  <a:pt x="882348" y="871796"/>
                </a:moveTo>
                <a:cubicBezTo>
                  <a:pt x="868028" y="842390"/>
                  <a:pt x="853708" y="812984"/>
                  <a:pt x="839389" y="788948"/>
                </a:cubicBezTo>
                <a:cubicBezTo>
                  <a:pt x="825069" y="764912"/>
                  <a:pt x="808705" y="740364"/>
                  <a:pt x="796431" y="727579"/>
                </a:cubicBezTo>
                <a:cubicBezTo>
                  <a:pt x="784157" y="714794"/>
                  <a:pt x="772394" y="721442"/>
                  <a:pt x="765746" y="712237"/>
                </a:cubicBezTo>
                <a:cubicBezTo>
                  <a:pt x="759098" y="703032"/>
                  <a:pt x="766769" y="684110"/>
                  <a:pt x="756541" y="672347"/>
                </a:cubicBezTo>
                <a:cubicBezTo>
                  <a:pt x="746313" y="660584"/>
                  <a:pt x="718696" y="651379"/>
                  <a:pt x="704377" y="641662"/>
                </a:cubicBezTo>
                <a:cubicBezTo>
                  <a:pt x="690058" y="631945"/>
                  <a:pt x="680341" y="623763"/>
                  <a:pt x="670624" y="614046"/>
                </a:cubicBezTo>
                <a:cubicBezTo>
                  <a:pt x="660907" y="604329"/>
                  <a:pt x="654259" y="590521"/>
                  <a:pt x="646077" y="583361"/>
                </a:cubicBezTo>
                <a:cubicBezTo>
                  <a:pt x="637895" y="576201"/>
                  <a:pt x="626132" y="575179"/>
                  <a:pt x="621529" y="571088"/>
                </a:cubicBezTo>
                <a:cubicBezTo>
                  <a:pt x="616926" y="566997"/>
                  <a:pt x="622551" y="561882"/>
                  <a:pt x="618460" y="558814"/>
                </a:cubicBezTo>
                <a:cubicBezTo>
                  <a:pt x="614369" y="555746"/>
                  <a:pt x="606186" y="560859"/>
                  <a:pt x="596981" y="552677"/>
                </a:cubicBezTo>
                <a:cubicBezTo>
                  <a:pt x="587776" y="544494"/>
                  <a:pt x="573967" y="522504"/>
                  <a:pt x="563228" y="509719"/>
                </a:cubicBezTo>
                <a:cubicBezTo>
                  <a:pt x="552489" y="496934"/>
                  <a:pt x="548398" y="485682"/>
                  <a:pt x="532544" y="475965"/>
                </a:cubicBezTo>
                <a:cubicBezTo>
                  <a:pt x="516690" y="466248"/>
                  <a:pt x="479357" y="461646"/>
                  <a:pt x="468106" y="451418"/>
                </a:cubicBezTo>
                <a:cubicBezTo>
                  <a:pt x="456855" y="441190"/>
                  <a:pt x="470663" y="427893"/>
                  <a:pt x="465038" y="414596"/>
                </a:cubicBezTo>
                <a:cubicBezTo>
                  <a:pt x="459413" y="401299"/>
                  <a:pt x="444581" y="382377"/>
                  <a:pt x="434353" y="371638"/>
                </a:cubicBezTo>
                <a:cubicBezTo>
                  <a:pt x="424125" y="360899"/>
                  <a:pt x="421568" y="357830"/>
                  <a:pt x="403669" y="350159"/>
                </a:cubicBezTo>
                <a:cubicBezTo>
                  <a:pt x="385770" y="342488"/>
                  <a:pt x="346391" y="333282"/>
                  <a:pt x="326957" y="325611"/>
                </a:cubicBezTo>
                <a:cubicBezTo>
                  <a:pt x="307523" y="317940"/>
                  <a:pt x="293715" y="316917"/>
                  <a:pt x="287067" y="304132"/>
                </a:cubicBezTo>
                <a:cubicBezTo>
                  <a:pt x="280419" y="291347"/>
                  <a:pt x="290135" y="261174"/>
                  <a:pt x="287067" y="248900"/>
                </a:cubicBezTo>
                <a:cubicBezTo>
                  <a:pt x="283999" y="236626"/>
                  <a:pt x="271724" y="239694"/>
                  <a:pt x="268656" y="230489"/>
                </a:cubicBezTo>
                <a:cubicBezTo>
                  <a:pt x="265588" y="221284"/>
                  <a:pt x="270190" y="204408"/>
                  <a:pt x="268656" y="193668"/>
                </a:cubicBezTo>
                <a:cubicBezTo>
                  <a:pt x="267122" y="182928"/>
                  <a:pt x="264565" y="175768"/>
                  <a:pt x="259451" y="166051"/>
                </a:cubicBezTo>
                <a:cubicBezTo>
                  <a:pt x="254337" y="156334"/>
                  <a:pt x="250757" y="142015"/>
                  <a:pt x="237972" y="135367"/>
                </a:cubicBezTo>
                <a:cubicBezTo>
                  <a:pt x="225187" y="128719"/>
                  <a:pt x="196548" y="131787"/>
                  <a:pt x="182740" y="126161"/>
                </a:cubicBezTo>
                <a:cubicBezTo>
                  <a:pt x="168932" y="120535"/>
                  <a:pt x="163818" y="107751"/>
                  <a:pt x="155124" y="101614"/>
                </a:cubicBezTo>
                <a:cubicBezTo>
                  <a:pt x="146430" y="95477"/>
                  <a:pt x="135690" y="97522"/>
                  <a:pt x="130576" y="89340"/>
                </a:cubicBezTo>
                <a:cubicBezTo>
                  <a:pt x="125462" y="81158"/>
                  <a:pt x="130064" y="62236"/>
                  <a:pt x="124439" y="52519"/>
                </a:cubicBezTo>
                <a:cubicBezTo>
                  <a:pt x="118813" y="42802"/>
                  <a:pt x="105005" y="34619"/>
                  <a:pt x="96823" y="31039"/>
                </a:cubicBezTo>
                <a:cubicBezTo>
                  <a:pt x="88641" y="27459"/>
                  <a:pt x="81992" y="29505"/>
                  <a:pt x="75344" y="31039"/>
                </a:cubicBezTo>
                <a:cubicBezTo>
                  <a:pt x="68696" y="32573"/>
                  <a:pt x="62558" y="41779"/>
                  <a:pt x="56933" y="40245"/>
                </a:cubicBezTo>
                <a:cubicBezTo>
                  <a:pt x="51308" y="38711"/>
                  <a:pt x="47728" y="24902"/>
                  <a:pt x="41591" y="21834"/>
                </a:cubicBezTo>
                <a:cubicBezTo>
                  <a:pt x="35454" y="18766"/>
                  <a:pt x="26937" y="25473"/>
                  <a:pt x="20111" y="21834"/>
                </a:cubicBezTo>
                <a:cubicBezTo>
                  <a:pt x="13285" y="18195"/>
                  <a:pt x="-3456" y="45004"/>
                  <a:pt x="635" y="0"/>
                </a:cubicBezTo>
              </a:path>
            </a:pathLst>
          </a:custGeom>
          <a:noFill/>
          <a:ln w="3175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383" name="AutoShape 126"/>
          <p:cNvSpPr>
            <a:spLocks noChangeArrowheads="1"/>
          </p:cNvSpPr>
          <p:nvPr/>
        </p:nvSpPr>
        <p:spPr bwMode="auto">
          <a:xfrm>
            <a:off x="2854325" y="4535488"/>
            <a:ext cx="84138" cy="82550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 altLang="pt-BR" sz="1400"/>
          </a:p>
        </p:txBody>
      </p:sp>
      <p:sp>
        <p:nvSpPr>
          <p:cNvPr id="143384" name="Oval 250"/>
          <p:cNvSpPr>
            <a:spLocks noChangeArrowheads="1"/>
          </p:cNvSpPr>
          <p:nvPr/>
        </p:nvSpPr>
        <p:spPr bwMode="auto">
          <a:xfrm>
            <a:off x="2149475" y="3765550"/>
            <a:ext cx="61913" cy="61913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altLang="pt-BR" sz="1400" b="0">
              <a:latin typeface="Tahoma" panose="020B0604030504040204" pitchFamily="34" charset="0"/>
            </a:endParaRPr>
          </a:p>
        </p:txBody>
      </p:sp>
      <p:sp>
        <p:nvSpPr>
          <p:cNvPr id="143385" name="CaixaDeTexto 67"/>
          <p:cNvSpPr txBox="1">
            <a:spLocks noChangeArrowheads="1"/>
          </p:cNvSpPr>
          <p:nvPr/>
        </p:nvSpPr>
        <p:spPr bwMode="auto">
          <a:xfrm>
            <a:off x="1227138" y="3706813"/>
            <a:ext cx="965200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buClrTx/>
            </a:pPr>
            <a:r>
              <a:rPr lang="pt-BR" altLang="pt-BR" sz="900" b="0">
                <a:cs typeface="Arial" panose="020B0604020202020204" pitchFamily="34" charset="0"/>
              </a:rPr>
              <a:t>Rondonópolis</a:t>
            </a:r>
          </a:p>
        </p:txBody>
      </p:sp>
      <p:sp>
        <p:nvSpPr>
          <p:cNvPr id="143386" name="Oval 250"/>
          <p:cNvSpPr>
            <a:spLocks noChangeArrowheads="1"/>
          </p:cNvSpPr>
          <p:nvPr/>
        </p:nvSpPr>
        <p:spPr bwMode="auto">
          <a:xfrm>
            <a:off x="1990725" y="3675063"/>
            <a:ext cx="61913" cy="61912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altLang="pt-BR" sz="1400" b="0">
              <a:latin typeface="Tahoma" panose="020B0604030504040204" pitchFamily="34" charset="0"/>
            </a:endParaRPr>
          </a:p>
        </p:txBody>
      </p:sp>
      <p:sp>
        <p:nvSpPr>
          <p:cNvPr id="143387" name="Forma livre 223"/>
          <p:cNvSpPr>
            <a:spLocks/>
          </p:cNvSpPr>
          <p:nvPr/>
        </p:nvSpPr>
        <p:spPr bwMode="auto">
          <a:xfrm>
            <a:off x="2392363" y="4529138"/>
            <a:ext cx="309562" cy="234950"/>
          </a:xfrm>
          <a:custGeom>
            <a:avLst/>
            <a:gdLst>
              <a:gd name="T0" fmla="*/ 0 w 308378"/>
              <a:gd name="T1" fmla="*/ 0 h 234680"/>
              <a:gd name="T2" fmla="*/ 68642 w 308378"/>
              <a:gd name="T3" fmla="*/ 7187 h 234680"/>
              <a:gd name="T4" fmla="*/ 110314 w 308378"/>
              <a:gd name="T5" fmla="*/ 76686 h 234680"/>
              <a:gd name="T6" fmla="*/ 166695 w 308378"/>
              <a:gd name="T7" fmla="*/ 105443 h 234680"/>
              <a:gd name="T8" fmla="*/ 193662 w 308378"/>
              <a:gd name="T9" fmla="*/ 172542 h 234680"/>
              <a:gd name="T10" fmla="*/ 203465 w 308378"/>
              <a:gd name="T11" fmla="*/ 203697 h 234680"/>
              <a:gd name="T12" fmla="*/ 220979 w 308378"/>
              <a:gd name="T13" fmla="*/ 215076 h 234680"/>
              <a:gd name="T14" fmla="*/ 262130 w 308378"/>
              <a:gd name="T15" fmla="*/ 236175 h 234680"/>
              <a:gd name="T16" fmla="*/ 317463 w 308378"/>
              <a:gd name="T17" fmla="*/ 211715 h 234680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08378"/>
              <a:gd name="T28" fmla="*/ 0 h 234680"/>
              <a:gd name="T29" fmla="*/ 308378 w 308378"/>
              <a:gd name="T30" fmla="*/ 234680 h 234680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08378" h="234680">
                <a:moveTo>
                  <a:pt x="0" y="0"/>
                </a:moveTo>
                <a:lnTo>
                  <a:pt x="66675" y="7143"/>
                </a:lnTo>
                <a:cubicBezTo>
                  <a:pt x="84534" y="19843"/>
                  <a:pt x="91282" y="59928"/>
                  <a:pt x="107157" y="76200"/>
                </a:cubicBezTo>
                <a:cubicBezTo>
                  <a:pt x="123032" y="92472"/>
                  <a:pt x="148431" y="88900"/>
                  <a:pt x="161925" y="104775"/>
                </a:cubicBezTo>
                <a:cubicBezTo>
                  <a:pt x="175419" y="120650"/>
                  <a:pt x="182166" y="155178"/>
                  <a:pt x="188119" y="171450"/>
                </a:cubicBezTo>
                <a:cubicBezTo>
                  <a:pt x="194072" y="187722"/>
                  <a:pt x="193221" y="195362"/>
                  <a:pt x="197644" y="202406"/>
                </a:cubicBezTo>
                <a:cubicBezTo>
                  <a:pt x="202067" y="209450"/>
                  <a:pt x="205159" y="208335"/>
                  <a:pt x="214656" y="213714"/>
                </a:cubicBezTo>
                <a:cubicBezTo>
                  <a:pt x="224153" y="219093"/>
                  <a:pt x="242325" y="234680"/>
                  <a:pt x="254628" y="234680"/>
                </a:cubicBezTo>
                <a:cubicBezTo>
                  <a:pt x="266931" y="234680"/>
                  <a:pt x="294289" y="217519"/>
                  <a:pt x="308378" y="210375"/>
                </a:cubicBezTo>
              </a:path>
            </a:pathLst>
          </a:custGeom>
          <a:noFill/>
          <a:ln w="31750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388" name="Forma livre 119"/>
          <p:cNvSpPr>
            <a:spLocks/>
          </p:cNvSpPr>
          <p:nvPr/>
        </p:nvSpPr>
        <p:spPr bwMode="auto">
          <a:xfrm>
            <a:off x="2700338" y="4772025"/>
            <a:ext cx="450850" cy="169863"/>
          </a:xfrm>
          <a:custGeom>
            <a:avLst/>
            <a:gdLst>
              <a:gd name="T0" fmla="*/ 0 w 450761"/>
              <a:gd name="T1" fmla="*/ 0 h 167425"/>
              <a:gd name="T2" fmla="*/ 87023 w 450761"/>
              <a:gd name="T3" fmla="*/ 70297 h 167425"/>
              <a:gd name="T4" fmla="*/ 190059 w 450761"/>
              <a:gd name="T5" fmla="*/ 126527 h 167425"/>
              <a:gd name="T6" fmla="*/ 309105 w 450761"/>
              <a:gd name="T7" fmla="*/ 166541 h 167425"/>
              <a:gd name="T8" fmla="*/ 450778 w 450761"/>
              <a:gd name="T9" fmla="*/ 173394 h 16742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450761" h="167425">
                <a:moveTo>
                  <a:pt x="0" y="0"/>
                </a:moveTo>
                <a:cubicBezTo>
                  <a:pt x="28977" y="28977"/>
                  <a:pt x="55345" y="47516"/>
                  <a:pt x="87020" y="67878"/>
                </a:cubicBezTo>
                <a:cubicBezTo>
                  <a:pt x="118695" y="88240"/>
                  <a:pt x="153039" y="106684"/>
                  <a:pt x="190051" y="122172"/>
                </a:cubicBezTo>
                <a:cubicBezTo>
                  <a:pt x="227063" y="137660"/>
                  <a:pt x="265641" y="153267"/>
                  <a:pt x="309093" y="160809"/>
                </a:cubicBezTo>
                <a:cubicBezTo>
                  <a:pt x="352545" y="168351"/>
                  <a:pt x="331599" y="166589"/>
                  <a:pt x="450761" y="167425"/>
                </a:cubicBezTo>
              </a:path>
            </a:pathLst>
          </a:custGeom>
          <a:noFill/>
          <a:ln w="38100">
            <a:solidFill>
              <a:srgbClr val="99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389" name="CaixaDeTexto 60"/>
          <p:cNvSpPr txBox="1">
            <a:spLocks noChangeArrowheads="1"/>
          </p:cNvSpPr>
          <p:nvPr/>
        </p:nvSpPr>
        <p:spPr bwMode="auto">
          <a:xfrm>
            <a:off x="2671763" y="4724400"/>
            <a:ext cx="825500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altLang="pt-BR" sz="900" b="0">
                <a:cs typeface="Arial" panose="020B0604020202020204" pitchFamily="34" charset="0"/>
              </a:rPr>
              <a:t>Paranaguá</a:t>
            </a:r>
          </a:p>
        </p:txBody>
      </p:sp>
      <p:sp>
        <p:nvSpPr>
          <p:cNvPr id="143390" name="Forma livre 204"/>
          <p:cNvSpPr>
            <a:spLocks/>
          </p:cNvSpPr>
          <p:nvPr/>
        </p:nvSpPr>
        <p:spPr bwMode="auto">
          <a:xfrm>
            <a:off x="2290763" y="3890963"/>
            <a:ext cx="261937" cy="298450"/>
          </a:xfrm>
          <a:custGeom>
            <a:avLst/>
            <a:gdLst>
              <a:gd name="T0" fmla="*/ 5501 w 262708"/>
              <a:gd name="T1" fmla="*/ 0 h 297656"/>
              <a:gd name="T2" fmla="*/ 767 w 262708"/>
              <a:gd name="T3" fmla="*/ 50273 h 297656"/>
              <a:gd name="T4" fmla="*/ 19705 w 262708"/>
              <a:gd name="T5" fmla="*/ 76607 h 297656"/>
              <a:gd name="T6" fmla="*/ 24439 w 262708"/>
              <a:gd name="T7" fmla="*/ 122092 h 297656"/>
              <a:gd name="T8" fmla="*/ 41010 w 262708"/>
              <a:gd name="T9" fmla="*/ 138849 h 297656"/>
              <a:gd name="T10" fmla="*/ 83621 w 262708"/>
              <a:gd name="T11" fmla="*/ 158001 h 297656"/>
              <a:gd name="T12" fmla="*/ 147538 w 262708"/>
              <a:gd name="T13" fmla="*/ 181942 h 297656"/>
              <a:gd name="T14" fmla="*/ 175946 w 262708"/>
              <a:gd name="T15" fmla="*/ 208275 h 297656"/>
              <a:gd name="T16" fmla="*/ 194884 w 262708"/>
              <a:gd name="T17" fmla="*/ 234608 h 297656"/>
              <a:gd name="T18" fmla="*/ 201986 w 262708"/>
              <a:gd name="T19" fmla="*/ 248973 h 297656"/>
              <a:gd name="T20" fmla="*/ 199619 w 262708"/>
              <a:gd name="T21" fmla="*/ 272912 h 297656"/>
              <a:gd name="T22" fmla="*/ 228027 w 262708"/>
              <a:gd name="T23" fmla="*/ 292064 h 297656"/>
              <a:gd name="T24" fmla="*/ 261168 w 262708"/>
              <a:gd name="T25" fmla="*/ 299246 h 29765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262708" h="297656">
                <a:moveTo>
                  <a:pt x="5533" y="0"/>
                </a:moveTo>
                <a:cubicBezTo>
                  <a:pt x="1961" y="18653"/>
                  <a:pt x="-1610" y="37306"/>
                  <a:pt x="771" y="50006"/>
                </a:cubicBezTo>
                <a:cubicBezTo>
                  <a:pt x="3152" y="62706"/>
                  <a:pt x="15852" y="64294"/>
                  <a:pt x="19821" y="76200"/>
                </a:cubicBezTo>
                <a:cubicBezTo>
                  <a:pt x="23790" y="88106"/>
                  <a:pt x="21011" y="111124"/>
                  <a:pt x="24583" y="121443"/>
                </a:cubicBezTo>
                <a:cubicBezTo>
                  <a:pt x="28155" y="131762"/>
                  <a:pt x="31330" y="132159"/>
                  <a:pt x="41252" y="138112"/>
                </a:cubicBezTo>
                <a:cubicBezTo>
                  <a:pt x="51174" y="144065"/>
                  <a:pt x="66255" y="150018"/>
                  <a:pt x="84114" y="157162"/>
                </a:cubicBezTo>
                <a:cubicBezTo>
                  <a:pt x="101973" y="164306"/>
                  <a:pt x="132930" y="172641"/>
                  <a:pt x="148408" y="180975"/>
                </a:cubicBezTo>
                <a:cubicBezTo>
                  <a:pt x="163886" y="189309"/>
                  <a:pt x="169046" y="198437"/>
                  <a:pt x="176983" y="207168"/>
                </a:cubicBezTo>
                <a:cubicBezTo>
                  <a:pt x="184920" y="215899"/>
                  <a:pt x="191667" y="226615"/>
                  <a:pt x="196033" y="233362"/>
                </a:cubicBezTo>
                <a:cubicBezTo>
                  <a:pt x="200399" y="240109"/>
                  <a:pt x="202383" y="241300"/>
                  <a:pt x="203177" y="247650"/>
                </a:cubicBezTo>
                <a:cubicBezTo>
                  <a:pt x="203971" y="254000"/>
                  <a:pt x="196430" y="264318"/>
                  <a:pt x="200796" y="271462"/>
                </a:cubicBezTo>
                <a:cubicBezTo>
                  <a:pt x="205162" y="278606"/>
                  <a:pt x="219052" y="286146"/>
                  <a:pt x="229371" y="290512"/>
                </a:cubicBezTo>
                <a:cubicBezTo>
                  <a:pt x="239690" y="294878"/>
                  <a:pt x="257152" y="288925"/>
                  <a:pt x="262708" y="297656"/>
                </a:cubicBezTo>
              </a:path>
            </a:pathLst>
          </a:custGeom>
          <a:noFill/>
          <a:ln w="3175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391" name="CaixaDeTexto 348"/>
          <p:cNvSpPr txBox="1">
            <a:spLocks noChangeArrowheads="1"/>
          </p:cNvSpPr>
          <p:nvPr/>
        </p:nvSpPr>
        <p:spPr bwMode="auto">
          <a:xfrm>
            <a:off x="1416050" y="4384675"/>
            <a:ext cx="996950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buClrTx/>
            </a:pPr>
            <a:r>
              <a:rPr lang="pt-BR" altLang="pt-BR" sz="900" b="0">
                <a:latin typeface="Tahoma" panose="020B0604030504040204" pitchFamily="34" charset="0"/>
                <a:cs typeface="Arial" panose="020B0604020202020204" pitchFamily="34" charset="0"/>
              </a:rPr>
              <a:t>Maringá</a:t>
            </a:r>
          </a:p>
        </p:txBody>
      </p:sp>
      <p:sp>
        <p:nvSpPr>
          <p:cNvPr id="143392" name="AutoShape 126"/>
          <p:cNvSpPr>
            <a:spLocks noChangeArrowheads="1"/>
          </p:cNvSpPr>
          <p:nvPr/>
        </p:nvSpPr>
        <p:spPr bwMode="auto">
          <a:xfrm>
            <a:off x="2655888" y="4706938"/>
            <a:ext cx="82550" cy="82550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 altLang="pt-BR" sz="1400"/>
          </a:p>
        </p:txBody>
      </p:sp>
      <p:sp>
        <p:nvSpPr>
          <p:cNvPr id="143393" name="Oval 250"/>
          <p:cNvSpPr>
            <a:spLocks noChangeArrowheads="1"/>
          </p:cNvSpPr>
          <p:nvPr/>
        </p:nvSpPr>
        <p:spPr bwMode="auto">
          <a:xfrm>
            <a:off x="2362200" y="4491038"/>
            <a:ext cx="61913" cy="61912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fr-FR" alt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grpSp>
        <p:nvGrpSpPr>
          <p:cNvPr id="143394" name="Grupo 211"/>
          <p:cNvGrpSpPr>
            <a:grpSpLocks/>
          </p:cNvGrpSpPr>
          <p:nvPr/>
        </p:nvGrpSpPr>
        <p:grpSpPr bwMode="auto">
          <a:xfrm>
            <a:off x="2276475" y="4197350"/>
            <a:ext cx="280988" cy="215900"/>
            <a:chOff x="6287053" y="1749360"/>
            <a:chExt cx="280987" cy="215900"/>
          </a:xfrm>
        </p:grpSpPr>
        <p:sp>
          <p:nvSpPr>
            <p:cNvPr id="143516" name="Oval 252"/>
            <p:cNvSpPr>
              <a:spLocks noChangeArrowheads="1"/>
            </p:cNvSpPr>
            <p:nvPr/>
          </p:nvSpPr>
          <p:spPr bwMode="auto">
            <a:xfrm>
              <a:off x="6319546" y="1749360"/>
              <a:ext cx="216000" cy="215900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rgbClr val="62E2FC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214" name="Text Box 253"/>
            <p:cNvSpPr txBox="1">
              <a:spLocks noChangeArrowheads="1"/>
            </p:cNvSpPr>
            <p:nvPr/>
          </p:nvSpPr>
          <p:spPr bwMode="auto">
            <a:xfrm>
              <a:off x="6287053" y="1781110"/>
              <a:ext cx="280987" cy="152400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defRPr/>
              </a:pPr>
              <a:r>
                <a:rPr lang="pt-BR" sz="1000" dirty="0" smtClean="0">
                  <a:latin typeface="+mj-lt"/>
                </a:rPr>
                <a:t>C</a:t>
              </a:r>
              <a:endParaRPr lang="pt-BR" sz="1000" dirty="0">
                <a:latin typeface="+mj-lt"/>
              </a:endParaRPr>
            </a:p>
          </p:txBody>
        </p:sp>
      </p:grpSp>
      <p:grpSp>
        <p:nvGrpSpPr>
          <p:cNvPr id="143395" name="Grupo 214"/>
          <p:cNvGrpSpPr>
            <a:grpSpLocks/>
          </p:cNvGrpSpPr>
          <p:nvPr/>
        </p:nvGrpSpPr>
        <p:grpSpPr bwMode="auto">
          <a:xfrm>
            <a:off x="2465388" y="4392613"/>
            <a:ext cx="280987" cy="215900"/>
            <a:chOff x="6287053" y="1749360"/>
            <a:chExt cx="280987" cy="215900"/>
          </a:xfrm>
        </p:grpSpPr>
        <p:sp>
          <p:nvSpPr>
            <p:cNvPr id="143514" name="Oval 252"/>
            <p:cNvSpPr>
              <a:spLocks noChangeArrowheads="1"/>
            </p:cNvSpPr>
            <p:nvPr/>
          </p:nvSpPr>
          <p:spPr bwMode="auto">
            <a:xfrm>
              <a:off x="6319546" y="1749360"/>
              <a:ext cx="216000" cy="215900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rgbClr val="62E2FC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217" name="Text Box 253"/>
            <p:cNvSpPr txBox="1">
              <a:spLocks noChangeArrowheads="1"/>
            </p:cNvSpPr>
            <p:nvPr/>
          </p:nvSpPr>
          <p:spPr bwMode="auto">
            <a:xfrm>
              <a:off x="6287053" y="1781110"/>
              <a:ext cx="280987" cy="152400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defRPr/>
              </a:pPr>
              <a:r>
                <a:rPr lang="pt-BR" sz="1000" dirty="0">
                  <a:latin typeface="+mj-lt"/>
                </a:rPr>
                <a:t>E</a:t>
              </a:r>
            </a:p>
          </p:txBody>
        </p:sp>
      </p:grpSp>
      <p:sp>
        <p:nvSpPr>
          <p:cNvPr id="143396" name="Forma livre 6"/>
          <p:cNvSpPr>
            <a:spLocks/>
          </p:cNvSpPr>
          <p:nvPr/>
        </p:nvSpPr>
        <p:spPr bwMode="auto">
          <a:xfrm>
            <a:off x="2947988" y="4637088"/>
            <a:ext cx="490537" cy="25400"/>
          </a:xfrm>
          <a:custGeom>
            <a:avLst/>
            <a:gdLst>
              <a:gd name="T0" fmla="*/ 0 w 490118"/>
              <a:gd name="T1" fmla="*/ 0 h 24056"/>
              <a:gd name="T2" fmla="*/ 131899 w 490118"/>
              <a:gd name="T3" fmla="*/ 24466 h 24056"/>
              <a:gd name="T4" fmla="*/ 490956 w 490118"/>
              <a:gd name="T5" fmla="*/ 24466 h 2405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90118" h="24056">
                <a:moveTo>
                  <a:pt x="0" y="0"/>
                </a:moveTo>
                <a:cubicBezTo>
                  <a:pt x="24993" y="9144"/>
                  <a:pt x="49987" y="18288"/>
                  <a:pt x="131673" y="21945"/>
                </a:cubicBezTo>
                <a:cubicBezTo>
                  <a:pt x="213359" y="25602"/>
                  <a:pt x="351738" y="23773"/>
                  <a:pt x="490118" y="21945"/>
                </a:cubicBezTo>
              </a:path>
            </a:pathLst>
          </a:custGeom>
          <a:noFill/>
          <a:ln w="38100">
            <a:solidFill>
              <a:srgbClr val="99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43397" name="Grupo 217"/>
          <p:cNvGrpSpPr>
            <a:grpSpLocks/>
          </p:cNvGrpSpPr>
          <p:nvPr/>
        </p:nvGrpSpPr>
        <p:grpSpPr bwMode="auto">
          <a:xfrm>
            <a:off x="2212975" y="4648200"/>
            <a:ext cx="280988" cy="215900"/>
            <a:chOff x="6287053" y="1749360"/>
            <a:chExt cx="280987" cy="215900"/>
          </a:xfrm>
        </p:grpSpPr>
        <p:sp>
          <p:nvSpPr>
            <p:cNvPr id="143512" name="Oval 252"/>
            <p:cNvSpPr>
              <a:spLocks noChangeArrowheads="1"/>
            </p:cNvSpPr>
            <p:nvPr/>
          </p:nvSpPr>
          <p:spPr bwMode="auto">
            <a:xfrm>
              <a:off x="6319546" y="1749360"/>
              <a:ext cx="216000" cy="215900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rgbClr val="62E2FC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220" name="Text Box 253"/>
            <p:cNvSpPr txBox="1">
              <a:spLocks noChangeArrowheads="1"/>
            </p:cNvSpPr>
            <p:nvPr/>
          </p:nvSpPr>
          <p:spPr bwMode="auto">
            <a:xfrm>
              <a:off x="6287053" y="1781110"/>
              <a:ext cx="280987" cy="152400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defRPr/>
              </a:pPr>
              <a:r>
                <a:rPr lang="pt-BR" sz="1000" dirty="0" smtClean="0">
                  <a:latin typeface="+mj-lt"/>
                </a:rPr>
                <a:t>D</a:t>
              </a:r>
              <a:endParaRPr lang="pt-BR" sz="1000" dirty="0">
                <a:latin typeface="+mj-lt"/>
              </a:endParaRPr>
            </a:p>
          </p:txBody>
        </p:sp>
      </p:grpSp>
      <p:grpSp>
        <p:nvGrpSpPr>
          <p:cNvPr id="143398" name="Grupo 220"/>
          <p:cNvGrpSpPr>
            <a:grpSpLocks/>
          </p:cNvGrpSpPr>
          <p:nvPr/>
        </p:nvGrpSpPr>
        <p:grpSpPr bwMode="auto">
          <a:xfrm>
            <a:off x="2465388" y="3925888"/>
            <a:ext cx="280987" cy="215900"/>
            <a:chOff x="6287053" y="1749360"/>
            <a:chExt cx="280987" cy="215900"/>
          </a:xfrm>
        </p:grpSpPr>
        <p:sp>
          <p:nvSpPr>
            <p:cNvPr id="143510" name="Oval 252"/>
            <p:cNvSpPr>
              <a:spLocks noChangeArrowheads="1"/>
            </p:cNvSpPr>
            <p:nvPr/>
          </p:nvSpPr>
          <p:spPr bwMode="auto">
            <a:xfrm>
              <a:off x="6319546" y="1749360"/>
              <a:ext cx="216000" cy="215900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rgbClr val="62E2FC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223" name="Text Box 253"/>
            <p:cNvSpPr txBox="1">
              <a:spLocks noChangeArrowheads="1"/>
            </p:cNvSpPr>
            <p:nvPr/>
          </p:nvSpPr>
          <p:spPr bwMode="auto">
            <a:xfrm>
              <a:off x="6287053" y="1781110"/>
              <a:ext cx="280987" cy="152400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defRPr/>
              </a:pPr>
              <a:r>
                <a:rPr lang="pt-BR" sz="1000" dirty="0" smtClean="0">
                  <a:latin typeface="+mj-lt"/>
                </a:rPr>
                <a:t>B</a:t>
              </a:r>
              <a:endParaRPr lang="pt-BR" sz="1000" dirty="0">
                <a:latin typeface="+mj-lt"/>
              </a:endParaRPr>
            </a:p>
          </p:txBody>
        </p:sp>
      </p:grpSp>
      <p:grpSp>
        <p:nvGrpSpPr>
          <p:cNvPr id="143399" name="Grupo 171"/>
          <p:cNvGrpSpPr>
            <a:grpSpLocks/>
          </p:cNvGrpSpPr>
          <p:nvPr/>
        </p:nvGrpSpPr>
        <p:grpSpPr bwMode="auto">
          <a:xfrm>
            <a:off x="287338" y="5584825"/>
            <a:ext cx="9312275" cy="1252538"/>
            <a:chOff x="287338" y="5584650"/>
            <a:chExt cx="9312275" cy="1252382"/>
          </a:xfrm>
        </p:grpSpPr>
        <p:sp>
          <p:nvSpPr>
            <p:cNvPr id="174" name="McK Footnote"/>
            <p:cNvSpPr txBox="1"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>
              <a:off x="287338" y="6398937"/>
              <a:ext cx="9028112" cy="438095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lIns="0" tIns="0" rIns="0" bIns="0" anchor="b">
              <a:spAutoFit/>
            </a:bodyPr>
            <a:lstStyle>
              <a:lvl1pPr marL="614363" indent="-614363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marL="360000" eaLnBrk="1" hangingPunct="1">
                <a:lnSpc>
                  <a:spcPct val="95000"/>
                </a:lnSpc>
                <a:defRPr/>
              </a:pPr>
              <a:r>
                <a:rPr lang="pt-BR" sz="1000" b="0" dirty="0" smtClean="0">
                  <a:cs typeface="Arial" charset="0"/>
                </a:rPr>
                <a:t>		1) Inclui custos de frete interno, custos de transbordo, custos portuários e frete marítimo,  quando aplicáveis</a:t>
              </a:r>
            </a:p>
            <a:p>
              <a:pPr marL="360000" eaLnBrk="1" hangingPunct="1">
                <a:lnSpc>
                  <a:spcPct val="95000"/>
                </a:lnSpc>
                <a:defRPr/>
              </a:pPr>
              <a:r>
                <a:rPr lang="pt-BR" sz="1000" b="0" dirty="0" smtClean="0">
                  <a:cs typeface="Arial" charset="0"/>
                </a:rPr>
                <a:t>		2) Principal carga de exportação do Centro-Sul Mato-grossense</a:t>
              </a:r>
              <a:endParaRPr lang="pt-BR" sz="1000" b="0" dirty="0" smtClean="0">
                <a:solidFill>
                  <a:srgbClr val="FF0000"/>
                </a:solidFill>
                <a:cs typeface="Arial" charset="0"/>
              </a:endParaRPr>
            </a:p>
            <a:p>
              <a:pPr eaLnBrk="1" hangingPunct="1">
                <a:lnSpc>
                  <a:spcPct val="95000"/>
                </a:lnSpc>
                <a:defRPr/>
              </a:pPr>
              <a:r>
                <a:rPr lang="pt-BR" sz="1000" b="0" dirty="0" smtClean="0">
                  <a:cs typeface="Arial" charset="0"/>
                </a:rPr>
                <a:t>Fonte: </a:t>
              </a:r>
              <a:r>
                <a:rPr lang="pt-BR" sz="1000" b="0" dirty="0" smtClean="0"/>
                <a:t>Análise Macrologística (demais fontes referenciadas no início do capítulo)</a:t>
              </a:r>
              <a:endParaRPr lang="pt-BR" sz="1000" b="0" dirty="0"/>
            </a:p>
          </p:txBody>
        </p:sp>
        <p:sp>
          <p:nvSpPr>
            <p:cNvPr id="143508" name="AutoShape 75"/>
            <p:cNvSpPr>
              <a:spLocks noChangeArrowheads="1"/>
            </p:cNvSpPr>
            <p:nvPr/>
          </p:nvSpPr>
          <p:spPr bwMode="auto">
            <a:xfrm>
              <a:off x="287338" y="5841793"/>
              <a:ext cx="9312275" cy="473016"/>
            </a:xfrm>
            <a:prstGeom prst="roundRect">
              <a:avLst>
                <a:gd name="adj" fmla="val 16231"/>
              </a:avLst>
            </a:prstGeom>
            <a:solidFill>
              <a:schemeClr val="accent1"/>
            </a:solidFill>
            <a:ln w="9525">
              <a:solidFill>
                <a:schemeClr val="folHlink"/>
              </a:solidFill>
              <a:round/>
              <a:headEnd/>
              <a:tailEnd/>
            </a:ln>
            <a:effectLst>
              <a:outerShdw dist="53882" dir="2700000" algn="ctr" rotWithShape="0">
                <a:schemeClr val="bg2">
                  <a:alpha val="50000"/>
                </a:schemeClr>
              </a:outerShdw>
            </a:effectLst>
          </p:spPr>
          <p:txBody>
            <a:bodyPr lIns="0" tIns="0" rIns="0" bIns="0" anchor="ctr" anchorCtr="1">
              <a:spAutoFit/>
            </a:bodyPr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1" algn="ctr">
                <a:buNone/>
              </a:pPr>
              <a:r>
                <a:rPr lang="pt-BR" sz="1400" dirty="0"/>
                <a:t>Para tanto, analisou-se o custo logístico total de todas as principais rotas atualmente utilizadas para cada tipo de carga principal para cada uma das principais </a:t>
              </a:r>
              <a:r>
                <a:rPr lang="pt-BR" sz="1400" dirty="0" err="1"/>
                <a:t>mesoregiões</a:t>
              </a:r>
              <a:r>
                <a:rPr lang="pt-BR" sz="1400" dirty="0"/>
                <a:t> da Região </a:t>
              </a:r>
              <a:r>
                <a:rPr lang="pt-BR" sz="1400" dirty="0" err="1"/>
                <a:t>Centroeste</a:t>
              </a:r>
              <a:endParaRPr lang="pt-BR" sz="1400" dirty="0"/>
            </a:p>
          </p:txBody>
        </p:sp>
        <p:sp>
          <p:nvSpPr>
            <p:cNvPr id="143509" name="AutoShape 67"/>
            <p:cNvSpPr>
              <a:spLocks noChangeArrowheads="1"/>
            </p:cNvSpPr>
            <p:nvPr/>
          </p:nvSpPr>
          <p:spPr bwMode="auto">
            <a:xfrm rot="5400000">
              <a:off x="4874855" y="4280529"/>
              <a:ext cx="149246" cy="2757487"/>
            </a:xfrm>
            <a:prstGeom prst="homePlate">
              <a:avLst>
                <a:gd name="adj" fmla="val 100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rot="10800000" vert="eaVert" lIns="0" tIns="0" rIns="0" bIns="0" anchorCtr="1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 altLang="pt-BR">
                <a:solidFill>
                  <a:srgbClr val="FFFFFF"/>
                </a:solidFill>
                <a:cs typeface="Arial" panose="020B0604020202020204" pitchFamily="34" charset="0"/>
              </a:endParaRPr>
            </a:p>
          </p:txBody>
        </p:sp>
      </p:grpSp>
      <p:graphicFrame>
        <p:nvGraphicFramePr>
          <p:cNvPr id="178" name="Tabela 177"/>
          <p:cNvGraphicFramePr>
            <a:graphicFrameLocks noGrp="1"/>
          </p:cNvGraphicFramePr>
          <p:nvPr/>
        </p:nvGraphicFramePr>
        <p:xfrm>
          <a:off x="5462588" y="1795463"/>
          <a:ext cx="4370385" cy="35290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4077"/>
                <a:gridCol w="874077"/>
                <a:gridCol w="874077"/>
                <a:gridCol w="874077"/>
                <a:gridCol w="874077"/>
              </a:tblGrid>
              <a:tr h="9133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Rodo-Hidro (via  </a:t>
                      </a:r>
                      <a:r>
                        <a:rPr kumimoji="0" lang="pt-BR" sz="1000" b="0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Pto.Velho</a:t>
                      </a: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e Itacoatiara)</a:t>
                      </a:r>
                    </a:p>
                  </a:txBody>
                  <a:tcPr marL="0" marR="0" marT="45719" marB="45719" anchor="b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Rodo (via Santos)</a:t>
                      </a:r>
                    </a:p>
                  </a:txBody>
                  <a:tcPr marL="0" marR="0" marT="45719" marB="45719" anchor="b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Rodo-Ferro (via </a:t>
                      </a:r>
                      <a:r>
                        <a:rPr kumimoji="0" lang="pt-BR" sz="1000" b="0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Rondonó-polis</a:t>
                      </a: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e Santos)</a:t>
                      </a:r>
                    </a:p>
                  </a:txBody>
                  <a:tcPr marL="0" marR="0" marT="45719" marB="45719" anchor="b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Rodo (via Paranaguá)</a:t>
                      </a:r>
                    </a:p>
                  </a:txBody>
                  <a:tcPr marL="0" marR="0" marT="45719" marB="45719" anchor="b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Rodo-Ferro (via Maringá e Paranaguá)</a:t>
                      </a:r>
                    </a:p>
                  </a:txBody>
                  <a:tcPr marL="91428" marR="91428" marT="45719" marB="45719" anchor="b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28335"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endParaRPr kumimoji="0" lang="pt-BR" sz="10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45719" marB="45719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-</a:t>
                      </a:r>
                    </a:p>
                  </a:txBody>
                  <a:tcPr marL="91428" marR="91428" marT="45719" marB="45719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1.667</a:t>
                      </a:r>
                    </a:p>
                  </a:txBody>
                  <a:tcPr marL="91428" marR="91428" marT="45719" marB="45719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-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45719" marB="45719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ts val="8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642</a:t>
                      </a:r>
                    </a:p>
                  </a:txBody>
                  <a:tcPr marL="91428" marR="91428" marT="45719" marB="45719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28335"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1.527</a:t>
                      </a:r>
                    </a:p>
                  </a:txBody>
                  <a:tcPr marL="91428" marR="91428" marT="45719" marB="45719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1.750</a:t>
                      </a:r>
                    </a:p>
                  </a:txBody>
                  <a:tcPr marL="91428" marR="91428" marT="45719" marB="45719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223</a:t>
                      </a:r>
                    </a:p>
                  </a:txBody>
                  <a:tcPr marL="91428" marR="91428" marT="45719" marB="45719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2.018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45719" marB="45719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1.514</a:t>
                      </a:r>
                    </a:p>
                  </a:txBody>
                  <a:tcPr marL="91428" marR="91428" marT="45719" marB="45719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18438"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1.132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45719" marB="45719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-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45719" marB="45719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-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45719" marB="45719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-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45719" marB="45719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-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45719" marB="45719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45596"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1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2.659</a:t>
                      </a:r>
                      <a:endParaRPr kumimoji="0" lang="pt-BR" sz="1000" b="1" i="1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71998" marB="71998" anchor="b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1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1.750</a:t>
                      </a:r>
                      <a:endParaRPr kumimoji="0" lang="pt-BR" sz="1000" b="1" i="1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71998" marB="71998" anchor="b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1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1.890</a:t>
                      </a:r>
                      <a:endParaRPr kumimoji="0" lang="pt-BR" sz="1000" b="1" i="1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71998" marB="71998" anchor="b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1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2.018</a:t>
                      </a:r>
                      <a:endParaRPr kumimoji="0" lang="pt-BR" sz="1000" b="1" i="1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71998" marB="71998" anchor="b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1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2.156</a:t>
                      </a:r>
                      <a:endParaRPr kumimoji="0" lang="pt-BR" sz="1000" b="1" i="1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71998" marB="71998" anchor="b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45596"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71998" marB="71998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71998" marB="71998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71998" marB="71998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71998" marB="71998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71998" marB="71998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28335"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8.839</a:t>
                      </a:r>
                      <a:endParaRPr kumimoji="0" lang="pt-B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45719" marB="45719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10.023</a:t>
                      </a:r>
                      <a:endParaRPr kumimoji="0" lang="pt-B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45719" marB="45719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10.023</a:t>
                      </a:r>
                      <a:endParaRPr kumimoji="0" lang="pt-B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45719" marB="45719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10.265</a:t>
                      </a:r>
                      <a:endParaRPr kumimoji="0" lang="pt-B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45719" marB="45719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10.265</a:t>
                      </a:r>
                      <a:endParaRPr kumimoji="0" lang="pt-B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45719" marB="45719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28335"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21.064</a:t>
                      </a:r>
                      <a:endParaRPr kumimoji="0" lang="pt-B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45719" marB="45719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20.457</a:t>
                      </a:r>
                      <a:endParaRPr kumimoji="0" lang="pt-B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45719" marB="45719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20.457</a:t>
                      </a:r>
                      <a:endParaRPr kumimoji="0" lang="pt-B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45719" marB="45719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20.413</a:t>
                      </a:r>
                      <a:endParaRPr kumimoji="0" lang="pt-B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45719" marB="45719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20.413</a:t>
                      </a:r>
                      <a:endParaRPr kumimoji="0" lang="pt-B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45719" marB="45719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18438"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2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45719" marB="45719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1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45719" marB="45719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2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45719" marB="45719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1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46799" marB="46799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2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46799" marB="46799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317596"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endParaRPr kumimoji="0" lang="pt-BR" sz="10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107998" marB="107998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endParaRPr kumimoji="0" lang="pt-BR" sz="10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107998" marB="107998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endParaRPr kumimoji="0" lang="pt-BR" sz="10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107998" marB="107998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endParaRPr kumimoji="0" lang="pt-BR" sz="10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107998" marB="107998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endParaRPr kumimoji="0" lang="pt-BR" sz="10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28" marR="91428" marT="107998" marB="107998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28335"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285</a:t>
                      </a:r>
                    </a:p>
                  </a:txBody>
                  <a:tcPr marL="91428" marR="91428" marT="45719" marB="45719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259</a:t>
                      </a:r>
                    </a:p>
                  </a:txBody>
                  <a:tcPr marL="91428" marR="91428" marT="45719" marB="45719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202</a:t>
                      </a:r>
                    </a:p>
                  </a:txBody>
                  <a:tcPr marL="91428" marR="91428" marT="45719" marB="45719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285</a:t>
                      </a:r>
                    </a:p>
                  </a:txBody>
                  <a:tcPr marL="91428" marR="91428" marT="45719" marB="45719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287</a:t>
                      </a:r>
                    </a:p>
                  </a:txBody>
                  <a:tcPr marL="91428" marR="91428" marT="45719" marB="45719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28335"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325</a:t>
                      </a:r>
                    </a:p>
                  </a:txBody>
                  <a:tcPr marL="91428" marR="91428" marT="45719" marB="45719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293</a:t>
                      </a:r>
                    </a:p>
                  </a:txBody>
                  <a:tcPr marL="91428" marR="91428" marT="45719" marB="45719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236</a:t>
                      </a:r>
                    </a:p>
                  </a:txBody>
                  <a:tcPr marL="91428" marR="91428" marT="45719" marB="45719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318</a:t>
                      </a:r>
                    </a:p>
                  </a:txBody>
                  <a:tcPr marL="91428" marR="91428" marT="45719" marB="45719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321</a:t>
                      </a:r>
                    </a:p>
                  </a:txBody>
                  <a:tcPr marL="91428" marR="91428" marT="45719" marB="45719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</a:tbl>
          </a:graphicData>
        </a:graphic>
      </p:graphicFrame>
      <p:cxnSp>
        <p:nvCxnSpPr>
          <p:cNvPr id="143461" name="Conector reto 178"/>
          <p:cNvCxnSpPr>
            <a:cxnSpLocks noChangeShapeType="1"/>
          </p:cNvCxnSpPr>
          <p:nvPr/>
        </p:nvCxnSpPr>
        <p:spPr bwMode="auto">
          <a:xfrm>
            <a:off x="5567363" y="3349625"/>
            <a:ext cx="646112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3462" name="Conector reto 179"/>
          <p:cNvCxnSpPr>
            <a:cxnSpLocks noChangeShapeType="1"/>
          </p:cNvCxnSpPr>
          <p:nvPr/>
        </p:nvCxnSpPr>
        <p:spPr bwMode="auto">
          <a:xfrm>
            <a:off x="6456363" y="3349625"/>
            <a:ext cx="646112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3463" name="Conector reto 180"/>
          <p:cNvCxnSpPr>
            <a:cxnSpLocks noChangeShapeType="1"/>
          </p:cNvCxnSpPr>
          <p:nvPr/>
        </p:nvCxnSpPr>
        <p:spPr bwMode="auto">
          <a:xfrm>
            <a:off x="7316788" y="3349625"/>
            <a:ext cx="647700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3464" name="Conector reto 181"/>
          <p:cNvCxnSpPr>
            <a:cxnSpLocks noChangeShapeType="1"/>
          </p:cNvCxnSpPr>
          <p:nvPr/>
        </p:nvCxnSpPr>
        <p:spPr bwMode="auto">
          <a:xfrm>
            <a:off x="5567363" y="2700338"/>
            <a:ext cx="646112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3465" name="Conector reto 182"/>
          <p:cNvCxnSpPr>
            <a:cxnSpLocks noChangeShapeType="1"/>
          </p:cNvCxnSpPr>
          <p:nvPr/>
        </p:nvCxnSpPr>
        <p:spPr bwMode="auto">
          <a:xfrm>
            <a:off x="6456363" y="2700338"/>
            <a:ext cx="646112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3466" name="Conector reto 183"/>
          <p:cNvCxnSpPr>
            <a:cxnSpLocks noChangeShapeType="1"/>
          </p:cNvCxnSpPr>
          <p:nvPr/>
        </p:nvCxnSpPr>
        <p:spPr bwMode="auto">
          <a:xfrm>
            <a:off x="7316788" y="2700338"/>
            <a:ext cx="647700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3467" name="Conector reto 185"/>
          <p:cNvCxnSpPr>
            <a:cxnSpLocks noChangeShapeType="1"/>
          </p:cNvCxnSpPr>
          <p:nvPr/>
        </p:nvCxnSpPr>
        <p:spPr bwMode="auto">
          <a:xfrm>
            <a:off x="8204200" y="2700338"/>
            <a:ext cx="646113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3468" name="Conector reto 186"/>
          <p:cNvCxnSpPr>
            <a:cxnSpLocks noChangeShapeType="1"/>
          </p:cNvCxnSpPr>
          <p:nvPr/>
        </p:nvCxnSpPr>
        <p:spPr bwMode="auto">
          <a:xfrm>
            <a:off x="8204200" y="3349625"/>
            <a:ext cx="646113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3469" name="Conector reto 187"/>
          <p:cNvCxnSpPr>
            <a:cxnSpLocks noChangeShapeType="1"/>
          </p:cNvCxnSpPr>
          <p:nvPr/>
        </p:nvCxnSpPr>
        <p:spPr bwMode="auto">
          <a:xfrm>
            <a:off x="9074150" y="2706688"/>
            <a:ext cx="646113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3470" name="Conector reto 188"/>
          <p:cNvCxnSpPr>
            <a:cxnSpLocks noChangeShapeType="1"/>
          </p:cNvCxnSpPr>
          <p:nvPr/>
        </p:nvCxnSpPr>
        <p:spPr bwMode="auto">
          <a:xfrm>
            <a:off x="9074150" y="3355975"/>
            <a:ext cx="646113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43471" name="Grupo 189"/>
          <p:cNvGrpSpPr>
            <a:grpSpLocks/>
          </p:cNvGrpSpPr>
          <p:nvPr/>
        </p:nvGrpSpPr>
        <p:grpSpPr bwMode="auto">
          <a:xfrm>
            <a:off x="5775325" y="1670050"/>
            <a:ext cx="280988" cy="215900"/>
            <a:chOff x="6287053" y="1749360"/>
            <a:chExt cx="280987" cy="215900"/>
          </a:xfrm>
        </p:grpSpPr>
        <p:sp>
          <p:nvSpPr>
            <p:cNvPr id="143505" name="Oval 252"/>
            <p:cNvSpPr>
              <a:spLocks noChangeArrowheads="1"/>
            </p:cNvSpPr>
            <p:nvPr/>
          </p:nvSpPr>
          <p:spPr bwMode="auto">
            <a:xfrm>
              <a:off x="6319546" y="1749360"/>
              <a:ext cx="216000" cy="215900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rgbClr val="62E2FC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192" name="Text Box 253"/>
            <p:cNvSpPr txBox="1">
              <a:spLocks noChangeArrowheads="1"/>
            </p:cNvSpPr>
            <p:nvPr/>
          </p:nvSpPr>
          <p:spPr bwMode="auto">
            <a:xfrm>
              <a:off x="6287053" y="1781110"/>
              <a:ext cx="280987" cy="152400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defRPr/>
              </a:pPr>
              <a:r>
                <a:rPr lang="pt-BR" sz="1000" dirty="0">
                  <a:latin typeface="+mj-lt"/>
                </a:rPr>
                <a:t>A</a:t>
              </a:r>
            </a:p>
          </p:txBody>
        </p:sp>
      </p:grpSp>
      <p:grpSp>
        <p:nvGrpSpPr>
          <p:cNvPr id="143472" name="Grupo 192"/>
          <p:cNvGrpSpPr>
            <a:grpSpLocks/>
          </p:cNvGrpSpPr>
          <p:nvPr/>
        </p:nvGrpSpPr>
        <p:grpSpPr bwMode="auto">
          <a:xfrm>
            <a:off x="6624638" y="1670050"/>
            <a:ext cx="280987" cy="215900"/>
            <a:chOff x="6287053" y="1749360"/>
            <a:chExt cx="280987" cy="215900"/>
          </a:xfrm>
        </p:grpSpPr>
        <p:sp>
          <p:nvSpPr>
            <p:cNvPr id="143503" name="Oval 252"/>
            <p:cNvSpPr>
              <a:spLocks noChangeArrowheads="1"/>
            </p:cNvSpPr>
            <p:nvPr/>
          </p:nvSpPr>
          <p:spPr bwMode="auto">
            <a:xfrm>
              <a:off x="6319546" y="1749360"/>
              <a:ext cx="216000" cy="215900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rgbClr val="62E2FC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195" name="Text Box 253"/>
            <p:cNvSpPr txBox="1">
              <a:spLocks noChangeArrowheads="1"/>
            </p:cNvSpPr>
            <p:nvPr/>
          </p:nvSpPr>
          <p:spPr bwMode="auto">
            <a:xfrm>
              <a:off x="6287053" y="1781110"/>
              <a:ext cx="280987" cy="152400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defRPr/>
              </a:pPr>
              <a:r>
                <a:rPr lang="pt-BR" sz="1000" dirty="0" smtClean="0">
                  <a:latin typeface="+mj-lt"/>
                </a:rPr>
                <a:t>B</a:t>
              </a:r>
              <a:endParaRPr lang="pt-BR" sz="1000" dirty="0">
                <a:latin typeface="+mj-lt"/>
              </a:endParaRPr>
            </a:p>
          </p:txBody>
        </p:sp>
      </p:grpSp>
      <p:grpSp>
        <p:nvGrpSpPr>
          <p:cNvPr id="143473" name="Grupo 195"/>
          <p:cNvGrpSpPr>
            <a:grpSpLocks/>
          </p:cNvGrpSpPr>
          <p:nvPr/>
        </p:nvGrpSpPr>
        <p:grpSpPr bwMode="auto">
          <a:xfrm>
            <a:off x="7488238" y="1670050"/>
            <a:ext cx="280987" cy="215900"/>
            <a:chOff x="6287053" y="1749360"/>
            <a:chExt cx="280987" cy="215900"/>
          </a:xfrm>
        </p:grpSpPr>
        <p:sp>
          <p:nvSpPr>
            <p:cNvPr id="143501" name="Oval 252"/>
            <p:cNvSpPr>
              <a:spLocks noChangeArrowheads="1"/>
            </p:cNvSpPr>
            <p:nvPr/>
          </p:nvSpPr>
          <p:spPr bwMode="auto">
            <a:xfrm>
              <a:off x="6319546" y="1749360"/>
              <a:ext cx="216000" cy="215900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rgbClr val="62E2FC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206" name="Text Box 253"/>
            <p:cNvSpPr txBox="1">
              <a:spLocks noChangeArrowheads="1"/>
            </p:cNvSpPr>
            <p:nvPr/>
          </p:nvSpPr>
          <p:spPr bwMode="auto">
            <a:xfrm>
              <a:off x="6287053" y="1781110"/>
              <a:ext cx="280987" cy="152400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defRPr/>
              </a:pPr>
              <a:r>
                <a:rPr lang="pt-BR" sz="1000" dirty="0" smtClean="0">
                  <a:latin typeface="+mj-lt"/>
                </a:rPr>
                <a:t>C</a:t>
              </a:r>
              <a:endParaRPr lang="pt-BR" sz="1000" dirty="0">
                <a:latin typeface="+mj-lt"/>
              </a:endParaRPr>
            </a:p>
          </p:txBody>
        </p:sp>
      </p:grpSp>
      <p:grpSp>
        <p:nvGrpSpPr>
          <p:cNvPr id="143474" name="Grupo 206"/>
          <p:cNvGrpSpPr>
            <a:grpSpLocks/>
          </p:cNvGrpSpPr>
          <p:nvPr/>
        </p:nvGrpSpPr>
        <p:grpSpPr bwMode="auto">
          <a:xfrm>
            <a:off x="8375650" y="1670050"/>
            <a:ext cx="280988" cy="215900"/>
            <a:chOff x="6287053" y="1749360"/>
            <a:chExt cx="280987" cy="215900"/>
          </a:xfrm>
        </p:grpSpPr>
        <p:sp>
          <p:nvSpPr>
            <p:cNvPr id="143499" name="Oval 252"/>
            <p:cNvSpPr>
              <a:spLocks noChangeArrowheads="1"/>
            </p:cNvSpPr>
            <p:nvPr/>
          </p:nvSpPr>
          <p:spPr bwMode="auto">
            <a:xfrm>
              <a:off x="6319546" y="1749360"/>
              <a:ext cx="216000" cy="215900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rgbClr val="62E2FC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225" name="Text Box 253"/>
            <p:cNvSpPr txBox="1">
              <a:spLocks noChangeArrowheads="1"/>
            </p:cNvSpPr>
            <p:nvPr/>
          </p:nvSpPr>
          <p:spPr bwMode="auto">
            <a:xfrm>
              <a:off x="6287053" y="1781110"/>
              <a:ext cx="280987" cy="152400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defRPr/>
              </a:pPr>
              <a:r>
                <a:rPr lang="pt-BR" sz="1000" dirty="0" smtClean="0">
                  <a:latin typeface="+mj-lt"/>
                </a:rPr>
                <a:t>D</a:t>
              </a:r>
              <a:endParaRPr lang="pt-BR" sz="1000" dirty="0">
                <a:latin typeface="+mj-lt"/>
              </a:endParaRPr>
            </a:p>
          </p:txBody>
        </p:sp>
      </p:grpSp>
      <p:grpSp>
        <p:nvGrpSpPr>
          <p:cNvPr id="143475" name="Grupo 225"/>
          <p:cNvGrpSpPr>
            <a:grpSpLocks/>
          </p:cNvGrpSpPr>
          <p:nvPr/>
        </p:nvGrpSpPr>
        <p:grpSpPr bwMode="auto">
          <a:xfrm>
            <a:off x="9231313" y="1676400"/>
            <a:ext cx="280987" cy="215900"/>
            <a:chOff x="6287053" y="1749360"/>
            <a:chExt cx="280987" cy="215900"/>
          </a:xfrm>
        </p:grpSpPr>
        <p:sp>
          <p:nvSpPr>
            <p:cNvPr id="143497" name="Oval 252"/>
            <p:cNvSpPr>
              <a:spLocks noChangeArrowheads="1"/>
            </p:cNvSpPr>
            <p:nvPr/>
          </p:nvSpPr>
          <p:spPr bwMode="auto">
            <a:xfrm>
              <a:off x="6319546" y="1749360"/>
              <a:ext cx="216000" cy="215900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rgbClr val="62E2FC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228" name="Text Box 253"/>
            <p:cNvSpPr txBox="1">
              <a:spLocks noChangeArrowheads="1"/>
            </p:cNvSpPr>
            <p:nvPr/>
          </p:nvSpPr>
          <p:spPr bwMode="auto">
            <a:xfrm>
              <a:off x="6287053" y="1781110"/>
              <a:ext cx="280987" cy="152400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defRPr/>
              </a:pPr>
              <a:r>
                <a:rPr lang="pt-BR" sz="1000" dirty="0" smtClean="0">
                  <a:latin typeface="+mj-lt"/>
                </a:rPr>
                <a:t>E</a:t>
              </a:r>
              <a:endParaRPr lang="pt-BR" sz="1000" dirty="0">
                <a:latin typeface="+mj-lt"/>
              </a:endParaRPr>
            </a:p>
          </p:txBody>
        </p:sp>
      </p:grpSp>
      <p:graphicFrame>
        <p:nvGraphicFramePr>
          <p:cNvPr id="229" name="Tabela 228"/>
          <p:cNvGraphicFramePr>
            <a:graphicFrameLocks noGrp="1"/>
          </p:cNvGraphicFramePr>
          <p:nvPr/>
        </p:nvGraphicFramePr>
        <p:xfrm>
          <a:off x="4521200" y="1725613"/>
          <a:ext cx="1212850" cy="35480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2850"/>
              </a:tblGrid>
              <a:tr h="294749"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ts val="800"/>
                        </a:lnSpc>
                      </a:pPr>
                      <a:endParaRPr kumimoji="0" lang="pt-BR" sz="10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2DC0E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algn="l" defTabSz="914400" rtl="0" eaLnBrk="1" latinLnBrk="0" hangingPunct="1">
                        <a:lnSpc>
                          <a:spcPts val="8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2DC0E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em km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rgbClr val="F2DC0E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32" marR="91432" marT="45737" marB="4573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28426"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endParaRPr lang="pt-BR" sz="1000" dirty="0">
                        <a:solidFill>
                          <a:schemeClr val="tx1"/>
                        </a:solidFill>
                      </a:endParaRPr>
                    </a:p>
                  </a:txBody>
                  <a:tcPr marL="91432" marR="91432" marT="45737" marB="45737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28426"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endParaRPr lang="pt-BR" sz="1000" dirty="0">
                        <a:solidFill>
                          <a:schemeClr val="tx1"/>
                        </a:solidFill>
                      </a:endParaRPr>
                    </a:p>
                  </a:txBody>
                  <a:tcPr marL="91432" marR="91432" marT="45737" marB="45737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28426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ts val="8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pt-BR" sz="10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2DC0E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32" marR="91432" marT="45737" marB="4573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28426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ts val="8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2DC0E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Ferrovia</a:t>
                      </a:r>
                    </a:p>
                  </a:txBody>
                  <a:tcPr marL="91432" marR="91432" marT="45737" marB="4573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28426">
                <a:tc>
                  <a:txBody>
                    <a:bodyPr/>
                    <a:lstStyle/>
                    <a:p>
                      <a:pPr algn="l">
                        <a:lnSpc>
                          <a:spcPts val="8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2DC0E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Rodovia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rgbClr val="F2DC0E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32" marR="91432" marT="45737" marB="4573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193111">
                <a:tc>
                  <a:txBody>
                    <a:bodyPr/>
                    <a:lstStyle/>
                    <a:p>
                      <a:pPr algn="l">
                        <a:lnSpc>
                          <a:spcPts val="8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2DC0E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Hidrovia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rgbClr val="F2DC0E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32" marR="91432" marT="45737" marB="4573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45691">
                <a:tc>
                  <a:txBody>
                    <a:bodyPr/>
                    <a:lstStyle/>
                    <a:p>
                      <a:pPr algn="l">
                        <a:lnSpc>
                          <a:spcPts val="8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2DC0E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Total interno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rgbClr val="F2DC0E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32" marR="91432" marT="72027" marB="7202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45691">
                <a:tc>
                  <a:txBody>
                    <a:bodyPr/>
                    <a:lstStyle/>
                    <a:p>
                      <a:pPr algn="l">
                        <a:lnSpc>
                          <a:spcPts val="8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2DC0E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Longo curso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rgbClr val="F2DC0E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32" marR="91432" marT="72027" marB="7202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28426">
                <a:tc>
                  <a:txBody>
                    <a:bodyPr/>
                    <a:lstStyle/>
                    <a:p>
                      <a:pPr algn="l">
                        <a:lnSpc>
                          <a:spcPts val="8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2DC0E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- até Rotterdam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rgbClr val="F2DC0E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32" marR="91432" marT="45737" marB="4573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28426">
                <a:tc>
                  <a:txBody>
                    <a:bodyPr/>
                    <a:lstStyle/>
                    <a:p>
                      <a:pPr algn="l">
                        <a:lnSpc>
                          <a:spcPts val="8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2DC0E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- até Shanghai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rgbClr val="F2DC0E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32" marR="91432" marT="45737" marB="4573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195272">
                <a:tc>
                  <a:txBody>
                    <a:bodyPr/>
                    <a:lstStyle/>
                    <a:p>
                      <a:pPr algn="l">
                        <a:lnSpc>
                          <a:spcPts val="800"/>
                        </a:lnSpc>
                      </a:pPr>
                      <a:r>
                        <a:rPr kumimoji="0" lang="pt-BR" sz="1000" b="0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rgbClr val="F2DC0E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Nr</a:t>
                      </a: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2DC0E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 Transbordos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rgbClr val="F2DC0E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32" marR="91432" marT="46817" marB="4681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317718">
                <a:tc>
                  <a:txBody>
                    <a:bodyPr/>
                    <a:lstStyle/>
                    <a:p>
                      <a:pPr algn="l">
                        <a:lnSpc>
                          <a:spcPts val="800"/>
                        </a:lnSpc>
                      </a:pPr>
                      <a:endParaRPr kumimoji="0" lang="pt-BR" sz="10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2DC0E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32" marR="91432" marT="108040" marB="10804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28426">
                <a:tc>
                  <a:txBody>
                    <a:bodyPr/>
                    <a:lstStyle/>
                    <a:p>
                      <a:pPr algn="l">
                        <a:lnSpc>
                          <a:spcPts val="8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2DC0E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- até Rotterdam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rgbClr val="F2DC0E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32" marR="91432" marT="45737" marB="4573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28426">
                <a:tc>
                  <a:txBody>
                    <a:bodyPr/>
                    <a:lstStyle/>
                    <a:p>
                      <a:pPr algn="l">
                        <a:lnSpc>
                          <a:spcPts val="8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2DC0E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- até Shanghai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rgbClr val="F2DC0E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32" marR="91432" marT="45737" marB="4573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43493" name="Rectangle 232"/>
          <p:cNvSpPr>
            <a:spLocks noChangeArrowheads="1"/>
          </p:cNvSpPr>
          <p:nvPr/>
        </p:nvSpPr>
        <p:spPr bwMode="auto">
          <a:xfrm>
            <a:off x="4521200" y="4487863"/>
            <a:ext cx="4729163" cy="263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b">
            <a:spAutoFit/>
          </a:bodyPr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altLang="pt-BR" sz="1100"/>
              <a:t>Custo logístico total em R$/ton</a:t>
            </a:r>
            <a:endParaRPr lang="pt-BR" altLang="pt-BR" sz="1100" baseline="30000"/>
          </a:p>
        </p:txBody>
      </p:sp>
      <p:sp>
        <p:nvSpPr>
          <p:cNvPr id="143494" name="Line 231"/>
          <p:cNvSpPr>
            <a:spLocks noChangeShapeType="1"/>
          </p:cNvSpPr>
          <p:nvPr/>
        </p:nvSpPr>
        <p:spPr bwMode="auto">
          <a:xfrm>
            <a:off x="4521200" y="4743450"/>
            <a:ext cx="5087938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3495" name="Line 231"/>
          <p:cNvSpPr>
            <a:spLocks noChangeShapeType="1"/>
          </p:cNvSpPr>
          <p:nvPr/>
        </p:nvSpPr>
        <p:spPr bwMode="auto">
          <a:xfrm>
            <a:off x="4521200" y="1590675"/>
            <a:ext cx="5087938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3496" name="Rectangle 232"/>
          <p:cNvSpPr>
            <a:spLocks noChangeArrowheads="1"/>
          </p:cNvSpPr>
          <p:nvPr/>
        </p:nvSpPr>
        <p:spPr bwMode="auto">
          <a:xfrm>
            <a:off x="4521200" y="1349375"/>
            <a:ext cx="5087938" cy="263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b">
            <a:spAutoFit/>
          </a:bodyPr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altLang="pt-BR" sz="1100"/>
              <a:t>Análise das distâncias das principais rotas até o destino</a:t>
            </a:r>
          </a:p>
        </p:txBody>
      </p:sp>
    </p:spTree>
    <p:extLst>
      <p:ext uri="{BB962C8B-B14F-4D97-AF65-F5344CB8AC3E}">
        <p14:creationId xmlns:p14="http://schemas.microsoft.com/office/powerpoint/2010/main" val="4244211178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410" name="Grupo 2"/>
          <p:cNvGrpSpPr>
            <a:grpSpLocks/>
          </p:cNvGrpSpPr>
          <p:nvPr/>
        </p:nvGrpSpPr>
        <p:grpSpPr bwMode="auto">
          <a:xfrm>
            <a:off x="223838" y="1609725"/>
            <a:ext cx="4213225" cy="3933825"/>
            <a:chOff x="431799" y="1695450"/>
            <a:chExt cx="4132264" cy="3859213"/>
          </a:xfrm>
        </p:grpSpPr>
        <p:grpSp>
          <p:nvGrpSpPr>
            <p:cNvPr id="65" name="Grupo 249"/>
            <p:cNvGrpSpPr/>
            <p:nvPr/>
          </p:nvGrpSpPr>
          <p:grpSpPr>
            <a:xfrm>
              <a:off x="1659599" y="2930400"/>
              <a:ext cx="1519199" cy="1663199"/>
              <a:chOff x="3911600" y="2563813"/>
              <a:chExt cx="1897063" cy="2078038"/>
            </a:xfrm>
            <a:solidFill>
              <a:schemeClr val="accent1"/>
            </a:solidFill>
          </p:grpSpPr>
          <p:sp>
            <p:nvSpPr>
              <p:cNvPr id="123" name="Freeform 4000"/>
              <p:cNvSpPr>
                <a:spLocks/>
              </p:cNvSpPr>
              <p:nvPr/>
            </p:nvSpPr>
            <p:spPr bwMode="auto">
              <a:xfrm>
                <a:off x="4327525" y="3779838"/>
                <a:ext cx="847725" cy="862013"/>
              </a:xfrm>
              <a:custGeom>
                <a:avLst/>
                <a:gdLst>
                  <a:gd name="T0" fmla="*/ 526 w 534"/>
                  <a:gd name="T1" fmla="*/ 242 h 543"/>
                  <a:gd name="T2" fmla="*/ 477 w 534"/>
                  <a:gd name="T3" fmla="*/ 307 h 543"/>
                  <a:gd name="T4" fmla="*/ 443 w 534"/>
                  <a:gd name="T5" fmla="*/ 349 h 543"/>
                  <a:gd name="T6" fmla="*/ 416 w 534"/>
                  <a:gd name="T7" fmla="*/ 398 h 543"/>
                  <a:gd name="T8" fmla="*/ 355 w 534"/>
                  <a:gd name="T9" fmla="*/ 441 h 543"/>
                  <a:gd name="T10" fmla="*/ 307 w 534"/>
                  <a:gd name="T11" fmla="*/ 492 h 543"/>
                  <a:gd name="T12" fmla="*/ 273 w 534"/>
                  <a:gd name="T13" fmla="*/ 541 h 543"/>
                  <a:gd name="T14" fmla="*/ 247 w 534"/>
                  <a:gd name="T15" fmla="*/ 522 h 543"/>
                  <a:gd name="T16" fmla="*/ 224 w 534"/>
                  <a:gd name="T17" fmla="*/ 533 h 543"/>
                  <a:gd name="T18" fmla="*/ 195 w 534"/>
                  <a:gd name="T19" fmla="*/ 532 h 543"/>
                  <a:gd name="T20" fmla="*/ 186 w 534"/>
                  <a:gd name="T21" fmla="*/ 504 h 543"/>
                  <a:gd name="T22" fmla="*/ 186 w 534"/>
                  <a:gd name="T23" fmla="*/ 469 h 543"/>
                  <a:gd name="T24" fmla="*/ 181 w 534"/>
                  <a:gd name="T25" fmla="*/ 438 h 543"/>
                  <a:gd name="T26" fmla="*/ 169 w 534"/>
                  <a:gd name="T27" fmla="*/ 406 h 543"/>
                  <a:gd name="T28" fmla="*/ 146 w 534"/>
                  <a:gd name="T29" fmla="*/ 399 h 543"/>
                  <a:gd name="T30" fmla="*/ 130 w 534"/>
                  <a:gd name="T31" fmla="*/ 391 h 543"/>
                  <a:gd name="T32" fmla="*/ 119 w 534"/>
                  <a:gd name="T33" fmla="*/ 384 h 543"/>
                  <a:gd name="T34" fmla="*/ 108 w 534"/>
                  <a:gd name="T35" fmla="*/ 397 h 543"/>
                  <a:gd name="T36" fmla="*/ 98 w 534"/>
                  <a:gd name="T37" fmla="*/ 395 h 543"/>
                  <a:gd name="T38" fmla="*/ 79 w 534"/>
                  <a:gd name="T39" fmla="*/ 394 h 543"/>
                  <a:gd name="T40" fmla="*/ 62 w 534"/>
                  <a:gd name="T41" fmla="*/ 393 h 543"/>
                  <a:gd name="T42" fmla="*/ 49 w 534"/>
                  <a:gd name="T43" fmla="*/ 390 h 543"/>
                  <a:gd name="T44" fmla="*/ 30 w 534"/>
                  <a:gd name="T45" fmla="*/ 384 h 543"/>
                  <a:gd name="T46" fmla="*/ 11 w 534"/>
                  <a:gd name="T47" fmla="*/ 376 h 543"/>
                  <a:gd name="T48" fmla="*/ 14 w 534"/>
                  <a:gd name="T49" fmla="*/ 336 h 543"/>
                  <a:gd name="T50" fmla="*/ 20 w 534"/>
                  <a:gd name="T51" fmla="*/ 292 h 543"/>
                  <a:gd name="T52" fmla="*/ 10 w 534"/>
                  <a:gd name="T53" fmla="*/ 266 h 543"/>
                  <a:gd name="T54" fmla="*/ 3 w 534"/>
                  <a:gd name="T55" fmla="*/ 230 h 543"/>
                  <a:gd name="T56" fmla="*/ 51 w 534"/>
                  <a:gd name="T57" fmla="*/ 79 h 543"/>
                  <a:gd name="T58" fmla="*/ 37 w 534"/>
                  <a:gd name="T59" fmla="*/ 31 h 543"/>
                  <a:gd name="T60" fmla="*/ 46 w 534"/>
                  <a:gd name="T61" fmla="*/ 49 h 543"/>
                  <a:gd name="T62" fmla="*/ 67 w 534"/>
                  <a:gd name="T63" fmla="*/ 50 h 543"/>
                  <a:gd name="T64" fmla="*/ 90 w 534"/>
                  <a:gd name="T65" fmla="*/ 37 h 543"/>
                  <a:gd name="T66" fmla="*/ 102 w 534"/>
                  <a:gd name="T67" fmla="*/ 20 h 543"/>
                  <a:gd name="T68" fmla="*/ 116 w 534"/>
                  <a:gd name="T69" fmla="*/ 13 h 543"/>
                  <a:gd name="T70" fmla="*/ 133 w 534"/>
                  <a:gd name="T71" fmla="*/ 11 h 543"/>
                  <a:gd name="T72" fmla="*/ 148 w 534"/>
                  <a:gd name="T73" fmla="*/ 4 h 543"/>
                  <a:gd name="T74" fmla="*/ 164 w 534"/>
                  <a:gd name="T75" fmla="*/ 4 h 543"/>
                  <a:gd name="T76" fmla="*/ 176 w 534"/>
                  <a:gd name="T77" fmla="*/ 10 h 543"/>
                  <a:gd name="T78" fmla="*/ 193 w 534"/>
                  <a:gd name="T79" fmla="*/ 17 h 543"/>
                  <a:gd name="T80" fmla="*/ 204 w 534"/>
                  <a:gd name="T81" fmla="*/ 27 h 543"/>
                  <a:gd name="T82" fmla="*/ 218 w 534"/>
                  <a:gd name="T83" fmla="*/ 33 h 543"/>
                  <a:gd name="T84" fmla="*/ 230 w 534"/>
                  <a:gd name="T85" fmla="*/ 38 h 543"/>
                  <a:gd name="T86" fmla="*/ 242 w 534"/>
                  <a:gd name="T87" fmla="*/ 37 h 543"/>
                  <a:gd name="T88" fmla="*/ 264 w 534"/>
                  <a:gd name="T89" fmla="*/ 29 h 543"/>
                  <a:gd name="T90" fmla="*/ 280 w 534"/>
                  <a:gd name="T91" fmla="*/ 32 h 543"/>
                  <a:gd name="T92" fmla="*/ 290 w 534"/>
                  <a:gd name="T93" fmla="*/ 42 h 543"/>
                  <a:gd name="T94" fmla="*/ 307 w 534"/>
                  <a:gd name="T95" fmla="*/ 40 h 543"/>
                  <a:gd name="T96" fmla="*/ 323 w 534"/>
                  <a:gd name="T97" fmla="*/ 21 h 543"/>
                  <a:gd name="T98" fmla="*/ 327 w 534"/>
                  <a:gd name="T99" fmla="*/ 45 h 543"/>
                  <a:gd name="T100" fmla="*/ 316 w 534"/>
                  <a:gd name="T101" fmla="*/ 63 h 543"/>
                  <a:gd name="T102" fmla="*/ 326 w 534"/>
                  <a:gd name="T103" fmla="*/ 68 h 543"/>
                  <a:gd name="T104" fmla="*/ 342 w 534"/>
                  <a:gd name="T105" fmla="*/ 72 h 543"/>
                  <a:gd name="T106" fmla="*/ 356 w 534"/>
                  <a:gd name="T107" fmla="*/ 71 h 543"/>
                  <a:gd name="T108" fmla="*/ 382 w 534"/>
                  <a:gd name="T109" fmla="*/ 99 h 543"/>
                  <a:gd name="T110" fmla="*/ 394 w 534"/>
                  <a:gd name="T111" fmla="*/ 123 h 543"/>
                  <a:gd name="T112" fmla="*/ 421 w 534"/>
                  <a:gd name="T113" fmla="*/ 127 h 543"/>
                  <a:gd name="T114" fmla="*/ 435 w 534"/>
                  <a:gd name="T115" fmla="*/ 140 h 543"/>
                  <a:gd name="T116" fmla="*/ 450 w 534"/>
                  <a:gd name="T117" fmla="*/ 146 h 543"/>
                  <a:gd name="T118" fmla="*/ 463 w 534"/>
                  <a:gd name="T119" fmla="*/ 152 h 543"/>
                  <a:gd name="T120" fmla="*/ 481 w 534"/>
                  <a:gd name="T121" fmla="*/ 165 h 543"/>
                  <a:gd name="T122" fmla="*/ 503 w 534"/>
                  <a:gd name="T123" fmla="*/ 172 h 543"/>
                  <a:gd name="T124" fmla="*/ 525 w 534"/>
                  <a:gd name="T125" fmla="*/ 183 h 5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34" h="543">
                    <a:moveTo>
                      <a:pt x="534" y="194"/>
                    </a:moveTo>
                    <a:lnTo>
                      <a:pt x="534" y="194"/>
                    </a:lnTo>
                    <a:lnTo>
                      <a:pt x="533" y="195"/>
                    </a:lnTo>
                    <a:lnTo>
                      <a:pt x="532" y="195"/>
                    </a:lnTo>
                    <a:lnTo>
                      <a:pt x="532" y="195"/>
                    </a:lnTo>
                    <a:lnTo>
                      <a:pt x="532" y="196"/>
                    </a:lnTo>
                    <a:lnTo>
                      <a:pt x="532" y="197"/>
                    </a:lnTo>
                    <a:lnTo>
                      <a:pt x="533" y="199"/>
                    </a:lnTo>
                    <a:lnTo>
                      <a:pt x="534" y="200"/>
                    </a:lnTo>
                    <a:lnTo>
                      <a:pt x="534" y="201"/>
                    </a:lnTo>
                    <a:lnTo>
                      <a:pt x="534" y="203"/>
                    </a:lnTo>
                    <a:lnTo>
                      <a:pt x="534" y="203"/>
                    </a:lnTo>
                    <a:lnTo>
                      <a:pt x="534" y="204"/>
                    </a:lnTo>
                    <a:lnTo>
                      <a:pt x="534" y="204"/>
                    </a:lnTo>
                    <a:lnTo>
                      <a:pt x="534" y="204"/>
                    </a:lnTo>
                    <a:lnTo>
                      <a:pt x="533" y="204"/>
                    </a:lnTo>
                    <a:lnTo>
                      <a:pt x="533" y="204"/>
                    </a:lnTo>
                    <a:lnTo>
                      <a:pt x="532" y="204"/>
                    </a:lnTo>
                    <a:lnTo>
                      <a:pt x="532" y="204"/>
                    </a:lnTo>
                    <a:lnTo>
                      <a:pt x="532" y="203"/>
                    </a:lnTo>
                    <a:lnTo>
                      <a:pt x="532" y="203"/>
                    </a:lnTo>
                    <a:lnTo>
                      <a:pt x="531" y="203"/>
                    </a:lnTo>
                    <a:lnTo>
                      <a:pt x="530" y="203"/>
                    </a:lnTo>
                    <a:lnTo>
                      <a:pt x="530" y="203"/>
                    </a:lnTo>
                    <a:lnTo>
                      <a:pt x="530" y="204"/>
                    </a:lnTo>
                    <a:lnTo>
                      <a:pt x="529" y="204"/>
                    </a:lnTo>
                    <a:lnTo>
                      <a:pt x="529" y="205"/>
                    </a:lnTo>
                    <a:lnTo>
                      <a:pt x="528" y="207"/>
                    </a:lnTo>
                    <a:lnTo>
                      <a:pt x="528" y="207"/>
                    </a:lnTo>
                    <a:lnTo>
                      <a:pt x="528" y="208"/>
                    </a:lnTo>
                    <a:lnTo>
                      <a:pt x="527" y="210"/>
                    </a:lnTo>
                    <a:lnTo>
                      <a:pt x="527" y="210"/>
                    </a:lnTo>
                    <a:lnTo>
                      <a:pt x="526" y="211"/>
                    </a:lnTo>
                    <a:lnTo>
                      <a:pt x="526" y="211"/>
                    </a:lnTo>
                    <a:lnTo>
                      <a:pt x="525" y="213"/>
                    </a:lnTo>
                    <a:lnTo>
                      <a:pt x="525" y="213"/>
                    </a:lnTo>
                    <a:lnTo>
                      <a:pt x="525" y="213"/>
                    </a:lnTo>
                    <a:lnTo>
                      <a:pt x="525" y="214"/>
                    </a:lnTo>
                    <a:lnTo>
                      <a:pt x="525" y="215"/>
                    </a:lnTo>
                    <a:lnTo>
                      <a:pt x="525" y="215"/>
                    </a:lnTo>
                    <a:lnTo>
                      <a:pt x="525" y="215"/>
                    </a:lnTo>
                    <a:lnTo>
                      <a:pt x="525" y="216"/>
                    </a:lnTo>
                    <a:lnTo>
                      <a:pt x="526" y="217"/>
                    </a:lnTo>
                    <a:lnTo>
                      <a:pt x="526" y="217"/>
                    </a:lnTo>
                    <a:lnTo>
                      <a:pt x="526" y="217"/>
                    </a:lnTo>
                    <a:lnTo>
                      <a:pt x="525" y="218"/>
                    </a:lnTo>
                    <a:lnTo>
                      <a:pt x="525" y="219"/>
                    </a:lnTo>
                    <a:lnTo>
                      <a:pt x="525" y="219"/>
                    </a:lnTo>
                    <a:lnTo>
                      <a:pt x="526" y="220"/>
                    </a:lnTo>
                    <a:lnTo>
                      <a:pt x="526" y="221"/>
                    </a:lnTo>
                    <a:lnTo>
                      <a:pt x="526" y="222"/>
                    </a:lnTo>
                    <a:lnTo>
                      <a:pt x="526" y="223"/>
                    </a:lnTo>
                    <a:lnTo>
                      <a:pt x="526" y="225"/>
                    </a:lnTo>
                    <a:lnTo>
                      <a:pt x="526" y="225"/>
                    </a:lnTo>
                    <a:lnTo>
                      <a:pt x="527" y="226"/>
                    </a:lnTo>
                    <a:lnTo>
                      <a:pt x="527" y="228"/>
                    </a:lnTo>
                    <a:lnTo>
                      <a:pt x="527" y="228"/>
                    </a:lnTo>
                    <a:lnTo>
                      <a:pt x="527" y="229"/>
                    </a:lnTo>
                    <a:lnTo>
                      <a:pt x="527" y="230"/>
                    </a:lnTo>
                    <a:lnTo>
                      <a:pt x="527" y="231"/>
                    </a:lnTo>
                    <a:lnTo>
                      <a:pt x="526" y="232"/>
                    </a:lnTo>
                    <a:lnTo>
                      <a:pt x="526" y="232"/>
                    </a:lnTo>
                    <a:lnTo>
                      <a:pt x="526" y="233"/>
                    </a:lnTo>
                    <a:lnTo>
                      <a:pt x="526" y="233"/>
                    </a:lnTo>
                    <a:lnTo>
                      <a:pt x="526" y="234"/>
                    </a:lnTo>
                    <a:lnTo>
                      <a:pt x="526" y="234"/>
                    </a:lnTo>
                    <a:lnTo>
                      <a:pt x="527" y="235"/>
                    </a:lnTo>
                    <a:lnTo>
                      <a:pt x="527" y="235"/>
                    </a:lnTo>
                    <a:lnTo>
                      <a:pt x="527" y="235"/>
                    </a:lnTo>
                    <a:lnTo>
                      <a:pt x="527" y="237"/>
                    </a:lnTo>
                    <a:lnTo>
                      <a:pt x="527" y="237"/>
                    </a:lnTo>
                    <a:lnTo>
                      <a:pt x="526" y="238"/>
                    </a:lnTo>
                    <a:lnTo>
                      <a:pt x="526" y="239"/>
                    </a:lnTo>
                    <a:lnTo>
                      <a:pt x="526" y="239"/>
                    </a:lnTo>
                    <a:lnTo>
                      <a:pt x="526" y="241"/>
                    </a:lnTo>
                    <a:lnTo>
                      <a:pt x="526" y="242"/>
                    </a:lnTo>
                    <a:lnTo>
                      <a:pt x="527" y="242"/>
                    </a:lnTo>
                    <a:lnTo>
                      <a:pt x="527" y="243"/>
                    </a:lnTo>
                    <a:lnTo>
                      <a:pt x="526" y="244"/>
                    </a:lnTo>
                    <a:lnTo>
                      <a:pt x="526" y="245"/>
                    </a:lnTo>
                    <a:lnTo>
                      <a:pt x="525" y="245"/>
                    </a:lnTo>
                    <a:lnTo>
                      <a:pt x="524" y="247"/>
                    </a:lnTo>
                    <a:lnTo>
                      <a:pt x="524" y="249"/>
                    </a:lnTo>
                    <a:lnTo>
                      <a:pt x="523" y="251"/>
                    </a:lnTo>
                    <a:lnTo>
                      <a:pt x="522" y="253"/>
                    </a:lnTo>
                    <a:lnTo>
                      <a:pt x="522" y="254"/>
                    </a:lnTo>
                    <a:lnTo>
                      <a:pt x="521" y="255"/>
                    </a:lnTo>
                    <a:lnTo>
                      <a:pt x="520" y="255"/>
                    </a:lnTo>
                    <a:lnTo>
                      <a:pt x="519" y="257"/>
                    </a:lnTo>
                    <a:lnTo>
                      <a:pt x="517" y="258"/>
                    </a:lnTo>
                    <a:lnTo>
                      <a:pt x="516" y="258"/>
                    </a:lnTo>
                    <a:lnTo>
                      <a:pt x="515" y="259"/>
                    </a:lnTo>
                    <a:lnTo>
                      <a:pt x="514" y="259"/>
                    </a:lnTo>
                    <a:lnTo>
                      <a:pt x="513" y="259"/>
                    </a:lnTo>
                    <a:lnTo>
                      <a:pt x="511" y="259"/>
                    </a:lnTo>
                    <a:lnTo>
                      <a:pt x="508" y="260"/>
                    </a:lnTo>
                    <a:lnTo>
                      <a:pt x="504" y="260"/>
                    </a:lnTo>
                    <a:lnTo>
                      <a:pt x="503" y="260"/>
                    </a:lnTo>
                    <a:lnTo>
                      <a:pt x="502" y="261"/>
                    </a:lnTo>
                    <a:lnTo>
                      <a:pt x="500" y="262"/>
                    </a:lnTo>
                    <a:lnTo>
                      <a:pt x="500" y="262"/>
                    </a:lnTo>
                    <a:lnTo>
                      <a:pt x="500" y="263"/>
                    </a:lnTo>
                    <a:lnTo>
                      <a:pt x="500" y="263"/>
                    </a:lnTo>
                    <a:lnTo>
                      <a:pt x="499" y="264"/>
                    </a:lnTo>
                    <a:lnTo>
                      <a:pt x="498" y="265"/>
                    </a:lnTo>
                    <a:lnTo>
                      <a:pt x="498" y="265"/>
                    </a:lnTo>
                    <a:lnTo>
                      <a:pt x="496" y="269"/>
                    </a:lnTo>
                    <a:lnTo>
                      <a:pt x="495" y="270"/>
                    </a:lnTo>
                    <a:lnTo>
                      <a:pt x="494" y="270"/>
                    </a:lnTo>
                    <a:lnTo>
                      <a:pt x="493" y="271"/>
                    </a:lnTo>
                    <a:lnTo>
                      <a:pt x="492" y="272"/>
                    </a:lnTo>
                    <a:lnTo>
                      <a:pt x="492" y="272"/>
                    </a:lnTo>
                    <a:lnTo>
                      <a:pt x="492" y="272"/>
                    </a:lnTo>
                    <a:lnTo>
                      <a:pt x="491" y="273"/>
                    </a:lnTo>
                    <a:lnTo>
                      <a:pt x="491" y="274"/>
                    </a:lnTo>
                    <a:lnTo>
                      <a:pt x="489" y="276"/>
                    </a:lnTo>
                    <a:lnTo>
                      <a:pt x="488" y="278"/>
                    </a:lnTo>
                    <a:lnTo>
                      <a:pt x="488" y="278"/>
                    </a:lnTo>
                    <a:lnTo>
                      <a:pt x="487" y="279"/>
                    </a:lnTo>
                    <a:lnTo>
                      <a:pt x="486" y="280"/>
                    </a:lnTo>
                    <a:lnTo>
                      <a:pt x="485" y="280"/>
                    </a:lnTo>
                    <a:lnTo>
                      <a:pt x="483" y="282"/>
                    </a:lnTo>
                    <a:lnTo>
                      <a:pt x="482" y="282"/>
                    </a:lnTo>
                    <a:lnTo>
                      <a:pt x="481" y="283"/>
                    </a:lnTo>
                    <a:lnTo>
                      <a:pt x="481" y="284"/>
                    </a:lnTo>
                    <a:lnTo>
                      <a:pt x="480" y="285"/>
                    </a:lnTo>
                    <a:lnTo>
                      <a:pt x="480" y="287"/>
                    </a:lnTo>
                    <a:lnTo>
                      <a:pt x="478" y="289"/>
                    </a:lnTo>
                    <a:lnTo>
                      <a:pt x="478" y="290"/>
                    </a:lnTo>
                    <a:lnTo>
                      <a:pt x="477" y="292"/>
                    </a:lnTo>
                    <a:lnTo>
                      <a:pt x="477" y="292"/>
                    </a:lnTo>
                    <a:lnTo>
                      <a:pt x="477" y="292"/>
                    </a:lnTo>
                    <a:lnTo>
                      <a:pt x="478" y="294"/>
                    </a:lnTo>
                    <a:lnTo>
                      <a:pt x="478" y="294"/>
                    </a:lnTo>
                    <a:lnTo>
                      <a:pt x="478" y="295"/>
                    </a:lnTo>
                    <a:lnTo>
                      <a:pt x="478" y="295"/>
                    </a:lnTo>
                    <a:lnTo>
                      <a:pt x="478" y="295"/>
                    </a:lnTo>
                    <a:lnTo>
                      <a:pt x="478" y="295"/>
                    </a:lnTo>
                    <a:lnTo>
                      <a:pt x="477" y="297"/>
                    </a:lnTo>
                    <a:lnTo>
                      <a:pt x="477" y="298"/>
                    </a:lnTo>
                    <a:lnTo>
                      <a:pt x="477" y="300"/>
                    </a:lnTo>
                    <a:lnTo>
                      <a:pt x="477" y="301"/>
                    </a:lnTo>
                    <a:lnTo>
                      <a:pt x="477" y="301"/>
                    </a:lnTo>
                    <a:lnTo>
                      <a:pt x="478" y="302"/>
                    </a:lnTo>
                    <a:lnTo>
                      <a:pt x="478" y="302"/>
                    </a:lnTo>
                    <a:lnTo>
                      <a:pt x="478" y="303"/>
                    </a:lnTo>
                    <a:lnTo>
                      <a:pt x="478" y="303"/>
                    </a:lnTo>
                    <a:lnTo>
                      <a:pt x="478" y="305"/>
                    </a:lnTo>
                    <a:lnTo>
                      <a:pt x="478" y="306"/>
                    </a:lnTo>
                    <a:lnTo>
                      <a:pt x="478" y="307"/>
                    </a:lnTo>
                    <a:lnTo>
                      <a:pt x="477" y="307"/>
                    </a:lnTo>
                    <a:lnTo>
                      <a:pt x="477" y="307"/>
                    </a:lnTo>
                    <a:lnTo>
                      <a:pt x="477" y="307"/>
                    </a:lnTo>
                    <a:lnTo>
                      <a:pt x="476" y="308"/>
                    </a:lnTo>
                    <a:lnTo>
                      <a:pt x="476" y="308"/>
                    </a:lnTo>
                    <a:lnTo>
                      <a:pt x="475" y="309"/>
                    </a:lnTo>
                    <a:lnTo>
                      <a:pt x="475" y="309"/>
                    </a:lnTo>
                    <a:lnTo>
                      <a:pt x="473" y="309"/>
                    </a:lnTo>
                    <a:lnTo>
                      <a:pt x="473" y="309"/>
                    </a:lnTo>
                    <a:lnTo>
                      <a:pt x="472" y="309"/>
                    </a:lnTo>
                    <a:lnTo>
                      <a:pt x="471" y="309"/>
                    </a:lnTo>
                    <a:lnTo>
                      <a:pt x="471" y="309"/>
                    </a:lnTo>
                    <a:lnTo>
                      <a:pt x="470" y="309"/>
                    </a:lnTo>
                    <a:lnTo>
                      <a:pt x="470" y="310"/>
                    </a:lnTo>
                    <a:lnTo>
                      <a:pt x="469" y="311"/>
                    </a:lnTo>
                    <a:lnTo>
                      <a:pt x="469" y="311"/>
                    </a:lnTo>
                    <a:lnTo>
                      <a:pt x="468" y="312"/>
                    </a:lnTo>
                    <a:lnTo>
                      <a:pt x="468" y="312"/>
                    </a:lnTo>
                    <a:lnTo>
                      <a:pt x="468" y="312"/>
                    </a:lnTo>
                    <a:lnTo>
                      <a:pt x="467" y="313"/>
                    </a:lnTo>
                    <a:lnTo>
                      <a:pt x="467" y="314"/>
                    </a:lnTo>
                    <a:lnTo>
                      <a:pt x="466" y="314"/>
                    </a:lnTo>
                    <a:lnTo>
                      <a:pt x="466" y="315"/>
                    </a:lnTo>
                    <a:lnTo>
                      <a:pt x="466" y="316"/>
                    </a:lnTo>
                    <a:lnTo>
                      <a:pt x="466" y="317"/>
                    </a:lnTo>
                    <a:lnTo>
                      <a:pt x="465" y="318"/>
                    </a:lnTo>
                    <a:lnTo>
                      <a:pt x="465" y="319"/>
                    </a:lnTo>
                    <a:lnTo>
                      <a:pt x="464" y="319"/>
                    </a:lnTo>
                    <a:lnTo>
                      <a:pt x="464" y="319"/>
                    </a:lnTo>
                    <a:lnTo>
                      <a:pt x="463" y="319"/>
                    </a:lnTo>
                    <a:lnTo>
                      <a:pt x="463" y="320"/>
                    </a:lnTo>
                    <a:lnTo>
                      <a:pt x="463" y="320"/>
                    </a:lnTo>
                    <a:lnTo>
                      <a:pt x="462" y="321"/>
                    </a:lnTo>
                    <a:lnTo>
                      <a:pt x="462" y="321"/>
                    </a:lnTo>
                    <a:lnTo>
                      <a:pt x="461" y="321"/>
                    </a:lnTo>
                    <a:lnTo>
                      <a:pt x="460" y="321"/>
                    </a:lnTo>
                    <a:lnTo>
                      <a:pt x="459" y="321"/>
                    </a:lnTo>
                    <a:lnTo>
                      <a:pt x="458" y="321"/>
                    </a:lnTo>
                    <a:lnTo>
                      <a:pt x="458" y="321"/>
                    </a:lnTo>
                    <a:lnTo>
                      <a:pt x="458" y="322"/>
                    </a:lnTo>
                    <a:lnTo>
                      <a:pt x="458" y="324"/>
                    </a:lnTo>
                    <a:lnTo>
                      <a:pt x="458" y="325"/>
                    </a:lnTo>
                    <a:lnTo>
                      <a:pt x="458" y="326"/>
                    </a:lnTo>
                    <a:lnTo>
                      <a:pt x="458" y="326"/>
                    </a:lnTo>
                    <a:lnTo>
                      <a:pt x="458" y="327"/>
                    </a:lnTo>
                    <a:lnTo>
                      <a:pt x="459" y="328"/>
                    </a:lnTo>
                    <a:lnTo>
                      <a:pt x="459" y="329"/>
                    </a:lnTo>
                    <a:lnTo>
                      <a:pt x="459" y="330"/>
                    </a:lnTo>
                    <a:lnTo>
                      <a:pt x="460" y="330"/>
                    </a:lnTo>
                    <a:lnTo>
                      <a:pt x="459" y="331"/>
                    </a:lnTo>
                    <a:lnTo>
                      <a:pt x="459" y="333"/>
                    </a:lnTo>
                    <a:lnTo>
                      <a:pt x="459" y="335"/>
                    </a:lnTo>
                    <a:lnTo>
                      <a:pt x="459" y="337"/>
                    </a:lnTo>
                    <a:lnTo>
                      <a:pt x="458" y="337"/>
                    </a:lnTo>
                    <a:lnTo>
                      <a:pt x="458" y="338"/>
                    </a:lnTo>
                    <a:lnTo>
                      <a:pt x="458" y="338"/>
                    </a:lnTo>
                    <a:lnTo>
                      <a:pt x="457" y="339"/>
                    </a:lnTo>
                    <a:lnTo>
                      <a:pt x="456" y="340"/>
                    </a:lnTo>
                    <a:lnTo>
                      <a:pt x="455" y="340"/>
                    </a:lnTo>
                    <a:lnTo>
                      <a:pt x="455" y="342"/>
                    </a:lnTo>
                    <a:lnTo>
                      <a:pt x="454" y="342"/>
                    </a:lnTo>
                    <a:lnTo>
                      <a:pt x="454" y="343"/>
                    </a:lnTo>
                    <a:lnTo>
                      <a:pt x="454" y="345"/>
                    </a:lnTo>
                    <a:lnTo>
                      <a:pt x="453" y="346"/>
                    </a:lnTo>
                    <a:lnTo>
                      <a:pt x="453" y="346"/>
                    </a:lnTo>
                    <a:lnTo>
                      <a:pt x="452" y="347"/>
                    </a:lnTo>
                    <a:lnTo>
                      <a:pt x="452" y="347"/>
                    </a:lnTo>
                    <a:lnTo>
                      <a:pt x="451" y="347"/>
                    </a:lnTo>
                    <a:lnTo>
                      <a:pt x="450" y="349"/>
                    </a:lnTo>
                    <a:lnTo>
                      <a:pt x="450" y="349"/>
                    </a:lnTo>
                    <a:lnTo>
                      <a:pt x="450" y="349"/>
                    </a:lnTo>
                    <a:lnTo>
                      <a:pt x="448" y="350"/>
                    </a:lnTo>
                    <a:lnTo>
                      <a:pt x="448" y="350"/>
                    </a:lnTo>
                    <a:lnTo>
                      <a:pt x="447" y="350"/>
                    </a:lnTo>
                    <a:lnTo>
                      <a:pt x="445" y="349"/>
                    </a:lnTo>
                    <a:lnTo>
                      <a:pt x="445" y="349"/>
                    </a:lnTo>
                    <a:lnTo>
                      <a:pt x="444" y="349"/>
                    </a:lnTo>
                    <a:lnTo>
                      <a:pt x="443" y="349"/>
                    </a:lnTo>
                    <a:lnTo>
                      <a:pt x="443" y="349"/>
                    </a:lnTo>
                    <a:lnTo>
                      <a:pt x="443" y="349"/>
                    </a:lnTo>
                    <a:lnTo>
                      <a:pt x="442" y="350"/>
                    </a:lnTo>
                    <a:lnTo>
                      <a:pt x="442" y="350"/>
                    </a:lnTo>
                    <a:lnTo>
                      <a:pt x="442" y="351"/>
                    </a:lnTo>
                    <a:lnTo>
                      <a:pt x="441" y="351"/>
                    </a:lnTo>
                    <a:lnTo>
                      <a:pt x="441" y="352"/>
                    </a:lnTo>
                    <a:lnTo>
                      <a:pt x="441" y="352"/>
                    </a:lnTo>
                    <a:lnTo>
                      <a:pt x="440" y="353"/>
                    </a:lnTo>
                    <a:lnTo>
                      <a:pt x="440" y="353"/>
                    </a:lnTo>
                    <a:lnTo>
                      <a:pt x="440" y="354"/>
                    </a:lnTo>
                    <a:lnTo>
                      <a:pt x="440" y="354"/>
                    </a:lnTo>
                    <a:lnTo>
                      <a:pt x="440" y="354"/>
                    </a:lnTo>
                    <a:lnTo>
                      <a:pt x="441" y="355"/>
                    </a:lnTo>
                    <a:lnTo>
                      <a:pt x="441" y="355"/>
                    </a:lnTo>
                    <a:lnTo>
                      <a:pt x="442" y="355"/>
                    </a:lnTo>
                    <a:lnTo>
                      <a:pt x="442" y="356"/>
                    </a:lnTo>
                    <a:lnTo>
                      <a:pt x="443" y="357"/>
                    </a:lnTo>
                    <a:lnTo>
                      <a:pt x="443" y="358"/>
                    </a:lnTo>
                    <a:lnTo>
                      <a:pt x="443" y="359"/>
                    </a:lnTo>
                    <a:lnTo>
                      <a:pt x="443" y="359"/>
                    </a:lnTo>
                    <a:lnTo>
                      <a:pt x="444" y="360"/>
                    </a:lnTo>
                    <a:lnTo>
                      <a:pt x="444" y="361"/>
                    </a:lnTo>
                    <a:lnTo>
                      <a:pt x="444" y="362"/>
                    </a:lnTo>
                    <a:lnTo>
                      <a:pt x="443" y="363"/>
                    </a:lnTo>
                    <a:lnTo>
                      <a:pt x="442" y="364"/>
                    </a:lnTo>
                    <a:lnTo>
                      <a:pt x="441" y="366"/>
                    </a:lnTo>
                    <a:lnTo>
                      <a:pt x="441" y="366"/>
                    </a:lnTo>
                    <a:lnTo>
                      <a:pt x="440" y="367"/>
                    </a:lnTo>
                    <a:lnTo>
                      <a:pt x="440" y="367"/>
                    </a:lnTo>
                    <a:lnTo>
                      <a:pt x="440" y="368"/>
                    </a:lnTo>
                    <a:lnTo>
                      <a:pt x="439" y="368"/>
                    </a:lnTo>
                    <a:lnTo>
                      <a:pt x="439" y="368"/>
                    </a:lnTo>
                    <a:lnTo>
                      <a:pt x="438" y="368"/>
                    </a:lnTo>
                    <a:lnTo>
                      <a:pt x="438" y="368"/>
                    </a:lnTo>
                    <a:lnTo>
                      <a:pt x="438" y="368"/>
                    </a:lnTo>
                    <a:lnTo>
                      <a:pt x="437" y="369"/>
                    </a:lnTo>
                    <a:lnTo>
                      <a:pt x="436" y="369"/>
                    </a:lnTo>
                    <a:lnTo>
                      <a:pt x="435" y="370"/>
                    </a:lnTo>
                    <a:lnTo>
                      <a:pt x="435" y="370"/>
                    </a:lnTo>
                    <a:lnTo>
                      <a:pt x="434" y="371"/>
                    </a:lnTo>
                    <a:lnTo>
                      <a:pt x="433" y="373"/>
                    </a:lnTo>
                    <a:lnTo>
                      <a:pt x="433" y="373"/>
                    </a:lnTo>
                    <a:lnTo>
                      <a:pt x="433" y="374"/>
                    </a:lnTo>
                    <a:lnTo>
                      <a:pt x="433" y="374"/>
                    </a:lnTo>
                    <a:lnTo>
                      <a:pt x="433" y="375"/>
                    </a:lnTo>
                    <a:lnTo>
                      <a:pt x="431" y="377"/>
                    </a:lnTo>
                    <a:lnTo>
                      <a:pt x="430" y="378"/>
                    </a:lnTo>
                    <a:lnTo>
                      <a:pt x="429" y="379"/>
                    </a:lnTo>
                    <a:lnTo>
                      <a:pt x="428" y="379"/>
                    </a:lnTo>
                    <a:lnTo>
                      <a:pt x="428" y="380"/>
                    </a:lnTo>
                    <a:lnTo>
                      <a:pt x="427" y="380"/>
                    </a:lnTo>
                    <a:lnTo>
                      <a:pt x="427" y="380"/>
                    </a:lnTo>
                    <a:lnTo>
                      <a:pt x="426" y="380"/>
                    </a:lnTo>
                    <a:lnTo>
                      <a:pt x="426" y="381"/>
                    </a:lnTo>
                    <a:lnTo>
                      <a:pt x="426" y="381"/>
                    </a:lnTo>
                    <a:lnTo>
                      <a:pt x="426" y="381"/>
                    </a:lnTo>
                    <a:lnTo>
                      <a:pt x="425" y="382"/>
                    </a:lnTo>
                    <a:lnTo>
                      <a:pt x="424" y="382"/>
                    </a:lnTo>
                    <a:lnTo>
                      <a:pt x="424" y="383"/>
                    </a:lnTo>
                    <a:lnTo>
                      <a:pt x="423" y="384"/>
                    </a:lnTo>
                    <a:lnTo>
                      <a:pt x="423" y="384"/>
                    </a:lnTo>
                    <a:lnTo>
                      <a:pt x="423" y="385"/>
                    </a:lnTo>
                    <a:lnTo>
                      <a:pt x="422" y="387"/>
                    </a:lnTo>
                    <a:lnTo>
                      <a:pt x="422" y="387"/>
                    </a:lnTo>
                    <a:lnTo>
                      <a:pt x="422" y="387"/>
                    </a:lnTo>
                    <a:lnTo>
                      <a:pt x="422" y="389"/>
                    </a:lnTo>
                    <a:lnTo>
                      <a:pt x="421" y="391"/>
                    </a:lnTo>
                    <a:lnTo>
                      <a:pt x="421" y="392"/>
                    </a:lnTo>
                    <a:lnTo>
                      <a:pt x="420" y="393"/>
                    </a:lnTo>
                    <a:lnTo>
                      <a:pt x="419" y="394"/>
                    </a:lnTo>
                    <a:lnTo>
                      <a:pt x="418" y="395"/>
                    </a:lnTo>
                    <a:lnTo>
                      <a:pt x="417" y="396"/>
                    </a:lnTo>
                    <a:lnTo>
                      <a:pt x="417" y="396"/>
                    </a:lnTo>
                    <a:lnTo>
                      <a:pt x="416" y="397"/>
                    </a:lnTo>
                    <a:lnTo>
                      <a:pt x="416" y="398"/>
                    </a:lnTo>
                    <a:lnTo>
                      <a:pt x="416" y="398"/>
                    </a:lnTo>
                    <a:lnTo>
                      <a:pt x="415" y="399"/>
                    </a:lnTo>
                    <a:lnTo>
                      <a:pt x="414" y="399"/>
                    </a:lnTo>
                    <a:lnTo>
                      <a:pt x="413" y="400"/>
                    </a:lnTo>
                    <a:lnTo>
                      <a:pt x="413" y="400"/>
                    </a:lnTo>
                    <a:lnTo>
                      <a:pt x="412" y="401"/>
                    </a:lnTo>
                    <a:lnTo>
                      <a:pt x="410" y="402"/>
                    </a:lnTo>
                    <a:lnTo>
                      <a:pt x="410" y="403"/>
                    </a:lnTo>
                    <a:lnTo>
                      <a:pt x="410" y="403"/>
                    </a:lnTo>
                    <a:lnTo>
                      <a:pt x="408" y="404"/>
                    </a:lnTo>
                    <a:lnTo>
                      <a:pt x="408" y="404"/>
                    </a:lnTo>
                    <a:lnTo>
                      <a:pt x="407" y="404"/>
                    </a:lnTo>
                    <a:lnTo>
                      <a:pt x="406" y="405"/>
                    </a:lnTo>
                    <a:lnTo>
                      <a:pt x="406" y="405"/>
                    </a:lnTo>
                    <a:lnTo>
                      <a:pt x="403" y="406"/>
                    </a:lnTo>
                    <a:lnTo>
                      <a:pt x="403" y="406"/>
                    </a:lnTo>
                    <a:lnTo>
                      <a:pt x="402" y="406"/>
                    </a:lnTo>
                    <a:lnTo>
                      <a:pt x="402" y="407"/>
                    </a:lnTo>
                    <a:lnTo>
                      <a:pt x="401" y="407"/>
                    </a:lnTo>
                    <a:lnTo>
                      <a:pt x="400" y="408"/>
                    </a:lnTo>
                    <a:lnTo>
                      <a:pt x="399" y="408"/>
                    </a:lnTo>
                    <a:lnTo>
                      <a:pt x="399" y="408"/>
                    </a:lnTo>
                    <a:lnTo>
                      <a:pt x="398" y="409"/>
                    </a:lnTo>
                    <a:lnTo>
                      <a:pt x="398" y="409"/>
                    </a:lnTo>
                    <a:lnTo>
                      <a:pt x="397" y="409"/>
                    </a:lnTo>
                    <a:lnTo>
                      <a:pt x="397" y="410"/>
                    </a:lnTo>
                    <a:lnTo>
                      <a:pt x="396" y="410"/>
                    </a:lnTo>
                    <a:lnTo>
                      <a:pt x="395" y="410"/>
                    </a:lnTo>
                    <a:lnTo>
                      <a:pt x="394" y="410"/>
                    </a:lnTo>
                    <a:lnTo>
                      <a:pt x="393" y="411"/>
                    </a:lnTo>
                    <a:lnTo>
                      <a:pt x="393" y="411"/>
                    </a:lnTo>
                    <a:lnTo>
                      <a:pt x="392" y="412"/>
                    </a:lnTo>
                    <a:lnTo>
                      <a:pt x="391" y="412"/>
                    </a:lnTo>
                    <a:lnTo>
                      <a:pt x="389" y="413"/>
                    </a:lnTo>
                    <a:lnTo>
                      <a:pt x="388" y="414"/>
                    </a:lnTo>
                    <a:lnTo>
                      <a:pt x="387" y="414"/>
                    </a:lnTo>
                    <a:lnTo>
                      <a:pt x="387" y="415"/>
                    </a:lnTo>
                    <a:lnTo>
                      <a:pt x="386" y="415"/>
                    </a:lnTo>
                    <a:lnTo>
                      <a:pt x="386" y="416"/>
                    </a:lnTo>
                    <a:lnTo>
                      <a:pt x="385" y="416"/>
                    </a:lnTo>
                    <a:lnTo>
                      <a:pt x="384" y="417"/>
                    </a:lnTo>
                    <a:lnTo>
                      <a:pt x="383" y="418"/>
                    </a:lnTo>
                    <a:lnTo>
                      <a:pt x="383" y="418"/>
                    </a:lnTo>
                    <a:lnTo>
                      <a:pt x="383" y="419"/>
                    </a:lnTo>
                    <a:lnTo>
                      <a:pt x="382" y="420"/>
                    </a:lnTo>
                    <a:lnTo>
                      <a:pt x="381" y="420"/>
                    </a:lnTo>
                    <a:lnTo>
                      <a:pt x="380" y="421"/>
                    </a:lnTo>
                    <a:lnTo>
                      <a:pt x="379" y="421"/>
                    </a:lnTo>
                    <a:lnTo>
                      <a:pt x="378" y="421"/>
                    </a:lnTo>
                    <a:lnTo>
                      <a:pt x="376" y="422"/>
                    </a:lnTo>
                    <a:lnTo>
                      <a:pt x="373" y="423"/>
                    </a:lnTo>
                    <a:lnTo>
                      <a:pt x="372" y="423"/>
                    </a:lnTo>
                    <a:lnTo>
                      <a:pt x="371" y="425"/>
                    </a:lnTo>
                    <a:lnTo>
                      <a:pt x="371" y="425"/>
                    </a:lnTo>
                    <a:lnTo>
                      <a:pt x="371" y="425"/>
                    </a:lnTo>
                    <a:lnTo>
                      <a:pt x="370" y="426"/>
                    </a:lnTo>
                    <a:lnTo>
                      <a:pt x="369" y="426"/>
                    </a:lnTo>
                    <a:lnTo>
                      <a:pt x="367" y="426"/>
                    </a:lnTo>
                    <a:lnTo>
                      <a:pt x="366" y="427"/>
                    </a:lnTo>
                    <a:lnTo>
                      <a:pt x="365" y="429"/>
                    </a:lnTo>
                    <a:lnTo>
                      <a:pt x="364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1" y="436"/>
                    </a:lnTo>
                    <a:lnTo>
                      <a:pt x="361" y="437"/>
                    </a:lnTo>
                    <a:lnTo>
                      <a:pt x="360" y="437"/>
                    </a:lnTo>
                    <a:lnTo>
                      <a:pt x="359" y="438"/>
                    </a:lnTo>
                    <a:lnTo>
                      <a:pt x="359" y="438"/>
                    </a:lnTo>
                    <a:lnTo>
                      <a:pt x="357" y="440"/>
                    </a:lnTo>
                    <a:lnTo>
                      <a:pt x="357" y="441"/>
                    </a:lnTo>
                    <a:lnTo>
                      <a:pt x="356" y="441"/>
                    </a:lnTo>
                    <a:lnTo>
                      <a:pt x="355" y="441"/>
                    </a:lnTo>
                    <a:lnTo>
                      <a:pt x="355" y="441"/>
                    </a:lnTo>
                    <a:lnTo>
                      <a:pt x="354" y="441"/>
                    </a:lnTo>
                    <a:lnTo>
                      <a:pt x="353" y="441"/>
                    </a:lnTo>
                    <a:lnTo>
                      <a:pt x="350" y="442"/>
                    </a:lnTo>
                    <a:lnTo>
                      <a:pt x="347" y="444"/>
                    </a:lnTo>
                    <a:lnTo>
                      <a:pt x="346" y="444"/>
                    </a:lnTo>
                    <a:lnTo>
                      <a:pt x="345" y="444"/>
                    </a:lnTo>
                    <a:lnTo>
                      <a:pt x="345" y="444"/>
                    </a:lnTo>
                    <a:lnTo>
                      <a:pt x="344" y="446"/>
                    </a:lnTo>
                    <a:lnTo>
                      <a:pt x="344" y="446"/>
                    </a:lnTo>
                    <a:lnTo>
                      <a:pt x="343" y="446"/>
                    </a:lnTo>
                    <a:lnTo>
                      <a:pt x="343" y="446"/>
                    </a:lnTo>
                    <a:lnTo>
                      <a:pt x="342" y="446"/>
                    </a:lnTo>
                    <a:lnTo>
                      <a:pt x="341" y="447"/>
                    </a:lnTo>
                    <a:lnTo>
                      <a:pt x="341" y="447"/>
                    </a:lnTo>
                    <a:lnTo>
                      <a:pt x="340" y="448"/>
                    </a:lnTo>
                    <a:lnTo>
                      <a:pt x="340" y="448"/>
                    </a:lnTo>
                    <a:lnTo>
                      <a:pt x="339" y="449"/>
                    </a:lnTo>
                    <a:lnTo>
                      <a:pt x="338" y="450"/>
                    </a:lnTo>
                    <a:lnTo>
                      <a:pt x="338" y="450"/>
                    </a:lnTo>
                    <a:lnTo>
                      <a:pt x="336" y="450"/>
                    </a:lnTo>
                    <a:lnTo>
                      <a:pt x="335" y="451"/>
                    </a:lnTo>
                    <a:lnTo>
                      <a:pt x="334" y="451"/>
                    </a:lnTo>
                    <a:lnTo>
                      <a:pt x="334" y="451"/>
                    </a:lnTo>
                    <a:lnTo>
                      <a:pt x="332" y="452"/>
                    </a:lnTo>
                    <a:lnTo>
                      <a:pt x="332" y="453"/>
                    </a:lnTo>
                    <a:lnTo>
                      <a:pt x="331" y="454"/>
                    </a:lnTo>
                    <a:lnTo>
                      <a:pt x="331" y="454"/>
                    </a:lnTo>
                    <a:lnTo>
                      <a:pt x="331" y="454"/>
                    </a:lnTo>
                    <a:lnTo>
                      <a:pt x="329" y="455"/>
                    </a:lnTo>
                    <a:lnTo>
                      <a:pt x="328" y="456"/>
                    </a:lnTo>
                    <a:lnTo>
                      <a:pt x="328" y="457"/>
                    </a:lnTo>
                    <a:lnTo>
                      <a:pt x="327" y="458"/>
                    </a:lnTo>
                    <a:lnTo>
                      <a:pt x="326" y="458"/>
                    </a:lnTo>
                    <a:lnTo>
                      <a:pt x="324" y="461"/>
                    </a:lnTo>
                    <a:lnTo>
                      <a:pt x="324" y="461"/>
                    </a:lnTo>
                    <a:lnTo>
                      <a:pt x="324" y="461"/>
                    </a:lnTo>
                    <a:lnTo>
                      <a:pt x="324" y="462"/>
                    </a:lnTo>
                    <a:lnTo>
                      <a:pt x="324" y="462"/>
                    </a:lnTo>
                    <a:lnTo>
                      <a:pt x="324" y="463"/>
                    </a:lnTo>
                    <a:lnTo>
                      <a:pt x="324" y="464"/>
                    </a:lnTo>
                    <a:lnTo>
                      <a:pt x="324" y="464"/>
                    </a:lnTo>
                    <a:lnTo>
                      <a:pt x="324" y="466"/>
                    </a:lnTo>
                    <a:lnTo>
                      <a:pt x="324" y="467"/>
                    </a:lnTo>
                    <a:lnTo>
                      <a:pt x="324" y="469"/>
                    </a:lnTo>
                    <a:lnTo>
                      <a:pt x="324" y="469"/>
                    </a:lnTo>
                    <a:lnTo>
                      <a:pt x="324" y="470"/>
                    </a:lnTo>
                    <a:lnTo>
                      <a:pt x="324" y="470"/>
                    </a:lnTo>
                    <a:lnTo>
                      <a:pt x="323" y="471"/>
                    </a:lnTo>
                    <a:lnTo>
                      <a:pt x="323" y="471"/>
                    </a:lnTo>
                    <a:lnTo>
                      <a:pt x="322" y="472"/>
                    </a:lnTo>
                    <a:lnTo>
                      <a:pt x="322" y="473"/>
                    </a:lnTo>
                    <a:lnTo>
                      <a:pt x="322" y="474"/>
                    </a:lnTo>
                    <a:lnTo>
                      <a:pt x="321" y="475"/>
                    </a:lnTo>
                    <a:lnTo>
                      <a:pt x="321" y="475"/>
                    </a:lnTo>
                    <a:lnTo>
                      <a:pt x="321" y="475"/>
                    </a:lnTo>
                    <a:lnTo>
                      <a:pt x="320" y="476"/>
                    </a:lnTo>
                    <a:lnTo>
                      <a:pt x="320" y="477"/>
                    </a:lnTo>
                    <a:lnTo>
                      <a:pt x="319" y="478"/>
                    </a:lnTo>
                    <a:lnTo>
                      <a:pt x="318" y="480"/>
                    </a:lnTo>
                    <a:lnTo>
                      <a:pt x="318" y="482"/>
                    </a:lnTo>
                    <a:lnTo>
                      <a:pt x="317" y="483"/>
                    </a:lnTo>
                    <a:lnTo>
                      <a:pt x="317" y="483"/>
                    </a:lnTo>
                    <a:lnTo>
                      <a:pt x="316" y="486"/>
                    </a:lnTo>
                    <a:lnTo>
                      <a:pt x="315" y="488"/>
                    </a:lnTo>
                    <a:lnTo>
                      <a:pt x="314" y="488"/>
                    </a:lnTo>
                    <a:lnTo>
                      <a:pt x="314" y="489"/>
                    </a:lnTo>
                    <a:lnTo>
                      <a:pt x="314" y="489"/>
                    </a:lnTo>
                    <a:lnTo>
                      <a:pt x="313" y="489"/>
                    </a:lnTo>
                    <a:lnTo>
                      <a:pt x="313" y="490"/>
                    </a:lnTo>
                    <a:lnTo>
                      <a:pt x="313" y="490"/>
                    </a:lnTo>
                    <a:lnTo>
                      <a:pt x="312" y="490"/>
                    </a:lnTo>
                    <a:lnTo>
                      <a:pt x="311" y="490"/>
                    </a:lnTo>
                    <a:lnTo>
                      <a:pt x="310" y="491"/>
                    </a:lnTo>
                    <a:lnTo>
                      <a:pt x="309" y="491"/>
                    </a:lnTo>
                    <a:lnTo>
                      <a:pt x="307" y="492"/>
                    </a:lnTo>
                    <a:lnTo>
                      <a:pt x="305" y="493"/>
                    </a:lnTo>
                    <a:lnTo>
                      <a:pt x="304" y="494"/>
                    </a:lnTo>
                    <a:lnTo>
                      <a:pt x="303" y="494"/>
                    </a:lnTo>
                    <a:lnTo>
                      <a:pt x="303" y="494"/>
                    </a:lnTo>
                    <a:lnTo>
                      <a:pt x="301" y="495"/>
                    </a:lnTo>
                    <a:lnTo>
                      <a:pt x="301" y="495"/>
                    </a:lnTo>
                    <a:lnTo>
                      <a:pt x="300" y="495"/>
                    </a:lnTo>
                    <a:lnTo>
                      <a:pt x="299" y="495"/>
                    </a:lnTo>
                    <a:lnTo>
                      <a:pt x="299" y="495"/>
                    </a:lnTo>
                    <a:lnTo>
                      <a:pt x="298" y="495"/>
                    </a:lnTo>
                    <a:lnTo>
                      <a:pt x="297" y="496"/>
                    </a:lnTo>
                    <a:lnTo>
                      <a:pt x="297" y="496"/>
                    </a:lnTo>
                    <a:lnTo>
                      <a:pt x="297" y="498"/>
                    </a:lnTo>
                    <a:lnTo>
                      <a:pt x="296" y="499"/>
                    </a:lnTo>
                    <a:lnTo>
                      <a:pt x="296" y="500"/>
                    </a:lnTo>
                    <a:lnTo>
                      <a:pt x="296" y="501"/>
                    </a:lnTo>
                    <a:lnTo>
                      <a:pt x="295" y="503"/>
                    </a:lnTo>
                    <a:lnTo>
                      <a:pt x="295" y="504"/>
                    </a:lnTo>
                    <a:lnTo>
                      <a:pt x="295" y="505"/>
                    </a:lnTo>
                    <a:lnTo>
                      <a:pt x="294" y="505"/>
                    </a:lnTo>
                    <a:lnTo>
                      <a:pt x="294" y="506"/>
                    </a:lnTo>
                    <a:lnTo>
                      <a:pt x="294" y="506"/>
                    </a:lnTo>
                    <a:lnTo>
                      <a:pt x="294" y="508"/>
                    </a:lnTo>
                    <a:lnTo>
                      <a:pt x="294" y="508"/>
                    </a:lnTo>
                    <a:lnTo>
                      <a:pt x="294" y="509"/>
                    </a:lnTo>
                    <a:lnTo>
                      <a:pt x="294" y="509"/>
                    </a:lnTo>
                    <a:lnTo>
                      <a:pt x="293" y="511"/>
                    </a:lnTo>
                    <a:lnTo>
                      <a:pt x="292" y="511"/>
                    </a:lnTo>
                    <a:lnTo>
                      <a:pt x="292" y="512"/>
                    </a:lnTo>
                    <a:lnTo>
                      <a:pt x="292" y="513"/>
                    </a:lnTo>
                    <a:lnTo>
                      <a:pt x="292" y="516"/>
                    </a:lnTo>
                    <a:lnTo>
                      <a:pt x="292" y="516"/>
                    </a:lnTo>
                    <a:lnTo>
                      <a:pt x="292" y="517"/>
                    </a:lnTo>
                    <a:lnTo>
                      <a:pt x="291" y="518"/>
                    </a:lnTo>
                    <a:lnTo>
                      <a:pt x="291" y="518"/>
                    </a:lnTo>
                    <a:lnTo>
                      <a:pt x="290" y="518"/>
                    </a:lnTo>
                    <a:lnTo>
                      <a:pt x="290" y="519"/>
                    </a:lnTo>
                    <a:lnTo>
                      <a:pt x="290" y="519"/>
                    </a:lnTo>
                    <a:lnTo>
                      <a:pt x="289" y="521"/>
                    </a:lnTo>
                    <a:lnTo>
                      <a:pt x="289" y="522"/>
                    </a:lnTo>
                    <a:lnTo>
                      <a:pt x="289" y="524"/>
                    </a:lnTo>
                    <a:lnTo>
                      <a:pt x="289" y="524"/>
                    </a:lnTo>
                    <a:lnTo>
                      <a:pt x="289" y="524"/>
                    </a:lnTo>
                    <a:lnTo>
                      <a:pt x="289" y="525"/>
                    </a:lnTo>
                    <a:lnTo>
                      <a:pt x="289" y="525"/>
                    </a:lnTo>
                    <a:lnTo>
                      <a:pt x="289" y="525"/>
                    </a:lnTo>
                    <a:lnTo>
                      <a:pt x="289" y="526"/>
                    </a:lnTo>
                    <a:lnTo>
                      <a:pt x="289" y="526"/>
                    </a:lnTo>
                    <a:lnTo>
                      <a:pt x="289" y="527"/>
                    </a:lnTo>
                    <a:lnTo>
                      <a:pt x="289" y="527"/>
                    </a:lnTo>
                    <a:lnTo>
                      <a:pt x="289" y="527"/>
                    </a:lnTo>
                    <a:lnTo>
                      <a:pt x="289" y="528"/>
                    </a:lnTo>
                    <a:lnTo>
                      <a:pt x="289" y="529"/>
                    </a:lnTo>
                    <a:lnTo>
                      <a:pt x="289" y="531"/>
                    </a:lnTo>
                    <a:lnTo>
                      <a:pt x="288" y="534"/>
                    </a:lnTo>
                    <a:lnTo>
                      <a:pt x="287" y="534"/>
                    </a:lnTo>
                    <a:lnTo>
                      <a:pt x="287" y="535"/>
                    </a:lnTo>
                    <a:lnTo>
                      <a:pt x="286" y="535"/>
                    </a:lnTo>
                    <a:lnTo>
                      <a:pt x="286" y="536"/>
                    </a:lnTo>
                    <a:lnTo>
                      <a:pt x="285" y="536"/>
                    </a:lnTo>
                    <a:lnTo>
                      <a:pt x="285" y="537"/>
                    </a:lnTo>
                    <a:lnTo>
                      <a:pt x="284" y="537"/>
                    </a:lnTo>
                    <a:lnTo>
                      <a:pt x="282" y="538"/>
                    </a:lnTo>
                    <a:lnTo>
                      <a:pt x="280" y="539"/>
                    </a:lnTo>
                    <a:lnTo>
                      <a:pt x="279" y="540"/>
                    </a:lnTo>
                    <a:lnTo>
                      <a:pt x="279" y="540"/>
                    </a:lnTo>
                    <a:lnTo>
                      <a:pt x="278" y="541"/>
                    </a:lnTo>
                    <a:lnTo>
                      <a:pt x="277" y="541"/>
                    </a:lnTo>
                    <a:lnTo>
                      <a:pt x="276" y="542"/>
                    </a:lnTo>
                    <a:lnTo>
                      <a:pt x="276" y="542"/>
                    </a:lnTo>
                    <a:lnTo>
                      <a:pt x="276" y="542"/>
                    </a:lnTo>
                    <a:lnTo>
                      <a:pt x="275" y="542"/>
                    </a:lnTo>
                    <a:lnTo>
                      <a:pt x="274" y="543"/>
                    </a:lnTo>
                    <a:lnTo>
                      <a:pt x="273" y="542"/>
                    </a:lnTo>
                    <a:lnTo>
                      <a:pt x="273" y="542"/>
                    </a:lnTo>
                    <a:lnTo>
                      <a:pt x="273" y="541"/>
                    </a:lnTo>
                    <a:lnTo>
                      <a:pt x="273" y="541"/>
                    </a:lnTo>
                    <a:lnTo>
                      <a:pt x="272" y="541"/>
                    </a:lnTo>
                    <a:lnTo>
                      <a:pt x="272" y="540"/>
                    </a:lnTo>
                    <a:lnTo>
                      <a:pt x="272" y="540"/>
                    </a:lnTo>
                    <a:lnTo>
                      <a:pt x="272" y="539"/>
                    </a:lnTo>
                    <a:lnTo>
                      <a:pt x="272" y="539"/>
                    </a:lnTo>
                    <a:lnTo>
                      <a:pt x="272" y="539"/>
                    </a:lnTo>
                    <a:lnTo>
                      <a:pt x="272" y="538"/>
                    </a:lnTo>
                    <a:lnTo>
                      <a:pt x="272" y="538"/>
                    </a:lnTo>
                    <a:lnTo>
                      <a:pt x="272" y="538"/>
                    </a:lnTo>
                    <a:lnTo>
                      <a:pt x="270" y="537"/>
                    </a:lnTo>
                    <a:lnTo>
                      <a:pt x="269" y="538"/>
                    </a:lnTo>
                    <a:lnTo>
                      <a:pt x="269" y="538"/>
                    </a:lnTo>
                    <a:lnTo>
                      <a:pt x="269" y="537"/>
                    </a:lnTo>
                    <a:lnTo>
                      <a:pt x="268" y="536"/>
                    </a:lnTo>
                    <a:lnTo>
                      <a:pt x="267" y="536"/>
                    </a:lnTo>
                    <a:lnTo>
                      <a:pt x="267" y="536"/>
                    </a:lnTo>
                    <a:lnTo>
                      <a:pt x="267" y="535"/>
                    </a:lnTo>
                    <a:lnTo>
                      <a:pt x="266" y="534"/>
                    </a:lnTo>
                    <a:lnTo>
                      <a:pt x="265" y="534"/>
                    </a:lnTo>
                    <a:lnTo>
                      <a:pt x="265" y="534"/>
                    </a:lnTo>
                    <a:lnTo>
                      <a:pt x="265" y="533"/>
                    </a:lnTo>
                    <a:lnTo>
                      <a:pt x="265" y="533"/>
                    </a:lnTo>
                    <a:lnTo>
                      <a:pt x="264" y="531"/>
                    </a:lnTo>
                    <a:lnTo>
                      <a:pt x="264" y="531"/>
                    </a:lnTo>
                    <a:lnTo>
                      <a:pt x="264" y="531"/>
                    </a:lnTo>
                    <a:lnTo>
                      <a:pt x="264" y="530"/>
                    </a:lnTo>
                    <a:lnTo>
                      <a:pt x="264" y="530"/>
                    </a:lnTo>
                    <a:lnTo>
                      <a:pt x="264" y="530"/>
                    </a:lnTo>
                    <a:lnTo>
                      <a:pt x="263" y="529"/>
                    </a:lnTo>
                    <a:lnTo>
                      <a:pt x="261" y="529"/>
                    </a:lnTo>
                    <a:lnTo>
                      <a:pt x="261" y="528"/>
                    </a:lnTo>
                    <a:lnTo>
                      <a:pt x="260" y="528"/>
                    </a:lnTo>
                    <a:lnTo>
                      <a:pt x="260" y="528"/>
                    </a:lnTo>
                    <a:lnTo>
                      <a:pt x="259" y="527"/>
                    </a:lnTo>
                    <a:lnTo>
                      <a:pt x="259" y="527"/>
                    </a:lnTo>
                    <a:lnTo>
                      <a:pt x="259" y="527"/>
                    </a:lnTo>
                    <a:lnTo>
                      <a:pt x="259" y="528"/>
                    </a:lnTo>
                    <a:lnTo>
                      <a:pt x="258" y="528"/>
                    </a:lnTo>
                    <a:lnTo>
                      <a:pt x="258" y="528"/>
                    </a:lnTo>
                    <a:lnTo>
                      <a:pt x="258" y="528"/>
                    </a:lnTo>
                    <a:lnTo>
                      <a:pt x="258" y="527"/>
                    </a:lnTo>
                    <a:lnTo>
                      <a:pt x="257" y="527"/>
                    </a:lnTo>
                    <a:lnTo>
                      <a:pt x="257" y="527"/>
                    </a:lnTo>
                    <a:lnTo>
                      <a:pt x="257" y="527"/>
                    </a:lnTo>
                    <a:lnTo>
                      <a:pt x="256" y="526"/>
                    </a:lnTo>
                    <a:lnTo>
                      <a:pt x="256" y="526"/>
                    </a:lnTo>
                    <a:lnTo>
                      <a:pt x="255" y="527"/>
                    </a:lnTo>
                    <a:lnTo>
                      <a:pt x="255" y="526"/>
                    </a:lnTo>
                    <a:lnTo>
                      <a:pt x="254" y="527"/>
                    </a:lnTo>
                    <a:lnTo>
                      <a:pt x="254" y="526"/>
                    </a:lnTo>
                    <a:lnTo>
                      <a:pt x="254" y="526"/>
                    </a:lnTo>
                    <a:lnTo>
                      <a:pt x="255" y="525"/>
                    </a:lnTo>
                    <a:lnTo>
                      <a:pt x="254" y="525"/>
                    </a:lnTo>
                    <a:lnTo>
                      <a:pt x="253" y="525"/>
                    </a:lnTo>
                    <a:lnTo>
                      <a:pt x="253" y="524"/>
                    </a:lnTo>
                    <a:lnTo>
                      <a:pt x="253" y="524"/>
                    </a:lnTo>
                    <a:lnTo>
                      <a:pt x="253" y="524"/>
                    </a:lnTo>
                    <a:lnTo>
                      <a:pt x="253" y="524"/>
                    </a:lnTo>
                    <a:lnTo>
                      <a:pt x="253" y="524"/>
                    </a:lnTo>
                    <a:lnTo>
                      <a:pt x="252" y="524"/>
                    </a:lnTo>
                    <a:lnTo>
                      <a:pt x="252" y="525"/>
                    </a:lnTo>
                    <a:lnTo>
                      <a:pt x="252" y="525"/>
                    </a:lnTo>
                    <a:lnTo>
                      <a:pt x="251" y="525"/>
                    </a:lnTo>
                    <a:lnTo>
                      <a:pt x="251" y="523"/>
                    </a:lnTo>
                    <a:lnTo>
                      <a:pt x="250" y="523"/>
                    </a:lnTo>
                    <a:lnTo>
                      <a:pt x="250" y="523"/>
                    </a:lnTo>
                    <a:lnTo>
                      <a:pt x="249" y="523"/>
                    </a:lnTo>
                    <a:lnTo>
                      <a:pt x="249" y="523"/>
                    </a:lnTo>
                    <a:lnTo>
                      <a:pt x="248" y="523"/>
                    </a:lnTo>
                    <a:lnTo>
                      <a:pt x="248" y="522"/>
                    </a:lnTo>
                    <a:lnTo>
                      <a:pt x="248" y="522"/>
                    </a:lnTo>
                    <a:lnTo>
                      <a:pt x="247" y="522"/>
                    </a:lnTo>
                    <a:lnTo>
                      <a:pt x="247" y="522"/>
                    </a:lnTo>
                    <a:lnTo>
                      <a:pt x="247" y="522"/>
                    </a:lnTo>
                    <a:lnTo>
                      <a:pt x="247" y="522"/>
                    </a:lnTo>
                    <a:lnTo>
                      <a:pt x="246" y="523"/>
                    </a:lnTo>
                    <a:lnTo>
                      <a:pt x="246" y="523"/>
                    </a:lnTo>
                    <a:lnTo>
                      <a:pt x="245" y="523"/>
                    </a:lnTo>
                    <a:lnTo>
                      <a:pt x="245" y="524"/>
                    </a:lnTo>
                    <a:lnTo>
                      <a:pt x="245" y="525"/>
                    </a:lnTo>
                    <a:lnTo>
                      <a:pt x="245" y="526"/>
                    </a:lnTo>
                    <a:lnTo>
                      <a:pt x="244" y="526"/>
                    </a:lnTo>
                    <a:lnTo>
                      <a:pt x="243" y="526"/>
                    </a:lnTo>
                    <a:lnTo>
                      <a:pt x="242" y="526"/>
                    </a:lnTo>
                    <a:lnTo>
                      <a:pt x="242" y="526"/>
                    </a:lnTo>
                    <a:lnTo>
                      <a:pt x="242" y="526"/>
                    </a:lnTo>
                    <a:lnTo>
                      <a:pt x="241" y="526"/>
                    </a:lnTo>
                    <a:lnTo>
                      <a:pt x="241" y="525"/>
                    </a:lnTo>
                    <a:lnTo>
                      <a:pt x="241" y="525"/>
                    </a:lnTo>
                    <a:lnTo>
                      <a:pt x="240" y="525"/>
                    </a:lnTo>
                    <a:lnTo>
                      <a:pt x="240" y="526"/>
                    </a:lnTo>
                    <a:lnTo>
                      <a:pt x="240" y="525"/>
                    </a:lnTo>
                    <a:lnTo>
                      <a:pt x="239" y="526"/>
                    </a:lnTo>
                    <a:lnTo>
                      <a:pt x="239" y="526"/>
                    </a:lnTo>
                    <a:lnTo>
                      <a:pt x="239" y="526"/>
                    </a:lnTo>
                    <a:lnTo>
                      <a:pt x="238" y="526"/>
                    </a:lnTo>
                    <a:lnTo>
                      <a:pt x="238" y="526"/>
                    </a:lnTo>
                    <a:lnTo>
                      <a:pt x="238" y="526"/>
                    </a:lnTo>
                    <a:lnTo>
                      <a:pt x="238" y="526"/>
                    </a:lnTo>
                    <a:lnTo>
                      <a:pt x="237" y="526"/>
                    </a:lnTo>
                    <a:lnTo>
                      <a:pt x="237" y="527"/>
                    </a:lnTo>
                    <a:lnTo>
                      <a:pt x="237" y="527"/>
                    </a:lnTo>
                    <a:lnTo>
                      <a:pt x="237" y="527"/>
                    </a:lnTo>
                    <a:lnTo>
                      <a:pt x="236" y="527"/>
                    </a:lnTo>
                    <a:lnTo>
                      <a:pt x="236" y="527"/>
                    </a:lnTo>
                    <a:lnTo>
                      <a:pt x="235" y="527"/>
                    </a:lnTo>
                    <a:lnTo>
                      <a:pt x="235" y="527"/>
                    </a:lnTo>
                    <a:lnTo>
                      <a:pt x="235" y="527"/>
                    </a:lnTo>
                    <a:lnTo>
                      <a:pt x="235" y="527"/>
                    </a:lnTo>
                    <a:lnTo>
                      <a:pt x="234" y="527"/>
                    </a:lnTo>
                    <a:lnTo>
                      <a:pt x="234" y="528"/>
                    </a:lnTo>
                    <a:lnTo>
                      <a:pt x="234" y="528"/>
                    </a:lnTo>
                    <a:lnTo>
                      <a:pt x="234" y="528"/>
                    </a:lnTo>
                    <a:lnTo>
                      <a:pt x="234" y="528"/>
                    </a:lnTo>
                    <a:lnTo>
                      <a:pt x="233" y="528"/>
                    </a:lnTo>
                    <a:lnTo>
                      <a:pt x="233" y="528"/>
                    </a:lnTo>
                    <a:lnTo>
                      <a:pt x="233" y="528"/>
                    </a:lnTo>
                    <a:lnTo>
                      <a:pt x="232" y="528"/>
                    </a:lnTo>
                    <a:lnTo>
                      <a:pt x="232" y="528"/>
                    </a:lnTo>
                    <a:lnTo>
                      <a:pt x="232" y="528"/>
                    </a:lnTo>
                    <a:lnTo>
                      <a:pt x="232" y="528"/>
                    </a:lnTo>
                    <a:lnTo>
                      <a:pt x="231" y="528"/>
                    </a:lnTo>
                    <a:lnTo>
                      <a:pt x="231" y="529"/>
                    </a:lnTo>
                    <a:lnTo>
                      <a:pt x="230" y="529"/>
                    </a:lnTo>
                    <a:lnTo>
                      <a:pt x="230" y="528"/>
                    </a:lnTo>
                    <a:lnTo>
                      <a:pt x="230" y="529"/>
                    </a:lnTo>
                    <a:lnTo>
                      <a:pt x="230" y="529"/>
                    </a:lnTo>
                    <a:lnTo>
                      <a:pt x="230" y="529"/>
                    </a:lnTo>
                    <a:lnTo>
                      <a:pt x="229" y="530"/>
                    </a:lnTo>
                    <a:lnTo>
                      <a:pt x="228" y="530"/>
                    </a:lnTo>
                    <a:lnTo>
                      <a:pt x="229" y="530"/>
                    </a:lnTo>
                    <a:lnTo>
                      <a:pt x="229" y="531"/>
                    </a:lnTo>
                    <a:lnTo>
                      <a:pt x="229" y="531"/>
                    </a:lnTo>
                    <a:lnTo>
                      <a:pt x="228" y="531"/>
                    </a:lnTo>
                    <a:lnTo>
                      <a:pt x="228" y="531"/>
                    </a:lnTo>
                    <a:lnTo>
                      <a:pt x="228" y="532"/>
                    </a:lnTo>
                    <a:lnTo>
                      <a:pt x="228" y="532"/>
                    </a:lnTo>
                    <a:lnTo>
                      <a:pt x="229" y="532"/>
                    </a:lnTo>
                    <a:lnTo>
                      <a:pt x="229" y="533"/>
                    </a:lnTo>
                    <a:lnTo>
                      <a:pt x="228" y="533"/>
                    </a:lnTo>
                    <a:lnTo>
                      <a:pt x="228" y="533"/>
                    </a:lnTo>
                    <a:lnTo>
                      <a:pt x="227" y="533"/>
                    </a:lnTo>
                    <a:lnTo>
                      <a:pt x="227" y="533"/>
                    </a:lnTo>
                    <a:lnTo>
                      <a:pt x="227" y="533"/>
                    </a:lnTo>
                    <a:lnTo>
                      <a:pt x="227" y="533"/>
                    </a:lnTo>
                    <a:lnTo>
                      <a:pt x="227" y="533"/>
                    </a:lnTo>
                    <a:lnTo>
                      <a:pt x="226" y="533"/>
                    </a:lnTo>
                    <a:lnTo>
                      <a:pt x="225" y="533"/>
                    </a:lnTo>
                    <a:lnTo>
                      <a:pt x="225" y="532"/>
                    </a:lnTo>
                    <a:lnTo>
                      <a:pt x="225" y="532"/>
                    </a:lnTo>
                    <a:lnTo>
                      <a:pt x="224" y="533"/>
                    </a:lnTo>
                    <a:lnTo>
                      <a:pt x="223" y="532"/>
                    </a:lnTo>
                    <a:lnTo>
                      <a:pt x="223" y="532"/>
                    </a:lnTo>
                    <a:lnTo>
                      <a:pt x="223" y="532"/>
                    </a:lnTo>
                    <a:lnTo>
                      <a:pt x="223" y="532"/>
                    </a:lnTo>
                    <a:lnTo>
                      <a:pt x="222" y="533"/>
                    </a:lnTo>
                    <a:lnTo>
                      <a:pt x="221" y="533"/>
                    </a:lnTo>
                    <a:lnTo>
                      <a:pt x="221" y="533"/>
                    </a:lnTo>
                    <a:lnTo>
                      <a:pt x="220" y="534"/>
                    </a:lnTo>
                    <a:lnTo>
                      <a:pt x="220" y="534"/>
                    </a:lnTo>
                    <a:lnTo>
                      <a:pt x="219" y="534"/>
                    </a:lnTo>
                    <a:lnTo>
                      <a:pt x="219" y="534"/>
                    </a:lnTo>
                    <a:lnTo>
                      <a:pt x="219" y="535"/>
                    </a:lnTo>
                    <a:lnTo>
                      <a:pt x="219" y="535"/>
                    </a:lnTo>
                    <a:lnTo>
                      <a:pt x="218" y="535"/>
                    </a:lnTo>
                    <a:lnTo>
                      <a:pt x="218" y="534"/>
                    </a:lnTo>
                    <a:lnTo>
                      <a:pt x="218" y="534"/>
                    </a:lnTo>
                    <a:lnTo>
                      <a:pt x="218" y="534"/>
                    </a:lnTo>
                    <a:lnTo>
                      <a:pt x="218" y="534"/>
                    </a:lnTo>
                    <a:lnTo>
                      <a:pt x="217" y="534"/>
                    </a:lnTo>
                    <a:lnTo>
                      <a:pt x="217" y="534"/>
                    </a:lnTo>
                    <a:lnTo>
                      <a:pt x="217" y="534"/>
                    </a:lnTo>
                    <a:lnTo>
                      <a:pt x="217" y="534"/>
                    </a:lnTo>
                    <a:lnTo>
                      <a:pt x="216" y="533"/>
                    </a:lnTo>
                    <a:lnTo>
                      <a:pt x="216" y="533"/>
                    </a:lnTo>
                    <a:lnTo>
                      <a:pt x="216" y="533"/>
                    </a:lnTo>
                    <a:lnTo>
                      <a:pt x="216" y="533"/>
                    </a:lnTo>
                    <a:lnTo>
                      <a:pt x="215" y="533"/>
                    </a:lnTo>
                    <a:lnTo>
                      <a:pt x="215" y="532"/>
                    </a:lnTo>
                    <a:lnTo>
                      <a:pt x="215" y="533"/>
                    </a:lnTo>
                    <a:lnTo>
                      <a:pt x="214" y="533"/>
                    </a:lnTo>
                    <a:lnTo>
                      <a:pt x="214" y="533"/>
                    </a:lnTo>
                    <a:lnTo>
                      <a:pt x="214" y="533"/>
                    </a:lnTo>
                    <a:lnTo>
                      <a:pt x="214" y="534"/>
                    </a:lnTo>
                    <a:lnTo>
                      <a:pt x="213" y="534"/>
                    </a:lnTo>
                    <a:lnTo>
                      <a:pt x="212" y="534"/>
                    </a:lnTo>
                    <a:lnTo>
                      <a:pt x="212" y="534"/>
                    </a:lnTo>
                    <a:lnTo>
                      <a:pt x="212" y="534"/>
                    </a:lnTo>
                    <a:lnTo>
                      <a:pt x="212" y="534"/>
                    </a:lnTo>
                    <a:lnTo>
                      <a:pt x="211" y="534"/>
                    </a:lnTo>
                    <a:lnTo>
                      <a:pt x="211" y="534"/>
                    </a:lnTo>
                    <a:lnTo>
                      <a:pt x="210" y="535"/>
                    </a:lnTo>
                    <a:lnTo>
                      <a:pt x="210" y="535"/>
                    </a:lnTo>
                    <a:lnTo>
                      <a:pt x="210" y="534"/>
                    </a:lnTo>
                    <a:lnTo>
                      <a:pt x="210" y="534"/>
                    </a:lnTo>
                    <a:lnTo>
                      <a:pt x="209" y="534"/>
                    </a:lnTo>
                    <a:lnTo>
                      <a:pt x="209" y="534"/>
                    </a:lnTo>
                    <a:lnTo>
                      <a:pt x="209" y="535"/>
                    </a:lnTo>
                    <a:lnTo>
                      <a:pt x="208" y="535"/>
                    </a:lnTo>
                    <a:lnTo>
                      <a:pt x="205" y="535"/>
                    </a:lnTo>
                    <a:lnTo>
                      <a:pt x="205" y="535"/>
                    </a:lnTo>
                    <a:lnTo>
                      <a:pt x="205" y="535"/>
                    </a:lnTo>
                    <a:lnTo>
                      <a:pt x="204" y="534"/>
                    </a:lnTo>
                    <a:lnTo>
                      <a:pt x="204" y="534"/>
                    </a:lnTo>
                    <a:lnTo>
                      <a:pt x="204" y="534"/>
                    </a:lnTo>
                    <a:lnTo>
                      <a:pt x="204" y="534"/>
                    </a:lnTo>
                    <a:lnTo>
                      <a:pt x="204" y="534"/>
                    </a:lnTo>
                    <a:lnTo>
                      <a:pt x="203" y="534"/>
                    </a:lnTo>
                    <a:lnTo>
                      <a:pt x="203" y="533"/>
                    </a:lnTo>
                    <a:lnTo>
                      <a:pt x="202" y="533"/>
                    </a:lnTo>
                    <a:lnTo>
                      <a:pt x="201" y="532"/>
                    </a:lnTo>
                    <a:lnTo>
                      <a:pt x="201" y="532"/>
                    </a:lnTo>
                    <a:lnTo>
                      <a:pt x="200" y="532"/>
                    </a:lnTo>
                    <a:lnTo>
                      <a:pt x="200" y="532"/>
                    </a:lnTo>
                    <a:lnTo>
                      <a:pt x="200" y="533"/>
                    </a:lnTo>
                    <a:lnTo>
                      <a:pt x="199" y="534"/>
                    </a:lnTo>
                    <a:lnTo>
                      <a:pt x="198" y="534"/>
                    </a:lnTo>
                    <a:lnTo>
                      <a:pt x="198" y="534"/>
                    </a:lnTo>
                    <a:lnTo>
                      <a:pt x="198" y="534"/>
                    </a:lnTo>
                    <a:lnTo>
                      <a:pt x="197" y="534"/>
                    </a:lnTo>
                    <a:lnTo>
                      <a:pt x="197" y="533"/>
                    </a:lnTo>
                    <a:lnTo>
                      <a:pt x="196" y="533"/>
                    </a:lnTo>
                    <a:lnTo>
                      <a:pt x="196" y="533"/>
                    </a:lnTo>
                    <a:lnTo>
                      <a:pt x="196" y="533"/>
                    </a:lnTo>
                    <a:lnTo>
                      <a:pt x="196" y="532"/>
                    </a:lnTo>
                    <a:lnTo>
                      <a:pt x="195" y="532"/>
                    </a:lnTo>
                    <a:lnTo>
                      <a:pt x="195" y="532"/>
                    </a:lnTo>
                    <a:lnTo>
                      <a:pt x="195" y="533"/>
                    </a:lnTo>
                    <a:lnTo>
                      <a:pt x="195" y="533"/>
                    </a:lnTo>
                    <a:lnTo>
                      <a:pt x="195" y="533"/>
                    </a:lnTo>
                    <a:lnTo>
                      <a:pt x="195" y="533"/>
                    </a:lnTo>
                    <a:lnTo>
                      <a:pt x="194" y="533"/>
                    </a:lnTo>
                    <a:lnTo>
                      <a:pt x="194" y="532"/>
                    </a:lnTo>
                    <a:lnTo>
                      <a:pt x="194" y="532"/>
                    </a:lnTo>
                    <a:lnTo>
                      <a:pt x="193" y="532"/>
                    </a:lnTo>
                    <a:lnTo>
                      <a:pt x="193" y="531"/>
                    </a:lnTo>
                    <a:lnTo>
                      <a:pt x="193" y="531"/>
                    </a:lnTo>
                    <a:lnTo>
                      <a:pt x="193" y="530"/>
                    </a:lnTo>
                    <a:lnTo>
                      <a:pt x="193" y="530"/>
                    </a:lnTo>
                    <a:lnTo>
                      <a:pt x="192" y="530"/>
                    </a:lnTo>
                    <a:lnTo>
                      <a:pt x="193" y="529"/>
                    </a:lnTo>
                    <a:lnTo>
                      <a:pt x="192" y="529"/>
                    </a:lnTo>
                    <a:lnTo>
                      <a:pt x="192" y="528"/>
                    </a:lnTo>
                    <a:lnTo>
                      <a:pt x="191" y="528"/>
                    </a:lnTo>
                    <a:lnTo>
                      <a:pt x="192" y="528"/>
                    </a:lnTo>
                    <a:lnTo>
                      <a:pt x="192" y="527"/>
                    </a:lnTo>
                    <a:lnTo>
                      <a:pt x="192" y="525"/>
                    </a:lnTo>
                    <a:lnTo>
                      <a:pt x="192" y="524"/>
                    </a:lnTo>
                    <a:lnTo>
                      <a:pt x="192" y="524"/>
                    </a:lnTo>
                    <a:lnTo>
                      <a:pt x="192" y="523"/>
                    </a:lnTo>
                    <a:lnTo>
                      <a:pt x="192" y="523"/>
                    </a:lnTo>
                    <a:lnTo>
                      <a:pt x="192" y="521"/>
                    </a:lnTo>
                    <a:lnTo>
                      <a:pt x="192" y="521"/>
                    </a:lnTo>
                    <a:lnTo>
                      <a:pt x="191" y="521"/>
                    </a:lnTo>
                    <a:lnTo>
                      <a:pt x="191" y="521"/>
                    </a:lnTo>
                    <a:lnTo>
                      <a:pt x="192" y="520"/>
                    </a:lnTo>
                    <a:lnTo>
                      <a:pt x="192" y="519"/>
                    </a:lnTo>
                    <a:lnTo>
                      <a:pt x="192" y="518"/>
                    </a:lnTo>
                    <a:lnTo>
                      <a:pt x="193" y="518"/>
                    </a:lnTo>
                    <a:lnTo>
                      <a:pt x="193" y="518"/>
                    </a:lnTo>
                    <a:lnTo>
                      <a:pt x="193" y="517"/>
                    </a:lnTo>
                    <a:lnTo>
                      <a:pt x="192" y="516"/>
                    </a:lnTo>
                    <a:lnTo>
                      <a:pt x="192" y="516"/>
                    </a:lnTo>
                    <a:lnTo>
                      <a:pt x="192" y="516"/>
                    </a:lnTo>
                    <a:lnTo>
                      <a:pt x="192" y="515"/>
                    </a:lnTo>
                    <a:lnTo>
                      <a:pt x="192" y="515"/>
                    </a:lnTo>
                    <a:lnTo>
                      <a:pt x="192" y="514"/>
                    </a:lnTo>
                    <a:lnTo>
                      <a:pt x="192" y="514"/>
                    </a:lnTo>
                    <a:lnTo>
                      <a:pt x="192" y="513"/>
                    </a:lnTo>
                    <a:lnTo>
                      <a:pt x="192" y="513"/>
                    </a:lnTo>
                    <a:lnTo>
                      <a:pt x="193" y="513"/>
                    </a:lnTo>
                    <a:lnTo>
                      <a:pt x="192" y="512"/>
                    </a:lnTo>
                    <a:lnTo>
                      <a:pt x="192" y="512"/>
                    </a:lnTo>
                    <a:lnTo>
                      <a:pt x="192" y="512"/>
                    </a:lnTo>
                    <a:lnTo>
                      <a:pt x="191" y="513"/>
                    </a:lnTo>
                    <a:lnTo>
                      <a:pt x="191" y="512"/>
                    </a:lnTo>
                    <a:lnTo>
                      <a:pt x="191" y="512"/>
                    </a:lnTo>
                    <a:lnTo>
                      <a:pt x="190" y="512"/>
                    </a:lnTo>
                    <a:lnTo>
                      <a:pt x="191" y="512"/>
                    </a:lnTo>
                    <a:lnTo>
                      <a:pt x="190" y="511"/>
                    </a:lnTo>
                    <a:lnTo>
                      <a:pt x="191" y="511"/>
                    </a:lnTo>
                    <a:lnTo>
                      <a:pt x="191" y="510"/>
                    </a:lnTo>
                    <a:lnTo>
                      <a:pt x="190" y="509"/>
                    </a:lnTo>
                    <a:lnTo>
                      <a:pt x="190" y="509"/>
                    </a:lnTo>
                    <a:lnTo>
                      <a:pt x="190" y="509"/>
                    </a:lnTo>
                    <a:lnTo>
                      <a:pt x="190" y="508"/>
                    </a:lnTo>
                    <a:lnTo>
                      <a:pt x="190" y="508"/>
                    </a:lnTo>
                    <a:lnTo>
                      <a:pt x="190" y="507"/>
                    </a:lnTo>
                    <a:lnTo>
                      <a:pt x="189" y="507"/>
                    </a:lnTo>
                    <a:lnTo>
                      <a:pt x="189" y="506"/>
                    </a:lnTo>
                    <a:lnTo>
                      <a:pt x="189" y="507"/>
                    </a:lnTo>
                    <a:lnTo>
                      <a:pt x="189" y="507"/>
                    </a:lnTo>
                    <a:lnTo>
                      <a:pt x="189" y="506"/>
                    </a:lnTo>
                    <a:lnTo>
                      <a:pt x="188" y="506"/>
                    </a:lnTo>
                    <a:lnTo>
                      <a:pt x="188" y="506"/>
                    </a:lnTo>
                    <a:lnTo>
                      <a:pt x="188" y="506"/>
                    </a:lnTo>
                    <a:lnTo>
                      <a:pt x="188" y="505"/>
                    </a:lnTo>
                    <a:lnTo>
                      <a:pt x="186" y="505"/>
                    </a:lnTo>
                    <a:lnTo>
                      <a:pt x="186" y="506"/>
                    </a:lnTo>
                    <a:lnTo>
                      <a:pt x="185" y="505"/>
                    </a:lnTo>
                    <a:lnTo>
                      <a:pt x="185" y="505"/>
                    </a:lnTo>
                    <a:lnTo>
                      <a:pt x="186" y="505"/>
                    </a:lnTo>
                    <a:lnTo>
                      <a:pt x="186" y="504"/>
                    </a:lnTo>
                    <a:lnTo>
                      <a:pt x="185" y="503"/>
                    </a:lnTo>
                    <a:lnTo>
                      <a:pt x="185" y="503"/>
                    </a:lnTo>
                    <a:lnTo>
                      <a:pt x="186" y="502"/>
                    </a:lnTo>
                    <a:lnTo>
                      <a:pt x="186" y="502"/>
                    </a:lnTo>
                    <a:lnTo>
                      <a:pt x="186" y="501"/>
                    </a:lnTo>
                    <a:lnTo>
                      <a:pt x="186" y="501"/>
                    </a:lnTo>
                    <a:lnTo>
                      <a:pt x="186" y="500"/>
                    </a:lnTo>
                    <a:lnTo>
                      <a:pt x="186" y="499"/>
                    </a:lnTo>
                    <a:lnTo>
                      <a:pt x="186" y="499"/>
                    </a:lnTo>
                    <a:lnTo>
                      <a:pt x="186" y="498"/>
                    </a:lnTo>
                    <a:lnTo>
                      <a:pt x="185" y="498"/>
                    </a:lnTo>
                    <a:lnTo>
                      <a:pt x="185" y="497"/>
                    </a:lnTo>
                    <a:lnTo>
                      <a:pt x="185" y="497"/>
                    </a:lnTo>
                    <a:lnTo>
                      <a:pt x="185" y="496"/>
                    </a:lnTo>
                    <a:lnTo>
                      <a:pt x="185" y="495"/>
                    </a:lnTo>
                    <a:lnTo>
                      <a:pt x="185" y="494"/>
                    </a:lnTo>
                    <a:lnTo>
                      <a:pt x="184" y="494"/>
                    </a:lnTo>
                    <a:lnTo>
                      <a:pt x="184" y="494"/>
                    </a:lnTo>
                    <a:lnTo>
                      <a:pt x="184" y="494"/>
                    </a:lnTo>
                    <a:lnTo>
                      <a:pt x="184" y="494"/>
                    </a:lnTo>
                    <a:lnTo>
                      <a:pt x="184" y="493"/>
                    </a:lnTo>
                    <a:lnTo>
                      <a:pt x="185" y="494"/>
                    </a:lnTo>
                    <a:lnTo>
                      <a:pt x="185" y="493"/>
                    </a:lnTo>
                    <a:lnTo>
                      <a:pt x="185" y="492"/>
                    </a:lnTo>
                    <a:lnTo>
                      <a:pt x="185" y="491"/>
                    </a:lnTo>
                    <a:lnTo>
                      <a:pt x="186" y="490"/>
                    </a:lnTo>
                    <a:lnTo>
                      <a:pt x="186" y="490"/>
                    </a:lnTo>
                    <a:lnTo>
                      <a:pt x="187" y="488"/>
                    </a:lnTo>
                    <a:lnTo>
                      <a:pt x="188" y="488"/>
                    </a:lnTo>
                    <a:lnTo>
                      <a:pt x="188" y="487"/>
                    </a:lnTo>
                    <a:lnTo>
                      <a:pt x="188" y="486"/>
                    </a:lnTo>
                    <a:lnTo>
                      <a:pt x="188" y="485"/>
                    </a:lnTo>
                    <a:lnTo>
                      <a:pt x="188" y="485"/>
                    </a:lnTo>
                    <a:lnTo>
                      <a:pt x="187" y="485"/>
                    </a:lnTo>
                    <a:lnTo>
                      <a:pt x="187" y="484"/>
                    </a:lnTo>
                    <a:lnTo>
                      <a:pt x="187" y="484"/>
                    </a:lnTo>
                    <a:lnTo>
                      <a:pt x="187" y="483"/>
                    </a:lnTo>
                    <a:lnTo>
                      <a:pt x="186" y="483"/>
                    </a:lnTo>
                    <a:lnTo>
                      <a:pt x="186" y="482"/>
                    </a:lnTo>
                    <a:lnTo>
                      <a:pt x="186" y="482"/>
                    </a:lnTo>
                    <a:lnTo>
                      <a:pt x="185" y="481"/>
                    </a:lnTo>
                    <a:lnTo>
                      <a:pt x="185" y="481"/>
                    </a:lnTo>
                    <a:lnTo>
                      <a:pt x="185" y="481"/>
                    </a:lnTo>
                    <a:lnTo>
                      <a:pt x="185" y="480"/>
                    </a:lnTo>
                    <a:lnTo>
                      <a:pt x="185" y="479"/>
                    </a:lnTo>
                    <a:lnTo>
                      <a:pt x="185" y="478"/>
                    </a:lnTo>
                    <a:lnTo>
                      <a:pt x="185" y="478"/>
                    </a:lnTo>
                    <a:lnTo>
                      <a:pt x="185" y="478"/>
                    </a:lnTo>
                    <a:lnTo>
                      <a:pt x="185" y="478"/>
                    </a:lnTo>
                    <a:lnTo>
                      <a:pt x="186" y="478"/>
                    </a:lnTo>
                    <a:lnTo>
                      <a:pt x="187" y="477"/>
                    </a:lnTo>
                    <a:lnTo>
                      <a:pt x="187" y="476"/>
                    </a:lnTo>
                    <a:lnTo>
                      <a:pt x="187" y="476"/>
                    </a:lnTo>
                    <a:lnTo>
                      <a:pt x="187" y="476"/>
                    </a:lnTo>
                    <a:lnTo>
                      <a:pt x="186" y="476"/>
                    </a:lnTo>
                    <a:lnTo>
                      <a:pt x="186" y="475"/>
                    </a:lnTo>
                    <a:lnTo>
                      <a:pt x="186" y="475"/>
                    </a:lnTo>
                    <a:lnTo>
                      <a:pt x="186" y="474"/>
                    </a:lnTo>
                    <a:lnTo>
                      <a:pt x="186" y="474"/>
                    </a:lnTo>
                    <a:lnTo>
                      <a:pt x="186" y="474"/>
                    </a:lnTo>
                    <a:lnTo>
                      <a:pt x="186" y="474"/>
                    </a:lnTo>
                    <a:lnTo>
                      <a:pt x="186" y="474"/>
                    </a:lnTo>
                    <a:lnTo>
                      <a:pt x="187" y="473"/>
                    </a:lnTo>
                    <a:lnTo>
                      <a:pt x="187" y="473"/>
                    </a:lnTo>
                    <a:lnTo>
                      <a:pt x="187" y="472"/>
                    </a:lnTo>
                    <a:lnTo>
                      <a:pt x="187" y="471"/>
                    </a:lnTo>
                    <a:lnTo>
                      <a:pt x="187" y="471"/>
                    </a:lnTo>
                    <a:lnTo>
                      <a:pt x="187" y="471"/>
                    </a:lnTo>
                    <a:lnTo>
                      <a:pt x="186" y="470"/>
                    </a:lnTo>
                    <a:lnTo>
                      <a:pt x="186" y="470"/>
                    </a:lnTo>
                    <a:lnTo>
                      <a:pt x="186" y="470"/>
                    </a:lnTo>
                    <a:lnTo>
                      <a:pt x="186" y="470"/>
                    </a:lnTo>
                    <a:lnTo>
                      <a:pt x="186" y="469"/>
                    </a:lnTo>
                    <a:lnTo>
                      <a:pt x="186" y="469"/>
                    </a:lnTo>
                    <a:lnTo>
                      <a:pt x="186" y="469"/>
                    </a:lnTo>
                    <a:lnTo>
                      <a:pt x="186" y="469"/>
                    </a:lnTo>
                    <a:lnTo>
                      <a:pt x="185" y="468"/>
                    </a:lnTo>
                    <a:lnTo>
                      <a:pt x="184" y="468"/>
                    </a:lnTo>
                    <a:lnTo>
                      <a:pt x="184" y="467"/>
                    </a:lnTo>
                    <a:lnTo>
                      <a:pt x="183" y="468"/>
                    </a:lnTo>
                    <a:lnTo>
                      <a:pt x="183" y="468"/>
                    </a:lnTo>
                    <a:lnTo>
                      <a:pt x="183" y="468"/>
                    </a:lnTo>
                    <a:lnTo>
                      <a:pt x="182" y="468"/>
                    </a:lnTo>
                    <a:lnTo>
                      <a:pt x="182" y="466"/>
                    </a:lnTo>
                    <a:lnTo>
                      <a:pt x="182" y="466"/>
                    </a:lnTo>
                    <a:lnTo>
                      <a:pt x="182" y="466"/>
                    </a:lnTo>
                    <a:lnTo>
                      <a:pt x="182" y="464"/>
                    </a:lnTo>
                    <a:lnTo>
                      <a:pt x="181" y="463"/>
                    </a:lnTo>
                    <a:lnTo>
                      <a:pt x="181" y="463"/>
                    </a:lnTo>
                    <a:lnTo>
                      <a:pt x="181" y="463"/>
                    </a:lnTo>
                    <a:lnTo>
                      <a:pt x="181" y="462"/>
                    </a:lnTo>
                    <a:lnTo>
                      <a:pt x="181" y="461"/>
                    </a:lnTo>
                    <a:lnTo>
                      <a:pt x="181" y="461"/>
                    </a:lnTo>
                    <a:lnTo>
                      <a:pt x="181" y="460"/>
                    </a:lnTo>
                    <a:lnTo>
                      <a:pt x="181" y="459"/>
                    </a:lnTo>
                    <a:lnTo>
                      <a:pt x="181" y="459"/>
                    </a:lnTo>
                    <a:lnTo>
                      <a:pt x="180" y="459"/>
                    </a:lnTo>
                    <a:lnTo>
                      <a:pt x="180" y="458"/>
                    </a:lnTo>
                    <a:lnTo>
                      <a:pt x="180" y="458"/>
                    </a:lnTo>
                    <a:lnTo>
                      <a:pt x="180" y="457"/>
                    </a:lnTo>
                    <a:lnTo>
                      <a:pt x="180" y="456"/>
                    </a:lnTo>
                    <a:lnTo>
                      <a:pt x="180" y="456"/>
                    </a:lnTo>
                    <a:lnTo>
                      <a:pt x="180" y="456"/>
                    </a:lnTo>
                    <a:lnTo>
                      <a:pt x="180" y="456"/>
                    </a:lnTo>
                    <a:lnTo>
                      <a:pt x="180" y="455"/>
                    </a:lnTo>
                    <a:lnTo>
                      <a:pt x="181" y="455"/>
                    </a:lnTo>
                    <a:lnTo>
                      <a:pt x="181" y="455"/>
                    </a:lnTo>
                    <a:lnTo>
                      <a:pt x="181" y="455"/>
                    </a:lnTo>
                    <a:lnTo>
                      <a:pt x="180" y="455"/>
                    </a:lnTo>
                    <a:lnTo>
                      <a:pt x="180" y="454"/>
                    </a:lnTo>
                    <a:lnTo>
                      <a:pt x="180" y="454"/>
                    </a:lnTo>
                    <a:lnTo>
                      <a:pt x="180" y="453"/>
                    </a:lnTo>
                    <a:lnTo>
                      <a:pt x="180" y="453"/>
                    </a:lnTo>
                    <a:lnTo>
                      <a:pt x="180" y="452"/>
                    </a:lnTo>
                    <a:lnTo>
                      <a:pt x="180" y="452"/>
                    </a:lnTo>
                    <a:lnTo>
                      <a:pt x="179" y="452"/>
                    </a:lnTo>
                    <a:lnTo>
                      <a:pt x="179" y="452"/>
                    </a:lnTo>
                    <a:lnTo>
                      <a:pt x="179" y="452"/>
                    </a:lnTo>
                    <a:lnTo>
                      <a:pt x="179" y="452"/>
                    </a:lnTo>
                    <a:lnTo>
                      <a:pt x="179" y="451"/>
                    </a:lnTo>
                    <a:lnTo>
                      <a:pt x="179" y="451"/>
                    </a:lnTo>
                    <a:lnTo>
                      <a:pt x="179" y="451"/>
                    </a:lnTo>
                    <a:lnTo>
                      <a:pt x="179" y="450"/>
                    </a:lnTo>
                    <a:lnTo>
                      <a:pt x="179" y="450"/>
                    </a:lnTo>
                    <a:lnTo>
                      <a:pt x="179" y="449"/>
                    </a:lnTo>
                    <a:lnTo>
                      <a:pt x="179" y="449"/>
                    </a:lnTo>
                    <a:lnTo>
                      <a:pt x="179" y="449"/>
                    </a:lnTo>
                    <a:lnTo>
                      <a:pt x="179" y="449"/>
                    </a:lnTo>
                    <a:lnTo>
                      <a:pt x="179" y="448"/>
                    </a:lnTo>
                    <a:lnTo>
                      <a:pt x="179" y="448"/>
                    </a:lnTo>
                    <a:lnTo>
                      <a:pt x="179" y="447"/>
                    </a:lnTo>
                    <a:lnTo>
                      <a:pt x="178" y="447"/>
                    </a:lnTo>
                    <a:lnTo>
                      <a:pt x="178" y="447"/>
                    </a:lnTo>
                    <a:lnTo>
                      <a:pt x="178" y="446"/>
                    </a:lnTo>
                    <a:lnTo>
                      <a:pt x="178" y="446"/>
                    </a:lnTo>
                    <a:lnTo>
                      <a:pt x="178" y="445"/>
                    </a:lnTo>
                    <a:lnTo>
                      <a:pt x="178" y="445"/>
                    </a:lnTo>
                    <a:lnTo>
                      <a:pt x="178" y="444"/>
                    </a:lnTo>
                    <a:lnTo>
                      <a:pt x="178" y="444"/>
                    </a:lnTo>
                    <a:lnTo>
                      <a:pt x="178" y="443"/>
                    </a:lnTo>
                    <a:lnTo>
                      <a:pt x="179" y="442"/>
                    </a:lnTo>
                    <a:lnTo>
                      <a:pt x="179" y="441"/>
                    </a:lnTo>
                    <a:lnTo>
                      <a:pt x="179" y="441"/>
                    </a:lnTo>
                    <a:lnTo>
                      <a:pt x="179" y="441"/>
                    </a:lnTo>
                    <a:lnTo>
                      <a:pt x="179" y="440"/>
                    </a:lnTo>
                    <a:lnTo>
                      <a:pt x="179" y="440"/>
                    </a:lnTo>
                    <a:lnTo>
                      <a:pt x="180" y="440"/>
                    </a:lnTo>
                    <a:lnTo>
                      <a:pt x="180" y="439"/>
                    </a:lnTo>
                    <a:lnTo>
                      <a:pt x="180" y="439"/>
                    </a:lnTo>
                    <a:lnTo>
                      <a:pt x="180" y="439"/>
                    </a:lnTo>
                    <a:lnTo>
                      <a:pt x="180" y="438"/>
                    </a:lnTo>
                    <a:lnTo>
                      <a:pt x="181" y="438"/>
                    </a:lnTo>
                    <a:lnTo>
                      <a:pt x="182" y="438"/>
                    </a:lnTo>
                    <a:lnTo>
                      <a:pt x="181" y="437"/>
                    </a:lnTo>
                    <a:lnTo>
                      <a:pt x="181" y="437"/>
                    </a:lnTo>
                    <a:lnTo>
                      <a:pt x="181" y="437"/>
                    </a:lnTo>
                    <a:lnTo>
                      <a:pt x="181" y="437"/>
                    </a:lnTo>
                    <a:lnTo>
                      <a:pt x="182" y="436"/>
                    </a:lnTo>
                    <a:lnTo>
                      <a:pt x="182" y="436"/>
                    </a:lnTo>
                    <a:lnTo>
                      <a:pt x="182" y="436"/>
                    </a:lnTo>
                    <a:lnTo>
                      <a:pt x="182" y="436"/>
                    </a:lnTo>
                    <a:lnTo>
                      <a:pt x="182" y="435"/>
                    </a:lnTo>
                    <a:lnTo>
                      <a:pt x="182" y="435"/>
                    </a:lnTo>
                    <a:lnTo>
                      <a:pt x="182" y="434"/>
                    </a:lnTo>
                    <a:lnTo>
                      <a:pt x="182" y="434"/>
                    </a:lnTo>
                    <a:lnTo>
                      <a:pt x="182" y="433"/>
                    </a:lnTo>
                    <a:lnTo>
                      <a:pt x="182" y="433"/>
                    </a:lnTo>
                    <a:lnTo>
                      <a:pt x="182" y="432"/>
                    </a:lnTo>
                    <a:lnTo>
                      <a:pt x="182" y="432"/>
                    </a:lnTo>
                    <a:lnTo>
                      <a:pt x="182" y="431"/>
                    </a:lnTo>
                    <a:lnTo>
                      <a:pt x="182" y="431"/>
                    </a:lnTo>
                    <a:lnTo>
                      <a:pt x="182" y="430"/>
                    </a:lnTo>
                    <a:lnTo>
                      <a:pt x="182" y="429"/>
                    </a:lnTo>
                    <a:lnTo>
                      <a:pt x="182" y="429"/>
                    </a:lnTo>
                    <a:lnTo>
                      <a:pt x="182" y="429"/>
                    </a:lnTo>
                    <a:lnTo>
                      <a:pt x="181" y="427"/>
                    </a:lnTo>
                    <a:lnTo>
                      <a:pt x="181" y="427"/>
                    </a:lnTo>
                    <a:lnTo>
                      <a:pt x="181" y="427"/>
                    </a:lnTo>
                    <a:lnTo>
                      <a:pt x="180" y="426"/>
                    </a:lnTo>
                    <a:lnTo>
                      <a:pt x="180" y="426"/>
                    </a:lnTo>
                    <a:lnTo>
                      <a:pt x="180" y="426"/>
                    </a:lnTo>
                    <a:lnTo>
                      <a:pt x="179" y="425"/>
                    </a:lnTo>
                    <a:lnTo>
                      <a:pt x="178" y="424"/>
                    </a:lnTo>
                    <a:lnTo>
                      <a:pt x="177" y="424"/>
                    </a:lnTo>
                    <a:lnTo>
                      <a:pt x="177" y="424"/>
                    </a:lnTo>
                    <a:lnTo>
                      <a:pt x="177" y="423"/>
                    </a:lnTo>
                    <a:lnTo>
                      <a:pt x="177" y="422"/>
                    </a:lnTo>
                    <a:lnTo>
                      <a:pt x="176" y="422"/>
                    </a:lnTo>
                    <a:lnTo>
                      <a:pt x="176" y="422"/>
                    </a:lnTo>
                    <a:lnTo>
                      <a:pt x="175" y="421"/>
                    </a:lnTo>
                    <a:lnTo>
                      <a:pt x="175" y="421"/>
                    </a:lnTo>
                    <a:lnTo>
                      <a:pt x="174" y="420"/>
                    </a:lnTo>
                    <a:lnTo>
                      <a:pt x="173" y="419"/>
                    </a:lnTo>
                    <a:lnTo>
                      <a:pt x="173" y="418"/>
                    </a:lnTo>
                    <a:lnTo>
                      <a:pt x="173" y="417"/>
                    </a:lnTo>
                    <a:lnTo>
                      <a:pt x="173" y="417"/>
                    </a:lnTo>
                    <a:lnTo>
                      <a:pt x="173" y="416"/>
                    </a:lnTo>
                    <a:lnTo>
                      <a:pt x="173" y="416"/>
                    </a:lnTo>
                    <a:lnTo>
                      <a:pt x="173" y="415"/>
                    </a:lnTo>
                    <a:lnTo>
                      <a:pt x="173" y="415"/>
                    </a:lnTo>
                    <a:lnTo>
                      <a:pt x="173" y="415"/>
                    </a:lnTo>
                    <a:lnTo>
                      <a:pt x="173" y="414"/>
                    </a:lnTo>
                    <a:lnTo>
                      <a:pt x="173" y="414"/>
                    </a:lnTo>
                    <a:lnTo>
                      <a:pt x="173" y="414"/>
                    </a:lnTo>
                    <a:lnTo>
                      <a:pt x="173" y="414"/>
                    </a:lnTo>
                    <a:lnTo>
                      <a:pt x="174" y="414"/>
                    </a:lnTo>
                    <a:lnTo>
                      <a:pt x="173" y="413"/>
                    </a:lnTo>
                    <a:lnTo>
                      <a:pt x="174" y="413"/>
                    </a:lnTo>
                    <a:lnTo>
                      <a:pt x="174" y="412"/>
                    </a:lnTo>
                    <a:lnTo>
                      <a:pt x="174" y="411"/>
                    </a:lnTo>
                    <a:lnTo>
                      <a:pt x="174" y="411"/>
                    </a:lnTo>
                    <a:lnTo>
                      <a:pt x="174" y="410"/>
                    </a:lnTo>
                    <a:lnTo>
                      <a:pt x="174" y="410"/>
                    </a:lnTo>
                    <a:lnTo>
                      <a:pt x="173" y="409"/>
                    </a:lnTo>
                    <a:lnTo>
                      <a:pt x="173" y="409"/>
                    </a:lnTo>
                    <a:lnTo>
                      <a:pt x="173" y="408"/>
                    </a:lnTo>
                    <a:lnTo>
                      <a:pt x="173" y="408"/>
                    </a:lnTo>
                    <a:lnTo>
                      <a:pt x="173" y="408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8"/>
                    </a:lnTo>
                    <a:lnTo>
                      <a:pt x="170" y="408"/>
                    </a:lnTo>
                    <a:lnTo>
                      <a:pt x="170" y="408"/>
                    </a:lnTo>
                    <a:lnTo>
                      <a:pt x="170" y="408"/>
                    </a:lnTo>
                    <a:lnTo>
                      <a:pt x="170" y="408"/>
                    </a:lnTo>
                    <a:lnTo>
                      <a:pt x="169" y="407"/>
                    </a:lnTo>
                    <a:lnTo>
                      <a:pt x="169" y="407"/>
                    </a:lnTo>
                    <a:lnTo>
                      <a:pt x="169" y="406"/>
                    </a:lnTo>
                    <a:lnTo>
                      <a:pt x="169" y="406"/>
                    </a:lnTo>
                    <a:lnTo>
                      <a:pt x="169" y="405"/>
                    </a:lnTo>
                    <a:lnTo>
                      <a:pt x="169" y="405"/>
                    </a:lnTo>
                    <a:lnTo>
                      <a:pt x="168" y="405"/>
                    </a:lnTo>
                    <a:lnTo>
                      <a:pt x="168" y="405"/>
                    </a:lnTo>
                    <a:lnTo>
                      <a:pt x="168" y="404"/>
                    </a:lnTo>
                    <a:lnTo>
                      <a:pt x="167" y="403"/>
                    </a:lnTo>
                    <a:lnTo>
                      <a:pt x="167" y="403"/>
                    </a:lnTo>
                    <a:lnTo>
                      <a:pt x="167" y="402"/>
                    </a:lnTo>
                    <a:lnTo>
                      <a:pt x="167" y="402"/>
                    </a:lnTo>
                    <a:lnTo>
                      <a:pt x="167" y="401"/>
                    </a:lnTo>
                    <a:lnTo>
                      <a:pt x="167" y="401"/>
                    </a:lnTo>
                    <a:lnTo>
                      <a:pt x="167" y="401"/>
                    </a:lnTo>
                    <a:lnTo>
                      <a:pt x="166" y="400"/>
                    </a:lnTo>
                    <a:lnTo>
                      <a:pt x="166" y="400"/>
                    </a:lnTo>
                    <a:lnTo>
                      <a:pt x="166" y="400"/>
                    </a:lnTo>
                    <a:lnTo>
                      <a:pt x="166" y="400"/>
                    </a:lnTo>
                    <a:lnTo>
                      <a:pt x="165" y="400"/>
                    </a:lnTo>
                    <a:lnTo>
                      <a:pt x="165" y="400"/>
                    </a:lnTo>
                    <a:lnTo>
                      <a:pt x="163" y="400"/>
                    </a:lnTo>
                    <a:lnTo>
                      <a:pt x="162" y="400"/>
                    </a:lnTo>
                    <a:lnTo>
                      <a:pt x="162" y="400"/>
                    </a:lnTo>
                    <a:lnTo>
                      <a:pt x="161" y="399"/>
                    </a:lnTo>
                    <a:lnTo>
                      <a:pt x="161" y="399"/>
                    </a:lnTo>
                    <a:lnTo>
                      <a:pt x="161" y="399"/>
                    </a:lnTo>
                    <a:lnTo>
                      <a:pt x="160" y="399"/>
                    </a:lnTo>
                    <a:lnTo>
                      <a:pt x="159" y="400"/>
                    </a:lnTo>
                    <a:lnTo>
                      <a:pt x="159" y="400"/>
                    </a:lnTo>
                    <a:lnTo>
                      <a:pt x="158" y="400"/>
                    </a:lnTo>
                    <a:lnTo>
                      <a:pt x="158" y="400"/>
                    </a:lnTo>
                    <a:lnTo>
                      <a:pt x="157" y="400"/>
                    </a:lnTo>
                    <a:lnTo>
                      <a:pt x="157" y="400"/>
                    </a:lnTo>
                    <a:lnTo>
                      <a:pt x="156" y="399"/>
                    </a:lnTo>
                    <a:lnTo>
                      <a:pt x="156" y="399"/>
                    </a:lnTo>
                    <a:lnTo>
                      <a:pt x="156" y="399"/>
                    </a:lnTo>
                    <a:lnTo>
                      <a:pt x="156" y="399"/>
                    </a:lnTo>
                    <a:lnTo>
                      <a:pt x="155" y="400"/>
                    </a:lnTo>
                    <a:lnTo>
                      <a:pt x="155" y="400"/>
                    </a:lnTo>
                    <a:lnTo>
                      <a:pt x="155" y="400"/>
                    </a:lnTo>
                    <a:lnTo>
                      <a:pt x="154" y="400"/>
                    </a:lnTo>
                    <a:lnTo>
                      <a:pt x="154" y="400"/>
                    </a:lnTo>
                    <a:lnTo>
                      <a:pt x="154" y="400"/>
                    </a:lnTo>
                    <a:lnTo>
                      <a:pt x="154" y="400"/>
                    </a:lnTo>
                    <a:lnTo>
                      <a:pt x="154" y="400"/>
                    </a:lnTo>
                    <a:lnTo>
                      <a:pt x="154" y="400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3" y="400"/>
                    </a:lnTo>
                    <a:lnTo>
                      <a:pt x="152" y="399"/>
                    </a:lnTo>
                    <a:lnTo>
                      <a:pt x="152" y="399"/>
                    </a:lnTo>
                    <a:lnTo>
                      <a:pt x="151" y="399"/>
                    </a:lnTo>
                    <a:lnTo>
                      <a:pt x="151" y="399"/>
                    </a:lnTo>
                    <a:lnTo>
                      <a:pt x="151" y="399"/>
                    </a:lnTo>
                    <a:lnTo>
                      <a:pt x="150" y="399"/>
                    </a:lnTo>
                    <a:lnTo>
                      <a:pt x="150" y="399"/>
                    </a:lnTo>
                    <a:lnTo>
                      <a:pt x="150" y="400"/>
                    </a:lnTo>
                    <a:lnTo>
                      <a:pt x="149" y="400"/>
                    </a:lnTo>
                    <a:lnTo>
                      <a:pt x="149" y="399"/>
                    </a:lnTo>
                    <a:lnTo>
                      <a:pt x="149" y="400"/>
                    </a:lnTo>
                    <a:lnTo>
                      <a:pt x="148" y="400"/>
                    </a:lnTo>
                    <a:lnTo>
                      <a:pt x="148" y="399"/>
                    </a:lnTo>
                    <a:lnTo>
                      <a:pt x="148" y="399"/>
                    </a:lnTo>
                    <a:lnTo>
                      <a:pt x="148" y="399"/>
                    </a:lnTo>
                    <a:lnTo>
                      <a:pt x="148" y="399"/>
                    </a:lnTo>
                    <a:lnTo>
                      <a:pt x="148" y="399"/>
                    </a:lnTo>
                    <a:lnTo>
                      <a:pt x="148" y="399"/>
                    </a:lnTo>
                    <a:lnTo>
                      <a:pt x="147" y="399"/>
                    </a:lnTo>
                    <a:lnTo>
                      <a:pt x="147" y="399"/>
                    </a:lnTo>
                    <a:lnTo>
                      <a:pt x="147" y="399"/>
                    </a:lnTo>
                    <a:lnTo>
                      <a:pt x="147" y="399"/>
                    </a:lnTo>
                    <a:lnTo>
                      <a:pt x="146" y="399"/>
                    </a:lnTo>
                    <a:lnTo>
                      <a:pt x="146" y="398"/>
                    </a:lnTo>
                    <a:lnTo>
                      <a:pt x="146" y="399"/>
                    </a:lnTo>
                    <a:lnTo>
                      <a:pt x="146" y="398"/>
                    </a:lnTo>
                    <a:lnTo>
                      <a:pt x="146" y="399"/>
                    </a:lnTo>
                    <a:lnTo>
                      <a:pt x="146" y="399"/>
                    </a:lnTo>
                    <a:lnTo>
                      <a:pt x="146" y="399"/>
                    </a:lnTo>
                    <a:lnTo>
                      <a:pt x="146" y="399"/>
                    </a:lnTo>
                    <a:lnTo>
                      <a:pt x="145" y="399"/>
                    </a:lnTo>
                    <a:lnTo>
                      <a:pt x="145" y="399"/>
                    </a:lnTo>
                    <a:lnTo>
                      <a:pt x="145" y="399"/>
                    </a:lnTo>
                    <a:lnTo>
                      <a:pt x="144" y="399"/>
                    </a:lnTo>
                    <a:lnTo>
                      <a:pt x="144" y="399"/>
                    </a:lnTo>
                    <a:lnTo>
                      <a:pt x="144" y="399"/>
                    </a:lnTo>
                    <a:lnTo>
                      <a:pt x="144" y="399"/>
                    </a:lnTo>
                    <a:lnTo>
                      <a:pt x="143" y="399"/>
                    </a:lnTo>
                    <a:lnTo>
                      <a:pt x="143" y="399"/>
                    </a:lnTo>
                    <a:lnTo>
                      <a:pt x="143" y="399"/>
                    </a:lnTo>
                    <a:lnTo>
                      <a:pt x="143" y="399"/>
                    </a:lnTo>
                    <a:lnTo>
                      <a:pt x="143" y="400"/>
                    </a:lnTo>
                    <a:lnTo>
                      <a:pt x="143" y="399"/>
                    </a:lnTo>
                    <a:lnTo>
                      <a:pt x="142" y="399"/>
                    </a:lnTo>
                    <a:lnTo>
                      <a:pt x="142" y="399"/>
                    </a:lnTo>
                    <a:lnTo>
                      <a:pt x="142" y="399"/>
                    </a:lnTo>
                    <a:lnTo>
                      <a:pt x="142" y="399"/>
                    </a:lnTo>
                    <a:lnTo>
                      <a:pt x="142" y="399"/>
                    </a:lnTo>
                    <a:lnTo>
                      <a:pt x="141" y="399"/>
                    </a:lnTo>
                    <a:lnTo>
                      <a:pt x="141" y="399"/>
                    </a:lnTo>
                    <a:lnTo>
                      <a:pt x="141" y="399"/>
                    </a:lnTo>
                    <a:lnTo>
                      <a:pt x="141" y="399"/>
                    </a:lnTo>
                    <a:lnTo>
                      <a:pt x="141" y="398"/>
                    </a:lnTo>
                    <a:lnTo>
                      <a:pt x="140" y="399"/>
                    </a:lnTo>
                    <a:lnTo>
                      <a:pt x="140" y="399"/>
                    </a:lnTo>
                    <a:lnTo>
                      <a:pt x="140" y="399"/>
                    </a:lnTo>
                    <a:lnTo>
                      <a:pt x="140" y="399"/>
                    </a:lnTo>
                    <a:lnTo>
                      <a:pt x="139" y="399"/>
                    </a:lnTo>
                    <a:lnTo>
                      <a:pt x="139" y="398"/>
                    </a:lnTo>
                    <a:lnTo>
                      <a:pt x="139" y="398"/>
                    </a:lnTo>
                    <a:lnTo>
                      <a:pt x="139" y="398"/>
                    </a:lnTo>
                    <a:lnTo>
                      <a:pt x="139" y="398"/>
                    </a:lnTo>
                    <a:lnTo>
                      <a:pt x="139" y="398"/>
                    </a:lnTo>
                    <a:lnTo>
                      <a:pt x="138" y="397"/>
                    </a:lnTo>
                    <a:lnTo>
                      <a:pt x="138" y="398"/>
                    </a:lnTo>
                    <a:lnTo>
                      <a:pt x="138" y="397"/>
                    </a:lnTo>
                    <a:lnTo>
                      <a:pt x="138" y="397"/>
                    </a:lnTo>
                    <a:lnTo>
                      <a:pt x="138" y="397"/>
                    </a:lnTo>
                    <a:lnTo>
                      <a:pt x="138" y="397"/>
                    </a:lnTo>
                    <a:lnTo>
                      <a:pt x="138" y="397"/>
                    </a:lnTo>
                    <a:lnTo>
                      <a:pt x="138" y="396"/>
                    </a:lnTo>
                    <a:lnTo>
                      <a:pt x="138" y="396"/>
                    </a:lnTo>
                    <a:lnTo>
                      <a:pt x="138" y="395"/>
                    </a:lnTo>
                    <a:lnTo>
                      <a:pt x="137" y="395"/>
                    </a:lnTo>
                    <a:lnTo>
                      <a:pt x="137" y="396"/>
                    </a:lnTo>
                    <a:lnTo>
                      <a:pt x="136" y="396"/>
                    </a:lnTo>
                    <a:lnTo>
                      <a:pt x="136" y="396"/>
                    </a:lnTo>
                    <a:lnTo>
                      <a:pt x="136" y="396"/>
                    </a:lnTo>
                    <a:lnTo>
                      <a:pt x="136" y="395"/>
                    </a:lnTo>
                    <a:lnTo>
                      <a:pt x="136" y="395"/>
                    </a:lnTo>
                    <a:lnTo>
                      <a:pt x="135" y="395"/>
                    </a:lnTo>
                    <a:lnTo>
                      <a:pt x="135" y="395"/>
                    </a:lnTo>
                    <a:lnTo>
                      <a:pt x="135" y="395"/>
                    </a:lnTo>
                    <a:lnTo>
                      <a:pt x="134" y="395"/>
                    </a:lnTo>
                    <a:lnTo>
                      <a:pt x="134" y="395"/>
                    </a:lnTo>
                    <a:lnTo>
                      <a:pt x="134" y="394"/>
                    </a:lnTo>
                    <a:lnTo>
                      <a:pt x="133" y="394"/>
                    </a:lnTo>
                    <a:lnTo>
                      <a:pt x="133" y="394"/>
                    </a:lnTo>
                    <a:lnTo>
                      <a:pt x="132" y="394"/>
                    </a:lnTo>
                    <a:lnTo>
                      <a:pt x="132" y="394"/>
                    </a:lnTo>
                    <a:lnTo>
                      <a:pt x="132" y="394"/>
                    </a:lnTo>
                    <a:lnTo>
                      <a:pt x="132" y="393"/>
                    </a:lnTo>
                    <a:lnTo>
                      <a:pt x="131" y="393"/>
                    </a:lnTo>
                    <a:lnTo>
                      <a:pt x="131" y="393"/>
                    </a:lnTo>
                    <a:lnTo>
                      <a:pt x="131" y="393"/>
                    </a:lnTo>
                    <a:lnTo>
                      <a:pt x="131" y="393"/>
                    </a:lnTo>
                    <a:lnTo>
                      <a:pt x="131" y="392"/>
                    </a:lnTo>
                    <a:lnTo>
                      <a:pt x="131" y="392"/>
                    </a:lnTo>
                    <a:lnTo>
                      <a:pt x="131" y="392"/>
                    </a:lnTo>
                    <a:lnTo>
                      <a:pt x="131" y="392"/>
                    </a:lnTo>
                    <a:lnTo>
                      <a:pt x="131" y="392"/>
                    </a:lnTo>
                    <a:lnTo>
                      <a:pt x="130" y="391"/>
                    </a:lnTo>
                    <a:lnTo>
                      <a:pt x="130" y="391"/>
                    </a:lnTo>
                    <a:lnTo>
                      <a:pt x="130" y="391"/>
                    </a:lnTo>
                    <a:lnTo>
                      <a:pt x="130" y="391"/>
                    </a:lnTo>
                    <a:lnTo>
                      <a:pt x="130" y="390"/>
                    </a:lnTo>
                    <a:lnTo>
                      <a:pt x="129" y="390"/>
                    </a:lnTo>
                    <a:lnTo>
                      <a:pt x="129" y="390"/>
                    </a:lnTo>
                    <a:lnTo>
                      <a:pt x="129" y="390"/>
                    </a:lnTo>
                    <a:lnTo>
                      <a:pt x="129" y="390"/>
                    </a:lnTo>
                    <a:lnTo>
                      <a:pt x="128" y="390"/>
                    </a:lnTo>
                    <a:lnTo>
                      <a:pt x="128" y="389"/>
                    </a:lnTo>
                    <a:lnTo>
                      <a:pt x="128" y="389"/>
                    </a:lnTo>
                    <a:lnTo>
                      <a:pt x="128" y="389"/>
                    </a:lnTo>
                    <a:lnTo>
                      <a:pt x="128" y="389"/>
                    </a:lnTo>
                    <a:lnTo>
                      <a:pt x="128" y="388"/>
                    </a:lnTo>
                    <a:lnTo>
                      <a:pt x="128" y="388"/>
                    </a:lnTo>
                    <a:lnTo>
                      <a:pt x="128" y="388"/>
                    </a:lnTo>
                    <a:lnTo>
                      <a:pt x="128" y="387"/>
                    </a:lnTo>
                    <a:lnTo>
                      <a:pt x="128" y="387"/>
                    </a:lnTo>
                    <a:lnTo>
                      <a:pt x="128" y="387"/>
                    </a:lnTo>
                    <a:lnTo>
                      <a:pt x="128" y="387"/>
                    </a:lnTo>
                    <a:lnTo>
                      <a:pt x="128" y="386"/>
                    </a:lnTo>
                    <a:lnTo>
                      <a:pt x="128" y="386"/>
                    </a:lnTo>
                    <a:lnTo>
                      <a:pt x="128" y="386"/>
                    </a:lnTo>
                    <a:lnTo>
                      <a:pt x="128" y="386"/>
                    </a:lnTo>
                    <a:lnTo>
                      <a:pt x="127" y="385"/>
                    </a:lnTo>
                    <a:lnTo>
                      <a:pt x="128" y="385"/>
                    </a:lnTo>
                    <a:lnTo>
                      <a:pt x="128" y="385"/>
                    </a:lnTo>
                    <a:lnTo>
                      <a:pt x="128" y="385"/>
                    </a:lnTo>
                    <a:lnTo>
                      <a:pt x="127" y="385"/>
                    </a:lnTo>
                    <a:lnTo>
                      <a:pt x="127" y="385"/>
                    </a:lnTo>
                    <a:lnTo>
                      <a:pt x="127" y="385"/>
                    </a:lnTo>
                    <a:lnTo>
                      <a:pt x="127" y="384"/>
                    </a:lnTo>
                    <a:lnTo>
                      <a:pt x="127" y="384"/>
                    </a:lnTo>
                    <a:lnTo>
                      <a:pt x="127" y="384"/>
                    </a:lnTo>
                    <a:lnTo>
                      <a:pt x="127" y="384"/>
                    </a:lnTo>
                    <a:lnTo>
                      <a:pt x="127" y="384"/>
                    </a:lnTo>
                    <a:lnTo>
                      <a:pt x="127" y="384"/>
                    </a:lnTo>
                    <a:lnTo>
                      <a:pt x="127" y="384"/>
                    </a:lnTo>
                    <a:lnTo>
                      <a:pt x="127" y="383"/>
                    </a:lnTo>
                    <a:lnTo>
                      <a:pt x="127" y="383"/>
                    </a:lnTo>
                    <a:lnTo>
                      <a:pt x="126" y="383"/>
                    </a:lnTo>
                    <a:lnTo>
                      <a:pt x="126" y="383"/>
                    </a:lnTo>
                    <a:lnTo>
                      <a:pt x="126" y="383"/>
                    </a:lnTo>
                    <a:lnTo>
                      <a:pt x="126" y="383"/>
                    </a:lnTo>
                    <a:lnTo>
                      <a:pt x="126" y="383"/>
                    </a:lnTo>
                    <a:lnTo>
                      <a:pt x="125" y="383"/>
                    </a:lnTo>
                    <a:lnTo>
                      <a:pt x="125" y="383"/>
                    </a:lnTo>
                    <a:lnTo>
                      <a:pt x="125" y="383"/>
                    </a:lnTo>
                    <a:lnTo>
                      <a:pt x="125" y="383"/>
                    </a:lnTo>
                    <a:lnTo>
                      <a:pt x="124" y="383"/>
                    </a:lnTo>
                    <a:lnTo>
                      <a:pt x="124" y="383"/>
                    </a:lnTo>
                    <a:lnTo>
                      <a:pt x="124" y="383"/>
                    </a:lnTo>
                    <a:lnTo>
                      <a:pt x="124" y="384"/>
                    </a:lnTo>
                    <a:lnTo>
                      <a:pt x="123" y="383"/>
                    </a:lnTo>
                    <a:lnTo>
                      <a:pt x="123" y="383"/>
                    </a:lnTo>
                    <a:lnTo>
                      <a:pt x="123" y="383"/>
                    </a:lnTo>
                    <a:lnTo>
                      <a:pt x="123" y="383"/>
                    </a:lnTo>
                    <a:lnTo>
                      <a:pt x="123" y="383"/>
                    </a:lnTo>
                    <a:lnTo>
                      <a:pt x="122" y="383"/>
                    </a:lnTo>
                    <a:lnTo>
                      <a:pt x="123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1" y="383"/>
                    </a:lnTo>
                    <a:lnTo>
                      <a:pt x="121" y="383"/>
                    </a:lnTo>
                    <a:lnTo>
                      <a:pt x="121" y="383"/>
                    </a:lnTo>
                    <a:lnTo>
                      <a:pt x="121" y="383"/>
                    </a:lnTo>
                    <a:lnTo>
                      <a:pt x="121" y="384"/>
                    </a:lnTo>
                    <a:lnTo>
                      <a:pt x="121" y="384"/>
                    </a:lnTo>
                    <a:lnTo>
                      <a:pt x="120" y="384"/>
                    </a:lnTo>
                    <a:lnTo>
                      <a:pt x="120" y="384"/>
                    </a:lnTo>
                    <a:lnTo>
                      <a:pt x="120" y="384"/>
                    </a:lnTo>
                    <a:lnTo>
                      <a:pt x="119" y="384"/>
                    </a:lnTo>
                    <a:lnTo>
                      <a:pt x="119" y="384"/>
                    </a:lnTo>
                    <a:lnTo>
                      <a:pt x="118" y="384"/>
                    </a:lnTo>
                    <a:lnTo>
                      <a:pt x="118" y="384"/>
                    </a:lnTo>
                    <a:lnTo>
                      <a:pt x="118" y="385"/>
                    </a:lnTo>
                    <a:lnTo>
                      <a:pt x="118" y="385"/>
                    </a:lnTo>
                    <a:lnTo>
                      <a:pt x="117" y="386"/>
                    </a:lnTo>
                    <a:lnTo>
                      <a:pt x="117" y="386"/>
                    </a:lnTo>
                    <a:lnTo>
                      <a:pt x="117" y="387"/>
                    </a:lnTo>
                    <a:lnTo>
                      <a:pt x="117" y="387"/>
                    </a:lnTo>
                    <a:lnTo>
                      <a:pt x="117" y="387"/>
                    </a:lnTo>
                    <a:lnTo>
                      <a:pt x="117" y="387"/>
                    </a:lnTo>
                    <a:lnTo>
                      <a:pt x="118" y="387"/>
                    </a:lnTo>
                    <a:lnTo>
                      <a:pt x="117" y="388"/>
                    </a:lnTo>
                    <a:lnTo>
                      <a:pt x="117" y="387"/>
                    </a:lnTo>
                    <a:lnTo>
                      <a:pt x="117" y="388"/>
                    </a:lnTo>
                    <a:lnTo>
                      <a:pt x="117" y="388"/>
                    </a:lnTo>
                    <a:lnTo>
                      <a:pt x="117" y="388"/>
                    </a:lnTo>
                    <a:lnTo>
                      <a:pt x="116" y="388"/>
                    </a:lnTo>
                    <a:lnTo>
                      <a:pt x="116" y="388"/>
                    </a:lnTo>
                    <a:lnTo>
                      <a:pt x="116" y="389"/>
                    </a:lnTo>
                    <a:lnTo>
                      <a:pt x="116" y="389"/>
                    </a:lnTo>
                    <a:lnTo>
                      <a:pt x="116" y="389"/>
                    </a:lnTo>
                    <a:lnTo>
                      <a:pt x="116" y="389"/>
                    </a:lnTo>
                    <a:lnTo>
                      <a:pt x="116" y="389"/>
                    </a:lnTo>
                    <a:lnTo>
                      <a:pt x="116" y="389"/>
                    </a:lnTo>
                    <a:lnTo>
                      <a:pt x="115" y="389"/>
                    </a:lnTo>
                    <a:lnTo>
                      <a:pt x="115" y="390"/>
                    </a:lnTo>
                    <a:lnTo>
                      <a:pt x="115" y="390"/>
                    </a:lnTo>
                    <a:lnTo>
                      <a:pt x="115" y="390"/>
                    </a:lnTo>
                    <a:lnTo>
                      <a:pt x="115" y="391"/>
                    </a:lnTo>
                    <a:lnTo>
                      <a:pt x="115" y="391"/>
                    </a:lnTo>
                    <a:lnTo>
                      <a:pt x="115" y="392"/>
                    </a:lnTo>
                    <a:lnTo>
                      <a:pt x="115" y="392"/>
                    </a:lnTo>
                    <a:lnTo>
                      <a:pt x="115" y="392"/>
                    </a:lnTo>
                    <a:lnTo>
                      <a:pt x="114" y="392"/>
                    </a:lnTo>
                    <a:lnTo>
                      <a:pt x="114" y="392"/>
                    </a:lnTo>
                    <a:lnTo>
                      <a:pt x="114" y="392"/>
                    </a:lnTo>
                    <a:lnTo>
                      <a:pt x="114" y="393"/>
                    </a:lnTo>
                    <a:lnTo>
                      <a:pt x="113" y="393"/>
                    </a:lnTo>
                    <a:lnTo>
                      <a:pt x="113" y="392"/>
                    </a:lnTo>
                    <a:lnTo>
                      <a:pt x="113" y="392"/>
                    </a:lnTo>
                    <a:lnTo>
                      <a:pt x="113" y="392"/>
                    </a:lnTo>
                    <a:lnTo>
                      <a:pt x="113" y="393"/>
                    </a:lnTo>
                    <a:lnTo>
                      <a:pt x="113" y="393"/>
                    </a:lnTo>
                    <a:lnTo>
                      <a:pt x="112" y="393"/>
                    </a:lnTo>
                    <a:lnTo>
                      <a:pt x="112" y="393"/>
                    </a:lnTo>
                    <a:lnTo>
                      <a:pt x="112" y="394"/>
                    </a:lnTo>
                    <a:lnTo>
                      <a:pt x="112" y="394"/>
                    </a:lnTo>
                    <a:lnTo>
                      <a:pt x="112" y="393"/>
                    </a:lnTo>
                    <a:lnTo>
                      <a:pt x="112" y="394"/>
                    </a:lnTo>
                    <a:lnTo>
                      <a:pt x="111" y="394"/>
                    </a:lnTo>
                    <a:lnTo>
                      <a:pt x="111" y="394"/>
                    </a:lnTo>
                    <a:lnTo>
                      <a:pt x="111" y="394"/>
                    </a:lnTo>
                    <a:lnTo>
                      <a:pt x="111" y="394"/>
                    </a:lnTo>
                    <a:lnTo>
                      <a:pt x="111" y="395"/>
                    </a:lnTo>
                    <a:lnTo>
                      <a:pt x="110" y="395"/>
                    </a:lnTo>
                    <a:lnTo>
                      <a:pt x="110" y="395"/>
                    </a:lnTo>
                    <a:lnTo>
                      <a:pt x="110" y="395"/>
                    </a:lnTo>
                    <a:lnTo>
                      <a:pt x="110" y="395"/>
                    </a:lnTo>
                    <a:lnTo>
                      <a:pt x="110" y="395"/>
                    </a:lnTo>
                    <a:lnTo>
                      <a:pt x="110" y="396"/>
                    </a:lnTo>
                    <a:lnTo>
                      <a:pt x="109" y="396"/>
                    </a:lnTo>
                    <a:lnTo>
                      <a:pt x="109" y="395"/>
                    </a:lnTo>
                    <a:lnTo>
                      <a:pt x="109" y="395"/>
                    </a:lnTo>
                    <a:lnTo>
                      <a:pt x="109" y="395"/>
                    </a:lnTo>
                    <a:lnTo>
                      <a:pt x="108" y="395"/>
                    </a:lnTo>
                    <a:lnTo>
                      <a:pt x="108" y="396"/>
                    </a:lnTo>
                    <a:lnTo>
                      <a:pt x="108" y="396"/>
                    </a:lnTo>
                    <a:lnTo>
                      <a:pt x="108" y="396"/>
                    </a:lnTo>
                    <a:lnTo>
                      <a:pt x="109" y="396"/>
                    </a:lnTo>
                    <a:lnTo>
                      <a:pt x="109" y="396"/>
                    </a:lnTo>
                    <a:lnTo>
                      <a:pt x="109" y="397"/>
                    </a:lnTo>
                    <a:lnTo>
                      <a:pt x="109" y="397"/>
                    </a:lnTo>
                    <a:lnTo>
                      <a:pt x="109" y="397"/>
                    </a:lnTo>
                    <a:lnTo>
                      <a:pt x="108" y="397"/>
                    </a:lnTo>
                    <a:lnTo>
                      <a:pt x="108" y="397"/>
                    </a:lnTo>
                    <a:lnTo>
                      <a:pt x="108" y="397"/>
                    </a:lnTo>
                    <a:lnTo>
                      <a:pt x="108" y="397"/>
                    </a:lnTo>
                    <a:lnTo>
                      <a:pt x="108" y="396"/>
                    </a:lnTo>
                    <a:lnTo>
                      <a:pt x="108" y="396"/>
                    </a:lnTo>
                    <a:lnTo>
                      <a:pt x="107" y="396"/>
                    </a:lnTo>
                    <a:lnTo>
                      <a:pt x="107" y="396"/>
                    </a:lnTo>
                    <a:lnTo>
                      <a:pt x="107" y="396"/>
                    </a:lnTo>
                    <a:lnTo>
                      <a:pt x="106" y="396"/>
                    </a:lnTo>
                    <a:lnTo>
                      <a:pt x="106" y="395"/>
                    </a:lnTo>
                    <a:lnTo>
                      <a:pt x="106" y="396"/>
                    </a:lnTo>
                    <a:lnTo>
                      <a:pt x="106" y="395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4"/>
                    </a:lnTo>
                    <a:lnTo>
                      <a:pt x="105" y="394"/>
                    </a:lnTo>
                    <a:lnTo>
                      <a:pt x="105" y="393"/>
                    </a:lnTo>
                    <a:lnTo>
                      <a:pt x="105" y="393"/>
                    </a:lnTo>
                    <a:lnTo>
                      <a:pt x="105" y="394"/>
                    </a:lnTo>
                    <a:lnTo>
                      <a:pt x="105" y="393"/>
                    </a:lnTo>
                    <a:lnTo>
                      <a:pt x="104" y="393"/>
                    </a:lnTo>
                    <a:lnTo>
                      <a:pt x="104" y="394"/>
                    </a:lnTo>
                    <a:lnTo>
                      <a:pt x="104" y="393"/>
                    </a:lnTo>
                    <a:lnTo>
                      <a:pt x="104" y="393"/>
                    </a:lnTo>
                    <a:lnTo>
                      <a:pt x="104" y="394"/>
                    </a:lnTo>
                    <a:lnTo>
                      <a:pt x="104" y="394"/>
                    </a:lnTo>
                    <a:lnTo>
                      <a:pt x="104" y="394"/>
                    </a:lnTo>
                    <a:lnTo>
                      <a:pt x="105" y="394"/>
                    </a:lnTo>
                    <a:lnTo>
                      <a:pt x="105" y="394"/>
                    </a:lnTo>
                    <a:lnTo>
                      <a:pt x="104" y="395"/>
                    </a:lnTo>
                    <a:lnTo>
                      <a:pt x="104" y="395"/>
                    </a:lnTo>
                    <a:lnTo>
                      <a:pt x="104" y="395"/>
                    </a:lnTo>
                    <a:lnTo>
                      <a:pt x="104" y="395"/>
                    </a:lnTo>
                    <a:lnTo>
                      <a:pt x="104" y="395"/>
                    </a:lnTo>
                    <a:lnTo>
                      <a:pt x="104" y="395"/>
                    </a:lnTo>
                    <a:lnTo>
                      <a:pt x="104" y="396"/>
                    </a:lnTo>
                    <a:lnTo>
                      <a:pt x="103" y="396"/>
                    </a:lnTo>
                    <a:lnTo>
                      <a:pt x="103" y="396"/>
                    </a:lnTo>
                    <a:lnTo>
                      <a:pt x="103" y="396"/>
                    </a:lnTo>
                    <a:lnTo>
                      <a:pt x="103" y="396"/>
                    </a:lnTo>
                    <a:lnTo>
                      <a:pt x="103" y="397"/>
                    </a:lnTo>
                    <a:lnTo>
                      <a:pt x="102" y="397"/>
                    </a:lnTo>
                    <a:lnTo>
                      <a:pt x="102" y="396"/>
                    </a:lnTo>
                    <a:lnTo>
                      <a:pt x="102" y="396"/>
                    </a:lnTo>
                    <a:lnTo>
                      <a:pt x="102" y="396"/>
                    </a:lnTo>
                    <a:lnTo>
                      <a:pt x="102" y="396"/>
                    </a:lnTo>
                    <a:lnTo>
                      <a:pt x="102" y="395"/>
                    </a:lnTo>
                    <a:lnTo>
                      <a:pt x="101" y="395"/>
                    </a:lnTo>
                    <a:lnTo>
                      <a:pt x="101" y="395"/>
                    </a:lnTo>
                    <a:lnTo>
                      <a:pt x="101" y="395"/>
                    </a:lnTo>
                    <a:lnTo>
                      <a:pt x="101" y="395"/>
                    </a:lnTo>
                    <a:lnTo>
                      <a:pt x="101" y="395"/>
                    </a:lnTo>
                    <a:lnTo>
                      <a:pt x="101" y="395"/>
                    </a:lnTo>
                    <a:lnTo>
                      <a:pt x="101" y="395"/>
                    </a:lnTo>
                    <a:lnTo>
                      <a:pt x="100" y="395"/>
                    </a:lnTo>
                    <a:lnTo>
                      <a:pt x="100" y="395"/>
                    </a:lnTo>
                    <a:lnTo>
                      <a:pt x="100" y="395"/>
                    </a:lnTo>
                    <a:lnTo>
                      <a:pt x="99" y="395"/>
                    </a:lnTo>
                    <a:lnTo>
                      <a:pt x="100" y="395"/>
                    </a:lnTo>
                    <a:lnTo>
                      <a:pt x="100" y="396"/>
                    </a:lnTo>
                    <a:lnTo>
                      <a:pt x="100" y="396"/>
                    </a:lnTo>
                    <a:lnTo>
                      <a:pt x="99" y="396"/>
                    </a:lnTo>
                    <a:lnTo>
                      <a:pt x="99" y="396"/>
                    </a:lnTo>
                    <a:lnTo>
                      <a:pt x="99" y="396"/>
                    </a:lnTo>
                    <a:lnTo>
                      <a:pt x="99" y="397"/>
                    </a:lnTo>
                    <a:lnTo>
                      <a:pt x="99" y="397"/>
                    </a:lnTo>
                    <a:lnTo>
                      <a:pt x="99" y="397"/>
                    </a:lnTo>
                    <a:lnTo>
                      <a:pt x="99" y="396"/>
                    </a:lnTo>
                    <a:lnTo>
                      <a:pt x="98" y="396"/>
                    </a:lnTo>
                    <a:lnTo>
                      <a:pt x="98" y="396"/>
                    </a:lnTo>
                    <a:lnTo>
                      <a:pt x="98" y="396"/>
                    </a:lnTo>
                    <a:lnTo>
                      <a:pt x="98" y="396"/>
                    </a:lnTo>
                    <a:lnTo>
                      <a:pt x="98" y="396"/>
                    </a:lnTo>
                    <a:lnTo>
                      <a:pt x="98" y="395"/>
                    </a:lnTo>
                    <a:lnTo>
                      <a:pt x="98" y="395"/>
                    </a:lnTo>
                    <a:lnTo>
                      <a:pt x="98" y="395"/>
                    </a:lnTo>
                    <a:lnTo>
                      <a:pt x="97" y="395"/>
                    </a:lnTo>
                    <a:lnTo>
                      <a:pt x="97" y="396"/>
                    </a:lnTo>
                    <a:lnTo>
                      <a:pt x="97" y="396"/>
                    </a:lnTo>
                    <a:lnTo>
                      <a:pt x="97" y="397"/>
                    </a:lnTo>
                    <a:lnTo>
                      <a:pt x="96" y="397"/>
                    </a:lnTo>
                    <a:lnTo>
                      <a:pt x="96" y="397"/>
                    </a:lnTo>
                    <a:lnTo>
                      <a:pt x="97" y="398"/>
                    </a:lnTo>
                    <a:lnTo>
                      <a:pt x="97" y="398"/>
                    </a:lnTo>
                    <a:lnTo>
                      <a:pt x="96" y="398"/>
                    </a:lnTo>
                    <a:lnTo>
                      <a:pt x="96" y="399"/>
                    </a:lnTo>
                    <a:lnTo>
                      <a:pt x="96" y="399"/>
                    </a:lnTo>
                    <a:lnTo>
                      <a:pt x="96" y="399"/>
                    </a:lnTo>
                    <a:lnTo>
                      <a:pt x="95" y="399"/>
                    </a:lnTo>
                    <a:lnTo>
                      <a:pt x="95" y="400"/>
                    </a:lnTo>
                    <a:lnTo>
                      <a:pt x="94" y="400"/>
                    </a:lnTo>
                    <a:lnTo>
                      <a:pt x="94" y="399"/>
                    </a:lnTo>
                    <a:lnTo>
                      <a:pt x="93" y="399"/>
                    </a:lnTo>
                    <a:lnTo>
                      <a:pt x="93" y="399"/>
                    </a:lnTo>
                    <a:lnTo>
                      <a:pt x="93" y="399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2" y="398"/>
                    </a:lnTo>
                    <a:lnTo>
                      <a:pt x="91" y="398"/>
                    </a:lnTo>
                    <a:lnTo>
                      <a:pt x="91" y="398"/>
                    </a:lnTo>
                    <a:lnTo>
                      <a:pt x="91" y="397"/>
                    </a:lnTo>
                    <a:lnTo>
                      <a:pt x="91" y="397"/>
                    </a:lnTo>
                    <a:lnTo>
                      <a:pt x="91" y="396"/>
                    </a:lnTo>
                    <a:lnTo>
                      <a:pt x="91" y="396"/>
                    </a:lnTo>
                    <a:lnTo>
                      <a:pt x="91" y="395"/>
                    </a:lnTo>
                    <a:lnTo>
                      <a:pt x="91" y="395"/>
                    </a:lnTo>
                    <a:lnTo>
                      <a:pt x="91" y="395"/>
                    </a:lnTo>
                    <a:lnTo>
                      <a:pt x="90" y="395"/>
                    </a:lnTo>
                    <a:lnTo>
                      <a:pt x="90" y="396"/>
                    </a:lnTo>
                    <a:lnTo>
                      <a:pt x="90" y="396"/>
                    </a:lnTo>
                    <a:lnTo>
                      <a:pt x="90" y="397"/>
                    </a:lnTo>
                    <a:lnTo>
                      <a:pt x="89" y="397"/>
                    </a:lnTo>
                    <a:lnTo>
                      <a:pt x="89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8" y="396"/>
                    </a:lnTo>
                    <a:lnTo>
                      <a:pt x="88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7" y="396"/>
                    </a:lnTo>
                    <a:lnTo>
                      <a:pt x="86" y="396"/>
                    </a:lnTo>
                    <a:lnTo>
                      <a:pt x="86" y="396"/>
                    </a:lnTo>
                    <a:lnTo>
                      <a:pt x="86" y="396"/>
                    </a:lnTo>
                    <a:lnTo>
                      <a:pt x="86" y="395"/>
                    </a:lnTo>
                    <a:lnTo>
                      <a:pt x="86" y="395"/>
                    </a:lnTo>
                    <a:lnTo>
                      <a:pt x="85" y="395"/>
                    </a:lnTo>
                    <a:lnTo>
                      <a:pt x="84" y="395"/>
                    </a:lnTo>
                    <a:lnTo>
                      <a:pt x="85" y="395"/>
                    </a:lnTo>
                    <a:lnTo>
                      <a:pt x="84" y="395"/>
                    </a:lnTo>
                    <a:lnTo>
                      <a:pt x="84" y="395"/>
                    </a:lnTo>
                    <a:lnTo>
                      <a:pt x="84" y="395"/>
                    </a:lnTo>
                    <a:lnTo>
                      <a:pt x="83" y="395"/>
                    </a:lnTo>
                    <a:lnTo>
                      <a:pt x="83" y="394"/>
                    </a:lnTo>
                    <a:lnTo>
                      <a:pt x="83" y="394"/>
                    </a:lnTo>
                    <a:lnTo>
                      <a:pt x="83" y="394"/>
                    </a:lnTo>
                    <a:lnTo>
                      <a:pt x="83" y="393"/>
                    </a:lnTo>
                    <a:lnTo>
                      <a:pt x="82" y="394"/>
                    </a:lnTo>
                    <a:lnTo>
                      <a:pt x="82" y="394"/>
                    </a:lnTo>
                    <a:lnTo>
                      <a:pt x="81" y="394"/>
                    </a:lnTo>
                    <a:lnTo>
                      <a:pt x="81" y="394"/>
                    </a:lnTo>
                    <a:lnTo>
                      <a:pt x="81" y="394"/>
                    </a:lnTo>
                    <a:lnTo>
                      <a:pt x="80" y="394"/>
                    </a:lnTo>
                    <a:lnTo>
                      <a:pt x="79" y="394"/>
                    </a:lnTo>
                    <a:lnTo>
                      <a:pt x="79" y="395"/>
                    </a:lnTo>
                    <a:lnTo>
                      <a:pt x="79" y="394"/>
                    </a:lnTo>
                    <a:lnTo>
                      <a:pt x="79" y="394"/>
                    </a:lnTo>
                    <a:lnTo>
                      <a:pt x="79" y="394"/>
                    </a:lnTo>
                    <a:lnTo>
                      <a:pt x="79" y="394"/>
                    </a:lnTo>
                    <a:lnTo>
                      <a:pt x="78" y="394"/>
                    </a:lnTo>
                    <a:lnTo>
                      <a:pt x="78" y="395"/>
                    </a:lnTo>
                    <a:lnTo>
                      <a:pt x="78" y="395"/>
                    </a:lnTo>
                    <a:lnTo>
                      <a:pt x="78" y="395"/>
                    </a:lnTo>
                    <a:lnTo>
                      <a:pt x="77" y="395"/>
                    </a:lnTo>
                    <a:lnTo>
                      <a:pt x="77" y="395"/>
                    </a:lnTo>
                    <a:lnTo>
                      <a:pt x="77" y="395"/>
                    </a:lnTo>
                    <a:lnTo>
                      <a:pt x="76" y="395"/>
                    </a:lnTo>
                    <a:lnTo>
                      <a:pt x="76" y="395"/>
                    </a:lnTo>
                    <a:lnTo>
                      <a:pt x="76" y="395"/>
                    </a:lnTo>
                    <a:lnTo>
                      <a:pt x="76" y="395"/>
                    </a:lnTo>
                    <a:lnTo>
                      <a:pt x="76" y="395"/>
                    </a:lnTo>
                    <a:lnTo>
                      <a:pt x="76" y="395"/>
                    </a:lnTo>
                    <a:lnTo>
                      <a:pt x="75" y="395"/>
                    </a:lnTo>
                    <a:lnTo>
                      <a:pt x="75" y="395"/>
                    </a:lnTo>
                    <a:lnTo>
                      <a:pt x="74" y="395"/>
                    </a:lnTo>
                    <a:lnTo>
                      <a:pt x="74" y="394"/>
                    </a:lnTo>
                    <a:lnTo>
                      <a:pt x="75" y="394"/>
                    </a:lnTo>
                    <a:lnTo>
                      <a:pt x="75" y="394"/>
                    </a:lnTo>
                    <a:lnTo>
                      <a:pt x="74" y="393"/>
                    </a:lnTo>
                    <a:lnTo>
                      <a:pt x="74" y="394"/>
                    </a:lnTo>
                    <a:lnTo>
                      <a:pt x="74" y="394"/>
                    </a:lnTo>
                    <a:lnTo>
                      <a:pt x="73" y="393"/>
                    </a:lnTo>
                    <a:lnTo>
                      <a:pt x="72" y="393"/>
                    </a:lnTo>
                    <a:lnTo>
                      <a:pt x="72" y="394"/>
                    </a:lnTo>
                    <a:lnTo>
                      <a:pt x="72" y="394"/>
                    </a:lnTo>
                    <a:lnTo>
                      <a:pt x="71" y="394"/>
                    </a:lnTo>
                    <a:lnTo>
                      <a:pt x="71" y="394"/>
                    </a:lnTo>
                    <a:lnTo>
                      <a:pt x="71" y="393"/>
                    </a:lnTo>
                    <a:lnTo>
                      <a:pt x="71" y="394"/>
                    </a:lnTo>
                    <a:lnTo>
                      <a:pt x="71" y="394"/>
                    </a:lnTo>
                    <a:lnTo>
                      <a:pt x="71" y="394"/>
                    </a:lnTo>
                    <a:lnTo>
                      <a:pt x="70" y="394"/>
                    </a:lnTo>
                    <a:lnTo>
                      <a:pt x="70" y="394"/>
                    </a:lnTo>
                    <a:lnTo>
                      <a:pt x="70" y="394"/>
                    </a:lnTo>
                    <a:lnTo>
                      <a:pt x="70" y="394"/>
                    </a:lnTo>
                    <a:lnTo>
                      <a:pt x="70" y="394"/>
                    </a:lnTo>
                    <a:lnTo>
                      <a:pt x="69" y="394"/>
                    </a:lnTo>
                    <a:lnTo>
                      <a:pt x="69" y="394"/>
                    </a:lnTo>
                    <a:lnTo>
                      <a:pt x="69" y="393"/>
                    </a:lnTo>
                    <a:lnTo>
                      <a:pt x="69" y="393"/>
                    </a:lnTo>
                    <a:lnTo>
                      <a:pt x="69" y="393"/>
                    </a:lnTo>
                    <a:lnTo>
                      <a:pt x="69" y="393"/>
                    </a:lnTo>
                    <a:lnTo>
                      <a:pt x="69" y="393"/>
                    </a:lnTo>
                    <a:lnTo>
                      <a:pt x="69" y="392"/>
                    </a:lnTo>
                    <a:lnTo>
                      <a:pt x="69" y="392"/>
                    </a:lnTo>
                    <a:lnTo>
                      <a:pt x="68" y="392"/>
                    </a:lnTo>
                    <a:lnTo>
                      <a:pt x="68" y="392"/>
                    </a:lnTo>
                    <a:lnTo>
                      <a:pt x="68" y="392"/>
                    </a:lnTo>
                    <a:lnTo>
                      <a:pt x="68" y="393"/>
                    </a:lnTo>
                    <a:lnTo>
                      <a:pt x="67" y="393"/>
                    </a:lnTo>
                    <a:lnTo>
                      <a:pt x="67" y="393"/>
                    </a:lnTo>
                    <a:lnTo>
                      <a:pt x="67" y="392"/>
                    </a:lnTo>
                    <a:lnTo>
                      <a:pt x="67" y="393"/>
                    </a:lnTo>
                    <a:lnTo>
                      <a:pt x="67" y="393"/>
                    </a:lnTo>
                    <a:lnTo>
                      <a:pt x="67" y="393"/>
                    </a:lnTo>
                    <a:lnTo>
                      <a:pt x="67" y="393"/>
                    </a:lnTo>
                    <a:lnTo>
                      <a:pt x="67" y="393"/>
                    </a:lnTo>
                    <a:lnTo>
                      <a:pt x="67" y="394"/>
                    </a:lnTo>
                    <a:lnTo>
                      <a:pt x="66" y="395"/>
                    </a:lnTo>
                    <a:lnTo>
                      <a:pt x="65" y="395"/>
                    </a:lnTo>
                    <a:lnTo>
                      <a:pt x="65" y="395"/>
                    </a:lnTo>
                    <a:lnTo>
                      <a:pt x="65" y="395"/>
                    </a:lnTo>
                    <a:lnTo>
                      <a:pt x="65" y="395"/>
                    </a:lnTo>
                    <a:lnTo>
                      <a:pt x="64" y="395"/>
                    </a:lnTo>
                    <a:lnTo>
                      <a:pt x="64" y="394"/>
                    </a:lnTo>
                    <a:lnTo>
                      <a:pt x="64" y="394"/>
                    </a:lnTo>
                    <a:lnTo>
                      <a:pt x="64" y="394"/>
                    </a:lnTo>
                    <a:lnTo>
                      <a:pt x="64" y="394"/>
                    </a:lnTo>
                    <a:lnTo>
                      <a:pt x="63" y="394"/>
                    </a:lnTo>
                    <a:lnTo>
                      <a:pt x="63" y="394"/>
                    </a:lnTo>
                    <a:lnTo>
                      <a:pt x="63" y="394"/>
                    </a:lnTo>
                    <a:lnTo>
                      <a:pt x="62" y="394"/>
                    </a:lnTo>
                    <a:lnTo>
                      <a:pt x="62" y="394"/>
                    </a:lnTo>
                    <a:lnTo>
                      <a:pt x="62" y="394"/>
                    </a:lnTo>
                    <a:lnTo>
                      <a:pt x="62" y="393"/>
                    </a:lnTo>
                    <a:lnTo>
                      <a:pt x="62" y="393"/>
                    </a:lnTo>
                    <a:lnTo>
                      <a:pt x="62" y="393"/>
                    </a:lnTo>
                    <a:lnTo>
                      <a:pt x="62" y="393"/>
                    </a:lnTo>
                    <a:lnTo>
                      <a:pt x="61" y="393"/>
                    </a:lnTo>
                    <a:lnTo>
                      <a:pt x="61" y="393"/>
                    </a:lnTo>
                    <a:lnTo>
                      <a:pt x="61" y="393"/>
                    </a:lnTo>
                    <a:lnTo>
                      <a:pt x="61" y="393"/>
                    </a:lnTo>
                    <a:lnTo>
                      <a:pt x="61" y="393"/>
                    </a:lnTo>
                    <a:lnTo>
                      <a:pt x="60" y="393"/>
                    </a:lnTo>
                    <a:lnTo>
                      <a:pt x="60" y="393"/>
                    </a:lnTo>
                    <a:lnTo>
                      <a:pt x="60" y="394"/>
                    </a:lnTo>
                    <a:lnTo>
                      <a:pt x="60" y="393"/>
                    </a:lnTo>
                    <a:lnTo>
                      <a:pt x="60" y="393"/>
                    </a:lnTo>
                    <a:lnTo>
                      <a:pt x="60" y="394"/>
                    </a:lnTo>
                    <a:lnTo>
                      <a:pt x="60" y="394"/>
                    </a:lnTo>
                    <a:lnTo>
                      <a:pt x="59" y="394"/>
                    </a:lnTo>
                    <a:lnTo>
                      <a:pt x="60" y="394"/>
                    </a:lnTo>
                    <a:lnTo>
                      <a:pt x="60" y="394"/>
                    </a:lnTo>
                    <a:lnTo>
                      <a:pt x="59" y="395"/>
                    </a:lnTo>
                    <a:lnTo>
                      <a:pt x="59" y="394"/>
                    </a:lnTo>
                    <a:lnTo>
                      <a:pt x="59" y="394"/>
                    </a:lnTo>
                    <a:lnTo>
                      <a:pt x="59" y="394"/>
                    </a:lnTo>
                    <a:lnTo>
                      <a:pt x="58" y="394"/>
                    </a:lnTo>
                    <a:lnTo>
                      <a:pt x="58" y="394"/>
                    </a:lnTo>
                    <a:lnTo>
                      <a:pt x="58" y="394"/>
                    </a:lnTo>
                    <a:lnTo>
                      <a:pt x="58" y="393"/>
                    </a:lnTo>
                    <a:lnTo>
                      <a:pt x="58" y="393"/>
                    </a:lnTo>
                    <a:lnTo>
                      <a:pt x="58" y="393"/>
                    </a:lnTo>
                    <a:lnTo>
                      <a:pt x="58" y="394"/>
                    </a:lnTo>
                    <a:lnTo>
                      <a:pt x="58" y="394"/>
                    </a:lnTo>
                    <a:lnTo>
                      <a:pt x="58" y="393"/>
                    </a:lnTo>
                    <a:lnTo>
                      <a:pt x="57" y="393"/>
                    </a:lnTo>
                    <a:lnTo>
                      <a:pt x="57" y="394"/>
                    </a:lnTo>
                    <a:lnTo>
                      <a:pt x="57" y="393"/>
                    </a:lnTo>
                    <a:lnTo>
                      <a:pt x="57" y="394"/>
                    </a:lnTo>
                    <a:lnTo>
                      <a:pt x="56" y="394"/>
                    </a:lnTo>
                    <a:lnTo>
                      <a:pt x="56" y="394"/>
                    </a:lnTo>
                    <a:lnTo>
                      <a:pt x="56" y="393"/>
                    </a:lnTo>
                    <a:lnTo>
                      <a:pt x="56" y="393"/>
                    </a:lnTo>
                    <a:lnTo>
                      <a:pt x="56" y="393"/>
                    </a:lnTo>
                    <a:lnTo>
                      <a:pt x="55" y="394"/>
                    </a:lnTo>
                    <a:lnTo>
                      <a:pt x="55" y="394"/>
                    </a:lnTo>
                    <a:lnTo>
                      <a:pt x="55" y="393"/>
                    </a:lnTo>
                    <a:lnTo>
                      <a:pt x="55" y="393"/>
                    </a:lnTo>
                    <a:lnTo>
                      <a:pt x="55" y="393"/>
                    </a:lnTo>
                    <a:lnTo>
                      <a:pt x="55" y="393"/>
                    </a:lnTo>
                    <a:lnTo>
                      <a:pt x="55" y="392"/>
                    </a:lnTo>
                    <a:lnTo>
                      <a:pt x="55" y="392"/>
                    </a:lnTo>
                    <a:lnTo>
                      <a:pt x="55" y="392"/>
                    </a:lnTo>
                    <a:lnTo>
                      <a:pt x="55" y="392"/>
                    </a:lnTo>
                    <a:lnTo>
                      <a:pt x="54" y="392"/>
                    </a:lnTo>
                    <a:lnTo>
                      <a:pt x="54" y="391"/>
                    </a:lnTo>
                    <a:lnTo>
                      <a:pt x="54" y="392"/>
                    </a:lnTo>
                    <a:lnTo>
                      <a:pt x="54" y="392"/>
                    </a:lnTo>
                    <a:lnTo>
                      <a:pt x="54" y="392"/>
                    </a:lnTo>
                    <a:lnTo>
                      <a:pt x="54" y="392"/>
                    </a:lnTo>
                    <a:lnTo>
                      <a:pt x="54" y="391"/>
                    </a:lnTo>
                    <a:lnTo>
                      <a:pt x="54" y="391"/>
                    </a:lnTo>
                    <a:lnTo>
                      <a:pt x="53" y="391"/>
                    </a:lnTo>
                    <a:lnTo>
                      <a:pt x="53" y="391"/>
                    </a:lnTo>
                    <a:lnTo>
                      <a:pt x="52" y="391"/>
                    </a:lnTo>
                    <a:lnTo>
                      <a:pt x="52" y="391"/>
                    </a:lnTo>
                    <a:lnTo>
                      <a:pt x="52" y="391"/>
                    </a:lnTo>
                    <a:lnTo>
                      <a:pt x="52" y="391"/>
                    </a:lnTo>
                    <a:lnTo>
                      <a:pt x="52" y="391"/>
                    </a:lnTo>
                    <a:lnTo>
                      <a:pt x="52" y="391"/>
                    </a:lnTo>
                    <a:lnTo>
                      <a:pt x="51" y="391"/>
                    </a:lnTo>
                    <a:lnTo>
                      <a:pt x="51" y="391"/>
                    </a:lnTo>
                    <a:lnTo>
                      <a:pt x="51" y="391"/>
                    </a:lnTo>
                    <a:lnTo>
                      <a:pt x="51" y="391"/>
                    </a:lnTo>
                    <a:lnTo>
                      <a:pt x="51" y="390"/>
                    </a:lnTo>
                    <a:lnTo>
                      <a:pt x="50" y="390"/>
                    </a:lnTo>
                    <a:lnTo>
                      <a:pt x="50" y="390"/>
                    </a:lnTo>
                    <a:lnTo>
                      <a:pt x="50" y="390"/>
                    </a:lnTo>
                    <a:lnTo>
                      <a:pt x="50" y="390"/>
                    </a:lnTo>
                    <a:lnTo>
                      <a:pt x="49" y="390"/>
                    </a:lnTo>
                    <a:lnTo>
                      <a:pt x="50" y="391"/>
                    </a:lnTo>
                    <a:lnTo>
                      <a:pt x="49" y="391"/>
                    </a:lnTo>
                    <a:lnTo>
                      <a:pt x="49" y="390"/>
                    </a:lnTo>
                    <a:lnTo>
                      <a:pt x="49" y="390"/>
                    </a:lnTo>
                    <a:lnTo>
                      <a:pt x="49" y="390"/>
                    </a:lnTo>
                    <a:lnTo>
                      <a:pt x="49" y="390"/>
                    </a:lnTo>
                    <a:lnTo>
                      <a:pt x="49" y="390"/>
                    </a:lnTo>
                    <a:lnTo>
                      <a:pt x="48" y="390"/>
                    </a:lnTo>
                    <a:lnTo>
                      <a:pt x="48" y="390"/>
                    </a:lnTo>
                    <a:lnTo>
                      <a:pt x="48" y="390"/>
                    </a:lnTo>
                    <a:lnTo>
                      <a:pt x="47" y="390"/>
                    </a:lnTo>
                    <a:lnTo>
                      <a:pt x="47" y="390"/>
                    </a:lnTo>
                    <a:lnTo>
                      <a:pt x="47" y="390"/>
                    </a:lnTo>
                    <a:lnTo>
                      <a:pt x="47" y="389"/>
                    </a:lnTo>
                    <a:lnTo>
                      <a:pt x="47" y="389"/>
                    </a:lnTo>
                    <a:lnTo>
                      <a:pt x="46" y="390"/>
                    </a:lnTo>
                    <a:lnTo>
                      <a:pt x="46" y="390"/>
                    </a:lnTo>
                    <a:lnTo>
                      <a:pt x="45" y="389"/>
                    </a:lnTo>
                    <a:lnTo>
                      <a:pt x="45" y="389"/>
                    </a:lnTo>
                    <a:lnTo>
                      <a:pt x="45" y="389"/>
                    </a:lnTo>
                    <a:lnTo>
                      <a:pt x="44" y="388"/>
                    </a:lnTo>
                    <a:lnTo>
                      <a:pt x="44" y="389"/>
                    </a:lnTo>
                    <a:lnTo>
                      <a:pt x="44" y="389"/>
                    </a:lnTo>
                    <a:lnTo>
                      <a:pt x="43" y="389"/>
                    </a:lnTo>
                    <a:lnTo>
                      <a:pt x="43" y="389"/>
                    </a:lnTo>
                    <a:lnTo>
                      <a:pt x="42" y="389"/>
                    </a:lnTo>
                    <a:lnTo>
                      <a:pt x="42" y="389"/>
                    </a:lnTo>
                    <a:lnTo>
                      <a:pt x="42" y="389"/>
                    </a:lnTo>
                    <a:lnTo>
                      <a:pt x="41" y="389"/>
                    </a:lnTo>
                    <a:lnTo>
                      <a:pt x="41" y="389"/>
                    </a:lnTo>
                    <a:lnTo>
                      <a:pt x="40" y="389"/>
                    </a:lnTo>
                    <a:lnTo>
                      <a:pt x="40" y="388"/>
                    </a:lnTo>
                    <a:lnTo>
                      <a:pt x="40" y="388"/>
                    </a:lnTo>
                    <a:lnTo>
                      <a:pt x="40" y="388"/>
                    </a:lnTo>
                    <a:lnTo>
                      <a:pt x="40" y="387"/>
                    </a:lnTo>
                    <a:lnTo>
                      <a:pt x="40" y="387"/>
                    </a:lnTo>
                    <a:lnTo>
                      <a:pt x="40" y="386"/>
                    </a:lnTo>
                    <a:lnTo>
                      <a:pt x="40" y="386"/>
                    </a:lnTo>
                    <a:lnTo>
                      <a:pt x="40" y="386"/>
                    </a:lnTo>
                    <a:lnTo>
                      <a:pt x="40" y="387"/>
                    </a:lnTo>
                    <a:lnTo>
                      <a:pt x="39" y="387"/>
                    </a:lnTo>
                    <a:lnTo>
                      <a:pt x="39" y="386"/>
                    </a:lnTo>
                    <a:lnTo>
                      <a:pt x="40" y="386"/>
                    </a:lnTo>
                    <a:lnTo>
                      <a:pt x="39" y="386"/>
                    </a:lnTo>
                    <a:lnTo>
                      <a:pt x="39" y="386"/>
                    </a:lnTo>
                    <a:lnTo>
                      <a:pt x="39" y="386"/>
                    </a:lnTo>
                    <a:lnTo>
                      <a:pt x="39" y="386"/>
                    </a:lnTo>
                    <a:lnTo>
                      <a:pt x="39" y="385"/>
                    </a:lnTo>
                    <a:lnTo>
                      <a:pt x="39" y="385"/>
                    </a:lnTo>
                    <a:lnTo>
                      <a:pt x="39" y="385"/>
                    </a:lnTo>
                    <a:lnTo>
                      <a:pt x="39" y="385"/>
                    </a:lnTo>
                    <a:lnTo>
                      <a:pt x="39" y="385"/>
                    </a:lnTo>
                    <a:lnTo>
                      <a:pt x="38" y="385"/>
                    </a:lnTo>
                    <a:lnTo>
                      <a:pt x="38" y="384"/>
                    </a:lnTo>
                    <a:lnTo>
                      <a:pt x="38" y="384"/>
                    </a:lnTo>
                    <a:lnTo>
                      <a:pt x="38" y="383"/>
                    </a:lnTo>
                    <a:lnTo>
                      <a:pt x="38" y="383"/>
                    </a:lnTo>
                    <a:lnTo>
                      <a:pt x="38" y="383"/>
                    </a:lnTo>
                    <a:lnTo>
                      <a:pt x="37" y="383"/>
                    </a:lnTo>
                    <a:lnTo>
                      <a:pt x="36" y="383"/>
                    </a:lnTo>
                    <a:lnTo>
                      <a:pt x="36" y="383"/>
                    </a:lnTo>
                    <a:lnTo>
                      <a:pt x="35" y="384"/>
                    </a:lnTo>
                    <a:lnTo>
                      <a:pt x="35" y="383"/>
                    </a:lnTo>
                    <a:lnTo>
                      <a:pt x="34" y="383"/>
                    </a:lnTo>
                    <a:lnTo>
                      <a:pt x="34" y="383"/>
                    </a:lnTo>
                    <a:lnTo>
                      <a:pt x="34" y="383"/>
                    </a:lnTo>
                    <a:lnTo>
                      <a:pt x="33" y="382"/>
                    </a:lnTo>
                    <a:lnTo>
                      <a:pt x="32" y="382"/>
                    </a:lnTo>
                    <a:lnTo>
                      <a:pt x="31" y="382"/>
                    </a:lnTo>
                    <a:lnTo>
                      <a:pt x="32" y="383"/>
                    </a:lnTo>
                    <a:lnTo>
                      <a:pt x="32" y="383"/>
                    </a:lnTo>
                    <a:lnTo>
                      <a:pt x="31" y="383"/>
                    </a:lnTo>
                    <a:lnTo>
                      <a:pt x="31" y="383"/>
                    </a:lnTo>
                    <a:lnTo>
                      <a:pt x="31" y="383"/>
                    </a:lnTo>
                    <a:lnTo>
                      <a:pt x="31" y="384"/>
                    </a:lnTo>
                    <a:lnTo>
                      <a:pt x="30" y="384"/>
                    </a:lnTo>
                    <a:lnTo>
                      <a:pt x="30" y="383"/>
                    </a:lnTo>
                    <a:lnTo>
                      <a:pt x="29" y="383"/>
                    </a:lnTo>
                    <a:lnTo>
                      <a:pt x="29" y="383"/>
                    </a:lnTo>
                    <a:lnTo>
                      <a:pt x="29" y="384"/>
                    </a:lnTo>
                    <a:lnTo>
                      <a:pt x="29" y="384"/>
                    </a:lnTo>
                    <a:lnTo>
                      <a:pt x="29" y="384"/>
                    </a:lnTo>
                    <a:lnTo>
                      <a:pt x="29" y="384"/>
                    </a:lnTo>
                    <a:lnTo>
                      <a:pt x="29" y="384"/>
                    </a:lnTo>
                    <a:lnTo>
                      <a:pt x="29" y="385"/>
                    </a:lnTo>
                    <a:lnTo>
                      <a:pt x="29" y="385"/>
                    </a:lnTo>
                    <a:lnTo>
                      <a:pt x="29" y="385"/>
                    </a:lnTo>
                    <a:lnTo>
                      <a:pt x="29" y="386"/>
                    </a:lnTo>
                    <a:lnTo>
                      <a:pt x="28" y="386"/>
                    </a:lnTo>
                    <a:lnTo>
                      <a:pt x="28" y="386"/>
                    </a:lnTo>
                    <a:lnTo>
                      <a:pt x="27" y="386"/>
                    </a:lnTo>
                    <a:lnTo>
                      <a:pt x="27" y="385"/>
                    </a:lnTo>
                    <a:lnTo>
                      <a:pt x="26" y="385"/>
                    </a:lnTo>
                    <a:lnTo>
                      <a:pt x="25" y="385"/>
                    </a:lnTo>
                    <a:lnTo>
                      <a:pt x="25" y="386"/>
                    </a:lnTo>
                    <a:lnTo>
                      <a:pt x="25" y="386"/>
                    </a:lnTo>
                    <a:lnTo>
                      <a:pt x="25" y="387"/>
                    </a:lnTo>
                    <a:lnTo>
                      <a:pt x="24" y="387"/>
                    </a:lnTo>
                    <a:lnTo>
                      <a:pt x="24" y="387"/>
                    </a:lnTo>
                    <a:lnTo>
                      <a:pt x="24" y="386"/>
                    </a:lnTo>
                    <a:lnTo>
                      <a:pt x="24" y="386"/>
                    </a:lnTo>
                    <a:lnTo>
                      <a:pt x="23" y="386"/>
                    </a:lnTo>
                    <a:lnTo>
                      <a:pt x="23" y="385"/>
                    </a:lnTo>
                    <a:lnTo>
                      <a:pt x="23" y="385"/>
                    </a:lnTo>
                    <a:lnTo>
                      <a:pt x="23" y="384"/>
                    </a:lnTo>
                    <a:lnTo>
                      <a:pt x="22" y="384"/>
                    </a:lnTo>
                    <a:lnTo>
                      <a:pt x="22" y="384"/>
                    </a:lnTo>
                    <a:lnTo>
                      <a:pt x="21" y="385"/>
                    </a:lnTo>
                    <a:lnTo>
                      <a:pt x="21" y="385"/>
                    </a:lnTo>
                    <a:lnTo>
                      <a:pt x="20" y="385"/>
                    </a:lnTo>
                    <a:lnTo>
                      <a:pt x="20" y="386"/>
                    </a:lnTo>
                    <a:lnTo>
                      <a:pt x="20" y="386"/>
                    </a:lnTo>
                    <a:lnTo>
                      <a:pt x="19" y="385"/>
                    </a:lnTo>
                    <a:lnTo>
                      <a:pt x="19" y="385"/>
                    </a:lnTo>
                    <a:lnTo>
                      <a:pt x="18" y="385"/>
                    </a:lnTo>
                    <a:lnTo>
                      <a:pt x="18" y="384"/>
                    </a:lnTo>
                    <a:lnTo>
                      <a:pt x="17" y="385"/>
                    </a:lnTo>
                    <a:lnTo>
                      <a:pt x="16" y="384"/>
                    </a:lnTo>
                    <a:lnTo>
                      <a:pt x="15" y="384"/>
                    </a:lnTo>
                    <a:lnTo>
                      <a:pt x="15" y="384"/>
                    </a:lnTo>
                    <a:lnTo>
                      <a:pt x="15" y="384"/>
                    </a:lnTo>
                    <a:lnTo>
                      <a:pt x="16" y="384"/>
                    </a:lnTo>
                    <a:lnTo>
                      <a:pt x="16" y="383"/>
                    </a:lnTo>
                    <a:lnTo>
                      <a:pt x="15" y="383"/>
                    </a:lnTo>
                    <a:lnTo>
                      <a:pt x="15" y="383"/>
                    </a:lnTo>
                    <a:lnTo>
                      <a:pt x="15" y="383"/>
                    </a:lnTo>
                    <a:lnTo>
                      <a:pt x="15" y="382"/>
                    </a:lnTo>
                    <a:lnTo>
                      <a:pt x="14" y="382"/>
                    </a:lnTo>
                    <a:lnTo>
                      <a:pt x="14" y="382"/>
                    </a:lnTo>
                    <a:lnTo>
                      <a:pt x="14" y="382"/>
                    </a:lnTo>
                    <a:lnTo>
                      <a:pt x="14" y="382"/>
                    </a:lnTo>
                    <a:lnTo>
                      <a:pt x="13" y="382"/>
                    </a:lnTo>
                    <a:lnTo>
                      <a:pt x="13" y="381"/>
                    </a:lnTo>
                    <a:lnTo>
                      <a:pt x="13" y="381"/>
                    </a:lnTo>
                    <a:lnTo>
                      <a:pt x="12" y="382"/>
                    </a:lnTo>
                    <a:lnTo>
                      <a:pt x="12" y="382"/>
                    </a:lnTo>
                    <a:lnTo>
                      <a:pt x="12" y="382"/>
                    </a:lnTo>
                    <a:lnTo>
                      <a:pt x="11" y="382"/>
                    </a:lnTo>
                    <a:lnTo>
                      <a:pt x="11" y="382"/>
                    </a:lnTo>
                    <a:lnTo>
                      <a:pt x="11" y="382"/>
                    </a:lnTo>
                    <a:lnTo>
                      <a:pt x="11" y="381"/>
                    </a:lnTo>
                    <a:lnTo>
                      <a:pt x="11" y="381"/>
                    </a:lnTo>
                    <a:lnTo>
                      <a:pt x="11" y="380"/>
                    </a:lnTo>
                    <a:lnTo>
                      <a:pt x="11" y="380"/>
                    </a:lnTo>
                    <a:lnTo>
                      <a:pt x="11" y="379"/>
                    </a:lnTo>
                    <a:lnTo>
                      <a:pt x="11" y="379"/>
                    </a:lnTo>
                    <a:lnTo>
                      <a:pt x="10" y="379"/>
                    </a:lnTo>
                    <a:lnTo>
                      <a:pt x="9" y="378"/>
                    </a:lnTo>
                    <a:lnTo>
                      <a:pt x="9" y="378"/>
                    </a:lnTo>
                    <a:lnTo>
                      <a:pt x="10" y="377"/>
                    </a:lnTo>
                    <a:lnTo>
                      <a:pt x="10" y="377"/>
                    </a:lnTo>
                    <a:lnTo>
                      <a:pt x="11" y="376"/>
                    </a:lnTo>
                    <a:lnTo>
                      <a:pt x="12" y="376"/>
                    </a:lnTo>
                    <a:lnTo>
                      <a:pt x="12" y="376"/>
                    </a:lnTo>
                    <a:lnTo>
                      <a:pt x="13" y="375"/>
                    </a:lnTo>
                    <a:lnTo>
                      <a:pt x="13" y="374"/>
                    </a:lnTo>
                    <a:lnTo>
                      <a:pt x="13" y="373"/>
                    </a:lnTo>
                    <a:lnTo>
                      <a:pt x="13" y="373"/>
                    </a:lnTo>
                    <a:lnTo>
                      <a:pt x="14" y="372"/>
                    </a:lnTo>
                    <a:lnTo>
                      <a:pt x="14" y="371"/>
                    </a:lnTo>
                    <a:lnTo>
                      <a:pt x="14" y="370"/>
                    </a:lnTo>
                    <a:lnTo>
                      <a:pt x="15" y="369"/>
                    </a:lnTo>
                    <a:lnTo>
                      <a:pt x="15" y="369"/>
                    </a:lnTo>
                    <a:lnTo>
                      <a:pt x="15" y="368"/>
                    </a:lnTo>
                    <a:lnTo>
                      <a:pt x="15" y="368"/>
                    </a:lnTo>
                    <a:lnTo>
                      <a:pt x="14" y="368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5" y="367"/>
                    </a:lnTo>
                    <a:lnTo>
                      <a:pt x="15" y="366"/>
                    </a:lnTo>
                    <a:lnTo>
                      <a:pt x="16" y="366"/>
                    </a:lnTo>
                    <a:lnTo>
                      <a:pt x="17" y="366"/>
                    </a:lnTo>
                    <a:lnTo>
                      <a:pt x="17" y="365"/>
                    </a:lnTo>
                    <a:lnTo>
                      <a:pt x="16" y="365"/>
                    </a:lnTo>
                    <a:lnTo>
                      <a:pt x="15" y="364"/>
                    </a:lnTo>
                    <a:lnTo>
                      <a:pt x="14" y="364"/>
                    </a:lnTo>
                    <a:lnTo>
                      <a:pt x="13" y="363"/>
                    </a:lnTo>
                    <a:lnTo>
                      <a:pt x="12" y="363"/>
                    </a:lnTo>
                    <a:lnTo>
                      <a:pt x="12" y="363"/>
                    </a:lnTo>
                    <a:lnTo>
                      <a:pt x="14" y="362"/>
                    </a:lnTo>
                    <a:lnTo>
                      <a:pt x="15" y="362"/>
                    </a:lnTo>
                    <a:lnTo>
                      <a:pt x="15" y="361"/>
                    </a:lnTo>
                    <a:lnTo>
                      <a:pt x="16" y="361"/>
                    </a:lnTo>
                    <a:lnTo>
                      <a:pt x="16" y="360"/>
                    </a:lnTo>
                    <a:lnTo>
                      <a:pt x="17" y="359"/>
                    </a:lnTo>
                    <a:lnTo>
                      <a:pt x="17" y="357"/>
                    </a:lnTo>
                    <a:lnTo>
                      <a:pt x="17" y="357"/>
                    </a:lnTo>
                    <a:lnTo>
                      <a:pt x="17" y="357"/>
                    </a:lnTo>
                    <a:lnTo>
                      <a:pt x="16" y="357"/>
                    </a:lnTo>
                    <a:lnTo>
                      <a:pt x="15" y="356"/>
                    </a:lnTo>
                    <a:lnTo>
                      <a:pt x="15" y="356"/>
                    </a:lnTo>
                    <a:lnTo>
                      <a:pt x="14" y="356"/>
                    </a:lnTo>
                    <a:lnTo>
                      <a:pt x="14" y="355"/>
                    </a:lnTo>
                    <a:lnTo>
                      <a:pt x="14" y="355"/>
                    </a:lnTo>
                    <a:lnTo>
                      <a:pt x="14" y="354"/>
                    </a:lnTo>
                    <a:lnTo>
                      <a:pt x="15" y="354"/>
                    </a:lnTo>
                    <a:lnTo>
                      <a:pt x="16" y="353"/>
                    </a:lnTo>
                    <a:lnTo>
                      <a:pt x="17" y="353"/>
                    </a:lnTo>
                    <a:lnTo>
                      <a:pt x="18" y="352"/>
                    </a:lnTo>
                    <a:lnTo>
                      <a:pt x="18" y="351"/>
                    </a:lnTo>
                    <a:lnTo>
                      <a:pt x="19" y="351"/>
                    </a:lnTo>
                    <a:lnTo>
                      <a:pt x="19" y="351"/>
                    </a:lnTo>
                    <a:lnTo>
                      <a:pt x="19" y="350"/>
                    </a:lnTo>
                    <a:lnTo>
                      <a:pt x="19" y="350"/>
                    </a:lnTo>
                    <a:lnTo>
                      <a:pt x="18" y="350"/>
                    </a:lnTo>
                    <a:lnTo>
                      <a:pt x="18" y="350"/>
                    </a:lnTo>
                    <a:lnTo>
                      <a:pt x="17" y="349"/>
                    </a:lnTo>
                    <a:lnTo>
                      <a:pt x="16" y="349"/>
                    </a:lnTo>
                    <a:lnTo>
                      <a:pt x="15" y="348"/>
                    </a:lnTo>
                    <a:lnTo>
                      <a:pt x="15" y="346"/>
                    </a:lnTo>
                    <a:lnTo>
                      <a:pt x="15" y="346"/>
                    </a:lnTo>
                    <a:lnTo>
                      <a:pt x="15" y="345"/>
                    </a:lnTo>
                    <a:lnTo>
                      <a:pt x="16" y="344"/>
                    </a:lnTo>
                    <a:lnTo>
                      <a:pt x="17" y="343"/>
                    </a:lnTo>
                    <a:lnTo>
                      <a:pt x="17" y="343"/>
                    </a:lnTo>
                    <a:lnTo>
                      <a:pt x="17" y="343"/>
                    </a:lnTo>
                    <a:lnTo>
                      <a:pt x="17" y="343"/>
                    </a:lnTo>
                    <a:lnTo>
                      <a:pt x="16" y="342"/>
                    </a:lnTo>
                    <a:lnTo>
                      <a:pt x="15" y="342"/>
                    </a:lnTo>
                    <a:lnTo>
                      <a:pt x="14" y="341"/>
                    </a:lnTo>
                    <a:lnTo>
                      <a:pt x="14" y="341"/>
                    </a:lnTo>
                    <a:lnTo>
                      <a:pt x="13" y="340"/>
                    </a:lnTo>
                    <a:lnTo>
                      <a:pt x="13" y="339"/>
                    </a:lnTo>
                    <a:lnTo>
                      <a:pt x="13" y="338"/>
                    </a:lnTo>
                    <a:lnTo>
                      <a:pt x="13" y="337"/>
                    </a:lnTo>
                    <a:lnTo>
                      <a:pt x="13" y="337"/>
                    </a:lnTo>
                    <a:lnTo>
                      <a:pt x="14" y="336"/>
                    </a:lnTo>
                    <a:lnTo>
                      <a:pt x="14" y="336"/>
                    </a:lnTo>
                    <a:lnTo>
                      <a:pt x="14" y="336"/>
                    </a:lnTo>
                    <a:lnTo>
                      <a:pt x="15" y="335"/>
                    </a:lnTo>
                    <a:lnTo>
                      <a:pt x="16" y="334"/>
                    </a:lnTo>
                    <a:lnTo>
                      <a:pt x="16" y="333"/>
                    </a:lnTo>
                    <a:lnTo>
                      <a:pt x="16" y="333"/>
                    </a:lnTo>
                    <a:lnTo>
                      <a:pt x="16" y="332"/>
                    </a:lnTo>
                    <a:lnTo>
                      <a:pt x="16" y="332"/>
                    </a:lnTo>
                    <a:lnTo>
                      <a:pt x="17" y="329"/>
                    </a:lnTo>
                    <a:lnTo>
                      <a:pt x="18" y="328"/>
                    </a:lnTo>
                    <a:lnTo>
                      <a:pt x="18" y="327"/>
                    </a:lnTo>
                    <a:lnTo>
                      <a:pt x="19" y="327"/>
                    </a:lnTo>
                    <a:lnTo>
                      <a:pt x="20" y="325"/>
                    </a:lnTo>
                    <a:lnTo>
                      <a:pt x="21" y="324"/>
                    </a:lnTo>
                    <a:lnTo>
                      <a:pt x="21" y="324"/>
                    </a:lnTo>
                    <a:lnTo>
                      <a:pt x="22" y="323"/>
                    </a:lnTo>
                    <a:lnTo>
                      <a:pt x="22" y="322"/>
                    </a:lnTo>
                    <a:lnTo>
                      <a:pt x="22" y="322"/>
                    </a:lnTo>
                    <a:lnTo>
                      <a:pt x="22" y="322"/>
                    </a:lnTo>
                    <a:lnTo>
                      <a:pt x="21" y="322"/>
                    </a:lnTo>
                    <a:lnTo>
                      <a:pt x="20" y="321"/>
                    </a:lnTo>
                    <a:lnTo>
                      <a:pt x="19" y="321"/>
                    </a:lnTo>
                    <a:lnTo>
                      <a:pt x="19" y="321"/>
                    </a:lnTo>
                    <a:lnTo>
                      <a:pt x="18" y="321"/>
                    </a:lnTo>
                    <a:lnTo>
                      <a:pt x="17" y="320"/>
                    </a:lnTo>
                    <a:lnTo>
                      <a:pt x="17" y="319"/>
                    </a:lnTo>
                    <a:lnTo>
                      <a:pt x="17" y="319"/>
                    </a:lnTo>
                    <a:lnTo>
                      <a:pt x="17" y="319"/>
                    </a:lnTo>
                    <a:lnTo>
                      <a:pt x="17" y="318"/>
                    </a:lnTo>
                    <a:lnTo>
                      <a:pt x="17" y="318"/>
                    </a:lnTo>
                    <a:lnTo>
                      <a:pt x="18" y="317"/>
                    </a:lnTo>
                    <a:lnTo>
                      <a:pt x="20" y="316"/>
                    </a:lnTo>
                    <a:lnTo>
                      <a:pt x="21" y="315"/>
                    </a:lnTo>
                    <a:lnTo>
                      <a:pt x="22" y="315"/>
                    </a:lnTo>
                    <a:lnTo>
                      <a:pt x="22" y="315"/>
                    </a:lnTo>
                    <a:lnTo>
                      <a:pt x="22" y="314"/>
                    </a:lnTo>
                    <a:lnTo>
                      <a:pt x="22" y="313"/>
                    </a:lnTo>
                    <a:lnTo>
                      <a:pt x="22" y="312"/>
                    </a:lnTo>
                    <a:lnTo>
                      <a:pt x="22" y="312"/>
                    </a:lnTo>
                    <a:lnTo>
                      <a:pt x="22" y="310"/>
                    </a:lnTo>
                    <a:lnTo>
                      <a:pt x="21" y="308"/>
                    </a:lnTo>
                    <a:lnTo>
                      <a:pt x="21" y="307"/>
                    </a:lnTo>
                    <a:lnTo>
                      <a:pt x="22" y="306"/>
                    </a:lnTo>
                    <a:lnTo>
                      <a:pt x="22" y="305"/>
                    </a:lnTo>
                    <a:lnTo>
                      <a:pt x="22" y="305"/>
                    </a:lnTo>
                    <a:lnTo>
                      <a:pt x="22" y="305"/>
                    </a:lnTo>
                    <a:lnTo>
                      <a:pt x="22" y="304"/>
                    </a:lnTo>
                    <a:lnTo>
                      <a:pt x="22" y="304"/>
                    </a:lnTo>
                    <a:lnTo>
                      <a:pt x="21" y="303"/>
                    </a:lnTo>
                    <a:lnTo>
                      <a:pt x="21" y="302"/>
                    </a:lnTo>
                    <a:lnTo>
                      <a:pt x="21" y="302"/>
                    </a:lnTo>
                    <a:lnTo>
                      <a:pt x="21" y="301"/>
                    </a:lnTo>
                    <a:lnTo>
                      <a:pt x="21" y="300"/>
                    </a:lnTo>
                    <a:lnTo>
                      <a:pt x="21" y="300"/>
                    </a:lnTo>
                    <a:lnTo>
                      <a:pt x="21" y="300"/>
                    </a:lnTo>
                    <a:lnTo>
                      <a:pt x="22" y="299"/>
                    </a:lnTo>
                    <a:lnTo>
                      <a:pt x="22" y="298"/>
                    </a:lnTo>
                    <a:lnTo>
                      <a:pt x="23" y="298"/>
                    </a:lnTo>
                    <a:lnTo>
                      <a:pt x="23" y="297"/>
                    </a:lnTo>
                    <a:lnTo>
                      <a:pt x="24" y="296"/>
                    </a:lnTo>
                    <a:lnTo>
                      <a:pt x="24" y="295"/>
                    </a:lnTo>
                    <a:lnTo>
                      <a:pt x="24" y="295"/>
                    </a:lnTo>
                    <a:lnTo>
                      <a:pt x="24" y="295"/>
                    </a:lnTo>
                    <a:lnTo>
                      <a:pt x="24" y="294"/>
                    </a:lnTo>
                    <a:lnTo>
                      <a:pt x="24" y="294"/>
                    </a:lnTo>
                    <a:lnTo>
                      <a:pt x="24" y="293"/>
                    </a:lnTo>
                    <a:lnTo>
                      <a:pt x="24" y="292"/>
                    </a:lnTo>
                    <a:lnTo>
                      <a:pt x="24" y="292"/>
                    </a:lnTo>
                    <a:lnTo>
                      <a:pt x="24" y="292"/>
                    </a:lnTo>
                    <a:lnTo>
                      <a:pt x="23" y="292"/>
                    </a:lnTo>
                    <a:lnTo>
                      <a:pt x="23" y="293"/>
                    </a:lnTo>
                    <a:lnTo>
                      <a:pt x="22" y="293"/>
                    </a:lnTo>
                    <a:lnTo>
                      <a:pt x="22" y="293"/>
                    </a:lnTo>
                    <a:lnTo>
                      <a:pt x="21" y="293"/>
                    </a:lnTo>
                    <a:lnTo>
                      <a:pt x="21" y="293"/>
                    </a:lnTo>
                    <a:lnTo>
                      <a:pt x="20" y="292"/>
                    </a:lnTo>
                    <a:lnTo>
                      <a:pt x="20" y="292"/>
                    </a:lnTo>
                    <a:lnTo>
                      <a:pt x="20" y="291"/>
                    </a:lnTo>
                    <a:lnTo>
                      <a:pt x="20" y="290"/>
                    </a:lnTo>
                    <a:lnTo>
                      <a:pt x="19" y="290"/>
                    </a:lnTo>
                    <a:lnTo>
                      <a:pt x="19" y="289"/>
                    </a:lnTo>
                    <a:lnTo>
                      <a:pt x="18" y="289"/>
                    </a:lnTo>
                    <a:lnTo>
                      <a:pt x="17" y="289"/>
                    </a:lnTo>
                    <a:lnTo>
                      <a:pt x="17" y="289"/>
                    </a:lnTo>
                    <a:lnTo>
                      <a:pt x="17" y="289"/>
                    </a:lnTo>
                    <a:lnTo>
                      <a:pt x="16" y="289"/>
                    </a:lnTo>
                    <a:lnTo>
                      <a:pt x="16" y="289"/>
                    </a:lnTo>
                    <a:lnTo>
                      <a:pt x="17" y="288"/>
                    </a:lnTo>
                    <a:lnTo>
                      <a:pt x="18" y="287"/>
                    </a:lnTo>
                    <a:lnTo>
                      <a:pt x="19" y="286"/>
                    </a:lnTo>
                    <a:lnTo>
                      <a:pt x="21" y="285"/>
                    </a:lnTo>
                    <a:lnTo>
                      <a:pt x="21" y="285"/>
                    </a:lnTo>
                    <a:lnTo>
                      <a:pt x="22" y="284"/>
                    </a:lnTo>
                    <a:lnTo>
                      <a:pt x="22" y="283"/>
                    </a:lnTo>
                    <a:lnTo>
                      <a:pt x="21" y="283"/>
                    </a:lnTo>
                    <a:lnTo>
                      <a:pt x="21" y="283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19" y="281"/>
                    </a:lnTo>
                    <a:lnTo>
                      <a:pt x="19" y="281"/>
                    </a:lnTo>
                    <a:lnTo>
                      <a:pt x="19" y="280"/>
                    </a:lnTo>
                    <a:lnTo>
                      <a:pt x="18" y="280"/>
                    </a:lnTo>
                    <a:lnTo>
                      <a:pt x="17" y="281"/>
                    </a:lnTo>
                    <a:lnTo>
                      <a:pt x="16" y="281"/>
                    </a:lnTo>
                    <a:lnTo>
                      <a:pt x="16" y="281"/>
                    </a:lnTo>
                    <a:lnTo>
                      <a:pt x="15" y="281"/>
                    </a:lnTo>
                    <a:lnTo>
                      <a:pt x="14" y="281"/>
                    </a:lnTo>
                    <a:lnTo>
                      <a:pt x="14" y="281"/>
                    </a:lnTo>
                    <a:lnTo>
                      <a:pt x="14" y="280"/>
                    </a:lnTo>
                    <a:lnTo>
                      <a:pt x="15" y="278"/>
                    </a:lnTo>
                    <a:lnTo>
                      <a:pt x="16" y="277"/>
                    </a:lnTo>
                    <a:lnTo>
                      <a:pt x="16" y="277"/>
                    </a:lnTo>
                    <a:lnTo>
                      <a:pt x="17" y="277"/>
                    </a:lnTo>
                    <a:lnTo>
                      <a:pt x="17" y="277"/>
                    </a:lnTo>
                    <a:lnTo>
                      <a:pt x="18" y="277"/>
                    </a:lnTo>
                    <a:lnTo>
                      <a:pt x="20" y="277"/>
                    </a:lnTo>
                    <a:lnTo>
                      <a:pt x="21" y="277"/>
                    </a:lnTo>
                    <a:lnTo>
                      <a:pt x="21" y="277"/>
                    </a:lnTo>
                    <a:lnTo>
                      <a:pt x="21" y="277"/>
                    </a:lnTo>
                    <a:lnTo>
                      <a:pt x="21" y="276"/>
                    </a:lnTo>
                    <a:lnTo>
                      <a:pt x="21" y="275"/>
                    </a:lnTo>
                    <a:lnTo>
                      <a:pt x="20" y="275"/>
                    </a:lnTo>
                    <a:lnTo>
                      <a:pt x="19" y="273"/>
                    </a:lnTo>
                    <a:lnTo>
                      <a:pt x="18" y="272"/>
                    </a:lnTo>
                    <a:lnTo>
                      <a:pt x="18" y="271"/>
                    </a:lnTo>
                    <a:lnTo>
                      <a:pt x="18" y="271"/>
                    </a:lnTo>
                    <a:lnTo>
                      <a:pt x="17" y="271"/>
                    </a:lnTo>
                    <a:lnTo>
                      <a:pt x="17" y="270"/>
                    </a:lnTo>
                    <a:lnTo>
                      <a:pt x="17" y="271"/>
                    </a:lnTo>
                    <a:lnTo>
                      <a:pt x="16" y="271"/>
                    </a:lnTo>
                    <a:lnTo>
                      <a:pt x="16" y="271"/>
                    </a:lnTo>
                    <a:lnTo>
                      <a:pt x="15" y="273"/>
                    </a:lnTo>
                    <a:lnTo>
                      <a:pt x="15" y="274"/>
                    </a:lnTo>
                    <a:lnTo>
                      <a:pt x="14" y="274"/>
                    </a:lnTo>
                    <a:lnTo>
                      <a:pt x="14" y="274"/>
                    </a:lnTo>
                    <a:lnTo>
                      <a:pt x="13" y="274"/>
                    </a:lnTo>
                    <a:lnTo>
                      <a:pt x="13" y="274"/>
                    </a:lnTo>
                    <a:lnTo>
                      <a:pt x="12" y="274"/>
                    </a:lnTo>
                    <a:lnTo>
                      <a:pt x="12" y="273"/>
                    </a:lnTo>
                    <a:lnTo>
                      <a:pt x="12" y="273"/>
                    </a:lnTo>
                    <a:lnTo>
                      <a:pt x="12" y="272"/>
                    </a:lnTo>
                    <a:lnTo>
                      <a:pt x="12" y="272"/>
                    </a:lnTo>
                    <a:lnTo>
                      <a:pt x="13" y="271"/>
                    </a:lnTo>
                    <a:lnTo>
                      <a:pt x="13" y="271"/>
                    </a:lnTo>
                    <a:lnTo>
                      <a:pt x="14" y="269"/>
                    </a:lnTo>
                    <a:lnTo>
                      <a:pt x="14" y="269"/>
                    </a:lnTo>
                    <a:lnTo>
                      <a:pt x="13" y="269"/>
                    </a:lnTo>
                    <a:lnTo>
                      <a:pt x="12" y="268"/>
                    </a:lnTo>
                    <a:lnTo>
                      <a:pt x="11" y="268"/>
                    </a:lnTo>
                    <a:lnTo>
                      <a:pt x="11" y="267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1" y="265"/>
                    </a:lnTo>
                    <a:lnTo>
                      <a:pt x="11" y="265"/>
                    </a:lnTo>
                    <a:lnTo>
                      <a:pt x="12" y="264"/>
                    </a:lnTo>
                    <a:lnTo>
                      <a:pt x="12" y="263"/>
                    </a:lnTo>
                    <a:lnTo>
                      <a:pt x="12" y="263"/>
                    </a:lnTo>
                    <a:lnTo>
                      <a:pt x="11" y="263"/>
                    </a:lnTo>
                    <a:lnTo>
                      <a:pt x="11" y="262"/>
                    </a:lnTo>
                    <a:lnTo>
                      <a:pt x="10" y="260"/>
                    </a:lnTo>
                    <a:lnTo>
                      <a:pt x="10" y="259"/>
                    </a:lnTo>
                    <a:lnTo>
                      <a:pt x="10" y="259"/>
                    </a:lnTo>
                    <a:lnTo>
                      <a:pt x="10" y="258"/>
                    </a:lnTo>
                    <a:lnTo>
                      <a:pt x="10" y="257"/>
                    </a:lnTo>
                    <a:lnTo>
                      <a:pt x="11" y="257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3"/>
                    </a:lnTo>
                    <a:lnTo>
                      <a:pt x="12" y="253"/>
                    </a:lnTo>
                    <a:lnTo>
                      <a:pt x="12" y="252"/>
                    </a:lnTo>
                    <a:lnTo>
                      <a:pt x="11" y="252"/>
                    </a:lnTo>
                    <a:lnTo>
                      <a:pt x="11" y="251"/>
                    </a:lnTo>
                    <a:lnTo>
                      <a:pt x="10" y="250"/>
                    </a:lnTo>
                    <a:lnTo>
                      <a:pt x="10" y="250"/>
                    </a:lnTo>
                    <a:lnTo>
                      <a:pt x="9" y="250"/>
                    </a:lnTo>
                    <a:lnTo>
                      <a:pt x="9" y="250"/>
                    </a:lnTo>
                    <a:lnTo>
                      <a:pt x="8" y="250"/>
                    </a:lnTo>
                    <a:lnTo>
                      <a:pt x="7" y="249"/>
                    </a:lnTo>
                    <a:lnTo>
                      <a:pt x="6" y="249"/>
                    </a:lnTo>
                    <a:lnTo>
                      <a:pt x="5" y="248"/>
                    </a:lnTo>
                    <a:lnTo>
                      <a:pt x="5" y="247"/>
                    </a:lnTo>
                    <a:lnTo>
                      <a:pt x="5" y="245"/>
                    </a:lnTo>
                    <a:lnTo>
                      <a:pt x="4" y="244"/>
                    </a:lnTo>
                    <a:lnTo>
                      <a:pt x="4" y="243"/>
                    </a:lnTo>
                    <a:lnTo>
                      <a:pt x="5" y="242"/>
                    </a:lnTo>
                    <a:lnTo>
                      <a:pt x="5" y="242"/>
                    </a:lnTo>
                    <a:lnTo>
                      <a:pt x="5" y="240"/>
                    </a:lnTo>
                    <a:lnTo>
                      <a:pt x="5" y="239"/>
                    </a:lnTo>
                    <a:lnTo>
                      <a:pt x="5" y="239"/>
                    </a:lnTo>
                    <a:lnTo>
                      <a:pt x="5" y="239"/>
                    </a:lnTo>
                    <a:lnTo>
                      <a:pt x="4" y="238"/>
                    </a:lnTo>
                    <a:lnTo>
                      <a:pt x="4" y="238"/>
                    </a:lnTo>
                    <a:lnTo>
                      <a:pt x="3" y="238"/>
                    </a:lnTo>
                    <a:lnTo>
                      <a:pt x="3" y="238"/>
                    </a:lnTo>
                    <a:lnTo>
                      <a:pt x="2" y="239"/>
                    </a:lnTo>
                    <a:lnTo>
                      <a:pt x="2" y="239"/>
                    </a:lnTo>
                    <a:lnTo>
                      <a:pt x="2" y="240"/>
                    </a:lnTo>
                    <a:lnTo>
                      <a:pt x="1" y="240"/>
                    </a:lnTo>
                    <a:lnTo>
                      <a:pt x="1" y="240"/>
                    </a:lnTo>
                    <a:lnTo>
                      <a:pt x="1" y="240"/>
                    </a:lnTo>
                    <a:lnTo>
                      <a:pt x="0" y="240"/>
                    </a:lnTo>
                    <a:lnTo>
                      <a:pt x="0" y="240"/>
                    </a:lnTo>
                    <a:lnTo>
                      <a:pt x="0" y="239"/>
                    </a:lnTo>
                    <a:lnTo>
                      <a:pt x="0" y="239"/>
                    </a:lnTo>
                    <a:lnTo>
                      <a:pt x="0" y="237"/>
                    </a:lnTo>
                    <a:lnTo>
                      <a:pt x="0" y="237"/>
                    </a:lnTo>
                    <a:lnTo>
                      <a:pt x="0" y="236"/>
                    </a:lnTo>
                    <a:lnTo>
                      <a:pt x="0" y="236"/>
                    </a:lnTo>
                    <a:lnTo>
                      <a:pt x="0" y="235"/>
                    </a:lnTo>
                    <a:lnTo>
                      <a:pt x="1" y="235"/>
                    </a:lnTo>
                    <a:lnTo>
                      <a:pt x="2" y="235"/>
                    </a:lnTo>
                    <a:lnTo>
                      <a:pt x="2" y="235"/>
                    </a:lnTo>
                    <a:lnTo>
                      <a:pt x="3" y="234"/>
                    </a:lnTo>
                    <a:lnTo>
                      <a:pt x="3" y="234"/>
                    </a:lnTo>
                    <a:lnTo>
                      <a:pt x="3" y="233"/>
                    </a:lnTo>
                    <a:lnTo>
                      <a:pt x="2" y="233"/>
                    </a:lnTo>
                    <a:lnTo>
                      <a:pt x="1" y="233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0" y="232"/>
                    </a:lnTo>
                    <a:lnTo>
                      <a:pt x="0" y="232"/>
                    </a:lnTo>
                    <a:lnTo>
                      <a:pt x="0" y="232"/>
                    </a:lnTo>
                    <a:lnTo>
                      <a:pt x="0" y="231"/>
                    </a:lnTo>
                    <a:lnTo>
                      <a:pt x="1" y="231"/>
                    </a:lnTo>
                    <a:lnTo>
                      <a:pt x="1" y="230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3" y="230"/>
                    </a:lnTo>
                    <a:lnTo>
                      <a:pt x="3" y="230"/>
                    </a:lnTo>
                    <a:lnTo>
                      <a:pt x="4" y="228"/>
                    </a:lnTo>
                    <a:lnTo>
                      <a:pt x="5" y="228"/>
                    </a:lnTo>
                    <a:lnTo>
                      <a:pt x="5" y="227"/>
                    </a:lnTo>
                    <a:lnTo>
                      <a:pt x="6" y="227"/>
                    </a:lnTo>
                    <a:lnTo>
                      <a:pt x="6" y="227"/>
                    </a:lnTo>
                    <a:lnTo>
                      <a:pt x="8" y="227"/>
                    </a:lnTo>
                    <a:lnTo>
                      <a:pt x="8" y="227"/>
                    </a:lnTo>
                    <a:lnTo>
                      <a:pt x="9" y="226"/>
                    </a:lnTo>
                    <a:lnTo>
                      <a:pt x="9" y="225"/>
                    </a:lnTo>
                    <a:lnTo>
                      <a:pt x="9" y="224"/>
                    </a:lnTo>
                    <a:lnTo>
                      <a:pt x="9" y="224"/>
                    </a:lnTo>
                    <a:lnTo>
                      <a:pt x="10" y="223"/>
                    </a:lnTo>
                    <a:lnTo>
                      <a:pt x="11" y="223"/>
                    </a:lnTo>
                    <a:lnTo>
                      <a:pt x="11" y="223"/>
                    </a:lnTo>
                    <a:lnTo>
                      <a:pt x="12" y="223"/>
                    </a:lnTo>
                    <a:lnTo>
                      <a:pt x="13" y="223"/>
                    </a:lnTo>
                    <a:lnTo>
                      <a:pt x="13" y="223"/>
                    </a:lnTo>
                    <a:lnTo>
                      <a:pt x="14" y="223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5" y="220"/>
                    </a:lnTo>
                    <a:lnTo>
                      <a:pt x="15" y="220"/>
                    </a:lnTo>
                    <a:lnTo>
                      <a:pt x="16" y="220"/>
                    </a:lnTo>
                    <a:lnTo>
                      <a:pt x="17" y="220"/>
                    </a:lnTo>
                    <a:lnTo>
                      <a:pt x="17" y="221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19" y="222"/>
                    </a:lnTo>
                    <a:lnTo>
                      <a:pt x="19" y="222"/>
                    </a:lnTo>
                    <a:lnTo>
                      <a:pt x="20" y="220"/>
                    </a:lnTo>
                    <a:lnTo>
                      <a:pt x="21" y="219"/>
                    </a:lnTo>
                    <a:lnTo>
                      <a:pt x="22" y="218"/>
                    </a:lnTo>
                    <a:lnTo>
                      <a:pt x="22" y="217"/>
                    </a:lnTo>
                    <a:lnTo>
                      <a:pt x="2" y="200"/>
                    </a:lnTo>
                    <a:lnTo>
                      <a:pt x="12" y="180"/>
                    </a:lnTo>
                    <a:lnTo>
                      <a:pt x="29" y="144"/>
                    </a:lnTo>
                    <a:lnTo>
                      <a:pt x="34" y="144"/>
                    </a:lnTo>
                    <a:lnTo>
                      <a:pt x="35" y="143"/>
                    </a:lnTo>
                    <a:lnTo>
                      <a:pt x="35" y="142"/>
                    </a:lnTo>
                    <a:lnTo>
                      <a:pt x="36" y="142"/>
                    </a:lnTo>
                    <a:lnTo>
                      <a:pt x="35" y="142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0"/>
                    </a:lnTo>
                    <a:lnTo>
                      <a:pt x="35" y="140"/>
                    </a:lnTo>
                    <a:lnTo>
                      <a:pt x="35" y="140"/>
                    </a:lnTo>
                    <a:lnTo>
                      <a:pt x="34" y="139"/>
                    </a:lnTo>
                    <a:lnTo>
                      <a:pt x="34" y="139"/>
                    </a:lnTo>
                    <a:lnTo>
                      <a:pt x="34" y="139"/>
                    </a:lnTo>
                    <a:lnTo>
                      <a:pt x="34" y="133"/>
                    </a:lnTo>
                    <a:lnTo>
                      <a:pt x="30" y="133"/>
                    </a:lnTo>
                    <a:lnTo>
                      <a:pt x="47" y="82"/>
                    </a:lnTo>
                    <a:lnTo>
                      <a:pt x="51" y="82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3" y="81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2" y="80"/>
                    </a:lnTo>
                    <a:lnTo>
                      <a:pt x="52" y="79"/>
                    </a:lnTo>
                    <a:lnTo>
                      <a:pt x="52" y="79"/>
                    </a:lnTo>
                    <a:lnTo>
                      <a:pt x="52" y="79"/>
                    </a:lnTo>
                    <a:lnTo>
                      <a:pt x="52" y="79"/>
                    </a:lnTo>
                    <a:lnTo>
                      <a:pt x="52" y="79"/>
                    </a:lnTo>
                    <a:lnTo>
                      <a:pt x="52" y="79"/>
                    </a:lnTo>
                    <a:lnTo>
                      <a:pt x="52" y="79"/>
                    </a:lnTo>
                    <a:lnTo>
                      <a:pt x="51" y="79"/>
                    </a:lnTo>
                    <a:lnTo>
                      <a:pt x="51" y="79"/>
                    </a:lnTo>
                    <a:lnTo>
                      <a:pt x="51" y="79"/>
                    </a:lnTo>
                    <a:lnTo>
                      <a:pt x="45" y="73"/>
                    </a:lnTo>
                    <a:lnTo>
                      <a:pt x="44" y="67"/>
                    </a:lnTo>
                    <a:lnTo>
                      <a:pt x="42" y="63"/>
                    </a:lnTo>
                    <a:lnTo>
                      <a:pt x="41" y="62"/>
                    </a:lnTo>
                    <a:lnTo>
                      <a:pt x="35" y="50"/>
                    </a:lnTo>
                    <a:lnTo>
                      <a:pt x="38" y="50"/>
                    </a:lnTo>
                    <a:lnTo>
                      <a:pt x="38" y="48"/>
                    </a:lnTo>
                    <a:lnTo>
                      <a:pt x="35" y="45"/>
                    </a:lnTo>
                    <a:lnTo>
                      <a:pt x="36" y="42"/>
                    </a:lnTo>
                    <a:lnTo>
                      <a:pt x="35" y="41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39"/>
                    </a:lnTo>
                    <a:lnTo>
                      <a:pt x="33" y="39"/>
                    </a:lnTo>
                    <a:lnTo>
                      <a:pt x="32" y="37"/>
                    </a:lnTo>
                    <a:lnTo>
                      <a:pt x="32" y="36"/>
                    </a:lnTo>
                    <a:lnTo>
                      <a:pt x="32" y="36"/>
                    </a:lnTo>
                    <a:lnTo>
                      <a:pt x="31" y="36"/>
                    </a:lnTo>
                    <a:lnTo>
                      <a:pt x="31" y="36"/>
                    </a:lnTo>
                    <a:lnTo>
                      <a:pt x="31" y="36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1" y="34"/>
                    </a:lnTo>
                    <a:lnTo>
                      <a:pt x="31" y="34"/>
                    </a:lnTo>
                    <a:lnTo>
                      <a:pt x="31" y="33"/>
                    </a:lnTo>
                    <a:lnTo>
                      <a:pt x="31" y="33"/>
                    </a:lnTo>
                    <a:lnTo>
                      <a:pt x="31" y="33"/>
                    </a:lnTo>
                    <a:lnTo>
                      <a:pt x="31" y="33"/>
                    </a:lnTo>
                    <a:lnTo>
                      <a:pt x="30" y="33"/>
                    </a:lnTo>
                    <a:lnTo>
                      <a:pt x="30" y="32"/>
                    </a:lnTo>
                    <a:lnTo>
                      <a:pt x="31" y="32"/>
                    </a:lnTo>
                    <a:lnTo>
                      <a:pt x="31" y="32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1" y="30"/>
                    </a:lnTo>
                    <a:lnTo>
                      <a:pt x="31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29" y="29"/>
                    </a:lnTo>
                    <a:lnTo>
                      <a:pt x="29" y="29"/>
                    </a:lnTo>
                    <a:lnTo>
                      <a:pt x="29" y="29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3" y="27"/>
                    </a:lnTo>
                    <a:lnTo>
                      <a:pt x="34" y="27"/>
                    </a:lnTo>
                    <a:lnTo>
                      <a:pt x="34" y="27"/>
                    </a:lnTo>
                    <a:lnTo>
                      <a:pt x="34" y="26"/>
                    </a:lnTo>
                    <a:lnTo>
                      <a:pt x="34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7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9"/>
                    </a:lnTo>
                    <a:lnTo>
                      <a:pt x="36" y="29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7" y="30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7" y="32"/>
                    </a:lnTo>
                    <a:lnTo>
                      <a:pt x="37" y="32"/>
                    </a:lnTo>
                    <a:lnTo>
                      <a:pt x="37" y="32"/>
                    </a:lnTo>
                    <a:lnTo>
                      <a:pt x="37" y="33"/>
                    </a:lnTo>
                    <a:lnTo>
                      <a:pt x="37" y="33"/>
                    </a:lnTo>
                    <a:lnTo>
                      <a:pt x="37" y="34"/>
                    </a:lnTo>
                    <a:lnTo>
                      <a:pt x="37" y="34"/>
                    </a:lnTo>
                    <a:lnTo>
                      <a:pt x="37" y="34"/>
                    </a:lnTo>
                    <a:lnTo>
                      <a:pt x="37" y="34"/>
                    </a:lnTo>
                    <a:lnTo>
                      <a:pt x="37" y="35"/>
                    </a:lnTo>
                    <a:lnTo>
                      <a:pt x="37" y="35"/>
                    </a:lnTo>
                    <a:lnTo>
                      <a:pt x="37" y="35"/>
                    </a:lnTo>
                    <a:lnTo>
                      <a:pt x="37" y="35"/>
                    </a:lnTo>
                    <a:lnTo>
                      <a:pt x="37" y="35"/>
                    </a:lnTo>
                    <a:lnTo>
                      <a:pt x="38" y="35"/>
                    </a:lnTo>
                    <a:lnTo>
                      <a:pt x="38" y="36"/>
                    </a:lnTo>
                    <a:lnTo>
                      <a:pt x="38" y="36"/>
                    </a:lnTo>
                    <a:lnTo>
                      <a:pt x="38" y="36"/>
                    </a:lnTo>
                    <a:lnTo>
                      <a:pt x="38" y="36"/>
                    </a:lnTo>
                    <a:lnTo>
                      <a:pt x="39" y="37"/>
                    </a:lnTo>
                    <a:lnTo>
                      <a:pt x="39" y="37"/>
                    </a:lnTo>
                    <a:lnTo>
                      <a:pt x="39" y="37"/>
                    </a:lnTo>
                    <a:lnTo>
                      <a:pt x="39" y="38"/>
                    </a:lnTo>
                    <a:lnTo>
                      <a:pt x="39" y="38"/>
                    </a:lnTo>
                    <a:lnTo>
                      <a:pt x="39" y="38"/>
                    </a:lnTo>
                    <a:lnTo>
                      <a:pt x="39" y="38"/>
                    </a:lnTo>
                    <a:lnTo>
                      <a:pt x="39" y="38"/>
                    </a:lnTo>
                    <a:lnTo>
                      <a:pt x="38" y="39"/>
                    </a:lnTo>
                    <a:lnTo>
                      <a:pt x="38" y="39"/>
                    </a:lnTo>
                    <a:lnTo>
                      <a:pt x="38" y="39"/>
                    </a:lnTo>
                    <a:lnTo>
                      <a:pt x="38" y="40"/>
                    </a:lnTo>
                    <a:lnTo>
                      <a:pt x="38" y="41"/>
                    </a:lnTo>
                    <a:lnTo>
                      <a:pt x="38" y="41"/>
                    </a:lnTo>
                    <a:lnTo>
                      <a:pt x="38" y="41"/>
                    </a:lnTo>
                    <a:lnTo>
                      <a:pt x="38" y="41"/>
                    </a:lnTo>
                    <a:lnTo>
                      <a:pt x="39" y="41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1"/>
                    </a:lnTo>
                    <a:lnTo>
                      <a:pt x="41" y="41"/>
                    </a:lnTo>
                    <a:lnTo>
                      <a:pt x="41" y="41"/>
                    </a:lnTo>
                    <a:lnTo>
                      <a:pt x="42" y="42"/>
                    </a:lnTo>
                    <a:lnTo>
                      <a:pt x="42" y="43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3" y="44"/>
                    </a:lnTo>
                    <a:lnTo>
                      <a:pt x="43" y="44"/>
                    </a:lnTo>
                    <a:lnTo>
                      <a:pt x="43" y="44"/>
                    </a:lnTo>
                    <a:lnTo>
                      <a:pt x="42" y="44"/>
                    </a:lnTo>
                    <a:lnTo>
                      <a:pt x="42" y="44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44" y="45"/>
                    </a:lnTo>
                    <a:lnTo>
                      <a:pt x="44" y="46"/>
                    </a:lnTo>
                    <a:lnTo>
                      <a:pt x="44" y="46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6" y="48"/>
                    </a:lnTo>
                    <a:lnTo>
                      <a:pt x="46" y="49"/>
                    </a:lnTo>
                    <a:lnTo>
                      <a:pt x="46" y="49"/>
                    </a:lnTo>
                    <a:lnTo>
                      <a:pt x="46" y="49"/>
                    </a:lnTo>
                    <a:lnTo>
                      <a:pt x="46" y="49"/>
                    </a:lnTo>
                    <a:lnTo>
                      <a:pt x="47" y="49"/>
                    </a:lnTo>
                    <a:lnTo>
                      <a:pt x="47" y="49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8" y="50"/>
                    </a:lnTo>
                    <a:lnTo>
                      <a:pt x="48" y="50"/>
                    </a:lnTo>
                    <a:lnTo>
                      <a:pt x="49" y="51"/>
                    </a:lnTo>
                    <a:lnTo>
                      <a:pt x="49" y="51"/>
                    </a:lnTo>
                    <a:lnTo>
                      <a:pt x="49" y="51"/>
                    </a:lnTo>
                    <a:lnTo>
                      <a:pt x="49" y="52"/>
                    </a:lnTo>
                    <a:lnTo>
                      <a:pt x="49" y="52"/>
                    </a:lnTo>
                    <a:lnTo>
                      <a:pt x="49" y="52"/>
                    </a:lnTo>
                    <a:lnTo>
                      <a:pt x="50" y="52"/>
                    </a:lnTo>
                    <a:lnTo>
                      <a:pt x="50" y="52"/>
                    </a:lnTo>
                    <a:lnTo>
                      <a:pt x="51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4" y="55"/>
                    </a:lnTo>
                    <a:lnTo>
                      <a:pt x="54" y="55"/>
                    </a:lnTo>
                    <a:lnTo>
                      <a:pt x="54" y="55"/>
                    </a:lnTo>
                    <a:lnTo>
                      <a:pt x="54" y="56"/>
                    </a:lnTo>
                    <a:lnTo>
                      <a:pt x="55" y="56"/>
                    </a:lnTo>
                    <a:lnTo>
                      <a:pt x="55" y="55"/>
                    </a:lnTo>
                    <a:lnTo>
                      <a:pt x="55" y="55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6" y="53"/>
                    </a:lnTo>
                    <a:lnTo>
                      <a:pt x="56" y="53"/>
                    </a:lnTo>
                    <a:lnTo>
                      <a:pt x="57" y="52"/>
                    </a:lnTo>
                    <a:lnTo>
                      <a:pt x="57" y="52"/>
                    </a:lnTo>
                    <a:lnTo>
                      <a:pt x="57" y="52"/>
                    </a:lnTo>
                    <a:lnTo>
                      <a:pt x="58" y="52"/>
                    </a:lnTo>
                    <a:lnTo>
                      <a:pt x="58" y="52"/>
                    </a:lnTo>
                    <a:lnTo>
                      <a:pt x="58" y="52"/>
                    </a:lnTo>
                    <a:lnTo>
                      <a:pt x="58" y="52"/>
                    </a:lnTo>
                    <a:lnTo>
                      <a:pt x="59" y="52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60" y="51"/>
                    </a:lnTo>
                    <a:lnTo>
                      <a:pt x="60" y="51"/>
                    </a:lnTo>
                    <a:lnTo>
                      <a:pt x="60" y="50"/>
                    </a:lnTo>
                    <a:lnTo>
                      <a:pt x="60" y="50"/>
                    </a:lnTo>
                    <a:lnTo>
                      <a:pt x="61" y="50"/>
                    </a:lnTo>
                    <a:lnTo>
                      <a:pt x="61" y="51"/>
                    </a:lnTo>
                    <a:lnTo>
                      <a:pt x="62" y="51"/>
                    </a:lnTo>
                    <a:lnTo>
                      <a:pt x="62" y="51"/>
                    </a:lnTo>
                    <a:lnTo>
                      <a:pt x="62" y="51"/>
                    </a:lnTo>
                    <a:lnTo>
                      <a:pt x="63" y="51"/>
                    </a:lnTo>
                    <a:lnTo>
                      <a:pt x="63" y="51"/>
                    </a:lnTo>
                    <a:lnTo>
                      <a:pt x="63" y="51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4" y="50"/>
                    </a:lnTo>
                    <a:lnTo>
                      <a:pt x="64" y="50"/>
                    </a:lnTo>
                    <a:lnTo>
                      <a:pt x="64" y="50"/>
                    </a:lnTo>
                    <a:lnTo>
                      <a:pt x="65" y="50"/>
                    </a:lnTo>
                    <a:lnTo>
                      <a:pt x="65" y="49"/>
                    </a:lnTo>
                    <a:lnTo>
                      <a:pt x="65" y="49"/>
                    </a:lnTo>
                    <a:lnTo>
                      <a:pt x="65" y="49"/>
                    </a:lnTo>
                    <a:lnTo>
                      <a:pt x="66" y="49"/>
                    </a:lnTo>
                    <a:lnTo>
                      <a:pt x="66" y="49"/>
                    </a:lnTo>
                    <a:lnTo>
                      <a:pt x="66" y="49"/>
                    </a:lnTo>
                    <a:lnTo>
                      <a:pt x="66" y="49"/>
                    </a:lnTo>
                    <a:lnTo>
                      <a:pt x="67" y="49"/>
                    </a:lnTo>
                    <a:lnTo>
                      <a:pt x="67" y="49"/>
                    </a:lnTo>
                    <a:lnTo>
                      <a:pt x="67" y="49"/>
                    </a:lnTo>
                    <a:lnTo>
                      <a:pt x="67" y="49"/>
                    </a:lnTo>
                    <a:lnTo>
                      <a:pt x="67" y="49"/>
                    </a:lnTo>
                    <a:lnTo>
                      <a:pt x="67" y="50"/>
                    </a:lnTo>
                    <a:lnTo>
                      <a:pt x="67" y="50"/>
                    </a:lnTo>
                    <a:lnTo>
                      <a:pt x="67" y="49"/>
                    </a:lnTo>
                    <a:lnTo>
                      <a:pt x="67" y="49"/>
                    </a:lnTo>
                    <a:lnTo>
                      <a:pt x="68" y="49"/>
                    </a:lnTo>
                    <a:lnTo>
                      <a:pt x="68" y="49"/>
                    </a:lnTo>
                    <a:lnTo>
                      <a:pt x="69" y="49"/>
                    </a:lnTo>
                    <a:lnTo>
                      <a:pt x="69" y="50"/>
                    </a:lnTo>
                    <a:lnTo>
                      <a:pt x="69" y="49"/>
                    </a:lnTo>
                    <a:lnTo>
                      <a:pt x="69" y="49"/>
                    </a:lnTo>
                    <a:lnTo>
                      <a:pt x="69" y="49"/>
                    </a:lnTo>
                    <a:lnTo>
                      <a:pt x="70" y="49"/>
                    </a:lnTo>
                    <a:lnTo>
                      <a:pt x="70" y="49"/>
                    </a:lnTo>
                    <a:lnTo>
                      <a:pt x="71" y="49"/>
                    </a:lnTo>
                    <a:lnTo>
                      <a:pt x="71" y="49"/>
                    </a:lnTo>
                    <a:lnTo>
                      <a:pt x="70" y="49"/>
                    </a:lnTo>
                    <a:lnTo>
                      <a:pt x="70" y="48"/>
                    </a:lnTo>
                    <a:lnTo>
                      <a:pt x="70" y="48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1" y="48"/>
                    </a:lnTo>
                    <a:lnTo>
                      <a:pt x="71" y="48"/>
                    </a:lnTo>
                    <a:lnTo>
                      <a:pt x="71" y="47"/>
                    </a:lnTo>
                    <a:lnTo>
                      <a:pt x="72" y="47"/>
                    </a:lnTo>
                    <a:lnTo>
                      <a:pt x="71" y="47"/>
                    </a:lnTo>
                    <a:lnTo>
                      <a:pt x="72" y="47"/>
                    </a:lnTo>
                    <a:lnTo>
                      <a:pt x="72" y="47"/>
                    </a:lnTo>
                    <a:lnTo>
                      <a:pt x="73" y="47"/>
                    </a:lnTo>
                    <a:lnTo>
                      <a:pt x="73" y="47"/>
                    </a:lnTo>
                    <a:lnTo>
                      <a:pt x="74" y="47"/>
                    </a:lnTo>
                    <a:lnTo>
                      <a:pt x="76" y="46"/>
                    </a:lnTo>
                    <a:lnTo>
                      <a:pt x="77" y="46"/>
                    </a:lnTo>
                    <a:lnTo>
                      <a:pt x="77" y="46"/>
                    </a:lnTo>
                    <a:lnTo>
                      <a:pt x="77" y="46"/>
                    </a:lnTo>
                    <a:lnTo>
                      <a:pt x="78" y="46"/>
                    </a:lnTo>
                    <a:lnTo>
                      <a:pt x="78" y="46"/>
                    </a:lnTo>
                    <a:lnTo>
                      <a:pt x="79" y="46"/>
                    </a:lnTo>
                    <a:lnTo>
                      <a:pt x="79" y="46"/>
                    </a:lnTo>
                    <a:lnTo>
                      <a:pt x="79" y="46"/>
                    </a:lnTo>
                    <a:lnTo>
                      <a:pt x="80" y="47"/>
                    </a:lnTo>
                    <a:lnTo>
                      <a:pt x="80" y="47"/>
                    </a:lnTo>
                    <a:lnTo>
                      <a:pt x="80" y="46"/>
                    </a:lnTo>
                    <a:lnTo>
                      <a:pt x="80" y="46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81" y="45"/>
                    </a:lnTo>
                    <a:lnTo>
                      <a:pt x="82" y="45"/>
                    </a:lnTo>
                    <a:lnTo>
                      <a:pt x="82" y="44"/>
                    </a:lnTo>
                    <a:lnTo>
                      <a:pt x="83" y="44"/>
                    </a:lnTo>
                    <a:lnTo>
                      <a:pt x="83" y="44"/>
                    </a:lnTo>
                    <a:lnTo>
                      <a:pt x="83" y="43"/>
                    </a:lnTo>
                    <a:lnTo>
                      <a:pt x="83" y="43"/>
                    </a:lnTo>
                    <a:lnTo>
                      <a:pt x="84" y="43"/>
                    </a:lnTo>
                    <a:lnTo>
                      <a:pt x="84" y="43"/>
                    </a:lnTo>
                    <a:lnTo>
                      <a:pt x="84" y="43"/>
                    </a:lnTo>
                    <a:lnTo>
                      <a:pt x="85" y="43"/>
                    </a:lnTo>
                    <a:lnTo>
                      <a:pt x="85" y="43"/>
                    </a:lnTo>
                    <a:lnTo>
                      <a:pt x="85" y="43"/>
                    </a:lnTo>
                    <a:lnTo>
                      <a:pt x="86" y="42"/>
                    </a:lnTo>
                    <a:lnTo>
                      <a:pt x="86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40"/>
                    </a:lnTo>
                    <a:lnTo>
                      <a:pt x="87" y="40"/>
                    </a:lnTo>
                    <a:lnTo>
                      <a:pt x="87" y="40"/>
                    </a:lnTo>
                    <a:lnTo>
                      <a:pt x="87" y="39"/>
                    </a:lnTo>
                    <a:lnTo>
                      <a:pt x="88" y="39"/>
                    </a:lnTo>
                    <a:lnTo>
                      <a:pt x="88" y="38"/>
                    </a:lnTo>
                    <a:lnTo>
                      <a:pt x="88" y="38"/>
                    </a:lnTo>
                    <a:lnTo>
                      <a:pt x="89" y="38"/>
                    </a:lnTo>
                    <a:lnTo>
                      <a:pt x="89" y="38"/>
                    </a:lnTo>
                    <a:lnTo>
                      <a:pt x="90" y="37"/>
                    </a:lnTo>
                    <a:lnTo>
                      <a:pt x="90" y="37"/>
                    </a:lnTo>
                    <a:lnTo>
                      <a:pt x="90" y="37"/>
                    </a:lnTo>
                    <a:lnTo>
                      <a:pt x="90" y="36"/>
                    </a:lnTo>
                    <a:lnTo>
                      <a:pt x="90" y="36"/>
                    </a:lnTo>
                    <a:lnTo>
                      <a:pt x="91" y="36"/>
                    </a:lnTo>
                    <a:lnTo>
                      <a:pt x="91" y="35"/>
                    </a:lnTo>
                    <a:lnTo>
                      <a:pt x="91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2" y="33"/>
                    </a:lnTo>
                    <a:lnTo>
                      <a:pt x="92" y="33"/>
                    </a:lnTo>
                    <a:lnTo>
                      <a:pt x="91" y="33"/>
                    </a:lnTo>
                    <a:lnTo>
                      <a:pt x="91" y="34"/>
                    </a:lnTo>
                    <a:lnTo>
                      <a:pt x="91" y="34"/>
                    </a:lnTo>
                    <a:lnTo>
                      <a:pt x="90" y="34"/>
                    </a:lnTo>
                    <a:lnTo>
                      <a:pt x="90" y="33"/>
                    </a:lnTo>
                    <a:lnTo>
                      <a:pt x="90" y="33"/>
                    </a:lnTo>
                    <a:lnTo>
                      <a:pt x="91" y="32"/>
                    </a:lnTo>
                    <a:lnTo>
                      <a:pt x="91" y="32"/>
                    </a:lnTo>
                    <a:lnTo>
                      <a:pt x="90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1" y="31"/>
                    </a:lnTo>
                    <a:lnTo>
                      <a:pt x="91" y="31"/>
                    </a:lnTo>
                    <a:lnTo>
                      <a:pt x="91" y="31"/>
                    </a:lnTo>
                    <a:lnTo>
                      <a:pt x="91" y="31"/>
                    </a:lnTo>
                    <a:lnTo>
                      <a:pt x="91" y="31"/>
                    </a:lnTo>
                    <a:lnTo>
                      <a:pt x="93" y="30"/>
                    </a:lnTo>
                    <a:lnTo>
                      <a:pt x="93" y="30"/>
                    </a:lnTo>
                    <a:lnTo>
                      <a:pt x="93" y="30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5" y="28"/>
                    </a:lnTo>
                    <a:lnTo>
                      <a:pt x="95" y="28"/>
                    </a:lnTo>
                    <a:lnTo>
                      <a:pt x="96" y="28"/>
                    </a:lnTo>
                    <a:lnTo>
                      <a:pt x="96" y="28"/>
                    </a:lnTo>
                    <a:lnTo>
                      <a:pt x="96" y="28"/>
                    </a:lnTo>
                    <a:lnTo>
                      <a:pt x="97" y="28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8" y="28"/>
                    </a:lnTo>
                    <a:lnTo>
                      <a:pt x="98" y="28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99" y="27"/>
                    </a:lnTo>
                    <a:lnTo>
                      <a:pt x="99" y="26"/>
                    </a:lnTo>
                    <a:lnTo>
                      <a:pt x="99" y="26"/>
                    </a:lnTo>
                    <a:lnTo>
                      <a:pt x="99" y="26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1" y="24"/>
                    </a:lnTo>
                    <a:lnTo>
                      <a:pt x="100" y="23"/>
                    </a:lnTo>
                    <a:lnTo>
                      <a:pt x="101" y="22"/>
                    </a:lnTo>
                    <a:lnTo>
                      <a:pt x="101" y="22"/>
                    </a:lnTo>
                    <a:lnTo>
                      <a:pt x="102" y="22"/>
                    </a:lnTo>
                    <a:lnTo>
                      <a:pt x="102" y="22"/>
                    </a:lnTo>
                    <a:lnTo>
                      <a:pt x="102" y="22"/>
                    </a:lnTo>
                    <a:lnTo>
                      <a:pt x="102" y="22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1"/>
                    </a:lnTo>
                    <a:lnTo>
                      <a:pt x="101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2" y="20"/>
                    </a:lnTo>
                    <a:lnTo>
                      <a:pt x="102" y="20"/>
                    </a:lnTo>
                    <a:lnTo>
                      <a:pt x="103" y="20"/>
                    </a:lnTo>
                    <a:lnTo>
                      <a:pt x="103" y="20"/>
                    </a:lnTo>
                    <a:lnTo>
                      <a:pt x="103" y="19"/>
                    </a:lnTo>
                    <a:lnTo>
                      <a:pt x="102" y="19"/>
                    </a:lnTo>
                    <a:lnTo>
                      <a:pt x="102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2" y="18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2" y="17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6"/>
                    </a:lnTo>
                    <a:lnTo>
                      <a:pt x="104" y="17"/>
                    </a:lnTo>
                    <a:lnTo>
                      <a:pt x="105" y="17"/>
                    </a:lnTo>
                    <a:lnTo>
                      <a:pt x="105" y="16"/>
                    </a:lnTo>
                    <a:lnTo>
                      <a:pt x="105" y="16"/>
                    </a:lnTo>
                    <a:lnTo>
                      <a:pt x="105" y="16"/>
                    </a:lnTo>
                    <a:lnTo>
                      <a:pt x="105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5"/>
                    </a:lnTo>
                    <a:lnTo>
                      <a:pt x="107" y="15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6" y="13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7" y="13"/>
                    </a:lnTo>
                    <a:lnTo>
                      <a:pt x="107" y="13"/>
                    </a:lnTo>
                    <a:lnTo>
                      <a:pt x="107" y="12"/>
                    </a:lnTo>
                    <a:lnTo>
                      <a:pt x="107" y="12"/>
                    </a:lnTo>
                    <a:lnTo>
                      <a:pt x="107" y="12"/>
                    </a:lnTo>
                    <a:lnTo>
                      <a:pt x="108" y="12"/>
                    </a:lnTo>
                    <a:lnTo>
                      <a:pt x="108" y="12"/>
                    </a:lnTo>
                    <a:lnTo>
                      <a:pt x="108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10"/>
                    </a:lnTo>
                    <a:lnTo>
                      <a:pt x="110" y="10"/>
                    </a:lnTo>
                    <a:lnTo>
                      <a:pt x="110" y="10"/>
                    </a:lnTo>
                    <a:lnTo>
                      <a:pt x="111" y="10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2" y="11"/>
                    </a:lnTo>
                    <a:lnTo>
                      <a:pt x="112" y="11"/>
                    </a:lnTo>
                    <a:lnTo>
                      <a:pt x="112" y="11"/>
                    </a:lnTo>
                    <a:lnTo>
                      <a:pt x="112" y="11"/>
                    </a:lnTo>
                    <a:lnTo>
                      <a:pt x="112" y="11"/>
                    </a:lnTo>
                    <a:lnTo>
                      <a:pt x="112" y="12"/>
                    </a:lnTo>
                    <a:lnTo>
                      <a:pt x="112" y="12"/>
                    </a:lnTo>
                    <a:lnTo>
                      <a:pt x="113" y="11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5" y="12"/>
                    </a:lnTo>
                    <a:lnTo>
                      <a:pt x="114" y="12"/>
                    </a:lnTo>
                    <a:lnTo>
                      <a:pt x="115" y="11"/>
                    </a:lnTo>
                    <a:lnTo>
                      <a:pt x="115" y="11"/>
                    </a:lnTo>
                    <a:lnTo>
                      <a:pt x="115" y="11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6" y="13"/>
                    </a:lnTo>
                    <a:lnTo>
                      <a:pt x="116" y="13"/>
                    </a:lnTo>
                    <a:lnTo>
                      <a:pt x="116" y="13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6" y="11"/>
                    </a:lnTo>
                    <a:lnTo>
                      <a:pt x="116" y="11"/>
                    </a:lnTo>
                    <a:lnTo>
                      <a:pt x="116" y="11"/>
                    </a:lnTo>
                    <a:lnTo>
                      <a:pt x="116" y="11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8" y="12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1" y="12"/>
                    </a:lnTo>
                    <a:lnTo>
                      <a:pt x="121" y="12"/>
                    </a:lnTo>
                    <a:lnTo>
                      <a:pt x="121" y="12"/>
                    </a:lnTo>
                    <a:lnTo>
                      <a:pt x="121" y="11"/>
                    </a:lnTo>
                    <a:lnTo>
                      <a:pt x="121" y="11"/>
                    </a:lnTo>
                    <a:lnTo>
                      <a:pt x="121" y="11"/>
                    </a:lnTo>
                    <a:lnTo>
                      <a:pt x="122" y="11"/>
                    </a:lnTo>
                    <a:lnTo>
                      <a:pt x="123" y="12"/>
                    </a:lnTo>
                    <a:lnTo>
                      <a:pt x="123" y="12"/>
                    </a:lnTo>
                    <a:lnTo>
                      <a:pt x="123" y="11"/>
                    </a:lnTo>
                    <a:lnTo>
                      <a:pt x="124" y="11"/>
                    </a:lnTo>
                    <a:lnTo>
                      <a:pt x="124" y="11"/>
                    </a:lnTo>
                    <a:lnTo>
                      <a:pt x="124" y="11"/>
                    </a:lnTo>
                    <a:lnTo>
                      <a:pt x="124" y="11"/>
                    </a:lnTo>
                    <a:lnTo>
                      <a:pt x="125" y="11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5" y="11"/>
                    </a:lnTo>
                    <a:lnTo>
                      <a:pt x="125" y="11"/>
                    </a:lnTo>
                    <a:lnTo>
                      <a:pt x="126" y="11"/>
                    </a:lnTo>
                    <a:lnTo>
                      <a:pt x="126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6" y="9"/>
                    </a:lnTo>
                    <a:lnTo>
                      <a:pt x="126" y="10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7" y="9"/>
                    </a:lnTo>
                    <a:lnTo>
                      <a:pt x="127" y="10"/>
                    </a:lnTo>
                    <a:lnTo>
                      <a:pt x="127" y="10"/>
                    </a:lnTo>
                    <a:lnTo>
                      <a:pt x="127" y="10"/>
                    </a:lnTo>
                    <a:lnTo>
                      <a:pt x="128" y="10"/>
                    </a:lnTo>
                    <a:lnTo>
                      <a:pt x="128" y="10"/>
                    </a:lnTo>
                    <a:lnTo>
                      <a:pt x="129" y="11"/>
                    </a:lnTo>
                    <a:lnTo>
                      <a:pt x="129" y="11"/>
                    </a:lnTo>
                    <a:lnTo>
                      <a:pt x="129" y="10"/>
                    </a:lnTo>
                    <a:lnTo>
                      <a:pt x="129" y="10"/>
                    </a:lnTo>
                    <a:lnTo>
                      <a:pt x="129" y="10"/>
                    </a:lnTo>
                    <a:lnTo>
                      <a:pt x="129" y="11"/>
                    </a:lnTo>
                    <a:lnTo>
                      <a:pt x="129" y="11"/>
                    </a:lnTo>
                    <a:lnTo>
                      <a:pt x="129" y="11"/>
                    </a:lnTo>
                    <a:lnTo>
                      <a:pt x="130" y="11"/>
                    </a:lnTo>
                    <a:lnTo>
                      <a:pt x="130" y="11"/>
                    </a:lnTo>
                    <a:lnTo>
                      <a:pt x="130" y="11"/>
                    </a:lnTo>
                    <a:lnTo>
                      <a:pt x="130" y="11"/>
                    </a:lnTo>
                    <a:lnTo>
                      <a:pt x="130" y="12"/>
                    </a:lnTo>
                    <a:lnTo>
                      <a:pt x="131" y="12"/>
                    </a:lnTo>
                    <a:lnTo>
                      <a:pt x="131" y="13"/>
                    </a:lnTo>
                    <a:lnTo>
                      <a:pt x="131" y="12"/>
                    </a:lnTo>
                    <a:lnTo>
                      <a:pt x="131" y="12"/>
                    </a:lnTo>
                    <a:lnTo>
                      <a:pt x="132" y="11"/>
                    </a:lnTo>
                    <a:lnTo>
                      <a:pt x="132" y="11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3" y="11"/>
                    </a:lnTo>
                    <a:lnTo>
                      <a:pt x="133" y="11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4" y="11"/>
                    </a:lnTo>
                    <a:lnTo>
                      <a:pt x="134" y="11"/>
                    </a:lnTo>
                    <a:lnTo>
                      <a:pt x="135" y="11"/>
                    </a:lnTo>
                    <a:lnTo>
                      <a:pt x="135" y="10"/>
                    </a:lnTo>
                    <a:lnTo>
                      <a:pt x="135" y="10"/>
                    </a:lnTo>
                    <a:lnTo>
                      <a:pt x="135" y="9"/>
                    </a:lnTo>
                    <a:lnTo>
                      <a:pt x="136" y="9"/>
                    </a:lnTo>
                    <a:lnTo>
                      <a:pt x="136" y="9"/>
                    </a:lnTo>
                    <a:lnTo>
                      <a:pt x="137" y="9"/>
                    </a:lnTo>
                    <a:lnTo>
                      <a:pt x="137" y="9"/>
                    </a:lnTo>
                    <a:lnTo>
                      <a:pt x="137" y="9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8" y="8"/>
                    </a:lnTo>
                    <a:lnTo>
                      <a:pt x="138" y="8"/>
                    </a:lnTo>
                    <a:lnTo>
                      <a:pt x="138" y="8"/>
                    </a:lnTo>
                    <a:lnTo>
                      <a:pt x="138" y="8"/>
                    </a:lnTo>
                    <a:lnTo>
                      <a:pt x="138" y="8"/>
                    </a:lnTo>
                    <a:lnTo>
                      <a:pt x="138" y="8"/>
                    </a:lnTo>
                    <a:lnTo>
                      <a:pt x="138" y="9"/>
                    </a:lnTo>
                    <a:lnTo>
                      <a:pt x="138" y="9"/>
                    </a:lnTo>
                    <a:lnTo>
                      <a:pt x="138" y="9"/>
                    </a:lnTo>
                    <a:lnTo>
                      <a:pt x="139" y="9"/>
                    </a:lnTo>
                    <a:lnTo>
                      <a:pt x="139" y="9"/>
                    </a:lnTo>
                    <a:lnTo>
                      <a:pt x="139" y="9"/>
                    </a:lnTo>
                    <a:lnTo>
                      <a:pt x="139" y="9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9"/>
                    </a:lnTo>
                    <a:lnTo>
                      <a:pt x="142" y="9"/>
                    </a:lnTo>
                    <a:lnTo>
                      <a:pt x="142" y="8"/>
                    </a:lnTo>
                    <a:lnTo>
                      <a:pt x="143" y="8"/>
                    </a:lnTo>
                    <a:lnTo>
                      <a:pt x="143" y="8"/>
                    </a:lnTo>
                    <a:lnTo>
                      <a:pt x="143" y="8"/>
                    </a:lnTo>
                    <a:lnTo>
                      <a:pt x="143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3" y="6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5" y="6"/>
                    </a:lnTo>
                    <a:lnTo>
                      <a:pt x="145" y="6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5" y="4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7" y="4"/>
                    </a:lnTo>
                    <a:lnTo>
                      <a:pt x="147" y="5"/>
                    </a:lnTo>
                    <a:lnTo>
                      <a:pt x="147" y="5"/>
                    </a:lnTo>
                    <a:lnTo>
                      <a:pt x="148" y="5"/>
                    </a:lnTo>
                    <a:lnTo>
                      <a:pt x="148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5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4"/>
                    </a:lnTo>
                    <a:lnTo>
                      <a:pt x="149" y="3"/>
                    </a:lnTo>
                    <a:lnTo>
                      <a:pt x="149" y="3"/>
                    </a:lnTo>
                    <a:lnTo>
                      <a:pt x="150" y="4"/>
                    </a:lnTo>
                    <a:lnTo>
                      <a:pt x="150" y="4"/>
                    </a:lnTo>
                    <a:lnTo>
                      <a:pt x="150" y="3"/>
                    </a:lnTo>
                    <a:lnTo>
                      <a:pt x="151" y="2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2"/>
                    </a:lnTo>
                    <a:lnTo>
                      <a:pt x="152" y="2"/>
                    </a:lnTo>
                    <a:lnTo>
                      <a:pt x="153" y="2"/>
                    </a:lnTo>
                    <a:lnTo>
                      <a:pt x="153" y="2"/>
                    </a:lnTo>
                    <a:lnTo>
                      <a:pt x="153" y="2"/>
                    </a:lnTo>
                    <a:lnTo>
                      <a:pt x="153" y="1"/>
                    </a:lnTo>
                    <a:lnTo>
                      <a:pt x="153" y="2"/>
                    </a:lnTo>
                    <a:lnTo>
                      <a:pt x="154" y="2"/>
                    </a:lnTo>
                    <a:lnTo>
                      <a:pt x="154" y="2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5" y="1"/>
                    </a:lnTo>
                    <a:lnTo>
                      <a:pt x="155" y="1"/>
                    </a:lnTo>
                    <a:lnTo>
                      <a:pt x="155" y="1"/>
                    </a:lnTo>
                    <a:lnTo>
                      <a:pt x="155" y="1"/>
                    </a:lnTo>
                    <a:lnTo>
                      <a:pt x="155" y="1"/>
                    </a:lnTo>
                    <a:lnTo>
                      <a:pt x="156" y="1"/>
                    </a:lnTo>
                    <a:lnTo>
                      <a:pt x="156" y="0"/>
                    </a:lnTo>
                    <a:lnTo>
                      <a:pt x="156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0" y="1"/>
                    </a:lnTo>
                    <a:lnTo>
                      <a:pt x="160" y="1"/>
                    </a:lnTo>
                    <a:lnTo>
                      <a:pt x="160" y="2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1" y="1"/>
                    </a:lnTo>
                    <a:lnTo>
                      <a:pt x="161" y="1"/>
                    </a:lnTo>
                    <a:lnTo>
                      <a:pt x="161" y="1"/>
                    </a:lnTo>
                    <a:lnTo>
                      <a:pt x="161" y="1"/>
                    </a:lnTo>
                    <a:lnTo>
                      <a:pt x="161" y="1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2" y="2"/>
                    </a:lnTo>
                    <a:lnTo>
                      <a:pt x="162" y="2"/>
                    </a:lnTo>
                    <a:lnTo>
                      <a:pt x="163" y="2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4" y="4"/>
                    </a:lnTo>
                    <a:lnTo>
                      <a:pt x="163" y="4"/>
                    </a:lnTo>
                    <a:lnTo>
                      <a:pt x="163" y="4"/>
                    </a:lnTo>
                    <a:lnTo>
                      <a:pt x="163" y="4"/>
                    </a:lnTo>
                    <a:lnTo>
                      <a:pt x="163" y="4"/>
                    </a:lnTo>
                    <a:lnTo>
                      <a:pt x="163" y="4"/>
                    </a:lnTo>
                    <a:lnTo>
                      <a:pt x="163" y="4"/>
                    </a:lnTo>
                    <a:lnTo>
                      <a:pt x="163" y="4"/>
                    </a:lnTo>
                    <a:lnTo>
                      <a:pt x="164" y="4"/>
                    </a:lnTo>
                    <a:lnTo>
                      <a:pt x="164" y="4"/>
                    </a:lnTo>
                    <a:lnTo>
                      <a:pt x="163" y="4"/>
                    </a:lnTo>
                    <a:lnTo>
                      <a:pt x="163" y="5"/>
                    </a:lnTo>
                    <a:lnTo>
                      <a:pt x="163" y="6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6"/>
                    </a:lnTo>
                    <a:lnTo>
                      <a:pt x="164" y="6"/>
                    </a:lnTo>
                    <a:lnTo>
                      <a:pt x="164" y="6"/>
                    </a:lnTo>
                    <a:lnTo>
                      <a:pt x="164" y="7"/>
                    </a:lnTo>
                    <a:lnTo>
                      <a:pt x="165" y="6"/>
                    </a:lnTo>
                    <a:lnTo>
                      <a:pt x="165" y="6"/>
                    </a:lnTo>
                    <a:lnTo>
                      <a:pt x="165" y="6"/>
                    </a:lnTo>
                    <a:lnTo>
                      <a:pt x="165" y="6"/>
                    </a:lnTo>
                    <a:lnTo>
                      <a:pt x="165" y="7"/>
                    </a:lnTo>
                    <a:lnTo>
                      <a:pt x="165" y="7"/>
                    </a:lnTo>
                    <a:lnTo>
                      <a:pt x="165" y="7"/>
                    </a:lnTo>
                    <a:lnTo>
                      <a:pt x="165" y="8"/>
                    </a:lnTo>
                    <a:lnTo>
                      <a:pt x="165" y="7"/>
                    </a:lnTo>
                    <a:lnTo>
                      <a:pt x="165" y="7"/>
                    </a:lnTo>
                    <a:lnTo>
                      <a:pt x="166" y="7"/>
                    </a:lnTo>
                    <a:lnTo>
                      <a:pt x="166" y="7"/>
                    </a:lnTo>
                    <a:lnTo>
                      <a:pt x="166" y="7"/>
                    </a:lnTo>
                    <a:lnTo>
                      <a:pt x="166" y="7"/>
                    </a:lnTo>
                    <a:lnTo>
                      <a:pt x="167" y="7"/>
                    </a:lnTo>
                    <a:lnTo>
                      <a:pt x="167" y="7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8" y="8"/>
                    </a:lnTo>
                    <a:lnTo>
                      <a:pt x="168" y="9"/>
                    </a:lnTo>
                    <a:lnTo>
                      <a:pt x="168" y="9"/>
                    </a:lnTo>
                    <a:lnTo>
                      <a:pt x="169" y="9"/>
                    </a:lnTo>
                    <a:lnTo>
                      <a:pt x="169" y="9"/>
                    </a:lnTo>
                    <a:lnTo>
                      <a:pt x="169" y="9"/>
                    </a:lnTo>
                    <a:lnTo>
                      <a:pt x="169" y="8"/>
                    </a:lnTo>
                    <a:lnTo>
                      <a:pt x="170" y="8"/>
                    </a:lnTo>
                    <a:lnTo>
                      <a:pt x="170" y="8"/>
                    </a:lnTo>
                    <a:lnTo>
                      <a:pt x="170" y="8"/>
                    </a:lnTo>
                    <a:lnTo>
                      <a:pt x="170" y="8"/>
                    </a:lnTo>
                    <a:lnTo>
                      <a:pt x="170" y="8"/>
                    </a:lnTo>
                    <a:lnTo>
                      <a:pt x="171" y="8"/>
                    </a:lnTo>
                    <a:lnTo>
                      <a:pt x="172" y="8"/>
                    </a:lnTo>
                    <a:lnTo>
                      <a:pt x="173" y="8"/>
                    </a:lnTo>
                    <a:lnTo>
                      <a:pt x="173" y="8"/>
                    </a:lnTo>
                    <a:lnTo>
                      <a:pt x="173" y="8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3" y="9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3" y="10"/>
                    </a:lnTo>
                    <a:lnTo>
                      <a:pt x="173" y="10"/>
                    </a:lnTo>
                    <a:lnTo>
                      <a:pt x="173" y="9"/>
                    </a:lnTo>
                    <a:lnTo>
                      <a:pt x="173" y="9"/>
                    </a:lnTo>
                    <a:lnTo>
                      <a:pt x="173" y="9"/>
                    </a:lnTo>
                    <a:lnTo>
                      <a:pt x="173" y="9"/>
                    </a:lnTo>
                    <a:lnTo>
                      <a:pt x="173" y="9"/>
                    </a:lnTo>
                    <a:lnTo>
                      <a:pt x="174" y="9"/>
                    </a:lnTo>
                    <a:lnTo>
                      <a:pt x="174" y="9"/>
                    </a:lnTo>
                    <a:lnTo>
                      <a:pt x="174" y="9"/>
                    </a:lnTo>
                    <a:lnTo>
                      <a:pt x="175" y="10"/>
                    </a:lnTo>
                    <a:lnTo>
                      <a:pt x="175" y="9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6" y="11"/>
                    </a:lnTo>
                    <a:lnTo>
                      <a:pt x="176" y="11"/>
                    </a:lnTo>
                    <a:lnTo>
                      <a:pt x="176" y="11"/>
                    </a:lnTo>
                    <a:lnTo>
                      <a:pt x="176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7" y="11"/>
                    </a:lnTo>
                    <a:lnTo>
                      <a:pt x="177" y="11"/>
                    </a:lnTo>
                    <a:lnTo>
                      <a:pt x="177" y="11"/>
                    </a:lnTo>
                    <a:lnTo>
                      <a:pt x="177" y="12"/>
                    </a:lnTo>
                    <a:lnTo>
                      <a:pt x="177" y="11"/>
                    </a:lnTo>
                    <a:lnTo>
                      <a:pt x="178" y="11"/>
                    </a:lnTo>
                    <a:lnTo>
                      <a:pt x="178" y="11"/>
                    </a:lnTo>
                    <a:lnTo>
                      <a:pt x="179" y="11"/>
                    </a:lnTo>
                    <a:lnTo>
                      <a:pt x="179" y="11"/>
                    </a:lnTo>
                    <a:lnTo>
                      <a:pt x="179" y="12"/>
                    </a:lnTo>
                    <a:lnTo>
                      <a:pt x="179" y="12"/>
                    </a:lnTo>
                    <a:lnTo>
                      <a:pt x="179" y="12"/>
                    </a:lnTo>
                    <a:lnTo>
                      <a:pt x="180" y="13"/>
                    </a:lnTo>
                    <a:lnTo>
                      <a:pt x="180" y="13"/>
                    </a:lnTo>
                    <a:lnTo>
                      <a:pt x="180" y="14"/>
                    </a:lnTo>
                    <a:lnTo>
                      <a:pt x="180" y="13"/>
                    </a:lnTo>
                    <a:lnTo>
                      <a:pt x="180" y="13"/>
                    </a:lnTo>
                    <a:lnTo>
                      <a:pt x="181" y="13"/>
                    </a:lnTo>
                    <a:lnTo>
                      <a:pt x="181" y="14"/>
                    </a:lnTo>
                    <a:lnTo>
                      <a:pt x="181" y="14"/>
                    </a:lnTo>
                    <a:lnTo>
                      <a:pt x="181" y="13"/>
                    </a:lnTo>
                    <a:lnTo>
                      <a:pt x="182" y="13"/>
                    </a:lnTo>
                    <a:lnTo>
                      <a:pt x="182" y="13"/>
                    </a:lnTo>
                    <a:lnTo>
                      <a:pt x="183" y="14"/>
                    </a:lnTo>
                    <a:lnTo>
                      <a:pt x="183" y="14"/>
                    </a:lnTo>
                    <a:lnTo>
                      <a:pt x="183" y="14"/>
                    </a:lnTo>
                    <a:lnTo>
                      <a:pt x="184" y="14"/>
                    </a:lnTo>
                    <a:lnTo>
                      <a:pt x="184" y="14"/>
                    </a:lnTo>
                    <a:lnTo>
                      <a:pt x="185" y="15"/>
                    </a:lnTo>
                    <a:lnTo>
                      <a:pt x="185" y="15"/>
                    </a:lnTo>
                    <a:lnTo>
                      <a:pt x="185" y="15"/>
                    </a:lnTo>
                    <a:lnTo>
                      <a:pt x="185" y="15"/>
                    </a:lnTo>
                    <a:lnTo>
                      <a:pt x="185" y="15"/>
                    </a:lnTo>
                    <a:lnTo>
                      <a:pt x="186" y="14"/>
                    </a:lnTo>
                    <a:lnTo>
                      <a:pt x="186" y="15"/>
                    </a:lnTo>
                    <a:lnTo>
                      <a:pt x="186" y="15"/>
                    </a:lnTo>
                    <a:lnTo>
                      <a:pt x="186" y="15"/>
                    </a:lnTo>
                    <a:lnTo>
                      <a:pt x="186" y="16"/>
                    </a:lnTo>
                    <a:lnTo>
                      <a:pt x="186" y="15"/>
                    </a:lnTo>
                    <a:lnTo>
                      <a:pt x="187" y="15"/>
                    </a:lnTo>
                    <a:lnTo>
                      <a:pt x="187" y="15"/>
                    </a:lnTo>
                    <a:lnTo>
                      <a:pt x="187" y="14"/>
                    </a:lnTo>
                    <a:lnTo>
                      <a:pt x="187" y="14"/>
                    </a:lnTo>
                    <a:lnTo>
                      <a:pt x="187" y="15"/>
                    </a:lnTo>
                    <a:lnTo>
                      <a:pt x="188" y="15"/>
                    </a:lnTo>
                    <a:lnTo>
                      <a:pt x="188" y="15"/>
                    </a:lnTo>
                    <a:lnTo>
                      <a:pt x="188" y="15"/>
                    </a:lnTo>
                    <a:lnTo>
                      <a:pt x="188" y="15"/>
                    </a:lnTo>
                    <a:lnTo>
                      <a:pt x="188" y="14"/>
                    </a:lnTo>
                    <a:lnTo>
                      <a:pt x="188" y="14"/>
                    </a:lnTo>
                    <a:lnTo>
                      <a:pt x="188" y="14"/>
                    </a:lnTo>
                    <a:lnTo>
                      <a:pt x="188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5"/>
                    </a:lnTo>
                    <a:lnTo>
                      <a:pt x="190" y="15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0" y="16"/>
                    </a:lnTo>
                    <a:lnTo>
                      <a:pt x="191" y="16"/>
                    </a:lnTo>
                    <a:lnTo>
                      <a:pt x="191" y="16"/>
                    </a:lnTo>
                    <a:lnTo>
                      <a:pt x="191" y="16"/>
                    </a:lnTo>
                    <a:lnTo>
                      <a:pt x="191" y="15"/>
                    </a:lnTo>
                    <a:lnTo>
                      <a:pt x="191" y="15"/>
                    </a:lnTo>
                    <a:lnTo>
                      <a:pt x="191" y="15"/>
                    </a:lnTo>
                    <a:lnTo>
                      <a:pt x="191" y="15"/>
                    </a:lnTo>
                    <a:lnTo>
                      <a:pt x="191" y="14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1" y="15"/>
                    </a:lnTo>
                    <a:lnTo>
                      <a:pt x="191" y="16"/>
                    </a:lnTo>
                    <a:lnTo>
                      <a:pt x="192" y="16"/>
                    </a:lnTo>
                    <a:lnTo>
                      <a:pt x="193" y="17"/>
                    </a:lnTo>
                    <a:lnTo>
                      <a:pt x="193" y="17"/>
                    </a:lnTo>
                    <a:lnTo>
                      <a:pt x="193" y="16"/>
                    </a:lnTo>
                    <a:lnTo>
                      <a:pt x="193" y="16"/>
                    </a:lnTo>
                    <a:lnTo>
                      <a:pt x="194" y="17"/>
                    </a:lnTo>
                    <a:lnTo>
                      <a:pt x="194" y="17"/>
                    </a:lnTo>
                    <a:lnTo>
                      <a:pt x="194" y="17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5" y="17"/>
                    </a:lnTo>
                    <a:lnTo>
                      <a:pt x="195" y="17"/>
                    </a:lnTo>
                    <a:lnTo>
                      <a:pt x="195" y="18"/>
                    </a:lnTo>
                    <a:lnTo>
                      <a:pt x="195" y="18"/>
                    </a:lnTo>
                    <a:lnTo>
                      <a:pt x="195" y="18"/>
                    </a:lnTo>
                    <a:lnTo>
                      <a:pt x="195" y="19"/>
                    </a:lnTo>
                    <a:lnTo>
                      <a:pt x="195" y="19"/>
                    </a:lnTo>
                    <a:lnTo>
                      <a:pt x="195" y="19"/>
                    </a:lnTo>
                    <a:lnTo>
                      <a:pt x="195" y="19"/>
                    </a:lnTo>
                    <a:lnTo>
                      <a:pt x="195" y="19"/>
                    </a:lnTo>
                    <a:lnTo>
                      <a:pt x="195" y="19"/>
                    </a:lnTo>
                    <a:lnTo>
                      <a:pt x="195" y="20"/>
                    </a:lnTo>
                    <a:lnTo>
                      <a:pt x="195" y="20"/>
                    </a:lnTo>
                    <a:lnTo>
                      <a:pt x="195" y="20"/>
                    </a:lnTo>
                    <a:lnTo>
                      <a:pt x="195" y="21"/>
                    </a:lnTo>
                    <a:lnTo>
                      <a:pt x="195" y="21"/>
                    </a:lnTo>
                    <a:lnTo>
                      <a:pt x="195" y="21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5" y="21"/>
                    </a:lnTo>
                    <a:lnTo>
                      <a:pt x="196" y="22"/>
                    </a:lnTo>
                    <a:lnTo>
                      <a:pt x="196" y="22"/>
                    </a:lnTo>
                    <a:lnTo>
                      <a:pt x="196" y="22"/>
                    </a:lnTo>
                    <a:lnTo>
                      <a:pt x="196" y="22"/>
                    </a:lnTo>
                    <a:lnTo>
                      <a:pt x="197" y="23"/>
                    </a:lnTo>
                    <a:lnTo>
                      <a:pt x="197" y="22"/>
                    </a:lnTo>
                    <a:lnTo>
                      <a:pt x="197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8" y="23"/>
                    </a:lnTo>
                    <a:lnTo>
                      <a:pt x="197" y="23"/>
                    </a:lnTo>
                    <a:lnTo>
                      <a:pt x="197" y="23"/>
                    </a:lnTo>
                    <a:lnTo>
                      <a:pt x="197" y="24"/>
                    </a:lnTo>
                    <a:lnTo>
                      <a:pt x="198" y="24"/>
                    </a:lnTo>
                    <a:lnTo>
                      <a:pt x="198" y="24"/>
                    </a:lnTo>
                    <a:lnTo>
                      <a:pt x="198" y="24"/>
                    </a:lnTo>
                    <a:lnTo>
                      <a:pt x="198" y="24"/>
                    </a:lnTo>
                    <a:lnTo>
                      <a:pt x="198" y="24"/>
                    </a:lnTo>
                    <a:lnTo>
                      <a:pt x="198" y="24"/>
                    </a:lnTo>
                    <a:lnTo>
                      <a:pt x="198" y="25"/>
                    </a:lnTo>
                    <a:lnTo>
                      <a:pt x="198" y="25"/>
                    </a:lnTo>
                    <a:lnTo>
                      <a:pt x="199" y="25"/>
                    </a:lnTo>
                    <a:lnTo>
                      <a:pt x="199" y="25"/>
                    </a:lnTo>
                    <a:lnTo>
                      <a:pt x="199" y="25"/>
                    </a:lnTo>
                    <a:lnTo>
                      <a:pt x="200" y="25"/>
                    </a:lnTo>
                    <a:lnTo>
                      <a:pt x="199" y="26"/>
                    </a:lnTo>
                    <a:lnTo>
                      <a:pt x="199" y="26"/>
                    </a:lnTo>
                    <a:lnTo>
                      <a:pt x="200" y="26"/>
                    </a:lnTo>
                    <a:lnTo>
                      <a:pt x="200" y="26"/>
                    </a:lnTo>
                    <a:lnTo>
                      <a:pt x="200" y="26"/>
                    </a:lnTo>
                    <a:lnTo>
                      <a:pt x="200" y="26"/>
                    </a:lnTo>
                    <a:lnTo>
                      <a:pt x="201" y="26"/>
                    </a:lnTo>
                    <a:lnTo>
                      <a:pt x="201" y="26"/>
                    </a:lnTo>
                    <a:lnTo>
                      <a:pt x="201" y="26"/>
                    </a:lnTo>
                    <a:lnTo>
                      <a:pt x="201" y="26"/>
                    </a:lnTo>
                    <a:lnTo>
                      <a:pt x="201" y="26"/>
                    </a:lnTo>
                    <a:lnTo>
                      <a:pt x="201" y="26"/>
                    </a:lnTo>
                    <a:lnTo>
                      <a:pt x="201" y="26"/>
                    </a:lnTo>
                    <a:lnTo>
                      <a:pt x="202" y="26"/>
                    </a:lnTo>
                    <a:lnTo>
                      <a:pt x="202" y="26"/>
                    </a:lnTo>
                    <a:lnTo>
                      <a:pt x="202" y="26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4" y="26"/>
                    </a:lnTo>
                    <a:lnTo>
                      <a:pt x="204" y="27"/>
                    </a:lnTo>
                    <a:lnTo>
                      <a:pt x="204" y="27"/>
                    </a:lnTo>
                    <a:lnTo>
                      <a:pt x="204" y="27"/>
                    </a:lnTo>
                    <a:lnTo>
                      <a:pt x="204" y="27"/>
                    </a:lnTo>
                    <a:lnTo>
                      <a:pt x="205" y="27"/>
                    </a:lnTo>
                    <a:lnTo>
                      <a:pt x="205" y="28"/>
                    </a:lnTo>
                    <a:lnTo>
                      <a:pt x="205" y="28"/>
                    </a:lnTo>
                    <a:lnTo>
                      <a:pt x="205" y="28"/>
                    </a:lnTo>
                    <a:lnTo>
                      <a:pt x="205" y="28"/>
                    </a:lnTo>
                    <a:lnTo>
                      <a:pt x="206" y="28"/>
                    </a:lnTo>
                    <a:lnTo>
                      <a:pt x="206" y="28"/>
                    </a:lnTo>
                    <a:lnTo>
                      <a:pt x="207" y="28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29"/>
                    </a:lnTo>
                    <a:lnTo>
                      <a:pt x="207" y="29"/>
                    </a:lnTo>
                    <a:lnTo>
                      <a:pt x="207" y="29"/>
                    </a:lnTo>
                    <a:lnTo>
                      <a:pt x="208" y="29"/>
                    </a:lnTo>
                    <a:lnTo>
                      <a:pt x="209" y="29"/>
                    </a:lnTo>
                    <a:lnTo>
                      <a:pt x="209" y="29"/>
                    </a:lnTo>
                    <a:lnTo>
                      <a:pt x="209" y="29"/>
                    </a:lnTo>
                    <a:lnTo>
                      <a:pt x="209" y="29"/>
                    </a:lnTo>
                    <a:lnTo>
                      <a:pt x="209" y="29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9"/>
                    </a:lnTo>
                    <a:lnTo>
                      <a:pt x="211" y="29"/>
                    </a:lnTo>
                    <a:lnTo>
                      <a:pt x="211" y="29"/>
                    </a:lnTo>
                    <a:lnTo>
                      <a:pt x="211" y="30"/>
                    </a:lnTo>
                    <a:lnTo>
                      <a:pt x="212" y="30"/>
                    </a:lnTo>
                    <a:lnTo>
                      <a:pt x="212" y="30"/>
                    </a:lnTo>
                    <a:lnTo>
                      <a:pt x="212" y="30"/>
                    </a:lnTo>
                    <a:lnTo>
                      <a:pt x="212" y="31"/>
                    </a:lnTo>
                    <a:lnTo>
                      <a:pt x="212" y="31"/>
                    </a:lnTo>
                    <a:lnTo>
                      <a:pt x="212" y="31"/>
                    </a:lnTo>
                    <a:lnTo>
                      <a:pt x="212" y="31"/>
                    </a:lnTo>
                    <a:lnTo>
                      <a:pt x="212" y="31"/>
                    </a:lnTo>
                    <a:lnTo>
                      <a:pt x="213" y="31"/>
                    </a:lnTo>
                    <a:lnTo>
                      <a:pt x="213" y="31"/>
                    </a:lnTo>
                    <a:lnTo>
                      <a:pt x="213" y="31"/>
                    </a:lnTo>
                    <a:lnTo>
                      <a:pt x="214" y="31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1"/>
                    </a:lnTo>
                    <a:lnTo>
                      <a:pt x="214" y="31"/>
                    </a:lnTo>
                    <a:lnTo>
                      <a:pt x="214" y="31"/>
                    </a:lnTo>
                    <a:lnTo>
                      <a:pt x="214" y="31"/>
                    </a:lnTo>
                    <a:lnTo>
                      <a:pt x="215" y="31"/>
                    </a:lnTo>
                    <a:lnTo>
                      <a:pt x="215" y="31"/>
                    </a:lnTo>
                    <a:lnTo>
                      <a:pt x="215" y="31"/>
                    </a:lnTo>
                    <a:lnTo>
                      <a:pt x="215" y="31"/>
                    </a:lnTo>
                    <a:lnTo>
                      <a:pt x="216" y="31"/>
                    </a:lnTo>
                    <a:lnTo>
                      <a:pt x="216" y="31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1"/>
                    </a:lnTo>
                    <a:lnTo>
                      <a:pt x="216" y="32"/>
                    </a:lnTo>
                    <a:lnTo>
                      <a:pt x="217" y="32"/>
                    </a:lnTo>
                    <a:lnTo>
                      <a:pt x="217" y="32"/>
                    </a:lnTo>
                    <a:lnTo>
                      <a:pt x="217" y="32"/>
                    </a:lnTo>
                    <a:lnTo>
                      <a:pt x="217" y="32"/>
                    </a:lnTo>
                    <a:lnTo>
                      <a:pt x="217" y="32"/>
                    </a:lnTo>
                    <a:lnTo>
                      <a:pt x="217" y="32"/>
                    </a:lnTo>
                    <a:lnTo>
                      <a:pt x="217" y="33"/>
                    </a:lnTo>
                    <a:lnTo>
                      <a:pt x="218" y="33"/>
                    </a:lnTo>
                    <a:lnTo>
                      <a:pt x="218" y="33"/>
                    </a:lnTo>
                    <a:lnTo>
                      <a:pt x="218" y="32"/>
                    </a:lnTo>
                    <a:lnTo>
                      <a:pt x="218" y="32"/>
                    </a:lnTo>
                    <a:lnTo>
                      <a:pt x="218" y="32"/>
                    </a:lnTo>
                    <a:lnTo>
                      <a:pt x="218" y="32"/>
                    </a:lnTo>
                    <a:lnTo>
                      <a:pt x="218" y="33"/>
                    </a:lnTo>
                    <a:lnTo>
                      <a:pt x="219" y="33"/>
                    </a:lnTo>
                    <a:lnTo>
                      <a:pt x="219" y="33"/>
                    </a:lnTo>
                    <a:lnTo>
                      <a:pt x="218" y="33"/>
                    </a:lnTo>
                    <a:lnTo>
                      <a:pt x="218" y="33"/>
                    </a:lnTo>
                    <a:lnTo>
                      <a:pt x="219" y="33"/>
                    </a:lnTo>
                    <a:lnTo>
                      <a:pt x="219" y="34"/>
                    </a:lnTo>
                    <a:lnTo>
                      <a:pt x="219" y="34"/>
                    </a:lnTo>
                    <a:lnTo>
                      <a:pt x="219" y="34"/>
                    </a:lnTo>
                    <a:lnTo>
                      <a:pt x="219" y="34"/>
                    </a:lnTo>
                    <a:lnTo>
                      <a:pt x="219" y="34"/>
                    </a:lnTo>
                    <a:lnTo>
                      <a:pt x="219" y="34"/>
                    </a:lnTo>
                    <a:lnTo>
                      <a:pt x="220" y="34"/>
                    </a:lnTo>
                    <a:lnTo>
                      <a:pt x="220" y="34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6"/>
                    </a:lnTo>
                    <a:lnTo>
                      <a:pt x="220" y="36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6"/>
                    </a:lnTo>
                    <a:lnTo>
                      <a:pt x="220" y="36"/>
                    </a:lnTo>
                    <a:lnTo>
                      <a:pt x="221" y="36"/>
                    </a:lnTo>
                    <a:lnTo>
                      <a:pt x="221" y="35"/>
                    </a:lnTo>
                    <a:lnTo>
                      <a:pt x="221" y="36"/>
                    </a:lnTo>
                    <a:lnTo>
                      <a:pt x="221" y="35"/>
                    </a:lnTo>
                    <a:lnTo>
                      <a:pt x="221" y="36"/>
                    </a:lnTo>
                    <a:lnTo>
                      <a:pt x="221" y="36"/>
                    </a:lnTo>
                    <a:lnTo>
                      <a:pt x="221" y="36"/>
                    </a:lnTo>
                    <a:lnTo>
                      <a:pt x="221" y="36"/>
                    </a:lnTo>
                    <a:lnTo>
                      <a:pt x="222" y="36"/>
                    </a:lnTo>
                    <a:lnTo>
                      <a:pt x="222" y="36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1" y="36"/>
                    </a:lnTo>
                    <a:lnTo>
                      <a:pt x="222" y="36"/>
                    </a:lnTo>
                    <a:lnTo>
                      <a:pt x="222" y="37"/>
                    </a:lnTo>
                    <a:lnTo>
                      <a:pt x="223" y="37"/>
                    </a:lnTo>
                    <a:lnTo>
                      <a:pt x="223" y="37"/>
                    </a:lnTo>
                    <a:lnTo>
                      <a:pt x="223" y="37"/>
                    </a:lnTo>
                    <a:lnTo>
                      <a:pt x="223" y="37"/>
                    </a:lnTo>
                    <a:lnTo>
                      <a:pt x="224" y="37"/>
                    </a:lnTo>
                    <a:lnTo>
                      <a:pt x="224" y="37"/>
                    </a:lnTo>
                    <a:lnTo>
                      <a:pt x="224" y="38"/>
                    </a:lnTo>
                    <a:lnTo>
                      <a:pt x="224" y="38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8"/>
                    </a:lnTo>
                    <a:lnTo>
                      <a:pt x="225" y="38"/>
                    </a:lnTo>
                    <a:lnTo>
                      <a:pt x="225" y="38"/>
                    </a:lnTo>
                    <a:lnTo>
                      <a:pt x="225" y="38"/>
                    </a:lnTo>
                    <a:lnTo>
                      <a:pt x="225" y="38"/>
                    </a:lnTo>
                    <a:lnTo>
                      <a:pt x="225" y="39"/>
                    </a:lnTo>
                    <a:lnTo>
                      <a:pt x="226" y="38"/>
                    </a:lnTo>
                    <a:lnTo>
                      <a:pt x="226" y="39"/>
                    </a:lnTo>
                    <a:lnTo>
                      <a:pt x="225" y="39"/>
                    </a:lnTo>
                    <a:lnTo>
                      <a:pt x="225" y="39"/>
                    </a:lnTo>
                    <a:lnTo>
                      <a:pt x="226" y="39"/>
                    </a:lnTo>
                    <a:lnTo>
                      <a:pt x="226" y="39"/>
                    </a:lnTo>
                    <a:lnTo>
                      <a:pt x="226" y="39"/>
                    </a:lnTo>
                    <a:lnTo>
                      <a:pt x="226" y="39"/>
                    </a:lnTo>
                    <a:lnTo>
                      <a:pt x="227" y="39"/>
                    </a:lnTo>
                    <a:lnTo>
                      <a:pt x="227" y="39"/>
                    </a:lnTo>
                    <a:lnTo>
                      <a:pt x="228" y="39"/>
                    </a:lnTo>
                    <a:lnTo>
                      <a:pt x="227" y="39"/>
                    </a:lnTo>
                    <a:lnTo>
                      <a:pt x="228" y="39"/>
                    </a:lnTo>
                    <a:lnTo>
                      <a:pt x="228" y="40"/>
                    </a:lnTo>
                    <a:lnTo>
                      <a:pt x="229" y="40"/>
                    </a:lnTo>
                    <a:lnTo>
                      <a:pt x="229" y="40"/>
                    </a:lnTo>
                    <a:lnTo>
                      <a:pt x="229" y="40"/>
                    </a:lnTo>
                    <a:lnTo>
                      <a:pt x="230" y="40"/>
                    </a:lnTo>
                    <a:lnTo>
                      <a:pt x="230" y="39"/>
                    </a:lnTo>
                    <a:lnTo>
                      <a:pt x="230" y="39"/>
                    </a:lnTo>
                    <a:lnTo>
                      <a:pt x="230" y="38"/>
                    </a:lnTo>
                    <a:lnTo>
                      <a:pt x="230" y="38"/>
                    </a:lnTo>
                    <a:lnTo>
                      <a:pt x="230" y="38"/>
                    </a:lnTo>
                    <a:lnTo>
                      <a:pt x="231" y="38"/>
                    </a:lnTo>
                    <a:lnTo>
                      <a:pt x="231" y="38"/>
                    </a:lnTo>
                    <a:lnTo>
                      <a:pt x="231" y="38"/>
                    </a:lnTo>
                    <a:lnTo>
                      <a:pt x="231" y="39"/>
                    </a:lnTo>
                    <a:lnTo>
                      <a:pt x="231" y="39"/>
                    </a:lnTo>
                    <a:lnTo>
                      <a:pt x="232" y="39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38"/>
                    </a:lnTo>
                    <a:lnTo>
                      <a:pt x="233" y="39"/>
                    </a:lnTo>
                    <a:lnTo>
                      <a:pt x="233" y="39"/>
                    </a:lnTo>
                    <a:lnTo>
                      <a:pt x="233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9"/>
                    </a:lnTo>
                    <a:lnTo>
                      <a:pt x="234" y="39"/>
                    </a:lnTo>
                    <a:lnTo>
                      <a:pt x="234" y="39"/>
                    </a:lnTo>
                    <a:lnTo>
                      <a:pt x="234" y="39"/>
                    </a:lnTo>
                    <a:lnTo>
                      <a:pt x="234" y="39"/>
                    </a:lnTo>
                    <a:lnTo>
                      <a:pt x="235" y="39"/>
                    </a:lnTo>
                    <a:lnTo>
                      <a:pt x="235" y="39"/>
                    </a:lnTo>
                    <a:lnTo>
                      <a:pt x="235" y="39"/>
                    </a:lnTo>
                    <a:lnTo>
                      <a:pt x="236" y="39"/>
                    </a:lnTo>
                    <a:lnTo>
                      <a:pt x="236" y="39"/>
                    </a:lnTo>
                    <a:lnTo>
                      <a:pt x="236" y="39"/>
                    </a:lnTo>
                    <a:lnTo>
                      <a:pt x="236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9"/>
                    </a:lnTo>
                    <a:lnTo>
                      <a:pt x="237" y="38"/>
                    </a:lnTo>
                    <a:lnTo>
                      <a:pt x="238" y="39"/>
                    </a:lnTo>
                    <a:lnTo>
                      <a:pt x="238" y="39"/>
                    </a:lnTo>
                    <a:lnTo>
                      <a:pt x="238" y="39"/>
                    </a:lnTo>
                    <a:lnTo>
                      <a:pt x="238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8"/>
                    </a:lnTo>
                    <a:lnTo>
                      <a:pt x="239" y="38"/>
                    </a:lnTo>
                    <a:lnTo>
                      <a:pt x="239" y="38"/>
                    </a:lnTo>
                    <a:lnTo>
                      <a:pt x="240" y="38"/>
                    </a:lnTo>
                    <a:lnTo>
                      <a:pt x="240" y="39"/>
                    </a:lnTo>
                    <a:lnTo>
                      <a:pt x="240" y="39"/>
                    </a:lnTo>
                    <a:lnTo>
                      <a:pt x="240" y="38"/>
                    </a:lnTo>
                    <a:lnTo>
                      <a:pt x="240" y="38"/>
                    </a:lnTo>
                    <a:lnTo>
                      <a:pt x="240" y="38"/>
                    </a:lnTo>
                    <a:lnTo>
                      <a:pt x="240" y="38"/>
                    </a:lnTo>
                    <a:lnTo>
                      <a:pt x="240" y="38"/>
                    </a:lnTo>
                    <a:lnTo>
                      <a:pt x="240" y="38"/>
                    </a:lnTo>
                    <a:lnTo>
                      <a:pt x="240" y="38"/>
                    </a:lnTo>
                    <a:lnTo>
                      <a:pt x="240" y="38"/>
                    </a:lnTo>
                    <a:lnTo>
                      <a:pt x="241" y="38"/>
                    </a:lnTo>
                    <a:lnTo>
                      <a:pt x="241" y="38"/>
                    </a:lnTo>
                    <a:lnTo>
                      <a:pt x="241" y="37"/>
                    </a:lnTo>
                    <a:lnTo>
                      <a:pt x="241" y="37"/>
                    </a:lnTo>
                    <a:lnTo>
                      <a:pt x="241" y="38"/>
                    </a:lnTo>
                    <a:lnTo>
                      <a:pt x="241" y="38"/>
                    </a:lnTo>
                    <a:lnTo>
                      <a:pt x="242" y="37"/>
                    </a:lnTo>
                    <a:lnTo>
                      <a:pt x="242" y="37"/>
                    </a:lnTo>
                    <a:lnTo>
                      <a:pt x="242" y="37"/>
                    </a:lnTo>
                    <a:lnTo>
                      <a:pt x="242" y="37"/>
                    </a:lnTo>
                    <a:lnTo>
                      <a:pt x="242" y="37"/>
                    </a:lnTo>
                    <a:lnTo>
                      <a:pt x="243" y="37"/>
                    </a:lnTo>
                    <a:lnTo>
                      <a:pt x="243" y="37"/>
                    </a:lnTo>
                    <a:lnTo>
                      <a:pt x="243" y="37"/>
                    </a:lnTo>
                    <a:lnTo>
                      <a:pt x="244" y="37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5" y="37"/>
                    </a:lnTo>
                    <a:lnTo>
                      <a:pt x="245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6" y="37"/>
                    </a:lnTo>
                    <a:lnTo>
                      <a:pt x="246" y="38"/>
                    </a:lnTo>
                    <a:lnTo>
                      <a:pt x="246" y="38"/>
                    </a:lnTo>
                    <a:lnTo>
                      <a:pt x="246" y="38"/>
                    </a:lnTo>
                    <a:lnTo>
                      <a:pt x="247" y="38"/>
                    </a:lnTo>
                    <a:lnTo>
                      <a:pt x="247" y="38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8"/>
                    </a:lnTo>
                    <a:lnTo>
                      <a:pt x="249" y="38"/>
                    </a:lnTo>
                    <a:lnTo>
                      <a:pt x="249" y="38"/>
                    </a:lnTo>
                    <a:lnTo>
                      <a:pt x="249" y="37"/>
                    </a:lnTo>
                    <a:lnTo>
                      <a:pt x="250" y="38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52" y="37"/>
                    </a:lnTo>
                    <a:lnTo>
                      <a:pt x="252" y="36"/>
                    </a:lnTo>
                    <a:lnTo>
                      <a:pt x="252" y="36"/>
                    </a:lnTo>
                    <a:lnTo>
                      <a:pt x="253" y="36"/>
                    </a:lnTo>
                    <a:lnTo>
                      <a:pt x="253" y="35"/>
                    </a:lnTo>
                    <a:lnTo>
                      <a:pt x="253" y="35"/>
                    </a:lnTo>
                    <a:lnTo>
                      <a:pt x="254" y="35"/>
                    </a:lnTo>
                    <a:lnTo>
                      <a:pt x="254" y="35"/>
                    </a:lnTo>
                    <a:lnTo>
                      <a:pt x="254" y="35"/>
                    </a:lnTo>
                    <a:lnTo>
                      <a:pt x="255" y="35"/>
                    </a:lnTo>
                    <a:lnTo>
                      <a:pt x="255" y="34"/>
                    </a:lnTo>
                    <a:lnTo>
                      <a:pt x="256" y="34"/>
                    </a:lnTo>
                    <a:lnTo>
                      <a:pt x="256" y="34"/>
                    </a:lnTo>
                    <a:lnTo>
                      <a:pt x="256" y="34"/>
                    </a:lnTo>
                    <a:lnTo>
                      <a:pt x="256" y="34"/>
                    </a:lnTo>
                    <a:lnTo>
                      <a:pt x="257" y="34"/>
                    </a:lnTo>
                    <a:lnTo>
                      <a:pt x="257" y="33"/>
                    </a:lnTo>
                    <a:lnTo>
                      <a:pt x="256" y="34"/>
                    </a:lnTo>
                    <a:lnTo>
                      <a:pt x="256" y="33"/>
                    </a:lnTo>
                    <a:lnTo>
                      <a:pt x="257" y="32"/>
                    </a:lnTo>
                    <a:lnTo>
                      <a:pt x="257" y="32"/>
                    </a:lnTo>
                    <a:lnTo>
                      <a:pt x="257" y="31"/>
                    </a:lnTo>
                    <a:lnTo>
                      <a:pt x="257" y="31"/>
                    </a:lnTo>
                    <a:lnTo>
                      <a:pt x="257" y="31"/>
                    </a:lnTo>
                    <a:lnTo>
                      <a:pt x="257" y="31"/>
                    </a:lnTo>
                    <a:lnTo>
                      <a:pt x="257" y="31"/>
                    </a:lnTo>
                    <a:lnTo>
                      <a:pt x="257" y="30"/>
                    </a:lnTo>
                    <a:lnTo>
                      <a:pt x="258" y="31"/>
                    </a:lnTo>
                    <a:lnTo>
                      <a:pt x="258" y="30"/>
                    </a:lnTo>
                    <a:lnTo>
                      <a:pt x="258" y="30"/>
                    </a:lnTo>
                    <a:lnTo>
                      <a:pt x="259" y="30"/>
                    </a:lnTo>
                    <a:lnTo>
                      <a:pt x="259" y="30"/>
                    </a:lnTo>
                    <a:lnTo>
                      <a:pt x="259" y="30"/>
                    </a:lnTo>
                    <a:lnTo>
                      <a:pt x="259" y="30"/>
                    </a:lnTo>
                    <a:lnTo>
                      <a:pt x="260" y="30"/>
                    </a:lnTo>
                    <a:lnTo>
                      <a:pt x="260" y="30"/>
                    </a:lnTo>
                    <a:lnTo>
                      <a:pt x="261" y="30"/>
                    </a:lnTo>
                    <a:lnTo>
                      <a:pt x="261" y="29"/>
                    </a:lnTo>
                    <a:lnTo>
                      <a:pt x="261" y="29"/>
                    </a:lnTo>
                    <a:lnTo>
                      <a:pt x="261" y="29"/>
                    </a:lnTo>
                    <a:lnTo>
                      <a:pt x="262" y="29"/>
                    </a:lnTo>
                    <a:lnTo>
                      <a:pt x="262" y="30"/>
                    </a:lnTo>
                    <a:lnTo>
                      <a:pt x="262" y="30"/>
                    </a:lnTo>
                    <a:lnTo>
                      <a:pt x="262" y="29"/>
                    </a:lnTo>
                    <a:lnTo>
                      <a:pt x="263" y="29"/>
                    </a:lnTo>
                    <a:lnTo>
                      <a:pt x="263" y="29"/>
                    </a:lnTo>
                    <a:lnTo>
                      <a:pt x="263" y="29"/>
                    </a:lnTo>
                    <a:lnTo>
                      <a:pt x="263" y="29"/>
                    </a:lnTo>
                    <a:lnTo>
                      <a:pt x="264" y="29"/>
                    </a:lnTo>
                    <a:lnTo>
                      <a:pt x="264" y="29"/>
                    </a:lnTo>
                    <a:lnTo>
                      <a:pt x="264" y="29"/>
                    </a:lnTo>
                    <a:lnTo>
                      <a:pt x="264" y="29"/>
                    </a:lnTo>
                    <a:lnTo>
                      <a:pt x="264" y="29"/>
                    </a:lnTo>
                    <a:lnTo>
                      <a:pt x="264" y="28"/>
                    </a:lnTo>
                    <a:lnTo>
                      <a:pt x="264" y="28"/>
                    </a:lnTo>
                    <a:lnTo>
                      <a:pt x="264" y="29"/>
                    </a:lnTo>
                    <a:lnTo>
                      <a:pt x="265" y="29"/>
                    </a:lnTo>
                    <a:lnTo>
                      <a:pt x="265" y="28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7" y="28"/>
                    </a:lnTo>
                    <a:lnTo>
                      <a:pt x="267" y="29"/>
                    </a:lnTo>
                    <a:lnTo>
                      <a:pt x="267" y="28"/>
                    </a:lnTo>
                    <a:lnTo>
                      <a:pt x="268" y="28"/>
                    </a:lnTo>
                    <a:lnTo>
                      <a:pt x="269" y="28"/>
                    </a:lnTo>
                    <a:lnTo>
                      <a:pt x="269" y="28"/>
                    </a:lnTo>
                    <a:lnTo>
                      <a:pt x="269" y="27"/>
                    </a:lnTo>
                    <a:lnTo>
                      <a:pt x="270" y="27"/>
                    </a:lnTo>
                    <a:lnTo>
                      <a:pt x="270" y="27"/>
                    </a:lnTo>
                    <a:lnTo>
                      <a:pt x="270" y="27"/>
                    </a:lnTo>
                    <a:lnTo>
                      <a:pt x="270" y="27"/>
                    </a:lnTo>
                    <a:lnTo>
                      <a:pt x="270" y="27"/>
                    </a:lnTo>
                    <a:lnTo>
                      <a:pt x="271" y="27"/>
                    </a:lnTo>
                    <a:lnTo>
                      <a:pt x="271" y="27"/>
                    </a:lnTo>
                    <a:lnTo>
                      <a:pt x="271" y="27"/>
                    </a:lnTo>
                    <a:lnTo>
                      <a:pt x="271" y="28"/>
                    </a:lnTo>
                    <a:lnTo>
                      <a:pt x="271" y="28"/>
                    </a:lnTo>
                    <a:lnTo>
                      <a:pt x="271" y="28"/>
                    </a:lnTo>
                    <a:lnTo>
                      <a:pt x="271" y="28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8"/>
                    </a:lnTo>
                    <a:lnTo>
                      <a:pt x="273" y="28"/>
                    </a:lnTo>
                    <a:lnTo>
                      <a:pt x="273" y="28"/>
                    </a:lnTo>
                    <a:lnTo>
                      <a:pt x="273" y="28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5" y="28"/>
                    </a:lnTo>
                    <a:lnTo>
                      <a:pt x="275" y="28"/>
                    </a:lnTo>
                    <a:lnTo>
                      <a:pt x="275" y="28"/>
                    </a:lnTo>
                    <a:lnTo>
                      <a:pt x="276" y="28"/>
                    </a:lnTo>
                    <a:lnTo>
                      <a:pt x="276" y="28"/>
                    </a:lnTo>
                    <a:lnTo>
                      <a:pt x="276" y="28"/>
                    </a:lnTo>
                    <a:lnTo>
                      <a:pt x="276" y="28"/>
                    </a:lnTo>
                    <a:lnTo>
                      <a:pt x="276" y="28"/>
                    </a:lnTo>
                    <a:lnTo>
                      <a:pt x="277" y="28"/>
                    </a:lnTo>
                    <a:lnTo>
                      <a:pt x="277" y="29"/>
                    </a:lnTo>
                    <a:lnTo>
                      <a:pt x="277" y="29"/>
                    </a:lnTo>
                    <a:lnTo>
                      <a:pt x="277" y="29"/>
                    </a:lnTo>
                    <a:lnTo>
                      <a:pt x="277" y="29"/>
                    </a:lnTo>
                    <a:lnTo>
                      <a:pt x="277" y="29"/>
                    </a:lnTo>
                    <a:lnTo>
                      <a:pt x="277" y="29"/>
                    </a:lnTo>
                    <a:lnTo>
                      <a:pt x="277" y="29"/>
                    </a:lnTo>
                    <a:lnTo>
                      <a:pt x="278" y="29"/>
                    </a:lnTo>
                    <a:lnTo>
                      <a:pt x="278" y="30"/>
                    </a:lnTo>
                    <a:lnTo>
                      <a:pt x="277" y="30"/>
                    </a:lnTo>
                    <a:lnTo>
                      <a:pt x="278" y="30"/>
                    </a:lnTo>
                    <a:lnTo>
                      <a:pt x="278" y="30"/>
                    </a:lnTo>
                    <a:lnTo>
                      <a:pt x="278" y="30"/>
                    </a:lnTo>
                    <a:lnTo>
                      <a:pt x="277" y="31"/>
                    </a:lnTo>
                    <a:lnTo>
                      <a:pt x="278" y="31"/>
                    </a:lnTo>
                    <a:lnTo>
                      <a:pt x="278" y="32"/>
                    </a:lnTo>
                    <a:lnTo>
                      <a:pt x="278" y="32"/>
                    </a:lnTo>
                    <a:lnTo>
                      <a:pt x="279" y="32"/>
                    </a:lnTo>
                    <a:lnTo>
                      <a:pt x="279" y="32"/>
                    </a:lnTo>
                    <a:lnTo>
                      <a:pt x="280" y="32"/>
                    </a:lnTo>
                    <a:lnTo>
                      <a:pt x="280" y="32"/>
                    </a:lnTo>
                    <a:lnTo>
                      <a:pt x="281" y="32"/>
                    </a:lnTo>
                    <a:lnTo>
                      <a:pt x="281" y="33"/>
                    </a:lnTo>
                    <a:lnTo>
                      <a:pt x="281" y="33"/>
                    </a:lnTo>
                    <a:lnTo>
                      <a:pt x="281" y="33"/>
                    </a:lnTo>
                    <a:lnTo>
                      <a:pt x="282" y="33"/>
                    </a:lnTo>
                    <a:lnTo>
                      <a:pt x="282" y="33"/>
                    </a:lnTo>
                    <a:lnTo>
                      <a:pt x="282" y="33"/>
                    </a:lnTo>
                    <a:lnTo>
                      <a:pt x="282" y="33"/>
                    </a:lnTo>
                    <a:lnTo>
                      <a:pt x="282" y="34"/>
                    </a:lnTo>
                    <a:lnTo>
                      <a:pt x="282" y="34"/>
                    </a:lnTo>
                    <a:lnTo>
                      <a:pt x="282" y="34"/>
                    </a:lnTo>
                    <a:lnTo>
                      <a:pt x="283" y="34"/>
                    </a:lnTo>
                    <a:lnTo>
                      <a:pt x="283" y="34"/>
                    </a:lnTo>
                    <a:lnTo>
                      <a:pt x="283" y="35"/>
                    </a:lnTo>
                    <a:lnTo>
                      <a:pt x="283" y="35"/>
                    </a:lnTo>
                    <a:lnTo>
                      <a:pt x="283" y="35"/>
                    </a:lnTo>
                    <a:lnTo>
                      <a:pt x="284" y="35"/>
                    </a:lnTo>
                    <a:lnTo>
                      <a:pt x="284" y="35"/>
                    </a:lnTo>
                    <a:lnTo>
                      <a:pt x="284" y="35"/>
                    </a:lnTo>
                    <a:lnTo>
                      <a:pt x="284" y="35"/>
                    </a:lnTo>
                    <a:lnTo>
                      <a:pt x="284" y="35"/>
                    </a:lnTo>
                    <a:lnTo>
                      <a:pt x="284" y="35"/>
                    </a:lnTo>
                    <a:lnTo>
                      <a:pt x="284" y="35"/>
                    </a:lnTo>
                    <a:lnTo>
                      <a:pt x="284" y="36"/>
                    </a:lnTo>
                    <a:lnTo>
                      <a:pt x="284" y="36"/>
                    </a:lnTo>
                    <a:lnTo>
                      <a:pt x="284" y="36"/>
                    </a:lnTo>
                    <a:lnTo>
                      <a:pt x="284" y="36"/>
                    </a:lnTo>
                    <a:lnTo>
                      <a:pt x="284" y="36"/>
                    </a:lnTo>
                    <a:lnTo>
                      <a:pt x="284" y="36"/>
                    </a:lnTo>
                    <a:lnTo>
                      <a:pt x="284" y="36"/>
                    </a:lnTo>
                    <a:lnTo>
                      <a:pt x="284" y="37"/>
                    </a:lnTo>
                    <a:lnTo>
                      <a:pt x="285" y="37"/>
                    </a:lnTo>
                    <a:lnTo>
                      <a:pt x="284" y="38"/>
                    </a:lnTo>
                    <a:lnTo>
                      <a:pt x="284" y="38"/>
                    </a:lnTo>
                    <a:lnTo>
                      <a:pt x="284" y="38"/>
                    </a:lnTo>
                    <a:lnTo>
                      <a:pt x="284" y="38"/>
                    </a:lnTo>
                    <a:lnTo>
                      <a:pt x="285" y="38"/>
                    </a:lnTo>
                    <a:lnTo>
                      <a:pt x="285" y="38"/>
                    </a:lnTo>
                    <a:lnTo>
                      <a:pt x="285" y="38"/>
                    </a:lnTo>
                    <a:lnTo>
                      <a:pt x="285" y="38"/>
                    </a:lnTo>
                    <a:lnTo>
                      <a:pt x="285" y="39"/>
                    </a:lnTo>
                    <a:lnTo>
                      <a:pt x="284" y="39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84" y="41"/>
                    </a:lnTo>
                    <a:lnTo>
                      <a:pt x="284" y="41"/>
                    </a:lnTo>
                    <a:lnTo>
                      <a:pt x="285" y="41"/>
                    </a:lnTo>
                    <a:lnTo>
                      <a:pt x="285" y="41"/>
                    </a:lnTo>
                    <a:lnTo>
                      <a:pt x="285" y="41"/>
                    </a:lnTo>
                    <a:lnTo>
                      <a:pt x="285" y="41"/>
                    </a:lnTo>
                    <a:lnTo>
                      <a:pt x="286" y="41"/>
                    </a:lnTo>
                    <a:lnTo>
                      <a:pt x="286" y="41"/>
                    </a:lnTo>
                    <a:lnTo>
                      <a:pt x="286" y="42"/>
                    </a:lnTo>
                    <a:lnTo>
                      <a:pt x="286" y="41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7" y="42"/>
                    </a:lnTo>
                    <a:lnTo>
                      <a:pt x="288" y="42"/>
                    </a:lnTo>
                    <a:lnTo>
                      <a:pt x="288" y="42"/>
                    </a:lnTo>
                    <a:lnTo>
                      <a:pt x="288" y="42"/>
                    </a:lnTo>
                    <a:lnTo>
                      <a:pt x="288" y="42"/>
                    </a:lnTo>
                    <a:lnTo>
                      <a:pt x="289" y="42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89" y="42"/>
                    </a:lnTo>
                    <a:lnTo>
                      <a:pt x="290" y="42"/>
                    </a:lnTo>
                    <a:lnTo>
                      <a:pt x="290" y="43"/>
                    </a:lnTo>
                    <a:lnTo>
                      <a:pt x="290" y="42"/>
                    </a:lnTo>
                    <a:lnTo>
                      <a:pt x="290" y="43"/>
                    </a:lnTo>
                    <a:lnTo>
                      <a:pt x="291" y="42"/>
                    </a:lnTo>
                    <a:lnTo>
                      <a:pt x="291" y="42"/>
                    </a:lnTo>
                    <a:lnTo>
                      <a:pt x="291" y="42"/>
                    </a:lnTo>
                    <a:lnTo>
                      <a:pt x="291" y="42"/>
                    </a:lnTo>
                    <a:lnTo>
                      <a:pt x="292" y="42"/>
                    </a:lnTo>
                    <a:lnTo>
                      <a:pt x="292" y="42"/>
                    </a:lnTo>
                    <a:lnTo>
                      <a:pt x="292" y="42"/>
                    </a:lnTo>
                    <a:lnTo>
                      <a:pt x="293" y="42"/>
                    </a:lnTo>
                    <a:lnTo>
                      <a:pt x="293" y="42"/>
                    </a:lnTo>
                    <a:lnTo>
                      <a:pt x="293" y="42"/>
                    </a:lnTo>
                    <a:lnTo>
                      <a:pt x="293" y="42"/>
                    </a:lnTo>
                    <a:lnTo>
                      <a:pt x="294" y="41"/>
                    </a:lnTo>
                    <a:lnTo>
                      <a:pt x="294" y="41"/>
                    </a:lnTo>
                    <a:lnTo>
                      <a:pt x="294" y="41"/>
                    </a:lnTo>
                    <a:lnTo>
                      <a:pt x="294" y="41"/>
                    </a:lnTo>
                    <a:lnTo>
                      <a:pt x="294" y="41"/>
                    </a:lnTo>
                    <a:lnTo>
                      <a:pt x="294" y="41"/>
                    </a:lnTo>
                    <a:lnTo>
                      <a:pt x="295" y="40"/>
                    </a:lnTo>
                    <a:lnTo>
                      <a:pt x="295" y="40"/>
                    </a:lnTo>
                    <a:lnTo>
                      <a:pt x="295" y="40"/>
                    </a:lnTo>
                    <a:lnTo>
                      <a:pt x="296" y="40"/>
                    </a:lnTo>
                    <a:lnTo>
                      <a:pt x="296" y="40"/>
                    </a:lnTo>
                    <a:lnTo>
                      <a:pt x="296" y="40"/>
                    </a:lnTo>
                    <a:lnTo>
                      <a:pt x="296" y="39"/>
                    </a:lnTo>
                    <a:lnTo>
                      <a:pt x="297" y="40"/>
                    </a:lnTo>
                    <a:lnTo>
                      <a:pt x="297" y="39"/>
                    </a:lnTo>
                    <a:lnTo>
                      <a:pt x="298" y="39"/>
                    </a:lnTo>
                    <a:lnTo>
                      <a:pt x="298" y="39"/>
                    </a:lnTo>
                    <a:lnTo>
                      <a:pt x="298" y="39"/>
                    </a:lnTo>
                    <a:lnTo>
                      <a:pt x="298" y="39"/>
                    </a:lnTo>
                    <a:lnTo>
                      <a:pt x="299" y="39"/>
                    </a:lnTo>
                    <a:lnTo>
                      <a:pt x="299" y="39"/>
                    </a:lnTo>
                    <a:lnTo>
                      <a:pt x="299" y="39"/>
                    </a:lnTo>
                    <a:lnTo>
                      <a:pt x="299" y="39"/>
                    </a:lnTo>
                    <a:lnTo>
                      <a:pt x="300" y="38"/>
                    </a:lnTo>
                    <a:lnTo>
                      <a:pt x="300" y="38"/>
                    </a:lnTo>
                    <a:lnTo>
                      <a:pt x="300" y="39"/>
                    </a:lnTo>
                    <a:lnTo>
                      <a:pt x="300" y="39"/>
                    </a:lnTo>
                    <a:lnTo>
                      <a:pt x="300" y="39"/>
                    </a:lnTo>
                    <a:lnTo>
                      <a:pt x="301" y="39"/>
                    </a:lnTo>
                    <a:lnTo>
                      <a:pt x="301" y="39"/>
                    </a:lnTo>
                    <a:lnTo>
                      <a:pt x="301" y="39"/>
                    </a:lnTo>
                    <a:lnTo>
                      <a:pt x="302" y="39"/>
                    </a:lnTo>
                    <a:lnTo>
                      <a:pt x="302" y="39"/>
                    </a:lnTo>
                    <a:lnTo>
                      <a:pt x="302" y="39"/>
                    </a:lnTo>
                    <a:lnTo>
                      <a:pt x="302" y="39"/>
                    </a:lnTo>
                    <a:lnTo>
                      <a:pt x="302" y="39"/>
                    </a:lnTo>
                    <a:lnTo>
                      <a:pt x="302" y="39"/>
                    </a:lnTo>
                    <a:lnTo>
                      <a:pt x="302" y="39"/>
                    </a:lnTo>
                    <a:lnTo>
                      <a:pt x="303" y="39"/>
                    </a:lnTo>
                    <a:lnTo>
                      <a:pt x="303" y="39"/>
                    </a:lnTo>
                    <a:lnTo>
                      <a:pt x="303" y="40"/>
                    </a:lnTo>
                    <a:lnTo>
                      <a:pt x="303" y="39"/>
                    </a:lnTo>
                    <a:lnTo>
                      <a:pt x="304" y="39"/>
                    </a:lnTo>
                    <a:lnTo>
                      <a:pt x="304" y="39"/>
                    </a:lnTo>
                    <a:lnTo>
                      <a:pt x="304" y="39"/>
                    </a:lnTo>
                    <a:lnTo>
                      <a:pt x="304" y="40"/>
                    </a:lnTo>
                    <a:lnTo>
                      <a:pt x="304" y="39"/>
                    </a:lnTo>
                    <a:lnTo>
                      <a:pt x="304" y="40"/>
                    </a:lnTo>
                    <a:lnTo>
                      <a:pt x="304" y="40"/>
                    </a:lnTo>
                    <a:lnTo>
                      <a:pt x="304" y="39"/>
                    </a:lnTo>
                    <a:lnTo>
                      <a:pt x="305" y="39"/>
                    </a:lnTo>
                    <a:lnTo>
                      <a:pt x="305" y="39"/>
                    </a:lnTo>
                    <a:lnTo>
                      <a:pt x="305" y="39"/>
                    </a:lnTo>
                    <a:lnTo>
                      <a:pt x="306" y="39"/>
                    </a:lnTo>
                    <a:lnTo>
                      <a:pt x="306" y="39"/>
                    </a:lnTo>
                    <a:lnTo>
                      <a:pt x="306" y="39"/>
                    </a:lnTo>
                    <a:lnTo>
                      <a:pt x="306" y="40"/>
                    </a:lnTo>
                    <a:lnTo>
                      <a:pt x="306" y="40"/>
                    </a:lnTo>
                    <a:lnTo>
                      <a:pt x="307" y="40"/>
                    </a:lnTo>
                    <a:lnTo>
                      <a:pt x="307" y="40"/>
                    </a:lnTo>
                    <a:lnTo>
                      <a:pt x="307" y="39"/>
                    </a:lnTo>
                    <a:lnTo>
                      <a:pt x="307" y="40"/>
                    </a:lnTo>
                    <a:lnTo>
                      <a:pt x="307" y="40"/>
                    </a:lnTo>
                    <a:lnTo>
                      <a:pt x="307" y="39"/>
                    </a:lnTo>
                    <a:lnTo>
                      <a:pt x="307" y="39"/>
                    </a:lnTo>
                    <a:lnTo>
                      <a:pt x="307" y="39"/>
                    </a:lnTo>
                    <a:lnTo>
                      <a:pt x="307" y="39"/>
                    </a:lnTo>
                    <a:lnTo>
                      <a:pt x="307" y="39"/>
                    </a:lnTo>
                    <a:lnTo>
                      <a:pt x="307" y="39"/>
                    </a:lnTo>
                    <a:lnTo>
                      <a:pt x="307" y="38"/>
                    </a:lnTo>
                    <a:lnTo>
                      <a:pt x="308" y="38"/>
                    </a:lnTo>
                    <a:lnTo>
                      <a:pt x="308" y="37"/>
                    </a:lnTo>
                    <a:lnTo>
                      <a:pt x="308" y="37"/>
                    </a:lnTo>
                    <a:lnTo>
                      <a:pt x="309" y="36"/>
                    </a:lnTo>
                    <a:lnTo>
                      <a:pt x="309" y="36"/>
                    </a:lnTo>
                    <a:lnTo>
                      <a:pt x="309" y="36"/>
                    </a:lnTo>
                    <a:lnTo>
                      <a:pt x="309" y="36"/>
                    </a:lnTo>
                    <a:lnTo>
                      <a:pt x="309" y="36"/>
                    </a:lnTo>
                    <a:lnTo>
                      <a:pt x="309" y="35"/>
                    </a:lnTo>
                    <a:lnTo>
                      <a:pt x="309" y="34"/>
                    </a:lnTo>
                    <a:lnTo>
                      <a:pt x="309" y="34"/>
                    </a:lnTo>
                    <a:lnTo>
                      <a:pt x="309" y="34"/>
                    </a:lnTo>
                    <a:lnTo>
                      <a:pt x="310" y="34"/>
                    </a:lnTo>
                    <a:lnTo>
                      <a:pt x="309" y="33"/>
                    </a:lnTo>
                    <a:lnTo>
                      <a:pt x="309" y="33"/>
                    </a:lnTo>
                    <a:lnTo>
                      <a:pt x="309" y="33"/>
                    </a:lnTo>
                    <a:lnTo>
                      <a:pt x="309" y="32"/>
                    </a:lnTo>
                    <a:lnTo>
                      <a:pt x="309" y="32"/>
                    </a:lnTo>
                    <a:lnTo>
                      <a:pt x="309" y="32"/>
                    </a:lnTo>
                    <a:lnTo>
                      <a:pt x="309" y="31"/>
                    </a:lnTo>
                    <a:lnTo>
                      <a:pt x="309" y="31"/>
                    </a:lnTo>
                    <a:lnTo>
                      <a:pt x="309" y="31"/>
                    </a:lnTo>
                    <a:lnTo>
                      <a:pt x="309" y="31"/>
                    </a:lnTo>
                    <a:lnTo>
                      <a:pt x="310" y="31"/>
                    </a:lnTo>
                    <a:lnTo>
                      <a:pt x="310" y="31"/>
                    </a:lnTo>
                    <a:lnTo>
                      <a:pt x="310" y="31"/>
                    </a:lnTo>
                    <a:lnTo>
                      <a:pt x="310" y="31"/>
                    </a:lnTo>
                    <a:lnTo>
                      <a:pt x="310" y="30"/>
                    </a:lnTo>
                    <a:lnTo>
                      <a:pt x="311" y="29"/>
                    </a:lnTo>
                    <a:lnTo>
                      <a:pt x="311" y="29"/>
                    </a:lnTo>
                    <a:lnTo>
                      <a:pt x="313" y="29"/>
                    </a:lnTo>
                    <a:lnTo>
                      <a:pt x="313" y="29"/>
                    </a:lnTo>
                    <a:lnTo>
                      <a:pt x="314" y="29"/>
                    </a:lnTo>
                    <a:lnTo>
                      <a:pt x="314" y="28"/>
                    </a:lnTo>
                    <a:lnTo>
                      <a:pt x="314" y="28"/>
                    </a:lnTo>
                    <a:lnTo>
                      <a:pt x="314" y="28"/>
                    </a:lnTo>
                    <a:lnTo>
                      <a:pt x="314" y="29"/>
                    </a:lnTo>
                    <a:lnTo>
                      <a:pt x="315" y="29"/>
                    </a:lnTo>
                    <a:lnTo>
                      <a:pt x="315" y="29"/>
                    </a:lnTo>
                    <a:lnTo>
                      <a:pt x="315" y="29"/>
                    </a:lnTo>
                    <a:lnTo>
                      <a:pt x="315" y="29"/>
                    </a:lnTo>
                    <a:lnTo>
                      <a:pt x="315" y="28"/>
                    </a:lnTo>
                    <a:lnTo>
                      <a:pt x="316" y="28"/>
                    </a:lnTo>
                    <a:lnTo>
                      <a:pt x="316" y="28"/>
                    </a:lnTo>
                    <a:lnTo>
                      <a:pt x="316" y="28"/>
                    </a:lnTo>
                    <a:lnTo>
                      <a:pt x="317" y="28"/>
                    </a:lnTo>
                    <a:lnTo>
                      <a:pt x="317" y="28"/>
                    </a:lnTo>
                    <a:lnTo>
                      <a:pt x="317" y="27"/>
                    </a:lnTo>
                    <a:lnTo>
                      <a:pt x="317" y="27"/>
                    </a:lnTo>
                    <a:lnTo>
                      <a:pt x="318" y="27"/>
                    </a:lnTo>
                    <a:lnTo>
                      <a:pt x="318" y="27"/>
                    </a:lnTo>
                    <a:lnTo>
                      <a:pt x="319" y="26"/>
                    </a:lnTo>
                    <a:lnTo>
                      <a:pt x="319" y="26"/>
                    </a:lnTo>
                    <a:lnTo>
                      <a:pt x="319" y="26"/>
                    </a:lnTo>
                    <a:lnTo>
                      <a:pt x="319" y="26"/>
                    </a:lnTo>
                    <a:lnTo>
                      <a:pt x="319" y="25"/>
                    </a:lnTo>
                    <a:lnTo>
                      <a:pt x="319" y="25"/>
                    </a:lnTo>
                    <a:lnTo>
                      <a:pt x="319" y="25"/>
                    </a:lnTo>
                    <a:lnTo>
                      <a:pt x="319" y="25"/>
                    </a:lnTo>
                    <a:lnTo>
                      <a:pt x="320" y="24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1" y="23"/>
                    </a:lnTo>
                    <a:lnTo>
                      <a:pt x="322" y="23"/>
                    </a:lnTo>
                    <a:lnTo>
                      <a:pt x="322" y="22"/>
                    </a:lnTo>
                    <a:lnTo>
                      <a:pt x="322" y="22"/>
                    </a:lnTo>
                    <a:lnTo>
                      <a:pt x="323" y="21"/>
                    </a:lnTo>
                    <a:lnTo>
                      <a:pt x="323" y="21"/>
                    </a:lnTo>
                    <a:lnTo>
                      <a:pt x="323" y="21"/>
                    </a:lnTo>
                    <a:lnTo>
                      <a:pt x="324" y="21"/>
                    </a:lnTo>
                    <a:lnTo>
                      <a:pt x="325" y="20"/>
                    </a:lnTo>
                    <a:lnTo>
                      <a:pt x="326" y="20"/>
                    </a:lnTo>
                    <a:lnTo>
                      <a:pt x="326" y="20"/>
                    </a:lnTo>
                    <a:lnTo>
                      <a:pt x="326" y="20"/>
                    </a:lnTo>
                    <a:lnTo>
                      <a:pt x="326" y="20"/>
                    </a:lnTo>
                    <a:lnTo>
                      <a:pt x="326" y="19"/>
                    </a:lnTo>
                    <a:lnTo>
                      <a:pt x="326" y="19"/>
                    </a:lnTo>
                    <a:lnTo>
                      <a:pt x="326" y="19"/>
                    </a:lnTo>
                    <a:lnTo>
                      <a:pt x="326" y="19"/>
                    </a:lnTo>
                    <a:lnTo>
                      <a:pt x="326" y="18"/>
                    </a:lnTo>
                    <a:lnTo>
                      <a:pt x="326" y="18"/>
                    </a:lnTo>
                    <a:lnTo>
                      <a:pt x="326" y="18"/>
                    </a:lnTo>
                    <a:lnTo>
                      <a:pt x="326" y="17"/>
                    </a:lnTo>
                    <a:lnTo>
                      <a:pt x="327" y="16"/>
                    </a:lnTo>
                    <a:lnTo>
                      <a:pt x="327" y="15"/>
                    </a:lnTo>
                    <a:lnTo>
                      <a:pt x="328" y="15"/>
                    </a:lnTo>
                    <a:lnTo>
                      <a:pt x="328" y="15"/>
                    </a:lnTo>
                    <a:lnTo>
                      <a:pt x="329" y="15"/>
                    </a:lnTo>
                    <a:lnTo>
                      <a:pt x="329" y="15"/>
                    </a:lnTo>
                    <a:lnTo>
                      <a:pt x="329" y="15"/>
                    </a:lnTo>
                    <a:lnTo>
                      <a:pt x="330" y="15"/>
                    </a:lnTo>
                    <a:lnTo>
                      <a:pt x="330" y="14"/>
                    </a:lnTo>
                    <a:lnTo>
                      <a:pt x="331" y="14"/>
                    </a:lnTo>
                    <a:lnTo>
                      <a:pt x="331" y="14"/>
                    </a:lnTo>
                    <a:lnTo>
                      <a:pt x="331" y="13"/>
                    </a:lnTo>
                    <a:lnTo>
                      <a:pt x="331" y="13"/>
                    </a:lnTo>
                    <a:lnTo>
                      <a:pt x="331" y="13"/>
                    </a:lnTo>
                    <a:lnTo>
                      <a:pt x="331" y="13"/>
                    </a:lnTo>
                    <a:lnTo>
                      <a:pt x="331" y="12"/>
                    </a:lnTo>
                    <a:lnTo>
                      <a:pt x="332" y="12"/>
                    </a:lnTo>
                    <a:lnTo>
                      <a:pt x="331" y="12"/>
                    </a:lnTo>
                    <a:lnTo>
                      <a:pt x="331" y="12"/>
                    </a:lnTo>
                    <a:lnTo>
                      <a:pt x="332" y="11"/>
                    </a:lnTo>
                    <a:lnTo>
                      <a:pt x="332" y="11"/>
                    </a:lnTo>
                    <a:lnTo>
                      <a:pt x="332" y="11"/>
                    </a:lnTo>
                    <a:lnTo>
                      <a:pt x="333" y="11"/>
                    </a:lnTo>
                    <a:lnTo>
                      <a:pt x="334" y="11"/>
                    </a:lnTo>
                    <a:lnTo>
                      <a:pt x="334" y="10"/>
                    </a:lnTo>
                    <a:lnTo>
                      <a:pt x="334" y="10"/>
                    </a:lnTo>
                    <a:lnTo>
                      <a:pt x="335" y="10"/>
                    </a:lnTo>
                    <a:lnTo>
                      <a:pt x="335" y="10"/>
                    </a:lnTo>
                    <a:lnTo>
                      <a:pt x="336" y="10"/>
                    </a:lnTo>
                    <a:lnTo>
                      <a:pt x="336" y="11"/>
                    </a:lnTo>
                    <a:lnTo>
                      <a:pt x="337" y="11"/>
                    </a:lnTo>
                    <a:lnTo>
                      <a:pt x="337" y="11"/>
                    </a:lnTo>
                    <a:lnTo>
                      <a:pt x="337" y="12"/>
                    </a:lnTo>
                    <a:lnTo>
                      <a:pt x="337" y="12"/>
                    </a:lnTo>
                    <a:lnTo>
                      <a:pt x="338" y="12"/>
                    </a:lnTo>
                    <a:lnTo>
                      <a:pt x="336" y="31"/>
                    </a:lnTo>
                    <a:lnTo>
                      <a:pt x="335" y="44"/>
                    </a:lnTo>
                    <a:lnTo>
                      <a:pt x="335" y="44"/>
                    </a:lnTo>
                    <a:lnTo>
                      <a:pt x="334" y="45"/>
                    </a:lnTo>
                    <a:lnTo>
                      <a:pt x="334" y="44"/>
                    </a:lnTo>
                    <a:lnTo>
                      <a:pt x="333" y="44"/>
                    </a:lnTo>
                    <a:lnTo>
                      <a:pt x="333" y="44"/>
                    </a:lnTo>
                    <a:lnTo>
                      <a:pt x="333" y="44"/>
                    </a:lnTo>
                    <a:lnTo>
                      <a:pt x="332" y="44"/>
                    </a:lnTo>
                    <a:lnTo>
                      <a:pt x="332" y="45"/>
                    </a:lnTo>
                    <a:lnTo>
                      <a:pt x="332" y="45"/>
                    </a:lnTo>
                    <a:lnTo>
                      <a:pt x="331" y="45"/>
                    </a:lnTo>
                    <a:lnTo>
                      <a:pt x="331" y="45"/>
                    </a:lnTo>
                    <a:lnTo>
                      <a:pt x="331" y="45"/>
                    </a:lnTo>
                    <a:lnTo>
                      <a:pt x="331" y="45"/>
                    </a:lnTo>
                    <a:lnTo>
                      <a:pt x="330" y="45"/>
                    </a:lnTo>
                    <a:lnTo>
                      <a:pt x="330" y="45"/>
                    </a:lnTo>
                    <a:lnTo>
                      <a:pt x="329" y="45"/>
                    </a:lnTo>
                    <a:lnTo>
                      <a:pt x="329" y="45"/>
                    </a:lnTo>
                    <a:lnTo>
                      <a:pt x="329" y="45"/>
                    </a:lnTo>
                    <a:lnTo>
                      <a:pt x="329" y="45"/>
                    </a:lnTo>
                    <a:lnTo>
                      <a:pt x="328" y="45"/>
                    </a:lnTo>
                    <a:lnTo>
                      <a:pt x="328" y="45"/>
                    </a:lnTo>
                    <a:lnTo>
                      <a:pt x="328" y="45"/>
                    </a:lnTo>
                    <a:lnTo>
                      <a:pt x="327" y="45"/>
                    </a:lnTo>
                    <a:lnTo>
                      <a:pt x="327" y="45"/>
                    </a:lnTo>
                    <a:lnTo>
                      <a:pt x="327" y="45"/>
                    </a:lnTo>
                    <a:lnTo>
                      <a:pt x="327" y="45"/>
                    </a:lnTo>
                    <a:lnTo>
                      <a:pt x="326" y="46"/>
                    </a:lnTo>
                    <a:lnTo>
                      <a:pt x="326" y="46"/>
                    </a:lnTo>
                    <a:lnTo>
                      <a:pt x="326" y="46"/>
                    </a:lnTo>
                    <a:lnTo>
                      <a:pt x="325" y="46"/>
                    </a:lnTo>
                    <a:lnTo>
                      <a:pt x="325" y="46"/>
                    </a:lnTo>
                    <a:lnTo>
                      <a:pt x="325" y="46"/>
                    </a:lnTo>
                    <a:lnTo>
                      <a:pt x="324" y="46"/>
                    </a:lnTo>
                    <a:lnTo>
                      <a:pt x="324" y="46"/>
                    </a:lnTo>
                    <a:lnTo>
                      <a:pt x="324" y="46"/>
                    </a:lnTo>
                    <a:lnTo>
                      <a:pt x="324" y="47"/>
                    </a:lnTo>
                    <a:lnTo>
                      <a:pt x="324" y="47"/>
                    </a:lnTo>
                    <a:lnTo>
                      <a:pt x="324" y="47"/>
                    </a:lnTo>
                    <a:lnTo>
                      <a:pt x="323" y="47"/>
                    </a:lnTo>
                    <a:lnTo>
                      <a:pt x="323" y="48"/>
                    </a:lnTo>
                    <a:lnTo>
                      <a:pt x="323" y="49"/>
                    </a:lnTo>
                    <a:lnTo>
                      <a:pt x="322" y="49"/>
                    </a:lnTo>
                    <a:lnTo>
                      <a:pt x="322" y="49"/>
                    </a:lnTo>
                    <a:lnTo>
                      <a:pt x="322" y="50"/>
                    </a:lnTo>
                    <a:lnTo>
                      <a:pt x="321" y="50"/>
                    </a:lnTo>
                    <a:lnTo>
                      <a:pt x="321" y="50"/>
                    </a:lnTo>
                    <a:lnTo>
                      <a:pt x="321" y="50"/>
                    </a:lnTo>
                    <a:lnTo>
                      <a:pt x="321" y="51"/>
                    </a:lnTo>
                    <a:lnTo>
                      <a:pt x="321" y="51"/>
                    </a:lnTo>
                    <a:lnTo>
                      <a:pt x="321" y="51"/>
                    </a:lnTo>
                    <a:lnTo>
                      <a:pt x="321" y="51"/>
                    </a:lnTo>
                    <a:lnTo>
                      <a:pt x="320" y="52"/>
                    </a:lnTo>
                    <a:lnTo>
                      <a:pt x="320" y="53"/>
                    </a:lnTo>
                    <a:lnTo>
                      <a:pt x="320" y="53"/>
                    </a:lnTo>
                    <a:lnTo>
                      <a:pt x="320" y="53"/>
                    </a:lnTo>
                    <a:lnTo>
                      <a:pt x="320" y="53"/>
                    </a:lnTo>
                    <a:lnTo>
                      <a:pt x="319" y="53"/>
                    </a:lnTo>
                    <a:lnTo>
                      <a:pt x="319" y="54"/>
                    </a:lnTo>
                    <a:lnTo>
                      <a:pt x="319" y="54"/>
                    </a:lnTo>
                    <a:lnTo>
                      <a:pt x="319" y="54"/>
                    </a:lnTo>
                    <a:lnTo>
                      <a:pt x="319" y="55"/>
                    </a:lnTo>
                    <a:lnTo>
                      <a:pt x="319" y="55"/>
                    </a:lnTo>
                    <a:lnTo>
                      <a:pt x="319" y="55"/>
                    </a:lnTo>
                    <a:lnTo>
                      <a:pt x="318" y="56"/>
                    </a:lnTo>
                    <a:lnTo>
                      <a:pt x="318" y="56"/>
                    </a:lnTo>
                    <a:lnTo>
                      <a:pt x="318" y="56"/>
                    </a:lnTo>
                    <a:lnTo>
                      <a:pt x="318" y="56"/>
                    </a:lnTo>
                    <a:lnTo>
                      <a:pt x="317" y="56"/>
                    </a:lnTo>
                    <a:lnTo>
                      <a:pt x="317" y="57"/>
                    </a:lnTo>
                    <a:lnTo>
                      <a:pt x="317" y="57"/>
                    </a:lnTo>
                    <a:lnTo>
                      <a:pt x="317" y="57"/>
                    </a:lnTo>
                    <a:lnTo>
                      <a:pt x="317" y="57"/>
                    </a:lnTo>
                    <a:lnTo>
                      <a:pt x="317" y="58"/>
                    </a:lnTo>
                    <a:lnTo>
                      <a:pt x="316" y="58"/>
                    </a:lnTo>
                    <a:lnTo>
                      <a:pt x="317" y="58"/>
                    </a:lnTo>
                    <a:lnTo>
                      <a:pt x="316" y="58"/>
                    </a:lnTo>
                    <a:lnTo>
                      <a:pt x="316" y="58"/>
                    </a:lnTo>
                    <a:lnTo>
                      <a:pt x="316" y="59"/>
                    </a:lnTo>
                    <a:lnTo>
                      <a:pt x="316" y="59"/>
                    </a:lnTo>
                    <a:lnTo>
                      <a:pt x="316" y="59"/>
                    </a:lnTo>
                    <a:lnTo>
                      <a:pt x="316" y="59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1"/>
                    </a:lnTo>
                    <a:lnTo>
                      <a:pt x="316" y="61"/>
                    </a:lnTo>
                    <a:lnTo>
                      <a:pt x="316" y="61"/>
                    </a:lnTo>
                    <a:lnTo>
                      <a:pt x="316" y="61"/>
                    </a:lnTo>
                    <a:lnTo>
                      <a:pt x="316" y="61"/>
                    </a:lnTo>
                    <a:lnTo>
                      <a:pt x="316" y="61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3"/>
                    </a:lnTo>
                    <a:lnTo>
                      <a:pt x="316" y="63"/>
                    </a:lnTo>
                    <a:lnTo>
                      <a:pt x="316" y="63"/>
                    </a:lnTo>
                    <a:lnTo>
                      <a:pt x="316" y="63"/>
                    </a:lnTo>
                    <a:lnTo>
                      <a:pt x="316" y="63"/>
                    </a:lnTo>
                    <a:lnTo>
                      <a:pt x="316" y="64"/>
                    </a:lnTo>
                    <a:lnTo>
                      <a:pt x="316" y="64"/>
                    </a:lnTo>
                    <a:lnTo>
                      <a:pt x="316" y="63"/>
                    </a:lnTo>
                    <a:lnTo>
                      <a:pt x="316" y="63"/>
                    </a:lnTo>
                    <a:lnTo>
                      <a:pt x="317" y="64"/>
                    </a:lnTo>
                    <a:lnTo>
                      <a:pt x="317" y="63"/>
                    </a:lnTo>
                    <a:lnTo>
                      <a:pt x="317" y="63"/>
                    </a:lnTo>
                    <a:lnTo>
                      <a:pt x="318" y="63"/>
                    </a:lnTo>
                    <a:lnTo>
                      <a:pt x="318" y="64"/>
                    </a:lnTo>
                    <a:lnTo>
                      <a:pt x="318" y="63"/>
                    </a:lnTo>
                    <a:lnTo>
                      <a:pt x="319" y="63"/>
                    </a:lnTo>
                    <a:lnTo>
                      <a:pt x="319" y="63"/>
                    </a:lnTo>
                    <a:lnTo>
                      <a:pt x="319" y="63"/>
                    </a:lnTo>
                    <a:lnTo>
                      <a:pt x="319" y="63"/>
                    </a:lnTo>
                    <a:lnTo>
                      <a:pt x="319" y="63"/>
                    </a:lnTo>
                    <a:lnTo>
                      <a:pt x="319" y="63"/>
                    </a:lnTo>
                    <a:lnTo>
                      <a:pt x="319" y="63"/>
                    </a:lnTo>
                    <a:lnTo>
                      <a:pt x="320" y="63"/>
                    </a:lnTo>
                    <a:lnTo>
                      <a:pt x="320" y="63"/>
                    </a:lnTo>
                    <a:lnTo>
                      <a:pt x="321" y="63"/>
                    </a:lnTo>
                    <a:lnTo>
                      <a:pt x="321" y="63"/>
                    </a:lnTo>
                    <a:lnTo>
                      <a:pt x="321" y="63"/>
                    </a:lnTo>
                    <a:lnTo>
                      <a:pt x="321" y="64"/>
                    </a:lnTo>
                    <a:lnTo>
                      <a:pt x="321" y="64"/>
                    </a:lnTo>
                    <a:lnTo>
                      <a:pt x="321" y="64"/>
                    </a:lnTo>
                    <a:lnTo>
                      <a:pt x="321" y="64"/>
                    </a:lnTo>
                    <a:lnTo>
                      <a:pt x="321" y="64"/>
                    </a:lnTo>
                    <a:lnTo>
                      <a:pt x="321" y="64"/>
                    </a:lnTo>
                    <a:lnTo>
                      <a:pt x="322" y="63"/>
                    </a:lnTo>
                    <a:lnTo>
                      <a:pt x="322" y="64"/>
                    </a:lnTo>
                    <a:lnTo>
                      <a:pt x="322" y="64"/>
                    </a:lnTo>
                    <a:lnTo>
                      <a:pt x="322" y="64"/>
                    </a:lnTo>
                    <a:lnTo>
                      <a:pt x="322" y="64"/>
                    </a:lnTo>
                    <a:lnTo>
                      <a:pt x="322" y="64"/>
                    </a:lnTo>
                    <a:lnTo>
                      <a:pt x="322" y="64"/>
                    </a:lnTo>
                    <a:lnTo>
                      <a:pt x="322" y="64"/>
                    </a:lnTo>
                    <a:lnTo>
                      <a:pt x="322" y="64"/>
                    </a:lnTo>
                    <a:lnTo>
                      <a:pt x="323" y="64"/>
                    </a:lnTo>
                    <a:lnTo>
                      <a:pt x="323" y="64"/>
                    </a:lnTo>
                    <a:lnTo>
                      <a:pt x="323" y="64"/>
                    </a:lnTo>
                    <a:lnTo>
                      <a:pt x="323" y="65"/>
                    </a:lnTo>
                    <a:lnTo>
                      <a:pt x="323" y="65"/>
                    </a:lnTo>
                    <a:lnTo>
                      <a:pt x="323" y="65"/>
                    </a:lnTo>
                    <a:lnTo>
                      <a:pt x="324" y="65"/>
                    </a:lnTo>
                    <a:lnTo>
                      <a:pt x="324" y="65"/>
                    </a:lnTo>
                    <a:lnTo>
                      <a:pt x="324" y="66"/>
                    </a:lnTo>
                    <a:lnTo>
                      <a:pt x="324" y="66"/>
                    </a:lnTo>
                    <a:lnTo>
                      <a:pt x="324" y="65"/>
                    </a:lnTo>
                    <a:lnTo>
                      <a:pt x="324" y="65"/>
                    </a:lnTo>
                    <a:lnTo>
                      <a:pt x="324" y="65"/>
                    </a:lnTo>
                    <a:lnTo>
                      <a:pt x="324" y="66"/>
                    </a:lnTo>
                    <a:lnTo>
                      <a:pt x="324" y="66"/>
                    </a:lnTo>
                    <a:lnTo>
                      <a:pt x="325" y="66"/>
                    </a:lnTo>
                    <a:lnTo>
                      <a:pt x="325" y="66"/>
                    </a:lnTo>
                    <a:lnTo>
                      <a:pt x="325" y="66"/>
                    </a:lnTo>
                    <a:lnTo>
                      <a:pt x="325" y="67"/>
                    </a:lnTo>
                    <a:lnTo>
                      <a:pt x="325" y="67"/>
                    </a:lnTo>
                    <a:lnTo>
                      <a:pt x="325" y="67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6" y="67"/>
                    </a:lnTo>
                    <a:lnTo>
                      <a:pt x="326" y="67"/>
                    </a:lnTo>
                    <a:lnTo>
                      <a:pt x="326" y="67"/>
                    </a:lnTo>
                    <a:lnTo>
                      <a:pt x="326" y="67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7" y="68"/>
                    </a:lnTo>
                    <a:lnTo>
                      <a:pt x="327" y="68"/>
                    </a:lnTo>
                    <a:lnTo>
                      <a:pt x="327" y="68"/>
                    </a:lnTo>
                    <a:lnTo>
                      <a:pt x="327" y="68"/>
                    </a:lnTo>
                    <a:lnTo>
                      <a:pt x="327" y="68"/>
                    </a:lnTo>
                    <a:lnTo>
                      <a:pt x="327" y="68"/>
                    </a:lnTo>
                    <a:lnTo>
                      <a:pt x="327" y="69"/>
                    </a:lnTo>
                    <a:lnTo>
                      <a:pt x="328" y="69"/>
                    </a:lnTo>
                    <a:lnTo>
                      <a:pt x="328" y="69"/>
                    </a:lnTo>
                    <a:lnTo>
                      <a:pt x="328" y="69"/>
                    </a:lnTo>
                    <a:lnTo>
                      <a:pt x="328" y="70"/>
                    </a:lnTo>
                    <a:lnTo>
                      <a:pt x="328" y="70"/>
                    </a:lnTo>
                    <a:lnTo>
                      <a:pt x="328" y="70"/>
                    </a:lnTo>
                    <a:lnTo>
                      <a:pt x="328" y="70"/>
                    </a:lnTo>
                    <a:lnTo>
                      <a:pt x="329" y="70"/>
                    </a:lnTo>
                    <a:lnTo>
                      <a:pt x="329" y="70"/>
                    </a:lnTo>
                    <a:lnTo>
                      <a:pt x="330" y="70"/>
                    </a:lnTo>
                    <a:lnTo>
                      <a:pt x="331" y="70"/>
                    </a:lnTo>
                    <a:lnTo>
                      <a:pt x="331" y="70"/>
                    </a:lnTo>
                    <a:lnTo>
                      <a:pt x="331" y="70"/>
                    </a:lnTo>
                    <a:lnTo>
                      <a:pt x="332" y="70"/>
                    </a:lnTo>
                    <a:lnTo>
                      <a:pt x="332" y="70"/>
                    </a:lnTo>
                    <a:lnTo>
                      <a:pt x="332" y="71"/>
                    </a:lnTo>
                    <a:lnTo>
                      <a:pt x="333" y="71"/>
                    </a:lnTo>
                    <a:lnTo>
                      <a:pt x="333" y="70"/>
                    </a:lnTo>
                    <a:lnTo>
                      <a:pt x="333" y="71"/>
                    </a:lnTo>
                    <a:lnTo>
                      <a:pt x="333" y="71"/>
                    </a:lnTo>
                    <a:lnTo>
                      <a:pt x="334" y="71"/>
                    </a:lnTo>
                    <a:lnTo>
                      <a:pt x="334" y="71"/>
                    </a:lnTo>
                    <a:lnTo>
                      <a:pt x="335" y="71"/>
                    </a:lnTo>
                    <a:lnTo>
                      <a:pt x="335" y="71"/>
                    </a:lnTo>
                    <a:lnTo>
                      <a:pt x="335" y="72"/>
                    </a:lnTo>
                    <a:lnTo>
                      <a:pt x="335" y="71"/>
                    </a:lnTo>
                    <a:lnTo>
                      <a:pt x="335" y="71"/>
                    </a:lnTo>
                    <a:lnTo>
                      <a:pt x="335" y="71"/>
                    </a:lnTo>
                    <a:lnTo>
                      <a:pt x="335" y="71"/>
                    </a:lnTo>
                    <a:lnTo>
                      <a:pt x="336" y="70"/>
                    </a:lnTo>
                    <a:lnTo>
                      <a:pt x="336" y="70"/>
                    </a:lnTo>
                    <a:lnTo>
                      <a:pt x="336" y="70"/>
                    </a:lnTo>
                    <a:lnTo>
                      <a:pt x="336" y="70"/>
                    </a:lnTo>
                    <a:lnTo>
                      <a:pt x="336" y="70"/>
                    </a:lnTo>
                    <a:lnTo>
                      <a:pt x="337" y="70"/>
                    </a:lnTo>
                    <a:lnTo>
                      <a:pt x="337" y="69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69"/>
                    </a:lnTo>
                    <a:lnTo>
                      <a:pt x="337" y="69"/>
                    </a:lnTo>
                    <a:lnTo>
                      <a:pt x="338" y="69"/>
                    </a:lnTo>
                    <a:lnTo>
                      <a:pt x="338" y="69"/>
                    </a:lnTo>
                    <a:lnTo>
                      <a:pt x="338" y="69"/>
                    </a:lnTo>
                    <a:lnTo>
                      <a:pt x="338" y="69"/>
                    </a:lnTo>
                    <a:lnTo>
                      <a:pt x="338" y="69"/>
                    </a:lnTo>
                    <a:lnTo>
                      <a:pt x="339" y="69"/>
                    </a:lnTo>
                    <a:lnTo>
                      <a:pt x="339" y="69"/>
                    </a:lnTo>
                    <a:lnTo>
                      <a:pt x="339" y="69"/>
                    </a:lnTo>
                    <a:lnTo>
                      <a:pt x="339" y="69"/>
                    </a:lnTo>
                    <a:lnTo>
                      <a:pt x="339" y="69"/>
                    </a:lnTo>
                    <a:lnTo>
                      <a:pt x="340" y="69"/>
                    </a:lnTo>
                    <a:lnTo>
                      <a:pt x="340" y="69"/>
                    </a:lnTo>
                    <a:lnTo>
                      <a:pt x="340" y="69"/>
                    </a:lnTo>
                    <a:lnTo>
                      <a:pt x="340" y="69"/>
                    </a:lnTo>
                    <a:lnTo>
                      <a:pt x="340" y="69"/>
                    </a:lnTo>
                    <a:lnTo>
                      <a:pt x="341" y="69"/>
                    </a:lnTo>
                    <a:lnTo>
                      <a:pt x="341" y="69"/>
                    </a:lnTo>
                    <a:lnTo>
                      <a:pt x="341" y="69"/>
                    </a:lnTo>
                    <a:lnTo>
                      <a:pt x="341" y="69"/>
                    </a:lnTo>
                    <a:lnTo>
                      <a:pt x="341" y="69"/>
                    </a:lnTo>
                    <a:lnTo>
                      <a:pt x="341" y="70"/>
                    </a:lnTo>
                    <a:lnTo>
                      <a:pt x="341" y="70"/>
                    </a:lnTo>
                    <a:lnTo>
                      <a:pt x="341" y="71"/>
                    </a:lnTo>
                    <a:lnTo>
                      <a:pt x="342" y="71"/>
                    </a:lnTo>
                    <a:lnTo>
                      <a:pt x="342" y="71"/>
                    </a:lnTo>
                    <a:lnTo>
                      <a:pt x="343" y="71"/>
                    </a:lnTo>
                    <a:lnTo>
                      <a:pt x="343" y="72"/>
                    </a:lnTo>
                    <a:lnTo>
                      <a:pt x="342" y="72"/>
                    </a:lnTo>
                    <a:lnTo>
                      <a:pt x="342" y="72"/>
                    </a:lnTo>
                    <a:lnTo>
                      <a:pt x="343" y="72"/>
                    </a:lnTo>
                    <a:lnTo>
                      <a:pt x="343" y="72"/>
                    </a:lnTo>
                    <a:lnTo>
                      <a:pt x="343" y="72"/>
                    </a:lnTo>
                    <a:lnTo>
                      <a:pt x="343" y="72"/>
                    </a:lnTo>
                    <a:lnTo>
                      <a:pt x="343" y="72"/>
                    </a:lnTo>
                    <a:lnTo>
                      <a:pt x="343" y="72"/>
                    </a:lnTo>
                    <a:lnTo>
                      <a:pt x="344" y="72"/>
                    </a:lnTo>
                    <a:lnTo>
                      <a:pt x="344" y="72"/>
                    </a:lnTo>
                    <a:lnTo>
                      <a:pt x="344" y="71"/>
                    </a:lnTo>
                    <a:lnTo>
                      <a:pt x="344" y="71"/>
                    </a:lnTo>
                    <a:lnTo>
                      <a:pt x="345" y="71"/>
                    </a:lnTo>
                    <a:lnTo>
                      <a:pt x="345" y="72"/>
                    </a:lnTo>
                    <a:lnTo>
                      <a:pt x="345" y="72"/>
                    </a:lnTo>
                    <a:lnTo>
                      <a:pt x="345" y="72"/>
                    </a:lnTo>
                    <a:lnTo>
                      <a:pt x="345" y="72"/>
                    </a:lnTo>
                    <a:lnTo>
                      <a:pt x="345" y="72"/>
                    </a:lnTo>
                    <a:lnTo>
                      <a:pt x="345" y="72"/>
                    </a:lnTo>
                    <a:lnTo>
                      <a:pt x="346" y="72"/>
                    </a:lnTo>
                    <a:lnTo>
                      <a:pt x="347" y="73"/>
                    </a:lnTo>
                    <a:lnTo>
                      <a:pt x="347" y="73"/>
                    </a:lnTo>
                    <a:lnTo>
                      <a:pt x="347" y="73"/>
                    </a:lnTo>
                    <a:lnTo>
                      <a:pt x="348" y="73"/>
                    </a:lnTo>
                    <a:lnTo>
                      <a:pt x="348" y="73"/>
                    </a:lnTo>
                    <a:lnTo>
                      <a:pt x="348" y="73"/>
                    </a:lnTo>
                    <a:lnTo>
                      <a:pt x="349" y="73"/>
                    </a:lnTo>
                    <a:lnTo>
                      <a:pt x="349" y="73"/>
                    </a:lnTo>
                    <a:lnTo>
                      <a:pt x="349" y="73"/>
                    </a:lnTo>
                    <a:lnTo>
                      <a:pt x="349" y="74"/>
                    </a:lnTo>
                    <a:lnTo>
                      <a:pt x="349" y="74"/>
                    </a:lnTo>
                    <a:lnTo>
                      <a:pt x="350" y="74"/>
                    </a:lnTo>
                    <a:lnTo>
                      <a:pt x="350" y="74"/>
                    </a:lnTo>
                    <a:lnTo>
                      <a:pt x="350" y="74"/>
                    </a:lnTo>
                    <a:lnTo>
                      <a:pt x="351" y="74"/>
                    </a:lnTo>
                    <a:lnTo>
                      <a:pt x="351" y="74"/>
                    </a:lnTo>
                    <a:lnTo>
                      <a:pt x="351" y="74"/>
                    </a:lnTo>
                    <a:lnTo>
                      <a:pt x="351" y="74"/>
                    </a:lnTo>
                    <a:lnTo>
                      <a:pt x="351" y="73"/>
                    </a:lnTo>
                    <a:lnTo>
                      <a:pt x="352" y="73"/>
                    </a:lnTo>
                    <a:lnTo>
                      <a:pt x="352" y="73"/>
                    </a:lnTo>
                    <a:lnTo>
                      <a:pt x="352" y="73"/>
                    </a:lnTo>
                    <a:lnTo>
                      <a:pt x="352" y="73"/>
                    </a:lnTo>
                    <a:lnTo>
                      <a:pt x="352" y="73"/>
                    </a:lnTo>
                    <a:lnTo>
                      <a:pt x="352" y="72"/>
                    </a:lnTo>
                    <a:lnTo>
                      <a:pt x="352" y="72"/>
                    </a:lnTo>
                    <a:lnTo>
                      <a:pt x="352" y="72"/>
                    </a:lnTo>
                    <a:lnTo>
                      <a:pt x="352" y="72"/>
                    </a:lnTo>
                    <a:lnTo>
                      <a:pt x="352" y="72"/>
                    </a:lnTo>
                    <a:lnTo>
                      <a:pt x="352" y="72"/>
                    </a:lnTo>
                    <a:lnTo>
                      <a:pt x="352" y="71"/>
                    </a:lnTo>
                    <a:lnTo>
                      <a:pt x="352" y="71"/>
                    </a:lnTo>
                    <a:lnTo>
                      <a:pt x="353" y="71"/>
                    </a:lnTo>
                    <a:lnTo>
                      <a:pt x="353" y="71"/>
                    </a:lnTo>
                    <a:lnTo>
                      <a:pt x="353" y="71"/>
                    </a:lnTo>
                    <a:lnTo>
                      <a:pt x="353" y="71"/>
                    </a:lnTo>
                    <a:lnTo>
                      <a:pt x="353" y="71"/>
                    </a:lnTo>
                    <a:lnTo>
                      <a:pt x="353" y="70"/>
                    </a:lnTo>
                    <a:lnTo>
                      <a:pt x="354" y="71"/>
                    </a:lnTo>
                    <a:lnTo>
                      <a:pt x="354" y="70"/>
                    </a:lnTo>
                    <a:lnTo>
                      <a:pt x="354" y="70"/>
                    </a:lnTo>
                    <a:lnTo>
                      <a:pt x="354" y="70"/>
                    </a:lnTo>
                    <a:lnTo>
                      <a:pt x="354" y="70"/>
                    </a:lnTo>
                    <a:lnTo>
                      <a:pt x="354" y="70"/>
                    </a:lnTo>
                    <a:lnTo>
                      <a:pt x="354" y="70"/>
                    </a:lnTo>
                    <a:lnTo>
                      <a:pt x="354" y="70"/>
                    </a:lnTo>
                    <a:lnTo>
                      <a:pt x="355" y="71"/>
                    </a:lnTo>
                    <a:lnTo>
                      <a:pt x="355" y="70"/>
                    </a:lnTo>
                    <a:lnTo>
                      <a:pt x="355" y="70"/>
                    </a:lnTo>
                    <a:lnTo>
                      <a:pt x="355" y="70"/>
                    </a:lnTo>
                    <a:lnTo>
                      <a:pt x="355" y="71"/>
                    </a:lnTo>
                    <a:lnTo>
                      <a:pt x="355" y="71"/>
                    </a:lnTo>
                    <a:lnTo>
                      <a:pt x="356" y="70"/>
                    </a:lnTo>
                    <a:lnTo>
                      <a:pt x="356" y="71"/>
                    </a:lnTo>
                    <a:lnTo>
                      <a:pt x="356" y="71"/>
                    </a:lnTo>
                    <a:lnTo>
                      <a:pt x="356" y="71"/>
                    </a:lnTo>
                    <a:lnTo>
                      <a:pt x="356" y="71"/>
                    </a:lnTo>
                    <a:lnTo>
                      <a:pt x="357" y="71"/>
                    </a:lnTo>
                    <a:lnTo>
                      <a:pt x="357" y="71"/>
                    </a:lnTo>
                    <a:lnTo>
                      <a:pt x="357" y="71"/>
                    </a:lnTo>
                    <a:lnTo>
                      <a:pt x="358" y="72"/>
                    </a:lnTo>
                    <a:lnTo>
                      <a:pt x="358" y="72"/>
                    </a:lnTo>
                    <a:lnTo>
                      <a:pt x="358" y="72"/>
                    </a:lnTo>
                    <a:lnTo>
                      <a:pt x="359" y="72"/>
                    </a:lnTo>
                    <a:lnTo>
                      <a:pt x="359" y="72"/>
                    </a:lnTo>
                    <a:lnTo>
                      <a:pt x="360" y="72"/>
                    </a:lnTo>
                    <a:lnTo>
                      <a:pt x="360" y="72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1" y="72"/>
                    </a:lnTo>
                    <a:lnTo>
                      <a:pt x="361" y="72"/>
                    </a:lnTo>
                    <a:lnTo>
                      <a:pt x="361" y="72"/>
                    </a:lnTo>
                    <a:lnTo>
                      <a:pt x="361" y="72"/>
                    </a:lnTo>
                    <a:lnTo>
                      <a:pt x="362" y="72"/>
                    </a:lnTo>
                    <a:lnTo>
                      <a:pt x="362" y="72"/>
                    </a:lnTo>
                    <a:lnTo>
                      <a:pt x="362" y="72"/>
                    </a:lnTo>
                    <a:lnTo>
                      <a:pt x="363" y="72"/>
                    </a:lnTo>
                    <a:lnTo>
                      <a:pt x="363" y="71"/>
                    </a:lnTo>
                    <a:lnTo>
                      <a:pt x="363" y="71"/>
                    </a:lnTo>
                    <a:lnTo>
                      <a:pt x="363" y="71"/>
                    </a:lnTo>
                    <a:lnTo>
                      <a:pt x="363" y="71"/>
                    </a:lnTo>
                    <a:lnTo>
                      <a:pt x="364" y="71"/>
                    </a:lnTo>
                    <a:lnTo>
                      <a:pt x="364" y="71"/>
                    </a:lnTo>
                    <a:lnTo>
                      <a:pt x="364" y="71"/>
                    </a:lnTo>
                    <a:lnTo>
                      <a:pt x="365" y="71"/>
                    </a:lnTo>
                    <a:lnTo>
                      <a:pt x="365" y="72"/>
                    </a:lnTo>
                    <a:lnTo>
                      <a:pt x="368" y="72"/>
                    </a:lnTo>
                    <a:lnTo>
                      <a:pt x="369" y="72"/>
                    </a:lnTo>
                    <a:lnTo>
                      <a:pt x="369" y="73"/>
                    </a:lnTo>
                    <a:lnTo>
                      <a:pt x="370" y="73"/>
                    </a:lnTo>
                    <a:lnTo>
                      <a:pt x="371" y="73"/>
                    </a:lnTo>
                    <a:lnTo>
                      <a:pt x="371" y="73"/>
                    </a:lnTo>
                    <a:lnTo>
                      <a:pt x="371" y="74"/>
                    </a:lnTo>
                    <a:lnTo>
                      <a:pt x="371" y="73"/>
                    </a:lnTo>
                    <a:lnTo>
                      <a:pt x="371" y="73"/>
                    </a:lnTo>
                    <a:lnTo>
                      <a:pt x="372" y="74"/>
                    </a:lnTo>
                    <a:lnTo>
                      <a:pt x="372" y="74"/>
                    </a:lnTo>
                    <a:lnTo>
                      <a:pt x="372" y="75"/>
                    </a:lnTo>
                    <a:lnTo>
                      <a:pt x="373" y="75"/>
                    </a:lnTo>
                    <a:lnTo>
                      <a:pt x="373" y="75"/>
                    </a:lnTo>
                    <a:lnTo>
                      <a:pt x="373" y="75"/>
                    </a:lnTo>
                    <a:lnTo>
                      <a:pt x="381" y="75"/>
                    </a:lnTo>
                    <a:lnTo>
                      <a:pt x="381" y="76"/>
                    </a:lnTo>
                    <a:lnTo>
                      <a:pt x="380" y="76"/>
                    </a:lnTo>
                    <a:lnTo>
                      <a:pt x="380" y="77"/>
                    </a:lnTo>
                    <a:lnTo>
                      <a:pt x="378" y="77"/>
                    </a:lnTo>
                    <a:lnTo>
                      <a:pt x="377" y="77"/>
                    </a:lnTo>
                    <a:lnTo>
                      <a:pt x="377" y="77"/>
                    </a:lnTo>
                    <a:lnTo>
                      <a:pt x="376" y="77"/>
                    </a:lnTo>
                    <a:lnTo>
                      <a:pt x="376" y="78"/>
                    </a:lnTo>
                    <a:lnTo>
                      <a:pt x="376" y="78"/>
                    </a:lnTo>
                    <a:lnTo>
                      <a:pt x="376" y="78"/>
                    </a:lnTo>
                    <a:lnTo>
                      <a:pt x="376" y="81"/>
                    </a:lnTo>
                    <a:lnTo>
                      <a:pt x="376" y="83"/>
                    </a:lnTo>
                    <a:lnTo>
                      <a:pt x="376" y="83"/>
                    </a:lnTo>
                    <a:lnTo>
                      <a:pt x="376" y="84"/>
                    </a:lnTo>
                    <a:lnTo>
                      <a:pt x="376" y="85"/>
                    </a:lnTo>
                    <a:lnTo>
                      <a:pt x="378" y="89"/>
                    </a:lnTo>
                    <a:lnTo>
                      <a:pt x="378" y="90"/>
                    </a:lnTo>
                    <a:lnTo>
                      <a:pt x="377" y="91"/>
                    </a:lnTo>
                    <a:lnTo>
                      <a:pt x="377" y="91"/>
                    </a:lnTo>
                    <a:lnTo>
                      <a:pt x="378" y="92"/>
                    </a:lnTo>
                    <a:lnTo>
                      <a:pt x="378" y="93"/>
                    </a:lnTo>
                    <a:lnTo>
                      <a:pt x="378" y="95"/>
                    </a:lnTo>
                    <a:lnTo>
                      <a:pt x="378" y="96"/>
                    </a:lnTo>
                    <a:lnTo>
                      <a:pt x="378" y="97"/>
                    </a:lnTo>
                    <a:lnTo>
                      <a:pt x="379" y="98"/>
                    </a:lnTo>
                    <a:lnTo>
                      <a:pt x="380" y="98"/>
                    </a:lnTo>
                    <a:lnTo>
                      <a:pt x="380" y="99"/>
                    </a:lnTo>
                    <a:lnTo>
                      <a:pt x="380" y="99"/>
                    </a:lnTo>
                    <a:lnTo>
                      <a:pt x="381" y="99"/>
                    </a:lnTo>
                    <a:lnTo>
                      <a:pt x="381" y="99"/>
                    </a:lnTo>
                    <a:lnTo>
                      <a:pt x="382" y="99"/>
                    </a:lnTo>
                    <a:lnTo>
                      <a:pt x="383" y="100"/>
                    </a:lnTo>
                    <a:lnTo>
                      <a:pt x="383" y="100"/>
                    </a:lnTo>
                    <a:lnTo>
                      <a:pt x="384" y="100"/>
                    </a:lnTo>
                    <a:lnTo>
                      <a:pt x="384" y="99"/>
                    </a:lnTo>
                    <a:lnTo>
                      <a:pt x="384" y="98"/>
                    </a:lnTo>
                    <a:lnTo>
                      <a:pt x="384" y="98"/>
                    </a:lnTo>
                    <a:lnTo>
                      <a:pt x="385" y="98"/>
                    </a:lnTo>
                    <a:lnTo>
                      <a:pt x="386" y="97"/>
                    </a:lnTo>
                    <a:lnTo>
                      <a:pt x="387" y="97"/>
                    </a:lnTo>
                    <a:lnTo>
                      <a:pt x="388" y="96"/>
                    </a:lnTo>
                    <a:lnTo>
                      <a:pt x="388" y="96"/>
                    </a:lnTo>
                    <a:lnTo>
                      <a:pt x="389" y="96"/>
                    </a:lnTo>
                    <a:lnTo>
                      <a:pt x="390" y="96"/>
                    </a:lnTo>
                    <a:lnTo>
                      <a:pt x="391" y="96"/>
                    </a:lnTo>
                    <a:lnTo>
                      <a:pt x="392" y="96"/>
                    </a:lnTo>
                    <a:lnTo>
                      <a:pt x="395" y="98"/>
                    </a:lnTo>
                    <a:lnTo>
                      <a:pt x="396" y="97"/>
                    </a:lnTo>
                    <a:lnTo>
                      <a:pt x="399" y="97"/>
                    </a:lnTo>
                    <a:lnTo>
                      <a:pt x="399" y="97"/>
                    </a:lnTo>
                    <a:lnTo>
                      <a:pt x="401" y="98"/>
                    </a:lnTo>
                    <a:lnTo>
                      <a:pt x="401" y="98"/>
                    </a:lnTo>
                    <a:lnTo>
                      <a:pt x="402" y="99"/>
                    </a:lnTo>
                    <a:lnTo>
                      <a:pt x="403" y="99"/>
                    </a:lnTo>
                    <a:lnTo>
                      <a:pt x="403" y="101"/>
                    </a:lnTo>
                    <a:lnTo>
                      <a:pt x="403" y="101"/>
                    </a:lnTo>
                    <a:lnTo>
                      <a:pt x="403" y="102"/>
                    </a:lnTo>
                    <a:lnTo>
                      <a:pt x="403" y="102"/>
                    </a:lnTo>
                    <a:lnTo>
                      <a:pt x="403" y="103"/>
                    </a:lnTo>
                    <a:lnTo>
                      <a:pt x="401" y="103"/>
                    </a:lnTo>
                    <a:lnTo>
                      <a:pt x="401" y="104"/>
                    </a:lnTo>
                    <a:lnTo>
                      <a:pt x="401" y="104"/>
                    </a:lnTo>
                    <a:lnTo>
                      <a:pt x="401" y="105"/>
                    </a:lnTo>
                    <a:lnTo>
                      <a:pt x="400" y="106"/>
                    </a:lnTo>
                    <a:lnTo>
                      <a:pt x="400" y="106"/>
                    </a:lnTo>
                    <a:lnTo>
                      <a:pt x="399" y="106"/>
                    </a:lnTo>
                    <a:lnTo>
                      <a:pt x="398" y="106"/>
                    </a:lnTo>
                    <a:lnTo>
                      <a:pt x="397" y="106"/>
                    </a:lnTo>
                    <a:lnTo>
                      <a:pt x="396" y="106"/>
                    </a:lnTo>
                    <a:lnTo>
                      <a:pt x="395" y="106"/>
                    </a:lnTo>
                    <a:lnTo>
                      <a:pt x="395" y="106"/>
                    </a:lnTo>
                    <a:lnTo>
                      <a:pt x="394" y="106"/>
                    </a:lnTo>
                    <a:lnTo>
                      <a:pt x="394" y="108"/>
                    </a:lnTo>
                    <a:lnTo>
                      <a:pt x="394" y="108"/>
                    </a:lnTo>
                    <a:lnTo>
                      <a:pt x="394" y="109"/>
                    </a:lnTo>
                    <a:lnTo>
                      <a:pt x="393" y="110"/>
                    </a:lnTo>
                    <a:lnTo>
                      <a:pt x="392" y="110"/>
                    </a:lnTo>
                    <a:lnTo>
                      <a:pt x="392" y="111"/>
                    </a:lnTo>
                    <a:lnTo>
                      <a:pt x="392" y="111"/>
                    </a:lnTo>
                    <a:lnTo>
                      <a:pt x="391" y="112"/>
                    </a:lnTo>
                    <a:lnTo>
                      <a:pt x="391" y="113"/>
                    </a:lnTo>
                    <a:lnTo>
                      <a:pt x="391" y="113"/>
                    </a:lnTo>
                    <a:lnTo>
                      <a:pt x="389" y="113"/>
                    </a:lnTo>
                    <a:lnTo>
                      <a:pt x="389" y="113"/>
                    </a:lnTo>
                    <a:lnTo>
                      <a:pt x="388" y="114"/>
                    </a:lnTo>
                    <a:lnTo>
                      <a:pt x="388" y="115"/>
                    </a:lnTo>
                    <a:lnTo>
                      <a:pt x="387" y="116"/>
                    </a:lnTo>
                    <a:lnTo>
                      <a:pt x="388" y="117"/>
                    </a:lnTo>
                    <a:lnTo>
                      <a:pt x="388" y="118"/>
                    </a:lnTo>
                    <a:lnTo>
                      <a:pt x="388" y="118"/>
                    </a:lnTo>
                    <a:lnTo>
                      <a:pt x="389" y="118"/>
                    </a:lnTo>
                    <a:lnTo>
                      <a:pt x="389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9" y="121"/>
                    </a:lnTo>
                    <a:lnTo>
                      <a:pt x="390" y="121"/>
                    </a:lnTo>
                    <a:lnTo>
                      <a:pt x="390" y="121"/>
                    </a:lnTo>
                    <a:lnTo>
                      <a:pt x="391" y="121"/>
                    </a:lnTo>
                    <a:lnTo>
                      <a:pt x="391" y="121"/>
                    </a:lnTo>
                    <a:lnTo>
                      <a:pt x="391" y="122"/>
                    </a:lnTo>
                    <a:lnTo>
                      <a:pt x="391" y="122"/>
                    </a:lnTo>
                    <a:lnTo>
                      <a:pt x="391" y="123"/>
                    </a:lnTo>
                    <a:lnTo>
                      <a:pt x="391" y="123"/>
                    </a:lnTo>
                    <a:lnTo>
                      <a:pt x="391" y="123"/>
                    </a:lnTo>
                    <a:lnTo>
                      <a:pt x="392" y="123"/>
                    </a:lnTo>
                    <a:lnTo>
                      <a:pt x="393" y="123"/>
                    </a:lnTo>
                    <a:lnTo>
                      <a:pt x="394" y="123"/>
                    </a:lnTo>
                    <a:lnTo>
                      <a:pt x="395" y="124"/>
                    </a:lnTo>
                    <a:lnTo>
                      <a:pt x="395" y="124"/>
                    </a:lnTo>
                    <a:lnTo>
                      <a:pt x="396" y="125"/>
                    </a:lnTo>
                    <a:lnTo>
                      <a:pt x="396" y="125"/>
                    </a:lnTo>
                    <a:lnTo>
                      <a:pt x="396" y="125"/>
                    </a:lnTo>
                    <a:lnTo>
                      <a:pt x="397" y="125"/>
                    </a:lnTo>
                    <a:lnTo>
                      <a:pt x="397" y="126"/>
                    </a:lnTo>
                    <a:lnTo>
                      <a:pt x="398" y="126"/>
                    </a:lnTo>
                    <a:lnTo>
                      <a:pt x="398" y="125"/>
                    </a:lnTo>
                    <a:lnTo>
                      <a:pt x="398" y="125"/>
                    </a:lnTo>
                    <a:lnTo>
                      <a:pt x="398" y="125"/>
                    </a:lnTo>
                    <a:lnTo>
                      <a:pt x="399" y="126"/>
                    </a:lnTo>
                    <a:lnTo>
                      <a:pt x="400" y="126"/>
                    </a:lnTo>
                    <a:lnTo>
                      <a:pt x="400" y="126"/>
                    </a:lnTo>
                    <a:lnTo>
                      <a:pt x="400" y="126"/>
                    </a:lnTo>
                    <a:lnTo>
                      <a:pt x="400" y="126"/>
                    </a:lnTo>
                    <a:lnTo>
                      <a:pt x="401" y="126"/>
                    </a:lnTo>
                    <a:lnTo>
                      <a:pt x="402" y="126"/>
                    </a:lnTo>
                    <a:lnTo>
                      <a:pt x="403" y="127"/>
                    </a:lnTo>
                    <a:lnTo>
                      <a:pt x="403" y="127"/>
                    </a:lnTo>
                    <a:lnTo>
                      <a:pt x="404" y="127"/>
                    </a:lnTo>
                    <a:lnTo>
                      <a:pt x="404" y="127"/>
                    </a:lnTo>
                    <a:lnTo>
                      <a:pt x="404" y="127"/>
                    </a:lnTo>
                    <a:lnTo>
                      <a:pt x="404" y="127"/>
                    </a:lnTo>
                    <a:lnTo>
                      <a:pt x="405" y="127"/>
                    </a:lnTo>
                    <a:lnTo>
                      <a:pt x="405" y="127"/>
                    </a:lnTo>
                    <a:lnTo>
                      <a:pt x="406" y="127"/>
                    </a:lnTo>
                    <a:lnTo>
                      <a:pt x="406" y="127"/>
                    </a:lnTo>
                    <a:lnTo>
                      <a:pt x="407" y="127"/>
                    </a:lnTo>
                    <a:lnTo>
                      <a:pt x="407" y="127"/>
                    </a:lnTo>
                    <a:lnTo>
                      <a:pt x="407" y="127"/>
                    </a:lnTo>
                    <a:lnTo>
                      <a:pt x="407" y="126"/>
                    </a:lnTo>
                    <a:lnTo>
                      <a:pt x="408" y="126"/>
                    </a:lnTo>
                    <a:lnTo>
                      <a:pt x="408" y="127"/>
                    </a:lnTo>
                    <a:lnTo>
                      <a:pt x="408" y="126"/>
                    </a:lnTo>
                    <a:lnTo>
                      <a:pt x="409" y="127"/>
                    </a:lnTo>
                    <a:lnTo>
                      <a:pt x="410" y="127"/>
                    </a:lnTo>
                    <a:lnTo>
                      <a:pt x="411" y="127"/>
                    </a:lnTo>
                    <a:lnTo>
                      <a:pt x="411" y="128"/>
                    </a:lnTo>
                    <a:lnTo>
                      <a:pt x="411" y="128"/>
                    </a:lnTo>
                    <a:lnTo>
                      <a:pt x="411" y="128"/>
                    </a:lnTo>
                    <a:lnTo>
                      <a:pt x="411" y="128"/>
                    </a:lnTo>
                    <a:lnTo>
                      <a:pt x="412" y="128"/>
                    </a:lnTo>
                    <a:lnTo>
                      <a:pt x="412" y="128"/>
                    </a:lnTo>
                    <a:lnTo>
                      <a:pt x="412" y="128"/>
                    </a:lnTo>
                    <a:lnTo>
                      <a:pt x="412" y="128"/>
                    </a:lnTo>
                    <a:lnTo>
                      <a:pt x="413" y="128"/>
                    </a:lnTo>
                    <a:lnTo>
                      <a:pt x="413" y="128"/>
                    </a:lnTo>
                    <a:lnTo>
                      <a:pt x="413" y="128"/>
                    </a:lnTo>
                    <a:lnTo>
                      <a:pt x="414" y="128"/>
                    </a:lnTo>
                    <a:lnTo>
                      <a:pt x="414" y="128"/>
                    </a:lnTo>
                    <a:lnTo>
                      <a:pt x="415" y="128"/>
                    </a:lnTo>
                    <a:lnTo>
                      <a:pt x="415" y="128"/>
                    </a:lnTo>
                    <a:lnTo>
                      <a:pt x="415" y="127"/>
                    </a:lnTo>
                    <a:lnTo>
                      <a:pt x="415" y="127"/>
                    </a:lnTo>
                    <a:lnTo>
                      <a:pt x="416" y="126"/>
                    </a:lnTo>
                    <a:lnTo>
                      <a:pt x="416" y="126"/>
                    </a:lnTo>
                    <a:lnTo>
                      <a:pt x="417" y="126"/>
                    </a:lnTo>
                    <a:lnTo>
                      <a:pt x="417" y="126"/>
                    </a:lnTo>
                    <a:lnTo>
                      <a:pt x="417" y="126"/>
                    </a:lnTo>
                    <a:lnTo>
                      <a:pt x="417" y="126"/>
                    </a:lnTo>
                    <a:lnTo>
                      <a:pt x="418" y="125"/>
                    </a:lnTo>
                    <a:lnTo>
                      <a:pt x="418" y="125"/>
                    </a:lnTo>
                    <a:lnTo>
                      <a:pt x="418" y="125"/>
                    </a:lnTo>
                    <a:lnTo>
                      <a:pt x="418" y="126"/>
                    </a:lnTo>
                    <a:lnTo>
                      <a:pt x="418" y="126"/>
                    </a:lnTo>
                    <a:lnTo>
                      <a:pt x="419" y="125"/>
                    </a:lnTo>
                    <a:lnTo>
                      <a:pt x="419" y="125"/>
                    </a:lnTo>
                    <a:lnTo>
                      <a:pt x="419" y="126"/>
                    </a:lnTo>
                    <a:lnTo>
                      <a:pt x="420" y="126"/>
                    </a:lnTo>
                    <a:lnTo>
                      <a:pt x="420" y="126"/>
                    </a:lnTo>
                    <a:lnTo>
                      <a:pt x="420" y="126"/>
                    </a:lnTo>
                    <a:lnTo>
                      <a:pt x="420" y="126"/>
                    </a:lnTo>
                    <a:lnTo>
                      <a:pt x="420" y="126"/>
                    </a:lnTo>
                    <a:lnTo>
                      <a:pt x="421" y="127"/>
                    </a:lnTo>
                    <a:lnTo>
                      <a:pt x="421" y="127"/>
                    </a:lnTo>
                    <a:lnTo>
                      <a:pt x="421" y="127"/>
                    </a:lnTo>
                    <a:lnTo>
                      <a:pt x="422" y="127"/>
                    </a:lnTo>
                    <a:lnTo>
                      <a:pt x="422" y="127"/>
                    </a:lnTo>
                    <a:lnTo>
                      <a:pt x="422" y="127"/>
                    </a:lnTo>
                    <a:lnTo>
                      <a:pt x="423" y="127"/>
                    </a:lnTo>
                    <a:lnTo>
                      <a:pt x="423" y="128"/>
                    </a:lnTo>
                    <a:lnTo>
                      <a:pt x="423" y="128"/>
                    </a:lnTo>
                    <a:lnTo>
                      <a:pt x="423" y="128"/>
                    </a:lnTo>
                    <a:lnTo>
                      <a:pt x="424" y="128"/>
                    </a:lnTo>
                    <a:lnTo>
                      <a:pt x="424" y="128"/>
                    </a:lnTo>
                    <a:lnTo>
                      <a:pt x="425" y="128"/>
                    </a:lnTo>
                    <a:lnTo>
                      <a:pt x="425" y="128"/>
                    </a:lnTo>
                    <a:lnTo>
                      <a:pt x="425" y="128"/>
                    </a:lnTo>
                    <a:lnTo>
                      <a:pt x="425" y="129"/>
                    </a:lnTo>
                    <a:lnTo>
                      <a:pt x="425" y="129"/>
                    </a:lnTo>
                    <a:lnTo>
                      <a:pt x="425" y="129"/>
                    </a:lnTo>
                    <a:lnTo>
                      <a:pt x="426" y="129"/>
                    </a:lnTo>
                    <a:lnTo>
                      <a:pt x="426" y="129"/>
                    </a:lnTo>
                    <a:lnTo>
                      <a:pt x="426" y="130"/>
                    </a:lnTo>
                    <a:lnTo>
                      <a:pt x="426" y="130"/>
                    </a:lnTo>
                    <a:lnTo>
                      <a:pt x="426" y="131"/>
                    </a:lnTo>
                    <a:lnTo>
                      <a:pt x="426" y="131"/>
                    </a:lnTo>
                    <a:lnTo>
                      <a:pt x="427" y="131"/>
                    </a:lnTo>
                    <a:lnTo>
                      <a:pt x="427" y="132"/>
                    </a:lnTo>
                    <a:lnTo>
                      <a:pt x="427" y="132"/>
                    </a:lnTo>
                    <a:lnTo>
                      <a:pt x="428" y="132"/>
                    </a:lnTo>
                    <a:lnTo>
                      <a:pt x="428" y="133"/>
                    </a:lnTo>
                    <a:lnTo>
                      <a:pt x="428" y="133"/>
                    </a:lnTo>
                    <a:lnTo>
                      <a:pt x="428" y="133"/>
                    </a:lnTo>
                    <a:lnTo>
                      <a:pt x="428" y="133"/>
                    </a:lnTo>
                    <a:lnTo>
                      <a:pt x="428" y="133"/>
                    </a:lnTo>
                    <a:lnTo>
                      <a:pt x="429" y="134"/>
                    </a:lnTo>
                    <a:lnTo>
                      <a:pt x="428" y="134"/>
                    </a:lnTo>
                    <a:lnTo>
                      <a:pt x="429" y="135"/>
                    </a:lnTo>
                    <a:lnTo>
                      <a:pt x="429" y="135"/>
                    </a:lnTo>
                    <a:lnTo>
                      <a:pt x="429" y="135"/>
                    </a:lnTo>
                    <a:lnTo>
                      <a:pt x="429" y="135"/>
                    </a:lnTo>
                    <a:lnTo>
                      <a:pt x="430" y="135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0" y="136"/>
                    </a:lnTo>
                    <a:lnTo>
                      <a:pt x="431" y="136"/>
                    </a:lnTo>
                    <a:lnTo>
                      <a:pt x="431" y="137"/>
                    </a:lnTo>
                    <a:lnTo>
                      <a:pt x="431" y="137"/>
                    </a:lnTo>
                    <a:lnTo>
                      <a:pt x="431" y="137"/>
                    </a:lnTo>
                    <a:lnTo>
                      <a:pt x="431" y="137"/>
                    </a:lnTo>
                    <a:lnTo>
                      <a:pt x="431" y="137"/>
                    </a:lnTo>
                    <a:lnTo>
                      <a:pt x="432" y="137"/>
                    </a:lnTo>
                    <a:lnTo>
                      <a:pt x="432" y="137"/>
                    </a:lnTo>
                    <a:lnTo>
                      <a:pt x="432" y="137"/>
                    </a:lnTo>
                    <a:lnTo>
                      <a:pt x="432" y="138"/>
                    </a:lnTo>
                    <a:lnTo>
                      <a:pt x="432" y="138"/>
                    </a:lnTo>
                    <a:lnTo>
                      <a:pt x="432" y="138"/>
                    </a:lnTo>
                    <a:lnTo>
                      <a:pt x="432" y="138"/>
                    </a:lnTo>
                    <a:lnTo>
                      <a:pt x="432" y="138"/>
                    </a:lnTo>
                    <a:lnTo>
                      <a:pt x="432" y="138"/>
                    </a:lnTo>
                    <a:lnTo>
                      <a:pt x="432" y="138"/>
                    </a:lnTo>
                    <a:lnTo>
                      <a:pt x="433" y="138"/>
                    </a:lnTo>
                    <a:lnTo>
                      <a:pt x="432" y="139"/>
                    </a:lnTo>
                    <a:lnTo>
                      <a:pt x="433" y="139"/>
                    </a:lnTo>
                    <a:lnTo>
                      <a:pt x="433" y="139"/>
                    </a:lnTo>
                    <a:lnTo>
                      <a:pt x="433" y="139"/>
                    </a:lnTo>
                    <a:lnTo>
                      <a:pt x="433" y="139"/>
                    </a:lnTo>
                    <a:lnTo>
                      <a:pt x="433" y="139"/>
                    </a:lnTo>
                    <a:lnTo>
                      <a:pt x="433" y="139"/>
                    </a:lnTo>
                    <a:lnTo>
                      <a:pt x="433" y="139"/>
                    </a:lnTo>
                    <a:lnTo>
                      <a:pt x="434" y="140"/>
                    </a:lnTo>
                    <a:lnTo>
                      <a:pt x="434" y="140"/>
                    </a:lnTo>
                    <a:lnTo>
                      <a:pt x="434" y="140"/>
                    </a:lnTo>
                    <a:lnTo>
                      <a:pt x="435" y="140"/>
                    </a:lnTo>
                    <a:lnTo>
                      <a:pt x="435" y="140"/>
                    </a:lnTo>
                    <a:lnTo>
                      <a:pt x="435" y="140"/>
                    </a:lnTo>
                    <a:lnTo>
                      <a:pt x="436" y="140"/>
                    </a:lnTo>
                    <a:lnTo>
                      <a:pt x="436" y="140"/>
                    </a:lnTo>
                    <a:lnTo>
                      <a:pt x="436" y="140"/>
                    </a:lnTo>
                    <a:lnTo>
                      <a:pt x="437" y="139"/>
                    </a:lnTo>
                    <a:lnTo>
                      <a:pt x="437" y="139"/>
                    </a:lnTo>
                    <a:lnTo>
                      <a:pt x="437" y="140"/>
                    </a:lnTo>
                    <a:lnTo>
                      <a:pt x="437" y="140"/>
                    </a:lnTo>
                    <a:lnTo>
                      <a:pt x="437" y="140"/>
                    </a:lnTo>
                    <a:lnTo>
                      <a:pt x="438" y="140"/>
                    </a:lnTo>
                    <a:lnTo>
                      <a:pt x="438" y="140"/>
                    </a:lnTo>
                    <a:lnTo>
                      <a:pt x="438" y="140"/>
                    </a:lnTo>
                    <a:lnTo>
                      <a:pt x="438" y="140"/>
                    </a:lnTo>
                    <a:lnTo>
                      <a:pt x="438" y="140"/>
                    </a:lnTo>
                    <a:lnTo>
                      <a:pt x="438" y="140"/>
                    </a:lnTo>
                    <a:lnTo>
                      <a:pt x="438" y="140"/>
                    </a:lnTo>
                    <a:lnTo>
                      <a:pt x="439" y="140"/>
                    </a:lnTo>
                    <a:lnTo>
                      <a:pt x="439" y="140"/>
                    </a:lnTo>
                    <a:lnTo>
                      <a:pt x="440" y="140"/>
                    </a:lnTo>
                    <a:lnTo>
                      <a:pt x="440" y="140"/>
                    </a:lnTo>
                    <a:lnTo>
                      <a:pt x="440" y="140"/>
                    </a:lnTo>
                    <a:lnTo>
                      <a:pt x="440" y="141"/>
                    </a:lnTo>
                    <a:lnTo>
                      <a:pt x="440" y="141"/>
                    </a:lnTo>
                    <a:lnTo>
                      <a:pt x="441" y="141"/>
                    </a:lnTo>
                    <a:lnTo>
                      <a:pt x="441" y="141"/>
                    </a:lnTo>
                    <a:lnTo>
                      <a:pt x="442" y="141"/>
                    </a:lnTo>
                    <a:lnTo>
                      <a:pt x="442" y="141"/>
                    </a:lnTo>
                    <a:lnTo>
                      <a:pt x="443" y="141"/>
                    </a:lnTo>
                    <a:lnTo>
                      <a:pt x="443" y="141"/>
                    </a:lnTo>
                    <a:lnTo>
                      <a:pt x="443" y="141"/>
                    </a:lnTo>
                    <a:lnTo>
                      <a:pt x="443" y="141"/>
                    </a:lnTo>
                    <a:lnTo>
                      <a:pt x="443" y="141"/>
                    </a:lnTo>
                    <a:lnTo>
                      <a:pt x="443" y="141"/>
                    </a:lnTo>
                    <a:lnTo>
                      <a:pt x="443" y="141"/>
                    </a:lnTo>
                    <a:lnTo>
                      <a:pt x="444" y="141"/>
                    </a:lnTo>
                    <a:lnTo>
                      <a:pt x="444" y="141"/>
                    </a:lnTo>
                    <a:lnTo>
                      <a:pt x="444" y="141"/>
                    </a:lnTo>
                    <a:lnTo>
                      <a:pt x="444" y="142"/>
                    </a:lnTo>
                    <a:lnTo>
                      <a:pt x="445" y="142"/>
                    </a:lnTo>
                    <a:lnTo>
                      <a:pt x="445" y="142"/>
                    </a:lnTo>
                    <a:lnTo>
                      <a:pt x="445" y="142"/>
                    </a:lnTo>
                    <a:lnTo>
                      <a:pt x="445" y="143"/>
                    </a:lnTo>
                    <a:lnTo>
                      <a:pt x="445" y="143"/>
                    </a:lnTo>
                    <a:lnTo>
                      <a:pt x="445" y="143"/>
                    </a:lnTo>
                    <a:lnTo>
                      <a:pt x="445" y="143"/>
                    </a:lnTo>
                    <a:lnTo>
                      <a:pt x="446" y="143"/>
                    </a:lnTo>
                    <a:lnTo>
                      <a:pt x="445" y="143"/>
                    </a:lnTo>
                    <a:lnTo>
                      <a:pt x="445" y="144"/>
                    </a:lnTo>
                    <a:lnTo>
                      <a:pt x="446" y="144"/>
                    </a:lnTo>
                    <a:lnTo>
                      <a:pt x="446" y="144"/>
                    </a:lnTo>
                    <a:lnTo>
                      <a:pt x="446" y="144"/>
                    </a:lnTo>
                    <a:lnTo>
                      <a:pt x="446" y="144"/>
                    </a:lnTo>
                    <a:lnTo>
                      <a:pt x="446" y="144"/>
                    </a:lnTo>
                    <a:lnTo>
                      <a:pt x="446" y="144"/>
                    </a:lnTo>
                    <a:lnTo>
                      <a:pt x="446" y="144"/>
                    </a:lnTo>
                    <a:lnTo>
                      <a:pt x="446" y="145"/>
                    </a:lnTo>
                    <a:lnTo>
                      <a:pt x="447" y="145"/>
                    </a:lnTo>
                    <a:lnTo>
                      <a:pt x="447" y="145"/>
                    </a:lnTo>
                    <a:lnTo>
                      <a:pt x="447" y="145"/>
                    </a:lnTo>
                    <a:lnTo>
                      <a:pt x="448" y="145"/>
                    </a:lnTo>
                    <a:lnTo>
                      <a:pt x="448" y="145"/>
                    </a:lnTo>
                    <a:lnTo>
                      <a:pt x="448" y="145"/>
                    </a:lnTo>
                    <a:lnTo>
                      <a:pt x="448" y="145"/>
                    </a:lnTo>
                    <a:lnTo>
                      <a:pt x="448" y="145"/>
                    </a:lnTo>
                    <a:lnTo>
                      <a:pt x="448" y="145"/>
                    </a:lnTo>
                    <a:lnTo>
                      <a:pt x="448" y="145"/>
                    </a:lnTo>
                    <a:lnTo>
                      <a:pt x="449" y="145"/>
                    </a:lnTo>
                    <a:lnTo>
                      <a:pt x="449" y="146"/>
                    </a:lnTo>
                    <a:lnTo>
                      <a:pt x="449" y="145"/>
                    </a:lnTo>
                    <a:lnTo>
                      <a:pt x="449" y="146"/>
                    </a:lnTo>
                    <a:lnTo>
                      <a:pt x="449" y="146"/>
                    </a:lnTo>
                    <a:lnTo>
                      <a:pt x="449" y="145"/>
                    </a:lnTo>
                    <a:lnTo>
                      <a:pt x="450" y="146"/>
                    </a:lnTo>
                    <a:lnTo>
                      <a:pt x="450" y="146"/>
                    </a:lnTo>
                    <a:lnTo>
                      <a:pt x="450" y="146"/>
                    </a:lnTo>
                    <a:lnTo>
                      <a:pt x="450" y="146"/>
                    </a:lnTo>
                    <a:lnTo>
                      <a:pt x="450" y="147"/>
                    </a:lnTo>
                    <a:lnTo>
                      <a:pt x="450" y="147"/>
                    </a:lnTo>
                    <a:lnTo>
                      <a:pt x="450" y="147"/>
                    </a:lnTo>
                    <a:lnTo>
                      <a:pt x="450" y="147"/>
                    </a:lnTo>
                    <a:lnTo>
                      <a:pt x="450" y="147"/>
                    </a:lnTo>
                    <a:lnTo>
                      <a:pt x="450" y="148"/>
                    </a:lnTo>
                    <a:lnTo>
                      <a:pt x="450" y="148"/>
                    </a:lnTo>
                    <a:lnTo>
                      <a:pt x="450" y="148"/>
                    </a:lnTo>
                    <a:lnTo>
                      <a:pt x="450" y="148"/>
                    </a:lnTo>
                    <a:lnTo>
                      <a:pt x="450" y="148"/>
                    </a:lnTo>
                    <a:lnTo>
                      <a:pt x="450" y="148"/>
                    </a:lnTo>
                    <a:lnTo>
                      <a:pt x="450" y="148"/>
                    </a:lnTo>
                    <a:lnTo>
                      <a:pt x="451" y="148"/>
                    </a:lnTo>
                    <a:lnTo>
                      <a:pt x="451" y="149"/>
                    </a:lnTo>
                    <a:lnTo>
                      <a:pt x="450" y="149"/>
                    </a:lnTo>
                    <a:lnTo>
                      <a:pt x="451" y="149"/>
                    </a:lnTo>
                    <a:lnTo>
                      <a:pt x="451" y="149"/>
                    </a:lnTo>
                    <a:lnTo>
                      <a:pt x="451" y="149"/>
                    </a:lnTo>
                    <a:lnTo>
                      <a:pt x="451" y="150"/>
                    </a:lnTo>
                    <a:lnTo>
                      <a:pt x="452" y="150"/>
                    </a:lnTo>
                    <a:lnTo>
                      <a:pt x="452" y="150"/>
                    </a:lnTo>
                    <a:lnTo>
                      <a:pt x="452" y="150"/>
                    </a:lnTo>
                    <a:lnTo>
                      <a:pt x="453" y="150"/>
                    </a:lnTo>
                    <a:lnTo>
                      <a:pt x="453" y="150"/>
                    </a:lnTo>
                    <a:lnTo>
                      <a:pt x="453" y="150"/>
                    </a:lnTo>
                    <a:lnTo>
                      <a:pt x="453" y="150"/>
                    </a:lnTo>
                    <a:lnTo>
                      <a:pt x="453" y="149"/>
                    </a:lnTo>
                    <a:lnTo>
                      <a:pt x="454" y="150"/>
                    </a:lnTo>
                    <a:lnTo>
                      <a:pt x="454" y="150"/>
                    </a:lnTo>
                    <a:lnTo>
                      <a:pt x="454" y="150"/>
                    </a:lnTo>
                    <a:lnTo>
                      <a:pt x="455" y="150"/>
                    </a:lnTo>
                    <a:lnTo>
                      <a:pt x="455" y="151"/>
                    </a:lnTo>
                    <a:lnTo>
                      <a:pt x="455" y="150"/>
                    </a:lnTo>
                    <a:lnTo>
                      <a:pt x="455" y="150"/>
                    </a:lnTo>
                    <a:lnTo>
                      <a:pt x="455" y="151"/>
                    </a:lnTo>
                    <a:lnTo>
                      <a:pt x="455" y="151"/>
                    </a:lnTo>
                    <a:lnTo>
                      <a:pt x="456" y="151"/>
                    </a:lnTo>
                    <a:lnTo>
                      <a:pt x="456" y="151"/>
                    </a:lnTo>
                    <a:lnTo>
                      <a:pt x="456" y="151"/>
                    </a:lnTo>
                    <a:lnTo>
                      <a:pt x="456" y="152"/>
                    </a:lnTo>
                    <a:lnTo>
                      <a:pt x="456" y="152"/>
                    </a:lnTo>
                    <a:lnTo>
                      <a:pt x="456" y="152"/>
                    </a:lnTo>
                    <a:lnTo>
                      <a:pt x="456" y="152"/>
                    </a:lnTo>
                    <a:lnTo>
                      <a:pt x="456" y="153"/>
                    </a:lnTo>
                    <a:lnTo>
                      <a:pt x="456" y="152"/>
                    </a:lnTo>
                    <a:lnTo>
                      <a:pt x="456" y="152"/>
                    </a:lnTo>
                    <a:lnTo>
                      <a:pt x="457" y="152"/>
                    </a:lnTo>
                    <a:lnTo>
                      <a:pt x="457" y="151"/>
                    </a:lnTo>
                    <a:lnTo>
                      <a:pt x="457" y="151"/>
                    </a:lnTo>
                    <a:lnTo>
                      <a:pt x="458" y="152"/>
                    </a:lnTo>
                    <a:lnTo>
                      <a:pt x="458" y="152"/>
                    </a:lnTo>
                    <a:lnTo>
                      <a:pt x="459" y="152"/>
                    </a:lnTo>
                    <a:lnTo>
                      <a:pt x="459" y="152"/>
                    </a:lnTo>
                    <a:lnTo>
                      <a:pt x="459" y="152"/>
                    </a:lnTo>
                    <a:lnTo>
                      <a:pt x="459" y="152"/>
                    </a:lnTo>
                    <a:lnTo>
                      <a:pt x="459" y="152"/>
                    </a:lnTo>
                    <a:lnTo>
                      <a:pt x="460" y="152"/>
                    </a:lnTo>
                    <a:lnTo>
                      <a:pt x="460" y="152"/>
                    </a:lnTo>
                    <a:lnTo>
                      <a:pt x="460" y="152"/>
                    </a:lnTo>
                    <a:lnTo>
                      <a:pt x="460" y="151"/>
                    </a:lnTo>
                    <a:lnTo>
                      <a:pt x="460" y="152"/>
                    </a:lnTo>
                    <a:lnTo>
                      <a:pt x="460" y="151"/>
                    </a:lnTo>
                    <a:lnTo>
                      <a:pt x="460" y="152"/>
                    </a:lnTo>
                    <a:lnTo>
                      <a:pt x="461" y="153"/>
                    </a:lnTo>
                    <a:lnTo>
                      <a:pt x="461" y="152"/>
                    </a:lnTo>
                    <a:lnTo>
                      <a:pt x="461" y="152"/>
                    </a:lnTo>
                    <a:lnTo>
                      <a:pt x="461" y="152"/>
                    </a:lnTo>
                    <a:lnTo>
                      <a:pt x="462" y="152"/>
                    </a:lnTo>
                    <a:lnTo>
                      <a:pt x="462" y="152"/>
                    </a:lnTo>
                    <a:lnTo>
                      <a:pt x="462" y="152"/>
                    </a:lnTo>
                    <a:lnTo>
                      <a:pt x="462" y="152"/>
                    </a:lnTo>
                    <a:lnTo>
                      <a:pt x="462" y="152"/>
                    </a:lnTo>
                    <a:lnTo>
                      <a:pt x="462" y="152"/>
                    </a:lnTo>
                    <a:lnTo>
                      <a:pt x="463" y="152"/>
                    </a:lnTo>
                    <a:lnTo>
                      <a:pt x="463" y="152"/>
                    </a:lnTo>
                    <a:lnTo>
                      <a:pt x="463" y="153"/>
                    </a:lnTo>
                    <a:lnTo>
                      <a:pt x="463" y="153"/>
                    </a:lnTo>
                    <a:lnTo>
                      <a:pt x="463" y="153"/>
                    </a:lnTo>
                    <a:lnTo>
                      <a:pt x="464" y="153"/>
                    </a:lnTo>
                    <a:lnTo>
                      <a:pt x="464" y="153"/>
                    </a:lnTo>
                    <a:lnTo>
                      <a:pt x="464" y="154"/>
                    </a:lnTo>
                    <a:lnTo>
                      <a:pt x="465" y="154"/>
                    </a:lnTo>
                    <a:lnTo>
                      <a:pt x="465" y="154"/>
                    </a:lnTo>
                    <a:lnTo>
                      <a:pt x="465" y="154"/>
                    </a:lnTo>
                    <a:lnTo>
                      <a:pt x="465" y="155"/>
                    </a:lnTo>
                    <a:lnTo>
                      <a:pt x="465" y="155"/>
                    </a:lnTo>
                    <a:lnTo>
                      <a:pt x="465" y="155"/>
                    </a:lnTo>
                    <a:lnTo>
                      <a:pt x="465" y="155"/>
                    </a:lnTo>
                    <a:lnTo>
                      <a:pt x="466" y="156"/>
                    </a:lnTo>
                    <a:lnTo>
                      <a:pt x="466" y="156"/>
                    </a:lnTo>
                    <a:lnTo>
                      <a:pt x="466" y="156"/>
                    </a:lnTo>
                    <a:lnTo>
                      <a:pt x="466" y="157"/>
                    </a:lnTo>
                    <a:lnTo>
                      <a:pt x="467" y="157"/>
                    </a:lnTo>
                    <a:lnTo>
                      <a:pt x="467" y="157"/>
                    </a:lnTo>
                    <a:lnTo>
                      <a:pt x="467" y="158"/>
                    </a:lnTo>
                    <a:lnTo>
                      <a:pt x="467" y="158"/>
                    </a:lnTo>
                    <a:lnTo>
                      <a:pt x="467" y="158"/>
                    </a:lnTo>
                    <a:lnTo>
                      <a:pt x="468" y="158"/>
                    </a:lnTo>
                    <a:lnTo>
                      <a:pt x="468" y="158"/>
                    </a:lnTo>
                    <a:lnTo>
                      <a:pt x="468" y="158"/>
                    </a:lnTo>
                    <a:lnTo>
                      <a:pt x="468" y="158"/>
                    </a:lnTo>
                    <a:lnTo>
                      <a:pt x="468" y="158"/>
                    </a:lnTo>
                    <a:lnTo>
                      <a:pt x="469" y="158"/>
                    </a:lnTo>
                    <a:lnTo>
                      <a:pt x="469" y="158"/>
                    </a:lnTo>
                    <a:lnTo>
                      <a:pt x="469" y="158"/>
                    </a:lnTo>
                    <a:lnTo>
                      <a:pt x="469" y="158"/>
                    </a:lnTo>
                    <a:lnTo>
                      <a:pt x="469" y="159"/>
                    </a:lnTo>
                    <a:lnTo>
                      <a:pt x="469" y="159"/>
                    </a:lnTo>
                    <a:lnTo>
                      <a:pt x="469" y="159"/>
                    </a:lnTo>
                    <a:lnTo>
                      <a:pt x="469" y="159"/>
                    </a:lnTo>
                    <a:lnTo>
                      <a:pt x="470" y="159"/>
                    </a:lnTo>
                    <a:lnTo>
                      <a:pt x="470" y="159"/>
                    </a:lnTo>
                    <a:lnTo>
                      <a:pt x="470" y="159"/>
                    </a:lnTo>
                    <a:lnTo>
                      <a:pt x="471" y="159"/>
                    </a:lnTo>
                    <a:lnTo>
                      <a:pt x="471" y="159"/>
                    </a:lnTo>
                    <a:lnTo>
                      <a:pt x="472" y="160"/>
                    </a:lnTo>
                    <a:lnTo>
                      <a:pt x="472" y="160"/>
                    </a:lnTo>
                    <a:lnTo>
                      <a:pt x="472" y="160"/>
                    </a:lnTo>
                    <a:lnTo>
                      <a:pt x="472" y="160"/>
                    </a:lnTo>
                    <a:lnTo>
                      <a:pt x="472" y="161"/>
                    </a:lnTo>
                    <a:lnTo>
                      <a:pt x="473" y="161"/>
                    </a:lnTo>
                    <a:lnTo>
                      <a:pt x="473" y="161"/>
                    </a:lnTo>
                    <a:lnTo>
                      <a:pt x="473" y="161"/>
                    </a:lnTo>
                    <a:lnTo>
                      <a:pt x="474" y="161"/>
                    </a:lnTo>
                    <a:lnTo>
                      <a:pt x="474" y="161"/>
                    </a:lnTo>
                    <a:lnTo>
                      <a:pt x="474" y="161"/>
                    </a:lnTo>
                    <a:lnTo>
                      <a:pt x="475" y="162"/>
                    </a:lnTo>
                    <a:lnTo>
                      <a:pt x="475" y="161"/>
                    </a:lnTo>
                    <a:lnTo>
                      <a:pt x="476" y="161"/>
                    </a:lnTo>
                    <a:lnTo>
                      <a:pt x="476" y="162"/>
                    </a:lnTo>
                    <a:lnTo>
                      <a:pt x="476" y="162"/>
                    </a:lnTo>
                    <a:lnTo>
                      <a:pt x="476" y="162"/>
                    </a:lnTo>
                    <a:lnTo>
                      <a:pt x="475" y="162"/>
                    </a:lnTo>
                    <a:lnTo>
                      <a:pt x="476" y="162"/>
                    </a:lnTo>
                    <a:lnTo>
                      <a:pt x="476" y="163"/>
                    </a:lnTo>
                    <a:lnTo>
                      <a:pt x="476" y="163"/>
                    </a:lnTo>
                    <a:lnTo>
                      <a:pt x="477" y="163"/>
                    </a:lnTo>
                    <a:lnTo>
                      <a:pt x="477" y="163"/>
                    </a:lnTo>
                    <a:lnTo>
                      <a:pt x="478" y="163"/>
                    </a:lnTo>
                    <a:lnTo>
                      <a:pt x="478" y="163"/>
                    </a:lnTo>
                    <a:lnTo>
                      <a:pt x="478" y="163"/>
                    </a:lnTo>
                    <a:lnTo>
                      <a:pt x="479" y="163"/>
                    </a:lnTo>
                    <a:lnTo>
                      <a:pt x="479" y="163"/>
                    </a:lnTo>
                    <a:lnTo>
                      <a:pt x="478" y="163"/>
                    </a:lnTo>
                    <a:lnTo>
                      <a:pt x="478" y="164"/>
                    </a:lnTo>
                    <a:lnTo>
                      <a:pt x="479" y="164"/>
                    </a:lnTo>
                    <a:lnTo>
                      <a:pt x="479" y="164"/>
                    </a:lnTo>
                    <a:lnTo>
                      <a:pt x="480" y="164"/>
                    </a:lnTo>
                    <a:lnTo>
                      <a:pt x="480" y="164"/>
                    </a:lnTo>
                    <a:lnTo>
                      <a:pt x="480" y="164"/>
                    </a:lnTo>
                    <a:lnTo>
                      <a:pt x="481" y="165"/>
                    </a:lnTo>
                    <a:lnTo>
                      <a:pt x="481" y="165"/>
                    </a:lnTo>
                    <a:lnTo>
                      <a:pt x="482" y="165"/>
                    </a:lnTo>
                    <a:lnTo>
                      <a:pt x="482" y="166"/>
                    </a:lnTo>
                    <a:lnTo>
                      <a:pt x="482" y="166"/>
                    </a:lnTo>
                    <a:lnTo>
                      <a:pt x="483" y="165"/>
                    </a:lnTo>
                    <a:lnTo>
                      <a:pt x="483" y="165"/>
                    </a:lnTo>
                    <a:lnTo>
                      <a:pt x="483" y="165"/>
                    </a:lnTo>
                    <a:lnTo>
                      <a:pt x="485" y="166"/>
                    </a:lnTo>
                    <a:lnTo>
                      <a:pt x="485" y="166"/>
                    </a:lnTo>
                    <a:lnTo>
                      <a:pt x="486" y="166"/>
                    </a:lnTo>
                    <a:lnTo>
                      <a:pt x="486" y="166"/>
                    </a:lnTo>
                    <a:lnTo>
                      <a:pt x="487" y="166"/>
                    </a:lnTo>
                    <a:lnTo>
                      <a:pt x="487" y="165"/>
                    </a:lnTo>
                    <a:lnTo>
                      <a:pt x="487" y="165"/>
                    </a:lnTo>
                    <a:lnTo>
                      <a:pt x="488" y="165"/>
                    </a:lnTo>
                    <a:lnTo>
                      <a:pt x="488" y="165"/>
                    </a:lnTo>
                    <a:lnTo>
                      <a:pt x="488" y="165"/>
                    </a:lnTo>
                    <a:lnTo>
                      <a:pt x="488" y="166"/>
                    </a:lnTo>
                    <a:lnTo>
                      <a:pt x="489" y="166"/>
                    </a:lnTo>
                    <a:lnTo>
                      <a:pt x="489" y="166"/>
                    </a:lnTo>
                    <a:lnTo>
                      <a:pt x="489" y="166"/>
                    </a:lnTo>
                    <a:lnTo>
                      <a:pt x="490" y="166"/>
                    </a:lnTo>
                    <a:lnTo>
                      <a:pt x="490" y="166"/>
                    </a:lnTo>
                    <a:lnTo>
                      <a:pt x="490" y="167"/>
                    </a:lnTo>
                    <a:lnTo>
                      <a:pt x="491" y="167"/>
                    </a:lnTo>
                    <a:lnTo>
                      <a:pt x="491" y="167"/>
                    </a:lnTo>
                    <a:lnTo>
                      <a:pt x="492" y="166"/>
                    </a:lnTo>
                    <a:lnTo>
                      <a:pt x="492" y="167"/>
                    </a:lnTo>
                    <a:lnTo>
                      <a:pt x="492" y="167"/>
                    </a:lnTo>
                    <a:lnTo>
                      <a:pt x="493" y="167"/>
                    </a:lnTo>
                    <a:lnTo>
                      <a:pt x="493" y="167"/>
                    </a:lnTo>
                    <a:lnTo>
                      <a:pt x="493" y="167"/>
                    </a:lnTo>
                    <a:lnTo>
                      <a:pt x="494" y="167"/>
                    </a:lnTo>
                    <a:lnTo>
                      <a:pt x="493" y="168"/>
                    </a:lnTo>
                    <a:lnTo>
                      <a:pt x="494" y="168"/>
                    </a:lnTo>
                    <a:lnTo>
                      <a:pt x="494" y="168"/>
                    </a:lnTo>
                    <a:lnTo>
                      <a:pt x="494" y="168"/>
                    </a:lnTo>
                    <a:lnTo>
                      <a:pt x="494" y="168"/>
                    </a:lnTo>
                    <a:lnTo>
                      <a:pt x="495" y="168"/>
                    </a:lnTo>
                    <a:lnTo>
                      <a:pt x="495" y="168"/>
                    </a:lnTo>
                    <a:lnTo>
                      <a:pt x="495" y="168"/>
                    </a:lnTo>
                    <a:lnTo>
                      <a:pt x="495" y="168"/>
                    </a:lnTo>
                    <a:lnTo>
                      <a:pt x="496" y="168"/>
                    </a:lnTo>
                    <a:lnTo>
                      <a:pt x="496" y="168"/>
                    </a:lnTo>
                    <a:lnTo>
                      <a:pt x="496" y="168"/>
                    </a:lnTo>
                    <a:lnTo>
                      <a:pt x="497" y="169"/>
                    </a:lnTo>
                    <a:lnTo>
                      <a:pt x="497" y="169"/>
                    </a:lnTo>
                    <a:lnTo>
                      <a:pt x="497" y="168"/>
                    </a:lnTo>
                    <a:lnTo>
                      <a:pt x="497" y="168"/>
                    </a:lnTo>
                    <a:lnTo>
                      <a:pt x="497" y="168"/>
                    </a:lnTo>
                    <a:lnTo>
                      <a:pt x="498" y="169"/>
                    </a:lnTo>
                    <a:lnTo>
                      <a:pt x="498" y="169"/>
                    </a:lnTo>
                    <a:lnTo>
                      <a:pt x="498" y="169"/>
                    </a:lnTo>
                    <a:lnTo>
                      <a:pt x="499" y="169"/>
                    </a:lnTo>
                    <a:lnTo>
                      <a:pt x="499" y="169"/>
                    </a:lnTo>
                    <a:lnTo>
                      <a:pt x="499" y="169"/>
                    </a:lnTo>
                    <a:lnTo>
                      <a:pt x="500" y="169"/>
                    </a:lnTo>
                    <a:lnTo>
                      <a:pt x="500" y="169"/>
                    </a:lnTo>
                    <a:lnTo>
                      <a:pt x="500" y="170"/>
                    </a:lnTo>
                    <a:lnTo>
                      <a:pt x="500" y="169"/>
                    </a:lnTo>
                    <a:lnTo>
                      <a:pt x="500" y="170"/>
                    </a:lnTo>
                    <a:lnTo>
                      <a:pt x="500" y="170"/>
                    </a:lnTo>
                    <a:lnTo>
                      <a:pt x="500" y="170"/>
                    </a:lnTo>
                    <a:lnTo>
                      <a:pt x="500" y="170"/>
                    </a:lnTo>
                    <a:lnTo>
                      <a:pt x="501" y="171"/>
                    </a:lnTo>
                    <a:lnTo>
                      <a:pt x="501" y="171"/>
                    </a:lnTo>
                    <a:lnTo>
                      <a:pt x="501" y="171"/>
                    </a:lnTo>
                    <a:lnTo>
                      <a:pt x="501" y="171"/>
                    </a:lnTo>
                    <a:lnTo>
                      <a:pt x="501" y="171"/>
                    </a:lnTo>
                    <a:lnTo>
                      <a:pt x="502" y="171"/>
                    </a:lnTo>
                    <a:lnTo>
                      <a:pt x="503" y="171"/>
                    </a:lnTo>
                    <a:lnTo>
                      <a:pt x="503" y="172"/>
                    </a:lnTo>
                    <a:lnTo>
                      <a:pt x="503" y="172"/>
                    </a:lnTo>
                    <a:lnTo>
                      <a:pt x="503" y="172"/>
                    </a:lnTo>
                    <a:lnTo>
                      <a:pt x="503" y="172"/>
                    </a:lnTo>
                    <a:lnTo>
                      <a:pt x="503" y="172"/>
                    </a:lnTo>
                    <a:lnTo>
                      <a:pt x="503" y="173"/>
                    </a:lnTo>
                    <a:lnTo>
                      <a:pt x="503" y="173"/>
                    </a:lnTo>
                    <a:lnTo>
                      <a:pt x="503" y="173"/>
                    </a:lnTo>
                    <a:lnTo>
                      <a:pt x="503" y="173"/>
                    </a:lnTo>
                    <a:lnTo>
                      <a:pt x="503" y="173"/>
                    </a:lnTo>
                    <a:lnTo>
                      <a:pt x="504" y="173"/>
                    </a:lnTo>
                    <a:lnTo>
                      <a:pt x="505" y="173"/>
                    </a:lnTo>
                    <a:lnTo>
                      <a:pt x="505" y="173"/>
                    </a:lnTo>
                    <a:lnTo>
                      <a:pt x="505" y="173"/>
                    </a:lnTo>
                    <a:lnTo>
                      <a:pt x="505" y="174"/>
                    </a:lnTo>
                    <a:lnTo>
                      <a:pt x="507" y="173"/>
                    </a:lnTo>
                    <a:lnTo>
                      <a:pt x="507" y="173"/>
                    </a:lnTo>
                    <a:lnTo>
                      <a:pt x="508" y="174"/>
                    </a:lnTo>
                    <a:lnTo>
                      <a:pt x="508" y="174"/>
                    </a:lnTo>
                    <a:lnTo>
                      <a:pt x="507" y="175"/>
                    </a:lnTo>
                    <a:lnTo>
                      <a:pt x="507" y="175"/>
                    </a:lnTo>
                    <a:lnTo>
                      <a:pt x="508" y="175"/>
                    </a:lnTo>
                    <a:lnTo>
                      <a:pt x="508" y="175"/>
                    </a:lnTo>
                    <a:lnTo>
                      <a:pt x="508" y="175"/>
                    </a:lnTo>
                    <a:lnTo>
                      <a:pt x="508" y="175"/>
                    </a:lnTo>
                    <a:lnTo>
                      <a:pt x="509" y="175"/>
                    </a:lnTo>
                    <a:lnTo>
                      <a:pt x="509" y="176"/>
                    </a:lnTo>
                    <a:lnTo>
                      <a:pt x="509" y="176"/>
                    </a:lnTo>
                    <a:lnTo>
                      <a:pt x="509" y="176"/>
                    </a:lnTo>
                    <a:lnTo>
                      <a:pt x="509" y="176"/>
                    </a:lnTo>
                    <a:lnTo>
                      <a:pt x="509" y="176"/>
                    </a:lnTo>
                    <a:lnTo>
                      <a:pt x="510" y="177"/>
                    </a:lnTo>
                    <a:lnTo>
                      <a:pt x="511" y="178"/>
                    </a:lnTo>
                    <a:lnTo>
                      <a:pt x="511" y="178"/>
                    </a:lnTo>
                    <a:lnTo>
                      <a:pt x="512" y="178"/>
                    </a:lnTo>
                    <a:lnTo>
                      <a:pt x="512" y="177"/>
                    </a:lnTo>
                    <a:lnTo>
                      <a:pt x="512" y="177"/>
                    </a:lnTo>
                    <a:lnTo>
                      <a:pt x="512" y="178"/>
                    </a:lnTo>
                    <a:lnTo>
                      <a:pt x="512" y="178"/>
                    </a:lnTo>
                    <a:lnTo>
                      <a:pt x="513" y="177"/>
                    </a:lnTo>
                    <a:lnTo>
                      <a:pt x="513" y="177"/>
                    </a:lnTo>
                    <a:lnTo>
                      <a:pt x="514" y="177"/>
                    </a:lnTo>
                    <a:lnTo>
                      <a:pt x="514" y="177"/>
                    </a:lnTo>
                    <a:lnTo>
                      <a:pt x="514" y="177"/>
                    </a:lnTo>
                    <a:lnTo>
                      <a:pt x="515" y="178"/>
                    </a:lnTo>
                    <a:lnTo>
                      <a:pt x="515" y="177"/>
                    </a:lnTo>
                    <a:lnTo>
                      <a:pt x="515" y="177"/>
                    </a:lnTo>
                    <a:lnTo>
                      <a:pt x="515" y="178"/>
                    </a:lnTo>
                    <a:lnTo>
                      <a:pt x="516" y="178"/>
                    </a:lnTo>
                    <a:lnTo>
                      <a:pt x="516" y="178"/>
                    </a:lnTo>
                    <a:lnTo>
                      <a:pt x="516" y="178"/>
                    </a:lnTo>
                    <a:lnTo>
                      <a:pt x="517" y="179"/>
                    </a:lnTo>
                    <a:lnTo>
                      <a:pt x="517" y="179"/>
                    </a:lnTo>
                    <a:lnTo>
                      <a:pt x="517" y="179"/>
                    </a:lnTo>
                    <a:lnTo>
                      <a:pt x="518" y="179"/>
                    </a:lnTo>
                    <a:lnTo>
                      <a:pt x="518" y="179"/>
                    </a:lnTo>
                    <a:lnTo>
                      <a:pt x="519" y="179"/>
                    </a:lnTo>
                    <a:lnTo>
                      <a:pt x="519" y="179"/>
                    </a:lnTo>
                    <a:lnTo>
                      <a:pt x="520" y="180"/>
                    </a:lnTo>
                    <a:lnTo>
                      <a:pt x="520" y="180"/>
                    </a:lnTo>
                    <a:lnTo>
                      <a:pt x="520" y="180"/>
                    </a:lnTo>
                    <a:lnTo>
                      <a:pt x="520" y="180"/>
                    </a:lnTo>
                    <a:lnTo>
                      <a:pt x="521" y="181"/>
                    </a:lnTo>
                    <a:lnTo>
                      <a:pt x="521" y="181"/>
                    </a:lnTo>
                    <a:lnTo>
                      <a:pt x="521" y="181"/>
                    </a:lnTo>
                    <a:lnTo>
                      <a:pt x="522" y="181"/>
                    </a:lnTo>
                    <a:lnTo>
                      <a:pt x="522" y="181"/>
                    </a:lnTo>
                    <a:lnTo>
                      <a:pt x="522" y="181"/>
                    </a:lnTo>
                    <a:lnTo>
                      <a:pt x="523" y="181"/>
                    </a:lnTo>
                    <a:lnTo>
                      <a:pt x="523" y="181"/>
                    </a:lnTo>
                    <a:lnTo>
                      <a:pt x="523" y="181"/>
                    </a:lnTo>
                    <a:lnTo>
                      <a:pt x="523" y="182"/>
                    </a:lnTo>
                    <a:lnTo>
                      <a:pt x="524" y="182"/>
                    </a:lnTo>
                    <a:lnTo>
                      <a:pt x="524" y="182"/>
                    </a:lnTo>
                    <a:lnTo>
                      <a:pt x="524" y="182"/>
                    </a:lnTo>
                    <a:lnTo>
                      <a:pt x="524" y="183"/>
                    </a:lnTo>
                    <a:lnTo>
                      <a:pt x="525" y="183"/>
                    </a:lnTo>
                    <a:lnTo>
                      <a:pt x="525" y="183"/>
                    </a:lnTo>
                    <a:lnTo>
                      <a:pt x="525" y="183"/>
                    </a:lnTo>
                    <a:lnTo>
                      <a:pt x="525" y="183"/>
                    </a:lnTo>
                    <a:lnTo>
                      <a:pt x="525" y="183"/>
                    </a:lnTo>
                    <a:lnTo>
                      <a:pt x="526" y="183"/>
                    </a:lnTo>
                    <a:lnTo>
                      <a:pt x="526" y="183"/>
                    </a:lnTo>
                    <a:lnTo>
                      <a:pt x="526" y="184"/>
                    </a:lnTo>
                    <a:lnTo>
                      <a:pt x="526" y="183"/>
                    </a:lnTo>
                    <a:lnTo>
                      <a:pt x="526" y="184"/>
                    </a:lnTo>
                    <a:lnTo>
                      <a:pt x="527" y="184"/>
                    </a:lnTo>
                    <a:lnTo>
                      <a:pt x="527" y="185"/>
                    </a:lnTo>
                    <a:lnTo>
                      <a:pt x="527" y="185"/>
                    </a:lnTo>
                    <a:lnTo>
                      <a:pt x="527" y="186"/>
                    </a:lnTo>
                    <a:lnTo>
                      <a:pt x="527" y="185"/>
                    </a:lnTo>
                    <a:lnTo>
                      <a:pt x="527" y="186"/>
                    </a:lnTo>
                    <a:lnTo>
                      <a:pt x="527" y="186"/>
                    </a:lnTo>
                    <a:lnTo>
                      <a:pt x="527" y="186"/>
                    </a:lnTo>
                    <a:lnTo>
                      <a:pt x="527" y="187"/>
                    </a:lnTo>
                    <a:lnTo>
                      <a:pt x="528" y="187"/>
                    </a:lnTo>
                    <a:lnTo>
                      <a:pt x="528" y="187"/>
                    </a:lnTo>
                    <a:lnTo>
                      <a:pt x="528" y="187"/>
                    </a:lnTo>
                    <a:lnTo>
                      <a:pt x="528" y="188"/>
                    </a:lnTo>
                    <a:lnTo>
                      <a:pt x="528" y="188"/>
                    </a:lnTo>
                    <a:lnTo>
                      <a:pt x="528" y="188"/>
                    </a:lnTo>
                    <a:lnTo>
                      <a:pt x="527" y="188"/>
                    </a:lnTo>
                    <a:lnTo>
                      <a:pt x="527" y="188"/>
                    </a:lnTo>
                    <a:lnTo>
                      <a:pt x="527" y="189"/>
                    </a:lnTo>
                    <a:lnTo>
                      <a:pt x="528" y="189"/>
                    </a:lnTo>
                    <a:lnTo>
                      <a:pt x="528" y="189"/>
                    </a:lnTo>
                    <a:lnTo>
                      <a:pt x="529" y="189"/>
                    </a:lnTo>
                    <a:lnTo>
                      <a:pt x="529" y="189"/>
                    </a:lnTo>
                    <a:lnTo>
                      <a:pt x="529" y="189"/>
                    </a:lnTo>
                    <a:lnTo>
                      <a:pt x="529" y="190"/>
                    </a:lnTo>
                    <a:lnTo>
                      <a:pt x="529" y="190"/>
                    </a:lnTo>
                    <a:lnTo>
                      <a:pt x="530" y="190"/>
                    </a:lnTo>
                    <a:lnTo>
                      <a:pt x="530" y="190"/>
                    </a:lnTo>
                    <a:lnTo>
                      <a:pt x="531" y="190"/>
                    </a:lnTo>
                    <a:lnTo>
                      <a:pt x="531" y="190"/>
                    </a:lnTo>
                    <a:lnTo>
                      <a:pt x="530" y="190"/>
                    </a:lnTo>
                    <a:lnTo>
                      <a:pt x="530" y="191"/>
                    </a:lnTo>
                    <a:lnTo>
                      <a:pt x="530" y="191"/>
                    </a:lnTo>
                    <a:lnTo>
                      <a:pt x="531" y="191"/>
                    </a:lnTo>
                    <a:lnTo>
                      <a:pt x="532" y="192"/>
                    </a:lnTo>
                    <a:lnTo>
                      <a:pt x="533" y="192"/>
                    </a:lnTo>
                    <a:lnTo>
                      <a:pt x="533" y="193"/>
                    </a:lnTo>
                    <a:lnTo>
                      <a:pt x="533" y="193"/>
                    </a:lnTo>
                    <a:lnTo>
                      <a:pt x="534" y="193"/>
                    </a:lnTo>
                    <a:lnTo>
                      <a:pt x="534" y="193"/>
                    </a:lnTo>
                    <a:lnTo>
                      <a:pt x="534" y="194"/>
                    </a:lnTo>
                    <a:lnTo>
                      <a:pt x="534" y="194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pt-BR">
                  <a:latin typeface="Arial" charset="0"/>
                </a:endParaRPr>
              </a:p>
            </p:txBody>
          </p:sp>
          <p:sp>
            <p:nvSpPr>
              <p:cNvPr id="124" name="Freeform 4002"/>
              <p:cNvSpPr>
                <a:spLocks/>
              </p:cNvSpPr>
              <p:nvPr/>
            </p:nvSpPr>
            <p:spPr bwMode="auto">
              <a:xfrm>
                <a:off x="3911600" y="2563813"/>
                <a:ext cx="1403350" cy="1335088"/>
              </a:xfrm>
              <a:custGeom>
                <a:avLst/>
                <a:gdLst>
                  <a:gd name="T0" fmla="*/ 260 w 884"/>
                  <a:gd name="T1" fmla="*/ 59 h 841"/>
                  <a:gd name="T2" fmla="*/ 296 w 884"/>
                  <a:gd name="T3" fmla="*/ 49 h 841"/>
                  <a:gd name="T4" fmla="*/ 316 w 884"/>
                  <a:gd name="T5" fmla="*/ 110 h 841"/>
                  <a:gd name="T6" fmla="*/ 363 w 884"/>
                  <a:gd name="T7" fmla="*/ 147 h 841"/>
                  <a:gd name="T8" fmla="*/ 869 w 884"/>
                  <a:gd name="T9" fmla="*/ 236 h 841"/>
                  <a:gd name="T10" fmla="*/ 851 w 884"/>
                  <a:gd name="T11" fmla="*/ 290 h 841"/>
                  <a:gd name="T12" fmla="*/ 845 w 884"/>
                  <a:gd name="T13" fmla="*/ 349 h 841"/>
                  <a:gd name="T14" fmla="*/ 844 w 884"/>
                  <a:gd name="T15" fmla="*/ 397 h 841"/>
                  <a:gd name="T16" fmla="*/ 844 w 884"/>
                  <a:gd name="T17" fmla="*/ 436 h 841"/>
                  <a:gd name="T18" fmla="*/ 844 w 884"/>
                  <a:gd name="T19" fmla="*/ 472 h 841"/>
                  <a:gd name="T20" fmla="*/ 822 w 884"/>
                  <a:gd name="T21" fmla="*/ 532 h 841"/>
                  <a:gd name="T22" fmla="*/ 807 w 884"/>
                  <a:gd name="T23" fmla="*/ 586 h 841"/>
                  <a:gd name="T24" fmla="*/ 769 w 884"/>
                  <a:gd name="T25" fmla="*/ 614 h 841"/>
                  <a:gd name="T26" fmla="*/ 742 w 884"/>
                  <a:gd name="T27" fmla="*/ 667 h 841"/>
                  <a:gd name="T28" fmla="*/ 700 w 884"/>
                  <a:gd name="T29" fmla="*/ 692 h 841"/>
                  <a:gd name="T30" fmla="*/ 677 w 884"/>
                  <a:gd name="T31" fmla="*/ 713 h 841"/>
                  <a:gd name="T32" fmla="*/ 674 w 884"/>
                  <a:gd name="T33" fmla="*/ 733 h 841"/>
                  <a:gd name="T34" fmla="*/ 657 w 884"/>
                  <a:gd name="T35" fmla="*/ 747 h 841"/>
                  <a:gd name="T36" fmla="*/ 646 w 884"/>
                  <a:gd name="T37" fmla="*/ 763 h 841"/>
                  <a:gd name="T38" fmla="*/ 637 w 884"/>
                  <a:gd name="T39" fmla="*/ 780 h 841"/>
                  <a:gd name="T40" fmla="*/ 634 w 884"/>
                  <a:gd name="T41" fmla="*/ 792 h 841"/>
                  <a:gd name="T42" fmla="*/ 632 w 884"/>
                  <a:gd name="T43" fmla="*/ 805 h 841"/>
                  <a:gd name="T44" fmla="*/ 637 w 884"/>
                  <a:gd name="T45" fmla="*/ 821 h 841"/>
                  <a:gd name="T46" fmla="*/ 625 w 884"/>
                  <a:gd name="T47" fmla="*/ 838 h 841"/>
                  <a:gd name="T48" fmla="*/ 604 w 884"/>
                  <a:gd name="T49" fmla="*/ 837 h 841"/>
                  <a:gd name="T50" fmla="*/ 586 w 884"/>
                  <a:gd name="T51" fmla="*/ 831 h 841"/>
                  <a:gd name="T52" fmla="*/ 583 w 884"/>
                  <a:gd name="T53" fmla="*/ 817 h 841"/>
                  <a:gd name="T54" fmla="*/ 585 w 884"/>
                  <a:gd name="T55" fmla="*/ 787 h 841"/>
                  <a:gd name="T56" fmla="*/ 564 w 884"/>
                  <a:gd name="T57" fmla="*/ 805 h 841"/>
                  <a:gd name="T58" fmla="*/ 546 w 884"/>
                  <a:gd name="T59" fmla="*/ 802 h 841"/>
                  <a:gd name="T60" fmla="*/ 526 w 884"/>
                  <a:gd name="T61" fmla="*/ 794 h 841"/>
                  <a:gd name="T62" fmla="*/ 502 w 884"/>
                  <a:gd name="T63" fmla="*/ 805 h 841"/>
                  <a:gd name="T64" fmla="*/ 483 w 884"/>
                  <a:gd name="T65" fmla="*/ 802 h 841"/>
                  <a:gd name="T66" fmla="*/ 468 w 884"/>
                  <a:gd name="T67" fmla="*/ 794 h 841"/>
                  <a:gd name="T68" fmla="*/ 452 w 884"/>
                  <a:gd name="T69" fmla="*/ 781 h 841"/>
                  <a:gd name="T70" fmla="*/ 431 w 884"/>
                  <a:gd name="T71" fmla="*/ 775 h 841"/>
                  <a:gd name="T72" fmla="*/ 413 w 884"/>
                  <a:gd name="T73" fmla="*/ 768 h 841"/>
                  <a:gd name="T74" fmla="*/ 392 w 884"/>
                  <a:gd name="T75" fmla="*/ 777 h 841"/>
                  <a:gd name="T76" fmla="*/ 370 w 884"/>
                  <a:gd name="T77" fmla="*/ 778 h 841"/>
                  <a:gd name="T78" fmla="*/ 352 w 884"/>
                  <a:gd name="T79" fmla="*/ 799 h 841"/>
                  <a:gd name="T80" fmla="*/ 328 w 884"/>
                  <a:gd name="T81" fmla="*/ 815 h 841"/>
                  <a:gd name="T82" fmla="*/ 302 w 884"/>
                  <a:gd name="T83" fmla="*/ 808 h 841"/>
                  <a:gd name="T84" fmla="*/ 267 w 884"/>
                  <a:gd name="T85" fmla="*/ 786 h 841"/>
                  <a:gd name="T86" fmla="*/ 248 w 884"/>
                  <a:gd name="T87" fmla="*/ 759 h 841"/>
                  <a:gd name="T88" fmla="*/ 242 w 884"/>
                  <a:gd name="T89" fmla="*/ 730 h 841"/>
                  <a:gd name="T90" fmla="*/ 101 w 884"/>
                  <a:gd name="T91" fmla="*/ 558 h 841"/>
                  <a:gd name="T92" fmla="*/ 92 w 884"/>
                  <a:gd name="T93" fmla="*/ 540 h 841"/>
                  <a:gd name="T94" fmla="*/ 95 w 884"/>
                  <a:gd name="T95" fmla="*/ 514 h 841"/>
                  <a:gd name="T96" fmla="*/ 87 w 884"/>
                  <a:gd name="T97" fmla="*/ 499 h 841"/>
                  <a:gd name="T98" fmla="*/ 76 w 884"/>
                  <a:gd name="T99" fmla="*/ 486 h 841"/>
                  <a:gd name="T100" fmla="*/ 98 w 884"/>
                  <a:gd name="T101" fmla="*/ 472 h 841"/>
                  <a:gd name="T102" fmla="*/ 105 w 884"/>
                  <a:gd name="T103" fmla="*/ 449 h 841"/>
                  <a:gd name="T104" fmla="*/ 124 w 884"/>
                  <a:gd name="T105" fmla="*/ 407 h 841"/>
                  <a:gd name="T106" fmla="*/ 130 w 884"/>
                  <a:gd name="T107" fmla="*/ 365 h 841"/>
                  <a:gd name="T108" fmla="*/ 120 w 884"/>
                  <a:gd name="T109" fmla="*/ 350 h 841"/>
                  <a:gd name="T110" fmla="*/ 118 w 884"/>
                  <a:gd name="T111" fmla="*/ 331 h 841"/>
                  <a:gd name="T112" fmla="*/ 129 w 884"/>
                  <a:gd name="T113" fmla="*/ 304 h 841"/>
                  <a:gd name="T114" fmla="*/ 108 w 884"/>
                  <a:gd name="T115" fmla="*/ 290 h 841"/>
                  <a:gd name="T116" fmla="*/ 9 w 884"/>
                  <a:gd name="T117" fmla="*/ 274 h 841"/>
                  <a:gd name="T118" fmla="*/ 12 w 884"/>
                  <a:gd name="T119" fmla="*/ 238 h 841"/>
                  <a:gd name="T120" fmla="*/ 8 w 884"/>
                  <a:gd name="T121" fmla="*/ 203 h 841"/>
                  <a:gd name="T122" fmla="*/ 9 w 884"/>
                  <a:gd name="T123" fmla="*/ 170 h 841"/>
                  <a:gd name="T124" fmla="*/ 8 w 884"/>
                  <a:gd name="T125" fmla="*/ 142 h 8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84" h="841">
                    <a:moveTo>
                      <a:pt x="3" y="113"/>
                    </a:moveTo>
                    <a:lnTo>
                      <a:pt x="10" y="113"/>
                    </a:lnTo>
                    <a:lnTo>
                      <a:pt x="94" y="112"/>
                    </a:lnTo>
                    <a:lnTo>
                      <a:pt x="127" y="112"/>
                    </a:lnTo>
                    <a:lnTo>
                      <a:pt x="165" y="112"/>
                    </a:lnTo>
                    <a:lnTo>
                      <a:pt x="195" y="113"/>
                    </a:lnTo>
                    <a:lnTo>
                      <a:pt x="243" y="113"/>
                    </a:lnTo>
                    <a:lnTo>
                      <a:pt x="248" y="113"/>
                    </a:lnTo>
                    <a:lnTo>
                      <a:pt x="249" y="112"/>
                    </a:lnTo>
                    <a:lnTo>
                      <a:pt x="249" y="112"/>
                    </a:lnTo>
                    <a:lnTo>
                      <a:pt x="250" y="112"/>
                    </a:lnTo>
                    <a:lnTo>
                      <a:pt x="252" y="111"/>
                    </a:lnTo>
                    <a:lnTo>
                      <a:pt x="252" y="111"/>
                    </a:lnTo>
                    <a:lnTo>
                      <a:pt x="253" y="110"/>
                    </a:lnTo>
                    <a:lnTo>
                      <a:pt x="254" y="109"/>
                    </a:lnTo>
                    <a:lnTo>
                      <a:pt x="254" y="109"/>
                    </a:lnTo>
                    <a:lnTo>
                      <a:pt x="254" y="108"/>
                    </a:lnTo>
                    <a:lnTo>
                      <a:pt x="255" y="108"/>
                    </a:lnTo>
                    <a:lnTo>
                      <a:pt x="255" y="107"/>
                    </a:lnTo>
                    <a:lnTo>
                      <a:pt x="257" y="107"/>
                    </a:lnTo>
                    <a:lnTo>
                      <a:pt x="257" y="106"/>
                    </a:lnTo>
                    <a:lnTo>
                      <a:pt x="257" y="106"/>
                    </a:lnTo>
                    <a:lnTo>
                      <a:pt x="256" y="106"/>
                    </a:lnTo>
                    <a:lnTo>
                      <a:pt x="255" y="105"/>
                    </a:lnTo>
                    <a:lnTo>
                      <a:pt x="254" y="105"/>
                    </a:lnTo>
                    <a:lnTo>
                      <a:pt x="253" y="105"/>
                    </a:lnTo>
                    <a:lnTo>
                      <a:pt x="252" y="105"/>
                    </a:lnTo>
                    <a:lnTo>
                      <a:pt x="252" y="106"/>
                    </a:lnTo>
                    <a:lnTo>
                      <a:pt x="251" y="106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6"/>
                    </a:lnTo>
                    <a:lnTo>
                      <a:pt x="248" y="105"/>
                    </a:lnTo>
                    <a:lnTo>
                      <a:pt x="248" y="104"/>
                    </a:lnTo>
                    <a:lnTo>
                      <a:pt x="249" y="104"/>
                    </a:lnTo>
                    <a:lnTo>
                      <a:pt x="249" y="103"/>
                    </a:lnTo>
                    <a:lnTo>
                      <a:pt x="250" y="101"/>
                    </a:lnTo>
                    <a:lnTo>
                      <a:pt x="251" y="99"/>
                    </a:lnTo>
                    <a:lnTo>
                      <a:pt x="251" y="98"/>
                    </a:lnTo>
                    <a:lnTo>
                      <a:pt x="252" y="98"/>
                    </a:lnTo>
                    <a:lnTo>
                      <a:pt x="252" y="97"/>
                    </a:lnTo>
                    <a:lnTo>
                      <a:pt x="252" y="97"/>
                    </a:lnTo>
                    <a:lnTo>
                      <a:pt x="252" y="96"/>
                    </a:lnTo>
                    <a:lnTo>
                      <a:pt x="251" y="96"/>
                    </a:lnTo>
                    <a:lnTo>
                      <a:pt x="251" y="95"/>
                    </a:lnTo>
                    <a:lnTo>
                      <a:pt x="250" y="95"/>
                    </a:lnTo>
                    <a:lnTo>
                      <a:pt x="250" y="94"/>
                    </a:lnTo>
                    <a:lnTo>
                      <a:pt x="251" y="94"/>
                    </a:lnTo>
                    <a:lnTo>
                      <a:pt x="251" y="93"/>
                    </a:lnTo>
                    <a:lnTo>
                      <a:pt x="251" y="92"/>
                    </a:lnTo>
                    <a:lnTo>
                      <a:pt x="251" y="92"/>
                    </a:lnTo>
                    <a:lnTo>
                      <a:pt x="251" y="91"/>
                    </a:lnTo>
                    <a:lnTo>
                      <a:pt x="250" y="91"/>
                    </a:lnTo>
                    <a:lnTo>
                      <a:pt x="250" y="90"/>
                    </a:lnTo>
                    <a:lnTo>
                      <a:pt x="250" y="89"/>
                    </a:lnTo>
                    <a:lnTo>
                      <a:pt x="250" y="89"/>
                    </a:lnTo>
                    <a:lnTo>
                      <a:pt x="251" y="87"/>
                    </a:lnTo>
                    <a:lnTo>
                      <a:pt x="252" y="86"/>
                    </a:lnTo>
                    <a:lnTo>
                      <a:pt x="252" y="85"/>
                    </a:lnTo>
                    <a:lnTo>
                      <a:pt x="252" y="85"/>
                    </a:lnTo>
                    <a:lnTo>
                      <a:pt x="253" y="84"/>
                    </a:lnTo>
                    <a:lnTo>
                      <a:pt x="253" y="84"/>
                    </a:lnTo>
                    <a:lnTo>
                      <a:pt x="254" y="83"/>
                    </a:lnTo>
                    <a:lnTo>
                      <a:pt x="254" y="82"/>
                    </a:lnTo>
                    <a:lnTo>
                      <a:pt x="255" y="81"/>
                    </a:lnTo>
                    <a:lnTo>
                      <a:pt x="255" y="80"/>
                    </a:lnTo>
                    <a:lnTo>
                      <a:pt x="255" y="80"/>
                    </a:lnTo>
                    <a:lnTo>
                      <a:pt x="255" y="79"/>
                    </a:lnTo>
                    <a:lnTo>
                      <a:pt x="255" y="78"/>
                    </a:lnTo>
                    <a:lnTo>
                      <a:pt x="255" y="77"/>
                    </a:lnTo>
                    <a:lnTo>
                      <a:pt x="256" y="77"/>
                    </a:lnTo>
                    <a:lnTo>
                      <a:pt x="257" y="77"/>
                    </a:lnTo>
                    <a:lnTo>
                      <a:pt x="257" y="76"/>
                    </a:lnTo>
                    <a:lnTo>
                      <a:pt x="258" y="76"/>
                    </a:lnTo>
                    <a:lnTo>
                      <a:pt x="258" y="76"/>
                    </a:lnTo>
                    <a:lnTo>
                      <a:pt x="258" y="75"/>
                    </a:lnTo>
                    <a:lnTo>
                      <a:pt x="258" y="74"/>
                    </a:lnTo>
                    <a:lnTo>
                      <a:pt x="258" y="74"/>
                    </a:lnTo>
                    <a:lnTo>
                      <a:pt x="257" y="74"/>
                    </a:lnTo>
                    <a:lnTo>
                      <a:pt x="257" y="73"/>
                    </a:lnTo>
                    <a:lnTo>
                      <a:pt x="257" y="72"/>
                    </a:lnTo>
                    <a:lnTo>
                      <a:pt x="258" y="72"/>
                    </a:lnTo>
                    <a:lnTo>
                      <a:pt x="257" y="70"/>
                    </a:lnTo>
                    <a:lnTo>
                      <a:pt x="258" y="70"/>
                    </a:lnTo>
                    <a:lnTo>
                      <a:pt x="257" y="69"/>
                    </a:lnTo>
                    <a:lnTo>
                      <a:pt x="258" y="68"/>
                    </a:lnTo>
                    <a:lnTo>
                      <a:pt x="258" y="67"/>
                    </a:lnTo>
                    <a:lnTo>
                      <a:pt x="258" y="67"/>
                    </a:lnTo>
                    <a:lnTo>
                      <a:pt x="258" y="66"/>
                    </a:lnTo>
                    <a:lnTo>
                      <a:pt x="258" y="65"/>
                    </a:lnTo>
                    <a:lnTo>
                      <a:pt x="257" y="64"/>
                    </a:lnTo>
                    <a:lnTo>
                      <a:pt x="257" y="64"/>
                    </a:lnTo>
                    <a:lnTo>
                      <a:pt x="258" y="63"/>
                    </a:lnTo>
                    <a:lnTo>
                      <a:pt x="258" y="62"/>
                    </a:lnTo>
                    <a:lnTo>
                      <a:pt x="259" y="61"/>
                    </a:lnTo>
                    <a:lnTo>
                      <a:pt x="260" y="61"/>
                    </a:lnTo>
                    <a:lnTo>
                      <a:pt x="260" y="61"/>
                    </a:lnTo>
                    <a:lnTo>
                      <a:pt x="260" y="60"/>
                    </a:lnTo>
                    <a:lnTo>
                      <a:pt x="260" y="59"/>
                    </a:lnTo>
                    <a:lnTo>
                      <a:pt x="260" y="59"/>
                    </a:lnTo>
                    <a:lnTo>
                      <a:pt x="260" y="58"/>
                    </a:lnTo>
                    <a:lnTo>
                      <a:pt x="260" y="57"/>
                    </a:lnTo>
                    <a:lnTo>
                      <a:pt x="260" y="57"/>
                    </a:lnTo>
                    <a:lnTo>
                      <a:pt x="258" y="53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7" y="49"/>
                    </a:lnTo>
                    <a:lnTo>
                      <a:pt x="257" y="48"/>
                    </a:lnTo>
                    <a:lnTo>
                      <a:pt x="255" y="47"/>
                    </a:lnTo>
                    <a:lnTo>
                      <a:pt x="255" y="46"/>
                    </a:lnTo>
                    <a:lnTo>
                      <a:pt x="254" y="44"/>
                    </a:lnTo>
                    <a:lnTo>
                      <a:pt x="254" y="43"/>
                    </a:lnTo>
                    <a:lnTo>
                      <a:pt x="254" y="43"/>
                    </a:lnTo>
                    <a:lnTo>
                      <a:pt x="254" y="41"/>
                    </a:lnTo>
                    <a:lnTo>
                      <a:pt x="254" y="40"/>
                    </a:lnTo>
                    <a:lnTo>
                      <a:pt x="253" y="39"/>
                    </a:lnTo>
                    <a:lnTo>
                      <a:pt x="253" y="39"/>
                    </a:lnTo>
                    <a:lnTo>
                      <a:pt x="253" y="38"/>
                    </a:lnTo>
                    <a:lnTo>
                      <a:pt x="253" y="37"/>
                    </a:lnTo>
                    <a:lnTo>
                      <a:pt x="254" y="37"/>
                    </a:lnTo>
                    <a:lnTo>
                      <a:pt x="254" y="36"/>
                    </a:lnTo>
                    <a:lnTo>
                      <a:pt x="256" y="36"/>
                    </a:lnTo>
                    <a:lnTo>
                      <a:pt x="257" y="35"/>
                    </a:lnTo>
                    <a:lnTo>
                      <a:pt x="258" y="34"/>
                    </a:lnTo>
                    <a:lnTo>
                      <a:pt x="259" y="33"/>
                    </a:lnTo>
                    <a:lnTo>
                      <a:pt x="260" y="33"/>
                    </a:lnTo>
                    <a:lnTo>
                      <a:pt x="260" y="32"/>
                    </a:lnTo>
                    <a:lnTo>
                      <a:pt x="261" y="31"/>
                    </a:lnTo>
                    <a:lnTo>
                      <a:pt x="261" y="31"/>
                    </a:lnTo>
                    <a:lnTo>
                      <a:pt x="261" y="29"/>
                    </a:lnTo>
                    <a:lnTo>
                      <a:pt x="261" y="28"/>
                    </a:lnTo>
                    <a:lnTo>
                      <a:pt x="261" y="27"/>
                    </a:lnTo>
                    <a:lnTo>
                      <a:pt x="263" y="26"/>
                    </a:lnTo>
                    <a:lnTo>
                      <a:pt x="264" y="24"/>
                    </a:lnTo>
                    <a:lnTo>
                      <a:pt x="266" y="22"/>
                    </a:lnTo>
                    <a:lnTo>
                      <a:pt x="267" y="22"/>
                    </a:lnTo>
                    <a:lnTo>
                      <a:pt x="267" y="21"/>
                    </a:lnTo>
                    <a:lnTo>
                      <a:pt x="267" y="21"/>
                    </a:lnTo>
                    <a:lnTo>
                      <a:pt x="267" y="19"/>
                    </a:lnTo>
                    <a:lnTo>
                      <a:pt x="267" y="19"/>
                    </a:lnTo>
                    <a:lnTo>
                      <a:pt x="266" y="16"/>
                    </a:lnTo>
                    <a:lnTo>
                      <a:pt x="266" y="16"/>
                    </a:lnTo>
                    <a:lnTo>
                      <a:pt x="266" y="15"/>
                    </a:lnTo>
                    <a:lnTo>
                      <a:pt x="266" y="14"/>
                    </a:lnTo>
                    <a:lnTo>
                      <a:pt x="266" y="12"/>
                    </a:lnTo>
                    <a:lnTo>
                      <a:pt x="267" y="11"/>
                    </a:lnTo>
                    <a:lnTo>
                      <a:pt x="266" y="9"/>
                    </a:lnTo>
                    <a:lnTo>
                      <a:pt x="266" y="9"/>
                    </a:lnTo>
                    <a:lnTo>
                      <a:pt x="267" y="7"/>
                    </a:lnTo>
                    <a:lnTo>
                      <a:pt x="269" y="4"/>
                    </a:lnTo>
                    <a:lnTo>
                      <a:pt x="271" y="3"/>
                    </a:lnTo>
                    <a:lnTo>
                      <a:pt x="271" y="2"/>
                    </a:lnTo>
                    <a:lnTo>
                      <a:pt x="272" y="2"/>
                    </a:lnTo>
                    <a:lnTo>
                      <a:pt x="272" y="1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4" y="1"/>
                    </a:lnTo>
                    <a:lnTo>
                      <a:pt x="276" y="2"/>
                    </a:lnTo>
                    <a:lnTo>
                      <a:pt x="277" y="3"/>
                    </a:lnTo>
                    <a:lnTo>
                      <a:pt x="278" y="4"/>
                    </a:lnTo>
                    <a:lnTo>
                      <a:pt x="279" y="6"/>
                    </a:lnTo>
                    <a:lnTo>
                      <a:pt x="280" y="8"/>
                    </a:lnTo>
                    <a:lnTo>
                      <a:pt x="280" y="9"/>
                    </a:lnTo>
                    <a:lnTo>
                      <a:pt x="281" y="10"/>
                    </a:lnTo>
                    <a:lnTo>
                      <a:pt x="283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4" y="13"/>
                    </a:lnTo>
                    <a:lnTo>
                      <a:pt x="285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7" y="18"/>
                    </a:lnTo>
                    <a:lnTo>
                      <a:pt x="287" y="20"/>
                    </a:lnTo>
                    <a:lnTo>
                      <a:pt x="287" y="21"/>
                    </a:lnTo>
                    <a:lnTo>
                      <a:pt x="287" y="23"/>
                    </a:lnTo>
                    <a:lnTo>
                      <a:pt x="288" y="24"/>
                    </a:lnTo>
                    <a:lnTo>
                      <a:pt x="288" y="24"/>
                    </a:lnTo>
                    <a:lnTo>
                      <a:pt x="288" y="24"/>
                    </a:lnTo>
                    <a:lnTo>
                      <a:pt x="289" y="24"/>
                    </a:lnTo>
                    <a:lnTo>
                      <a:pt x="289" y="24"/>
                    </a:lnTo>
                    <a:lnTo>
                      <a:pt x="290" y="25"/>
                    </a:lnTo>
                    <a:lnTo>
                      <a:pt x="291" y="25"/>
                    </a:lnTo>
                    <a:lnTo>
                      <a:pt x="291" y="26"/>
                    </a:lnTo>
                    <a:lnTo>
                      <a:pt x="291" y="26"/>
                    </a:lnTo>
                    <a:lnTo>
                      <a:pt x="291" y="28"/>
                    </a:lnTo>
                    <a:lnTo>
                      <a:pt x="292" y="30"/>
                    </a:lnTo>
                    <a:lnTo>
                      <a:pt x="292" y="31"/>
                    </a:lnTo>
                    <a:lnTo>
                      <a:pt x="292" y="34"/>
                    </a:lnTo>
                    <a:lnTo>
                      <a:pt x="292" y="34"/>
                    </a:lnTo>
                    <a:lnTo>
                      <a:pt x="293" y="36"/>
                    </a:lnTo>
                    <a:lnTo>
                      <a:pt x="293" y="36"/>
                    </a:lnTo>
                    <a:lnTo>
                      <a:pt x="294" y="38"/>
                    </a:lnTo>
                    <a:lnTo>
                      <a:pt x="295" y="40"/>
                    </a:lnTo>
                    <a:lnTo>
                      <a:pt x="296" y="42"/>
                    </a:lnTo>
                    <a:lnTo>
                      <a:pt x="296" y="43"/>
                    </a:lnTo>
                    <a:lnTo>
                      <a:pt x="296" y="44"/>
                    </a:lnTo>
                    <a:lnTo>
                      <a:pt x="296" y="46"/>
                    </a:lnTo>
                    <a:lnTo>
                      <a:pt x="296" y="47"/>
                    </a:lnTo>
                    <a:lnTo>
                      <a:pt x="296" y="48"/>
                    </a:lnTo>
                    <a:lnTo>
                      <a:pt x="296" y="49"/>
                    </a:lnTo>
                    <a:lnTo>
                      <a:pt x="296" y="49"/>
                    </a:lnTo>
                    <a:lnTo>
                      <a:pt x="297" y="50"/>
                    </a:lnTo>
                    <a:lnTo>
                      <a:pt x="298" y="51"/>
                    </a:lnTo>
                    <a:lnTo>
                      <a:pt x="298" y="51"/>
                    </a:lnTo>
                    <a:lnTo>
                      <a:pt x="299" y="53"/>
                    </a:lnTo>
                    <a:lnTo>
                      <a:pt x="300" y="55"/>
                    </a:lnTo>
                    <a:lnTo>
                      <a:pt x="302" y="57"/>
                    </a:lnTo>
                    <a:lnTo>
                      <a:pt x="304" y="58"/>
                    </a:lnTo>
                    <a:lnTo>
                      <a:pt x="304" y="58"/>
                    </a:lnTo>
                    <a:lnTo>
                      <a:pt x="304" y="59"/>
                    </a:lnTo>
                    <a:lnTo>
                      <a:pt x="304" y="60"/>
                    </a:lnTo>
                    <a:lnTo>
                      <a:pt x="304" y="61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5" y="63"/>
                    </a:lnTo>
                    <a:lnTo>
                      <a:pt x="305" y="64"/>
                    </a:lnTo>
                    <a:lnTo>
                      <a:pt x="306" y="64"/>
                    </a:lnTo>
                    <a:lnTo>
                      <a:pt x="307" y="64"/>
                    </a:lnTo>
                    <a:lnTo>
                      <a:pt x="307" y="64"/>
                    </a:lnTo>
                    <a:lnTo>
                      <a:pt x="308" y="64"/>
                    </a:lnTo>
                    <a:lnTo>
                      <a:pt x="308" y="64"/>
                    </a:lnTo>
                    <a:lnTo>
                      <a:pt x="309" y="65"/>
                    </a:lnTo>
                    <a:lnTo>
                      <a:pt x="309" y="66"/>
                    </a:lnTo>
                    <a:lnTo>
                      <a:pt x="310" y="67"/>
                    </a:lnTo>
                    <a:lnTo>
                      <a:pt x="311" y="68"/>
                    </a:lnTo>
                    <a:lnTo>
                      <a:pt x="311" y="68"/>
                    </a:lnTo>
                    <a:lnTo>
                      <a:pt x="310" y="69"/>
                    </a:lnTo>
                    <a:lnTo>
                      <a:pt x="309" y="71"/>
                    </a:lnTo>
                    <a:lnTo>
                      <a:pt x="309" y="72"/>
                    </a:lnTo>
                    <a:lnTo>
                      <a:pt x="309" y="73"/>
                    </a:lnTo>
                    <a:lnTo>
                      <a:pt x="309" y="74"/>
                    </a:lnTo>
                    <a:lnTo>
                      <a:pt x="309" y="74"/>
                    </a:lnTo>
                    <a:lnTo>
                      <a:pt x="308" y="74"/>
                    </a:lnTo>
                    <a:lnTo>
                      <a:pt x="308" y="75"/>
                    </a:lnTo>
                    <a:lnTo>
                      <a:pt x="308" y="76"/>
                    </a:lnTo>
                    <a:lnTo>
                      <a:pt x="308" y="76"/>
                    </a:lnTo>
                    <a:lnTo>
                      <a:pt x="308" y="77"/>
                    </a:lnTo>
                    <a:lnTo>
                      <a:pt x="308" y="78"/>
                    </a:lnTo>
                    <a:lnTo>
                      <a:pt x="308" y="79"/>
                    </a:lnTo>
                    <a:lnTo>
                      <a:pt x="309" y="79"/>
                    </a:lnTo>
                    <a:lnTo>
                      <a:pt x="309" y="80"/>
                    </a:lnTo>
                    <a:lnTo>
                      <a:pt x="308" y="80"/>
                    </a:lnTo>
                    <a:lnTo>
                      <a:pt x="308" y="81"/>
                    </a:lnTo>
                    <a:lnTo>
                      <a:pt x="307" y="82"/>
                    </a:lnTo>
                    <a:lnTo>
                      <a:pt x="307" y="83"/>
                    </a:lnTo>
                    <a:lnTo>
                      <a:pt x="307" y="83"/>
                    </a:lnTo>
                    <a:lnTo>
                      <a:pt x="307" y="84"/>
                    </a:lnTo>
                    <a:lnTo>
                      <a:pt x="307" y="85"/>
                    </a:lnTo>
                    <a:lnTo>
                      <a:pt x="308" y="85"/>
                    </a:lnTo>
                    <a:lnTo>
                      <a:pt x="308" y="86"/>
                    </a:lnTo>
                    <a:lnTo>
                      <a:pt x="309" y="86"/>
                    </a:lnTo>
                    <a:lnTo>
                      <a:pt x="309" y="87"/>
                    </a:lnTo>
                    <a:lnTo>
                      <a:pt x="310" y="88"/>
                    </a:lnTo>
                    <a:lnTo>
                      <a:pt x="310" y="88"/>
                    </a:lnTo>
                    <a:lnTo>
                      <a:pt x="310" y="88"/>
                    </a:lnTo>
                    <a:lnTo>
                      <a:pt x="309" y="89"/>
                    </a:lnTo>
                    <a:lnTo>
                      <a:pt x="309" y="89"/>
                    </a:lnTo>
                    <a:lnTo>
                      <a:pt x="309" y="89"/>
                    </a:lnTo>
                    <a:lnTo>
                      <a:pt x="309" y="90"/>
                    </a:lnTo>
                    <a:lnTo>
                      <a:pt x="309" y="90"/>
                    </a:lnTo>
                    <a:lnTo>
                      <a:pt x="310" y="90"/>
                    </a:lnTo>
                    <a:lnTo>
                      <a:pt x="311" y="91"/>
                    </a:lnTo>
                    <a:lnTo>
                      <a:pt x="311" y="91"/>
                    </a:lnTo>
                    <a:lnTo>
                      <a:pt x="311" y="92"/>
                    </a:lnTo>
                    <a:lnTo>
                      <a:pt x="311" y="93"/>
                    </a:lnTo>
                    <a:lnTo>
                      <a:pt x="310" y="94"/>
                    </a:lnTo>
                    <a:lnTo>
                      <a:pt x="310" y="94"/>
                    </a:lnTo>
                    <a:lnTo>
                      <a:pt x="310" y="94"/>
                    </a:lnTo>
                    <a:lnTo>
                      <a:pt x="310" y="95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1" y="96"/>
                    </a:lnTo>
                    <a:lnTo>
                      <a:pt x="312" y="97"/>
                    </a:lnTo>
                    <a:lnTo>
                      <a:pt x="312" y="97"/>
                    </a:lnTo>
                    <a:lnTo>
                      <a:pt x="312" y="98"/>
                    </a:lnTo>
                    <a:lnTo>
                      <a:pt x="312" y="99"/>
                    </a:lnTo>
                    <a:lnTo>
                      <a:pt x="312" y="101"/>
                    </a:lnTo>
                    <a:lnTo>
                      <a:pt x="312" y="101"/>
                    </a:lnTo>
                    <a:lnTo>
                      <a:pt x="312" y="101"/>
                    </a:lnTo>
                    <a:lnTo>
                      <a:pt x="313" y="102"/>
                    </a:lnTo>
                    <a:lnTo>
                      <a:pt x="313" y="102"/>
                    </a:lnTo>
                    <a:lnTo>
                      <a:pt x="313" y="103"/>
                    </a:lnTo>
                    <a:lnTo>
                      <a:pt x="313" y="103"/>
                    </a:lnTo>
                    <a:lnTo>
                      <a:pt x="313" y="104"/>
                    </a:lnTo>
                    <a:lnTo>
                      <a:pt x="313" y="104"/>
                    </a:lnTo>
                    <a:lnTo>
                      <a:pt x="314" y="105"/>
                    </a:lnTo>
                    <a:lnTo>
                      <a:pt x="314" y="105"/>
                    </a:lnTo>
                    <a:lnTo>
                      <a:pt x="314" y="106"/>
                    </a:lnTo>
                    <a:lnTo>
                      <a:pt x="314" y="107"/>
                    </a:lnTo>
                    <a:lnTo>
                      <a:pt x="314" y="107"/>
                    </a:lnTo>
                    <a:lnTo>
                      <a:pt x="314" y="109"/>
                    </a:lnTo>
                    <a:lnTo>
                      <a:pt x="314" y="109"/>
                    </a:lnTo>
                    <a:lnTo>
                      <a:pt x="314" y="109"/>
                    </a:lnTo>
                    <a:lnTo>
                      <a:pt x="314" y="109"/>
                    </a:lnTo>
                    <a:lnTo>
                      <a:pt x="314" y="110"/>
                    </a:lnTo>
                    <a:lnTo>
                      <a:pt x="315" y="110"/>
                    </a:lnTo>
                    <a:lnTo>
                      <a:pt x="316" y="110"/>
                    </a:lnTo>
                    <a:lnTo>
                      <a:pt x="316" y="110"/>
                    </a:lnTo>
                    <a:lnTo>
                      <a:pt x="317" y="110"/>
                    </a:lnTo>
                    <a:lnTo>
                      <a:pt x="318" y="110"/>
                    </a:lnTo>
                    <a:lnTo>
                      <a:pt x="318" y="109"/>
                    </a:lnTo>
                    <a:lnTo>
                      <a:pt x="319" y="109"/>
                    </a:lnTo>
                    <a:lnTo>
                      <a:pt x="319" y="109"/>
                    </a:lnTo>
                    <a:lnTo>
                      <a:pt x="320" y="110"/>
                    </a:lnTo>
                    <a:lnTo>
                      <a:pt x="321" y="110"/>
                    </a:lnTo>
                    <a:lnTo>
                      <a:pt x="322" y="111"/>
                    </a:lnTo>
                    <a:lnTo>
                      <a:pt x="323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5" y="112"/>
                    </a:lnTo>
                    <a:lnTo>
                      <a:pt x="326" y="112"/>
                    </a:lnTo>
                    <a:lnTo>
                      <a:pt x="327" y="112"/>
                    </a:lnTo>
                    <a:lnTo>
                      <a:pt x="327" y="112"/>
                    </a:lnTo>
                    <a:lnTo>
                      <a:pt x="328" y="113"/>
                    </a:lnTo>
                    <a:lnTo>
                      <a:pt x="328" y="113"/>
                    </a:lnTo>
                    <a:lnTo>
                      <a:pt x="328" y="114"/>
                    </a:lnTo>
                    <a:lnTo>
                      <a:pt x="328" y="116"/>
                    </a:lnTo>
                    <a:lnTo>
                      <a:pt x="328" y="116"/>
                    </a:lnTo>
                    <a:lnTo>
                      <a:pt x="327" y="117"/>
                    </a:lnTo>
                    <a:lnTo>
                      <a:pt x="327" y="117"/>
                    </a:lnTo>
                    <a:lnTo>
                      <a:pt x="327" y="118"/>
                    </a:lnTo>
                    <a:lnTo>
                      <a:pt x="328" y="118"/>
                    </a:lnTo>
                    <a:lnTo>
                      <a:pt x="328" y="118"/>
                    </a:lnTo>
                    <a:lnTo>
                      <a:pt x="329" y="118"/>
                    </a:lnTo>
                    <a:lnTo>
                      <a:pt x="330" y="120"/>
                    </a:lnTo>
                    <a:lnTo>
                      <a:pt x="331" y="120"/>
                    </a:lnTo>
                    <a:lnTo>
                      <a:pt x="331" y="120"/>
                    </a:lnTo>
                    <a:lnTo>
                      <a:pt x="332" y="120"/>
                    </a:lnTo>
                    <a:lnTo>
                      <a:pt x="332" y="120"/>
                    </a:lnTo>
                    <a:lnTo>
                      <a:pt x="333" y="120"/>
                    </a:lnTo>
                    <a:lnTo>
                      <a:pt x="335" y="120"/>
                    </a:lnTo>
                    <a:lnTo>
                      <a:pt x="336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2"/>
                    </a:lnTo>
                    <a:lnTo>
                      <a:pt x="337" y="122"/>
                    </a:lnTo>
                    <a:lnTo>
                      <a:pt x="338" y="123"/>
                    </a:lnTo>
                    <a:lnTo>
                      <a:pt x="338" y="123"/>
                    </a:lnTo>
                    <a:lnTo>
                      <a:pt x="340" y="122"/>
                    </a:lnTo>
                    <a:lnTo>
                      <a:pt x="341" y="122"/>
                    </a:lnTo>
                    <a:lnTo>
                      <a:pt x="341" y="122"/>
                    </a:lnTo>
                    <a:lnTo>
                      <a:pt x="342" y="122"/>
                    </a:lnTo>
                    <a:lnTo>
                      <a:pt x="343" y="123"/>
                    </a:lnTo>
                    <a:lnTo>
                      <a:pt x="344" y="123"/>
                    </a:lnTo>
                    <a:lnTo>
                      <a:pt x="345" y="123"/>
                    </a:lnTo>
                    <a:lnTo>
                      <a:pt x="346" y="125"/>
                    </a:lnTo>
                    <a:lnTo>
                      <a:pt x="347" y="127"/>
                    </a:lnTo>
                    <a:lnTo>
                      <a:pt x="348" y="127"/>
                    </a:lnTo>
                    <a:lnTo>
                      <a:pt x="348" y="128"/>
                    </a:lnTo>
                    <a:lnTo>
                      <a:pt x="349" y="129"/>
                    </a:lnTo>
                    <a:lnTo>
                      <a:pt x="350" y="129"/>
                    </a:lnTo>
                    <a:lnTo>
                      <a:pt x="352" y="130"/>
                    </a:lnTo>
                    <a:lnTo>
                      <a:pt x="352" y="130"/>
                    </a:lnTo>
                    <a:lnTo>
                      <a:pt x="353" y="131"/>
                    </a:lnTo>
                    <a:lnTo>
                      <a:pt x="353" y="131"/>
                    </a:lnTo>
                    <a:lnTo>
                      <a:pt x="353" y="132"/>
                    </a:lnTo>
                    <a:lnTo>
                      <a:pt x="353" y="132"/>
                    </a:lnTo>
                    <a:lnTo>
                      <a:pt x="353" y="133"/>
                    </a:lnTo>
                    <a:lnTo>
                      <a:pt x="353" y="133"/>
                    </a:lnTo>
                    <a:lnTo>
                      <a:pt x="354" y="133"/>
                    </a:lnTo>
                    <a:lnTo>
                      <a:pt x="355" y="134"/>
                    </a:lnTo>
                    <a:lnTo>
                      <a:pt x="355" y="134"/>
                    </a:lnTo>
                    <a:lnTo>
                      <a:pt x="355" y="136"/>
                    </a:lnTo>
                    <a:lnTo>
                      <a:pt x="355" y="136"/>
                    </a:lnTo>
                    <a:lnTo>
                      <a:pt x="356" y="136"/>
                    </a:lnTo>
                    <a:lnTo>
                      <a:pt x="357" y="137"/>
                    </a:lnTo>
                    <a:lnTo>
                      <a:pt x="357" y="138"/>
                    </a:lnTo>
                    <a:lnTo>
                      <a:pt x="357" y="138"/>
                    </a:lnTo>
                    <a:lnTo>
                      <a:pt x="356" y="139"/>
                    </a:lnTo>
                    <a:lnTo>
                      <a:pt x="356" y="139"/>
                    </a:lnTo>
                    <a:lnTo>
                      <a:pt x="355" y="140"/>
                    </a:lnTo>
                    <a:lnTo>
                      <a:pt x="355" y="140"/>
                    </a:lnTo>
                    <a:lnTo>
                      <a:pt x="356" y="141"/>
                    </a:lnTo>
                    <a:lnTo>
                      <a:pt x="356" y="141"/>
                    </a:lnTo>
                    <a:lnTo>
                      <a:pt x="356" y="142"/>
                    </a:lnTo>
                    <a:lnTo>
                      <a:pt x="356" y="142"/>
                    </a:lnTo>
                    <a:lnTo>
                      <a:pt x="355" y="143"/>
                    </a:lnTo>
                    <a:lnTo>
                      <a:pt x="355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4"/>
                    </a:lnTo>
                    <a:lnTo>
                      <a:pt x="356" y="144"/>
                    </a:lnTo>
                    <a:lnTo>
                      <a:pt x="357" y="145"/>
                    </a:lnTo>
                    <a:lnTo>
                      <a:pt x="357" y="145"/>
                    </a:lnTo>
                    <a:lnTo>
                      <a:pt x="357" y="145"/>
                    </a:lnTo>
                    <a:lnTo>
                      <a:pt x="357" y="146"/>
                    </a:lnTo>
                    <a:lnTo>
                      <a:pt x="358" y="146"/>
                    </a:lnTo>
                    <a:lnTo>
                      <a:pt x="359" y="147"/>
                    </a:lnTo>
                    <a:lnTo>
                      <a:pt x="360" y="147"/>
                    </a:lnTo>
                    <a:lnTo>
                      <a:pt x="360" y="147"/>
                    </a:lnTo>
                    <a:lnTo>
                      <a:pt x="360" y="148"/>
                    </a:lnTo>
                    <a:lnTo>
                      <a:pt x="360" y="148"/>
                    </a:lnTo>
                    <a:lnTo>
                      <a:pt x="361" y="147"/>
                    </a:lnTo>
                    <a:lnTo>
                      <a:pt x="362" y="147"/>
                    </a:lnTo>
                    <a:lnTo>
                      <a:pt x="363" y="147"/>
                    </a:lnTo>
                    <a:lnTo>
                      <a:pt x="363" y="147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5" y="147"/>
                    </a:lnTo>
                    <a:lnTo>
                      <a:pt x="366" y="148"/>
                    </a:lnTo>
                    <a:lnTo>
                      <a:pt x="366" y="148"/>
                    </a:lnTo>
                    <a:lnTo>
                      <a:pt x="367" y="148"/>
                    </a:lnTo>
                    <a:lnTo>
                      <a:pt x="368" y="148"/>
                    </a:lnTo>
                    <a:lnTo>
                      <a:pt x="368" y="148"/>
                    </a:lnTo>
                    <a:lnTo>
                      <a:pt x="369" y="148"/>
                    </a:lnTo>
                    <a:lnTo>
                      <a:pt x="370" y="148"/>
                    </a:lnTo>
                    <a:lnTo>
                      <a:pt x="370" y="148"/>
                    </a:lnTo>
                    <a:lnTo>
                      <a:pt x="371" y="148"/>
                    </a:lnTo>
                    <a:lnTo>
                      <a:pt x="371" y="148"/>
                    </a:lnTo>
                    <a:lnTo>
                      <a:pt x="372" y="148"/>
                    </a:lnTo>
                    <a:lnTo>
                      <a:pt x="373" y="148"/>
                    </a:lnTo>
                    <a:lnTo>
                      <a:pt x="374" y="149"/>
                    </a:lnTo>
                    <a:lnTo>
                      <a:pt x="374" y="149"/>
                    </a:lnTo>
                    <a:lnTo>
                      <a:pt x="375" y="150"/>
                    </a:lnTo>
                    <a:lnTo>
                      <a:pt x="375" y="151"/>
                    </a:lnTo>
                    <a:lnTo>
                      <a:pt x="375" y="152"/>
                    </a:lnTo>
                    <a:lnTo>
                      <a:pt x="376" y="153"/>
                    </a:lnTo>
                    <a:lnTo>
                      <a:pt x="376" y="154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7" y="156"/>
                    </a:lnTo>
                    <a:lnTo>
                      <a:pt x="377" y="157"/>
                    </a:lnTo>
                    <a:lnTo>
                      <a:pt x="377" y="158"/>
                    </a:lnTo>
                    <a:lnTo>
                      <a:pt x="377" y="158"/>
                    </a:lnTo>
                    <a:lnTo>
                      <a:pt x="378" y="159"/>
                    </a:lnTo>
                    <a:lnTo>
                      <a:pt x="378" y="159"/>
                    </a:lnTo>
                    <a:lnTo>
                      <a:pt x="378" y="160"/>
                    </a:lnTo>
                    <a:lnTo>
                      <a:pt x="377" y="160"/>
                    </a:lnTo>
                    <a:lnTo>
                      <a:pt x="377" y="160"/>
                    </a:lnTo>
                    <a:lnTo>
                      <a:pt x="378" y="161"/>
                    </a:lnTo>
                    <a:lnTo>
                      <a:pt x="378" y="161"/>
                    </a:lnTo>
                    <a:lnTo>
                      <a:pt x="378" y="161"/>
                    </a:lnTo>
                    <a:lnTo>
                      <a:pt x="379" y="161"/>
                    </a:lnTo>
                    <a:lnTo>
                      <a:pt x="379" y="161"/>
                    </a:lnTo>
                    <a:lnTo>
                      <a:pt x="380" y="161"/>
                    </a:lnTo>
                    <a:lnTo>
                      <a:pt x="381" y="160"/>
                    </a:lnTo>
                    <a:lnTo>
                      <a:pt x="381" y="160"/>
                    </a:lnTo>
                    <a:lnTo>
                      <a:pt x="382" y="159"/>
                    </a:lnTo>
                    <a:lnTo>
                      <a:pt x="382" y="159"/>
                    </a:lnTo>
                    <a:lnTo>
                      <a:pt x="382" y="159"/>
                    </a:lnTo>
                    <a:lnTo>
                      <a:pt x="382" y="159"/>
                    </a:lnTo>
                    <a:lnTo>
                      <a:pt x="383" y="159"/>
                    </a:lnTo>
                    <a:lnTo>
                      <a:pt x="384" y="159"/>
                    </a:lnTo>
                    <a:lnTo>
                      <a:pt x="384" y="159"/>
                    </a:lnTo>
                    <a:lnTo>
                      <a:pt x="385" y="158"/>
                    </a:lnTo>
                    <a:lnTo>
                      <a:pt x="385" y="158"/>
                    </a:lnTo>
                    <a:lnTo>
                      <a:pt x="416" y="161"/>
                    </a:lnTo>
                    <a:lnTo>
                      <a:pt x="425" y="162"/>
                    </a:lnTo>
                    <a:lnTo>
                      <a:pt x="453" y="165"/>
                    </a:lnTo>
                    <a:lnTo>
                      <a:pt x="515" y="172"/>
                    </a:lnTo>
                    <a:lnTo>
                      <a:pt x="545" y="175"/>
                    </a:lnTo>
                    <a:lnTo>
                      <a:pt x="584" y="179"/>
                    </a:lnTo>
                    <a:lnTo>
                      <a:pt x="624" y="183"/>
                    </a:lnTo>
                    <a:lnTo>
                      <a:pt x="659" y="187"/>
                    </a:lnTo>
                    <a:lnTo>
                      <a:pt x="699" y="191"/>
                    </a:lnTo>
                    <a:lnTo>
                      <a:pt x="727" y="195"/>
                    </a:lnTo>
                    <a:lnTo>
                      <a:pt x="747" y="197"/>
                    </a:lnTo>
                    <a:lnTo>
                      <a:pt x="800" y="203"/>
                    </a:lnTo>
                    <a:lnTo>
                      <a:pt x="836" y="207"/>
                    </a:lnTo>
                    <a:lnTo>
                      <a:pt x="862" y="210"/>
                    </a:lnTo>
                    <a:lnTo>
                      <a:pt x="884" y="212"/>
                    </a:lnTo>
                    <a:lnTo>
                      <a:pt x="883" y="213"/>
                    </a:lnTo>
                    <a:lnTo>
                      <a:pt x="883" y="213"/>
                    </a:lnTo>
                    <a:lnTo>
                      <a:pt x="883" y="213"/>
                    </a:lnTo>
                    <a:lnTo>
                      <a:pt x="883" y="214"/>
                    </a:lnTo>
                    <a:lnTo>
                      <a:pt x="883" y="214"/>
                    </a:lnTo>
                    <a:lnTo>
                      <a:pt x="882" y="215"/>
                    </a:lnTo>
                    <a:lnTo>
                      <a:pt x="881" y="216"/>
                    </a:lnTo>
                    <a:lnTo>
                      <a:pt x="880" y="217"/>
                    </a:lnTo>
                    <a:lnTo>
                      <a:pt x="880" y="218"/>
                    </a:lnTo>
                    <a:lnTo>
                      <a:pt x="880" y="218"/>
                    </a:lnTo>
                    <a:lnTo>
                      <a:pt x="880" y="219"/>
                    </a:lnTo>
                    <a:lnTo>
                      <a:pt x="880" y="220"/>
                    </a:lnTo>
                    <a:lnTo>
                      <a:pt x="879" y="221"/>
                    </a:lnTo>
                    <a:lnTo>
                      <a:pt x="879" y="221"/>
                    </a:lnTo>
                    <a:lnTo>
                      <a:pt x="879" y="222"/>
                    </a:lnTo>
                    <a:lnTo>
                      <a:pt x="879" y="223"/>
                    </a:lnTo>
                    <a:lnTo>
                      <a:pt x="878" y="223"/>
                    </a:lnTo>
                    <a:lnTo>
                      <a:pt x="878" y="224"/>
                    </a:lnTo>
                    <a:lnTo>
                      <a:pt x="878" y="224"/>
                    </a:lnTo>
                    <a:lnTo>
                      <a:pt x="878" y="225"/>
                    </a:lnTo>
                    <a:lnTo>
                      <a:pt x="877" y="227"/>
                    </a:lnTo>
                    <a:lnTo>
                      <a:pt x="876" y="228"/>
                    </a:lnTo>
                    <a:lnTo>
                      <a:pt x="875" y="228"/>
                    </a:lnTo>
                    <a:lnTo>
                      <a:pt x="874" y="229"/>
                    </a:lnTo>
                    <a:lnTo>
                      <a:pt x="873" y="230"/>
                    </a:lnTo>
                    <a:lnTo>
                      <a:pt x="873" y="230"/>
                    </a:lnTo>
                    <a:lnTo>
                      <a:pt x="873" y="231"/>
                    </a:lnTo>
                    <a:lnTo>
                      <a:pt x="873" y="231"/>
                    </a:lnTo>
                    <a:lnTo>
                      <a:pt x="872" y="232"/>
                    </a:lnTo>
                    <a:lnTo>
                      <a:pt x="871" y="232"/>
                    </a:lnTo>
                    <a:lnTo>
                      <a:pt x="871" y="233"/>
                    </a:lnTo>
                    <a:lnTo>
                      <a:pt x="870" y="233"/>
                    </a:lnTo>
                    <a:lnTo>
                      <a:pt x="870" y="234"/>
                    </a:lnTo>
                    <a:lnTo>
                      <a:pt x="869" y="236"/>
                    </a:lnTo>
                    <a:lnTo>
                      <a:pt x="869" y="237"/>
                    </a:lnTo>
                    <a:lnTo>
                      <a:pt x="869" y="237"/>
                    </a:lnTo>
                    <a:lnTo>
                      <a:pt x="870" y="238"/>
                    </a:lnTo>
                    <a:lnTo>
                      <a:pt x="870" y="240"/>
                    </a:lnTo>
                    <a:lnTo>
                      <a:pt x="870" y="241"/>
                    </a:lnTo>
                    <a:lnTo>
                      <a:pt x="870" y="242"/>
                    </a:lnTo>
                    <a:lnTo>
                      <a:pt x="869" y="243"/>
                    </a:lnTo>
                    <a:lnTo>
                      <a:pt x="869" y="244"/>
                    </a:lnTo>
                    <a:lnTo>
                      <a:pt x="869" y="245"/>
                    </a:lnTo>
                    <a:lnTo>
                      <a:pt x="869" y="245"/>
                    </a:lnTo>
                    <a:lnTo>
                      <a:pt x="868" y="246"/>
                    </a:lnTo>
                    <a:lnTo>
                      <a:pt x="868" y="248"/>
                    </a:lnTo>
                    <a:lnTo>
                      <a:pt x="867" y="250"/>
                    </a:lnTo>
                    <a:lnTo>
                      <a:pt x="867" y="250"/>
                    </a:lnTo>
                    <a:lnTo>
                      <a:pt x="867" y="250"/>
                    </a:lnTo>
                    <a:lnTo>
                      <a:pt x="867" y="251"/>
                    </a:lnTo>
                    <a:lnTo>
                      <a:pt x="867" y="252"/>
                    </a:lnTo>
                    <a:lnTo>
                      <a:pt x="867" y="252"/>
                    </a:lnTo>
                    <a:lnTo>
                      <a:pt x="867" y="252"/>
                    </a:lnTo>
                    <a:lnTo>
                      <a:pt x="865" y="253"/>
                    </a:lnTo>
                    <a:lnTo>
                      <a:pt x="865" y="253"/>
                    </a:lnTo>
                    <a:lnTo>
                      <a:pt x="865" y="254"/>
                    </a:lnTo>
                    <a:lnTo>
                      <a:pt x="865" y="254"/>
                    </a:lnTo>
                    <a:lnTo>
                      <a:pt x="864" y="254"/>
                    </a:lnTo>
                    <a:lnTo>
                      <a:pt x="863" y="255"/>
                    </a:lnTo>
                    <a:lnTo>
                      <a:pt x="863" y="255"/>
                    </a:lnTo>
                    <a:lnTo>
                      <a:pt x="863" y="256"/>
                    </a:lnTo>
                    <a:lnTo>
                      <a:pt x="862" y="258"/>
                    </a:lnTo>
                    <a:lnTo>
                      <a:pt x="862" y="260"/>
                    </a:lnTo>
                    <a:lnTo>
                      <a:pt x="861" y="260"/>
                    </a:lnTo>
                    <a:lnTo>
                      <a:pt x="861" y="260"/>
                    </a:lnTo>
                    <a:lnTo>
                      <a:pt x="862" y="261"/>
                    </a:lnTo>
                    <a:lnTo>
                      <a:pt x="862" y="262"/>
                    </a:lnTo>
                    <a:lnTo>
                      <a:pt x="861" y="262"/>
                    </a:lnTo>
                    <a:lnTo>
                      <a:pt x="861" y="262"/>
                    </a:lnTo>
                    <a:lnTo>
                      <a:pt x="860" y="262"/>
                    </a:lnTo>
                    <a:lnTo>
                      <a:pt x="859" y="263"/>
                    </a:lnTo>
                    <a:lnTo>
                      <a:pt x="859" y="263"/>
                    </a:lnTo>
                    <a:lnTo>
                      <a:pt x="859" y="263"/>
                    </a:lnTo>
                    <a:lnTo>
                      <a:pt x="859" y="264"/>
                    </a:lnTo>
                    <a:lnTo>
                      <a:pt x="859" y="264"/>
                    </a:lnTo>
                    <a:lnTo>
                      <a:pt x="859" y="264"/>
                    </a:lnTo>
                    <a:lnTo>
                      <a:pt x="859" y="265"/>
                    </a:lnTo>
                    <a:lnTo>
                      <a:pt x="859" y="266"/>
                    </a:lnTo>
                    <a:lnTo>
                      <a:pt x="859" y="267"/>
                    </a:lnTo>
                    <a:lnTo>
                      <a:pt x="859" y="267"/>
                    </a:lnTo>
                    <a:lnTo>
                      <a:pt x="858" y="268"/>
                    </a:lnTo>
                    <a:lnTo>
                      <a:pt x="858" y="268"/>
                    </a:lnTo>
                    <a:lnTo>
                      <a:pt x="858" y="268"/>
                    </a:lnTo>
                    <a:lnTo>
                      <a:pt x="858" y="269"/>
                    </a:lnTo>
                    <a:lnTo>
                      <a:pt x="858" y="269"/>
                    </a:lnTo>
                    <a:lnTo>
                      <a:pt x="857" y="270"/>
                    </a:lnTo>
                    <a:lnTo>
                      <a:pt x="858" y="270"/>
                    </a:lnTo>
                    <a:lnTo>
                      <a:pt x="857" y="270"/>
                    </a:lnTo>
                    <a:lnTo>
                      <a:pt x="857" y="271"/>
                    </a:lnTo>
                    <a:lnTo>
                      <a:pt x="856" y="271"/>
                    </a:lnTo>
                    <a:lnTo>
                      <a:pt x="855" y="271"/>
                    </a:lnTo>
                    <a:lnTo>
                      <a:pt x="855" y="272"/>
                    </a:lnTo>
                    <a:lnTo>
                      <a:pt x="854" y="272"/>
                    </a:lnTo>
                    <a:lnTo>
                      <a:pt x="854" y="272"/>
                    </a:lnTo>
                    <a:lnTo>
                      <a:pt x="854" y="273"/>
                    </a:lnTo>
                    <a:lnTo>
                      <a:pt x="854" y="273"/>
                    </a:lnTo>
                    <a:lnTo>
                      <a:pt x="853" y="274"/>
                    </a:lnTo>
                    <a:lnTo>
                      <a:pt x="852" y="274"/>
                    </a:lnTo>
                    <a:lnTo>
                      <a:pt x="852" y="275"/>
                    </a:lnTo>
                    <a:lnTo>
                      <a:pt x="852" y="275"/>
                    </a:lnTo>
                    <a:lnTo>
                      <a:pt x="852" y="275"/>
                    </a:lnTo>
                    <a:lnTo>
                      <a:pt x="852" y="276"/>
                    </a:lnTo>
                    <a:lnTo>
                      <a:pt x="853" y="276"/>
                    </a:lnTo>
                    <a:lnTo>
                      <a:pt x="853" y="276"/>
                    </a:lnTo>
                    <a:lnTo>
                      <a:pt x="853" y="277"/>
                    </a:lnTo>
                    <a:lnTo>
                      <a:pt x="853" y="277"/>
                    </a:lnTo>
                    <a:lnTo>
                      <a:pt x="853" y="278"/>
                    </a:lnTo>
                    <a:lnTo>
                      <a:pt x="853" y="278"/>
                    </a:lnTo>
                    <a:lnTo>
                      <a:pt x="853" y="278"/>
                    </a:lnTo>
                    <a:lnTo>
                      <a:pt x="854" y="279"/>
                    </a:lnTo>
                    <a:lnTo>
                      <a:pt x="854" y="279"/>
                    </a:lnTo>
                    <a:lnTo>
                      <a:pt x="854" y="280"/>
                    </a:lnTo>
                    <a:lnTo>
                      <a:pt x="854" y="280"/>
                    </a:lnTo>
                    <a:lnTo>
                      <a:pt x="854" y="281"/>
                    </a:lnTo>
                    <a:lnTo>
                      <a:pt x="854" y="282"/>
                    </a:lnTo>
                    <a:lnTo>
                      <a:pt x="854" y="282"/>
                    </a:lnTo>
                    <a:lnTo>
                      <a:pt x="854" y="282"/>
                    </a:lnTo>
                    <a:lnTo>
                      <a:pt x="854" y="282"/>
                    </a:lnTo>
                    <a:lnTo>
                      <a:pt x="853" y="283"/>
                    </a:lnTo>
                    <a:lnTo>
                      <a:pt x="853" y="284"/>
                    </a:lnTo>
                    <a:lnTo>
                      <a:pt x="853" y="284"/>
                    </a:lnTo>
                    <a:lnTo>
                      <a:pt x="853" y="285"/>
                    </a:lnTo>
                    <a:lnTo>
                      <a:pt x="853" y="285"/>
                    </a:lnTo>
                    <a:lnTo>
                      <a:pt x="852" y="286"/>
                    </a:lnTo>
                    <a:lnTo>
                      <a:pt x="852" y="286"/>
                    </a:lnTo>
                    <a:lnTo>
                      <a:pt x="851" y="286"/>
                    </a:lnTo>
                    <a:lnTo>
                      <a:pt x="851" y="286"/>
                    </a:lnTo>
                    <a:lnTo>
                      <a:pt x="851" y="287"/>
                    </a:lnTo>
                    <a:lnTo>
                      <a:pt x="851" y="287"/>
                    </a:lnTo>
                    <a:lnTo>
                      <a:pt x="851" y="287"/>
                    </a:lnTo>
                    <a:lnTo>
                      <a:pt x="850" y="288"/>
                    </a:lnTo>
                    <a:lnTo>
                      <a:pt x="850" y="288"/>
                    </a:lnTo>
                    <a:lnTo>
                      <a:pt x="850" y="290"/>
                    </a:lnTo>
                    <a:lnTo>
                      <a:pt x="851" y="290"/>
                    </a:lnTo>
                    <a:lnTo>
                      <a:pt x="851" y="291"/>
                    </a:lnTo>
                    <a:lnTo>
                      <a:pt x="851" y="291"/>
                    </a:lnTo>
                    <a:lnTo>
                      <a:pt x="852" y="292"/>
                    </a:lnTo>
                    <a:lnTo>
                      <a:pt x="852" y="292"/>
                    </a:lnTo>
                    <a:lnTo>
                      <a:pt x="852" y="293"/>
                    </a:lnTo>
                    <a:lnTo>
                      <a:pt x="851" y="294"/>
                    </a:lnTo>
                    <a:lnTo>
                      <a:pt x="850" y="294"/>
                    </a:lnTo>
                    <a:lnTo>
                      <a:pt x="849" y="295"/>
                    </a:lnTo>
                    <a:lnTo>
                      <a:pt x="849" y="295"/>
                    </a:lnTo>
                    <a:lnTo>
                      <a:pt x="849" y="296"/>
                    </a:lnTo>
                    <a:lnTo>
                      <a:pt x="849" y="296"/>
                    </a:lnTo>
                    <a:lnTo>
                      <a:pt x="849" y="297"/>
                    </a:lnTo>
                    <a:lnTo>
                      <a:pt x="850" y="298"/>
                    </a:lnTo>
                    <a:lnTo>
                      <a:pt x="850" y="298"/>
                    </a:lnTo>
                    <a:lnTo>
                      <a:pt x="849" y="299"/>
                    </a:lnTo>
                    <a:lnTo>
                      <a:pt x="849" y="300"/>
                    </a:lnTo>
                    <a:lnTo>
                      <a:pt x="850" y="300"/>
                    </a:lnTo>
                    <a:lnTo>
                      <a:pt x="850" y="301"/>
                    </a:lnTo>
                    <a:lnTo>
                      <a:pt x="850" y="301"/>
                    </a:lnTo>
                    <a:lnTo>
                      <a:pt x="850" y="301"/>
                    </a:lnTo>
                    <a:lnTo>
                      <a:pt x="850" y="302"/>
                    </a:lnTo>
                    <a:lnTo>
                      <a:pt x="850" y="302"/>
                    </a:lnTo>
                    <a:lnTo>
                      <a:pt x="850" y="302"/>
                    </a:lnTo>
                    <a:lnTo>
                      <a:pt x="850" y="303"/>
                    </a:lnTo>
                    <a:lnTo>
                      <a:pt x="850" y="303"/>
                    </a:lnTo>
                    <a:lnTo>
                      <a:pt x="850" y="304"/>
                    </a:lnTo>
                    <a:lnTo>
                      <a:pt x="850" y="304"/>
                    </a:lnTo>
                    <a:lnTo>
                      <a:pt x="850" y="306"/>
                    </a:lnTo>
                    <a:lnTo>
                      <a:pt x="850" y="307"/>
                    </a:lnTo>
                    <a:lnTo>
                      <a:pt x="850" y="307"/>
                    </a:lnTo>
                    <a:lnTo>
                      <a:pt x="850" y="307"/>
                    </a:lnTo>
                    <a:lnTo>
                      <a:pt x="849" y="308"/>
                    </a:lnTo>
                    <a:lnTo>
                      <a:pt x="848" y="308"/>
                    </a:lnTo>
                    <a:lnTo>
                      <a:pt x="848" y="309"/>
                    </a:lnTo>
                    <a:lnTo>
                      <a:pt x="848" y="310"/>
                    </a:lnTo>
                    <a:lnTo>
                      <a:pt x="847" y="311"/>
                    </a:lnTo>
                    <a:lnTo>
                      <a:pt x="846" y="311"/>
                    </a:lnTo>
                    <a:lnTo>
                      <a:pt x="846" y="311"/>
                    </a:lnTo>
                    <a:lnTo>
                      <a:pt x="846" y="311"/>
                    </a:lnTo>
                    <a:lnTo>
                      <a:pt x="846" y="312"/>
                    </a:lnTo>
                    <a:lnTo>
                      <a:pt x="846" y="312"/>
                    </a:lnTo>
                    <a:lnTo>
                      <a:pt x="846" y="314"/>
                    </a:lnTo>
                    <a:lnTo>
                      <a:pt x="846" y="315"/>
                    </a:lnTo>
                    <a:lnTo>
                      <a:pt x="846" y="316"/>
                    </a:lnTo>
                    <a:lnTo>
                      <a:pt x="846" y="317"/>
                    </a:lnTo>
                    <a:lnTo>
                      <a:pt x="846" y="317"/>
                    </a:lnTo>
                    <a:lnTo>
                      <a:pt x="846" y="317"/>
                    </a:lnTo>
                    <a:lnTo>
                      <a:pt x="846" y="318"/>
                    </a:lnTo>
                    <a:lnTo>
                      <a:pt x="846" y="320"/>
                    </a:lnTo>
                    <a:lnTo>
                      <a:pt x="846" y="321"/>
                    </a:lnTo>
                    <a:lnTo>
                      <a:pt x="846" y="321"/>
                    </a:lnTo>
                    <a:lnTo>
                      <a:pt x="845" y="322"/>
                    </a:lnTo>
                    <a:lnTo>
                      <a:pt x="845" y="323"/>
                    </a:lnTo>
                    <a:lnTo>
                      <a:pt x="844" y="324"/>
                    </a:lnTo>
                    <a:lnTo>
                      <a:pt x="843" y="324"/>
                    </a:lnTo>
                    <a:lnTo>
                      <a:pt x="843" y="325"/>
                    </a:lnTo>
                    <a:lnTo>
                      <a:pt x="842" y="326"/>
                    </a:lnTo>
                    <a:lnTo>
                      <a:pt x="842" y="327"/>
                    </a:lnTo>
                    <a:lnTo>
                      <a:pt x="842" y="327"/>
                    </a:lnTo>
                    <a:lnTo>
                      <a:pt x="842" y="329"/>
                    </a:lnTo>
                    <a:lnTo>
                      <a:pt x="841" y="329"/>
                    </a:lnTo>
                    <a:lnTo>
                      <a:pt x="840" y="330"/>
                    </a:lnTo>
                    <a:lnTo>
                      <a:pt x="840" y="331"/>
                    </a:lnTo>
                    <a:lnTo>
                      <a:pt x="840" y="332"/>
                    </a:lnTo>
                    <a:lnTo>
                      <a:pt x="840" y="333"/>
                    </a:lnTo>
                    <a:lnTo>
                      <a:pt x="840" y="333"/>
                    </a:lnTo>
                    <a:lnTo>
                      <a:pt x="839" y="334"/>
                    </a:lnTo>
                    <a:lnTo>
                      <a:pt x="839" y="335"/>
                    </a:lnTo>
                    <a:lnTo>
                      <a:pt x="839" y="336"/>
                    </a:lnTo>
                    <a:lnTo>
                      <a:pt x="839" y="336"/>
                    </a:lnTo>
                    <a:lnTo>
                      <a:pt x="839" y="337"/>
                    </a:lnTo>
                    <a:lnTo>
                      <a:pt x="839" y="339"/>
                    </a:lnTo>
                    <a:lnTo>
                      <a:pt x="839" y="340"/>
                    </a:lnTo>
                    <a:lnTo>
                      <a:pt x="839" y="340"/>
                    </a:lnTo>
                    <a:lnTo>
                      <a:pt x="839" y="341"/>
                    </a:lnTo>
                    <a:lnTo>
                      <a:pt x="839" y="342"/>
                    </a:lnTo>
                    <a:lnTo>
                      <a:pt x="839" y="342"/>
                    </a:lnTo>
                    <a:lnTo>
                      <a:pt x="839" y="342"/>
                    </a:lnTo>
                    <a:lnTo>
                      <a:pt x="839" y="343"/>
                    </a:lnTo>
                    <a:lnTo>
                      <a:pt x="839" y="343"/>
                    </a:lnTo>
                    <a:lnTo>
                      <a:pt x="840" y="344"/>
                    </a:lnTo>
                    <a:lnTo>
                      <a:pt x="840" y="344"/>
                    </a:lnTo>
                    <a:lnTo>
                      <a:pt x="840" y="345"/>
                    </a:lnTo>
                    <a:lnTo>
                      <a:pt x="840" y="345"/>
                    </a:lnTo>
                    <a:lnTo>
                      <a:pt x="841" y="346"/>
                    </a:lnTo>
                    <a:lnTo>
                      <a:pt x="841" y="346"/>
                    </a:lnTo>
                    <a:lnTo>
                      <a:pt x="842" y="346"/>
                    </a:lnTo>
                    <a:lnTo>
                      <a:pt x="842" y="346"/>
                    </a:lnTo>
                    <a:lnTo>
                      <a:pt x="843" y="346"/>
                    </a:lnTo>
                    <a:lnTo>
                      <a:pt x="843" y="346"/>
                    </a:lnTo>
                    <a:lnTo>
                      <a:pt x="844" y="346"/>
                    </a:lnTo>
                    <a:lnTo>
                      <a:pt x="844" y="346"/>
                    </a:lnTo>
                    <a:lnTo>
                      <a:pt x="844" y="346"/>
                    </a:lnTo>
                    <a:lnTo>
                      <a:pt x="845" y="347"/>
                    </a:lnTo>
                    <a:lnTo>
                      <a:pt x="845" y="347"/>
                    </a:lnTo>
                    <a:lnTo>
                      <a:pt x="845" y="347"/>
                    </a:lnTo>
                    <a:lnTo>
                      <a:pt x="845" y="347"/>
                    </a:lnTo>
                    <a:lnTo>
                      <a:pt x="845" y="347"/>
                    </a:lnTo>
                    <a:lnTo>
                      <a:pt x="845" y="348"/>
                    </a:lnTo>
                    <a:lnTo>
                      <a:pt x="845" y="349"/>
                    </a:lnTo>
                    <a:lnTo>
                      <a:pt x="845" y="349"/>
                    </a:lnTo>
                    <a:lnTo>
                      <a:pt x="844" y="350"/>
                    </a:lnTo>
                    <a:lnTo>
                      <a:pt x="844" y="350"/>
                    </a:lnTo>
                    <a:lnTo>
                      <a:pt x="845" y="350"/>
                    </a:lnTo>
                    <a:lnTo>
                      <a:pt x="844" y="352"/>
                    </a:lnTo>
                    <a:lnTo>
                      <a:pt x="845" y="353"/>
                    </a:lnTo>
                    <a:lnTo>
                      <a:pt x="844" y="354"/>
                    </a:lnTo>
                    <a:lnTo>
                      <a:pt x="844" y="355"/>
                    </a:lnTo>
                    <a:lnTo>
                      <a:pt x="843" y="355"/>
                    </a:lnTo>
                    <a:lnTo>
                      <a:pt x="843" y="355"/>
                    </a:lnTo>
                    <a:lnTo>
                      <a:pt x="842" y="355"/>
                    </a:lnTo>
                    <a:lnTo>
                      <a:pt x="842" y="356"/>
                    </a:lnTo>
                    <a:lnTo>
                      <a:pt x="841" y="356"/>
                    </a:lnTo>
                    <a:lnTo>
                      <a:pt x="841" y="357"/>
                    </a:lnTo>
                    <a:lnTo>
                      <a:pt x="840" y="357"/>
                    </a:lnTo>
                    <a:lnTo>
                      <a:pt x="840" y="357"/>
                    </a:lnTo>
                    <a:lnTo>
                      <a:pt x="840" y="358"/>
                    </a:lnTo>
                    <a:lnTo>
                      <a:pt x="840" y="359"/>
                    </a:lnTo>
                    <a:lnTo>
                      <a:pt x="840" y="360"/>
                    </a:lnTo>
                    <a:lnTo>
                      <a:pt x="841" y="360"/>
                    </a:lnTo>
                    <a:lnTo>
                      <a:pt x="841" y="362"/>
                    </a:lnTo>
                    <a:lnTo>
                      <a:pt x="841" y="363"/>
                    </a:lnTo>
                    <a:lnTo>
                      <a:pt x="842" y="364"/>
                    </a:lnTo>
                    <a:lnTo>
                      <a:pt x="842" y="365"/>
                    </a:lnTo>
                    <a:lnTo>
                      <a:pt x="842" y="366"/>
                    </a:lnTo>
                    <a:lnTo>
                      <a:pt x="842" y="367"/>
                    </a:lnTo>
                    <a:lnTo>
                      <a:pt x="842" y="367"/>
                    </a:lnTo>
                    <a:lnTo>
                      <a:pt x="842" y="368"/>
                    </a:lnTo>
                    <a:lnTo>
                      <a:pt x="843" y="368"/>
                    </a:lnTo>
                    <a:lnTo>
                      <a:pt x="844" y="368"/>
                    </a:lnTo>
                    <a:lnTo>
                      <a:pt x="844" y="368"/>
                    </a:lnTo>
                    <a:lnTo>
                      <a:pt x="845" y="369"/>
                    </a:lnTo>
                    <a:lnTo>
                      <a:pt x="845" y="369"/>
                    </a:lnTo>
                    <a:lnTo>
                      <a:pt x="845" y="369"/>
                    </a:lnTo>
                    <a:lnTo>
                      <a:pt x="846" y="370"/>
                    </a:lnTo>
                    <a:lnTo>
                      <a:pt x="846" y="370"/>
                    </a:lnTo>
                    <a:lnTo>
                      <a:pt x="846" y="371"/>
                    </a:lnTo>
                    <a:lnTo>
                      <a:pt x="846" y="371"/>
                    </a:lnTo>
                    <a:lnTo>
                      <a:pt x="845" y="371"/>
                    </a:lnTo>
                    <a:lnTo>
                      <a:pt x="845" y="372"/>
                    </a:lnTo>
                    <a:lnTo>
                      <a:pt x="844" y="372"/>
                    </a:lnTo>
                    <a:lnTo>
                      <a:pt x="843" y="373"/>
                    </a:lnTo>
                    <a:lnTo>
                      <a:pt x="843" y="373"/>
                    </a:lnTo>
                    <a:lnTo>
                      <a:pt x="843" y="373"/>
                    </a:lnTo>
                    <a:lnTo>
                      <a:pt x="844" y="374"/>
                    </a:lnTo>
                    <a:lnTo>
                      <a:pt x="844" y="374"/>
                    </a:lnTo>
                    <a:lnTo>
                      <a:pt x="844" y="376"/>
                    </a:lnTo>
                    <a:lnTo>
                      <a:pt x="844" y="376"/>
                    </a:lnTo>
                    <a:lnTo>
                      <a:pt x="843" y="377"/>
                    </a:lnTo>
                    <a:lnTo>
                      <a:pt x="843" y="377"/>
                    </a:lnTo>
                    <a:lnTo>
                      <a:pt x="842" y="377"/>
                    </a:lnTo>
                    <a:lnTo>
                      <a:pt x="842" y="378"/>
                    </a:lnTo>
                    <a:lnTo>
                      <a:pt x="842" y="379"/>
                    </a:lnTo>
                    <a:lnTo>
                      <a:pt x="842" y="379"/>
                    </a:lnTo>
                    <a:lnTo>
                      <a:pt x="842" y="380"/>
                    </a:lnTo>
                    <a:lnTo>
                      <a:pt x="842" y="380"/>
                    </a:lnTo>
                    <a:lnTo>
                      <a:pt x="842" y="380"/>
                    </a:lnTo>
                    <a:lnTo>
                      <a:pt x="842" y="381"/>
                    </a:lnTo>
                    <a:lnTo>
                      <a:pt x="842" y="381"/>
                    </a:lnTo>
                    <a:lnTo>
                      <a:pt x="841" y="381"/>
                    </a:lnTo>
                    <a:lnTo>
                      <a:pt x="841" y="382"/>
                    </a:lnTo>
                    <a:lnTo>
                      <a:pt x="842" y="383"/>
                    </a:lnTo>
                    <a:lnTo>
                      <a:pt x="842" y="383"/>
                    </a:lnTo>
                    <a:lnTo>
                      <a:pt x="843" y="383"/>
                    </a:lnTo>
                    <a:lnTo>
                      <a:pt x="843" y="384"/>
                    </a:lnTo>
                    <a:lnTo>
                      <a:pt x="843" y="384"/>
                    </a:lnTo>
                    <a:lnTo>
                      <a:pt x="843" y="385"/>
                    </a:lnTo>
                    <a:lnTo>
                      <a:pt x="843" y="385"/>
                    </a:lnTo>
                    <a:lnTo>
                      <a:pt x="843" y="386"/>
                    </a:lnTo>
                    <a:lnTo>
                      <a:pt x="843" y="386"/>
                    </a:lnTo>
                    <a:lnTo>
                      <a:pt x="843" y="386"/>
                    </a:lnTo>
                    <a:lnTo>
                      <a:pt x="843" y="387"/>
                    </a:lnTo>
                    <a:lnTo>
                      <a:pt x="843" y="387"/>
                    </a:lnTo>
                    <a:lnTo>
                      <a:pt x="842" y="387"/>
                    </a:lnTo>
                    <a:lnTo>
                      <a:pt x="842" y="388"/>
                    </a:lnTo>
                    <a:lnTo>
                      <a:pt x="842" y="388"/>
                    </a:lnTo>
                    <a:lnTo>
                      <a:pt x="842" y="389"/>
                    </a:lnTo>
                    <a:lnTo>
                      <a:pt x="842" y="389"/>
                    </a:lnTo>
                    <a:lnTo>
                      <a:pt x="843" y="389"/>
                    </a:lnTo>
                    <a:lnTo>
                      <a:pt x="842" y="389"/>
                    </a:lnTo>
                    <a:lnTo>
                      <a:pt x="842" y="390"/>
                    </a:lnTo>
                    <a:lnTo>
                      <a:pt x="842" y="390"/>
                    </a:lnTo>
                    <a:lnTo>
                      <a:pt x="842" y="391"/>
                    </a:lnTo>
                    <a:lnTo>
                      <a:pt x="842" y="391"/>
                    </a:lnTo>
                    <a:lnTo>
                      <a:pt x="842" y="391"/>
                    </a:lnTo>
                    <a:lnTo>
                      <a:pt x="842" y="392"/>
                    </a:lnTo>
                    <a:lnTo>
                      <a:pt x="842" y="392"/>
                    </a:lnTo>
                    <a:lnTo>
                      <a:pt x="842" y="393"/>
                    </a:lnTo>
                    <a:lnTo>
                      <a:pt x="842" y="394"/>
                    </a:lnTo>
                    <a:lnTo>
                      <a:pt x="841" y="394"/>
                    </a:lnTo>
                    <a:lnTo>
                      <a:pt x="841" y="394"/>
                    </a:lnTo>
                    <a:lnTo>
                      <a:pt x="841" y="395"/>
                    </a:lnTo>
                    <a:lnTo>
                      <a:pt x="842" y="396"/>
                    </a:lnTo>
                    <a:lnTo>
                      <a:pt x="842" y="396"/>
                    </a:lnTo>
                    <a:lnTo>
                      <a:pt x="843" y="396"/>
                    </a:lnTo>
                    <a:lnTo>
                      <a:pt x="843" y="396"/>
                    </a:lnTo>
                    <a:lnTo>
                      <a:pt x="844" y="396"/>
                    </a:lnTo>
                    <a:lnTo>
                      <a:pt x="844" y="396"/>
                    </a:lnTo>
                    <a:lnTo>
                      <a:pt x="844" y="396"/>
                    </a:lnTo>
                    <a:lnTo>
                      <a:pt x="844" y="397"/>
                    </a:lnTo>
                    <a:lnTo>
                      <a:pt x="844" y="397"/>
                    </a:lnTo>
                    <a:lnTo>
                      <a:pt x="844" y="398"/>
                    </a:lnTo>
                    <a:lnTo>
                      <a:pt x="844" y="398"/>
                    </a:lnTo>
                    <a:lnTo>
                      <a:pt x="844" y="399"/>
                    </a:lnTo>
                    <a:lnTo>
                      <a:pt x="845" y="400"/>
                    </a:lnTo>
                    <a:lnTo>
                      <a:pt x="845" y="400"/>
                    </a:lnTo>
                    <a:lnTo>
                      <a:pt x="845" y="400"/>
                    </a:lnTo>
                    <a:lnTo>
                      <a:pt x="845" y="401"/>
                    </a:lnTo>
                    <a:lnTo>
                      <a:pt x="844" y="402"/>
                    </a:lnTo>
                    <a:lnTo>
                      <a:pt x="844" y="402"/>
                    </a:lnTo>
                    <a:lnTo>
                      <a:pt x="844" y="402"/>
                    </a:lnTo>
                    <a:lnTo>
                      <a:pt x="844" y="402"/>
                    </a:lnTo>
                    <a:lnTo>
                      <a:pt x="844" y="403"/>
                    </a:lnTo>
                    <a:lnTo>
                      <a:pt x="844" y="404"/>
                    </a:lnTo>
                    <a:lnTo>
                      <a:pt x="844" y="404"/>
                    </a:lnTo>
                    <a:lnTo>
                      <a:pt x="844" y="404"/>
                    </a:lnTo>
                    <a:lnTo>
                      <a:pt x="844" y="405"/>
                    </a:lnTo>
                    <a:lnTo>
                      <a:pt x="844" y="406"/>
                    </a:lnTo>
                    <a:lnTo>
                      <a:pt x="844" y="406"/>
                    </a:lnTo>
                    <a:lnTo>
                      <a:pt x="844" y="407"/>
                    </a:lnTo>
                    <a:lnTo>
                      <a:pt x="845" y="407"/>
                    </a:lnTo>
                    <a:lnTo>
                      <a:pt x="845" y="408"/>
                    </a:lnTo>
                    <a:lnTo>
                      <a:pt x="845" y="409"/>
                    </a:lnTo>
                    <a:lnTo>
                      <a:pt x="845" y="409"/>
                    </a:lnTo>
                    <a:lnTo>
                      <a:pt x="845" y="410"/>
                    </a:lnTo>
                    <a:lnTo>
                      <a:pt x="845" y="410"/>
                    </a:lnTo>
                    <a:lnTo>
                      <a:pt x="844" y="411"/>
                    </a:lnTo>
                    <a:lnTo>
                      <a:pt x="845" y="411"/>
                    </a:lnTo>
                    <a:lnTo>
                      <a:pt x="845" y="412"/>
                    </a:lnTo>
                    <a:lnTo>
                      <a:pt x="846" y="412"/>
                    </a:lnTo>
                    <a:lnTo>
                      <a:pt x="846" y="412"/>
                    </a:lnTo>
                    <a:lnTo>
                      <a:pt x="845" y="413"/>
                    </a:lnTo>
                    <a:lnTo>
                      <a:pt x="845" y="413"/>
                    </a:lnTo>
                    <a:lnTo>
                      <a:pt x="845" y="413"/>
                    </a:lnTo>
                    <a:lnTo>
                      <a:pt x="845" y="414"/>
                    </a:lnTo>
                    <a:lnTo>
                      <a:pt x="845" y="414"/>
                    </a:lnTo>
                    <a:lnTo>
                      <a:pt x="845" y="414"/>
                    </a:lnTo>
                    <a:lnTo>
                      <a:pt x="845" y="414"/>
                    </a:lnTo>
                    <a:lnTo>
                      <a:pt x="844" y="414"/>
                    </a:lnTo>
                    <a:lnTo>
                      <a:pt x="844" y="414"/>
                    </a:lnTo>
                    <a:lnTo>
                      <a:pt x="843" y="414"/>
                    </a:lnTo>
                    <a:lnTo>
                      <a:pt x="843" y="414"/>
                    </a:lnTo>
                    <a:lnTo>
                      <a:pt x="843" y="414"/>
                    </a:lnTo>
                    <a:lnTo>
                      <a:pt x="843" y="415"/>
                    </a:lnTo>
                    <a:lnTo>
                      <a:pt x="843" y="415"/>
                    </a:lnTo>
                    <a:lnTo>
                      <a:pt x="843" y="416"/>
                    </a:lnTo>
                    <a:lnTo>
                      <a:pt x="843" y="416"/>
                    </a:lnTo>
                    <a:lnTo>
                      <a:pt x="843" y="417"/>
                    </a:lnTo>
                    <a:lnTo>
                      <a:pt x="843" y="417"/>
                    </a:lnTo>
                    <a:lnTo>
                      <a:pt x="842" y="418"/>
                    </a:lnTo>
                    <a:lnTo>
                      <a:pt x="842" y="418"/>
                    </a:lnTo>
                    <a:lnTo>
                      <a:pt x="842" y="419"/>
                    </a:lnTo>
                    <a:lnTo>
                      <a:pt x="842" y="420"/>
                    </a:lnTo>
                    <a:lnTo>
                      <a:pt x="842" y="421"/>
                    </a:lnTo>
                    <a:lnTo>
                      <a:pt x="841" y="422"/>
                    </a:lnTo>
                    <a:lnTo>
                      <a:pt x="840" y="423"/>
                    </a:lnTo>
                    <a:lnTo>
                      <a:pt x="840" y="423"/>
                    </a:lnTo>
                    <a:lnTo>
                      <a:pt x="840" y="423"/>
                    </a:lnTo>
                    <a:lnTo>
                      <a:pt x="841" y="424"/>
                    </a:lnTo>
                    <a:lnTo>
                      <a:pt x="841" y="424"/>
                    </a:lnTo>
                    <a:lnTo>
                      <a:pt x="841" y="424"/>
                    </a:lnTo>
                    <a:lnTo>
                      <a:pt x="841" y="425"/>
                    </a:lnTo>
                    <a:lnTo>
                      <a:pt x="841" y="425"/>
                    </a:lnTo>
                    <a:lnTo>
                      <a:pt x="841" y="425"/>
                    </a:lnTo>
                    <a:lnTo>
                      <a:pt x="840" y="425"/>
                    </a:lnTo>
                    <a:lnTo>
                      <a:pt x="840" y="425"/>
                    </a:lnTo>
                    <a:lnTo>
                      <a:pt x="839" y="425"/>
                    </a:lnTo>
                    <a:lnTo>
                      <a:pt x="839" y="425"/>
                    </a:lnTo>
                    <a:lnTo>
                      <a:pt x="838" y="425"/>
                    </a:lnTo>
                    <a:lnTo>
                      <a:pt x="838" y="426"/>
                    </a:lnTo>
                    <a:lnTo>
                      <a:pt x="838" y="426"/>
                    </a:lnTo>
                    <a:lnTo>
                      <a:pt x="839" y="427"/>
                    </a:lnTo>
                    <a:lnTo>
                      <a:pt x="839" y="428"/>
                    </a:lnTo>
                    <a:lnTo>
                      <a:pt x="838" y="429"/>
                    </a:lnTo>
                    <a:lnTo>
                      <a:pt x="839" y="429"/>
                    </a:lnTo>
                    <a:lnTo>
                      <a:pt x="839" y="429"/>
                    </a:lnTo>
                    <a:lnTo>
                      <a:pt x="840" y="429"/>
                    </a:lnTo>
                    <a:lnTo>
                      <a:pt x="840" y="429"/>
                    </a:lnTo>
                    <a:lnTo>
                      <a:pt x="840" y="429"/>
                    </a:lnTo>
                    <a:lnTo>
                      <a:pt x="841" y="429"/>
                    </a:lnTo>
                    <a:lnTo>
                      <a:pt x="842" y="429"/>
                    </a:lnTo>
                    <a:lnTo>
                      <a:pt x="842" y="429"/>
                    </a:lnTo>
                    <a:lnTo>
                      <a:pt x="843" y="429"/>
                    </a:lnTo>
                    <a:lnTo>
                      <a:pt x="843" y="430"/>
                    </a:lnTo>
                    <a:lnTo>
                      <a:pt x="843" y="430"/>
                    </a:lnTo>
                    <a:lnTo>
                      <a:pt x="842" y="431"/>
                    </a:lnTo>
                    <a:lnTo>
                      <a:pt x="842" y="432"/>
                    </a:lnTo>
                    <a:lnTo>
                      <a:pt x="842" y="433"/>
                    </a:lnTo>
                    <a:lnTo>
                      <a:pt x="843" y="433"/>
                    </a:lnTo>
                    <a:lnTo>
                      <a:pt x="843" y="434"/>
                    </a:lnTo>
                    <a:lnTo>
                      <a:pt x="843" y="433"/>
                    </a:lnTo>
                    <a:lnTo>
                      <a:pt x="844" y="434"/>
                    </a:lnTo>
                    <a:lnTo>
                      <a:pt x="844" y="434"/>
                    </a:lnTo>
                    <a:lnTo>
                      <a:pt x="844" y="434"/>
                    </a:lnTo>
                    <a:lnTo>
                      <a:pt x="843" y="434"/>
                    </a:lnTo>
                    <a:lnTo>
                      <a:pt x="843" y="435"/>
                    </a:lnTo>
                    <a:lnTo>
                      <a:pt x="843" y="435"/>
                    </a:lnTo>
                    <a:lnTo>
                      <a:pt x="844" y="436"/>
                    </a:lnTo>
                    <a:lnTo>
                      <a:pt x="844" y="436"/>
                    </a:lnTo>
                    <a:lnTo>
                      <a:pt x="844" y="436"/>
                    </a:lnTo>
                    <a:lnTo>
                      <a:pt x="844" y="437"/>
                    </a:lnTo>
                    <a:lnTo>
                      <a:pt x="844" y="438"/>
                    </a:lnTo>
                    <a:lnTo>
                      <a:pt x="843" y="438"/>
                    </a:lnTo>
                    <a:lnTo>
                      <a:pt x="843" y="439"/>
                    </a:lnTo>
                    <a:lnTo>
                      <a:pt x="843" y="439"/>
                    </a:lnTo>
                    <a:lnTo>
                      <a:pt x="843" y="439"/>
                    </a:lnTo>
                    <a:lnTo>
                      <a:pt x="843" y="439"/>
                    </a:lnTo>
                    <a:lnTo>
                      <a:pt x="845" y="439"/>
                    </a:lnTo>
                    <a:lnTo>
                      <a:pt x="845" y="439"/>
                    </a:lnTo>
                    <a:lnTo>
                      <a:pt x="844" y="440"/>
                    </a:lnTo>
                    <a:lnTo>
                      <a:pt x="844" y="441"/>
                    </a:lnTo>
                    <a:lnTo>
                      <a:pt x="844" y="441"/>
                    </a:lnTo>
                    <a:lnTo>
                      <a:pt x="844" y="442"/>
                    </a:lnTo>
                    <a:lnTo>
                      <a:pt x="844" y="443"/>
                    </a:lnTo>
                    <a:lnTo>
                      <a:pt x="844" y="443"/>
                    </a:lnTo>
                    <a:lnTo>
                      <a:pt x="844" y="443"/>
                    </a:lnTo>
                    <a:lnTo>
                      <a:pt x="845" y="443"/>
                    </a:lnTo>
                    <a:lnTo>
                      <a:pt x="845" y="442"/>
                    </a:lnTo>
                    <a:lnTo>
                      <a:pt x="845" y="441"/>
                    </a:lnTo>
                    <a:lnTo>
                      <a:pt x="846" y="441"/>
                    </a:lnTo>
                    <a:lnTo>
                      <a:pt x="846" y="441"/>
                    </a:lnTo>
                    <a:lnTo>
                      <a:pt x="847" y="441"/>
                    </a:lnTo>
                    <a:lnTo>
                      <a:pt x="847" y="441"/>
                    </a:lnTo>
                    <a:lnTo>
                      <a:pt x="847" y="441"/>
                    </a:lnTo>
                    <a:lnTo>
                      <a:pt x="847" y="442"/>
                    </a:lnTo>
                    <a:lnTo>
                      <a:pt x="847" y="442"/>
                    </a:lnTo>
                    <a:lnTo>
                      <a:pt x="847" y="442"/>
                    </a:lnTo>
                    <a:lnTo>
                      <a:pt x="846" y="442"/>
                    </a:lnTo>
                    <a:lnTo>
                      <a:pt x="846" y="443"/>
                    </a:lnTo>
                    <a:lnTo>
                      <a:pt x="846" y="443"/>
                    </a:lnTo>
                    <a:lnTo>
                      <a:pt x="846" y="443"/>
                    </a:lnTo>
                    <a:lnTo>
                      <a:pt x="847" y="444"/>
                    </a:lnTo>
                    <a:lnTo>
                      <a:pt x="848" y="445"/>
                    </a:lnTo>
                    <a:lnTo>
                      <a:pt x="850" y="445"/>
                    </a:lnTo>
                    <a:lnTo>
                      <a:pt x="851" y="445"/>
                    </a:lnTo>
                    <a:lnTo>
                      <a:pt x="851" y="445"/>
                    </a:lnTo>
                    <a:lnTo>
                      <a:pt x="852" y="444"/>
                    </a:lnTo>
                    <a:lnTo>
                      <a:pt x="852" y="444"/>
                    </a:lnTo>
                    <a:lnTo>
                      <a:pt x="852" y="445"/>
                    </a:lnTo>
                    <a:lnTo>
                      <a:pt x="852" y="446"/>
                    </a:lnTo>
                    <a:lnTo>
                      <a:pt x="852" y="446"/>
                    </a:lnTo>
                    <a:lnTo>
                      <a:pt x="853" y="447"/>
                    </a:lnTo>
                    <a:lnTo>
                      <a:pt x="853" y="448"/>
                    </a:lnTo>
                    <a:lnTo>
                      <a:pt x="853" y="449"/>
                    </a:lnTo>
                    <a:lnTo>
                      <a:pt x="852" y="449"/>
                    </a:lnTo>
                    <a:lnTo>
                      <a:pt x="852" y="449"/>
                    </a:lnTo>
                    <a:lnTo>
                      <a:pt x="852" y="450"/>
                    </a:lnTo>
                    <a:lnTo>
                      <a:pt x="852" y="451"/>
                    </a:lnTo>
                    <a:lnTo>
                      <a:pt x="851" y="452"/>
                    </a:lnTo>
                    <a:lnTo>
                      <a:pt x="851" y="452"/>
                    </a:lnTo>
                    <a:lnTo>
                      <a:pt x="851" y="453"/>
                    </a:lnTo>
                    <a:lnTo>
                      <a:pt x="851" y="455"/>
                    </a:lnTo>
                    <a:lnTo>
                      <a:pt x="851" y="455"/>
                    </a:lnTo>
                    <a:lnTo>
                      <a:pt x="851" y="456"/>
                    </a:lnTo>
                    <a:lnTo>
                      <a:pt x="850" y="456"/>
                    </a:lnTo>
                    <a:lnTo>
                      <a:pt x="850" y="456"/>
                    </a:lnTo>
                    <a:lnTo>
                      <a:pt x="849" y="456"/>
                    </a:lnTo>
                    <a:lnTo>
                      <a:pt x="849" y="456"/>
                    </a:lnTo>
                    <a:lnTo>
                      <a:pt x="849" y="457"/>
                    </a:lnTo>
                    <a:lnTo>
                      <a:pt x="848" y="457"/>
                    </a:lnTo>
                    <a:lnTo>
                      <a:pt x="848" y="457"/>
                    </a:lnTo>
                    <a:lnTo>
                      <a:pt x="848" y="457"/>
                    </a:lnTo>
                    <a:lnTo>
                      <a:pt x="847" y="457"/>
                    </a:lnTo>
                    <a:lnTo>
                      <a:pt x="847" y="457"/>
                    </a:lnTo>
                    <a:lnTo>
                      <a:pt x="846" y="457"/>
                    </a:lnTo>
                    <a:lnTo>
                      <a:pt x="846" y="457"/>
                    </a:lnTo>
                    <a:lnTo>
                      <a:pt x="846" y="457"/>
                    </a:lnTo>
                    <a:lnTo>
                      <a:pt x="846" y="457"/>
                    </a:lnTo>
                    <a:lnTo>
                      <a:pt x="846" y="459"/>
                    </a:lnTo>
                    <a:lnTo>
                      <a:pt x="846" y="459"/>
                    </a:lnTo>
                    <a:lnTo>
                      <a:pt x="847" y="459"/>
                    </a:lnTo>
                    <a:lnTo>
                      <a:pt x="847" y="459"/>
                    </a:lnTo>
                    <a:lnTo>
                      <a:pt x="847" y="460"/>
                    </a:lnTo>
                    <a:lnTo>
                      <a:pt x="847" y="460"/>
                    </a:lnTo>
                    <a:lnTo>
                      <a:pt x="847" y="460"/>
                    </a:lnTo>
                    <a:lnTo>
                      <a:pt x="847" y="461"/>
                    </a:lnTo>
                    <a:lnTo>
                      <a:pt x="846" y="461"/>
                    </a:lnTo>
                    <a:lnTo>
                      <a:pt x="846" y="461"/>
                    </a:lnTo>
                    <a:lnTo>
                      <a:pt x="845" y="461"/>
                    </a:lnTo>
                    <a:lnTo>
                      <a:pt x="845" y="461"/>
                    </a:lnTo>
                    <a:lnTo>
                      <a:pt x="844" y="461"/>
                    </a:lnTo>
                    <a:lnTo>
                      <a:pt x="844" y="462"/>
                    </a:lnTo>
                    <a:lnTo>
                      <a:pt x="844" y="462"/>
                    </a:lnTo>
                    <a:lnTo>
                      <a:pt x="844" y="462"/>
                    </a:lnTo>
                    <a:lnTo>
                      <a:pt x="845" y="463"/>
                    </a:lnTo>
                    <a:lnTo>
                      <a:pt x="845" y="464"/>
                    </a:lnTo>
                    <a:lnTo>
                      <a:pt x="845" y="464"/>
                    </a:lnTo>
                    <a:lnTo>
                      <a:pt x="845" y="464"/>
                    </a:lnTo>
                    <a:lnTo>
                      <a:pt x="845" y="464"/>
                    </a:lnTo>
                    <a:lnTo>
                      <a:pt x="846" y="465"/>
                    </a:lnTo>
                    <a:lnTo>
                      <a:pt x="845" y="466"/>
                    </a:lnTo>
                    <a:lnTo>
                      <a:pt x="845" y="467"/>
                    </a:lnTo>
                    <a:lnTo>
                      <a:pt x="845" y="467"/>
                    </a:lnTo>
                    <a:lnTo>
                      <a:pt x="845" y="468"/>
                    </a:lnTo>
                    <a:lnTo>
                      <a:pt x="845" y="468"/>
                    </a:lnTo>
                    <a:lnTo>
                      <a:pt x="845" y="469"/>
                    </a:lnTo>
                    <a:lnTo>
                      <a:pt x="845" y="470"/>
                    </a:lnTo>
                    <a:lnTo>
                      <a:pt x="844" y="471"/>
                    </a:lnTo>
                    <a:lnTo>
                      <a:pt x="844" y="472"/>
                    </a:lnTo>
                    <a:lnTo>
                      <a:pt x="844" y="472"/>
                    </a:lnTo>
                    <a:lnTo>
                      <a:pt x="844" y="472"/>
                    </a:lnTo>
                    <a:lnTo>
                      <a:pt x="844" y="473"/>
                    </a:lnTo>
                    <a:lnTo>
                      <a:pt x="845" y="473"/>
                    </a:lnTo>
                    <a:lnTo>
                      <a:pt x="846" y="474"/>
                    </a:lnTo>
                    <a:lnTo>
                      <a:pt x="846" y="474"/>
                    </a:lnTo>
                    <a:lnTo>
                      <a:pt x="846" y="474"/>
                    </a:lnTo>
                    <a:lnTo>
                      <a:pt x="845" y="475"/>
                    </a:lnTo>
                    <a:lnTo>
                      <a:pt x="845" y="475"/>
                    </a:lnTo>
                    <a:lnTo>
                      <a:pt x="845" y="476"/>
                    </a:lnTo>
                    <a:lnTo>
                      <a:pt x="845" y="477"/>
                    </a:lnTo>
                    <a:lnTo>
                      <a:pt x="845" y="477"/>
                    </a:lnTo>
                    <a:lnTo>
                      <a:pt x="844" y="478"/>
                    </a:lnTo>
                    <a:lnTo>
                      <a:pt x="844" y="479"/>
                    </a:lnTo>
                    <a:lnTo>
                      <a:pt x="844" y="479"/>
                    </a:lnTo>
                    <a:lnTo>
                      <a:pt x="844" y="481"/>
                    </a:lnTo>
                    <a:lnTo>
                      <a:pt x="843" y="481"/>
                    </a:lnTo>
                    <a:lnTo>
                      <a:pt x="843" y="481"/>
                    </a:lnTo>
                    <a:lnTo>
                      <a:pt x="843" y="482"/>
                    </a:lnTo>
                    <a:lnTo>
                      <a:pt x="842" y="483"/>
                    </a:lnTo>
                    <a:lnTo>
                      <a:pt x="842" y="483"/>
                    </a:lnTo>
                    <a:lnTo>
                      <a:pt x="841" y="484"/>
                    </a:lnTo>
                    <a:lnTo>
                      <a:pt x="841" y="484"/>
                    </a:lnTo>
                    <a:lnTo>
                      <a:pt x="840" y="485"/>
                    </a:lnTo>
                    <a:lnTo>
                      <a:pt x="840" y="486"/>
                    </a:lnTo>
                    <a:lnTo>
                      <a:pt x="839" y="486"/>
                    </a:lnTo>
                    <a:lnTo>
                      <a:pt x="839" y="486"/>
                    </a:lnTo>
                    <a:lnTo>
                      <a:pt x="839" y="486"/>
                    </a:lnTo>
                    <a:lnTo>
                      <a:pt x="839" y="487"/>
                    </a:lnTo>
                    <a:lnTo>
                      <a:pt x="838" y="488"/>
                    </a:lnTo>
                    <a:lnTo>
                      <a:pt x="839" y="489"/>
                    </a:lnTo>
                    <a:lnTo>
                      <a:pt x="839" y="491"/>
                    </a:lnTo>
                    <a:lnTo>
                      <a:pt x="839" y="491"/>
                    </a:lnTo>
                    <a:lnTo>
                      <a:pt x="838" y="491"/>
                    </a:lnTo>
                    <a:lnTo>
                      <a:pt x="838" y="491"/>
                    </a:lnTo>
                    <a:lnTo>
                      <a:pt x="838" y="491"/>
                    </a:lnTo>
                    <a:lnTo>
                      <a:pt x="837" y="491"/>
                    </a:lnTo>
                    <a:lnTo>
                      <a:pt x="837" y="492"/>
                    </a:lnTo>
                    <a:lnTo>
                      <a:pt x="836" y="493"/>
                    </a:lnTo>
                    <a:lnTo>
                      <a:pt x="836" y="494"/>
                    </a:lnTo>
                    <a:lnTo>
                      <a:pt x="836" y="494"/>
                    </a:lnTo>
                    <a:lnTo>
                      <a:pt x="835" y="495"/>
                    </a:lnTo>
                    <a:lnTo>
                      <a:pt x="834" y="495"/>
                    </a:lnTo>
                    <a:lnTo>
                      <a:pt x="833" y="495"/>
                    </a:lnTo>
                    <a:lnTo>
                      <a:pt x="833" y="496"/>
                    </a:lnTo>
                    <a:lnTo>
                      <a:pt x="832" y="496"/>
                    </a:lnTo>
                    <a:lnTo>
                      <a:pt x="831" y="497"/>
                    </a:lnTo>
                    <a:lnTo>
                      <a:pt x="831" y="497"/>
                    </a:lnTo>
                    <a:lnTo>
                      <a:pt x="831" y="498"/>
                    </a:lnTo>
                    <a:lnTo>
                      <a:pt x="831" y="500"/>
                    </a:lnTo>
                    <a:lnTo>
                      <a:pt x="831" y="501"/>
                    </a:lnTo>
                    <a:lnTo>
                      <a:pt x="830" y="502"/>
                    </a:lnTo>
                    <a:lnTo>
                      <a:pt x="830" y="502"/>
                    </a:lnTo>
                    <a:lnTo>
                      <a:pt x="830" y="503"/>
                    </a:lnTo>
                    <a:lnTo>
                      <a:pt x="830" y="503"/>
                    </a:lnTo>
                    <a:lnTo>
                      <a:pt x="830" y="504"/>
                    </a:lnTo>
                    <a:lnTo>
                      <a:pt x="829" y="504"/>
                    </a:lnTo>
                    <a:lnTo>
                      <a:pt x="829" y="507"/>
                    </a:lnTo>
                    <a:lnTo>
                      <a:pt x="828" y="508"/>
                    </a:lnTo>
                    <a:lnTo>
                      <a:pt x="828" y="509"/>
                    </a:lnTo>
                    <a:lnTo>
                      <a:pt x="827" y="510"/>
                    </a:lnTo>
                    <a:lnTo>
                      <a:pt x="827" y="510"/>
                    </a:lnTo>
                    <a:lnTo>
                      <a:pt x="827" y="511"/>
                    </a:lnTo>
                    <a:lnTo>
                      <a:pt x="826" y="511"/>
                    </a:lnTo>
                    <a:lnTo>
                      <a:pt x="826" y="511"/>
                    </a:lnTo>
                    <a:lnTo>
                      <a:pt x="826" y="511"/>
                    </a:lnTo>
                    <a:lnTo>
                      <a:pt x="825" y="511"/>
                    </a:lnTo>
                    <a:lnTo>
                      <a:pt x="824" y="511"/>
                    </a:lnTo>
                    <a:lnTo>
                      <a:pt x="823" y="511"/>
                    </a:lnTo>
                    <a:lnTo>
                      <a:pt x="823" y="512"/>
                    </a:lnTo>
                    <a:lnTo>
                      <a:pt x="822" y="513"/>
                    </a:lnTo>
                    <a:lnTo>
                      <a:pt x="822" y="513"/>
                    </a:lnTo>
                    <a:lnTo>
                      <a:pt x="822" y="513"/>
                    </a:lnTo>
                    <a:lnTo>
                      <a:pt x="822" y="514"/>
                    </a:lnTo>
                    <a:lnTo>
                      <a:pt x="823" y="514"/>
                    </a:lnTo>
                    <a:lnTo>
                      <a:pt x="823" y="515"/>
                    </a:lnTo>
                    <a:lnTo>
                      <a:pt x="823" y="516"/>
                    </a:lnTo>
                    <a:lnTo>
                      <a:pt x="823" y="516"/>
                    </a:lnTo>
                    <a:lnTo>
                      <a:pt x="823" y="517"/>
                    </a:lnTo>
                    <a:lnTo>
                      <a:pt x="823" y="518"/>
                    </a:lnTo>
                    <a:lnTo>
                      <a:pt x="823" y="518"/>
                    </a:lnTo>
                    <a:lnTo>
                      <a:pt x="823" y="519"/>
                    </a:lnTo>
                    <a:lnTo>
                      <a:pt x="823" y="519"/>
                    </a:lnTo>
                    <a:lnTo>
                      <a:pt x="823" y="519"/>
                    </a:lnTo>
                    <a:lnTo>
                      <a:pt x="823" y="520"/>
                    </a:lnTo>
                    <a:lnTo>
                      <a:pt x="823" y="521"/>
                    </a:lnTo>
                    <a:lnTo>
                      <a:pt x="823" y="521"/>
                    </a:lnTo>
                    <a:lnTo>
                      <a:pt x="824" y="522"/>
                    </a:lnTo>
                    <a:lnTo>
                      <a:pt x="824" y="523"/>
                    </a:lnTo>
                    <a:lnTo>
                      <a:pt x="824" y="523"/>
                    </a:lnTo>
                    <a:lnTo>
                      <a:pt x="824" y="525"/>
                    </a:lnTo>
                    <a:lnTo>
                      <a:pt x="823" y="526"/>
                    </a:lnTo>
                    <a:lnTo>
                      <a:pt x="823" y="526"/>
                    </a:lnTo>
                    <a:lnTo>
                      <a:pt x="824" y="527"/>
                    </a:lnTo>
                    <a:lnTo>
                      <a:pt x="824" y="528"/>
                    </a:lnTo>
                    <a:lnTo>
                      <a:pt x="823" y="529"/>
                    </a:lnTo>
                    <a:lnTo>
                      <a:pt x="823" y="529"/>
                    </a:lnTo>
                    <a:lnTo>
                      <a:pt x="823" y="530"/>
                    </a:lnTo>
                    <a:lnTo>
                      <a:pt x="822" y="530"/>
                    </a:lnTo>
                    <a:lnTo>
                      <a:pt x="822" y="531"/>
                    </a:lnTo>
                    <a:lnTo>
                      <a:pt x="822" y="532"/>
                    </a:lnTo>
                    <a:lnTo>
                      <a:pt x="822" y="532"/>
                    </a:lnTo>
                    <a:lnTo>
                      <a:pt x="822" y="533"/>
                    </a:lnTo>
                    <a:lnTo>
                      <a:pt x="822" y="533"/>
                    </a:lnTo>
                    <a:lnTo>
                      <a:pt x="823" y="534"/>
                    </a:lnTo>
                    <a:lnTo>
                      <a:pt x="823" y="535"/>
                    </a:lnTo>
                    <a:lnTo>
                      <a:pt x="823" y="535"/>
                    </a:lnTo>
                    <a:lnTo>
                      <a:pt x="823" y="536"/>
                    </a:lnTo>
                    <a:lnTo>
                      <a:pt x="823" y="536"/>
                    </a:lnTo>
                    <a:lnTo>
                      <a:pt x="823" y="537"/>
                    </a:lnTo>
                    <a:lnTo>
                      <a:pt x="823" y="537"/>
                    </a:lnTo>
                    <a:lnTo>
                      <a:pt x="823" y="538"/>
                    </a:lnTo>
                    <a:lnTo>
                      <a:pt x="823" y="539"/>
                    </a:lnTo>
                    <a:lnTo>
                      <a:pt x="824" y="539"/>
                    </a:lnTo>
                    <a:lnTo>
                      <a:pt x="824" y="540"/>
                    </a:lnTo>
                    <a:lnTo>
                      <a:pt x="824" y="540"/>
                    </a:lnTo>
                    <a:lnTo>
                      <a:pt x="824" y="541"/>
                    </a:lnTo>
                    <a:lnTo>
                      <a:pt x="823" y="542"/>
                    </a:lnTo>
                    <a:lnTo>
                      <a:pt x="822" y="543"/>
                    </a:lnTo>
                    <a:lnTo>
                      <a:pt x="821" y="544"/>
                    </a:lnTo>
                    <a:lnTo>
                      <a:pt x="820" y="544"/>
                    </a:lnTo>
                    <a:lnTo>
                      <a:pt x="819" y="544"/>
                    </a:lnTo>
                    <a:lnTo>
                      <a:pt x="819" y="544"/>
                    </a:lnTo>
                    <a:lnTo>
                      <a:pt x="819" y="543"/>
                    </a:lnTo>
                    <a:lnTo>
                      <a:pt x="818" y="543"/>
                    </a:lnTo>
                    <a:lnTo>
                      <a:pt x="818" y="542"/>
                    </a:lnTo>
                    <a:lnTo>
                      <a:pt x="818" y="542"/>
                    </a:lnTo>
                    <a:lnTo>
                      <a:pt x="817" y="543"/>
                    </a:lnTo>
                    <a:lnTo>
                      <a:pt x="817" y="543"/>
                    </a:lnTo>
                    <a:lnTo>
                      <a:pt x="817" y="544"/>
                    </a:lnTo>
                    <a:lnTo>
                      <a:pt x="818" y="545"/>
                    </a:lnTo>
                    <a:lnTo>
                      <a:pt x="818" y="546"/>
                    </a:lnTo>
                    <a:lnTo>
                      <a:pt x="818" y="546"/>
                    </a:lnTo>
                    <a:lnTo>
                      <a:pt x="817" y="547"/>
                    </a:lnTo>
                    <a:lnTo>
                      <a:pt x="817" y="547"/>
                    </a:lnTo>
                    <a:lnTo>
                      <a:pt x="816" y="548"/>
                    </a:lnTo>
                    <a:lnTo>
                      <a:pt x="816" y="548"/>
                    </a:lnTo>
                    <a:lnTo>
                      <a:pt x="816" y="549"/>
                    </a:lnTo>
                    <a:lnTo>
                      <a:pt x="816" y="549"/>
                    </a:lnTo>
                    <a:lnTo>
                      <a:pt x="816" y="549"/>
                    </a:lnTo>
                    <a:lnTo>
                      <a:pt x="816" y="550"/>
                    </a:lnTo>
                    <a:lnTo>
                      <a:pt x="815" y="550"/>
                    </a:lnTo>
                    <a:lnTo>
                      <a:pt x="815" y="551"/>
                    </a:lnTo>
                    <a:lnTo>
                      <a:pt x="814" y="552"/>
                    </a:lnTo>
                    <a:lnTo>
                      <a:pt x="814" y="553"/>
                    </a:lnTo>
                    <a:lnTo>
                      <a:pt x="814" y="553"/>
                    </a:lnTo>
                    <a:lnTo>
                      <a:pt x="813" y="555"/>
                    </a:lnTo>
                    <a:lnTo>
                      <a:pt x="813" y="555"/>
                    </a:lnTo>
                    <a:lnTo>
                      <a:pt x="812" y="556"/>
                    </a:lnTo>
                    <a:lnTo>
                      <a:pt x="812" y="557"/>
                    </a:lnTo>
                    <a:lnTo>
                      <a:pt x="812" y="558"/>
                    </a:lnTo>
                    <a:lnTo>
                      <a:pt x="813" y="559"/>
                    </a:lnTo>
                    <a:lnTo>
                      <a:pt x="813" y="559"/>
                    </a:lnTo>
                    <a:lnTo>
                      <a:pt x="813" y="560"/>
                    </a:lnTo>
                    <a:lnTo>
                      <a:pt x="812" y="560"/>
                    </a:lnTo>
                    <a:lnTo>
                      <a:pt x="812" y="561"/>
                    </a:lnTo>
                    <a:lnTo>
                      <a:pt x="812" y="561"/>
                    </a:lnTo>
                    <a:lnTo>
                      <a:pt x="811" y="561"/>
                    </a:lnTo>
                    <a:lnTo>
                      <a:pt x="811" y="562"/>
                    </a:lnTo>
                    <a:lnTo>
                      <a:pt x="811" y="562"/>
                    </a:lnTo>
                    <a:lnTo>
                      <a:pt x="811" y="563"/>
                    </a:lnTo>
                    <a:lnTo>
                      <a:pt x="811" y="564"/>
                    </a:lnTo>
                    <a:lnTo>
                      <a:pt x="811" y="564"/>
                    </a:lnTo>
                    <a:lnTo>
                      <a:pt x="811" y="565"/>
                    </a:lnTo>
                    <a:lnTo>
                      <a:pt x="811" y="565"/>
                    </a:lnTo>
                    <a:lnTo>
                      <a:pt x="810" y="566"/>
                    </a:lnTo>
                    <a:lnTo>
                      <a:pt x="810" y="566"/>
                    </a:lnTo>
                    <a:lnTo>
                      <a:pt x="811" y="567"/>
                    </a:lnTo>
                    <a:lnTo>
                      <a:pt x="811" y="567"/>
                    </a:lnTo>
                    <a:lnTo>
                      <a:pt x="811" y="568"/>
                    </a:lnTo>
                    <a:lnTo>
                      <a:pt x="811" y="568"/>
                    </a:lnTo>
                    <a:lnTo>
                      <a:pt x="811" y="569"/>
                    </a:lnTo>
                    <a:lnTo>
                      <a:pt x="811" y="569"/>
                    </a:lnTo>
                    <a:lnTo>
                      <a:pt x="811" y="569"/>
                    </a:lnTo>
                    <a:lnTo>
                      <a:pt x="812" y="570"/>
                    </a:lnTo>
                    <a:lnTo>
                      <a:pt x="812" y="571"/>
                    </a:lnTo>
                    <a:lnTo>
                      <a:pt x="812" y="572"/>
                    </a:lnTo>
                    <a:lnTo>
                      <a:pt x="812" y="572"/>
                    </a:lnTo>
                    <a:lnTo>
                      <a:pt x="812" y="574"/>
                    </a:lnTo>
                    <a:lnTo>
                      <a:pt x="812" y="574"/>
                    </a:lnTo>
                    <a:lnTo>
                      <a:pt x="812" y="575"/>
                    </a:lnTo>
                    <a:lnTo>
                      <a:pt x="812" y="575"/>
                    </a:lnTo>
                    <a:lnTo>
                      <a:pt x="812" y="576"/>
                    </a:lnTo>
                    <a:lnTo>
                      <a:pt x="811" y="576"/>
                    </a:lnTo>
                    <a:lnTo>
                      <a:pt x="810" y="578"/>
                    </a:lnTo>
                    <a:lnTo>
                      <a:pt x="810" y="578"/>
                    </a:lnTo>
                    <a:lnTo>
                      <a:pt x="810" y="579"/>
                    </a:lnTo>
                    <a:lnTo>
                      <a:pt x="810" y="579"/>
                    </a:lnTo>
                    <a:lnTo>
                      <a:pt x="810" y="579"/>
                    </a:lnTo>
                    <a:lnTo>
                      <a:pt x="810" y="581"/>
                    </a:lnTo>
                    <a:lnTo>
                      <a:pt x="810" y="581"/>
                    </a:lnTo>
                    <a:lnTo>
                      <a:pt x="810" y="581"/>
                    </a:lnTo>
                    <a:lnTo>
                      <a:pt x="809" y="582"/>
                    </a:lnTo>
                    <a:lnTo>
                      <a:pt x="809" y="583"/>
                    </a:lnTo>
                    <a:lnTo>
                      <a:pt x="808" y="584"/>
                    </a:lnTo>
                    <a:lnTo>
                      <a:pt x="808" y="584"/>
                    </a:lnTo>
                    <a:lnTo>
                      <a:pt x="808" y="585"/>
                    </a:lnTo>
                    <a:lnTo>
                      <a:pt x="808" y="585"/>
                    </a:lnTo>
                    <a:lnTo>
                      <a:pt x="807" y="585"/>
                    </a:lnTo>
                    <a:lnTo>
                      <a:pt x="807" y="585"/>
                    </a:lnTo>
                    <a:lnTo>
                      <a:pt x="807" y="586"/>
                    </a:lnTo>
                    <a:lnTo>
                      <a:pt x="807" y="588"/>
                    </a:lnTo>
                    <a:lnTo>
                      <a:pt x="807" y="588"/>
                    </a:lnTo>
                    <a:lnTo>
                      <a:pt x="807" y="588"/>
                    </a:lnTo>
                    <a:lnTo>
                      <a:pt x="806" y="589"/>
                    </a:lnTo>
                    <a:lnTo>
                      <a:pt x="806" y="589"/>
                    </a:lnTo>
                    <a:lnTo>
                      <a:pt x="806" y="590"/>
                    </a:lnTo>
                    <a:lnTo>
                      <a:pt x="805" y="591"/>
                    </a:lnTo>
                    <a:lnTo>
                      <a:pt x="805" y="591"/>
                    </a:lnTo>
                    <a:lnTo>
                      <a:pt x="805" y="592"/>
                    </a:lnTo>
                    <a:lnTo>
                      <a:pt x="805" y="592"/>
                    </a:lnTo>
                    <a:lnTo>
                      <a:pt x="805" y="593"/>
                    </a:lnTo>
                    <a:lnTo>
                      <a:pt x="805" y="593"/>
                    </a:lnTo>
                    <a:lnTo>
                      <a:pt x="805" y="593"/>
                    </a:lnTo>
                    <a:lnTo>
                      <a:pt x="805" y="594"/>
                    </a:lnTo>
                    <a:lnTo>
                      <a:pt x="806" y="594"/>
                    </a:lnTo>
                    <a:lnTo>
                      <a:pt x="806" y="595"/>
                    </a:lnTo>
                    <a:lnTo>
                      <a:pt x="805" y="595"/>
                    </a:lnTo>
                    <a:lnTo>
                      <a:pt x="805" y="596"/>
                    </a:lnTo>
                    <a:lnTo>
                      <a:pt x="804" y="596"/>
                    </a:lnTo>
                    <a:lnTo>
                      <a:pt x="804" y="596"/>
                    </a:lnTo>
                    <a:lnTo>
                      <a:pt x="803" y="597"/>
                    </a:lnTo>
                    <a:lnTo>
                      <a:pt x="803" y="597"/>
                    </a:lnTo>
                    <a:lnTo>
                      <a:pt x="802" y="598"/>
                    </a:lnTo>
                    <a:lnTo>
                      <a:pt x="802" y="598"/>
                    </a:lnTo>
                    <a:lnTo>
                      <a:pt x="802" y="599"/>
                    </a:lnTo>
                    <a:lnTo>
                      <a:pt x="802" y="600"/>
                    </a:lnTo>
                    <a:lnTo>
                      <a:pt x="802" y="601"/>
                    </a:lnTo>
                    <a:lnTo>
                      <a:pt x="802" y="601"/>
                    </a:lnTo>
                    <a:lnTo>
                      <a:pt x="801" y="603"/>
                    </a:lnTo>
                    <a:lnTo>
                      <a:pt x="801" y="603"/>
                    </a:lnTo>
                    <a:lnTo>
                      <a:pt x="802" y="603"/>
                    </a:lnTo>
                    <a:lnTo>
                      <a:pt x="802" y="604"/>
                    </a:lnTo>
                    <a:lnTo>
                      <a:pt x="802" y="604"/>
                    </a:lnTo>
                    <a:lnTo>
                      <a:pt x="802" y="604"/>
                    </a:lnTo>
                    <a:lnTo>
                      <a:pt x="802" y="605"/>
                    </a:lnTo>
                    <a:lnTo>
                      <a:pt x="801" y="605"/>
                    </a:lnTo>
                    <a:lnTo>
                      <a:pt x="800" y="606"/>
                    </a:lnTo>
                    <a:lnTo>
                      <a:pt x="800" y="606"/>
                    </a:lnTo>
                    <a:lnTo>
                      <a:pt x="799" y="606"/>
                    </a:lnTo>
                    <a:lnTo>
                      <a:pt x="799" y="606"/>
                    </a:lnTo>
                    <a:lnTo>
                      <a:pt x="798" y="606"/>
                    </a:lnTo>
                    <a:lnTo>
                      <a:pt x="797" y="608"/>
                    </a:lnTo>
                    <a:lnTo>
                      <a:pt x="797" y="608"/>
                    </a:lnTo>
                    <a:lnTo>
                      <a:pt x="797" y="608"/>
                    </a:lnTo>
                    <a:lnTo>
                      <a:pt x="797" y="609"/>
                    </a:lnTo>
                    <a:lnTo>
                      <a:pt x="797" y="609"/>
                    </a:lnTo>
                    <a:lnTo>
                      <a:pt x="797" y="609"/>
                    </a:lnTo>
                    <a:lnTo>
                      <a:pt x="796" y="610"/>
                    </a:lnTo>
                    <a:lnTo>
                      <a:pt x="795" y="610"/>
                    </a:lnTo>
                    <a:lnTo>
                      <a:pt x="795" y="610"/>
                    </a:lnTo>
                    <a:lnTo>
                      <a:pt x="794" y="611"/>
                    </a:lnTo>
                    <a:lnTo>
                      <a:pt x="794" y="611"/>
                    </a:lnTo>
                    <a:lnTo>
                      <a:pt x="793" y="611"/>
                    </a:lnTo>
                    <a:lnTo>
                      <a:pt x="793" y="611"/>
                    </a:lnTo>
                    <a:lnTo>
                      <a:pt x="792" y="611"/>
                    </a:lnTo>
                    <a:lnTo>
                      <a:pt x="791" y="612"/>
                    </a:lnTo>
                    <a:lnTo>
                      <a:pt x="790" y="613"/>
                    </a:lnTo>
                    <a:lnTo>
                      <a:pt x="790" y="613"/>
                    </a:lnTo>
                    <a:lnTo>
                      <a:pt x="790" y="613"/>
                    </a:lnTo>
                    <a:lnTo>
                      <a:pt x="789" y="613"/>
                    </a:lnTo>
                    <a:lnTo>
                      <a:pt x="787" y="613"/>
                    </a:lnTo>
                    <a:lnTo>
                      <a:pt x="787" y="613"/>
                    </a:lnTo>
                    <a:lnTo>
                      <a:pt x="786" y="613"/>
                    </a:lnTo>
                    <a:lnTo>
                      <a:pt x="786" y="613"/>
                    </a:lnTo>
                    <a:lnTo>
                      <a:pt x="785" y="612"/>
                    </a:lnTo>
                    <a:lnTo>
                      <a:pt x="785" y="611"/>
                    </a:lnTo>
                    <a:lnTo>
                      <a:pt x="786" y="610"/>
                    </a:lnTo>
                    <a:lnTo>
                      <a:pt x="785" y="609"/>
                    </a:lnTo>
                    <a:lnTo>
                      <a:pt x="785" y="609"/>
                    </a:lnTo>
                    <a:lnTo>
                      <a:pt x="785" y="608"/>
                    </a:lnTo>
                    <a:lnTo>
                      <a:pt x="784" y="608"/>
                    </a:lnTo>
                    <a:lnTo>
                      <a:pt x="784" y="608"/>
                    </a:lnTo>
                    <a:lnTo>
                      <a:pt x="784" y="608"/>
                    </a:lnTo>
                    <a:lnTo>
                      <a:pt x="783" y="608"/>
                    </a:lnTo>
                    <a:lnTo>
                      <a:pt x="783" y="608"/>
                    </a:lnTo>
                    <a:lnTo>
                      <a:pt x="782" y="609"/>
                    </a:lnTo>
                    <a:lnTo>
                      <a:pt x="781" y="610"/>
                    </a:lnTo>
                    <a:lnTo>
                      <a:pt x="781" y="610"/>
                    </a:lnTo>
                    <a:lnTo>
                      <a:pt x="780" y="611"/>
                    </a:lnTo>
                    <a:lnTo>
                      <a:pt x="780" y="611"/>
                    </a:lnTo>
                    <a:lnTo>
                      <a:pt x="780" y="611"/>
                    </a:lnTo>
                    <a:lnTo>
                      <a:pt x="779" y="611"/>
                    </a:lnTo>
                    <a:lnTo>
                      <a:pt x="779" y="610"/>
                    </a:lnTo>
                    <a:lnTo>
                      <a:pt x="778" y="610"/>
                    </a:lnTo>
                    <a:lnTo>
                      <a:pt x="777" y="610"/>
                    </a:lnTo>
                    <a:lnTo>
                      <a:pt x="777" y="610"/>
                    </a:lnTo>
                    <a:lnTo>
                      <a:pt x="776" y="610"/>
                    </a:lnTo>
                    <a:lnTo>
                      <a:pt x="776" y="611"/>
                    </a:lnTo>
                    <a:lnTo>
                      <a:pt x="775" y="612"/>
                    </a:lnTo>
                    <a:lnTo>
                      <a:pt x="774" y="612"/>
                    </a:lnTo>
                    <a:lnTo>
                      <a:pt x="773" y="613"/>
                    </a:lnTo>
                    <a:lnTo>
                      <a:pt x="773" y="613"/>
                    </a:lnTo>
                    <a:lnTo>
                      <a:pt x="772" y="613"/>
                    </a:lnTo>
                    <a:lnTo>
                      <a:pt x="772" y="614"/>
                    </a:lnTo>
                    <a:lnTo>
                      <a:pt x="771" y="614"/>
                    </a:lnTo>
                    <a:lnTo>
                      <a:pt x="771" y="614"/>
                    </a:lnTo>
                    <a:lnTo>
                      <a:pt x="770" y="614"/>
                    </a:lnTo>
                    <a:lnTo>
                      <a:pt x="770" y="614"/>
                    </a:lnTo>
                    <a:lnTo>
                      <a:pt x="769" y="614"/>
                    </a:lnTo>
                    <a:lnTo>
                      <a:pt x="769" y="614"/>
                    </a:lnTo>
                    <a:lnTo>
                      <a:pt x="768" y="614"/>
                    </a:lnTo>
                    <a:lnTo>
                      <a:pt x="768" y="614"/>
                    </a:lnTo>
                    <a:lnTo>
                      <a:pt x="767" y="615"/>
                    </a:lnTo>
                    <a:lnTo>
                      <a:pt x="767" y="615"/>
                    </a:lnTo>
                    <a:lnTo>
                      <a:pt x="767" y="616"/>
                    </a:lnTo>
                    <a:lnTo>
                      <a:pt x="767" y="616"/>
                    </a:lnTo>
                    <a:lnTo>
                      <a:pt x="767" y="617"/>
                    </a:lnTo>
                    <a:lnTo>
                      <a:pt x="766" y="618"/>
                    </a:lnTo>
                    <a:lnTo>
                      <a:pt x="766" y="618"/>
                    </a:lnTo>
                    <a:lnTo>
                      <a:pt x="765" y="618"/>
                    </a:lnTo>
                    <a:lnTo>
                      <a:pt x="764" y="618"/>
                    </a:lnTo>
                    <a:lnTo>
                      <a:pt x="764" y="618"/>
                    </a:lnTo>
                    <a:lnTo>
                      <a:pt x="764" y="619"/>
                    </a:lnTo>
                    <a:lnTo>
                      <a:pt x="763" y="620"/>
                    </a:lnTo>
                    <a:lnTo>
                      <a:pt x="763" y="621"/>
                    </a:lnTo>
                    <a:lnTo>
                      <a:pt x="762" y="621"/>
                    </a:lnTo>
                    <a:lnTo>
                      <a:pt x="762" y="622"/>
                    </a:lnTo>
                    <a:lnTo>
                      <a:pt x="761" y="622"/>
                    </a:lnTo>
                    <a:lnTo>
                      <a:pt x="760" y="622"/>
                    </a:lnTo>
                    <a:lnTo>
                      <a:pt x="759" y="622"/>
                    </a:lnTo>
                    <a:lnTo>
                      <a:pt x="758" y="623"/>
                    </a:lnTo>
                    <a:lnTo>
                      <a:pt x="758" y="623"/>
                    </a:lnTo>
                    <a:lnTo>
                      <a:pt x="758" y="624"/>
                    </a:lnTo>
                    <a:lnTo>
                      <a:pt x="758" y="625"/>
                    </a:lnTo>
                    <a:lnTo>
                      <a:pt x="758" y="626"/>
                    </a:lnTo>
                    <a:lnTo>
                      <a:pt x="757" y="626"/>
                    </a:lnTo>
                    <a:lnTo>
                      <a:pt x="757" y="627"/>
                    </a:lnTo>
                    <a:lnTo>
                      <a:pt x="757" y="628"/>
                    </a:lnTo>
                    <a:lnTo>
                      <a:pt x="757" y="628"/>
                    </a:lnTo>
                    <a:lnTo>
                      <a:pt x="757" y="629"/>
                    </a:lnTo>
                    <a:lnTo>
                      <a:pt x="758" y="629"/>
                    </a:lnTo>
                    <a:lnTo>
                      <a:pt x="758" y="629"/>
                    </a:lnTo>
                    <a:lnTo>
                      <a:pt x="758" y="630"/>
                    </a:lnTo>
                    <a:lnTo>
                      <a:pt x="758" y="630"/>
                    </a:lnTo>
                    <a:lnTo>
                      <a:pt x="757" y="631"/>
                    </a:lnTo>
                    <a:lnTo>
                      <a:pt x="757" y="631"/>
                    </a:lnTo>
                    <a:lnTo>
                      <a:pt x="756" y="631"/>
                    </a:lnTo>
                    <a:lnTo>
                      <a:pt x="755" y="632"/>
                    </a:lnTo>
                    <a:lnTo>
                      <a:pt x="755" y="632"/>
                    </a:lnTo>
                    <a:lnTo>
                      <a:pt x="755" y="633"/>
                    </a:lnTo>
                    <a:lnTo>
                      <a:pt x="755" y="634"/>
                    </a:lnTo>
                    <a:lnTo>
                      <a:pt x="755" y="635"/>
                    </a:lnTo>
                    <a:lnTo>
                      <a:pt x="755" y="636"/>
                    </a:lnTo>
                    <a:lnTo>
                      <a:pt x="756" y="636"/>
                    </a:lnTo>
                    <a:lnTo>
                      <a:pt x="756" y="637"/>
                    </a:lnTo>
                    <a:lnTo>
                      <a:pt x="756" y="637"/>
                    </a:lnTo>
                    <a:lnTo>
                      <a:pt x="756" y="638"/>
                    </a:lnTo>
                    <a:lnTo>
                      <a:pt x="756" y="638"/>
                    </a:lnTo>
                    <a:lnTo>
                      <a:pt x="756" y="639"/>
                    </a:lnTo>
                    <a:lnTo>
                      <a:pt x="755" y="639"/>
                    </a:lnTo>
                    <a:lnTo>
                      <a:pt x="754" y="640"/>
                    </a:lnTo>
                    <a:lnTo>
                      <a:pt x="754" y="641"/>
                    </a:lnTo>
                    <a:lnTo>
                      <a:pt x="754" y="641"/>
                    </a:lnTo>
                    <a:lnTo>
                      <a:pt x="754" y="642"/>
                    </a:lnTo>
                    <a:lnTo>
                      <a:pt x="754" y="643"/>
                    </a:lnTo>
                    <a:lnTo>
                      <a:pt x="754" y="643"/>
                    </a:lnTo>
                    <a:lnTo>
                      <a:pt x="753" y="644"/>
                    </a:lnTo>
                    <a:lnTo>
                      <a:pt x="753" y="645"/>
                    </a:lnTo>
                    <a:lnTo>
                      <a:pt x="754" y="646"/>
                    </a:lnTo>
                    <a:lnTo>
                      <a:pt x="754" y="647"/>
                    </a:lnTo>
                    <a:lnTo>
                      <a:pt x="754" y="647"/>
                    </a:lnTo>
                    <a:lnTo>
                      <a:pt x="753" y="647"/>
                    </a:lnTo>
                    <a:lnTo>
                      <a:pt x="753" y="648"/>
                    </a:lnTo>
                    <a:lnTo>
                      <a:pt x="752" y="648"/>
                    </a:lnTo>
                    <a:lnTo>
                      <a:pt x="752" y="648"/>
                    </a:lnTo>
                    <a:lnTo>
                      <a:pt x="751" y="648"/>
                    </a:lnTo>
                    <a:lnTo>
                      <a:pt x="751" y="648"/>
                    </a:lnTo>
                    <a:lnTo>
                      <a:pt x="751" y="649"/>
                    </a:lnTo>
                    <a:lnTo>
                      <a:pt x="751" y="649"/>
                    </a:lnTo>
                    <a:lnTo>
                      <a:pt x="751" y="650"/>
                    </a:lnTo>
                    <a:lnTo>
                      <a:pt x="752" y="651"/>
                    </a:lnTo>
                    <a:lnTo>
                      <a:pt x="752" y="651"/>
                    </a:lnTo>
                    <a:lnTo>
                      <a:pt x="751" y="652"/>
                    </a:lnTo>
                    <a:lnTo>
                      <a:pt x="751" y="652"/>
                    </a:lnTo>
                    <a:lnTo>
                      <a:pt x="750" y="652"/>
                    </a:lnTo>
                    <a:lnTo>
                      <a:pt x="750" y="652"/>
                    </a:lnTo>
                    <a:lnTo>
                      <a:pt x="749" y="652"/>
                    </a:lnTo>
                    <a:lnTo>
                      <a:pt x="749" y="651"/>
                    </a:lnTo>
                    <a:lnTo>
                      <a:pt x="749" y="651"/>
                    </a:lnTo>
                    <a:lnTo>
                      <a:pt x="749" y="650"/>
                    </a:lnTo>
                    <a:lnTo>
                      <a:pt x="749" y="650"/>
                    </a:lnTo>
                    <a:lnTo>
                      <a:pt x="749" y="650"/>
                    </a:lnTo>
                    <a:lnTo>
                      <a:pt x="749" y="650"/>
                    </a:lnTo>
                    <a:lnTo>
                      <a:pt x="748" y="650"/>
                    </a:lnTo>
                    <a:lnTo>
                      <a:pt x="748" y="650"/>
                    </a:lnTo>
                    <a:lnTo>
                      <a:pt x="747" y="651"/>
                    </a:lnTo>
                    <a:lnTo>
                      <a:pt x="748" y="652"/>
                    </a:lnTo>
                    <a:lnTo>
                      <a:pt x="749" y="656"/>
                    </a:lnTo>
                    <a:lnTo>
                      <a:pt x="749" y="657"/>
                    </a:lnTo>
                    <a:lnTo>
                      <a:pt x="749" y="658"/>
                    </a:lnTo>
                    <a:lnTo>
                      <a:pt x="748" y="659"/>
                    </a:lnTo>
                    <a:lnTo>
                      <a:pt x="746" y="663"/>
                    </a:lnTo>
                    <a:lnTo>
                      <a:pt x="745" y="664"/>
                    </a:lnTo>
                    <a:lnTo>
                      <a:pt x="745" y="664"/>
                    </a:lnTo>
                    <a:lnTo>
                      <a:pt x="745" y="665"/>
                    </a:lnTo>
                    <a:lnTo>
                      <a:pt x="745" y="665"/>
                    </a:lnTo>
                    <a:lnTo>
                      <a:pt x="745" y="665"/>
                    </a:lnTo>
                    <a:lnTo>
                      <a:pt x="744" y="665"/>
                    </a:lnTo>
                    <a:lnTo>
                      <a:pt x="744" y="665"/>
                    </a:lnTo>
                    <a:lnTo>
                      <a:pt x="742" y="667"/>
                    </a:lnTo>
                    <a:lnTo>
                      <a:pt x="742" y="668"/>
                    </a:lnTo>
                    <a:lnTo>
                      <a:pt x="741" y="670"/>
                    </a:lnTo>
                    <a:lnTo>
                      <a:pt x="740" y="670"/>
                    </a:lnTo>
                    <a:lnTo>
                      <a:pt x="740" y="670"/>
                    </a:lnTo>
                    <a:lnTo>
                      <a:pt x="739" y="671"/>
                    </a:lnTo>
                    <a:lnTo>
                      <a:pt x="739" y="672"/>
                    </a:lnTo>
                    <a:lnTo>
                      <a:pt x="739" y="672"/>
                    </a:lnTo>
                    <a:lnTo>
                      <a:pt x="739" y="673"/>
                    </a:lnTo>
                    <a:lnTo>
                      <a:pt x="739" y="673"/>
                    </a:lnTo>
                    <a:lnTo>
                      <a:pt x="738" y="673"/>
                    </a:lnTo>
                    <a:lnTo>
                      <a:pt x="738" y="673"/>
                    </a:lnTo>
                    <a:lnTo>
                      <a:pt x="737" y="672"/>
                    </a:lnTo>
                    <a:lnTo>
                      <a:pt x="737" y="671"/>
                    </a:lnTo>
                    <a:lnTo>
                      <a:pt x="735" y="671"/>
                    </a:lnTo>
                    <a:lnTo>
                      <a:pt x="734" y="671"/>
                    </a:lnTo>
                    <a:lnTo>
                      <a:pt x="734" y="671"/>
                    </a:lnTo>
                    <a:lnTo>
                      <a:pt x="734" y="671"/>
                    </a:lnTo>
                    <a:lnTo>
                      <a:pt x="733" y="672"/>
                    </a:lnTo>
                    <a:lnTo>
                      <a:pt x="733" y="672"/>
                    </a:lnTo>
                    <a:lnTo>
                      <a:pt x="733" y="673"/>
                    </a:lnTo>
                    <a:lnTo>
                      <a:pt x="733" y="673"/>
                    </a:lnTo>
                    <a:lnTo>
                      <a:pt x="733" y="673"/>
                    </a:lnTo>
                    <a:lnTo>
                      <a:pt x="733" y="673"/>
                    </a:lnTo>
                    <a:lnTo>
                      <a:pt x="733" y="673"/>
                    </a:lnTo>
                    <a:lnTo>
                      <a:pt x="732" y="673"/>
                    </a:lnTo>
                    <a:lnTo>
                      <a:pt x="732" y="673"/>
                    </a:lnTo>
                    <a:lnTo>
                      <a:pt x="732" y="673"/>
                    </a:lnTo>
                    <a:lnTo>
                      <a:pt x="731" y="674"/>
                    </a:lnTo>
                    <a:lnTo>
                      <a:pt x="731" y="675"/>
                    </a:lnTo>
                    <a:lnTo>
                      <a:pt x="730" y="675"/>
                    </a:lnTo>
                    <a:lnTo>
                      <a:pt x="730" y="676"/>
                    </a:lnTo>
                    <a:lnTo>
                      <a:pt x="729" y="676"/>
                    </a:lnTo>
                    <a:lnTo>
                      <a:pt x="729" y="677"/>
                    </a:lnTo>
                    <a:lnTo>
                      <a:pt x="729" y="677"/>
                    </a:lnTo>
                    <a:lnTo>
                      <a:pt x="728" y="677"/>
                    </a:lnTo>
                    <a:lnTo>
                      <a:pt x="727" y="677"/>
                    </a:lnTo>
                    <a:lnTo>
                      <a:pt x="727" y="677"/>
                    </a:lnTo>
                    <a:lnTo>
                      <a:pt x="726" y="677"/>
                    </a:lnTo>
                    <a:lnTo>
                      <a:pt x="725" y="677"/>
                    </a:lnTo>
                    <a:lnTo>
                      <a:pt x="725" y="677"/>
                    </a:lnTo>
                    <a:lnTo>
                      <a:pt x="724" y="676"/>
                    </a:lnTo>
                    <a:lnTo>
                      <a:pt x="724" y="676"/>
                    </a:lnTo>
                    <a:lnTo>
                      <a:pt x="723" y="676"/>
                    </a:lnTo>
                    <a:lnTo>
                      <a:pt x="722" y="677"/>
                    </a:lnTo>
                    <a:lnTo>
                      <a:pt x="722" y="677"/>
                    </a:lnTo>
                    <a:lnTo>
                      <a:pt x="722" y="676"/>
                    </a:lnTo>
                    <a:lnTo>
                      <a:pt x="722" y="676"/>
                    </a:lnTo>
                    <a:lnTo>
                      <a:pt x="721" y="676"/>
                    </a:lnTo>
                    <a:lnTo>
                      <a:pt x="720" y="677"/>
                    </a:lnTo>
                    <a:lnTo>
                      <a:pt x="719" y="677"/>
                    </a:lnTo>
                    <a:lnTo>
                      <a:pt x="719" y="677"/>
                    </a:lnTo>
                    <a:lnTo>
                      <a:pt x="718" y="676"/>
                    </a:lnTo>
                    <a:lnTo>
                      <a:pt x="717" y="676"/>
                    </a:lnTo>
                    <a:lnTo>
                      <a:pt x="716" y="676"/>
                    </a:lnTo>
                    <a:lnTo>
                      <a:pt x="716" y="676"/>
                    </a:lnTo>
                    <a:lnTo>
                      <a:pt x="715" y="676"/>
                    </a:lnTo>
                    <a:lnTo>
                      <a:pt x="715" y="676"/>
                    </a:lnTo>
                    <a:lnTo>
                      <a:pt x="715" y="676"/>
                    </a:lnTo>
                    <a:lnTo>
                      <a:pt x="714" y="676"/>
                    </a:lnTo>
                    <a:lnTo>
                      <a:pt x="714" y="676"/>
                    </a:lnTo>
                    <a:lnTo>
                      <a:pt x="713" y="676"/>
                    </a:lnTo>
                    <a:lnTo>
                      <a:pt x="712" y="676"/>
                    </a:lnTo>
                    <a:lnTo>
                      <a:pt x="711" y="676"/>
                    </a:lnTo>
                    <a:lnTo>
                      <a:pt x="711" y="676"/>
                    </a:lnTo>
                    <a:lnTo>
                      <a:pt x="711" y="677"/>
                    </a:lnTo>
                    <a:lnTo>
                      <a:pt x="711" y="677"/>
                    </a:lnTo>
                    <a:lnTo>
                      <a:pt x="711" y="678"/>
                    </a:lnTo>
                    <a:lnTo>
                      <a:pt x="710" y="679"/>
                    </a:lnTo>
                    <a:lnTo>
                      <a:pt x="710" y="679"/>
                    </a:lnTo>
                    <a:lnTo>
                      <a:pt x="710" y="680"/>
                    </a:lnTo>
                    <a:lnTo>
                      <a:pt x="710" y="680"/>
                    </a:lnTo>
                    <a:lnTo>
                      <a:pt x="710" y="681"/>
                    </a:lnTo>
                    <a:lnTo>
                      <a:pt x="709" y="681"/>
                    </a:lnTo>
                    <a:lnTo>
                      <a:pt x="708" y="682"/>
                    </a:lnTo>
                    <a:lnTo>
                      <a:pt x="708" y="682"/>
                    </a:lnTo>
                    <a:lnTo>
                      <a:pt x="708" y="683"/>
                    </a:lnTo>
                    <a:lnTo>
                      <a:pt x="708" y="683"/>
                    </a:lnTo>
                    <a:lnTo>
                      <a:pt x="707" y="684"/>
                    </a:lnTo>
                    <a:lnTo>
                      <a:pt x="706" y="685"/>
                    </a:lnTo>
                    <a:lnTo>
                      <a:pt x="706" y="686"/>
                    </a:lnTo>
                    <a:lnTo>
                      <a:pt x="706" y="687"/>
                    </a:lnTo>
                    <a:lnTo>
                      <a:pt x="705" y="687"/>
                    </a:lnTo>
                    <a:lnTo>
                      <a:pt x="705" y="688"/>
                    </a:lnTo>
                    <a:lnTo>
                      <a:pt x="705" y="688"/>
                    </a:lnTo>
                    <a:lnTo>
                      <a:pt x="705" y="688"/>
                    </a:lnTo>
                    <a:lnTo>
                      <a:pt x="705" y="688"/>
                    </a:lnTo>
                    <a:lnTo>
                      <a:pt x="705" y="690"/>
                    </a:lnTo>
                    <a:lnTo>
                      <a:pt x="705" y="690"/>
                    </a:lnTo>
                    <a:lnTo>
                      <a:pt x="704" y="690"/>
                    </a:lnTo>
                    <a:lnTo>
                      <a:pt x="703" y="691"/>
                    </a:lnTo>
                    <a:lnTo>
                      <a:pt x="703" y="691"/>
                    </a:lnTo>
                    <a:lnTo>
                      <a:pt x="703" y="691"/>
                    </a:lnTo>
                    <a:lnTo>
                      <a:pt x="702" y="691"/>
                    </a:lnTo>
                    <a:lnTo>
                      <a:pt x="702" y="691"/>
                    </a:lnTo>
                    <a:lnTo>
                      <a:pt x="702" y="691"/>
                    </a:lnTo>
                    <a:lnTo>
                      <a:pt x="701" y="691"/>
                    </a:lnTo>
                    <a:lnTo>
                      <a:pt x="701" y="692"/>
                    </a:lnTo>
                    <a:lnTo>
                      <a:pt x="701" y="692"/>
                    </a:lnTo>
                    <a:lnTo>
                      <a:pt x="700" y="692"/>
                    </a:lnTo>
                    <a:lnTo>
                      <a:pt x="700" y="692"/>
                    </a:lnTo>
                    <a:lnTo>
                      <a:pt x="699" y="692"/>
                    </a:lnTo>
                    <a:lnTo>
                      <a:pt x="699" y="692"/>
                    </a:lnTo>
                    <a:lnTo>
                      <a:pt x="698" y="692"/>
                    </a:lnTo>
                    <a:lnTo>
                      <a:pt x="698" y="692"/>
                    </a:lnTo>
                    <a:lnTo>
                      <a:pt x="697" y="693"/>
                    </a:lnTo>
                    <a:lnTo>
                      <a:pt x="696" y="693"/>
                    </a:lnTo>
                    <a:lnTo>
                      <a:pt x="695" y="693"/>
                    </a:lnTo>
                    <a:lnTo>
                      <a:pt x="695" y="694"/>
                    </a:lnTo>
                    <a:lnTo>
                      <a:pt x="695" y="694"/>
                    </a:lnTo>
                    <a:lnTo>
                      <a:pt x="694" y="694"/>
                    </a:lnTo>
                    <a:lnTo>
                      <a:pt x="694" y="694"/>
                    </a:lnTo>
                    <a:lnTo>
                      <a:pt x="693" y="694"/>
                    </a:lnTo>
                    <a:lnTo>
                      <a:pt x="693" y="694"/>
                    </a:lnTo>
                    <a:lnTo>
                      <a:pt x="692" y="694"/>
                    </a:lnTo>
                    <a:lnTo>
                      <a:pt x="692" y="695"/>
                    </a:lnTo>
                    <a:lnTo>
                      <a:pt x="692" y="695"/>
                    </a:lnTo>
                    <a:lnTo>
                      <a:pt x="691" y="695"/>
                    </a:lnTo>
                    <a:lnTo>
                      <a:pt x="691" y="695"/>
                    </a:lnTo>
                    <a:lnTo>
                      <a:pt x="691" y="695"/>
                    </a:lnTo>
                    <a:lnTo>
                      <a:pt x="690" y="694"/>
                    </a:lnTo>
                    <a:lnTo>
                      <a:pt x="690" y="694"/>
                    </a:lnTo>
                    <a:lnTo>
                      <a:pt x="690" y="695"/>
                    </a:lnTo>
                    <a:lnTo>
                      <a:pt x="690" y="695"/>
                    </a:lnTo>
                    <a:lnTo>
                      <a:pt x="690" y="695"/>
                    </a:lnTo>
                    <a:lnTo>
                      <a:pt x="690" y="695"/>
                    </a:lnTo>
                    <a:lnTo>
                      <a:pt x="689" y="695"/>
                    </a:lnTo>
                    <a:lnTo>
                      <a:pt x="690" y="696"/>
                    </a:lnTo>
                    <a:lnTo>
                      <a:pt x="689" y="696"/>
                    </a:lnTo>
                    <a:lnTo>
                      <a:pt x="689" y="696"/>
                    </a:lnTo>
                    <a:lnTo>
                      <a:pt x="689" y="696"/>
                    </a:lnTo>
                    <a:lnTo>
                      <a:pt x="688" y="697"/>
                    </a:lnTo>
                    <a:lnTo>
                      <a:pt x="688" y="697"/>
                    </a:lnTo>
                    <a:lnTo>
                      <a:pt x="688" y="697"/>
                    </a:lnTo>
                    <a:lnTo>
                      <a:pt x="688" y="698"/>
                    </a:lnTo>
                    <a:lnTo>
                      <a:pt x="688" y="698"/>
                    </a:lnTo>
                    <a:lnTo>
                      <a:pt x="687" y="698"/>
                    </a:lnTo>
                    <a:lnTo>
                      <a:pt x="687" y="699"/>
                    </a:lnTo>
                    <a:lnTo>
                      <a:pt x="687" y="699"/>
                    </a:lnTo>
                    <a:lnTo>
                      <a:pt x="687" y="700"/>
                    </a:lnTo>
                    <a:lnTo>
                      <a:pt x="688" y="701"/>
                    </a:lnTo>
                    <a:lnTo>
                      <a:pt x="688" y="701"/>
                    </a:lnTo>
                    <a:lnTo>
                      <a:pt x="688" y="701"/>
                    </a:lnTo>
                    <a:lnTo>
                      <a:pt x="687" y="701"/>
                    </a:lnTo>
                    <a:lnTo>
                      <a:pt x="687" y="701"/>
                    </a:lnTo>
                    <a:lnTo>
                      <a:pt x="686" y="701"/>
                    </a:lnTo>
                    <a:lnTo>
                      <a:pt x="686" y="701"/>
                    </a:lnTo>
                    <a:lnTo>
                      <a:pt x="686" y="702"/>
                    </a:lnTo>
                    <a:lnTo>
                      <a:pt x="686" y="702"/>
                    </a:lnTo>
                    <a:lnTo>
                      <a:pt x="686" y="702"/>
                    </a:lnTo>
                    <a:lnTo>
                      <a:pt x="687" y="703"/>
                    </a:lnTo>
                    <a:lnTo>
                      <a:pt x="687" y="703"/>
                    </a:lnTo>
                    <a:lnTo>
                      <a:pt x="687" y="704"/>
                    </a:lnTo>
                    <a:lnTo>
                      <a:pt x="687" y="704"/>
                    </a:lnTo>
                    <a:lnTo>
                      <a:pt x="688" y="704"/>
                    </a:lnTo>
                    <a:lnTo>
                      <a:pt x="687" y="704"/>
                    </a:lnTo>
                    <a:lnTo>
                      <a:pt x="687" y="705"/>
                    </a:lnTo>
                    <a:lnTo>
                      <a:pt x="687" y="705"/>
                    </a:lnTo>
                    <a:lnTo>
                      <a:pt x="686" y="705"/>
                    </a:lnTo>
                    <a:lnTo>
                      <a:pt x="686" y="704"/>
                    </a:lnTo>
                    <a:lnTo>
                      <a:pt x="686" y="704"/>
                    </a:lnTo>
                    <a:lnTo>
                      <a:pt x="685" y="703"/>
                    </a:lnTo>
                    <a:lnTo>
                      <a:pt x="685" y="703"/>
                    </a:lnTo>
                    <a:lnTo>
                      <a:pt x="685" y="704"/>
                    </a:lnTo>
                    <a:lnTo>
                      <a:pt x="685" y="704"/>
                    </a:lnTo>
                    <a:lnTo>
                      <a:pt x="685" y="705"/>
                    </a:lnTo>
                    <a:lnTo>
                      <a:pt x="685" y="705"/>
                    </a:lnTo>
                    <a:lnTo>
                      <a:pt x="683" y="705"/>
                    </a:lnTo>
                    <a:lnTo>
                      <a:pt x="683" y="705"/>
                    </a:lnTo>
                    <a:lnTo>
                      <a:pt x="682" y="706"/>
                    </a:lnTo>
                    <a:lnTo>
                      <a:pt x="682" y="706"/>
                    </a:lnTo>
                    <a:lnTo>
                      <a:pt x="681" y="706"/>
                    </a:lnTo>
                    <a:lnTo>
                      <a:pt x="681" y="706"/>
                    </a:lnTo>
                    <a:lnTo>
                      <a:pt x="681" y="706"/>
                    </a:lnTo>
                    <a:lnTo>
                      <a:pt x="680" y="706"/>
                    </a:lnTo>
                    <a:lnTo>
                      <a:pt x="680" y="706"/>
                    </a:lnTo>
                    <a:lnTo>
                      <a:pt x="680" y="705"/>
                    </a:lnTo>
                    <a:lnTo>
                      <a:pt x="679" y="705"/>
                    </a:lnTo>
                    <a:lnTo>
                      <a:pt x="679" y="706"/>
                    </a:lnTo>
                    <a:lnTo>
                      <a:pt x="678" y="706"/>
                    </a:lnTo>
                    <a:lnTo>
                      <a:pt x="678" y="706"/>
                    </a:lnTo>
                    <a:lnTo>
                      <a:pt x="678" y="707"/>
                    </a:lnTo>
                    <a:lnTo>
                      <a:pt x="677" y="707"/>
                    </a:lnTo>
                    <a:lnTo>
                      <a:pt x="677" y="708"/>
                    </a:lnTo>
                    <a:lnTo>
                      <a:pt x="677" y="708"/>
                    </a:lnTo>
                    <a:lnTo>
                      <a:pt x="677" y="708"/>
                    </a:lnTo>
                    <a:lnTo>
                      <a:pt x="677" y="709"/>
                    </a:lnTo>
                    <a:lnTo>
                      <a:pt x="677" y="709"/>
                    </a:lnTo>
                    <a:lnTo>
                      <a:pt x="677" y="709"/>
                    </a:lnTo>
                    <a:lnTo>
                      <a:pt x="677" y="710"/>
                    </a:lnTo>
                    <a:lnTo>
                      <a:pt x="677" y="710"/>
                    </a:lnTo>
                    <a:lnTo>
                      <a:pt x="677" y="710"/>
                    </a:lnTo>
                    <a:lnTo>
                      <a:pt x="676" y="711"/>
                    </a:lnTo>
                    <a:lnTo>
                      <a:pt x="676" y="711"/>
                    </a:lnTo>
                    <a:lnTo>
                      <a:pt x="676" y="711"/>
                    </a:lnTo>
                    <a:lnTo>
                      <a:pt x="677" y="711"/>
                    </a:lnTo>
                    <a:lnTo>
                      <a:pt x="676" y="712"/>
                    </a:lnTo>
                    <a:lnTo>
                      <a:pt x="677" y="713"/>
                    </a:lnTo>
                    <a:lnTo>
                      <a:pt x="677" y="713"/>
                    </a:lnTo>
                    <a:lnTo>
                      <a:pt x="677" y="713"/>
                    </a:lnTo>
                    <a:lnTo>
                      <a:pt x="677" y="713"/>
                    </a:lnTo>
                    <a:lnTo>
                      <a:pt x="677" y="713"/>
                    </a:lnTo>
                    <a:lnTo>
                      <a:pt x="677" y="714"/>
                    </a:lnTo>
                    <a:lnTo>
                      <a:pt x="677" y="714"/>
                    </a:lnTo>
                    <a:lnTo>
                      <a:pt x="676" y="714"/>
                    </a:lnTo>
                    <a:lnTo>
                      <a:pt x="677" y="716"/>
                    </a:lnTo>
                    <a:lnTo>
                      <a:pt x="678" y="716"/>
                    </a:lnTo>
                    <a:lnTo>
                      <a:pt x="679" y="715"/>
                    </a:lnTo>
                    <a:lnTo>
                      <a:pt x="680" y="716"/>
                    </a:lnTo>
                    <a:lnTo>
                      <a:pt x="680" y="716"/>
                    </a:lnTo>
                    <a:lnTo>
                      <a:pt x="680" y="717"/>
                    </a:lnTo>
                    <a:lnTo>
                      <a:pt x="680" y="717"/>
                    </a:lnTo>
                    <a:lnTo>
                      <a:pt x="680" y="717"/>
                    </a:lnTo>
                    <a:lnTo>
                      <a:pt x="680" y="718"/>
                    </a:lnTo>
                    <a:lnTo>
                      <a:pt x="681" y="718"/>
                    </a:lnTo>
                    <a:lnTo>
                      <a:pt x="681" y="718"/>
                    </a:lnTo>
                    <a:lnTo>
                      <a:pt x="682" y="718"/>
                    </a:lnTo>
                    <a:lnTo>
                      <a:pt x="682" y="719"/>
                    </a:lnTo>
                    <a:lnTo>
                      <a:pt x="682" y="719"/>
                    </a:lnTo>
                    <a:lnTo>
                      <a:pt x="681" y="719"/>
                    </a:lnTo>
                    <a:lnTo>
                      <a:pt x="681" y="720"/>
                    </a:lnTo>
                    <a:lnTo>
                      <a:pt x="681" y="720"/>
                    </a:lnTo>
                    <a:lnTo>
                      <a:pt x="682" y="720"/>
                    </a:lnTo>
                    <a:lnTo>
                      <a:pt x="682" y="720"/>
                    </a:lnTo>
                    <a:lnTo>
                      <a:pt x="682" y="719"/>
                    </a:lnTo>
                    <a:lnTo>
                      <a:pt x="682" y="720"/>
                    </a:lnTo>
                    <a:lnTo>
                      <a:pt x="682" y="720"/>
                    </a:lnTo>
                    <a:lnTo>
                      <a:pt x="682" y="720"/>
                    </a:lnTo>
                    <a:lnTo>
                      <a:pt x="682" y="720"/>
                    </a:lnTo>
                    <a:lnTo>
                      <a:pt x="682" y="720"/>
                    </a:lnTo>
                    <a:lnTo>
                      <a:pt x="682" y="721"/>
                    </a:lnTo>
                    <a:lnTo>
                      <a:pt x="682" y="721"/>
                    </a:lnTo>
                    <a:lnTo>
                      <a:pt x="682" y="721"/>
                    </a:lnTo>
                    <a:lnTo>
                      <a:pt x="682" y="722"/>
                    </a:lnTo>
                    <a:lnTo>
                      <a:pt x="682" y="722"/>
                    </a:lnTo>
                    <a:lnTo>
                      <a:pt x="682" y="723"/>
                    </a:lnTo>
                    <a:lnTo>
                      <a:pt x="682" y="723"/>
                    </a:lnTo>
                    <a:lnTo>
                      <a:pt x="681" y="723"/>
                    </a:lnTo>
                    <a:lnTo>
                      <a:pt x="680" y="723"/>
                    </a:lnTo>
                    <a:lnTo>
                      <a:pt x="680" y="723"/>
                    </a:lnTo>
                    <a:lnTo>
                      <a:pt x="680" y="723"/>
                    </a:lnTo>
                    <a:lnTo>
                      <a:pt x="680" y="724"/>
                    </a:lnTo>
                    <a:lnTo>
                      <a:pt x="680" y="724"/>
                    </a:lnTo>
                    <a:lnTo>
                      <a:pt x="680" y="724"/>
                    </a:lnTo>
                    <a:lnTo>
                      <a:pt x="681" y="724"/>
                    </a:lnTo>
                    <a:lnTo>
                      <a:pt x="681" y="725"/>
                    </a:lnTo>
                    <a:lnTo>
                      <a:pt x="680" y="725"/>
                    </a:lnTo>
                    <a:lnTo>
                      <a:pt x="680" y="725"/>
                    </a:lnTo>
                    <a:lnTo>
                      <a:pt x="680" y="727"/>
                    </a:lnTo>
                    <a:lnTo>
                      <a:pt x="680" y="727"/>
                    </a:lnTo>
                    <a:lnTo>
                      <a:pt x="679" y="726"/>
                    </a:lnTo>
                    <a:lnTo>
                      <a:pt x="679" y="726"/>
                    </a:lnTo>
                    <a:lnTo>
                      <a:pt x="679" y="726"/>
                    </a:lnTo>
                    <a:lnTo>
                      <a:pt x="679" y="727"/>
                    </a:lnTo>
                    <a:lnTo>
                      <a:pt x="679" y="727"/>
                    </a:lnTo>
                    <a:lnTo>
                      <a:pt x="679" y="727"/>
                    </a:lnTo>
                    <a:lnTo>
                      <a:pt x="678" y="727"/>
                    </a:lnTo>
                    <a:lnTo>
                      <a:pt x="677" y="726"/>
                    </a:lnTo>
                    <a:lnTo>
                      <a:pt x="677" y="727"/>
                    </a:lnTo>
                    <a:lnTo>
                      <a:pt x="678" y="727"/>
                    </a:lnTo>
                    <a:lnTo>
                      <a:pt x="678" y="728"/>
                    </a:lnTo>
                    <a:lnTo>
                      <a:pt x="678" y="728"/>
                    </a:lnTo>
                    <a:lnTo>
                      <a:pt x="677" y="728"/>
                    </a:lnTo>
                    <a:lnTo>
                      <a:pt x="677" y="728"/>
                    </a:lnTo>
                    <a:lnTo>
                      <a:pt x="677" y="728"/>
                    </a:lnTo>
                    <a:lnTo>
                      <a:pt x="677" y="729"/>
                    </a:lnTo>
                    <a:lnTo>
                      <a:pt x="677" y="729"/>
                    </a:lnTo>
                    <a:lnTo>
                      <a:pt x="677" y="729"/>
                    </a:lnTo>
                    <a:lnTo>
                      <a:pt x="677" y="729"/>
                    </a:lnTo>
                    <a:lnTo>
                      <a:pt x="676" y="729"/>
                    </a:lnTo>
                    <a:lnTo>
                      <a:pt x="675" y="729"/>
                    </a:lnTo>
                    <a:lnTo>
                      <a:pt x="675" y="728"/>
                    </a:lnTo>
                    <a:lnTo>
                      <a:pt x="675" y="728"/>
                    </a:lnTo>
                    <a:lnTo>
                      <a:pt x="675" y="728"/>
                    </a:lnTo>
                    <a:lnTo>
                      <a:pt x="675" y="728"/>
                    </a:lnTo>
                    <a:lnTo>
                      <a:pt x="675" y="729"/>
                    </a:lnTo>
                    <a:lnTo>
                      <a:pt x="675" y="729"/>
                    </a:lnTo>
                    <a:lnTo>
                      <a:pt x="675" y="730"/>
                    </a:lnTo>
                    <a:lnTo>
                      <a:pt x="675" y="730"/>
                    </a:lnTo>
                    <a:lnTo>
                      <a:pt x="675" y="730"/>
                    </a:lnTo>
                    <a:lnTo>
                      <a:pt x="674" y="730"/>
                    </a:lnTo>
                    <a:lnTo>
                      <a:pt x="674" y="730"/>
                    </a:lnTo>
                    <a:lnTo>
                      <a:pt x="673" y="729"/>
                    </a:lnTo>
                    <a:lnTo>
                      <a:pt x="673" y="729"/>
                    </a:lnTo>
                    <a:lnTo>
                      <a:pt x="673" y="729"/>
                    </a:lnTo>
                    <a:lnTo>
                      <a:pt x="672" y="729"/>
                    </a:lnTo>
                    <a:lnTo>
                      <a:pt x="672" y="729"/>
                    </a:lnTo>
                    <a:lnTo>
                      <a:pt x="672" y="729"/>
                    </a:lnTo>
                    <a:lnTo>
                      <a:pt x="672" y="730"/>
                    </a:lnTo>
                    <a:lnTo>
                      <a:pt x="673" y="730"/>
                    </a:lnTo>
                    <a:lnTo>
                      <a:pt x="673" y="730"/>
                    </a:lnTo>
                    <a:lnTo>
                      <a:pt x="672" y="730"/>
                    </a:lnTo>
                    <a:lnTo>
                      <a:pt x="672" y="730"/>
                    </a:lnTo>
                    <a:lnTo>
                      <a:pt x="672" y="730"/>
                    </a:lnTo>
                    <a:lnTo>
                      <a:pt x="672" y="731"/>
                    </a:lnTo>
                    <a:lnTo>
                      <a:pt x="672" y="731"/>
                    </a:lnTo>
                    <a:lnTo>
                      <a:pt x="672" y="731"/>
                    </a:lnTo>
                    <a:lnTo>
                      <a:pt x="673" y="731"/>
                    </a:lnTo>
                    <a:lnTo>
                      <a:pt x="673" y="731"/>
                    </a:lnTo>
                    <a:lnTo>
                      <a:pt x="673" y="732"/>
                    </a:lnTo>
                    <a:lnTo>
                      <a:pt x="674" y="733"/>
                    </a:lnTo>
                    <a:lnTo>
                      <a:pt x="674" y="733"/>
                    </a:lnTo>
                    <a:lnTo>
                      <a:pt x="674" y="733"/>
                    </a:lnTo>
                    <a:lnTo>
                      <a:pt x="673" y="734"/>
                    </a:lnTo>
                    <a:lnTo>
                      <a:pt x="673" y="734"/>
                    </a:lnTo>
                    <a:lnTo>
                      <a:pt x="673" y="733"/>
                    </a:lnTo>
                    <a:lnTo>
                      <a:pt x="672" y="733"/>
                    </a:lnTo>
                    <a:lnTo>
                      <a:pt x="672" y="732"/>
                    </a:lnTo>
                    <a:lnTo>
                      <a:pt x="672" y="732"/>
                    </a:lnTo>
                    <a:lnTo>
                      <a:pt x="671" y="732"/>
                    </a:lnTo>
                    <a:lnTo>
                      <a:pt x="671" y="733"/>
                    </a:lnTo>
                    <a:lnTo>
                      <a:pt x="671" y="733"/>
                    </a:lnTo>
                    <a:lnTo>
                      <a:pt x="671" y="733"/>
                    </a:lnTo>
                    <a:lnTo>
                      <a:pt x="672" y="734"/>
                    </a:lnTo>
                    <a:lnTo>
                      <a:pt x="672" y="735"/>
                    </a:lnTo>
                    <a:lnTo>
                      <a:pt x="672" y="735"/>
                    </a:lnTo>
                    <a:lnTo>
                      <a:pt x="671" y="734"/>
                    </a:lnTo>
                    <a:lnTo>
                      <a:pt x="671" y="735"/>
                    </a:lnTo>
                    <a:lnTo>
                      <a:pt x="671" y="735"/>
                    </a:lnTo>
                    <a:lnTo>
                      <a:pt x="671" y="735"/>
                    </a:lnTo>
                    <a:lnTo>
                      <a:pt x="670" y="735"/>
                    </a:lnTo>
                    <a:lnTo>
                      <a:pt x="670" y="735"/>
                    </a:lnTo>
                    <a:lnTo>
                      <a:pt x="670" y="735"/>
                    </a:lnTo>
                    <a:lnTo>
                      <a:pt x="670" y="736"/>
                    </a:lnTo>
                    <a:lnTo>
                      <a:pt x="670" y="736"/>
                    </a:lnTo>
                    <a:lnTo>
                      <a:pt x="670" y="735"/>
                    </a:lnTo>
                    <a:lnTo>
                      <a:pt x="671" y="736"/>
                    </a:lnTo>
                    <a:lnTo>
                      <a:pt x="670" y="736"/>
                    </a:lnTo>
                    <a:lnTo>
                      <a:pt x="670" y="736"/>
                    </a:lnTo>
                    <a:lnTo>
                      <a:pt x="670" y="736"/>
                    </a:lnTo>
                    <a:lnTo>
                      <a:pt x="670" y="737"/>
                    </a:lnTo>
                    <a:lnTo>
                      <a:pt x="670" y="738"/>
                    </a:lnTo>
                    <a:lnTo>
                      <a:pt x="670" y="738"/>
                    </a:lnTo>
                    <a:lnTo>
                      <a:pt x="670" y="738"/>
                    </a:lnTo>
                    <a:lnTo>
                      <a:pt x="670" y="738"/>
                    </a:lnTo>
                    <a:lnTo>
                      <a:pt x="669" y="738"/>
                    </a:lnTo>
                    <a:lnTo>
                      <a:pt x="669" y="739"/>
                    </a:lnTo>
                    <a:lnTo>
                      <a:pt x="668" y="739"/>
                    </a:lnTo>
                    <a:lnTo>
                      <a:pt x="668" y="739"/>
                    </a:lnTo>
                    <a:lnTo>
                      <a:pt x="668" y="740"/>
                    </a:lnTo>
                    <a:lnTo>
                      <a:pt x="668" y="741"/>
                    </a:lnTo>
                    <a:lnTo>
                      <a:pt x="668" y="741"/>
                    </a:lnTo>
                    <a:lnTo>
                      <a:pt x="668" y="741"/>
                    </a:lnTo>
                    <a:lnTo>
                      <a:pt x="667" y="741"/>
                    </a:lnTo>
                    <a:lnTo>
                      <a:pt x="667" y="741"/>
                    </a:lnTo>
                    <a:lnTo>
                      <a:pt x="667" y="741"/>
                    </a:lnTo>
                    <a:lnTo>
                      <a:pt x="667" y="741"/>
                    </a:lnTo>
                    <a:lnTo>
                      <a:pt x="667" y="741"/>
                    </a:lnTo>
                    <a:lnTo>
                      <a:pt x="666" y="741"/>
                    </a:lnTo>
                    <a:lnTo>
                      <a:pt x="666" y="741"/>
                    </a:lnTo>
                    <a:lnTo>
                      <a:pt x="665" y="742"/>
                    </a:lnTo>
                    <a:lnTo>
                      <a:pt x="665" y="742"/>
                    </a:lnTo>
                    <a:lnTo>
                      <a:pt x="665" y="742"/>
                    </a:lnTo>
                    <a:lnTo>
                      <a:pt x="665" y="743"/>
                    </a:lnTo>
                    <a:lnTo>
                      <a:pt x="665" y="743"/>
                    </a:lnTo>
                    <a:lnTo>
                      <a:pt x="665" y="743"/>
                    </a:lnTo>
                    <a:lnTo>
                      <a:pt x="664" y="743"/>
                    </a:lnTo>
                    <a:lnTo>
                      <a:pt x="664" y="743"/>
                    </a:lnTo>
                    <a:lnTo>
                      <a:pt x="663" y="743"/>
                    </a:lnTo>
                    <a:lnTo>
                      <a:pt x="663" y="743"/>
                    </a:lnTo>
                    <a:lnTo>
                      <a:pt x="663" y="743"/>
                    </a:lnTo>
                    <a:lnTo>
                      <a:pt x="663" y="743"/>
                    </a:lnTo>
                    <a:lnTo>
                      <a:pt x="663" y="743"/>
                    </a:lnTo>
                    <a:lnTo>
                      <a:pt x="662" y="743"/>
                    </a:lnTo>
                    <a:lnTo>
                      <a:pt x="662" y="743"/>
                    </a:lnTo>
                    <a:lnTo>
                      <a:pt x="662" y="743"/>
                    </a:lnTo>
                    <a:lnTo>
                      <a:pt x="662" y="744"/>
                    </a:lnTo>
                    <a:lnTo>
                      <a:pt x="662" y="744"/>
                    </a:lnTo>
                    <a:lnTo>
                      <a:pt x="661" y="744"/>
                    </a:lnTo>
                    <a:lnTo>
                      <a:pt x="661" y="744"/>
                    </a:lnTo>
                    <a:lnTo>
                      <a:pt x="661" y="743"/>
                    </a:lnTo>
                    <a:lnTo>
                      <a:pt x="661" y="743"/>
                    </a:lnTo>
                    <a:lnTo>
                      <a:pt x="660" y="744"/>
                    </a:lnTo>
                    <a:lnTo>
                      <a:pt x="660" y="744"/>
                    </a:lnTo>
                    <a:lnTo>
                      <a:pt x="660" y="744"/>
                    </a:lnTo>
                    <a:lnTo>
                      <a:pt x="660" y="744"/>
                    </a:lnTo>
                    <a:lnTo>
                      <a:pt x="660" y="744"/>
                    </a:lnTo>
                    <a:lnTo>
                      <a:pt x="660" y="744"/>
                    </a:lnTo>
                    <a:lnTo>
                      <a:pt x="660" y="744"/>
                    </a:lnTo>
                    <a:lnTo>
                      <a:pt x="660" y="745"/>
                    </a:lnTo>
                    <a:lnTo>
                      <a:pt x="660" y="745"/>
                    </a:lnTo>
                    <a:lnTo>
                      <a:pt x="659" y="745"/>
                    </a:lnTo>
                    <a:lnTo>
                      <a:pt x="659" y="745"/>
                    </a:lnTo>
                    <a:lnTo>
                      <a:pt x="659" y="745"/>
                    </a:lnTo>
                    <a:lnTo>
                      <a:pt x="659" y="746"/>
                    </a:lnTo>
                    <a:lnTo>
                      <a:pt x="659" y="746"/>
                    </a:lnTo>
                    <a:lnTo>
                      <a:pt x="658" y="746"/>
                    </a:lnTo>
                    <a:lnTo>
                      <a:pt x="658" y="746"/>
                    </a:lnTo>
                    <a:lnTo>
                      <a:pt x="657" y="747"/>
                    </a:lnTo>
                    <a:lnTo>
                      <a:pt x="657" y="746"/>
                    </a:lnTo>
                    <a:lnTo>
                      <a:pt x="657" y="746"/>
                    </a:lnTo>
                    <a:lnTo>
                      <a:pt x="658" y="745"/>
                    </a:lnTo>
                    <a:lnTo>
                      <a:pt x="657" y="745"/>
                    </a:lnTo>
                    <a:lnTo>
                      <a:pt x="657" y="745"/>
                    </a:lnTo>
                    <a:lnTo>
                      <a:pt x="657" y="746"/>
                    </a:lnTo>
                    <a:lnTo>
                      <a:pt x="657" y="746"/>
                    </a:lnTo>
                    <a:lnTo>
                      <a:pt x="656" y="746"/>
                    </a:lnTo>
                    <a:lnTo>
                      <a:pt x="656" y="746"/>
                    </a:lnTo>
                    <a:lnTo>
                      <a:pt x="656" y="746"/>
                    </a:lnTo>
                    <a:lnTo>
                      <a:pt x="657" y="747"/>
                    </a:lnTo>
                    <a:lnTo>
                      <a:pt x="657" y="747"/>
                    </a:lnTo>
                    <a:lnTo>
                      <a:pt x="657" y="747"/>
                    </a:lnTo>
                    <a:lnTo>
                      <a:pt x="657" y="748"/>
                    </a:lnTo>
                    <a:lnTo>
                      <a:pt x="657" y="748"/>
                    </a:lnTo>
                    <a:lnTo>
                      <a:pt x="657" y="748"/>
                    </a:lnTo>
                    <a:lnTo>
                      <a:pt x="657" y="748"/>
                    </a:lnTo>
                    <a:lnTo>
                      <a:pt x="657" y="748"/>
                    </a:lnTo>
                    <a:lnTo>
                      <a:pt x="657" y="748"/>
                    </a:lnTo>
                    <a:lnTo>
                      <a:pt x="657" y="748"/>
                    </a:lnTo>
                    <a:lnTo>
                      <a:pt x="656" y="748"/>
                    </a:lnTo>
                    <a:lnTo>
                      <a:pt x="656" y="748"/>
                    </a:lnTo>
                    <a:lnTo>
                      <a:pt x="656" y="748"/>
                    </a:lnTo>
                    <a:lnTo>
                      <a:pt x="655" y="748"/>
                    </a:lnTo>
                    <a:lnTo>
                      <a:pt x="656" y="749"/>
                    </a:lnTo>
                    <a:lnTo>
                      <a:pt x="656" y="749"/>
                    </a:lnTo>
                    <a:lnTo>
                      <a:pt x="656" y="749"/>
                    </a:lnTo>
                    <a:lnTo>
                      <a:pt x="656" y="750"/>
                    </a:lnTo>
                    <a:lnTo>
                      <a:pt x="655" y="750"/>
                    </a:lnTo>
                    <a:lnTo>
                      <a:pt x="655" y="750"/>
                    </a:lnTo>
                    <a:lnTo>
                      <a:pt x="655" y="749"/>
                    </a:lnTo>
                    <a:lnTo>
                      <a:pt x="655" y="749"/>
                    </a:lnTo>
                    <a:lnTo>
                      <a:pt x="655" y="749"/>
                    </a:lnTo>
                    <a:lnTo>
                      <a:pt x="655" y="749"/>
                    </a:lnTo>
                    <a:lnTo>
                      <a:pt x="655" y="749"/>
                    </a:lnTo>
                    <a:lnTo>
                      <a:pt x="655" y="750"/>
                    </a:lnTo>
                    <a:lnTo>
                      <a:pt x="655" y="750"/>
                    </a:lnTo>
                    <a:lnTo>
                      <a:pt x="655" y="750"/>
                    </a:lnTo>
                    <a:lnTo>
                      <a:pt x="654" y="750"/>
                    </a:lnTo>
                    <a:lnTo>
                      <a:pt x="654" y="750"/>
                    </a:lnTo>
                    <a:lnTo>
                      <a:pt x="655" y="750"/>
                    </a:lnTo>
                    <a:lnTo>
                      <a:pt x="655" y="750"/>
                    </a:lnTo>
                    <a:lnTo>
                      <a:pt x="654" y="750"/>
                    </a:lnTo>
                    <a:lnTo>
                      <a:pt x="654" y="750"/>
                    </a:lnTo>
                    <a:lnTo>
                      <a:pt x="654" y="750"/>
                    </a:lnTo>
                    <a:lnTo>
                      <a:pt x="653" y="750"/>
                    </a:lnTo>
                    <a:lnTo>
                      <a:pt x="653" y="750"/>
                    </a:lnTo>
                    <a:lnTo>
                      <a:pt x="653" y="750"/>
                    </a:lnTo>
                    <a:lnTo>
                      <a:pt x="653" y="750"/>
                    </a:lnTo>
                    <a:lnTo>
                      <a:pt x="653" y="750"/>
                    </a:lnTo>
                    <a:lnTo>
                      <a:pt x="652" y="750"/>
                    </a:lnTo>
                    <a:lnTo>
                      <a:pt x="652" y="750"/>
                    </a:lnTo>
                    <a:lnTo>
                      <a:pt x="652" y="750"/>
                    </a:lnTo>
                    <a:lnTo>
                      <a:pt x="652" y="750"/>
                    </a:lnTo>
                    <a:lnTo>
                      <a:pt x="651" y="750"/>
                    </a:lnTo>
                    <a:lnTo>
                      <a:pt x="651" y="750"/>
                    </a:lnTo>
                    <a:lnTo>
                      <a:pt x="651" y="749"/>
                    </a:lnTo>
                    <a:lnTo>
                      <a:pt x="651" y="750"/>
                    </a:lnTo>
                    <a:lnTo>
                      <a:pt x="651" y="750"/>
                    </a:lnTo>
                    <a:lnTo>
                      <a:pt x="651" y="751"/>
                    </a:lnTo>
                    <a:lnTo>
                      <a:pt x="650" y="751"/>
                    </a:lnTo>
                    <a:lnTo>
                      <a:pt x="651" y="751"/>
                    </a:lnTo>
                    <a:lnTo>
                      <a:pt x="651" y="751"/>
                    </a:lnTo>
                    <a:lnTo>
                      <a:pt x="650" y="751"/>
                    </a:lnTo>
                    <a:lnTo>
                      <a:pt x="650" y="752"/>
                    </a:lnTo>
                    <a:lnTo>
                      <a:pt x="650" y="752"/>
                    </a:lnTo>
                    <a:lnTo>
                      <a:pt x="650" y="753"/>
                    </a:lnTo>
                    <a:lnTo>
                      <a:pt x="649" y="753"/>
                    </a:lnTo>
                    <a:lnTo>
                      <a:pt x="649" y="753"/>
                    </a:lnTo>
                    <a:lnTo>
                      <a:pt x="650" y="753"/>
                    </a:lnTo>
                    <a:lnTo>
                      <a:pt x="649" y="754"/>
                    </a:lnTo>
                    <a:lnTo>
                      <a:pt x="649" y="753"/>
                    </a:lnTo>
                    <a:lnTo>
                      <a:pt x="649" y="753"/>
                    </a:lnTo>
                    <a:lnTo>
                      <a:pt x="649" y="753"/>
                    </a:lnTo>
                    <a:lnTo>
                      <a:pt x="649" y="754"/>
                    </a:lnTo>
                    <a:lnTo>
                      <a:pt x="649" y="754"/>
                    </a:lnTo>
                    <a:lnTo>
                      <a:pt x="649" y="755"/>
                    </a:lnTo>
                    <a:lnTo>
                      <a:pt x="649" y="755"/>
                    </a:lnTo>
                    <a:lnTo>
                      <a:pt x="649" y="755"/>
                    </a:lnTo>
                    <a:lnTo>
                      <a:pt x="649" y="756"/>
                    </a:lnTo>
                    <a:lnTo>
                      <a:pt x="649" y="756"/>
                    </a:lnTo>
                    <a:lnTo>
                      <a:pt x="649" y="756"/>
                    </a:lnTo>
                    <a:lnTo>
                      <a:pt x="648" y="756"/>
                    </a:lnTo>
                    <a:lnTo>
                      <a:pt x="648" y="756"/>
                    </a:lnTo>
                    <a:lnTo>
                      <a:pt x="648" y="757"/>
                    </a:lnTo>
                    <a:lnTo>
                      <a:pt x="648" y="757"/>
                    </a:lnTo>
                    <a:lnTo>
                      <a:pt x="648" y="758"/>
                    </a:lnTo>
                    <a:lnTo>
                      <a:pt x="648" y="757"/>
                    </a:lnTo>
                    <a:lnTo>
                      <a:pt x="647" y="757"/>
                    </a:lnTo>
                    <a:lnTo>
                      <a:pt x="648" y="758"/>
                    </a:lnTo>
                    <a:lnTo>
                      <a:pt x="647" y="759"/>
                    </a:lnTo>
                    <a:lnTo>
                      <a:pt x="648" y="760"/>
                    </a:lnTo>
                    <a:lnTo>
                      <a:pt x="647" y="760"/>
                    </a:lnTo>
                    <a:lnTo>
                      <a:pt x="647" y="760"/>
                    </a:lnTo>
                    <a:lnTo>
                      <a:pt x="647" y="760"/>
                    </a:lnTo>
                    <a:lnTo>
                      <a:pt x="647" y="760"/>
                    </a:lnTo>
                    <a:lnTo>
                      <a:pt x="647" y="761"/>
                    </a:lnTo>
                    <a:lnTo>
                      <a:pt x="647" y="761"/>
                    </a:lnTo>
                    <a:lnTo>
                      <a:pt x="647" y="761"/>
                    </a:lnTo>
                    <a:lnTo>
                      <a:pt x="647" y="761"/>
                    </a:lnTo>
                    <a:lnTo>
                      <a:pt x="647" y="762"/>
                    </a:lnTo>
                    <a:lnTo>
                      <a:pt x="647" y="761"/>
                    </a:lnTo>
                    <a:lnTo>
                      <a:pt x="647" y="761"/>
                    </a:lnTo>
                    <a:lnTo>
                      <a:pt x="647" y="762"/>
                    </a:lnTo>
                    <a:lnTo>
                      <a:pt x="647" y="762"/>
                    </a:lnTo>
                    <a:lnTo>
                      <a:pt x="647" y="762"/>
                    </a:lnTo>
                    <a:lnTo>
                      <a:pt x="647" y="762"/>
                    </a:lnTo>
                    <a:lnTo>
                      <a:pt x="647" y="762"/>
                    </a:lnTo>
                    <a:lnTo>
                      <a:pt x="647" y="762"/>
                    </a:lnTo>
                    <a:lnTo>
                      <a:pt x="647" y="763"/>
                    </a:lnTo>
                    <a:lnTo>
                      <a:pt x="646" y="763"/>
                    </a:lnTo>
                    <a:lnTo>
                      <a:pt x="646" y="763"/>
                    </a:lnTo>
                    <a:lnTo>
                      <a:pt x="646" y="763"/>
                    </a:lnTo>
                    <a:lnTo>
                      <a:pt x="646" y="763"/>
                    </a:lnTo>
                    <a:lnTo>
                      <a:pt x="646" y="763"/>
                    </a:lnTo>
                    <a:lnTo>
                      <a:pt x="646" y="764"/>
                    </a:lnTo>
                    <a:lnTo>
                      <a:pt x="646" y="764"/>
                    </a:lnTo>
                    <a:lnTo>
                      <a:pt x="646" y="764"/>
                    </a:lnTo>
                    <a:lnTo>
                      <a:pt x="646" y="764"/>
                    </a:lnTo>
                    <a:lnTo>
                      <a:pt x="646" y="764"/>
                    </a:lnTo>
                    <a:lnTo>
                      <a:pt x="646" y="764"/>
                    </a:lnTo>
                    <a:lnTo>
                      <a:pt x="647" y="764"/>
                    </a:lnTo>
                    <a:lnTo>
                      <a:pt x="647" y="765"/>
                    </a:lnTo>
                    <a:lnTo>
                      <a:pt x="646" y="764"/>
                    </a:lnTo>
                    <a:lnTo>
                      <a:pt x="646" y="765"/>
                    </a:lnTo>
                    <a:lnTo>
                      <a:pt x="646" y="765"/>
                    </a:lnTo>
                    <a:lnTo>
                      <a:pt x="646" y="765"/>
                    </a:lnTo>
                    <a:lnTo>
                      <a:pt x="647" y="765"/>
                    </a:lnTo>
                    <a:lnTo>
                      <a:pt x="647" y="765"/>
                    </a:lnTo>
                    <a:lnTo>
                      <a:pt x="647" y="765"/>
                    </a:lnTo>
                    <a:lnTo>
                      <a:pt x="647" y="765"/>
                    </a:lnTo>
                    <a:lnTo>
                      <a:pt x="647" y="766"/>
                    </a:lnTo>
                    <a:lnTo>
                      <a:pt x="647" y="766"/>
                    </a:lnTo>
                    <a:lnTo>
                      <a:pt x="647" y="766"/>
                    </a:lnTo>
                    <a:lnTo>
                      <a:pt x="646" y="766"/>
                    </a:lnTo>
                    <a:lnTo>
                      <a:pt x="646" y="766"/>
                    </a:lnTo>
                    <a:lnTo>
                      <a:pt x="647" y="766"/>
                    </a:lnTo>
                    <a:lnTo>
                      <a:pt x="647" y="766"/>
                    </a:lnTo>
                    <a:lnTo>
                      <a:pt x="646" y="766"/>
                    </a:lnTo>
                    <a:lnTo>
                      <a:pt x="646" y="766"/>
                    </a:lnTo>
                    <a:lnTo>
                      <a:pt x="646" y="766"/>
                    </a:lnTo>
                    <a:lnTo>
                      <a:pt x="646" y="766"/>
                    </a:lnTo>
                    <a:lnTo>
                      <a:pt x="646" y="766"/>
                    </a:lnTo>
                    <a:lnTo>
                      <a:pt x="646" y="767"/>
                    </a:lnTo>
                    <a:lnTo>
                      <a:pt x="646" y="767"/>
                    </a:lnTo>
                    <a:lnTo>
                      <a:pt x="645" y="766"/>
                    </a:lnTo>
                    <a:lnTo>
                      <a:pt x="645" y="767"/>
                    </a:lnTo>
                    <a:lnTo>
                      <a:pt x="645" y="767"/>
                    </a:lnTo>
                    <a:lnTo>
                      <a:pt x="645" y="767"/>
                    </a:lnTo>
                    <a:lnTo>
                      <a:pt x="645" y="767"/>
                    </a:lnTo>
                    <a:lnTo>
                      <a:pt x="644" y="767"/>
                    </a:lnTo>
                    <a:lnTo>
                      <a:pt x="644" y="767"/>
                    </a:lnTo>
                    <a:lnTo>
                      <a:pt x="645" y="767"/>
                    </a:lnTo>
                    <a:lnTo>
                      <a:pt x="645" y="767"/>
                    </a:lnTo>
                    <a:lnTo>
                      <a:pt x="645" y="768"/>
                    </a:lnTo>
                    <a:lnTo>
                      <a:pt x="645" y="768"/>
                    </a:lnTo>
                    <a:lnTo>
                      <a:pt x="644" y="767"/>
                    </a:lnTo>
                    <a:lnTo>
                      <a:pt x="644" y="767"/>
                    </a:lnTo>
                    <a:lnTo>
                      <a:pt x="644" y="768"/>
                    </a:lnTo>
                    <a:lnTo>
                      <a:pt x="645" y="768"/>
                    </a:lnTo>
                    <a:lnTo>
                      <a:pt x="644" y="768"/>
                    </a:lnTo>
                    <a:lnTo>
                      <a:pt x="644" y="768"/>
                    </a:lnTo>
                    <a:lnTo>
                      <a:pt x="644" y="768"/>
                    </a:lnTo>
                    <a:lnTo>
                      <a:pt x="643" y="768"/>
                    </a:lnTo>
                    <a:lnTo>
                      <a:pt x="644" y="768"/>
                    </a:lnTo>
                    <a:lnTo>
                      <a:pt x="644" y="769"/>
                    </a:lnTo>
                    <a:lnTo>
                      <a:pt x="643" y="769"/>
                    </a:lnTo>
                    <a:lnTo>
                      <a:pt x="643" y="769"/>
                    </a:lnTo>
                    <a:lnTo>
                      <a:pt x="643" y="769"/>
                    </a:lnTo>
                    <a:lnTo>
                      <a:pt x="643" y="769"/>
                    </a:lnTo>
                    <a:lnTo>
                      <a:pt x="643" y="769"/>
                    </a:lnTo>
                    <a:lnTo>
                      <a:pt x="642" y="769"/>
                    </a:lnTo>
                    <a:lnTo>
                      <a:pt x="642" y="769"/>
                    </a:lnTo>
                    <a:lnTo>
                      <a:pt x="642" y="769"/>
                    </a:lnTo>
                    <a:lnTo>
                      <a:pt x="642" y="770"/>
                    </a:lnTo>
                    <a:lnTo>
                      <a:pt x="642" y="770"/>
                    </a:lnTo>
                    <a:lnTo>
                      <a:pt x="642" y="770"/>
                    </a:lnTo>
                    <a:lnTo>
                      <a:pt x="642" y="771"/>
                    </a:lnTo>
                    <a:lnTo>
                      <a:pt x="642" y="771"/>
                    </a:lnTo>
                    <a:lnTo>
                      <a:pt x="641" y="771"/>
                    </a:lnTo>
                    <a:lnTo>
                      <a:pt x="641" y="771"/>
                    </a:lnTo>
                    <a:lnTo>
                      <a:pt x="641" y="771"/>
                    </a:lnTo>
                    <a:lnTo>
                      <a:pt x="641" y="772"/>
                    </a:lnTo>
                    <a:lnTo>
                      <a:pt x="641" y="772"/>
                    </a:lnTo>
                    <a:lnTo>
                      <a:pt x="641" y="772"/>
                    </a:lnTo>
                    <a:lnTo>
                      <a:pt x="641" y="772"/>
                    </a:lnTo>
                    <a:lnTo>
                      <a:pt x="641" y="773"/>
                    </a:lnTo>
                    <a:lnTo>
                      <a:pt x="640" y="773"/>
                    </a:lnTo>
                    <a:lnTo>
                      <a:pt x="640" y="773"/>
                    </a:lnTo>
                    <a:lnTo>
                      <a:pt x="640" y="773"/>
                    </a:lnTo>
                    <a:lnTo>
                      <a:pt x="640" y="773"/>
                    </a:lnTo>
                    <a:lnTo>
                      <a:pt x="640" y="773"/>
                    </a:lnTo>
                    <a:lnTo>
                      <a:pt x="640" y="773"/>
                    </a:lnTo>
                    <a:lnTo>
                      <a:pt x="640" y="773"/>
                    </a:lnTo>
                    <a:lnTo>
                      <a:pt x="639" y="773"/>
                    </a:lnTo>
                    <a:lnTo>
                      <a:pt x="639" y="773"/>
                    </a:lnTo>
                    <a:lnTo>
                      <a:pt x="639" y="774"/>
                    </a:lnTo>
                    <a:lnTo>
                      <a:pt x="639" y="775"/>
                    </a:lnTo>
                    <a:lnTo>
                      <a:pt x="639" y="775"/>
                    </a:lnTo>
                    <a:lnTo>
                      <a:pt x="639" y="775"/>
                    </a:lnTo>
                    <a:lnTo>
                      <a:pt x="639" y="776"/>
                    </a:lnTo>
                    <a:lnTo>
                      <a:pt x="638" y="776"/>
                    </a:lnTo>
                    <a:lnTo>
                      <a:pt x="638" y="777"/>
                    </a:lnTo>
                    <a:lnTo>
                      <a:pt x="638" y="777"/>
                    </a:lnTo>
                    <a:lnTo>
                      <a:pt x="638" y="777"/>
                    </a:lnTo>
                    <a:lnTo>
                      <a:pt x="638" y="777"/>
                    </a:lnTo>
                    <a:lnTo>
                      <a:pt x="638" y="777"/>
                    </a:lnTo>
                    <a:lnTo>
                      <a:pt x="638" y="778"/>
                    </a:lnTo>
                    <a:lnTo>
                      <a:pt x="638" y="779"/>
                    </a:lnTo>
                    <a:lnTo>
                      <a:pt x="637" y="779"/>
                    </a:lnTo>
                    <a:lnTo>
                      <a:pt x="637" y="780"/>
                    </a:lnTo>
                    <a:lnTo>
                      <a:pt x="637" y="780"/>
                    </a:lnTo>
                    <a:lnTo>
                      <a:pt x="637" y="780"/>
                    </a:lnTo>
                    <a:lnTo>
                      <a:pt x="636" y="780"/>
                    </a:lnTo>
                    <a:lnTo>
                      <a:pt x="636" y="780"/>
                    </a:lnTo>
                    <a:lnTo>
                      <a:pt x="636" y="780"/>
                    </a:lnTo>
                    <a:lnTo>
                      <a:pt x="636" y="780"/>
                    </a:lnTo>
                    <a:lnTo>
                      <a:pt x="636" y="780"/>
                    </a:lnTo>
                    <a:lnTo>
                      <a:pt x="636" y="781"/>
                    </a:lnTo>
                    <a:lnTo>
                      <a:pt x="636" y="781"/>
                    </a:lnTo>
                    <a:lnTo>
                      <a:pt x="636" y="781"/>
                    </a:lnTo>
                    <a:lnTo>
                      <a:pt x="636" y="782"/>
                    </a:lnTo>
                    <a:lnTo>
                      <a:pt x="636" y="782"/>
                    </a:lnTo>
                    <a:lnTo>
                      <a:pt x="635" y="782"/>
                    </a:lnTo>
                    <a:lnTo>
                      <a:pt x="635" y="782"/>
                    </a:lnTo>
                    <a:lnTo>
                      <a:pt x="635" y="782"/>
                    </a:lnTo>
                    <a:lnTo>
                      <a:pt x="635" y="782"/>
                    </a:lnTo>
                    <a:lnTo>
                      <a:pt x="635" y="782"/>
                    </a:lnTo>
                    <a:lnTo>
                      <a:pt x="635" y="782"/>
                    </a:lnTo>
                    <a:lnTo>
                      <a:pt x="635" y="783"/>
                    </a:lnTo>
                    <a:lnTo>
                      <a:pt x="635" y="783"/>
                    </a:lnTo>
                    <a:lnTo>
                      <a:pt x="635" y="783"/>
                    </a:lnTo>
                    <a:lnTo>
                      <a:pt x="634" y="783"/>
                    </a:lnTo>
                    <a:lnTo>
                      <a:pt x="634" y="783"/>
                    </a:lnTo>
                    <a:lnTo>
                      <a:pt x="634" y="784"/>
                    </a:lnTo>
                    <a:lnTo>
                      <a:pt x="634" y="784"/>
                    </a:lnTo>
                    <a:lnTo>
                      <a:pt x="634" y="784"/>
                    </a:lnTo>
                    <a:lnTo>
                      <a:pt x="634" y="784"/>
                    </a:lnTo>
                    <a:lnTo>
                      <a:pt x="634" y="784"/>
                    </a:lnTo>
                    <a:lnTo>
                      <a:pt x="635" y="784"/>
                    </a:lnTo>
                    <a:lnTo>
                      <a:pt x="635" y="784"/>
                    </a:lnTo>
                    <a:lnTo>
                      <a:pt x="635" y="784"/>
                    </a:lnTo>
                    <a:lnTo>
                      <a:pt x="634" y="784"/>
                    </a:lnTo>
                    <a:lnTo>
                      <a:pt x="634" y="784"/>
                    </a:lnTo>
                    <a:lnTo>
                      <a:pt x="635" y="784"/>
                    </a:lnTo>
                    <a:lnTo>
                      <a:pt x="635" y="785"/>
                    </a:lnTo>
                    <a:lnTo>
                      <a:pt x="635" y="785"/>
                    </a:lnTo>
                    <a:lnTo>
                      <a:pt x="634" y="785"/>
                    </a:lnTo>
                    <a:lnTo>
                      <a:pt x="634" y="785"/>
                    </a:lnTo>
                    <a:lnTo>
                      <a:pt x="635" y="785"/>
                    </a:lnTo>
                    <a:lnTo>
                      <a:pt x="634" y="785"/>
                    </a:lnTo>
                    <a:lnTo>
                      <a:pt x="634" y="785"/>
                    </a:lnTo>
                    <a:lnTo>
                      <a:pt x="635" y="785"/>
                    </a:lnTo>
                    <a:lnTo>
                      <a:pt x="635" y="786"/>
                    </a:lnTo>
                    <a:lnTo>
                      <a:pt x="635" y="786"/>
                    </a:lnTo>
                    <a:lnTo>
                      <a:pt x="635" y="786"/>
                    </a:lnTo>
                    <a:lnTo>
                      <a:pt x="635" y="786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7"/>
                    </a:lnTo>
                    <a:lnTo>
                      <a:pt x="635" y="788"/>
                    </a:lnTo>
                    <a:lnTo>
                      <a:pt x="635" y="788"/>
                    </a:lnTo>
                    <a:lnTo>
                      <a:pt x="635" y="788"/>
                    </a:lnTo>
                    <a:lnTo>
                      <a:pt x="635" y="788"/>
                    </a:lnTo>
                    <a:lnTo>
                      <a:pt x="635" y="788"/>
                    </a:lnTo>
                    <a:lnTo>
                      <a:pt x="636" y="788"/>
                    </a:lnTo>
                    <a:lnTo>
                      <a:pt x="636" y="788"/>
                    </a:lnTo>
                    <a:lnTo>
                      <a:pt x="635" y="788"/>
                    </a:lnTo>
                    <a:lnTo>
                      <a:pt x="636" y="789"/>
                    </a:lnTo>
                    <a:lnTo>
                      <a:pt x="635" y="789"/>
                    </a:lnTo>
                    <a:lnTo>
                      <a:pt x="635" y="789"/>
                    </a:lnTo>
                    <a:lnTo>
                      <a:pt x="635" y="789"/>
                    </a:lnTo>
                    <a:lnTo>
                      <a:pt x="635" y="789"/>
                    </a:lnTo>
                    <a:lnTo>
                      <a:pt x="635" y="789"/>
                    </a:lnTo>
                    <a:lnTo>
                      <a:pt x="635" y="789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0"/>
                    </a:lnTo>
                    <a:lnTo>
                      <a:pt x="635" y="791"/>
                    </a:lnTo>
                    <a:lnTo>
                      <a:pt x="635" y="791"/>
                    </a:lnTo>
                    <a:lnTo>
                      <a:pt x="635" y="790"/>
                    </a:lnTo>
                    <a:lnTo>
                      <a:pt x="634" y="791"/>
                    </a:lnTo>
                    <a:lnTo>
                      <a:pt x="634" y="791"/>
                    </a:lnTo>
                    <a:lnTo>
                      <a:pt x="634" y="791"/>
                    </a:lnTo>
                    <a:lnTo>
                      <a:pt x="634" y="791"/>
                    </a:lnTo>
                    <a:lnTo>
                      <a:pt x="635" y="791"/>
                    </a:lnTo>
                    <a:lnTo>
                      <a:pt x="635" y="791"/>
                    </a:lnTo>
                    <a:lnTo>
                      <a:pt x="635" y="791"/>
                    </a:lnTo>
                    <a:lnTo>
                      <a:pt x="635" y="791"/>
                    </a:lnTo>
                    <a:lnTo>
                      <a:pt x="635" y="791"/>
                    </a:lnTo>
                    <a:lnTo>
                      <a:pt x="634" y="792"/>
                    </a:lnTo>
                    <a:lnTo>
                      <a:pt x="634" y="791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4" y="792"/>
                    </a:lnTo>
                    <a:lnTo>
                      <a:pt x="633" y="792"/>
                    </a:lnTo>
                    <a:lnTo>
                      <a:pt x="633" y="792"/>
                    </a:lnTo>
                    <a:lnTo>
                      <a:pt x="633" y="793"/>
                    </a:lnTo>
                    <a:lnTo>
                      <a:pt x="633" y="793"/>
                    </a:lnTo>
                    <a:lnTo>
                      <a:pt x="633" y="793"/>
                    </a:lnTo>
                    <a:lnTo>
                      <a:pt x="633" y="793"/>
                    </a:lnTo>
                    <a:lnTo>
                      <a:pt x="633" y="793"/>
                    </a:lnTo>
                    <a:lnTo>
                      <a:pt x="633" y="793"/>
                    </a:lnTo>
                    <a:lnTo>
                      <a:pt x="633" y="793"/>
                    </a:lnTo>
                    <a:lnTo>
                      <a:pt x="633" y="793"/>
                    </a:lnTo>
                    <a:lnTo>
                      <a:pt x="633" y="794"/>
                    </a:lnTo>
                    <a:lnTo>
                      <a:pt x="633" y="794"/>
                    </a:lnTo>
                    <a:lnTo>
                      <a:pt x="633" y="794"/>
                    </a:lnTo>
                    <a:lnTo>
                      <a:pt x="633" y="794"/>
                    </a:lnTo>
                    <a:lnTo>
                      <a:pt x="633" y="794"/>
                    </a:lnTo>
                    <a:lnTo>
                      <a:pt x="633" y="794"/>
                    </a:lnTo>
                    <a:lnTo>
                      <a:pt x="633" y="794"/>
                    </a:lnTo>
                    <a:lnTo>
                      <a:pt x="633" y="795"/>
                    </a:lnTo>
                    <a:lnTo>
                      <a:pt x="633" y="795"/>
                    </a:lnTo>
                    <a:lnTo>
                      <a:pt x="633" y="795"/>
                    </a:lnTo>
                    <a:lnTo>
                      <a:pt x="633" y="795"/>
                    </a:lnTo>
                    <a:lnTo>
                      <a:pt x="633" y="795"/>
                    </a:lnTo>
                    <a:lnTo>
                      <a:pt x="633" y="795"/>
                    </a:lnTo>
                    <a:lnTo>
                      <a:pt x="633" y="795"/>
                    </a:lnTo>
                    <a:lnTo>
                      <a:pt x="633" y="795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3" y="797"/>
                    </a:lnTo>
                    <a:lnTo>
                      <a:pt x="633" y="797"/>
                    </a:lnTo>
                    <a:lnTo>
                      <a:pt x="633" y="797"/>
                    </a:lnTo>
                    <a:lnTo>
                      <a:pt x="633" y="797"/>
                    </a:lnTo>
                    <a:lnTo>
                      <a:pt x="633" y="797"/>
                    </a:lnTo>
                    <a:lnTo>
                      <a:pt x="633" y="797"/>
                    </a:lnTo>
                    <a:lnTo>
                      <a:pt x="632" y="797"/>
                    </a:lnTo>
                    <a:lnTo>
                      <a:pt x="633" y="797"/>
                    </a:lnTo>
                    <a:lnTo>
                      <a:pt x="632" y="797"/>
                    </a:lnTo>
                    <a:lnTo>
                      <a:pt x="632" y="797"/>
                    </a:lnTo>
                    <a:lnTo>
                      <a:pt x="632" y="798"/>
                    </a:lnTo>
                    <a:lnTo>
                      <a:pt x="632" y="798"/>
                    </a:lnTo>
                    <a:lnTo>
                      <a:pt x="632" y="798"/>
                    </a:lnTo>
                    <a:lnTo>
                      <a:pt x="632" y="798"/>
                    </a:lnTo>
                    <a:lnTo>
                      <a:pt x="632" y="798"/>
                    </a:lnTo>
                    <a:lnTo>
                      <a:pt x="632" y="798"/>
                    </a:lnTo>
                    <a:lnTo>
                      <a:pt x="632" y="798"/>
                    </a:lnTo>
                    <a:lnTo>
                      <a:pt x="632" y="799"/>
                    </a:lnTo>
                    <a:lnTo>
                      <a:pt x="632" y="799"/>
                    </a:lnTo>
                    <a:lnTo>
                      <a:pt x="632" y="799"/>
                    </a:lnTo>
                    <a:lnTo>
                      <a:pt x="632" y="799"/>
                    </a:lnTo>
                    <a:lnTo>
                      <a:pt x="632" y="799"/>
                    </a:lnTo>
                    <a:lnTo>
                      <a:pt x="632" y="799"/>
                    </a:lnTo>
                    <a:lnTo>
                      <a:pt x="632" y="799"/>
                    </a:lnTo>
                    <a:lnTo>
                      <a:pt x="632" y="800"/>
                    </a:lnTo>
                    <a:lnTo>
                      <a:pt x="632" y="800"/>
                    </a:lnTo>
                    <a:lnTo>
                      <a:pt x="632" y="800"/>
                    </a:lnTo>
                    <a:lnTo>
                      <a:pt x="632" y="800"/>
                    </a:lnTo>
                    <a:lnTo>
                      <a:pt x="632" y="800"/>
                    </a:lnTo>
                    <a:lnTo>
                      <a:pt x="632" y="800"/>
                    </a:lnTo>
                    <a:lnTo>
                      <a:pt x="632" y="800"/>
                    </a:lnTo>
                    <a:lnTo>
                      <a:pt x="632" y="800"/>
                    </a:lnTo>
                    <a:lnTo>
                      <a:pt x="632" y="801"/>
                    </a:lnTo>
                    <a:lnTo>
                      <a:pt x="631" y="801"/>
                    </a:lnTo>
                    <a:lnTo>
                      <a:pt x="631" y="801"/>
                    </a:lnTo>
                    <a:lnTo>
                      <a:pt x="632" y="801"/>
                    </a:lnTo>
                    <a:lnTo>
                      <a:pt x="631" y="801"/>
                    </a:lnTo>
                    <a:lnTo>
                      <a:pt x="631" y="801"/>
                    </a:lnTo>
                    <a:lnTo>
                      <a:pt x="632" y="801"/>
                    </a:lnTo>
                    <a:lnTo>
                      <a:pt x="632" y="802"/>
                    </a:lnTo>
                    <a:lnTo>
                      <a:pt x="631" y="802"/>
                    </a:lnTo>
                    <a:lnTo>
                      <a:pt x="631" y="802"/>
                    </a:lnTo>
                    <a:lnTo>
                      <a:pt x="631" y="802"/>
                    </a:lnTo>
                    <a:lnTo>
                      <a:pt x="631" y="802"/>
                    </a:lnTo>
                    <a:lnTo>
                      <a:pt x="631" y="802"/>
                    </a:lnTo>
                    <a:lnTo>
                      <a:pt x="632" y="803"/>
                    </a:lnTo>
                    <a:lnTo>
                      <a:pt x="631" y="803"/>
                    </a:lnTo>
                    <a:lnTo>
                      <a:pt x="632" y="803"/>
                    </a:lnTo>
                    <a:lnTo>
                      <a:pt x="632" y="803"/>
                    </a:lnTo>
                    <a:lnTo>
                      <a:pt x="631" y="803"/>
                    </a:lnTo>
                    <a:lnTo>
                      <a:pt x="631" y="803"/>
                    </a:lnTo>
                    <a:lnTo>
                      <a:pt x="631" y="803"/>
                    </a:lnTo>
                    <a:lnTo>
                      <a:pt x="631" y="804"/>
                    </a:lnTo>
                    <a:lnTo>
                      <a:pt x="631" y="804"/>
                    </a:lnTo>
                    <a:lnTo>
                      <a:pt x="631" y="804"/>
                    </a:lnTo>
                    <a:lnTo>
                      <a:pt x="632" y="804"/>
                    </a:lnTo>
                    <a:lnTo>
                      <a:pt x="632" y="805"/>
                    </a:lnTo>
                    <a:lnTo>
                      <a:pt x="632" y="804"/>
                    </a:lnTo>
                    <a:lnTo>
                      <a:pt x="632" y="805"/>
                    </a:lnTo>
                    <a:lnTo>
                      <a:pt x="632" y="805"/>
                    </a:lnTo>
                    <a:lnTo>
                      <a:pt x="632" y="805"/>
                    </a:lnTo>
                    <a:lnTo>
                      <a:pt x="632" y="806"/>
                    </a:lnTo>
                    <a:lnTo>
                      <a:pt x="632" y="806"/>
                    </a:lnTo>
                    <a:lnTo>
                      <a:pt x="631" y="806"/>
                    </a:lnTo>
                    <a:lnTo>
                      <a:pt x="632" y="806"/>
                    </a:lnTo>
                    <a:lnTo>
                      <a:pt x="631" y="807"/>
                    </a:lnTo>
                    <a:lnTo>
                      <a:pt x="631" y="807"/>
                    </a:lnTo>
                    <a:lnTo>
                      <a:pt x="631" y="807"/>
                    </a:lnTo>
                    <a:lnTo>
                      <a:pt x="631" y="807"/>
                    </a:lnTo>
                    <a:lnTo>
                      <a:pt x="631" y="808"/>
                    </a:lnTo>
                    <a:lnTo>
                      <a:pt x="631" y="808"/>
                    </a:lnTo>
                    <a:lnTo>
                      <a:pt x="631" y="808"/>
                    </a:lnTo>
                    <a:lnTo>
                      <a:pt x="631" y="808"/>
                    </a:lnTo>
                    <a:lnTo>
                      <a:pt x="631" y="808"/>
                    </a:lnTo>
                    <a:lnTo>
                      <a:pt x="631" y="808"/>
                    </a:lnTo>
                    <a:lnTo>
                      <a:pt x="631" y="808"/>
                    </a:lnTo>
                    <a:lnTo>
                      <a:pt x="631" y="809"/>
                    </a:lnTo>
                    <a:lnTo>
                      <a:pt x="631" y="809"/>
                    </a:lnTo>
                    <a:lnTo>
                      <a:pt x="631" y="809"/>
                    </a:lnTo>
                    <a:lnTo>
                      <a:pt x="631" y="809"/>
                    </a:lnTo>
                    <a:lnTo>
                      <a:pt x="631" y="809"/>
                    </a:lnTo>
                    <a:lnTo>
                      <a:pt x="631" y="810"/>
                    </a:lnTo>
                    <a:lnTo>
                      <a:pt x="631" y="810"/>
                    </a:lnTo>
                    <a:lnTo>
                      <a:pt x="631" y="810"/>
                    </a:lnTo>
                    <a:lnTo>
                      <a:pt x="631" y="810"/>
                    </a:lnTo>
                    <a:lnTo>
                      <a:pt x="631" y="810"/>
                    </a:lnTo>
                    <a:lnTo>
                      <a:pt x="631" y="810"/>
                    </a:lnTo>
                    <a:lnTo>
                      <a:pt x="631" y="811"/>
                    </a:lnTo>
                    <a:lnTo>
                      <a:pt x="631" y="811"/>
                    </a:lnTo>
                    <a:lnTo>
                      <a:pt x="631" y="811"/>
                    </a:lnTo>
                    <a:lnTo>
                      <a:pt x="631" y="811"/>
                    </a:lnTo>
                    <a:lnTo>
                      <a:pt x="631" y="811"/>
                    </a:lnTo>
                    <a:lnTo>
                      <a:pt x="631" y="811"/>
                    </a:lnTo>
                    <a:lnTo>
                      <a:pt x="631" y="812"/>
                    </a:lnTo>
                    <a:lnTo>
                      <a:pt x="631" y="812"/>
                    </a:lnTo>
                    <a:lnTo>
                      <a:pt x="631" y="812"/>
                    </a:lnTo>
                    <a:lnTo>
                      <a:pt x="631" y="812"/>
                    </a:lnTo>
                    <a:lnTo>
                      <a:pt x="631" y="812"/>
                    </a:lnTo>
                    <a:lnTo>
                      <a:pt x="631" y="812"/>
                    </a:lnTo>
                    <a:lnTo>
                      <a:pt x="631" y="812"/>
                    </a:lnTo>
                    <a:lnTo>
                      <a:pt x="631" y="813"/>
                    </a:lnTo>
                    <a:lnTo>
                      <a:pt x="631" y="813"/>
                    </a:lnTo>
                    <a:lnTo>
                      <a:pt x="631" y="813"/>
                    </a:lnTo>
                    <a:lnTo>
                      <a:pt x="631" y="813"/>
                    </a:lnTo>
                    <a:lnTo>
                      <a:pt x="631" y="813"/>
                    </a:lnTo>
                    <a:lnTo>
                      <a:pt x="631" y="813"/>
                    </a:lnTo>
                    <a:lnTo>
                      <a:pt x="631" y="814"/>
                    </a:lnTo>
                    <a:lnTo>
                      <a:pt x="631" y="814"/>
                    </a:lnTo>
                    <a:lnTo>
                      <a:pt x="631" y="814"/>
                    </a:lnTo>
                    <a:lnTo>
                      <a:pt x="631" y="814"/>
                    </a:lnTo>
                    <a:lnTo>
                      <a:pt x="631" y="814"/>
                    </a:lnTo>
                    <a:lnTo>
                      <a:pt x="631" y="814"/>
                    </a:lnTo>
                    <a:lnTo>
                      <a:pt x="631" y="815"/>
                    </a:lnTo>
                    <a:lnTo>
                      <a:pt x="631" y="815"/>
                    </a:lnTo>
                    <a:lnTo>
                      <a:pt x="632" y="815"/>
                    </a:lnTo>
                    <a:lnTo>
                      <a:pt x="631" y="815"/>
                    </a:lnTo>
                    <a:lnTo>
                      <a:pt x="632" y="815"/>
                    </a:lnTo>
                    <a:lnTo>
                      <a:pt x="632" y="816"/>
                    </a:lnTo>
                    <a:lnTo>
                      <a:pt x="632" y="816"/>
                    </a:lnTo>
                    <a:lnTo>
                      <a:pt x="632" y="816"/>
                    </a:lnTo>
                    <a:lnTo>
                      <a:pt x="632" y="816"/>
                    </a:lnTo>
                    <a:lnTo>
                      <a:pt x="633" y="816"/>
                    </a:lnTo>
                    <a:lnTo>
                      <a:pt x="633" y="816"/>
                    </a:lnTo>
                    <a:lnTo>
                      <a:pt x="633" y="816"/>
                    </a:lnTo>
                    <a:lnTo>
                      <a:pt x="633" y="816"/>
                    </a:lnTo>
                    <a:lnTo>
                      <a:pt x="633" y="816"/>
                    </a:lnTo>
                    <a:lnTo>
                      <a:pt x="633" y="816"/>
                    </a:lnTo>
                    <a:lnTo>
                      <a:pt x="633" y="816"/>
                    </a:lnTo>
                    <a:lnTo>
                      <a:pt x="633" y="817"/>
                    </a:lnTo>
                    <a:lnTo>
                      <a:pt x="634" y="817"/>
                    </a:lnTo>
                    <a:lnTo>
                      <a:pt x="634" y="817"/>
                    </a:lnTo>
                    <a:lnTo>
                      <a:pt x="634" y="817"/>
                    </a:lnTo>
                    <a:lnTo>
                      <a:pt x="634" y="817"/>
                    </a:lnTo>
                    <a:lnTo>
                      <a:pt x="634" y="817"/>
                    </a:lnTo>
                    <a:lnTo>
                      <a:pt x="634" y="817"/>
                    </a:lnTo>
                    <a:lnTo>
                      <a:pt x="634" y="817"/>
                    </a:lnTo>
                    <a:lnTo>
                      <a:pt x="635" y="817"/>
                    </a:lnTo>
                    <a:lnTo>
                      <a:pt x="635" y="817"/>
                    </a:lnTo>
                    <a:lnTo>
                      <a:pt x="634" y="817"/>
                    </a:lnTo>
                    <a:lnTo>
                      <a:pt x="634" y="818"/>
                    </a:lnTo>
                    <a:lnTo>
                      <a:pt x="635" y="818"/>
                    </a:lnTo>
                    <a:lnTo>
                      <a:pt x="635" y="818"/>
                    </a:lnTo>
                    <a:lnTo>
                      <a:pt x="635" y="818"/>
                    </a:lnTo>
                    <a:lnTo>
                      <a:pt x="635" y="818"/>
                    </a:lnTo>
                    <a:lnTo>
                      <a:pt x="635" y="818"/>
                    </a:lnTo>
                    <a:lnTo>
                      <a:pt x="635" y="819"/>
                    </a:lnTo>
                    <a:lnTo>
                      <a:pt x="635" y="818"/>
                    </a:lnTo>
                    <a:lnTo>
                      <a:pt x="635" y="819"/>
                    </a:lnTo>
                    <a:lnTo>
                      <a:pt x="636" y="819"/>
                    </a:lnTo>
                    <a:lnTo>
                      <a:pt x="636" y="819"/>
                    </a:lnTo>
                    <a:lnTo>
                      <a:pt x="636" y="819"/>
                    </a:lnTo>
                    <a:lnTo>
                      <a:pt x="636" y="820"/>
                    </a:lnTo>
                    <a:lnTo>
                      <a:pt x="636" y="820"/>
                    </a:lnTo>
                    <a:lnTo>
                      <a:pt x="636" y="819"/>
                    </a:lnTo>
                    <a:lnTo>
                      <a:pt x="636" y="820"/>
                    </a:lnTo>
                    <a:lnTo>
                      <a:pt x="637" y="820"/>
                    </a:lnTo>
                    <a:lnTo>
                      <a:pt x="637" y="820"/>
                    </a:lnTo>
                    <a:lnTo>
                      <a:pt x="636" y="820"/>
                    </a:lnTo>
                    <a:lnTo>
                      <a:pt x="637" y="820"/>
                    </a:lnTo>
                    <a:lnTo>
                      <a:pt x="637" y="821"/>
                    </a:lnTo>
                    <a:lnTo>
                      <a:pt x="637" y="821"/>
                    </a:lnTo>
                    <a:lnTo>
                      <a:pt x="637" y="821"/>
                    </a:lnTo>
                    <a:lnTo>
                      <a:pt x="637" y="821"/>
                    </a:lnTo>
                    <a:lnTo>
                      <a:pt x="637" y="821"/>
                    </a:lnTo>
                    <a:lnTo>
                      <a:pt x="637" y="821"/>
                    </a:lnTo>
                    <a:lnTo>
                      <a:pt x="637" y="822"/>
                    </a:lnTo>
                    <a:lnTo>
                      <a:pt x="637" y="822"/>
                    </a:lnTo>
                    <a:lnTo>
                      <a:pt x="637" y="822"/>
                    </a:lnTo>
                    <a:lnTo>
                      <a:pt x="637" y="822"/>
                    </a:lnTo>
                    <a:lnTo>
                      <a:pt x="637" y="822"/>
                    </a:lnTo>
                    <a:lnTo>
                      <a:pt x="637" y="822"/>
                    </a:lnTo>
                    <a:lnTo>
                      <a:pt x="637" y="823"/>
                    </a:lnTo>
                    <a:lnTo>
                      <a:pt x="637" y="823"/>
                    </a:lnTo>
                    <a:lnTo>
                      <a:pt x="637" y="823"/>
                    </a:lnTo>
                    <a:lnTo>
                      <a:pt x="637" y="823"/>
                    </a:lnTo>
                    <a:lnTo>
                      <a:pt x="638" y="823"/>
                    </a:lnTo>
                    <a:lnTo>
                      <a:pt x="638" y="823"/>
                    </a:lnTo>
                    <a:lnTo>
                      <a:pt x="638" y="824"/>
                    </a:lnTo>
                    <a:lnTo>
                      <a:pt x="638" y="824"/>
                    </a:lnTo>
                    <a:lnTo>
                      <a:pt x="638" y="824"/>
                    </a:lnTo>
                    <a:lnTo>
                      <a:pt x="638" y="824"/>
                    </a:lnTo>
                    <a:lnTo>
                      <a:pt x="638" y="824"/>
                    </a:lnTo>
                    <a:lnTo>
                      <a:pt x="638" y="824"/>
                    </a:lnTo>
                    <a:lnTo>
                      <a:pt x="638" y="824"/>
                    </a:lnTo>
                    <a:lnTo>
                      <a:pt x="638" y="824"/>
                    </a:lnTo>
                    <a:lnTo>
                      <a:pt x="638" y="825"/>
                    </a:lnTo>
                    <a:lnTo>
                      <a:pt x="638" y="825"/>
                    </a:lnTo>
                    <a:lnTo>
                      <a:pt x="638" y="825"/>
                    </a:lnTo>
                    <a:lnTo>
                      <a:pt x="639" y="825"/>
                    </a:lnTo>
                    <a:lnTo>
                      <a:pt x="639" y="825"/>
                    </a:lnTo>
                    <a:lnTo>
                      <a:pt x="639" y="826"/>
                    </a:lnTo>
                    <a:lnTo>
                      <a:pt x="639" y="826"/>
                    </a:lnTo>
                    <a:lnTo>
                      <a:pt x="639" y="826"/>
                    </a:lnTo>
                    <a:lnTo>
                      <a:pt x="638" y="826"/>
                    </a:lnTo>
                    <a:lnTo>
                      <a:pt x="638" y="827"/>
                    </a:lnTo>
                    <a:lnTo>
                      <a:pt x="638" y="827"/>
                    </a:lnTo>
                    <a:lnTo>
                      <a:pt x="638" y="827"/>
                    </a:lnTo>
                    <a:lnTo>
                      <a:pt x="638" y="827"/>
                    </a:lnTo>
                    <a:lnTo>
                      <a:pt x="638" y="828"/>
                    </a:lnTo>
                    <a:lnTo>
                      <a:pt x="638" y="828"/>
                    </a:lnTo>
                    <a:lnTo>
                      <a:pt x="638" y="829"/>
                    </a:lnTo>
                    <a:lnTo>
                      <a:pt x="639" y="829"/>
                    </a:lnTo>
                    <a:lnTo>
                      <a:pt x="639" y="829"/>
                    </a:lnTo>
                    <a:lnTo>
                      <a:pt x="639" y="829"/>
                    </a:lnTo>
                    <a:lnTo>
                      <a:pt x="639" y="830"/>
                    </a:lnTo>
                    <a:lnTo>
                      <a:pt x="639" y="830"/>
                    </a:lnTo>
                    <a:lnTo>
                      <a:pt x="639" y="830"/>
                    </a:lnTo>
                    <a:lnTo>
                      <a:pt x="639" y="830"/>
                    </a:lnTo>
                    <a:lnTo>
                      <a:pt x="639" y="830"/>
                    </a:lnTo>
                    <a:lnTo>
                      <a:pt x="639" y="831"/>
                    </a:lnTo>
                    <a:lnTo>
                      <a:pt x="639" y="831"/>
                    </a:lnTo>
                    <a:lnTo>
                      <a:pt x="639" y="831"/>
                    </a:lnTo>
                    <a:lnTo>
                      <a:pt x="639" y="832"/>
                    </a:lnTo>
                    <a:lnTo>
                      <a:pt x="639" y="832"/>
                    </a:lnTo>
                    <a:lnTo>
                      <a:pt x="639" y="832"/>
                    </a:lnTo>
                    <a:lnTo>
                      <a:pt x="639" y="832"/>
                    </a:lnTo>
                    <a:lnTo>
                      <a:pt x="640" y="832"/>
                    </a:lnTo>
                    <a:lnTo>
                      <a:pt x="640" y="833"/>
                    </a:lnTo>
                    <a:lnTo>
                      <a:pt x="640" y="833"/>
                    </a:lnTo>
                    <a:lnTo>
                      <a:pt x="641" y="833"/>
                    </a:lnTo>
                    <a:lnTo>
                      <a:pt x="641" y="833"/>
                    </a:lnTo>
                    <a:lnTo>
                      <a:pt x="641" y="834"/>
                    </a:lnTo>
                    <a:lnTo>
                      <a:pt x="642" y="834"/>
                    </a:lnTo>
                    <a:lnTo>
                      <a:pt x="642" y="834"/>
                    </a:lnTo>
                    <a:lnTo>
                      <a:pt x="642" y="835"/>
                    </a:lnTo>
                    <a:lnTo>
                      <a:pt x="643" y="836"/>
                    </a:lnTo>
                    <a:lnTo>
                      <a:pt x="643" y="836"/>
                    </a:lnTo>
                    <a:lnTo>
                      <a:pt x="643" y="836"/>
                    </a:lnTo>
                    <a:lnTo>
                      <a:pt x="643" y="837"/>
                    </a:lnTo>
                    <a:lnTo>
                      <a:pt x="643" y="838"/>
                    </a:lnTo>
                    <a:lnTo>
                      <a:pt x="643" y="839"/>
                    </a:lnTo>
                    <a:lnTo>
                      <a:pt x="643" y="839"/>
                    </a:lnTo>
                    <a:lnTo>
                      <a:pt x="643" y="840"/>
                    </a:lnTo>
                    <a:lnTo>
                      <a:pt x="643" y="840"/>
                    </a:lnTo>
                    <a:lnTo>
                      <a:pt x="643" y="840"/>
                    </a:lnTo>
                    <a:lnTo>
                      <a:pt x="643" y="841"/>
                    </a:lnTo>
                    <a:lnTo>
                      <a:pt x="635" y="841"/>
                    </a:lnTo>
                    <a:lnTo>
                      <a:pt x="635" y="841"/>
                    </a:lnTo>
                    <a:lnTo>
                      <a:pt x="635" y="841"/>
                    </a:lnTo>
                    <a:lnTo>
                      <a:pt x="634" y="841"/>
                    </a:lnTo>
                    <a:lnTo>
                      <a:pt x="634" y="840"/>
                    </a:lnTo>
                    <a:lnTo>
                      <a:pt x="634" y="840"/>
                    </a:lnTo>
                    <a:lnTo>
                      <a:pt x="633" y="839"/>
                    </a:lnTo>
                    <a:lnTo>
                      <a:pt x="633" y="839"/>
                    </a:lnTo>
                    <a:lnTo>
                      <a:pt x="633" y="840"/>
                    </a:lnTo>
                    <a:lnTo>
                      <a:pt x="633" y="839"/>
                    </a:lnTo>
                    <a:lnTo>
                      <a:pt x="633" y="839"/>
                    </a:lnTo>
                    <a:lnTo>
                      <a:pt x="632" y="839"/>
                    </a:lnTo>
                    <a:lnTo>
                      <a:pt x="631" y="839"/>
                    </a:lnTo>
                    <a:lnTo>
                      <a:pt x="631" y="838"/>
                    </a:lnTo>
                    <a:lnTo>
                      <a:pt x="630" y="838"/>
                    </a:lnTo>
                    <a:lnTo>
                      <a:pt x="627" y="838"/>
                    </a:lnTo>
                    <a:lnTo>
                      <a:pt x="627" y="837"/>
                    </a:lnTo>
                    <a:lnTo>
                      <a:pt x="626" y="837"/>
                    </a:lnTo>
                    <a:lnTo>
                      <a:pt x="626" y="837"/>
                    </a:lnTo>
                    <a:lnTo>
                      <a:pt x="626" y="837"/>
                    </a:lnTo>
                    <a:lnTo>
                      <a:pt x="625" y="837"/>
                    </a:lnTo>
                    <a:lnTo>
                      <a:pt x="625" y="837"/>
                    </a:lnTo>
                    <a:lnTo>
                      <a:pt x="625" y="837"/>
                    </a:lnTo>
                    <a:lnTo>
                      <a:pt x="625" y="837"/>
                    </a:lnTo>
                    <a:lnTo>
                      <a:pt x="625" y="838"/>
                    </a:lnTo>
                    <a:lnTo>
                      <a:pt x="624" y="838"/>
                    </a:lnTo>
                    <a:lnTo>
                      <a:pt x="624" y="838"/>
                    </a:lnTo>
                    <a:lnTo>
                      <a:pt x="624" y="838"/>
                    </a:lnTo>
                    <a:lnTo>
                      <a:pt x="623" y="838"/>
                    </a:lnTo>
                    <a:lnTo>
                      <a:pt x="623" y="838"/>
                    </a:lnTo>
                    <a:lnTo>
                      <a:pt x="623" y="838"/>
                    </a:lnTo>
                    <a:lnTo>
                      <a:pt x="623" y="838"/>
                    </a:lnTo>
                    <a:lnTo>
                      <a:pt x="623" y="838"/>
                    </a:lnTo>
                    <a:lnTo>
                      <a:pt x="622" y="838"/>
                    </a:lnTo>
                    <a:lnTo>
                      <a:pt x="622" y="838"/>
                    </a:lnTo>
                    <a:lnTo>
                      <a:pt x="622" y="838"/>
                    </a:lnTo>
                    <a:lnTo>
                      <a:pt x="621" y="838"/>
                    </a:lnTo>
                    <a:lnTo>
                      <a:pt x="621" y="838"/>
                    </a:lnTo>
                    <a:lnTo>
                      <a:pt x="620" y="838"/>
                    </a:lnTo>
                    <a:lnTo>
                      <a:pt x="620" y="838"/>
                    </a:lnTo>
                    <a:lnTo>
                      <a:pt x="620" y="838"/>
                    </a:lnTo>
                    <a:lnTo>
                      <a:pt x="619" y="837"/>
                    </a:lnTo>
                    <a:lnTo>
                      <a:pt x="619" y="837"/>
                    </a:lnTo>
                    <a:lnTo>
                      <a:pt x="619" y="837"/>
                    </a:lnTo>
                    <a:lnTo>
                      <a:pt x="618" y="837"/>
                    </a:lnTo>
                    <a:lnTo>
                      <a:pt x="618" y="837"/>
                    </a:lnTo>
                    <a:lnTo>
                      <a:pt x="618" y="837"/>
                    </a:lnTo>
                    <a:lnTo>
                      <a:pt x="618" y="837"/>
                    </a:lnTo>
                    <a:lnTo>
                      <a:pt x="618" y="836"/>
                    </a:lnTo>
                    <a:lnTo>
                      <a:pt x="617" y="837"/>
                    </a:lnTo>
                    <a:lnTo>
                      <a:pt x="617" y="837"/>
                    </a:lnTo>
                    <a:lnTo>
                      <a:pt x="617" y="836"/>
                    </a:lnTo>
                    <a:lnTo>
                      <a:pt x="617" y="836"/>
                    </a:lnTo>
                    <a:lnTo>
                      <a:pt x="617" y="836"/>
                    </a:lnTo>
                    <a:lnTo>
                      <a:pt x="617" y="837"/>
                    </a:lnTo>
                    <a:lnTo>
                      <a:pt x="616" y="836"/>
                    </a:lnTo>
                    <a:lnTo>
                      <a:pt x="616" y="836"/>
                    </a:lnTo>
                    <a:lnTo>
                      <a:pt x="616" y="836"/>
                    </a:lnTo>
                    <a:lnTo>
                      <a:pt x="616" y="836"/>
                    </a:lnTo>
                    <a:lnTo>
                      <a:pt x="616" y="836"/>
                    </a:lnTo>
                    <a:lnTo>
                      <a:pt x="616" y="836"/>
                    </a:lnTo>
                    <a:lnTo>
                      <a:pt x="616" y="836"/>
                    </a:lnTo>
                    <a:lnTo>
                      <a:pt x="616" y="837"/>
                    </a:lnTo>
                    <a:lnTo>
                      <a:pt x="615" y="836"/>
                    </a:lnTo>
                    <a:lnTo>
                      <a:pt x="615" y="837"/>
                    </a:lnTo>
                    <a:lnTo>
                      <a:pt x="615" y="837"/>
                    </a:lnTo>
                    <a:lnTo>
                      <a:pt x="615" y="837"/>
                    </a:lnTo>
                    <a:lnTo>
                      <a:pt x="615" y="837"/>
                    </a:lnTo>
                    <a:lnTo>
                      <a:pt x="615" y="837"/>
                    </a:lnTo>
                    <a:lnTo>
                      <a:pt x="614" y="837"/>
                    </a:lnTo>
                    <a:lnTo>
                      <a:pt x="614" y="837"/>
                    </a:lnTo>
                    <a:lnTo>
                      <a:pt x="614" y="838"/>
                    </a:lnTo>
                    <a:lnTo>
                      <a:pt x="614" y="838"/>
                    </a:lnTo>
                    <a:lnTo>
                      <a:pt x="614" y="838"/>
                    </a:lnTo>
                    <a:lnTo>
                      <a:pt x="614" y="838"/>
                    </a:lnTo>
                    <a:lnTo>
                      <a:pt x="614" y="838"/>
                    </a:lnTo>
                    <a:lnTo>
                      <a:pt x="614" y="838"/>
                    </a:lnTo>
                    <a:lnTo>
                      <a:pt x="614" y="839"/>
                    </a:lnTo>
                    <a:lnTo>
                      <a:pt x="614" y="839"/>
                    </a:lnTo>
                    <a:lnTo>
                      <a:pt x="614" y="839"/>
                    </a:lnTo>
                    <a:lnTo>
                      <a:pt x="614" y="839"/>
                    </a:lnTo>
                    <a:lnTo>
                      <a:pt x="614" y="839"/>
                    </a:lnTo>
                    <a:lnTo>
                      <a:pt x="613" y="839"/>
                    </a:lnTo>
                    <a:lnTo>
                      <a:pt x="613" y="840"/>
                    </a:lnTo>
                    <a:lnTo>
                      <a:pt x="613" y="840"/>
                    </a:lnTo>
                    <a:lnTo>
                      <a:pt x="613" y="840"/>
                    </a:lnTo>
                    <a:lnTo>
                      <a:pt x="613" y="840"/>
                    </a:lnTo>
                    <a:lnTo>
                      <a:pt x="612" y="840"/>
                    </a:lnTo>
                    <a:lnTo>
                      <a:pt x="612" y="840"/>
                    </a:lnTo>
                    <a:lnTo>
                      <a:pt x="612" y="840"/>
                    </a:lnTo>
                    <a:lnTo>
                      <a:pt x="611" y="840"/>
                    </a:lnTo>
                    <a:lnTo>
                      <a:pt x="611" y="840"/>
                    </a:lnTo>
                    <a:lnTo>
                      <a:pt x="611" y="839"/>
                    </a:lnTo>
                    <a:lnTo>
                      <a:pt x="611" y="839"/>
                    </a:lnTo>
                    <a:lnTo>
                      <a:pt x="611" y="839"/>
                    </a:lnTo>
                    <a:lnTo>
                      <a:pt x="610" y="839"/>
                    </a:lnTo>
                    <a:lnTo>
                      <a:pt x="610" y="839"/>
                    </a:lnTo>
                    <a:lnTo>
                      <a:pt x="610" y="839"/>
                    </a:lnTo>
                    <a:lnTo>
                      <a:pt x="609" y="839"/>
                    </a:lnTo>
                    <a:lnTo>
                      <a:pt x="609" y="839"/>
                    </a:lnTo>
                    <a:lnTo>
                      <a:pt x="609" y="839"/>
                    </a:lnTo>
                    <a:lnTo>
                      <a:pt x="608" y="838"/>
                    </a:lnTo>
                    <a:lnTo>
                      <a:pt x="607" y="838"/>
                    </a:lnTo>
                    <a:lnTo>
                      <a:pt x="607" y="838"/>
                    </a:lnTo>
                    <a:lnTo>
                      <a:pt x="607" y="838"/>
                    </a:lnTo>
                    <a:lnTo>
                      <a:pt x="607" y="838"/>
                    </a:lnTo>
                    <a:lnTo>
                      <a:pt x="607" y="838"/>
                    </a:lnTo>
                    <a:lnTo>
                      <a:pt x="607" y="838"/>
                    </a:lnTo>
                    <a:lnTo>
                      <a:pt x="607" y="837"/>
                    </a:lnTo>
                    <a:lnTo>
                      <a:pt x="606" y="837"/>
                    </a:lnTo>
                    <a:lnTo>
                      <a:pt x="606" y="837"/>
                    </a:lnTo>
                    <a:lnTo>
                      <a:pt x="606" y="838"/>
                    </a:lnTo>
                    <a:lnTo>
                      <a:pt x="606" y="838"/>
                    </a:lnTo>
                    <a:lnTo>
                      <a:pt x="605" y="838"/>
                    </a:lnTo>
                    <a:lnTo>
                      <a:pt x="605" y="838"/>
                    </a:lnTo>
                    <a:lnTo>
                      <a:pt x="605" y="838"/>
                    </a:lnTo>
                    <a:lnTo>
                      <a:pt x="605" y="838"/>
                    </a:lnTo>
                    <a:lnTo>
                      <a:pt x="605" y="838"/>
                    </a:lnTo>
                    <a:lnTo>
                      <a:pt x="605" y="838"/>
                    </a:lnTo>
                    <a:lnTo>
                      <a:pt x="604" y="838"/>
                    </a:lnTo>
                    <a:lnTo>
                      <a:pt x="604" y="838"/>
                    </a:lnTo>
                    <a:lnTo>
                      <a:pt x="605" y="838"/>
                    </a:lnTo>
                    <a:lnTo>
                      <a:pt x="605" y="837"/>
                    </a:lnTo>
                    <a:lnTo>
                      <a:pt x="604" y="837"/>
                    </a:lnTo>
                    <a:lnTo>
                      <a:pt x="604" y="837"/>
                    </a:lnTo>
                    <a:lnTo>
                      <a:pt x="603" y="837"/>
                    </a:lnTo>
                    <a:lnTo>
                      <a:pt x="603" y="836"/>
                    </a:lnTo>
                    <a:lnTo>
                      <a:pt x="603" y="836"/>
                    </a:lnTo>
                    <a:lnTo>
                      <a:pt x="603" y="835"/>
                    </a:lnTo>
                    <a:lnTo>
                      <a:pt x="603" y="835"/>
                    </a:lnTo>
                    <a:lnTo>
                      <a:pt x="603" y="835"/>
                    </a:lnTo>
                    <a:lnTo>
                      <a:pt x="603" y="835"/>
                    </a:lnTo>
                    <a:lnTo>
                      <a:pt x="603" y="835"/>
                    </a:lnTo>
                    <a:lnTo>
                      <a:pt x="602" y="835"/>
                    </a:lnTo>
                    <a:lnTo>
                      <a:pt x="602" y="835"/>
                    </a:lnTo>
                    <a:lnTo>
                      <a:pt x="602" y="835"/>
                    </a:lnTo>
                    <a:lnTo>
                      <a:pt x="602" y="835"/>
                    </a:lnTo>
                    <a:lnTo>
                      <a:pt x="602" y="835"/>
                    </a:lnTo>
                    <a:lnTo>
                      <a:pt x="601" y="835"/>
                    </a:lnTo>
                    <a:lnTo>
                      <a:pt x="601" y="835"/>
                    </a:lnTo>
                    <a:lnTo>
                      <a:pt x="601" y="835"/>
                    </a:lnTo>
                    <a:lnTo>
                      <a:pt x="601" y="835"/>
                    </a:lnTo>
                    <a:lnTo>
                      <a:pt x="601" y="835"/>
                    </a:lnTo>
                    <a:lnTo>
                      <a:pt x="600" y="835"/>
                    </a:lnTo>
                    <a:lnTo>
                      <a:pt x="600" y="835"/>
                    </a:lnTo>
                    <a:lnTo>
                      <a:pt x="600" y="835"/>
                    </a:lnTo>
                    <a:lnTo>
                      <a:pt x="600" y="835"/>
                    </a:lnTo>
                    <a:lnTo>
                      <a:pt x="600" y="835"/>
                    </a:lnTo>
                    <a:lnTo>
                      <a:pt x="599" y="835"/>
                    </a:lnTo>
                    <a:lnTo>
                      <a:pt x="599" y="835"/>
                    </a:lnTo>
                    <a:lnTo>
                      <a:pt x="599" y="836"/>
                    </a:lnTo>
                    <a:lnTo>
                      <a:pt x="599" y="836"/>
                    </a:lnTo>
                    <a:lnTo>
                      <a:pt x="599" y="835"/>
                    </a:lnTo>
                    <a:lnTo>
                      <a:pt x="599" y="836"/>
                    </a:lnTo>
                    <a:lnTo>
                      <a:pt x="598" y="836"/>
                    </a:lnTo>
                    <a:lnTo>
                      <a:pt x="598" y="836"/>
                    </a:lnTo>
                    <a:lnTo>
                      <a:pt x="598" y="836"/>
                    </a:lnTo>
                    <a:lnTo>
                      <a:pt x="598" y="836"/>
                    </a:lnTo>
                    <a:lnTo>
                      <a:pt x="598" y="836"/>
                    </a:lnTo>
                    <a:lnTo>
                      <a:pt x="597" y="837"/>
                    </a:lnTo>
                    <a:lnTo>
                      <a:pt x="597" y="837"/>
                    </a:lnTo>
                    <a:lnTo>
                      <a:pt x="597" y="837"/>
                    </a:lnTo>
                    <a:lnTo>
                      <a:pt x="597" y="837"/>
                    </a:lnTo>
                    <a:lnTo>
                      <a:pt x="597" y="838"/>
                    </a:lnTo>
                    <a:lnTo>
                      <a:pt x="597" y="837"/>
                    </a:lnTo>
                    <a:lnTo>
                      <a:pt x="597" y="837"/>
                    </a:lnTo>
                    <a:lnTo>
                      <a:pt x="596" y="837"/>
                    </a:lnTo>
                    <a:lnTo>
                      <a:pt x="596" y="837"/>
                    </a:lnTo>
                    <a:lnTo>
                      <a:pt x="595" y="837"/>
                    </a:lnTo>
                    <a:lnTo>
                      <a:pt x="595" y="837"/>
                    </a:lnTo>
                    <a:lnTo>
                      <a:pt x="595" y="836"/>
                    </a:lnTo>
                    <a:lnTo>
                      <a:pt x="595" y="837"/>
                    </a:lnTo>
                    <a:lnTo>
                      <a:pt x="594" y="837"/>
                    </a:lnTo>
                    <a:lnTo>
                      <a:pt x="594" y="836"/>
                    </a:lnTo>
                    <a:lnTo>
                      <a:pt x="594" y="836"/>
                    </a:lnTo>
                    <a:lnTo>
                      <a:pt x="593" y="836"/>
                    </a:lnTo>
                    <a:lnTo>
                      <a:pt x="593" y="836"/>
                    </a:lnTo>
                    <a:lnTo>
                      <a:pt x="593" y="836"/>
                    </a:lnTo>
                    <a:lnTo>
                      <a:pt x="592" y="836"/>
                    </a:lnTo>
                    <a:lnTo>
                      <a:pt x="591" y="836"/>
                    </a:lnTo>
                    <a:lnTo>
                      <a:pt x="591" y="836"/>
                    </a:lnTo>
                    <a:lnTo>
                      <a:pt x="590" y="836"/>
                    </a:lnTo>
                    <a:lnTo>
                      <a:pt x="590" y="836"/>
                    </a:lnTo>
                    <a:lnTo>
                      <a:pt x="590" y="836"/>
                    </a:lnTo>
                    <a:lnTo>
                      <a:pt x="590" y="836"/>
                    </a:lnTo>
                    <a:lnTo>
                      <a:pt x="590" y="835"/>
                    </a:lnTo>
                    <a:lnTo>
                      <a:pt x="590" y="835"/>
                    </a:lnTo>
                    <a:lnTo>
                      <a:pt x="590" y="835"/>
                    </a:lnTo>
                    <a:lnTo>
                      <a:pt x="589" y="835"/>
                    </a:lnTo>
                    <a:lnTo>
                      <a:pt x="589" y="834"/>
                    </a:lnTo>
                    <a:lnTo>
                      <a:pt x="589" y="834"/>
                    </a:lnTo>
                    <a:lnTo>
                      <a:pt x="589" y="834"/>
                    </a:lnTo>
                    <a:lnTo>
                      <a:pt x="589" y="834"/>
                    </a:lnTo>
                    <a:lnTo>
                      <a:pt x="589" y="834"/>
                    </a:lnTo>
                    <a:lnTo>
                      <a:pt x="589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4"/>
                    </a:lnTo>
                    <a:lnTo>
                      <a:pt x="588" y="833"/>
                    </a:lnTo>
                    <a:lnTo>
                      <a:pt x="588" y="833"/>
                    </a:lnTo>
                    <a:lnTo>
                      <a:pt x="588" y="833"/>
                    </a:lnTo>
                    <a:lnTo>
                      <a:pt x="588" y="833"/>
                    </a:lnTo>
                    <a:lnTo>
                      <a:pt x="588" y="833"/>
                    </a:lnTo>
                    <a:lnTo>
                      <a:pt x="587" y="833"/>
                    </a:lnTo>
                    <a:lnTo>
                      <a:pt x="587" y="833"/>
                    </a:lnTo>
                    <a:lnTo>
                      <a:pt x="587" y="833"/>
                    </a:lnTo>
                    <a:lnTo>
                      <a:pt x="587" y="833"/>
                    </a:lnTo>
                    <a:lnTo>
                      <a:pt x="587" y="832"/>
                    </a:lnTo>
                    <a:lnTo>
                      <a:pt x="587" y="832"/>
                    </a:lnTo>
                    <a:lnTo>
                      <a:pt x="587" y="832"/>
                    </a:lnTo>
                    <a:lnTo>
                      <a:pt x="586" y="832"/>
                    </a:lnTo>
                    <a:lnTo>
                      <a:pt x="586" y="832"/>
                    </a:lnTo>
                    <a:lnTo>
                      <a:pt x="586" y="831"/>
                    </a:lnTo>
                    <a:lnTo>
                      <a:pt x="586" y="831"/>
                    </a:lnTo>
                    <a:lnTo>
                      <a:pt x="586" y="831"/>
                    </a:lnTo>
                    <a:lnTo>
                      <a:pt x="586" y="832"/>
                    </a:lnTo>
                    <a:lnTo>
                      <a:pt x="586" y="832"/>
                    </a:lnTo>
                    <a:lnTo>
                      <a:pt x="586" y="831"/>
                    </a:lnTo>
                    <a:lnTo>
                      <a:pt x="586" y="831"/>
                    </a:lnTo>
                    <a:lnTo>
                      <a:pt x="585" y="831"/>
                    </a:lnTo>
                    <a:lnTo>
                      <a:pt x="585" y="831"/>
                    </a:lnTo>
                    <a:lnTo>
                      <a:pt x="585" y="831"/>
                    </a:lnTo>
                    <a:lnTo>
                      <a:pt x="585" y="830"/>
                    </a:lnTo>
                    <a:lnTo>
                      <a:pt x="585" y="830"/>
                    </a:lnTo>
                    <a:lnTo>
                      <a:pt x="585" y="830"/>
                    </a:lnTo>
                    <a:lnTo>
                      <a:pt x="584" y="830"/>
                    </a:lnTo>
                    <a:lnTo>
                      <a:pt x="584" y="830"/>
                    </a:lnTo>
                    <a:lnTo>
                      <a:pt x="584" y="830"/>
                    </a:lnTo>
                    <a:lnTo>
                      <a:pt x="584" y="830"/>
                    </a:lnTo>
                    <a:lnTo>
                      <a:pt x="584" y="830"/>
                    </a:lnTo>
                    <a:lnTo>
                      <a:pt x="584" y="830"/>
                    </a:lnTo>
                    <a:lnTo>
                      <a:pt x="584" y="830"/>
                    </a:lnTo>
                    <a:lnTo>
                      <a:pt x="584" y="830"/>
                    </a:lnTo>
                    <a:lnTo>
                      <a:pt x="584" y="829"/>
                    </a:lnTo>
                    <a:lnTo>
                      <a:pt x="583" y="830"/>
                    </a:lnTo>
                    <a:lnTo>
                      <a:pt x="583" y="830"/>
                    </a:lnTo>
                    <a:lnTo>
                      <a:pt x="583" y="830"/>
                    </a:lnTo>
                    <a:lnTo>
                      <a:pt x="583" y="830"/>
                    </a:lnTo>
                    <a:lnTo>
                      <a:pt x="583" y="830"/>
                    </a:lnTo>
                    <a:lnTo>
                      <a:pt x="583" y="830"/>
                    </a:lnTo>
                    <a:lnTo>
                      <a:pt x="583" y="829"/>
                    </a:lnTo>
                    <a:lnTo>
                      <a:pt x="583" y="829"/>
                    </a:lnTo>
                    <a:lnTo>
                      <a:pt x="583" y="829"/>
                    </a:lnTo>
                    <a:lnTo>
                      <a:pt x="582" y="829"/>
                    </a:lnTo>
                    <a:lnTo>
                      <a:pt x="582" y="829"/>
                    </a:lnTo>
                    <a:lnTo>
                      <a:pt x="581" y="829"/>
                    </a:lnTo>
                    <a:lnTo>
                      <a:pt x="581" y="829"/>
                    </a:lnTo>
                    <a:lnTo>
                      <a:pt x="581" y="829"/>
                    </a:lnTo>
                    <a:lnTo>
                      <a:pt x="581" y="829"/>
                    </a:lnTo>
                    <a:lnTo>
                      <a:pt x="581" y="829"/>
                    </a:lnTo>
                    <a:lnTo>
                      <a:pt x="581" y="829"/>
                    </a:lnTo>
                    <a:lnTo>
                      <a:pt x="581" y="829"/>
                    </a:lnTo>
                    <a:lnTo>
                      <a:pt x="580" y="829"/>
                    </a:lnTo>
                    <a:lnTo>
                      <a:pt x="580" y="830"/>
                    </a:lnTo>
                    <a:lnTo>
                      <a:pt x="580" y="829"/>
                    </a:lnTo>
                    <a:lnTo>
                      <a:pt x="579" y="829"/>
                    </a:lnTo>
                    <a:lnTo>
                      <a:pt x="579" y="829"/>
                    </a:lnTo>
                    <a:lnTo>
                      <a:pt x="579" y="830"/>
                    </a:lnTo>
                    <a:lnTo>
                      <a:pt x="578" y="829"/>
                    </a:lnTo>
                    <a:lnTo>
                      <a:pt x="578" y="829"/>
                    </a:lnTo>
                    <a:lnTo>
                      <a:pt x="578" y="830"/>
                    </a:lnTo>
                    <a:lnTo>
                      <a:pt x="578" y="830"/>
                    </a:lnTo>
                    <a:lnTo>
                      <a:pt x="578" y="829"/>
                    </a:lnTo>
                    <a:lnTo>
                      <a:pt x="578" y="829"/>
                    </a:lnTo>
                    <a:lnTo>
                      <a:pt x="578" y="829"/>
                    </a:lnTo>
                    <a:lnTo>
                      <a:pt x="578" y="829"/>
                    </a:lnTo>
                    <a:lnTo>
                      <a:pt x="578" y="829"/>
                    </a:lnTo>
                    <a:lnTo>
                      <a:pt x="578" y="828"/>
                    </a:lnTo>
                    <a:lnTo>
                      <a:pt x="578" y="828"/>
                    </a:lnTo>
                    <a:lnTo>
                      <a:pt x="578" y="828"/>
                    </a:lnTo>
                    <a:lnTo>
                      <a:pt x="578" y="828"/>
                    </a:lnTo>
                    <a:lnTo>
                      <a:pt x="578" y="828"/>
                    </a:lnTo>
                    <a:lnTo>
                      <a:pt x="578" y="828"/>
                    </a:lnTo>
                    <a:lnTo>
                      <a:pt x="578" y="828"/>
                    </a:lnTo>
                    <a:lnTo>
                      <a:pt x="578" y="827"/>
                    </a:lnTo>
                    <a:lnTo>
                      <a:pt x="578" y="827"/>
                    </a:lnTo>
                    <a:lnTo>
                      <a:pt x="578" y="827"/>
                    </a:lnTo>
                    <a:lnTo>
                      <a:pt x="578" y="827"/>
                    </a:lnTo>
                    <a:lnTo>
                      <a:pt x="578" y="827"/>
                    </a:lnTo>
                    <a:lnTo>
                      <a:pt x="578" y="827"/>
                    </a:lnTo>
                    <a:lnTo>
                      <a:pt x="578" y="826"/>
                    </a:lnTo>
                    <a:lnTo>
                      <a:pt x="578" y="826"/>
                    </a:lnTo>
                    <a:lnTo>
                      <a:pt x="578" y="826"/>
                    </a:lnTo>
                    <a:lnTo>
                      <a:pt x="578" y="826"/>
                    </a:lnTo>
                    <a:lnTo>
                      <a:pt x="578" y="826"/>
                    </a:lnTo>
                    <a:lnTo>
                      <a:pt x="578" y="825"/>
                    </a:lnTo>
                    <a:lnTo>
                      <a:pt x="578" y="825"/>
                    </a:lnTo>
                    <a:lnTo>
                      <a:pt x="578" y="825"/>
                    </a:lnTo>
                    <a:lnTo>
                      <a:pt x="578" y="825"/>
                    </a:lnTo>
                    <a:lnTo>
                      <a:pt x="578" y="824"/>
                    </a:lnTo>
                    <a:lnTo>
                      <a:pt x="578" y="824"/>
                    </a:lnTo>
                    <a:lnTo>
                      <a:pt x="579" y="824"/>
                    </a:lnTo>
                    <a:lnTo>
                      <a:pt x="578" y="824"/>
                    </a:lnTo>
                    <a:lnTo>
                      <a:pt x="579" y="824"/>
                    </a:lnTo>
                    <a:lnTo>
                      <a:pt x="579" y="823"/>
                    </a:lnTo>
                    <a:lnTo>
                      <a:pt x="579" y="823"/>
                    </a:lnTo>
                    <a:lnTo>
                      <a:pt x="579" y="823"/>
                    </a:lnTo>
                    <a:lnTo>
                      <a:pt x="579" y="823"/>
                    </a:lnTo>
                    <a:lnTo>
                      <a:pt x="579" y="822"/>
                    </a:lnTo>
                    <a:lnTo>
                      <a:pt x="580" y="822"/>
                    </a:lnTo>
                    <a:lnTo>
                      <a:pt x="580" y="822"/>
                    </a:lnTo>
                    <a:lnTo>
                      <a:pt x="580" y="822"/>
                    </a:lnTo>
                    <a:lnTo>
                      <a:pt x="580" y="822"/>
                    </a:lnTo>
                    <a:lnTo>
                      <a:pt x="581" y="821"/>
                    </a:lnTo>
                    <a:lnTo>
                      <a:pt x="581" y="821"/>
                    </a:lnTo>
                    <a:lnTo>
                      <a:pt x="581" y="821"/>
                    </a:lnTo>
                    <a:lnTo>
                      <a:pt x="581" y="820"/>
                    </a:lnTo>
                    <a:lnTo>
                      <a:pt x="581" y="820"/>
                    </a:lnTo>
                    <a:lnTo>
                      <a:pt x="581" y="820"/>
                    </a:lnTo>
                    <a:lnTo>
                      <a:pt x="581" y="819"/>
                    </a:lnTo>
                    <a:lnTo>
                      <a:pt x="582" y="819"/>
                    </a:lnTo>
                    <a:lnTo>
                      <a:pt x="582" y="819"/>
                    </a:lnTo>
                    <a:lnTo>
                      <a:pt x="582" y="819"/>
                    </a:lnTo>
                    <a:lnTo>
                      <a:pt x="582" y="819"/>
                    </a:lnTo>
                    <a:lnTo>
                      <a:pt x="582" y="818"/>
                    </a:lnTo>
                    <a:lnTo>
                      <a:pt x="583" y="817"/>
                    </a:lnTo>
                    <a:lnTo>
                      <a:pt x="583" y="817"/>
                    </a:lnTo>
                    <a:lnTo>
                      <a:pt x="583" y="817"/>
                    </a:lnTo>
                    <a:lnTo>
                      <a:pt x="583" y="817"/>
                    </a:lnTo>
                    <a:lnTo>
                      <a:pt x="583" y="816"/>
                    </a:lnTo>
                    <a:lnTo>
                      <a:pt x="583" y="816"/>
                    </a:lnTo>
                    <a:lnTo>
                      <a:pt x="583" y="816"/>
                    </a:lnTo>
                    <a:lnTo>
                      <a:pt x="584" y="816"/>
                    </a:lnTo>
                    <a:lnTo>
                      <a:pt x="584" y="815"/>
                    </a:lnTo>
                    <a:lnTo>
                      <a:pt x="584" y="815"/>
                    </a:lnTo>
                    <a:lnTo>
                      <a:pt x="585" y="815"/>
                    </a:lnTo>
                    <a:lnTo>
                      <a:pt x="585" y="814"/>
                    </a:lnTo>
                    <a:lnTo>
                      <a:pt x="585" y="813"/>
                    </a:lnTo>
                    <a:lnTo>
                      <a:pt x="586" y="813"/>
                    </a:lnTo>
                    <a:lnTo>
                      <a:pt x="586" y="813"/>
                    </a:lnTo>
                    <a:lnTo>
                      <a:pt x="586" y="813"/>
                    </a:lnTo>
                    <a:lnTo>
                      <a:pt x="586" y="812"/>
                    </a:lnTo>
                    <a:lnTo>
                      <a:pt x="586" y="812"/>
                    </a:lnTo>
                    <a:lnTo>
                      <a:pt x="586" y="812"/>
                    </a:lnTo>
                    <a:lnTo>
                      <a:pt x="587" y="812"/>
                    </a:lnTo>
                    <a:lnTo>
                      <a:pt x="587" y="812"/>
                    </a:lnTo>
                    <a:lnTo>
                      <a:pt x="587" y="812"/>
                    </a:lnTo>
                    <a:lnTo>
                      <a:pt x="588" y="812"/>
                    </a:lnTo>
                    <a:lnTo>
                      <a:pt x="588" y="812"/>
                    </a:lnTo>
                    <a:lnTo>
                      <a:pt x="588" y="812"/>
                    </a:lnTo>
                    <a:lnTo>
                      <a:pt x="589" y="811"/>
                    </a:lnTo>
                    <a:lnTo>
                      <a:pt x="589" y="811"/>
                    </a:lnTo>
                    <a:lnTo>
                      <a:pt x="589" y="811"/>
                    </a:lnTo>
                    <a:lnTo>
                      <a:pt x="589" y="811"/>
                    </a:lnTo>
                    <a:lnTo>
                      <a:pt x="590" y="811"/>
                    </a:lnTo>
                    <a:lnTo>
                      <a:pt x="590" y="811"/>
                    </a:lnTo>
                    <a:lnTo>
                      <a:pt x="590" y="811"/>
                    </a:lnTo>
                    <a:lnTo>
                      <a:pt x="591" y="811"/>
                    </a:lnTo>
                    <a:lnTo>
                      <a:pt x="591" y="811"/>
                    </a:lnTo>
                    <a:lnTo>
                      <a:pt x="591" y="811"/>
                    </a:lnTo>
                    <a:lnTo>
                      <a:pt x="591" y="811"/>
                    </a:lnTo>
                    <a:lnTo>
                      <a:pt x="592" y="811"/>
                    </a:lnTo>
                    <a:lnTo>
                      <a:pt x="592" y="811"/>
                    </a:lnTo>
                    <a:lnTo>
                      <a:pt x="593" y="811"/>
                    </a:lnTo>
                    <a:lnTo>
                      <a:pt x="593" y="811"/>
                    </a:lnTo>
                    <a:lnTo>
                      <a:pt x="593" y="811"/>
                    </a:lnTo>
                    <a:lnTo>
                      <a:pt x="593" y="811"/>
                    </a:lnTo>
                    <a:lnTo>
                      <a:pt x="594" y="811"/>
                    </a:lnTo>
                    <a:lnTo>
                      <a:pt x="594" y="811"/>
                    </a:lnTo>
                    <a:lnTo>
                      <a:pt x="594" y="810"/>
                    </a:lnTo>
                    <a:lnTo>
                      <a:pt x="595" y="810"/>
                    </a:lnTo>
                    <a:lnTo>
                      <a:pt x="595" y="810"/>
                    </a:lnTo>
                    <a:lnTo>
                      <a:pt x="595" y="810"/>
                    </a:lnTo>
                    <a:lnTo>
                      <a:pt x="596" y="810"/>
                    </a:lnTo>
                    <a:lnTo>
                      <a:pt x="596" y="811"/>
                    </a:lnTo>
                    <a:lnTo>
                      <a:pt x="597" y="810"/>
                    </a:lnTo>
                    <a:lnTo>
                      <a:pt x="597" y="810"/>
                    </a:lnTo>
                    <a:lnTo>
                      <a:pt x="598" y="797"/>
                    </a:lnTo>
                    <a:lnTo>
                      <a:pt x="600" y="778"/>
                    </a:lnTo>
                    <a:lnTo>
                      <a:pt x="599" y="778"/>
                    </a:lnTo>
                    <a:lnTo>
                      <a:pt x="599" y="778"/>
                    </a:lnTo>
                    <a:lnTo>
                      <a:pt x="599" y="777"/>
                    </a:lnTo>
                    <a:lnTo>
                      <a:pt x="599" y="777"/>
                    </a:lnTo>
                    <a:lnTo>
                      <a:pt x="598" y="777"/>
                    </a:lnTo>
                    <a:lnTo>
                      <a:pt x="598" y="776"/>
                    </a:lnTo>
                    <a:lnTo>
                      <a:pt x="597" y="776"/>
                    </a:lnTo>
                    <a:lnTo>
                      <a:pt x="597" y="776"/>
                    </a:lnTo>
                    <a:lnTo>
                      <a:pt x="596" y="776"/>
                    </a:lnTo>
                    <a:lnTo>
                      <a:pt x="596" y="776"/>
                    </a:lnTo>
                    <a:lnTo>
                      <a:pt x="596" y="777"/>
                    </a:lnTo>
                    <a:lnTo>
                      <a:pt x="595" y="777"/>
                    </a:lnTo>
                    <a:lnTo>
                      <a:pt x="594" y="777"/>
                    </a:lnTo>
                    <a:lnTo>
                      <a:pt x="594" y="777"/>
                    </a:lnTo>
                    <a:lnTo>
                      <a:pt x="594" y="777"/>
                    </a:lnTo>
                    <a:lnTo>
                      <a:pt x="593" y="778"/>
                    </a:lnTo>
                    <a:lnTo>
                      <a:pt x="593" y="778"/>
                    </a:lnTo>
                    <a:lnTo>
                      <a:pt x="594" y="778"/>
                    </a:lnTo>
                    <a:lnTo>
                      <a:pt x="593" y="778"/>
                    </a:lnTo>
                    <a:lnTo>
                      <a:pt x="593" y="779"/>
                    </a:lnTo>
                    <a:lnTo>
                      <a:pt x="593" y="779"/>
                    </a:lnTo>
                    <a:lnTo>
                      <a:pt x="593" y="779"/>
                    </a:lnTo>
                    <a:lnTo>
                      <a:pt x="593" y="779"/>
                    </a:lnTo>
                    <a:lnTo>
                      <a:pt x="593" y="780"/>
                    </a:lnTo>
                    <a:lnTo>
                      <a:pt x="593" y="780"/>
                    </a:lnTo>
                    <a:lnTo>
                      <a:pt x="592" y="780"/>
                    </a:lnTo>
                    <a:lnTo>
                      <a:pt x="592" y="781"/>
                    </a:lnTo>
                    <a:lnTo>
                      <a:pt x="591" y="781"/>
                    </a:lnTo>
                    <a:lnTo>
                      <a:pt x="591" y="781"/>
                    </a:lnTo>
                    <a:lnTo>
                      <a:pt x="591" y="781"/>
                    </a:lnTo>
                    <a:lnTo>
                      <a:pt x="590" y="781"/>
                    </a:lnTo>
                    <a:lnTo>
                      <a:pt x="590" y="781"/>
                    </a:lnTo>
                    <a:lnTo>
                      <a:pt x="589" y="781"/>
                    </a:lnTo>
                    <a:lnTo>
                      <a:pt x="589" y="782"/>
                    </a:lnTo>
                    <a:lnTo>
                      <a:pt x="588" y="783"/>
                    </a:lnTo>
                    <a:lnTo>
                      <a:pt x="588" y="784"/>
                    </a:lnTo>
                    <a:lnTo>
                      <a:pt x="588" y="784"/>
                    </a:lnTo>
                    <a:lnTo>
                      <a:pt x="588" y="784"/>
                    </a:lnTo>
                    <a:lnTo>
                      <a:pt x="588" y="785"/>
                    </a:lnTo>
                    <a:lnTo>
                      <a:pt x="588" y="785"/>
                    </a:lnTo>
                    <a:lnTo>
                      <a:pt x="588" y="785"/>
                    </a:lnTo>
                    <a:lnTo>
                      <a:pt x="588" y="785"/>
                    </a:lnTo>
                    <a:lnTo>
                      <a:pt x="588" y="786"/>
                    </a:lnTo>
                    <a:lnTo>
                      <a:pt x="588" y="786"/>
                    </a:lnTo>
                    <a:lnTo>
                      <a:pt x="588" y="786"/>
                    </a:lnTo>
                    <a:lnTo>
                      <a:pt x="588" y="786"/>
                    </a:lnTo>
                    <a:lnTo>
                      <a:pt x="587" y="786"/>
                    </a:lnTo>
                    <a:lnTo>
                      <a:pt x="586" y="787"/>
                    </a:lnTo>
                    <a:lnTo>
                      <a:pt x="585" y="787"/>
                    </a:lnTo>
                    <a:lnTo>
                      <a:pt x="585" y="787"/>
                    </a:lnTo>
                    <a:lnTo>
                      <a:pt x="585" y="787"/>
                    </a:lnTo>
                    <a:lnTo>
                      <a:pt x="584" y="788"/>
                    </a:lnTo>
                    <a:lnTo>
                      <a:pt x="584" y="788"/>
                    </a:lnTo>
                    <a:lnTo>
                      <a:pt x="584" y="789"/>
                    </a:lnTo>
                    <a:lnTo>
                      <a:pt x="583" y="789"/>
                    </a:lnTo>
                    <a:lnTo>
                      <a:pt x="583" y="789"/>
                    </a:lnTo>
                    <a:lnTo>
                      <a:pt x="582" y="790"/>
                    </a:lnTo>
                    <a:lnTo>
                      <a:pt x="582" y="790"/>
                    </a:lnTo>
                    <a:lnTo>
                      <a:pt x="581" y="791"/>
                    </a:lnTo>
                    <a:lnTo>
                      <a:pt x="581" y="791"/>
                    </a:lnTo>
                    <a:lnTo>
                      <a:pt x="581" y="791"/>
                    </a:lnTo>
                    <a:lnTo>
                      <a:pt x="581" y="791"/>
                    </a:lnTo>
                    <a:lnTo>
                      <a:pt x="581" y="792"/>
                    </a:lnTo>
                    <a:lnTo>
                      <a:pt x="581" y="792"/>
                    </a:lnTo>
                    <a:lnTo>
                      <a:pt x="581" y="792"/>
                    </a:lnTo>
                    <a:lnTo>
                      <a:pt x="581" y="792"/>
                    </a:lnTo>
                    <a:lnTo>
                      <a:pt x="580" y="793"/>
                    </a:lnTo>
                    <a:lnTo>
                      <a:pt x="580" y="793"/>
                    </a:lnTo>
                    <a:lnTo>
                      <a:pt x="579" y="793"/>
                    </a:lnTo>
                    <a:lnTo>
                      <a:pt x="579" y="793"/>
                    </a:lnTo>
                    <a:lnTo>
                      <a:pt x="579" y="794"/>
                    </a:lnTo>
                    <a:lnTo>
                      <a:pt x="579" y="794"/>
                    </a:lnTo>
                    <a:lnTo>
                      <a:pt x="578" y="794"/>
                    </a:lnTo>
                    <a:lnTo>
                      <a:pt x="578" y="794"/>
                    </a:lnTo>
                    <a:lnTo>
                      <a:pt x="578" y="794"/>
                    </a:lnTo>
                    <a:lnTo>
                      <a:pt x="577" y="794"/>
                    </a:lnTo>
                    <a:lnTo>
                      <a:pt x="577" y="795"/>
                    </a:lnTo>
                    <a:lnTo>
                      <a:pt x="577" y="795"/>
                    </a:lnTo>
                    <a:lnTo>
                      <a:pt x="577" y="795"/>
                    </a:lnTo>
                    <a:lnTo>
                      <a:pt x="577" y="795"/>
                    </a:lnTo>
                    <a:lnTo>
                      <a:pt x="576" y="795"/>
                    </a:lnTo>
                    <a:lnTo>
                      <a:pt x="576" y="794"/>
                    </a:lnTo>
                    <a:lnTo>
                      <a:pt x="576" y="794"/>
                    </a:lnTo>
                    <a:lnTo>
                      <a:pt x="576" y="794"/>
                    </a:lnTo>
                    <a:lnTo>
                      <a:pt x="576" y="795"/>
                    </a:lnTo>
                    <a:lnTo>
                      <a:pt x="575" y="795"/>
                    </a:lnTo>
                    <a:lnTo>
                      <a:pt x="575" y="795"/>
                    </a:lnTo>
                    <a:lnTo>
                      <a:pt x="573" y="795"/>
                    </a:lnTo>
                    <a:lnTo>
                      <a:pt x="573" y="795"/>
                    </a:lnTo>
                    <a:lnTo>
                      <a:pt x="572" y="796"/>
                    </a:lnTo>
                    <a:lnTo>
                      <a:pt x="572" y="797"/>
                    </a:lnTo>
                    <a:lnTo>
                      <a:pt x="572" y="797"/>
                    </a:lnTo>
                    <a:lnTo>
                      <a:pt x="572" y="797"/>
                    </a:lnTo>
                    <a:lnTo>
                      <a:pt x="572" y="797"/>
                    </a:lnTo>
                    <a:lnTo>
                      <a:pt x="571" y="797"/>
                    </a:lnTo>
                    <a:lnTo>
                      <a:pt x="571" y="797"/>
                    </a:lnTo>
                    <a:lnTo>
                      <a:pt x="571" y="797"/>
                    </a:lnTo>
                    <a:lnTo>
                      <a:pt x="571" y="797"/>
                    </a:lnTo>
                    <a:lnTo>
                      <a:pt x="571" y="798"/>
                    </a:lnTo>
                    <a:lnTo>
                      <a:pt x="571" y="798"/>
                    </a:lnTo>
                    <a:lnTo>
                      <a:pt x="571" y="798"/>
                    </a:lnTo>
                    <a:lnTo>
                      <a:pt x="571" y="799"/>
                    </a:lnTo>
                    <a:lnTo>
                      <a:pt x="571" y="799"/>
                    </a:lnTo>
                    <a:lnTo>
                      <a:pt x="571" y="799"/>
                    </a:lnTo>
                    <a:lnTo>
                      <a:pt x="572" y="800"/>
                    </a:lnTo>
                    <a:lnTo>
                      <a:pt x="571" y="800"/>
                    </a:lnTo>
                    <a:lnTo>
                      <a:pt x="571" y="800"/>
                    </a:lnTo>
                    <a:lnTo>
                      <a:pt x="571" y="800"/>
                    </a:lnTo>
                    <a:lnTo>
                      <a:pt x="571" y="801"/>
                    </a:lnTo>
                    <a:lnTo>
                      <a:pt x="571" y="802"/>
                    </a:lnTo>
                    <a:lnTo>
                      <a:pt x="571" y="802"/>
                    </a:lnTo>
                    <a:lnTo>
                      <a:pt x="571" y="802"/>
                    </a:lnTo>
                    <a:lnTo>
                      <a:pt x="571" y="802"/>
                    </a:lnTo>
                    <a:lnTo>
                      <a:pt x="571" y="802"/>
                    </a:lnTo>
                    <a:lnTo>
                      <a:pt x="570" y="803"/>
                    </a:lnTo>
                    <a:lnTo>
                      <a:pt x="570" y="803"/>
                    </a:lnTo>
                    <a:lnTo>
                      <a:pt x="570" y="804"/>
                    </a:lnTo>
                    <a:lnTo>
                      <a:pt x="569" y="804"/>
                    </a:lnTo>
                    <a:lnTo>
                      <a:pt x="569" y="805"/>
                    </a:lnTo>
                    <a:lnTo>
                      <a:pt x="569" y="805"/>
                    </a:lnTo>
                    <a:lnTo>
                      <a:pt x="569" y="805"/>
                    </a:lnTo>
                    <a:lnTo>
                      <a:pt x="569" y="805"/>
                    </a:lnTo>
                    <a:lnTo>
                      <a:pt x="569" y="805"/>
                    </a:lnTo>
                    <a:lnTo>
                      <a:pt x="569" y="805"/>
                    </a:lnTo>
                    <a:lnTo>
                      <a:pt x="569" y="806"/>
                    </a:lnTo>
                    <a:lnTo>
                      <a:pt x="569" y="806"/>
                    </a:lnTo>
                    <a:lnTo>
                      <a:pt x="569" y="805"/>
                    </a:lnTo>
                    <a:lnTo>
                      <a:pt x="569" y="806"/>
                    </a:lnTo>
                    <a:lnTo>
                      <a:pt x="569" y="806"/>
                    </a:lnTo>
                    <a:lnTo>
                      <a:pt x="568" y="806"/>
                    </a:lnTo>
                    <a:lnTo>
                      <a:pt x="568" y="806"/>
                    </a:lnTo>
                    <a:lnTo>
                      <a:pt x="568" y="805"/>
                    </a:lnTo>
                    <a:lnTo>
                      <a:pt x="568" y="805"/>
                    </a:lnTo>
                    <a:lnTo>
                      <a:pt x="568" y="805"/>
                    </a:lnTo>
                    <a:lnTo>
                      <a:pt x="567" y="805"/>
                    </a:lnTo>
                    <a:lnTo>
                      <a:pt x="567" y="805"/>
                    </a:lnTo>
                    <a:lnTo>
                      <a:pt x="567" y="805"/>
                    </a:lnTo>
                    <a:lnTo>
                      <a:pt x="566" y="805"/>
                    </a:lnTo>
                    <a:lnTo>
                      <a:pt x="566" y="806"/>
                    </a:lnTo>
                    <a:lnTo>
                      <a:pt x="566" y="806"/>
                    </a:lnTo>
                    <a:lnTo>
                      <a:pt x="566" y="805"/>
                    </a:lnTo>
                    <a:lnTo>
                      <a:pt x="566" y="806"/>
                    </a:lnTo>
                    <a:lnTo>
                      <a:pt x="566" y="805"/>
                    </a:lnTo>
                    <a:lnTo>
                      <a:pt x="566" y="805"/>
                    </a:lnTo>
                    <a:lnTo>
                      <a:pt x="566" y="805"/>
                    </a:lnTo>
                    <a:lnTo>
                      <a:pt x="565" y="805"/>
                    </a:lnTo>
                    <a:lnTo>
                      <a:pt x="565" y="806"/>
                    </a:lnTo>
                    <a:lnTo>
                      <a:pt x="565" y="805"/>
                    </a:lnTo>
                    <a:lnTo>
                      <a:pt x="565" y="805"/>
                    </a:lnTo>
                    <a:lnTo>
                      <a:pt x="564" y="805"/>
                    </a:lnTo>
                    <a:lnTo>
                      <a:pt x="564" y="805"/>
                    </a:lnTo>
                    <a:lnTo>
                      <a:pt x="564" y="805"/>
                    </a:lnTo>
                    <a:lnTo>
                      <a:pt x="564" y="805"/>
                    </a:lnTo>
                    <a:lnTo>
                      <a:pt x="564" y="805"/>
                    </a:lnTo>
                    <a:lnTo>
                      <a:pt x="564" y="805"/>
                    </a:lnTo>
                    <a:lnTo>
                      <a:pt x="564" y="805"/>
                    </a:lnTo>
                    <a:lnTo>
                      <a:pt x="563" y="805"/>
                    </a:lnTo>
                    <a:lnTo>
                      <a:pt x="563" y="805"/>
                    </a:lnTo>
                    <a:lnTo>
                      <a:pt x="563" y="805"/>
                    </a:lnTo>
                    <a:lnTo>
                      <a:pt x="562" y="805"/>
                    </a:lnTo>
                    <a:lnTo>
                      <a:pt x="562" y="805"/>
                    </a:lnTo>
                    <a:lnTo>
                      <a:pt x="562" y="805"/>
                    </a:lnTo>
                    <a:lnTo>
                      <a:pt x="562" y="804"/>
                    </a:lnTo>
                    <a:lnTo>
                      <a:pt x="562" y="804"/>
                    </a:lnTo>
                    <a:lnTo>
                      <a:pt x="561" y="805"/>
                    </a:lnTo>
                    <a:lnTo>
                      <a:pt x="561" y="805"/>
                    </a:lnTo>
                    <a:lnTo>
                      <a:pt x="561" y="805"/>
                    </a:lnTo>
                    <a:lnTo>
                      <a:pt x="561" y="805"/>
                    </a:lnTo>
                    <a:lnTo>
                      <a:pt x="560" y="805"/>
                    </a:lnTo>
                    <a:lnTo>
                      <a:pt x="560" y="805"/>
                    </a:lnTo>
                    <a:lnTo>
                      <a:pt x="560" y="805"/>
                    </a:lnTo>
                    <a:lnTo>
                      <a:pt x="560" y="805"/>
                    </a:lnTo>
                    <a:lnTo>
                      <a:pt x="559" y="805"/>
                    </a:lnTo>
                    <a:lnTo>
                      <a:pt x="559" y="806"/>
                    </a:lnTo>
                    <a:lnTo>
                      <a:pt x="558" y="805"/>
                    </a:lnTo>
                    <a:lnTo>
                      <a:pt x="558" y="806"/>
                    </a:lnTo>
                    <a:lnTo>
                      <a:pt x="558" y="806"/>
                    </a:lnTo>
                    <a:lnTo>
                      <a:pt x="558" y="806"/>
                    </a:lnTo>
                    <a:lnTo>
                      <a:pt x="557" y="806"/>
                    </a:lnTo>
                    <a:lnTo>
                      <a:pt x="557" y="806"/>
                    </a:lnTo>
                    <a:lnTo>
                      <a:pt x="557" y="806"/>
                    </a:lnTo>
                    <a:lnTo>
                      <a:pt x="556" y="807"/>
                    </a:lnTo>
                    <a:lnTo>
                      <a:pt x="556" y="807"/>
                    </a:lnTo>
                    <a:lnTo>
                      <a:pt x="556" y="807"/>
                    </a:lnTo>
                    <a:lnTo>
                      <a:pt x="556" y="807"/>
                    </a:lnTo>
                    <a:lnTo>
                      <a:pt x="556" y="807"/>
                    </a:lnTo>
                    <a:lnTo>
                      <a:pt x="556" y="807"/>
                    </a:lnTo>
                    <a:lnTo>
                      <a:pt x="555" y="808"/>
                    </a:lnTo>
                    <a:lnTo>
                      <a:pt x="555" y="808"/>
                    </a:lnTo>
                    <a:lnTo>
                      <a:pt x="555" y="808"/>
                    </a:lnTo>
                    <a:lnTo>
                      <a:pt x="555" y="808"/>
                    </a:lnTo>
                    <a:lnTo>
                      <a:pt x="554" y="808"/>
                    </a:lnTo>
                    <a:lnTo>
                      <a:pt x="554" y="808"/>
                    </a:lnTo>
                    <a:lnTo>
                      <a:pt x="554" y="808"/>
                    </a:lnTo>
                    <a:lnTo>
                      <a:pt x="553" y="808"/>
                    </a:lnTo>
                    <a:lnTo>
                      <a:pt x="553" y="808"/>
                    </a:lnTo>
                    <a:lnTo>
                      <a:pt x="553" y="808"/>
                    </a:lnTo>
                    <a:lnTo>
                      <a:pt x="553" y="808"/>
                    </a:lnTo>
                    <a:lnTo>
                      <a:pt x="552" y="809"/>
                    </a:lnTo>
                    <a:lnTo>
                      <a:pt x="552" y="808"/>
                    </a:lnTo>
                    <a:lnTo>
                      <a:pt x="552" y="809"/>
                    </a:lnTo>
                    <a:lnTo>
                      <a:pt x="552" y="808"/>
                    </a:lnTo>
                    <a:lnTo>
                      <a:pt x="551" y="808"/>
                    </a:lnTo>
                    <a:lnTo>
                      <a:pt x="551" y="809"/>
                    </a:lnTo>
                    <a:lnTo>
                      <a:pt x="551" y="808"/>
                    </a:lnTo>
                    <a:lnTo>
                      <a:pt x="551" y="809"/>
                    </a:lnTo>
                    <a:lnTo>
                      <a:pt x="551" y="808"/>
                    </a:lnTo>
                    <a:lnTo>
                      <a:pt x="551" y="808"/>
                    </a:lnTo>
                    <a:lnTo>
                      <a:pt x="550" y="808"/>
                    </a:lnTo>
                    <a:lnTo>
                      <a:pt x="550" y="808"/>
                    </a:lnTo>
                    <a:lnTo>
                      <a:pt x="550" y="808"/>
                    </a:lnTo>
                    <a:lnTo>
                      <a:pt x="550" y="808"/>
                    </a:lnTo>
                    <a:lnTo>
                      <a:pt x="549" y="808"/>
                    </a:lnTo>
                    <a:lnTo>
                      <a:pt x="549" y="808"/>
                    </a:lnTo>
                    <a:lnTo>
                      <a:pt x="549" y="808"/>
                    </a:lnTo>
                    <a:lnTo>
                      <a:pt x="549" y="808"/>
                    </a:lnTo>
                    <a:lnTo>
                      <a:pt x="549" y="808"/>
                    </a:lnTo>
                    <a:lnTo>
                      <a:pt x="549" y="808"/>
                    </a:lnTo>
                    <a:lnTo>
                      <a:pt x="549" y="808"/>
                    </a:lnTo>
                    <a:lnTo>
                      <a:pt x="549" y="808"/>
                    </a:lnTo>
                    <a:lnTo>
                      <a:pt x="548" y="807"/>
                    </a:lnTo>
                    <a:lnTo>
                      <a:pt x="548" y="808"/>
                    </a:lnTo>
                    <a:lnTo>
                      <a:pt x="548" y="807"/>
                    </a:lnTo>
                    <a:lnTo>
                      <a:pt x="548" y="807"/>
                    </a:lnTo>
                    <a:lnTo>
                      <a:pt x="547" y="807"/>
                    </a:lnTo>
                    <a:lnTo>
                      <a:pt x="547" y="807"/>
                    </a:lnTo>
                    <a:lnTo>
                      <a:pt x="547" y="807"/>
                    </a:lnTo>
                    <a:lnTo>
                      <a:pt x="547" y="807"/>
                    </a:lnTo>
                    <a:lnTo>
                      <a:pt x="546" y="807"/>
                    </a:lnTo>
                    <a:lnTo>
                      <a:pt x="546" y="807"/>
                    </a:lnTo>
                    <a:lnTo>
                      <a:pt x="546" y="806"/>
                    </a:lnTo>
                    <a:lnTo>
                      <a:pt x="546" y="806"/>
                    </a:lnTo>
                    <a:lnTo>
                      <a:pt x="546" y="806"/>
                    </a:lnTo>
                    <a:lnTo>
                      <a:pt x="546" y="806"/>
                    </a:lnTo>
                    <a:lnTo>
                      <a:pt x="546" y="806"/>
                    </a:lnTo>
                    <a:lnTo>
                      <a:pt x="546" y="805"/>
                    </a:lnTo>
                    <a:lnTo>
                      <a:pt x="547" y="805"/>
                    </a:lnTo>
                    <a:lnTo>
                      <a:pt x="547" y="804"/>
                    </a:lnTo>
                    <a:lnTo>
                      <a:pt x="547" y="804"/>
                    </a:lnTo>
                    <a:lnTo>
                      <a:pt x="547" y="804"/>
                    </a:lnTo>
                    <a:lnTo>
                      <a:pt x="547" y="804"/>
                    </a:lnTo>
                    <a:lnTo>
                      <a:pt x="546" y="804"/>
                    </a:lnTo>
                    <a:lnTo>
                      <a:pt x="546" y="804"/>
                    </a:lnTo>
                    <a:lnTo>
                      <a:pt x="546" y="804"/>
                    </a:lnTo>
                    <a:lnTo>
                      <a:pt x="546" y="804"/>
                    </a:lnTo>
                    <a:lnTo>
                      <a:pt x="547" y="803"/>
                    </a:lnTo>
                    <a:lnTo>
                      <a:pt x="546" y="803"/>
                    </a:lnTo>
                    <a:lnTo>
                      <a:pt x="546" y="802"/>
                    </a:lnTo>
                    <a:lnTo>
                      <a:pt x="546" y="802"/>
                    </a:lnTo>
                    <a:lnTo>
                      <a:pt x="546" y="802"/>
                    </a:lnTo>
                    <a:lnTo>
                      <a:pt x="546" y="802"/>
                    </a:lnTo>
                    <a:lnTo>
                      <a:pt x="546" y="802"/>
                    </a:lnTo>
                    <a:lnTo>
                      <a:pt x="546" y="802"/>
                    </a:lnTo>
                    <a:lnTo>
                      <a:pt x="546" y="802"/>
                    </a:lnTo>
                    <a:lnTo>
                      <a:pt x="546" y="801"/>
                    </a:lnTo>
                    <a:lnTo>
                      <a:pt x="546" y="801"/>
                    </a:lnTo>
                    <a:lnTo>
                      <a:pt x="546" y="801"/>
                    </a:lnTo>
                    <a:lnTo>
                      <a:pt x="546" y="801"/>
                    </a:lnTo>
                    <a:lnTo>
                      <a:pt x="546" y="801"/>
                    </a:lnTo>
                    <a:lnTo>
                      <a:pt x="546" y="801"/>
                    </a:lnTo>
                    <a:lnTo>
                      <a:pt x="546" y="801"/>
                    </a:lnTo>
                    <a:lnTo>
                      <a:pt x="545" y="801"/>
                    </a:lnTo>
                    <a:lnTo>
                      <a:pt x="545" y="801"/>
                    </a:lnTo>
                    <a:lnTo>
                      <a:pt x="545" y="801"/>
                    </a:lnTo>
                    <a:lnTo>
                      <a:pt x="545" y="800"/>
                    </a:lnTo>
                    <a:lnTo>
                      <a:pt x="545" y="800"/>
                    </a:lnTo>
                    <a:lnTo>
                      <a:pt x="544" y="800"/>
                    </a:lnTo>
                    <a:lnTo>
                      <a:pt x="544" y="800"/>
                    </a:lnTo>
                    <a:lnTo>
                      <a:pt x="544" y="800"/>
                    </a:lnTo>
                    <a:lnTo>
                      <a:pt x="544" y="799"/>
                    </a:lnTo>
                    <a:lnTo>
                      <a:pt x="544" y="799"/>
                    </a:lnTo>
                    <a:lnTo>
                      <a:pt x="544" y="799"/>
                    </a:lnTo>
                    <a:lnTo>
                      <a:pt x="544" y="799"/>
                    </a:lnTo>
                    <a:lnTo>
                      <a:pt x="543" y="799"/>
                    </a:lnTo>
                    <a:lnTo>
                      <a:pt x="543" y="799"/>
                    </a:lnTo>
                    <a:lnTo>
                      <a:pt x="543" y="799"/>
                    </a:lnTo>
                    <a:lnTo>
                      <a:pt x="543" y="798"/>
                    </a:lnTo>
                    <a:lnTo>
                      <a:pt x="542" y="798"/>
                    </a:lnTo>
                    <a:lnTo>
                      <a:pt x="542" y="798"/>
                    </a:lnTo>
                    <a:lnTo>
                      <a:pt x="541" y="798"/>
                    </a:lnTo>
                    <a:lnTo>
                      <a:pt x="541" y="798"/>
                    </a:lnTo>
                    <a:lnTo>
                      <a:pt x="540" y="798"/>
                    </a:lnTo>
                    <a:lnTo>
                      <a:pt x="540" y="798"/>
                    </a:lnTo>
                    <a:lnTo>
                      <a:pt x="540" y="797"/>
                    </a:lnTo>
                    <a:lnTo>
                      <a:pt x="539" y="797"/>
                    </a:lnTo>
                    <a:lnTo>
                      <a:pt x="540" y="796"/>
                    </a:lnTo>
                    <a:lnTo>
                      <a:pt x="540" y="796"/>
                    </a:lnTo>
                    <a:lnTo>
                      <a:pt x="540" y="796"/>
                    </a:lnTo>
                    <a:lnTo>
                      <a:pt x="539" y="796"/>
                    </a:lnTo>
                    <a:lnTo>
                      <a:pt x="540" y="796"/>
                    </a:lnTo>
                    <a:lnTo>
                      <a:pt x="540" y="795"/>
                    </a:lnTo>
                    <a:lnTo>
                      <a:pt x="539" y="795"/>
                    </a:lnTo>
                    <a:lnTo>
                      <a:pt x="539" y="795"/>
                    </a:lnTo>
                    <a:lnTo>
                      <a:pt x="539" y="795"/>
                    </a:lnTo>
                    <a:lnTo>
                      <a:pt x="539" y="795"/>
                    </a:lnTo>
                    <a:lnTo>
                      <a:pt x="539" y="795"/>
                    </a:lnTo>
                    <a:lnTo>
                      <a:pt x="539" y="795"/>
                    </a:lnTo>
                    <a:lnTo>
                      <a:pt x="539" y="795"/>
                    </a:lnTo>
                    <a:lnTo>
                      <a:pt x="539" y="794"/>
                    </a:lnTo>
                    <a:lnTo>
                      <a:pt x="538" y="794"/>
                    </a:lnTo>
                    <a:lnTo>
                      <a:pt x="538" y="794"/>
                    </a:lnTo>
                    <a:lnTo>
                      <a:pt x="538" y="794"/>
                    </a:lnTo>
                    <a:lnTo>
                      <a:pt x="538" y="794"/>
                    </a:lnTo>
                    <a:lnTo>
                      <a:pt x="538" y="794"/>
                    </a:lnTo>
                    <a:lnTo>
                      <a:pt x="537" y="794"/>
                    </a:lnTo>
                    <a:lnTo>
                      <a:pt x="537" y="794"/>
                    </a:lnTo>
                    <a:lnTo>
                      <a:pt x="537" y="794"/>
                    </a:lnTo>
                    <a:lnTo>
                      <a:pt x="536" y="794"/>
                    </a:lnTo>
                    <a:lnTo>
                      <a:pt x="536" y="794"/>
                    </a:lnTo>
                    <a:lnTo>
                      <a:pt x="536" y="794"/>
                    </a:lnTo>
                    <a:lnTo>
                      <a:pt x="536" y="794"/>
                    </a:lnTo>
                    <a:lnTo>
                      <a:pt x="536" y="794"/>
                    </a:lnTo>
                    <a:lnTo>
                      <a:pt x="535" y="794"/>
                    </a:lnTo>
                    <a:lnTo>
                      <a:pt x="535" y="794"/>
                    </a:lnTo>
                    <a:lnTo>
                      <a:pt x="535" y="794"/>
                    </a:lnTo>
                    <a:lnTo>
                      <a:pt x="534" y="794"/>
                    </a:lnTo>
                    <a:lnTo>
                      <a:pt x="534" y="794"/>
                    </a:lnTo>
                    <a:lnTo>
                      <a:pt x="534" y="795"/>
                    </a:lnTo>
                    <a:lnTo>
                      <a:pt x="534" y="794"/>
                    </a:lnTo>
                    <a:lnTo>
                      <a:pt x="534" y="794"/>
                    </a:lnTo>
                    <a:lnTo>
                      <a:pt x="534" y="794"/>
                    </a:lnTo>
                    <a:lnTo>
                      <a:pt x="533" y="794"/>
                    </a:lnTo>
                    <a:lnTo>
                      <a:pt x="533" y="794"/>
                    </a:lnTo>
                    <a:lnTo>
                      <a:pt x="533" y="794"/>
                    </a:lnTo>
                    <a:lnTo>
                      <a:pt x="533" y="794"/>
                    </a:lnTo>
                    <a:lnTo>
                      <a:pt x="533" y="794"/>
                    </a:lnTo>
                    <a:lnTo>
                      <a:pt x="533" y="793"/>
                    </a:lnTo>
                    <a:lnTo>
                      <a:pt x="533" y="793"/>
                    </a:lnTo>
                    <a:lnTo>
                      <a:pt x="533" y="793"/>
                    </a:lnTo>
                    <a:lnTo>
                      <a:pt x="532" y="793"/>
                    </a:lnTo>
                    <a:lnTo>
                      <a:pt x="532" y="793"/>
                    </a:lnTo>
                    <a:lnTo>
                      <a:pt x="532" y="793"/>
                    </a:lnTo>
                    <a:lnTo>
                      <a:pt x="532" y="793"/>
                    </a:lnTo>
                    <a:lnTo>
                      <a:pt x="532" y="793"/>
                    </a:lnTo>
                    <a:lnTo>
                      <a:pt x="531" y="793"/>
                    </a:lnTo>
                    <a:lnTo>
                      <a:pt x="531" y="794"/>
                    </a:lnTo>
                    <a:lnTo>
                      <a:pt x="531" y="794"/>
                    </a:lnTo>
                    <a:lnTo>
                      <a:pt x="530" y="794"/>
                    </a:lnTo>
                    <a:lnTo>
                      <a:pt x="529" y="794"/>
                    </a:lnTo>
                    <a:lnTo>
                      <a:pt x="529" y="795"/>
                    </a:lnTo>
                    <a:lnTo>
                      <a:pt x="529" y="794"/>
                    </a:lnTo>
                    <a:lnTo>
                      <a:pt x="529" y="795"/>
                    </a:lnTo>
                    <a:lnTo>
                      <a:pt x="528" y="795"/>
                    </a:lnTo>
                    <a:lnTo>
                      <a:pt x="528" y="795"/>
                    </a:lnTo>
                    <a:lnTo>
                      <a:pt x="527" y="795"/>
                    </a:lnTo>
                    <a:lnTo>
                      <a:pt x="527" y="794"/>
                    </a:lnTo>
                    <a:lnTo>
                      <a:pt x="527" y="795"/>
                    </a:lnTo>
                    <a:lnTo>
                      <a:pt x="526" y="795"/>
                    </a:lnTo>
                    <a:lnTo>
                      <a:pt x="526" y="794"/>
                    </a:lnTo>
                    <a:lnTo>
                      <a:pt x="526" y="794"/>
                    </a:lnTo>
                    <a:lnTo>
                      <a:pt x="526" y="795"/>
                    </a:lnTo>
                    <a:lnTo>
                      <a:pt x="526" y="795"/>
                    </a:lnTo>
                    <a:lnTo>
                      <a:pt x="526" y="795"/>
                    </a:lnTo>
                    <a:lnTo>
                      <a:pt x="526" y="795"/>
                    </a:lnTo>
                    <a:lnTo>
                      <a:pt x="526" y="795"/>
                    </a:lnTo>
                    <a:lnTo>
                      <a:pt x="525" y="795"/>
                    </a:lnTo>
                    <a:lnTo>
                      <a:pt x="525" y="795"/>
                    </a:lnTo>
                    <a:lnTo>
                      <a:pt x="525" y="795"/>
                    </a:lnTo>
                    <a:lnTo>
                      <a:pt x="525" y="795"/>
                    </a:lnTo>
                    <a:lnTo>
                      <a:pt x="524" y="795"/>
                    </a:lnTo>
                    <a:lnTo>
                      <a:pt x="524" y="796"/>
                    </a:lnTo>
                    <a:lnTo>
                      <a:pt x="524" y="796"/>
                    </a:lnTo>
                    <a:lnTo>
                      <a:pt x="524" y="795"/>
                    </a:lnTo>
                    <a:lnTo>
                      <a:pt x="523" y="795"/>
                    </a:lnTo>
                    <a:lnTo>
                      <a:pt x="523" y="795"/>
                    </a:lnTo>
                    <a:lnTo>
                      <a:pt x="523" y="795"/>
                    </a:lnTo>
                    <a:lnTo>
                      <a:pt x="523" y="796"/>
                    </a:lnTo>
                    <a:lnTo>
                      <a:pt x="522" y="796"/>
                    </a:lnTo>
                    <a:lnTo>
                      <a:pt x="522" y="796"/>
                    </a:lnTo>
                    <a:lnTo>
                      <a:pt x="521" y="796"/>
                    </a:lnTo>
                    <a:lnTo>
                      <a:pt x="521" y="796"/>
                    </a:lnTo>
                    <a:lnTo>
                      <a:pt x="521" y="796"/>
                    </a:lnTo>
                    <a:lnTo>
                      <a:pt x="521" y="796"/>
                    </a:lnTo>
                    <a:lnTo>
                      <a:pt x="520" y="796"/>
                    </a:lnTo>
                    <a:lnTo>
                      <a:pt x="520" y="796"/>
                    </a:lnTo>
                    <a:lnTo>
                      <a:pt x="520" y="797"/>
                    </a:lnTo>
                    <a:lnTo>
                      <a:pt x="519" y="796"/>
                    </a:lnTo>
                    <a:lnTo>
                      <a:pt x="519" y="797"/>
                    </a:lnTo>
                    <a:lnTo>
                      <a:pt x="519" y="797"/>
                    </a:lnTo>
                    <a:lnTo>
                      <a:pt x="519" y="797"/>
                    </a:lnTo>
                    <a:lnTo>
                      <a:pt x="519" y="797"/>
                    </a:lnTo>
                    <a:lnTo>
                      <a:pt x="519" y="797"/>
                    </a:lnTo>
                    <a:lnTo>
                      <a:pt x="519" y="798"/>
                    </a:lnTo>
                    <a:lnTo>
                      <a:pt x="519" y="798"/>
                    </a:lnTo>
                    <a:lnTo>
                      <a:pt x="518" y="799"/>
                    </a:lnTo>
                    <a:lnTo>
                      <a:pt x="518" y="800"/>
                    </a:lnTo>
                    <a:lnTo>
                      <a:pt x="519" y="799"/>
                    </a:lnTo>
                    <a:lnTo>
                      <a:pt x="519" y="800"/>
                    </a:lnTo>
                    <a:lnTo>
                      <a:pt x="518" y="800"/>
                    </a:lnTo>
                    <a:lnTo>
                      <a:pt x="518" y="800"/>
                    </a:lnTo>
                    <a:lnTo>
                      <a:pt x="518" y="800"/>
                    </a:lnTo>
                    <a:lnTo>
                      <a:pt x="518" y="800"/>
                    </a:lnTo>
                    <a:lnTo>
                      <a:pt x="517" y="800"/>
                    </a:lnTo>
                    <a:lnTo>
                      <a:pt x="517" y="801"/>
                    </a:lnTo>
                    <a:lnTo>
                      <a:pt x="516" y="801"/>
                    </a:lnTo>
                    <a:lnTo>
                      <a:pt x="516" y="801"/>
                    </a:lnTo>
                    <a:lnTo>
                      <a:pt x="516" y="801"/>
                    </a:lnTo>
                    <a:lnTo>
                      <a:pt x="515" y="801"/>
                    </a:lnTo>
                    <a:lnTo>
                      <a:pt x="515" y="801"/>
                    </a:lnTo>
                    <a:lnTo>
                      <a:pt x="515" y="802"/>
                    </a:lnTo>
                    <a:lnTo>
                      <a:pt x="514" y="802"/>
                    </a:lnTo>
                    <a:lnTo>
                      <a:pt x="514" y="802"/>
                    </a:lnTo>
                    <a:lnTo>
                      <a:pt x="514" y="803"/>
                    </a:lnTo>
                    <a:lnTo>
                      <a:pt x="513" y="803"/>
                    </a:lnTo>
                    <a:lnTo>
                      <a:pt x="513" y="803"/>
                    </a:lnTo>
                    <a:lnTo>
                      <a:pt x="512" y="804"/>
                    </a:lnTo>
                    <a:lnTo>
                      <a:pt x="511" y="803"/>
                    </a:lnTo>
                    <a:lnTo>
                      <a:pt x="511" y="804"/>
                    </a:lnTo>
                    <a:lnTo>
                      <a:pt x="511" y="804"/>
                    </a:lnTo>
                    <a:lnTo>
                      <a:pt x="511" y="804"/>
                    </a:lnTo>
                    <a:lnTo>
                      <a:pt x="510" y="804"/>
                    </a:lnTo>
                    <a:lnTo>
                      <a:pt x="510" y="804"/>
                    </a:lnTo>
                    <a:lnTo>
                      <a:pt x="509" y="804"/>
                    </a:lnTo>
                    <a:lnTo>
                      <a:pt x="509" y="804"/>
                    </a:lnTo>
                    <a:lnTo>
                      <a:pt x="509" y="804"/>
                    </a:lnTo>
                    <a:lnTo>
                      <a:pt x="508" y="804"/>
                    </a:lnTo>
                    <a:lnTo>
                      <a:pt x="508" y="804"/>
                    </a:lnTo>
                    <a:lnTo>
                      <a:pt x="508" y="804"/>
                    </a:lnTo>
                    <a:lnTo>
                      <a:pt x="508" y="803"/>
                    </a:lnTo>
                    <a:lnTo>
                      <a:pt x="508" y="803"/>
                    </a:lnTo>
                    <a:lnTo>
                      <a:pt x="507" y="803"/>
                    </a:lnTo>
                    <a:lnTo>
                      <a:pt x="507" y="803"/>
                    </a:lnTo>
                    <a:lnTo>
                      <a:pt x="507" y="803"/>
                    </a:lnTo>
                    <a:lnTo>
                      <a:pt x="507" y="803"/>
                    </a:lnTo>
                    <a:lnTo>
                      <a:pt x="506" y="803"/>
                    </a:lnTo>
                    <a:lnTo>
                      <a:pt x="506" y="803"/>
                    </a:lnTo>
                    <a:lnTo>
                      <a:pt x="505" y="803"/>
                    </a:lnTo>
                    <a:lnTo>
                      <a:pt x="505" y="803"/>
                    </a:lnTo>
                    <a:lnTo>
                      <a:pt x="505" y="803"/>
                    </a:lnTo>
                    <a:lnTo>
                      <a:pt x="504" y="803"/>
                    </a:lnTo>
                    <a:lnTo>
                      <a:pt x="504" y="803"/>
                    </a:lnTo>
                    <a:lnTo>
                      <a:pt x="504" y="803"/>
                    </a:lnTo>
                    <a:lnTo>
                      <a:pt x="504" y="803"/>
                    </a:lnTo>
                    <a:lnTo>
                      <a:pt x="504" y="803"/>
                    </a:lnTo>
                    <a:lnTo>
                      <a:pt x="503" y="804"/>
                    </a:lnTo>
                    <a:lnTo>
                      <a:pt x="503" y="804"/>
                    </a:lnTo>
                    <a:lnTo>
                      <a:pt x="503" y="803"/>
                    </a:lnTo>
                    <a:lnTo>
                      <a:pt x="503" y="803"/>
                    </a:lnTo>
                    <a:lnTo>
                      <a:pt x="503" y="804"/>
                    </a:lnTo>
                    <a:lnTo>
                      <a:pt x="503" y="804"/>
                    </a:lnTo>
                    <a:lnTo>
                      <a:pt x="502" y="804"/>
                    </a:lnTo>
                    <a:lnTo>
                      <a:pt x="502" y="804"/>
                    </a:lnTo>
                    <a:lnTo>
                      <a:pt x="502" y="804"/>
                    </a:lnTo>
                    <a:lnTo>
                      <a:pt x="502" y="804"/>
                    </a:lnTo>
                    <a:lnTo>
                      <a:pt x="502" y="804"/>
                    </a:lnTo>
                    <a:lnTo>
                      <a:pt x="502" y="804"/>
                    </a:lnTo>
                    <a:lnTo>
                      <a:pt x="502" y="804"/>
                    </a:lnTo>
                    <a:lnTo>
                      <a:pt x="502" y="804"/>
                    </a:lnTo>
                    <a:lnTo>
                      <a:pt x="502" y="805"/>
                    </a:lnTo>
                    <a:lnTo>
                      <a:pt x="502" y="805"/>
                    </a:lnTo>
                    <a:lnTo>
                      <a:pt x="502" y="804"/>
                    </a:lnTo>
                    <a:lnTo>
                      <a:pt x="501" y="804"/>
                    </a:lnTo>
                    <a:lnTo>
                      <a:pt x="501" y="804"/>
                    </a:lnTo>
                    <a:lnTo>
                      <a:pt x="501" y="804"/>
                    </a:lnTo>
                    <a:lnTo>
                      <a:pt x="501" y="805"/>
                    </a:lnTo>
                    <a:lnTo>
                      <a:pt x="501" y="805"/>
                    </a:lnTo>
                    <a:lnTo>
                      <a:pt x="501" y="805"/>
                    </a:lnTo>
                    <a:lnTo>
                      <a:pt x="501" y="805"/>
                    </a:lnTo>
                    <a:lnTo>
                      <a:pt x="501" y="805"/>
                    </a:lnTo>
                    <a:lnTo>
                      <a:pt x="501" y="805"/>
                    </a:lnTo>
                    <a:lnTo>
                      <a:pt x="501" y="805"/>
                    </a:lnTo>
                    <a:lnTo>
                      <a:pt x="500" y="805"/>
                    </a:lnTo>
                    <a:lnTo>
                      <a:pt x="500" y="805"/>
                    </a:lnTo>
                    <a:lnTo>
                      <a:pt x="500" y="805"/>
                    </a:lnTo>
                    <a:lnTo>
                      <a:pt x="500" y="805"/>
                    </a:lnTo>
                    <a:lnTo>
                      <a:pt x="499" y="804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9" y="805"/>
                    </a:lnTo>
                    <a:lnTo>
                      <a:pt x="498" y="805"/>
                    </a:lnTo>
                    <a:lnTo>
                      <a:pt x="498" y="805"/>
                    </a:lnTo>
                    <a:lnTo>
                      <a:pt x="498" y="805"/>
                    </a:lnTo>
                    <a:lnTo>
                      <a:pt x="498" y="805"/>
                    </a:lnTo>
                    <a:lnTo>
                      <a:pt x="497" y="805"/>
                    </a:lnTo>
                    <a:lnTo>
                      <a:pt x="497" y="805"/>
                    </a:lnTo>
                    <a:lnTo>
                      <a:pt x="497" y="805"/>
                    </a:lnTo>
                    <a:lnTo>
                      <a:pt x="496" y="805"/>
                    </a:lnTo>
                    <a:lnTo>
                      <a:pt x="496" y="805"/>
                    </a:lnTo>
                    <a:lnTo>
                      <a:pt x="496" y="805"/>
                    </a:lnTo>
                    <a:lnTo>
                      <a:pt x="496" y="805"/>
                    </a:lnTo>
                    <a:lnTo>
                      <a:pt x="496" y="805"/>
                    </a:lnTo>
                    <a:lnTo>
                      <a:pt x="496" y="805"/>
                    </a:lnTo>
                    <a:lnTo>
                      <a:pt x="495" y="805"/>
                    </a:lnTo>
                    <a:lnTo>
                      <a:pt x="495" y="805"/>
                    </a:lnTo>
                    <a:lnTo>
                      <a:pt x="495" y="805"/>
                    </a:lnTo>
                    <a:lnTo>
                      <a:pt x="495" y="805"/>
                    </a:lnTo>
                    <a:lnTo>
                      <a:pt x="494" y="804"/>
                    </a:lnTo>
                    <a:lnTo>
                      <a:pt x="494" y="805"/>
                    </a:lnTo>
                    <a:lnTo>
                      <a:pt x="494" y="804"/>
                    </a:lnTo>
                    <a:lnTo>
                      <a:pt x="494" y="805"/>
                    </a:lnTo>
                    <a:lnTo>
                      <a:pt x="493" y="805"/>
                    </a:lnTo>
                    <a:lnTo>
                      <a:pt x="493" y="805"/>
                    </a:lnTo>
                    <a:lnTo>
                      <a:pt x="493" y="804"/>
                    </a:lnTo>
                    <a:lnTo>
                      <a:pt x="493" y="804"/>
                    </a:lnTo>
                    <a:lnTo>
                      <a:pt x="493" y="804"/>
                    </a:lnTo>
                    <a:lnTo>
                      <a:pt x="492" y="804"/>
                    </a:lnTo>
                    <a:lnTo>
                      <a:pt x="492" y="804"/>
                    </a:lnTo>
                    <a:lnTo>
                      <a:pt x="492" y="804"/>
                    </a:lnTo>
                    <a:lnTo>
                      <a:pt x="492" y="805"/>
                    </a:lnTo>
                    <a:lnTo>
                      <a:pt x="492" y="805"/>
                    </a:lnTo>
                    <a:lnTo>
                      <a:pt x="492" y="806"/>
                    </a:lnTo>
                    <a:lnTo>
                      <a:pt x="491" y="806"/>
                    </a:lnTo>
                    <a:lnTo>
                      <a:pt x="491" y="806"/>
                    </a:lnTo>
                    <a:lnTo>
                      <a:pt x="491" y="806"/>
                    </a:lnTo>
                    <a:lnTo>
                      <a:pt x="490" y="806"/>
                    </a:lnTo>
                    <a:lnTo>
                      <a:pt x="490" y="805"/>
                    </a:lnTo>
                    <a:lnTo>
                      <a:pt x="489" y="805"/>
                    </a:lnTo>
                    <a:lnTo>
                      <a:pt x="490" y="805"/>
                    </a:lnTo>
                    <a:lnTo>
                      <a:pt x="489" y="805"/>
                    </a:lnTo>
                    <a:lnTo>
                      <a:pt x="489" y="805"/>
                    </a:lnTo>
                    <a:lnTo>
                      <a:pt x="488" y="805"/>
                    </a:lnTo>
                    <a:lnTo>
                      <a:pt x="488" y="805"/>
                    </a:lnTo>
                    <a:lnTo>
                      <a:pt x="488" y="805"/>
                    </a:lnTo>
                    <a:lnTo>
                      <a:pt x="488" y="805"/>
                    </a:lnTo>
                    <a:lnTo>
                      <a:pt x="487" y="805"/>
                    </a:lnTo>
                    <a:lnTo>
                      <a:pt x="487" y="805"/>
                    </a:lnTo>
                    <a:lnTo>
                      <a:pt x="488" y="805"/>
                    </a:lnTo>
                    <a:lnTo>
                      <a:pt x="488" y="804"/>
                    </a:lnTo>
                    <a:lnTo>
                      <a:pt x="487" y="805"/>
                    </a:lnTo>
                    <a:lnTo>
                      <a:pt x="487" y="804"/>
                    </a:lnTo>
                    <a:lnTo>
                      <a:pt x="487" y="804"/>
                    </a:lnTo>
                    <a:lnTo>
                      <a:pt x="487" y="804"/>
                    </a:lnTo>
                    <a:lnTo>
                      <a:pt x="487" y="804"/>
                    </a:lnTo>
                    <a:lnTo>
                      <a:pt x="487" y="804"/>
                    </a:lnTo>
                    <a:lnTo>
                      <a:pt x="487" y="803"/>
                    </a:lnTo>
                    <a:lnTo>
                      <a:pt x="486" y="803"/>
                    </a:lnTo>
                    <a:lnTo>
                      <a:pt x="486" y="804"/>
                    </a:lnTo>
                    <a:lnTo>
                      <a:pt x="486" y="804"/>
                    </a:lnTo>
                    <a:lnTo>
                      <a:pt x="486" y="803"/>
                    </a:lnTo>
                    <a:lnTo>
                      <a:pt x="486" y="803"/>
                    </a:lnTo>
                    <a:lnTo>
                      <a:pt x="485" y="803"/>
                    </a:lnTo>
                    <a:lnTo>
                      <a:pt x="485" y="803"/>
                    </a:lnTo>
                    <a:lnTo>
                      <a:pt x="485" y="803"/>
                    </a:lnTo>
                    <a:lnTo>
                      <a:pt x="485" y="803"/>
                    </a:lnTo>
                    <a:lnTo>
                      <a:pt x="484" y="803"/>
                    </a:lnTo>
                    <a:lnTo>
                      <a:pt x="484" y="802"/>
                    </a:lnTo>
                    <a:lnTo>
                      <a:pt x="483" y="802"/>
                    </a:lnTo>
                    <a:lnTo>
                      <a:pt x="484" y="802"/>
                    </a:lnTo>
                    <a:lnTo>
                      <a:pt x="484" y="803"/>
                    </a:lnTo>
                    <a:lnTo>
                      <a:pt x="484" y="802"/>
                    </a:lnTo>
                    <a:lnTo>
                      <a:pt x="484" y="802"/>
                    </a:lnTo>
                    <a:lnTo>
                      <a:pt x="483" y="802"/>
                    </a:lnTo>
                    <a:lnTo>
                      <a:pt x="483" y="802"/>
                    </a:lnTo>
                    <a:lnTo>
                      <a:pt x="483" y="802"/>
                    </a:lnTo>
                    <a:lnTo>
                      <a:pt x="483" y="802"/>
                    </a:lnTo>
                    <a:lnTo>
                      <a:pt x="483" y="801"/>
                    </a:lnTo>
                    <a:lnTo>
                      <a:pt x="483" y="802"/>
                    </a:lnTo>
                    <a:lnTo>
                      <a:pt x="483" y="801"/>
                    </a:lnTo>
                    <a:lnTo>
                      <a:pt x="483" y="802"/>
                    </a:lnTo>
                    <a:lnTo>
                      <a:pt x="482" y="802"/>
                    </a:lnTo>
                    <a:lnTo>
                      <a:pt x="482" y="802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2"/>
                    </a:lnTo>
                    <a:lnTo>
                      <a:pt x="482" y="802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1"/>
                    </a:lnTo>
                    <a:lnTo>
                      <a:pt x="482" y="800"/>
                    </a:lnTo>
                    <a:lnTo>
                      <a:pt x="482" y="800"/>
                    </a:lnTo>
                    <a:lnTo>
                      <a:pt x="481" y="800"/>
                    </a:lnTo>
                    <a:lnTo>
                      <a:pt x="481" y="800"/>
                    </a:lnTo>
                    <a:lnTo>
                      <a:pt x="481" y="800"/>
                    </a:lnTo>
                    <a:lnTo>
                      <a:pt x="481" y="800"/>
                    </a:lnTo>
                    <a:lnTo>
                      <a:pt x="481" y="800"/>
                    </a:lnTo>
                    <a:lnTo>
                      <a:pt x="481" y="800"/>
                    </a:lnTo>
                    <a:lnTo>
                      <a:pt x="481" y="799"/>
                    </a:lnTo>
                    <a:lnTo>
                      <a:pt x="480" y="799"/>
                    </a:lnTo>
                    <a:lnTo>
                      <a:pt x="480" y="799"/>
                    </a:lnTo>
                    <a:lnTo>
                      <a:pt x="481" y="799"/>
                    </a:lnTo>
                    <a:lnTo>
                      <a:pt x="481" y="799"/>
                    </a:lnTo>
                    <a:lnTo>
                      <a:pt x="480" y="799"/>
                    </a:lnTo>
                    <a:lnTo>
                      <a:pt x="480" y="798"/>
                    </a:lnTo>
                    <a:lnTo>
                      <a:pt x="480" y="798"/>
                    </a:lnTo>
                    <a:lnTo>
                      <a:pt x="480" y="798"/>
                    </a:lnTo>
                    <a:lnTo>
                      <a:pt x="480" y="798"/>
                    </a:lnTo>
                    <a:lnTo>
                      <a:pt x="480" y="799"/>
                    </a:lnTo>
                    <a:lnTo>
                      <a:pt x="480" y="799"/>
                    </a:lnTo>
                    <a:lnTo>
                      <a:pt x="479" y="799"/>
                    </a:lnTo>
                    <a:lnTo>
                      <a:pt x="479" y="798"/>
                    </a:lnTo>
                    <a:lnTo>
                      <a:pt x="479" y="798"/>
                    </a:lnTo>
                    <a:lnTo>
                      <a:pt x="479" y="798"/>
                    </a:lnTo>
                    <a:lnTo>
                      <a:pt x="479" y="798"/>
                    </a:lnTo>
                    <a:lnTo>
                      <a:pt x="479" y="798"/>
                    </a:lnTo>
                    <a:lnTo>
                      <a:pt x="479" y="798"/>
                    </a:lnTo>
                    <a:lnTo>
                      <a:pt x="478" y="798"/>
                    </a:lnTo>
                    <a:lnTo>
                      <a:pt x="479" y="797"/>
                    </a:lnTo>
                    <a:lnTo>
                      <a:pt x="479" y="797"/>
                    </a:lnTo>
                    <a:lnTo>
                      <a:pt x="478" y="797"/>
                    </a:lnTo>
                    <a:lnTo>
                      <a:pt x="478" y="797"/>
                    </a:lnTo>
                    <a:lnTo>
                      <a:pt x="478" y="797"/>
                    </a:lnTo>
                    <a:lnTo>
                      <a:pt x="477" y="797"/>
                    </a:lnTo>
                    <a:lnTo>
                      <a:pt x="477" y="797"/>
                    </a:lnTo>
                    <a:lnTo>
                      <a:pt x="477" y="797"/>
                    </a:lnTo>
                    <a:lnTo>
                      <a:pt x="477" y="797"/>
                    </a:lnTo>
                    <a:lnTo>
                      <a:pt x="476" y="797"/>
                    </a:lnTo>
                    <a:lnTo>
                      <a:pt x="476" y="797"/>
                    </a:lnTo>
                    <a:lnTo>
                      <a:pt x="476" y="797"/>
                    </a:lnTo>
                    <a:lnTo>
                      <a:pt x="476" y="797"/>
                    </a:lnTo>
                    <a:lnTo>
                      <a:pt x="476" y="798"/>
                    </a:lnTo>
                    <a:lnTo>
                      <a:pt x="476" y="798"/>
                    </a:lnTo>
                    <a:lnTo>
                      <a:pt x="476" y="797"/>
                    </a:lnTo>
                    <a:lnTo>
                      <a:pt x="475" y="797"/>
                    </a:lnTo>
                    <a:lnTo>
                      <a:pt x="475" y="797"/>
                    </a:lnTo>
                    <a:lnTo>
                      <a:pt x="475" y="797"/>
                    </a:lnTo>
                    <a:lnTo>
                      <a:pt x="474" y="797"/>
                    </a:lnTo>
                    <a:lnTo>
                      <a:pt x="474" y="797"/>
                    </a:lnTo>
                    <a:lnTo>
                      <a:pt x="474" y="797"/>
                    </a:lnTo>
                    <a:lnTo>
                      <a:pt x="474" y="797"/>
                    </a:lnTo>
                    <a:lnTo>
                      <a:pt x="474" y="797"/>
                    </a:lnTo>
                    <a:lnTo>
                      <a:pt x="474" y="796"/>
                    </a:lnTo>
                    <a:lnTo>
                      <a:pt x="474" y="796"/>
                    </a:lnTo>
                    <a:lnTo>
                      <a:pt x="474" y="796"/>
                    </a:lnTo>
                    <a:lnTo>
                      <a:pt x="473" y="796"/>
                    </a:lnTo>
                    <a:lnTo>
                      <a:pt x="473" y="795"/>
                    </a:lnTo>
                    <a:lnTo>
                      <a:pt x="473" y="795"/>
                    </a:lnTo>
                    <a:lnTo>
                      <a:pt x="473" y="795"/>
                    </a:lnTo>
                    <a:lnTo>
                      <a:pt x="472" y="795"/>
                    </a:lnTo>
                    <a:lnTo>
                      <a:pt x="472" y="795"/>
                    </a:lnTo>
                    <a:lnTo>
                      <a:pt x="472" y="795"/>
                    </a:lnTo>
                    <a:lnTo>
                      <a:pt x="472" y="795"/>
                    </a:lnTo>
                    <a:lnTo>
                      <a:pt x="472" y="795"/>
                    </a:lnTo>
                    <a:lnTo>
                      <a:pt x="472" y="795"/>
                    </a:lnTo>
                    <a:lnTo>
                      <a:pt x="471" y="795"/>
                    </a:lnTo>
                    <a:lnTo>
                      <a:pt x="471" y="795"/>
                    </a:lnTo>
                    <a:lnTo>
                      <a:pt x="471" y="795"/>
                    </a:lnTo>
                    <a:lnTo>
                      <a:pt x="471" y="795"/>
                    </a:lnTo>
                    <a:lnTo>
                      <a:pt x="471" y="795"/>
                    </a:lnTo>
                    <a:lnTo>
                      <a:pt x="470" y="795"/>
                    </a:lnTo>
                    <a:lnTo>
                      <a:pt x="469" y="795"/>
                    </a:lnTo>
                    <a:lnTo>
                      <a:pt x="469" y="795"/>
                    </a:lnTo>
                    <a:lnTo>
                      <a:pt x="469" y="795"/>
                    </a:lnTo>
                    <a:lnTo>
                      <a:pt x="469" y="795"/>
                    </a:lnTo>
                    <a:lnTo>
                      <a:pt x="469" y="794"/>
                    </a:lnTo>
                    <a:lnTo>
                      <a:pt x="469" y="794"/>
                    </a:lnTo>
                    <a:lnTo>
                      <a:pt x="468" y="794"/>
                    </a:lnTo>
                    <a:lnTo>
                      <a:pt x="468" y="794"/>
                    </a:lnTo>
                    <a:lnTo>
                      <a:pt x="467" y="794"/>
                    </a:lnTo>
                    <a:lnTo>
                      <a:pt x="467" y="794"/>
                    </a:lnTo>
                    <a:lnTo>
                      <a:pt x="467" y="794"/>
                    </a:lnTo>
                    <a:lnTo>
                      <a:pt x="467" y="794"/>
                    </a:lnTo>
                    <a:lnTo>
                      <a:pt x="467" y="793"/>
                    </a:lnTo>
                    <a:lnTo>
                      <a:pt x="466" y="793"/>
                    </a:lnTo>
                    <a:lnTo>
                      <a:pt x="466" y="793"/>
                    </a:lnTo>
                    <a:lnTo>
                      <a:pt x="466" y="793"/>
                    </a:lnTo>
                    <a:lnTo>
                      <a:pt x="466" y="793"/>
                    </a:lnTo>
                    <a:lnTo>
                      <a:pt x="466" y="792"/>
                    </a:lnTo>
                    <a:lnTo>
                      <a:pt x="465" y="792"/>
                    </a:lnTo>
                    <a:lnTo>
                      <a:pt x="465" y="792"/>
                    </a:lnTo>
                    <a:lnTo>
                      <a:pt x="465" y="792"/>
                    </a:lnTo>
                    <a:lnTo>
                      <a:pt x="465" y="792"/>
                    </a:lnTo>
                    <a:lnTo>
                      <a:pt x="464" y="792"/>
                    </a:lnTo>
                    <a:lnTo>
                      <a:pt x="464" y="792"/>
                    </a:lnTo>
                    <a:lnTo>
                      <a:pt x="464" y="792"/>
                    </a:lnTo>
                    <a:lnTo>
                      <a:pt x="463" y="792"/>
                    </a:lnTo>
                    <a:lnTo>
                      <a:pt x="463" y="792"/>
                    </a:lnTo>
                    <a:lnTo>
                      <a:pt x="463" y="792"/>
                    </a:lnTo>
                    <a:lnTo>
                      <a:pt x="463" y="792"/>
                    </a:lnTo>
                    <a:lnTo>
                      <a:pt x="463" y="792"/>
                    </a:lnTo>
                    <a:lnTo>
                      <a:pt x="463" y="792"/>
                    </a:lnTo>
                    <a:lnTo>
                      <a:pt x="463" y="792"/>
                    </a:lnTo>
                    <a:lnTo>
                      <a:pt x="462" y="792"/>
                    </a:lnTo>
                    <a:lnTo>
                      <a:pt x="462" y="792"/>
                    </a:lnTo>
                    <a:lnTo>
                      <a:pt x="462" y="792"/>
                    </a:lnTo>
                    <a:lnTo>
                      <a:pt x="462" y="792"/>
                    </a:lnTo>
                    <a:lnTo>
                      <a:pt x="461" y="792"/>
                    </a:lnTo>
                    <a:lnTo>
                      <a:pt x="461" y="792"/>
                    </a:lnTo>
                    <a:lnTo>
                      <a:pt x="462" y="791"/>
                    </a:lnTo>
                    <a:lnTo>
                      <a:pt x="461" y="791"/>
                    </a:lnTo>
                    <a:lnTo>
                      <a:pt x="461" y="791"/>
                    </a:lnTo>
                    <a:lnTo>
                      <a:pt x="461" y="791"/>
                    </a:lnTo>
                    <a:lnTo>
                      <a:pt x="460" y="791"/>
                    </a:lnTo>
                    <a:lnTo>
                      <a:pt x="460" y="791"/>
                    </a:lnTo>
                    <a:lnTo>
                      <a:pt x="460" y="790"/>
                    </a:lnTo>
                    <a:lnTo>
                      <a:pt x="460" y="790"/>
                    </a:lnTo>
                    <a:lnTo>
                      <a:pt x="460" y="790"/>
                    </a:lnTo>
                    <a:lnTo>
                      <a:pt x="460" y="790"/>
                    </a:lnTo>
                    <a:lnTo>
                      <a:pt x="460" y="790"/>
                    </a:lnTo>
                    <a:lnTo>
                      <a:pt x="460" y="790"/>
                    </a:lnTo>
                    <a:lnTo>
                      <a:pt x="459" y="790"/>
                    </a:lnTo>
                    <a:lnTo>
                      <a:pt x="459" y="789"/>
                    </a:lnTo>
                    <a:lnTo>
                      <a:pt x="459" y="789"/>
                    </a:lnTo>
                    <a:lnTo>
                      <a:pt x="460" y="789"/>
                    </a:lnTo>
                    <a:lnTo>
                      <a:pt x="460" y="789"/>
                    </a:lnTo>
                    <a:lnTo>
                      <a:pt x="459" y="789"/>
                    </a:lnTo>
                    <a:lnTo>
                      <a:pt x="459" y="789"/>
                    </a:lnTo>
                    <a:lnTo>
                      <a:pt x="459" y="788"/>
                    </a:lnTo>
                    <a:lnTo>
                      <a:pt x="459" y="789"/>
                    </a:lnTo>
                    <a:lnTo>
                      <a:pt x="458" y="788"/>
                    </a:lnTo>
                    <a:lnTo>
                      <a:pt x="458" y="788"/>
                    </a:lnTo>
                    <a:lnTo>
                      <a:pt x="458" y="788"/>
                    </a:lnTo>
                    <a:lnTo>
                      <a:pt x="458" y="788"/>
                    </a:lnTo>
                    <a:lnTo>
                      <a:pt x="457" y="787"/>
                    </a:lnTo>
                    <a:lnTo>
                      <a:pt x="458" y="787"/>
                    </a:lnTo>
                    <a:lnTo>
                      <a:pt x="457" y="787"/>
                    </a:lnTo>
                    <a:lnTo>
                      <a:pt x="457" y="787"/>
                    </a:lnTo>
                    <a:lnTo>
                      <a:pt x="457" y="787"/>
                    </a:lnTo>
                    <a:lnTo>
                      <a:pt x="457" y="787"/>
                    </a:lnTo>
                    <a:lnTo>
                      <a:pt x="457" y="786"/>
                    </a:lnTo>
                    <a:lnTo>
                      <a:pt x="457" y="786"/>
                    </a:lnTo>
                    <a:lnTo>
                      <a:pt x="457" y="786"/>
                    </a:lnTo>
                    <a:lnTo>
                      <a:pt x="457" y="785"/>
                    </a:lnTo>
                    <a:lnTo>
                      <a:pt x="457" y="785"/>
                    </a:lnTo>
                    <a:lnTo>
                      <a:pt x="457" y="785"/>
                    </a:lnTo>
                    <a:lnTo>
                      <a:pt x="457" y="785"/>
                    </a:lnTo>
                    <a:lnTo>
                      <a:pt x="457" y="785"/>
                    </a:lnTo>
                    <a:lnTo>
                      <a:pt x="457" y="785"/>
                    </a:lnTo>
                    <a:lnTo>
                      <a:pt x="457" y="784"/>
                    </a:lnTo>
                    <a:lnTo>
                      <a:pt x="457" y="784"/>
                    </a:lnTo>
                    <a:lnTo>
                      <a:pt x="457" y="784"/>
                    </a:lnTo>
                    <a:lnTo>
                      <a:pt x="457" y="783"/>
                    </a:lnTo>
                    <a:lnTo>
                      <a:pt x="457" y="783"/>
                    </a:lnTo>
                    <a:lnTo>
                      <a:pt x="457" y="783"/>
                    </a:lnTo>
                    <a:lnTo>
                      <a:pt x="456" y="783"/>
                    </a:lnTo>
                    <a:lnTo>
                      <a:pt x="456" y="783"/>
                    </a:lnTo>
                    <a:lnTo>
                      <a:pt x="456" y="783"/>
                    </a:lnTo>
                    <a:lnTo>
                      <a:pt x="456" y="783"/>
                    </a:lnTo>
                    <a:lnTo>
                      <a:pt x="455" y="782"/>
                    </a:lnTo>
                    <a:lnTo>
                      <a:pt x="455" y="782"/>
                    </a:lnTo>
                    <a:lnTo>
                      <a:pt x="455" y="783"/>
                    </a:lnTo>
                    <a:lnTo>
                      <a:pt x="455" y="783"/>
                    </a:lnTo>
                    <a:lnTo>
                      <a:pt x="454" y="782"/>
                    </a:lnTo>
                    <a:lnTo>
                      <a:pt x="453" y="782"/>
                    </a:lnTo>
                    <a:lnTo>
                      <a:pt x="453" y="781"/>
                    </a:lnTo>
                    <a:lnTo>
                      <a:pt x="453" y="781"/>
                    </a:lnTo>
                    <a:lnTo>
                      <a:pt x="453" y="780"/>
                    </a:lnTo>
                    <a:lnTo>
                      <a:pt x="453" y="780"/>
                    </a:lnTo>
                    <a:lnTo>
                      <a:pt x="453" y="781"/>
                    </a:lnTo>
                    <a:lnTo>
                      <a:pt x="453" y="781"/>
                    </a:lnTo>
                    <a:lnTo>
                      <a:pt x="453" y="781"/>
                    </a:lnTo>
                    <a:lnTo>
                      <a:pt x="453" y="781"/>
                    </a:lnTo>
                    <a:lnTo>
                      <a:pt x="453" y="782"/>
                    </a:lnTo>
                    <a:lnTo>
                      <a:pt x="453" y="782"/>
                    </a:lnTo>
                    <a:lnTo>
                      <a:pt x="453" y="782"/>
                    </a:lnTo>
                    <a:lnTo>
                      <a:pt x="452" y="782"/>
                    </a:lnTo>
                    <a:lnTo>
                      <a:pt x="452" y="782"/>
                    </a:lnTo>
                    <a:lnTo>
                      <a:pt x="452" y="781"/>
                    </a:lnTo>
                    <a:lnTo>
                      <a:pt x="452" y="781"/>
                    </a:lnTo>
                    <a:lnTo>
                      <a:pt x="452" y="781"/>
                    </a:lnTo>
                    <a:lnTo>
                      <a:pt x="452" y="780"/>
                    </a:lnTo>
                    <a:lnTo>
                      <a:pt x="452" y="780"/>
                    </a:lnTo>
                    <a:lnTo>
                      <a:pt x="451" y="781"/>
                    </a:lnTo>
                    <a:lnTo>
                      <a:pt x="451" y="781"/>
                    </a:lnTo>
                    <a:lnTo>
                      <a:pt x="450" y="781"/>
                    </a:lnTo>
                    <a:lnTo>
                      <a:pt x="450" y="780"/>
                    </a:lnTo>
                    <a:lnTo>
                      <a:pt x="450" y="780"/>
                    </a:lnTo>
                    <a:lnTo>
                      <a:pt x="450" y="780"/>
                    </a:lnTo>
                    <a:lnTo>
                      <a:pt x="450" y="781"/>
                    </a:lnTo>
                    <a:lnTo>
                      <a:pt x="450" y="781"/>
                    </a:lnTo>
                    <a:lnTo>
                      <a:pt x="450" y="781"/>
                    </a:lnTo>
                    <a:lnTo>
                      <a:pt x="450" y="781"/>
                    </a:lnTo>
                    <a:lnTo>
                      <a:pt x="449" y="781"/>
                    </a:lnTo>
                    <a:lnTo>
                      <a:pt x="449" y="780"/>
                    </a:lnTo>
                    <a:lnTo>
                      <a:pt x="449" y="780"/>
                    </a:lnTo>
                    <a:lnTo>
                      <a:pt x="449" y="781"/>
                    </a:lnTo>
                    <a:lnTo>
                      <a:pt x="449" y="781"/>
                    </a:lnTo>
                    <a:lnTo>
                      <a:pt x="448" y="781"/>
                    </a:lnTo>
                    <a:lnTo>
                      <a:pt x="448" y="782"/>
                    </a:lnTo>
                    <a:lnTo>
                      <a:pt x="448" y="781"/>
                    </a:lnTo>
                    <a:lnTo>
                      <a:pt x="448" y="781"/>
                    </a:lnTo>
                    <a:lnTo>
                      <a:pt x="448" y="781"/>
                    </a:lnTo>
                    <a:lnTo>
                      <a:pt x="448" y="780"/>
                    </a:lnTo>
                    <a:lnTo>
                      <a:pt x="447" y="781"/>
                    </a:lnTo>
                    <a:lnTo>
                      <a:pt x="447" y="781"/>
                    </a:lnTo>
                    <a:lnTo>
                      <a:pt x="447" y="781"/>
                    </a:lnTo>
                    <a:lnTo>
                      <a:pt x="447" y="781"/>
                    </a:lnTo>
                    <a:lnTo>
                      <a:pt x="447" y="781"/>
                    </a:lnTo>
                    <a:lnTo>
                      <a:pt x="446" y="780"/>
                    </a:lnTo>
                    <a:lnTo>
                      <a:pt x="446" y="780"/>
                    </a:lnTo>
                    <a:lnTo>
                      <a:pt x="445" y="780"/>
                    </a:lnTo>
                    <a:lnTo>
                      <a:pt x="445" y="780"/>
                    </a:lnTo>
                    <a:lnTo>
                      <a:pt x="445" y="780"/>
                    </a:lnTo>
                    <a:lnTo>
                      <a:pt x="444" y="779"/>
                    </a:lnTo>
                    <a:lnTo>
                      <a:pt x="444" y="779"/>
                    </a:lnTo>
                    <a:lnTo>
                      <a:pt x="443" y="779"/>
                    </a:lnTo>
                    <a:lnTo>
                      <a:pt x="443" y="780"/>
                    </a:lnTo>
                    <a:lnTo>
                      <a:pt x="443" y="780"/>
                    </a:lnTo>
                    <a:lnTo>
                      <a:pt x="443" y="779"/>
                    </a:lnTo>
                    <a:lnTo>
                      <a:pt x="442" y="779"/>
                    </a:lnTo>
                    <a:lnTo>
                      <a:pt x="442" y="779"/>
                    </a:lnTo>
                    <a:lnTo>
                      <a:pt x="442" y="780"/>
                    </a:lnTo>
                    <a:lnTo>
                      <a:pt x="442" y="779"/>
                    </a:lnTo>
                    <a:lnTo>
                      <a:pt x="442" y="779"/>
                    </a:lnTo>
                    <a:lnTo>
                      <a:pt x="441" y="778"/>
                    </a:lnTo>
                    <a:lnTo>
                      <a:pt x="441" y="778"/>
                    </a:lnTo>
                    <a:lnTo>
                      <a:pt x="441" y="778"/>
                    </a:lnTo>
                    <a:lnTo>
                      <a:pt x="441" y="777"/>
                    </a:lnTo>
                    <a:lnTo>
                      <a:pt x="441" y="777"/>
                    </a:lnTo>
                    <a:lnTo>
                      <a:pt x="440" y="777"/>
                    </a:lnTo>
                    <a:lnTo>
                      <a:pt x="440" y="777"/>
                    </a:lnTo>
                    <a:lnTo>
                      <a:pt x="439" y="777"/>
                    </a:lnTo>
                    <a:lnTo>
                      <a:pt x="439" y="778"/>
                    </a:lnTo>
                    <a:lnTo>
                      <a:pt x="439" y="777"/>
                    </a:lnTo>
                    <a:lnTo>
                      <a:pt x="439" y="777"/>
                    </a:lnTo>
                    <a:lnTo>
                      <a:pt x="439" y="777"/>
                    </a:lnTo>
                    <a:lnTo>
                      <a:pt x="439" y="776"/>
                    </a:lnTo>
                    <a:lnTo>
                      <a:pt x="438" y="776"/>
                    </a:lnTo>
                    <a:lnTo>
                      <a:pt x="438" y="777"/>
                    </a:lnTo>
                    <a:lnTo>
                      <a:pt x="438" y="777"/>
                    </a:lnTo>
                    <a:lnTo>
                      <a:pt x="438" y="777"/>
                    </a:lnTo>
                    <a:lnTo>
                      <a:pt x="438" y="777"/>
                    </a:lnTo>
                    <a:lnTo>
                      <a:pt x="437" y="777"/>
                    </a:lnTo>
                    <a:lnTo>
                      <a:pt x="437" y="776"/>
                    </a:lnTo>
                    <a:lnTo>
                      <a:pt x="437" y="775"/>
                    </a:lnTo>
                    <a:lnTo>
                      <a:pt x="437" y="776"/>
                    </a:lnTo>
                    <a:lnTo>
                      <a:pt x="436" y="775"/>
                    </a:lnTo>
                    <a:lnTo>
                      <a:pt x="436" y="775"/>
                    </a:lnTo>
                    <a:lnTo>
                      <a:pt x="436" y="775"/>
                    </a:lnTo>
                    <a:lnTo>
                      <a:pt x="435" y="775"/>
                    </a:lnTo>
                    <a:lnTo>
                      <a:pt x="435" y="775"/>
                    </a:lnTo>
                    <a:lnTo>
                      <a:pt x="435" y="775"/>
                    </a:lnTo>
                    <a:lnTo>
                      <a:pt x="435" y="775"/>
                    </a:lnTo>
                    <a:lnTo>
                      <a:pt x="435" y="775"/>
                    </a:lnTo>
                    <a:lnTo>
                      <a:pt x="435" y="776"/>
                    </a:lnTo>
                    <a:lnTo>
                      <a:pt x="435" y="776"/>
                    </a:lnTo>
                    <a:lnTo>
                      <a:pt x="434" y="775"/>
                    </a:lnTo>
                    <a:lnTo>
                      <a:pt x="434" y="775"/>
                    </a:lnTo>
                    <a:lnTo>
                      <a:pt x="435" y="775"/>
                    </a:lnTo>
                    <a:lnTo>
                      <a:pt x="434" y="775"/>
                    </a:lnTo>
                    <a:lnTo>
                      <a:pt x="434" y="775"/>
                    </a:lnTo>
                    <a:lnTo>
                      <a:pt x="434" y="775"/>
                    </a:lnTo>
                    <a:lnTo>
                      <a:pt x="434" y="775"/>
                    </a:lnTo>
                    <a:lnTo>
                      <a:pt x="434" y="775"/>
                    </a:lnTo>
                    <a:lnTo>
                      <a:pt x="434" y="775"/>
                    </a:lnTo>
                    <a:lnTo>
                      <a:pt x="434" y="775"/>
                    </a:lnTo>
                    <a:lnTo>
                      <a:pt x="435" y="774"/>
                    </a:lnTo>
                    <a:lnTo>
                      <a:pt x="435" y="774"/>
                    </a:lnTo>
                    <a:lnTo>
                      <a:pt x="435" y="774"/>
                    </a:lnTo>
                    <a:lnTo>
                      <a:pt x="434" y="774"/>
                    </a:lnTo>
                    <a:lnTo>
                      <a:pt x="433" y="774"/>
                    </a:lnTo>
                    <a:lnTo>
                      <a:pt x="432" y="774"/>
                    </a:lnTo>
                    <a:lnTo>
                      <a:pt x="432" y="774"/>
                    </a:lnTo>
                    <a:lnTo>
                      <a:pt x="432" y="774"/>
                    </a:lnTo>
                    <a:lnTo>
                      <a:pt x="432" y="774"/>
                    </a:lnTo>
                    <a:lnTo>
                      <a:pt x="432" y="774"/>
                    </a:lnTo>
                    <a:lnTo>
                      <a:pt x="431" y="774"/>
                    </a:lnTo>
                    <a:lnTo>
                      <a:pt x="431" y="775"/>
                    </a:lnTo>
                    <a:lnTo>
                      <a:pt x="431" y="775"/>
                    </a:lnTo>
                    <a:lnTo>
                      <a:pt x="431" y="775"/>
                    </a:lnTo>
                    <a:lnTo>
                      <a:pt x="430" y="775"/>
                    </a:lnTo>
                    <a:lnTo>
                      <a:pt x="430" y="775"/>
                    </a:lnTo>
                    <a:lnTo>
                      <a:pt x="430" y="774"/>
                    </a:lnTo>
                    <a:lnTo>
                      <a:pt x="430" y="773"/>
                    </a:lnTo>
                    <a:lnTo>
                      <a:pt x="430" y="773"/>
                    </a:lnTo>
                    <a:lnTo>
                      <a:pt x="430" y="773"/>
                    </a:lnTo>
                    <a:lnTo>
                      <a:pt x="430" y="773"/>
                    </a:lnTo>
                    <a:lnTo>
                      <a:pt x="429" y="773"/>
                    </a:lnTo>
                    <a:lnTo>
                      <a:pt x="429" y="773"/>
                    </a:lnTo>
                    <a:lnTo>
                      <a:pt x="428" y="773"/>
                    </a:lnTo>
                    <a:lnTo>
                      <a:pt x="428" y="773"/>
                    </a:lnTo>
                    <a:lnTo>
                      <a:pt x="428" y="773"/>
                    </a:lnTo>
                    <a:lnTo>
                      <a:pt x="428" y="773"/>
                    </a:lnTo>
                    <a:lnTo>
                      <a:pt x="427" y="773"/>
                    </a:lnTo>
                    <a:lnTo>
                      <a:pt x="427" y="773"/>
                    </a:lnTo>
                    <a:lnTo>
                      <a:pt x="427" y="774"/>
                    </a:lnTo>
                    <a:lnTo>
                      <a:pt x="427" y="773"/>
                    </a:lnTo>
                    <a:lnTo>
                      <a:pt x="427" y="773"/>
                    </a:lnTo>
                    <a:lnTo>
                      <a:pt x="427" y="773"/>
                    </a:lnTo>
                    <a:lnTo>
                      <a:pt x="427" y="772"/>
                    </a:lnTo>
                    <a:lnTo>
                      <a:pt x="427" y="772"/>
                    </a:lnTo>
                    <a:lnTo>
                      <a:pt x="427" y="772"/>
                    </a:lnTo>
                    <a:lnTo>
                      <a:pt x="427" y="772"/>
                    </a:lnTo>
                    <a:lnTo>
                      <a:pt x="426" y="773"/>
                    </a:lnTo>
                    <a:lnTo>
                      <a:pt x="426" y="772"/>
                    </a:lnTo>
                    <a:lnTo>
                      <a:pt x="426" y="772"/>
                    </a:lnTo>
                    <a:lnTo>
                      <a:pt x="426" y="772"/>
                    </a:lnTo>
                    <a:lnTo>
                      <a:pt x="426" y="772"/>
                    </a:lnTo>
                    <a:lnTo>
                      <a:pt x="425" y="772"/>
                    </a:lnTo>
                    <a:lnTo>
                      <a:pt x="425" y="772"/>
                    </a:lnTo>
                    <a:lnTo>
                      <a:pt x="425" y="771"/>
                    </a:lnTo>
                    <a:lnTo>
                      <a:pt x="425" y="770"/>
                    </a:lnTo>
                    <a:lnTo>
                      <a:pt x="426" y="770"/>
                    </a:lnTo>
                    <a:lnTo>
                      <a:pt x="426" y="770"/>
                    </a:lnTo>
                    <a:lnTo>
                      <a:pt x="425" y="770"/>
                    </a:lnTo>
                    <a:lnTo>
                      <a:pt x="425" y="770"/>
                    </a:lnTo>
                    <a:lnTo>
                      <a:pt x="425" y="770"/>
                    </a:lnTo>
                    <a:lnTo>
                      <a:pt x="425" y="770"/>
                    </a:lnTo>
                    <a:lnTo>
                      <a:pt x="425" y="770"/>
                    </a:lnTo>
                    <a:lnTo>
                      <a:pt x="425" y="770"/>
                    </a:lnTo>
                    <a:lnTo>
                      <a:pt x="425" y="770"/>
                    </a:lnTo>
                    <a:lnTo>
                      <a:pt x="426" y="770"/>
                    </a:lnTo>
                    <a:lnTo>
                      <a:pt x="426" y="769"/>
                    </a:lnTo>
                    <a:lnTo>
                      <a:pt x="425" y="769"/>
                    </a:lnTo>
                    <a:lnTo>
                      <a:pt x="425" y="768"/>
                    </a:lnTo>
                    <a:lnTo>
                      <a:pt x="424" y="768"/>
                    </a:lnTo>
                    <a:lnTo>
                      <a:pt x="424" y="768"/>
                    </a:lnTo>
                    <a:lnTo>
                      <a:pt x="424" y="767"/>
                    </a:lnTo>
                    <a:lnTo>
                      <a:pt x="423" y="767"/>
                    </a:lnTo>
                    <a:lnTo>
                      <a:pt x="423" y="767"/>
                    </a:lnTo>
                    <a:lnTo>
                      <a:pt x="423" y="767"/>
                    </a:lnTo>
                    <a:lnTo>
                      <a:pt x="423" y="767"/>
                    </a:lnTo>
                    <a:lnTo>
                      <a:pt x="423" y="767"/>
                    </a:lnTo>
                    <a:lnTo>
                      <a:pt x="423" y="767"/>
                    </a:lnTo>
                    <a:lnTo>
                      <a:pt x="423" y="768"/>
                    </a:lnTo>
                    <a:lnTo>
                      <a:pt x="422" y="768"/>
                    </a:lnTo>
                    <a:lnTo>
                      <a:pt x="422" y="768"/>
                    </a:lnTo>
                    <a:lnTo>
                      <a:pt x="422" y="767"/>
                    </a:lnTo>
                    <a:lnTo>
                      <a:pt x="422" y="767"/>
                    </a:lnTo>
                    <a:lnTo>
                      <a:pt x="422" y="767"/>
                    </a:lnTo>
                    <a:lnTo>
                      <a:pt x="421" y="767"/>
                    </a:lnTo>
                    <a:lnTo>
                      <a:pt x="421" y="767"/>
                    </a:lnTo>
                    <a:lnTo>
                      <a:pt x="421" y="767"/>
                    </a:lnTo>
                    <a:lnTo>
                      <a:pt x="421" y="767"/>
                    </a:lnTo>
                    <a:lnTo>
                      <a:pt x="421" y="767"/>
                    </a:lnTo>
                    <a:lnTo>
                      <a:pt x="420" y="767"/>
                    </a:lnTo>
                    <a:lnTo>
                      <a:pt x="420" y="767"/>
                    </a:lnTo>
                    <a:lnTo>
                      <a:pt x="419" y="767"/>
                    </a:lnTo>
                    <a:lnTo>
                      <a:pt x="419" y="767"/>
                    </a:lnTo>
                    <a:lnTo>
                      <a:pt x="418" y="766"/>
                    </a:lnTo>
                    <a:lnTo>
                      <a:pt x="418" y="766"/>
                    </a:lnTo>
                    <a:lnTo>
                      <a:pt x="418" y="766"/>
                    </a:lnTo>
                    <a:lnTo>
                      <a:pt x="418" y="767"/>
                    </a:lnTo>
                    <a:lnTo>
                      <a:pt x="417" y="767"/>
                    </a:lnTo>
                    <a:lnTo>
                      <a:pt x="417" y="767"/>
                    </a:lnTo>
                    <a:lnTo>
                      <a:pt x="417" y="767"/>
                    </a:lnTo>
                    <a:lnTo>
                      <a:pt x="417" y="767"/>
                    </a:lnTo>
                    <a:lnTo>
                      <a:pt x="417" y="767"/>
                    </a:lnTo>
                    <a:lnTo>
                      <a:pt x="416" y="767"/>
                    </a:lnTo>
                    <a:lnTo>
                      <a:pt x="416" y="767"/>
                    </a:lnTo>
                    <a:lnTo>
                      <a:pt x="416" y="767"/>
                    </a:lnTo>
                    <a:lnTo>
                      <a:pt x="416" y="767"/>
                    </a:lnTo>
                    <a:lnTo>
                      <a:pt x="416" y="767"/>
                    </a:lnTo>
                    <a:lnTo>
                      <a:pt x="416" y="768"/>
                    </a:lnTo>
                    <a:lnTo>
                      <a:pt x="416" y="768"/>
                    </a:lnTo>
                    <a:lnTo>
                      <a:pt x="415" y="768"/>
                    </a:lnTo>
                    <a:lnTo>
                      <a:pt x="415" y="767"/>
                    </a:lnTo>
                    <a:lnTo>
                      <a:pt x="415" y="768"/>
                    </a:lnTo>
                    <a:lnTo>
                      <a:pt x="415" y="768"/>
                    </a:lnTo>
                    <a:lnTo>
                      <a:pt x="415" y="768"/>
                    </a:lnTo>
                    <a:lnTo>
                      <a:pt x="414" y="768"/>
                    </a:lnTo>
                    <a:lnTo>
                      <a:pt x="414" y="768"/>
                    </a:lnTo>
                    <a:lnTo>
                      <a:pt x="414" y="768"/>
                    </a:lnTo>
                    <a:lnTo>
                      <a:pt x="413" y="768"/>
                    </a:lnTo>
                    <a:lnTo>
                      <a:pt x="413" y="768"/>
                    </a:lnTo>
                    <a:lnTo>
                      <a:pt x="413" y="768"/>
                    </a:lnTo>
                    <a:lnTo>
                      <a:pt x="413" y="768"/>
                    </a:lnTo>
                    <a:lnTo>
                      <a:pt x="413" y="768"/>
                    </a:lnTo>
                    <a:lnTo>
                      <a:pt x="412" y="768"/>
                    </a:lnTo>
                    <a:lnTo>
                      <a:pt x="413" y="768"/>
                    </a:lnTo>
                    <a:lnTo>
                      <a:pt x="412" y="769"/>
                    </a:lnTo>
                    <a:lnTo>
                      <a:pt x="412" y="770"/>
                    </a:lnTo>
                    <a:lnTo>
                      <a:pt x="412" y="770"/>
                    </a:lnTo>
                    <a:lnTo>
                      <a:pt x="411" y="769"/>
                    </a:lnTo>
                    <a:lnTo>
                      <a:pt x="411" y="769"/>
                    </a:lnTo>
                    <a:lnTo>
                      <a:pt x="411" y="770"/>
                    </a:lnTo>
                    <a:lnTo>
                      <a:pt x="410" y="769"/>
                    </a:lnTo>
                    <a:lnTo>
                      <a:pt x="410" y="770"/>
                    </a:lnTo>
                    <a:lnTo>
                      <a:pt x="410" y="770"/>
                    </a:lnTo>
                    <a:lnTo>
                      <a:pt x="410" y="770"/>
                    </a:lnTo>
                    <a:lnTo>
                      <a:pt x="411" y="770"/>
                    </a:lnTo>
                    <a:lnTo>
                      <a:pt x="411" y="771"/>
                    </a:lnTo>
                    <a:lnTo>
                      <a:pt x="410" y="771"/>
                    </a:lnTo>
                    <a:lnTo>
                      <a:pt x="410" y="770"/>
                    </a:lnTo>
                    <a:lnTo>
                      <a:pt x="410" y="770"/>
                    </a:lnTo>
                    <a:lnTo>
                      <a:pt x="410" y="771"/>
                    </a:lnTo>
                    <a:lnTo>
                      <a:pt x="410" y="771"/>
                    </a:lnTo>
                    <a:lnTo>
                      <a:pt x="409" y="771"/>
                    </a:lnTo>
                    <a:lnTo>
                      <a:pt x="409" y="771"/>
                    </a:lnTo>
                    <a:lnTo>
                      <a:pt x="409" y="770"/>
                    </a:lnTo>
                    <a:lnTo>
                      <a:pt x="408" y="770"/>
                    </a:lnTo>
                    <a:lnTo>
                      <a:pt x="408" y="770"/>
                    </a:lnTo>
                    <a:lnTo>
                      <a:pt x="408" y="770"/>
                    </a:lnTo>
                    <a:lnTo>
                      <a:pt x="407" y="770"/>
                    </a:lnTo>
                    <a:lnTo>
                      <a:pt x="407" y="771"/>
                    </a:lnTo>
                    <a:lnTo>
                      <a:pt x="407" y="771"/>
                    </a:lnTo>
                    <a:lnTo>
                      <a:pt x="407" y="771"/>
                    </a:lnTo>
                    <a:lnTo>
                      <a:pt x="407" y="771"/>
                    </a:lnTo>
                    <a:lnTo>
                      <a:pt x="407" y="771"/>
                    </a:lnTo>
                    <a:lnTo>
                      <a:pt x="407" y="772"/>
                    </a:lnTo>
                    <a:lnTo>
                      <a:pt x="407" y="772"/>
                    </a:lnTo>
                    <a:lnTo>
                      <a:pt x="407" y="772"/>
                    </a:lnTo>
                    <a:lnTo>
                      <a:pt x="406" y="772"/>
                    </a:lnTo>
                    <a:lnTo>
                      <a:pt x="406" y="772"/>
                    </a:lnTo>
                    <a:lnTo>
                      <a:pt x="406" y="772"/>
                    </a:lnTo>
                    <a:lnTo>
                      <a:pt x="406" y="772"/>
                    </a:lnTo>
                    <a:lnTo>
                      <a:pt x="405" y="772"/>
                    </a:lnTo>
                    <a:lnTo>
                      <a:pt x="405" y="772"/>
                    </a:lnTo>
                    <a:lnTo>
                      <a:pt x="405" y="772"/>
                    </a:lnTo>
                    <a:lnTo>
                      <a:pt x="405" y="773"/>
                    </a:lnTo>
                    <a:lnTo>
                      <a:pt x="405" y="773"/>
                    </a:lnTo>
                    <a:lnTo>
                      <a:pt x="405" y="774"/>
                    </a:lnTo>
                    <a:lnTo>
                      <a:pt x="405" y="774"/>
                    </a:lnTo>
                    <a:lnTo>
                      <a:pt x="405" y="774"/>
                    </a:lnTo>
                    <a:lnTo>
                      <a:pt x="404" y="774"/>
                    </a:lnTo>
                    <a:lnTo>
                      <a:pt x="404" y="775"/>
                    </a:lnTo>
                    <a:lnTo>
                      <a:pt x="404" y="775"/>
                    </a:lnTo>
                    <a:lnTo>
                      <a:pt x="403" y="774"/>
                    </a:lnTo>
                    <a:lnTo>
                      <a:pt x="403" y="774"/>
                    </a:lnTo>
                    <a:lnTo>
                      <a:pt x="403" y="774"/>
                    </a:lnTo>
                    <a:lnTo>
                      <a:pt x="402" y="774"/>
                    </a:lnTo>
                    <a:lnTo>
                      <a:pt x="402" y="774"/>
                    </a:lnTo>
                    <a:lnTo>
                      <a:pt x="402" y="775"/>
                    </a:lnTo>
                    <a:lnTo>
                      <a:pt x="402" y="775"/>
                    </a:lnTo>
                    <a:lnTo>
                      <a:pt x="401" y="775"/>
                    </a:lnTo>
                    <a:lnTo>
                      <a:pt x="401" y="775"/>
                    </a:lnTo>
                    <a:lnTo>
                      <a:pt x="401" y="775"/>
                    </a:lnTo>
                    <a:lnTo>
                      <a:pt x="401" y="775"/>
                    </a:lnTo>
                    <a:lnTo>
                      <a:pt x="401" y="775"/>
                    </a:lnTo>
                    <a:lnTo>
                      <a:pt x="400" y="775"/>
                    </a:lnTo>
                    <a:lnTo>
                      <a:pt x="400" y="775"/>
                    </a:lnTo>
                    <a:lnTo>
                      <a:pt x="400" y="775"/>
                    </a:lnTo>
                    <a:lnTo>
                      <a:pt x="400" y="774"/>
                    </a:lnTo>
                    <a:lnTo>
                      <a:pt x="400" y="774"/>
                    </a:lnTo>
                    <a:lnTo>
                      <a:pt x="400" y="774"/>
                    </a:lnTo>
                    <a:lnTo>
                      <a:pt x="400" y="774"/>
                    </a:lnTo>
                    <a:lnTo>
                      <a:pt x="400" y="774"/>
                    </a:lnTo>
                    <a:lnTo>
                      <a:pt x="400" y="774"/>
                    </a:lnTo>
                    <a:lnTo>
                      <a:pt x="399" y="774"/>
                    </a:lnTo>
                    <a:lnTo>
                      <a:pt x="399" y="774"/>
                    </a:lnTo>
                    <a:lnTo>
                      <a:pt x="399" y="775"/>
                    </a:lnTo>
                    <a:lnTo>
                      <a:pt x="399" y="775"/>
                    </a:lnTo>
                    <a:lnTo>
                      <a:pt x="399" y="775"/>
                    </a:lnTo>
                    <a:lnTo>
                      <a:pt x="398" y="775"/>
                    </a:lnTo>
                    <a:lnTo>
                      <a:pt x="398" y="775"/>
                    </a:lnTo>
                    <a:lnTo>
                      <a:pt x="397" y="775"/>
                    </a:lnTo>
                    <a:lnTo>
                      <a:pt x="397" y="776"/>
                    </a:lnTo>
                    <a:lnTo>
                      <a:pt x="397" y="776"/>
                    </a:lnTo>
                    <a:lnTo>
                      <a:pt x="397" y="777"/>
                    </a:lnTo>
                    <a:lnTo>
                      <a:pt x="396" y="777"/>
                    </a:lnTo>
                    <a:lnTo>
                      <a:pt x="396" y="777"/>
                    </a:lnTo>
                    <a:lnTo>
                      <a:pt x="396" y="777"/>
                    </a:lnTo>
                    <a:lnTo>
                      <a:pt x="395" y="777"/>
                    </a:lnTo>
                    <a:lnTo>
                      <a:pt x="395" y="777"/>
                    </a:lnTo>
                    <a:lnTo>
                      <a:pt x="395" y="777"/>
                    </a:lnTo>
                    <a:lnTo>
                      <a:pt x="395" y="777"/>
                    </a:lnTo>
                    <a:lnTo>
                      <a:pt x="394" y="777"/>
                    </a:lnTo>
                    <a:lnTo>
                      <a:pt x="394" y="777"/>
                    </a:lnTo>
                    <a:lnTo>
                      <a:pt x="394" y="777"/>
                    </a:lnTo>
                    <a:lnTo>
                      <a:pt x="393" y="778"/>
                    </a:lnTo>
                    <a:lnTo>
                      <a:pt x="393" y="778"/>
                    </a:lnTo>
                    <a:lnTo>
                      <a:pt x="393" y="779"/>
                    </a:lnTo>
                    <a:lnTo>
                      <a:pt x="393" y="778"/>
                    </a:lnTo>
                    <a:lnTo>
                      <a:pt x="392" y="778"/>
                    </a:lnTo>
                    <a:lnTo>
                      <a:pt x="392" y="777"/>
                    </a:lnTo>
                    <a:lnTo>
                      <a:pt x="392" y="777"/>
                    </a:lnTo>
                    <a:lnTo>
                      <a:pt x="392" y="777"/>
                    </a:lnTo>
                    <a:lnTo>
                      <a:pt x="392" y="777"/>
                    </a:lnTo>
                    <a:lnTo>
                      <a:pt x="391" y="777"/>
                    </a:lnTo>
                    <a:lnTo>
                      <a:pt x="391" y="777"/>
                    </a:lnTo>
                    <a:lnTo>
                      <a:pt x="391" y="777"/>
                    </a:lnTo>
                    <a:lnTo>
                      <a:pt x="391" y="776"/>
                    </a:lnTo>
                    <a:lnTo>
                      <a:pt x="391" y="776"/>
                    </a:lnTo>
                    <a:lnTo>
                      <a:pt x="391" y="776"/>
                    </a:lnTo>
                    <a:lnTo>
                      <a:pt x="391" y="777"/>
                    </a:lnTo>
                    <a:lnTo>
                      <a:pt x="391" y="777"/>
                    </a:lnTo>
                    <a:lnTo>
                      <a:pt x="390" y="776"/>
                    </a:lnTo>
                    <a:lnTo>
                      <a:pt x="390" y="776"/>
                    </a:lnTo>
                    <a:lnTo>
                      <a:pt x="389" y="776"/>
                    </a:lnTo>
                    <a:lnTo>
                      <a:pt x="389" y="776"/>
                    </a:lnTo>
                    <a:lnTo>
                      <a:pt x="389" y="776"/>
                    </a:lnTo>
                    <a:lnTo>
                      <a:pt x="389" y="775"/>
                    </a:lnTo>
                    <a:lnTo>
                      <a:pt x="389" y="775"/>
                    </a:lnTo>
                    <a:lnTo>
                      <a:pt x="388" y="775"/>
                    </a:lnTo>
                    <a:lnTo>
                      <a:pt x="388" y="776"/>
                    </a:lnTo>
                    <a:lnTo>
                      <a:pt x="388" y="775"/>
                    </a:lnTo>
                    <a:lnTo>
                      <a:pt x="388" y="776"/>
                    </a:lnTo>
                    <a:lnTo>
                      <a:pt x="388" y="776"/>
                    </a:lnTo>
                    <a:lnTo>
                      <a:pt x="388" y="776"/>
                    </a:lnTo>
                    <a:lnTo>
                      <a:pt x="388" y="777"/>
                    </a:lnTo>
                    <a:lnTo>
                      <a:pt x="388" y="777"/>
                    </a:lnTo>
                    <a:lnTo>
                      <a:pt x="387" y="777"/>
                    </a:lnTo>
                    <a:lnTo>
                      <a:pt x="387" y="777"/>
                    </a:lnTo>
                    <a:lnTo>
                      <a:pt x="387" y="777"/>
                    </a:lnTo>
                    <a:lnTo>
                      <a:pt x="387" y="778"/>
                    </a:lnTo>
                    <a:lnTo>
                      <a:pt x="387" y="777"/>
                    </a:lnTo>
                    <a:lnTo>
                      <a:pt x="386" y="777"/>
                    </a:lnTo>
                    <a:lnTo>
                      <a:pt x="386" y="777"/>
                    </a:lnTo>
                    <a:lnTo>
                      <a:pt x="386" y="777"/>
                    </a:lnTo>
                    <a:lnTo>
                      <a:pt x="386" y="777"/>
                    </a:lnTo>
                    <a:lnTo>
                      <a:pt x="385" y="777"/>
                    </a:lnTo>
                    <a:lnTo>
                      <a:pt x="385" y="778"/>
                    </a:lnTo>
                    <a:lnTo>
                      <a:pt x="385" y="778"/>
                    </a:lnTo>
                    <a:lnTo>
                      <a:pt x="384" y="777"/>
                    </a:lnTo>
                    <a:lnTo>
                      <a:pt x="383" y="777"/>
                    </a:lnTo>
                    <a:lnTo>
                      <a:pt x="383" y="777"/>
                    </a:lnTo>
                    <a:lnTo>
                      <a:pt x="383" y="777"/>
                    </a:lnTo>
                    <a:lnTo>
                      <a:pt x="383" y="778"/>
                    </a:lnTo>
                    <a:lnTo>
                      <a:pt x="383" y="778"/>
                    </a:lnTo>
                    <a:lnTo>
                      <a:pt x="383" y="778"/>
                    </a:lnTo>
                    <a:lnTo>
                      <a:pt x="382" y="778"/>
                    </a:lnTo>
                    <a:lnTo>
                      <a:pt x="381" y="778"/>
                    </a:lnTo>
                    <a:lnTo>
                      <a:pt x="381" y="778"/>
                    </a:lnTo>
                    <a:lnTo>
                      <a:pt x="380" y="778"/>
                    </a:lnTo>
                    <a:lnTo>
                      <a:pt x="380" y="778"/>
                    </a:lnTo>
                    <a:lnTo>
                      <a:pt x="380" y="778"/>
                    </a:lnTo>
                    <a:lnTo>
                      <a:pt x="380" y="777"/>
                    </a:lnTo>
                    <a:lnTo>
                      <a:pt x="379" y="777"/>
                    </a:lnTo>
                    <a:lnTo>
                      <a:pt x="379" y="778"/>
                    </a:lnTo>
                    <a:lnTo>
                      <a:pt x="379" y="778"/>
                    </a:lnTo>
                    <a:lnTo>
                      <a:pt x="379" y="778"/>
                    </a:lnTo>
                    <a:lnTo>
                      <a:pt x="378" y="778"/>
                    </a:lnTo>
                    <a:lnTo>
                      <a:pt x="378" y="777"/>
                    </a:lnTo>
                    <a:lnTo>
                      <a:pt x="378" y="777"/>
                    </a:lnTo>
                    <a:lnTo>
                      <a:pt x="378" y="777"/>
                    </a:lnTo>
                    <a:lnTo>
                      <a:pt x="378" y="777"/>
                    </a:lnTo>
                    <a:lnTo>
                      <a:pt x="378" y="778"/>
                    </a:lnTo>
                    <a:lnTo>
                      <a:pt x="378" y="778"/>
                    </a:lnTo>
                    <a:lnTo>
                      <a:pt x="378" y="778"/>
                    </a:lnTo>
                    <a:lnTo>
                      <a:pt x="378" y="779"/>
                    </a:lnTo>
                    <a:lnTo>
                      <a:pt x="378" y="779"/>
                    </a:lnTo>
                    <a:lnTo>
                      <a:pt x="378" y="779"/>
                    </a:lnTo>
                    <a:lnTo>
                      <a:pt x="378" y="778"/>
                    </a:lnTo>
                    <a:lnTo>
                      <a:pt x="377" y="778"/>
                    </a:lnTo>
                    <a:lnTo>
                      <a:pt x="377" y="777"/>
                    </a:lnTo>
                    <a:lnTo>
                      <a:pt x="377" y="777"/>
                    </a:lnTo>
                    <a:lnTo>
                      <a:pt x="377" y="777"/>
                    </a:lnTo>
                    <a:lnTo>
                      <a:pt x="376" y="778"/>
                    </a:lnTo>
                    <a:lnTo>
                      <a:pt x="377" y="778"/>
                    </a:lnTo>
                    <a:lnTo>
                      <a:pt x="377" y="778"/>
                    </a:lnTo>
                    <a:lnTo>
                      <a:pt x="377" y="779"/>
                    </a:lnTo>
                    <a:lnTo>
                      <a:pt x="376" y="779"/>
                    </a:lnTo>
                    <a:lnTo>
                      <a:pt x="376" y="778"/>
                    </a:lnTo>
                    <a:lnTo>
                      <a:pt x="376" y="778"/>
                    </a:lnTo>
                    <a:lnTo>
                      <a:pt x="375" y="777"/>
                    </a:lnTo>
                    <a:lnTo>
                      <a:pt x="374" y="778"/>
                    </a:lnTo>
                    <a:lnTo>
                      <a:pt x="374" y="778"/>
                    </a:lnTo>
                    <a:lnTo>
                      <a:pt x="374" y="777"/>
                    </a:lnTo>
                    <a:lnTo>
                      <a:pt x="374" y="777"/>
                    </a:lnTo>
                    <a:lnTo>
                      <a:pt x="374" y="777"/>
                    </a:lnTo>
                    <a:lnTo>
                      <a:pt x="374" y="777"/>
                    </a:lnTo>
                    <a:lnTo>
                      <a:pt x="374" y="777"/>
                    </a:lnTo>
                    <a:lnTo>
                      <a:pt x="373" y="777"/>
                    </a:lnTo>
                    <a:lnTo>
                      <a:pt x="373" y="777"/>
                    </a:lnTo>
                    <a:lnTo>
                      <a:pt x="373" y="777"/>
                    </a:lnTo>
                    <a:lnTo>
                      <a:pt x="373" y="777"/>
                    </a:lnTo>
                    <a:lnTo>
                      <a:pt x="373" y="777"/>
                    </a:lnTo>
                    <a:lnTo>
                      <a:pt x="373" y="777"/>
                    </a:lnTo>
                    <a:lnTo>
                      <a:pt x="373" y="776"/>
                    </a:lnTo>
                    <a:lnTo>
                      <a:pt x="372" y="776"/>
                    </a:lnTo>
                    <a:lnTo>
                      <a:pt x="372" y="776"/>
                    </a:lnTo>
                    <a:lnTo>
                      <a:pt x="372" y="776"/>
                    </a:lnTo>
                    <a:lnTo>
                      <a:pt x="371" y="776"/>
                    </a:lnTo>
                    <a:lnTo>
                      <a:pt x="371" y="777"/>
                    </a:lnTo>
                    <a:lnTo>
                      <a:pt x="371" y="777"/>
                    </a:lnTo>
                    <a:lnTo>
                      <a:pt x="370" y="778"/>
                    </a:lnTo>
                    <a:lnTo>
                      <a:pt x="370" y="778"/>
                    </a:lnTo>
                    <a:lnTo>
                      <a:pt x="370" y="778"/>
                    </a:lnTo>
                    <a:lnTo>
                      <a:pt x="369" y="778"/>
                    </a:lnTo>
                    <a:lnTo>
                      <a:pt x="369" y="778"/>
                    </a:lnTo>
                    <a:lnTo>
                      <a:pt x="369" y="778"/>
                    </a:lnTo>
                    <a:lnTo>
                      <a:pt x="369" y="779"/>
                    </a:lnTo>
                    <a:lnTo>
                      <a:pt x="369" y="779"/>
                    </a:lnTo>
                    <a:lnTo>
                      <a:pt x="369" y="779"/>
                    </a:lnTo>
                    <a:lnTo>
                      <a:pt x="368" y="779"/>
                    </a:lnTo>
                    <a:lnTo>
                      <a:pt x="368" y="779"/>
                    </a:lnTo>
                    <a:lnTo>
                      <a:pt x="369" y="780"/>
                    </a:lnTo>
                    <a:lnTo>
                      <a:pt x="369" y="780"/>
                    </a:lnTo>
                    <a:lnTo>
                      <a:pt x="369" y="780"/>
                    </a:lnTo>
                    <a:lnTo>
                      <a:pt x="369" y="781"/>
                    </a:lnTo>
                    <a:lnTo>
                      <a:pt x="368" y="781"/>
                    </a:lnTo>
                    <a:lnTo>
                      <a:pt x="368" y="781"/>
                    </a:lnTo>
                    <a:lnTo>
                      <a:pt x="367" y="781"/>
                    </a:lnTo>
                    <a:lnTo>
                      <a:pt x="367" y="781"/>
                    </a:lnTo>
                    <a:lnTo>
                      <a:pt x="367" y="782"/>
                    </a:lnTo>
                    <a:lnTo>
                      <a:pt x="367" y="782"/>
                    </a:lnTo>
                    <a:lnTo>
                      <a:pt x="367" y="782"/>
                    </a:lnTo>
                    <a:lnTo>
                      <a:pt x="367" y="783"/>
                    </a:lnTo>
                    <a:lnTo>
                      <a:pt x="366" y="783"/>
                    </a:lnTo>
                    <a:lnTo>
                      <a:pt x="366" y="782"/>
                    </a:lnTo>
                    <a:lnTo>
                      <a:pt x="365" y="783"/>
                    </a:lnTo>
                    <a:lnTo>
                      <a:pt x="364" y="782"/>
                    </a:lnTo>
                    <a:lnTo>
                      <a:pt x="364" y="783"/>
                    </a:lnTo>
                    <a:lnTo>
                      <a:pt x="364" y="783"/>
                    </a:lnTo>
                    <a:lnTo>
                      <a:pt x="364" y="784"/>
                    </a:lnTo>
                    <a:lnTo>
                      <a:pt x="364" y="784"/>
                    </a:lnTo>
                    <a:lnTo>
                      <a:pt x="363" y="785"/>
                    </a:lnTo>
                    <a:lnTo>
                      <a:pt x="363" y="785"/>
                    </a:lnTo>
                    <a:lnTo>
                      <a:pt x="363" y="785"/>
                    </a:lnTo>
                    <a:lnTo>
                      <a:pt x="363" y="785"/>
                    </a:lnTo>
                    <a:lnTo>
                      <a:pt x="364" y="785"/>
                    </a:lnTo>
                    <a:lnTo>
                      <a:pt x="364" y="785"/>
                    </a:lnTo>
                    <a:lnTo>
                      <a:pt x="365" y="785"/>
                    </a:lnTo>
                    <a:lnTo>
                      <a:pt x="365" y="786"/>
                    </a:lnTo>
                    <a:lnTo>
                      <a:pt x="365" y="786"/>
                    </a:lnTo>
                    <a:lnTo>
                      <a:pt x="364" y="786"/>
                    </a:lnTo>
                    <a:lnTo>
                      <a:pt x="364" y="786"/>
                    </a:lnTo>
                    <a:lnTo>
                      <a:pt x="364" y="786"/>
                    </a:lnTo>
                    <a:lnTo>
                      <a:pt x="363" y="786"/>
                    </a:lnTo>
                    <a:lnTo>
                      <a:pt x="363" y="786"/>
                    </a:lnTo>
                    <a:lnTo>
                      <a:pt x="363" y="787"/>
                    </a:lnTo>
                    <a:lnTo>
                      <a:pt x="363" y="787"/>
                    </a:lnTo>
                    <a:lnTo>
                      <a:pt x="364" y="787"/>
                    </a:lnTo>
                    <a:lnTo>
                      <a:pt x="364" y="787"/>
                    </a:lnTo>
                    <a:lnTo>
                      <a:pt x="364" y="787"/>
                    </a:lnTo>
                    <a:lnTo>
                      <a:pt x="364" y="788"/>
                    </a:lnTo>
                    <a:lnTo>
                      <a:pt x="364" y="788"/>
                    </a:lnTo>
                    <a:lnTo>
                      <a:pt x="364" y="788"/>
                    </a:lnTo>
                    <a:lnTo>
                      <a:pt x="364" y="788"/>
                    </a:lnTo>
                    <a:lnTo>
                      <a:pt x="363" y="788"/>
                    </a:lnTo>
                    <a:lnTo>
                      <a:pt x="363" y="788"/>
                    </a:lnTo>
                    <a:lnTo>
                      <a:pt x="362" y="789"/>
                    </a:lnTo>
                    <a:lnTo>
                      <a:pt x="363" y="790"/>
                    </a:lnTo>
                    <a:lnTo>
                      <a:pt x="363" y="790"/>
                    </a:lnTo>
                    <a:lnTo>
                      <a:pt x="362" y="790"/>
                    </a:lnTo>
                    <a:lnTo>
                      <a:pt x="362" y="790"/>
                    </a:lnTo>
                    <a:lnTo>
                      <a:pt x="362" y="790"/>
                    </a:lnTo>
                    <a:lnTo>
                      <a:pt x="362" y="790"/>
                    </a:lnTo>
                    <a:lnTo>
                      <a:pt x="361" y="790"/>
                    </a:lnTo>
                    <a:lnTo>
                      <a:pt x="361" y="790"/>
                    </a:lnTo>
                    <a:lnTo>
                      <a:pt x="361" y="791"/>
                    </a:lnTo>
                    <a:lnTo>
                      <a:pt x="361" y="791"/>
                    </a:lnTo>
                    <a:lnTo>
                      <a:pt x="361" y="791"/>
                    </a:lnTo>
                    <a:lnTo>
                      <a:pt x="361" y="791"/>
                    </a:lnTo>
                    <a:lnTo>
                      <a:pt x="361" y="792"/>
                    </a:lnTo>
                    <a:lnTo>
                      <a:pt x="361" y="792"/>
                    </a:lnTo>
                    <a:lnTo>
                      <a:pt x="361" y="792"/>
                    </a:lnTo>
                    <a:lnTo>
                      <a:pt x="361" y="793"/>
                    </a:lnTo>
                    <a:lnTo>
                      <a:pt x="360" y="793"/>
                    </a:lnTo>
                    <a:lnTo>
                      <a:pt x="360" y="793"/>
                    </a:lnTo>
                    <a:lnTo>
                      <a:pt x="360" y="794"/>
                    </a:lnTo>
                    <a:lnTo>
                      <a:pt x="360" y="794"/>
                    </a:lnTo>
                    <a:lnTo>
                      <a:pt x="360" y="794"/>
                    </a:lnTo>
                    <a:lnTo>
                      <a:pt x="359" y="794"/>
                    </a:lnTo>
                    <a:lnTo>
                      <a:pt x="359" y="794"/>
                    </a:lnTo>
                    <a:lnTo>
                      <a:pt x="358" y="794"/>
                    </a:lnTo>
                    <a:lnTo>
                      <a:pt x="358" y="794"/>
                    </a:lnTo>
                    <a:lnTo>
                      <a:pt x="358" y="794"/>
                    </a:lnTo>
                    <a:lnTo>
                      <a:pt x="357" y="794"/>
                    </a:lnTo>
                    <a:lnTo>
                      <a:pt x="357" y="794"/>
                    </a:lnTo>
                    <a:lnTo>
                      <a:pt x="356" y="795"/>
                    </a:lnTo>
                    <a:lnTo>
                      <a:pt x="355" y="795"/>
                    </a:lnTo>
                    <a:lnTo>
                      <a:pt x="355" y="795"/>
                    </a:lnTo>
                    <a:lnTo>
                      <a:pt x="355" y="796"/>
                    </a:lnTo>
                    <a:lnTo>
                      <a:pt x="355" y="796"/>
                    </a:lnTo>
                    <a:lnTo>
                      <a:pt x="355" y="796"/>
                    </a:lnTo>
                    <a:lnTo>
                      <a:pt x="355" y="796"/>
                    </a:lnTo>
                    <a:lnTo>
                      <a:pt x="353" y="797"/>
                    </a:lnTo>
                    <a:lnTo>
                      <a:pt x="353" y="797"/>
                    </a:lnTo>
                    <a:lnTo>
                      <a:pt x="353" y="797"/>
                    </a:lnTo>
                    <a:lnTo>
                      <a:pt x="353" y="797"/>
                    </a:lnTo>
                    <a:lnTo>
                      <a:pt x="353" y="797"/>
                    </a:lnTo>
                    <a:lnTo>
                      <a:pt x="352" y="797"/>
                    </a:lnTo>
                    <a:lnTo>
                      <a:pt x="352" y="797"/>
                    </a:lnTo>
                    <a:lnTo>
                      <a:pt x="352" y="798"/>
                    </a:lnTo>
                    <a:lnTo>
                      <a:pt x="353" y="798"/>
                    </a:lnTo>
                    <a:lnTo>
                      <a:pt x="353" y="798"/>
                    </a:lnTo>
                    <a:lnTo>
                      <a:pt x="352" y="799"/>
                    </a:lnTo>
                    <a:lnTo>
                      <a:pt x="352" y="799"/>
                    </a:lnTo>
                    <a:lnTo>
                      <a:pt x="352" y="800"/>
                    </a:lnTo>
                    <a:lnTo>
                      <a:pt x="353" y="800"/>
                    </a:lnTo>
                    <a:lnTo>
                      <a:pt x="353" y="800"/>
                    </a:lnTo>
                    <a:lnTo>
                      <a:pt x="353" y="799"/>
                    </a:lnTo>
                    <a:lnTo>
                      <a:pt x="354" y="799"/>
                    </a:lnTo>
                    <a:lnTo>
                      <a:pt x="354" y="799"/>
                    </a:lnTo>
                    <a:lnTo>
                      <a:pt x="354" y="800"/>
                    </a:lnTo>
                    <a:lnTo>
                      <a:pt x="353" y="801"/>
                    </a:lnTo>
                    <a:lnTo>
                      <a:pt x="353" y="801"/>
                    </a:lnTo>
                    <a:lnTo>
                      <a:pt x="353" y="801"/>
                    </a:lnTo>
                    <a:lnTo>
                      <a:pt x="353" y="802"/>
                    </a:lnTo>
                    <a:lnTo>
                      <a:pt x="352" y="802"/>
                    </a:lnTo>
                    <a:lnTo>
                      <a:pt x="352" y="802"/>
                    </a:lnTo>
                    <a:lnTo>
                      <a:pt x="352" y="803"/>
                    </a:lnTo>
                    <a:lnTo>
                      <a:pt x="352" y="803"/>
                    </a:lnTo>
                    <a:lnTo>
                      <a:pt x="352" y="803"/>
                    </a:lnTo>
                    <a:lnTo>
                      <a:pt x="351" y="804"/>
                    </a:lnTo>
                    <a:lnTo>
                      <a:pt x="351" y="804"/>
                    </a:lnTo>
                    <a:lnTo>
                      <a:pt x="350" y="804"/>
                    </a:lnTo>
                    <a:lnTo>
                      <a:pt x="350" y="804"/>
                    </a:lnTo>
                    <a:lnTo>
                      <a:pt x="350" y="805"/>
                    </a:lnTo>
                    <a:lnTo>
                      <a:pt x="349" y="805"/>
                    </a:lnTo>
                    <a:lnTo>
                      <a:pt x="349" y="806"/>
                    </a:lnTo>
                    <a:lnTo>
                      <a:pt x="349" y="806"/>
                    </a:lnTo>
                    <a:lnTo>
                      <a:pt x="348" y="806"/>
                    </a:lnTo>
                    <a:lnTo>
                      <a:pt x="348" y="806"/>
                    </a:lnTo>
                    <a:lnTo>
                      <a:pt x="348" y="807"/>
                    </a:lnTo>
                    <a:lnTo>
                      <a:pt x="348" y="807"/>
                    </a:lnTo>
                    <a:lnTo>
                      <a:pt x="348" y="807"/>
                    </a:lnTo>
                    <a:lnTo>
                      <a:pt x="348" y="808"/>
                    </a:lnTo>
                    <a:lnTo>
                      <a:pt x="348" y="808"/>
                    </a:lnTo>
                    <a:lnTo>
                      <a:pt x="347" y="809"/>
                    </a:lnTo>
                    <a:lnTo>
                      <a:pt x="347" y="809"/>
                    </a:lnTo>
                    <a:lnTo>
                      <a:pt x="347" y="809"/>
                    </a:lnTo>
                    <a:lnTo>
                      <a:pt x="346" y="809"/>
                    </a:lnTo>
                    <a:lnTo>
                      <a:pt x="346" y="809"/>
                    </a:lnTo>
                    <a:lnTo>
                      <a:pt x="346" y="809"/>
                    </a:lnTo>
                    <a:lnTo>
                      <a:pt x="345" y="809"/>
                    </a:lnTo>
                    <a:lnTo>
                      <a:pt x="345" y="809"/>
                    </a:lnTo>
                    <a:lnTo>
                      <a:pt x="345" y="810"/>
                    </a:lnTo>
                    <a:lnTo>
                      <a:pt x="345" y="810"/>
                    </a:lnTo>
                    <a:lnTo>
                      <a:pt x="344" y="810"/>
                    </a:lnTo>
                    <a:lnTo>
                      <a:pt x="344" y="811"/>
                    </a:lnTo>
                    <a:lnTo>
                      <a:pt x="343" y="811"/>
                    </a:lnTo>
                    <a:lnTo>
                      <a:pt x="343" y="812"/>
                    </a:lnTo>
                    <a:lnTo>
                      <a:pt x="343" y="812"/>
                    </a:lnTo>
                    <a:lnTo>
                      <a:pt x="343" y="812"/>
                    </a:lnTo>
                    <a:lnTo>
                      <a:pt x="343" y="812"/>
                    </a:lnTo>
                    <a:lnTo>
                      <a:pt x="342" y="812"/>
                    </a:lnTo>
                    <a:lnTo>
                      <a:pt x="342" y="812"/>
                    </a:lnTo>
                    <a:lnTo>
                      <a:pt x="342" y="813"/>
                    </a:lnTo>
                    <a:lnTo>
                      <a:pt x="342" y="813"/>
                    </a:lnTo>
                    <a:lnTo>
                      <a:pt x="341" y="812"/>
                    </a:lnTo>
                    <a:lnTo>
                      <a:pt x="341" y="812"/>
                    </a:lnTo>
                    <a:lnTo>
                      <a:pt x="341" y="812"/>
                    </a:lnTo>
                    <a:lnTo>
                      <a:pt x="340" y="812"/>
                    </a:lnTo>
                    <a:lnTo>
                      <a:pt x="340" y="812"/>
                    </a:lnTo>
                    <a:lnTo>
                      <a:pt x="339" y="812"/>
                    </a:lnTo>
                    <a:lnTo>
                      <a:pt x="339" y="812"/>
                    </a:lnTo>
                    <a:lnTo>
                      <a:pt x="339" y="812"/>
                    </a:lnTo>
                    <a:lnTo>
                      <a:pt x="338" y="812"/>
                    </a:lnTo>
                    <a:lnTo>
                      <a:pt x="336" y="813"/>
                    </a:lnTo>
                    <a:lnTo>
                      <a:pt x="335" y="813"/>
                    </a:lnTo>
                    <a:lnTo>
                      <a:pt x="335" y="813"/>
                    </a:lnTo>
                    <a:lnTo>
                      <a:pt x="334" y="813"/>
                    </a:lnTo>
                    <a:lnTo>
                      <a:pt x="334" y="813"/>
                    </a:lnTo>
                    <a:lnTo>
                      <a:pt x="333" y="813"/>
                    </a:lnTo>
                    <a:lnTo>
                      <a:pt x="334" y="813"/>
                    </a:lnTo>
                    <a:lnTo>
                      <a:pt x="333" y="813"/>
                    </a:lnTo>
                    <a:lnTo>
                      <a:pt x="333" y="814"/>
                    </a:lnTo>
                    <a:lnTo>
                      <a:pt x="333" y="814"/>
                    </a:lnTo>
                    <a:lnTo>
                      <a:pt x="332" y="814"/>
                    </a:lnTo>
                    <a:lnTo>
                      <a:pt x="332" y="813"/>
                    </a:lnTo>
                    <a:lnTo>
                      <a:pt x="332" y="814"/>
                    </a:lnTo>
                    <a:lnTo>
                      <a:pt x="332" y="814"/>
                    </a:lnTo>
                    <a:lnTo>
                      <a:pt x="332" y="815"/>
                    </a:lnTo>
                    <a:lnTo>
                      <a:pt x="333" y="815"/>
                    </a:lnTo>
                    <a:lnTo>
                      <a:pt x="333" y="815"/>
                    </a:lnTo>
                    <a:lnTo>
                      <a:pt x="332" y="815"/>
                    </a:lnTo>
                    <a:lnTo>
                      <a:pt x="332" y="815"/>
                    </a:lnTo>
                    <a:lnTo>
                      <a:pt x="331" y="815"/>
                    </a:lnTo>
                    <a:lnTo>
                      <a:pt x="331" y="815"/>
                    </a:lnTo>
                    <a:lnTo>
                      <a:pt x="331" y="815"/>
                    </a:lnTo>
                    <a:lnTo>
                      <a:pt x="331" y="816"/>
                    </a:lnTo>
                    <a:lnTo>
                      <a:pt x="331" y="815"/>
                    </a:lnTo>
                    <a:lnTo>
                      <a:pt x="330" y="815"/>
                    </a:lnTo>
                    <a:lnTo>
                      <a:pt x="330" y="815"/>
                    </a:lnTo>
                    <a:lnTo>
                      <a:pt x="329" y="815"/>
                    </a:lnTo>
                    <a:lnTo>
                      <a:pt x="329" y="815"/>
                    </a:lnTo>
                    <a:lnTo>
                      <a:pt x="329" y="816"/>
                    </a:lnTo>
                    <a:lnTo>
                      <a:pt x="329" y="816"/>
                    </a:lnTo>
                    <a:lnTo>
                      <a:pt x="329" y="815"/>
                    </a:lnTo>
                    <a:lnTo>
                      <a:pt x="329" y="815"/>
                    </a:lnTo>
                    <a:lnTo>
                      <a:pt x="329" y="815"/>
                    </a:lnTo>
                    <a:lnTo>
                      <a:pt x="329" y="815"/>
                    </a:lnTo>
                    <a:lnTo>
                      <a:pt x="329" y="815"/>
                    </a:lnTo>
                    <a:lnTo>
                      <a:pt x="328" y="815"/>
                    </a:lnTo>
                    <a:lnTo>
                      <a:pt x="328" y="815"/>
                    </a:lnTo>
                    <a:lnTo>
                      <a:pt x="328" y="815"/>
                    </a:lnTo>
                    <a:lnTo>
                      <a:pt x="328" y="815"/>
                    </a:lnTo>
                    <a:lnTo>
                      <a:pt x="327" y="815"/>
                    </a:lnTo>
                    <a:lnTo>
                      <a:pt x="327" y="815"/>
                    </a:lnTo>
                    <a:lnTo>
                      <a:pt x="327" y="815"/>
                    </a:lnTo>
                    <a:lnTo>
                      <a:pt x="327" y="816"/>
                    </a:lnTo>
                    <a:lnTo>
                      <a:pt x="326" y="816"/>
                    </a:lnTo>
                    <a:lnTo>
                      <a:pt x="326" y="816"/>
                    </a:lnTo>
                    <a:lnTo>
                      <a:pt x="326" y="816"/>
                    </a:lnTo>
                    <a:lnTo>
                      <a:pt x="325" y="816"/>
                    </a:lnTo>
                    <a:lnTo>
                      <a:pt x="325" y="816"/>
                    </a:lnTo>
                    <a:lnTo>
                      <a:pt x="325" y="817"/>
                    </a:lnTo>
                    <a:lnTo>
                      <a:pt x="325" y="817"/>
                    </a:lnTo>
                    <a:lnTo>
                      <a:pt x="325" y="817"/>
                    </a:lnTo>
                    <a:lnTo>
                      <a:pt x="324" y="817"/>
                    </a:lnTo>
                    <a:lnTo>
                      <a:pt x="324" y="817"/>
                    </a:lnTo>
                    <a:lnTo>
                      <a:pt x="324" y="817"/>
                    </a:lnTo>
                    <a:lnTo>
                      <a:pt x="323" y="817"/>
                    </a:lnTo>
                    <a:lnTo>
                      <a:pt x="323" y="816"/>
                    </a:lnTo>
                    <a:lnTo>
                      <a:pt x="322" y="816"/>
                    </a:lnTo>
                    <a:lnTo>
                      <a:pt x="322" y="816"/>
                    </a:lnTo>
                    <a:lnTo>
                      <a:pt x="322" y="817"/>
                    </a:lnTo>
                    <a:lnTo>
                      <a:pt x="322" y="817"/>
                    </a:lnTo>
                    <a:lnTo>
                      <a:pt x="321" y="817"/>
                    </a:lnTo>
                    <a:lnTo>
                      <a:pt x="321" y="817"/>
                    </a:lnTo>
                    <a:lnTo>
                      <a:pt x="321" y="818"/>
                    </a:lnTo>
                    <a:lnTo>
                      <a:pt x="320" y="818"/>
                    </a:lnTo>
                    <a:lnTo>
                      <a:pt x="320" y="818"/>
                    </a:lnTo>
                    <a:lnTo>
                      <a:pt x="320" y="818"/>
                    </a:lnTo>
                    <a:lnTo>
                      <a:pt x="320" y="818"/>
                    </a:lnTo>
                    <a:lnTo>
                      <a:pt x="319" y="818"/>
                    </a:lnTo>
                    <a:lnTo>
                      <a:pt x="319" y="818"/>
                    </a:lnTo>
                    <a:lnTo>
                      <a:pt x="319" y="818"/>
                    </a:lnTo>
                    <a:lnTo>
                      <a:pt x="318" y="819"/>
                    </a:lnTo>
                    <a:lnTo>
                      <a:pt x="318" y="819"/>
                    </a:lnTo>
                    <a:lnTo>
                      <a:pt x="317" y="819"/>
                    </a:lnTo>
                    <a:lnTo>
                      <a:pt x="317" y="820"/>
                    </a:lnTo>
                    <a:lnTo>
                      <a:pt x="317" y="821"/>
                    </a:lnTo>
                    <a:lnTo>
                      <a:pt x="317" y="821"/>
                    </a:lnTo>
                    <a:lnTo>
                      <a:pt x="317" y="822"/>
                    </a:lnTo>
                    <a:lnTo>
                      <a:pt x="316" y="822"/>
                    </a:lnTo>
                    <a:lnTo>
                      <a:pt x="316" y="821"/>
                    </a:lnTo>
                    <a:lnTo>
                      <a:pt x="316" y="821"/>
                    </a:lnTo>
                    <a:lnTo>
                      <a:pt x="316" y="821"/>
                    </a:lnTo>
                    <a:lnTo>
                      <a:pt x="315" y="820"/>
                    </a:lnTo>
                    <a:lnTo>
                      <a:pt x="315" y="820"/>
                    </a:lnTo>
                    <a:lnTo>
                      <a:pt x="315" y="819"/>
                    </a:lnTo>
                    <a:lnTo>
                      <a:pt x="315" y="818"/>
                    </a:lnTo>
                    <a:lnTo>
                      <a:pt x="314" y="819"/>
                    </a:lnTo>
                    <a:lnTo>
                      <a:pt x="313" y="818"/>
                    </a:lnTo>
                    <a:lnTo>
                      <a:pt x="313" y="819"/>
                    </a:lnTo>
                    <a:lnTo>
                      <a:pt x="313" y="819"/>
                    </a:lnTo>
                    <a:lnTo>
                      <a:pt x="312" y="818"/>
                    </a:lnTo>
                    <a:lnTo>
                      <a:pt x="312" y="818"/>
                    </a:lnTo>
                    <a:lnTo>
                      <a:pt x="311" y="818"/>
                    </a:lnTo>
                    <a:lnTo>
                      <a:pt x="311" y="818"/>
                    </a:lnTo>
                    <a:lnTo>
                      <a:pt x="311" y="818"/>
                    </a:lnTo>
                    <a:lnTo>
                      <a:pt x="311" y="817"/>
                    </a:lnTo>
                    <a:lnTo>
                      <a:pt x="311" y="817"/>
                    </a:lnTo>
                    <a:lnTo>
                      <a:pt x="311" y="817"/>
                    </a:lnTo>
                    <a:lnTo>
                      <a:pt x="310" y="816"/>
                    </a:lnTo>
                    <a:lnTo>
                      <a:pt x="310" y="816"/>
                    </a:lnTo>
                    <a:lnTo>
                      <a:pt x="309" y="816"/>
                    </a:lnTo>
                    <a:lnTo>
                      <a:pt x="309" y="815"/>
                    </a:lnTo>
                    <a:lnTo>
                      <a:pt x="309" y="815"/>
                    </a:lnTo>
                    <a:lnTo>
                      <a:pt x="309" y="815"/>
                    </a:lnTo>
                    <a:lnTo>
                      <a:pt x="308" y="815"/>
                    </a:lnTo>
                    <a:lnTo>
                      <a:pt x="308" y="815"/>
                    </a:lnTo>
                    <a:lnTo>
                      <a:pt x="308" y="815"/>
                    </a:lnTo>
                    <a:lnTo>
                      <a:pt x="308" y="815"/>
                    </a:lnTo>
                    <a:lnTo>
                      <a:pt x="308" y="814"/>
                    </a:lnTo>
                    <a:lnTo>
                      <a:pt x="308" y="814"/>
                    </a:lnTo>
                    <a:lnTo>
                      <a:pt x="307" y="814"/>
                    </a:lnTo>
                    <a:lnTo>
                      <a:pt x="306" y="814"/>
                    </a:lnTo>
                    <a:lnTo>
                      <a:pt x="306" y="814"/>
                    </a:lnTo>
                    <a:lnTo>
                      <a:pt x="305" y="814"/>
                    </a:lnTo>
                    <a:lnTo>
                      <a:pt x="305" y="813"/>
                    </a:lnTo>
                    <a:lnTo>
                      <a:pt x="305" y="813"/>
                    </a:lnTo>
                    <a:lnTo>
                      <a:pt x="305" y="812"/>
                    </a:lnTo>
                    <a:lnTo>
                      <a:pt x="305" y="812"/>
                    </a:lnTo>
                    <a:lnTo>
                      <a:pt x="305" y="812"/>
                    </a:lnTo>
                    <a:lnTo>
                      <a:pt x="306" y="812"/>
                    </a:lnTo>
                    <a:lnTo>
                      <a:pt x="306" y="812"/>
                    </a:lnTo>
                    <a:lnTo>
                      <a:pt x="306" y="812"/>
                    </a:lnTo>
                    <a:lnTo>
                      <a:pt x="306" y="811"/>
                    </a:lnTo>
                    <a:lnTo>
                      <a:pt x="305" y="811"/>
                    </a:lnTo>
                    <a:lnTo>
                      <a:pt x="305" y="811"/>
                    </a:lnTo>
                    <a:lnTo>
                      <a:pt x="304" y="810"/>
                    </a:lnTo>
                    <a:lnTo>
                      <a:pt x="304" y="810"/>
                    </a:lnTo>
                    <a:lnTo>
                      <a:pt x="305" y="810"/>
                    </a:lnTo>
                    <a:lnTo>
                      <a:pt x="305" y="810"/>
                    </a:lnTo>
                    <a:lnTo>
                      <a:pt x="305" y="810"/>
                    </a:lnTo>
                    <a:lnTo>
                      <a:pt x="305" y="810"/>
                    </a:lnTo>
                    <a:lnTo>
                      <a:pt x="304" y="810"/>
                    </a:lnTo>
                    <a:lnTo>
                      <a:pt x="304" y="809"/>
                    </a:lnTo>
                    <a:lnTo>
                      <a:pt x="304" y="808"/>
                    </a:lnTo>
                    <a:lnTo>
                      <a:pt x="303" y="807"/>
                    </a:lnTo>
                    <a:lnTo>
                      <a:pt x="303" y="807"/>
                    </a:lnTo>
                    <a:lnTo>
                      <a:pt x="303" y="807"/>
                    </a:lnTo>
                    <a:lnTo>
                      <a:pt x="302" y="808"/>
                    </a:lnTo>
                    <a:lnTo>
                      <a:pt x="302" y="808"/>
                    </a:lnTo>
                    <a:lnTo>
                      <a:pt x="301" y="808"/>
                    </a:lnTo>
                    <a:lnTo>
                      <a:pt x="301" y="808"/>
                    </a:lnTo>
                    <a:lnTo>
                      <a:pt x="301" y="808"/>
                    </a:lnTo>
                    <a:lnTo>
                      <a:pt x="301" y="808"/>
                    </a:lnTo>
                    <a:lnTo>
                      <a:pt x="301" y="807"/>
                    </a:lnTo>
                    <a:lnTo>
                      <a:pt x="300" y="807"/>
                    </a:lnTo>
                    <a:lnTo>
                      <a:pt x="300" y="807"/>
                    </a:lnTo>
                    <a:lnTo>
                      <a:pt x="300" y="807"/>
                    </a:lnTo>
                    <a:lnTo>
                      <a:pt x="300" y="807"/>
                    </a:lnTo>
                    <a:lnTo>
                      <a:pt x="300" y="806"/>
                    </a:lnTo>
                    <a:lnTo>
                      <a:pt x="300" y="805"/>
                    </a:lnTo>
                    <a:lnTo>
                      <a:pt x="300" y="805"/>
                    </a:lnTo>
                    <a:lnTo>
                      <a:pt x="300" y="805"/>
                    </a:lnTo>
                    <a:lnTo>
                      <a:pt x="301" y="804"/>
                    </a:lnTo>
                    <a:lnTo>
                      <a:pt x="301" y="804"/>
                    </a:lnTo>
                    <a:lnTo>
                      <a:pt x="301" y="804"/>
                    </a:lnTo>
                    <a:lnTo>
                      <a:pt x="301" y="804"/>
                    </a:lnTo>
                    <a:lnTo>
                      <a:pt x="301" y="804"/>
                    </a:lnTo>
                    <a:lnTo>
                      <a:pt x="301" y="803"/>
                    </a:lnTo>
                    <a:lnTo>
                      <a:pt x="301" y="803"/>
                    </a:lnTo>
                    <a:lnTo>
                      <a:pt x="301" y="803"/>
                    </a:lnTo>
                    <a:lnTo>
                      <a:pt x="300" y="802"/>
                    </a:lnTo>
                    <a:lnTo>
                      <a:pt x="300" y="802"/>
                    </a:lnTo>
                    <a:lnTo>
                      <a:pt x="300" y="802"/>
                    </a:lnTo>
                    <a:lnTo>
                      <a:pt x="300" y="802"/>
                    </a:lnTo>
                    <a:lnTo>
                      <a:pt x="300" y="801"/>
                    </a:lnTo>
                    <a:lnTo>
                      <a:pt x="299" y="801"/>
                    </a:lnTo>
                    <a:lnTo>
                      <a:pt x="299" y="801"/>
                    </a:lnTo>
                    <a:lnTo>
                      <a:pt x="299" y="801"/>
                    </a:lnTo>
                    <a:lnTo>
                      <a:pt x="299" y="801"/>
                    </a:lnTo>
                    <a:lnTo>
                      <a:pt x="299" y="801"/>
                    </a:lnTo>
                    <a:lnTo>
                      <a:pt x="299" y="800"/>
                    </a:lnTo>
                    <a:lnTo>
                      <a:pt x="299" y="800"/>
                    </a:lnTo>
                    <a:lnTo>
                      <a:pt x="299" y="800"/>
                    </a:lnTo>
                    <a:lnTo>
                      <a:pt x="299" y="800"/>
                    </a:lnTo>
                    <a:lnTo>
                      <a:pt x="299" y="799"/>
                    </a:lnTo>
                    <a:lnTo>
                      <a:pt x="299" y="799"/>
                    </a:lnTo>
                    <a:lnTo>
                      <a:pt x="299" y="798"/>
                    </a:lnTo>
                    <a:lnTo>
                      <a:pt x="299" y="798"/>
                    </a:lnTo>
                    <a:lnTo>
                      <a:pt x="299" y="798"/>
                    </a:lnTo>
                    <a:lnTo>
                      <a:pt x="299" y="797"/>
                    </a:lnTo>
                    <a:lnTo>
                      <a:pt x="299" y="797"/>
                    </a:lnTo>
                    <a:lnTo>
                      <a:pt x="298" y="797"/>
                    </a:lnTo>
                    <a:lnTo>
                      <a:pt x="299" y="797"/>
                    </a:lnTo>
                    <a:lnTo>
                      <a:pt x="299" y="796"/>
                    </a:lnTo>
                    <a:lnTo>
                      <a:pt x="298" y="796"/>
                    </a:lnTo>
                    <a:lnTo>
                      <a:pt x="298" y="795"/>
                    </a:lnTo>
                    <a:lnTo>
                      <a:pt x="298" y="795"/>
                    </a:lnTo>
                    <a:lnTo>
                      <a:pt x="298" y="795"/>
                    </a:lnTo>
                    <a:lnTo>
                      <a:pt x="298" y="793"/>
                    </a:lnTo>
                    <a:lnTo>
                      <a:pt x="297" y="793"/>
                    </a:lnTo>
                    <a:lnTo>
                      <a:pt x="297" y="793"/>
                    </a:lnTo>
                    <a:lnTo>
                      <a:pt x="297" y="793"/>
                    </a:lnTo>
                    <a:lnTo>
                      <a:pt x="297" y="792"/>
                    </a:lnTo>
                    <a:lnTo>
                      <a:pt x="296" y="792"/>
                    </a:lnTo>
                    <a:lnTo>
                      <a:pt x="296" y="792"/>
                    </a:lnTo>
                    <a:lnTo>
                      <a:pt x="296" y="793"/>
                    </a:lnTo>
                    <a:lnTo>
                      <a:pt x="296" y="793"/>
                    </a:lnTo>
                    <a:lnTo>
                      <a:pt x="295" y="793"/>
                    </a:lnTo>
                    <a:lnTo>
                      <a:pt x="295" y="795"/>
                    </a:lnTo>
                    <a:lnTo>
                      <a:pt x="295" y="795"/>
                    </a:lnTo>
                    <a:lnTo>
                      <a:pt x="285" y="786"/>
                    </a:lnTo>
                    <a:lnTo>
                      <a:pt x="279" y="790"/>
                    </a:lnTo>
                    <a:lnTo>
                      <a:pt x="278" y="790"/>
                    </a:lnTo>
                    <a:lnTo>
                      <a:pt x="278" y="791"/>
                    </a:lnTo>
                    <a:lnTo>
                      <a:pt x="277" y="791"/>
                    </a:lnTo>
                    <a:lnTo>
                      <a:pt x="277" y="791"/>
                    </a:lnTo>
                    <a:lnTo>
                      <a:pt x="276" y="791"/>
                    </a:lnTo>
                    <a:lnTo>
                      <a:pt x="276" y="791"/>
                    </a:lnTo>
                    <a:lnTo>
                      <a:pt x="276" y="790"/>
                    </a:lnTo>
                    <a:lnTo>
                      <a:pt x="276" y="790"/>
                    </a:lnTo>
                    <a:lnTo>
                      <a:pt x="276" y="790"/>
                    </a:lnTo>
                    <a:lnTo>
                      <a:pt x="275" y="790"/>
                    </a:lnTo>
                    <a:lnTo>
                      <a:pt x="275" y="790"/>
                    </a:lnTo>
                    <a:lnTo>
                      <a:pt x="275" y="790"/>
                    </a:lnTo>
                    <a:lnTo>
                      <a:pt x="274" y="789"/>
                    </a:lnTo>
                    <a:lnTo>
                      <a:pt x="274" y="790"/>
                    </a:lnTo>
                    <a:lnTo>
                      <a:pt x="274" y="790"/>
                    </a:lnTo>
                    <a:lnTo>
                      <a:pt x="274" y="789"/>
                    </a:lnTo>
                    <a:lnTo>
                      <a:pt x="273" y="789"/>
                    </a:lnTo>
                    <a:lnTo>
                      <a:pt x="273" y="789"/>
                    </a:lnTo>
                    <a:lnTo>
                      <a:pt x="273" y="789"/>
                    </a:lnTo>
                    <a:lnTo>
                      <a:pt x="273" y="788"/>
                    </a:lnTo>
                    <a:lnTo>
                      <a:pt x="273" y="788"/>
                    </a:lnTo>
                    <a:lnTo>
                      <a:pt x="273" y="788"/>
                    </a:lnTo>
                    <a:lnTo>
                      <a:pt x="273" y="787"/>
                    </a:lnTo>
                    <a:lnTo>
                      <a:pt x="272" y="787"/>
                    </a:lnTo>
                    <a:lnTo>
                      <a:pt x="272" y="786"/>
                    </a:lnTo>
                    <a:lnTo>
                      <a:pt x="272" y="786"/>
                    </a:lnTo>
                    <a:lnTo>
                      <a:pt x="271" y="786"/>
                    </a:lnTo>
                    <a:lnTo>
                      <a:pt x="271" y="786"/>
                    </a:lnTo>
                    <a:lnTo>
                      <a:pt x="271" y="786"/>
                    </a:lnTo>
                    <a:lnTo>
                      <a:pt x="271" y="786"/>
                    </a:lnTo>
                    <a:lnTo>
                      <a:pt x="270" y="787"/>
                    </a:lnTo>
                    <a:lnTo>
                      <a:pt x="269" y="787"/>
                    </a:lnTo>
                    <a:lnTo>
                      <a:pt x="269" y="786"/>
                    </a:lnTo>
                    <a:lnTo>
                      <a:pt x="268" y="786"/>
                    </a:lnTo>
                    <a:lnTo>
                      <a:pt x="268" y="786"/>
                    </a:lnTo>
                    <a:lnTo>
                      <a:pt x="267" y="786"/>
                    </a:lnTo>
                    <a:lnTo>
                      <a:pt x="267" y="786"/>
                    </a:lnTo>
                    <a:lnTo>
                      <a:pt x="267" y="785"/>
                    </a:lnTo>
                    <a:lnTo>
                      <a:pt x="267" y="785"/>
                    </a:lnTo>
                    <a:lnTo>
                      <a:pt x="267" y="783"/>
                    </a:lnTo>
                    <a:lnTo>
                      <a:pt x="267" y="783"/>
                    </a:lnTo>
                    <a:lnTo>
                      <a:pt x="267" y="783"/>
                    </a:lnTo>
                    <a:lnTo>
                      <a:pt x="266" y="783"/>
                    </a:lnTo>
                    <a:lnTo>
                      <a:pt x="265" y="783"/>
                    </a:lnTo>
                    <a:lnTo>
                      <a:pt x="265" y="782"/>
                    </a:lnTo>
                    <a:lnTo>
                      <a:pt x="265" y="782"/>
                    </a:lnTo>
                    <a:lnTo>
                      <a:pt x="265" y="781"/>
                    </a:lnTo>
                    <a:lnTo>
                      <a:pt x="265" y="781"/>
                    </a:lnTo>
                    <a:lnTo>
                      <a:pt x="264" y="781"/>
                    </a:lnTo>
                    <a:lnTo>
                      <a:pt x="264" y="781"/>
                    </a:lnTo>
                    <a:lnTo>
                      <a:pt x="263" y="781"/>
                    </a:lnTo>
                    <a:lnTo>
                      <a:pt x="262" y="781"/>
                    </a:lnTo>
                    <a:lnTo>
                      <a:pt x="262" y="781"/>
                    </a:lnTo>
                    <a:lnTo>
                      <a:pt x="262" y="781"/>
                    </a:lnTo>
                    <a:lnTo>
                      <a:pt x="261" y="780"/>
                    </a:lnTo>
                    <a:lnTo>
                      <a:pt x="261" y="780"/>
                    </a:lnTo>
                    <a:lnTo>
                      <a:pt x="262" y="780"/>
                    </a:lnTo>
                    <a:lnTo>
                      <a:pt x="262" y="780"/>
                    </a:lnTo>
                    <a:lnTo>
                      <a:pt x="262" y="779"/>
                    </a:lnTo>
                    <a:lnTo>
                      <a:pt x="261" y="778"/>
                    </a:lnTo>
                    <a:lnTo>
                      <a:pt x="261" y="778"/>
                    </a:lnTo>
                    <a:lnTo>
                      <a:pt x="261" y="778"/>
                    </a:lnTo>
                    <a:lnTo>
                      <a:pt x="260" y="779"/>
                    </a:lnTo>
                    <a:lnTo>
                      <a:pt x="259" y="779"/>
                    </a:lnTo>
                    <a:lnTo>
                      <a:pt x="259" y="778"/>
                    </a:lnTo>
                    <a:lnTo>
                      <a:pt x="259" y="778"/>
                    </a:lnTo>
                    <a:lnTo>
                      <a:pt x="259" y="778"/>
                    </a:lnTo>
                    <a:lnTo>
                      <a:pt x="259" y="778"/>
                    </a:lnTo>
                    <a:lnTo>
                      <a:pt x="259" y="778"/>
                    </a:lnTo>
                    <a:lnTo>
                      <a:pt x="258" y="778"/>
                    </a:lnTo>
                    <a:lnTo>
                      <a:pt x="258" y="778"/>
                    </a:lnTo>
                    <a:lnTo>
                      <a:pt x="258" y="778"/>
                    </a:lnTo>
                    <a:lnTo>
                      <a:pt x="258" y="778"/>
                    </a:lnTo>
                    <a:lnTo>
                      <a:pt x="258" y="778"/>
                    </a:lnTo>
                    <a:lnTo>
                      <a:pt x="257" y="778"/>
                    </a:lnTo>
                    <a:lnTo>
                      <a:pt x="257" y="778"/>
                    </a:lnTo>
                    <a:lnTo>
                      <a:pt x="257" y="778"/>
                    </a:lnTo>
                    <a:lnTo>
                      <a:pt x="257" y="778"/>
                    </a:lnTo>
                    <a:lnTo>
                      <a:pt x="257" y="777"/>
                    </a:lnTo>
                    <a:lnTo>
                      <a:pt x="257" y="777"/>
                    </a:lnTo>
                    <a:lnTo>
                      <a:pt x="257" y="777"/>
                    </a:lnTo>
                    <a:lnTo>
                      <a:pt x="257" y="776"/>
                    </a:lnTo>
                    <a:lnTo>
                      <a:pt x="256" y="776"/>
                    </a:lnTo>
                    <a:lnTo>
                      <a:pt x="256" y="776"/>
                    </a:lnTo>
                    <a:lnTo>
                      <a:pt x="256" y="776"/>
                    </a:lnTo>
                    <a:lnTo>
                      <a:pt x="256" y="775"/>
                    </a:lnTo>
                    <a:lnTo>
                      <a:pt x="256" y="774"/>
                    </a:lnTo>
                    <a:lnTo>
                      <a:pt x="256" y="774"/>
                    </a:lnTo>
                    <a:lnTo>
                      <a:pt x="256" y="774"/>
                    </a:lnTo>
                    <a:lnTo>
                      <a:pt x="255" y="774"/>
                    </a:lnTo>
                    <a:lnTo>
                      <a:pt x="255" y="774"/>
                    </a:lnTo>
                    <a:lnTo>
                      <a:pt x="254" y="774"/>
                    </a:lnTo>
                    <a:lnTo>
                      <a:pt x="254" y="774"/>
                    </a:lnTo>
                    <a:lnTo>
                      <a:pt x="254" y="774"/>
                    </a:lnTo>
                    <a:lnTo>
                      <a:pt x="254" y="773"/>
                    </a:lnTo>
                    <a:lnTo>
                      <a:pt x="254" y="773"/>
                    </a:lnTo>
                    <a:lnTo>
                      <a:pt x="254" y="773"/>
                    </a:lnTo>
                    <a:lnTo>
                      <a:pt x="254" y="772"/>
                    </a:lnTo>
                    <a:lnTo>
                      <a:pt x="254" y="772"/>
                    </a:lnTo>
                    <a:lnTo>
                      <a:pt x="254" y="772"/>
                    </a:lnTo>
                    <a:lnTo>
                      <a:pt x="254" y="772"/>
                    </a:lnTo>
                    <a:lnTo>
                      <a:pt x="253" y="771"/>
                    </a:lnTo>
                    <a:lnTo>
                      <a:pt x="253" y="772"/>
                    </a:lnTo>
                    <a:lnTo>
                      <a:pt x="252" y="771"/>
                    </a:lnTo>
                    <a:lnTo>
                      <a:pt x="252" y="771"/>
                    </a:lnTo>
                    <a:lnTo>
                      <a:pt x="252" y="771"/>
                    </a:lnTo>
                    <a:lnTo>
                      <a:pt x="252" y="771"/>
                    </a:lnTo>
                    <a:lnTo>
                      <a:pt x="252" y="770"/>
                    </a:lnTo>
                    <a:lnTo>
                      <a:pt x="252" y="770"/>
                    </a:lnTo>
                    <a:lnTo>
                      <a:pt x="252" y="770"/>
                    </a:lnTo>
                    <a:lnTo>
                      <a:pt x="252" y="770"/>
                    </a:lnTo>
                    <a:lnTo>
                      <a:pt x="251" y="770"/>
                    </a:lnTo>
                    <a:lnTo>
                      <a:pt x="251" y="769"/>
                    </a:lnTo>
                    <a:lnTo>
                      <a:pt x="251" y="769"/>
                    </a:lnTo>
                    <a:lnTo>
                      <a:pt x="251" y="769"/>
                    </a:lnTo>
                    <a:lnTo>
                      <a:pt x="251" y="769"/>
                    </a:lnTo>
                    <a:lnTo>
                      <a:pt x="250" y="768"/>
                    </a:lnTo>
                    <a:lnTo>
                      <a:pt x="250" y="768"/>
                    </a:lnTo>
                    <a:lnTo>
                      <a:pt x="250" y="768"/>
                    </a:lnTo>
                    <a:lnTo>
                      <a:pt x="250" y="767"/>
                    </a:lnTo>
                    <a:lnTo>
                      <a:pt x="249" y="767"/>
                    </a:lnTo>
                    <a:lnTo>
                      <a:pt x="249" y="767"/>
                    </a:lnTo>
                    <a:lnTo>
                      <a:pt x="249" y="767"/>
                    </a:lnTo>
                    <a:lnTo>
                      <a:pt x="249" y="767"/>
                    </a:lnTo>
                    <a:lnTo>
                      <a:pt x="249" y="767"/>
                    </a:lnTo>
                    <a:lnTo>
                      <a:pt x="249" y="766"/>
                    </a:lnTo>
                    <a:lnTo>
                      <a:pt x="249" y="766"/>
                    </a:lnTo>
                    <a:lnTo>
                      <a:pt x="248" y="766"/>
                    </a:lnTo>
                    <a:lnTo>
                      <a:pt x="248" y="765"/>
                    </a:lnTo>
                    <a:lnTo>
                      <a:pt x="247" y="765"/>
                    </a:lnTo>
                    <a:lnTo>
                      <a:pt x="247" y="765"/>
                    </a:lnTo>
                    <a:lnTo>
                      <a:pt x="247" y="762"/>
                    </a:lnTo>
                    <a:lnTo>
                      <a:pt x="247" y="761"/>
                    </a:lnTo>
                    <a:lnTo>
                      <a:pt x="247" y="760"/>
                    </a:lnTo>
                    <a:lnTo>
                      <a:pt x="247" y="760"/>
                    </a:lnTo>
                    <a:lnTo>
                      <a:pt x="248" y="760"/>
                    </a:lnTo>
                    <a:lnTo>
                      <a:pt x="248" y="759"/>
                    </a:lnTo>
                    <a:lnTo>
                      <a:pt x="247" y="759"/>
                    </a:lnTo>
                    <a:lnTo>
                      <a:pt x="247" y="759"/>
                    </a:lnTo>
                    <a:lnTo>
                      <a:pt x="247" y="759"/>
                    </a:lnTo>
                    <a:lnTo>
                      <a:pt x="247" y="759"/>
                    </a:lnTo>
                    <a:lnTo>
                      <a:pt x="246" y="759"/>
                    </a:lnTo>
                    <a:lnTo>
                      <a:pt x="245" y="759"/>
                    </a:lnTo>
                    <a:lnTo>
                      <a:pt x="245" y="759"/>
                    </a:lnTo>
                    <a:lnTo>
                      <a:pt x="245" y="759"/>
                    </a:lnTo>
                    <a:lnTo>
                      <a:pt x="244" y="759"/>
                    </a:lnTo>
                    <a:lnTo>
                      <a:pt x="244" y="758"/>
                    </a:lnTo>
                    <a:lnTo>
                      <a:pt x="245" y="758"/>
                    </a:lnTo>
                    <a:lnTo>
                      <a:pt x="245" y="757"/>
                    </a:lnTo>
                    <a:lnTo>
                      <a:pt x="244" y="757"/>
                    </a:lnTo>
                    <a:lnTo>
                      <a:pt x="244" y="757"/>
                    </a:lnTo>
                    <a:lnTo>
                      <a:pt x="244" y="757"/>
                    </a:lnTo>
                    <a:lnTo>
                      <a:pt x="244" y="756"/>
                    </a:lnTo>
                    <a:lnTo>
                      <a:pt x="244" y="755"/>
                    </a:lnTo>
                    <a:lnTo>
                      <a:pt x="244" y="755"/>
                    </a:lnTo>
                    <a:lnTo>
                      <a:pt x="245" y="755"/>
                    </a:lnTo>
                    <a:lnTo>
                      <a:pt x="245" y="755"/>
                    </a:lnTo>
                    <a:lnTo>
                      <a:pt x="245" y="754"/>
                    </a:lnTo>
                    <a:lnTo>
                      <a:pt x="244" y="754"/>
                    </a:lnTo>
                    <a:lnTo>
                      <a:pt x="244" y="754"/>
                    </a:lnTo>
                    <a:lnTo>
                      <a:pt x="244" y="754"/>
                    </a:lnTo>
                    <a:lnTo>
                      <a:pt x="244" y="753"/>
                    </a:lnTo>
                    <a:lnTo>
                      <a:pt x="244" y="753"/>
                    </a:lnTo>
                    <a:lnTo>
                      <a:pt x="245" y="753"/>
                    </a:lnTo>
                    <a:lnTo>
                      <a:pt x="245" y="753"/>
                    </a:lnTo>
                    <a:lnTo>
                      <a:pt x="245" y="753"/>
                    </a:lnTo>
                    <a:lnTo>
                      <a:pt x="245" y="753"/>
                    </a:lnTo>
                    <a:lnTo>
                      <a:pt x="245" y="753"/>
                    </a:lnTo>
                    <a:lnTo>
                      <a:pt x="244" y="753"/>
                    </a:lnTo>
                    <a:lnTo>
                      <a:pt x="244" y="753"/>
                    </a:lnTo>
                    <a:lnTo>
                      <a:pt x="244" y="752"/>
                    </a:lnTo>
                    <a:lnTo>
                      <a:pt x="244" y="751"/>
                    </a:lnTo>
                    <a:lnTo>
                      <a:pt x="244" y="751"/>
                    </a:lnTo>
                    <a:lnTo>
                      <a:pt x="244" y="751"/>
                    </a:lnTo>
                    <a:lnTo>
                      <a:pt x="245" y="750"/>
                    </a:lnTo>
                    <a:lnTo>
                      <a:pt x="245" y="750"/>
                    </a:lnTo>
                    <a:lnTo>
                      <a:pt x="245" y="750"/>
                    </a:lnTo>
                    <a:lnTo>
                      <a:pt x="245" y="750"/>
                    </a:lnTo>
                    <a:lnTo>
                      <a:pt x="244" y="750"/>
                    </a:lnTo>
                    <a:lnTo>
                      <a:pt x="244" y="749"/>
                    </a:lnTo>
                    <a:lnTo>
                      <a:pt x="243" y="749"/>
                    </a:lnTo>
                    <a:lnTo>
                      <a:pt x="243" y="749"/>
                    </a:lnTo>
                    <a:lnTo>
                      <a:pt x="243" y="748"/>
                    </a:lnTo>
                    <a:lnTo>
                      <a:pt x="243" y="748"/>
                    </a:lnTo>
                    <a:lnTo>
                      <a:pt x="243" y="748"/>
                    </a:lnTo>
                    <a:lnTo>
                      <a:pt x="242" y="748"/>
                    </a:lnTo>
                    <a:lnTo>
                      <a:pt x="242" y="748"/>
                    </a:lnTo>
                    <a:lnTo>
                      <a:pt x="242" y="748"/>
                    </a:lnTo>
                    <a:lnTo>
                      <a:pt x="242" y="747"/>
                    </a:lnTo>
                    <a:lnTo>
                      <a:pt x="242" y="747"/>
                    </a:lnTo>
                    <a:lnTo>
                      <a:pt x="242" y="746"/>
                    </a:lnTo>
                    <a:lnTo>
                      <a:pt x="242" y="746"/>
                    </a:lnTo>
                    <a:lnTo>
                      <a:pt x="242" y="746"/>
                    </a:lnTo>
                    <a:lnTo>
                      <a:pt x="242" y="746"/>
                    </a:lnTo>
                    <a:lnTo>
                      <a:pt x="241" y="746"/>
                    </a:lnTo>
                    <a:lnTo>
                      <a:pt x="241" y="745"/>
                    </a:lnTo>
                    <a:lnTo>
                      <a:pt x="241" y="745"/>
                    </a:lnTo>
                    <a:lnTo>
                      <a:pt x="242" y="745"/>
                    </a:lnTo>
                    <a:lnTo>
                      <a:pt x="242" y="744"/>
                    </a:lnTo>
                    <a:lnTo>
                      <a:pt x="241" y="744"/>
                    </a:lnTo>
                    <a:lnTo>
                      <a:pt x="242" y="744"/>
                    </a:lnTo>
                    <a:lnTo>
                      <a:pt x="242" y="743"/>
                    </a:lnTo>
                    <a:lnTo>
                      <a:pt x="242" y="743"/>
                    </a:lnTo>
                    <a:lnTo>
                      <a:pt x="242" y="742"/>
                    </a:lnTo>
                    <a:lnTo>
                      <a:pt x="242" y="742"/>
                    </a:lnTo>
                    <a:lnTo>
                      <a:pt x="242" y="742"/>
                    </a:lnTo>
                    <a:lnTo>
                      <a:pt x="242" y="742"/>
                    </a:lnTo>
                    <a:lnTo>
                      <a:pt x="242" y="741"/>
                    </a:lnTo>
                    <a:lnTo>
                      <a:pt x="242" y="741"/>
                    </a:lnTo>
                    <a:lnTo>
                      <a:pt x="242" y="740"/>
                    </a:lnTo>
                    <a:lnTo>
                      <a:pt x="242" y="740"/>
                    </a:lnTo>
                    <a:lnTo>
                      <a:pt x="242" y="740"/>
                    </a:lnTo>
                    <a:lnTo>
                      <a:pt x="242" y="740"/>
                    </a:lnTo>
                    <a:lnTo>
                      <a:pt x="242" y="740"/>
                    </a:lnTo>
                    <a:lnTo>
                      <a:pt x="242" y="739"/>
                    </a:lnTo>
                    <a:lnTo>
                      <a:pt x="242" y="739"/>
                    </a:lnTo>
                    <a:lnTo>
                      <a:pt x="242" y="739"/>
                    </a:lnTo>
                    <a:lnTo>
                      <a:pt x="242" y="739"/>
                    </a:lnTo>
                    <a:lnTo>
                      <a:pt x="242" y="739"/>
                    </a:lnTo>
                    <a:lnTo>
                      <a:pt x="242" y="738"/>
                    </a:lnTo>
                    <a:lnTo>
                      <a:pt x="242" y="738"/>
                    </a:lnTo>
                    <a:lnTo>
                      <a:pt x="242" y="738"/>
                    </a:lnTo>
                    <a:lnTo>
                      <a:pt x="242" y="737"/>
                    </a:lnTo>
                    <a:lnTo>
                      <a:pt x="241" y="737"/>
                    </a:lnTo>
                    <a:lnTo>
                      <a:pt x="241" y="736"/>
                    </a:lnTo>
                    <a:lnTo>
                      <a:pt x="241" y="735"/>
                    </a:lnTo>
                    <a:lnTo>
                      <a:pt x="241" y="735"/>
                    </a:lnTo>
                    <a:lnTo>
                      <a:pt x="241" y="734"/>
                    </a:lnTo>
                    <a:lnTo>
                      <a:pt x="242" y="734"/>
                    </a:lnTo>
                    <a:lnTo>
                      <a:pt x="242" y="734"/>
                    </a:lnTo>
                    <a:lnTo>
                      <a:pt x="242" y="734"/>
                    </a:lnTo>
                    <a:lnTo>
                      <a:pt x="242" y="733"/>
                    </a:lnTo>
                    <a:lnTo>
                      <a:pt x="242" y="732"/>
                    </a:lnTo>
                    <a:lnTo>
                      <a:pt x="242" y="732"/>
                    </a:lnTo>
                    <a:lnTo>
                      <a:pt x="241" y="731"/>
                    </a:lnTo>
                    <a:lnTo>
                      <a:pt x="241" y="730"/>
                    </a:lnTo>
                    <a:lnTo>
                      <a:pt x="242" y="730"/>
                    </a:lnTo>
                    <a:lnTo>
                      <a:pt x="242" y="729"/>
                    </a:lnTo>
                    <a:lnTo>
                      <a:pt x="242" y="728"/>
                    </a:lnTo>
                    <a:lnTo>
                      <a:pt x="242" y="727"/>
                    </a:lnTo>
                    <a:lnTo>
                      <a:pt x="242" y="727"/>
                    </a:lnTo>
                    <a:lnTo>
                      <a:pt x="242" y="727"/>
                    </a:lnTo>
                    <a:lnTo>
                      <a:pt x="242" y="725"/>
                    </a:lnTo>
                    <a:lnTo>
                      <a:pt x="242" y="723"/>
                    </a:lnTo>
                    <a:lnTo>
                      <a:pt x="243" y="721"/>
                    </a:lnTo>
                    <a:lnTo>
                      <a:pt x="244" y="719"/>
                    </a:lnTo>
                    <a:lnTo>
                      <a:pt x="245" y="718"/>
                    </a:lnTo>
                    <a:lnTo>
                      <a:pt x="245" y="717"/>
                    </a:lnTo>
                    <a:lnTo>
                      <a:pt x="247" y="716"/>
                    </a:lnTo>
                    <a:lnTo>
                      <a:pt x="248" y="716"/>
                    </a:lnTo>
                    <a:lnTo>
                      <a:pt x="248" y="715"/>
                    </a:lnTo>
                    <a:lnTo>
                      <a:pt x="250" y="714"/>
                    </a:lnTo>
                    <a:lnTo>
                      <a:pt x="250" y="713"/>
                    </a:lnTo>
                    <a:lnTo>
                      <a:pt x="251" y="713"/>
                    </a:lnTo>
                    <a:lnTo>
                      <a:pt x="252" y="711"/>
                    </a:lnTo>
                    <a:lnTo>
                      <a:pt x="252" y="710"/>
                    </a:lnTo>
                    <a:lnTo>
                      <a:pt x="252" y="710"/>
                    </a:lnTo>
                    <a:lnTo>
                      <a:pt x="251" y="708"/>
                    </a:lnTo>
                    <a:lnTo>
                      <a:pt x="251" y="707"/>
                    </a:lnTo>
                    <a:lnTo>
                      <a:pt x="251" y="707"/>
                    </a:lnTo>
                    <a:lnTo>
                      <a:pt x="250" y="706"/>
                    </a:lnTo>
                    <a:lnTo>
                      <a:pt x="251" y="705"/>
                    </a:lnTo>
                    <a:lnTo>
                      <a:pt x="251" y="705"/>
                    </a:lnTo>
                    <a:lnTo>
                      <a:pt x="251" y="704"/>
                    </a:lnTo>
                    <a:lnTo>
                      <a:pt x="251" y="703"/>
                    </a:lnTo>
                    <a:lnTo>
                      <a:pt x="251" y="703"/>
                    </a:lnTo>
                    <a:lnTo>
                      <a:pt x="251" y="703"/>
                    </a:lnTo>
                    <a:lnTo>
                      <a:pt x="251" y="703"/>
                    </a:lnTo>
                    <a:lnTo>
                      <a:pt x="252" y="703"/>
                    </a:lnTo>
                    <a:lnTo>
                      <a:pt x="252" y="703"/>
                    </a:lnTo>
                    <a:lnTo>
                      <a:pt x="252" y="703"/>
                    </a:lnTo>
                    <a:lnTo>
                      <a:pt x="253" y="702"/>
                    </a:lnTo>
                    <a:lnTo>
                      <a:pt x="253" y="702"/>
                    </a:lnTo>
                    <a:lnTo>
                      <a:pt x="254" y="702"/>
                    </a:lnTo>
                    <a:lnTo>
                      <a:pt x="254" y="702"/>
                    </a:lnTo>
                    <a:lnTo>
                      <a:pt x="254" y="701"/>
                    </a:lnTo>
                    <a:lnTo>
                      <a:pt x="254" y="701"/>
                    </a:lnTo>
                    <a:lnTo>
                      <a:pt x="254" y="699"/>
                    </a:lnTo>
                    <a:lnTo>
                      <a:pt x="254" y="698"/>
                    </a:lnTo>
                    <a:lnTo>
                      <a:pt x="254" y="697"/>
                    </a:lnTo>
                    <a:lnTo>
                      <a:pt x="253" y="695"/>
                    </a:lnTo>
                    <a:lnTo>
                      <a:pt x="253" y="693"/>
                    </a:lnTo>
                    <a:lnTo>
                      <a:pt x="253" y="693"/>
                    </a:lnTo>
                    <a:lnTo>
                      <a:pt x="253" y="693"/>
                    </a:lnTo>
                    <a:lnTo>
                      <a:pt x="252" y="694"/>
                    </a:lnTo>
                    <a:lnTo>
                      <a:pt x="252" y="694"/>
                    </a:lnTo>
                    <a:lnTo>
                      <a:pt x="251" y="694"/>
                    </a:lnTo>
                    <a:lnTo>
                      <a:pt x="251" y="694"/>
                    </a:lnTo>
                    <a:lnTo>
                      <a:pt x="250" y="694"/>
                    </a:lnTo>
                    <a:lnTo>
                      <a:pt x="248" y="693"/>
                    </a:lnTo>
                    <a:lnTo>
                      <a:pt x="248" y="694"/>
                    </a:lnTo>
                    <a:lnTo>
                      <a:pt x="248" y="694"/>
                    </a:lnTo>
                    <a:lnTo>
                      <a:pt x="248" y="695"/>
                    </a:lnTo>
                    <a:lnTo>
                      <a:pt x="248" y="696"/>
                    </a:lnTo>
                    <a:lnTo>
                      <a:pt x="247" y="696"/>
                    </a:lnTo>
                    <a:lnTo>
                      <a:pt x="247" y="697"/>
                    </a:lnTo>
                    <a:lnTo>
                      <a:pt x="245" y="697"/>
                    </a:lnTo>
                    <a:lnTo>
                      <a:pt x="245" y="698"/>
                    </a:lnTo>
                    <a:lnTo>
                      <a:pt x="218" y="696"/>
                    </a:lnTo>
                    <a:lnTo>
                      <a:pt x="167" y="694"/>
                    </a:lnTo>
                    <a:lnTo>
                      <a:pt x="162" y="694"/>
                    </a:lnTo>
                    <a:lnTo>
                      <a:pt x="140" y="693"/>
                    </a:lnTo>
                    <a:lnTo>
                      <a:pt x="124" y="693"/>
                    </a:lnTo>
                    <a:lnTo>
                      <a:pt x="114" y="693"/>
                    </a:lnTo>
                    <a:lnTo>
                      <a:pt x="109" y="640"/>
                    </a:lnTo>
                    <a:lnTo>
                      <a:pt x="108" y="631"/>
                    </a:lnTo>
                    <a:lnTo>
                      <a:pt x="89" y="608"/>
                    </a:lnTo>
                    <a:lnTo>
                      <a:pt x="86" y="606"/>
                    </a:lnTo>
                    <a:lnTo>
                      <a:pt x="84" y="603"/>
                    </a:lnTo>
                    <a:lnTo>
                      <a:pt x="89" y="602"/>
                    </a:lnTo>
                    <a:lnTo>
                      <a:pt x="108" y="602"/>
                    </a:lnTo>
                    <a:lnTo>
                      <a:pt x="106" y="565"/>
                    </a:lnTo>
                    <a:lnTo>
                      <a:pt x="105" y="565"/>
                    </a:lnTo>
                    <a:lnTo>
                      <a:pt x="105" y="565"/>
                    </a:lnTo>
                    <a:lnTo>
                      <a:pt x="105" y="565"/>
                    </a:lnTo>
                    <a:lnTo>
                      <a:pt x="104" y="565"/>
                    </a:lnTo>
                    <a:lnTo>
                      <a:pt x="103" y="564"/>
                    </a:lnTo>
                    <a:lnTo>
                      <a:pt x="103" y="564"/>
                    </a:lnTo>
                    <a:lnTo>
                      <a:pt x="102" y="564"/>
                    </a:lnTo>
                    <a:lnTo>
                      <a:pt x="102" y="563"/>
                    </a:lnTo>
                    <a:lnTo>
                      <a:pt x="102" y="562"/>
                    </a:lnTo>
                    <a:lnTo>
                      <a:pt x="102" y="561"/>
                    </a:lnTo>
                    <a:lnTo>
                      <a:pt x="101" y="561"/>
                    </a:lnTo>
                    <a:lnTo>
                      <a:pt x="101" y="560"/>
                    </a:lnTo>
                    <a:lnTo>
                      <a:pt x="102" y="560"/>
                    </a:lnTo>
                    <a:lnTo>
                      <a:pt x="102" y="560"/>
                    </a:lnTo>
                    <a:lnTo>
                      <a:pt x="102" y="560"/>
                    </a:lnTo>
                    <a:lnTo>
                      <a:pt x="101" y="560"/>
                    </a:lnTo>
                    <a:lnTo>
                      <a:pt x="101" y="559"/>
                    </a:lnTo>
                    <a:lnTo>
                      <a:pt x="101" y="559"/>
                    </a:lnTo>
                    <a:lnTo>
                      <a:pt x="101" y="559"/>
                    </a:lnTo>
                    <a:lnTo>
                      <a:pt x="101" y="559"/>
                    </a:lnTo>
                    <a:lnTo>
                      <a:pt x="101" y="559"/>
                    </a:lnTo>
                    <a:lnTo>
                      <a:pt x="101" y="558"/>
                    </a:lnTo>
                    <a:lnTo>
                      <a:pt x="101" y="558"/>
                    </a:lnTo>
                    <a:lnTo>
                      <a:pt x="101" y="558"/>
                    </a:lnTo>
                    <a:lnTo>
                      <a:pt x="101" y="558"/>
                    </a:lnTo>
                    <a:lnTo>
                      <a:pt x="101" y="558"/>
                    </a:lnTo>
                    <a:lnTo>
                      <a:pt x="101" y="558"/>
                    </a:lnTo>
                    <a:lnTo>
                      <a:pt x="101" y="558"/>
                    </a:lnTo>
                    <a:lnTo>
                      <a:pt x="101" y="558"/>
                    </a:lnTo>
                    <a:lnTo>
                      <a:pt x="101" y="557"/>
                    </a:lnTo>
                    <a:lnTo>
                      <a:pt x="101" y="557"/>
                    </a:lnTo>
                    <a:lnTo>
                      <a:pt x="101" y="557"/>
                    </a:lnTo>
                    <a:lnTo>
                      <a:pt x="101" y="557"/>
                    </a:lnTo>
                    <a:lnTo>
                      <a:pt x="101" y="557"/>
                    </a:lnTo>
                    <a:lnTo>
                      <a:pt x="101" y="556"/>
                    </a:lnTo>
                    <a:lnTo>
                      <a:pt x="101" y="556"/>
                    </a:lnTo>
                    <a:lnTo>
                      <a:pt x="101" y="556"/>
                    </a:lnTo>
                    <a:lnTo>
                      <a:pt x="101" y="556"/>
                    </a:lnTo>
                    <a:lnTo>
                      <a:pt x="100" y="556"/>
                    </a:lnTo>
                    <a:lnTo>
                      <a:pt x="100" y="556"/>
                    </a:lnTo>
                    <a:lnTo>
                      <a:pt x="100" y="555"/>
                    </a:lnTo>
                    <a:lnTo>
                      <a:pt x="100" y="555"/>
                    </a:lnTo>
                    <a:lnTo>
                      <a:pt x="99" y="554"/>
                    </a:lnTo>
                    <a:lnTo>
                      <a:pt x="99" y="554"/>
                    </a:lnTo>
                    <a:lnTo>
                      <a:pt x="99" y="554"/>
                    </a:lnTo>
                    <a:lnTo>
                      <a:pt x="99" y="554"/>
                    </a:lnTo>
                    <a:lnTo>
                      <a:pt x="99" y="553"/>
                    </a:lnTo>
                    <a:lnTo>
                      <a:pt x="99" y="553"/>
                    </a:lnTo>
                    <a:lnTo>
                      <a:pt x="99" y="553"/>
                    </a:lnTo>
                    <a:lnTo>
                      <a:pt x="99" y="553"/>
                    </a:lnTo>
                    <a:lnTo>
                      <a:pt x="99" y="553"/>
                    </a:lnTo>
                    <a:lnTo>
                      <a:pt x="98" y="553"/>
                    </a:lnTo>
                    <a:lnTo>
                      <a:pt x="98" y="552"/>
                    </a:lnTo>
                    <a:lnTo>
                      <a:pt x="98" y="552"/>
                    </a:lnTo>
                    <a:lnTo>
                      <a:pt x="98" y="552"/>
                    </a:lnTo>
                    <a:lnTo>
                      <a:pt x="98" y="552"/>
                    </a:lnTo>
                    <a:lnTo>
                      <a:pt x="98" y="552"/>
                    </a:lnTo>
                    <a:lnTo>
                      <a:pt x="98" y="551"/>
                    </a:lnTo>
                    <a:lnTo>
                      <a:pt x="97" y="551"/>
                    </a:lnTo>
                    <a:lnTo>
                      <a:pt x="97" y="550"/>
                    </a:lnTo>
                    <a:lnTo>
                      <a:pt x="96" y="550"/>
                    </a:lnTo>
                    <a:lnTo>
                      <a:pt x="96" y="550"/>
                    </a:lnTo>
                    <a:lnTo>
                      <a:pt x="97" y="550"/>
                    </a:lnTo>
                    <a:lnTo>
                      <a:pt x="96" y="549"/>
                    </a:lnTo>
                    <a:lnTo>
                      <a:pt x="97" y="549"/>
                    </a:lnTo>
                    <a:lnTo>
                      <a:pt x="96" y="549"/>
                    </a:lnTo>
                    <a:lnTo>
                      <a:pt x="96" y="549"/>
                    </a:lnTo>
                    <a:lnTo>
                      <a:pt x="96" y="549"/>
                    </a:lnTo>
                    <a:lnTo>
                      <a:pt x="96" y="549"/>
                    </a:lnTo>
                    <a:lnTo>
                      <a:pt x="96" y="548"/>
                    </a:lnTo>
                    <a:lnTo>
                      <a:pt x="96" y="548"/>
                    </a:lnTo>
                    <a:lnTo>
                      <a:pt x="96" y="548"/>
                    </a:lnTo>
                    <a:lnTo>
                      <a:pt x="96" y="548"/>
                    </a:lnTo>
                    <a:lnTo>
                      <a:pt x="96" y="548"/>
                    </a:lnTo>
                    <a:lnTo>
                      <a:pt x="96" y="548"/>
                    </a:lnTo>
                    <a:lnTo>
                      <a:pt x="96" y="547"/>
                    </a:lnTo>
                    <a:lnTo>
                      <a:pt x="96" y="547"/>
                    </a:lnTo>
                    <a:lnTo>
                      <a:pt x="96" y="546"/>
                    </a:lnTo>
                    <a:lnTo>
                      <a:pt x="96" y="546"/>
                    </a:lnTo>
                    <a:lnTo>
                      <a:pt x="96" y="546"/>
                    </a:lnTo>
                    <a:lnTo>
                      <a:pt x="96" y="546"/>
                    </a:lnTo>
                    <a:lnTo>
                      <a:pt x="96" y="546"/>
                    </a:lnTo>
                    <a:lnTo>
                      <a:pt x="97" y="546"/>
                    </a:lnTo>
                    <a:lnTo>
                      <a:pt x="97" y="546"/>
                    </a:lnTo>
                    <a:lnTo>
                      <a:pt x="96" y="546"/>
                    </a:lnTo>
                    <a:lnTo>
                      <a:pt x="97" y="545"/>
                    </a:lnTo>
                    <a:lnTo>
                      <a:pt x="96" y="545"/>
                    </a:lnTo>
                    <a:lnTo>
                      <a:pt x="97" y="545"/>
                    </a:lnTo>
                    <a:lnTo>
                      <a:pt x="97" y="545"/>
                    </a:lnTo>
                    <a:lnTo>
                      <a:pt x="96" y="545"/>
                    </a:lnTo>
                    <a:lnTo>
                      <a:pt x="96" y="545"/>
                    </a:lnTo>
                    <a:lnTo>
                      <a:pt x="96" y="545"/>
                    </a:lnTo>
                    <a:lnTo>
                      <a:pt x="96" y="545"/>
                    </a:lnTo>
                    <a:lnTo>
                      <a:pt x="96" y="545"/>
                    </a:lnTo>
                    <a:lnTo>
                      <a:pt x="96" y="545"/>
                    </a:lnTo>
                    <a:lnTo>
                      <a:pt x="96" y="545"/>
                    </a:lnTo>
                    <a:lnTo>
                      <a:pt x="95" y="545"/>
                    </a:lnTo>
                    <a:lnTo>
                      <a:pt x="96" y="544"/>
                    </a:lnTo>
                    <a:lnTo>
                      <a:pt x="96" y="544"/>
                    </a:lnTo>
                    <a:lnTo>
                      <a:pt x="96" y="544"/>
                    </a:lnTo>
                    <a:lnTo>
                      <a:pt x="96" y="544"/>
                    </a:lnTo>
                    <a:lnTo>
                      <a:pt x="95" y="544"/>
                    </a:lnTo>
                    <a:lnTo>
                      <a:pt x="95" y="544"/>
                    </a:lnTo>
                    <a:lnTo>
                      <a:pt x="95" y="544"/>
                    </a:lnTo>
                    <a:lnTo>
                      <a:pt x="95" y="544"/>
                    </a:lnTo>
                    <a:lnTo>
                      <a:pt x="95" y="544"/>
                    </a:lnTo>
                    <a:lnTo>
                      <a:pt x="95" y="544"/>
                    </a:lnTo>
                    <a:lnTo>
                      <a:pt x="95" y="543"/>
                    </a:lnTo>
                    <a:lnTo>
                      <a:pt x="95" y="543"/>
                    </a:lnTo>
                    <a:lnTo>
                      <a:pt x="95" y="544"/>
                    </a:lnTo>
                    <a:lnTo>
                      <a:pt x="94" y="544"/>
                    </a:lnTo>
                    <a:lnTo>
                      <a:pt x="94" y="543"/>
                    </a:lnTo>
                    <a:lnTo>
                      <a:pt x="94" y="543"/>
                    </a:lnTo>
                    <a:lnTo>
                      <a:pt x="94" y="543"/>
                    </a:lnTo>
                    <a:lnTo>
                      <a:pt x="94" y="542"/>
                    </a:lnTo>
                    <a:lnTo>
                      <a:pt x="93" y="542"/>
                    </a:lnTo>
                    <a:lnTo>
                      <a:pt x="93" y="542"/>
                    </a:lnTo>
                    <a:lnTo>
                      <a:pt x="93" y="542"/>
                    </a:lnTo>
                    <a:lnTo>
                      <a:pt x="93" y="541"/>
                    </a:lnTo>
                    <a:lnTo>
                      <a:pt x="93" y="541"/>
                    </a:lnTo>
                    <a:lnTo>
                      <a:pt x="93" y="541"/>
                    </a:lnTo>
                    <a:lnTo>
                      <a:pt x="93" y="541"/>
                    </a:lnTo>
                    <a:lnTo>
                      <a:pt x="92" y="541"/>
                    </a:lnTo>
                    <a:lnTo>
                      <a:pt x="92" y="541"/>
                    </a:lnTo>
                    <a:lnTo>
                      <a:pt x="92" y="540"/>
                    </a:lnTo>
                    <a:lnTo>
                      <a:pt x="92" y="540"/>
                    </a:lnTo>
                    <a:lnTo>
                      <a:pt x="92" y="540"/>
                    </a:lnTo>
                    <a:lnTo>
                      <a:pt x="92" y="539"/>
                    </a:lnTo>
                    <a:lnTo>
                      <a:pt x="92" y="539"/>
                    </a:lnTo>
                    <a:lnTo>
                      <a:pt x="92" y="539"/>
                    </a:lnTo>
                    <a:lnTo>
                      <a:pt x="91" y="538"/>
                    </a:lnTo>
                    <a:lnTo>
                      <a:pt x="91" y="538"/>
                    </a:lnTo>
                    <a:lnTo>
                      <a:pt x="92" y="538"/>
                    </a:lnTo>
                    <a:lnTo>
                      <a:pt x="91" y="538"/>
                    </a:lnTo>
                    <a:lnTo>
                      <a:pt x="91" y="537"/>
                    </a:lnTo>
                    <a:lnTo>
                      <a:pt x="91" y="537"/>
                    </a:lnTo>
                    <a:lnTo>
                      <a:pt x="92" y="536"/>
                    </a:lnTo>
                    <a:lnTo>
                      <a:pt x="92" y="536"/>
                    </a:lnTo>
                    <a:lnTo>
                      <a:pt x="92" y="535"/>
                    </a:lnTo>
                    <a:lnTo>
                      <a:pt x="92" y="535"/>
                    </a:lnTo>
                    <a:lnTo>
                      <a:pt x="92" y="535"/>
                    </a:lnTo>
                    <a:lnTo>
                      <a:pt x="92" y="535"/>
                    </a:lnTo>
                    <a:lnTo>
                      <a:pt x="91" y="534"/>
                    </a:lnTo>
                    <a:lnTo>
                      <a:pt x="91" y="534"/>
                    </a:lnTo>
                    <a:lnTo>
                      <a:pt x="91" y="534"/>
                    </a:lnTo>
                    <a:lnTo>
                      <a:pt x="91" y="534"/>
                    </a:lnTo>
                    <a:lnTo>
                      <a:pt x="91" y="533"/>
                    </a:lnTo>
                    <a:lnTo>
                      <a:pt x="91" y="533"/>
                    </a:lnTo>
                    <a:lnTo>
                      <a:pt x="91" y="532"/>
                    </a:lnTo>
                    <a:lnTo>
                      <a:pt x="91" y="532"/>
                    </a:lnTo>
                    <a:lnTo>
                      <a:pt x="91" y="531"/>
                    </a:lnTo>
                    <a:lnTo>
                      <a:pt x="91" y="531"/>
                    </a:lnTo>
                    <a:lnTo>
                      <a:pt x="90" y="531"/>
                    </a:lnTo>
                    <a:lnTo>
                      <a:pt x="90" y="531"/>
                    </a:lnTo>
                    <a:lnTo>
                      <a:pt x="89" y="531"/>
                    </a:lnTo>
                    <a:lnTo>
                      <a:pt x="89" y="531"/>
                    </a:lnTo>
                    <a:lnTo>
                      <a:pt x="89" y="531"/>
                    </a:lnTo>
                    <a:lnTo>
                      <a:pt x="89" y="530"/>
                    </a:lnTo>
                    <a:lnTo>
                      <a:pt x="89" y="530"/>
                    </a:lnTo>
                    <a:lnTo>
                      <a:pt x="89" y="530"/>
                    </a:lnTo>
                    <a:lnTo>
                      <a:pt x="90" y="529"/>
                    </a:lnTo>
                    <a:lnTo>
                      <a:pt x="91" y="529"/>
                    </a:lnTo>
                    <a:lnTo>
                      <a:pt x="90" y="529"/>
                    </a:lnTo>
                    <a:lnTo>
                      <a:pt x="91" y="528"/>
                    </a:lnTo>
                    <a:lnTo>
                      <a:pt x="90" y="528"/>
                    </a:lnTo>
                    <a:lnTo>
                      <a:pt x="90" y="527"/>
                    </a:lnTo>
                    <a:lnTo>
                      <a:pt x="91" y="526"/>
                    </a:lnTo>
                    <a:lnTo>
                      <a:pt x="91" y="526"/>
                    </a:lnTo>
                    <a:lnTo>
                      <a:pt x="90" y="526"/>
                    </a:lnTo>
                    <a:lnTo>
                      <a:pt x="90" y="526"/>
                    </a:lnTo>
                    <a:lnTo>
                      <a:pt x="90" y="525"/>
                    </a:lnTo>
                    <a:lnTo>
                      <a:pt x="90" y="525"/>
                    </a:lnTo>
                    <a:lnTo>
                      <a:pt x="91" y="525"/>
                    </a:lnTo>
                    <a:lnTo>
                      <a:pt x="91" y="525"/>
                    </a:lnTo>
                    <a:lnTo>
                      <a:pt x="90" y="524"/>
                    </a:lnTo>
                    <a:lnTo>
                      <a:pt x="90" y="524"/>
                    </a:lnTo>
                    <a:lnTo>
                      <a:pt x="90" y="524"/>
                    </a:lnTo>
                    <a:lnTo>
                      <a:pt x="90" y="524"/>
                    </a:lnTo>
                    <a:lnTo>
                      <a:pt x="90" y="524"/>
                    </a:lnTo>
                    <a:lnTo>
                      <a:pt x="91" y="523"/>
                    </a:lnTo>
                    <a:lnTo>
                      <a:pt x="91" y="524"/>
                    </a:lnTo>
                    <a:lnTo>
                      <a:pt x="91" y="524"/>
                    </a:lnTo>
                    <a:lnTo>
                      <a:pt x="91" y="524"/>
                    </a:lnTo>
                    <a:lnTo>
                      <a:pt x="92" y="523"/>
                    </a:lnTo>
                    <a:lnTo>
                      <a:pt x="92" y="523"/>
                    </a:lnTo>
                    <a:lnTo>
                      <a:pt x="93" y="523"/>
                    </a:lnTo>
                    <a:lnTo>
                      <a:pt x="93" y="523"/>
                    </a:lnTo>
                    <a:lnTo>
                      <a:pt x="93" y="522"/>
                    </a:lnTo>
                    <a:lnTo>
                      <a:pt x="93" y="522"/>
                    </a:lnTo>
                    <a:lnTo>
                      <a:pt x="93" y="522"/>
                    </a:lnTo>
                    <a:lnTo>
                      <a:pt x="94" y="521"/>
                    </a:lnTo>
                    <a:lnTo>
                      <a:pt x="94" y="521"/>
                    </a:lnTo>
                    <a:lnTo>
                      <a:pt x="94" y="521"/>
                    </a:lnTo>
                    <a:lnTo>
                      <a:pt x="94" y="521"/>
                    </a:lnTo>
                    <a:lnTo>
                      <a:pt x="94" y="521"/>
                    </a:lnTo>
                    <a:lnTo>
                      <a:pt x="94" y="521"/>
                    </a:lnTo>
                    <a:lnTo>
                      <a:pt x="94" y="520"/>
                    </a:lnTo>
                    <a:lnTo>
                      <a:pt x="94" y="520"/>
                    </a:lnTo>
                    <a:lnTo>
                      <a:pt x="95" y="520"/>
                    </a:lnTo>
                    <a:lnTo>
                      <a:pt x="95" y="520"/>
                    </a:lnTo>
                    <a:lnTo>
                      <a:pt x="95" y="520"/>
                    </a:lnTo>
                    <a:lnTo>
                      <a:pt x="95" y="519"/>
                    </a:lnTo>
                    <a:lnTo>
                      <a:pt x="96" y="519"/>
                    </a:lnTo>
                    <a:lnTo>
                      <a:pt x="96" y="519"/>
                    </a:lnTo>
                    <a:lnTo>
                      <a:pt x="96" y="518"/>
                    </a:lnTo>
                    <a:lnTo>
                      <a:pt x="96" y="518"/>
                    </a:lnTo>
                    <a:lnTo>
                      <a:pt x="96" y="517"/>
                    </a:lnTo>
                    <a:lnTo>
                      <a:pt x="96" y="517"/>
                    </a:lnTo>
                    <a:lnTo>
                      <a:pt x="96" y="516"/>
                    </a:lnTo>
                    <a:lnTo>
                      <a:pt x="96" y="516"/>
                    </a:lnTo>
                    <a:lnTo>
                      <a:pt x="96" y="516"/>
                    </a:lnTo>
                    <a:lnTo>
                      <a:pt x="96" y="516"/>
                    </a:lnTo>
                    <a:lnTo>
                      <a:pt x="96" y="516"/>
                    </a:lnTo>
                    <a:lnTo>
                      <a:pt x="96" y="516"/>
                    </a:lnTo>
                    <a:lnTo>
                      <a:pt x="97" y="516"/>
                    </a:lnTo>
                    <a:lnTo>
                      <a:pt x="97" y="516"/>
                    </a:lnTo>
                    <a:lnTo>
                      <a:pt x="98" y="516"/>
                    </a:lnTo>
                    <a:lnTo>
                      <a:pt x="98" y="515"/>
                    </a:lnTo>
                    <a:lnTo>
                      <a:pt x="97" y="515"/>
                    </a:lnTo>
                    <a:lnTo>
                      <a:pt x="97" y="515"/>
                    </a:lnTo>
                    <a:lnTo>
                      <a:pt x="96" y="514"/>
                    </a:lnTo>
                    <a:lnTo>
                      <a:pt x="95" y="515"/>
                    </a:lnTo>
                    <a:lnTo>
                      <a:pt x="95" y="515"/>
                    </a:lnTo>
                    <a:lnTo>
                      <a:pt x="95" y="515"/>
                    </a:lnTo>
                    <a:lnTo>
                      <a:pt x="95" y="514"/>
                    </a:lnTo>
                    <a:lnTo>
                      <a:pt x="95" y="514"/>
                    </a:lnTo>
                    <a:lnTo>
                      <a:pt x="94" y="514"/>
                    </a:lnTo>
                    <a:lnTo>
                      <a:pt x="94" y="513"/>
                    </a:lnTo>
                    <a:lnTo>
                      <a:pt x="95" y="514"/>
                    </a:lnTo>
                    <a:lnTo>
                      <a:pt x="95" y="513"/>
                    </a:lnTo>
                    <a:lnTo>
                      <a:pt x="95" y="513"/>
                    </a:lnTo>
                    <a:lnTo>
                      <a:pt x="95" y="513"/>
                    </a:lnTo>
                    <a:lnTo>
                      <a:pt x="95" y="513"/>
                    </a:lnTo>
                    <a:lnTo>
                      <a:pt x="95" y="513"/>
                    </a:lnTo>
                    <a:lnTo>
                      <a:pt x="96" y="512"/>
                    </a:lnTo>
                    <a:lnTo>
                      <a:pt x="95" y="512"/>
                    </a:lnTo>
                    <a:lnTo>
                      <a:pt x="95" y="512"/>
                    </a:lnTo>
                    <a:lnTo>
                      <a:pt x="95" y="512"/>
                    </a:lnTo>
                    <a:lnTo>
                      <a:pt x="95" y="512"/>
                    </a:lnTo>
                    <a:lnTo>
                      <a:pt x="95" y="511"/>
                    </a:lnTo>
                    <a:lnTo>
                      <a:pt x="95" y="511"/>
                    </a:lnTo>
                    <a:lnTo>
                      <a:pt x="94" y="511"/>
                    </a:lnTo>
                    <a:lnTo>
                      <a:pt x="94" y="511"/>
                    </a:lnTo>
                    <a:lnTo>
                      <a:pt x="94" y="512"/>
                    </a:lnTo>
                    <a:lnTo>
                      <a:pt x="94" y="512"/>
                    </a:lnTo>
                    <a:lnTo>
                      <a:pt x="94" y="511"/>
                    </a:lnTo>
                    <a:lnTo>
                      <a:pt x="93" y="511"/>
                    </a:lnTo>
                    <a:lnTo>
                      <a:pt x="93" y="511"/>
                    </a:lnTo>
                    <a:lnTo>
                      <a:pt x="93" y="511"/>
                    </a:lnTo>
                    <a:lnTo>
                      <a:pt x="93" y="512"/>
                    </a:lnTo>
                    <a:lnTo>
                      <a:pt x="92" y="511"/>
                    </a:lnTo>
                    <a:lnTo>
                      <a:pt x="92" y="511"/>
                    </a:lnTo>
                    <a:lnTo>
                      <a:pt x="92" y="510"/>
                    </a:lnTo>
                    <a:lnTo>
                      <a:pt x="92" y="509"/>
                    </a:lnTo>
                    <a:lnTo>
                      <a:pt x="92" y="509"/>
                    </a:lnTo>
                    <a:lnTo>
                      <a:pt x="92" y="508"/>
                    </a:lnTo>
                    <a:lnTo>
                      <a:pt x="92" y="508"/>
                    </a:lnTo>
                    <a:lnTo>
                      <a:pt x="92" y="508"/>
                    </a:lnTo>
                    <a:lnTo>
                      <a:pt x="92" y="508"/>
                    </a:lnTo>
                    <a:lnTo>
                      <a:pt x="92" y="507"/>
                    </a:lnTo>
                    <a:lnTo>
                      <a:pt x="92" y="507"/>
                    </a:lnTo>
                    <a:lnTo>
                      <a:pt x="92" y="507"/>
                    </a:lnTo>
                    <a:lnTo>
                      <a:pt x="91" y="507"/>
                    </a:lnTo>
                    <a:lnTo>
                      <a:pt x="91" y="507"/>
                    </a:lnTo>
                    <a:lnTo>
                      <a:pt x="91" y="508"/>
                    </a:lnTo>
                    <a:lnTo>
                      <a:pt x="91" y="508"/>
                    </a:lnTo>
                    <a:lnTo>
                      <a:pt x="90" y="507"/>
                    </a:lnTo>
                    <a:lnTo>
                      <a:pt x="90" y="507"/>
                    </a:lnTo>
                    <a:lnTo>
                      <a:pt x="91" y="507"/>
                    </a:lnTo>
                    <a:lnTo>
                      <a:pt x="91" y="507"/>
                    </a:lnTo>
                    <a:lnTo>
                      <a:pt x="91" y="506"/>
                    </a:lnTo>
                    <a:lnTo>
                      <a:pt x="91" y="506"/>
                    </a:lnTo>
                    <a:lnTo>
                      <a:pt x="92" y="505"/>
                    </a:lnTo>
                    <a:lnTo>
                      <a:pt x="92" y="505"/>
                    </a:lnTo>
                    <a:lnTo>
                      <a:pt x="92" y="505"/>
                    </a:lnTo>
                    <a:lnTo>
                      <a:pt x="92" y="505"/>
                    </a:lnTo>
                    <a:lnTo>
                      <a:pt x="91" y="505"/>
                    </a:lnTo>
                    <a:lnTo>
                      <a:pt x="91" y="505"/>
                    </a:lnTo>
                    <a:lnTo>
                      <a:pt x="91" y="505"/>
                    </a:lnTo>
                    <a:lnTo>
                      <a:pt x="90" y="505"/>
                    </a:lnTo>
                    <a:lnTo>
                      <a:pt x="90" y="505"/>
                    </a:lnTo>
                    <a:lnTo>
                      <a:pt x="90" y="505"/>
                    </a:lnTo>
                    <a:lnTo>
                      <a:pt x="89" y="505"/>
                    </a:lnTo>
                    <a:lnTo>
                      <a:pt x="89" y="505"/>
                    </a:lnTo>
                    <a:lnTo>
                      <a:pt x="89" y="505"/>
                    </a:lnTo>
                    <a:lnTo>
                      <a:pt x="90" y="504"/>
                    </a:lnTo>
                    <a:lnTo>
                      <a:pt x="90" y="504"/>
                    </a:lnTo>
                    <a:lnTo>
                      <a:pt x="90" y="504"/>
                    </a:lnTo>
                    <a:lnTo>
                      <a:pt x="91" y="503"/>
                    </a:lnTo>
                    <a:lnTo>
                      <a:pt x="91" y="503"/>
                    </a:lnTo>
                    <a:lnTo>
                      <a:pt x="91" y="503"/>
                    </a:lnTo>
                    <a:lnTo>
                      <a:pt x="90" y="503"/>
                    </a:lnTo>
                    <a:lnTo>
                      <a:pt x="90" y="503"/>
                    </a:lnTo>
                    <a:lnTo>
                      <a:pt x="89" y="503"/>
                    </a:lnTo>
                    <a:lnTo>
                      <a:pt x="89" y="503"/>
                    </a:lnTo>
                    <a:lnTo>
                      <a:pt x="89" y="503"/>
                    </a:lnTo>
                    <a:lnTo>
                      <a:pt x="89" y="502"/>
                    </a:lnTo>
                    <a:lnTo>
                      <a:pt x="90" y="502"/>
                    </a:lnTo>
                    <a:lnTo>
                      <a:pt x="90" y="503"/>
                    </a:lnTo>
                    <a:lnTo>
                      <a:pt x="91" y="503"/>
                    </a:lnTo>
                    <a:lnTo>
                      <a:pt x="91" y="502"/>
                    </a:lnTo>
                    <a:lnTo>
                      <a:pt x="91" y="502"/>
                    </a:lnTo>
                    <a:lnTo>
                      <a:pt x="91" y="502"/>
                    </a:lnTo>
                    <a:lnTo>
                      <a:pt x="91" y="502"/>
                    </a:lnTo>
                    <a:lnTo>
                      <a:pt x="90" y="501"/>
                    </a:lnTo>
                    <a:lnTo>
                      <a:pt x="90" y="501"/>
                    </a:lnTo>
                    <a:lnTo>
                      <a:pt x="90" y="501"/>
                    </a:lnTo>
                    <a:lnTo>
                      <a:pt x="91" y="501"/>
                    </a:lnTo>
                    <a:lnTo>
                      <a:pt x="91" y="501"/>
                    </a:lnTo>
                    <a:lnTo>
                      <a:pt x="91" y="501"/>
                    </a:lnTo>
                    <a:lnTo>
                      <a:pt x="91" y="500"/>
                    </a:lnTo>
                    <a:lnTo>
                      <a:pt x="91" y="500"/>
                    </a:lnTo>
                    <a:lnTo>
                      <a:pt x="90" y="500"/>
                    </a:lnTo>
                    <a:lnTo>
                      <a:pt x="89" y="500"/>
                    </a:lnTo>
                    <a:lnTo>
                      <a:pt x="89" y="500"/>
                    </a:lnTo>
                    <a:lnTo>
                      <a:pt x="89" y="500"/>
                    </a:lnTo>
                    <a:lnTo>
                      <a:pt x="88" y="500"/>
                    </a:lnTo>
                    <a:lnTo>
                      <a:pt x="88" y="500"/>
                    </a:lnTo>
                    <a:lnTo>
                      <a:pt x="88" y="500"/>
                    </a:lnTo>
                    <a:lnTo>
                      <a:pt x="87" y="500"/>
                    </a:lnTo>
                    <a:lnTo>
                      <a:pt x="86" y="500"/>
                    </a:lnTo>
                    <a:lnTo>
                      <a:pt x="87" y="499"/>
                    </a:lnTo>
                    <a:lnTo>
                      <a:pt x="87" y="499"/>
                    </a:lnTo>
                    <a:lnTo>
                      <a:pt x="87" y="499"/>
                    </a:lnTo>
                    <a:lnTo>
                      <a:pt x="87" y="499"/>
                    </a:lnTo>
                    <a:lnTo>
                      <a:pt x="87" y="498"/>
                    </a:lnTo>
                    <a:lnTo>
                      <a:pt x="86" y="498"/>
                    </a:lnTo>
                    <a:lnTo>
                      <a:pt x="86" y="499"/>
                    </a:lnTo>
                    <a:lnTo>
                      <a:pt x="85" y="498"/>
                    </a:lnTo>
                    <a:lnTo>
                      <a:pt x="85" y="499"/>
                    </a:lnTo>
                    <a:lnTo>
                      <a:pt x="85" y="499"/>
                    </a:lnTo>
                    <a:lnTo>
                      <a:pt x="85" y="499"/>
                    </a:lnTo>
                    <a:lnTo>
                      <a:pt x="85" y="499"/>
                    </a:lnTo>
                    <a:lnTo>
                      <a:pt x="85" y="499"/>
                    </a:lnTo>
                    <a:lnTo>
                      <a:pt x="84" y="499"/>
                    </a:lnTo>
                    <a:lnTo>
                      <a:pt x="84" y="498"/>
                    </a:lnTo>
                    <a:lnTo>
                      <a:pt x="83" y="498"/>
                    </a:lnTo>
                    <a:lnTo>
                      <a:pt x="83" y="498"/>
                    </a:lnTo>
                    <a:lnTo>
                      <a:pt x="83" y="498"/>
                    </a:lnTo>
                    <a:lnTo>
                      <a:pt x="83" y="497"/>
                    </a:lnTo>
                    <a:lnTo>
                      <a:pt x="83" y="497"/>
                    </a:lnTo>
                    <a:lnTo>
                      <a:pt x="83" y="497"/>
                    </a:lnTo>
                    <a:lnTo>
                      <a:pt x="82" y="497"/>
                    </a:lnTo>
                    <a:lnTo>
                      <a:pt x="82" y="497"/>
                    </a:lnTo>
                    <a:lnTo>
                      <a:pt x="81" y="496"/>
                    </a:lnTo>
                    <a:lnTo>
                      <a:pt x="81" y="496"/>
                    </a:lnTo>
                    <a:lnTo>
                      <a:pt x="81" y="497"/>
                    </a:lnTo>
                    <a:lnTo>
                      <a:pt x="81" y="497"/>
                    </a:lnTo>
                    <a:lnTo>
                      <a:pt x="80" y="496"/>
                    </a:lnTo>
                    <a:lnTo>
                      <a:pt x="80" y="496"/>
                    </a:lnTo>
                    <a:lnTo>
                      <a:pt x="80" y="496"/>
                    </a:lnTo>
                    <a:lnTo>
                      <a:pt x="80" y="496"/>
                    </a:lnTo>
                    <a:lnTo>
                      <a:pt x="80" y="496"/>
                    </a:lnTo>
                    <a:lnTo>
                      <a:pt x="80" y="495"/>
                    </a:lnTo>
                    <a:lnTo>
                      <a:pt x="80" y="495"/>
                    </a:lnTo>
                    <a:lnTo>
                      <a:pt x="79" y="495"/>
                    </a:lnTo>
                    <a:lnTo>
                      <a:pt x="79" y="495"/>
                    </a:lnTo>
                    <a:lnTo>
                      <a:pt x="79" y="494"/>
                    </a:lnTo>
                    <a:lnTo>
                      <a:pt x="78" y="495"/>
                    </a:lnTo>
                    <a:lnTo>
                      <a:pt x="78" y="495"/>
                    </a:lnTo>
                    <a:lnTo>
                      <a:pt x="78" y="495"/>
                    </a:lnTo>
                    <a:lnTo>
                      <a:pt x="78" y="496"/>
                    </a:lnTo>
                    <a:lnTo>
                      <a:pt x="77" y="496"/>
                    </a:lnTo>
                    <a:lnTo>
                      <a:pt x="77" y="496"/>
                    </a:lnTo>
                    <a:lnTo>
                      <a:pt x="77" y="495"/>
                    </a:lnTo>
                    <a:lnTo>
                      <a:pt x="77" y="496"/>
                    </a:lnTo>
                    <a:lnTo>
                      <a:pt x="77" y="496"/>
                    </a:lnTo>
                    <a:lnTo>
                      <a:pt x="76" y="496"/>
                    </a:lnTo>
                    <a:lnTo>
                      <a:pt x="76" y="496"/>
                    </a:lnTo>
                    <a:lnTo>
                      <a:pt x="76" y="495"/>
                    </a:lnTo>
                    <a:lnTo>
                      <a:pt x="75" y="495"/>
                    </a:lnTo>
                    <a:lnTo>
                      <a:pt x="75" y="495"/>
                    </a:lnTo>
                    <a:lnTo>
                      <a:pt x="75" y="494"/>
                    </a:lnTo>
                    <a:lnTo>
                      <a:pt x="74" y="494"/>
                    </a:lnTo>
                    <a:lnTo>
                      <a:pt x="74" y="494"/>
                    </a:lnTo>
                    <a:lnTo>
                      <a:pt x="74" y="493"/>
                    </a:lnTo>
                    <a:lnTo>
                      <a:pt x="74" y="493"/>
                    </a:lnTo>
                    <a:lnTo>
                      <a:pt x="73" y="493"/>
                    </a:lnTo>
                    <a:lnTo>
                      <a:pt x="74" y="494"/>
                    </a:lnTo>
                    <a:lnTo>
                      <a:pt x="73" y="494"/>
                    </a:lnTo>
                    <a:lnTo>
                      <a:pt x="73" y="493"/>
                    </a:lnTo>
                    <a:lnTo>
                      <a:pt x="73" y="493"/>
                    </a:lnTo>
                    <a:lnTo>
                      <a:pt x="73" y="493"/>
                    </a:lnTo>
                    <a:lnTo>
                      <a:pt x="73" y="492"/>
                    </a:lnTo>
                    <a:lnTo>
                      <a:pt x="72" y="492"/>
                    </a:lnTo>
                    <a:lnTo>
                      <a:pt x="72" y="492"/>
                    </a:lnTo>
                    <a:lnTo>
                      <a:pt x="72" y="492"/>
                    </a:lnTo>
                    <a:lnTo>
                      <a:pt x="72" y="492"/>
                    </a:lnTo>
                    <a:lnTo>
                      <a:pt x="72" y="492"/>
                    </a:lnTo>
                    <a:lnTo>
                      <a:pt x="72" y="492"/>
                    </a:lnTo>
                    <a:lnTo>
                      <a:pt x="72" y="491"/>
                    </a:lnTo>
                    <a:lnTo>
                      <a:pt x="72" y="491"/>
                    </a:lnTo>
                    <a:lnTo>
                      <a:pt x="72" y="491"/>
                    </a:lnTo>
                    <a:lnTo>
                      <a:pt x="73" y="491"/>
                    </a:lnTo>
                    <a:lnTo>
                      <a:pt x="72" y="491"/>
                    </a:lnTo>
                    <a:lnTo>
                      <a:pt x="73" y="491"/>
                    </a:lnTo>
                    <a:lnTo>
                      <a:pt x="73" y="491"/>
                    </a:lnTo>
                    <a:lnTo>
                      <a:pt x="73" y="491"/>
                    </a:lnTo>
                    <a:lnTo>
                      <a:pt x="73" y="491"/>
                    </a:lnTo>
                    <a:lnTo>
                      <a:pt x="73" y="491"/>
                    </a:lnTo>
                    <a:lnTo>
                      <a:pt x="73" y="490"/>
                    </a:lnTo>
                    <a:lnTo>
                      <a:pt x="73" y="490"/>
                    </a:lnTo>
                    <a:lnTo>
                      <a:pt x="73" y="490"/>
                    </a:lnTo>
                    <a:lnTo>
                      <a:pt x="73" y="490"/>
                    </a:lnTo>
                    <a:lnTo>
                      <a:pt x="73" y="490"/>
                    </a:lnTo>
                    <a:lnTo>
                      <a:pt x="73" y="490"/>
                    </a:lnTo>
                    <a:lnTo>
                      <a:pt x="73" y="490"/>
                    </a:lnTo>
                    <a:lnTo>
                      <a:pt x="73" y="489"/>
                    </a:lnTo>
                    <a:lnTo>
                      <a:pt x="74" y="489"/>
                    </a:lnTo>
                    <a:lnTo>
                      <a:pt x="74" y="489"/>
                    </a:lnTo>
                    <a:lnTo>
                      <a:pt x="74" y="489"/>
                    </a:lnTo>
                    <a:lnTo>
                      <a:pt x="74" y="489"/>
                    </a:lnTo>
                    <a:lnTo>
                      <a:pt x="74" y="488"/>
                    </a:lnTo>
                    <a:lnTo>
                      <a:pt x="74" y="488"/>
                    </a:lnTo>
                    <a:lnTo>
                      <a:pt x="74" y="488"/>
                    </a:lnTo>
                    <a:lnTo>
                      <a:pt x="74" y="488"/>
                    </a:lnTo>
                    <a:lnTo>
                      <a:pt x="74" y="488"/>
                    </a:lnTo>
                    <a:lnTo>
                      <a:pt x="74" y="487"/>
                    </a:lnTo>
                    <a:lnTo>
                      <a:pt x="74" y="487"/>
                    </a:lnTo>
                    <a:lnTo>
                      <a:pt x="74" y="487"/>
                    </a:lnTo>
                    <a:lnTo>
                      <a:pt x="75" y="487"/>
                    </a:lnTo>
                    <a:lnTo>
                      <a:pt x="75" y="487"/>
                    </a:lnTo>
                    <a:lnTo>
                      <a:pt x="75" y="486"/>
                    </a:lnTo>
                    <a:lnTo>
                      <a:pt x="75" y="486"/>
                    </a:lnTo>
                    <a:lnTo>
                      <a:pt x="76" y="486"/>
                    </a:lnTo>
                    <a:lnTo>
                      <a:pt x="76" y="486"/>
                    </a:lnTo>
                    <a:lnTo>
                      <a:pt x="76" y="486"/>
                    </a:lnTo>
                    <a:lnTo>
                      <a:pt x="76" y="486"/>
                    </a:lnTo>
                    <a:lnTo>
                      <a:pt x="76" y="486"/>
                    </a:lnTo>
                    <a:lnTo>
                      <a:pt x="76" y="485"/>
                    </a:lnTo>
                    <a:lnTo>
                      <a:pt x="77" y="485"/>
                    </a:lnTo>
                    <a:lnTo>
                      <a:pt x="77" y="485"/>
                    </a:lnTo>
                    <a:lnTo>
                      <a:pt x="78" y="485"/>
                    </a:lnTo>
                    <a:lnTo>
                      <a:pt x="78" y="485"/>
                    </a:lnTo>
                    <a:lnTo>
                      <a:pt x="78" y="485"/>
                    </a:lnTo>
                    <a:lnTo>
                      <a:pt x="78" y="484"/>
                    </a:lnTo>
                    <a:lnTo>
                      <a:pt x="78" y="484"/>
                    </a:lnTo>
                    <a:lnTo>
                      <a:pt x="78" y="484"/>
                    </a:lnTo>
                    <a:lnTo>
                      <a:pt x="78" y="484"/>
                    </a:lnTo>
                    <a:lnTo>
                      <a:pt x="78" y="484"/>
                    </a:lnTo>
                    <a:lnTo>
                      <a:pt x="78" y="484"/>
                    </a:lnTo>
                    <a:lnTo>
                      <a:pt x="78" y="484"/>
                    </a:lnTo>
                    <a:lnTo>
                      <a:pt x="78" y="484"/>
                    </a:lnTo>
                    <a:lnTo>
                      <a:pt x="78" y="483"/>
                    </a:lnTo>
                    <a:lnTo>
                      <a:pt x="78" y="483"/>
                    </a:lnTo>
                    <a:lnTo>
                      <a:pt x="78" y="483"/>
                    </a:lnTo>
                    <a:lnTo>
                      <a:pt x="79" y="483"/>
                    </a:lnTo>
                    <a:lnTo>
                      <a:pt x="79" y="483"/>
                    </a:lnTo>
                    <a:lnTo>
                      <a:pt x="80" y="483"/>
                    </a:lnTo>
                    <a:lnTo>
                      <a:pt x="80" y="483"/>
                    </a:lnTo>
                    <a:lnTo>
                      <a:pt x="80" y="483"/>
                    </a:lnTo>
                    <a:lnTo>
                      <a:pt x="80" y="483"/>
                    </a:lnTo>
                    <a:lnTo>
                      <a:pt x="81" y="483"/>
                    </a:lnTo>
                    <a:lnTo>
                      <a:pt x="81" y="483"/>
                    </a:lnTo>
                    <a:lnTo>
                      <a:pt x="81" y="483"/>
                    </a:lnTo>
                    <a:lnTo>
                      <a:pt x="81" y="483"/>
                    </a:lnTo>
                    <a:lnTo>
                      <a:pt x="82" y="483"/>
                    </a:lnTo>
                    <a:lnTo>
                      <a:pt x="82" y="482"/>
                    </a:lnTo>
                    <a:lnTo>
                      <a:pt x="82" y="482"/>
                    </a:lnTo>
                    <a:lnTo>
                      <a:pt x="82" y="483"/>
                    </a:lnTo>
                    <a:lnTo>
                      <a:pt x="83" y="482"/>
                    </a:lnTo>
                    <a:lnTo>
                      <a:pt x="83" y="482"/>
                    </a:lnTo>
                    <a:lnTo>
                      <a:pt x="83" y="482"/>
                    </a:lnTo>
                    <a:lnTo>
                      <a:pt x="83" y="482"/>
                    </a:lnTo>
                    <a:lnTo>
                      <a:pt x="83" y="482"/>
                    </a:lnTo>
                    <a:lnTo>
                      <a:pt x="84" y="482"/>
                    </a:lnTo>
                    <a:lnTo>
                      <a:pt x="84" y="481"/>
                    </a:lnTo>
                    <a:lnTo>
                      <a:pt x="84" y="481"/>
                    </a:lnTo>
                    <a:lnTo>
                      <a:pt x="84" y="481"/>
                    </a:lnTo>
                    <a:lnTo>
                      <a:pt x="85" y="481"/>
                    </a:lnTo>
                    <a:lnTo>
                      <a:pt x="85" y="481"/>
                    </a:lnTo>
                    <a:lnTo>
                      <a:pt x="85" y="480"/>
                    </a:lnTo>
                    <a:lnTo>
                      <a:pt x="85" y="480"/>
                    </a:lnTo>
                    <a:lnTo>
                      <a:pt x="85" y="480"/>
                    </a:lnTo>
                    <a:lnTo>
                      <a:pt x="86" y="480"/>
                    </a:lnTo>
                    <a:lnTo>
                      <a:pt x="86" y="480"/>
                    </a:lnTo>
                    <a:lnTo>
                      <a:pt x="86" y="480"/>
                    </a:lnTo>
                    <a:lnTo>
                      <a:pt x="86" y="479"/>
                    </a:lnTo>
                    <a:lnTo>
                      <a:pt x="86" y="479"/>
                    </a:lnTo>
                    <a:lnTo>
                      <a:pt x="86" y="479"/>
                    </a:lnTo>
                    <a:lnTo>
                      <a:pt x="86" y="478"/>
                    </a:lnTo>
                    <a:lnTo>
                      <a:pt x="87" y="479"/>
                    </a:lnTo>
                    <a:lnTo>
                      <a:pt x="87" y="478"/>
                    </a:lnTo>
                    <a:lnTo>
                      <a:pt x="87" y="478"/>
                    </a:lnTo>
                    <a:lnTo>
                      <a:pt x="88" y="478"/>
                    </a:lnTo>
                    <a:lnTo>
                      <a:pt x="88" y="477"/>
                    </a:lnTo>
                    <a:lnTo>
                      <a:pt x="88" y="477"/>
                    </a:lnTo>
                    <a:lnTo>
                      <a:pt x="89" y="477"/>
                    </a:lnTo>
                    <a:lnTo>
                      <a:pt x="89" y="477"/>
                    </a:lnTo>
                    <a:lnTo>
                      <a:pt x="89" y="477"/>
                    </a:lnTo>
                    <a:lnTo>
                      <a:pt x="89" y="477"/>
                    </a:lnTo>
                    <a:lnTo>
                      <a:pt x="90" y="477"/>
                    </a:lnTo>
                    <a:lnTo>
                      <a:pt x="90" y="477"/>
                    </a:lnTo>
                    <a:lnTo>
                      <a:pt x="90" y="477"/>
                    </a:lnTo>
                    <a:lnTo>
                      <a:pt x="91" y="477"/>
                    </a:lnTo>
                    <a:lnTo>
                      <a:pt x="91" y="476"/>
                    </a:lnTo>
                    <a:lnTo>
                      <a:pt x="92" y="477"/>
                    </a:lnTo>
                    <a:lnTo>
                      <a:pt x="92" y="477"/>
                    </a:lnTo>
                    <a:lnTo>
                      <a:pt x="93" y="476"/>
                    </a:lnTo>
                    <a:lnTo>
                      <a:pt x="94" y="476"/>
                    </a:lnTo>
                    <a:lnTo>
                      <a:pt x="94" y="476"/>
                    </a:lnTo>
                    <a:lnTo>
                      <a:pt x="94" y="476"/>
                    </a:lnTo>
                    <a:lnTo>
                      <a:pt x="94" y="475"/>
                    </a:lnTo>
                    <a:lnTo>
                      <a:pt x="95" y="475"/>
                    </a:lnTo>
                    <a:lnTo>
                      <a:pt x="95" y="475"/>
                    </a:lnTo>
                    <a:lnTo>
                      <a:pt x="95" y="475"/>
                    </a:lnTo>
                    <a:lnTo>
                      <a:pt x="95" y="474"/>
                    </a:lnTo>
                    <a:lnTo>
                      <a:pt x="96" y="474"/>
                    </a:lnTo>
                    <a:lnTo>
                      <a:pt x="96" y="474"/>
                    </a:lnTo>
                    <a:lnTo>
                      <a:pt x="96" y="474"/>
                    </a:lnTo>
                    <a:lnTo>
                      <a:pt x="96" y="474"/>
                    </a:lnTo>
                    <a:lnTo>
                      <a:pt x="96" y="474"/>
                    </a:lnTo>
                    <a:lnTo>
                      <a:pt x="96" y="474"/>
                    </a:lnTo>
                    <a:lnTo>
                      <a:pt x="97" y="474"/>
                    </a:lnTo>
                    <a:lnTo>
                      <a:pt x="97" y="474"/>
                    </a:lnTo>
                    <a:lnTo>
                      <a:pt x="97" y="474"/>
                    </a:lnTo>
                    <a:lnTo>
                      <a:pt x="97" y="474"/>
                    </a:lnTo>
                    <a:lnTo>
                      <a:pt x="97" y="473"/>
                    </a:lnTo>
                    <a:lnTo>
                      <a:pt x="97" y="473"/>
                    </a:lnTo>
                    <a:lnTo>
                      <a:pt x="97" y="473"/>
                    </a:lnTo>
                    <a:lnTo>
                      <a:pt x="97" y="473"/>
                    </a:lnTo>
                    <a:lnTo>
                      <a:pt x="98" y="473"/>
                    </a:lnTo>
                    <a:lnTo>
                      <a:pt x="97" y="473"/>
                    </a:lnTo>
                    <a:lnTo>
                      <a:pt x="97" y="472"/>
                    </a:lnTo>
                    <a:lnTo>
                      <a:pt x="98" y="472"/>
                    </a:lnTo>
                    <a:lnTo>
                      <a:pt x="98" y="472"/>
                    </a:lnTo>
                    <a:lnTo>
                      <a:pt x="98" y="471"/>
                    </a:lnTo>
                    <a:lnTo>
                      <a:pt x="98" y="471"/>
                    </a:lnTo>
                    <a:lnTo>
                      <a:pt x="98" y="471"/>
                    </a:lnTo>
                    <a:lnTo>
                      <a:pt x="98" y="471"/>
                    </a:lnTo>
                    <a:lnTo>
                      <a:pt x="98" y="471"/>
                    </a:lnTo>
                    <a:lnTo>
                      <a:pt x="98" y="471"/>
                    </a:lnTo>
                    <a:lnTo>
                      <a:pt x="98" y="471"/>
                    </a:lnTo>
                    <a:lnTo>
                      <a:pt x="98" y="470"/>
                    </a:lnTo>
                    <a:lnTo>
                      <a:pt x="98" y="470"/>
                    </a:lnTo>
                    <a:lnTo>
                      <a:pt x="98" y="470"/>
                    </a:lnTo>
                    <a:lnTo>
                      <a:pt x="98" y="470"/>
                    </a:lnTo>
                    <a:lnTo>
                      <a:pt x="98" y="470"/>
                    </a:lnTo>
                    <a:lnTo>
                      <a:pt x="98" y="469"/>
                    </a:lnTo>
                    <a:lnTo>
                      <a:pt x="98" y="469"/>
                    </a:lnTo>
                    <a:lnTo>
                      <a:pt x="98" y="469"/>
                    </a:lnTo>
                    <a:lnTo>
                      <a:pt x="98" y="469"/>
                    </a:lnTo>
                    <a:lnTo>
                      <a:pt x="98" y="468"/>
                    </a:lnTo>
                    <a:lnTo>
                      <a:pt x="98" y="468"/>
                    </a:lnTo>
                    <a:lnTo>
                      <a:pt x="98" y="468"/>
                    </a:lnTo>
                    <a:lnTo>
                      <a:pt x="98" y="468"/>
                    </a:lnTo>
                    <a:lnTo>
                      <a:pt x="98" y="468"/>
                    </a:lnTo>
                    <a:lnTo>
                      <a:pt x="98" y="467"/>
                    </a:lnTo>
                    <a:lnTo>
                      <a:pt x="98" y="467"/>
                    </a:lnTo>
                    <a:lnTo>
                      <a:pt x="98" y="467"/>
                    </a:lnTo>
                    <a:lnTo>
                      <a:pt x="98" y="467"/>
                    </a:lnTo>
                    <a:lnTo>
                      <a:pt x="98" y="466"/>
                    </a:lnTo>
                    <a:lnTo>
                      <a:pt x="98" y="466"/>
                    </a:lnTo>
                    <a:lnTo>
                      <a:pt x="98" y="466"/>
                    </a:lnTo>
                    <a:lnTo>
                      <a:pt x="98" y="466"/>
                    </a:lnTo>
                    <a:lnTo>
                      <a:pt x="98" y="466"/>
                    </a:lnTo>
                    <a:lnTo>
                      <a:pt x="98" y="466"/>
                    </a:lnTo>
                    <a:lnTo>
                      <a:pt x="98" y="465"/>
                    </a:lnTo>
                    <a:lnTo>
                      <a:pt x="98" y="465"/>
                    </a:lnTo>
                    <a:lnTo>
                      <a:pt x="99" y="465"/>
                    </a:lnTo>
                    <a:lnTo>
                      <a:pt x="98" y="465"/>
                    </a:lnTo>
                    <a:lnTo>
                      <a:pt x="99" y="464"/>
                    </a:lnTo>
                    <a:lnTo>
                      <a:pt x="99" y="464"/>
                    </a:lnTo>
                    <a:lnTo>
                      <a:pt x="98" y="464"/>
                    </a:lnTo>
                    <a:lnTo>
                      <a:pt x="98" y="463"/>
                    </a:lnTo>
                    <a:lnTo>
                      <a:pt x="98" y="463"/>
                    </a:lnTo>
                    <a:lnTo>
                      <a:pt x="99" y="463"/>
                    </a:lnTo>
                    <a:lnTo>
                      <a:pt x="99" y="463"/>
                    </a:lnTo>
                    <a:lnTo>
                      <a:pt x="99" y="462"/>
                    </a:lnTo>
                    <a:lnTo>
                      <a:pt x="99" y="462"/>
                    </a:lnTo>
                    <a:lnTo>
                      <a:pt x="99" y="462"/>
                    </a:lnTo>
                    <a:lnTo>
                      <a:pt x="99" y="462"/>
                    </a:lnTo>
                    <a:lnTo>
                      <a:pt x="99" y="461"/>
                    </a:lnTo>
                    <a:lnTo>
                      <a:pt x="99" y="462"/>
                    </a:lnTo>
                    <a:lnTo>
                      <a:pt x="100" y="461"/>
                    </a:lnTo>
                    <a:lnTo>
                      <a:pt x="100" y="461"/>
                    </a:lnTo>
                    <a:lnTo>
                      <a:pt x="100" y="460"/>
                    </a:lnTo>
                    <a:lnTo>
                      <a:pt x="100" y="460"/>
                    </a:lnTo>
                    <a:lnTo>
                      <a:pt x="100" y="459"/>
                    </a:lnTo>
                    <a:lnTo>
                      <a:pt x="101" y="460"/>
                    </a:lnTo>
                    <a:lnTo>
                      <a:pt x="101" y="459"/>
                    </a:lnTo>
                    <a:lnTo>
                      <a:pt x="101" y="459"/>
                    </a:lnTo>
                    <a:lnTo>
                      <a:pt x="101" y="459"/>
                    </a:lnTo>
                    <a:lnTo>
                      <a:pt x="101" y="459"/>
                    </a:lnTo>
                    <a:lnTo>
                      <a:pt x="102" y="458"/>
                    </a:lnTo>
                    <a:lnTo>
                      <a:pt x="102" y="458"/>
                    </a:lnTo>
                    <a:lnTo>
                      <a:pt x="102" y="458"/>
                    </a:lnTo>
                    <a:lnTo>
                      <a:pt x="102" y="457"/>
                    </a:lnTo>
                    <a:lnTo>
                      <a:pt x="101" y="457"/>
                    </a:lnTo>
                    <a:lnTo>
                      <a:pt x="101" y="457"/>
                    </a:lnTo>
                    <a:lnTo>
                      <a:pt x="101" y="456"/>
                    </a:lnTo>
                    <a:lnTo>
                      <a:pt x="102" y="456"/>
                    </a:lnTo>
                    <a:lnTo>
                      <a:pt x="102" y="456"/>
                    </a:lnTo>
                    <a:lnTo>
                      <a:pt x="102" y="456"/>
                    </a:lnTo>
                    <a:lnTo>
                      <a:pt x="102" y="455"/>
                    </a:lnTo>
                    <a:lnTo>
                      <a:pt x="102" y="455"/>
                    </a:lnTo>
                    <a:lnTo>
                      <a:pt x="102" y="455"/>
                    </a:lnTo>
                    <a:lnTo>
                      <a:pt x="103" y="455"/>
                    </a:lnTo>
                    <a:lnTo>
                      <a:pt x="103" y="455"/>
                    </a:lnTo>
                    <a:lnTo>
                      <a:pt x="103" y="454"/>
                    </a:lnTo>
                    <a:lnTo>
                      <a:pt x="103" y="454"/>
                    </a:lnTo>
                    <a:lnTo>
                      <a:pt x="103" y="454"/>
                    </a:lnTo>
                    <a:lnTo>
                      <a:pt x="103" y="454"/>
                    </a:lnTo>
                    <a:lnTo>
                      <a:pt x="103" y="453"/>
                    </a:lnTo>
                    <a:lnTo>
                      <a:pt x="103" y="453"/>
                    </a:lnTo>
                    <a:lnTo>
                      <a:pt x="103" y="453"/>
                    </a:lnTo>
                    <a:lnTo>
                      <a:pt x="103" y="453"/>
                    </a:lnTo>
                    <a:lnTo>
                      <a:pt x="103" y="452"/>
                    </a:lnTo>
                    <a:lnTo>
                      <a:pt x="103" y="452"/>
                    </a:lnTo>
                    <a:lnTo>
                      <a:pt x="104" y="452"/>
                    </a:lnTo>
                    <a:lnTo>
                      <a:pt x="104" y="452"/>
                    </a:lnTo>
                    <a:lnTo>
                      <a:pt x="104" y="452"/>
                    </a:lnTo>
                    <a:lnTo>
                      <a:pt x="104" y="452"/>
                    </a:lnTo>
                    <a:lnTo>
                      <a:pt x="104" y="452"/>
                    </a:lnTo>
                    <a:lnTo>
                      <a:pt x="105" y="451"/>
                    </a:lnTo>
                    <a:lnTo>
                      <a:pt x="105" y="451"/>
                    </a:lnTo>
                    <a:lnTo>
                      <a:pt x="105" y="451"/>
                    </a:lnTo>
                    <a:lnTo>
                      <a:pt x="105" y="451"/>
                    </a:lnTo>
                    <a:lnTo>
                      <a:pt x="105" y="451"/>
                    </a:lnTo>
                    <a:lnTo>
                      <a:pt x="106" y="450"/>
                    </a:lnTo>
                    <a:lnTo>
                      <a:pt x="106" y="450"/>
                    </a:lnTo>
                    <a:lnTo>
                      <a:pt x="106" y="450"/>
                    </a:lnTo>
                    <a:lnTo>
                      <a:pt x="106" y="449"/>
                    </a:lnTo>
                    <a:lnTo>
                      <a:pt x="105" y="449"/>
                    </a:lnTo>
                    <a:lnTo>
                      <a:pt x="105" y="449"/>
                    </a:lnTo>
                    <a:lnTo>
                      <a:pt x="106" y="449"/>
                    </a:lnTo>
                    <a:lnTo>
                      <a:pt x="106" y="448"/>
                    </a:lnTo>
                    <a:lnTo>
                      <a:pt x="105" y="448"/>
                    </a:lnTo>
                    <a:lnTo>
                      <a:pt x="105" y="448"/>
                    </a:lnTo>
                    <a:lnTo>
                      <a:pt x="105" y="448"/>
                    </a:lnTo>
                    <a:lnTo>
                      <a:pt x="105" y="447"/>
                    </a:lnTo>
                    <a:lnTo>
                      <a:pt x="105" y="447"/>
                    </a:lnTo>
                    <a:lnTo>
                      <a:pt x="105" y="447"/>
                    </a:lnTo>
                    <a:lnTo>
                      <a:pt x="105" y="447"/>
                    </a:lnTo>
                    <a:lnTo>
                      <a:pt x="105" y="447"/>
                    </a:lnTo>
                    <a:lnTo>
                      <a:pt x="105" y="446"/>
                    </a:lnTo>
                    <a:lnTo>
                      <a:pt x="105" y="446"/>
                    </a:lnTo>
                    <a:lnTo>
                      <a:pt x="105" y="446"/>
                    </a:lnTo>
                    <a:lnTo>
                      <a:pt x="105" y="446"/>
                    </a:lnTo>
                    <a:lnTo>
                      <a:pt x="105" y="446"/>
                    </a:lnTo>
                    <a:lnTo>
                      <a:pt x="105" y="445"/>
                    </a:lnTo>
                    <a:lnTo>
                      <a:pt x="105" y="445"/>
                    </a:lnTo>
                    <a:lnTo>
                      <a:pt x="105" y="445"/>
                    </a:lnTo>
                    <a:lnTo>
                      <a:pt x="105" y="444"/>
                    </a:lnTo>
                    <a:lnTo>
                      <a:pt x="106" y="444"/>
                    </a:lnTo>
                    <a:lnTo>
                      <a:pt x="106" y="444"/>
                    </a:lnTo>
                    <a:lnTo>
                      <a:pt x="106" y="444"/>
                    </a:lnTo>
                    <a:lnTo>
                      <a:pt x="106" y="444"/>
                    </a:lnTo>
                    <a:lnTo>
                      <a:pt x="106" y="444"/>
                    </a:lnTo>
                    <a:lnTo>
                      <a:pt x="107" y="443"/>
                    </a:lnTo>
                    <a:lnTo>
                      <a:pt x="107" y="443"/>
                    </a:lnTo>
                    <a:lnTo>
                      <a:pt x="107" y="443"/>
                    </a:lnTo>
                    <a:lnTo>
                      <a:pt x="107" y="443"/>
                    </a:lnTo>
                    <a:lnTo>
                      <a:pt x="108" y="443"/>
                    </a:lnTo>
                    <a:lnTo>
                      <a:pt x="108" y="443"/>
                    </a:lnTo>
                    <a:lnTo>
                      <a:pt x="108" y="442"/>
                    </a:lnTo>
                    <a:lnTo>
                      <a:pt x="108" y="442"/>
                    </a:lnTo>
                    <a:lnTo>
                      <a:pt x="108" y="442"/>
                    </a:lnTo>
                    <a:lnTo>
                      <a:pt x="108" y="442"/>
                    </a:lnTo>
                    <a:lnTo>
                      <a:pt x="108" y="441"/>
                    </a:lnTo>
                    <a:lnTo>
                      <a:pt x="108" y="441"/>
                    </a:lnTo>
                    <a:lnTo>
                      <a:pt x="109" y="441"/>
                    </a:lnTo>
                    <a:lnTo>
                      <a:pt x="109" y="441"/>
                    </a:lnTo>
                    <a:lnTo>
                      <a:pt x="110" y="441"/>
                    </a:lnTo>
                    <a:lnTo>
                      <a:pt x="110" y="441"/>
                    </a:lnTo>
                    <a:lnTo>
                      <a:pt x="110" y="440"/>
                    </a:lnTo>
                    <a:lnTo>
                      <a:pt x="110" y="440"/>
                    </a:lnTo>
                    <a:lnTo>
                      <a:pt x="110" y="439"/>
                    </a:lnTo>
                    <a:lnTo>
                      <a:pt x="110" y="439"/>
                    </a:lnTo>
                    <a:lnTo>
                      <a:pt x="111" y="439"/>
                    </a:lnTo>
                    <a:lnTo>
                      <a:pt x="111" y="437"/>
                    </a:lnTo>
                    <a:lnTo>
                      <a:pt x="112" y="437"/>
                    </a:lnTo>
                    <a:lnTo>
                      <a:pt x="112" y="437"/>
                    </a:lnTo>
                    <a:lnTo>
                      <a:pt x="112" y="436"/>
                    </a:lnTo>
                    <a:lnTo>
                      <a:pt x="113" y="436"/>
                    </a:lnTo>
                    <a:lnTo>
                      <a:pt x="113" y="436"/>
                    </a:lnTo>
                    <a:lnTo>
                      <a:pt x="113" y="436"/>
                    </a:lnTo>
                    <a:lnTo>
                      <a:pt x="114" y="436"/>
                    </a:lnTo>
                    <a:lnTo>
                      <a:pt x="115" y="436"/>
                    </a:lnTo>
                    <a:lnTo>
                      <a:pt x="115" y="436"/>
                    </a:lnTo>
                    <a:lnTo>
                      <a:pt x="116" y="436"/>
                    </a:lnTo>
                    <a:lnTo>
                      <a:pt x="116" y="436"/>
                    </a:lnTo>
                    <a:lnTo>
                      <a:pt x="116" y="436"/>
                    </a:lnTo>
                    <a:lnTo>
                      <a:pt x="116" y="436"/>
                    </a:lnTo>
                    <a:lnTo>
                      <a:pt x="117" y="435"/>
                    </a:lnTo>
                    <a:lnTo>
                      <a:pt x="117" y="435"/>
                    </a:lnTo>
                    <a:lnTo>
                      <a:pt x="117" y="435"/>
                    </a:lnTo>
                    <a:lnTo>
                      <a:pt x="118" y="435"/>
                    </a:lnTo>
                    <a:lnTo>
                      <a:pt x="118" y="434"/>
                    </a:lnTo>
                    <a:lnTo>
                      <a:pt x="118" y="433"/>
                    </a:lnTo>
                    <a:lnTo>
                      <a:pt x="118" y="433"/>
                    </a:lnTo>
                    <a:lnTo>
                      <a:pt x="119" y="432"/>
                    </a:lnTo>
                    <a:lnTo>
                      <a:pt x="119" y="432"/>
                    </a:lnTo>
                    <a:lnTo>
                      <a:pt x="120" y="431"/>
                    </a:lnTo>
                    <a:lnTo>
                      <a:pt x="120" y="430"/>
                    </a:lnTo>
                    <a:lnTo>
                      <a:pt x="120" y="430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20" y="426"/>
                    </a:lnTo>
                    <a:lnTo>
                      <a:pt x="120" y="425"/>
                    </a:lnTo>
                    <a:lnTo>
                      <a:pt x="120" y="424"/>
                    </a:lnTo>
                    <a:lnTo>
                      <a:pt x="121" y="423"/>
                    </a:lnTo>
                    <a:lnTo>
                      <a:pt x="121" y="421"/>
                    </a:lnTo>
                    <a:lnTo>
                      <a:pt x="121" y="421"/>
                    </a:lnTo>
                    <a:lnTo>
                      <a:pt x="121" y="420"/>
                    </a:lnTo>
                    <a:lnTo>
                      <a:pt x="120" y="419"/>
                    </a:lnTo>
                    <a:lnTo>
                      <a:pt x="120" y="418"/>
                    </a:lnTo>
                    <a:lnTo>
                      <a:pt x="120" y="417"/>
                    </a:lnTo>
                    <a:lnTo>
                      <a:pt x="120" y="416"/>
                    </a:lnTo>
                    <a:lnTo>
                      <a:pt x="120" y="415"/>
                    </a:lnTo>
                    <a:lnTo>
                      <a:pt x="121" y="415"/>
                    </a:lnTo>
                    <a:lnTo>
                      <a:pt x="121" y="414"/>
                    </a:lnTo>
                    <a:lnTo>
                      <a:pt x="120" y="413"/>
                    </a:lnTo>
                    <a:lnTo>
                      <a:pt x="121" y="412"/>
                    </a:lnTo>
                    <a:lnTo>
                      <a:pt x="121" y="412"/>
                    </a:lnTo>
                    <a:lnTo>
                      <a:pt x="121" y="411"/>
                    </a:lnTo>
                    <a:lnTo>
                      <a:pt x="122" y="411"/>
                    </a:lnTo>
                    <a:lnTo>
                      <a:pt x="122" y="410"/>
                    </a:lnTo>
                    <a:lnTo>
                      <a:pt x="122" y="410"/>
                    </a:lnTo>
                    <a:lnTo>
                      <a:pt x="121" y="409"/>
                    </a:lnTo>
                    <a:lnTo>
                      <a:pt x="121" y="408"/>
                    </a:lnTo>
                    <a:lnTo>
                      <a:pt x="122" y="408"/>
                    </a:lnTo>
                    <a:lnTo>
                      <a:pt x="122" y="408"/>
                    </a:lnTo>
                    <a:lnTo>
                      <a:pt x="123" y="407"/>
                    </a:lnTo>
                    <a:lnTo>
                      <a:pt x="124" y="407"/>
                    </a:lnTo>
                    <a:lnTo>
                      <a:pt x="124" y="407"/>
                    </a:lnTo>
                    <a:lnTo>
                      <a:pt x="124" y="407"/>
                    </a:lnTo>
                    <a:lnTo>
                      <a:pt x="124" y="406"/>
                    </a:lnTo>
                    <a:lnTo>
                      <a:pt x="125" y="405"/>
                    </a:lnTo>
                    <a:lnTo>
                      <a:pt x="125" y="404"/>
                    </a:lnTo>
                    <a:lnTo>
                      <a:pt x="125" y="404"/>
                    </a:lnTo>
                    <a:lnTo>
                      <a:pt x="125" y="403"/>
                    </a:lnTo>
                    <a:lnTo>
                      <a:pt x="126" y="403"/>
                    </a:lnTo>
                    <a:lnTo>
                      <a:pt x="127" y="402"/>
                    </a:lnTo>
                    <a:lnTo>
                      <a:pt x="127" y="402"/>
                    </a:lnTo>
                    <a:lnTo>
                      <a:pt x="127" y="402"/>
                    </a:lnTo>
                    <a:lnTo>
                      <a:pt x="128" y="402"/>
                    </a:lnTo>
                    <a:lnTo>
                      <a:pt x="129" y="402"/>
                    </a:lnTo>
                    <a:lnTo>
                      <a:pt x="129" y="401"/>
                    </a:lnTo>
                    <a:lnTo>
                      <a:pt x="129" y="401"/>
                    </a:lnTo>
                    <a:lnTo>
                      <a:pt x="130" y="401"/>
                    </a:lnTo>
                    <a:lnTo>
                      <a:pt x="130" y="400"/>
                    </a:lnTo>
                    <a:lnTo>
                      <a:pt x="130" y="400"/>
                    </a:lnTo>
                    <a:lnTo>
                      <a:pt x="130" y="399"/>
                    </a:lnTo>
                    <a:lnTo>
                      <a:pt x="130" y="399"/>
                    </a:lnTo>
                    <a:lnTo>
                      <a:pt x="131" y="399"/>
                    </a:lnTo>
                    <a:lnTo>
                      <a:pt x="131" y="399"/>
                    </a:lnTo>
                    <a:lnTo>
                      <a:pt x="132" y="399"/>
                    </a:lnTo>
                    <a:lnTo>
                      <a:pt x="132" y="398"/>
                    </a:lnTo>
                    <a:lnTo>
                      <a:pt x="132" y="398"/>
                    </a:lnTo>
                    <a:lnTo>
                      <a:pt x="133" y="398"/>
                    </a:lnTo>
                    <a:lnTo>
                      <a:pt x="133" y="398"/>
                    </a:lnTo>
                    <a:lnTo>
                      <a:pt x="134" y="398"/>
                    </a:lnTo>
                    <a:lnTo>
                      <a:pt x="134" y="398"/>
                    </a:lnTo>
                    <a:lnTo>
                      <a:pt x="134" y="397"/>
                    </a:lnTo>
                    <a:lnTo>
                      <a:pt x="135" y="397"/>
                    </a:lnTo>
                    <a:lnTo>
                      <a:pt x="135" y="398"/>
                    </a:lnTo>
                    <a:lnTo>
                      <a:pt x="135" y="397"/>
                    </a:lnTo>
                    <a:lnTo>
                      <a:pt x="135" y="398"/>
                    </a:lnTo>
                    <a:lnTo>
                      <a:pt x="136" y="398"/>
                    </a:lnTo>
                    <a:lnTo>
                      <a:pt x="137" y="398"/>
                    </a:lnTo>
                    <a:lnTo>
                      <a:pt x="137" y="398"/>
                    </a:lnTo>
                    <a:lnTo>
                      <a:pt x="137" y="398"/>
                    </a:lnTo>
                    <a:lnTo>
                      <a:pt x="138" y="398"/>
                    </a:lnTo>
                    <a:lnTo>
                      <a:pt x="138" y="397"/>
                    </a:lnTo>
                    <a:lnTo>
                      <a:pt x="139" y="397"/>
                    </a:lnTo>
                    <a:lnTo>
                      <a:pt x="139" y="396"/>
                    </a:lnTo>
                    <a:lnTo>
                      <a:pt x="139" y="395"/>
                    </a:lnTo>
                    <a:lnTo>
                      <a:pt x="139" y="395"/>
                    </a:lnTo>
                    <a:lnTo>
                      <a:pt x="139" y="395"/>
                    </a:lnTo>
                    <a:lnTo>
                      <a:pt x="139" y="394"/>
                    </a:lnTo>
                    <a:lnTo>
                      <a:pt x="139" y="394"/>
                    </a:lnTo>
                    <a:lnTo>
                      <a:pt x="139" y="393"/>
                    </a:lnTo>
                    <a:lnTo>
                      <a:pt x="140" y="392"/>
                    </a:lnTo>
                    <a:lnTo>
                      <a:pt x="140" y="392"/>
                    </a:lnTo>
                    <a:lnTo>
                      <a:pt x="140" y="391"/>
                    </a:lnTo>
                    <a:lnTo>
                      <a:pt x="140" y="391"/>
                    </a:lnTo>
                    <a:lnTo>
                      <a:pt x="140" y="391"/>
                    </a:lnTo>
                    <a:lnTo>
                      <a:pt x="140" y="391"/>
                    </a:lnTo>
                    <a:lnTo>
                      <a:pt x="140" y="391"/>
                    </a:lnTo>
                    <a:lnTo>
                      <a:pt x="140" y="390"/>
                    </a:lnTo>
                    <a:lnTo>
                      <a:pt x="140" y="390"/>
                    </a:lnTo>
                    <a:lnTo>
                      <a:pt x="141" y="390"/>
                    </a:lnTo>
                    <a:lnTo>
                      <a:pt x="141" y="389"/>
                    </a:lnTo>
                    <a:lnTo>
                      <a:pt x="142" y="389"/>
                    </a:lnTo>
                    <a:lnTo>
                      <a:pt x="142" y="389"/>
                    </a:lnTo>
                    <a:lnTo>
                      <a:pt x="142" y="389"/>
                    </a:lnTo>
                    <a:lnTo>
                      <a:pt x="142" y="388"/>
                    </a:lnTo>
                    <a:lnTo>
                      <a:pt x="142" y="388"/>
                    </a:lnTo>
                    <a:lnTo>
                      <a:pt x="143" y="388"/>
                    </a:lnTo>
                    <a:lnTo>
                      <a:pt x="143" y="387"/>
                    </a:lnTo>
                    <a:lnTo>
                      <a:pt x="144" y="387"/>
                    </a:lnTo>
                    <a:lnTo>
                      <a:pt x="144" y="387"/>
                    </a:lnTo>
                    <a:lnTo>
                      <a:pt x="135" y="380"/>
                    </a:lnTo>
                    <a:lnTo>
                      <a:pt x="135" y="380"/>
                    </a:lnTo>
                    <a:lnTo>
                      <a:pt x="135" y="379"/>
                    </a:lnTo>
                    <a:lnTo>
                      <a:pt x="135" y="379"/>
                    </a:lnTo>
                    <a:lnTo>
                      <a:pt x="135" y="379"/>
                    </a:lnTo>
                    <a:lnTo>
                      <a:pt x="134" y="378"/>
                    </a:lnTo>
                    <a:lnTo>
                      <a:pt x="134" y="378"/>
                    </a:lnTo>
                    <a:lnTo>
                      <a:pt x="134" y="378"/>
                    </a:lnTo>
                    <a:lnTo>
                      <a:pt x="134" y="377"/>
                    </a:lnTo>
                    <a:lnTo>
                      <a:pt x="134" y="377"/>
                    </a:lnTo>
                    <a:lnTo>
                      <a:pt x="133" y="375"/>
                    </a:lnTo>
                    <a:lnTo>
                      <a:pt x="134" y="375"/>
                    </a:lnTo>
                    <a:lnTo>
                      <a:pt x="134" y="374"/>
                    </a:lnTo>
                    <a:lnTo>
                      <a:pt x="134" y="374"/>
                    </a:lnTo>
                    <a:lnTo>
                      <a:pt x="134" y="374"/>
                    </a:lnTo>
                    <a:lnTo>
                      <a:pt x="134" y="373"/>
                    </a:lnTo>
                    <a:lnTo>
                      <a:pt x="134" y="373"/>
                    </a:lnTo>
                    <a:lnTo>
                      <a:pt x="134" y="372"/>
                    </a:lnTo>
                    <a:lnTo>
                      <a:pt x="134" y="370"/>
                    </a:lnTo>
                    <a:lnTo>
                      <a:pt x="134" y="370"/>
                    </a:lnTo>
                    <a:lnTo>
                      <a:pt x="134" y="370"/>
                    </a:lnTo>
                    <a:lnTo>
                      <a:pt x="134" y="369"/>
                    </a:lnTo>
                    <a:lnTo>
                      <a:pt x="133" y="368"/>
                    </a:lnTo>
                    <a:lnTo>
                      <a:pt x="133" y="368"/>
                    </a:lnTo>
                    <a:lnTo>
                      <a:pt x="132" y="367"/>
                    </a:lnTo>
                    <a:lnTo>
                      <a:pt x="132" y="367"/>
                    </a:lnTo>
                    <a:lnTo>
                      <a:pt x="132" y="367"/>
                    </a:lnTo>
                    <a:lnTo>
                      <a:pt x="131" y="366"/>
                    </a:lnTo>
                    <a:lnTo>
                      <a:pt x="131" y="366"/>
                    </a:lnTo>
                    <a:lnTo>
                      <a:pt x="131" y="366"/>
                    </a:lnTo>
                    <a:lnTo>
                      <a:pt x="130" y="366"/>
                    </a:lnTo>
                    <a:lnTo>
                      <a:pt x="130" y="365"/>
                    </a:lnTo>
                    <a:lnTo>
                      <a:pt x="130" y="365"/>
                    </a:lnTo>
                    <a:lnTo>
                      <a:pt x="130" y="365"/>
                    </a:lnTo>
                    <a:lnTo>
                      <a:pt x="130" y="365"/>
                    </a:lnTo>
                    <a:lnTo>
                      <a:pt x="130" y="365"/>
                    </a:lnTo>
                    <a:lnTo>
                      <a:pt x="129" y="364"/>
                    </a:lnTo>
                    <a:lnTo>
                      <a:pt x="129" y="364"/>
                    </a:lnTo>
                    <a:lnTo>
                      <a:pt x="129" y="363"/>
                    </a:lnTo>
                    <a:lnTo>
                      <a:pt x="128" y="363"/>
                    </a:lnTo>
                    <a:lnTo>
                      <a:pt x="128" y="362"/>
                    </a:lnTo>
                    <a:lnTo>
                      <a:pt x="129" y="362"/>
                    </a:lnTo>
                    <a:lnTo>
                      <a:pt x="129" y="362"/>
                    </a:lnTo>
                    <a:lnTo>
                      <a:pt x="129" y="361"/>
                    </a:lnTo>
                    <a:lnTo>
                      <a:pt x="129" y="361"/>
                    </a:lnTo>
                    <a:lnTo>
                      <a:pt x="129" y="361"/>
                    </a:lnTo>
                    <a:lnTo>
                      <a:pt x="129" y="360"/>
                    </a:lnTo>
                    <a:lnTo>
                      <a:pt x="129" y="360"/>
                    </a:lnTo>
                    <a:lnTo>
                      <a:pt x="129" y="360"/>
                    </a:lnTo>
                    <a:lnTo>
                      <a:pt x="128" y="360"/>
                    </a:lnTo>
                    <a:lnTo>
                      <a:pt x="128" y="360"/>
                    </a:lnTo>
                    <a:lnTo>
                      <a:pt x="128" y="360"/>
                    </a:lnTo>
                    <a:lnTo>
                      <a:pt x="129" y="360"/>
                    </a:lnTo>
                    <a:lnTo>
                      <a:pt x="129" y="360"/>
                    </a:lnTo>
                    <a:lnTo>
                      <a:pt x="129" y="359"/>
                    </a:lnTo>
                    <a:lnTo>
                      <a:pt x="129" y="359"/>
                    </a:lnTo>
                    <a:lnTo>
                      <a:pt x="129" y="359"/>
                    </a:lnTo>
                    <a:lnTo>
                      <a:pt x="129" y="358"/>
                    </a:lnTo>
                    <a:lnTo>
                      <a:pt x="129" y="358"/>
                    </a:lnTo>
                    <a:lnTo>
                      <a:pt x="128" y="358"/>
                    </a:lnTo>
                    <a:lnTo>
                      <a:pt x="128" y="358"/>
                    </a:lnTo>
                    <a:lnTo>
                      <a:pt x="128" y="358"/>
                    </a:lnTo>
                    <a:lnTo>
                      <a:pt x="128" y="357"/>
                    </a:lnTo>
                    <a:lnTo>
                      <a:pt x="128" y="357"/>
                    </a:lnTo>
                    <a:lnTo>
                      <a:pt x="128" y="357"/>
                    </a:lnTo>
                    <a:lnTo>
                      <a:pt x="128" y="357"/>
                    </a:lnTo>
                    <a:lnTo>
                      <a:pt x="128" y="357"/>
                    </a:lnTo>
                    <a:lnTo>
                      <a:pt x="128" y="357"/>
                    </a:lnTo>
                    <a:lnTo>
                      <a:pt x="128" y="357"/>
                    </a:lnTo>
                    <a:lnTo>
                      <a:pt x="128" y="356"/>
                    </a:lnTo>
                    <a:lnTo>
                      <a:pt x="128" y="356"/>
                    </a:lnTo>
                    <a:lnTo>
                      <a:pt x="128" y="356"/>
                    </a:lnTo>
                    <a:lnTo>
                      <a:pt x="128" y="356"/>
                    </a:lnTo>
                    <a:lnTo>
                      <a:pt x="128" y="356"/>
                    </a:lnTo>
                    <a:lnTo>
                      <a:pt x="128" y="356"/>
                    </a:lnTo>
                    <a:lnTo>
                      <a:pt x="128" y="356"/>
                    </a:lnTo>
                    <a:lnTo>
                      <a:pt x="128" y="355"/>
                    </a:lnTo>
                    <a:lnTo>
                      <a:pt x="128" y="355"/>
                    </a:lnTo>
                    <a:lnTo>
                      <a:pt x="128" y="354"/>
                    </a:lnTo>
                    <a:lnTo>
                      <a:pt x="128" y="355"/>
                    </a:lnTo>
                    <a:lnTo>
                      <a:pt x="128" y="354"/>
                    </a:lnTo>
                    <a:lnTo>
                      <a:pt x="128" y="354"/>
                    </a:lnTo>
                    <a:lnTo>
                      <a:pt x="128" y="354"/>
                    </a:lnTo>
                    <a:lnTo>
                      <a:pt x="128" y="354"/>
                    </a:lnTo>
                    <a:lnTo>
                      <a:pt x="127" y="354"/>
                    </a:lnTo>
                    <a:lnTo>
                      <a:pt x="127" y="354"/>
                    </a:lnTo>
                    <a:lnTo>
                      <a:pt x="127" y="353"/>
                    </a:lnTo>
                    <a:lnTo>
                      <a:pt x="127" y="353"/>
                    </a:lnTo>
                    <a:lnTo>
                      <a:pt x="127" y="353"/>
                    </a:lnTo>
                    <a:lnTo>
                      <a:pt x="126" y="352"/>
                    </a:lnTo>
                    <a:lnTo>
                      <a:pt x="126" y="352"/>
                    </a:lnTo>
                    <a:lnTo>
                      <a:pt x="126" y="352"/>
                    </a:lnTo>
                    <a:lnTo>
                      <a:pt x="125" y="352"/>
                    </a:lnTo>
                    <a:lnTo>
                      <a:pt x="125" y="353"/>
                    </a:lnTo>
                    <a:lnTo>
                      <a:pt x="125" y="352"/>
                    </a:lnTo>
                    <a:lnTo>
                      <a:pt x="124" y="352"/>
                    </a:lnTo>
                    <a:lnTo>
                      <a:pt x="124" y="353"/>
                    </a:lnTo>
                    <a:lnTo>
                      <a:pt x="124" y="353"/>
                    </a:lnTo>
                    <a:lnTo>
                      <a:pt x="124" y="352"/>
                    </a:lnTo>
                    <a:lnTo>
                      <a:pt x="124" y="352"/>
                    </a:lnTo>
                    <a:lnTo>
                      <a:pt x="124" y="352"/>
                    </a:lnTo>
                    <a:lnTo>
                      <a:pt x="123" y="352"/>
                    </a:lnTo>
                    <a:lnTo>
                      <a:pt x="123" y="352"/>
                    </a:lnTo>
                    <a:lnTo>
                      <a:pt x="123" y="352"/>
                    </a:lnTo>
                    <a:lnTo>
                      <a:pt x="123" y="353"/>
                    </a:lnTo>
                    <a:lnTo>
                      <a:pt x="123" y="352"/>
                    </a:lnTo>
                    <a:lnTo>
                      <a:pt x="123" y="353"/>
                    </a:lnTo>
                    <a:lnTo>
                      <a:pt x="122" y="353"/>
                    </a:lnTo>
                    <a:lnTo>
                      <a:pt x="123" y="352"/>
                    </a:lnTo>
                    <a:lnTo>
                      <a:pt x="122" y="352"/>
                    </a:lnTo>
                    <a:lnTo>
                      <a:pt x="122" y="352"/>
                    </a:lnTo>
                    <a:lnTo>
                      <a:pt x="122" y="352"/>
                    </a:lnTo>
                    <a:lnTo>
                      <a:pt x="122" y="352"/>
                    </a:lnTo>
                    <a:lnTo>
                      <a:pt x="122" y="352"/>
                    </a:lnTo>
                    <a:lnTo>
                      <a:pt x="122" y="352"/>
                    </a:lnTo>
                    <a:lnTo>
                      <a:pt x="121" y="352"/>
                    </a:lnTo>
                    <a:lnTo>
                      <a:pt x="121" y="352"/>
                    </a:lnTo>
                    <a:lnTo>
                      <a:pt x="121" y="352"/>
                    </a:lnTo>
                    <a:lnTo>
                      <a:pt x="121" y="352"/>
                    </a:lnTo>
                    <a:lnTo>
                      <a:pt x="121" y="352"/>
                    </a:lnTo>
                    <a:lnTo>
                      <a:pt x="121" y="351"/>
                    </a:lnTo>
                    <a:lnTo>
                      <a:pt x="121" y="351"/>
                    </a:lnTo>
                    <a:lnTo>
                      <a:pt x="120" y="351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50"/>
                    </a:lnTo>
                    <a:lnTo>
                      <a:pt x="120" y="349"/>
                    </a:lnTo>
                    <a:lnTo>
                      <a:pt x="120" y="349"/>
                    </a:lnTo>
                    <a:lnTo>
                      <a:pt x="119" y="349"/>
                    </a:lnTo>
                    <a:lnTo>
                      <a:pt x="119" y="350"/>
                    </a:lnTo>
                    <a:lnTo>
                      <a:pt x="119" y="350"/>
                    </a:lnTo>
                    <a:lnTo>
                      <a:pt x="119" y="349"/>
                    </a:lnTo>
                    <a:lnTo>
                      <a:pt x="119" y="349"/>
                    </a:lnTo>
                    <a:lnTo>
                      <a:pt x="119" y="349"/>
                    </a:lnTo>
                    <a:lnTo>
                      <a:pt x="119" y="349"/>
                    </a:lnTo>
                    <a:lnTo>
                      <a:pt x="119" y="348"/>
                    </a:lnTo>
                    <a:lnTo>
                      <a:pt x="119" y="348"/>
                    </a:lnTo>
                    <a:lnTo>
                      <a:pt x="118" y="348"/>
                    </a:lnTo>
                    <a:lnTo>
                      <a:pt x="118" y="348"/>
                    </a:lnTo>
                    <a:lnTo>
                      <a:pt x="118" y="348"/>
                    </a:lnTo>
                    <a:lnTo>
                      <a:pt x="118" y="348"/>
                    </a:lnTo>
                    <a:lnTo>
                      <a:pt x="119" y="348"/>
                    </a:lnTo>
                    <a:lnTo>
                      <a:pt x="119" y="347"/>
                    </a:lnTo>
                    <a:lnTo>
                      <a:pt x="119" y="347"/>
                    </a:lnTo>
                    <a:lnTo>
                      <a:pt x="119" y="347"/>
                    </a:lnTo>
                    <a:lnTo>
                      <a:pt x="119" y="347"/>
                    </a:lnTo>
                    <a:lnTo>
                      <a:pt x="119" y="347"/>
                    </a:lnTo>
                    <a:lnTo>
                      <a:pt x="119" y="346"/>
                    </a:lnTo>
                    <a:lnTo>
                      <a:pt x="119" y="346"/>
                    </a:lnTo>
                    <a:lnTo>
                      <a:pt x="119" y="345"/>
                    </a:lnTo>
                    <a:lnTo>
                      <a:pt x="119" y="345"/>
                    </a:lnTo>
                    <a:lnTo>
                      <a:pt x="119" y="345"/>
                    </a:lnTo>
                    <a:lnTo>
                      <a:pt x="119" y="345"/>
                    </a:lnTo>
                    <a:lnTo>
                      <a:pt x="119" y="345"/>
                    </a:lnTo>
                    <a:lnTo>
                      <a:pt x="119" y="345"/>
                    </a:lnTo>
                    <a:lnTo>
                      <a:pt x="119" y="345"/>
                    </a:lnTo>
                    <a:lnTo>
                      <a:pt x="119" y="345"/>
                    </a:lnTo>
                    <a:lnTo>
                      <a:pt x="118" y="345"/>
                    </a:lnTo>
                    <a:lnTo>
                      <a:pt x="118" y="344"/>
                    </a:lnTo>
                    <a:lnTo>
                      <a:pt x="119" y="344"/>
                    </a:lnTo>
                    <a:lnTo>
                      <a:pt x="119" y="344"/>
                    </a:lnTo>
                    <a:lnTo>
                      <a:pt x="118" y="344"/>
                    </a:lnTo>
                    <a:lnTo>
                      <a:pt x="118" y="344"/>
                    </a:lnTo>
                    <a:lnTo>
                      <a:pt x="119" y="344"/>
                    </a:lnTo>
                    <a:lnTo>
                      <a:pt x="119" y="343"/>
                    </a:lnTo>
                    <a:lnTo>
                      <a:pt x="118" y="344"/>
                    </a:lnTo>
                    <a:lnTo>
                      <a:pt x="118" y="343"/>
                    </a:lnTo>
                    <a:lnTo>
                      <a:pt x="119" y="343"/>
                    </a:lnTo>
                    <a:lnTo>
                      <a:pt x="119" y="343"/>
                    </a:lnTo>
                    <a:lnTo>
                      <a:pt x="118" y="343"/>
                    </a:lnTo>
                    <a:lnTo>
                      <a:pt x="118" y="342"/>
                    </a:lnTo>
                    <a:lnTo>
                      <a:pt x="118" y="342"/>
                    </a:lnTo>
                    <a:lnTo>
                      <a:pt x="118" y="342"/>
                    </a:lnTo>
                    <a:lnTo>
                      <a:pt x="118" y="342"/>
                    </a:lnTo>
                    <a:lnTo>
                      <a:pt x="118" y="342"/>
                    </a:lnTo>
                    <a:lnTo>
                      <a:pt x="118" y="342"/>
                    </a:lnTo>
                    <a:lnTo>
                      <a:pt x="118" y="342"/>
                    </a:lnTo>
                    <a:lnTo>
                      <a:pt x="118" y="342"/>
                    </a:lnTo>
                    <a:lnTo>
                      <a:pt x="118" y="341"/>
                    </a:lnTo>
                    <a:lnTo>
                      <a:pt x="118" y="341"/>
                    </a:lnTo>
                    <a:lnTo>
                      <a:pt x="118" y="341"/>
                    </a:lnTo>
                    <a:lnTo>
                      <a:pt x="118" y="340"/>
                    </a:lnTo>
                    <a:lnTo>
                      <a:pt x="118" y="340"/>
                    </a:lnTo>
                    <a:lnTo>
                      <a:pt x="118" y="340"/>
                    </a:lnTo>
                    <a:lnTo>
                      <a:pt x="118" y="340"/>
                    </a:lnTo>
                    <a:lnTo>
                      <a:pt x="118" y="339"/>
                    </a:lnTo>
                    <a:lnTo>
                      <a:pt x="118" y="339"/>
                    </a:lnTo>
                    <a:lnTo>
                      <a:pt x="118" y="338"/>
                    </a:lnTo>
                    <a:lnTo>
                      <a:pt x="118" y="339"/>
                    </a:lnTo>
                    <a:lnTo>
                      <a:pt x="117" y="338"/>
                    </a:lnTo>
                    <a:lnTo>
                      <a:pt x="118" y="338"/>
                    </a:lnTo>
                    <a:lnTo>
                      <a:pt x="118" y="338"/>
                    </a:lnTo>
                    <a:lnTo>
                      <a:pt x="118" y="338"/>
                    </a:lnTo>
                    <a:lnTo>
                      <a:pt x="118" y="337"/>
                    </a:lnTo>
                    <a:lnTo>
                      <a:pt x="118" y="337"/>
                    </a:lnTo>
                    <a:lnTo>
                      <a:pt x="118" y="337"/>
                    </a:lnTo>
                    <a:lnTo>
                      <a:pt x="118" y="336"/>
                    </a:lnTo>
                    <a:lnTo>
                      <a:pt x="117" y="336"/>
                    </a:lnTo>
                    <a:lnTo>
                      <a:pt x="117" y="336"/>
                    </a:lnTo>
                    <a:lnTo>
                      <a:pt x="118" y="336"/>
                    </a:lnTo>
                    <a:lnTo>
                      <a:pt x="118" y="336"/>
                    </a:lnTo>
                    <a:lnTo>
                      <a:pt x="117" y="335"/>
                    </a:lnTo>
                    <a:lnTo>
                      <a:pt x="118" y="335"/>
                    </a:lnTo>
                    <a:lnTo>
                      <a:pt x="118" y="335"/>
                    </a:lnTo>
                    <a:lnTo>
                      <a:pt x="118" y="335"/>
                    </a:lnTo>
                    <a:lnTo>
                      <a:pt x="118" y="335"/>
                    </a:lnTo>
                    <a:lnTo>
                      <a:pt x="118" y="334"/>
                    </a:lnTo>
                    <a:lnTo>
                      <a:pt x="118" y="334"/>
                    </a:lnTo>
                    <a:lnTo>
                      <a:pt x="118" y="334"/>
                    </a:lnTo>
                    <a:lnTo>
                      <a:pt x="118" y="334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8" y="333"/>
                    </a:lnTo>
                    <a:lnTo>
                      <a:pt x="118" y="333"/>
                    </a:lnTo>
                    <a:lnTo>
                      <a:pt x="118" y="333"/>
                    </a:lnTo>
                    <a:lnTo>
                      <a:pt x="118" y="332"/>
                    </a:lnTo>
                    <a:lnTo>
                      <a:pt x="118" y="332"/>
                    </a:lnTo>
                    <a:lnTo>
                      <a:pt x="118" y="332"/>
                    </a:lnTo>
                    <a:lnTo>
                      <a:pt x="118" y="332"/>
                    </a:lnTo>
                    <a:lnTo>
                      <a:pt x="118" y="332"/>
                    </a:lnTo>
                    <a:lnTo>
                      <a:pt x="118" y="331"/>
                    </a:lnTo>
                    <a:lnTo>
                      <a:pt x="118" y="331"/>
                    </a:lnTo>
                    <a:lnTo>
                      <a:pt x="118" y="331"/>
                    </a:lnTo>
                    <a:lnTo>
                      <a:pt x="118" y="331"/>
                    </a:lnTo>
                    <a:lnTo>
                      <a:pt x="118" y="331"/>
                    </a:lnTo>
                    <a:lnTo>
                      <a:pt x="118" y="330"/>
                    </a:lnTo>
                    <a:lnTo>
                      <a:pt x="118" y="330"/>
                    </a:lnTo>
                    <a:lnTo>
                      <a:pt x="118" y="330"/>
                    </a:lnTo>
                    <a:lnTo>
                      <a:pt x="118" y="329"/>
                    </a:lnTo>
                    <a:lnTo>
                      <a:pt x="118" y="329"/>
                    </a:lnTo>
                    <a:lnTo>
                      <a:pt x="118" y="329"/>
                    </a:lnTo>
                    <a:lnTo>
                      <a:pt x="118" y="328"/>
                    </a:lnTo>
                    <a:lnTo>
                      <a:pt x="118" y="328"/>
                    </a:lnTo>
                    <a:lnTo>
                      <a:pt x="118" y="328"/>
                    </a:lnTo>
                    <a:lnTo>
                      <a:pt x="119" y="328"/>
                    </a:lnTo>
                    <a:lnTo>
                      <a:pt x="119" y="328"/>
                    </a:lnTo>
                    <a:lnTo>
                      <a:pt x="119" y="328"/>
                    </a:lnTo>
                    <a:lnTo>
                      <a:pt x="119" y="328"/>
                    </a:lnTo>
                    <a:lnTo>
                      <a:pt x="119" y="328"/>
                    </a:lnTo>
                    <a:lnTo>
                      <a:pt x="120" y="328"/>
                    </a:lnTo>
                    <a:lnTo>
                      <a:pt x="119" y="327"/>
                    </a:lnTo>
                    <a:lnTo>
                      <a:pt x="119" y="327"/>
                    </a:lnTo>
                    <a:lnTo>
                      <a:pt x="119" y="327"/>
                    </a:lnTo>
                    <a:lnTo>
                      <a:pt x="119" y="327"/>
                    </a:lnTo>
                    <a:lnTo>
                      <a:pt x="119" y="327"/>
                    </a:lnTo>
                    <a:lnTo>
                      <a:pt x="120" y="327"/>
                    </a:lnTo>
                    <a:lnTo>
                      <a:pt x="120" y="327"/>
                    </a:lnTo>
                    <a:lnTo>
                      <a:pt x="120" y="327"/>
                    </a:lnTo>
                    <a:lnTo>
                      <a:pt x="120" y="327"/>
                    </a:lnTo>
                    <a:lnTo>
                      <a:pt x="119" y="327"/>
                    </a:lnTo>
                    <a:lnTo>
                      <a:pt x="120" y="326"/>
                    </a:lnTo>
                    <a:lnTo>
                      <a:pt x="120" y="326"/>
                    </a:lnTo>
                    <a:lnTo>
                      <a:pt x="120" y="327"/>
                    </a:lnTo>
                    <a:lnTo>
                      <a:pt x="120" y="327"/>
                    </a:lnTo>
                    <a:lnTo>
                      <a:pt x="120" y="326"/>
                    </a:lnTo>
                    <a:lnTo>
                      <a:pt x="120" y="326"/>
                    </a:lnTo>
                    <a:lnTo>
                      <a:pt x="121" y="326"/>
                    </a:lnTo>
                    <a:lnTo>
                      <a:pt x="121" y="326"/>
                    </a:lnTo>
                    <a:lnTo>
                      <a:pt x="121" y="325"/>
                    </a:lnTo>
                    <a:lnTo>
                      <a:pt x="122" y="325"/>
                    </a:lnTo>
                    <a:lnTo>
                      <a:pt x="122" y="325"/>
                    </a:lnTo>
                    <a:lnTo>
                      <a:pt x="122" y="325"/>
                    </a:lnTo>
                    <a:lnTo>
                      <a:pt x="123" y="324"/>
                    </a:lnTo>
                    <a:lnTo>
                      <a:pt x="123" y="324"/>
                    </a:lnTo>
                    <a:lnTo>
                      <a:pt x="123" y="323"/>
                    </a:lnTo>
                    <a:lnTo>
                      <a:pt x="124" y="323"/>
                    </a:lnTo>
                    <a:lnTo>
                      <a:pt x="124" y="323"/>
                    </a:lnTo>
                    <a:lnTo>
                      <a:pt x="124" y="322"/>
                    </a:lnTo>
                    <a:lnTo>
                      <a:pt x="125" y="322"/>
                    </a:lnTo>
                    <a:lnTo>
                      <a:pt x="125" y="322"/>
                    </a:lnTo>
                    <a:lnTo>
                      <a:pt x="124" y="322"/>
                    </a:lnTo>
                    <a:lnTo>
                      <a:pt x="124" y="322"/>
                    </a:lnTo>
                    <a:lnTo>
                      <a:pt x="124" y="322"/>
                    </a:lnTo>
                    <a:lnTo>
                      <a:pt x="124" y="321"/>
                    </a:lnTo>
                    <a:lnTo>
                      <a:pt x="124" y="321"/>
                    </a:lnTo>
                    <a:lnTo>
                      <a:pt x="125" y="322"/>
                    </a:lnTo>
                    <a:lnTo>
                      <a:pt x="125" y="321"/>
                    </a:lnTo>
                    <a:lnTo>
                      <a:pt x="125" y="322"/>
                    </a:lnTo>
                    <a:lnTo>
                      <a:pt x="125" y="321"/>
                    </a:lnTo>
                    <a:lnTo>
                      <a:pt x="125" y="321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20"/>
                    </a:lnTo>
                    <a:lnTo>
                      <a:pt x="127" y="320"/>
                    </a:lnTo>
                    <a:lnTo>
                      <a:pt x="128" y="319"/>
                    </a:lnTo>
                    <a:lnTo>
                      <a:pt x="128" y="319"/>
                    </a:lnTo>
                    <a:lnTo>
                      <a:pt x="128" y="318"/>
                    </a:lnTo>
                    <a:lnTo>
                      <a:pt x="128" y="318"/>
                    </a:lnTo>
                    <a:lnTo>
                      <a:pt x="128" y="317"/>
                    </a:lnTo>
                    <a:lnTo>
                      <a:pt x="129" y="317"/>
                    </a:lnTo>
                    <a:lnTo>
                      <a:pt x="130" y="317"/>
                    </a:lnTo>
                    <a:lnTo>
                      <a:pt x="130" y="317"/>
                    </a:lnTo>
                    <a:lnTo>
                      <a:pt x="130" y="317"/>
                    </a:lnTo>
                    <a:lnTo>
                      <a:pt x="131" y="317"/>
                    </a:lnTo>
                    <a:lnTo>
                      <a:pt x="131" y="316"/>
                    </a:lnTo>
                    <a:lnTo>
                      <a:pt x="131" y="316"/>
                    </a:lnTo>
                    <a:lnTo>
                      <a:pt x="131" y="316"/>
                    </a:lnTo>
                    <a:lnTo>
                      <a:pt x="132" y="316"/>
                    </a:lnTo>
                    <a:lnTo>
                      <a:pt x="132" y="315"/>
                    </a:lnTo>
                    <a:lnTo>
                      <a:pt x="132" y="315"/>
                    </a:lnTo>
                    <a:lnTo>
                      <a:pt x="132" y="315"/>
                    </a:lnTo>
                    <a:lnTo>
                      <a:pt x="133" y="314"/>
                    </a:lnTo>
                    <a:lnTo>
                      <a:pt x="133" y="314"/>
                    </a:lnTo>
                    <a:lnTo>
                      <a:pt x="133" y="314"/>
                    </a:lnTo>
                    <a:lnTo>
                      <a:pt x="133" y="313"/>
                    </a:lnTo>
                    <a:lnTo>
                      <a:pt x="133" y="312"/>
                    </a:lnTo>
                    <a:lnTo>
                      <a:pt x="132" y="311"/>
                    </a:lnTo>
                    <a:lnTo>
                      <a:pt x="133" y="311"/>
                    </a:lnTo>
                    <a:lnTo>
                      <a:pt x="133" y="310"/>
                    </a:lnTo>
                    <a:lnTo>
                      <a:pt x="133" y="310"/>
                    </a:lnTo>
                    <a:lnTo>
                      <a:pt x="133" y="310"/>
                    </a:lnTo>
                    <a:lnTo>
                      <a:pt x="133" y="309"/>
                    </a:lnTo>
                    <a:lnTo>
                      <a:pt x="133" y="308"/>
                    </a:lnTo>
                    <a:lnTo>
                      <a:pt x="133" y="308"/>
                    </a:lnTo>
                    <a:lnTo>
                      <a:pt x="132" y="308"/>
                    </a:lnTo>
                    <a:lnTo>
                      <a:pt x="132" y="307"/>
                    </a:lnTo>
                    <a:lnTo>
                      <a:pt x="132" y="307"/>
                    </a:lnTo>
                    <a:lnTo>
                      <a:pt x="131" y="307"/>
                    </a:lnTo>
                    <a:lnTo>
                      <a:pt x="130" y="307"/>
                    </a:lnTo>
                    <a:lnTo>
                      <a:pt x="130" y="306"/>
                    </a:lnTo>
                    <a:lnTo>
                      <a:pt x="130" y="305"/>
                    </a:lnTo>
                    <a:lnTo>
                      <a:pt x="130" y="305"/>
                    </a:lnTo>
                    <a:lnTo>
                      <a:pt x="130" y="305"/>
                    </a:lnTo>
                    <a:lnTo>
                      <a:pt x="129" y="304"/>
                    </a:lnTo>
                    <a:lnTo>
                      <a:pt x="129" y="304"/>
                    </a:lnTo>
                    <a:lnTo>
                      <a:pt x="129" y="303"/>
                    </a:lnTo>
                    <a:lnTo>
                      <a:pt x="129" y="303"/>
                    </a:lnTo>
                    <a:lnTo>
                      <a:pt x="129" y="302"/>
                    </a:lnTo>
                    <a:lnTo>
                      <a:pt x="129" y="302"/>
                    </a:lnTo>
                    <a:lnTo>
                      <a:pt x="129" y="302"/>
                    </a:lnTo>
                    <a:lnTo>
                      <a:pt x="128" y="302"/>
                    </a:lnTo>
                    <a:lnTo>
                      <a:pt x="128" y="301"/>
                    </a:lnTo>
                    <a:lnTo>
                      <a:pt x="128" y="300"/>
                    </a:lnTo>
                    <a:lnTo>
                      <a:pt x="128" y="300"/>
                    </a:lnTo>
                    <a:lnTo>
                      <a:pt x="128" y="300"/>
                    </a:lnTo>
                    <a:lnTo>
                      <a:pt x="128" y="300"/>
                    </a:lnTo>
                    <a:lnTo>
                      <a:pt x="128" y="299"/>
                    </a:lnTo>
                    <a:lnTo>
                      <a:pt x="128" y="299"/>
                    </a:lnTo>
                    <a:lnTo>
                      <a:pt x="128" y="299"/>
                    </a:lnTo>
                    <a:lnTo>
                      <a:pt x="128" y="298"/>
                    </a:lnTo>
                    <a:lnTo>
                      <a:pt x="129" y="298"/>
                    </a:lnTo>
                    <a:lnTo>
                      <a:pt x="129" y="298"/>
                    </a:lnTo>
                    <a:lnTo>
                      <a:pt x="129" y="297"/>
                    </a:lnTo>
                    <a:lnTo>
                      <a:pt x="129" y="297"/>
                    </a:lnTo>
                    <a:lnTo>
                      <a:pt x="129" y="297"/>
                    </a:lnTo>
                    <a:lnTo>
                      <a:pt x="129" y="297"/>
                    </a:lnTo>
                    <a:lnTo>
                      <a:pt x="128" y="297"/>
                    </a:lnTo>
                    <a:lnTo>
                      <a:pt x="128" y="297"/>
                    </a:lnTo>
                    <a:lnTo>
                      <a:pt x="128" y="297"/>
                    </a:lnTo>
                    <a:lnTo>
                      <a:pt x="128" y="296"/>
                    </a:lnTo>
                    <a:lnTo>
                      <a:pt x="128" y="296"/>
                    </a:lnTo>
                    <a:lnTo>
                      <a:pt x="128" y="296"/>
                    </a:lnTo>
                    <a:lnTo>
                      <a:pt x="128" y="296"/>
                    </a:lnTo>
                    <a:lnTo>
                      <a:pt x="128" y="295"/>
                    </a:lnTo>
                    <a:lnTo>
                      <a:pt x="127" y="295"/>
                    </a:lnTo>
                    <a:lnTo>
                      <a:pt x="127" y="295"/>
                    </a:lnTo>
                    <a:lnTo>
                      <a:pt x="127" y="295"/>
                    </a:lnTo>
                    <a:lnTo>
                      <a:pt x="127" y="294"/>
                    </a:lnTo>
                    <a:lnTo>
                      <a:pt x="128" y="294"/>
                    </a:lnTo>
                    <a:lnTo>
                      <a:pt x="128" y="294"/>
                    </a:lnTo>
                    <a:lnTo>
                      <a:pt x="127" y="294"/>
                    </a:lnTo>
                    <a:lnTo>
                      <a:pt x="128" y="294"/>
                    </a:lnTo>
                    <a:lnTo>
                      <a:pt x="128" y="294"/>
                    </a:lnTo>
                    <a:lnTo>
                      <a:pt x="128" y="293"/>
                    </a:lnTo>
                    <a:lnTo>
                      <a:pt x="128" y="293"/>
                    </a:lnTo>
                    <a:lnTo>
                      <a:pt x="128" y="293"/>
                    </a:lnTo>
                    <a:lnTo>
                      <a:pt x="128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3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6" y="292"/>
                    </a:lnTo>
                    <a:lnTo>
                      <a:pt x="126" y="292"/>
                    </a:lnTo>
                    <a:lnTo>
                      <a:pt x="125" y="292"/>
                    </a:lnTo>
                    <a:lnTo>
                      <a:pt x="125" y="292"/>
                    </a:lnTo>
                    <a:lnTo>
                      <a:pt x="125" y="292"/>
                    </a:lnTo>
                    <a:lnTo>
                      <a:pt x="125" y="293"/>
                    </a:lnTo>
                    <a:lnTo>
                      <a:pt x="125" y="293"/>
                    </a:lnTo>
                    <a:lnTo>
                      <a:pt x="125" y="293"/>
                    </a:lnTo>
                    <a:lnTo>
                      <a:pt x="124" y="293"/>
                    </a:lnTo>
                    <a:lnTo>
                      <a:pt x="124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3" y="292"/>
                    </a:lnTo>
                    <a:lnTo>
                      <a:pt x="123" y="292"/>
                    </a:lnTo>
                    <a:lnTo>
                      <a:pt x="123" y="293"/>
                    </a:lnTo>
                    <a:lnTo>
                      <a:pt x="122" y="293"/>
                    </a:lnTo>
                    <a:lnTo>
                      <a:pt x="121" y="293"/>
                    </a:lnTo>
                    <a:lnTo>
                      <a:pt x="121" y="292"/>
                    </a:lnTo>
                    <a:lnTo>
                      <a:pt x="121" y="291"/>
                    </a:lnTo>
                    <a:lnTo>
                      <a:pt x="120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20" y="291"/>
                    </a:lnTo>
                    <a:lnTo>
                      <a:pt x="120" y="291"/>
                    </a:lnTo>
                    <a:lnTo>
                      <a:pt x="120" y="291"/>
                    </a:lnTo>
                    <a:lnTo>
                      <a:pt x="119" y="292"/>
                    </a:lnTo>
                    <a:lnTo>
                      <a:pt x="118" y="291"/>
                    </a:lnTo>
                    <a:lnTo>
                      <a:pt x="118" y="291"/>
                    </a:lnTo>
                    <a:lnTo>
                      <a:pt x="118" y="291"/>
                    </a:lnTo>
                    <a:lnTo>
                      <a:pt x="118" y="291"/>
                    </a:lnTo>
                    <a:lnTo>
                      <a:pt x="117" y="291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1"/>
                    </a:lnTo>
                    <a:lnTo>
                      <a:pt x="116" y="291"/>
                    </a:lnTo>
                    <a:lnTo>
                      <a:pt x="115" y="291"/>
                    </a:lnTo>
                    <a:lnTo>
                      <a:pt x="115" y="291"/>
                    </a:lnTo>
                    <a:lnTo>
                      <a:pt x="115" y="291"/>
                    </a:lnTo>
                    <a:lnTo>
                      <a:pt x="114" y="290"/>
                    </a:lnTo>
                    <a:lnTo>
                      <a:pt x="114" y="291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2" y="291"/>
                    </a:lnTo>
                    <a:lnTo>
                      <a:pt x="112" y="292"/>
                    </a:lnTo>
                    <a:lnTo>
                      <a:pt x="112" y="292"/>
                    </a:lnTo>
                    <a:lnTo>
                      <a:pt x="112" y="292"/>
                    </a:lnTo>
                    <a:lnTo>
                      <a:pt x="111" y="292"/>
                    </a:lnTo>
                    <a:lnTo>
                      <a:pt x="111" y="292"/>
                    </a:lnTo>
                    <a:lnTo>
                      <a:pt x="111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1"/>
                    </a:lnTo>
                    <a:lnTo>
                      <a:pt x="108" y="290"/>
                    </a:lnTo>
                    <a:lnTo>
                      <a:pt x="108" y="290"/>
                    </a:lnTo>
                    <a:lnTo>
                      <a:pt x="107" y="290"/>
                    </a:lnTo>
                    <a:lnTo>
                      <a:pt x="107" y="290"/>
                    </a:lnTo>
                    <a:lnTo>
                      <a:pt x="106" y="290"/>
                    </a:lnTo>
                    <a:lnTo>
                      <a:pt x="106" y="291"/>
                    </a:lnTo>
                    <a:lnTo>
                      <a:pt x="105" y="290"/>
                    </a:lnTo>
                    <a:lnTo>
                      <a:pt x="105" y="289"/>
                    </a:lnTo>
                    <a:lnTo>
                      <a:pt x="105" y="289"/>
                    </a:lnTo>
                    <a:lnTo>
                      <a:pt x="105" y="288"/>
                    </a:lnTo>
                    <a:lnTo>
                      <a:pt x="105" y="288"/>
                    </a:lnTo>
                    <a:lnTo>
                      <a:pt x="105" y="288"/>
                    </a:lnTo>
                    <a:lnTo>
                      <a:pt x="104" y="288"/>
                    </a:lnTo>
                    <a:lnTo>
                      <a:pt x="104" y="288"/>
                    </a:lnTo>
                    <a:lnTo>
                      <a:pt x="103" y="287"/>
                    </a:lnTo>
                    <a:lnTo>
                      <a:pt x="103" y="288"/>
                    </a:lnTo>
                    <a:lnTo>
                      <a:pt x="102" y="288"/>
                    </a:lnTo>
                    <a:lnTo>
                      <a:pt x="102" y="288"/>
                    </a:lnTo>
                    <a:lnTo>
                      <a:pt x="102" y="288"/>
                    </a:lnTo>
                    <a:lnTo>
                      <a:pt x="101" y="289"/>
                    </a:lnTo>
                    <a:lnTo>
                      <a:pt x="101" y="289"/>
                    </a:lnTo>
                    <a:lnTo>
                      <a:pt x="101" y="289"/>
                    </a:lnTo>
                    <a:lnTo>
                      <a:pt x="101" y="289"/>
                    </a:lnTo>
                    <a:lnTo>
                      <a:pt x="100" y="289"/>
                    </a:lnTo>
                    <a:lnTo>
                      <a:pt x="100" y="289"/>
                    </a:lnTo>
                    <a:lnTo>
                      <a:pt x="100" y="289"/>
                    </a:lnTo>
                    <a:lnTo>
                      <a:pt x="100" y="289"/>
                    </a:lnTo>
                    <a:lnTo>
                      <a:pt x="100" y="289"/>
                    </a:lnTo>
                    <a:lnTo>
                      <a:pt x="100" y="290"/>
                    </a:lnTo>
                    <a:lnTo>
                      <a:pt x="100" y="291"/>
                    </a:lnTo>
                    <a:lnTo>
                      <a:pt x="100" y="291"/>
                    </a:lnTo>
                    <a:lnTo>
                      <a:pt x="100" y="291"/>
                    </a:lnTo>
                    <a:lnTo>
                      <a:pt x="100" y="291"/>
                    </a:lnTo>
                    <a:lnTo>
                      <a:pt x="100" y="291"/>
                    </a:lnTo>
                    <a:lnTo>
                      <a:pt x="99" y="291"/>
                    </a:lnTo>
                    <a:lnTo>
                      <a:pt x="99" y="291"/>
                    </a:lnTo>
                    <a:lnTo>
                      <a:pt x="99" y="291"/>
                    </a:lnTo>
                    <a:lnTo>
                      <a:pt x="98" y="291"/>
                    </a:lnTo>
                    <a:lnTo>
                      <a:pt x="98" y="291"/>
                    </a:lnTo>
                    <a:lnTo>
                      <a:pt x="98" y="290"/>
                    </a:lnTo>
                    <a:lnTo>
                      <a:pt x="97" y="290"/>
                    </a:lnTo>
                    <a:lnTo>
                      <a:pt x="97" y="290"/>
                    </a:lnTo>
                    <a:lnTo>
                      <a:pt x="96" y="290"/>
                    </a:lnTo>
                    <a:lnTo>
                      <a:pt x="96" y="290"/>
                    </a:lnTo>
                    <a:lnTo>
                      <a:pt x="96" y="289"/>
                    </a:lnTo>
                    <a:lnTo>
                      <a:pt x="96" y="289"/>
                    </a:lnTo>
                    <a:lnTo>
                      <a:pt x="96" y="288"/>
                    </a:lnTo>
                    <a:lnTo>
                      <a:pt x="95" y="288"/>
                    </a:lnTo>
                    <a:lnTo>
                      <a:pt x="95" y="288"/>
                    </a:lnTo>
                    <a:lnTo>
                      <a:pt x="95" y="287"/>
                    </a:lnTo>
                    <a:lnTo>
                      <a:pt x="95" y="287"/>
                    </a:lnTo>
                    <a:lnTo>
                      <a:pt x="95" y="287"/>
                    </a:lnTo>
                    <a:lnTo>
                      <a:pt x="95" y="286"/>
                    </a:lnTo>
                    <a:lnTo>
                      <a:pt x="94" y="286"/>
                    </a:lnTo>
                    <a:lnTo>
                      <a:pt x="93" y="286"/>
                    </a:lnTo>
                    <a:lnTo>
                      <a:pt x="93" y="286"/>
                    </a:lnTo>
                    <a:lnTo>
                      <a:pt x="93" y="286"/>
                    </a:lnTo>
                    <a:lnTo>
                      <a:pt x="92" y="286"/>
                    </a:lnTo>
                    <a:lnTo>
                      <a:pt x="92" y="286"/>
                    </a:lnTo>
                    <a:lnTo>
                      <a:pt x="92" y="285"/>
                    </a:lnTo>
                    <a:lnTo>
                      <a:pt x="93" y="285"/>
                    </a:lnTo>
                    <a:lnTo>
                      <a:pt x="93" y="284"/>
                    </a:lnTo>
                    <a:lnTo>
                      <a:pt x="93" y="284"/>
                    </a:lnTo>
                    <a:lnTo>
                      <a:pt x="92" y="284"/>
                    </a:lnTo>
                    <a:lnTo>
                      <a:pt x="92" y="284"/>
                    </a:lnTo>
                    <a:lnTo>
                      <a:pt x="92" y="283"/>
                    </a:lnTo>
                    <a:lnTo>
                      <a:pt x="92" y="282"/>
                    </a:lnTo>
                    <a:lnTo>
                      <a:pt x="91" y="282"/>
                    </a:lnTo>
                    <a:lnTo>
                      <a:pt x="49" y="282"/>
                    </a:lnTo>
                    <a:lnTo>
                      <a:pt x="16" y="282"/>
                    </a:lnTo>
                    <a:lnTo>
                      <a:pt x="7" y="282"/>
                    </a:lnTo>
                    <a:lnTo>
                      <a:pt x="7" y="282"/>
                    </a:lnTo>
                    <a:lnTo>
                      <a:pt x="7" y="282"/>
                    </a:lnTo>
                    <a:lnTo>
                      <a:pt x="8" y="282"/>
                    </a:lnTo>
                    <a:lnTo>
                      <a:pt x="9" y="282"/>
                    </a:lnTo>
                    <a:lnTo>
                      <a:pt x="9" y="281"/>
                    </a:lnTo>
                    <a:lnTo>
                      <a:pt x="9" y="281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80"/>
                    </a:lnTo>
                    <a:lnTo>
                      <a:pt x="9" y="280"/>
                    </a:lnTo>
                    <a:lnTo>
                      <a:pt x="9" y="279"/>
                    </a:lnTo>
                    <a:lnTo>
                      <a:pt x="9" y="279"/>
                    </a:lnTo>
                    <a:lnTo>
                      <a:pt x="9" y="279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9" y="277"/>
                    </a:lnTo>
                    <a:lnTo>
                      <a:pt x="10" y="277"/>
                    </a:lnTo>
                    <a:lnTo>
                      <a:pt x="10" y="276"/>
                    </a:lnTo>
                    <a:lnTo>
                      <a:pt x="9" y="276"/>
                    </a:lnTo>
                    <a:lnTo>
                      <a:pt x="9" y="276"/>
                    </a:lnTo>
                    <a:lnTo>
                      <a:pt x="9" y="276"/>
                    </a:lnTo>
                    <a:lnTo>
                      <a:pt x="9" y="275"/>
                    </a:lnTo>
                    <a:lnTo>
                      <a:pt x="9" y="275"/>
                    </a:lnTo>
                    <a:lnTo>
                      <a:pt x="9" y="275"/>
                    </a:lnTo>
                    <a:lnTo>
                      <a:pt x="9" y="275"/>
                    </a:lnTo>
                    <a:lnTo>
                      <a:pt x="9" y="275"/>
                    </a:lnTo>
                    <a:lnTo>
                      <a:pt x="9" y="274"/>
                    </a:lnTo>
                    <a:lnTo>
                      <a:pt x="9" y="274"/>
                    </a:lnTo>
                    <a:lnTo>
                      <a:pt x="9" y="274"/>
                    </a:lnTo>
                    <a:lnTo>
                      <a:pt x="9" y="272"/>
                    </a:lnTo>
                    <a:lnTo>
                      <a:pt x="9" y="271"/>
                    </a:lnTo>
                    <a:lnTo>
                      <a:pt x="9" y="271"/>
                    </a:lnTo>
                    <a:lnTo>
                      <a:pt x="10" y="271"/>
                    </a:lnTo>
                    <a:lnTo>
                      <a:pt x="10" y="271"/>
                    </a:lnTo>
                    <a:lnTo>
                      <a:pt x="10" y="270"/>
                    </a:lnTo>
                    <a:lnTo>
                      <a:pt x="10" y="270"/>
                    </a:lnTo>
                    <a:lnTo>
                      <a:pt x="10" y="269"/>
                    </a:lnTo>
                    <a:lnTo>
                      <a:pt x="10" y="268"/>
                    </a:lnTo>
                    <a:lnTo>
                      <a:pt x="10" y="268"/>
                    </a:lnTo>
                    <a:lnTo>
                      <a:pt x="10" y="268"/>
                    </a:lnTo>
                    <a:lnTo>
                      <a:pt x="10" y="267"/>
                    </a:lnTo>
                    <a:lnTo>
                      <a:pt x="10" y="267"/>
                    </a:lnTo>
                    <a:lnTo>
                      <a:pt x="10" y="267"/>
                    </a:lnTo>
                    <a:lnTo>
                      <a:pt x="10" y="267"/>
                    </a:lnTo>
                    <a:lnTo>
                      <a:pt x="11" y="267"/>
                    </a:lnTo>
                    <a:lnTo>
                      <a:pt x="11" y="266"/>
                    </a:lnTo>
                    <a:lnTo>
                      <a:pt x="11" y="267"/>
                    </a:lnTo>
                    <a:lnTo>
                      <a:pt x="11" y="268"/>
                    </a:lnTo>
                    <a:lnTo>
                      <a:pt x="12" y="268"/>
                    </a:lnTo>
                    <a:lnTo>
                      <a:pt x="12" y="268"/>
                    </a:lnTo>
                    <a:lnTo>
                      <a:pt x="12" y="268"/>
                    </a:lnTo>
                    <a:lnTo>
                      <a:pt x="13" y="268"/>
                    </a:lnTo>
                    <a:lnTo>
                      <a:pt x="13" y="267"/>
                    </a:lnTo>
                    <a:lnTo>
                      <a:pt x="12" y="267"/>
                    </a:lnTo>
                    <a:lnTo>
                      <a:pt x="12" y="267"/>
                    </a:lnTo>
                    <a:lnTo>
                      <a:pt x="12" y="266"/>
                    </a:lnTo>
                    <a:lnTo>
                      <a:pt x="12" y="266"/>
                    </a:lnTo>
                    <a:lnTo>
                      <a:pt x="13" y="265"/>
                    </a:lnTo>
                    <a:lnTo>
                      <a:pt x="12" y="265"/>
                    </a:lnTo>
                    <a:lnTo>
                      <a:pt x="12" y="265"/>
                    </a:lnTo>
                    <a:lnTo>
                      <a:pt x="12" y="265"/>
                    </a:lnTo>
                    <a:lnTo>
                      <a:pt x="12" y="264"/>
                    </a:lnTo>
                    <a:lnTo>
                      <a:pt x="12" y="263"/>
                    </a:lnTo>
                    <a:lnTo>
                      <a:pt x="12" y="263"/>
                    </a:lnTo>
                    <a:lnTo>
                      <a:pt x="12" y="263"/>
                    </a:lnTo>
                    <a:lnTo>
                      <a:pt x="12" y="263"/>
                    </a:lnTo>
                    <a:lnTo>
                      <a:pt x="12" y="262"/>
                    </a:lnTo>
                    <a:lnTo>
                      <a:pt x="12" y="262"/>
                    </a:lnTo>
                    <a:lnTo>
                      <a:pt x="12" y="262"/>
                    </a:lnTo>
                    <a:lnTo>
                      <a:pt x="13" y="261"/>
                    </a:lnTo>
                    <a:lnTo>
                      <a:pt x="13" y="261"/>
                    </a:lnTo>
                    <a:lnTo>
                      <a:pt x="12" y="261"/>
                    </a:lnTo>
                    <a:lnTo>
                      <a:pt x="12" y="261"/>
                    </a:lnTo>
                    <a:lnTo>
                      <a:pt x="12" y="261"/>
                    </a:lnTo>
                    <a:lnTo>
                      <a:pt x="11" y="260"/>
                    </a:lnTo>
                    <a:lnTo>
                      <a:pt x="11" y="260"/>
                    </a:lnTo>
                    <a:lnTo>
                      <a:pt x="11" y="260"/>
                    </a:lnTo>
                    <a:lnTo>
                      <a:pt x="11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2" y="258"/>
                    </a:lnTo>
                    <a:lnTo>
                      <a:pt x="12" y="258"/>
                    </a:lnTo>
                    <a:lnTo>
                      <a:pt x="12" y="258"/>
                    </a:lnTo>
                    <a:lnTo>
                      <a:pt x="12" y="258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6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2" y="255"/>
                    </a:lnTo>
                    <a:lnTo>
                      <a:pt x="12" y="255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3"/>
                    </a:lnTo>
                    <a:lnTo>
                      <a:pt x="12" y="253"/>
                    </a:lnTo>
                    <a:lnTo>
                      <a:pt x="12" y="252"/>
                    </a:lnTo>
                    <a:lnTo>
                      <a:pt x="12" y="252"/>
                    </a:lnTo>
                    <a:lnTo>
                      <a:pt x="12" y="252"/>
                    </a:lnTo>
                    <a:lnTo>
                      <a:pt x="12" y="251"/>
                    </a:lnTo>
                    <a:lnTo>
                      <a:pt x="12" y="251"/>
                    </a:lnTo>
                    <a:lnTo>
                      <a:pt x="12" y="250"/>
                    </a:lnTo>
                    <a:lnTo>
                      <a:pt x="12" y="250"/>
                    </a:lnTo>
                    <a:lnTo>
                      <a:pt x="12" y="249"/>
                    </a:lnTo>
                    <a:lnTo>
                      <a:pt x="13" y="249"/>
                    </a:lnTo>
                    <a:lnTo>
                      <a:pt x="13" y="248"/>
                    </a:lnTo>
                    <a:lnTo>
                      <a:pt x="13" y="248"/>
                    </a:lnTo>
                    <a:lnTo>
                      <a:pt x="13" y="247"/>
                    </a:lnTo>
                    <a:lnTo>
                      <a:pt x="12" y="247"/>
                    </a:lnTo>
                    <a:lnTo>
                      <a:pt x="12" y="247"/>
                    </a:lnTo>
                    <a:lnTo>
                      <a:pt x="12" y="246"/>
                    </a:lnTo>
                    <a:lnTo>
                      <a:pt x="12" y="245"/>
                    </a:lnTo>
                    <a:lnTo>
                      <a:pt x="12" y="244"/>
                    </a:lnTo>
                    <a:lnTo>
                      <a:pt x="12" y="243"/>
                    </a:lnTo>
                    <a:lnTo>
                      <a:pt x="12" y="243"/>
                    </a:lnTo>
                    <a:lnTo>
                      <a:pt x="13" y="243"/>
                    </a:lnTo>
                    <a:lnTo>
                      <a:pt x="13" y="242"/>
                    </a:lnTo>
                    <a:lnTo>
                      <a:pt x="13" y="241"/>
                    </a:lnTo>
                    <a:lnTo>
                      <a:pt x="12" y="241"/>
                    </a:lnTo>
                    <a:lnTo>
                      <a:pt x="12" y="241"/>
                    </a:lnTo>
                    <a:lnTo>
                      <a:pt x="13" y="240"/>
                    </a:lnTo>
                    <a:lnTo>
                      <a:pt x="13" y="240"/>
                    </a:lnTo>
                    <a:lnTo>
                      <a:pt x="13" y="239"/>
                    </a:lnTo>
                    <a:lnTo>
                      <a:pt x="13" y="239"/>
                    </a:lnTo>
                    <a:lnTo>
                      <a:pt x="14" y="238"/>
                    </a:lnTo>
                    <a:lnTo>
                      <a:pt x="13" y="238"/>
                    </a:lnTo>
                    <a:lnTo>
                      <a:pt x="13" y="238"/>
                    </a:lnTo>
                    <a:lnTo>
                      <a:pt x="13" y="238"/>
                    </a:lnTo>
                    <a:lnTo>
                      <a:pt x="13" y="238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7"/>
                    </a:lnTo>
                    <a:lnTo>
                      <a:pt x="12" y="237"/>
                    </a:lnTo>
                    <a:lnTo>
                      <a:pt x="11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10" y="233"/>
                    </a:lnTo>
                    <a:lnTo>
                      <a:pt x="10" y="233"/>
                    </a:lnTo>
                    <a:lnTo>
                      <a:pt x="10" y="233"/>
                    </a:lnTo>
                    <a:lnTo>
                      <a:pt x="9" y="233"/>
                    </a:lnTo>
                    <a:lnTo>
                      <a:pt x="9" y="232"/>
                    </a:lnTo>
                    <a:lnTo>
                      <a:pt x="9" y="232"/>
                    </a:lnTo>
                    <a:lnTo>
                      <a:pt x="9" y="231"/>
                    </a:lnTo>
                    <a:lnTo>
                      <a:pt x="8" y="232"/>
                    </a:lnTo>
                    <a:lnTo>
                      <a:pt x="8" y="231"/>
                    </a:lnTo>
                    <a:lnTo>
                      <a:pt x="8" y="231"/>
                    </a:lnTo>
                    <a:lnTo>
                      <a:pt x="7" y="230"/>
                    </a:lnTo>
                    <a:lnTo>
                      <a:pt x="7" y="230"/>
                    </a:lnTo>
                    <a:lnTo>
                      <a:pt x="7" y="230"/>
                    </a:lnTo>
                    <a:lnTo>
                      <a:pt x="7" y="230"/>
                    </a:lnTo>
                    <a:lnTo>
                      <a:pt x="7" y="230"/>
                    </a:lnTo>
                    <a:lnTo>
                      <a:pt x="6" y="230"/>
                    </a:lnTo>
                    <a:lnTo>
                      <a:pt x="7" y="230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7" y="228"/>
                    </a:lnTo>
                    <a:lnTo>
                      <a:pt x="7" y="228"/>
                    </a:lnTo>
                    <a:lnTo>
                      <a:pt x="6" y="227"/>
                    </a:lnTo>
                    <a:lnTo>
                      <a:pt x="6" y="227"/>
                    </a:lnTo>
                    <a:lnTo>
                      <a:pt x="5" y="226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5"/>
                    </a:lnTo>
                    <a:lnTo>
                      <a:pt x="5" y="224"/>
                    </a:lnTo>
                    <a:lnTo>
                      <a:pt x="4" y="224"/>
                    </a:lnTo>
                    <a:lnTo>
                      <a:pt x="4" y="224"/>
                    </a:lnTo>
                    <a:lnTo>
                      <a:pt x="4" y="223"/>
                    </a:lnTo>
                    <a:lnTo>
                      <a:pt x="4" y="223"/>
                    </a:lnTo>
                    <a:lnTo>
                      <a:pt x="5" y="223"/>
                    </a:lnTo>
                    <a:lnTo>
                      <a:pt x="5" y="222"/>
                    </a:lnTo>
                    <a:lnTo>
                      <a:pt x="5" y="222"/>
                    </a:lnTo>
                    <a:lnTo>
                      <a:pt x="5" y="222"/>
                    </a:lnTo>
                    <a:lnTo>
                      <a:pt x="5" y="221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1"/>
                    </a:lnTo>
                    <a:lnTo>
                      <a:pt x="6" y="221"/>
                    </a:lnTo>
                    <a:lnTo>
                      <a:pt x="6" y="220"/>
                    </a:lnTo>
                    <a:lnTo>
                      <a:pt x="6" y="220"/>
                    </a:lnTo>
                    <a:lnTo>
                      <a:pt x="6" y="219"/>
                    </a:lnTo>
                    <a:lnTo>
                      <a:pt x="6" y="219"/>
                    </a:lnTo>
                    <a:lnTo>
                      <a:pt x="6" y="219"/>
                    </a:lnTo>
                    <a:lnTo>
                      <a:pt x="5" y="219"/>
                    </a:lnTo>
                    <a:lnTo>
                      <a:pt x="4" y="218"/>
                    </a:lnTo>
                    <a:lnTo>
                      <a:pt x="4" y="218"/>
                    </a:lnTo>
                    <a:lnTo>
                      <a:pt x="4" y="218"/>
                    </a:lnTo>
                    <a:lnTo>
                      <a:pt x="3" y="218"/>
                    </a:lnTo>
                    <a:lnTo>
                      <a:pt x="3" y="218"/>
                    </a:lnTo>
                    <a:lnTo>
                      <a:pt x="3" y="218"/>
                    </a:lnTo>
                    <a:lnTo>
                      <a:pt x="3" y="217"/>
                    </a:lnTo>
                    <a:lnTo>
                      <a:pt x="3" y="217"/>
                    </a:lnTo>
                    <a:lnTo>
                      <a:pt x="3" y="217"/>
                    </a:lnTo>
                    <a:lnTo>
                      <a:pt x="3" y="216"/>
                    </a:lnTo>
                    <a:lnTo>
                      <a:pt x="3" y="216"/>
                    </a:lnTo>
                    <a:lnTo>
                      <a:pt x="3" y="215"/>
                    </a:lnTo>
                    <a:lnTo>
                      <a:pt x="3" y="215"/>
                    </a:lnTo>
                    <a:lnTo>
                      <a:pt x="3" y="214"/>
                    </a:lnTo>
                    <a:lnTo>
                      <a:pt x="4" y="214"/>
                    </a:lnTo>
                    <a:lnTo>
                      <a:pt x="4" y="213"/>
                    </a:lnTo>
                    <a:lnTo>
                      <a:pt x="4" y="213"/>
                    </a:lnTo>
                    <a:lnTo>
                      <a:pt x="4" y="212"/>
                    </a:lnTo>
                    <a:lnTo>
                      <a:pt x="4" y="212"/>
                    </a:lnTo>
                    <a:lnTo>
                      <a:pt x="4" y="212"/>
                    </a:lnTo>
                    <a:lnTo>
                      <a:pt x="4" y="211"/>
                    </a:lnTo>
                    <a:lnTo>
                      <a:pt x="4" y="210"/>
                    </a:lnTo>
                    <a:lnTo>
                      <a:pt x="4" y="210"/>
                    </a:lnTo>
                    <a:lnTo>
                      <a:pt x="4" y="210"/>
                    </a:lnTo>
                    <a:lnTo>
                      <a:pt x="4" y="210"/>
                    </a:lnTo>
                    <a:lnTo>
                      <a:pt x="5" y="209"/>
                    </a:lnTo>
                    <a:lnTo>
                      <a:pt x="6" y="209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7" y="207"/>
                    </a:lnTo>
                    <a:lnTo>
                      <a:pt x="7" y="207"/>
                    </a:lnTo>
                    <a:lnTo>
                      <a:pt x="7" y="207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8" y="204"/>
                    </a:lnTo>
                    <a:lnTo>
                      <a:pt x="8" y="203"/>
                    </a:lnTo>
                    <a:lnTo>
                      <a:pt x="8" y="203"/>
                    </a:lnTo>
                    <a:lnTo>
                      <a:pt x="7" y="203"/>
                    </a:lnTo>
                    <a:lnTo>
                      <a:pt x="7" y="203"/>
                    </a:lnTo>
                    <a:lnTo>
                      <a:pt x="8" y="203"/>
                    </a:lnTo>
                    <a:lnTo>
                      <a:pt x="8" y="202"/>
                    </a:lnTo>
                    <a:lnTo>
                      <a:pt x="8" y="202"/>
                    </a:lnTo>
                    <a:lnTo>
                      <a:pt x="8" y="202"/>
                    </a:lnTo>
                    <a:lnTo>
                      <a:pt x="9" y="202"/>
                    </a:lnTo>
                    <a:lnTo>
                      <a:pt x="9" y="201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8" y="199"/>
                    </a:lnTo>
                    <a:lnTo>
                      <a:pt x="8" y="198"/>
                    </a:lnTo>
                    <a:lnTo>
                      <a:pt x="9" y="198"/>
                    </a:lnTo>
                    <a:lnTo>
                      <a:pt x="9" y="198"/>
                    </a:lnTo>
                    <a:lnTo>
                      <a:pt x="10" y="197"/>
                    </a:lnTo>
                    <a:lnTo>
                      <a:pt x="10" y="197"/>
                    </a:lnTo>
                    <a:lnTo>
                      <a:pt x="9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5"/>
                    </a:lnTo>
                    <a:lnTo>
                      <a:pt x="9" y="194"/>
                    </a:lnTo>
                    <a:lnTo>
                      <a:pt x="9" y="193"/>
                    </a:lnTo>
                    <a:lnTo>
                      <a:pt x="9" y="193"/>
                    </a:lnTo>
                    <a:lnTo>
                      <a:pt x="9" y="192"/>
                    </a:lnTo>
                    <a:lnTo>
                      <a:pt x="9" y="192"/>
                    </a:lnTo>
                    <a:lnTo>
                      <a:pt x="8" y="192"/>
                    </a:lnTo>
                    <a:lnTo>
                      <a:pt x="8" y="192"/>
                    </a:lnTo>
                    <a:lnTo>
                      <a:pt x="8" y="191"/>
                    </a:lnTo>
                    <a:lnTo>
                      <a:pt x="8" y="191"/>
                    </a:lnTo>
                    <a:lnTo>
                      <a:pt x="8" y="190"/>
                    </a:lnTo>
                    <a:lnTo>
                      <a:pt x="8" y="190"/>
                    </a:lnTo>
                    <a:lnTo>
                      <a:pt x="7" y="190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7" y="188"/>
                    </a:lnTo>
                    <a:lnTo>
                      <a:pt x="8" y="187"/>
                    </a:lnTo>
                    <a:lnTo>
                      <a:pt x="8" y="186"/>
                    </a:lnTo>
                    <a:lnTo>
                      <a:pt x="8" y="186"/>
                    </a:lnTo>
                    <a:lnTo>
                      <a:pt x="7" y="185"/>
                    </a:lnTo>
                    <a:lnTo>
                      <a:pt x="6" y="185"/>
                    </a:lnTo>
                    <a:lnTo>
                      <a:pt x="6" y="185"/>
                    </a:lnTo>
                    <a:lnTo>
                      <a:pt x="6" y="185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4" y="184"/>
                    </a:lnTo>
                    <a:lnTo>
                      <a:pt x="4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6" y="183"/>
                    </a:lnTo>
                    <a:lnTo>
                      <a:pt x="6" y="183"/>
                    </a:lnTo>
                    <a:lnTo>
                      <a:pt x="7" y="184"/>
                    </a:lnTo>
                    <a:lnTo>
                      <a:pt x="8" y="183"/>
                    </a:lnTo>
                    <a:lnTo>
                      <a:pt x="8" y="183"/>
                    </a:lnTo>
                    <a:lnTo>
                      <a:pt x="8" y="183"/>
                    </a:lnTo>
                    <a:lnTo>
                      <a:pt x="9" y="182"/>
                    </a:lnTo>
                    <a:lnTo>
                      <a:pt x="9" y="182"/>
                    </a:lnTo>
                    <a:lnTo>
                      <a:pt x="10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1" y="178"/>
                    </a:lnTo>
                    <a:lnTo>
                      <a:pt x="11" y="178"/>
                    </a:lnTo>
                    <a:lnTo>
                      <a:pt x="12" y="178"/>
                    </a:lnTo>
                    <a:lnTo>
                      <a:pt x="12" y="177"/>
                    </a:lnTo>
                    <a:lnTo>
                      <a:pt x="12" y="177"/>
                    </a:lnTo>
                    <a:lnTo>
                      <a:pt x="12" y="177"/>
                    </a:lnTo>
                    <a:lnTo>
                      <a:pt x="12" y="177"/>
                    </a:lnTo>
                    <a:lnTo>
                      <a:pt x="12" y="176"/>
                    </a:lnTo>
                    <a:lnTo>
                      <a:pt x="12" y="176"/>
                    </a:lnTo>
                    <a:lnTo>
                      <a:pt x="12" y="177"/>
                    </a:lnTo>
                    <a:lnTo>
                      <a:pt x="11" y="177"/>
                    </a:lnTo>
                    <a:lnTo>
                      <a:pt x="11" y="177"/>
                    </a:lnTo>
                    <a:lnTo>
                      <a:pt x="10" y="176"/>
                    </a:lnTo>
                    <a:lnTo>
                      <a:pt x="10" y="176"/>
                    </a:lnTo>
                    <a:lnTo>
                      <a:pt x="10" y="176"/>
                    </a:lnTo>
                    <a:lnTo>
                      <a:pt x="10" y="176"/>
                    </a:lnTo>
                    <a:lnTo>
                      <a:pt x="10" y="175"/>
                    </a:lnTo>
                    <a:lnTo>
                      <a:pt x="10" y="175"/>
                    </a:lnTo>
                    <a:lnTo>
                      <a:pt x="10" y="175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0" y="173"/>
                    </a:lnTo>
                    <a:lnTo>
                      <a:pt x="10" y="173"/>
                    </a:lnTo>
                    <a:lnTo>
                      <a:pt x="10" y="173"/>
                    </a:lnTo>
                    <a:lnTo>
                      <a:pt x="10" y="172"/>
                    </a:lnTo>
                    <a:lnTo>
                      <a:pt x="9" y="172"/>
                    </a:lnTo>
                    <a:lnTo>
                      <a:pt x="9" y="171"/>
                    </a:lnTo>
                    <a:lnTo>
                      <a:pt x="9" y="171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9" y="169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8" y="169"/>
                    </a:lnTo>
                    <a:lnTo>
                      <a:pt x="8" y="169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8"/>
                    </a:lnTo>
                    <a:lnTo>
                      <a:pt x="6" y="168"/>
                    </a:lnTo>
                    <a:lnTo>
                      <a:pt x="7" y="168"/>
                    </a:lnTo>
                    <a:lnTo>
                      <a:pt x="7" y="168"/>
                    </a:lnTo>
                    <a:lnTo>
                      <a:pt x="8" y="167"/>
                    </a:lnTo>
                    <a:lnTo>
                      <a:pt x="8" y="167"/>
                    </a:lnTo>
                    <a:lnTo>
                      <a:pt x="8" y="167"/>
                    </a:lnTo>
                    <a:lnTo>
                      <a:pt x="8" y="167"/>
                    </a:lnTo>
                    <a:lnTo>
                      <a:pt x="7" y="167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5" y="165"/>
                    </a:lnTo>
                    <a:lnTo>
                      <a:pt x="4" y="165"/>
                    </a:lnTo>
                    <a:lnTo>
                      <a:pt x="4" y="165"/>
                    </a:lnTo>
                    <a:lnTo>
                      <a:pt x="4" y="165"/>
                    </a:lnTo>
                    <a:lnTo>
                      <a:pt x="4" y="165"/>
                    </a:lnTo>
                    <a:lnTo>
                      <a:pt x="4" y="164"/>
                    </a:lnTo>
                    <a:lnTo>
                      <a:pt x="4" y="164"/>
                    </a:lnTo>
                    <a:lnTo>
                      <a:pt x="4" y="164"/>
                    </a:lnTo>
                    <a:lnTo>
                      <a:pt x="4" y="164"/>
                    </a:lnTo>
                    <a:lnTo>
                      <a:pt x="4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5" y="159"/>
                    </a:lnTo>
                    <a:lnTo>
                      <a:pt x="5" y="159"/>
                    </a:lnTo>
                    <a:lnTo>
                      <a:pt x="6" y="158"/>
                    </a:lnTo>
                    <a:lnTo>
                      <a:pt x="6" y="158"/>
                    </a:lnTo>
                    <a:lnTo>
                      <a:pt x="6" y="158"/>
                    </a:lnTo>
                    <a:lnTo>
                      <a:pt x="6" y="158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7"/>
                    </a:lnTo>
                    <a:lnTo>
                      <a:pt x="3" y="157"/>
                    </a:lnTo>
                    <a:lnTo>
                      <a:pt x="2" y="157"/>
                    </a:lnTo>
                    <a:lnTo>
                      <a:pt x="2" y="156"/>
                    </a:lnTo>
                    <a:lnTo>
                      <a:pt x="2" y="156"/>
                    </a:lnTo>
                    <a:lnTo>
                      <a:pt x="1" y="156"/>
                    </a:lnTo>
                    <a:lnTo>
                      <a:pt x="1" y="156"/>
                    </a:lnTo>
                    <a:lnTo>
                      <a:pt x="1" y="156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0" y="155"/>
                    </a:lnTo>
                    <a:lnTo>
                      <a:pt x="0" y="154"/>
                    </a:lnTo>
                    <a:lnTo>
                      <a:pt x="1" y="153"/>
                    </a:lnTo>
                    <a:lnTo>
                      <a:pt x="1" y="153"/>
                    </a:lnTo>
                    <a:lnTo>
                      <a:pt x="2" y="153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0" y="150"/>
                    </a:lnTo>
                    <a:lnTo>
                      <a:pt x="0" y="150"/>
                    </a:lnTo>
                    <a:lnTo>
                      <a:pt x="0" y="150"/>
                    </a:lnTo>
                    <a:lnTo>
                      <a:pt x="0" y="149"/>
                    </a:lnTo>
                    <a:lnTo>
                      <a:pt x="0" y="148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2" y="148"/>
                    </a:lnTo>
                    <a:lnTo>
                      <a:pt x="3" y="148"/>
                    </a:lnTo>
                    <a:lnTo>
                      <a:pt x="3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7"/>
                    </a:lnTo>
                    <a:lnTo>
                      <a:pt x="6" y="147"/>
                    </a:lnTo>
                    <a:lnTo>
                      <a:pt x="7" y="147"/>
                    </a:lnTo>
                    <a:lnTo>
                      <a:pt x="7" y="147"/>
                    </a:lnTo>
                    <a:lnTo>
                      <a:pt x="8" y="147"/>
                    </a:lnTo>
                    <a:lnTo>
                      <a:pt x="8" y="147"/>
                    </a:lnTo>
                    <a:lnTo>
                      <a:pt x="8" y="147"/>
                    </a:lnTo>
                    <a:lnTo>
                      <a:pt x="8" y="147"/>
                    </a:lnTo>
                    <a:lnTo>
                      <a:pt x="8" y="146"/>
                    </a:lnTo>
                    <a:lnTo>
                      <a:pt x="8" y="146"/>
                    </a:lnTo>
                    <a:lnTo>
                      <a:pt x="8" y="146"/>
                    </a:lnTo>
                    <a:lnTo>
                      <a:pt x="8" y="145"/>
                    </a:lnTo>
                    <a:lnTo>
                      <a:pt x="9" y="143"/>
                    </a:lnTo>
                    <a:lnTo>
                      <a:pt x="9" y="143"/>
                    </a:lnTo>
                    <a:lnTo>
                      <a:pt x="8" y="143"/>
                    </a:lnTo>
                    <a:lnTo>
                      <a:pt x="8" y="142"/>
                    </a:lnTo>
                    <a:lnTo>
                      <a:pt x="8" y="142"/>
                    </a:lnTo>
                    <a:lnTo>
                      <a:pt x="7" y="141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39"/>
                    </a:lnTo>
                    <a:lnTo>
                      <a:pt x="6" y="139"/>
                    </a:lnTo>
                    <a:lnTo>
                      <a:pt x="6" y="138"/>
                    </a:lnTo>
                    <a:lnTo>
                      <a:pt x="5" y="137"/>
                    </a:lnTo>
                    <a:lnTo>
                      <a:pt x="5" y="137"/>
                    </a:lnTo>
                    <a:lnTo>
                      <a:pt x="6" y="136"/>
                    </a:lnTo>
                    <a:lnTo>
                      <a:pt x="6" y="135"/>
                    </a:lnTo>
                    <a:lnTo>
                      <a:pt x="6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7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0"/>
                    </a:lnTo>
                    <a:lnTo>
                      <a:pt x="8" y="129"/>
                    </a:lnTo>
                    <a:lnTo>
                      <a:pt x="8" y="128"/>
                    </a:lnTo>
                    <a:lnTo>
                      <a:pt x="9" y="128"/>
                    </a:lnTo>
                    <a:lnTo>
                      <a:pt x="9" y="127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9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2" y="123"/>
                    </a:lnTo>
                    <a:lnTo>
                      <a:pt x="12" y="122"/>
                    </a:lnTo>
                    <a:lnTo>
                      <a:pt x="12" y="122"/>
                    </a:lnTo>
                    <a:lnTo>
                      <a:pt x="12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9" y="115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6" y="113"/>
                    </a:lnTo>
                    <a:lnTo>
                      <a:pt x="5" y="113"/>
                    </a:lnTo>
                    <a:lnTo>
                      <a:pt x="5" y="113"/>
                    </a:lnTo>
                    <a:lnTo>
                      <a:pt x="4" y="113"/>
                    </a:lnTo>
                    <a:lnTo>
                      <a:pt x="4" y="113"/>
                    </a:lnTo>
                    <a:lnTo>
                      <a:pt x="3" y="113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pt-BR">
                  <a:latin typeface="Arial" charset="0"/>
                </a:endParaRPr>
              </a:p>
            </p:txBody>
          </p:sp>
          <p:sp>
            <p:nvSpPr>
              <p:cNvPr id="125" name="Freeform 4031"/>
              <p:cNvSpPr>
                <a:spLocks/>
              </p:cNvSpPr>
              <p:nvPr/>
            </p:nvSpPr>
            <p:spPr bwMode="auto">
              <a:xfrm>
                <a:off x="4913313" y="3217863"/>
                <a:ext cx="895350" cy="874713"/>
              </a:xfrm>
              <a:custGeom>
                <a:avLst/>
                <a:gdLst>
                  <a:gd name="T0" fmla="*/ 237 w 564"/>
                  <a:gd name="T1" fmla="*/ 9 h 551"/>
                  <a:gd name="T2" fmla="*/ 244 w 564"/>
                  <a:gd name="T3" fmla="*/ 14 h 551"/>
                  <a:gd name="T4" fmla="*/ 239 w 564"/>
                  <a:gd name="T5" fmla="*/ 34 h 551"/>
                  <a:gd name="T6" fmla="*/ 309 w 564"/>
                  <a:gd name="T7" fmla="*/ 67 h 551"/>
                  <a:gd name="T8" fmla="*/ 330 w 564"/>
                  <a:gd name="T9" fmla="*/ 42 h 551"/>
                  <a:gd name="T10" fmla="*/ 355 w 564"/>
                  <a:gd name="T11" fmla="*/ 45 h 551"/>
                  <a:gd name="T12" fmla="*/ 366 w 564"/>
                  <a:gd name="T13" fmla="*/ 59 h 551"/>
                  <a:gd name="T14" fmla="*/ 371 w 564"/>
                  <a:gd name="T15" fmla="*/ 68 h 551"/>
                  <a:gd name="T16" fmla="*/ 383 w 564"/>
                  <a:gd name="T17" fmla="*/ 74 h 551"/>
                  <a:gd name="T18" fmla="*/ 399 w 564"/>
                  <a:gd name="T19" fmla="*/ 70 h 551"/>
                  <a:gd name="T20" fmla="*/ 414 w 564"/>
                  <a:gd name="T21" fmla="*/ 81 h 551"/>
                  <a:gd name="T22" fmla="*/ 437 w 564"/>
                  <a:gd name="T23" fmla="*/ 77 h 551"/>
                  <a:gd name="T24" fmla="*/ 454 w 564"/>
                  <a:gd name="T25" fmla="*/ 82 h 551"/>
                  <a:gd name="T26" fmla="*/ 482 w 564"/>
                  <a:gd name="T27" fmla="*/ 74 h 551"/>
                  <a:gd name="T28" fmla="*/ 536 w 564"/>
                  <a:gd name="T29" fmla="*/ 53 h 551"/>
                  <a:gd name="T30" fmla="*/ 555 w 564"/>
                  <a:gd name="T31" fmla="*/ 62 h 551"/>
                  <a:gd name="T32" fmla="*/ 547 w 564"/>
                  <a:gd name="T33" fmla="*/ 91 h 551"/>
                  <a:gd name="T34" fmla="*/ 542 w 564"/>
                  <a:gd name="T35" fmla="*/ 120 h 551"/>
                  <a:gd name="T36" fmla="*/ 551 w 564"/>
                  <a:gd name="T37" fmla="*/ 161 h 551"/>
                  <a:gd name="T38" fmla="*/ 556 w 564"/>
                  <a:gd name="T39" fmla="*/ 190 h 551"/>
                  <a:gd name="T40" fmla="*/ 541 w 564"/>
                  <a:gd name="T41" fmla="*/ 219 h 551"/>
                  <a:gd name="T42" fmla="*/ 513 w 564"/>
                  <a:gd name="T43" fmla="*/ 213 h 551"/>
                  <a:gd name="T44" fmla="*/ 484 w 564"/>
                  <a:gd name="T45" fmla="*/ 238 h 551"/>
                  <a:gd name="T46" fmla="*/ 468 w 564"/>
                  <a:gd name="T47" fmla="*/ 292 h 551"/>
                  <a:gd name="T48" fmla="*/ 457 w 564"/>
                  <a:gd name="T49" fmla="*/ 296 h 551"/>
                  <a:gd name="T50" fmla="*/ 446 w 564"/>
                  <a:gd name="T51" fmla="*/ 289 h 551"/>
                  <a:gd name="T52" fmla="*/ 450 w 564"/>
                  <a:gd name="T53" fmla="*/ 270 h 551"/>
                  <a:gd name="T54" fmla="*/ 378 w 564"/>
                  <a:gd name="T55" fmla="*/ 278 h 551"/>
                  <a:gd name="T56" fmla="*/ 447 w 564"/>
                  <a:gd name="T57" fmla="*/ 306 h 551"/>
                  <a:gd name="T58" fmla="*/ 437 w 564"/>
                  <a:gd name="T59" fmla="*/ 330 h 551"/>
                  <a:gd name="T60" fmla="*/ 447 w 564"/>
                  <a:gd name="T61" fmla="*/ 343 h 551"/>
                  <a:gd name="T62" fmla="*/ 454 w 564"/>
                  <a:gd name="T63" fmla="*/ 364 h 551"/>
                  <a:gd name="T64" fmla="*/ 454 w 564"/>
                  <a:gd name="T65" fmla="*/ 378 h 551"/>
                  <a:gd name="T66" fmla="*/ 440 w 564"/>
                  <a:gd name="T67" fmla="*/ 387 h 551"/>
                  <a:gd name="T68" fmla="*/ 428 w 564"/>
                  <a:gd name="T69" fmla="*/ 398 h 551"/>
                  <a:gd name="T70" fmla="*/ 442 w 564"/>
                  <a:gd name="T71" fmla="*/ 416 h 551"/>
                  <a:gd name="T72" fmla="*/ 437 w 564"/>
                  <a:gd name="T73" fmla="*/ 436 h 551"/>
                  <a:gd name="T74" fmla="*/ 441 w 564"/>
                  <a:gd name="T75" fmla="*/ 452 h 551"/>
                  <a:gd name="T76" fmla="*/ 422 w 564"/>
                  <a:gd name="T77" fmla="*/ 466 h 551"/>
                  <a:gd name="T78" fmla="*/ 401 w 564"/>
                  <a:gd name="T79" fmla="*/ 479 h 551"/>
                  <a:gd name="T80" fmla="*/ 370 w 564"/>
                  <a:gd name="T81" fmla="*/ 474 h 551"/>
                  <a:gd name="T82" fmla="*/ 322 w 564"/>
                  <a:gd name="T83" fmla="*/ 468 h 551"/>
                  <a:gd name="T84" fmla="*/ 286 w 564"/>
                  <a:gd name="T85" fmla="*/ 487 h 551"/>
                  <a:gd name="T86" fmla="*/ 234 w 564"/>
                  <a:gd name="T87" fmla="*/ 487 h 551"/>
                  <a:gd name="T88" fmla="*/ 170 w 564"/>
                  <a:gd name="T89" fmla="*/ 544 h 551"/>
                  <a:gd name="T90" fmla="*/ 140 w 564"/>
                  <a:gd name="T91" fmla="*/ 530 h 551"/>
                  <a:gd name="T92" fmla="*/ 108 w 564"/>
                  <a:gd name="T93" fmla="*/ 517 h 551"/>
                  <a:gd name="T94" fmla="*/ 84 w 564"/>
                  <a:gd name="T95" fmla="*/ 504 h 551"/>
                  <a:gd name="T96" fmla="*/ 63 w 564"/>
                  <a:gd name="T97" fmla="*/ 492 h 551"/>
                  <a:gd name="T98" fmla="*/ 35 w 564"/>
                  <a:gd name="T99" fmla="*/ 481 h 551"/>
                  <a:gd name="T100" fmla="*/ 7 w 564"/>
                  <a:gd name="T101" fmla="*/ 438 h 551"/>
                  <a:gd name="T102" fmla="*/ 3 w 564"/>
                  <a:gd name="T103" fmla="*/ 405 h 551"/>
                  <a:gd name="T104" fmla="*/ 1 w 564"/>
                  <a:gd name="T105" fmla="*/ 387 h 551"/>
                  <a:gd name="T106" fmla="*/ 4 w 564"/>
                  <a:gd name="T107" fmla="*/ 374 h 551"/>
                  <a:gd name="T108" fmla="*/ 15 w 564"/>
                  <a:gd name="T109" fmla="*/ 354 h 551"/>
                  <a:gd name="T110" fmla="*/ 25 w 564"/>
                  <a:gd name="T111" fmla="*/ 337 h 551"/>
                  <a:gd name="T112" fmla="*/ 42 w 564"/>
                  <a:gd name="T113" fmla="*/ 320 h 551"/>
                  <a:gd name="T114" fmla="*/ 46 w 564"/>
                  <a:gd name="T115" fmla="*/ 296 h 551"/>
                  <a:gd name="T116" fmla="*/ 79 w 564"/>
                  <a:gd name="T117" fmla="*/ 267 h 551"/>
                  <a:gd name="T118" fmla="*/ 123 w 564"/>
                  <a:gd name="T119" fmla="*/ 230 h 551"/>
                  <a:gd name="T120" fmla="*/ 168 w 564"/>
                  <a:gd name="T121" fmla="*/ 194 h 551"/>
                  <a:gd name="T122" fmla="*/ 187 w 564"/>
                  <a:gd name="T123" fmla="*/ 131 h 551"/>
                  <a:gd name="T124" fmla="*/ 214 w 564"/>
                  <a:gd name="T125" fmla="*/ 64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4" h="551">
                    <a:moveTo>
                      <a:pt x="221" y="34"/>
                    </a:moveTo>
                    <a:lnTo>
                      <a:pt x="222" y="34"/>
                    </a:lnTo>
                    <a:lnTo>
                      <a:pt x="222" y="34"/>
                    </a:lnTo>
                    <a:lnTo>
                      <a:pt x="222" y="33"/>
                    </a:lnTo>
                    <a:lnTo>
                      <a:pt x="223" y="33"/>
                    </a:lnTo>
                    <a:lnTo>
                      <a:pt x="223" y="32"/>
                    </a:lnTo>
                    <a:lnTo>
                      <a:pt x="223" y="32"/>
                    </a:lnTo>
                    <a:lnTo>
                      <a:pt x="223" y="31"/>
                    </a:lnTo>
                    <a:lnTo>
                      <a:pt x="223" y="31"/>
                    </a:lnTo>
                    <a:lnTo>
                      <a:pt x="224" y="31"/>
                    </a:lnTo>
                    <a:lnTo>
                      <a:pt x="223" y="30"/>
                    </a:lnTo>
                    <a:lnTo>
                      <a:pt x="223" y="30"/>
                    </a:lnTo>
                    <a:lnTo>
                      <a:pt x="223" y="29"/>
                    </a:lnTo>
                    <a:lnTo>
                      <a:pt x="223" y="29"/>
                    </a:lnTo>
                    <a:lnTo>
                      <a:pt x="223" y="29"/>
                    </a:lnTo>
                    <a:lnTo>
                      <a:pt x="223" y="28"/>
                    </a:lnTo>
                    <a:lnTo>
                      <a:pt x="224" y="28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6"/>
                    </a:lnTo>
                    <a:lnTo>
                      <a:pt x="225" y="26"/>
                    </a:lnTo>
                    <a:lnTo>
                      <a:pt x="225" y="26"/>
                    </a:lnTo>
                    <a:lnTo>
                      <a:pt x="224" y="26"/>
                    </a:lnTo>
                    <a:lnTo>
                      <a:pt x="224" y="26"/>
                    </a:lnTo>
                    <a:lnTo>
                      <a:pt x="224" y="26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5"/>
                    </a:lnTo>
                    <a:lnTo>
                      <a:pt x="225" y="25"/>
                    </a:lnTo>
                    <a:lnTo>
                      <a:pt x="225" y="25"/>
                    </a:lnTo>
                    <a:lnTo>
                      <a:pt x="225" y="24"/>
                    </a:lnTo>
                    <a:lnTo>
                      <a:pt x="225" y="24"/>
                    </a:lnTo>
                    <a:lnTo>
                      <a:pt x="224" y="23"/>
                    </a:lnTo>
                    <a:lnTo>
                      <a:pt x="224" y="23"/>
                    </a:lnTo>
                    <a:lnTo>
                      <a:pt x="224" y="23"/>
                    </a:lnTo>
                    <a:lnTo>
                      <a:pt x="225" y="22"/>
                    </a:lnTo>
                    <a:lnTo>
                      <a:pt x="225" y="22"/>
                    </a:lnTo>
                    <a:lnTo>
                      <a:pt x="225" y="22"/>
                    </a:lnTo>
                    <a:lnTo>
                      <a:pt x="226" y="22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8" y="21"/>
                    </a:lnTo>
                    <a:lnTo>
                      <a:pt x="228" y="21"/>
                    </a:lnTo>
                    <a:lnTo>
                      <a:pt x="228" y="21"/>
                    </a:lnTo>
                    <a:lnTo>
                      <a:pt x="228" y="20"/>
                    </a:lnTo>
                    <a:lnTo>
                      <a:pt x="228" y="20"/>
                    </a:lnTo>
                    <a:lnTo>
                      <a:pt x="228" y="19"/>
                    </a:lnTo>
                    <a:lnTo>
                      <a:pt x="228" y="19"/>
                    </a:lnTo>
                    <a:lnTo>
                      <a:pt x="228" y="19"/>
                    </a:lnTo>
                    <a:lnTo>
                      <a:pt x="228" y="19"/>
                    </a:lnTo>
                    <a:lnTo>
                      <a:pt x="228" y="18"/>
                    </a:lnTo>
                    <a:lnTo>
                      <a:pt x="228" y="18"/>
                    </a:lnTo>
                    <a:lnTo>
                      <a:pt x="228" y="18"/>
                    </a:lnTo>
                    <a:lnTo>
                      <a:pt x="228" y="19"/>
                    </a:lnTo>
                    <a:lnTo>
                      <a:pt x="227" y="19"/>
                    </a:lnTo>
                    <a:lnTo>
                      <a:pt x="227" y="18"/>
                    </a:lnTo>
                    <a:lnTo>
                      <a:pt x="228" y="18"/>
                    </a:lnTo>
                    <a:lnTo>
                      <a:pt x="228" y="18"/>
                    </a:lnTo>
                    <a:lnTo>
                      <a:pt x="229" y="18"/>
                    </a:lnTo>
                    <a:lnTo>
                      <a:pt x="229" y="18"/>
                    </a:lnTo>
                    <a:lnTo>
                      <a:pt x="229" y="18"/>
                    </a:lnTo>
                    <a:lnTo>
                      <a:pt x="229" y="18"/>
                    </a:lnTo>
                    <a:lnTo>
                      <a:pt x="230" y="18"/>
                    </a:lnTo>
                    <a:lnTo>
                      <a:pt x="230" y="18"/>
                    </a:lnTo>
                    <a:lnTo>
                      <a:pt x="229" y="17"/>
                    </a:lnTo>
                    <a:lnTo>
                      <a:pt x="229" y="16"/>
                    </a:lnTo>
                    <a:lnTo>
                      <a:pt x="230" y="16"/>
                    </a:lnTo>
                    <a:lnTo>
                      <a:pt x="230" y="15"/>
                    </a:lnTo>
                    <a:lnTo>
                      <a:pt x="231" y="15"/>
                    </a:lnTo>
                    <a:lnTo>
                      <a:pt x="231" y="16"/>
                    </a:lnTo>
                    <a:lnTo>
                      <a:pt x="231" y="15"/>
                    </a:lnTo>
                    <a:lnTo>
                      <a:pt x="231" y="15"/>
                    </a:lnTo>
                    <a:lnTo>
                      <a:pt x="231" y="15"/>
                    </a:lnTo>
                    <a:lnTo>
                      <a:pt x="231" y="15"/>
                    </a:lnTo>
                    <a:lnTo>
                      <a:pt x="231" y="15"/>
                    </a:lnTo>
                    <a:lnTo>
                      <a:pt x="231" y="15"/>
                    </a:lnTo>
                    <a:lnTo>
                      <a:pt x="232" y="14"/>
                    </a:lnTo>
                    <a:lnTo>
                      <a:pt x="232" y="13"/>
                    </a:lnTo>
                    <a:lnTo>
                      <a:pt x="232" y="13"/>
                    </a:lnTo>
                    <a:lnTo>
                      <a:pt x="232" y="13"/>
                    </a:lnTo>
                    <a:lnTo>
                      <a:pt x="233" y="13"/>
                    </a:lnTo>
                    <a:lnTo>
                      <a:pt x="233" y="12"/>
                    </a:lnTo>
                    <a:lnTo>
                      <a:pt x="233" y="12"/>
                    </a:lnTo>
                    <a:lnTo>
                      <a:pt x="233" y="12"/>
                    </a:lnTo>
                    <a:lnTo>
                      <a:pt x="233" y="11"/>
                    </a:lnTo>
                    <a:lnTo>
                      <a:pt x="233" y="11"/>
                    </a:lnTo>
                    <a:lnTo>
                      <a:pt x="233" y="11"/>
                    </a:lnTo>
                    <a:lnTo>
                      <a:pt x="234" y="11"/>
                    </a:lnTo>
                    <a:lnTo>
                      <a:pt x="234" y="11"/>
                    </a:lnTo>
                    <a:lnTo>
                      <a:pt x="234" y="11"/>
                    </a:lnTo>
                    <a:lnTo>
                      <a:pt x="233" y="10"/>
                    </a:lnTo>
                    <a:lnTo>
                      <a:pt x="234" y="10"/>
                    </a:lnTo>
                    <a:lnTo>
                      <a:pt x="234" y="10"/>
                    </a:lnTo>
                    <a:lnTo>
                      <a:pt x="235" y="10"/>
                    </a:lnTo>
                    <a:lnTo>
                      <a:pt x="235" y="10"/>
                    </a:lnTo>
                    <a:lnTo>
                      <a:pt x="235" y="10"/>
                    </a:lnTo>
                    <a:lnTo>
                      <a:pt x="235" y="10"/>
                    </a:lnTo>
                    <a:lnTo>
                      <a:pt x="235" y="10"/>
                    </a:lnTo>
                    <a:lnTo>
                      <a:pt x="235" y="10"/>
                    </a:lnTo>
                    <a:lnTo>
                      <a:pt x="235" y="10"/>
                    </a:lnTo>
                    <a:lnTo>
                      <a:pt x="236" y="10"/>
                    </a:lnTo>
                    <a:lnTo>
                      <a:pt x="236" y="10"/>
                    </a:lnTo>
                    <a:lnTo>
                      <a:pt x="236" y="9"/>
                    </a:lnTo>
                    <a:lnTo>
                      <a:pt x="236" y="9"/>
                    </a:lnTo>
                    <a:lnTo>
                      <a:pt x="236" y="8"/>
                    </a:lnTo>
                    <a:lnTo>
                      <a:pt x="236" y="8"/>
                    </a:lnTo>
                    <a:lnTo>
                      <a:pt x="237" y="8"/>
                    </a:lnTo>
                    <a:lnTo>
                      <a:pt x="237" y="8"/>
                    </a:lnTo>
                    <a:lnTo>
                      <a:pt x="237" y="9"/>
                    </a:lnTo>
                    <a:lnTo>
                      <a:pt x="237" y="9"/>
                    </a:lnTo>
                    <a:lnTo>
                      <a:pt x="238" y="8"/>
                    </a:lnTo>
                    <a:lnTo>
                      <a:pt x="238" y="8"/>
                    </a:lnTo>
                    <a:lnTo>
                      <a:pt x="237" y="8"/>
                    </a:lnTo>
                    <a:lnTo>
                      <a:pt x="237" y="8"/>
                    </a:lnTo>
                    <a:lnTo>
                      <a:pt x="237" y="7"/>
                    </a:lnTo>
                    <a:lnTo>
                      <a:pt x="237" y="8"/>
                    </a:lnTo>
                    <a:lnTo>
                      <a:pt x="237" y="7"/>
                    </a:lnTo>
                    <a:lnTo>
                      <a:pt x="237" y="7"/>
                    </a:lnTo>
                    <a:lnTo>
                      <a:pt x="237" y="7"/>
                    </a:lnTo>
                    <a:lnTo>
                      <a:pt x="238" y="7"/>
                    </a:lnTo>
                    <a:lnTo>
                      <a:pt x="239" y="6"/>
                    </a:lnTo>
                    <a:lnTo>
                      <a:pt x="239" y="6"/>
                    </a:lnTo>
                    <a:lnTo>
                      <a:pt x="240" y="6"/>
                    </a:lnTo>
                    <a:lnTo>
                      <a:pt x="240" y="5"/>
                    </a:lnTo>
                    <a:lnTo>
                      <a:pt x="240" y="5"/>
                    </a:lnTo>
                    <a:lnTo>
                      <a:pt x="240" y="6"/>
                    </a:lnTo>
                    <a:lnTo>
                      <a:pt x="241" y="6"/>
                    </a:lnTo>
                    <a:lnTo>
                      <a:pt x="242" y="5"/>
                    </a:lnTo>
                    <a:lnTo>
                      <a:pt x="242" y="5"/>
                    </a:lnTo>
                    <a:lnTo>
                      <a:pt x="242" y="4"/>
                    </a:lnTo>
                    <a:lnTo>
                      <a:pt x="243" y="4"/>
                    </a:lnTo>
                    <a:lnTo>
                      <a:pt x="244" y="4"/>
                    </a:lnTo>
                    <a:lnTo>
                      <a:pt x="244" y="4"/>
                    </a:lnTo>
                    <a:lnTo>
                      <a:pt x="244" y="3"/>
                    </a:lnTo>
                    <a:lnTo>
                      <a:pt x="245" y="3"/>
                    </a:lnTo>
                    <a:lnTo>
                      <a:pt x="246" y="3"/>
                    </a:lnTo>
                    <a:lnTo>
                      <a:pt x="246" y="3"/>
                    </a:lnTo>
                    <a:lnTo>
                      <a:pt x="246" y="3"/>
                    </a:lnTo>
                    <a:lnTo>
                      <a:pt x="246" y="3"/>
                    </a:lnTo>
                    <a:lnTo>
                      <a:pt x="245" y="3"/>
                    </a:lnTo>
                    <a:lnTo>
                      <a:pt x="245" y="3"/>
                    </a:lnTo>
                    <a:lnTo>
                      <a:pt x="246" y="2"/>
                    </a:lnTo>
                    <a:lnTo>
                      <a:pt x="247" y="2"/>
                    </a:lnTo>
                    <a:lnTo>
                      <a:pt x="247" y="2"/>
                    </a:lnTo>
                    <a:lnTo>
                      <a:pt x="247" y="2"/>
                    </a:lnTo>
                    <a:lnTo>
                      <a:pt x="248" y="2"/>
                    </a:lnTo>
                    <a:lnTo>
                      <a:pt x="248" y="2"/>
                    </a:lnTo>
                    <a:lnTo>
                      <a:pt x="248" y="2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48" y="2"/>
                    </a:lnTo>
                    <a:lnTo>
                      <a:pt x="248" y="2"/>
                    </a:lnTo>
                    <a:lnTo>
                      <a:pt x="249" y="1"/>
                    </a:lnTo>
                    <a:lnTo>
                      <a:pt x="249" y="1"/>
                    </a:lnTo>
                    <a:lnTo>
                      <a:pt x="249" y="1"/>
                    </a:lnTo>
                    <a:lnTo>
                      <a:pt x="249" y="0"/>
                    </a:lnTo>
                    <a:lnTo>
                      <a:pt x="249" y="0"/>
                    </a:lnTo>
                    <a:lnTo>
                      <a:pt x="249" y="0"/>
                    </a:lnTo>
                    <a:lnTo>
                      <a:pt x="250" y="0"/>
                    </a:lnTo>
                    <a:lnTo>
                      <a:pt x="250" y="0"/>
                    </a:lnTo>
                    <a:lnTo>
                      <a:pt x="250" y="0"/>
                    </a:lnTo>
                    <a:lnTo>
                      <a:pt x="251" y="0"/>
                    </a:lnTo>
                    <a:lnTo>
                      <a:pt x="251" y="0"/>
                    </a:lnTo>
                    <a:lnTo>
                      <a:pt x="251" y="0"/>
                    </a:lnTo>
                    <a:lnTo>
                      <a:pt x="250" y="0"/>
                    </a:lnTo>
                    <a:lnTo>
                      <a:pt x="250" y="1"/>
                    </a:lnTo>
                    <a:lnTo>
                      <a:pt x="249" y="1"/>
                    </a:lnTo>
                    <a:lnTo>
                      <a:pt x="250" y="2"/>
                    </a:lnTo>
                    <a:lnTo>
                      <a:pt x="249" y="2"/>
                    </a:lnTo>
                    <a:lnTo>
                      <a:pt x="249" y="3"/>
                    </a:lnTo>
                    <a:lnTo>
                      <a:pt x="248" y="3"/>
                    </a:lnTo>
                    <a:lnTo>
                      <a:pt x="248" y="3"/>
                    </a:lnTo>
                    <a:lnTo>
                      <a:pt x="248" y="4"/>
                    </a:lnTo>
                    <a:lnTo>
                      <a:pt x="248" y="4"/>
                    </a:lnTo>
                    <a:lnTo>
                      <a:pt x="247" y="4"/>
                    </a:lnTo>
                    <a:lnTo>
                      <a:pt x="247" y="4"/>
                    </a:lnTo>
                    <a:lnTo>
                      <a:pt x="246" y="4"/>
                    </a:lnTo>
                    <a:lnTo>
                      <a:pt x="246" y="5"/>
                    </a:lnTo>
                    <a:lnTo>
                      <a:pt x="246" y="5"/>
                    </a:lnTo>
                    <a:lnTo>
                      <a:pt x="246" y="6"/>
                    </a:lnTo>
                    <a:lnTo>
                      <a:pt x="246" y="6"/>
                    </a:lnTo>
                    <a:lnTo>
                      <a:pt x="245" y="6"/>
                    </a:lnTo>
                    <a:lnTo>
                      <a:pt x="245" y="6"/>
                    </a:lnTo>
                    <a:lnTo>
                      <a:pt x="245" y="7"/>
                    </a:lnTo>
                    <a:lnTo>
                      <a:pt x="245" y="7"/>
                    </a:lnTo>
                    <a:lnTo>
                      <a:pt x="245" y="7"/>
                    </a:lnTo>
                    <a:lnTo>
                      <a:pt x="245" y="8"/>
                    </a:lnTo>
                    <a:lnTo>
                      <a:pt x="245" y="9"/>
                    </a:lnTo>
                    <a:lnTo>
                      <a:pt x="244" y="10"/>
                    </a:lnTo>
                    <a:lnTo>
                      <a:pt x="244" y="10"/>
                    </a:lnTo>
                    <a:lnTo>
                      <a:pt x="244" y="10"/>
                    </a:lnTo>
                    <a:lnTo>
                      <a:pt x="244" y="10"/>
                    </a:lnTo>
                    <a:lnTo>
                      <a:pt x="244" y="10"/>
                    </a:lnTo>
                    <a:lnTo>
                      <a:pt x="244" y="11"/>
                    </a:lnTo>
                    <a:lnTo>
                      <a:pt x="245" y="11"/>
                    </a:lnTo>
                    <a:lnTo>
                      <a:pt x="245" y="11"/>
                    </a:lnTo>
                    <a:lnTo>
                      <a:pt x="245" y="11"/>
                    </a:lnTo>
                    <a:lnTo>
                      <a:pt x="245" y="12"/>
                    </a:lnTo>
                    <a:lnTo>
                      <a:pt x="245" y="12"/>
                    </a:lnTo>
                    <a:lnTo>
                      <a:pt x="245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7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3"/>
                    </a:lnTo>
                    <a:lnTo>
                      <a:pt x="245" y="13"/>
                    </a:lnTo>
                    <a:lnTo>
                      <a:pt x="245" y="13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3" y="13"/>
                    </a:lnTo>
                    <a:lnTo>
                      <a:pt x="243" y="13"/>
                    </a:lnTo>
                    <a:lnTo>
                      <a:pt x="243" y="14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3" y="15"/>
                    </a:lnTo>
                    <a:lnTo>
                      <a:pt x="243" y="15"/>
                    </a:lnTo>
                    <a:lnTo>
                      <a:pt x="243" y="16"/>
                    </a:lnTo>
                    <a:lnTo>
                      <a:pt x="243" y="17"/>
                    </a:lnTo>
                    <a:lnTo>
                      <a:pt x="243" y="17"/>
                    </a:lnTo>
                    <a:lnTo>
                      <a:pt x="243" y="17"/>
                    </a:lnTo>
                    <a:lnTo>
                      <a:pt x="242" y="17"/>
                    </a:lnTo>
                    <a:lnTo>
                      <a:pt x="242" y="17"/>
                    </a:lnTo>
                    <a:lnTo>
                      <a:pt x="242" y="17"/>
                    </a:lnTo>
                    <a:lnTo>
                      <a:pt x="242" y="17"/>
                    </a:lnTo>
                    <a:lnTo>
                      <a:pt x="242" y="17"/>
                    </a:lnTo>
                    <a:lnTo>
                      <a:pt x="242" y="17"/>
                    </a:lnTo>
                    <a:lnTo>
                      <a:pt x="242" y="18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0" y="19"/>
                    </a:lnTo>
                    <a:lnTo>
                      <a:pt x="240" y="19"/>
                    </a:lnTo>
                    <a:lnTo>
                      <a:pt x="241" y="20"/>
                    </a:lnTo>
                    <a:lnTo>
                      <a:pt x="241" y="20"/>
                    </a:lnTo>
                    <a:lnTo>
                      <a:pt x="241" y="20"/>
                    </a:lnTo>
                    <a:lnTo>
                      <a:pt x="240" y="21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0" y="22"/>
                    </a:lnTo>
                    <a:lnTo>
                      <a:pt x="240" y="21"/>
                    </a:lnTo>
                    <a:lnTo>
                      <a:pt x="240" y="21"/>
                    </a:lnTo>
                    <a:lnTo>
                      <a:pt x="239" y="21"/>
                    </a:lnTo>
                    <a:lnTo>
                      <a:pt x="239" y="22"/>
                    </a:lnTo>
                    <a:lnTo>
                      <a:pt x="239" y="22"/>
                    </a:lnTo>
                    <a:lnTo>
                      <a:pt x="239" y="22"/>
                    </a:lnTo>
                    <a:lnTo>
                      <a:pt x="239" y="21"/>
                    </a:lnTo>
                    <a:lnTo>
                      <a:pt x="239" y="21"/>
                    </a:lnTo>
                    <a:lnTo>
                      <a:pt x="239" y="21"/>
                    </a:lnTo>
                    <a:lnTo>
                      <a:pt x="239" y="22"/>
                    </a:lnTo>
                    <a:lnTo>
                      <a:pt x="239" y="22"/>
                    </a:lnTo>
                    <a:lnTo>
                      <a:pt x="238" y="22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1"/>
                    </a:lnTo>
                    <a:lnTo>
                      <a:pt x="239" y="21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8" y="22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38" y="24"/>
                    </a:lnTo>
                    <a:lnTo>
                      <a:pt x="239" y="24"/>
                    </a:lnTo>
                    <a:lnTo>
                      <a:pt x="239" y="24"/>
                    </a:lnTo>
                    <a:lnTo>
                      <a:pt x="239" y="24"/>
                    </a:lnTo>
                    <a:lnTo>
                      <a:pt x="239" y="24"/>
                    </a:lnTo>
                    <a:lnTo>
                      <a:pt x="239" y="24"/>
                    </a:lnTo>
                    <a:lnTo>
                      <a:pt x="239" y="24"/>
                    </a:lnTo>
                    <a:lnTo>
                      <a:pt x="239" y="25"/>
                    </a:lnTo>
                    <a:lnTo>
                      <a:pt x="239" y="25"/>
                    </a:lnTo>
                    <a:lnTo>
                      <a:pt x="239" y="25"/>
                    </a:lnTo>
                    <a:lnTo>
                      <a:pt x="239" y="25"/>
                    </a:lnTo>
                    <a:lnTo>
                      <a:pt x="239" y="25"/>
                    </a:lnTo>
                    <a:lnTo>
                      <a:pt x="238" y="26"/>
                    </a:lnTo>
                    <a:lnTo>
                      <a:pt x="238" y="26"/>
                    </a:lnTo>
                    <a:lnTo>
                      <a:pt x="238" y="26"/>
                    </a:lnTo>
                    <a:lnTo>
                      <a:pt x="238" y="26"/>
                    </a:lnTo>
                    <a:lnTo>
                      <a:pt x="238" y="26"/>
                    </a:lnTo>
                    <a:lnTo>
                      <a:pt x="238" y="27"/>
                    </a:lnTo>
                    <a:lnTo>
                      <a:pt x="238" y="27"/>
                    </a:lnTo>
                    <a:lnTo>
                      <a:pt x="238" y="27"/>
                    </a:lnTo>
                    <a:lnTo>
                      <a:pt x="238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7" y="28"/>
                    </a:lnTo>
                    <a:lnTo>
                      <a:pt x="237" y="28"/>
                    </a:lnTo>
                    <a:lnTo>
                      <a:pt x="237" y="28"/>
                    </a:lnTo>
                    <a:lnTo>
                      <a:pt x="237" y="29"/>
                    </a:lnTo>
                    <a:lnTo>
                      <a:pt x="237" y="29"/>
                    </a:lnTo>
                    <a:lnTo>
                      <a:pt x="237" y="29"/>
                    </a:lnTo>
                    <a:lnTo>
                      <a:pt x="237" y="29"/>
                    </a:lnTo>
                    <a:lnTo>
                      <a:pt x="237" y="29"/>
                    </a:lnTo>
                    <a:lnTo>
                      <a:pt x="237" y="30"/>
                    </a:lnTo>
                    <a:lnTo>
                      <a:pt x="237" y="30"/>
                    </a:lnTo>
                    <a:lnTo>
                      <a:pt x="237" y="30"/>
                    </a:lnTo>
                    <a:lnTo>
                      <a:pt x="237" y="30"/>
                    </a:lnTo>
                    <a:lnTo>
                      <a:pt x="237" y="31"/>
                    </a:lnTo>
                    <a:lnTo>
                      <a:pt x="237" y="31"/>
                    </a:lnTo>
                    <a:lnTo>
                      <a:pt x="237" y="31"/>
                    </a:lnTo>
                    <a:lnTo>
                      <a:pt x="237" y="31"/>
                    </a:lnTo>
                    <a:lnTo>
                      <a:pt x="237" y="32"/>
                    </a:lnTo>
                    <a:lnTo>
                      <a:pt x="237" y="32"/>
                    </a:lnTo>
                    <a:lnTo>
                      <a:pt x="237" y="32"/>
                    </a:lnTo>
                    <a:lnTo>
                      <a:pt x="237" y="32"/>
                    </a:lnTo>
                    <a:lnTo>
                      <a:pt x="237" y="32"/>
                    </a:lnTo>
                    <a:lnTo>
                      <a:pt x="237" y="32"/>
                    </a:lnTo>
                    <a:lnTo>
                      <a:pt x="237" y="32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8" y="33"/>
                    </a:lnTo>
                    <a:lnTo>
                      <a:pt x="238" y="34"/>
                    </a:lnTo>
                    <a:lnTo>
                      <a:pt x="238" y="33"/>
                    </a:lnTo>
                    <a:lnTo>
                      <a:pt x="238" y="33"/>
                    </a:lnTo>
                    <a:lnTo>
                      <a:pt x="239" y="33"/>
                    </a:lnTo>
                    <a:lnTo>
                      <a:pt x="239" y="34"/>
                    </a:lnTo>
                    <a:lnTo>
                      <a:pt x="239" y="34"/>
                    </a:lnTo>
                    <a:lnTo>
                      <a:pt x="239" y="34"/>
                    </a:lnTo>
                    <a:lnTo>
                      <a:pt x="239" y="34"/>
                    </a:lnTo>
                    <a:lnTo>
                      <a:pt x="240" y="34"/>
                    </a:lnTo>
                    <a:lnTo>
                      <a:pt x="240" y="34"/>
                    </a:lnTo>
                    <a:lnTo>
                      <a:pt x="240" y="34"/>
                    </a:lnTo>
                    <a:lnTo>
                      <a:pt x="240" y="34"/>
                    </a:lnTo>
                    <a:lnTo>
                      <a:pt x="240" y="34"/>
                    </a:lnTo>
                    <a:lnTo>
                      <a:pt x="240" y="34"/>
                    </a:lnTo>
                    <a:lnTo>
                      <a:pt x="241" y="34"/>
                    </a:lnTo>
                    <a:lnTo>
                      <a:pt x="241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2" y="35"/>
                    </a:lnTo>
                    <a:lnTo>
                      <a:pt x="242" y="35"/>
                    </a:lnTo>
                    <a:lnTo>
                      <a:pt x="242" y="35"/>
                    </a:lnTo>
                    <a:lnTo>
                      <a:pt x="243" y="35"/>
                    </a:lnTo>
                    <a:lnTo>
                      <a:pt x="243" y="35"/>
                    </a:lnTo>
                    <a:lnTo>
                      <a:pt x="243" y="35"/>
                    </a:lnTo>
                    <a:lnTo>
                      <a:pt x="243" y="35"/>
                    </a:lnTo>
                    <a:lnTo>
                      <a:pt x="243" y="37"/>
                    </a:lnTo>
                    <a:lnTo>
                      <a:pt x="243" y="37"/>
                    </a:lnTo>
                    <a:lnTo>
                      <a:pt x="244" y="37"/>
                    </a:lnTo>
                    <a:lnTo>
                      <a:pt x="244" y="37"/>
                    </a:lnTo>
                    <a:lnTo>
                      <a:pt x="244" y="37"/>
                    </a:lnTo>
                    <a:lnTo>
                      <a:pt x="244" y="37"/>
                    </a:lnTo>
                    <a:lnTo>
                      <a:pt x="244" y="37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5" y="37"/>
                    </a:lnTo>
                    <a:lnTo>
                      <a:pt x="245" y="38"/>
                    </a:lnTo>
                    <a:lnTo>
                      <a:pt x="245" y="38"/>
                    </a:lnTo>
                    <a:lnTo>
                      <a:pt x="246" y="38"/>
                    </a:lnTo>
                    <a:lnTo>
                      <a:pt x="246" y="38"/>
                    </a:lnTo>
                    <a:lnTo>
                      <a:pt x="246" y="38"/>
                    </a:lnTo>
                    <a:lnTo>
                      <a:pt x="246" y="38"/>
                    </a:lnTo>
                    <a:lnTo>
                      <a:pt x="246" y="38"/>
                    </a:lnTo>
                    <a:lnTo>
                      <a:pt x="246" y="38"/>
                    </a:lnTo>
                    <a:lnTo>
                      <a:pt x="247" y="38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8" y="39"/>
                    </a:lnTo>
                    <a:lnTo>
                      <a:pt x="248" y="39"/>
                    </a:lnTo>
                    <a:lnTo>
                      <a:pt x="249" y="39"/>
                    </a:lnTo>
                    <a:lnTo>
                      <a:pt x="249" y="39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39"/>
                    </a:lnTo>
                    <a:lnTo>
                      <a:pt x="250" y="39"/>
                    </a:lnTo>
                    <a:lnTo>
                      <a:pt x="251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0"/>
                    </a:lnTo>
                    <a:lnTo>
                      <a:pt x="252" y="40"/>
                    </a:lnTo>
                    <a:lnTo>
                      <a:pt x="252" y="40"/>
                    </a:lnTo>
                    <a:lnTo>
                      <a:pt x="253" y="40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4" y="40"/>
                    </a:lnTo>
                    <a:lnTo>
                      <a:pt x="255" y="41"/>
                    </a:lnTo>
                    <a:lnTo>
                      <a:pt x="255" y="41"/>
                    </a:lnTo>
                    <a:lnTo>
                      <a:pt x="256" y="41"/>
                    </a:lnTo>
                    <a:lnTo>
                      <a:pt x="256" y="41"/>
                    </a:lnTo>
                    <a:lnTo>
                      <a:pt x="256" y="41"/>
                    </a:lnTo>
                    <a:lnTo>
                      <a:pt x="257" y="42"/>
                    </a:lnTo>
                    <a:lnTo>
                      <a:pt x="257" y="42"/>
                    </a:lnTo>
                    <a:lnTo>
                      <a:pt x="257" y="42"/>
                    </a:lnTo>
                    <a:lnTo>
                      <a:pt x="257" y="42"/>
                    </a:lnTo>
                    <a:lnTo>
                      <a:pt x="258" y="42"/>
                    </a:lnTo>
                    <a:lnTo>
                      <a:pt x="258" y="42"/>
                    </a:lnTo>
                    <a:lnTo>
                      <a:pt x="258" y="42"/>
                    </a:lnTo>
                    <a:lnTo>
                      <a:pt x="259" y="42"/>
                    </a:lnTo>
                    <a:lnTo>
                      <a:pt x="259" y="42"/>
                    </a:lnTo>
                    <a:lnTo>
                      <a:pt x="259" y="42"/>
                    </a:lnTo>
                    <a:lnTo>
                      <a:pt x="260" y="42"/>
                    </a:lnTo>
                    <a:lnTo>
                      <a:pt x="260" y="43"/>
                    </a:lnTo>
                    <a:lnTo>
                      <a:pt x="261" y="43"/>
                    </a:lnTo>
                    <a:lnTo>
                      <a:pt x="261" y="43"/>
                    </a:lnTo>
                    <a:lnTo>
                      <a:pt x="261" y="43"/>
                    </a:lnTo>
                    <a:lnTo>
                      <a:pt x="261" y="43"/>
                    </a:lnTo>
                    <a:lnTo>
                      <a:pt x="261" y="43"/>
                    </a:lnTo>
                    <a:lnTo>
                      <a:pt x="262" y="43"/>
                    </a:lnTo>
                    <a:lnTo>
                      <a:pt x="262" y="43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4"/>
                    </a:lnTo>
                    <a:lnTo>
                      <a:pt x="263" y="44"/>
                    </a:lnTo>
                    <a:lnTo>
                      <a:pt x="264" y="44"/>
                    </a:lnTo>
                    <a:lnTo>
                      <a:pt x="264" y="44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5" y="45"/>
                    </a:lnTo>
                    <a:lnTo>
                      <a:pt x="266" y="45"/>
                    </a:lnTo>
                    <a:lnTo>
                      <a:pt x="266" y="45"/>
                    </a:lnTo>
                    <a:lnTo>
                      <a:pt x="267" y="45"/>
                    </a:lnTo>
                    <a:lnTo>
                      <a:pt x="267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97" y="65"/>
                    </a:lnTo>
                    <a:lnTo>
                      <a:pt x="307" y="71"/>
                    </a:lnTo>
                    <a:lnTo>
                      <a:pt x="308" y="70"/>
                    </a:lnTo>
                    <a:lnTo>
                      <a:pt x="308" y="70"/>
                    </a:lnTo>
                    <a:lnTo>
                      <a:pt x="309" y="70"/>
                    </a:lnTo>
                    <a:lnTo>
                      <a:pt x="309" y="70"/>
                    </a:lnTo>
                    <a:lnTo>
                      <a:pt x="309" y="70"/>
                    </a:lnTo>
                    <a:lnTo>
                      <a:pt x="309" y="68"/>
                    </a:lnTo>
                    <a:lnTo>
                      <a:pt x="309" y="68"/>
                    </a:lnTo>
                    <a:lnTo>
                      <a:pt x="309" y="67"/>
                    </a:lnTo>
                    <a:lnTo>
                      <a:pt x="309" y="67"/>
                    </a:lnTo>
                    <a:lnTo>
                      <a:pt x="309" y="66"/>
                    </a:lnTo>
                    <a:lnTo>
                      <a:pt x="309" y="66"/>
                    </a:lnTo>
                    <a:lnTo>
                      <a:pt x="309" y="65"/>
                    </a:lnTo>
                    <a:lnTo>
                      <a:pt x="309" y="65"/>
                    </a:lnTo>
                    <a:lnTo>
                      <a:pt x="309" y="64"/>
                    </a:lnTo>
                    <a:lnTo>
                      <a:pt x="309" y="64"/>
                    </a:lnTo>
                    <a:lnTo>
                      <a:pt x="309" y="64"/>
                    </a:lnTo>
                    <a:lnTo>
                      <a:pt x="309" y="63"/>
                    </a:lnTo>
                    <a:lnTo>
                      <a:pt x="309" y="62"/>
                    </a:lnTo>
                    <a:lnTo>
                      <a:pt x="308" y="62"/>
                    </a:lnTo>
                    <a:lnTo>
                      <a:pt x="309" y="62"/>
                    </a:lnTo>
                    <a:lnTo>
                      <a:pt x="309" y="61"/>
                    </a:lnTo>
                    <a:lnTo>
                      <a:pt x="309" y="61"/>
                    </a:lnTo>
                    <a:lnTo>
                      <a:pt x="309" y="60"/>
                    </a:lnTo>
                    <a:lnTo>
                      <a:pt x="309" y="60"/>
                    </a:lnTo>
                    <a:lnTo>
                      <a:pt x="309" y="60"/>
                    </a:lnTo>
                    <a:lnTo>
                      <a:pt x="309" y="59"/>
                    </a:lnTo>
                    <a:lnTo>
                      <a:pt x="309" y="59"/>
                    </a:lnTo>
                    <a:lnTo>
                      <a:pt x="309" y="59"/>
                    </a:lnTo>
                    <a:lnTo>
                      <a:pt x="309" y="58"/>
                    </a:lnTo>
                    <a:lnTo>
                      <a:pt x="309" y="57"/>
                    </a:lnTo>
                    <a:lnTo>
                      <a:pt x="309" y="57"/>
                    </a:lnTo>
                    <a:lnTo>
                      <a:pt x="310" y="56"/>
                    </a:lnTo>
                    <a:lnTo>
                      <a:pt x="310" y="56"/>
                    </a:lnTo>
                    <a:lnTo>
                      <a:pt x="310" y="56"/>
                    </a:lnTo>
                    <a:lnTo>
                      <a:pt x="310" y="55"/>
                    </a:lnTo>
                    <a:lnTo>
                      <a:pt x="310" y="55"/>
                    </a:lnTo>
                    <a:lnTo>
                      <a:pt x="311" y="54"/>
                    </a:lnTo>
                    <a:lnTo>
                      <a:pt x="311" y="54"/>
                    </a:lnTo>
                    <a:lnTo>
                      <a:pt x="311" y="54"/>
                    </a:lnTo>
                    <a:lnTo>
                      <a:pt x="312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3" y="52"/>
                    </a:lnTo>
                    <a:lnTo>
                      <a:pt x="313" y="52"/>
                    </a:lnTo>
                    <a:lnTo>
                      <a:pt x="313" y="52"/>
                    </a:lnTo>
                    <a:lnTo>
                      <a:pt x="313" y="51"/>
                    </a:lnTo>
                    <a:lnTo>
                      <a:pt x="314" y="51"/>
                    </a:lnTo>
                    <a:lnTo>
                      <a:pt x="314" y="50"/>
                    </a:lnTo>
                    <a:lnTo>
                      <a:pt x="314" y="50"/>
                    </a:lnTo>
                    <a:lnTo>
                      <a:pt x="315" y="49"/>
                    </a:lnTo>
                    <a:lnTo>
                      <a:pt x="315" y="49"/>
                    </a:lnTo>
                    <a:lnTo>
                      <a:pt x="315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6" y="47"/>
                    </a:lnTo>
                    <a:lnTo>
                      <a:pt x="316" y="46"/>
                    </a:lnTo>
                    <a:lnTo>
                      <a:pt x="316" y="46"/>
                    </a:lnTo>
                    <a:lnTo>
                      <a:pt x="316" y="46"/>
                    </a:lnTo>
                    <a:lnTo>
                      <a:pt x="316" y="46"/>
                    </a:lnTo>
                    <a:lnTo>
                      <a:pt x="317" y="45"/>
                    </a:lnTo>
                    <a:lnTo>
                      <a:pt x="317" y="45"/>
                    </a:lnTo>
                    <a:lnTo>
                      <a:pt x="317" y="44"/>
                    </a:lnTo>
                    <a:lnTo>
                      <a:pt x="318" y="44"/>
                    </a:lnTo>
                    <a:lnTo>
                      <a:pt x="317" y="44"/>
                    </a:lnTo>
                    <a:lnTo>
                      <a:pt x="318" y="43"/>
                    </a:lnTo>
                    <a:lnTo>
                      <a:pt x="317" y="43"/>
                    </a:lnTo>
                    <a:lnTo>
                      <a:pt x="318" y="43"/>
                    </a:lnTo>
                    <a:lnTo>
                      <a:pt x="318" y="43"/>
                    </a:lnTo>
                    <a:lnTo>
                      <a:pt x="318" y="42"/>
                    </a:lnTo>
                    <a:lnTo>
                      <a:pt x="319" y="42"/>
                    </a:lnTo>
                    <a:lnTo>
                      <a:pt x="319" y="42"/>
                    </a:lnTo>
                    <a:lnTo>
                      <a:pt x="318" y="42"/>
                    </a:lnTo>
                    <a:lnTo>
                      <a:pt x="318" y="42"/>
                    </a:lnTo>
                    <a:lnTo>
                      <a:pt x="319" y="42"/>
                    </a:lnTo>
                    <a:lnTo>
                      <a:pt x="319" y="42"/>
                    </a:lnTo>
                    <a:lnTo>
                      <a:pt x="319" y="41"/>
                    </a:lnTo>
                    <a:lnTo>
                      <a:pt x="319" y="41"/>
                    </a:lnTo>
                    <a:lnTo>
                      <a:pt x="319" y="41"/>
                    </a:lnTo>
                    <a:lnTo>
                      <a:pt x="319" y="41"/>
                    </a:lnTo>
                    <a:lnTo>
                      <a:pt x="320" y="41"/>
                    </a:lnTo>
                    <a:lnTo>
                      <a:pt x="320" y="41"/>
                    </a:lnTo>
                    <a:lnTo>
                      <a:pt x="321" y="41"/>
                    </a:lnTo>
                    <a:lnTo>
                      <a:pt x="321" y="41"/>
                    </a:lnTo>
                    <a:lnTo>
                      <a:pt x="321" y="40"/>
                    </a:lnTo>
                    <a:lnTo>
                      <a:pt x="321" y="40"/>
                    </a:lnTo>
                    <a:lnTo>
                      <a:pt x="322" y="40"/>
                    </a:lnTo>
                    <a:lnTo>
                      <a:pt x="322" y="40"/>
                    </a:lnTo>
                    <a:lnTo>
                      <a:pt x="322" y="39"/>
                    </a:lnTo>
                    <a:lnTo>
                      <a:pt x="322" y="39"/>
                    </a:lnTo>
                    <a:lnTo>
                      <a:pt x="323" y="39"/>
                    </a:lnTo>
                    <a:lnTo>
                      <a:pt x="324" y="39"/>
                    </a:lnTo>
                    <a:lnTo>
                      <a:pt x="324" y="38"/>
                    </a:lnTo>
                    <a:lnTo>
                      <a:pt x="324" y="38"/>
                    </a:lnTo>
                    <a:lnTo>
                      <a:pt x="325" y="37"/>
                    </a:lnTo>
                    <a:lnTo>
                      <a:pt x="325" y="37"/>
                    </a:lnTo>
                    <a:lnTo>
                      <a:pt x="326" y="37"/>
                    </a:lnTo>
                    <a:lnTo>
                      <a:pt x="326" y="37"/>
                    </a:lnTo>
                    <a:lnTo>
                      <a:pt x="326" y="36"/>
                    </a:lnTo>
                    <a:lnTo>
                      <a:pt x="326" y="36"/>
                    </a:lnTo>
                    <a:lnTo>
                      <a:pt x="326" y="35"/>
                    </a:lnTo>
                    <a:lnTo>
                      <a:pt x="327" y="35"/>
                    </a:lnTo>
                    <a:lnTo>
                      <a:pt x="327" y="35"/>
                    </a:lnTo>
                    <a:lnTo>
                      <a:pt x="328" y="35"/>
                    </a:lnTo>
                    <a:lnTo>
                      <a:pt x="329" y="38"/>
                    </a:lnTo>
                    <a:lnTo>
                      <a:pt x="329" y="38"/>
                    </a:lnTo>
                    <a:lnTo>
                      <a:pt x="330" y="39"/>
                    </a:lnTo>
                    <a:lnTo>
                      <a:pt x="330" y="39"/>
                    </a:lnTo>
                    <a:lnTo>
                      <a:pt x="331" y="39"/>
                    </a:lnTo>
                    <a:lnTo>
                      <a:pt x="331" y="40"/>
                    </a:lnTo>
                    <a:lnTo>
                      <a:pt x="331" y="40"/>
                    </a:lnTo>
                    <a:lnTo>
                      <a:pt x="331" y="40"/>
                    </a:lnTo>
                    <a:lnTo>
                      <a:pt x="331" y="40"/>
                    </a:lnTo>
                    <a:lnTo>
                      <a:pt x="331" y="41"/>
                    </a:lnTo>
                    <a:lnTo>
                      <a:pt x="331" y="41"/>
                    </a:lnTo>
                    <a:lnTo>
                      <a:pt x="331" y="42"/>
                    </a:lnTo>
                    <a:lnTo>
                      <a:pt x="330" y="41"/>
                    </a:lnTo>
                    <a:lnTo>
                      <a:pt x="330" y="42"/>
                    </a:lnTo>
                    <a:lnTo>
                      <a:pt x="330" y="42"/>
                    </a:lnTo>
                    <a:lnTo>
                      <a:pt x="330" y="42"/>
                    </a:lnTo>
                    <a:lnTo>
                      <a:pt x="330" y="42"/>
                    </a:lnTo>
                    <a:lnTo>
                      <a:pt x="330" y="42"/>
                    </a:lnTo>
                    <a:lnTo>
                      <a:pt x="330" y="42"/>
                    </a:lnTo>
                    <a:lnTo>
                      <a:pt x="330" y="42"/>
                    </a:lnTo>
                    <a:lnTo>
                      <a:pt x="330" y="42"/>
                    </a:lnTo>
                    <a:lnTo>
                      <a:pt x="330" y="43"/>
                    </a:lnTo>
                    <a:lnTo>
                      <a:pt x="330" y="43"/>
                    </a:lnTo>
                    <a:lnTo>
                      <a:pt x="330" y="43"/>
                    </a:lnTo>
                    <a:lnTo>
                      <a:pt x="330" y="43"/>
                    </a:lnTo>
                    <a:lnTo>
                      <a:pt x="330" y="44"/>
                    </a:lnTo>
                    <a:lnTo>
                      <a:pt x="331" y="44"/>
                    </a:lnTo>
                    <a:lnTo>
                      <a:pt x="332" y="44"/>
                    </a:lnTo>
                    <a:lnTo>
                      <a:pt x="332" y="44"/>
                    </a:lnTo>
                    <a:lnTo>
                      <a:pt x="332" y="44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4"/>
                    </a:lnTo>
                    <a:lnTo>
                      <a:pt x="334" y="44"/>
                    </a:lnTo>
                    <a:lnTo>
                      <a:pt x="334" y="44"/>
                    </a:lnTo>
                    <a:lnTo>
                      <a:pt x="334" y="44"/>
                    </a:lnTo>
                    <a:lnTo>
                      <a:pt x="335" y="44"/>
                    </a:lnTo>
                    <a:lnTo>
                      <a:pt x="335" y="45"/>
                    </a:lnTo>
                    <a:lnTo>
                      <a:pt x="335" y="45"/>
                    </a:lnTo>
                    <a:lnTo>
                      <a:pt x="336" y="45"/>
                    </a:lnTo>
                    <a:lnTo>
                      <a:pt x="336" y="46"/>
                    </a:lnTo>
                    <a:lnTo>
                      <a:pt x="336" y="46"/>
                    </a:lnTo>
                    <a:lnTo>
                      <a:pt x="336" y="47"/>
                    </a:lnTo>
                    <a:lnTo>
                      <a:pt x="337" y="47"/>
                    </a:lnTo>
                    <a:lnTo>
                      <a:pt x="337" y="47"/>
                    </a:lnTo>
                    <a:lnTo>
                      <a:pt x="337" y="47"/>
                    </a:lnTo>
                    <a:lnTo>
                      <a:pt x="337" y="47"/>
                    </a:lnTo>
                    <a:lnTo>
                      <a:pt x="338" y="48"/>
                    </a:lnTo>
                    <a:lnTo>
                      <a:pt x="338" y="48"/>
                    </a:lnTo>
                    <a:lnTo>
                      <a:pt x="338" y="48"/>
                    </a:lnTo>
                    <a:lnTo>
                      <a:pt x="346" y="38"/>
                    </a:lnTo>
                    <a:lnTo>
                      <a:pt x="346" y="38"/>
                    </a:lnTo>
                    <a:lnTo>
                      <a:pt x="346" y="38"/>
                    </a:lnTo>
                    <a:lnTo>
                      <a:pt x="346" y="38"/>
                    </a:lnTo>
                    <a:lnTo>
                      <a:pt x="346" y="38"/>
                    </a:lnTo>
                    <a:lnTo>
                      <a:pt x="347" y="38"/>
                    </a:lnTo>
                    <a:lnTo>
                      <a:pt x="347" y="38"/>
                    </a:lnTo>
                    <a:lnTo>
                      <a:pt x="346" y="37"/>
                    </a:lnTo>
                    <a:lnTo>
                      <a:pt x="346" y="37"/>
                    </a:lnTo>
                    <a:lnTo>
                      <a:pt x="346" y="37"/>
                    </a:lnTo>
                    <a:lnTo>
                      <a:pt x="347" y="37"/>
                    </a:lnTo>
                    <a:lnTo>
                      <a:pt x="347" y="37"/>
                    </a:lnTo>
                    <a:lnTo>
                      <a:pt x="347" y="37"/>
                    </a:lnTo>
                    <a:lnTo>
                      <a:pt x="347" y="37"/>
                    </a:lnTo>
                    <a:lnTo>
                      <a:pt x="347" y="37"/>
                    </a:lnTo>
                    <a:lnTo>
                      <a:pt x="347" y="37"/>
                    </a:lnTo>
                    <a:lnTo>
                      <a:pt x="347" y="37"/>
                    </a:lnTo>
                    <a:lnTo>
                      <a:pt x="347" y="37"/>
                    </a:lnTo>
                    <a:lnTo>
                      <a:pt x="348" y="37"/>
                    </a:lnTo>
                    <a:lnTo>
                      <a:pt x="348" y="37"/>
                    </a:lnTo>
                    <a:lnTo>
                      <a:pt x="348" y="37"/>
                    </a:lnTo>
                    <a:lnTo>
                      <a:pt x="348" y="37"/>
                    </a:lnTo>
                    <a:lnTo>
                      <a:pt x="348" y="37"/>
                    </a:lnTo>
                    <a:lnTo>
                      <a:pt x="348" y="37"/>
                    </a:lnTo>
                    <a:lnTo>
                      <a:pt x="348" y="37"/>
                    </a:lnTo>
                    <a:lnTo>
                      <a:pt x="348" y="37"/>
                    </a:lnTo>
                    <a:lnTo>
                      <a:pt x="348" y="38"/>
                    </a:lnTo>
                    <a:lnTo>
                      <a:pt x="348" y="38"/>
                    </a:lnTo>
                    <a:lnTo>
                      <a:pt x="348" y="38"/>
                    </a:lnTo>
                    <a:lnTo>
                      <a:pt x="348" y="38"/>
                    </a:lnTo>
                    <a:lnTo>
                      <a:pt x="348" y="39"/>
                    </a:lnTo>
                    <a:lnTo>
                      <a:pt x="348" y="39"/>
                    </a:lnTo>
                    <a:lnTo>
                      <a:pt x="349" y="39"/>
                    </a:lnTo>
                    <a:lnTo>
                      <a:pt x="349" y="40"/>
                    </a:lnTo>
                    <a:lnTo>
                      <a:pt x="348" y="40"/>
                    </a:lnTo>
                    <a:lnTo>
                      <a:pt x="348" y="40"/>
                    </a:lnTo>
                    <a:lnTo>
                      <a:pt x="348" y="40"/>
                    </a:lnTo>
                    <a:lnTo>
                      <a:pt x="349" y="40"/>
                    </a:lnTo>
                    <a:lnTo>
                      <a:pt x="349" y="40"/>
                    </a:lnTo>
                    <a:lnTo>
                      <a:pt x="349" y="40"/>
                    </a:lnTo>
                    <a:lnTo>
                      <a:pt x="349" y="40"/>
                    </a:lnTo>
                    <a:lnTo>
                      <a:pt x="349" y="40"/>
                    </a:lnTo>
                    <a:lnTo>
                      <a:pt x="350" y="40"/>
                    </a:lnTo>
                    <a:lnTo>
                      <a:pt x="350" y="40"/>
                    </a:lnTo>
                    <a:lnTo>
                      <a:pt x="350" y="40"/>
                    </a:lnTo>
                    <a:lnTo>
                      <a:pt x="350" y="40"/>
                    </a:lnTo>
                    <a:lnTo>
                      <a:pt x="350" y="41"/>
                    </a:lnTo>
                    <a:lnTo>
                      <a:pt x="350" y="41"/>
                    </a:lnTo>
                    <a:lnTo>
                      <a:pt x="351" y="41"/>
                    </a:lnTo>
                    <a:lnTo>
                      <a:pt x="351" y="41"/>
                    </a:lnTo>
                    <a:lnTo>
                      <a:pt x="351" y="42"/>
                    </a:lnTo>
                    <a:lnTo>
                      <a:pt x="351" y="42"/>
                    </a:lnTo>
                    <a:lnTo>
                      <a:pt x="351" y="42"/>
                    </a:lnTo>
                    <a:lnTo>
                      <a:pt x="351" y="42"/>
                    </a:lnTo>
                    <a:lnTo>
                      <a:pt x="351" y="42"/>
                    </a:lnTo>
                    <a:lnTo>
                      <a:pt x="351" y="42"/>
                    </a:lnTo>
                    <a:lnTo>
                      <a:pt x="351" y="42"/>
                    </a:lnTo>
                    <a:lnTo>
                      <a:pt x="352" y="43"/>
                    </a:lnTo>
                    <a:lnTo>
                      <a:pt x="352" y="43"/>
                    </a:lnTo>
                    <a:lnTo>
                      <a:pt x="352" y="43"/>
                    </a:lnTo>
                    <a:lnTo>
                      <a:pt x="352" y="43"/>
                    </a:lnTo>
                    <a:lnTo>
                      <a:pt x="352" y="43"/>
                    </a:lnTo>
                    <a:lnTo>
                      <a:pt x="352" y="44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3" y="43"/>
                    </a:lnTo>
                    <a:lnTo>
                      <a:pt x="353" y="43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3" y="44"/>
                    </a:lnTo>
                    <a:lnTo>
                      <a:pt x="354" y="45"/>
                    </a:lnTo>
                    <a:lnTo>
                      <a:pt x="354" y="45"/>
                    </a:lnTo>
                    <a:lnTo>
                      <a:pt x="354" y="45"/>
                    </a:lnTo>
                    <a:lnTo>
                      <a:pt x="354" y="45"/>
                    </a:lnTo>
                    <a:lnTo>
                      <a:pt x="354" y="45"/>
                    </a:lnTo>
                    <a:lnTo>
                      <a:pt x="354" y="45"/>
                    </a:lnTo>
                    <a:lnTo>
                      <a:pt x="354" y="45"/>
                    </a:lnTo>
                    <a:lnTo>
                      <a:pt x="354" y="45"/>
                    </a:lnTo>
                    <a:lnTo>
                      <a:pt x="355" y="45"/>
                    </a:lnTo>
                    <a:lnTo>
                      <a:pt x="355" y="46"/>
                    </a:lnTo>
                    <a:lnTo>
                      <a:pt x="355" y="46"/>
                    </a:lnTo>
                    <a:lnTo>
                      <a:pt x="355" y="46"/>
                    </a:lnTo>
                    <a:lnTo>
                      <a:pt x="355" y="46"/>
                    </a:lnTo>
                    <a:lnTo>
                      <a:pt x="355" y="46"/>
                    </a:lnTo>
                    <a:lnTo>
                      <a:pt x="355" y="46"/>
                    </a:lnTo>
                    <a:lnTo>
                      <a:pt x="356" y="47"/>
                    </a:lnTo>
                    <a:lnTo>
                      <a:pt x="356" y="47"/>
                    </a:lnTo>
                    <a:lnTo>
                      <a:pt x="356" y="46"/>
                    </a:lnTo>
                    <a:lnTo>
                      <a:pt x="356" y="47"/>
                    </a:lnTo>
                    <a:lnTo>
                      <a:pt x="356" y="47"/>
                    </a:lnTo>
                    <a:lnTo>
                      <a:pt x="356" y="47"/>
                    </a:lnTo>
                    <a:lnTo>
                      <a:pt x="356" y="47"/>
                    </a:lnTo>
                    <a:lnTo>
                      <a:pt x="356" y="47"/>
                    </a:lnTo>
                    <a:lnTo>
                      <a:pt x="356" y="48"/>
                    </a:lnTo>
                    <a:lnTo>
                      <a:pt x="356" y="48"/>
                    </a:lnTo>
                    <a:lnTo>
                      <a:pt x="356" y="48"/>
                    </a:lnTo>
                    <a:lnTo>
                      <a:pt x="356" y="49"/>
                    </a:lnTo>
                    <a:lnTo>
                      <a:pt x="356" y="49"/>
                    </a:lnTo>
                    <a:lnTo>
                      <a:pt x="356" y="49"/>
                    </a:lnTo>
                    <a:lnTo>
                      <a:pt x="356" y="49"/>
                    </a:lnTo>
                    <a:lnTo>
                      <a:pt x="356" y="49"/>
                    </a:lnTo>
                    <a:lnTo>
                      <a:pt x="356" y="49"/>
                    </a:lnTo>
                    <a:lnTo>
                      <a:pt x="357" y="50"/>
                    </a:lnTo>
                    <a:lnTo>
                      <a:pt x="356" y="50"/>
                    </a:lnTo>
                    <a:lnTo>
                      <a:pt x="356" y="51"/>
                    </a:lnTo>
                    <a:lnTo>
                      <a:pt x="356" y="50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2"/>
                    </a:lnTo>
                    <a:lnTo>
                      <a:pt x="356" y="52"/>
                    </a:lnTo>
                    <a:lnTo>
                      <a:pt x="357" y="52"/>
                    </a:lnTo>
                    <a:lnTo>
                      <a:pt x="357" y="52"/>
                    </a:lnTo>
                    <a:lnTo>
                      <a:pt x="357" y="52"/>
                    </a:lnTo>
                    <a:lnTo>
                      <a:pt x="357" y="52"/>
                    </a:lnTo>
                    <a:lnTo>
                      <a:pt x="357" y="52"/>
                    </a:lnTo>
                    <a:lnTo>
                      <a:pt x="357" y="53"/>
                    </a:lnTo>
                    <a:lnTo>
                      <a:pt x="357" y="53"/>
                    </a:lnTo>
                    <a:lnTo>
                      <a:pt x="357" y="53"/>
                    </a:lnTo>
                    <a:lnTo>
                      <a:pt x="358" y="53"/>
                    </a:lnTo>
                    <a:lnTo>
                      <a:pt x="358" y="53"/>
                    </a:lnTo>
                    <a:lnTo>
                      <a:pt x="358" y="53"/>
                    </a:lnTo>
                    <a:lnTo>
                      <a:pt x="358" y="53"/>
                    </a:lnTo>
                    <a:lnTo>
                      <a:pt x="358" y="53"/>
                    </a:lnTo>
                    <a:lnTo>
                      <a:pt x="358" y="53"/>
                    </a:lnTo>
                    <a:lnTo>
                      <a:pt x="358" y="53"/>
                    </a:lnTo>
                    <a:lnTo>
                      <a:pt x="358" y="53"/>
                    </a:lnTo>
                    <a:lnTo>
                      <a:pt x="359" y="53"/>
                    </a:lnTo>
                    <a:lnTo>
                      <a:pt x="359" y="53"/>
                    </a:lnTo>
                    <a:lnTo>
                      <a:pt x="359" y="53"/>
                    </a:lnTo>
                    <a:lnTo>
                      <a:pt x="359" y="53"/>
                    </a:lnTo>
                    <a:lnTo>
                      <a:pt x="360" y="53"/>
                    </a:lnTo>
                    <a:lnTo>
                      <a:pt x="360" y="53"/>
                    </a:lnTo>
                    <a:lnTo>
                      <a:pt x="360" y="53"/>
                    </a:lnTo>
                    <a:lnTo>
                      <a:pt x="360" y="53"/>
                    </a:lnTo>
                    <a:lnTo>
                      <a:pt x="360" y="53"/>
                    </a:lnTo>
                    <a:lnTo>
                      <a:pt x="361" y="53"/>
                    </a:lnTo>
                    <a:lnTo>
                      <a:pt x="361" y="53"/>
                    </a:lnTo>
                    <a:lnTo>
                      <a:pt x="361" y="53"/>
                    </a:lnTo>
                    <a:lnTo>
                      <a:pt x="361" y="53"/>
                    </a:lnTo>
                    <a:lnTo>
                      <a:pt x="361" y="53"/>
                    </a:lnTo>
                    <a:lnTo>
                      <a:pt x="362" y="54"/>
                    </a:lnTo>
                    <a:lnTo>
                      <a:pt x="362" y="54"/>
                    </a:lnTo>
                    <a:lnTo>
                      <a:pt x="362" y="54"/>
                    </a:lnTo>
                    <a:lnTo>
                      <a:pt x="362" y="54"/>
                    </a:lnTo>
                    <a:lnTo>
                      <a:pt x="362" y="54"/>
                    </a:lnTo>
                    <a:lnTo>
                      <a:pt x="363" y="54"/>
                    </a:lnTo>
                    <a:lnTo>
                      <a:pt x="363" y="54"/>
                    </a:lnTo>
                    <a:lnTo>
                      <a:pt x="363" y="54"/>
                    </a:lnTo>
                    <a:lnTo>
                      <a:pt x="363" y="54"/>
                    </a:lnTo>
                    <a:lnTo>
                      <a:pt x="363" y="54"/>
                    </a:lnTo>
                    <a:lnTo>
                      <a:pt x="363" y="54"/>
                    </a:lnTo>
                    <a:lnTo>
                      <a:pt x="363" y="54"/>
                    </a:lnTo>
                    <a:lnTo>
                      <a:pt x="363" y="54"/>
                    </a:lnTo>
                    <a:lnTo>
                      <a:pt x="363" y="55"/>
                    </a:lnTo>
                    <a:lnTo>
                      <a:pt x="363" y="55"/>
                    </a:lnTo>
                    <a:lnTo>
                      <a:pt x="363" y="55"/>
                    </a:lnTo>
                    <a:lnTo>
                      <a:pt x="363" y="55"/>
                    </a:lnTo>
                    <a:lnTo>
                      <a:pt x="363" y="55"/>
                    </a:lnTo>
                    <a:lnTo>
                      <a:pt x="363" y="55"/>
                    </a:lnTo>
                    <a:lnTo>
                      <a:pt x="363" y="56"/>
                    </a:lnTo>
                    <a:lnTo>
                      <a:pt x="363" y="56"/>
                    </a:lnTo>
                    <a:lnTo>
                      <a:pt x="363" y="56"/>
                    </a:lnTo>
                    <a:lnTo>
                      <a:pt x="364" y="56"/>
                    </a:lnTo>
                    <a:lnTo>
                      <a:pt x="364" y="57"/>
                    </a:lnTo>
                    <a:lnTo>
                      <a:pt x="364" y="57"/>
                    </a:lnTo>
                    <a:lnTo>
                      <a:pt x="364" y="57"/>
                    </a:lnTo>
                    <a:lnTo>
                      <a:pt x="364" y="57"/>
                    </a:lnTo>
                    <a:lnTo>
                      <a:pt x="364" y="57"/>
                    </a:lnTo>
                    <a:lnTo>
                      <a:pt x="364" y="57"/>
                    </a:lnTo>
                    <a:lnTo>
                      <a:pt x="364" y="58"/>
                    </a:lnTo>
                    <a:lnTo>
                      <a:pt x="364" y="57"/>
                    </a:lnTo>
                    <a:lnTo>
                      <a:pt x="365" y="57"/>
                    </a:lnTo>
                    <a:lnTo>
                      <a:pt x="365" y="58"/>
                    </a:lnTo>
                    <a:lnTo>
                      <a:pt x="365" y="58"/>
                    </a:lnTo>
                    <a:lnTo>
                      <a:pt x="366" y="58"/>
                    </a:lnTo>
                    <a:lnTo>
                      <a:pt x="366" y="58"/>
                    </a:lnTo>
                    <a:lnTo>
                      <a:pt x="366" y="58"/>
                    </a:lnTo>
                    <a:lnTo>
                      <a:pt x="366" y="59"/>
                    </a:lnTo>
                    <a:lnTo>
                      <a:pt x="366" y="59"/>
                    </a:lnTo>
                    <a:lnTo>
                      <a:pt x="366" y="59"/>
                    </a:lnTo>
                    <a:lnTo>
                      <a:pt x="366" y="59"/>
                    </a:lnTo>
                    <a:lnTo>
                      <a:pt x="366" y="59"/>
                    </a:lnTo>
                    <a:lnTo>
                      <a:pt x="366" y="59"/>
                    </a:lnTo>
                    <a:lnTo>
                      <a:pt x="366" y="59"/>
                    </a:lnTo>
                    <a:lnTo>
                      <a:pt x="366" y="60"/>
                    </a:lnTo>
                    <a:lnTo>
                      <a:pt x="366" y="60"/>
                    </a:lnTo>
                    <a:lnTo>
                      <a:pt x="366" y="59"/>
                    </a:lnTo>
                    <a:lnTo>
                      <a:pt x="366" y="59"/>
                    </a:lnTo>
                    <a:lnTo>
                      <a:pt x="366" y="60"/>
                    </a:lnTo>
                    <a:lnTo>
                      <a:pt x="366" y="60"/>
                    </a:lnTo>
                    <a:lnTo>
                      <a:pt x="366" y="60"/>
                    </a:lnTo>
                    <a:lnTo>
                      <a:pt x="367" y="61"/>
                    </a:lnTo>
                    <a:lnTo>
                      <a:pt x="367" y="61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6" y="62"/>
                    </a:lnTo>
                    <a:lnTo>
                      <a:pt x="366" y="62"/>
                    </a:lnTo>
                    <a:lnTo>
                      <a:pt x="366" y="62"/>
                    </a:lnTo>
                    <a:lnTo>
                      <a:pt x="367" y="62"/>
                    </a:lnTo>
                    <a:lnTo>
                      <a:pt x="367" y="62"/>
                    </a:lnTo>
                    <a:lnTo>
                      <a:pt x="367" y="62"/>
                    </a:lnTo>
                    <a:lnTo>
                      <a:pt x="367" y="62"/>
                    </a:lnTo>
                    <a:lnTo>
                      <a:pt x="367" y="62"/>
                    </a:lnTo>
                    <a:lnTo>
                      <a:pt x="367" y="63"/>
                    </a:lnTo>
                    <a:lnTo>
                      <a:pt x="367" y="63"/>
                    </a:lnTo>
                    <a:lnTo>
                      <a:pt x="368" y="63"/>
                    </a:lnTo>
                    <a:lnTo>
                      <a:pt x="368" y="64"/>
                    </a:lnTo>
                    <a:lnTo>
                      <a:pt x="367" y="64"/>
                    </a:lnTo>
                    <a:lnTo>
                      <a:pt x="367" y="64"/>
                    </a:lnTo>
                    <a:lnTo>
                      <a:pt x="367" y="64"/>
                    </a:lnTo>
                    <a:lnTo>
                      <a:pt x="367" y="65"/>
                    </a:lnTo>
                    <a:lnTo>
                      <a:pt x="367" y="65"/>
                    </a:lnTo>
                    <a:lnTo>
                      <a:pt x="367" y="65"/>
                    </a:lnTo>
                    <a:lnTo>
                      <a:pt x="366" y="65"/>
                    </a:lnTo>
                    <a:lnTo>
                      <a:pt x="366" y="65"/>
                    </a:lnTo>
                    <a:lnTo>
                      <a:pt x="366" y="65"/>
                    </a:lnTo>
                    <a:lnTo>
                      <a:pt x="366" y="66"/>
                    </a:lnTo>
                    <a:lnTo>
                      <a:pt x="366" y="66"/>
                    </a:lnTo>
                    <a:lnTo>
                      <a:pt x="366" y="66"/>
                    </a:lnTo>
                    <a:lnTo>
                      <a:pt x="367" y="66"/>
                    </a:lnTo>
                    <a:lnTo>
                      <a:pt x="367" y="66"/>
                    </a:lnTo>
                    <a:lnTo>
                      <a:pt x="367" y="66"/>
                    </a:lnTo>
                    <a:lnTo>
                      <a:pt x="367" y="66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8"/>
                    </a:lnTo>
                    <a:lnTo>
                      <a:pt x="367" y="68"/>
                    </a:lnTo>
                    <a:lnTo>
                      <a:pt x="367" y="68"/>
                    </a:lnTo>
                    <a:lnTo>
                      <a:pt x="367" y="68"/>
                    </a:lnTo>
                    <a:lnTo>
                      <a:pt x="367" y="69"/>
                    </a:lnTo>
                    <a:lnTo>
                      <a:pt x="367" y="69"/>
                    </a:lnTo>
                    <a:lnTo>
                      <a:pt x="367" y="69"/>
                    </a:lnTo>
                    <a:lnTo>
                      <a:pt x="367" y="70"/>
                    </a:lnTo>
                    <a:lnTo>
                      <a:pt x="367" y="70"/>
                    </a:lnTo>
                    <a:lnTo>
                      <a:pt x="367" y="70"/>
                    </a:lnTo>
                    <a:lnTo>
                      <a:pt x="367" y="71"/>
                    </a:lnTo>
                    <a:lnTo>
                      <a:pt x="367" y="71"/>
                    </a:lnTo>
                    <a:lnTo>
                      <a:pt x="366" y="71"/>
                    </a:lnTo>
                    <a:lnTo>
                      <a:pt x="366" y="72"/>
                    </a:lnTo>
                    <a:lnTo>
                      <a:pt x="366" y="72"/>
                    </a:lnTo>
                    <a:lnTo>
                      <a:pt x="366" y="71"/>
                    </a:lnTo>
                    <a:lnTo>
                      <a:pt x="366" y="72"/>
                    </a:lnTo>
                    <a:lnTo>
                      <a:pt x="366" y="72"/>
                    </a:lnTo>
                    <a:lnTo>
                      <a:pt x="366" y="72"/>
                    </a:lnTo>
                    <a:lnTo>
                      <a:pt x="366" y="72"/>
                    </a:lnTo>
                    <a:lnTo>
                      <a:pt x="366" y="73"/>
                    </a:lnTo>
                    <a:lnTo>
                      <a:pt x="366" y="73"/>
                    </a:lnTo>
                    <a:lnTo>
                      <a:pt x="366" y="73"/>
                    </a:lnTo>
                    <a:lnTo>
                      <a:pt x="366" y="73"/>
                    </a:lnTo>
                    <a:lnTo>
                      <a:pt x="366" y="73"/>
                    </a:lnTo>
                    <a:lnTo>
                      <a:pt x="366" y="74"/>
                    </a:lnTo>
                    <a:lnTo>
                      <a:pt x="366" y="74"/>
                    </a:lnTo>
                    <a:lnTo>
                      <a:pt x="366" y="74"/>
                    </a:lnTo>
                    <a:lnTo>
                      <a:pt x="366" y="75"/>
                    </a:lnTo>
                    <a:lnTo>
                      <a:pt x="366" y="75"/>
                    </a:lnTo>
                    <a:lnTo>
                      <a:pt x="366" y="75"/>
                    </a:lnTo>
                    <a:lnTo>
                      <a:pt x="366" y="75"/>
                    </a:lnTo>
                    <a:lnTo>
                      <a:pt x="365" y="76"/>
                    </a:lnTo>
                    <a:lnTo>
                      <a:pt x="365" y="77"/>
                    </a:lnTo>
                    <a:lnTo>
                      <a:pt x="365" y="77"/>
                    </a:lnTo>
                    <a:lnTo>
                      <a:pt x="366" y="77"/>
                    </a:lnTo>
                    <a:lnTo>
                      <a:pt x="366" y="78"/>
                    </a:lnTo>
                    <a:lnTo>
                      <a:pt x="366" y="78"/>
                    </a:lnTo>
                    <a:lnTo>
                      <a:pt x="367" y="78"/>
                    </a:lnTo>
                    <a:lnTo>
                      <a:pt x="367" y="78"/>
                    </a:lnTo>
                    <a:lnTo>
                      <a:pt x="368" y="78"/>
                    </a:lnTo>
                    <a:lnTo>
                      <a:pt x="368" y="78"/>
                    </a:lnTo>
                    <a:lnTo>
                      <a:pt x="369" y="77"/>
                    </a:lnTo>
                    <a:lnTo>
                      <a:pt x="369" y="77"/>
                    </a:lnTo>
                    <a:lnTo>
                      <a:pt x="369" y="76"/>
                    </a:lnTo>
                    <a:lnTo>
                      <a:pt x="369" y="76"/>
                    </a:lnTo>
                    <a:lnTo>
                      <a:pt x="369" y="75"/>
                    </a:lnTo>
                    <a:lnTo>
                      <a:pt x="368" y="75"/>
                    </a:lnTo>
                    <a:lnTo>
                      <a:pt x="368" y="75"/>
                    </a:lnTo>
                    <a:lnTo>
                      <a:pt x="368" y="75"/>
                    </a:lnTo>
                    <a:lnTo>
                      <a:pt x="369" y="74"/>
                    </a:lnTo>
                    <a:lnTo>
                      <a:pt x="369" y="74"/>
                    </a:lnTo>
                    <a:lnTo>
                      <a:pt x="369" y="74"/>
                    </a:lnTo>
                    <a:lnTo>
                      <a:pt x="369" y="74"/>
                    </a:lnTo>
                    <a:lnTo>
                      <a:pt x="369" y="73"/>
                    </a:lnTo>
                    <a:lnTo>
                      <a:pt x="369" y="73"/>
                    </a:lnTo>
                    <a:lnTo>
                      <a:pt x="369" y="73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69" y="71"/>
                    </a:lnTo>
                    <a:lnTo>
                      <a:pt x="369" y="70"/>
                    </a:lnTo>
                    <a:lnTo>
                      <a:pt x="369" y="70"/>
                    </a:lnTo>
                    <a:lnTo>
                      <a:pt x="369" y="70"/>
                    </a:lnTo>
                    <a:lnTo>
                      <a:pt x="369" y="69"/>
                    </a:lnTo>
                    <a:lnTo>
                      <a:pt x="369" y="69"/>
                    </a:lnTo>
                    <a:lnTo>
                      <a:pt x="370" y="69"/>
                    </a:lnTo>
                    <a:lnTo>
                      <a:pt x="370" y="69"/>
                    </a:lnTo>
                    <a:lnTo>
                      <a:pt x="371" y="69"/>
                    </a:lnTo>
                    <a:lnTo>
                      <a:pt x="371" y="69"/>
                    </a:lnTo>
                    <a:lnTo>
                      <a:pt x="371" y="68"/>
                    </a:lnTo>
                    <a:lnTo>
                      <a:pt x="371" y="68"/>
                    </a:lnTo>
                    <a:lnTo>
                      <a:pt x="372" y="67"/>
                    </a:lnTo>
                    <a:lnTo>
                      <a:pt x="372" y="67"/>
                    </a:lnTo>
                    <a:lnTo>
                      <a:pt x="372" y="66"/>
                    </a:lnTo>
                    <a:lnTo>
                      <a:pt x="372" y="66"/>
                    </a:lnTo>
                    <a:lnTo>
                      <a:pt x="372" y="65"/>
                    </a:lnTo>
                    <a:lnTo>
                      <a:pt x="372" y="65"/>
                    </a:lnTo>
                    <a:lnTo>
                      <a:pt x="372" y="65"/>
                    </a:lnTo>
                    <a:lnTo>
                      <a:pt x="372" y="64"/>
                    </a:lnTo>
                    <a:lnTo>
                      <a:pt x="372" y="64"/>
                    </a:lnTo>
                    <a:lnTo>
                      <a:pt x="373" y="64"/>
                    </a:lnTo>
                    <a:lnTo>
                      <a:pt x="373" y="64"/>
                    </a:lnTo>
                    <a:lnTo>
                      <a:pt x="373" y="64"/>
                    </a:lnTo>
                    <a:lnTo>
                      <a:pt x="373" y="64"/>
                    </a:lnTo>
                    <a:lnTo>
                      <a:pt x="373" y="64"/>
                    </a:lnTo>
                    <a:lnTo>
                      <a:pt x="373" y="64"/>
                    </a:lnTo>
                    <a:lnTo>
                      <a:pt x="374" y="65"/>
                    </a:lnTo>
                    <a:lnTo>
                      <a:pt x="374" y="65"/>
                    </a:lnTo>
                    <a:lnTo>
                      <a:pt x="375" y="65"/>
                    </a:lnTo>
                    <a:lnTo>
                      <a:pt x="375" y="64"/>
                    </a:lnTo>
                    <a:lnTo>
                      <a:pt x="375" y="64"/>
                    </a:lnTo>
                    <a:lnTo>
                      <a:pt x="376" y="65"/>
                    </a:lnTo>
                    <a:lnTo>
                      <a:pt x="376" y="66"/>
                    </a:lnTo>
                    <a:lnTo>
                      <a:pt x="376" y="67"/>
                    </a:lnTo>
                    <a:lnTo>
                      <a:pt x="376" y="67"/>
                    </a:lnTo>
                    <a:lnTo>
                      <a:pt x="376" y="67"/>
                    </a:lnTo>
                    <a:lnTo>
                      <a:pt x="376" y="67"/>
                    </a:lnTo>
                    <a:lnTo>
                      <a:pt x="376" y="68"/>
                    </a:lnTo>
                    <a:lnTo>
                      <a:pt x="375" y="68"/>
                    </a:lnTo>
                    <a:lnTo>
                      <a:pt x="375" y="68"/>
                    </a:lnTo>
                    <a:lnTo>
                      <a:pt x="375" y="69"/>
                    </a:lnTo>
                    <a:lnTo>
                      <a:pt x="375" y="69"/>
                    </a:lnTo>
                    <a:lnTo>
                      <a:pt x="375" y="69"/>
                    </a:lnTo>
                    <a:lnTo>
                      <a:pt x="375" y="69"/>
                    </a:lnTo>
                    <a:lnTo>
                      <a:pt x="375" y="69"/>
                    </a:lnTo>
                    <a:lnTo>
                      <a:pt x="375" y="70"/>
                    </a:lnTo>
                    <a:lnTo>
                      <a:pt x="375" y="69"/>
                    </a:lnTo>
                    <a:lnTo>
                      <a:pt x="375" y="70"/>
                    </a:lnTo>
                    <a:lnTo>
                      <a:pt x="375" y="70"/>
                    </a:lnTo>
                    <a:lnTo>
                      <a:pt x="375" y="70"/>
                    </a:lnTo>
                    <a:lnTo>
                      <a:pt x="375" y="70"/>
                    </a:lnTo>
                    <a:lnTo>
                      <a:pt x="375" y="70"/>
                    </a:lnTo>
                    <a:lnTo>
                      <a:pt x="375" y="71"/>
                    </a:lnTo>
                    <a:lnTo>
                      <a:pt x="375" y="71"/>
                    </a:lnTo>
                    <a:lnTo>
                      <a:pt x="375" y="71"/>
                    </a:lnTo>
                    <a:lnTo>
                      <a:pt x="375" y="72"/>
                    </a:lnTo>
                    <a:lnTo>
                      <a:pt x="375" y="72"/>
                    </a:lnTo>
                    <a:lnTo>
                      <a:pt x="375" y="72"/>
                    </a:lnTo>
                    <a:lnTo>
                      <a:pt x="375" y="72"/>
                    </a:lnTo>
                    <a:lnTo>
                      <a:pt x="375" y="72"/>
                    </a:lnTo>
                    <a:lnTo>
                      <a:pt x="375" y="72"/>
                    </a:lnTo>
                    <a:lnTo>
                      <a:pt x="375" y="72"/>
                    </a:lnTo>
                    <a:lnTo>
                      <a:pt x="375" y="73"/>
                    </a:lnTo>
                    <a:lnTo>
                      <a:pt x="375" y="73"/>
                    </a:lnTo>
                    <a:lnTo>
                      <a:pt x="375" y="73"/>
                    </a:lnTo>
                    <a:lnTo>
                      <a:pt x="376" y="73"/>
                    </a:lnTo>
                    <a:lnTo>
                      <a:pt x="375" y="73"/>
                    </a:lnTo>
                    <a:lnTo>
                      <a:pt x="376" y="73"/>
                    </a:lnTo>
                    <a:lnTo>
                      <a:pt x="376" y="73"/>
                    </a:lnTo>
                    <a:lnTo>
                      <a:pt x="376" y="74"/>
                    </a:lnTo>
                    <a:lnTo>
                      <a:pt x="376" y="74"/>
                    </a:lnTo>
                    <a:lnTo>
                      <a:pt x="376" y="74"/>
                    </a:lnTo>
                    <a:lnTo>
                      <a:pt x="376" y="74"/>
                    </a:lnTo>
                    <a:lnTo>
                      <a:pt x="376" y="74"/>
                    </a:lnTo>
                    <a:lnTo>
                      <a:pt x="376" y="74"/>
                    </a:lnTo>
                    <a:lnTo>
                      <a:pt x="376" y="75"/>
                    </a:lnTo>
                    <a:lnTo>
                      <a:pt x="376" y="74"/>
                    </a:lnTo>
                    <a:lnTo>
                      <a:pt x="376" y="74"/>
                    </a:lnTo>
                    <a:lnTo>
                      <a:pt x="376" y="75"/>
                    </a:lnTo>
                    <a:lnTo>
                      <a:pt x="376" y="75"/>
                    </a:lnTo>
                    <a:lnTo>
                      <a:pt x="376" y="75"/>
                    </a:lnTo>
                    <a:lnTo>
                      <a:pt x="376" y="76"/>
                    </a:lnTo>
                    <a:lnTo>
                      <a:pt x="376" y="76"/>
                    </a:lnTo>
                    <a:lnTo>
                      <a:pt x="376" y="76"/>
                    </a:lnTo>
                    <a:lnTo>
                      <a:pt x="376" y="76"/>
                    </a:lnTo>
                    <a:lnTo>
                      <a:pt x="376" y="76"/>
                    </a:lnTo>
                    <a:lnTo>
                      <a:pt x="376" y="76"/>
                    </a:lnTo>
                    <a:lnTo>
                      <a:pt x="377" y="76"/>
                    </a:lnTo>
                    <a:lnTo>
                      <a:pt x="377" y="76"/>
                    </a:lnTo>
                    <a:lnTo>
                      <a:pt x="377" y="77"/>
                    </a:lnTo>
                    <a:lnTo>
                      <a:pt x="377" y="77"/>
                    </a:lnTo>
                    <a:lnTo>
                      <a:pt x="377" y="77"/>
                    </a:lnTo>
                    <a:lnTo>
                      <a:pt x="378" y="77"/>
                    </a:lnTo>
                    <a:lnTo>
                      <a:pt x="378" y="77"/>
                    </a:lnTo>
                    <a:lnTo>
                      <a:pt x="378" y="77"/>
                    </a:lnTo>
                    <a:lnTo>
                      <a:pt x="378" y="76"/>
                    </a:lnTo>
                    <a:lnTo>
                      <a:pt x="378" y="76"/>
                    </a:lnTo>
                    <a:lnTo>
                      <a:pt x="378" y="76"/>
                    </a:lnTo>
                    <a:lnTo>
                      <a:pt x="378" y="76"/>
                    </a:lnTo>
                    <a:lnTo>
                      <a:pt x="378" y="75"/>
                    </a:lnTo>
                    <a:lnTo>
                      <a:pt x="379" y="75"/>
                    </a:lnTo>
                    <a:lnTo>
                      <a:pt x="379" y="76"/>
                    </a:lnTo>
                    <a:lnTo>
                      <a:pt x="379" y="76"/>
                    </a:lnTo>
                    <a:lnTo>
                      <a:pt x="379" y="76"/>
                    </a:lnTo>
                    <a:lnTo>
                      <a:pt x="379" y="76"/>
                    </a:lnTo>
                    <a:lnTo>
                      <a:pt x="380" y="75"/>
                    </a:lnTo>
                    <a:lnTo>
                      <a:pt x="380" y="75"/>
                    </a:lnTo>
                    <a:lnTo>
                      <a:pt x="380" y="75"/>
                    </a:lnTo>
                    <a:lnTo>
                      <a:pt x="380" y="75"/>
                    </a:lnTo>
                    <a:lnTo>
                      <a:pt x="380" y="76"/>
                    </a:lnTo>
                    <a:lnTo>
                      <a:pt x="381" y="76"/>
                    </a:lnTo>
                    <a:lnTo>
                      <a:pt x="381" y="75"/>
                    </a:lnTo>
                    <a:lnTo>
                      <a:pt x="381" y="75"/>
                    </a:lnTo>
                    <a:lnTo>
                      <a:pt x="381" y="75"/>
                    </a:lnTo>
                    <a:lnTo>
                      <a:pt x="381" y="75"/>
                    </a:lnTo>
                    <a:lnTo>
                      <a:pt x="382" y="75"/>
                    </a:lnTo>
                    <a:lnTo>
                      <a:pt x="382" y="75"/>
                    </a:lnTo>
                    <a:lnTo>
                      <a:pt x="382" y="74"/>
                    </a:lnTo>
                    <a:lnTo>
                      <a:pt x="382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4" y="74"/>
                    </a:lnTo>
                    <a:lnTo>
                      <a:pt x="384" y="74"/>
                    </a:lnTo>
                    <a:lnTo>
                      <a:pt x="384" y="74"/>
                    </a:lnTo>
                    <a:lnTo>
                      <a:pt x="384" y="74"/>
                    </a:lnTo>
                    <a:lnTo>
                      <a:pt x="385" y="74"/>
                    </a:lnTo>
                    <a:lnTo>
                      <a:pt x="384" y="74"/>
                    </a:lnTo>
                    <a:lnTo>
                      <a:pt x="385" y="74"/>
                    </a:lnTo>
                    <a:lnTo>
                      <a:pt x="385" y="74"/>
                    </a:lnTo>
                    <a:lnTo>
                      <a:pt x="385" y="74"/>
                    </a:lnTo>
                    <a:lnTo>
                      <a:pt x="385" y="74"/>
                    </a:lnTo>
                    <a:lnTo>
                      <a:pt x="385" y="74"/>
                    </a:lnTo>
                    <a:lnTo>
                      <a:pt x="386" y="74"/>
                    </a:lnTo>
                    <a:lnTo>
                      <a:pt x="385" y="74"/>
                    </a:lnTo>
                    <a:lnTo>
                      <a:pt x="385" y="74"/>
                    </a:lnTo>
                    <a:lnTo>
                      <a:pt x="385" y="74"/>
                    </a:lnTo>
                    <a:lnTo>
                      <a:pt x="385" y="74"/>
                    </a:lnTo>
                    <a:lnTo>
                      <a:pt x="385" y="73"/>
                    </a:lnTo>
                    <a:lnTo>
                      <a:pt x="385" y="73"/>
                    </a:lnTo>
                    <a:lnTo>
                      <a:pt x="385" y="72"/>
                    </a:lnTo>
                    <a:lnTo>
                      <a:pt x="386" y="73"/>
                    </a:lnTo>
                    <a:lnTo>
                      <a:pt x="386" y="73"/>
                    </a:lnTo>
                    <a:lnTo>
                      <a:pt x="386" y="73"/>
                    </a:lnTo>
                    <a:lnTo>
                      <a:pt x="386" y="73"/>
                    </a:lnTo>
                    <a:lnTo>
                      <a:pt x="386" y="73"/>
                    </a:lnTo>
                    <a:lnTo>
                      <a:pt x="387" y="73"/>
                    </a:lnTo>
                    <a:lnTo>
                      <a:pt x="387" y="73"/>
                    </a:lnTo>
                    <a:lnTo>
                      <a:pt x="387" y="73"/>
                    </a:lnTo>
                    <a:lnTo>
                      <a:pt x="388" y="73"/>
                    </a:lnTo>
                    <a:lnTo>
                      <a:pt x="388" y="73"/>
                    </a:lnTo>
                    <a:lnTo>
                      <a:pt x="388" y="73"/>
                    </a:lnTo>
                    <a:lnTo>
                      <a:pt x="388" y="73"/>
                    </a:lnTo>
                    <a:lnTo>
                      <a:pt x="388" y="73"/>
                    </a:lnTo>
                    <a:lnTo>
                      <a:pt x="388" y="73"/>
                    </a:lnTo>
                    <a:lnTo>
                      <a:pt x="388" y="72"/>
                    </a:lnTo>
                    <a:lnTo>
                      <a:pt x="389" y="72"/>
                    </a:lnTo>
                    <a:lnTo>
                      <a:pt x="389" y="72"/>
                    </a:lnTo>
                    <a:lnTo>
                      <a:pt x="389" y="72"/>
                    </a:lnTo>
                    <a:lnTo>
                      <a:pt x="389" y="72"/>
                    </a:lnTo>
                    <a:lnTo>
                      <a:pt x="389" y="72"/>
                    </a:lnTo>
                    <a:lnTo>
                      <a:pt x="389" y="71"/>
                    </a:lnTo>
                    <a:lnTo>
                      <a:pt x="389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0" y="71"/>
                    </a:lnTo>
                    <a:lnTo>
                      <a:pt x="391" y="71"/>
                    </a:lnTo>
                    <a:lnTo>
                      <a:pt x="391" y="71"/>
                    </a:lnTo>
                    <a:lnTo>
                      <a:pt x="391" y="71"/>
                    </a:lnTo>
                    <a:lnTo>
                      <a:pt x="391" y="71"/>
                    </a:lnTo>
                    <a:lnTo>
                      <a:pt x="391" y="70"/>
                    </a:lnTo>
                    <a:lnTo>
                      <a:pt x="391" y="71"/>
                    </a:lnTo>
                    <a:lnTo>
                      <a:pt x="392" y="70"/>
                    </a:lnTo>
                    <a:lnTo>
                      <a:pt x="392" y="71"/>
                    </a:lnTo>
                    <a:lnTo>
                      <a:pt x="392" y="70"/>
                    </a:lnTo>
                    <a:lnTo>
                      <a:pt x="392" y="70"/>
                    </a:lnTo>
                    <a:lnTo>
                      <a:pt x="393" y="70"/>
                    </a:lnTo>
                    <a:lnTo>
                      <a:pt x="393" y="70"/>
                    </a:lnTo>
                    <a:lnTo>
                      <a:pt x="393" y="70"/>
                    </a:lnTo>
                    <a:lnTo>
                      <a:pt x="393" y="69"/>
                    </a:lnTo>
                    <a:lnTo>
                      <a:pt x="393" y="69"/>
                    </a:lnTo>
                    <a:lnTo>
                      <a:pt x="393" y="69"/>
                    </a:lnTo>
                    <a:lnTo>
                      <a:pt x="393" y="69"/>
                    </a:lnTo>
                    <a:lnTo>
                      <a:pt x="394" y="69"/>
                    </a:lnTo>
                    <a:lnTo>
                      <a:pt x="394" y="68"/>
                    </a:lnTo>
                    <a:lnTo>
                      <a:pt x="394" y="68"/>
                    </a:lnTo>
                    <a:lnTo>
                      <a:pt x="394" y="69"/>
                    </a:lnTo>
                    <a:lnTo>
                      <a:pt x="394" y="69"/>
                    </a:lnTo>
                    <a:lnTo>
                      <a:pt x="394" y="69"/>
                    </a:lnTo>
                    <a:lnTo>
                      <a:pt x="394" y="69"/>
                    </a:lnTo>
                    <a:lnTo>
                      <a:pt x="395" y="69"/>
                    </a:lnTo>
                    <a:lnTo>
                      <a:pt x="395" y="69"/>
                    </a:lnTo>
                    <a:lnTo>
                      <a:pt x="395" y="69"/>
                    </a:lnTo>
                    <a:lnTo>
                      <a:pt x="395" y="69"/>
                    </a:lnTo>
                    <a:lnTo>
                      <a:pt x="395" y="69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7" y="69"/>
                    </a:lnTo>
                    <a:lnTo>
                      <a:pt x="397" y="69"/>
                    </a:lnTo>
                    <a:lnTo>
                      <a:pt x="396" y="68"/>
                    </a:lnTo>
                    <a:lnTo>
                      <a:pt x="397" y="68"/>
                    </a:lnTo>
                    <a:lnTo>
                      <a:pt x="397" y="68"/>
                    </a:lnTo>
                    <a:lnTo>
                      <a:pt x="397" y="68"/>
                    </a:lnTo>
                    <a:lnTo>
                      <a:pt x="397" y="68"/>
                    </a:lnTo>
                    <a:lnTo>
                      <a:pt x="397" y="67"/>
                    </a:lnTo>
                    <a:lnTo>
                      <a:pt x="397" y="67"/>
                    </a:lnTo>
                    <a:lnTo>
                      <a:pt x="397" y="67"/>
                    </a:lnTo>
                    <a:lnTo>
                      <a:pt x="398" y="68"/>
                    </a:lnTo>
                    <a:lnTo>
                      <a:pt x="398" y="67"/>
                    </a:lnTo>
                    <a:lnTo>
                      <a:pt x="398" y="67"/>
                    </a:lnTo>
                    <a:lnTo>
                      <a:pt x="398" y="67"/>
                    </a:lnTo>
                    <a:lnTo>
                      <a:pt x="398" y="67"/>
                    </a:lnTo>
                    <a:lnTo>
                      <a:pt x="398" y="67"/>
                    </a:lnTo>
                    <a:lnTo>
                      <a:pt x="398" y="67"/>
                    </a:lnTo>
                    <a:lnTo>
                      <a:pt x="398" y="67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8"/>
                    </a:lnTo>
                    <a:lnTo>
                      <a:pt x="400" y="68"/>
                    </a:lnTo>
                    <a:lnTo>
                      <a:pt x="400" y="67"/>
                    </a:lnTo>
                    <a:lnTo>
                      <a:pt x="400" y="68"/>
                    </a:lnTo>
                    <a:lnTo>
                      <a:pt x="400" y="68"/>
                    </a:lnTo>
                    <a:lnTo>
                      <a:pt x="400" y="69"/>
                    </a:lnTo>
                    <a:lnTo>
                      <a:pt x="400" y="69"/>
                    </a:lnTo>
                    <a:lnTo>
                      <a:pt x="399" y="70"/>
                    </a:lnTo>
                    <a:lnTo>
                      <a:pt x="399" y="70"/>
                    </a:lnTo>
                    <a:lnTo>
                      <a:pt x="399" y="71"/>
                    </a:lnTo>
                    <a:lnTo>
                      <a:pt x="399" y="71"/>
                    </a:lnTo>
                    <a:lnTo>
                      <a:pt x="399" y="72"/>
                    </a:lnTo>
                    <a:lnTo>
                      <a:pt x="399" y="72"/>
                    </a:lnTo>
                    <a:lnTo>
                      <a:pt x="399" y="72"/>
                    </a:lnTo>
                    <a:lnTo>
                      <a:pt x="400" y="73"/>
                    </a:lnTo>
                    <a:lnTo>
                      <a:pt x="398" y="74"/>
                    </a:lnTo>
                    <a:lnTo>
                      <a:pt x="398" y="74"/>
                    </a:lnTo>
                    <a:lnTo>
                      <a:pt x="398" y="74"/>
                    </a:lnTo>
                    <a:lnTo>
                      <a:pt x="398" y="75"/>
                    </a:lnTo>
                    <a:lnTo>
                      <a:pt x="399" y="75"/>
                    </a:lnTo>
                    <a:lnTo>
                      <a:pt x="399" y="75"/>
                    </a:lnTo>
                    <a:lnTo>
                      <a:pt x="399" y="75"/>
                    </a:lnTo>
                    <a:lnTo>
                      <a:pt x="399" y="76"/>
                    </a:lnTo>
                    <a:lnTo>
                      <a:pt x="399" y="76"/>
                    </a:lnTo>
                    <a:lnTo>
                      <a:pt x="399" y="77"/>
                    </a:lnTo>
                    <a:lnTo>
                      <a:pt x="399" y="78"/>
                    </a:lnTo>
                    <a:lnTo>
                      <a:pt x="399" y="78"/>
                    </a:lnTo>
                    <a:lnTo>
                      <a:pt x="398" y="78"/>
                    </a:lnTo>
                    <a:lnTo>
                      <a:pt x="398" y="79"/>
                    </a:lnTo>
                    <a:lnTo>
                      <a:pt x="398" y="79"/>
                    </a:lnTo>
                    <a:lnTo>
                      <a:pt x="398" y="79"/>
                    </a:lnTo>
                    <a:lnTo>
                      <a:pt x="398" y="79"/>
                    </a:lnTo>
                    <a:lnTo>
                      <a:pt x="398" y="79"/>
                    </a:lnTo>
                    <a:lnTo>
                      <a:pt x="398" y="79"/>
                    </a:lnTo>
                    <a:lnTo>
                      <a:pt x="399" y="79"/>
                    </a:lnTo>
                    <a:lnTo>
                      <a:pt x="399" y="79"/>
                    </a:lnTo>
                    <a:lnTo>
                      <a:pt x="399" y="80"/>
                    </a:lnTo>
                    <a:lnTo>
                      <a:pt x="399" y="80"/>
                    </a:lnTo>
                    <a:lnTo>
                      <a:pt x="399" y="79"/>
                    </a:lnTo>
                    <a:lnTo>
                      <a:pt x="399" y="79"/>
                    </a:lnTo>
                    <a:lnTo>
                      <a:pt x="399" y="80"/>
                    </a:lnTo>
                    <a:lnTo>
                      <a:pt x="399" y="79"/>
                    </a:lnTo>
                    <a:lnTo>
                      <a:pt x="400" y="79"/>
                    </a:lnTo>
                    <a:lnTo>
                      <a:pt x="400" y="79"/>
                    </a:lnTo>
                    <a:lnTo>
                      <a:pt x="400" y="79"/>
                    </a:lnTo>
                    <a:lnTo>
                      <a:pt x="400" y="79"/>
                    </a:lnTo>
                    <a:lnTo>
                      <a:pt x="402" y="79"/>
                    </a:lnTo>
                    <a:lnTo>
                      <a:pt x="402" y="79"/>
                    </a:lnTo>
                    <a:lnTo>
                      <a:pt x="402" y="79"/>
                    </a:lnTo>
                    <a:lnTo>
                      <a:pt x="402" y="79"/>
                    </a:lnTo>
                    <a:lnTo>
                      <a:pt x="402" y="79"/>
                    </a:lnTo>
                    <a:lnTo>
                      <a:pt x="403" y="79"/>
                    </a:lnTo>
                    <a:lnTo>
                      <a:pt x="403" y="78"/>
                    </a:lnTo>
                    <a:lnTo>
                      <a:pt x="403" y="78"/>
                    </a:lnTo>
                    <a:lnTo>
                      <a:pt x="403" y="79"/>
                    </a:lnTo>
                    <a:lnTo>
                      <a:pt x="403" y="79"/>
                    </a:lnTo>
                    <a:lnTo>
                      <a:pt x="404" y="79"/>
                    </a:lnTo>
                    <a:lnTo>
                      <a:pt x="403" y="78"/>
                    </a:lnTo>
                    <a:lnTo>
                      <a:pt x="404" y="78"/>
                    </a:lnTo>
                    <a:lnTo>
                      <a:pt x="404" y="79"/>
                    </a:lnTo>
                    <a:lnTo>
                      <a:pt x="404" y="78"/>
                    </a:lnTo>
                    <a:lnTo>
                      <a:pt x="405" y="79"/>
                    </a:lnTo>
                    <a:lnTo>
                      <a:pt x="405" y="78"/>
                    </a:lnTo>
                    <a:lnTo>
                      <a:pt x="405" y="78"/>
                    </a:lnTo>
                    <a:lnTo>
                      <a:pt x="405" y="78"/>
                    </a:lnTo>
                    <a:lnTo>
                      <a:pt x="405" y="78"/>
                    </a:lnTo>
                    <a:lnTo>
                      <a:pt x="405" y="78"/>
                    </a:lnTo>
                    <a:lnTo>
                      <a:pt x="405" y="77"/>
                    </a:lnTo>
                    <a:lnTo>
                      <a:pt x="405" y="77"/>
                    </a:lnTo>
                    <a:lnTo>
                      <a:pt x="405" y="77"/>
                    </a:lnTo>
                    <a:lnTo>
                      <a:pt x="405" y="77"/>
                    </a:lnTo>
                    <a:lnTo>
                      <a:pt x="405" y="76"/>
                    </a:lnTo>
                    <a:lnTo>
                      <a:pt x="405" y="76"/>
                    </a:lnTo>
                    <a:lnTo>
                      <a:pt x="405" y="76"/>
                    </a:lnTo>
                    <a:lnTo>
                      <a:pt x="405" y="75"/>
                    </a:lnTo>
                    <a:lnTo>
                      <a:pt x="405" y="75"/>
                    </a:lnTo>
                    <a:lnTo>
                      <a:pt x="405" y="75"/>
                    </a:lnTo>
                    <a:lnTo>
                      <a:pt x="405" y="75"/>
                    </a:lnTo>
                    <a:lnTo>
                      <a:pt x="405" y="75"/>
                    </a:lnTo>
                    <a:lnTo>
                      <a:pt x="405" y="75"/>
                    </a:lnTo>
                    <a:lnTo>
                      <a:pt x="406" y="75"/>
                    </a:lnTo>
                    <a:lnTo>
                      <a:pt x="406" y="74"/>
                    </a:lnTo>
                    <a:lnTo>
                      <a:pt x="406" y="75"/>
                    </a:lnTo>
                    <a:lnTo>
                      <a:pt x="407" y="75"/>
                    </a:lnTo>
                    <a:lnTo>
                      <a:pt x="407" y="75"/>
                    </a:lnTo>
                    <a:lnTo>
                      <a:pt x="407" y="75"/>
                    </a:lnTo>
                    <a:lnTo>
                      <a:pt x="407" y="75"/>
                    </a:lnTo>
                    <a:lnTo>
                      <a:pt x="407" y="76"/>
                    </a:lnTo>
                    <a:lnTo>
                      <a:pt x="407" y="76"/>
                    </a:lnTo>
                    <a:lnTo>
                      <a:pt x="407" y="76"/>
                    </a:lnTo>
                    <a:lnTo>
                      <a:pt x="407" y="76"/>
                    </a:lnTo>
                    <a:lnTo>
                      <a:pt x="408" y="76"/>
                    </a:lnTo>
                    <a:lnTo>
                      <a:pt x="408" y="76"/>
                    </a:lnTo>
                    <a:lnTo>
                      <a:pt x="409" y="76"/>
                    </a:lnTo>
                    <a:lnTo>
                      <a:pt x="409" y="77"/>
                    </a:lnTo>
                    <a:lnTo>
                      <a:pt x="409" y="77"/>
                    </a:lnTo>
                    <a:lnTo>
                      <a:pt x="408" y="77"/>
                    </a:lnTo>
                    <a:lnTo>
                      <a:pt x="408" y="77"/>
                    </a:lnTo>
                    <a:lnTo>
                      <a:pt x="408" y="78"/>
                    </a:lnTo>
                    <a:lnTo>
                      <a:pt x="409" y="78"/>
                    </a:lnTo>
                    <a:lnTo>
                      <a:pt x="409" y="77"/>
                    </a:lnTo>
                    <a:lnTo>
                      <a:pt x="409" y="78"/>
                    </a:lnTo>
                    <a:lnTo>
                      <a:pt x="409" y="78"/>
                    </a:lnTo>
                    <a:lnTo>
                      <a:pt x="409" y="78"/>
                    </a:lnTo>
                    <a:lnTo>
                      <a:pt x="409" y="78"/>
                    </a:lnTo>
                    <a:lnTo>
                      <a:pt x="409" y="78"/>
                    </a:lnTo>
                    <a:lnTo>
                      <a:pt x="409" y="78"/>
                    </a:lnTo>
                    <a:lnTo>
                      <a:pt x="410" y="78"/>
                    </a:lnTo>
                    <a:lnTo>
                      <a:pt x="411" y="78"/>
                    </a:lnTo>
                    <a:lnTo>
                      <a:pt x="411" y="78"/>
                    </a:lnTo>
                    <a:lnTo>
                      <a:pt x="412" y="78"/>
                    </a:lnTo>
                    <a:lnTo>
                      <a:pt x="412" y="78"/>
                    </a:lnTo>
                    <a:lnTo>
                      <a:pt x="412" y="78"/>
                    </a:lnTo>
                    <a:lnTo>
                      <a:pt x="412" y="79"/>
                    </a:lnTo>
                    <a:lnTo>
                      <a:pt x="412" y="79"/>
                    </a:lnTo>
                    <a:lnTo>
                      <a:pt x="412" y="79"/>
                    </a:lnTo>
                    <a:lnTo>
                      <a:pt x="413" y="80"/>
                    </a:lnTo>
                    <a:lnTo>
                      <a:pt x="413" y="80"/>
                    </a:lnTo>
                    <a:lnTo>
                      <a:pt x="413" y="81"/>
                    </a:lnTo>
                    <a:lnTo>
                      <a:pt x="413" y="81"/>
                    </a:lnTo>
                    <a:lnTo>
                      <a:pt x="413" y="81"/>
                    </a:lnTo>
                    <a:lnTo>
                      <a:pt x="413" y="81"/>
                    </a:lnTo>
                    <a:lnTo>
                      <a:pt x="414" y="81"/>
                    </a:lnTo>
                    <a:lnTo>
                      <a:pt x="414" y="81"/>
                    </a:lnTo>
                    <a:lnTo>
                      <a:pt x="414" y="81"/>
                    </a:lnTo>
                    <a:lnTo>
                      <a:pt x="415" y="81"/>
                    </a:lnTo>
                    <a:lnTo>
                      <a:pt x="415" y="80"/>
                    </a:lnTo>
                    <a:lnTo>
                      <a:pt x="415" y="81"/>
                    </a:lnTo>
                    <a:lnTo>
                      <a:pt x="415" y="81"/>
                    </a:lnTo>
                    <a:lnTo>
                      <a:pt x="415" y="80"/>
                    </a:lnTo>
                    <a:lnTo>
                      <a:pt x="415" y="80"/>
                    </a:lnTo>
                    <a:lnTo>
                      <a:pt x="415" y="80"/>
                    </a:lnTo>
                    <a:lnTo>
                      <a:pt x="415" y="80"/>
                    </a:lnTo>
                    <a:lnTo>
                      <a:pt x="415" y="79"/>
                    </a:lnTo>
                    <a:lnTo>
                      <a:pt x="416" y="79"/>
                    </a:lnTo>
                    <a:lnTo>
                      <a:pt x="416" y="80"/>
                    </a:lnTo>
                    <a:lnTo>
                      <a:pt x="416" y="79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7" y="80"/>
                    </a:lnTo>
                    <a:lnTo>
                      <a:pt x="417" y="80"/>
                    </a:lnTo>
                    <a:lnTo>
                      <a:pt x="417" y="80"/>
                    </a:lnTo>
                    <a:lnTo>
                      <a:pt x="417" y="80"/>
                    </a:lnTo>
                    <a:lnTo>
                      <a:pt x="417" y="80"/>
                    </a:lnTo>
                    <a:lnTo>
                      <a:pt x="418" y="80"/>
                    </a:lnTo>
                    <a:lnTo>
                      <a:pt x="418" y="80"/>
                    </a:lnTo>
                    <a:lnTo>
                      <a:pt x="418" y="80"/>
                    </a:lnTo>
                    <a:lnTo>
                      <a:pt x="418" y="81"/>
                    </a:lnTo>
                    <a:lnTo>
                      <a:pt x="418" y="81"/>
                    </a:lnTo>
                    <a:lnTo>
                      <a:pt x="418" y="81"/>
                    </a:lnTo>
                    <a:lnTo>
                      <a:pt x="418" y="81"/>
                    </a:lnTo>
                    <a:lnTo>
                      <a:pt x="419" y="81"/>
                    </a:lnTo>
                    <a:lnTo>
                      <a:pt x="419" y="81"/>
                    </a:lnTo>
                    <a:lnTo>
                      <a:pt x="419" y="81"/>
                    </a:lnTo>
                    <a:lnTo>
                      <a:pt x="419" y="81"/>
                    </a:lnTo>
                    <a:lnTo>
                      <a:pt x="419" y="82"/>
                    </a:lnTo>
                    <a:lnTo>
                      <a:pt x="419" y="82"/>
                    </a:lnTo>
                    <a:lnTo>
                      <a:pt x="420" y="82"/>
                    </a:lnTo>
                    <a:lnTo>
                      <a:pt x="420" y="82"/>
                    </a:lnTo>
                    <a:lnTo>
                      <a:pt x="420" y="82"/>
                    </a:lnTo>
                    <a:lnTo>
                      <a:pt x="420" y="82"/>
                    </a:lnTo>
                    <a:lnTo>
                      <a:pt x="420" y="82"/>
                    </a:lnTo>
                    <a:lnTo>
                      <a:pt x="420" y="82"/>
                    </a:lnTo>
                    <a:lnTo>
                      <a:pt x="421" y="82"/>
                    </a:lnTo>
                    <a:lnTo>
                      <a:pt x="421" y="82"/>
                    </a:lnTo>
                    <a:lnTo>
                      <a:pt x="421" y="82"/>
                    </a:lnTo>
                    <a:lnTo>
                      <a:pt x="422" y="82"/>
                    </a:lnTo>
                    <a:lnTo>
                      <a:pt x="423" y="82"/>
                    </a:lnTo>
                    <a:lnTo>
                      <a:pt x="424" y="82"/>
                    </a:lnTo>
                    <a:lnTo>
                      <a:pt x="424" y="82"/>
                    </a:lnTo>
                    <a:lnTo>
                      <a:pt x="424" y="82"/>
                    </a:lnTo>
                    <a:lnTo>
                      <a:pt x="425" y="82"/>
                    </a:lnTo>
                    <a:lnTo>
                      <a:pt x="425" y="82"/>
                    </a:lnTo>
                    <a:lnTo>
                      <a:pt x="425" y="82"/>
                    </a:lnTo>
                    <a:lnTo>
                      <a:pt x="425" y="83"/>
                    </a:lnTo>
                    <a:lnTo>
                      <a:pt x="426" y="83"/>
                    </a:lnTo>
                    <a:lnTo>
                      <a:pt x="426" y="83"/>
                    </a:lnTo>
                    <a:lnTo>
                      <a:pt x="426" y="84"/>
                    </a:lnTo>
                    <a:lnTo>
                      <a:pt x="434" y="94"/>
                    </a:lnTo>
                    <a:lnTo>
                      <a:pt x="435" y="94"/>
                    </a:lnTo>
                    <a:lnTo>
                      <a:pt x="435" y="93"/>
                    </a:lnTo>
                    <a:lnTo>
                      <a:pt x="435" y="93"/>
                    </a:lnTo>
                    <a:lnTo>
                      <a:pt x="435" y="92"/>
                    </a:lnTo>
                    <a:lnTo>
                      <a:pt x="436" y="92"/>
                    </a:lnTo>
                    <a:lnTo>
                      <a:pt x="436" y="92"/>
                    </a:lnTo>
                    <a:lnTo>
                      <a:pt x="436" y="92"/>
                    </a:lnTo>
                    <a:lnTo>
                      <a:pt x="436" y="91"/>
                    </a:lnTo>
                    <a:lnTo>
                      <a:pt x="436" y="91"/>
                    </a:lnTo>
                    <a:lnTo>
                      <a:pt x="436" y="91"/>
                    </a:lnTo>
                    <a:lnTo>
                      <a:pt x="437" y="91"/>
                    </a:lnTo>
                    <a:lnTo>
                      <a:pt x="437" y="90"/>
                    </a:lnTo>
                    <a:lnTo>
                      <a:pt x="437" y="90"/>
                    </a:lnTo>
                    <a:lnTo>
                      <a:pt x="437" y="90"/>
                    </a:lnTo>
                    <a:lnTo>
                      <a:pt x="437" y="90"/>
                    </a:lnTo>
                    <a:lnTo>
                      <a:pt x="437" y="89"/>
                    </a:lnTo>
                    <a:lnTo>
                      <a:pt x="438" y="89"/>
                    </a:lnTo>
                    <a:lnTo>
                      <a:pt x="438" y="89"/>
                    </a:lnTo>
                    <a:lnTo>
                      <a:pt x="438" y="89"/>
                    </a:lnTo>
                    <a:lnTo>
                      <a:pt x="438" y="89"/>
                    </a:lnTo>
                    <a:lnTo>
                      <a:pt x="438" y="89"/>
                    </a:lnTo>
                    <a:lnTo>
                      <a:pt x="439" y="88"/>
                    </a:lnTo>
                    <a:lnTo>
                      <a:pt x="439" y="88"/>
                    </a:lnTo>
                    <a:lnTo>
                      <a:pt x="439" y="88"/>
                    </a:lnTo>
                    <a:lnTo>
                      <a:pt x="439" y="87"/>
                    </a:lnTo>
                    <a:lnTo>
                      <a:pt x="439" y="87"/>
                    </a:lnTo>
                    <a:lnTo>
                      <a:pt x="439" y="87"/>
                    </a:lnTo>
                    <a:lnTo>
                      <a:pt x="439" y="87"/>
                    </a:lnTo>
                    <a:lnTo>
                      <a:pt x="439" y="87"/>
                    </a:lnTo>
                    <a:lnTo>
                      <a:pt x="438" y="87"/>
                    </a:lnTo>
                    <a:lnTo>
                      <a:pt x="438" y="87"/>
                    </a:lnTo>
                    <a:lnTo>
                      <a:pt x="438" y="87"/>
                    </a:lnTo>
                    <a:lnTo>
                      <a:pt x="437" y="86"/>
                    </a:lnTo>
                    <a:lnTo>
                      <a:pt x="437" y="86"/>
                    </a:lnTo>
                    <a:lnTo>
                      <a:pt x="437" y="86"/>
                    </a:lnTo>
                    <a:lnTo>
                      <a:pt x="437" y="85"/>
                    </a:lnTo>
                    <a:lnTo>
                      <a:pt x="437" y="84"/>
                    </a:lnTo>
                    <a:lnTo>
                      <a:pt x="437" y="84"/>
                    </a:lnTo>
                    <a:lnTo>
                      <a:pt x="437" y="83"/>
                    </a:lnTo>
                    <a:lnTo>
                      <a:pt x="437" y="83"/>
                    </a:lnTo>
                    <a:lnTo>
                      <a:pt x="437" y="83"/>
                    </a:lnTo>
                    <a:lnTo>
                      <a:pt x="437" y="82"/>
                    </a:lnTo>
                    <a:lnTo>
                      <a:pt x="436" y="82"/>
                    </a:lnTo>
                    <a:lnTo>
                      <a:pt x="437" y="82"/>
                    </a:lnTo>
                    <a:lnTo>
                      <a:pt x="437" y="82"/>
                    </a:lnTo>
                    <a:lnTo>
                      <a:pt x="437" y="81"/>
                    </a:lnTo>
                    <a:lnTo>
                      <a:pt x="437" y="80"/>
                    </a:lnTo>
                    <a:lnTo>
                      <a:pt x="437" y="80"/>
                    </a:lnTo>
                    <a:lnTo>
                      <a:pt x="437" y="80"/>
                    </a:lnTo>
                    <a:lnTo>
                      <a:pt x="437" y="79"/>
                    </a:lnTo>
                    <a:lnTo>
                      <a:pt x="438" y="79"/>
                    </a:lnTo>
                    <a:lnTo>
                      <a:pt x="438" y="79"/>
                    </a:lnTo>
                    <a:lnTo>
                      <a:pt x="438" y="79"/>
                    </a:lnTo>
                    <a:lnTo>
                      <a:pt x="438" y="79"/>
                    </a:lnTo>
                    <a:lnTo>
                      <a:pt x="438" y="78"/>
                    </a:lnTo>
                    <a:lnTo>
                      <a:pt x="438" y="78"/>
                    </a:lnTo>
                    <a:lnTo>
                      <a:pt x="438" y="77"/>
                    </a:lnTo>
                    <a:lnTo>
                      <a:pt x="438" y="77"/>
                    </a:lnTo>
                    <a:lnTo>
                      <a:pt x="437" y="77"/>
                    </a:lnTo>
                    <a:lnTo>
                      <a:pt x="437" y="77"/>
                    </a:lnTo>
                    <a:lnTo>
                      <a:pt x="437" y="76"/>
                    </a:lnTo>
                    <a:lnTo>
                      <a:pt x="437" y="76"/>
                    </a:lnTo>
                    <a:lnTo>
                      <a:pt x="437" y="76"/>
                    </a:lnTo>
                    <a:lnTo>
                      <a:pt x="437" y="75"/>
                    </a:lnTo>
                    <a:lnTo>
                      <a:pt x="437" y="75"/>
                    </a:lnTo>
                    <a:lnTo>
                      <a:pt x="437" y="75"/>
                    </a:lnTo>
                    <a:lnTo>
                      <a:pt x="437" y="75"/>
                    </a:lnTo>
                    <a:lnTo>
                      <a:pt x="436" y="75"/>
                    </a:lnTo>
                    <a:lnTo>
                      <a:pt x="437" y="75"/>
                    </a:lnTo>
                    <a:lnTo>
                      <a:pt x="436" y="75"/>
                    </a:lnTo>
                    <a:lnTo>
                      <a:pt x="436" y="74"/>
                    </a:lnTo>
                    <a:lnTo>
                      <a:pt x="436" y="74"/>
                    </a:lnTo>
                    <a:lnTo>
                      <a:pt x="437" y="74"/>
                    </a:lnTo>
                    <a:lnTo>
                      <a:pt x="437" y="74"/>
                    </a:lnTo>
                    <a:lnTo>
                      <a:pt x="437" y="74"/>
                    </a:lnTo>
                    <a:lnTo>
                      <a:pt x="437" y="74"/>
                    </a:lnTo>
                    <a:lnTo>
                      <a:pt x="437" y="74"/>
                    </a:lnTo>
                    <a:lnTo>
                      <a:pt x="437" y="74"/>
                    </a:lnTo>
                    <a:lnTo>
                      <a:pt x="437" y="73"/>
                    </a:lnTo>
                    <a:lnTo>
                      <a:pt x="437" y="73"/>
                    </a:lnTo>
                    <a:lnTo>
                      <a:pt x="437" y="73"/>
                    </a:lnTo>
                    <a:lnTo>
                      <a:pt x="437" y="73"/>
                    </a:lnTo>
                    <a:lnTo>
                      <a:pt x="437" y="73"/>
                    </a:lnTo>
                    <a:lnTo>
                      <a:pt x="437" y="73"/>
                    </a:lnTo>
                    <a:lnTo>
                      <a:pt x="437" y="73"/>
                    </a:lnTo>
                    <a:lnTo>
                      <a:pt x="437" y="72"/>
                    </a:lnTo>
                    <a:lnTo>
                      <a:pt x="437" y="72"/>
                    </a:lnTo>
                    <a:lnTo>
                      <a:pt x="437" y="72"/>
                    </a:lnTo>
                    <a:lnTo>
                      <a:pt x="437" y="72"/>
                    </a:lnTo>
                    <a:lnTo>
                      <a:pt x="437" y="72"/>
                    </a:lnTo>
                    <a:lnTo>
                      <a:pt x="437" y="72"/>
                    </a:lnTo>
                    <a:lnTo>
                      <a:pt x="437" y="72"/>
                    </a:lnTo>
                    <a:lnTo>
                      <a:pt x="437" y="72"/>
                    </a:lnTo>
                    <a:lnTo>
                      <a:pt x="437" y="71"/>
                    </a:lnTo>
                    <a:lnTo>
                      <a:pt x="436" y="71"/>
                    </a:lnTo>
                    <a:lnTo>
                      <a:pt x="437" y="71"/>
                    </a:lnTo>
                    <a:lnTo>
                      <a:pt x="437" y="71"/>
                    </a:lnTo>
                    <a:lnTo>
                      <a:pt x="438" y="71"/>
                    </a:lnTo>
                    <a:lnTo>
                      <a:pt x="438" y="70"/>
                    </a:lnTo>
                    <a:lnTo>
                      <a:pt x="438" y="70"/>
                    </a:lnTo>
                    <a:lnTo>
                      <a:pt x="438" y="70"/>
                    </a:lnTo>
                    <a:lnTo>
                      <a:pt x="438" y="70"/>
                    </a:lnTo>
                    <a:lnTo>
                      <a:pt x="438" y="69"/>
                    </a:lnTo>
                    <a:lnTo>
                      <a:pt x="438" y="69"/>
                    </a:lnTo>
                    <a:lnTo>
                      <a:pt x="438" y="69"/>
                    </a:lnTo>
                    <a:lnTo>
                      <a:pt x="438" y="69"/>
                    </a:lnTo>
                    <a:lnTo>
                      <a:pt x="438" y="69"/>
                    </a:lnTo>
                    <a:lnTo>
                      <a:pt x="438" y="69"/>
                    </a:lnTo>
                    <a:lnTo>
                      <a:pt x="438" y="68"/>
                    </a:lnTo>
                    <a:lnTo>
                      <a:pt x="438" y="68"/>
                    </a:lnTo>
                    <a:lnTo>
                      <a:pt x="438" y="68"/>
                    </a:lnTo>
                    <a:lnTo>
                      <a:pt x="439" y="67"/>
                    </a:lnTo>
                    <a:lnTo>
                      <a:pt x="439" y="67"/>
                    </a:lnTo>
                    <a:lnTo>
                      <a:pt x="439" y="67"/>
                    </a:lnTo>
                    <a:lnTo>
                      <a:pt x="439" y="67"/>
                    </a:lnTo>
                    <a:lnTo>
                      <a:pt x="439" y="66"/>
                    </a:lnTo>
                    <a:lnTo>
                      <a:pt x="440" y="67"/>
                    </a:lnTo>
                    <a:lnTo>
                      <a:pt x="440" y="67"/>
                    </a:lnTo>
                    <a:lnTo>
                      <a:pt x="440" y="67"/>
                    </a:lnTo>
                    <a:lnTo>
                      <a:pt x="441" y="67"/>
                    </a:lnTo>
                    <a:lnTo>
                      <a:pt x="441" y="67"/>
                    </a:lnTo>
                    <a:lnTo>
                      <a:pt x="441" y="67"/>
                    </a:lnTo>
                    <a:lnTo>
                      <a:pt x="442" y="67"/>
                    </a:lnTo>
                    <a:lnTo>
                      <a:pt x="442" y="68"/>
                    </a:lnTo>
                    <a:lnTo>
                      <a:pt x="443" y="68"/>
                    </a:lnTo>
                    <a:lnTo>
                      <a:pt x="444" y="68"/>
                    </a:lnTo>
                    <a:lnTo>
                      <a:pt x="444" y="68"/>
                    </a:lnTo>
                    <a:lnTo>
                      <a:pt x="445" y="68"/>
                    </a:lnTo>
                    <a:lnTo>
                      <a:pt x="445" y="68"/>
                    </a:lnTo>
                    <a:lnTo>
                      <a:pt x="445" y="69"/>
                    </a:lnTo>
                    <a:lnTo>
                      <a:pt x="444" y="69"/>
                    </a:lnTo>
                    <a:lnTo>
                      <a:pt x="444" y="70"/>
                    </a:lnTo>
                    <a:lnTo>
                      <a:pt x="444" y="71"/>
                    </a:lnTo>
                    <a:lnTo>
                      <a:pt x="445" y="71"/>
                    </a:lnTo>
                    <a:lnTo>
                      <a:pt x="444" y="72"/>
                    </a:lnTo>
                    <a:lnTo>
                      <a:pt x="444" y="73"/>
                    </a:lnTo>
                    <a:lnTo>
                      <a:pt x="445" y="73"/>
                    </a:lnTo>
                    <a:lnTo>
                      <a:pt x="446" y="74"/>
                    </a:lnTo>
                    <a:lnTo>
                      <a:pt x="446" y="74"/>
                    </a:lnTo>
                    <a:lnTo>
                      <a:pt x="447" y="73"/>
                    </a:lnTo>
                    <a:lnTo>
                      <a:pt x="447" y="73"/>
                    </a:lnTo>
                    <a:lnTo>
                      <a:pt x="448" y="73"/>
                    </a:lnTo>
                    <a:lnTo>
                      <a:pt x="448" y="74"/>
                    </a:lnTo>
                    <a:lnTo>
                      <a:pt x="448" y="74"/>
                    </a:lnTo>
                    <a:lnTo>
                      <a:pt x="449" y="74"/>
                    </a:lnTo>
                    <a:lnTo>
                      <a:pt x="450" y="73"/>
                    </a:lnTo>
                    <a:lnTo>
                      <a:pt x="450" y="73"/>
                    </a:lnTo>
                    <a:lnTo>
                      <a:pt x="450" y="73"/>
                    </a:lnTo>
                    <a:lnTo>
                      <a:pt x="451" y="74"/>
                    </a:lnTo>
                    <a:lnTo>
                      <a:pt x="451" y="74"/>
                    </a:lnTo>
                    <a:lnTo>
                      <a:pt x="451" y="74"/>
                    </a:lnTo>
                    <a:lnTo>
                      <a:pt x="450" y="74"/>
                    </a:lnTo>
                    <a:lnTo>
                      <a:pt x="450" y="75"/>
                    </a:lnTo>
                    <a:lnTo>
                      <a:pt x="450" y="76"/>
                    </a:lnTo>
                    <a:lnTo>
                      <a:pt x="450" y="76"/>
                    </a:lnTo>
                    <a:lnTo>
                      <a:pt x="451" y="77"/>
                    </a:lnTo>
                    <a:lnTo>
                      <a:pt x="452" y="77"/>
                    </a:lnTo>
                    <a:lnTo>
                      <a:pt x="452" y="77"/>
                    </a:lnTo>
                    <a:lnTo>
                      <a:pt x="453" y="77"/>
                    </a:lnTo>
                    <a:lnTo>
                      <a:pt x="453" y="77"/>
                    </a:lnTo>
                    <a:lnTo>
                      <a:pt x="454" y="77"/>
                    </a:lnTo>
                    <a:lnTo>
                      <a:pt x="454" y="77"/>
                    </a:lnTo>
                    <a:lnTo>
                      <a:pt x="454" y="78"/>
                    </a:lnTo>
                    <a:lnTo>
                      <a:pt x="453" y="78"/>
                    </a:lnTo>
                    <a:lnTo>
                      <a:pt x="452" y="78"/>
                    </a:lnTo>
                    <a:lnTo>
                      <a:pt x="452" y="79"/>
                    </a:lnTo>
                    <a:lnTo>
                      <a:pt x="452" y="79"/>
                    </a:lnTo>
                    <a:lnTo>
                      <a:pt x="453" y="79"/>
                    </a:lnTo>
                    <a:lnTo>
                      <a:pt x="454" y="80"/>
                    </a:lnTo>
                    <a:lnTo>
                      <a:pt x="454" y="81"/>
                    </a:lnTo>
                    <a:lnTo>
                      <a:pt x="454" y="81"/>
                    </a:lnTo>
                    <a:lnTo>
                      <a:pt x="454" y="82"/>
                    </a:lnTo>
                    <a:lnTo>
                      <a:pt x="454" y="82"/>
                    </a:lnTo>
                    <a:lnTo>
                      <a:pt x="454" y="82"/>
                    </a:lnTo>
                    <a:lnTo>
                      <a:pt x="454" y="82"/>
                    </a:lnTo>
                    <a:lnTo>
                      <a:pt x="455" y="82"/>
                    </a:lnTo>
                    <a:lnTo>
                      <a:pt x="455" y="82"/>
                    </a:lnTo>
                    <a:lnTo>
                      <a:pt x="455" y="81"/>
                    </a:lnTo>
                    <a:lnTo>
                      <a:pt x="455" y="81"/>
                    </a:lnTo>
                    <a:lnTo>
                      <a:pt x="457" y="80"/>
                    </a:lnTo>
                    <a:lnTo>
                      <a:pt x="457" y="80"/>
                    </a:lnTo>
                    <a:lnTo>
                      <a:pt x="457" y="80"/>
                    </a:lnTo>
                    <a:lnTo>
                      <a:pt x="457" y="79"/>
                    </a:lnTo>
                    <a:lnTo>
                      <a:pt x="457" y="79"/>
                    </a:lnTo>
                    <a:lnTo>
                      <a:pt x="457" y="78"/>
                    </a:lnTo>
                    <a:lnTo>
                      <a:pt x="457" y="78"/>
                    </a:lnTo>
                    <a:lnTo>
                      <a:pt x="458" y="78"/>
                    </a:lnTo>
                    <a:lnTo>
                      <a:pt x="458" y="78"/>
                    </a:lnTo>
                    <a:lnTo>
                      <a:pt x="458" y="77"/>
                    </a:lnTo>
                    <a:lnTo>
                      <a:pt x="459" y="77"/>
                    </a:lnTo>
                    <a:lnTo>
                      <a:pt x="459" y="78"/>
                    </a:lnTo>
                    <a:lnTo>
                      <a:pt x="460" y="79"/>
                    </a:lnTo>
                    <a:lnTo>
                      <a:pt x="460" y="79"/>
                    </a:lnTo>
                    <a:lnTo>
                      <a:pt x="461" y="79"/>
                    </a:lnTo>
                    <a:lnTo>
                      <a:pt x="461" y="79"/>
                    </a:lnTo>
                    <a:lnTo>
                      <a:pt x="462" y="79"/>
                    </a:lnTo>
                    <a:lnTo>
                      <a:pt x="462" y="79"/>
                    </a:lnTo>
                    <a:lnTo>
                      <a:pt x="462" y="80"/>
                    </a:lnTo>
                    <a:lnTo>
                      <a:pt x="463" y="80"/>
                    </a:lnTo>
                    <a:lnTo>
                      <a:pt x="463" y="79"/>
                    </a:lnTo>
                    <a:lnTo>
                      <a:pt x="464" y="79"/>
                    </a:lnTo>
                    <a:lnTo>
                      <a:pt x="464" y="79"/>
                    </a:lnTo>
                    <a:lnTo>
                      <a:pt x="465" y="79"/>
                    </a:lnTo>
                    <a:lnTo>
                      <a:pt x="465" y="80"/>
                    </a:lnTo>
                    <a:lnTo>
                      <a:pt x="465" y="80"/>
                    </a:lnTo>
                    <a:lnTo>
                      <a:pt x="465" y="80"/>
                    </a:lnTo>
                    <a:lnTo>
                      <a:pt x="465" y="80"/>
                    </a:lnTo>
                    <a:lnTo>
                      <a:pt x="465" y="80"/>
                    </a:lnTo>
                    <a:lnTo>
                      <a:pt x="465" y="81"/>
                    </a:lnTo>
                    <a:lnTo>
                      <a:pt x="465" y="81"/>
                    </a:lnTo>
                    <a:lnTo>
                      <a:pt x="465" y="81"/>
                    </a:lnTo>
                    <a:lnTo>
                      <a:pt x="466" y="81"/>
                    </a:lnTo>
                    <a:lnTo>
                      <a:pt x="466" y="80"/>
                    </a:lnTo>
                    <a:lnTo>
                      <a:pt x="466" y="80"/>
                    </a:lnTo>
                    <a:lnTo>
                      <a:pt x="466" y="80"/>
                    </a:lnTo>
                    <a:lnTo>
                      <a:pt x="467" y="79"/>
                    </a:lnTo>
                    <a:lnTo>
                      <a:pt x="467" y="79"/>
                    </a:lnTo>
                    <a:lnTo>
                      <a:pt x="467" y="79"/>
                    </a:lnTo>
                    <a:lnTo>
                      <a:pt x="467" y="79"/>
                    </a:lnTo>
                    <a:lnTo>
                      <a:pt x="468" y="79"/>
                    </a:lnTo>
                    <a:lnTo>
                      <a:pt x="468" y="78"/>
                    </a:lnTo>
                    <a:lnTo>
                      <a:pt x="468" y="78"/>
                    </a:lnTo>
                    <a:lnTo>
                      <a:pt x="468" y="78"/>
                    </a:lnTo>
                    <a:lnTo>
                      <a:pt x="468" y="77"/>
                    </a:lnTo>
                    <a:lnTo>
                      <a:pt x="468" y="77"/>
                    </a:lnTo>
                    <a:lnTo>
                      <a:pt x="468" y="77"/>
                    </a:lnTo>
                    <a:lnTo>
                      <a:pt x="469" y="77"/>
                    </a:lnTo>
                    <a:lnTo>
                      <a:pt x="469" y="77"/>
                    </a:lnTo>
                    <a:lnTo>
                      <a:pt x="469" y="77"/>
                    </a:lnTo>
                    <a:lnTo>
                      <a:pt x="470" y="76"/>
                    </a:lnTo>
                    <a:lnTo>
                      <a:pt x="470" y="76"/>
                    </a:lnTo>
                    <a:lnTo>
                      <a:pt x="470" y="76"/>
                    </a:lnTo>
                    <a:lnTo>
                      <a:pt x="470" y="76"/>
                    </a:lnTo>
                    <a:lnTo>
                      <a:pt x="470" y="76"/>
                    </a:lnTo>
                    <a:lnTo>
                      <a:pt x="470" y="76"/>
                    </a:lnTo>
                    <a:lnTo>
                      <a:pt x="470" y="76"/>
                    </a:lnTo>
                    <a:lnTo>
                      <a:pt x="471" y="76"/>
                    </a:lnTo>
                    <a:lnTo>
                      <a:pt x="471" y="76"/>
                    </a:lnTo>
                    <a:lnTo>
                      <a:pt x="471" y="76"/>
                    </a:lnTo>
                    <a:lnTo>
                      <a:pt x="472" y="76"/>
                    </a:lnTo>
                    <a:lnTo>
                      <a:pt x="472" y="75"/>
                    </a:lnTo>
                    <a:lnTo>
                      <a:pt x="473" y="75"/>
                    </a:lnTo>
                    <a:lnTo>
                      <a:pt x="473" y="76"/>
                    </a:lnTo>
                    <a:lnTo>
                      <a:pt x="474" y="76"/>
                    </a:lnTo>
                    <a:lnTo>
                      <a:pt x="474" y="76"/>
                    </a:lnTo>
                    <a:lnTo>
                      <a:pt x="474" y="76"/>
                    </a:lnTo>
                    <a:lnTo>
                      <a:pt x="473" y="77"/>
                    </a:lnTo>
                    <a:lnTo>
                      <a:pt x="473" y="77"/>
                    </a:lnTo>
                    <a:lnTo>
                      <a:pt x="474" y="77"/>
                    </a:lnTo>
                    <a:lnTo>
                      <a:pt x="474" y="77"/>
                    </a:lnTo>
                    <a:lnTo>
                      <a:pt x="474" y="77"/>
                    </a:lnTo>
                    <a:lnTo>
                      <a:pt x="474" y="77"/>
                    </a:lnTo>
                    <a:lnTo>
                      <a:pt x="475" y="77"/>
                    </a:lnTo>
                    <a:lnTo>
                      <a:pt x="475" y="77"/>
                    </a:lnTo>
                    <a:lnTo>
                      <a:pt x="475" y="77"/>
                    </a:lnTo>
                    <a:lnTo>
                      <a:pt x="475" y="77"/>
                    </a:lnTo>
                    <a:lnTo>
                      <a:pt x="475" y="77"/>
                    </a:lnTo>
                    <a:lnTo>
                      <a:pt x="476" y="77"/>
                    </a:lnTo>
                    <a:lnTo>
                      <a:pt x="477" y="77"/>
                    </a:lnTo>
                    <a:lnTo>
                      <a:pt x="477" y="77"/>
                    </a:lnTo>
                    <a:lnTo>
                      <a:pt x="477" y="76"/>
                    </a:lnTo>
                    <a:lnTo>
                      <a:pt x="477" y="76"/>
                    </a:lnTo>
                    <a:lnTo>
                      <a:pt x="477" y="76"/>
                    </a:lnTo>
                    <a:lnTo>
                      <a:pt x="477" y="76"/>
                    </a:lnTo>
                    <a:lnTo>
                      <a:pt x="477" y="75"/>
                    </a:lnTo>
                    <a:lnTo>
                      <a:pt x="477" y="75"/>
                    </a:lnTo>
                    <a:lnTo>
                      <a:pt x="477" y="75"/>
                    </a:lnTo>
                    <a:lnTo>
                      <a:pt x="478" y="75"/>
                    </a:lnTo>
                    <a:lnTo>
                      <a:pt x="478" y="75"/>
                    </a:lnTo>
                    <a:lnTo>
                      <a:pt x="479" y="74"/>
                    </a:lnTo>
                    <a:lnTo>
                      <a:pt x="479" y="75"/>
                    </a:lnTo>
                    <a:lnTo>
                      <a:pt x="479" y="75"/>
                    </a:lnTo>
                    <a:lnTo>
                      <a:pt x="479" y="75"/>
                    </a:lnTo>
                    <a:lnTo>
                      <a:pt x="480" y="75"/>
                    </a:lnTo>
                    <a:lnTo>
                      <a:pt x="480" y="74"/>
                    </a:lnTo>
                    <a:lnTo>
                      <a:pt x="480" y="75"/>
                    </a:lnTo>
                    <a:lnTo>
                      <a:pt x="480" y="75"/>
                    </a:lnTo>
                    <a:lnTo>
                      <a:pt x="480" y="75"/>
                    </a:lnTo>
                    <a:lnTo>
                      <a:pt x="481" y="75"/>
                    </a:lnTo>
                    <a:lnTo>
                      <a:pt x="481" y="75"/>
                    </a:lnTo>
                    <a:lnTo>
                      <a:pt x="481" y="75"/>
                    </a:lnTo>
                    <a:lnTo>
                      <a:pt x="481" y="75"/>
                    </a:lnTo>
                    <a:lnTo>
                      <a:pt x="481" y="74"/>
                    </a:lnTo>
                    <a:lnTo>
                      <a:pt x="481" y="74"/>
                    </a:lnTo>
                    <a:lnTo>
                      <a:pt x="481" y="74"/>
                    </a:lnTo>
                    <a:lnTo>
                      <a:pt x="481" y="74"/>
                    </a:lnTo>
                    <a:lnTo>
                      <a:pt x="482" y="74"/>
                    </a:lnTo>
                    <a:lnTo>
                      <a:pt x="482" y="73"/>
                    </a:lnTo>
                    <a:lnTo>
                      <a:pt x="482" y="74"/>
                    </a:lnTo>
                    <a:lnTo>
                      <a:pt x="482" y="74"/>
                    </a:lnTo>
                    <a:lnTo>
                      <a:pt x="483" y="74"/>
                    </a:lnTo>
                    <a:lnTo>
                      <a:pt x="483" y="74"/>
                    </a:lnTo>
                    <a:lnTo>
                      <a:pt x="483" y="74"/>
                    </a:lnTo>
                    <a:lnTo>
                      <a:pt x="483" y="74"/>
                    </a:lnTo>
                    <a:lnTo>
                      <a:pt x="484" y="74"/>
                    </a:lnTo>
                    <a:lnTo>
                      <a:pt x="484" y="73"/>
                    </a:lnTo>
                    <a:lnTo>
                      <a:pt x="484" y="73"/>
                    </a:lnTo>
                    <a:lnTo>
                      <a:pt x="484" y="73"/>
                    </a:lnTo>
                    <a:lnTo>
                      <a:pt x="484" y="73"/>
                    </a:lnTo>
                    <a:lnTo>
                      <a:pt x="485" y="73"/>
                    </a:lnTo>
                    <a:lnTo>
                      <a:pt x="485" y="73"/>
                    </a:lnTo>
                    <a:lnTo>
                      <a:pt x="485" y="73"/>
                    </a:lnTo>
                    <a:lnTo>
                      <a:pt x="485" y="73"/>
                    </a:lnTo>
                    <a:lnTo>
                      <a:pt x="485" y="73"/>
                    </a:lnTo>
                    <a:lnTo>
                      <a:pt x="486" y="73"/>
                    </a:lnTo>
                    <a:lnTo>
                      <a:pt x="486" y="73"/>
                    </a:lnTo>
                    <a:lnTo>
                      <a:pt x="486" y="73"/>
                    </a:lnTo>
                    <a:lnTo>
                      <a:pt x="487" y="73"/>
                    </a:lnTo>
                    <a:lnTo>
                      <a:pt x="487" y="72"/>
                    </a:lnTo>
                    <a:lnTo>
                      <a:pt x="487" y="72"/>
                    </a:lnTo>
                    <a:lnTo>
                      <a:pt x="487" y="72"/>
                    </a:lnTo>
                    <a:lnTo>
                      <a:pt x="487" y="71"/>
                    </a:lnTo>
                    <a:lnTo>
                      <a:pt x="487" y="71"/>
                    </a:lnTo>
                    <a:lnTo>
                      <a:pt x="487" y="71"/>
                    </a:lnTo>
                    <a:lnTo>
                      <a:pt x="487" y="71"/>
                    </a:lnTo>
                    <a:lnTo>
                      <a:pt x="488" y="71"/>
                    </a:lnTo>
                    <a:lnTo>
                      <a:pt x="488" y="71"/>
                    </a:lnTo>
                    <a:lnTo>
                      <a:pt x="488" y="71"/>
                    </a:lnTo>
                    <a:lnTo>
                      <a:pt x="488" y="72"/>
                    </a:lnTo>
                    <a:lnTo>
                      <a:pt x="489" y="72"/>
                    </a:lnTo>
                    <a:lnTo>
                      <a:pt x="489" y="72"/>
                    </a:lnTo>
                    <a:lnTo>
                      <a:pt x="489" y="71"/>
                    </a:lnTo>
                    <a:lnTo>
                      <a:pt x="490" y="71"/>
                    </a:lnTo>
                    <a:lnTo>
                      <a:pt x="490" y="71"/>
                    </a:lnTo>
                    <a:lnTo>
                      <a:pt x="490" y="71"/>
                    </a:lnTo>
                    <a:lnTo>
                      <a:pt x="490" y="71"/>
                    </a:lnTo>
                    <a:lnTo>
                      <a:pt x="491" y="71"/>
                    </a:lnTo>
                    <a:lnTo>
                      <a:pt x="491" y="71"/>
                    </a:lnTo>
                    <a:lnTo>
                      <a:pt x="491" y="70"/>
                    </a:lnTo>
                    <a:lnTo>
                      <a:pt x="491" y="70"/>
                    </a:lnTo>
                    <a:lnTo>
                      <a:pt x="492" y="70"/>
                    </a:lnTo>
                    <a:lnTo>
                      <a:pt x="492" y="69"/>
                    </a:lnTo>
                    <a:lnTo>
                      <a:pt x="493" y="69"/>
                    </a:lnTo>
                    <a:lnTo>
                      <a:pt x="493" y="69"/>
                    </a:lnTo>
                    <a:lnTo>
                      <a:pt x="493" y="69"/>
                    </a:lnTo>
                    <a:lnTo>
                      <a:pt x="493" y="69"/>
                    </a:lnTo>
                    <a:lnTo>
                      <a:pt x="493" y="69"/>
                    </a:lnTo>
                    <a:lnTo>
                      <a:pt x="494" y="68"/>
                    </a:lnTo>
                    <a:lnTo>
                      <a:pt x="494" y="68"/>
                    </a:lnTo>
                    <a:lnTo>
                      <a:pt x="494" y="67"/>
                    </a:lnTo>
                    <a:lnTo>
                      <a:pt x="495" y="67"/>
                    </a:lnTo>
                    <a:lnTo>
                      <a:pt x="495" y="67"/>
                    </a:lnTo>
                    <a:lnTo>
                      <a:pt x="495" y="67"/>
                    </a:lnTo>
                    <a:lnTo>
                      <a:pt x="495" y="67"/>
                    </a:lnTo>
                    <a:lnTo>
                      <a:pt x="496" y="67"/>
                    </a:lnTo>
                    <a:lnTo>
                      <a:pt x="496" y="66"/>
                    </a:lnTo>
                    <a:lnTo>
                      <a:pt x="496" y="66"/>
                    </a:lnTo>
                    <a:lnTo>
                      <a:pt x="497" y="66"/>
                    </a:lnTo>
                    <a:lnTo>
                      <a:pt x="497" y="66"/>
                    </a:lnTo>
                    <a:lnTo>
                      <a:pt x="497" y="66"/>
                    </a:lnTo>
                    <a:lnTo>
                      <a:pt x="497" y="66"/>
                    </a:lnTo>
                    <a:lnTo>
                      <a:pt x="497" y="67"/>
                    </a:lnTo>
                    <a:lnTo>
                      <a:pt x="497" y="67"/>
                    </a:lnTo>
                    <a:lnTo>
                      <a:pt x="497" y="67"/>
                    </a:lnTo>
                    <a:lnTo>
                      <a:pt x="497" y="67"/>
                    </a:lnTo>
                    <a:lnTo>
                      <a:pt x="497" y="67"/>
                    </a:lnTo>
                    <a:lnTo>
                      <a:pt x="498" y="68"/>
                    </a:lnTo>
                    <a:lnTo>
                      <a:pt x="499" y="68"/>
                    </a:lnTo>
                    <a:lnTo>
                      <a:pt x="499" y="67"/>
                    </a:lnTo>
                    <a:lnTo>
                      <a:pt x="499" y="67"/>
                    </a:lnTo>
                    <a:lnTo>
                      <a:pt x="499" y="67"/>
                    </a:lnTo>
                    <a:lnTo>
                      <a:pt x="499" y="67"/>
                    </a:lnTo>
                    <a:lnTo>
                      <a:pt x="499" y="67"/>
                    </a:lnTo>
                    <a:lnTo>
                      <a:pt x="499" y="66"/>
                    </a:lnTo>
                    <a:lnTo>
                      <a:pt x="499" y="66"/>
                    </a:lnTo>
                    <a:lnTo>
                      <a:pt x="500" y="66"/>
                    </a:lnTo>
                    <a:lnTo>
                      <a:pt x="500" y="66"/>
                    </a:lnTo>
                    <a:lnTo>
                      <a:pt x="500" y="65"/>
                    </a:lnTo>
                    <a:lnTo>
                      <a:pt x="500" y="65"/>
                    </a:lnTo>
                    <a:lnTo>
                      <a:pt x="500" y="65"/>
                    </a:lnTo>
                    <a:lnTo>
                      <a:pt x="500" y="65"/>
                    </a:lnTo>
                    <a:lnTo>
                      <a:pt x="501" y="64"/>
                    </a:lnTo>
                    <a:lnTo>
                      <a:pt x="501" y="64"/>
                    </a:lnTo>
                    <a:lnTo>
                      <a:pt x="501" y="64"/>
                    </a:lnTo>
                    <a:lnTo>
                      <a:pt x="501" y="64"/>
                    </a:lnTo>
                    <a:lnTo>
                      <a:pt x="501" y="64"/>
                    </a:lnTo>
                    <a:lnTo>
                      <a:pt x="502" y="64"/>
                    </a:lnTo>
                    <a:lnTo>
                      <a:pt x="502" y="64"/>
                    </a:lnTo>
                    <a:lnTo>
                      <a:pt x="502" y="63"/>
                    </a:lnTo>
                    <a:lnTo>
                      <a:pt x="501" y="63"/>
                    </a:lnTo>
                    <a:lnTo>
                      <a:pt x="502" y="63"/>
                    </a:lnTo>
                    <a:lnTo>
                      <a:pt x="502" y="63"/>
                    </a:lnTo>
                    <a:lnTo>
                      <a:pt x="502" y="63"/>
                    </a:lnTo>
                    <a:lnTo>
                      <a:pt x="518" y="60"/>
                    </a:lnTo>
                    <a:lnTo>
                      <a:pt x="519" y="60"/>
                    </a:lnTo>
                    <a:lnTo>
                      <a:pt x="529" y="61"/>
                    </a:lnTo>
                    <a:lnTo>
                      <a:pt x="529" y="59"/>
                    </a:lnTo>
                    <a:lnTo>
                      <a:pt x="533" y="51"/>
                    </a:lnTo>
                    <a:lnTo>
                      <a:pt x="533" y="51"/>
                    </a:lnTo>
                    <a:lnTo>
                      <a:pt x="534" y="52"/>
                    </a:lnTo>
                    <a:lnTo>
                      <a:pt x="533" y="52"/>
                    </a:lnTo>
                    <a:lnTo>
                      <a:pt x="534" y="52"/>
                    </a:lnTo>
                    <a:lnTo>
                      <a:pt x="534" y="52"/>
                    </a:lnTo>
                    <a:lnTo>
                      <a:pt x="534" y="52"/>
                    </a:lnTo>
                    <a:lnTo>
                      <a:pt x="534" y="53"/>
                    </a:lnTo>
                    <a:lnTo>
                      <a:pt x="534" y="53"/>
                    </a:lnTo>
                    <a:lnTo>
                      <a:pt x="534" y="53"/>
                    </a:lnTo>
                    <a:lnTo>
                      <a:pt x="534" y="53"/>
                    </a:lnTo>
                    <a:lnTo>
                      <a:pt x="534" y="53"/>
                    </a:lnTo>
                    <a:lnTo>
                      <a:pt x="535" y="53"/>
                    </a:lnTo>
                    <a:lnTo>
                      <a:pt x="535" y="53"/>
                    </a:lnTo>
                    <a:lnTo>
                      <a:pt x="536" y="53"/>
                    </a:lnTo>
                    <a:lnTo>
                      <a:pt x="536" y="54"/>
                    </a:lnTo>
                    <a:lnTo>
                      <a:pt x="536" y="53"/>
                    </a:lnTo>
                    <a:lnTo>
                      <a:pt x="536" y="54"/>
                    </a:lnTo>
                    <a:lnTo>
                      <a:pt x="536" y="54"/>
                    </a:lnTo>
                    <a:lnTo>
                      <a:pt x="536" y="54"/>
                    </a:lnTo>
                    <a:lnTo>
                      <a:pt x="536" y="54"/>
                    </a:lnTo>
                    <a:lnTo>
                      <a:pt x="536" y="54"/>
                    </a:lnTo>
                    <a:lnTo>
                      <a:pt x="537" y="54"/>
                    </a:lnTo>
                    <a:lnTo>
                      <a:pt x="537" y="55"/>
                    </a:lnTo>
                    <a:lnTo>
                      <a:pt x="536" y="55"/>
                    </a:lnTo>
                    <a:lnTo>
                      <a:pt x="536" y="56"/>
                    </a:lnTo>
                    <a:lnTo>
                      <a:pt x="537" y="56"/>
                    </a:lnTo>
                    <a:lnTo>
                      <a:pt x="537" y="56"/>
                    </a:lnTo>
                    <a:lnTo>
                      <a:pt x="536" y="56"/>
                    </a:lnTo>
                    <a:lnTo>
                      <a:pt x="537" y="57"/>
                    </a:lnTo>
                    <a:lnTo>
                      <a:pt x="537" y="57"/>
                    </a:lnTo>
                    <a:lnTo>
                      <a:pt x="537" y="57"/>
                    </a:lnTo>
                    <a:lnTo>
                      <a:pt x="536" y="57"/>
                    </a:lnTo>
                    <a:lnTo>
                      <a:pt x="537" y="57"/>
                    </a:lnTo>
                    <a:lnTo>
                      <a:pt x="537" y="57"/>
                    </a:lnTo>
                    <a:lnTo>
                      <a:pt x="536" y="57"/>
                    </a:lnTo>
                    <a:lnTo>
                      <a:pt x="537" y="58"/>
                    </a:lnTo>
                    <a:lnTo>
                      <a:pt x="536" y="58"/>
                    </a:lnTo>
                    <a:lnTo>
                      <a:pt x="536" y="59"/>
                    </a:lnTo>
                    <a:lnTo>
                      <a:pt x="537" y="59"/>
                    </a:lnTo>
                    <a:lnTo>
                      <a:pt x="536" y="59"/>
                    </a:lnTo>
                    <a:lnTo>
                      <a:pt x="536" y="59"/>
                    </a:lnTo>
                    <a:lnTo>
                      <a:pt x="536" y="60"/>
                    </a:lnTo>
                    <a:lnTo>
                      <a:pt x="536" y="60"/>
                    </a:lnTo>
                    <a:lnTo>
                      <a:pt x="536" y="60"/>
                    </a:lnTo>
                    <a:lnTo>
                      <a:pt x="536" y="60"/>
                    </a:lnTo>
                    <a:lnTo>
                      <a:pt x="536" y="61"/>
                    </a:lnTo>
                    <a:lnTo>
                      <a:pt x="536" y="61"/>
                    </a:lnTo>
                    <a:lnTo>
                      <a:pt x="536" y="61"/>
                    </a:lnTo>
                    <a:lnTo>
                      <a:pt x="536" y="61"/>
                    </a:lnTo>
                    <a:lnTo>
                      <a:pt x="536" y="62"/>
                    </a:lnTo>
                    <a:lnTo>
                      <a:pt x="536" y="62"/>
                    </a:lnTo>
                    <a:lnTo>
                      <a:pt x="536" y="62"/>
                    </a:lnTo>
                    <a:lnTo>
                      <a:pt x="536" y="62"/>
                    </a:lnTo>
                    <a:lnTo>
                      <a:pt x="535" y="62"/>
                    </a:lnTo>
                    <a:lnTo>
                      <a:pt x="536" y="62"/>
                    </a:lnTo>
                    <a:lnTo>
                      <a:pt x="536" y="63"/>
                    </a:lnTo>
                    <a:lnTo>
                      <a:pt x="536" y="63"/>
                    </a:lnTo>
                    <a:lnTo>
                      <a:pt x="536" y="63"/>
                    </a:lnTo>
                    <a:lnTo>
                      <a:pt x="536" y="63"/>
                    </a:lnTo>
                    <a:lnTo>
                      <a:pt x="536" y="64"/>
                    </a:lnTo>
                    <a:lnTo>
                      <a:pt x="536" y="64"/>
                    </a:lnTo>
                    <a:lnTo>
                      <a:pt x="536" y="64"/>
                    </a:lnTo>
                    <a:lnTo>
                      <a:pt x="536" y="64"/>
                    </a:lnTo>
                    <a:lnTo>
                      <a:pt x="536" y="64"/>
                    </a:lnTo>
                    <a:lnTo>
                      <a:pt x="536" y="64"/>
                    </a:lnTo>
                    <a:lnTo>
                      <a:pt x="537" y="64"/>
                    </a:lnTo>
                    <a:lnTo>
                      <a:pt x="537" y="64"/>
                    </a:lnTo>
                    <a:lnTo>
                      <a:pt x="537" y="64"/>
                    </a:lnTo>
                    <a:lnTo>
                      <a:pt x="538" y="64"/>
                    </a:lnTo>
                    <a:lnTo>
                      <a:pt x="538" y="64"/>
                    </a:lnTo>
                    <a:lnTo>
                      <a:pt x="538" y="64"/>
                    </a:lnTo>
                    <a:lnTo>
                      <a:pt x="538" y="64"/>
                    </a:lnTo>
                    <a:lnTo>
                      <a:pt x="539" y="64"/>
                    </a:lnTo>
                    <a:lnTo>
                      <a:pt x="539" y="64"/>
                    </a:lnTo>
                    <a:lnTo>
                      <a:pt x="539" y="64"/>
                    </a:lnTo>
                    <a:lnTo>
                      <a:pt x="539" y="64"/>
                    </a:lnTo>
                    <a:lnTo>
                      <a:pt x="540" y="64"/>
                    </a:lnTo>
                    <a:lnTo>
                      <a:pt x="540" y="64"/>
                    </a:lnTo>
                    <a:lnTo>
                      <a:pt x="540" y="64"/>
                    </a:lnTo>
                    <a:lnTo>
                      <a:pt x="540" y="64"/>
                    </a:lnTo>
                    <a:lnTo>
                      <a:pt x="540" y="64"/>
                    </a:lnTo>
                    <a:lnTo>
                      <a:pt x="540" y="64"/>
                    </a:lnTo>
                    <a:lnTo>
                      <a:pt x="540" y="64"/>
                    </a:lnTo>
                    <a:lnTo>
                      <a:pt x="541" y="64"/>
                    </a:lnTo>
                    <a:lnTo>
                      <a:pt x="541" y="64"/>
                    </a:lnTo>
                    <a:lnTo>
                      <a:pt x="541" y="64"/>
                    </a:lnTo>
                    <a:lnTo>
                      <a:pt x="542" y="64"/>
                    </a:lnTo>
                    <a:lnTo>
                      <a:pt x="542" y="63"/>
                    </a:lnTo>
                    <a:lnTo>
                      <a:pt x="542" y="64"/>
                    </a:lnTo>
                    <a:lnTo>
                      <a:pt x="542" y="63"/>
                    </a:lnTo>
                    <a:lnTo>
                      <a:pt x="543" y="63"/>
                    </a:lnTo>
                    <a:lnTo>
                      <a:pt x="543" y="63"/>
                    </a:lnTo>
                    <a:lnTo>
                      <a:pt x="543" y="63"/>
                    </a:lnTo>
                    <a:lnTo>
                      <a:pt x="543" y="63"/>
                    </a:lnTo>
                    <a:lnTo>
                      <a:pt x="543" y="63"/>
                    </a:lnTo>
                    <a:lnTo>
                      <a:pt x="543" y="63"/>
                    </a:lnTo>
                    <a:lnTo>
                      <a:pt x="544" y="63"/>
                    </a:lnTo>
                    <a:lnTo>
                      <a:pt x="544" y="63"/>
                    </a:lnTo>
                    <a:lnTo>
                      <a:pt x="544" y="63"/>
                    </a:lnTo>
                    <a:lnTo>
                      <a:pt x="544" y="63"/>
                    </a:lnTo>
                    <a:lnTo>
                      <a:pt x="545" y="63"/>
                    </a:lnTo>
                    <a:lnTo>
                      <a:pt x="546" y="63"/>
                    </a:lnTo>
                    <a:lnTo>
                      <a:pt x="546" y="63"/>
                    </a:lnTo>
                    <a:lnTo>
                      <a:pt x="546" y="63"/>
                    </a:lnTo>
                    <a:lnTo>
                      <a:pt x="546" y="63"/>
                    </a:lnTo>
                    <a:lnTo>
                      <a:pt x="547" y="63"/>
                    </a:lnTo>
                    <a:lnTo>
                      <a:pt x="547" y="63"/>
                    </a:lnTo>
                    <a:lnTo>
                      <a:pt x="548" y="63"/>
                    </a:lnTo>
                    <a:lnTo>
                      <a:pt x="549" y="63"/>
                    </a:lnTo>
                    <a:lnTo>
                      <a:pt x="550" y="62"/>
                    </a:lnTo>
                    <a:lnTo>
                      <a:pt x="550" y="62"/>
                    </a:lnTo>
                    <a:lnTo>
                      <a:pt x="551" y="62"/>
                    </a:lnTo>
                    <a:lnTo>
                      <a:pt x="551" y="62"/>
                    </a:lnTo>
                    <a:lnTo>
                      <a:pt x="551" y="62"/>
                    </a:lnTo>
                    <a:lnTo>
                      <a:pt x="551" y="62"/>
                    </a:lnTo>
                    <a:lnTo>
                      <a:pt x="551" y="61"/>
                    </a:lnTo>
                    <a:lnTo>
                      <a:pt x="552" y="61"/>
                    </a:lnTo>
                    <a:lnTo>
                      <a:pt x="552" y="61"/>
                    </a:lnTo>
                    <a:lnTo>
                      <a:pt x="552" y="61"/>
                    </a:lnTo>
                    <a:lnTo>
                      <a:pt x="553" y="62"/>
                    </a:lnTo>
                    <a:lnTo>
                      <a:pt x="553" y="61"/>
                    </a:lnTo>
                    <a:lnTo>
                      <a:pt x="554" y="61"/>
                    </a:lnTo>
                    <a:lnTo>
                      <a:pt x="554" y="61"/>
                    </a:lnTo>
                    <a:lnTo>
                      <a:pt x="554" y="61"/>
                    </a:lnTo>
                    <a:lnTo>
                      <a:pt x="555" y="61"/>
                    </a:lnTo>
                    <a:lnTo>
                      <a:pt x="555" y="61"/>
                    </a:lnTo>
                    <a:lnTo>
                      <a:pt x="556" y="60"/>
                    </a:lnTo>
                    <a:lnTo>
                      <a:pt x="556" y="61"/>
                    </a:lnTo>
                    <a:lnTo>
                      <a:pt x="556" y="61"/>
                    </a:lnTo>
                    <a:lnTo>
                      <a:pt x="555" y="62"/>
                    </a:lnTo>
                    <a:lnTo>
                      <a:pt x="555" y="62"/>
                    </a:lnTo>
                    <a:lnTo>
                      <a:pt x="555" y="63"/>
                    </a:lnTo>
                    <a:lnTo>
                      <a:pt x="555" y="63"/>
                    </a:lnTo>
                    <a:lnTo>
                      <a:pt x="554" y="64"/>
                    </a:lnTo>
                    <a:lnTo>
                      <a:pt x="554" y="64"/>
                    </a:lnTo>
                    <a:lnTo>
                      <a:pt x="553" y="64"/>
                    </a:lnTo>
                    <a:lnTo>
                      <a:pt x="552" y="64"/>
                    </a:lnTo>
                    <a:lnTo>
                      <a:pt x="551" y="64"/>
                    </a:lnTo>
                    <a:lnTo>
                      <a:pt x="551" y="65"/>
                    </a:lnTo>
                    <a:lnTo>
                      <a:pt x="549" y="65"/>
                    </a:lnTo>
                    <a:lnTo>
                      <a:pt x="549" y="65"/>
                    </a:lnTo>
                    <a:lnTo>
                      <a:pt x="549" y="66"/>
                    </a:lnTo>
                    <a:lnTo>
                      <a:pt x="548" y="66"/>
                    </a:lnTo>
                    <a:lnTo>
                      <a:pt x="548" y="66"/>
                    </a:lnTo>
                    <a:lnTo>
                      <a:pt x="548" y="66"/>
                    </a:lnTo>
                    <a:lnTo>
                      <a:pt x="547" y="66"/>
                    </a:lnTo>
                    <a:lnTo>
                      <a:pt x="547" y="66"/>
                    </a:lnTo>
                    <a:lnTo>
                      <a:pt x="546" y="66"/>
                    </a:lnTo>
                    <a:lnTo>
                      <a:pt x="546" y="66"/>
                    </a:lnTo>
                    <a:lnTo>
                      <a:pt x="546" y="66"/>
                    </a:lnTo>
                    <a:lnTo>
                      <a:pt x="546" y="66"/>
                    </a:lnTo>
                    <a:lnTo>
                      <a:pt x="545" y="66"/>
                    </a:lnTo>
                    <a:lnTo>
                      <a:pt x="545" y="66"/>
                    </a:lnTo>
                    <a:lnTo>
                      <a:pt x="545" y="66"/>
                    </a:lnTo>
                    <a:lnTo>
                      <a:pt x="545" y="66"/>
                    </a:lnTo>
                    <a:lnTo>
                      <a:pt x="544" y="67"/>
                    </a:lnTo>
                    <a:lnTo>
                      <a:pt x="543" y="67"/>
                    </a:lnTo>
                    <a:lnTo>
                      <a:pt x="543" y="67"/>
                    </a:lnTo>
                    <a:lnTo>
                      <a:pt x="543" y="68"/>
                    </a:lnTo>
                    <a:lnTo>
                      <a:pt x="543" y="68"/>
                    </a:lnTo>
                    <a:lnTo>
                      <a:pt x="543" y="68"/>
                    </a:lnTo>
                    <a:lnTo>
                      <a:pt x="542" y="68"/>
                    </a:lnTo>
                    <a:lnTo>
                      <a:pt x="543" y="69"/>
                    </a:lnTo>
                    <a:lnTo>
                      <a:pt x="542" y="69"/>
                    </a:lnTo>
                    <a:lnTo>
                      <a:pt x="542" y="69"/>
                    </a:lnTo>
                    <a:lnTo>
                      <a:pt x="541" y="70"/>
                    </a:lnTo>
                    <a:lnTo>
                      <a:pt x="541" y="70"/>
                    </a:lnTo>
                    <a:lnTo>
                      <a:pt x="541" y="71"/>
                    </a:lnTo>
                    <a:lnTo>
                      <a:pt x="541" y="71"/>
                    </a:lnTo>
                    <a:lnTo>
                      <a:pt x="541" y="72"/>
                    </a:lnTo>
                    <a:lnTo>
                      <a:pt x="540" y="72"/>
                    </a:lnTo>
                    <a:lnTo>
                      <a:pt x="540" y="73"/>
                    </a:lnTo>
                    <a:lnTo>
                      <a:pt x="539" y="73"/>
                    </a:lnTo>
                    <a:lnTo>
                      <a:pt x="539" y="73"/>
                    </a:lnTo>
                    <a:lnTo>
                      <a:pt x="539" y="73"/>
                    </a:lnTo>
                    <a:lnTo>
                      <a:pt x="540" y="74"/>
                    </a:lnTo>
                    <a:lnTo>
                      <a:pt x="540" y="75"/>
                    </a:lnTo>
                    <a:lnTo>
                      <a:pt x="540" y="75"/>
                    </a:lnTo>
                    <a:lnTo>
                      <a:pt x="540" y="75"/>
                    </a:lnTo>
                    <a:lnTo>
                      <a:pt x="541" y="75"/>
                    </a:lnTo>
                    <a:lnTo>
                      <a:pt x="541" y="76"/>
                    </a:lnTo>
                    <a:lnTo>
                      <a:pt x="541" y="76"/>
                    </a:lnTo>
                    <a:lnTo>
                      <a:pt x="541" y="77"/>
                    </a:lnTo>
                    <a:lnTo>
                      <a:pt x="541" y="77"/>
                    </a:lnTo>
                    <a:lnTo>
                      <a:pt x="540" y="77"/>
                    </a:lnTo>
                    <a:lnTo>
                      <a:pt x="540" y="78"/>
                    </a:lnTo>
                    <a:lnTo>
                      <a:pt x="540" y="78"/>
                    </a:lnTo>
                    <a:lnTo>
                      <a:pt x="540" y="78"/>
                    </a:lnTo>
                    <a:lnTo>
                      <a:pt x="540" y="78"/>
                    </a:lnTo>
                    <a:lnTo>
                      <a:pt x="540" y="79"/>
                    </a:lnTo>
                    <a:lnTo>
                      <a:pt x="540" y="79"/>
                    </a:lnTo>
                    <a:lnTo>
                      <a:pt x="539" y="79"/>
                    </a:lnTo>
                    <a:lnTo>
                      <a:pt x="539" y="79"/>
                    </a:lnTo>
                    <a:lnTo>
                      <a:pt x="539" y="80"/>
                    </a:lnTo>
                    <a:lnTo>
                      <a:pt x="540" y="80"/>
                    </a:lnTo>
                    <a:lnTo>
                      <a:pt x="540" y="80"/>
                    </a:lnTo>
                    <a:lnTo>
                      <a:pt x="540" y="80"/>
                    </a:lnTo>
                    <a:lnTo>
                      <a:pt x="540" y="81"/>
                    </a:lnTo>
                    <a:lnTo>
                      <a:pt x="540" y="81"/>
                    </a:lnTo>
                    <a:lnTo>
                      <a:pt x="540" y="81"/>
                    </a:lnTo>
                    <a:lnTo>
                      <a:pt x="540" y="82"/>
                    </a:lnTo>
                    <a:lnTo>
                      <a:pt x="539" y="82"/>
                    </a:lnTo>
                    <a:lnTo>
                      <a:pt x="539" y="82"/>
                    </a:lnTo>
                    <a:lnTo>
                      <a:pt x="539" y="83"/>
                    </a:lnTo>
                    <a:lnTo>
                      <a:pt x="539" y="83"/>
                    </a:lnTo>
                    <a:lnTo>
                      <a:pt x="539" y="84"/>
                    </a:lnTo>
                    <a:lnTo>
                      <a:pt x="538" y="84"/>
                    </a:lnTo>
                    <a:lnTo>
                      <a:pt x="538" y="84"/>
                    </a:lnTo>
                    <a:lnTo>
                      <a:pt x="538" y="84"/>
                    </a:lnTo>
                    <a:lnTo>
                      <a:pt x="538" y="85"/>
                    </a:lnTo>
                    <a:lnTo>
                      <a:pt x="538" y="85"/>
                    </a:lnTo>
                    <a:lnTo>
                      <a:pt x="538" y="85"/>
                    </a:lnTo>
                    <a:lnTo>
                      <a:pt x="538" y="85"/>
                    </a:lnTo>
                    <a:lnTo>
                      <a:pt x="539" y="85"/>
                    </a:lnTo>
                    <a:lnTo>
                      <a:pt x="539" y="85"/>
                    </a:lnTo>
                    <a:lnTo>
                      <a:pt x="540" y="85"/>
                    </a:lnTo>
                    <a:lnTo>
                      <a:pt x="540" y="86"/>
                    </a:lnTo>
                    <a:lnTo>
                      <a:pt x="540" y="86"/>
                    </a:lnTo>
                    <a:lnTo>
                      <a:pt x="540" y="86"/>
                    </a:lnTo>
                    <a:lnTo>
                      <a:pt x="540" y="87"/>
                    </a:lnTo>
                    <a:lnTo>
                      <a:pt x="540" y="88"/>
                    </a:lnTo>
                    <a:lnTo>
                      <a:pt x="539" y="89"/>
                    </a:lnTo>
                    <a:lnTo>
                      <a:pt x="539" y="89"/>
                    </a:lnTo>
                    <a:lnTo>
                      <a:pt x="539" y="89"/>
                    </a:lnTo>
                    <a:lnTo>
                      <a:pt x="539" y="89"/>
                    </a:lnTo>
                    <a:lnTo>
                      <a:pt x="539" y="90"/>
                    </a:lnTo>
                    <a:lnTo>
                      <a:pt x="540" y="90"/>
                    </a:lnTo>
                    <a:lnTo>
                      <a:pt x="541" y="90"/>
                    </a:lnTo>
                    <a:lnTo>
                      <a:pt x="541" y="90"/>
                    </a:lnTo>
                    <a:lnTo>
                      <a:pt x="541" y="91"/>
                    </a:lnTo>
                    <a:lnTo>
                      <a:pt x="541" y="91"/>
                    </a:lnTo>
                    <a:lnTo>
                      <a:pt x="541" y="92"/>
                    </a:lnTo>
                    <a:lnTo>
                      <a:pt x="541" y="92"/>
                    </a:lnTo>
                    <a:lnTo>
                      <a:pt x="541" y="93"/>
                    </a:lnTo>
                    <a:lnTo>
                      <a:pt x="541" y="93"/>
                    </a:lnTo>
                    <a:lnTo>
                      <a:pt x="542" y="93"/>
                    </a:lnTo>
                    <a:lnTo>
                      <a:pt x="542" y="93"/>
                    </a:lnTo>
                    <a:lnTo>
                      <a:pt x="542" y="93"/>
                    </a:lnTo>
                    <a:lnTo>
                      <a:pt x="543" y="93"/>
                    </a:lnTo>
                    <a:lnTo>
                      <a:pt x="544" y="92"/>
                    </a:lnTo>
                    <a:lnTo>
                      <a:pt x="544" y="92"/>
                    </a:lnTo>
                    <a:lnTo>
                      <a:pt x="545" y="91"/>
                    </a:lnTo>
                    <a:lnTo>
                      <a:pt x="546" y="91"/>
                    </a:lnTo>
                    <a:lnTo>
                      <a:pt x="546" y="91"/>
                    </a:lnTo>
                    <a:lnTo>
                      <a:pt x="547" y="91"/>
                    </a:lnTo>
                    <a:lnTo>
                      <a:pt x="547" y="91"/>
                    </a:lnTo>
                    <a:lnTo>
                      <a:pt x="548" y="91"/>
                    </a:lnTo>
                    <a:lnTo>
                      <a:pt x="549" y="91"/>
                    </a:lnTo>
                    <a:lnTo>
                      <a:pt x="551" y="90"/>
                    </a:lnTo>
                    <a:lnTo>
                      <a:pt x="551" y="90"/>
                    </a:lnTo>
                    <a:lnTo>
                      <a:pt x="552" y="89"/>
                    </a:lnTo>
                    <a:lnTo>
                      <a:pt x="553" y="89"/>
                    </a:lnTo>
                    <a:lnTo>
                      <a:pt x="553" y="89"/>
                    </a:lnTo>
                    <a:lnTo>
                      <a:pt x="554" y="89"/>
                    </a:lnTo>
                    <a:lnTo>
                      <a:pt x="554" y="89"/>
                    </a:lnTo>
                    <a:lnTo>
                      <a:pt x="555" y="89"/>
                    </a:lnTo>
                    <a:lnTo>
                      <a:pt x="555" y="88"/>
                    </a:lnTo>
                    <a:lnTo>
                      <a:pt x="556" y="88"/>
                    </a:lnTo>
                    <a:lnTo>
                      <a:pt x="556" y="88"/>
                    </a:lnTo>
                    <a:lnTo>
                      <a:pt x="556" y="88"/>
                    </a:lnTo>
                    <a:lnTo>
                      <a:pt x="557" y="87"/>
                    </a:lnTo>
                    <a:lnTo>
                      <a:pt x="558" y="87"/>
                    </a:lnTo>
                    <a:lnTo>
                      <a:pt x="558" y="87"/>
                    </a:lnTo>
                    <a:lnTo>
                      <a:pt x="559" y="88"/>
                    </a:lnTo>
                    <a:lnTo>
                      <a:pt x="559" y="88"/>
                    </a:lnTo>
                    <a:lnTo>
                      <a:pt x="559" y="88"/>
                    </a:lnTo>
                    <a:lnTo>
                      <a:pt x="559" y="88"/>
                    </a:lnTo>
                    <a:lnTo>
                      <a:pt x="559" y="89"/>
                    </a:lnTo>
                    <a:lnTo>
                      <a:pt x="559" y="89"/>
                    </a:lnTo>
                    <a:lnTo>
                      <a:pt x="559" y="89"/>
                    </a:lnTo>
                    <a:lnTo>
                      <a:pt x="559" y="90"/>
                    </a:lnTo>
                    <a:lnTo>
                      <a:pt x="559" y="91"/>
                    </a:lnTo>
                    <a:lnTo>
                      <a:pt x="559" y="91"/>
                    </a:lnTo>
                    <a:lnTo>
                      <a:pt x="558" y="92"/>
                    </a:lnTo>
                    <a:lnTo>
                      <a:pt x="558" y="92"/>
                    </a:lnTo>
                    <a:lnTo>
                      <a:pt x="557" y="92"/>
                    </a:lnTo>
                    <a:lnTo>
                      <a:pt x="556" y="92"/>
                    </a:lnTo>
                    <a:lnTo>
                      <a:pt x="556" y="93"/>
                    </a:lnTo>
                    <a:lnTo>
                      <a:pt x="556" y="93"/>
                    </a:lnTo>
                    <a:lnTo>
                      <a:pt x="555" y="93"/>
                    </a:lnTo>
                    <a:lnTo>
                      <a:pt x="555" y="93"/>
                    </a:lnTo>
                    <a:lnTo>
                      <a:pt x="554" y="94"/>
                    </a:lnTo>
                    <a:lnTo>
                      <a:pt x="554" y="95"/>
                    </a:lnTo>
                    <a:lnTo>
                      <a:pt x="553" y="95"/>
                    </a:lnTo>
                    <a:lnTo>
                      <a:pt x="552" y="95"/>
                    </a:lnTo>
                    <a:lnTo>
                      <a:pt x="552" y="96"/>
                    </a:lnTo>
                    <a:lnTo>
                      <a:pt x="551" y="96"/>
                    </a:lnTo>
                    <a:lnTo>
                      <a:pt x="551" y="96"/>
                    </a:lnTo>
                    <a:lnTo>
                      <a:pt x="550" y="96"/>
                    </a:lnTo>
                    <a:lnTo>
                      <a:pt x="549" y="96"/>
                    </a:lnTo>
                    <a:lnTo>
                      <a:pt x="548" y="97"/>
                    </a:lnTo>
                    <a:lnTo>
                      <a:pt x="547" y="97"/>
                    </a:lnTo>
                    <a:lnTo>
                      <a:pt x="546" y="97"/>
                    </a:lnTo>
                    <a:lnTo>
                      <a:pt x="546" y="97"/>
                    </a:lnTo>
                    <a:lnTo>
                      <a:pt x="546" y="98"/>
                    </a:lnTo>
                    <a:lnTo>
                      <a:pt x="545" y="98"/>
                    </a:lnTo>
                    <a:lnTo>
                      <a:pt x="545" y="99"/>
                    </a:lnTo>
                    <a:lnTo>
                      <a:pt x="544" y="99"/>
                    </a:lnTo>
                    <a:lnTo>
                      <a:pt x="544" y="99"/>
                    </a:lnTo>
                    <a:lnTo>
                      <a:pt x="544" y="99"/>
                    </a:lnTo>
                    <a:lnTo>
                      <a:pt x="543" y="99"/>
                    </a:lnTo>
                    <a:lnTo>
                      <a:pt x="543" y="100"/>
                    </a:lnTo>
                    <a:lnTo>
                      <a:pt x="543" y="100"/>
                    </a:lnTo>
                    <a:lnTo>
                      <a:pt x="544" y="100"/>
                    </a:lnTo>
                    <a:lnTo>
                      <a:pt x="545" y="100"/>
                    </a:lnTo>
                    <a:lnTo>
                      <a:pt x="545" y="100"/>
                    </a:lnTo>
                    <a:lnTo>
                      <a:pt x="545" y="101"/>
                    </a:lnTo>
                    <a:lnTo>
                      <a:pt x="545" y="101"/>
                    </a:lnTo>
                    <a:lnTo>
                      <a:pt x="545" y="101"/>
                    </a:lnTo>
                    <a:lnTo>
                      <a:pt x="545" y="101"/>
                    </a:lnTo>
                    <a:lnTo>
                      <a:pt x="545" y="102"/>
                    </a:lnTo>
                    <a:lnTo>
                      <a:pt x="546" y="102"/>
                    </a:lnTo>
                    <a:lnTo>
                      <a:pt x="546" y="102"/>
                    </a:lnTo>
                    <a:lnTo>
                      <a:pt x="546" y="103"/>
                    </a:lnTo>
                    <a:lnTo>
                      <a:pt x="545" y="103"/>
                    </a:lnTo>
                    <a:lnTo>
                      <a:pt x="544" y="103"/>
                    </a:lnTo>
                    <a:lnTo>
                      <a:pt x="544" y="103"/>
                    </a:lnTo>
                    <a:lnTo>
                      <a:pt x="544" y="104"/>
                    </a:lnTo>
                    <a:lnTo>
                      <a:pt x="544" y="104"/>
                    </a:lnTo>
                    <a:lnTo>
                      <a:pt x="545" y="104"/>
                    </a:lnTo>
                    <a:lnTo>
                      <a:pt x="545" y="104"/>
                    </a:lnTo>
                    <a:lnTo>
                      <a:pt x="545" y="104"/>
                    </a:lnTo>
                    <a:lnTo>
                      <a:pt x="545" y="105"/>
                    </a:lnTo>
                    <a:lnTo>
                      <a:pt x="545" y="105"/>
                    </a:lnTo>
                    <a:lnTo>
                      <a:pt x="545" y="105"/>
                    </a:lnTo>
                    <a:lnTo>
                      <a:pt x="545" y="105"/>
                    </a:lnTo>
                    <a:lnTo>
                      <a:pt x="544" y="106"/>
                    </a:lnTo>
                    <a:lnTo>
                      <a:pt x="543" y="107"/>
                    </a:lnTo>
                    <a:lnTo>
                      <a:pt x="543" y="107"/>
                    </a:lnTo>
                    <a:lnTo>
                      <a:pt x="543" y="107"/>
                    </a:lnTo>
                    <a:lnTo>
                      <a:pt x="544" y="108"/>
                    </a:lnTo>
                    <a:lnTo>
                      <a:pt x="543" y="109"/>
                    </a:lnTo>
                    <a:lnTo>
                      <a:pt x="543" y="110"/>
                    </a:lnTo>
                    <a:lnTo>
                      <a:pt x="544" y="110"/>
                    </a:lnTo>
                    <a:lnTo>
                      <a:pt x="544" y="110"/>
                    </a:lnTo>
                    <a:lnTo>
                      <a:pt x="544" y="110"/>
                    </a:lnTo>
                    <a:lnTo>
                      <a:pt x="545" y="111"/>
                    </a:lnTo>
                    <a:lnTo>
                      <a:pt x="545" y="111"/>
                    </a:lnTo>
                    <a:lnTo>
                      <a:pt x="546" y="111"/>
                    </a:lnTo>
                    <a:lnTo>
                      <a:pt x="547" y="111"/>
                    </a:lnTo>
                    <a:lnTo>
                      <a:pt x="548" y="111"/>
                    </a:lnTo>
                    <a:lnTo>
                      <a:pt x="549" y="112"/>
                    </a:lnTo>
                    <a:lnTo>
                      <a:pt x="549" y="112"/>
                    </a:lnTo>
                    <a:lnTo>
                      <a:pt x="549" y="113"/>
                    </a:lnTo>
                    <a:lnTo>
                      <a:pt x="548" y="114"/>
                    </a:lnTo>
                    <a:lnTo>
                      <a:pt x="547" y="114"/>
                    </a:lnTo>
                    <a:lnTo>
                      <a:pt x="547" y="114"/>
                    </a:lnTo>
                    <a:lnTo>
                      <a:pt x="546" y="115"/>
                    </a:lnTo>
                    <a:lnTo>
                      <a:pt x="545" y="115"/>
                    </a:lnTo>
                    <a:lnTo>
                      <a:pt x="544" y="115"/>
                    </a:lnTo>
                    <a:lnTo>
                      <a:pt x="544" y="116"/>
                    </a:lnTo>
                    <a:lnTo>
                      <a:pt x="544" y="116"/>
                    </a:lnTo>
                    <a:lnTo>
                      <a:pt x="542" y="117"/>
                    </a:lnTo>
                    <a:lnTo>
                      <a:pt x="542" y="117"/>
                    </a:lnTo>
                    <a:lnTo>
                      <a:pt x="542" y="118"/>
                    </a:lnTo>
                    <a:lnTo>
                      <a:pt x="541" y="119"/>
                    </a:lnTo>
                    <a:lnTo>
                      <a:pt x="541" y="119"/>
                    </a:lnTo>
                    <a:lnTo>
                      <a:pt x="541" y="119"/>
                    </a:lnTo>
                    <a:lnTo>
                      <a:pt x="541" y="120"/>
                    </a:lnTo>
                    <a:lnTo>
                      <a:pt x="541" y="120"/>
                    </a:lnTo>
                    <a:lnTo>
                      <a:pt x="542" y="120"/>
                    </a:lnTo>
                    <a:lnTo>
                      <a:pt x="542" y="121"/>
                    </a:lnTo>
                    <a:lnTo>
                      <a:pt x="543" y="121"/>
                    </a:lnTo>
                    <a:lnTo>
                      <a:pt x="543" y="121"/>
                    </a:lnTo>
                    <a:lnTo>
                      <a:pt x="542" y="122"/>
                    </a:lnTo>
                    <a:lnTo>
                      <a:pt x="542" y="122"/>
                    </a:lnTo>
                    <a:lnTo>
                      <a:pt x="541" y="122"/>
                    </a:lnTo>
                    <a:lnTo>
                      <a:pt x="540" y="123"/>
                    </a:lnTo>
                    <a:lnTo>
                      <a:pt x="540" y="123"/>
                    </a:lnTo>
                    <a:lnTo>
                      <a:pt x="540" y="124"/>
                    </a:lnTo>
                    <a:lnTo>
                      <a:pt x="541" y="124"/>
                    </a:lnTo>
                    <a:lnTo>
                      <a:pt x="541" y="124"/>
                    </a:lnTo>
                    <a:lnTo>
                      <a:pt x="542" y="124"/>
                    </a:lnTo>
                    <a:lnTo>
                      <a:pt x="542" y="124"/>
                    </a:lnTo>
                    <a:lnTo>
                      <a:pt x="542" y="124"/>
                    </a:lnTo>
                    <a:lnTo>
                      <a:pt x="543" y="125"/>
                    </a:lnTo>
                    <a:lnTo>
                      <a:pt x="543" y="126"/>
                    </a:lnTo>
                    <a:lnTo>
                      <a:pt x="543" y="126"/>
                    </a:lnTo>
                    <a:lnTo>
                      <a:pt x="543" y="127"/>
                    </a:lnTo>
                    <a:lnTo>
                      <a:pt x="542" y="127"/>
                    </a:lnTo>
                    <a:lnTo>
                      <a:pt x="541" y="127"/>
                    </a:lnTo>
                    <a:lnTo>
                      <a:pt x="540" y="127"/>
                    </a:lnTo>
                    <a:lnTo>
                      <a:pt x="539" y="127"/>
                    </a:lnTo>
                    <a:lnTo>
                      <a:pt x="539" y="127"/>
                    </a:lnTo>
                    <a:lnTo>
                      <a:pt x="539" y="128"/>
                    </a:lnTo>
                    <a:lnTo>
                      <a:pt x="539" y="128"/>
                    </a:lnTo>
                    <a:lnTo>
                      <a:pt x="540" y="128"/>
                    </a:lnTo>
                    <a:lnTo>
                      <a:pt x="540" y="129"/>
                    </a:lnTo>
                    <a:lnTo>
                      <a:pt x="540" y="129"/>
                    </a:lnTo>
                    <a:lnTo>
                      <a:pt x="540" y="129"/>
                    </a:lnTo>
                    <a:lnTo>
                      <a:pt x="539" y="130"/>
                    </a:lnTo>
                    <a:lnTo>
                      <a:pt x="539" y="130"/>
                    </a:lnTo>
                    <a:lnTo>
                      <a:pt x="539" y="130"/>
                    </a:lnTo>
                    <a:lnTo>
                      <a:pt x="539" y="131"/>
                    </a:lnTo>
                    <a:lnTo>
                      <a:pt x="541" y="131"/>
                    </a:lnTo>
                    <a:lnTo>
                      <a:pt x="541" y="131"/>
                    </a:lnTo>
                    <a:lnTo>
                      <a:pt x="541" y="131"/>
                    </a:lnTo>
                    <a:lnTo>
                      <a:pt x="541" y="132"/>
                    </a:lnTo>
                    <a:lnTo>
                      <a:pt x="542" y="132"/>
                    </a:lnTo>
                    <a:lnTo>
                      <a:pt x="542" y="132"/>
                    </a:lnTo>
                    <a:lnTo>
                      <a:pt x="542" y="132"/>
                    </a:lnTo>
                    <a:lnTo>
                      <a:pt x="542" y="132"/>
                    </a:lnTo>
                    <a:lnTo>
                      <a:pt x="542" y="133"/>
                    </a:lnTo>
                    <a:lnTo>
                      <a:pt x="541" y="134"/>
                    </a:lnTo>
                    <a:lnTo>
                      <a:pt x="541" y="135"/>
                    </a:lnTo>
                    <a:lnTo>
                      <a:pt x="540" y="135"/>
                    </a:lnTo>
                    <a:lnTo>
                      <a:pt x="540" y="136"/>
                    </a:lnTo>
                    <a:lnTo>
                      <a:pt x="539" y="138"/>
                    </a:lnTo>
                    <a:lnTo>
                      <a:pt x="539" y="139"/>
                    </a:lnTo>
                    <a:lnTo>
                      <a:pt x="539" y="139"/>
                    </a:lnTo>
                    <a:lnTo>
                      <a:pt x="539" y="140"/>
                    </a:lnTo>
                    <a:lnTo>
                      <a:pt x="540" y="140"/>
                    </a:lnTo>
                    <a:lnTo>
                      <a:pt x="541" y="141"/>
                    </a:lnTo>
                    <a:lnTo>
                      <a:pt x="542" y="142"/>
                    </a:lnTo>
                    <a:lnTo>
                      <a:pt x="542" y="142"/>
                    </a:lnTo>
                    <a:lnTo>
                      <a:pt x="543" y="142"/>
                    </a:lnTo>
                    <a:lnTo>
                      <a:pt x="543" y="143"/>
                    </a:lnTo>
                    <a:lnTo>
                      <a:pt x="543" y="144"/>
                    </a:lnTo>
                    <a:lnTo>
                      <a:pt x="542" y="144"/>
                    </a:lnTo>
                    <a:lnTo>
                      <a:pt x="542" y="144"/>
                    </a:lnTo>
                    <a:lnTo>
                      <a:pt x="542" y="145"/>
                    </a:lnTo>
                    <a:lnTo>
                      <a:pt x="543" y="145"/>
                    </a:lnTo>
                    <a:lnTo>
                      <a:pt x="543" y="146"/>
                    </a:lnTo>
                    <a:lnTo>
                      <a:pt x="543" y="146"/>
                    </a:lnTo>
                    <a:lnTo>
                      <a:pt x="542" y="147"/>
                    </a:lnTo>
                    <a:lnTo>
                      <a:pt x="541" y="148"/>
                    </a:lnTo>
                    <a:lnTo>
                      <a:pt x="540" y="148"/>
                    </a:lnTo>
                    <a:lnTo>
                      <a:pt x="540" y="149"/>
                    </a:lnTo>
                    <a:lnTo>
                      <a:pt x="540" y="149"/>
                    </a:lnTo>
                    <a:lnTo>
                      <a:pt x="541" y="149"/>
                    </a:lnTo>
                    <a:lnTo>
                      <a:pt x="541" y="149"/>
                    </a:lnTo>
                    <a:lnTo>
                      <a:pt x="541" y="149"/>
                    </a:lnTo>
                    <a:lnTo>
                      <a:pt x="541" y="149"/>
                    </a:lnTo>
                    <a:lnTo>
                      <a:pt x="541" y="149"/>
                    </a:lnTo>
                    <a:lnTo>
                      <a:pt x="541" y="150"/>
                    </a:lnTo>
                    <a:lnTo>
                      <a:pt x="541" y="150"/>
                    </a:lnTo>
                    <a:lnTo>
                      <a:pt x="541" y="151"/>
                    </a:lnTo>
                    <a:lnTo>
                      <a:pt x="540" y="151"/>
                    </a:lnTo>
                    <a:lnTo>
                      <a:pt x="540" y="151"/>
                    </a:lnTo>
                    <a:lnTo>
                      <a:pt x="540" y="151"/>
                    </a:lnTo>
                    <a:lnTo>
                      <a:pt x="539" y="151"/>
                    </a:lnTo>
                    <a:lnTo>
                      <a:pt x="539" y="151"/>
                    </a:lnTo>
                    <a:lnTo>
                      <a:pt x="538" y="151"/>
                    </a:lnTo>
                    <a:lnTo>
                      <a:pt x="539" y="152"/>
                    </a:lnTo>
                    <a:lnTo>
                      <a:pt x="539" y="152"/>
                    </a:lnTo>
                    <a:lnTo>
                      <a:pt x="541" y="152"/>
                    </a:lnTo>
                    <a:lnTo>
                      <a:pt x="541" y="153"/>
                    </a:lnTo>
                    <a:lnTo>
                      <a:pt x="542" y="154"/>
                    </a:lnTo>
                    <a:lnTo>
                      <a:pt x="542" y="154"/>
                    </a:lnTo>
                    <a:lnTo>
                      <a:pt x="543" y="154"/>
                    </a:lnTo>
                    <a:lnTo>
                      <a:pt x="543" y="154"/>
                    </a:lnTo>
                    <a:lnTo>
                      <a:pt x="543" y="154"/>
                    </a:lnTo>
                    <a:lnTo>
                      <a:pt x="543" y="154"/>
                    </a:lnTo>
                    <a:lnTo>
                      <a:pt x="543" y="155"/>
                    </a:lnTo>
                    <a:lnTo>
                      <a:pt x="543" y="156"/>
                    </a:lnTo>
                    <a:lnTo>
                      <a:pt x="544" y="156"/>
                    </a:lnTo>
                    <a:lnTo>
                      <a:pt x="544" y="156"/>
                    </a:lnTo>
                    <a:lnTo>
                      <a:pt x="547" y="157"/>
                    </a:lnTo>
                    <a:lnTo>
                      <a:pt x="547" y="157"/>
                    </a:lnTo>
                    <a:lnTo>
                      <a:pt x="548" y="157"/>
                    </a:lnTo>
                    <a:lnTo>
                      <a:pt x="548" y="157"/>
                    </a:lnTo>
                    <a:lnTo>
                      <a:pt x="548" y="157"/>
                    </a:lnTo>
                    <a:lnTo>
                      <a:pt x="548" y="157"/>
                    </a:lnTo>
                    <a:lnTo>
                      <a:pt x="549" y="157"/>
                    </a:lnTo>
                    <a:lnTo>
                      <a:pt x="549" y="158"/>
                    </a:lnTo>
                    <a:lnTo>
                      <a:pt x="549" y="158"/>
                    </a:lnTo>
                    <a:lnTo>
                      <a:pt x="549" y="159"/>
                    </a:lnTo>
                    <a:lnTo>
                      <a:pt x="549" y="159"/>
                    </a:lnTo>
                    <a:lnTo>
                      <a:pt x="549" y="159"/>
                    </a:lnTo>
                    <a:lnTo>
                      <a:pt x="549" y="159"/>
                    </a:lnTo>
                    <a:lnTo>
                      <a:pt x="549" y="160"/>
                    </a:lnTo>
                    <a:lnTo>
                      <a:pt x="549" y="160"/>
                    </a:lnTo>
                    <a:lnTo>
                      <a:pt x="550" y="160"/>
                    </a:lnTo>
                    <a:lnTo>
                      <a:pt x="550" y="160"/>
                    </a:lnTo>
                    <a:lnTo>
                      <a:pt x="550" y="161"/>
                    </a:lnTo>
                    <a:lnTo>
                      <a:pt x="551" y="161"/>
                    </a:lnTo>
                    <a:lnTo>
                      <a:pt x="551" y="161"/>
                    </a:lnTo>
                    <a:lnTo>
                      <a:pt x="552" y="160"/>
                    </a:lnTo>
                    <a:lnTo>
                      <a:pt x="553" y="160"/>
                    </a:lnTo>
                    <a:lnTo>
                      <a:pt x="554" y="160"/>
                    </a:lnTo>
                    <a:lnTo>
                      <a:pt x="554" y="161"/>
                    </a:lnTo>
                    <a:lnTo>
                      <a:pt x="554" y="161"/>
                    </a:lnTo>
                    <a:lnTo>
                      <a:pt x="554" y="162"/>
                    </a:lnTo>
                    <a:lnTo>
                      <a:pt x="554" y="163"/>
                    </a:lnTo>
                    <a:lnTo>
                      <a:pt x="553" y="163"/>
                    </a:lnTo>
                    <a:lnTo>
                      <a:pt x="553" y="163"/>
                    </a:lnTo>
                    <a:lnTo>
                      <a:pt x="554" y="164"/>
                    </a:lnTo>
                    <a:lnTo>
                      <a:pt x="554" y="164"/>
                    </a:lnTo>
                    <a:lnTo>
                      <a:pt x="554" y="164"/>
                    </a:lnTo>
                    <a:lnTo>
                      <a:pt x="555" y="164"/>
                    </a:lnTo>
                    <a:lnTo>
                      <a:pt x="555" y="164"/>
                    </a:lnTo>
                    <a:lnTo>
                      <a:pt x="556" y="165"/>
                    </a:lnTo>
                    <a:lnTo>
                      <a:pt x="556" y="165"/>
                    </a:lnTo>
                    <a:lnTo>
                      <a:pt x="556" y="166"/>
                    </a:lnTo>
                    <a:lnTo>
                      <a:pt x="556" y="166"/>
                    </a:lnTo>
                    <a:lnTo>
                      <a:pt x="556" y="166"/>
                    </a:lnTo>
                    <a:lnTo>
                      <a:pt x="556" y="166"/>
                    </a:lnTo>
                    <a:lnTo>
                      <a:pt x="557" y="165"/>
                    </a:lnTo>
                    <a:lnTo>
                      <a:pt x="557" y="165"/>
                    </a:lnTo>
                    <a:lnTo>
                      <a:pt x="558" y="166"/>
                    </a:lnTo>
                    <a:lnTo>
                      <a:pt x="558" y="166"/>
                    </a:lnTo>
                    <a:lnTo>
                      <a:pt x="558" y="166"/>
                    </a:lnTo>
                    <a:lnTo>
                      <a:pt x="558" y="167"/>
                    </a:lnTo>
                    <a:lnTo>
                      <a:pt x="558" y="167"/>
                    </a:lnTo>
                    <a:lnTo>
                      <a:pt x="558" y="167"/>
                    </a:lnTo>
                    <a:lnTo>
                      <a:pt x="559" y="167"/>
                    </a:lnTo>
                    <a:lnTo>
                      <a:pt x="559" y="167"/>
                    </a:lnTo>
                    <a:lnTo>
                      <a:pt x="560" y="168"/>
                    </a:lnTo>
                    <a:lnTo>
                      <a:pt x="560" y="168"/>
                    </a:lnTo>
                    <a:lnTo>
                      <a:pt x="560" y="168"/>
                    </a:lnTo>
                    <a:lnTo>
                      <a:pt x="560" y="168"/>
                    </a:lnTo>
                    <a:lnTo>
                      <a:pt x="560" y="169"/>
                    </a:lnTo>
                    <a:lnTo>
                      <a:pt x="560" y="169"/>
                    </a:lnTo>
                    <a:lnTo>
                      <a:pt x="561" y="170"/>
                    </a:lnTo>
                    <a:lnTo>
                      <a:pt x="561" y="171"/>
                    </a:lnTo>
                    <a:lnTo>
                      <a:pt x="561" y="171"/>
                    </a:lnTo>
                    <a:lnTo>
                      <a:pt x="561" y="171"/>
                    </a:lnTo>
                    <a:lnTo>
                      <a:pt x="561" y="172"/>
                    </a:lnTo>
                    <a:lnTo>
                      <a:pt x="561" y="173"/>
                    </a:lnTo>
                    <a:lnTo>
                      <a:pt x="562" y="173"/>
                    </a:lnTo>
                    <a:lnTo>
                      <a:pt x="562" y="173"/>
                    </a:lnTo>
                    <a:lnTo>
                      <a:pt x="564" y="173"/>
                    </a:lnTo>
                    <a:lnTo>
                      <a:pt x="564" y="173"/>
                    </a:lnTo>
                    <a:lnTo>
                      <a:pt x="564" y="174"/>
                    </a:lnTo>
                    <a:lnTo>
                      <a:pt x="564" y="174"/>
                    </a:lnTo>
                    <a:lnTo>
                      <a:pt x="564" y="175"/>
                    </a:lnTo>
                    <a:lnTo>
                      <a:pt x="564" y="175"/>
                    </a:lnTo>
                    <a:lnTo>
                      <a:pt x="564" y="175"/>
                    </a:lnTo>
                    <a:lnTo>
                      <a:pt x="563" y="176"/>
                    </a:lnTo>
                    <a:lnTo>
                      <a:pt x="563" y="176"/>
                    </a:lnTo>
                    <a:lnTo>
                      <a:pt x="562" y="176"/>
                    </a:lnTo>
                    <a:lnTo>
                      <a:pt x="562" y="177"/>
                    </a:lnTo>
                    <a:lnTo>
                      <a:pt x="562" y="178"/>
                    </a:lnTo>
                    <a:lnTo>
                      <a:pt x="562" y="178"/>
                    </a:lnTo>
                    <a:lnTo>
                      <a:pt x="562" y="178"/>
                    </a:lnTo>
                    <a:lnTo>
                      <a:pt x="561" y="178"/>
                    </a:lnTo>
                    <a:lnTo>
                      <a:pt x="560" y="179"/>
                    </a:lnTo>
                    <a:lnTo>
                      <a:pt x="560" y="179"/>
                    </a:lnTo>
                    <a:lnTo>
                      <a:pt x="560" y="179"/>
                    </a:lnTo>
                    <a:lnTo>
                      <a:pt x="559" y="179"/>
                    </a:lnTo>
                    <a:lnTo>
                      <a:pt x="558" y="179"/>
                    </a:lnTo>
                    <a:lnTo>
                      <a:pt x="558" y="179"/>
                    </a:lnTo>
                    <a:lnTo>
                      <a:pt x="557" y="179"/>
                    </a:lnTo>
                    <a:lnTo>
                      <a:pt x="557" y="179"/>
                    </a:lnTo>
                    <a:lnTo>
                      <a:pt x="557" y="179"/>
                    </a:lnTo>
                    <a:lnTo>
                      <a:pt x="556" y="179"/>
                    </a:lnTo>
                    <a:lnTo>
                      <a:pt x="556" y="178"/>
                    </a:lnTo>
                    <a:lnTo>
                      <a:pt x="556" y="177"/>
                    </a:lnTo>
                    <a:lnTo>
                      <a:pt x="556" y="177"/>
                    </a:lnTo>
                    <a:lnTo>
                      <a:pt x="556" y="177"/>
                    </a:lnTo>
                    <a:lnTo>
                      <a:pt x="556" y="178"/>
                    </a:lnTo>
                    <a:lnTo>
                      <a:pt x="555" y="178"/>
                    </a:lnTo>
                    <a:lnTo>
                      <a:pt x="555" y="178"/>
                    </a:lnTo>
                    <a:lnTo>
                      <a:pt x="556" y="178"/>
                    </a:lnTo>
                    <a:lnTo>
                      <a:pt x="556" y="179"/>
                    </a:lnTo>
                    <a:lnTo>
                      <a:pt x="556" y="179"/>
                    </a:lnTo>
                    <a:lnTo>
                      <a:pt x="557" y="179"/>
                    </a:lnTo>
                    <a:lnTo>
                      <a:pt x="556" y="181"/>
                    </a:lnTo>
                    <a:lnTo>
                      <a:pt x="556" y="181"/>
                    </a:lnTo>
                    <a:lnTo>
                      <a:pt x="556" y="181"/>
                    </a:lnTo>
                    <a:lnTo>
                      <a:pt x="555" y="181"/>
                    </a:lnTo>
                    <a:lnTo>
                      <a:pt x="555" y="182"/>
                    </a:lnTo>
                    <a:lnTo>
                      <a:pt x="556" y="183"/>
                    </a:lnTo>
                    <a:lnTo>
                      <a:pt x="556" y="183"/>
                    </a:lnTo>
                    <a:lnTo>
                      <a:pt x="556" y="184"/>
                    </a:lnTo>
                    <a:lnTo>
                      <a:pt x="557" y="184"/>
                    </a:lnTo>
                    <a:lnTo>
                      <a:pt x="557" y="184"/>
                    </a:lnTo>
                    <a:lnTo>
                      <a:pt x="557" y="185"/>
                    </a:lnTo>
                    <a:lnTo>
                      <a:pt x="556" y="185"/>
                    </a:lnTo>
                    <a:lnTo>
                      <a:pt x="556" y="185"/>
                    </a:lnTo>
                    <a:lnTo>
                      <a:pt x="556" y="186"/>
                    </a:lnTo>
                    <a:lnTo>
                      <a:pt x="556" y="186"/>
                    </a:lnTo>
                    <a:lnTo>
                      <a:pt x="556" y="186"/>
                    </a:lnTo>
                    <a:lnTo>
                      <a:pt x="557" y="187"/>
                    </a:lnTo>
                    <a:lnTo>
                      <a:pt x="557" y="187"/>
                    </a:lnTo>
                    <a:lnTo>
                      <a:pt x="558" y="187"/>
                    </a:lnTo>
                    <a:lnTo>
                      <a:pt x="558" y="187"/>
                    </a:lnTo>
                    <a:lnTo>
                      <a:pt x="558" y="188"/>
                    </a:lnTo>
                    <a:lnTo>
                      <a:pt x="558" y="188"/>
                    </a:lnTo>
                    <a:lnTo>
                      <a:pt x="558" y="188"/>
                    </a:lnTo>
                    <a:lnTo>
                      <a:pt x="557" y="188"/>
                    </a:lnTo>
                    <a:lnTo>
                      <a:pt x="557" y="188"/>
                    </a:lnTo>
                    <a:lnTo>
                      <a:pt x="557" y="188"/>
                    </a:lnTo>
                    <a:lnTo>
                      <a:pt x="556" y="188"/>
                    </a:lnTo>
                    <a:lnTo>
                      <a:pt x="556" y="188"/>
                    </a:lnTo>
                    <a:lnTo>
                      <a:pt x="556" y="188"/>
                    </a:lnTo>
                    <a:lnTo>
                      <a:pt x="557" y="189"/>
                    </a:lnTo>
                    <a:lnTo>
                      <a:pt x="556" y="189"/>
                    </a:lnTo>
                    <a:lnTo>
                      <a:pt x="557" y="189"/>
                    </a:lnTo>
                    <a:lnTo>
                      <a:pt x="557" y="190"/>
                    </a:lnTo>
                    <a:lnTo>
                      <a:pt x="556" y="190"/>
                    </a:lnTo>
                    <a:lnTo>
                      <a:pt x="556" y="190"/>
                    </a:lnTo>
                    <a:lnTo>
                      <a:pt x="557" y="190"/>
                    </a:lnTo>
                    <a:lnTo>
                      <a:pt x="557" y="190"/>
                    </a:lnTo>
                    <a:lnTo>
                      <a:pt x="557" y="190"/>
                    </a:lnTo>
                    <a:lnTo>
                      <a:pt x="557" y="190"/>
                    </a:lnTo>
                    <a:lnTo>
                      <a:pt x="557" y="191"/>
                    </a:lnTo>
                    <a:lnTo>
                      <a:pt x="557" y="192"/>
                    </a:lnTo>
                    <a:lnTo>
                      <a:pt x="556" y="192"/>
                    </a:lnTo>
                    <a:lnTo>
                      <a:pt x="556" y="192"/>
                    </a:lnTo>
                    <a:lnTo>
                      <a:pt x="556" y="192"/>
                    </a:lnTo>
                    <a:lnTo>
                      <a:pt x="556" y="192"/>
                    </a:lnTo>
                    <a:lnTo>
                      <a:pt x="556" y="193"/>
                    </a:lnTo>
                    <a:lnTo>
                      <a:pt x="556" y="193"/>
                    </a:lnTo>
                    <a:lnTo>
                      <a:pt x="556" y="193"/>
                    </a:lnTo>
                    <a:lnTo>
                      <a:pt x="556" y="193"/>
                    </a:lnTo>
                    <a:lnTo>
                      <a:pt x="557" y="194"/>
                    </a:lnTo>
                    <a:lnTo>
                      <a:pt x="557" y="194"/>
                    </a:lnTo>
                    <a:lnTo>
                      <a:pt x="557" y="194"/>
                    </a:lnTo>
                    <a:lnTo>
                      <a:pt x="556" y="195"/>
                    </a:lnTo>
                    <a:lnTo>
                      <a:pt x="556" y="195"/>
                    </a:lnTo>
                    <a:lnTo>
                      <a:pt x="556" y="196"/>
                    </a:lnTo>
                    <a:lnTo>
                      <a:pt x="556" y="196"/>
                    </a:lnTo>
                    <a:lnTo>
                      <a:pt x="556" y="196"/>
                    </a:lnTo>
                    <a:lnTo>
                      <a:pt x="556" y="196"/>
                    </a:lnTo>
                    <a:lnTo>
                      <a:pt x="556" y="197"/>
                    </a:lnTo>
                    <a:lnTo>
                      <a:pt x="556" y="197"/>
                    </a:lnTo>
                    <a:lnTo>
                      <a:pt x="555" y="197"/>
                    </a:lnTo>
                    <a:lnTo>
                      <a:pt x="555" y="197"/>
                    </a:lnTo>
                    <a:lnTo>
                      <a:pt x="555" y="197"/>
                    </a:lnTo>
                    <a:lnTo>
                      <a:pt x="554" y="197"/>
                    </a:lnTo>
                    <a:lnTo>
                      <a:pt x="554" y="197"/>
                    </a:lnTo>
                    <a:lnTo>
                      <a:pt x="554" y="197"/>
                    </a:lnTo>
                    <a:lnTo>
                      <a:pt x="554" y="197"/>
                    </a:lnTo>
                    <a:lnTo>
                      <a:pt x="554" y="198"/>
                    </a:lnTo>
                    <a:lnTo>
                      <a:pt x="554" y="198"/>
                    </a:lnTo>
                    <a:lnTo>
                      <a:pt x="553" y="199"/>
                    </a:lnTo>
                    <a:lnTo>
                      <a:pt x="553" y="199"/>
                    </a:lnTo>
                    <a:lnTo>
                      <a:pt x="553" y="199"/>
                    </a:lnTo>
                    <a:lnTo>
                      <a:pt x="554" y="199"/>
                    </a:lnTo>
                    <a:lnTo>
                      <a:pt x="555" y="200"/>
                    </a:lnTo>
                    <a:lnTo>
                      <a:pt x="555" y="201"/>
                    </a:lnTo>
                    <a:lnTo>
                      <a:pt x="555" y="201"/>
                    </a:lnTo>
                    <a:lnTo>
                      <a:pt x="555" y="202"/>
                    </a:lnTo>
                    <a:lnTo>
                      <a:pt x="555" y="202"/>
                    </a:lnTo>
                    <a:lnTo>
                      <a:pt x="555" y="203"/>
                    </a:lnTo>
                    <a:lnTo>
                      <a:pt x="554" y="203"/>
                    </a:lnTo>
                    <a:lnTo>
                      <a:pt x="554" y="203"/>
                    </a:lnTo>
                    <a:lnTo>
                      <a:pt x="554" y="203"/>
                    </a:lnTo>
                    <a:lnTo>
                      <a:pt x="554" y="204"/>
                    </a:lnTo>
                    <a:lnTo>
                      <a:pt x="554" y="204"/>
                    </a:lnTo>
                    <a:lnTo>
                      <a:pt x="554" y="204"/>
                    </a:lnTo>
                    <a:lnTo>
                      <a:pt x="554" y="204"/>
                    </a:lnTo>
                    <a:lnTo>
                      <a:pt x="554" y="205"/>
                    </a:lnTo>
                    <a:lnTo>
                      <a:pt x="554" y="205"/>
                    </a:lnTo>
                    <a:lnTo>
                      <a:pt x="554" y="206"/>
                    </a:lnTo>
                    <a:lnTo>
                      <a:pt x="554" y="206"/>
                    </a:lnTo>
                    <a:lnTo>
                      <a:pt x="554" y="206"/>
                    </a:lnTo>
                    <a:lnTo>
                      <a:pt x="554" y="207"/>
                    </a:lnTo>
                    <a:lnTo>
                      <a:pt x="554" y="207"/>
                    </a:lnTo>
                    <a:lnTo>
                      <a:pt x="554" y="208"/>
                    </a:lnTo>
                    <a:lnTo>
                      <a:pt x="553" y="208"/>
                    </a:lnTo>
                    <a:lnTo>
                      <a:pt x="553" y="209"/>
                    </a:lnTo>
                    <a:lnTo>
                      <a:pt x="553" y="209"/>
                    </a:lnTo>
                    <a:lnTo>
                      <a:pt x="553" y="209"/>
                    </a:lnTo>
                    <a:lnTo>
                      <a:pt x="553" y="209"/>
                    </a:lnTo>
                    <a:lnTo>
                      <a:pt x="552" y="209"/>
                    </a:lnTo>
                    <a:lnTo>
                      <a:pt x="551" y="210"/>
                    </a:lnTo>
                    <a:lnTo>
                      <a:pt x="551" y="210"/>
                    </a:lnTo>
                    <a:lnTo>
                      <a:pt x="551" y="210"/>
                    </a:lnTo>
                    <a:lnTo>
                      <a:pt x="551" y="211"/>
                    </a:lnTo>
                    <a:lnTo>
                      <a:pt x="551" y="211"/>
                    </a:lnTo>
                    <a:lnTo>
                      <a:pt x="551" y="211"/>
                    </a:lnTo>
                    <a:lnTo>
                      <a:pt x="551" y="211"/>
                    </a:lnTo>
                    <a:lnTo>
                      <a:pt x="552" y="212"/>
                    </a:lnTo>
                    <a:lnTo>
                      <a:pt x="552" y="213"/>
                    </a:lnTo>
                    <a:lnTo>
                      <a:pt x="552" y="213"/>
                    </a:lnTo>
                    <a:lnTo>
                      <a:pt x="551" y="214"/>
                    </a:lnTo>
                    <a:lnTo>
                      <a:pt x="551" y="213"/>
                    </a:lnTo>
                    <a:lnTo>
                      <a:pt x="551" y="214"/>
                    </a:lnTo>
                    <a:lnTo>
                      <a:pt x="551" y="214"/>
                    </a:lnTo>
                    <a:lnTo>
                      <a:pt x="550" y="214"/>
                    </a:lnTo>
                    <a:lnTo>
                      <a:pt x="550" y="215"/>
                    </a:lnTo>
                    <a:lnTo>
                      <a:pt x="550" y="215"/>
                    </a:lnTo>
                    <a:lnTo>
                      <a:pt x="550" y="216"/>
                    </a:lnTo>
                    <a:lnTo>
                      <a:pt x="549" y="216"/>
                    </a:lnTo>
                    <a:lnTo>
                      <a:pt x="549" y="216"/>
                    </a:lnTo>
                    <a:lnTo>
                      <a:pt x="549" y="216"/>
                    </a:lnTo>
                    <a:lnTo>
                      <a:pt x="548" y="216"/>
                    </a:lnTo>
                    <a:lnTo>
                      <a:pt x="548" y="216"/>
                    </a:lnTo>
                    <a:lnTo>
                      <a:pt x="548" y="218"/>
                    </a:lnTo>
                    <a:lnTo>
                      <a:pt x="547" y="218"/>
                    </a:lnTo>
                    <a:lnTo>
                      <a:pt x="547" y="218"/>
                    </a:lnTo>
                    <a:lnTo>
                      <a:pt x="546" y="218"/>
                    </a:lnTo>
                    <a:lnTo>
                      <a:pt x="546" y="218"/>
                    </a:lnTo>
                    <a:lnTo>
                      <a:pt x="546" y="218"/>
                    </a:lnTo>
                    <a:lnTo>
                      <a:pt x="545" y="218"/>
                    </a:lnTo>
                    <a:lnTo>
                      <a:pt x="545" y="217"/>
                    </a:lnTo>
                    <a:lnTo>
                      <a:pt x="545" y="217"/>
                    </a:lnTo>
                    <a:lnTo>
                      <a:pt x="544" y="217"/>
                    </a:lnTo>
                    <a:lnTo>
                      <a:pt x="544" y="217"/>
                    </a:lnTo>
                    <a:lnTo>
                      <a:pt x="544" y="217"/>
                    </a:lnTo>
                    <a:lnTo>
                      <a:pt x="543" y="217"/>
                    </a:lnTo>
                    <a:lnTo>
                      <a:pt x="543" y="217"/>
                    </a:lnTo>
                    <a:lnTo>
                      <a:pt x="542" y="216"/>
                    </a:lnTo>
                    <a:lnTo>
                      <a:pt x="542" y="216"/>
                    </a:lnTo>
                    <a:lnTo>
                      <a:pt x="542" y="216"/>
                    </a:lnTo>
                    <a:lnTo>
                      <a:pt x="542" y="215"/>
                    </a:lnTo>
                    <a:lnTo>
                      <a:pt x="542" y="216"/>
                    </a:lnTo>
                    <a:lnTo>
                      <a:pt x="542" y="216"/>
                    </a:lnTo>
                    <a:lnTo>
                      <a:pt x="542" y="216"/>
                    </a:lnTo>
                    <a:lnTo>
                      <a:pt x="542" y="217"/>
                    </a:lnTo>
                    <a:lnTo>
                      <a:pt x="542" y="217"/>
                    </a:lnTo>
                    <a:lnTo>
                      <a:pt x="541" y="218"/>
                    </a:lnTo>
                    <a:lnTo>
                      <a:pt x="541" y="219"/>
                    </a:lnTo>
                    <a:lnTo>
                      <a:pt x="541" y="219"/>
                    </a:lnTo>
                    <a:lnTo>
                      <a:pt x="541" y="219"/>
                    </a:lnTo>
                    <a:lnTo>
                      <a:pt x="540" y="218"/>
                    </a:lnTo>
                    <a:lnTo>
                      <a:pt x="539" y="218"/>
                    </a:lnTo>
                    <a:lnTo>
                      <a:pt x="539" y="218"/>
                    </a:lnTo>
                    <a:lnTo>
                      <a:pt x="539" y="218"/>
                    </a:lnTo>
                    <a:lnTo>
                      <a:pt x="538" y="217"/>
                    </a:lnTo>
                    <a:lnTo>
                      <a:pt x="538" y="218"/>
                    </a:lnTo>
                    <a:lnTo>
                      <a:pt x="537" y="218"/>
                    </a:lnTo>
                    <a:lnTo>
                      <a:pt x="537" y="217"/>
                    </a:lnTo>
                    <a:lnTo>
                      <a:pt x="537" y="216"/>
                    </a:lnTo>
                    <a:lnTo>
                      <a:pt x="536" y="216"/>
                    </a:lnTo>
                    <a:lnTo>
                      <a:pt x="536" y="216"/>
                    </a:lnTo>
                    <a:lnTo>
                      <a:pt x="536" y="216"/>
                    </a:lnTo>
                    <a:lnTo>
                      <a:pt x="535" y="216"/>
                    </a:lnTo>
                    <a:lnTo>
                      <a:pt x="534" y="217"/>
                    </a:lnTo>
                    <a:lnTo>
                      <a:pt x="534" y="216"/>
                    </a:lnTo>
                    <a:lnTo>
                      <a:pt x="534" y="216"/>
                    </a:lnTo>
                    <a:lnTo>
                      <a:pt x="534" y="216"/>
                    </a:lnTo>
                    <a:lnTo>
                      <a:pt x="532" y="216"/>
                    </a:lnTo>
                    <a:lnTo>
                      <a:pt x="532" y="216"/>
                    </a:lnTo>
                    <a:lnTo>
                      <a:pt x="532" y="216"/>
                    </a:lnTo>
                    <a:lnTo>
                      <a:pt x="532" y="215"/>
                    </a:lnTo>
                    <a:lnTo>
                      <a:pt x="532" y="215"/>
                    </a:lnTo>
                    <a:lnTo>
                      <a:pt x="532" y="215"/>
                    </a:lnTo>
                    <a:lnTo>
                      <a:pt x="531" y="215"/>
                    </a:lnTo>
                    <a:lnTo>
                      <a:pt x="531" y="214"/>
                    </a:lnTo>
                    <a:lnTo>
                      <a:pt x="531" y="214"/>
                    </a:lnTo>
                    <a:lnTo>
                      <a:pt x="531" y="214"/>
                    </a:lnTo>
                    <a:lnTo>
                      <a:pt x="530" y="214"/>
                    </a:lnTo>
                    <a:lnTo>
                      <a:pt x="530" y="214"/>
                    </a:lnTo>
                    <a:lnTo>
                      <a:pt x="530" y="213"/>
                    </a:lnTo>
                    <a:lnTo>
                      <a:pt x="530" y="213"/>
                    </a:lnTo>
                    <a:lnTo>
                      <a:pt x="531" y="212"/>
                    </a:lnTo>
                    <a:lnTo>
                      <a:pt x="531" y="212"/>
                    </a:lnTo>
                    <a:lnTo>
                      <a:pt x="531" y="212"/>
                    </a:lnTo>
                    <a:lnTo>
                      <a:pt x="532" y="211"/>
                    </a:lnTo>
                    <a:lnTo>
                      <a:pt x="532" y="211"/>
                    </a:lnTo>
                    <a:lnTo>
                      <a:pt x="532" y="211"/>
                    </a:lnTo>
                    <a:lnTo>
                      <a:pt x="532" y="211"/>
                    </a:lnTo>
                    <a:lnTo>
                      <a:pt x="531" y="211"/>
                    </a:lnTo>
                    <a:lnTo>
                      <a:pt x="531" y="210"/>
                    </a:lnTo>
                    <a:lnTo>
                      <a:pt x="531" y="210"/>
                    </a:lnTo>
                    <a:lnTo>
                      <a:pt x="530" y="210"/>
                    </a:lnTo>
                    <a:lnTo>
                      <a:pt x="530" y="210"/>
                    </a:lnTo>
                    <a:lnTo>
                      <a:pt x="530" y="209"/>
                    </a:lnTo>
                    <a:lnTo>
                      <a:pt x="530" y="208"/>
                    </a:lnTo>
                    <a:lnTo>
                      <a:pt x="531" y="208"/>
                    </a:lnTo>
                    <a:lnTo>
                      <a:pt x="530" y="207"/>
                    </a:lnTo>
                    <a:lnTo>
                      <a:pt x="530" y="207"/>
                    </a:lnTo>
                    <a:lnTo>
                      <a:pt x="529" y="207"/>
                    </a:lnTo>
                    <a:lnTo>
                      <a:pt x="529" y="206"/>
                    </a:lnTo>
                    <a:lnTo>
                      <a:pt x="529" y="206"/>
                    </a:lnTo>
                    <a:lnTo>
                      <a:pt x="529" y="206"/>
                    </a:lnTo>
                    <a:lnTo>
                      <a:pt x="528" y="206"/>
                    </a:lnTo>
                    <a:lnTo>
                      <a:pt x="528" y="205"/>
                    </a:lnTo>
                    <a:lnTo>
                      <a:pt x="527" y="206"/>
                    </a:lnTo>
                    <a:lnTo>
                      <a:pt x="527" y="205"/>
                    </a:lnTo>
                    <a:lnTo>
                      <a:pt x="527" y="205"/>
                    </a:lnTo>
                    <a:lnTo>
                      <a:pt x="526" y="204"/>
                    </a:lnTo>
                    <a:lnTo>
                      <a:pt x="526" y="204"/>
                    </a:lnTo>
                    <a:lnTo>
                      <a:pt x="525" y="204"/>
                    </a:lnTo>
                    <a:lnTo>
                      <a:pt x="524" y="203"/>
                    </a:lnTo>
                    <a:lnTo>
                      <a:pt x="523" y="202"/>
                    </a:lnTo>
                    <a:lnTo>
                      <a:pt x="523" y="202"/>
                    </a:lnTo>
                    <a:lnTo>
                      <a:pt x="522" y="201"/>
                    </a:lnTo>
                    <a:lnTo>
                      <a:pt x="522" y="200"/>
                    </a:lnTo>
                    <a:lnTo>
                      <a:pt x="521" y="200"/>
                    </a:lnTo>
                    <a:lnTo>
                      <a:pt x="521" y="200"/>
                    </a:lnTo>
                    <a:lnTo>
                      <a:pt x="520" y="200"/>
                    </a:lnTo>
                    <a:lnTo>
                      <a:pt x="520" y="199"/>
                    </a:lnTo>
                    <a:lnTo>
                      <a:pt x="520" y="199"/>
                    </a:lnTo>
                    <a:lnTo>
                      <a:pt x="520" y="199"/>
                    </a:lnTo>
                    <a:lnTo>
                      <a:pt x="520" y="198"/>
                    </a:lnTo>
                    <a:lnTo>
                      <a:pt x="520" y="198"/>
                    </a:lnTo>
                    <a:lnTo>
                      <a:pt x="519" y="198"/>
                    </a:lnTo>
                    <a:lnTo>
                      <a:pt x="519" y="198"/>
                    </a:lnTo>
                    <a:lnTo>
                      <a:pt x="519" y="198"/>
                    </a:lnTo>
                    <a:lnTo>
                      <a:pt x="518" y="198"/>
                    </a:lnTo>
                    <a:lnTo>
                      <a:pt x="518" y="198"/>
                    </a:lnTo>
                    <a:lnTo>
                      <a:pt x="518" y="198"/>
                    </a:lnTo>
                    <a:lnTo>
                      <a:pt x="517" y="198"/>
                    </a:lnTo>
                    <a:lnTo>
                      <a:pt x="517" y="199"/>
                    </a:lnTo>
                    <a:lnTo>
                      <a:pt x="517" y="199"/>
                    </a:lnTo>
                    <a:lnTo>
                      <a:pt x="517" y="200"/>
                    </a:lnTo>
                    <a:lnTo>
                      <a:pt x="517" y="200"/>
                    </a:lnTo>
                    <a:lnTo>
                      <a:pt x="516" y="201"/>
                    </a:lnTo>
                    <a:lnTo>
                      <a:pt x="515" y="201"/>
                    </a:lnTo>
                    <a:lnTo>
                      <a:pt x="515" y="201"/>
                    </a:lnTo>
                    <a:lnTo>
                      <a:pt x="514" y="201"/>
                    </a:lnTo>
                    <a:lnTo>
                      <a:pt x="514" y="201"/>
                    </a:lnTo>
                    <a:lnTo>
                      <a:pt x="514" y="202"/>
                    </a:lnTo>
                    <a:lnTo>
                      <a:pt x="514" y="203"/>
                    </a:lnTo>
                    <a:lnTo>
                      <a:pt x="512" y="204"/>
                    </a:lnTo>
                    <a:lnTo>
                      <a:pt x="512" y="204"/>
                    </a:lnTo>
                    <a:lnTo>
                      <a:pt x="512" y="204"/>
                    </a:lnTo>
                    <a:lnTo>
                      <a:pt x="512" y="205"/>
                    </a:lnTo>
                    <a:lnTo>
                      <a:pt x="513" y="205"/>
                    </a:lnTo>
                    <a:lnTo>
                      <a:pt x="513" y="206"/>
                    </a:lnTo>
                    <a:lnTo>
                      <a:pt x="512" y="206"/>
                    </a:lnTo>
                    <a:lnTo>
                      <a:pt x="512" y="206"/>
                    </a:lnTo>
                    <a:lnTo>
                      <a:pt x="513" y="206"/>
                    </a:lnTo>
                    <a:lnTo>
                      <a:pt x="514" y="207"/>
                    </a:lnTo>
                    <a:lnTo>
                      <a:pt x="514" y="207"/>
                    </a:lnTo>
                    <a:lnTo>
                      <a:pt x="515" y="207"/>
                    </a:lnTo>
                    <a:lnTo>
                      <a:pt x="515" y="208"/>
                    </a:lnTo>
                    <a:lnTo>
                      <a:pt x="515" y="209"/>
                    </a:lnTo>
                    <a:lnTo>
                      <a:pt x="515" y="209"/>
                    </a:lnTo>
                    <a:lnTo>
                      <a:pt x="515" y="210"/>
                    </a:lnTo>
                    <a:lnTo>
                      <a:pt x="515" y="211"/>
                    </a:lnTo>
                    <a:lnTo>
                      <a:pt x="515" y="211"/>
                    </a:lnTo>
                    <a:lnTo>
                      <a:pt x="514" y="211"/>
                    </a:lnTo>
                    <a:lnTo>
                      <a:pt x="514" y="212"/>
                    </a:lnTo>
                    <a:lnTo>
                      <a:pt x="514" y="212"/>
                    </a:lnTo>
                    <a:lnTo>
                      <a:pt x="514" y="212"/>
                    </a:lnTo>
                    <a:lnTo>
                      <a:pt x="513" y="213"/>
                    </a:lnTo>
                    <a:lnTo>
                      <a:pt x="513" y="214"/>
                    </a:lnTo>
                    <a:lnTo>
                      <a:pt x="513" y="214"/>
                    </a:lnTo>
                    <a:lnTo>
                      <a:pt x="513" y="215"/>
                    </a:lnTo>
                    <a:lnTo>
                      <a:pt x="513" y="215"/>
                    </a:lnTo>
                    <a:lnTo>
                      <a:pt x="513" y="215"/>
                    </a:lnTo>
                    <a:lnTo>
                      <a:pt x="514" y="216"/>
                    </a:lnTo>
                    <a:lnTo>
                      <a:pt x="514" y="216"/>
                    </a:lnTo>
                    <a:lnTo>
                      <a:pt x="513" y="216"/>
                    </a:lnTo>
                    <a:lnTo>
                      <a:pt x="513" y="217"/>
                    </a:lnTo>
                    <a:lnTo>
                      <a:pt x="513" y="217"/>
                    </a:lnTo>
                    <a:lnTo>
                      <a:pt x="514" y="217"/>
                    </a:lnTo>
                    <a:lnTo>
                      <a:pt x="514" y="217"/>
                    </a:lnTo>
                    <a:lnTo>
                      <a:pt x="514" y="218"/>
                    </a:lnTo>
                    <a:lnTo>
                      <a:pt x="515" y="218"/>
                    </a:lnTo>
                    <a:lnTo>
                      <a:pt x="515" y="218"/>
                    </a:lnTo>
                    <a:lnTo>
                      <a:pt x="515" y="219"/>
                    </a:lnTo>
                    <a:lnTo>
                      <a:pt x="515" y="219"/>
                    </a:lnTo>
                    <a:lnTo>
                      <a:pt x="515" y="219"/>
                    </a:lnTo>
                    <a:lnTo>
                      <a:pt x="514" y="219"/>
                    </a:lnTo>
                    <a:lnTo>
                      <a:pt x="514" y="219"/>
                    </a:lnTo>
                    <a:lnTo>
                      <a:pt x="514" y="220"/>
                    </a:lnTo>
                    <a:lnTo>
                      <a:pt x="514" y="220"/>
                    </a:lnTo>
                    <a:lnTo>
                      <a:pt x="514" y="221"/>
                    </a:lnTo>
                    <a:lnTo>
                      <a:pt x="514" y="222"/>
                    </a:lnTo>
                    <a:lnTo>
                      <a:pt x="514" y="222"/>
                    </a:lnTo>
                    <a:lnTo>
                      <a:pt x="515" y="223"/>
                    </a:lnTo>
                    <a:lnTo>
                      <a:pt x="515" y="223"/>
                    </a:lnTo>
                    <a:lnTo>
                      <a:pt x="515" y="223"/>
                    </a:lnTo>
                    <a:lnTo>
                      <a:pt x="515" y="223"/>
                    </a:lnTo>
                    <a:lnTo>
                      <a:pt x="515" y="224"/>
                    </a:lnTo>
                    <a:lnTo>
                      <a:pt x="516" y="224"/>
                    </a:lnTo>
                    <a:lnTo>
                      <a:pt x="516" y="225"/>
                    </a:lnTo>
                    <a:lnTo>
                      <a:pt x="515" y="225"/>
                    </a:lnTo>
                    <a:lnTo>
                      <a:pt x="515" y="225"/>
                    </a:lnTo>
                    <a:lnTo>
                      <a:pt x="515" y="226"/>
                    </a:lnTo>
                    <a:lnTo>
                      <a:pt x="514" y="225"/>
                    </a:lnTo>
                    <a:lnTo>
                      <a:pt x="514" y="225"/>
                    </a:lnTo>
                    <a:lnTo>
                      <a:pt x="514" y="225"/>
                    </a:lnTo>
                    <a:lnTo>
                      <a:pt x="513" y="225"/>
                    </a:lnTo>
                    <a:lnTo>
                      <a:pt x="513" y="225"/>
                    </a:lnTo>
                    <a:lnTo>
                      <a:pt x="513" y="225"/>
                    </a:lnTo>
                    <a:lnTo>
                      <a:pt x="512" y="226"/>
                    </a:lnTo>
                    <a:lnTo>
                      <a:pt x="512" y="226"/>
                    </a:lnTo>
                    <a:lnTo>
                      <a:pt x="511" y="226"/>
                    </a:lnTo>
                    <a:lnTo>
                      <a:pt x="510" y="227"/>
                    </a:lnTo>
                    <a:lnTo>
                      <a:pt x="510" y="227"/>
                    </a:lnTo>
                    <a:lnTo>
                      <a:pt x="509" y="227"/>
                    </a:lnTo>
                    <a:lnTo>
                      <a:pt x="509" y="226"/>
                    </a:lnTo>
                    <a:lnTo>
                      <a:pt x="509" y="227"/>
                    </a:lnTo>
                    <a:lnTo>
                      <a:pt x="508" y="227"/>
                    </a:lnTo>
                    <a:lnTo>
                      <a:pt x="508" y="227"/>
                    </a:lnTo>
                    <a:lnTo>
                      <a:pt x="507" y="227"/>
                    </a:lnTo>
                    <a:lnTo>
                      <a:pt x="506" y="227"/>
                    </a:lnTo>
                    <a:lnTo>
                      <a:pt x="505" y="227"/>
                    </a:lnTo>
                    <a:lnTo>
                      <a:pt x="504" y="226"/>
                    </a:lnTo>
                    <a:lnTo>
                      <a:pt x="504" y="226"/>
                    </a:lnTo>
                    <a:lnTo>
                      <a:pt x="503" y="225"/>
                    </a:lnTo>
                    <a:lnTo>
                      <a:pt x="502" y="224"/>
                    </a:lnTo>
                    <a:lnTo>
                      <a:pt x="501" y="224"/>
                    </a:lnTo>
                    <a:lnTo>
                      <a:pt x="500" y="224"/>
                    </a:lnTo>
                    <a:lnTo>
                      <a:pt x="500" y="223"/>
                    </a:lnTo>
                    <a:lnTo>
                      <a:pt x="499" y="222"/>
                    </a:lnTo>
                    <a:lnTo>
                      <a:pt x="498" y="222"/>
                    </a:lnTo>
                    <a:lnTo>
                      <a:pt x="497" y="222"/>
                    </a:lnTo>
                    <a:lnTo>
                      <a:pt x="496" y="221"/>
                    </a:lnTo>
                    <a:lnTo>
                      <a:pt x="495" y="221"/>
                    </a:lnTo>
                    <a:lnTo>
                      <a:pt x="493" y="220"/>
                    </a:lnTo>
                    <a:lnTo>
                      <a:pt x="493" y="220"/>
                    </a:lnTo>
                    <a:lnTo>
                      <a:pt x="492" y="220"/>
                    </a:lnTo>
                    <a:lnTo>
                      <a:pt x="492" y="220"/>
                    </a:lnTo>
                    <a:lnTo>
                      <a:pt x="490" y="219"/>
                    </a:lnTo>
                    <a:lnTo>
                      <a:pt x="489" y="219"/>
                    </a:lnTo>
                    <a:lnTo>
                      <a:pt x="489" y="220"/>
                    </a:lnTo>
                    <a:lnTo>
                      <a:pt x="489" y="220"/>
                    </a:lnTo>
                    <a:lnTo>
                      <a:pt x="489" y="220"/>
                    </a:lnTo>
                    <a:lnTo>
                      <a:pt x="487" y="221"/>
                    </a:lnTo>
                    <a:lnTo>
                      <a:pt x="486" y="221"/>
                    </a:lnTo>
                    <a:lnTo>
                      <a:pt x="485" y="222"/>
                    </a:lnTo>
                    <a:lnTo>
                      <a:pt x="485" y="222"/>
                    </a:lnTo>
                    <a:lnTo>
                      <a:pt x="484" y="222"/>
                    </a:lnTo>
                    <a:lnTo>
                      <a:pt x="484" y="223"/>
                    </a:lnTo>
                    <a:lnTo>
                      <a:pt x="484" y="224"/>
                    </a:lnTo>
                    <a:lnTo>
                      <a:pt x="484" y="224"/>
                    </a:lnTo>
                    <a:lnTo>
                      <a:pt x="484" y="224"/>
                    </a:lnTo>
                    <a:lnTo>
                      <a:pt x="484" y="225"/>
                    </a:lnTo>
                    <a:lnTo>
                      <a:pt x="485" y="225"/>
                    </a:lnTo>
                    <a:lnTo>
                      <a:pt x="485" y="225"/>
                    </a:lnTo>
                    <a:lnTo>
                      <a:pt x="486" y="226"/>
                    </a:lnTo>
                    <a:lnTo>
                      <a:pt x="486" y="226"/>
                    </a:lnTo>
                    <a:lnTo>
                      <a:pt x="486" y="226"/>
                    </a:lnTo>
                    <a:lnTo>
                      <a:pt x="486" y="227"/>
                    </a:lnTo>
                    <a:lnTo>
                      <a:pt x="486" y="228"/>
                    </a:lnTo>
                    <a:lnTo>
                      <a:pt x="485" y="229"/>
                    </a:lnTo>
                    <a:lnTo>
                      <a:pt x="485" y="229"/>
                    </a:lnTo>
                    <a:lnTo>
                      <a:pt x="485" y="230"/>
                    </a:lnTo>
                    <a:lnTo>
                      <a:pt x="485" y="230"/>
                    </a:lnTo>
                    <a:lnTo>
                      <a:pt x="484" y="231"/>
                    </a:lnTo>
                    <a:lnTo>
                      <a:pt x="484" y="231"/>
                    </a:lnTo>
                    <a:lnTo>
                      <a:pt x="484" y="232"/>
                    </a:lnTo>
                    <a:lnTo>
                      <a:pt x="483" y="233"/>
                    </a:lnTo>
                    <a:lnTo>
                      <a:pt x="482" y="234"/>
                    </a:lnTo>
                    <a:lnTo>
                      <a:pt x="482" y="235"/>
                    </a:lnTo>
                    <a:lnTo>
                      <a:pt x="482" y="235"/>
                    </a:lnTo>
                    <a:lnTo>
                      <a:pt x="482" y="236"/>
                    </a:lnTo>
                    <a:lnTo>
                      <a:pt x="482" y="236"/>
                    </a:lnTo>
                    <a:lnTo>
                      <a:pt x="482" y="236"/>
                    </a:lnTo>
                    <a:lnTo>
                      <a:pt x="482" y="236"/>
                    </a:lnTo>
                    <a:lnTo>
                      <a:pt x="482" y="236"/>
                    </a:lnTo>
                    <a:lnTo>
                      <a:pt x="482" y="237"/>
                    </a:lnTo>
                    <a:lnTo>
                      <a:pt x="482" y="238"/>
                    </a:lnTo>
                    <a:lnTo>
                      <a:pt x="482" y="238"/>
                    </a:lnTo>
                    <a:lnTo>
                      <a:pt x="483" y="238"/>
                    </a:lnTo>
                    <a:lnTo>
                      <a:pt x="483" y="238"/>
                    </a:lnTo>
                    <a:lnTo>
                      <a:pt x="484" y="238"/>
                    </a:lnTo>
                    <a:lnTo>
                      <a:pt x="484" y="238"/>
                    </a:lnTo>
                    <a:lnTo>
                      <a:pt x="484" y="237"/>
                    </a:lnTo>
                    <a:lnTo>
                      <a:pt x="484" y="237"/>
                    </a:lnTo>
                    <a:lnTo>
                      <a:pt x="485" y="237"/>
                    </a:lnTo>
                    <a:lnTo>
                      <a:pt x="485" y="237"/>
                    </a:lnTo>
                    <a:lnTo>
                      <a:pt x="486" y="237"/>
                    </a:lnTo>
                    <a:lnTo>
                      <a:pt x="486" y="238"/>
                    </a:lnTo>
                    <a:lnTo>
                      <a:pt x="486" y="239"/>
                    </a:lnTo>
                    <a:lnTo>
                      <a:pt x="485" y="240"/>
                    </a:lnTo>
                    <a:lnTo>
                      <a:pt x="485" y="240"/>
                    </a:lnTo>
                    <a:lnTo>
                      <a:pt x="485" y="241"/>
                    </a:lnTo>
                    <a:lnTo>
                      <a:pt x="486" y="241"/>
                    </a:lnTo>
                    <a:lnTo>
                      <a:pt x="487" y="241"/>
                    </a:lnTo>
                    <a:lnTo>
                      <a:pt x="488" y="243"/>
                    </a:lnTo>
                    <a:lnTo>
                      <a:pt x="489" y="243"/>
                    </a:lnTo>
                    <a:lnTo>
                      <a:pt x="489" y="244"/>
                    </a:lnTo>
                    <a:lnTo>
                      <a:pt x="489" y="244"/>
                    </a:lnTo>
                    <a:lnTo>
                      <a:pt x="489" y="244"/>
                    </a:lnTo>
                    <a:lnTo>
                      <a:pt x="488" y="246"/>
                    </a:lnTo>
                    <a:lnTo>
                      <a:pt x="487" y="246"/>
                    </a:lnTo>
                    <a:lnTo>
                      <a:pt x="487" y="247"/>
                    </a:lnTo>
                    <a:lnTo>
                      <a:pt x="487" y="247"/>
                    </a:lnTo>
                    <a:lnTo>
                      <a:pt x="487" y="247"/>
                    </a:lnTo>
                    <a:lnTo>
                      <a:pt x="487" y="247"/>
                    </a:lnTo>
                    <a:lnTo>
                      <a:pt x="487" y="247"/>
                    </a:lnTo>
                    <a:lnTo>
                      <a:pt x="488" y="248"/>
                    </a:lnTo>
                    <a:lnTo>
                      <a:pt x="488" y="248"/>
                    </a:lnTo>
                    <a:lnTo>
                      <a:pt x="488" y="248"/>
                    </a:lnTo>
                    <a:lnTo>
                      <a:pt x="487" y="249"/>
                    </a:lnTo>
                    <a:lnTo>
                      <a:pt x="486" y="249"/>
                    </a:lnTo>
                    <a:lnTo>
                      <a:pt x="485" y="249"/>
                    </a:lnTo>
                    <a:lnTo>
                      <a:pt x="485" y="250"/>
                    </a:lnTo>
                    <a:lnTo>
                      <a:pt x="485" y="250"/>
                    </a:lnTo>
                    <a:lnTo>
                      <a:pt x="484" y="250"/>
                    </a:lnTo>
                    <a:lnTo>
                      <a:pt x="483" y="251"/>
                    </a:lnTo>
                    <a:lnTo>
                      <a:pt x="483" y="251"/>
                    </a:lnTo>
                    <a:lnTo>
                      <a:pt x="483" y="251"/>
                    </a:lnTo>
                    <a:lnTo>
                      <a:pt x="482" y="252"/>
                    </a:lnTo>
                    <a:lnTo>
                      <a:pt x="482" y="253"/>
                    </a:lnTo>
                    <a:lnTo>
                      <a:pt x="481" y="254"/>
                    </a:lnTo>
                    <a:lnTo>
                      <a:pt x="481" y="256"/>
                    </a:lnTo>
                    <a:lnTo>
                      <a:pt x="481" y="256"/>
                    </a:lnTo>
                    <a:lnTo>
                      <a:pt x="481" y="257"/>
                    </a:lnTo>
                    <a:lnTo>
                      <a:pt x="481" y="257"/>
                    </a:lnTo>
                    <a:lnTo>
                      <a:pt x="480" y="258"/>
                    </a:lnTo>
                    <a:lnTo>
                      <a:pt x="480" y="259"/>
                    </a:lnTo>
                    <a:lnTo>
                      <a:pt x="480" y="261"/>
                    </a:lnTo>
                    <a:lnTo>
                      <a:pt x="480" y="262"/>
                    </a:lnTo>
                    <a:lnTo>
                      <a:pt x="480" y="262"/>
                    </a:lnTo>
                    <a:lnTo>
                      <a:pt x="481" y="263"/>
                    </a:lnTo>
                    <a:lnTo>
                      <a:pt x="482" y="264"/>
                    </a:lnTo>
                    <a:lnTo>
                      <a:pt x="482" y="264"/>
                    </a:lnTo>
                    <a:lnTo>
                      <a:pt x="483" y="265"/>
                    </a:lnTo>
                    <a:lnTo>
                      <a:pt x="483" y="265"/>
                    </a:lnTo>
                    <a:lnTo>
                      <a:pt x="484" y="266"/>
                    </a:lnTo>
                    <a:lnTo>
                      <a:pt x="484" y="266"/>
                    </a:lnTo>
                    <a:lnTo>
                      <a:pt x="484" y="266"/>
                    </a:lnTo>
                    <a:lnTo>
                      <a:pt x="485" y="267"/>
                    </a:lnTo>
                    <a:lnTo>
                      <a:pt x="486" y="267"/>
                    </a:lnTo>
                    <a:lnTo>
                      <a:pt x="486" y="268"/>
                    </a:lnTo>
                    <a:lnTo>
                      <a:pt x="486" y="268"/>
                    </a:lnTo>
                    <a:lnTo>
                      <a:pt x="486" y="269"/>
                    </a:lnTo>
                    <a:lnTo>
                      <a:pt x="486" y="269"/>
                    </a:lnTo>
                    <a:lnTo>
                      <a:pt x="486" y="269"/>
                    </a:lnTo>
                    <a:lnTo>
                      <a:pt x="486" y="270"/>
                    </a:lnTo>
                    <a:lnTo>
                      <a:pt x="486" y="270"/>
                    </a:lnTo>
                    <a:lnTo>
                      <a:pt x="486" y="271"/>
                    </a:lnTo>
                    <a:lnTo>
                      <a:pt x="486" y="272"/>
                    </a:lnTo>
                    <a:lnTo>
                      <a:pt x="486" y="272"/>
                    </a:lnTo>
                    <a:lnTo>
                      <a:pt x="486" y="273"/>
                    </a:lnTo>
                    <a:lnTo>
                      <a:pt x="487" y="275"/>
                    </a:lnTo>
                    <a:lnTo>
                      <a:pt x="487" y="275"/>
                    </a:lnTo>
                    <a:lnTo>
                      <a:pt x="487" y="275"/>
                    </a:lnTo>
                    <a:lnTo>
                      <a:pt x="488" y="276"/>
                    </a:lnTo>
                    <a:lnTo>
                      <a:pt x="488" y="276"/>
                    </a:lnTo>
                    <a:lnTo>
                      <a:pt x="488" y="277"/>
                    </a:lnTo>
                    <a:lnTo>
                      <a:pt x="488" y="278"/>
                    </a:lnTo>
                    <a:lnTo>
                      <a:pt x="488" y="279"/>
                    </a:lnTo>
                    <a:lnTo>
                      <a:pt x="488" y="280"/>
                    </a:lnTo>
                    <a:lnTo>
                      <a:pt x="489" y="281"/>
                    </a:lnTo>
                    <a:lnTo>
                      <a:pt x="488" y="281"/>
                    </a:lnTo>
                    <a:lnTo>
                      <a:pt x="488" y="281"/>
                    </a:lnTo>
                    <a:lnTo>
                      <a:pt x="488" y="282"/>
                    </a:lnTo>
                    <a:lnTo>
                      <a:pt x="488" y="282"/>
                    </a:lnTo>
                    <a:lnTo>
                      <a:pt x="488" y="282"/>
                    </a:lnTo>
                    <a:lnTo>
                      <a:pt x="488" y="283"/>
                    </a:lnTo>
                    <a:lnTo>
                      <a:pt x="488" y="283"/>
                    </a:lnTo>
                    <a:lnTo>
                      <a:pt x="488" y="283"/>
                    </a:lnTo>
                    <a:lnTo>
                      <a:pt x="488" y="284"/>
                    </a:lnTo>
                    <a:lnTo>
                      <a:pt x="488" y="285"/>
                    </a:lnTo>
                    <a:lnTo>
                      <a:pt x="488" y="285"/>
                    </a:lnTo>
                    <a:lnTo>
                      <a:pt x="489" y="286"/>
                    </a:lnTo>
                    <a:lnTo>
                      <a:pt x="489" y="287"/>
                    </a:lnTo>
                    <a:lnTo>
                      <a:pt x="489" y="287"/>
                    </a:lnTo>
                    <a:lnTo>
                      <a:pt x="488" y="288"/>
                    </a:lnTo>
                    <a:lnTo>
                      <a:pt x="488" y="288"/>
                    </a:lnTo>
                    <a:lnTo>
                      <a:pt x="487" y="288"/>
                    </a:lnTo>
                    <a:lnTo>
                      <a:pt x="487" y="288"/>
                    </a:lnTo>
                    <a:lnTo>
                      <a:pt x="484" y="288"/>
                    </a:lnTo>
                    <a:lnTo>
                      <a:pt x="482" y="288"/>
                    </a:lnTo>
                    <a:lnTo>
                      <a:pt x="480" y="289"/>
                    </a:lnTo>
                    <a:lnTo>
                      <a:pt x="478" y="289"/>
                    </a:lnTo>
                    <a:lnTo>
                      <a:pt x="477" y="290"/>
                    </a:lnTo>
                    <a:lnTo>
                      <a:pt x="473" y="290"/>
                    </a:lnTo>
                    <a:lnTo>
                      <a:pt x="472" y="291"/>
                    </a:lnTo>
                    <a:lnTo>
                      <a:pt x="472" y="291"/>
                    </a:lnTo>
                    <a:lnTo>
                      <a:pt x="471" y="291"/>
                    </a:lnTo>
                    <a:lnTo>
                      <a:pt x="471" y="291"/>
                    </a:lnTo>
                    <a:lnTo>
                      <a:pt x="471" y="291"/>
                    </a:lnTo>
                    <a:lnTo>
                      <a:pt x="470" y="291"/>
                    </a:lnTo>
                    <a:lnTo>
                      <a:pt x="470" y="291"/>
                    </a:lnTo>
                    <a:lnTo>
                      <a:pt x="470" y="291"/>
                    </a:lnTo>
                    <a:lnTo>
                      <a:pt x="469" y="291"/>
                    </a:lnTo>
                    <a:lnTo>
                      <a:pt x="469" y="292"/>
                    </a:lnTo>
                    <a:lnTo>
                      <a:pt x="469" y="292"/>
                    </a:lnTo>
                    <a:lnTo>
                      <a:pt x="468" y="292"/>
                    </a:lnTo>
                    <a:lnTo>
                      <a:pt x="467" y="293"/>
                    </a:lnTo>
                    <a:lnTo>
                      <a:pt x="467" y="293"/>
                    </a:lnTo>
                    <a:lnTo>
                      <a:pt x="467" y="292"/>
                    </a:lnTo>
                    <a:lnTo>
                      <a:pt x="467" y="292"/>
                    </a:lnTo>
                    <a:lnTo>
                      <a:pt x="466" y="292"/>
                    </a:lnTo>
                    <a:lnTo>
                      <a:pt x="466" y="292"/>
                    </a:lnTo>
                    <a:lnTo>
                      <a:pt x="465" y="292"/>
                    </a:lnTo>
                    <a:lnTo>
                      <a:pt x="465" y="292"/>
                    </a:lnTo>
                    <a:lnTo>
                      <a:pt x="465" y="292"/>
                    </a:lnTo>
                    <a:lnTo>
                      <a:pt x="465" y="291"/>
                    </a:lnTo>
                    <a:lnTo>
                      <a:pt x="464" y="291"/>
                    </a:lnTo>
                    <a:lnTo>
                      <a:pt x="464" y="291"/>
                    </a:lnTo>
                    <a:lnTo>
                      <a:pt x="464" y="291"/>
                    </a:lnTo>
                    <a:lnTo>
                      <a:pt x="464" y="291"/>
                    </a:lnTo>
                    <a:lnTo>
                      <a:pt x="464" y="291"/>
                    </a:lnTo>
                    <a:lnTo>
                      <a:pt x="464" y="291"/>
                    </a:lnTo>
                    <a:lnTo>
                      <a:pt x="464" y="290"/>
                    </a:lnTo>
                    <a:lnTo>
                      <a:pt x="464" y="290"/>
                    </a:lnTo>
                    <a:lnTo>
                      <a:pt x="464" y="289"/>
                    </a:lnTo>
                    <a:lnTo>
                      <a:pt x="464" y="290"/>
                    </a:lnTo>
                    <a:lnTo>
                      <a:pt x="463" y="289"/>
                    </a:lnTo>
                    <a:lnTo>
                      <a:pt x="463" y="290"/>
                    </a:lnTo>
                    <a:lnTo>
                      <a:pt x="464" y="290"/>
                    </a:lnTo>
                    <a:lnTo>
                      <a:pt x="463" y="290"/>
                    </a:lnTo>
                    <a:lnTo>
                      <a:pt x="463" y="290"/>
                    </a:lnTo>
                    <a:lnTo>
                      <a:pt x="463" y="290"/>
                    </a:lnTo>
                    <a:lnTo>
                      <a:pt x="463" y="290"/>
                    </a:lnTo>
                    <a:lnTo>
                      <a:pt x="463" y="290"/>
                    </a:lnTo>
                    <a:lnTo>
                      <a:pt x="463" y="290"/>
                    </a:lnTo>
                    <a:lnTo>
                      <a:pt x="462" y="290"/>
                    </a:lnTo>
                    <a:lnTo>
                      <a:pt x="463" y="290"/>
                    </a:lnTo>
                    <a:lnTo>
                      <a:pt x="463" y="291"/>
                    </a:lnTo>
                    <a:lnTo>
                      <a:pt x="462" y="291"/>
                    </a:lnTo>
                    <a:lnTo>
                      <a:pt x="462" y="291"/>
                    </a:lnTo>
                    <a:lnTo>
                      <a:pt x="462" y="291"/>
                    </a:lnTo>
                    <a:lnTo>
                      <a:pt x="462" y="291"/>
                    </a:lnTo>
                    <a:lnTo>
                      <a:pt x="462" y="291"/>
                    </a:lnTo>
                    <a:lnTo>
                      <a:pt x="462" y="291"/>
                    </a:lnTo>
                    <a:lnTo>
                      <a:pt x="462" y="291"/>
                    </a:lnTo>
                    <a:lnTo>
                      <a:pt x="461" y="291"/>
                    </a:lnTo>
                    <a:lnTo>
                      <a:pt x="461" y="291"/>
                    </a:lnTo>
                    <a:lnTo>
                      <a:pt x="461" y="291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3"/>
                    </a:lnTo>
                    <a:lnTo>
                      <a:pt x="460" y="294"/>
                    </a:lnTo>
                    <a:lnTo>
                      <a:pt x="460" y="294"/>
                    </a:lnTo>
                    <a:lnTo>
                      <a:pt x="460" y="293"/>
                    </a:lnTo>
                    <a:lnTo>
                      <a:pt x="460" y="294"/>
                    </a:lnTo>
                    <a:lnTo>
                      <a:pt x="460" y="293"/>
                    </a:lnTo>
                    <a:lnTo>
                      <a:pt x="459" y="293"/>
                    </a:lnTo>
                    <a:lnTo>
                      <a:pt x="459" y="293"/>
                    </a:lnTo>
                    <a:lnTo>
                      <a:pt x="459" y="293"/>
                    </a:lnTo>
                    <a:lnTo>
                      <a:pt x="459" y="293"/>
                    </a:lnTo>
                    <a:lnTo>
                      <a:pt x="459" y="294"/>
                    </a:lnTo>
                    <a:lnTo>
                      <a:pt x="459" y="294"/>
                    </a:lnTo>
                    <a:lnTo>
                      <a:pt x="459" y="294"/>
                    </a:lnTo>
                    <a:lnTo>
                      <a:pt x="459" y="294"/>
                    </a:lnTo>
                    <a:lnTo>
                      <a:pt x="459" y="294"/>
                    </a:lnTo>
                    <a:lnTo>
                      <a:pt x="459" y="294"/>
                    </a:lnTo>
                    <a:lnTo>
                      <a:pt x="459" y="294"/>
                    </a:lnTo>
                    <a:lnTo>
                      <a:pt x="458" y="294"/>
                    </a:lnTo>
                    <a:lnTo>
                      <a:pt x="458" y="294"/>
                    </a:lnTo>
                    <a:lnTo>
                      <a:pt x="458" y="294"/>
                    </a:lnTo>
                    <a:lnTo>
                      <a:pt x="458" y="294"/>
                    </a:lnTo>
                    <a:lnTo>
                      <a:pt x="458" y="294"/>
                    </a:lnTo>
                    <a:lnTo>
                      <a:pt x="458" y="294"/>
                    </a:lnTo>
                    <a:lnTo>
                      <a:pt x="458" y="294"/>
                    </a:lnTo>
                    <a:lnTo>
                      <a:pt x="458" y="295"/>
                    </a:lnTo>
                    <a:lnTo>
                      <a:pt x="458" y="295"/>
                    </a:lnTo>
                    <a:lnTo>
                      <a:pt x="458" y="295"/>
                    </a:lnTo>
                    <a:lnTo>
                      <a:pt x="458" y="295"/>
                    </a:lnTo>
                    <a:lnTo>
                      <a:pt x="458" y="295"/>
                    </a:lnTo>
                    <a:lnTo>
                      <a:pt x="458" y="295"/>
                    </a:lnTo>
                    <a:lnTo>
                      <a:pt x="457" y="295"/>
                    </a:lnTo>
                    <a:lnTo>
                      <a:pt x="457" y="296"/>
                    </a:lnTo>
                    <a:lnTo>
                      <a:pt x="457" y="296"/>
                    </a:lnTo>
                    <a:lnTo>
                      <a:pt x="457" y="296"/>
                    </a:lnTo>
                    <a:lnTo>
                      <a:pt x="457" y="296"/>
                    </a:lnTo>
                    <a:lnTo>
                      <a:pt x="457" y="296"/>
                    </a:lnTo>
                    <a:lnTo>
                      <a:pt x="457" y="296"/>
                    </a:lnTo>
                    <a:lnTo>
                      <a:pt x="457" y="296"/>
                    </a:lnTo>
                    <a:lnTo>
                      <a:pt x="456" y="296"/>
                    </a:lnTo>
                    <a:lnTo>
                      <a:pt x="456" y="296"/>
                    </a:lnTo>
                    <a:lnTo>
                      <a:pt x="456" y="296"/>
                    </a:lnTo>
                    <a:lnTo>
                      <a:pt x="456" y="296"/>
                    </a:lnTo>
                    <a:lnTo>
                      <a:pt x="456" y="296"/>
                    </a:lnTo>
                    <a:lnTo>
                      <a:pt x="455" y="296"/>
                    </a:lnTo>
                    <a:lnTo>
                      <a:pt x="455" y="296"/>
                    </a:lnTo>
                    <a:lnTo>
                      <a:pt x="455" y="296"/>
                    </a:lnTo>
                    <a:lnTo>
                      <a:pt x="455" y="296"/>
                    </a:lnTo>
                    <a:lnTo>
                      <a:pt x="455" y="296"/>
                    </a:lnTo>
                    <a:lnTo>
                      <a:pt x="455" y="296"/>
                    </a:lnTo>
                    <a:lnTo>
                      <a:pt x="454" y="296"/>
                    </a:lnTo>
                    <a:lnTo>
                      <a:pt x="454" y="296"/>
                    </a:lnTo>
                    <a:lnTo>
                      <a:pt x="454" y="296"/>
                    </a:lnTo>
                    <a:lnTo>
                      <a:pt x="454" y="296"/>
                    </a:lnTo>
                    <a:lnTo>
                      <a:pt x="454" y="296"/>
                    </a:lnTo>
                    <a:lnTo>
                      <a:pt x="454" y="296"/>
                    </a:lnTo>
                    <a:lnTo>
                      <a:pt x="454" y="296"/>
                    </a:lnTo>
                    <a:lnTo>
                      <a:pt x="454" y="296"/>
                    </a:lnTo>
                    <a:lnTo>
                      <a:pt x="453" y="296"/>
                    </a:lnTo>
                    <a:lnTo>
                      <a:pt x="454" y="296"/>
                    </a:lnTo>
                    <a:lnTo>
                      <a:pt x="453" y="296"/>
                    </a:lnTo>
                    <a:lnTo>
                      <a:pt x="453" y="296"/>
                    </a:lnTo>
                    <a:lnTo>
                      <a:pt x="453" y="296"/>
                    </a:lnTo>
                    <a:lnTo>
                      <a:pt x="453" y="296"/>
                    </a:lnTo>
                    <a:lnTo>
                      <a:pt x="452" y="296"/>
                    </a:lnTo>
                    <a:lnTo>
                      <a:pt x="453" y="295"/>
                    </a:lnTo>
                    <a:lnTo>
                      <a:pt x="453" y="295"/>
                    </a:lnTo>
                    <a:lnTo>
                      <a:pt x="453" y="295"/>
                    </a:lnTo>
                    <a:lnTo>
                      <a:pt x="453" y="295"/>
                    </a:lnTo>
                    <a:lnTo>
                      <a:pt x="453" y="295"/>
                    </a:lnTo>
                    <a:lnTo>
                      <a:pt x="452" y="295"/>
                    </a:lnTo>
                    <a:lnTo>
                      <a:pt x="452" y="296"/>
                    </a:lnTo>
                    <a:lnTo>
                      <a:pt x="452" y="296"/>
                    </a:lnTo>
                    <a:lnTo>
                      <a:pt x="452" y="295"/>
                    </a:lnTo>
                    <a:lnTo>
                      <a:pt x="452" y="295"/>
                    </a:lnTo>
                    <a:lnTo>
                      <a:pt x="452" y="295"/>
                    </a:lnTo>
                    <a:lnTo>
                      <a:pt x="452" y="296"/>
                    </a:lnTo>
                    <a:lnTo>
                      <a:pt x="452" y="296"/>
                    </a:lnTo>
                    <a:lnTo>
                      <a:pt x="452" y="296"/>
                    </a:lnTo>
                    <a:lnTo>
                      <a:pt x="452" y="296"/>
                    </a:lnTo>
                    <a:lnTo>
                      <a:pt x="451" y="296"/>
                    </a:lnTo>
                    <a:lnTo>
                      <a:pt x="451" y="296"/>
                    </a:lnTo>
                    <a:lnTo>
                      <a:pt x="451" y="296"/>
                    </a:lnTo>
                    <a:lnTo>
                      <a:pt x="451" y="296"/>
                    </a:lnTo>
                    <a:lnTo>
                      <a:pt x="451" y="296"/>
                    </a:lnTo>
                    <a:lnTo>
                      <a:pt x="451" y="296"/>
                    </a:lnTo>
                    <a:lnTo>
                      <a:pt x="451" y="296"/>
                    </a:lnTo>
                    <a:lnTo>
                      <a:pt x="451" y="296"/>
                    </a:lnTo>
                    <a:lnTo>
                      <a:pt x="450" y="296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49" y="297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50" y="297"/>
                    </a:lnTo>
                    <a:lnTo>
                      <a:pt x="449" y="297"/>
                    </a:lnTo>
                    <a:lnTo>
                      <a:pt x="449" y="296"/>
                    </a:lnTo>
                    <a:lnTo>
                      <a:pt x="449" y="296"/>
                    </a:lnTo>
                    <a:lnTo>
                      <a:pt x="449" y="297"/>
                    </a:lnTo>
                    <a:lnTo>
                      <a:pt x="449" y="296"/>
                    </a:lnTo>
                    <a:lnTo>
                      <a:pt x="449" y="296"/>
                    </a:lnTo>
                    <a:lnTo>
                      <a:pt x="449" y="296"/>
                    </a:lnTo>
                    <a:lnTo>
                      <a:pt x="449" y="296"/>
                    </a:lnTo>
                    <a:lnTo>
                      <a:pt x="448" y="296"/>
                    </a:lnTo>
                    <a:lnTo>
                      <a:pt x="448" y="296"/>
                    </a:lnTo>
                    <a:lnTo>
                      <a:pt x="448" y="296"/>
                    </a:lnTo>
                    <a:lnTo>
                      <a:pt x="448" y="296"/>
                    </a:lnTo>
                    <a:lnTo>
                      <a:pt x="448" y="295"/>
                    </a:lnTo>
                    <a:lnTo>
                      <a:pt x="448" y="295"/>
                    </a:lnTo>
                    <a:lnTo>
                      <a:pt x="448" y="295"/>
                    </a:lnTo>
                    <a:lnTo>
                      <a:pt x="447" y="295"/>
                    </a:lnTo>
                    <a:lnTo>
                      <a:pt x="447" y="295"/>
                    </a:lnTo>
                    <a:lnTo>
                      <a:pt x="447" y="295"/>
                    </a:lnTo>
                    <a:lnTo>
                      <a:pt x="447" y="295"/>
                    </a:lnTo>
                    <a:lnTo>
                      <a:pt x="446" y="295"/>
                    </a:lnTo>
                    <a:lnTo>
                      <a:pt x="446" y="294"/>
                    </a:lnTo>
                    <a:lnTo>
                      <a:pt x="446" y="294"/>
                    </a:lnTo>
                    <a:lnTo>
                      <a:pt x="446" y="294"/>
                    </a:lnTo>
                    <a:lnTo>
                      <a:pt x="446" y="294"/>
                    </a:lnTo>
                    <a:lnTo>
                      <a:pt x="446" y="294"/>
                    </a:lnTo>
                    <a:lnTo>
                      <a:pt x="446" y="294"/>
                    </a:lnTo>
                    <a:lnTo>
                      <a:pt x="446" y="293"/>
                    </a:lnTo>
                    <a:lnTo>
                      <a:pt x="445" y="293"/>
                    </a:lnTo>
                    <a:lnTo>
                      <a:pt x="445" y="293"/>
                    </a:lnTo>
                    <a:lnTo>
                      <a:pt x="445" y="293"/>
                    </a:lnTo>
                    <a:lnTo>
                      <a:pt x="446" y="293"/>
                    </a:lnTo>
                    <a:lnTo>
                      <a:pt x="445" y="292"/>
                    </a:lnTo>
                    <a:lnTo>
                      <a:pt x="445" y="292"/>
                    </a:lnTo>
                    <a:lnTo>
                      <a:pt x="445" y="292"/>
                    </a:lnTo>
                    <a:lnTo>
                      <a:pt x="445" y="292"/>
                    </a:lnTo>
                    <a:lnTo>
                      <a:pt x="445" y="292"/>
                    </a:lnTo>
                    <a:lnTo>
                      <a:pt x="446" y="292"/>
                    </a:lnTo>
                    <a:lnTo>
                      <a:pt x="446" y="291"/>
                    </a:lnTo>
                    <a:lnTo>
                      <a:pt x="446" y="291"/>
                    </a:lnTo>
                    <a:lnTo>
                      <a:pt x="445" y="291"/>
                    </a:lnTo>
                    <a:lnTo>
                      <a:pt x="446" y="291"/>
                    </a:lnTo>
                    <a:lnTo>
                      <a:pt x="446" y="291"/>
                    </a:lnTo>
                    <a:lnTo>
                      <a:pt x="446" y="291"/>
                    </a:lnTo>
                    <a:lnTo>
                      <a:pt x="446" y="291"/>
                    </a:lnTo>
                    <a:lnTo>
                      <a:pt x="446" y="290"/>
                    </a:lnTo>
                    <a:lnTo>
                      <a:pt x="446" y="290"/>
                    </a:lnTo>
                    <a:lnTo>
                      <a:pt x="446" y="290"/>
                    </a:lnTo>
                    <a:lnTo>
                      <a:pt x="446" y="290"/>
                    </a:lnTo>
                    <a:lnTo>
                      <a:pt x="446" y="290"/>
                    </a:lnTo>
                    <a:lnTo>
                      <a:pt x="446" y="290"/>
                    </a:lnTo>
                    <a:lnTo>
                      <a:pt x="446" y="289"/>
                    </a:lnTo>
                    <a:lnTo>
                      <a:pt x="446" y="289"/>
                    </a:lnTo>
                    <a:lnTo>
                      <a:pt x="446" y="289"/>
                    </a:lnTo>
                    <a:lnTo>
                      <a:pt x="446" y="289"/>
                    </a:lnTo>
                    <a:lnTo>
                      <a:pt x="446" y="289"/>
                    </a:lnTo>
                    <a:lnTo>
                      <a:pt x="447" y="289"/>
                    </a:lnTo>
                    <a:lnTo>
                      <a:pt x="447" y="289"/>
                    </a:lnTo>
                    <a:lnTo>
                      <a:pt x="447" y="289"/>
                    </a:lnTo>
                    <a:lnTo>
                      <a:pt x="447" y="288"/>
                    </a:lnTo>
                    <a:lnTo>
                      <a:pt x="447" y="288"/>
                    </a:lnTo>
                    <a:lnTo>
                      <a:pt x="447" y="288"/>
                    </a:lnTo>
                    <a:lnTo>
                      <a:pt x="447" y="288"/>
                    </a:lnTo>
                    <a:lnTo>
                      <a:pt x="446" y="288"/>
                    </a:lnTo>
                    <a:lnTo>
                      <a:pt x="447" y="287"/>
                    </a:lnTo>
                    <a:lnTo>
                      <a:pt x="447" y="287"/>
                    </a:lnTo>
                    <a:lnTo>
                      <a:pt x="447" y="287"/>
                    </a:lnTo>
                    <a:lnTo>
                      <a:pt x="447" y="287"/>
                    </a:lnTo>
                    <a:lnTo>
                      <a:pt x="447" y="287"/>
                    </a:lnTo>
                    <a:lnTo>
                      <a:pt x="446" y="287"/>
                    </a:lnTo>
                    <a:lnTo>
                      <a:pt x="446" y="286"/>
                    </a:lnTo>
                    <a:lnTo>
                      <a:pt x="446" y="286"/>
                    </a:lnTo>
                    <a:lnTo>
                      <a:pt x="446" y="286"/>
                    </a:lnTo>
                    <a:lnTo>
                      <a:pt x="446" y="286"/>
                    </a:lnTo>
                    <a:lnTo>
                      <a:pt x="446" y="285"/>
                    </a:lnTo>
                    <a:lnTo>
                      <a:pt x="446" y="285"/>
                    </a:lnTo>
                    <a:lnTo>
                      <a:pt x="446" y="285"/>
                    </a:lnTo>
                    <a:lnTo>
                      <a:pt x="446" y="285"/>
                    </a:lnTo>
                    <a:lnTo>
                      <a:pt x="446" y="285"/>
                    </a:lnTo>
                    <a:lnTo>
                      <a:pt x="446" y="285"/>
                    </a:lnTo>
                    <a:lnTo>
                      <a:pt x="446" y="285"/>
                    </a:lnTo>
                    <a:lnTo>
                      <a:pt x="446" y="284"/>
                    </a:lnTo>
                    <a:lnTo>
                      <a:pt x="446" y="284"/>
                    </a:lnTo>
                    <a:lnTo>
                      <a:pt x="446" y="284"/>
                    </a:lnTo>
                    <a:lnTo>
                      <a:pt x="446" y="284"/>
                    </a:lnTo>
                    <a:lnTo>
                      <a:pt x="447" y="283"/>
                    </a:lnTo>
                    <a:lnTo>
                      <a:pt x="446" y="283"/>
                    </a:lnTo>
                    <a:lnTo>
                      <a:pt x="447" y="283"/>
                    </a:lnTo>
                    <a:lnTo>
                      <a:pt x="447" y="283"/>
                    </a:lnTo>
                    <a:lnTo>
                      <a:pt x="447" y="283"/>
                    </a:lnTo>
                    <a:lnTo>
                      <a:pt x="447" y="282"/>
                    </a:lnTo>
                    <a:lnTo>
                      <a:pt x="447" y="282"/>
                    </a:lnTo>
                    <a:lnTo>
                      <a:pt x="447" y="282"/>
                    </a:lnTo>
                    <a:lnTo>
                      <a:pt x="447" y="282"/>
                    </a:lnTo>
                    <a:lnTo>
                      <a:pt x="447" y="282"/>
                    </a:lnTo>
                    <a:lnTo>
                      <a:pt x="447" y="282"/>
                    </a:lnTo>
                    <a:lnTo>
                      <a:pt x="447" y="281"/>
                    </a:lnTo>
                    <a:lnTo>
                      <a:pt x="447" y="281"/>
                    </a:lnTo>
                    <a:lnTo>
                      <a:pt x="447" y="281"/>
                    </a:lnTo>
                    <a:lnTo>
                      <a:pt x="447" y="281"/>
                    </a:lnTo>
                    <a:lnTo>
                      <a:pt x="447" y="281"/>
                    </a:lnTo>
                    <a:lnTo>
                      <a:pt x="447" y="281"/>
                    </a:lnTo>
                    <a:lnTo>
                      <a:pt x="447" y="281"/>
                    </a:lnTo>
                    <a:lnTo>
                      <a:pt x="447" y="280"/>
                    </a:lnTo>
                    <a:lnTo>
                      <a:pt x="447" y="280"/>
                    </a:lnTo>
                    <a:lnTo>
                      <a:pt x="447" y="280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79"/>
                    </a:lnTo>
                    <a:lnTo>
                      <a:pt x="448" y="279"/>
                    </a:lnTo>
                    <a:lnTo>
                      <a:pt x="448" y="279"/>
                    </a:lnTo>
                    <a:lnTo>
                      <a:pt x="448" y="279"/>
                    </a:lnTo>
                    <a:lnTo>
                      <a:pt x="449" y="279"/>
                    </a:lnTo>
                    <a:lnTo>
                      <a:pt x="449" y="279"/>
                    </a:lnTo>
                    <a:lnTo>
                      <a:pt x="449" y="278"/>
                    </a:lnTo>
                    <a:lnTo>
                      <a:pt x="449" y="278"/>
                    </a:lnTo>
                    <a:lnTo>
                      <a:pt x="449" y="278"/>
                    </a:lnTo>
                    <a:lnTo>
                      <a:pt x="449" y="278"/>
                    </a:lnTo>
                    <a:lnTo>
                      <a:pt x="449" y="278"/>
                    </a:lnTo>
                    <a:lnTo>
                      <a:pt x="449" y="278"/>
                    </a:lnTo>
                    <a:lnTo>
                      <a:pt x="449" y="278"/>
                    </a:lnTo>
                    <a:lnTo>
                      <a:pt x="450" y="277"/>
                    </a:lnTo>
                    <a:lnTo>
                      <a:pt x="450" y="277"/>
                    </a:lnTo>
                    <a:lnTo>
                      <a:pt x="450" y="277"/>
                    </a:lnTo>
                    <a:lnTo>
                      <a:pt x="450" y="277"/>
                    </a:lnTo>
                    <a:lnTo>
                      <a:pt x="450" y="276"/>
                    </a:lnTo>
                    <a:lnTo>
                      <a:pt x="450" y="276"/>
                    </a:lnTo>
                    <a:lnTo>
                      <a:pt x="450" y="276"/>
                    </a:lnTo>
                    <a:lnTo>
                      <a:pt x="450" y="276"/>
                    </a:lnTo>
                    <a:lnTo>
                      <a:pt x="450" y="276"/>
                    </a:lnTo>
                    <a:lnTo>
                      <a:pt x="451" y="275"/>
                    </a:lnTo>
                    <a:lnTo>
                      <a:pt x="451" y="275"/>
                    </a:lnTo>
                    <a:lnTo>
                      <a:pt x="451" y="275"/>
                    </a:lnTo>
                    <a:lnTo>
                      <a:pt x="451" y="275"/>
                    </a:lnTo>
                    <a:lnTo>
                      <a:pt x="451" y="274"/>
                    </a:lnTo>
                    <a:lnTo>
                      <a:pt x="451" y="275"/>
                    </a:lnTo>
                    <a:lnTo>
                      <a:pt x="451" y="274"/>
                    </a:lnTo>
                    <a:lnTo>
                      <a:pt x="451" y="274"/>
                    </a:lnTo>
                    <a:lnTo>
                      <a:pt x="451" y="274"/>
                    </a:lnTo>
                    <a:lnTo>
                      <a:pt x="451" y="274"/>
                    </a:lnTo>
                    <a:lnTo>
                      <a:pt x="451" y="274"/>
                    </a:lnTo>
                    <a:lnTo>
                      <a:pt x="451" y="273"/>
                    </a:lnTo>
                    <a:lnTo>
                      <a:pt x="451" y="273"/>
                    </a:lnTo>
                    <a:lnTo>
                      <a:pt x="451" y="273"/>
                    </a:lnTo>
                    <a:lnTo>
                      <a:pt x="451" y="273"/>
                    </a:lnTo>
                    <a:lnTo>
                      <a:pt x="451" y="273"/>
                    </a:lnTo>
                    <a:lnTo>
                      <a:pt x="451" y="273"/>
                    </a:lnTo>
                    <a:lnTo>
                      <a:pt x="451" y="273"/>
                    </a:lnTo>
                    <a:lnTo>
                      <a:pt x="451" y="272"/>
                    </a:lnTo>
                    <a:lnTo>
                      <a:pt x="451" y="272"/>
                    </a:lnTo>
                    <a:lnTo>
                      <a:pt x="451" y="272"/>
                    </a:lnTo>
                    <a:lnTo>
                      <a:pt x="451" y="272"/>
                    </a:lnTo>
                    <a:lnTo>
                      <a:pt x="452" y="271"/>
                    </a:lnTo>
                    <a:lnTo>
                      <a:pt x="452" y="271"/>
                    </a:lnTo>
                    <a:lnTo>
                      <a:pt x="452" y="271"/>
                    </a:lnTo>
                    <a:lnTo>
                      <a:pt x="452" y="271"/>
                    </a:lnTo>
                    <a:lnTo>
                      <a:pt x="451" y="271"/>
                    </a:lnTo>
                    <a:lnTo>
                      <a:pt x="451" y="270"/>
                    </a:lnTo>
                    <a:lnTo>
                      <a:pt x="451" y="270"/>
                    </a:lnTo>
                    <a:lnTo>
                      <a:pt x="451" y="270"/>
                    </a:lnTo>
                    <a:lnTo>
                      <a:pt x="451" y="270"/>
                    </a:lnTo>
                    <a:lnTo>
                      <a:pt x="451" y="270"/>
                    </a:lnTo>
                    <a:lnTo>
                      <a:pt x="450" y="270"/>
                    </a:lnTo>
                    <a:lnTo>
                      <a:pt x="450" y="270"/>
                    </a:lnTo>
                    <a:lnTo>
                      <a:pt x="450" y="269"/>
                    </a:lnTo>
                    <a:lnTo>
                      <a:pt x="450" y="269"/>
                    </a:lnTo>
                    <a:lnTo>
                      <a:pt x="451" y="269"/>
                    </a:lnTo>
                    <a:lnTo>
                      <a:pt x="451" y="268"/>
                    </a:lnTo>
                    <a:lnTo>
                      <a:pt x="451" y="268"/>
                    </a:lnTo>
                    <a:lnTo>
                      <a:pt x="451" y="268"/>
                    </a:lnTo>
                    <a:lnTo>
                      <a:pt x="451" y="268"/>
                    </a:lnTo>
                    <a:lnTo>
                      <a:pt x="451" y="268"/>
                    </a:lnTo>
                    <a:lnTo>
                      <a:pt x="451" y="267"/>
                    </a:lnTo>
                    <a:lnTo>
                      <a:pt x="451" y="267"/>
                    </a:lnTo>
                    <a:lnTo>
                      <a:pt x="451" y="267"/>
                    </a:lnTo>
                    <a:lnTo>
                      <a:pt x="451" y="267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51" y="266"/>
                    </a:lnTo>
                    <a:lnTo>
                      <a:pt x="450" y="266"/>
                    </a:lnTo>
                    <a:lnTo>
                      <a:pt x="451" y="266"/>
                    </a:lnTo>
                    <a:lnTo>
                      <a:pt x="450" y="266"/>
                    </a:lnTo>
                    <a:lnTo>
                      <a:pt x="450" y="265"/>
                    </a:lnTo>
                    <a:lnTo>
                      <a:pt x="450" y="265"/>
                    </a:lnTo>
                    <a:lnTo>
                      <a:pt x="451" y="265"/>
                    </a:lnTo>
                    <a:lnTo>
                      <a:pt x="451" y="265"/>
                    </a:lnTo>
                    <a:lnTo>
                      <a:pt x="451" y="264"/>
                    </a:lnTo>
                    <a:lnTo>
                      <a:pt x="451" y="264"/>
                    </a:lnTo>
                    <a:lnTo>
                      <a:pt x="451" y="263"/>
                    </a:lnTo>
                    <a:lnTo>
                      <a:pt x="452" y="263"/>
                    </a:lnTo>
                    <a:lnTo>
                      <a:pt x="452" y="263"/>
                    </a:lnTo>
                    <a:lnTo>
                      <a:pt x="452" y="262"/>
                    </a:lnTo>
                    <a:lnTo>
                      <a:pt x="452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0" y="262"/>
                    </a:lnTo>
                    <a:lnTo>
                      <a:pt x="450" y="261"/>
                    </a:lnTo>
                    <a:lnTo>
                      <a:pt x="449" y="261"/>
                    </a:lnTo>
                    <a:lnTo>
                      <a:pt x="449" y="261"/>
                    </a:lnTo>
                    <a:lnTo>
                      <a:pt x="449" y="261"/>
                    </a:lnTo>
                    <a:lnTo>
                      <a:pt x="449" y="261"/>
                    </a:lnTo>
                    <a:lnTo>
                      <a:pt x="448" y="261"/>
                    </a:lnTo>
                    <a:lnTo>
                      <a:pt x="448" y="261"/>
                    </a:lnTo>
                    <a:lnTo>
                      <a:pt x="447" y="261"/>
                    </a:lnTo>
                    <a:lnTo>
                      <a:pt x="447" y="261"/>
                    </a:lnTo>
                    <a:lnTo>
                      <a:pt x="447" y="260"/>
                    </a:lnTo>
                    <a:lnTo>
                      <a:pt x="447" y="260"/>
                    </a:lnTo>
                    <a:lnTo>
                      <a:pt x="446" y="260"/>
                    </a:lnTo>
                    <a:lnTo>
                      <a:pt x="446" y="260"/>
                    </a:lnTo>
                    <a:lnTo>
                      <a:pt x="446" y="259"/>
                    </a:lnTo>
                    <a:lnTo>
                      <a:pt x="446" y="259"/>
                    </a:lnTo>
                    <a:lnTo>
                      <a:pt x="446" y="259"/>
                    </a:lnTo>
                    <a:lnTo>
                      <a:pt x="446" y="259"/>
                    </a:lnTo>
                    <a:lnTo>
                      <a:pt x="446" y="259"/>
                    </a:lnTo>
                    <a:lnTo>
                      <a:pt x="445" y="258"/>
                    </a:lnTo>
                    <a:lnTo>
                      <a:pt x="445" y="258"/>
                    </a:lnTo>
                    <a:lnTo>
                      <a:pt x="445" y="258"/>
                    </a:lnTo>
                    <a:lnTo>
                      <a:pt x="445" y="258"/>
                    </a:lnTo>
                    <a:lnTo>
                      <a:pt x="445" y="258"/>
                    </a:lnTo>
                    <a:lnTo>
                      <a:pt x="445" y="255"/>
                    </a:lnTo>
                    <a:lnTo>
                      <a:pt x="439" y="254"/>
                    </a:lnTo>
                    <a:lnTo>
                      <a:pt x="397" y="251"/>
                    </a:lnTo>
                    <a:lnTo>
                      <a:pt x="386" y="251"/>
                    </a:lnTo>
                    <a:lnTo>
                      <a:pt x="386" y="259"/>
                    </a:lnTo>
                    <a:lnTo>
                      <a:pt x="385" y="260"/>
                    </a:lnTo>
                    <a:lnTo>
                      <a:pt x="385" y="260"/>
                    </a:lnTo>
                    <a:lnTo>
                      <a:pt x="384" y="260"/>
                    </a:lnTo>
                    <a:lnTo>
                      <a:pt x="383" y="261"/>
                    </a:lnTo>
                    <a:lnTo>
                      <a:pt x="383" y="261"/>
                    </a:lnTo>
                    <a:lnTo>
                      <a:pt x="383" y="261"/>
                    </a:lnTo>
                    <a:lnTo>
                      <a:pt x="383" y="262"/>
                    </a:lnTo>
                    <a:lnTo>
                      <a:pt x="383" y="262"/>
                    </a:lnTo>
                    <a:lnTo>
                      <a:pt x="383" y="263"/>
                    </a:lnTo>
                    <a:lnTo>
                      <a:pt x="383" y="264"/>
                    </a:lnTo>
                    <a:lnTo>
                      <a:pt x="382" y="265"/>
                    </a:lnTo>
                    <a:lnTo>
                      <a:pt x="382" y="266"/>
                    </a:lnTo>
                    <a:lnTo>
                      <a:pt x="382" y="266"/>
                    </a:lnTo>
                    <a:lnTo>
                      <a:pt x="382" y="266"/>
                    </a:lnTo>
                    <a:lnTo>
                      <a:pt x="382" y="267"/>
                    </a:lnTo>
                    <a:lnTo>
                      <a:pt x="383" y="267"/>
                    </a:lnTo>
                    <a:lnTo>
                      <a:pt x="384" y="267"/>
                    </a:lnTo>
                    <a:lnTo>
                      <a:pt x="384" y="267"/>
                    </a:lnTo>
                    <a:lnTo>
                      <a:pt x="384" y="268"/>
                    </a:lnTo>
                    <a:lnTo>
                      <a:pt x="385" y="268"/>
                    </a:lnTo>
                    <a:lnTo>
                      <a:pt x="384" y="269"/>
                    </a:lnTo>
                    <a:lnTo>
                      <a:pt x="384" y="269"/>
                    </a:lnTo>
                    <a:lnTo>
                      <a:pt x="384" y="270"/>
                    </a:lnTo>
                    <a:lnTo>
                      <a:pt x="384" y="270"/>
                    </a:lnTo>
                    <a:lnTo>
                      <a:pt x="384" y="271"/>
                    </a:lnTo>
                    <a:lnTo>
                      <a:pt x="383" y="271"/>
                    </a:lnTo>
                    <a:lnTo>
                      <a:pt x="383" y="272"/>
                    </a:lnTo>
                    <a:lnTo>
                      <a:pt x="383" y="272"/>
                    </a:lnTo>
                    <a:lnTo>
                      <a:pt x="382" y="272"/>
                    </a:lnTo>
                    <a:lnTo>
                      <a:pt x="382" y="273"/>
                    </a:lnTo>
                    <a:lnTo>
                      <a:pt x="382" y="273"/>
                    </a:lnTo>
                    <a:lnTo>
                      <a:pt x="382" y="273"/>
                    </a:lnTo>
                    <a:lnTo>
                      <a:pt x="381" y="273"/>
                    </a:lnTo>
                    <a:lnTo>
                      <a:pt x="381" y="274"/>
                    </a:lnTo>
                    <a:lnTo>
                      <a:pt x="381" y="274"/>
                    </a:lnTo>
                    <a:lnTo>
                      <a:pt x="381" y="274"/>
                    </a:lnTo>
                    <a:lnTo>
                      <a:pt x="381" y="274"/>
                    </a:lnTo>
                    <a:lnTo>
                      <a:pt x="380" y="274"/>
                    </a:lnTo>
                    <a:lnTo>
                      <a:pt x="380" y="274"/>
                    </a:lnTo>
                    <a:lnTo>
                      <a:pt x="380" y="274"/>
                    </a:lnTo>
                    <a:lnTo>
                      <a:pt x="379" y="274"/>
                    </a:lnTo>
                    <a:lnTo>
                      <a:pt x="379" y="275"/>
                    </a:lnTo>
                    <a:lnTo>
                      <a:pt x="379" y="275"/>
                    </a:lnTo>
                    <a:lnTo>
                      <a:pt x="378" y="276"/>
                    </a:lnTo>
                    <a:lnTo>
                      <a:pt x="378" y="276"/>
                    </a:lnTo>
                    <a:lnTo>
                      <a:pt x="378" y="276"/>
                    </a:lnTo>
                    <a:lnTo>
                      <a:pt x="378" y="277"/>
                    </a:lnTo>
                    <a:lnTo>
                      <a:pt x="378" y="277"/>
                    </a:lnTo>
                    <a:lnTo>
                      <a:pt x="378" y="277"/>
                    </a:lnTo>
                    <a:lnTo>
                      <a:pt x="378" y="278"/>
                    </a:lnTo>
                    <a:lnTo>
                      <a:pt x="378" y="278"/>
                    </a:lnTo>
                    <a:lnTo>
                      <a:pt x="378" y="278"/>
                    </a:lnTo>
                    <a:lnTo>
                      <a:pt x="378" y="278"/>
                    </a:lnTo>
                    <a:lnTo>
                      <a:pt x="378" y="278"/>
                    </a:lnTo>
                    <a:lnTo>
                      <a:pt x="378" y="279"/>
                    </a:lnTo>
                    <a:lnTo>
                      <a:pt x="378" y="279"/>
                    </a:lnTo>
                    <a:lnTo>
                      <a:pt x="378" y="279"/>
                    </a:lnTo>
                    <a:lnTo>
                      <a:pt x="378" y="280"/>
                    </a:lnTo>
                    <a:lnTo>
                      <a:pt x="378" y="280"/>
                    </a:lnTo>
                    <a:lnTo>
                      <a:pt x="379" y="280"/>
                    </a:lnTo>
                    <a:lnTo>
                      <a:pt x="379" y="280"/>
                    </a:lnTo>
                    <a:lnTo>
                      <a:pt x="378" y="281"/>
                    </a:lnTo>
                    <a:lnTo>
                      <a:pt x="378" y="281"/>
                    </a:lnTo>
                    <a:lnTo>
                      <a:pt x="378" y="281"/>
                    </a:lnTo>
                    <a:lnTo>
                      <a:pt x="378" y="281"/>
                    </a:lnTo>
                    <a:lnTo>
                      <a:pt x="378" y="282"/>
                    </a:lnTo>
                    <a:lnTo>
                      <a:pt x="378" y="282"/>
                    </a:lnTo>
                    <a:lnTo>
                      <a:pt x="378" y="282"/>
                    </a:lnTo>
                    <a:lnTo>
                      <a:pt x="378" y="282"/>
                    </a:lnTo>
                    <a:lnTo>
                      <a:pt x="379" y="282"/>
                    </a:lnTo>
                    <a:lnTo>
                      <a:pt x="379" y="283"/>
                    </a:lnTo>
                    <a:lnTo>
                      <a:pt x="378" y="283"/>
                    </a:lnTo>
                    <a:lnTo>
                      <a:pt x="378" y="283"/>
                    </a:lnTo>
                    <a:lnTo>
                      <a:pt x="378" y="284"/>
                    </a:lnTo>
                    <a:lnTo>
                      <a:pt x="378" y="284"/>
                    </a:lnTo>
                    <a:lnTo>
                      <a:pt x="379" y="284"/>
                    </a:lnTo>
                    <a:lnTo>
                      <a:pt x="379" y="284"/>
                    </a:lnTo>
                    <a:lnTo>
                      <a:pt x="379" y="284"/>
                    </a:lnTo>
                    <a:lnTo>
                      <a:pt x="379" y="284"/>
                    </a:lnTo>
                    <a:lnTo>
                      <a:pt x="380" y="284"/>
                    </a:lnTo>
                    <a:lnTo>
                      <a:pt x="380" y="284"/>
                    </a:lnTo>
                    <a:lnTo>
                      <a:pt x="380" y="285"/>
                    </a:lnTo>
                    <a:lnTo>
                      <a:pt x="380" y="285"/>
                    </a:lnTo>
                    <a:lnTo>
                      <a:pt x="380" y="285"/>
                    </a:lnTo>
                    <a:lnTo>
                      <a:pt x="380" y="286"/>
                    </a:lnTo>
                    <a:lnTo>
                      <a:pt x="380" y="286"/>
                    </a:lnTo>
                    <a:lnTo>
                      <a:pt x="380" y="286"/>
                    </a:lnTo>
                    <a:lnTo>
                      <a:pt x="380" y="286"/>
                    </a:lnTo>
                    <a:lnTo>
                      <a:pt x="379" y="286"/>
                    </a:lnTo>
                    <a:lnTo>
                      <a:pt x="379" y="287"/>
                    </a:lnTo>
                    <a:lnTo>
                      <a:pt x="379" y="287"/>
                    </a:lnTo>
                    <a:lnTo>
                      <a:pt x="379" y="288"/>
                    </a:lnTo>
                    <a:lnTo>
                      <a:pt x="379" y="288"/>
                    </a:lnTo>
                    <a:lnTo>
                      <a:pt x="379" y="288"/>
                    </a:lnTo>
                    <a:lnTo>
                      <a:pt x="379" y="289"/>
                    </a:lnTo>
                    <a:lnTo>
                      <a:pt x="379" y="289"/>
                    </a:lnTo>
                    <a:lnTo>
                      <a:pt x="379" y="289"/>
                    </a:lnTo>
                    <a:lnTo>
                      <a:pt x="378" y="290"/>
                    </a:lnTo>
                    <a:lnTo>
                      <a:pt x="378" y="290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78" y="292"/>
                    </a:lnTo>
                    <a:lnTo>
                      <a:pt x="378" y="292"/>
                    </a:lnTo>
                    <a:lnTo>
                      <a:pt x="378" y="292"/>
                    </a:lnTo>
                    <a:lnTo>
                      <a:pt x="378" y="292"/>
                    </a:lnTo>
                    <a:lnTo>
                      <a:pt x="378" y="292"/>
                    </a:lnTo>
                    <a:lnTo>
                      <a:pt x="378" y="293"/>
                    </a:lnTo>
                    <a:lnTo>
                      <a:pt x="378" y="293"/>
                    </a:lnTo>
                    <a:lnTo>
                      <a:pt x="392" y="294"/>
                    </a:lnTo>
                    <a:lnTo>
                      <a:pt x="397" y="295"/>
                    </a:lnTo>
                    <a:lnTo>
                      <a:pt x="403" y="295"/>
                    </a:lnTo>
                    <a:lnTo>
                      <a:pt x="422" y="296"/>
                    </a:lnTo>
                    <a:lnTo>
                      <a:pt x="450" y="298"/>
                    </a:lnTo>
                    <a:lnTo>
                      <a:pt x="450" y="299"/>
                    </a:lnTo>
                    <a:lnTo>
                      <a:pt x="450" y="299"/>
                    </a:lnTo>
                    <a:lnTo>
                      <a:pt x="450" y="299"/>
                    </a:lnTo>
                    <a:lnTo>
                      <a:pt x="450" y="300"/>
                    </a:lnTo>
                    <a:lnTo>
                      <a:pt x="450" y="300"/>
                    </a:lnTo>
                    <a:lnTo>
                      <a:pt x="450" y="300"/>
                    </a:lnTo>
                    <a:lnTo>
                      <a:pt x="450" y="300"/>
                    </a:lnTo>
                    <a:lnTo>
                      <a:pt x="450" y="301"/>
                    </a:lnTo>
                    <a:lnTo>
                      <a:pt x="450" y="301"/>
                    </a:lnTo>
                    <a:lnTo>
                      <a:pt x="450" y="301"/>
                    </a:lnTo>
                    <a:lnTo>
                      <a:pt x="450" y="301"/>
                    </a:lnTo>
                    <a:lnTo>
                      <a:pt x="450" y="301"/>
                    </a:lnTo>
                    <a:lnTo>
                      <a:pt x="450" y="301"/>
                    </a:lnTo>
                    <a:lnTo>
                      <a:pt x="450" y="301"/>
                    </a:lnTo>
                    <a:lnTo>
                      <a:pt x="450" y="301"/>
                    </a:lnTo>
                    <a:lnTo>
                      <a:pt x="449" y="301"/>
                    </a:lnTo>
                    <a:lnTo>
                      <a:pt x="449" y="301"/>
                    </a:lnTo>
                    <a:lnTo>
                      <a:pt x="449" y="301"/>
                    </a:lnTo>
                    <a:lnTo>
                      <a:pt x="449" y="301"/>
                    </a:lnTo>
                    <a:lnTo>
                      <a:pt x="449" y="301"/>
                    </a:lnTo>
                    <a:lnTo>
                      <a:pt x="449" y="301"/>
                    </a:lnTo>
                    <a:lnTo>
                      <a:pt x="449" y="301"/>
                    </a:lnTo>
                    <a:lnTo>
                      <a:pt x="449" y="301"/>
                    </a:lnTo>
                    <a:lnTo>
                      <a:pt x="448" y="301"/>
                    </a:lnTo>
                    <a:lnTo>
                      <a:pt x="448" y="301"/>
                    </a:lnTo>
                    <a:lnTo>
                      <a:pt x="448" y="301"/>
                    </a:lnTo>
                    <a:lnTo>
                      <a:pt x="448" y="302"/>
                    </a:lnTo>
                    <a:lnTo>
                      <a:pt x="448" y="302"/>
                    </a:lnTo>
                    <a:lnTo>
                      <a:pt x="448" y="302"/>
                    </a:lnTo>
                    <a:lnTo>
                      <a:pt x="448" y="302"/>
                    </a:lnTo>
                    <a:lnTo>
                      <a:pt x="448" y="302"/>
                    </a:lnTo>
                    <a:lnTo>
                      <a:pt x="448" y="303"/>
                    </a:lnTo>
                    <a:lnTo>
                      <a:pt x="448" y="303"/>
                    </a:lnTo>
                    <a:lnTo>
                      <a:pt x="448" y="303"/>
                    </a:lnTo>
                    <a:lnTo>
                      <a:pt x="448" y="303"/>
                    </a:lnTo>
                    <a:lnTo>
                      <a:pt x="448" y="303"/>
                    </a:lnTo>
                    <a:lnTo>
                      <a:pt x="448" y="303"/>
                    </a:lnTo>
                    <a:lnTo>
                      <a:pt x="447" y="304"/>
                    </a:lnTo>
                    <a:lnTo>
                      <a:pt x="447" y="304"/>
                    </a:lnTo>
                    <a:lnTo>
                      <a:pt x="447" y="304"/>
                    </a:lnTo>
                    <a:lnTo>
                      <a:pt x="447" y="304"/>
                    </a:lnTo>
                    <a:lnTo>
                      <a:pt x="447" y="304"/>
                    </a:lnTo>
                    <a:lnTo>
                      <a:pt x="447" y="304"/>
                    </a:lnTo>
                    <a:lnTo>
                      <a:pt x="447" y="304"/>
                    </a:lnTo>
                    <a:lnTo>
                      <a:pt x="447" y="304"/>
                    </a:lnTo>
                    <a:lnTo>
                      <a:pt x="447" y="305"/>
                    </a:lnTo>
                    <a:lnTo>
                      <a:pt x="446" y="304"/>
                    </a:lnTo>
                    <a:lnTo>
                      <a:pt x="446" y="305"/>
                    </a:lnTo>
                    <a:lnTo>
                      <a:pt x="447" y="305"/>
                    </a:lnTo>
                    <a:lnTo>
                      <a:pt x="447" y="305"/>
                    </a:lnTo>
                    <a:lnTo>
                      <a:pt x="447" y="305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6"/>
                    </a:lnTo>
                    <a:lnTo>
                      <a:pt x="447" y="307"/>
                    </a:lnTo>
                    <a:lnTo>
                      <a:pt x="447" y="307"/>
                    </a:lnTo>
                    <a:lnTo>
                      <a:pt x="447" y="307"/>
                    </a:lnTo>
                    <a:lnTo>
                      <a:pt x="447" y="307"/>
                    </a:lnTo>
                    <a:lnTo>
                      <a:pt x="447" y="308"/>
                    </a:lnTo>
                    <a:lnTo>
                      <a:pt x="448" y="308"/>
                    </a:lnTo>
                    <a:lnTo>
                      <a:pt x="448" y="308"/>
                    </a:lnTo>
                    <a:lnTo>
                      <a:pt x="448" y="308"/>
                    </a:lnTo>
                    <a:lnTo>
                      <a:pt x="448" y="308"/>
                    </a:lnTo>
                    <a:lnTo>
                      <a:pt x="447" y="308"/>
                    </a:lnTo>
                    <a:lnTo>
                      <a:pt x="447" y="309"/>
                    </a:lnTo>
                    <a:lnTo>
                      <a:pt x="447" y="309"/>
                    </a:lnTo>
                    <a:lnTo>
                      <a:pt x="447" y="309"/>
                    </a:lnTo>
                    <a:lnTo>
                      <a:pt x="448" y="309"/>
                    </a:lnTo>
                    <a:lnTo>
                      <a:pt x="448" y="309"/>
                    </a:lnTo>
                    <a:lnTo>
                      <a:pt x="448" y="309"/>
                    </a:lnTo>
                    <a:lnTo>
                      <a:pt x="448" y="309"/>
                    </a:lnTo>
                    <a:lnTo>
                      <a:pt x="448" y="309"/>
                    </a:lnTo>
                    <a:lnTo>
                      <a:pt x="448" y="310"/>
                    </a:lnTo>
                    <a:lnTo>
                      <a:pt x="447" y="310"/>
                    </a:lnTo>
                    <a:lnTo>
                      <a:pt x="448" y="310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1"/>
                    </a:lnTo>
                    <a:lnTo>
                      <a:pt x="448" y="312"/>
                    </a:lnTo>
                    <a:lnTo>
                      <a:pt x="448" y="312"/>
                    </a:lnTo>
                    <a:lnTo>
                      <a:pt x="448" y="312"/>
                    </a:lnTo>
                    <a:lnTo>
                      <a:pt x="448" y="312"/>
                    </a:lnTo>
                    <a:lnTo>
                      <a:pt x="448" y="313"/>
                    </a:lnTo>
                    <a:lnTo>
                      <a:pt x="448" y="313"/>
                    </a:lnTo>
                    <a:lnTo>
                      <a:pt x="448" y="313"/>
                    </a:lnTo>
                    <a:lnTo>
                      <a:pt x="448" y="313"/>
                    </a:lnTo>
                    <a:lnTo>
                      <a:pt x="448" y="314"/>
                    </a:lnTo>
                    <a:lnTo>
                      <a:pt x="448" y="314"/>
                    </a:lnTo>
                    <a:lnTo>
                      <a:pt x="447" y="314"/>
                    </a:lnTo>
                    <a:lnTo>
                      <a:pt x="447" y="314"/>
                    </a:lnTo>
                    <a:lnTo>
                      <a:pt x="447" y="315"/>
                    </a:lnTo>
                    <a:lnTo>
                      <a:pt x="447" y="315"/>
                    </a:lnTo>
                    <a:lnTo>
                      <a:pt x="447" y="315"/>
                    </a:lnTo>
                    <a:lnTo>
                      <a:pt x="446" y="315"/>
                    </a:lnTo>
                    <a:lnTo>
                      <a:pt x="446" y="315"/>
                    </a:lnTo>
                    <a:lnTo>
                      <a:pt x="446" y="315"/>
                    </a:lnTo>
                    <a:lnTo>
                      <a:pt x="446" y="316"/>
                    </a:lnTo>
                    <a:lnTo>
                      <a:pt x="446" y="316"/>
                    </a:lnTo>
                    <a:lnTo>
                      <a:pt x="446" y="316"/>
                    </a:lnTo>
                    <a:lnTo>
                      <a:pt x="446" y="316"/>
                    </a:lnTo>
                    <a:lnTo>
                      <a:pt x="446" y="317"/>
                    </a:lnTo>
                    <a:lnTo>
                      <a:pt x="445" y="317"/>
                    </a:lnTo>
                    <a:lnTo>
                      <a:pt x="445" y="318"/>
                    </a:lnTo>
                    <a:lnTo>
                      <a:pt x="446" y="318"/>
                    </a:lnTo>
                    <a:lnTo>
                      <a:pt x="446" y="318"/>
                    </a:lnTo>
                    <a:lnTo>
                      <a:pt x="446" y="318"/>
                    </a:lnTo>
                    <a:lnTo>
                      <a:pt x="445" y="318"/>
                    </a:lnTo>
                    <a:lnTo>
                      <a:pt x="445" y="319"/>
                    </a:lnTo>
                    <a:lnTo>
                      <a:pt x="445" y="319"/>
                    </a:lnTo>
                    <a:lnTo>
                      <a:pt x="445" y="320"/>
                    </a:lnTo>
                    <a:lnTo>
                      <a:pt x="445" y="320"/>
                    </a:lnTo>
                    <a:lnTo>
                      <a:pt x="444" y="320"/>
                    </a:lnTo>
                    <a:lnTo>
                      <a:pt x="444" y="320"/>
                    </a:lnTo>
                    <a:lnTo>
                      <a:pt x="443" y="321"/>
                    </a:lnTo>
                    <a:lnTo>
                      <a:pt x="443" y="321"/>
                    </a:lnTo>
                    <a:lnTo>
                      <a:pt x="443" y="322"/>
                    </a:lnTo>
                    <a:lnTo>
                      <a:pt x="443" y="322"/>
                    </a:lnTo>
                    <a:lnTo>
                      <a:pt x="443" y="322"/>
                    </a:lnTo>
                    <a:lnTo>
                      <a:pt x="442" y="323"/>
                    </a:lnTo>
                    <a:lnTo>
                      <a:pt x="442" y="323"/>
                    </a:lnTo>
                    <a:lnTo>
                      <a:pt x="442" y="323"/>
                    </a:lnTo>
                    <a:lnTo>
                      <a:pt x="442" y="323"/>
                    </a:lnTo>
                    <a:lnTo>
                      <a:pt x="441" y="323"/>
                    </a:lnTo>
                    <a:lnTo>
                      <a:pt x="441" y="324"/>
                    </a:lnTo>
                    <a:lnTo>
                      <a:pt x="440" y="324"/>
                    </a:lnTo>
                    <a:lnTo>
                      <a:pt x="440" y="324"/>
                    </a:lnTo>
                    <a:lnTo>
                      <a:pt x="440" y="324"/>
                    </a:lnTo>
                    <a:lnTo>
                      <a:pt x="440" y="324"/>
                    </a:lnTo>
                    <a:lnTo>
                      <a:pt x="440" y="324"/>
                    </a:lnTo>
                    <a:lnTo>
                      <a:pt x="440" y="325"/>
                    </a:lnTo>
                    <a:lnTo>
                      <a:pt x="440" y="325"/>
                    </a:lnTo>
                    <a:lnTo>
                      <a:pt x="440" y="325"/>
                    </a:lnTo>
                    <a:lnTo>
                      <a:pt x="440" y="325"/>
                    </a:lnTo>
                    <a:lnTo>
                      <a:pt x="440" y="325"/>
                    </a:lnTo>
                    <a:lnTo>
                      <a:pt x="440" y="326"/>
                    </a:lnTo>
                    <a:lnTo>
                      <a:pt x="440" y="326"/>
                    </a:lnTo>
                    <a:lnTo>
                      <a:pt x="440" y="326"/>
                    </a:lnTo>
                    <a:lnTo>
                      <a:pt x="440" y="326"/>
                    </a:lnTo>
                    <a:lnTo>
                      <a:pt x="440" y="327"/>
                    </a:lnTo>
                    <a:lnTo>
                      <a:pt x="440" y="327"/>
                    </a:lnTo>
                    <a:lnTo>
                      <a:pt x="440" y="327"/>
                    </a:lnTo>
                    <a:lnTo>
                      <a:pt x="439" y="327"/>
                    </a:lnTo>
                    <a:lnTo>
                      <a:pt x="439" y="328"/>
                    </a:lnTo>
                    <a:lnTo>
                      <a:pt x="439" y="328"/>
                    </a:lnTo>
                    <a:lnTo>
                      <a:pt x="439" y="328"/>
                    </a:lnTo>
                    <a:lnTo>
                      <a:pt x="439" y="328"/>
                    </a:lnTo>
                    <a:lnTo>
                      <a:pt x="439" y="328"/>
                    </a:lnTo>
                    <a:lnTo>
                      <a:pt x="439" y="328"/>
                    </a:lnTo>
                    <a:lnTo>
                      <a:pt x="439" y="328"/>
                    </a:lnTo>
                    <a:lnTo>
                      <a:pt x="438" y="329"/>
                    </a:lnTo>
                    <a:lnTo>
                      <a:pt x="438" y="329"/>
                    </a:lnTo>
                    <a:lnTo>
                      <a:pt x="438" y="329"/>
                    </a:lnTo>
                    <a:lnTo>
                      <a:pt x="438" y="329"/>
                    </a:lnTo>
                    <a:lnTo>
                      <a:pt x="438" y="329"/>
                    </a:lnTo>
                    <a:lnTo>
                      <a:pt x="437" y="330"/>
                    </a:lnTo>
                    <a:lnTo>
                      <a:pt x="437" y="330"/>
                    </a:lnTo>
                    <a:lnTo>
                      <a:pt x="437" y="330"/>
                    </a:lnTo>
                    <a:lnTo>
                      <a:pt x="437" y="330"/>
                    </a:lnTo>
                    <a:lnTo>
                      <a:pt x="437" y="330"/>
                    </a:lnTo>
                    <a:lnTo>
                      <a:pt x="437" y="330"/>
                    </a:lnTo>
                    <a:lnTo>
                      <a:pt x="437" y="331"/>
                    </a:lnTo>
                    <a:lnTo>
                      <a:pt x="437" y="331"/>
                    </a:lnTo>
                    <a:lnTo>
                      <a:pt x="437" y="331"/>
                    </a:lnTo>
                    <a:lnTo>
                      <a:pt x="437" y="332"/>
                    </a:lnTo>
                    <a:lnTo>
                      <a:pt x="437" y="332"/>
                    </a:lnTo>
                    <a:lnTo>
                      <a:pt x="437" y="332"/>
                    </a:lnTo>
                    <a:lnTo>
                      <a:pt x="437" y="332"/>
                    </a:lnTo>
                    <a:lnTo>
                      <a:pt x="437" y="332"/>
                    </a:lnTo>
                    <a:lnTo>
                      <a:pt x="437" y="333"/>
                    </a:lnTo>
                    <a:lnTo>
                      <a:pt x="437" y="333"/>
                    </a:lnTo>
                    <a:lnTo>
                      <a:pt x="437" y="333"/>
                    </a:lnTo>
                    <a:lnTo>
                      <a:pt x="437" y="333"/>
                    </a:lnTo>
                    <a:lnTo>
                      <a:pt x="437" y="334"/>
                    </a:lnTo>
                    <a:lnTo>
                      <a:pt x="437" y="334"/>
                    </a:lnTo>
                    <a:lnTo>
                      <a:pt x="437" y="334"/>
                    </a:lnTo>
                    <a:lnTo>
                      <a:pt x="437" y="334"/>
                    </a:lnTo>
                    <a:lnTo>
                      <a:pt x="437" y="335"/>
                    </a:lnTo>
                    <a:lnTo>
                      <a:pt x="437" y="335"/>
                    </a:lnTo>
                    <a:lnTo>
                      <a:pt x="437" y="335"/>
                    </a:lnTo>
                    <a:lnTo>
                      <a:pt x="437" y="335"/>
                    </a:lnTo>
                    <a:lnTo>
                      <a:pt x="438" y="335"/>
                    </a:lnTo>
                    <a:lnTo>
                      <a:pt x="438" y="335"/>
                    </a:lnTo>
                    <a:lnTo>
                      <a:pt x="437" y="335"/>
                    </a:lnTo>
                    <a:lnTo>
                      <a:pt x="437" y="336"/>
                    </a:lnTo>
                    <a:lnTo>
                      <a:pt x="438" y="336"/>
                    </a:lnTo>
                    <a:lnTo>
                      <a:pt x="437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6"/>
                    </a:lnTo>
                    <a:lnTo>
                      <a:pt x="438" y="337"/>
                    </a:lnTo>
                    <a:lnTo>
                      <a:pt x="439" y="337"/>
                    </a:lnTo>
                    <a:lnTo>
                      <a:pt x="439" y="337"/>
                    </a:lnTo>
                    <a:lnTo>
                      <a:pt x="439" y="337"/>
                    </a:lnTo>
                    <a:lnTo>
                      <a:pt x="439" y="337"/>
                    </a:lnTo>
                    <a:lnTo>
                      <a:pt x="440" y="337"/>
                    </a:lnTo>
                    <a:lnTo>
                      <a:pt x="440" y="337"/>
                    </a:lnTo>
                    <a:lnTo>
                      <a:pt x="440" y="337"/>
                    </a:lnTo>
                    <a:lnTo>
                      <a:pt x="440" y="337"/>
                    </a:lnTo>
                    <a:lnTo>
                      <a:pt x="440" y="337"/>
                    </a:lnTo>
                    <a:lnTo>
                      <a:pt x="440" y="337"/>
                    </a:lnTo>
                    <a:lnTo>
                      <a:pt x="440" y="338"/>
                    </a:lnTo>
                    <a:lnTo>
                      <a:pt x="440" y="337"/>
                    </a:lnTo>
                    <a:lnTo>
                      <a:pt x="440" y="338"/>
                    </a:lnTo>
                    <a:lnTo>
                      <a:pt x="440" y="338"/>
                    </a:lnTo>
                    <a:lnTo>
                      <a:pt x="440" y="338"/>
                    </a:lnTo>
                    <a:lnTo>
                      <a:pt x="440" y="338"/>
                    </a:lnTo>
                    <a:lnTo>
                      <a:pt x="440" y="338"/>
                    </a:lnTo>
                    <a:lnTo>
                      <a:pt x="440" y="338"/>
                    </a:lnTo>
                    <a:lnTo>
                      <a:pt x="440" y="339"/>
                    </a:lnTo>
                    <a:lnTo>
                      <a:pt x="440" y="339"/>
                    </a:lnTo>
                    <a:lnTo>
                      <a:pt x="440" y="339"/>
                    </a:lnTo>
                    <a:lnTo>
                      <a:pt x="440" y="339"/>
                    </a:lnTo>
                    <a:lnTo>
                      <a:pt x="441" y="339"/>
                    </a:lnTo>
                    <a:lnTo>
                      <a:pt x="441" y="339"/>
                    </a:lnTo>
                    <a:lnTo>
                      <a:pt x="441" y="339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2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2" y="339"/>
                    </a:lnTo>
                    <a:lnTo>
                      <a:pt x="442" y="339"/>
                    </a:lnTo>
                    <a:lnTo>
                      <a:pt x="442" y="339"/>
                    </a:lnTo>
                    <a:lnTo>
                      <a:pt x="442" y="340"/>
                    </a:lnTo>
                    <a:lnTo>
                      <a:pt x="442" y="340"/>
                    </a:lnTo>
                    <a:lnTo>
                      <a:pt x="442" y="340"/>
                    </a:lnTo>
                    <a:lnTo>
                      <a:pt x="442" y="341"/>
                    </a:lnTo>
                    <a:lnTo>
                      <a:pt x="442" y="341"/>
                    </a:lnTo>
                    <a:lnTo>
                      <a:pt x="442" y="341"/>
                    </a:lnTo>
                    <a:lnTo>
                      <a:pt x="443" y="341"/>
                    </a:lnTo>
                    <a:lnTo>
                      <a:pt x="443" y="340"/>
                    </a:lnTo>
                    <a:lnTo>
                      <a:pt x="443" y="340"/>
                    </a:lnTo>
                    <a:lnTo>
                      <a:pt x="444" y="340"/>
                    </a:lnTo>
                    <a:lnTo>
                      <a:pt x="444" y="340"/>
                    </a:lnTo>
                    <a:lnTo>
                      <a:pt x="444" y="340"/>
                    </a:lnTo>
                    <a:lnTo>
                      <a:pt x="444" y="340"/>
                    </a:lnTo>
                    <a:lnTo>
                      <a:pt x="444" y="340"/>
                    </a:lnTo>
                    <a:lnTo>
                      <a:pt x="445" y="340"/>
                    </a:lnTo>
                    <a:lnTo>
                      <a:pt x="445" y="340"/>
                    </a:lnTo>
                    <a:lnTo>
                      <a:pt x="445" y="341"/>
                    </a:lnTo>
                    <a:lnTo>
                      <a:pt x="445" y="341"/>
                    </a:lnTo>
                    <a:lnTo>
                      <a:pt x="445" y="341"/>
                    </a:lnTo>
                    <a:lnTo>
                      <a:pt x="445" y="341"/>
                    </a:lnTo>
                    <a:lnTo>
                      <a:pt x="445" y="341"/>
                    </a:lnTo>
                    <a:lnTo>
                      <a:pt x="445" y="341"/>
                    </a:lnTo>
                    <a:lnTo>
                      <a:pt x="445" y="341"/>
                    </a:lnTo>
                    <a:lnTo>
                      <a:pt x="445" y="342"/>
                    </a:lnTo>
                    <a:lnTo>
                      <a:pt x="445" y="342"/>
                    </a:lnTo>
                    <a:lnTo>
                      <a:pt x="445" y="342"/>
                    </a:lnTo>
                    <a:lnTo>
                      <a:pt x="445" y="342"/>
                    </a:lnTo>
                    <a:lnTo>
                      <a:pt x="445" y="342"/>
                    </a:lnTo>
                    <a:lnTo>
                      <a:pt x="445" y="343"/>
                    </a:lnTo>
                    <a:lnTo>
                      <a:pt x="445" y="343"/>
                    </a:lnTo>
                    <a:lnTo>
                      <a:pt x="446" y="342"/>
                    </a:lnTo>
                    <a:lnTo>
                      <a:pt x="446" y="342"/>
                    </a:lnTo>
                    <a:lnTo>
                      <a:pt x="446" y="342"/>
                    </a:lnTo>
                    <a:lnTo>
                      <a:pt x="446" y="342"/>
                    </a:lnTo>
                    <a:lnTo>
                      <a:pt x="447" y="342"/>
                    </a:lnTo>
                    <a:lnTo>
                      <a:pt x="447" y="342"/>
                    </a:lnTo>
                    <a:lnTo>
                      <a:pt x="447" y="342"/>
                    </a:lnTo>
                    <a:lnTo>
                      <a:pt x="446" y="343"/>
                    </a:lnTo>
                    <a:lnTo>
                      <a:pt x="446" y="343"/>
                    </a:lnTo>
                    <a:lnTo>
                      <a:pt x="447" y="343"/>
                    </a:lnTo>
                    <a:lnTo>
                      <a:pt x="447" y="343"/>
                    </a:lnTo>
                    <a:lnTo>
                      <a:pt x="447" y="343"/>
                    </a:lnTo>
                    <a:lnTo>
                      <a:pt x="447" y="343"/>
                    </a:lnTo>
                    <a:lnTo>
                      <a:pt x="447" y="343"/>
                    </a:lnTo>
                    <a:lnTo>
                      <a:pt x="447" y="343"/>
                    </a:lnTo>
                    <a:lnTo>
                      <a:pt x="447" y="344"/>
                    </a:lnTo>
                    <a:lnTo>
                      <a:pt x="447" y="344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8" y="344"/>
                    </a:lnTo>
                    <a:lnTo>
                      <a:pt x="448" y="344"/>
                    </a:lnTo>
                    <a:lnTo>
                      <a:pt x="449" y="344"/>
                    </a:lnTo>
                    <a:lnTo>
                      <a:pt x="449" y="344"/>
                    </a:lnTo>
                    <a:lnTo>
                      <a:pt x="449" y="344"/>
                    </a:lnTo>
                    <a:lnTo>
                      <a:pt x="449" y="345"/>
                    </a:lnTo>
                    <a:lnTo>
                      <a:pt x="449" y="345"/>
                    </a:lnTo>
                    <a:lnTo>
                      <a:pt x="449" y="345"/>
                    </a:lnTo>
                    <a:lnTo>
                      <a:pt x="449" y="345"/>
                    </a:lnTo>
                    <a:lnTo>
                      <a:pt x="449" y="345"/>
                    </a:lnTo>
                    <a:lnTo>
                      <a:pt x="449" y="345"/>
                    </a:lnTo>
                    <a:lnTo>
                      <a:pt x="449" y="346"/>
                    </a:lnTo>
                    <a:lnTo>
                      <a:pt x="449" y="346"/>
                    </a:lnTo>
                    <a:lnTo>
                      <a:pt x="450" y="346"/>
                    </a:lnTo>
                    <a:lnTo>
                      <a:pt x="450" y="346"/>
                    </a:lnTo>
                    <a:lnTo>
                      <a:pt x="450" y="346"/>
                    </a:lnTo>
                    <a:lnTo>
                      <a:pt x="450" y="346"/>
                    </a:lnTo>
                    <a:lnTo>
                      <a:pt x="450" y="346"/>
                    </a:lnTo>
                    <a:lnTo>
                      <a:pt x="450" y="346"/>
                    </a:lnTo>
                    <a:lnTo>
                      <a:pt x="450" y="346"/>
                    </a:lnTo>
                    <a:lnTo>
                      <a:pt x="451" y="346"/>
                    </a:lnTo>
                    <a:lnTo>
                      <a:pt x="451" y="347"/>
                    </a:lnTo>
                    <a:lnTo>
                      <a:pt x="451" y="347"/>
                    </a:lnTo>
                    <a:lnTo>
                      <a:pt x="451" y="347"/>
                    </a:lnTo>
                    <a:lnTo>
                      <a:pt x="451" y="347"/>
                    </a:lnTo>
                    <a:lnTo>
                      <a:pt x="451" y="347"/>
                    </a:lnTo>
                    <a:lnTo>
                      <a:pt x="451" y="347"/>
                    </a:lnTo>
                    <a:lnTo>
                      <a:pt x="451" y="348"/>
                    </a:lnTo>
                    <a:lnTo>
                      <a:pt x="451" y="348"/>
                    </a:lnTo>
                    <a:lnTo>
                      <a:pt x="451" y="348"/>
                    </a:lnTo>
                    <a:lnTo>
                      <a:pt x="451" y="348"/>
                    </a:lnTo>
                    <a:lnTo>
                      <a:pt x="451" y="348"/>
                    </a:lnTo>
                    <a:lnTo>
                      <a:pt x="451" y="348"/>
                    </a:lnTo>
                    <a:lnTo>
                      <a:pt x="451" y="348"/>
                    </a:lnTo>
                    <a:lnTo>
                      <a:pt x="451" y="348"/>
                    </a:lnTo>
                    <a:lnTo>
                      <a:pt x="452" y="348"/>
                    </a:lnTo>
                    <a:lnTo>
                      <a:pt x="452" y="348"/>
                    </a:lnTo>
                    <a:lnTo>
                      <a:pt x="452" y="350"/>
                    </a:lnTo>
                    <a:lnTo>
                      <a:pt x="451" y="350"/>
                    </a:lnTo>
                    <a:lnTo>
                      <a:pt x="451" y="350"/>
                    </a:lnTo>
                    <a:lnTo>
                      <a:pt x="451" y="350"/>
                    </a:lnTo>
                    <a:lnTo>
                      <a:pt x="452" y="350"/>
                    </a:lnTo>
                    <a:lnTo>
                      <a:pt x="452" y="350"/>
                    </a:lnTo>
                    <a:lnTo>
                      <a:pt x="453" y="351"/>
                    </a:lnTo>
                    <a:lnTo>
                      <a:pt x="453" y="351"/>
                    </a:lnTo>
                    <a:lnTo>
                      <a:pt x="453" y="351"/>
                    </a:lnTo>
                    <a:lnTo>
                      <a:pt x="453" y="352"/>
                    </a:lnTo>
                    <a:lnTo>
                      <a:pt x="453" y="352"/>
                    </a:lnTo>
                    <a:lnTo>
                      <a:pt x="452" y="352"/>
                    </a:lnTo>
                    <a:lnTo>
                      <a:pt x="452" y="352"/>
                    </a:lnTo>
                    <a:lnTo>
                      <a:pt x="453" y="353"/>
                    </a:lnTo>
                    <a:lnTo>
                      <a:pt x="453" y="353"/>
                    </a:lnTo>
                    <a:lnTo>
                      <a:pt x="452" y="353"/>
                    </a:lnTo>
                    <a:lnTo>
                      <a:pt x="452" y="353"/>
                    </a:lnTo>
                    <a:lnTo>
                      <a:pt x="452" y="353"/>
                    </a:lnTo>
                    <a:lnTo>
                      <a:pt x="452" y="353"/>
                    </a:lnTo>
                    <a:lnTo>
                      <a:pt x="452" y="354"/>
                    </a:lnTo>
                    <a:lnTo>
                      <a:pt x="452" y="354"/>
                    </a:lnTo>
                    <a:lnTo>
                      <a:pt x="452" y="355"/>
                    </a:lnTo>
                    <a:lnTo>
                      <a:pt x="453" y="354"/>
                    </a:lnTo>
                    <a:lnTo>
                      <a:pt x="453" y="355"/>
                    </a:lnTo>
                    <a:lnTo>
                      <a:pt x="453" y="355"/>
                    </a:lnTo>
                    <a:lnTo>
                      <a:pt x="452" y="355"/>
                    </a:lnTo>
                    <a:lnTo>
                      <a:pt x="452" y="355"/>
                    </a:lnTo>
                    <a:lnTo>
                      <a:pt x="453" y="356"/>
                    </a:lnTo>
                    <a:lnTo>
                      <a:pt x="453" y="356"/>
                    </a:lnTo>
                    <a:lnTo>
                      <a:pt x="453" y="356"/>
                    </a:lnTo>
                    <a:lnTo>
                      <a:pt x="453" y="356"/>
                    </a:lnTo>
                    <a:lnTo>
                      <a:pt x="453" y="357"/>
                    </a:lnTo>
                    <a:lnTo>
                      <a:pt x="453" y="357"/>
                    </a:lnTo>
                    <a:lnTo>
                      <a:pt x="453" y="357"/>
                    </a:lnTo>
                    <a:lnTo>
                      <a:pt x="453" y="358"/>
                    </a:lnTo>
                    <a:lnTo>
                      <a:pt x="453" y="358"/>
                    </a:lnTo>
                    <a:lnTo>
                      <a:pt x="453" y="358"/>
                    </a:lnTo>
                    <a:lnTo>
                      <a:pt x="453" y="358"/>
                    </a:lnTo>
                    <a:lnTo>
                      <a:pt x="453" y="358"/>
                    </a:lnTo>
                    <a:lnTo>
                      <a:pt x="453" y="358"/>
                    </a:lnTo>
                    <a:lnTo>
                      <a:pt x="453" y="359"/>
                    </a:lnTo>
                    <a:lnTo>
                      <a:pt x="454" y="359"/>
                    </a:lnTo>
                    <a:lnTo>
                      <a:pt x="454" y="359"/>
                    </a:lnTo>
                    <a:lnTo>
                      <a:pt x="453" y="359"/>
                    </a:lnTo>
                    <a:lnTo>
                      <a:pt x="453" y="360"/>
                    </a:lnTo>
                    <a:lnTo>
                      <a:pt x="453" y="360"/>
                    </a:lnTo>
                    <a:lnTo>
                      <a:pt x="454" y="360"/>
                    </a:lnTo>
                    <a:lnTo>
                      <a:pt x="454" y="360"/>
                    </a:lnTo>
                    <a:lnTo>
                      <a:pt x="455" y="360"/>
                    </a:lnTo>
                    <a:lnTo>
                      <a:pt x="455" y="359"/>
                    </a:lnTo>
                    <a:lnTo>
                      <a:pt x="455" y="360"/>
                    </a:lnTo>
                    <a:lnTo>
                      <a:pt x="455" y="360"/>
                    </a:lnTo>
                    <a:lnTo>
                      <a:pt x="454" y="360"/>
                    </a:lnTo>
                    <a:lnTo>
                      <a:pt x="454" y="360"/>
                    </a:lnTo>
                    <a:lnTo>
                      <a:pt x="454" y="360"/>
                    </a:lnTo>
                    <a:lnTo>
                      <a:pt x="454" y="361"/>
                    </a:lnTo>
                    <a:lnTo>
                      <a:pt x="454" y="361"/>
                    </a:lnTo>
                    <a:lnTo>
                      <a:pt x="454" y="362"/>
                    </a:lnTo>
                    <a:lnTo>
                      <a:pt x="454" y="362"/>
                    </a:lnTo>
                    <a:lnTo>
                      <a:pt x="454" y="362"/>
                    </a:lnTo>
                    <a:lnTo>
                      <a:pt x="454" y="362"/>
                    </a:lnTo>
                    <a:lnTo>
                      <a:pt x="454" y="363"/>
                    </a:lnTo>
                    <a:lnTo>
                      <a:pt x="454" y="363"/>
                    </a:lnTo>
                    <a:lnTo>
                      <a:pt x="453" y="363"/>
                    </a:lnTo>
                    <a:lnTo>
                      <a:pt x="453" y="363"/>
                    </a:lnTo>
                    <a:lnTo>
                      <a:pt x="453" y="363"/>
                    </a:lnTo>
                    <a:lnTo>
                      <a:pt x="454" y="363"/>
                    </a:lnTo>
                    <a:lnTo>
                      <a:pt x="454" y="364"/>
                    </a:lnTo>
                    <a:lnTo>
                      <a:pt x="454" y="364"/>
                    </a:lnTo>
                    <a:lnTo>
                      <a:pt x="454" y="364"/>
                    </a:lnTo>
                    <a:lnTo>
                      <a:pt x="454" y="364"/>
                    </a:lnTo>
                    <a:lnTo>
                      <a:pt x="455" y="364"/>
                    </a:lnTo>
                    <a:lnTo>
                      <a:pt x="454" y="364"/>
                    </a:lnTo>
                    <a:lnTo>
                      <a:pt x="454" y="365"/>
                    </a:lnTo>
                    <a:lnTo>
                      <a:pt x="454" y="365"/>
                    </a:lnTo>
                    <a:lnTo>
                      <a:pt x="454" y="365"/>
                    </a:lnTo>
                    <a:lnTo>
                      <a:pt x="454" y="365"/>
                    </a:lnTo>
                    <a:lnTo>
                      <a:pt x="454" y="365"/>
                    </a:lnTo>
                    <a:lnTo>
                      <a:pt x="454" y="365"/>
                    </a:lnTo>
                    <a:lnTo>
                      <a:pt x="454" y="366"/>
                    </a:lnTo>
                    <a:lnTo>
                      <a:pt x="454" y="366"/>
                    </a:lnTo>
                    <a:lnTo>
                      <a:pt x="454" y="366"/>
                    </a:lnTo>
                    <a:lnTo>
                      <a:pt x="455" y="366"/>
                    </a:lnTo>
                    <a:lnTo>
                      <a:pt x="455" y="366"/>
                    </a:lnTo>
                    <a:lnTo>
                      <a:pt x="455" y="366"/>
                    </a:lnTo>
                    <a:lnTo>
                      <a:pt x="455" y="366"/>
                    </a:lnTo>
                    <a:lnTo>
                      <a:pt x="456" y="366"/>
                    </a:lnTo>
                    <a:lnTo>
                      <a:pt x="456" y="367"/>
                    </a:lnTo>
                    <a:lnTo>
                      <a:pt x="456" y="367"/>
                    </a:lnTo>
                    <a:lnTo>
                      <a:pt x="456" y="367"/>
                    </a:lnTo>
                    <a:lnTo>
                      <a:pt x="456" y="367"/>
                    </a:lnTo>
                    <a:lnTo>
                      <a:pt x="456" y="367"/>
                    </a:lnTo>
                    <a:lnTo>
                      <a:pt x="457" y="367"/>
                    </a:lnTo>
                    <a:lnTo>
                      <a:pt x="457" y="367"/>
                    </a:lnTo>
                    <a:lnTo>
                      <a:pt x="456" y="367"/>
                    </a:lnTo>
                    <a:lnTo>
                      <a:pt x="456" y="368"/>
                    </a:lnTo>
                    <a:lnTo>
                      <a:pt x="456" y="368"/>
                    </a:lnTo>
                    <a:lnTo>
                      <a:pt x="456" y="368"/>
                    </a:lnTo>
                    <a:lnTo>
                      <a:pt x="456" y="368"/>
                    </a:lnTo>
                    <a:lnTo>
                      <a:pt x="456" y="369"/>
                    </a:lnTo>
                    <a:lnTo>
                      <a:pt x="456" y="368"/>
                    </a:lnTo>
                    <a:lnTo>
                      <a:pt x="457" y="369"/>
                    </a:lnTo>
                    <a:lnTo>
                      <a:pt x="457" y="369"/>
                    </a:lnTo>
                    <a:lnTo>
                      <a:pt x="457" y="369"/>
                    </a:lnTo>
                    <a:lnTo>
                      <a:pt x="456" y="369"/>
                    </a:lnTo>
                    <a:lnTo>
                      <a:pt x="456" y="369"/>
                    </a:lnTo>
                    <a:lnTo>
                      <a:pt x="456" y="370"/>
                    </a:lnTo>
                    <a:lnTo>
                      <a:pt x="456" y="370"/>
                    </a:lnTo>
                    <a:lnTo>
                      <a:pt x="457" y="370"/>
                    </a:lnTo>
                    <a:lnTo>
                      <a:pt x="457" y="370"/>
                    </a:lnTo>
                    <a:lnTo>
                      <a:pt x="457" y="370"/>
                    </a:lnTo>
                    <a:lnTo>
                      <a:pt x="457" y="370"/>
                    </a:lnTo>
                    <a:lnTo>
                      <a:pt x="457" y="370"/>
                    </a:lnTo>
                    <a:lnTo>
                      <a:pt x="457" y="371"/>
                    </a:lnTo>
                    <a:lnTo>
                      <a:pt x="457" y="371"/>
                    </a:lnTo>
                    <a:lnTo>
                      <a:pt x="458" y="371"/>
                    </a:lnTo>
                    <a:lnTo>
                      <a:pt x="458" y="371"/>
                    </a:lnTo>
                    <a:lnTo>
                      <a:pt x="458" y="371"/>
                    </a:lnTo>
                    <a:lnTo>
                      <a:pt x="458" y="372"/>
                    </a:lnTo>
                    <a:lnTo>
                      <a:pt x="459" y="372"/>
                    </a:lnTo>
                    <a:lnTo>
                      <a:pt x="459" y="372"/>
                    </a:lnTo>
                    <a:lnTo>
                      <a:pt x="459" y="373"/>
                    </a:lnTo>
                    <a:lnTo>
                      <a:pt x="458" y="373"/>
                    </a:lnTo>
                    <a:lnTo>
                      <a:pt x="457" y="373"/>
                    </a:lnTo>
                    <a:lnTo>
                      <a:pt x="457" y="373"/>
                    </a:lnTo>
                    <a:lnTo>
                      <a:pt x="457" y="373"/>
                    </a:lnTo>
                    <a:lnTo>
                      <a:pt x="457" y="373"/>
                    </a:lnTo>
                    <a:lnTo>
                      <a:pt x="457" y="373"/>
                    </a:lnTo>
                    <a:lnTo>
                      <a:pt x="458" y="373"/>
                    </a:lnTo>
                    <a:lnTo>
                      <a:pt x="458" y="374"/>
                    </a:lnTo>
                    <a:lnTo>
                      <a:pt x="457" y="374"/>
                    </a:lnTo>
                    <a:lnTo>
                      <a:pt x="457" y="374"/>
                    </a:lnTo>
                    <a:lnTo>
                      <a:pt x="457" y="374"/>
                    </a:lnTo>
                    <a:lnTo>
                      <a:pt x="457" y="374"/>
                    </a:lnTo>
                    <a:lnTo>
                      <a:pt x="458" y="374"/>
                    </a:lnTo>
                    <a:lnTo>
                      <a:pt x="458" y="374"/>
                    </a:lnTo>
                    <a:lnTo>
                      <a:pt x="458" y="374"/>
                    </a:lnTo>
                    <a:lnTo>
                      <a:pt x="458" y="374"/>
                    </a:lnTo>
                    <a:lnTo>
                      <a:pt x="458" y="374"/>
                    </a:lnTo>
                    <a:lnTo>
                      <a:pt x="458" y="375"/>
                    </a:lnTo>
                    <a:lnTo>
                      <a:pt x="458" y="375"/>
                    </a:lnTo>
                    <a:lnTo>
                      <a:pt x="458" y="375"/>
                    </a:lnTo>
                    <a:lnTo>
                      <a:pt x="457" y="375"/>
                    </a:lnTo>
                    <a:lnTo>
                      <a:pt x="457" y="375"/>
                    </a:lnTo>
                    <a:lnTo>
                      <a:pt x="457" y="375"/>
                    </a:lnTo>
                    <a:lnTo>
                      <a:pt x="457" y="376"/>
                    </a:lnTo>
                    <a:lnTo>
                      <a:pt x="457" y="376"/>
                    </a:lnTo>
                    <a:lnTo>
                      <a:pt x="457" y="376"/>
                    </a:lnTo>
                    <a:lnTo>
                      <a:pt x="457" y="376"/>
                    </a:lnTo>
                    <a:lnTo>
                      <a:pt x="457" y="376"/>
                    </a:lnTo>
                    <a:lnTo>
                      <a:pt x="457" y="375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6" y="377"/>
                    </a:lnTo>
                    <a:lnTo>
                      <a:pt x="456" y="377"/>
                    </a:lnTo>
                    <a:lnTo>
                      <a:pt x="456" y="376"/>
                    </a:lnTo>
                    <a:lnTo>
                      <a:pt x="455" y="376"/>
                    </a:lnTo>
                    <a:lnTo>
                      <a:pt x="455" y="377"/>
                    </a:lnTo>
                    <a:lnTo>
                      <a:pt x="456" y="377"/>
                    </a:lnTo>
                    <a:lnTo>
                      <a:pt x="456" y="377"/>
                    </a:lnTo>
                    <a:lnTo>
                      <a:pt x="455" y="377"/>
                    </a:lnTo>
                    <a:lnTo>
                      <a:pt x="455" y="377"/>
                    </a:lnTo>
                    <a:lnTo>
                      <a:pt x="455" y="377"/>
                    </a:lnTo>
                    <a:lnTo>
                      <a:pt x="455" y="376"/>
                    </a:lnTo>
                    <a:lnTo>
                      <a:pt x="455" y="376"/>
                    </a:lnTo>
                    <a:lnTo>
                      <a:pt x="454" y="376"/>
                    </a:lnTo>
                    <a:lnTo>
                      <a:pt x="454" y="376"/>
                    </a:lnTo>
                    <a:lnTo>
                      <a:pt x="455" y="377"/>
                    </a:lnTo>
                    <a:lnTo>
                      <a:pt x="454" y="378"/>
                    </a:lnTo>
                    <a:lnTo>
                      <a:pt x="455" y="378"/>
                    </a:lnTo>
                    <a:lnTo>
                      <a:pt x="455" y="378"/>
                    </a:lnTo>
                    <a:lnTo>
                      <a:pt x="455" y="378"/>
                    </a:lnTo>
                    <a:lnTo>
                      <a:pt x="455" y="378"/>
                    </a:lnTo>
                    <a:lnTo>
                      <a:pt x="455" y="378"/>
                    </a:lnTo>
                    <a:lnTo>
                      <a:pt x="454" y="378"/>
                    </a:lnTo>
                    <a:lnTo>
                      <a:pt x="454" y="378"/>
                    </a:lnTo>
                    <a:lnTo>
                      <a:pt x="454" y="378"/>
                    </a:lnTo>
                    <a:lnTo>
                      <a:pt x="453" y="378"/>
                    </a:lnTo>
                    <a:lnTo>
                      <a:pt x="453" y="378"/>
                    </a:lnTo>
                    <a:lnTo>
                      <a:pt x="453" y="378"/>
                    </a:lnTo>
                    <a:lnTo>
                      <a:pt x="453" y="378"/>
                    </a:lnTo>
                    <a:lnTo>
                      <a:pt x="453" y="378"/>
                    </a:lnTo>
                    <a:lnTo>
                      <a:pt x="454" y="378"/>
                    </a:lnTo>
                    <a:lnTo>
                      <a:pt x="454" y="379"/>
                    </a:lnTo>
                    <a:lnTo>
                      <a:pt x="453" y="379"/>
                    </a:lnTo>
                    <a:lnTo>
                      <a:pt x="453" y="379"/>
                    </a:lnTo>
                    <a:lnTo>
                      <a:pt x="453" y="379"/>
                    </a:lnTo>
                    <a:lnTo>
                      <a:pt x="452" y="379"/>
                    </a:lnTo>
                    <a:lnTo>
                      <a:pt x="452" y="378"/>
                    </a:lnTo>
                    <a:lnTo>
                      <a:pt x="452" y="378"/>
                    </a:lnTo>
                    <a:lnTo>
                      <a:pt x="452" y="379"/>
                    </a:lnTo>
                    <a:lnTo>
                      <a:pt x="452" y="379"/>
                    </a:lnTo>
                    <a:lnTo>
                      <a:pt x="452" y="379"/>
                    </a:lnTo>
                    <a:lnTo>
                      <a:pt x="452" y="379"/>
                    </a:lnTo>
                    <a:lnTo>
                      <a:pt x="451" y="379"/>
                    </a:lnTo>
                    <a:lnTo>
                      <a:pt x="451" y="379"/>
                    </a:lnTo>
                    <a:lnTo>
                      <a:pt x="451" y="379"/>
                    </a:lnTo>
                    <a:lnTo>
                      <a:pt x="451" y="379"/>
                    </a:lnTo>
                    <a:lnTo>
                      <a:pt x="451" y="380"/>
                    </a:lnTo>
                    <a:lnTo>
                      <a:pt x="451" y="379"/>
                    </a:lnTo>
                    <a:lnTo>
                      <a:pt x="450" y="379"/>
                    </a:lnTo>
                    <a:lnTo>
                      <a:pt x="450" y="380"/>
                    </a:lnTo>
                    <a:lnTo>
                      <a:pt x="450" y="380"/>
                    </a:lnTo>
                    <a:lnTo>
                      <a:pt x="451" y="380"/>
                    </a:lnTo>
                    <a:lnTo>
                      <a:pt x="451" y="380"/>
                    </a:lnTo>
                    <a:lnTo>
                      <a:pt x="451" y="380"/>
                    </a:lnTo>
                    <a:lnTo>
                      <a:pt x="451" y="380"/>
                    </a:lnTo>
                    <a:lnTo>
                      <a:pt x="450" y="380"/>
                    </a:lnTo>
                    <a:lnTo>
                      <a:pt x="450" y="380"/>
                    </a:lnTo>
                    <a:lnTo>
                      <a:pt x="450" y="380"/>
                    </a:lnTo>
                    <a:lnTo>
                      <a:pt x="450" y="380"/>
                    </a:lnTo>
                    <a:lnTo>
                      <a:pt x="450" y="380"/>
                    </a:lnTo>
                    <a:lnTo>
                      <a:pt x="450" y="380"/>
                    </a:lnTo>
                    <a:lnTo>
                      <a:pt x="450" y="380"/>
                    </a:lnTo>
                    <a:lnTo>
                      <a:pt x="450" y="379"/>
                    </a:lnTo>
                    <a:lnTo>
                      <a:pt x="449" y="379"/>
                    </a:lnTo>
                    <a:lnTo>
                      <a:pt x="449" y="381"/>
                    </a:lnTo>
                    <a:lnTo>
                      <a:pt x="449" y="380"/>
                    </a:lnTo>
                    <a:lnTo>
                      <a:pt x="449" y="381"/>
                    </a:lnTo>
                    <a:lnTo>
                      <a:pt x="449" y="380"/>
                    </a:lnTo>
                    <a:lnTo>
                      <a:pt x="449" y="380"/>
                    </a:lnTo>
                    <a:lnTo>
                      <a:pt x="449" y="380"/>
                    </a:lnTo>
                    <a:lnTo>
                      <a:pt x="449" y="380"/>
                    </a:lnTo>
                    <a:lnTo>
                      <a:pt x="448" y="381"/>
                    </a:lnTo>
                    <a:lnTo>
                      <a:pt x="448" y="381"/>
                    </a:lnTo>
                    <a:lnTo>
                      <a:pt x="448" y="380"/>
                    </a:lnTo>
                    <a:lnTo>
                      <a:pt x="448" y="380"/>
                    </a:lnTo>
                    <a:lnTo>
                      <a:pt x="448" y="381"/>
                    </a:lnTo>
                    <a:lnTo>
                      <a:pt x="448" y="381"/>
                    </a:lnTo>
                    <a:lnTo>
                      <a:pt x="448" y="382"/>
                    </a:lnTo>
                    <a:lnTo>
                      <a:pt x="448" y="382"/>
                    </a:lnTo>
                    <a:lnTo>
                      <a:pt x="447" y="381"/>
                    </a:lnTo>
                    <a:lnTo>
                      <a:pt x="447" y="381"/>
                    </a:lnTo>
                    <a:lnTo>
                      <a:pt x="447" y="381"/>
                    </a:lnTo>
                    <a:lnTo>
                      <a:pt x="447" y="382"/>
                    </a:lnTo>
                    <a:lnTo>
                      <a:pt x="447" y="382"/>
                    </a:lnTo>
                    <a:lnTo>
                      <a:pt x="447" y="382"/>
                    </a:lnTo>
                    <a:lnTo>
                      <a:pt x="447" y="382"/>
                    </a:lnTo>
                    <a:lnTo>
                      <a:pt x="447" y="382"/>
                    </a:lnTo>
                    <a:lnTo>
                      <a:pt x="447" y="382"/>
                    </a:lnTo>
                    <a:lnTo>
                      <a:pt x="447" y="383"/>
                    </a:lnTo>
                    <a:lnTo>
                      <a:pt x="447" y="382"/>
                    </a:lnTo>
                    <a:lnTo>
                      <a:pt x="447" y="382"/>
                    </a:lnTo>
                    <a:lnTo>
                      <a:pt x="447" y="383"/>
                    </a:lnTo>
                    <a:lnTo>
                      <a:pt x="447" y="383"/>
                    </a:lnTo>
                    <a:lnTo>
                      <a:pt x="447" y="383"/>
                    </a:lnTo>
                    <a:lnTo>
                      <a:pt x="447" y="383"/>
                    </a:lnTo>
                    <a:lnTo>
                      <a:pt x="446" y="383"/>
                    </a:lnTo>
                    <a:lnTo>
                      <a:pt x="446" y="383"/>
                    </a:lnTo>
                    <a:lnTo>
                      <a:pt x="446" y="384"/>
                    </a:lnTo>
                    <a:lnTo>
                      <a:pt x="447" y="384"/>
                    </a:lnTo>
                    <a:lnTo>
                      <a:pt x="446" y="384"/>
                    </a:lnTo>
                    <a:lnTo>
                      <a:pt x="446" y="384"/>
                    </a:lnTo>
                    <a:lnTo>
                      <a:pt x="446" y="384"/>
                    </a:lnTo>
                    <a:lnTo>
                      <a:pt x="446" y="384"/>
                    </a:lnTo>
                    <a:lnTo>
                      <a:pt x="445" y="383"/>
                    </a:lnTo>
                    <a:lnTo>
                      <a:pt x="445" y="384"/>
                    </a:lnTo>
                    <a:lnTo>
                      <a:pt x="445" y="384"/>
                    </a:lnTo>
                    <a:lnTo>
                      <a:pt x="445" y="384"/>
                    </a:lnTo>
                    <a:lnTo>
                      <a:pt x="445" y="384"/>
                    </a:lnTo>
                    <a:lnTo>
                      <a:pt x="445" y="385"/>
                    </a:lnTo>
                    <a:lnTo>
                      <a:pt x="445" y="385"/>
                    </a:lnTo>
                    <a:lnTo>
                      <a:pt x="444" y="385"/>
                    </a:lnTo>
                    <a:lnTo>
                      <a:pt x="444" y="384"/>
                    </a:lnTo>
                    <a:lnTo>
                      <a:pt x="444" y="384"/>
                    </a:lnTo>
                    <a:lnTo>
                      <a:pt x="444" y="384"/>
                    </a:lnTo>
                    <a:lnTo>
                      <a:pt x="444" y="385"/>
                    </a:lnTo>
                    <a:lnTo>
                      <a:pt x="444" y="384"/>
                    </a:lnTo>
                    <a:lnTo>
                      <a:pt x="443" y="384"/>
                    </a:lnTo>
                    <a:lnTo>
                      <a:pt x="443" y="385"/>
                    </a:lnTo>
                    <a:lnTo>
                      <a:pt x="443" y="385"/>
                    </a:lnTo>
                    <a:lnTo>
                      <a:pt x="443" y="384"/>
                    </a:lnTo>
                    <a:lnTo>
                      <a:pt x="443" y="384"/>
                    </a:lnTo>
                    <a:lnTo>
                      <a:pt x="443" y="385"/>
                    </a:lnTo>
                    <a:lnTo>
                      <a:pt x="443" y="385"/>
                    </a:lnTo>
                    <a:lnTo>
                      <a:pt x="443" y="385"/>
                    </a:lnTo>
                    <a:lnTo>
                      <a:pt x="442" y="385"/>
                    </a:lnTo>
                    <a:lnTo>
                      <a:pt x="442" y="385"/>
                    </a:lnTo>
                    <a:lnTo>
                      <a:pt x="442" y="385"/>
                    </a:lnTo>
                    <a:lnTo>
                      <a:pt x="442" y="385"/>
                    </a:lnTo>
                    <a:lnTo>
                      <a:pt x="441" y="385"/>
                    </a:lnTo>
                    <a:lnTo>
                      <a:pt x="441" y="386"/>
                    </a:lnTo>
                    <a:lnTo>
                      <a:pt x="441" y="386"/>
                    </a:lnTo>
                    <a:lnTo>
                      <a:pt x="441" y="386"/>
                    </a:lnTo>
                    <a:lnTo>
                      <a:pt x="441" y="386"/>
                    </a:lnTo>
                    <a:lnTo>
                      <a:pt x="441" y="387"/>
                    </a:lnTo>
                    <a:lnTo>
                      <a:pt x="442" y="387"/>
                    </a:lnTo>
                    <a:lnTo>
                      <a:pt x="442" y="387"/>
                    </a:lnTo>
                    <a:lnTo>
                      <a:pt x="441" y="387"/>
                    </a:lnTo>
                    <a:lnTo>
                      <a:pt x="441" y="387"/>
                    </a:lnTo>
                    <a:lnTo>
                      <a:pt x="440" y="387"/>
                    </a:lnTo>
                    <a:lnTo>
                      <a:pt x="440" y="387"/>
                    </a:lnTo>
                    <a:lnTo>
                      <a:pt x="440" y="387"/>
                    </a:lnTo>
                    <a:lnTo>
                      <a:pt x="440" y="387"/>
                    </a:lnTo>
                    <a:lnTo>
                      <a:pt x="440" y="388"/>
                    </a:lnTo>
                    <a:lnTo>
                      <a:pt x="441" y="388"/>
                    </a:lnTo>
                    <a:lnTo>
                      <a:pt x="441" y="388"/>
                    </a:lnTo>
                    <a:lnTo>
                      <a:pt x="441" y="388"/>
                    </a:lnTo>
                    <a:lnTo>
                      <a:pt x="441" y="388"/>
                    </a:lnTo>
                    <a:lnTo>
                      <a:pt x="441" y="388"/>
                    </a:lnTo>
                    <a:lnTo>
                      <a:pt x="440" y="388"/>
                    </a:lnTo>
                    <a:lnTo>
                      <a:pt x="440" y="389"/>
                    </a:lnTo>
                    <a:lnTo>
                      <a:pt x="440" y="389"/>
                    </a:lnTo>
                    <a:lnTo>
                      <a:pt x="440" y="389"/>
                    </a:lnTo>
                    <a:lnTo>
                      <a:pt x="440" y="390"/>
                    </a:lnTo>
                    <a:lnTo>
                      <a:pt x="440" y="390"/>
                    </a:lnTo>
                    <a:lnTo>
                      <a:pt x="440" y="390"/>
                    </a:lnTo>
                    <a:lnTo>
                      <a:pt x="440" y="389"/>
                    </a:lnTo>
                    <a:lnTo>
                      <a:pt x="439" y="389"/>
                    </a:lnTo>
                    <a:lnTo>
                      <a:pt x="439" y="389"/>
                    </a:lnTo>
                    <a:lnTo>
                      <a:pt x="439" y="389"/>
                    </a:lnTo>
                    <a:lnTo>
                      <a:pt x="439" y="390"/>
                    </a:lnTo>
                    <a:lnTo>
                      <a:pt x="439" y="389"/>
                    </a:lnTo>
                    <a:lnTo>
                      <a:pt x="439" y="390"/>
                    </a:lnTo>
                    <a:lnTo>
                      <a:pt x="438" y="390"/>
                    </a:lnTo>
                    <a:lnTo>
                      <a:pt x="439" y="390"/>
                    </a:lnTo>
                    <a:lnTo>
                      <a:pt x="439" y="390"/>
                    </a:lnTo>
                    <a:lnTo>
                      <a:pt x="439" y="391"/>
                    </a:lnTo>
                    <a:lnTo>
                      <a:pt x="438" y="391"/>
                    </a:lnTo>
                    <a:lnTo>
                      <a:pt x="438" y="391"/>
                    </a:lnTo>
                    <a:lnTo>
                      <a:pt x="438" y="391"/>
                    </a:lnTo>
                    <a:lnTo>
                      <a:pt x="438" y="392"/>
                    </a:lnTo>
                    <a:lnTo>
                      <a:pt x="438" y="392"/>
                    </a:lnTo>
                    <a:lnTo>
                      <a:pt x="438" y="391"/>
                    </a:lnTo>
                    <a:lnTo>
                      <a:pt x="437" y="391"/>
                    </a:lnTo>
                    <a:lnTo>
                      <a:pt x="437" y="391"/>
                    </a:lnTo>
                    <a:lnTo>
                      <a:pt x="436" y="391"/>
                    </a:lnTo>
                    <a:lnTo>
                      <a:pt x="436" y="392"/>
                    </a:lnTo>
                    <a:lnTo>
                      <a:pt x="436" y="392"/>
                    </a:lnTo>
                    <a:lnTo>
                      <a:pt x="437" y="392"/>
                    </a:lnTo>
                    <a:lnTo>
                      <a:pt x="436" y="392"/>
                    </a:lnTo>
                    <a:lnTo>
                      <a:pt x="436" y="392"/>
                    </a:lnTo>
                    <a:lnTo>
                      <a:pt x="435" y="392"/>
                    </a:lnTo>
                    <a:lnTo>
                      <a:pt x="435" y="392"/>
                    </a:lnTo>
                    <a:lnTo>
                      <a:pt x="435" y="393"/>
                    </a:lnTo>
                    <a:lnTo>
                      <a:pt x="436" y="393"/>
                    </a:lnTo>
                    <a:lnTo>
                      <a:pt x="436" y="393"/>
                    </a:lnTo>
                    <a:lnTo>
                      <a:pt x="436" y="393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3"/>
                    </a:lnTo>
                    <a:lnTo>
                      <a:pt x="435" y="393"/>
                    </a:lnTo>
                    <a:lnTo>
                      <a:pt x="434" y="393"/>
                    </a:lnTo>
                    <a:lnTo>
                      <a:pt x="434" y="394"/>
                    </a:lnTo>
                    <a:lnTo>
                      <a:pt x="435" y="394"/>
                    </a:lnTo>
                    <a:lnTo>
                      <a:pt x="435" y="394"/>
                    </a:lnTo>
                    <a:lnTo>
                      <a:pt x="435" y="394"/>
                    </a:lnTo>
                    <a:lnTo>
                      <a:pt x="435" y="394"/>
                    </a:lnTo>
                    <a:lnTo>
                      <a:pt x="435" y="395"/>
                    </a:lnTo>
                    <a:lnTo>
                      <a:pt x="435" y="395"/>
                    </a:lnTo>
                    <a:lnTo>
                      <a:pt x="435" y="396"/>
                    </a:lnTo>
                    <a:lnTo>
                      <a:pt x="435" y="396"/>
                    </a:lnTo>
                    <a:lnTo>
                      <a:pt x="435" y="396"/>
                    </a:lnTo>
                    <a:lnTo>
                      <a:pt x="435" y="397"/>
                    </a:lnTo>
                    <a:lnTo>
                      <a:pt x="435" y="397"/>
                    </a:lnTo>
                    <a:lnTo>
                      <a:pt x="435" y="397"/>
                    </a:lnTo>
                    <a:lnTo>
                      <a:pt x="435" y="397"/>
                    </a:lnTo>
                    <a:lnTo>
                      <a:pt x="434" y="397"/>
                    </a:lnTo>
                    <a:lnTo>
                      <a:pt x="434" y="397"/>
                    </a:lnTo>
                    <a:lnTo>
                      <a:pt x="434" y="397"/>
                    </a:lnTo>
                    <a:lnTo>
                      <a:pt x="434" y="397"/>
                    </a:lnTo>
                    <a:lnTo>
                      <a:pt x="433" y="397"/>
                    </a:lnTo>
                    <a:lnTo>
                      <a:pt x="433" y="397"/>
                    </a:lnTo>
                    <a:lnTo>
                      <a:pt x="433" y="397"/>
                    </a:lnTo>
                    <a:lnTo>
                      <a:pt x="433" y="397"/>
                    </a:lnTo>
                    <a:lnTo>
                      <a:pt x="433" y="398"/>
                    </a:lnTo>
                    <a:lnTo>
                      <a:pt x="433" y="398"/>
                    </a:lnTo>
                    <a:lnTo>
                      <a:pt x="433" y="398"/>
                    </a:lnTo>
                    <a:lnTo>
                      <a:pt x="433" y="398"/>
                    </a:lnTo>
                    <a:lnTo>
                      <a:pt x="433" y="398"/>
                    </a:lnTo>
                    <a:lnTo>
                      <a:pt x="433" y="398"/>
                    </a:lnTo>
                    <a:lnTo>
                      <a:pt x="433" y="398"/>
                    </a:lnTo>
                    <a:lnTo>
                      <a:pt x="433" y="399"/>
                    </a:lnTo>
                    <a:lnTo>
                      <a:pt x="434" y="399"/>
                    </a:lnTo>
                    <a:lnTo>
                      <a:pt x="433" y="399"/>
                    </a:lnTo>
                    <a:lnTo>
                      <a:pt x="433" y="399"/>
                    </a:lnTo>
                    <a:lnTo>
                      <a:pt x="433" y="399"/>
                    </a:lnTo>
                    <a:lnTo>
                      <a:pt x="433" y="399"/>
                    </a:lnTo>
                    <a:lnTo>
                      <a:pt x="433" y="399"/>
                    </a:lnTo>
                    <a:lnTo>
                      <a:pt x="432" y="399"/>
                    </a:lnTo>
                    <a:lnTo>
                      <a:pt x="432" y="399"/>
                    </a:lnTo>
                    <a:lnTo>
                      <a:pt x="432" y="399"/>
                    </a:lnTo>
                    <a:lnTo>
                      <a:pt x="432" y="399"/>
                    </a:lnTo>
                    <a:lnTo>
                      <a:pt x="432" y="399"/>
                    </a:lnTo>
                    <a:lnTo>
                      <a:pt x="432" y="400"/>
                    </a:lnTo>
                    <a:lnTo>
                      <a:pt x="432" y="400"/>
                    </a:lnTo>
                    <a:lnTo>
                      <a:pt x="432" y="399"/>
                    </a:lnTo>
                    <a:lnTo>
                      <a:pt x="431" y="399"/>
                    </a:lnTo>
                    <a:lnTo>
                      <a:pt x="431" y="399"/>
                    </a:lnTo>
                    <a:lnTo>
                      <a:pt x="431" y="399"/>
                    </a:lnTo>
                    <a:lnTo>
                      <a:pt x="431" y="399"/>
                    </a:lnTo>
                    <a:lnTo>
                      <a:pt x="430" y="399"/>
                    </a:lnTo>
                    <a:lnTo>
                      <a:pt x="430" y="399"/>
                    </a:lnTo>
                    <a:lnTo>
                      <a:pt x="430" y="399"/>
                    </a:lnTo>
                    <a:lnTo>
                      <a:pt x="430" y="399"/>
                    </a:lnTo>
                    <a:lnTo>
                      <a:pt x="430" y="399"/>
                    </a:lnTo>
                    <a:lnTo>
                      <a:pt x="430" y="398"/>
                    </a:lnTo>
                    <a:lnTo>
                      <a:pt x="429" y="398"/>
                    </a:lnTo>
                    <a:lnTo>
                      <a:pt x="429" y="398"/>
                    </a:lnTo>
                    <a:lnTo>
                      <a:pt x="429" y="398"/>
                    </a:lnTo>
                    <a:lnTo>
                      <a:pt x="429" y="398"/>
                    </a:lnTo>
                    <a:lnTo>
                      <a:pt x="428" y="398"/>
                    </a:lnTo>
                    <a:lnTo>
                      <a:pt x="428" y="397"/>
                    </a:lnTo>
                    <a:lnTo>
                      <a:pt x="429" y="397"/>
                    </a:lnTo>
                    <a:lnTo>
                      <a:pt x="428" y="397"/>
                    </a:lnTo>
                    <a:lnTo>
                      <a:pt x="428" y="397"/>
                    </a:lnTo>
                    <a:lnTo>
                      <a:pt x="428" y="398"/>
                    </a:lnTo>
                    <a:lnTo>
                      <a:pt x="429" y="398"/>
                    </a:lnTo>
                    <a:lnTo>
                      <a:pt x="429" y="398"/>
                    </a:lnTo>
                    <a:lnTo>
                      <a:pt x="429" y="398"/>
                    </a:lnTo>
                    <a:lnTo>
                      <a:pt x="428" y="398"/>
                    </a:lnTo>
                    <a:lnTo>
                      <a:pt x="428" y="398"/>
                    </a:lnTo>
                    <a:lnTo>
                      <a:pt x="428" y="399"/>
                    </a:lnTo>
                    <a:lnTo>
                      <a:pt x="428" y="399"/>
                    </a:lnTo>
                    <a:lnTo>
                      <a:pt x="428" y="399"/>
                    </a:lnTo>
                    <a:lnTo>
                      <a:pt x="428" y="399"/>
                    </a:lnTo>
                    <a:lnTo>
                      <a:pt x="428" y="400"/>
                    </a:lnTo>
                    <a:lnTo>
                      <a:pt x="428" y="400"/>
                    </a:lnTo>
                    <a:lnTo>
                      <a:pt x="428" y="401"/>
                    </a:lnTo>
                    <a:lnTo>
                      <a:pt x="428" y="401"/>
                    </a:lnTo>
                    <a:lnTo>
                      <a:pt x="428" y="401"/>
                    </a:lnTo>
                    <a:lnTo>
                      <a:pt x="428" y="401"/>
                    </a:lnTo>
                    <a:lnTo>
                      <a:pt x="428" y="401"/>
                    </a:lnTo>
                    <a:lnTo>
                      <a:pt x="428" y="401"/>
                    </a:lnTo>
                    <a:lnTo>
                      <a:pt x="428" y="401"/>
                    </a:lnTo>
                    <a:lnTo>
                      <a:pt x="427" y="401"/>
                    </a:lnTo>
                    <a:lnTo>
                      <a:pt x="427" y="401"/>
                    </a:lnTo>
                    <a:lnTo>
                      <a:pt x="427" y="401"/>
                    </a:lnTo>
                    <a:lnTo>
                      <a:pt x="427" y="401"/>
                    </a:lnTo>
                    <a:lnTo>
                      <a:pt x="427" y="402"/>
                    </a:lnTo>
                    <a:lnTo>
                      <a:pt x="427" y="402"/>
                    </a:lnTo>
                    <a:lnTo>
                      <a:pt x="426" y="402"/>
                    </a:lnTo>
                    <a:lnTo>
                      <a:pt x="426" y="402"/>
                    </a:lnTo>
                    <a:lnTo>
                      <a:pt x="426" y="402"/>
                    </a:lnTo>
                    <a:lnTo>
                      <a:pt x="426" y="402"/>
                    </a:lnTo>
                    <a:lnTo>
                      <a:pt x="426" y="403"/>
                    </a:lnTo>
                    <a:lnTo>
                      <a:pt x="426" y="403"/>
                    </a:lnTo>
                    <a:lnTo>
                      <a:pt x="427" y="403"/>
                    </a:lnTo>
                    <a:lnTo>
                      <a:pt x="427" y="403"/>
                    </a:lnTo>
                    <a:lnTo>
                      <a:pt x="427" y="404"/>
                    </a:lnTo>
                    <a:lnTo>
                      <a:pt x="427" y="404"/>
                    </a:lnTo>
                    <a:lnTo>
                      <a:pt x="427" y="404"/>
                    </a:lnTo>
                    <a:lnTo>
                      <a:pt x="427" y="403"/>
                    </a:lnTo>
                    <a:lnTo>
                      <a:pt x="426" y="403"/>
                    </a:lnTo>
                    <a:lnTo>
                      <a:pt x="426" y="403"/>
                    </a:lnTo>
                    <a:lnTo>
                      <a:pt x="426" y="404"/>
                    </a:lnTo>
                    <a:lnTo>
                      <a:pt x="427" y="404"/>
                    </a:lnTo>
                    <a:lnTo>
                      <a:pt x="427" y="405"/>
                    </a:lnTo>
                    <a:lnTo>
                      <a:pt x="427" y="405"/>
                    </a:lnTo>
                    <a:lnTo>
                      <a:pt x="427" y="404"/>
                    </a:lnTo>
                    <a:lnTo>
                      <a:pt x="427" y="405"/>
                    </a:lnTo>
                    <a:lnTo>
                      <a:pt x="427" y="405"/>
                    </a:lnTo>
                    <a:lnTo>
                      <a:pt x="427" y="405"/>
                    </a:lnTo>
                    <a:lnTo>
                      <a:pt x="427" y="406"/>
                    </a:lnTo>
                    <a:lnTo>
                      <a:pt x="427" y="406"/>
                    </a:lnTo>
                    <a:lnTo>
                      <a:pt x="426" y="406"/>
                    </a:lnTo>
                    <a:lnTo>
                      <a:pt x="426" y="406"/>
                    </a:lnTo>
                    <a:lnTo>
                      <a:pt x="426" y="406"/>
                    </a:lnTo>
                    <a:lnTo>
                      <a:pt x="426" y="406"/>
                    </a:lnTo>
                    <a:lnTo>
                      <a:pt x="426" y="406"/>
                    </a:lnTo>
                    <a:lnTo>
                      <a:pt x="426" y="407"/>
                    </a:lnTo>
                    <a:lnTo>
                      <a:pt x="425" y="407"/>
                    </a:lnTo>
                    <a:lnTo>
                      <a:pt x="426" y="407"/>
                    </a:lnTo>
                    <a:lnTo>
                      <a:pt x="426" y="407"/>
                    </a:lnTo>
                    <a:lnTo>
                      <a:pt x="426" y="407"/>
                    </a:lnTo>
                    <a:lnTo>
                      <a:pt x="426" y="407"/>
                    </a:lnTo>
                    <a:lnTo>
                      <a:pt x="426" y="407"/>
                    </a:lnTo>
                    <a:lnTo>
                      <a:pt x="427" y="407"/>
                    </a:lnTo>
                    <a:lnTo>
                      <a:pt x="427" y="407"/>
                    </a:lnTo>
                    <a:lnTo>
                      <a:pt x="428" y="407"/>
                    </a:lnTo>
                    <a:lnTo>
                      <a:pt x="428" y="408"/>
                    </a:lnTo>
                    <a:lnTo>
                      <a:pt x="428" y="408"/>
                    </a:lnTo>
                    <a:lnTo>
                      <a:pt x="428" y="408"/>
                    </a:lnTo>
                    <a:lnTo>
                      <a:pt x="428" y="409"/>
                    </a:lnTo>
                    <a:lnTo>
                      <a:pt x="428" y="409"/>
                    </a:lnTo>
                    <a:lnTo>
                      <a:pt x="428" y="410"/>
                    </a:lnTo>
                    <a:lnTo>
                      <a:pt x="428" y="410"/>
                    </a:lnTo>
                    <a:lnTo>
                      <a:pt x="428" y="410"/>
                    </a:lnTo>
                    <a:lnTo>
                      <a:pt x="428" y="411"/>
                    </a:lnTo>
                    <a:lnTo>
                      <a:pt x="428" y="411"/>
                    </a:lnTo>
                    <a:lnTo>
                      <a:pt x="428" y="412"/>
                    </a:lnTo>
                    <a:lnTo>
                      <a:pt x="428" y="412"/>
                    </a:lnTo>
                    <a:lnTo>
                      <a:pt x="428" y="413"/>
                    </a:lnTo>
                    <a:lnTo>
                      <a:pt x="429" y="413"/>
                    </a:lnTo>
                    <a:lnTo>
                      <a:pt x="430" y="412"/>
                    </a:lnTo>
                    <a:lnTo>
                      <a:pt x="430" y="412"/>
                    </a:lnTo>
                    <a:lnTo>
                      <a:pt x="430" y="412"/>
                    </a:lnTo>
                    <a:lnTo>
                      <a:pt x="430" y="412"/>
                    </a:lnTo>
                    <a:lnTo>
                      <a:pt x="430" y="413"/>
                    </a:lnTo>
                    <a:lnTo>
                      <a:pt x="430" y="413"/>
                    </a:lnTo>
                    <a:lnTo>
                      <a:pt x="430" y="413"/>
                    </a:lnTo>
                    <a:lnTo>
                      <a:pt x="431" y="414"/>
                    </a:lnTo>
                    <a:lnTo>
                      <a:pt x="431" y="414"/>
                    </a:lnTo>
                    <a:lnTo>
                      <a:pt x="432" y="414"/>
                    </a:lnTo>
                    <a:lnTo>
                      <a:pt x="432" y="413"/>
                    </a:lnTo>
                    <a:lnTo>
                      <a:pt x="433" y="413"/>
                    </a:lnTo>
                    <a:lnTo>
                      <a:pt x="433" y="413"/>
                    </a:lnTo>
                    <a:lnTo>
                      <a:pt x="433" y="413"/>
                    </a:lnTo>
                    <a:lnTo>
                      <a:pt x="434" y="413"/>
                    </a:lnTo>
                    <a:lnTo>
                      <a:pt x="435" y="413"/>
                    </a:lnTo>
                    <a:lnTo>
                      <a:pt x="435" y="413"/>
                    </a:lnTo>
                    <a:lnTo>
                      <a:pt x="435" y="412"/>
                    </a:lnTo>
                    <a:lnTo>
                      <a:pt x="436" y="412"/>
                    </a:lnTo>
                    <a:lnTo>
                      <a:pt x="436" y="412"/>
                    </a:lnTo>
                    <a:lnTo>
                      <a:pt x="436" y="412"/>
                    </a:lnTo>
                    <a:lnTo>
                      <a:pt x="436" y="412"/>
                    </a:lnTo>
                    <a:lnTo>
                      <a:pt x="437" y="412"/>
                    </a:lnTo>
                    <a:lnTo>
                      <a:pt x="437" y="413"/>
                    </a:lnTo>
                    <a:lnTo>
                      <a:pt x="437" y="413"/>
                    </a:lnTo>
                    <a:lnTo>
                      <a:pt x="437" y="413"/>
                    </a:lnTo>
                    <a:lnTo>
                      <a:pt x="439" y="413"/>
                    </a:lnTo>
                    <a:lnTo>
                      <a:pt x="439" y="414"/>
                    </a:lnTo>
                    <a:lnTo>
                      <a:pt x="440" y="414"/>
                    </a:lnTo>
                    <a:lnTo>
                      <a:pt x="440" y="414"/>
                    </a:lnTo>
                    <a:lnTo>
                      <a:pt x="440" y="413"/>
                    </a:lnTo>
                    <a:lnTo>
                      <a:pt x="441" y="413"/>
                    </a:lnTo>
                    <a:lnTo>
                      <a:pt x="441" y="414"/>
                    </a:lnTo>
                    <a:lnTo>
                      <a:pt x="441" y="414"/>
                    </a:lnTo>
                    <a:lnTo>
                      <a:pt x="442" y="415"/>
                    </a:lnTo>
                    <a:lnTo>
                      <a:pt x="442" y="415"/>
                    </a:lnTo>
                    <a:lnTo>
                      <a:pt x="442" y="415"/>
                    </a:lnTo>
                    <a:lnTo>
                      <a:pt x="442" y="416"/>
                    </a:lnTo>
                    <a:lnTo>
                      <a:pt x="444" y="417"/>
                    </a:lnTo>
                    <a:lnTo>
                      <a:pt x="444" y="418"/>
                    </a:lnTo>
                    <a:lnTo>
                      <a:pt x="444" y="418"/>
                    </a:lnTo>
                    <a:lnTo>
                      <a:pt x="444" y="418"/>
                    </a:lnTo>
                    <a:lnTo>
                      <a:pt x="444" y="419"/>
                    </a:lnTo>
                    <a:lnTo>
                      <a:pt x="445" y="419"/>
                    </a:lnTo>
                    <a:lnTo>
                      <a:pt x="445" y="420"/>
                    </a:lnTo>
                    <a:lnTo>
                      <a:pt x="445" y="420"/>
                    </a:lnTo>
                    <a:lnTo>
                      <a:pt x="445" y="421"/>
                    </a:lnTo>
                    <a:lnTo>
                      <a:pt x="445" y="421"/>
                    </a:lnTo>
                    <a:lnTo>
                      <a:pt x="445" y="421"/>
                    </a:lnTo>
                    <a:lnTo>
                      <a:pt x="445" y="422"/>
                    </a:lnTo>
                    <a:lnTo>
                      <a:pt x="445" y="422"/>
                    </a:lnTo>
                    <a:lnTo>
                      <a:pt x="445" y="423"/>
                    </a:lnTo>
                    <a:lnTo>
                      <a:pt x="445" y="422"/>
                    </a:lnTo>
                    <a:lnTo>
                      <a:pt x="445" y="422"/>
                    </a:lnTo>
                    <a:lnTo>
                      <a:pt x="445" y="423"/>
                    </a:lnTo>
                    <a:lnTo>
                      <a:pt x="444" y="423"/>
                    </a:lnTo>
                    <a:lnTo>
                      <a:pt x="444" y="423"/>
                    </a:lnTo>
                    <a:lnTo>
                      <a:pt x="444" y="423"/>
                    </a:lnTo>
                    <a:lnTo>
                      <a:pt x="444" y="424"/>
                    </a:lnTo>
                    <a:lnTo>
                      <a:pt x="444" y="424"/>
                    </a:lnTo>
                    <a:lnTo>
                      <a:pt x="444" y="424"/>
                    </a:lnTo>
                    <a:lnTo>
                      <a:pt x="444" y="424"/>
                    </a:lnTo>
                    <a:lnTo>
                      <a:pt x="444" y="425"/>
                    </a:lnTo>
                    <a:lnTo>
                      <a:pt x="444" y="425"/>
                    </a:lnTo>
                    <a:lnTo>
                      <a:pt x="444" y="425"/>
                    </a:lnTo>
                    <a:lnTo>
                      <a:pt x="444" y="425"/>
                    </a:lnTo>
                    <a:lnTo>
                      <a:pt x="445" y="425"/>
                    </a:lnTo>
                    <a:lnTo>
                      <a:pt x="445" y="426"/>
                    </a:lnTo>
                    <a:lnTo>
                      <a:pt x="444" y="425"/>
                    </a:lnTo>
                    <a:lnTo>
                      <a:pt x="444" y="426"/>
                    </a:lnTo>
                    <a:lnTo>
                      <a:pt x="444" y="426"/>
                    </a:lnTo>
                    <a:lnTo>
                      <a:pt x="444" y="426"/>
                    </a:lnTo>
                    <a:lnTo>
                      <a:pt x="444" y="426"/>
                    </a:lnTo>
                    <a:lnTo>
                      <a:pt x="444" y="426"/>
                    </a:lnTo>
                    <a:lnTo>
                      <a:pt x="443" y="426"/>
                    </a:lnTo>
                    <a:lnTo>
                      <a:pt x="443" y="426"/>
                    </a:lnTo>
                    <a:lnTo>
                      <a:pt x="443" y="426"/>
                    </a:lnTo>
                    <a:lnTo>
                      <a:pt x="443" y="426"/>
                    </a:lnTo>
                    <a:lnTo>
                      <a:pt x="442" y="426"/>
                    </a:lnTo>
                    <a:lnTo>
                      <a:pt x="442" y="426"/>
                    </a:lnTo>
                    <a:lnTo>
                      <a:pt x="442" y="426"/>
                    </a:lnTo>
                    <a:lnTo>
                      <a:pt x="442" y="427"/>
                    </a:lnTo>
                    <a:lnTo>
                      <a:pt x="442" y="427"/>
                    </a:lnTo>
                    <a:lnTo>
                      <a:pt x="442" y="427"/>
                    </a:lnTo>
                    <a:lnTo>
                      <a:pt x="442" y="427"/>
                    </a:lnTo>
                    <a:lnTo>
                      <a:pt x="441" y="427"/>
                    </a:lnTo>
                    <a:lnTo>
                      <a:pt x="441" y="427"/>
                    </a:lnTo>
                    <a:lnTo>
                      <a:pt x="441" y="427"/>
                    </a:lnTo>
                    <a:lnTo>
                      <a:pt x="441" y="428"/>
                    </a:lnTo>
                    <a:lnTo>
                      <a:pt x="441" y="428"/>
                    </a:lnTo>
                    <a:lnTo>
                      <a:pt x="441" y="428"/>
                    </a:lnTo>
                    <a:lnTo>
                      <a:pt x="441" y="428"/>
                    </a:lnTo>
                    <a:lnTo>
                      <a:pt x="441" y="429"/>
                    </a:lnTo>
                    <a:lnTo>
                      <a:pt x="441" y="429"/>
                    </a:lnTo>
                    <a:lnTo>
                      <a:pt x="441" y="429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40" y="430"/>
                    </a:lnTo>
                    <a:lnTo>
                      <a:pt x="439" y="430"/>
                    </a:lnTo>
                    <a:lnTo>
                      <a:pt x="439" y="430"/>
                    </a:lnTo>
                    <a:lnTo>
                      <a:pt x="439" y="430"/>
                    </a:lnTo>
                    <a:lnTo>
                      <a:pt x="439" y="430"/>
                    </a:lnTo>
                    <a:lnTo>
                      <a:pt x="439" y="430"/>
                    </a:lnTo>
                    <a:lnTo>
                      <a:pt x="439" y="431"/>
                    </a:lnTo>
                    <a:lnTo>
                      <a:pt x="439" y="431"/>
                    </a:lnTo>
                    <a:lnTo>
                      <a:pt x="439" y="431"/>
                    </a:lnTo>
                    <a:lnTo>
                      <a:pt x="439" y="431"/>
                    </a:lnTo>
                    <a:lnTo>
                      <a:pt x="439" y="431"/>
                    </a:lnTo>
                    <a:lnTo>
                      <a:pt x="439" y="431"/>
                    </a:lnTo>
                    <a:lnTo>
                      <a:pt x="439" y="431"/>
                    </a:lnTo>
                    <a:lnTo>
                      <a:pt x="439" y="431"/>
                    </a:lnTo>
                    <a:lnTo>
                      <a:pt x="439" y="432"/>
                    </a:lnTo>
                    <a:lnTo>
                      <a:pt x="439" y="432"/>
                    </a:lnTo>
                    <a:lnTo>
                      <a:pt x="439" y="432"/>
                    </a:lnTo>
                    <a:lnTo>
                      <a:pt x="439" y="432"/>
                    </a:lnTo>
                    <a:lnTo>
                      <a:pt x="439" y="432"/>
                    </a:lnTo>
                    <a:lnTo>
                      <a:pt x="439" y="432"/>
                    </a:lnTo>
                    <a:lnTo>
                      <a:pt x="439" y="432"/>
                    </a:lnTo>
                    <a:lnTo>
                      <a:pt x="439" y="433"/>
                    </a:lnTo>
                    <a:lnTo>
                      <a:pt x="439" y="433"/>
                    </a:lnTo>
                    <a:lnTo>
                      <a:pt x="438" y="433"/>
                    </a:lnTo>
                    <a:lnTo>
                      <a:pt x="438" y="433"/>
                    </a:lnTo>
                    <a:lnTo>
                      <a:pt x="439" y="433"/>
                    </a:lnTo>
                    <a:lnTo>
                      <a:pt x="439" y="433"/>
                    </a:lnTo>
                    <a:lnTo>
                      <a:pt x="438" y="433"/>
                    </a:lnTo>
                    <a:lnTo>
                      <a:pt x="438" y="434"/>
                    </a:lnTo>
                    <a:lnTo>
                      <a:pt x="438" y="434"/>
                    </a:lnTo>
                    <a:lnTo>
                      <a:pt x="438" y="434"/>
                    </a:lnTo>
                    <a:lnTo>
                      <a:pt x="438" y="434"/>
                    </a:lnTo>
                    <a:lnTo>
                      <a:pt x="437" y="434"/>
                    </a:lnTo>
                    <a:lnTo>
                      <a:pt x="437" y="434"/>
                    </a:lnTo>
                    <a:lnTo>
                      <a:pt x="438" y="435"/>
                    </a:lnTo>
                    <a:lnTo>
                      <a:pt x="438" y="435"/>
                    </a:lnTo>
                    <a:lnTo>
                      <a:pt x="438" y="435"/>
                    </a:lnTo>
                    <a:lnTo>
                      <a:pt x="438" y="435"/>
                    </a:lnTo>
                    <a:lnTo>
                      <a:pt x="437" y="435"/>
                    </a:lnTo>
                    <a:lnTo>
                      <a:pt x="437" y="435"/>
                    </a:lnTo>
                    <a:lnTo>
                      <a:pt x="437" y="435"/>
                    </a:lnTo>
                    <a:lnTo>
                      <a:pt x="437" y="435"/>
                    </a:lnTo>
                    <a:lnTo>
                      <a:pt x="437" y="436"/>
                    </a:lnTo>
                    <a:lnTo>
                      <a:pt x="438" y="436"/>
                    </a:lnTo>
                    <a:lnTo>
                      <a:pt x="438" y="436"/>
                    </a:lnTo>
                    <a:lnTo>
                      <a:pt x="438" y="436"/>
                    </a:lnTo>
                    <a:lnTo>
                      <a:pt x="437" y="436"/>
                    </a:lnTo>
                    <a:lnTo>
                      <a:pt x="437" y="436"/>
                    </a:lnTo>
                    <a:lnTo>
                      <a:pt x="437" y="436"/>
                    </a:lnTo>
                    <a:lnTo>
                      <a:pt x="437" y="436"/>
                    </a:lnTo>
                    <a:lnTo>
                      <a:pt x="437" y="437"/>
                    </a:lnTo>
                    <a:lnTo>
                      <a:pt x="437" y="437"/>
                    </a:lnTo>
                    <a:lnTo>
                      <a:pt x="436" y="437"/>
                    </a:lnTo>
                    <a:lnTo>
                      <a:pt x="436" y="437"/>
                    </a:lnTo>
                    <a:lnTo>
                      <a:pt x="436" y="437"/>
                    </a:lnTo>
                    <a:lnTo>
                      <a:pt x="436" y="437"/>
                    </a:lnTo>
                    <a:lnTo>
                      <a:pt x="436" y="437"/>
                    </a:lnTo>
                    <a:lnTo>
                      <a:pt x="436" y="437"/>
                    </a:lnTo>
                    <a:lnTo>
                      <a:pt x="436" y="437"/>
                    </a:lnTo>
                    <a:lnTo>
                      <a:pt x="436" y="438"/>
                    </a:lnTo>
                    <a:lnTo>
                      <a:pt x="436" y="437"/>
                    </a:lnTo>
                    <a:lnTo>
                      <a:pt x="436" y="438"/>
                    </a:lnTo>
                    <a:lnTo>
                      <a:pt x="437" y="438"/>
                    </a:lnTo>
                    <a:lnTo>
                      <a:pt x="436" y="438"/>
                    </a:lnTo>
                    <a:lnTo>
                      <a:pt x="437" y="438"/>
                    </a:lnTo>
                    <a:lnTo>
                      <a:pt x="437" y="438"/>
                    </a:lnTo>
                    <a:lnTo>
                      <a:pt x="437" y="439"/>
                    </a:lnTo>
                    <a:lnTo>
                      <a:pt x="437" y="439"/>
                    </a:lnTo>
                    <a:lnTo>
                      <a:pt x="437" y="439"/>
                    </a:lnTo>
                    <a:lnTo>
                      <a:pt x="437" y="439"/>
                    </a:lnTo>
                    <a:lnTo>
                      <a:pt x="437" y="439"/>
                    </a:lnTo>
                    <a:lnTo>
                      <a:pt x="437" y="440"/>
                    </a:lnTo>
                    <a:lnTo>
                      <a:pt x="437" y="440"/>
                    </a:lnTo>
                    <a:lnTo>
                      <a:pt x="437" y="440"/>
                    </a:lnTo>
                    <a:lnTo>
                      <a:pt x="437" y="440"/>
                    </a:lnTo>
                    <a:lnTo>
                      <a:pt x="437" y="440"/>
                    </a:lnTo>
                    <a:lnTo>
                      <a:pt x="437" y="440"/>
                    </a:lnTo>
                    <a:lnTo>
                      <a:pt x="437" y="440"/>
                    </a:lnTo>
                    <a:lnTo>
                      <a:pt x="437" y="441"/>
                    </a:lnTo>
                    <a:lnTo>
                      <a:pt x="437" y="441"/>
                    </a:lnTo>
                    <a:lnTo>
                      <a:pt x="437" y="441"/>
                    </a:lnTo>
                    <a:lnTo>
                      <a:pt x="437" y="441"/>
                    </a:lnTo>
                    <a:lnTo>
                      <a:pt x="437" y="442"/>
                    </a:lnTo>
                    <a:lnTo>
                      <a:pt x="437" y="442"/>
                    </a:lnTo>
                    <a:lnTo>
                      <a:pt x="437" y="442"/>
                    </a:lnTo>
                    <a:lnTo>
                      <a:pt x="437" y="442"/>
                    </a:lnTo>
                    <a:lnTo>
                      <a:pt x="437" y="442"/>
                    </a:lnTo>
                    <a:lnTo>
                      <a:pt x="437" y="442"/>
                    </a:lnTo>
                    <a:lnTo>
                      <a:pt x="437" y="443"/>
                    </a:lnTo>
                    <a:lnTo>
                      <a:pt x="437" y="443"/>
                    </a:lnTo>
                    <a:lnTo>
                      <a:pt x="437" y="442"/>
                    </a:lnTo>
                    <a:lnTo>
                      <a:pt x="437" y="442"/>
                    </a:lnTo>
                    <a:lnTo>
                      <a:pt x="437" y="443"/>
                    </a:lnTo>
                    <a:lnTo>
                      <a:pt x="438" y="443"/>
                    </a:lnTo>
                    <a:lnTo>
                      <a:pt x="438" y="443"/>
                    </a:lnTo>
                    <a:lnTo>
                      <a:pt x="438" y="443"/>
                    </a:lnTo>
                    <a:lnTo>
                      <a:pt x="438" y="443"/>
                    </a:lnTo>
                    <a:lnTo>
                      <a:pt x="438" y="443"/>
                    </a:lnTo>
                    <a:lnTo>
                      <a:pt x="438" y="443"/>
                    </a:lnTo>
                    <a:lnTo>
                      <a:pt x="438" y="444"/>
                    </a:lnTo>
                    <a:lnTo>
                      <a:pt x="438" y="444"/>
                    </a:lnTo>
                    <a:lnTo>
                      <a:pt x="438" y="444"/>
                    </a:lnTo>
                    <a:lnTo>
                      <a:pt x="438" y="444"/>
                    </a:lnTo>
                    <a:lnTo>
                      <a:pt x="438" y="445"/>
                    </a:lnTo>
                    <a:lnTo>
                      <a:pt x="438" y="444"/>
                    </a:lnTo>
                    <a:lnTo>
                      <a:pt x="437" y="444"/>
                    </a:lnTo>
                    <a:lnTo>
                      <a:pt x="437" y="445"/>
                    </a:lnTo>
                    <a:lnTo>
                      <a:pt x="438" y="445"/>
                    </a:lnTo>
                    <a:lnTo>
                      <a:pt x="438" y="445"/>
                    </a:lnTo>
                    <a:lnTo>
                      <a:pt x="438" y="445"/>
                    </a:lnTo>
                    <a:lnTo>
                      <a:pt x="438" y="445"/>
                    </a:lnTo>
                    <a:lnTo>
                      <a:pt x="438" y="445"/>
                    </a:lnTo>
                    <a:lnTo>
                      <a:pt x="438" y="445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6"/>
                    </a:lnTo>
                    <a:lnTo>
                      <a:pt x="438" y="447"/>
                    </a:lnTo>
                    <a:lnTo>
                      <a:pt x="438" y="447"/>
                    </a:lnTo>
                    <a:lnTo>
                      <a:pt x="438" y="447"/>
                    </a:lnTo>
                    <a:lnTo>
                      <a:pt x="438" y="447"/>
                    </a:lnTo>
                    <a:lnTo>
                      <a:pt x="438" y="447"/>
                    </a:lnTo>
                    <a:lnTo>
                      <a:pt x="439" y="447"/>
                    </a:lnTo>
                    <a:lnTo>
                      <a:pt x="439" y="447"/>
                    </a:lnTo>
                    <a:lnTo>
                      <a:pt x="439" y="447"/>
                    </a:lnTo>
                    <a:lnTo>
                      <a:pt x="439" y="447"/>
                    </a:lnTo>
                    <a:lnTo>
                      <a:pt x="439" y="447"/>
                    </a:lnTo>
                    <a:lnTo>
                      <a:pt x="439" y="447"/>
                    </a:lnTo>
                    <a:lnTo>
                      <a:pt x="439" y="448"/>
                    </a:lnTo>
                    <a:lnTo>
                      <a:pt x="439" y="447"/>
                    </a:lnTo>
                    <a:lnTo>
                      <a:pt x="439" y="447"/>
                    </a:lnTo>
                    <a:lnTo>
                      <a:pt x="439" y="448"/>
                    </a:lnTo>
                    <a:lnTo>
                      <a:pt x="440" y="448"/>
                    </a:lnTo>
                    <a:lnTo>
                      <a:pt x="440" y="448"/>
                    </a:lnTo>
                    <a:lnTo>
                      <a:pt x="440" y="448"/>
                    </a:lnTo>
                    <a:lnTo>
                      <a:pt x="440" y="449"/>
                    </a:lnTo>
                    <a:lnTo>
                      <a:pt x="440" y="449"/>
                    </a:lnTo>
                    <a:lnTo>
                      <a:pt x="439" y="449"/>
                    </a:lnTo>
                    <a:lnTo>
                      <a:pt x="439" y="449"/>
                    </a:lnTo>
                    <a:lnTo>
                      <a:pt x="439" y="449"/>
                    </a:lnTo>
                    <a:lnTo>
                      <a:pt x="439" y="449"/>
                    </a:lnTo>
                    <a:lnTo>
                      <a:pt x="439" y="449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40" y="451"/>
                    </a:lnTo>
                    <a:lnTo>
                      <a:pt x="440" y="451"/>
                    </a:lnTo>
                    <a:lnTo>
                      <a:pt x="440" y="451"/>
                    </a:lnTo>
                    <a:lnTo>
                      <a:pt x="440" y="451"/>
                    </a:lnTo>
                    <a:lnTo>
                      <a:pt x="440" y="451"/>
                    </a:lnTo>
                    <a:lnTo>
                      <a:pt x="440" y="451"/>
                    </a:lnTo>
                    <a:lnTo>
                      <a:pt x="440" y="452"/>
                    </a:lnTo>
                    <a:lnTo>
                      <a:pt x="441" y="452"/>
                    </a:lnTo>
                    <a:lnTo>
                      <a:pt x="441" y="452"/>
                    </a:lnTo>
                    <a:lnTo>
                      <a:pt x="441" y="452"/>
                    </a:lnTo>
                    <a:lnTo>
                      <a:pt x="441" y="452"/>
                    </a:lnTo>
                    <a:lnTo>
                      <a:pt x="441" y="452"/>
                    </a:lnTo>
                    <a:lnTo>
                      <a:pt x="440" y="452"/>
                    </a:lnTo>
                    <a:lnTo>
                      <a:pt x="440" y="453"/>
                    </a:lnTo>
                    <a:lnTo>
                      <a:pt x="441" y="453"/>
                    </a:lnTo>
                    <a:lnTo>
                      <a:pt x="440" y="453"/>
                    </a:lnTo>
                    <a:lnTo>
                      <a:pt x="441" y="453"/>
                    </a:lnTo>
                    <a:lnTo>
                      <a:pt x="440" y="453"/>
                    </a:lnTo>
                    <a:lnTo>
                      <a:pt x="440" y="453"/>
                    </a:lnTo>
                    <a:lnTo>
                      <a:pt x="440" y="453"/>
                    </a:lnTo>
                    <a:lnTo>
                      <a:pt x="441" y="453"/>
                    </a:lnTo>
                    <a:lnTo>
                      <a:pt x="441" y="454"/>
                    </a:lnTo>
                    <a:lnTo>
                      <a:pt x="441" y="454"/>
                    </a:lnTo>
                    <a:lnTo>
                      <a:pt x="441" y="454"/>
                    </a:lnTo>
                    <a:lnTo>
                      <a:pt x="441" y="454"/>
                    </a:lnTo>
                    <a:lnTo>
                      <a:pt x="442" y="454"/>
                    </a:lnTo>
                    <a:lnTo>
                      <a:pt x="442" y="455"/>
                    </a:lnTo>
                    <a:lnTo>
                      <a:pt x="441" y="455"/>
                    </a:lnTo>
                    <a:lnTo>
                      <a:pt x="441" y="455"/>
                    </a:lnTo>
                    <a:lnTo>
                      <a:pt x="441" y="455"/>
                    </a:lnTo>
                    <a:lnTo>
                      <a:pt x="441" y="455"/>
                    </a:lnTo>
                    <a:lnTo>
                      <a:pt x="441" y="456"/>
                    </a:lnTo>
                    <a:lnTo>
                      <a:pt x="440" y="456"/>
                    </a:lnTo>
                    <a:lnTo>
                      <a:pt x="440" y="456"/>
                    </a:lnTo>
                    <a:lnTo>
                      <a:pt x="440" y="456"/>
                    </a:lnTo>
                    <a:lnTo>
                      <a:pt x="440" y="456"/>
                    </a:lnTo>
                    <a:lnTo>
                      <a:pt x="440" y="457"/>
                    </a:lnTo>
                    <a:lnTo>
                      <a:pt x="440" y="457"/>
                    </a:lnTo>
                    <a:lnTo>
                      <a:pt x="440" y="456"/>
                    </a:lnTo>
                    <a:lnTo>
                      <a:pt x="439" y="456"/>
                    </a:lnTo>
                    <a:lnTo>
                      <a:pt x="438" y="456"/>
                    </a:lnTo>
                    <a:lnTo>
                      <a:pt x="438" y="456"/>
                    </a:lnTo>
                    <a:lnTo>
                      <a:pt x="437" y="457"/>
                    </a:lnTo>
                    <a:lnTo>
                      <a:pt x="437" y="457"/>
                    </a:lnTo>
                    <a:lnTo>
                      <a:pt x="437" y="457"/>
                    </a:lnTo>
                    <a:lnTo>
                      <a:pt x="437" y="457"/>
                    </a:lnTo>
                    <a:lnTo>
                      <a:pt x="437" y="457"/>
                    </a:lnTo>
                    <a:lnTo>
                      <a:pt x="436" y="457"/>
                    </a:lnTo>
                    <a:lnTo>
                      <a:pt x="436" y="457"/>
                    </a:lnTo>
                    <a:lnTo>
                      <a:pt x="436" y="457"/>
                    </a:lnTo>
                    <a:lnTo>
                      <a:pt x="435" y="458"/>
                    </a:lnTo>
                    <a:lnTo>
                      <a:pt x="435" y="458"/>
                    </a:lnTo>
                    <a:lnTo>
                      <a:pt x="436" y="458"/>
                    </a:lnTo>
                    <a:lnTo>
                      <a:pt x="436" y="458"/>
                    </a:lnTo>
                    <a:lnTo>
                      <a:pt x="436" y="458"/>
                    </a:lnTo>
                    <a:lnTo>
                      <a:pt x="436" y="459"/>
                    </a:lnTo>
                    <a:lnTo>
                      <a:pt x="435" y="459"/>
                    </a:lnTo>
                    <a:lnTo>
                      <a:pt x="435" y="459"/>
                    </a:lnTo>
                    <a:lnTo>
                      <a:pt x="435" y="459"/>
                    </a:lnTo>
                    <a:lnTo>
                      <a:pt x="435" y="460"/>
                    </a:lnTo>
                    <a:lnTo>
                      <a:pt x="434" y="460"/>
                    </a:lnTo>
                    <a:lnTo>
                      <a:pt x="434" y="460"/>
                    </a:lnTo>
                    <a:lnTo>
                      <a:pt x="434" y="460"/>
                    </a:lnTo>
                    <a:lnTo>
                      <a:pt x="433" y="460"/>
                    </a:lnTo>
                    <a:lnTo>
                      <a:pt x="433" y="460"/>
                    </a:lnTo>
                    <a:lnTo>
                      <a:pt x="433" y="459"/>
                    </a:lnTo>
                    <a:lnTo>
                      <a:pt x="433" y="460"/>
                    </a:lnTo>
                    <a:lnTo>
                      <a:pt x="433" y="460"/>
                    </a:lnTo>
                    <a:lnTo>
                      <a:pt x="433" y="460"/>
                    </a:lnTo>
                    <a:lnTo>
                      <a:pt x="433" y="460"/>
                    </a:lnTo>
                    <a:lnTo>
                      <a:pt x="432" y="460"/>
                    </a:lnTo>
                    <a:lnTo>
                      <a:pt x="432" y="461"/>
                    </a:lnTo>
                    <a:lnTo>
                      <a:pt x="432" y="461"/>
                    </a:lnTo>
                    <a:lnTo>
                      <a:pt x="432" y="461"/>
                    </a:lnTo>
                    <a:lnTo>
                      <a:pt x="433" y="461"/>
                    </a:lnTo>
                    <a:lnTo>
                      <a:pt x="433" y="461"/>
                    </a:lnTo>
                    <a:lnTo>
                      <a:pt x="433" y="461"/>
                    </a:lnTo>
                    <a:lnTo>
                      <a:pt x="432" y="461"/>
                    </a:lnTo>
                    <a:lnTo>
                      <a:pt x="431" y="462"/>
                    </a:lnTo>
                    <a:lnTo>
                      <a:pt x="431" y="462"/>
                    </a:lnTo>
                    <a:lnTo>
                      <a:pt x="431" y="461"/>
                    </a:lnTo>
                    <a:lnTo>
                      <a:pt x="431" y="461"/>
                    </a:lnTo>
                    <a:lnTo>
                      <a:pt x="430" y="461"/>
                    </a:lnTo>
                    <a:lnTo>
                      <a:pt x="430" y="461"/>
                    </a:lnTo>
                    <a:lnTo>
                      <a:pt x="430" y="462"/>
                    </a:lnTo>
                    <a:lnTo>
                      <a:pt x="430" y="462"/>
                    </a:lnTo>
                    <a:lnTo>
                      <a:pt x="430" y="462"/>
                    </a:lnTo>
                    <a:lnTo>
                      <a:pt x="430" y="463"/>
                    </a:lnTo>
                    <a:lnTo>
                      <a:pt x="430" y="463"/>
                    </a:lnTo>
                    <a:lnTo>
                      <a:pt x="430" y="463"/>
                    </a:lnTo>
                    <a:lnTo>
                      <a:pt x="430" y="463"/>
                    </a:lnTo>
                    <a:lnTo>
                      <a:pt x="429" y="463"/>
                    </a:lnTo>
                    <a:lnTo>
                      <a:pt x="429" y="463"/>
                    </a:lnTo>
                    <a:lnTo>
                      <a:pt x="429" y="462"/>
                    </a:lnTo>
                    <a:lnTo>
                      <a:pt x="428" y="462"/>
                    </a:lnTo>
                    <a:lnTo>
                      <a:pt x="428" y="463"/>
                    </a:lnTo>
                    <a:lnTo>
                      <a:pt x="428" y="464"/>
                    </a:lnTo>
                    <a:lnTo>
                      <a:pt x="427" y="464"/>
                    </a:lnTo>
                    <a:lnTo>
                      <a:pt x="427" y="464"/>
                    </a:lnTo>
                    <a:lnTo>
                      <a:pt x="427" y="464"/>
                    </a:lnTo>
                    <a:lnTo>
                      <a:pt x="426" y="464"/>
                    </a:lnTo>
                    <a:lnTo>
                      <a:pt x="426" y="464"/>
                    </a:lnTo>
                    <a:lnTo>
                      <a:pt x="426" y="464"/>
                    </a:lnTo>
                    <a:lnTo>
                      <a:pt x="425" y="465"/>
                    </a:lnTo>
                    <a:lnTo>
                      <a:pt x="426" y="465"/>
                    </a:lnTo>
                    <a:lnTo>
                      <a:pt x="426" y="465"/>
                    </a:lnTo>
                    <a:lnTo>
                      <a:pt x="425" y="465"/>
                    </a:lnTo>
                    <a:lnTo>
                      <a:pt x="425" y="465"/>
                    </a:lnTo>
                    <a:lnTo>
                      <a:pt x="425" y="465"/>
                    </a:lnTo>
                    <a:lnTo>
                      <a:pt x="425" y="465"/>
                    </a:lnTo>
                    <a:lnTo>
                      <a:pt x="425" y="465"/>
                    </a:lnTo>
                    <a:lnTo>
                      <a:pt x="424" y="465"/>
                    </a:lnTo>
                    <a:lnTo>
                      <a:pt x="424" y="465"/>
                    </a:lnTo>
                    <a:lnTo>
                      <a:pt x="423" y="465"/>
                    </a:lnTo>
                    <a:lnTo>
                      <a:pt x="423" y="465"/>
                    </a:lnTo>
                    <a:lnTo>
                      <a:pt x="423" y="466"/>
                    </a:lnTo>
                    <a:lnTo>
                      <a:pt x="423" y="466"/>
                    </a:lnTo>
                    <a:lnTo>
                      <a:pt x="423" y="466"/>
                    </a:lnTo>
                    <a:lnTo>
                      <a:pt x="422" y="467"/>
                    </a:lnTo>
                    <a:lnTo>
                      <a:pt x="422" y="467"/>
                    </a:lnTo>
                    <a:lnTo>
                      <a:pt x="423" y="467"/>
                    </a:lnTo>
                    <a:lnTo>
                      <a:pt x="422" y="468"/>
                    </a:lnTo>
                    <a:lnTo>
                      <a:pt x="422" y="467"/>
                    </a:lnTo>
                    <a:lnTo>
                      <a:pt x="422" y="467"/>
                    </a:lnTo>
                    <a:lnTo>
                      <a:pt x="422" y="466"/>
                    </a:lnTo>
                    <a:lnTo>
                      <a:pt x="422" y="466"/>
                    </a:lnTo>
                    <a:lnTo>
                      <a:pt x="422" y="466"/>
                    </a:lnTo>
                    <a:lnTo>
                      <a:pt x="422" y="465"/>
                    </a:lnTo>
                    <a:lnTo>
                      <a:pt x="422" y="465"/>
                    </a:lnTo>
                    <a:lnTo>
                      <a:pt x="422" y="465"/>
                    </a:lnTo>
                    <a:lnTo>
                      <a:pt x="422" y="465"/>
                    </a:lnTo>
                    <a:lnTo>
                      <a:pt x="421" y="465"/>
                    </a:lnTo>
                    <a:lnTo>
                      <a:pt x="421" y="465"/>
                    </a:lnTo>
                    <a:lnTo>
                      <a:pt x="421" y="465"/>
                    </a:lnTo>
                    <a:lnTo>
                      <a:pt x="420" y="465"/>
                    </a:lnTo>
                    <a:lnTo>
                      <a:pt x="420" y="466"/>
                    </a:lnTo>
                    <a:lnTo>
                      <a:pt x="420" y="466"/>
                    </a:lnTo>
                    <a:lnTo>
                      <a:pt x="420" y="465"/>
                    </a:lnTo>
                    <a:lnTo>
                      <a:pt x="420" y="465"/>
                    </a:lnTo>
                    <a:lnTo>
                      <a:pt x="420" y="466"/>
                    </a:lnTo>
                    <a:lnTo>
                      <a:pt x="419" y="467"/>
                    </a:lnTo>
                    <a:lnTo>
                      <a:pt x="419" y="467"/>
                    </a:lnTo>
                    <a:lnTo>
                      <a:pt x="419" y="467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8"/>
                    </a:lnTo>
                    <a:lnTo>
                      <a:pt x="418" y="468"/>
                    </a:lnTo>
                    <a:lnTo>
                      <a:pt x="417" y="468"/>
                    </a:lnTo>
                    <a:lnTo>
                      <a:pt x="416" y="468"/>
                    </a:lnTo>
                    <a:lnTo>
                      <a:pt x="416" y="468"/>
                    </a:lnTo>
                    <a:lnTo>
                      <a:pt x="417" y="469"/>
                    </a:lnTo>
                    <a:lnTo>
                      <a:pt x="417" y="469"/>
                    </a:lnTo>
                    <a:lnTo>
                      <a:pt x="417" y="470"/>
                    </a:lnTo>
                    <a:lnTo>
                      <a:pt x="416" y="470"/>
                    </a:lnTo>
                    <a:lnTo>
                      <a:pt x="416" y="470"/>
                    </a:lnTo>
                    <a:lnTo>
                      <a:pt x="416" y="470"/>
                    </a:lnTo>
                    <a:lnTo>
                      <a:pt x="416" y="469"/>
                    </a:lnTo>
                    <a:lnTo>
                      <a:pt x="416" y="469"/>
                    </a:lnTo>
                    <a:lnTo>
                      <a:pt x="415" y="469"/>
                    </a:lnTo>
                    <a:lnTo>
                      <a:pt x="415" y="469"/>
                    </a:lnTo>
                    <a:lnTo>
                      <a:pt x="415" y="469"/>
                    </a:lnTo>
                    <a:lnTo>
                      <a:pt x="415" y="470"/>
                    </a:lnTo>
                    <a:lnTo>
                      <a:pt x="415" y="470"/>
                    </a:lnTo>
                    <a:lnTo>
                      <a:pt x="415" y="470"/>
                    </a:lnTo>
                    <a:lnTo>
                      <a:pt x="415" y="470"/>
                    </a:lnTo>
                    <a:lnTo>
                      <a:pt x="415" y="471"/>
                    </a:lnTo>
                    <a:lnTo>
                      <a:pt x="414" y="471"/>
                    </a:lnTo>
                    <a:lnTo>
                      <a:pt x="414" y="471"/>
                    </a:lnTo>
                    <a:lnTo>
                      <a:pt x="414" y="472"/>
                    </a:lnTo>
                    <a:lnTo>
                      <a:pt x="414" y="472"/>
                    </a:lnTo>
                    <a:lnTo>
                      <a:pt x="415" y="473"/>
                    </a:lnTo>
                    <a:lnTo>
                      <a:pt x="415" y="473"/>
                    </a:lnTo>
                    <a:lnTo>
                      <a:pt x="415" y="473"/>
                    </a:lnTo>
                    <a:lnTo>
                      <a:pt x="415" y="473"/>
                    </a:lnTo>
                    <a:lnTo>
                      <a:pt x="416" y="474"/>
                    </a:lnTo>
                    <a:lnTo>
                      <a:pt x="416" y="474"/>
                    </a:lnTo>
                    <a:lnTo>
                      <a:pt x="415" y="474"/>
                    </a:lnTo>
                    <a:lnTo>
                      <a:pt x="415" y="474"/>
                    </a:lnTo>
                    <a:lnTo>
                      <a:pt x="415" y="474"/>
                    </a:lnTo>
                    <a:lnTo>
                      <a:pt x="415" y="475"/>
                    </a:lnTo>
                    <a:lnTo>
                      <a:pt x="414" y="475"/>
                    </a:lnTo>
                    <a:lnTo>
                      <a:pt x="414" y="475"/>
                    </a:lnTo>
                    <a:lnTo>
                      <a:pt x="413" y="476"/>
                    </a:lnTo>
                    <a:lnTo>
                      <a:pt x="413" y="475"/>
                    </a:lnTo>
                    <a:lnTo>
                      <a:pt x="413" y="475"/>
                    </a:lnTo>
                    <a:lnTo>
                      <a:pt x="413" y="475"/>
                    </a:lnTo>
                    <a:lnTo>
                      <a:pt x="413" y="475"/>
                    </a:lnTo>
                    <a:lnTo>
                      <a:pt x="413" y="475"/>
                    </a:lnTo>
                    <a:lnTo>
                      <a:pt x="412" y="475"/>
                    </a:lnTo>
                    <a:lnTo>
                      <a:pt x="412" y="475"/>
                    </a:lnTo>
                    <a:lnTo>
                      <a:pt x="412" y="476"/>
                    </a:lnTo>
                    <a:lnTo>
                      <a:pt x="411" y="477"/>
                    </a:lnTo>
                    <a:lnTo>
                      <a:pt x="410" y="477"/>
                    </a:lnTo>
                    <a:lnTo>
                      <a:pt x="410" y="477"/>
                    </a:lnTo>
                    <a:lnTo>
                      <a:pt x="410" y="477"/>
                    </a:lnTo>
                    <a:lnTo>
                      <a:pt x="410" y="477"/>
                    </a:lnTo>
                    <a:lnTo>
                      <a:pt x="409" y="478"/>
                    </a:lnTo>
                    <a:lnTo>
                      <a:pt x="409" y="478"/>
                    </a:lnTo>
                    <a:lnTo>
                      <a:pt x="408" y="478"/>
                    </a:lnTo>
                    <a:lnTo>
                      <a:pt x="408" y="478"/>
                    </a:lnTo>
                    <a:lnTo>
                      <a:pt x="408" y="478"/>
                    </a:lnTo>
                    <a:lnTo>
                      <a:pt x="408" y="477"/>
                    </a:lnTo>
                    <a:lnTo>
                      <a:pt x="408" y="477"/>
                    </a:lnTo>
                    <a:lnTo>
                      <a:pt x="408" y="477"/>
                    </a:lnTo>
                    <a:lnTo>
                      <a:pt x="407" y="477"/>
                    </a:lnTo>
                    <a:lnTo>
                      <a:pt x="406" y="477"/>
                    </a:lnTo>
                    <a:lnTo>
                      <a:pt x="406" y="477"/>
                    </a:lnTo>
                    <a:lnTo>
                      <a:pt x="406" y="477"/>
                    </a:lnTo>
                    <a:lnTo>
                      <a:pt x="406" y="477"/>
                    </a:lnTo>
                    <a:lnTo>
                      <a:pt x="406" y="477"/>
                    </a:lnTo>
                    <a:lnTo>
                      <a:pt x="406" y="478"/>
                    </a:lnTo>
                    <a:lnTo>
                      <a:pt x="406" y="478"/>
                    </a:lnTo>
                    <a:lnTo>
                      <a:pt x="406" y="478"/>
                    </a:lnTo>
                    <a:lnTo>
                      <a:pt x="406" y="478"/>
                    </a:lnTo>
                    <a:lnTo>
                      <a:pt x="405" y="478"/>
                    </a:lnTo>
                    <a:lnTo>
                      <a:pt x="405" y="479"/>
                    </a:lnTo>
                    <a:lnTo>
                      <a:pt x="405" y="479"/>
                    </a:lnTo>
                    <a:lnTo>
                      <a:pt x="405" y="479"/>
                    </a:lnTo>
                    <a:lnTo>
                      <a:pt x="405" y="480"/>
                    </a:lnTo>
                    <a:lnTo>
                      <a:pt x="405" y="480"/>
                    </a:lnTo>
                    <a:lnTo>
                      <a:pt x="405" y="480"/>
                    </a:lnTo>
                    <a:lnTo>
                      <a:pt x="405" y="481"/>
                    </a:lnTo>
                    <a:lnTo>
                      <a:pt x="404" y="480"/>
                    </a:lnTo>
                    <a:lnTo>
                      <a:pt x="404" y="481"/>
                    </a:lnTo>
                    <a:lnTo>
                      <a:pt x="403" y="481"/>
                    </a:lnTo>
                    <a:lnTo>
                      <a:pt x="403" y="481"/>
                    </a:lnTo>
                    <a:lnTo>
                      <a:pt x="403" y="481"/>
                    </a:lnTo>
                    <a:lnTo>
                      <a:pt x="403" y="481"/>
                    </a:lnTo>
                    <a:lnTo>
                      <a:pt x="402" y="481"/>
                    </a:lnTo>
                    <a:lnTo>
                      <a:pt x="402" y="481"/>
                    </a:lnTo>
                    <a:lnTo>
                      <a:pt x="401" y="481"/>
                    </a:lnTo>
                    <a:lnTo>
                      <a:pt x="401" y="481"/>
                    </a:lnTo>
                    <a:lnTo>
                      <a:pt x="401" y="480"/>
                    </a:lnTo>
                    <a:lnTo>
                      <a:pt x="401" y="480"/>
                    </a:lnTo>
                    <a:lnTo>
                      <a:pt x="401" y="480"/>
                    </a:lnTo>
                    <a:lnTo>
                      <a:pt x="401" y="480"/>
                    </a:lnTo>
                    <a:lnTo>
                      <a:pt x="401" y="479"/>
                    </a:lnTo>
                    <a:lnTo>
                      <a:pt x="400" y="479"/>
                    </a:lnTo>
                    <a:lnTo>
                      <a:pt x="400" y="480"/>
                    </a:lnTo>
                    <a:lnTo>
                      <a:pt x="400" y="480"/>
                    </a:lnTo>
                    <a:lnTo>
                      <a:pt x="399" y="480"/>
                    </a:lnTo>
                    <a:lnTo>
                      <a:pt x="399" y="480"/>
                    </a:lnTo>
                    <a:lnTo>
                      <a:pt x="399" y="481"/>
                    </a:lnTo>
                    <a:lnTo>
                      <a:pt x="399" y="482"/>
                    </a:lnTo>
                    <a:lnTo>
                      <a:pt x="398" y="482"/>
                    </a:lnTo>
                    <a:lnTo>
                      <a:pt x="398" y="482"/>
                    </a:lnTo>
                    <a:lnTo>
                      <a:pt x="399" y="483"/>
                    </a:lnTo>
                    <a:lnTo>
                      <a:pt x="399" y="483"/>
                    </a:lnTo>
                    <a:lnTo>
                      <a:pt x="399" y="483"/>
                    </a:lnTo>
                    <a:lnTo>
                      <a:pt x="398" y="483"/>
                    </a:lnTo>
                    <a:lnTo>
                      <a:pt x="398" y="483"/>
                    </a:lnTo>
                    <a:lnTo>
                      <a:pt x="398" y="482"/>
                    </a:lnTo>
                    <a:lnTo>
                      <a:pt x="397" y="482"/>
                    </a:lnTo>
                    <a:lnTo>
                      <a:pt x="397" y="482"/>
                    </a:lnTo>
                    <a:lnTo>
                      <a:pt x="396" y="483"/>
                    </a:lnTo>
                    <a:lnTo>
                      <a:pt x="396" y="483"/>
                    </a:lnTo>
                    <a:lnTo>
                      <a:pt x="396" y="483"/>
                    </a:lnTo>
                    <a:lnTo>
                      <a:pt x="396" y="483"/>
                    </a:lnTo>
                    <a:lnTo>
                      <a:pt x="396" y="483"/>
                    </a:lnTo>
                    <a:lnTo>
                      <a:pt x="396" y="483"/>
                    </a:lnTo>
                    <a:lnTo>
                      <a:pt x="395" y="484"/>
                    </a:lnTo>
                    <a:lnTo>
                      <a:pt x="395" y="484"/>
                    </a:lnTo>
                    <a:lnTo>
                      <a:pt x="396" y="484"/>
                    </a:lnTo>
                    <a:lnTo>
                      <a:pt x="396" y="484"/>
                    </a:lnTo>
                    <a:lnTo>
                      <a:pt x="396" y="484"/>
                    </a:lnTo>
                    <a:lnTo>
                      <a:pt x="396" y="485"/>
                    </a:lnTo>
                    <a:lnTo>
                      <a:pt x="396" y="485"/>
                    </a:lnTo>
                    <a:lnTo>
                      <a:pt x="396" y="485"/>
                    </a:lnTo>
                    <a:lnTo>
                      <a:pt x="395" y="485"/>
                    </a:lnTo>
                    <a:lnTo>
                      <a:pt x="395" y="485"/>
                    </a:lnTo>
                    <a:lnTo>
                      <a:pt x="395" y="485"/>
                    </a:lnTo>
                    <a:lnTo>
                      <a:pt x="395" y="484"/>
                    </a:lnTo>
                    <a:lnTo>
                      <a:pt x="395" y="485"/>
                    </a:lnTo>
                    <a:lnTo>
                      <a:pt x="394" y="485"/>
                    </a:lnTo>
                    <a:lnTo>
                      <a:pt x="394" y="485"/>
                    </a:lnTo>
                    <a:lnTo>
                      <a:pt x="393" y="485"/>
                    </a:lnTo>
                    <a:lnTo>
                      <a:pt x="393" y="484"/>
                    </a:lnTo>
                    <a:lnTo>
                      <a:pt x="393" y="484"/>
                    </a:lnTo>
                    <a:lnTo>
                      <a:pt x="393" y="484"/>
                    </a:lnTo>
                    <a:lnTo>
                      <a:pt x="392" y="484"/>
                    </a:lnTo>
                    <a:lnTo>
                      <a:pt x="392" y="484"/>
                    </a:lnTo>
                    <a:lnTo>
                      <a:pt x="392" y="485"/>
                    </a:lnTo>
                    <a:lnTo>
                      <a:pt x="392" y="485"/>
                    </a:lnTo>
                    <a:lnTo>
                      <a:pt x="391" y="485"/>
                    </a:lnTo>
                    <a:lnTo>
                      <a:pt x="391" y="486"/>
                    </a:lnTo>
                    <a:lnTo>
                      <a:pt x="391" y="485"/>
                    </a:lnTo>
                    <a:lnTo>
                      <a:pt x="390" y="486"/>
                    </a:lnTo>
                    <a:lnTo>
                      <a:pt x="390" y="486"/>
                    </a:lnTo>
                    <a:lnTo>
                      <a:pt x="390" y="486"/>
                    </a:lnTo>
                    <a:lnTo>
                      <a:pt x="389" y="486"/>
                    </a:lnTo>
                    <a:lnTo>
                      <a:pt x="389" y="486"/>
                    </a:lnTo>
                    <a:lnTo>
                      <a:pt x="389" y="486"/>
                    </a:lnTo>
                    <a:lnTo>
                      <a:pt x="389" y="486"/>
                    </a:lnTo>
                    <a:lnTo>
                      <a:pt x="389" y="485"/>
                    </a:lnTo>
                    <a:lnTo>
                      <a:pt x="389" y="485"/>
                    </a:lnTo>
                    <a:lnTo>
                      <a:pt x="389" y="485"/>
                    </a:lnTo>
                    <a:lnTo>
                      <a:pt x="388" y="484"/>
                    </a:lnTo>
                    <a:lnTo>
                      <a:pt x="388" y="485"/>
                    </a:lnTo>
                    <a:lnTo>
                      <a:pt x="388" y="485"/>
                    </a:lnTo>
                    <a:lnTo>
                      <a:pt x="388" y="484"/>
                    </a:lnTo>
                    <a:lnTo>
                      <a:pt x="388" y="484"/>
                    </a:lnTo>
                    <a:lnTo>
                      <a:pt x="388" y="484"/>
                    </a:lnTo>
                    <a:lnTo>
                      <a:pt x="388" y="483"/>
                    </a:lnTo>
                    <a:lnTo>
                      <a:pt x="388" y="483"/>
                    </a:lnTo>
                    <a:lnTo>
                      <a:pt x="388" y="482"/>
                    </a:lnTo>
                    <a:lnTo>
                      <a:pt x="388" y="482"/>
                    </a:lnTo>
                    <a:lnTo>
                      <a:pt x="388" y="482"/>
                    </a:lnTo>
                    <a:lnTo>
                      <a:pt x="387" y="482"/>
                    </a:lnTo>
                    <a:lnTo>
                      <a:pt x="387" y="482"/>
                    </a:lnTo>
                    <a:lnTo>
                      <a:pt x="387" y="482"/>
                    </a:lnTo>
                    <a:lnTo>
                      <a:pt x="386" y="483"/>
                    </a:lnTo>
                    <a:lnTo>
                      <a:pt x="386" y="483"/>
                    </a:lnTo>
                    <a:lnTo>
                      <a:pt x="386" y="482"/>
                    </a:lnTo>
                    <a:lnTo>
                      <a:pt x="385" y="482"/>
                    </a:lnTo>
                    <a:lnTo>
                      <a:pt x="385" y="482"/>
                    </a:lnTo>
                    <a:lnTo>
                      <a:pt x="385" y="481"/>
                    </a:lnTo>
                    <a:lnTo>
                      <a:pt x="384" y="481"/>
                    </a:lnTo>
                    <a:lnTo>
                      <a:pt x="384" y="481"/>
                    </a:lnTo>
                    <a:lnTo>
                      <a:pt x="383" y="481"/>
                    </a:lnTo>
                    <a:lnTo>
                      <a:pt x="383" y="480"/>
                    </a:lnTo>
                    <a:lnTo>
                      <a:pt x="383" y="479"/>
                    </a:lnTo>
                    <a:lnTo>
                      <a:pt x="382" y="479"/>
                    </a:lnTo>
                    <a:lnTo>
                      <a:pt x="382" y="479"/>
                    </a:lnTo>
                    <a:lnTo>
                      <a:pt x="382" y="479"/>
                    </a:lnTo>
                    <a:lnTo>
                      <a:pt x="381" y="480"/>
                    </a:lnTo>
                    <a:lnTo>
                      <a:pt x="381" y="480"/>
                    </a:lnTo>
                    <a:lnTo>
                      <a:pt x="381" y="480"/>
                    </a:lnTo>
                    <a:lnTo>
                      <a:pt x="379" y="480"/>
                    </a:lnTo>
                    <a:lnTo>
                      <a:pt x="379" y="480"/>
                    </a:lnTo>
                    <a:lnTo>
                      <a:pt x="379" y="480"/>
                    </a:lnTo>
                    <a:lnTo>
                      <a:pt x="378" y="480"/>
                    </a:lnTo>
                    <a:lnTo>
                      <a:pt x="378" y="480"/>
                    </a:lnTo>
                    <a:lnTo>
                      <a:pt x="378" y="479"/>
                    </a:lnTo>
                    <a:lnTo>
                      <a:pt x="377" y="479"/>
                    </a:lnTo>
                    <a:lnTo>
                      <a:pt x="376" y="478"/>
                    </a:lnTo>
                    <a:lnTo>
                      <a:pt x="376" y="478"/>
                    </a:lnTo>
                    <a:lnTo>
                      <a:pt x="376" y="478"/>
                    </a:lnTo>
                    <a:lnTo>
                      <a:pt x="376" y="477"/>
                    </a:lnTo>
                    <a:lnTo>
                      <a:pt x="375" y="476"/>
                    </a:lnTo>
                    <a:lnTo>
                      <a:pt x="375" y="475"/>
                    </a:lnTo>
                    <a:lnTo>
                      <a:pt x="375" y="475"/>
                    </a:lnTo>
                    <a:lnTo>
                      <a:pt x="375" y="475"/>
                    </a:lnTo>
                    <a:lnTo>
                      <a:pt x="375" y="475"/>
                    </a:lnTo>
                    <a:lnTo>
                      <a:pt x="374" y="475"/>
                    </a:lnTo>
                    <a:lnTo>
                      <a:pt x="374" y="475"/>
                    </a:lnTo>
                    <a:lnTo>
                      <a:pt x="373" y="475"/>
                    </a:lnTo>
                    <a:lnTo>
                      <a:pt x="373" y="474"/>
                    </a:lnTo>
                    <a:lnTo>
                      <a:pt x="372" y="474"/>
                    </a:lnTo>
                    <a:lnTo>
                      <a:pt x="372" y="474"/>
                    </a:lnTo>
                    <a:lnTo>
                      <a:pt x="372" y="474"/>
                    </a:lnTo>
                    <a:lnTo>
                      <a:pt x="371" y="474"/>
                    </a:lnTo>
                    <a:lnTo>
                      <a:pt x="370" y="474"/>
                    </a:lnTo>
                    <a:lnTo>
                      <a:pt x="370" y="474"/>
                    </a:lnTo>
                    <a:lnTo>
                      <a:pt x="370" y="473"/>
                    </a:lnTo>
                    <a:lnTo>
                      <a:pt x="370" y="473"/>
                    </a:lnTo>
                    <a:lnTo>
                      <a:pt x="370" y="473"/>
                    </a:lnTo>
                    <a:lnTo>
                      <a:pt x="368" y="472"/>
                    </a:lnTo>
                    <a:lnTo>
                      <a:pt x="368" y="472"/>
                    </a:lnTo>
                    <a:lnTo>
                      <a:pt x="368" y="472"/>
                    </a:lnTo>
                    <a:lnTo>
                      <a:pt x="368" y="472"/>
                    </a:lnTo>
                    <a:lnTo>
                      <a:pt x="368" y="472"/>
                    </a:lnTo>
                    <a:lnTo>
                      <a:pt x="368" y="472"/>
                    </a:lnTo>
                    <a:lnTo>
                      <a:pt x="367" y="471"/>
                    </a:lnTo>
                    <a:lnTo>
                      <a:pt x="367" y="471"/>
                    </a:lnTo>
                    <a:lnTo>
                      <a:pt x="367" y="471"/>
                    </a:lnTo>
                    <a:lnTo>
                      <a:pt x="366" y="472"/>
                    </a:lnTo>
                    <a:lnTo>
                      <a:pt x="366" y="472"/>
                    </a:lnTo>
                    <a:lnTo>
                      <a:pt x="366" y="472"/>
                    </a:lnTo>
                    <a:lnTo>
                      <a:pt x="365" y="473"/>
                    </a:lnTo>
                    <a:lnTo>
                      <a:pt x="364" y="474"/>
                    </a:lnTo>
                    <a:lnTo>
                      <a:pt x="363" y="474"/>
                    </a:lnTo>
                    <a:lnTo>
                      <a:pt x="363" y="474"/>
                    </a:lnTo>
                    <a:lnTo>
                      <a:pt x="363" y="475"/>
                    </a:lnTo>
                    <a:lnTo>
                      <a:pt x="363" y="475"/>
                    </a:lnTo>
                    <a:lnTo>
                      <a:pt x="364" y="475"/>
                    </a:lnTo>
                    <a:lnTo>
                      <a:pt x="364" y="475"/>
                    </a:lnTo>
                    <a:lnTo>
                      <a:pt x="364" y="475"/>
                    </a:lnTo>
                    <a:lnTo>
                      <a:pt x="364" y="476"/>
                    </a:lnTo>
                    <a:lnTo>
                      <a:pt x="363" y="476"/>
                    </a:lnTo>
                    <a:lnTo>
                      <a:pt x="363" y="475"/>
                    </a:lnTo>
                    <a:lnTo>
                      <a:pt x="363" y="475"/>
                    </a:lnTo>
                    <a:lnTo>
                      <a:pt x="361" y="474"/>
                    </a:lnTo>
                    <a:lnTo>
                      <a:pt x="361" y="474"/>
                    </a:lnTo>
                    <a:lnTo>
                      <a:pt x="361" y="474"/>
                    </a:lnTo>
                    <a:lnTo>
                      <a:pt x="360" y="474"/>
                    </a:lnTo>
                    <a:lnTo>
                      <a:pt x="360" y="474"/>
                    </a:lnTo>
                    <a:lnTo>
                      <a:pt x="358" y="474"/>
                    </a:lnTo>
                    <a:lnTo>
                      <a:pt x="358" y="474"/>
                    </a:lnTo>
                    <a:lnTo>
                      <a:pt x="357" y="474"/>
                    </a:lnTo>
                    <a:lnTo>
                      <a:pt x="357" y="474"/>
                    </a:lnTo>
                    <a:lnTo>
                      <a:pt x="357" y="474"/>
                    </a:lnTo>
                    <a:lnTo>
                      <a:pt x="357" y="473"/>
                    </a:lnTo>
                    <a:lnTo>
                      <a:pt x="357" y="473"/>
                    </a:lnTo>
                    <a:lnTo>
                      <a:pt x="356" y="473"/>
                    </a:lnTo>
                    <a:lnTo>
                      <a:pt x="356" y="473"/>
                    </a:lnTo>
                    <a:lnTo>
                      <a:pt x="356" y="473"/>
                    </a:lnTo>
                    <a:lnTo>
                      <a:pt x="356" y="473"/>
                    </a:lnTo>
                    <a:lnTo>
                      <a:pt x="355" y="473"/>
                    </a:lnTo>
                    <a:lnTo>
                      <a:pt x="354" y="473"/>
                    </a:lnTo>
                    <a:lnTo>
                      <a:pt x="354" y="473"/>
                    </a:lnTo>
                    <a:lnTo>
                      <a:pt x="354" y="473"/>
                    </a:lnTo>
                    <a:lnTo>
                      <a:pt x="354" y="473"/>
                    </a:lnTo>
                    <a:lnTo>
                      <a:pt x="353" y="473"/>
                    </a:lnTo>
                    <a:lnTo>
                      <a:pt x="353" y="473"/>
                    </a:lnTo>
                    <a:lnTo>
                      <a:pt x="352" y="474"/>
                    </a:lnTo>
                    <a:lnTo>
                      <a:pt x="351" y="474"/>
                    </a:lnTo>
                    <a:lnTo>
                      <a:pt x="351" y="475"/>
                    </a:lnTo>
                    <a:lnTo>
                      <a:pt x="351" y="474"/>
                    </a:lnTo>
                    <a:lnTo>
                      <a:pt x="351" y="474"/>
                    </a:lnTo>
                    <a:lnTo>
                      <a:pt x="351" y="474"/>
                    </a:lnTo>
                    <a:lnTo>
                      <a:pt x="351" y="473"/>
                    </a:lnTo>
                    <a:lnTo>
                      <a:pt x="351" y="473"/>
                    </a:lnTo>
                    <a:lnTo>
                      <a:pt x="351" y="472"/>
                    </a:lnTo>
                    <a:lnTo>
                      <a:pt x="351" y="472"/>
                    </a:lnTo>
                    <a:lnTo>
                      <a:pt x="351" y="472"/>
                    </a:lnTo>
                    <a:lnTo>
                      <a:pt x="350" y="472"/>
                    </a:lnTo>
                    <a:lnTo>
                      <a:pt x="349" y="472"/>
                    </a:lnTo>
                    <a:lnTo>
                      <a:pt x="349" y="473"/>
                    </a:lnTo>
                    <a:lnTo>
                      <a:pt x="348" y="473"/>
                    </a:lnTo>
                    <a:lnTo>
                      <a:pt x="348" y="472"/>
                    </a:lnTo>
                    <a:lnTo>
                      <a:pt x="347" y="472"/>
                    </a:lnTo>
                    <a:lnTo>
                      <a:pt x="346" y="471"/>
                    </a:lnTo>
                    <a:lnTo>
                      <a:pt x="346" y="471"/>
                    </a:lnTo>
                    <a:lnTo>
                      <a:pt x="346" y="470"/>
                    </a:lnTo>
                    <a:lnTo>
                      <a:pt x="346" y="469"/>
                    </a:lnTo>
                    <a:lnTo>
                      <a:pt x="344" y="470"/>
                    </a:lnTo>
                    <a:lnTo>
                      <a:pt x="343" y="470"/>
                    </a:lnTo>
                    <a:lnTo>
                      <a:pt x="343" y="470"/>
                    </a:lnTo>
                    <a:lnTo>
                      <a:pt x="342" y="470"/>
                    </a:lnTo>
                    <a:lnTo>
                      <a:pt x="342" y="470"/>
                    </a:lnTo>
                    <a:lnTo>
                      <a:pt x="340" y="469"/>
                    </a:lnTo>
                    <a:lnTo>
                      <a:pt x="340" y="469"/>
                    </a:lnTo>
                    <a:lnTo>
                      <a:pt x="340" y="470"/>
                    </a:lnTo>
                    <a:lnTo>
                      <a:pt x="339" y="470"/>
                    </a:lnTo>
                    <a:lnTo>
                      <a:pt x="339" y="470"/>
                    </a:lnTo>
                    <a:lnTo>
                      <a:pt x="338" y="470"/>
                    </a:lnTo>
                    <a:lnTo>
                      <a:pt x="338" y="471"/>
                    </a:lnTo>
                    <a:lnTo>
                      <a:pt x="338" y="471"/>
                    </a:lnTo>
                    <a:lnTo>
                      <a:pt x="337" y="471"/>
                    </a:lnTo>
                    <a:lnTo>
                      <a:pt x="337" y="470"/>
                    </a:lnTo>
                    <a:lnTo>
                      <a:pt x="336" y="470"/>
                    </a:lnTo>
                    <a:lnTo>
                      <a:pt x="336" y="471"/>
                    </a:lnTo>
                    <a:lnTo>
                      <a:pt x="335" y="471"/>
                    </a:lnTo>
                    <a:lnTo>
                      <a:pt x="334" y="470"/>
                    </a:lnTo>
                    <a:lnTo>
                      <a:pt x="333" y="471"/>
                    </a:lnTo>
                    <a:lnTo>
                      <a:pt x="332" y="471"/>
                    </a:lnTo>
                    <a:lnTo>
                      <a:pt x="331" y="470"/>
                    </a:lnTo>
                    <a:lnTo>
                      <a:pt x="331" y="470"/>
                    </a:lnTo>
                    <a:lnTo>
                      <a:pt x="330" y="471"/>
                    </a:lnTo>
                    <a:lnTo>
                      <a:pt x="329" y="471"/>
                    </a:lnTo>
                    <a:lnTo>
                      <a:pt x="329" y="471"/>
                    </a:lnTo>
                    <a:lnTo>
                      <a:pt x="329" y="471"/>
                    </a:lnTo>
                    <a:lnTo>
                      <a:pt x="328" y="471"/>
                    </a:lnTo>
                    <a:lnTo>
                      <a:pt x="328" y="471"/>
                    </a:lnTo>
                    <a:lnTo>
                      <a:pt x="327" y="472"/>
                    </a:lnTo>
                    <a:lnTo>
                      <a:pt x="327" y="472"/>
                    </a:lnTo>
                    <a:lnTo>
                      <a:pt x="326" y="473"/>
                    </a:lnTo>
                    <a:lnTo>
                      <a:pt x="326" y="473"/>
                    </a:lnTo>
                    <a:lnTo>
                      <a:pt x="326" y="472"/>
                    </a:lnTo>
                    <a:lnTo>
                      <a:pt x="325" y="470"/>
                    </a:lnTo>
                    <a:lnTo>
                      <a:pt x="325" y="470"/>
                    </a:lnTo>
                    <a:lnTo>
                      <a:pt x="325" y="470"/>
                    </a:lnTo>
                    <a:lnTo>
                      <a:pt x="324" y="469"/>
                    </a:lnTo>
                    <a:lnTo>
                      <a:pt x="323" y="469"/>
                    </a:lnTo>
                    <a:lnTo>
                      <a:pt x="323" y="469"/>
                    </a:lnTo>
                    <a:lnTo>
                      <a:pt x="322" y="469"/>
                    </a:lnTo>
                    <a:lnTo>
                      <a:pt x="322" y="468"/>
                    </a:lnTo>
                    <a:lnTo>
                      <a:pt x="322" y="468"/>
                    </a:lnTo>
                    <a:lnTo>
                      <a:pt x="322" y="467"/>
                    </a:lnTo>
                    <a:lnTo>
                      <a:pt x="321" y="467"/>
                    </a:lnTo>
                    <a:lnTo>
                      <a:pt x="320" y="467"/>
                    </a:lnTo>
                    <a:lnTo>
                      <a:pt x="320" y="467"/>
                    </a:lnTo>
                    <a:lnTo>
                      <a:pt x="319" y="467"/>
                    </a:lnTo>
                    <a:lnTo>
                      <a:pt x="319" y="466"/>
                    </a:lnTo>
                    <a:lnTo>
                      <a:pt x="318" y="466"/>
                    </a:lnTo>
                    <a:lnTo>
                      <a:pt x="318" y="466"/>
                    </a:lnTo>
                    <a:lnTo>
                      <a:pt x="317" y="467"/>
                    </a:lnTo>
                    <a:lnTo>
                      <a:pt x="316" y="467"/>
                    </a:lnTo>
                    <a:lnTo>
                      <a:pt x="316" y="467"/>
                    </a:lnTo>
                    <a:lnTo>
                      <a:pt x="316" y="467"/>
                    </a:lnTo>
                    <a:lnTo>
                      <a:pt x="315" y="468"/>
                    </a:lnTo>
                    <a:lnTo>
                      <a:pt x="315" y="468"/>
                    </a:lnTo>
                    <a:lnTo>
                      <a:pt x="315" y="469"/>
                    </a:lnTo>
                    <a:lnTo>
                      <a:pt x="315" y="469"/>
                    </a:lnTo>
                    <a:lnTo>
                      <a:pt x="314" y="469"/>
                    </a:lnTo>
                    <a:lnTo>
                      <a:pt x="314" y="469"/>
                    </a:lnTo>
                    <a:lnTo>
                      <a:pt x="314" y="470"/>
                    </a:lnTo>
                    <a:lnTo>
                      <a:pt x="314" y="470"/>
                    </a:lnTo>
                    <a:lnTo>
                      <a:pt x="314" y="470"/>
                    </a:lnTo>
                    <a:lnTo>
                      <a:pt x="314" y="470"/>
                    </a:lnTo>
                    <a:lnTo>
                      <a:pt x="313" y="470"/>
                    </a:lnTo>
                    <a:lnTo>
                      <a:pt x="313" y="471"/>
                    </a:lnTo>
                    <a:lnTo>
                      <a:pt x="313" y="471"/>
                    </a:lnTo>
                    <a:lnTo>
                      <a:pt x="313" y="471"/>
                    </a:lnTo>
                    <a:lnTo>
                      <a:pt x="313" y="471"/>
                    </a:lnTo>
                    <a:lnTo>
                      <a:pt x="312" y="471"/>
                    </a:lnTo>
                    <a:lnTo>
                      <a:pt x="312" y="471"/>
                    </a:lnTo>
                    <a:lnTo>
                      <a:pt x="311" y="471"/>
                    </a:lnTo>
                    <a:lnTo>
                      <a:pt x="311" y="470"/>
                    </a:lnTo>
                    <a:lnTo>
                      <a:pt x="311" y="470"/>
                    </a:lnTo>
                    <a:lnTo>
                      <a:pt x="311" y="471"/>
                    </a:lnTo>
                    <a:lnTo>
                      <a:pt x="311" y="471"/>
                    </a:lnTo>
                    <a:lnTo>
                      <a:pt x="310" y="471"/>
                    </a:lnTo>
                    <a:lnTo>
                      <a:pt x="309" y="471"/>
                    </a:lnTo>
                    <a:lnTo>
                      <a:pt x="310" y="472"/>
                    </a:lnTo>
                    <a:lnTo>
                      <a:pt x="309" y="472"/>
                    </a:lnTo>
                    <a:lnTo>
                      <a:pt x="309" y="472"/>
                    </a:lnTo>
                    <a:lnTo>
                      <a:pt x="309" y="472"/>
                    </a:lnTo>
                    <a:lnTo>
                      <a:pt x="309" y="472"/>
                    </a:lnTo>
                    <a:lnTo>
                      <a:pt x="309" y="473"/>
                    </a:lnTo>
                    <a:lnTo>
                      <a:pt x="309" y="473"/>
                    </a:lnTo>
                    <a:lnTo>
                      <a:pt x="309" y="473"/>
                    </a:lnTo>
                    <a:lnTo>
                      <a:pt x="308" y="474"/>
                    </a:lnTo>
                    <a:lnTo>
                      <a:pt x="308" y="474"/>
                    </a:lnTo>
                    <a:lnTo>
                      <a:pt x="307" y="474"/>
                    </a:lnTo>
                    <a:lnTo>
                      <a:pt x="307" y="474"/>
                    </a:lnTo>
                    <a:lnTo>
                      <a:pt x="307" y="474"/>
                    </a:lnTo>
                    <a:lnTo>
                      <a:pt x="307" y="474"/>
                    </a:lnTo>
                    <a:lnTo>
                      <a:pt x="306" y="474"/>
                    </a:lnTo>
                    <a:lnTo>
                      <a:pt x="306" y="474"/>
                    </a:lnTo>
                    <a:lnTo>
                      <a:pt x="306" y="474"/>
                    </a:lnTo>
                    <a:lnTo>
                      <a:pt x="306" y="473"/>
                    </a:lnTo>
                    <a:lnTo>
                      <a:pt x="305" y="473"/>
                    </a:lnTo>
                    <a:lnTo>
                      <a:pt x="305" y="473"/>
                    </a:lnTo>
                    <a:lnTo>
                      <a:pt x="304" y="472"/>
                    </a:lnTo>
                    <a:lnTo>
                      <a:pt x="304" y="472"/>
                    </a:lnTo>
                    <a:lnTo>
                      <a:pt x="305" y="472"/>
                    </a:lnTo>
                    <a:lnTo>
                      <a:pt x="305" y="472"/>
                    </a:lnTo>
                    <a:lnTo>
                      <a:pt x="305" y="472"/>
                    </a:lnTo>
                    <a:lnTo>
                      <a:pt x="304" y="472"/>
                    </a:lnTo>
                    <a:lnTo>
                      <a:pt x="303" y="471"/>
                    </a:lnTo>
                    <a:lnTo>
                      <a:pt x="303" y="472"/>
                    </a:lnTo>
                    <a:lnTo>
                      <a:pt x="302" y="472"/>
                    </a:lnTo>
                    <a:lnTo>
                      <a:pt x="302" y="472"/>
                    </a:lnTo>
                    <a:lnTo>
                      <a:pt x="301" y="473"/>
                    </a:lnTo>
                    <a:lnTo>
                      <a:pt x="301" y="474"/>
                    </a:lnTo>
                    <a:lnTo>
                      <a:pt x="301" y="474"/>
                    </a:lnTo>
                    <a:lnTo>
                      <a:pt x="301" y="474"/>
                    </a:lnTo>
                    <a:lnTo>
                      <a:pt x="300" y="474"/>
                    </a:lnTo>
                    <a:lnTo>
                      <a:pt x="299" y="474"/>
                    </a:lnTo>
                    <a:lnTo>
                      <a:pt x="299" y="474"/>
                    </a:lnTo>
                    <a:lnTo>
                      <a:pt x="298" y="474"/>
                    </a:lnTo>
                    <a:lnTo>
                      <a:pt x="298" y="473"/>
                    </a:lnTo>
                    <a:lnTo>
                      <a:pt x="297" y="473"/>
                    </a:lnTo>
                    <a:lnTo>
                      <a:pt x="297" y="473"/>
                    </a:lnTo>
                    <a:lnTo>
                      <a:pt x="297" y="474"/>
                    </a:lnTo>
                    <a:lnTo>
                      <a:pt x="297" y="474"/>
                    </a:lnTo>
                    <a:lnTo>
                      <a:pt x="298" y="475"/>
                    </a:lnTo>
                    <a:lnTo>
                      <a:pt x="298" y="475"/>
                    </a:lnTo>
                    <a:lnTo>
                      <a:pt x="298" y="475"/>
                    </a:lnTo>
                    <a:lnTo>
                      <a:pt x="298" y="476"/>
                    </a:lnTo>
                    <a:lnTo>
                      <a:pt x="298" y="476"/>
                    </a:lnTo>
                    <a:lnTo>
                      <a:pt x="298" y="477"/>
                    </a:lnTo>
                    <a:lnTo>
                      <a:pt x="298" y="477"/>
                    </a:lnTo>
                    <a:lnTo>
                      <a:pt x="297" y="477"/>
                    </a:lnTo>
                    <a:lnTo>
                      <a:pt x="297" y="477"/>
                    </a:lnTo>
                    <a:lnTo>
                      <a:pt x="296" y="478"/>
                    </a:lnTo>
                    <a:lnTo>
                      <a:pt x="296" y="478"/>
                    </a:lnTo>
                    <a:lnTo>
                      <a:pt x="295" y="478"/>
                    </a:lnTo>
                    <a:lnTo>
                      <a:pt x="295" y="479"/>
                    </a:lnTo>
                    <a:lnTo>
                      <a:pt x="295" y="480"/>
                    </a:lnTo>
                    <a:lnTo>
                      <a:pt x="294" y="481"/>
                    </a:lnTo>
                    <a:lnTo>
                      <a:pt x="294" y="481"/>
                    </a:lnTo>
                    <a:lnTo>
                      <a:pt x="294" y="482"/>
                    </a:lnTo>
                    <a:lnTo>
                      <a:pt x="294" y="482"/>
                    </a:lnTo>
                    <a:lnTo>
                      <a:pt x="293" y="482"/>
                    </a:lnTo>
                    <a:lnTo>
                      <a:pt x="292" y="482"/>
                    </a:lnTo>
                    <a:lnTo>
                      <a:pt x="292" y="482"/>
                    </a:lnTo>
                    <a:lnTo>
                      <a:pt x="291" y="482"/>
                    </a:lnTo>
                    <a:lnTo>
                      <a:pt x="291" y="483"/>
                    </a:lnTo>
                    <a:lnTo>
                      <a:pt x="291" y="483"/>
                    </a:lnTo>
                    <a:lnTo>
                      <a:pt x="290" y="485"/>
                    </a:lnTo>
                    <a:lnTo>
                      <a:pt x="290" y="485"/>
                    </a:lnTo>
                    <a:lnTo>
                      <a:pt x="290" y="485"/>
                    </a:lnTo>
                    <a:lnTo>
                      <a:pt x="289" y="485"/>
                    </a:lnTo>
                    <a:lnTo>
                      <a:pt x="289" y="485"/>
                    </a:lnTo>
                    <a:lnTo>
                      <a:pt x="288" y="484"/>
                    </a:lnTo>
                    <a:lnTo>
                      <a:pt x="288" y="485"/>
                    </a:lnTo>
                    <a:lnTo>
                      <a:pt x="287" y="485"/>
                    </a:lnTo>
                    <a:lnTo>
                      <a:pt x="287" y="485"/>
                    </a:lnTo>
                    <a:lnTo>
                      <a:pt x="287" y="486"/>
                    </a:lnTo>
                    <a:lnTo>
                      <a:pt x="286" y="487"/>
                    </a:lnTo>
                    <a:lnTo>
                      <a:pt x="286" y="487"/>
                    </a:lnTo>
                    <a:lnTo>
                      <a:pt x="285" y="488"/>
                    </a:lnTo>
                    <a:lnTo>
                      <a:pt x="285" y="489"/>
                    </a:lnTo>
                    <a:lnTo>
                      <a:pt x="284" y="489"/>
                    </a:lnTo>
                    <a:lnTo>
                      <a:pt x="284" y="490"/>
                    </a:lnTo>
                    <a:lnTo>
                      <a:pt x="284" y="490"/>
                    </a:lnTo>
                    <a:lnTo>
                      <a:pt x="284" y="490"/>
                    </a:lnTo>
                    <a:lnTo>
                      <a:pt x="283" y="491"/>
                    </a:lnTo>
                    <a:lnTo>
                      <a:pt x="282" y="491"/>
                    </a:lnTo>
                    <a:lnTo>
                      <a:pt x="282" y="491"/>
                    </a:lnTo>
                    <a:lnTo>
                      <a:pt x="282" y="491"/>
                    </a:lnTo>
                    <a:lnTo>
                      <a:pt x="281" y="491"/>
                    </a:lnTo>
                    <a:lnTo>
                      <a:pt x="281" y="490"/>
                    </a:lnTo>
                    <a:lnTo>
                      <a:pt x="281" y="490"/>
                    </a:lnTo>
                    <a:lnTo>
                      <a:pt x="280" y="490"/>
                    </a:lnTo>
                    <a:lnTo>
                      <a:pt x="280" y="488"/>
                    </a:lnTo>
                    <a:lnTo>
                      <a:pt x="280" y="487"/>
                    </a:lnTo>
                    <a:lnTo>
                      <a:pt x="279" y="487"/>
                    </a:lnTo>
                    <a:lnTo>
                      <a:pt x="278" y="486"/>
                    </a:lnTo>
                    <a:lnTo>
                      <a:pt x="278" y="485"/>
                    </a:lnTo>
                    <a:lnTo>
                      <a:pt x="276" y="484"/>
                    </a:lnTo>
                    <a:lnTo>
                      <a:pt x="276" y="483"/>
                    </a:lnTo>
                    <a:lnTo>
                      <a:pt x="276" y="481"/>
                    </a:lnTo>
                    <a:lnTo>
                      <a:pt x="276" y="481"/>
                    </a:lnTo>
                    <a:lnTo>
                      <a:pt x="276" y="480"/>
                    </a:lnTo>
                    <a:lnTo>
                      <a:pt x="276" y="480"/>
                    </a:lnTo>
                    <a:lnTo>
                      <a:pt x="276" y="479"/>
                    </a:lnTo>
                    <a:lnTo>
                      <a:pt x="276" y="479"/>
                    </a:lnTo>
                    <a:lnTo>
                      <a:pt x="276" y="479"/>
                    </a:lnTo>
                    <a:lnTo>
                      <a:pt x="276" y="478"/>
                    </a:lnTo>
                    <a:lnTo>
                      <a:pt x="275" y="478"/>
                    </a:lnTo>
                    <a:lnTo>
                      <a:pt x="275" y="478"/>
                    </a:lnTo>
                    <a:lnTo>
                      <a:pt x="274" y="478"/>
                    </a:lnTo>
                    <a:lnTo>
                      <a:pt x="274" y="478"/>
                    </a:lnTo>
                    <a:lnTo>
                      <a:pt x="273" y="478"/>
                    </a:lnTo>
                    <a:lnTo>
                      <a:pt x="272" y="478"/>
                    </a:lnTo>
                    <a:lnTo>
                      <a:pt x="272" y="479"/>
                    </a:lnTo>
                    <a:lnTo>
                      <a:pt x="272" y="479"/>
                    </a:lnTo>
                    <a:lnTo>
                      <a:pt x="272" y="480"/>
                    </a:lnTo>
                    <a:lnTo>
                      <a:pt x="272" y="481"/>
                    </a:lnTo>
                    <a:lnTo>
                      <a:pt x="272" y="481"/>
                    </a:lnTo>
                    <a:lnTo>
                      <a:pt x="272" y="482"/>
                    </a:lnTo>
                    <a:lnTo>
                      <a:pt x="271" y="482"/>
                    </a:lnTo>
                    <a:lnTo>
                      <a:pt x="271" y="482"/>
                    </a:lnTo>
                    <a:lnTo>
                      <a:pt x="271" y="482"/>
                    </a:lnTo>
                    <a:lnTo>
                      <a:pt x="270" y="482"/>
                    </a:lnTo>
                    <a:lnTo>
                      <a:pt x="269" y="482"/>
                    </a:lnTo>
                    <a:lnTo>
                      <a:pt x="268" y="482"/>
                    </a:lnTo>
                    <a:lnTo>
                      <a:pt x="267" y="482"/>
                    </a:lnTo>
                    <a:lnTo>
                      <a:pt x="264" y="482"/>
                    </a:lnTo>
                    <a:lnTo>
                      <a:pt x="264" y="483"/>
                    </a:lnTo>
                    <a:lnTo>
                      <a:pt x="264" y="483"/>
                    </a:lnTo>
                    <a:lnTo>
                      <a:pt x="264" y="483"/>
                    </a:lnTo>
                    <a:lnTo>
                      <a:pt x="264" y="484"/>
                    </a:lnTo>
                    <a:lnTo>
                      <a:pt x="264" y="484"/>
                    </a:lnTo>
                    <a:lnTo>
                      <a:pt x="264" y="484"/>
                    </a:lnTo>
                    <a:lnTo>
                      <a:pt x="264" y="485"/>
                    </a:lnTo>
                    <a:lnTo>
                      <a:pt x="265" y="485"/>
                    </a:lnTo>
                    <a:lnTo>
                      <a:pt x="265" y="485"/>
                    </a:lnTo>
                    <a:lnTo>
                      <a:pt x="265" y="486"/>
                    </a:lnTo>
                    <a:lnTo>
                      <a:pt x="264" y="486"/>
                    </a:lnTo>
                    <a:lnTo>
                      <a:pt x="264" y="486"/>
                    </a:lnTo>
                    <a:lnTo>
                      <a:pt x="264" y="486"/>
                    </a:lnTo>
                    <a:lnTo>
                      <a:pt x="264" y="486"/>
                    </a:lnTo>
                    <a:lnTo>
                      <a:pt x="263" y="486"/>
                    </a:lnTo>
                    <a:lnTo>
                      <a:pt x="262" y="485"/>
                    </a:lnTo>
                    <a:lnTo>
                      <a:pt x="262" y="485"/>
                    </a:lnTo>
                    <a:lnTo>
                      <a:pt x="261" y="485"/>
                    </a:lnTo>
                    <a:lnTo>
                      <a:pt x="260" y="485"/>
                    </a:lnTo>
                    <a:lnTo>
                      <a:pt x="260" y="485"/>
                    </a:lnTo>
                    <a:lnTo>
                      <a:pt x="259" y="486"/>
                    </a:lnTo>
                    <a:lnTo>
                      <a:pt x="258" y="486"/>
                    </a:lnTo>
                    <a:lnTo>
                      <a:pt x="257" y="487"/>
                    </a:lnTo>
                    <a:lnTo>
                      <a:pt x="257" y="487"/>
                    </a:lnTo>
                    <a:lnTo>
                      <a:pt x="257" y="487"/>
                    </a:lnTo>
                    <a:lnTo>
                      <a:pt x="256" y="486"/>
                    </a:lnTo>
                    <a:lnTo>
                      <a:pt x="255" y="486"/>
                    </a:lnTo>
                    <a:lnTo>
                      <a:pt x="254" y="487"/>
                    </a:lnTo>
                    <a:lnTo>
                      <a:pt x="254" y="487"/>
                    </a:lnTo>
                    <a:lnTo>
                      <a:pt x="254" y="487"/>
                    </a:lnTo>
                    <a:lnTo>
                      <a:pt x="254" y="488"/>
                    </a:lnTo>
                    <a:lnTo>
                      <a:pt x="253" y="489"/>
                    </a:lnTo>
                    <a:lnTo>
                      <a:pt x="253" y="489"/>
                    </a:lnTo>
                    <a:lnTo>
                      <a:pt x="252" y="489"/>
                    </a:lnTo>
                    <a:lnTo>
                      <a:pt x="251" y="488"/>
                    </a:lnTo>
                    <a:lnTo>
                      <a:pt x="251" y="488"/>
                    </a:lnTo>
                    <a:lnTo>
                      <a:pt x="250" y="488"/>
                    </a:lnTo>
                    <a:lnTo>
                      <a:pt x="250" y="488"/>
                    </a:lnTo>
                    <a:lnTo>
                      <a:pt x="249" y="487"/>
                    </a:lnTo>
                    <a:lnTo>
                      <a:pt x="248" y="487"/>
                    </a:lnTo>
                    <a:lnTo>
                      <a:pt x="248" y="487"/>
                    </a:lnTo>
                    <a:lnTo>
                      <a:pt x="247" y="487"/>
                    </a:lnTo>
                    <a:lnTo>
                      <a:pt x="247" y="486"/>
                    </a:lnTo>
                    <a:lnTo>
                      <a:pt x="247" y="486"/>
                    </a:lnTo>
                    <a:lnTo>
                      <a:pt x="247" y="486"/>
                    </a:lnTo>
                    <a:lnTo>
                      <a:pt x="246" y="486"/>
                    </a:lnTo>
                    <a:lnTo>
                      <a:pt x="246" y="486"/>
                    </a:lnTo>
                    <a:lnTo>
                      <a:pt x="246" y="486"/>
                    </a:lnTo>
                    <a:lnTo>
                      <a:pt x="245" y="486"/>
                    </a:lnTo>
                    <a:lnTo>
                      <a:pt x="245" y="487"/>
                    </a:lnTo>
                    <a:lnTo>
                      <a:pt x="244" y="486"/>
                    </a:lnTo>
                    <a:lnTo>
                      <a:pt x="243" y="487"/>
                    </a:lnTo>
                    <a:lnTo>
                      <a:pt x="242" y="486"/>
                    </a:lnTo>
                    <a:lnTo>
                      <a:pt x="241" y="486"/>
                    </a:lnTo>
                    <a:lnTo>
                      <a:pt x="240" y="486"/>
                    </a:lnTo>
                    <a:lnTo>
                      <a:pt x="239" y="485"/>
                    </a:lnTo>
                    <a:lnTo>
                      <a:pt x="238" y="485"/>
                    </a:lnTo>
                    <a:lnTo>
                      <a:pt x="238" y="485"/>
                    </a:lnTo>
                    <a:lnTo>
                      <a:pt x="237" y="485"/>
                    </a:lnTo>
                    <a:lnTo>
                      <a:pt x="237" y="484"/>
                    </a:lnTo>
                    <a:lnTo>
                      <a:pt x="236" y="484"/>
                    </a:lnTo>
                    <a:lnTo>
                      <a:pt x="236" y="485"/>
                    </a:lnTo>
                    <a:lnTo>
                      <a:pt x="235" y="485"/>
                    </a:lnTo>
                    <a:lnTo>
                      <a:pt x="235" y="486"/>
                    </a:lnTo>
                    <a:lnTo>
                      <a:pt x="234" y="487"/>
                    </a:lnTo>
                    <a:lnTo>
                      <a:pt x="234" y="488"/>
                    </a:lnTo>
                    <a:lnTo>
                      <a:pt x="234" y="488"/>
                    </a:lnTo>
                    <a:lnTo>
                      <a:pt x="232" y="489"/>
                    </a:lnTo>
                    <a:lnTo>
                      <a:pt x="232" y="490"/>
                    </a:lnTo>
                    <a:lnTo>
                      <a:pt x="230" y="490"/>
                    </a:lnTo>
                    <a:lnTo>
                      <a:pt x="230" y="490"/>
                    </a:lnTo>
                    <a:lnTo>
                      <a:pt x="228" y="489"/>
                    </a:lnTo>
                    <a:lnTo>
                      <a:pt x="226" y="489"/>
                    </a:lnTo>
                    <a:lnTo>
                      <a:pt x="225" y="489"/>
                    </a:lnTo>
                    <a:lnTo>
                      <a:pt x="225" y="489"/>
                    </a:lnTo>
                    <a:lnTo>
                      <a:pt x="224" y="489"/>
                    </a:lnTo>
                    <a:lnTo>
                      <a:pt x="223" y="490"/>
                    </a:lnTo>
                    <a:lnTo>
                      <a:pt x="222" y="490"/>
                    </a:lnTo>
                    <a:lnTo>
                      <a:pt x="222" y="490"/>
                    </a:lnTo>
                    <a:lnTo>
                      <a:pt x="221" y="490"/>
                    </a:lnTo>
                    <a:lnTo>
                      <a:pt x="220" y="490"/>
                    </a:lnTo>
                    <a:lnTo>
                      <a:pt x="219" y="490"/>
                    </a:lnTo>
                    <a:lnTo>
                      <a:pt x="218" y="490"/>
                    </a:lnTo>
                    <a:lnTo>
                      <a:pt x="217" y="490"/>
                    </a:lnTo>
                    <a:lnTo>
                      <a:pt x="217" y="490"/>
                    </a:lnTo>
                    <a:lnTo>
                      <a:pt x="216" y="490"/>
                    </a:lnTo>
                    <a:lnTo>
                      <a:pt x="215" y="490"/>
                    </a:lnTo>
                    <a:lnTo>
                      <a:pt x="215" y="491"/>
                    </a:lnTo>
                    <a:lnTo>
                      <a:pt x="214" y="491"/>
                    </a:lnTo>
                    <a:lnTo>
                      <a:pt x="213" y="492"/>
                    </a:lnTo>
                    <a:lnTo>
                      <a:pt x="213" y="493"/>
                    </a:lnTo>
                    <a:lnTo>
                      <a:pt x="212" y="495"/>
                    </a:lnTo>
                    <a:lnTo>
                      <a:pt x="211" y="495"/>
                    </a:lnTo>
                    <a:lnTo>
                      <a:pt x="210" y="497"/>
                    </a:lnTo>
                    <a:lnTo>
                      <a:pt x="210" y="498"/>
                    </a:lnTo>
                    <a:lnTo>
                      <a:pt x="210" y="499"/>
                    </a:lnTo>
                    <a:lnTo>
                      <a:pt x="209" y="499"/>
                    </a:lnTo>
                    <a:lnTo>
                      <a:pt x="209" y="499"/>
                    </a:lnTo>
                    <a:lnTo>
                      <a:pt x="208" y="500"/>
                    </a:lnTo>
                    <a:lnTo>
                      <a:pt x="208" y="500"/>
                    </a:lnTo>
                    <a:lnTo>
                      <a:pt x="207" y="500"/>
                    </a:lnTo>
                    <a:lnTo>
                      <a:pt x="206" y="500"/>
                    </a:lnTo>
                    <a:lnTo>
                      <a:pt x="205" y="501"/>
                    </a:lnTo>
                    <a:lnTo>
                      <a:pt x="204" y="504"/>
                    </a:lnTo>
                    <a:lnTo>
                      <a:pt x="204" y="505"/>
                    </a:lnTo>
                    <a:lnTo>
                      <a:pt x="203" y="506"/>
                    </a:lnTo>
                    <a:lnTo>
                      <a:pt x="202" y="507"/>
                    </a:lnTo>
                    <a:lnTo>
                      <a:pt x="202" y="507"/>
                    </a:lnTo>
                    <a:lnTo>
                      <a:pt x="201" y="507"/>
                    </a:lnTo>
                    <a:lnTo>
                      <a:pt x="200" y="508"/>
                    </a:lnTo>
                    <a:lnTo>
                      <a:pt x="199" y="508"/>
                    </a:lnTo>
                    <a:lnTo>
                      <a:pt x="199" y="508"/>
                    </a:lnTo>
                    <a:lnTo>
                      <a:pt x="199" y="509"/>
                    </a:lnTo>
                    <a:lnTo>
                      <a:pt x="198" y="509"/>
                    </a:lnTo>
                    <a:lnTo>
                      <a:pt x="198" y="509"/>
                    </a:lnTo>
                    <a:lnTo>
                      <a:pt x="198" y="510"/>
                    </a:lnTo>
                    <a:lnTo>
                      <a:pt x="199" y="511"/>
                    </a:lnTo>
                    <a:lnTo>
                      <a:pt x="199" y="512"/>
                    </a:lnTo>
                    <a:lnTo>
                      <a:pt x="199" y="512"/>
                    </a:lnTo>
                    <a:lnTo>
                      <a:pt x="199" y="512"/>
                    </a:lnTo>
                    <a:lnTo>
                      <a:pt x="199" y="513"/>
                    </a:lnTo>
                    <a:lnTo>
                      <a:pt x="199" y="514"/>
                    </a:lnTo>
                    <a:lnTo>
                      <a:pt x="199" y="514"/>
                    </a:lnTo>
                    <a:lnTo>
                      <a:pt x="199" y="514"/>
                    </a:lnTo>
                    <a:lnTo>
                      <a:pt x="199" y="516"/>
                    </a:lnTo>
                    <a:lnTo>
                      <a:pt x="199" y="516"/>
                    </a:lnTo>
                    <a:lnTo>
                      <a:pt x="198" y="518"/>
                    </a:lnTo>
                    <a:lnTo>
                      <a:pt x="197" y="519"/>
                    </a:lnTo>
                    <a:lnTo>
                      <a:pt x="197" y="519"/>
                    </a:lnTo>
                    <a:lnTo>
                      <a:pt x="196" y="521"/>
                    </a:lnTo>
                    <a:lnTo>
                      <a:pt x="195" y="522"/>
                    </a:lnTo>
                    <a:lnTo>
                      <a:pt x="195" y="522"/>
                    </a:lnTo>
                    <a:lnTo>
                      <a:pt x="193" y="523"/>
                    </a:lnTo>
                    <a:lnTo>
                      <a:pt x="193" y="523"/>
                    </a:lnTo>
                    <a:lnTo>
                      <a:pt x="193" y="523"/>
                    </a:lnTo>
                    <a:lnTo>
                      <a:pt x="192" y="524"/>
                    </a:lnTo>
                    <a:lnTo>
                      <a:pt x="192" y="524"/>
                    </a:lnTo>
                    <a:lnTo>
                      <a:pt x="191" y="524"/>
                    </a:lnTo>
                    <a:lnTo>
                      <a:pt x="190" y="524"/>
                    </a:lnTo>
                    <a:lnTo>
                      <a:pt x="189" y="524"/>
                    </a:lnTo>
                    <a:lnTo>
                      <a:pt x="188" y="523"/>
                    </a:lnTo>
                    <a:lnTo>
                      <a:pt x="187" y="523"/>
                    </a:lnTo>
                    <a:lnTo>
                      <a:pt x="186" y="523"/>
                    </a:lnTo>
                    <a:lnTo>
                      <a:pt x="186" y="524"/>
                    </a:lnTo>
                    <a:lnTo>
                      <a:pt x="185" y="524"/>
                    </a:lnTo>
                    <a:lnTo>
                      <a:pt x="185" y="524"/>
                    </a:lnTo>
                    <a:lnTo>
                      <a:pt x="186" y="526"/>
                    </a:lnTo>
                    <a:lnTo>
                      <a:pt x="185" y="526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3" y="527"/>
                    </a:lnTo>
                    <a:lnTo>
                      <a:pt x="182" y="527"/>
                    </a:lnTo>
                    <a:lnTo>
                      <a:pt x="181" y="527"/>
                    </a:lnTo>
                    <a:lnTo>
                      <a:pt x="180" y="527"/>
                    </a:lnTo>
                    <a:lnTo>
                      <a:pt x="180" y="528"/>
                    </a:lnTo>
                    <a:lnTo>
                      <a:pt x="180" y="528"/>
                    </a:lnTo>
                    <a:lnTo>
                      <a:pt x="180" y="529"/>
                    </a:lnTo>
                    <a:lnTo>
                      <a:pt x="180" y="531"/>
                    </a:lnTo>
                    <a:lnTo>
                      <a:pt x="180" y="531"/>
                    </a:lnTo>
                    <a:lnTo>
                      <a:pt x="179" y="532"/>
                    </a:lnTo>
                    <a:lnTo>
                      <a:pt x="178" y="532"/>
                    </a:lnTo>
                    <a:lnTo>
                      <a:pt x="178" y="533"/>
                    </a:lnTo>
                    <a:lnTo>
                      <a:pt x="178" y="533"/>
                    </a:lnTo>
                    <a:lnTo>
                      <a:pt x="177" y="533"/>
                    </a:lnTo>
                    <a:lnTo>
                      <a:pt x="177" y="533"/>
                    </a:lnTo>
                    <a:lnTo>
                      <a:pt x="177" y="533"/>
                    </a:lnTo>
                    <a:lnTo>
                      <a:pt x="176" y="534"/>
                    </a:lnTo>
                    <a:lnTo>
                      <a:pt x="175" y="534"/>
                    </a:lnTo>
                    <a:lnTo>
                      <a:pt x="174" y="535"/>
                    </a:lnTo>
                    <a:lnTo>
                      <a:pt x="174" y="536"/>
                    </a:lnTo>
                    <a:lnTo>
                      <a:pt x="173" y="537"/>
                    </a:lnTo>
                    <a:lnTo>
                      <a:pt x="173" y="538"/>
                    </a:lnTo>
                    <a:lnTo>
                      <a:pt x="173" y="539"/>
                    </a:lnTo>
                    <a:lnTo>
                      <a:pt x="173" y="540"/>
                    </a:lnTo>
                    <a:lnTo>
                      <a:pt x="172" y="540"/>
                    </a:lnTo>
                    <a:lnTo>
                      <a:pt x="171" y="542"/>
                    </a:lnTo>
                    <a:lnTo>
                      <a:pt x="171" y="543"/>
                    </a:lnTo>
                    <a:lnTo>
                      <a:pt x="170" y="543"/>
                    </a:lnTo>
                    <a:lnTo>
                      <a:pt x="170" y="544"/>
                    </a:lnTo>
                    <a:lnTo>
                      <a:pt x="170" y="544"/>
                    </a:lnTo>
                    <a:lnTo>
                      <a:pt x="170" y="545"/>
                    </a:lnTo>
                    <a:lnTo>
                      <a:pt x="170" y="545"/>
                    </a:lnTo>
                    <a:lnTo>
                      <a:pt x="170" y="546"/>
                    </a:lnTo>
                    <a:lnTo>
                      <a:pt x="170" y="547"/>
                    </a:lnTo>
                    <a:lnTo>
                      <a:pt x="172" y="548"/>
                    </a:lnTo>
                    <a:lnTo>
                      <a:pt x="173" y="549"/>
                    </a:lnTo>
                    <a:lnTo>
                      <a:pt x="173" y="549"/>
                    </a:lnTo>
                    <a:lnTo>
                      <a:pt x="173" y="550"/>
                    </a:lnTo>
                    <a:lnTo>
                      <a:pt x="173" y="550"/>
                    </a:lnTo>
                    <a:lnTo>
                      <a:pt x="172" y="551"/>
                    </a:lnTo>
                    <a:lnTo>
                      <a:pt x="172" y="551"/>
                    </a:lnTo>
                    <a:lnTo>
                      <a:pt x="172" y="551"/>
                    </a:lnTo>
                    <a:lnTo>
                      <a:pt x="171" y="551"/>
                    </a:lnTo>
                    <a:lnTo>
                      <a:pt x="171" y="551"/>
                    </a:lnTo>
                    <a:lnTo>
                      <a:pt x="168" y="549"/>
                    </a:lnTo>
                    <a:lnTo>
                      <a:pt x="167" y="549"/>
                    </a:lnTo>
                    <a:lnTo>
                      <a:pt x="166" y="549"/>
                    </a:lnTo>
                    <a:lnTo>
                      <a:pt x="165" y="548"/>
                    </a:lnTo>
                    <a:lnTo>
                      <a:pt x="165" y="548"/>
                    </a:lnTo>
                    <a:lnTo>
                      <a:pt x="165" y="548"/>
                    </a:lnTo>
                    <a:lnTo>
                      <a:pt x="165" y="547"/>
                    </a:lnTo>
                    <a:lnTo>
                      <a:pt x="165" y="547"/>
                    </a:lnTo>
                    <a:lnTo>
                      <a:pt x="164" y="547"/>
                    </a:lnTo>
                    <a:lnTo>
                      <a:pt x="164" y="547"/>
                    </a:lnTo>
                    <a:lnTo>
                      <a:pt x="164" y="546"/>
                    </a:lnTo>
                    <a:lnTo>
                      <a:pt x="163" y="546"/>
                    </a:lnTo>
                    <a:lnTo>
                      <a:pt x="162" y="545"/>
                    </a:lnTo>
                    <a:lnTo>
                      <a:pt x="161" y="545"/>
                    </a:lnTo>
                    <a:lnTo>
                      <a:pt x="161" y="545"/>
                    </a:lnTo>
                    <a:lnTo>
                      <a:pt x="161" y="544"/>
                    </a:lnTo>
                    <a:lnTo>
                      <a:pt x="162" y="544"/>
                    </a:lnTo>
                    <a:lnTo>
                      <a:pt x="162" y="544"/>
                    </a:lnTo>
                    <a:lnTo>
                      <a:pt x="161" y="544"/>
                    </a:lnTo>
                    <a:lnTo>
                      <a:pt x="161" y="544"/>
                    </a:lnTo>
                    <a:lnTo>
                      <a:pt x="160" y="544"/>
                    </a:lnTo>
                    <a:lnTo>
                      <a:pt x="160" y="544"/>
                    </a:lnTo>
                    <a:lnTo>
                      <a:pt x="160" y="543"/>
                    </a:lnTo>
                    <a:lnTo>
                      <a:pt x="160" y="543"/>
                    </a:lnTo>
                    <a:lnTo>
                      <a:pt x="160" y="543"/>
                    </a:lnTo>
                    <a:lnTo>
                      <a:pt x="159" y="543"/>
                    </a:lnTo>
                    <a:lnTo>
                      <a:pt x="159" y="543"/>
                    </a:lnTo>
                    <a:lnTo>
                      <a:pt x="158" y="543"/>
                    </a:lnTo>
                    <a:lnTo>
                      <a:pt x="158" y="542"/>
                    </a:lnTo>
                    <a:lnTo>
                      <a:pt x="158" y="542"/>
                    </a:lnTo>
                    <a:lnTo>
                      <a:pt x="159" y="542"/>
                    </a:lnTo>
                    <a:lnTo>
                      <a:pt x="159" y="542"/>
                    </a:lnTo>
                    <a:lnTo>
                      <a:pt x="159" y="542"/>
                    </a:lnTo>
                    <a:lnTo>
                      <a:pt x="159" y="541"/>
                    </a:lnTo>
                    <a:lnTo>
                      <a:pt x="159" y="541"/>
                    </a:lnTo>
                    <a:lnTo>
                      <a:pt x="159" y="541"/>
                    </a:lnTo>
                    <a:lnTo>
                      <a:pt x="158" y="541"/>
                    </a:lnTo>
                    <a:lnTo>
                      <a:pt x="158" y="540"/>
                    </a:lnTo>
                    <a:lnTo>
                      <a:pt x="158" y="540"/>
                    </a:lnTo>
                    <a:lnTo>
                      <a:pt x="158" y="540"/>
                    </a:lnTo>
                    <a:lnTo>
                      <a:pt x="158" y="539"/>
                    </a:lnTo>
                    <a:lnTo>
                      <a:pt x="158" y="540"/>
                    </a:lnTo>
                    <a:lnTo>
                      <a:pt x="158" y="539"/>
                    </a:lnTo>
                    <a:lnTo>
                      <a:pt x="158" y="539"/>
                    </a:lnTo>
                    <a:lnTo>
                      <a:pt x="158" y="538"/>
                    </a:lnTo>
                    <a:lnTo>
                      <a:pt x="157" y="538"/>
                    </a:lnTo>
                    <a:lnTo>
                      <a:pt x="157" y="537"/>
                    </a:lnTo>
                    <a:lnTo>
                      <a:pt x="157" y="538"/>
                    </a:lnTo>
                    <a:lnTo>
                      <a:pt x="157" y="537"/>
                    </a:lnTo>
                    <a:lnTo>
                      <a:pt x="157" y="537"/>
                    </a:lnTo>
                    <a:lnTo>
                      <a:pt x="156" y="537"/>
                    </a:lnTo>
                    <a:lnTo>
                      <a:pt x="156" y="537"/>
                    </a:lnTo>
                    <a:lnTo>
                      <a:pt x="156" y="537"/>
                    </a:lnTo>
                    <a:lnTo>
                      <a:pt x="156" y="537"/>
                    </a:lnTo>
                    <a:lnTo>
                      <a:pt x="156" y="537"/>
                    </a:lnTo>
                    <a:lnTo>
                      <a:pt x="155" y="537"/>
                    </a:lnTo>
                    <a:lnTo>
                      <a:pt x="155" y="536"/>
                    </a:lnTo>
                    <a:lnTo>
                      <a:pt x="155" y="536"/>
                    </a:lnTo>
                    <a:lnTo>
                      <a:pt x="155" y="536"/>
                    </a:lnTo>
                    <a:lnTo>
                      <a:pt x="154" y="536"/>
                    </a:lnTo>
                    <a:lnTo>
                      <a:pt x="154" y="535"/>
                    </a:lnTo>
                    <a:lnTo>
                      <a:pt x="154" y="535"/>
                    </a:lnTo>
                    <a:lnTo>
                      <a:pt x="154" y="535"/>
                    </a:lnTo>
                    <a:lnTo>
                      <a:pt x="153" y="535"/>
                    </a:lnTo>
                    <a:lnTo>
                      <a:pt x="153" y="535"/>
                    </a:lnTo>
                    <a:lnTo>
                      <a:pt x="153" y="535"/>
                    </a:lnTo>
                    <a:lnTo>
                      <a:pt x="152" y="535"/>
                    </a:lnTo>
                    <a:lnTo>
                      <a:pt x="152" y="535"/>
                    </a:lnTo>
                    <a:lnTo>
                      <a:pt x="152" y="535"/>
                    </a:lnTo>
                    <a:lnTo>
                      <a:pt x="151" y="534"/>
                    </a:lnTo>
                    <a:lnTo>
                      <a:pt x="151" y="534"/>
                    </a:lnTo>
                    <a:lnTo>
                      <a:pt x="151" y="534"/>
                    </a:lnTo>
                    <a:lnTo>
                      <a:pt x="151" y="534"/>
                    </a:lnTo>
                    <a:lnTo>
                      <a:pt x="150" y="533"/>
                    </a:lnTo>
                    <a:lnTo>
                      <a:pt x="150" y="533"/>
                    </a:lnTo>
                    <a:lnTo>
                      <a:pt x="149" y="533"/>
                    </a:lnTo>
                    <a:lnTo>
                      <a:pt x="149" y="533"/>
                    </a:lnTo>
                    <a:lnTo>
                      <a:pt x="148" y="533"/>
                    </a:lnTo>
                    <a:lnTo>
                      <a:pt x="148" y="533"/>
                    </a:lnTo>
                    <a:lnTo>
                      <a:pt x="148" y="533"/>
                    </a:lnTo>
                    <a:lnTo>
                      <a:pt x="147" y="532"/>
                    </a:lnTo>
                    <a:lnTo>
                      <a:pt x="147" y="532"/>
                    </a:lnTo>
                    <a:lnTo>
                      <a:pt x="147" y="532"/>
                    </a:lnTo>
                    <a:lnTo>
                      <a:pt x="146" y="532"/>
                    </a:lnTo>
                    <a:lnTo>
                      <a:pt x="146" y="531"/>
                    </a:lnTo>
                    <a:lnTo>
                      <a:pt x="146" y="531"/>
                    </a:lnTo>
                    <a:lnTo>
                      <a:pt x="146" y="532"/>
                    </a:lnTo>
                    <a:lnTo>
                      <a:pt x="145" y="531"/>
                    </a:lnTo>
                    <a:lnTo>
                      <a:pt x="145" y="531"/>
                    </a:lnTo>
                    <a:lnTo>
                      <a:pt x="145" y="531"/>
                    </a:lnTo>
                    <a:lnTo>
                      <a:pt x="144" y="531"/>
                    </a:lnTo>
                    <a:lnTo>
                      <a:pt x="144" y="531"/>
                    </a:lnTo>
                    <a:lnTo>
                      <a:pt x="143" y="532"/>
                    </a:lnTo>
                    <a:lnTo>
                      <a:pt x="143" y="532"/>
                    </a:lnTo>
                    <a:lnTo>
                      <a:pt x="143" y="531"/>
                    </a:lnTo>
                    <a:lnTo>
                      <a:pt x="143" y="531"/>
                    </a:lnTo>
                    <a:lnTo>
                      <a:pt x="143" y="532"/>
                    </a:lnTo>
                    <a:lnTo>
                      <a:pt x="142" y="532"/>
                    </a:lnTo>
                    <a:lnTo>
                      <a:pt x="142" y="532"/>
                    </a:lnTo>
                    <a:lnTo>
                      <a:pt x="141" y="531"/>
                    </a:lnTo>
                    <a:lnTo>
                      <a:pt x="140" y="530"/>
                    </a:lnTo>
                    <a:lnTo>
                      <a:pt x="140" y="530"/>
                    </a:lnTo>
                    <a:lnTo>
                      <a:pt x="140" y="530"/>
                    </a:lnTo>
                    <a:lnTo>
                      <a:pt x="140" y="530"/>
                    </a:lnTo>
                    <a:lnTo>
                      <a:pt x="140" y="530"/>
                    </a:lnTo>
                    <a:lnTo>
                      <a:pt x="140" y="529"/>
                    </a:lnTo>
                    <a:lnTo>
                      <a:pt x="139" y="529"/>
                    </a:lnTo>
                    <a:lnTo>
                      <a:pt x="139" y="529"/>
                    </a:lnTo>
                    <a:lnTo>
                      <a:pt x="139" y="529"/>
                    </a:lnTo>
                    <a:lnTo>
                      <a:pt x="139" y="529"/>
                    </a:lnTo>
                    <a:lnTo>
                      <a:pt x="138" y="529"/>
                    </a:lnTo>
                    <a:lnTo>
                      <a:pt x="138" y="529"/>
                    </a:lnTo>
                    <a:lnTo>
                      <a:pt x="139" y="528"/>
                    </a:lnTo>
                    <a:lnTo>
                      <a:pt x="139" y="528"/>
                    </a:lnTo>
                    <a:lnTo>
                      <a:pt x="138" y="527"/>
                    </a:lnTo>
                    <a:lnTo>
                      <a:pt x="138" y="527"/>
                    </a:lnTo>
                    <a:lnTo>
                      <a:pt x="136" y="528"/>
                    </a:lnTo>
                    <a:lnTo>
                      <a:pt x="136" y="527"/>
                    </a:lnTo>
                    <a:lnTo>
                      <a:pt x="136" y="527"/>
                    </a:lnTo>
                    <a:lnTo>
                      <a:pt x="136" y="527"/>
                    </a:lnTo>
                    <a:lnTo>
                      <a:pt x="135" y="527"/>
                    </a:lnTo>
                    <a:lnTo>
                      <a:pt x="134" y="527"/>
                    </a:lnTo>
                    <a:lnTo>
                      <a:pt x="134" y="527"/>
                    </a:lnTo>
                    <a:lnTo>
                      <a:pt x="134" y="527"/>
                    </a:lnTo>
                    <a:lnTo>
                      <a:pt x="134" y="527"/>
                    </a:lnTo>
                    <a:lnTo>
                      <a:pt x="134" y="527"/>
                    </a:lnTo>
                    <a:lnTo>
                      <a:pt x="134" y="526"/>
                    </a:lnTo>
                    <a:lnTo>
                      <a:pt x="134" y="526"/>
                    </a:lnTo>
                    <a:lnTo>
                      <a:pt x="134" y="526"/>
                    </a:lnTo>
                    <a:lnTo>
                      <a:pt x="134" y="526"/>
                    </a:lnTo>
                    <a:lnTo>
                      <a:pt x="134" y="526"/>
                    </a:lnTo>
                    <a:lnTo>
                      <a:pt x="134" y="525"/>
                    </a:lnTo>
                    <a:lnTo>
                      <a:pt x="133" y="525"/>
                    </a:lnTo>
                    <a:lnTo>
                      <a:pt x="132" y="525"/>
                    </a:lnTo>
                    <a:lnTo>
                      <a:pt x="132" y="525"/>
                    </a:lnTo>
                    <a:lnTo>
                      <a:pt x="132" y="525"/>
                    </a:lnTo>
                    <a:lnTo>
                      <a:pt x="132" y="525"/>
                    </a:lnTo>
                    <a:lnTo>
                      <a:pt x="132" y="525"/>
                    </a:lnTo>
                    <a:lnTo>
                      <a:pt x="131" y="524"/>
                    </a:lnTo>
                    <a:lnTo>
                      <a:pt x="131" y="524"/>
                    </a:lnTo>
                    <a:lnTo>
                      <a:pt x="131" y="524"/>
                    </a:lnTo>
                    <a:lnTo>
                      <a:pt x="131" y="524"/>
                    </a:lnTo>
                    <a:lnTo>
                      <a:pt x="131" y="523"/>
                    </a:lnTo>
                    <a:lnTo>
                      <a:pt x="131" y="524"/>
                    </a:lnTo>
                    <a:lnTo>
                      <a:pt x="131" y="523"/>
                    </a:lnTo>
                    <a:lnTo>
                      <a:pt x="131" y="523"/>
                    </a:lnTo>
                    <a:lnTo>
                      <a:pt x="130" y="523"/>
                    </a:lnTo>
                    <a:lnTo>
                      <a:pt x="130" y="523"/>
                    </a:lnTo>
                    <a:lnTo>
                      <a:pt x="130" y="523"/>
                    </a:lnTo>
                    <a:lnTo>
                      <a:pt x="129" y="523"/>
                    </a:lnTo>
                    <a:lnTo>
                      <a:pt x="129" y="523"/>
                    </a:lnTo>
                    <a:lnTo>
                      <a:pt x="129" y="523"/>
                    </a:lnTo>
                    <a:lnTo>
                      <a:pt x="128" y="522"/>
                    </a:lnTo>
                    <a:lnTo>
                      <a:pt x="128" y="522"/>
                    </a:lnTo>
                    <a:lnTo>
                      <a:pt x="128" y="522"/>
                    </a:lnTo>
                    <a:lnTo>
                      <a:pt x="128" y="523"/>
                    </a:lnTo>
                    <a:lnTo>
                      <a:pt x="128" y="523"/>
                    </a:lnTo>
                    <a:lnTo>
                      <a:pt x="127" y="522"/>
                    </a:lnTo>
                    <a:lnTo>
                      <a:pt x="127" y="522"/>
                    </a:lnTo>
                    <a:lnTo>
                      <a:pt x="127" y="522"/>
                    </a:lnTo>
                    <a:lnTo>
                      <a:pt x="126" y="522"/>
                    </a:lnTo>
                    <a:lnTo>
                      <a:pt x="126" y="522"/>
                    </a:lnTo>
                    <a:lnTo>
                      <a:pt x="126" y="522"/>
                    </a:lnTo>
                    <a:lnTo>
                      <a:pt x="126" y="522"/>
                    </a:lnTo>
                    <a:lnTo>
                      <a:pt x="125" y="522"/>
                    </a:lnTo>
                    <a:lnTo>
                      <a:pt x="125" y="522"/>
                    </a:lnTo>
                    <a:lnTo>
                      <a:pt x="125" y="522"/>
                    </a:lnTo>
                    <a:lnTo>
                      <a:pt x="125" y="522"/>
                    </a:lnTo>
                    <a:lnTo>
                      <a:pt x="124" y="522"/>
                    </a:lnTo>
                    <a:lnTo>
                      <a:pt x="125" y="521"/>
                    </a:lnTo>
                    <a:lnTo>
                      <a:pt x="124" y="521"/>
                    </a:lnTo>
                    <a:lnTo>
                      <a:pt x="124" y="521"/>
                    </a:lnTo>
                    <a:lnTo>
                      <a:pt x="124" y="521"/>
                    </a:lnTo>
                    <a:lnTo>
                      <a:pt x="123" y="521"/>
                    </a:lnTo>
                    <a:lnTo>
                      <a:pt x="123" y="521"/>
                    </a:lnTo>
                    <a:lnTo>
                      <a:pt x="123" y="520"/>
                    </a:lnTo>
                    <a:lnTo>
                      <a:pt x="122" y="521"/>
                    </a:lnTo>
                    <a:lnTo>
                      <a:pt x="122" y="521"/>
                    </a:lnTo>
                    <a:lnTo>
                      <a:pt x="121" y="521"/>
                    </a:lnTo>
                    <a:lnTo>
                      <a:pt x="121" y="520"/>
                    </a:lnTo>
                    <a:lnTo>
                      <a:pt x="121" y="520"/>
                    </a:lnTo>
                    <a:lnTo>
                      <a:pt x="120" y="520"/>
                    </a:lnTo>
                    <a:lnTo>
                      <a:pt x="120" y="520"/>
                    </a:lnTo>
                    <a:lnTo>
                      <a:pt x="120" y="520"/>
                    </a:lnTo>
                    <a:lnTo>
                      <a:pt x="119" y="520"/>
                    </a:lnTo>
                    <a:lnTo>
                      <a:pt x="119" y="519"/>
                    </a:lnTo>
                    <a:lnTo>
                      <a:pt x="119" y="519"/>
                    </a:lnTo>
                    <a:lnTo>
                      <a:pt x="119" y="519"/>
                    </a:lnTo>
                    <a:lnTo>
                      <a:pt x="118" y="519"/>
                    </a:lnTo>
                    <a:lnTo>
                      <a:pt x="118" y="519"/>
                    </a:lnTo>
                    <a:lnTo>
                      <a:pt x="118" y="520"/>
                    </a:lnTo>
                    <a:lnTo>
                      <a:pt x="117" y="520"/>
                    </a:lnTo>
                    <a:lnTo>
                      <a:pt x="117" y="520"/>
                    </a:lnTo>
                    <a:lnTo>
                      <a:pt x="116" y="520"/>
                    </a:lnTo>
                    <a:lnTo>
                      <a:pt x="116" y="520"/>
                    </a:lnTo>
                    <a:lnTo>
                      <a:pt x="114" y="519"/>
                    </a:lnTo>
                    <a:lnTo>
                      <a:pt x="114" y="519"/>
                    </a:lnTo>
                    <a:lnTo>
                      <a:pt x="114" y="519"/>
                    </a:lnTo>
                    <a:lnTo>
                      <a:pt x="113" y="520"/>
                    </a:lnTo>
                    <a:lnTo>
                      <a:pt x="113" y="520"/>
                    </a:lnTo>
                    <a:lnTo>
                      <a:pt x="113" y="519"/>
                    </a:lnTo>
                    <a:lnTo>
                      <a:pt x="112" y="519"/>
                    </a:lnTo>
                    <a:lnTo>
                      <a:pt x="112" y="519"/>
                    </a:lnTo>
                    <a:lnTo>
                      <a:pt x="111" y="518"/>
                    </a:lnTo>
                    <a:lnTo>
                      <a:pt x="111" y="518"/>
                    </a:lnTo>
                    <a:lnTo>
                      <a:pt x="111" y="518"/>
                    </a:lnTo>
                    <a:lnTo>
                      <a:pt x="110" y="518"/>
                    </a:lnTo>
                    <a:lnTo>
                      <a:pt x="110" y="518"/>
                    </a:lnTo>
                    <a:lnTo>
                      <a:pt x="109" y="518"/>
                    </a:lnTo>
                    <a:lnTo>
                      <a:pt x="109" y="517"/>
                    </a:lnTo>
                    <a:lnTo>
                      <a:pt x="110" y="517"/>
                    </a:lnTo>
                    <a:lnTo>
                      <a:pt x="110" y="517"/>
                    </a:lnTo>
                    <a:lnTo>
                      <a:pt x="109" y="517"/>
                    </a:lnTo>
                    <a:lnTo>
                      <a:pt x="109" y="517"/>
                    </a:lnTo>
                    <a:lnTo>
                      <a:pt x="109" y="517"/>
                    </a:lnTo>
                    <a:lnTo>
                      <a:pt x="108" y="517"/>
                    </a:lnTo>
                    <a:lnTo>
                      <a:pt x="108" y="517"/>
                    </a:lnTo>
                    <a:lnTo>
                      <a:pt x="107" y="517"/>
                    </a:lnTo>
                    <a:lnTo>
                      <a:pt x="107" y="517"/>
                    </a:lnTo>
                    <a:lnTo>
                      <a:pt x="107" y="516"/>
                    </a:lnTo>
                    <a:lnTo>
                      <a:pt x="106" y="516"/>
                    </a:lnTo>
                    <a:lnTo>
                      <a:pt x="107" y="516"/>
                    </a:lnTo>
                    <a:lnTo>
                      <a:pt x="107" y="516"/>
                    </a:lnTo>
                    <a:lnTo>
                      <a:pt x="107" y="516"/>
                    </a:lnTo>
                    <a:lnTo>
                      <a:pt x="107" y="515"/>
                    </a:lnTo>
                    <a:lnTo>
                      <a:pt x="106" y="515"/>
                    </a:lnTo>
                    <a:lnTo>
                      <a:pt x="106" y="516"/>
                    </a:lnTo>
                    <a:lnTo>
                      <a:pt x="105" y="515"/>
                    </a:lnTo>
                    <a:lnTo>
                      <a:pt x="105" y="515"/>
                    </a:lnTo>
                    <a:lnTo>
                      <a:pt x="105" y="515"/>
                    </a:lnTo>
                    <a:lnTo>
                      <a:pt x="104" y="515"/>
                    </a:lnTo>
                    <a:lnTo>
                      <a:pt x="104" y="515"/>
                    </a:lnTo>
                    <a:lnTo>
                      <a:pt x="104" y="515"/>
                    </a:lnTo>
                    <a:lnTo>
                      <a:pt x="103" y="515"/>
                    </a:lnTo>
                    <a:lnTo>
                      <a:pt x="103" y="514"/>
                    </a:lnTo>
                    <a:lnTo>
                      <a:pt x="103" y="514"/>
                    </a:lnTo>
                    <a:lnTo>
                      <a:pt x="103" y="514"/>
                    </a:lnTo>
                    <a:lnTo>
                      <a:pt x="103" y="514"/>
                    </a:lnTo>
                    <a:lnTo>
                      <a:pt x="102" y="513"/>
                    </a:lnTo>
                    <a:lnTo>
                      <a:pt x="102" y="513"/>
                    </a:lnTo>
                    <a:lnTo>
                      <a:pt x="101" y="513"/>
                    </a:lnTo>
                    <a:lnTo>
                      <a:pt x="101" y="513"/>
                    </a:lnTo>
                    <a:lnTo>
                      <a:pt x="101" y="513"/>
                    </a:lnTo>
                    <a:lnTo>
                      <a:pt x="100" y="513"/>
                    </a:lnTo>
                    <a:lnTo>
                      <a:pt x="100" y="513"/>
                    </a:lnTo>
                    <a:lnTo>
                      <a:pt x="100" y="513"/>
                    </a:lnTo>
                    <a:lnTo>
                      <a:pt x="100" y="513"/>
                    </a:lnTo>
                    <a:lnTo>
                      <a:pt x="100" y="512"/>
                    </a:lnTo>
                    <a:lnTo>
                      <a:pt x="100" y="512"/>
                    </a:lnTo>
                    <a:lnTo>
                      <a:pt x="100" y="512"/>
                    </a:lnTo>
                    <a:lnTo>
                      <a:pt x="100" y="512"/>
                    </a:lnTo>
                    <a:lnTo>
                      <a:pt x="99" y="512"/>
                    </a:lnTo>
                    <a:lnTo>
                      <a:pt x="99" y="512"/>
                    </a:lnTo>
                    <a:lnTo>
                      <a:pt x="99" y="512"/>
                    </a:lnTo>
                    <a:lnTo>
                      <a:pt x="99" y="512"/>
                    </a:lnTo>
                    <a:lnTo>
                      <a:pt x="99" y="512"/>
                    </a:lnTo>
                    <a:lnTo>
                      <a:pt x="98" y="512"/>
                    </a:lnTo>
                    <a:lnTo>
                      <a:pt x="98" y="512"/>
                    </a:lnTo>
                    <a:lnTo>
                      <a:pt x="98" y="512"/>
                    </a:lnTo>
                    <a:lnTo>
                      <a:pt x="98" y="511"/>
                    </a:lnTo>
                    <a:lnTo>
                      <a:pt x="98" y="511"/>
                    </a:lnTo>
                    <a:lnTo>
                      <a:pt x="97" y="511"/>
                    </a:lnTo>
                    <a:lnTo>
                      <a:pt x="97" y="510"/>
                    </a:lnTo>
                    <a:lnTo>
                      <a:pt x="97" y="510"/>
                    </a:lnTo>
                    <a:lnTo>
                      <a:pt x="97" y="510"/>
                    </a:lnTo>
                    <a:lnTo>
                      <a:pt x="96" y="509"/>
                    </a:lnTo>
                    <a:lnTo>
                      <a:pt x="96" y="509"/>
                    </a:lnTo>
                    <a:lnTo>
                      <a:pt x="96" y="509"/>
                    </a:lnTo>
                    <a:lnTo>
                      <a:pt x="96" y="509"/>
                    </a:lnTo>
                    <a:lnTo>
                      <a:pt x="96" y="508"/>
                    </a:lnTo>
                    <a:lnTo>
                      <a:pt x="96" y="508"/>
                    </a:lnTo>
                    <a:lnTo>
                      <a:pt x="96" y="508"/>
                    </a:lnTo>
                    <a:lnTo>
                      <a:pt x="95" y="508"/>
                    </a:lnTo>
                    <a:lnTo>
                      <a:pt x="95" y="507"/>
                    </a:lnTo>
                    <a:lnTo>
                      <a:pt x="95" y="507"/>
                    </a:lnTo>
                    <a:lnTo>
                      <a:pt x="94" y="507"/>
                    </a:lnTo>
                    <a:lnTo>
                      <a:pt x="94" y="507"/>
                    </a:lnTo>
                    <a:lnTo>
                      <a:pt x="94" y="507"/>
                    </a:lnTo>
                    <a:lnTo>
                      <a:pt x="94" y="506"/>
                    </a:lnTo>
                    <a:lnTo>
                      <a:pt x="94" y="506"/>
                    </a:lnTo>
                    <a:lnTo>
                      <a:pt x="93" y="506"/>
                    </a:lnTo>
                    <a:lnTo>
                      <a:pt x="93" y="506"/>
                    </a:lnTo>
                    <a:lnTo>
                      <a:pt x="93" y="506"/>
                    </a:lnTo>
                    <a:lnTo>
                      <a:pt x="93" y="506"/>
                    </a:lnTo>
                    <a:lnTo>
                      <a:pt x="93" y="506"/>
                    </a:lnTo>
                    <a:lnTo>
                      <a:pt x="93" y="506"/>
                    </a:lnTo>
                    <a:lnTo>
                      <a:pt x="92" y="506"/>
                    </a:lnTo>
                    <a:lnTo>
                      <a:pt x="92" y="506"/>
                    </a:lnTo>
                    <a:lnTo>
                      <a:pt x="92" y="506"/>
                    </a:lnTo>
                    <a:lnTo>
                      <a:pt x="92" y="507"/>
                    </a:lnTo>
                    <a:lnTo>
                      <a:pt x="91" y="506"/>
                    </a:lnTo>
                    <a:lnTo>
                      <a:pt x="91" y="505"/>
                    </a:lnTo>
                    <a:lnTo>
                      <a:pt x="91" y="506"/>
                    </a:lnTo>
                    <a:lnTo>
                      <a:pt x="91" y="505"/>
                    </a:lnTo>
                    <a:lnTo>
                      <a:pt x="91" y="506"/>
                    </a:lnTo>
                    <a:lnTo>
                      <a:pt x="91" y="506"/>
                    </a:lnTo>
                    <a:lnTo>
                      <a:pt x="91" y="506"/>
                    </a:lnTo>
                    <a:lnTo>
                      <a:pt x="90" y="506"/>
                    </a:lnTo>
                    <a:lnTo>
                      <a:pt x="90" y="506"/>
                    </a:lnTo>
                    <a:lnTo>
                      <a:pt x="90" y="506"/>
                    </a:lnTo>
                    <a:lnTo>
                      <a:pt x="90" y="506"/>
                    </a:lnTo>
                    <a:lnTo>
                      <a:pt x="90" y="506"/>
                    </a:lnTo>
                    <a:lnTo>
                      <a:pt x="89" y="506"/>
                    </a:lnTo>
                    <a:lnTo>
                      <a:pt x="89" y="506"/>
                    </a:lnTo>
                    <a:lnTo>
                      <a:pt x="88" y="505"/>
                    </a:lnTo>
                    <a:lnTo>
                      <a:pt x="88" y="505"/>
                    </a:lnTo>
                    <a:lnTo>
                      <a:pt x="88" y="506"/>
                    </a:lnTo>
                    <a:lnTo>
                      <a:pt x="87" y="506"/>
                    </a:lnTo>
                    <a:lnTo>
                      <a:pt x="87" y="506"/>
                    </a:lnTo>
                    <a:lnTo>
                      <a:pt x="87" y="507"/>
                    </a:lnTo>
                    <a:lnTo>
                      <a:pt x="87" y="506"/>
                    </a:lnTo>
                    <a:lnTo>
                      <a:pt x="87" y="506"/>
                    </a:lnTo>
                    <a:lnTo>
                      <a:pt x="87" y="506"/>
                    </a:lnTo>
                    <a:lnTo>
                      <a:pt x="87" y="506"/>
                    </a:lnTo>
                    <a:lnTo>
                      <a:pt x="87" y="505"/>
                    </a:lnTo>
                    <a:lnTo>
                      <a:pt x="87" y="505"/>
                    </a:lnTo>
                    <a:lnTo>
                      <a:pt x="87" y="505"/>
                    </a:lnTo>
                    <a:lnTo>
                      <a:pt x="86" y="505"/>
                    </a:lnTo>
                    <a:lnTo>
                      <a:pt x="86" y="505"/>
                    </a:lnTo>
                    <a:lnTo>
                      <a:pt x="86" y="504"/>
                    </a:lnTo>
                    <a:lnTo>
                      <a:pt x="86" y="504"/>
                    </a:lnTo>
                    <a:lnTo>
                      <a:pt x="86" y="505"/>
                    </a:lnTo>
                    <a:lnTo>
                      <a:pt x="86" y="504"/>
                    </a:lnTo>
                    <a:lnTo>
                      <a:pt x="85" y="504"/>
                    </a:lnTo>
                    <a:lnTo>
                      <a:pt x="85" y="504"/>
                    </a:lnTo>
                    <a:lnTo>
                      <a:pt x="85" y="504"/>
                    </a:lnTo>
                    <a:lnTo>
                      <a:pt x="84" y="503"/>
                    </a:lnTo>
                    <a:lnTo>
                      <a:pt x="84" y="504"/>
                    </a:lnTo>
                    <a:lnTo>
                      <a:pt x="84" y="504"/>
                    </a:lnTo>
                    <a:lnTo>
                      <a:pt x="84" y="504"/>
                    </a:lnTo>
                    <a:lnTo>
                      <a:pt x="84" y="504"/>
                    </a:lnTo>
                    <a:lnTo>
                      <a:pt x="83" y="504"/>
                    </a:lnTo>
                    <a:lnTo>
                      <a:pt x="83" y="504"/>
                    </a:lnTo>
                    <a:lnTo>
                      <a:pt x="83" y="504"/>
                    </a:lnTo>
                    <a:lnTo>
                      <a:pt x="82" y="504"/>
                    </a:lnTo>
                    <a:lnTo>
                      <a:pt x="82" y="503"/>
                    </a:lnTo>
                    <a:lnTo>
                      <a:pt x="82" y="503"/>
                    </a:lnTo>
                    <a:lnTo>
                      <a:pt x="82" y="503"/>
                    </a:lnTo>
                    <a:lnTo>
                      <a:pt x="81" y="503"/>
                    </a:lnTo>
                    <a:lnTo>
                      <a:pt x="82" y="503"/>
                    </a:lnTo>
                    <a:lnTo>
                      <a:pt x="82" y="502"/>
                    </a:lnTo>
                    <a:lnTo>
                      <a:pt x="81" y="502"/>
                    </a:lnTo>
                    <a:lnTo>
                      <a:pt x="81" y="502"/>
                    </a:lnTo>
                    <a:lnTo>
                      <a:pt x="81" y="502"/>
                    </a:lnTo>
                    <a:lnTo>
                      <a:pt x="81" y="502"/>
                    </a:lnTo>
                    <a:lnTo>
                      <a:pt x="81" y="502"/>
                    </a:lnTo>
                    <a:lnTo>
                      <a:pt x="81" y="502"/>
                    </a:lnTo>
                    <a:lnTo>
                      <a:pt x="81" y="502"/>
                    </a:lnTo>
                    <a:lnTo>
                      <a:pt x="81" y="501"/>
                    </a:lnTo>
                    <a:lnTo>
                      <a:pt x="81" y="501"/>
                    </a:lnTo>
                    <a:lnTo>
                      <a:pt x="81" y="501"/>
                    </a:lnTo>
                    <a:lnTo>
                      <a:pt x="81" y="501"/>
                    </a:lnTo>
                    <a:lnTo>
                      <a:pt x="81" y="501"/>
                    </a:lnTo>
                    <a:lnTo>
                      <a:pt x="81" y="500"/>
                    </a:lnTo>
                    <a:lnTo>
                      <a:pt x="81" y="500"/>
                    </a:lnTo>
                    <a:lnTo>
                      <a:pt x="81" y="500"/>
                    </a:lnTo>
                    <a:lnTo>
                      <a:pt x="81" y="500"/>
                    </a:lnTo>
                    <a:lnTo>
                      <a:pt x="80" y="499"/>
                    </a:lnTo>
                    <a:lnTo>
                      <a:pt x="80" y="500"/>
                    </a:lnTo>
                    <a:lnTo>
                      <a:pt x="80" y="500"/>
                    </a:lnTo>
                    <a:lnTo>
                      <a:pt x="80" y="499"/>
                    </a:lnTo>
                    <a:lnTo>
                      <a:pt x="80" y="500"/>
                    </a:lnTo>
                    <a:lnTo>
                      <a:pt x="80" y="499"/>
                    </a:lnTo>
                    <a:lnTo>
                      <a:pt x="79" y="499"/>
                    </a:lnTo>
                    <a:lnTo>
                      <a:pt x="79" y="499"/>
                    </a:lnTo>
                    <a:lnTo>
                      <a:pt x="79" y="499"/>
                    </a:lnTo>
                    <a:lnTo>
                      <a:pt x="79" y="499"/>
                    </a:lnTo>
                    <a:lnTo>
                      <a:pt x="79" y="499"/>
                    </a:lnTo>
                    <a:lnTo>
                      <a:pt x="79" y="499"/>
                    </a:lnTo>
                    <a:lnTo>
                      <a:pt x="79" y="499"/>
                    </a:lnTo>
                    <a:lnTo>
                      <a:pt x="78" y="499"/>
                    </a:lnTo>
                    <a:lnTo>
                      <a:pt x="78" y="499"/>
                    </a:lnTo>
                    <a:lnTo>
                      <a:pt x="78" y="499"/>
                    </a:lnTo>
                    <a:lnTo>
                      <a:pt x="77" y="499"/>
                    </a:lnTo>
                    <a:lnTo>
                      <a:pt x="77" y="498"/>
                    </a:lnTo>
                    <a:lnTo>
                      <a:pt x="77" y="498"/>
                    </a:lnTo>
                    <a:lnTo>
                      <a:pt x="77" y="498"/>
                    </a:lnTo>
                    <a:lnTo>
                      <a:pt x="77" y="498"/>
                    </a:lnTo>
                    <a:lnTo>
                      <a:pt x="77" y="498"/>
                    </a:lnTo>
                    <a:lnTo>
                      <a:pt x="77" y="498"/>
                    </a:lnTo>
                    <a:lnTo>
                      <a:pt x="77" y="498"/>
                    </a:lnTo>
                    <a:lnTo>
                      <a:pt x="76" y="498"/>
                    </a:lnTo>
                    <a:lnTo>
                      <a:pt x="76" y="497"/>
                    </a:lnTo>
                    <a:lnTo>
                      <a:pt x="77" y="497"/>
                    </a:lnTo>
                    <a:lnTo>
                      <a:pt x="76" y="497"/>
                    </a:lnTo>
                    <a:lnTo>
                      <a:pt x="76" y="497"/>
                    </a:lnTo>
                    <a:lnTo>
                      <a:pt x="76" y="497"/>
                    </a:lnTo>
                    <a:lnTo>
                      <a:pt x="76" y="497"/>
                    </a:lnTo>
                    <a:lnTo>
                      <a:pt x="76" y="496"/>
                    </a:lnTo>
                    <a:lnTo>
                      <a:pt x="76" y="496"/>
                    </a:lnTo>
                    <a:lnTo>
                      <a:pt x="76" y="496"/>
                    </a:lnTo>
                    <a:lnTo>
                      <a:pt x="75" y="496"/>
                    </a:lnTo>
                    <a:lnTo>
                      <a:pt x="75" y="495"/>
                    </a:lnTo>
                    <a:lnTo>
                      <a:pt x="75" y="495"/>
                    </a:lnTo>
                    <a:lnTo>
                      <a:pt x="75" y="495"/>
                    </a:lnTo>
                    <a:lnTo>
                      <a:pt x="74" y="495"/>
                    </a:lnTo>
                    <a:lnTo>
                      <a:pt x="74" y="495"/>
                    </a:lnTo>
                    <a:lnTo>
                      <a:pt x="74" y="495"/>
                    </a:lnTo>
                    <a:lnTo>
                      <a:pt x="74" y="495"/>
                    </a:lnTo>
                    <a:lnTo>
                      <a:pt x="74" y="495"/>
                    </a:lnTo>
                    <a:lnTo>
                      <a:pt x="74" y="495"/>
                    </a:lnTo>
                    <a:lnTo>
                      <a:pt x="74" y="495"/>
                    </a:lnTo>
                    <a:lnTo>
                      <a:pt x="73" y="495"/>
                    </a:lnTo>
                    <a:lnTo>
                      <a:pt x="73" y="495"/>
                    </a:lnTo>
                    <a:lnTo>
                      <a:pt x="72" y="495"/>
                    </a:lnTo>
                    <a:lnTo>
                      <a:pt x="72" y="495"/>
                    </a:lnTo>
                    <a:lnTo>
                      <a:pt x="71" y="495"/>
                    </a:lnTo>
                    <a:lnTo>
                      <a:pt x="71" y="495"/>
                    </a:lnTo>
                    <a:lnTo>
                      <a:pt x="71" y="494"/>
                    </a:lnTo>
                    <a:lnTo>
                      <a:pt x="71" y="494"/>
                    </a:lnTo>
                    <a:lnTo>
                      <a:pt x="71" y="494"/>
                    </a:lnTo>
                    <a:lnTo>
                      <a:pt x="70" y="494"/>
                    </a:lnTo>
                    <a:lnTo>
                      <a:pt x="70" y="494"/>
                    </a:lnTo>
                    <a:lnTo>
                      <a:pt x="69" y="494"/>
                    </a:lnTo>
                    <a:lnTo>
                      <a:pt x="69" y="494"/>
                    </a:lnTo>
                    <a:lnTo>
                      <a:pt x="69" y="494"/>
                    </a:lnTo>
                    <a:lnTo>
                      <a:pt x="69" y="494"/>
                    </a:lnTo>
                    <a:lnTo>
                      <a:pt x="69" y="494"/>
                    </a:lnTo>
                    <a:lnTo>
                      <a:pt x="69" y="494"/>
                    </a:lnTo>
                    <a:lnTo>
                      <a:pt x="69" y="494"/>
                    </a:lnTo>
                    <a:lnTo>
                      <a:pt x="68" y="494"/>
                    </a:lnTo>
                    <a:lnTo>
                      <a:pt x="68" y="494"/>
                    </a:lnTo>
                    <a:lnTo>
                      <a:pt x="68" y="494"/>
                    </a:lnTo>
                    <a:lnTo>
                      <a:pt x="68" y="493"/>
                    </a:lnTo>
                    <a:lnTo>
                      <a:pt x="68" y="493"/>
                    </a:lnTo>
                    <a:lnTo>
                      <a:pt x="67" y="494"/>
                    </a:lnTo>
                    <a:lnTo>
                      <a:pt x="67" y="494"/>
                    </a:lnTo>
                    <a:lnTo>
                      <a:pt x="67" y="494"/>
                    </a:lnTo>
                    <a:lnTo>
                      <a:pt x="66" y="494"/>
                    </a:lnTo>
                    <a:lnTo>
                      <a:pt x="66" y="494"/>
                    </a:lnTo>
                    <a:lnTo>
                      <a:pt x="66" y="494"/>
                    </a:lnTo>
                    <a:lnTo>
                      <a:pt x="65" y="494"/>
                    </a:lnTo>
                    <a:lnTo>
                      <a:pt x="65" y="494"/>
                    </a:lnTo>
                    <a:lnTo>
                      <a:pt x="65" y="494"/>
                    </a:lnTo>
                    <a:lnTo>
                      <a:pt x="64" y="493"/>
                    </a:lnTo>
                    <a:lnTo>
                      <a:pt x="64" y="493"/>
                    </a:lnTo>
                    <a:lnTo>
                      <a:pt x="64" y="493"/>
                    </a:lnTo>
                    <a:lnTo>
                      <a:pt x="64" y="493"/>
                    </a:lnTo>
                    <a:lnTo>
                      <a:pt x="64" y="493"/>
                    </a:lnTo>
                    <a:lnTo>
                      <a:pt x="64" y="493"/>
                    </a:lnTo>
                    <a:lnTo>
                      <a:pt x="64" y="493"/>
                    </a:lnTo>
                    <a:lnTo>
                      <a:pt x="63" y="493"/>
                    </a:lnTo>
                    <a:lnTo>
                      <a:pt x="64" y="492"/>
                    </a:lnTo>
                    <a:lnTo>
                      <a:pt x="63" y="492"/>
                    </a:lnTo>
                    <a:lnTo>
                      <a:pt x="63" y="492"/>
                    </a:lnTo>
                    <a:lnTo>
                      <a:pt x="63" y="492"/>
                    </a:lnTo>
                    <a:lnTo>
                      <a:pt x="63" y="492"/>
                    </a:lnTo>
                    <a:lnTo>
                      <a:pt x="63" y="492"/>
                    </a:lnTo>
                    <a:lnTo>
                      <a:pt x="63" y="492"/>
                    </a:lnTo>
                    <a:lnTo>
                      <a:pt x="63" y="492"/>
                    </a:lnTo>
                    <a:lnTo>
                      <a:pt x="63" y="491"/>
                    </a:lnTo>
                    <a:lnTo>
                      <a:pt x="63" y="491"/>
                    </a:lnTo>
                    <a:lnTo>
                      <a:pt x="63" y="491"/>
                    </a:lnTo>
                    <a:lnTo>
                      <a:pt x="62" y="491"/>
                    </a:lnTo>
                    <a:lnTo>
                      <a:pt x="62" y="491"/>
                    </a:lnTo>
                    <a:lnTo>
                      <a:pt x="62" y="491"/>
                    </a:lnTo>
                    <a:lnTo>
                      <a:pt x="62" y="491"/>
                    </a:lnTo>
                    <a:lnTo>
                      <a:pt x="62" y="491"/>
                    </a:lnTo>
                    <a:lnTo>
                      <a:pt x="62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90"/>
                    </a:lnTo>
                    <a:lnTo>
                      <a:pt x="61" y="489"/>
                    </a:lnTo>
                    <a:lnTo>
                      <a:pt x="60" y="489"/>
                    </a:lnTo>
                    <a:lnTo>
                      <a:pt x="60" y="489"/>
                    </a:lnTo>
                    <a:lnTo>
                      <a:pt x="60" y="489"/>
                    </a:lnTo>
                    <a:lnTo>
                      <a:pt x="60" y="489"/>
                    </a:lnTo>
                    <a:lnTo>
                      <a:pt x="59" y="488"/>
                    </a:lnTo>
                    <a:lnTo>
                      <a:pt x="60" y="488"/>
                    </a:lnTo>
                    <a:lnTo>
                      <a:pt x="59" y="487"/>
                    </a:lnTo>
                    <a:lnTo>
                      <a:pt x="59" y="487"/>
                    </a:lnTo>
                    <a:lnTo>
                      <a:pt x="59" y="487"/>
                    </a:lnTo>
                    <a:lnTo>
                      <a:pt x="59" y="487"/>
                    </a:lnTo>
                    <a:lnTo>
                      <a:pt x="59" y="487"/>
                    </a:lnTo>
                    <a:lnTo>
                      <a:pt x="59" y="486"/>
                    </a:lnTo>
                    <a:lnTo>
                      <a:pt x="58" y="486"/>
                    </a:lnTo>
                    <a:lnTo>
                      <a:pt x="58" y="486"/>
                    </a:lnTo>
                    <a:lnTo>
                      <a:pt x="58" y="485"/>
                    </a:lnTo>
                    <a:lnTo>
                      <a:pt x="57" y="485"/>
                    </a:lnTo>
                    <a:lnTo>
                      <a:pt x="57" y="485"/>
                    </a:lnTo>
                    <a:lnTo>
                      <a:pt x="57" y="484"/>
                    </a:lnTo>
                    <a:lnTo>
                      <a:pt x="57" y="484"/>
                    </a:lnTo>
                    <a:lnTo>
                      <a:pt x="57" y="483"/>
                    </a:lnTo>
                    <a:lnTo>
                      <a:pt x="57" y="483"/>
                    </a:lnTo>
                    <a:lnTo>
                      <a:pt x="56" y="483"/>
                    </a:lnTo>
                    <a:lnTo>
                      <a:pt x="56" y="483"/>
                    </a:lnTo>
                    <a:lnTo>
                      <a:pt x="56" y="483"/>
                    </a:lnTo>
                    <a:lnTo>
                      <a:pt x="56" y="482"/>
                    </a:lnTo>
                    <a:lnTo>
                      <a:pt x="56" y="482"/>
                    </a:lnTo>
                    <a:lnTo>
                      <a:pt x="56" y="482"/>
                    </a:lnTo>
                    <a:lnTo>
                      <a:pt x="55" y="482"/>
                    </a:lnTo>
                    <a:lnTo>
                      <a:pt x="55" y="482"/>
                    </a:lnTo>
                    <a:lnTo>
                      <a:pt x="54" y="482"/>
                    </a:lnTo>
                    <a:lnTo>
                      <a:pt x="54" y="482"/>
                    </a:lnTo>
                    <a:lnTo>
                      <a:pt x="54" y="482"/>
                    </a:lnTo>
                    <a:lnTo>
                      <a:pt x="54" y="481"/>
                    </a:lnTo>
                    <a:lnTo>
                      <a:pt x="53" y="481"/>
                    </a:lnTo>
                    <a:lnTo>
                      <a:pt x="53" y="481"/>
                    </a:lnTo>
                    <a:lnTo>
                      <a:pt x="53" y="481"/>
                    </a:lnTo>
                    <a:lnTo>
                      <a:pt x="52" y="481"/>
                    </a:lnTo>
                    <a:lnTo>
                      <a:pt x="52" y="481"/>
                    </a:lnTo>
                    <a:lnTo>
                      <a:pt x="52" y="481"/>
                    </a:lnTo>
                    <a:lnTo>
                      <a:pt x="51" y="480"/>
                    </a:lnTo>
                    <a:lnTo>
                      <a:pt x="51" y="480"/>
                    </a:lnTo>
                    <a:lnTo>
                      <a:pt x="51" y="480"/>
                    </a:lnTo>
                    <a:lnTo>
                      <a:pt x="51" y="480"/>
                    </a:lnTo>
                    <a:lnTo>
                      <a:pt x="51" y="480"/>
                    </a:lnTo>
                    <a:lnTo>
                      <a:pt x="50" y="480"/>
                    </a:lnTo>
                    <a:lnTo>
                      <a:pt x="50" y="479"/>
                    </a:lnTo>
                    <a:lnTo>
                      <a:pt x="50" y="479"/>
                    </a:lnTo>
                    <a:lnTo>
                      <a:pt x="49" y="480"/>
                    </a:lnTo>
                    <a:lnTo>
                      <a:pt x="49" y="480"/>
                    </a:lnTo>
                    <a:lnTo>
                      <a:pt x="49" y="479"/>
                    </a:lnTo>
                    <a:lnTo>
                      <a:pt x="49" y="479"/>
                    </a:lnTo>
                    <a:lnTo>
                      <a:pt x="49" y="479"/>
                    </a:lnTo>
                    <a:lnTo>
                      <a:pt x="48" y="480"/>
                    </a:lnTo>
                    <a:lnTo>
                      <a:pt x="48" y="480"/>
                    </a:lnTo>
                    <a:lnTo>
                      <a:pt x="48" y="480"/>
                    </a:lnTo>
                    <a:lnTo>
                      <a:pt x="48" y="480"/>
                    </a:lnTo>
                    <a:lnTo>
                      <a:pt x="47" y="480"/>
                    </a:lnTo>
                    <a:lnTo>
                      <a:pt x="47" y="480"/>
                    </a:lnTo>
                    <a:lnTo>
                      <a:pt x="46" y="481"/>
                    </a:lnTo>
                    <a:lnTo>
                      <a:pt x="46" y="481"/>
                    </a:lnTo>
                    <a:lnTo>
                      <a:pt x="46" y="482"/>
                    </a:lnTo>
                    <a:lnTo>
                      <a:pt x="46" y="482"/>
                    </a:lnTo>
                    <a:lnTo>
                      <a:pt x="45" y="482"/>
                    </a:lnTo>
                    <a:lnTo>
                      <a:pt x="45" y="482"/>
                    </a:lnTo>
                    <a:lnTo>
                      <a:pt x="44" y="482"/>
                    </a:lnTo>
                    <a:lnTo>
                      <a:pt x="44" y="482"/>
                    </a:lnTo>
                    <a:lnTo>
                      <a:pt x="44" y="482"/>
                    </a:lnTo>
                    <a:lnTo>
                      <a:pt x="43" y="482"/>
                    </a:lnTo>
                    <a:lnTo>
                      <a:pt x="43" y="482"/>
                    </a:lnTo>
                    <a:lnTo>
                      <a:pt x="43" y="482"/>
                    </a:lnTo>
                    <a:lnTo>
                      <a:pt x="43" y="482"/>
                    </a:lnTo>
                    <a:lnTo>
                      <a:pt x="42" y="482"/>
                    </a:lnTo>
                    <a:lnTo>
                      <a:pt x="42" y="482"/>
                    </a:lnTo>
                    <a:lnTo>
                      <a:pt x="42" y="482"/>
                    </a:lnTo>
                    <a:lnTo>
                      <a:pt x="42" y="482"/>
                    </a:lnTo>
                    <a:lnTo>
                      <a:pt x="42" y="481"/>
                    </a:lnTo>
                    <a:lnTo>
                      <a:pt x="41" y="481"/>
                    </a:lnTo>
                    <a:lnTo>
                      <a:pt x="40" y="481"/>
                    </a:lnTo>
                    <a:lnTo>
                      <a:pt x="39" y="480"/>
                    </a:lnTo>
                    <a:lnTo>
                      <a:pt x="39" y="481"/>
                    </a:lnTo>
                    <a:lnTo>
                      <a:pt x="39" y="480"/>
                    </a:lnTo>
                    <a:lnTo>
                      <a:pt x="38" y="480"/>
                    </a:lnTo>
                    <a:lnTo>
                      <a:pt x="38" y="481"/>
                    </a:lnTo>
                    <a:lnTo>
                      <a:pt x="38" y="481"/>
                    </a:lnTo>
                    <a:lnTo>
                      <a:pt x="38" y="481"/>
                    </a:lnTo>
                    <a:lnTo>
                      <a:pt x="37" y="481"/>
                    </a:lnTo>
                    <a:lnTo>
                      <a:pt x="37" y="481"/>
                    </a:lnTo>
                    <a:lnTo>
                      <a:pt x="36" y="481"/>
                    </a:lnTo>
                    <a:lnTo>
                      <a:pt x="36" y="481"/>
                    </a:lnTo>
                    <a:lnTo>
                      <a:pt x="35" y="481"/>
                    </a:lnTo>
                    <a:lnTo>
                      <a:pt x="35" y="481"/>
                    </a:lnTo>
                    <a:lnTo>
                      <a:pt x="35" y="481"/>
                    </a:lnTo>
                    <a:lnTo>
                      <a:pt x="35" y="481"/>
                    </a:lnTo>
                    <a:lnTo>
                      <a:pt x="34" y="481"/>
                    </a:lnTo>
                    <a:lnTo>
                      <a:pt x="34" y="481"/>
                    </a:lnTo>
                    <a:lnTo>
                      <a:pt x="33" y="480"/>
                    </a:lnTo>
                    <a:lnTo>
                      <a:pt x="32" y="480"/>
                    </a:lnTo>
                    <a:lnTo>
                      <a:pt x="31" y="480"/>
                    </a:lnTo>
                    <a:lnTo>
                      <a:pt x="31" y="480"/>
                    </a:lnTo>
                    <a:lnTo>
                      <a:pt x="31" y="480"/>
                    </a:lnTo>
                    <a:lnTo>
                      <a:pt x="31" y="480"/>
                    </a:lnTo>
                    <a:lnTo>
                      <a:pt x="30" y="480"/>
                    </a:lnTo>
                    <a:lnTo>
                      <a:pt x="29" y="479"/>
                    </a:lnTo>
                    <a:lnTo>
                      <a:pt x="29" y="479"/>
                    </a:lnTo>
                    <a:lnTo>
                      <a:pt x="29" y="479"/>
                    </a:lnTo>
                    <a:lnTo>
                      <a:pt x="29" y="480"/>
                    </a:lnTo>
                    <a:lnTo>
                      <a:pt x="28" y="480"/>
                    </a:lnTo>
                    <a:lnTo>
                      <a:pt x="28" y="479"/>
                    </a:lnTo>
                    <a:lnTo>
                      <a:pt x="27" y="479"/>
                    </a:lnTo>
                    <a:lnTo>
                      <a:pt x="27" y="479"/>
                    </a:lnTo>
                    <a:lnTo>
                      <a:pt x="27" y="479"/>
                    </a:lnTo>
                    <a:lnTo>
                      <a:pt x="26" y="478"/>
                    </a:lnTo>
                    <a:lnTo>
                      <a:pt x="26" y="478"/>
                    </a:lnTo>
                    <a:lnTo>
                      <a:pt x="25" y="477"/>
                    </a:lnTo>
                    <a:lnTo>
                      <a:pt x="24" y="477"/>
                    </a:lnTo>
                    <a:lnTo>
                      <a:pt x="23" y="477"/>
                    </a:lnTo>
                    <a:lnTo>
                      <a:pt x="22" y="477"/>
                    </a:lnTo>
                    <a:lnTo>
                      <a:pt x="22" y="477"/>
                    </a:lnTo>
                    <a:lnTo>
                      <a:pt x="22" y="477"/>
                    </a:lnTo>
                    <a:lnTo>
                      <a:pt x="22" y="476"/>
                    </a:lnTo>
                    <a:lnTo>
                      <a:pt x="22" y="476"/>
                    </a:lnTo>
                    <a:lnTo>
                      <a:pt x="22" y="475"/>
                    </a:lnTo>
                    <a:lnTo>
                      <a:pt x="22" y="475"/>
                    </a:lnTo>
                    <a:lnTo>
                      <a:pt x="21" y="475"/>
                    </a:lnTo>
                    <a:lnTo>
                      <a:pt x="21" y="475"/>
                    </a:lnTo>
                    <a:lnTo>
                      <a:pt x="20" y="475"/>
                    </a:lnTo>
                    <a:lnTo>
                      <a:pt x="20" y="475"/>
                    </a:lnTo>
                    <a:lnTo>
                      <a:pt x="20" y="474"/>
                    </a:lnTo>
                    <a:lnTo>
                      <a:pt x="20" y="473"/>
                    </a:lnTo>
                    <a:lnTo>
                      <a:pt x="20" y="472"/>
                    </a:lnTo>
                    <a:lnTo>
                      <a:pt x="19" y="472"/>
                    </a:lnTo>
                    <a:lnTo>
                      <a:pt x="19" y="472"/>
                    </a:lnTo>
                    <a:lnTo>
                      <a:pt x="19" y="471"/>
                    </a:lnTo>
                    <a:lnTo>
                      <a:pt x="18" y="470"/>
                    </a:lnTo>
                    <a:lnTo>
                      <a:pt x="19" y="469"/>
                    </a:lnTo>
                    <a:lnTo>
                      <a:pt x="19" y="468"/>
                    </a:lnTo>
                    <a:lnTo>
                      <a:pt x="20" y="467"/>
                    </a:lnTo>
                    <a:lnTo>
                      <a:pt x="20" y="467"/>
                    </a:lnTo>
                    <a:lnTo>
                      <a:pt x="22" y="467"/>
                    </a:lnTo>
                    <a:lnTo>
                      <a:pt x="22" y="467"/>
                    </a:lnTo>
                    <a:lnTo>
                      <a:pt x="22" y="466"/>
                    </a:lnTo>
                    <a:lnTo>
                      <a:pt x="23" y="465"/>
                    </a:lnTo>
                    <a:lnTo>
                      <a:pt x="23" y="465"/>
                    </a:lnTo>
                    <a:lnTo>
                      <a:pt x="23" y="464"/>
                    </a:lnTo>
                    <a:lnTo>
                      <a:pt x="24" y="464"/>
                    </a:lnTo>
                    <a:lnTo>
                      <a:pt x="25" y="463"/>
                    </a:lnTo>
                    <a:lnTo>
                      <a:pt x="25" y="462"/>
                    </a:lnTo>
                    <a:lnTo>
                      <a:pt x="25" y="462"/>
                    </a:lnTo>
                    <a:lnTo>
                      <a:pt x="25" y="460"/>
                    </a:lnTo>
                    <a:lnTo>
                      <a:pt x="26" y="460"/>
                    </a:lnTo>
                    <a:lnTo>
                      <a:pt x="26" y="460"/>
                    </a:lnTo>
                    <a:lnTo>
                      <a:pt x="27" y="460"/>
                    </a:lnTo>
                    <a:lnTo>
                      <a:pt x="28" y="460"/>
                    </a:lnTo>
                    <a:lnTo>
                      <a:pt x="29" y="460"/>
                    </a:lnTo>
                    <a:lnTo>
                      <a:pt x="30" y="460"/>
                    </a:lnTo>
                    <a:lnTo>
                      <a:pt x="31" y="460"/>
                    </a:lnTo>
                    <a:lnTo>
                      <a:pt x="31" y="460"/>
                    </a:lnTo>
                    <a:lnTo>
                      <a:pt x="32" y="459"/>
                    </a:lnTo>
                    <a:lnTo>
                      <a:pt x="32" y="458"/>
                    </a:lnTo>
                    <a:lnTo>
                      <a:pt x="32" y="458"/>
                    </a:lnTo>
                    <a:lnTo>
                      <a:pt x="32" y="457"/>
                    </a:lnTo>
                    <a:lnTo>
                      <a:pt x="34" y="457"/>
                    </a:lnTo>
                    <a:lnTo>
                      <a:pt x="34" y="456"/>
                    </a:lnTo>
                    <a:lnTo>
                      <a:pt x="34" y="456"/>
                    </a:lnTo>
                    <a:lnTo>
                      <a:pt x="34" y="455"/>
                    </a:lnTo>
                    <a:lnTo>
                      <a:pt x="34" y="455"/>
                    </a:lnTo>
                    <a:lnTo>
                      <a:pt x="34" y="453"/>
                    </a:lnTo>
                    <a:lnTo>
                      <a:pt x="33" y="453"/>
                    </a:lnTo>
                    <a:lnTo>
                      <a:pt x="32" y="452"/>
                    </a:lnTo>
                    <a:lnTo>
                      <a:pt x="32" y="452"/>
                    </a:lnTo>
                    <a:lnTo>
                      <a:pt x="30" y="451"/>
                    </a:lnTo>
                    <a:lnTo>
                      <a:pt x="30" y="451"/>
                    </a:lnTo>
                    <a:lnTo>
                      <a:pt x="27" y="451"/>
                    </a:lnTo>
                    <a:lnTo>
                      <a:pt x="26" y="452"/>
                    </a:lnTo>
                    <a:lnTo>
                      <a:pt x="23" y="450"/>
                    </a:lnTo>
                    <a:lnTo>
                      <a:pt x="22" y="450"/>
                    </a:lnTo>
                    <a:lnTo>
                      <a:pt x="21" y="450"/>
                    </a:lnTo>
                    <a:lnTo>
                      <a:pt x="20" y="450"/>
                    </a:lnTo>
                    <a:lnTo>
                      <a:pt x="19" y="450"/>
                    </a:lnTo>
                    <a:lnTo>
                      <a:pt x="19" y="450"/>
                    </a:lnTo>
                    <a:lnTo>
                      <a:pt x="18" y="451"/>
                    </a:lnTo>
                    <a:lnTo>
                      <a:pt x="17" y="451"/>
                    </a:lnTo>
                    <a:lnTo>
                      <a:pt x="16" y="452"/>
                    </a:lnTo>
                    <a:lnTo>
                      <a:pt x="15" y="452"/>
                    </a:lnTo>
                    <a:lnTo>
                      <a:pt x="15" y="452"/>
                    </a:lnTo>
                    <a:lnTo>
                      <a:pt x="15" y="453"/>
                    </a:lnTo>
                    <a:lnTo>
                      <a:pt x="15" y="454"/>
                    </a:lnTo>
                    <a:lnTo>
                      <a:pt x="14" y="454"/>
                    </a:lnTo>
                    <a:lnTo>
                      <a:pt x="14" y="454"/>
                    </a:lnTo>
                    <a:lnTo>
                      <a:pt x="13" y="453"/>
                    </a:lnTo>
                    <a:lnTo>
                      <a:pt x="12" y="453"/>
                    </a:lnTo>
                    <a:lnTo>
                      <a:pt x="12" y="453"/>
                    </a:lnTo>
                    <a:lnTo>
                      <a:pt x="11" y="453"/>
                    </a:lnTo>
                    <a:lnTo>
                      <a:pt x="11" y="453"/>
                    </a:lnTo>
                    <a:lnTo>
                      <a:pt x="11" y="452"/>
                    </a:lnTo>
                    <a:lnTo>
                      <a:pt x="10" y="452"/>
                    </a:lnTo>
                    <a:lnTo>
                      <a:pt x="9" y="451"/>
                    </a:lnTo>
                    <a:lnTo>
                      <a:pt x="9" y="450"/>
                    </a:lnTo>
                    <a:lnTo>
                      <a:pt x="9" y="449"/>
                    </a:lnTo>
                    <a:lnTo>
                      <a:pt x="9" y="447"/>
                    </a:lnTo>
                    <a:lnTo>
                      <a:pt x="9" y="446"/>
                    </a:lnTo>
                    <a:lnTo>
                      <a:pt x="8" y="445"/>
                    </a:lnTo>
                    <a:lnTo>
                      <a:pt x="8" y="445"/>
                    </a:lnTo>
                    <a:lnTo>
                      <a:pt x="9" y="444"/>
                    </a:lnTo>
                    <a:lnTo>
                      <a:pt x="9" y="443"/>
                    </a:lnTo>
                    <a:lnTo>
                      <a:pt x="7" y="439"/>
                    </a:lnTo>
                    <a:lnTo>
                      <a:pt x="7" y="438"/>
                    </a:lnTo>
                    <a:lnTo>
                      <a:pt x="7" y="437"/>
                    </a:lnTo>
                    <a:lnTo>
                      <a:pt x="7" y="437"/>
                    </a:lnTo>
                    <a:lnTo>
                      <a:pt x="7" y="435"/>
                    </a:lnTo>
                    <a:lnTo>
                      <a:pt x="7" y="432"/>
                    </a:lnTo>
                    <a:lnTo>
                      <a:pt x="7" y="432"/>
                    </a:lnTo>
                    <a:lnTo>
                      <a:pt x="7" y="432"/>
                    </a:lnTo>
                    <a:lnTo>
                      <a:pt x="7" y="431"/>
                    </a:lnTo>
                    <a:lnTo>
                      <a:pt x="8" y="431"/>
                    </a:lnTo>
                    <a:lnTo>
                      <a:pt x="8" y="431"/>
                    </a:lnTo>
                    <a:lnTo>
                      <a:pt x="9" y="431"/>
                    </a:lnTo>
                    <a:lnTo>
                      <a:pt x="11" y="431"/>
                    </a:lnTo>
                    <a:lnTo>
                      <a:pt x="11" y="430"/>
                    </a:lnTo>
                    <a:lnTo>
                      <a:pt x="12" y="430"/>
                    </a:lnTo>
                    <a:lnTo>
                      <a:pt x="12" y="429"/>
                    </a:lnTo>
                    <a:lnTo>
                      <a:pt x="12" y="428"/>
                    </a:lnTo>
                    <a:lnTo>
                      <a:pt x="12" y="428"/>
                    </a:lnTo>
                    <a:lnTo>
                      <a:pt x="12" y="428"/>
                    </a:lnTo>
                    <a:lnTo>
                      <a:pt x="12" y="427"/>
                    </a:lnTo>
                    <a:lnTo>
                      <a:pt x="12" y="427"/>
                    </a:lnTo>
                    <a:lnTo>
                      <a:pt x="12" y="426"/>
                    </a:lnTo>
                    <a:lnTo>
                      <a:pt x="12" y="425"/>
                    </a:lnTo>
                    <a:lnTo>
                      <a:pt x="12" y="424"/>
                    </a:lnTo>
                    <a:lnTo>
                      <a:pt x="12" y="424"/>
                    </a:lnTo>
                    <a:lnTo>
                      <a:pt x="12" y="424"/>
                    </a:lnTo>
                    <a:lnTo>
                      <a:pt x="11" y="423"/>
                    </a:lnTo>
                    <a:lnTo>
                      <a:pt x="11" y="422"/>
                    </a:lnTo>
                    <a:lnTo>
                      <a:pt x="11" y="422"/>
                    </a:lnTo>
                    <a:lnTo>
                      <a:pt x="10" y="422"/>
                    </a:lnTo>
                    <a:lnTo>
                      <a:pt x="10" y="421"/>
                    </a:lnTo>
                    <a:lnTo>
                      <a:pt x="10" y="421"/>
                    </a:lnTo>
                    <a:lnTo>
                      <a:pt x="9" y="421"/>
                    </a:lnTo>
                    <a:lnTo>
                      <a:pt x="9" y="421"/>
                    </a:lnTo>
                    <a:lnTo>
                      <a:pt x="9" y="420"/>
                    </a:lnTo>
                    <a:lnTo>
                      <a:pt x="8" y="420"/>
                    </a:lnTo>
                    <a:lnTo>
                      <a:pt x="8" y="420"/>
                    </a:lnTo>
                    <a:lnTo>
                      <a:pt x="8" y="420"/>
                    </a:lnTo>
                    <a:lnTo>
                      <a:pt x="8" y="420"/>
                    </a:lnTo>
                    <a:lnTo>
                      <a:pt x="8" y="419"/>
                    </a:lnTo>
                    <a:lnTo>
                      <a:pt x="8" y="419"/>
                    </a:lnTo>
                    <a:lnTo>
                      <a:pt x="8" y="419"/>
                    </a:lnTo>
                    <a:lnTo>
                      <a:pt x="8" y="418"/>
                    </a:lnTo>
                    <a:lnTo>
                      <a:pt x="8" y="418"/>
                    </a:lnTo>
                    <a:lnTo>
                      <a:pt x="8" y="418"/>
                    </a:lnTo>
                    <a:lnTo>
                      <a:pt x="8" y="418"/>
                    </a:lnTo>
                    <a:lnTo>
                      <a:pt x="8" y="418"/>
                    </a:lnTo>
                    <a:lnTo>
                      <a:pt x="8" y="417"/>
                    </a:lnTo>
                    <a:lnTo>
                      <a:pt x="8" y="417"/>
                    </a:lnTo>
                    <a:lnTo>
                      <a:pt x="8" y="417"/>
                    </a:lnTo>
                    <a:lnTo>
                      <a:pt x="7" y="417"/>
                    </a:lnTo>
                    <a:lnTo>
                      <a:pt x="7" y="416"/>
                    </a:lnTo>
                    <a:lnTo>
                      <a:pt x="7" y="416"/>
                    </a:lnTo>
                    <a:lnTo>
                      <a:pt x="7" y="415"/>
                    </a:lnTo>
                    <a:lnTo>
                      <a:pt x="7" y="415"/>
                    </a:lnTo>
                    <a:lnTo>
                      <a:pt x="7" y="415"/>
                    </a:lnTo>
                    <a:lnTo>
                      <a:pt x="7" y="415"/>
                    </a:lnTo>
                    <a:lnTo>
                      <a:pt x="7" y="414"/>
                    </a:lnTo>
                    <a:lnTo>
                      <a:pt x="8" y="414"/>
                    </a:lnTo>
                    <a:lnTo>
                      <a:pt x="8" y="414"/>
                    </a:lnTo>
                    <a:lnTo>
                      <a:pt x="8" y="414"/>
                    </a:lnTo>
                    <a:lnTo>
                      <a:pt x="8" y="413"/>
                    </a:lnTo>
                    <a:lnTo>
                      <a:pt x="8" y="413"/>
                    </a:lnTo>
                    <a:lnTo>
                      <a:pt x="7" y="413"/>
                    </a:lnTo>
                    <a:lnTo>
                      <a:pt x="7" y="413"/>
                    </a:lnTo>
                    <a:lnTo>
                      <a:pt x="7" y="413"/>
                    </a:lnTo>
                    <a:lnTo>
                      <a:pt x="7" y="412"/>
                    </a:lnTo>
                    <a:lnTo>
                      <a:pt x="7" y="412"/>
                    </a:lnTo>
                    <a:lnTo>
                      <a:pt x="7" y="412"/>
                    </a:lnTo>
                    <a:lnTo>
                      <a:pt x="7" y="412"/>
                    </a:lnTo>
                    <a:lnTo>
                      <a:pt x="7" y="412"/>
                    </a:lnTo>
                    <a:lnTo>
                      <a:pt x="7" y="412"/>
                    </a:lnTo>
                    <a:lnTo>
                      <a:pt x="7" y="412"/>
                    </a:lnTo>
                    <a:lnTo>
                      <a:pt x="7" y="412"/>
                    </a:lnTo>
                    <a:lnTo>
                      <a:pt x="7" y="411"/>
                    </a:lnTo>
                    <a:lnTo>
                      <a:pt x="7" y="411"/>
                    </a:lnTo>
                    <a:lnTo>
                      <a:pt x="6" y="411"/>
                    </a:lnTo>
                    <a:lnTo>
                      <a:pt x="6" y="411"/>
                    </a:lnTo>
                    <a:lnTo>
                      <a:pt x="6" y="411"/>
                    </a:lnTo>
                    <a:lnTo>
                      <a:pt x="6" y="411"/>
                    </a:lnTo>
                    <a:lnTo>
                      <a:pt x="6" y="410"/>
                    </a:lnTo>
                    <a:lnTo>
                      <a:pt x="6" y="410"/>
                    </a:lnTo>
                    <a:lnTo>
                      <a:pt x="6" y="410"/>
                    </a:lnTo>
                    <a:lnTo>
                      <a:pt x="6" y="410"/>
                    </a:lnTo>
                    <a:lnTo>
                      <a:pt x="6" y="410"/>
                    </a:lnTo>
                    <a:lnTo>
                      <a:pt x="6" y="410"/>
                    </a:lnTo>
                    <a:lnTo>
                      <a:pt x="6" y="409"/>
                    </a:lnTo>
                    <a:lnTo>
                      <a:pt x="6" y="409"/>
                    </a:lnTo>
                    <a:lnTo>
                      <a:pt x="6" y="409"/>
                    </a:lnTo>
                    <a:lnTo>
                      <a:pt x="6" y="409"/>
                    </a:lnTo>
                    <a:lnTo>
                      <a:pt x="6" y="409"/>
                    </a:lnTo>
                    <a:lnTo>
                      <a:pt x="6" y="409"/>
                    </a:lnTo>
                    <a:lnTo>
                      <a:pt x="6" y="408"/>
                    </a:lnTo>
                    <a:lnTo>
                      <a:pt x="5" y="408"/>
                    </a:lnTo>
                    <a:lnTo>
                      <a:pt x="6" y="408"/>
                    </a:lnTo>
                    <a:lnTo>
                      <a:pt x="6" y="408"/>
                    </a:lnTo>
                    <a:lnTo>
                      <a:pt x="5" y="408"/>
                    </a:lnTo>
                    <a:lnTo>
                      <a:pt x="5" y="407"/>
                    </a:lnTo>
                    <a:lnTo>
                      <a:pt x="5" y="408"/>
                    </a:lnTo>
                    <a:lnTo>
                      <a:pt x="5" y="408"/>
                    </a:lnTo>
                    <a:lnTo>
                      <a:pt x="5" y="407"/>
                    </a:lnTo>
                    <a:lnTo>
                      <a:pt x="5" y="407"/>
                    </a:lnTo>
                    <a:lnTo>
                      <a:pt x="5" y="407"/>
                    </a:lnTo>
                    <a:lnTo>
                      <a:pt x="4" y="407"/>
                    </a:lnTo>
                    <a:lnTo>
                      <a:pt x="4" y="406"/>
                    </a:lnTo>
                    <a:lnTo>
                      <a:pt x="4" y="407"/>
                    </a:lnTo>
                    <a:lnTo>
                      <a:pt x="4" y="406"/>
                    </a:lnTo>
                    <a:lnTo>
                      <a:pt x="4" y="406"/>
                    </a:lnTo>
                    <a:lnTo>
                      <a:pt x="4" y="406"/>
                    </a:lnTo>
                    <a:lnTo>
                      <a:pt x="4" y="406"/>
                    </a:lnTo>
                    <a:lnTo>
                      <a:pt x="4" y="406"/>
                    </a:lnTo>
                    <a:lnTo>
                      <a:pt x="3" y="406"/>
                    </a:lnTo>
                    <a:lnTo>
                      <a:pt x="3" y="405"/>
                    </a:lnTo>
                    <a:lnTo>
                      <a:pt x="4" y="405"/>
                    </a:lnTo>
                    <a:lnTo>
                      <a:pt x="4" y="405"/>
                    </a:lnTo>
                    <a:lnTo>
                      <a:pt x="3" y="405"/>
                    </a:lnTo>
                    <a:lnTo>
                      <a:pt x="3" y="405"/>
                    </a:lnTo>
                    <a:lnTo>
                      <a:pt x="3" y="405"/>
                    </a:lnTo>
                    <a:lnTo>
                      <a:pt x="3" y="405"/>
                    </a:lnTo>
                    <a:lnTo>
                      <a:pt x="3" y="405"/>
                    </a:lnTo>
                    <a:lnTo>
                      <a:pt x="3" y="405"/>
                    </a:lnTo>
                    <a:lnTo>
                      <a:pt x="3" y="405"/>
                    </a:lnTo>
                    <a:lnTo>
                      <a:pt x="2" y="405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1" y="404"/>
                    </a:lnTo>
                    <a:lnTo>
                      <a:pt x="1" y="404"/>
                    </a:lnTo>
                    <a:lnTo>
                      <a:pt x="1" y="404"/>
                    </a:lnTo>
                    <a:lnTo>
                      <a:pt x="1" y="404"/>
                    </a:lnTo>
                    <a:lnTo>
                      <a:pt x="1" y="403"/>
                    </a:lnTo>
                    <a:lnTo>
                      <a:pt x="0" y="403"/>
                    </a:lnTo>
                    <a:lnTo>
                      <a:pt x="1" y="403"/>
                    </a:lnTo>
                    <a:lnTo>
                      <a:pt x="0" y="403"/>
                    </a:lnTo>
                    <a:lnTo>
                      <a:pt x="0" y="403"/>
                    </a:lnTo>
                    <a:lnTo>
                      <a:pt x="0" y="402"/>
                    </a:lnTo>
                    <a:lnTo>
                      <a:pt x="0" y="402"/>
                    </a:lnTo>
                    <a:lnTo>
                      <a:pt x="0" y="402"/>
                    </a:lnTo>
                    <a:lnTo>
                      <a:pt x="0" y="402"/>
                    </a:lnTo>
                    <a:lnTo>
                      <a:pt x="0" y="402"/>
                    </a:lnTo>
                    <a:lnTo>
                      <a:pt x="0" y="402"/>
                    </a:lnTo>
                    <a:lnTo>
                      <a:pt x="0" y="401"/>
                    </a:lnTo>
                    <a:lnTo>
                      <a:pt x="0" y="401"/>
                    </a:lnTo>
                    <a:lnTo>
                      <a:pt x="0" y="401"/>
                    </a:lnTo>
                    <a:lnTo>
                      <a:pt x="0" y="401"/>
                    </a:lnTo>
                    <a:lnTo>
                      <a:pt x="0" y="401"/>
                    </a:lnTo>
                    <a:lnTo>
                      <a:pt x="0" y="401"/>
                    </a:lnTo>
                    <a:lnTo>
                      <a:pt x="0" y="400"/>
                    </a:lnTo>
                    <a:lnTo>
                      <a:pt x="0" y="400"/>
                    </a:lnTo>
                    <a:lnTo>
                      <a:pt x="0" y="400"/>
                    </a:lnTo>
                    <a:lnTo>
                      <a:pt x="0" y="400"/>
                    </a:lnTo>
                    <a:lnTo>
                      <a:pt x="0" y="400"/>
                    </a:lnTo>
                    <a:lnTo>
                      <a:pt x="0" y="400"/>
                    </a:lnTo>
                    <a:lnTo>
                      <a:pt x="0" y="400"/>
                    </a:lnTo>
                    <a:lnTo>
                      <a:pt x="0" y="399"/>
                    </a:lnTo>
                    <a:lnTo>
                      <a:pt x="0" y="399"/>
                    </a:lnTo>
                    <a:lnTo>
                      <a:pt x="0" y="399"/>
                    </a:lnTo>
                    <a:lnTo>
                      <a:pt x="0" y="399"/>
                    </a:lnTo>
                    <a:lnTo>
                      <a:pt x="0" y="399"/>
                    </a:lnTo>
                    <a:lnTo>
                      <a:pt x="0" y="399"/>
                    </a:lnTo>
                    <a:lnTo>
                      <a:pt x="0" y="398"/>
                    </a:lnTo>
                    <a:lnTo>
                      <a:pt x="0" y="398"/>
                    </a:lnTo>
                    <a:lnTo>
                      <a:pt x="0" y="398"/>
                    </a:lnTo>
                    <a:lnTo>
                      <a:pt x="0" y="398"/>
                    </a:lnTo>
                    <a:lnTo>
                      <a:pt x="0" y="398"/>
                    </a:lnTo>
                    <a:lnTo>
                      <a:pt x="0" y="398"/>
                    </a:lnTo>
                    <a:lnTo>
                      <a:pt x="0" y="397"/>
                    </a:lnTo>
                    <a:lnTo>
                      <a:pt x="0" y="397"/>
                    </a:lnTo>
                    <a:lnTo>
                      <a:pt x="0" y="397"/>
                    </a:lnTo>
                    <a:lnTo>
                      <a:pt x="0" y="397"/>
                    </a:lnTo>
                    <a:lnTo>
                      <a:pt x="0" y="397"/>
                    </a:lnTo>
                    <a:lnTo>
                      <a:pt x="0" y="396"/>
                    </a:lnTo>
                    <a:lnTo>
                      <a:pt x="0" y="396"/>
                    </a:lnTo>
                    <a:lnTo>
                      <a:pt x="0" y="396"/>
                    </a:lnTo>
                    <a:lnTo>
                      <a:pt x="0" y="396"/>
                    </a:lnTo>
                    <a:lnTo>
                      <a:pt x="0" y="396"/>
                    </a:lnTo>
                    <a:lnTo>
                      <a:pt x="0" y="396"/>
                    </a:lnTo>
                    <a:lnTo>
                      <a:pt x="0" y="396"/>
                    </a:lnTo>
                    <a:lnTo>
                      <a:pt x="0" y="395"/>
                    </a:lnTo>
                    <a:lnTo>
                      <a:pt x="0" y="395"/>
                    </a:lnTo>
                    <a:lnTo>
                      <a:pt x="0" y="395"/>
                    </a:lnTo>
                    <a:lnTo>
                      <a:pt x="0" y="395"/>
                    </a:lnTo>
                    <a:lnTo>
                      <a:pt x="1" y="394"/>
                    </a:lnTo>
                    <a:lnTo>
                      <a:pt x="0" y="394"/>
                    </a:lnTo>
                    <a:lnTo>
                      <a:pt x="1" y="394"/>
                    </a:lnTo>
                    <a:lnTo>
                      <a:pt x="1" y="394"/>
                    </a:lnTo>
                    <a:lnTo>
                      <a:pt x="1" y="393"/>
                    </a:lnTo>
                    <a:lnTo>
                      <a:pt x="1" y="393"/>
                    </a:lnTo>
                    <a:lnTo>
                      <a:pt x="1" y="393"/>
                    </a:lnTo>
                    <a:lnTo>
                      <a:pt x="1" y="392"/>
                    </a:lnTo>
                    <a:lnTo>
                      <a:pt x="1" y="393"/>
                    </a:lnTo>
                    <a:lnTo>
                      <a:pt x="1" y="392"/>
                    </a:lnTo>
                    <a:lnTo>
                      <a:pt x="0" y="392"/>
                    </a:lnTo>
                    <a:lnTo>
                      <a:pt x="0" y="392"/>
                    </a:lnTo>
                    <a:lnTo>
                      <a:pt x="0" y="392"/>
                    </a:lnTo>
                    <a:lnTo>
                      <a:pt x="0" y="391"/>
                    </a:lnTo>
                    <a:lnTo>
                      <a:pt x="0" y="391"/>
                    </a:lnTo>
                    <a:lnTo>
                      <a:pt x="0" y="391"/>
                    </a:lnTo>
                    <a:lnTo>
                      <a:pt x="1" y="391"/>
                    </a:lnTo>
                    <a:lnTo>
                      <a:pt x="1" y="391"/>
                    </a:lnTo>
                    <a:lnTo>
                      <a:pt x="0" y="391"/>
                    </a:lnTo>
                    <a:lnTo>
                      <a:pt x="1" y="391"/>
                    </a:lnTo>
                    <a:lnTo>
                      <a:pt x="0" y="390"/>
                    </a:lnTo>
                    <a:lnTo>
                      <a:pt x="0" y="390"/>
                    </a:lnTo>
                    <a:lnTo>
                      <a:pt x="0" y="390"/>
                    </a:lnTo>
                    <a:lnTo>
                      <a:pt x="0" y="390"/>
                    </a:lnTo>
                    <a:lnTo>
                      <a:pt x="0" y="390"/>
                    </a:lnTo>
                    <a:lnTo>
                      <a:pt x="1" y="390"/>
                    </a:lnTo>
                    <a:lnTo>
                      <a:pt x="1" y="389"/>
                    </a:lnTo>
                    <a:lnTo>
                      <a:pt x="0" y="389"/>
                    </a:lnTo>
                    <a:lnTo>
                      <a:pt x="0" y="389"/>
                    </a:lnTo>
                    <a:lnTo>
                      <a:pt x="1" y="389"/>
                    </a:lnTo>
                    <a:lnTo>
                      <a:pt x="0" y="389"/>
                    </a:lnTo>
                    <a:lnTo>
                      <a:pt x="0" y="389"/>
                    </a:lnTo>
                    <a:lnTo>
                      <a:pt x="1" y="389"/>
                    </a:lnTo>
                    <a:lnTo>
                      <a:pt x="1" y="388"/>
                    </a:lnTo>
                    <a:lnTo>
                      <a:pt x="1" y="388"/>
                    </a:lnTo>
                    <a:lnTo>
                      <a:pt x="1" y="388"/>
                    </a:lnTo>
                    <a:lnTo>
                      <a:pt x="1" y="388"/>
                    </a:lnTo>
                    <a:lnTo>
                      <a:pt x="1" y="388"/>
                    </a:lnTo>
                    <a:lnTo>
                      <a:pt x="1" y="388"/>
                    </a:lnTo>
                    <a:lnTo>
                      <a:pt x="1" y="388"/>
                    </a:lnTo>
                    <a:lnTo>
                      <a:pt x="1" y="388"/>
                    </a:lnTo>
                    <a:lnTo>
                      <a:pt x="1" y="387"/>
                    </a:lnTo>
                    <a:lnTo>
                      <a:pt x="1" y="387"/>
                    </a:lnTo>
                    <a:lnTo>
                      <a:pt x="1" y="387"/>
                    </a:lnTo>
                    <a:lnTo>
                      <a:pt x="1" y="387"/>
                    </a:lnTo>
                    <a:lnTo>
                      <a:pt x="1" y="387"/>
                    </a:lnTo>
                    <a:lnTo>
                      <a:pt x="1" y="387"/>
                    </a:lnTo>
                    <a:lnTo>
                      <a:pt x="1" y="387"/>
                    </a:lnTo>
                    <a:lnTo>
                      <a:pt x="1" y="386"/>
                    </a:lnTo>
                    <a:lnTo>
                      <a:pt x="1" y="386"/>
                    </a:lnTo>
                    <a:lnTo>
                      <a:pt x="1" y="386"/>
                    </a:lnTo>
                    <a:lnTo>
                      <a:pt x="1" y="386"/>
                    </a:lnTo>
                    <a:lnTo>
                      <a:pt x="1" y="386"/>
                    </a:lnTo>
                    <a:lnTo>
                      <a:pt x="1" y="386"/>
                    </a:lnTo>
                    <a:lnTo>
                      <a:pt x="1" y="386"/>
                    </a:lnTo>
                    <a:lnTo>
                      <a:pt x="1" y="385"/>
                    </a:lnTo>
                    <a:lnTo>
                      <a:pt x="1" y="385"/>
                    </a:lnTo>
                    <a:lnTo>
                      <a:pt x="2" y="385"/>
                    </a:lnTo>
                    <a:lnTo>
                      <a:pt x="1" y="385"/>
                    </a:lnTo>
                    <a:lnTo>
                      <a:pt x="2" y="385"/>
                    </a:lnTo>
                    <a:lnTo>
                      <a:pt x="2" y="385"/>
                    </a:lnTo>
                    <a:lnTo>
                      <a:pt x="2" y="385"/>
                    </a:lnTo>
                    <a:lnTo>
                      <a:pt x="2" y="385"/>
                    </a:lnTo>
                    <a:lnTo>
                      <a:pt x="2" y="385"/>
                    </a:lnTo>
                    <a:lnTo>
                      <a:pt x="2" y="385"/>
                    </a:lnTo>
                    <a:lnTo>
                      <a:pt x="2" y="384"/>
                    </a:lnTo>
                    <a:lnTo>
                      <a:pt x="2" y="384"/>
                    </a:lnTo>
                    <a:lnTo>
                      <a:pt x="2" y="384"/>
                    </a:lnTo>
                    <a:lnTo>
                      <a:pt x="2" y="384"/>
                    </a:lnTo>
                    <a:lnTo>
                      <a:pt x="2" y="384"/>
                    </a:lnTo>
                    <a:lnTo>
                      <a:pt x="2" y="384"/>
                    </a:lnTo>
                    <a:lnTo>
                      <a:pt x="2" y="384"/>
                    </a:lnTo>
                    <a:lnTo>
                      <a:pt x="2" y="383"/>
                    </a:lnTo>
                    <a:lnTo>
                      <a:pt x="2" y="383"/>
                    </a:lnTo>
                    <a:lnTo>
                      <a:pt x="2" y="383"/>
                    </a:lnTo>
                    <a:lnTo>
                      <a:pt x="2" y="383"/>
                    </a:lnTo>
                    <a:lnTo>
                      <a:pt x="2" y="383"/>
                    </a:lnTo>
                    <a:lnTo>
                      <a:pt x="2" y="383"/>
                    </a:lnTo>
                    <a:lnTo>
                      <a:pt x="2" y="383"/>
                    </a:lnTo>
                    <a:lnTo>
                      <a:pt x="2" y="383"/>
                    </a:lnTo>
                    <a:lnTo>
                      <a:pt x="2" y="382"/>
                    </a:lnTo>
                    <a:lnTo>
                      <a:pt x="2" y="382"/>
                    </a:lnTo>
                    <a:lnTo>
                      <a:pt x="2" y="382"/>
                    </a:lnTo>
                    <a:lnTo>
                      <a:pt x="2" y="382"/>
                    </a:lnTo>
                    <a:lnTo>
                      <a:pt x="2" y="382"/>
                    </a:lnTo>
                    <a:lnTo>
                      <a:pt x="2" y="382"/>
                    </a:lnTo>
                    <a:lnTo>
                      <a:pt x="2" y="382"/>
                    </a:lnTo>
                    <a:lnTo>
                      <a:pt x="2" y="381"/>
                    </a:lnTo>
                    <a:lnTo>
                      <a:pt x="2" y="381"/>
                    </a:lnTo>
                    <a:lnTo>
                      <a:pt x="2" y="381"/>
                    </a:lnTo>
                    <a:lnTo>
                      <a:pt x="2" y="381"/>
                    </a:lnTo>
                    <a:lnTo>
                      <a:pt x="2" y="381"/>
                    </a:lnTo>
                    <a:lnTo>
                      <a:pt x="2" y="381"/>
                    </a:lnTo>
                    <a:lnTo>
                      <a:pt x="2" y="381"/>
                    </a:lnTo>
                    <a:lnTo>
                      <a:pt x="2" y="381"/>
                    </a:lnTo>
                    <a:lnTo>
                      <a:pt x="2" y="380"/>
                    </a:lnTo>
                    <a:lnTo>
                      <a:pt x="2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80"/>
                    </a:lnTo>
                    <a:lnTo>
                      <a:pt x="3" y="379"/>
                    </a:lnTo>
                    <a:lnTo>
                      <a:pt x="3" y="380"/>
                    </a:lnTo>
                    <a:lnTo>
                      <a:pt x="4" y="379"/>
                    </a:lnTo>
                    <a:lnTo>
                      <a:pt x="4" y="379"/>
                    </a:lnTo>
                    <a:lnTo>
                      <a:pt x="4" y="379"/>
                    </a:lnTo>
                    <a:lnTo>
                      <a:pt x="4" y="379"/>
                    </a:lnTo>
                    <a:lnTo>
                      <a:pt x="4" y="379"/>
                    </a:lnTo>
                    <a:lnTo>
                      <a:pt x="3" y="379"/>
                    </a:lnTo>
                    <a:lnTo>
                      <a:pt x="3" y="379"/>
                    </a:lnTo>
                    <a:lnTo>
                      <a:pt x="3" y="379"/>
                    </a:lnTo>
                    <a:lnTo>
                      <a:pt x="3" y="379"/>
                    </a:lnTo>
                    <a:lnTo>
                      <a:pt x="4" y="378"/>
                    </a:lnTo>
                    <a:lnTo>
                      <a:pt x="4" y="379"/>
                    </a:lnTo>
                    <a:lnTo>
                      <a:pt x="4" y="379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8"/>
                    </a:lnTo>
                    <a:lnTo>
                      <a:pt x="4" y="377"/>
                    </a:lnTo>
                    <a:lnTo>
                      <a:pt x="4" y="377"/>
                    </a:lnTo>
                    <a:lnTo>
                      <a:pt x="4" y="377"/>
                    </a:lnTo>
                    <a:lnTo>
                      <a:pt x="4" y="377"/>
                    </a:lnTo>
                    <a:lnTo>
                      <a:pt x="4" y="377"/>
                    </a:lnTo>
                    <a:lnTo>
                      <a:pt x="4" y="377"/>
                    </a:lnTo>
                    <a:lnTo>
                      <a:pt x="5" y="377"/>
                    </a:lnTo>
                    <a:lnTo>
                      <a:pt x="4" y="376"/>
                    </a:lnTo>
                    <a:lnTo>
                      <a:pt x="5" y="376"/>
                    </a:lnTo>
                    <a:lnTo>
                      <a:pt x="5" y="376"/>
                    </a:lnTo>
                    <a:lnTo>
                      <a:pt x="4" y="376"/>
                    </a:lnTo>
                    <a:lnTo>
                      <a:pt x="4" y="376"/>
                    </a:lnTo>
                    <a:lnTo>
                      <a:pt x="4" y="376"/>
                    </a:lnTo>
                    <a:lnTo>
                      <a:pt x="4" y="376"/>
                    </a:lnTo>
                    <a:lnTo>
                      <a:pt x="4" y="376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5"/>
                    </a:lnTo>
                    <a:lnTo>
                      <a:pt x="4" y="374"/>
                    </a:lnTo>
                    <a:lnTo>
                      <a:pt x="4" y="374"/>
                    </a:lnTo>
                    <a:lnTo>
                      <a:pt x="4" y="374"/>
                    </a:lnTo>
                    <a:lnTo>
                      <a:pt x="4" y="374"/>
                    </a:lnTo>
                    <a:lnTo>
                      <a:pt x="4" y="373"/>
                    </a:lnTo>
                    <a:lnTo>
                      <a:pt x="3" y="373"/>
                    </a:lnTo>
                    <a:lnTo>
                      <a:pt x="3" y="373"/>
                    </a:lnTo>
                    <a:lnTo>
                      <a:pt x="4" y="373"/>
                    </a:lnTo>
                    <a:lnTo>
                      <a:pt x="3" y="373"/>
                    </a:lnTo>
                    <a:lnTo>
                      <a:pt x="3" y="373"/>
                    </a:lnTo>
                    <a:lnTo>
                      <a:pt x="4" y="373"/>
                    </a:lnTo>
                    <a:lnTo>
                      <a:pt x="4" y="373"/>
                    </a:lnTo>
                    <a:lnTo>
                      <a:pt x="4" y="372"/>
                    </a:lnTo>
                    <a:lnTo>
                      <a:pt x="3" y="372"/>
                    </a:lnTo>
                    <a:lnTo>
                      <a:pt x="3" y="372"/>
                    </a:lnTo>
                    <a:lnTo>
                      <a:pt x="4" y="372"/>
                    </a:lnTo>
                    <a:lnTo>
                      <a:pt x="4" y="372"/>
                    </a:lnTo>
                    <a:lnTo>
                      <a:pt x="4" y="372"/>
                    </a:lnTo>
                    <a:lnTo>
                      <a:pt x="3" y="372"/>
                    </a:lnTo>
                    <a:lnTo>
                      <a:pt x="3" y="372"/>
                    </a:lnTo>
                    <a:lnTo>
                      <a:pt x="3" y="372"/>
                    </a:lnTo>
                    <a:lnTo>
                      <a:pt x="3" y="372"/>
                    </a:lnTo>
                    <a:lnTo>
                      <a:pt x="3" y="372"/>
                    </a:lnTo>
                    <a:lnTo>
                      <a:pt x="3" y="371"/>
                    </a:lnTo>
                    <a:lnTo>
                      <a:pt x="3" y="371"/>
                    </a:lnTo>
                    <a:lnTo>
                      <a:pt x="4" y="371"/>
                    </a:lnTo>
                    <a:lnTo>
                      <a:pt x="4" y="371"/>
                    </a:lnTo>
                    <a:lnTo>
                      <a:pt x="4" y="371"/>
                    </a:lnTo>
                    <a:lnTo>
                      <a:pt x="4" y="370"/>
                    </a:lnTo>
                    <a:lnTo>
                      <a:pt x="4" y="370"/>
                    </a:lnTo>
                    <a:lnTo>
                      <a:pt x="4" y="370"/>
                    </a:lnTo>
                    <a:lnTo>
                      <a:pt x="4" y="370"/>
                    </a:lnTo>
                    <a:lnTo>
                      <a:pt x="4" y="370"/>
                    </a:lnTo>
                    <a:lnTo>
                      <a:pt x="4" y="370"/>
                    </a:lnTo>
                    <a:lnTo>
                      <a:pt x="5" y="370"/>
                    </a:lnTo>
                    <a:lnTo>
                      <a:pt x="5" y="370"/>
                    </a:lnTo>
                    <a:lnTo>
                      <a:pt x="5" y="369"/>
                    </a:lnTo>
                    <a:lnTo>
                      <a:pt x="5" y="369"/>
                    </a:lnTo>
                    <a:lnTo>
                      <a:pt x="5" y="369"/>
                    </a:lnTo>
                    <a:lnTo>
                      <a:pt x="5" y="368"/>
                    </a:lnTo>
                    <a:lnTo>
                      <a:pt x="5" y="368"/>
                    </a:lnTo>
                    <a:lnTo>
                      <a:pt x="5" y="368"/>
                    </a:lnTo>
                    <a:lnTo>
                      <a:pt x="5" y="368"/>
                    </a:lnTo>
                    <a:lnTo>
                      <a:pt x="5" y="368"/>
                    </a:lnTo>
                    <a:lnTo>
                      <a:pt x="6" y="368"/>
                    </a:lnTo>
                    <a:lnTo>
                      <a:pt x="6" y="368"/>
                    </a:lnTo>
                    <a:lnTo>
                      <a:pt x="6" y="368"/>
                    </a:lnTo>
                    <a:lnTo>
                      <a:pt x="6" y="367"/>
                    </a:lnTo>
                    <a:lnTo>
                      <a:pt x="7" y="367"/>
                    </a:lnTo>
                    <a:lnTo>
                      <a:pt x="7" y="366"/>
                    </a:lnTo>
                    <a:lnTo>
                      <a:pt x="7" y="365"/>
                    </a:lnTo>
                    <a:lnTo>
                      <a:pt x="7" y="365"/>
                    </a:lnTo>
                    <a:lnTo>
                      <a:pt x="7" y="365"/>
                    </a:lnTo>
                    <a:lnTo>
                      <a:pt x="7" y="365"/>
                    </a:lnTo>
                    <a:lnTo>
                      <a:pt x="7" y="365"/>
                    </a:lnTo>
                    <a:lnTo>
                      <a:pt x="7" y="364"/>
                    </a:lnTo>
                    <a:lnTo>
                      <a:pt x="8" y="364"/>
                    </a:lnTo>
                    <a:lnTo>
                      <a:pt x="8" y="363"/>
                    </a:lnTo>
                    <a:lnTo>
                      <a:pt x="8" y="363"/>
                    </a:lnTo>
                    <a:lnTo>
                      <a:pt x="8" y="363"/>
                    </a:lnTo>
                    <a:lnTo>
                      <a:pt x="8" y="362"/>
                    </a:lnTo>
                    <a:lnTo>
                      <a:pt x="8" y="361"/>
                    </a:lnTo>
                    <a:lnTo>
                      <a:pt x="8" y="361"/>
                    </a:lnTo>
                    <a:lnTo>
                      <a:pt x="9" y="361"/>
                    </a:lnTo>
                    <a:lnTo>
                      <a:pt x="9" y="361"/>
                    </a:lnTo>
                    <a:lnTo>
                      <a:pt x="9" y="361"/>
                    </a:lnTo>
                    <a:lnTo>
                      <a:pt x="9" y="361"/>
                    </a:lnTo>
                    <a:lnTo>
                      <a:pt x="9" y="361"/>
                    </a:lnTo>
                    <a:lnTo>
                      <a:pt x="9" y="361"/>
                    </a:lnTo>
                    <a:lnTo>
                      <a:pt x="9" y="361"/>
                    </a:lnTo>
                    <a:lnTo>
                      <a:pt x="10" y="361"/>
                    </a:lnTo>
                    <a:lnTo>
                      <a:pt x="10" y="360"/>
                    </a:lnTo>
                    <a:lnTo>
                      <a:pt x="10" y="360"/>
                    </a:lnTo>
                    <a:lnTo>
                      <a:pt x="10" y="360"/>
                    </a:lnTo>
                    <a:lnTo>
                      <a:pt x="10" y="360"/>
                    </a:lnTo>
                    <a:lnTo>
                      <a:pt x="10" y="359"/>
                    </a:lnTo>
                    <a:lnTo>
                      <a:pt x="10" y="359"/>
                    </a:lnTo>
                    <a:lnTo>
                      <a:pt x="10" y="359"/>
                    </a:lnTo>
                    <a:lnTo>
                      <a:pt x="11" y="359"/>
                    </a:lnTo>
                    <a:lnTo>
                      <a:pt x="11" y="359"/>
                    </a:lnTo>
                    <a:lnTo>
                      <a:pt x="11" y="358"/>
                    </a:lnTo>
                    <a:lnTo>
                      <a:pt x="11" y="358"/>
                    </a:lnTo>
                    <a:lnTo>
                      <a:pt x="11" y="358"/>
                    </a:lnTo>
                    <a:lnTo>
                      <a:pt x="11" y="357"/>
                    </a:lnTo>
                    <a:lnTo>
                      <a:pt x="11" y="357"/>
                    </a:lnTo>
                    <a:lnTo>
                      <a:pt x="11" y="357"/>
                    </a:lnTo>
                    <a:lnTo>
                      <a:pt x="12" y="357"/>
                    </a:lnTo>
                    <a:lnTo>
                      <a:pt x="12" y="357"/>
                    </a:lnTo>
                    <a:lnTo>
                      <a:pt x="12" y="357"/>
                    </a:lnTo>
                    <a:lnTo>
                      <a:pt x="12" y="357"/>
                    </a:lnTo>
                    <a:lnTo>
                      <a:pt x="12" y="357"/>
                    </a:lnTo>
                    <a:lnTo>
                      <a:pt x="13" y="357"/>
                    </a:lnTo>
                    <a:lnTo>
                      <a:pt x="13" y="356"/>
                    </a:lnTo>
                    <a:lnTo>
                      <a:pt x="12" y="356"/>
                    </a:lnTo>
                    <a:lnTo>
                      <a:pt x="13" y="356"/>
                    </a:lnTo>
                    <a:lnTo>
                      <a:pt x="13" y="356"/>
                    </a:lnTo>
                    <a:lnTo>
                      <a:pt x="13" y="356"/>
                    </a:lnTo>
                    <a:lnTo>
                      <a:pt x="14" y="356"/>
                    </a:lnTo>
                    <a:lnTo>
                      <a:pt x="13" y="356"/>
                    </a:lnTo>
                    <a:lnTo>
                      <a:pt x="13" y="355"/>
                    </a:lnTo>
                    <a:lnTo>
                      <a:pt x="13" y="355"/>
                    </a:lnTo>
                    <a:lnTo>
                      <a:pt x="14" y="356"/>
                    </a:lnTo>
                    <a:lnTo>
                      <a:pt x="14" y="356"/>
                    </a:lnTo>
                    <a:lnTo>
                      <a:pt x="14" y="355"/>
                    </a:lnTo>
                    <a:lnTo>
                      <a:pt x="14" y="355"/>
                    </a:lnTo>
                    <a:lnTo>
                      <a:pt x="13" y="355"/>
                    </a:lnTo>
                    <a:lnTo>
                      <a:pt x="13" y="355"/>
                    </a:lnTo>
                    <a:lnTo>
                      <a:pt x="14" y="355"/>
                    </a:lnTo>
                    <a:lnTo>
                      <a:pt x="14" y="355"/>
                    </a:lnTo>
                    <a:lnTo>
                      <a:pt x="14" y="355"/>
                    </a:lnTo>
                    <a:lnTo>
                      <a:pt x="14" y="355"/>
                    </a:lnTo>
                    <a:lnTo>
                      <a:pt x="14" y="354"/>
                    </a:lnTo>
                    <a:lnTo>
                      <a:pt x="15" y="355"/>
                    </a:lnTo>
                    <a:lnTo>
                      <a:pt x="15" y="355"/>
                    </a:lnTo>
                    <a:lnTo>
                      <a:pt x="15" y="354"/>
                    </a:lnTo>
                    <a:lnTo>
                      <a:pt x="15" y="354"/>
                    </a:lnTo>
                    <a:lnTo>
                      <a:pt x="15" y="354"/>
                    </a:lnTo>
                    <a:lnTo>
                      <a:pt x="15" y="354"/>
                    </a:lnTo>
                    <a:lnTo>
                      <a:pt x="15" y="354"/>
                    </a:lnTo>
                    <a:lnTo>
                      <a:pt x="16" y="354"/>
                    </a:lnTo>
                    <a:lnTo>
                      <a:pt x="16" y="354"/>
                    </a:lnTo>
                    <a:lnTo>
                      <a:pt x="15" y="354"/>
                    </a:lnTo>
                    <a:lnTo>
                      <a:pt x="15" y="354"/>
                    </a:lnTo>
                    <a:lnTo>
                      <a:pt x="16" y="354"/>
                    </a:lnTo>
                    <a:lnTo>
                      <a:pt x="16" y="354"/>
                    </a:lnTo>
                    <a:lnTo>
                      <a:pt x="16" y="354"/>
                    </a:lnTo>
                    <a:lnTo>
                      <a:pt x="16" y="353"/>
                    </a:lnTo>
                    <a:lnTo>
                      <a:pt x="16" y="353"/>
                    </a:lnTo>
                    <a:lnTo>
                      <a:pt x="16" y="353"/>
                    </a:lnTo>
                    <a:lnTo>
                      <a:pt x="16" y="353"/>
                    </a:lnTo>
                    <a:lnTo>
                      <a:pt x="15" y="353"/>
                    </a:lnTo>
                    <a:lnTo>
                      <a:pt x="15" y="353"/>
                    </a:lnTo>
                    <a:lnTo>
                      <a:pt x="15" y="353"/>
                    </a:lnTo>
                    <a:lnTo>
                      <a:pt x="15" y="352"/>
                    </a:lnTo>
                    <a:lnTo>
                      <a:pt x="16" y="353"/>
                    </a:lnTo>
                    <a:lnTo>
                      <a:pt x="16" y="352"/>
                    </a:lnTo>
                    <a:lnTo>
                      <a:pt x="15" y="352"/>
                    </a:lnTo>
                    <a:lnTo>
                      <a:pt x="15" y="352"/>
                    </a:lnTo>
                    <a:lnTo>
                      <a:pt x="15" y="352"/>
                    </a:lnTo>
                    <a:lnTo>
                      <a:pt x="15" y="352"/>
                    </a:lnTo>
                    <a:lnTo>
                      <a:pt x="15" y="352"/>
                    </a:lnTo>
                    <a:lnTo>
                      <a:pt x="15" y="352"/>
                    </a:lnTo>
                    <a:lnTo>
                      <a:pt x="15" y="351"/>
                    </a:lnTo>
                    <a:lnTo>
                      <a:pt x="15" y="351"/>
                    </a:lnTo>
                    <a:lnTo>
                      <a:pt x="15" y="351"/>
                    </a:lnTo>
                    <a:lnTo>
                      <a:pt x="15" y="351"/>
                    </a:lnTo>
                    <a:lnTo>
                      <a:pt x="15" y="351"/>
                    </a:lnTo>
                    <a:lnTo>
                      <a:pt x="16" y="351"/>
                    </a:lnTo>
                    <a:lnTo>
                      <a:pt x="16" y="350"/>
                    </a:lnTo>
                    <a:lnTo>
                      <a:pt x="16" y="350"/>
                    </a:lnTo>
                    <a:lnTo>
                      <a:pt x="16" y="350"/>
                    </a:lnTo>
                    <a:lnTo>
                      <a:pt x="16" y="350"/>
                    </a:lnTo>
                    <a:lnTo>
                      <a:pt x="16" y="350"/>
                    </a:lnTo>
                    <a:lnTo>
                      <a:pt x="16" y="350"/>
                    </a:lnTo>
                    <a:lnTo>
                      <a:pt x="16" y="349"/>
                    </a:lnTo>
                    <a:lnTo>
                      <a:pt x="16" y="349"/>
                    </a:lnTo>
                    <a:lnTo>
                      <a:pt x="16" y="350"/>
                    </a:lnTo>
                    <a:lnTo>
                      <a:pt x="16" y="349"/>
                    </a:lnTo>
                    <a:lnTo>
                      <a:pt x="16" y="349"/>
                    </a:lnTo>
                    <a:lnTo>
                      <a:pt x="16" y="349"/>
                    </a:lnTo>
                    <a:lnTo>
                      <a:pt x="16" y="349"/>
                    </a:lnTo>
                    <a:lnTo>
                      <a:pt x="16" y="348"/>
                    </a:lnTo>
                    <a:lnTo>
                      <a:pt x="16" y="348"/>
                    </a:lnTo>
                    <a:lnTo>
                      <a:pt x="16" y="348"/>
                    </a:lnTo>
                    <a:lnTo>
                      <a:pt x="16" y="348"/>
                    </a:lnTo>
                    <a:lnTo>
                      <a:pt x="17" y="348"/>
                    </a:lnTo>
                    <a:lnTo>
                      <a:pt x="16" y="347"/>
                    </a:lnTo>
                    <a:lnTo>
                      <a:pt x="17" y="346"/>
                    </a:lnTo>
                    <a:lnTo>
                      <a:pt x="16" y="345"/>
                    </a:lnTo>
                    <a:lnTo>
                      <a:pt x="17" y="345"/>
                    </a:lnTo>
                    <a:lnTo>
                      <a:pt x="17" y="346"/>
                    </a:lnTo>
                    <a:lnTo>
                      <a:pt x="17" y="345"/>
                    </a:lnTo>
                    <a:lnTo>
                      <a:pt x="17" y="345"/>
                    </a:lnTo>
                    <a:lnTo>
                      <a:pt x="17" y="344"/>
                    </a:lnTo>
                    <a:lnTo>
                      <a:pt x="17" y="344"/>
                    </a:lnTo>
                    <a:lnTo>
                      <a:pt x="18" y="344"/>
                    </a:lnTo>
                    <a:lnTo>
                      <a:pt x="18" y="344"/>
                    </a:lnTo>
                    <a:lnTo>
                      <a:pt x="18" y="344"/>
                    </a:lnTo>
                    <a:lnTo>
                      <a:pt x="18" y="343"/>
                    </a:lnTo>
                    <a:lnTo>
                      <a:pt x="18" y="343"/>
                    </a:lnTo>
                    <a:lnTo>
                      <a:pt x="18" y="343"/>
                    </a:lnTo>
                    <a:lnTo>
                      <a:pt x="18" y="342"/>
                    </a:lnTo>
                    <a:lnTo>
                      <a:pt x="18" y="342"/>
                    </a:lnTo>
                    <a:lnTo>
                      <a:pt x="18" y="341"/>
                    </a:lnTo>
                    <a:lnTo>
                      <a:pt x="18" y="341"/>
                    </a:lnTo>
                    <a:lnTo>
                      <a:pt x="18" y="341"/>
                    </a:lnTo>
                    <a:lnTo>
                      <a:pt x="18" y="342"/>
                    </a:lnTo>
                    <a:lnTo>
                      <a:pt x="19" y="341"/>
                    </a:lnTo>
                    <a:lnTo>
                      <a:pt x="18" y="341"/>
                    </a:lnTo>
                    <a:lnTo>
                      <a:pt x="18" y="341"/>
                    </a:lnTo>
                    <a:lnTo>
                      <a:pt x="19" y="341"/>
                    </a:lnTo>
                    <a:lnTo>
                      <a:pt x="19" y="340"/>
                    </a:lnTo>
                    <a:lnTo>
                      <a:pt x="19" y="340"/>
                    </a:lnTo>
                    <a:lnTo>
                      <a:pt x="19" y="339"/>
                    </a:lnTo>
                    <a:lnTo>
                      <a:pt x="20" y="339"/>
                    </a:lnTo>
                    <a:lnTo>
                      <a:pt x="20" y="339"/>
                    </a:lnTo>
                    <a:lnTo>
                      <a:pt x="19" y="339"/>
                    </a:lnTo>
                    <a:lnTo>
                      <a:pt x="20" y="339"/>
                    </a:lnTo>
                    <a:lnTo>
                      <a:pt x="20" y="338"/>
                    </a:lnTo>
                    <a:lnTo>
                      <a:pt x="20" y="338"/>
                    </a:lnTo>
                    <a:lnTo>
                      <a:pt x="20" y="337"/>
                    </a:lnTo>
                    <a:lnTo>
                      <a:pt x="20" y="338"/>
                    </a:lnTo>
                    <a:lnTo>
                      <a:pt x="20" y="338"/>
                    </a:lnTo>
                    <a:lnTo>
                      <a:pt x="21" y="338"/>
                    </a:lnTo>
                    <a:lnTo>
                      <a:pt x="21" y="338"/>
                    </a:lnTo>
                    <a:lnTo>
                      <a:pt x="21" y="338"/>
                    </a:lnTo>
                    <a:lnTo>
                      <a:pt x="21" y="338"/>
                    </a:lnTo>
                    <a:lnTo>
                      <a:pt x="22" y="338"/>
                    </a:lnTo>
                    <a:lnTo>
                      <a:pt x="22" y="338"/>
                    </a:lnTo>
                    <a:lnTo>
                      <a:pt x="22" y="338"/>
                    </a:lnTo>
                    <a:lnTo>
                      <a:pt x="22" y="338"/>
                    </a:lnTo>
                    <a:lnTo>
                      <a:pt x="22" y="338"/>
                    </a:lnTo>
                    <a:lnTo>
                      <a:pt x="23" y="338"/>
                    </a:lnTo>
                    <a:lnTo>
                      <a:pt x="23" y="338"/>
                    </a:lnTo>
                    <a:lnTo>
                      <a:pt x="23" y="338"/>
                    </a:lnTo>
                    <a:lnTo>
                      <a:pt x="24" y="338"/>
                    </a:lnTo>
                    <a:lnTo>
                      <a:pt x="24" y="338"/>
                    </a:lnTo>
                    <a:lnTo>
                      <a:pt x="23" y="338"/>
                    </a:lnTo>
                    <a:lnTo>
                      <a:pt x="23" y="338"/>
                    </a:lnTo>
                    <a:lnTo>
                      <a:pt x="24" y="338"/>
                    </a:lnTo>
                    <a:lnTo>
                      <a:pt x="24" y="338"/>
                    </a:lnTo>
                    <a:lnTo>
                      <a:pt x="24" y="338"/>
                    </a:lnTo>
                    <a:lnTo>
                      <a:pt x="24" y="337"/>
                    </a:lnTo>
                    <a:lnTo>
                      <a:pt x="24" y="337"/>
                    </a:lnTo>
                    <a:lnTo>
                      <a:pt x="24" y="337"/>
                    </a:lnTo>
                    <a:lnTo>
                      <a:pt x="24" y="337"/>
                    </a:lnTo>
                    <a:lnTo>
                      <a:pt x="24" y="337"/>
                    </a:lnTo>
                    <a:lnTo>
                      <a:pt x="24" y="338"/>
                    </a:lnTo>
                    <a:lnTo>
                      <a:pt x="24" y="338"/>
                    </a:lnTo>
                    <a:lnTo>
                      <a:pt x="25" y="338"/>
                    </a:lnTo>
                    <a:lnTo>
                      <a:pt x="25" y="337"/>
                    </a:lnTo>
                    <a:lnTo>
                      <a:pt x="25" y="337"/>
                    </a:lnTo>
                    <a:lnTo>
                      <a:pt x="25" y="337"/>
                    </a:lnTo>
                    <a:lnTo>
                      <a:pt x="24" y="336"/>
                    </a:lnTo>
                    <a:lnTo>
                      <a:pt x="25" y="336"/>
                    </a:lnTo>
                    <a:lnTo>
                      <a:pt x="25" y="336"/>
                    </a:lnTo>
                    <a:lnTo>
                      <a:pt x="25" y="336"/>
                    </a:lnTo>
                    <a:lnTo>
                      <a:pt x="26" y="336"/>
                    </a:lnTo>
                    <a:lnTo>
                      <a:pt x="26" y="336"/>
                    </a:lnTo>
                    <a:lnTo>
                      <a:pt x="26" y="336"/>
                    </a:lnTo>
                    <a:lnTo>
                      <a:pt x="26" y="336"/>
                    </a:lnTo>
                    <a:lnTo>
                      <a:pt x="26" y="336"/>
                    </a:lnTo>
                    <a:lnTo>
                      <a:pt x="26" y="336"/>
                    </a:lnTo>
                    <a:lnTo>
                      <a:pt x="26" y="336"/>
                    </a:lnTo>
                    <a:lnTo>
                      <a:pt x="26" y="335"/>
                    </a:lnTo>
                    <a:lnTo>
                      <a:pt x="26" y="335"/>
                    </a:lnTo>
                    <a:lnTo>
                      <a:pt x="26" y="335"/>
                    </a:lnTo>
                    <a:lnTo>
                      <a:pt x="25" y="334"/>
                    </a:lnTo>
                    <a:lnTo>
                      <a:pt x="25" y="334"/>
                    </a:lnTo>
                    <a:lnTo>
                      <a:pt x="25" y="334"/>
                    </a:lnTo>
                    <a:lnTo>
                      <a:pt x="26" y="334"/>
                    </a:lnTo>
                    <a:lnTo>
                      <a:pt x="26" y="334"/>
                    </a:lnTo>
                    <a:lnTo>
                      <a:pt x="26" y="333"/>
                    </a:lnTo>
                    <a:lnTo>
                      <a:pt x="26" y="333"/>
                    </a:lnTo>
                    <a:lnTo>
                      <a:pt x="27" y="333"/>
                    </a:lnTo>
                    <a:lnTo>
                      <a:pt x="26" y="334"/>
                    </a:lnTo>
                    <a:lnTo>
                      <a:pt x="26" y="334"/>
                    </a:lnTo>
                    <a:lnTo>
                      <a:pt x="26" y="335"/>
                    </a:lnTo>
                    <a:lnTo>
                      <a:pt x="27" y="334"/>
                    </a:lnTo>
                    <a:lnTo>
                      <a:pt x="27" y="334"/>
                    </a:lnTo>
                    <a:lnTo>
                      <a:pt x="28" y="334"/>
                    </a:lnTo>
                    <a:lnTo>
                      <a:pt x="28" y="334"/>
                    </a:lnTo>
                    <a:lnTo>
                      <a:pt x="28" y="333"/>
                    </a:lnTo>
                    <a:lnTo>
                      <a:pt x="28" y="333"/>
                    </a:lnTo>
                    <a:lnTo>
                      <a:pt x="28" y="333"/>
                    </a:lnTo>
                    <a:lnTo>
                      <a:pt x="29" y="333"/>
                    </a:lnTo>
                    <a:lnTo>
                      <a:pt x="29" y="333"/>
                    </a:lnTo>
                    <a:lnTo>
                      <a:pt x="29" y="332"/>
                    </a:lnTo>
                    <a:lnTo>
                      <a:pt x="29" y="332"/>
                    </a:lnTo>
                    <a:lnTo>
                      <a:pt x="29" y="332"/>
                    </a:lnTo>
                    <a:lnTo>
                      <a:pt x="29" y="332"/>
                    </a:lnTo>
                    <a:lnTo>
                      <a:pt x="29" y="332"/>
                    </a:lnTo>
                    <a:lnTo>
                      <a:pt x="29" y="332"/>
                    </a:lnTo>
                    <a:lnTo>
                      <a:pt x="29" y="332"/>
                    </a:lnTo>
                    <a:lnTo>
                      <a:pt x="30" y="331"/>
                    </a:lnTo>
                    <a:lnTo>
                      <a:pt x="30" y="331"/>
                    </a:lnTo>
                    <a:lnTo>
                      <a:pt x="30" y="332"/>
                    </a:lnTo>
                    <a:lnTo>
                      <a:pt x="30" y="332"/>
                    </a:lnTo>
                    <a:lnTo>
                      <a:pt x="31" y="332"/>
                    </a:lnTo>
                    <a:lnTo>
                      <a:pt x="31" y="332"/>
                    </a:lnTo>
                    <a:lnTo>
                      <a:pt x="31" y="331"/>
                    </a:lnTo>
                    <a:lnTo>
                      <a:pt x="31" y="331"/>
                    </a:lnTo>
                    <a:lnTo>
                      <a:pt x="31" y="331"/>
                    </a:lnTo>
                    <a:lnTo>
                      <a:pt x="32" y="331"/>
                    </a:lnTo>
                    <a:lnTo>
                      <a:pt x="32" y="331"/>
                    </a:lnTo>
                    <a:lnTo>
                      <a:pt x="32" y="331"/>
                    </a:lnTo>
                    <a:lnTo>
                      <a:pt x="32" y="331"/>
                    </a:lnTo>
                    <a:lnTo>
                      <a:pt x="32" y="331"/>
                    </a:lnTo>
                    <a:lnTo>
                      <a:pt x="33" y="331"/>
                    </a:lnTo>
                    <a:lnTo>
                      <a:pt x="33" y="331"/>
                    </a:lnTo>
                    <a:lnTo>
                      <a:pt x="34" y="331"/>
                    </a:lnTo>
                    <a:lnTo>
                      <a:pt x="34" y="331"/>
                    </a:lnTo>
                    <a:lnTo>
                      <a:pt x="34" y="331"/>
                    </a:lnTo>
                    <a:lnTo>
                      <a:pt x="34" y="330"/>
                    </a:lnTo>
                    <a:lnTo>
                      <a:pt x="34" y="330"/>
                    </a:lnTo>
                    <a:lnTo>
                      <a:pt x="34" y="330"/>
                    </a:lnTo>
                    <a:lnTo>
                      <a:pt x="35" y="329"/>
                    </a:lnTo>
                    <a:lnTo>
                      <a:pt x="35" y="329"/>
                    </a:lnTo>
                    <a:lnTo>
                      <a:pt x="36" y="329"/>
                    </a:lnTo>
                    <a:lnTo>
                      <a:pt x="36" y="329"/>
                    </a:lnTo>
                    <a:lnTo>
                      <a:pt x="36" y="329"/>
                    </a:lnTo>
                    <a:lnTo>
                      <a:pt x="36" y="329"/>
                    </a:lnTo>
                    <a:lnTo>
                      <a:pt x="36" y="329"/>
                    </a:lnTo>
                    <a:lnTo>
                      <a:pt x="37" y="329"/>
                    </a:lnTo>
                    <a:lnTo>
                      <a:pt x="37" y="329"/>
                    </a:lnTo>
                    <a:lnTo>
                      <a:pt x="37" y="329"/>
                    </a:lnTo>
                    <a:lnTo>
                      <a:pt x="37" y="328"/>
                    </a:lnTo>
                    <a:lnTo>
                      <a:pt x="37" y="327"/>
                    </a:lnTo>
                    <a:lnTo>
                      <a:pt x="37" y="327"/>
                    </a:lnTo>
                    <a:lnTo>
                      <a:pt x="38" y="327"/>
                    </a:lnTo>
                    <a:lnTo>
                      <a:pt x="38" y="326"/>
                    </a:lnTo>
                    <a:lnTo>
                      <a:pt x="39" y="326"/>
                    </a:lnTo>
                    <a:lnTo>
                      <a:pt x="39" y="326"/>
                    </a:lnTo>
                    <a:lnTo>
                      <a:pt x="39" y="326"/>
                    </a:lnTo>
                    <a:lnTo>
                      <a:pt x="39" y="326"/>
                    </a:lnTo>
                    <a:lnTo>
                      <a:pt x="39" y="325"/>
                    </a:lnTo>
                    <a:lnTo>
                      <a:pt x="39" y="324"/>
                    </a:lnTo>
                    <a:lnTo>
                      <a:pt x="39" y="324"/>
                    </a:lnTo>
                    <a:lnTo>
                      <a:pt x="39" y="324"/>
                    </a:lnTo>
                    <a:lnTo>
                      <a:pt x="40" y="324"/>
                    </a:lnTo>
                    <a:lnTo>
                      <a:pt x="39" y="323"/>
                    </a:lnTo>
                    <a:lnTo>
                      <a:pt x="39" y="324"/>
                    </a:lnTo>
                    <a:lnTo>
                      <a:pt x="39" y="324"/>
                    </a:lnTo>
                    <a:lnTo>
                      <a:pt x="39" y="323"/>
                    </a:lnTo>
                    <a:lnTo>
                      <a:pt x="39" y="323"/>
                    </a:lnTo>
                    <a:lnTo>
                      <a:pt x="39" y="323"/>
                    </a:lnTo>
                    <a:lnTo>
                      <a:pt x="40" y="323"/>
                    </a:lnTo>
                    <a:lnTo>
                      <a:pt x="40" y="323"/>
                    </a:lnTo>
                    <a:lnTo>
                      <a:pt x="40" y="323"/>
                    </a:lnTo>
                    <a:lnTo>
                      <a:pt x="40" y="322"/>
                    </a:lnTo>
                    <a:lnTo>
                      <a:pt x="41" y="323"/>
                    </a:lnTo>
                    <a:lnTo>
                      <a:pt x="41" y="323"/>
                    </a:lnTo>
                    <a:lnTo>
                      <a:pt x="41" y="322"/>
                    </a:lnTo>
                    <a:lnTo>
                      <a:pt x="40" y="321"/>
                    </a:lnTo>
                    <a:lnTo>
                      <a:pt x="40" y="321"/>
                    </a:lnTo>
                    <a:lnTo>
                      <a:pt x="40" y="321"/>
                    </a:lnTo>
                    <a:lnTo>
                      <a:pt x="40" y="320"/>
                    </a:lnTo>
                    <a:lnTo>
                      <a:pt x="41" y="320"/>
                    </a:lnTo>
                    <a:lnTo>
                      <a:pt x="41" y="320"/>
                    </a:lnTo>
                    <a:lnTo>
                      <a:pt x="41" y="321"/>
                    </a:lnTo>
                    <a:lnTo>
                      <a:pt x="42" y="321"/>
                    </a:lnTo>
                    <a:lnTo>
                      <a:pt x="42" y="322"/>
                    </a:lnTo>
                    <a:lnTo>
                      <a:pt x="42" y="322"/>
                    </a:lnTo>
                    <a:lnTo>
                      <a:pt x="43" y="321"/>
                    </a:lnTo>
                    <a:lnTo>
                      <a:pt x="43" y="321"/>
                    </a:lnTo>
                    <a:lnTo>
                      <a:pt x="43" y="321"/>
                    </a:lnTo>
                    <a:lnTo>
                      <a:pt x="42" y="320"/>
                    </a:lnTo>
                    <a:lnTo>
                      <a:pt x="42" y="319"/>
                    </a:lnTo>
                    <a:lnTo>
                      <a:pt x="42" y="319"/>
                    </a:lnTo>
                    <a:lnTo>
                      <a:pt x="41" y="319"/>
                    </a:lnTo>
                    <a:lnTo>
                      <a:pt x="41" y="319"/>
                    </a:lnTo>
                    <a:lnTo>
                      <a:pt x="41" y="319"/>
                    </a:lnTo>
                    <a:lnTo>
                      <a:pt x="41" y="318"/>
                    </a:lnTo>
                    <a:lnTo>
                      <a:pt x="41" y="318"/>
                    </a:lnTo>
                    <a:lnTo>
                      <a:pt x="41" y="318"/>
                    </a:lnTo>
                    <a:lnTo>
                      <a:pt x="42" y="318"/>
                    </a:lnTo>
                    <a:lnTo>
                      <a:pt x="42" y="318"/>
                    </a:lnTo>
                    <a:lnTo>
                      <a:pt x="41" y="318"/>
                    </a:lnTo>
                    <a:lnTo>
                      <a:pt x="41" y="317"/>
                    </a:lnTo>
                    <a:lnTo>
                      <a:pt x="41" y="317"/>
                    </a:lnTo>
                    <a:lnTo>
                      <a:pt x="41" y="317"/>
                    </a:lnTo>
                    <a:lnTo>
                      <a:pt x="42" y="317"/>
                    </a:lnTo>
                    <a:lnTo>
                      <a:pt x="42" y="317"/>
                    </a:lnTo>
                    <a:lnTo>
                      <a:pt x="42" y="317"/>
                    </a:lnTo>
                    <a:lnTo>
                      <a:pt x="43" y="318"/>
                    </a:lnTo>
                    <a:lnTo>
                      <a:pt x="43" y="318"/>
                    </a:lnTo>
                    <a:lnTo>
                      <a:pt x="44" y="318"/>
                    </a:lnTo>
                    <a:lnTo>
                      <a:pt x="44" y="318"/>
                    </a:lnTo>
                    <a:lnTo>
                      <a:pt x="44" y="318"/>
                    </a:lnTo>
                    <a:lnTo>
                      <a:pt x="44" y="317"/>
                    </a:lnTo>
                    <a:lnTo>
                      <a:pt x="44" y="317"/>
                    </a:lnTo>
                    <a:lnTo>
                      <a:pt x="44" y="316"/>
                    </a:lnTo>
                    <a:lnTo>
                      <a:pt x="44" y="316"/>
                    </a:lnTo>
                    <a:lnTo>
                      <a:pt x="44" y="316"/>
                    </a:lnTo>
                    <a:lnTo>
                      <a:pt x="44" y="316"/>
                    </a:lnTo>
                    <a:lnTo>
                      <a:pt x="44" y="317"/>
                    </a:lnTo>
                    <a:lnTo>
                      <a:pt x="45" y="317"/>
                    </a:lnTo>
                    <a:lnTo>
                      <a:pt x="46" y="317"/>
                    </a:lnTo>
                    <a:lnTo>
                      <a:pt x="46" y="317"/>
                    </a:lnTo>
                    <a:lnTo>
                      <a:pt x="46" y="317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6" y="316"/>
                    </a:lnTo>
                    <a:lnTo>
                      <a:pt x="46" y="316"/>
                    </a:lnTo>
                    <a:lnTo>
                      <a:pt x="47" y="316"/>
                    </a:lnTo>
                    <a:lnTo>
                      <a:pt x="47" y="316"/>
                    </a:lnTo>
                    <a:lnTo>
                      <a:pt x="47" y="315"/>
                    </a:lnTo>
                    <a:lnTo>
                      <a:pt x="46" y="315"/>
                    </a:lnTo>
                    <a:lnTo>
                      <a:pt x="46" y="314"/>
                    </a:lnTo>
                    <a:lnTo>
                      <a:pt x="47" y="315"/>
                    </a:lnTo>
                    <a:lnTo>
                      <a:pt x="48" y="315"/>
                    </a:lnTo>
                    <a:lnTo>
                      <a:pt x="48" y="315"/>
                    </a:lnTo>
                    <a:lnTo>
                      <a:pt x="48" y="315"/>
                    </a:lnTo>
                    <a:lnTo>
                      <a:pt x="48" y="314"/>
                    </a:lnTo>
                    <a:lnTo>
                      <a:pt x="48" y="314"/>
                    </a:lnTo>
                    <a:lnTo>
                      <a:pt x="48" y="314"/>
                    </a:lnTo>
                    <a:lnTo>
                      <a:pt x="49" y="315"/>
                    </a:lnTo>
                    <a:lnTo>
                      <a:pt x="49" y="315"/>
                    </a:lnTo>
                    <a:lnTo>
                      <a:pt x="49" y="313"/>
                    </a:lnTo>
                    <a:lnTo>
                      <a:pt x="49" y="313"/>
                    </a:lnTo>
                    <a:lnTo>
                      <a:pt x="50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9" y="312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50" y="311"/>
                    </a:lnTo>
                    <a:lnTo>
                      <a:pt x="51" y="311"/>
                    </a:lnTo>
                    <a:lnTo>
                      <a:pt x="51" y="311"/>
                    </a:lnTo>
                    <a:lnTo>
                      <a:pt x="51" y="310"/>
                    </a:lnTo>
                    <a:lnTo>
                      <a:pt x="51" y="310"/>
                    </a:lnTo>
                    <a:lnTo>
                      <a:pt x="51" y="309"/>
                    </a:lnTo>
                    <a:lnTo>
                      <a:pt x="51" y="309"/>
                    </a:lnTo>
                    <a:lnTo>
                      <a:pt x="51" y="309"/>
                    </a:lnTo>
                    <a:lnTo>
                      <a:pt x="51" y="308"/>
                    </a:lnTo>
                    <a:lnTo>
                      <a:pt x="51" y="308"/>
                    </a:lnTo>
                    <a:lnTo>
                      <a:pt x="51" y="308"/>
                    </a:lnTo>
                    <a:lnTo>
                      <a:pt x="51" y="308"/>
                    </a:lnTo>
                    <a:lnTo>
                      <a:pt x="51" y="308"/>
                    </a:lnTo>
                    <a:lnTo>
                      <a:pt x="51" y="307"/>
                    </a:lnTo>
                    <a:lnTo>
                      <a:pt x="51" y="308"/>
                    </a:lnTo>
                    <a:lnTo>
                      <a:pt x="51" y="308"/>
                    </a:lnTo>
                    <a:lnTo>
                      <a:pt x="50" y="308"/>
                    </a:lnTo>
                    <a:lnTo>
                      <a:pt x="50" y="308"/>
                    </a:lnTo>
                    <a:lnTo>
                      <a:pt x="50" y="307"/>
                    </a:lnTo>
                    <a:lnTo>
                      <a:pt x="51" y="307"/>
                    </a:lnTo>
                    <a:lnTo>
                      <a:pt x="51" y="307"/>
                    </a:lnTo>
                    <a:lnTo>
                      <a:pt x="51" y="306"/>
                    </a:lnTo>
                    <a:lnTo>
                      <a:pt x="50" y="306"/>
                    </a:lnTo>
                    <a:lnTo>
                      <a:pt x="50" y="306"/>
                    </a:lnTo>
                    <a:lnTo>
                      <a:pt x="49" y="306"/>
                    </a:lnTo>
                    <a:lnTo>
                      <a:pt x="49" y="305"/>
                    </a:lnTo>
                    <a:lnTo>
                      <a:pt x="49" y="305"/>
                    </a:lnTo>
                    <a:lnTo>
                      <a:pt x="49" y="305"/>
                    </a:lnTo>
                    <a:lnTo>
                      <a:pt x="49" y="304"/>
                    </a:lnTo>
                    <a:lnTo>
                      <a:pt x="49" y="304"/>
                    </a:lnTo>
                    <a:lnTo>
                      <a:pt x="48" y="303"/>
                    </a:lnTo>
                    <a:lnTo>
                      <a:pt x="47" y="304"/>
                    </a:lnTo>
                    <a:lnTo>
                      <a:pt x="46" y="304"/>
                    </a:lnTo>
                    <a:lnTo>
                      <a:pt x="45" y="302"/>
                    </a:lnTo>
                    <a:lnTo>
                      <a:pt x="46" y="302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6" y="301"/>
                    </a:lnTo>
                    <a:lnTo>
                      <a:pt x="46" y="301"/>
                    </a:lnTo>
                    <a:lnTo>
                      <a:pt x="46" y="301"/>
                    </a:lnTo>
                    <a:lnTo>
                      <a:pt x="46" y="301"/>
                    </a:lnTo>
                    <a:lnTo>
                      <a:pt x="45" y="300"/>
                    </a:lnTo>
                    <a:lnTo>
                      <a:pt x="46" y="299"/>
                    </a:lnTo>
                    <a:lnTo>
                      <a:pt x="45" y="299"/>
                    </a:lnTo>
                    <a:lnTo>
                      <a:pt x="45" y="299"/>
                    </a:lnTo>
                    <a:lnTo>
                      <a:pt x="45" y="299"/>
                    </a:lnTo>
                    <a:lnTo>
                      <a:pt x="46" y="298"/>
                    </a:lnTo>
                    <a:lnTo>
                      <a:pt x="46" y="298"/>
                    </a:lnTo>
                    <a:lnTo>
                      <a:pt x="46" y="298"/>
                    </a:lnTo>
                    <a:lnTo>
                      <a:pt x="46" y="297"/>
                    </a:lnTo>
                    <a:lnTo>
                      <a:pt x="46" y="297"/>
                    </a:lnTo>
                    <a:lnTo>
                      <a:pt x="46" y="297"/>
                    </a:lnTo>
                    <a:lnTo>
                      <a:pt x="46" y="296"/>
                    </a:lnTo>
                    <a:lnTo>
                      <a:pt x="46" y="296"/>
                    </a:lnTo>
                    <a:lnTo>
                      <a:pt x="46" y="296"/>
                    </a:lnTo>
                    <a:lnTo>
                      <a:pt x="46" y="295"/>
                    </a:lnTo>
                    <a:lnTo>
                      <a:pt x="47" y="295"/>
                    </a:lnTo>
                    <a:lnTo>
                      <a:pt x="47" y="294"/>
                    </a:lnTo>
                    <a:lnTo>
                      <a:pt x="47" y="294"/>
                    </a:lnTo>
                    <a:lnTo>
                      <a:pt x="48" y="294"/>
                    </a:lnTo>
                    <a:lnTo>
                      <a:pt x="48" y="293"/>
                    </a:lnTo>
                    <a:lnTo>
                      <a:pt x="49" y="293"/>
                    </a:lnTo>
                    <a:lnTo>
                      <a:pt x="49" y="294"/>
                    </a:lnTo>
                    <a:lnTo>
                      <a:pt x="49" y="294"/>
                    </a:lnTo>
                    <a:lnTo>
                      <a:pt x="50" y="294"/>
                    </a:lnTo>
                    <a:lnTo>
                      <a:pt x="50" y="294"/>
                    </a:lnTo>
                    <a:lnTo>
                      <a:pt x="50" y="294"/>
                    </a:lnTo>
                    <a:lnTo>
                      <a:pt x="51" y="294"/>
                    </a:lnTo>
                    <a:lnTo>
                      <a:pt x="51" y="294"/>
                    </a:lnTo>
                    <a:lnTo>
                      <a:pt x="52" y="293"/>
                    </a:lnTo>
                    <a:lnTo>
                      <a:pt x="52" y="293"/>
                    </a:lnTo>
                    <a:lnTo>
                      <a:pt x="54" y="293"/>
                    </a:lnTo>
                    <a:lnTo>
                      <a:pt x="54" y="293"/>
                    </a:lnTo>
                    <a:lnTo>
                      <a:pt x="54" y="292"/>
                    </a:lnTo>
                    <a:lnTo>
                      <a:pt x="54" y="292"/>
                    </a:lnTo>
                    <a:lnTo>
                      <a:pt x="54" y="291"/>
                    </a:lnTo>
                    <a:lnTo>
                      <a:pt x="54" y="291"/>
                    </a:lnTo>
                    <a:lnTo>
                      <a:pt x="55" y="292"/>
                    </a:lnTo>
                    <a:lnTo>
                      <a:pt x="55" y="292"/>
                    </a:lnTo>
                    <a:lnTo>
                      <a:pt x="55" y="293"/>
                    </a:lnTo>
                    <a:lnTo>
                      <a:pt x="56" y="293"/>
                    </a:lnTo>
                    <a:lnTo>
                      <a:pt x="56" y="293"/>
                    </a:lnTo>
                    <a:lnTo>
                      <a:pt x="56" y="292"/>
                    </a:lnTo>
                    <a:lnTo>
                      <a:pt x="57" y="292"/>
                    </a:lnTo>
                    <a:lnTo>
                      <a:pt x="56" y="292"/>
                    </a:lnTo>
                    <a:lnTo>
                      <a:pt x="56" y="292"/>
                    </a:lnTo>
                    <a:lnTo>
                      <a:pt x="56" y="291"/>
                    </a:lnTo>
                    <a:lnTo>
                      <a:pt x="56" y="291"/>
                    </a:lnTo>
                    <a:lnTo>
                      <a:pt x="55" y="290"/>
                    </a:lnTo>
                    <a:lnTo>
                      <a:pt x="55" y="290"/>
                    </a:lnTo>
                    <a:lnTo>
                      <a:pt x="55" y="290"/>
                    </a:lnTo>
                    <a:lnTo>
                      <a:pt x="55" y="289"/>
                    </a:lnTo>
                    <a:lnTo>
                      <a:pt x="55" y="289"/>
                    </a:lnTo>
                    <a:lnTo>
                      <a:pt x="56" y="289"/>
                    </a:lnTo>
                    <a:lnTo>
                      <a:pt x="56" y="289"/>
                    </a:lnTo>
                    <a:lnTo>
                      <a:pt x="57" y="289"/>
                    </a:lnTo>
                    <a:lnTo>
                      <a:pt x="57" y="289"/>
                    </a:lnTo>
                    <a:lnTo>
                      <a:pt x="57" y="289"/>
                    </a:lnTo>
                    <a:lnTo>
                      <a:pt x="56" y="288"/>
                    </a:lnTo>
                    <a:lnTo>
                      <a:pt x="56" y="287"/>
                    </a:lnTo>
                    <a:lnTo>
                      <a:pt x="56" y="287"/>
                    </a:lnTo>
                    <a:lnTo>
                      <a:pt x="56" y="286"/>
                    </a:lnTo>
                    <a:lnTo>
                      <a:pt x="57" y="286"/>
                    </a:lnTo>
                    <a:lnTo>
                      <a:pt x="57" y="286"/>
                    </a:lnTo>
                    <a:lnTo>
                      <a:pt x="57" y="285"/>
                    </a:lnTo>
                    <a:lnTo>
                      <a:pt x="57" y="285"/>
                    </a:lnTo>
                    <a:lnTo>
                      <a:pt x="57" y="285"/>
                    </a:lnTo>
                    <a:lnTo>
                      <a:pt x="58" y="284"/>
                    </a:lnTo>
                    <a:lnTo>
                      <a:pt x="58" y="284"/>
                    </a:lnTo>
                    <a:lnTo>
                      <a:pt x="58" y="284"/>
                    </a:lnTo>
                    <a:lnTo>
                      <a:pt x="59" y="284"/>
                    </a:lnTo>
                    <a:lnTo>
                      <a:pt x="58" y="283"/>
                    </a:lnTo>
                    <a:lnTo>
                      <a:pt x="59" y="283"/>
                    </a:lnTo>
                    <a:lnTo>
                      <a:pt x="59" y="283"/>
                    </a:lnTo>
                    <a:lnTo>
                      <a:pt x="59" y="283"/>
                    </a:lnTo>
                    <a:lnTo>
                      <a:pt x="59" y="283"/>
                    </a:lnTo>
                    <a:lnTo>
                      <a:pt x="59" y="282"/>
                    </a:lnTo>
                    <a:lnTo>
                      <a:pt x="59" y="282"/>
                    </a:lnTo>
                    <a:lnTo>
                      <a:pt x="60" y="283"/>
                    </a:lnTo>
                    <a:lnTo>
                      <a:pt x="60" y="283"/>
                    </a:lnTo>
                    <a:lnTo>
                      <a:pt x="60" y="283"/>
                    </a:lnTo>
                    <a:lnTo>
                      <a:pt x="61" y="283"/>
                    </a:lnTo>
                    <a:lnTo>
                      <a:pt x="61" y="283"/>
                    </a:lnTo>
                    <a:lnTo>
                      <a:pt x="61" y="282"/>
                    </a:lnTo>
                    <a:lnTo>
                      <a:pt x="62" y="282"/>
                    </a:lnTo>
                    <a:lnTo>
                      <a:pt x="62" y="282"/>
                    </a:lnTo>
                    <a:lnTo>
                      <a:pt x="63" y="282"/>
                    </a:lnTo>
                    <a:lnTo>
                      <a:pt x="63" y="282"/>
                    </a:lnTo>
                    <a:lnTo>
                      <a:pt x="64" y="282"/>
                    </a:lnTo>
                    <a:lnTo>
                      <a:pt x="64" y="282"/>
                    </a:lnTo>
                    <a:lnTo>
                      <a:pt x="64" y="281"/>
                    </a:lnTo>
                    <a:lnTo>
                      <a:pt x="65" y="281"/>
                    </a:lnTo>
                    <a:lnTo>
                      <a:pt x="66" y="281"/>
                    </a:lnTo>
                    <a:lnTo>
                      <a:pt x="67" y="280"/>
                    </a:lnTo>
                    <a:lnTo>
                      <a:pt x="67" y="280"/>
                    </a:lnTo>
                    <a:lnTo>
                      <a:pt x="68" y="280"/>
                    </a:lnTo>
                    <a:lnTo>
                      <a:pt x="68" y="280"/>
                    </a:lnTo>
                    <a:lnTo>
                      <a:pt x="69" y="280"/>
                    </a:lnTo>
                    <a:lnTo>
                      <a:pt x="69" y="280"/>
                    </a:lnTo>
                    <a:lnTo>
                      <a:pt x="70" y="280"/>
                    </a:lnTo>
                    <a:lnTo>
                      <a:pt x="70" y="280"/>
                    </a:lnTo>
                    <a:lnTo>
                      <a:pt x="70" y="279"/>
                    </a:lnTo>
                    <a:lnTo>
                      <a:pt x="71" y="279"/>
                    </a:lnTo>
                    <a:lnTo>
                      <a:pt x="71" y="279"/>
                    </a:lnTo>
                    <a:lnTo>
                      <a:pt x="71" y="279"/>
                    </a:lnTo>
                    <a:lnTo>
                      <a:pt x="72" y="279"/>
                    </a:lnTo>
                    <a:lnTo>
                      <a:pt x="72" y="279"/>
                    </a:lnTo>
                    <a:lnTo>
                      <a:pt x="72" y="279"/>
                    </a:lnTo>
                    <a:lnTo>
                      <a:pt x="73" y="278"/>
                    </a:lnTo>
                    <a:lnTo>
                      <a:pt x="74" y="278"/>
                    </a:lnTo>
                    <a:lnTo>
                      <a:pt x="74" y="278"/>
                    </a:lnTo>
                    <a:lnTo>
                      <a:pt x="74" y="276"/>
                    </a:lnTo>
                    <a:lnTo>
                      <a:pt x="74" y="276"/>
                    </a:lnTo>
                    <a:lnTo>
                      <a:pt x="74" y="276"/>
                    </a:lnTo>
                    <a:lnTo>
                      <a:pt x="74" y="276"/>
                    </a:lnTo>
                    <a:lnTo>
                      <a:pt x="74" y="275"/>
                    </a:lnTo>
                    <a:lnTo>
                      <a:pt x="75" y="275"/>
                    </a:lnTo>
                    <a:lnTo>
                      <a:pt x="75" y="274"/>
                    </a:lnTo>
                    <a:lnTo>
                      <a:pt x="75" y="273"/>
                    </a:lnTo>
                    <a:lnTo>
                      <a:pt x="76" y="272"/>
                    </a:lnTo>
                    <a:lnTo>
                      <a:pt x="77" y="271"/>
                    </a:lnTo>
                    <a:lnTo>
                      <a:pt x="77" y="271"/>
                    </a:lnTo>
                    <a:lnTo>
                      <a:pt x="77" y="270"/>
                    </a:lnTo>
                    <a:lnTo>
                      <a:pt x="77" y="270"/>
                    </a:lnTo>
                    <a:lnTo>
                      <a:pt x="78" y="269"/>
                    </a:lnTo>
                    <a:lnTo>
                      <a:pt x="79" y="269"/>
                    </a:lnTo>
                    <a:lnTo>
                      <a:pt x="79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9" y="267"/>
                    </a:lnTo>
                    <a:lnTo>
                      <a:pt x="80" y="266"/>
                    </a:lnTo>
                    <a:lnTo>
                      <a:pt x="80" y="265"/>
                    </a:lnTo>
                    <a:lnTo>
                      <a:pt x="80" y="265"/>
                    </a:lnTo>
                    <a:lnTo>
                      <a:pt x="80" y="264"/>
                    </a:lnTo>
                    <a:lnTo>
                      <a:pt x="80" y="264"/>
                    </a:lnTo>
                    <a:lnTo>
                      <a:pt x="81" y="264"/>
                    </a:lnTo>
                    <a:lnTo>
                      <a:pt x="82" y="264"/>
                    </a:lnTo>
                    <a:lnTo>
                      <a:pt x="83" y="264"/>
                    </a:lnTo>
                    <a:lnTo>
                      <a:pt x="83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5" y="264"/>
                    </a:lnTo>
                    <a:lnTo>
                      <a:pt x="85" y="264"/>
                    </a:lnTo>
                    <a:lnTo>
                      <a:pt x="86" y="264"/>
                    </a:lnTo>
                    <a:lnTo>
                      <a:pt x="87" y="264"/>
                    </a:lnTo>
                    <a:lnTo>
                      <a:pt x="88" y="265"/>
                    </a:lnTo>
                    <a:lnTo>
                      <a:pt x="88" y="265"/>
                    </a:lnTo>
                    <a:lnTo>
                      <a:pt x="89" y="265"/>
                    </a:lnTo>
                    <a:lnTo>
                      <a:pt x="90" y="264"/>
                    </a:lnTo>
                    <a:lnTo>
                      <a:pt x="91" y="264"/>
                    </a:lnTo>
                    <a:lnTo>
                      <a:pt x="91" y="264"/>
                    </a:lnTo>
                    <a:lnTo>
                      <a:pt x="91" y="265"/>
                    </a:lnTo>
                    <a:lnTo>
                      <a:pt x="91" y="265"/>
                    </a:lnTo>
                    <a:lnTo>
                      <a:pt x="92" y="264"/>
                    </a:lnTo>
                    <a:lnTo>
                      <a:pt x="93" y="264"/>
                    </a:lnTo>
                    <a:lnTo>
                      <a:pt x="93" y="264"/>
                    </a:lnTo>
                    <a:lnTo>
                      <a:pt x="94" y="265"/>
                    </a:lnTo>
                    <a:lnTo>
                      <a:pt x="94" y="265"/>
                    </a:lnTo>
                    <a:lnTo>
                      <a:pt x="95" y="265"/>
                    </a:lnTo>
                    <a:lnTo>
                      <a:pt x="96" y="265"/>
                    </a:lnTo>
                    <a:lnTo>
                      <a:pt x="96" y="265"/>
                    </a:lnTo>
                    <a:lnTo>
                      <a:pt x="97" y="265"/>
                    </a:lnTo>
                    <a:lnTo>
                      <a:pt x="98" y="265"/>
                    </a:lnTo>
                    <a:lnTo>
                      <a:pt x="98" y="265"/>
                    </a:lnTo>
                    <a:lnTo>
                      <a:pt x="98" y="264"/>
                    </a:lnTo>
                    <a:lnTo>
                      <a:pt x="99" y="264"/>
                    </a:lnTo>
                    <a:lnTo>
                      <a:pt x="99" y="263"/>
                    </a:lnTo>
                    <a:lnTo>
                      <a:pt x="100" y="263"/>
                    </a:lnTo>
                    <a:lnTo>
                      <a:pt x="100" y="262"/>
                    </a:lnTo>
                    <a:lnTo>
                      <a:pt x="101" y="261"/>
                    </a:lnTo>
                    <a:lnTo>
                      <a:pt x="101" y="261"/>
                    </a:lnTo>
                    <a:lnTo>
                      <a:pt x="101" y="261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2" y="260"/>
                    </a:lnTo>
                    <a:lnTo>
                      <a:pt x="102" y="260"/>
                    </a:lnTo>
                    <a:lnTo>
                      <a:pt x="103" y="259"/>
                    </a:lnTo>
                    <a:lnTo>
                      <a:pt x="103" y="259"/>
                    </a:lnTo>
                    <a:lnTo>
                      <a:pt x="103" y="259"/>
                    </a:lnTo>
                    <a:lnTo>
                      <a:pt x="104" y="259"/>
                    </a:lnTo>
                    <a:lnTo>
                      <a:pt x="106" y="259"/>
                    </a:lnTo>
                    <a:lnTo>
                      <a:pt x="106" y="260"/>
                    </a:lnTo>
                    <a:lnTo>
                      <a:pt x="107" y="261"/>
                    </a:lnTo>
                    <a:lnTo>
                      <a:pt x="107" y="261"/>
                    </a:lnTo>
                    <a:lnTo>
                      <a:pt x="108" y="261"/>
                    </a:lnTo>
                    <a:lnTo>
                      <a:pt x="108" y="261"/>
                    </a:lnTo>
                    <a:lnTo>
                      <a:pt x="108" y="260"/>
                    </a:lnTo>
                    <a:lnTo>
                      <a:pt x="108" y="260"/>
                    </a:lnTo>
                    <a:lnTo>
                      <a:pt x="108" y="259"/>
                    </a:lnTo>
                    <a:lnTo>
                      <a:pt x="109" y="258"/>
                    </a:lnTo>
                    <a:lnTo>
                      <a:pt x="109" y="258"/>
                    </a:lnTo>
                    <a:lnTo>
                      <a:pt x="110" y="258"/>
                    </a:lnTo>
                    <a:lnTo>
                      <a:pt x="111" y="256"/>
                    </a:lnTo>
                    <a:lnTo>
                      <a:pt x="111" y="255"/>
                    </a:lnTo>
                    <a:lnTo>
                      <a:pt x="113" y="253"/>
                    </a:lnTo>
                    <a:lnTo>
                      <a:pt x="113" y="253"/>
                    </a:lnTo>
                    <a:lnTo>
                      <a:pt x="114" y="253"/>
                    </a:lnTo>
                    <a:lnTo>
                      <a:pt x="114" y="253"/>
                    </a:lnTo>
                    <a:lnTo>
                      <a:pt x="114" y="253"/>
                    </a:lnTo>
                    <a:lnTo>
                      <a:pt x="114" y="252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7" y="247"/>
                    </a:lnTo>
                    <a:lnTo>
                      <a:pt x="118" y="246"/>
                    </a:lnTo>
                    <a:lnTo>
                      <a:pt x="118" y="245"/>
                    </a:lnTo>
                    <a:lnTo>
                      <a:pt x="118" y="244"/>
                    </a:lnTo>
                    <a:lnTo>
                      <a:pt x="117" y="240"/>
                    </a:lnTo>
                    <a:lnTo>
                      <a:pt x="116" y="239"/>
                    </a:lnTo>
                    <a:lnTo>
                      <a:pt x="117" y="238"/>
                    </a:lnTo>
                    <a:lnTo>
                      <a:pt x="117" y="238"/>
                    </a:lnTo>
                    <a:lnTo>
                      <a:pt x="118" y="238"/>
                    </a:lnTo>
                    <a:lnTo>
                      <a:pt x="118" y="238"/>
                    </a:lnTo>
                    <a:lnTo>
                      <a:pt x="118" y="238"/>
                    </a:lnTo>
                    <a:lnTo>
                      <a:pt x="118" y="238"/>
                    </a:lnTo>
                    <a:lnTo>
                      <a:pt x="118" y="239"/>
                    </a:lnTo>
                    <a:lnTo>
                      <a:pt x="118" y="239"/>
                    </a:lnTo>
                    <a:lnTo>
                      <a:pt x="118" y="240"/>
                    </a:lnTo>
                    <a:lnTo>
                      <a:pt x="119" y="240"/>
                    </a:lnTo>
                    <a:lnTo>
                      <a:pt x="119" y="240"/>
                    </a:lnTo>
                    <a:lnTo>
                      <a:pt x="120" y="240"/>
                    </a:lnTo>
                    <a:lnTo>
                      <a:pt x="120" y="240"/>
                    </a:lnTo>
                    <a:lnTo>
                      <a:pt x="121" y="239"/>
                    </a:lnTo>
                    <a:lnTo>
                      <a:pt x="121" y="239"/>
                    </a:lnTo>
                    <a:lnTo>
                      <a:pt x="120" y="238"/>
                    </a:lnTo>
                    <a:lnTo>
                      <a:pt x="120" y="237"/>
                    </a:lnTo>
                    <a:lnTo>
                      <a:pt x="120" y="237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1" y="236"/>
                    </a:lnTo>
                    <a:lnTo>
                      <a:pt x="121" y="236"/>
                    </a:lnTo>
                    <a:lnTo>
                      <a:pt x="122" y="236"/>
                    </a:lnTo>
                    <a:lnTo>
                      <a:pt x="122" y="235"/>
                    </a:lnTo>
                    <a:lnTo>
                      <a:pt x="123" y="235"/>
                    </a:lnTo>
                    <a:lnTo>
                      <a:pt x="123" y="235"/>
                    </a:lnTo>
                    <a:lnTo>
                      <a:pt x="123" y="234"/>
                    </a:lnTo>
                    <a:lnTo>
                      <a:pt x="122" y="233"/>
                    </a:lnTo>
                    <a:lnTo>
                      <a:pt x="122" y="232"/>
                    </a:lnTo>
                    <a:lnTo>
                      <a:pt x="123" y="231"/>
                    </a:lnTo>
                    <a:lnTo>
                      <a:pt x="123" y="231"/>
                    </a:lnTo>
                    <a:lnTo>
                      <a:pt x="123" y="230"/>
                    </a:lnTo>
                    <a:lnTo>
                      <a:pt x="123" y="229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4" y="227"/>
                    </a:lnTo>
                    <a:lnTo>
                      <a:pt x="125" y="227"/>
                    </a:lnTo>
                    <a:lnTo>
                      <a:pt x="125" y="226"/>
                    </a:lnTo>
                    <a:lnTo>
                      <a:pt x="125" y="226"/>
                    </a:lnTo>
                    <a:lnTo>
                      <a:pt x="125" y="225"/>
                    </a:lnTo>
                    <a:lnTo>
                      <a:pt x="125" y="225"/>
                    </a:lnTo>
                    <a:lnTo>
                      <a:pt x="125" y="224"/>
                    </a:lnTo>
                    <a:lnTo>
                      <a:pt x="124" y="224"/>
                    </a:lnTo>
                    <a:lnTo>
                      <a:pt x="124" y="223"/>
                    </a:lnTo>
                    <a:lnTo>
                      <a:pt x="124" y="222"/>
                    </a:lnTo>
                    <a:lnTo>
                      <a:pt x="124" y="221"/>
                    </a:lnTo>
                    <a:lnTo>
                      <a:pt x="124" y="220"/>
                    </a:lnTo>
                    <a:lnTo>
                      <a:pt x="124" y="220"/>
                    </a:lnTo>
                    <a:lnTo>
                      <a:pt x="125" y="219"/>
                    </a:lnTo>
                    <a:lnTo>
                      <a:pt x="126" y="219"/>
                    </a:lnTo>
                    <a:lnTo>
                      <a:pt x="126" y="219"/>
                    </a:lnTo>
                    <a:lnTo>
                      <a:pt x="127" y="218"/>
                    </a:lnTo>
                    <a:lnTo>
                      <a:pt x="127" y="218"/>
                    </a:lnTo>
                    <a:lnTo>
                      <a:pt x="127" y="217"/>
                    </a:lnTo>
                    <a:lnTo>
                      <a:pt x="127" y="217"/>
                    </a:lnTo>
                    <a:lnTo>
                      <a:pt x="126" y="217"/>
                    </a:lnTo>
                    <a:lnTo>
                      <a:pt x="126" y="216"/>
                    </a:lnTo>
                    <a:lnTo>
                      <a:pt x="126" y="216"/>
                    </a:lnTo>
                    <a:lnTo>
                      <a:pt x="126" y="215"/>
                    </a:lnTo>
                    <a:lnTo>
                      <a:pt x="126" y="214"/>
                    </a:lnTo>
                    <a:lnTo>
                      <a:pt x="127" y="214"/>
                    </a:lnTo>
                    <a:lnTo>
                      <a:pt x="127" y="213"/>
                    </a:lnTo>
                    <a:lnTo>
                      <a:pt x="127" y="212"/>
                    </a:lnTo>
                    <a:lnTo>
                      <a:pt x="127" y="211"/>
                    </a:lnTo>
                    <a:lnTo>
                      <a:pt x="127" y="211"/>
                    </a:lnTo>
                    <a:lnTo>
                      <a:pt x="128" y="210"/>
                    </a:lnTo>
                    <a:lnTo>
                      <a:pt x="129" y="210"/>
                    </a:lnTo>
                    <a:lnTo>
                      <a:pt x="130" y="210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2" y="209"/>
                    </a:lnTo>
                    <a:lnTo>
                      <a:pt x="132" y="208"/>
                    </a:lnTo>
                    <a:lnTo>
                      <a:pt x="133" y="207"/>
                    </a:lnTo>
                    <a:lnTo>
                      <a:pt x="133" y="206"/>
                    </a:lnTo>
                    <a:lnTo>
                      <a:pt x="133" y="206"/>
                    </a:lnTo>
                    <a:lnTo>
                      <a:pt x="134" y="206"/>
                    </a:lnTo>
                    <a:lnTo>
                      <a:pt x="135" y="206"/>
                    </a:lnTo>
                    <a:lnTo>
                      <a:pt x="135" y="206"/>
                    </a:lnTo>
                    <a:lnTo>
                      <a:pt x="136" y="205"/>
                    </a:lnTo>
                    <a:lnTo>
                      <a:pt x="136" y="204"/>
                    </a:lnTo>
                    <a:lnTo>
                      <a:pt x="136" y="204"/>
                    </a:lnTo>
                    <a:lnTo>
                      <a:pt x="136" y="203"/>
                    </a:lnTo>
                    <a:lnTo>
                      <a:pt x="136" y="203"/>
                    </a:lnTo>
                    <a:lnTo>
                      <a:pt x="137" y="202"/>
                    </a:lnTo>
                    <a:lnTo>
                      <a:pt x="137" y="202"/>
                    </a:lnTo>
                    <a:lnTo>
                      <a:pt x="138" y="202"/>
                    </a:lnTo>
                    <a:lnTo>
                      <a:pt x="138" y="202"/>
                    </a:lnTo>
                    <a:lnTo>
                      <a:pt x="139" y="202"/>
                    </a:lnTo>
                    <a:lnTo>
                      <a:pt x="139" y="202"/>
                    </a:lnTo>
                    <a:lnTo>
                      <a:pt x="140" y="202"/>
                    </a:lnTo>
                    <a:lnTo>
                      <a:pt x="140" y="202"/>
                    </a:lnTo>
                    <a:lnTo>
                      <a:pt x="141" y="202"/>
                    </a:lnTo>
                    <a:lnTo>
                      <a:pt x="141" y="201"/>
                    </a:lnTo>
                    <a:lnTo>
                      <a:pt x="142" y="201"/>
                    </a:lnTo>
                    <a:lnTo>
                      <a:pt x="142" y="201"/>
                    </a:lnTo>
                    <a:lnTo>
                      <a:pt x="143" y="200"/>
                    </a:lnTo>
                    <a:lnTo>
                      <a:pt x="144" y="200"/>
                    </a:lnTo>
                    <a:lnTo>
                      <a:pt x="145" y="199"/>
                    </a:lnTo>
                    <a:lnTo>
                      <a:pt x="145" y="198"/>
                    </a:lnTo>
                    <a:lnTo>
                      <a:pt x="146" y="198"/>
                    </a:lnTo>
                    <a:lnTo>
                      <a:pt x="146" y="198"/>
                    </a:lnTo>
                    <a:lnTo>
                      <a:pt x="147" y="198"/>
                    </a:lnTo>
                    <a:lnTo>
                      <a:pt x="148" y="198"/>
                    </a:lnTo>
                    <a:lnTo>
                      <a:pt x="148" y="199"/>
                    </a:lnTo>
                    <a:lnTo>
                      <a:pt x="149" y="199"/>
                    </a:lnTo>
                    <a:lnTo>
                      <a:pt x="149" y="199"/>
                    </a:lnTo>
                    <a:lnTo>
                      <a:pt x="149" y="199"/>
                    </a:lnTo>
                    <a:lnTo>
                      <a:pt x="150" y="198"/>
                    </a:lnTo>
                    <a:lnTo>
                      <a:pt x="150" y="198"/>
                    </a:lnTo>
                    <a:lnTo>
                      <a:pt x="151" y="197"/>
                    </a:lnTo>
                    <a:lnTo>
                      <a:pt x="152" y="196"/>
                    </a:lnTo>
                    <a:lnTo>
                      <a:pt x="152" y="196"/>
                    </a:lnTo>
                    <a:lnTo>
                      <a:pt x="153" y="196"/>
                    </a:lnTo>
                    <a:lnTo>
                      <a:pt x="153" y="196"/>
                    </a:lnTo>
                    <a:lnTo>
                      <a:pt x="153" y="196"/>
                    </a:lnTo>
                    <a:lnTo>
                      <a:pt x="154" y="196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5" y="198"/>
                    </a:lnTo>
                    <a:lnTo>
                      <a:pt x="154" y="199"/>
                    </a:lnTo>
                    <a:lnTo>
                      <a:pt x="154" y="200"/>
                    </a:lnTo>
                    <a:lnTo>
                      <a:pt x="155" y="201"/>
                    </a:lnTo>
                    <a:lnTo>
                      <a:pt x="155" y="201"/>
                    </a:lnTo>
                    <a:lnTo>
                      <a:pt x="156" y="201"/>
                    </a:lnTo>
                    <a:lnTo>
                      <a:pt x="156" y="201"/>
                    </a:lnTo>
                    <a:lnTo>
                      <a:pt x="158" y="201"/>
                    </a:lnTo>
                    <a:lnTo>
                      <a:pt x="159" y="201"/>
                    </a:lnTo>
                    <a:lnTo>
                      <a:pt x="159" y="201"/>
                    </a:lnTo>
                    <a:lnTo>
                      <a:pt x="159" y="201"/>
                    </a:lnTo>
                    <a:lnTo>
                      <a:pt x="160" y="200"/>
                    </a:lnTo>
                    <a:lnTo>
                      <a:pt x="161" y="199"/>
                    </a:lnTo>
                    <a:lnTo>
                      <a:pt x="162" y="199"/>
                    </a:lnTo>
                    <a:lnTo>
                      <a:pt x="162" y="199"/>
                    </a:lnTo>
                    <a:lnTo>
                      <a:pt x="163" y="199"/>
                    </a:lnTo>
                    <a:lnTo>
                      <a:pt x="163" y="199"/>
                    </a:lnTo>
                    <a:lnTo>
                      <a:pt x="164" y="198"/>
                    </a:lnTo>
                    <a:lnTo>
                      <a:pt x="164" y="198"/>
                    </a:lnTo>
                    <a:lnTo>
                      <a:pt x="165" y="198"/>
                    </a:lnTo>
                    <a:lnTo>
                      <a:pt x="166" y="197"/>
                    </a:lnTo>
                    <a:lnTo>
                      <a:pt x="166" y="197"/>
                    </a:lnTo>
                    <a:lnTo>
                      <a:pt x="166" y="197"/>
                    </a:lnTo>
                    <a:lnTo>
                      <a:pt x="166" y="196"/>
                    </a:lnTo>
                    <a:lnTo>
                      <a:pt x="166" y="196"/>
                    </a:lnTo>
                    <a:lnTo>
                      <a:pt x="166" y="196"/>
                    </a:lnTo>
                    <a:lnTo>
                      <a:pt x="167" y="194"/>
                    </a:lnTo>
                    <a:lnTo>
                      <a:pt x="168" y="194"/>
                    </a:lnTo>
                    <a:lnTo>
                      <a:pt x="168" y="194"/>
                    </a:lnTo>
                    <a:lnTo>
                      <a:pt x="169" y="194"/>
                    </a:lnTo>
                    <a:lnTo>
                      <a:pt x="169" y="194"/>
                    </a:lnTo>
                    <a:lnTo>
                      <a:pt x="170" y="193"/>
                    </a:lnTo>
                    <a:lnTo>
                      <a:pt x="171" y="193"/>
                    </a:lnTo>
                    <a:lnTo>
                      <a:pt x="171" y="192"/>
                    </a:lnTo>
                    <a:lnTo>
                      <a:pt x="171" y="192"/>
                    </a:lnTo>
                    <a:lnTo>
                      <a:pt x="171" y="192"/>
                    </a:lnTo>
                    <a:lnTo>
                      <a:pt x="171" y="191"/>
                    </a:lnTo>
                    <a:lnTo>
                      <a:pt x="170" y="191"/>
                    </a:lnTo>
                    <a:lnTo>
                      <a:pt x="170" y="191"/>
                    </a:lnTo>
                    <a:lnTo>
                      <a:pt x="171" y="189"/>
                    </a:lnTo>
                    <a:lnTo>
                      <a:pt x="171" y="189"/>
                    </a:lnTo>
                    <a:lnTo>
                      <a:pt x="171" y="188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1" y="186"/>
                    </a:lnTo>
                    <a:lnTo>
                      <a:pt x="172" y="185"/>
                    </a:lnTo>
                    <a:lnTo>
                      <a:pt x="172" y="185"/>
                    </a:lnTo>
                    <a:lnTo>
                      <a:pt x="173" y="184"/>
                    </a:lnTo>
                    <a:lnTo>
                      <a:pt x="173" y="184"/>
                    </a:lnTo>
                    <a:lnTo>
                      <a:pt x="174" y="184"/>
                    </a:lnTo>
                    <a:lnTo>
                      <a:pt x="174" y="183"/>
                    </a:lnTo>
                    <a:lnTo>
                      <a:pt x="175" y="183"/>
                    </a:lnTo>
                    <a:lnTo>
                      <a:pt x="175" y="182"/>
                    </a:lnTo>
                    <a:lnTo>
                      <a:pt x="174" y="182"/>
                    </a:lnTo>
                    <a:lnTo>
                      <a:pt x="174" y="181"/>
                    </a:lnTo>
                    <a:lnTo>
                      <a:pt x="174" y="181"/>
                    </a:lnTo>
                    <a:lnTo>
                      <a:pt x="174" y="181"/>
                    </a:lnTo>
                    <a:lnTo>
                      <a:pt x="174" y="180"/>
                    </a:lnTo>
                    <a:lnTo>
                      <a:pt x="174" y="180"/>
                    </a:lnTo>
                    <a:lnTo>
                      <a:pt x="174" y="179"/>
                    </a:lnTo>
                    <a:lnTo>
                      <a:pt x="174" y="179"/>
                    </a:lnTo>
                    <a:lnTo>
                      <a:pt x="175" y="178"/>
                    </a:lnTo>
                    <a:lnTo>
                      <a:pt x="175" y="177"/>
                    </a:lnTo>
                    <a:lnTo>
                      <a:pt x="175" y="177"/>
                    </a:lnTo>
                    <a:lnTo>
                      <a:pt x="176" y="176"/>
                    </a:lnTo>
                    <a:lnTo>
                      <a:pt x="176" y="176"/>
                    </a:lnTo>
                    <a:lnTo>
                      <a:pt x="176" y="176"/>
                    </a:lnTo>
                    <a:lnTo>
                      <a:pt x="176" y="174"/>
                    </a:lnTo>
                    <a:lnTo>
                      <a:pt x="176" y="173"/>
                    </a:lnTo>
                    <a:lnTo>
                      <a:pt x="176" y="173"/>
                    </a:lnTo>
                    <a:lnTo>
                      <a:pt x="177" y="173"/>
                    </a:lnTo>
                    <a:lnTo>
                      <a:pt x="177" y="173"/>
                    </a:lnTo>
                    <a:lnTo>
                      <a:pt x="177" y="172"/>
                    </a:lnTo>
                    <a:lnTo>
                      <a:pt x="177" y="172"/>
                    </a:lnTo>
                    <a:lnTo>
                      <a:pt x="178" y="171"/>
                    </a:lnTo>
                    <a:lnTo>
                      <a:pt x="178" y="170"/>
                    </a:lnTo>
                    <a:lnTo>
                      <a:pt x="179" y="169"/>
                    </a:lnTo>
                    <a:lnTo>
                      <a:pt x="179" y="169"/>
                    </a:lnTo>
                    <a:lnTo>
                      <a:pt x="179" y="169"/>
                    </a:lnTo>
                    <a:lnTo>
                      <a:pt x="179" y="167"/>
                    </a:lnTo>
                    <a:lnTo>
                      <a:pt x="179" y="167"/>
                    </a:lnTo>
                    <a:lnTo>
                      <a:pt x="179" y="167"/>
                    </a:lnTo>
                    <a:lnTo>
                      <a:pt x="179" y="166"/>
                    </a:lnTo>
                    <a:lnTo>
                      <a:pt x="179" y="166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3"/>
                    </a:lnTo>
                    <a:lnTo>
                      <a:pt x="181" y="163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1" y="160"/>
                    </a:lnTo>
                    <a:lnTo>
                      <a:pt x="181" y="160"/>
                    </a:lnTo>
                    <a:lnTo>
                      <a:pt x="181" y="159"/>
                    </a:lnTo>
                    <a:lnTo>
                      <a:pt x="181" y="158"/>
                    </a:lnTo>
                    <a:lnTo>
                      <a:pt x="180" y="157"/>
                    </a:lnTo>
                    <a:lnTo>
                      <a:pt x="180" y="157"/>
                    </a:lnTo>
                    <a:lnTo>
                      <a:pt x="180" y="157"/>
                    </a:lnTo>
                    <a:lnTo>
                      <a:pt x="180" y="156"/>
                    </a:lnTo>
                    <a:lnTo>
                      <a:pt x="180" y="156"/>
                    </a:lnTo>
                    <a:lnTo>
                      <a:pt x="180" y="155"/>
                    </a:lnTo>
                    <a:lnTo>
                      <a:pt x="180" y="155"/>
                    </a:lnTo>
                    <a:lnTo>
                      <a:pt x="179" y="154"/>
                    </a:lnTo>
                    <a:lnTo>
                      <a:pt x="179" y="154"/>
                    </a:lnTo>
                    <a:lnTo>
                      <a:pt x="180" y="153"/>
                    </a:lnTo>
                    <a:lnTo>
                      <a:pt x="180" y="153"/>
                    </a:lnTo>
                    <a:lnTo>
                      <a:pt x="180" y="152"/>
                    </a:lnTo>
                    <a:lnTo>
                      <a:pt x="180" y="152"/>
                    </a:lnTo>
                    <a:lnTo>
                      <a:pt x="180" y="151"/>
                    </a:lnTo>
                    <a:lnTo>
                      <a:pt x="180" y="150"/>
                    </a:lnTo>
                    <a:lnTo>
                      <a:pt x="180" y="150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49"/>
                    </a:lnTo>
                    <a:lnTo>
                      <a:pt x="181" y="148"/>
                    </a:lnTo>
                    <a:lnTo>
                      <a:pt x="182" y="148"/>
                    </a:lnTo>
                    <a:lnTo>
                      <a:pt x="182" y="147"/>
                    </a:lnTo>
                    <a:lnTo>
                      <a:pt x="182" y="147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4"/>
                    </a:lnTo>
                    <a:lnTo>
                      <a:pt x="182" y="143"/>
                    </a:lnTo>
                    <a:lnTo>
                      <a:pt x="182" y="143"/>
                    </a:lnTo>
                    <a:lnTo>
                      <a:pt x="183" y="141"/>
                    </a:lnTo>
                    <a:lnTo>
                      <a:pt x="183" y="141"/>
                    </a:lnTo>
                    <a:lnTo>
                      <a:pt x="183" y="140"/>
                    </a:lnTo>
                    <a:lnTo>
                      <a:pt x="184" y="139"/>
                    </a:lnTo>
                    <a:lnTo>
                      <a:pt x="184" y="138"/>
                    </a:lnTo>
                    <a:lnTo>
                      <a:pt x="185" y="138"/>
                    </a:lnTo>
                    <a:lnTo>
                      <a:pt x="185" y="137"/>
                    </a:lnTo>
                    <a:lnTo>
                      <a:pt x="185" y="137"/>
                    </a:lnTo>
                    <a:lnTo>
                      <a:pt x="185" y="137"/>
                    </a:lnTo>
                    <a:lnTo>
                      <a:pt x="185" y="136"/>
                    </a:lnTo>
                    <a:lnTo>
                      <a:pt x="185" y="136"/>
                    </a:lnTo>
                    <a:lnTo>
                      <a:pt x="186" y="135"/>
                    </a:lnTo>
                    <a:lnTo>
                      <a:pt x="186" y="135"/>
                    </a:lnTo>
                    <a:lnTo>
                      <a:pt x="187" y="134"/>
                    </a:lnTo>
                    <a:lnTo>
                      <a:pt x="187" y="134"/>
                    </a:lnTo>
                    <a:lnTo>
                      <a:pt x="187" y="133"/>
                    </a:lnTo>
                    <a:lnTo>
                      <a:pt x="186" y="132"/>
                    </a:lnTo>
                    <a:lnTo>
                      <a:pt x="186" y="131"/>
                    </a:lnTo>
                    <a:lnTo>
                      <a:pt x="186" y="131"/>
                    </a:lnTo>
                    <a:lnTo>
                      <a:pt x="187" y="130"/>
                    </a:lnTo>
                    <a:lnTo>
                      <a:pt x="187" y="130"/>
                    </a:lnTo>
                    <a:lnTo>
                      <a:pt x="187" y="131"/>
                    </a:lnTo>
                    <a:lnTo>
                      <a:pt x="188" y="131"/>
                    </a:lnTo>
                    <a:lnTo>
                      <a:pt x="188" y="132"/>
                    </a:lnTo>
                    <a:lnTo>
                      <a:pt x="188" y="132"/>
                    </a:lnTo>
                    <a:lnTo>
                      <a:pt x="189" y="132"/>
                    </a:lnTo>
                    <a:lnTo>
                      <a:pt x="190" y="132"/>
                    </a:lnTo>
                    <a:lnTo>
                      <a:pt x="191" y="131"/>
                    </a:lnTo>
                    <a:lnTo>
                      <a:pt x="192" y="130"/>
                    </a:lnTo>
                    <a:lnTo>
                      <a:pt x="193" y="129"/>
                    </a:lnTo>
                    <a:lnTo>
                      <a:pt x="193" y="128"/>
                    </a:lnTo>
                    <a:lnTo>
                      <a:pt x="193" y="128"/>
                    </a:lnTo>
                    <a:lnTo>
                      <a:pt x="193" y="127"/>
                    </a:lnTo>
                    <a:lnTo>
                      <a:pt x="192" y="127"/>
                    </a:lnTo>
                    <a:lnTo>
                      <a:pt x="192" y="126"/>
                    </a:lnTo>
                    <a:lnTo>
                      <a:pt x="192" y="125"/>
                    </a:lnTo>
                    <a:lnTo>
                      <a:pt x="192" y="125"/>
                    </a:lnTo>
                    <a:lnTo>
                      <a:pt x="192" y="124"/>
                    </a:lnTo>
                    <a:lnTo>
                      <a:pt x="192" y="124"/>
                    </a:lnTo>
                    <a:lnTo>
                      <a:pt x="192" y="123"/>
                    </a:lnTo>
                    <a:lnTo>
                      <a:pt x="192" y="123"/>
                    </a:lnTo>
                    <a:lnTo>
                      <a:pt x="192" y="122"/>
                    </a:lnTo>
                    <a:lnTo>
                      <a:pt x="191" y="121"/>
                    </a:lnTo>
                    <a:lnTo>
                      <a:pt x="191" y="121"/>
                    </a:lnTo>
                    <a:lnTo>
                      <a:pt x="191" y="120"/>
                    </a:lnTo>
                    <a:lnTo>
                      <a:pt x="191" y="120"/>
                    </a:lnTo>
                    <a:lnTo>
                      <a:pt x="191" y="119"/>
                    </a:lnTo>
                    <a:lnTo>
                      <a:pt x="191" y="118"/>
                    </a:lnTo>
                    <a:lnTo>
                      <a:pt x="192" y="118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3" y="116"/>
                    </a:lnTo>
                    <a:lnTo>
                      <a:pt x="193" y="115"/>
                    </a:lnTo>
                    <a:lnTo>
                      <a:pt x="192" y="114"/>
                    </a:lnTo>
                    <a:lnTo>
                      <a:pt x="192" y="114"/>
                    </a:lnTo>
                    <a:lnTo>
                      <a:pt x="193" y="113"/>
                    </a:lnTo>
                    <a:lnTo>
                      <a:pt x="193" y="111"/>
                    </a:lnTo>
                    <a:lnTo>
                      <a:pt x="193" y="111"/>
                    </a:lnTo>
                    <a:lnTo>
                      <a:pt x="193" y="110"/>
                    </a:lnTo>
                    <a:lnTo>
                      <a:pt x="192" y="109"/>
                    </a:lnTo>
                    <a:lnTo>
                      <a:pt x="192" y="109"/>
                    </a:lnTo>
                    <a:lnTo>
                      <a:pt x="192" y="108"/>
                    </a:lnTo>
                    <a:lnTo>
                      <a:pt x="192" y="107"/>
                    </a:lnTo>
                    <a:lnTo>
                      <a:pt x="192" y="107"/>
                    </a:lnTo>
                    <a:lnTo>
                      <a:pt x="192" y="107"/>
                    </a:lnTo>
                    <a:lnTo>
                      <a:pt x="192" y="106"/>
                    </a:lnTo>
                    <a:lnTo>
                      <a:pt x="192" y="106"/>
                    </a:lnTo>
                    <a:lnTo>
                      <a:pt x="192" y="105"/>
                    </a:lnTo>
                    <a:lnTo>
                      <a:pt x="192" y="104"/>
                    </a:lnTo>
                    <a:lnTo>
                      <a:pt x="192" y="104"/>
                    </a:lnTo>
                    <a:lnTo>
                      <a:pt x="192" y="103"/>
                    </a:lnTo>
                    <a:lnTo>
                      <a:pt x="192" y="102"/>
                    </a:lnTo>
                    <a:lnTo>
                      <a:pt x="191" y="102"/>
                    </a:lnTo>
                    <a:lnTo>
                      <a:pt x="191" y="101"/>
                    </a:lnTo>
                    <a:lnTo>
                      <a:pt x="191" y="101"/>
                    </a:lnTo>
                    <a:lnTo>
                      <a:pt x="191" y="101"/>
                    </a:lnTo>
                    <a:lnTo>
                      <a:pt x="192" y="100"/>
                    </a:lnTo>
                    <a:lnTo>
                      <a:pt x="192" y="99"/>
                    </a:lnTo>
                    <a:lnTo>
                      <a:pt x="193" y="99"/>
                    </a:lnTo>
                    <a:lnTo>
                      <a:pt x="194" y="99"/>
                    </a:lnTo>
                    <a:lnTo>
                      <a:pt x="195" y="99"/>
                    </a:lnTo>
                    <a:lnTo>
                      <a:pt x="195" y="99"/>
                    </a:lnTo>
                    <a:lnTo>
                      <a:pt x="195" y="99"/>
                    </a:lnTo>
                    <a:lnTo>
                      <a:pt x="196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7" y="97"/>
                    </a:lnTo>
                    <a:lnTo>
                      <a:pt x="197" y="96"/>
                    </a:lnTo>
                    <a:lnTo>
                      <a:pt x="198" y="95"/>
                    </a:lnTo>
                    <a:lnTo>
                      <a:pt x="198" y="92"/>
                    </a:lnTo>
                    <a:lnTo>
                      <a:pt x="199" y="92"/>
                    </a:lnTo>
                    <a:lnTo>
                      <a:pt x="199" y="91"/>
                    </a:lnTo>
                    <a:lnTo>
                      <a:pt x="199" y="91"/>
                    </a:lnTo>
                    <a:lnTo>
                      <a:pt x="199" y="90"/>
                    </a:lnTo>
                    <a:lnTo>
                      <a:pt x="199" y="90"/>
                    </a:lnTo>
                    <a:lnTo>
                      <a:pt x="200" y="89"/>
                    </a:lnTo>
                    <a:lnTo>
                      <a:pt x="200" y="88"/>
                    </a:lnTo>
                    <a:lnTo>
                      <a:pt x="200" y="86"/>
                    </a:lnTo>
                    <a:lnTo>
                      <a:pt x="200" y="85"/>
                    </a:lnTo>
                    <a:lnTo>
                      <a:pt x="200" y="85"/>
                    </a:lnTo>
                    <a:lnTo>
                      <a:pt x="201" y="84"/>
                    </a:lnTo>
                    <a:lnTo>
                      <a:pt x="202" y="84"/>
                    </a:lnTo>
                    <a:lnTo>
                      <a:pt x="202" y="83"/>
                    </a:lnTo>
                    <a:lnTo>
                      <a:pt x="203" y="83"/>
                    </a:lnTo>
                    <a:lnTo>
                      <a:pt x="204" y="83"/>
                    </a:lnTo>
                    <a:lnTo>
                      <a:pt x="205" y="82"/>
                    </a:lnTo>
                    <a:lnTo>
                      <a:pt x="205" y="82"/>
                    </a:lnTo>
                    <a:lnTo>
                      <a:pt x="205" y="81"/>
                    </a:lnTo>
                    <a:lnTo>
                      <a:pt x="206" y="80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7" y="79"/>
                    </a:lnTo>
                    <a:lnTo>
                      <a:pt x="207" y="79"/>
                    </a:lnTo>
                    <a:lnTo>
                      <a:pt x="208" y="79"/>
                    </a:lnTo>
                    <a:lnTo>
                      <a:pt x="208" y="79"/>
                    </a:lnTo>
                    <a:lnTo>
                      <a:pt x="208" y="77"/>
                    </a:lnTo>
                    <a:lnTo>
                      <a:pt x="207" y="76"/>
                    </a:lnTo>
                    <a:lnTo>
                      <a:pt x="208" y="75"/>
                    </a:lnTo>
                    <a:lnTo>
                      <a:pt x="208" y="74"/>
                    </a:lnTo>
                    <a:lnTo>
                      <a:pt x="208" y="74"/>
                    </a:lnTo>
                    <a:lnTo>
                      <a:pt x="208" y="74"/>
                    </a:lnTo>
                    <a:lnTo>
                      <a:pt x="209" y="74"/>
                    </a:lnTo>
                    <a:lnTo>
                      <a:pt x="209" y="73"/>
                    </a:lnTo>
                    <a:lnTo>
                      <a:pt x="210" y="72"/>
                    </a:lnTo>
                    <a:lnTo>
                      <a:pt x="210" y="72"/>
                    </a:lnTo>
                    <a:lnTo>
                      <a:pt x="211" y="71"/>
                    </a:lnTo>
                    <a:lnTo>
                      <a:pt x="211" y="71"/>
                    </a:lnTo>
                    <a:lnTo>
                      <a:pt x="212" y="70"/>
                    </a:lnTo>
                    <a:lnTo>
                      <a:pt x="212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7"/>
                    </a:lnTo>
                    <a:lnTo>
                      <a:pt x="213" y="67"/>
                    </a:lnTo>
                    <a:lnTo>
                      <a:pt x="213" y="66"/>
                    </a:lnTo>
                    <a:lnTo>
                      <a:pt x="214" y="65"/>
                    </a:lnTo>
                    <a:lnTo>
                      <a:pt x="214" y="65"/>
                    </a:lnTo>
                    <a:lnTo>
                      <a:pt x="214" y="64"/>
                    </a:lnTo>
                    <a:lnTo>
                      <a:pt x="214" y="63"/>
                    </a:lnTo>
                    <a:lnTo>
                      <a:pt x="214" y="63"/>
                    </a:lnTo>
                    <a:lnTo>
                      <a:pt x="215" y="62"/>
                    </a:lnTo>
                    <a:lnTo>
                      <a:pt x="215" y="62"/>
                    </a:lnTo>
                    <a:lnTo>
                      <a:pt x="215" y="62"/>
                    </a:lnTo>
                    <a:lnTo>
                      <a:pt x="214" y="61"/>
                    </a:lnTo>
                    <a:lnTo>
                      <a:pt x="213" y="61"/>
                    </a:lnTo>
                    <a:lnTo>
                      <a:pt x="213" y="60"/>
                    </a:lnTo>
                    <a:lnTo>
                      <a:pt x="213" y="60"/>
                    </a:lnTo>
                    <a:lnTo>
                      <a:pt x="213" y="60"/>
                    </a:lnTo>
                    <a:lnTo>
                      <a:pt x="213" y="59"/>
                    </a:lnTo>
                    <a:lnTo>
                      <a:pt x="214" y="58"/>
                    </a:lnTo>
                    <a:lnTo>
                      <a:pt x="214" y="57"/>
                    </a:lnTo>
                    <a:lnTo>
                      <a:pt x="214" y="56"/>
                    </a:lnTo>
                    <a:lnTo>
                      <a:pt x="214" y="56"/>
                    </a:lnTo>
                    <a:lnTo>
                      <a:pt x="214" y="55"/>
                    </a:lnTo>
                    <a:lnTo>
                      <a:pt x="214" y="55"/>
                    </a:lnTo>
                    <a:lnTo>
                      <a:pt x="214" y="54"/>
                    </a:lnTo>
                    <a:lnTo>
                      <a:pt x="215" y="53"/>
                    </a:lnTo>
                    <a:lnTo>
                      <a:pt x="214" y="52"/>
                    </a:lnTo>
                    <a:lnTo>
                      <a:pt x="214" y="52"/>
                    </a:lnTo>
                    <a:lnTo>
                      <a:pt x="214" y="52"/>
                    </a:lnTo>
                    <a:lnTo>
                      <a:pt x="214" y="52"/>
                    </a:lnTo>
                    <a:lnTo>
                      <a:pt x="214" y="51"/>
                    </a:lnTo>
                    <a:lnTo>
                      <a:pt x="213" y="50"/>
                    </a:lnTo>
                    <a:lnTo>
                      <a:pt x="213" y="50"/>
                    </a:lnTo>
                    <a:lnTo>
                      <a:pt x="213" y="50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6" y="48"/>
                    </a:lnTo>
                    <a:lnTo>
                      <a:pt x="216" y="48"/>
                    </a:lnTo>
                    <a:lnTo>
                      <a:pt x="216" y="48"/>
                    </a:lnTo>
                    <a:lnTo>
                      <a:pt x="216" y="47"/>
                    </a:lnTo>
                    <a:lnTo>
                      <a:pt x="216" y="47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45"/>
                    </a:lnTo>
                    <a:lnTo>
                      <a:pt x="215" y="45"/>
                    </a:lnTo>
                    <a:lnTo>
                      <a:pt x="215" y="45"/>
                    </a:lnTo>
                    <a:lnTo>
                      <a:pt x="215" y="45"/>
                    </a:lnTo>
                    <a:lnTo>
                      <a:pt x="216" y="45"/>
                    </a:lnTo>
                    <a:lnTo>
                      <a:pt x="216" y="45"/>
                    </a:lnTo>
                    <a:lnTo>
                      <a:pt x="217" y="45"/>
                    </a:lnTo>
                    <a:lnTo>
                      <a:pt x="217" y="45"/>
                    </a:lnTo>
                    <a:lnTo>
                      <a:pt x="217" y="45"/>
                    </a:lnTo>
                    <a:lnTo>
                      <a:pt x="218" y="45"/>
                    </a:lnTo>
                    <a:lnTo>
                      <a:pt x="218" y="44"/>
                    </a:lnTo>
                    <a:lnTo>
                      <a:pt x="218" y="44"/>
                    </a:lnTo>
                    <a:lnTo>
                      <a:pt x="219" y="44"/>
                    </a:lnTo>
                    <a:lnTo>
                      <a:pt x="219" y="44"/>
                    </a:lnTo>
                    <a:lnTo>
                      <a:pt x="220" y="44"/>
                    </a:lnTo>
                    <a:lnTo>
                      <a:pt x="220" y="43"/>
                    </a:lnTo>
                    <a:lnTo>
                      <a:pt x="220" y="43"/>
                    </a:lnTo>
                    <a:lnTo>
                      <a:pt x="220" y="41"/>
                    </a:lnTo>
                    <a:lnTo>
                      <a:pt x="220" y="40"/>
                    </a:lnTo>
                    <a:lnTo>
                      <a:pt x="220" y="40"/>
                    </a:lnTo>
                    <a:lnTo>
                      <a:pt x="221" y="39"/>
                    </a:lnTo>
                    <a:lnTo>
                      <a:pt x="221" y="38"/>
                    </a:lnTo>
                    <a:lnTo>
                      <a:pt x="221" y="37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2" y="35"/>
                    </a:lnTo>
                    <a:lnTo>
                      <a:pt x="221" y="34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pt-BR">
                  <a:latin typeface="Arial" charset="0"/>
                </a:endParaRPr>
              </a:p>
            </p:txBody>
          </p:sp>
          <p:sp>
            <p:nvSpPr>
              <p:cNvPr id="126" name="Freeform 4033"/>
              <p:cNvSpPr>
                <a:spLocks/>
              </p:cNvSpPr>
              <p:nvPr/>
            </p:nvSpPr>
            <p:spPr bwMode="auto">
              <a:xfrm>
                <a:off x="5513388" y="3616326"/>
                <a:ext cx="117475" cy="74613"/>
              </a:xfrm>
              <a:custGeom>
                <a:avLst/>
                <a:gdLst>
                  <a:gd name="T0" fmla="*/ 72 w 74"/>
                  <a:gd name="T1" fmla="*/ 47 h 47"/>
                  <a:gd name="T2" fmla="*/ 0 w 74"/>
                  <a:gd name="T3" fmla="*/ 42 h 47"/>
                  <a:gd name="T4" fmla="*/ 0 w 74"/>
                  <a:gd name="T5" fmla="*/ 41 h 47"/>
                  <a:gd name="T6" fmla="*/ 1 w 74"/>
                  <a:gd name="T7" fmla="*/ 38 h 47"/>
                  <a:gd name="T8" fmla="*/ 1 w 74"/>
                  <a:gd name="T9" fmla="*/ 36 h 47"/>
                  <a:gd name="T10" fmla="*/ 2 w 74"/>
                  <a:gd name="T11" fmla="*/ 35 h 47"/>
                  <a:gd name="T12" fmla="*/ 1 w 74"/>
                  <a:gd name="T13" fmla="*/ 33 h 47"/>
                  <a:gd name="T14" fmla="*/ 0 w 74"/>
                  <a:gd name="T15" fmla="*/ 32 h 47"/>
                  <a:gd name="T16" fmla="*/ 0 w 74"/>
                  <a:gd name="T17" fmla="*/ 31 h 47"/>
                  <a:gd name="T18" fmla="*/ 1 w 74"/>
                  <a:gd name="T19" fmla="*/ 29 h 47"/>
                  <a:gd name="T20" fmla="*/ 0 w 74"/>
                  <a:gd name="T21" fmla="*/ 28 h 47"/>
                  <a:gd name="T22" fmla="*/ 0 w 74"/>
                  <a:gd name="T23" fmla="*/ 26 h 47"/>
                  <a:gd name="T24" fmla="*/ 1 w 74"/>
                  <a:gd name="T25" fmla="*/ 24 h 47"/>
                  <a:gd name="T26" fmla="*/ 3 w 74"/>
                  <a:gd name="T27" fmla="*/ 23 h 47"/>
                  <a:gd name="T28" fmla="*/ 4 w 74"/>
                  <a:gd name="T29" fmla="*/ 22 h 47"/>
                  <a:gd name="T30" fmla="*/ 6 w 74"/>
                  <a:gd name="T31" fmla="*/ 20 h 47"/>
                  <a:gd name="T32" fmla="*/ 6 w 74"/>
                  <a:gd name="T33" fmla="*/ 17 h 47"/>
                  <a:gd name="T34" fmla="*/ 4 w 74"/>
                  <a:gd name="T35" fmla="*/ 15 h 47"/>
                  <a:gd name="T36" fmla="*/ 5 w 74"/>
                  <a:gd name="T37" fmla="*/ 11 h 47"/>
                  <a:gd name="T38" fmla="*/ 7 w 74"/>
                  <a:gd name="T39" fmla="*/ 9 h 47"/>
                  <a:gd name="T40" fmla="*/ 67 w 74"/>
                  <a:gd name="T41" fmla="*/ 7 h 47"/>
                  <a:gd name="T42" fmla="*/ 68 w 74"/>
                  <a:gd name="T43" fmla="*/ 8 h 47"/>
                  <a:gd name="T44" fmla="*/ 69 w 74"/>
                  <a:gd name="T45" fmla="*/ 9 h 47"/>
                  <a:gd name="T46" fmla="*/ 71 w 74"/>
                  <a:gd name="T47" fmla="*/ 10 h 47"/>
                  <a:gd name="T48" fmla="*/ 73 w 74"/>
                  <a:gd name="T49" fmla="*/ 11 h 47"/>
                  <a:gd name="T50" fmla="*/ 74 w 74"/>
                  <a:gd name="T51" fmla="*/ 12 h 47"/>
                  <a:gd name="T52" fmla="*/ 72 w 74"/>
                  <a:gd name="T53" fmla="*/ 14 h 47"/>
                  <a:gd name="T54" fmla="*/ 72 w 74"/>
                  <a:gd name="T55" fmla="*/ 15 h 47"/>
                  <a:gd name="T56" fmla="*/ 73 w 74"/>
                  <a:gd name="T57" fmla="*/ 17 h 47"/>
                  <a:gd name="T58" fmla="*/ 72 w 74"/>
                  <a:gd name="T59" fmla="*/ 18 h 47"/>
                  <a:gd name="T60" fmla="*/ 73 w 74"/>
                  <a:gd name="T61" fmla="*/ 19 h 47"/>
                  <a:gd name="T62" fmla="*/ 74 w 74"/>
                  <a:gd name="T63" fmla="*/ 20 h 47"/>
                  <a:gd name="T64" fmla="*/ 73 w 74"/>
                  <a:gd name="T65" fmla="*/ 22 h 47"/>
                  <a:gd name="T66" fmla="*/ 73 w 74"/>
                  <a:gd name="T67" fmla="*/ 22 h 47"/>
                  <a:gd name="T68" fmla="*/ 73 w 74"/>
                  <a:gd name="T69" fmla="*/ 24 h 47"/>
                  <a:gd name="T70" fmla="*/ 72 w 74"/>
                  <a:gd name="T71" fmla="*/ 25 h 47"/>
                  <a:gd name="T72" fmla="*/ 72 w 74"/>
                  <a:gd name="T73" fmla="*/ 26 h 47"/>
                  <a:gd name="T74" fmla="*/ 71 w 74"/>
                  <a:gd name="T75" fmla="*/ 27 h 47"/>
                  <a:gd name="T76" fmla="*/ 70 w 74"/>
                  <a:gd name="T77" fmla="*/ 28 h 47"/>
                  <a:gd name="T78" fmla="*/ 70 w 74"/>
                  <a:gd name="T79" fmla="*/ 29 h 47"/>
                  <a:gd name="T80" fmla="*/ 69 w 74"/>
                  <a:gd name="T81" fmla="*/ 29 h 47"/>
                  <a:gd name="T82" fmla="*/ 69 w 74"/>
                  <a:gd name="T83" fmla="*/ 30 h 47"/>
                  <a:gd name="T84" fmla="*/ 69 w 74"/>
                  <a:gd name="T85" fmla="*/ 31 h 47"/>
                  <a:gd name="T86" fmla="*/ 68 w 74"/>
                  <a:gd name="T87" fmla="*/ 32 h 47"/>
                  <a:gd name="T88" fmla="*/ 68 w 74"/>
                  <a:gd name="T89" fmla="*/ 34 h 47"/>
                  <a:gd name="T90" fmla="*/ 68 w 74"/>
                  <a:gd name="T91" fmla="*/ 34 h 47"/>
                  <a:gd name="T92" fmla="*/ 69 w 74"/>
                  <a:gd name="T93" fmla="*/ 36 h 47"/>
                  <a:gd name="T94" fmla="*/ 69 w 74"/>
                  <a:gd name="T95" fmla="*/ 37 h 47"/>
                  <a:gd name="T96" fmla="*/ 69 w 74"/>
                  <a:gd name="T97" fmla="*/ 38 h 47"/>
                  <a:gd name="T98" fmla="*/ 68 w 74"/>
                  <a:gd name="T99" fmla="*/ 39 h 47"/>
                  <a:gd name="T100" fmla="*/ 68 w 74"/>
                  <a:gd name="T101" fmla="*/ 40 h 47"/>
                  <a:gd name="T102" fmla="*/ 68 w 74"/>
                  <a:gd name="T103" fmla="*/ 40 h 47"/>
                  <a:gd name="T104" fmla="*/ 67 w 74"/>
                  <a:gd name="T105" fmla="*/ 41 h 47"/>
                  <a:gd name="T106" fmla="*/ 68 w 74"/>
                  <a:gd name="T107" fmla="*/ 43 h 47"/>
                  <a:gd name="T108" fmla="*/ 68 w 74"/>
                  <a:gd name="T109" fmla="*/ 44 h 47"/>
                  <a:gd name="T110" fmla="*/ 70 w 74"/>
                  <a:gd name="T111" fmla="*/ 44 h 47"/>
                  <a:gd name="T112" fmla="*/ 71 w 74"/>
                  <a:gd name="T113" fmla="*/ 45 h 47"/>
                  <a:gd name="T114" fmla="*/ 71 w 74"/>
                  <a:gd name="T115" fmla="*/ 45 h 47"/>
                  <a:gd name="T116" fmla="*/ 72 w 74"/>
                  <a:gd name="T117" fmla="*/ 4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4" h="47">
                    <a:moveTo>
                      <a:pt x="72" y="46"/>
                    </a:moveTo>
                    <a:lnTo>
                      <a:pt x="72" y="47"/>
                    </a:lnTo>
                    <a:lnTo>
                      <a:pt x="72" y="47"/>
                    </a:lnTo>
                    <a:lnTo>
                      <a:pt x="72" y="47"/>
                    </a:lnTo>
                    <a:lnTo>
                      <a:pt x="72" y="47"/>
                    </a:lnTo>
                    <a:lnTo>
                      <a:pt x="72" y="47"/>
                    </a:lnTo>
                    <a:lnTo>
                      <a:pt x="72" y="47"/>
                    </a:lnTo>
                    <a:lnTo>
                      <a:pt x="44" y="45"/>
                    </a:lnTo>
                    <a:lnTo>
                      <a:pt x="25" y="44"/>
                    </a:lnTo>
                    <a:lnTo>
                      <a:pt x="19" y="44"/>
                    </a:lnTo>
                    <a:lnTo>
                      <a:pt x="14" y="43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1" y="38"/>
                    </a:lnTo>
                    <a:lnTo>
                      <a:pt x="1" y="38"/>
                    </a:lnTo>
                    <a:lnTo>
                      <a:pt x="1" y="38"/>
                    </a:lnTo>
                    <a:lnTo>
                      <a:pt x="1" y="37"/>
                    </a:lnTo>
                    <a:lnTo>
                      <a:pt x="1" y="37"/>
                    </a:lnTo>
                    <a:lnTo>
                      <a:pt x="1" y="37"/>
                    </a:lnTo>
                    <a:lnTo>
                      <a:pt x="1" y="36"/>
                    </a:lnTo>
                    <a:lnTo>
                      <a:pt x="1" y="36"/>
                    </a:lnTo>
                    <a:lnTo>
                      <a:pt x="1" y="35"/>
                    </a:lnTo>
                    <a:lnTo>
                      <a:pt x="2" y="35"/>
                    </a:lnTo>
                    <a:lnTo>
                      <a:pt x="2" y="35"/>
                    </a:lnTo>
                    <a:lnTo>
                      <a:pt x="2" y="35"/>
                    </a:lnTo>
                    <a:lnTo>
                      <a:pt x="2" y="35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3"/>
                    </a:lnTo>
                    <a:lnTo>
                      <a:pt x="1" y="33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1" y="32"/>
                    </a:lnTo>
                    <a:lnTo>
                      <a:pt x="1" y="31"/>
                    </a:lnTo>
                    <a:lnTo>
                      <a:pt x="0" y="31"/>
                    </a:lnTo>
                    <a:lnTo>
                      <a:pt x="0" y="31"/>
                    </a:lnTo>
                    <a:lnTo>
                      <a:pt x="0" y="31"/>
                    </a:lnTo>
                    <a:lnTo>
                      <a:pt x="0" y="31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1" y="29"/>
                    </a:lnTo>
                    <a:lnTo>
                      <a:pt x="1" y="29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3" y="22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4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8" y="8"/>
                    </a:lnTo>
                    <a:lnTo>
                      <a:pt x="8" y="0"/>
                    </a:lnTo>
                    <a:lnTo>
                      <a:pt x="19" y="0"/>
                    </a:lnTo>
                    <a:lnTo>
                      <a:pt x="61" y="3"/>
                    </a:lnTo>
                    <a:lnTo>
                      <a:pt x="67" y="4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8" y="9"/>
                    </a:lnTo>
                    <a:lnTo>
                      <a:pt x="68" y="9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10"/>
                    </a:lnTo>
                    <a:lnTo>
                      <a:pt x="69" y="10"/>
                    </a:lnTo>
                    <a:lnTo>
                      <a:pt x="70" y="10"/>
                    </a:lnTo>
                    <a:lnTo>
                      <a:pt x="70" y="10"/>
                    </a:lnTo>
                    <a:lnTo>
                      <a:pt x="71" y="10"/>
                    </a:lnTo>
                    <a:lnTo>
                      <a:pt x="71" y="10"/>
                    </a:lnTo>
                    <a:lnTo>
                      <a:pt x="71" y="10"/>
                    </a:lnTo>
                    <a:lnTo>
                      <a:pt x="71" y="10"/>
                    </a:lnTo>
                    <a:lnTo>
                      <a:pt x="72" y="10"/>
                    </a:lnTo>
                    <a:lnTo>
                      <a:pt x="72" y="11"/>
                    </a:lnTo>
                    <a:lnTo>
                      <a:pt x="73" y="11"/>
                    </a:lnTo>
                    <a:lnTo>
                      <a:pt x="73" y="11"/>
                    </a:lnTo>
                    <a:lnTo>
                      <a:pt x="73" y="11"/>
                    </a:lnTo>
                    <a:lnTo>
                      <a:pt x="74" y="11"/>
                    </a:lnTo>
                    <a:lnTo>
                      <a:pt x="74" y="11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3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3" y="14"/>
                    </a:lnTo>
                    <a:lnTo>
                      <a:pt x="73" y="14"/>
                    </a:lnTo>
                    <a:lnTo>
                      <a:pt x="72" y="14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73" y="15"/>
                    </a:lnTo>
                    <a:lnTo>
                      <a:pt x="72" y="15"/>
                    </a:lnTo>
                    <a:lnTo>
                      <a:pt x="73" y="15"/>
                    </a:lnTo>
                    <a:lnTo>
                      <a:pt x="72" y="15"/>
                    </a:lnTo>
                    <a:lnTo>
                      <a:pt x="73" y="16"/>
                    </a:lnTo>
                    <a:lnTo>
                      <a:pt x="73" y="16"/>
                    </a:lnTo>
                    <a:lnTo>
                      <a:pt x="73" y="16"/>
                    </a:lnTo>
                    <a:lnTo>
                      <a:pt x="73" y="16"/>
                    </a:lnTo>
                    <a:lnTo>
                      <a:pt x="73" y="16"/>
                    </a:lnTo>
                    <a:lnTo>
                      <a:pt x="73" y="17"/>
                    </a:lnTo>
                    <a:lnTo>
                      <a:pt x="73" y="17"/>
                    </a:lnTo>
                    <a:lnTo>
                      <a:pt x="73" y="17"/>
                    </a:lnTo>
                    <a:lnTo>
                      <a:pt x="73" y="17"/>
                    </a:lnTo>
                    <a:lnTo>
                      <a:pt x="73" y="17"/>
                    </a:lnTo>
                    <a:lnTo>
                      <a:pt x="73" y="18"/>
                    </a:lnTo>
                    <a:lnTo>
                      <a:pt x="72" y="18"/>
                    </a:lnTo>
                    <a:lnTo>
                      <a:pt x="72" y="18"/>
                    </a:lnTo>
                    <a:lnTo>
                      <a:pt x="72" y="19"/>
                    </a:lnTo>
                    <a:lnTo>
                      <a:pt x="72" y="19"/>
                    </a:lnTo>
                    <a:lnTo>
                      <a:pt x="73" y="19"/>
                    </a:lnTo>
                    <a:lnTo>
                      <a:pt x="73" y="19"/>
                    </a:lnTo>
                    <a:lnTo>
                      <a:pt x="73" y="19"/>
                    </a:lnTo>
                    <a:lnTo>
                      <a:pt x="73" y="19"/>
                    </a:lnTo>
                    <a:lnTo>
                      <a:pt x="73" y="19"/>
                    </a:lnTo>
                    <a:lnTo>
                      <a:pt x="73" y="20"/>
                    </a:lnTo>
                    <a:lnTo>
                      <a:pt x="74" y="20"/>
                    </a:lnTo>
                    <a:lnTo>
                      <a:pt x="74" y="20"/>
                    </a:lnTo>
                    <a:lnTo>
                      <a:pt x="74" y="20"/>
                    </a:lnTo>
                    <a:lnTo>
                      <a:pt x="74" y="20"/>
                    </a:lnTo>
                    <a:lnTo>
                      <a:pt x="73" y="21"/>
                    </a:lnTo>
                    <a:lnTo>
                      <a:pt x="73" y="21"/>
                    </a:lnTo>
                    <a:lnTo>
                      <a:pt x="73" y="21"/>
                    </a:lnTo>
                    <a:lnTo>
                      <a:pt x="73" y="21"/>
                    </a:lnTo>
                    <a:lnTo>
                      <a:pt x="73" y="22"/>
                    </a:lnTo>
                    <a:lnTo>
                      <a:pt x="73" y="22"/>
                    </a:lnTo>
                    <a:lnTo>
                      <a:pt x="73" y="22"/>
                    </a:lnTo>
                    <a:lnTo>
                      <a:pt x="73" y="22"/>
                    </a:lnTo>
                    <a:lnTo>
                      <a:pt x="73" y="22"/>
                    </a:lnTo>
                    <a:lnTo>
                      <a:pt x="73" y="22"/>
                    </a:lnTo>
                    <a:lnTo>
                      <a:pt x="73" y="22"/>
                    </a:lnTo>
                    <a:lnTo>
                      <a:pt x="73" y="23"/>
                    </a:lnTo>
                    <a:lnTo>
                      <a:pt x="73" y="23"/>
                    </a:lnTo>
                    <a:lnTo>
                      <a:pt x="73" y="23"/>
                    </a:lnTo>
                    <a:lnTo>
                      <a:pt x="73" y="23"/>
                    </a:lnTo>
                    <a:lnTo>
                      <a:pt x="73" y="23"/>
                    </a:lnTo>
                    <a:lnTo>
                      <a:pt x="73" y="24"/>
                    </a:lnTo>
                    <a:lnTo>
                      <a:pt x="73" y="23"/>
                    </a:lnTo>
                    <a:lnTo>
                      <a:pt x="73" y="24"/>
                    </a:lnTo>
                    <a:lnTo>
                      <a:pt x="73" y="24"/>
                    </a:lnTo>
                    <a:lnTo>
                      <a:pt x="73" y="24"/>
                    </a:lnTo>
                    <a:lnTo>
                      <a:pt x="73" y="24"/>
                    </a:lnTo>
                    <a:lnTo>
                      <a:pt x="72" y="25"/>
                    </a:lnTo>
                    <a:lnTo>
                      <a:pt x="72" y="25"/>
                    </a:lnTo>
                    <a:lnTo>
                      <a:pt x="72" y="25"/>
                    </a:lnTo>
                    <a:lnTo>
                      <a:pt x="72" y="25"/>
                    </a:lnTo>
                    <a:lnTo>
                      <a:pt x="72" y="25"/>
                    </a:lnTo>
                    <a:lnTo>
                      <a:pt x="72" y="26"/>
                    </a:lnTo>
                    <a:lnTo>
                      <a:pt x="72" y="26"/>
                    </a:lnTo>
                    <a:lnTo>
                      <a:pt x="72" y="26"/>
                    </a:lnTo>
                    <a:lnTo>
                      <a:pt x="72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0" y="28"/>
                    </a:lnTo>
                    <a:lnTo>
                      <a:pt x="70" y="28"/>
                    </a:lnTo>
                    <a:lnTo>
                      <a:pt x="70" y="28"/>
                    </a:lnTo>
                    <a:lnTo>
                      <a:pt x="70" y="28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69" y="29"/>
                    </a:lnTo>
                    <a:lnTo>
                      <a:pt x="69" y="29"/>
                    </a:lnTo>
                    <a:lnTo>
                      <a:pt x="69" y="29"/>
                    </a:lnTo>
                    <a:lnTo>
                      <a:pt x="69" y="29"/>
                    </a:lnTo>
                    <a:lnTo>
                      <a:pt x="69" y="30"/>
                    </a:lnTo>
                    <a:lnTo>
                      <a:pt x="69" y="30"/>
                    </a:lnTo>
                    <a:lnTo>
                      <a:pt x="69" y="30"/>
                    </a:lnTo>
                    <a:lnTo>
                      <a:pt x="69" y="30"/>
                    </a:lnTo>
                    <a:lnTo>
                      <a:pt x="69" y="30"/>
                    </a:lnTo>
                    <a:lnTo>
                      <a:pt x="69" y="30"/>
                    </a:lnTo>
                    <a:lnTo>
                      <a:pt x="69" y="30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9" y="32"/>
                    </a:lnTo>
                    <a:lnTo>
                      <a:pt x="69" y="32"/>
                    </a:lnTo>
                    <a:lnTo>
                      <a:pt x="69" y="32"/>
                    </a:lnTo>
                    <a:lnTo>
                      <a:pt x="68" y="32"/>
                    </a:lnTo>
                    <a:lnTo>
                      <a:pt x="69" y="32"/>
                    </a:lnTo>
                    <a:lnTo>
                      <a:pt x="68" y="33"/>
                    </a:lnTo>
                    <a:lnTo>
                      <a:pt x="68" y="33"/>
                    </a:lnTo>
                    <a:lnTo>
                      <a:pt x="68" y="33"/>
                    </a:lnTo>
                    <a:lnTo>
                      <a:pt x="68" y="33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8" y="34"/>
                    </a:lnTo>
                    <a:lnTo>
                      <a:pt x="68" y="35"/>
                    </a:lnTo>
                    <a:lnTo>
                      <a:pt x="68" y="35"/>
                    </a:lnTo>
                    <a:lnTo>
                      <a:pt x="68" y="35"/>
                    </a:lnTo>
                    <a:lnTo>
                      <a:pt x="68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69" y="36"/>
                    </a:lnTo>
                    <a:lnTo>
                      <a:pt x="69" y="36"/>
                    </a:lnTo>
                    <a:lnTo>
                      <a:pt x="69" y="36"/>
                    </a:lnTo>
                    <a:lnTo>
                      <a:pt x="69" y="36"/>
                    </a:lnTo>
                    <a:lnTo>
                      <a:pt x="68" y="37"/>
                    </a:lnTo>
                    <a:lnTo>
                      <a:pt x="69" y="37"/>
                    </a:lnTo>
                    <a:lnTo>
                      <a:pt x="69" y="37"/>
                    </a:lnTo>
                    <a:lnTo>
                      <a:pt x="69" y="37"/>
                    </a:lnTo>
                    <a:lnTo>
                      <a:pt x="69" y="37"/>
                    </a:lnTo>
                    <a:lnTo>
                      <a:pt x="69" y="38"/>
                    </a:lnTo>
                    <a:lnTo>
                      <a:pt x="69" y="38"/>
                    </a:lnTo>
                    <a:lnTo>
                      <a:pt x="69" y="38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39"/>
                    </a:lnTo>
                    <a:lnTo>
                      <a:pt x="68" y="39"/>
                    </a:lnTo>
                    <a:lnTo>
                      <a:pt x="68" y="39"/>
                    </a:lnTo>
                    <a:lnTo>
                      <a:pt x="68" y="39"/>
                    </a:lnTo>
                    <a:lnTo>
                      <a:pt x="68" y="39"/>
                    </a:lnTo>
                    <a:lnTo>
                      <a:pt x="68" y="39"/>
                    </a:lnTo>
                    <a:lnTo>
                      <a:pt x="68" y="40"/>
                    </a:lnTo>
                    <a:lnTo>
                      <a:pt x="68" y="40"/>
                    </a:lnTo>
                    <a:lnTo>
                      <a:pt x="68" y="40"/>
                    </a:lnTo>
                    <a:lnTo>
                      <a:pt x="68" y="40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8" y="42"/>
                    </a:lnTo>
                    <a:lnTo>
                      <a:pt x="67" y="42"/>
                    </a:lnTo>
                    <a:lnTo>
                      <a:pt x="67" y="42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8" y="43"/>
                    </a:lnTo>
                    <a:lnTo>
                      <a:pt x="68" y="43"/>
                    </a:lnTo>
                    <a:lnTo>
                      <a:pt x="68" y="43"/>
                    </a:lnTo>
                    <a:lnTo>
                      <a:pt x="68" y="43"/>
                    </a:lnTo>
                    <a:lnTo>
                      <a:pt x="68" y="43"/>
                    </a:lnTo>
                    <a:lnTo>
                      <a:pt x="68" y="43"/>
                    </a:lnTo>
                    <a:lnTo>
                      <a:pt x="68" y="44"/>
                    </a:lnTo>
                    <a:lnTo>
                      <a:pt x="69" y="44"/>
                    </a:lnTo>
                    <a:lnTo>
                      <a:pt x="69" y="44"/>
                    </a:lnTo>
                    <a:lnTo>
                      <a:pt x="69" y="44"/>
                    </a:lnTo>
                    <a:lnTo>
                      <a:pt x="69" y="44"/>
                    </a:lnTo>
                    <a:lnTo>
                      <a:pt x="70" y="44"/>
                    </a:lnTo>
                    <a:lnTo>
                      <a:pt x="70" y="44"/>
                    </a:lnTo>
                    <a:lnTo>
                      <a:pt x="70" y="44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1" y="45"/>
                    </a:lnTo>
                    <a:lnTo>
                      <a:pt x="71" y="45"/>
                    </a:lnTo>
                    <a:lnTo>
                      <a:pt x="71" y="45"/>
                    </a:lnTo>
                    <a:lnTo>
                      <a:pt x="71" y="45"/>
                    </a:lnTo>
                    <a:lnTo>
                      <a:pt x="71" y="46"/>
                    </a:lnTo>
                    <a:lnTo>
                      <a:pt x="71" y="45"/>
                    </a:lnTo>
                    <a:lnTo>
                      <a:pt x="71" y="45"/>
                    </a:lnTo>
                    <a:lnTo>
                      <a:pt x="71" y="46"/>
                    </a:lnTo>
                    <a:lnTo>
                      <a:pt x="72" y="46"/>
                    </a:lnTo>
                    <a:lnTo>
                      <a:pt x="72" y="46"/>
                    </a:lnTo>
                    <a:lnTo>
                      <a:pt x="72" y="46"/>
                    </a:lnTo>
                    <a:lnTo>
                      <a:pt x="71" y="46"/>
                    </a:lnTo>
                    <a:lnTo>
                      <a:pt x="72" y="46"/>
                    </a:lnTo>
                    <a:lnTo>
                      <a:pt x="72" y="46"/>
                    </a:lnTo>
                    <a:lnTo>
                      <a:pt x="72" y="46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pt-BR">
                  <a:latin typeface="Arial" charset="0"/>
                </a:endParaRPr>
              </a:p>
            </p:txBody>
          </p:sp>
        </p:grpSp>
        <p:grpSp>
          <p:nvGrpSpPr>
            <p:cNvPr id="145624" name="Grupo 114"/>
            <p:cNvGrpSpPr>
              <a:grpSpLocks/>
            </p:cNvGrpSpPr>
            <p:nvPr/>
          </p:nvGrpSpPr>
          <p:grpSpPr bwMode="auto">
            <a:xfrm>
              <a:off x="431799" y="1695450"/>
              <a:ext cx="2792413" cy="1858962"/>
              <a:chOff x="557213" y="1023938"/>
              <a:chExt cx="3486149" cy="2320925"/>
            </a:xfrm>
          </p:grpSpPr>
          <p:sp>
            <p:nvSpPr>
              <p:cNvPr id="145646" name="Freeform 4713"/>
              <p:cNvSpPr>
                <a:spLocks/>
              </p:cNvSpPr>
              <p:nvPr/>
            </p:nvSpPr>
            <p:spPr bwMode="auto">
              <a:xfrm>
                <a:off x="557213" y="2593976"/>
                <a:ext cx="917575" cy="461963"/>
              </a:xfrm>
              <a:custGeom>
                <a:avLst/>
                <a:gdLst>
                  <a:gd name="T0" fmla="*/ 2147483647 w 578"/>
                  <a:gd name="T1" fmla="*/ 2147483647 h 291"/>
                  <a:gd name="T2" fmla="*/ 2147483647 w 578"/>
                  <a:gd name="T3" fmla="*/ 2147483647 h 291"/>
                  <a:gd name="T4" fmla="*/ 2147483647 w 578"/>
                  <a:gd name="T5" fmla="*/ 2147483647 h 291"/>
                  <a:gd name="T6" fmla="*/ 2147483647 w 578"/>
                  <a:gd name="T7" fmla="*/ 2147483647 h 291"/>
                  <a:gd name="T8" fmla="*/ 2147483647 w 578"/>
                  <a:gd name="T9" fmla="*/ 2147483647 h 291"/>
                  <a:gd name="T10" fmla="*/ 2147483647 w 578"/>
                  <a:gd name="T11" fmla="*/ 2147483647 h 291"/>
                  <a:gd name="T12" fmla="*/ 2147483647 w 578"/>
                  <a:gd name="T13" fmla="*/ 2147483647 h 291"/>
                  <a:gd name="T14" fmla="*/ 2147483647 w 578"/>
                  <a:gd name="T15" fmla="*/ 2147483647 h 291"/>
                  <a:gd name="T16" fmla="*/ 2147483647 w 578"/>
                  <a:gd name="T17" fmla="*/ 2147483647 h 291"/>
                  <a:gd name="T18" fmla="*/ 2147483647 w 578"/>
                  <a:gd name="T19" fmla="*/ 2147483647 h 291"/>
                  <a:gd name="T20" fmla="*/ 2147483647 w 578"/>
                  <a:gd name="T21" fmla="*/ 2147483647 h 291"/>
                  <a:gd name="T22" fmla="*/ 2147483647 w 578"/>
                  <a:gd name="T23" fmla="*/ 2147483647 h 291"/>
                  <a:gd name="T24" fmla="*/ 2147483647 w 578"/>
                  <a:gd name="T25" fmla="*/ 2147483647 h 291"/>
                  <a:gd name="T26" fmla="*/ 2147483647 w 578"/>
                  <a:gd name="T27" fmla="*/ 2147483647 h 291"/>
                  <a:gd name="T28" fmla="*/ 2147483647 w 578"/>
                  <a:gd name="T29" fmla="*/ 2147483647 h 291"/>
                  <a:gd name="T30" fmla="*/ 2147483647 w 578"/>
                  <a:gd name="T31" fmla="*/ 2147483647 h 291"/>
                  <a:gd name="T32" fmla="*/ 2147483647 w 578"/>
                  <a:gd name="T33" fmla="*/ 2147483647 h 291"/>
                  <a:gd name="T34" fmla="*/ 2147483647 w 578"/>
                  <a:gd name="T35" fmla="*/ 2147483647 h 291"/>
                  <a:gd name="T36" fmla="*/ 2147483647 w 578"/>
                  <a:gd name="T37" fmla="*/ 2147483647 h 291"/>
                  <a:gd name="T38" fmla="*/ 2147483647 w 578"/>
                  <a:gd name="T39" fmla="*/ 2147483647 h 291"/>
                  <a:gd name="T40" fmla="*/ 2147483647 w 578"/>
                  <a:gd name="T41" fmla="*/ 2147483647 h 291"/>
                  <a:gd name="T42" fmla="*/ 2147483647 w 578"/>
                  <a:gd name="T43" fmla="*/ 2147483647 h 291"/>
                  <a:gd name="T44" fmla="*/ 2147483647 w 578"/>
                  <a:gd name="T45" fmla="*/ 2147483647 h 291"/>
                  <a:gd name="T46" fmla="*/ 2147483647 w 578"/>
                  <a:gd name="T47" fmla="*/ 2147483647 h 291"/>
                  <a:gd name="T48" fmla="*/ 2147483647 w 578"/>
                  <a:gd name="T49" fmla="*/ 2147483647 h 291"/>
                  <a:gd name="T50" fmla="*/ 2147483647 w 578"/>
                  <a:gd name="T51" fmla="*/ 2147483647 h 291"/>
                  <a:gd name="T52" fmla="*/ 2147483647 w 578"/>
                  <a:gd name="T53" fmla="*/ 2147483647 h 291"/>
                  <a:gd name="T54" fmla="*/ 2147483647 w 578"/>
                  <a:gd name="T55" fmla="*/ 2147483647 h 291"/>
                  <a:gd name="T56" fmla="*/ 2147483647 w 578"/>
                  <a:gd name="T57" fmla="*/ 2147483647 h 291"/>
                  <a:gd name="T58" fmla="*/ 2147483647 w 578"/>
                  <a:gd name="T59" fmla="*/ 2147483647 h 291"/>
                  <a:gd name="T60" fmla="*/ 2147483647 w 578"/>
                  <a:gd name="T61" fmla="*/ 2147483647 h 291"/>
                  <a:gd name="T62" fmla="*/ 2147483647 w 578"/>
                  <a:gd name="T63" fmla="*/ 2147483647 h 291"/>
                  <a:gd name="T64" fmla="*/ 2147483647 w 578"/>
                  <a:gd name="T65" fmla="*/ 2147483647 h 291"/>
                  <a:gd name="T66" fmla="*/ 2147483647 w 578"/>
                  <a:gd name="T67" fmla="*/ 2147483647 h 291"/>
                  <a:gd name="T68" fmla="*/ 2147483647 w 578"/>
                  <a:gd name="T69" fmla="*/ 2147483647 h 291"/>
                  <a:gd name="T70" fmla="*/ 2147483647 w 578"/>
                  <a:gd name="T71" fmla="*/ 2147483647 h 291"/>
                  <a:gd name="T72" fmla="*/ 2147483647 w 578"/>
                  <a:gd name="T73" fmla="*/ 2147483647 h 291"/>
                  <a:gd name="T74" fmla="*/ 2147483647 w 578"/>
                  <a:gd name="T75" fmla="*/ 2147483647 h 291"/>
                  <a:gd name="T76" fmla="*/ 2147483647 w 578"/>
                  <a:gd name="T77" fmla="*/ 2147483647 h 291"/>
                  <a:gd name="T78" fmla="*/ 2147483647 w 578"/>
                  <a:gd name="T79" fmla="*/ 2147483647 h 291"/>
                  <a:gd name="T80" fmla="*/ 2147483647 w 578"/>
                  <a:gd name="T81" fmla="*/ 2147483647 h 291"/>
                  <a:gd name="T82" fmla="*/ 2147483647 w 578"/>
                  <a:gd name="T83" fmla="*/ 2147483647 h 291"/>
                  <a:gd name="T84" fmla="*/ 2147483647 w 578"/>
                  <a:gd name="T85" fmla="*/ 2147483647 h 291"/>
                  <a:gd name="T86" fmla="*/ 2147483647 w 578"/>
                  <a:gd name="T87" fmla="*/ 2147483647 h 291"/>
                  <a:gd name="T88" fmla="*/ 2147483647 w 578"/>
                  <a:gd name="T89" fmla="*/ 2147483647 h 291"/>
                  <a:gd name="T90" fmla="*/ 2147483647 w 578"/>
                  <a:gd name="T91" fmla="*/ 2147483647 h 291"/>
                  <a:gd name="T92" fmla="*/ 2147483647 w 578"/>
                  <a:gd name="T93" fmla="*/ 2147483647 h 291"/>
                  <a:gd name="T94" fmla="*/ 2147483647 w 578"/>
                  <a:gd name="T95" fmla="*/ 2147483647 h 291"/>
                  <a:gd name="T96" fmla="*/ 2147483647 w 578"/>
                  <a:gd name="T97" fmla="*/ 2147483647 h 291"/>
                  <a:gd name="T98" fmla="*/ 2147483647 w 578"/>
                  <a:gd name="T99" fmla="*/ 2147483647 h 291"/>
                  <a:gd name="T100" fmla="*/ 2147483647 w 578"/>
                  <a:gd name="T101" fmla="*/ 2147483647 h 291"/>
                  <a:gd name="T102" fmla="*/ 2147483647 w 578"/>
                  <a:gd name="T103" fmla="*/ 2147483647 h 291"/>
                  <a:gd name="T104" fmla="*/ 2147483647 w 578"/>
                  <a:gd name="T105" fmla="*/ 2147483647 h 291"/>
                  <a:gd name="T106" fmla="*/ 2147483647 w 578"/>
                  <a:gd name="T107" fmla="*/ 2147483647 h 291"/>
                  <a:gd name="T108" fmla="*/ 2147483647 w 578"/>
                  <a:gd name="T109" fmla="*/ 2147483647 h 291"/>
                  <a:gd name="T110" fmla="*/ 2147483647 w 578"/>
                  <a:gd name="T111" fmla="*/ 2147483647 h 291"/>
                  <a:gd name="T112" fmla="*/ 2147483647 w 578"/>
                  <a:gd name="T113" fmla="*/ 2147483647 h 291"/>
                  <a:gd name="T114" fmla="*/ 2147483647 w 578"/>
                  <a:gd name="T115" fmla="*/ 2147483647 h 291"/>
                  <a:gd name="T116" fmla="*/ 2147483647 w 578"/>
                  <a:gd name="T117" fmla="*/ 2147483647 h 291"/>
                  <a:gd name="T118" fmla="*/ 2147483647 w 578"/>
                  <a:gd name="T119" fmla="*/ 2147483647 h 291"/>
                  <a:gd name="T120" fmla="*/ 2147483647 w 578"/>
                  <a:gd name="T121" fmla="*/ 2147483647 h 291"/>
                  <a:gd name="T122" fmla="*/ 2147483647 w 578"/>
                  <a:gd name="T123" fmla="*/ 2147483647 h 291"/>
                  <a:gd name="T124" fmla="*/ 2147483647 w 578"/>
                  <a:gd name="T125" fmla="*/ 2147483647 h 291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78"/>
                  <a:gd name="T190" fmla="*/ 0 h 291"/>
                  <a:gd name="T191" fmla="*/ 578 w 578"/>
                  <a:gd name="T192" fmla="*/ 291 h 291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78" h="291">
                    <a:moveTo>
                      <a:pt x="13" y="0"/>
                    </a:moveTo>
                    <a:lnTo>
                      <a:pt x="18" y="2"/>
                    </a:lnTo>
                    <a:lnTo>
                      <a:pt x="87" y="27"/>
                    </a:lnTo>
                    <a:lnTo>
                      <a:pt x="104" y="34"/>
                    </a:lnTo>
                    <a:lnTo>
                      <a:pt x="142" y="40"/>
                    </a:lnTo>
                    <a:lnTo>
                      <a:pt x="155" y="42"/>
                    </a:lnTo>
                    <a:lnTo>
                      <a:pt x="194" y="48"/>
                    </a:lnTo>
                    <a:lnTo>
                      <a:pt x="195" y="49"/>
                    </a:lnTo>
                    <a:lnTo>
                      <a:pt x="215" y="52"/>
                    </a:lnTo>
                    <a:lnTo>
                      <a:pt x="232" y="55"/>
                    </a:lnTo>
                    <a:lnTo>
                      <a:pt x="267" y="61"/>
                    </a:lnTo>
                    <a:lnTo>
                      <a:pt x="273" y="62"/>
                    </a:lnTo>
                    <a:lnTo>
                      <a:pt x="283" y="63"/>
                    </a:lnTo>
                    <a:lnTo>
                      <a:pt x="331" y="86"/>
                    </a:lnTo>
                    <a:lnTo>
                      <a:pt x="348" y="94"/>
                    </a:lnTo>
                    <a:lnTo>
                      <a:pt x="357" y="99"/>
                    </a:lnTo>
                    <a:lnTo>
                      <a:pt x="391" y="115"/>
                    </a:lnTo>
                    <a:lnTo>
                      <a:pt x="412" y="124"/>
                    </a:lnTo>
                    <a:lnTo>
                      <a:pt x="455" y="140"/>
                    </a:lnTo>
                    <a:lnTo>
                      <a:pt x="475" y="147"/>
                    </a:lnTo>
                    <a:lnTo>
                      <a:pt x="522" y="166"/>
                    </a:lnTo>
                    <a:lnTo>
                      <a:pt x="523" y="166"/>
                    </a:lnTo>
                    <a:lnTo>
                      <a:pt x="538" y="171"/>
                    </a:lnTo>
                    <a:lnTo>
                      <a:pt x="540" y="172"/>
                    </a:lnTo>
                    <a:lnTo>
                      <a:pt x="563" y="181"/>
                    </a:lnTo>
                    <a:lnTo>
                      <a:pt x="578" y="187"/>
                    </a:lnTo>
                    <a:lnTo>
                      <a:pt x="577" y="187"/>
                    </a:lnTo>
                    <a:lnTo>
                      <a:pt x="578" y="188"/>
                    </a:lnTo>
                    <a:lnTo>
                      <a:pt x="577" y="188"/>
                    </a:lnTo>
                    <a:lnTo>
                      <a:pt x="577" y="189"/>
                    </a:lnTo>
                    <a:lnTo>
                      <a:pt x="577" y="190"/>
                    </a:lnTo>
                    <a:lnTo>
                      <a:pt x="577" y="189"/>
                    </a:lnTo>
                    <a:lnTo>
                      <a:pt x="577" y="190"/>
                    </a:lnTo>
                    <a:lnTo>
                      <a:pt x="577" y="191"/>
                    </a:lnTo>
                    <a:lnTo>
                      <a:pt x="576" y="191"/>
                    </a:lnTo>
                    <a:lnTo>
                      <a:pt x="575" y="190"/>
                    </a:lnTo>
                    <a:lnTo>
                      <a:pt x="575" y="191"/>
                    </a:lnTo>
                    <a:lnTo>
                      <a:pt x="575" y="190"/>
                    </a:lnTo>
                    <a:lnTo>
                      <a:pt x="575" y="191"/>
                    </a:lnTo>
                    <a:lnTo>
                      <a:pt x="574" y="191"/>
                    </a:lnTo>
                    <a:lnTo>
                      <a:pt x="575" y="191"/>
                    </a:lnTo>
                    <a:lnTo>
                      <a:pt x="574" y="192"/>
                    </a:lnTo>
                    <a:lnTo>
                      <a:pt x="574" y="193"/>
                    </a:lnTo>
                    <a:lnTo>
                      <a:pt x="573" y="193"/>
                    </a:lnTo>
                    <a:lnTo>
                      <a:pt x="572" y="193"/>
                    </a:lnTo>
                    <a:lnTo>
                      <a:pt x="571" y="194"/>
                    </a:lnTo>
                    <a:lnTo>
                      <a:pt x="570" y="193"/>
                    </a:lnTo>
                    <a:lnTo>
                      <a:pt x="570" y="194"/>
                    </a:lnTo>
                    <a:lnTo>
                      <a:pt x="569" y="194"/>
                    </a:lnTo>
                    <a:lnTo>
                      <a:pt x="569" y="195"/>
                    </a:lnTo>
                    <a:lnTo>
                      <a:pt x="568" y="195"/>
                    </a:lnTo>
                    <a:lnTo>
                      <a:pt x="567" y="196"/>
                    </a:lnTo>
                    <a:lnTo>
                      <a:pt x="567" y="195"/>
                    </a:lnTo>
                    <a:lnTo>
                      <a:pt x="567" y="196"/>
                    </a:lnTo>
                    <a:lnTo>
                      <a:pt x="566" y="196"/>
                    </a:lnTo>
                    <a:lnTo>
                      <a:pt x="566" y="197"/>
                    </a:lnTo>
                    <a:lnTo>
                      <a:pt x="565" y="197"/>
                    </a:lnTo>
                    <a:lnTo>
                      <a:pt x="565" y="198"/>
                    </a:lnTo>
                    <a:lnTo>
                      <a:pt x="564" y="198"/>
                    </a:lnTo>
                    <a:lnTo>
                      <a:pt x="564" y="199"/>
                    </a:lnTo>
                    <a:lnTo>
                      <a:pt x="563" y="200"/>
                    </a:lnTo>
                    <a:lnTo>
                      <a:pt x="562" y="200"/>
                    </a:lnTo>
                    <a:lnTo>
                      <a:pt x="562" y="201"/>
                    </a:lnTo>
                    <a:lnTo>
                      <a:pt x="561" y="201"/>
                    </a:lnTo>
                    <a:lnTo>
                      <a:pt x="561" y="202"/>
                    </a:lnTo>
                    <a:lnTo>
                      <a:pt x="560" y="202"/>
                    </a:lnTo>
                    <a:lnTo>
                      <a:pt x="559" y="202"/>
                    </a:lnTo>
                    <a:lnTo>
                      <a:pt x="559" y="203"/>
                    </a:lnTo>
                    <a:lnTo>
                      <a:pt x="559" y="204"/>
                    </a:lnTo>
                    <a:lnTo>
                      <a:pt x="558" y="203"/>
                    </a:lnTo>
                    <a:lnTo>
                      <a:pt x="558" y="204"/>
                    </a:lnTo>
                    <a:lnTo>
                      <a:pt x="557" y="204"/>
                    </a:lnTo>
                    <a:lnTo>
                      <a:pt x="557" y="205"/>
                    </a:lnTo>
                    <a:lnTo>
                      <a:pt x="557" y="204"/>
                    </a:lnTo>
                    <a:lnTo>
                      <a:pt x="557" y="205"/>
                    </a:lnTo>
                    <a:lnTo>
                      <a:pt x="557" y="206"/>
                    </a:lnTo>
                    <a:lnTo>
                      <a:pt x="556" y="206"/>
                    </a:lnTo>
                    <a:lnTo>
                      <a:pt x="555" y="206"/>
                    </a:lnTo>
                    <a:lnTo>
                      <a:pt x="556" y="206"/>
                    </a:lnTo>
                    <a:lnTo>
                      <a:pt x="556" y="207"/>
                    </a:lnTo>
                    <a:lnTo>
                      <a:pt x="555" y="207"/>
                    </a:lnTo>
                    <a:lnTo>
                      <a:pt x="554" y="207"/>
                    </a:lnTo>
                    <a:lnTo>
                      <a:pt x="554" y="208"/>
                    </a:lnTo>
                    <a:lnTo>
                      <a:pt x="553" y="208"/>
                    </a:lnTo>
                    <a:lnTo>
                      <a:pt x="553" y="209"/>
                    </a:lnTo>
                    <a:lnTo>
                      <a:pt x="553" y="210"/>
                    </a:lnTo>
                    <a:lnTo>
                      <a:pt x="553" y="211"/>
                    </a:lnTo>
                    <a:lnTo>
                      <a:pt x="552" y="211"/>
                    </a:lnTo>
                    <a:lnTo>
                      <a:pt x="552" y="210"/>
                    </a:lnTo>
                    <a:lnTo>
                      <a:pt x="552" y="211"/>
                    </a:lnTo>
                    <a:lnTo>
                      <a:pt x="551" y="211"/>
                    </a:lnTo>
                    <a:lnTo>
                      <a:pt x="550" y="211"/>
                    </a:lnTo>
                    <a:lnTo>
                      <a:pt x="550" y="212"/>
                    </a:lnTo>
                    <a:lnTo>
                      <a:pt x="549" y="212"/>
                    </a:lnTo>
                    <a:lnTo>
                      <a:pt x="550" y="212"/>
                    </a:lnTo>
                    <a:lnTo>
                      <a:pt x="549" y="213"/>
                    </a:lnTo>
                    <a:lnTo>
                      <a:pt x="550" y="213"/>
                    </a:lnTo>
                    <a:lnTo>
                      <a:pt x="550" y="214"/>
                    </a:lnTo>
                    <a:lnTo>
                      <a:pt x="549" y="214"/>
                    </a:lnTo>
                    <a:lnTo>
                      <a:pt x="549" y="215"/>
                    </a:lnTo>
                    <a:lnTo>
                      <a:pt x="548" y="216"/>
                    </a:lnTo>
                    <a:lnTo>
                      <a:pt x="547" y="216"/>
                    </a:lnTo>
                    <a:lnTo>
                      <a:pt x="547" y="217"/>
                    </a:lnTo>
                    <a:lnTo>
                      <a:pt x="546" y="217"/>
                    </a:lnTo>
                    <a:lnTo>
                      <a:pt x="545" y="217"/>
                    </a:lnTo>
                    <a:lnTo>
                      <a:pt x="545" y="218"/>
                    </a:lnTo>
                    <a:lnTo>
                      <a:pt x="546" y="218"/>
                    </a:lnTo>
                    <a:lnTo>
                      <a:pt x="545" y="218"/>
                    </a:lnTo>
                    <a:lnTo>
                      <a:pt x="544" y="218"/>
                    </a:lnTo>
                    <a:lnTo>
                      <a:pt x="544" y="219"/>
                    </a:lnTo>
                    <a:lnTo>
                      <a:pt x="543" y="219"/>
                    </a:lnTo>
                    <a:lnTo>
                      <a:pt x="542" y="219"/>
                    </a:lnTo>
                    <a:lnTo>
                      <a:pt x="542" y="218"/>
                    </a:lnTo>
                    <a:lnTo>
                      <a:pt x="542" y="219"/>
                    </a:lnTo>
                    <a:lnTo>
                      <a:pt x="541" y="219"/>
                    </a:lnTo>
                    <a:lnTo>
                      <a:pt x="540" y="219"/>
                    </a:lnTo>
                    <a:lnTo>
                      <a:pt x="539" y="219"/>
                    </a:lnTo>
                    <a:lnTo>
                      <a:pt x="539" y="220"/>
                    </a:lnTo>
                    <a:lnTo>
                      <a:pt x="539" y="221"/>
                    </a:lnTo>
                    <a:lnTo>
                      <a:pt x="540" y="221"/>
                    </a:lnTo>
                    <a:lnTo>
                      <a:pt x="539" y="221"/>
                    </a:lnTo>
                    <a:lnTo>
                      <a:pt x="538" y="222"/>
                    </a:lnTo>
                    <a:lnTo>
                      <a:pt x="537" y="222"/>
                    </a:lnTo>
                    <a:lnTo>
                      <a:pt x="537" y="223"/>
                    </a:lnTo>
                    <a:lnTo>
                      <a:pt x="536" y="223"/>
                    </a:lnTo>
                    <a:lnTo>
                      <a:pt x="535" y="223"/>
                    </a:lnTo>
                    <a:lnTo>
                      <a:pt x="535" y="222"/>
                    </a:lnTo>
                    <a:lnTo>
                      <a:pt x="534" y="222"/>
                    </a:lnTo>
                    <a:lnTo>
                      <a:pt x="533" y="222"/>
                    </a:lnTo>
                    <a:lnTo>
                      <a:pt x="532" y="222"/>
                    </a:lnTo>
                    <a:lnTo>
                      <a:pt x="532" y="221"/>
                    </a:lnTo>
                    <a:lnTo>
                      <a:pt x="531" y="221"/>
                    </a:lnTo>
                    <a:lnTo>
                      <a:pt x="531" y="222"/>
                    </a:lnTo>
                    <a:lnTo>
                      <a:pt x="530" y="222"/>
                    </a:lnTo>
                    <a:lnTo>
                      <a:pt x="530" y="223"/>
                    </a:lnTo>
                    <a:lnTo>
                      <a:pt x="529" y="223"/>
                    </a:lnTo>
                    <a:lnTo>
                      <a:pt x="529" y="222"/>
                    </a:lnTo>
                    <a:lnTo>
                      <a:pt x="528" y="222"/>
                    </a:lnTo>
                    <a:lnTo>
                      <a:pt x="527" y="222"/>
                    </a:lnTo>
                    <a:lnTo>
                      <a:pt x="526" y="222"/>
                    </a:lnTo>
                    <a:lnTo>
                      <a:pt x="525" y="222"/>
                    </a:lnTo>
                    <a:lnTo>
                      <a:pt x="524" y="222"/>
                    </a:lnTo>
                    <a:lnTo>
                      <a:pt x="524" y="223"/>
                    </a:lnTo>
                    <a:lnTo>
                      <a:pt x="524" y="224"/>
                    </a:lnTo>
                    <a:lnTo>
                      <a:pt x="525" y="224"/>
                    </a:lnTo>
                    <a:lnTo>
                      <a:pt x="525" y="225"/>
                    </a:lnTo>
                    <a:lnTo>
                      <a:pt x="525" y="226"/>
                    </a:lnTo>
                    <a:lnTo>
                      <a:pt x="525" y="227"/>
                    </a:lnTo>
                    <a:lnTo>
                      <a:pt x="524" y="227"/>
                    </a:lnTo>
                    <a:lnTo>
                      <a:pt x="523" y="227"/>
                    </a:lnTo>
                    <a:lnTo>
                      <a:pt x="523" y="226"/>
                    </a:lnTo>
                    <a:lnTo>
                      <a:pt x="523" y="227"/>
                    </a:lnTo>
                    <a:lnTo>
                      <a:pt x="522" y="227"/>
                    </a:lnTo>
                    <a:lnTo>
                      <a:pt x="522" y="228"/>
                    </a:lnTo>
                    <a:lnTo>
                      <a:pt x="522" y="227"/>
                    </a:lnTo>
                    <a:lnTo>
                      <a:pt x="521" y="227"/>
                    </a:lnTo>
                    <a:lnTo>
                      <a:pt x="521" y="226"/>
                    </a:lnTo>
                    <a:lnTo>
                      <a:pt x="521" y="227"/>
                    </a:lnTo>
                    <a:lnTo>
                      <a:pt x="520" y="227"/>
                    </a:lnTo>
                    <a:lnTo>
                      <a:pt x="519" y="227"/>
                    </a:lnTo>
                    <a:lnTo>
                      <a:pt x="519" y="226"/>
                    </a:lnTo>
                    <a:lnTo>
                      <a:pt x="519" y="227"/>
                    </a:lnTo>
                    <a:lnTo>
                      <a:pt x="519" y="226"/>
                    </a:lnTo>
                    <a:lnTo>
                      <a:pt x="518" y="226"/>
                    </a:lnTo>
                    <a:lnTo>
                      <a:pt x="518" y="227"/>
                    </a:lnTo>
                    <a:lnTo>
                      <a:pt x="517" y="228"/>
                    </a:lnTo>
                    <a:lnTo>
                      <a:pt x="518" y="229"/>
                    </a:lnTo>
                    <a:lnTo>
                      <a:pt x="518" y="230"/>
                    </a:lnTo>
                    <a:lnTo>
                      <a:pt x="518" y="231"/>
                    </a:lnTo>
                    <a:lnTo>
                      <a:pt x="517" y="231"/>
                    </a:lnTo>
                    <a:lnTo>
                      <a:pt x="516" y="231"/>
                    </a:lnTo>
                    <a:lnTo>
                      <a:pt x="516" y="232"/>
                    </a:lnTo>
                    <a:lnTo>
                      <a:pt x="515" y="233"/>
                    </a:lnTo>
                    <a:lnTo>
                      <a:pt x="514" y="233"/>
                    </a:lnTo>
                    <a:lnTo>
                      <a:pt x="513" y="233"/>
                    </a:lnTo>
                    <a:lnTo>
                      <a:pt x="513" y="234"/>
                    </a:lnTo>
                    <a:lnTo>
                      <a:pt x="512" y="234"/>
                    </a:lnTo>
                    <a:lnTo>
                      <a:pt x="511" y="234"/>
                    </a:lnTo>
                    <a:lnTo>
                      <a:pt x="510" y="235"/>
                    </a:lnTo>
                    <a:lnTo>
                      <a:pt x="510" y="236"/>
                    </a:lnTo>
                    <a:lnTo>
                      <a:pt x="509" y="236"/>
                    </a:lnTo>
                    <a:lnTo>
                      <a:pt x="508" y="236"/>
                    </a:lnTo>
                    <a:lnTo>
                      <a:pt x="507" y="236"/>
                    </a:lnTo>
                    <a:lnTo>
                      <a:pt x="506" y="236"/>
                    </a:lnTo>
                    <a:lnTo>
                      <a:pt x="506" y="237"/>
                    </a:lnTo>
                    <a:lnTo>
                      <a:pt x="505" y="237"/>
                    </a:lnTo>
                    <a:lnTo>
                      <a:pt x="504" y="238"/>
                    </a:lnTo>
                    <a:lnTo>
                      <a:pt x="504" y="239"/>
                    </a:lnTo>
                    <a:lnTo>
                      <a:pt x="503" y="240"/>
                    </a:lnTo>
                    <a:lnTo>
                      <a:pt x="503" y="241"/>
                    </a:lnTo>
                    <a:lnTo>
                      <a:pt x="503" y="242"/>
                    </a:lnTo>
                    <a:lnTo>
                      <a:pt x="502" y="242"/>
                    </a:lnTo>
                    <a:lnTo>
                      <a:pt x="501" y="243"/>
                    </a:lnTo>
                    <a:lnTo>
                      <a:pt x="501" y="244"/>
                    </a:lnTo>
                    <a:lnTo>
                      <a:pt x="500" y="245"/>
                    </a:lnTo>
                    <a:lnTo>
                      <a:pt x="500" y="246"/>
                    </a:lnTo>
                    <a:lnTo>
                      <a:pt x="499" y="246"/>
                    </a:lnTo>
                    <a:lnTo>
                      <a:pt x="498" y="246"/>
                    </a:lnTo>
                    <a:lnTo>
                      <a:pt x="498" y="245"/>
                    </a:lnTo>
                    <a:lnTo>
                      <a:pt x="495" y="253"/>
                    </a:lnTo>
                    <a:lnTo>
                      <a:pt x="496" y="254"/>
                    </a:lnTo>
                    <a:lnTo>
                      <a:pt x="495" y="253"/>
                    </a:lnTo>
                    <a:lnTo>
                      <a:pt x="495" y="254"/>
                    </a:lnTo>
                    <a:lnTo>
                      <a:pt x="495" y="253"/>
                    </a:lnTo>
                    <a:lnTo>
                      <a:pt x="495" y="254"/>
                    </a:lnTo>
                    <a:lnTo>
                      <a:pt x="494" y="253"/>
                    </a:lnTo>
                    <a:lnTo>
                      <a:pt x="494" y="254"/>
                    </a:lnTo>
                    <a:lnTo>
                      <a:pt x="493" y="254"/>
                    </a:lnTo>
                    <a:lnTo>
                      <a:pt x="493" y="253"/>
                    </a:lnTo>
                    <a:lnTo>
                      <a:pt x="492" y="253"/>
                    </a:lnTo>
                    <a:lnTo>
                      <a:pt x="492" y="252"/>
                    </a:lnTo>
                    <a:lnTo>
                      <a:pt x="491" y="252"/>
                    </a:lnTo>
                    <a:lnTo>
                      <a:pt x="490" y="252"/>
                    </a:lnTo>
                    <a:lnTo>
                      <a:pt x="490" y="251"/>
                    </a:lnTo>
                    <a:lnTo>
                      <a:pt x="489" y="251"/>
                    </a:lnTo>
                    <a:lnTo>
                      <a:pt x="490" y="251"/>
                    </a:lnTo>
                    <a:lnTo>
                      <a:pt x="489" y="251"/>
                    </a:lnTo>
                    <a:lnTo>
                      <a:pt x="488" y="251"/>
                    </a:lnTo>
                    <a:lnTo>
                      <a:pt x="488" y="250"/>
                    </a:lnTo>
                    <a:lnTo>
                      <a:pt x="487" y="250"/>
                    </a:lnTo>
                    <a:lnTo>
                      <a:pt x="487" y="249"/>
                    </a:lnTo>
                    <a:lnTo>
                      <a:pt x="486" y="249"/>
                    </a:lnTo>
                    <a:lnTo>
                      <a:pt x="485" y="249"/>
                    </a:lnTo>
                    <a:lnTo>
                      <a:pt x="484" y="249"/>
                    </a:lnTo>
                    <a:lnTo>
                      <a:pt x="483" y="249"/>
                    </a:lnTo>
                    <a:lnTo>
                      <a:pt x="482" y="249"/>
                    </a:lnTo>
                    <a:lnTo>
                      <a:pt x="481" y="249"/>
                    </a:lnTo>
                    <a:lnTo>
                      <a:pt x="480" y="249"/>
                    </a:lnTo>
                    <a:lnTo>
                      <a:pt x="479" y="249"/>
                    </a:lnTo>
                    <a:lnTo>
                      <a:pt x="479" y="250"/>
                    </a:lnTo>
                    <a:lnTo>
                      <a:pt x="478" y="250"/>
                    </a:lnTo>
                    <a:lnTo>
                      <a:pt x="477" y="250"/>
                    </a:lnTo>
                    <a:lnTo>
                      <a:pt x="476" y="250"/>
                    </a:lnTo>
                    <a:lnTo>
                      <a:pt x="475" y="250"/>
                    </a:lnTo>
                    <a:lnTo>
                      <a:pt x="476" y="250"/>
                    </a:lnTo>
                    <a:lnTo>
                      <a:pt x="475" y="250"/>
                    </a:lnTo>
                    <a:lnTo>
                      <a:pt x="475" y="251"/>
                    </a:lnTo>
                    <a:lnTo>
                      <a:pt x="474" y="250"/>
                    </a:lnTo>
                    <a:lnTo>
                      <a:pt x="473" y="250"/>
                    </a:lnTo>
                    <a:lnTo>
                      <a:pt x="474" y="250"/>
                    </a:lnTo>
                    <a:lnTo>
                      <a:pt x="473" y="250"/>
                    </a:lnTo>
                    <a:lnTo>
                      <a:pt x="472" y="250"/>
                    </a:lnTo>
                    <a:lnTo>
                      <a:pt x="471" y="250"/>
                    </a:lnTo>
                    <a:lnTo>
                      <a:pt x="470" y="250"/>
                    </a:lnTo>
                    <a:lnTo>
                      <a:pt x="470" y="251"/>
                    </a:lnTo>
                    <a:lnTo>
                      <a:pt x="471" y="251"/>
                    </a:lnTo>
                    <a:lnTo>
                      <a:pt x="470" y="251"/>
                    </a:lnTo>
                    <a:lnTo>
                      <a:pt x="469" y="251"/>
                    </a:lnTo>
                    <a:lnTo>
                      <a:pt x="468" y="252"/>
                    </a:lnTo>
                    <a:lnTo>
                      <a:pt x="468" y="253"/>
                    </a:lnTo>
                    <a:lnTo>
                      <a:pt x="467" y="253"/>
                    </a:lnTo>
                    <a:lnTo>
                      <a:pt x="467" y="254"/>
                    </a:lnTo>
                    <a:lnTo>
                      <a:pt x="466" y="254"/>
                    </a:lnTo>
                    <a:lnTo>
                      <a:pt x="466" y="255"/>
                    </a:lnTo>
                    <a:lnTo>
                      <a:pt x="465" y="255"/>
                    </a:lnTo>
                    <a:lnTo>
                      <a:pt x="465" y="256"/>
                    </a:lnTo>
                    <a:lnTo>
                      <a:pt x="465" y="257"/>
                    </a:lnTo>
                    <a:lnTo>
                      <a:pt x="465" y="258"/>
                    </a:lnTo>
                    <a:lnTo>
                      <a:pt x="466" y="258"/>
                    </a:lnTo>
                    <a:lnTo>
                      <a:pt x="465" y="258"/>
                    </a:lnTo>
                    <a:lnTo>
                      <a:pt x="466" y="258"/>
                    </a:lnTo>
                    <a:lnTo>
                      <a:pt x="465" y="258"/>
                    </a:lnTo>
                    <a:lnTo>
                      <a:pt x="465" y="259"/>
                    </a:lnTo>
                    <a:lnTo>
                      <a:pt x="465" y="260"/>
                    </a:lnTo>
                    <a:lnTo>
                      <a:pt x="465" y="261"/>
                    </a:lnTo>
                    <a:lnTo>
                      <a:pt x="464" y="260"/>
                    </a:lnTo>
                    <a:lnTo>
                      <a:pt x="464" y="261"/>
                    </a:lnTo>
                    <a:lnTo>
                      <a:pt x="463" y="262"/>
                    </a:lnTo>
                    <a:lnTo>
                      <a:pt x="463" y="263"/>
                    </a:lnTo>
                    <a:lnTo>
                      <a:pt x="462" y="263"/>
                    </a:lnTo>
                    <a:lnTo>
                      <a:pt x="462" y="264"/>
                    </a:lnTo>
                    <a:lnTo>
                      <a:pt x="461" y="264"/>
                    </a:lnTo>
                    <a:lnTo>
                      <a:pt x="461" y="265"/>
                    </a:lnTo>
                    <a:lnTo>
                      <a:pt x="460" y="265"/>
                    </a:lnTo>
                    <a:lnTo>
                      <a:pt x="460" y="266"/>
                    </a:lnTo>
                    <a:lnTo>
                      <a:pt x="459" y="266"/>
                    </a:lnTo>
                    <a:lnTo>
                      <a:pt x="458" y="267"/>
                    </a:lnTo>
                    <a:lnTo>
                      <a:pt x="458" y="268"/>
                    </a:lnTo>
                    <a:lnTo>
                      <a:pt x="458" y="269"/>
                    </a:lnTo>
                    <a:lnTo>
                      <a:pt x="458" y="270"/>
                    </a:lnTo>
                    <a:lnTo>
                      <a:pt x="457" y="270"/>
                    </a:lnTo>
                    <a:lnTo>
                      <a:pt x="457" y="271"/>
                    </a:lnTo>
                    <a:lnTo>
                      <a:pt x="456" y="271"/>
                    </a:lnTo>
                    <a:lnTo>
                      <a:pt x="456" y="272"/>
                    </a:lnTo>
                    <a:lnTo>
                      <a:pt x="456" y="273"/>
                    </a:lnTo>
                    <a:lnTo>
                      <a:pt x="456" y="274"/>
                    </a:lnTo>
                    <a:lnTo>
                      <a:pt x="455" y="274"/>
                    </a:lnTo>
                    <a:lnTo>
                      <a:pt x="455" y="275"/>
                    </a:lnTo>
                    <a:lnTo>
                      <a:pt x="454" y="276"/>
                    </a:lnTo>
                    <a:lnTo>
                      <a:pt x="453" y="276"/>
                    </a:lnTo>
                    <a:lnTo>
                      <a:pt x="453" y="277"/>
                    </a:lnTo>
                    <a:lnTo>
                      <a:pt x="452" y="277"/>
                    </a:lnTo>
                    <a:lnTo>
                      <a:pt x="451" y="277"/>
                    </a:lnTo>
                    <a:lnTo>
                      <a:pt x="450" y="277"/>
                    </a:lnTo>
                    <a:lnTo>
                      <a:pt x="450" y="278"/>
                    </a:lnTo>
                    <a:lnTo>
                      <a:pt x="449" y="278"/>
                    </a:lnTo>
                    <a:lnTo>
                      <a:pt x="449" y="279"/>
                    </a:lnTo>
                    <a:lnTo>
                      <a:pt x="448" y="279"/>
                    </a:lnTo>
                    <a:lnTo>
                      <a:pt x="448" y="278"/>
                    </a:lnTo>
                    <a:lnTo>
                      <a:pt x="447" y="279"/>
                    </a:lnTo>
                    <a:lnTo>
                      <a:pt x="447" y="278"/>
                    </a:lnTo>
                    <a:lnTo>
                      <a:pt x="446" y="279"/>
                    </a:lnTo>
                    <a:lnTo>
                      <a:pt x="445" y="279"/>
                    </a:lnTo>
                    <a:lnTo>
                      <a:pt x="444" y="280"/>
                    </a:lnTo>
                    <a:lnTo>
                      <a:pt x="444" y="281"/>
                    </a:lnTo>
                    <a:lnTo>
                      <a:pt x="444" y="282"/>
                    </a:lnTo>
                    <a:lnTo>
                      <a:pt x="443" y="282"/>
                    </a:lnTo>
                    <a:lnTo>
                      <a:pt x="443" y="283"/>
                    </a:lnTo>
                    <a:lnTo>
                      <a:pt x="443" y="282"/>
                    </a:lnTo>
                    <a:lnTo>
                      <a:pt x="442" y="282"/>
                    </a:lnTo>
                    <a:lnTo>
                      <a:pt x="442" y="281"/>
                    </a:lnTo>
                    <a:lnTo>
                      <a:pt x="441" y="282"/>
                    </a:lnTo>
                    <a:lnTo>
                      <a:pt x="441" y="281"/>
                    </a:lnTo>
                    <a:lnTo>
                      <a:pt x="440" y="281"/>
                    </a:lnTo>
                    <a:lnTo>
                      <a:pt x="440" y="282"/>
                    </a:lnTo>
                    <a:lnTo>
                      <a:pt x="439" y="282"/>
                    </a:lnTo>
                    <a:lnTo>
                      <a:pt x="438" y="282"/>
                    </a:lnTo>
                    <a:lnTo>
                      <a:pt x="437" y="283"/>
                    </a:lnTo>
                    <a:lnTo>
                      <a:pt x="437" y="282"/>
                    </a:lnTo>
                    <a:lnTo>
                      <a:pt x="437" y="283"/>
                    </a:lnTo>
                    <a:lnTo>
                      <a:pt x="436" y="283"/>
                    </a:lnTo>
                    <a:lnTo>
                      <a:pt x="435" y="284"/>
                    </a:lnTo>
                    <a:lnTo>
                      <a:pt x="435" y="285"/>
                    </a:lnTo>
                    <a:lnTo>
                      <a:pt x="434" y="285"/>
                    </a:lnTo>
                    <a:lnTo>
                      <a:pt x="434" y="286"/>
                    </a:lnTo>
                    <a:lnTo>
                      <a:pt x="433" y="286"/>
                    </a:lnTo>
                    <a:lnTo>
                      <a:pt x="432" y="286"/>
                    </a:lnTo>
                    <a:lnTo>
                      <a:pt x="432" y="287"/>
                    </a:lnTo>
                    <a:lnTo>
                      <a:pt x="419" y="291"/>
                    </a:lnTo>
                    <a:lnTo>
                      <a:pt x="419" y="290"/>
                    </a:lnTo>
                    <a:lnTo>
                      <a:pt x="419" y="289"/>
                    </a:lnTo>
                    <a:lnTo>
                      <a:pt x="418" y="288"/>
                    </a:lnTo>
                    <a:lnTo>
                      <a:pt x="418" y="287"/>
                    </a:lnTo>
                    <a:lnTo>
                      <a:pt x="417" y="287"/>
                    </a:lnTo>
                    <a:lnTo>
                      <a:pt x="416" y="287"/>
                    </a:lnTo>
                    <a:lnTo>
                      <a:pt x="416" y="286"/>
                    </a:lnTo>
                    <a:lnTo>
                      <a:pt x="415" y="285"/>
                    </a:lnTo>
                    <a:lnTo>
                      <a:pt x="415" y="284"/>
                    </a:lnTo>
                    <a:lnTo>
                      <a:pt x="416" y="284"/>
                    </a:lnTo>
                    <a:lnTo>
                      <a:pt x="415" y="284"/>
                    </a:lnTo>
                    <a:lnTo>
                      <a:pt x="415" y="283"/>
                    </a:lnTo>
                    <a:lnTo>
                      <a:pt x="416" y="283"/>
                    </a:lnTo>
                    <a:lnTo>
                      <a:pt x="416" y="282"/>
                    </a:lnTo>
                    <a:lnTo>
                      <a:pt x="416" y="281"/>
                    </a:lnTo>
                    <a:lnTo>
                      <a:pt x="416" y="280"/>
                    </a:lnTo>
                    <a:lnTo>
                      <a:pt x="416" y="281"/>
                    </a:lnTo>
                    <a:lnTo>
                      <a:pt x="415" y="281"/>
                    </a:lnTo>
                    <a:lnTo>
                      <a:pt x="416" y="280"/>
                    </a:lnTo>
                    <a:lnTo>
                      <a:pt x="415" y="280"/>
                    </a:lnTo>
                    <a:lnTo>
                      <a:pt x="416" y="280"/>
                    </a:lnTo>
                    <a:lnTo>
                      <a:pt x="415" y="280"/>
                    </a:lnTo>
                    <a:lnTo>
                      <a:pt x="414" y="280"/>
                    </a:lnTo>
                    <a:lnTo>
                      <a:pt x="413" y="280"/>
                    </a:lnTo>
                    <a:lnTo>
                      <a:pt x="413" y="281"/>
                    </a:lnTo>
                    <a:lnTo>
                      <a:pt x="413" y="280"/>
                    </a:lnTo>
                    <a:lnTo>
                      <a:pt x="412" y="280"/>
                    </a:lnTo>
                    <a:lnTo>
                      <a:pt x="412" y="279"/>
                    </a:lnTo>
                    <a:lnTo>
                      <a:pt x="413" y="279"/>
                    </a:lnTo>
                    <a:lnTo>
                      <a:pt x="412" y="279"/>
                    </a:lnTo>
                    <a:lnTo>
                      <a:pt x="411" y="279"/>
                    </a:lnTo>
                    <a:lnTo>
                      <a:pt x="411" y="280"/>
                    </a:lnTo>
                    <a:lnTo>
                      <a:pt x="412" y="280"/>
                    </a:lnTo>
                    <a:lnTo>
                      <a:pt x="411" y="280"/>
                    </a:lnTo>
                    <a:lnTo>
                      <a:pt x="410" y="281"/>
                    </a:lnTo>
                    <a:lnTo>
                      <a:pt x="410" y="280"/>
                    </a:lnTo>
                    <a:lnTo>
                      <a:pt x="410" y="279"/>
                    </a:lnTo>
                    <a:lnTo>
                      <a:pt x="409" y="280"/>
                    </a:lnTo>
                    <a:lnTo>
                      <a:pt x="409" y="279"/>
                    </a:lnTo>
                    <a:lnTo>
                      <a:pt x="408" y="279"/>
                    </a:lnTo>
                    <a:lnTo>
                      <a:pt x="408" y="280"/>
                    </a:lnTo>
                    <a:lnTo>
                      <a:pt x="408" y="281"/>
                    </a:lnTo>
                    <a:lnTo>
                      <a:pt x="407" y="281"/>
                    </a:lnTo>
                    <a:lnTo>
                      <a:pt x="406" y="281"/>
                    </a:lnTo>
                    <a:lnTo>
                      <a:pt x="406" y="282"/>
                    </a:lnTo>
                    <a:lnTo>
                      <a:pt x="406" y="281"/>
                    </a:lnTo>
                    <a:lnTo>
                      <a:pt x="405" y="281"/>
                    </a:lnTo>
                    <a:lnTo>
                      <a:pt x="404" y="281"/>
                    </a:lnTo>
                    <a:lnTo>
                      <a:pt x="404" y="282"/>
                    </a:lnTo>
                    <a:lnTo>
                      <a:pt x="403" y="282"/>
                    </a:lnTo>
                    <a:lnTo>
                      <a:pt x="403" y="281"/>
                    </a:lnTo>
                    <a:lnTo>
                      <a:pt x="403" y="282"/>
                    </a:lnTo>
                    <a:lnTo>
                      <a:pt x="403" y="281"/>
                    </a:lnTo>
                    <a:lnTo>
                      <a:pt x="402" y="281"/>
                    </a:lnTo>
                    <a:lnTo>
                      <a:pt x="401" y="281"/>
                    </a:lnTo>
                    <a:lnTo>
                      <a:pt x="400" y="281"/>
                    </a:lnTo>
                    <a:lnTo>
                      <a:pt x="401" y="280"/>
                    </a:lnTo>
                    <a:lnTo>
                      <a:pt x="401" y="279"/>
                    </a:lnTo>
                    <a:lnTo>
                      <a:pt x="400" y="280"/>
                    </a:lnTo>
                    <a:lnTo>
                      <a:pt x="399" y="279"/>
                    </a:lnTo>
                    <a:lnTo>
                      <a:pt x="399" y="280"/>
                    </a:lnTo>
                    <a:lnTo>
                      <a:pt x="398" y="280"/>
                    </a:lnTo>
                    <a:lnTo>
                      <a:pt x="398" y="281"/>
                    </a:lnTo>
                    <a:lnTo>
                      <a:pt x="397" y="281"/>
                    </a:lnTo>
                    <a:lnTo>
                      <a:pt x="396" y="281"/>
                    </a:lnTo>
                    <a:lnTo>
                      <a:pt x="396" y="280"/>
                    </a:lnTo>
                    <a:lnTo>
                      <a:pt x="395" y="280"/>
                    </a:lnTo>
                    <a:lnTo>
                      <a:pt x="395" y="279"/>
                    </a:lnTo>
                    <a:lnTo>
                      <a:pt x="394" y="279"/>
                    </a:lnTo>
                    <a:lnTo>
                      <a:pt x="393" y="279"/>
                    </a:lnTo>
                    <a:lnTo>
                      <a:pt x="392" y="279"/>
                    </a:lnTo>
                    <a:lnTo>
                      <a:pt x="391" y="279"/>
                    </a:lnTo>
                    <a:lnTo>
                      <a:pt x="391" y="278"/>
                    </a:lnTo>
                    <a:lnTo>
                      <a:pt x="391" y="279"/>
                    </a:lnTo>
                    <a:lnTo>
                      <a:pt x="390" y="278"/>
                    </a:lnTo>
                    <a:lnTo>
                      <a:pt x="389" y="279"/>
                    </a:lnTo>
                    <a:lnTo>
                      <a:pt x="388" y="279"/>
                    </a:lnTo>
                    <a:lnTo>
                      <a:pt x="387" y="279"/>
                    </a:lnTo>
                    <a:lnTo>
                      <a:pt x="388" y="278"/>
                    </a:lnTo>
                    <a:lnTo>
                      <a:pt x="387" y="278"/>
                    </a:lnTo>
                    <a:lnTo>
                      <a:pt x="386" y="279"/>
                    </a:lnTo>
                    <a:lnTo>
                      <a:pt x="386" y="278"/>
                    </a:lnTo>
                    <a:lnTo>
                      <a:pt x="386" y="279"/>
                    </a:lnTo>
                    <a:lnTo>
                      <a:pt x="385" y="279"/>
                    </a:lnTo>
                    <a:lnTo>
                      <a:pt x="385" y="278"/>
                    </a:lnTo>
                    <a:lnTo>
                      <a:pt x="386" y="278"/>
                    </a:lnTo>
                    <a:lnTo>
                      <a:pt x="385" y="278"/>
                    </a:lnTo>
                    <a:lnTo>
                      <a:pt x="384" y="278"/>
                    </a:lnTo>
                    <a:lnTo>
                      <a:pt x="383" y="278"/>
                    </a:lnTo>
                    <a:lnTo>
                      <a:pt x="383" y="277"/>
                    </a:lnTo>
                    <a:lnTo>
                      <a:pt x="382" y="277"/>
                    </a:lnTo>
                    <a:lnTo>
                      <a:pt x="381" y="277"/>
                    </a:lnTo>
                    <a:lnTo>
                      <a:pt x="380" y="278"/>
                    </a:lnTo>
                    <a:lnTo>
                      <a:pt x="380" y="277"/>
                    </a:lnTo>
                    <a:lnTo>
                      <a:pt x="379" y="277"/>
                    </a:lnTo>
                    <a:lnTo>
                      <a:pt x="378" y="277"/>
                    </a:lnTo>
                    <a:lnTo>
                      <a:pt x="378" y="278"/>
                    </a:lnTo>
                    <a:lnTo>
                      <a:pt x="377" y="277"/>
                    </a:lnTo>
                    <a:lnTo>
                      <a:pt x="376" y="277"/>
                    </a:lnTo>
                    <a:lnTo>
                      <a:pt x="376" y="278"/>
                    </a:lnTo>
                    <a:lnTo>
                      <a:pt x="375" y="277"/>
                    </a:lnTo>
                    <a:lnTo>
                      <a:pt x="375" y="278"/>
                    </a:lnTo>
                    <a:lnTo>
                      <a:pt x="374" y="278"/>
                    </a:lnTo>
                    <a:lnTo>
                      <a:pt x="374" y="277"/>
                    </a:lnTo>
                    <a:lnTo>
                      <a:pt x="374" y="278"/>
                    </a:lnTo>
                    <a:lnTo>
                      <a:pt x="373" y="278"/>
                    </a:lnTo>
                    <a:lnTo>
                      <a:pt x="373" y="277"/>
                    </a:lnTo>
                    <a:lnTo>
                      <a:pt x="372" y="277"/>
                    </a:lnTo>
                    <a:lnTo>
                      <a:pt x="371" y="277"/>
                    </a:lnTo>
                    <a:lnTo>
                      <a:pt x="371" y="278"/>
                    </a:lnTo>
                    <a:lnTo>
                      <a:pt x="371" y="277"/>
                    </a:lnTo>
                    <a:lnTo>
                      <a:pt x="370" y="278"/>
                    </a:lnTo>
                    <a:lnTo>
                      <a:pt x="370" y="277"/>
                    </a:lnTo>
                    <a:lnTo>
                      <a:pt x="369" y="277"/>
                    </a:lnTo>
                    <a:lnTo>
                      <a:pt x="369" y="278"/>
                    </a:lnTo>
                    <a:lnTo>
                      <a:pt x="369" y="277"/>
                    </a:lnTo>
                    <a:lnTo>
                      <a:pt x="368" y="277"/>
                    </a:lnTo>
                    <a:lnTo>
                      <a:pt x="368" y="278"/>
                    </a:lnTo>
                    <a:lnTo>
                      <a:pt x="368" y="277"/>
                    </a:lnTo>
                    <a:lnTo>
                      <a:pt x="367" y="277"/>
                    </a:lnTo>
                    <a:lnTo>
                      <a:pt x="366" y="277"/>
                    </a:lnTo>
                    <a:lnTo>
                      <a:pt x="366" y="278"/>
                    </a:lnTo>
                    <a:lnTo>
                      <a:pt x="366" y="277"/>
                    </a:lnTo>
                    <a:lnTo>
                      <a:pt x="366" y="276"/>
                    </a:lnTo>
                    <a:lnTo>
                      <a:pt x="365" y="276"/>
                    </a:lnTo>
                    <a:lnTo>
                      <a:pt x="365" y="277"/>
                    </a:lnTo>
                    <a:lnTo>
                      <a:pt x="365" y="276"/>
                    </a:lnTo>
                    <a:lnTo>
                      <a:pt x="364" y="276"/>
                    </a:lnTo>
                    <a:lnTo>
                      <a:pt x="364" y="277"/>
                    </a:lnTo>
                    <a:lnTo>
                      <a:pt x="363" y="277"/>
                    </a:lnTo>
                    <a:lnTo>
                      <a:pt x="362" y="277"/>
                    </a:lnTo>
                    <a:lnTo>
                      <a:pt x="362" y="278"/>
                    </a:lnTo>
                    <a:lnTo>
                      <a:pt x="361" y="278"/>
                    </a:lnTo>
                    <a:lnTo>
                      <a:pt x="360" y="278"/>
                    </a:lnTo>
                    <a:lnTo>
                      <a:pt x="360" y="279"/>
                    </a:lnTo>
                    <a:lnTo>
                      <a:pt x="359" y="278"/>
                    </a:lnTo>
                    <a:lnTo>
                      <a:pt x="358" y="278"/>
                    </a:lnTo>
                    <a:lnTo>
                      <a:pt x="358" y="277"/>
                    </a:lnTo>
                    <a:lnTo>
                      <a:pt x="358" y="278"/>
                    </a:lnTo>
                    <a:lnTo>
                      <a:pt x="357" y="278"/>
                    </a:lnTo>
                    <a:lnTo>
                      <a:pt x="357" y="277"/>
                    </a:lnTo>
                    <a:lnTo>
                      <a:pt x="356" y="278"/>
                    </a:lnTo>
                    <a:lnTo>
                      <a:pt x="356" y="277"/>
                    </a:lnTo>
                    <a:lnTo>
                      <a:pt x="356" y="278"/>
                    </a:lnTo>
                    <a:lnTo>
                      <a:pt x="355" y="278"/>
                    </a:lnTo>
                    <a:lnTo>
                      <a:pt x="355" y="279"/>
                    </a:lnTo>
                    <a:lnTo>
                      <a:pt x="354" y="279"/>
                    </a:lnTo>
                    <a:lnTo>
                      <a:pt x="354" y="278"/>
                    </a:lnTo>
                    <a:lnTo>
                      <a:pt x="353" y="278"/>
                    </a:lnTo>
                    <a:lnTo>
                      <a:pt x="352" y="278"/>
                    </a:lnTo>
                    <a:lnTo>
                      <a:pt x="351" y="278"/>
                    </a:lnTo>
                    <a:lnTo>
                      <a:pt x="352" y="278"/>
                    </a:lnTo>
                    <a:lnTo>
                      <a:pt x="351" y="279"/>
                    </a:lnTo>
                    <a:lnTo>
                      <a:pt x="351" y="278"/>
                    </a:lnTo>
                    <a:lnTo>
                      <a:pt x="350" y="278"/>
                    </a:lnTo>
                    <a:lnTo>
                      <a:pt x="350" y="279"/>
                    </a:lnTo>
                    <a:lnTo>
                      <a:pt x="349" y="279"/>
                    </a:lnTo>
                    <a:lnTo>
                      <a:pt x="348" y="279"/>
                    </a:lnTo>
                    <a:lnTo>
                      <a:pt x="348" y="280"/>
                    </a:lnTo>
                    <a:lnTo>
                      <a:pt x="346" y="279"/>
                    </a:lnTo>
                    <a:lnTo>
                      <a:pt x="345" y="280"/>
                    </a:lnTo>
                    <a:lnTo>
                      <a:pt x="344" y="280"/>
                    </a:lnTo>
                    <a:lnTo>
                      <a:pt x="343" y="281"/>
                    </a:lnTo>
                    <a:lnTo>
                      <a:pt x="342" y="281"/>
                    </a:lnTo>
                    <a:lnTo>
                      <a:pt x="341" y="281"/>
                    </a:lnTo>
                    <a:lnTo>
                      <a:pt x="340" y="281"/>
                    </a:lnTo>
                    <a:lnTo>
                      <a:pt x="339" y="280"/>
                    </a:lnTo>
                    <a:lnTo>
                      <a:pt x="339" y="279"/>
                    </a:lnTo>
                    <a:lnTo>
                      <a:pt x="338" y="279"/>
                    </a:lnTo>
                    <a:lnTo>
                      <a:pt x="337" y="279"/>
                    </a:lnTo>
                    <a:lnTo>
                      <a:pt x="337" y="278"/>
                    </a:lnTo>
                    <a:lnTo>
                      <a:pt x="338" y="278"/>
                    </a:lnTo>
                    <a:lnTo>
                      <a:pt x="337" y="278"/>
                    </a:lnTo>
                    <a:lnTo>
                      <a:pt x="336" y="278"/>
                    </a:lnTo>
                    <a:lnTo>
                      <a:pt x="335" y="278"/>
                    </a:lnTo>
                    <a:lnTo>
                      <a:pt x="334" y="278"/>
                    </a:lnTo>
                    <a:lnTo>
                      <a:pt x="333" y="278"/>
                    </a:lnTo>
                    <a:lnTo>
                      <a:pt x="332" y="278"/>
                    </a:lnTo>
                    <a:lnTo>
                      <a:pt x="331" y="278"/>
                    </a:lnTo>
                    <a:lnTo>
                      <a:pt x="330" y="278"/>
                    </a:lnTo>
                    <a:lnTo>
                      <a:pt x="329" y="278"/>
                    </a:lnTo>
                    <a:lnTo>
                      <a:pt x="327" y="278"/>
                    </a:lnTo>
                    <a:lnTo>
                      <a:pt x="326" y="278"/>
                    </a:lnTo>
                    <a:lnTo>
                      <a:pt x="326" y="279"/>
                    </a:lnTo>
                    <a:lnTo>
                      <a:pt x="326" y="278"/>
                    </a:lnTo>
                    <a:lnTo>
                      <a:pt x="325" y="278"/>
                    </a:lnTo>
                    <a:lnTo>
                      <a:pt x="324" y="278"/>
                    </a:lnTo>
                    <a:lnTo>
                      <a:pt x="323" y="278"/>
                    </a:lnTo>
                    <a:lnTo>
                      <a:pt x="323" y="279"/>
                    </a:lnTo>
                    <a:lnTo>
                      <a:pt x="322" y="280"/>
                    </a:lnTo>
                    <a:lnTo>
                      <a:pt x="321" y="280"/>
                    </a:lnTo>
                    <a:lnTo>
                      <a:pt x="321" y="281"/>
                    </a:lnTo>
                    <a:lnTo>
                      <a:pt x="320" y="281"/>
                    </a:lnTo>
                    <a:lnTo>
                      <a:pt x="319" y="281"/>
                    </a:lnTo>
                    <a:lnTo>
                      <a:pt x="319" y="282"/>
                    </a:lnTo>
                    <a:lnTo>
                      <a:pt x="319" y="281"/>
                    </a:lnTo>
                    <a:lnTo>
                      <a:pt x="319" y="282"/>
                    </a:lnTo>
                    <a:lnTo>
                      <a:pt x="318" y="282"/>
                    </a:lnTo>
                    <a:lnTo>
                      <a:pt x="318" y="283"/>
                    </a:lnTo>
                    <a:lnTo>
                      <a:pt x="317" y="282"/>
                    </a:lnTo>
                    <a:lnTo>
                      <a:pt x="317" y="283"/>
                    </a:lnTo>
                    <a:lnTo>
                      <a:pt x="316" y="283"/>
                    </a:lnTo>
                    <a:lnTo>
                      <a:pt x="315" y="284"/>
                    </a:lnTo>
                    <a:lnTo>
                      <a:pt x="315" y="283"/>
                    </a:lnTo>
                    <a:lnTo>
                      <a:pt x="315" y="284"/>
                    </a:lnTo>
                    <a:lnTo>
                      <a:pt x="314" y="284"/>
                    </a:lnTo>
                    <a:lnTo>
                      <a:pt x="314" y="283"/>
                    </a:lnTo>
                    <a:lnTo>
                      <a:pt x="313" y="284"/>
                    </a:lnTo>
                    <a:lnTo>
                      <a:pt x="312" y="285"/>
                    </a:lnTo>
                    <a:lnTo>
                      <a:pt x="312" y="284"/>
                    </a:lnTo>
                    <a:lnTo>
                      <a:pt x="312" y="285"/>
                    </a:lnTo>
                    <a:lnTo>
                      <a:pt x="311" y="285"/>
                    </a:lnTo>
                    <a:lnTo>
                      <a:pt x="311" y="286"/>
                    </a:lnTo>
                    <a:lnTo>
                      <a:pt x="310" y="286"/>
                    </a:lnTo>
                    <a:lnTo>
                      <a:pt x="310" y="287"/>
                    </a:lnTo>
                    <a:lnTo>
                      <a:pt x="309" y="287"/>
                    </a:lnTo>
                    <a:lnTo>
                      <a:pt x="308" y="288"/>
                    </a:lnTo>
                    <a:lnTo>
                      <a:pt x="307" y="288"/>
                    </a:lnTo>
                    <a:lnTo>
                      <a:pt x="306" y="288"/>
                    </a:lnTo>
                    <a:lnTo>
                      <a:pt x="305" y="289"/>
                    </a:lnTo>
                    <a:lnTo>
                      <a:pt x="306" y="289"/>
                    </a:lnTo>
                    <a:lnTo>
                      <a:pt x="305" y="289"/>
                    </a:lnTo>
                    <a:lnTo>
                      <a:pt x="304" y="289"/>
                    </a:lnTo>
                    <a:lnTo>
                      <a:pt x="303" y="289"/>
                    </a:lnTo>
                    <a:lnTo>
                      <a:pt x="302" y="289"/>
                    </a:lnTo>
                    <a:lnTo>
                      <a:pt x="301" y="289"/>
                    </a:lnTo>
                    <a:lnTo>
                      <a:pt x="300" y="289"/>
                    </a:lnTo>
                    <a:lnTo>
                      <a:pt x="300" y="290"/>
                    </a:lnTo>
                    <a:lnTo>
                      <a:pt x="300" y="289"/>
                    </a:lnTo>
                    <a:lnTo>
                      <a:pt x="300" y="290"/>
                    </a:lnTo>
                    <a:lnTo>
                      <a:pt x="299" y="290"/>
                    </a:lnTo>
                    <a:lnTo>
                      <a:pt x="298" y="290"/>
                    </a:lnTo>
                    <a:lnTo>
                      <a:pt x="298" y="291"/>
                    </a:lnTo>
                    <a:lnTo>
                      <a:pt x="297" y="291"/>
                    </a:lnTo>
                    <a:lnTo>
                      <a:pt x="296" y="291"/>
                    </a:lnTo>
                    <a:lnTo>
                      <a:pt x="295" y="291"/>
                    </a:lnTo>
                    <a:lnTo>
                      <a:pt x="294" y="291"/>
                    </a:lnTo>
                    <a:lnTo>
                      <a:pt x="293" y="291"/>
                    </a:lnTo>
                    <a:lnTo>
                      <a:pt x="293" y="290"/>
                    </a:lnTo>
                    <a:lnTo>
                      <a:pt x="293" y="291"/>
                    </a:lnTo>
                    <a:lnTo>
                      <a:pt x="292" y="291"/>
                    </a:lnTo>
                    <a:lnTo>
                      <a:pt x="291" y="291"/>
                    </a:lnTo>
                    <a:lnTo>
                      <a:pt x="291" y="290"/>
                    </a:lnTo>
                    <a:lnTo>
                      <a:pt x="290" y="290"/>
                    </a:lnTo>
                    <a:lnTo>
                      <a:pt x="289" y="290"/>
                    </a:lnTo>
                    <a:lnTo>
                      <a:pt x="289" y="289"/>
                    </a:lnTo>
                    <a:lnTo>
                      <a:pt x="289" y="290"/>
                    </a:lnTo>
                    <a:lnTo>
                      <a:pt x="289" y="289"/>
                    </a:lnTo>
                    <a:lnTo>
                      <a:pt x="288" y="289"/>
                    </a:lnTo>
                    <a:lnTo>
                      <a:pt x="287" y="289"/>
                    </a:lnTo>
                    <a:lnTo>
                      <a:pt x="286" y="289"/>
                    </a:lnTo>
                    <a:lnTo>
                      <a:pt x="286" y="288"/>
                    </a:lnTo>
                    <a:lnTo>
                      <a:pt x="287" y="288"/>
                    </a:lnTo>
                    <a:lnTo>
                      <a:pt x="286" y="288"/>
                    </a:lnTo>
                    <a:lnTo>
                      <a:pt x="286" y="287"/>
                    </a:lnTo>
                    <a:lnTo>
                      <a:pt x="285" y="286"/>
                    </a:lnTo>
                    <a:lnTo>
                      <a:pt x="284" y="285"/>
                    </a:lnTo>
                    <a:lnTo>
                      <a:pt x="284" y="286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2" y="283"/>
                    </a:lnTo>
                    <a:lnTo>
                      <a:pt x="281" y="283"/>
                    </a:lnTo>
                    <a:lnTo>
                      <a:pt x="280" y="283"/>
                    </a:lnTo>
                    <a:lnTo>
                      <a:pt x="280" y="282"/>
                    </a:lnTo>
                    <a:lnTo>
                      <a:pt x="279" y="282"/>
                    </a:lnTo>
                    <a:lnTo>
                      <a:pt x="279" y="281"/>
                    </a:lnTo>
                    <a:lnTo>
                      <a:pt x="272" y="287"/>
                    </a:lnTo>
                    <a:lnTo>
                      <a:pt x="271" y="264"/>
                    </a:lnTo>
                    <a:lnTo>
                      <a:pt x="270" y="237"/>
                    </a:lnTo>
                    <a:lnTo>
                      <a:pt x="269" y="216"/>
                    </a:lnTo>
                    <a:lnTo>
                      <a:pt x="268" y="195"/>
                    </a:lnTo>
                    <a:lnTo>
                      <a:pt x="269" y="194"/>
                    </a:lnTo>
                    <a:lnTo>
                      <a:pt x="270" y="193"/>
                    </a:lnTo>
                    <a:lnTo>
                      <a:pt x="270" y="194"/>
                    </a:lnTo>
                    <a:lnTo>
                      <a:pt x="271" y="194"/>
                    </a:lnTo>
                    <a:lnTo>
                      <a:pt x="271" y="193"/>
                    </a:lnTo>
                    <a:lnTo>
                      <a:pt x="271" y="192"/>
                    </a:lnTo>
                    <a:lnTo>
                      <a:pt x="272" y="192"/>
                    </a:lnTo>
                    <a:lnTo>
                      <a:pt x="273" y="192"/>
                    </a:lnTo>
                    <a:lnTo>
                      <a:pt x="274" y="192"/>
                    </a:lnTo>
                    <a:lnTo>
                      <a:pt x="274" y="191"/>
                    </a:lnTo>
                    <a:lnTo>
                      <a:pt x="274" y="190"/>
                    </a:lnTo>
                    <a:lnTo>
                      <a:pt x="274" y="189"/>
                    </a:lnTo>
                    <a:lnTo>
                      <a:pt x="275" y="189"/>
                    </a:lnTo>
                    <a:lnTo>
                      <a:pt x="275" y="188"/>
                    </a:lnTo>
                    <a:lnTo>
                      <a:pt x="275" y="187"/>
                    </a:lnTo>
                    <a:lnTo>
                      <a:pt x="275" y="186"/>
                    </a:lnTo>
                    <a:lnTo>
                      <a:pt x="274" y="184"/>
                    </a:lnTo>
                    <a:lnTo>
                      <a:pt x="273" y="183"/>
                    </a:lnTo>
                    <a:lnTo>
                      <a:pt x="272" y="183"/>
                    </a:lnTo>
                    <a:lnTo>
                      <a:pt x="272" y="182"/>
                    </a:lnTo>
                    <a:lnTo>
                      <a:pt x="271" y="182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71" y="181"/>
                    </a:lnTo>
                    <a:lnTo>
                      <a:pt x="270" y="180"/>
                    </a:lnTo>
                    <a:lnTo>
                      <a:pt x="270" y="179"/>
                    </a:lnTo>
                    <a:lnTo>
                      <a:pt x="269" y="179"/>
                    </a:lnTo>
                    <a:lnTo>
                      <a:pt x="269" y="178"/>
                    </a:lnTo>
                    <a:lnTo>
                      <a:pt x="270" y="178"/>
                    </a:lnTo>
                    <a:lnTo>
                      <a:pt x="270" y="177"/>
                    </a:lnTo>
                    <a:lnTo>
                      <a:pt x="270" y="176"/>
                    </a:lnTo>
                    <a:lnTo>
                      <a:pt x="270" y="175"/>
                    </a:lnTo>
                    <a:lnTo>
                      <a:pt x="269" y="175"/>
                    </a:lnTo>
                    <a:lnTo>
                      <a:pt x="269" y="174"/>
                    </a:lnTo>
                    <a:lnTo>
                      <a:pt x="270" y="174"/>
                    </a:lnTo>
                    <a:lnTo>
                      <a:pt x="270" y="175"/>
                    </a:lnTo>
                    <a:lnTo>
                      <a:pt x="271" y="175"/>
                    </a:lnTo>
                    <a:lnTo>
                      <a:pt x="272" y="175"/>
                    </a:lnTo>
                    <a:lnTo>
                      <a:pt x="272" y="176"/>
                    </a:lnTo>
                    <a:lnTo>
                      <a:pt x="273" y="175"/>
                    </a:lnTo>
                    <a:lnTo>
                      <a:pt x="272" y="175"/>
                    </a:lnTo>
                    <a:lnTo>
                      <a:pt x="272" y="174"/>
                    </a:lnTo>
                    <a:lnTo>
                      <a:pt x="272" y="173"/>
                    </a:lnTo>
                    <a:lnTo>
                      <a:pt x="272" y="172"/>
                    </a:lnTo>
                    <a:lnTo>
                      <a:pt x="272" y="173"/>
                    </a:lnTo>
                    <a:lnTo>
                      <a:pt x="273" y="173"/>
                    </a:lnTo>
                    <a:lnTo>
                      <a:pt x="274" y="173"/>
                    </a:lnTo>
                    <a:lnTo>
                      <a:pt x="274" y="172"/>
                    </a:lnTo>
                    <a:lnTo>
                      <a:pt x="273" y="172"/>
                    </a:lnTo>
                    <a:lnTo>
                      <a:pt x="273" y="171"/>
                    </a:lnTo>
                    <a:lnTo>
                      <a:pt x="274" y="171"/>
                    </a:lnTo>
                    <a:lnTo>
                      <a:pt x="274" y="170"/>
                    </a:lnTo>
                    <a:lnTo>
                      <a:pt x="275" y="170"/>
                    </a:lnTo>
                    <a:lnTo>
                      <a:pt x="275" y="169"/>
                    </a:lnTo>
                    <a:lnTo>
                      <a:pt x="276" y="169"/>
                    </a:lnTo>
                    <a:lnTo>
                      <a:pt x="276" y="170"/>
                    </a:lnTo>
                    <a:lnTo>
                      <a:pt x="277" y="170"/>
                    </a:lnTo>
                    <a:lnTo>
                      <a:pt x="276" y="169"/>
                    </a:lnTo>
                    <a:lnTo>
                      <a:pt x="275" y="168"/>
                    </a:lnTo>
                    <a:lnTo>
                      <a:pt x="275" y="167"/>
                    </a:lnTo>
                    <a:lnTo>
                      <a:pt x="275" y="168"/>
                    </a:lnTo>
                    <a:lnTo>
                      <a:pt x="274" y="167"/>
                    </a:lnTo>
                    <a:lnTo>
                      <a:pt x="275" y="167"/>
                    </a:lnTo>
                    <a:lnTo>
                      <a:pt x="276" y="167"/>
                    </a:lnTo>
                    <a:lnTo>
                      <a:pt x="276" y="166"/>
                    </a:lnTo>
                    <a:lnTo>
                      <a:pt x="276" y="165"/>
                    </a:lnTo>
                    <a:lnTo>
                      <a:pt x="277" y="165"/>
                    </a:lnTo>
                    <a:lnTo>
                      <a:pt x="277" y="164"/>
                    </a:lnTo>
                    <a:lnTo>
                      <a:pt x="276" y="164"/>
                    </a:lnTo>
                    <a:lnTo>
                      <a:pt x="275" y="164"/>
                    </a:lnTo>
                    <a:lnTo>
                      <a:pt x="275" y="165"/>
                    </a:lnTo>
                    <a:lnTo>
                      <a:pt x="274" y="165"/>
                    </a:lnTo>
                    <a:lnTo>
                      <a:pt x="274" y="164"/>
                    </a:lnTo>
                    <a:lnTo>
                      <a:pt x="274" y="165"/>
                    </a:lnTo>
                    <a:lnTo>
                      <a:pt x="273" y="165"/>
                    </a:lnTo>
                    <a:lnTo>
                      <a:pt x="274" y="165"/>
                    </a:lnTo>
                    <a:lnTo>
                      <a:pt x="273" y="164"/>
                    </a:lnTo>
                    <a:lnTo>
                      <a:pt x="272" y="165"/>
                    </a:lnTo>
                    <a:lnTo>
                      <a:pt x="272" y="164"/>
                    </a:lnTo>
                    <a:lnTo>
                      <a:pt x="272" y="165"/>
                    </a:lnTo>
                    <a:lnTo>
                      <a:pt x="271" y="165"/>
                    </a:lnTo>
                    <a:lnTo>
                      <a:pt x="271" y="164"/>
                    </a:lnTo>
                    <a:lnTo>
                      <a:pt x="271" y="165"/>
                    </a:lnTo>
                    <a:lnTo>
                      <a:pt x="270" y="165"/>
                    </a:lnTo>
                    <a:lnTo>
                      <a:pt x="270" y="166"/>
                    </a:lnTo>
                    <a:lnTo>
                      <a:pt x="269" y="166"/>
                    </a:lnTo>
                    <a:lnTo>
                      <a:pt x="269" y="165"/>
                    </a:lnTo>
                    <a:lnTo>
                      <a:pt x="269" y="166"/>
                    </a:lnTo>
                    <a:lnTo>
                      <a:pt x="269" y="167"/>
                    </a:lnTo>
                    <a:lnTo>
                      <a:pt x="268" y="167"/>
                    </a:lnTo>
                    <a:lnTo>
                      <a:pt x="268" y="168"/>
                    </a:lnTo>
                    <a:lnTo>
                      <a:pt x="267" y="168"/>
                    </a:lnTo>
                    <a:lnTo>
                      <a:pt x="267" y="169"/>
                    </a:lnTo>
                    <a:lnTo>
                      <a:pt x="266" y="169"/>
                    </a:lnTo>
                    <a:lnTo>
                      <a:pt x="266" y="170"/>
                    </a:lnTo>
                    <a:lnTo>
                      <a:pt x="267" y="170"/>
                    </a:lnTo>
                    <a:lnTo>
                      <a:pt x="266" y="170"/>
                    </a:lnTo>
                    <a:lnTo>
                      <a:pt x="265" y="170"/>
                    </a:lnTo>
                    <a:lnTo>
                      <a:pt x="265" y="171"/>
                    </a:lnTo>
                    <a:lnTo>
                      <a:pt x="265" y="172"/>
                    </a:lnTo>
                    <a:lnTo>
                      <a:pt x="264" y="172"/>
                    </a:lnTo>
                    <a:lnTo>
                      <a:pt x="264" y="173"/>
                    </a:lnTo>
                    <a:lnTo>
                      <a:pt x="263" y="173"/>
                    </a:lnTo>
                    <a:lnTo>
                      <a:pt x="262" y="173"/>
                    </a:lnTo>
                    <a:lnTo>
                      <a:pt x="261" y="174"/>
                    </a:lnTo>
                    <a:lnTo>
                      <a:pt x="260" y="174"/>
                    </a:lnTo>
                    <a:lnTo>
                      <a:pt x="260" y="175"/>
                    </a:lnTo>
                    <a:lnTo>
                      <a:pt x="259" y="176"/>
                    </a:lnTo>
                    <a:lnTo>
                      <a:pt x="259" y="175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7" y="176"/>
                    </a:lnTo>
                    <a:lnTo>
                      <a:pt x="258" y="176"/>
                    </a:lnTo>
                    <a:lnTo>
                      <a:pt x="257" y="176"/>
                    </a:lnTo>
                    <a:lnTo>
                      <a:pt x="257" y="177"/>
                    </a:lnTo>
                    <a:lnTo>
                      <a:pt x="257" y="178"/>
                    </a:lnTo>
                    <a:lnTo>
                      <a:pt x="257" y="179"/>
                    </a:lnTo>
                    <a:lnTo>
                      <a:pt x="256" y="179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4" y="181"/>
                    </a:lnTo>
                    <a:lnTo>
                      <a:pt x="255" y="181"/>
                    </a:lnTo>
                    <a:lnTo>
                      <a:pt x="254" y="181"/>
                    </a:lnTo>
                    <a:lnTo>
                      <a:pt x="254" y="182"/>
                    </a:lnTo>
                    <a:lnTo>
                      <a:pt x="253" y="182"/>
                    </a:lnTo>
                    <a:lnTo>
                      <a:pt x="252" y="182"/>
                    </a:lnTo>
                    <a:lnTo>
                      <a:pt x="251" y="182"/>
                    </a:lnTo>
                    <a:lnTo>
                      <a:pt x="251" y="183"/>
                    </a:lnTo>
                    <a:lnTo>
                      <a:pt x="250" y="183"/>
                    </a:lnTo>
                    <a:lnTo>
                      <a:pt x="249" y="184"/>
                    </a:lnTo>
                    <a:lnTo>
                      <a:pt x="248" y="184"/>
                    </a:lnTo>
                    <a:lnTo>
                      <a:pt x="248" y="185"/>
                    </a:lnTo>
                    <a:lnTo>
                      <a:pt x="248" y="186"/>
                    </a:lnTo>
                    <a:lnTo>
                      <a:pt x="247" y="186"/>
                    </a:lnTo>
                    <a:lnTo>
                      <a:pt x="247" y="187"/>
                    </a:lnTo>
                    <a:lnTo>
                      <a:pt x="246" y="188"/>
                    </a:lnTo>
                    <a:lnTo>
                      <a:pt x="246" y="189"/>
                    </a:lnTo>
                    <a:lnTo>
                      <a:pt x="245" y="189"/>
                    </a:lnTo>
                    <a:lnTo>
                      <a:pt x="245" y="190"/>
                    </a:lnTo>
                    <a:lnTo>
                      <a:pt x="244" y="190"/>
                    </a:lnTo>
                    <a:lnTo>
                      <a:pt x="243" y="190"/>
                    </a:lnTo>
                    <a:lnTo>
                      <a:pt x="242" y="191"/>
                    </a:lnTo>
                    <a:lnTo>
                      <a:pt x="241" y="191"/>
                    </a:lnTo>
                    <a:lnTo>
                      <a:pt x="240" y="194"/>
                    </a:lnTo>
                    <a:lnTo>
                      <a:pt x="240" y="195"/>
                    </a:lnTo>
                    <a:lnTo>
                      <a:pt x="239" y="195"/>
                    </a:lnTo>
                    <a:lnTo>
                      <a:pt x="240" y="195"/>
                    </a:lnTo>
                    <a:lnTo>
                      <a:pt x="239" y="196"/>
                    </a:lnTo>
                    <a:lnTo>
                      <a:pt x="238" y="196"/>
                    </a:lnTo>
                    <a:lnTo>
                      <a:pt x="237" y="196"/>
                    </a:lnTo>
                    <a:lnTo>
                      <a:pt x="236" y="196"/>
                    </a:lnTo>
                    <a:lnTo>
                      <a:pt x="235" y="196"/>
                    </a:lnTo>
                    <a:lnTo>
                      <a:pt x="235" y="197"/>
                    </a:lnTo>
                    <a:lnTo>
                      <a:pt x="234" y="197"/>
                    </a:lnTo>
                    <a:lnTo>
                      <a:pt x="233" y="198"/>
                    </a:lnTo>
                    <a:lnTo>
                      <a:pt x="231" y="198"/>
                    </a:lnTo>
                    <a:lnTo>
                      <a:pt x="230" y="198"/>
                    </a:lnTo>
                    <a:lnTo>
                      <a:pt x="230" y="199"/>
                    </a:lnTo>
                    <a:lnTo>
                      <a:pt x="229" y="199"/>
                    </a:lnTo>
                    <a:lnTo>
                      <a:pt x="229" y="200"/>
                    </a:lnTo>
                    <a:lnTo>
                      <a:pt x="227" y="202"/>
                    </a:lnTo>
                    <a:lnTo>
                      <a:pt x="226" y="203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5" y="207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2" y="209"/>
                    </a:lnTo>
                    <a:lnTo>
                      <a:pt x="221" y="209"/>
                    </a:lnTo>
                    <a:lnTo>
                      <a:pt x="220" y="209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1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3" y="210"/>
                    </a:lnTo>
                    <a:lnTo>
                      <a:pt x="212" y="211"/>
                    </a:lnTo>
                    <a:lnTo>
                      <a:pt x="211" y="212"/>
                    </a:lnTo>
                    <a:lnTo>
                      <a:pt x="211" y="213"/>
                    </a:lnTo>
                    <a:lnTo>
                      <a:pt x="177" y="215"/>
                    </a:lnTo>
                    <a:lnTo>
                      <a:pt x="163" y="215"/>
                    </a:lnTo>
                    <a:lnTo>
                      <a:pt x="149" y="216"/>
                    </a:lnTo>
                    <a:lnTo>
                      <a:pt x="149" y="215"/>
                    </a:lnTo>
                    <a:lnTo>
                      <a:pt x="150" y="215"/>
                    </a:lnTo>
                    <a:lnTo>
                      <a:pt x="150" y="214"/>
                    </a:lnTo>
                    <a:lnTo>
                      <a:pt x="150" y="213"/>
                    </a:lnTo>
                    <a:lnTo>
                      <a:pt x="150" y="211"/>
                    </a:lnTo>
                    <a:lnTo>
                      <a:pt x="149" y="211"/>
                    </a:lnTo>
                    <a:lnTo>
                      <a:pt x="149" y="210"/>
                    </a:lnTo>
                    <a:lnTo>
                      <a:pt x="150" y="210"/>
                    </a:lnTo>
                    <a:lnTo>
                      <a:pt x="150" y="209"/>
                    </a:lnTo>
                    <a:lnTo>
                      <a:pt x="150" y="208"/>
                    </a:lnTo>
                    <a:lnTo>
                      <a:pt x="151" y="207"/>
                    </a:lnTo>
                    <a:lnTo>
                      <a:pt x="151" y="206"/>
                    </a:lnTo>
                    <a:lnTo>
                      <a:pt x="150" y="206"/>
                    </a:lnTo>
                    <a:lnTo>
                      <a:pt x="150" y="205"/>
                    </a:lnTo>
                    <a:lnTo>
                      <a:pt x="150" y="204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50" y="202"/>
                    </a:lnTo>
                    <a:lnTo>
                      <a:pt x="150" y="201"/>
                    </a:lnTo>
                    <a:lnTo>
                      <a:pt x="150" y="200"/>
                    </a:lnTo>
                    <a:lnTo>
                      <a:pt x="148" y="199"/>
                    </a:lnTo>
                    <a:lnTo>
                      <a:pt x="146" y="199"/>
                    </a:lnTo>
                    <a:lnTo>
                      <a:pt x="145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1" y="196"/>
                    </a:lnTo>
                    <a:lnTo>
                      <a:pt x="142" y="195"/>
                    </a:lnTo>
                    <a:lnTo>
                      <a:pt x="141" y="195"/>
                    </a:lnTo>
                    <a:lnTo>
                      <a:pt x="141" y="194"/>
                    </a:lnTo>
                    <a:lnTo>
                      <a:pt x="142" y="194"/>
                    </a:lnTo>
                    <a:lnTo>
                      <a:pt x="142" y="193"/>
                    </a:lnTo>
                    <a:lnTo>
                      <a:pt x="142" y="192"/>
                    </a:lnTo>
                    <a:lnTo>
                      <a:pt x="142" y="191"/>
                    </a:lnTo>
                    <a:lnTo>
                      <a:pt x="143" y="190"/>
                    </a:lnTo>
                    <a:lnTo>
                      <a:pt x="142" y="190"/>
                    </a:lnTo>
                    <a:lnTo>
                      <a:pt x="142" y="189"/>
                    </a:lnTo>
                    <a:lnTo>
                      <a:pt x="141" y="189"/>
                    </a:lnTo>
                    <a:lnTo>
                      <a:pt x="141" y="188"/>
                    </a:lnTo>
                    <a:lnTo>
                      <a:pt x="142" y="188"/>
                    </a:lnTo>
                    <a:lnTo>
                      <a:pt x="142" y="186"/>
                    </a:lnTo>
                    <a:lnTo>
                      <a:pt x="141" y="186"/>
                    </a:lnTo>
                    <a:lnTo>
                      <a:pt x="141" y="187"/>
                    </a:lnTo>
                    <a:lnTo>
                      <a:pt x="140" y="187"/>
                    </a:lnTo>
                    <a:lnTo>
                      <a:pt x="140" y="186"/>
                    </a:lnTo>
                    <a:lnTo>
                      <a:pt x="139" y="186"/>
                    </a:lnTo>
                    <a:lnTo>
                      <a:pt x="139" y="185"/>
                    </a:lnTo>
                    <a:lnTo>
                      <a:pt x="139" y="184"/>
                    </a:lnTo>
                    <a:lnTo>
                      <a:pt x="139" y="183"/>
                    </a:lnTo>
                    <a:lnTo>
                      <a:pt x="139" y="182"/>
                    </a:lnTo>
                    <a:lnTo>
                      <a:pt x="139" y="181"/>
                    </a:lnTo>
                    <a:lnTo>
                      <a:pt x="138" y="181"/>
                    </a:lnTo>
                    <a:lnTo>
                      <a:pt x="137" y="181"/>
                    </a:lnTo>
                    <a:lnTo>
                      <a:pt x="136" y="181"/>
                    </a:lnTo>
                    <a:lnTo>
                      <a:pt x="135" y="180"/>
                    </a:lnTo>
                    <a:lnTo>
                      <a:pt x="135" y="179"/>
                    </a:lnTo>
                    <a:lnTo>
                      <a:pt x="134" y="178"/>
                    </a:lnTo>
                    <a:lnTo>
                      <a:pt x="133" y="178"/>
                    </a:lnTo>
                    <a:lnTo>
                      <a:pt x="133" y="177"/>
                    </a:lnTo>
                    <a:lnTo>
                      <a:pt x="132" y="178"/>
                    </a:lnTo>
                    <a:lnTo>
                      <a:pt x="131" y="178"/>
                    </a:lnTo>
                    <a:lnTo>
                      <a:pt x="131" y="177"/>
                    </a:lnTo>
                    <a:lnTo>
                      <a:pt x="130" y="177"/>
                    </a:lnTo>
                    <a:lnTo>
                      <a:pt x="129" y="177"/>
                    </a:lnTo>
                    <a:lnTo>
                      <a:pt x="128" y="177"/>
                    </a:lnTo>
                    <a:lnTo>
                      <a:pt x="127" y="177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5" y="178"/>
                    </a:lnTo>
                    <a:lnTo>
                      <a:pt x="125" y="177"/>
                    </a:lnTo>
                    <a:lnTo>
                      <a:pt x="125" y="178"/>
                    </a:lnTo>
                    <a:lnTo>
                      <a:pt x="124" y="177"/>
                    </a:lnTo>
                    <a:lnTo>
                      <a:pt x="124" y="178"/>
                    </a:lnTo>
                    <a:lnTo>
                      <a:pt x="123" y="177"/>
                    </a:lnTo>
                    <a:lnTo>
                      <a:pt x="123" y="178"/>
                    </a:lnTo>
                    <a:lnTo>
                      <a:pt x="122" y="178"/>
                    </a:lnTo>
                    <a:lnTo>
                      <a:pt x="121" y="178"/>
                    </a:lnTo>
                    <a:lnTo>
                      <a:pt x="120" y="178"/>
                    </a:lnTo>
                    <a:lnTo>
                      <a:pt x="120" y="177"/>
                    </a:lnTo>
                    <a:lnTo>
                      <a:pt x="119" y="177"/>
                    </a:lnTo>
                    <a:lnTo>
                      <a:pt x="119" y="176"/>
                    </a:lnTo>
                    <a:lnTo>
                      <a:pt x="119" y="177"/>
                    </a:lnTo>
                    <a:lnTo>
                      <a:pt x="118" y="176"/>
                    </a:lnTo>
                    <a:lnTo>
                      <a:pt x="118" y="177"/>
                    </a:lnTo>
                    <a:lnTo>
                      <a:pt x="118" y="176"/>
                    </a:lnTo>
                    <a:lnTo>
                      <a:pt x="118" y="177"/>
                    </a:lnTo>
                    <a:lnTo>
                      <a:pt x="118" y="176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6"/>
                    </a:lnTo>
                    <a:lnTo>
                      <a:pt x="113" y="176"/>
                    </a:lnTo>
                    <a:lnTo>
                      <a:pt x="113" y="175"/>
                    </a:lnTo>
                    <a:lnTo>
                      <a:pt x="113" y="176"/>
                    </a:lnTo>
                    <a:lnTo>
                      <a:pt x="113" y="175"/>
                    </a:lnTo>
                    <a:lnTo>
                      <a:pt x="112" y="175"/>
                    </a:lnTo>
                    <a:lnTo>
                      <a:pt x="111" y="175"/>
                    </a:lnTo>
                    <a:lnTo>
                      <a:pt x="111" y="176"/>
                    </a:lnTo>
                    <a:lnTo>
                      <a:pt x="110" y="176"/>
                    </a:lnTo>
                    <a:lnTo>
                      <a:pt x="109" y="175"/>
                    </a:lnTo>
                    <a:lnTo>
                      <a:pt x="108" y="175"/>
                    </a:lnTo>
                    <a:lnTo>
                      <a:pt x="107" y="175"/>
                    </a:lnTo>
                    <a:lnTo>
                      <a:pt x="107" y="174"/>
                    </a:lnTo>
                    <a:lnTo>
                      <a:pt x="106" y="175"/>
                    </a:lnTo>
                    <a:lnTo>
                      <a:pt x="106" y="174"/>
                    </a:lnTo>
                    <a:lnTo>
                      <a:pt x="105" y="174"/>
                    </a:lnTo>
                    <a:lnTo>
                      <a:pt x="105" y="173"/>
                    </a:lnTo>
                    <a:lnTo>
                      <a:pt x="67" y="176"/>
                    </a:lnTo>
                    <a:lnTo>
                      <a:pt x="67" y="175"/>
                    </a:lnTo>
                    <a:lnTo>
                      <a:pt x="68" y="175"/>
                    </a:lnTo>
                    <a:lnTo>
                      <a:pt x="68" y="174"/>
                    </a:lnTo>
                    <a:lnTo>
                      <a:pt x="69" y="172"/>
                    </a:lnTo>
                    <a:lnTo>
                      <a:pt x="71" y="171"/>
                    </a:lnTo>
                    <a:lnTo>
                      <a:pt x="72" y="169"/>
                    </a:lnTo>
                    <a:lnTo>
                      <a:pt x="73" y="169"/>
                    </a:lnTo>
                    <a:lnTo>
                      <a:pt x="73" y="168"/>
                    </a:lnTo>
                    <a:lnTo>
                      <a:pt x="74" y="167"/>
                    </a:lnTo>
                    <a:lnTo>
                      <a:pt x="75" y="167"/>
                    </a:lnTo>
                    <a:lnTo>
                      <a:pt x="75" y="166"/>
                    </a:lnTo>
                    <a:lnTo>
                      <a:pt x="74" y="165"/>
                    </a:lnTo>
                    <a:lnTo>
                      <a:pt x="75" y="165"/>
                    </a:lnTo>
                    <a:lnTo>
                      <a:pt x="76" y="164"/>
                    </a:lnTo>
                    <a:lnTo>
                      <a:pt x="76" y="163"/>
                    </a:lnTo>
                    <a:lnTo>
                      <a:pt x="76" y="162"/>
                    </a:lnTo>
                    <a:lnTo>
                      <a:pt x="77" y="162"/>
                    </a:lnTo>
                    <a:lnTo>
                      <a:pt x="78" y="161"/>
                    </a:lnTo>
                    <a:lnTo>
                      <a:pt x="78" y="160"/>
                    </a:lnTo>
                    <a:lnTo>
                      <a:pt x="79" y="160"/>
                    </a:lnTo>
                    <a:lnTo>
                      <a:pt x="79" y="161"/>
                    </a:lnTo>
                    <a:lnTo>
                      <a:pt x="80" y="161"/>
                    </a:lnTo>
                    <a:lnTo>
                      <a:pt x="81" y="161"/>
                    </a:lnTo>
                    <a:lnTo>
                      <a:pt x="81" y="160"/>
                    </a:lnTo>
                    <a:lnTo>
                      <a:pt x="82" y="159"/>
                    </a:lnTo>
                    <a:lnTo>
                      <a:pt x="82" y="158"/>
                    </a:lnTo>
                    <a:lnTo>
                      <a:pt x="83" y="158"/>
                    </a:lnTo>
                    <a:lnTo>
                      <a:pt x="83" y="157"/>
                    </a:lnTo>
                    <a:lnTo>
                      <a:pt x="82" y="157"/>
                    </a:lnTo>
                    <a:lnTo>
                      <a:pt x="81" y="157"/>
                    </a:lnTo>
                    <a:lnTo>
                      <a:pt x="82" y="155"/>
                    </a:lnTo>
                    <a:lnTo>
                      <a:pt x="84" y="155"/>
                    </a:lnTo>
                    <a:lnTo>
                      <a:pt x="84" y="154"/>
                    </a:lnTo>
                    <a:lnTo>
                      <a:pt x="85" y="154"/>
                    </a:lnTo>
                    <a:lnTo>
                      <a:pt x="86" y="152"/>
                    </a:lnTo>
                    <a:lnTo>
                      <a:pt x="86" y="151"/>
                    </a:lnTo>
                    <a:lnTo>
                      <a:pt x="87" y="150"/>
                    </a:lnTo>
                    <a:lnTo>
                      <a:pt x="87" y="149"/>
                    </a:lnTo>
                    <a:lnTo>
                      <a:pt x="86" y="149"/>
                    </a:lnTo>
                    <a:lnTo>
                      <a:pt x="86" y="148"/>
                    </a:lnTo>
                    <a:lnTo>
                      <a:pt x="87" y="148"/>
                    </a:lnTo>
                    <a:lnTo>
                      <a:pt x="87" y="147"/>
                    </a:lnTo>
                    <a:lnTo>
                      <a:pt x="86" y="146"/>
                    </a:lnTo>
                    <a:lnTo>
                      <a:pt x="86" y="145"/>
                    </a:lnTo>
                    <a:lnTo>
                      <a:pt x="86" y="144"/>
                    </a:lnTo>
                    <a:lnTo>
                      <a:pt x="85" y="143"/>
                    </a:lnTo>
                    <a:lnTo>
                      <a:pt x="86" y="143"/>
                    </a:lnTo>
                    <a:lnTo>
                      <a:pt x="87" y="142"/>
                    </a:lnTo>
                    <a:lnTo>
                      <a:pt x="87" y="141"/>
                    </a:lnTo>
                    <a:lnTo>
                      <a:pt x="86" y="141"/>
                    </a:lnTo>
                    <a:lnTo>
                      <a:pt x="85" y="141"/>
                    </a:lnTo>
                    <a:lnTo>
                      <a:pt x="84" y="141"/>
                    </a:lnTo>
                    <a:lnTo>
                      <a:pt x="84" y="140"/>
                    </a:lnTo>
                    <a:lnTo>
                      <a:pt x="83" y="139"/>
                    </a:lnTo>
                    <a:lnTo>
                      <a:pt x="83" y="138"/>
                    </a:lnTo>
                    <a:lnTo>
                      <a:pt x="83" y="137"/>
                    </a:lnTo>
                    <a:lnTo>
                      <a:pt x="82" y="137"/>
                    </a:lnTo>
                    <a:lnTo>
                      <a:pt x="82" y="136"/>
                    </a:lnTo>
                    <a:lnTo>
                      <a:pt x="81" y="136"/>
                    </a:lnTo>
                    <a:lnTo>
                      <a:pt x="80" y="136"/>
                    </a:lnTo>
                    <a:lnTo>
                      <a:pt x="78" y="136"/>
                    </a:lnTo>
                    <a:lnTo>
                      <a:pt x="77" y="136"/>
                    </a:lnTo>
                    <a:lnTo>
                      <a:pt x="77" y="135"/>
                    </a:lnTo>
                    <a:lnTo>
                      <a:pt x="76" y="133"/>
                    </a:lnTo>
                    <a:lnTo>
                      <a:pt x="76" y="132"/>
                    </a:lnTo>
                    <a:lnTo>
                      <a:pt x="75" y="131"/>
                    </a:lnTo>
                    <a:lnTo>
                      <a:pt x="74" y="130"/>
                    </a:lnTo>
                    <a:lnTo>
                      <a:pt x="73" y="129"/>
                    </a:lnTo>
                    <a:lnTo>
                      <a:pt x="73" y="127"/>
                    </a:lnTo>
                    <a:lnTo>
                      <a:pt x="72" y="127"/>
                    </a:lnTo>
                    <a:lnTo>
                      <a:pt x="72" y="126"/>
                    </a:lnTo>
                    <a:lnTo>
                      <a:pt x="71" y="125"/>
                    </a:lnTo>
                    <a:lnTo>
                      <a:pt x="70" y="124"/>
                    </a:lnTo>
                    <a:lnTo>
                      <a:pt x="70" y="123"/>
                    </a:lnTo>
                    <a:lnTo>
                      <a:pt x="70" y="122"/>
                    </a:lnTo>
                    <a:lnTo>
                      <a:pt x="69" y="121"/>
                    </a:lnTo>
                    <a:lnTo>
                      <a:pt x="68" y="120"/>
                    </a:lnTo>
                    <a:lnTo>
                      <a:pt x="67" y="119"/>
                    </a:lnTo>
                    <a:lnTo>
                      <a:pt x="66" y="119"/>
                    </a:lnTo>
                    <a:lnTo>
                      <a:pt x="65" y="119"/>
                    </a:lnTo>
                    <a:lnTo>
                      <a:pt x="64" y="119"/>
                    </a:lnTo>
                    <a:lnTo>
                      <a:pt x="63" y="119"/>
                    </a:lnTo>
                    <a:lnTo>
                      <a:pt x="62" y="119"/>
                    </a:lnTo>
                    <a:lnTo>
                      <a:pt x="61" y="119"/>
                    </a:lnTo>
                    <a:lnTo>
                      <a:pt x="60" y="119"/>
                    </a:lnTo>
                    <a:lnTo>
                      <a:pt x="60" y="118"/>
                    </a:lnTo>
                    <a:lnTo>
                      <a:pt x="59" y="118"/>
                    </a:lnTo>
                    <a:lnTo>
                      <a:pt x="58" y="118"/>
                    </a:lnTo>
                    <a:lnTo>
                      <a:pt x="58" y="117"/>
                    </a:lnTo>
                    <a:lnTo>
                      <a:pt x="58" y="116"/>
                    </a:lnTo>
                    <a:lnTo>
                      <a:pt x="57" y="115"/>
                    </a:lnTo>
                    <a:lnTo>
                      <a:pt x="57" y="116"/>
                    </a:lnTo>
                    <a:lnTo>
                      <a:pt x="56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4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4" y="111"/>
                    </a:lnTo>
                    <a:lnTo>
                      <a:pt x="54" y="109"/>
                    </a:lnTo>
                    <a:lnTo>
                      <a:pt x="55" y="107"/>
                    </a:lnTo>
                    <a:lnTo>
                      <a:pt x="55" y="106"/>
                    </a:lnTo>
                    <a:lnTo>
                      <a:pt x="55" y="104"/>
                    </a:lnTo>
                    <a:lnTo>
                      <a:pt x="54" y="103"/>
                    </a:lnTo>
                    <a:lnTo>
                      <a:pt x="53" y="103"/>
                    </a:lnTo>
                    <a:lnTo>
                      <a:pt x="52" y="103"/>
                    </a:lnTo>
                    <a:lnTo>
                      <a:pt x="51" y="103"/>
                    </a:lnTo>
                    <a:lnTo>
                      <a:pt x="50" y="103"/>
                    </a:lnTo>
                    <a:lnTo>
                      <a:pt x="49" y="102"/>
                    </a:lnTo>
                    <a:lnTo>
                      <a:pt x="48" y="101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6" y="99"/>
                    </a:lnTo>
                    <a:lnTo>
                      <a:pt x="45" y="99"/>
                    </a:lnTo>
                    <a:lnTo>
                      <a:pt x="45" y="98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2" y="97"/>
                    </a:lnTo>
                    <a:lnTo>
                      <a:pt x="41" y="97"/>
                    </a:lnTo>
                    <a:lnTo>
                      <a:pt x="40" y="96"/>
                    </a:lnTo>
                    <a:lnTo>
                      <a:pt x="39" y="95"/>
                    </a:lnTo>
                    <a:lnTo>
                      <a:pt x="38" y="94"/>
                    </a:lnTo>
                    <a:lnTo>
                      <a:pt x="38" y="93"/>
                    </a:lnTo>
                    <a:lnTo>
                      <a:pt x="38" y="92"/>
                    </a:lnTo>
                    <a:lnTo>
                      <a:pt x="38" y="91"/>
                    </a:lnTo>
                    <a:lnTo>
                      <a:pt x="38" y="90"/>
                    </a:lnTo>
                    <a:lnTo>
                      <a:pt x="38" y="89"/>
                    </a:lnTo>
                    <a:lnTo>
                      <a:pt x="38" y="88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4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4" y="82"/>
                    </a:lnTo>
                    <a:lnTo>
                      <a:pt x="34" y="81"/>
                    </a:lnTo>
                    <a:lnTo>
                      <a:pt x="33" y="80"/>
                    </a:lnTo>
                    <a:lnTo>
                      <a:pt x="33" y="79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4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30" y="71"/>
                    </a:lnTo>
                    <a:lnTo>
                      <a:pt x="30" y="70"/>
                    </a:lnTo>
                    <a:lnTo>
                      <a:pt x="29" y="69"/>
                    </a:lnTo>
                    <a:lnTo>
                      <a:pt x="29" y="68"/>
                    </a:lnTo>
                    <a:lnTo>
                      <a:pt x="28" y="68"/>
                    </a:lnTo>
                    <a:lnTo>
                      <a:pt x="27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5" y="67"/>
                    </a:lnTo>
                    <a:lnTo>
                      <a:pt x="25" y="66"/>
                    </a:lnTo>
                    <a:lnTo>
                      <a:pt x="25" y="65"/>
                    </a:lnTo>
                    <a:lnTo>
                      <a:pt x="24" y="65"/>
                    </a:lnTo>
                    <a:lnTo>
                      <a:pt x="23" y="65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5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20" y="60"/>
                    </a:lnTo>
                    <a:lnTo>
                      <a:pt x="19" y="59"/>
                    </a:lnTo>
                    <a:lnTo>
                      <a:pt x="19" y="58"/>
                    </a:lnTo>
                    <a:lnTo>
                      <a:pt x="19" y="57"/>
                    </a:lnTo>
                    <a:lnTo>
                      <a:pt x="19" y="58"/>
                    </a:lnTo>
                    <a:lnTo>
                      <a:pt x="20" y="58"/>
                    </a:lnTo>
                    <a:lnTo>
                      <a:pt x="20" y="59"/>
                    </a:lnTo>
                    <a:lnTo>
                      <a:pt x="21" y="59"/>
                    </a:lnTo>
                    <a:lnTo>
                      <a:pt x="23" y="59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5" y="52"/>
                    </a:lnTo>
                    <a:lnTo>
                      <a:pt x="25" y="51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49"/>
                    </a:lnTo>
                    <a:lnTo>
                      <a:pt x="21" y="48"/>
                    </a:lnTo>
                    <a:lnTo>
                      <a:pt x="20" y="48"/>
                    </a:lnTo>
                    <a:lnTo>
                      <a:pt x="19" y="48"/>
                    </a:lnTo>
                    <a:lnTo>
                      <a:pt x="16" y="47"/>
                    </a:lnTo>
                    <a:lnTo>
                      <a:pt x="15" y="47"/>
                    </a:lnTo>
                    <a:lnTo>
                      <a:pt x="14" y="47"/>
                    </a:lnTo>
                    <a:lnTo>
                      <a:pt x="13" y="47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1" y="44"/>
                    </a:lnTo>
                    <a:lnTo>
                      <a:pt x="9" y="43"/>
                    </a:lnTo>
                    <a:lnTo>
                      <a:pt x="9" y="42"/>
                    </a:lnTo>
                    <a:lnTo>
                      <a:pt x="9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7" y="40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3" y="37"/>
                    </a:lnTo>
                    <a:lnTo>
                      <a:pt x="2" y="36"/>
                    </a:lnTo>
                    <a:lnTo>
                      <a:pt x="1" y="36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1" y="33"/>
                    </a:lnTo>
                    <a:lnTo>
                      <a:pt x="2" y="33"/>
                    </a:lnTo>
                    <a:lnTo>
                      <a:pt x="3" y="33"/>
                    </a:lnTo>
                    <a:lnTo>
                      <a:pt x="4" y="32"/>
                    </a:lnTo>
                    <a:lnTo>
                      <a:pt x="4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5" y="27"/>
                    </a:lnTo>
                    <a:lnTo>
                      <a:pt x="4" y="25"/>
                    </a:lnTo>
                    <a:lnTo>
                      <a:pt x="3" y="23"/>
                    </a:lnTo>
                    <a:lnTo>
                      <a:pt x="3" y="22"/>
                    </a:lnTo>
                    <a:lnTo>
                      <a:pt x="2" y="21"/>
                    </a:lnTo>
                    <a:lnTo>
                      <a:pt x="1" y="20"/>
                    </a:lnTo>
                    <a:lnTo>
                      <a:pt x="1" y="19"/>
                    </a:lnTo>
                    <a:lnTo>
                      <a:pt x="2" y="19"/>
                    </a:lnTo>
                    <a:lnTo>
                      <a:pt x="3" y="20"/>
                    </a:lnTo>
                    <a:lnTo>
                      <a:pt x="4" y="19"/>
                    </a:lnTo>
                    <a:lnTo>
                      <a:pt x="5" y="20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1"/>
                    </a:lnTo>
                    <a:lnTo>
                      <a:pt x="8" y="21"/>
                    </a:lnTo>
                    <a:lnTo>
                      <a:pt x="9" y="21"/>
                    </a:lnTo>
                    <a:lnTo>
                      <a:pt x="9" y="20"/>
                    </a:lnTo>
                    <a:lnTo>
                      <a:pt x="10" y="20"/>
                    </a:lnTo>
                    <a:lnTo>
                      <a:pt x="10" y="19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4" y="17"/>
                    </a:lnTo>
                    <a:lnTo>
                      <a:pt x="15" y="18"/>
                    </a:lnTo>
                    <a:lnTo>
                      <a:pt x="15" y="17"/>
                    </a:lnTo>
                    <a:lnTo>
                      <a:pt x="16" y="17"/>
                    </a:lnTo>
                    <a:lnTo>
                      <a:pt x="17" y="17"/>
                    </a:lnTo>
                    <a:lnTo>
                      <a:pt x="17" y="18"/>
                    </a:lnTo>
                    <a:lnTo>
                      <a:pt x="18" y="18"/>
                    </a:lnTo>
                    <a:lnTo>
                      <a:pt x="18" y="17"/>
                    </a:lnTo>
                    <a:lnTo>
                      <a:pt x="20" y="17"/>
                    </a:lnTo>
                    <a:lnTo>
                      <a:pt x="21" y="16"/>
                    </a:lnTo>
                    <a:lnTo>
                      <a:pt x="21" y="15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1"/>
                    </a:lnTo>
                    <a:lnTo>
                      <a:pt x="21" y="10"/>
                    </a:lnTo>
                    <a:lnTo>
                      <a:pt x="21" y="9"/>
                    </a:lnTo>
                    <a:lnTo>
                      <a:pt x="20" y="8"/>
                    </a:lnTo>
                    <a:lnTo>
                      <a:pt x="19" y="7"/>
                    </a:lnTo>
                    <a:lnTo>
                      <a:pt x="18" y="7"/>
                    </a:lnTo>
                    <a:lnTo>
                      <a:pt x="17" y="6"/>
                    </a:lnTo>
                    <a:lnTo>
                      <a:pt x="17" y="4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5" y="2"/>
                    </a:lnTo>
                    <a:lnTo>
                      <a:pt x="14" y="1"/>
                    </a:lnTo>
                    <a:lnTo>
                      <a:pt x="14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647" name="Freeform 4715"/>
              <p:cNvSpPr>
                <a:spLocks/>
              </p:cNvSpPr>
              <p:nvPr/>
            </p:nvSpPr>
            <p:spPr bwMode="auto">
              <a:xfrm>
                <a:off x="1450976" y="2643188"/>
                <a:ext cx="865188" cy="701675"/>
              </a:xfrm>
              <a:custGeom>
                <a:avLst/>
                <a:gdLst>
                  <a:gd name="T0" fmla="*/ 2147483647 w 545"/>
                  <a:gd name="T1" fmla="*/ 2147483647 h 442"/>
                  <a:gd name="T2" fmla="*/ 2147483647 w 545"/>
                  <a:gd name="T3" fmla="*/ 2147483647 h 442"/>
                  <a:gd name="T4" fmla="*/ 2147483647 w 545"/>
                  <a:gd name="T5" fmla="*/ 2147483647 h 442"/>
                  <a:gd name="T6" fmla="*/ 2147483647 w 545"/>
                  <a:gd name="T7" fmla="*/ 2147483647 h 442"/>
                  <a:gd name="T8" fmla="*/ 2147483647 w 545"/>
                  <a:gd name="T9" fmla="*/ 2147483647 h 442"/>
                  <a:gd name="T10" fmla="*/ 2147483647 w 545"/>
                  <a:gd name="T11" fmla="*/ 2147483647 h 442"/>
                  <a:gd name="T12" fmla="*/ 2147483647 w 545"/>
                  <a:gd name="T13" fmla="*/ 2147483647 h 442"/>
                  <a:gd name="T14" fmla="*/ 2147483647 w 545"/>
                  <a:gd name="T15" fmla="*/ 2147483647 h 442"/>
                  <a:gd name="T16" fmla="*/ 2147483647 w 545"/>
                  <a:gd name="T17" fmla="*/ 2147483647 h 442"/>
                  <a:gd name="T18" fmla="*/ 2147483647 w 545"/>
                  <a:gd name="T19" fmla="*/ 2147483647 h 442"/>
                  <a:gd name="T20" fmla="*/ 2147483647 w 545"/>
                  <a:gd name="T21" fmla="*/ 2147483647 h 442"/>
                  <a:gd name="T22" fmla="*/ 2147483647 w 545"/>
                  <a:gd name="T23" fmla="*/ 2147483647 h 442"/>
                  <a:gd name="T24" fmla="*/ 2147483647 w 545"/>
                  <a:gd name="T25" fmla="*/ 2147483647 h 442"/>
                  <a:gd name="T26" fmla="*/ 2147483647 w 545"/>
                  <a:gd name="T27" fmla="*/ 2147483647 h 442"/>
                  <a:gd name="T28" fmla="*/ 2147483647 w 545"/>
                  <a:gd name="T29" fmla="*/ 2147483647 h 442"/>
                  <a:gd name="T30" fmla="*/ 2147483647 w 545"/>
                  <a:gd name="T31" fmla="*/ 2147483647 h 442"/>
                  <a:gd name="T32" fmla="*/ 2147483647 w 545"/>
                  <a:gd name="T33" fmla="*/ 2147483647 h 442"/>
                  <a:gd name="T34" fmla="*/ 2147483647 w 545"/>
                  <a:gd name="T35" fmla="*/ 2147483647 h 442"/>
                  <a:gd name="T36" fmla="*/ 2147483647 w 545"/>
                  <a:gd name="T37" fmla="*/ 2147483647 h 442"/>
                  <a:gd name="T38" fmla="*/ 2147483647 w 545"/>
                  <a:gd name="T39" fmla="*/ 2147483647 h 442"/>
                  <a:gd name="T40" fmla="*/ 2147483647 w 545"/>
                  <a:gd name="T41" fmla="*/ 2147483647 h 442"/>
                  <a:gd name="T42" fmla="*/ 2147483647 w 545"/>
                  <a:gd name="T43" fmla="*/ 2147483647 h 442"/>
                  <a:gd name="T44" fmla="*/ 2147483647 w 545"/>
                  <a:gd name="T45" fmla="*/ 2147483647 h 442"/>
                  <a:gd name="T46" fmla="*/ 2147483647 w 545"/>
                  <a:gd name="T47" fmla="*/ 2147483647 h 442"/>
                  <a:gd name="T48" fmla="*/ 2147483647 w 545"/>
                  <a:gd name="T49" fmla="*/ 2147483647 h 442"/>
                  <a:gd name="T50" fmla="*/ 2147483647 w 545"/>
                  <a:gd name="T51" fmla="*/ 2147483647 h 442"/>
                  <a:gd name="T52" fmla="*/ 2147483647 w 545"/>
                  <a:gd name="T53" fmla="*/ 2147483647 h 442"/>
                  <a:gd name="T54" fmla="*/ 2147483647 w 545"/>
                  <a:gd name="T55" fmla="*/ 2147483647 h 442"/>
                  <a:gd name="T56" fmla="*/ 2147483647 w 545"/>
                  <a:gd name="T57" fmla="*/ 2147483647 h 442"/>
                  <a:gd name="T58" fmla="*/ 2147483647 w 545"/>
                  <a:gd name="T59" fmla="*/ 2147483647 h 442"/>
                  <a:gd name="T60" fmla="*/ 2147483647 w 545"/>
                  <a:gd name="T61" fmla="*/ 2147483647 h 442"/>
                  <a:gd name="T62" fmla="*/ 2147483647 w 545"/>
                  <a:gd name="T63" fmla="*/ 2147483647 h 442"/>
                  <a:gd name="T64" fmla="*/ 2147483647 w 545"/>
                  <a:gd name="T65" fmla="*/ 2147483647 h 442"/>
                  <a:gd name="T66" fmla="*/ 2147483647 w 545"/>
                  <a:gd name="T67" fmla="*/ 2147483647 h 442"/>
                  <a:gd name="T68" fmla="*/ 2147483647 w 545"/>
                  <a:gd name="T69" fmla="*/ 2147483647 h 442"/>
                  <a:gd name="T70" fmla="*/ 2147483647 w 545"/>
                  <a:gd name="T71" fmla="*/ 2147483647 h 442"/>
                  <a:gd name="T72" fmla="*/ 2147483647 w 545"/>
                  <a:gd name="T73" fmla="*/ 2147483647 h 442"/>
                  <a:gd name="T74" fmla="*/ 2147483647 w 545"/>
                  <a:gd name="T75" fmla="*/ 2147483647 h 442"/>
                  <a:gd name="T76" fmla="*/ 2147483647 w 545"/>
                  <a:gd name="T77" fmla="*/ 2147483647 h 442"/>
                  <a:gd name="T78" fmla="*/ 2147483647 w 545"/>
                  <a:gd name="T79" fmla="*/ 2147483647 h 442"/>
                  <a:gd name="T80" fmla="*/ 2147483647 w 545"/>
                  <a:gd name="T81" fmla="*/ 2147483647 h 442"/>
                  <a:gd name="T82" fmla="*/ 2147483647 w 545"/>
                  <a:gd name="T83" fmla="*/ 2147483647 h 442"/>
                  <a:gd name="T84" fmla="*/ 2147483647 w 545"/>
                  <a:gd name="T85" fmla="*/ 2147483647 h 442"/>
                  <a:gd name="T86" fmla="*/ 2147483647 w 545"/>
                  <a:gd name="T87" fmla="*/ 2147483647 h 442"/>
                  <a:gd name="T88" fmla="*/ 2147483647 w 545"/>
                  <a:gd name="T89" fmla="*/ 2147483647 h 442"/>
                  <a:gd name="T90" fmla="*/ 2147483647 w 545"/>
                  <a:gd name="T91" fmla="*/ 2147483647 h 442"/>
                  <a:gd name="T92" fmla="*/ 2147483647 w 545"/>
                  <a:gd name="T93" fmla="*/ 2147483647 h 442"/>
                  <a:gd name="T94" fmla="*/ 2147483647 w 545"/>
                  <a:gd name="T95" fmla="*/ 2147483647 h 442"/>
                  <a:gd name="T96" fmla="*/ 2147483647 w 545"/>
                  <a:gd name="T97" fmla="*/ 2147483647 h 442"/>
                  <a:gd name="T98" fmla="*/ 2147483647 w 545"/>
                  <a:gd name="T99" fmla="*/ 2147483647 h 442"/>
                  <a:gd name="T100" fmla="*/ 2147483647 w 545"/>
                  <a:gd name="T101" fmla="*/ 2147483647 h 442"/>
                  <a:gd name="T102" fmla="*/ 2147483647 w 545"/>
                  <a:gd name="T103" fmla="*/ 2147483647 h 442"/>
                  <a:gd name="T104" fmla="*/ 2147483647 w 545"/>
                  <a:gd name="T105" fmla="*/ 2147483647 h 442"/>
                  <a:gd name="T106" fmla="*/ 2147483647 w 545"/>
                  <a:gd name="T107" fmla="*/ 2147483647 h 442"/>
                  <a:gd name="T108" fmla="*/ 2147483647 w 545"/>
                  <a:gd name="T109" fmla="*/ 2147483647 h 442"/>
                  <a:gd name="T110" fmla="*/ 2147483647 w 545"/>
                  <a:gd name="T111" fmla="*/ 2147483647 h 442"/>
                  <a:gd name="T112" fmla="*/ 2147483647 w 545"/>
                  <a:gd name="T113" fmla="*/ 2147483647 h 442"/>
                  <a:gd name="T114" fmla="*/ 2147483647 w 545"/>
                  <a:gd name="T115" fmla="*/ 2147483647 h 442"/>
                  <a:gd name="T116" fmla="*/ 2147483647 w 545"/>
                  <a:gd name="T117" fmla="*/ 2147483647 h 442"/>
                  <a:gd name="T118" fmla="*/ 2147483647 w 545"/>
                  <a:gd name="T119" fmla="*/ 2147483647 h 442"/>
                  <a:gd name="T120" fmla="*/ 2147483647 w 545"/>
                  <a:gd name="T121" fmla="*/ 2147483647 h 442"/>
                  <a:gd name="T122" fmla="*/ 2147483647 w 545"/>
                  <a:gd name="T123" fmla="*/ 2147483647 h 442"/>
                  <a:gd name="T124" fmla="*/ 2147483647 w 545"/>
                  <a:gd name="T125" fmla="*/ 2147483647 h 44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45"/>
                  <a:gd name="T190" fmla="*/ 0 h 442"/>
                  <a:gd name="T191" fmla="*/ 545 w 545"/>
                  <a:gd name="T192" fmla="*/ 442 h 44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45" h="442">
                    <a:moveTo>
                      <a:pt x="0" y="150"/>
                    </a:moveTo>
                    <a:lnTo>
                      <a:pt x="1" y="149"/>
                    </a:lnTo>
                    <a:lnTo>
                      <a:pt x="2" y="149"/>
                    </a:lnTo>
                    <a:lnTo>
                      <a:pt x="2" y="148"/>
                    </a:lnTo>
                    <a:lnTo>
                      <a:pt x="2" y="147"/>
                    </a:lnTo>
                    <a:lnTo>
                      <a:pt x="2" y="146"/>
                    </a:lnTo>
                    <a:lnTo>
                      <a:pt x="3" y="145"/>
                    </a:lnTo>
                    <a:lnTo>
                      <a:pt x="3" y="146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7" y="145"/>
                    </a:lnTo>
                    <a:lnTo>
                      <a:pt x="8" y="145"/>
                    </a:lnTo>
                    <a:lnTo>
                      <a:pt x="8" y="144"/>
                    </a:lnTo>
                    <a:lnTo>
                      <a:pt x="9" y="144"/>
                    </a:lnTo>
                    <a:lnTo>
                      <a:pt x="9" y="143"/>
                    </a:lnTo>
                    <a:lnTo>
                      <a:pt x="9" y="142"/>
                    </a:lnTo>
                    <a:lnTo>
                      <a:pt x="10" y="142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4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6" y="138"/>
                    </a:lnTo>
                    <a:lnTo>
                      <a:pt x="17" y="138"/>
                    </a:lnTo>
                    <a:lnTo>
                      <a:pt x="17" y="139"/>
                    </a:lnTo>
                    <a:lnTo>
                      <a:pt x="18" y="138"/>
                    </a:lnTo>
                    <a:lnTo>
                      <a:pt x="19" y="138"/>
                    </a:lnTo>
                    <a:lnTo>
                      <a:pt x="20" y="137"/>
                    </a:lnTo>
                    <a:lnTo>
                      <a:pt x="21" y="136"/>
                    </a:lnTo>
                    <a:lnTo>
                      <a:pt x="22" y="136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24" y="133"/>
                    </a:lnTo>
                    <a:lnTo>
                      <a:pt x="25" y="132"/>
                    </a:lnTo>
                    <a:lnTo>
                      <a:pt x="26" y="131"/>
                    </a:lnTo>
                    <a:lnTo>
                      <a:pt x="27" y="130"/>
                    </a:lnTo>
                    <a:lnTo>
                      <a:pt x="28" y="129"/>
                    </a:lnTo>
                    <a:lnTo>
                      <a:pt x="29" y="128"/>
                    </a:lnTo>
                    <a:lnTo>
                      <a:pt x="29" y="127"/>
                    </a:lnTo>
                    <a:lnTo>
                      <a:pt x="30" y="126"/>
                    </a:lnTo>
                    <a:lnTo>
                      <a:pt x="31" y="126"/>
                    </a:lnTo>
                    <a:lnTo>
                      <a:pt x="32" y="125"/>
                    </a:lnTo>
                    <a:lnTo>
                      <a:pt x="32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0"/>
                    </a:lnTo>
                    <a:lnTo>
                      <a:pt x="31" y="119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31" y="118"/>
                    </a:lnTo>
                    <a:lnTo>
                      <a:pt x="33" y="118"/>
                    </a:lnTo>
                    <a:lnTo>
                      <a:pt x="33" y="119"/>
                    </a:lnTo>
                    <a:lnTo>
                      <a:pt x="34" y="119"/>
                    </a:lnTo>
                    <a:lnTo>
                      <a:pt x="34" y="118"/>
                    </a:lnTo>
                    <a:lnTo>
                      <a:pt x="35" y="118"/>
                    </a:lnTo>
                    <a:lnTo>
                      <a:pt x="36" y="119"/>
                    </a:lnTo>
                    <a:lnTo>
                      <a:pt x="37" y="118"/>
                    </a:lnTo>
                    <a:lnTo>
                      <a:pt x="38" y="119"/>
                    </a:lnTo>
                    <a:lnTo>
                      <a:pt x="38" y="120"/>
                    </a:lnTo>
                    <a:lnTo>
                      <a:pt x="39" y="119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41" y="117"/>
                    </a:lnTo>
                    <a:lnTo>
                      <a:pt x="42" y="117"/>
                    </a:lnTo>
                    <a:lnTo>
                      <a:pt x="43" y="119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5" y="118"/>
                    </a:lnTo>
                    <a:lnTo>
                      <a:pt x="46" y="118"/>
                    </a:lnTo>
                    <a:lnTo>
                      <a:pt x="47" y="118"/>
                    </a:lnTo>
                    <a:lnTo>
                      <a:pt x="48" y="119"/>
                    </a:lnTo>
                    <a:lnTo>
                      <a:pt x="49" y="119"/>
                    </a:lnTo>
                    <a:lnTo>
                      <a:pt x="50" y="118"/>
                    </a:lnTo>
                    <a:lnTo>
                      <a:pt x="52" y="117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5" y="117"/>
                    </a:lnTo>
                    <a:lnTo>
                      <a:pt x="57" y="117"/>
                    </a:lnTo>
                    <a:lnTo>
                      <a:pt x="58" y="117"/>
                    </a:lnTo>
                    <a:lnTo>
                      <a:pt x="59" y="117"/>
                    </a:lnTo>
                    <a:lnTo>
                      <a:pt x="59" y="116"/>
                    </a:lnTo>
                    <a:lnTo>
                      <a:pt x="60" y="116"/>
                    </a:lnTo>
                    <a:lnTo>
                      <a:pt x="62" y="116"/>
                    </a:lnTo>
                    <a:lnTo>
                      <a:pt x="63" y="116"/>
                    </a:lnTo>
                    <a:lnTo>
                      <a:pt x="63" y="117"/>
                    </a:lnTo>
                    <a:lnTo>
                      <a:pt x="64" y="117"/>
                    </a:lnTo>
                    <a:lnTo>
                      <a:pt x="65" y="117"/>
                    </a:lnTo>
                    <a:lnTo>
                      <a:pt x="65" y="118"/>
                    </a:lnTo>
                    <a:lnTo>
                      <a:pt x="66" y="118"/>
                    </a:lnTo>
                    <a:lnTo>
                      <a:pt x="67" y="119"/>
                    </a:lnTo>
                    <a:lnTo>
                      <a:pt x="68" y="120"/>
                    </a:lnTo>
                    <a:lnTo>
                      <a:pt x="68" y="121"/>
                    </a:lnTo>
                    <a:lnTo>
                      <a:pt x="69" y="122"/>
                    </a:lnTo>
                    <a:lnTo>
                      <a:pt x="69" y="123"/>
                    </a:lnTo>
                    <a:lnTo>
                      <a:pt x="70" y="123"/>
                    </a:lnTo>
                    <a:lnTo>
                      <a:pt x="71" y="122"/>
                    </a:lnTo>
                    <a:lnTo>
                      <a:pt x="72" y="123"/>
                    </a:lnTo>
                    <a:lnTo>
                      <a:pt x="73" y="124"/>
                    </a:lnTo>
                    <a:lnTo>
                      <a:pt x="74" y="124"/>
                    </a:lnTo>
                    <a:lnTo>
                      <a:pt x="74" y="125"/>
                    </a:lnTo>
                    <a:lnTo>
                      <a:pt x="74" y="126"/>
                    </a:lnTo>
                    <a:lnTo>
                      <a:pt x="75" y="126"/>
                    </a:lnTo>
                    <a:lnTo>
                      <a:pt x="76" y="126"/>
                    </a:lnTo>
                    <a:lnTo>
                      <a:pt x="76" y="127"/>
                    </a:lnTo>
                    <a:lnTo>
                      <a:pt x="76" y="128"/>
                    </a:lnTo>
                    <a:lnTo>
                      <a:pt x="77" y="128"/>
                    </a:lnTo>
                    <a:lnTo>
                      <a:pt x="77" y="129"/>
                    </a:lnTo>
                    <a:lnTo>
                      <a:pt x="78" y="129"/>
                    </a:lnTo>
                    <a:lnTo>
                      <a:pt x="78" y="130"/>
                    </a:lnTo>
                    <a:lnTo>
                      <a:pt x="79" y="130"/>
                    </a:lnTo>
                    <a:lnTo>
                      <a:pt x="80" y="129"/>
                    </a:lnTo>
                    <a:lnTo>
                      <a:pt x="80" y="128"/>
                    </a:lnTo>
                    <a:lnTo>
                      <a:pt x="81" y="128"/>
                    </a:lnTo>
                    <a:lnTo>
                      <a:pt x="82" y="127"/>
                    </a:lnTo>
                    <a:lnTo>
                      <a:pt x="83" y="128"/>
                    </a:lnTo>
                    <a:lnTo>
                      <a:pt x="84" y="128"/>
                    </a:lnTo>
                    <a:lnTo>
                      <a:pt x="84" y="126"/>
                    </a:lnTo>
                    <a:lnTo>
                      <a:pt x="85" y="125"/>
                    </a:lnTo>
                    <a:lnTo>
                      <a:pt x="86" y="123"/>
                    </a:lnTo>
                    <a:lnTo>
                      <a:pt x="87" y="123"/>
                    </a:lnTo>
                    <a:lnTo>
                      <a:pt x="87" y="120"/>
                    </a:lnTo>
                    <a:lnTo>
                      <a:pt x="87" y="119"/>
                    </a:lnTo>
                    <a:lnTo>
                      <a:pt x="88" y="119"/>
                    </a:lnTo>
                    <a:lnTo>
                      <a:pt x="89" y="119"/>
                    </a:lnTo>
                    <a:lnTo>
                      <a:pt x="90" y="118"/>
                    </a:lnTo>
                    <a:lnTo>
                      <a:pt x="90" y="117"/>
                    </a:lnTo>
                    <a:lnTo>
                      <a:pt x="91" y="117"/>
                    </a:lnTo>
                    <a:lnTo>
                      <a:pt x="92" y="117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6"/>
                    </a:lnTo>
                    <a:lnTo>
                      <a:pt x="96" y="117"/>
                    </a:lnTo>
                    <a:lnTo>
                      <a:pt x="97" y="117"/>
                    </a:lnTo>
                    <a:lnTo>
                      <a:pt x="98" y="118"/>
                    </a:lnTo>
                    <a:lnTo>
                      <a:pt x="99" y="118"/>
                    </a:lnTo>
                    <a:lnTo>
                      <a:pt x="100" y="119"/>
                    </a:lnTo>
                    <a:lnTo>
                      <a:pt x="100" y="118"/>
                    </a:lnTo>
                    <a:lnTo>
                      <a:pt x="101" y="119"/>
                    </a:lnTo>
                    <a:lnTo>
                      <a:pt x="101" y="120"/>
                    </a:lnTo>
                    <a:lnTo>
                      <a:pt x="101" y="121"/>
                    </a:lnTo>
                    <a:lnTo>
                      <a:pt x="102" y="121"/>
                    </a:lnTo>
                    <a:lnTo>
                      <a:pt x="103" y="120"/>
                    </a:lnTo>
                    <a:lnTo>
                      <a:pt x="103" y="119"/>
                    </a:lnTo>
                    <a:lnTo>
                      <a:pt x="104" y="120"/>
                    </a:lnTo>
                    <a:lnTo>
                      <a:pt x="105" y="120"/>
                    </a:lnTo>
                    <a:lnTo>
                      <a:pt x="106" y="120"/>
                    </a:lnTo>
                    <a:lnTo>
                      <a:pt x="106" y="119"/>
                    </a:lnTo>
                    <a:lnTo>
                      <a:pt x="106" y="118"/>
                    </a:lnTo>
                    <a:lnTo>
                      <a:pt x="106" y="117"/>
                    </a:lnTo>
                    <a:lnTo>
                      <a:pt x="105" y="116"/>
                    </a:lnTo>
                    <a:lnTo>
                      <a:pt x="104" y="115"/>
                    </a:lnTo>
                    <a:lnTo>
                      <a:pt x="105" y="114"/>
                    </a:lnTo>
                    <a:lnTo>
                      <a:pt x="105" y="113"/>
                    </a:lnTo>
                    <a:lnTo>
                      <a:pt x="105" y="112"/>
                    </a:lnTo>
                    <a:lnTo>
                      <a:pt x="105" y="110"/>
                    </a:lnTo>
                    <a:lnTo>
                      <a:pt x="105" y="109"/>
                    </a:lnTo>
                    <a:lnTo>
                      <a:pt x="105" y="108"/>
                    </a:lnTo>
                    <a:lnTo>
                      <a:pt x="106" y="108"/>
                    </a:lnTo>
                    <a:lnTo>
                      <a:pt x="107" y="108"/>
                    </a:lnTo>
                    <a:lnTo>
                      <a:pt x="108" y="108"/>
                    </a:lnTo>
                    <a:lnTo>
                      <a:pt x="108" y="109"/>
                    </a:lnTo>
                    <a:lnTo>
                      <a:pt x="109" y="110"/>
                    </a:lnTo>
                    <a:lnTo>
                      <a:pt x="110" y="110"/>
                    </a:lnTo>
                    <a:lnTo>
                      <a:pt x="110" y="109"/>
                    </a:lnTo>
                    <a:lnTo>
                      <a:pt x="110" y="108"/>
                    </a:lnTo>
                    <a:lnTo>
                      <a:pt x="112" y="108"/>
                    </a:lnTo>
                    <a:lnTo>
                      <a:pt x="113" y="108"/>
                    </a:lnTo>
                    <a:lnTo>
                      <a:pt x="113" y="107"/>
                    </a:lnTo>
                    <a:lnTo>
                      <a:pt x="114" y="107"/>
                    </a:lnTo>
                    <a:lnTo>
                      <a:pt x="115" y="106"/>
                    </a:lnTo>
                    <a:lnTo>
                      <a:pt x="116" y="106"/>
                    </a:lnTo>
                    <a:lnTo>
                      <a:pt x="117" y="105"/>
                    </a:lnTo>
                    <a:lnTo>
                      <a:pt x="117" y="104"/>
                    </a:lnTo>
                    <a:lnTo>
                      <a:pt x="118" y="104"/>
                    </a:lnTo>
                    <a:lnTo>
                      <a:pt x="120" y="103"/>
                    </a:lnTo>
                    <a:lnTo>
                      <a:pt x="121" y="104"/>
                    </a:lnTo>
                    <a:lnTo>
                      <a:pt x="122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3" y="107"/>
                    </a:lnTo>
                    <a:lnTo>
                      <a:pt x="124" y="108"/>
                    </a:lnTo>
                    <a:lnTo>
                      <a:pt x="125" y="109"/>
                    </a:lnTo>
                    <a:lnTo>
                      <a:pt x="125" y="110"/>
                    </a:lnTo>
                    <a:lnTo>
                      <a:pt x="125" y="111"/>
                    </a:lnTo>
                    <a:lnTo>
                      <a:pt x="124" y="111"/>
                    </a:lnTo>
                    <a:lnTo>
                      <a:pt x="124" y="112"/>
                    </a:lnTo>
                    <a:lnTo>
                      <a:pt x="126" y="113"/>
                    </a:lnTo>
                    <a:lnTo>
                      <a:pt x="125" y="115"/>
                    </a:lnTo>
                    <a:lnTo>
                      <a:pt x="125" y="116"/>
                    </a:lnTo>
                    <a:lnTo>
                      <a:pt x="126" y="116"/>
                    </a:lnTo>
                    <a:lnTo>
                      <a:pt x="128" y="117"/>
                    </a:lnTo>
                    <a:lnTo>
                      <a:pt x="129" y="118"/>
                    </a:lnTo>
                    <a:lnTo>
                      <a:pt x="130" y="117"/>
                    </a:lnTo>
                    <a:lnTo>
                      <a:pt x="131" y="116"/>
                    </a:lnTo>
                    <a:lnTo>
                      <a:pt x="132" y="116"/>
                    </a:lnTo>
                    <a:lnTo>
                      <a:pt x="133" y="116"/>
                    </a:lnTo>
                    <a:lnTo>
                      <a:pt x="133" y="115"/>
                    </a:lnTo>
                    <a:lnTo>
                      <a:pt x="133" y="114"/>
                    </a:lnTo>
                    <a:lnTo>
                      <a:pt x="134" y="114"/>
                    </a:lnTo>
                    <a:lnTo>
                      <a:pt x="136" y="114"/>
                    </a:lnTo>
                    <a:lnTo>
                      <a:pt x="136" y="113"/>
                    </a:lnTo>
                    <a:lnTo>
                      <a:pt x="136" y="112"/>
                    </a:lnTo>
                    <a:lnTo>
                      <a:pt x="137" y="112"/>
                    </a:lnTo>
                    <a:lnTo>
                      <a:pt x="136" y="111"/>
                    </a:lnTo>
                    <a:lnTo>
                      <a:pt x="137" y="111"/>
                    </a:lnTo>
                    <a:lnTo>
                      <a:pt x="138" y="110"/>
                    </a:lnTo>
                    <a:lnTo>
                      <a:pt x="138" y="109"/>
                    </a:lnTo>
                    <a:lnTo>
                      <a:pt x="139" y="109"/>
                    </a:lnTo>
                    <a:lnTo>
                      <a:pt x="138" y="108"/>
                    </a:lnTo>
                    <a:lnTo>
                      <a:pt x="139" y="108"/>
                    </a:lnTo>
                    <a:lnTo>
                      <a:pt x="139" y="107"/>
                    </a:lnTo>
                    <a:lnTo>
                      <a:pt x="139" y="106"/>
                    </a:lnTo>
                    <a:lnTo>
                      <a:pt x="140" y="106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3" y="105"/>
                    </a:lnTo>
                    <a:lnTo>
                      <a:pt x="143" y="104"/>
                    </a:lnTo>
                    <a:lnTo>
                      <a:pt x="143" y="103"/>
                    </a:lnTo>
                    <a:lnTo>
                      <a:pt x="144" y="103"/>
                    </a:lnTo>
                    <a:lnTo>
                      <a:pt x="144" y="102"/>
                    </a:lnTo>
                    <a:lnTo>
                      <a:pt x="145" y="101"/>
                    </a:lnTo>
                    <a:lnTo>
                      <a:pt x="146" y="100"/>
                    </a:lnTo>
                    <a:lnTo>
                      <a:pt x="145" y="98"/>
                    </a:lnTo>
                    <a:lnTo>
                      <a:pt x="145" y="97"/>
                    </a:lnTo>
                    <a:lnTo>
                      <a:pt x="145" y="96"/>
                    </a:lnTo>
                    <a:lnTo>
                      <a:pt x="144" y="95"/>
                    </a:lnTo>
                    <a:lnTo>
                      <a:pt x="144" y="94"/>
                    </a:lnTo>
                    <a:lnTo>
                      <a:pt x="144" y="93"/>
                    </a:lnTo>
                    <a:lnTo>
                      <a:pt x="144" y="92"/>
                    </a:lnTo>
                    <a:lnTo>
                      <a:pt x="145" y="91"/>
                    </a:lnTo>
                    <a:lnTo>
                      <a:pt x="145" y="90"/>
                    </a:lnTo>
                    <a:lnTo>
                      <a:pt x="146" y="89"/>
                    </a:lnTo>
                    <a:lnTo>
                      <a:pt x="146" y="88"/>
                    </a:lnTo>
                    <a:lnTo>
                      <a:pt x="146" y="87"/>
                    </a:lnTo>
                    <a:lnTo>
                      <a:pt x="146" y="86"/>
                    </a:lnTo>
                    <a:lnTo>
                      <a:pt x="147" y="86"/>
                    </a:lnTo>
                    <a:lnTo>
                      <a:pt x="148" y="85"/>
                    </a:lnTo>
                    <a:lnTo>
                      <a:pt x="148" y="84"/>
                    </a:lnTo>
                    <a:lnTo>
                      <a:pt x="149" y="83"/>
                    </a:lnTo>
                    <a:lnTo>
                      <a:pt x="150" y="83"/>
                    </a:lnTo>
                    <a:lnTo>
                      <a:pt x="151" y="82"/>
                    </a:lnTo>
                    <a:lnTo>
                      <a:pt x="152" y="82"/>
                    </a:lnTo>
                    <a:lnTo>
                      <a:pt x="153" y="81"/>
                    </a:lnTo>
                    <a:lnTo>
                      <a:pt x="155" y="81"/>
                    </a:lnTo>
                    <a:lnTo>
                      <a:pt x="156" y="81"/>
                    </a:lnTo>
                    <a:lnTo>
                      <a:pt x="156" y="82"/>
                    </a:lnTo>
                    <a:lnTo>
                      <a:pt x="157" y="82"/>
                    </a:lnTo>
                    <a:lnTo>
                      <a:pt x="158" y="84"/>
                    </a:lnTo>
                    <a:lnTo>
                      <a:pt x="159" y="83"/>
                    </a:lnTo>
                    <a:lnTo>
                      <a:pt x="160" y="83"/>
                    </a:lnTo>
                    <a:lnTo>
                      <a:pt x="161" y="82"/>
                    </a:lnTo>
                    <a:lnTo>
                      <a:pt x="162" y="81"/>
                    </a:lnTo>
                    <a:lnTo>
                      <a:pt x="163" y="81"/>
                    </a:lnTo>
                    <a:lnTo>
                      <a:pt x="164" y="81"/>
                    </a:lnTo>
                    <a:lnTo>
                      <a:pt x="164" y="82"/>
                    </a:lnTo>
                    <a:lnTo>
                      <a:pt x="164" y="83"/>
                    </a:lnTo>
                    <a:lnTo>
                      <a:pt x="165" y="83"/>
                    </a:lnTo>
                    <a:lnTo>
                      <a:pt x="166" y="83"/>
                    </a:lnTo>
                    <a:lnTo>
                      <a:pt x="167" y="82"/>
                    </a:lnTo>
                    <a:lnTo>
                      <a:pt x="169" y="83"/>
                    </a:lnTo>
                    <a:lnTo>
                      <a:pt x="170" y="83"/>
                    </a:lnTo>
                    <a:lnTo>
                      <a:pt x="171" y="83"/>
                    </a:lnTo>
                    <a:lnTo>
                      <a:pt x="172" y="82"/>
                    </a:lnTo>
                    <a:lnTo>
                      <a:pt x="172" y="81"/>
                    </a:lnTo>
                    <a:lnTo>
                      <a:pt x="173" y="81"/>
                    </a:lnTo>
                    <a:lnTo>
                      <a:pt x="173" y="80"/>
                    </a:lnTo>
                    <a:lnTo>
                      <a:pt x="174" y="80"/>
                    </a:lnTo>
                    <a:lnTo>
                      <a:pt x="175" y="80"/>
                    </a:lnTo>
                    <a:lnTo>
                      <a:pt x="177" y="80"/>
                    </a:lnTo>
                    <a:lnTo>
                      <a:pt x="178" y="80"/>
                    </a:lnTo>
                    <a:lnTo>
                      <a:pt x="179" y="80"/>
                    </a:lnTo>
                    <a:lnTo>
                      <a:pt x="180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5" y="78"/>
                    </a:lnTo>
                    <a:lnTo>
                      <a:pt x="187" y="77"/>
                    </a:lnTo>
                    <a:lnTo>
                      <a:pt x="188" y="77"/>
                    </a:lnTo>
                    <a:lnTo>
                      <a:pt x="191" y="76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3" y="78"/>
                    </a:lnTo>
                    <a:lnTo>
                      <a:pt x="191" y="80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3" y="81"/>
                    </a:lnTo>
                    <a:lnTo>
                      <a:pt x="194" y="81"/>
                    </a:lnTo>
                    <a:lnTo>
                      <a:pt x="195" y="81"/>
                    </a:lnTo>
                    <a:lnTo>
                      <a:pt x="196" y="80"/>
                    </a:lnTo>
                    <a:lnTo>
                      <a:pt x="198" y="80"/>
                    </a:lnTo>
                    <a:lnTo>
                      <a:pt x="199" y="81"/>
                    </a:lnTo>
                    <a:lnTo>
                      <a:pt x="200" y="80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5" y="78"/>
                    </a:lnTo>
                    <a:lnTo>
                      <a:pt x="206" y="77"/>
                    </a:lnTo>
                    <a:lnTo>
                      <a:pt x="206" y="76"/>
                    </a:lnTo>
                    <a:lnTo>
                      <a:pt x="205" y="76"/>
                    </a:lnTo>
                    <a:lnTo>
                      <a:pt x="205" y="74"/>
                    </a:lnTo>
                    <a:lnTo>
                      <a:pt x="205" y="73"/>
                    </a:lnTo>
                    <a:lnTo>
                      <a:pt x="205" y="72"/>
                    </a:lnTo>
                    <a:lnTo>
                      <a:pt x="205" y="71"/>
                    </a:lnTo>
                    <a:lnTo>
                      <a:pt x="205" y="70"/>
                    </a:lnTo>
                    <a:lnTo>
                      <a:pt x="205" y="69"/>
                    </a:lnTo>
                    <a:lnTo>
                      <a:pt x="204" y="69"/>
                    </a:lnTo>
                    <a:lnTo>
                      <a:pt x="205" y="68"/>
                    </a:lnTo>
                    <a:lnTo>
                      <a:pt x="206" y="67"/>
                    </a:lnTo>
                    <a:lnTo>
                      <a:pt x="206" y="66"/>
                    </a:lnTo>
                    <a:lnTo>
                      <a:pt x="207" y="66"/>
                    </a:lnTo>
                    <a:lnTo>
                      <a:pt x="206" y="65"/>
                    </a:lnTo>
                    <a:lnTo>
                      <a:pt x="205" y="64"/>
                    </a:lnTo>
                    <a:lnTo>
                      <a:pt x="205" y="62"/>
                    </a:lnTo>
                    <a:lnTo>
                      <a:pt x="205" y="61"/>
                    </a:lnTo>
                    <a:lnTo>
                      <a:pt x="206" y="60"/>
                    </a:lnTo>
                    <a:lnTo>
                      <a:pt x="206" y="59"/>
                    </a:lnTo>
                    <a:lnTo>
                      <a:pt x="207" y="59"/>
                    </a:lnTo>
                    <a:lnTo>
                      <a:pt x="208" y="60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9"/>
                    </a:lnTo>
                    <a:lnTo>
                      <a:pt x="211" y="59"/>
                    </a:lnTo>
                    <a:lnTo>
                      <a:pt x="211" y="58"/>
                    </a:lnTo>
                    <a:lnTo>
                      <a:pt x="212" y="58"/>
                    </a:lnTo>
                    <a:lnTo>
                      <a:pt x="213" y="58"/>
                    </a:lnTo>
                    <a:lnTo>
                      <a:pt x="214" y="59"/>
                    </a:lnTo>
                    <a:lnTo>
                      <a:pt x="214" y="58"/>
                    </a:lnTo>
                    <a:lnTo>
                      <a:pt x="214" y="57"/>
                    </a:lnTo>
                    <a:lnTo>
                      <a:pt x="214" y="56"/>
                    </a:lnTo>
                    <a:lnTo>
                      <a:pt x="215" y="56"/>
                    </a:lnTo>
                    <a:lnTo>
                      <a:pt x="215" y="55"/>
                    </a:lnTo>
                    <a:lnTo>
                      <a:pt x="215" y="54"/>
                    </a:lnTo>
                    <a:lnTo>
                      <a:pt x="216" y="53"/>
                    </a:lnTo>
                    <a:lnTo>
                      <a:pt x="216" y="52"/>
                    </a:lnTo>
                    <a:lnTo>
                      <a:pt x="217" y="51"/>
                    </a:lnTo>
                    <a:lnTo>
                      <a:pt x="218" y="49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1" y="50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2" y="48"/>
                    </a:lnTo>
                    <a:lnTo>
                      <a:pt x="222" y="47"/>
                    </a:lnTo>
                    <a:lnTo>
                      <a:pt x="222" y="46"/>
                    </a:lnTo>
                    <a:lnTo>
                      <a:pt x="221" y="46"/>
                    </a:lnTo>
                    <a:lnTo>
                      <a:pt x="220" y="46"/>
                    </a:lnTo>
                    <a:lnTo>
                      <a:pt x="220" y="45"/>
                    </a:lnTo>
                    <a:lnTo>
                      <a:pt x="221" y="45"/>
                    </a:lnTo>
                    <a:lnTo>
                      <a:pt x="221" y="44"/>
                    </a:lnTo>
                    <a:lnTo>
                      <a:pt x="219" y="43"/>
                    </a:lnTo>
                    <a:lnTo>
                      <a:pt x="219" y="42"/>
                    </a:lnTo>
                    <a:lnTo>
                      <a:pt x="218" y="42"/>
                    </a:lnTo>
                    <a:lnTo>
                      <a:pt x="218" y="41"/>
                    </a:lnTo>
                    <a:lnTo>
                      <a:pt x="218" y="40"/>
                    </a:lnTo>
                    <a:lnTo>
                      <a:pt x="219" y="40"/>
                    </a:lnTo>
                    <a:lnTo>
                      <a:pt x="221" y="38"/>
                    </a:lnTo>
                    <a:lnTo>
                      <a:pt x="221" y="37"/>
                    </a:lnTo>
                    <a:lnTo>
                      <a:pt x="220" y="37"/>
                    </a:lnTo>
                    <a:lnTo>
                      <a:pt x="220" y="36"/>
                    </a:lnTo>
                    <a:lnTo>
                      <a:pt x="219" y="36"/>
                    </a:lnTo>
                    <a:lnTo>
                      <a:pt x="218" y="36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4"/>
                    </a:lnTo>
                    <a:lnTo>
                      <a:pt x="220" y="33"/>
                    </a:lnTo>
                    <a:lnTo>
                      <a:pt x="220" y="32"/>
                    </a:lnTo>
                    <a:lnTo>
                      <a:pt x="220" y="31"/>
                    </a:lnTo>
                    <a:lnTo>
                      <a:pt x="220" y="30"/>
                    </a:lnTo>
                    <a:lnTo>
                      <a:pt x="220" y="29"/>
                    </a:lnTo>
                    <a:lnTo>
                      <a:pt x="221" y="28"/>
                    </a:lnTo>
                    <a:lnTo>
                      <a:pt x="223" y="29"/>
                    </a:lnTo>
                    <a:lnTo>
                      <a:pt x="224" y="28"/>
                    </a:lnTo>
                    <a:lnTo>
                      <a:pt x="224" y="27"/>
                    </a:lnTo>
                    <a:lnTo>
                      <a:pt x="224" y="26"/>
                    </a:lnTo>
                    <a:lnTo>
                      <a:pt x="225" y="26"/>
                    </a:lnTo>
                    <a:lnTo>
                      <a:pt x="226" y="25"/>
                    </a:lnTo>
                    <a:lnTo>
                      <a:pt x="227" y="26"/>
                    </a:lnTo>
                    <a:lnTo>
                      <a:pt x="228" y="26"/>
                    </a:lnTo>
                    <a:lnTo>
                      <a:pt x="230" y="27"/>
                    </a:lnTo>
                    <a:lnTo>
                      <a:pt x="231" y="28"/>
                    </a:lnTo>
                    <a:lnTo>
                      <a:pt x="232" y="28"/>
                    </a:lnTo>
                    <a:lnTo>
                      <a:pt x="232" y="29"/>
                    </a:lnTo>
                    <a:lnTo>
                      <a:pt x="233" y="29"/>
                    </a:lnTo>
                    <a:lnTo>
                      <a:pt x="234" y="28"/>
                    </a:lnTo>
                    <a:lnTo>
                      <a:pt x="234" y="27"/>
                    </a:lnTo>
                    <a:lnTo>
                      <a:pt x="235" y="26"/>
                    </a:lnTo>
                    <a:lnTo>
                      <a:pt x="235" y="25"/>
                    </a:lnTo>
                    <a:lnTo>
                      <a:pt x="236" y="24"/>
                    </a:lnTo>
                    <a:lnTo>
                      <a:pt x="238" y="22"/>
                    </a:lnTo>
                    <a:lnTo>
                      <a:pt x="237" y="21"/>
                    </a:lnTo>
                    <a:lnTo>
                      <a:pt x="236" y="20"/>
                    </a:lnTo>
                    <a:lnTo>
                      <a:pt x="235" y="19"/>
                    </a:lnTo>
                    <a:lnTo>
                      <a:pt x="236" y="18"/>
                    </a:lnTo>
                    <a:lnTo>
                      <a:pt x="237" y="17"/>
                    </a:lnTo>
                    <a:lnTo>
                      <a:pt x="238" y="16"/>
                    </a:lnTo>
                    <a:lnTo>
                      <a:pt x="240" y="15"/>
                    </a:lnTo>
                    <a:lnTo>
                      <a:pt x="240" y="14"/>
                    </a:lnTo>
                    <a:lnTo>
                      <a:pt x="241" y="13"/>
                    </a:lnTo>
                    <a:lnTo>
                      <a:pt x="242" y="12"/>
                    </a:lnTo>
                    <a:lnTo>
                      <a:pt x="242" y="11"/>
                    </a:lnTo>
                    <a:lnTo>
                      <a:pt x="242" y="10"/>
                    </a:lnTo>
                    <a:lnTo>
                      <a:pt x="242" y="9"/>
                    </a:lnTo>
                    <a:lnTo>
                      <a:pt x="243" y="8"/>
                    </a:lnTo>
                    <a:lnTo>
                      <a:pt x="244" y="7"/>
                    </a:lnTo>
                    <a:lnTo>
                      <a:pt x="244" y="6"/>
                    </a:lnTo>
                    <a:lnTo>
                      <a:pt x="245" y="6"/>
                    </a:lnTo>
                    <a:lnTo>
                      <a:pt x="245" y="5"/>
                    </a:lnTo>
                    <a:lnTo>
                      <a:pt x="245" y="4"/>
                    </a:lnTo>
                    <a:lnTo>
                      <a:pt x="245" y="3"/>
                    </a:lnTo>
                    <a:lnTo>
                      <a:pt x="245" y="2"/>
                    </a:lnTo>
                    <a:lnTo>
                      <a:pt x="245" y="1"/>
                    </a:lnTo>
                    <a:lnTo>
                      <a:pt x="245" y="0"/>
                    </a:lnTo>
                    <a:lnTo>
                      <a:pt x="255" y="1"/>
                    </a:lnTo>
                    <a:lnTo>
                      <a:pt x="285" y="0"/>
                    </a:lnTo>
                    <a:lnTo>
                      <a:pt x="304" y="0"/>
                    </a:lnTo>
                    <a:lnTo>
                      <a:pt x="305" y="0"/>
                    </a:lnTo>
                    <a:lnTo>
                      <a:pt x="305" y="1"/>
                    </a:lnTo>
                    <a:lnTo>
                      <a:pt x="306" y="1"/>
                    </a:lnTo>
                    <a:lnTo>
                      <a:pt x="307" y="1"/>
                    </a:lnTo>
                    <a:lnTo>
                      <a:pt x="308" y="3"/>
                    </a:lnTo>
                    <a:lnTo>
                      <a:pt x="309" y="4"/>
                    </a:lnTo>
                    <a:lnTo>
                      <a:pt x="310" y="4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5"/>
                    </a:lnTo>
                    <a:lnTo>
                      <a:pt x="315" y="6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8"/>
                    </a:lnTo>
                    <a:lnTo>
                      <a:pt x="318" y="9"/>
                    </a:lnTo>
                    <a:lnTo>
                      <a:pt x="319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3"/>
                    </a:lnTo>
                    <a:lnTo>
                      <a:pt x="319" y="14"/>
                    </a:lnTo>
                    <a:lnTo>
                      <a:pt x="318" y="14"/>
                    </a:lnTo>
                    <a:lnTo>
                      <a:pt x="318" y="15"/>
                    </a:lnTo>
                    <a:lnTo>
                      <a:pt x="319" y="16"/>
                    </a:lnTo>
                    <a:lnTo>
                      <a:pt x="320" y="17"/>
                    </a:lnTo>
                    <a:lnTo>
                      <a:pt x="321" y="19"/>
                    </a:lnTo>
                    <a:lnTo>
                      <a:pt x="321" y="20"/>
                    </a:lnTo>
                    <a:lnTo>
                      <a:pt x="322" y="20"/>
                    </a:lnTo>
                    <a:lnTo>
                      <a:pt x="323" y="21"/>
                    </a:lnTo>
                    <a:lnTo>
                      <a:pt x="324" y="21"/>
                    </a:lnTo>
                    <a:lnTo>
                      <a:pt x="325" y="22"/>
                    </a:lnTo>
                    <a:lnTo>
                      <a:pt x="325" y="23"/>
                    </a:lnTo>
                    <a:lnTo>
                      <a:pt x="326" y="23"/>
                    </a:lnTo>
                    <a:lnTo>
                      <a:pt x="326" y="22"/>
                    </a:lnTo>
                    <a:lnTo>
                      <a:pt x="327" y="23"/>
                    </a:lnTo>
                    <a:lnTo>
                      <a:pt x="328" y="24"/>
                    </a:lnTo>
                    <a:lnTo>
                      <a:pt x="328" y="23"/>
                    </a:lnTo>
                    <a:lnTo>
                      <a:pt x="329" y="24"/>
                    </a:lnTo>
                    <a:lnTo>
                      <a:pt x="329" y="25"/>
                    </a:lnTo>
                    <a:lnTo>
                      <a:pt x="328" y="26"/>
                    </a:lnTo>
                    <a:lnTo>
                      <a:pt x="329" y="26"/>
                    </a:lnTo>
                    <a:lnTo>
                      <a:pt x="329" y="27"/>
                    </a:lnTo>
                    <a:lnTo>
                      <a:pt x="329" y="28"/>
                    </a:lnTo>
                    <a:lnTo>
                      <a:pt x="329" y="29"/>
                    </a:lnTo>
                    <a:lnTo>
                      <a:pt x="330" y="29"/>
                    </a:lnTo>
                    <a:lnTo>
                      <a:pt x="331" y="30"/>
                    </a:lnTo>
                    <a:lnTo>
                      <a:pt x="331" y="31"/>
                    </a:lnTo>
                    <a:lnTo>
                      <a:pt x="332" y="31"/>
                    </a:lnTo>
                    <a:lnTo>
                      <a:pt x="332" y="30"/>
                    </a:lnTo>
                    <a:lnTo>
                      <a:pt x="333" y="30"/>
                    </a:lnTo>
                    <a:lnTo>
                      <a:pt x="334" y="29"/>
                    </a:lnTo>
                    <a:lnTo>
                      <a:pt x="335" y="28"/>
                    </a:lnTo>
                    <a:lnTo>
                      <a:pt x="336" y="28"/>
                    </a:lnTo>
                    <a:lnTo>
                      <a:pt x="337" y="28"/>
                    </a:lnTo>
                    <a:lnTo>
                      <a:pt x="337" y="29"/>
                    </a:lnTo>
                    <a:lnTo>
                      <a:pt x="338" y="30"/>
                    </a:lnTo>
                    <a:lnTo>
                      <a:pt x="339" y="30"/>
                    </a:lnTo>
                    <a:lnTo>
                      <a:pt x="340" y="31"/>
                    </a:lnTo>
                    <a:lnTo>
                      <a:pt x="341" y="30"/>
                    </a:lnTo>
                    <a:lnTo>
                      <a:pt x="342" y="30"/>
                    </a:lnTo>
                    <a:lnTo>
                      <a:pt x="342" y="31"/>
                    </a:lnTo>
                    <a:lnTo>
                      <a:pt x="343" y="31"/>
                    </a:lnTo>
                    <a:lnTo>
                      <a:pt x="344" y="31"/>
                    </a:lnTo>
                    <a:lnTo>
                      <a:pt x="344" y="32"/>
                    </a:lnTo>
                    <a:lnTo>
                      <a:pt x="344" y="33"/>
                    </a:lnTo>
                    <a:lnTo>
                      <a:pt x="344" y="34"/>
                    </a:lnTo>
                    <a:lnTo>
                      <a:pt x="343" y="35"/>
                    </a:lnTo>
                    <a:lnTo>
                      <a:pt x="343" y="36"/>
                    </a:lnTo>
                    <a:lnTo>
                      <a:pt x="344" y="38"/>
                    </a:lnTo>
                    <a:lnTo>
                      <a:pt x="344" y="39"/>
                    </a:lnTo>
                    <a:lnTo>
                      <a:pt x="344" y="40"/>
                    </a:lnTo>
                    <a:lnTo>
                      <a:pt x="344" y="41"/>
                    </a:lnTo>
                    <a:lnTo>
                      <a:pt x="345" y="41"/>
                    </a:lnTo>
                    <a:lnTo>
                      <a:pt x="346" y="41"/>
                    </a:lnTo>
                    <a:lnTo>
                      <a:pt x="346" y="42"/>
                    </a:lnTo>
                    <a:lnTo>
                      <a:pt x="346" y="43"/>
                    </a:lnTo>
                    <a:lnTo>
                      <a:pt x="346" y="44"/>
                    </a:lnTo>
                    <a:lnTo>
                      <a:pt x="347" y="45"/>
                    </a:lnTo>
                    <a:lnTo>
                      <a:pt x="347" y="46"/>
                    </a:lnTo>
                    <a:lnTo>
                      <a:pt x="346" y="46"/>
                    </a:lnTo>
                    <a:lnTo>
                      <a:pt x="346" y="47"/>
                    </a:lnTo>
                    <a:lnTo>
                      <a:pt x="346" y="48"/>
                    </a:lnTo>
                    <a:lnTo>
                      <a:pt x="346" y="49"/>
                    </a:lnTo>
                    <a:lnTo>
                      <a:pt x="347" y="49"/>
                    </a:lnTo>
                    <a:lnTo>
                      <a:pt x="348" y="49"/>
                    </a:lnTo>
                    <a:lnTo>
                      <a:pt x="350" y="51"/>
                    </a:lnTo>
                    <a:lnTo>
                      <a:pt x="350" y="50"/>
                    </a:lnTo>
                    <a:lnTo>
                      <a:pt x="350" y="49"/>
                    </a:lnTo>
                    <a:lnTo>
                      <a:pt x="349" y="48"/>
                    </a:lnTo>
                    <a:lnTo>
                      <a:pt x="349" y="47"/>
                    </a:lnTo>
                    <a:lnTo>
                      <a:pt x="350" y="47"/>
                    </a:lnTo>
                    <a:lnTo>
                      <a:pt x="350" y="46"/>
                    </a:lnTo>
                    <a:lnTo>
                      <a:pt x="351" y="46"/>
                    </a:lnTo>
                    <a:lnTo>
                      <a:pt x="353" y="46"/>
                    </a:lnTo>
                    <a:lnTo>
                      <a:pt x="354" y="46"/>
                    </a:lnTo>
                    <a:lnTo>
                      <a:pt x="354" y="47"/>
                    </a:lnTo>
                    <a:lnTo>
                      <a:pt x="356" y="47"/>
                    </a:lnTo>
                    <a:lnTo>
                      <a:pt x="357" y="47"/>
                    </a:lnTo>
                    <a:lnTo>
                      <a:pt x="358" y="47"/>
                    </a:lnTo>
                    <a:lnTo>
                      <a:pt x="359" y="50"/>
                    </a:lnTo>
                    <a:lnTo>
                      <a:pt x="358" y="50"/>
                    </a:lnTo>
                    <a:lnTo>
                      <a:pt x="357" y="50"/>
                    </a:lnTo>
                    <a:lnTo>
                      <a:pt x="357" y="51"/>
                    </a:lnTo>
                    <a:lnTo>
                      <a:pt x="358" y="52"/>
                    </a:lnTo>
                    <a:lnTo>
                      <a:pt x="359" y="53"/>
                    </a:lnTo>
                    <a:lnTo>
                      <a:pt x="359" y="54"/>
                    </a:lnTo>
                    <a:lnTo>
                      <a:pt x="359" y="55"/>
                    </a:lnTo>
                    <a:lnTo>
                      <a:pt x="359" y="56"/>
                    </a:lnTo>
                    <a:lnTo>
                      <a:pt x="360" y="56"/>
                    </a:lnTo>
                    <a:lnTo>
                      <a:pt x="361" y="57"/>
                    </a:lnTo>
                    <a:lnTo>
                      <a:pt x="360" y="58"/>
                    </a:lnTo>
                    <a:lnTo>
                      <a:pt x="362" y="63"/>
                    </a:lnTo>
                    <a:lnTo>
                      <a:pt x="363" y="63"/>
                    </a:lnTo>
                    <a:lnTo>
                      <a:pt x="364" y="63"/>
                    </a:lnTo>
                    <a:lnTo>
                      <a:pt x="365" y="64"/>
                    </a:lnTo>
                    <a:lnTo>
                      <a:pt x="365" y="63"/>
                    </a:lnTo>
                    <a:lnTo>
                      <a:pt x="366" y="63"/>
                    </a:lnTo>
                    <a:lnTo>
                      <a:pt x="367" y="63"/>
                    </a:lnTo>
                    <a:lnTo>
                      <a:pt x="368" y="63"/>
                    </a:lnTo>
                    <a:lnTo>
                      <a:pt x="369" y="63"/>
                    </a:lnTo>
                    <a:lnTo>
                      <a:pt x="370" y="63"/>
                    </a:lnTo>
                    <a:lnTo>
                      <a:pt x="371" y="65"/>
                    </a:lnTo>
                    <a:lnTo>
                      <a:pt x="372" y="65"/>
                    </a:lnTo>
                    <a:lnTo>
                      <a:pt x="372" y="66"/>
                    </a:lnTo>
                    <a:lnTo>
                      <a:pt x="373" y="68"/>
                    </a:lnTo>
                    <a:lnTo>
                      <a:pt x="374" y="69"/>
                    </a:lnTo>
                    <a:lnTo>
                      <a:pt x="374" y="68"/>
                    </a:lnTo>
                    <a:lnTo>
                      <a:pt x="374" y="69"/>
                    </a:lnTo>
                    <a:lnTo>
                      <a:pt x="376" y="69"/>
                    </a:lnTo>
                    <a:lnTo>
                      <a:pt x="377" y="69"/>
                    </a:lnTo>
                    <a:lnTo>
                      <a:pt x="378" y="69"/>
                    </a:lnTo>
                    <a:lnTo>
                      <a:pt x="379" y="69"/>
                    </a:lnTo>
                    <a:lnTo>
                      <a:pt x="380" y="68"/>
                    </a:lnTo>
                    <a:lnTo>
                      <a:pt x="382" y="68"/>
                    </a:lnTo>
                    <a:lnTo>
                      <a:pt x="382" y="67"/>
                    </a:lnTo>
                    <a:lnTo>
                      <a:pt x="383" y="67"/>
                    </a:lnTo>
                    <a:lnTo>
                      <a:pt x="383" y="65"/>
                    </a:lnTo>
                    <a:lnTo>
                      <a:pt x="383" y="64"/>
                    </a:lnTo>
                    <a:lnTo>
                      <a:pt x="383" y="63"/>
                    </a:lnTo>
                    <a:lnTo>
                      <a:pt x="384" y="62"/>
                    </a:lnTo>
                    <a:lnTo>
                      <a:pt x="384" y="61"/>
                    </a:lnTo>
                    <a:lnTo>
                      <a:pt x="384" y="59"/>
                    </a:lnTo>
                    <a:lnTo>
                      <a:pt x="385" y="58"/>
                    </a:lnTo>
                    <a:lnTo>
                      <a:pt x="386" y="58"/>
                    </a:lnTo>
                    <a:lnTo>
                      <a:pt x="387" y="58"/>
                    </a:lnTo>
                    <a:lnTo>
                      <a:pt x="387" y="59"/>
                    </a:lnTo>
                    <a:lnTo>
                      <a:pt x="389" y="58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8"/>
                    </a:lnTo>
                    <a:lnTo>
                      <a:pt x="391" y="58"/>
                    </a:lnTo>
                    <a:lnTo>
                      <a:pt x="391" y="57"/>
                    </a:lnTo>
                    <a:lnTo>
                      <a:pt x="392" y="57"/>
                    </a:lnTo>
                    <a:lnTo>
                      <a:pt x="392" y="56"/>
                    </a:lnTo>
                    <a:lnTo>
                      <a:pt x="392" y="55"/>
                    </a:lnTo>
                    <a:lnTo>
                      <a:pt x="393" y="54"/>
                    </a:lnTo>
                    <a:lnTo>
                      <a:pt x="394" y="54"/>
                    </a:lnTo>
                    <a:lnTo>
                      <a:pt x="395" y="55"/>
                    </a:lnTo>
                    <a:lnTo>
                      <a:pt x="395" y="56"/>
                    </a:lnTo>
                    <a:lnTo>
                      <a:pt x="396" y="56"/>
                    </a:lnTo>
                    <a:lnTo>
                      <a:pt x="398" y="55"/>
                    </a:lnTo>
                    <a:lnTo>
                      <a:pt x="399" y="56"/>
                    </a:lnTo>
                    <a:lnTo>
                      <a:pt x="400" y="56"/>
                    </a:lnTo>
                    <a:lnTo>
                      <a:pt x="401" y="56"/>
                    </a:lnTo>
                    <a:lnTo>
                      <a:pt x="401" y="57"/>
                    </a:lnTo>
                    <a:lnTo>
                      <a:pt x="401" y="59"/>
                    </a:lnTo>
                    <a:lnTo>
                      <a:pt x="402" y="61"/>
                    </a:lnTo>
                    <a:lnTo>
                      <a:pt x="403" y="62"/>
                    </a:lnTo>
                    <a:lnTo>
                      <a:pt x="404" y="62"/>
                    </a:lnTo>
                    <a:lnTo>
                      <a:pt x="405" y="63"/>
                    </a:lnTo>
                    <a:lnTo>
                      <a:pt x="406" y="63"/>
                    </a:lnTo>
                    <a:lnTo>
                      <a:pt x="407" y="63"/>
                    </a:lnTo>
                    <a:lnTo>
                      <a:pt x="408" y="64"/>
                    </a:lnTo>
                    <a:lnTo>
                      <a:pt x="409" y="64"/>
                    </a:lnTo>
                    <a:lnTo>
                      <a:pt x="410" y="64"/>
                    </a:lnTo>
                    <a:lnTo>
                      <a:pt x="410" y="65"/>
                    </a:lnTo>
                    <a:lnTo>
                      <a:pt x="410" y="66"/>
                    </a:lnTo>
                    <a:lnTo>
                      <a:pt x="410" y="67"/>
                    </a:lnTo>
                    <a:lnTo>
                      <a:pt x="410" y="68"/>
                    </a:lnTo>
                    <a:lnTo>
                      <a:pt x="411" y="68"/>
                    </a:lnTo>
                    <a:lnTo>
                      <a:pt x="412" y="69"/>
                    </a:lnTo>
                    <a:lnTo>
                      <a:pt x="412" y="70"/>
                    </a:lnTo>
                    <a:lnTo>
                      <a:pt x="412" y="71"/>
                    </a:lnTo>
                    <a:lnTo>
                      <a:pt x="413" y="71"/>
                    </a:lnTo>
                    <a:lnTo>
                      <a:pt x="414" y="72"/>
                    </a:lnTo>
                    <a:lnTo>
                      <a:pt x="413" y="73"/>
                    </a:lnTo>
                    <a:lnTo>
                      <a:pt x="412" y="73"/>
                    </a:lnTo>
                    <a:lnTo>
                      <a:pt x="411" y="74"/>
                    </a:lnTo>
                    <a:lnTo>
                      <a:pt x="411" y="75"/>
                    </a:lnTo>
                    <a:lnTo>
                      <a:pt x="411" y="76"/>
                    </a:lnTo>
                    <a:lnTo>
                      <a:pt x="410" y="76"/>
                    </a:lnTo>
                    <a:lnTo>
                      <a:pt x="410" y="77"/>
                    </a:lnTo>
                    <a:lnTo>
                      <a:pt x="410" y="78"/>
                    </a:lnTo>
                    <a:lnTo>
                      <a:pt x="409" y="79"/>
                    </a:lnTo>
                    <a:lnTo>
                      <a:pt x="409" y="80"/>
                    </a:lnTo>
                    <a:lnTo>
                      <a:pt x="409" y="81"/>
                    </a:lnTo>
                    <a:lnTo>
                      <a:pt x="408" y="82"/>
                    </a:lnTo>
                    <a:lnTo>
                      <a:pt x="408" y="83"/>
                    </a:lnTo>
                    <a:lnTo>
                      <a:pt x="407" y="84"/>
                    </a:lnTo>
                    <a:lnTo>
                      <a:pt x="407" y="85"/>
                    </a:lnTo>
                    <a:lnTo>
                      <a:pt x="407" y="86"/>
                    </a:lnTo>
                    <a:lnTo>
                      <a:pt x="407" y="87"/>
                    </a:lnTo>
                    <a:lnTo>
                      <a:pt x="407" y="88"/>
                    </a:lnTo>
                    <a:lnTo>
                      <a:pt x="407" y="89"/>
                    </a:lnTo>
                    <a:lnTo>
                      <a:pt x="408" y="89"/>
                    </a:lnTo>
                    <a:lnTo>
                      <a:pt x="408" y="90"/>
                    </a:lnTo>
                    <a:lnTo>
                      <a:pt x="409" y="91"/>
                    </a:lnTo>
                    <a:lnTo>
                      <a:pt x="409" y="92"/>
                    </a:lnTo>
                    <a:lnTo>
                      <a:pt x="410" y="93"/>
                    </a:lnTo>
                    <a:lnTo>
                      <a:pt x="410" y="95"/>
                    </a:lnTo>
                    <a:lnTo>
                      <a:pt x="409" y="96"/>
                    </a:lnTo>
                    <a:lnTo>
                      <a:pt x="409" y="97"/>
                    </a:lnTo>
                    <a:lnTo>
                      <a:pt x="408" y="97"/>
                    </a:lnTo>
                    <a:lnTo>
                      <a:pt x="407" y="97"/>
                    </a:lnTo>
                    <a:lnTo>
                      <a:pt x="406" y="97"/>
                    </a:lnTo>
                    <a:lnTo>
                      <a:pt x="406" y="96"/>
                    </a:lnTo>
                    <a:lnTo>
                      <a:pt x="405" y="97"/>
                    </a:lnTo>
                    <a:lnTo>
                      <a:pt x="404" y="97"/>
                    </a:lnTo>
                    <a:lnTo>
                      <a:pt x="404" y="98"/>
                    </a:lnTo>
                    <a:lnTo>
                      <a:pt x="403" y="98"/>
                    </a:lnTo>
                    <a:lnTo>
                      <a:pt x="402" y="98"/>
                    </a:lnTo>
                    <a:lnTo>
                      <a:pt x="401" y="98"/>
                    </a:lnTo>
                    <a:lnTo>
                      <a:pt x="401" y="99"/>
                    </a:lnTo>
                    <a:lnTo>
                      <a:pt x="401" y="100"/>
                    </a:lnTo>
                    <a:lnTo>
                      <a:pt x="402" y="100"/>
                    </a:lnTo>
                    <a:lnTo>
                      <a:pt x="403" y="100"/>
                    </a:lnTo>
                    <a:lnTo>
                      <a:pt x="403" y="101"/>
                    </a:lnTo>
                    <a:lnTo>
                      <a:pt x="402" y="102"/>
                    </a:lnTo>
                    <a:lnTo>
                      <a:pt x="403" y="103"/>
                    </a:lnTo>
                    <a:lnTo>
                      <a:pt x="402" y="103"/>
                    </a:lnTo>
                    <a:lnTo>
                      <a:pt x="402" y="104"/>
                    </a:lnTo>
                    <a:lnTo>
                      <a:pt x="401" y="105"/>
                    </a:lnTo>
                    <a:lnTo>
                      <a:pt x="401" y="106"/>
                    </a:lnTo>
                    <a:lnTo>
                      <a:pt x="402" y="106"/>
                    </a:lnTo>
                    <a:lnTo>
                      <a:pt x="403" y="106"/>
                    </a:lnTo>
                    <a:lnTo>
                      <a:pt x="404" y="107"/>
                    </a:lnTo>
                    <a:lnTo>
                      <a:pt x="405" y="107"/>
                    </a:lnTo>
                    <a:lnTo>
                      <a:pt x="406" y="107"/>
                    </a:lnTo>
                    <a:lnTo>
                      <a:pt x="407" y="108"/>
                    </a:lnTo>
                    <a:lnTo>
                      <a:pt x="407" y="109"/>
                    </a:lnTo>
                    <a:lnTo>
                      <a:pt x="407" y="110"/>
                    </a:lnTo>
                    <a:lnTo>
                      <a:pt x="408" y="110"/>
                    </a:lnTo>
                    <a:lnTo>
                      <a:pt x="408" y="111"/>
                    </a:lnTo>
                    <a:lnTo>
                      <a:pt x="407" y="111"/>
                    </a:lnTo>
                    <a:lnTo>
                      <a:pt x="407" y="112"/>
                    </a:lnTo>
                    <a:lnTo>
                      <a:pt x="406" y="112"/>
                    </a:lnTo>
                    <a:lnTo>
                      <a:pt x="406" y="113"/>
                    </a:lnTo>
                    <a:lnTo>
                      <a:pt x="405" y="114"/>
                    </a:lnTo>
                    <a:lnTo>
                      <a:pt x="406" y="114"/>
                    </a:lnTo>
                    <a:lnTo>
                      <a:pt x="405" y="115"/>
                    </a:lnTo>
                    <a:lnTo>
                      <a:pt x="406" y="115"/>
                    </a:lnTo>
                    <a:lnTo>
                      <a:pt x="406" y="116"/>
                    </a:lnTo>
                    <a:lnTo>
                      <a:pt x="407" y="116"/>
                    </a:lnTo>
                    <a:lnTo>
                      <a:pt x="408" y="116"/>
                    </a:lnTo>
                    <a:lnTo>
                      <a:pt x="409" y="117"/>
                    </a:lnTo>
                    <a:lnTo>
                      <a:pt x="408" y="118"/>
                    </a:lnTo>
                    <a:lnTo>
                      <a:pt x="409" y="119"/>
                    </a:lnTo>
                    <a:lnTo>
                      <a:pt x="410" y="119"/>
                    </a:lnTo>
                    <a:lnTo>
                      <a:pt x="410" y="120"/>
                    </a:lnTo>
                    <a:lnTo>
                      <a:pt x="411" y="120"/>
                    </a:lnTo>
                    <a:lnTo>
                      <a:pt x="411" y="121"/>
                    </a:lnTo>
                    <a:lnTo>
                      <a:pt x="411" y="122"/>
                    </a:lnTo>
                    <a:lnTo>
                      <a:pt x="411" y="123"/>
                    </a:lnTo>
                    <a:lnTo>
                      <a:pt x="412" y="123"/>
                    </a:lnTo>
                    <a:lnTo>
                      <a:pt x="412" y="125"/>
                    </a:lnTo>
                    <a:lnTo>
                      <a:pt x="411" y="125"/>
                    </a:lnTo>
                    <a:lnTo>
                      <a:pt x="411" y="126"/>
                    </a:lnTo>
                    <a:lnTo>
                      <a:pt x="412" y="126"/>
                    </a:lnTo>
                    <a:lnTo>
                      <a:pt x="412" y="127"/>
                    </a:lnTo>
                    <a:lnTo>
                      <a:pt x="413" y="127"/>
                    </a:lnTo>
                    <a:lnTo>
                      <a:pt x="413" y="126"/>
                    </a:lnTo>
                    <a:lnTo>
                      <a:pt x="413" y="127"/>
                    </a:lnTo>
                    <a:lnTo>
                      <a:pt x="413" y="128"/>
                    </a:lnTo>
                    <a:lnTo>
                      <a:pt x="412" y="128"/>
                    </a:lnTo>
                    <a:lnTo>
                      <a:pt x="412" y="129"/>
                    </a:lnTo>
                    <a:lnTo>
                      <a:pt x="411" y="129"/>
                    </a:lnTo>
                    <a:lnTo>
                      <a:pt x="411" y="130"/>
                    </a:lnTo>
                    <a:lnTo>
                      <a:pt x="411" y="131"/>
                    </a:lnTo>
                    <a:lnTo>
                      <a:pt x="411" y="132"/>
                    </a:lnTo>
                    <a:lnTo>
                      <a:pt x="410" y="132"/>
                    </a:lnTo>
                    <a:lnTo>
                      <a:pt x="410" y="133"/>
                    </a:lnTo>
                    <a:lnTo>
                      <a:pt x="409" y="133"/>
                    </a:lnTo>
                    <a:lnTo>
                      <a:pt x="408" y="134"/>
                    </a:lnTo>
                    <a:lnTo>
                      <a:pt x="408" y="133"/>
                    </a:lnTo>
                    <a:lnTo>
                      <a:pt x="407" y="133"/>
                    </a:lnTo>
                    <a:lnTo>
                      <a:pt x="406" y="134"/>
                    </a:lnTo>
                    <a:lnTo>
                      <a:pt x="406" y="135"/>
                    </a:lnTo>
                    <a:lnTo>
                      <a:pt x="407" y="135"/>
                    </a:lnTo>
                    <a:lnTo>
                      <a:pt x="409" y="135"/>
                    </a:lnTo>
                    <a:lnTo>
                      <a:pt x="409" y="136"/>
                    </a:lnTo>
                    <a:lnTo>
                      <a:pt x="409" y="137"/>
                    </a:lnTo>
                    <a:lnTo>
                      <a:pt x="409" y="138"/>
                    </a:lnTo>
                    <a:lnTo>
                      <a:pt x="408" y="139"/>
                    </a:lnTo>
                    <a:lnTo>
                      <a:pt x="409" y="140"/>
                    </a:lnTo>
                    <a:lnTo>
                      <a:pt x="410" y="140"/>
                    </a:lnTo>
                    <a:lnTo>
                      <a:pt x="410" y="141"/>
                    </a:lnTo>
                    <a:lnTo>
                      <a:pt x="409" y="141"/>
                    </a:lnTo>
                    <a:lnTo>
                      <a:pt x="409" y="142"/>
                    </a:lnTo>
                    <a:lnTo>
                      <a:pt x="410" y="142"/>
                    </a:lnTo>
                    <a:lnTo>
                      <a:pt x="410" y="143"/>
                    </a:lnTo>
                    <a:lnTo>
                      <a:pt x="411" y="144"/>
                    </a:lnTo>
                    <a:lnTo>
                      <a:pt x="411" y="145"/>
                    </a:lnTo>
                    <a:lnTo>
                      <a:pt x="411" y="146"/>
                    </a:lnTo>
                    <a:lnTo>
                      <a:pt x="411" y="147"/>
                    </a:lnTo>
                    <a:lnTo>
                      <a:pt x="411" y="148"/>
                    </a:lnTo>
                    <a:lnTo>
                      <a:pt x="410" y="148"/>
                    </a:lnTo>
                    <a:lnTo>
                      <a:pt x="410" y="149"/>
                    </a:lnTo>
                    <a:lnTo>
                      <a:pt x="410" y="150"/>
                    </a:lnTo>
                    <a:lnTo>
                      <a:pt x="409" y="150"/>
                    </a:lnTo>
                    <a:lnTo>
                      <a:pt x="409" y="151"/>
                    </a:lnTo>
                    <a:lnTo>
                      <a:pt x="410" y="151"/>
                    </a:lnTo>
                    <a:lnTo>
                      <a:pt x="410" y="152"/>
                    </a:lnTo>
                    <a:lnTo>
                      <a:pt x="409" y="152"/>
                    </a:lnTo>
                    <a:lnTo>
                      <a:pt x="409" y="153"/>
                    </a:lnTo>
                    <a:lnTo>
                      <a:pt x="409" y="154"/>
                    </a:lnTo>
                    <a:lnTo>
                      <a:pt x="409" y="155"/>
                    </a:lnTo>
                    <a:lnTo>
                      <a:pt x="409" y="156"/>
                    </a:lnTo>
                    <a:lnTo>
                      <a:pt x="408" y="157"/>
                    </a:lnTo>
                    <a:lnTo>
                      <a:pt x="408" y="158"/>
                    </a:lnTo>
                    <a:lnTo>
                      <a:pt x="407" y="159"/>
                    </a:lnTo>
                    <a:lnTo>
                      <a:pt x="406" y="159"/>
                    </a:lnTo>
                    <a:lnTo>
                      <a:pt x="406" y="160"/>
                    </a:lnTo>
                    <a:lnTo>
                      <a:pt x="405" y="160"/>
                    </a:lnTo>
                    <a:lnTo>
                      <a:pt x="406" y="161"/>
                    </a:lnTo>
                    <a:lnTo>
                      <a:pt x="406" y="162"/>
                    </a:lnTo>
                    <a:lnTo>
                      <a:pt x="405" y="162"/>
                    </a:lnTo>
                    <a:lnTo>
                      <a:pt x="405" y="163"/>
                    </a:lnTo>
                    <a:lnTo>
                      <a:pt x="405" y="164"/>
                    </a:lnTo>
                    <a:lnTo>
                      <a:pt x="405" y="165"/>
                    </a:lnTo>
                    <a:lnTo>
                      <a:pt x="405" y="166"/>
                    </a:lnTo>
                    <a:lnTo>
                      <a:pt x="404" y="166"/>
                    </a:lnTo>
                    <a:lnTo>
                      <a:pt x="404" y="167"/>
                    </a:lnTo>
                    <a:lnTo>
                      <a:pt x="404" y="168"/>
                    </a:lnTo>
                    <a:lnTo>
                      <a:pt x="405" y="168"/>
                    </a:lnTo>
                    <a:lnTo>
                      <a:pt x="406" y="168"/>
                    </a:lnTo>
                    <a:lnTo>
                      <a:pt x="406" y="169"/>
                    </a:lnTo>
                    <a:lnTo>
                      <a:pt x="407" y="169"/>
                    </a:lnTo>
                    <a:lnTo>
                      <a:pt x="407" y="170"/>
                    </a:lnTo>
                    <a:lnTo>
                      <a:pt x="407" y="171"/>
                    </a:lnTo>
                    <a:lnTo>
                      <a:pt x="408" y="171"/>
                    </a:lnTo>
                    <a:lnTo>
                      <a:pt x="407" y="171"/>
                    </a:lnTo>
                    <a:lnTo>
                      <a:pt x="406" y="172"/>
                    </a:lnTo>
                    <a:lnTo>
                      <a:pt x="406" y="173"/>
                    </a:lnTo>
                    <a:lnTo>
                      <a:pt x="406" y="174"/>
                    </a:lnTo>
                    <a:lnTo>
                      <a:pt x="406" y="175"/>
                    </a:lnTo>
                    <a:lnTo>
                      <a:pt x="406" y="176"/>
                    </a:lnTo>
                    <a:lnTo>
                      <a:pt x="407" y="177"/>
                    </a:lnTo>
                    <a:lnTo>
                      <a:pt x="408" y="177"/>
                    </a:lnTo>
                    <a:lnTo>
                      <a:pt x="408" y="178"/>
                    </a:lnTo>
                    <a:lnTo>
                      <a:pt x="409" y="179"/>
                    </a:lnTo>
                    <a:lnTo>
                      <a:pt x="408" y="179"/>
                    </a:lnTo>
                    <a:lnTo>
                      <a:pt x="408" y="180"/>
                    </a:lnTo>
                    <a:lnTo>
                      <a:pt x="409" y="180"/>
                    </a:lnTo>
                    <a:lnTo>
                      <a:pt x="409" y="181"/>
                    </a:lnTo>
                    <a:lnTo>
                      <a:pt x="409" y="182"/>
                    </a:lnTo>
                    <a:lnTo>
                      <a:pt x="410" y="181"/>
                    </a:lnTo>
                    <a:lnTo>
                      <a:pt x="411" y="182"/>
                    </a:lnTo>
                    <a:lnTo>
                      <a:pt x="411" y="183"/>
                    </a:lnTo>
                    <a:lnTo>
                      <a:pt x="412" y="183"/>
                    </a:lnTo>
                    <a:lnTo>
                      <a:pt x="412" y="184"/>
                    </a:lnTo>
                    <a:lnTo>
                      <a:pt x="412" y="185"/>
                    </a:lnTo>
                    <a:lnTo>
                      <a:pt x="412" y="186"/>
                    </a:lnTo>
                    <a:lnTo>
                      <a:pt x="413" y="186"/>
                    </a:lnTo>
                    <a:lnTo>
                      <a:pt x="413" y="187"/>
                    </a:lnTo>
                    <a:lnTo>
                      <a:pt x="414" y="187"/>
                    </a:lnTo>
                    <a:lnTo>
                      <a:pt x="414" y="188"/>
                    </a:lnTo>
                    <a:lnTo>
                      <a:pt x="415" y="188"/>
                    </a:lnTo>
                    <a:lnTo>
                      <a:pt x="415" y="189"/>
                    </a:lnTo>
                    <a:lnTo>
                      <a:pt x="414" y="189"/>
                    </a:lnTo>
                    <a:lnTo>
                      <a:pt x="415" y="190"/>
                    </a:lnTo>
                    <a:lnTo>
                      <a:pt x="414" y="190"/>
                    </a:lnTo>
                    <a:lnTo>
                      <a:pt x="414" y="191"/>
                    </a:lnTo>
                    <a:lnTo>
                      <a:pt x="414" y="192"/>
                    </a:lnTo>
                    <a:lnTo>
                      <a:pt x="414" y="193"/>
                    </a:lnTo>
                    <a:lnTo>
                      <a:pt x="413" y="193"/>
                    </a:lnTo>
                    <a:lnTo>
                      <a:pt x="414" y="194"/>
                    </a:lnTo>
                    <a:lnTo>
                      <a:pt x="414" y="195"/>
                    </a:lnTo>
                    <a:lnTo>
                      <a:pt x="413" y="196"/>
                    </a:lnTo>
                    <a:lnTo>
                      <a:pt x="414" y="197"/>
                    </a:lnTo>
                    <a:lnTo>
                      <a:pt x="415" y="198"/>
                    </a:lnTo>
                    <a:lnTo>
                      <a:pt x="414" y="198"/>
                    </a:lnTo>
                    <a:lnTo>
                      <a:pt x="414" y="199"/>
                    </a:lnTo>
                    <a:lnTo>
                      <a:pt x="414" y="200"/>
                    </a:lnTo>
                    <a:lnTo>
                      <a:pt x="414" y="201"/>
                    </a:lnTo>
                    <a:lnTo>
                      <a:pt x="414" y="202"/>
                    </a:lnTo>
                    <a:lnTo>
                      <a:pt x="413" y="202"/>
                    </a:lnTo>
                    <a:lnTo>
                      <a:pt x="414" y="203"/>
                    </a:lnTo>
                    <a:lnTo>
                      <a:pt x="414" y="204"/>
                    </a:lnTo>
                    <a:lnTo>
                      <a:pt x="413" y="204"/>
                    </a:lnTo>
                    <a:lnTo>
                      <a:pt x="413" y="205"/>
                    </a:lnTo>
                    <a:lnTo>
                      <a:pt x="414" y="206"/>
                    </a:lnTo>
                    <a:lnTo>
                      <a:pt x="413" y="206"/>
                    </a:lnTo>
                    <a:lnTo>
                      <a:pt x="414" y="207"/>
                    </a:lnTo>
                    <a:lnTo>
                      <a:pt x="414" y="208"/>
                    </a:lnTo>
                    <a:lnTo>
                      <a:pt x="413" y="208"/>
                    </a:lnTo>
                    <a:lnTo>
                      <a:pt x="412" y="208"/>
                    </a:lnTo>
                    <a:lnTo>
                      <a:pt x="412" y="209"/>
                    </a:lnTo>
                    <a:lnTo>
                      <a:pt x="412" y="210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2"/>
                    </a:lnTo>
                    <a:lnTo>
                      <a:pt x="413" y="212"/>
                    </a:lnTo>
                    <a:lnTo>
                      <a:pt x="413" y="213"/>
                    </a:lnTo>
                    <a:lnTo>
                      <a:pt x="414" y="213"/>
                    </a:lnTo>
                    <a:lnTo>
                      <a:pt x="414" y="214"/>
                    </a:lnTo>
                    <a:lnTo>
                      <a:pt x="414" y="215"/>
                    </a:lnTo>
                    <a:lnTo>
                      <a:pt x="414" y="216"/>
                    </a:lnTo>
                    <a:lnTo>
                      <a:pt x="414" y="217"/>
                    </a:lnTo>
                    <a:lnTo>
                      <a:pt x="414" y="218"/>
                    </a:lnTo>
                    <a:lnTo>
                      <a:pt x="413" y="218"/>
                    </a:lnTo>
                    <a:lnTo>
                      <a:pt x="413" y="217"/>
                    </a:lnTo>
                    <a:lnTo>
                      <a:pt x="412" y="216"/>
                    </a:lnTo>
                    <a:lnTo>
                      <a:pt x="412" y="217"/>
                    </a:lnTo>
                    <a:lnTo>
                      <a:pt x="411" y="217"/>
                    </a:lnTo>
                    <a:lnTo>
                      <a:pt x="411" y="218"/>
                    </a:lnTo>
                    <a:lnTo>
                      <a:pt x="412" y="218"/>
                    </a:lnTo>
                    <a:lnTo>
                      <a:pt x="411" y="219"/>
                    </a:lnTo>
                    <a:lnTo>
                      <a:pt x="411" y="220"/>
                    </a:lnTo>
                    <a:lnTo>
                      <a:pt x="411" y="221"/>
                    </a:lnTo>
                    <a:lnTo>
                      <a:pt x="410" y="221"/>
                    </a:lnTo>
                    <a:lnTo>
                      <a:pt x="410" y="222"/>
                    </a:lnTo>
                    <a:lnTo>
                      <a:pt x="410" y="224"/>
                    </a:lnTo>
                    <a:lnTo>
                      <a:pt x="410" y="225"/>
                    </a:lnTo>
                    <a:lnTo>
                      <a:pt x="411" y="225"/>
                    </a:lnTo>
                    <a:lnTo>
                      <a:pt x="410" y="226"/>
                    </a:lnTo>
                    <a:lnTo>
                      <a:pt x="411" y="226"/>
                    </a:lnTo>
                    <a:lnTo>
                      <a:pt x="411" y="227"/>
                    </a:lnTo>
                    <a:lnTo>
                      <a:pt x="411" y="228"/>
                    </a:lnTo>
                    <a:lnTo>
                      <a:pt x="410" y="228"/>
                    </a:lnTo>
                    <a:lnTo>
                      <a:pt x="411" y="228"/>
                    </a:lnTo>
                    <a:lnTo>
                      <a:pt x="410" y="229"/>
                    </a:lnTo>
                    <a:lnTo>
                      <a:pt x="411" y="229"/>
                    </a:lnTo>
                    <a:lnTo>
                      <a:pt x="411" y="230"/>
                    </a:lnTo>
                    <a:lnTo>
                      <a:pt x="410" y="230"/>
                    </a:lnTo>
                    <a:lnTo>
                      <a:pt x="410" y="231"/>
                    </a:lnTo>
                    <a:lnTo>
                      <a:pt x="410" y="232"/>
                    </a:lnTo>
                    <a:lnTo>
                      <a:pt x="409" y="232"/>
                    </a:lnTo>
                    <a:lnTo>
                      <a:pt x="408" y="232"/>
                    </a:lnTo>
                    <a:lnTo>
                      <a:pt x="418" y="232"/>
                    </a:lnTo>
                    <a:lnTo>
                      <a:pt x="451" y="232"/>
                    </a:lnTo>
                    <a:lnTo>
                      <a:pt x="493" y="232"/>
                    </a:lnTo>
                    <a:lnTo>
                      <a:pt x="493" y="233"/>
                    </a:lnTo>
                    <a:lnTo>
                      <a:pt x="493" y="234"/>
                    </a:lnTo>
                    <a:lnTo>
                      <a:pt x="494" y="234"/>
                    </a:lnTo>
                    <a:lnTo>
                      <a:pt x="494" y="235"/>
                    </a:lnTo>
                    <a:lnTo>
                      <a:pt x="493" y="236"/>
                    </a:lnTo>
                    <a:lnTo>
                      <a:pt x="494" y="236"/>
                    </a:lnTo>
                    <a:lnTo>
                      <a:pt x="495" y="236"/>
                    </a:lnTo>
                    <a:lnTo>
                      <a:pt x="496" y="236"/>
                    </a:lnTo>
                    <a:lnTo>
                      <a:pt x="496" y="237"/>
                    </a:lnTo>
                    <a:lnTo>
                      <a:pt x="496" y="238"/>
                    </a:lnTo>
                    <a:lnTo>
                      <a:pt x="497" y="238"/>
                    </a:lnTo>
                    <a:lnTo>
                      <a:pt x="497" y="239"/>
                    </a:lnTo>
                    <a:lnTo>
                      <a:pt x="497" y="240"/>
                    </a:lnTo>
                    <a:lnTo>
                      <a:pt x="498" y="240"/>
                    </a:lnTo>
                    <a:lnTo>
                      <a:pt x="499" y="240"/>
                    </a:lnTo>
                    <a:lnTo>
                      <a:pt x="499" y="241"/>
                    </a:lnTo>
                    <a:lnTo>
                      <a:pt x="500" y="241"/>
                    </a:lnTo>
                    <a:lnTo>
                      <a:pt x="501" y="241"/>
                    </a:lnTo>
                    <a:lnTo>
                      <a:pt x="501" y="240"/>
                    </a:lnTo>
                    <a:lnTo>
                      <a:pt x="502" y="239"/>
                    </a:lnTo>
                    <a:lnTo>
                      <a:pt x="501" y="239"/>
                    </a:lnTo>
                    <a:lnTo>
                      <a:pt x="502" y="239"/>
                    </a:lnTo>
                    <a:lnTo>
                      <a:pt x="503" y="239"/>
                    </a:lnTo>
                    <a:lnTo>
                      <a:pt x="503" y="238"/>
                    </a:lnTo>
                    <a:lnTo>
                      <a:pt x="504" y="238"/>
                    </a:lnTo>
                    <a:lnTo>
                      <a:pt x="505" y="237"/>
                    </a:lnTo>
                    <a:lnTo>
                      <a:pt x="505" y="238"/>
                    </a:lnTo>
                    <a:lnTo>
                      <a:pt x="506" y="238"/>
                    </a:lnTo>
                    <a:lnTo>
                      <a:pt x="506" y="239"/>
                    </a:lnTo>
                    <a:lnTo>
                      <a:pt x="506" y="240"/>
                    </a:lnTo>
                    <a:lnTo>
                      <a:pt x="507" y="241"/>
                    </a:lnTo>
                    <a:lnTo>
                      <a:pt x="508" y="240"/>
                    </a:lnTo>
                    <a:lnTo>
                      <a:pt x="509" y="240"/>
                    </a:lnTo>
                    <a:lnTo>
                      <a:pt x="510" y="240"/>
                    </a:lnTo>
                    <a:lnTo>
                      <a:pt x="510" y="241"/>
                    </a:lnTo>
                    <a:lnTo>
                      <a:pt x="511" y="241"/>
                    </a:lnTo>
                    <a:lnTo>
                      <a:pt x="512" y="241"/>
                    </a:lnTo>
                    <a:lnTo>
                      <a:pt x="512" y="242"/>
                    </a:lnTo>
                    <a:lnTo>
                      <a:pt x="513" y="242"/>
                    </a:lnTo>
                    <a:lnTo>
                      <a:pt x="513" y="241"/>
                    </a:lnTo>
                    <a:lnTo>
                      <a:pt x="514" y="241"/>
                    </a:lnTo>
                    <a:lnTo>
                      <a:pt x="515" y="241"/>
                    </a:lnTo>
                    <a:lnTo>
                      <a:pt x="516" y="240"/>
                    </a:lnTo>
                    <a:lnTo>
                      <a:pt x="516" y="241"/>
                    </a:lnTo>
                    <a:lnTo>
                      <a:pt x="517" y="241"/>
                    </a:lnTo>
                    <a:lnTo>
                      <a:pt x="518" y="241"/>
                    </a:lnTo>
                    <a:lnTo>
                      <a:pt x="519" y="241"/>
                    </a:lnTo>
                    <a:lnTo>
                      <a:pt x="520" y="241"/>
                    </a:lnTo>
                    <a:lnTo>
                      <a:pt x="520" y="242"/>
                    </a:lnTo>
                    <a:lnTo>
                      <a:pt x="521" y="241"/>
                    </a:lnTo>
                    <a:lnTo>
                      <a:pt x="521" y="240"/>
                    </a:lnTo>
                    <a:lnTo>
                      <a:pt x="522" y="241"/>
                    </a:lnTo>
                    <a:lnTo>
                      <a:pt x="523" y="242"/>
                    </a:lnTo>
                    <a:lnTo>
                      <a:pt x="523" y="243"/>
                    </a:lnTo>
                    <a:lnTo>
                      <a:pt x="524" y="243"/>
                    </a:lnTo>
                    <a:lnTo>
                      <a:pt x="524" y="242"/>
                    </a:lnTo>
                    <a:lnTo>
                      <a:pt x="525" y="242"/>
                    </a:lnTo>
                    <a:lnTo>
                      <a:pt x="525" y="243"/>
                    </a:lnTo>
                    <a:lnTo>
                      <a:pt x="526" y="243"/>
                    </a:lnTo>
                    <a:lnTo>
                      <a:pt x="527" y="242"/>
                    </a:lnTo>
                    <a:lnTo>
                      <a:pt x="528" y="242"/>
                    </a:lnTo>
                    <a:lnTo>
                      <a:pt x="528" y="243"/>
                    </a:lnTo>
                    <a:lnTo>
                      <a:pt x="529" y="242"/>
                    </a:lnTo>
                    <a:lnTo>
                      <a:pt x="530" y="242"/>
                    </a:lnTo>
                    <a:lnTo>
                      <a:pt x="530" y="243"/>
                    </a:lnTo>
                    <a:lnTo>
                      <a:pt x="530" y="244"/>
                    </a:lnTo>
                    <a:lnTo>
                      <a:pt x="529" y="244"/>
                    </a:lnTo>
                    <a:lnTo>
                      <a:pt x="528" y="244"/>
                    </a:lnTo>
                    <a:lnTo>
                      <a:pt x="528" y="245"/>
                    </a:lnTo>
                    <a:lnTo>
                      <a:pt x="529" y="245"/>
                    </a:lnTo>
                    <a:lnTo>
                      <a:pt x="529" y="246"/>
                    </a:lnTo>
                    <a:lnTo>
                      <a:pt x="529" y="247"/>
                    </a:lnTo>
                    <a:lnTo>
                      <a:pt x="530" y="247"/>
                    </a:lnTo>
                    <a:lnTo>
                      <a:pt x="531" y="247"/>
                    </a:lnTo>
                    <a:lnTo>
                      <a:pt x="531" y="248"/>
                    </a:lnTo>
                    <a:lnTo>
                      <a:pt x="530" y="248"/>
                    </a:lnTo>
                    <a:lnTo>
                      <a:pt x="530" y="249"/>
                    </a:lnTo>
                    <a:lnTo>
                      <a:pt x="529" y="249"/>
                    </a:lnTo>
                    <a:lnTo>
                      <a:pt x="529" y="250"/>
                    </a:lnTo>
                    <a:lnTo>
                      <a:pt x="529" y="251"/>
                    </a:lnTo>
                    <a:lnTo>
                      <a:pt x="530" y="252"/>
                    </a:lnTo>
                    <a:lnTo>
                      <a:pt x="530" y="253"/>
                    </a:lnTo>
                    <a:lnTo>
                      <a:pt x="530" y="254"/>
                    </a:lnTo>
                    <a:lnTo>
                      <a:pt x="531" y="254"/>
                    </a:lnTo>
                    <a:lnTo>
                      <a:pt x="531" y="255"/>
                    </a:lnTo>
                    <a:lnTo>
                      <a:pt x="531" y="256"/>
                    </a:lnTo>
                    <a:lnTo>
                      <a:pt x="532" y="257"/>
                    </a:lnTo>
                    <a:lnTo>
                      <a:pt x="533" y="257"/>
                    </a:lnTo>
                    <a:lnTo>
                      <a:pt x="534" y="257"/>
                    </a:lnTo>
                    <a:lnTo>
                      <a:pt x="534" y="258"/>
                    </a:lnTo>
                    <a:lnTo>
                      <a:pt x="534" y="259"/>
                    </a:lnTo>
                    <a:lnTo>
                      <a:pt x="534" y="260"/>
                    </a:lnTo>
                    <a:lnTo>
                      <a:pt x="534" y="261"/>
                    </a:lnTo>
                    <a:lnTo>
                      <a:pt x="534" y="262"/>
                    </a:lnTo>
                    <a:lnTo>
                      <a:pt x="534" y="263"/>
                    </a:lnTo>
                    <a:lnTo>
                      <a:pt x="534" y="264"/>
                    </a:lnTo>
                    <a:lnTo>
                      <a:pt x="533" y="265"/>
                    </a:lnTo>
                    <a:lnTo>
                      <a:pt x="534" y="265"/>
                    </a:lnTo>
                    <a:lnTo>
                      <a:pt x="533" y="266"/>
                    </a:lnTo>
                    <a:lnTo>
                      <a:pt x="532" y="267"/>
                    </a:lnTo>
                    <a:lnTo>
                      <a:pt x="531" y="267"/>
                    </a:lnTo>
                    <a:lnTo>
                      <a:pt x="530" y="267"/>
                    </a:lnTo>
                    <a:lnTo>
                      <a:pt x="530" y="268"/>
                    </a:lnTo>
                    <a:lnTo>
                      <a:pt x="529" y="268"/>
                    </a:lnTo>
                    <a:lnTo>
                      <a:pt x="529" y="269"/>
                    </a:lnTo>
                    <a:lnTo>
                      <a:pt x="528" y="270"/>
                    </a:lnTo>
                    <a:lnTo>
                      <a:pt x="527" y="271"/>
                    </a:lnTo>
                    <a:lnTo>
                      <a:pt x="526" y="272"/>
                    </a:lnTo>
                    <a:lnTo>
                      <a:pt x="526" y="271"/>
                    </a:lnTo>
                    <a:lnTo>
                      <a:pt x="526" y="272"/>
                    </a:lnTo>
                    <a:lnTo>
                      <a:pt x="526" y="271"/>
                    </a:lnTo>
                    <a:lnTo>
                      <a:pt x="525" y="271"/>
                    </a:lnTo>
                    <a:lnTo>
                      <a:pt x="525" y="272"/>
                    </a:lnTo>
                    <a:lnTo>
                      <a:pt x="526" y="272"/>
                    </a:lnTo>
                    <a:lnTo>
                      <a:pt x="525" y="273"/>
                    </a:lnTo>
                    <a:lnTo>
                      <a:pt x="524" y="274"/>
                    </a:lnTo>
                    <a:lnTo>
                      <a:pt x="524" y="275"/>
                    </a:lnTo>
                    <a:lnTo>
                      <a:pt x="523" y="275"/>
                    </a:lnTo>
                    <a:lnTo>
                      <a:pt x="523" y="276"/>
                    </a:lnTo>
                    <a:lnTo>
                      <a:pt x="522" y="276"/>
                    </a:lnTo>
                    <a:lnTo>
                      <a:pt x="521" y="277"/>
                    </a:lnTo>
                    <a:lnTo>
                      <a:pt x="521" y="276"/>
                    </a:lnTo>
                    <a:lnTo>
                      <a:pt x="521" y="277"/>
                    </a:lnTo>
                    <a:lnTo>
                      <a:pt x="520" y="277"/>
                    </a:lnTo>
                    <a:lnTo>
                      <a:pt x="521" y="277"/>
                    </a:lnTo>
                    <a:lnTo>
                      <a:pt x="521" y="278"/>
                    </a:lnTo>
                    <a:lnTo>
                      <a:pt x="520" y="278"/>
                    </a:lnTo>
                    <a:lnTo>
                      <a:pt x="521" y="278"/>
                    </a:lnTo>
                    <a:lnTo>
                      <a:pt x="520" y="278"/>
                    </a:lnTo>
                    <a:lnTo>
                      <a:pt x="519" y="278"/>
                    </a:lnTo>
                    <a:lnTo>
                      <a:pt x="519" y="279"/>
                    </a:lnTo>
                    <a:lnTo>
                      <a:pt x="519" y="280"/>
                    </a:lnTo>
                    <a:lnTo>
                      <a:pt x="520" y="281"/>
                    </a:lnTo>
                    <a:lnTo>
                      <a:pt x="519" y="281"/>
                    </a:lnTo>
                    <a:lnTo>
                      <a:pt x="519" y="282"/>
                    </a:lnTo>
                    <a:lnTo>
                      <a:pt x="519" y="283"/>
                    </a:lnTo>
                    <a:lnTo>
                      <a:pt x="519" y="284"/>
                    </a:lnTo>
                    <a:lnTo>
                      <a:pt x="519" y="285"/>
                    </a:lnTo>
                    <a:lnTo>
                      <a:pt x="519" y="286"/>
                    </a:lnTo>
                    <a:lnTo>
                      <a:pt x="518" y="286"/>
                    </a:lnTo>
                    <a:lnTo>
                      <a:pt x="519" y="286"/>
                    </a:lnTo>
                    <a:lnTo>
                      <a:pt x="519" y="287"/>
                    </a:lnTo>
                    <a:lnTo>
                      <a:pt x="519" y="288"/>
                    </a:lnTo>
                    <a:lnTo>
                      <a:pt x="519" y="289"/>
                    </a:lnTo>
                    <a:lnTo>
                      <a:pt x="519" y="288"/>
                    </a:lnTo>
                    <a:lnTo>
                      <a:pt x="519" y="289"/>
                    </a:lnTo>
                    <a:lnTo>
                      <a:pt x="519" y="290"/>
                    </a:lnTo>
                    <a:lnTo>
                      <a:pt x="520" y="291"/>
                    </a:lnTo>
                    <a:lnTo>
                      <a:pt x="519" y="291"/>
                    </a:lnTo>
                    <a:lnTo>
                      <a:pt x="520" y="291"/>
                    </a:lnTo>
                    <a:lnTo>
                      <a:pt x="520" y="292"/>
                    </a:lnTo>
                    <a:lnTo>
                      <a:pt x="519" y="292"/>
                    </a:lnTo>
                    <a:lnTo>
                      <a:pt x="520" y="292"/>
                    </a:lnTo>
                    <a:lnTo>
                      <a:pt x="519" y="292"/>
                    </a:lnTo>
                    <a:lnTo>
                      <a:pt x="520" y="292"/>
                    </a:lnTo>
                    <a:lnTo>
                      <a:pt x="520" y="293"/>
                    </a:lnTo>
                    <a:lnTo>
                      <a:pt x="520" y="294"/>
                    </a:lnTo>
                    <a:lnTo>
                      <a:pt x="520" y="293"/>
                    </a:lnTo>
                    <a:lnTo>
                      <a:pt x="520" y="294"/>
                    </a:lnTo>
                    <a:lnTo>
                      <a:pt x="520" y="295"/>
                    </a:lnTo>
                    <a:lnTo>
                      <a:pt x="520" y="296"/>
                    </a:lnTo>
                    <a:lnTo>
                      <a:pt x="521" y="296"/>
                    </a:lnTo>
                    <a:lnTo>
                      <a:pt x="521" y="297"/>
                    </a:lnTo>
                    <a:lnTo>
                      <a:pt x="520" y="297"/>
                    </a:lnTo>
                    <a:lnTo>
                      <a:pt x="520" y="298"/>
                    </a:lnTo>
                    <a:lnTo>
                      <a:pt x="520" y="299"/>
                    </a:lnTo>
                    <a:lnTo>
                      <a:pt x="521" y="299"/>
                    </a:lnTo>
                    <a:lnTo>
                      <a:pt x="520" y="299"/>
                    </a:lnTo>
                    <a:lnTo>
                      <a:pt x="520" y="300"/>
                    </a:lnTo>
                    <a:lnTo>
                      <a:pt x="521" y="300"/>
                    </a:lnTo>
                    <a:lnTo>
                      <a:pt x="521" y="299"/>
                    </a:lnTo>
                    <a:lnTo>
                      <a:pt x="521" y="300"/>
                    </a:lnTo>
                    <a:lnTo>
                      <a:pt x="522" y="300"/>
                    </a:lnTo>
                    <a:lnTo>
                      <a:pt x="521" y="300"/>
                    </a:lnTo>
                    <a:lnTo>
                      <a:pt x="522" y="300"/>
                    </a:lnTo>
                    <a:lnTo>
                      <a:pt x="522" y="301"/>
                    </a:lnTo>
                    <a:lnTo>
                      <a:pt x="522" y="302"/>
                    </a:lnTo>
                    <a:lnTo>
                      <a:pt x="523" y="302"/>
                    </a:lnTo>
                    <a:lnTo>
                      <a:pt x="524" y="302"/>
                    </a:lnTo>
                    <a:lnTo>
                      <a:pt x="524" y="303"/>
                    </a:lnTo>
                    <a:lnTo>
                      <a:pt x="524" y="302"/>
                    </a:lnTo>
                    <a:lnTo>
                      <a:pt x="524" y="303"/>
                    </a:lnTo>
                    <a:lnTo>
                      <a:pt x="525" y="302"/>
                    </a:lnTo>
                    <a:lnTo>
                      <a:pt x="525" y="303"/>
                    </a:lnTo>
                    <a:lnTo>
                      <a:pt x="526" y="303"/>
                    </a:lnTo>
                    <a:lnTo>
                      <a:pt x="526" y="302"/>
                    </a:lnTo>
                    <a:lnTo>
                      <a:pt x="526" y="303"/>
                    </a:lnTo>
                    <a:lnTo>
                      <a:pt x="527" y="302"/>
                    </a:lnTo>
                    <a:lnTo>
                      <a:pt x="528" y="302"/>
                    </a:lnTo>
                    <a:lnTo>
                      <a:pt x="528" y="303"/>
                    </a:lnTo>
                    <a:lnTo>
                      <a:pt x="528" y="304"/>
                    </a:lnTo>
                    <a:lnTo>
                      <a:pt x="529" y="304"/>
                    </a:lnTo>
                    <a:lnTo>
                      <a:pt x="529" y="305"/>
                    </a:lnTo>
                    <a:lnTo>
                      <a:pt x="529" y="304"/>
                    </a:lnTo>
                    <a:lnTo>
                      <a:pt x="529" y="305"/>
                    </a:lnTo>
                    <a:lnTo>
                      <a:pt x="529" y="306"/>
                    </a:lnTo>
                    <a:lnTo>
                      <a:pt x="530" y="306"/>
                    </a:lnTo>
                    <a:lnTo>
                      <a:pt x="530" y="307"/>
                    </a:lnTo>
                    <a:lnTo>
                      <a:pt x="529" y="307"/>
                    </a:lnTo>
                    <a:lnTo>
                      <a:pt x="529" y="308"/>
                    </a:lnTo>
                    <a:lnTo>
                      <a:pt x="530" y="308"/>
                    </a:lnTo>
                    <a:lnTo>
                      <a:pt x="530" y="309"/>
                    </a:lnTo>
                    <a:lnTo>
                      <a:pt x="530" y="310"/>
                    </a:lnTo>
                    <a:lnTo>
                      <a:pt x="530" y="311"/>
                    </a:lnTo>
                    <a:lnTo>
                      <a:pt x="530" y="312"/>
                    </a:lnTo>
                    <a:lnTo>
                      <a:pt x="530" y="313"/>
                    </a:lnTo>
                    <a:lnTo>
                      <a:pt x="530" y="314"/>
                    </a:lnTo>
                    <a:lnTo>
                      <a:pt x="531" y="314"/>
                    </a:lnTo>
                    <a:lnTo>
                      <a:pt x="531" y="315"/>
                    </a:lnTo>
                    <a:lnTo>
                      <a:pt x="532" y="315"/>
                    </a:lnTo>
                    <a:lnTo>
                      <a:pt x="532" y="316"/>
                    </a:lnTo>
                    <a:lnTo>
                      <a:pt x="533" y="316"/>
                    </a:lnTo>
                    <a:lnTo>
                      <a:pt x="533" y="317"/>
                    </a:lnTo>
                    <a:lnTo>
                      <a:pt x="534" y="318"/>
                    </a:lnTo>
                    <a:lnTo>
                      <a:pt x="535" y="318"/>
                    </a:lnTo>
                    <a:lnTo>
                      <a:pt x="535" y="319"/>
                    </a:lnTo>
                    <a:lnTo>
                      <a:pt x="536" y="320"/>
                    </a:lnTo>
                    <a:lnTo>
                      <a:pt x="536" y="322"/>
                    </a:lnTo>
                    <a:lnTo>
                      <a:pt x="535" y="323"/>
                    </a:lnTo>
                    <a:lnTo>
                      <a:pt x="536" y="323"/>
                    </a:lnTo>
                    <a:lnTo>
                      <a:pt x="536" y="324"/>
                    </a:lnTo>
                    <a:lnTo>
                      <a:pt x="535" y="324"/>
                    </a:lnTo>
                    <a:lnTo>
                      <a:pt x="535" y="325"/>
                    </a:lnTo>
                    <a:lnTo>
                      <a:pt x="535" y="327"/>
                    </a:lnTo>
                    <a:lnTo>
                      <a:pt x="535" y="328"/>
                    </a:lnTo>
                    <a:lnTo>
                      <a:pt x="536" y="328"/>
                    </a:lnTo>
                    <a:lnTo>
                      <a:pt x="536" y="329"/>
                    </a:lnTo>
                    <a:lnTo>
                      <a:pt x="536" y="330"/>
                    </a:lnTo>
                    <a:lnTo>
                      <a:pt x="537" y="330"/>
                    </a:lnTo>
                    <a:lnTo>
                      <a:pt x="545" y="337"/>
                    </a:lnTo>
                    <a:lnTo>
                      <a:pt x="544" y="337"/>
                    </a:lnTo>
                    <a:lnTo>
                      <a:pt x="544" y="338"/>
                    </a:lnTo>
                    <a:lnTo>
                      <a:pt x="543" y="338"/>
                    </a:lnTo>
                    <a:lnTo>
                      <a:pt x="543" y="339"/>
                    </a:lnTo>
                    <a:lnTo>
                      <a:pt x="542" y="340"/>
                    </a:lnTo>
                    <a:lnTo>
                      <a:pt x="542" y="341"/>
                    </a:lnTo>
                    <a:lnTo>
                      <a:pt x="541" y="341"/>
                    </a:lnTo>
                    <a:lnTo>
                      <a:pt x="541" y="342"/>
                    </a:lnTo>
                    <a:lnTo>
                      <a:pt x="541" y="343"/>
                    </a:lnTo>
                    <a:lnTo>
                      <a:pt x="540" y="344"/>
                    </a:lnTo>
                    <a:lnTo>
                      <a:pt x="540" y="345"/>
                    </a:lnTo>
                    <a:lnTo>
                      <a:pt x="540" y="346"/>
                    </a:lnTo>
                    <a:lnTo>
                      <a:pt x="540" y="347"/>
                    </a:lnTo>
                    <a:lnTo>
                      <a:pt x="539" y="348"/>
                    </a:lnTo>
                    <a:lnTo>
                      <a:pt x="538" y="348"/>
                    </a:lnTo>
                    <a:lnTo>
                      <a:pt x="537" y="348"/>
                    </a:lnTo>
                    <a:lnTo>
                      <a:pt x="536" y="347"/>
                    </a:lnTo>
                    <a:lnTo>
                      <a:pt x="536" y="348"/>
                    </a:lnTo>
                    <a:lnTo>
                      <a:pt x="536" y="347"/>
                    </a:lnTo>
                    <a:lnTo>
                      <a:pt x="535" y="347"/>
                    </a:lnTo>
                    <a:lnTo>
                      <a:pt x="535" y="348"/>
                    </a:lnTo>
                    <a:lnTo>
                      <a:pt x="534" y="348"/>
                    </a:lnTo>
                    <a:lnTo>
                      <a:pt x="533" y="348"/>
                    </a:lnTo>
                    <a:lnTo>
                      <a:pt x="533" y="349"/>
                    </a:lnTo>
                    <a:lnTo>
                      <a:pt x="532" y="349"/>
                    </a:lnTo>
                    <a:lnTo>
                      <a:pt x="531" y="350"/>
                    </a:lnTo>
                    <a:lnTo>
                      <a:pt x="531" y="351"/>
                    </a:lnTo>
                    <a:lnTo>
                      <a:pt x="530" y="351"/>
                    </a:lnTo>
                    <a:lnTo>
                      <a:pt x="530" y="352"/>
                    </a:lnTo>
                    <a:lnTo>
                      <a:pt x="529" y="352"/>
                    </a:lnTo>
                    <a:lnTo>
                      <a:pt x="528" y="352"/>
                    </a:lnTo>
                    <a:lnTo>
                      <a:pt x="528" y="353"/>
                    </a:lnTo>
                    <a:lnTo>
                      <a:pt x="527" y="353"/>
                    </a:lnTo>
                    <a:lnTo>
                      <a:pt x="526" y="354"/>
                    </a:lnTo>
                    <a:lnTo>
                      <a:pt x="526" y="355"/>
                    </a:lnTo>
                    <a:lnTo>
                      <a:pt x="526" y="356"/>
                    </a:lnTo>
                    <a:lnTo>
                      <a:pt x="525" y="357"/>
                    </a:lnTo>
                    <a:lnTo>
                      <a:pt x="524" y="357"/>
                    </a:lnTo>
                    <a:lnTo>
                      <a:pt x="523" y="358"/>
                    </a:lnTo>
                    <a:lnTo>
                      <a:pt x="523" y="359"/>
                    </a:lnTo>
                    <a:lnTo>
                      <a:pt x="523" y="360"/>
                    </a:lnTo>
                    <a:lnTo>
                      <a:pt x="523" y="361"/>
                    </a:lnTo>
                    <a:lnTo>
                      <a:pt x="522" y="362"/>
                    </a:lnTo>
                    <a:lnTo>
                      <a:pt x="522" y="363"/>
                    </a:lnTo>
                    <a:lnTo>
                      <a:pt x="522" y="364"/>
                    </a:lnTo>
                    <a:lnTo>
                      <a:pt x="522" y="365"/>
                    </a:lnTo>
                    <a:lnTo>
                      <a:pt x="521" y="366"/>
                    </a:lnTo>
                    <a:lnTo>
                      <a:pt x="521" y="367"/>
                    </a:lnTo>
                    <a:lnTo>
                      <a:pt x="521" y="368"/>
                    </a:lnTo>
                    <a:lnTo>
                      <a:pt x="521" y="369"/>
                    </a:lnTo>
                    <a:lnTo>
                      <a:pt x="522" y="370"/>
                    </a:lnTo>
                    <a:lnTo>
                      <a:pt x="522" y="371"/>
                    </a:lnTo>
                    <a:lnTo>
                      <a:pt x="522" y="373"/>
                    </a:lnTo>
                    <a:lnTo>
                      <a:pt x="522" y="374"/>
                    </a:lnTo>
                    <a:lnTo>
                      <a:pt x="522" y="375"/>
                    </a:lnTo>
                    <a:lnTo>
                      <a:pt x="521" y="376"/>
                    </a:lnTo>
                    <a:lnTo>
                      <a:pt x="522" y="379"/>
                    </a:lnTo>
                    <a:lnTo>
                      <a:pt x="522" y="380"/>
                    </a:lnTo>
                    <a:lnTo>
                      <a:pt x="521" y="381"/>
                    </a:lnTo>
                    <a:lnTo>
                      <a:pt x="520" y="382"/>
                    </a:lnTo>
                    <a:lnTo>
                      <a:pt x="520" y="383"/>
                    </a:lnTo>
                    <a:lnTo>
                      <a:pt x="519" y="384"/>
                    </a:lnTo>
                    <a:lnTo>
                      <a:pt x="519" y="385"/>
                    </a:lnTo>
                    <a:lnTo>
                      <a:pt x="518" y="385"/>
                    </a:lnTo>
                    <a:lnTo>
                      <a:pt x="518" y="386"/>
                    </a:lnTo>
                    <a:lnTo>
                      <a:pt x="517" y="386"/>
                    </a:lnTo>
                    <a:lnTo>
                      <a:pt x="516" y="386"/>
                    </a:lnTo>
                    <a:lnTo>
                      <a:pt x="515" y="386"/>
                    </a:lnTo>
                    <a:lnTo>
                      <a:pt x="514" y="386"/>
                    </a:lnTo>
                    <a:lnTo>
                      <a:pt x="513" y="386"/>
                    </a:lnTo>
                    <a:lnTo>
                      <a:pt x="513" y="387"/>
                    </a:lnTo>
                    <a:lnTo>
                      <a:pt x="512" y="389"/>
                    </a:lnTo>
                    <a:lnTo>
                      <a:pt x="511" y="389"/>
                    </a:lnTo>
                    <a:lnTo>
                      <a:pt x="511" y="390"/>
                    </a:lnTo>
                    <a:lnTo>
                      <a:pt x="512" y="390"/>
                    </a:lnTo>
                    <a:lnTo>
                      <a:pt x="511" y="391"/>
                    </a:lnTo>
                    <a:lnTo>
                      <a:pt x="510" y="391"/>
                    </a:lnTo>
                    <a:lnTo>
                      <a:pt x="510" y="392"/>
                    </a:lnTo>
                    <a:lnTo>
                      <a:pt x="509" y="392"/>
                    </a:lnTo>
                    <a:lnTo>
                      <a:pt x="509" y="393"/>
                    </a:lnTo>
                    <a:lnTo>
                      <a:pt x="508" y="393"/>
                    </a:lnTo>
                    <a:lnTo>
                      <a:pt x="508" y="394"/>
                    </a:lnTo>
                    <a:lnTo>
                      <a:pt x="507" y="394"/>
                    </a:lnTo>
                    <a:lnTo>
                      <a:pt x="508" y="394"/>
                    </a:lnTo>
                    <a:lnTo>
                      <a:pt x="507" y="394"/>
                    </a:lnTo>
                    <a:lnTo>
                      <a:pt x="506" y="395"/>
                    </a:lnTo>
                    <a:lnTo>
                      <a:pt x="506" y="396"/>
                    </a:lnTo>
                    <a:lnTo>
                      <a:pt x="507" y="397"/>
                    </a:lnTo>
                    <a:lnTo>
                      <a:pt x="506" y="397"/>
                    </a:lnTo>
                    <a:lnTo>
                      <a:pt x="507" y="397"/>
                    </a:lnTo>
                    <a:lnTo>
                      <a:pt x="506" y="398"/>
                    </a:lnTo>
                    <a:lnTo>
                      <a:pt x="507" y="398"/>
                    </a:lnTo>
                    <a:lnTo>
                      <a:pt x="507" y="399"/>
                    </a:lnTo>
                    <a:lnTo>
                      <a:pt x="506" y="399"/>
                    </a:lnTo>
                    <a:lnTo>
                      <a:pt x="507" y="399"/>
                    </a:lnTo>
                    <a:lnTo>
                      <a:pt x="507" y="400"/>
                    </a:lnTo>
                    <a:lnTo>
                      <a:pt x="507" y="401"/>
                    </a:lnTo>
                    <a:lnTo>
                      <a:pt x="506" y="401"/>
                    </a:lnTo>
                    <a:lnTo>
                      <a:pt x="506" y="402"/>
                    </a:lnTo>
                    <a:lnTo>
                      <a:pt x="505" y="402"/>
                    </a:lnTo>
                    <a:lnTo>
                      <a:pt x="505" y="403"/>
                    </a:lnTo>
                    <a:lnTo>
                      <a:pt x="504" y="403"/>
                    </a:lnTo>
                    <a:lnTo>
                      <a:pt x="504" y="404"/>
                    </a:lnTo>
                    <a:lnTo>
                      <a:pt x="504" y="405"/>
                    </a:lnTo>
                    <a:lnTo>
                      <a:pt x="503" y="405"/>
                    </a:lnTo>
                    <a:lnTo>
                      <a:pt x="503" y="406"/>
                    </a:lnTo>
                    <a:lnTo>
                      <a:pt x="503" y="407"/>
                    </a:lnTo>
                    <a:lnTo>
                      <a:pt x="503" y="408"/>
                    </a:lnTo>
                    <a:lnTo>
                      <a:pt x="503" y="409"/>
                    </a:lnTo>
                    <a:lnTo>
                      <a:pt x="502" y="409"/>
                    </a:lnTo>
                    <a:lnTo>
                      <a:pt x="502" y="410"/>
                    </a:lnTo>
                    <a:lnTo>
                      <a:pt x="502" y="409"/>
                    </a:lnTo>
                    <a:lnTo>
                      <a:pt x="501" y="410"/>
                    </a:lnTo>
                    <a:lnTo>
                      <a:pt x="501" y="411"/>
                    </a:lnTo>
                    <a:lnTo>
                      <a:pt x="501" y="412"/>
                    </a:lnTo>
                    <a:lnTo>
                      <a:pt x="500" y="411"/>
                    </a:lnTo>
                    <a:lnTo>
                      <a:pt x="500" y="412"/>
                    </a:lnTo>
                    <a:lnTo>
                      <a:pt x="500" y="413"/>
                    </a:lnTo>
                    <a:lnTo>
                      <a:pt x="499" y="414"/>
                    </a:lnTo>
                    <a:lnTo>
                      <a:pt x="500" y="414"/>
                    </a:lnTo>
                    <a:lnTo>
                      <a:pt x="500" y="415"/>
                    </a:lnTo>
                    <a:lnTo>
                      <a:pt x="500" y="416"/>
                    </a:lnTo>
                    <a:lnTo>
                      <a:pt x="500" y="417"/>
                    </a:lnTo>
                    <a:lnTo>
                      <a:pt x="499" y="417"/>
                    </a:lnTo>
                    <a:lnTo>
                      <a:pt x="499" y="418"/>
                    </a:lnTo>
                    <a:lnTo>
                      <a:pt x="499" y="419"/>
                    </a:lnTo>
                    <a:lnTo>
                      <a:pt x="499" y="420"/>
                    </a:lnTo>
                    <a:lnTo>
                      <a:pt x="500" y="420"/>
                    </a:lnTo>
                    <a:lnTo>
                      <a:pt x="499" y="420"/>
                    </a:lnTo>
                    <a:lnTo>
                      <a:pt x="500" y="420"/>
                    </a:lnTo>
                    <a:lnTo>
                      <a:pt x="499" y="420"/>
                    </a:lnTo>
                    <a:lnTo>
                      <a:pt x="499" y="421"/>
                    </a:lnTo>
                    <a:lnTo>
                      <a:pt x="499" y="422"/>
                    </a:lnTo>
                    <a:lnTo>
                      <a:pt x="499" y="423"/>
                    </a:lnTo>
                    <a:lnTo>
                      <a:pt x="498" y="423"/>
                    </a:lnTo>
                    <a:lnTo>
                      <a:pt x="499" y="423"/>
                    </a:lnTo>
                    <a:lnTo>
                      <a:pt x="498" y="424"/>
                    </a:lnTo>
                    <a:lnTo>
                      <a:pt x="497" y="424"/>
                    </a:lnTo>
                    <a:lnTo>
                      <a:pt x="496" y="425"/>
                    </a:lnTo>
                    <a:lnTo>
                      <a:pt x="496" y="426"/>
                    </a:lnTo>
                    <a:lnTo>
                      <a:pt x="495" y="426"/>
                    </a:lnTo>
                    <a:lnTo>
                      <a:pt x="494" y="426"/>
                    </a:lnTo>
                    <a:lnTo>
                      <a:pt x="493" y="427"/>
                    </a:lnTo>
                    <a:lnTo>
                      <a:pt x="492" y="426"/>
                    </a:lnTo>
                    <a:lnTo>
                      <a:pt x="492" y="427"/>
                    </a:lnTo>
                    <a:lnTo>
                      <a:pt x="491" y="427"/>
                    </a:lnTo>
                    <a:lnTo>
                      <a:pt x="490" y="427"/>
                    </a:lnTo>
                    <a:lnTo>
                      <a:pt x="489" y="427"/>
                    </a:lnTo>
                    <a:lnTo>
                      <a:pt x="489" y="428"/>
                    </a:lnTo>
                    <a:lnTo>
                      <a:pt x="488" y="428"/>
                    </a:lnTo>
                    <a:lnTo>
                      <a:pt x="488" y="429"/>
                    </a:lnTo>
                    <a:lnTo>
                      <a:pt x="488" y="428"/>
                    </a:lnTo>
                    <a:lnTo>
                      <a:pt x="487" y="429"/>
                    </a:lnTo>
                    <a:lnTo>
                      <a:pt x="488" y="429"/>
                    </a:lnTo>
                    <a:lnTo>
                      <a:pt x="487" y="430"/>
                    </a:lnTo>
                    <a:lnTo>
                      <a:pt x="486" y="430"/>
                    </a:lnTo>
                    <a:lnTo>
                      <a:pt x="486" y="431"/>
                    </a:lnTo>
                    <a:lnTo>
                      <a:pt x="485" y="432"/>
                    </a:lnTo>
                    <a:lnTo>
                      <a:pt x="484" y="432"/>
                    </a:lnTo>
                    <a:lnTo>
                      <a:pt x="483" y="433"/>
                    </a:lnTo>
                    <a:lnTo>
                      <a:pt x="483" y="432"/>
                    </a:lnTo>
                    <a:lnTo>
                      <a:pt x="483" y="433"/>
                    </a:lnTo>
                    <a:lnTo>
                      <a:pt x="482" y="433"/>
                    </a:lnTo>
                    <a:lnTo>
                      <a:pt x="481" y="433"/>
                    </a:lnTo>
                    <a:lnTo>
                      <a:pt x="480" y="433"/>
                    </a:lnTo>
                    <a:lnTo>
                      <a:pt x="479" y="434"/>
                    </a:lnTo>
                    <a:lnTo>
                      <a:pt x="480" y="434"/>
                    </a:lnTo>
                    <a:lnTo>
                      <a:pt x="479" y="434"/>
                    </a:lnTo>
                    <a:lnTo>
                      <a:pt x="479" y="435"/>
                    </a:lnTo>
                    <a:lnTo>
                      <a:pt x="478" y="435"/>
                    </a:lnTo>
                    <a:lnTo>
                      <a:pt x="477" y="436"/>
                    </a:lnTo>
                    <a:lnTo>
                      <a:pt x="476" y="436"/>
                    </a:lnTo>
                    <a:lnTo>
                      <a:pt x="476" y="437"/>
                    </a:lnTo>
                    <a:lnTo>
                      <a:pt x="476" y="438"/>
                    </a:lnTo>
                    <a:lnTo>
                      <a:pt x="475" y="438"/>
                    </a:lnTo>
                    <a:lnTo>
                      <a:pt x="476" y="438"/>
                    </a:lnTo>
                    <a:lnTo>
                      <a:pt x="475" y="439"/>
                    </a:lnTo>
                    <a:lnTo>
                      <a:pt x="475" y="440"/>
                    </a:lnTo>
                    <a:lnTo>
                      <a:pt x="474" y="440"/>
                    </a:lnTo>
                    <a:lnTo>
                      <a:pt x="475" y="440"/>
                    </a:lnTo>
                    <a:lnTo>
                      <a:pt x="475" y="441"/>
                    </a:lnTo>
                    <a:lnTo>
                      <a:pt x="474" y="441"/>
                    </a:lnTo>
                    <a:lnTo>
                      <a:pt x="473" y="441"/>
                    </a:lnTo>
                    <a:lnTo>
                      <a:pt x="473" y="442"/>
                    </a:lnTo>
                    <a:lnTo>
                      <a:pt x="474" y="442"/>
                    </a:lnTo>
                    <a:lnTo>
                      <a:pt x="473" y="442"/>
                    </a:lnTo>
                    <a:lnTo>
                      <a:pt x="472" y="442"/>
                    </a:lnTo>
                    <a:lnTo>
                      <a:pt x="471" y="442"/>
                    </a:lnTo>
                    <a:lnTo>
                      <a:pt x="470" y="442"/>
                    </a:lnTo>
                    <a:lnTo>
                      <a:pt x="469" y="442"/>
                    </a:lnTo>
                    <a:lnTo>
                      <a:pt x="469" y="441"/>
                    </a:lnTo>
                    <a:lnTo>
                      <a:pt x="469" y="440"/>
                    </a:lnTo>
                    <a:lnTo>
                      <a:pt x="468" y="440"/>
                    </a:lnTo>
                    <a:lnTo>
                      <a:pt x="467" y="440"/>
                    </a:lnTo>
                    <a:lnTo>
                      <a:pt x="466" y="439"/>
                    </a:lnTo>
                    <a:lnTo>
                      <a:pt x="466" y="438"/>
                    </a:lnTo>
                    <a:lnTo>
                      <a:pt x="465" y="438"/>
                    </a:lnTo>
                    <a:lnTo>
                      <a:pt x="464" y="437"/>
                    </a:lnTo>
                    <a:lnTo>
                      <a:pt x="463" y="438"/>
                    </a:lnTo>
                    <a:lnTo>
                      <a:pt x="462" y="437"/>
                    </a:lnTo>
                    <a:lnTo>
                      <a:pt x="461" y="437"/>
                    </a:lnTo>
                    <a:lnTo>
                      <a:pt x="461" y="436"/>
                    </a:lnTo>
                    <a:lnTo>
                      <a:pt x="460" y="435"/>
                    </a:lnTo>
                    <a:lnTo>
                      <a:pt x="459" y="434"/>
                    </a:lnTo>
                    <a:lnTo>
                      <a:pt x="458" y="434"/>
                    </a:lnTo>
                    <a:lnTo>
                      <a:pt x="458" y="433"/>
                    </a:lnTo>
                    <a:lnTo>
                      <a:pt x="457" y="432"/>
                    </a:lnTo>
                    <a:lnTo>
                      <a:pt x="458" y="431"/>
                    </a:lnTo>
                    <a:lnTo>
                      <a:pt x="457" y="431"/>
                    </a:lnTo>
                    <a:lnTo>
                      <a:pt x="456" y="431"/>
                    </a:lnTo>
                    <a:lnTo>
                      <a:pt x="455" y="431"/>
                    </a:lnTo>
                    <a:lnTo>
                      <a:pt x="454" y="431"/>
                    </a:lnTo>
                    <a:lnTo>
                      <a:pt x="454" y="430"/>
                    </a:lnTo>
                    <a:lnTo>
                      <a:pt x="453" y="431"/>
                    </a:lnTo>
                    <a:lnTo>
                      <a:pt x="452" y="431"/>
                    </a:lnTo>
                    <a:lnTo>
                      <a:pt x="451" y="431"/>
                    </a:lnTo>
                    <a:lnTo>
                      <a:pt x="451" y="430"/>
                    </a:lnTo>
                    <a:lnTo>
                      <a:pt x="451" y="429"/>
                    </a:lnTo>
                    <a:lnTo>
                      <a:pt x="451" y="430"/>
                    </a:lnTo>
                    <a:lnTo>
                      <a:pt x="452" y="430"/>
                    </a:lnTo>
                    <a:lnTo>
                      <a:pt x="452" y="429"/>
                    </a:lnTo>
                    <a:lnTo>
                      <a:pt x="451" y="429"/>
                    </a:lnTo>
                    <a:lnTo>
                      <a:pt x="451" y="428"/>
                    </a:lnTo>
                    <a:lnTo>
                      <a:pt x="452" y="428"/>
                    </a:lnTo>
                    <a:lnTo>
                      <a:pt x="453" y="428"/>
                    </a:lnTo>
                    <a:lnTo>
                      <a:pt x="452" y="427"/>
                    </a:lnTo>
                    <a:lnTo>
                      <a:pt x="451" y="427"/>
                    </a:lnTo>
                    <a:lnTo>
                      <a:pt x="451" y="426"/>
                    </a:lnTo>
                    <a:lnTo>
                      <a:pt x="450" y="427"/>
                    </a:lnTo>
                    <a:lnTo>
                      <a:pt x="449" y="427"/>
                    </a:lnTo>
                    <a:lnTo>
                      <a:pt x="448" y="426"/>
                    </a:lnTo>
                    <a:lnTo>
                      <a:pt x="448" y="427"/>
                    </a:lnTo>
                    <a:lnTo>
                      <a:pt x="449" y="427"/>
                    </a:lnTo>
                    <a:lnTo>
                      <a:pt x="449" y="428"/>
                    </a:lnTo>
                    <a:lnTo>
                      <a:pt x="448" y="428"/>
                    </a:lnTo>
                    <a:lnTo>
                      <a:pt x="447" y="429"/>
                    </a:lnTo>
                    <a:lnTo>
                      <a:pt x="447" y="428"/>
                    </a:lnTo>
                    <a:lnTo>
                      <a:pt x="446" y="428"/>
                    </a:lnTo>
                    <a:lnTo>
                      <a:pt x="445" y="427"/>
                    </a:lnTo>
                    <a:lnTo>
                      <a:pt x="444" y="427"/>
                    </a:lnTo>
                    <a:lnTo>
                      <a:pt x="444" y="428"/>
                    </a:lnTo>
                    <a:lnTo>
                      <a:pt x="444" y="429"/>
                    </a:lnTo>
                    <a:lnTo>
                      <a:pt x="444" y="430"/>
                    </a:lnTo>
                    <a:lnTo>
                      <a:pt x="443" y="430"/>
                    </a:lnTo>
                    <a:lnTo>
                      <a:pt x="442" y="429"/>
                    </a:lnTo>
                    <a:lnTo>
                      <a:pt x="441" y="429"/>
                    </a:lnTo>
                    <a:lnTo>
                      <a:pt x="441" y="430"/>
                    </a:lnTo>
                    <a:lnTo>
                      <a:pt x="441" y="429"/>
                    </a:lnTo>
                    <a:lnTo>
                      <a:pt x="440" y="429"/>
                    </a:lnTo>
                    <a:lnTo>
                      <a:pt x="441" y="430"/>
                    </a:lnTo>
                    <a:lnTo>
                      <a:pt x="440" y="430"/>
                    </a:lnTo>
                    <a:lnTo>
                      <a:pt x="440" y="429"/>
                    </a:lnTo>
                    <a:lnTo>
                      <a:pt x="439" y="429"/>
                    </a:lnTo>
                    <a:lnTo>
                      <a:pt x="438" y="429"/>
                    </a:lnTo>
                    <a:lnTo>
                      <a:pt x="438" y="428"/>
                    </a:lnTo>
                    <a:lnTo>
                      <a:pt x="437" y="429"/>
                    </a:lnTo>
                    <a:lnTo>
                      <a:pt x="438" y="429"/>
                    </a:lnTo>
                    <a:lnTo>
                      <a:pt x="438" y="430"/>
                    </a:lnTo>
                    <a:lnTo>
                      <a:pt x="437" y="430"/>
                    </a:lnTo>
                    <a:lnTo>
                      <a:pt x="436" y="430"/>
                    </a:lnTo>
                    <a:lnTo>
                      <a:pt x="435" y="430"/>
                    </a:lnTo>
                    <a:lnTo>
                      <a:pt x="434" y="430"/>
                    </a:lnTo>
                    <a:lnTo>
                      <a:pt x="434" y="429"/>
                    </a:lnTo>
                    <a:lnTo>
                      <a:pt x="433" y="429"/>
                    </a:lnTo>
                    <a:lnTo>
                      <a:pt x="433" y="428"/>
                    </a:lnTo>
                    <a:lnTo>
                      <a:pt x="433" y="427"/>
                    </a:lnTo>
                    <a:lnTo>
                      <a:pt x="431" y="427"/>
                    </a:lnTo>
                    <a:lnTo>
                      <a:pt x="431" y="428"/>
                    </a:lnTo>
                    <a:lnTo>
                      <a:pt x="430" y="428"/>
                    </a:lnTo>
                    <a:lnTo>
                      <a:pt x="430" y="427"/>
                    </a:lnTo>
                    <a:lnTo>
                      <a:pt x="430" y="426"/>
                    </a:lnTo>
                    <a:lnTo>
                      <a:pt x="429" y="426"/>
                    </a:lnTo>
                    <a:lnTo>
                      <a:pt x="428" y="426"/>
                    </a:lnTo>
                    <a:lnTo>
                      <a:pt x="428" y="427"/>
                    </a:lnTo>
                    <a:lnTo>
                      <a:pt x="429" y="427"/>
                    </a:lnTo>
                    <a:lnTo>
                      <a:pt x="429" y="428"/>
                    </a:lnTo>
                    <a:lnTo>
                      <a:pt x="428" y="428"/>
                    </a:lnTo>
                    <a:lnTo>
                      <a:pt x="426" y="428"/>
                    </a:lnTo>
                    <a:lnTo>
                      <a:pt x="426" y="429"/>
                    </a:lnTo>
                    <a:lnTo>
                      <a:pt x="425" y="429"/>
                    </a:lnTo>
                    <a:lnTo>
                      <a:pt x="423" y="429"/>
                    </a:lnTo>
                    <a:lnTo>
                      <a:pt x="422" y="429"/>
                    </a:lnTo>
                    <a:lnTo>
                      <a:pt x="421" y="430"/>
                    </a:lnTo>
                    <a:lnTo>
                      <a:pt x="421" y="431"/>
                    </a:lnTo>
                    <a:lnTo>
                      <a:pt x="420" y="431"/>
                    </a:lnTo>
                    <a:lnTo>
                      <a:pt x="419" y="431"/>
                    </a:lnTo>
                    <a:lnTo>
                      <a:pt x="417" y="432"/>
                    </a:lnTo>
                    <a:lnTo>
                      <a:pt x="416" y="432"/>
                    </a:lnTo>
                    <a:lnTo>
                      <a:pt x="415" y="432"/>
                    </a:lnTo>
                    <a:lnTo>
                      <a:pt x="414" y="431"/>
                    </a:lnTo>
                    <a:lnTo>
                      <a:pt x="413" y="431"/>
                    </a:lnTo>
                    <a:lnTo>
                      <a:pt x="412" y="431"/>
                    </a:lnTo>
                    <a:lnTo>
                      <a:pt x="411" y="431"/>
                    </a:lnTo>
                    <a:lnTo>
                      <a:pt x="411" y="430"/>
                    </a:lnTo>
                    <a:lnTo>
                      <a:pt x="410" y="430"/>
                    </a:lnTo>
                    <a:lnTo>
                      <a:pt x="409" y="429"/>
                    </a:lnTo>
                    <a:lnTo>
                      <a:pt x="408" y="429"/>
                    </a:lnTo>
                    <a:lnTo>
                      <a:pt x="407" y="429"/>
                    </a:lnTo>
                    <a:lnTo>
                      <a:pt x="407" y="428"/>
                    </a:lnTo>
                    <a:lnTo>
                      <a:pt x="408" y="427"/>
                    </a:lnTo>
                    <a:lnTo>
                      <a:pt x="407" y="427"/>
                    </a:lnTo>
                    <a:lnTo>
                      <a:pt x="407" y="428"/>
                    </a:lnTo>
                    <a:lnTo>
                      <a:pt x="406" y="428"/>
                    </a:lnTo>
                    <a:lnTo>
                      <a:pt x="405" y="428"/>
                    </a:lnTo>
                    <a:lnTo>
                      <a:pt x="405" y="429"/>
                    </a:lnTo>
                    <a:lnTo>
                      <a:pt x="404" y="428"/>
                    </a:lnTo>
                    <a:lnTo>
                      <a:pt x="404" y="429"/>
                    </a:lnTo>
                    <a:lnTo>
                      <a:pt x="403" y="429"/>
                    </a:lnTo>
                    <a:lnTo>
                      <a:pt x="402" y="428"/>
                    </a:lnTo>
                    <a:lnTo>
                      <a:pt x="402" y="429"/>
                    </a:lnTo>
                    <a:lnTo>
                      <a:pt x="401" y="429"/>
                    </a:lnTo>
                    <a:lnTo>
                      <a:pt x="401" y="428"/>
                    </a:lnTo>
                    <a:lnTo>
                      <a:pt x="400" y="429"/>
                    </a:lnTo>
                    <a:lnTo>
                      <a:pt x="399" y="429"/>
                    </a:lnTo>
                    <a:lnTo>
                      <a:pt x="399" y="428"/>
                    </a:lnTo>
                    <a:lnTo>
                      <a:pt x="399" y="429"/>
                    </a:lnTo>
                    <a:lnTo>
                      <a:pt x="398" y="429"/>
                    </a:lnTo>
                    <a:lnTo>
                      <a:pt x="397" y="429"/>
                    </a:lnTo>
                    <a:lnTo>
                      <a:pt x="396" y="430"/>
                    </a:lnTo>
                    <a:lnTo>
                      <a:pt x="396" y="429"/>
                    </a:lnTo>
                    <a:lnTo>
                      <a:pt x="396" y="430"/>
                    </a:lnTo>
                    <a:lnTo>
                      <a:pt x="395" y="430"/>
                    </a:lnTo>
                    <a:lnTo>
                      <a:pt x="394" y="430"/>
                    </a:lnTo>
                    <a:lnTo>
                      <a:pt x="394" y="429"/>
                    </a:lnTo>
                    <a:lnTo>
                      <a:pt x="394" y="430"/>
                    </a:lnTo>
                    <a:lnTo>
                      <a:pt x="394" y="431"/>
                    </a:lnTo>
                    <a:lnTo>
                      <a:pt x="393" y="431"/>
                    </a:lnTo>
                    <a:lnTo>
                      <a:pt x="393" y="430"/>
                    </a:lnTo>
                    <a:lnTo>
                      <a:pt x="393" y="429"/>
                    </a:lnTo>
                    <a:lnTo>
                      <a:pt x="392" y="429"/>
                    </a:lnTo>
                    <a:lnTo>
                      <a:pt x="392" y="430"/>
                    </a:lnTo>
                    <a:lnTo>
                      <a:pt x="392" y="431"/>
                    </a:lnTo>
                    <a:lnTo>
                      <a:pt x="391" y="431"/>
                    </a:lnTo>
                    <a:lnTo>
                      <a:pt x="390" y="430"/>
                    </a:lnTo>
                    <a:lnTo>
                      <a:pt x="389" y="430"/>
                    </a:lnTo>
                    <a:lnTo>
                      <a:pt x="389" y="431"/>
                    </a:lnTo>
                    <a:lnTo>
                      <a:pt x="390" y="431"/>
                    </a:lnTo>
                    <a:lnTo>
                      <a:pt x="389" y="431"/>
                    </a:lnTo>
                    <a:lnTo>
                      <a:pt x="388" y="431"/>
                    </a:lnTo>
                    <a:lnTo>
                      <a:pt x="387" y="432"/>
                    </a:lnTo>
                    <a:lnTo>
                      <a:pt x="387" y="431"/>
                    </a:lnTo>
                    <a:lnTo>
                      <a:pt x="388" y="431"/>
                    </a:lnTo>
                    <a:lnTo>
                      <a:pt x="387" y="430"/>
                    </a:lnTo>
                    <a:lnTo>
                      <a:pt x="387" y="431"/>
                    </a:lnTo>
                    <a:lnTo>
                      <a:pt x="386" y="431"/>
                    </a:lnTo>
                    <a:lnTo>
                      <a:pt x="385" y="431"/>
                    </a:lnTo>
                    <a:lnTo>
                      <a:pt x="385" y="430"/>
                    </a:lnTo>
                    <a:lnTo>
                      <a:pt x="385" y="429"/>
                    </a:lnTo>
                    <a:lnTo>
                      <a:pt x="384" y="428"/>
                    </a:lnTo>
                    <a:lnTo>
                      <a:pt x="384" y="427"/>
                    </a:lnTo>
                    <a:lnTo>
                      <a:pt x="384" y="426"/>
                    </a:lnTo>
                    <a:lnTo>
                      <a:pt x="384" y="425"/>
                    </a:lnTo>
                    <a:lnTo>
                      <a:pt x="384" y="424"/>
                    </a:lnTo>
                    <a:lnTo>
                      <a:pt x="383" y="423"/>
                    </a:lnTo>
                    <a:lnTo>
                      <a:pt x="383" y="422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1" y="422"/>
                    </a:lnTo>
                    <a:lnTo>
                      <a:pt x="380" y="422"/>
                    </a:lnTo>
                    <a:lnTo>
                      <a:pt x="380" y="421"/>
                    </a:lnTo>
                    <a:lnTo>
                      <a:pt x="379" y="421"/>
                    </a:lnTo>
                    <a:lnTo>
                      <a:pt x="378" y="421"/>
                    </a:lnTo>
                    <a:lnTo>
                      <a:pt x="377" y="421"/>
                    </a:lnTo>
                    <a:lnTo>
                      <a:pt x="378" y="420"/>
                    </a:lnTo>
                    <a:lnTo>
                      <a:pt x="378" y="419"/>
                    </a:lnTo>
                    <a:lnTo>
                      <a:pt x="377" y="419"/>
                    </a:lnTo>
                    <a:lnTo>
                      <a:pt x="377" y="418"/>
                    </a:lnTo>
                    <a:lnTo>
                      <a:pt x="376" y="418"/>
                    </a:lnTo>
                    <a:lnTo>
                      <a:pt x="375" y="417"/>
                    </a:lnTo>
                    <a:lnTo>
                      <a:pt x="375" y="418"/>
                    </a:lnTo>
                    <a:lnTo>
                      <a:pt x="376" y="418"/>
                    </a:lnTo>
                    <a:lnTo>
                      <a:pt x="375" y="418"/>
                    </a:lnTo>
                    <a:lnTo>
                      <a:pt x="374" y="417"/>
                    </a:lnTo>
                    <a:lnTo>
                      <a:pt x="374" y="416"/>
                    </a:lnTo>
                    <a:lnTo>
                      <a:pt x="374" y="415"/>
                    </a:lnTo>
                    <a:lnTo>
                      <a:pt x="373" y="415"/>
                    </a:lnTo>
                    <a:lnTo>
                      <a:pt x="372" y="415"/>
                    </a:lnTo>
                    <a:lnTo>
                      <a:pt x="372" y="414"/>
                    </a:lnTo>
                    <a:lnTo>
                      <a:pt x="371" y="414"/>
                    </a:lnTo>
                    <a:lnTo>
                      <a:pt x="371" y="413"/>
                    </a:lnTo>
                    <a:lnTo>
                      <a:pt x="371" y="412"/>
                    </a:lnTo>
                    <a:lnTo>
                      <a:pt x="370" y="412"/>
                    </a:lnTo>
                    <a:lnTo>
                      <a:pt x="369" y="412"/>
                    </a:lnTo>
                    <a:lnTo>
                      <a:pt x="369" y="411"/>
                    </a:lnTo>
                    <a:lnTo>
                      <a:pt x="368" y="411"/>
                    </a:lnTo>
                    <a:lnTo>
                      <a:pt x="367" y="410"/>
                    </a:lnTo>
                    <a:lnTo>
                      <a:pt x="366" y="410"/>
                    </a:lnTo>
                    <a:lnTo>
                      <a:pt x="366" y="409"/>
                    </a:lnTo>
                    <a:lnTo>
                      <a:pt x="367" y="409"/>
                    </a:lnTo>
                    <a:lnTo>
                      <a:pt x="367" y="408"/>
                    </a:lnTo>
                    <a:lnTo>
                      <a:pt x="367" y="407"/>
                    </a:lnTo>
                    <a:lnTo>
                      <a:pt x="367" y="406"/>
                    </a:lnTo>
                    <a:lnTo>
                      <a:pt x="366" y="406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6" y="403"/>
                    </a:lnTo>
                    <a:lnTo>
                      <a:pt x="366" y="402"/>
                    </a:lnTo>
                    <a:lnTo>
                      <a:pt x="366" y="401"/>
                    </a:lnTo>
                    <a:lnTo>
                      <a:pt x="365" y="401"/>
                    </a:lnTo>
                    <a:lnTo>
                      <a:pt x="364" y="402"/>
                    </a:lnTo>
                    <a:lnTo>
                      <a:pt x="363" y="402"/>
                    </a:lnTo>
                    <a:lnTo>
                      <a:pt x="363" y="401"/>
                    </a:lnTo>
                    <a:lnTo>
                      <a:pt x="362" y="400"/>
                    </a:lnTo>
                    <a:lnTo>
                      <a:pt x="362" y="399"/>
                    </a:lnTo>
                    <a:lnTo>
                      <a:pt x="362" y="398"/>
                    </a:lnTo>
                    <a:lnTo>
                      <a:pt x="361" y="398"/>
                    </a:lnTo>
                    <a:lnTo>
                      <a:pt x="361" y="399"/>
                    </a:lnTo>
                    <a:lnTo>
                      <a:pt x="361" y="400"/>
                    </a:lnTo>
                    <a:lnTo>
                      <a:pt x="361" y="401"/>
                    </a:lnTo>
                    <a:lnTo>
                      <a:pt x="360" y="401"/>
                    </a:lnTo>
                    <a:lnTo>
                      <a:pt x="360" y="402"/>
                    </a:lnTo>
                    <a:lnTo>
                      <a:pt x="360" y="401"/>
                    </a:lnTo>
                    <a:lnTo>
                      <a:pt x="359" y="400"/>
                    </a:lnTo>
                    <a:lnTo>
                      <a:pt x="360" y="400"/>
                    </a:lnTo>
                    <a:lnTo>
                      <a:pt x="359" y="399"/>
                    </a:lnTo>
                    <a:lnTo>
                      <a:pt x="359" y="398"/>
                    </a:lnTo>
                    <a:lnTo>
                      <a:pt x="358" y="398"/>
                    </a:lnTo>
                    <a:lnTo>
                      <a:pt x="358" y="399"/>
                    </a:lnTo>
                    <a:lnTo>
                      <a:pt x="357" y="399"/>
                    </a:lnTo>
                    <a:lnTo>
                      <a:pt x="356" y="399"/>
                    </a:lnTo>
                    <a:lnTo>
                      <a:pt x="356" y="400"/>
                    </a:lnTo>
                    <a:lnTo>
                      <a:pt x="356" y="401"/>
                    </a:lnTo>
                    <a:lnTo>
                      <a:pt x="355" y="401"/>
                    </a:lnTo>
                    <a:lnTo>
                      <a:pt x="355" y="402"/>
                    </a:lnTo>
                    <a:lnTo>
                      <a:pt x="354" y="401"/>
                    </a:lnTo>
                    <a:lnTo>
                      <a:pt x="354" y="402"/>
                    </a:lnTo>
                    <a:lnTo>
                      <a:pt x="353" y="401"/>
                    </a:lnTo>
                    <a:lnTo>
                      <a:pt x="353" y="400"/>
                    </a:lnTo>
                    <a:lnTo>
                      <a:pt x="353" y="401"/>
                    </a:lnTo>
                    <a:lnTo>
                      <a:pt x="352" y="401"/>
                    </a:lnTo>
                    <a:lnTo>
                      <a:pt x="352" y="400"/>
                    </a:lnTo>
                    <a:lnTo>
                      <a:pt x="351" y="400"/>
                    </a:lnTo>
                    <a:lnTo>
                      <a:pt x="351" y="401"/>
                    </a:lnTo>
                    <a:lnTo>
                      <a:pt x="350" y="401"/>
                    </a:lnTo>
                    <a:lnTo>
                      <a:pt x="350" y="400"/>
                    </a:lnTo>
                    <a:lnTo>
                      <a:pt x="349" y="401"/>
                    </a:lnTo>
                    <a:lnTo>
                      <a:pt x="349" y="400"/>
                    </a:lnTo>
                    <a:lnTo>
                      <a:pt x="348" y="400"/>
                    </a:lnTo>
                    <a:lnTo>
                      <a:pt x="348" y="401"/>
                    </a:lnTo>
                    <a:lnTo>
                      <a:pt x="347" y="400"/>
                    </a:lnTo>
                    <a:lnTo>
                      <a:pt x="347" y="401"/>
                    </a:lnTo>
                    <a:lnTo>
                      <a:pt x="346" y="400"/>
                    </a:lnTo>
                    <a:lnTo>
                      <a:pt x="345" y="400"/>
                    </a:lnTo>
                    <a:lnTo>
                      <a:pt x="344" y="400"/>
                    </a:lnTo>
                    <a:lnTo>
                      <a:pt x="345" y="399"/>
                    </a:lnTo>
                    <a:lnTo>
                      <a:pt x="344" y="398"/>
                    </a:lnTo>
                    <a:lnTo>
                      <a:pt x="344" y="399"/>
                    </a:lnTo>
                    <a:lnTo>
                      <a:pt x="343" y="400"/>
                    </a:lnTo>
                    <a:lnTo>
                      <a:pt x="343" y="399"/>
                    </a:lnTo>
                    <a:lnTo>
                      <a:pt x="342" y="398"/>
                    </a:lnTo>
                    <a:lnTo>
                      <a:pt x="342" y="397"/>
                    </a:lnTo>
                    <a:lnTo>
                      <a:pt x="342" y="396"/>
                    </a:lnTo>
                    <a:lnTo>
                      <a:pt x="341" y="396"/>
                    </a:lnTo>
                    <a:lnTo>
                      <a:pt x="340" y="397"/>
                    </a:lnTo>
                    <a:lnTo>
                      <a:pt x="340" y="396"/>
                    </a:lnTo>
                    <a:lnTo>
                      <a:pt x="340" y="395"/>
                    </a:lnTo>
                    <a:lnTo>
                      <a:pt x="339" y="395"/>
                    </a:lnTo>
                    <a:lnTo>
                      <a:pt x="339" y="396"/>
                    </a:lnTo>
                    <a:lnTo>
                      <a:pt x="339" y="395"/>
                    </a:lnTo>
                    <a:lnTo>
                      <a:pt x="339" y="394"/>
                    </a:lnTo>
                    <a:lnTo>
                      <a:pt x="338" y="394"/>
                    </a:lnTo>
                    <a:lnTo>
                      <a:pt x="338" y="395"/>
                    </a:lnTo>
                    <a:lnTo>
                      <a:pt x="338" y="396"/>
                    </a:lnTo>
                    <a:lnTo>
                      <a:pt x="337" y="396"/>
                    </a:lnTo>
                    <a:lnTo>
                      <a:pt x="336" y="396"/>
                    </a:lnTo>
                    <a:lnTo>
                      <a:pt x="335" y="395"/>
                    </a:lnTo>
                    <a:lnTo>
                      <a:pt x="334" y="395"/>
                    </a:lnTo>
                    <a:lnTo>
                      <a:pt x="334" y="396"/>
                    </a:lnTo>
                    <a:lnTo>
                      <a:pt x="333" y="396"/>
                    </a:lnTo>
                    <a:lnTo>
                      <a:pt x="332" y="395"/>
                    </a:lnTo>
                    <a:lnTo>
                      <a:pt x="330" y="394"/>
                    </a:lnTo>
                    <a:lnTo>
                      <a:pt x="329" y="394"/>
                    </a:lnTo>
                    <a:lnTo>
                      <a:pt x="328" y="393"/>
                    </a:lnTo>
                    <a:lnTo>
                      <a:pt x="328" y="392"/>
                    </a:lnTo>
                    <a:lnTo>
                      <a:pt x="329" y="391"/>
                    </a:lnTo>
                    <a:lnTo>
                      <a:pt x="328" y="391"/>
                    </a:lnTo>
                    <a:lnTo>
                      <a:pt x="327" y="391"/>
                    </a:lnTo>
                    <a:lnTo>
                      <a:pt x="327" y="389"/>
                    </a:lnTo>
                    <a:lnTo>
                      <a:pt x="326" y="389"/>
                    </a:lnTo>
                    <a:lnTo>
                      <a:pt x="325" y="389"/>
                    </a:lnTo>
                    <a:lnTo>
                      <a:pt x="325" y="388"/>
                    </a:lnTo>
                    <a:lnTo>
                      <a:pt x="325" y="387"/>
                    </a:lnTo>
                    <a:lnTo>
                      <a:pt x="324" y="387"/>
                    </a:lnTo>
                    <a:lnTo>
                      <a:pt x="324" y="388"/>
                    </a:lnTo>
                    <a:lnTo>
                      <a:pt x="324" y="389"/>
                    </a:lnTo>
                    <a:lnTo>
                      <a:pt x="323" y="389"/>
                    </a:lnTo>
                    <a:lnTo>
                      <a:pt x="322" y="389"/>
                    </a:lnTo>
                    <a:lnTo>
                      <a:pt x="321" y="390"/>
                    </a:lnTo>
                    <a:lnTo>
                      <a:pt x="320" y="390"/>
                    </a:lnTo>
                    <a:lnTo>
                      <a:pt x="319" y="390"/>
                    </a:lnTo>
                    <a:lnTo>
                      <a:pt x="319" y="391"/>
                    </a:lnTo>
                    <a:lnTo>
                      <a:pt x="319" y="392"/>
                    </a:lnTo>
                    <a:lnTo>
                      <a:pt x="318" y="391"/>
                    </a:lnTo>
                    <a:lnTo>
                      <a:pt x="318" y="390"/>
                    </a:lnTo>
                    <a:lnTo>
                      <a:pt x="317" y="390"/>
                    </a:lnTo>
                    <a:lnTo>
                      <a:pt x="317" y="391"/>
                    </a:lnTo>
                    <a:lnTo>
                      <a:pt x="317" y="392"/>
                    </a:lnTo>
                    <a:lnTo>
                      <a:pt x="316" y="391"/>
                    </a:lnTo>
                    <a:lnTo>
                      <a:pt x="315" y="391"/>
                    </a:lnTo>
                    <a:lnTo>
                      <a:pt x="314" y="390"/>
                    </a:lnTo>
                    <a:lnTo>
                      <a:pt x="314" y="389"/>
                    </a:lnTo>
                    <a:lnTo>
                      <a:pt x="313" y="388"/>
                    </a:lnTo>
                    <a:lnTo>
                      <a:pt x="313" y="387"/>
                    </a:lnTo>
                    <a:lnTo>
                      <a:pt x="313" y="386"/>
                    </a:lnTo>
                    <a:lnTo>
                      <a:pt x="313" y="385"/>
                    </a:lnTo>
                    <a:lnTo>
                      <a:pt x="312" y="385"/>
                    </a:lnTo>
                    <a:lnTo>
                      <a:pt x="311" y="385"/>
                    </a:lnTo>
                    <a:lnTo>
                      <a:pt x="311" y="386"/>
                    </a:lnTo>
                    <a:lnTo>
                      <a:pt x="310" y="386"/>
                    </a:lnTo>
                    <a:lnTo>
                      <a:pt x="310" y="385"/>
                    </a:lnTo>
                    <a:lnTo>
                      <a:pt x="310" y="384"/>
                    </a:lnTo>
                    <a:lnTo>
                      <a:pt x="309" y="384"/>
                    </a:lnTo>
                    <a:lnTo>
                      <a:pt x="309" y="383"/>
                    </a:lnTo>
                    <a:lnTo>
                      <a:pt x="308" y="383"/>
                    </a:lnTo>
                    <a:lnTo>
                      <a:pt x="308" y="382"/>
                    </a:lnTo>
                    <a:lnTo>
                      <a:pt x="307" y="381"/>
                    </a:lnTo>
                    <a:lnTo>
                      <a:pt x="306" y="381"/>
                    </a:lnTo>
                    <a:lnTo>
                      <a:pt x="306" y="380"/>
                    </a:lnTo>
                    <a:lnTo>
                      <a:pt x="307" y="380"/>
                    </a:lnTo>
                    <a:lnTo>
                      <a:pt x="307" y="379"/>
                    </a:lnTo>
                    <a:lnTo>
                      <a:pt x="306" y="379"/>
                    </a:lnTo>
                    <a:lnTo>
                      <a:pt x="305" y="379"/>
                    </a:lnTo>
                    <a:lnTo>
                      <a:pt x="305" y="378"/>
                    </a:lnTo>
                    <a:lnTo>
                      <a:pt x="304" y="378"/>
                    </a:lnTo>
                    <a:lnTo>
                      <a:pt x="303" y="378"/>
                    </a:lnTo>
                    <a:lnTo>
                      <a:pt x="302" y="379"/>
                    </a:lnTo>
                    <a:lnTo>
                      <a:pt x="302" y="378"/>
                    </a:lnTo>
                    <a:lnTo>
                      <a:pt x="301" y="378"/>
                    </a:lnTo>
                    <a:lnTo>
                      <a:pt x="300" y="379"/>
                    </a:lnTo>
                    <a:lnTo>
                      <a:pt x="300" y="378"/>
                    </a:lnTo>
                    <a:lnTo>
                      <a:pt x="299" y="378"/>
                    </a:lnTo>
                    <a:lnTo>
                      <a:pt x="298" y="378"/>
                    </a:lnTo>
                    <a:lnTo>
                      <a:pt x="297" y="377"/>
                    </a:lnTo>
                    <a:lnTo>
                      <a:pt x="297" y="376"/>
                    </a:lnTo>
                    <a:lnTo>
                      <a:pt x="297" y="375"/>
                    </a:lnTo>
                    <a:lnTo>
                      <a:pt x="297" y="374"/>
                    </a:lnTo>
                    <a:lnTo>
                      <a:pt x="295" y="373"/>
                    </a:lnTo>
                    <a:lnTo>
                      <a:pt x="295" y="372"/>
                    </a:lnTo>
                    <a:lnTo>
                      <a:pt x="295" y="371"/>
                    </a:lnTo>
                    <a:lnTo>
                      <a:pt x="295" y="370"/>
                    </a:lnTo>
                    <a:lnTo>
                      <a:pt x="294" y="369"/>
                    </a:lnTo>
                    <a:lnTo>
                      <a:pt x="293" y="369"/>
                    </a:lnTo>
                    <a:lnTo>
                      <a:pt x="292" y="369"/>
                    </a:lnTo>
                    <a:lnTo>
                      <a:pt x="292" y="368"/>
                    </a:lnTo>
                    <a:lnTo>
                      <a:pt x="292" y="367"/>
                    </a:lnTo>
                    <a:lnTo>
                      <a:pt x="293" y="367"/>
                    </a:lnTo>
                    <a:lnTo>
                      <a:pt x="293" y="366"/>
                    </a:lnTo>
                    <a:lnTo>
                      <a:pt x="292" y="366"/>
                    </a:lnTo>
                    <a:lnTo>
                      <a:pt x="291" y="366"/>
                    </a:lnTo>
                    <a:lnTo>
                      <a:pt x="290" y="366"/>
                    </a:lnTo>
                    <a:lnTo>
                      <a:pt x="290" y="365"/>
                    </a:lnTo>
                    <a:lnTo>
                      <a:pt x="291" y="365"/>
                    </a:lnTo>
                    <a:lnTo>
                      <a:pt x="291" y="364"/>
                    </a:lnTo>
                    <a:lnTo>
                      <a:pt x="290" y="364"/>
                    </a:lnTo>
                    <a:lnTo>
                      <a:pt x="289" y="364"/>
                    </a:lnTo>
                    <a:lnTo>
                      <a:pt x="288" y="363"/>
                    </a:lnTo>
                    <a:lnTo>
                      <a:pt x="287" y="363"/>
                    </a:lnTo>
                    <a:lnTo>
                      <a:pt x="287" y="362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0"/>
                    </a:lnTo>
                    <a:lnTo>
                      <a:pt x="285" y="361"/>
                    </a:lnTo>
                    <a:lnTo>
                      <a:pt x="285" y="362"/>
                    </a:lnTo>
                    <a:lnTo>
                      <a:pt x="286" y="362"/>
                    </a:lnTo>
                    <a:lnTo>
                      <a:pt x="285" y="362"/>
                    </a:lnTo>
                    <a:lnTo>
                      <a:pt x="285" y="363"/>
                    </a:lnTo>
                    <a:lnTo>
                      <a:pt x="284" y="362"/>
                    </a:lnTo>
                    <a:lnTo>
                      <a:pt x="284" y="361"/>
                    </a:lnTo>
                    <a:lnTo>
                      <a:pt x="283" y="361"/>
                    </a:lnTo>
                    <a:lnTo>
                      <a:pt x="283" y="362"/>
                    </a:lnTo>
                    <a:lnTo>
                      <a:pt x="283" y="363"/>
                    </a:lnTo>
                    <a:lnTo>
                      <a:pt x="283" y="364"/>
                    </a:lnTo>
                    <a:lnTo>
                      <a:pt x="282" y="364"/>
                    </a:lnTo>
                    <a:lnTo>
                      <a:pt x="281" y="364"/>
                    </a:lnTo>
                    <a:lnTo>
                      <a:pt x="280" y="364"/>
                    </a:lnTo>
                    <a:lnTo>
                      <a:pt x="279" y="364"/>
                    </a:lnTo>
                    <a:lnTo>
                      <a:pt x="279" y="365"/>
                    </a:lnTo>
                    <a:lnTo>
                      <a:pt x="280" y="365"/>
                    </a:lnTo>
                    <a:lnTo>
                      <a:pt x="280" y="366"/>
                    </a:lnTo>
                    <a:lnTo>
                      <a:pt x="280" y="367"/>
                    </a:lnTo>
                    <a:lnTo>
                      <a:pt x="279" y="367"/>
                    </a:lnTo>
                    <a:lnTo>
                      <a:pt x="278" y="366"/>
                    </a:lnTo>
                    <a:lnTo>
                      <a:pt x="277" y="366"/>
                    </a:lnTo>
                    <a:lnTo>
                      <a:pt x="275" y="366"/>
                    </a:lnTo>
                    <a:lnTo>
                      <a:pt x="273" y="365"/>
                    </a:lnTo>
                    <a:lnTo>
                      <a:pt x="272" y="365"/>
                    </a:lnTo>
                    <a:lnTo>
                      <a:pt x="272" y="364"/>
                    </a:lnTo>
                    <a:lnTo>
                      <a:pt x="271" y="364"/>
                    </a:lnTo>
                    <a:lnTo>
                      <a:pt x="270" y="364"/>
                    </a:lnTo>
                    <a:lnTo>
                      <a:pt x="269" y="364"/>
                    </a:lnTo>
                    <a:lnTo>
                      <a:pt x="268" y="364"/>
                    </a:lnTo>
                    <a:lnTo>
                      <a:pt x="267" y="362"/>
                    </a:lnTo>
                    <a:lnTo>
                      <a:pt x="267" y="361"/>
                    </a:lnTo>
                    <a:lnTo>
                      <a:pt x="266" y="360"/>
                    </a:lnTo>
                    <a:lnTo>
                      <a:pt x="265" y="360"/>
                    </a:lnTo>
                    <a:lnTo>
                      <a:pt x="264" y="360"/>
                    </a:lnTo>
                    <a:lnTo>
                      <a:pt x="265" y="359"/>
                    </a:lnTo>
                    <a:lnTo>
                      <a:pt x="264" y="359"/>
                    </a:lnTo>
                    <a:lnTo>
                      <a:pt x="264" y="358"/>
                    </a:lnTo>
                    <a:lnTo>
                      <a:pt x="265" y="357"/>
                    </a:lnTo>
                    <a:lnTo>
                      <a:pt x="264" y="357"/>
                    </a:lnTo>
                    <a:lnTo>
                      <a:pt x="263" y="357"/>
                    </a:lnTo>
                    <a:lnTo>
                      <a:pt x="262" y="357"/>
                    </a:lnTo>
                    <a:lnTo>
                      <a:pt x="260" y="357"/>
                    </a:lnTo>
                    <a:lnTo>
                      <a:pt x="259" y="357"/>
                    </a:lnTo>
                    <a:lnTo>
                      <a:pt x="258" y="356"/>
                    </a:lnTo>
                    <a:lnTo>
                      <a:pt x="257" y="356"/>
                    </a:lnTo>
                    <a:lnTo>
                      <a:pt x="257" y="355"/>
                    </a:lnTo>
                    <a:lnTo>
                      <a:pt x="256" y="353"/>
                    </a:lnTo>
                    <a:lnTo>
                      <a:pt x="255" y="353"/>
                    </a:lnTo>
                    <a:lnTo>
                      <a:pt x="255" y="352"/>
                    </a:lnTo>
                    <a:lnTo>
                      <a:pt x="254" y="352"/>
                    </a:lnTo>
                    <a:lnTo>
                      <a:pt x="253" y="352"/>
                    </a:lnTo>
                    <a:lnTo>
                      <a:pt x="252" y="351"/>
                    </a:lnTo>
                    <a:lnTo>
                      <a:pt x="251" y="351"/>
                    </a:lnTo>
                    <a:lnTo>
                      <a:pt x="250" y="351"/>
                    </a:lnTo>
                    <a:lnTo>
                      <a:pt x="250" y="350"/>
                    </a:lnTo>
                    <a:lnTo>
                      <a:pt x="249" y="350"/>
                    </a:lnTo>
                    <a:lnTo>
                      <a:pt x="247" y="349"/>
                    </a:lnTo>
                    <a:lnTo>
                      <a:pt x="246" y="349"/>
                    </a:lnTo>
                    <a:lnTo>
                      <a:pt x="245" y="349"/>
                    </a:lnTo>
                    <a:lnTo>
                      <a:pt x="245" y="348"/>
                    </a:lnTo>
                    <a:lnTo>
                      <a:pt x="244" y="348"/>
                    </a:lnTo>
                    <a:lnTo>
                      <a:pt x="241" y="348"/>
                    </a:lnTo>
                    <a:lnTo>
                      <a:pt x="240" y="348"/>
                    </a:lnTo>
                    <a:lnTo>
                      <a:pt x="239" y="348"/>
                    </a:lnTo>
                    <a:lnTo>
                      <a:pt x="238" y="347"/>
                    </a:lnTo>
                    <a:lnTo>
                      <a:pt x="237" y="347"/>
                    </a:lnTo>
                    <a:lnTo>
                      <a:pt x="237" y="348"/>
                    </a:lnTo>
                    <a:lnTo>
                      <a:pt x="236" y="348"/>
                    </a:lnTo>
                    <a:lnTo>
                      <a:pt x="235" y="349"/>
                    </a:lnTo>
                    <a:lnTo>
                      <a:pt x="235" y="348"/>
                    </a:lnTo>
                    <a:lnTo>
                      <a:pt x="235" y="349"/>
                    </a:lnTo>
                    <a:lnTo>
                      <a:pt x="234" y="349"/>
                    </a:lnTo>
                    <a:lnTo>
                      <a:pt x="234" y="350"/>
                    </a:lnTo>
                    <a:lnTo>
                      <a:pt x="233" y="350"/>
                    </a:lnTo>
                    <a:lnTo>
                      <a:pt x="233" y="349"/>
                    </a:lnTo>
                    <a:lnTo>
                      <a:pt x="231" y="349"/>
                    </a:lnTo>
                    <a:lnTo>
                      <a:pt x="230" y="348"/>
                    </a:lnTo>
                    <a:lnTo>
                      <a:pt x="230" y="349"/>
                    </a:lnTo>
                    <a:lnTo>
                      <a:pt x="230" y="350"/>
                    </a:lnTo>
                    <a:lnTo>
                      <a:pt x="229" y="351"/>
                    </a:lnTo>
                    <a:lnTo>
                      <a:pt x="229" y="352"/>
                    </a:lnTo>
                    <a:lnTo>
                      <a:pt x="229" y="353"/>
                    </a:lnTo>
                    <a:lnTo>
                      <a:pt x="228" y="354"/>
                    </a:lnTo>
                    <a:lnTo>
                      <a:pt x="227" y="354"/>
                    </a:lnTo>
                    <a:lnTo>
                      <a:pt x="226" y="355"/>
                    </a:lnTo>
                    <a:lnTo>
                      <a:pt x="225" y="355"/>
                    </a:lnTo>
                    <a:lnTo>
                      <a:pt x="224" y="355"/>
                    </a:lnTo>
                    <a:lnTo>
                      <a:pt x="223" y="355"/>
                    </a:lnTo>
                    <a:lnTo>
                      <a:pt x="223" y="354"/>
                    </a:lnTo>
                    <a:lnTo>
                      <a:pt x="222" y="353"/>
                    </a:lnTo>
                    <a:lnTo>
                      <a:pt x="221" y="353"/>
                    </a:lnTo>
                    <a:lnTo>
                      <a:pt x="221" y="354"/>
                    </a:lnTo>
                    <a:lnTo>
                      <a:pt x="220" y="354"/>
                    </a:lnTo>
                    <a:lnTo>
                      <a:pt x="219" y="354"/>
                    </a:lnTo>
                    <a:lnTo>
                      <a:pt x="218" y="354"/>
                    </a:lnTo>
                    <a:lnTo>
                      <a:pt x="218" y="353"/>
                    </a:lnTo>
                    <a:lnTo>
                      <a:pt x="217" y="353"/>
                    </a:lnTo>
                    <a:lnTo>
                      <a:pt x="217" y="352"/>
                    </a:lnTo>
                    <a:lnTo>
                      <a:pt x="216" y="352"/>
                    </a:lnTo>
                    <a:lnTo>
                      <a:pt x="215" y="353"/>
                    </a:lnTo>
                    <a:lnTo>
                      <a:pt x="214" y="353"/>
                    </a:lnTo>
                    <a:lnTo>
                      <a:pt x="214" y="352"/>
                    </a:lnTo>
                    <a:lnTo>
                      <a:pt x="213" y="352"/>
                    </a:lnTo>
                    <a:lnTo>
                      <a:pt x="213" y="353"/>
                    </a:lnTo>
                    <a:lnTo>
                      <a:pt x="212" y="353"/>
                    </a:lnTo>
                    <a:lnTo>
                      <a:pt x="212" y="354"/>
                    </a:lnTo>
                    <a:lnTo>
                      <a:pt x="212" y="353"/>
                    </a:lnTo>
                    <a:lnTo>
                      <a:pt x="212" y="352"/>
                    </a:lnTo>
                    <a:lnTo>
                      <a:pt x="211" y="351"/>
                    </a:lnTo>
                    <a:lnTo>
                      <a:pt x="210" y="351"/>
                    </a:lnTo>
                    <a:lnTo>
                      <a:pt x="210" y="352"/>
                    </a:lnTo>
                    <a:lnTo>
                      <a:pt x="210" y="353"/>
                    </a:lnTo>
                    <a:lnTo>
                      <a:pt x="209" y="354"/>
                    </a:lnTo>
                    <a:lnTo>
                      <a:pt x="208" y="354"/>
                    </a:lnTo>
                    <a:lnTo>
                      <a:pt x="208" y="353"/>
                    </a:lnTo>
                    <a:lnTo>
                      <a:pt x="208" y="352"/>
                    </a:lnTo>
                    <a:lnTo>
                      <a:pt x="208" y="351"/>
                    </a:lnTo>
                    <a:lnTo>
                      <a:pt x="208" y="350"/>
                    </a:lnTo>
                    <a:lnTo>
                      <a:pt x="207" y="350"/>
                    </a:lnTo>
                    <a:lnTo>
                      <a:pt x="207" y="351"/>
                    </a:lnTo>
                    <a:lnTo>
                      <a:pt x="206" y="351"/>
                    </a:lnTo>
                    <a:lnTo>
                      <a:pt x="205" y="350"/>
                    </a:lnTo>
                    <a:lnTo>
                      <a:pt x="204" y="350"/>
                    </a:lnTo>
                    <a:lnTo>
                      <a:pt x="203" y="350"/>
                    </a:lnTo>
                    <a:lnTo>
                      <a:pt x="202" y="351"/>
                    </a:lnTo>
                    <a:lnTo>
                      <a:pt x="202" y="352"/>
                    </a:lnTo>
                    <a:lnTo>
                      <a:pt x="201" y="352"/>
                    </a:lnTo>
                    <a:lnTo>
                      <a:pt x="200" y="352"/>
                    </a:lnTo>
                    <a:lnTo>
                      <a:pt x="200" y="353"/>
                    </a:lnTo>
                    <a:lnTo>
                      <a:pt x="199" y="354"/>
                    </a:lnTo>
                    <a:lnTo>
                      <a:pt x="199" y="353"/>
                    </a:lnTo>
                    <a:lnTo>
                      <a:pt x="198" y="353"/>
                    </a:lnTo>
                    <a:lnTo>
                      <a:pt x="198" y="352"/>
                    </a:lnTo>
                    <a:lnTo>
                      <a:pt x="199" y="351"/>
                    </a:lnTo>
                    <a:lnTo>
                      <a:pt x="199" y="350"/>
                    </a:lnTo>
                    <a:lnTo>
                      <a:pt x="198" y="350"/>
                    </a:lnTo>
                    <a:lnTo>
                      <a:pt x="196" y="350"/>
                    </a:lnTo>
                    <a:lnTo>
                      <a:pt x="194" y="350"/>
                    </a:lnTo>
                    <a:lnTo>
                      <a:pt x="193" y="350"/>
                    </a:lnTo>
                    <a:lnTo>
                      <a:pt x="192" y="350"/>
                    </a:lnTo>
                    <a:lnTo>
                      <a:pt x="191" y="349"/>
                    </a:lnTo>
                    <a:lnTo>
                      <a:pt x="190" y="349"/>
                    </a:lnTo>
                    <a:lnTo>
                      <a:pt x="189" y="349"/>
                    </a:lnTo>
                    <a:lnTo>
                      <a:pt x="188" y="348"/>
                    </a:lnTo>
                    <a:lnTo>
                      <a:pt x="188" y="347"/>
                    </a:lnTo>
                    <a:lnTo>
                      <a:pt x="187" y="347"/>
                    </a:lnTo>
                    <a:lnTo>
                      <a:pt x="186" y="346"/>
                    </a:lnTo>
                    <a:lnTo>
                      <a:pt x="186" y="345"/>
                    </a:lnTo>
                    <a:lnTo>
                      <a:pt x="185" y="345"/>
                    </a:lnTo>
                    <a:lnTo>
                      <a:pt x="184" y="344"/>
                    </a:lnTo>
                    <a:lnTo>
                      <a:pt x="183" y="344"/>
                    </a:lnTo>
                    <a:lnTo>
                      <a:pt x="183" y="343"/>
                    </a:lnTo>
                    <a:lnTo>
                      <a:pt x="182" y="342"/>
                    </a:lnTo>
                    <a:lnTo>
                      <a:pt x="182" y="341"/>
                    </a:lnTo>
                    <a:lnTo>
                      <a:pt x="183" y="340"/>
                    </a:lnTo>
                    <a:lnTo>
                      <a:pt x="183" y="339"/>
                    </a:lnTo>
                    <a:lnTo>
                      <a:pt x="183" y="338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3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79" y="334"/>
                    </a:lnTo>
                    <a:lnTo>
                      <a:pt x="178" y="334"/>
                    </a:lnTo>
                    <a:lnTo>
                      <a:pt x="178" y="333"/>
                    </a:lnTo>
                    <a:lnTo>
                      <a:pt x="177" y="332"/>
                    </a:lnTo>
                    <a:lnTo>
                      <a:pt x="176" y="332"/>
                    </a:lnTo>
                    <a:lnTo>
                      <a:pt x="175" y="332"/>
                    </a:lnTo>
                    <a:lnTo>
                      <a:pt x="174" y="332"/>
                    </a:lnTo>
                    <a:lnTo>
                      <a:pt x="173" y="332"/>
                    </a:lnTo>
                    <a:lnTo>
                      <a:pt x="172" y="331"/>
                    </a:lnTo>
                    <a:lnTo>
                      <a:pt x="171" y="331"/>
                    </a:lnTo>
                    <a:lnTo>
                      <a:pt x="170" y="331"/>
                    </a:lnTo>
                    <a:lnTo>
                      <a:pt x="169" y="330"/>
                    </a:lnTo>
                    <a:lnTo>
                      <a:pt x="168" y="330"/>
                    </a:lnTo>
                    <a:lnTo>
                      <a:pt x="167" y="330"/>
                    </a:lnTo>
                    <a:lnTo>
                      <a:pt x="167" y="329"/>
                    </a:lnTo>
                    <a:lnTo>
                      <a:pt x="166" y="329"/>
                    </a:lnTo>
                    <a:lnTo>
                      <a:pt x="166" y="328"/>
                    </a:lnTo>
                    <a:lnTo>
                      <a:pt x="166" y="327"/>
                    </a:lnTo>
                    <a:lnTo>
                      <a:pt x="166" y="326"/>
                    </a:lnTo>
                    <a:lnTo>
                      <a:pt x="166" y="325"/>
                    </a:lnTo>
                    <a:lnTo>
                      <a:pt x="166" y="324"/>
                    </a:lnTo>
                    <a:lnTo>
                      <a:pt x="167" y="323"/>
                    </a:lnTo>
                    <a:lnTo>
                      <a:pt x="167" y="322"/>
                    </a:lnTo>
                    <a:lnTo>
                      <a:pt x="166" y="322"/>
                    </a:lnTo>
                    <a:lnTo>
                      <a:pt x="165" y="322"/>
                    </a:lnTo>
                    <a:lnTo>
                      <a:pt x="164" y="322"/>
                    </a:lnTo>
                    <a:lnTo>
                      <a:pt x="164" y="323"/>
                    </a:lnTo>
                    <a:lnTo>
                      <a:pt x="164" y="324"/>
                    </a:lnTo>
                    <a:lnTo>
                      <a:pt x="164" y="326"/>
                    </a:lnTo>
                    <a:lnTo>
                      <a:pt x="164" y="327"/>
                    </a:lnTo>
                    <a:lnTo>
                      <a:pt x="163" y="327"/>
                    </a:lnTo>
                    <a:lnTo>
                      <a:pt x="163" y="328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4"/>
                    </a:lnTo>
                    <a:lnTo>
                      <a:pt x="163" y="324"/>
                    </a:lnTo>
                    <a:lnTo>
                      <a:pt x="162" y="324"/>
                    </a:lnTo>
                    <a:lnTo>
                      <a:pt x="162" y="323"/>
                    </a:lnTo>
                    <a:lnTo>
                      <a:pt x="160" y="322"/>
                    </a:lnTo>
                    <a:lnTo>
                      <a:pt x="159" y="322"/>
                    </a:lnTo>
                    <a:lnTo>
                      <a:pt x="158" y="323"/>
                    </a:lnTo>
                    <a:lnTo>
                      <a:pt x="158" y="324"/>
                    </a:lnTo>
                    <a:lnTo>
                      <a:pt x="158" y="325"/>
                    </a:lnTo>
                    <a:lnTo>
                      <a:pt x="157" y="325"/>
                    </a:lnTo>
                    <a:lnTo>
                      <a:pt x="156" y="324"/>
                    </a:lnTo>
                    <a:lnTo>
                      <a:pt x="156" y="323"/>
                    </a:lnTo>
                    <a:lnTo>
                      <a:pt x="156" y="322"/>
                    </a:lnTo>
                    <a:lnTo>
                      <a:pt x="157" y="322"/>
                    </a:lnTo>
                    <a:lnTo>
                      <a:pt x="158" y="321"/>
                    </a:lnTo>
                    <a:lnTo>
                      <a:pt x="158" y="320"/>
                    </a:lnTo>
                    <a:lnTo>
                      <a:pt x="158" y="319"/>
                    </a:lnTo>
                    <a:lnTo>
                      <a:pt x="157" y="318"/>
                    </a:lnTo>
                    <a:lnTo>
                      <a:pt x="157" y="317"/>
                    </a:lnTo>
                    <a:lnTo>
                      <a:pt x="156" y="316"/>
                    </a:lnTo>
                    <a:lnTo>
                      <a:pt x="155" y="316"/>
                    </a:lnTo>
                    <a:lnTo>
                      <a:pt x="155" y="317"/>
                    </a:lnTo>
                    <a:lnTo>
                      <a:pt x="153" y="317"/>
                    </a:lnTo>
                    <a:lnTo>
                      <a:pt x="152" y="317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9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7" y="315"/>
                    </a:lnTo>
                    <a:lnTo>
                      <a:pt x="146" y="316"/>
                    </a:lnTo>
                    <a:lnTo>
                      <a:pt x="146" y="317"/>
                    </a:lnTo>
                    <a:lnTo>
                      <a:pt x="145" y="317"/>
                    </a:lnTo>
                    <a:lnTo>
                      <a:pt x="144" y="316"/>
                    </a:lnTo>
                    <a:lnTo>
                      <a:pt x="143" y="315"/>
                    </a:lnTo>
                    <a:lnTo>
                      <a:pt x="142" y="316"/>
                    </a:lnTo>
                    <a:lnTo>
                      <a:pt x="141" y="316"/>
                    </a:lnTo>
                    <a:lnTo>
                      <a:pt x="141" y="315"/>
                    </a:lnTo>
                    <a:lnTo>
                      <a:pt x="141" y="314"/>
                    </a:lnTo>
                    <a:lnTo>
                      <a:pt x="142" y="314"/>
                    </a:lnTo>
                    <a:lnTo>
                      <a:pt x="142" y="313"/>
                    </a:lnTo>
                    <a:lnTo>
                      <a:pt x="141" y="313"/>
                    </a:lnTo>
                    <a:lnTo>
                      <a:pt x="141" y="314"/>
                    </a:lnTo>
                    <a:lnTo>
                      <a:pt x="141" y="313"/>
                    </a:lnTo>
                    <a:lnTo>
                      <a:pt x="140" y="313"/>
                    </a:lnTo>
                    <a:lnTo>
                      <a:pt x="141" y="313"/>
                    </a:lnTo>
                    <a:lnTo>
                      <a:pt x="141" y="312"/>
                    </a:lnTo>
                    <a:lnTo>
                      <a:pt x="142" y="311"/>
                    </a:lnTo>
                    <a:lnTo>
                      <a:pt x="142" y="310"/>
                    </a:lnTo>
                    <a:lnTo>
                      <a:pt x="142" y="308"/>
                    </a:lnTo>
                    <a:lnTo>
                      <a:pt x="142" y="307"/>
                    </a:lnTo>
                    <a:lnTo>
                      <a:pt x="141" y="307"/>
                    </a:lnTo>
                    <a:lnTo>
                      <a:pt x="139" y="307"/>
                    </a:lnTo>
                    <a:lnTo>
                      <a:pt x="138" y="306"/>
                    </a:lnTo>
                    <a:lnTo>
                      <a:pt x="138" y="305"/>
                    </a:lnTo>
                    <a:lnTo>
                      <a:pt x="139" y="302"/>
                    </a:lnTo>
                    <a:lnTo>
                      <a:pt x="139" y="301"/>
                    </a:lnTo>
                    <a:lnTo>
                      <a:pt x="139" y="300"/>
                    </a:lnTo>
                    <a:lnTo>
                      <a:pt x="139" y="299"/>
                    </a:lnTo>
                    <a:lnTo>
                      <a:pt x="138" y="298"/>
                    </a:lnTo>
                    <a:lnTo>
                      <a:pt x="138" y="297"/>
                    </a:lnTo>
                    <a:lnTo>
                      <a:pt x="137" y="295"/>
                    </a:lnTo>
                    <a:lnTo>
                      <a:pt x="137" y="294"/>
                    </a:lnTo>
                    <a:lnTo>
                      <a:pt x="136" y="293"/>
                    </a:lnTo>
                    <a:lnTo>
                      <a:pt x="135" y="293"/>
                    </a:lnTo>
                    <a:lnTo>
                      <a:pt x="134" y="294"/>
                    </a:lnTo>
                    <a:lnTo>
                      <a:pt x="133" y="294"/>
                    </a:lnTo>
                    <a:lnTo>
                      <a:pt x="129" y="295"/>
                    </a:lnTo>
                    <a:lnTo>
                      <a:pt x="130" y="296"/>
                    </a:lnTo>
                    <a:lnTo>
                      <a:pt x="130" y="297"/>
                    </a:lnTo>
                    <a:lnTo>
                      <a:pt x="129" y="297"/>
                    </a:lnTo>
                    <a:lnTo>
                      <a:pt x="128" y="297"/>
                    </a:lnTo>
                    <a:lnTo>
                      <a:pt x="127" y="296"/>
                    </a:lnTo>
                    <a:lnTo>
                      <a:pt x="124" y="295"/>
                    </a:lnTo>
                    <a:lnTo>
                      <a:pt x="123" y="294"/>
                    </a:lnTo>
                    <a:lnTo>
                      <a:pt x="123" y="293"/>
                    </a:lnTo>
                    <a:lnTo>
                      <a:pt x="124" y="292"/>
                    </a:lnTo>
                    <a:lnTo>
                      <a:pt x="125" y="291"/>
                    </a:lnTo>
                    <a:lnTo>
                      <a:pt x="126" y="290"/>
                    </a:lnTo>
                    <a:lnTo>
                      <a:pt x="126" y="289"/>
                    </a:lnTo>
                    <a:lnTo>
                      <a:pt x="126" y="288"/>
                    </a:lnTo>
                    <a:lnTo>
                      <a:pt x="125" y="287"/>
                    </a:lnTo>
                    <a:lnTo>
                      <a:pt x="125" y="286"/>
                    </a:lnTo>
                    <a:lnTo>
                      <a:pt x="126" y="285"/>
                    </a:lnTo>
                    <a:lnTo>
                      <a:pt x="125" y="284"/>
                    </a:lnTo>
                    <a:lnTo>
                      <a:pt x="125" y="283"/>
                    </a:lnTo>
                    <a:lnTo>
                      <a:pt x="125" y="282"/>
                    </a:lnTo>
                    <a:lnTo>
                      <a:pt x="126" y="282"/>
                    </a:lnTo>
                    <a:lnTo>
                      <a:pt x="126" y="281"/>
                    </a:lnTo>
                    <a:lnTo>
                      <a:pt x="127" y="281"/>
                    </a:lnTo>
                    <a:lnTo>
                      <a:pt x="127" y="280"/>
                    </a:lnTo>
                    <a:lnTo>
                      <a:pt x="126" y="279"/>
                    </a:lnTo>
                    <a:lnTo>
                      <a:pt x="123" y="279"/>
                    </a:lnTo>
                    <a:lnTo>
                      <a:pt x="122" y="278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9" y="278"/>
                    </a:lnTo>
                    <a:lnTo>
                      <a:pt x="119" y="277"/>
                    </a:lnTo>
                    <a:lnTo>
                      <a:pt x="119" y="276"/>
                    </a:lnTo>
                    <a:lnTo>
                      <a:pt x="118" y="273"/>
                    </a:lnTo>
                    <a:lnTo>
                      <a:pt x="118" y="270"/>
                    </a:lnTo>
                    <a:lnTo>
                      <a:pt x="118" y="269"/>
                    </a:lnTo>
                    <a:lnTo>
                      <a:pt x="117" y="267"/>
                    </a:lnTo>
                    <a:lnTo>
                      <a:pt x="117" y="266"/>
                    </a:lnTo>
                    <a:lnTo>
                      <a:pt x="117" y="265"/>
                    </a:lnTo>
                    <a:lnTo>
                      <a:pt x="118" y="265"/>
                    </a:lnTo>
                    <a:lnTo>
                      <a:pt x="120" y="265"/>
                    </a:lnTo>
                    <a:lnTo>
                      <a:pt x="120" y="264"/>
                    </a:lnTo>
                    <a:lnTo>
                      <a:pt x="120" y="263"/>
                    </a:lnTo>
                    <a:lnTo>
                      <a:pt x="117" y="263"/>
                    </a:lnTo>
                    <a:lnTo>
                      <a:pt x="116" y="263"/>
                    </a:lnTo>
                    <a:lnTo>
                      <a:pt x="116" y="262"/>
                    </a:lnTo>
                    <a:lnTo>
                      <a:pt x="115" y="258"/>
                    </a:lnTo>
                    <a:lnTo>
                      <a:pt x="115" y="257"/>
                    </a:lnTo>
                    <a:lnTo>
                      <a:pt x="115" y="256"/>
                    </a:lnTo>
                    <a:lnTo>
                      <a:pt x="115" y="255"/>
                    </a:lnTo>
                    <a:lnTo>
                      <a:pt x="116" y="255"/>
                    </a:lnTo>
                    <a:lnTo>
                      <a:pt x="117" y="255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8" y="253"/>
                    </a:lnTo>
                    <a:lnTo>
                      <a:pt x="117" y="253"/>
                    </a:lnTo>
                    <a:lnTo>
                      <a:pt x="116" y="254"/>
                    </a:lnTo>
                    <a:lnTo>
                      <a:pt x="116" y="253"/>
                    </a:lnTo>
                    <a:lnTo>
                      <a:pt x="115" y="253"/>
                    </a:lnTo>
                    <a:lnTo>
                      <a:pt x="115" y="252"/>
                    </a:lnTo>
                    <a:lnTo>
                      <a:pt x="114" y="250"/>
                    </a:lnTo>
                    <a:lnTo>
                      <a:pt x="114" y="249"/>
                    </a:lnTo>
                    <a:lnTo>
                      <a:pt x="115" y="249"/>
                    </a:lnTo>
                    <a:lnTo>
                      <a:pt x="115" y="248"/>
                    </a:lnTo>
                    <a:lnTo>
                      <a:pt x="116" y="247"/>
                    </a:lnTo>
                    <a:lnTo>
                      <a:pt x="117" y="247"/>
                    </a:lnTo>
                    <a:lnTo>
                      <a:pt x="118" y="247"/>
                    </a:lnTo>
                    <a:lnTo>
                      <a:pt x="120" y="246"/>
                    </a:lnTo>
                    <a:lnTo>
                      <a:pt x="120" y="245"/>
                    </a:lnTo>
                    <a:lnTo>
                      <a:pt x="121" y="245"/>
                    </a:lnTo>
                    <a:lnTo>
                      <a:pt x="121" y="244"/>
                    </a:lnTo>
                    <a:lnTo>
                      <a:pt x="120" y="243"/>
                    </a:lnTo>
                    <a:lnTo>
                      <a:pt x="119" y="242"/>
                    </a:lnTo>
                    <a:lnTo>
                      <a:pt x="119" y="241"/>
                    </a:lnTo>
                    <a:lnTo>
                      <a:pt x="121" y="239"/>
                    </a:lnTo>
                    <a:lnTo>
                      <a:pt x="122" y="238"/>
                    </a:lnTo>
                    <a:lnTo>
                      <a:pt x="123" y="238"/>
                    </a:lnTo>
                    <a:lnTo>
                      <a:pt x="123" y="237"/>
                    </a:lnTo>
                    <a:lnTo>
                      <a:pt x="122" y="237"/>
                    </a:lnTo>
                    <a:lnTo>
                      <a:pt x="121" y="236"/>
                    </a:lnTo>
                    <a:lnTo>
                      <a:pt x="121" y="235"/>
                    </a:lnTo>
                    <a:lnTo>
                      <a:pt x="121" y="234"/>
                    </a:lnTo>
                    <a:lnTo>
                      <a:pt x="120" y="234"/>
                    </a:lnTo>
                    <a:lnTo>
                      <a:pt x="120" y="233"/>
                    </a:lnTo>
                    <a:lnTo>
                      <a:pt x="120" y="232"/>
                    </a:lnTo>
                    <a:lnTo>
                      <a:pt x="121" y="232"/>
                    </a:lnTo>
                    <a:lnTo>
                      <a:pt x="121" y="230"/>
                    </a:lnTo>
                    <a:lnTo>
                      <a:pt x="121" y="229"/>
                    </a:lnTo>
                    <a:lnTo>
                      <a:pt x="121" y="228"/>
                    </a:lnTo>
                    <a:lnTo>
                      <a:pt x="119" y="227"/>
                    </a:lnTo>
                    <a:lnTo>
                      <a:pt x="118" y="226"/>
                    </a:lnTo>
                    <a:lnTo>
                      <a:pt x="117" y="225"/>
                    </a:lnTo>
                    <a:lnTo>
                      <a:pt x="116" y="224"/>
                    </a:lnTo>
                    <a:lnTo>
                      <a:pt x="115" y="224"/>
                    </a:lnTo>
                    <a:lnTo>
                      <a:pt x="114" y="224"/>
                    </a:lnTo>
                    <a:lnTo>
                      <a:pt x="114" y="223"/>
                    </a:lnTo>
                    <a:lnTo>
                      <a:pt x="113" y="223"/>
                    </a:lnTo>
                    <a:lnTo>
                      <a:pt x="113" y="222"/>
                    </a:lnTo>
                    <a:lnTo>
                      <a:pt x="114" y="222"/>
                    </a:lnTo>
                    <a:lnTo>
                      <a:pt x="115" y="222"/>
                    </a:lnTo>
                    <a:lnTo>
                      <a:pt x="115" y="221"/>
                    </a:lnTo>
                    <a:lnTo>
                      <a:pt x="115" y="220"/>
                    </a:lnTo>
                    <a:lnTo>
                      <a:pt x="115" y="219"/>
                    </a:lnTo>
                    <a:lnTo>
                      <a:pt x="115" y="217"/>
                    </a:lnTo>
                    <a:lnTo>
                      <a:pt x="115" y="215"/>
                    </a:lnTo>
                    <a:lnTo>
                      <a:pt x="115" y="214"/>
                    </a:lnTo>
                    <a:lnTo>
                      <a:pt x="115" y="213"/>
                    </a:lnTo>
                    <a:lnTo>
                      <a:pt x="114" y="213"/>
                    </a:lnTo>
                    <a:lnTo>
                      <a:pt x="114" y="212"/>
                    </a:lnTo>
                    <a:lnTo>
                      <a:pt x="113" y="212"/>
                    </a:lnTo>
                    <a:lnTo>
                      <a:pt x="112" y="211"/>
                    </a:lnTo>
                    <a:lnTo>
                      <a:pt x="111" y="211"/>
                    </a:lnTo>
                    <a:lnTo>
                      <a:pt x="110" y="211"/>
                    </a:lnTo>
                    <a:lnTo>
                      <a:pt x="110" y="210"/>
                    </a:lnTo>
                    <a:lnTo>
                      <a:pt x="109" y="210"/>
                    </a:lnTo>
                    <a:lnTo>
                      <a:pt x="109" y="209"/>
                    </a:lnTo>
                    <a:lnTo>
                      <a:pt x="110" y="209"/>
                    </a:lnTo>
                    <a:lnTo>
                      <a:pt x="110" y="208"/>
                    </a:lnTo>
                    <a:lnTo>
                      <a:pt x="111" y="207"/>
                    </a:lnTo>
                    <a:lnTo>
                      <a:pt x="111" y="206"/>
                    </a:lnTo>
                    <a:lnTo>
                      <a:pt x="110" y="205"/>
                    </a:lnTo>
                    <a:lnTo>
                      <a:pt x="110" y="204"/>
                    </a:lnTo>
                    <a:lnTo>
                      <a:pt x="109" y="203"/>
                    </a:lnTo>
                    <a:lnTo>
                      <a:pt x="109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8" y="199"/>
                    </a:lnTo>
                    <a:lnTo>
                      <a:pt x="108" y="198"/>
                    </a:lnTo>
                    <a:lnTo>
                      <a:pt x="108" y="197"/>
                    </a:lnTo>
                    <a:lnTo>
                      <a:pt x="109" y="197"/>
                    </a:lnTo>
                    <a:lnTo>
                      <a:pt x="110" y="197"/>
                    </a:lnTo>
                    <a:lnTo>
                      <a:pt x="111" y="196"/>
                    </a:lnTo>
                    <a:lnTo>
                      <a:pt x="112" y="194"/>
                    </a:lnTo>
                    <a:lnTo>
                      <a:pt x="112" y="193"/>
                    </a:lnTo>
                    <a:lnTo>
                      <a:pt x="112" y="192"/>
                    </a:lnTo>
                    <a:lnTo>
                      <a:pt x="111" y="192"/>
                    </a:lnTo>
                    <a:lnTo>
                      <a:pt x="111" y="191"/>
                    </a:lnTo>
                    <a:lnTo>
                      <a:pt x="111" y="190"/>
                    </a:lnTo>
                    <a:lnTo>
                      <a:pt x="112" y="188"/>
                    </a:lnTo>
                    <a:lnTo>
                      <a:pt x="113" y="188"/>
                    </a:lnTo>
                    <a:lnTo>
                      <a:pt x="114" y="186"/>
                    </a:lnTo>
                    <a:lnTo>
                      <a:pt x="115" y="185"/>
                    </a:lnTo>
                    <a:lnTo>
                      <a:pt x="116" y="185"/>
                    </a:lnTo>
                    <a:lnTo>
                      <a:pt x="116" y="184"/>
                    </a:lnTo>
                    <a:lnTo>
                      <a:pt x="116" y="183"/>
                    </a:lnTo>
                    <a:lnTo>
                      <a:pt x="117" y="181"/>
                    </a:lnTo>
                    <a:lnTo>
                      <a:pt x="117" y="180"/>
                    </a:lnTo>
                    <a:lnTo>
                      <a:pt x="118" y="180"/>
                    </a:lnTo>
                    <a:lnTo>
                      <a:pt x="118" y="179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7" y="175"/>
                    </a:lnTo>
                    <a:lnTo>
                      <a:pt x="117" y="174"/>
                    </a:lnTo>
                    <a:lnTo>
                      <a:pt x="117" y="173"/>
                    </a:lnTo>
                    <a:lnTo>
                      <a:pt x="117" y="172"/>
                    </a:lnTo>
                    <a:lnTo>
                      <a:pt x="118" y="172"/>
                    </a:lnTo>
                    <a:lnTo>
                      <a:pt x="117" y="170"/>
                    </a:lnTo>
                    <a:lnTo>
                      <a:pt x="117" y="169"/>
                    </a:lnTo>
                    <a:lnTo>
                      <a:pt x="117" y="168"/>
                    </a:lnTo>
                    <a:lnTo>
                      <a:pt x="116" y="168"/>
                    </a:lnTo>
                    <a:lnTo>
                      <a:pt x="116" y="167"/>
                    </a:lnTo>
                    <a:lnTo>
                      <a:pt x="115" y="166"/>
                    </a:lnTo>
                    <a:lnTo>
                      <a:pt x="115" y="165"/>
                    </a:lnTo>
                    <a:lnTo>
                      <a:pt x="115" y="164"/>
                    </a:lnTo>
                    <a:lnTo>
                      <a:pt x="116" y="161"/>
                    </a:lnTo>
                    <a:lnTo>
                      <a:pt x="116" y="160"/>
                    </a:lnTo>
                    <a:lnTo>
                      <a:pt x="116" y="159"/>
                    </a:lnTo>
                    <a:lnTo>
                      <a:pt x="115" y="159"/>
                    </a:lnTo>
                    <a:lnTo>
                      <a:pt x="115" y="158"/>
                    </a:lnTo>
                    <a:lnTo>
                      <a:pt x="115" y="157"/>
                    </a:lnTo>
                    <a:lnTo>
                      <a:pt x="115" y="156"/>
                    </a:lnTo>
                    <a:lnTo>
                      <a:pt x="115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7" y="151"/>
                    </a:lnTo>
                    <a:lnTo>
                      <a:pt x="118" y="151"/>
                    </a:lnTo>
                    <a:lnTo>
                      <a:pt x="118" y="150"/>
                    </a:lnTo>
                    <a:lnTo>
                      <a:pt x="118" y="149"/>
                    </a:lnTo>
                    <a:lnTo>
                      <a:pt x="118" y="148"/>
                    </a:lnTo>
                    <a:lnTo>
                      <a:pt x="116" y="147"/>
                    </a:lnTo>
                    <a:lnTo>
                      <a:pt x="115" y="147"/>
                    </a:lnTo>
                    <a:lnTo>
                      <a:pt x="115" y="146"/>
                    </a:lnTo>
                    <a:lnTo>
                      <a:pt x="115" y="144"/>
                    </a:lnTo>
                    <a:lnTo>
                      <a:pt x="113" y="142"/>
                    </a:lnTo>
                    <a:lnTo>
                      <a:pt x="113" y="141"/>
                    </a:lnTo>
                    <a:lnTo>
                      <a:pt x="113" y="140"/>
                    </a:lnTo>
                    <a:lnTo>
                      <a:pt x="112" y="139"/>
                    </a:lnTo>
                    <a:lnTo>
                      <a:pt x="111" y="138"/>
                    </a:lnTo>
                    <a:lnTo>
                      <a:pt x="109" y="137"/>
                    </a:lnTo>
                    <a:lnTo>
                      <a:pt x="108" y="136"/>
                    </a:lnTo>
                    <a:lnTo>
                      <a:pt x="107" y="136"/>
                    </a:lnTo>
                    <a:lnTo>
                      <a:pt x="106" y="136"/>
                    </a:lnTo>
                    <a:lnTo>
                      <a:pt x="105" y="136"/>
                    </a:lnTo>
                    <a:lnTo>
                      <a:pt x="106" y="136"/>
                    </a:lnTo>
                    <a:lnTo>
                      <a:pt x="106" y="137"/>
                    </a:lnTo>
                    <a:lnTo>
                      <a:pt x="105" y="138"/>
                    </a:lnTo>
                    <a:lnTo>
                      <a:pt x="103" y="139"/>
                    </a:lnTo>
                    <a:lnTo>
                      <a:pt x="102" y="139"/>
                    </a:lnTo>
                    <a:lnTo>
                      <a:pt x="102" y="140"/>
                    </a:lnTo>
                    <a:lnTo>
                      <a:pt x="103" y="140"/>
                    </a:lnTo>
                    <a:lnTo>
                      <a:pt x="102" y="140"/>
                    </a:lnTo>
                    <a:lnTo>
                      <a:pt x="101" y="140"/>
                    </a:lnTo>
                    <a:lnTo>
                      <a:pt x="101" y="141"/>
                    </a:lnTo>
                    <a:lnTo>
                      <a:pt x="101" y="142"/>
                    </a:lnTo>
                    <a:lnTo>
                      <a:pt x="101" y="143"/>
                    </a:lnTo>
                    <a:lnTo>
                      <a:pt x="101" y="144"/>
                    </a:lnTo>
                    <a:lnTo>
                      <a:pt x="102" y="144"/>
                    </a:lnTo>
                    <a:lnTo>
                      <a:pt x="101" y="144"/>
                    </a:lnTo>
                    <a:lnTo>
                      <a:pt x="101" y="145"/>
                    </a:lnTo>
                    <a:lnTo>
                      <a:pt x="100" y="145"/>
                    </a:lnTo>
                    <a:lnTo>
                      <a:pt x="99" y="145"/>
                    </a:lnTo>
                    <a:lnTo>
                      <a:pt x="99" y="144"/>
                    </a:lnTo>
                    <a:lnTo>
                      <a:pt x="99" y="145"/>
                    </a:lnTo>
                    <a:lnTo>
                      <a:pt x="99" y="146"/>
                    </a:lnTo>
                    <a:lnTo>
                      <a:pt x="98" y="146"/>
                    </a:lnTo>
                    <a:lnTo>
                      <a:pt x="97" y="146"/>
                    </a:lnTo>
                    <a:lnTo>
                      <a:pt x="97" y="147"/>
                    </a:lnTo>
                    <a:lnTo>
                      <a:pt x="96" y="147"/>
                    </a:lnTo>
                    <a:lnTo>
                      <a:pt x="96" y="148"/>
                    </a:lnTo>
                    <a:lnTo>
                      <a:pt x="97" y="148"/>
                    </a:lnTo>
                    <a:lnTo>
                      <a:pt x="97" y="149"/>
                    </a:lnTo>
                    <a:lnTo>
                      <a:pt x="96" y="149"/>
                    </a:lnTo>
                    <a:lnTo>
                      <a:pt x="94" y="149"/>
                    </a:lnTo>
                    <a:lnTo>
                      <a:pt x="94" y="148"/>
                    </a:lnTo>
                    <a:lnTo>
                      <a:pt x="93" y="148"/>
                    </a:lnTo>
                    <a:lnTo>
                      <a:pt x="92" y="149"/>
                    </a:lnTo>
                    <a:lnTo>
                      <a:pt x="91" y="149"/>
                    </a:lnTo>
                    <a:lnTo>
                      <a:pt x="91" y="148"/>
                    </a:lnTo>
                    <a:lnTo>
                      <a:pt x="91" y="147"/>
                    </a:lnTo>
                    <a:lnTo>
                      <a:pt x="91" y="146"/>
                    </a:lnTo>
                    <a:lnTo>
                      <a:pt x="91" y="147"/>
                    </a:lnTo>
                    <a:lnTo>
                      <a:pt x="90" y="147"/>
                    </a:lnTo>
                    <a:lnTo>
                      <a:pt x="90" y="146"/>
                    </a:lnTo>
                    <a:lnTo>
                      <a:pt x="90" y="145"/>
                    </a:lnTo>
                    <a:lnTo>
                      <a:pt x="89" y="146"/>
                    </a:lnTo>
                    <a:lnTo>
                      <a:pt x="89" y="145"/>
                    </a:lnTo>
                    <a:lnTo>
                      <a:pt x="88" y="145"/>
                    </a:lnTo>
                    <a:lnTo>
                      <a:pt x="87" y="146"/>
                    </a:lnTo>
                    <a:lnTo>
                      <a:pt x="87" y="147"/>
                    </a:lnTo>
                    <a:lnTo>
                      <a:pt x="86" y="147"/>
                    </a:lnTo>
                    <a:lnTo>
                      <a:pt x="85" y="147"/>
                    </a:lnTo>
                    <a:lnTo>
                      <a:pt x="86" y="146"/>
                    </a:lnTo>
                    <a:lnTo>
                      <a:pt x="86" y="145"/>
                    </a:lnTo>
                    <a:lnTo>
                      <a:pt x="85" y="144"/>
                    </a:lnTo>
                    <a:lnTo>
                      <a:pt x="86" y="143"/>
                    </a:lnTo>
                    <a:lnTo>
                      <a:pt x="87" y="144"/>
                    </a:lnTo>
                    <a:lnTo>
                      <a:pt x="88" y="143"/>
                    </a:lnTo>
                    <a:lnTo>
                      <a:pt x="87" y="143"/>
                    </a:lnTo>
                    <a:lnTo>
                      <a:pt x="87" y="142"/>
                    </a:lnTo>
                    <a:lnTo>
                      <a:pt x="86" y="142"/>
                    </a:lnTo>
                    <a:lnTo>
                      <a:pt x="86" y="143"/>
                    </a:lnTo>
                    <a:lnTo>
                      <a:pt x="84" y="143"/>
                    </a:lnTo>
                    <a:lnTo>
                      <a:pt x="83" y="143"/>
                    </a:lnTo>
                    <a:lnTo>
                      <a:pt x="83" y="144"/>
                    </a:lnTo>
                    <a:lnTo>
                      <a:pt x="83" y="145"/>
                    </a:lnTo>
                    <a:lnTo>
                      <a:pt x="82" y="145"/>
                    </a:lnTo>
                    <a:lnTo>
                      <a:pt x="81" y="144"/>
                    </a:lnTo>
                    <a:lnTo>
                      <a:pt x="81" y="143"/>
                    </a:lnTo>
                    <a:lnTo>
                      <a:pt x="80" y="143"/>
                    </a:lnTo>
                    <a:lnTo>
                      <a:pt x="81" y="142"/>
                    </a:lnTo>
                    <a:lnTo>
                      <a:pt x="81" y="141"/>
                    </a:lnTo>
                    <a:lnTo>
                      <a:pt x="80" y="141"/>
                    </a:lnTo>
                    <a:lnTo>
                      <a:pt x="80" y="142"/>
                    </a:lnTo>
                    <a:lnTo>
                      <a:pt x="80" y="143"/>
                    </a:lnTo>
                    <a:lnTo>
                      <a:pt x="80" y="144"/>
                    </a:lnTo>
                    <a:lnTo>
                      <a:pt x="80" y="145"/>
                    </a:lnTo>
                    <a:lnTo>
                      <a:pt x="79" y="145"/>
                    </a:lnTo>
                    <a:lnTo>
                      <a:pt x="79" y="146"/>
                    </a:lnTo>
                    <a:lnTo>
                      <a:pt x="79" y="145"/>
                    </a:lnTo>
                    <a:lnTo>
                      <a:pt x="78" y="145"/>
                    </a:lnTo>
                    <a:lnTo>
                      <a:pt x="78" y="146"/>
                    </a:lnTo>
                    <a:lnTo>
                      <a:pt x="78" y="145"/>
                    </a:lnTo>
                    <a:lnTo>
                      <a:pt x="77" y="144"/>
                    </a:lnTo>
                    <a:lnTo>
                      <a:pt x="78" y="144"/>
                    </a:lnTo>
                    <a:lnTo>
                      <a:pt x="78" y="143"/>
                    </a:lnTo>
                    <a:lnTo>
                      <a:pt x="77" y="143"/>
                    </a:lnTo>
                    <a:lnTo>
                      <a:pt x="77" y="144"/>
                    </a:lnTo>
                    <a:lnTo>
                      <a:pt x="76" y="144"/>
                    </a:lnTo>
                    <a:lnTo>
                      <a:pt x="76" y="145"/>
                    </a:lnTo>
                    <a:lnTo>
                      <a:pt x="75" y="145"/>
                    </a:lnTo>
                    <a:lnTo>
                      <a:pt x="75" y="146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3" y="145"/>
                    </a:lnTo>
                    <a:lnTo>
                      <a:pt x="73" y="144"/>
                    </a:lnTo>
                    <a:lnTo>
                      <a:pt x="73" y="143"/>
                    </a:lnTo>
                    <a:lnTo>
                      <a:pt x="72" y="143"/>
                    </a:lnTo>
                    <a:lnTo>
                      <a:pt x="71" y="143"/>
                    </a:lnTo>
                    <a:lnTo>
                      <a:pt x="71" y="144"/>
                    </a:lnTo>
                    <a:lnTo>
                      <a:pt x="70" y="144"/>
                    </a:lnTo>
                    <a:lnTo>
                      <a:pt x="69" y="144"/>
                    </a:lnTo>
                    <a:lnTo>
                      <a:pt x="69" y="143"/>
                    </a:lnTo>
                    <a:lnTo>
                      <a:pt x="69" y="144"/>
                    </a:lnTo>
                    <a:lnTo>
                      <a:pt x="68" y="144"/>
                    </a:lnTo>
                    <a:lnTo>
                      <a:pt x="67" y="144"/>
                    </a:lnTo>
                    <a:lnTo>
                      <a:pt x="66" y="144"/>
                    </a:lnTo>
                    <a:lnTo>
                      <a:pt x="66" y="145"/>
                    </a:lnTo>
                    <a:lnTo>
                      <a:pt x="65" y="145"/>
                    </a:lnTo>
                    <a:lnTo>
                      <a:pt x="65" y="146"/>
                    </a:lnTo>
                    <a:lnTo>
                      <a:pt x="65" y="147"/>
                    </a:lnTo>
                    <a:lnTo>
                      <a:pt x="66" y="147"/>
                    </a:lnTo>
                    <a:lnTo>
                      <a:pt x="65" y="147"/>
                    </a:lnTo>
                    <a:lnTo>
                      <a:pt x="64" y="147"/>
                    </a:lnTo>
                    <a:lnTo>
                      <a:pt x="64" y="148"/>
                    </a:lnTo>
                    <a:lnTo>
                      <a:pt x="64" y="147"/>
                    </a:lnTo>
                    <a:lnTo>
                      <a:pt x="63" y="147"/>
                    </a:lnTo>
                    <a:lnTo>
                      <a:pt x="63" y="146"/>
                    </a:lnTo>
                    <a:lnTo>
                      <a:pt x="63" y="147"/>
                    </a:lnTo>
                    <a:lnTo>
                      <a:pt x="62" y="147"/>
                    </a:lnTo>
                    <a:lnTo>
                      <a:pt x="61" y="148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7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8"/>
                    </a:lnTo>
                    <a:lnTo>
                      <a:pt x="55" y="148"/>
                    </a:lnTo>
                    <a:lnTo>
                      <a:pt x="55" y="147"/>
                    </a:lnTo>
                    <a:lnTo>
                      <a:pt x="55" y="146"/>
                    </a:lnTo>
                    <a:lnTo>
                      <a:pt x="54" y="146"/>
                    </a:lnTo>
                    <a:lnTo>
                      <a:pt x="53" y="147"/>
                    </a:lnTo>
                    <a:lnTo>
                      <a:pt x="53" y="146"/>
                    </a:lnTo>
                    <a:lnTo>
                      <a:pt x="52" y="146"/>
                    </a:lnTo>
                    <a:lnTo>
                      <a:pt x="51" y="147"/>
                    </a:lnTo>
                    <a:lnTo>
                      <a:pt x="51" y="146"/>
                    </a:lnTo>
                    <a:lnTo>
                      <a:pt x="50" y="146"/>
                    </a:lnTo>
                    <a:lnTo>
                      <a:pt x="50" y="147"/>
                    </a:lnTo>
                    <a:lnTo>
                      <a:pt x="49" y="147"/>
                    </a:lnTo>
                    <a:lnTo>
                      <a:pt x="49" y="148"/>
                    </a:lnTo>
                    <a:lnTo>
                      <a:pt x="48" y="148"/>
                    </a:lnTo>
                    <a:lnTo>
                      <a:pt x="48" y="149"/>
                    </a:lnTo>
                    <a:lnTo>
                      <a:pt x="47" y="149"/>
                    </a:lnTo>
                    <a:lnTo>
                      <a:pt x="48" y="150"/>
                    </a:lnTo>
                    <a:lnTo>
                      <a:pt x="47" y="150"/>
                    </a:lnTo>
                    <a:lnTo>
                      <a:pt x="46" y="150"/>
                    </a:lnTo>
                    <a:lnTo>
                      <a:pt x="45" y="149"/>
                    </a:lnTo>
                    <a:lnTo>
                      <a:pt x="44" y="149"/>
                    </a:lnTo>
                    <a:lnTo>
                      <a:pt x="44" y="150"/>
                    </a:lnTo>
                    <a:lnTo>
                      <a:pt x="44" y="149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50"/>
                    </a:lnTo>
                    <a:lnTo>
                      <a:pt x="41" y="150"/>
                    </a:lnTo>
                    <a:lnTo>
                      <a:pt x="41" y="151"/>
                    </a:lnTo>
                    <a:lnTo>
                      <a:pt x="40" y="151"/>
                    </a:lnTo>
                    <a:lnTo>
                      <a:pt x="39" y="150"/>
                    </a:lnTo>
                    <a:lnTo>
                      <a:pt x="39" y="151"/>
                    </a:lnTo>
                    <a:lnTo>
                      <a:pt x="39" y="150"/>
                    </a:lnTo>
                    <a:lnTo>
                      <a:pt x="38" y="150"/>
                    </a:lnTo>
                    <a:lnTo>
                      <a:pt x="38" y="151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5" y="152"/>
                    </a:lnTo>
                    <a:lnTo>
                      <a:pt x="35" y="153"/>
                    </a:lnTo>
                    <a:lnTo>
                      <a:pt x="33" y="153"/>
                    </a:lnTo>
                    <a:lnTo>
                      <a:pt x="32" y="153"/>
                    </a:lnTo>
                    <a:lnTo>
                      <a:pt x="31" y="153"/>
                    </a:lnTo>
                    <a:lnTo>
                      <a:pt x="32" y="153"/>
                    </a:lnTo>
                    <a:lnTo>
                      <a:pt x="31" y="153"/>
                    </a:lnTo>
                    <a:lnTo>
                      <a:pt x="31" y="154"/>
                    </a:lnTo>
                    <a:lnTo>
                      <a:pt x="30" y="155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29" y="155"/>
                    </a:lnTo>
                    <a:lnTo>
                      <a:pt x="30" y="154"/>
                    </a:lnTo>
                    <a:lnTo>
                      <a:pt x="30" y="153"/>
                    </a:lnTo>
                    <a:lnTo>
                      <a:pt x="29" y="153"/>
                    </a:lnTo>
                    <a:lnTo>
                      <a:pt x="28" y="154"/>
                    </a:lnTo>
                    <a:lnTo>
                      <a:pt x="27" y="154"/>
                    </a:lnTo>
                    <a:lnTo>
                      <a:pt x="28" y="154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6" y="153"/>
                    </a:lnTo>
                    <a:lnTo>
                      <a:pt x="25" y="154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4"/>
                    </a:lnTo>
                    <a:lnTo>
                      <a:pt x="23" y="154"/>
                    </a:lnTo>
                    <a:lnTo>
                      <a:pt x="23" y="155"/>
                    </a:lnTo>
                    <a:lnTo>
                      <a:pt x="22" y="155"/>
                    </a:lnTo>
                    <a:lnTo>
                      <a:pt x="21" y="154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9" y="156"/>
                    </a:lnTo>
                    <a:lnTo>
                      <a:pt x="18" y="155"/>
                    </a:lnTo>
                    <a:lnTo>
                      <a:pt x="18" y="156"/>
                    </a:lnTo>
                    <a:lnTo>
                      <a:pt x="18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0" y="15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648" name="Freeform 4717"/>
              <p:cNvSpPr>
                <a:spLocks/>
              </p:cNvSpPr>
              <p:nvPr/>
            </p:nvSpPr>
            <p:spPr bwMode="auto">
              <a:xfrm>
                <a:off x="577851" y="1395413"/>
                <a:ext cx="2203450" cy="1485900"/>
              </a:xfrm>
              <a:custGeom>
                <a:avLst/>
                <a:gdLst>
                  <a:gd name="T0" fmla="*/ 2147483647 w 1388"/>
                  <a:gd name="T1" fmla="*/ 2147483647 h 936"/>
                  <a:gd name="T2" fmla="*/ 2147483647 w 1388"/>
                  <a:gd name="T3" fmla="*/ 2147483647 h 936"/>
                  <a:gd name="T4" fmla="*/ 2147483647 w 1388"/>
                  <a:gd name="T5" fmla="*/ 2147483647 h 936"/>
                  <a:gd name="T6" fmla="*/ 2147483647 w 1388"/>
                  <a:gd name="T7" fmla="*/ 2147483647 h 936"/>
                  <a:gd name="T8" fmla="*/ 2147483647 w 1388"/>
                  <a:gd name="T9" fmla="*/ 2147483647 h 936"/>
                  <a:gd name="T10" fmla="*/ 2147483647 w 1388"/>
                  <a:gd name="T11" fmla="*/ 2147483647 h 936"/>
                  <a:gd name="T12" fmla="*/ 2147483647 w 1388"/>
                  <a:gd name="T13" fmla="*/ 2147483647 h 936"/>
                  <a:gd name="T14" fmla="*/ 2147483647 w 1388"/>
                  <a:gd name="T15" fmla="*/ 2147483647 h 936"/>
                  <a:gd name="T16" fmla="*/ 2147483647 w 1388"/>
                  <a:gd name="T17" fmla="*/ 2147483647 h 936"/>
                  <a:gd name="T18" fmla="*/ 2147483647 w 1388"/>
                  <a:gd name="T19" fmla="*/ 2147483647 h 936"/>
                  <a:gd name="T20" fmla="*/ 2147483647 w 1388"/>
                  <a:gd name="T21" fmla="*/ 2147483647 h 936"/>
                  <a:gd name="T22" fmla="*/ 2147483647 w 1388"/>
                  <a:gd name="T23" fmla="*/ 2147483647 h 936"/>
                  <a:gd name="T24" fmla="*/ 2147483647 w 1388"/>
                  <a:gd name="T25" fmla="*/ 2147483647 h 936"/>
                  <a:gd name="T26" fmla="*/ 2147483647 w 1388"/>
                  <a:gd name="T27" fmla="*/ 2147483647 h 936"/>
                  <a:gd name="T28" fmla="*/ 2147483647 w 1388"/>
                  <a:gd name="T29" fmla="*/ 2147483647 h 936"/>
                  <a:gd name="T30" fmla="*/ 2147483647 w 1388"/>
                  <a:gd name="T31" fmla="*/ 2147483647 h 936"/>
                  <a:gd name="T32" fmla="*/ 2147483647 w 1388"/>
                  <a:gd name="T33" fmla="*/ 2147483647 h 936"/>
                  <a:gd name="T34" fmla="*/ 2147483647 w 1388"/>
                  <a:gd name="T35" fmla="*/ 2147483647 h 936"/>
                  <a:gd name="T36" fmla="*/ 2147483647 w 1388"/>
                  <a:gd name="T37" fmla="*/ 2147483647 h 936"/>
                  <a:gd name="T38" fmla="*/ 2147483647 w 1388"/>
                  <a:gd name="T39" fmla="*/ 2147483647 h 936"/>
                  <a:gd name="T40" fmla="*/ 2147483647 w 1388"/>
                  <a:gd name="T41" fmla="*/ 2147483647 h 936"/>
                  <a:gd name="T42" fmla="*/ 2147483647 w 1388"/>
                  <a:gd name="T43" fmla="*/ 2147483647 h 936"/>
                  <a:gd name="T44" fmla="*/ 2147483647 w 1388"/>
                  <a:gd name="T45" fmla="*/ 2147483647 h 936"/>
                  <a:gd name="T46" fmla="*/ 2147483647 w 1388"/>
                  <a:gd name="T47" fmla="*/ 2147483647 h 936"/>
                  <a:gd name="T48" fmla="*/ 2147483647 w 1388"/>
                  <a:gd name="T49" fmla="*/ 2147483647 h 936"/>
                  <a:gd name="T50" fmla="*/ 2147483647 w 1388"/>
                  <a:gd name="T51" fmla="*/ 2147483647 h 936"/>
                  <a:gd name="T52" fmla="*/ 2147483647 w 1388"/>
                  <a:gd name="T53" fmla="*/ 2147483647 h 936"/>
                  <a:gd name="T54" fmla="*/ 2147483647 w 1388"/>
                  <a:gd name="T55" fmla="*/ 2147483647 h 936"/>
                  <a:gd name="T56" fmla="*/ 2147483647 w 1388"/>
                  <a:gd name="T57" fmla="*/ 2147483647 h 936"/>
                  <a:gd name="T58" fmla="*/ 2147483647 w 1388"/>
                  <a:gd name="T59" fmla="*/ 2147483647 h 936"/>
                  <a:gd name="T60" fmla="*/ 2147483647 w 1388"/>
                  <a:gd name="T61" fmla="*/ 2147483647 h 936"/>
                  <a:gd name="T62" fmla="*/ 2147483647 w 1388"/>
                  <a:gd name="T63" fmla="*/ 2147483647 h 936"/>
                  <a:gd name="T64" fmla="*/ 2147483647 w 1388"/>
                  <a:gd name="T65" fmla="*/ 2147483647 h 936"/>
                  <a:gd name="T66" fmla="*/ 2147483647 w 1388"/>
                  <a:gd name="T67" fmla="*/ 2147483647 h 936"/>
                  <a:gd name="T68" fmla="*/ 2147483647 w 1388"/>
                  <a:gd name="T69" fmla="*/ 2147483647 h 936"/>
                  <a:gd name="T70" fmla="*/ 2147483647 w 1388"/>
                  <a:gd name="T71" fmla="*/ 2147483647 h 936"/>
                  <a:gd name="T72" fmla="*/ 2147483647 w 1388"/>
                  <a:gd name="T73" fmla="*/ 2147483647 h 936"/>
                  <a:gd name="T74" fmla="*/ 2147483647 w 1388"/>
                  <a:gd name="T75" fmla="*/ 2147483647 h 936"/>
                  <a:gd name="T76" fmla="*/ 2147483647 w 1388"/>
                  <a:gd name="T77" fmla="*/ 2147483647 h 936"/>
                  <a:gd name="T78" fmla="*/ 2147483647 w 1388"/>
                  <a:gd name="T79" fmla="*/ 2147483647 h 936"/>
                  <a:gd name="T80" fmla="*/ 2147483647 w 1388"/>
                  <a:gd name="T81" fmla="*/ 2147483647 h 936"/>
                  <a:gd name="T82" fmla="*/ 2147483647 w 1388"/>
                  <a:gd name="T83" fmla="*/ 2147483647 h 936"/>
                  <a:gd name="T84" fmla="*/ 2147483647 w 1388"/>
                  <a:gd name="T85" fmla="*/ 2147483647 h 936"/>
                  <a:gd name="T86" fmla="*/ 2147483647 w 1388"/>
                  <a:gd name="T87" fmla="*/ 2147483647 h 936"/>
                  <a:gd name="T88" fmla="*/ 2147483647 w 1388"/>
                  <a:gd name="T89" fmla="*/ 2147483647 h 936"/>
                  <a:gd name="T90" fmla="*/ 2147483647 w 1388"/>
                  <a:gd name="T91" fmla="*/ 2147483647 h 936"/>
                  <a:gd name="T92" fmla="*/ 2147483647 w 1388"/>
                  <a:gd name="T93" fmla="*/ 2147483647 h 936"/>
                  <a:gd name="T94" fmla="*/ 2147483647 w 1388"/>
                  <a:gd name="T95" fmla="*/ 2147483647 h 936"/>
                  <a:gd name="T96" fmla="*/ 2147483647 w 1388"/>
                  <a:gd name="T97" fmla="*/ 2147483647 h 936"/>
                  <a:gd name="T98" fmla="*/ 2147483647 w 1388"/>
                  <a:gd name="T99" fmla="*/ 2147483647 h 936"/>
                  <a:gd name="T100" fmla="*/ 2147483647 w 1388"/>
                  <a:gd name="T101" fmla="*/ 2147483647 h 936"/>
                  <a:gd name="T102" fmla="*/ 2147483647 w 1388"/>
                  <a:gd name="T103" fmla="*/ 2147483647 h 936"/>
                  <a:gd name="T104" fmla="*/ 2147483647 w 1388"/>
                  <a:gd name="T105" fmla="*/ 2147483647 h 936"/>
                  <a:gd name="T106" fmla="*/ 2147483647 w 1388"/>
                  <a:gd name="T107" fmla="*/ 2147483647 h 936"/>
                  <a:gd name="T108" fmla="*/ 2147483647 w 1388"/>
                  <a:gd name="T109" fmla="*/ 2147483647 h 936"/>
                  <a:gd name="T110" fmla="*/ 2147483647 w 1388"/>
                  <a:gd name="T111" fmla="*/ 2147483647 h 936"/>
                  <a:gd name="T112" fmla="*/ 2147483647 w 1388"/>
                  <a:gd name="T113" fmla="*/ 2147483647 h 936"/>
                  <a:gd name="T114" fmla="*/ 2147483647 w 1388"/>
                  <a:gd name="T115" fmla="*/ 2147483647 h 936"/>
                  <a:gd name="T116" fmla="*/ 2147483647 w 1388"/>
                  <a:gd name="T117" fmla="*/ 2147483647 h 936"/>
                  <a:gd name="T118" fmla="*/ 2147483647 w 1388"/>
                  <a:gd name="T119" fmla="*/ 2147483647 h 936"/>
                  <a:gd name="T120" fmla="*/ 2147483647 w 1388"/>
                  <a:gd name="T121" fmla="*/ 2147483647 h 936"/>
                  <a:gd name="T122" fmla="*/ 2147483647 w 1388"/>
                  <a:gd name="T123" fmla="*/ 2147483647 h 936"/>
                  <a:gd name="T124" fmla="*/ 2147483647 w 1388"/>
                  <a:gd name="T125" fmla="*/ 2147483647 h 9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388"/>
                  <a:gd name="T190" fmla="*/ 0 h 936"/>
                  <a:gd name="T191" fmla="*/ 1388 w 1388"/>
                  <a:gd name="T192" fmla="*/ 936 h 9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388" h="936">
                    <a:moveTo>
                      <a:pt x="1166" y="149"/>
                    </a:moveTo>
                    <a:lnTo>
                      <a:pt x="1166" y="170"/>
                    </a:lnTo>
                    <a:lnTo>
                      <a:pt x="1166" y="171"/>
                    </a:lnTo>
                    <a:lnTo>
                      <a:pt x="1167" y="172"/>
                    </a:lnTo>
                    <a:lnTo>
                      <a:pt x="1167" y="173"/>
                    </a:lnTo>
                    <a:lnTo>
                      <a:pt x="1167" y="174"/>
                    </a:lnTo>
                    <a:lnTo>
                      <a:pt x="1168" y="174"/>
                    </a:lnTo>
                    <a:lnTo>
                      <a:pt x="1168" y="175"/>
                    </a:lnTo>
                    <a:lnTo>
                      <a:pt x="1168" y="176"/>
                    </a:lnTo>
                    <a:lnTo>
                      <a:pt x="1168" y="177"/>
                    </a:lnTo>
                    <a:lnTo>
                      <a:pt x="1168" y="180"/>
                    </a:lnTo>
                    <a:lnTo>
                      <a:pt x="1168" y="181"/>
                    </a:lnTo>
                    <a:lnTo>
                      <a:pt x="1168" y="182"/>
                    </a:lnTo>
                    <a:lnTo>
                      <a:pt x="1167" y="183"/>
                    </a:lnTo>
                    <a:lnTo>
                      <a:pt x="1167" y="184"/>
                    </a:lnTo>
                    <a:lnTo>
                      <a:pt x="1167" y="187"/>
                    </a:lnTo>
                    <a:lnTo>
                      <a:pt x="1168" y="188"/>
                    </a:lnTo>
                    <a:lnTo>
                      <a:pt x="1168" y="189"/>
                    </a:lnTo>
                    <a:lnTo>
                      <a:pt x="1168" y="190"/>
                    </a:lnTo>
                    <a:lnTo>
                      <a:pt x="1168" y="191"/>
                    </a:lnTo>
                    <a:lnTo>
                      <a:pt x="1167" y="192"/>
                    </a:lnTo>
                    <a:lnTo>
                      <a:pt x="1167" y="193"/>
                    </a:lnTo>
                    <a:lnTo>
                      <a:pt x="1168" y="193"/>
                    </a:lnTo>
                    <a:lnTo>
                      <a:pt x="1168" y="194"/>
                    </a:lnTo>
                    <a:lnTo>
                      <a:pt x="1167" y="195"/>
                    </a:lnTo>
                    <a:lnTo>
                      <a:pt x="1168" y="195"/>
                    </a:lnTo>
                    <a:lnTo>
                      <a:pt x="1168" y="196"/>
                    </a:lnTo>
                    <a:lnTo>
                      <a:pt x="1170" y="197"/>
                    </a:lnTo>
                    <a:lnTo>
                      <a:pt x="1172" y="198"/>
                    </a:lnTo>
                    <a:lnTo>
                      <a:pt x="1173" y="198"/>
                    </a:lnTo>
                    <a:lnTo>
                      <a:pt x="1174" y="199"/>
                    </a:lnTo>
                    <a:lnTo>
                      <a:pt x="1175" y="199"/>
                    </a:lnTo>
                    <a:lnTo>
                      <a:pt x="1176" y="200"/>
                    </a:lnTo>
                    <a:lnTo>
                      <a:pt x="1176" y="201"/>
                    </a:lnTo>
                    <a:lnTo>
                      <a:pt x="1177" y="201"/>
                    </a:lnTo>
                    <a:lnTo>
                      <a:pt x="1178" y="201"/>
                    </a:lnTo>
                    <a:lnTo>
                      <a:pt x="1178" y="202"/>
                    </a:lnTo>
                    <a:lnTo>
                      <a:pt x="1179" y="203"/>
                    </a:lnTo>
                    <a:lnTo>
                      <a:pt x="1179" y="204"/>
                    </a:lnTo>
                    <a:lnTo>
                      <a:pt x="1179" y="205"/>
                    </a:lnTo>
                    <a:lnTo>
                      <a:pt x="1179" y="206"/>
                    </a:lnTo>
                    <a:lnTo>
                      <a:pt x="1180" y="208"/>
                    </a:lnTo>
                    <a:lnTo>
                      <a:pt x="1180" y="209"/>
                    </a:lnTo>
                    <a:lnTo>
                      <a:pt x="1181" y="211"/>
                    </a:lnTo>
                    <a:lnTo>
                      <a:pt x="1180" y="211"/>
                    </a:lnTo>
                    <a:lnTo>
                      <a:pt x="1180" y="212"/>
                    </a:lnTo>
                    <a:lnTo>
                      <a:pt x="1179" y="212"/>
                    </a:lnTo>
                    <a:lnTo>
                      <a:pt x="1179" y="213"/>
                    </a:lnTo>
                    <a:lnTo>
                      <a:pt x="1179" y="214"/>
                    </a:lnTo>
                    <a:lnTo>
                      <a:pt x="1179" y="215"/>
                    </a:lnTo>
                    <a:lnTo>
                      <a:pt x="1179" y="216"/>
                    </a:lnTo>
                    <a:lnTo>
                      <a:pt x="1179" y="217"/>
                    </a:lnTo>
                    <a:lnTo>
                      <a:pt x="1180" y="218"/>
                    </a:lnTo>
                    <a:lnTo>
                      <a:pt x="1180" y="219"/>
                    </a:lnTo>
                    <a:lnTo>
                      <a:pt x="1181" y="219"/>
                    </a:lnTo>
                    <a:lnTo>
                      <a:pt x="1181" y="220"/>
                    </a:lnTo>
                    <a:lnTo>
                      <a:pt x="1181" y="221"/>
                    </a:lnTo>
                    <a:lnTo>
                      <a:pt x="1182" y="221"/>
                    </a:lnTo>
                    <a:lnTo>
                      <a:pt x="1182" y="222"/>
                    </a:lnTo>
                    <a:lnTo>
                      <a:pt x="1183" y="222"/>
                    </a:lnTo>
                    <a:lnTo>
                      <a:pt x="1184" y="223"/>
                    </a:lnTo>
                    <a:lnTo>
                      <a:pt x="1184" y="224"/>
                    </a:lnTo>
                    <a:lnTo>
                      <a:pt x="1185" y="224"/>
                    </a:lnTo>
                    <a:lnTo>
                      <a:pt x="1186" y="224"/>
                    </a:lnTo>
                    <a:lnTo>
                      <a:pt x="1187" y="224"/>
                    </a:lnTo>
                    <a:lnTo>
                      <a:pt x="1188" y="227"/>
                    </a:lnTo>
                    <a:lnTo>
                      <a:pt x="1189" y="228"/>
                    </a:lnTo>
                    <a:lnTo>
                      <a:pt x="1190" y="228"/>
                    </a:lnTo>
                    <a:lnTo>
                      <a:pt x="1190" y="229"/>
                    </a:lnTo>
                    <a:lnTo>
                      <a:pt x="1191" y="229"/>
                    </a:lnTo>
                    <a:lnTo>
                      <a:pt x="1192" y="230"/>
                    </a:lnTo>
                    <a:lnTo>
                      <a:pt x="1192" y="231"/>
                    </a:lnTo>
                    <a:lnTo>
                      <a:pt x="1193" y="231"/>
                    </a:lnTo>
                    <a:lnTo>
                      <a:pt x="1193" y="232"/>
                    </a:lnTo>
                    <a:lnTo>
                      <a:pt x="1194" y="232"/>
                    </a:lnTo>
                    <a:lnTo>
                      <a:pt x="1195" y="232"/>
                    </a:lnTo>
                    <a:lnTo>
                      <a:pt x="1195" y="233"/>
                    </a:lnTo>
                    <a:lnTo>
                      <a:pt x="1196" y="233"/>
                    </a:lnTo>
                    <a:lnTo>
                      <a:pt x="1196" y="234"/>
                    </a:lnTo>
                    <a:lnTo>
                      <a:pt x="1197" y="233"/>
                    </a:lnTo>
                    <a:lnTo>
                      <a:pt x="1198" y="233"/>
                    </a:lnTo>
                    <a:lnTo>
                      <a:pt x="1198" y="234"/>
                    </a:lnTo>
                    <a:lnTo>
                      <a:pt x="1198" y="235"/>
                    </a:lnTo>
                    <a:lnTo>
                      <a:pt x="1199" y="235"/>
                    </a:lnTo>
                    <a:lnTo>
                      <a:pt x="1199" y="236"/>
                    </a:lnTo>
                    <a:lnTo>
                      <a:pt x="1200" y="236"/>
                    </a:lnTo>
                    <a:lnTo>
                      <a:pt x="1200" y="235"/>
                    </a:lnTo>
                    <a:lnTo>
                      <a:pt x="1202" y="237"/>
                    </a:lnTo>
                    <a:lnTo>
                      <a:pt x="1202" y="238"/>
                    </a:lnTo>
                    <a:lnTo>
                      <a:pt x="1201" y="238"/>
                    </a:lnTo>
                    <a:lnTo>
                      <a:pt x="1201" y="239"/>
                    </a:lnTo>
                    <a:lnTo>
                      <a:pt x="1201" y="240"/>
                    </a:lnTo>
                    <a:lnTo>
                      <a:pt x="1202" y="241"/>
                    </a:lnTo>
                    <a:lnTo>
                      <a:pt x="1203" y="242"/>
                    </a:lnTo>
                    <a:lnTo>
                      <a:pt x="1203" y="243"/>
                    </a:lnTo>
                    <a:lnTo>
                      <a:pt x="1204" y="243"/>
                    </a:lnTo>
                    <a:lnTo>
                      <a:pt x="1204" y="244"/>
                    </a:lnTo>
                    <a:lnTo>
                      <a:pt x="1204" y="245"/>
                    </a:lnTo>
                    <a:lnTo>
                      <a:pt x="1203" y="245"/>
                    </a:lnTo>
                    <a:lnTo>
                      <a:pt x="1203" y="246"/>
                    </a:lnTo>
                    <a:lnTo>
                      <a:pt x="1204" y="247"/>
                    </a:lnTo>
                    <a:lnTo>
                      <a:pt x="1203" y="247"/>
                    </a:lnTo>
                    <a:lnTo>
                      <a:pt x="1203" y="248"/>
                    </a:lnTo>
                    <a:lnTo>
                      <a:pt x="1203" y="249"/>
                    </a:lnTo>
                    <a:lnTo>
                      <a:pt x="1204" y="250"/>
                    </a:lnTo>
                    <a:lnTo>
                      <a:pt x="1205" y="249"/>
                    </a:lnTo>
                    <a:lnTo>
                      <a:pt x="1206" y="249"/>
                    </a:lnTo>
                    <a:lnTo>
                      <a:pt x="1206" y="250"/>
                    </a:lnTo>
                    <a:lnTo>
                      <a:pt x="1208" y="251"/>
                    </a:lnTo>
                    <a:lnTo>
                      <a:pt x="1208" y="252"/>
                    </a:lnTo>
                    <a:lnTo>
                      <a:pt x="1208" y="253"/>
                    </a:lnTo>
                    <a:lnTo>
                      <a:pt x="1209" y="253"/>
                    </a:lnTo>
                    <a:lnTo>
                      <a:pt x="1208" y="254"/>
                    </a:lnTo>
                    <a:lnTo>
                      <a:pt x="1209" y="255"/>
                    </a:lnTo>
                    <a:lnTo>
                      <a:pt x="1209" y="254"/>
                    </a:lnTo>
                    <a:lnTo>
                      <a:pt x="1210" y="256"/>
                    </a:lnTo>
                    <a:lnTo>
                      <a:pt x="1211" y="256"/>
                    </a:lnTo>
                    <a:lnTo>
                      <a:pt x="1212" y="256"/>
                    </a:lnTo>
                    <a:lnTo>
                      <a:pt x="1211" y="257"/>
                    </a:lnTo>
                    <a:lnTo>
                      <a:pt x="1212" y="257"/>
                    </a:lnTo>
                    <a:lnTo>
                      <a:pt x="1213" y="257"/>
                    </a:lnTo>
                    <a:lnTo>
                      <a:pt x="1215" y="257"/>
                    </a:lnTo>
                    <a:lnTo>
                      <a:pt x="1216" y="256"/>
                    </a:lnTo>
                    <a:lnTo>
                      <a:pt x="1217" y="256"/>
                    </a:lnTo>
                    <a:lnTo>
                      <a:pt x="1217" y="258"/>
                    </a:lnTo>
                    <a:lnTo>
                      <a:pt x="1218" y="258"/>
                    </a:lnTo>
                    <a:lnTo>
                      <a:pt x="1220" y="259"/>
                    </a:lnTo>
                    <a:lnTo>
                      <a:pt x="1220" y="260"/>
                    </a:lnTo>
                    <a:lnTo>
                      <a:pt x="1221" y="260"/>
                    </a:lnTo>
                    <a:lnTo>
                      <a:pt x="1222" y="262"/>
                    </a:lnTo>
                    <a:lnTo>
                      <a:pt x="1224" y="264"/>
                    </a:lnTo>
                    <a:lnTo>
                      <a:pt x="1227" y="261"/>
                    </a:lnTo>
                    <a:lnTo>
                      <a:pt x="1227" y="260"/>
                    </a:lnTo>
                    <a:lnTo>
                      <a:pt x="1227" y="259"/>
                    </a:lnTo>
                    <a:lnTo>
                      <a:pt x="1228" y="259"/>
                    </a:lnTo>
                    <a:lnTo>
                      <a:pt x="1229" y="259"/>
                    </a:lnTo>
                    <a:lnTo>
                      <a:pt x="1230" y="258"/>
                    </a:lnTo>
                    <a:lnTo>
                      <a:pt x="1230" y="257"/>
                    </a:lnTo>
                    <a:lnTo>
                      <a:pt x="1230" y="256"/>
                    </a:lnTo>
                    <a:lnTo>
                      <a:pt x="1234" y="254"/>
                    </a:lnTo>
                    <a:lnTo>
                      <a:pt x="1236" y="255"/>
                    </a:lnTo>
                    <a:lnTo>
                      <a:pt x="1236" y="256"/>
                    </a:lnTo>
                    <a:lnTo>
                      <a:pt x="1236" y="257"/>
                    </a:lnTo>
                    <a:lnTo>
                      <a:pt x="1236" y="258"/>
                    </a:lnTo>
                    <a:lnTo>
                      <a:pt x="1237" y="258"/>
                    </a:lnTo>
                    <a:lnTo>
                      <a:pt x="1239" y="258"/>
                    </a:lnTo>
                    <a:lnTo>
                      <a:pt x="1239" y="259"/>
                    </a:lnTo>
                    <a:lnTo>
                      <a:pt x="1239" y="260"/>
                    </a:lnTo>
                    <a:lnTo>
                      <a:pt x="1239" y="261"/>
                    </a:lnTo>
                    <a:lnTo>
                      <a:pt x="1240" y="262"/>
                    </a:lnTo>
                    <a:lnTo>
                      <a:pt x="1239" y="263"/>
                    </a:lnTo>
                    <a:lnTo>
                      <a:pt x="1240" y="263"/>
                    </a:lnTo>
                    <a:lnTo>
                      <a:pt x="1239" y="264"/>
                    </a:lnTo>
                    <a:lnTo>
                      <a:pt x="1239" y="265"/>
                    </a:lnTo>
                    <a:lnTo>
                      <a:pt x="1238" y="266"/>
                    </a:lnTo>
                    <a:lnTo>
                      <a:pt x="1238" y="268"/>
                    </a:lnTo>
                    <a:lnTo>
                      <a:pt x="1238" y="269"/>
                    </a:lnTo>
                    <a:lnTo>
                      <a:pt x="1238" y="270"/>
                    </a:lnTo>
                    <a:lnTo>
                      <a:pt x="1237" y="271"/>
                    </a:lnTo>
                    <a:lnTo>
                      <a:pt x="1237" y="272"/>
                    </a:lnTo>
                    <a:lnTo>
                      <a:pt x="1237" y="273"/>
                    </a:lnTo>
                    <a:lnTo>
                      <a:pt x="1238" y="274"/>
                    </a:lnTo>
                    <a:lnTo>
                      <a:pt x="1239" y="274"/>
                    </a:lnTo>
                    <a:lnTo>
                      <a:pt x="1239" y="275"/>
                    </a:lnTo>
                    <a:lnTo>
                      <a:pt x="1240" y="276"/>
                    </a:lnTo>
                    <a:lnTo>
                      <a:pt x="1240" y="277"/>
                    </a:lnTo>
                    <a:lnTo>
                      <a:pt x="1241" y="278"/>
                    </a:lnTo>
                    <a:lnTo>
                      <a:pt x="1242" y="277"/>
                    </a:lnTo>
                    <a:lnTo>
                      <a:pt x="1243" y="277"/>
                    </a:lnTo>
                    <a:lnTo>
                      <a:pt x="1244" y="278"/>
                    </a:lnTo>
                    <a:lnTo>
                      <a:pt x="1243" y="279"/>
                    </a:lnTo>
                    <a:lnTo>
                      <a:pt x="1244" y="279"/>
                    </a:lnTo>
                    <a:lnTo>
                      <a:pt x="1245" y="280"/>
                    </a:lnTo>
                    <a:lnTo>
                      <a:pt x="1246" y="279"/>
                    </a:lnTo>
                    <a:lnTo>
                      <a:pt x="1248" y="279"/>
                    </a:lnTo>
                    <a:lnTo>
                      <a:pt x="1249" y="280"/>
                    </a:lnTo>
                    <a:lnTo>
                      <a:pt x="1251" y="280"/>
                    </a:lnTo>
                    <a:lnTo>
                      <a:pt x="1251" y="281"/>
                    </a:lnTo>
                    <a:lnTo>
                      <a:pt x="1252" y="281"/>
                    </a:lnTo>
                    <a:lnTo>
                      <a:pt x="1252" y="283"/>
                    </a:lnTo>
                    <a:lnTo>
                      <a:pt x="1253" y="283"/>
                    </a:lnTo>
                    <a:lnTo>
                      <a:pt x="1253" y="284"/>
                    </a:lnTo>
                    <a:lnTo>
                      <a:pt x="1254" y="284"/>
                    </a:lnTo>
                    <a:lnTo>
                      <a:pt x="1254" y="285"/>
                    </a:lnTo>
                    <a:lnTo>
                      <a:pt x="1255" y="286"/>
                    </a:lnTo>
                    <a:lnTo>
                      <a:pt x="1256" y="285"/>
                    </a:lnTo>
                    <a:lnTo>
                      <a:pt x="1257" y="285"/>
                    </a:lnTo>
                    <a:lnTo>
                      <a:pt x="1258" y="286"/>
                    </a:lnTo>
                    <a:lnTo>
                      <a:pt x="1259" y="285"/>
                    </a:lnTo>
                    <a:lnTo>
                      <a:pt x="1259" y="286"/>
                    </a:lnTo>
                    <a:lnTo>
                      <a:pt x="1260" y="287"/>
                    </a:lnTo>
                    <a:lnTo>
                      <a:pt x="1260" y="288"/>
                    </a:lnTo>
                    <a:lnTo>
                      <a:pt x="1260" y="289"/>
                    </a:lnTo>
                    <a:lnTo>
                      <a:pt x="1260" y="290"/>
                    </a:lnTo>
                    <a:lnTo>
                      <a:pt x="1260" y="291"/>
                    </a:lnTo>
                    <a:lnTo>
                      <a:pt x="1261" y="291"/>
                    </a:lnTo>
                    <a:lnTo>
                      <a:pt x="1262" y="292"/>
                    </a:lnTo>
                    <a:lnTo>
                      <a:pt x="1264" y="292"/>
                    </a:lnTo>
                    <a:lnTo>
                      <a:pt x="1264" y="291"/>
                    </a:lnTo>
                    <a:lnTo>
                      <a:pt x="1264" y="292"/>
                    </a:lnTo>
                    <a:lnTo>
                      <a:pt x="1265" y="292"/>
                    </a:lnTo>
                    <a:lnTo>
                      <a:pt x="1266" y="292"/>
                    </a:lnTo>
                    <a:lnTo>
                      <a:pt x="1267" y="292"/>
                    </a:lnTo>
                    <a:lnTo>
                      <a:pt x="1268" y="291"/>
                    </a:lnTo>
                    <a:lnTo>
                      <a:pt x="1268" y="290"/>
                    </a:lnTo>
                    <a:lnTo>
                      <a:pt x="1269" y="291"/>
                    </a:lnTo>
                    <a:lnTo>
                      <a:pt x="1269" y="292"/>
                    </a:lnTo>
                    <a:lnTo>
                      <a:pt x="1269" y="293"/>
                    </a:lnTo>
                    <a:lnTo>
                      <a:pt x="1270" y="293"/>
                    </a:lnTo>
                    <a:lnTo>
                      <a:pt x="1271" y="293"/>
                    </a:lnTo>
                    <a:lnTo>
                      <a:pt x="1272" y="293"/>
                    </a:lnTo>
                    <a:lnTo>
                      <a:pt x="1273" y="294"/>
                    </a:lnTo>
                    <a:lnTo>
                      <a:pt x="1273" y="295"/>
                    </a:lnTo>
                    <a:lnTo>
                      <a:pt x="1274" y="295"/>
                    </a:lnTo>
                    <a:lnTo>
                      <a:pt x="1274" y="296"/>
                    </a:lnTo>
                    <a:lnTo>
                      <a:pt x="1274" y="297"/>
                    </a:lnTo>
                    <a:lnTo>
                      <a:pt x="1276" y="296"/>
                    </a:lnTo>
                    <a:lnTo>
                      <a:pt x="1276" y="297"/>
                    </a:lnTo>
                    <a:lnTo>
                      <a:pt x="1277" y="297"/>
                    </a:lnTo>
                    <a:lnTo>
                      <a:pt x="1278" y="297"/>
                    </a:lnTo>
                    <a:lnTo>
                      <a:pt x="1278" y="298"/>
                    </a:lnTo>
                    <a:lnTo>
                      <a:pt x="1278" y="299"/>
                    </a:lnTo>
                    <a:lnTo>
                      <a:pt x="1279" y="299"/>
                    </a:lnTo>
                    <a:lnTo>
                      <a:pt x="1280" y="298"/>
                    </a:lnTo>
                    <a:lnTo>
                      <a:pt x="1281" y="298"/>
                    </a:lnTo>
                    <a:lnTo>
                      <a:pt x="1281" y="299"/>
                    </a:lnTo>
                    <a:lnTo>
                      <a:pt x="1281" y="300"/>
                    </a:lnTo>
                    <a:lnTo>
                      <a:pt x="1282" y="300"/>
                    </a:lnTo>
                    <a:lnTo>
                      <a:pt x="1283" y="299"/>
                    </a:lnTo>
                    <a:lnTo>
                      <a:pt x="1284" y="299"/>
                    </a:lnTo>
                    <a:lnTo>
                      <a:pt x="1284" y="300"/>
                    </a:lnTo>
                    <a:lnTo>
                      <a:pt x="1285" y="300"/>
                    </a:lnTo>
                    <a:lnTo>
                      <a:pt x="1285" y="301"/>
                    </a:lnTo>
                    <a:lnTo>
                      <a:pt x="1284" y="302"/>
                    </a:lnTo>
                    <a:lnTo>
                      <a:pt x="1285" y="302"/>
                    </a:lnTo>
                    <a:lnTo>
                      <a:pt x="1286" y="302"/>
                    </a:lnTo>
                    <a:lnTo>
                      <a:pt x="1288" y="303"/>
                    </a:lnTo>
                    <a:lnTo>
                      <a:pt x="1289" y="302"/>
                    </a:lnTo>
                    <a:lnTo>
                      <a:pt x="1290" y="302"/>
                    </a:lnTo>
                    <a:lnTo>
                      <a:pt x="1291" y="303"/>
                    </a:lnTo>
                    <a:lnTo>
                      <a:pt x="1292" y="303"/>
                    </a:lnTo>
                    <a:lnTo>
                      <a:pt x="1292" y="302"/>
                    </a:lnTo>
                    <a:lnTo>
                      <a:pt x="1293" y="302"/>
                    </a:lnTo>
                    <a:lnTo>
                      <a:pt x="1294" y="302"/>
                    </a:lnTo>
                    <a:lnTo>
                      <a:pt x="1295" y="302"/>
                    </a:lnTo>
                    <a:lnTo>
                      <a:pt x="1296" y="301"/>
                    </a:lnTo>
                    <a:lnTo>
                      <a:pt x="1295" y="301"/>
                    </a:lnTo>
                    <a:lnTo>
                      <a:pt x="1296" y="300"/>
                    </a:lnTo>
                    <a:lnTo>
                      <a:pt x="1297" y="301"/>
                    </a:lnTo>
                    <a:lnTo>
                      <a:pt x="1296" y="302"/>
                    </a:lnTo>
                    <a:lnTo>
                      <a:pt x="1297" y="302"/>
                    </a:lnTo>
                    <a:lnTo>
                      <a:pt x="1298" y="303"/>
                    </a:lnTo>
                    <a:lnTo>
                      <a:pt x="1299" y="303"/>
                    </a:lnTo>
                    <a:lnTo>
                      <a:pt x="1299" y="302"/>
                    </a:lnTo>
                    <a:lnTo>
                      <a:pt x="1300" y="302"/>
                    </a:lnTo>
                    <a:lnTo>
                      <a:pt x="1300" y="303"/>
                    </a:lnTo>
                    <a:lnTo>
                      <a:pt x="1301" y="303"/>
                    </a:lnTo>
                    <a:lnTo>
                      <a:pt x="1301" y="302"/>
                    </a:lnTo>
                    <a:lnTo>
                      <a:pt x="1302" y="303"/>
                    </a:lnTo>
                    <a:lnTo>
                      <a:pt x="1303" y="302"/>
                    </a:lnTo>
                    <a:lnTo>
                      <a:pt x="1303" y="303"/>
                    </a:lnTo>
                    <a:lnTo>
                      <a:pt x="1303" y="304"/>
                    </a:lnTo>
                    <a:lnTo>
                      <a:pt x="1302" y="305"/>
                    </a:lnTo>
                    <a:lnTo>
                      <a:pt x="1303" y="305"/>
                    </a:lnTo>
                    <a:lnTo>
                      <a:pt x="1303" y="306"/>
                    </a:lnTo>
                    <a:lnTo>
                      <a:pt x="1304" y="306"/>
                    </a:lnTo>
                    <a:lnTo>
                      <a:pt x="1306" y="306"/>
                    </a:lnTo>
                    <a:lnTo>
                      <a:pt x="1307" y="308"/>
                    </a:lnTo>
                    <a:lnTo>
                      <a:pt x="1308" y="307"/>
                    </a:lnTo>
                    <a:lnTo>
                      <a:pt x="1309" y="307"/>
                    </a:lnTo>
                    <a:lnTo>
                      <a:pt x="1309" y="308"/>
                    </a:lnTo>
                    <a:lnTo>
                      <a:pt x="1310" y="309"/>
                    </a:lnTo>
                    <a:lnTo>
                      <a:pt x="1311" y="309"/>
                    </a:lnTo>
                    <a:lnTo>
                      <a:pt x="1311" y="310"/>
                    </a:lnTo>
                    <a:lnTo>
                      <a:pt x="1310" y="311"/>
                    </a:lnTo>
                    <a:lnTo>
                      <a:pt x="1311" y="313"/>
                    </a:lnTo>
                    <a:lnTo>
                      <a:pt x="1311" y="314"/>
                    </a:lnTo>
                    <a:lnTo>
                      <a:pt x="1312" y="315"/>
                    </a:lnTo>
                    <a:lnTo>
                      <a:pt x="1313" y="316"/>
                    </a:lnTo>
                    <a:lnTo>
                      <a:pt x="1313" y="317"/>
                    </a:lnTo>
                    <a:lnTo>
                      <a:pt x="1314" y="318"/>
                    </a:lnTo>
                    <a:lnTo>
                      <a:pt x="1315" y="317"/>
                    </a:lnTo>
                    <a:lnTo>
                      <a:pt x="1317" y="317"/>
                    </a:lnTo>
                    <a:lnTo>
                      <a:pt x="1318" y="318"/>
                    </a:lnTo>
                    <a:lnTo>
                      <a:pt x="1318" y="319"/>
                    </a:lnTo>
                    <a:lnTo>
                      <a:pt x="1319" y="319"/>
                    </a:lnTo>
                    <a:lnTo>
                      <a:pt x="1319" y="320"/>
                    </a:lnTo>
                    <a:lnTo>
                      <a:pt x="1319" y="321"/>
                    </a:lnTo>
                    <a:lnTo>
                      <a:pt x="1320" y="321"/>
                    </a:lnTo>
                    <a:lnTo>
                      <a:pt x="1321" y="321"/>
                    </a:lnTo>
                    <a:lnTo>
                      <a:pt x="1322" y="322"/>
                    </a:lnTo>
                    <a:lnTo>
                      <a:pt x="1323" y="322"/>
                    </a:lnTo>
                    <a:lnTo>
                      <a:pt x="1324" y="322"/>
                    </a:lnTo>
                    <a:lnTo>
                      <a:pt x="1325" y="323"/>
                    </a:lnTo>
                    <a:lnTo>
                      <a:pt x="1326" y="324"/>
                    </a:lnTo>
                    <a:lnTo>
                      <a:pt x="1326" y="325"/>
                    </a:lnTo>
                    <a:lnTo>
                      <a:pt x="1327" y="326"/>
                    </a:lnTo>
                    <a:lnTo>
                      <a:pt x="1328" y="326"/>
                    </a:lnTo>
                    <a:lnTo>
                      <a:pt x="1329" y="326"/>
                    </a:lnTo>
                    <a:lnTo>
                      <a:pt x="1331" y="326"/>
                    </a:lnTo>
                    <a:lnTo>
                      <a:pt x="1332" y="326"/>
                    </a:lnTo>
                    <a:lnTo>
                      <a:pt x="1334" y="325"/>
                    </a:lnTo>
                    <a:lnTo>
                      <a:pt x="1335" y="325"/>
                    </a:lnTo>
                    <a:lnTo>
                      <a:pt x="1336" y="325"/>
                    </a:lnTo>
                    <a:lnTo>
                      <a:pt x="1337" y="326"/>
                    </a:lnTo>
                    <a:lnTo>
                      <a:pt x="1338" y="327"/>
                    </a:lnTo>
                    <a:lnTo>
                      <a:pt x="1338" y="328"/>
                    </a:lnTo>
                    <a:lnTo>
                      <a:pt x="1338" y="329"/>
                    </a:lnTo>
                    <a:lnTo>
                      <a:pt x="1338" y="331"/>
                    </a:lnTo>
                    <a:lnTo>
                      <a:pt x="1337" y="332"/>
                    </a:lnTo>
                    <a:lnTo>
                      <a:pt x="1336" y="333"/>
                    </a:lnTo>
                    <a:lnTo>
                      <a:pt x="1334" y="335"/>
                    </a:lnTo>
                    <a:lnTo>
                      <a:pt x="1334" y="336"/>
                    </a:lnTo>
                    <a:lnTo>
                      <a:pt x="1334" y="337"/>
                    </a:lnTo>
                    <a:lnTo>
                      <a:pt x="1335" y="338"/>
                    </a:lnTo>
                    <a:lnTo>
                      <a:pt x="1336" y="338"/>
                    </a:lnTo>
                    <a:lnTo>
                      <a:pt x="1337" y="338"/>
                    </a:lnTo>
                    <a:lnTo>
                      <a:pt x="1338" y="338"/>
                    </a:lnTo>
                    <a:lnTo>
                      <a:pt x="1339" y="339"/>
                    </a:lnTo>
                    <a:lnTo>
                      <a:pt x="1339" y="340"/>
                    </a:lnTo>
                    <a:lnTo>
                      <a:pt x="1341" y="341"/>
                    </a:lnTo>
                    <a:lnTo>
                      <a:pt x="1342" y="341"/>
                    </a:lnTo>
                    <a:lnTo>
                      <a:pt x="1343" y="341"/>
                    </a:lnTo>
                    <a:lnTo>
                      <a:pt x="1345" y="340"/>
                    </a:lnTo>
                    <a:lnTo>
                      <a:pt x="1346" y="340"/>
                    </a:lnTo>
                    <a:lnTo>
                      <a:pt x="1346" y="341"/>
                    </a:lnTo>
                    <a:lnTo>
                      <a:pt x="1347" y="340"/>
                    </a:lnTo>
                    <a:lnTo>
                      <a:pt x="1347" y="339"/>
                    </a:lnTo>
                    <a:lnTo>
                      <a:pt x="1348" y="338"/>
                    </a:lnTo>
                    <a:lnTo>
                      <a:pt x="1349" y="338"/>
                    </a:lnTo>
                    <a:lnTo>
                      <a:pt x="1350" y="338"/>
                    </a:lnTo>
                    <a:lnTo>
                      <a:pt x="1351" y="337"/>
                    </a:lnTo>
                    <a:lnTo>
                      <a:pt x="1352" y="337"/>
                    </a:lnTo>
                    <a:lnTo>
                      <a:pt x="1353" y="336"/>
                    </a:lnTo>
                    <a:lnTo>
                      <a:pt x="1353" y="335"/>
                    </a:lnTo>
                    <a:lnTo>
                      <a:pt x="1354" y="335"/>
                    </a:lnTo>
                    <a:lnTo>
                      <a:pt x="1355" y="336"/>
                    </a:lnTo>
                    <a:lnTo>
                      <a:pt x="1356" y="337"/>
                    </a:lnTo>
                    <a:lnTo>
                      <a:pt x="1357" y="338"/>
                    </a:lnTo>
                    <a:lnTo>
                      <a:pt x="1358" y="337"/>
                    </a:lnTo>
                    <a:lnTo>
                      <a:pt x="1359" y="337"/>
                    </a:lnTo>
                    <a:lnTo>
                      <a:pt x="1360" y="337"/>
                    </a:lnTo>
                    <a:lnTo>
                      <a:pt x="1361" y="337"/>
                    </a:lnTo>
                    <a:lnTo>
                      <a:pt x="1361" y="338"/>
                    </a:lnTo>
                    <a:lnTo>
                      <a:pt x="1362" y="338"/>
                    </a:lnTo>
                    <a:lnTo>
                      <a:pt x="1364" y="337"/>
                    </a:lnTo>
                    <a:lnTo>
                      <a:pt x="1365" y="336"/>
                    </a:lnTo>
                    <a:lnTo>
                      <a:pt x="1366" y="335"/>
                    </a:lnTo>
                    <a:lnTo>
                      <a:pt x="1367" y="336"/>
                    </a:lnTo>
                    <a:lnTo>
                      <a:pt x="1368" y="337"/>
                    </a:lnTo>
                    <a:lnTo>
                      <a:pt x="1368" y="336"/>
                    </a:lnTo>
                    <a:lnTo>
                      <a:pt x="1369" y="336"/>
                    </a:lnTo>
                    <a:lnTo>
                      <a:pt x="1370" y="336"/>
                    </a:lnTo>
                    <a:lnTo>
                      <a:pt x="1371" y="335"/>
                    </a:lnTo>
                    <a:lnTo>
                      <a:pt x="1371" y="334"/>
                    </a:lnTo>
                    <a:lnTo>
                      <a:pt x="1371" y="333"/>
                    </a:lnTo>
                    <a:lnTo>
                      <a:pt x="1372" y="333"/>
                    </a:lnTo>
                    <a:lnTo>
                      <a:pt x="1373" y="332"/>
                    </a:lnTo>
                    <a:lnTo>
                      <a:pt x="1375" y="332"/>
                    </a:lnTo>
                    <a:lnTo>
                      <a:pt x="1375" y="331"/>
                    </a:lnTo>
                    <a:lnTo>
                      <a:pt x="1376" y="330"/>
                    </a:lnTo>
                    <a:lnTo>
                      <a:pt x="1377" y="330"/>
                    </a:lnTo>
                    <a:lnTo>
                      <a:pt x="1378" y="330"/>
                    </a:lnTo>
                    <a:lnTo>
                      <a:pt x="1379" y="330"/>
                    </a:lnTo>
                    <a:lnTo>
                      <a:pt x="1380" y="330"/>
                    </a:lnTo>
                    <a:lnTo>
                      <a:pt x="1380" y="329"/>
                    </a:lnTo>
                    <a:lnTo>
                      <a:pt x="1381" y="328"/>
                    </a:lnTo>
                    <a:lnTo>
                      <a:pt x="1382" y="328"/>
                    </a:lnTo>
                    <a:lnTo>
                      <a:pt x="1384" y="328"/>
                    </a:lnTo>
                    <a:lnTo>
                      <a:pt x="1387" y="327"/>
                    </a:lnTo>
                    <a:lnTo>
                      <a:pt x="1388" y="328"/>
                    </a:lnTo>
                    <a:lnTo>
                      <a:pt x="1387" y="329"/>
                    </a:lnTo>
                    <a:lnTo>
                      <a:pt x="1386" y="331"/>
                    </a:lnTo>
                    <a:lnTo>
                      <a:pt x="1385" y="331"/>
                    </a:lnTo>
                    <a:lnTo>
                      <a:pt x="1384" y="333"/>
                    </a:lnTo>
                    <a:lnTo>
                      <a:pt x="1382" y="336"/>
                    </a:lnTo>
                    <a:lnTo>
                      <a:pt x="1381" y="337"/>
                    </a:lnTo>
                    <a:lnTo>
                      <a:pt x="1379" y="339"/>
                    </a:lnTo>
                    <a:lnTo>
                      <a:pt x="1378" y="340"/>
                    </a:lnTo>
                    <a:lnTo>
                      <a:pt x="1376" y="341"/>
                    </a:lnTo>
                    <a:lnTo>
                      <a:pt x="1374" y="342"/>
                    </a:lnTo>
                    <a:lnTo>
                      <a:pt x="1371" y="344"/>
                    </a:lnTo>
                    <a:lnTo>
                      <a:pt x="1369" y="344"/>
                    </a:lnTo>
                    <a:lnTo>
                      <a:pt x="1368" y="345"/>
                    </a:lnTo>
                    <a:lnTo>
                      <a:pt x="1366" y="345"/>
                    </a:lnTo>
                    <a:lnTo>
                      <a:pt x="1365" y="345"/>
                    </a:lnTo>
                    <a:lnTo>
                      <a:pt x="1365" y="346"/>
                    </a:lnTo>
                    <a:lnTo>
                      <a:pt x="1364" y="346"/>
                    </a:lnTo>
                    <a:lnTo>
                      <a:pt x="1362" y="350"/>
                    </a:lnTo>
                    <a:lnTo>
                      <a:pt x="1362" y="351"/>
                    </a:lnTo>
                    <a:lnTo>
                      <a:pt x="1362" y="352"/>
                    </a:lnTo>
                    <a:lnTo>
                      <a:pt x="1361" y="353"/>
                    </a:lnTo>
                    <a:lnTo>
                      <a:pt x="1358" y="357"/>
                    </a:lnTo>
                    <a:lnTo>
                      <a:pt x="1358" y="358"/>
                    </a:lnTo>
                    <a:lnTo>
                      <a:pt x="1359" y="358"/>
                    </a:lnTo>
                    <a:lnTo>
                      <a:pt x="1360" y="359"/>
                    </a:lnTo>
                    <a:lnTo>
                      <a:pt x="1361" y="359"/>
                    </a:lnTo>
                    <a:lnTo>
                      <a:pt x="1361" y="360"/>
                    </a:lnTo>
                    <a:lnTo>
                      <a:pt x="1362" y="359"/>
                    </a:lnTo>
                    <a:lnTo>
                      <a:pt x="1363" y="360"/>
                    </a:lnTo>
                    <a:lnTo>
                      <a:pt x="1361" y="363"/>
                    </a:lnTo>
                    <a:lnTo>
                      <a:pt x="1355" y="376"/>
                    </a:lnTo>
                    <a:lnTo>
                      <a:pt x="1346" y="394"/>
                    </a:lnTo>
                    <a:lnTo>
                      <a:pt x="1343" y="402"/>
                    </a:lnTo>
                    <a:lnTo>
                      <a:pt x="1334" y="420"/>
                    </a:lnTo>
                    <a:lnTo>
                      <a:pt x="1330" y="427"/>
                    </a:lnTo>
                    <a:lnTo>
                      <a:pt x="1324" y="440"/>
                    </a:lnTo>
                    <a:lnTo>
                      <a:pt x="1322" y="445"/>
                    </a:lnTo>
                    <a:lnTo>
                      <a:pt x="1319" y="452"/>
                    </a:lnTo>
                    <a:lnTo>
                      <a:pt x="1315" y="460"/>
                    </a:lnTo>
                    <a:lnTo>
                      <a:pt x="1268" y="555"/>
                    </a:lnTo>
                    <a:lnTo>
                      <a:pt x="1246" y="601"/>
                    </a:lnTo>
                    <a:lnTo>
                      <a:pt x="1232" y="632"/>
                    </a:lnTo>
                    <a:lnTo>
                      <a:pt x="1214" y="668"/>
                    </a:lnTo>
                    <a:lnTo>
                      <a:pt x="1214" y="669"/>
                    </a:lnTo>
                    <a:lnTo>
                      <a:pt x="1212" y="670"/>
                    </a:lnTo>
                    <a:lnTo>
                      <a:pt x="1211" y="670"/>
                    </a:lnTo>
                    <a:lnTo>
                      <a:pt x="1210" y="670"/>
                    </a:lnTo>
                    <a:lnTo>
                      <a:pt x="1209" y="670"/>
                    </a:lnTo>
                    <a:lnTo>
                      <a:pt x="1209" y="672"/>
                    </a:lnTo>
                    <a:lnTo>
                      <a:pt x="1209" y="673"/>
                    </a:lnTo>
                    <a:lnTo>
                      <a:pt x="1208" y="674"/>
                    </a:lnTo>
                    <a:lnTo>
                      <a:pt x="1208" y="675"/>
                    </a:lnTo>
                    <a:lnTo>
                      <a:pt x="1207" y="675"/>
                    </a:lnTo>
                    <a:lnTo>
                      <a:pt x="1207" y="676"/>
                    </a:lnTo>
                    <a:lnTo>
                      <a:pt x="1206" y="676"/>
                    </a:lnTo>
                    <a:lnTo>
                      <a:pt x="1205" y="677"/>
                    </a:lnTo>
                    <a:lnTo>
                      <a:pt x="1204" y="678"/>
                    </a:lnTo>
                    <a:lnTo>
                      <a:pt x="1202" y="678"/>
                    </a:lnTo>
                    <a:lnTo>
                      <a:pt x="1202" y="679"/>
                    </a:lnTo>
                    <a:lnTo>
                      <a:pt x="1201" y="679"/>
                    </a:lnTo>
                    <a:lnTo>
                      <a:pt x="1200" y="682"/>
                    </a:lnTo>
                    <a:lnTo>
                      <a:pt x="1198" y="683"/>
                    </a:lnTo>
                    <a:lnTo>
                      <a:pt x="1198" y="684"/>
                    </a:lnTo>
                    <a:lnTo>
                      <a:pt x="1198" y="685"/>
                    </a:lnTo>
                    <a:lnTo>
                      <a:pt x="1197" y="686"/>
                    </a:lnTo>
                    <a:lnTo>
                      <a:pt x="1197" y="688"/>
                    </a:lnTo>
                    <a:lnTo>
                      <a:pt x="1197" y="690"/>
                    </a:lnTo>
                    <a:lnTo>
                      <a:pt x="1197" y="691"/>
                    </a:lnTo>
                    <a:lnTo>
                      <a:pt x="1197" y="692"/>
                    </a:lnTo>
                    <a:lnTo>
                      <a:pt x="1198" y="694"/>
                    </a:lnTo>
                    <a:lnTo>
                      <a:pt x="1198" y="696"/>
                    </a:lnTo>
                    <a:lnTo>
                      <a:pt x="1200" y="700"/>
                    </a:lnTo>
                    <a:lnTo>
                      <a:pt x="1201" y="702"/>
                    </a:lnTo>
                    <a:lnTo>
                      <a:pt x="1202" y="703"/>
                    </a:lnTo>
                    <a:lnTo>
                      <a:pt x="1203" y="705"/>
                    </a:lnTo>
                    <a:lnTo>
                      <a:pt x="1204" y="705"/>
                    </a:lnTo>
                    <a:lnTo>
                      <a:pt x="1204" y="706"/>
                    </a:lnTo>
                    <a:lnTo>
                      <a:pt x="1205" y="707"/>
                    </a:lnTo>
                    <a:lnTo>
                      <a:pt x="1207" y="707"/>
                    </a:lnTo>
                    <a:lnTo>
                      <a:pt x="1208" y="708"/>
                    </a:lnTo>
                    <a:lnTo>
                      <a:pt x="1209" y="709"/>
                    </a:lnTo>
                    <a:lnTo>
                      <a:pt x="1210" y="711"/>
                    </a:lnTo>
                    <a:lnTo>
                      <a:pt x="1211" y="712"/>
                    </a:lnTo>
                    <a:lnTo>
                      <a:pt x="1212" y="714"/>
                    </a:lnTo>
                    <a:lnTo>
                      <a:pt x="1213" y="715"/>
                    </a:lnTo>
                    <a:lnTo>
                      <a:pt x="1214" y="715"/>
                    </a:lnTo>
                    <a:lnTo>
                      <a:pt x="1215" y="716"/>
                    </a:lnTo>
                    <a:lnTo>
                      <a:pt x="1216" y="717"/>
                    </a:lnTo>
                    <a:lnTo>
                      <a:pt x="1217" y="718"/>
                    </a:lnTo>
                    <a:lnTo>
                      <a:pt x="1217" y="719"/>
                    </a:lnTo>
                    <a:lnTo>
                      <a:pt x="1218" y="719"/>
                    </a:lnTo>
                    <a:lnTo>
                      <a:pt x="1218" y="720"/>
                    </a:lnTo>
                    <a:lnTo>
                      <a:pt x="1219" y="721"/>
                    </a:lnTo>
                    <a:lnTo>
                      <a:pt x="1220" y="723"/>
                    </a:lnTo>
                    <a:lnTo>
                      <a:pt x="1221" y="724"/>
                    </a:lnTo>
                    <a:lnTo>
                      <a:pt x="1221" y="727"/>
                    </a:lnTo>
                    <a:lnTo>
                      <a:pt x="1221" y="728"/>
                    </a:lnTo>
                    <a:lnTo>
                      <a:pt x="1221" y="730"/>
                    </a:lnTo>
                    <a:lnTo>
                      <a:pt x="1221" y="733"/>
                    </a:lnTo>
                    <a:lnTo>
                      <a:pt x="1222" y="735"/>
                    </a:lnTo>
                    <a:lnTo>
                      <a:pt x="1223" y="736"/>
                    </a:lnTo>
                    <a:lnTo>
                      <a:pt x="1224" y="737"/>
                    </a:lnTo>
                    <a:lnTo>
                      <a:pt x="1223" y="738"/>
                    </a:lnTo>
                    <a:lnTo>
                      <a:pt x="1222" y="739"/>
                    </a:lnTo>
                    <a:lnTo>
                      <a:pt x="1221" y="740"/>
                    </a:lnTo>
                    <a:lnTo>
                      <a:pt x="1219" y="743"/>
                    </a:lnTo>
                    <a:lnTo>
                      <a:pt x="1218" y="745"/>
                    </a:lnTo>
                    <a:lnTo>
                      <a:pt x="1218" y="747"/>
                    </a:lnTo>
                    <a:lnTo>
                      <a:pt x="1218" y="748"/>
                    </a:lnTo>
                    <a:lnTo>
                      <a:pt x="1217" y="750"/>
                    </a:lnTo>
                    <a:lnTo>
                      <a:pt x="1217" y="751"/>
                    </a:lnTo>
                    <a:lnTo>
                      <a:pt x="1217" y="752"/>
                    </a:lnTo>
                    <a:lnTo>
                      <a:pt x="1218" y="755"/>
                    </a:lnTo>
                    <a:lnTo>
                      <a:pt x="1219" y="755"/>
                    </a:lnTo>
                    <a:lnTo>
                      <a:pt x="1219" y="757"/>
                    </a:lnTo>
                    <a:lnTo>
                      <a:pt x="1218" y="758"/>
                    </a:lnTo>
                    <a:lnTo>
                      <a:pt x="1216" y="760"/>
                    </a:lnTo>
                    <a:lnTo>
                      <a:pt x="1215" y="762"/>
                    </a:lnTo>
                    <a:lnTo>
                      <a:pt x="1213" y="763"/>
                    </a:lnTo>
                    <a:lnTo>
                      <a:pt x="1212" y="764"/>
                    </a:lnTo>
                    <a:lnTo>
                      <a:pt x="1212" y="765"/>
                    </a:lnTo>
                    <a:lnTo>
                      <a:pt x="1212" y="767"/>
                    </a:lnTo>
                    <a:lnTo>
                      <a:pt x="1212" y="768"/>
                    </a:lnTo>
                    <a:lnTo>
                      <a:pt x="1211" y="769"/>
                    </a:lnTo>
                    <a:lnTo>
                      <a:pt x="1210" y="770"/>
                    </a:lnTo>
                    <a:lnTo>
                      <a:pt x="1208" y="771"/>
                    </a:lnTo>
                    <a:lnTo>
                      <a:pt x="1208" y="772"/>
                    </a:lnTo>
                    <a:lnTo>
                      <a:pt x="1206" y="772"/>
                    </a:lnTo>
                    <a:lnTo>
                      <a:pt x="1205" y="773"/>
                    </a:lnTo>
                    <a:lnTo>
                      <a:pt x="1204" y="774"/>
                    </a:lnTo>
                    <a:lnTo>
                      <a:pt x="1204" y="775"/>
                    </a:lnTo>
                    <a:lnTo>
                      <a:pt x="1205" y="776"/>
                    </a:lnTo>
                    <a:lnTo>
                      <a:pt x="1205" y="777"/>
                    </a:lnTo>
                    <a:lnTo>
                      <a:pt x="1205" y="779"/>
                    </a:lnTo>
                    <a:lnTo>
                      <a:pt x="1206" y="780"/>
                    </a:lnTo>
                    <a:lnTo>
                      <a:pt x="1206" y="782"/>
                    </a:lnTo>
                    <a:lnTo>
                      <a:pt x="1207" y="783"/>
                    </a:lnTo>
                    <a:lnTo>
                      <a:pt x="1208" y="784"/>
                    </a:lnTo>
                    <a:lnTo>
                      <a:pt x="1209" y="785"/>
                    </a:lnTo>
                    <a:lnTo>
                      <a:pt x="1209" y="786"/>
                    </a:lnTo>
                    <a:lnTo>
                      <a:pt x="1209" y="787"/>
                    </a:lnTo>
                    <a:lnTo>
                      <a:pt x="1209" y="789"/>
                    </a:lnTo>
                    <a:lnTo>
                      <a:pt x="1212" y="793"/>
                    </a:lnTo>
                    <a:lnTo>
                      <a:pt x="1212" y="794"/>
                    </a:lnTo>
                    <a:lnTo>
                      <a:pt x="1211" y="795"/>
                    </a:lnTo>
                    <a:lnTo>
                      <a:pt x="1212" y="796"/>
                    </a:lnTo>
                    <a:lnTo>
                      <a:pt x="1212" y="797"/>
                    </a:lnTo>
                    <a:lnTo>
                      <a:pt x="1211" y="797"/>
                    </a:lnTo>
                    <a:lnTo>
                      <a:pt x="1210" y="798"/>
                    </a:lnTo>
                    <a:lnTo>
                      <a:pt x="1209" y="799"/>
                    </a:lnTo>
                    <a:lnTo>
                      <a:pt x="1209" y="800"/>
                    </a:lnTo>
                    <a:lnTo>
                      <a:pt x="1209" y="801"/>
                    </a:lnTo>
                    <a:lnTo>
                      <a:pt x="1209" y="802"/>
                    </a:lnTo>
                    <a:lnTo>
                      <a:pt x="1210" y="803"/>
                    </a:lnTo>
                    <a:lnTo>
                      <a:pt x="1209" y="803"/>
                    </a:lnTo>
                    <a:lnTo>
                      <a:pt x="1209" y="804"/>
                    </a:lnTo>
                    <a:lnTo>
                      <a:pt x="1209" y="805"/>
                    </a:lnTo>
                    <a:lnTo>
                      <a:pt x="1209" y="806"/>
                    </a:lnTo>
                    <a:lnTo>
                      <a:pt x="1209" y="808"/>
                    </a:lnTo>
                    <a:lnTo>
                      <a:pt x="1208" y="809"/>
                    </a:lnTo>
                    <a:lnTo>
                      <a:pt x="1209" y="810"/>
                    </a:lnTo>
                    <a:lnTo>
                      <a:pt x="1209" y="811"/>
                    </a:lnTo>
                    <a:lnTo>
                      <a:pt x="1209" y="812"/>
                    </a:lnTo>
                    <a:lnTo>
                      <a:pt x="1208" y="813"/>
                    </a:lnTo>
                    <a:lnTo>
                      <a:pt x="1207" y="813"/>
                    </a:lnTo>
                    <a:lnTo>
                      <a:pt x="1207" y="814"/>
                    </a:lnTo>
                    <a:lnTo>
                      <a:pt x="1207" y="815"/>
                    </a:lnTo>
                    <a:lnTo>
                      <a:pt x="1207" y="816"/>
                    </a:lnTo>
                    <a:lnTo>
                      <a:pt x="1206" y="816"/>
                    </a:lnTo>
                    <a:lnTo>
                      <a:pt x="1206" y="817"/>
                    </a:lnTo>
                    <a:lnTo>
                      <a:pt x="1206" y="818"/>
                    </a:lnTo>
                    <a:lnTo>
                      <a:pt x="1205" y="819"/>
                    </a:lnTo>
                    <a:lnTo>
                      <a:pt x="1205" y="820"/>
                    </a:lnTo>
                    <a:lnTo>
                      <a:pt x="1204" y="820"/>
                    </a:lnTo>
                    <a:lnTo>
                      <a:pt x="1204" y="821"/>
                    </a:lnTo>
                    <a:lnTo>
                      <a:pt x="1203" y="821"/>
                    </a:lnTo>
                    <a:lnTo>
                      <a:pt x="1203" y="822"/>
                    </a:lnTo>
                    <a:lnTo>
                      <a:pt x="1202" y="823"/>
                    </a:lnTo>
                    <a:lnTo>
                      <a:pt x="1201" y="825"/>
                    </a:lnTo>
                    <a:lnTo>
                      <a:pt x="1201" y="826"/>
                    </a:lnTo>
                    <a:lnTo>
                      <a:pt x="1202" y="827"/>
                    </a:lnTo>
                    <a:lnTo>
                      <a:pt x="1202" y="828"/>
                    </a:lnTo>
                    <a:lnTo>
                      <a:pt x="1202" y="829"/>
                    </a:lnTo>
                    <a:lnTo>
                      <a:pt x="1202" y="830"/>
                    </a:lnTo>
                    <a:lnTo>
                      <a:pt x="1202" y="831"/>
                    </a:lnTo>
                    <a:lnTo>
                      <a:pt x="1203" y="832"/>
                    </a:lnTo>
                    <a:lnTo>
                      <a:pt x="1203" y="833"/>
                    </a:lnTo>
                    <a:lnTo>
                      <a:pt x="1203" y="834"/>
                    </a:lnTo>
                    <a:lnTo>
                      <a:pt x="1202" y="834"/>
                    </a:lnTo>
                    <a:lnTo>
                      <a:pt x="1202" y="835"/>
                    </a:lnTo>
                    <a:lnTo>
                      <a:pt x="1202" y="837"/>
                    </a:lnTo>
                    <a:lnTo>
                      <a:pt x="1201" y="839"/>
                    </a:lnTo>
                    <a:lnTo>
                      <a:pt x="1200" y="840"/>
                    </a:lnTo>
                    <a:lnTo>
                      <a:pt x="1200" y="841"/>
                    </a:lnTo>
                    <a:lnTo>
                      <a:pt x="1200" y="842"/>
                    </a:lnTo>
                    <a:lnTo>
                      <a:pt x="1202" y="842"/>
                    </a:lnTo>
                    <a:lnTo>
                      <a:pt x="1203" y="842"/>
                    </a:lnTo>
                    <a:lnTo>
                      <a:pt x="1204" y="841"/>
                    </a:lnTo>
                    <a:lnTo>
                      <a:pt x="1205" y="841"/>
                    </a:lnTo>
                    <a:lnTo>
                      <a:pt x="1206" y="841"/>
                    </a:lnTo>
                    <a:lnTo>
                      <a:pt x="1208" y="842"/>
                    </a:lnTo>
                    <a:lnTo>
                      <a:pt x="1208" y="843"/>
                    </a:lnTo>
                    <a:lnTo>
                      <a:pt x="1207" y="843"/>
                    </a:lnTo>
                    <a:lnTo>
                      <a:pt x="1206" y="844"/>
                    </a:lnTo>
                    <a:lnTo>
                      <a:pt x="1205" y="845"/>
                    </a:lnTo>
                    <a:lnTo>
                      <a:pt x="1204" y="846"/>
                    </a:lnTo>
                    <a:lnTo>
                      <a:pt x="1204" y="847"/>
                    </a:lnTo>
                    <a:lnTo>
                      <a:pt x="1203" y="847"/>
                    </a:lnTo>
                    <a:lnTo>
                      <a:pt x="1201" y="848"/>
                    </a:lnTo>
                    <a:lnTo>
                      <a:pt x="1200" y="848"/>
                    </a:lnTo>
                    <a:lnTo>
                      <a:pt x="1199" y="849"/>
                    </a:lnTo>
                    <a:lnTo>
                      <a:pt x="1195" y="849"/>
                    </a:lnTo>
                    <a:lnTo>
                      <a:pt x="1146" y="849"/>
                    </a:lnTo>
                    <a:lnTo>
                      <a:pt x="1117" y="848"/>
                    </a:lnTo>
                    <a:lnTo>
                      <a:pt x="1078" y="848"/>
                    </a:lnTo>
                    <a:lnTo>
                      <a:pt x="1045" y="848"/>
                    </a:lnTo>
                    <a:lnTo>
                      <a:pt x="961" y="849"/>
                    </a:lnTo>
                    <a:lnTo>
                      <a:pt x="955" y="849"/>
                    </a:lnTo>
                    <a:lnTo>
                      <a:pt x="954" y="848"/>
                    </a:lnTo>
                    <a:lnTo>
                      <a:pt x="953" y="848"/>
                    </a:lnTo>
                    <a:lnTo>
                      <a:pt x="952" y="847"/>
                    </a:lnTo>
                    <a:lnTo>
                      <a:pt x="951" y="845"/>
                    </a:lnTo>
                    <a:lnTo>
                      <a:pt x="951" y="843"/>
                    </a:lnTo>
                    <a:lnTo>
                      <a:pt x="951" y="842"/>
                    </a:lnTo>
                    <a:lnTo>
                      <a:pt x="950" y="842"/>
                    </a:lnTo>
                    <a:lnTo>
                      <a:pt x="949" y="842"/>
                    </a:lnTo>
                    <a:lnTo>
                      <a:pt x="948" y="841"/>
                    </a:lnTo>
                    <a:lnTo>
                      <a:pt x="946" y="842"/>
                    </a:lnTo>
                    <a:lnTo>
                      <a:pt x="945" y="842"/>
                    </a:lnTo>
                    <a:lnTo>
                      <a:pt x="945" y="841"/>
                    </a:lnTo>
                    <a:lnTo>
                      <a:pt x="944" y="840"/>
                    </a:lnTo>
                    <a:lnTo>
                      <a:pt x="943" y="840"/>
                    </a:lnTo>
                    <a:lnTo>
                      <a:pt x="942" y="841"/>
                    </a:lnTo>
                    <a:lnTo>
                      <a:pt x="942" y="842"/>
                    </a:lnTo>
                    <a:lnTo>
                      <a:pt x="942" y="843"/>
                    </a:lnTo>
                    <a:lnTo>
                      <a:pt x="941" y="843"/>
                    </a:lnTo>
                    <a:lnTo>
                      <a:pt x="941" y="844"/>
                    </a:lnTo>
                    <a:lnTo>
                      <a:pt x="940" y="844"/>
                    </a:lnTo>
                    <a:lnTo>
                      <a:pt x="940" y="845"/>
                    </a:lnTo>
                    <a:lnTo>
                      <a:pt x="939" y="845"/>
                    </a:lnTo>
                    <a:lnTo>
                      <a:pt x="939" y="844"/>
                    </a:lnTo>
                    <a:lnTo>
                      <a:pt x="937" y="845"/>
                    </a:lnTo>
                    <a:lnTo>
                      <a:pt x="937" y="844"/>
                    </a:lnTo>
                    <a:lnTo>
                      <a:pt x="936" y="844"/>
                    </a:lnTo>
                    <a:lnTo>
                      <a:pt x="935" y="844"/>
                    </a:lnTo>
                    <a:lnTo>
                      <a:pt x="934" y="845"/>
                    </a:lnTo>
                    <a:lnTo>
                      <a:pt x="934" y="847"/>
                    </a:lnTo>
                    <a:lnTo>
                      <a:pt x="934" y="848"/>
                    </a:lnTo>
                    <a:lnTo>
                      <a:pt x="933" y="849"/>
                    </a:lnTo>
                    <a:lnTo>
                      <a:pt x="933" y="850"/>
                    </a:lnTo>
                    <a:lnTo>
                      <a:pt x="933" y="851"/>
                    </a:lnTo>
                    <a:lnTo>
                      <a:pt x="933" y="853"/>
                    </a:lnTo>
                    <a:lnTo>
                      <a:pt x="932" y="853"/>
                    </a:lnTo>
                    <a:lnTo>
                      <a:pt x="932" y="854"/>
                    </a:lnTo>
                    <a:lnTo>
                      <a:pt x="930" y="854"/>
                    </a:lnTo>
                    <a:lnTo>
                      <a:pt x="929" y="855"/>
                    </a:lnTo>
                    <a:lnTo>
                      <a:pt x="928" y="855"/>
                    </a:lnTo>
                    <a:lnTo>
                      <a:pt x="927" y="855"/>
                    </a:lnTo>
                    <a:lnTo>
                      <a:pt x="926" y="855"/>
                    </a:lnTo>
                    <a:lnTo>
                      <a:pt x="924" y="855"/>
                    </a:lnTo>
                    <a:lnTo>
                      <a:pt x="924" y="854"/>
                    </a:lnTo>
                    <a:lnTo>
                      <a:pt x="924" y="855"/>
                    </a:lnTo>
                    <a:lnTo>
                      <a:pt x="923" y="854"/>
                    </a:lnTo>
                    <a:lnTo>
                      <a:pt x="922" y="852"/>
                    </a:lnTo>
                    <a:lnTo>
                      <a:pt x="922" y="851"/>
                    </a:lnTo>
                    <a:lnTo>
                      <a:pt x="921" y="851"/>
                    </a:lnTo>
                    <a:lnTo>
                      <a:pt x="920" y="849"/>
                    </a:lnTo>
                    <a:lnTo>
                      <a:pt x="919" y="849"/>
                    </a:lnTo>
                    <a:lnTo>
                      <a:pt x="918" y="849"/>
                    </a:lnTo>
                    <a:lnTo>
                      <a:pt x="917" y="849"/>
                    </a:lnTo>
                    <a:lnTo>
                      <a:pt x="916" y="849"/>
                    </a:lnTo>
                    <a:lnTo>
                      <a:pt x="915" y="849"/>
                    </a:lnTo>
                    <a:lnTo>
                      <a:pt x="915" y="850"/>
                    </a:lnTo>
                    <a:lnTo>
                      <a:pt x="914" y="849"/>
                    </a:lnTo>
                    <a:lnTo>
                      <a:pt x="913" y="849"/>
                    </a:lnTo>
                    <a:lnTo>
                      <a:pt x="912" y="849"/>
                    </a:lnTo>
                    <a:lnTo>
                      <a:pt x="910" y="844"/>
                    </a:lnTo>
                    <a:lnTo>
                      <a:pt x="911" y="843"/>
                    </a:lnTo>
                    <a:lnTo>
                      <a:pt x="910" y="842"/>
                    </a:lnTo>
                    <a:lnTo>
                      <a:pt x="909" y="842"/>
                    </a:lnTo>
                    <a:lnTo>
                      <a:pt x="909" y="841"/>
                    </a:lnTo>
                    <a:lnTo>
                      <a:pt x="909" y="840"/>
                    </a:lnTo>
                    <a:lnTo>
                      <a:pt x="909" y="839"/>
                    </a:lnTo>
                    <a:lnTo>
                      <a:pt x="908" y="838"/>
                    </a:lnTo>
                    <a:lnTo>
                      <a:pt x="907" y="837"/>
                    </a:lnTo>
                    <a:lnTo>
                      <a:pt x="907" y="836"/>
                    </a:lnTo>
                    <a:lnTo>
                      <a:pt x="908" y="836"/>
                    </a:lnTo>
                    <a:lnTo>
                      <a:pt x="909" y="836"/>
                    </a:lnTo>
                    <a:lnTo>
                      <a:pt x="908" y="833"/>
                    </a:lnTo>
                    <a:lnTo>
                      <a:pt x="907" y="833"/>
                    </a:lnTo>
                    <a:lnTo>
                      <a:pt x="906" y="833"/>
                    </a:lnTo>
                    <a:lnTo>
                      <a:pt x="904" y="833"/>
                    </a:lnTo>
                    <a:lnTo>
                      <a:pt x="904" y="832"/>
                    </a:lnTo>
                    <a:lnTo>
                      <a:pt x="903" y="832"/>
                    </a:lnTo>
                    <a:lnTo>
                      <a:pt x="901" y="832"/>
                    </a:lnTo>
                    <a:lnTo>
                      <a:pt x="900" y="832"/>
                    </a:lnTo>
                    <a:lnTo>
                      <a:pt x="900" y="833"/>
                    </a:lnTo>
                    <a:lnTo>
                      <a:pt x="899" y="833"/>
                    </a:lnTo>
                    <a:lnTo>
                      <a:pt x="899" y="834"/>
                    </a:lnTo>
                    <a:lnTo>
                      <a:pt x="900" y="835"/>
                    </a:lnTo>
                    <a:lnTo>
                      <a:pt x="900" y="836"/>
                    </a:lnTo>
                    <a:lnTo>
                      <a:pt x="900" y="837"/>
                    </a:lnTo>
                    <a:lnTo>
                      <a:pt x="898" y="835"/>
                    </a:lnTo>
                    <a:lnTo>
                      <a:pt x="897" y="835"/>
                    </a:lnTo>
                    <a:lnTo>
                      <a:pt x="896" y="835"/>
                    </a:lnTo>
                    <a:lnTo>
                      <a:pt x="896" y="834"/>
                    </a:lnTo>
                    <a:lnTo>
                      <a:pt x="896" y="833"/>
                    </a:lnTo>
                    <a:lnTo>
                      <a:pt x="896" y="832"/>
                    </a:lnTo>
                    <a:lnTo>
                      <a:pt x="897" y="832"/>
                    </a:lnTo>
                    <a:lnTo>
                      <a:pt x="897" y="831"/>
                    </a:lnTo>
                    <a:lnTo>
                      <a:pt x="896" y="830"/>
                    </a:lnTo>
                    <a:lnTo>
                      <a:pt x="896" y="829"/>
                    </a:lnTo>
                    <a:lnTo>
                      <a:pt x="896" y="828"/>
                    </a:lnTo>
                    <a:lnTo>
                      <a:pt x="896" y="827"/>
                    </a:lnTo>
                    <a:lnTo>
                      <a:pt x="895" y="827"/>
                    </a:lnTo>
                    <a:lnTo>
                      <a:pt x="894" y="827"/>
                    </a:lnTo>
                    <a:lnTo>
                      <a:pt x="894" y="826"/>
                    </a:lnTo>
                    <a:lnTo>
                      <a:pt x="894" y="825"/>
                    </a:lnTo>
                    <a:lnTo>
                      <a:pt x="894" y="824"/>
                    </a:lnTo>
                    <a:lnTo>
                      <a:pt x="893" y="822"/>
                    </a:lnTo>
                    <a:lnTo>
                      <a:pt x="893" y="821"/>
                    </a:lnTo>
                    <a:lnTo>
                      <a:pt x="894" y="820"/>
                    </a:lnTo>
                    <a:lnTo>
                      <a:pt x="894" y="819"/>
                    </a:lnTo>
                    <a:lnTo>
                      <a:pt x="894" y="818"/>
                    </a:lnTo>
                    <a:lnTo>
                      <a:pt x="894" y="817"/>
                    </a:lnTo>
                    <a:lnTo>
                      <a:pt x="893" y="817"/>
                    </a:lnTo>
                    <a:lnTo>
                      <a:pt x="892" y="817"/>
                    </a:lnTo>
                    <a:lnTo>
                      <a:pt x="892" y="816"/>
                    </a:lnTo>
                    <a:lnTo>
                      <a:pt x="891" y="816"/>
                    </a:lnTo>
                    <a:lnTo>
                      <a:pt x="890" y="817"/>
                    </a:lnTo>
                    <a:lnTo>
                      <a:pt x="889" y="816"/>
                    </a:lnTo>
                    <a:lnTo>
                      <a:pt x="888" y="816"/>
                    </a:lnTo>
                    <a:lnTo>
                      <a:pt x="887" y="815"/>
                    </a:lnTo>
                    <a:lnTo>
                      <a:pt x="887" y="814"/>
                    </a:lnTo>
                    <a:lnTo>
                      <a:pt x="886" y="814"/>
                    </a:lnTo>
                    <a:lnTo>
                      <a:pt x="885" y="814"/>
                    </a:lnTo>
                    <a:lnTo>
                      <a:pt x="884" y="815"/>
                    </a:lnTo>
                    <a:lnTo>
                      <a:pt x="883" y="816"/>
                    </a:lnTo>
                    <a:lnTo>
                      <a:pt x="882" y="816"/>
                    </a:lnTo>
                    <a:lnTo>
                      <a:pt x="882" y="817"/>
                    </a:lnTo>
                    <a:lnTo>
                      <a:pt x="881" y="817"/>
                    </a:lnTo>
                    <a:lnTo>
                      <a:pt x="881" y="816"/>
                    </a:lnTo>
                    <a:lnTo>
                      <a:pt x="880" y="815"/>
                    </a:lnTo>
                    <a:lnTo>
                      <a:pt x="879" y="815"/>
                    </a:lnTo>
                    <a:lnTo>
                      <a:pt x="879" y="814"/>
                    </a:lnTo>
                    <a:lnTo>
                      <a:pt x="879" y="813"/>
                    </a:lnTo>
                    <a:lnTo>
                      <a:pt x="879" y="812"/>
                    </a:lnTo>
                    <a:lnTo>
                      <a:pt x="878" y="812"/>
                    </a:lnTo>
                    <a:lnTo>
                      <a:pt x="879" y="811"/>
                    </a:lnTo>
                    <a:lnTo>
                      <a:pt x="879" y="810"/>
                    </a:lnTo>
                    <a:lnTo>
                      <a:pt x="878" y="809"/>
                    </a:lnTo>
                    <a:lnTo>
                      <a:pt x="878" y="810"/>
                    </a:lnTo>
                    <a:lnTo>
                      <a:pt x="877" y="809"/>
                    </a:lnTo>
                    <a:lnTo>
                      <a:pt x="876" y="808"/>
                    </a:lnTo>
                    <a:lnTo>
                      <a:pt x="876" y="809"/>
                    </a:lnTo>
                    <a:lnTo>
                      <a:pt x="875" y="809"/>
                    </a:lnTo>
                    <a:lnTo>
                      <a:pt x="875" y="808"/>
                    </a:lnTo>
                    <a:lnTo>
                      <a:pt x="874" y="807"/>
                    </a:lnTo>
                    <a:lnTo>
                      <a:pt x="873" y="807"/>
                    </a:lnTo>
                    <a:lnTo>
                      <a:pt x="872" y="806"/>
                    </a:lnTo>
                    <a:lnTo>
                      <a:pt x="871" y="806"/>
                    </a:lnTo>
                    <a:lnTo>
                      <a:pt x="871" y="805"/>
                    </a:lnTo>
                    <a:lnTo>
                      <a:pt x="870" y="803"/>
                    </a:lnTo>
                    <a:lnTo>
                      <a:pt x="869" y="802"/>
                    </a:lnTo>
                    <a:lnTo>
                      <a:pt x="868" y="801"/>
                    </a:lnTo>
                    <a:lnTo>
                      <a:pt x="868" y="800"/>
                    </a:lnTo>
                    <a:lnTo>
                      <a:pt x="869" y="800"/>
                    </a:lnTo>
                    <a:lnTo>
                      <a:pt x="869" y="799"/>
                    </a:lnTo>
                    <a:lnTo>
                      <a:pt x="869" y="798"/>
                    </a:lnTo>
                    <a:lnTo>
                      <a:pt x="869" y="797"/>
                    </a:lnTo>
                    <a:lnTo>
                      <a:pt x="868" y="797"/>
                    </a:lnTo>
                    <a:lnTo>
                      <a:pt x="869" y="796"/>
                    </a:lnTo>
                    <a:lnTo>
                      <a:pt x="868" y="795"/>
                    </a:lnTo>
                    <a:lnTo>
                      <a:pt x="867" y="794"/>
                    </a:lnTo>
                    <a:lnTo>
                      <a:pt x="866" y="794"/>
                    </a:lnTo>
                    <a:lnTo>
                      <a:pt x="866" y="793"/>
                    </a:lnTo>
                    <a:lnTo>
                      <a:pt x="865" y="793"/>
                    </a:lnTo>
                    <a:lnTo>
                      <a:pt x="865" y="792"/>
                    </a:lnTo>
                    <a:lnTo>
                      <a:pt x="864" y="791"/>
                    </a:lnTo>
                    <a:lnTo>
                      <a:pt x="863" y="791"/>
                    </a:lnTo>
                    <a:lnTo>
                      <a:pt x="863" y="790"/>
                    </a:lnTo>
                    <a:lnTo>
                      <a:pt x="862" y="790"/>
                    </a:lnTo>
                    <a:lnTo>
                      <a:pt x="861" y="790"/>
                    </a:lnTo>
                    <a:lnTo>
                      <a:pt x="860" y="790"/>
                    </a:lnTo>
                    <a:lnTo>
                      <a:pt x="859" y="790"/>
                    </a:lnTo>
                    <a:lnTo>
                      <a:pt x="858" y="789"/>
                    </a:lnTo>
                    <a:lnTo>
                      <a:pt x="857" y="787"/>
                    </a:lnTo>
                    <a:lnTo>
                      <a:pt x="856" y="787"/>
                    </a:lnTo>
                    <a:lnTo>
                      <a:pt x="855" y="787"/>
                    </a:lnTo>
                    <a:lnTo>
                      <a:pt x="855" y="786"/>
                    </a:lnTo>
                    <a:lnTo>
                      <a:pt x="854" y="786"/>
                    </a:lnTo>
                    <a:lnTo>
                      <a:pt x="835" y="786"/>
                    </a:lnTo>
                    <a:lnTo>
                      <a:pt x="805" y="787"/>
                    </a:lnTo>
                    <a:lnTo>
                      <a:pt x="795" y="786"/>
                    </a:lnTo>
                    <a:lnTo>
                      <a:pt x="795" y="787"/>
                    </a:lnTo>
                    <a:lnTo>
                      <a:pt x="795" y="788"/>
                    </a:lnTo>
                    <a:lnTo>
                      <a:pt x="795" y="789"/>
                    </a:lnTo>
                    <a:lnTo>
                      <a:pt x="795" y="790"/>
                    </a:lnTo>
                    <a:lnTo>
                      <a:pt x="795" y="791"/>
                    </a:lnTo>
                    <a:lnTo>
                      <a:pt x="795" y="792"/>
                    </a:lnTo>
                    <a:lnTo>
                      <a:pt x="794" y="792"/>
                    </a:lnTo>
                    <a:lnTo>
                      <a:pt x="794" y="793"/>
                    </a:lnTo>
                    <a:lnTo>
                      <a:pt x="793" y="794"/>
                    </a:lnTo>
                    <a:lnTo>
                      <a:pt x="792" y="795"/>
                    </a:lnTo>
                    <a:lnTo>
                      <a:pt x="792" y="796"/>
                    </a:lnTo>
                    <a:lnTo>
                      <a:pt x="792" y="797"/>
                    </a:lnTo>
                    <a:lnTo>
                      <a:pt x="792" y="798"/>
                    </a:lnTo>
                    <a:lnTo>
                      <a:pt x="791" y="799"/>
                    </a:lnTo>
                    <a:lnTo>
                      <a:pt x="790" y="800"/>
                    </a:lnTo>
                    <a:lnTo>
                      <a:pt x="790" y="801"/>
                    </a:lnTo>
                    <a:lnTo>
                      <a:pt x="788" y="802"/>
                    </a:lnTo>
                    <a:lnTo>
                      <a:pt x="787" y="803"/>
                    </a:lnTo>
                    <a:lnTo>
                      <a:pt x="786" y="804"/>
                    </a:lnTo>
                    <a:lnTo>
                      <a:pt x="785" y="805"/>
                    </a:lnTo>
                    <a:lnTo>
                      <a:pt x="786" y="806"/>
                    </a:lnTo>
                    <a:lnTo>
                      <a:pt x="787" y="807"/>
                    </a:lnTo>
                    <a:lnTo>
                      <a:pt x="788" y="808"/>
                    </a:lnTo>
                    <a:lnTo>
                      <a:pt x="786" y="810"/>
                    </a:lnTo>
                    <a:lnTo>
                      <a:pt x="785" y="811"/>
                    </a:lnTo>
                    <a:lnTo>
                      <a:pt x="785" y="812"/>
                    </a:lnTo>
                    <a:lnTo>
                      <a:pt x="784" y="813"/>
                    </a:lnTo>
                    <a:lnTo>
                      <a:pt x="784" y="814"/>
                    </a:lnTo>
                    <a:lnTo>
                      <a:pt x="783" y="815"/>
                    </a:lnTo>
                    <a:lnTo>
                      <a:pt x="782" y="815"/>
                    </a:lnTo>
                    <a:lnTo>
                      <a:pt x="782" y="814"/>
                    </a:lnTo>
                    <a:lnTo>
                      <a:pt x="781" y="814"/>
                    </a:lnTo>
                    <a:lnTo>
                      <a:pt x="780" y="813"/>
                    </a:lnTo>
                    <a:lnTo>
                      <a:pt x="778" y="812"/>
                    </a:lnTo>
                    <a:lnTo>
                      <a:pt x="777" y="812"/>
                    </a:lnTo>
                    <a:lnTo>
                      <a:pt x="776" y="811"/>
                    </a:lnTo>
                    <a:lnTo>
                      <a:pt x="775" y="812"/>
                    </a:lnTo>
                    <a:lnTo>
                      <a:pt x="774" y="812"/>
                    </a:lnTo>
                    <a:lnTo>
                      <a:pt x="774" y="813"/>
                    </a:lnTo>
                    <a:lnTo>
                      <a:pt x="774" y="814"/>
                    </a:lnTo>
                    <a:lnTo>
                      <a:pt x="773" y="815"/>
                    </a:lnTo>
                    <a:lnTo>
                      <a:pt x="771" y="814"/>
                    </a:lnTo>
                    <a:lnTo>
                      <a:pt x="770" y="815"/>
                    </a:lnTo>
                    <a:lnTo>
                      <a:pt x="770" y="816"/>
                    </a:lnTo>
                    <a:lnTo>
                      <a:pt x="770" y="817"/>
                    </a:lnTo>
                    <a:lnTo>
                      <a:pt x="770" y="818"/>
                    </a:lnTo>
                    <a:lnTo>
                      <a:pt x="770" y="819"/>
                    </a:lnTo>
                    <a:lnTo>
                      <a:pt x="770" y="820"/>
                    </a:lnTo>
                    <a:lnTo>
                      <a:pt x="769" y="820"/>
                    </a:lnTo>
                    <a:lnTo>
                      <a:pt x="768" y="821"/>
                    </a:lnTo>
                    <a:lnTo>
                      <a:pt x="768" y="822"/>
                    </a:lnTo>
                    <a:lnTo>
                      <a:pt x="769" y="822"/>
                    </a:lnTo>
                    <a:lnTo>
                      <a:pt x="770" y="822"/>
                    </a:lnTo>
                    <a:lnTo>
                      <a:pt x="770" y="823"/>
                    </a:lnTo>
                    <a:lnTo>
                      <a:pt x="771" y="823"/>
                    </a:lnTo>
                    <a:lnTo>
                      <a:pt x="771" y="824"/>
                    </a:lnTo>
                    <a:lnTo>
                      <a:pt x="769" y="826"/>
                    </a:lnTo>
                    <a:lnTo>
                      <a:pt x="768" y="826"/>
                    </a:lnTo>
                    <a:lnTo>
                      <a:pt x="768" y="827"/>
                    </a:lnTo>
                    <a:lnTo>
                      <a:pt x="768" y="828"/>
                    </a:lnTo>
                    <a:lnTo>
                      <a:pt x="769" y="828"/>
                    </a:lnTo>
                    <a:lnTo>
                      <a:pt x="769" y="829"/>
                    </a:lnTo>
                    <a:lnTo>
                      <a:pt x="771" y="830"/>
                    </a:lnTo>
                    <a:lnTo>
                      <a:pt x="771" y="831"/>
                    </a:lnTo>
                    <a:lnTo>
                      <a:pt x="770" y="831"/>
                    </a:lnTo>
                    <a:lnTo>
                      <a:pt x="770" y="832"/>
                    </a:lnTo>
                    <a:lnTo>
                      <a:pt x="771" y="832"/>
                    </a:lnTo>
                    <a:lnTo>
                      <a:pt x="772" y="832"/>
                    </a:lnTo>
                    <a:lnTo>
                      <a:pt x="772" y="833"/>
                    </a:lnTo>
                    <a:lnTo>
                      <a:pt x="772" y="834"/>
                    </a:lnTo>
                    <a:lnTo>
                      <a:pt x="772" y="835"/>
                    </a:lnTo>
                    <a:lnTo>
                      <a:pt x="771" y="835"/>
                    </a:lnTo>
                    <a:lnTo>
                      <a:pt x="771" y="836"/>
                    </a:lnTo>
                    <a:lnTo>
                      <a:pt x="770" y="836"/>
                    </a:lnTo>
                    <a:lnTo>
                      <a:pt x="769" y="835"/>
                    </a:lnTo>
                    <a:lnTo>
                      <a:pt x="768" y="834"/>
                    </a:lnTo>
                    <a:lnTo>
                      <a:pt x="768" y="835"/>
                    </a:lnTo>
                    <a:lnTo>
                      <a:pt x="767" y="837"/>
                    </a:lnTo>
                    <a:lnTo>
                      <a:pt x="766" y="838"/>
                    </a:lnTo>
                    <a:lnTo>
                      <a:pt x="766" y="839"/>
                    </a:lnTo>
                    <a:lnTo>
                      <a:pt x="765" y="840"/>
                    </a:lnTo>
                    <a:lnTo>
                      <a:pt x="765" y="841"/>
                    </a:lnTo>
                    <a:lnTo>
                      <a:pt x="765" y="842"/>
                    </a:lnTo>
                    <a:lnTo>
                      <a:pt x="764" y="842"/>
                    </a:lnTo>
                    <a:lnTo>
                      <a:pt x="764" y="843"/>
                    </a:lnTo>
                    <a:lnTo>
                      <a:pt x="764" y="844"/>
                    </a:lnTo>
                    <a:lnTo>
                      <a:pt x="764" y="845"/>
                    </a:lnTo>
                    <a:lnTo>
                      <a:pt x="763" y="844"/>
                    </a:lnTo>
                    <a:lnTo>
                      <a:pt x="762" y="844"/>
                    </a:lnTo>
                    <a:lnTo>
                      <a:pt x="761" y="844"/>
                    </a:lnTo>
                    <a:lnTo>
                      <a:pt x="761" y="845"/>
                    </a:lnTo>
                    <a:lnTo>
                      <a:pt x="760" y="845"/>
                    </a:lnTo>
                    <a:lnTo>
                      <a:pt x="760" y="846"/>
                    </a:lnTo>
                    <a:lnTo>
                      <a:pt x="759" y="846"/>
                    </a:lnTo>
                    <a:lnTo>
                      <a:pt x="758" y="846"/>
                    </a:lnTo>
                    <a:lnTo>
                      <a:pt x="757" y="845"/>
                    </a:lnTo>
                    <a:lnTo>
                      <a:pt x="756" y="845"/>
                    </a:lnTo>
                    <a:lnTo>
                      <a:pt x="756" y="846"/>
                    </a:lnTo>
                    <a:lnTo>
                      <a:pt x="755" y="847"/>
                    </a:lnTo>
                    <a:lnTo>
                      <a:pt x="755" y="848"/>
                    </a:lnTo>
                    <a:lnTo>
                      <a:pt x="755" y="850"/>
                    </a:lnTo>
                    <a:lnTo>
                      <a:pt x="756" y="851"/>
                    </a:lnTo>
                    <a:lnTo>
                      <a:pt x="757" y="852"/>
                    </a:lnTo>
                    <a:lnTo>
                      <a:pt x="756" y="852"/>
                    </a:lnTo>
                    <a:lnTo>
                      <a:pt x="756" y="853"/>
                    </a:lnTo>
                    <a:lnTo>
                      <a:pt x="755" y="854"/>
                    </a:lnTo>
                    <a:lnTo>
                      <a:pt x="754" y="855"/>
                    </a:lnTo>
                    <a:lnTo>
                      <a:pt x="755" y="855"/>
                    </a:lnTo>
                    <a:lnTo>
                      <a:pt x="755" y="856"/>
                    </a:lnTo>
                    <a:lnTo>
                      <a:pt x="755" y="857"/>
                    </a:lnTo>
                    <a:lnTo>
                      <a:pt x="755" y="858"/>
                    </a:lnTo>
                    <a:lnTo>
                      <a:pt x="755" y="859"/>
                    </a:lnTo>
                    <a:lnTo>
                      <a:pt x="755" y="860"/>
                    </a:lnTo>
                    <a:lnTo>
                      <a:pt x="755" y="862"/>
                    </a:lnTo>
                    <a:lnTo>
                      <a:pt x="756" y="862"/>
                    </a:lnTo>
                    <a:lnTo>
                      <a:pt x="756" y="863"/>
                    </a:lnTo>
                    <a:lnTo>
                      <a:pt x="755" y="864"/>
                    </a:lnTo>
                    <a:lnTo>
                      <a:pt x="754" y="864"/>
                    </a:lnTo>
                    <a:lnTo>
                      <a:pt x="753" y="864"/>
                    </a:lnTo>
                    <a:lnTo>
                      <a:pt x="750" y="866"/>
                    </a:lnTo>
                    <a:lnTo>
                      <a:pt x="749" y="867"/>
                    </a:lnTo>
                    <a:lnTo>
                      <a:pt x="748" y="866"/>
                    </a:lnTo>
                    <a:lnTo>
                      <a:pt x="746" y="866"/>
                    </a:lnTo>
                    <a:lnTo>
                      <a:pt x="745" y="867"/>
                    </a:lnTo>
                    <a:lnTo>
                      <a:pt x="744" y="867"/>
                    </a:lnTo>
                    <a:lnTo>
                      <a:pt x="743" y="867"/>
                    </a:lnTo>
                    <a:lnTo>
                      <a:pt x="742" y="867"/>
                    </a:lnTo>
                    <a:lnTo>
                      <a:pt x="742" y="866"/>
                    </a:lnTo>
                    <a:lnTo>
                      <a:pt x="741" y="866"/>
                    </a:lnTo>
                    <a:lnTo>
                      <a:pt x="743" y="864"/>
                    </a:lnTo>
                    <a:lnTo>
                      <a:pt x="743" y="862"/>
                    </a:lnTo>
                    <a:lnTo>
                      <a:pt x="742" y="862"/>
                    </a:lnTo>
                    <a:lnTo>
                      <a:pt x="741" y="862"/>
                    </a:lnTo>
                    <a:lnTo>
                      <a:pt x="738" y="863"/>
                    </a:lnTo>
                    <a:lnTo>
                      <a:pt x="737" y="863"/>
                    </a:lnTo>
                    <a:lnTo>
                      <a:pt x="735" y="864"/>
                    </a:lnTo>
                    <a:lnTo>
                      <a:pt x="733" y="865"/>
                    </a:lnTo>
                    <a:lnTo>
                      <a:pt x="732" y="866"/>
                    </a:lnTo>
                    <a:lnTo>
                      <a:pt x="731" y="866"/>
                    </a:lnTo>
                    <a:lnTo>
                      <a:pt x="730" y="866"/>
                    </a:lnTo>
                    <a:lnTo>
                      <a:pt x="729" y="866"/>
                    </a:lnTo>
                    <a:lnTo>
                      <a:pt x="728" y="866"/>
                    </a:lnTo>
                    <a:lnTo>
                      <a:pt x="727" y="866"/>
                    </a:lnTo>
                    <a:lnTo>
                      <a:pt x="725" y="866"/>
                    </a:lnTo>
                    <a:lnTo>
                      <a:pt x="724" y="866"/>
                    </a:lnTo>
                    <a:lnTo>
                      <a:pt x="723" y="866"/>
                    </a:lnTo>
                    <a:lnTo>
                      <a:pt x="723" y="867"/>
                    </a:lnTo>
                    <a:lnTo>
                      <a:pt x="722" y="867"/>
                    </a:lnTo>
                    <a:lnTo>
                      <a:pt x="722" y="868"/>
                    </a:lnTo>
                    <a:lnTo>
                      <a:pt x="721" y="869"/>
                    </a:lnTo>
                    <a:lnTo>
                      <a:pt x="720" y="869"/>
                    </a:lnTo>
                    <a:lnTo>
                      <a:pt x="719" y="869"/>
                    </a:lnTo>
                    <a:lnTo>
                      <a:pt x="717" y="868"/>
                    </a:lnTo>
                    <a:lnTo>
                      <a:pt x="716" y="869"/>
                    </a:lnTo>
                    <a:lnTo>
                      <a:pt x="715" y="869"/>
                    </a:lnTo>
                    <a:lnTo>
                      <a:pt x="714" y="869"/>
                    </a:lnTo>
                    <a:lnTo>
                      <a:pt x="714" y="868"/>
                    </a:lnTo>
                    <a:lnTo>
                      <a:pt x="714" y="867"/>
                    </a:lnTo>
                    <a:lnTo>
                      <a:pt x="713" y="867"/>
                    </a:lnTo>
                    <a:lnTo>
                      <a:pt x="712" y="867"/>
                    </a:lnTo>
                    <a:lnTo>
                      <a:pt x="711" y="868"/>
                    </a:lnTo>
                    <a:lnTo>
                      <a:pt x="710" y="869"/>
                    </a:lnTo>
                    <a:lnTo>
                      <a:pt x="709" y="869"/>
                    </a:lnTo>
                    <a:lnTo>
                      <a:pt x="708" y="870"/>
                    </a:lnTo>
                    <a:lnTo>
                      <a:pt x="707" y="868"/>
                    </a:lnTo>
                    <a:lnTo>
                      <a:pt x="706" y="868"/>
                    </a:lnTo>
                    <a:lnTo>
                      <a:pt x="706" y="867"/>
                    </a:lnTo>
                    <a:lnTo>
                      <a:pt x="705" y="867"/>
                    </a:lnTo>
                    <a:lnTo>
                      <a:pt x="703" y="867"/>
                    </a:lnTo>
                    <a:lnTo>
                      <a:pt x="702" y="868"/>
                    </a:lnTo>
                    <a:lnTo>
                      <a:pt x="701" y="868"/>
                    </a:lnTo>
                    <a:lnTo>
                      <a:pt x="700" y="869"/>
                    </a:lnTo>
                    <a:lnTo>
                      <a:pt x="699" y="869"/>
                    </a:lnTo>
                    <a:lnTo>
                      <a:pt x="698" y="870"/>
                    </a:lnTo>
                    <a:lnTo>
                      <a:pt x="698" y="871"/>
                    </a:lnTo>
                    <a:lnTo>
                      <a:pt x="697" y="872"/>
                    </a:lnTo>
                    <a:lnTo>
                      <a:pt x="696" y="872"/>
                    </a:lnTo>
                    <a:lnTo>
                      <a:pt x="696" y="873"/>
                    </a:lnTo>
                    <a:lnTo>
                      <a:pt x="696" y="874"/>
                    </a:lnTo>
                    <a:lnTo>
                      <a:pt x="696" y="875"/>
                    </a:lnTo>
                    <a:lnTo>
                      <a:pt x="695" y="876"/>
                    </a:lnTo>
                    <a:lnTo>
                      <a:pt x="695" y="877"/>
                    </a:lnTo>
                    <a:lnTo>
                      <a:pt x="694" y="878"/>
                    </a:lnTo>
                    <a:lnTo>
                      <a:pt x="694" y="879"/>
                    </a:lnTo>
                    <a:lnTo>
                      <a:pt x="694" y="880"/>
                    </a:lnTo>
                    <a:lnTo>
                      <a:pt x="694" y="881"/>
                    </a:lnTo>
                    <a:lnTo>
                      <a:pt x="695" y="882"/>
                    </a:lnTo>
                    <a:lnTo>
                      <a:pt x="695" y="883"/>
                    </a:lnTo>
                    <a:lnTo>
                      <a:pt x="695" y="884"/>
                    </a:lnTo>
                    <a:lnTo>
                      <a:pt x="696" y="886"/>
                    </a:lnTo>
                    <a:lnTo>
                      <a:pt x="695" y="887"/>
                    </a:lnTo>
                    <a:lnTo>
                      <a:pt x="694" y="888"/>
                    </a:lnTo>
                    <a:lnTo>
                      <a:pt x="694" y="889"/>
                    </a:lnTo>
                    <a:lnTo>
                      <a:pt x="693" y="889"/>
                    </a:lnTo>
                    <a:lnTo>
                      <a:pt x="693" y="890"/>
                    </a:lnTo>
                    <a:lnTo>
                      <a:pt x="693" y="891"/>
                    </a:lnTo>
                    <a:lnTo>
                      <a:pt x="692" y="891"/>
                    </a:lnTo>
                    <a:lnTo>
                      <a:pt x="691" y="891"/>
                    </a:lnTo>
                    <a:lnTo>
                      <a:pt x="690" y="892"/>
                    </a:lnTo>
                    <a:lnTo>
                      <a:pt x="689" y="892"/>
                    </a:lnTo>
                    <a:lnTo>
                      <a:pt x="689" y="893"/>
                    </a:lnTo>
                    <a:lnTo>
                      <a:pt x="689" y="894"/>
                    </a:lnTo>
                    <a:lnTo>
                      <a:pt x="688" y="894"/>
                    </a:lnTo>
                    <a:lnTo>
                      <a:pt x="689" y="895"/>
                    </a:lnTo>
                    <a:lnTo>
                      <a:pt x="688" y="895"/>
                    </a:lnTo>
                    <a:lnTo>
                      <a:pt x="688" y="896"/>
                    </a:lnTo>
                    <a:lnTo>
                      <a:pt x="687" y="897"/>
                    </a:lnTo>
                    <a:lnTo>
                      <a:pt x="686" y="897"/>
                    </a:lnTo>
                    <a:lnTo>
                      <a:pt x="687" y="898"/>
                    </a:lnTo>
                    <a:lnTo>
                      <a:pt x="686" y="898"/>
                    </a:lnTo>
                    <a:lnTo>
                      <a:pt x="686" y="899"/>
                    </a:lnTo>
                    <a:lnTo>
                      <a:pt x="686" y="900"/>
                    </a:lnTo>
                    <a:lnTo>
                      <a:pt x="684" y="900"/>
                    </a:lnTo>
                    <a:lnTo>
                      <a:pt x="683" y="900"/>
                    </a:lnTo>
                    <a:lnTo>
                      <a:pt x="683" y="901"/>
                    </a:lnTo>
                    <a:lnTo>
                      <a:pt x="683" y="902"/>
                    </a:lnTo>
                    <a:lnTo>
                      <a:pt x="682" y="902"/>
                    </a:lnTo>
                    <a:lnTo>
                      <a:pt x="681" y="902"/>
                    </a:lnTo>
                    <a:lnTo>
                      <a:pt x="680" y="903"/>
                    </a:lnTo>
                    <a:lnTo>
                      <a:pt x="679" y="904"/>
                    </a:lnTo>
                    <a:lnTo>
                      <a:pt x="678" y="903"/>
                    </a:lnTo>
                    <a:lnTo>
                      <a:pt x="676" y="902"/>
                    </a:lnTo>
                    <a:lnTo>
                      <a:pt x="675" y="902"/>
                    </a:lnTo>
                    <a:lnTo>
                      <a:pt x="675" y="901"/>
                    </a:lnTo>
                    <a:lnTo>
                      <a:pt x="676" y="899"/>
                    </a:lnTo>
                    <a:lnTo>
                      <a:pt x="674" y="898"/>
                    </a:lnTo>
                    <a:lnTo>
                      <a:pt x="674" y="897"/>
                    </a:lnTo>
                    <a:lnTo>
                      <a:pt x="675" y="897"/>
                    </a:lnTo>
                    <a:lnTo>
                      <a:pt x="675" y="896"/>
                    </a:lnTo>
                    <a:lnTo>
                      <a:pt x="675" y="895"/>
                    </a:lnTo>
                    <a:lnTo>
                      <a:pt x="674" y="894"/>
                    </a:lnTo>
                    <a:lnTo>
                      <a:pt x="673" y="893"/>
                    </a:lnTo>
                    <a:lnTo>
                      <a:pt x="673" y="892"/>
                    </a:lnTo>
                    <a:lnTo>
                      <a:pt x="673" y="891"/>
                    </a:lnTo>
                    <a:lnTo>
                      <a:pt x="672" y="890"/>
                    </a:lnTo>
                    <a:lnTo>
                      <a:pt x="671" y="890"/>
                    </a:lnTo>
                    <a:lnTo>
                      <a:pt x="670" y="889"/>
                    </a:lnTo>
                    <a:lnTo>
                      <a:pt x="668" y="890"/>
                    </a:lnTo>
                    <a:lnTo>
                      <a:pt x="667" y="890"/>
                    </a:lnTo>
                    <a:lnTo>
                      <a:pt x="667" y="891"/>
                    </a:lnTo>
                    <a:lnTo>
                      <a:pt x="666" y="892"/>
                    </a:lnTo>
                    <a:lnTo>
                      <a:pt x="665" y="892"/>
                    </a:lnTo>
                    <a:lnTo>
                      <a:pt x="664" y="893"/>
                    </a:lnTo>
                    <a:lnTo>
                      <a:pt x="663" y="893"/>
                    </a:lnTo>
                    <a:lnTo>
                      <a:pt x="663" y="894"/>
                    </a:lnTo>
                    <a:lnTo>
                      <a:pt x="662" y="894"/>
                    </a:lnTo>
                    <a:lnTo>
                      <a:pt x="660" y="894"/>
                    </a:lnTo>
                    <a:lnTo>
                      <a:pt x="660" y="895"/>
                    </a:lnTo>
                    <a:lnTo>
                      <a:pt x="660" y="896"/>
                    </a:lnTo>
                    <a:lnTo>
                      <a:pt x="659" y="896"/>
                    </a:lnTo>
                    <a:lnTo>
                      <a:pt x="658" y="895"/>
                    </a:lnTo>
                    <a:lnTo>
                      <a:pt x="658" y="894"/>
                    </a:lnTo>
                    <a:lnTo>
                      <a:pt x="657" y="894"/>
                    </a:lnTo>
                    <a:lnTo>
                      <a:pt x="656" y="894"/>
                    </a:lnTo>
                    <a:lnTo>
                      <a:pt x="655" y="894"/>
                    </a:lnTo>
                    <a:lnTo>
                      <a:pt x="655" y="895"/>
                    </a:lnTo>
                    <a:lnTo>
                      <a:pt x="655" y="896"/>
                    </a:lnTo>
                    <a:lnTo>
                      <a:pt x="655" y="898"/>
                    </a:lnTo>
                    <a:lnTo>
                      <a:pt x="655" y="899"/>
                    </a:lnTo>
                    <a:lnTo>
                      <a:pt x="655" y="900"/>
                    </a:lnTo>
                    <a:lnTo>
                      <a:pt x="654" y="901"/>
                    </a:lnTo>
                    <a:lnTo>
                      <a:pt x="655" y="902"/>
                    </a:lnTo>
                    <a:lnTo>
                      <a:pt x="656" y="903"/>
                    </a:lnTo>
                    <a:lnTo>
                      <a:pt x="656" y="904"/>
                    </a:lnTo>
                    <a:lnTo>
                      <a:pt x="656" y="905"/>
                    </a:lnTo>
                    <a:lnTo>
                      <a:pt x="656" y="906"/>
                    </a:lnTo>
                    <a:lnTo>
                      <a:pt x="655" y="906"/>
                    </a:lnTo>
                    <a:lnTo>
                      <a:pt x="654" y="906"/>
                    </a:lnTo>
                    <a:lnTo>
                      <a:pt x="653" y="905"/>
                    </a:lnTo>
                    <a:lnTo>
                      <a:pt x="653" y="906"/>
                    </a:lnTo>
                    <a:lnTo>
                      <a:pt x="652" y="907"/>
                    </a:lnTo>
                    <a:lnTo>
                      <a:pt x="651" y="907"/>
                    </a:lnTo>
                    <a:lnTo>
                      <a:pt x="651" y="906"/>
                    </a:lnTo>
                    <a:lnTo>
                      <a:pt x="651" y="905"/>
                    </a:lnTo>
                    <a:lnTo>
                      <a:pt x="650" y="904"/>
                    </a:lnTo>
                    <a:lnTo>
                      <a:pt x="650" y="905"/>
                    </a:lnTo>
                    <a:lnTo>
                      <a:pt x="649" y="904"/>
                    </a:lnTo>
                    <a:lnTo>
                      <a:pt x="648" y="904"/>
                    </a:lnTo>
                    <a:lnTo>
                      <a:pt x="647" y="903"/>
                    </a:lnTo>
                    <a:lnTo>
                      <a:pt x="646" y="903"/>
                    </a:lnTo>
                    <a:lnTo>
                      <a:pt x="645" y="902"/>
                    </a:lnTo>
                    <a:lnTo>
                      <a:pt x="644" y="902"/>
                    </a:lnTo>
                    <a:lnTo>
                      <a:pt x="643" y="902"/>
                    </a:lnTo>
                    <a:lnTo>
                      <a:pt x="642" y="903"/>
                    </a:lnTo>
                    <a:lnTo>
                      <a:pt x="641" y="903"/>
                    </a:lnTo>
                    <a:lnTo>
                      <a:pt x="640" y="903"/>
                    </a:lnTo>
                    <a:lnTo>
                      <a:pt x="640" y="904"/>
                    </a:lnTo>
                    <a:lnTo>
                      <a:pt x="639" y="905"/>
                    </a:lnTo>
                    <a:lnTo>
                      <a:pt x="638" y="905"/>
                    </a:lnTo>
                    <a:lnTo>
                      <a:pt x="637" y="905"/>
                    </a:lnTo>
                    <a:lnTo>
                      <a:pt x="637" y="906"/>
                    </a:lnTo>
                    <a:lnTo>
                      <a:pt x="637" y="909"/>
                    </a:lnTo>
                    <a:lnTo>
                      <a:pt x="636" y="909"/>
                    </a:lnTo>
                    <a:lnTo>
                      <a:pt x="635" y="911"/>
                    </a:lnTo>
                    <a:lnTo>
                      <a:pt x="634" y="912"/>
                    </a:lnTo>
                    <a:lnTo>
                      <a:pt x="634" y="914"/>
                    </a:lnTo>
                    <a:lnTo>
                      <a:pt x="633" y="914"/>
                    </a:lnTo>
                    <a:lnTo>
                      <a:pt x="632" y="913"/>
                    </a:lnTo>
                    <a:lnTo>
                      <a:pt x="631" y="914"/>
                    </a:lnTo>
                    <a:lnTo>
                      <a:pt x="630" y="914"/>
                    </a:lnTo>
                    <a:lnTo>
                      <a:pt x="630" y="915"/>
                    </a:lnTo>
                    <a:lnTo>
                      <a:pt x="629" y="916"/>
                    </a:lnTo>
                    <a:lnTo>
                      <a:pt x="628" y="916"/>
                    </a:lnTo>
                    <a:lnTo>
                      <a:pt x="628" y="915"/>
                    </a:lnTo>
                    <a:lnTo>
                      <a:pt x="627" y="915"/>
                    </a:lnTo>
                    <a:lnTo>
                      <a:pt x="627" y="914"/>
                    </a:lnTo>
                    <a:lnTo>
                      <a:pt x="626" y="914"/>
                    </a:lnTo>
                    <a:lnTo>
                      <a:pt x="626" y="913"/>
                    </a:lnTo>
                    <a:lnTo>
                      <a:pt x="626" y="912"/>
                    </a:lnTo>
                    <a:lnTo>
                      <a:pt x="625" y="912"/>
                    </a:lnTo>
                    <a:lnTo>
                      <a:pt x="624" y="912"/>
                    </a:lnTo>
                    <a:lnTo>
                      <a:pt x="624" y="911"/>
                    </a:lnTo>
                    <a:lnTo>
                      <a:pt x="624" y="910"/>
                    </a:lnTo>
                    <a:lnTo>
                      <a:pt x="623" y="910"/>
                    </a:lnTo>
                    <a:lnTo>
                      <a:pt x="622" y="909"/>
                    </a:lnTo>
                    <a:lnTo>
                      <a:pt x="621" y="908"/>
                    </a:lnTo>
                    <a:lnTo>
                      <a:pt x="620" y="909"/>
                    </a:lnTo>
                    <a:lnTo>
                      <a:pt x="619" y="909"/>
                    </a:lnTo>
                    <a:lnTo>
                      <a:pt x="619" y="908"/>
                    </a:lnTo>
                    <a:lnTo>
                      <a:pt x="618" y="907"/>
                    </a:lnTo>
                    <a:lnTo>
                      <a:pt x="618" y="906"/>
                    </a:lnTo>
                    <a:lnTo>
                      <a:pt x="617" y="905"/>
                    </a:lnTo>
                    <a:lnTo>
                      <a:pt x="616" y="904"/>
                    </a:lnTo>
                    <a:lnTo>
                      <a:pt x="615" y="904"/>
                    </a:lnTo>
                    <a:lnTo>
                      <a:pt x="615" y="903"/>
                    </a:lnTo>
                    <a:lnTo>
                      <a:pt x="614" y="903"/>
                    </a:lnTo>
                    <a:lnTo>
                      <a:pt x="613" y="903"/>
                    </a:lnTo>
                    <a:lnTo>
                      <a:pt x="613" y="902"/>
                    </a:lnTo>
                    <a:lnTo>
                      <a:pt x="612" y="902"/>
                    </a:lnTo>
                    <a:lnTo>
                      <a:pt x="610" y="902"/>
                    </a:lnTo>
                    <a:lnTo>
                      <a:pt x="609" y="902"/>
                    </a:lnTo>
                    <a:lnTo>
                      <a:pt x="609" y="903"/>
                    </a:lnTo>
                    <a:lnTo>
                      <a:pt x="608" y="903"/>
                    </a:lnTo>
                    <a:lnTo>
                      <a:pt x="607" y="903"/>
                    </a:lnTo>
                    <a:lnTo>
                      <a:pt x="605" y="903"/>
                    </a:lnTo>
                    <a:lnTo>
                      <a:pt x="604" y="903"/>
                    </a:lnTo>
                    <a:lnTo>
                      <a:pt x="603" y="903"/>
                    </a:lnTo>
                    <a:lnTo>
                      <a:pt x="602" y="903"/>
                    </a:lnTo>
                    <a:lnTo>
                      <a:pt x="600" y="904"/>
                    </a:lnTo>
                    <a:lnTo>
                      <a:pt x="599" y="905"/>
                    </a:lnTo>
                    <a:lnTo>
                      <a:pt x="598" y="905"/>
                    </a:lnTo>
                    <a:lnTo>
                      <a:pt x="597" y="904"/>
                    </a:lnTo>
                    <a:lnTo>
                      <a:pt x="596" y="904"/>
                    </a:lnTo>
                    <a:lnTo>
                      <a:pt x="595" y="904"/>
                    </a:lnTo>
                    <a:lnTo>
                      <a:pt x="594" y="904"/>
                    </a:lnTo>
                    <a:lnTo>
                      <a:pt x="594" y="905"/>
                    </a:lnTo>
                    <a:lnTo>
                      <a:pt x="593" y="905"/>
                    </a:lnTo>
                    <a:lnTo>
                      <a:pt x="592" y="903"/>
                    </a:lnTo>
                    <a:lnTo>
                      <a:pt x="591" y="903"/>
                    </a:lnTo>
                    <a:lnTo>
                      <a:pt x="589" y="904"/>
                    </a:lnTo>
                    <a:lnTo>
                      <a:pt x="590" y="904"/>
                    </a:lnTo>
                    <a:lnTo>
                      <a:pt x="590" y="905"/>
                    </a:lnTo>
                    <a:lnTo>
                      <a:pt x="589" y="905"/>
                    </a:lnTo>
                    <a:lnTo>
                      <a:pt x="588" y="906"/>
                    </a:lnTo>
                    <a:lnTo>
                      <a:pt x="588" y="905"/>
                    </a:lnTo>
                    <a:lnTo>
                      <a:pt x="587" y="904"/>
                    </a:lnTo>
                    <a:lnTo>
                      <a:pt x="586" y="905"/>
                    </a:lnTo>
                    <a:lnTo>
                      <a:pt x="585" y="904"/>
                    </a:lnTo>
                    <a:lnTo>
                      <a:pt x="584" y="904"/>
                    </a:lnTo>
                    <a:lnTo>
                      <a:pt x="584" y="905"/>
                    </a:lnTo>
                    <a:lnTo>
                      <a:pt x="583" y="905"/>
                    </a:lnTo>
                    <a:lnTo>
                      <a:pt x="583" y="904"/>
                    </a:lnTo>
                    <a:lnTo>
                      <a:pt x="581" y="904"/>
                    </a:lnTo>
                    <a:lnTo>
                      <a:pt x="580" y="903"/>
                    </a:lnTo>
                    <a:lnTo>
                      <a:pt x="580" y="904"/>
                    </a:lnTo>
                    <a:lnTo>
                      <a:pt x="580" y="905"/>
                    </a:lnTo>
                    <a:lnTo>
                      <a:pt x="581" y="905"/>
                    </a:lnTo>
                    <a:lnTo>
                      <a:pt x="581" y="906"/>
                    </a:lnTo>
                    <a:lnTo>
                      <a:pt x="582" y="907"/>
                    </a:lnTo>
                    <a:lnTo>
                      <a:pt x="582" y="908"/>
                    </a:lnTo>
                    <a:lnTo>
                      <a:pt x="582" y="909"/>
                    </a:lnTo>
                    <a:lnTo>
                      <a:pt x="582" y="911"/>
                    </a:lnTo>
                    <a:lnTo>
                      <a:pt x="581" y="912"/>
                    </a:lnTo>
                    <a:lnTo>
                      <a:pt x="580" y="912"/>
                    </a:lnTo>
                    <a:lnTo>
                      <a:pt x="579" y="913"/>
                    </a:lnTo>
                    <a:lnTo>
                      <a:pt x="579" y="914"/>
                    </a:lnTo>
                    <a:lnTo>
                      <a:pt x="578" y="915"/>
                    </a:lnTo>
                    <a:lnTo>
                      <a:pt x="577" y="916"/>
                    </a:lnTo>
                    <a:lnTo>
                      <a:pt x="576" y="917"/>
                    </a:lnTo>
                    <a:lnTo>
                      <a:pt x="575" y="918"/>
                    </a:lnTo>
                    <a:lnTo>
                      <a:pt x="574" y="919"/>
                    </a:lnTo>
                    <a:lnTo>
                      <a:pt x="574" y="920"/>
                    </a:lnTo>
                    <a:lnTo>
                      <a:pt x="574" y="921"/>
                    </a:lnTo>
                    <a:lnTo>
                      <a:pt x="572" y="922"/>
                    </a:lnTo>
                    <a:lnTo>
                      <a:pt x="571" y="922"/>
                    </a:lnTo>
                    <a:lnTo>
                      <a:pt x="570" y="923"/>
                    </a:lnTo>
                    <a:lnTo>
                      <a:pt x="569" y="924"/>
                    </a:lnTo>
                    <a:lnTo>
                      <a:pt x="568" y="924"/>
                    </a:lnTo>
                    <a:lnTo>
                      <a:pt x="567" y="925"/>
                    </a:lnTo>
                    <a:lnTo>
                      <a:pt x="567" y="924"/>
                    </a:lnTo>
                    <a:lnTo>
                      <a:pt x="566" y="924"/>
                    </a:lnTo>
                    <a:lnTo>
                      <a:pt x="565" y="924"/>
                    </a:lnTo>
                    <a:lnTo>
                      <a:pt x="565" y="925"/>
                    </a:lnTo>
                    <a:lnTo>
                      <a:pt x="564" y="925"/>
                    </a:lnTo>
                    <a:lnTo>
                      <a:pt x="562" y="927"/>
                    </a:lnTo>
                    <a:lnTo>
                      <a:pt x="561" y="927"/>
                    </a:lnTo>
                    <a:lnTo>
                      <a:pt x="560" y="928"/>
                    </a:lnTo>
                    <a:lnTo>
                      <a:pt x="559" y="928"/>
                    </a:lnTo>
                    <a:lnTo>
                      <a:pt x="559" y="929"/>
                    </a:lnTo>
                    <a:lnTo>
                      <a:pt x="559" y="930"/>
                    </a:lnTo>
                    <a:lnTo>
                      <a:pt x="558" y="930"/>
                    </a:lnTo>
                    <a:lnTo>
                      <a:pt x="558" y="931"/>
                    </a:lnTo>
                    <a:lnTo>
                      <a:pt x="557" y="931"/>
                    </a:lnTo>
                    <a:lnTo>
                      <a:pt x="556" y="931"/>
                    </a:lnTo>
                    <a:lnTo>
                      <a:pt x="555" y="932"/>
                    </a:lnTo>
                    <a:lnTo>
                      <a:pt x="554" y="932"/>
                    </a:lnTo>
                    <a:lnTo>
                      <a:pt x="553" y="932"/>
                    </a:lnTo>
                    <a:lnTo>
                      <a:pt x="553" y="931"/>
                    </a:lnTo>
                    <a:lnTo>
                      <a:pt x="552" y="932"/>
                    </a:lnTo>
                    <a:lnTo>
                      <a:pt x="552" y="933"/>
                    </a:lnTo>
                    <a:lnTo>
                      <a:pt x="552" y="934"/>
                    </a:lnTo>
                    <a:lnTo>
                      <a:pt x="552" y="935"/>
                    </a:lnTo>
                    <a:lnTo>
                      <a:pt x="551" y="935"/>
                    </a:lnTo>
                    <a:lnTo>
                      <a:pt x="550" y="936"/>
                    </a:lnTo>
                    <a:lnTo>
                      <a:pt x="527" y="927"/>
                    </a:lnTo>
                    <a:lnTo>
                      <a:pt x="525" y="926"/>
                    </a:lnTo>
                    <a:lnTo>
                      <a:pt x="510" y="921"/>
                    </a:lnTo>
                    <a:lnTo>
                      <a:pt x="509" y="921"/>
                    </a:lnTo>
                    <a:lnTo>
                      <a:pt x="462" y="902"/>
                    </a:lnTo>
                    <a:lnTo>
                      <a:pt x="442" y="895"/>
                    </a:lnTo>
                    <a:lnTo>
                      <a:pt x="399" y="879"/>
                    </a:lnTo>
                    <a:lnTo>
                      <a:pt x="378" y="870"/>
                    </a:lnTo>
                    <a:lnTo>
                      <a:pt x="344" y="854"/>
                    </a:lnTo>
                    <a:lnTo>
                      <a:pt x="335" y="849"/>
                    </a:lnTo>
                    <a:lnTo>
                      <a:pt x="318" y="841"/>
                    </a:lnTo>
                    <a:lnTo>
                      <a:pt x="270" y="818"/>
                    </a:lnTo>
                    <a:lnTo>
                      <a:pt x="260" y="817"/>
                    </a:lnTo>
                    <a:lnTo>
                      <a:pt x="254" y="816"/>
                    </a:lnTo>
                    <a:lnTo>
                      <a:pt x="219" y="810"/>
                    </a:lnTo>
                    <a:lnTo>
                      <a:pt x="202" y="807"/>
                    </a:lnTo>
                    <a:lnTo>
                      <a:pt x="182" y="804"/>
                    </a:lnTo>
                    <a:lnTo>
                      <a:pt x="181" y="803"/>
                    </a:lnTo>
                    <a:lnTo>
                      <a:pt x="142" y="797"/>
                    </a:lnTo>
                    <a:lnTo>
                      <a:pt x="129" y="795"/>
                    </a:lnTo>
                    <a:lnTo>
                      <a:pt x="91" y="789"/>
                    </a:lnTo>
                    <a:lnTo>
                      <a:pt x="74" y="782"/>
                    </a:lnTo>
                    <a:lnTo>
                      <a:pt x="5" y="757"/>
                    </a:lnTo>
                    <a:lnTo>
                      <a:pt x="0" y="755"/>
                    </a:lnTo>
                    <a:lnTo>
                      <a:pt x="1" y="754"/>
                    </a:lnTo>
                    <a:lnTo>
                      <a:pt x="2" y="753"/>
                    </a:lnTo>
                    <a:lnTo>
                      <a:pt x="2" y="752"/>
                    </a:lnTo>
                    <a:lnTo>
                      <a:pt x="3" y="752"/>
                    </a:lnTo>
                    <a:lnTo>
                      <a:pt x="4" y="750"/>
                    </a:lnTo>
                    <a:lnTo>
                      <a:pt x="5" y="749"/>
                    </a:lnTo>
                    <a:lnTo>
                      <a:pt x="6" y="747"/>
                    </a:lnTo>
                    <a:lnTo>
                      <a:pt x="6" y="746"/>
                    </a:lnTo>
                    <a:lnTo>
                      <a:pt x="5" y="746"/>
                    </a:lnTo>
                    <a:lnTo>
                      <a:pt x="5" y="745"/>
                    </a:lnTo>
                    <a:lnTo>
                      <a:pt x="5" y="744"/>
                    </a:lnTo>
                    <a:lnTo>
                      <a:pt x="4" y="743"/>
                    </a:lnTo>
                    <a:lnTo>
                      <a:pt x="3" y="741"/>
                    </a:lnTo>
                    <a:lnTo>
                      <a:pt x="3" y="740"/>
                    </a:lnTo>
                    <a:lnTo>
                      <a:pt x="4" y="740"/>
                    </a:lnTo>
                    <a:lnTo>
                      <a:pt x="4" y="739"/>
                    </a:lnTo>
                    <a:lnTo>
                      <a:pt x="5" y="738"/>
                    </a:lnTo>
                    <a:lnTo>
                      <a:pt x="6" y="737"/>
                    </a:lnTo>
                    <a:lnTo>
                      <a:pt x="6" y="735"/>
                    </a:lnTo>
                    <a:lnTo>
                      <a:pt x="6" y="734"/>
                    </a:lnTo>
                    <a:lnTo>
                      <a:pt x="7" y="733"/>
                    </a:lnTo>
                    <a:lnTo>
                      <a:pt x="8" y="733"/>
                    </a:lnTo>
                    <a:lnTo>
                      <a:pt x="8" y="732"/>
                    </a:lnTo>
                    <a:lnTo>
                      <a:pt x="9" y="731"/>
                    </a:lnTo>
                    <a:lnTo>
                      <a:pt x="9" y="730"/>
                    </a:lnTo>
                    <a:lnTo>
                      <a:pt x="10" y="730"/>
                    </a:lnTo>
                    <a:lnTo>
                      <a:pt x="11" y="728"/>
                    </a:lnTo>
                    <a:lnTo>
                      <a:pt x="11" y="727"/>
                    </a:lnTo>
                    <a:lnTo>
                      <a:pt x="13" y="726"/>
                    </a:lnTo>
                    <a:lnTo>
                      <a:pt x="13" y="725"/>
                    </a:lnTo>
                    <a:lnTo>
                      <a:pt x="14" y="725"/>
                    </a:lnTo>
                    <a:lnTo>
                      <a:pt x="15" y="724"/>
                    </a:lnTo>
                    <a:lnTo>
                      <a:pt x="16" y="723"/>
                    </a:lnTo>
                    <a:lnTo>
                      <a:pt x="18" y="723"/>
                    </a:lnTo>
                    <a:lnTo>
                      <a:pt x="18" y="722"/>
                    </a:lnTo>
                    <a:lnTo>
                      <a:pt x="19" y="721"/>
                    </a:lnTo>
                    <a:lnTo>
                      <a:pt x="20" y="721"/>
                    </a:lnTo>
                    <a:lnTo>
                      <a:pt x="20" y="720"/>
                    </a:lnTo>
                    <a:lnTo>
                      <a:pt x="21" y="720"/>
                    </a:lnTo>
                    <a:lnTo>
                      <a:pt x="21" y="719"/>
                    </a:lnTo>
                    <a:lnTo>
                      <a:pt x="22" y="719"/>
                    </a:lnTo>
                    <a:lnTo>
                      <a:pt x="23" y="719"/>
                    </a:lnTo>
                    <a:lnTo>
                      <a:pt x="24" y="719"/>
                    </a:lnTo>
                    <a:lnTo>
                      <a:pt x="24" y="718"/>
                    </a:lnTo>
                    <a:lnTo>
                      <a:pt x="25" y="718"/>
                    </a:lnTo>
                    <a:lnTo>
                      <a:pt x="27" y="717"/>
                    </a:lnTo>
                    <a:lnTo>
                      <a:pt x="28" y="717"/>
                    </a:lnTo>
                    <a:lnTo>
                      <a:pt x="28" y="716"/>
                    </a:lnTo>
                    <a:lnTo>
                      <a:pt x="29" y="716"/>
                    </a:lnTo>
                    <a:lnTo>
                      <a:pt x="30" y="716"/>
                    </a:lnTo>
                    <a:lnTo>
                      <a:pt x="31" y="715"/>
                    </a:lnTo>
                    <a:lnTo>
                      <a:pt x="31" y="714"/>
                    </a:lnTo>
                    <a:lnTo>
                      <a:pt x="32" y="713"/>
                    </a:lnTo>
                    <a:lnTo>
                      <a:pt x="33" y="713"/>
                    </a:lnTo>
                    <a:lnTo>
                      <a:pt x="33" y="712"/>
                    </a:lnTo>
                    <a:lnTo>
                      <a:pt x="34" y="712"/>
                    </a:lnTo>
                    <a:lnTo>
                      <a:pt x="35" y="712"/>
                    </a:lnTo>
                    <a:lnTo>
                      <a:pt x="36" y="712"/>
                    </a:lnTo>
                    <a:lnTo>
                      <a:pt x="37" y="712"/>
                    </a:lnTo>
                    <a:lnTo>
                      <a:pt x="38" y="712"/>
                    </a:lnTo>
                    <a:lnTo>
                      <a:pt x="38" y="711"/>
                    </a:lnTo>
                    <a:lnTo>
                      <a:pt x="39" y="711"/>
                    </a:lnTo>
                    <a:lnTo>
                      <a:pt x="40" y="711"/>
                    </a:lnTo>
                    <a:lnTo>
                      <a:pt x="41" y="711"/>
                    </a:lnTo>
                    <a:lnTo>
                      <a:pt x="42" y="711"/>
                    </a:lnTo>
                    <a:lnTo>
                      <a:pt x="43" y="710"/>
                    </a:lnTo>
                    <a:lnTo>
                      <a:pt x="43" y="709"/>
                    </a:lnTo>
                    <a:lnTo>
                      <a:pt x="44" y="710"/>
                    </a:lnTo>
                    <a:lnTo>
                      <a:pt x="45" y="710"/>
                    </a:lnTo>
                    <a:lnTo>
                      <a:pt x="45" y="709"/>
                    </a:lnTo>
                    <a:lnTo>
                      <a:pt x="45" y="708"/>
                    </a:lnTo>
                    <a:lnTo>
                      <a:pt x="45" y="707"/>
                    </a:lnTo>
                    <a:lnTo>
                      <a:pt x="46" y="707"/>
                    </a:lnTo>
                    <a:lnTo>
                      <a:pt x="47" y="707"/>
                    </a:lnTo>
                    <a:lnTo>
                      <a:pt x="46" y="706"/>
                    </a:lnTo>
                    <a:lnTo>
                      <a:pt x="47" y="705"/>
                    </a:lnTo>
                    <a:lnTo>
                      <a:pt x="48" y="706"/>
                    </a:lnTo>
                    <a:lnTo>
                      <a:pt x="48" y="705"/>
                    </a:lnTo>
                    <a:lnTo>
                      <a:pt x="49" y="705"/>
                    </a:lnTo>
                    <a:lnTo>
                      <a:pt x="50" y="704"/>
                    </a:lnTo>
                    <a:lnTo>
                      <a:pt x="50" y="703"/>
                    </a:lnTo>
                    <a:lnTo>
                      <a:pt x="50" y="702"/>
                    </a:lnTo>
                    <a:lnTo>
                      <a:pt x="50" y="701"/>
                    </a:lnTo>
                    <a:lnTo>
                      <a:pt x="51" y="701"/>
                    </a:lnTo>
                    <a:lnTo>
                      <a:pt x="51" y="700"/>
                    </a:lnTo>
                    <a:lnTo>
                      <a:pt x="51" y="699"/>
                    </a:lnTo>
                    <a:lnTo>
                      <a:pt x="51" y="698"/>
                    </a:lnTo>
                    <a:lnTo>
                      <a:pt x="52" y="697"/>
                    </a:lnTo>
                    <a:lnTo>
                      <a:pt x="52" y="696"/>
                    </a:lnTo>
                    <a:lnTo>
                      <a:pt x="51" y="695"/>
                    </a:lnTo>
                    <a:lnTo>
                      <a:pt x="50" y="695"/>
                    </a:lnTo>
                    <a:lnTo>
                      <a:pt x="50" y="694"/>
                    </a:lnTo>
                    <a:lnTo>
                      <a:pt x="49" y="693"/>
                    </a:lnTo>
                    <a:lnTo>
                      <a:pt x="49" y="692"/>
                    </a:lnTo>
                    <a:lnTo>
                      <a:pt x="49" y="691"/>
                    </a:lnTo>
                    <a:lnTo>
                      <a:pt x="49" y="690"/>
                    </a:lnTo>
                    <a:lnTo>
                      <a:pt x="48" y="690"/>
                    </a:lnTo>
                    <a:lnTo>
                      <a:pt x="48" y="689"/>
                    </a:lnTo>
                    <a:lnTo>
                      <a:pt x="48" y="688"/>
                    </a:lnTo>
                    <a:lnTo>
                      <a:pt x="47" y="687"/>
                    </a:lnTo>
                    <a:lnTo>
                      <a:pt x="47" y="686"/>
                    </a:lnTo>
                    <a:lnTo>
                      <a:pt x="46" y="686"/>
                    </a:lnTo>
                    <a:lnTo>
                      <a:pt x="46" y="685"/>
                    </a:lnTo>
                    <a:lnTo>
                      <a:pt x="45" y="685"/>
                    </a:lnTo>
                    <a:lnTo>
                      <a:pt x="45" y="684"/>
                    </a:lnTo>
                    <a:lnTo>
                      <a:pt x="44" y="684"/>
                    </a:lnTo>
                    <a:lnTo>
                      <a:pt x="44" y="683"/>
                    </a:lnTo>
                    <a:lnTo>
                      <a:pt x="43" y="683"/>
                    </a:lnTo>
                    <a:lnTo>
                      <a:pt x="43" y="682"/>
                    </a:lnTo>
                    <a:lnTo>
                      <a:pt x="43" y="681"/>
                    </a:lnTo>
                    <a:lnTo>
                      <a:pt x="43" y="680"/>
                    </a:lnTo>
                    <a:lnTo>
                      <a:pt x="43" y="679"/>
                    </a:lnTo>
                    <a:lnTo>
                      <a:pt x="41" y="678"/>
                    </a:lnTo>
                    <a:lnTo>
                      <a:pt x="40" y="677"/>
                    </a:lnTo>
                    <a:lnTo>
                      <a:pt x="40" y="676"/>
                    </a:lnTo>
                    <a:lnTo>
                      <a:pt x="40" y="675"/>
                    </a:lnTo>
                    <a:lnTo>
                      <a:pt x="40" y="674"/>
                    </a:lnTo>
                    <a:lnTo>
                      <a:pt x="40" y="673"/>
                    </a:lnTo>
                    <a:lnTo>
                      <a:pt x="41" y="672"/>
                    </a:lnTo>
                    <a:lnTo>
                      <a:pt x="41" y="671"/>
                    </a:lnTo>
                    <a:lnTo>
                      <a:pt x="41" y="669"/>
                    </a:lnTo>
                    <a:lnTo>
                      <a:pt x="41" y="668"/>
                    </a:lnTo>
                    <a:lnTo>
                      <a:pt x="42" y="667"/>
                    </a:lnTo>
                    <a:lnTo>
                      <a:pt x="42" y="666"/>
                    </a:lnTo>
                    <a:lnTo>
                      <a:pt x="43" y="665"/>
                    </a:lnTo>
                    <a:lnTo>
                      <a:pt x="44" y="665"/>
                    </a:lnTo>
                    <a:lnTo>
                      <a:pt x="44" y="664"/>
                    </a:lnTo>
                    <a:lnTo>
                      <a:pt x="45" y="663"/>
                    </a:lnTo>
                    <a:lnTo>
                      <a:pt x="45" y="662"/>
                    </a:lnTo>
                    <a:lnTo>
                      <a:pt x="44" y="661"/>
                    </a:lnTo>
                    <a:lnTo>
                      <a:pt x="45" y="661"/>
                    </a:lnTo>
                    <a:lnTo>
                      <a:pt x="44" y="660"/>
                    </a:lnTo>
                    <a:lnTo>
                      <a:pt x="45" y="660"/>
                    </a:lnTo>
                    <a:lnTo>
                      <a:pt x="45" y="659"/>
                    </a:lnTo>
                    <a:lnTo>
                      <a:pt x="45" y="658"/>
                    </a:lnTo>
                    <a:lnTo>
                      <a:pt x="46" y="658"/>
                    </a:lnTo>
                    <a:lnTo>
                      <a:pt x="45" y="657"/>
                    </a:lnTo>
                    <a:lnTo>
                      <a:pt x="45" y="656"/>
                    </a:lnTo>
                    <a:lnTo>
                      <a:pt x="47" y="656"/>
                    </a:lnTo>
                    <a:lnTo>
                      <a:pt x="46" y="655"/>
                    </a:lnTo>
                    <a:lnTo>
                      <a:pt x="47" y="654"/>
                    </a:lnTo>
                    <a:lnTo>
                      <a:pt x="48" y="654"/>
                    </a:lnTo>
                    <a:lnTo>
                      <a:pt x="49" y="653"/>
                    </a:lnTo>
                    <a:lnTo>
                      <a:pt x="50" y="653"/>
                    </a:lnTo>
                    <a:lnTo>
                      <a:pt x="50" y="652"/>
                    </a:lnTo>
                    <a:lnTo>
                      <a:pt x="50" y="651"/>
                    </a:lnTo>
                    <a:lnTo>
                      <a:pt x="51" y="651"/>
                    </a:lnTo>
                    <a:lnTo>
                      <a:pt x="51" y="650"/>
                    </a:lnTo>
                    <a:lnTo>
                      <a:pt x="52" y="649"/>
                    </a:lnTo>
                    <a:lnTo>
                      <a:pt x="53" y="648"/>
                    </a:lnTo>
                    <a:lnTo>
                      <a:pt x="54" y="648"/>
                    </a:lnTo>
                    <a:lnTo>
                      <a:pt x="54" y="647"/>
                    </a:lnTo>
                    <a:lnTo>
                      <a:pt x="54" y="646"/>
                    </a:lnTo>
                    <a:lnTo>
                      <a:pt x="55" y="646"/>
                    </a:lnTo>
                    <a:lnTo>
                      <a:pt x="55" y="645"/>
                    </a:lnTo>
                    <a:lnTo>
                      <a:pt x="56" y="645"/>
                    </a:lnTo>
                    <a:lnTo>
                      <a:pt x="56" y="644"/>
                    </a:lnTo>
                    <a:lnTo>
                      <a:pt x="57" y="644"/>
                    </a:lnTo>
                    <a:lnTo>
                      <a:pt x="57" y="643"/>
                    </a:lnTo>
                    <a:lnTo>
                      <a:pt x="58" y="643"/>
                    </a:lnTo>
                    <a:lnTo>
                      <a:pt x="58" y="642"/>
                    </a:lnTo>
                    <a:lnTo>
                      <a:pt x="58" y="641"/>
                    </a:lnTo>
                    <a:lnTo>
                      <a:pt x="59" y="641"/>
                    </a:lnTo>
                    <a:lnTo>
                      <a:pt x="59" y="640"/>
                    </a:lnTo>
                    <a:lnTo>
                      <a:pt x="59" y="639"/>
                    </a:lnTo>
                    <a:lnTo>
                      <a:pt x="59" y="638"/>
                    </a:lnTo>
                    <a:lnTo>
                      <a:pt x="60" y="638"/>
                    </a:lnTo>
                    <a:lnTo>
                      <a:pt x="60" y="637"/>
                    </a:lnTo>
                    <a:lnTo>
                      <a:pt x="61" y="638"/>
                    </a:lnTo>
                    <a:lnTo>
                      <a:pt x="61" y="637"/>
                    </a:lnTo>
                    <a:lnTo>
                      <a:pt x="61" y="636"/>
                    </a:lnTo>
                    <a:lnTo>
                      <a:pt x="61" y="635"/>
                    </a:lnTo>
                    <a:lnTo>
                      <a:pt x="60" y="635"/>
                    </a:lnTo>
                    <a:lnTo>
                      <a:pt x="60" y="633"/>
                    </a:lnTo>
                    <a:lnTo>
                      <a:pt x="60" y="632"/>
                    </a:lnTo>
                    <a:lnTo>
                      <a:pt x="62" y="631"/>
                    </a:lnTo>
                    <a:lnTo>
                      <a:pt x="61" y="631"/>
                    </a:lnTo>
                    <a:lnTo>
                      <a:pt x="62" y="630"/>
                    </a:lnTo>
                    <a:lnTo>
                      <a:pt x="61" y="629"/>
                    </a:lnTo>
                    <a:lnTo>
                      <a:pt x="61" y="628"/>
                    </a:lnTo>
                    <a:lnTo>
                      <a:pt x="61" y="627"/>
                    </a:lnTo>
                    <a:lnTo>
                      <a:pt x="61" y="626"/>
                    </a:lnTo>
                    <a:lnTo>
                      <a:pt x="60" y="625"/>
                    </a:lnTo>
                    <a:lnTo>
                      <a:pt x="61" y="624"/>
                    </a:lnTo>
                    <a:lnTo>
                      <a:pt x="61" y="623"/>
                    </a:lnTo>
                    <a:lnTo>
                      <a:pt x="61" y="622"/>
                    </a:lnTo>
                    <a:lnTo>
                      <a:pt x="62" y="621"/>
                    </a:lnTo>
                    <a:lnTo>
                      <a:pt x="61" y="621"/>
                    </a:lnTo>
                    <a:lnTo>
                      <a:pt x="62" y="620"/>
                    </a:lnTo>
                    <a:lnTo>
                      <a:pt x="63" y="619"/>
                    </a:lnTo>
                    <a:lnTo>
                      <a:pt x="63" y="618"/>
                    </a:lnTo>
                    <a:lnTo>
                      <a:pt x="63" y="617"/>
                    </a:lnTo>
                    <a:lnTo>
                      <a:pt x="64" y="616"/>
                    </a:lnTo>
                    <a:lnTo>
                      <a:pt x="63" y="616"/>
                    </a:lnTo>
                    <a:lnTo>
                      <a:pt x="64" y="615"/>
                    </a:lnTo>
                    <a:lnTo>
                      <a:pt x="65" y="615"/>
                    </a:lnTo>
                    <a:lnTo>
                      <a:pt x="64" y="614"/>
                    </a:lnTo>
                    <a:lnTo>
                      <a:pt x="65" y="613"/>
                    </a:lnTo>
                    <a:lnTo>
                      <a:pt x="65" y="612"/>
                    </a:lnTo>
                    <a:lnTo>
                      <a:pt x="66" y="611"/>
                    </a:lnTo>
                    <a:lnTo>
                      <a:pt x="66" y="610"/>
                    </a:lnTo>
                    <a:lnTo>
                      <a:pt x="67" y="610"/>
                    </a:lnTo>
                    <a:lnTo>
                      <a:pt x="67" y="609"/>
                    </a:lnTo>
                    <a:lnTo>
                      <a:pt x="67" y="608"/>
                    </a:lnTo>
                    <a:lnTo>
                      <a:pt x="68" y="607"/>
                    </a:lnTo>
                    <a:lnTo>
                      <a:pt x="67" y="606"/>
                    </a:lnTo>
                    <a:lnTo>
                      <a:pt x="67" y="605"/>
                    </a:lnTo>
                    <a:lnTo>
                      <a:pt x="68" y="604"/>
                    </a:lnTo>
                    <a:lnTo>
                      <a:pt x="67" y="604"/>
                    </a:lnTo>
                    <a:lnTo>
                      <a:pt x="68" y="602"/>
                    </a:lnTo>
                    <a:lnTo>
                      <a:pt x="67" y="602"/>
                    </a:lnTo>
                    <a:lnTo>
                      <a:pt x="67" y="601"/>
                    </a:lnTo>
                    <a:lnTo>
                      <a:pt x="66" y="600"/>
                    </a:lnTo>
                    <a:lnTo>
                      <a:pt x="66" y="599"/>
                    </a:lnTo>
                    <a:lnTo>
                      <a:pt x="66" y="598"/>
                    </a:lnTo>
                    <a:lnTo>
                      <a:pt x="67" y="598"/>
                    </a:lnTo>
                    <a:lnTo>
                      <a:pt x="68" y="597"/>
                    </a:lnTo>
                    <a:lnTo>
                      <a:pt x="69" y="597"/>
                    </a:lnTo>
                    <a:lnTo>
                      <a:pt x="70" y="597"/>
                    </a:lnTo>
                    <a:lnTo>
                      <a:pt x="71" y="596"/>
                    </a:lnTo>
                    <a:lnTo>
                      <a:pt x="71" y="594"/>
                    </a:lnTo>
                    <a:lnTo>
                      <a:pt x="72" y="594"/>
                    </a:lnTo>
                    <a:lnTo>
                      <a:pt x="73" y="594"/>
                    </a:lnTo>
                    <a:lnTo>
                      <a:pt x="74" y="594"/>
                    </a:lnTo>
                    <a:lnTo>
                      <a:pt x="74" y="593"/>
                    </a:lnTo>
                    <a:lnTo>
                      <a:pt x="75" y="593"/>
                    </a:lnTo>
                    <a:lnTo>
                      <a:pt x="75" y="592"/>
                    </a:lnTo>
                    <a:lnTo>
                      <a:pt x="76" y="591"/>
                    </a:lnTo>
                    <a:lnTo>
                      <a:pt x="77" y="592"/>
                    </a:lnTo>
                    <a:lnTo>
                      <a:pt x="77" y="591"/>
                    </a:lnTo>
                    <a:lnTo>
                      <a:pt x="78" y="591"/>
                    </a:lnTo>
                    <a:lnTo>
                      <a:pt x="77" y="591"/>
                    </a:lnTo>
                    <a:lnTo>
                      <a:pt x="77" y="590"/>
                    </a:lnTo>
                    <a:lnTo>
                      <a:pt x="78" y="590"/>
                    </a:lnTo>
                    <a:lnTo>
                      <a:pt x="78" y="589"/>
                    </a:lnTo>
                    <a:lnTo>
                      <a:pt x="79" y="589"/>
                    </a:lnTo>
                    <a:lnTo>
                      <a:pt x="80" y="589"/>
                    </a:lnTo>
                    <a:lnTo>
                      <a:pt x="80" y="590"/>
                    </a:lnTo>
                    <a:lnTo>
                      <a:pt x="82" y="589"/>
                    </a:lnTo>
                    <a:lnTo>
                      <a:pt x="83" y="589"/>
                    </a:lnTo>
                    <a:lnTo>
                      <a:pt x="84" y="589"/>
                    </a:lnTo>
                    <a:lnTo>
                      <a:pt x="85" y="588"/>
                    </a:lnTo>
                    <a:lnTo>
                      <a:pt x="85" y="589"/>
                    </a:lnTo>
                    <a:lnTo>
                      <a:pt x="85" y="588"/>
                    </a:lnTo>
                    <a:lnTo>
                      <a:pt x="87" y="587"/>
                    </a:lnTo>
                    <a:lnTo>
                      <a:pt x="87" y="586"/>
                    </a:lnTo>
                    <a:lnTo>
                      <a:pt x="87" y="585"/>
                    </a:lnTo>
                    <a:lnTo>
                      <a:pt x="88" y="585"/>
                    </a:lnTo>
                    <a:lnTo>
                      <a:pt x="87" y="584"/>
                    </a:lnTo>
                    <a:lnTo>
                      <a:pt x="88" y="584"/>
                    </a:lnTo>
                    <a:lnTo>
                      <a:pt x="89" y="583"/>
                    </a:lnTo>
                    <a:lnTo>
                      <a:pt x="90" y="583"/>
                    </a:lnTo>
                    <a:lnTo>
                      <a:pt x="90" y="582"/>
                    </a:lnTo>
                    <a:lnTo>
                      <a:pt x="91" y="582"/>
                    </a:lnTo>
                    <a:lnTo>
                      <a:pt x="91" y="581"/>
                    </a:lnTo>
                    <a:lnTo>
                      <a:pt x="92" y="581"/>
                    </a:lnTo>
                    <a:lnTo>
                      <a:pt x="93" y="581"/>
                    </a:lnTo>
                    <a:lnTo>
                      <a:pt x="93" y="580"/>
                    </a:lnTo>
                    <a:lnTo>
                      <a:pt x="93" y="579"/>
                    </a:lnTo>
                    <a:lnTo>
                      <a:pt x="94" y="579"/>
                    </a:lnTo>
                    <a:lnTo>
                      <a:pt x="95" y="579"/>
                    </a:lnTo>
                    <a:lnTo>
                      <a:pt x="95" y="580"/>
                    </a:lnTo>
                    <a:lnTo>
                      <a:pt x="96" y="579"/>
                    </a:lnTo>
                    <a:lnTo>
                      <a:pt x="96" y="580"/>
                    </a:lnTo>
                    <a:lnTo>
                      <a:pt x="97" y="580"/>
                    </a:lnTo>
                    <a:lnTo>
                      <a:pt x="97" y="579"/>
                    </a:lnTo>
                    <a:lnTo>
                      <a:pt x="97" y="578"/>
                    </a:lnTo>
                    <a:lnTo>
                      <a:pt x="98" y="578"/>
                    </a:lnTo>
                    <a:lnTo>
                      <a:pt x="98" y="577"/>
                    </a:lnTo>
                    <a:lnTo>
                      <a:pt x="97" y="576"/>
                    </a:lnTo>
                    <a:lnTo>
                      <a:pt x="98" y="576"/>
                    </a:lnTo>
                    <a:lnTo>
                      <a:pt x="99" y="576"/>
                    </a:lnTo>
                    <a:lnTo>
                      <a:pt x="100" y="576"/>
                    </a:lnTo>
                    <a:lnTo>
                      <a:pt x="100" y="577"/>
                    </a:lnTo>
                    <a:lnTo>
                      <a:pt x="101" y="576"/>
                    </a:lnTo>
                    <a:lnTo>
                      <a:pt x="101" y="575"/>
                    </a:lnTo>
                    <a:lnTo>
                      <a:pt x="101" y="574"/>
                    </a:lnTo>
                    <a:lnTo>
                      <a:pt x="102" y="574"/>
                    </a:lnTo>
                    <a:lnTo>
                      <a:pt x="103" y="574"/>
                    </a:lnTo>
                    <a:lnTo>
                      <a:pt x="104" y="573"/>
                    </a:lnTo>
                    <a:lnTo>
                      <a:pt x="104" y="572"/>
                    </a:lnTo>
                    <a:lnTo>
                      <a:pt x="104" y="571"/>
                    </a:lnTo>
                    <a:lnTo>
                      <a:pt x="104" y="570"/>
                    </a:lnTo>
                    <a:lnTo>
                      <a:pt x="105" y="570"/>
                    </a:lnTo>
                    <a:lnTo>
                      <a:pt x="105" y="568"/>
                    </a:lnTo>
                    <a:lnTo>
                      <a:pt x="106" y="568"/>
                    </a:lnTo>
                    <a:lnTo>
                      <a:pt x="107" y="568"/>
                    </a:lnTo>
                    <a:lnTo>
                      <a:pt x="108" y="567"/>
                    </a:lnTo>
                    <a:lnTo>
                      <a:pt x="109" y="567"/>
                    </a:lnTo>
                    <a:lnTo>
                      <a:pt x="109" y="566"/>
                    </a:lnTo>
                    <a:lnTo>
                      <a:pt x="108" y="566"/>
                    </a:lnTo>
                    <a:lnTo>
                      <a:pt x="109" y="566"/>
                    </a:lnTo>
                    <a:lnTo>
                      <a:pt x="110" y="566"/>
                    </a:lnTo>
                    <a:lnTo>
                      <a:pt x="112" y="566"/>
                    </a:lnTo>
                    <a:lnTo>
                      <a:pt x="112" y="567"/>
                    </a:lnTo>
                    <a:lnTo>
                      <a:pt x="113" y="567"/>
                    </a:lnTo>
                    <a:lnTo>
                      <a:pt x="113" y="566"/>
                    </a:lnTo>
                    <a:lnTo>
                      <a:pt x="114" y="565"/>
                    </a:lnTo>
                    <a:lnTo>
                      <a:pt x="114" y="564"/>
                    </a:lnTo>
                    <a:lnTo>
                      <a:pt x="115" y="565"/>
                    </a:lnTo>
                    <a:lnTo>
                      <a:pt x="115" y="566"/>
                    </a:lnTo>
                    <a:lnTo>
                      <a:pt x="116" y="565"/>
                    </a:lnTo>
                    <a:lnTo>
                      <a:pt x="117" y="564"/>
                    </a:lnTo>
                    <a:lnTo>
                      <a:pt x="118" y="563"/>
                    </a:lnTo>
                    <a:lnTo>
                      <a:pt x="118" y="564"/>
                    </a:lnTo>
                    <a:lnTo>
                      <a:pt x="119" y="564"/>
                    </a:lnTo>
                    <a:lnTo>
                      <a:pt x="119" y="563"/>
                    </a:lnTo>
                    <a:lnTo>
                      <a:pt x="120" y="562"/>
                    </a:lnTo>
                    <a:lnTo>
                      <a:pt x="121" y="562"/>
                    </a:lnTo>
                    <a:lnTo>
                      <a:pt x="121" y="561"/>
                    </a:lnTo>
                    <a:lnTo>
                      <a:pt x="122" y="561"/>
                    </a:lnTo>
                    <a:lnTo>
                      <a:pt x="123" y="560"/>
                    </a:lnTo>
                    <a:lnTo>
                      <a:pt x="124" y="561"/>
                    </a:lnTo>
                    <a:lnTo>
                      <a:pt x="125" y="559"/>
                    </a:lnTo>
                    <a:lnTo>
                      <a:pt x="126" y="559"/>
                    </a:lnTo>
                    <a:lnTo>
                      <a:pt x="126" y="558"/>
                    </a:lnTo>
                    <a:lnTo>
                      <a:pt x="127" y="558"/>
                    </a:lnTo>
                    <a:lnTo>
                      <a:pt x="128" y="557"/>
                    </a:lnTo>
                    <a:lnTo>
                      <a:pt x="127" y="556"/>
                    </a:lnTo>
                    <a:lnTo>
                      <a:pt x="129" y="555"/>
                    </a:lnTo>
                    <a:lnTo>
                      <a:pt x="130" y="555"/>
                    </a:lnTo>
                    <a:lnTo>
                      <a:pt x="130" y="554"/>
                    </a:lnTo>
                    <a:lnTo>
                      <a:pt x="131" y="554"/>
                    </a:lnTo>
                    <a:lnTo>
                      <a:pt x="130" y="552"/>
                    </a:lnTo>
                    <a:lnTo>
                      <a:pt x="132" y="553"/>
                    </a:lnTo>
                    <a:lnTo>
                      <a:pt x="132" y="554"/>
                    </a:lnTo>
                    <a:lnTo>
                      <a:pt x="133" y="554"/>
                    </a:lnTo>
                    <a:lnTo>
                      <a:pt x="133" y="553"/>
                    </a:lnTo>
                    <a:lnTo>
                      <a:pt x="134" y="552"/>
                    </a:lnTo>
                    <a:lnTo>
                      <a:pt x="135" y="552"/>
                    </a:lnTo>
                    <a:lnTo>
                      <a:pt x="135" y="551"/>
                    </a:lnTo>
                    <a:lnTo>
                      <a:pt x="136" y="551"/>
                    </a:lnTo>
                    <a:lnTo>
                      <a:pt x="137" y="551"/>
                    </a:lnTo>
                    <a:lnTo>
                      <a:pt x="138" y="551"/>
                    </a:lnTo>
                    <a:lnTo>
                      <a:pt x="137" y="550"/>
                    </a:lnTo>
                    <a:lnTo>
                      <a:pt x="138" y="550"/>
                    </a:lnTo>
                    <a:lnTo>
                      <a:pt x="138" y="549"/>
                    </a:lnTo>
                    <a:lnTo>
                      <a:pt x="138" y="548"/>
                    </a:lnTo>
                    <a:lnTo>
                      <a:pt x="139" y="548"/>
                    </a:lnTo>
                    <a:lnTo>
                      <a:pt x="139" y="547"/>
                    </a:lnTo>
                    <a:lnTo>
                      <a:pt x="140" y="547"/>
                    </a:lnTo>
                    <a:lnTo>
                      <a:pt x="139" y="546"/>
                    </a:lnTo>
                    <a:lnTo>
                      <a:pt x="140" y="546"/>
                    </a:lnTo>
                    <a:lnTo>
                      <a:pt x="140" y="545"/>
                    </a:lnTo>
                    <a:lnTo>
                      <a:pt x="140" y="546"/>
                    </a:lnTo>
                    <a:lnTo>
                      <a:pt x="141" y="546"/>
                    </a:lnTo>
                    <a:lnTo>
                      <a:pt x="141" y="544"/>
                    </a:lnTo>
                    <a:lnTo>
                      <a:pt x="142" y="545"/>
                    </a:lnTo>
                    <a:lnTo>
                      <a:pt x="142" y="544"/>
                    </a:lnTo>
                    <a:lnTo>
                      <a:pt x="143" y="544"/>
                    </a:lnTo>
                    <a:lnTo>
                      <a:pt x="144" y="544"/>
                    </a:lnTo>
                    <a:lnTo>
                      <a:pt x="145" y="543"/>
                    </a:lnTo>
                    <a:lnTo>
                      <a:pt x="147" y="542"/>
                    </a:lnTo>
                    <a:lnTo>
                      <a:pt x="148" y="542"/>
                    </a:lnTo>
                    <a:lnTo>
                      <a:pt x="149" y="541"/>
                    </a:lnTo>
                    <a:lnTo>
                      <a:pt x="150" y="541"/>
                    </a:lnTo>
                    <a:lnTo>
                      <a:pt x="151" y="541"/>
                    </a:lnTo>
                    <a:lnTo>
                      <a:pt x="151" y="542"/>
                    </a:lnTo>
                    <a:lnTo>
                      <a:pt x="152" y="542"/>
                    </a:lnTo>
                    <a:lnTo>
                      <a:pt x="153" y="541"/>
                    </a:lnTo>
                    <a:lnTo>
                      <a:pt x="152" y="540"/>
                    </a:lnTo>
                    <a:lnTo>
                      <a:pt x="153" y="539"/>
                    </a:lnTo>
                    <a:lnTo>
                      <a:pt x="154" y="540"/>
                    </a:lnTo>
                    <a:lnTo>
                      <a:pt x="154" y="541"/>
                    </a:lnTo>
                    <a:lnTo>
                      <a:pt x="155" y="541"/>
                    </a:lnTo>
                    <a:lnTo>
                      <a:pt x="155" y="542"/>
                    </a:lnTo>
                    <a:lnTo>
                      <a:pt x="156" y="542"/>
                    </a:lnTo>
                    <a:lnTo>
                      <a:pt x="157" y="542"/>
                    </a:lnTo>
                    <a:lnTo>
                      <a:pt x="158" y="541"/>
                    </a:lnTo>
                    <a:lnTo>
                      <a:pt x="159" y="542"/>
                    </a:lnTo>
                    <a:lnTo>
                      <a:pt x="160" y="541"/>
                    </a:lnTo>
                    <a:lnTo>
                      <a:pt x="160" y="542"/>
                    </a:lnTo>
                    <a:lnTo>
                      <a:pt x="161" y="541"/>
                    </a:lnTo>
                    <a:lnTo>
                      <a:pt x="162" y="541"/>
                    </a:lnTo>
                    <a:lnTo>
                      <a:pt x="162" y="540"/>
                    </a:lnTo>
                    <a:lnTo>
                      <a:pt x="162" y="539"/>
                    </a:lnTo>
                    <a:lnTo>
                      <a:pt x="163" y="539"/>
                    </a:lnTo>
                    <a:lnTo>
                      <a:pt x="164" y="539"/>
                    </a:lnTo>
                    <a:lnTo>
                      <a:pt x="163" y="540"/>
                    </a:lnTo>
                    <a:lnTo>
                      <a:pt x="163" y="541"/>
                    </a:lnTo>
                    <a:lnTo>
                      <a:pt x="162" y="542"/>
                    </a:lnTo>
                    <a:lnTo>
                      <a:pt x="162" y="543"/>
                    </a:lnTo>
                    <a:lnTo>
                      <a:pt x="163" y="543"/>
                    </a:lnTo>
                    <a:lnTo>
                      <a:pt x="164" y="544"/>
                    </a:lnTo>
                    <a:lnTo>
                      <a:pt x="165" y="543"/>
                    </a:lnTo>
                    <a:lnTo>
                      <a:pt x="166" y="542"/>
                    </a:lnTo>
                    <a:lnTo>
                      <a:pt x="167" y="541"/>
                    </a:lnTo>
                    <a:lnTo>
                      <a:pt x="167" y="540"/>
                    </a:lnTo>
                    <a:lnTo>
                      <a:pt x="168" y="539"/>
                    </a:lnTo>
                    <a:lnTo>
                      <a:pt x="169" y="539"/>
                    </a:lnTo>
                    <a:lnTo>
                      <a:pt x="169" y="538"/>
                    </a:lnTo>
                    <a:lnTo>
                      <a:pt x="171" y="538"/>
                    </a:lnTo>
                    <a:lnTo>
                      <a:pt x="172" y="539"/>
                    </a:lnTo>
                    <a:lnTo>
                      <a:pt x="173" y="539"/>
                    </a:lnTo>
                    <a:lnTo>
                      <a:pt x="172" y="538"/>
                    </a:lnTo>
                    <a:lnTo>
                      <a:pt x="172" y="537"/>
                    </a:lnTo>
                    <a:lnTo>
                      <a:pt x="172" y="536"/>
                    </a:lnTo>
                    <a:lnTo>
                      <a:pt x="173" y="537"/>
                    </a:lnTo>
                    <a:lnTo>
                      <a:pt x="174" y="537"/>
                    </a:lnTo>
                    <a:lnTo>
                      <a:pt x="174" y="536"/>
                    </a:lnTo>
                    <a:lnTo>
                      <a:pt x="175" y="536"/>
                    </a:lnTo>
                    <a:lnTo>
                      <a:pt x="176" y="536"/>
                    </a:lnTo>
                    <a:lnTo>
                      <a:pt x="177" y="536"/>
                    </a:lnTo>
                    <a:lnTo>
                      <a:pt x="177" y="537"/>
                    </a:lnTo>
                    <a:lnTo>
                      <a:pt x="178" y="538"/>
                    </a:lnTo>
                    <a:lnTo>
                      <a:pt x="179" y="537"/>
                    </a:lnTo>
                    <a:lnTo>
                      <a:pt x="180" y="536"/>
                    </a:lnTo>
                    <a:lnTo>
                      <a:pt x="180" y="535"/>
                    </a:lnTo>
                    <a:lnTo>
                      <a:pt x="181" y="534"/>
                    </a:lnTo>
                    <a:lnTo>
                      <a:pt x="182" y="535"/>
                    </a:lnTo>
                    <a:lnTo>
                      <a:pt x="183" y="535"/>
                    </a:lnTo>
                    <a:lnTo>
                      <a:pt x="184" y="534"/>
                    </a:lnTo>
                    <a:lnTo>
                      <a:pt x="184" y="535"/>
                    </a:lnTo>
                    <a:lnTo>
                      <a:pt x="184" y="536"/>
                    </a:lnTo>
                    <a:lnTo>
                      <a:pt x="185" y="535"/>
                    </a:lnTo>
                    <a:lnTo>
                      <a:pt x="186" y="535"/>
                    </a:lnTo>
                    <a:lnTo>
                      <a:pt x="187" y="535"/>
                    </a:lnTo>
                    <a:lnTo>
                      <a:pt x="187" y="536"/>
                    </a:lnTo>
                    <a:lnTo>
                      <a:pt x="188" y="536"/>
                    </a:lnTo>
                    <a:lnTo>
                      <a:pt x="187" y="535"/>
                    </a:lnTo>
                    <a:lnTo>
                      <a:pt x="187" y="534"/>
                    </a:lnTo>
                    <a:lnTo>
                      <a:pt x="186" y="534"/>
                    </a:lnTo>
                    <a:lnTo>
                      <a:pt x="187" y="533"/>
                    </a:lnTo>
                    <a:lnTo>
                      <a:pt x="188" y="535"/>
                    </a:lnTo>
                    <a:lnTo>
                      <a:pt x="189" y="535"/>
                    </a:lnTo>
                    <a:lnTo>
                      <a:pt x="190" y="534"/>
                    </a:lnTo>
                    <a:lnTo>
                      <a:pt x="191" y="534"/>
                    </a:lnTo>
                    <a:lnTo>
                      <a:pt x="190" y="533"/>
                    </a:lnTo>
                    <a:lnTo>
                      <a:pt x="190" y="531"/>
                    </a:lnTo>
                    <a:lnTo>
                      <a:pt x="191" y="531"/>
                    </a:lnTo>
                    <a:lnTo>
                      <a:pt x="192" y="531"/>
                    </a:lnTo>
                    <a:lnTo>
                      <a:pt x="193" y="531"/>
                    </a:lnTo>
                    <a:lnTo>
                      <a:pt x="194" y="531"/>
                    </a:lnTo>
                    <a:lnTo>
                      <a:pt x="193" y="532"/>
                    </a:lnTo>
                    <a:lnTo>
                      <a:pt x="194" y="532"/>
                    </a:lnTo>
                    <a:lnTo>
                      <a:pt x="194" y="531"/>
                    </a:lnTo>
                    <a:lnTo>
                      <a:pt x="194" y="530"/>
                    </a:lnTo>
                    <a:lnTo>
                      <a:pt x="195" y="530"/>
                    </a:lnTo>
                    <a:lnTo>
                      <a:pt x="196" y="531"/>
                    </a:lnTo>
                    <a:lnTo>
                      <a:pt x="195" y="531"/>
                    </a:lnTo>
                    <a:lnTo>
                      <a:pt x="196" y="534"/>
                    </a:lnTo>
                    <a:lnTo>
                      <a:pt x="196" y="533"/>
                    </a:lnTo>
                    <a:lnTo>
                      <a:pt x="197" y="532"/>
                    </a:lnTo>
                    <a:lnTo>
                      <a:pt x="197" y="531"/>
                    </a:lnTo>
                    <a:lnTo>
                      <a:pt x="198" y="531"/>
                    </a:lnTo>
                    <a:lnTo>
                      <a:pt x="199" y="531"/>
                    </a:lnTo>
                    <a:lnTo>
                      <a:pt x="199" y="532"/>
                    </a:lnTo>
                    <a:lnTo>
                      <a:pt x="200" y="531"/>
                    </a:lnTo>
                    <a:lnTo>
                      <a:pt x="199" y="531"/>
                    </a:lnTo>
                    <a:lnTo>
                      <a:pt x="199" y="530"/>
                    </a:lnTo>
                    <a:lnTo>
                      <a:pt x="201" y="530"/>
                    </a:lnTo>
                    <a:lnTo>
                      <a:pt x="201" y="531"/>
                    </a:lnTo>
                    <a:lnTo>
                      <a:pt x="202" y="531"/>
                    </a:lnTo>
                    <a:lnTo>
                      <a:pt x="202" y="532"/>
                    </a:lnTo>
                    <a:lnTo>
                      <a:pt x="203" y="531"/>
                    </a:lnTo>
                    <a:lnTo>
                      <a:pt x="203" y="530"/>
                    </a:lnTo>
                    <a:lnTo>
                      <a:pt x="204" y="529"/>
                    </a:lnTo>
                    <a:lnTo>
                      <a:pt x="205" y="529"/>
                    </a:lnTo>
                    <a:lnTo>
                      <a:pt x="205" y="530"/>
                    </a:lnTo>
                    <a:lnTo>
                      <a:pt x="205" y="531"/>
                    </a:lnTo>
                    <a:lnTo>
                      <a:pt x="207" y="530"/>
                    </a:lnTo>
                    <a:lnTo>
                      <a:pt x="207" y="529"/>
                    </a:lnTo>
                    <a:lnTo>
                      <a:pt x="208" y="529"/>
                    </a:lnTo>
                    <a:lnTo>
                      <a:pt x="208" y="530"/>
                    </a:lnTo>
                    <a:lnTo>
                      <a:pt x="208" y="531"/>
                    </a:lnTo>
                    <a:lnTo>
                      <a:pt x="209" y="530"/>
                    </a:lnTo>
                    <a:lnTo>
                      <a:pt x="210" y="529"/>
                    </a:lnTo>
                    <a:lnTo>
                      <a:pt x="211" y="530"/>
                    </a:lnTo>
                    <a:lnTo>
                      <a:pt x="212" y="529"/>
                    </a:lnTo>
                    <a:lnTo>
                      <a:pt x="212" y="528"/>
                    </a:lnTo>
                    <a:lnTo>
                      <a:pt x="212" y="527"/>
                    </a:lnTo>
                    <a:lnTo>
                      <a:pt x="212" y="526"/>
                    </a:lnTo>
                    <a:lnTo>
                      <a:pt x="213" y="527"/>
                    </a:lnTo>
                    <a:lnTo>
                      <a:pt x="213" y="528"/>
                    </a:lnTo>
                    <a:lnTo>
                      <a:pt x="214" y="529"/>
                    </a:lnTo>
                    <a:lnTo>
                      <a:pt x="215" y="529"/>
                    </a:lnTo>
                    <a:lnTo>
                      <a:pt x="216" y="529"/>
                    </a:lnTo>
                    <a:lnTo>
                      <a:pt x="217" y="528"/>
                    </a:lnTo>
                    <a:lnTo>
                      <a:pt x="216" y="527"/>
                    </a:lnTo>
                    <a:lnTo>
                      <a:pt x="217" y="527"/>
                    </a:lnTo>
                    <a:lnTo>
                      <a:pt x="218" y="527"/>
                    </a:lnTo>
                    <a:lnTo>
                      <a:pt x="219" y="525"/>
                    </a:lnTo>
                    <a:lnTo>
                      <a:pt x="219" y="524"/>
                    </a:lnTo>
                    <a:lnTo>
                      <a:pt x="220" y="524"/>
                    </a:lnTo>
                    <a:lnTo>
                      <a:pt x="221" y="524"/>
                    </a:lnTo>
                    <a:lnTo>
                      <a:pt x="221" y="523"/>
                    </a:lnTo>
                    <a:lnTo>
                      <a:pt x="220" y="522"/>
                    </a:lnTo>
                    <a:lnTo>
                      <a:pt x="221" y="522"/>
                    </a:lnTo>
                    <a:lnTo>
                      <a:pt x="222" y="521"/>
                    </a:lnTo>
                    <a:lnTo>
                      <a:pt x="223" y="521"/>
                    </a:lnTo>
                    <a:lnTo>
                      <a:pt x="222" y="520"/>
                    </a:lnTo>
                    <a:lnTo>
                      <a:pt x="222" y="519"/>
                    </a:lnTo>
                    <a:lnTo>
                      <a:pt x="222" y="518"/>
                    </a:lnTo>
                    <a:lnTo>
                      <a:pt x="223" y="519"/>
                    </a:lnTo>
                    <a:lnTo>
                      <a:pt x="224" y="518"/>
                    </a:lnTo>
                    <a:lnTo>
                      <a:pt x="224" y="517"/>
                    </a:lnTo>
                    <a:lnTo>
                      <a:pt x="225" y="517"/>
                    </a:lnTo>
                    <a:lnTo>
                      <a:pt x="224" y="516"/>
                    </a:lnTo>
                    <a:lnTo>
                      <a:pt x="225" y="515"/>
                    </a:lnTo>
                    <a:lnTo>
                      <a:pt x="226" y="514"/>
                    </a:lnTo>
                    <a:lnTo>
                      <a:pt x="226" y="513"/>
                    </a:lnTo>
                    <a:lnTo>
                      <a:pt x="227" y="513"/>
                    </a:lnTo>
                    <a:lnTo>
                      <a:pt x="229" y="511"/>
                    </a:lnTo>
                    <a:lnTo>
                      <a:pt x="230" y="511"/>
                    </a:lnTo>
                    <a:lnTo>
                      <a:pt x="231" y="511"/>
                    </a:lnTo>
                    <a:lnTo>
                      <a:pt x="232" y="512"/>
                    </a:lnTo>
                    <a:lnTo>
                      <a:pt x="232" y="513"/>
                    </a:lnTo>
                    <a:lnTo>
                      <a:pt x="233" y="513"/>
                    </a:lnTo>
                    <a:lnTo>
                      <a:pt x="234" y="513"/>
                    </a:lnTo>
                    <a:lnTo>
                      <a:pt x="235" y="514"/>
                    </a:lnTo>
                    <a:lnTo>
                      <a:pt x="236" y="514"/>
                    </a:lnTo>
                    <a:lnTo>
                      <a:pt x="236" y="513"/>
                    </a:lnTo>
                    <a:lnTo>
                      <a:pt x="237" y="511"/>
                    </a:lnTo>
                    <a:lnTo>
                      <a:pt x="236" y="509"/>
                    </a:lnTo>
                    <a:lnTo>
                      <a:pt x="237" y="509"/>
                    </a:lnTo>
                    <a:lnTo>
                      <a:pt x="237" y="511"/>
                    </a:lnTo>
                    <a:lnTo>
                      <a:pt x="238" y="511"/>
                    </a:lnTo>
                    <a:lnTo>
                      <a:pt x="238" y="510"/>
                    </a:lnTo>
                    <a:lnTo>
                      <a:pt x="238" y="509"/>
                    </a:lnTo>
                    <a:lnTo>
                      <a:pt x="238" y="508"/>
                    </a:lnTo>
                    <a:lnTo>
                      <a:pt x="239" y="508"/>
                    </a:lnTo>
                    <a:lnTo>
                      <a:pt x="240" y="508"/>
                    </a:lnTo>
                    <a:lnTo>
                      <a:pt x="241" y="508"/>
                    </a:lnTo>
                    <a:lnTo>
                      <a:pt x="240" y="509"/>
                    </a:lnTo>
                    <a:lnTo>
                      <a:pt x="239" y="511"/>
                    </a:lnTo>
                    <a:lnTo>
                      <a:pt x="239" y="512"/>
                    </a:lnTo>
                    <a:lnTo>
                      <a:pt x="240" y="513"/>
                    </a:lnTo>
                    <a:lnTo>
                      <a:pt x="241" y="513"/>
                    </a:lnTo>
                    <a:lnTo>
                      <a:pt x="242" y="512"/>
                    </a:lnTo>
                    <a:lnTo>
                      <a:pt x="244" y="512"/>
                    </a:lnTo>
                    <a:lnTo>
                      <a:pt x="244" y="511"/>
                    </a:lnTo>
                    <a:lnTo>
                      <a:pt x="245" y="511"/>
                    </a:lnTo>
                    <a:lnTo>
                      <a:pt x="245" y="510"/>
                    </a:lnTo>
                    <a:lnTo>
                      <a:pt x="246" y="510"/>
                    </a:lnTo>
                    <a:lnTo>
                      <a:pt x="247" y="509"/>
                    </a:lnTo>
                    <a:lnTo>
                      <a:pt x="246" y="508"/>
                    </a:lnTo>
                    <a:lnTo>
                      <a:pt x="247" y="509"/>
                    </a:lnTo>
                    <a:lnTo>
                      <a:pt x="249" y="509"/>
                    </a:lnTo>
                    <a:lnTo>
                      <a:pt x="249" y="510"/>
                    </a:lnTo>
                    <a:lnTo>
                      <a:pt x="249" y="511"/>
                    </a:lnTo>
                    <a:lnTo>
                      <a:pt x="249" y="512"/>
                    </a:lnTo>
                    <a:lnTo>
                      <a:pt x="249" y="513"/>
                    </a:lnTo>
                    <a:lnTo>
                      <a:pt x="250" y="513"/>
                    </a:lnTo>
                    <a:lnTo>
                      <a:pt x="251" y="510"/>
                    </a:lnTo>
                    <a:lnTo>
                      <a:pt x="252" y="511"/>
                    </a:lnTo>
                    <a:lnTo>
                      <a:pt x="253" y="511"/>
                    </a:lnTo>
                    <a:lnTo>
                      <a:pt x="253" y="510"/>
                    </a:lnTo>
                    <a:lnTo>
                      <a:pt x="254" y="510"/>
                    </a:lnTo>
                    <a:lnTo>
                      <a:pt x="255" y="510"/>
                    </a:lnTo>
                    <a:lnTo>
                      <a:pt x="255" y="509"/>
                    </a:lnTo>
                    <a:lnTo>
                      <a:pt x="254" y="508"/>
                    </a:lnTo>
                    <a:lnTo>
                      <a:pt x="255" y="508"/>
                    </a:lnTo>
                    <a:lnTo>
                      <a:pt x="256" y="508"/>
                    </a:lnTo>
                    <a:lnTo>
                      <a:pt x="258" y="508"/>
                    </a:lnTo>
                    <a:lnTo>
                      <a:pt x="259" y="508"/>
                    </a:lnTo>
                    <a:lnTo>
                      <a:pt x="260" y="508"/>
                    </a:lnTo>
                    <a:lnTo>
                      <a:pt x="261" y="509"/>
                    </a:lnTo>
                    <a:lnTo>
                      <a:pt x="261" y="510"/>
                    </a:lnTo>
                    <a:lnTo>
                      <a:pt x="262" y="511"/>
                    </a:lnTo>
                    <a:lnTo>
                      <a:pt x="263" y="511"/>
                    </a:lnTo>
                    <a:lnTo>
                      <a:pt x="264" y="511"/>
                    </a:lnTo>
                    <a:lnTo>
                      <a:pt x="264" y="510"/>
                    </a:lnTo>
                    <a:lnTo>
                      <a:pt x="264" y="509"/>
                    </a:lnTo>
                    <a:lnTo>
                      <a:pt x="264" y="508"/>
                    </a:lnTo>
                    <a:lnTo>
                      <a:pt x="264" y="509"/>
                    </a:lnTo>
                    <a:lnTo>
                      <a:pt x="265" y="509"/>
                    </a:lnTo>
                    <a:lnTo>
                      <a:pt x="266" y="510"/>
                    </a:lnTo>
                    <a:lnTo>
                      <a:pt x="267" y="510"/>
                    </a:lnTo>
                    <a:lnTo>
                      <a:pt x="267" y="511"/>
                    </a:lnTo>
                    <a:lnTo>
                      <a:pt x="266" y="512"/>
                    </a:lnTo>
                    <a:lnTo>
                      <a:pt x="267" y="515"/>
                    </a:lnTo>
                    <a:lnTo>
                      <a:pt x="266" y="516"/>
                    </a:lnTo>
                    <a:lnTo>
                      <a:pt x="265" y="516"/>
                    </a:lnTo>
                    <a:lnTo>
                      <a:pt x="265" y="517"/>
                    </a:lnTo>
                    <a:lnTo>
                      <a:pt x="266" y="518"/>
                    </a:lnTo>
                    <a:lnTo>
                      <a:pt x="267" y="519"/>
                    </a:lnTo>
                    <a:lnTo>
                      <a:pt x="266" y="519"/>
                    </a:lnTo>
                    <a:lnTo>
                      <a:pt x="267" y="520"/>
                    </a:lnTo>
                    <a:lnTo>
                      <a:pt x="268" y="519"/>
                    </a:lnTo>
                    <a:lnTo>
                      <a:pt x="270" y="518"/>
                    </a:lnTo>
                    <a:lnTo>
                      <a:pt x="270" y="519"/>
                    </a:lnTo>
                    <a:lnTo>
                      <a:pt x="269" y="520"/>
                    </a:lnTo>
                    <a:lnTo>
                      <a:pt x="269" y="521"/>
                    </a:lnTo>
                    <a:lnTo>
                      <a:pt x="270" y="521"/>
                    </a:lnTo>
                    <a:lnTo>
                      <a:pt x="271" y="521"/>
                    </a:lnTo>
                    <a:lnTo>
                      <a:pt x="272" y="521"/>
                    </a:lnTo>
                    <a:lnTo>
                      <a:pt x="273" y="521"/>
                    </a:lnTo>
                    <a:lnTo>
                      <a:pt x="274" y="522"/>
                    </a:lnTo>
                    <a:lnTo>
                      <a:pt x="274" y="523"/>
                    </a:lnTo>
                    <a:lnTo>
                      <a:pt x="274" y="524"/>
                    </a:lnTo>
                    <a:lnTo>
                      <a:pt x="274" y="525"/>
                    </a:lnTo>
                    <a:lnTo>
                      <a:pt x="275" y="525"/>
                    </a:lnTo>
                    <a:lnTo>
                      <a:pt x="276" y="524"/>
                    </a:lnTo>
                    <a:lnTo>
                      <a:pt x="276" y="523"/>
                    </a:lnTo>
                    <a:lnTo>
                      <a:pt x="277" y="523"/>
                    </a:lnTo>
                    <a:lnTo>
                      <a:pt x="278" y="522"/>
                    </a:lnTo>
                    <a:lnTo>
                      <a:pt x="278" y="521"/>
                    </a:lnTo>
                    <a:lnTo>
                      <a:pt x="277" y="521"/>
                    </a:lnTo>
                    <a:lnTo>
                      <a:pt x="277" y="520"/>
                    </a:lnTo>
                    <a:lnTo>
                      <a:pt x="277" y="519"/>
                    </a:lnTo>
                    <a:lnTo>
                      <a:pt x="277" y="518"/>
                    </a:lnTo>
                    <a:lnTo>
                      <a:pt x="278" y="518"/>
                    </a:lnTo>
                    <a:lnTo>
                      <a:pt x="279" y="518"/>
                    </a:lnTo>
                    <a:lnTo>
                      <a:pt x="280" y="519"/>
                    </a:lnTo>
                    <a:lnTo>
                      <a:pt x="281" y="518"/>
                    </a:lnTo>
                    <a:lnTo>
                      <a:pt x="281" y="517"/>
                    </a:lnTo>
                    <a:lnTo>
                      <a:pt x="281" y="516"/>
                    </a:lnTo>
                    <a:lnTo>
                      <a:pt x="282" y="517"/>
                    </a:lnTo>
                    <a:lnTo>
                      <a:pt x="282" y="518"/>
                    </a:lnTo>
                    <a:lnTo>
                      <a:pt x="282" y="519"/>
                    </a:lnTo>
                    <a:lnTo>
                      <a:pt x="284" y="519"/>
                    </a:lnTo>
                    <a:lnTo>
                      <a:pt x="284" y="520"/>
                    </a:lnTo>
                    <a:lnTo>
                      <a:pt x="284" y="521"/>
                    </a:lnTo>
                    <a:lnTo>
                      <a:pt x="285" y="521"/>
                    </a:lnTo>
                    <a:lnTo>
                      <a:pt x="286" y="522"/>
                    </a:lnTo>
                    <a:lnTo>
                      <a:pt x="286" y="523"/>
                    </a:lnTo>
                    <a:lnTo>
                      <a:pt x="287" y="523"/>
                    </a:lnTo>
                    <a:lnTo>
                      <a:pt x="289" y="522"/>
                    </a:lnTo>
                    <a:lnTo>
                      <a:pt x="290" y="521"/>
                    </a:lnTo>
                    <a:lnTo>
                      <a:pt x="291" y="521"/>
                    </a:lnTo>
                    <a:lnTo>
                      <a:pt x="292" y="520"/>
                    </a:lnTo>
                    <a:lnTo>
                      <a:pt x="292" y="519"/>
                    </a:lnTo>
                    <a:lnTo>
                      <a:pt x="293" y="519"/>
                    </a:lnTo>
                    <a:lnTo>
                      <a:pt x="293" y="517"/>
                    </a:lnTo>
                    <a:lnTo>
                      <a:pt x="293" y="516"/>
                    </a:lnTo>
                    <a:lnTo>
                      <a:pt x="294" y="513"/>
                    </a:lnTo>
                    <a:lnTo>
                      <a:pt x="294" y="512"/>
                    </a:lnTo>
                    <a:lnTo>
                      <a:pt x="295" y="512"/>
                    </a:lnTo>
                    <a:lnTo>
                      <a:pt x="298" y="495"/>
                    </a:lnTo>
                    <a:lnTo>
                      <a:pt x="301" y="471"/>
                    </a:lnTo>
                    <a:lnTo>
                      <a:pt x="310" y="417"/>
                    </a:lnTo>
                    <a:lnTo>
                      <a:pt x="317" y="374"/>
                    </a:lnTo>
                    <a:lnTo>
                      <a:pt x="323" y="339"/>
                    </a:lnTo>
                    <a:lnTo>
                      <a:pt x="328" y="303"/>
                    </a:lnTo>
                    <a:lnTo>
                      <a:pt x="328" y="302"/>
                    </a:lnTo>
                    <a:lnTo>
                      <a:pt x="328" y="301"/>
                    </a:lnTo>
                    <a:lnTo>
                      <a:pt x="328" y="300"/>
                    </a:lnTo>
                    <a:lnTo>
                      <a:pt x="328" y="299"/>
                    </a:lnTo>
                    <a:lnTo>
                      <a:pt x="329" y="298"/>
                    </a:lnTo>
                    <a:lnTo>
                      <a:pt x="330" y="297"/>
                    </a:lnTo>
                    <a:lnTo>
                      <a:pt x="330" y="296"/>
                    </a:lnTo>
                    <a:lnTo>
                      <a:pt x="329" y="294"/>
                    </a:lnTo>
                    <a:lnTo>
                      <a:pt x="330" y="293"/>
                    </a:lnTo>
                    <a:lnTo>
                      <a:pt x="330" y="292"/>
                    </a:lnTo>
                    <a:lnTo>
                      <a:pt x="331" y="291"/>
                    </a:lnTo>
                    <a:lnTo>
                      <a:pt x="331" y="290"/>
                    </a:lnTo>
                    <a:lnTo>
                      <a:pt x="332" y="290"/>
                    </a:lnTo>
                    <a:lnTo>
                      <a:pt x="332" y="289"/>
                    </a:lnTo>
                    <a:lnTo>
                      <a:pt x="331" y="288"/>
                    </a:lnTo>
                    <a:lnTo>
                      <a:pt x="331" y="284"/>
                    </a:lnTo>
                    <a:lnTo>
                      <a:pt x="331" y="283"/>
                    </a:lnTo>
                    <a:lnTo>
                      <a:pt x="331" y="282"/>
                    </a:lnTo>
                    <a:lnTo>
                      <a:pt x="330" y="282"/>
                    </a:lnTo>
                    <a:lnTo>
                      <a:pt x="330" y="280"/>
                    </a:lnTo>
                    <a:lnTo>
                      <a:pt x="330" y="279"/>
                    </a:lnTo>
                    <a:lnTo>
                      <a:pt x="330" y="278"/>
                    </a:lnTo>
                    <a:lnTo>
                      <a:pt x="331" y="277"/>
                    </a:lnTo>
                    <a:lnTo>
                      <a:pt x="331" y="276"/>
                    </a:lnTo>
                    <a:lnTo>
                      <a:pt x="331" y="275"/>
                    </a:lnTo>
                    <a:lnTo>
                      <a:pt x="331" y="274"/>
                    </a:lnTo>
                    <a:lnTo>
                      <a:pt x="331" y="273"/>
                    </a:lnTo>
                    <a:lnTo>
                      <a:pt x="332" y="273"/>
                    </a:lnTo>
                    <a:lnTo>
                      <a:pt x="332" y="272"/>
                    </a:lnTo>
                    <a:lnTo>
                      <a:pt x="332" y="271"/>
                    </a:lnTo>
                    <a:lnTo>
                      <a:pt x="332" y="270"/>
                    </a:lnTo>
                    <a:lnTo>
                      <a:pt x="330" y="268"/>
                    </a:lnTo>
                    <a:lnTo>
                      <a:pt x="330" y="267"/>
                    </a:lnTo>
                    <a:lnTo>
                      <a:pt x="330" y="266"/>
                    </a:lnTo>
                    <a:lnTo>
                      <a:pt x="330" y="265"/>
                    </a:lnTo>
                    <a:lnTo>
                      <a:pt x="329" y="265"/>
                    </a:lnTo>
                    <a:lnTo>
                      <a:pt x="328" y="265"/>
                    </a:lnTo>
                    <a:lnTo>
                      <a:pt x="328" y="264"/>
                    </a:lnTo>
                    <a:lnTo>
                      <a:pt x="329" y="264"/>
                    </a:lnTo>
                    <a:lnTo>
                      <a:pt x="330" y="263"/>
                    </a:lnTo>
                    <a:lnTo>
                      <a:pt x="330" y="262"/>
                    </a:lnTo>
                    <a:lnTo>
                      <a:pt x="328" y="261"/>
                    </a:lnTo>
                    <a:lnTo>
                      <a:pt x="328" y="262"/>
                    </a:lnTo>
                    <a:lnTo>
                      <a:pt x="327" y="261"/>
                    </a:lnTo>
                    <a:lnTo>
                      <a:pt x="327" y="260"/>
                    </a:lnTo>
                    <a:lnTo>
                      <a:pt x="327" y="259"/>
                    </a:lnTo>
                    <a:lnTo>
                      <a:pt x="326" y="259"/>
                    </a:lnTo>
                    <a:lnTo>
                      <a:pt x="325" y="258"/>
                    </a:lnTo>
                    <a:lnTo>
                      <a:pt x="324" y="258"/>
                    </a:lnTo>
                    <a:lnTo>
                      <a:pt x="323" y="257"/>
                    </a:lnTo>
                    <a:lnTo>
                      <a:pt x="322" y="257"/>
                    </a:lnTo>
                    <a:lnTo>
                      <a:pt x="322" y="256"/>
                    </a:lnTo>
                    <a:lnTo>
                      <a:pt x="322" y="253"/>
                    </a:lnTo>
                    <a:lnTo>
                      <a:pt x="321" y="253"/>
                    </a:lnTo>
                    <a:lnTo>
                      <a:pt x="321" y="252"/>
                    </a:lnTo>
                    <a:lnTo>
                      <a:pt x="321" y="251"/>
                    </a:lnTo>
                    <a:lnTo>
                      <a:pt x="320" y="251"/>
                    </a:lnTo>
                    <a:lnTo>
                      <a:pt x="319" y="250"/>
                    </a:lnTo>
                    <a:lnTo>
                      <a:pt x="318" y="250"/>
                    </a:lnTo>
                    <a:lnTo>
                      <a:pt x="318" y="249"/>
                    </a:lnTo>
                    <a:lnTo>
                      <a:pt x="319" y="249"/>
                    </a:lnTo>
                    <a:lnTo>
                      <a:pt x="319" y="248"/>
                    </a:lnTo>
                    <a:lnTo>
                      <a:pt x="318" y="247"/>
                    </a:lnTo>
                    <a:lnTo>
                      <a:pt x="317" y="247"/>
                    </a:lnTo>
                    <a:lnTo>
                      <a:pt x="317" y="246"/>
                    </a:lnTo>
                    <a:lnTo>
                      <a:pt x="316" y="246"/>
                    </a:lnTo>
                    <a:lnTo>
                      <a:pt x="315" y="245"/>
                    </a:lnTo>
                    <a:lnTo>
                      <a:pt x="315" y="244"/>
                    </a:lnTo>
                    <a:lnTo>
                      <a:pt x="314" y="244"/>
                    </a:lnTo>
                    <a:lnTo>
                      <a:pt x="314" y="243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2"/>
                    </a:lnTo>
                    <a:lnTo>
                      <a:pt x="315" y="241"/>
                    </a:lnTo>
                    <a:lnTo>
                      <a:pt x="315" y="240"/>
                    </a:lnTo>
                    <a:lnTo>
                      <a:pt x="316" y="239"/>
                    </a:lnTo>
                    <a:lnTo>
                      <a:pt x="317" y="238"/>
                    </a:lnTo>
                    <a:lnTo>
                      <a:pt x="317" y="237"/>
                    </a:lnTo>
                    <a:lnTo>
                      <a:pt x="317" y="236"/>
                    </a:lnTo>
                    <a:lnTo>
                      <a:pt x="318" y="235"/>
                    </a:lnTo>
                    <a:lnTo>
                      <a:pt x="318" y="234"/>
                    </a:lnTo>
                    <a:lnTo>
                      <a:pt x="317" y="234"/>
                    </a:lnTo>
                    <a:lnTo>
                      <a:pt x="318" y="233"/>
                    </a:lnTo>
                    <a:lnTo>
                      <a:pt x="317" y="233"/>
                    </a:lnTo>
                    <a:lnTo>
                      <a:pt x="316" y="233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6" y="231"/>
                    </a:lnTo>
                    <a:lnTo>
                      <a:pt x="316" y="230"/>
                    </a:lnTo>
                    <a:lnTo>
                      <a:pt x="316" y="229"/>
                    </a:lnTo>
                    <a:lnTo>
                      <a:pt x="316" y="228"/>
                    </a:lnTo>
                    <a:lnTo>
                      <a:pt x="315" y="228"/>
                    </a:lnTo>
                    <a:lnTo>
                      <a:pt x="315" y="227"/>
                    </a:lnTo>
                    <a:lnTo>
                      <a:pt x="314" y="227"/>
                    </a:lnTo>
                    <a:lnTo>
                      <a:pt x="314" y="226"/>
                    </a:lnTo>
                    <a:lnTo>
                      <a:pt x="314" y="225"/>
                    </a:lnTo>
                    <a:lnTo>
                      <a:pt x="314" y="224"/>
                    </a:lnTo>
                    <a:lnTo>
                      <a:pt x="313" y="224"/>
                    </a:lnTo>
                    <a:lnTo>
                      <a:pt x="312" y="224"/>
                    </a:lnTo>
                    <a:lnTo>
                      <a:pt x="312" y="223"/>
                    </a:lnTo>
                    <a:lnTo>
                      <a:pt x="311" y="223"/>
                    </a:lnTo>
                    <a:lnTo>
                      <a:pt x="310" y="222"/>
                    </a:lnTo>
                    <a:lnTo>
                      <a:pt x="309" y="222"/>
                    </a:lnTo>
                    <a:lnTo>
                      <a:pt x="308" y="222"/>
                    </a:lnTo>
                    <a:lnTo>
                      <a:pt x="308" y="221"/>
                    </a:lnTo>
                    <a:lnTo>
                      <a:pt x="307" y="221"/>
                    </a:lnTo>
                    <a:lnTo>
                      <a:pt x="306" y="221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3" y="219"/>
                    </a:lnTo>
                    <a:lnTo>
                      <a:pt x="303" y="218"/>
                    </a:lnTo>
                    <a:lnTo>
                      <a:pt x="302" y="218"/>
                    </a:lnTo>
                    <a:lnTo>
                      <a:pt x="302" y="217"/>
                    </a:lnTo>
                    <a:lnTo>
                      <a:pt x="301" y="217"/>
                    </a:lnTo>
                    <a:lnTo>
                      <a:pt x="300" y="217"/>
                    </a:lnTo>
                    <a:lnTo>
                      <a:pt x="300" y="216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7" y="215"/>
                    </a:lnTo>
                    <a:lnTo>
                      <a:pt x="296" y="214"/>
                    </a:lnTo>
                    <a:lnTo>
                      <a:pt x="296" y="213"/>
                    </a:lnTo>
                    <a:lnTo>
                      <a:pt x="295" y="213"/>
                    </a:lnTo>
                    <a:lnTo>
                      <a:pt x="294" y="213"/>
                    </a:lnTo>
                    <a:lnTo>
                      <a:pt x="293" y="213"/>
                    </a:lnTo>
                    <a:lnTo>
                      <a:pt x="292" y="213"/>
                    </a:lnTo>
                    <a:lnTo>
                      <a:pt x="291" y="213"/>
                    </a:lnTo>
                    <a:lnTo>
                      <a:pt x="290" y="212"/>
                    </a:lnTo>
                    <a:lnTo>
                      <a:pt x="289" y="212"/>
                    </a:lnTo>
                    <a:lnTo>
                      <a:pt x="289" y="211"/>
                    </a:lnTo>
                    <a:lnTo>
                      <a:pt x="288" y="210"/>
                    </a:lnTo>
                    <a:lnTo>
                      <a:pt x="287" y="210"/>
                    </a:lnTo>
                    <a:lnTo>
                      <a:pt x="287" y="209"/>
                    </a:lnTo>
                    <a:lnTo>
                      <a:pt x="286" y="208"/>
                    </a:lnTo>
                    <a:lnTo>
                      <a:pt x="285" y="207"/>
                    </a:lnTo>
                    <a:lnTo>
                      <a:pt x="284" y="206"/>
                    </a:lnTo>
                    <a:lnTo>
                      <a:pt x="284" y="205"/>
                    </a:lnTo>
                    <a:lnTo>
                      <a:pt x="283" y="204"/>
                    </a:lnTo>
                    <a:lnTo>
                      <a:pt x="282" y="204"/>
                    </a:lnTo>
                    <a:lnTo>
                      <a:pt x="281" y="203"/>
                    </a:lnTo>
                    <a:lnTo>
                      <a:pt x="280" y="203"/>
                    </a:lnTo>
                    <a:lnTo>
                      <a:pt x="280" y="202"/>
                    </a:lnTo>
                    <a:lnTo>
                      <a:pt x="279" y="202"/>
                    </a:lnTo>
                    <a:lnTo>
                      <a:pt x="279" y="201"/>
                    </a:lnTo>
                    <a:lnTo>
                      <a:pt x="279" y="199"/>
                    </a:lnTo>
                    <a:lnTo>
                      <a:pt x="279" y="198"/>
                    </a:lnTo>
                    <a:lnTo>
                      <a:pt x="280" y="196"/>
                    </a:lnTo>
                    <a:lnTo>
                      <a:pt x="280" y="195"/>
                    </a:lnTo>
                    <a:lnTo>
                      <a:pt x="279" y="189"/>
                    </a:lnTo>
                    <a:lnTo>
                      <a:pt x="279" y="188"/>
                    </a:lnTo>
                    <a:lnTo>
                      <a:pt x="279" y="182"/>
                    </a:lnTo>
                    <a:lnTo>
                      <a:pt x="279" y="144"/>
                    </a:lnTo>
                    <a:lnTo>
                      <a:pt x="280" y="144"/>
                    </a:lnTo>
                    <a:lnTo>
                      <a:pt x="281" y="145"/>
                    </a:lnTo>
                    <a:lnTo>
                      <a:pt x="282" y="145"/>
                    </a:lnTo>
                    <a:lnTo>
                      <a:pt x="283" y="145"/>
                    </a:lnTo>
                    <a:lnTo>
                      <a:pt x="283" y="143"/>
                    </a:lnTo>
                    <a:lnTo>
                      <a:pt x="282" y="143"/>
                    </a:lnTo>
                    <a:lnTo>
                      <a:pt x="283" y="143"/>
                    </a:lnTo>
                    <a:lnTo>
                      <a:pt x="285" y="143"/>
                    </a:lnTo>
                    <a:lnTo>
                      <a:pt x="286" y="144"/>
                    </a:lnTo>
                    <a:lnTo>
                      <a:pt x="287" y="144"/>
                    </a:lnTo>
                    <a:lnTo>
                      <a:pt x="288" y="143"/>
                    </a:lnTo>
                    <a:lnTo>
                      <a:pt x="289" y="141"/>
                    </a:lnTo>
                    <a:lnTo>
                      <a:pt x="290" y="142"/>
                    </a:lnTo>
                    <a:lnTo>
                      <a:pt x="291" y="141"/>
                    </a:lnTo>
                    <a:lnTo>
                      <a:pt x="291" y="142"/>
                    </a:lnTo>
                    <a:lnTo>
                      <a:pt x="293" y="142"/>
                    </a:lnTo>
                    <a:lnTo>
                      <a:pt x="294" y="141"/>
                    </a:lnTo>
                    <a:lnTo>
                      <a:pt x="295" y="141"/>
                    </a:lnTo>
                    <a:lnTo>
                      <a:pt x="296" y="141"/>
                    </a:lnTo>
                    <a:lnTo>
                      <a:pt x="297" y="141"/>
                    </a:lnTo>
                    <a:lnTo>
                      <a:pt x="297" y="142"/>
                    </a:lnTo>
                    <a:lnTo>
                      <a:pt x="298" y="141"/>
                    </a:lnTo>
                    <a:lnTo>
                      <a:pt x="299" y="141"/>
                    </a:lnTo>
                    <a:lnTo>
                      <a:pt x="299" y="140"/>
                    </a:lnTo>
                    <a:lnTo>
                      <a:pt x="300" y="140"/>
                    </a:lnTo>
                    <a:lnTo>
                      <a:pt x="301" y="139"/>
                    </a:lnTo>
                    <a:lnTo>
                      <a:pt x="302" y="138"/>
                    </a:lnTo>
                    <a:lnTo>
                      <a:pt x="303" y="138"/>
                    </a:lnTo>
                    <a:lnTo>
                      <a:pt x="304" y="138"/>
                    </a:lnTo>
                    <a:lnTo>
                      <a:pt x="305" y="136"/>
                    </a:lnTo>
                    <a:lnTo>
                      <a:pt x="306" y="135"/>
                    </a:lnTo>
                    <a:lnTo>
                      <a:pt x="307" y="135"/>
                    </a:lnTo>
                    <a:lnTo>
                      <a:pt x="307" y="134"/>
                    </a:lnTo>
                    <a:lnTo>
                      <a:pt x="308" y="134"/>
                    </a:lnTo>
                    <a:lnTo>
                      <a:pt x="309" y="134"/>
                    </a:lnTo>
                    <a:lnTo>
                      <a:pt x="310" y="135"/>
                    </a:lnTo>
                    <a:lnTo>
                      <a:pt x="311" y="136"/>
                    </a:lnTo>
                    <a:lnTo>
                      <a:pt x="312" y="136"/>
                    </a:lnTo>
                    <a:lnTo>
                      <a:pt x="313" y="137"/>
                    </a:lnTo>
                    <a:lnTo>
                      <a:pt x="313" y="136"/>
                    </a:lnTo>
                    <a:lnTo>
                      <a:pt x="314" y="136"/>
                    </a:lnTo>
                    <a:lnTo>
                      <a:pt x="315" y="135"/>
                    </a:lnTo>
                    <a:lnTo>
                      <a:pt x="316" y="134"/>
                    </a:lnTo>
                    <a:lnTo>
                      <a:pt x="317" y="133"/>
                    </a:lnTo>
                    <a:lnTo>
                      <a:pt x="318" y="133"/>
                    </a:lnTo>
                    <a:lnTo>
                      <a:pt x="319" y="132"/>
                    </a:lnTo>
                    <a:lnTo>
                      <a:pt x="319" y="131"/>
                    </a:lnTo>
                    <a:lnTo>
                      <a:pt x="320" y="131"/>
                    </a:lnTo>
                    <a:lnTo>
                      <a:pt x="320" y="130"/>
                    </a:lnTo>
                    <a:lnTo>
                      <a:pt x="321" y="130"/>
                    </a:lnTo>
                    <a:lnTo>
                      <a:pt x="321" y="129"/>
                    </a:lnTo>
                    <a:lnTo>
                      <a:pt x="322" y="129"/>
                    </a:lnTo>
                    <a:lnTo>
                      <a:pt x="323" y="128"/>
                    </a:lnTo>
                    <a:lnTo>
                      <a:pt x="324" y="128"/>
                    </a:lnTo>
                    <a:lnTo>
                      <a:pt x="325" y="129"/>
                    </a:lnTo>
                    <a:lnTo>
                      <a:pt x="325" y="130"/>
                    </a:lnTo>
                    <a:lnTo>
                      <a:pt x="326" y="130"/>
                    </a:lnTo>
                    <a:lnTo>
                      <a:pt x="327" y="130"/>
                    </a:lnTo>
                    <a:lnTo>
                      <a:pt x="327" y="131"/>
                    </a:lnTo>
                    <a:lnTo>
                      <a:pt x="328" y="131"/>
                    </a:lnTo>
                    <a:lnTo>
                      <a:pt x="328" y="132"/>
                    </a:lnTo>
                    <a:lnTo>
                      <a:pt x="329" y="133"/>
                    </a:lnTo>
                    <a:lnTo>
                      <a:pt x="329" y="134"/>
                    </a:lnTo>
                    <a:lnTo>
                      <a:pt x="330" y="134"/>
                    </a:lnTo>
                    <a:lnTo>
                      <a:pt x="331" y="136"/>
                    </a:lnTo>
                    <a:lnTo>
                      <a:pt x="332" y="136"/>
                    </a:lnTo>
                    <a:lnTo>
                      <a:pt x="333" y="137"/>
                    </a:lnTo>
                    <a:lnTo>
                      <a:pt x="334" y="137"/>
                    </a:lnTo>
                    <a:lnTo>
                      <a:pt x="335" y="136"/>
                    </a:lnTo>
                    <a:lnTo>
                      <a:pt x="335" y="135"/>
                    </a:lnTo>
                    <a:lnTo>
                      <a:pt x="336" y="136"/>
                    </a:lnTo>
                    <a:lnTo>
                      <a:pt x="337" y="135"/>
                    </a:lnTo>
                    <a:lnTo>
                      <a:pt x="338" y="134"/>
                    </a:lnTo>
                    <a:lnTo>
                      <a:pt x="339" y="134"/>
                    </a:lnTo>
                    <a:lnTo>
                      <a:pt x="338" y="135"/>
                    </a:lnTo>
                    <a:lnTo>
                      <a:pt x="339" y="137"/>
                    </a:lnTo>
                    <a:lnTo>
                      <a:pt x="338" y="137"/>
                    </a:lnTo>
                    <a:lnTo>
                      <a:pt x="338" y="138"/>
                    </a:lnTo>
                    <a:lnTo>
                      <a:pt x="339" y="138"/>
                    </a:lnTo>
                    <a:lnTo>
                      <a:pt x="340" y="138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2" y="137"/>
                    </a:lnTo>
                    <a:lnTo>
                      <a:pt x="343" y="138"/>
                    </a:lnTo>
                    <a:lnTo>
                      <a:pt x="345" y="137"/>
                    </a:lnTo>
                    <a:lnTo>
                      <a:pt x="346" y="137"/>
                    </a:lnTo>
                    <a:lnTo>
                      <a:pt x="346" y="136"/>
                    </a:lnTo>
                    <a:lnTo>
                      <a:pt x="346" y="135"/>
                    </a:lnTo>
                    <a:lnTo>
                      <a:pt x="346" y="134"/>
                    </a:lnTo>
                    <a:lnTo>
                      <a:pt x="347" y="133"/>
                    </a:lnTo>
                    <a:lnTo>
                      <a:pt x="348" y="134"/>
                    </a:lnTo>
                    <a:lnTo>
                      <a:pt x="349" y="134"/>
                    </a:lnTo>
                    <a:lnTo>
                      <a:pt x="350" y="134"/>
                    </a:lnTo>
                    <a:lnTo>
                      <a:pt x="351" y="134"/>
                    </a:lnTo>
                    <a:lnTo>
                      <a:pt x="352" y="135"/>
                    </a:lnTo>
                    <a:lnTo>
                      <a:pt x="353" y="134"/>
                    </a:lnTo>
                    <a:lnTo>
                      <a:pt x="352" y="133"/>
                    </a:lnTo>
                    <a:lnTo>
                      <a:pt x="351" y="132"/>
                    </a:lnTo>
                    <a:lnTo>
                      <a:pt x="350" y="130"/>
                    </a:lnTo>
                    <a:lnTo>
                      <a:pt x="349" y="129"/>
                    </a:lnTo>
                    <a:lnTo>
                      <a:pt x="348" y="128"/>
                    </a:lnTo>
                    <a:lnTo>
                      <a:pt x="347" y="128"/>
                    </a:lnTo>
                    <a:lnTo>
                      <a:pt x="347" y="126"/>
                    </a:lnTo>
                    <a:lnTo>
                      <a:pt x="348" y="125"/>
                    </a:lnTo>
                    <a:lnTo>
                      <a:pt x="349" y="125"/>
                    </a:lnTo>
                    <a:lnTo>
                      <a:pt x="350" y="123"/>
                    </a:lnTo>
                    <a:lnTo>
                      <a:pt x="349" y="122"/>
                    </a:lnTo>
                    <a:lnTo>
                      <a:pt x="349" y="121"/>
                    </a:lnTo>
                    <a:lnTo>
                      <a:pt x="348" y="120"/>
                    </a:lnTo>
                    <a:lnTo>
                      <a:pt x="348" y="119"/>
                    </a:lnTo>
                    <a:lnTo>
                      <a:pt x="348" y="118"/>
                    </a:lnTo>
                    <a:lnTo>
                      <a:pt x="349" y="118"/>
                    </a:lnTo>
                    <a:lnTo>
                      <a:pt x="350" y="118"/>
                    </a:lnTo>
                    <a:lnTo>
                      <a:pt x="351" y="117"/>
                    </a:lnTo>
                    <a:lnTo>
                      <a:pt x="351" y="116"/>
                    </a:lnTo>
                    <a:lnTo>
                      <a:pt x="350" y="116"/>
                    </a:lnTo>
                    <a:lnTo>
                      <a:pt x="349" y="116"/>
                    </a:lnTo>
                    <a:lnTo>
                      <a:pt x="348" y="115"/>
                    </a:lnTo>
                    <a:lnTo>
                      <a:pt x="348" y="114"/>
                    </a:lnTo>
                    <a:lnTo>
                      <a:pt x="347" y="114"/>
                    </a:lnTo>
                    <a:lnTo>
                      <a:pt x="346" y="113"/>
                    </a:lnTo>
                    <a:lnTo>
                      <a:pt x="346" y="112"/>
                    </a:lnTo>
                    <a:lnTo>
                      <a:pt x="347" y="112"/>
                    </a:lnTo>
                    <a:lnTo>
                      <a:pt x="348" y="111"/>
                    </a:lnTo>
                    <a:lnTo>
                      <a:pt x="348" y="110"/>
                    </a:lnTo>
                    <a:lnTo>
                      <a:pt x="347" y="110"/>
                    </a:lnTo>
                    <a:lnTo>
                      <a:pt x="345" y="109"/>
                    </a:lnTo>
                    <a:lnTo>
                      <a:pt x="344" y="109"/>
                    </a:lnTo>
                    <a:lnTo>
                      <a:pt x="344" y="108"/>
                    </a:lnTo>
                    <a:lnTo>
                      <a:pt x="345" y="107"/>
                    </a:lnTo>
                    <a:lnTo>
                      <a:pt x="345" y="106"/>
                    </a:lnTo>
                    <a:lnTo>
                      <a:pt x="344" y="106"/>
                    </a:lnTo>
                    <a:lnTo>
                      <a:pt x="343" y="105"/>
                    </a:lnTo>
                    <a:lnTo>
                      <a:pt x="342" y="104"/>
                    </a:lnTo>
                    <a:lnTo>
                      <a:pt x="341" y="103"/>
                    </a:lnTo>
                    <a:lnTo>
                      <a:pt x="340" y="102"/>
                    </a:lnTo>
                    <a:lnTo>
                      <a:pt x="339" y="102"/>
                    </a:lnTo>
                    <a:lnTo>
                      <a:pt x="338" y="103"/>
                    </a:lnTo>
                    <a:lnTo>
                      <a:pt x="338" y="102"/>
                    </a:lnTo>
                    <a:lnTo>
                      <a:pt x="337" y="102"/>
                    </a:lnTo>
                    <a:lnTo>
                      <a:pt x="337" y="101"/>
                    </a:lnTo>
                    <a:lnTo>
                      <a:pt x="336" y="100"/>
                    </a:lnTo>
                    <a:lnTo>
                      <a:pt x="335" y="100"/>
                    </a:lnTo>
                    <a:lnTo>
                      <a:pt x="333" y="100"/>
                    </a:lnTo>
                    <a:lnTo>
                      <a:pt x="333" y="101"/>
                    </a:lnTo>
                    <a:lnTo>
                      <a:pt x="332" y="101"/>
                    </a:lnTo>
                    <a:lnTo>
                      <a:pt x="331" y="100"/>
                    </a:lnTo>
                    <a:lnTo>
                      <a:pt x="331" y="101"/>
                    </a:lnTo>
                    <a:lnTo>
                      <a:pt x="330" y="102"/>
                    </a:lnTo>
                    <a:lnTo>
                      <a:pt x="329" y="103"/>
                    </a:lnTo>
                    <a:lnTo>
                      <a:pt x="328" y="104"/>
                    </a:lnTo>
                    <a:lnTo>
                      <a:pt x="327" y="103"/>
                    </a:lnTo>
                    <a:lnTo>
                      <a:pt x="326" y="102"/>
                    </a:lnTo>
                    <a:lnTo>
                      <a:pt x="326" y="101"/>
                    </a:lnTo>
                    <a:lnTo>
                      <a:pt x="325" y="102"/>
                    </a:lnTo>
                    <a:lnTo>
                      <a:pt x="324" y="101"/>
                    </a:lnTo>
                    <a:lnTo>
                      <a:pt x="323" y="101"/>
                    </a:lnTo>
                    <a:lnTo>
                      <a:pt x="322" y="101"/>
                    </a:lnTo>
                    <a:lnTo>
                      <a:pt x="321" y="102"/>
                    </a:lnTo>
                    <a:lnTo>
                      <a:pt x="320" y="102"/>
                    </a:lnTo>
                    <a:lnTo>
                      <a:pt x="319" y="102"/>
                    </a:lnTo>
                    <a:lnTo>
                      <a:pt x="318" y="102"/>
                    </a:lnTo>
                    <a:lnTo>
                      <a:pt x="317" y="102"/>
                    </a:lnTo>
                    <a:lnTo>
                      <a:pt x="316" y="102"/>
                    </a:lnTo>
                    <a:lnTo>
                      <a:pt x="315" y="101"/>
                    </a:lnTo>
                    <a:lnTo>
                      <a:pt x="314" y="101"/>
                    </a:lnTo>
                    <a:lnTo>
                      <a:pt x="313" y="100"/>
                    </a:lnTo>
                    <a:lnTo>
                      <a:pt x="312" y="101"/>
                    </a:lnTo>
                    <a:lnTo>
                      <a:pt x="311" y="101"/>
                    </a:lnTo>
                    <a:lnTo>
                      <a:pt x="310" y="101"/>
                    </a:lnTo>
                    <a:lnTo>
                      <a:pt x="309" y="102"/>
                    </a:lnTo>
                    <a:lnTo>
                      <a:pt x="308" y="102"/>
                    </a:lnTo>
                    <a:lnTo>
                      <a:pt x="307" y="103"/>
                    </a:lnTo>
                    <a:lnTo>
                      <a:pt x="306" y="102"/>
                    </a:lnTo>
                    <a:lnTo>
                      <a:pt x="305" y="102"/>
                    </a:lnTo>
                    <a:lnTo>
                      <a:pt x="305" y="100"/>
                    </a:lnTo>
                    <a:lnTo>
                      <a:pt x="305" y="99"/>
                    </a:lnTo>
                    <a:lnTo>
                      <a:pt x="304" y="100"/>
                    </a:lnTo>
                    <a:lnTo>
                      <a:pt x="303" y="100"/>
                    </a:lnTo>
                    <a:lnTo>
                      <a:pt x="302" y="100"/>
                    </a:lnTo>
                    <a:lnTo>
                      <a:pt x="301" y="100"/>
                    </a:lnTo>
                    <a:lnTo>
                      <a:pt x="300" y="100"/>
                    </a:lnTo>
                    <a:lnTo>
                      <a:pt x="299" y="101"/>
                    </a:lnTo>
                    <a:lnTo>
                      <a:pt x="298" y="102"/>
                    </a:lnTo>
                    <a:lnTo>
                      <a:pt x="298" y="104"/>
                    </a:lnTo>
                    <a:lnTo>
                      <a:pt x="297" y="104"/>
                    </a:lnTo>
                    <a:lnTo>
                      <a:pt x="295" y="104"/>
                    </a:lnTo>
                    <a:lnTo>
                      <a:pt x="295" y="103"/>
                    </a:lnTo>
                    <a:lnTo>
                      <a:pt x="294" y="103"/>
                    </a:lnTo>
                    <a:lnTo>
                      <a:pt x="294" y="71"/>
                    </a:lnTo>
                    <a:lnTo>
                      <a:pt x="294" y="54"/>
                    </a:lnTo>
                    <a:lnTo>
                      <a:pt x="295" y="54"/>
                    </a:lnTo>
                    <a:lnTo>
                      <a:pt x="295" y="55"/>
                    </a:lnTo>
                    <a:lnTo>
                      <a:pt x="297" y="54"/>
                    </a:lnTo>
                    <a:lnTo>
                      <a:pt x="298" y="55"/>
                    </a:lnTo>
                    <a:lnTo>
                      <a:pt x="298" y="54"/>
                    </a:lnTo>
                    <a:lnTo>
                      <a:pt x="299" y="53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1"/>
                    </a:lnTo>
                    <a:lnTo>
                      <a:pt x="304" y="52"/>
                    </a:lnTo>
                    <a:lnTo>
                      <a:pt x="304" y="51"/>
                    </a:lnTo>
                    <a:lnTo>
                      <a:pt x="305" y="51"/>
                    </a:lnTo>
                    <a:lnTo>
                      <a:pt x="306" y="51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8" y="52"/>
                    </a:lnTo>
                    <a:lnTo>
                      <a:pt x="309" y="51"/>
                    </a:lnTo>
                    <a:lnTo>
                      <a:pt x="310" y="52"/>
                    </a:lnTo>
                    <a:lnTo>
                      <a:pt x="311" y="51"/>
                    </a:lnTo>
                    <a:lnTo>
                      <a:pt x="313" y="50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6" y="49"/>
                    </a:lnTo>
                    <a:lnTo>
                      <a:pt x="316" y="48"/>
                    </a:lnTo>
                    <a:lnTo>
                      <a:pt x="317" y="47"/>
                    </a:lnTo>
                    <a:lnTo>
                      <a:pt x="319" y="48"/>
                    </a:lnTo>
                    <a:lnTo>
                      <a:pt x="320" y="49"/>
                    </a:lnTo>
                    <a:lnTo>
                      <a:pt x="321" y="49"/>
                    </a:lnTo>
                    <a:lnTo>
                      <a:pt x="322" y="49"/>
                    </a:lnTo>
                    <a:lnTo>
                      <a:pt x="323" y="50"/>
                    </a:lnTo>
                    <a:lnTo>
                      <a:pt x="323" y="49"/>
                    </a:lnTo>
                    <a:lnTo>
                      <a:pt x="324" y="50"/>
                    </a:lnTo>
                    <a:lnTo>
                      <a:pt x="325" y="49"/>
                    </a:lnTo>
                    <a:lnTo>
                      <a:pt x="326" y="49"/>
                    </a:lnTo>
                    <a:lnTo>
                      <a:pt x="327" y="50"/>
                    </a:lnTo>
                    <a:lnTo>
                      <a:pt x="328" y="50"/>
                    </a:lnTo>
                    <a:lnTo>
                      <a:pt x="329" y="51"/>
                    </a:lnTo>
                    <a:lnTo>
                      <a:pt x="329" y="52"/>
                    </a:lnTo>
                    <a:lnTo>
                      <a:pt x="330" y="51"/>
                    </a:lnTo>
                    <a:lnTo>
                      <a:pt x="346" y="51"/>
                    </a:lnTo>
                    <a:lnTo>
                      <a:pt x="361" y="50"/>
                    </a:lnTo>
                    <a:lnTo>
                      <a:pt x="428" y="48"/>
                    </a:lnTo>
                    <a:lnTo>
                      <a:pt x="428" y="47"/>
                    </a:lnTo>
                    <a:lnTo>
                      <a:pt x="428" y="46"/>
                    </a:lnTo>
                    <a:lnTo>
                      <a:pt x="426" y="46"/>
                    </a:lnTo>
                    <a:lnTo>
                      <a:pt x="427" y="45"/>
                    </a:lnTo>
                    <a:lnTo>
                      <a:pt x="426" y="44"/>
                    </a:lnTo>
                    <a:lnTo>
                      <a:pt x="425" y="44"/>
                    </a:lnTo>
                    <a:lnTo>
                      <a:pt x="424" y="44"/>
                    </a:lnTo>
                    <a:lnTo>
                      <a:pt x="423" y="44"/>
                    </a:lnTo>
                    <a:lnTo>
                      <a:pt x="423" y="45"/>
                    </a:lnTo>
                    <a:lnTo>
                      <a:pt x="421" y="45"/>
                    </a:lnTo>
                    <a:lnTo>
                      <a:pt x="421" y="44"/>
                    </a:lnTo>
                    <a:lnTo>
                      <a:pt x="421" y="43"/>
                    </a:lnTo>
                    <a:lnTo>
                      <a:pt x="421" y="42"/>
                    </a:lnTo>
                    <a:lnTo>
                      <a:pt x="421" y="41"/>
                    </a:lnTo>
                    <a:lnTo>
                      <a:pt x="422" y="40"/>
                    </a:lnTo>
                    <a:lnTo>
                      <a:pt x="421" y="40"/>
                    </a:lnTo>
                    <a:lnTo>
                      <a:pt x="419" y="41"/>
                    </a:lnTo>
                    <a:lnTo>
                      <a:pt x="419" y="39"/>
                    </a:lnTo>
                    <a:lnTo>
                      <a:pt x="419" y="38"/>
                    </a:lnTo>
                    <a:lnTo>
                      <a:pt x="420" y="37"/>
                    </a:lnTo>
                    <a:lnTo>
                      <a:pt x="421" y="33"/>
                    </a:lnTo>
                    <a:lnTo>
                      <a:pt x="421" y="32"/>
                    </a:lnTo>
                    <a:lnTo>
                      <a:pt x="422" y="32"/>
                    </a:lnTo>
                    <a:lnTo>
                      <a:pt x="423" y="31"/>
                    </a:lnTo>
                    <a:lnTo>
                      <a:pt x="423" y="30"/>
                    </a:lnTo>
                    <a:lnTo>
                      <a:pt x="424" y="30"/>
                    </a:lnTo>
                    <a:lnTo>
                      <a:pt x="425" y="29"/>
                    </a:lnTo>
                    <a:lnTo>
                      <a:pt x="427" y="28"/>
                    </a:lnTo>
                    <a:lnTo>
                      <a:pt x="427" y="29"/>
                    </a:lnTo>
                    <a:lnTo>
                      <a:pt x="429" y="28"/>
                    </a:lnTo>
                    <a:lnTo>
                      <a:pt x="429" y="29"/>
                    </a:lnTo>
                    <a:lnTo>
                      <a:pt x="430" y="29"/>
                    </a:lnTo>
                    <a:lnTo>
                      <a:pt x="430" y="30"/>
                    </a:lnTo>
                    <a:lnTo>
                      <a:pt x="431" y="31"/>
                    </a:lnTo>
                    <a:lnTo>
                      <a:pt x="432" y="32"/>
                    </a:lnTo>
                    <a:lnTo>
                      <a:pt x="433" y="34"/>
                    </a:lnTo>
                    <a:lnTo>
                      <a:pt x="434" y="34"/>
                    </a:lnTo>
                    <a:lnTo>
                      <a:pt x="435" y="35"/>
                    </a:lnTo>
                    <a:lnTo>
                      <a:pt x="437" y="34"/>
                    </a:lnTo>
                    <a:lnTo>
                      <a:pt x="438" y="36"/>
                    </a:lnTo>
                    <a:lnTo>
                      <a:pt x="440" y="37"/>
                    </a:lnTo>
                    <a:lnTo>
                      <a:pt x="442" y="39"/>
                    </a:lnTo>
                    <a:lnTo>
                      <a:pt x="443" y="39"/>
                    </a:lnTo>
                    <a:lnTo>
                      <a:pt x="445" y="39"/>
                    </a:lnTo>
                    <a:lnTo>
                      <a:pt x="446" y="39"/>
                    </a:lnTo>
                    <a:lnTo>
                      <a:pt x="446" y="38"/>
                    </a:lnTo>
                    <a:lnTo>
                      <a:pt x="447" y="37"/>
                    </a:lnTo>
                    <a:lnTo>
                      <a:pt x="447" y="36"/>
                    </a:lnTo>
                    <a:lnTo>
                      <a:pt x="447" y="34"/>
                    </a:lnTo>
                    <a:lnTo>
                      <a:pt x="448" y="34"/>
                    </a:lnTo>
                    <a:lnTo>
                      <a:pt x="449" y="34"/>
                    </a:lnTo>
                    <a:lnTo>
                      <a:pt x="451" y="32"/>
                    </a:lnTo>
                    <a:lnTo>
                      <a:pt x="452" y="32"/>
                    </a:lnTo>
                    <a:lnTo>
                      <a:pt x="453" y="30"/>
                    </a:lnTo>
                    <a:lnTo>
                      <a:pt x="453" y="29"/>
                    </a:lnTo>
                    <a:lnTo>
                      <a:pt x="455" y="29"/>
                    </a:lnTo>
                    <a:lnTo>
                      <a:pt x="455" y="27"/>
                    </a:lnTo>
                    <a:lnTo>
                      <a:pt x="456" y="26"/>
                    </a:lnTo>
                    <a:lnTo>
                      <a:pt x="457" y="24"/>
                    </a:lnTo>
                    <a:lnTo>
                      <a:pt x="458" y="23"/>
                    </a:lnTo>
                    <a:lnTo>
                      <a:pt x="460" y="23"/>
                    </a:lnTo>
                    <a:lnTo>
                      <a:pt x="462" y="23"/>
                    </a:lnTo>
                    <a:lnTo>
                      <a:pt x="464" y="24"/>
                    </a:lnTo>
                    <a:lnTo>
                      <a:pt x="466" y="24"/>
                    </a:lnTo>
                    <a:lnTo>
                      <a:pt x="468" y="24"/>
                    </a:lnTo>
                    <a:lnTo>
                      <a:pt x="470" y="24"/>
                    </a:lnTo>
                    <a:lnTo>
                      <a:pt x="471" y="23"/>
                    </a:lnTo>
                    <a:lnTo>
                      <a:pt x="472" y="21"/>
                    </a:lnTo>
                    <a:lnTo>
                      <a:pt x="473" y="19"/>
                    </a:lnTo>
                    <a:lnTo>
                      <a:pt x="474" y="18"/>
                    </a:lnTo>
                    <a:lnTo>
                      <a:pt x="475" y="17"/>
                    </a:lnTo>
                    <a:lnTo>
                      <a:pt x="475" y="16"/>
                    </a:lnTo>
                    <a:lnTo>
                      <a:pt x="476" y="15"/>
                    </a:lnTo>
                    <a:lnTo>
                      <a:pt x="477" y="14"/>
                    </a:lnTo>
                    <a:lnTo>
                      <a:pt x="478" y="12"/>
                    </a:lnTo>
                    <a:lnTo>
                      <a:pt x="480" y="12"/>
                    </a:lnTo>
                    <a:lnTo>
                      <a:pt x="481" y="11"/>
                    </a:lnTo>
                    <a:lnTo>
                      <a:pt x="483" y="10"/>
                    </a:lnTo>
                    <a:lnTo>
                      <a:pt x="484" y="9"/>
                    </a:lnTo>
                    <a:lnTo>
                      <a:pt x="484" y="8"/>
                    </a:lnTo>
                    <a:lnTo>
                      <a:pt x="485" y="7"/>
                    </a:lnTo>
                    <a:lnTo>
                      <a:pt x="487" y="6"/>
                    </a:lnTo>
                    <a:lnTo>
                      <a:pt x="488" y="6"/>
                    </a:lnTo>
                    <a:lnTo>
                      <a:pt x="490" y="7"/>
                    </a:lnTo>
                    <a:lnTo>
                      <a:pt x="492" y="9"/>
                    </a:lnTo>
                    <a:lnTo>
                      <a:pt x="492" y="11"/>
                    </a:lnTo>
                    <a:lnTo>
                      <a:pt x="492" y="13"/>
                    </a:lnTo>
                    <a:lnTo>
                      <a:pt x="493" y="16"/>
                    </a:lnTo>
                    <a:lnTo>
                      <a:pt x="493" y="17"/>
                    </a:lnTo>
                    <a:lnTo>
                      <a:pt x="493" y="19"/>
                    </a:lnTo>
                    <a:lnTo>
                      <a:pt x="493" y="20"/>
                    </a:lnTo>
                    <a:lnTo>
                      <a:pt x="494" y="23"/>
                    </a:lnTo>
                    <a:lnTo>
                      <a:pt x="494" y="25"/>
                    </a:lnTo>
                    <a:lnTo>
                      <a:pt x="495" y="27"/>
                    </a:lnTo>
                    <a:lnTo>
                      <a:pt x="496" y="30"/>
                    </a:lnTo>
                    <a:lnTo>
                      <a:pt x="497" y="32"/>
                    </a:lnTo>
                    <a:lnTo>
                      <a:pt x="497" y="33"/>
                    </a:lnTo>
                    <a:lnTo>
                      <a:pt x="497" y="34"/>
                    </a:lnTo>
                    <a:lnTo>
                      <a:pt x="499" y="35"/>
                    </a:lnTo>
                    <a:lnTo>
                      <a:pt x="500" y="36"/>
                    </a:lnTo>
                    <a:lnTo>
                      <a:pt x="502" y="35"/>
                    </a:lnTo>
                    <a:lnTo>
                      <a:pt x="503" y="35"/>
                    </a:lnTo>
                    <a:lnTo>
                      <a:pt x="506" y="35"/>
                    </a:lnTo>
                    <a:lnTo>
                      <a:pt x="507" y="36"/>
                    </a:lnTo>
                    <a:lnTo>
                      <a:pt x="509" y="38"/>
                    </a:lnTo>
                    <a:lnTo>
                      <a:pt x="510" y="40"/>
                    </a:lnTo>
                    <a:lnTo>
                      <a:pt x="511" y="42"/>
                    </a:lnTo>
                    <a:lnTo>
                      <a:pt x="512" y="45"/>
                    </a:lnTo>
                    <a:lnTo>
                      <a:pt x="512" y="47"/>
                    </a:lnTo>
                    <a:lnTo>
                      <a:pt x="512" y="49"/>
                    </a:lnTo>
                    <a:lnTo>
                      <a:pt x="513" y="51"/>
                    </a:lnTo>
                    <a:lnTo>
                      <a:pt x="513" y="52"/>
                    </a:lnTo>
                    <a:lnTo>
                      <a:pt x="513" y="54"/>
                    </a:lnTo>
                    <a:lnTo>
                      <a:pt x="514" y="56"/>
                    </a:lnTo>
                    <a:lnTo>
                      <a:pt x="514" y="59"/>
                    </a:lnTo>
                    <a:lnTo>
                      <a:pt x="514" y="63"/>
                    </a:lnTo>
                    <a:lnTo>
                      <a:pt x="514" y="65"/>
                    </a:lnTo>
                    <a:lnTo>
                      <a:pt x="514" y="67"/>
                    </a:lnTo>
                    <a:lnTo>
                      <a:pt x="514" y="70"/>
                    </a:lnTo>
                    <a:lnTo>
                      <a:pt x="513" y="73"/>
                    </a:lnTo>
                    <a:lnTo>
                      <a:pt x="513" y="76"/>
                    </a:lnTo>
                    <a:lnTo>
                      <a:pt x="513" y="79"/>
                    </a:lnTo>
                    <a:lnTo>
                      <a:pt x="513" y="81"/>
                    </a:lnTo>
                    <a:lnTo>
                      <a:pt x="513" y="83"/>
                    </a:lnTo>
                    <a:lnTo>
                      <a:pt x="514" y="85"/>
                    </a:lnTo>
                    <a:lnTo>
                      <a:pt x="513" y="87"/>
                    </a:lnTo>
                    <a:lnTo>
                      <a:pt x="513" y="88"/>
                    </a:lnTo>
                    <a:lnTo>
                      <a:pt x="532" y="83"/>
                    </a:lnTo>
                    <a:lnTo>
                      <a:pt x="552" y="100"/>
                    </a:lnTo>
                    <a:lnTo>
                      <a:pt x="575" y="118"/>
                    </a:lnTo>
                    <a:lnTo>
                      <a:pt x="583" y="116"/>
                    </a:lnTo>
                    <a:lnTo>
                      <a:pt x="584" y="116"/>
                    </a:lnTo>
                    <a:lnTo>
                      <a:pt x="585" y="116"/>
                    </a:lnTo>
                    <a:lnTo>
                      <a:pt x="586" y="117"/>
                    </a:lnTo>
                    <a:lnTo>
                      <a:pt x="587" y="118"/>
                    </a:lnTo>
                    <a:lnTo>
                      <a:pt x="588" y="119"/>
                    </a:lnTo>
                    <a:lnTo>
                      <a:pt x="589" y="118"/>
                    </a:lnTo>
                    <a:lnTo>
                      <a:pt x="590" y="118"/>
                    </a:lnTo>
                    <a:lnTo>
                      <a:pt x="591" y="117"/>
                    </a:lnTo>
                    <a:lnTo>
                      <a:pt x="592" y="117"/>
                    </a:lnTo>
                    <a:lnTo>
                      <a:pt x="593" y="117"/>
                    </a:lnTo>
                    <a:lnTo>
                      <a:pt x="594" y="116"/>
                    </a:lnTo>
                    <a:lnTo>
                      <a:pt x="594" y="115"/>
                    </a:lnTo>
                    <a:lnTo>
                      <a:pt x="594" y="114"/>
                    </a:lnTo>
                    <a:lnTo>
                      <a:pt x="596" y="114"/>
                    </a:lnTo>
                    <a:lnTo>
                      <a:pt x="597" y="113"/>
                    </a:lnTo>
                    <a:lnTo>
                      <a:pt x="599" y="114"/>
                    </a:lnTo>
                    <a:lnTo>
                      <a:pt x="600" y="114"/>
                    </a:lnTo>
                    <a:lnTo>
                      <a:pt x="601" y="113"/>
                    </a:lnTo>
                    <a:lnTo>
                      <a:pt x="602" y="113"/>
                    </a:lnTo>
                    <a:lnTo>
                      <a:pt x="603" y="113"/>
                    </a:lnTo>
                    <a:lnTo>
                      <a:pt x="603" y="112"/>
                    </a:lnTo>
                    <a:lnTo>
                      <a:pt x="604" y="111"/>
                    </a:lnTo>
                    <a:lnTo>
                      <a:pt x="604" y="110"/>
                    </a:lnTo>
                    <a:lnTo>
                      <a:pt x="605" y="109"/>
                    </a:lnTo>
                    <a:lnTo>
                      <a:pt x="605" y="108"/>
                    </a:lnTo>
                    <a:lnTo>
                      <a:pt x="605" y="107"/>
                    </a:lnTo>
                    <a:lnTo>
                      <a:pt x="606" y="107"/>
                    </a:lnTo>
                    <a:lnTo>
                      <a:pt x="607" y="107"/>
                    </a:lnTo>
                    <a:lnTo>
                      <a:pt x="608" y="107"/>
                    </a:lnTo>
                    <a:lnTo>
                      <a:pt x="608" y="106"/>
                    </a:lnTo>
                    <a:lnTo>
                      <a:pt x="609" y="106"/>
                    </a:lnTo>
                    <a:lnTo>
                      <a:pt x="609" y="105"/>
                    </a:lnTo>
                    <a:lnTo>
                      <a:pt x="610" y="104"/>
                    </a:lnTo>
                    <a:lnTo>
                      <a:pt x="609" y="103"/>
                    </a:lnTo>
                    <a:lnTo>
                      <a:pt x="611" y="104"/>
                    </a:lnTo>
                    <a:lnTo>
                      <a:pt x="612" y="103"/>
                    </a:lnTo>
                    <a:lnTo>
                      <a:pt x="613" y="103"/>
                    </a:lnTo>
                    <a:lnTo>
                      <a:pt x="614" y="102"/>
                    </a:lnTo>
                    <a:lnTo>
                      <a:pt x="615" y="102"/>
                    </a:lnTo>
                    <a:lnTo>
                      <a:pt x="616" y="102"/>
                    </a:lnTo>
                    <a:lnTo>
                      <a:pt x="616" y="101"/>
                    </a:lnTo>
                    <a:lnTo>
                      <a:pt x="617" y="101"/>
                    </a:lnTo>
                    <a:lnTo>
                      <a:pt x="618" y="101"/>
                    </a:lnTo>
                    <a:lnTo>
                      <a:pt x="619" y="101"/>
                    </a:lnTo>
                    <a:lnTo>
                      <a:pt x="619" y="100"/>
                    </a:lnTo>
                    <a:lnTo>
                      <a:pt x="619" y="99"/>
                    </a:lnTo>
                    <a:lnTo>
                      <a:pt x="620" y="99"/>
                    </a:lnTo>
                    <a:lnTo>
                      <a:pt x="621" y="98"/>
                    </a:lnTo>
                    <a:lnTo>
                      <a:pt x="622" y="98"/>
                    </a:lnTo>
                    <a:lnTo>
                      <a:pt x="623" y="98"/>
                    </a:lnTo>
                    <a:lnTo>
                      <a:pt x="624" y="98"/>
                    </a:lnTo>
                    <a:lnTo>
                      <a:pt x="625" y="98"/>
                    </a:lnTo>
                    <a:lnTo>
                      <a:pt x="625" y="99"/>
                    </a:lnTo>
                    <a:lnTo>
                      <a:pt x="626" y="99"/>
                    </a:lnTo>
                    <a:lnTo>
                      <a:pt x="626" y="98"/>
                    </a:lnTo>
                    <a:lnTo>
                      <a:pt x="627" y="97"/>
                    </a:lnTo>
                    <a:lnTo>
                      <a:pt x="628" y="97"/>
                    </a:lnTo>
                    <a:lnTo>
                      <a:pt x="629" y="98"/>
                    </a:lnTo>
                    <a:lnTo>
                      <a:pt x="630" y="99"/>
                    </a:lnTo>
                    <a:lnTo>
                      <a:pt x="630" y="98"/>
                    </a:lnTo>
                    <a:lnTo>
                      <a:pt x="630" y="97"/>
                    </a:lnTo>
                    <a:lnTo>
                      <a:pt x="631" y="96"/>
                    </a:lnTo>
                    <a:lnTo>
                      <a:pt x="631" y="97"/>
                    </a:lnTo>
                    <a:lnTo>
                      <a:pt x="632" y="97"/>
                    </a:lnTo>
                    <a:lnTo>
                      <a:pt x="633" y="97"/>
                    </a:lnTo>
                    <a:lnTo>
                      <a:pt x="633" y="98"/>
                    </a:lnTo>
                    <a:lnTo>
                      <a:pt x="634" y="99"/>
                    </a:lnTo>
                    <a:lnTo>
                      <a:pt x="634" y="98"/>
                    </a:lnTo>
                    <a:lnTo>
                      <a:pt x="635" y="98"/>
                    </a:lnTo>
                    <a:lnTo>
                      <a:pt x="635" y="99"/>
                    </a:lnTo>
                    <a:lnTo>
                      <a:pt x="636" y="99"/>
                    </a:lnTo>
                    <a:lnTo>
                      <a:pt x="637" y="101"/>
                    </a:lnTo>
                    <a:lnTo>
                      <a:pt x="638" y="102"/>
                    </a:lnTo>
                    <a:lnTo>
                      <a:pt x="638" y="103"/>
                    </a:lnTo>
                    <a:lnTo>
                      <a:pt x="639" y="104"/>
                    </a:lnTo>
                    <a:lnTo>
                      <a:pt x="639" y="105"/>
                    </a:lnTo>
                    <a:lnTo>
                      <a:pt x="639" y="106"/>
                    </a:lnTo>
                    <a:lnTo>
                      <a:pt x="640" y="106"/>
                    </a:lnTo>
                    <a:lnTo>
                      <a:pt x="639" y="108"/>
                    </a:lnTo>
                    <a:lnTo>
                      <a:pt x="639" y="109"/>
                    </a:lnTo>
                    <a:lnTo>
                      <a:pt x="640" y="110"/>
                    </a:lnTo>
                    <a:lnTo>
                      <a:pt x="639" y="109"/>
                    </a:lnTo>
                    <a:lnTo>
                      <a:pt x="639" y="110"/>
                    </a:lnTo>
                    <a:lnTo>
                      <a:pt x="638" y="110"/>
                    </a:lnTo>
                    <a:lnTo>
                      <a:pt x="638" y="111"/>
                    </a:lnTo>
                    <a:lnTo>
                      <a:pt x="637" y="112"/>
                    </a:lnTo>
                    <a:lnTo>
                      <a:pt x="636" y="112"/>
                    </a:lnTo>
                    <a:lnTo>
                      <a:pt x="637" y="113"/>
                    </a:lnTo>
                    <a:lnTo>
                      <a:pt x="636" y="114"/>
                    </a:lnTo>
                    <a:lnTo>
                      <a:pt x="636" y="115"/>
                    </a:lnTo>
                    <a:lnTo>
                      <a:pt x="635" y="115"/>
                    </a:lnTo>
                    <a:lnTo>
                      <a:pt x="634" y="116"/>
                    </a:lnTo>
                    <a:lnTo>
                      <a:pt x="634" y="117"/>
                    </a:lnTo>
                    <a:lnTo>
                      <a:pt x="633" y="118"/>
                    </a:lnTo>
                    <a:lnTo>
                      <a:pt x="633" y="119"/>
                    </a:lnTo>
                    <a:lnTo>
                      <a:pt x="634" y="120"/>
                    </a:lnTo>
                    <a:lnTo>
                      <a:pt x="634" y="121"/>
                    </a:lnTo>
                    <a:lnTo>
                      <a:pt x="634" y="122"/>
                    </a:lnTo>
                    <a:lnTo>
                      <a:pt x="635" y="122"/>
                    </a:lnTo>
                    <a:lnTo>
                      <a:pt x="635" y="123"/>
                    </a:lnTo>
                    <a:lnTo>
                      <a:pt x="636" y="124"/>
                    </a:lnTo>
                    <a:lnTo>
                      <a:pt x="637" y="124"/>
                    </a:lnTo>
                    <a:lnTo>
                      <a:pt x="637" y="123"/>
                    </a:lnTo>
                    <a:lnTo>
                      <a:pt x="638" y="123"/>
                    </a:lnTo>
                    <a:lnTo>
                      <a:pt x="639" y="123"/>
                    </a:lnTo>
                    <a:lnTo>
                      <a:pt x="640" y="123"/>
                    </a:lnTo>
                    <a:lnTo>
                      <a:pt x="640" y="122"/>
                    </a:lnTo>
                    <a:lnTo>
                      <a:pt x="641" y="122"/>
                    </a:lnTo>
                    <a:lnTo>
                      <a:pt x="641" y="121"/>
                    </a:lnTo>
                    <a:lnTo>
                      <a:pt x="642" y="122"/>
                    </a:lnTo>
                    <a:lnTo>
                      <a:pt x="644" y="121"/>
                    </a:lnTo>
                    <a:lnTo>
                      <a:pt x="645" y="120"/>
                    </a:lnTo>
                    <a:lnTo>
                      <a:pt x="646" y="120"/>
                    </a:lnTo>
                    <a:lnTo>
                      <a:pt x="646" y="118"/>
                    </a:lnTo>
                    <a:lnTo>
                      <a:pt x="647" y="117"/>
                    </a:lnTo>
                    <a:lnTo>
                      <a:pt x="646" y="117"/>
                    </a:lnTo>
                    <a:lnTo>
                      <a:pt x="647" y="116"/>
                    </a:lnTo>
                    <a:lnTo>
                      <a:pt x="648" y="116"/>
                    </a:lnTo>
                    <a:lnTo>
                      <a:pt x="648" y="115"/>
                    </a:lnTo>
                    <a:lnTo>
                      <a:pt x="648" y="114"/>
                    </a:lnTo>
                    <a:lnTo>
                      <a:pt x="648" y="113"/>
                    </a:lnTo>
                    <a:lnTo>
                      <a:pt x="647" y="112"/>
                    </a:lnTo>
                    <a:lnTo>
                      <a:pt x="647" y="111"/>
                    </a:lnTo>
                    <a:lnTo>
                      <a:pt x="648" y="111"/>
                    </a:lnTo>
                    <a:lnTo>
                      <a:pt x="648" y="110"/>
                    </a:lnTo>
                    <a:lnTo>
                      <a:pt x="649" y="109"/>
                    </a:lnTo>
                    <a:lnTo>
                      <a:pt x="650" y="109"/>
                    </a:lnTo>
                    <a:lnTo>
                      <a:pt x="650" y="108"/>
                    </a:lnTo>
                    <a:lnTo>
                      <a:pt x="651" y="107"/>
                    </a:lnTo>
                    <a:lnTo>
                      <a:pt x="651" y="106"/>
                    </a:lnTo>
                    <a:lnTo>
                      <a:pt x="652" y="106"/>
                    </a:lnTo>
                    <a:lnTo>
                      <a:pt x="652" y="105"/>
                    </a:lnTo>
                    <a:lnTo>
                      <a:pt x="653" y="105"/>
                    </a:lnTo>
                    <a:lnTo>
                      <a:pt x="653" y="104"/>
                    </a:lnTo>
                    <a:lnTo>
                      <a:pt x="653" y="102"/>
                    </a:lnTo>
                    <a:lnTo>
                      <a:pt x="654" y="103"/>
                    </a:lnTo>
                    <a:lnTo>
                      <a:pt x="655" y="101"/>
                    </a:lnTo>
                    <a:lnTo>
                      <a:pt x="657" y="102"/>
                    </a:lnTo>
                    <a:lnTo>
                      <a:pt x="658" y="101"/>
                    </a:lnTo>
                    <a:lnTo>
                      <a:pt x="658" y="102"/>
                    </a:lnTo>
                    <a:lnTo>
                      <a:pt x="658" y="103"/>
                    </a:lnTo>
                    <a:lnTo>
                      <a:pt x="659" y="103"/>
                    </a:lnTo>
                    <a:lnTo>
                      <a:pt x="660" y="103"/>
                    </a:lnTo>
                    <a:lnTo>
                      <a:pt x="661" y="103"/>
                    </a:lnTo>
                    <a:lnTo>
                      <a:pt x="663" y="102"/>
                    </a:lnTo>
                    <a:lnTo>
                      <a:pt x="663" y="103"/>
                    </a:lnTo>
                    <a:lnTo>
                      <a:pt x="663" y="104"/>
                    </a:lnTo>
                    <a:lnTo>
                      <a:pt x="664" y="104"/>
                    </a:lnTo>
                    <a:lnTo>
                      <a:pt x="665" y="103"/>
                    </a:lnTo>
                    <a:lnTo>
                      <a:pt x="665" y="102"/>
                    </a:lnTo>
                    <a:lnTo>
                      <a:pt x="666" y="101"/>
                    </a:lnTo>
                    <a:lnTo>
                      <a:pt x="666" y="99"/>
                    </a:lnTo>
                    <a:lnTo>
                      <a:pt x="667" y="99"/>
                    </a:lnTo>
                    <a:lnTo>
                      <a:pt x="667" y="98"/>
                    </a:lnTo>
                    <a:lnTo>
                      <a:pt x="668" y="97"/>
                    </a:lnTo>
                    <a:lnTo>
                      <a:pt x="668" y="96"/>
                    </a:lnTo>
                    <a:lnTo>
                      <a:pt x="667" y="96"/>
                    </a:lnTo>
                    <a:lnTo>
                      <a:pt x="666" y="96"/>
                    </a:lnTo>
                    <a:lnTo>
                      <a:pt x="666" y="95"/>
                    </a:lnTo>
                    <a:lnTo>
                      <a:pt x="667" y="94"/>
                    </a:lnTo>
                    <a:lnTo>
                      <a:pt x="667" y="93"/>
                    </a:lnTo>
                    <a:lnTo>
                      <a:pt x="667" y="92"/>
                    </a:lnTo>
                    <a:lnTo>
                      <a:pt x="667" y="91"/>
                    </a:lnTo>
                    <a:lnTo>
                      <a:pt x="667" y="90"/>
                    </a:lnTo>
                    <a:lnTo>
                      <a:pt x="667" y="89"/>
                    </a:lnTo>
                    <a:lnTo>
                      <a:pt x="667" y="88"/>
                    </a:lnTo>
                    <a:lnTo>
                      <a:pt x="667" y="87"/>
                    </a:lnTo>
                    <a:lnTo>
                      <a:pt x="668" y="87"/>
                    </a:lnTo>
                    <a:lnTo>
                      <a:pt x="669" y="87"/>
                    </a:lnTo>
                    <a:lnTo>
                      <a:pt x="670" y="86"/>
                    </a:lnTo>
                    <a:lnTo>
                      <a:pt x="671" y="85"/>
                    </a:lnTo>
                    <a:lnTo>
                      <a:pt x="672" y="86"/>
                    </a:lnTo>
                    <a:lnTo>
                      <a:pt x="673" y="85"/>
                    </a:lnTo>
                    <a:lnTo>
                      <a:pt x="674" y="85"/>
                    </a:lnTo>
                    <a:lnTo>
                      <a:pt x="675" y="86"/>
                    </a:lnTo>
                    <a:lnTo>
                      <a:pt x="674" y="87"/>
                    </a:lnTo>
                    <a:lnTo>
                      <a:pt x="674" y="88"/>
                    </a:lnTo>
                    <a:lnTo>
                      <a:pt x="675" y="88"/>
                    </a:lnTo>
                    <a:lnTo>
                      <a:pt x="676" y="88"/>
                    </a:lnTo>
                    <a:lnTo>
                      <a:pt x="678" y="88"/>
                    </a:lnTo>
                    <a:lnTo>
                      <a:pt x="678" y="87"/>
                    </a:lnTo>
                    <a:lnTo>
                      <a:pt x="679" y="87"/>
                    </a:lnTo>
                    <a:lnTo>
                      <a:pt x="680" y="85"/>
                    </a:lnTo>
                    <a:lnTo>
                      <a:pt x="682" y="83"/>
                    </a:lnTo>
                    <a:lnTo>
                      <a:pt x="683" y="82"/>
                    </a:lnTo>
                    <a:lnTo>
                      <a:pt x="683" y="81"/>
                    </a:lnTo>
                    <a:lnTo>
                      <a:pt x="682" y="81"/>
                    </a:lnTo>
                    <a:lnTo>
                      <a:pt x="682" y="80"/>
                    </a:lnTo>
                    <a:lnTo>
                      <a:pt x="682" y="79"/>
                    </a:lnTo>
                    <a:lnTo>
                      <a:pt x="683" y="79"/>
                    </a:lnTo>
                    <a:lnTo>
                      <a:pt x="684" y="79"/>
                    </a:lnTo>
                    <a:lnTo>
                      <a:pt x="684" y="80"/>
                    </a:lnTo>
                    <a:lnTo>
                      <a:pt x="685" y="80"/>
                    </a:lnTo>
                    <a:lnTo>
                      <a:pt x="686" y="79"/>
                    </a:lnTo>
                    <a:lnTo>
                      <a:pt x="686" y="78"/>
                    </a:lnTo>
                    <a:lnTo>
                      <a:pt x="687" y="78"/>
                    </a:lnTo>
                    <a:lnTo>
                      <a:pt x="687" y="77"/>
                    </a:lnTo>
                    <a:lnTo>
                      <a:pt x="688" y="77"/>
                    </a:lnTo>
                    <a:lnTo>
                      <a:pt x="688" y="78"/>
                    </a:lnTo>
                    <a:lnTo>
                      <a:pt x="688" y="79"/>
                    </a:lnTo>
                    <a:lnTo>
                      <a:pt x="689" y="79"/>
                    </a:lnTo>
                    <a:lnTo>
                      <a:pt x="690" y="79"/>
                    </a:lnTo>
                    <a:lnTo>
                      <a:pt x="690" y="78"/>
                    </a:lnTo>
                    <a:lnTo>
                      <a:pt x="691" y="76"/>
                    </a:lnTo>
                    <a:lnTo>
                      <a:pt x="690" y="76"/>
                    </a:lnTo>
                    <a:lnTo>
                      <a:pt x="691" y="75"/>
                    </a:lnTo>
                    <a:lnTo>
                      <a:pt x="692" y="75"/>
                    </a:lnTo>
                    <a:lnTo>
                      <a:pt x="692" y="74"/>
                    </a:lnTo>
                    <a:lnTo>
                      <a:pt x="693" y="74"/>
                    </a:lnTo>
                    <a:lnTo>
                      <a:pt x="694" y="73"/>
                    </a:lnTo>
                    <a:lnTo>
                      <a:pt x="694" y="72"/>
                    </a:lnTo>
                    <a:lnTo>
                      <a:pt x="695" y="72"/>
                    </a:lnTo>
                    <a:lnTo>
                      <a:pt x="696" y="74"/>
                    </a:lnTo>
                    <a:lnTo>
                      <a:pt x="696" y="75"/>
                    </a:lnTo>
                    <a:lnTo>
                      <a:pt x="696" y="76"/>
                    </a:lnTo>
                    <a:lnTo>
                      <a:pt x="697" y="76"/>
                    </a:lnTo>
                    <a:lnTo>
                      <a:pt x="698" y="77"/>
                    </a:lnTo>
                    <a:lnTo>
                      <a:pt x="698" y="79"/>
                    </a:lnTo>
                    <a:lnTo>
                      <a:pt x="699" y="79"/>
                    </a:lnTo>
                    <a:lnTo>
                      <a:pt x="700" y="79"/>
                    </a:lnTo>
                    <a:lnTo>
                      <a:pt x="700" y="78"/>
                    </a:lnTo>
                    <a:lnTo>
                      <a:pt x="701" y="78"/>
                    </a:lnTo>
                    <a:lnTo>
                      <a:pt x="702" y="77"/>
                    </a:lnTo>
                    <a:lnTo>
                      <a:pt x="703" y="75"/>
                    </a:lnTo>
                    <a:lnTo>
                      <a:pt x="703" y="74"/>
                    </a:lnTo>
                    <a:lnTo>
                      <a:pt x="704" y="74"/>
                    </a:lnTo>
                    <a:lnTo>
                      <a:pt x="705" y="74"/>
                    </a:lnTo>
                    <a:lnTo>
                      <a:pt x="706" y="74"/>
                    </a:lnTo>
                    <a:lnTo>
                      <a:pt x="707" y="73"/>
                    </a:lnTo>
                    <a:lnTo>
                      <a:pt x="708" y="73"/>
                    </a:lnTo>
                    <a:lnTo>
                      <a:pt x="708" y="71"/>
                    </a:lnTo>
                    <a:lnTo>
                      <a:pt x="709" y="71"/>
                    </a:lnTo>
                    <a:lnTo>
                      <a:pt x="710" y="70"/>
                    </a:lnTo>
                    <a:lnTo>
                      <a:pt x="711" y="70"/>
                    </a:lnTo>
                    <a:lnTo>
                      <a:pt x="712" y="70"/>
                    </a:lnTo>
                    <a:lnTo>
                      <a:pt x="713" y="69"/>
                    </a:lnTo>
                    <a:lnTo>
                      <a:pt x="713" y="68"/>
                    </a:lnTo>
                    <a:lnTo>
                      <a:pt x="713" y="67"/>
                    </a:lnTo>
                    <a:lnTo>
                      <a:pt x="713" y="66"/>
                    </a:lnTo>
                    <a:lnTo>
                      <a:pt x="714" y="66"/>
                    </a:lnTo>
                    <a:lnTo>
                      <a:pt x="714" y="65"/>
                    </a:lnTo>
                    <a:lnTo>
                      <a:pt x="714" y="64"/>
                    </a:lnTo>
                    <a:lnTo>
                      <a:pt x="715" y="64"/>
                    </a:lnTo>
                    <a:lnTo>
                      <a:pt x="716" y="64"/>
                    </a:lnTo>
                    <a:lnTo>
                      <a:pt x="717" y="63"/>
                    </a:lnTo>
                    <a:lnTo>
                      <a:pt x="717" y="62"/>
                    </a:lnTo>
                    <a:lnTo>
                      <a:pt x="718" y="62"/>
                    </a:lnTo>
                    <a:lnTo>
                      <a:pt x="719" y="62"/>
                    </a:lnTo>
                    <a:lnTo>
                      <a:pt x="720" y="61"/>
                    </a:lnTo>
                    <a:lnTo>
                      <a:pt x="720" y="60"/>
                    </a:lnTo>
                    <a:lnTo>
                      <a:pt x="721" y="60"/>
                    </a:lnTo>
                    <a:lnTo>
                      <a:pt x="723" y="59"/>
                    </a:lnTo>
                    <a:lnTo>
                      <a:pt x="724" y="59"/>
                    </a:lnTo>
                    <a:lnTo>
                      <a:pt x="725" y="59"/>
                    </a:lnTo>
                    <a:lnTo>
                      <a:pt x="725" y="58"/>
                    </a:lnTo>
                    <a:lnTo>
                      <a:pt x="726" y="57"/>
                    </a:lnTo>
                    <a:lnTo>
                      <a:pt x="726" y="56"/>
                    </a:lnTo>
                    <a:lnTo>
                      <a:pt x="727" y="56"/>
                    </a:lnTo>
                    <a:lnTo>
                      <a:pt x="727" y="55"/>
                    </a:lnTo>
                    <a:lnTo>
                      <a:pt x="728" y="56"/>
                    </a:lnTo>
                    <a:lnTo>
                      <a:pt x="729" y="55"/>
                    </a:lnTo>
                    <a:lnTo>
                      <a:pt x="730" y="56"/>
                    </a:lnTo>
                    <a:lnTo>
                      <a:pt x="731" y="56"/>
                    </a:lnTo>
                    <a:lnTo>
                      <a:pt x="731" y="57"/>
                    </a:lnTo>
                    <a:lnTo>
                      <a:pt x="731" y="58"/>
                    </a:lnTo>
                    <a:lnTo>
                      <a:pt x="730" y="58"/>
                    </a:lnTo>
                    <a:lnTo>
                      <a:pt x="729" y="59"/>
                    </a:lnTo>
                    <a:lnTo>
                      <a:pt x="729" y="60"/>
                    </a:lnTo>
                    <a:lnTo>
                      <a:pt x="729" y="61"/>
                    </a:lnTo>
                    <a:lnTo>
                      <a:pt x="728" y="61"/>
                    </a:lnTo>
                    <a:lnTo>
                      <a:pt x="728" y="62"/>
                    </a:lnTo>
                    <a:lnTo>
                      <a:pt x="728" y="63"/>
                    </a:lnTo>
                    <a:lnTo>
                      <a:pt x="727" y="63"/>
                    </a:lnTo>
                    <a:lnTo>
                      <a:pt x="728" y="64"/>
                    </a:lnTo>
                    <a:lnTo>
                      <a:pt x="727" y="65"/>
                    </a:lnTo>
                    <a:lnTo>
                      <a:pt x="728" y="66"/>
                    </a:lnTo>
                    <a:lnTo>
                      <a:pt x="729" y="66"/>
                    </a:lnTo>
                    <a:lnTo>
                      <a:pt x="730" y="66"/>
                    </a:lnTo>
                    <a:lnTo>
                      <a:pt x="731" y="67"/>
                    </a:lnTo>
                    <a:lnTo>
                      <a:pt x="732" y="68"/>
                    </a:lnTo>
                    <a:lnTo>
                      <a:pt x="732" y="67"/>
                    </a:lnTo>
                    <a:lnTo>
                      <a:pt x="732" y="66"/>
                    </a:lnTo>
                    <a:lnTo>
                      <a:pt x="732" y="65"/>
                    </a:lnTo>
                    <a:lnTo>
                      <a:pt x="733" y="65"/>
                    </a:lnTo>
                    <a:lnTo>
                      <a:pt x="733" y="64"/>
                    </a:lnTo>
                    <a:lnTo>
                      <a:pt x="733" y="63"/>
                    </a:lnTo>
                    <a:lnTo>
                      <a:pt x="733" y="62"/>
                    </a:lnTo>
                    <a:lnTo>
                      <a:pt x="734" y="62"/>
                    </a:lnTo>
                    <a:lnTo>
                      <a:pt x="734" y="61"/>
                    </a:lnTo>
                    <a:lnTo>
                      <a:pt x="734" y="60"/>
                    </a:lnTo>
                    <a:lnTo>
                      <a:pt x="735" y="60"/>
                    </a:lnTo>
                    <a:lnTo>
                      <a:pt x="735" y="59"/>
                    </a:lnTo>
                    <a:lnTo>
                      <a:pt x="736" y="59"/>
                    </a:lnTo>
                    <a:lnTo>
                      <a:pt x="737" y="59"/>
                    </a:lnTo>
                    <a:lnTo>
                      <a:pt x="737" y="58"/>
                    </a:lnTo>
                    <a:lnTo>
                      <a:pt x="738" y="58"/>
                    </a:lnTo>
                    <a:lnTo>
                      <a:pt x="738" y="57"/>
                    </a:lnTo>
                    <a:lnTo>
                      <a:pt x="739" y="56"/>
                    </a:lnTo>
                    <a:lnTo>
                      <a:pt x="740" y="56"/>
                    </a:lnTo>
                    <a:lnTo>
                      <a:pt x="741" y="56"/>
                    </a:lnTo>
                    <a:lnTo>
                      <a:pt x="742" y="56"/>
                    </a:lnTo>
                    <a:lnTo>
                      <a:pt x="743" y="56"/>
                    </a:lnTo>
                    <a:lnTo>
                      <a:pt x="743" y="55"/>
                    </a:lnTo>
                    <a:lnTo>
                      <a:pt x="743" y="54"/>
                    </a:lnTo>
                    <a:lnTo>
                      <a:pt x="744" y="53"/>
                    </a:lnTo>
                    <a:lnTo>
                      <a:pt x="745" y="53"/>
                    </a:lnTo>
                    <a:lnTo>
                      <a:pt x="745" y="52"/>
                    </a:lnTo>
                    <a:lnTo>
                      <a:pt x="745" y="51"/>
                    </a:lnTo>
                    <a:lnTo>
                      <a:pt x="746" y="51"/>
                    </a:lnTo>
                    <a:lnTo>
                      <a:pt x="747" y="51"/>
                    </a:lnTo>
                    <a:lnTo>
                      <a:pt x="748" y="51"/>
                    </a:lnTo>
                    <a:lnTo>
                      <a:pt x="749" y="51"/>
                    </a:lnTo>
                    <a:lnTo>
                      <a:pt x="749" y="50"/>
                    </a:lnTo>
                    <a:lnTo>
                      <a:pt x="750" y="50"/>
                    </a:lnTo>
                    <a:lnTo>
                      <a:pt x="750" y="49"/>
                    </a:lnTo>
                    <a:lnTo>
                      <a:pt x="751" y="48"/>
                    </a:lnTo>
                    <a:lnTo>
                      <a:pt x="752" y="46"/>
                    </a:lnTo>
                    <a:lnTo>
                      <a:pt x="753" y="45"/>
                    </a:lnTo>
                    <a:lnTo>
                      <a:pt x="754" y="43"/>
                    </a:lnTo>
                    <a:lnTo>
                      <a:pt x="754" y="42"/>
                    </a:lnTo>
                    <a:lnTo>
                      <a:pt x="754" y="41"/>
                    </a:lnTo>
                    <a:lnTo>
                      <a:pt x="753" y="41"/>
                    </a:lnTo>
                    <a:lnTo>
                      <a:pt x="753" y="40"/>
                    </a:lnTo>
                    <a:lnTo>
                      <a:pt x="753" y="39"/>
                    </a:lnTo>
                    <a:lnTo>
                      <a:pt x="754" y="39"/>
                    </a:lnTo>
                    <a:lnTo>
                      <a:pt x="754" y="38"/>
                    </a:lnTo>
                    <a:lnTo>
                      <a:pt x="753" y="38"/>
                    </a:lnTo>
                    <a:lnTo>
                      <a:pt x="753" y="37"/>
                    </a:lnTo>
                    <a:lnTo>
                      <a:pt x="753" y="36"/>
                    </a:lnTo>
                    <a:lnTo>
                      <a:pt x="754" y="34"/>
                    </a:lnTo>
                    <a:lnTo>
                      <a:pt x="754" y="33"/>
                    </a:lnTo>
                    <a:lnTo>
                      <a:pt x="754" y="32"/>
                    </a:lnTo>
                    <a:lnTo>
                      <a:pt x="755" y="31"/>
                    </a:lnTo>
                    <a:lnTo>
                      <a:pt x="754" y="31"/>
                    </a:lnTo>
                    <a:lnTo>
                      <a:pt x="754" y="30"/>
                    </a:lnTo>
                    <a:lnTo>
                      <a:pt x="753" y="30"/>
                    </a:lnTo>
                    <a:lnTo>
                      <a:pt x="753" y="29"/>
                    </a:lnTo>
                    <a:lnTo>
                      <a:pt x="754" y="27"/>
                    </a:lnTo>
                    <a:lnTo>
                      <a:pt x="754" y="26"/>
                    </a:lnTo>
                    <a:lnTo>
                      <a:pt x="754" y="25"/>
                    </a:lnTo>
                    <a:lnTo>
                      <a:pt x="754" y="24"/>
                    </a:lnTo>
                    <a:lnTo>
                      <a:pt x="755" y="24"/>
                    </a:lnTo>
                    <a:lnTo>
                      <a:pt x="755" y="23"/>
                    </a:lnTo>
                    <a:lnTo>
                      <a:pt x="756" y="23"/>
                    </a:lnTo>
                    <a:lnTo>
                      <a:pt x="757" y="22"/>
                    </a:lnTo>
                    <a:lnTo>
                      <a:pt x="758" y="21"/>
                    </a:lnTo>
                    <a:lnTo>
                      <a:pt x="759" y="20"/>
                    </a:lnTo>
                    <a:lnTo>
                      <a:pt x="760" y="20"/>
                    </a:lnTo>
                    <a:lnTo>
                      <a:pt x="761" y="19"/>
                    </a:lnTo>
                    <a:lnTo>
                      <a:pt x="762" y="19"/>
                    </a:lnTo>
                    <a:lnTo>
                      <a:pt x="763" y="19"/>
                    </a:lnTo>
                    <a:lnTo>
                      <a:pt x="764" y="19"/>
                    </a:lnTo>
                    <a:lnTo>
                      <a:pt x="765" y="19"/>
                    </a:lnTo>
                    <a:lnTo>
                      <a:pt x="766" y="19"/>
                    </a:lnTo>
                    <a:lnTo>
                      <a:pt x="767" y="19"/>
                    </a:lnTo>
                    <a:lnTo>
                      <a:pt x="768" y="19"/>
                    </a:lnTo>
                    <a:lnTo>
                      <a:pt x="768" y="20"/>
                    </a:lnTo>
                    <a:lnTo>
                      <a:pt x="769" y="20"/>
                    </a:lnTo>
                    <a:lnTo>
                      <a:pt x="770" y="20"/>
                    </a:lnTo>
                    <a:lnTo>
                      <a:pt x="771" y="20"/>
                    </a:lnTo>
                    <a:lnTo>
                      <a:pt x="771" y="21"/>
                    </a:lnTo>
                    <a:lnTo>
                      <a:pt x="772" y="21"/>
                    </a:lnTo>
                    <a:lnTo>
                      <a:pt x="773" y="19"/>
                    </a:lnTo>
                    <a:lnTo>
                      <a:pt x="774" y="19"/>
                    </a:lnTo>
                    <a:lnTo>
                      <a:pt x="775" y="19"/>
                    </a:lnTo>
                    <a:lnTo>
                      <a:pt x="776" y="19"/>
                    </a:lnTo>
                    <a:lnTo>
                      <a:pt x="777" y="19"/>
                    </a:lnTo>
                    <a:lnTo>
                      <a:pt x="777" y="18"/>
                    </a:lnTo>
                    <a:lnTo>
                      <a:pt x="778" y="18"/>
                    </a:lnTo>
                    <a:lnTo>
                      <a:pt x="779" y="18"/>
                    </a:lnTo>
                    <a:lnTo>
                      <a:pt x="780" y="18"/>
                    </a:lnTo>
                    <a:lnTo>
                      <a:pt x="779" y="17"/>
                    </a:lnTo>
                    <a:lnTo>
                      <a:pt x="780" y="17"/>
                    </a:lnTo>
                    <a:lnTo>
                      <a:pt x="780" y="16"/>
                    </a:lnTo>
                    <a:lnTo>
                      <a:pt x="781" y="15"/>
                    </a:lnTo>
                    <a:lnTo>
                      <a:pt x="783" y="14"/>
                    </a:lnTo>
                    <a:lnTo>
                      <a:pt x="783" y="15"/>
                    </a:lnTo>
                    <a:lnTo>
                      <a:pt x="784" y="16"/>
                    </a:lnTo>
                    <a:lnTo>
                      <a:pt x="783" y="16"/>
                    </a:lnTo>
                    <a:lnTo>
                      <a:pt x="785" y="16"/>
                    </a:lnTo>
                    <a:lnTo>
                      <a:pt x="785" y="17"/>
                    </a:lnTo>
                    <a:lnTo>
                      <a:pt x="786" y="16"/>
                    </a:lnTo>
                    <a:lnTo>
                      <a:pt x="786" y="15"/>
                    </a:lnTo>
                    <a:lnTo>
                      <a:pt x="785" y="14"/>
                    </a:lnTo>
                    <a:lnTo>
                      <a:pt x="786" y="13"/>
                    </a:lnTo>
                    <a:lnTo>
                      <a:pt x="787" y="13"/>
                    </a:lnTo>
                    <a:lnTo>
                      <a:pt x="788" y="13"/>
                    </a:lnTo>
                    <a:lnTo>
                      <a:pt x="788" y="12"/>
                    </a:lnTo>
                    <a:lnTo>
                      <a:pt x="788" y="11"/>
                    </a:lnTo>
                    <a:lnTo>
                      <a:pt x="789" y="11"/>
                    </a:lnTo>
                    <a:lnTo>
                      <a:pt x="789" y="10"/>
                    </a:lnTo>
                    <a:lnTo>
                      <a:pt x="790" y="10"/>
                    </a:lnTo>
                    <a:lnTo>
                      <a:pt x="790" y="9"/>
                    </a:lnTo>
                    <a:lnTo>
                      <a:pt x="791" y="9"/>
                    </a:lnTo>
                    <a:lnTo>
                      <a:pt x="792" y="9"/>
                    </a:lnTo>
                    <a:lnTo>
                      <a:pt x="793" y="8"/>
                    </a:lnTo>
                    <a:lnTo>
                      <a:pt x="794" y="8"/>
                    </a:lnTo>
                    <a:lnTo>
                      <a:pt x="795" y="8"/>
                    </a:lnTo>
                    <a:lnTo>
                      <a:pt x="796" y="8"/>
                    </a:lnTo>
                    <a:lnTo>
                      <a:pt x="797" y="8"/>
                    </a:lnTo>
                    <a:lnTo>
                      <a:pt x="798" y="9"/>
                    </a:lnTo>
                    <a:lnTo>
                      <a:pt x="799" y="9"/>
                    </a:lnTo>
                    <a:lnTo>
                      <a:pt x="800" y="8"/>
                    </a:lnTo>
                    <a:lnTo>
                      <a:pt x="801" y="8"/>
                    </a:lnTo>
                    <a:lnTo>
                      <a:pt x="801" y="7"/>
                    </a:lnTo>
                    <a:lnTo>
                      <a:pt x="802" y="7"/>
                    </a:lnTo>
                    <a:lnTo>
                      <a:pt x="802" y="8"/>
                    </a:lnTo>
                    <a:lnTo>
                      <a:pt x="803" y="8"/>
                    </a:lnTo>
                    <a:lnTo>
                      <a:pt x="804" y="8"/>
                    </a:lnTo>
                    <a:lnTo>
                      <a:pt x="804" y="7"/>
                    </a:lnTo>
                    <a:lnTo>
                      <a:pt x="805" y="7"/>
                    </a:lnTo>
                    <a:lnTo>
                      <a:pt x="806" y="7"/>
                    </a:lnTo>
                    <a:lnTo>
                      <a:pt x="807" y="6"/>
                    </a:lnTo>
                    <a:lnTo>
                      <a:pt x="807" y="5"/>
                    </a:lnTo>
                    <a:lnTo>
                      <a:pt x="807" y="4"/>
                    </a:lnTo>
                    <a:lnTo>
                      <a:pt x="807" y="3"/>
                    </a:lnTo>
                    <a:lnTo>
                      <a:pt x="807" y="2"/>
                    </a:lnTo>
                    <a:lnTo>
                      <a:pt x="808" y="2"/>
                    </a:lnTo>
                    <a:lnTo>
                      <a:pt x="809" y="1"/>
                    </a:lnTo>
                    <a:lnTo>
                      <a:pt x="808" y="1"/>
                    </a:lnTo>
                    <a:lnTo>
                      <a:pt x="808" y="0"/>
                    </a:lnTo>
                    <a:lnTo>
                      <a:pt x="809" y="0"/>
                    </a:lnTo>
                    <a:lnTo>
                      <a:pt x="810" y="2"/>
                    </a:lnTo>
                    <a:lnTo>
                      <a:pt x="812" y="3"/>
                    </a:lnTo>
                    <a:lnTo>
                      <a:pt x="812" y="4"/>
                    </a:lnTo>
                    <a:lnTo>
                      <a:pt x="813" y="4"/>
                    </a:lnTo>
                    <a:lnTo>
                      <a:pt x="815" y="5"/>
                    </a:lnTo>
                    <a:lnTo>
                      <a:pt x="816" y="5"/>
                    </a:lnTo>
                    <a:lnTo>
                      <a:pt x="817" y="6"/>
                    </a:lnTo>
                    <a:lnTo>
                      <a:pt x="818" y="6"/>
                    </a:lnTo>
                    <a:lnTo>
                      <a:pt x="819" y="6"/>
                    </a:lnTo>
                    <a:lnTo>
                      <a:pt x="822" y="5"/>
                    </a:lnTo>
                    <a:lnTo>
                      <a:pt x="824" y="4"/>
                    </a:lnTo>
                    <a:lnTo>
                      <a:pt x="825" y="4"/>
                    </a:lnTo>
                    <a:lnTo>
                      <a:pt x="826" y="4"/>
                    </a:lnTo>
                    <a:lnTo>
                      <a:pt x="827" y="4"/>
                    </a:lnTo>
                    <a:lnTo>
                      <a:pt x="828" y="4"/>
                    </a:lnTo>
                    <a:lnTo>
                      <a:pt x="829" y="4"/>
                    </a:lnTo>
                    <a:lnTo>
                      <a:pt x="830" y="5"/>
                    </a:lnTo>
                    <a:lnTo>
                      <a:pt x="830" y="6"/>
                    </a:lnTo>
                    <a:lnTo>
                      <a:pt x="829" y="7"/>
                    </a:lnTo>
                    <a:lnTo>
                      <a:pt x="830" y="8"/>
                    </a:lnTo>
                    <a:lnTo>
                      <a:pt x="830" y="9"/>
                    </a:lnTo>
                    <a:lnTo>
                      <a:pt x="830" y="10"/>
                    </a:lnTo>
                    <a:lnTo>
                      <a:pt x="831" y="11"/>
                    </a:lnTo>
                    <a:lnTo>
                      <a:pt x="832" y="12"/>
                    </a:lnTo>
                    <a:lnTo>
                      <a:pt x="833" y="13"/>
                    </a:lnTo>
                    <a:lnTo>
                      <a:pt x="834" y="14"/>
                    </a:lnTo>
                    <a:lnTo>
                      <a:pt x="835" y="15"/>
                    </a:lnTo>
                    <a:lnTo>
                      <a:pt x="837" y="16"/>
                    </a:lnTo>
                    <a:lnTo>
                      <a:pt x="838" y="16"/>
                    </a:lnTo>
                    <a:lnTo>
                      <a:pt x="839" y="17"/>
                    </a:lnTo>
                    <a:lnTo>
                      <a:pt x="840" y="16"/>
                    </a:lnTo>
                    <a:lnTo>
                      <a:pt x="841" y="16"/>
                    </a:lnTo>
                    <a:lnTo>
                      <a:pt x="842" y="16"/>
                    </a:lnTo>
                    <a:lnTo>
                      <a:pt x="843" y="15"/>
                    </a:lnTo>
                    <a:lnTo>
                      <a:pt x="845" y="15"/>
                    </a:lnTo>
                    <a:lnTo>
                      <a:pt x="846" y="15"/>
                    </a:lnTo>
                    <a:lnTo>
                      <a:pt x="847" y="16"/>
                    </a:lnTo>
                    <a:lnTo>
                      <a:pt x="850" y="16"/>
                    </a:lnTo>
                    <a:lnTo>
                      <a:pt x="851" y="16"/>
                    </a:lnTo>
                    <a:lnTo>
                      <a:pt x="853" y="16"/>
                    </a:lnTo>
                    <a:lnTo>
                      <a:pt x="854" y="17"/>
                    </a:lnTo>
                    <a:lnTo>
                      <a:pt x="855" y="18"/>
                    </a:lnTo>
                    <a:lnTo>
                      <a:pt x="856" y="18"/>
                    </a:lnTo>
                    <a:lnTo>
                      <a:pt x="857" y="18"/>
                    </a:lnTo>
                    <a:lnTo>
                      <a:pt x="857" y="19"/>
                    </a:lnTo>
                    <a:lnTo>
                      <a:pt x="859" y="19"/>
                    </a:lnTo>
                    <a:lnTo>
                      <a:pt x="861" y="20"/>
                    </a:lnTo>
                    <a:lnTo>
                      <a:pt x="862" y="20"/>
                    </a:lnTo>
                    <a:lnTo>
                      <a:pt x="862" y="21"/>
                    </a:lnTo>
                    <a:lnTo>
                      <a:pt x="863" y="21"/>
                    </a:lnTo>
                    <a:lnTo>
                      <a:pt x="864" y="22"/>
                    </a:lnTo>
                    <a:lnTo>
                      <a:pt x="864" y="23"/>
                    </a:lnTo>
                    <a:lnTo>
                      <a:pt x="864" y="24"/>
                    </a:lnTo>
                    <a:lnTo>
                      <a:pt x="864" y="25"/>
                    </a:lnTo>
                    <a:lnTo>
                      <a:pt x="863" y="26"/>
                    </a:lnTo>
                    <a:lnTo>
                      <a:pt x="863" y="28"/>
                    </a:lnTo>
                    <a:lnTo>
                      <a:pt x="862" y="29"/>
                    </a:lnTo>
                    <a:lnTo>
                      <a:pt x="862" y="31"/>
                    </a:lnTo>
                    <a:lnTo>
                      <a:pt x="861" y="31"/>
                    </a:lnTo>
                    <a:lnTo>
                      <a:pt x="861" y="32"/>
                    </a:lnTo>
                    <a:lnTo>
                      <a:pt x="861" y="33"/>
                    </a:lnTo>
                    <a:lnTo>
                      <a:pt x="862" y="35"/>
                    </a:lnTo>
                    <a:lnTo>
                      <a:pt x="862" y="36"/>
                    </a:lnTo>
                    <a:lnTo>
                      <a:pt x="862" y="39"/>
                    </a:lnTo>
                    <a:lnTo>
                      <a:pt x="862" y="40"/>
                    </a:lnTo>
                    <a:lnTo>
                      <a:pt x="861" y="40"/>
                    </a:lnTo>
                    <a:lnTo>
                      <a:pt x="860" y="41"/>
                    </a:lnTo>
                    <a:lnTo>
                      <a:pt x="859" y="42"/>
                    </a:lnTo>
                    <a:lnTo>
                      <a:pt x="858" y="43"/>
                    </a:lnTo>
                    <a:lnTo>
                      <a:pt x="857" y="44"/>
                    </a:lnTo>
                    <a:lnTo>
                      <a:pt x="856" y="45"/>
                    </a:lnTo>
                    <a:lnTo>
                      <a:pt x="856" y="46"/>
                    </a:lnTo>
                    <a:lnTo>
                      <a:pt x="855" y="47"/>
                    </a:lnTo>
                    <a:lnTo>
                      <a:pt x="855" y="48"/>
                    </a:lnTo>
                    <a:lnTo>
                      <a:pt x="855" y="49"/>
                    </a:lnTo>
                    <a:lnTo>
                      <a:pt x="856" y="49"/>
                    </a:lnTo>
                    <a:lnTo>
                      <a:pt x="857" y="49"/>
                    </a:lnTo>
                    <a:lnTo>
                      <a:pt x="857" y="50"/>
                    </a:lnTo>
                    <a:lnTo>
                      <a:pt x="859" y="52"/>
                    </a:lnTo>
                    <a:lnTo>
                      <a:pt x="860" y="53"/>
                    </a:lnTo>
                    <a:lnTo>
                      <a:pt x="860" y="54"/>
                    </a:lnTo>
                    <a:lnTo>
                      <a:pt x="860" y="55"/>
                    </a:lnTo>
                    <a:lnTo>
                      <a:pt x="861" y="56"/>
                    </a:lnTo>
                    <a:lnTo>
                      <a:pt x="862" y="56"/>
                    </a:lnTo>
                    <a:lnTo>
                      <a:pt x="863" y="57"/>
                    </a:lnTo>
                    <a:lnTo>
                      <a:pt x="864" y="58"/>
                    </a:lnTo>
                    <a:lnTo>
                      <a:pt x="864" y="59"/>
                    </a:lnTo>
                    <a:lnTo>
                      <a:pt x="866" y="59"/>
                    </a:lnTo>
                    <a:lnTo>
                      <a:pt x="867" y="59"/>
                    </a:lnTo>
                    <a:lnTo>
                      <a:pt x="867" y="60"/>
                    </a:lnTo>
                    <a:lnTo>
                      <a:pt x="868" y="60"/>
                    </a:lnTo>
                    <a:lnTo>
                      <a:pt x="868" y="62"/>
                    </a:lnTo>
                    <a:lnTo>
                      <a:pt x="869" y="62"/>
                    </a:lnTo>
                    <a:lnTo>
                      <a:pt x="869" y="63"/>
                    </a:lnTo>
                    <a:lnTo>
                      <a:pt x="869" y="64"/>
                    </a:lnTo>
                    <a:lnTo>
                      <a:pt x="869" y="66"/>
                    </a:lnTo>
                    <a:lnTo>
                      <a:pt x="870" y="66"/>
                    </a:lnTo>
                    <a:lnTo>
                      <a:pt x="870" y="67"/>
                    </a:lnTo>
                    <a:lnTo>
                      <a:pt x="870" y="68"/>
                    </a:lnTo>
                    <a:lnTo>
                      <a:pt x="871" y="69"/>
                    </a:lnTo>
                    <a:lnTo>
                      <a:pt x="871" y="70"/>
                    </a:lnTo>
                    <a:lnTo>
                      <a:pt x="871" y="71"/>
                    </a:lnTo>
                    <a:lnTo>
                      <a:pt x="871" y="72"/>
                    </a:lnTo>
                    <a:lnTo>
                      <a:pt x="872" y="76"/>
                    </a:lnTo>
                    <a:lnTo>
                      <a:pt x="874" y="79"/>
                    </a:lnTo>
                    <a:lnTo>
                      <a:pt x="874" y="80"/>
                    </a:lnTo>
                    <a:lnTo>
                      <a:pt x="875" y="82"/>
                    </a:lnTo>
                    <a:lnTo>
                      <a:pt x="875" y="84"/>
                    </a:lnTo>
                    <a:lnTo>
                      <a:pt x="876" y="86"/>
                    </a:lnTo>
                    <a:lnTo>
                      <a:pt x="877" y="87"/>
                    </a:lnTo>
                    <a:lnTo>
                      <a:pt x="879" y="87"/>
                    </a:lnTo>
                    <a:lnTo>
                      <a:pt x="880" y="86"/>
                    </a:lnTo>
                    <a:lnTo>
                      <a:pt x="881" y="86"/>
                    </a:lnTo>
                    <a:lnTo>
                      <a:pt x="881" y="87"/>
                    </a:lnTo>
                    <a:lnTo>
                      <a:pt x="881" y="88"/>
                    </a:lnTo>
                    <a:lnTo>
                      <a:pt x="880" y="89"/>
                    </a:lnTo>
                    <a:lnTo>
                      <a:pt x="881" y="90"/>
                    </a:lnTo>
                    <a:lnTo>
                      <a:pt x="880" y="91"/>
                    </a:lnTo>
                    <a:lnTo>
                      <a:pt x="881" y="92"/>
                    </a:lnTo>
                    <a:lnTo>
                      <a:pt x="882" y="93"/>
                    </a:lnTo>
                    <a:lnTo>
                      <a:pt x="882" y="94"/>
                    </a:lnTo>
                    <a:lnTo>
                      <a:pt x="883" y="94"/>
                    </a:lnTo>
                    <a:lnTo>
                      <a:pt x="883" y="95"/>
                    </a:lnTo>
                    <a:lnTo>
                      <a:pt x="883" y="96"/>
                    </a:lnTo>
                    <a:lnTo>
                      <a:pt x="883" y="97"/>
                    </a:lnTo>
                    <a:lnTo>
                      <a:pt x="883" y="98"/>
                    </a:lnTo>
                    <a:lnTo>
                      <a:pt x="882" y="98"/>
                    </a:lnTo>
                    <a:lnTo>
                      <a:pt x="881" y="99"/>
                    </a:lnTo>
                    <a:lnTo>
                      <a:pt x="881" y="100"/>
                    </a:lnTo>
                    <a:lnTo>
                      <a:pt x="881" y="101"/>
                    </a:lnTo>
                    <a:lnTo>
                      <a:pt x="880" y="103"/>
                    </a:lnTo>
                    <a:lnTo>
                      <a:pt x="880" y="104"/>
                    </a:lnTo>
                    <a:lnTo>
                      <a:pt x="880" y="105"/>
                    </a:lnTo>
                    <a:lnTo>
                      <a:pt x="882" y="106"/>
                    </a:lnTo>
                    <a:lnTo>
                      <a:pt x="882" y="107"/>
                    </a:lnTo>
                    <a:lnTo>
                      <a:pt x="882" y="109"/>
                    </a:lnTo>
                    <a:lnTo>
                      <a:pt x="882" y="110"/>
                    </a:lnTo>
                    <a:lnTo>
                      <a:pt x="880" y="111"/>
                    </a:lnTo>
                    <a:lnTo>
                      <a:pt x="879" y="113"/>
                    </a:lnTo>
                    <a:lnTo>
                      <a:pt x="878" y="114"/>
                    </a:lnTo>
                    <a:lnTo>
                      <a:pt x="877" y="115"/>
                    </a:lnTo>
                    <a:lnTo>
                      <a:pt x="877" y="116"/>
                    </a:lnTo>
                    <a:lnTo>
                      <a:pt x="876" y="116"/>
                    </a:lnTo>
                    <a:lnTo>
                      <a:pt x="876" y="117"/>
                    </a:lnTo>
                    <a:lnTo>
                      <a:pt x="876" y="118"/>
                    </a:lnTo>
                    <a:lnTo>
                      <a:pt x="876" y="120"/>
                    </a:lnTo>
                    <a:lnTo>
                      <a:pt x="877" y="122"/>
                    </a:lnTo>
                    <a:lnTo>
                      <a:pt x="877" y="123"/>
                    </a:lnTo>
                    <a:lnTo>
                      <a:pt x="877" y="124"/>
                    </a:lnTo>
                    <a:lnTo>
                      <a:pt x="877" y="125"/>
                    </a:lnTo>
                    <a:lnTo>
                      <a:pt x="877" y="126"/>
                    </a:lnTo>
                    <a:lnTo>
                      <a:pt x="877" y="127"/>
                    </a:lnTo>
                    <a:lnTo>
                      <a:pt x="877" y="128"/>
                    </a:lnTo>
                    <a:lnTo>
                      <a:pt x="877" y="129"/>
                    </a:lnTo>
                    <a:lnTo>
                      <a:pt x="876" y="130"/>
                    </a:lnTo>
                    <a:lnTo>
                      <a:pt x="876" y="131"/>
                    </a:lnTo>
                    <a:lnTo>
                      <a:pt x="877" y="132"/>
                    </a:lnTo>
                    <a:lnTo>
                      <a:pt x="877" y="133"/>
                    </a:lnTo>
                    <a:lnTo>
                      <a:pt x="877" y="134"/>
                    </a:lnTo>
                    <a:lnTo>
                      <a:pt x="877" y="135"/>
                    </a:lnTo>
                    <a:lnTo>
                      <a:pt x="877" y="136"/>
                    </a:lnTo>
                    <a:lnTo>
                      <a:pt x="878" y="136"/>
                    </a:lnTo>
                    <a:lnTo>
                      <a:pt x="879" y="136"/>
                    </a:lnTo>
                    <a:lnTo>
                      <a:pt x="879" y="135"/>
                    </a:lnTo>
                    <a:lnTo>
                      <a:pt x="880" y="135"/>
                    </a:lnTo>
                    <a:lnTo>
                      <a:pt x="881" y="137"/>
                    </a:lnTo>
                    <a:lnTo>
                      <a:pt x="882" y="138"/>
                    </a:lnTo>
                    <a:lnTo>
                      <a:pt x="882" y="139"/>
                    </a:lnTo>
                    <a:lnTo>
                      <a:pt x="882" y="140"/>
                    </a:lnTo>
                    <a:lnTo>
                      <a:pt x="883" y="140"/>
                    </a:lnTo>
                    <a:lnTo>
                      <a:pt x="883" y="141"/>
                    </a:lnTo>
                    <a:lnTo>
                      <a:pt x="883" y="142"/>
                    </a:lnTo>
                    <a:lnTo>
                      <a:pt x="882" y="142"/>
                    </a:lnTo>
                    <a:lnTo>
                      <a:pt x="882" y="143"/>
                    </a:lnTo>
                    <a:lnTo>
                      <a:pt x="882" y="144"/>
                    </a:lnTo>
                    <a:lnTo>
                      <a:pt x="882" y="146"/>
                    </a:lnTo>
                    <a:lnTo>
                      <a:pt x="882" y="148"/>
                    </a:lnTo>
                    <a:lnTo>
                      <a:pt x="881" y="149"/>
                    </a:lnTo>
                    <a:lnTo>
                      <a:pt x="882" y="149"/>
                    </a:lnTo>
                    <a:lnTo>
                      <a:pt x="882" y="150"/>
                    </a:lnTo>
                    <a:lnTo>
                      <a:pt x="882" y="151"/>
                    </a:lnTo>
                    <a:lnTo>
                      <a:pt x="882" y="153"/>
                    </a:lnTo>
                    <a:lnTo>
                      <a:pt x="883" y="154"/>
                    </a:lnTo>
                    <a:lnTo>
                      <a:pt x="884" y="155"/>
                    </a:lnTo>
                    <a:lnTo>
                      <a:pt x="884" y="156"/>
                    </a:lnTo>
                    <a:lnTo>
                      <a:pt x="885" y="156"/>
                    </a:lnTo>
                    <a:lnTo>
                      <a:pt x="885" y="158"/>
                    </a:lnTo>
                    <a:lnTo>
                      <a:pt x="885" y="159"/>
                    </a:lnTo>
                    <a:lnTo>
                      <a:pt x="885" y="160"/>
                    </a:lnTo>
                    <a:lnTo>
                      <a:pt x="885" y="161"/>
                    </a:lnTo>
                    <a:lnTo>
                      <a:pt x="885" y="162"/>
                    </a:lnTo>
                    <a:lnTo>
                      <a:pt x="885" y="163"/>
                    </a:lnTo>
                    <a:lnTo>
                      <a:pt x="886" y="164"/>
                    </a:lnTo>
                    <a:lnTo>
                      <a:pt x="887" y="165"/>
                    </a:lnTo>
                    <a:lnTo>
                      <a:pt x="888" y="165"/>
                    </a:lnTo>
                    <a:lnTo>
                      <a:pt x="889" y="166"/>
                    </a:lnTo>
                    <a:lnTo>
                      <a:pt x="890" y="166"/>
                    </a:lnTo>
                    <a:lnTo>
                      <a:pt x="890" y="167"/>
                    </a:lnTo>
                    <a:lnTo>
                      <a:pt x="891" y="167"/>
                    </a:lnTo>
                    <a:lnTo>
                      <a:pt x="891" y="168"/>
                    </a:lnTo>
                    <a:lnTo>
                      <a:pt x="892" y="169"/>
                    </a:lnTo>
                    <a:lnTo>
                      <a:pt x="892" y="170"/>
                    </a:lnTo>
                    <a:lnTo>
                      <a:pt x="893" y="170"/>
                    </a:lnTo>
                    <a:lnTo>
                      <a:pt x="893" y="171"/>
                    </a:lnTo>
                    <a:lnTo>
                      <a:pt x="893" y="172"/>
                    </a:lnTo>
                    <a:lnTo>
                      <a:pt x="893" y="173"/>
                    </a:lnTo>
                    <a:lnTo>
                      <a:pt x="893" y="175"/>
                    </a:lnTo>
                    <a:lnTo>
                      <a:pt x="892" y="174"/>
                    </a:lnTo>
                    <a:lnTo>
                      <a:pt x="892" y="175"/>
                    </a:lnTo>
                    <a:lnTo>
                      <a:pt x="893" y="175"/>
                    </a:lnTo>
                    <a:lnTo>
                      <a:pt x="894" y="176"/>
                    </a:lnTo>
                    <a:lnTo>
                      <a:pt x="893" y="178"/>
                    </a:lnTo>
                    <a:lnTo>
                      <a:pt x="894" y="178"/>
                    </a:lnTo>
                    <a:lnTo>
                      <a:pt x="894" y="179"/>
                    </a:lnTo>
                    <a:lnTo>
                      <a:pt x="895" y="179"/>
                    </a:lnTo>
                    <a:lnTo>
                      <a:pt x="895" y="180"/>
                    </a:lnTo>
                    <a:lnTo>
                      <a:pt x="896" y="181"/>
                    </a:lnTo>
                    <a:lnTo>
                      <a:pt x="897" y="181"/>
                    </a:lnTo>
                    <a:lnTo>
                      <a:pt x="897" y="182"/>
                    </a:lnTo>
                    <a:lnTo>
                      <a:pt x="898" y="182"/>
                    </a:lnTo>
                    <a:lnTo>
                      <a:pt x="899" y="183"/>
                    </a:lnTo>
                    <a:lnTo>
                      <a:pt x="899" y="184"/>
                    </a:lnTo>
                    <a:lnTo>
                      <a:pt x="899" y="186"/>
                    </a:lnTo>
                    <a:lnTo>
                      <a:pt x="899" y="187"/>
                    </a:lnTo>
                    <a:lnTo>
                      <a:pt x="899" y="188"/>
                    </a:lnTo>
                    <a:lnTo>
                      <a:pt x="899" y="189"/>
                    </a:lnTo>
                    <a:lnTo>
                      <a:pt x="900" y="189"/>
                    </a:lnTo>
                    <a:lnTo>
                      <a:pt x="900" y="190"/>
                    </a:lnTo>
                    <a:lnTo>
                      <a:pt x="899" y="191"/>
                    </a:lnTo>
                    <a:lnTo>
                      <a:pt x="899" y="192"/>
                    </a:lnTo>
                    <a:lnTo>
                      <a:pt x="899" y="193"/>
                    </a:lnTo>
                    <a:lnTo>
                      <a:pt x="900" y="193"/>
                    </a:lnTo>
                    <a:lnTo>
                      <a:pt x="900" y="194"/>
                    </a:lnTo>
                    <a:lnTo>
                      <a:pt x="901" y="194"/>
                    </a:lnTo>
                    <a:lnTo>
                      <a:pt x="901" y="193"/>
                    </a:lnTo>
                    <a:lnTo>
                      <a:pt x="902" y="194"/>
                    </a:lnTo>
                    <a:lnTo>
                      <a:pt x="903" y="194"/>
                    </a:lnTo>
                    <a:lnTo>
                      <a:pt x="904" y="195"/>
                    </a:lnTo>
                    <a:lnTo>
                      <a:pt x="903" y="196"/>
                    </a:lnTo>
                    <a:lnTo>
                      <a:pt x="903" y="197"/>
                    </a:lnTo>
                    <a:lnTo>
                      <a:pt x="903" y="198"/>
                    </a:lnTo>
                    <a:lnTo>
                      <a:pt x="902" y="199"/>
                    </a:lnTo>
                    <a:lnTo>
                      <a:pt x="903" y="199"/>
                    </a:lnTo>
                    <a:lnTo>
                      <a:pt x="903" y="200"/>
                    </a:lnTo>
                    <a:lnTo>
                      <a:pt x="902" y="200"/>
                    </a:lnTo>
                    <a:lnTo>
                      <a:pt x="902" y="201"/>
                    </a:lnTo>
                    <a:lnTo>
                      <a:pt x="901" y="201"/>
                    </a:lnTo>
                    <a:lnTo>
                      <a:pt x="901" y="202"/>
                    </a:lnTo>
                    <a:lnTo>
                      <a:pt x="900" y="203"/>
                    </a:lnTo>
                    <a:lnTo>
                      <a:pt x="899" y="203"/>
                    </a:lnTo>
                    <a:lnTo>
                      <a:pt x="898" y="204"/>
                    </a:lnTo>
                    <a:lnTo>
                      <a:pt x="897" y="205"/>
                    </a:lnTo>
                    <a:lnTo>
                      <a:pt x="897" y="206"/>
                    </a:lnTo>
                    <a:lnTo>
                      <a:pt x="896" y="206"/>
                    </a:lnTo>
                    <a:lnTo>
                      <a:pt x="896" y="207"/>
                    </a:lnTo>
                    <a:lnTo>
                      <a:pt x="896" y="208"/>
                    </a:lnTo>
                    <a:lnTo>
                      <a:pt x="895" y="209"/>
                    </a:lnTo>
                    <a:lnTo>
                      <a:pt x="894" y="209"/>
                    </a:lnTo>
                    <a:lnTo>
                      <a:pt x="895" y="211"/>
                    </a:lnTo>
                    <a:lnTo>
                      <a:pt x="894" y="211"/>
                    </a:lnTo>
                    <a:lnTo>
                      <a:pt x="894" y="212"/>
                    </a:lnTo>
                    <a:lnTo>
                      <a:pt x="894" y="213"/>
                    </a:lnTo>
                    <a:lnTo>
                      <a:pt x="894" y="214"/>
                    </a:lnTo>
                    <a:lnTo>
                      <a:pt x="894" y="215"/>
                    </a:lnTo>
                    <a:lnTo>
                      <a:pt x="895" y="215"/>
                    </a:lnTo>
                    <a:lnTo>
                      <a:pt x="896" y="216"/>
                    </a:lnTo>
                    <a:lnTo>
                      <a:pt x="896" y="217"/>
                    </a:lnTo>
                    <a:lnTo>
                      <a:pt x="895" y="217"/>
                    </a:lnTo>
                    <a:lnTo>
                      <a:pt x="896" y="218"/>
                    </a:lnTo>
                    <a:lnTo>
                      <a:pt x="896" y="219"/>
                    </a:lnTo>
                    <a:lnTo>
                      <a:pt x="895" y="220"/>
                    </a:lnTo>
                    <a:lnTo>
                      <a:pt x="894" y="220"/>
                    </a:lnTo>
                    <a:lnTo>
                      <a:pt x="893" y="220"/>
                    </a:lnTo>
                    <a:lnTo>
                      <a:pt x="892" y="221"/>
                    </a:lnTo>
                    <a:lnTo>
                      <a:pt x="892" y="222"/>
                    </a:lnTo>
                    <a:lnTo>
                      <a:pt x="891" y="221"/>
                    </a:lnTo>
                    <a:lnTo>
                      <a:pt x="891" y="222"/>
                    </a:lnTo>
                    <a:lnTo>
                      <a:pt x="890" y="222"/>
                    </a:lnTo>
                    <a:lnTo>
                      <a:pt x="889" y="222"/>
                    </a:lnTo>
                    <a:lnTo>
                      <a:pt x="889" y="223"/>
                    </a:lnTo>
                    <a:lnTo>
                      <a:pt x="890" y="223"/>
                    </a:lnTo>
                    <a:lnTo>
                      <a:pt x="890" y="224"/>
                    </a:lnTo>
                    <a:lnTo>
                      <a:pt x="889" y="224"/>
                    </a:lnTo>
                    <a:lnTo>
                      <a:pt x="888" y="224"/>
                    </a:lnTo>
                    <a:lnTo>
                      <a:pt x="888" y="225"/>
                    </a:lnTo>
                    <a:lnTo>
                      <a:pt x="887" y="226"/>
                    </a:lnTo>
                    <a:lnTo>
                      <a:pt x="886" y="224"/>
                    </a:lnTo>
                    <a:lnTo>
                      <a:pt x="885" y="224"/>
                    </a:lnTo>
                    <a:lnTo>
                      <a:pt x="885" y="223"/>
                    </a:lnTo>
                    <a:lnTo>
                      <a:pt x="884" y="223"/>
                    </a:lnTo>
                    <a:lnTo>
                      <a:pt x="883" y="223"/>
                    </a:lnTo>
                    <a:lnTo>
                      <a:pt x="882" y="223"/>
                    </a:lnTo>
                    <a:lnTo>
                      <a:pt x="881" y="223"/>
                    </a:lnTo>
                    <a:lnTo>
                      <a:pt x="880" y="222"/>
                    </a:lnTo>
                    <a:lnTo>
                      <a:pt x="880" y="223"/>
                    </a:lnTo>
                    <a:lnTo>
                      <a:pt x="879" y="224"/>
                    </a:lnTo>
                    <a:lnTo>
                      <a:pt x="879" y="225"/>
                    </a:lnTo>
                    <a:lnTo>
                      <a:pt x="879" y="226"/>
                    </a:lnTo>
                    <a:lnTo>
                      <a:pt x="879" y="227"/>
                    </a:lnTo>
                    <a:lnTo>
                      <a:pt x="880" y="228"/>
                    </a:lnTo>
                    <a:lnTo>
                      <a:pt x="879" y="228"/>
                    </a:lnTo>
                    <a:lnTo>
                      <a:pt x="878" y="228"/>
                    </a:lnTo>
                    <a:lnTo>
                      <a:pt x="879" y="229"/>
                    </a:lnTo>
                    <a:lnTo>
                      <a:pt x="879" y="230"/>
                    </a:lnTo>
                    <a:lnTo>
                      <a:pt x="880" y="230"/>
                    </a:lnTo>
                    <a:lnTo>
                      <a:pt x="881" y="231"/>
                    </a:lnTo>
                    <a:lnTo>
                      <a:pt x="882" y="230"/>
                    </a:lnTo>
                    <a:lnTo>
                      <a:pt x="882" y="231"/>
                    </a:lnTo>
                    <a:lnTo>
                      <a:pt x="883" y="232"/>
                    </a:lnTo>
                    <a:lnTo>
                      <a:pt x="884" y="231"/>
                    </a:lnTo>
                    <a:lnTo>
                      <a:pt x="884" y="232"/>
                    </a:lnTo>
                    <a:lnTo>
                      <a:pt x="885" y="232"/>
                    </a:lnTo>
                    <a:lnTo>
                      <a:pt x="886" y="232"/>
                    </a:lnTo>
                    <a:lnTo>
                      <a:pt x="887" y="233"/>
                    </a:lnTo>
                    <a:lnTo>
                      <a:pt x="888" y="233"/>
                    </a:lnTo>
                    <a:lnTo>
                      <a:pt x="888" y="234"/>
                    </a:lnTo>
                    <a:lnTo>
                      <a:pt x="889" y="234"/>
                    </a:lnTo>
                    <a:lnTo>
                      <a:pt x="889" y="235"/>
                    </a:lnTo>
                    <a:lnTo>
                      <a:pt x="889" y="236"/>
                    </a:lnTo>
                    <a:lnTo>
                      <a:pt x="890" y="237"/>
                    </a:lnTo>
                    <a:lnTo>
                      <a:pt x="891" y="237"/>
                    </a:lnTo>
                    <a:lnTo>
                      <a:pt x="891" y="238"/>
                    </a:lnTo>
                    <a:lnTo>
                      <a:pt x="892" y="239"/>
                    </a:lnTo>
                    <a:lnTo>
                      <a:pt x="892" y="240"/>
                    </a:lnTo>
                    <a:lnTo>
                      <a:pt x="893" y="240"/>
                    </a:lnTo>
                    <a:lnTo>
                      <a:pt x="894" y="240"/>
                    </a:lnTo>
                    <a:lnTo>
                      <a:pt x="894" y="241"/>
                    </a:lnTo>
                    <a:lnTo>
                      <a:pt x="895" y="242"/>
                    </a:lnTo>
                    <a:lnTo>
                      <a:pt x="896" y="243"/>
                    </a:lnTo>
                    <a:lnTo>
                      <a:pt x="896" y="242"/>
                    </a:lnTo>
                    <a:lnTo>
                      <a:pt x="897" y="243"/>
                    </a:lnTo>
                    <a:lnTo>
                      <a:pt x="898" y="243"/>
                    </a:lnTo>
                    <a:lnTo>
                      <a:pt x="898" y="244"/>
                    </a:lnTo>
                    <a:lnTo>
                      <a:pt x="898" y="245"/>
                    </a:lnTo>
                    <a:lnTo>
                      <a:pt x="900" y="245"/>
                    </a:lnTo>
                    <a:lnTo>
                      <a:pt x="901" y="244"/>
                    </a:lnTo>
                    <a:lnTo>
                      <a:pt x="902" y="245"/>
                    </a:lnTo>
                    <a:lnTo>
                      <a:pt x="903" y="245"/>
                    </a:lnTo>
                    <a:lnTo>
                      <a:pt x="903" y="247"/>
                    </a:lnTo>
                    <a:lnTo>
                      <a:pt x="905" y="247"/>
                    </a:lnTo>
                    <a:lnTo>
                      <a:pt x="906" y="248"/>
                    </a:lnTo>
                    <a:lnTo>
                      <a:pt x="907" y="248"/>
                    </a:lnTo>
                    <a:lnTo>
                      <a:pt x="907" y="249"/>
                    </a:lnTo>
                    <a:lnTo>
                      <a:pt x="908" y="249"/>
                    </a:lnTo>
                    <a:lnTo>
                      <a:pt x="909" y="249"/>
                    </a:lnTo>
                    <a:lnTo>
                      <a:pt x="909" y="250"/>
                    </a:lnTo>
                    <a:lnTo>
                      <a:pt x="910" y="251"/>
                    </a:lnTo>
                    <a:lnTo>
                      <a:pt x="910" y="252"/>
                    </a:lnTo>
                    <a:lnTo>
                      <a:pt x="910" y="253"/>
                    </a:lnTo>
                    <a:lnTo>
                      <a:pt x="911" y="253"/>
                    </a:lnTo>
                    <a:lnTo>
                      <a:pt x="911" y="254"/>
                    </a:lnTo>
                    <a:lnTo>
                      <a:pt x="912" y="254"/>
                    </a:lnTo>
                    <a:lnTo>
                      <a:pt x="913" y="254"/>
                    </a:lnTo>
                    <a:lnTo>
                      <a:pt x="914" y="254"/>
                    </a:lnTo>
                    <a:lnTo>
                      <a:pt x="915" y="254"/>
                    </a:lnTo>
                    <a:lnTo>
                      <a:pt x="915" y="255"/>
                    </a:lnTo>
                    <a:lnTo>
                      <a:pt x="916" y="255"/>
                    </a:lnTo>
                    <a:lnTo>
                      <a:pt x="918" y="257"/>
                    </a:lnTo>
                    <a:lnTo>
                      <a:pt x="918" y="258"/>
                    </a:lnTo>
                    <a:lnTo>
                      <a:pt x="920" y="262"/>
                    </a:lnTo>
                    <a:lnTo>
                      <a:pt x="920" y="263"/>
                    </a:lnTo>
                    <a:lnTo>
                      <a:pt x="922" y="265"/>
                    </a:lnTo>
                    <a:lnTo>
                      <a:pt x="923" y="267"/>
                    </a:lnTo>
                    <a:lnTo>
                      <a:pt x="923" y="268"/>
                    </a:lnTo>
                    <a:lnTo>
                      <a:pt x="923" y="269"/>
                    </a:lnTo>
                    <a:lnTo>
                      <a:pt x="924" y="270"/>
                    </a:lnTo>
                    <a:lnTo>
                      <a:pt x="925" y="271"/>
                    </a:lnTo>
                    <a:lnTo>
                      <a:pt x="926" y="272"/>
                    </a:lnTo>
                    <a:lnTo>
                      <a:pt x="926" y="273"/>
                    </a:lnTo>
                    <a:lnTo>
                      <a:pt x="927" y="274"/>
                    </a:lnTo>
                    <a:lnTo>
                      <a:pt x="927" y="275"/>
                    </a:lnTo>
                    <a:lnTo>
                      <a:pt x="927" y="276"/>
                    </a:lnTo>
                    <a:lnTo>
                      <a:pt x="927" y="277"/>
                    </a:lnTo>
                    <a:lnTo>
                      <a:pt x="929" y="277"/>
                    </a:lnTo>
                    <a:lnTo>
                      <a:pt x="931" y="277"/>
                    </a:lnTo>
                    <a:lnTo>
                      <a:pt x="932" y="277"/>
                    </a:lnTo>
                    <a:lnTo>
                      <a:pt x="933" y="277"/>
                    </a:lnTo>
                    <a:lnTo>
                      <a:pt x="934" y="277"/>
                    </a:lnTo>
                    <a:lnTo>
                      <a:pt x="935" y="275"/>
                    </a:lnTo>
                    <a:lnTo>
                      <a:pt x="936" y="275"/>
                    </a:lnTo>
                    <a:lnTo>
                      <a:pt x="937" y="276"/>
                    </a:lnTo>
                    <a:lnTo>
                      <a:pt x="938" y="276"/>
                    </a:lnTo>
                    <a:lnTo>
                      <a:pt x="940" y="276"/>
                    </a:lnTo>
                    <a:lnTo>
                      <a:pt x="941" y="277"/>
                    </a:lnTo>
                    <a:lnTo>
                      <a:pt x="941" y="278"/>
                    </a:lnTo>
                    <a:lnTo>
                      <a:pt x="942" y="278"/>
                    </a:lnTo>
                    <a:lnTo>
                      <a:pt x="943" y="278"/>
                    </a:lnTo>
                    <a:lnTo>
                      <a:pt x="944" y="278"/>
                    </a:lnTo>
                    <a:lnTo>
                      <a:pt x="945" y="279"/>
                    </a:lnTo>
                    <a:lnTo>
                      <a:pt x="946" y="279"/>
                    </a:lnTo>
                    <a:lnTo>
                      <a:pt x="947" y="279"/>
                    </a:lnTo>
                    <a:lnTo>
                      <a:pt x="948" y="280"/>
                    </a:lnTo>
                    <a:lnTo>
                      <a:pt x="951" y="280"/>
                    </a:lnTo>
                    <a:lnTo>
                      <a:pt x="952" y="282"/>
                    </a:lnTo>
                    <a:lnTo>
                      <a:pt x="953" y="283"/>
                    </a:lnTo>
                    <a:lnTo>
                      <a:pt x="954" y="284"/>
                    </a:lnTo>
                    <a:lnTo>
                      <a:pt x="954" y="285"/>
                    </a:lnTo>
                    <a:lnTo>
                      <a:pt x="955" y="286"/>
                    </a:lnTo>
                    <a:lnTo>
                      <a:pt x="958" y="288"/>
                    </a:lnTo>
                    <a:lnTo>
                      <a:pt x="958" y="289"/>
                    </a:lnTo>
                    <a:lnTo>
                      <a:pt x="959" y="290"/>
                    </a:lnTo>
                    <a:lnTo>
                      <a:pt x="960" y="290"/>
                    </a:lnTo>
                    <a:lnTo>
                      <a:pt x="960" y="291"/>
                    </a:lnTo>
                    <a:lnTo>
                      <a:pt x="961" y="290"/>
                    </a:lnTo>
                    <a:lnTo>
                      <a:pt x="961" y="289"/>
                    </a:lnTo>
                    <a:lnTo>
                      <a:pt x="961" y="288"/>
                    </a:lnTo>
                    <a:lnTo>
                      <a:pt x="961" y="287"/>
                    </a:lnTo>
                    <a:lnTo>
                      <a:pt x="960" y="286"/>
                    </a:lnTo>
                    <a:lnTo>
                      <a:pt x="959" y="285"/>
                    </a:lnTo>
                    <a:lnTo>
                      <a:pt x="958" y="285"/>
                    </a:lnTo>
                    <a:lnTo>
                      <a:pt x="957" y="284"/>
                    </a:lnTo>
                    <a:lnTo>
                      <a:pt x="957" y="283"/>
                    </a:lnTo>
                    <a:lnTo>
                      <a:pt x="956" y="282"/>
                    </a:lnTo>
                    <a:lnTo>
                      <a:pt x="956" y="281"/>
                    </a:lnTo>
                    <a:lnTo>
                      <a:pt x="956" y="280"/>
                    </a:lnTo>
                    <a:lnTo>
                      <a:pt x="956" y="279"/>
                    </a:lnTo>
                    <a:lnTo>
                      <a:pt x="955" y="279"/>
                    </a:lnTo>
                    <a:lnTo>
                      <a:pt x="953" y="279"/>
                    </a:lnTo>
                    <a:lnTo>
                      <a:pt x="953" y="278"/>
                    </a:lnTo>
                    <a:lnTo>
                      <a:pt x="952" y="278"/>
                    </a:lnTo>
                    <a:lnTo>
                      <a:pt x="951" y="277"/>
                    </a:lnTo>
                    <a:lnTo>
                      <a:pt x="950" y="277"/>
                    </a:lnTo>
                    <a:lnTo>
                      <a:pt x="949" y="276"/>
                    </a:lnTo>
                    <a:lnTo>
                      <a:pt x="950" y="276"/>
                    </a:lnTo>
                    <a:lnTo>
                      <a:pt x="951" y="274"/>
                    </a:lnTo>
                    <a:lnTo>
                      <a:pt x="952" y="274"/>
                    </a:lnTo>
                    <a:lnTo>
                      <a:pt x="952" y="273"/>
                    </a:lnTo>
                    <a:lnTo>
                      <a:pt x="952" y="272"/>
                    </a:lnTo>
                    <a:lnTo>
                      <a:pt x="951" y="271"/>
                    </a:lnTo>
                    <a:lnTo>
                      <a:pt x="950" y="270"/>
                    </a:lnTo>
                    <a:lnTo>
                      <a:pt x="949" y="270"/>
                    </a:lnTo>
                    <a:lnTo>
                      <a:pt x="949" y="269"/>
                    </a:lnTo>
                    <a:lnTo>
                      <a:pt x="950" y="268"/>
                    </a:lnTo>
                    <a:lnTo>
                      <a:pt x="950" y="266"/>
                    </a:lnTo>
                    <a:lnTo>
                      <a:pt x="950" y="265"/>
                    </a:lnTo>
                    <a:lnTo>
                      <a:pt x="951" y="263"/>
                    </a:lnTo>
                    <a:lnTo>
                      <a:pt x="951" y="262"/>
                    </a:lnTo>
                    <a:lnTo>
                      <a:pt x="952" y="261"/>
                    </a:lnTo>
                    <a:lnTo>
                      <a:pt x="953" y="260"/>
                    </a:lnTo>
                    <a:lnTo>
                      <a:pt x="952" y="259"/>
                    </a:lnTo>
                    <a:lnTo>
                      <a:pt x="953" y="258"/>
                    </a:lnTo>
                    <a:lnTo>
                      <a:pt x="953" y="257"/>
                    </a:lnTo>
                    <a:lnTo>
                      <a:pt x="954" y="256"/>
                    </a:lnTo>
                    <a:lnTo>
                      <a:pt x="953" y="255"/>
                    </a:lnTo>
                    <a:lnTo>
                      <a:pt x="953" y="254"/>
                    </a:lnTo>
                    <a:lnTo>
                      <a:pt x="954" y="254"/>
                    </a:lnTo>
                    <a:lnTo>
                      <a:pt x="953" y="253"/>
                    </a:lnTo>
                    <a:lnTo>
                      <a:pt x="953" y="252"/>
                    </a:lnTo>
                    <a:lnTo>
                      <a:pt x="954" y="252"/>
                    </a:lnTo>
                    <a:lnTo>
                      <a:pt x="955" y="252"/>
                    </a:lnTo>
                    <a:lnTo>
                      <a:pt x="955" y="251"/>
                    </a:lnTo>
                    <a:lnTo>
                      <a:pt x="955" y="249"/>
                    </a:lnTo>
                    <a:lnTo>
                      <a:pt x="955" y="248"/>
                    </a:lnTo>
                    <a:lnTo>
                      <a:pt x="954" y="247"/>
                    </a:lnTo>
                    <a:lnTo>
                      <a:pt x="954" y="246"/>
                    </a:lnTo>
                    <a:lnTo>
                      <a:pt x="954" y="245"/>
                    </a:lnTo>
                    <a:lnTo>
                      <a:pt x="953" y="245"/>
                    </a:lnTo>
                    <a:lnTo>
                      <a:pt x="952" y="245"/>
                    </a:lnTo>
                    <a:lnTo>
                      <a:pt x="952" y="244"/>
                    </a:lnTo>
                    <a:lnTo>
                      <a:pt x="952" y="243"/>
                    </a:lnTo>
                    <a:lnTo>
                      <a:pt x="952" y="242"/>
                    </a:lnTo>
                    <a:lnTo>
                      <a:pt x="952" y="241"/>
                    </a:lnTo>
                    <a:lnTo>
                      <a:pt x="952" y="240"/>
                    </a:lnTo>
                    <a:lnTo>
                      <a:pt x="952" y="239"/>
                    </a:lnTo>
                    <a:lnTo>
                      <a:pt x="953" y="239"/>
                    </a:lnTo>
                    <a:lnTo>
                      <a:pt x="954" y="238"/>
                    </a:lnTo>
                    <a:lnTo>
                      <a:pt x="954" y="237"/>
                    </a:lnTo>
                    <a:lnTo>
                      <a:pt x="954" y="236"/>
                    </a:lnTo>
                    <a:lnTo>
                      <a:pt x="954" y="235"/>
                    </a:lnTo>
                    <a:lnTo>
                      <a:pt x="955" y="235"/>
                    </a:lnTo>
                    <a:lnTo>
                      <a:pt x="955" y="234"/>
                    </a:lnTo>
                    <a:lnTo>
                      <a:pt x="955" y="232"/>
                    </a:lnTo>
                    <a:lnTo>
                      <a:pt x="954" y="231"/>
                    </a:lnTo>
                    <a:lnTo>
                      <a:pt x="955" y="231"/>
                    </a:lnTo>
                    <a:lnTo>
                      <a:pt x="955" y="229"/>
                    </a:lnTo>
                    <a:lnTo>
                      <a:pt x="955" y="228"/>
                    </a:lnTo>
                    <a:lnTo>
                      <a:pt x="956" y="227"/>
                    </a:lnTo>
                    <a:lnTo>
                      <a:pt x="957" y="226"/>
                    </a:lnTo>
                    <a:lnTo>
                      <a:pt x="958" y="226"/>
                    </a:lnTo>
                    <a:lnTo>
                      <a:pt x="959" y="225"/>
                    </a:lnTo>
                    <a:lnTo>
                      <a:pt x="960" y="224"/>
                    </a:lnTo>
                    <a:lnTo>
                      <a:pt x="961" y="223"/>
                    </a:lnTo>
                    <a:lnTo>
                      <a:pt x="961" y="222"/>
                    </a:lnTo>
                    <a:lnTo>
                      <a:pt x="961" y="220"/>
                    </a:lnTo>
                    <a:lnTo>
                      <a:pt x="962" y="220"/>
                    </a:lnTo>
                    <a:lnTo>
                      <a:pt x="963" y="220"/>
                    </a:lnTo>
                    <a:lnTo>
                      <a:pt x="964" y="220"/>
                    </a:lnTo>
                    <a:lnTo>
                      <a:pt x="964" y="219"/>
                    </a:lnTo>
                    <a:lnTo>
                      <a:pt x="964" y="218"/>
                    </a:lnTo>
                    <a:lnTo>
                      <a:pt x="966" y="218"/>
                    </a:lnTo>
                    <a:lnTo>
                      <a:pt x="967" y="217"/>
                    </a:lnTo>
                    <a:lnTo>
                      <a:pt x="969" y="216"/>
                    </a:lnTo>
                    <a:lnTo>
                      <a:pt x="970" y="215"/>
                    </a:lnTo>
                    <a:lnTo>
                      <a:pt x="971" y="215"/>
                    </a:lnTo>
                    <a:lnTo>
                      <a:pt x="972" y="215"/>
                    </a:lnTo>
                    <a:lnTo>
                      <a:pt x="973" y="215"/>
                    </a:lnTo>
                    <a:lnTo>
                      <a:pt x="974" y="215"/>
                    </a:lnTo>
                    <a:lnTo>
                      <a:pt x="974" y="214"/>
                    </a:lnTo>
                    <a:lnTo>
                      <a:pt x="975" y="213"/>
                    </a:lnTo>
                    <a:lnTo>
                      <a:pt x="976" y="213"/>
                    </a:lnTo>
                    <a:lnTo>
                      <a:pt x="978" y="213"/>
                    </a:lnTo>
                    <a:lnTo>
                      <a:pt x="979" y="213"/>
                    </a:lnTo>
                    <a:lnTo>
                      <a:pt x="980" y="212"/>
                    </a:lnTo>
                    <a:lnTo>
                      <a:pt x="981" y="212"/>
                    </a:lnTo>
                    <a:lnTo>
                      <a:pt x="981" y="211"/>
                    </a:lnTo>
                    <a:lnTo>
                      <a:pt x="981" y="210"/>
                    </a:lnTo>
                    <a:lnTo>
                      <a:pt x="981" y="209"/>
                    </a:lnTo>
                    <a:lnTo>
                      <a:pt x="981" y="208"/>
                    </a:lnTo>
                    <a:lnTo>
                      <a:pt x="982" y="207"/>
                    </a:lnTo>
                    <a:lnTo>
                      <a:pt x="983" y="208"/>
                    </a:lnTo>
                    <a:lnTo>
                      <a:pt x="984" y="208"/>
                    </a:lnTo>
                    <a:lnTo>
                      <a:pt x="985" y="208"/>
                    </a:lnTo>
                    <a:lnTo>
                      <a:pt x="986" y="209"/>
                    </a:lnTo>
                    <a:lnTo>
                      <a:pt x="986" y="208"/>
                    </a:lnTo>
                    <a:lnTo>
                      <a:pt x="987" y="207"/>
                    </a:lnTo>
                    <a:lnTo>
                      <a:pt x="988" y="207"/>
                    </a:lnTo>
                    <a:lnTo>
                      <a:pt x="989" y="207"/>
                    </a:lnTo>
                    <a:lnTo>
                      <a:pt x="989" y="208"/>
                    </a:lnTo>
                    <a:lnTo>
                      <a:pt x="990" y="208"/>
                    </a:lnTo>
                    <a:lnTo>
                      <a:pt x="991" y="207"/>
                    </a:lnTo>
                    <a:lnTo>
                      <a:pt x="992" y="208"/>
                    </a:lnTo>
                    <a:lnTo>
                      <a:pt x="993" y="208"/>
                    </a:lnTo>
                    <a:lnTo>
                      <a:pt x="994" y="209"/>
                    </a:lnTo>
                    <a:lnTo>
                      <a:pt x="994" y="210"/>
                    </a:lnTo>
                    <a:lnTo>
                      <a:pt x="995" y="211"/>
                    </a:lnTo>
                    <a:lnTo>
                      <a:pt x="996" y="211"/>
                    </a:lnTo>
                    <a:lnTo>
                      <a:pt x="997" y="211"/>
                    </a:lnTo>
                    <a:lnTo>
                      <a:pt x="998" y="211"/>
                    </a:lnTo>
                    <a:lnTo>
                      <a:pt x="998" y="212"/>
                    </a:lnTo>
                    <a:lnTo>
                      <a:pt x="1000" y="212"/>
                    </a:lnTo>
                    <a:lnTo>
                      <a:pt x="1002" y="212"/>
                    </a:lnTo>
                    <a:lnTo>
                      <a:pt x="1003" y="212"/>
                    </a:lnTo>
                    <a:lnTo>
                      <a:pt x="1004" y="212"/>
                    </a:lnTo>
                    <a:lnTo>
                      <a:pt x="1005" y="212"/>
                    </a:lnTo>
                    <a:lnTo>
                      <a:pt x="1005" y="213"/>
                    </a:lnTo>
                    <a:lnTo>
                      <a:pt x="1005" y="214"/>
                    </a:lnTo>
                    <a:lnTo>
                      <a:pt x="1005" y="216"/>
                    </a:lnTo>
                    <a:lnTo>
                      <a:pt x="1006" y="216"/>
                    </a:lnTo>
                    <a:lnTo>
                      <a:pt x="1006" y="217"/>
                    </a:lnTo>
                    <a:lnTo>
                      <a:pt x="1007" y="218"/>
                    </a:lnTo>
                    <a:lnTo>
                      <a:pt x="1008" y="219"/>
                    </a:lnTo>
                    <a:lnTo>
                      <a:pt x="1009" y="218"/>
                    </a:lnTo>
                    <a:lnTo>
                      <a:pt x="1010" y="219"/>
                    </a:lnTo>
                    <a:lnTo>
                      <a:pt x="1011" y="219"/>
                    </a:lnTo>
                    <a:lnTo>
                      <a:pt x="1011" y="220"/>
                    </a:lnTo>
                    <a:lnTo>
                      <a:pt x="1010" y="221"/>
                    </a:lnTo>
                    <a:lnTo>
                      <a:pt x="1011" y="222"/>
                    </a:lnTo>
                    <a:lnTo>
                      <a:pt x="1012" y="222"/>
                    </a:lnTo>
                    <a:lnTo>
                      <a:pt x="1013" y="222"/>
                    </a:lnTo>
                    <a:lnTo>
                      <a:pt x="1015" y="223"/>
                    </a:lnTo>
                    <a:lnTo>
                      <a:pt x="1015" y="224"/>
                    </a:lnTo>
                    <a:lnTo>
                      <a:pt x="1015" y="225"/>
                    </a:lnTo>
                    <a:lnTo>
                      <a:pt x="1014" y="225"/>
                    </a:lnTo>
                    <a:lnTo>
                      <a:pt x="1015" y="226"/>
                    </a:lnTo>
                    <a:lnTo>
                      <a:pt x="1016" y="226"/>
                    </a:lnTo>
                    <a:lnTo>
                      <a:pt x="1016" y="227"/>
                    </a:lnTo>
                    <a:lnTo>
                      <a:pt x="1017" y="227"/>
                    </a:lnTo>
                    <a:lnTo>
                      <a:pt x="1018" y="227"/>
                    </a:lnTo>
                    <a:lnTo>
                      <a:pt x="1017" y="228"/>
                    </a:lnTo>
                    <a:lnTo>
                      <a:pt x="1017" y="229"/>
                    </a:lnTo>
                    <a:lnTo>
                      <a:pt x="1016" y="229"/>
                    </a:lnTo>
                    <a:lnTo>
                      <a:pt x="1016" y="230"/>
                    </a:lnTo>
                    <a:lnTo>
                      <a:pt x="1017" y="230"/>
                    </a:lnTo>
                    <a:lnTo>
                      <a:pt x="1018" y="230"/>
                    </a:lnTo>
                    <a:lnTo>
                      <a:pt x="1018" y="231"/>
                    </a:lnTo>
                    <a:lnTo>
                      <a:pt x="1018" y="232"/>
                    </a:lnTo>
                    <a:lnTo>
                      <a:pt x="1018" y="233"/>
                    </a:lnTo>
                    <a:lnTo>
                      <a:pt x="1018" y="234"/>
                    </a:lnTo>
                    <a:lnTo>
                      <a:pt x="1018" y="235"/>
                    </a:lnTo>
                    <a:lnTo>
                      <a:pt x="1019" y="235"/>
                    </a:lnTo>
                    <a:lnTo>
                      <a:pt x="1020" y="235"/>
                    </a:lnTo>
                    <a:lnTo>
                      <a:pt x="1021" y="236"/>
                    </a:lnTo>
                    <a:lnTo>
                      <a:pt x="1022" y="235"/>
                    </a:lnTo>
                    <a:lnTo>
                      <a:pt x="1023" y="236"/>
                    </a:lnTo>
                    <a:lnTo>
                      <a:pt x="1024" y="236"/>
                    </a:lnTo>
                    <a:lnTo>
                      <a:pt x="1025" y="236"/>
                    </a:lnTo>
                    <a:lnTo>
                      <a:pt x="1025" y="237"/>
                    </a:lnTo>
                    <a:lnTo>
                      <a:pt x="1025" y="238"/>
                    </a:lnTo>
                    <a:lnTo>
                      <a:pt x="1025" y="237"/>
                    </a:lnTo>
                    <a:lnTo>
                      <a:pt x="1026" y="237"/>
                    </a:lnTo>
                    <a:lnTo>
                      <a:pt x="1027" y="236"/>
                    </a:lnTo>
                    <a:lnTo>
                      <a:pt x="1028" y="235"/>
                    </a:lnTo>
                    <a:lnTo>
                      <a:pt x="1028" y="236"/>
                    </a:lnTo>
                    <a:lnTo>
                      <a:pt x="1029" y="235"/>
                    </a:lnTo>
                    <a:lnTo>
                      <a:pt x="1030" y="235"/>
                    </a:lnTo>
                    <a:lnTo>
                      <a:pt x="1031" y="236"/>
                    </a:lnTo>
                    <a:lnTo>
                      <a:pt x="1031" y="235"/>
                    </a:lnTo>
                    <a:lnTo>
                      <a:pt x="1031" y="234"/>
                    </a:lnTo>
                    <a:lnTo>
                      <a:pt x="1032" y="235"/>
                    </a:lnTo>
                    <a:lnTo>
                      <a:pt x="1033" y="235"/>
                    </a:lnTo>
                    <a:lnTo>
                      <a:pt x="1034" y="235"/>
                    </a:lnTo>
                    <a:lnTo>
                      <a:pt x="1034" y="236"/>
                    </a:lnTo>
                    <a:lnTo>
                      <a:pt x="1034" y="235"/>
                    </a:lnTo>
                    <a:lnTo>
                      <a:pt x="1035" y="236"/>
                    </a:lnTo>
                    <a:lnTo>
                      <a:pt x="1036" y="236"/>
                    </a:lnTo>
                    <a:lnTo>
                      <a:pt x="1036" y="235"/>
                    </a:lnTo>
                    <a:lnTo>
                      <a:pt x="1037" y="235"/>
                    </a:lnTo>
                    <a:lnTo>
                      <a:pt x="1038" y="234"/>
                    </a:lnTo>
                    <a:lnTo>
                      <a:pt x="1038" y="233"/>
                    </a:lnTo>
                    <a:lnTo>
                      <a:pt x="1037" y="233"/>
                    </a:lnTo>
                    <a:lnTo>
                      <a:pt x="1038" y="232"/>
                    </a:lnTo>
                    <a:lnTo>
                      <a:pt x="1039" y="231"/>
                    </a:lnTo>
                    <a:lnTo>
                      <a:pt x="1038" y="230"/>
                    </a:lnTo>
                    <a:lnTo>
                      <a:pt x="1039" y="230"/>
                    </a:lnTo>
                    <a:lnTo>
                      <a:pt x="1038" y="230"/>
                    </a:lnTo>
                    <a:lnTo>
                      <a:pt x="1039" y="229"/>
                    </a:lnTo>
                    <a:lnTo>
                      <a:pt x="1040" y="228"/>
                    </a:lnTo>
                    <a:lnTo>
                      <a:pt x="1041" y="228"/>
                    </a:lnTo>
                    <a:lnTo>
                      <a:pt x="1042" y="228"/>
                    </a:lnTo>
                    <a:lnTo>
                      <a:pt x="1043" y="228"/>
                    </a:lnTo>
                    <a:lnTo>
                      <a:pt x="1044" y="229"/>
                    </a:lnTo>
                    <a:lnTo>
                      <a:pt x="1044" y="228"/>
                    </a:lnTo>
                    <a:lnTo>
                      <a:pt x="1045" y="228"/>
                    </a:lnTo>
                    <a:lnTo>
                      <a:pt x="1046" y="227"/>
                    </a:lnTo>
                    <a:lnTo>
                      <a:pt x="1047" y="227"/>
                    </a:lnTo>
                    <a:lnTo>
                      <a:pt x="1048" y="227"/>
                    </a:lnTo>
                    <a:lnTo>
                      <a:pt x="1048" y="226"/>
                    </a:lnTo>
                    <a:lnTo>
                      <a:pt x="1050" y="226"/>
                    </a:lnTo>
                    <a:lnTo>
                      <a:pt x="1051" y="226"/>
                    </a:lnTo>
                    <a:lnTo>
                      <a:pt x="1051" y="225"/>
                    </a:lnTo>
                    <a:lnTo>
                      <a:pt x="1053" y="224"/>
                    </a:lnTo>
                    <a:lnTo>
                      <a:pt x="1054" y="223"/>
                    </a:lnTo>
                    <a:lnTo>
                      <a:pt x="1054" y="222"/>
                    </a:lnTo>
                    <a:lnTo>
                      <a:pt x="1053" y="222"/>
                    </a:lnTo>
                    <a:lnTo>
                      <a:pt x="1053" y="221"/>
                    </a:lnTo>
                    <a:lnTo>
                      <a:pt x="1054" y="220"/>
                    </a:lnTo>
                    <a:lnTo>
                      <a:pt x="1053" y="220"/>
                    </a:lnTo>
                    <a:lnTo>
                      <a:pt x="1053" y="219"/>
                    </a:lnTo>
                    <a:lnTo>
                      <a:pt x="1053" y="218"/>
                    </a:lnTo>
                    <a:lnTo>
                      <a:pt x="1052" y="218"/>
                    </a:lnTo>
                    <a:lnTo>
                      <a:pt x="1051" y="217"/>
                    </a:lnTo>
                    <a:lnTo>
                      <a:pt x="1050" y="217"/>
                    </a:lnTo>
                    <a:lnTo>
                      <a:pt x="1050" y="215"/>
                    </a:lnTo>
                    <a:lnTo>
                      <a:pt x="1049" y="215"/>
                    </a:lnTo>
                    <a:lnTo>
                      <a:pt x="1049" y="214"/>
                    </a:lnTo>
                    <a:lnTo>
                      <a:pt x="1048" y="214"/>
                    </a:lnTo>
                    <a:lnTo>
                      <a:pt x="1047" y="213"/>
                    </a:lnTo>
                    <a:lnTo>
                      <a:pt x="1048" y="213"/>
                    </a:lnTo>
                    <a:lnTo>
                      <a:pt x="1048" y="212"/>
                    </a:lnTo>
                    <a:lnTo>
                      <a:pt x="1047" y="211"/>
                    </a:lnTo>
                    <a:lnTo>
                      <a:pt x="1046" y="211"/>
                    </a:lnTo>
                    <a:lnTo>
                      <a:pt x="1046" y="210"/>
                    </a:lnTo>
                    <a:lnTo>
                      <a:pt x="1046" y="209"/>
                    </a:lnTo>
                    <a:lnTo>
                      <a:pt x="1046" y="208"/>
                    </a:lnTo>
                    <a:lnTo>
                      <a:pt x="1047" y="208"/>
                    </a:lnTo>
                    <a:lnTo>
                      <a:pt x="1047" y="207"/>
                    </a:lnTo>
                    <a:lnTo>
                      <a:pt x="1047" y="206"/>
                    </a:lnTo>
                    <a:lnTo>
                      <a:pt x="1048" y="206"/>
                    </a:lnTo>
                    <a:lnTo>
                      <a:pt x="1048" y="205"/>
                    </a:lnTo>
                    <a:lnTo>
                      <a:pt x="1048" y="204"/>
                    </a:lnTo>
                    <a:lnTo>
                      <a:pt x="1049" y="204"/>
                    </a:lnTo>
                    <a:lnTo>
                      <a:pt x="1050" y="203"/>
                    </a:lnTo>
                    <a:lnTo>
                      <a:pt x="1051" y="203"/>
                    </a:lnTo>
                    <a:lnTo>
                      <a:pt x="1051" y="202"/>
                    </a:lnTo>
                    <a:lnTo>
                      <a:pt x="1051" y="201"/>
                    </a:lnTo>
                    <a:lnTo>
                      <a:pt x="1050" y="200"/>
                    </a:lnTo>
                    <a:lnTo>
                      <a:pt x="1051" y="200"/>
                    </a:lnTo>
                    <a:lnTo>
                      <a:pt x="1051" y="199"/>
                    </a:lnTo>
                    <a:lnTo>
                      <a:pt x="1051" y="198"/>
                    </a:lnTo>
                    <a:lnTo>
                      <a:pt x="1052" y="198"/>
                    </a:lnTo>
                    <a:lnTo>
                      <a:pt x="1052" y="197"/>
                    </a:lnTo>
                    <a:lnTo>
                      <a:pt x="1053" y="196"/>
                    </a:lnTo>
                    <a:lnTo>
                      <a:pt x="1052" y="195"/>
                    </a:lnTo>
                    <a:lnTo>
                      <a:pt x="1053" y="194"/>
                    </a:lnTo>
                    <a:lnTo>
                      <a:pt x="1054" y="194"/>
                    </a:lnTo>
                    <a:lnTo>
                      <a:pt x="1054" y="193"/>
                    </a:lnTo>
                    <a:lnTo>
                      <a:pt x="1054" y="192"/>
                    </a:lnTo>
                    <a:lnTo>
                      <a:pt x="1055" y="191"/>
                    </a:lnTo>
                    <a:lnTo>
                      <a:pt x="1054" y="191"/>
                    </a:lnTo>
                    <a:lnTo>
                      <a:pt x="1054" y="190"/>
                    </a:lnTo>
                    <a:lnTo>
                      <a:pt x="1054" y="189"/>
                    </a:lnTo>
                    <a:lnTo>
                      <a:pt x="1054" y="188"/>
                    </a:lnTo>
                    <a:lnTo>
                      <a:pt x="1055" y="186"/>
                    </a:lnTo>
                    <a:lnTo>
                      <a:pt x="1054" y="185"/>
                    </a:lnTo>
                    <a:lnTo>
                      <a:pt x="1055" y="185"/>
                    </a:lnTo>
                    <a:lnTo>
                      <a:pt x="1056" y="184"/>
                    </a:lnTo>
                    <a:lnTo>
                      <a:pt x="1057" y="183"/>
                    </a:lnTo>
                    <a:lnTo>
                      <a:pt x="1057" y="182"/>
                    </a:lnTo>
                    <a:lnTo>
                      <a:pt x="1058" y="182"/>
                    </a:lnTo>
                    <a:lnTo>
                      <a:pt x="1059" y="180"/>
                    </a:lnTo>
                    <a:lnTo>
                      <a:pt x="1060" y="180"/>
                    </a:lnTo>
                    <a:lnTo>
                      <a:pt x="1061" y="179"/>
                    </a:lnTo>
                    <a:lnTo>
                      <a:pt x="1060" y="179"/>
                    </a:lnTo>
                    <a:lnTo>
                      <a:pt x="1060" y="178"/>
                    </a:lnTo>
                    <a:lnTo>
                      <a:pt x="1060" y="177"/>
                    </a:lnTo>
                    <a:lnTo>
                      <a:pt x="1060" y="176"/>
                    </a:lnTo>
                    <a:lnTo>
                      <a:pt x="1060" y="175"/>
                    </a:lnTo>
                    <a:lnTo>
                      <a:pt x="1061" y="175"/>
                    </a:lnTo>
                    <a:lnTo>
                      <a:pt x="1061" y="174"/>
                    </a:lnTo>
                    <a:lnTo>
                      <a:pt x="1062" y="173"/>
                    </a:lnTo>
                    <a:lnTo>
                      <a:pt x="1062" y="171"/>
                    </a:lnTo>
                    <a:lnTo>
                      <a:pt x="1063" y="171"/>
                    </a:lnTo>
                    <a:lnTo>
                      <a:pt x="1063" y="170"/>
                    </a:lnTo>
                    <a:lnTo>
                      <a:pt x="1063" y="169"/>
                    </a:lnTo>
                    <a:lnTo>
                      <a:pt x="1064" y="169"/>
                    </a:lnTo>
                    <a:lnTo>
                      <a:pt x="1065" y="168"/>
                    </a:lnTo>
                    <a:lnTo>
                      <a:pt x="1066" y="167"/>
                    </a:lnTo>
                    <a:lnTo>
                      <a:pt x="1067" y="167"/>
                    </a:lnTo>
                    <a:lnTo>
                      <a:pt x="1067" y="166"/>
                    </a:lnTo>
                    <a:lnTo>
                      <a:pt x="1067" y="165"/>
                    </a:lnTo>
                    <a:lnTo>
                      <a:pt x="1067" y="164"/>
                    </a:lnTo>
                    <a:lnTo>
                      <a:pt x="1068" y="163"/>
                    </a:lnTo>
                    <a:lnTo>
                      <a:pt x="1068" y="162"/>
                    </a:lnTo>
                    <a:lnTo>
                      <a:pt x="1067" y="162"/>
                    </a:lnTo>
                    <a:lnTo>
                      <a:pt x="1067" y="161"/>
                    </a:lnTo>
                    <a:lnTo>
                      <a:pt x="1068" y="159"/>
                    </a:lnTo>
                    <a:lnTo>
                      <a:pt x="1069" y="158"/>
                    </a:lnTo>
                    <a:lnTo>
                      <a:pt x="1070" y="158"/>
                    </a:lnTo>
                    <a:lnTo>
                      <a:pt x="1071" y="158"/>
                    </a:lnTo>
                    <a:lnTo>
                      <a:pt x="1072" y="158"/>
                    </a:lnTo>
                    <a:lnTo>
                      <a:pt x="1072" y="157"/>
                    </a:lnTo>
                    <a:lnTo>
                      <a:pt x="1073" y="156"/>
                    </a:lnTo>
                    <a:lnTo>
                      <a:pt x="1074" y="155"/>
                    </a:lnTo>
                    <a:lnTo>
                      <a:pt x="1074" y="152"/>
                    </a:lnTo>
                    <a:lnTo>
                      <a:pt x="1074" y="151"/>
                    </a:lnTo>
                    <a:lnTo>
                      <a:pt x="1075" y="149"/>
                    </a:lnTo>
                    <a:lnTo>
                      <a:pt x="1075" y="148"/>
                    </a:lnTo>
                    <a:lnTo>
                      <a:pt x="1123" y="149"/>
                    </a:lnTo>
                    <a:lnTo>
                      <a:pt x="1142" y="149"/>
                    </a:lnTo>
                    <a:lnTo>
                      <a:pt x="1166" y="14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649" name="Freeform 4756"/>
              <p:cNvSpPr>
                <a:spLocks/>
              </p:cNvSpPr>
              <p:nvPr/>
            </p:nvSpPr>
            <p:spPr bwMode="auto">
              <a:xfrm>
                <a:off x="1676400" y="1023938"/>
                <a:ext cx="754062" cy="833438"/>
              </a:xfrm>
              <a:custGeom>
                <a:avLst/>
                <a:gdLst>
                  <a:gd name="T0" fmla="*/ 2147483647 w 475"/>
                  <a:gd name="T1" fmla="*/ 2147483647 h 525"/>
                  <a:gd name="T2" fmla="*/ 2147483647 w 475"/>
                  <a:gd name="T3" fmla="*/ 2147483647 h 525"/>
                  <a:gd name="T4" fmla="*/ 2147483647 w 475"/>
                  <a:gd name="T5" fmla="*/ 2147483647 h 525"/>
                  <a:gd name="T6" fmla="*/ 2147483647 w 475"/>
                  <a:gd name="T7" fmla="*/ 2147483647 h 525"/>
                  <a:gd name="T8" fmla="*/ 2147483647 w 475"/>
                  <a:gd name="T9" fmla="*/ 2147483647 h 525"/>
                  <a:gd name="T10" fmla="*/ 2147483647 w 475"/>
                  <a:gd name="T11" fmla="*/ 2147483647 h 525"/>
                  <a:gd name="T12" fmla="*/ 2147483647 w 475"/>
                  <a:gd name="T13" fmla="*/ 2147483647 h 525"/>
                  <a:gd name="T14" fmla="*/ 2147483647 w 475"/>
                  <a:gd name="T15" fmla="*/ 2147483647 h 525"/>
                  <a:gd name="T16" fmla="*/ 2147483647 w 475"/>
                  <a:gd name="T17" fmla="*/ 2147483647 h 525"/>
                  <a:gd name="T18" fmla="*/ 2147483647 w 475"/>
                  <a:gd name="T19" fmla="*/ 2147483647 h 525"/>
                  <a:gd name="T20" fmla="*/ 2147483647 w 475"/>
                  <a:gd name="T21" fmla="*/ 2147483647 h 525"/>
                  <a:gd name="T22" fmla="*/ 2147483647 w 475"/>
                  <a:gd name="T23" fmla="*/ 2147483647 h 525"/>
                  <a:gd name="T24" fmla="*/ 2147483647 w 475"/>
                  <a:gd name="T25" fmla="*/ 2147483647 h 525"/>
                  <a:gd name="T26" fmla="*/ 2147483647 w 475"/>
                  <a:gd name="T27" fmla="*/ 2147483647 h 525"/>
                  <a:gd name="T28" fmla="*/ 2147483647 w 475"/>
                  <a:gd name="T29" fmla="*/ 2147483647 h 525"/>
                  <a:gd name="T30" fmla="*/ 2147483647 w 475"/>
                  <a:gd name="T31" fmla="*/ 2147483647 h 525"/>
                  <a:gd name="T32" fmla="*/ 2147483647 w 475"/>
                  <a:gd name="T33" fmla="*/ 2147483647 h 525"/>
                  <a:gd name="T34" fmla="*/ 2147483647 w 475"/>
                  <a:gd name="T35" fmla="*/ 2147483647 h 525"/>
                  <a:gd name="T36" fmla="*/ 2147483647 w 475"/>
                  <a:gd name="T37" fmla="*/ 2147483647 h 525"/>
                  <a:gd name="T38" fmla="*/ 2147483647 w 475"/>
                  <a:gd name="T39" fmla="*/ 2147483647 h 525"/>
                  <a:gd name="T40" fmla="*/ 2147483647 w 475"/>
                  <a:gd name="T41" fmla="*/ 2147483647 h 525"/>
                  <a:gd name="T42" fmla="*/ 2147483647 w 475"/>
                  <a:gd name="T43" fmla="*/ 2147483647 h 525"/>
                  <a:gd name="T44" fmla="*/ 2147483647 w 475"/>
                  <a:gd name="T45" fmla="*/ 2147483647 h 525"/>
                  <a:gd name="T46" fmla="*/ 2147483647 w 475"/>
                  <a:gd name="T47" fmla="*/ 2147483647 h 525"/>
                  <a:gd name="T48" fmla="*/ 2147483647 w 475"/>
                  <a:gd name="T49" fmla="*/ 2147483647 h 525"/>
                  <a:gd name="T50" fmla="*/ 2147483647 w 475"/>
                  <a:gd name="T51" fmla="*/ 2147483647 h 525"/>
                  <a:gd name="T52" fmla="*/ 2147483647 w 475"/>
                  <a:gd name="T53" fmla="*/ 2147483647 h 525"/>
                  <a:gd name="T54" fmla="*/ 2147483647 w 475"/>
                  <a:gd name="T55" fmla="*/ 2147483647 h 525"/>
                  <a:gd name="T56" fmla="*/ 2147483647 w 475"/>
                  <a:gd name="T57" fmla="*/ 2147483647 h 525"/>
                  <a:gd name="T58" fmla="*/ 2147483647 w 475"/>
                  <a:gd name="T59" fmla="*/ 2147483647 h 525"/>
                  <a:gd name="T60" fmla="*/ 2147483647 w 475"/>
                  <a:gd name="T61" fmla="*/ 2147483647 h 525"/>
                  <a:gd name="T62" fmla="*/ 2147483647 w 475"/>
                  <a:gd name="T63" fmla="*/ 2147483647 h 525"/>
                  <a:gd name="T64" fmla="*/ 2147483647 w 475"/>
                  <a:gd name="T65" fmla="*/ 2147483647 h 525"/>
                  <a:gd name="T66" fmla="*/ 2147483647 w 475"/>
                  <a:gd name="T67" fmla="*/ 2147483647 h 525"/>
                  <a:gd name="T68" fmla="*/ 2147483647 w 475"/>
                  <a:gd name="T69" fmla="*/ 2147483647 h 525"/>
                  <a:gd name="T70" fmla="*/ 2147483647 w 475"/>
                  <a:gd name="T71" fmla="*/ 2147483647 h 525"/>
                  <a:gd name="T72" fmla="*/ 2147483647 w 475"/>
                  <a:gd name="T73" fmla="*/ 2147483647 h 525"/>
                  <a:gd name="T74" fmla="*/ 2147483647 w 475"/>
                  <a:gd name="T75" fmla="*/ 2147483647 h 525"/>
                  <a:gd name="T76" fmla="*/ 2147483647 w 475"/>
                  <a:gd name="T77" fmla="*/ 2147483647 h 525"/>
                  <a:gd name="T78" fmla="*/ 2147483647 w 475"/>
                  <a:gd name="T79" fmla="*/ 2147483647 h 525"/>
                  <a:gd name="T80" fmla="*/ 2147483647 w 475"/>
                  <a:gd name="T81" fmla="*/ 2147483647 h 525"/>
                  <a:gd name="T82" fmla="*/ 2147483647 w 475"/>
                  <a:gd name="T83" fmla="*/ 2147483647 h 525"/>
                  <a:gd name="T84" fmla="*/ 2147483647 w 475"/>
                  <a:gd name="T85" fmla="*/ 2147483647 h 525"/>
                  <a:gd name="T86" fmla="*/ 2147483647 w 475"/>
                  <a:gd name="T87" fmla="*/ 2147483647 h 525"/>
                  <a:gd name="T88" fmla="*/ 2147483647 w 475"/>
                  <a:gd name="T89" fmla="*/ 2147483647 h 525"/>
                  <a:gd name="T90" fmla="*/ 2147483647 w 475"/>
                  <a:gd name="T91" fmla="*/ 2147483647 h 525"/>
                  <a:gd name="T92" fmla="*/ 2147483647 w 475"/>
                  <a:gd name="T93" fmla="*/ 2147483647 h 525"/>
                  <a:gd name="T94" fmla="*/ 2147483647 w 475"/>
                  <a:gd name="T95" fmla="*/ 2147483647 h 525"/>
                  <a:gd name="T96" fmla="*/ 2147483647 w 475"/>
                  <a:gd name="T97" fmla="*/ 2147483647 h 525"/>
                  <a:gd name="T98" fmla="*/ 2147483647 w 475"/>
                  <a:gd name="T99" fmla="*/ 2147483647 h 525"/>
                  <a:gd name="T100" fmla="*/ 2147483647 w 475"/>
                  <a:gd name="T101" fmla="*/ 2147483647 h 525"/>
                  <a:gd name="T102" fmla="*/ 2147483647 w 475"/>
                  <a:gd name="T103" fmla="*/ 2147483647 h 525"/>
                  <a:gd name="T104" fmla="*/ 2147483647 w 475"/>
                  <a:gd name="T105" fmla="*/ 2147483647 h 525"/>
                  <a:gd name="T106" fmla="*/ 2147483647 w 475"/>
                  <a:gd name="T107" fmla="*/ 2147483647 h 525"/>
                  <a:gd name="T108" fmla="*/ 2147483647 w 475"/>
                  <a:gd name="T109" fmla="*/ 2147483647 h 525"/>
                  <a:gd name="T110" fmla="*/ 2147483647 w 475"/>
                  <a:gd name="T111" fmla="*/ 2147483647 h 525"/>
                  <a:gd name="T112" fmla="*/ 2147483647 w 475"/>
                  <a:gd name="T113" fmla="*/ 2147483647 h 525"/>
                  <a:gd name="T114" fmla="*/ 2147483647 w 475"/>
                  <a:gd name="T115" fmla="*/ 2147483647 h 525"/>
                  <a:gd name="T116" fmla="*/ 2147483647 w 475"/>
                  <a:gd name="T117" fmla="*/ 2147483647 h 525"/>
                  <a:gd name="T118" fmla="*/ 2147483647 w 475"/>
                  <a:gd name="T119" fmla="*/ 2147483647 h 525"/>
                  <a:gd name="T120" fmla="*/ 2147483647 w 475"/>
                  <a:gd name="T121" fmla="*/ 2147483647 h 525"/>
                  <a:gd name="T122" fmla="*/ 2147483647 w 475"/>
                  <a:gd name="T123" fmla="*/ 2147483647 h 525"/>
                  <a:gd name="T124" fmla="*/ 2147483647 w 475"/>
                  <a:gd name="T125" fmla="*/ 2147483647 h 52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75"/>
                  <a:gd name="T190" fmla="*/ 0 h 525"/>
                  <a:gd name="T191" fmla="*/ 475 w 475"/>
                  <a:gd name="T192" fmla="*/ 525 h 52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75" h="525">
                    <a:moveTo>
                      <a:pt x="474" y="383"/>
                    </a:moveTo>
                    <a:lnTo>
                      <a:pt x="450" y="383"/>
                    </a:lnTo>
                    <a:lnTo>
                      <a:pt x="431" y="383"/>
                    </a:lnTo>
                    <a:lnTo>
                      <a:pt x="383" y="382"/>
                    </a:lnTo>
                    <a:lnTo>
                      <a:pt x="383" y="383"/>
                    </a:lnTo>
                    <a:lnTo>
                      <a:pt x="382" y="385"/>
                    </a:lnTo>
                    <a:lnTo>
                      <a:pt x="382" y="386"/>
                    </a:lnTo>
                    <a:lnTo>
                      <a:pt x="382" y="389"/>
                    </a:lnTo>
                    <a:lnTo>
                      <a:pt x="381" y="390"/>
                    </a:lnTo>
                    <a:lnTo>
                      <a:pt x="380" y="391"/>
                    </a:lnTo>
                    <a:lnTo>
                      <a:pt x="380" y="392"/>
                    </a:lnTo>
                    <a:lnTo>
                      <a:pt x="379" y="392"/>
                    </a:lnTo>
                    <a:lnTo>
                      <a:pt x="378" y="392"/>
                    </a:lnTo>
                    <a:lnTo>
                      <a:pt x="377" y="392"/>
                    </a:lnTo>
                    <a:lnTo>
                      <a:pt x="376" y="393"/>
                    </a:lnTo>
                    <a:lnTo>
                      <a:pt x="375" y="395"/>
                    </a:lnTo>
                    <a:lnTo>
                      <a:pt x="375" y="396"/>
                    </a:lnTo>
                    <a:lnTo>
                      <a:pt x="376" y="396"/>
                    </a:lnTo>
                    <a:lnTo>
                      <a:pt x="376" y="397"/>
                    </a:lnTo>
                    <a:lnTo>
                      <a:pt x="375" y="398"/>
                    </a:lnTo>
                    <a:lnTo>
                      <a:pt x="375" y="399"/>
                    </a:lnTo>
                    <a:lnTo>
                      <a:pt x="375" y="400"/>
                    </a:lnTo>
                    <a:lnTo>
                      <a:pt x="375" y="401"/>
                    </a:lnTo>
                    <a:lnTo>
                      <a:pt x="374" y="401"/>
                    </a:lnTo>
                    <a:lnTo>
                      <a:pt x="373" y="402"/>
                    </a:lnTo>
                    <a:lnTo>
                      <a:pt x="372" y="403"/>
                    </a:lnTo>
                    <a:lnTo>
                      <a:pt x="371" y="403"/>
                    </a:lnTo>
                    <a:lnTo>
                      <a:pt x="371" y="404"/>
                    </a:lnTo>
                    <a:lnTo>
                      <a:pt x="371" y="405"/>
                    </a:lnTo>
                    <a:lnTo>
                      <a:pt x="370" y="405"/>
                    </a:lnTo>
                    <a:lnTo>
                      <a:pt x="370" y="407"/>
                    </a:lnTo>
                    <a:lnTo>
                      <a:pt x="369" y="408"/>
                    </a:lnTo>
                    <a:lnTo>
                      <a:pt x="369" y="409"/>
                    </a:lnTo>
                    <a:lnTo>
                      <a:pt x="368" y="409"/>
                    </a:lnTo>
                    <a:lnTo>
                      <a:pt x="368" y="410"/>
                    </a:lnTo>
                    <a:lnTo>
                      <a:pt x="368" y="411"/>
                    </a:lnTo>
                    <a:lnTo>
                      <a:pt x="368" y="412"/>
                    </a:lnTo>
                    <a:lnTo>
                      <a:pt x="368" y="413"/>
                    </a:lnTo>
                    <a:lnTo>
                      <a:pt x="369" y="413"/>
                    </a:lnTo>
                    <a:lnTo>
                      <a:pt x="368" y="414"/>
                    </a:lnTo>
                    <a:lnTo>
                      <a:pt x="367" y="414"/>
                    </a:lnTo>
                    <a:lnTo>
                      <a:pt x="366" y="416"/>
                    </a:lnTo>
                    <a:lnTo>
                      <a:pt x="365" y="416"/>
                    </a:lnTo>
                    <a:lnTo>
                      <a:pt x="365" y="417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9"/>
                    </a:lnTo>
                    <a:lnTo>
                      <a:pt x="363" y="420"/>
                    </a:lnTo>
                    <a:lnTo>
                      <a:pt x="362" y="422"/>
                    </a:lnTo>
                    <a:lnTo>
                      <a:pt x="362" y="423"/>
                    </a:lnTo>
                    <a:lnTo>
                      <a:pt x="362" y="424"/>
                    </a:lnTo>
                    <a:lnTo>
                      <a:pt x="362" y="425"/>
                    </a:lnTo>
                    <a:lnTo>
                      <a:pt x="363" y="425"/>
                    </a:lnTo>
                    <a:lnTo>
                      <a:pt x="362" y="426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1" y="428"/>
                    </a:lnTo>
                    <a:lnTo>
                      <a:pt x="360" y="429"/>
                    </a:lnTo>
                    <a:lnTo>
                      <a:pt x="361" y="430"/>
                    </a:lnTo>
                    <a:lnTo>
                      <a:pt x="360" y="431"/>
                    </a:lnTo>
                    <a:lnTo>
                      <a:pt x="360" y="432"/>
                    </a:lnTo>
                    <a:lnTo>
                      <a:pt x="359" y="432"/>
                    </a:lnTo>
                    <a:lnTo>
                      <a:pt x="359" y="433"/>
                    </a:lnTo>
                    <a:lnTo>
                      <a:pt x="359" y="434"/>
                    </a:lnTo>
                    <a:lnTo>
                      <a:pt x="358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7"/>
                    </a:lnTo>
                    <a:lnTo>
                      <a:pt x="357" y="438"/>
                    </a:lnTo>
                    <a:lnTo>
                      <a:pt x="356" y="438"/>
                    </a:lnTo>
                    <a:lnTo>
                      <a:pt x="356" y="439"/>
                    </a:lnTo>
                    <a:lnTo>
                      <a:pt x="356" y="440"/>
                    </a:lnTo>
                    <a:lnTo>
                      <a:pt x="355" y="440"/>
                    </a:lnTo>
                    <a:lnTo>
                      <a:pt x="355" y="441"/>
                    </a:lnTo>
                    <a:lnTo>
                      <a:pt x="355" y="442"/>
                    </a:lnTo>
                    <a:lnTo>
                      <a:pt x="354" y="442"/>
                    </a:lnTo>
                    <a:lnTo>
                      <a:pt x="354" y="443"/>
                    </a:lnTo>
                    <a:lnTo>
                      <a:pt x="354" y="444"/>
                    </a:lnTo>
                    <a:lnTo>
                      <a:pt x="354" y="445"/>
                    </a:lnTo>
                    <a:lnTo>
                      <a:pt x="355" y="445"/>
                    </a:lnTo>
                    <a:lnTo>
                      <a:pt x="356" y="446"/>
                    </a:lnTo>
                    <a:lnTo>
                      <a:pt x="356" y="447"/>
                    </a:lnTo>
                    <a:lnTo>
                      <a:pt x="355" y="447"/>
                    </a:lnTo>
                    <a:lnTo>
                      <a:pt x="356" y="448"/>
                    </a:lnTo>
                    <a:lnTo>
                      <a:pt x="357" y="448"/>
                    </a:lnTo>
                    <a:lnTo>
                      <a:pt x="357" y="449"/>
                    </a:lnTo>
                    <a:lnTo>
                      <a:pt x="358" y="449"/>
                    </a:lnTo>
                    <a:lnTo>
                      <a:pt x="358" y="451"/>
                    </a:lnTo>
                    <a:lnTo>
                      <a:pt x="359" y="451"/>
                    </a:lnTo>
                    <a:lnTo>
                      <a:pt x="360" y="452"/>
                    </a:lnTo>
                    <a:lnTo>
                      <a:pt x="361" y="452"/>
                    </a:lnTo>
                    <a:lnTo>
                      <a:pt x="361" y="453"/>
                    </a:lnTo>
                    <a:lnTo>
                      <a:pt x="361" y="454"/>
                    </a:lnTo>
                    <a:lnTo>
                      <a:pt x="362" y="454"/>
                    </a:lnTo>
                    <a:lnTo>
                      <a:pt x="361" y="455"/>
                    </a:lnTo>
                    <a:lnTo>
                      <a:pt x="361" y="456"/>
                    </a:lnTo>
                    <a:lnTo>
                      <a:pt x="362" y="456"/>
                    </a:lnTo>
                    <a:lnTo>
                      <a:pt x="362" y="457"/>
                    </a:lnTo>
                    <a:lnTo>
                      <a:pt x="361" y="458"/>
                    </a:lnTo>
                    <a:lnTo>
                      <a:pt x="359" y="459"/>
                    </a:lnTo>
                    <a:lnTo>
                      <a:pt x="359" y="460"/>
                    </a:lnTo>
                    <a:lnTo>
                      <a:pt x="358" y="460"/>
                    </a:lnTo>
                    <a:lnTo>
                      <a:pt x="356" y="460"/>
                    </a:lnTo>
                    <a:lnTo>
                      <a:pt x="356" y="461"/>
                    </a:lnTo>
                    <a:lnTo>
                      <a:pt x="355" y="461"/>
                    </a:lnTo>
                    <a:lnTo>
                      <a:pt x="354" y="461"/>
                    </a:lnTo>
                    <a:lnTo>
                      <a:pt x="353" y="462"/>
                    </a:lnTo>
                    <a:lnTo>
                      <a:pt x="352" y="462"/>
                    </a:lnTo>
                    <a:lnTo>
                      <a:pt x="352" y="463"/>
                    </a:lnTo>
                    <a:lnTo>
                      <a:pt x="351" y="462"/>
                    </a:lnTo>
                    <a:lnTo>
                      <a:pt x="350" y="462"/>
                    </a:lnTo>
                    <a:lnTo>
                      <a:pt x="349" y="462"/>
                    </a:lnTo>
                    <a:lnTo>
                      <a:pt x="348" y="462"/>
                    </a:lnTo>
                    <a:lnTo>
                      <a:pt x="347" y="463"/>
                    </a:lnTo>
                    <a:lnTo>
                      <a:pt x="346" y="464"/>
                    </a:lnTo>
                    <a:lnTo>
                      <a:pt x="347" y="464"/>
                    </a:lnTo>
                    <a:lnTo>
                      <a:pt x="346" y="464"/>
                    </a:lnTo>
                    <a:lnTo>
                      <a:pt x="347" y="465"/>
                    </a:lnTo>
                    <a:lnTo>
                      <a:pt x="346" y="466"/>
                    </a:lnTo>
                    <a:lnTo>
                      <a:pt x="345" y="467"/>
                    </a:lnTo>
                    <a:lnTo>
                      <a:pt x="346" y="467"/>
                    </a:lnTo>
                    <a:lnTo>
                      <a:pt x="346" y="468"/>
                    </a:lnTo>
                    <a:lnTo>
                      <a:pt x="345" y="469"/>
                    </a:lnTo>
                    <a:lnTo>
                      <a:pt x="344" y="469"/>
                    </a:lnTo>
                    <a:lnTo>
                      <a:pt x="344" y="470"/>
                    </a:lnTo>
                    <a:lnTo>
                      <a:pt x="343" y="470"/>
                    </a:lnTo>
                    <a:lnTo>
                      <a:pt x="342" y="469"/>
                    </a:lnTo>
                    <a:lnTo>
                      <a:pt x="342" y="470"/>
                    </a:lnTo>
                    <a:lnTo>
                      <a:pt x="342" y="469"/>
                    </a:lnTo>
                    <a:lnTo>
                      <a:pt x="341" y="469"/>
                    </a:lnTo>
                    <a:lnTo>
                      <a:pt x="340" y="469"/>
                    </a:lnTo>
                    <a:lnTo>
                      <a:pt x="339" y="468"/>
                    </a:lnTo>
                    <a:lnTo>
                      <a:pt x="339" y="469"/>
                    </a:lnTo>
                    <a:lnTo>
                      <a:pt x="339" y="470"/>
                    </a:lnTo>
                    <a:lnTo>
                      <a:pt x="338" y="469"/>
                    </a:lnTo>
                    <a:lnTo>
                      <a:pt x="337" y="469"/>
                    </a:lnTo>
                    <a:lnTo>
                      <a:pt x="336" y="470"/>
                    </a:lnTo>
                    <a:lnTo>
                      <a:pt x="336" y="469"/>
                    </a:lnTo>
                    <a:lnTo>
                      <a:pt x="335" y="470"/>
                    </a:lnTo>
                    <a:lnTo>
                      <a:pt x="334" y="471"/>
                    </a:lnTo>
                    <a:lnTo>
                      <a:pt x="333" y="471"/>
                    </a:lnTo>
                    <a:lnTo>
                      <a:pt x="333" y="472"/>
                    </a:lnTo>
                    <a:lnTo>
                      <a:pt x="333" y="471"/>
                    </a:lnTo>
                    <a:lnTo>
                      <a:pt x="333" y="470"/>
                    </a:lnTo>
                    <a:lnTo>
                      <a:pt x="332" y="470"/>
                    </a:lnTo>
                    <a:lnTo>
                      <a:pt x="331" y="470"/>
                    </a:lnTo>
                    <a:lnTo>
                      <a:pt x="330" y="469"/>
                    </a:lnTo>
                    <a:lnTo>
                      <a:pt x="329" y="470"/>
                    </a:lnTo>
                    <a:lnTo>
                      <a:pt x="328" y="469"/>
                    </a:lnTo>
                    <a:lnTo>
                      <a:pt x="327" y="469"/>
                    </a:lnTo>
                    <a:lnTo>
                      <a:pt x="326" y="469"/>
                    </a:lnTo>
                    <a:lnTo>
                      <a:pt x="326" y="468"/>
                    </a:lnTo>
                    <a:lnTo>
                      <a:pt x="326" y="467"/>
                    </a:lnTo>
                    <a:lnTo>
                      <a:pt x="326" y="466"/>
                    </a:lnTo>
                    <a:lnTo>
                      <a:pt x="326" y="465"/>
                    </a:lnTo>
                    <a:lnTo>
                      <a:pt x="326" y="464"/>
                    </a:lnTo>
                    <a:lnTo>
                      <a:pt x="325" y="464"/>
                    </a:lnTo>
                    <a:lnTo>
                      <a:pt x="324" y="464"/>
                    </a:lnTo>
                    <a:lnTo>
                      <a:pt x="324" y="463"/>
                    </a:lnTo>
                    <a:lnTo>
                      <a:pt x="325" y="463"/>
                    </a:lnTo>
                    <a:lnTo>
                      <a:pt x="325" y="462"/>
                    </a:lnTo>
                    <a:lnTo>
                      <a:pt x="326" y="461"/>
                    </a:lnTo>
                    <a:lnTo>
                      <a:pt x="325" y="461"/>
                    </a:lnTo>
                    <a:lnTo>
                      <a:pt x="324" y="461"/>
                    </a:lnTo>
                    <a:lnTo>
                      <a:pt x="324" y="460"/>
                    </a:lnTo>
                    <a:lnTo>
                      <a:pt x="323" y="460"/>
                    </a:lnTo>
                    <a:lnTo>
                      <a:pt x="322" y="459"/>
                    </a:lnTo>
                    <a:lnTo>
                      <a:pt x="323" y="459"/>
                    </a:lnTo>
                    <a:lnTo>
                      <a:pt x="323" y="458"/>
                    </a:lnTo>
                    <a:lnTo>
                      <a:pt x="323" y="457"/>
                    </a:lnTo>
                    <a:lnTo>
                      <a:pt x="321" y="456"/>
                    </a:lnTo>
                    <a:lnTo>
                      <a:pt x="320" y="456"/>
                    </a:lnTo>
                    <a:lnTo>
                      <a:pt x="319" y="456"/>
                    </a:lnTo>
                    <a:lnTo>
                      <a:pt x="318" y="455"/>
                    </a:lnTo>
                    <a:lnTo>
                      <a:pt x="319" y="454"/>
                    </a:lnTo>
                    <a:lnTo>
                      <a:pt x="319" y="453"/>
                    </a:lnTo>
                    <a:lnTo>
                      <a:pt x="318" y="453"/>
                    </a:lnTo>
                    <a:lnTo>
                      <a:pt x="317" y="452"/>
                    </a:lnTo>
                    <a:lnTo>
                      <a:pt x="316" y="453"/>
                    </a:lnTo>
                    <a:lnTo>
                      <a:pt x="315" y="452"/>
                    </a:lnTo>
                    <a:lnTo>
                      <a:pt x="314" y="451"/>
                    </a:lnTo>
                    <a:lnTo>
                      <a:pt x="314" y="450"/>
                    </a:lnTo>
                    <a:lnTo>
                      <a:pt x="313" y="450"/>
                    </a:lnTo>
                    <a:lnTo>
                      <a:pt x="313" y="448"/>
                    </a:lnTo>
                    <a:lnTo>
                      <a:pt x="313" y="447"/>
                    </a:lnTo>
                    <a:lnTo>
                      <a:pt x="313" y="446"/>
                    </a:lnTo>
                    <a:lnTo>
                      <a:pt x="312" y="446"/>
                    </a:lnTo>
                    <a:lnTo>
                      <a:pt x="311" y="446"/>
                    </a:lnTo>
                    <a:lnTo>
                      <a:pt x="310" y="446"/>
                    </a:lnTo>
                    <a:lnTo>
                      <a:pt x="308" y="446"/>
                    </a:lnTo>
                    <a:lnTo>
                      <a:pt x="306" y="446"/>
                    </a:lnTo>
                    <a:lnTo>
                      <a:pt x="306" y="445"/>
                    </a:lnTo>
                    <a:lnTo>
                      <a:pt x="305" y="445"/>
                    </a:lnTo>
                    <a:lnTo>
                      <a:pt x="304" y="445"/>
                    </a:lnTo>
                    <a:lnTo>
                      <a:pt x="303" y="445"/>
                    </a:lnTo>
                    <a:lnTo>
                      <a:pt x="302" y="444"/>
                    </a:lnTo>
                    <a:lnTo>
                      <a:pt x="302" y="443"/>
                    </a:lnTo>
                    <a:lnTo>
                      <a:pt x="301" y="442"/>
                    </a:lnTo>
                    <a:lnTo>
                      <a:pt x="300" y="442"/>
                    </a:lnTo>
                    <a:lnTo>
                      <a:pt x="299" y="441"/>
                    </a:lnTo>
                    <a:lnTo>
                      <a:pt x="298" y="442"/>
                    </a:lnTo>
                    <a:lnTo>
                      <a:pt x="297" y="442"/>
                    </a:lnTo>
                    <a:lnTo>
                      <a:pt x="297" y="441"/>
                    </a:lnTo>
                    <a:lnTo>
                      <a:pt x="296" y="441"/>
                    </a:lnTo>
                    <a:lnTo>
                      <a:pt x="295" y="441"/>
                    </a:lnTo>
                    <a:lnTo>
                      <a:pt x="294" y="442"/>
                    </a:lnTo>
                    <a:lnTo>
                      <a:pt x="294" y="443"/>
                    </a:lnTo>
                    <a:lnTo>
                      <a:pt x="293" y="442"/>
                    </a:lnTo>
                    <a:lnTo>
                      <a:pt x="292" y="442"/>
                    </a:lnTo>
                    <a:lnTo>
                      <a:pt x="291" y="442"/>
                    </a:lnTo>
                    <a:lnTo>
                      <a:pt x="290" y="441"/>
                    </a:lnTo>
                    <a:lnTo>
                      <a:pt x="289" y="442"/>
                    </a:lnTo>
                    <a:lnTo>
                      <a:pt x="289" y="443"/>
                    </a:lnTo>
                    <a:lnTo>
                      <a:pt x="289" y="444"/>
                    </a:lnTo>
                    <a:lnTo>
                      <a:pt x="289" y="445"/>
                    </a:lnTo>
                    <a:lnTo>
                      <a:pt x="289" y="446"/>
                    </a:lnTo>
                    <a:lnTo>
                      <a:pt x="288" y="446"/>
                    </a:lnTo>
                    <a:lnTo>
                      <a:pt x="287" y="447"/>
                    </a:lnTo>
                    <a:lnTo>
                      <a:pt x="286" y="447"/>
                    </a:lnTo>
                    <a:lnTo>
                      <a:pt x="284" y="447"/>
                    </a:lnTo>
                    <a:lnTo>
                      <a:pt x="283" y="447"/>
                    </a:lnTo>
                    <a:lnTo>
                      <a:pt x="282" y="448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79" y="449"/>
                    </a:lnTo>
                    <a:lnTo>
                      <a:pt x="278" y="449"/>
                    </a:lnTo>
                    <a:lnTo>
                      <a:pt x="277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2" y="452"/>
                    </a:lnTo>
                    <a:lnTo>
                      <a:pt x="272" y="453"/>
                    </a:lnTo>
                    <a:lnTo>
                      <a:pt x="272" y="454"/>
                    </a:lnTo>
                    <a:lnTo>
                      <a:pt x="271" y="454"/>
                    </a:lnTo>
                    <a:lnTo>
                      <a:pt x="270" y="454"/>
                    </a:lnTo>
                    <a:lnTo>
                      <a:pt x="269" y="454"/>
                    </a:lnTo>
                    <a:lnTo>
                      <a:pt x="269" y="456"/>
                    </a:lnTo>
                    <a:lnTo>
                      <a:pt x="269" y="457"/>
                    </a:lnTo>
                    <a:lnTo>
                      <a:pt x="268" y="458"/>
                    </a:lnTo>
                    <a:lnTo>
                      <a:pt x="267" y="459"/>
                    </a:lnTo>
                    <a:lnTo>
                      <a:pt x="266" y="460"/>
                    </a:lnTo>
                    <a:lnTo>
                      <a:pt x="265" y="460"/>
                    </a:lnTo>
                    <a:lnTo>
                      <a:pt x="264" y="461"/>
                    </a:lnTo>
                    <a:lnTo>
                      <a:pt x="263" y="462"/>
                    </a:lnTo>
                    <a:lnTo>
                      <a:pt x="263" y="463"/>
                    </a:lnTo>
                    <a:lnTo>
                      <a:pt x="263" y="465"/>
                    </a:lnTo>
                    <a:lnTo>
                      <a:pt x="262" y="465"/>
                    </a:lnTo>
                    <a:lnTo>
                      <a:pt x="263" y="466"/>
                    </a:lnTo>
                    <a:lnTo>
                      <a:pt x="263" y="468"/>
                    </a:lnTo>
                    <a:lnTo>
                      <a:pt x="263" y="469"/>
                    </a:lnTo>
                    <a:lnTo>
                      <a:pt x="262" y="469"/>
                    </a:lnTo>
                    <a:lnTo>
                      <a:pt x="262" y="470"/>
                    </a:lnTo>
                    <a:lnTo>
                      <a:pt x="262" y="471"/>
                    </a:lnTo>
                    <a:lnTo>
                      <a:pt x="262" y="472"/>
                    </a:lnTo>
                    <a:lnTo>
                      <a:pt x="261" y="473"/>
                    </a:lnTo>
                    <a:lnTo>
                      <a:pt x="260" y="473"/>
                    </a:lnTo>
                    <a:lnTo>
                      <a:pt x="260" y="474"/>
                    </a:lnTo>
                    <a:lnTo>
                      <a:pt x="260" y="475"/>
                    </a:lnTo>
                    <a:lnTo>
                      <a:pt x="260" y="476"/>
                    </a:lnTo>
                    <a:lnTo>
                      <a:pt x="260" y="477"/>
                    </a:lnTo>
                    <a:lnTo>
                      <a:pt x="260" y="478"/>
                    </a:lnTo>
                    <a:lnTo>
                      <a:pt x="260" y="479"/>
                    </a:lnTo>
                    <a:lnTo>
                      <a:pt x="261" y="479"/>
                    </a:lnTo>
                    <a:lnTo>
                      <a:pt x="262" y="479"/>
                    </a:lnTo>
                    <a:lnTo>
                      <a:pt x="262" y="480"/>
                    </a:lnTo>
                    <a:lnTo>
                      <a:pt x="262" y="481"/>
                    </a:lnTo>
                    <a:lnTo>
                      <a:pt x="263" y="482"/>
                    </a:lnTo>
                    <a:lnTo>
                      <a:pt x="263" y="483"/>
                    </a:lnTo>
                    <a:lnTo>
                      <a:pt x="263" y="485"/>
                    </a:lnTo>
                    <a:lnTo>
                      <a:pt x="263" y="486"/>
                    </a:lnTo>
                    <a:lnTo>
                      <a:pt x="262" y="486"/>
                    </a:lnTo>
                    <a:lnTo>
                      <a:pt x="261" y="486"/>
                    </a:lnTo>
                    <a:lnTo>
                      <a:pt x="261" y="487"/>
                    </a:lnTo>
                    <a:lnTo>
                      <a:pt x="262" y="488"/>
                    </a:lnTo>
                    <a:lnTo>
                      <a:pt x="261" y="488"/>
                    </a:lnTo>
                    <a:lnTo>
                      <a:pt x="261" y="489"/>
                    </a:lnTo>
                    <a:lnTo>
                      <a:pt x="262" y="490"/>
                    </a:lnTo>
                    <a:lnTo>
                      <a:pt x="261" y="491"/>
                    </a:lnTo>
                    <a:lnTo>
                      <a:pt x="261" y="492"/>
                    </a:lnTo>
                    <a:lnTo>
                      <a:pt x="260" y="493"/>
                    </a:lnTo>
                    <a:lnTo>
                      <a:pt x="261" y="494"/>
                    </a:lnTo>
                    <a:lnTo>
                      <a:pt x="260" y="495"/>
                    </a:lnTo>
                    <a:lnTo>
                      <a:pt x="259" y="496"/>
                    </a:lnTo>
                    <a:lnTo>
                      <a:pt x="259" y="497"/>
                    </a:lnTo>
                    <a:lnTo>
                      <a:pt x="258" y="499"/>
                    </a:lnTo>
                    <a:lnTo>
                      <a:pt x="258" y="500"/>
                    </a:lnTo>
                    <a:lnTo>
                      <a:pt x="258" y="502"/>
                    </a:lnTo>
                    <a:lnTo>
                      <a:pt x="257" y="503"/>
                    </a:lnTo>
                    <a:lnTo>
                      <a:pt x="257" y="504"/>
                    </a:lnTo>
                    <a:lnTo>
                      <a:pt x="258" y="504"/>
                    </a:lnTo>
                    <a:lnTo>
                      <a:pt x="259" y="505"/>
                    </a:lnTo>
                    <a:lnTo>
                      <a:pt x="260" y="506"/>
                    </a:lnTo>
                    <a:lnTo>
                      <a:pt x="260" y="507"/>
                    </a:lnTo>
                    <a:lnTo>
                      <a:pt x="260" y="508"/>
                    </a:lnTo>
                    <a:lnTo>
                      <a:pt x="259" y="508"/>
                    </a:lnTo>
                    <a:lnTo>
                      <a:pt x="258" y="510"/>
                    </a:lnTo>
                    <a:lnTo>
                      <a:pt x="257" y="510"/>
                    </a:lnTo>
                    <a:lnTo>
                      <a:pt x="258" y="511"/>
                    </a:lnTo>
                    <a:lnTo>
                      <a:pt x="259" y="511"/>
                    </a:lnTo>
                    <a:lnTo>
                      <a:pt x="260" y="512"/>
                    </a:lnTo>
                    <a:lnTo>
                      <a:pt x="261" y="512"/>
                    </a:lnTo>
                    <a:lnTo>
                      <a:pt x="261" y="513"/>
                    </a:lnTo>
                    <a:lnTo>
                      <a:pt x="263" y="513"/>
                    </a:lnTo>
                    <a:lnTo>
                      <a:pt x="264" y="513"/>
                    </a:lnTo>
                    <a:lnTo>
                      <a:pt x="264" y="514"/>
                    </a:lnTo>
                    <a:lnTo>
                      <a:pt x="264" y="515"/>
                    </a:lnTo>
                    <a:lnTo>
                      <a:pt x="264" y="516"/>
                    </a:lnTo>
                    <a:lnTo>
                      <a:pt x="265" y="517"/>
                    </a:lnTo>
                    <a:lnTo>
                      <a:pt x="265" y="518"/>
                    </a:lnTo>
                    <a:lnTo>
                      <a:pt x="266" y="519"/>
                    </a:lnTo>
                    <a:lnTo>
                      <a:pt x="267" y="519"/>
                    </a:lnTo>
                    <a:lnTo>
                      <a:pt x="268" y="520"/>
                    </a:lnTo>
                    <a:lnTo>
                      <a:pt x="269" y="521"/>
                    </a:lnTo>
                    <a:lnTo>
                      <a:pt x="269" y="522"/>
                    </a:lnTo>
                    <a:lnTo>
                      <a:pt x="269" y="523"/>
                    </a:lnTo>
                    <a:lnTo>
                      <a:pt x="269" y="524"/>
                    </a:lnTo>
                    <a:lnTo>
                      <a:pt x="268" y="525"/>
                    </a:lnTo>
                    <a:lnTo>
                      <a:pt x="268" y="524"/>
                    </a:lnTo>
                    <a:lnTo>
                      <a:pt x="267" y="524"/>
                    </a:lnTo>
                    <a:lnTo>
                      <a:pt x="266" y="523"/>
                    </a:lnTo>
                    <a:lnTo>
                      <a:pt x="266" y="522"/>
                    </a:lnTo>
                    <a:lnTo>
                      <a:pt x="263" y="520"/>
                    </a:lnTo>
                    <a:lnTo>
                      <a:pt x="262" y="519"/>
                    </a:lnTo>
                    <a:lnTo>
                      <a:pt x="262" y="518"/>
                    </a:lnTo>
                    <a:lnTo>
                      <a:pt x="261" y="517"/>
                    </a:lnTo>
                    <a:lnTo>
                      <a:pt x="260" y="516"/>
                    </a:lnTo>
                    <a:lnTo>
                      <a:pt x="259" y="514"/>
                    </a:lnTo>
                    <a:lnTo>
                      <a:pt x="256" y="514"/>
                    </a:lnTo>
                    <a:lnTo>
                      <a:pt x="255" y="513"/>
                    </a:lnTo>
                    <a:lnTo>
                      <a:pt x="254" y="513"/>
                    </a:lnTo>
                    <a:lnTo>
                      <a:pt x="253" y="513"/>
                    </a:lnTo>
                    <a:lnTo>
                      <a:pt x="252" y="512"/>
                    </a:lnTo>
                    <a:lnTo>
                      <a:pt x="251" y="512"/>
                    </a:lnTo>
                    <a:lnTo>
                      <a:pt x="250" y="512"/>
                    </a:lnTo>
                    <a:lnTo>
                      <a:pt x="249" y="512"/>
                    </a:lnTo>
                    <a:lnTo>
                      <a:pt x="249" y="511"/>
                    </a:lnTo>
                    <a:lnTo>
                      <a:pt x="248" y="510"/>
                    </a:lnTo>
                    <a:lnTo>
                      <a:pt x="246" y="510"/>
                    </a:lnTo>
                    <a:lnTo>
                      <a:pt x="245" y="510"/>
                    </a:lnTo>
                    <a:lnTo>
                      <a:pt x="244" y="509"/>
                    </a:lnTo>
                    <a:lnTo>
                      <a:pt x="243" y="509"/>
                    </a:lnTo>
                    <a:lnTo>
                      <a:pt x="242" y="511"/>
                    </a:lnTo>
                    <a:lnTo>
                      <a:pt x="241" y="511"/>
                    </a:lnTo>
                    <a:lnTo>
                      <a:pt x="240" y="511"/>
                    </a:lnTo>
                    <a:lnTo>
                      <a:pt x="239" y="511"/>
                    </a:lnTo>
                    <a:lnTo>
                      <a:pt x="237" y="511"/>
                    </a:lnTo>
                    <a:lnTo>
                      <a:pt x="235" y="511"/>
                    </a:lnTo>
                    <a:lnTo>
                      <a:pt x="235" y="510"/>
                    </a:lnTo>
                    <a:lnTo>
                      <a:pt x="235" y="509"/>
                    </a:lnTo>
                    <a:lnTo>
                      <a:pt x="235" y="508"/>
                    </a:lnTo>
                    <a:lnTo>
                      <a:pt x="234" y="507"/>
                    </a:lnTo>
                    <a:lnTo>
                      <a:pt x="234" y="506"/>
                    </a:lnTo>
                    <a:lnTo>
                      <a:pt x="233" y="505"/>
                    </a:lnTo>
                    <a:lnTo>
                      <a:pt x="232" y="504"/>
                    </a:lnTo>
                    <a:lnTo>
                      <a:pt x="231" y="503"/>
                    </a:lnTo>
                    <a:lnTo>
                      <a:pt x="231" y="502"/>
                    </a:lnTo>
                    <a:lnTo>
                      <a:pt x="231" y="501"/>
                    </a:lnTo>
                    <a:lnTo>
                      <a:pt x="230" y="499"/>
                    </a:lnTo>
                    <a:lnTo>
                      <a:pt x="228" y="497"/>
                    </a:lnTo>
                    <a:lnTo>
                      <a:pt x="228" y="496"/>
                    </a:lnTo>
                    <a:lnTo>
                      <a:pt x="226" y="492"/>
                    </a:lnTo>
                    <a:lnTo>
                      <a:pt x="226" y="491"/>
                    </a:lnTo>
                    <a:lnTo>
                      <a:pt x="224" y="489"/>
                    </a:lnTo>
                    <a:lnTo>
                      <a:pt x="223" y="489"/>
                    </a:lnTo>
                    <a:lnTo>
                      <a:pt x="223" y="488"/>
                    </a:lnTo>
                    <a:lnTo>
                      <a:pt x="222" y="488"/>
                    </a:lnTo>
                    <a:lnTo>
                      <a:pt x="221" y="488"/>
                    </a:lnTo>
                    <a:lnTo>
                      <a:pt x="220" y="488"/>
                    </a:lnTo>
                    <a:lnTo>
                      <a:pt x="219" y="488"/>
                    </a:lnTo>
                    <a:lnTo>
                      <a:pt x="219" y="487"/>
                    </a:lnTo>
                    <a:lnTo>
                      <a:pt x="218" y="487"/>
                    </a:lnTo>
                    <a:lnTo>
                      <a:pt x="218" y="486"/>
                    </a:lnTo>
                    <a:lnTo>
                      <a:pt x="218" y="485"/>
                    </a:lnTo>
                    <a:lnTo>
                      <a:pt x="217" y="484"/>
                    </a:lnTo>
                    <a:lnTo>
                      <a:pt x="217" y="483"/>
                    </a:lnTo>
                    <a:lnTo>
                      <a:pt x="216" y="483"/>
                    </a:lnTo>
                    <a:lnTo>
                      <a:pt x="215" y="483"/>
                    </a:lnTo>
                    <a:lnTo>
                      <a:pt x="215" y="482"/>
                    </a:lnTo>
                    <a:lnTo>
                      <a:pt x="214" y="482"/>
                    </a:lnTo>
                    <a:lnTo>
                      <a:pt x="213" y="481"/>
                    </a:lnTo>
                    <a:lnTo>
                      <a:pt x="211" y="481"/>
                    </a:lnTo>
                    <a:lnTo>
                      <a:pt x="211" y="479"/>
                    </a:lnTo>
                    <a:lnTo>
                      <a:pt x="210" y="479"/>
                    </a:lnTo>
                    <a:lnTo>
                      <a:pt x="209" y="478"/>
                    </a:lnTo>
                    <a:lnTo>
                      <a:pt x="208" y="479"/>
                    </a:lnTo>
                    <a:lnTo>
                      <a:pt x="206" y="479"/>
                    </a:lnTo>
                    <a:lnTo>
                      <a:pt x="206" y="478"/>
                    </a:lnTo>
                    <a:lnTo>
                      <a:pt x="206" y="477"/>
                    </a:lnTo>
                    <a:lnTo>
                      <a:pt x="205" y="477"/>
                    </a:lnTo>
                    <a:lnTo>
                      <a:pt x="204" y="476"/>
                    </a:lnTo>
                    <a:lnTo>
                      <a:pt x="204" y="477"/>
                    </a:lnTo>
                    <a:lnTo>
                      <a:pt x="203" y="476"/>
                    </a:lnTo>
                    <a:lnTo>
                      <a:pt x="202" y="475"/>
                    </a:lnTo>
                    <a:lnTo>
                      <a:pt x="202" y="474"/>
                    </a:lnTo>
                    <a:lnTo>
                      <a:pt x="201" y="474"/>
                    </a:lnTo>
                    <a:lnTo>
                      <a:pt x="200" y="474"/>
                    </a:lnTo>
                    <a:lnTo>
                      <a:pt x="200" y="473"/>
                    </a:lnTo>
                    <a:lnTo>
                      <a:pt x="199" y="472"/>
                    </a:lnTo>
                    <a:lnTo>
                      <a:pt x="199" y="471"/>
                    </a:lnTo>
                    <a:lnTo>
                      <a:pt x="198" y="471"/>
                    </a:lnTo>
                    <a:lnTo>
                      <a:pt x="197" y="470"/>
                    </a:lnTo>
                    <a:lnTo>
                      <a:pt x="197" y="469"/>
                    </a:lnTo>
                    <a:lnTo>
                      <a:pt x="197" y="468"/>
                    </a:lnTo>
                    <a:lnTo>
                      <a:pt x="196" y="468"/>
                    </a:lnTo>
                    <a:lnTo>
                      <a:pt x="196" y="467"/>
                    </a:lnTo>
                    <a:lnTo>
                      <a:pt x="195" y="467"/>
                    </a:lnTo>
                    <a:lnTo>
                      <a:pt x="194" y="466"/>
                    </a:lnTo>
                    <a:lnTo>
                      <a:pt x="193" y="466"/>
                    </a:lnTo>
                    <a:lnTo>
                      <a:pt x="192" y="466"/>
                    </a:lnTo>
                    <a:lnTo>
                      <a:pt x="192" y="465"/>
                    </a:lnTo>
                    <a:lnTo>
                      <a:pt x="191" y="466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89" y="465"/>
                    </a:lnTo>
                    <a:lnTo>
                      <a:pt x="188" y="464"/>
                    </a:lnTo>
                    <a:lnTo>
                      <a:pt x="187" y="464"/>
                    </a:lnTo>
                    <a:lnTo>
                      <a:pt x="187" y="463"/>
                    </a:lnTo>
                    <a:lnTo>
                      <a:pt x="186" y="462"/>
                    </a:lnTo>
                    <a:lnTo>
                      <a:pt x="187" y="462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7" y="459"/>
                    </a:lnTo>
                    <a:lnTo>
                      <a:pt x="187" y="458"/>
                    </a:lnTo>
                    <a:lnTo>
                      <a:pt x="188" y="457"/>
                    </a:lnTo>
                    <a:lnTo>
                      <a:pt x="188" y="456"/>
                    </a:lnTo>
                    <a:lnTo>
                      <a:pt x="189" y="457"/>
                    </a:lnTo>
                    <a:lnTo>
                      <a:pt x="190" y="457"/>
                    </a:lnTo>
                    <a:lnTo>
                      <a:pt x="191" y="457"/>
                    </a:lnTo>
                    <a:lnTo>
                      <a:pt x="192" y="457"/>
                    </a:lnTo>
                    <a:lnTo>
                      <a:pt x="193" y="457"/>
                    </a:lnTo>
                    <a:lnTo>
                      <a:pt x="193" y="458"/>
                    </a:lnTo>
                    <a:lnTo>
                      <a:pt x="194" y="458"/>
                    </a:lnTo>
                    <a:lnTo>
                      <a:pt x="195" y="460"/>
                    </a:lnTo>
                    <a:lnTo>
                      <a:pt x="196" y="459"/>
                    </a:lnTo>
                    <a:lnTo>
                      <a:pt x="196" y="458"/>
                    </a:lnTo>
                    <a:lnTo>
                      <a:pt x="197" y="458"/>
                    </a:lnTo>
                    <a:lnTo>
                      <a:pt x="198" y="458"/>
                    </a:lnTo>
                    <a:lnTo>
                      <a:pt x="198" y="457"/>
                    </a:lnTo>
                    <a:lnTo>
                      <a:pt x="197" y="457"/>
                    </a:lnTo>
                    <a:lnTo>
                      <a:pt x="197" y="456"/>
                    </a:lnTo>
                    <a:lnTo>
                      <a:pt x="198" y="456"/>
                    </a:lnTo>
                    <a:lnTo>
                      <a:pt x="199" y="456"/>
                    </a:lnTo>
                    <a:lnTo>
                      <a:pt x="199" y="455"/>
                    </a:lnTo>
                    <a:lnTo>
                      <a:pt x="200" y="456"/>
                    </a:lnTo>
                    <a:lnTo>
                      <a:pt x="200" y="455"/>
                    </a:lnTo>
                    <a:lnTo>
                      <a:pt x="201" y="454"/>
                    </a:lnTo>
                    <a:lnTo>
                      <a:pt x="202" y="454"/>
                    </a:lnTo>
                    <a:lnTo>
                      <a:pt x="203" y="454"/>
                    </a:lnTo>
                    <a:lnTo>
                      <a:pt x="204" y="453"/>
                    </a:lnTo>
                    <a:lnTo>
                      <a:pt x="204" y="452"/>
                    </a:lnTo>
                    <a:lnTo>
                      <a:pt x="203" y="451"/>
                    </a:lnTo>
                    <a:lnTo>
                      <a:pt x="204" y="451"/>
                    </a:lnTo>
                    <a:lnTo>
                      <a:pt x="204" y="450"/>
                    </a:lnTo>
                    <a:lnTo>
                      <a:pt x="203" y="449"/>
                    </a:lnTo>
                    <a:lnTo>
                      <a:pt x="202" y="449"/>
                    </a:lnTo>
                    <a:lnTo>
                      <a:pt x="202" y="448"/>
                    </a:lnTo>
                    <a:lnTo>
                      <a:pt x="202" y="447"/>
                    </a:lnTo>
                    <a:lnTo>
                      <a:pt x="202" y="446"/>
                    </a:lnTo>
                    <a:lnTo>
                      <a:pt x="202" y="445"/>
                    </a:lnTo>
                    <a:lnTo>
                      <a:pt x="203" y="445"/>
                    </a:lnTo>
                    <a:lnTo>
                      <a:pt x="202" y="443"/>
                    </a:lnTo>
                    <a:lnTo>
                      <a:pt x="203" y="443"/>
                    </a:lnTo>
                    <a:lnTo>
                      <a:pt x="204" y="442"/>
                    </a:lnTo>
                    <a:lnTo>
                      <a:pt x="204" y="441"/>
                    </a:lnTo>
                    <a:lnTo>
                      <a:pt x="204" y="440"/>
                    </a:lnTo>
                    <a:lnTo>
                      <a:pt x="205" y="440"/>
                    </a:lnTo>
                    <a:lnTo>
                      <a:pt x="205" y="439"/>
                    </a:lnTo>
                    <a:lnTo>
                      <a:pt x="206" y="438"/>
                    </a:lnTo>
                    <a:lnTo>
                      <a:pt x="207" y="437"/>
                    </a:lnTo>
                    <a:lnTo>
                      <a:pt x="208" y="437"/>
                    </a:lnTo>
                    <a:lnTo>
                      <a:pt x="209" y="436"/>
                    </a:lnTo>
                    <a:lnTo>
                      <a:pt x="209" y="435"/>
                    </a:lnTo>
                    <a:lnTo>
                      <a:pt x="210" y="435"/>
                    </a:lnTo>
                    <a:lnTo>
                      <a:pt x="210" y="434"/>
                    </a:lnTo>
                    <a:lnTo>
                      <a:pt x="211" y="434"/>
                    </a:lnTo>
                    <a:lnTo>
                      <a:pt x="211" y="433"/>
                    </a:lnTo>
                    <a:lnTo>
                      <a:pt x="210" y="433"/>
                    </a:lnTo>
                    <a:lnTo>
                      <a:pt x="211" y="432"/>
                    </a:lnTo>
                    <a:lnTo>
                      <a:pt x="211" y="431"/>
                    </a:lnTo>
                    <a:lnTo>
                      <a:pt x="211" y="430"/>
                    </a:lnTo>
                    <a:lnTo>
                      <a:pt x="212" y="429"/>
                    </a:lnTo>
                    <a:lnTo>
                      <a:pt x="211" y="428"/>
                    </a:lnTo>
                    <a:lnTo>
                      <a:pt x="210" y="428"/>
                    </a:lnTo>
                    <a:lnTo>
                      <a:pt x="209" y="427"/>
                    </a:lnTo>
                    <a:lnTo>
                      <a:pt x="209" y="428"/>
                    </a:lnTo>
                    <a:lnTo>
                      <a:pt x="208" y="428"/>
                    </a:lnTo>
                    <a:lnTo>
                      <a:pt x="208" y="427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8" y="424"/>
                    </a:lnTo>
                    <a:lnTo>
                      <a:pt x="208" y="423"/>
                    </a:lnTo>
                    <a:lnTo>
                      <a:pt x="207" y="423"/>
                    </a:lnTo>
                    <a:lnTo>
                      <a:pt x="207" y="422"/>
                    </a:lnTo>
                    <a:lnTo>
                      <a:pt x="207" y="421"/>
                    </a:lnTo>
                    <a:lnTo>
                      <a:pt x="207" y="420"/>
                    </a:lnTo>
                    <a:lnTo>
                      <a:pt x="207" y="418"/>
                    </a:lnTo>
                    <a:lnTo>
                      <a:pt x="207" y="417"/>
                    </a:lnTo>
                    <a:lnTo>
                      <a:pt x="206" y="416"/>
                    </a:lnTo>
                    <a:lnTo>
                      <a:pt x="205" y="416"/>
                    </a:lnTo>
                    <a:lnTo>
                      <a:pt x="205" y="415"/>
                    </a:lnTo>
                    <a:lnTo>
                      <a:pt x="204" y="415"/>
                    </a:lnTo>
                    <a:lnTo>
                      <a:pt x="203" y="414"/>
                    </a:lnTo>
                    <a:lnTo>
                      <a:pt x="203" y="413"/>
                    </a:lnTo>
                    <a:lnTo>
                      <a:pt x="202" y="413"/>
                    </a:lnTo>
                    <a:lnTo>
                      <a:pt x="202" y="412"/>
                    </a:lnTo>
                    <a:lnTo>
                      <a:pt x="201" y="412"/>
                    </a:lnTo>
                    <a:lnTo>
                      <a:pt x="202" y="410"/>
                    </a:lnTo>
                    <a:lnTo>
                      <a:pt x="201" y="409"/>
                    </a:lnTo>
                    <a:lnTo>
                      <a:pt x="200" y="409"/>
                    </a:lnTo>
                    <a:lnTo>
                      <a:pt x="200" y="408"/>
                    </a:lnTo>
                    <a:lnTo>
                      <a:pt x="201" y="409"/>
                    </a:lnTo>
                    <a:lnTo>
                      <a:pt x="201" y="407"/>
                    </a:lnTo>
                    <a:lnTo>
                      <a:pt x="201" y="406"/>
                    </a:lnTo>
                    <a:lnTo>
                      <a:pt x="201" y="405"/>
                    </a:lnTo>
                    <a:lnTo>
                      <a:pt x="201" y="404"/>
                    </a:lnTo>
                    <a:lnTo>
                      <a:pt x="200" y="404"/>
                    </a:lnTo>
                    <a:lnTo>
                      <a:pt x="200" y="403"/>
                    </a:lnTo>
                    <a:lnTo>
                      <a:pt x="199" y="402"/>
                    </a:lnTo>
                    <a:lnTo>
                      <a:pt x="199" y="401"/>
                    </a:lnTo>
                    <a:lnTo>
                      <a:pt x="198" y="401"/>
                    </a:lnTo>
                    <a:lnTo>
                      <a:pt x="198" y="400"/>
                    </a:lnTo>
                    <a:lnTo>
                      <a:pt x="197" y="400"/>
                    </a:lnTo>
                    <a:lnTo>
                      <a:pt x="196" y="399"/>
                    </a:lnTo>
                    <a:lnTo>
                      <a:pt x="195" y="399"/>
                    </a:lnTo>
                    <a:lnTo>
                      <a:pt x="194" y="398"/>
                    </a:lnTo>
                    <a:lnTo>
                      <a:pt x="193" y="397"/>
                    </a:lnTo>
                    <a:lnTo>
                      <a:pt x="193" y="396"/>
                    </a:lnTo>
                    <a:lnTo>
                      <a:pt x="193" y="395"/>
                    </a:lnTo>
                    <a:lnTo>
                      <a:pt x="193" y="394"/>
                    </a:lnTo>
                    <a:lnTo>
                      <a:pt x="193" y="393"/>
                    </a:lnTo>
                    <a:lnTo>
                      <a:pt x="193" y="392"/>
                    </a:lnTo>
                    <a:lnTo>
                      <a:pt x="193" y="390"/>
                    </a:lnTo>
                    <a:lnTo>
                      <a:pt x="192" y="390"/>
                    </a:lnTo>
                    <a:lnTo>
                      <a:pt x="192" y="389"/>
                    </a:lnTo>
                    <a:lnTo>
                      <a:pt x="191" y="388"/>
                    </a:lnTo>
                    <a:lnTo>
                      <a:pt x="190" y="387"/>
                    </a:lnTo>
                    <a:lnTo>
                      <a:pt x="190" y="385"/>
                    </a:lnTo>
                    <a:lnTo>
                      <a:pt x="190" y="384"/>
                    </a:lnTo>
                    <a:lnTo>
                      <a:pt x="190" y="383"/>
                    </a:lnTo>
                    <a:lnTo>
                      <a:pt x="189" y="383"/>
                    </a:lnTo>
                    <a:lnTo>
                      <a:pt x="190" y="382"/>
                    </a:lnTo>
                    <a:lnTo>
                      <a:pt x="190" y="380"/>
                    </a:lnTo>
                    <a:lnTo>
                      <a:pt x="190" y="378"/>
                    </a:lnTo>
                    <a:lnTo>
                      <a:pt x="190" y="377"/>
                    </a:lnTo>
                    <a:lnTo>
                      <a:pt x="190" y="376"/>
                    </a:lnTo>
                    <a:lnTo>
                      <a:pt x="191" y="376"/>
                    </a:lnTo>
                    <a:lnTo>
                      <a:pt x="191" y="375"/>
                    </a:lnTo>
                    <a:lnTo>
                      <a:pt x="191" y="374"/>
                    </a:lnTo>
                    <a:lnTo>
                      <a:pt x="190" y="374"/>
                    </a:lnTo>
                    <a:lnTo>
                      <a:pt x="190" y="373"/>
                    </a:lnTo>
                    <a:lnTo>
                      <a:pt x="190" y="372"/>
                    </a:lnTo>
                    <a:lnTo>
                      <a:pt x="189" y="371"/>
                    </a:lnTo>
                    <a:lnTo>
                      <a:pt x="188" y="369"/>
                    </a:lnTo>
                    <a:lnTo>
                      <a:pt x="187" y="369"/>
                    </a:lnTo>
                    <a:lnTo>
                      <a:pt x="187" y="370"/>
                    </a:lnTo>
                    <a:lnTo>
                      <a:pt x="186" y="370"/>
                    </a:lnTo>
                    <a:lnTo>
                      <a:pt x="185" y="370"/>
                    </a:lnTo>
                    <a:lnTo>
                      <a:pt x="185" y="369"/>
                    </a:lnTo>
                    <a:lnTo>
                      <a:pt x="185" y="368"/>
                    </a:lnTo>
                    <a:lnTo>
                      <a:pt x="185" y="367"/>
                    </a:lnTo>
                    <a:lnTo>
                      <a:pt x="185" y="366"/>
                    </a:lnTo>
                    <a:lnTo>
                      <a:pt x="184" y="365"/>
                    </a:lnTo>
                    <a:lnTo>
                      <a:pt x="184" y="364"/>
                    </a:lnTo>
                    <a:lnTo>
                      <a:pt x="185" y="363"/>
                    </a:lnTo>
                    <a:lnTo>
                      <a:pt x="185" y="362"/>
                    </a:lnTo>
                    <a:lnTo>
                      <a:pt x="185" y="361"/>
                    </a:lnTo>
                    <a:lnTo>
                      <a:pt x="185" y="360"/>
                    </a:lnTo>
                    <a:lnTo>
                      <a:pt x="185" y="359"/>
                    </a:lnTo>
                    <a:lnTo>
                      <a:pt x="185" y="358"/>
                    </a:lnTo>
                    <a:lnTo>
                      <a:pt x="185" y="357"/>
                    </a:lnTo>
                    <a:lnTo>
                      <a:pt x="185" y="356"/>
                    </a:lnTo>
                    <a:lnTo>
                      <a:pt x="184" y="354"/>
                    </a:lnTo>
                    <a:lnTo>
                      <a:pt x="184" y="352"/>
                    </a:lnTo>
                    <a:lnTo>
                      <a:pt x="184" y="351"/>
                    </a:lnTo>
                    <a:lnTo>
                      <a:pt x="184" y="350"/>
                    </a:lnTo>
                    <a:lnTo>
                      <a:pt x="185" y="350"/>
                    </a:lnTo>
                    <a:lnTo>
                      <a:pt x="185" y="349"/>
                    </a:lnTo>
                    <a:lnTo>
                      <a:pt x="186" y="348"/>
                    </a:lnTo>
                    <a:lnTo>
                      <a:pt x="187" y="347"/>
                    </a:lnTo>
                    <a:lnTo>
                      <a:pt x="188" y="345"/>
                    </a:lnTo>
                    <a:lnTo>
                      <a:pt x="190" y="344"/>
                    </a:lnTo>
                    <a:lnTo>
                      <a:pt x="190" y="343"/>
                    </a:lnTo>
                    <a:lnTo>
                      <a:pt x="190" y="341"/>
                    </a:lnTo>
                    <a:lnTo>
                      <a:pt x="190" y="340"/>
                    </a:lnTo>
                    <a:lnTo>
                      <a:pt x="188" y="339"/>
                    </a:lnTo>
                    <a:lnTo>
                      <a:pt x="188" y="338"/>
                    </a:lnTo>
                    <a:lnTo>
                      <a:pt x="188" y="337"/>
                    </a:lnTo>
                    <a:lnTo>
                      <a:pt x="189" y="335"/>
                    </a:lnTo>
                    <a:lnTo>
                      <a:pt x="189" y="334"/>
                    </a:lnTo>
                    <a:lnTo>
                      <a:pt x="189" y="333"/>
                    </a:lnTo>
                    <a:lnTo>
                      <a:pt x="190" y="332"/>
                    </a:lnTo>
                    <a:lnTo>
                      <a:pt x="191" y="332"/>
                    </a:lnTo>
                    <a:lnTo>
                      <a:pt x="191" y="331"/>
                    </a:lnTo>
                    <a:lnTo>
                      <a:pt x="191" y="330"/>
                    </a:lnTo>
                    <a:lnTo>
                      <a:pt x="191" y="329"/>
                    </a:lnTo>
                    <a:lnTo>
                      <a:pt x="191" y="328"/>
                    </a:lnTo>
                    <a:lnTo>
                      <a:pt x="190" y="328"/>
                    </a:lnTo>
                    <a:lnTo>
                      <a:pt x="190" y="327"/>
                    </a:lnTo>
                    <a:lnTo>
                      <a:pt x="189" y="326"/>
                    </a:lnTo>
                    <a:lnTo>
                      <a:pt x="188" y="325"/>
                    </a:lnTo>
                    <a:lnTo>
                      <a:pt x="189" y="324"/>
                    </a:lnTo>
                    <a:lnTo>
                      <a:pt x="188" y="323"/>
                    </a:lnTo>
                    <a:lnTo>
                      <a:pt x="189" y="322"/>
                    </a:lnTo>
                    <a:lnTo>
                      <a:pt x="189" y="321"/>
                    </a:lnTo>
                    <a:lnTo>
                      <a:pt x="189" y="320"/>
                    </a:lnTo>
                    <a:lnTo>
                      <a:pt x="188" y="320"/>
                    </a:lnTo>
                    <a:lnTo>
                      <a:pt x="187" y="321"/>
                    </a:lnTo>
                    <a:lnTo>
                      <a:pt x="185" y="321"/>
                    </a:lnTo>
                    <a:lnTo>
                      <a:pt x="184" y="320"/>
                    </a:lnTo>
                    <a:lnTo>
                      <a:pt x="183" y="318"/>
                    </a:lnTo>
                    <a:lnTo>
                      <a:pt x="183" y="316"/>
                    </a:lnTo>
                    <a:lnTo>
                      <a:pt x="182" y="314"/>
                    </a:lnTo>
                    <a:lnTo>
                      <a:pt x="182" y="313"/>
                    </a:lnTo>
                    <a:lnTo>
                      <a:pt x="180" y="310"/>
                    </a:lnTo>
                    <a:lnTo>
                      <a:pt x="179" y="306"/>
                    </a:lnTo>
                    <a:lnTo>
                      <a:pt x="179" y="305"/>
                    </a:lnTo>
                    <a:lnTo>
                      <a:pt x="179" y="304"/>
                    </a:lnTo>
                    <a:lnTo>
                      <a:pt x="179" y="303"/>
                    </a:lnTo>
                    <a:lnTo>
                      <a:pt x="178" y="302"/>
                    </a:lnTo>
                    <a:lnTo>
                      <a:pt x="178" y="301"/>
                    </a:lnTo>
                    <a:lnTo>
                      <a:pt x="178" y="300"/>
                    </a:lnTo>
                    <a:lnTo>
                      <a:pt x="177" y="300"/>
                    </a:lnTo>
                    <a:lnTo>
                      <a:pt x="177" y="298"/>
                    </a:lnTo>
                    <a:lnTo>
                      <a:pt x="177" y="297"/>
                    </a:lnTo>
                    <a:lnTo>
                      <a:pt x="177" y="296"/>
                    </a:lnTo>
                    <a:lnTo>
                      <a:pt x="176" y="296"/>
                    </a:lnTo>
                    <a:lnTo>
                      <a:pt x="176" y="294"/>
                    </a:lnTo>
                    <a:lnTo>
                      <a:pt x="175" y="294"/>
                    </a:lnTo>
                    <a:lnTo>
                      <a:pt x="175" y="293"/>
                    </a:lnTo>
                    <a:lnTo>
                      <a:pt x="174" y="293"/>
                    </a:lnTo>
                    <a:lnTo>
                      <a:pt x="172" y="293"/>
                    </a:lnTo>
                    <a:lnTo>
                      <a:pt x="172" y="292"/>
                    </a:lnTo>
                    <a:lnTo>
                      <a:pt x="171" y="291"/>
                    </a:lnTo>
                    <a:lnTo>
                      <a:pt x="170" y="290"/>
                    </a:lnTo>
                    <a:lnTo>
                      <a:pt x="169" y="290"/>
                    </a:lnTo>
                    <a:lnTo>
                      <a:pt x="168" y="289"/>
                    </a:lnTo>
                    <a:lnTo>
                      <a:pt x="168" y="288"/>
                    </a:lnTo>
                    <a:lnTo>
                      <a:pt x="168" y="287"/>
                    </a:lnTo>
                    <a:lnTo>
                      <a:pt x="167" y="286"/>
                    </a:lnTo>
                    <a:lnTo>
                      <a:pt x="165" y="284"/>
                    </a:lnTo>
                    <a:lnTo>
                      <a:pt x="165" y="283"/>
                    </a:lnTo>
                    <a:lnTo>
                      <a:pt x="164" y="283"/>
                    </a:lnTo>
                    <a:lnTo>
                      <a:pt x="163" y="283"/>
                    </a:lnTo>
                    <a:lnTo>
                      <a:pt x="163" y="282"/>
                    </a:lnTo>
                    <a:lnTo>
                      <a:pt x="163" y="281"/>
                    </a:lnTo>
                    <a:lnTo>
                      <a:pt x="164" y="280"/>
                    </a:lnTo>
                    <a:lnTo>
                      <a:pt x="164" y="279"/>
                    </a:lnTo>
                    <a:lnTo>
                      <a:pt x="165" y="278"/>
                    </a:lnTo>
                    <a:lnTo>
                      <a:pt x="166" y="277"/>
                    </a:lnTo>
                    <a:lnTo>
                      <a:pt x="167" y="276"/>
                    </a:lnTo>
                    <a:lnTo>
                      <a:pt x="168" y="275"/>
                    </a:lnTo>
                    <a:lnTo>
                      <a:pt x="169" y="274"/>
                    </a:lnTo>
                    <a:lnTo>
                      <a:pt x="170" y="274"/>
                    </a:lnTo>
                    <a:lnTo>
                      <a:pt x="170" y="273"/>
                    </a:lnTo>
                    <a:lnTo>
                      <a:pt x="170" y="270"/>
                    </a:lnTo>
                    <a:lnTo>
                      <a:pt x="170" y="269"/>
                    </a:lnTo>
                    <a:lnTo>
                      <a:pt x="169" y="267"/>
                    </a:lnTo>
                    <a:lnTo>
                      <a:pt x="169" y="266"/>
                    </a:lnTo>
                    <a:lnTo>
                      <a:pt x="169" y="265"/>
                    </a:lnTo>
                    <a:lnTo>
                      <a:pt x="170" y="265"/>
                    </a:lnTo>
                    <a:lnTo>
                      <a:pt x="170" y="263"/>
                    </a:lnTo>
                    <a:lnTo>
                      <a:pt x="171" y="262"/>
                    </a:lnTo>
                    <a:lnTo>
                      <a:pt x="171" y="260"/>
                    </a:lnTo>
                    <a:lnTo>
                      <a:pt x="172" y="259"/>
                    </a:lnTo>
                    <a:lnTo>
                      <a:pt x="172" y="258"/>
                    </a:lnTo>
                    <a:lnTo>
                      <a:pt x="172" y="257"/>
                    </a:lnTo>
                    <a:lnTo>
                      <a:pt x="172" y="256"/>
                    </a:lnTo>
                    <a:lnTo>
                      <a:pt x="171" y="255"/>
                    </a:lnTo>
                    <a:lnTo>
                      <a:pt x="170" y="255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7" y="253"/>
                    </a:lnTo>
                    <a:lnTo>
                      <a:pt x="165" y="253"/>
                    </a:lnTo>
                    <a:lnTo>
                      <a:pt x="165" y="252"/>
                    </a:lnTo>
                    <a:lnTo>
                      <a:pt x="164" y="252"/>
                    </a:lnTo>
                    <a:lnTo>
                      <a:pt x="163" y="252"/>
                    </a:lnTo>
                    <a:lnTo>
                      <a:pt x="162" y="251"/>
                    </a:lnTo>
                    <a:lnTo>
                      <a:pt x="161" y="250"/>
                    </a:lnTo>
                    <a:lnTo>
                      <a:pt x="159" y="250"/>
                    </a:lnTo>
                    <a:lnTo>
                      <a:pt x="158" y="250"/>
                    </a:lnTo>
                    <a:lnTo>
                      <a:pt x="155" y="250"/>
                    </a:lnTo>
                    <a:lnTo>
                      <a:pt x="154" y="249"/>
                    </a:lnTo>
                    <a:lnTo>
                      <a:pt x="153" y="249"/>
                    </a:lnTo>
                    <a:lnTo>
                      <a:pt x="151" y="249"/>
                    </a:lnTo>
                    <a:lnTo>
                      <a:pt x="150" y="250"/>
                    </a:lnTo>
                    <a:lnTo>
                      <a:pt x="149" y="250"/>
                    </a:lnTo>
                    <a:lnTo>
                      <a:pt x="148" y="250"/>
                    </a:lnTo>
                    <a:lnTo>
                      <a:pt x="147" y="251"/>
                    </a:lnTo>
                    <a:lnTo>
                      <a:pt x="146" y="250"/>
                    </a:lnTo>
                    <a:lnTo>
                      <a:pt x="145" y="250"/>
                    </a:lnTo>
                    <a:lnTo>
                      <a:pt x="143" y="249"/>
                    </a:lnTo>
                    <a:lnTo>
                      <a:pt x="142" y="248"/>
                    </a:lnTo>
                    <a:lnTo>
                      <a:pt x="141" y="247"/>
                    </a:lnTo>
                    <a:lnTo>
                      <a:pt x="140" y="246"/>
                    </a:lnTo>
                    <a:lnTo>
                      <a:pt x="139" y="245"/>
                    </a:lnTo>
                    <a:lnTo>
                      <a:pt x="138" y="244"/>
                    </a:lnTo>
                    <a:lnTo>
                      <a:pt x="138" y="243"/>
                    </a:lnTo>
                    <a:lnTo>
                      <a:pt x="138" y="242"/>
                    </a:lnTo>
                    <a:lnTo>
                      <a:pt x="137" y="241"/>
                    </a:lnTo>
                    <a:lnTo>
                      <a:pt x="138" y="240"/>
                    </a:lnTo>
                    <a:lnTo>
                      <a:pt x="138" y="239"/>
                    </a:lnTo>
                    <a:lnTo>
                      <a:pt x="137" y="238"/>
                    </a:lnTo>
                    <a:lnTo>
                      <a:pt x="136" y="238"/>
                    </a:lnTo>
                    <a:lnTo>
                      <a:pt x="135" y="238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8"/>
                    </a:lnTo>
                    <a:lnTo>
                      <a:pt x="130" y="239"/>
                    </a:lnTo>
                    <a:lnTo>
                      <a:pt x="127" y="240"/>
                    </a:lnTo>
                    <a:lnTo>
                      <a:pt x="126" y="240"/>
                    </a:lnTo>
                    <a:lnTo>
                      <a:pt x="125" y="240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1" y="238"/>
                    </a:lnTo>
                    <a:lnTo>
                      <a:pt x="120" y="238"/>
                    </a:lnTo>
                    <a:lnTo>
                      <a:pt x="120" y="237"/>
                    </a:lnTo>
                    <a:lnTo>
                      <a:pt x="118" y="236"/>
                    </a:lnTo>
                    <a:lnTo>
                      <a:pt x="117" y="234"/>
                    </a:lnTo>
                    <a:lnTo>
                      <a:pt x="116" y="234"/>
                    </a:lnTo>
                    <a:lnTo>
                      <a:pt x="116" y="233"/>
                    </a:lnTo>
                    <a:lnTo>
                      <a:pt x="117" y="232"/>
                    </a:lnTo>
                    <a:lnTo>
                      <a:pt x="117" y="231"/>
                    </a:lnTo>
                    <a:lnTo>
                      <a:pt x="118" y="230"/>
                    </a:lnTo>
                    <a:lnTo>
                      <a:pt x="118" y="228"/>
                    </a:lnTo>
                    <a:lnTo>
                      <a:pt x="118" y="227"/>
                    </a:lnTo>
                    <a:lnTo>
                      <a:pt x="118" y="226"/>
                    </a:lnTo>
                    <a:lnTo>
                      <a:pt x="117" y="226"/>
                    </a:lnTo>
                    <a:lnTo>
                      <a:pt x="117" y="225"/>
                    </a:lnTo>
                    <a:lnTo>
                      <a:pt x="117" y="224"/>
                    </a:lnTo>
                    <a:lnTo>
                      <a:pt x="118" y="222"/>
                    </a:lnTo>
                    <a:lnTo>
                      <a:pt x="118" y="221"/>
                    </a:lnTo>
                    <a:lnTo>
                      <a:pt x="117" y="220"/>
                    </a:lnTo>
                    <a:lnTo>
                      <a:pt x="116" y="219"/>
                    </a:lnTo>
                    <a:lnTo>
                      <a:pt x="116" y="218"/>
                    </a:lnTo>
                    <a:lnTo>
                      <a:pt x="115" y="218"/>
                    </a:lnTo>
                    <a:lnTo>
                      <a:pt x="113" y="218"/>
                    </a:lnTo>
                    <a:lnTo>
                      <a:pt x="112" y="218"/>
                    </a:lnTo>
                    <a:lnTo>
                      <a:pt x="109" y="218"/>
                    </a:lnTo>
                    <a:lnTo>
                      <a:pt x="107" y="219"/>
                    </a:lnTo>
                    <a:lnTo>
                      <a:pt x="105" y="219"/>
                    </a:lnTo>
                    <a:lnTo>
                      <a:pt x="103" y="220"/>
                    </a:lnTo>
                    <a:lnTo>
                      <a:pt x="101" y="220"/>
                    </a:lnTo>
                    <a:lnTo>
                      <a:pt x="100" y="221"/>
                    </a:lnTo>
                    <a:lnTo>
                      <a:pt x="98" y="221"/>
                    </a:lnTo>
                    <a:lnTo>
                      <a:pt x="95" y="222"/>
                    </a:lnTo>
                    <a:lnTo>
                      <a:pt x="92" y="223"/>
                    </a:lnTo>
                    <a:lnTo>
                      <a:pt x="90" y="223"/>
                    </a:lnTo>
                    <a:lnTo>
                      <a:pt x="88" y="223"/>
                    </a:lnTo>
                    <a:lnTo>
                      <a:pt x="87" y="223"/>
                    </a:lnTo>
                    <a:lnTo>
                      <a:pt x="85" y="222"/>
                    </a:lnTo>
                    <a:lnTo>
                      <a:pt x="84" y="222"/>
                    </a:lnTo>
                    <a:lnTo>
                      <a:pt x="81" y="221"/>
                    </a:lnTo>
                    <a:lnTo>
                      <a:pt x="79" y="220"/>
                    </a:lnTo>
                    <a:lnTo>
                      <a:pt x="77" y="219"/>
                    </a:lnTo>
                    <a:lnTo>
                      <a:pt x="75" y="219"/>
                    </a:lnTo>
                    <a:lnTo>
                      <a:pt x="73" y="218"/>
                    </a:lnTo>
                    <a:lnTo>
                      <a:pt x="72" y="217"/>
                    </a:lnTo>
                    <a:lnTo>
                      <a:pt x="71" y="217"/>
                    </a:lnTo>
                    <a:lnTo>
                      <a:pt x="70" y="217"/>
                    </a:lnTo>
                    <a:lnTo>
                      <a:pt x="70" y="216"/>
                    </a:lnTo>
                    <a:lnTo>
                      <a:pt x="69" y="216"/>
                    </a:lnTo>
                    <a:lnTo>
                      <a:pt x="68" y="217"/>
                    </a:lnTo>
                    <a:lnTo>
                      <a:pt x="68" y="216"/>
                    </a:lnTo>
                    <a:lnTo>
                      <a:pt x="67" y="216"/>
                    </a:lnTo>
                    <a:lnTo>
                      <a:pt x="66" y="216"/>
                    </a:lnTo>
                    <a:lnTo>
                      <a:pt x="65" y="216"/>
                    </a:lnTo>
                    <a:lnTo>
                      <a:pt x="65" y="217"/>
                    </a:lnTo>
                    <a:lnTo>
                      <a:pt x="65" y="216"/>
                    </a:lnTo>
                    <a:lnTo>
                      <a:pt x="64" y="216"/>
                    </a:lnTo>
                    <a:lnTo>
                      <a:pt x="64" y="215"/>
                    </a:lnTo>
                    <a:lnTo>
                      <a:pt x="63" y="215"/>
                    </a:lnTo>
                    <a:lnTo>
                      <a:pt x="63" y="214"/>
                    </a:lnTo>
                    <a:lnTo>
                      <a:pt x="62" y="214"/>
                    </a:lnTo>
                    <a:lnTo>
                      <a:pt x="62" y="213"/>
                    </a:lnTo>
                    <a:lnTo>
                      <a:pt x="63" y="212"/>
                    </a:lnTo>
                    <a:lnTo>
                      <a:pt x="63" y="211"/>
                    </a:lnTo>
                    <a:lnTo>
                      <a:pt x="63" y="210"/>
                    </a:lnTo>
                    <a:lnTo>
                      <a:pt x="63" y="209"/>
                    </a:lnTo>
                    <a:lnTo>
                      <a:pt x="63" y="208"/>
                    </a:lnTo>
                    <a:lnTo>
                      <a:pt x="64" y="208"/>
                    </a:lnTo>
                    <a:lnTo>
                      <a:pt x="65" y="207"/>
                    </a:lnTo>
                    <a:lnTo>
                      <a:pt x="66" y="206"/>
                    </a:lnTo>
                    <a:lnTo>
                      <a:pt x="66" y="205"/>
                    </a:lnTo>
                    <a:lnTo>
                      <a:pt x="66" y="204"/>
                    </a:lnTo>
                    <a:lnTo>
                      <a:pt x="67" y="204"/>
                    </a:lnTo>
                    <a:lnTo>
                      <a:pt x="68" y="203"/>
                    </a:lnTo>
                    <a:lnTo>
                      <a:pt x="68" y="202"/>
                    </a:lnTo>
                    <a:lnTo>
                      <a:pt x="68" y="201"/>
                    </a:lnTo>
                    <a:lnTo>
                      <a:pt x="67" y="201"/>
                    </a:lnTo>
                    <a:lnTo>
                      <a:pt x="68" y="201"/>
                    </a:lnTo>
                    <a:lnTo>
                      <a:pt x="68" y="200"/>
                    </a:lnTo>
                    <a:lnTo>
                      <a:pt x="67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8" y="198"/>
                    </a:lnTo>
                    <a:lnTo>
                      <a:pt x="68" y="197"/>
                    </a:lnTo>
                    <a:lnTo>
                      <a:pt x="68" y="196"/>
                    </a:lnTo>
                    <a:lnTo>
                      <a:pt x="67" y="196"/>
                    </a:lnTo>
                    <a:lnTo>
                      <a:pt x="67" y="194"/>
                    </a:lnTo>
                    <a:lnTo>
                      <a:pt x="67" y="193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5" y="191"/>
                    </a:lnTo>
                    <a:lnTo>
                      <a:pt x="66" y="191"/>
                    </a:lnTo>
                    <a:lnTo>
                      <a:pt x="65" y="191"/>
                    </a:lnTo>
                    <a:lnTo>
                      <a:pt x="66" y="191"/>
                    </a:lnTo>
                    <a:lnTo>
                      <a:pt x="66" y="190"/>
                    </a:lnTo>
                    <a:lnTo>
                      <a:pt x="65" y="189"/>
                    </a:lnTo>
                    <a:lnTo>
                      <a:pt x="64" y="189"/>
                    </a:lnTo>
                    <a:lnTo>
                      <a:pt x="63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2" y="187"/>
                    </a:lnTo>
                    <a:lnTo>
                      <a:pt x="61" y="186"/>
                    </a:lnTo>
                    <a:lnTo>
                      <a:pt x="61" y="185"/>
                    </a:lnTo>
                    <a:lnTo>
                      <a:pt x="61" y="182"/>
                    </a:lnTo>
                    <a:lnTo>
                      <a:pt x="61" y="181"/>
                    </a:lnTo>
                    <a:lnTo>
                      <a:pt x="59" y="180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6" y="178"/>
                    </a:lnTo>
                    <a:lnTo>
                      <a:pt x="56" y="176"/>
                    </a:lnTo>
                    <a:lnTo>
                      <a:pt x="56" y="175"/>
                    </a:lnTo>
                    <a:lnTo>
                      <a:pt x="55" y="175"/>
                    </a:lnTo>
                    <a:lnTo>
                      <a:pt x="54" y="174"/>
                    </a:lnTo>
                    <a:lnTo>
                      <a:pt x="53" y="172"/>
                    </a:lnTo>
                    <a:lnTo>
                      <a:pt x="52" y="171"/>
                    </a:lnTo>
                    <a:lnTo>
                      <a:pt x="51" y="171"/>
                    </a:lnTo>
                    <a:lnTo>
                      <a:pt x="51" y="170"/>
                    </a:lnTo>
                    <a:lnTo>
                      <a:pt x="50" y="169"/>
                    </a:lnTo>
                    <a:lnTo>
                      <a:pt x="49" y="169"/>
                    </a:lnTo>
                    <a:lnTo>
                      <a:pt x="48" y="168"/>
                    </a:lnTo>
                    <a:lnTo>
                      <a:pt x="48" y="167"/>
                    </a:lnTo>
                    <a:lnTo>
                      <a:pt x="48" y="166"/>
                    </a:lnTo>
                    <a:lnTo>
                      <a:pt x="48" y="165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50" y="163"/>
                    </a:lnTo>
                    <a:lnTo>
                      <a:pt x="50" y="162"/>
                    </a:lnTo>
                    <a:lnTo>
                      <a:pt x="50" y="161"/>
                    </a:lnTo>
                    <a:lnTo>
                      <a:pt x="49" y="159"/>
                    </a:lnTo>
                    <a:lnTo>
                      <a:pt x="49" y="158"/>
                    </a:lnTo>
                    <a:lnTo>
                      <a:pt x="49" y="157"/>
                    </a:lnTo>
                    <a:lnTo>
                      <a:pt x="47" y="153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8" y="147"/>
                    </a:lnTo>
                    <a:lnTo>
                      <a:pt x="46" y="146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7" y="142"/>
                    </a:lnTo>
                    <a:lnTo>
                      <a:pt x="50" y="140"/>
                    </a:lnTo>
                    <a:lnTo>
                      <a:pt x="51" y="139"/>
                    </a:lnTo>
                    <a:lnTo>
                      <a:pt x="51" y="138"/>
                    </a:lnTo>
                    <a:lnTo>
                      <a:pt x="52" y="137"/>
                    </a:lnTo>
                    <a:lnTo>
                      <a:pt x="51" y="136"/>
                    </a:lnTo>
                    <a:lnTo>
                      <a:pt x="52" y="135"/>
                    </a:lnTo>
                    <a:lnTo>
                      <a:pt x="52" y="134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0" y="131"/>
                    </a:lnTo>
                    <a:lnTo>
                      <a:pt x="47" y="129"/>
                    </a:lnTo>
                    <a:lnTo>
                      <a:pt x="47" y="128"/>
                    </a:lnTo>
                    <a:lnTo>
                      <a:pt x="46" y="128"/>
                    </a:lnTo>
                    <a:lnTo>
                      <a:pt x="46" y="127"/>
                    </a:lnTo>
                    <a:lnTo>
                      <a:pt x="44" y="126"/>
                    </a:lnTo>
                    <a:lnTo>
                      <a:pt x="44" y="125"/>
                    </a:lnTo>
                    <a:lnTo>
                      <a:pt x="43" y="124"/>
                    </a:lnTo>
                    <a:lnTo>
                      <a:pt x="43" y="123"/>
                    </a:lnTo>
                    <a:lnTo>
                      <a:pt x="41" y="121"/>
                    </a:lnTo>
                    <a:lnTo>
                      <a:pt x="40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38" y="120"/>
                    </a:lnTo>
                    <a:lnTo>
                      <a:pt x="37" y="119"/>
                    </a:lnTo>
                    <a:lnTo>
                      <a:pt x="36" y="119"/>
                    </a:lnTo>
                    <a:lnTo>
                      <a:pt x="35" y="118"/>
                    </a:lnTo>
                    <a:lnTo>
                      <a:pt x="33" y="118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7"/>
                    </a:lnTo>
                    <a:lnTo>
                      <a:pt x="28" y="117"/>
                    </a:lnTo>
                    <a:lnTo>
                      <a:pt x="28" y="116"/>
                    </a:lnTo>
                    <a:lnTo>
                      <a:pt x="27" y="116"/>
                    </a:lnTo>
                    <a:lnTo>
                      <a:pt x="26" y="115"/>
                    </a:lnTo>
                    <a:lnTo>
                      <a:pt x="26" y="114"/>
                    </a:lnTo>
                    <a:lnTo>
                      <a:pt x="24" y="112"/>
                    </a:lnTo>
                    <a:lnTo>
                      <a:pt x="22" y="111"/>
                    </a:lnTo>
                    <a:lnTo>
                      <a:pt x="22" y="110"/>
                    </a:lnTo>
                    <a:lnTo>
                      <a:pt x="21" y="109"/>
                    </a:lnTo>
                    <a:lnTo>
                      <a:pt x="20" y="106"/>
                    </a:lnTo>
                    <a:lnTo>
                      <a:pt x="19" y="105"/>
                    </a:lnTo>
                    <a:lnTo>
                      <a:pt x="18" y="105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5" y="101"/>
                    </a:lnTo>
                    <a:lnTo>
                      <a:pt x="14" y="101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7"/>
                    </a:lnTo>
                    <a:lnTo>
                      <a:pt x="11" y="97"/>
                    </a:lnTo>
                    <a:lnTo>
                      <a:pt x="11" y="96"/>
                    </a:lnTo>
                    <a:lnTo>
                      <a:pt x="10" y="95"/>
                    </a:lnTo>
                    <a:lnTo>
                      <a:pt x="9" y="95"/>
                    </a:lnTo>
                    <a:lnTo>
                      <a:pt x="9" y="94"/>
                    </a:lnTo>
                    <a:lnTo>
                      <a:pt x="9" y="93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4" y="89"/>
                    </a:lnTo>
                    <a:lnTo>
                      <a:pt x="2" y="88"/>
                    </a:lnTo>
                    <a:lnTo>
                      <a:pt x="1" y="87"/>
                    </a:lnTo>
                    <a:lnTo>
                      <a:pt x="1" y="84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4" y="79"/>
                    </a:lnTo>
                    <a:lnTo>
                      <a:pt x="5" y="79"/>
                    </a:lnTo>
                    <a:lnTo>
                      <a:pt x="6" y="80"/>
                    </a:lnTo>
                    <a:lnTo>
                      <a:pt x="8" y="81"/>
                    </a:lnTo>
                    <a:lnTo>
                      <a:pt x="10" y="82"/>
                    </a:lnTo>
                    <a:lnTo>
                      <a:pt x="11" y="82"/>
                    </a:lnTo>
                    <a:lnTo>
                      <a:pt x="14" y="84"/>
                    </a:lnTo>
                    <a:lnTo>
                      <a:pt x="14" y="85"/>
                    </a:lnTo>
                    <a:lnTo>
                      <a:pt x="15" y="88"/>
                    </a:lnTo>
                    <a:lnTo>
                      <a:pt x="16" y="89"/>
                    </a:lnTo>
                    <a:lnTo>
                      <a:pt x="16" y="90"/>
                    </a:lnTo>
                    <a:lnTo>
                      <a:pt x="18" y="91"/>
                    </a:lnTo>
                    <a:lnTo>
                      <a:pt x="19" y="92"/>
                    </a:lnTo>
                    <a:lnTo>
                      <a:pt x="21" y="93"/>
                    </a:lnTo>
                    <a:lnTo>
                      <a:pt x="22" y="92"/>
                    </a:lnTo>
                    <a:lnTo>
                      <a:pt x="23" y="91"/>
                    </a:lnTo>
                    <a:lnTo>
                      <a:pt x="24" y="91"/>
                    </a:lnTo>
                    <a:lnTo>
                      <a:pt x="25" y="91"/>
                    </a:lnTo>
                    <a:lnTo>
                      <a:pt x="26" y="92"/>
                    </a:lnTo>
                    <a:lnTo>
                      <a:pt x="29" y="91"/>
                    </a:lnTo>
                    <a:lnTo>
                      <a:pt x="30" y="91"/>
                    </a:lnTo>
                    <a:lnTo>
                      <a:pt x="31" y="90"/>
                    </a:lnTo>
                    <a:lnTo>
                      <a:pt x="32" y="90"/>
                    </a:lnTo>
                    <a:lnTo>
                      <a:pt x="34" y="90"/>
                    </a:lnTo>
                    <a:lnTo>
                      <a:pt x="35" y="90"/>
                    </a:lnTo>
                    <a:lnTo>
                      <a:pt x="39" y="90"/>
                    </a:lnTo>
                    <a:lnTo>
                      <a:pt x="41" y="90"/>
                    </a:lnTo>
                    <a:lnTo>
                      <a:pt x="42" y="90"/>
                    </a:lnTo>
                    <a:lnTo>
                      <a:pt x="43" y="89"/>
                    </a:lnTo>
                    <a:lnTo>
                      <a:pt x="44" y="89"/>
                    </a:lnTo>
                    <a:lnTo>
                      <a:pt x="44" y="90"/>
                    </a:lnTo>
                    <a:lnTo>
                      <a:pt x="45" y="90"/>
                    </a:lnTo>
                    <a:lnTo>
                      <a:pt x="46" y="90"/>
                    </a:lnTo>
                    <a:lnTo>
                      <a:pt x="47" y="90"/>
                    </a:lnTo>
                    <a:lnTo>
                      <a:pt x="48" y="90"/>
                    </a:lnTo>
                    <a:lnTo>
                      <a:pt x="48" y="91"/>
                    </a:lnTo>
                    <a:lnTo>
                      <a:pt x="49" y="91"/>
                    </a:lnTo>
                    <a:lnTo>
                      <a:pt x="51" y="91"/>
                    </a:lnTo>
                    <a:lnTo>
                      <a:pt x="52" y="90"/>
                    </a:lnTo>
                    <a:lnTo>
                      <a:pt x="53" y="90"/>
                    </a:lnTo>
                    <a:lnTo>
                      <a:pt x="53" y="91"/>
                    </a:lnTo>
                    <a:lnTo>
                      <a:pt x="54" y="91"/>
                    </a:lnTo>
                    <a:lnTo>
                      <a:pt x="55" y="91"/>
                    </a:lnTo>
                    <a:lnTo>
                      <a:pt x="56" y="91"/>
                    </a:lnTo>
                    <a:lnTo>
                      <a:pt x="57" y="92"/>
                    </a:lnTo>
                    <a:lnTo>
                      <a:pt x="57" y="93"/>
                    </a:lnTo>
                    <a:lnTo>
                      <a:pt x="58" y="93"/>
                    </a:lnTo>
                    <a:lnTo>
                      <a:pt x="58" y="94"/>
                    </a:lnTo>
                    <a:lnTo>
                      <a:pt x="58" y="95"/>
                    </a:lnTo>
                    <a:lnTo>
                      <a:pt x="58" y="96"/>
                    </a:lnTo>
                    <a:lnTo>
                      <a:pt x="59" y="96"/>
                    </a:lnTo>
                    <a:lnTo>
                      <a:pt x="58" y="97"/>
                    </a:lnTo>
                    <a:lnTo>
                      <a:pt x="58" y="98"/>
                    </a:lnTo>
                    <a:lnTo>
                      <a:pt x="59" y="98"/>
                    </a:lnTo>
                    <a:lnTo>
                      <a:pt x="60" y="100"/>
                    </a:lnTo>
                    <a:lnTo>
                      <a:pt x="61" y="101"/>
                    </a:lnTo>
                    <a:lnTo>
                      <a:pt x="62" y="103"/>
                    </a:lnTo>
                    <a:lnTo>
                      <a:pt x="63" y="104"/>
                    </a:lnTo>
                    <a:lnTo>
                      <a:pt x="66" y="105"/>
                    </a:lnTo>
                    <a:lnTo>
                      <a:pt x="66" y="106"/>
                    </a:lnTo>
                    <a:lnTo>
                      <a:pt x="66" y="107"/>
                    </a:lnTo>
                    <a:lnTo>
                      <a:pt x="67" y="107"/>
                    </a:lnTo>
                    <a:lnTo>
                      <a:pt x="68" y="107"/>
                    </a:lnTo>
                    <a:lnTo>
                      <a:pt x="68" y="108"/>
                    </a:lnTo>
                    <a:lnTo>
                      <a:pt x="69" y="109"/>
                    </a:lnTo>
                    <a:lnTo>
                      <a:pt x="70" y="109"/>
                    </a:lnTo>
                    <a:lnTo>
                      <a:pt x="70" y="108"/>
                    </a:lnTo>
                    <a:lnTo>
                      <a:pt x="71" y="108"/>
                    </a:lnTo>
                    <a:lnTo>
                      <a:pt x="71" y="107"/>
                    </a:lnTo>
                    <a:lnTo>
                      <a:pt x="71" y="106"/>
                    </a:lnTo>
                    <a:lnTo>
                      <a:pt x="72" y="105"/>
                    </a:lnTo>
                    <a:lnTo>
                      <a:pt x="73" y="105"/>
                    </a:lnTo>
                    <a:lnTo>
                      <a:pt x="74" y="105"/>
                    </a:lnTo>
                    <a:lnTo>
                      <a:pt x="74" y="104"/>
                    </a:lnTo>
                    <a:lnTo>
                      <a:pt x="75" y="105"/>
                    </a:lnTo>
                    <a:lnTo>
                      <a:pt x="75" y="104"/>
                    </a:lnTo>
                    <a:lnTo>
                      <a:pt x="76" y="104"/>
                    </a:lnTo>
                    <a:lnTo>
                      <a:pt x="77" y="104"/>
                    </a:lnTo>
                    <a:lnTo>
                      <a:pt x="77" y="103"/>
                    </a:lnTo>
                    <a:lnTo>
                      <a:pt x="78" y="103"/>
                    </a:lnTo>
                    <a:lnTo>
                      <a:pt x="78" y="104"/>
                    </a:lnTo>
                    <a:lnTo>
                      <a:pt x="78" y="103"/>
                    </a:lnTo>
                    <a:lnTo>
                      <a:pt x="79" y="103"/>
                    </a:lnTo>
                    <a:lnTo>
                      <a:pt x="79" y="104"/>
                    </a:lnTo>
                    <a:lnTo>
                      <a:pt x="80" y="104"/>
                    </a:lnTo>
                    <a:lnTo>
                      <a:pt x="81" y="104"/>
                    </a:lnTo>
                    <a:lnTo>
                      <a:pt x="82" y="104"/>
                    </a:lnTo>
                    <a:lnTo>
                      <a:pt x="83" y="104"/>
                    </a:lnTo>
                    <a:lnTo>
                      <a:pt x="84" y="104"/>
                    </a:lnTo>
                    <a:lnTo>
                      <a:pt x="85" y="104"/>
                    </a:lnTo>
                    <a:lnTo>
                      <a:pt x="86" y="104"/>
                    </a:lnTo>
                    <a:lnTo>
                      <a:pt x="87" y="104"/>
                    </a:lnTo>
                    <a:lnTo>
                      <a:pt x="87" y="105"/>
                    </a:lnTo>
                    <a:lnTo>
                      <a:pt x="87" y="106"/>
                    </a:lnTo>
                    <a:lnTo>
                      <a:pt x="88" y="106"/>
                    </a:lnTo>
                    <a:lnTo>
                      <a:pt x="89" y="106"/>
                    </a:lnTo>
                    <a:lnTo>
                      <a:pt x="90" y="106"/>
                    </a:lnTo>
                    <a:lnTo>
                      <a:pt x="91" y="106"/>
                    </a:lnTo>
                    <a:lnTo>
                      <a:pt x="92" y="106"/>
                    </a:lnTo>
                    <a:lnTo>
                      <a:pt x="93" y="106"/>
                    </a:lnTo>
                    <a:lnTo>
                      <a:pt x="93" y="105"/>
                    </a:lnTo>
                    <a:lnTo>
                      <a:pt x="92" y="105"/>
                    </a:lnTo>
                    <a:lnTo>
                      <a:pt x="92" y="104"/>
                    </a:lnTo>
                    <a:lnTo>
                      <a:pt x="91" y="104"/>
                    </a:lnTo>
                    <a:lnTo>
                      <a:pt x="90" y="103"/>
                    </a:lnTo>
                    <a:lnTo>
                      <a:pt x="91" y="102"/>
                    </a:lnTo>
                    <a:lnTo>
                      <a:pt x="91" y="101"/>
                    </a:lnTo>
                    <a:lnTo>
                      <a:pt x="91" y="100"/>
                    </a:lnTo>
                    <a:lnTo>
                      <a:pt x="91" y="99"/>
                    </a:lnTo>
                    <a:lnTo>
                      <a:pt x="91" y="98"/>
                    </a:lnTo>
                    <a:lnTo>
                      <a:pt x="92" y="98"/>
                    </a:lnTo>
                    <a:lnTo>
                      <a:pt x="93" y="98"/>
                    </a:lnTo>
                    <a:lnTo>
                      <a:pt x="94" y="99"/>
                    </a:lnTo>
                    <a:lnTo>
                      <a:pt x="95" y="101"/>
                    </a:lnTo>
                    <a:lnTo>
                      <a:pt x="97" y="102"/>
                    </a:lnTo>
                    <a:lnTo>
                      <a:pt x="98" y="103"/>
                    </a:lnTo>
                    <a:lnTo>
                      <a:pt x="98" y="104"/>
                    </a:lnTo>
                    <a:lnTo>
                      <a:pt x="99" y="104"/>
                    </a:lnTo>
                    <a:lnTo>
                      <a:pt x="99" y="105"/>
                    </a:lnTo>
                    <a:lnTo>
                      <a:pt x="99" y="106"/>
                    </a:lnTo>
                    <a:lnTo>
                      <a:pt x="99" y="107"/>
                    </a:lnTo>
                    <a:lnTo>
                      <a:pt x="99" y="108"/>
                    </a:lnTo>
                    <a:lnTo>
                      <a:pt x="100" y="108"/>
                    </a:lnTo>
                    <a:lnTo>
                      <a:pt x="101" y="108"/>
                    </a:lnTo>
                    <a:lnTo>
                      <a:pt x="102" y="107"/>
                    </a:lnTo>
                    <a:lnTo>
                      <a:pt x="102" y="108"/>
                    </a:lnTo>
                    <a:lnTo>
                      <a:pt x="102" y="109"/>
                    </a:lnTo>
                    <a:lnTo>
                      <a:pt x="103" y="109"/>
                    </a:lnTo>
                    <a:lnTo>
                      <a:pt x="103" y="110"/>
                    </a:lnTo>
                    <a:lnTo>
                      <a:pt x="104" y="110"/>
                    </a:lnTo>
                    <a:lnTo>
                      <a:pt x="105" y="110"/>
                    </a:lnTo>
                    <a:lnTo>
                      <a:pt x="105" y="111"/>
                    </a:lnTo>
                    <a:lnTo>
                      <a:pt x="106" y="110"/>
                    </a:lnTo>
                    <a:lnTo>
                      <a:pt x="106" y="111"/>
                    </a:lnTo>
                    <a:lnTo>
                      <a:pt x="107" y="110"/>
                    </a:lnTo>
                    <a:lnTo>
                      <a:pt x="106" y="110"/>
                    </a:lnTo>
                    <a:lnTo>
                      <a:pt x="106" y="109"/>
                    </a:lnTo>
                    <a:lnTo>
                      <a:pt x="107" y="109"/>
                    </a:lnTo>
                    <a:lnTo>
                      <a:pt x="108" y="109"/>
                    </a:lnTo>
                    <a:lnTo>
                      <a:pt x="109" y="109"/>
                    </a:lnTo>
                    <a:lnTo>
                      <a:pt x="110" y="109"/>
                    </a:lnTo>
                    <a:lnTo>
                      <a:pt x="110" y="110"/>
                    </a:lnTo>
                    <a:lnTo>
                      <a:pt x="110" y="109"/>
                    </a:lnTo>
                    <a:lnTo>
                      <a:pt x="111" y="109"/>
                    </a:lnTo>
                    <a:lnTo>
                      <a:pt x="111" y="108"/>
                    </a:lnTo>
                    <a:lnTo>
                      <a:pt x="112" y="107"/>
                    </a:lnTo>
                    <a:lnTo>
                      <a:pt x="113" y="106"/>
                    </a:lnTo>
                    <a:lnTo>
                      <a:pt x="113" y="105"/>
                    </a:lnTo>
                    <a:lnTo>
                      <a:pt x="113" y="104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1" y="103"/>
                    </a:lnTo>
                    <a:lnTo>
                      <a:pt x="110" y="103"/>
                    </a:lnTo>
                    <a:lnTo>
                      <a:pt x="110" y="102"/>
                    </a:lnTo>
                    <a:lnTo>
                      <a:pt x="111" y="101"/>
                    </a:lnTo>
                    <a:lnTo>
                      <a:pt x="112" y="101"/>
                    </a:lnTo>
                    <a:lnTo>
                      <a:pt x="113" y="101"/>
                    </a:lnTo>
                    <a:lnTo>
                      <a:pt x="114" y="100"/>
                    </a:lnTo>
                    <a:lnTo>
                      <a:pt x="115" y="100"/>
                    </a:lnTo>
                    <a:lnTo>
                      <a:pt x="116" y="101"/>
                    </a:lnTo>
                    <a:lnTo>
                      <a:pt x="117" y="101"/>
                    </a:lnTo>
                    <a:lnTo>
                      <a:pt x="118" y="102"/>
                    </a:lnTo>
                    <a:lnTo>
                      <a:pt x="119" y="102"/>
                    </a:lnTo>
                    <a:lnTo>
                      <a:pt x="120" y="101"/>
                    </a:lnTo>
                    <a:lnTo>
                      <a:pt x="121" y="101"/>
                    </a:lnTo>
                    <a:lnTo>
                      <a:pt x="121" y="102"/>
                    </a:lnTo>
                    <a:lnTo>
                      <a:pt x="121" y="101"/>
                    </a:lnTo>
                    <a:lnTo>
                      <a:pt x="121" y="100"/>
                    </a:lnTo>
                    <a:lnTo>
                      <a:pt x="122" y="100"/>
                    </a:lnTo>
                    <a:lnTo>
                      <a:pt x="123" y="101"/>
                    </a:lnTo>
                    <a:lnTo>
                      <a:pt x="124" y="101"/>
                    </a:lnTo>
                    <a:lnTo>
                      <a:pt x="123" y="102"/>
                    </a:lnTo>
                    <a:lnTo>
                      <a:pt x="124" y="102"/>
                    </a:lnTo>
                    <a:lnTo>
                      <a:pt x="125" y="102"/>
                    </a:lnTo>
                    <a:lnTo>
                      <a:pt x="125" y="101"/>
                    </a:lnTo>
                    <a:lnTo>
                      <a:pt x="126" y="101"/>
                    </a:lnTo>
                    <a:lnTo>
                      <a:pt x="126" y="102"/>
                    </a:lnTo>
                    <a:lnTo>
                      <a:pt x="127" y="102"/>
                    </a:lnTo>
                    <a:lnTo>
                      <a:pt x="128" y="102"/>
                    </a:lnTo>
                    <a:lnTo>
                      <a:pt x="129" y="102"/>
                    </a:lnTo>
                    <a:lnTo>
                      <a:pt x="130" y="102"/>
                    </a:lnTo>
                    <a:lnTo>
                      <a:pt x="130" y="103"/>
                    </a:lnTo>
                    <a:lnTo>
                      <a:pt x="129" y="104"/>
                    </a:lnTo>
                    <a:lnTo>
                      <a:pt x="128" y="106"/>
                    </a:lnTo>
                    <a:lnTo>
                      <a:pt x="128" y="107"/>
                    </a:lnTo>
                    <a:lnTo>
                      <a:pt x="128" y="108"/>
                    </a:lnTo>
                    <a:lnTo>
                      <a:pt x="128" y="109"/>
                    </a:lnTo>
                    <a:lnTo>
                      <a:pt x="128" y="110"/>
                    </a:lnTo>
                    <a:lnTo>
                      <a:pt x="128" y="111"/>
                    </a:lnTo>
                    <a:lnTo>
                      <a:pt x="129" y="112"/>
                    </a:lnTo>
                    <a:lnTo>
                      <a:pt x="130" y="113"/>
                    </a:lnTo>
                    <a:lnTo>
                      <a:pt x="131" y="113"/>
                    </a:lnTo>
                    <a:lnTo>
                      <a:pt x="132" y="113"/>
                    </a:lnTo>
                    <a:lnTo>
                      <a:pt x="133" y="113"/>
                    </a:lnTo>
                    <a:lnTo>
                      <a:pt x="134" y="113"/>
                    </a:lnTo>
                    <a:lnTo>
                      <a:pt x="135" y="113"/>
                    </a:lnTo>
                    <a:lnTo>
                      <a:pt x="135" y="114"/>
                    </a:lnTo>
                    <a:lnTo>
                      <a:pt x="136" y="114"/>
                    </a:lnTo>
                    <a:lnTo>
                      <a:pt x="136" y="113"/>
                    </a:lnTo>
                    <a:lnTo>
                      <a:pt x="137" y="114"/>
                    </a:lnTo>
                    <a:lnTo>
                      <a:pt x="138" y="114"/>
                    </a:lnTo>
                    <a:lnTo>
                      <a:pt x="139" y="115"/>
                    </a:lnTo>
                    <a:lnTo>
                      <a:pt x="140" y="116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9"/>
                    </a:lnTo>
                    <a:lnTo>
                      <a:pt x="141" y="121"/>
                    </a:lnTo>
                    <a:lnTo>
                      <a:pt x="140" y="121"/>
                    </a:lnTo>
                    <a:lnTo>
                      <a:pt x="140" y="122"/>
                    </a:lnTo>
                    <a:lnTo>
                      <a:pt x="141" y="123"/>
                    </a:lnTo>
                    <a:lnTo>
                      <a:pt x="142" y="123"/>
                    </a:lnTo>
                    <a:lnTo>
                      <a:pt x="143" y="124"/>
                    </a:lnTo>
                    <a:lnTo>
                      <a:pt x="144" y="124"/>
                    </a:lnTo>
                    <a:lnTo>
                      <a:pt x="144" y="125"/>
                    </a:lnTo>
                    <a:lnTo>
                      <a:pt x="145" y="125"/>
                    </a:lnTo>
                    <a:lnTo>
                      <a:pt x="145" y="126"/>
                    </a:lnTo>
                    <a:lnTo>
                      <a:pt x="146" y="127"/>
                    </a:lnTo>
                    <a:lnTo>
                      <a:pt x="147" y="128"/>
                    </a:lnTo>
                    <a:lnTo>
                      <a:pt x="148" y="128"/>
                    </a:lnTo>
                    <a:lnTo>
                      <a:pt x="149" y="128"/>
                    </a:lnTo>
                    <a:lnTo>
                      <a:pt x="150" y="128"/>
                    </a:lnTo>
                    <a:lnTo>
                      <a:pt x="150" y="127"/>
                    </a:lnTo>
                    <a:lnTo>
                      <a:pt x="151" y="127"/>
                    </a:lnTo>
                    <a:lnTo>
                      <a:pt x="152" y="126"/>
                    </a:lnTo>
                    <a:lnTo>
                      <a:pt x="152" y="125"/>
                    </a:lnTo>
                    <a:lnTo>
                      <a:pt x="153" y="125"/>
                    </a:lnTo>
                    <a:lnTo>
                      <a:pt x="153" y="124"/>
                    </a:lnTo>
                    <a:lnTo>
                      <a:pt x="153" y="123"/>
                    </a:lnTo>
                    <a:lnTo>
                      <a:pt x="154" y="123"/>
                    </a:lnTo>
                    <a:lnTo>
                      <a:pt x="155" y="123"/>
                    </a:lnTo>
                    <a:lnTo>
                      <a:pt x="155" y="122"/>
                    </a:lnTo>
                    <a:lnTo>
                      <a:pt x="156" y="121"/>
                    </a:lnTo>
                    <a:lnTo>
                      <a:pt x="158" y="120"/>
                    </a:lnTo>
                    <a:lnTo>
                      <a:pt x="158" y="119"/>
                    </a:lnTo>
                    <a:lnTo>
                      <a:pt x="159" y="119"/>
                    </a:lnTo>
                    <a:lnTo>
                      <a:pt x="159" y="118"/>
                    </a:lnTo>
                    <a:lnTo>
                      <a:pt x="160" y="118"/>
                    </a:lnTo>
                    <a:lnTo>
                      <a:pt x="160" y="119"/>
                    </a:lnTo>
                    <a:lnTo>
                      <a:pt x="161" y="119"/>
                    </a:lnTo>
                    <a:lnTo>
                      <a:pt x="162" y="119"/>
                    </a:lnTo>
                    <a:lnTo>
                      <a:pt x="163" y="120"/>
                    </a:lnTo>
                    <a:lnTo>
                      <a:pt x="163" y="121"/>
                    </a:lnTo>
                    <a:lnTo>
                      <a:pt x="164" y="121"/>
                    </a:lnTo>
                    <a:lnTo>
                      <a:pt x="165" y="122"/>
                    </a:lnTo>
                    <a:lnTo>
                      <a:pt x="166" y="123"/>
                    </a:lnTo>
                    <a:lnTo>
                      <a:pt x="167" y="123"/>
                    </a:lnTo>
                    <a:lnTo>
                      <a:pt x="167" y="122"/>
                    </a:lnTo>
                    <a:lnTo>
                      <a:pt x="167" y="121"/>
                    </a:lnTo>
                    <a:lnTo>
                      <a:pt x="168" y="120"/>
                    </a:lnTo>
                    <a:lnTo>
                      <a:pt x="167" y="119"/>
                    </a:lnTo>
                    <a:lnTo>
                      <a:pt x="167" y="118"/>
                    </a:lnTo>
                    <a:lnTo>
                      <a:pt x="167" y="117"/>
                    </a:lnTo>
                    <a:lnTo>
                      <a:pt x="167" y="116"/>
                    </a:lnTo>
                    <a:lnTo>
                      <a:pt x="167" y="115"/>
                    </a:lnTo>
                    <a:lnTo>
                      <a:pt x="167" y="114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0"/>
                    </a:lnTo>
                    <a:lnTo>
                      <a:pt x="165" y="110"/>
                    </a:lnTo>
                    <a:lnTo>
                      <a:pt x="166" y="109"/>
                    </a:lnTo>
                    <a:lnTo>
                      <a:pt x="165" y="109"/>
                    </a:lnTo>
                    <a:lnTo>
                      <a:pt x="166" y="109"/>
                    </a:lnTo>
                    <a:lnTo>
                      <a:pt x="165" y="109"/>
                    </a:lnTo>
                    <a:lnTo>
                      <a:pt x="165" y="108"/>
                    </a:lnTo>
                    <a:lnTo>
                      <a:pt x="164" y="108"/>
                    </a:lnTo>
                    <a:lnTo>
                      <a:pt x="164" y="107"/>
                    </a:lnTo>
                    <a:lnTo>
                      <a:pt x="163" y="106"/>
                    </a:lnTo>
                    <a:lnTo>
                      <a:pt x="163" y="105"/>
                    </a:lnTo>
                    <a:lnTo>
                      <a:pt x="163" y="104"/>
                    </a:lnTo>
                    <a:lnTo>
                      <a:pt x="163" y="103"/>
                    </a:lnTo>
                    <a:lnTo>
                      <a:pt x="164" y="103"/>
                    </a:lnTo>
                    <a:lnTo>
                      <a:pt x="165" y="103"/>
                    </a:lnTo>
                    <a:lnTo>
                      <a:pt x="165" y="102"/>
                    </a:lnTo>
                    <a:lnTo>
                      <a:pt x="166" y="101"/>
                    </a:lnTo>
                    <a:lnTo>
                      <a:pt x="166" y="100"/>
                    </a:lnTo>
                    <a:lnTo>
                      <a:pt x="167" y="100"/>
                    </a:lnTo>
                    <a:lnTo>
                      <a:pt x="166" y="100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7"/>
                    </a:lnTo>
                    <a:lnTo>
                      <a:pt x="166" y="96"/>
                    </a:lnTo>
                    <a:lnTo>
                      <a:pt x="166" y="95"/>
                    </a:lnTo>
                    <a:lnTo>
                      <a:pt x="167" y="95"/>
                    </a:lnTo>
                    <a:lnTo>
                      <a:pt x="168" y="95"/>
                    </a:lnTo>
                    <a:lnTo>
                      <a:pt x="169" y="95"/>
                    </a:lnTo>
                    <a:lnTo>
                      <a:pt x="170" y="96"/>
                    </a:lnTo>
                    <a:lnTo>
                      <a:pt x="171" y="96"/>
                    </a:lnTo>
                    <a:lnTo>
                      <a:pt x="172" y="95"/>
                    </a:lnTo>
                    <a:lnTo>
                      <a:pt x="173" y="95"/>
                    </a:lnTo>
                    <a:lnTo>
                      <a:pt x="174" y="95"/>
                    </a:lnTo>
                    <a:lnTo>
                      <a:pt x="174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9" y="95"/>
                    </a:lnTo>
                    <a:lnTo>
                      <a:pt x="179" y="96"/>
                    </a:lnTo>
                    <a:lnTo>
                      <a:pt x="180" y="96"/>
                    </a:lnTo>
                    <a:lnTo>
                      <a:pt x="180" y="97"/>
                    </a:lnTo>
                    <a:lnTo>
                      <a:pt x="181" y="97"/>
                    </a:lnTo>
                    <a:lnTo>
                      <a:pt x="182" y="96"/>
                    </a:lnTo>
                    <a:lnTo>
                      <a:pt x="181" y="96"/>
                    </a:lnTo>
                    <a:lnTo>
                      <a:pt x="181" y="95"/>
                    </a:lnTo>
                    <a:lnTo>
                      <a:pt x="182" y="95"/>
                    </a:lnTo>
                    <a:lnTo>
                      <a:pt x="182" y="94"/>
                    </a:lnTo>
                    <a:lnTo>
                      <a:pt x="183" y="95"/>
                    </a:lnTo>
                    <a:lnTo>
                      <a:pt x="183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3" y="93"/>
                    </a:lnTo>
                    <a:lnTo>
                      <a:pt x="183" y="92"/>
                    </a:lnTo>
                    <a:lnTo>
                      <a:pt x="182" y="92"/>
                    </a:lnTo>
                    <a:lnTo>
                      <a:pt x="181" y="92"/>
                    </a:lnTo>
                    <a:lnTo>
                      <a:pt x="182" y="92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3" y="89"/>
                    </a:lnTo>
                    <a:lnTo>
                      <a:pt x="184" y="89"/>
                    </a:lnTo>
                    <a:lnTo>
                      <a:pt x="184" y="88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5" y="88"/>
                    </a:lnTo>
                    <a:lnTo>
                      <a:pt x="186" y="88"/>
                    </a:lnTo>
                    <a:lnTo>
                      <a:pt x="185" y="87"/>
                    </a:lnTo>
                    <a:lnTo>
                      <a:pt x="186" y="87"/>
                    </a:lnTo>
                    <a:lnTo>
                      <a:pt x="187" y="87"/>
                    </a:lnTo>
                    <a:lnTo>
                      <a:pt x="187" y="88"/>
                    </a:lnTo>
                    <a:lnTo>
                      <a:pt x="188" y="88"/>
                    </a:lnTo>
                    <a:lnTo>
                      <a:pt x="188" y="87"/>
                    </a:lnTo>
                    <a:lnTo>
                      <a:pt x="189" y="87"/>
                    </a:lnTo>
                    <a:lnTo>
                      <a:pt x="189" y="86"/>
                    </a:lnTo>
                    <a:lnTo>
                      <a:pt x="190" y="86"/>
                    </a:lnTo>
                    <a:lnTo>
                      <a:pt x="189" y="85"/>
                    </a:lnTo>
                    <a:lnTo>
                      <a:pt x="188" y="85"/>
                    </a:lnTo>
                    <a:lnTo>
                      <a:pt x="189" y="85"/>
                    </a:lnTo>
                    <a:lnTo>
                      <a:pt x="189" y="84"/>
                    </a:lnTo>
                    <a:lnTo>
                      <a:pt x="190" y="84"/>
                    </a:lnTo>
                    <a:lnTo>
                      <a:pt x="190" y="85"/>
                    </a:lnTo>
                    <a:lnTo>
                      <a:pt x="190" y="84"/>
                    </a:lnTo>
                    <a:lnTo>
                      <a:pt x="191" y="84"/>
                    </a:lnTo>
                    <a:lnTo>
                      <a:pt x="192" y="84"/>
                    </a:lnTo>
                    <a:lnTo>
                      <a:pt x="193" y="84"/>
                    </a:lnTo>
                    <a:lnTo>
                      <a:pt x="194" y="84"/>
                    </a:lnTo>
                    <a:lnTo>
                      <a:pt x="195" y="84"/>
                    </a:lnTo>
                    <a:lnTo>
                      <a:pt x="195" y="85"/>
                    </a:lnTo>
                    <a:lnTo>
                      <a:pt x="196" y="85"/>
                    </a:lnTo>
                    <a:lnTo>
                      <a:pt x="197" y="85"/>
                    </a:lnTo>
                    <a:lnTo>
                      <a:pt x="198" y="85"/>
                    </a:lnTo>
                    <a:lnTo>
                      <a:pt x="198" y="86"/>
                    </a:lnTo>
                    <a:lnTo>
                      <a:pt x="199" y="87"/>
                    </a:lnTo>
                    <a:lnTo>
                      <a:pt x="200" y="87"/>
                    </a:lnTo>
                    <a:lnTo>
                      <a:pt x="201" y="87"/>
                    </a:lnTo>
                    <a:lnTo>
                      <a:pt x="202" y="87"/>
                    </a:lnTo>
                    <a:lnTo>
                      <a:pt x="203" y="87"/>
                    </a:lnTo>
                    <a:lnTo>
                      <a:pt x="204" y="88"/>
                    </a:lnTo>
                    <a:lnTo>
                      <a:pt x="205" y="88"/>
                    </a:lnTo>
                    <a:lnTo>
                      <a:pt x="206" y="88"/>
                    </a:lnTo>
                    <a:lnTo>
                      <a:pt x="206" y="89"/>
                    </a:lnTo>
                    <a:lnTo>
                      <a:pt x="207" y="89"/>
                    </a:lnTo>
                    <a:lnTo>
                      <a:pt x="208" y="89"/>
                    </a:lnTo>
                    <a:lnTo>
                      <a:pt x="209" y="89"/>
                    </a:lnTo>
                    <a:lnTo>
                      <a:pt x="210" y="89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3" y="91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5" y="92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1"/>
                    </a:lnTo>
                    <a:lnTo>
                      <a:pt x="217" y="90"/>
                    </a:lnTo>
                    <a:lnTo>
                      <a:pt x="217" y="89"/>
                    </a:lnTo>
                    <a:lnTo>
                      <a:pt x="218" y="89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0" y="88"/>
                    </a:lnTo>
                    <a:lnTo>
                      <a:pt x="220" y="87"/>
                    </a:lnTo>
                    <a:lnTo>
                      <a:pt x="220" y="86"/>
                    </a:lnTo>
                    <a:lnTo>
                      <a:pt x="221" y="86"/>
                    </a:lnTo>
                    <a:lnTo>
                      <a:pt x="221" y="85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4" y="86"/>
                    </a:lnTo>
                    <a:lnTo>
                      <a:pt x="225" y="86"/>
                    </a:lnTo>
                    <a:lnTo>
                      <a:pt x="225" y="85"/>
                    </a:lnTo>
                    <a:lnTo>
                      <a:pt x="226" y="85"/>
                    </a:lnTo>
                    <a:lnTo>
                      <a:pt x="227" y="84"/>
                    </a:lnTo>
                    <a:lnTo>
                      <a:pt x="228" y="84"/>
                    </a:lnTo>
                    <a:lnTo>
                      <a:pt x="227" y="84"/>
                    </a:lnTo>
                    <a:lnTo>
                      <a:pt x="228" y="85"/>
                    </a:lnTo>
                    <a:lnTo>
                      <a:pt x="228" y="86"/>
                    </a:lnTo>
                    <a:lnTo>
                      <a:pt x="229" y="87"/>
                    </a:lnTo>
                    <a:lnTo>
                      <a:pt x="230" y="88"/>
                    </a:lnTo>
                    <a:lnTo>
                      <a:pt x="230" y="89"/>
                    </a:lnTo>
                    <a:lnTo>
                      <a:pt x="231" y="89"/>
                    </a:lnTo>
                    <a:lnTo>
                      <a:pt x="232" y="89"/>
                    </a:lnTo>
                    <a:lnTo>
                      <a:pt x="232" y="88"/>
                    </a:lnTo>
                    <a:lnTo>
                      <a:pt x="232" y="87"/>
                    </a:lnTo>
                    <a:lnTo>
                      <a:pt x="232" y="86"/>
                    </a:lnTo>
                    <a:lnTo>
                      <a:pt x="233" y="86"/>
                    </a:lnTo>
                    <a:lnTo>
                      <a:pt x="233" y="85"/>
                    </a:lnTo>
                    <a:lnTo>
                      <a:pt x="234" y="86"/>
                    </a:lnTo>
                    <a:lnTo>
                      <a:pt x="234" y="85"/>
                    </a:lnTo>
                    <a:lnTo>
                      <a:pt x="235" y="86"/>
                    </a:lnTo>
                    <a:lnTo>
                      <a:pt x="236" y="86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6" y="85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8" y="84"/>
                    </a:lnTo>
                    <a:lnTo>
                      <a:pt x="238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1" y="84"/>
                    </a:lnTo>
                    <a:lnTo>
                      <a:pt x="241" y="83"/>
                    </a:lnTo>
                    <a:lnTo>
                      <a:pt x="240" y="82"/>
                    </a:lnTo>
                    <a:lnTo>
                      <a:pt x="241" y="82"/>
                    </a:lnTo>
                    <a:lnTo>
                      <a:pt x="242" y="81"/>
                    </a:lnTo>
                    <a:lnTo>
                      <a:pt x="241" y="81"/>
                    </a:lnTo>
                    <a:lnTo>
                      <a:pt x="242" y="81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4" y="80"/>
                    </a:lnTo>
                    <a:lnTo>
                      <a:pt x="245" y="80"/>
                    </a:lnTo>
                    <a:lnTo>
                      <a:pt x="245" y="79"/>
                    </a:lnTo>
                    <a:lnTo>
                      <a:pt x="244" y="79"/>
                    </a:lnTo>
                    <a:lnTo>
                      <a:pt x="244" y="78"/>
                    </a:lnTo>
                    <a:lnTo>
                      <a:pt x="245" y="78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7" y="77"/>
                    </a:lnTo>
                    <a:lnTo>
                      <a:pt x="248" y="77"/>
                    </a:lnTo>
                    <a:lnTo>
                      <a:pt x="248" y="78"/>
                    </a:lnTo>
                    <a:lnTo>
                      <a:pt x="247" y="78"/>
                    </a:lnTo>
                    <a:lnTo>
                      <a:pt x="248" y="78"/>
                    </a:lnTo>
                    <a:lnTo>
                      <a:pt x="248" y="79"/>
                    </a:lnTo>
                    <a:lnTo>
                      <a:pt x="249" y="79"/>
                    </a:lnTo>
                    <a:lnTo>
                      <a:pt x="249" y="78"/>
                    </a:lnTo>
                    <a:lnTo>
                      <a:pt x="250" y="78"/>
                    </a:lnTo>
                    <a:lnTo>
                      <a:pt x="251" y="78"/>
                    </a:lnTo>
                    <a:lnTo>
                      <a:pt x="252" y="78"/>
                    </a:lnTo>
                    <a:lnTo>
                      <a:pt x="252" y="77"/>
                    </a:lnTo>
                    <a:lnTo>
                      <a:pt x="253" y="77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79"/>
                    </a:lnTo>
                    <a:lnTo>
                      <a:pt x="255" y="79"/>
                    </a:lnTo>
                    <a:lnTo>
                      <a:pt x="256" y="78"/>
                    </a:lnTo>
                    <a:lnTo>
                      <a:pt x="257" y="78"/>
                    </a:lnTo>
                    <a:lnTo>
                      <a:pt x="257" y="77"/>
                    </a:lnTo>
                    <a:lnTo>
                      <a:pt x="258" y="78"/>
                    </a:lnTo>
                    <a:lnTo>
                      <a:pt x="259" y="79"/>
                    </a:lnTo>
                    <a:lnTo>
                      <a:pt x="259" y="78"/>
                    </a:lnTo>
                    <a:lnTo>
                      <a:pt x="260" y="79"/>
                    </a:lnTo>
                    <a:lnTo>
                      <a:pt x="260" y="78"/>
                    </a:lnTo>
                    <a:lnTo>
                      <a:pt x="261" y="78"/>
                    </a:lnTo>
                    <a:lnTo>
                      <a:pt x="262" y="78"/>
                    </a:lnTo>
                    <a:lnTo>
                      <a:pt x="262" y="77"/>
                    </a:lnTo>
                    <a:lnTo>
                      <a:pt x="263" y="77"/>
                    </a:lnTo>
                    <a:lnTo>
                      <a:pt x="263" y="76"/>
                    </a:lnTo>
                    <a:lnTo>
                      <a:pt x="264" y="75"/>
                    </a:lnTo>
                    <a:lnTo>
                      <a:pt x="264" y="74"/>
                    </a:lnTo>
                    <a:lnTo>
                      <a:pt x="265" y="74"/>
                    </a:lnTo>
                    <a:lnTo>
                      <a:pt x="265" y="73"/>
                    </a:lnTo>
                    <a:lnTo>
                      <a:pt x="264" y="72"/>
                    </a:lnTo>
                    <a:lnTo>
                      <a:pt x="264" y="71"/>
                    </a:lnTo>
                    <a:lnTo>
                      <a:pt x="265" y="71"/>
                    </a:lnTo>
                    <a:lnTo>
                      <a:pt x="265" y="70"/>
                    </a:lnTo>
                    <a:lnTo>
                      <a:pt x="264" y="70"/>
                    </a:lnTo>
                    <a:lnTo>
                      <a:pt x="264" y="69"/>
                    </a:lnTo>
                    <a:lnTo>
                      <a:pt x="264" y="68"/>
                    </a:lnTo>
                    <a:lnTo>
                      <a:pt x="265" y="67"/>
                    </a:lnTo>
                    <a:lnTo>
                      <a:pt x="264" y="67"/>
                    </a:lnTo>
                    <a:lnTo>
                      <a:pt x="265" y="67"/>
                    </a:lnTo>
                    <a:lnTo>
                      <a:pt x="265" y="66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7" y="65"/>
                    </a:lnTo>
                    <a:lnTo>
                      <a:pt x="268" y="65"/>
                    </a:lnTo>
                    <a:lnTo>
                      <a:pt x="269" y="65"/>
                    </a:lnTo>
                    <a:lnTo>
                      <a:pt x="269" y="64"/>
                    </a:lnTo>
                    <a:lnTo>
                      <a:pt x="270" y="64"/>
                    </a:lnTo>
                    <a:lnTo>
                      <a:pt x="271" y="64"/>
                    </a:lnTo>
                    <a:lnTo>
                      <a:pt x="271" y="65"/>
                    </a:lnTo>
                    <a:lnTo>
                      <a:pt x="272" y="65"/>
                    </a:lnTo>
                    <a:lnTo>
                      <a:pt x="272" y="64"/>
                    </a:lnTo>
                    <a:lnTo>
                      <a:pt x="273" y="64"/>
                    </a:lnTo>
                    <a:lnTo>
                      <a:pt x="274" y="65"/>
                    </a:lnTo>
                    <a:lnTo>
                      <a:pt x="275" y="65"/>
                    </a:lnTo>
                    <a:lnTo>
                      <a:pt x="276" y="65"/>
                    </a:lnTo>
                    <a:lnTo>
                      <a:pt x="276" y="64"/>
                    </a:lnTo>
                    <a:lnTo>
                      <a:pt x="276" y="65"/>
                    </a:lnTo>
                    <a:lnTo>
                      <a:pt x="277" y="65"/>
                    </a:lnTo>
                    <a:lnTo>
                      <a:pt x="278" y="65"/>
                    </a:lnTo>
                    <a:lnTo>
                      <a:pt x="279" y="65"/>
                    </a:lnTo>
                    <a:lnTo>
                      <a:pt x="279" y="64"/>
                    </a:lnTo>
                    <a:lnTo>
                      <a:pt x="280" y="64"/>
                    </a:lnTo>
                    <a:lnTo>
                      <a:pt x="280" y="63"/>
                    </a:lnTo>
                    <a:lnTo>
                      <a:pt x="281" y="63"/>
                    </a:lnTo>
                    <a:lnTo>
                      <a:pt x="281" y="62"/>
                    </a:lnTo>
                    <a:lnTo>
                      <a:pt x="282" y="62"/>
                    </a:lnTo>
                    <a:lnTo>
                      <a:pt x="283" y="62"/>
                    </a:lnTo>
                    <a:lnTo>
                      <a:pt x="284" y="62"/>
                    </a:lnTo>
                    <a:lnTo>
                      <a:pt x="284" y="61"/>
                    </a:lnTo>
                    <a:lnTo>
                      <a:pt x="283" y="61"/>
                    </a:lnTo>
                    <a:lnTo>
                      <a:pt x="282" y="60"/>
                    </a:lnTo>
                    <a:lnTo>
                      <a:pt x="282" y="59"/>
                    </a:lnTo>
                    <a:lnTo>
                      <a:pt x="281" y="59"/>
                    </a:lnTo>
                    <a:lnTo>
                      <a:pt x="280" y="59"/>
                    </a:lnTo>
                    <a:lnTo>
                      <a:pt x="280" y="58"/>
                    </a:lnTo>
                    <a:lnTo>
                      <a:pt x="280" y="57"/>
                    </a:lnTo>
                    <a:lnTo>
                      <a:pt x="280" y="56"/>
                    </a:lnTo>
                    <a:lnTo>
                      <a:pt x="281" y="56"/>
                    </a:lnTo>
                    <a:lnTo>
                      <a:pt x="282" y="56"/>
                    </a:lnTo>
                    <a:lnTo>
                      <a:pt x="283" y="56"/>
                    </a:lnTo>
                    <a:lnTo>
                      <a:pt x="284" y="57"/>
                    </a:lnTo>
                    <a:lnTo>
                      <a:pt x="284" y="56"/>
                    </a:lnTo>
                    <a:lnTo>
                      <a:pt x="285" y="56"/>
                    </a:lnTo>
                    <a:lnTo>
                      <a:pt x="286" y="57"/>
                    </a:lnTo>
                    <a:lnTo>
                      <a:pt x="287" y="57"/>
                    </a:lnTo>
                    <a:lnTo>
                      <a:pt x="288" y="57"/>
                    </a:lnTo>
                    <a:lnTo>
                      <a:pt x="289" y="57"/>
                    </a:lnTo>
                    <a:lnTo>
                      <a:pt x="288" y="57"/>
                    </a:lnTo>
                    <a:lnTo>
                      <a:pt x="288" y="56"/>
                    </a:lnTo>
                    <a:lnTo>
                      <a:pt x="289" y="56"/>
                    </a:lnTo>
                    <a:lnTo>
                      <a:pt x="289" y="57"/>
                    </a:lnTo>
                    <a:lnTo>
                      <a:pt x="290" y="58"/>
                    </a:lnTo>
                    <a:lnTo>
                      <a:pt x="290" y="57"/>
                    </a:lnTo>
                    <a:lnTo>
                      <a:pt x="291" y="57"/>
                    </a:lnTo>
                    <a:lnTo>
                      <a:pt x="291" y="58"/>
                    </a:lnTo>
                    <a:lnTo>
                      <a:pt x="292" y="58"/>
                    </a:lnTo>
                    <a:lnTo>
                      <a:pt x="292" y="59"/>
                    </a:lnTo>
                    <a:lnTo>
                      <a:pt x="293" y="59"/>
                    </a:lnTo>
                    <a:lnTo>
                      <a:pt x="294" y="59"/>
                    </a:lnTo>
                    <a:lnTo>
                      <a:pt x="294" y="60"/>
                    </a:lnTo>
                    <a:lnTo>
                      <a:pt x="295" y="60"/>
                    </a:lnTo>
                    <a:lnTo>
                      <a:pt x="295" y="59"/>
                    </a:lnTo>
                    <a:lnTo>
                      <a:pt x="296" y="59"/>
                    </a:lnTo>
                    <a:lnTo>
                      <a:pt x="297" y="59"/>
                    </a:lnTo>
                    <a:lnTo>
                      <a:pt x="297" y="58"/>
                    </a:lnTo>
                    <a:lnTo>
                      <a:pt x="298" y="58"/>
                    </a:lnTo>
                    <a:lnTo>
                      <a:pt x="298" y="57"/>
                    </a:lnTo>
                    <a:lnTo>
                      <a:pt x="299" y="57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3" y="57"/>
                    </a:lnTo>
                    <a:lnTo>
                      <a:pt x="304" y="57"/>
                    </a:lnTo>
                    <a:lnTo>
                      <a:pt x="305" y="58"/>
                    </a:lnTo>
                    <a:lnTo>
                      <a:pt x="305" y="57"/>
                    </a:lnTo>
                    <a:lnTo>
                      <a:pt x="306" y="57"/>
                    </a:lnTo>
                    <a:lnTo>
                      <a:pt x="306" y="58"/>
                    </a:lnTo>
                    <a:lnTo>
                      <a:pt x="306" y="57"/>
                    </a:lnTo>
                    <a:lnTo>
                      <a:pt x="307" y="57"/>
                    </a:lnTo>
                    <a:lnTo>
                      <a:pt x="307" y="56"/>
                    </a:lnTo>
                    <a:lnTo>
                      <a:pt x="309" y="56"/>
                    </a:lnTo>
                    <a:lnTo>
                      <a:pt x="309" y="55"/>
                    </a:lnTo>
                    <a:lnTo>
                      <a:pt x="310" y="54"/>
                    </a:lnTo>
                    <a:lnTo>
                      <a:pt x="310" y="53"/>
                    </a:lnTo>
                    <a:lnTo>
                      <a:pt x="309" y="53"/>
                    </a:lnTo>
                    <a:lnTo>
                      <a:pt x="309" y="52"/>
                    </a:lnTo>
                    <a:lnTo>
                      <a:pt x="310" y="53"/>
                    </a:lnTo>
                    <a:lnTo>
                      <a:pt x="311" y="53"/>
                    </a:lnTo>
                    <a:lnTo>
                      <a:pt x="311" y="52"/>
                    </a:lnTo>
                    <a:lnTo>
                      <a:pt x="311" y="51"/>
                    </a:lnTo>
                    <a:lnTo>
                      <a:pt x="311" y="50"/>
                    </a:lnTo>
                    <a:lnTo>
                      <a:pt x="311" y="49"/>
                    </a:lnTo>
                    <a:lnTo>
                      <a:pt x="310" y="48"/>
                    </a:lnTo>
                    <a:lnTo>
                      <a:pt x="310" y="47"/>
                    </a:lnTo>
                    <a:lnTo>
                      <a:pt x="311" y="47"/>
                    </a:lnTo>
                    <a:lnTo>
                      <a:pt x="312" y="47"/>
                    </a:lnTo>
                    <a:lnTo>
                      <a:pt x="312" y="46"/>
                    </a:lnTo>
                    <a:lnTo>
                      <a:pt x="313" y="46"/>
                    </a:lnTo>
                    <a:lnTo>
                      <a:pt x="313" y="45"/>
                    </a:lnTo>
                    <a:lnTo>
                      <a:pt x="313" y="44"/>
                    </a:lnTo>
                    <a:lnTo>
                      <a:pt x="313" y="43"/>
                    </a:lnTo>
                    <a:lnTo>
                      <a:pt x="314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6" y="43"/>
                    </a:lnTo>
                    <a:lnTo>
                      <a:pt x="317" y="43"/>
                    </a:lnTo>
                    <a:lnTo>
                      <a:pt x="318" y="43"/>
                    </a:lnTo>
                    <a:lnTo>
                      <a:pt x="319" y="42"/>
                    </a:lnTo>
                    <a:lnTo>
                      <a:pt x="320" y="42"/>
                    </a:lnTo>
                    <a:lnTo>
                      <a:pt x="321" y="41"/>
                    </a:lnTo>
                    <a:lnTo>
                      <a:pt x="321" y="40"/>
                    </a:lnTo>
                    <a:lnTo>
                      <a:pt x="322" y="40"/>
                    </a:lnTo>
                    <a:lnTo>
                      <a:pt x="323" y="40"/>
                    </a:lnTo>
                    <a:lnTo>
                      <a:pt x="323" y="39"/>
                    </a:lnTo>
                    <a:lnTo>
                      <a:pt x="324" y="39"/>
                    </a:lnTo>
                    <a:lnTo>
                      <a:pt x="325" y="39"/>
                    </a:lnTo>
                    <a:lnTo>
                      <a:pt x="326" y="39"/>
                    </a:lnTo>
                    <a:lnTo>
                      <a:pt x="327" y="38"/>
                    </a:lnTo>
                    <a:lnTo>
                      <a:pt x="328" y="38"/>
                    </a:lnTo>
                    <a:lnTo>
                      <a:pt x="328" y="37"/>
                    </a:lnTo>
                    <a:lnTo>
                      <a:pt x="329" y="36"/>
                    </a:lnTo>
                    <a:lnTo>
                      <a:pt x="330" y="35"/>
                    </a:lnTo>
                    <a:lnTo>
                      <a:pt x="331" y="34"/>
                    </a:lnTo>
                    <a:lnTo>
                      <a:pt x="332" y="34"/>
                    </a:lnTo>
                    <a:lnTo>
                      <a:pt x="332" y="33"/>
                    </a:lnTo>
                    <a:lnTo>
                      <a:pt x="333" y="33"/>
                    </a:lnTo>
                    <a:lnTo>
                      <a:pt x="333" y="32"/>
                    </a:lnTo>
                    <a:lnTo>
                      <a:pt x="334" y="31"/>
                    </a:lnTo>
                    <a:lnTo>
                      <a:pt x="334" y="30"/>
                    </a:lnTo>
                    <a:lnTo>
                      <a:pt x="334" y="29"/>
                    </a:lnTo>
                    <a:lnTo>
                      <a:pt x="335" y="29"/>
                    </a:lnTo>
                    <a:lnTo>
                      <a:pt x="336" y="29"/>
                    </a:lnTo>
                    <a:lnTo>
                      <a:pt x="336" y="28"/>
                    </a:lnTo>
                    <a:lnTo>
                      <a:pt x="337" y="27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5"/>
                    </a:lnTo>
                    <a:lnTo>
                      <a:pt x="339" y="24"/>
                    </a:lnTo>
                    <a:lnTo>
                      <a:pt x="339" y="23"/>
                    </a:lnTo>
                    <a:lnTo>
                      <a:pt x="339" y="22"/>
                    </a:lnTo>
                    <a:lnTo>
                      <a:pt x="338" y="21"/>
                    </a:lnTo>
                    <a:lnTo>
                      <a:pt x="338" y="20"/>
                    </a:lnTo>
                    <a:lnTo>
                      <a:pt x="337" y="20"/>
                    </a:lnTo>
                    <a:lnTo>
                      <a:pt x="337" y="19"/>
                    </a:lnTo>
                    <a:lnTo>
                      <a:pt x="336" y="19"/>
                    </a:lnTo>
                    <a:lnTo>
                      <a:pt x="336" y="18"/>
                    </a:lnTo>
                    <a:lnTo>
                      <a:pt x="336" y="17"/>
                    </a:lnTo>
                    <a:lnTo>
                      <a:pt x="335" y="17"/>
                    </a:lnTo>
                    <a:lnTo>
                      <a:pt x="334" y="16"/>
                    </a:lnTo>
                    <a:lnTo>
                      <a:pt x="335" y="15"/>
                    </a:lnTo>
                    <a:lnTo>
                      <a:pt x="334" y="15"/>
                    </a:lnTo>
                    <a:lnTo>
                      <a:pt x="335" y="14"/>
                    </a:lnTo>
                    <a:lnTo>
                      <a:pt x="334" y="14"/>
                    </a:lnTo>
                    <a:lnTo>
                      <a:pt x="334" y="13"/>
                    </a:lnTo>
                    <a:lnTo>
                      <a:pt x="335" y="12"/>
                    </a:lnTo>
                    <a:lnTo>
                      <a:pt x="334" y="12"/>
                    </a:lnTo>
                    <a:lnTo>
                      <a:pt x="334" y="11"/>
                    </a:lnTo>
                    <a:lnTo>
                      <a:pt x="333" y="11"/>
                    </a:lnTo>
                    <a:lnTo>
                      <a:pt x="334" y="10"/>
                    </a:lnTo>
                    <a:lnTo>
                      <a:pt x="334" y="9"/>
                    </a:lnTo>
                    <a:lnTo>
                      <a:pt x="333" y="8"/>
                    </a:lnTo>
                    <a:lnTo>
                      <a:pt x="332" y="8"/>
                    </a:lnTo>
                    <a:lnTo>
                      <a:pt x="333" y="8"/>
                    </a:lnTo>
                    <a:lnTo>
                      <a:pt x="332" y="7"/>
                    </a:lnTo>
                    <a:lnTo>
                      <a:pt x="331" y="7"/>
                    </a:lnTo>
                    <a:lnTo>
                      <a:pt x="331" y="6"/>
                    </a:lnTo>
                    <a:lnTo>
                      <a:pt x="330" y="6"/>
                    </a:lnTo>
                    <a:lnTo>
                      <a:pt x="329" y="6"/>
                    </a:lnTo>
                    <a:lnTo>
                      <a:pt x="328" y="6"/>
                    </a:lnTo>
                    <a:lnTo>
                      <a:pt x="328" y="5"/>
                    </a:lnTo>
                    <a:lnTo>
                      <a:pt x="327" y="6"/>
                    </a:lnTo>
                    <a:lnTo>
                      <a:pt x="327" y="5"/>
                    </a:lnTo>
                    <a:lnTo>
                      <a:pt x="328" y="5"/>
                    </a:lnTo>
                    <a:lnTo>
                      <a:pt x="328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30" y="3"/>
                    </a:lnTo>
                    <a:lnTo>
                      <a:pt x="332" y="3"/>
                    </a:lnTo>
                    <a:lnTo>
                      <a:pt x="333" y="3"/>
                    </a:lnTo>
                    <a:lnTo>
                      <a:pt x="334" y="3"/>
                    </a:lnTo>
                    <a:lnTo>
                      <a:pt x="335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4"/>
                    </a:lnTo>
                    <a:lnTo>
                      <a:pt x="339" y="4"/>
                    </a:lnTo>
                    <a:lnTo>
                      <a:pt x="339" y="5"/>
                    </a:lnTo>
                    <a:lnTo>
                      <a:pt x="340" y="6"/>
                    </a:lnTo>
                    <a:lnTo>
                      <a:pt x="341" y="6"/>
                    </a:lnTo>
                    <a:lnTo>
                      <a:pt x="342" y="6"/>
                    </a:lnTo>
                    <a:lnTo>
                      <a:pt x="343" y="5"/>
                    </a:lnTo>
                    <a:lnTo>
                      <a:pt x="344" y="5"/>
                    </a:lnTo>
                    <a:lnTo>
                      <a:pt x="345" y="5"/>
                    </a:lnTo>
                    <a:lnTo>
                      <a:pt x="346" y="5"/>
                    </a:lnTo>
                    <a:lnTo>
                      <a:pt x="348" y="5"/>
                    </a:lnTo>
                    <a:lnTo>
                      <a:pt x="349" y="5"/>
                    </a:lnTo>
                    <a:lnTo>
                      <a:pt x="349" y="6"/>
                    </a:lnTo>
                    <a:lnTo>
                      <a:pt x="350" y="5"/>
                    </a:lnTo>
                    <a:lnTo>
                      <a:pt x="350" y="6"/>
                    </a:lnTo>
                    <a:lnTo>
                      <a:pt x="350" y="7"/>
                    </a:lnTo>
                    <a:lnTo>
                      <a:pt x="351" y="7"/>
                    </a:lnTo>
                    <a:lnTo>
                      <a:pt x="352" y="6"/>
                    </a:lnTo>
                    <a:lnTo>
                      <a:pt x="353" y="6"/>
                    </a:lnTo>
                    <a:lnTo>
                      <a:pt x="353" y="5"/>
                    </a:lnTo>
                    <a:lnTo>
                      <a:pt x="353" y="4"/>
                    </a:lnTo>
                    <a:lnTo>
                      <a:pt x="354" y="5"/>
                    </a:lnTo>
                    <a:lnTo>
                      <a:pt x="354" y="4"/>
                    </a:lnTo>
                    <a:lnTo>
                      <a:pt x="355" y="4"/>
                    </a:lnTo>
                    <a:lnTo>
                      <a:pt x="356" y="4"/>
                    </a:lnTo>
                    <a:lnTo>
                      <a:pt x="356" y="5"/>
                    </a:lnTo>
                    <a:lnTo>
                      <a:pt x="357" y="5"/>
                    </a:lnTo>
                    <a:lnTo>
                      <a:pt x="358" y="5"/>
                    </a:lnTo>
                    <a:lnTo>
                      <a:pt x="359" y="5"/>
                    </a:lnTo>
                    <a:lnTo>
                      <a:pt x="360" y="5"/>
                    </a:lnTo>
                    <a:lnTo>
                      <a:pt x="361" y="5"/>
                    </a:lnTo>
                    <a:lnTo>
                      <a:pt x="361" y="4"/>
                    </a:lnTo>
                    <a:lnTo>
                      <a:pt x="362" y="3"/>
                    </a:lnTo>
                    <a:lnTo>
                      <a:pt x="363" y="3"/>
                    </a:lnTo>
                    <a:lnTo>
                      <a:pt x="364" y="3"/>
                    </a:lnTo>
                    <a:lnTo>
                      <a:pt x="364" y="2"/>
                    </a:lnTo>
                    <a:lnTo>
                      <a:pt x="365" y="2"/>
                    </a:lnTo>
                    <a:lnTo>
                      <a:pt x="366" y="2"/>
                    </a:lnTo>
                    <a:lnTo>
                      <a:pt x="367" y="1"/>
                    </a:lnTo>
                    <a:lnTo>
                      <a:pt x="368" y="1"/>
                    </a:lnTo>
                    <a:lnTo>
                      <a:pt x="368" y="0"/>
                    </a:lnTo>
                    <a:lnTo>
                      <a:pt x="369" y="0"/>
                    </a:lnTo>
                    <a:lnTo>
                      <a:pt x="370" y="0"/>
                    </a:lnTo>
                    <a:lnTo>
                      <a:pt x="370" y="1"/>
                    </a:lnTo>
                    <a:lnTo>
                      <a:pt x="371" y="1"/>
                    </a:lnTo>
                    <a:lnTo>
                      <a:pt x="371" y="2"/>
                    </a:lnTo>
                    <a:lnTo>
                      <a:pt x="370" y="2"/>
                    </a:lnTo>
                    <a:lnTo>
                      <a:pt x="371" y="3"/>
                    </a:lnTo>
                    <a:lnTo>
                      <a:pt x="372" y="3"/>
                    </a:lnTo>
                    <a:lnTo>
                      <a:pt x="373" y="3"/>
                    </a:lnTo>
                    <a:lnTo>
                      <a:pt x="375" y="2"/>
                    </a:lnTo>
                    <a:lnTo>
                      <a:pt x="375" y="3"/>
                    </a:lnTo>
                    <a:lnTo>
                      <a:pt x="375" y="4"/>
                    </a:lnTo>
                    <a:lnTo>
                      <a:pt x="376" y="4"/>
                    </a:lnTo>
                    <a:lnTo>
                      <a:pt x="376" y="5"/>
                    </a:lnTo>
                    <a:lnTo>
                      <a:pt x="377" y="5"/>
                    </a:lnTo>
                    <a:lnTo>
                      <a:pt x="377" y="6"/>
                    </a:lnTo>
                    <a:lnTo>
                      <a:pt x="378" y="7"/>
                    </a:lnTo>
                    <a:lnTo>
                      <a:pt x="378" y="8"/>
                    </a:lnTo>
                    <a:lnTo>
                      <a:pt x="378" y="9"/>
                    </a:lnTo>
                    <a:lnTo>
                      <a:pt x="378" y="10"/>
                    </a:lnTo>
                    <a:lnTo>
                      <a:pt x="379" y="10"/>
                    </a:lnTo>
                    <a:lnTo>
                      <a:pt x="380" y="10"/>
                    </a:lnTo>
                    <a:lnTo>
                      <a:pt x="381" y="10"/>
                    </a:lnTo>
                    <a:lnTo>
                      <a:pt x="381" y="11"/>
                    </a:lnTo>
                    <a:lnTo>
                      <a:pt x="381" y="12"/>
                    </a:lnTo>
                    <a:lnTo>
                      <a:pt x="382" y="12"/>
                    </a:lnTo>
                    <a:lnTo>
                      <a:pt x="384" y="13"/>
                    </a:lnTo>
                    <a:lnTo>
                      <a:pt x="384" y="14"/>
                    </a:lnTo>
                    <a:lnTo>
                      <a:pt x="385" y="14"/>
                    </a:lnTo>
                    <a:lnTo>
                      <a:pt x="386" y="14"/>
                    </a:lnTo>
                    <a:lnTo>
                      <a:pt x="386" y="15"/>
                    </a:lnTo>
                    <a:lnTo>
                      <a:pt x="386" y="16"/>
                    </a:lnTo>
                    <a:lnTo>
                      <a:pt x="385" y="16"/>
                    </a:lnTo>
                    <a:lnTo>
                      <a:pt x="386" y="17"/>
                    </a:lnTo>
                    <a:lnTo>
                      <a:pt x="386" y="18"/>
                    </a:lnTo>
                    <a:lnTo>
                      <a:pt x="386" y="19"/>
                    </a:lnTo>
                    <a:lnTo>
                      <a:pt x="386" y="20"/>
                    </a:lnTo>
                    <a:lnTo>
                      <a:pt x="387" y="22"/>
                    </a:lnTo>
                    <a:lnTo>
                      <a:pt x="387" y="23"/>
                    </a:lnTo>
                    <a:lnTo>
                      <a:pt x="386" y="24"/>
                    </a:lnTo>
                    <a:lnTo>
                      <a:pt x="387" y="25"/>
                    </a:lnTo>
                    <a:lnTo>
                      <a:pt x="386" y="25"/>
                    </a:lnTo>
                    <a:lnTo>
                      <a:pt x="386" y="26"/>
                    </a:lnTo>
                    <a:lnTo>
                      <a:pt x="386" y="27"/>
                    </a:lnTo>
                    <a:lnTo>
                      <a:pt x="385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5" y="30"/>
                    </a:lnTo>
                    <a:lnTo>
                      <a:pt x="385" y="31"/>
                    </a:lnTo>
                    <a:lnTo>
                      <a:pt x="385" y="32"/>
                    </a:lnTo>
                    <a:lnTo>
                      <a:pt x="385" y="33"/>
                    </a:lnTo>
                    <a:lnTo>
                      <a:pt x="384" y="33"/>
                    </a:lnTo>
                    <a:lnTo>
                      <a:pt x="383" y="34"/>
                    </a:lnTo>
                    <a:lnTo>
                      <a:pt x="383" y="35"/>
                    </a:lnTo>
                    <a:lnTo>
                      <a:pt x="384" y="35"/>
                    </a:lnTo>
                    <a:lnTo>
                      <a:pt x="383" y="36"/>
                    </a:lnTo>
                    <a:lnTo>
                      <a:pt x="383" y="37"/>
                    </a:lnTo>
                    <a:lnTo>
                      <a:pt x="384" y="38"/>
                    </a:lnTo>
                    <a:lnTo>
                      <a:pt x="383" y="39"/>
                    </a:lnTo>
                    <a:lnTo>
                      <a:pt x="384" y="39"/>
                    </a:lnTo>
                    <a:lnTo>
                      <a:pt x="383" y="40"/>
                    </a:lnTo>
                    <a:lnTo>
                      <a:pt x="384" y="41"/>
                    </a:lnTo>
                    <a:lnTo>
                      <a:pt x="383" y="41"/>
                    </a:lnTo>
                    <a:lnTo>
                      <a:pt x="383" y="42"/>
                    </a:lnTo>
                    <a:lnTo>
                      <a:pt x="383" y="43"/>
                    </a:lnTo>
                    <a:lnTo>
                      <a:pt x="383" y="44"/>
                    </a:lnTo>
                    <a:lnTo>
                      <a:pt x="381" y="45"/>
                    </a:lnTo>
                    <a:lnTo>
                      <a:pt x="381" y="46"/>
                    </a:lnTo>
                    <a:lnTo>
                      <a:pt x="380" y="47"/>
                    </a:lnTo>
                    <a:lnTo>
                      <a:pt x="380" y="48"/>
                    </a:lnTo>
                    <a:lnTo>
                      <a:pt x="380" y="49"/>
                    </a:lnTo>
                    <a:lnTo>
                      <a:pt x="380" y="50"/>
                    </a:lnTo>
                    <a:lnTo>
                      <a:pt x="380" y="51"/>
                    </a:lnTo>
                    <a:lnTo>
                      <a:pt x="379" y="51"/>
                    </a:lnTo>
                    <a:lnTo>
                      <a:pt x="378" y="51"/>
                    </a:lnTo>
                    <a:lnTo>
                      <a:pt x="378" y="52"/>
                    </a:lnTo>
                    <a:lnTo>
                      <a:pt x="377" y="51"/>
                    </a:lnTo>
                    <a:lnTo>
                      <a:pt x="377" y="52"/>
                    </a:lnTo>
                    <a:lnTo>
                      <a:pt x="376" y="51"/>
                    </a:lnTo>
                    <a:lnTo>
                      <a:pt x="376" y="52"/>
                    </a:lnTo>
                    <a:lnTo>
                      <a:pt x="375" y="52"/>
                    </a:lnTo>
                    <a:lnTo>
                      <a:pt x="375" y="53"/>
                    </a:lnTo>
                    <a:lnTo>
                      <a:pt x="376" y="53"/>
                    </a:lnTo>
                    <a:lnTo>
                      <a:pt x="376" y="54"/>
                    </a:lnTo>
                    <a:lnTo>
                      <a:pt x="375" y="53"/>
                    </a:lnTo>
                    <a:lnTo>
                      <a:pt x="374" y="54"/>
                    </a:lnTo>
                    <a:lnTo>
                      <a:pt x="375" y="54"/>
                    </a:lnTo>
                    <a:lnTo>
                      <a:pt x="374" y="54"/>
                    </a:lnTo>
                    <a:lnTo>
                      <a:pt x="373" y="54"/>
                    </a:lnTo>
                    <a:lnTo>
                      <a:pt x="373" y="55"/>
                    </a:lnTo>
                    <a:lnTo>
                      <a:pt x="373" y="56"/>
                    </a:lnTo>
                    <a:lnTo>
                      <a:pt x="373" y="57"/>
                    </a:lnTo>
                    <a:lnTo>
                      <a:pt x="373" y="58"/>
                    </a:lnTo>
                    <a:lnTo>
                      <a:pt x="374" y="59"/>
                    </a:lnTo>
                    <a:lnTo>
                      <a:pt x="375" y="58"/>
                    </a:lnTo>
                    <a:lnTo>
                      <a:pt x="375" y="59"/>
                    </a:lnTo>
                    <a:lnTo>
                      <a:pt x="378" y="59"/>
                    </a:lnTo>
                    <a:lnTo>
                      <a:pt x="378" y="58"/>
                    </a:lnTo>
                    <a:lnTo>
                      <a:pt x="377" y="57"/>
                    </a:lnTo>
                    <a:lnTo>
                      <a:pt x="378" y="57"/>
                    </a:lnTo>
                    <a:lnTo>
                      <a:pt x="379" y="57"/>
                    </a:lnTo>
                    <a:lnTo>
                      <a:pt x="379" y="58"/>
                    </a:lnTo>
                    <a:lnTo>
                      <a:pt x="380" y="57"/>
                    </a:lnTo>
                    <a:lnTo>
                      <a:pt x="381" y="58"/>
                    </a:lnTo>
                    <a:lnTo>
                      <a:pt x="380" y="58"/>
                    </a:lnTo>
                    <a:lnTo>
                      <a:pt x="380" y="59"/>
                    </a:lnTo>
                    <a:lnTo>
                      <a:pt x="381" y="59"/>
                    </a:lnTo>
                    <a:lnTo>
                      <a:pt x="382" y="59"/>
                    </a:lnTo>
                    <a:lnTo>
                      <a:pt x="383" y="59"/>
                    </a:lnTo>
                    <a:lnTo>
                      <a:pt x="384" y="59"/>
                    </a:lnTo>
                    <a:lnTo>
                      <a:pt x="385" y="59"/>
                    </a:lnTo>
                    <a:lnTo>
                      <a:pt x="386" y="59"/>
                    </a:lnTo>
                    <a:lnTo>
                      <a:pt x="387" y="60"/>
                    </a:lnTo>
                    <a:lnTo>
                      <a:pt x="388" y="60"/>
                    </a:lnTo>
                    <a:lnTo>
                      <a:pt x="388" y="61"/>
                    </a:lnTo>
                    <a:lnTo>
                      <a:pt x="388" y="60"/>
                    </a:lnTo>
                    <a:lnTo>
                      <a:pt x="388" y="59"/>
                    </a:lnTo>
                    <a:lnTo>
                      <a:pt x="389" y="59"/>
                    </a:lnTo>
                    <a:lnTo>
                      <a:pt x="389" y="58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60"/>
                    </a:lnTo>
                    <a:lnTo>
                      <a:pt x="392" y="60"/>
                    </a:lnTo>
                    <a:lnTo>
                      <a:pt x="392" y="61"/>
                    </a:lnTo>
                    <a:lnTo>
                      <a:pt x="393" y="61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4" y="61"/>
                    </a:lnTo>
                    <a:lnTo>
                      <a:pt x="395" y="61"/>
                    </a:lnTo>
                    <a:lnTo>
                      <a:pt x="396" y="61"/>
                    </a:lnTo>
                    <a:lnTo>
                      <a:pt x="396" y="60"/>
                    </a:lnTo>
                    <a:lnTo>
                      <a:pt x="396" y="61"/>
                    </a:lnTo>
                    <a:lnTo>
                      <a:pt x="397" y="61"/>
                    </a:lnTo>
                    <a:lnTo>
                      <a:pt x="397" y="62"/>
                    </a:lnTo>
                    <a:lnTo>
                      <a:pt x="396" y="62"/>
                    </a:lnTo>
                    <a:lnTo>
                      <a:pt x="397" y="62"/>
                    </a:lnTo>
                    <a:lnTo>
                      <a:pt x="397" y="63"/>
                    </a:lnTo>
                    <a:lnTo>
                      <a:pt x="398" y="62"/>
                    </a:lnTo>
                    <a:lnTo>
                      <a:pt x="398" y="63"/>
                    </a:lnTo>
                    <a:lnTo>
                      <a:pt x="399" y="63"/>
                    </a:lnTo>
                    <a:lnTo>
                      <a:pt x="399" y="62"/>
                    </a:lnTo>
                    <a:lnTo>
                      <a:pt x="400" y="62"/>
                    </a:lnTo>
                    <a:lnTo>
                      <a:pt x="400" y="63"/>
                    </a:lnTo>
                    <a:lnTo>
                      <a:pt x="401" y="63"/>
                    </a:lnTo>
                    <a:lnTo>
                      <a:pt x="402" y="62"/>
                    </a:lnTo>
                    <a:lnTo>
                      <a:pt x="402" y="61"/>
                    </a:lnTo>
                    <a:lnTo>
                      <a:pt x="402" y="62"/>
                    </a:lnTo>
                    <a:lnTo>
                      <a:pt x="403" y="62"/>
                    </a:lnTo>
                    <a:lnTo>
                      <a:pt x="402" y="62"/>
                    </a:lnTo>
                    <a:lnTo>
                      <a:pt x="402" y="63"/>
                    </a:lnTo>
                    <a:lnTo>
                      <a:pt x="403" y="63"/>
                    </a:lnTo>
                    <a:lnTo>
                      <a:pt x="404" y="63"/>
                    </a:lnTo>
                    <a:lnTo>
                      <a:pt x="403" y="63"/>
                    </a:lnTo>
                    <a:lnTo>
                      <a:pt x="404" y="63"/>
                    </a:lnTo>
                    <a:lnTo>
                      <a:pt x="405" y="64"/>
                    </a:lnTo>
                    <a:lnTo>
                      <a:pt x="406" y="65"/>
                    </a:lnTo>
                    <a:lnTo>
                      <a:pt x="407" y="65"/>
                    </a:lnTo>
                    <a:lnTo>
                      <a:pt x="408" y="65"/>
                    </a:lnTo>
                    <a:lnTo>
                      <a:pt x="408" y="66"/>
                    </a:lnTo>
                    <a:lnTo>
                      <a:pt x="408" y="67"/>
                    </a:lnTo>
                    <a:lnTo>
                      <a:pt x="409" y="67"/>
                    </a:lnTo>
                    <a:lnTo>
                      <a:pt x="410" y="67"/>
                    </a:lnTo>
                    <a:lnTo>
                      <a:pt x="410" y="68"/>
                    </a:lnTo>
                    <a:lnTo>
                      <a:pt x="411" y="68"/>
                    </a:lnTo>
                    <a:lnTo>
                      <a:pt x="412" y="68"/>
                    </a:lnTo>
                    <a:lnTo>
                      <a:pt x="412" y="69"/>
                    </a:lnTo>
                    <a:lnTo>
                      <a:pt x="411" y="69"/>
                    </a:lnTo>
                    <a:lnTo>
                      <a:pt x="412" y="70"/>
                    </a:lnTo>
                    <a:lnTo>
                      <a:pt x="412" y="71"/>
                    </a:lnTo>
                    <a:lnTo>
                      <a:pt x="411" y="71"/>
                    </a:lnTo>
                    <a:lnTo>
                      <a:pt x="410" y="72"/>
                    </a:lnTo>
                    <a:lnTo>
                      <a:pt x="410" y="73"/>
                    </a:lnTo>
                    <a:lnTo>
                      <a:pt x="410" y="74"/>
                    </a:lnTo>
                    <a:lnTo>
                      <a:pt x="409" y="74"/>
                    </a:lnTo>
                    <a:lnTo>
                      <a:pt x="408" y="74"/>
                    </a:lnTo>
                    <a:lnTo>
                      <a:pt x="408" y="75"/>
                    </a:lnTo>
                    <a:lnTo>
                      <a:pt x="407" y="75"/>
                    </a:lnTo>
                    <a:lnTo>
                      <a:pt x="408" y="75"/>
                    </a:lnTo>
                    <a:lnTo>
                      <a:pt x="408" y="76"/>
                    </a:lnTo>
                    <a:lnTo>
                      <a:pt x="409" y="76"/>
                    </a:lnTo>
                    <a:lnTo>
                      <a:pt x="409" y="77"/>
                    </a:lnTo>
                    <a:lnTo>
                      <a:pt x="407" y="79"/>
                    </a:lnTo>
                    <a:lnTo>
                      <a:pt x="407" y="80"/>
                    </a:lnTo>
                    <a:lnTo>
                      <a:pt x="407" y="81"/>
                    </a:lnTo>
                    <a:lnTo>
                      <a:pt x="408" y="82"/>
                    </a:lnTo>
                    <a:lnTo>
                      <a:pt x="408" y="83"/>
                    </a:lnTo>
                    <a:lnTo>
                      <a:pt x="409" y="84"/>
                    </a:lnTo>
                    <a:lnTo>
                      <a:pt x="410" y="85"/>
                    </a:lnTo>
                    <a:lnTo>
                      <a:pt x="411" y="85"/>
                    </a:lnTo>
                    <a:lnTo>
                      <a:pt x="411" y="86"/>
                    </a:lnTo>
                    <a:lnTo>
                      <a:pt x="413" y="86"/>
                    </a:lnTo>
                    <a:lnTo>
                      <a:pt x="415" y="86"/>
                    </a:lnTo>
                    <a:lnTo>
                      <a:pt x="416" y="86"/>
                    </a:lnTo>
                    <a:lnTo>
                      <a:pt x="416" y="87"/>
                    </a:lnTo>
                    <a:lnTo>
                      <a:pt x="417" y="87"/>
                    </a:lnTo>
                    <a:lnTo>
                      <a:pt x="416" y="87"/>
                    </a:lnTo>
                    <a:lnTo>
                      <a:pt x="416" y="88"/>
                    </a:lnTo>
                    <a:lnTo>
                      <a:pt x="415" y="89"/>
                    </a:lnTo>
                    <a:lnTo>
                      <a:pt x="415" y="90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5" y="92"/>
                    </a:lnTo>
                    <a:lnTo>
                      <a:pt x="416" y="92"/>
                    </a:lnTo>
                    <a:lnTo>
                      <a:pt x="416" y="93"/>
                    </a:lnTo>
                    <a:lnTo>
                      <a:pt x="417" y="93"/>
                    </a:lnTo>
                    <a:lnTo>
                      <a:pt x="417" y="94"/>
                    </a:lnTo>
                    <a:lnTo>
                      <a:pt x="418" y="94"/>
                    </a:lnTo>
                    <a:lnTo>
                      <a:pt x="418" y="95"/>
                    </a:lnTo>
                    <a:lnTo>
                      <a:pt x="418" y="96"/>
                    </a:lnTo>
                    <a:lnTo>
                      <a:pt x="418" y="95"/>
                    </a:lnTo>
                    <a:lnTo>
                      <a:pt x="417" y="95"/>
                    </a:lnTo>
                    <a:lnTo>
                      <a:pt x="417" y="96"/>
                    </a:lnTo>
                    <a:lnTo>
                      <a:pt x="418" y="96"/>
                    </a:lnTo>
                    <a:lnTo>
                      <a:pt x="418" y="95"/>
                    </a:lnTo>
                    <a:lnTo>
                      <a:pt x="419" y="95"/>
                    </a:lnTo>
                    <a:lnTo>
                      <a:pt x="419" y="96"/>
                    </a:lnTo>
                    <a:lnTo>
                      <a:pt x="418" y="97"/>
                    </a:lnTo>
                    <a:lnTo>
                      <a:pt x="419" y="97"/>
                    </a:lnTo>
                    <a:lnTo>
                      <a:pt x="420" y="96"/>
                    </a:lnTo>
                    <a:lnTo>
                      <a:pt x="420" y="97"/>
                    </a:lnTo>
                    <a:lnTo>
                      <a:pt x="420" y="98"/>
                    </a:lnTo>
                    <a:lnTo>
                      <a:pt x="419" y="98"/>
                    </a:lnTo>
                    <a:lnTo>
                      <a:pt x="419" y="99"/>
                    </a:lnTo>
                    <a:lnTo>
                      <a:pt x="420" y="99"/>
                    </a:lnTo>
                    <a:lnTo>
                      <a:pt x="421" y="99"/>
                    </a:lnTo>
                    <a:lnTo>
                      <a:pt x="422" y="98"/>
                    </a:lnTo>
                    <a:lnTo>
                      <a:pt x="422" y="99"/>
                    </a:lnTo>
                    <a:lnTo>
                      <a:pt x="423" y="99"/>
                    </a:lnTo>
                    <a:lnTo>
                      <a:pt x="424" y="99"/>
                    </a:lnTo>
                    <a:lnTo>
                      <a:pt x="424" y="100"/>
                    </a:lnTo>
                    <a:lnTo>
                      <a:pt x="424" y="101"/>
                    </a:lnTo>
                    <a:lnTo>
                      <a:pt x="425" y="101"/>
                    </a:lnTo>
                    <a:lnTo>
                      <a:pt x="424" y="101"/>
                    </a:lnTo>
                    <a:lnTo>
                      <a:pt x="424" y="102"/>
                    </a:lnTo>
                    <a:lnTo>
                      <a:pt x="424" y="103"/>
                    </a:lnTo>
                    <a:lnTo>
                      <a:pt x="423" y="102"/>
                    </a:lnTo>
                    <a:lnTo>
                      <a:pt x="423" y="103"/>
                    </a:lnTo>
                    <a:lnTo>
                      <a:pt x="422" y="103"/>
                    </a:lnTo>
                    <a:lnTo>
                      <a:pt x="421" y="103"/>
                    </a:lnTo>
                    <a:lnTo>
                      <a:pt x="421" y="104"/>
                    </a:lnTo>
                    <a:lnTo>
                      <a:pt x="421" y="105"/>
                    </a:lnTo>
                    <a:lnTo>
                      <a:pt x="420" y="105"/>
                    </a:lnTo>
                    <a:lnTo>
                      <a:pt x="420" y="104"/>
                    </a:lnTo>
                    <a:lnTo>
                      <a:pt x="420" y="105"/>
                    </a:lnTo>
                    <a:lnTo>
                      <a:pt x="419" y="105"/>
                    </a:lnTo>
                    <a:lnTo>
                      <a:pt x="418" y="105"/>
                    </a:lnTo>
                    <a:lnTo>
                      <a:pt x="418" y="106"/>
                    </a:lnTo>
                    <a:lnTo>
                      <a:pt x="419" y="107"/>
                    </a:lnTo>
                    <a:lnTo>
                      <a:pt x="418" y="107"/>
                    </a:lnTo>
                    <a:lnTo>
                      <a:pt x="418" y="108"/>
                    </a:lnTo>
                    <a:lnTo>
                      <a:pt x="419" y="108"/>
                    </a:lnTo>
                    <a:lnTo>
                      <a:pt x="419" y="109"/>
                    </a:lnTo>
                    <a:lnTo>
                      <a:pt x="420" y="110"/>
                    </a:lnTo>
                    <a:lnTo>
                      <a:pt x="420" y="111"/>
                    </a:lnTo>
                    <a:lnTo>
                      <a:pt x="419" y="111"/>
                    </a:lnTo>
                    <a:lnTo>
                      <a:pt x="419" y="110"/>
                    </a:lnTo>
                    <a:lnTo>
                      <a:pt x="419" y="111"/>
                    </a:lnTo>
                    <a:lnTo>
                      <a:pt x="418" y="111"/>
                    </a:lnTo>
                    <a:lnTo>
                      <a:pt x="418" y="112"/>
                    </a:lnTo>
                    <a:lnTo>
                      <a:pt x="418" y="113"/>
                    </a:lnTo>
                    <a:lnTo>
                      <a:pt x="418" y="112"/>
                    </a:lnTo>
                    <a:lnTo>
                      <a:pt x="417" y="112"/>
                    </a:lnTo>
                    <a:lnTo>
                      <a:pt x="417" y="113"/>
                    </a:lnTo>
                    <a:lnTo>
                      <a:pt x="416" y="113"/>
                    </a:lnTo>
                    <a:lnTo>
                      <a:pt x="415" y="113"/>
                    </a:lnTo>
                    <a:lnTo>
                      <a:pt x="416" y="113"/>
                    </a:lnTo>
                    <a:lnTo>
                      <a:pt x="416" y="112"/>
                    </a:lnTo>
                    <a:lnTo>
                      <a:pt x="415" y="112"/>
                    </a:lnTo>
                    <a:lnTo>
                      <a:pt x="415" y="113"/>
                    </a:lnTo>
                    <a:lnTo>
                      <a:pt x="414" y="113"/>
                    </a:lnTo>
                    <a:lnTo>
                      <a:pt x="413" y="113"/>
                    </a:lnTo>
                    <a:lnTo>
                      <a:pt x="413" y="114"/>
                    </a:lnTo>
                    <a:lnTo>
                      <a:pt x="412" y="114"/>
                    </a:lnTo>
                    <a:lnTo>
                      <a:pt x="412" y="115"/>
                    </a:lnTo>
                    <a:lnTo>
                      <a:pt x="411" y="115"/>
                    </a:lnTo>
                    <a:lnTo>
                      <a:pt x="412" y="116"/>
                    </a:lnTo>
                    <a:lnTo>
                      <a:pt x="413" y="117"/>
                    </a:lnTo>
                    <a:lnTo>
                      <a:pt x="412" y="118"/>
                    </a:lnTo>
                    <a:lnTo>
                      <a:pt x="413" y="118"/>
                    </a:lnTo>
                    <a:lnTo>
                      <a:pt x="413" y="119"/>
                    </a:lnTo>
                    <a:lnTo>
                      <a:pt x="412" y="120"/>
                    </a:lnTo>
                    <a:lnTo>
                      <a:pt x="411" y="120"/>
                    </a:lnTo>
                    <a:lnTo>
                      <a:pt x="411" y="121"/>
                    </a:lnTo>
                    <a:lnTo>
                      <a:pt x="410" y="121"/>
                    </a:lnTo>
                    <a:lnTo>
                      <a:pt x="409" y="121"/>
                    </a:lnTo>
                    <a:lnTo>
                      <a:pt x="408" y="122"/>
                    </a:lnTo>
                    <a:lnTo>
                      <a:pt x="408" y="123"/>
                    </a:lnTo>
                    <a:lnTo>
                      <a:pt x="408" y="122"/>
                    </a:lnTo>
                    <a:lnTo>
                      <a:pt x="408" y="123"/>
                    </a:lnTo>
                    <a:lnTo>
                      <a:pt x="407" y="123"/>
                    </a:lnTo>
                    <a:lnTo>
                      <a:pt x="406" y="123"/>
                    </a:lnTo>
                    <a:lnTo>
                      <a:pt x="406" y="124"/>
                    </a:lnTo>
                    <a:lnTo>
                      <a:pt x="405" y="124"/>
                    </a:lnTo>
                    <a:lnTo>
                      <a:pt x="405" y="125"/>
                    </a:lnTo>
                    <a:lnTo>
                      <a:pt x="404" y="125"/>
                    </a:lnTo>
                    <a:lnTo>
                      <a:pt x="405" y="125"/>
                    </a:lnTo>
                    <a:lnTo>
                      <a:pt x="404" y="125"/>
                    </a:lnTo>
                    <a:lnTo>
                      <a:pt x="403" y="126"/>
                    </a:lnTo>
                    <a:lnTo>
                      <a:pt x="402" y="126"/>
                    </a:lnTo>
                    <a:lnTo>
                      <a:pt x="401" y="126"/>
                    </a:lnTo>
                    <a:lnTo>
                      <a:pt x="400" y="126"/>
                    </a:lnTo>
                    <a:lnTo>
                      <a:pt x="399" y="127"/>
                    </a:lnTo>
                    <a:lnTo>
                      <a:pt x="398" y="127"/>
                    </a:lnTo>
                    <a:lnTo>
                      <a:pt x="398" y="128"/>
                    </a:lnTo>
                    <a:lnTo>
                      <a:pt x="397" y="128"/>
                    </a:lnTo>
                    <a:lnTo>
                      <a:pt x="397" y="129"/>
                    </a:lnTo>
                    <a:lnTo>
                      <a:pt x="397" y="130"/>
                    </a:lnTo>
                    <a:lnTo>
                      <a:pt x="396" y="130"/>
                    </a:lnTo>
                    <a:lnTo>
                      <a:pt x="397" y="131"/>
                    </a:lnTo>
                    <a:lnTo>
                      <a:pt x="398" y="131"/>
                    </a:lnTo>
                    <a:lnTo>
                      <a:pt x="399" y="131"/>
                    </a:lnTo>
                    <a:lnTo>
                      <a:pt x="398" y="131"/>
                    </a:lnTo>
                    <a:lnTo>
                      <a:pt x="398" y="132"/>
                    </a:lnTo>
                    <a:lnTo>
                      <a:pt x="399" y="133"/>
                    </a:lnTo>
                    <a:lnTo>
                      <a:pt x="400" y="133"/>
                    </a:lnTo>
                    <a:lnTo>
                      <a:pt x="401" y="133"/>
                    </a:lnTo>
                    <a:lnTo>
                      <a:pt x="401" y="134"/>
                    </a:lnTo>
                    <a:lnTo>
                      <a:pt x="402" y="134"/>
                    </a:lnTo>
                    <a:lnTo>
                      <a:pt x="402" y="135"/>
                    </a:lnTo>
                    <a:lnTo>
                      <a:pt x="402" y="136"/>
                    </a:lnTo>
                    <a:lnTo>
                      <a:pt x="401" y="136"/>
                    </a:lnTo>
                    <a:lnTo>
                      <a:pt x="400" y="136"/>
                    </a:lnTo>
                    <a:lnTo>
                      <a:pt x="400" y="137"/>
                    </a:lnTo>
                    <a:lnTo>
                      <a:pt x="401" y="136"/>
                    </a:lnTo>
                    <a:lnTo>
                      <a:pt x="401" y="137"/>
                    </a:lnTo>
                    <a:lnTo>
                      <a:pt x="400" y="137"/>
                    </a:lnTo>
                    <a:lnTo>
                      <a:pt x="400" y="138"/>
                    </a:lnTo>
                    <a:lnTo>
                      <a:pt x="399" y="139"/>
                    </a:lnTo>
                    <a:lnTo>
                      <a:pt x="399" y="141"/>
                    </a:lnTo>
                    <a:lnTo>
                      <a:pt x="400" y="141"/>
                    </a:lnTo>
                    <a:lnTo>
                      <a:pt x="400" y="140"/>
                    </a:lnTo>
                    <a:lnTo>
                      <a:pt x="401" y="140"/>
                    </a:lnTo>
                    <a:lnTo>
                      <a:pt x="401" y="141"/>
                    </a:lnTo>
                    <a:lnTo>
                      <a:pt x="400" y="142"/>
                    </a:lnTo>
                    <a:lnTo>
                      <a:pt x="401" y="143"/>
                    </a:lnTo>
                    <a:lnTo>
                      <a:pt x="401" y="144"/>
                    </a:lnTo>
                    <a:lnTo>
                      <a:pt x="402" y="145"/>
                    </a:lnTo>
                    <a:lnTo>
                      <a:pt x="402" y="146"/>
                    </a:lnTo>
                    <a:lnTo>
                      <a:pt x="401" y="146"/>
                    </a:lnTo>
                    <a:lnTo>
                      <a:pt x="400" y="146"/>
                    </a:lnTo>
                    <a:lnTo>
                      <a:pt x="399" y="146"/>
                    </a:lnTo>
                    <a:lnTo>
                      <a:pt x="400" y="148"/>
                    </a:lnTo>
                    <a:lnTo>
                      <a:pt x="399" y="148"/>
                    </a:lnTo>
                    <a:lnTo>
                      <a:pt x="399" y="149"/>
                    </a:lnTo>
                    <a:lnTo>
                      <a:pt x="398" y="149"/>
                    </a:lnTo>
                    <a:lnTo>
                      <a:pt x="399" y="149"/>
                    </a:lnTo>
                    <a:lnTo>
                      <a:pt x="398" y="150"/>
                    </a:lnTo>
                    <a:lnTo>
                      <a:pt x="398" y="151"/>
                    </a:lnTo>
                    <a:lnTo>
                      <a:pt x="397" y="152"/>
                    </a:lnTo>
                    <a:lnTo>
                      <a:pt x="396" y="152"/>
                    </a:lnTo>
                    <a:lnTo>
                      <a:pt x="396" y="153"/>
                    </a:lnTo>
                    <a:lnTo>
                      <a:pt x="396" y="154"/>
                    </a:lnTo>
                    <a:lnTo>
                      <a:pt x="395" y="155"/>
                    </a:lnTo>
                    <a:lnTo>
                      <a:pt x="396" y="156"/>
                    </a:lnTo>
                    <a:lnTo>
                      <a:pt x="395" y="156"/>
                    </a:lnTo>
                    <a:lnTo>
                      <a:pt x="395" y="157"/>
                    </a:lnTo>
                    <a:lnTo>
                      <a:pt x="394" y="157"/>
                    </a:lnTo>
                    <a:lnTo>
                      <a:pt x="393" y="157"/>
                    </a:lnTo>
                    <a:lnTo>
                      <a:pt x="393" y="158"/>
                    </a:lnTo>
                    <a:lnTo>
                      <a:pt x="393" y="159"/>
                    </a:lnTo>
                    <a:lnTo>
                      <a:pt x="393" y="161"/>
                    </a:lnTo>
                    <a:lnTo>
                      <a:pt x="394" y="161"/>
                    </a:lnTo>
                    <a:lnTo>
                      <a:pt x="394" y="162"/>
                    </a:lnTo>
                    <a:lnTo>
                      <a:pt x="393" y="162"/>
                    </a:lnTo>
                    <a:lnTo>
                      <a:pt x="392" y="162"/>
                    </a:lnTo>
                    <a:lnTo>
                      <a:pt x="393" y="162"/>
                    </a:lnTo>
                    <a:lnTo>
                      <a:pt x="393" y="163"/>
                    </a:lnTo>
                    <a:lnTo>
                      <a:pt x="392" y="163"/>
                    </a:lnTo>
                    <a:lnTo>
                      <a:pt x="393" y="164"/>
                    </a:lnTo>
                    <a:lnTo>
                      <a:pt x="393" y="165"/>
                    </a:lnTo>
                    <a:lnTo>
                      <a:pt x="393" y="164"/>
                    </a:lnTo>
                    <a:lnTo>
                      <a:pt x="392" y="164"/>
                    </a:lnTo>
                    <a:lnTo>
                      <a:pt x="392" y="165"/>
                    </a:lnTo>
                    <a:lnTo>
                      <a:pt x="391" y="165"/>
                    </a:lnTo>
                    <a:lnTo>
                      <a:pt x="391" y="166"/>
                    </a:lnTo>
                    <a:lnTo>
                      <a:pt x="390" y="167"/>
                    </a:lnTo>
                    <a:lnTo>
                      <a:pt x="389" y="167"/>
                    </a:lnTo>
                    <a:lnTo>
                      <a:pt x="390" y="168"/>
                    </a:lnTo>
                    <a:lnTo>
                      <a:pt x="390" y="169"/>
                    </a:lnTo>
                    <a:lnTo>
                      <a:pt x="390" y="170"/>
                    </a:lnTo>
                    <a:lnTo>
                      <a:pt x="389" y="171"/>
                    </a:lnTo>
                    <a:lnTo>
                      <a:pt x="389" y="172"/>
                    </a:lnTo>
                    <a:lnTo>
                      <a:pt x="390" y="173"/>
                    </a:lnTo>
                    <a:lnTo>
                      <a:pt x="390" y="174"/>
                    </a:lnTo>
                    <a:lnTo>
                      <a:pt x="389" y="174"/>
                    </a:lnTo>
                    <a:lnTo>
                      <a:pt x="389" y="175"/>
                    </a:lnTo>
                    <a:lnTo>
                      <a:pt x="389" y="176"/>
                    </a:lnTo>
                    <a:lnTo>
                      <a:pt x="389" y="177"/>
                    </a:lnTo>
                    <a:lnTo>
                      <a:pt x="388" y="178"/>
                    </a:lnTo>
                    <a:lnTo>
                      <a:pt x="387" y="178"/>
                    </a:lnTo>
                    <a:lnTo>
                      <a:pt x="387" y="179"/>
                    </a:lnTo>
                    <a:lnTo>
                      <a:pt x="387" y="180"/>
                    </a:lnTo>
                    <a:lnTo>
                      <a:pt x="388" y="181"/>
                    </a:lnTo>
                    <a:lnTo>
                      <a:pt x="387" y="182"/>
                    </a:lnTo>
                    <a:lnTo>
                      <a:pt x="387" y="183"/>
                    </a:lnTo>
                    <a:lnTo>
                      <a:pt x="388" y="183"/>
                    </a:lnTo>
                    <a:lnTo>
                      <a:pt x="387" y="183"/>
                    </a:lnTo>
                    <a:lnTo>
                      <a:pt x="387" y="184"/>
                    </a:lnTo>
                    <a:lnTo>
                      <a:pt x="387" y="185"/>
                    </a:lnTo>
                    <a:lnTo>
                      <a:pt x="387" y="188"/>
                    </a:lnTo>
                    <a:lnTo>
                      <a:pt x="387" y="189"/>
                    </a:lnTo>
                    <a:lnTo>
                      <a:pt x="387" y="190"/>
                    </a:lnTo>
                    <a:lnTo>
                      <a:pt x="387" y="191"/>
                    </a:lnTo>
                    <a:lnTo>
                      <a:pt x="387" y="192"/>
                    </a:lnTo>
                    <a:lnTo>
                      <a:pt x="387" y="193"/>
                    </a:lnTo>
                    <a:lnTo>
                      <a:pt x="387" y="194"/>
                    </a:lnTo>
                    <a:lnTo>
                      <a:pt x="387" y="195"/>
                    </a:lnTo>
                    <a:lnTo>
                      <a:pt x="387" y="196"/>
                    </a:lnTo>
                    <a:lnTo>
                      <a:pt x="387" y="197"/>
                    </a:lnTo>
                    <a:lnTo>
                      <a:pt x="387" y="198"/>
                    </a:lnTo>
                    <a:lnTo>
                      <a:pt x="388" y="198"/>
                    </a:lnTo>
                    <a:lnTo>
                      <a:pt x="388" y="199"/>
                    </a:lnTo>
                    <a:lnTo>
                      <a:pt x="388" y="200"/>
                    </a:lnTo>
                    <a:lnTo>
                      <a:pt x="388" y="201"/>
                    </a:lnTo>
                    <a:lnTo>
                      <a:pt x="389" y="202"/>
                    </a:lnTo>
                    <a:lnTo>
                      <a:pt x="389" y="203"/>
                    </a:lnTo>
                    <a:lnTo>
                      <a:pt x="388" y="204"/>
                    </a:lnTo>
                    <a:lnTo>
                      <a:pt x="389" y="204"/>
                    </a:lnTo>
                    <a:lnTo>
                      <a:pt x="390" y="205"/>
                    </a:lnTo>
                    <a:lnTo>
                      <a:pt x="391" y="205"/>
                    </a:lnTo>
                    <a:lnTo>
                      <a:pt x="391" y="206"/>
                    </a:lnTo>
                    <a:lnTo>
                      <a:pt x="392" y="206"/>
                    </a:lnTo>
                    <a:lnTo>
                      <a:pt x="391" y="207"/>
                    </a:lnTo>
                    <a:lnTo>
                      <a:pt x="391" y="208"/>
                    </a:lnTo>
                    <a:lnTo>
                      <a:pt x="392" y="208"/>
                    </a:lnTo>
                    <a:lnTo>
                      <a:pt x="392" y="209"/>
                    </a:lnTo>
                    <a:lnTo>
                      <a:pt x="393" y="209"/>
                    </a:lnTo>
                    <a:lnTo>
                      <a:pt x="392" y="210"/>
                    </a:lnTo>
                    <a:lnTo>
                      <a:pt x="393" y="210"/>
                    </a:lnTo>
                    <a:lnTo>
                      <a:pt x="393" y="211"/>
                    </a:lnTo>
                    <a:lnTo>
                      <a:pt x="393" y="212"/>
                    </a:lnTo>
                    <a:lnTo>
                      <a:pt x="394" y="212"/>
                    </a:lnTo>
                    <a:lnTo>
                      <a:pt x="394" y="213"/>
                    </a:lnTo>
                    <a:lnTo>
                      <a:pt x="395" y="214"/>
                    </a:lnTo>
                    <a:lnTo>
                      <a:pt x="395" y="215"/>
                    </a:lnTo>
                    <a:lnTo>
                      <a:pt x="394" y="215"/>
                    </a:lnTo>
                    <a:lnTo>
                      <a:pt x="394" y="216"/>
                    </a:lnTo>
                    <a:lnTo>
                      <a:pt x="395" y="217"/>
                    </a:lnTo>
                    <a:lnTo>
                      <a:pt x="394" y="217"/>
                    </a:lnTo>
                    <a:lnTo>
                      <a:pt x="394" y="218"/>
                    </a:lnTo>
                    <a:lnTo>
                      <a:pt x="394" y="219"/>
                    </a:lnTo>
                    <a:lnTo>
                      <a:pt x="393" y="219"/>
                    </a:lnTo>
                    <a:lnTo>
                      <a:pt x="393" y="220"/>
                    </a:lnTo>
                    <a:lnTo>
                      <a:pt x="394" y="220"/>
                    </a:lnTo>
                    <a:lnTo>
                      <a:pt x="394" y="221"/>
                    </a:lnTo>
                    <a:lnTo>
                      <a:pt x="394" y="222"/>
                    </a:lnTo>
                    <a:lnTo>
                      <a:pt x="395" y="222"/>
                    </a:lnTo>
                    <a:lnTo>
                      <a:pt x="396" y="223"/>
                    </a:lnTo>
                    <a:lnTo>
                      <a:pt x="396" y="222"/>
                    </a:lnTo>
                    <a:lnTo>
                      <a:pt x="397" y="223"/>
                    </a:lnTo>
                    <a:lnTo>
                      <a:pt x="398" y="224"/>
                    </a:lnTo>
                    <a:lnTo>
                      <a:pt x="399" y="225"/>
                    </a:lnTo>
                    <a:lnTo>
                      <a:pt x="398" y="225"/>
                    </a:lnTo>
                    <a:lnTo>
                      <a:pt x="399" y="225"/>
                    </a:lnTo>
                    <a:lnTo>
                      <a:pt x="400" y="224"/>
                    </a:lnTo>
                    <a:lnTo>
                      <a:pt x="400" y="225"/>
                    </a:lnTo>
                    <a:lnTo>
                      <a:pt x="401" y="225"/>
                    </a:lnTo>
                    <a:lnTo>
                      <a:pt x="401" y="226"/>
                    </a:lnTo>
                    <a:lnTo>
                      <a:pt x="402" y="226"/>
                    </a:lnTo>
                    <a:lnTo>
                      <a:pt x="402" y="227"/>
                    </a:lnTo>
                    <a:lnTo>
                      <a:pt x="403" y="227"/>
                    </a:lnTo>
                    <a:lnTo>
                      <a:pt x="403" y="228"/>
                    </a:lnTo>
                    <a:lnTo>
                      <a:pt x="404" y="228"/>
                    </a:lnTo>
                    <a:lnTo>
                      <a:pt x="404" y="227"/>
                    </a:lnTo>
                    <a:lnTo>
                      <a:pt x="405" y="227"/>
                    </a:lnTo>
                    <a:lnTo>
                      <a:pt x="405" y="228"/>
                    </a:lnTo>
                    <a:lnTo>
                      <a:pt x="406" y="227"/>
                    </a:lnTo>
                    <a:lnTo>
                      <a:pt x="406" y="228"/>
                    </a:lnTo>
                    <a:lnTo>
                      <a:pt x="406" y="227"/>
                    </a:lnTo>
                    <a:lnTo>
                      <a:pt x="407" y="227"/>
                    </a:lnTo>
                    <a:lnTo>
                      <a:pt x="407" y="228"/>
                    </a:lnTo>
                    <a:lnTo>
                      <a:pt x="408" y="228"/>
                    </a:lnTo>
                    <a:lnTo>
                      <a:pt x="408" y="229"/>
                    </a:lnTo>
                    <a:lnTo>
                      <a:pt x="408" y="230"/>
                    </a:lnTo>
                    <a:lnTo>
                      <a:pt x="408" y="231"/>
                    </a:lnTo>
                    <a:lnTo>
                      <a:pt x="408" y="232"/>
                    </a:lnTo>
                    <a:lnTo>
                      <a:pt x="408" y="233"/>
                    </a:lnTo>
                    <a:lnTo>
                      <a:pt x="408" y="234"/>
                    </a:lnTo>
                    <a:lnTo>
                      <a:pt x="407" y="234"/>
                    </a:lnTo>
                    <a:lnTo>
                      <a:pt x="408" y="234"/>
                    </a:lnTo>
                    <a:lnTo>
                      <a:pt x="408" y="235"/>
                    </a:lnTo>
                    <a:lnTo>
                      <a:pt x="407" y="235"/>
                    </a:lnTo>
                    <a:lnTo>
                      <a:pt x="407" y="236"/>
                    </a:lnTo>
                    <a:lnTo>
                      <a:pt x="407" y="237"/>
                    </a:lnTo>
                    <a:lnTo>
                      <a:pt x="407" y="238"/>
                    </a:lnTo>
                    <a:lnTo>
                      <a:pt x="407" y="239"/>
                    </a:lnTo>
                    <a:lnTo>
                      <a:pt x="408" y="239"/>
                    </a:lnTo>
                    <a:lnTo>
                      <a:pt x="408" y="240"/>
                    </a:lnTo>
                    <a:lnTo>
                      <a:pt x="408" y="241"/>
                    </a:lnTo>
                    <a:lnTo>
                      <a:pt x="408" y="242"/>
                    </a:lnTo>
                    <a:lnTo>
                      <a:pt x="407" y="243"/>
                    </a:lnTo>
                    <a:lnTo>
                      <a:pt x="407" y="244"/>
                    </a:lnTo>
                    <a:lnTo>
                      <a:pt x="407" y="245"/>
                    </a:lnTo>
                    <a:lnTo>
                      <a:pt x="407" y="246"/>
                    </a:lnTo>
                    <a:lnTo>
                      <a:pt x="408" y="246"/>
                    </a:lnTo>
                    <a:lnTo>
                      <a:pt x="407" y="247"/>
                    </a:lnTo>
                    <a:lnTo>
                      <a:pt x="408" y="247"/>
                    </a:lnTo>
                    <a:lnTo>
                      <a:pt x="408" y="248"/>
                    </a:lnTo>
                    <a:lnTo>
                      <a:pt x="407" y="248"/>
                    </a:lnTo>
                    <a:lnTo>
                      <a:pt x="407" y="249"/>
                    </a:lnTo>
                    <a:lnTo>
                      <a:pt x="408" y="249"/>
                    </a:lnTo>
                    <a:lnTo>
                      <a:pt x="407" y="249"/>
                    </a:lnTo>
                    <a:lnTo>
                      <a:pt x="407" y="250"/>
                    </a:lnTo>
                    <a:lnTo>
                      <a:pt x="407" y="251"/>
                    </a:lnTo>
                    <a:lnTo>
                      <a:pt x="407" y="252"/>
                    </a:lnTo>
                    <a:lnTo>
                      <a:pt x="407" y="253"/>
                    </a:lnTo>
                    <a:lnTo>
                      <a:pt x="406" y="254"/>
                    </a:lnTo>
                    <a:lnTo>
                      <a:pt x="406" y="255"/>
                    </a:lnTo>
                    <a:lnTo>
                      <a:pt x="406" y="256"/>
                    </a:lnTo>
                    <a:lnTo>
                      <a:pt x="405" y="256"/>
                    </a:lnTo>
                    <a:lnTo>
                      <a:pt x="406" y="256"/>
                    </a:lnTo>
                    <a:lnTo>
                      <a:pt x="405" y="256"/>
                    </a:lnTo>
                    <a:lnTo>
                      <a:pt x="405" y="257"/>
                    </a:lnTo>
                    <a:lnTo>
                      <a:pt x="406" y="257"/>
                    </a:lnTo>
                    <a:lnTo>
                      <a:pt x="405" y="257"/>
                    </a:lnTo>
                    <a:lnTo>
                      <a:pt x="406" y="258"/>
                    </a:lnTo>
                    <a:lnTo>
                      <a:pt x="406" y="259"/>
                    </a:lnTo>
                    <a:lnTo>
                      <a:pt x="406" y="260"/>
                    </a:lnTo>
                    <a:lnTo>
                      <a:pt x="406" y="261"/>
                    </a:lnTo>
                    <a:lnTo>
                      <a:pt x="407" y="261"/>
                    </a:lnTo>
                    <a:lnTo>
                      <a:pt x="408" y="261"/>
                    </a:lnTo>
                    <a:lnTo>
                      <a:pt x="409" y="261"/>
                    </a:lnTo>
                    <a:lnTo>
                      <a:pt x="411" y="261"/>
                    </a:lnTo>
                    <a:lnTo>
                      <a:pt x="411" y="262"/>
                    </a:lnTo>
                    <a:lnTo>
                      <a:pt x="412" y="262"/>
                    </a:lnTo>
                    <a:lnTo>
                      <a:pt x="412" y="261"/>
                    </a:lnTo>
                    <a:lnTo>
                      <a:pt x="413" y="261"/>
                    </a:lnTo>
                    <a:lnTo>
                      <a:pt x="412" y="261"/>
                    </a:lnTo>
                    <a:lnTo>
                      <a:pt x="412" y="260"/>
                    </a:lnTo>
                    <a:lnTo>
                      <a:pt x="413" y="260"/>
                    </a:lnTo>
                    <a:lnTo>
                      <a:pt x="413" y="259"/>
                    </a:lnTo>
                    <a:lnTo>
                      <a:pt x="413" y="260"/>
                    </a:lnTo>
                    <a:lnTo>
                      <a:pt x="413" y="261"/>
                    </a:lnTo>
                    <a:lnTo>
                      <a:pt x="414" y="261"/>
                    </a:lnTo>
                    <a:lnTo>
                      <a:pt x="414" y="262"/>
                    </a:lnTo>
                    <a:lnTo>
                      <a:pt x="413" y="263"/>
                    </a:lnTo>
                    <a:lnTo>
                      <a:pt x="413" y="264"/>
                    </a:lnTo>
                    <a:lnTo>
                      <a:pt x="412" y="264"/>
                    </a:lnTo>
                    <a:lnTo>
                      <a:pt x="411" y="265"/>
                    </a:lnTo>
                    <a:lnTo>
                      <a:pt x="412" y="266"/>
                    </a:lnTo>
                    <a:lnTo>
                      <a:pt x="411" y="266"/>
                    </a:lnTo>
                    <a:lnTo>
                      <a:pt x="411" y="267"/>
                    </a:lnTo>
                    <a:lnTo>
                      <a:pt x="411" y="268"/>
                    </a:lnTo>
                    <a:lnTo>
                      <a:pt x="412" y="268"/>
                    </a:lnTo>
                    <a:lnTo>
                      <a:pt x="413" y="268"/>
                    </a:lnTo>
                    <a:lnTo>
                      <a:pt x="413" y="269"/>
                    </a:lnTo>
                    <a:lnTo>
                      <a:pt x="413" y="270"/>
                    </a:lnTo>
                    <a:lnTo>
                      <a:pt x="413" y="269"/>
                    </a:lnTo>
                    <a:lnTo>
                      <a:pt x="414" y="269"/>
                    </a:lnTo>
                    <a:lnTo>
                      <a:pt x="415" y="269"/>
                    </a:lnTo>
                    <a:lnTo>
                      <a:pt x="415" y="270"/>
                    </a:lnTo>
                    <a:lnTo>
                      <a:pt x="416" y="270"/>
                    </a:lnTo>
                    <a:lnTo>
                      <a:pt x="416" y="271"/>
                    </a:lnTo>
                    <a:lnTo>
                      <a:pt x="417" y="271"/>
                    </a:lnTo>
                    <a:lnTo>
                      <a:pt x="418" y="271"/>
                    </a:lnTo>
                    <a:lnTo>
                      <a:pt x="418" y="270"/>
                    </a:lnTo>
                    <a:lnTo>
                      <a:pt x="419" y="270"/>
                    </a:lnTo>
                    <a:lnTo>
                      <a:pt x="420" y="270"/>
                    </a:lnTo>
                    <a:lnTo>
                      <a:pt x="421" y="270"/>
                    </a:lnTo>
                    <a:lnTo>
                      <a:pt x="421" y="271"/>
                    </a:lnTo>
                    <a:lnTo>
                      <a:pt x="422" y="270"/>
                    </a:lnTo>
                    <a:lnTo>
                      <a:pt x="422" y="271"/>
                    </a:lnTo>
                    <a:lnTo>
                      <a:pt x="423" y="271"/>
                    </a:lnTo>
                    <a:lnTo>
                      <a:pt x="423" y="272"/>
                    </a:lnTo>
                    <a:lnTo>
                      <a:pt x="424" y="272"/>
                    </a:lnTo>
                    <a:lnTo>
                      <a:pt x="424" y="273"/>
                    </a:lnTo>
                    <a:lnTo>
                      <a:pt x="424" y="274"/>
                    </a:lnTo>
                    <a:lnTo>
                      <a:pt x="425" y="274"/>
                    </a:lnTo>
                    <a:lnTo>
                      <a:pt x="425" y="275"/>
                    </a:lnTo>
                    <a:lnTo>
                      <a:pt x="426" y="275"/>
                    </a:lnTo>
                    <a:lnTo>
                      <a:pt x="426" y="274"/>
                    </a:lnTo>
                    <a:lnTo>
                      <a:pt x="426" y="275"/>
                    </a:lnTo>
                    <a:lnTo>
                      <a:pt x="426" y="276"/>
                    </a:lnTo>
                    <a:lnTo>
                      <a:pt x="426" y="277"/>
                    </a:lnTo>
                    <a:lnTo>
                      <a:pt x="427" y="277"/>
                    </a:lnTo>
                    <a:lnTo>
                      <a:pt x="427" y="278"/>
                    </a:lnTo>
                    <a:lnTo>
                      <a:pt x="428" y="278"/>
                    </a:lnTo>
                    <a:lnTo>
                      <a:pt x="428" y="279"/>
                    </a:lnTo>
                    <a:lnTo>
                      <a:pt x="429" y="279"/>
                    </a:lnTo>
                    <a:lnTo>
                      <a:pt x="430" y="279"/>
                    </a:lnTo>
                    <a:lnTo>
                      <a:pt x="431" y="280"/>
                    </a:lnTo>
                    <a:lnTo>
                      <a:pt x="431" y="281"/>
                    </a:lnTo>
                    <a:lnTo>
                      <a:pt x="432" y="281"/>
                    </a:lnTo>
                    <a:lnTo>
                      <a:pt x="432" y="282"/>
                    </a:lnTo>
                    <a:lnTo>
                      <a:pt x="431" y="282"/>
                    </a:lnTo>
                    <a:lnTo>
                      <a:pt x="431" y="283"/>
                    </a:lnTo>
                    <a:lnTo>
                      <a:pt x="432" y="284"/>
                    </a:lnTo>
                    <a:lnTo>
                      <a:pt x="433" y="284"/>
                    </a:lnTo>
                    <a:lnTo>
                      <a:pt x="434" y="283"/>
                    </a:lnTo>
                    <a:lnTo>
                      <a:pt x="434" y="284"/>
                    </a:lnTo>
                    <a:lnTo>
                      <a:pt x="434" y="285"/>
                    </a:lnTo>
                    <a:lnTo>
                      <a:pt x="435" y="286"/>
                    </a:lnTo>
                    <a:lnTo>
                      <a:pt x="436" y="286"/>
                    </a:lnTo>
                    <a:lnTo>
                      <a:pt x="436" y="287"/>
                    </a:lnTo>
                    <a:lnTo>
                      <a:pt x="435" y="287"/>
                    </a:lnTo>
                    <a:lnTo>
                      <a:pt x="436" y="287"/>
                    </a:lnTo>
                    <a:lnTo>
                      <a:pt x="437" y="287"/>
                    </a:lnTo>
                    <a:lnTo>
                      <a:pt x="437" y="288"/>
                    </a:lnTo>
                    <a:lnTo>
                      <a:pt x="437" y="287"/>
                    </a:lnTo>
                    <a:lnTo>
                      <a:pt x="437" y="286"/>
                    </a:lnTo>
                    <a:lnTo>
                      <a:pt x="438" y="287"/>
                    </a:lnTo>
                    <a:lnTo>
                      <a:pt x="439" y="286"/>
                    </a:lnTo>
                    <a:lnTo>
                      <a:pt x="439" y="287"/>
                    </a:lnTo>
                    <a:lnTo>
                      <a:pt x="439" y="288"/>
                    </a:lnTo>
                    <a:lnTo>
                      <a:pt x="440" y="289"/>
                    </a:lnTo>
                    <a:lnTo>
                      <a:pt x="440" y="290"/>
                    </a:lnTo>
                    <a:lnTo>
                      <a:pt x="440" y="291"/>
                    </a:lnTo>
                    <a:lnTo>
                      <a:pt x="441" y="291"/>
                    </a:lnTo>
                    <a:lnTo>
                      <a:pt x="441" y="290"/>
                    </a:lnTo>
                    <a:lnTo>
                      <a:pt x="442" y="290"/>
                    </a:lnTo>
                    <a:lnTo>
                      <a:pt x="442" y="291"/>
                    </a:lnTo>
                    <a:lnTo>
                      <a:pt x="443" y="291"/>
                    </a:lnTo>
                    <a:lnTo>
                      <a:pt x="443" y="292"/>
                    </a:lnTo>
                    <a:lnTo>
                      <a:pt x="443" y="293"/>
                    </a:lnTo>
                    <a:lnTo>
                      <a:pt x="444" y="294"/>
                    </a:lnTo>
                    <a:lnTo>
                      <a:pt x="443" y="295"/>
                    </a:lnTo>
                    <a:lnTo>
                      <a:pt x="444" y="295"/>
                    </a:lnTo>
                    <a:lnTo>
                      <a:pt x="445" y="296"/>
                    </a:lnTo>
                    <a:lnTo>
                      <a:pt x="446" y="297"/>
                    </a:lnTo>
                    <a:lnTo>
                      <a:pt x="447" y="297"/>
                    </a:lnTo>
                    <a:lnTo>
                      <a:pt x="448" y="297"/>
                    </a:lnTo>
                    <a:lnTo>
                      <a:pt x="449" y="298"/>
                    </a:lnTo>
                    <a:lnTo>
                      <a:pt x="449" y="297"/>
                    </a:lnTo>
                    <a:lnTo>
                      <a:pt x="450" y="297"/>
                    </a:lnTo>
                    <a:lnTo>
                      <a:pt x="451" y="298"/>
                    </a:lnTo>
                    <a:lnTo>
                      <a:pt x="452" y="299"/>
                    </a:lnTo>
                    <a:lnTo>
                      <a:pt x="453" y="299"/>
                    </a:lnTo>
                    <a:lnTo>
                      <a:pt x="454" y="300"/>
                    </a:lnTo>
                    <a:lnTo>
                      <a:pt x="455" y="299"/>
                    </a:lnTo>
                    <a:lnTo>
                      <a:pt x="456" y="299"/>
                    </a:lnTo>
                    <a:lnTo>
                      <a:pt x="456" y="300"/>
                    </a:lnTo>
                    <a:lnTo>
                      <a:pt x="457" y="300"/>
                    </a:lnTo>
                    <a:lnTo>
                      <a:pt x="458" y="300"/>
                    </a:lnTo>
                    <a:lnTo>
                      <a:pt x="459" y="300"/>
                    </a:lnTo>
                    <a:lnTo>
                      <a:pt x="460" y="301"/>
                    </a:lnTo>
                    <a:lnTo>
                      <a:pt x="460" y="300"/>
                    </a:lnTo>
                    <a:lnTo>
                      <a:pt x="461" y="301"/>
                    </a:lnTo>
                    <a:lnTo>
                      <a:pt x="462" y="301"/>
                    </a:lnTo>
                    <a:lnTo>
                      <a:pt x="462" y="302"/>
                    </a:lnTo>
                    <a:lnTo>
                      <a:pt x="463" y="301"/>
                    </a:lnTo>
                    <a:lnTo>
                      <a:pt x="464" y="301"/>
                    </a:lnTo>
                    <a:lnTo>
                      <a:pt x="465" y="301"/>
                    </a:lnTo>
                    <a:lnTo>
                      <a:pt x="466" y="301"/>
                    </a:lnTo>
                    <a:lnTo>
                      <a:pt x="467" y="301"/>
                    </a:lnTo>
                    <a:lnTo>
                      <a:pt x="467" y="302"/>
                    </a:lnTo>
                    <a:lnTo>
                      <a:pt x="467" y="303"/>
                    </a:lnTo>
                    <a:lnTo>
                      <a:pt x="468" y="303"/>
                    </a:lnTo>
                    <a:lnTo>
                      <a:pt x="468" y="302"/>
                    </a:lnTo>
                    <a:lnTo>
                      <a:pt x="469" y="302"/>
                    </a:lnTo>
                    <a:lnTo>
                      <a:pt x="470" y="302"/>
                    </a:lnTo>
                    <a:lnTo>
                      <a:pt x="471" y="302"/>
                    </a:lnTo>
                    <a:lnTo>
                      <a:pt x="472" y="302"/>
                    </a:lnTo>
                    <a:lnTo>
                      <a:pt x="473" y="302"/>
                    </a:lnTo>
                    <a:lnTo>
                      <a:pt x="472" y="303"/>
                    </a:lnTo>
                    <a:lnTo>
                      <a:pt x="473" y="303"/>
                    </a:lnTo>
                    <a:lnTo>
                      <a:pt x="472" y="303"/>
                    </a:lnTo>
                    <a:lnTo>
                      <a:pt x="472" y="304"/>
                    </a:lnTo>
                    <a:lnTo>
                      <a:pt x="472" y="305"/>
                    </a:lnTo>
                    <a:lnTo>
                      <a:pt x="474" y="305"/>
                    </a:lnTo>
                    <a:lnTo>
                      <a:pt x="474" y="306"/>
                    </a:lnTo>
                    <a:lnTo>
                      <a:pt x="475" y="306"/>
                    </a:lnTo>
                    <a:lnTo>
                      <a:pt x="474" y="307"/>
                    </a:lnTo>
                    <a:lnTo>
                      <a:pt x="473" y="307"/>
                    </a:lnTo>
                    <a:lnTo>
                      <a:pt x="473" y="308"/>
                    </a:lnTo>
                    <a:lnTo>
                      <a:pt x="474" y="309"/>
                    </a:lnTo>
                    <a:lnTo>
                      <a:pt x="474" y="383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650" name="Freeform 4758"/>
              <p:cNvSpPr>
                <a:spLocks noEditPoints="1"/>
              </p:cNvSpPr>
              <p:nvPr/>
            </p:nvSpPr>
            <p:spPr bwMode="auto">
              <a:xfrm>
                <a:off x="2428875" y="1355726"/>
                <a:ext cx="1614487" cy="1544638"/>
              </a:xfrm>
              <a:custGeom>
                <a:avLst/>
                <a:gdLst>
                  <a:gd name="T0" fmla="*/ 2147483647 w 1017"/>
                  <a:gd name="T1" fmla="*/ 2147483647 h 973"/>
                  <a:gd name="T2" fmla="*/ 2147483647 w 1017"/>
                  <a:gd name="T3" fmla="*/ 2147483647 h 973"/>
                  <a:gd name="T4" fmla="*/ 2147483647 w 1017"/>
                  <a:gd name="T5" fmla="*/ 2147483647 h 973"/>
                  <a:gd name="T6" fmla="*/ 2147483647 w 1017"/>
                  <a:gd name="T7" fmla="*/ 2147483647 h 973"/>
                  <a:gd name="T8" fmla="*/ 2147483647 w 1017"/>
                  <a:gd name="T9" fmla="*/ 2147483647 h 973"/>
                  <a:gd name="T10" fmla="*/ 2147483647 w 1017"/>
                  <a:gd name="T11" fmla="*/ 2147483647 h 973"/>
                  <a:gd name="T12" fmla="*/ 2147483647 w 1017"/>
                  <a:gd name="T13" fmla="*/ 2147483647 h 973"/>
                  <a:gd name="T14" fmla="*/ 2147483647 w 1017"/>
                  <a:gd name="T15" fmla="*/ 2147483647 h 973"/>
                  <a:gd name="T16" fmla="*/ 2147483647 w 1017"/>
                  <a:gd name="T17" fmla="*/ 2147483647 h 973"/>
                  <a:gd name="T18" fmla="*/ 2147483647 w 1017"/>
                  <a:gd name="T19" fmla="*/ 2147483647 h 973"/>
                  <a:gd name="T20" fmla="*/ 2147483647 w 1017"/>
                  <a:gd name="T21" fmla="*/ 2147483647 h 973"/>
                  <a:gd name="T22" fmla="*/ 2147483647 w 1017"/>
                  <a:gd name="T23" fmla="*/ 2147483647 h 973"/>
                  <a:gd name="T24" fmla="*/ 2147483647 w 1017"/>
                  <a:gd name="T25" fmla="*/ 2147483647 h 973"/>
                  <a:gd name="T26" fmla="*/ 2147483647 w 1017"/>
                  <a:gd name="T27" fmla="*/ 2147483647 h 973"/>
                  <a:gd name="T28" fmla="*/ 2147483647 w 1017"/>
                  <a:gd name="T29" fmla="*/ 2147483647 h 973"/>
                  <a:gd name="T30" fmla="*/ 2147483647 w 1017"/>
                  <a:gd name="T31" fmla="*/ 2147483647 h 973"/>
                  <a:gd name="T32" fmla="*/ 2147483647 w 1017"/>
                  <a:gd name="T33" fmla="*/ 2147483647 h 973"/>
                  <a:gd name="T34" fmla="*/ 2147483647 w 1017"/>
                  <a:gd name="T35" fmla="*/ 2147483647 h 973"/>
                  <a:gd name="T36" fmla="*/ 2147483647 w 1017"/>
                  <a:gd name="T37" fmla="*/ 2147483647 h 973"/>
                  <a:gd name="T38" fmla="*/ 2147483647 w 1017"/>
                  <a:gd name="T39" fmla="*/ 2147483647 h 973"/>
                  <a:gd name="T40" fmla="*/ 2147483647 w 1017"/>
                  <a:gd name="T41" fmla="*/ 2147483647 h 973"/>
                  <a:gd name="T42" fmla="*/ 2147483647 w 1017"/>
                  <a:gd name="T43" fmla="*/ 2147483647 h 973"/>
                  <a:gd name="T44" fmla="*/ 2147483647 w 1017"/>
                  <a:gd name="T45" fmla="*/ 2147483647 h 973"/>
                  <a:gd name="T46" fmla="*/ 2147483647 w 1017"/>
                  <a:gd name="T47" fmla="*/ 2147483647 h 973"/>
                  <a:gd name="T48" fmla="*/ 2147483647 w 1017"/>
                  <a:gd name="T49" fmla="*/ 2147483647 h 973"/>
                  <a:gd name="T50" fmla="*/ 2147483647 w 1017"/>
                  <a:gd name="T51" fmla="*/ 2147483647 h 973"/>
                  <a:gd name="T52" fmla="*/ 2147483647 w 1017"/>
                  <a:gd name="T53" fmla="*/ 2147483647 h 973"/>
                  <a:gd name="T54" fmla="*/ 2147483647 w 1017"/>
                  <a:gd name="T55" fmla="*/ 2147483647 h 973"/>
                  <a:gd name="T56" fmla="*/ 2147483647 w 1017"/>
                  <a:gd name="T57" fmla="*/ 2147483647 h 973"/>
                  <a:gd name="T58" fmla="*/ 2147483647 w 1017"/>
                  <a:gd name="T59" fmla="*/ 2147483647 h 973"/>
                  <a:gd name="T60" fmla="*/ 2147483647 w 1017"/>
                  <a:gd name="T61" fmla="*/ 2147483647 h 973"/>
                  <a:gd name="T62" fmla="*/ 2147483647 w 1017"/>
                  <a:gd name="T63" fmla="*/ 2147483647 h 973"/>
                  <a:gd name="T64" fmla="*/ 2147483647 w 1017"/>
                  <a:gd name="T65" fmla="*/ 2147483647 h 973"/>
                  <a:gd name="T66" fmla="*/ 2147483647 w 1017"/>
                  <a:gd name="T67" fmla="*/ 2147483647 h 973"/>
                  <a:gd name="T68" fmla="*/ 2147483647 w 1017"/>
                  <a:gd name="T69" fmla="*/ 2147483647 h 973"/>
                  <a:gd name="T70" fmla="*/ 2147483647 w 1017"/>
                  <a:gd name="T71" fmla="*/ 2147483647 h 973"/>
                  <a:gd name="T72" fmla="*/ 2147483647 w 1017"/>
                  <a:gd name="T73" fmla="*/ 2147483647 h 973"/>
                  <a:gd name="T74" fmla="*/ 2147483647 w 1017"/>
                  <a:gd name="T75" fmla="*/ 2147483647 h 973"/>
                  <a:gd name="T76" fmla="*/ 2147483647 w 1017"/>
                  <a:gd name="T77" fmla="*/ 2147483647 h 973"/>
                  <a:gd name="T78" fmla="*/ 2147483647 w 1017"/>
                  <a:gd name="T79" fmla="*/ 2147483647 h 973"/>
                  <a:gd name="T80" fmla="*/ 2147483647 w 1017"/>
                  <a:gd name="T81" fmla="*/ 2147483647 h 973"/>
                  <a:gd name="T82" fmla="*/ 2147483647 w 1017"/>
                  <a:gd name="T83" fmla="*/ 2147483647 h 973"/>
                  <a:gd name="T84" fmla="*/ 2147483647 w 1017"/>
                  <a:gd name="T85" fmla="*/ 2147483647 h 973"/>
                  <a:gd name="T86" fmla="*/ 2147483647 w 1017"/>
                  <a:gd name="T87" fmla="*/ 2147483647 h 973"/>
                  <a:gd name="T88" fmla="*/ 2147483647 w 1017"/>
                  <a:gd name="T89" fmla="*/ 2147483647 h 973"/>
                  <a:gd name="T90" fmla="*/ 2147483647 w 1017"/>
                  <a:gd name="T91" fmla="*/ 2147483647 h 973"/>
                  <a:gd name="T92" fmla="*/ 2147483647 w 1017"/>
                  <a:gd name="T93" fmla="*/ 2147483647 h 973"/>
                  <a:gd name="T94" fmla="*/ 2147483647 w 1017"/>
                  <a:gd name="T95" fmla="*/ 2147483647 h 973"/>
                  <a:gd name="T96" fmla="*/ 2147483647 w 1017"/>
                  <a:gd name="T97" fmla="*/ 2147483647 h 973"/>
                  <a:gd name="T98" fmla="*/ 2147483647 w 1017"/>
                  <a:gd name="T99" fmla="*/ 2147483647 h 973"/>
                  <a:gd name="T100" fmla="*/ 2147483647 w 1017"/>
                  <a:gd name="T101" fmla="*/ 2147483647 h 973"/>
                  <a:gd name="T102" fmla="*/ 2147483647 w 1017"/>
                  <a:gd name="T103" fmla="*/ 2147483647 h 973"/>
                  <a:gd name="T104" fmla="*/ 2147483647 w 1017"/>
                  <a:gd name="T105" fmla="*/ 2147483647 h 973"/>
                  <a:gd name="T106" fmla="*/ 2147483647 w 1017"/>
                  <a:gd name="T107" fmla="*/ 2147483647 h 973"/>
                  <a:gd name="T108" fmla="*/ 2147483647 w 1017"/>
                  <a:gd name="T109" fmla="*/ 2147483647 h 973"/>
                  <a:gd name="T110" fmla="*/ 2147483647 w 1017"/>
                  <a:gd name="T111" fmla="*/ 2147483647 h 973"/>
                  <a:gd name="T112" fmla="*/ 2147483647 w 1017"/>
                  <a:gd name="T113" fmla="*/ 2147483647 h 973"/>
                  <a:gd name="T114" fmla="*/ 2147483647 w 1017"/>
                  <a:gd name="T115" fmla="*/ 2147483647 h 973"/>
                  <a:gd name="T116" fmla="*/ 2147483647 w 1017"/>
                  <a:gd name="T117" fmla="*/ 2147483647 h 973"/>
                  <a:gd name="T118" fmla="*/ 2147483647 w 1017"/>
                  <a:gd name="T119" fmla="*/ 2147483647 h 973"/>
                  <a:gd name="T120" fmla="*/ 2147483647 w 1017"/>
                  <a:gd name="T121" fmla="*/ 2147483647 h 973"/>
                  <a:gd name="T122" fmla="*/ 2147483647 w 1017"/>
                  <a:gd name="T123" fmla="*/ 2147483647 h 973"/>
                  <a:gd name="T124" fmla="*/ 2147483647 w 1017"/>
                  <a:gd name="T125" fmla="*/ 2147483647 h 97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017"/>
                  <a:gd name="T190" fmla="*/ 0 h 973"/>
                  <a:gd name="T191" fmla="*/ 1017 w 1017"/>
                  <a:gd name="T192" fmla="*/ 973 h 97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017" h="973">
                    <a:moveTo>
                      <a:pt x="58" y="762"/>
                    </a:moveTo>
                    <a:lnTo>
                      <a:pt x="57" y="761"/>
                    </a:lnTo>
                    <a:lnTo>
                      <a:pt x="56" y="760"/>
                    </a:lnTo>
                    <a:lnTo>
                      <a:pt x="55" y="758"/>
                    </a:lnTo>
                    <a:lnTo>
                      <a:pt x="55" y="755"/>
                    </a:lnTo>
                    <a:lnTo>
                      <a:pt x="55" y="753"/>
                    </a:lnTo>
                    <a:lnTo>
                      <a:pt x="55" y="752"/>
                    </a:lnTo>
                    <a:lnTo>
                      <a:pt x="55" y="749"/>
                    </a:lnTo>
                    <a:lnTo>
                      <a:pt x="54" y="748"/>
                    </a:lnTo>
                    <a:lnTo>
                      <a:pt x="53" y="746"/>
                    </a:lnTo>
                    <a:lnTo>
                      <a:pt x="52" y="745"/>
                    </a:lnTo>
                    <a:lnTo>
                      <a:pt x="52" y="744"/>
                    </a:lnTo>
                    <a:lnTo>
                      <a:pt x="51" y="744"/>
                    </a:lnTo>
                    <a:lnTo>
                      <a:pt x="51" y="743"/>
                    </a:lnTo>
                    <a:lnTo>
                      <a:pt x="50" y="742"/>
                    </a:lnTo>
                    <a:lnTo>
                      <a:pt x="49" y="741"/>
                    </a:lnTo>
                    <a:lnTo>
                      <a:pt x="48" y="740"/>
                    </a:lnTo>
                    <a:lnTo>
                      <a:pt x="47" y="740"/>
                    </a:lnTo>
                    <a:lnTo>
                      <a:pt x="46" y="739"/>
                    </a:lnTo>
                    <a:lnTo>
                      <a:pt x="45" y="737"/>
                    </a:lnTo>
                    <a:lnTo>
                      <a:pt x="44" y="736"/>
                    </a:lnTo>
                    <a:lnTo>
                      <a:pt x="43" y="734"/>
                    </a:lnTo>
                    <a:lnTo>
                      <a:pt x="42" y="733"/>
                    </a:lnTo>
                    <a:lnTo>
                      <a:pt x="41" y="732"/>
                    </a:lnTo>
                    <a:lnTo>
                      <a:pt x="39" y="732"/>
                    </a:lnTo>
                    <a:lnTo>
                      <a:pt x="38" y="731"/>
                    </a:lnTo>
                    <a:lnTo>
                      <a:pt x="38" y="730"/>
                    </a:lnTo>
                    <a:lnTo>
                      <a:pt x="37" y="730"/>
                    </a:lnTo>
                    <a:lnTo>
                      <a:pt x="36" y="728"/>
                    </a:lnTo>
                    <a:lnTo>
                      <a:pt x="35" y="727"/>
                    </a:lnTo>
                    <a:lnTo>
                      <a:pt x="34" y="725"/>
                    </a:lnTo>
                    <a:lnTo>
                      <a:pt x="32" y="721"/>
                    </a:lnTo>
                    <a:lnTo>
                      <a:pt x="32" y="719"/>
                    </a:lnTo>
                    <a:lnTo>
                      <a:pt x="31" y="717"/>
                    </a:lnTo>
                    <a:lnTo>
                      <a:pt x="31" y="716"/>
                    </a:lnTo>
                    <a:lnTo>
                      <a:pt x="31" y="715"/>
                    </a:lnTo>
                    <a:lnTo>
                      <a:pt x="31" y="713"/>
                    </a:lnTo>
                    <a:lnTo>
                      <a:pt x="31" y="711"/>
                    </a:lnTo>
                    <a:lnTo>
                      <a:pt x="32" y="710"/>
                    </a:lnTo>
                    <a:lnTo>
                      <a:pt x="32" y="709"/>
                    </a:lnTo>
                    <a:lnTo>
                      <a:pt x="32" y="708"/>
                    </a:lnTo>
                    <a:lnTo>
                      <a:pt x="34" y="707"/>
                    </a:lnTo>
                    <a:lnTo>
                      <a:pt x="35" y="704"/>
                    </a:lnTo>
                    <a:lnTo>
                      <a:pt x="36" y="704"/>
                    </a:lnTo>
                    <a:lnTo>
                      <a:pt x="36" y="703"/>
                    </a:lnTo>
                    <a:lnTo>
                      <a:pt x="38" y="703"/>
                    </a:lnTo>
                    <a:lnTo>
                      <a:pt x="39" y="702"/>
                    </a:lnTo>
                    <a:lnTo>
                      <a:pt x="40" y="701"/>
                    </a:lnTo>
                    <a:lnTo>
                      <a:pt x="41" y="701"/>
                    </a:lnTo>
                    <a:lnTo>
                      <a:pt x="41" y="700"/>
                    </a:lnTo>
                    <a:lnTo>
                      <a:pt x="42" y="700"/>
                    </a:lnTo>
                    <a:lnTo>
                      <a:pt x="42" y="699"/>
                    </a:lnTo>
                    <a:lnTo>
                      <a:pt x="43" y="698"/>
                    </a:lnTo>
                    <a:lnTo>
                      <a:pt x="43" y="697"/>
                    </a:lnTo>
                    <a:lnTo>
                      <a:pt x="43" y="695"/>
                    </a:lnTo>
                    <a:lnTo>
                      <a:pt x="44" y="695"/>
                    </a:lnTo>
                    <a:lnTo>
                      <a:pt x="45" y="695"/>
                    </a:lnTo>
                    <a:lnTo>
                      <a:pt x="46" y="695"/>
                    </a:lnTo>
                    <a:lnTo>
                      <a:pt x="48" y="694"/>
                    </a:lnTo>
                    <a:lnTo>
                      <a:pt x="48" y="693"/>
                    </a:lnTo>
                    <a:lnTo>
                      <a:pt x="66" y="657"/>
                    </a:lnTo>
                    <a:lnTo>
                      <a:pt x="80" y="626"/>
                    </a:lnTo>
                    <a:lnTo>
                      <a:pt x="102" y="580"/>
                    </a:lnTo>
                    <a:lnTo>
                      <a:pt x="149" y="485"/>
                    </a:lnTo>
                    <a:lnTo>
                      <a:pt x="153" y="477"/>
                    </a:lnTo>
                    <a:lnTo>
                      <a:pt x="156" y="470"/>
                    </a:lnTo>
                    <a:lnTo>
                      <a:pt x="158" y="465"/>
                    </a:lnTo>
                    <a:lnTo>
                      <a:pt x="164" y="452"/>
                    </a:lnTo>
                    <a:lnTo>
                      <a:pt x="168" y="445"/>
                    </a:lnTo>
                    <a:lnTo>
                      <a:pt x="177" y="427"/>
                    </a:lnTo>
                    <a:lnTo>
                      <a:pt x="180" y="419"/>
                    </a:lnTo>
                    <a:lnTo>
                      <a:pt x="189" y="401"/>
                    </a:lnTo>
                    <a:lnTo>
                      <a:pt x="195" y="388"/>
                    </a:lnTo>
                    <a:lnTo>
                      <a:pt x="197" y="385"/>
                    </a:lnTo>
                    <a:lnTo>
                      <a:pt x="196" y="384"/>
                    </a:lnTo>
                    <a:lnTo>
                      <a:pt x="195" y="385"/>
                    </a:lnTo>
                    <a:lnTo>
                      <a:pt x="195" y="384"/>
                    </a:lnTo>
                    <a:lnTo>
                      <a:pt x="194" y="384"/>
                    </a:lnTo>
                    <a:lnTo>
                      <a:pt x="193" y="383"/>
                    </a:lnTo>
                    <a:lnTo>
                      <a:pt x="192" y="383"/>
                    </a:lnTo>
                    <a:lnTo>
                      <a:pt x="192" y="382"/>
                    </a:lnTo>
                    <a:lnTo>
                      <a:pt x="195" y="378"/>
                    </a:lnTo>
                    <a:lnTo>
                      <a:pt x="196" y="377"/>
                    </a:lnTo>
                    <a:lnTo>
                      <a:pt x="196" y="376"/>
                    </a:lnTo>
                    <a:lnTo>
                      <a:pt x="196" y="375"/>
                    </a:lnTo>
                    <a:lnTo>
                      <a:pt x="198" y="371"/>
                    </a:lnTo>
                    <a:lnTo>
                      <a:pt x="199" y="371"/>
                    </a:lnTo>
                    <a:lnTo>
                      <a:pt x="199" y="370"/>
                    </a:lnTo>
                    <a:lnTo>
                      <a:pt x="200" y="370"/>
                    </a:lnTo>
                    <a:lnTo>
                      <a:pt x="202" y="370"/>
                    </a:lnTo>
                    <a:lnTo>
                      <a:pt x="203" y="369"/>
                    </a:lnTo>
                    <a:lnTo>
                      <a:pt x="205" y="369"/>
                    </a:lnTo>
                    <a:lnTo>
                      <a:pt x="208" y="367"/>
                    </a:lnTo>
                    <a:lnTo>
                      <a:pt x="210" y="366"/>
                    </a:lnTo>
                    <a:lnTo>
                      <a:pt x="212" y="365"/>
                    </a:lnTo>
                    <a:lnTo>
                      <a:pt x="213" y="364"/>
                    </a:lnTo>
                    <a:lnTo>
                      <a:pt x="215" y="362"/>
                    </a:lnTo>
                    <a:lnTo>
                      <a:pt x="216" y="361"/>
                    </a:lnTo>
                    <a:lnTo>
                      <a:pt x="218" y="358"/>
                    </a:lnTo>
                    <a:lnTo>
                      <a:pt x="219" y="356"/>
                    </a:lnTo>
                    <a:lnTo>
                      <a:pt x="220" y="356"/>
                    </a:lnTo>
                    <a:lnTo>
                      <a:pt x="221" y="354"/>
                    </a:lnTo>
                    <a:lnTo>
                      <a:pt x="222" y="353"/>
                    </a:lnTo>
                    <a:lnTo>
                      <a:pt x="221" y="352"/>
                    </a:lnTo>
                    <a:lnTo>
                      <a:pt x="218" y="353"/>
                    </a:lnTo>
                    <a:lnTo>
                      <a:pt x="216" y="353"/>
                    </a:lnTo>
                    <a:lnTo>
                      <a:pt x="215" y="353"/>
                    </a:lnTo>
                    <a:lnTo>
                      <a:pt x="214" y="354"/>
                    </a:lnTo>
                    <a:lnTo>
                      <a:pt x="214" y="355"/>
                    </a:lnTo>
                    <a:lnTo>
                      <a:pt x="213" y="355"/>
                    </a:lnTo>
                    <a:lnTo>
                      <a:pt x="212" y="355"/>
                    </a:lnTo>
                    <a:lnTo>
                      <a:pt x="211" y="355"/>
                    </a:lnTo>
                    <a:lnTo>
                      <a:pt x="210" y="355"/>
                    </a:lnTo>
                    <a:lnTo>
                      <a:pt x="209" y="356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6" y="358"/>
                    </a:lnTo>
                    <a:lnTo>
                      <a:pt x="205" y="358"/>
                    </a:lnTo>
                    <a:lnTo>
                      <a:pt x="205" y="359"/>
                    </a:lnTo>
                    <a:lnTo>
                      <a:pt x="205" y="360"/>
                    </a:lnTo>
                    <a:lnTo>
                      <a:pt x="204" y="361"/>
                    </a:lnTo>
                    <a:lnTo>
                      <a:pt x="203" y="361"/>
                    </a:lnTo>
                    <a:lnTo>
                      <a:pt x="202" y="361"/>
                    </a:lnTo>
                    <a:lnTo>
                      <a:pt x="202" y="362"/>
                    </a:lnTo>
                    <a:lnTo>
                      <a:pt x="201" y="361"/>
                    </a:lnTo>
                    <a:lnTo>
                      <a:pt x="200" y="360"/>
                    </a:lnTo>
                    <a:lnTo>
                      <a:pt x="199" y="361"/>
                    </a:lnTo>
                    <a:lnTo>
                      <a:pt x="198" y="362"/>
                    </a:lnTo>
                    <a:lnTo>
                      <a:pt x="196" y="363"/>
                    </a:lnTo>
                    <a:lnTo>
                      <a:pt x="195" y="363"/>
                    </a:lnTo>
                    <a:lnTo>
                      <a:pt x="195" y="362"/>
                    </a:lnTo>
                    <a:lnTo>
                      <a:pt x="194" y="362"/>
                    </a:lnTo>
                    <a:lnTo>
                      <a:pt x="193" y="362"/>
                    </a:lnTo>
                    <a:lnTo>
                      <a:pt x="192" y="362"/>
                    </a:lnTo>
                    <a:lnTo>
                      <a:pt x="191" y="363"/>
                    </a:lnTo>
                    <a:lnTo>
                      <a:pt x="190" y="362"/>
                    </a:lnTo>
                    <a:lnTo>
                      <a:pt x="189" y="361"/>
                    </a:lnTo>
                    <a:lnTo>
                      <a:pt x="188" y="360"/>
                    </a:lnTo>
                    <a:lnTo>
                      <a:pt x="187" y="360"/>
                    </a:lnTo>
                    <a:lnTo>
                      <a:pt x="187" y="361"/>
                    </a:lnTo>
                    <a:lnTo>
                      <a:pt x="186" y="362"/>
                    </a:lnTo>
                    <a:lnTo>
                      <a:pt x="185" y="362"/>
                    </a:lnTo>
                    <a:lnTo>
                      <a:pt x="184" y="363"/>
                    </a:lnTo>
                    <a:lnTo>
                      <a:pt x="183" y="363"/>
                    </a:lnTo>
                    <a:lnTo>
                      <a:pt x="182" y="363"/>
                    </a:lnTo>
                    <a:lnTo>
                      <a:pt x="181" y="364"/>
                    </a:lnTo>
                    <a:lnTo>
                      <a:pt x="181" y="365"/>
                    </a:lnTo>
                    <a:lnTo>
                      <a:pt x="180" y="366"/>
                    </a:lnTo>
                    <a:lnTo>
                      <a:pt x="180" y="365"/>
                    </a:lnTo>
                    <a:lnTo>
                      <a:pt x="179" y="365"/>
                    </a:lnTo>
                    <a:lnTo>
                      <a:pt x="177" y="366"/>
                    </a:lnTo>
                    <a:lnTo>
                      <a:pt x="176" y="366"/>
                    </a:lnTo>
                    <a:lnTo>
                      <a:pt x="175" y="366"/>
                    </a:lnTo>
                    <a:lnTo>
                      <a:pt x="173" y="365"/>
                    </a:lnTo>
                    <a:lnTo>
                      <a:pt x="173" y="364"/>
                    </a:lnTo>
                    <a:lnTo>
                      <a:pt x="172" y="363"/>
                    </a:lnTo>
                    <a:lnTo>
                      <a:pt x="171" y="363"/>
                    </a:lnTo>
                    <a:lnTo>
                      <a:pt x="170" y="363"/>
                    </a:lnTo>
                    <a:lnTo>
                      <a:pt x="169" y="363"/>
                    </a:lnTo>
                    <a:lnTo>
                      <a:pt x="168" y="362"/>
                    </a:lnTo>
                    <a:lnTo>
                      <a:pt x="168" y="361"/>
                    </a:lnTo>
                    <a:lnTo>
                      <a:pt x="168" y="360"/>
                    </a:lnTo>
                    <a:lnTo>
                      <a:pt x="170" y="358"/>
                    </a:lnTo>
                    <a:lnTo>
                      <a:pt x="171" y="357"/>
                    </a:lnTo>
                    <a:lnTo>
                      <a:pt x="172" y="356"/>
                    </a:lnTo>
                    <a:lnTo>
                      <a:pt x="172" y="354"/>
                    </a:lnTo>
                    <a:lnTo>
                      <a:pt x="172" y="353"/>
                    </a:lnTo>
                    <a:lnTo>
                      <a:pt x="172" y="352"/>
                    </a:lnTo>
                    <a:lnTo>
                      <a:pt x="171" y="351"/>
                    </a:lnTo>
                    <a:lnTo>
                      <a:pt x="170" y="350"/>
                    </a:lnTo>
                    <a:lnTo>
                      <a:pt x="169" y="350"/>
                    </a:lnTo>
                    <a:lnTo>
                      <a:pt x="168" y="350"/>
                    </a:lnTo>
                    <a:lnTo>
                      <a:pt x="166" y="351"/>
                    </a:lnTo>
                    <a:lnTo>
                      <a:pt x="165" y="351"/>
                    </a:lnTo>
                    <a:lnTo>
                      <a:pt x="163" y="351"/>
                    </a:lnTo>
                    <a:lnTo>
                      <a:pt x="162" y="351"/>
                    </a:lnTo>
                    <a:lnTo>
                      <a:pt x="161" y="351"/>
                    </a:lnTo>
                    <a:lnTo>
                      <a:pt x="160" y="350"/>
                    </a:lnTo>
                    <a:lnTo>
                      <a:pt x="160" y="349"/>
                    </a:lnTo>
                    <a:lnTo>
                      <a:pt x="159" y="348"/>
                    </a:lnTo>
                    <a:lnTo>
                      <a:pt x="158" y="347"/>
                    </a:lnTo>
                    <a:lnTo>
                      <a:pt x="157" y="347"/>
                    </a:lnTo>
                    <a:lnTo>
                      <a:pt x="156" y="347"/>
                    </a:lnTo>
                    <a:lnTo>
                      <a:pt x="155" y="346"/>
                    </a:lnTo>
                    <a:lnTo>
                      <a:pt x="154" y="346"/>
                    </a:lnTo>
                    <a:lnTo>
                      <a:pt x="153" y="346"/>
                    </a:lnTo>
                    <a:lnTo>
                      <a:pt x="153" y="345"/>
                    </a:lnTo>
                    <a:lnTo>
                      <a:pt x="153" y="344"/>
                    </a:lnTo>
                    <a:lnTo>
                      <a:pt x="152" y="344"/>
                    </a:lnTo>
                    <a:lnTo>
                      <a:pt x="152" y="343"/>
                    </a:lnTo>
                    <a:lnTo>
                      <a:pt x="151" y="342"/>
                    </a:lnTo>
                    <a:lnTo>
                      <a:pt x="149" y="342"/>
                    </a:lnTo>
                    <a:lnTo>
                      <a:pt x="148" y="343"/>
                    </a:lnTo>
                    <a:lnTo>
                      <a:pt x="147" y="342"/>
                    </a:lnTo>
                    <a:lnTo>
                      <a:pt x="147" y="341"/>
                    </a:lnTo>
                    <a:lnTo>
                      <a:pt x="146" y="340"/>
                    </a:lnTo>
                    <a:lnTo>
                      <a:pt x="145" y="339"/>
                    </a:lnTo>
                    <a:lnTo>
                      <a:pt x="145" y="338"/>
                    </a:lnTo>
                    <a:lnTo>
                      <a:pt x="144" y="336"/>
                    </a:lnTo>
                    <a:lnTo>
                      <a:pt x="145" y="335"/>
                    </a:lnTo>
                    <a:lnTo>
                      <a:pt x="145" y="334"/>
                    </a:lnTo>
                    <a:lnTo>
                      <a:pt x="144" y="334"/>
                    </a:lnTo>
                    <a:lnTo>
                      <a:pt x="143" y="333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1" y="333"/>
                    </a:lnTo>
                    <a:lnTo>
                      <a:pt x="140" y="331"/>
                    </a:lnTo>
                    <a:lnTo>
                      <a:pt x="138" y="331"/>
                    </a:lnTo>
                    <a:lnTo>
                      <a:pt x="137" y="331"/>
                    </a:lnTo>
                    <a:lnTo>
                      <a:pt x="137" y="330"/>
                    </a:lnTo>
                    <a:lnTo>
                      <a:pt x="136" y="330"/>
                    </a:lnTo>
                    <a:lnTo>
                      <a:pt x="137" y="329"/>
                    </a:lnTo>
                    <a:lnTo>
                      <a:pt x="137" y="328"/>
                    </a:lnTo>
                    <a:lnTo>
                      <a:pt x="137" y="327"/>
                    </a:lnTo>
                    <a:lnTo>
                      <a:pt x="136" y="328"/>
                    </a:lnTo>
                    <a:lnTo>
                      <a:pt x="135" y="327"/>
                    </a:lnTo>
                    <a:lnTo>
                      <a:pt x="135" y="328"/>
                    </a:lnTo>
                    <a:lnTo>
                      <a:pt x="134" y="328"/>
                    </a:lnTo>
                    <a:lnTo>
                      <a:pt x="134" y="327"/>
                    </a:lnTo>
                    <a:lnTo>
                      <a:pt x="133" y="327"/>
                    </a:lnTo>
                    <a:lnTo>
                      <a:pt x="133" y="328"/>
                    </a:lnTo>
                    <a:lnTo>
                      <a:pt x="132" y="328"/>
                    </a:lnTo>
                    <a:lnTo>
                      <a:pt x="131" y="327"/>
                    </a:lnTo>
                    <a:lnTo>
                      <a:pt x="130" y="327"/>
                    </a:lnTo>
                    <a:lnTo>
                      <a:pt x="131" y="326"/>
                    </a:lnTo>
                    <a:lnTo>
                      <a:pt x="130" y="325"/>
                    </a:lnTo>
                    <a:lnTo>
                      <a:pt x="129" y="326"/>
                    </a:lnTo>
                    <a:lnTo>
                      <a:pt x="130" y="326"/>
                    </a:lnTo>
                    <a:lnTo>
                      <a:pt x="129" y="327"/>
                    </a:lnTo>
                    <a:lnTo>
                      <a:pt x="128" y="327"/>
                    </a:lnTo>
                    <a:lnTo>
                      <a:pt x="127" y="327"/>
                    </a:lnTo>
                    <a:lnTo>
                      <a:pt x="126" y="327"/>
                    </a:lnTo>
                    <a:lnTo>
                      <a:pt x="126" y="328"/>
                    </a:lnTo>
                    <a:lnTo>
                      <a:pt x="125" y="328"/>
                    </a:lnTo>
                    <a:lnTo>
                      <a:pt x="124" y="327"/>
                    </a:lnTo>
                    <a:lnTo>
                      <a:pt x="123" y="327"/>
                    </a:lnTo>
                    <a:lnTo>
                      <a:pt x="122" y="328"/>
                    </a:lnTo>
                    <a:lnTo>
                      <a:pt x="120" y="327"/>
                    </a:lnTo>
                    <a:lnTo>
                      <a:pt x="119" y="327"/>
                    </a:lnTo>
                    <a:lnTo>
                      <a:pt x="118" y="327"/>
                    </a:lnTo>
                    <a:lnTo>
                      <a:pt x="119" y="326"/>
                    </a:lnTo>
                    <a:lnTo>
                      <a:pt x="119" y="325"/>
                    </a:lnTo>
                    <a:lnTo>
                      <a:pt x="118" y="325"/>
                    </a:lnTo>
                    <a:lnTo>
                      <a:pt x="118" y="324"/>
                    </a:lnTo>
                    <a:lnTo>
                      <a:pt x="117" y="324"/>
                    </a:lnTo>
                    <a:lnTo>
                      <a:pt x="116" y="325"/>
                    </a:lnTo>
                    <a:lnTo>
                      <a:pt x="115" y="325"/>
                    </a:lnTo>
                    <a:lnTo>
                      <a:pt x="115" y="324"/>
                    </a:lnTo>
                    <a:lnTo>
                      <a:pt x="115" y="323"/>
                    </a:lnTo>
                    <a:lnTo>
                      <a:pt x="114" y="323"/>
                    </a:lnTo>
                    <a:lnTo>
                      <a:pt x="113" y="324"/>
                    </a:lnTo>
                    <a:lnTo>
                      <a:pt x="112" y="324"/>
                    </a:lnTo>
                    <a:lnTo>
                      <a:pt x="112" y="323"/>
                    </a:lnTo>
                    <a:lnTo>
                      <a:pt x="112" y="322"/>
                    </a:lnTo>
                    <a:lnTo>
                      <a:pt x="111" y="322"/>
                    </a:lnTo>
                    <a:lnTo>
                      <a:pt x="110" y="322"/>
                    </a:lnTo>
                    <a:lnTo>
                      <a:pt x="110" y="321"/>
                    </a:lnTo>
                    <a:lnTo>
                      <a:pt x="108" y="322"/>
                    </a:lnTo>
                    <a:lnTo>
                      <a:pt x="108" y="321"/>
                    </a:lnTo>
                    <a:lnTo>
                      <a:pt x="108" y="320"/>
                    </a:lnTo>
                    <a:lnTo>
                      <a:pt x="107" y="320"/>
                    </a:lnTo>
                    <a:lnTo>
                      <a:pt x="107" y="319"/>
                    </a:lnTo>
                    <a:lnTo>
                      <a:pt x="106" y="318"/>
                    </a:lnTo>
                    <a:lnTo>
                      <a:pt x="105" y="318"/>
                    </a:lnTo>
                    <a:lnTo>
                      <a:pt x="104" y="318"/>
                    </a:lnTo>
                    <a:lnTo>
                      <a:pt x="103" y="318"/>
                    </a:lnTo>
                    <a:lnTo>
                      <a:pt x="103" y="317"/>
                    </a:lnTo>
                    <a:lnTo>
                      <a:pt x="103" y="316"/>
                    </a:lnTo>
                    <a:lnTo>
                      <a:pt x="102" y="315"/>
                    </a:lnTo>
                    <a:lnTo>
                      <a:pt x="102" y="316"/>
                    </a:lnTo>
                    <a:lnTo>
                      <a:pt x="101" y="317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8" y="317"/>
                    </a:lnTo>
                    <a:lnTo>
                      <a:pt x="98" y="316"/>
                    </a:lnTo>
                    <a:lnTo>
                      <a:pt x="98" y="317"/>
                    </a:lnTo>
                    <a:lnTo>
                      <a:pt x="96" y="317"/>
                    </a:lnTo>
                    <a:lnTo>
                      <a:pt x="95" y="316"/>
                    </a:lnTo>
                    <a:lnTo>
                      <a:pt x="94" y="316"/>
                    </a:lnTo>
                    <a:lnTo>
                      <a:pt x="94" y="315"/>
                    </a:lnTo>
                    <a:lnTo>
                      <a:pt x="94" y="314"/>
                    </a:lnTo>
                    <a:lnTo>
                      <a:pt x="94" y="313"/>
                    </a:lnTo>
                    <a:lnTo>
                      <a:pt x="94" y="312"/>
                    </a:lnTo>
                    <a:lnTo>
                      <a:pt x="93" y="311"/>
                    </a:lnTo>
                    <a:lnTo>
                      <a:pt x="93" y="310"/>
                    </a:lnTo>
                    <a:lnTo>
                      <a:pt x="92" y="311"/>
                    </a:lnTo>
                    <a:lnTo>
                      <a:pt x="91" y="310"/>
                    </a:lnTo>
                    <a:lnTo>
                      <a:pt x="90" y="310"/>
                    </a:lnTo>
                    <a:lnTo>
                      <a:pt x="89" y="311"/>
                    </a:lnTo>
                    <a:lnTo>
                      <a:pt x="88" y="310"/>
                    </a:lnTo>
                    <a:lnTo>
                      <a:pt x="88" y="309"/>
                    </a:lnTo>
                    <a:lnTo>
                      <a:pt x="87" y="309"/>
                    </a:lnTo>
                    <a:lnTo>
                      <a:pt x="87" y="308"/>
                    </a:lnTo>
                    <a:lnTo>
                      <a:pt x="86" y="308"/>
                    </a:lnTo>
                    <a:lnTo>
                      <a:pt x="86" y="306"/>
                    </a:lnTo>
                    <a:lnTo>
                      <a:pt x="85" y="306"/>
                    </a:lnTo>
                    <a:lnTo>
                      <a:pt x="85" y="305"/>
                    </a:lnTo>
                    <a:lnTo>
                      <a:pt x="83" y="305"/>
                    </a:lnTo>
                    <a:lnTo>
                      <a:pt x="82" y="304"/>
                    </a:lnTo>
                    <a:lnTo>
                      <a:pt x="80" y="304"/>
                    </a:lnTo>
                    <a:lnTo>
                      <a:pt x="79" y="305"/>
                    </a:lnTo>
                    <a:lnTo>
                      <a:pt x="78" y="304"/>
                    </a:lnTo>
                    <a:lnTo>
                      <a:pt x="77" y="304"/>
                    </a:lnTo>
                    <a:lnTo>
                      <a:pt x="78" y="303"/>
                    </a:lnTo>
                    <a:lnTo>
                      <a:pt x="77" y="302"/>
                    </a:lnTo>
                    <a:lnTo>
                      <a:pt x="76" y="302"/>
                    </a:lnTo>
                    <a:lnTo>
                      <a:pt x="75" y="303"/>
                    </a:lnTo>
                    <a:lnTo>
                      <a:pt x="74" y="302"/>
                    </a:lnTo>
                    <a:lnTo>
                      <a:pt x="74" y="301"/>
                    </a:lnTo>
                    <a:lnTo>
                      <a:pt x="73" y="300"/>
                    </a:lnTo>
                    <a:lnTo>
                      <a:pt x="73" y="299"/>
                    </a:lnTo>
                    <a:lnTo>
                      <a:pt x="72" y="299"/>
                    </a:lnTo>
                    <a:lnTo>
                      <a:pt x="71" y="298"/>
                    </a:lnTo>
                    <a:lnTo>
                      <a:pt x="71" y="297"/>
                    </a:lnTo>
                    <a:lnTo>
                      <a:pt x="71" y="296"/>
                    </a:lnTo>
                    <a:lnTo>
                      <a:pt x="72" y="295"/>
                    </a:lnTo>
                    <a:lnTo>
                      <a:pt x="72" y="294"/>
                    </a:lnTo>
                    <a:lnTo>
                      <a:pt x="72" y="293"/>
                    </a:lnTo>
                    <a:lnTo>
                      <a:pt x="72" y="291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4" y="288"/>
                    </a:lnTo>
                    <a:lnTo>
                      <a:pt x="73" y="288"/>
                    </a:lnTo>
                    <a:lnTo>
                      <a:pt x="74" y="287"/>
                    </a:lnTo>
                    <a:lnTo>
                      <a:pt x="73" y="286"/>
                    </a:lnTo>
                    <a:lnTo>
                      <a:pt x="73" y="285"/>
                    </a:lnTo>
                    <a:lnTo>
                      <a:pt x="73" y="284"/>
                    </a:lnTo>
                    <a:lnTo>
                      <a:pt x="73" y="283"/>
                    </a:lnTo>
                    <a:lnTo>
                      <a:pt x="71" y="283"/>
                    </a:lnTo>
                    <a:lnTo>
                      <a:pt x="70" y="283"/>
                    </a:lnTo>
                    <a:lnTo>
                      <a:pt x="70" y="282"/>
                    </a:lnTo>
                    <a:lnTo>
                      <a:pt x="70" y="281"/>
                    </a:lnTo>
                    <a:lnTo>
                      <a:pt x="70" y="280"/>
                    </a:lnTo>
                    <a:lnTo>
                      <a:pt x="68" y="279"/>
                    </a:lnTo>
                    <a:lnTo>
                      <a:pt x="64" y="281"/>
                    </a:lnTo>
                    <a:lnTo>
                      <a:pt x="64" y="282"/>
                    </a:lnTo>
                    <a:lnTo>
                      <a:pt x="64" y="283"/>
                    </a:lnTo>
                    <a:lnTo>
                      <a:pt x="63" y="284"/>
                    </a:lnTo>
                    <a:lnTo>
                      <a:pt x="62" y="284"/>
                    </a:lnTo>
                    <a:lnTo>
                      <a:pt x="61" y="284"/>
                    </a:lnTo>
                    <a:lnTo>
                      <a:pt x="61" y="285"/>
                    </a:lnTo>
                    <a:lnTo>
                      <a:pt x="61" y="286"/>
                    </a:lnTo>
                    <a:lnTo>
                      <a:pt x="58" y="289"/>
                    </a:lnTo>
                    <a:lnTo>
                      <a:pt x="56" y="287"/>
                    </a:lnTo>
                    <a:lnTo>
                      <a:pt x="55" y="285"/>
                    </a:lnTo>
                    <a:lnTo>
                      <a:pt x="54" y="285"/>
                    </a:lnTo>
                    <a:lnTo>
                      <a:pt x="54" y="284"/>
                    </a:lnTo>
                    <a:lnTo>
                      <a:pt x="52" y="283"/>
                    </a:lnTo>
                    <a:lnTo>
                      <a:pt x="51" y="283"/>
                    </a:lnTo>
                    <a:lnTo>
                      <a:pt x="51" y="281"/>
                    </a:lnTo>
                    <a:lnTo>
                      <a:pt x="50" y="281"/>
                    </a:lnTo>
                    <a:lnTo>
                      <a:pt x="49" y="282"/>
                    </a:lnTo>
                    <a:lnTo>
                      <a:pt x="47" y="282"/>
                    </a:lnTo>
                    <a:lnTo>
                      <a:pt x="46" y="282"/>
                    </a:lnTo>
                    <a:lnTo>
                      <a:pt x="45" y="282"/>
                    </a:lnTo>
                    <a:lnTo>
                      <a:pt x="46" y="281"/>
                    </a:lnTo>
                    <a:lnTo>
                      <a:pt x="45" y="281"/>
                    </a:lnTo>
                    <a:lnTo>
                      <a:pt x="44" y="281"/>
                    </a:lnTo>
                    <a:lnTo>
                      <a:pt x="43" y="279"/>
                    </a:lnTo>
                    <a:lnTo>
                      <a:pt x="43" y="280"/>
                    </a:lnTo>
                    <a:lnTo>
                      <a:pt x="42" y="279"/>
                    </a:lnTo>
                    <a:lnTo>
                      <a:pt x="43" y="278"/>
                    </a:lnTo>
                    <a:lnTo>
                      <a:pt x="42" y="278"/>
                    </a:lnTo>
                    <a:lnTo>
                      <a:pt x="42" y="277"/>
                    </a:lnTo>
                    <a:lnTo>
                      <a:pt x="42" y="276"/>
                    </a:lnTo>
                    <a:lnTo>
                      <a:pt x="40" y="275"/>
                    </a:lnTo>
                    <a:lnTo>
                      <a:pt x="40" y="274"/>
                    </a:lnTo>
                    <a:lnTo>
                      <a:pt x="39" y="274"/>
                    </a:lnTo>
                    <a:lnTo>
                      <a:pt x="38" y="275"/>
                    </a:lnTo>
                    <a:lnTo>
                      <a:pt x="37" y="274"/>
                    </a:lnTo>
                    <a:lnTo>
                      <a:pt x="37" y="273"/>
                    </a:lnTo>
                    <a:lnTo>
                      <a:pt x="37" y="272"/>
                    </a:lnTo>
                    <a:lnTo>
                      <a:pt x="38" y="272"/>
                    </a:lnTo>
                    <a:lnTo>
                      <a:pt x="37" y="271"/>
                    </a:lnTo>
                    <a:lnTo>
                      <a:pt x="37" y="270"/>
                    </a:lnTo>
                    <a:lnTo>
                      <a:pt x="38" y="270"/>
                    </a:lnTo>
                    <a:lnTo>
                      <a:pt x="38" y="269"/>
                    </a:lnTo>
                    <a:lnTo>
                      <a:pt x="38" y="268"/>
                    </a:lnTo>
                    <a:lnTo>
                      <a:pt x="37" y="268"/>
                    </a:lnTo>
                    <a:lnTo>
                      <a:pt x="37" y="267"/>
                    </a:lnTo>
                    <a:lnTo>
                      <a:pt x="36" y="266"/>
                    </a:lnTo>
                    <a:lnTo>
                      <a:pt x="35" y="265"/>
                    </a:lnTo>
                    <a:lnTo>
                      <a:pt x="35" y="264"/>
                    </a:lnTo>
                    <a:lnTo>
                      <a:pt x="35" y="263"/>
                    </a:lnTo>
                    <a:lnTo>
                      <a:pt x="36" y="263"/>
                    </a:lnTo>
                    <a:lnTo>
                      <a:pt x="36" y="262"/>
                    </a:lnTo>
                    <a:lnTo>
                      <a:pt x="34" y="260"/>
                    </a:lnTo>
                    <a:lnTo>
                      <a:pt x="34" y="261"/>
                    </a:lnTo>
                    <a:lnTo>
                      <a:pt x="33" y="261"/>
                    </a:lnTo>
                    <a:lnTo>
                      <a:pt x="33" y="260"/>
                    </a:lnTo>
                    <a:lnTo>
                      <a:pt x="32" y="260"/>
                    </a:lnTo>
                    <a:lnTo>
                      <a:pt x="32" y="259"/>
                    </a:lnTo>
                    <a:lnTo>
                      <a:pt x="32" y="258"/>
                    </a:lnTo>
                    <a:lnTo>
                      <a:pt x="31" y="258"/>
                    </a:lnTo>
                    <a:lnTo>
                      <a:pt x="30" y="259"/>
                    </a:lnTo>
                    <a:lnTo>
                      <a:pt x="30" y="258"/>
                    </a:lnTo>
                    <a:lnTo>
                      <a:pt x="29" y="258"/>
                    </a:lnTo>
                    <a:lnTo>
                      <a:pt x="29" y="257"/>
                    </a:lnTo>
                    <a:lnTo>
                      <a:pt x="28" y="257"/>
                    </a:lnTo>
                    <a:lnTo>
                      <a:pt x="27" y="257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6" y="255"/>
                    </a:lnTo>
                    <a:lnTo>
                      <a:pt x="25" y="254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2" y="252"/>
                    </a:lnTo>
                    <a:lnTo>
                      <a:pt x="21" y="249"/>
                    </a:lnTo>
                    <a:lnTo>
                      <a:pt x="20" y="249"/>
                    </a:lnTo>
                    <a:lnTo>
                      <a:pt x="19" y="249"/>
                    </a:lnTo>
                    <a:lnTo>
                      <a:pt x="18" y="249"/>
                    </a:lnTo>
                    <a:lnTo>
                      <a:pt x="18" y="248"/>
                    </a:lnTo>
                    <a:lnTo>
                      <a:pt x="17" y="247"/>
                    </a:lnTo>
                    <a:lnTo>
                      <a:pt x="16" y="247"/>
                    </a:lnTo>
                    <a:lnTo>
                      <a:pt x="16" y="246"/>
                    </a:lnTo>
                    <a:lnTo>
                      <a:pt x="15" y="246"/>
                    </a:lnTo>
                    <a:lnTo>
                      <a:pt x="15" y="245"/>
                    </a:lnTo>
                    <a:lnTo>
                      <a:pt x="15" y="244"/>
                    </a:lnTo>
                    <a:lnTo>
                      <a:pt x="14" y="244"/>
                    </a:lnTo>
                    <a:lnTo>
                      <a:pt x="14" y="243"/>
                    </a:lnTo>
                    <a:lnTo>
                      <a:pt x="13" y="242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3" y="237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6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3" y="231"/>
                    </a:lnTo>
                    <a:lnTo>
                      <a:pt x="13" y="230"/>
                    </a:lnTo>
                    <a:lnTo>
                      <a:pt x="13" y="229"/>
                    </a:lnTo>
                    <a:lnTo>
                      <a:pt x="13" y="228"/>
                    </a:lnTo>
                    <a:lnTo>
                      <a:pt x="12" y="227"/>
                    </a:lnTo>
                    <a:lnTo>
                      <a:pt x="12" y="226"/>
                    </a:lnTo>
                    <a:lnTo>
                      <a:pt x="11" y="226"/>
                    </a:lnTo>
                    <a:lnTo>
                      <a:pt x="10" y="226"/>
                    </a:lnTo>
                    <a:lnTo>
                      <a:pt x="10" y="225"/>
                    </a:lnTo>
                    <a:lnTo>
                      <a:pt x="9" y="224"/>
                    </a:lnTo>
                    <a:lnTo>
                      <a:pt x="8" y="224"/>
                    </a:lnTo>
                    <a:lnTo>
                      <a:pt x="7" y="223"/>
                    </a:lnTo>
                    <a:lnTo>
                      <a:pt x="6" y="223"/>
                    </a:lnTo>
                    <a:lnTo>
                      <a:pt x="4" y="222"/>
                    </a:lnTo>
                    <a:lnTo>
                      <a:pt x="2" y="221"/>
                    </a:lnTo>
                    <a:lnTo>
                      <a:pt x="2" y="220"/>
                    </a:lnTo>
                    <a:lnTo>
                      <a:pt x="1" y="220"/>
                    </a:lnTo>
                    <a:lnTo>
                      <a:pt x="2" y="219"/>
                    </a:lnTo>
                    <a:lnTo>
                      <a:pt x="2" y="218"/>
                    </a:lnTo>
                    <a:lnTo>
                      <a:pt x="1" y="218"/>
                    </a:lnTo>
                    <a:lnTo>
                      <a:pt x="1" y="217"/>
                    </a:lnTo>
                    <a:lnTo>
                      <a:pt x="2" y="216"/>
                    </a:lnTo>
                    <a:lnTo>
                      <a:pt x="2" y="215"/>
                    </a:lnTo>
                    <a:lnTo>
                      <a:pt x="2" y="214"/>
                    </a:lnTo>
                    <a:lnTo>
                      <a:pt x="2" y="213"/>
                    </a:lnTo>
                    <a:lnTo>
                      <a:pt x="1" y="212"/>
                    </a:lnTo>
                    <a:lnTo>
                      <a:pt x="1" y="209"/>
                    </a:lnTo>
                    <a:lnTo>
                      <a:pt x="1" y="208"/>
                    </a:lnTo>
                    <a:lnTo>
                      <a:pt x="2" y="207"/>
                    </a:lnTo>
                    <a:lnTo>
                      <a:pt x="2" y="206"/>
                    </a:lnTo>
                    <a:lnTo>
                      <a:pt x="2" y="205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1" y="199"/>
                    </a:lnTo>
                    <a:lnTo>
                      <a:pt x="1" y="198"/>
                    </a:lnTo>
                    <a:lnTo>
                      <a:pt x="1" y="197"/>
                    </a:lnTo>
                    <a:lnTo>
                      <a:pt x="0" y="196"/>
                    </a:lnTo>
                    <a:lnTo>
                      <a:pt x="0" y="195"/>
                    </a:lnTo>
                    <a:lnTo>
                      <a:pt x="0" y="174"/>
                    </a:lnTo>
                    <a:lnTo>
                      <a:pt x="0" y="100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2" y="101"/>
                    </a:lnTo>
                    <a:lnTo>
                      <a:pt x="2" y="102"/>
                    </a:lnTo>
                    <a:lnTo>
                      <a:pt x="3" y="102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4"/>
                    </a:lnTo>
                    <a:lnTo>
                      <a:pt x="5" y="103"/>
                    </a:lnTo>
                    <a:lnTo>
                      <a:pt x="6" y="103"/>
                    </a:lnTo>
                    <a:lnTo>
                      <a:pt x="6" y="104"/>
                    </a:lnTo>
                    <a:lnTo>
                      <a:pt x="7" y="104"/>
                    </a:lnTo>
                    <a:lnTo>
                      <a:pt x="8" y="104"/>
                    </a:lnTo>
                    <a:lnTo>
                      <a:pt x="8" y="103"/>
                    </a:lnTo>
                    <a:lnTo>
                      <a:pt x="9" y="103"/>
                    </a:lnTo>
                    <a:lnTo>
                      <a:pt x="10" y="103"/>
                    </a:lnTo>
                    <a:lnTo>
                      <a:pt x="11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2" y="102"/>
                    </a:lnTo>
                    <a:lnTo>
                      <a:pt x="13" y="101"/>
                    </a:lnTo>
                    <a:lnTo>
                      <a:pt x="14" y="101"/>
                    </a:lnTo>
                    <a:lnTo>
                      <a:pt x="14" y="99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5" y="96"/>
                    </a:lnTo>
                    <a:lnTo>
                      <a:pt x="15" y="95"/>
                    </a:lnTo>
                    <a:lnTo>
                      <a:pt x="16" y="95"/>
                    </a:lnTo>
                    <a:lnTo>
                      <a:pt x="17" y="95"/>
                    </a:lnTo>
                    <a:lnTo>
                      <a:pt x="18" y="96"/>
                    </a:lnTo>
                    <a:lnTo>
                      <a:pt x="19" y="96"/>
                    </a:lnTo>
                    <a:lnTo>
                      <a:pt x="19" y="95"/>
                    </a:lnTo>
                    <a:lnTo>
                      <a:pt x="20" y="96"/>
                    </a:lnTo>
                    <a:lnTo>
                      <a:pt x="21" y="96"/>
                    </a:lnTo>
                    <a:lnTo>
                      <a:pt x="21" y="95"/>
                    </a:lnTo>
                    <a:lnTo>
                      <a:pt x="22" y="96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4" y="97"/>
                    </a:lnTo>
                    <a:lnTo>
                      <a:pt x="25" y="97"/>
                    </a:lnTo>
                    <a:lnTo>
                      <a:pt x="25" y="96"/>
                    </a:lnTo>
                    <a:lnTo>
                      <a:pt x="26" y="96"/>
                    </a:lnTo>
                    <a:lnTo>
                      <a:pt x="26" y="95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6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30" y="98"/>
                    </a:lnTo>
                    <a:lnTo>
                      <a:pt x="30" y="97"/>
                    </a:lnTo>
                    <a:lnTo>
                      <a:pt x="31" y="96"/>
                    </a:lnTo>
                    <a:lnTo>
                      <a:pt x="31" y="97"/>
                    </a:lnTo>
                    <a:lnTo>
                      <a:pt x="32" y="97"/>
                    </a:lnTo>
                    <a:lnTo>
                      <a:pt x="32" y="96"/>
                    </a:lnTo>
                    <a:lnTo>
                      <a:pt x="32" y="95"/>
                    </a:lnTo>
                    <a:lnTo>
                      <a:pt x="33" y="94"/>
                    </a:lnTo>
                    <a:lnTo>
                      <a:pt x="34" y="94"/>
                    </a:lnTo>
                    <a:lnTo>
                      <a:pt x="34" y="93"/>
                    </a:lnTo>
                    <a:lnTo>
                      <a:pt x="34" y="92"/>
                    </a:lnTo>
                    <a:lnTo>
                      <a:pt x="34" y="91"/>
                    </a:lnTo>
                    <a:lnTo>
                      <a:pt x="34" y="90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3" y="89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2" y="87"/>
                    </a:lnTo>
                    <a:lnTo>
                      <a:pt x="31" y="87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3" y="82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6" y="83"/>
                    </a:lnTo>
                    <a:lnTo>
                      <a:pt x="36" y="82"/>
                    </a:lnTo>
                    <a:lnTo>
                      <a:pt x="37" y="82"/>
                    </a:lnTo>
                    <a:lnTo>
                      <a:pt x="38" y="82"/>
                    </a:lnTo>
                    <a:lnTo>
                      <a:pt x="38" y="81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1" y="81"/>
                    </a:lnTo>
                    <a:lnTo>
                      <a:pt x="42" y="81"/>
                    </a:lnTo>
                    <a:lnTo>
                      <a:pt x="41" y="80"/>
                    </a:lnTo>
                    <a:lnTo>
                      <a:pt x="40" y="79"/>
                    </a:lnTo>
                    <a:lnTo>
                      <a:pt x="41" y="79"/>
                    </a:lnTo>
                    <a:lnTo>
                      <a:pt x="41" y="78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1" y="76"/>
                    </a:lnTo>
                    <a:lnTo>
                      <a:pt x="42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5" y="73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6" y="73"/>
                    </a:lnTo>
                    <a:lnTo>
                      <a:pt x="46" y="74"/>
                    </a:lnTo>
                    <a:lnTo>
                      <a:pt x="47" y="74"/>
                    </a:lnTo>
                    <a:lnTo>
                      <a:pt x="48" y="74"/>
                    </a:lnTo>
                    <a:lnTo>
                      <a:pt x="49" y="74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2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4" y="75"/>
                    </a:lnTo>
                    <a:lnTo>
                      <a:pt x="55" y="74"/>
                    </a:lnTo>
                    <a:lnTo>
                      <a:pt x="56" y="74"/>
                    </a:lnTo>
                    <a:lnTo>
                      <a:pt x="57" y="74"/>
                    </a:lnTo>
                    <a:lnTo>
                      <a:pt x="59" y="75"/>
                    </a:lnTo>
                    <a:lnTo>
                      <a:pt x="59" y="76"/>
                    </a:lnTo>
                    <a:lnTo>
                      <a:pt x="59" y="77"/>
                    </a:lnTo>
                    <a:lnTo>
                      <a:pt x="60" y="78"/>
                    </a:lnTo>
                    <a:lnTo>
                      <a:pt x="60" y="79"/>
                    </a:lnTo>
                    <a:lnTo>
                      <a:pt x="61" y="79"/>
                    </a:lnTo>
                    <a:lnTo>
                      <a:pt x="62" y="79"/>
                    </a:lnTo>
                    <a:lnTo>
                      <a:pt x="63" y="79"/>
                    </a:lnTo>
                    <a:lnTo>
                      <a:pt x="64" y="78"/>
                    </a:lnTo>
                    <a:lnTo>
                      <a:pt x="65" y="78"/>
                    </a:lnTo>
                    <a:lnTo>
                      <a:pt x="65" y="79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7" y="78"/>
                    </a:lnTo>
                    <a:lnTo>
                      <a:pt x="68" y="78"/>
                    </a:lnTo>
                    <a:lnTo>
                      <a:pt x="69" y="79"/>
                    </a:lnTo>
                    <a:lnTo>
                      <a:pt x="70" y="79"/>
                    </a:lnTo>
                    <a:lnTo>
                      <a:pt x="71" y="79"/>
                    </a:lnTo>
                    <a:lnTo>
                      <a:pt x="71" y="78"/>
                    </a:lnTo>
                    <a:lnTo>
                      <a:pt x="71" y="77"/>
                    </a:lnTo>
                    <a:lnTo>
                      <a:pt x="72" y="77"/>
                    </a:lnTo>
                    <a:lnTo>
                      <a:pt x="72" y="76"/>
                    </a:lnTo>
                    <a:lnTo>
                      <a:pt x="72" y="75"/>
                    </a:lnTo>
                    <a:lnTo>
                      <a:pt x="72" y="74"/>
                    </a:lnTo>
                    <a:lnTo>
                      <a:pt x="73" y="74"/>
                    </a:lnTo>
                    <a:lnTo>
                      <a:pt x="73" y="73"/>
                    </a:lnTo>
                    <a:lnTo>
                      <a:pt x="73" y="72"/>
                    </a:lnTo>
                    <a:lnTo>
                      <a:pt x="73" y="71"/>
                    </a:lnTo>
                    <a:lnTo>
                      <a:pt x="73" y="70"/>
                    </a:lnTo>
                    <a:lnTo>
                      <a:pt x="73" y="69"/>
                    </a:lnTo>
                    <a:lnTo>
                      <a:pt x="72" y="69"/>
                    </a:lnTo>
                    <a:lnTo>
                      <a:pt x="71" y="68"/>
                    </a:lnTo>
                    <a:lnTo>
                      <a:pt x="72" y="68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7" y="69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80" y="66"/>
                    </a:lnTo>
                    <a:lnTo>
                      <a:pt x="81" y="66"/>
                    </a:lnTo>
                    <a:lnTo>
                      <a:pt x="82" y="66"/>
                    </a:lnTo>
                    <a:lnTo>
                      <a:pt x="83" y="66"/>
                    </a:lnTo>
                    <a:lnTo>
                      <a:pt x="83" y="67"/>
                    </a:lnTo>
                    <a:lnTo>
                      <a:pt x="83" y="66"/>
                    </a:lnTo>
                    <a:lnTo>
                      <a:pt x="84" y="66"/>
                    </a:lnTo>
                    <a:lnTo>
                      <a:pt x="84" y="65"/>
                    </a:lnTo>
                    <a:lnTo>
                      <a:pt x="84" y="66"/>
                    </a:lnTo>
                    <a:lnTo>
                      <a:pt x="85" y="65"/>
                    </a:lnTo>
                    <a:lnTo>
                      <a:pt x="85" y="66"/>
                    </a:lnTo>
                    <a:lnTo>
                      <a:pt x="86" y="65"/>
                    </a:lnTo>
                    <a:lnTo>
                      <a:pt x="86" y="66"/>
                    </a:lnTo>
                    <a:lnTo>
                      <a:pt x="87" y="65"/>
                    </a:lnTo>
                    <a:lnTo>
                      <a:pt x="87" y="66"/>
                    </a:lnTo>
                    <a:lnTo>
                      <a:pt x="88" y="66"/>
                    </a:lnTo>
                    <a:lnTo>
                      <a:pt x="88" y="65"/>
                    </a:lnTo>
                    <a:lnTo>
                      <a:pt x="87" y="64"/>
                    </a:lnTo>
                    <a:lnTo>
                      <a:pt x="88" y="64"/>
                    </a:lnTo>
                    <a:lnTo>
                      <a:pt x="88" y="63"/>
                    </a:lnTo>
                    <a:lnTo>
                      <a:pt x="88" y="62"/>
                    </a:lnTo>
                    <a:lnTo>
                      <a:pt x="89" y="62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90" y="62"/>
                    </a:lnTo>
                    <a:lnTo>
                      <a:pt x="90" y="63"/>
                    </a:lnTo>
                    <a:lnTo>
                      <a:pt x="91" y="63"/>
                    </a:lnTo>
                    <a:lnTo>
                      <a:pt x="92" y="63"/>
                    </a:lnTo>
                    <a:lnTo>
                      <a:pt x="93" y="63"/>
                    </a:lnTo>
                    <a:lnTo>
                      <a:pt x="94" y="63"/>
                    </a:lnTo>
                    <a:lnTo>
                      <a:pt x="95" y="63"/>
                    </a:lnTo>
                    <a:lnTo>
                      <a:pt x="95" y="62"/>
                    </a:lnTo>
                    <a:lnTo>
                      <a:pt x="96" y="63"/>
                    </a:lnTo>
                    <a:lnTo>
                      <a:pt x="96" y="64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5"/>
                    </a:lnTo>
                    <a:lnTo>
                      <a:pt x="99" y="65"/>
                    </a:lnTo>
                    <a:lnTo>
                      <a:pt x="99" y="66"/>
                    </a:lnTo>
                    <a:lnTo>
                      <a:pt x="100" y="66"/>
                    </a:lnTo>
                    <a:lnTo>
                      <a:pt x="101" y="65"/>
                    </a:lnTo>
                    <a:lnTo>
                      <a:pt x="102" y="64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4"/>
                    </a:lnTo>
                    <a:lnTo>
                      <a:pt x="105" y="64"/>
                    </a:lnTo>
                    <a:lnTo>
                      <a:pt x="105" y="65"/>
                    </a:lnTo>
                    <a:lnTo>
                      <a:pt x="106" y="65"/>
                    </a:lnTo>
                    <a:lnTo>
                      <a:pt x="107" y="65"/>
                    </a:lnTo>
                    <a:lnTo>
                      <a:pt x="107" y="64"/>
                    </a:lnTo>
                    <a:lnTo>
                      <a:pt x="108" y="65"/>
                    </a:lnTo>
                    <a:lnTo>
                      <a:pt x="108" y="64"/>
                    </a:lnTo>
                    <a:lnTo>
                      <a:pt x="109" y="64"/>
                    </a:lnTo>
                    <a:lnTo>
                      <a:pt x="108" y="64"/>
                    </a:lnTo>
                    <a:lnTo>
                      <a:pt x="108" y="63"/>
                    </a:lnTo>
                    <a:lnTo>
                      <a:pt x="109" y="63"/>
                    </a:lnTo>
                    <a:lnTo>
                      <a:pt x="109" y="62"/>
                    </a:lnTo>
                    <a:lnTo>
                      <a:pt x="110" y="63"/>
                    </a:lnTo>
                    <a:lnTo>
                      <a:pt x="110" y="62"/>
                    </a:lnTo>
                    <a:lnTo>
                      <a:pt x="110" y="61"/>
                    </a:lnTo>
                    <a:lnTo>
                      <a:pt x="111" y="60"/>
                    </a:lnTo>
                    <a:lnTo>
                      <a:pt x="112" y="59"/>
                    </a:lnTo>
                    <a:lnTo>
                      <a:pt x="111" y="58"/>
                    </a:lnTo>
                    <a:lnTo>
                      <a:pt x="112" y="57"/>
                    </a:lnTo>
                    <a:lnTo>
                      <a:pt x="112" y="58"/>
                    </a:lnTo>
                    <a:lnTo>
                      <a:pt x="113" y="57"/>
                    </a:lnTo>
                    <a:lnTo>
                      <a:pt x="114" y="57"/>
                    </a:lnTo>
                    <a:lnTo>
                      <a:pt x="115" y="57"/>
                    </a:lnTo>
                    <a:lnTo>
                      <a:pt x="115" y="56"/>
                    </a:lnTo>
                    <a:lnTo>
                      <a:pt x="116" y="55"/>
                    </a:lnTo>
                    <a:lnTo>
                      <a:pt x="116" y="54"/>
                    </a:lnTo>
                    <a:lnTo>
                      <a:pt x="116" y="53"/>
                    </a:lnTo>
                    <a:lnTo>
                      <a:pt x="117" y="53"/>
                    </a:lnTo>
                    <a:lnTo>
                      <a:pt x="117" y="52"/>
                    </a:lnTo>
                    <a:lnTo>
                      <a:pt x="117" y="51"/>
                    </a:lnTo>
                    <a:lnTo>
                      <a:pt x="117" y="50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lnTo>
                      <a:pt x="119" y="48"/>
                    </a:lnTo>
                    <a:lnTo>
                      <a:pt x="120" y="48"/>
                    </a:lnTo>
                    <a:lnTo>
                      <a:pt x="120" y="47"/>
                    </a:lnTo>
                    <a:lnTo>
                      <a:pt x="121" y="47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2" y="47"/>
                    </a:lnTo>
                    <a:lnTo>
                      <a:pt x="123" y="47"/>
                    </a:lnTo>
                    <a:lnTo>
                      <a:pt x="123" y="46"/>
                    </a:lnTo>
                    <a:lnTo>
                      <a:pt x="122" y="45"/>
                    </a:lnTo>
                    <a:lnTo>
                      <a:pt x="123" y="45"/>
                    </a:lnTo>
                    <a:lnTo>
                      <a:pt x="123" y="44"/>
                    </a:lnTo>
                    <a:lnTo>
                      <a:pt x="124" y="43"/>
                    </a:lnTo>
                    <a:lnTo>
                      <a:pt x="124" y="44"/>
                    </a:lnTo>
                    <a:lnTo>
                      <a:pt x="125" y="44"/>
                    </a:lnTo>
                    <a:lnTo>
                      <a:pt x="125" y="43"/>
                    </a:lnTo>
                    <a:lnTo>
                      <a:pt x="125" y="44"/>
                    </a:lnTo>
                    <a:lnTo>
                      <a:pt x="126" y="44"/>
                    </a:lnTo>
                    <a:lnTo>
                      <a:pt x="126" y="43"/>
                    </a:lnTo>
                    <a:lnTo>
                      <a:pt x="127" y="42"/>
                    </a:lnTo>
                    <a:lnTo>
                      <a:pt x="129" y="43"/>
                    </a:lnTo>
                    <a:lnTo>
                      <a:pt x="130" y="43"/>
                    </a:lnTo>
                    <a:lnTo>
                      <a:pt x="130" y="44"/>
                    </a:lnTo>
                    <a:lnTo>
                      <a:pt x="130" y="45"/>
                    </a:lnTo>
                    <a:lnTo>
                      <a:pt x="131" y="45"/>
                    </a:lnTo>
                    <a:lnTo>
                      <a:pt x="131" y="46"/>
                    </a:lnTo>
                    <a:lnTo>
                      <a:pt x="132" y="46"/>
                    </a:lnTo>
                    <a:lnTo>
                      <a:pt x="133" y="46"/>
                    </a:lnTo>
                    <a:lnTo>
                      <a:pt x="133" y="47"/>
                    </a:lnTo>
                    <a:lnTo>
                      <a:pt x="133" y="46"/>
                    </a:lnTo>
                    <a:lnTo>
                      <a:pt x="133" y="45"/>
                    </a:lnTo>
                    <a:lnTo>
                      <a:pt x="134" y="45"/>
                    </a:lnTo>
                    <a:lnTo>
                      <a:pt x="135" y="44"/>
                    </a:lnTo>
                    <a:lnTo>
                      <a:pt x="136" y="44"/>
                    </a:lnTo>
                    <a:lnTo>
                      <a:pt x="137" y="44"/>
                    </a:lnTo>
                    <a:lnTo>
                      <a:pt x="137" y="43"/>
                    </a:lnTo>
                    <a:lnTo>
                      <a:pt x="138" y="42"/>
                    </a:lnTo>
                    <a:lnTo>
                      <a:pt x="139" y="43"/>
                    </a:lnTo>
                    <a:lnTo>
                      <a:pt x="139" y="42"/>
                    </a:lnTo>
                    <a:lnTo>
                      <a:pt x="140" y="43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1"/>
                    </a:lnTo>
                    <a:lnTo>
                      <a:pt x="142" y="40"/>
                    </a:lnTo>
                    <a:lnTo>
                      <a:pt x="143" y="40"/>
                    </a:lnTo>
                    <a:lnTo>
                      <a:pt x="143" y="41"/>
                    </a:lnTo>
                    <a:lnTo>
                      <a:pt x="144" y="41"/>
                    </a:lnTo>
                    <a:lnTo>
                      <a:pt x="144" y="40"/>
                    </a:lnTo>
                    <a:lnTo>
                      <a:pt x="145" y="40"/>
                    </a:lnTo>
                    <a:lnTo>
                      <a:pt x="145" y="41"/>
                    </a:lnTo>
                    <a:lnTo>
                      <a:pt x="145" y="42"/>
                    </a:lnTo>
                    <a:lnTo>
                      <a:pt x="146" y="42"/>
                    </a:lnTo>
                    <a:lnTo>
                      <a:pt x="146" y="43"/>
                    </a:lnTo>
                    <a:lnTo>
                      <a:pt x="146" y="44"/>
                    </a:lnTo>
                    <a:lnTo>
                      <a:pt x="146" y="45"/>
                    </a:lnTo>
                    <a:lnTo>
                      <a:pt x="147" y="45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9" y="46"/>
                    </a:lnTo>
                    <a:lnTo>
                      <a:pt x="149" y="47"/>
                    </a:lnTo>
                    <a:lnTo>
                      <a:pt x="150" y="47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0" y="49"/>
                    </a:lnTo>
                    <a:lnTo>
                      <a:pt x="151" y="49"/>
                    </a:lnTo>
                    <a:lnTo>
                      <a:pt x="152" y="49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5" y="48"/>
                    </a:lnTo>
                    <a:lnTo>
                      <a:pt x="156" y="48"/>
                    </a:lnTo>
                    <a:lnTo>
                      <a:pt x="157" y="48"/>
                    </a:lnTo>
                    <a:lnTo>
                      <a:pt x="158" y="48"/>
                    </a:lnTo>
                    <a:lnTo>
                      <a:pt x="158" y="47"/>
                    </a:lnTo>
                    <a:lnTo>
                      <a:pt x="158" y="48"/>
                    </a:lnTo>
                    <a:lnTo>
                      <a:pt x="159" y="49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3" y="51"/>
                    </a:lnTo>
                    <a:lnTo>
                      <a:pt x="164" y="50"/>
                    </a:lnTo>
                    <a:lnTo>
                      <a:pt x="164" y="51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6" y="52"/>
                    </a:lnTo>
                    <a:lnTo>
                      <a:pt x="167" y="52"/>
                    </a:lnTo>
                    <a:lnTo>
                      <a:pt x="168" y="52"/>
                    </a:lnTo>
                    <a:lnTo>
                      <a:pt x="167" y="53"/>
                    </a:lnTo>
                    <a:lnTo>
                      <a:pt x="168" y="53"/>
                    </a:lnTo>
                    <a:lnTo>
                      <a:pt x="168" y="54"/>
                    </a:lnTo>
                    <a:lnTo>
                      <a:pt x="168" y="53"/>
                    </a:lnTo>
                    <a:lnTo>
                      <a:pt x="169" y="53"/>
                    </a:lnTo>
                    <a:lnTo>
                      <a:pt x="169" y="52"/>
                    </a:lnTo>
                    <a:lnTo>
                      <a:pt x="170" y="52"/>
                    </a:lnTo>
                    <a:lnTo>
                      <a:pt x="170" y="51"/>
                    </a:lnTo>
                    <a:lnTo>
                      <a:pt x="171" y="51"/>
                    </a:lnTo>
                    <a:lnTo>
                      <a:pt x="171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3" y="49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8"/>
                    </a:lnTo>
                    <a:lnTo>
                      <a:pt x="175" y="49"/>
                    </a:lnTo>
                    <a:lnTo>
                      <a:pt x="176" y="49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0" y="47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8"/>
                    </a:lnTo>
                    <a:lnTo>
                      <a:pt x="183" y="47"/>
                    </a:lnTo>
                    <a:lnTo>
                      <a:pt x="184" y="48"/>
                    </a:lnTo>
                    <a:lnTo>
                      <a:pt x="184" y="49"/>
                    </a:lnTo>
                    <a:lnTo>
                      <a:pt x="185" y="50"/>
                    </a:lnTo>
                    <a:lnTo>
                      <a:pt x="186" y="49"/>
                    </a:lnTo>
                    <a:lnTo>
                      <a:pt x="187" y="49"/>
                    </a:lnTo>
                    <a:lnTo>
                      <a:pt x="188" y="49"/>
                    </a:lnTo>
                    <a:lnTo>
                      <a:pt x="189" y="49"/>
                    </a:lnTo>
                    <a:lnTo>
                      <a:pt x="189" y="48"/>
                    </a:lnTo>
                    <a:lnTo>
                      <a:pt x="190" y="48"/>
                    </a:lnTo>
                    <a:lnTo>
                      <a:pt x="191" y="48"/>
                    </a:lnTo>
                    <a:lnTo>
                      <a:pt x="191" y="47"/>
                    </a:lnTo>
                    <a:lnTo>
                      <a:pt x="192" y="47"/>
                    </a:lnTo>
                    <a:lnTo>
                      <a:pt x="192" y="46"/>
                    </a:lnTo>
                    <a:lnTo>
                      <a:pt x="193" y="46"/>
                    </a:lnTo>
                    <a:lnTo>
                      <a:pt x="193" y="47"/>
                    </a:lnTo>
                    <a:lnTo>
                      <a:pt x="194" y="47"/>
                    </a:lnTo>
                    <a:lnTo>
                      <a:pt x="195" y="46"/>
                    </a:lnTo>
                    <a:lnTo>
                      <a:pt x="196" y="47"/>
                    </a:lnTo>
                    <a:lnTo>
                      <a:pt x="197" y="47"/>
                    </a:lnTo>
                    <a:lnTo>
                      <a:pt x="198" y="47"/>
                    </a:lnTo>
                    <a:lnTo>
                      <a:pt x="198" y="48"/>
                    </a:lnTo>
                    <a:lnTo>
                      <a:pt x="199" y="48"/>
                    </a:lnTo>
                    <a:lnTo>
                      <a:pt x="200" y="49"/>
                    </a:lnTo>
                    <a:lnTo>
                      <a:pt x="200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2" y="47"/>
                    </a:lnTo>
                    <a:lnTo>
                      <a:pt x="203" y="48"/>
                    </a:lnTo>
                    <a:lnTo>
                      <a:pt x="203" y="47"/>
                    </a:lnTo>
                    <a:lnTo>
                      <a:pt x="204" y="48"/>
                    </a:lnTo>
                    <a:lnTo>
                      <a:pt x="205" y="48"/>
                    </a:lnTo>
                    <a:lnTo>
                      <a:pt x="205" y="49"/>
                    </a:lnTo>
                    <a:lnTo>
                      <a:pt x="206" y="49"/>
                    </a:lnTo>
                    <a:lnTo>
                      <a:pt x="207" y="49"/>
                    </a:lnTo>
                    <a:lnTo>
                      <a:pt x="207" y="50"/>
                    </a:lnTo>
                    <a:lnTo>
                      <a:pt x="208" y="50"/>
                    </a:lnTo>
                    <a:lnTo>
                      <a:pt x="209" y="50"/>
                    </a:lnTo>
                    <a:lnTo>
                      <a:pt x="209" y="51"/>
                    </a:lnTo>
                    <a:lnTo>
                      <a:pt x="210" y="51"/>
                    </a:lnTo>
                    <a:lnTo>
                      <a:pt x="210" y="52"/>
                    </a:lnTo>
                    <a:lnTo>
                      <a:pt x="211" y="52"/>
                    </a:lnTo>
                    <a:lnTo>
                      <a:pt x="212" y="52"/>
                    </a:lnTo>
                    <a:lnTo>
                      <a:pt x="212" y="51"/>
                    </a:lnTo>
                    <a:lnTo>
                      <a:pt x="214" y="51"/>
                    </a:lnTo>
                    <a:lnTo>
                      <a:pt x="215" y="51"/>
                    </a:lnTo>
                    <a:lnTo>
                      <a:pt x="216" y="51"/>
                    </a:lnTo>
                    <a:lnTo>
                      <a:pt x="217" y="51"/>
                    </a:lnTo>
                    <a:lnTo>
                      <a:pt x="218" y="51"/>
                    </a:lnTo>
                    <a:lnTo>
                      <a:pt x="217" y="52"/>
                    </a:lnTo>
                    <a:lnTo>
                      <a:pt x="218" y="52"/>
                    </a:lnTo>
                    <a:lnTo>
                      <a:pt x="219" y="52"/>
                    </a:lnTo>
                    <a:lnTo>
                      <a:pt x="220" y="52"/>
                    </a:lnTo>
                    <a:lnTo>
                      <a:pt x="220" y="53"/>
                    </a:lnTo>
                    <a:lnTo>
                      <a:pt x="221" y="53"/>
                    </a:lnTo>
                    <a:lnTo>
                      <a:pt x="221" y="54"/>
                    </a:lnTo>
                    <a:lnTo>
                      <a:pt x="222" y="54"/>
                    </a:lnTo>
                    <a:lnTo>
                      <a:pt x="223" y="55"/>
                    </a:lnTo>
                    <a:lnTo>
                      <a:pt x="224" y="54"/>
                    </a:lnTo>
                    <a:lnTo>
                      <a:pt x="225" y="55"/>
                    </a:lnTo>
                    <a:lnTo>
                      <a:pt x="226" y="54"/>
                    </a:lnTo>
                    <a:lnTo>
                      <a:pt x="226" y="55"/>
                    </a:lnTo>
                    <a:lnTo>
                      <a:pt x="227" y="55"/>
                    </a:lnTo>
                    <a:lnTo>
                      <a:pt x="228" y="55"/>
                    </a:lnTo>
                    <a:lnTo>
                      <a:pt x="229" y="55"/>
                    </a:lnTo>
                    <a:lnTo>
                      <a:pt x="230" y="56"/>
                    </a:lnTo>
                    <a:lnTo>
                      <a:pt x="231" y="56"/>
                    </a:lnTo>
                    <a:lnTo>
                      <a:pt x="232" y="56"/>
                    </a:lnTo>
                    <a:lnTo>
                      <a:pt x="233" y="55"/>
                    </a:lnTo>
                    <a:lnTo>
                      <a:pt x="233" y="56"/>
                    </a:lnTo>
                    <a:lnTo>
                      <a:pt x="233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4"/>
                    </a:lnTo>
                    <a:lnTo>
                      <a:pt x="236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1"/>
                    </a:lnTo>
                    <a:lnTo>
                      <a:pt x="238" y="50"/>
                    </a:lnTo>
                    <a:lnTo>
                      <a:pt x="237" y="50"/>
                    </a:lnTo>
                    <a:lnTo>
                      <a:pt x="237" y="49"/>
                    </a:lnTo>
                    <a:lnTo>
                      <a:pt x="237" y="48"/>
                    </a:lnTo>
                    <a:lnTo>
                      <a:pt x="237" y="47"/>
                    </a:lnTo>
                    <a:lnTo>
                      <a:pt x="237" y="46"/>
                    </a:lnTo>
                    <a:lnTo>
                      <a:pt x="236" y="45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8" y="44"/>
                    </a:lnTo>
                    <a:lnTo>
                      <a:pt x="239" y="43"/>
                    </a:lnTo>
                    <a:lnTo>
                      <a:pt x="238" y="43"/>
                    </a:lnTo>
                    <a:lnTo>
                      <a:pt x="239" y="43"/>
                    </a:lnTo>
                    <a:lnTo>
                      <a:pt x="239" y="42"/>
                    </a:lnTo>
                    <a:lnTo>
                      <a:pt x="238" y="42"/>
                    </a:lnTo>
                    <a:lnTo>
                      <a:pt x="239" y="42"/>
                    </a:lnTo>
                    <a:lnTo>
                      <a:pt x="239" y="41"/>
                    </a:lnTo>
                    <a:lnTo>
                      <a:pt x="239" y="40"/>
                    </a:lnTo>
                    <a:lnTo>
                      <a:pt x="238" y="40"/>
                    </a:lnTo>
                    <a:lnTo>
                      <a:pt x="237" y="39"/>
                    </a:lnTo>
                    <a:lnTo>
                      <a:pt x="237" y="38"/>
                    </a:lnTo>
                    <a:lnTo>
                      <a:pt x="237" y="37"/>
                    </a:lnTo>
                    <a:lnTo>
                      <a:pt x="236" y="37"/>
                    </a:lnTo>
                    <a:lnTo>
                      <a:pt x="235" y="36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5"/>
                    </a:lnTo>
                    <a:lnTo>
                      <a:pt x="234" y="35"/>
                    </a:lnTo>
                    <a:lnTo>
                      <a:pt x="233" y="34"/>
                    </a:lnTo>
                    <a:lnTo>
                      <a:pt x="233" y="33"/>
                    </a:lnTo>
                    <a:lnTo>
                      <a:pt x="232" y="33"/>
                    </a:lnTo>
                    <a:lnTo>
                      <a:pt x="232" y="32"/>
                    </a:lnTo>
                    <a:lnTo>
                      <a:pt x="232" y="31"/>
                    </a:lnTo>
                    <a:lnTo>
                      <a:pt x="231" y="30"/>
                    </a:lnTo>
                    <a:lnTo>
                      <a:pt x="230" y="31"/>
                    </a:lnTo>
                    <a:lnTo>
                      <a:pt x="229" y="30"/>
                    </a:lnTo>
                    <a:lnTo>
                      <a:pt x="228" y="30"/>
                    </a:lnTo>
                    <a:lnTo>
                      <a:pt x="227" y="29"/>
                    </a:lnTo>
                    <a:lnTo>
                      <a:pt x="227" y="28"/>
                    </a:lnTo>
                    <a:lnTo>
                      <a:pt x="228" y="28"/>
                    </a:lnTo>
                    <a:lnTo>
                      <a:pt x="228" y="27"/>
                    </a:lnTo>
                    <a:lnTo>
                      <a:pt x="228" y="26"/>
                    </a:lnTo>
                    <a:lnTo>
                      <a:pt x="227" y="25"/>
                    </a:lnTo>
                    <a:lnTo>
                      <a:pt x="226" y="25"/>
                    </a:lnTo>
                    <a:lnTo>
                      <a:pt x="225" y="25"/>
                    </a:lnTo>
                    <a:lnTo>
                      <a:pt x="224" y="24"/>
                    </a:lnTo>
                    <a:lnTo>
                      <a:pt x="224" y="25"/>
                    </a:lnTo>
                    <a:lnTo>
                      <a:pt x="223" y="24"/>
                    </a:lnTo>
                    <a:lnTo>
                      <a:pt x="222" y="24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3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1" y="21"/>
                    </a:lnTo>
                    <a:lnTo>
                      <a:pt x="222" y="20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4" y="16"/>
                    </a:lnTo>
                    <a:lnTo>
                      <a:pt x="224" y="15"/>
                    </a:lnTo>
                    <a:lnTo>
                      <a:pt x="225" y="15"/>
                    </a:lnTo>
                    <a:lnTo>
                      <a:pt x="225" y="14"/>
                    </a:lnTo>
                    <a:lnTo>
                      <a:pt x="225" y="15"/>
                    </a:lnTo>
                    <a:lnTo>
                      <a:pt x="226" y="15"/>
                    </a:lnTo>
                    <a:lnTo>
                      <a:pt x="226" y="16"/>
                    </a:lnTo>
                    <a:lnTo>
                      <a:pt x="227" y="16"/>
                    </a:lnTo>
                    <a:lnTo>
                      <a:pt x="227" y="17"/>
                    </a:lnTo>
                    <a:lnTo>
                      <a:pt x="227" y="18"/>
                    </a:lnTo>
                    <a:lnTo>
                      <a:pt x="228" y="18"/>
                    </a:lnTo>
                    <a:lnTo>
                      <a:pt x="229" y="18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29" y="17"/>
                    </a:lnTo>
                    <a:lnTo>
                      <a:pt x="229" y="16"/>
                    </a:lnTo>
                    <a:lnTo>
                      <a:pt x="229" y="15"/>
                    </a:lnTo>
                    <a:lnTo>
                      <a:pt x="228" y="15"/>
                    </a:lnTo>
                    <a:lnTo>
                      <a:pt x="229" y="15"/>
                    </a:lnTo>
                    <a:lnTo>
                      <a:pt x="229" y="14"/>
                    </a:lnTo>
                    <a:lnTo>
                      <a:pt x="230" y="13"/>
                    </a:lnTo>
                    <a:lnTo>
                      <a:pt x="231" y="13"/>
                    </a:lnTo>
                    <a:lnTo>
                      <a:pt x="231" y="12"/>
                    </a:lnTo>
                    <a:lnTo>
                      <a:pt x="232" y="12"/>
                    </a:lnTo>
                    <a:lnTo>
                      <a:pt x="232" y="11"/>
                    </a:lnTo>
                    <a:lnTo>
                      <a:pt x="232" y="10"/>
                    </a:lnTo>
                    <a:lnTo>
                      <a:pt x="232" y="9"/>
                    </a:lnTo>
                    <a:lnTo>
                      <a:pt x="231" y="9"/>
                    </a:lnTo>
                    <a:lnTo>
                      <a:pt x="230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2" y="8"/>
                    </a:lnTo>
                    <a:lnTo>
                      <a:pt x="232" y="7"/>
                    </a:lnTo>
                    <a:lnTo>
                      <a:pt x="233" y="6"/>
                    </a:lnTo>
                    <a:lnTo>
                      <a:pt x="233" y="5"/>
                    </a:lnTo>
                    <a:lnTo>
                      <a:pt x="232" y="5"/>
                    </a:lnTo>
                    <a:lnTo>
                      <a:pt x="232" y="4"/>
                    </a:lnTo>
                    <a:lnTo>
                      <a:pt x="233" y="4"/>
                    </a:lnTo>
                    <a:lnTo>
                      <a:pt x="233" y="3"/>
                    </a:lnTo>
                    <a:lnTo>
                      <a:pt x="234" y="3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7" y="4"/>
                    </a:lnTo>
                    <a:lnTo>
                      <a:pt x="238" y="4"/>
                    </a:lnTo>
                    <a:lnTo>
                      <a:pt x="239" y="4"/>
                    </a:lnTo>
                    <a:lnTo>
                      <a:pt x="240" y="5"/>
                    </a:lnTo>
                    <a:lnTo>
                      <a:pt x="241" y="5"/>
                    </a:lnTo>
                    <a:lnTo>
                      <a:pt x="241" y="6"/>
                    </a:lnTo>
                    <a:lnTo>
                      <a:pt x="242" y="7"/>
                    </a:lnTo>
                    <a:lnTo>
                      <a:pt x="243" y="7"/>
                    </a:lnTo>
                    <a:lnTo>
                      <a:pt x="243" y="8"/>
                    </a:lnTo>
                    <a:lnTo>
                      <a:pt x="244" y="8"/>
                    </a:lnTo>
                    <a:lnTo>
                      <a:pt x="245" y="8"/>
                    </a:lnTo>
                    <a:lnTo>
                      <a:pt x="246" y="9"/>
                    </a:lnTo>
                    <a:lnTo>
                      <a:pt x="247" y="9"/>
                    </a:lnTo>
                    <a:lnTo>
                      <a:pt x="247" y="8"/>
                    </a:lnTo>
                    <a:lnTo>
                      <a:pt x="247" y="9"/>
                    </a:lnTo>
                    <a:lnTo>
                      <a:pt x="248" y="9"/>
                    </a:lnTo>
                    <a:lnTo>
                      <a:pt x="249" y="9"/>
                    </a:lnTo>
                    <a:lnTo>
                      <a:pt x="249" y="8"/>
                    </a:lnTo>
                    <a:lnTo>
                      <a:pt x="250" y="9"/>
                    </a:lnTo>
                    <a:lnTo>
                      <a:pt x="250" y="10"/>
                    </a:lnTo>
                    <a:lnTo>
                      <a:pt x="250" y="11"/>
                    </a:lnTo>
                    <a:lnTo>
                      <a:pt x="251" y="11"/>
                    </a:lnTo>
                    <a:lnTo>
                      <a:pt x="251" y="12"/>
                    </a:lnTo>
                    <a:lnTo>
                      <a:pt x="252" y="12"/>
                    </a:lnTo>
                    <a:lnTo>
                      <a:pt x="252" y="13"/>
                    </a:lnTo>
                    <a:lnTo>
                      <a:pt x="253" y="13"/>
                    </a:lnTo>
                    <a:lnTo>
                      <a:pt x="254" y="13"/>
                    </a:lnTo>
                    <a:lnTo>
                      <a:pt x="255" y="13"/>
                    </a:lnTo>
                    <a:lnTo>
                      <a:pt x="255" y="12"/>
                    </a:lnTo>
                    <a:lnTo>
                      <a:pt x="256" y="12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2"/>
                    </a:lnTo>
                    <a:lnTo>
                      <a:pt x="260" y="12"/>
                    </a:lnTo>
                    <a:lnTo>
                      <a:pt x="261" y="12"/>
                    </a:lnTo>
                    <a:lnTo>
                      <a:pt x="262" y="12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1"/>
                    </a:lnTo>
                    <a:lnTo>
                      <a:pt x="265" y="11"/>
                    </a:lnTo>
                    <a:lnTo>
                      <a:pt x="265" y="10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7" y="11"/>
                    </a:lnTo>
                    <a:lnTo>
                      <a:pt x="269" y="11"/>
                    </a:lnTo>
                    <a:lnTo>
                      <a:pt x="270" y="11"/>
                    </a:lnTo>
                    <a:lnTo>
                      <a:pt x="270" y="10"/>
                    </a:lnTo>
                    <a:lnTo>
                      <a:pt x="271" y="11"/>
                    </a:lnTo>
                    <a:lnTo>
                      <a:pt x="271" y="10"/>
                    </a:lnTo>
                    <a:lnTo>
                      <a:pt x="273" y="11"/>
                    </a:lnTo>
                    <a:lnTo>
                      <a:pt x="277" y="11"/>
                    </a:lnTo>
                    <a:lnTo>
                      <a:pt x="280" y="12"/>
                    </a:lnTo>
                    <a:lnTo>
                      <a:pt x="284" y="10"/>
                    </a:lnTo>
                    <a:lnTo>
                      <a:pt x="283" y="8"/>
                    </a:lnTo>
                    <a:lnTo>
                      <a:pt x="286" y="5"/>
                    </a:lnTo>
                    <a:lnTo>
                      <a:pt x="289" y="5"/>
                    </a:lnTo>
                    <a:lnTo>
                      <a:pt x="292" y="6"/>
                    </a:lnTo>
                    <a:lnTo>
                      <a:pt x="295" y="4"/>
                    </a:lnTo>
                    <a:lnTo>
                      <a:pt x="297" y="2"/>
                    </a:lnTo>
                    <a:lnTo>
                      <a:pt x="301" y="1"/>
                    </a:lnTo>
                    <a:lnTo>
                      <a:pt x="303" y="4"/>
                    </a:lnTo>
                    <a:lnTo>
                      <a:pt x="307" y="2"/>
                    </a:lnTo>
                    <a:lnTo>
                      <a:pt x="311" y="0"/>
                    </a:lnTo>
                    <a:lnTo>
                      <a:pt x="315" y="0"/>
                    </a:lnTo>
                    <a:lnTo>
                      <a:pt x="316" y="5"/>
                    </a:lnTo>
                    <a:lnTo>
                      <a:pt x="318" y="8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2" y="15"/>
                    </a:lnTo>
                    <a:lnTo>
                      <a:pt x="324" y="16"/>
                    </a:lnTo>
                    <a:lnTo>
                      <a:pt x="326" y="18"/>
                    </a:lnTo>
                    <a:lnTo>
                      <a:pt x="326" y="19"/>
                    </a:lnTo>
                    <a:lnTo>
                      <a:pt x="327" y="20"/>
                    </a:lnTo>
                    <a:lnTo>
                      <a:pt x="327" y="21"/>
                    </a:lnTo>
                    <a:lnTo>
                      <a:pt x="327" y="22"/>
                    </a:lnTo>
                    <a:lnTo>
                      <a:pt x="326" y="22"/>
                    </a:lnTo>
                    <a:lnTo>
                      <a:pt x="326" y="23"/>
                    </a:lnTo>
                    <a:lnTo>
                      <a:pt x="327" y="23"/>
                    </a:lnTo>
                    <a:lnTo>
                      <a:pt x="326" y="23"/>
                    </a:lnTo>
                    <a:lnTo>
                      <a:pt x="326" y="24"/>
                    </a:lnTo>
                    <a:lnTo>
                      <a:pt x="326" y="25"/>
                    </a:lnTo>
                    <a:lnTo>
                      <a:pt x="327" y="26"/>
                    </a:lnTo>
                    <a:lnTo>
                      <a:pt x="327" y="27"/>
                    </a:lnTo>
                    <a:lnTo>
                      <a:pt x="328" y="27"/>
                    </a:lnTo>
                    <a:lnTo>
                      <a:pt x="329" y="28"/>
                    </a:lnTo>
                    <a:lnTo>
                      <a:pt x="329" y="29"/>
                    </a:lnTo>
                    <a:lnTo>
                      <a:pt x="330" y="30"/>
                    </a:lnTo>
                    <a:lnTo>
                      <a:pt x="330" y="31"/>
                    </a:lnTo>
                    <a:lnTo>
                      <a:pt x="329" y="31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8" y="34"/>
                    </a:lnTo>
                    <a:lnTo>
                      <a:pt x="327" y="34"/>
                    </a:lnTo>
                    <a:lnTo>
                      <a:pt x="326" y="35"/>
                    </a:lnTo>
                    <a:lnTo>
                      <a:pt x="327" y="35"/>
                    </a:lnTo>
                    <a:lnTo>
                      <a:pt x="326" y="35"/>
                    </a:lnTo>
                    <a:lnTo>
                      <a:pt x="326" y="36"/>
                    </a:lnTo>
                    <a:lnTo>
                      <a:pt x="326" y="37"/>
                    </a:lnTo>
                    <a:lnTo>
                      <a:pt x="326" y="38"/>
                    </a:lnTo>
                    <a:lnTo>
                      <a:pt x="326" y="39"/>
                    </a:lnTo>
                    <a:lnTo>
                      <a:pt x="326" y="40"/>
                    </a:lnTo>
                    <a:lnTo>
                      <a:pt x="326" y="41"/>
                    </a:lnTo>
                    <a:lnTo>
                      <a:pt x="326" y="42"/>
                    </a:lnTo>
                    <a:lnTo>
                      <a:pt x="326" y="43"/>
                    </a:lnTo>
                    <a:lnTo>
                      <a:pt x="327" y="44"/>
                    </a:lnTo>
                    <a:lnTo>
                      <a:pt x="328" y="45"/>
                    </a:lnTo>
                    <a:lnTo>
                      <a:pt x="329" y="46"/>
                    </a:lnTo>
                    <a:lnTo>
                      <a:pt x="329" y="47"/>
                    </a:lnTo>
                    <a:lnTo>
                      <a:pt x="330" y="47"/>
                    </a:lnTo>
                    <a:lnTo>
                      <a:pt x="331" y="48"/>
                    </a:lnTo>
                    <a:lnTo>
                      <a:pt x="330" y="48"/>
                    </a:lnTo>
                    <a:lnTo>
                      <a:pt x="330" y="49"/>
                    </a:lnTo>
                    <a:lnTo>
                      <a:pt x="330" y="50"/>
                    </a:lnTo>
                    <a:lnTo>
                      <a:pt x="329" y="50"/>
                    </a:lnTo>
                    <a:lnTo>
                      <a:pt x="329" y="51"/>
                    </a:lnTo>
                    <a:lnTo>
                      <a:pt x="330" y="52"/>
                    </a:lnTo>
                    <a:lnTo>
                      <a:pt x="329" y="52"/>
                    </a:lnTo>
                    <a:lnTo>
                      <a:pt x="330" y="52"/>
                    </a:lnTo>
                    <a:lnTo>
                      <a:pt x="330" y="53"/>
                    </a:lnTo>
                    <a:lnTo>
                      <a:pt x="330" y="54"/>
                    </a:lnTo>
                    <a:lnTo>
                      <a:pt x="331" y="54"/>
                    </a:lnTo>
                    <a:lnTo>
                      <a:pt x="331" y="55"/>
                    </a:lnTo>
                    <a:lnTo>
                      <a:pt x="331" y="56"/>
                    </a:lnTo>
                    <a:lnTo>
                      <a:pt x="331" y="57"/>
                    </a:lnTo>
                    <a:lnTo>
                      <a:pt x="331" y="58"/>
                    </a:lnTo>
                    <a:lnTo>
                      <a:pt x="332" y="58"/>
                    </a:lnTo>
                    <a:lnTo>
                      <a:pt x="331" y="58"/>
                    </a:lnTo>
                    <a:lnTo>
                      <a:pt x="332" y="58"/>
                    </a:lnTo>
                    <a:lnTo>
                      <a:pt x="332" y="59"/>
                    </a:lnTo>
                    <a:lnTo>
                      <a:pt x="331" y="59"/>
                    </a:lnTo>
                    <a:lnTo>
                      <a:pt x="331" y="60"/>
                    </a:lnTo>
                    <a:lnTo>
                      <a:pt x="331" y="61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2" y="63"/>
                    </a:lnTo>
                    <a:lnTo>
                      <a:pt x="333" y="63"/>
                    </a:lnTo>
                    <a:lnTo>
                      <a:pt x="334" y="63"/>
                    </a:lnTo>
                    <a:lnTo>
                      <a:pt x="335" y="63"/>
                    </a:lnTo>
                    <a:lnTo>
                      <a:pt x="336" y="63"/>
                    </a:lnTo>
                    <a:lnTo>
                      <a:pt x="337" y="63"/>
                    </a:lnTo>
                    <a:lnTo>
                      <a:pt x="339" y="63"/>
                    </a:lnTo>
                    <a:lnTo>
                      <a:pt x="340" y="63"/>
                    </a:lnTo>
                    <a:lnTo>
                      <a:pt x="341" y="63"/>
                    </a:lnTo>
                    <a:lnTo>
                      <a:pt x="341" y="62"/>
                    </a:lnTo>
                    <a:lnTo>
                      <a:pt x="342" y="62"/>
                    </a:lnTo>
                    <a:lnTo>
                      <a:pt x="343" y="62"/>
                    </a:lnTo>
                    <a:lnTo>
                      <a:pt x="344" y="62"/>
                    </a:lnTo>
                    <a:lnTo>
                      <a:pt x="344" y="63"/>
                    </a:lnTo>
                    <a:lnTo>
                      <a:pt x="345" y="62"/>
                    </a:lnTo>
                    <a:lnTo>
                      <a:pt x="345" y="63"/>
                    </a:lnTo>
                    <a:lnTo>
                      <a:pt x="346" y="63"/>
                    </a:lnTo>
                    <a:lnTo>
                      <a:pt x="347" y="63"/>
                    </a:lnTo>
                    <a:lnTo>
                      <a:pt x="348" y="63"/>
                    </a:lnTo>
                    <a:lnTo>
                      <a:pt x="348" y="64"/>
                    </a:lnTo>
                    <a:lnTo>
                      <a:pt x="349" y="64"/>
                    </a:lnTo>
                    <a:lnTo>
                      <a:pt x="349" y="65"/>
                    </a:lnTo>
                    <a:lnTo>
                      <a:pt x="350" y="65"/>
                    </a:lnTo>
                    <a:lnTo>
                      <a:pt x="351" y="65"/>
                    </a:lnTo>
                    <a:lnTo>
                      <a:pt x="352" y="65"/>
                    </a:lnTo>
                    <a:lnTo>
                      <a:pt x="352" y="64"/>
                    </a:lnTo>
                    <a:lnTo>
                      <a:pt x="352" y="65"/>
                    </a:lnTo>
                    <a:lnTo>
                      <a:pt x="353" y="65"/>
                    </a:lnTo>
                    <a:lnTo>
                      <a:pt x="353" y="64"/>
                    </a:lnTo>
                    <a:lnTo>
                      <a:pt x="354" y="64"/>
                    </a:lnTo>
                    <a:lnTo>
                      <a:pt x="355" y="64"/>
                    </a:lnTo>
                    <a:lnTo>
                      <a:pt x="356" y="65"/>
                    </a:lnTo>
                    <a:lnTo>
                      <a:pt x="356" y="64"/>
                    </a:lnTo>
                    <a:lnTo>
                      <a:pt x="357" y="64"/>
                    </a:lnTo>
                    <a:lnTo>
                      <a:pt x="357" y="65"/>
                    </a:lnTo>
                    <a:lnTo>
                      <a:pt x="358" y="64"/>
                    </a:lnTo>
                    <a:lnTo>
                      <a:pt x="359" y="65"/>
                    </a:lnTo>
                    <a:lnTo>
                      <a:pt x="360" y="66"/>
                    </a:lnTo>
                    <a:lnTo>
                      <a:pt x="360" y="65"/>
                    </a:lnTo>
                    <a:lnTo>
                      <a:pt x="360" y="64"/>
                    </a:lnTo>
                    <a:lnTo>
                      <a:pt x="361" y="64"/>
                    </a:lnTo>
                    <a:lnTo>
                      <a:pt x="362" y="65"/>
                    </a:lnTo>
                    <a:lnTo>
                      <a:pt x="363" y="65"/>
                    </a:lnTo>
                    <a:lnTo>
                      <a:pt x="363" y="66"/>
                    </a:lnTo>
                    <a:lnTo>
                      <a:pt x="364" y="66"/>
                    </a:lnTo>
                    <a:lnTo>
                      <a:pt x="365" y="66"/>
                    </a:lnTo>
                    <a:lnTo>
                      <a:pt x="366" y="66"/>
                    </a:lnTo>
                    <a:lnTo>
                      <a:pt x="366" y="67"/>
                    </a:lnTo>
                    <a:lnTo>
                      <a:pt x="367" y="67"/>
                    </a:lnTo>
                    <a:lnTo>
                      <a:pt x="367" y="68"/>
                    </a:lnTo>
                    <a:lnTo>
                      <a:pt x="368" y="68"/>
                    </a:lnTo>
                    <a:lnTo>
                      <a:pt x="368" y="67"/>
                    </a:lnTo>
                    <a:lnTo>
                      <a:pt x="368" y="68"/>
                    </a:lnTo>
                    <a:lnTo>
                      <a:pt x="367" y="68"/>
                    </a:lnTo>
                    <a:lnTo>
                      <a:pt x="367" y="69"/>
                    </a:lnTo>
                    <a:lnTo>
                      <a:pt x="368" y="69"/>
                    </a:lnTo>
                    <a:lnTo>
                      <a:pt x="369" y="68"/>
                    </a:lnTo>
                    <a:lnTo>
                      <a:pt x="369" y="69"/>
                    </a:lnTo>
                    <a:lnTo>
                      <a:pt x="369" y="70"/>
                    </a:lnTo>
                    <a:lnTo>
                      <a:pt x="370" y="70"/>
                    </a:lnTo>
                    <a:lnTo>
                      <a:pt x="369" y="71"/>
                    </a:lnTo>
                    <a:lnTo>
                      <a:pt x="370" y="71"/>
                    </a:lnTo>
                    <a:lnTo>
                      <a:pt x="371" y="71"/>
                    </a:lnTo>
                    <a:lnTo>
                      <a:pt x="372" y="71"/>
                    </a:lnTo>
                    <a:lnTo>
                      <a:pt x="372" y="72"/>
                    </a:lnTo>
                    <a:lnTo>
                      <a:pt x="373" y="72"/>
                    </a:lnTo>
                    <a:lnTo>
                      <a:pt x="373" y="73"/>
                    </a:lnTo>
                    <a:lnTo>
                      <a:pt x="374" y="73"/>
                    </a:lnTo>
                    <a:lnTo>
                      <a:pt x="374" y="74"/>
                    </a:lnTo>
                    <a:lnTo>
                      <a:pt x="375" y="75"/>
                    </a:lnTo>
                    <a:lnTo>
                      <a:pt x="376" y="75"/>
                    </a:lnTo>
                    <a:lnTo>
                      <a:pt x="376" y="74"/>
                    </a:lnTo>
                    <a:lnTo>
                      <a:pt x="376" y="73"/>
                    </a:lnTo>
                    <a:lnTo>
                      <a:pt x="377" y="74"/>
                    </a:lnTo>
                    <a:lnTo>
                      <a:pt x="378" y="74"/>
                    </a:lnTo>
                    <a:lnTo>
                      <a:pt x="379" y="74"/>
                    </a:lnTo>
                    <a:lnTo>
                      <a:pt x="379" y="75"/>
                    </a:lnTo>
                    <a:lnTo>
                      <a:pt x="380" y="75"/>
                    </a:lnTo>
                    <a:lnTo>
                      <a:pt x="380" y="76"/>
                    </a:lnTo>
                    <a:lnTo>
                      <a:pt x="381" y="77"/>
                    </a:lnTo>
                    <a:lnTo>
                      <a:pt x="380" y="77"/>
                    </a:lnTo>
                    <a:lnTo>
                      <a:pt x="380" y="78"/>
                    </a:lnTo>
                    <a:lnTo>
                      <a:pt x="381" y="78"/>
                    </a:lnTo>
                    <a:lnTo>
                      <a:pt x="381" y="79"/>
                    </a:lnTo>
                    <a:lnTo>
                      <a:pt x="381" y="78"/>
                    </a:lnTo>
                    <a:lnTo>
                      <a:pt x="382" y="78"/>
                    </a:lnTo>
                    <a:lnTo>
                      <a:pt x="382" y="79"/>
                    </a:lnTo>
                    <a:lnTo>
                      <a:pt x="381" y="80"/>
                    </a:lnTo>
                    <a:lnTo>
                      <a:pt x="381" y="81"/>
                    </a:lnTo>
                    <a:lnTo>
                      <a:pt x="382" y="81"/>
                    </a:lnTo>
                    <a:lnTo>
                      <a:pt x="383" y="81"/>
                    </a:lnTo>
                    <a:lnTo>
                      <a:pt x="383" y="82"/>
                    </a:lnTo>
                    <a:lnTo>
                      <a:pt x="384" y="83"/>
                    </a:lnTo>
                    <a:lnTo>
                      <a:pt x="383" y="84"/>
                    </a:lnTo>
                    <a:lnTo>
                      <a:pt x="384" y="84"/>
                    </a:lnTo>
                    <a:lnTo>
                      <a:pt x="384" y="85"/>
                    </a:lnTo>
                    <a:lnTo>
                      <a:pt x="383" y="86"/>
                    </a:lnTo>
                    <a:lnTo>
                      <a:pt x="384" y="86"/>
                    </a:lnTo>
                    <a:lnTo>
                      <a:pt x="384" y="85"/>
                    </a:lnTo>
                    <a:lnTo>
                      <a:pt x="385" y="85"/>
                    </a:lnTo>
                    <a:lnTo>
                      <a:pt x="386" y="86"/>
                    </a:lnTo>
                    <a:lnTo>
                      <a:pt x="386" y="85"/>
                    </a:lnTo>
                    <a:lnTo>
                      <a:pt x="387" y="85"/>
                    </a:lnTo>
                    <a:lnTo>
                      <a:pt x="388" y="85"/>
                    </a:lnTo>
                    <a:lnTo>
                      <a:pt x="389" y="84"/>
                    </a:lnTo>
                    <a:lnTo>
                      <a:pt x="388" y="84"/>
                    </a:lnTo>
                    <a:lnTo>
                      <a:pt x="389" y="84"/>
                    </a:lnTo>
                    <a:lnTo>
                      <a:pt x="390" y="84"/>
                    </a:lnTo>
                    <a:lnTo>
                      <a:pt x="391" y="85"/>
                    </a:lnTo>
                    <a:lnTo>
                      <a:pt x="390" y="86"/>
                    </a:lnTo>
                    <a:lnTo>
                      <a:pt x="390" y="87"/>
                    </a:lnTo>
                    <a:lnTo>
                      <a:pt x="391" y="87"/>
                    </a:lnTo>
                    <a:lnTo>
                      <a:pt x="392" y="87"/>
                    </a:lnTo>
                    <a:lnTo>
                      <a:pt x="393" y="86"/>
                    </a:lnTo>
                    <a:lnTo>
                      <a:pt x="394" y="86"/>
                    </a:lnTo>
                    <a:lnTo>
                      <a:pt x="394" y="87"/>
                    </a:lnTo>
                    <a:lnTo>
                      <a:pt x="394" y="88"/>
                    </a:lnTo>
                    <a:lnTo>
                      <a:pt x="395" y="87"/>
                    </a:lnTo>
                    <a:lnTo>
                      <a:pt x="395" y="88"/>
                    </a:lnTo>
                    <a:lnTo>
                      <a:pt x="396" y="88"/>
                    </a:lnTo>
                    <a:lnTo>
                      <a:pt x="396" y="89"/>
                    </a:lnTo>
                    <a:lnTo>
                      <a:pt x="395" y="89"/>
                    </a:lnTo>
                    <a:lnTo>
                      <a:pt x="395" y="90"/>
                    </a:lnTo>
                    <a:lnTo>
                      <a:pt x="396" y="90"/>
                    </a:lnTo>
                    <a:lnTo>
                      <a:pt x="397" y="89"/>
                    </a:lnTo>
                    <a:lnTo>
                      <a:pt x="398" y="89"/>
                    </a:lnTo>
                    <a:lnTo>
                      <a:pt x="399" y="89"/>
                    </a:lnTo>
                    <a:lnTo>
                      <a:pt x="399" y="90"/>
                    </a:lnTo>
                    <a:lnTo>
                      <a:pt x="400" y="90"/>
                    </a:lnTo>
                    <a:lnTo>
                      <a:pt x="400" y="91"/>
                    </a:lnTo>
                    <a:lnTo>
                      <a:pt x="399" y="92"/>
                    </a:lnTo>
                    <a:lnTo>
                      <a:pt x="399" y="93"/>
                    </a:lnTo>
                    <a:lnTo>
                      <a:pt x="400" y="93"/>
                    </a:lnTo>
                    <a:lnTo>
                      <a:pt x="400" y="92"/>
                    </a:lnTo>
                    <a:lnTo>
                      <a:pt x="401" y="92"/>
                    </a:lnTo>
                    <a:lnTo>
                      <a:pt x="401" y="93"/>
                    </a:lnTo>
                    <a:lnTo>
                      <a:pt x="402" y="93"/>
                    </a:lnTo>
                    <a:lnTo>
                      <a:pt x="403" y="93"/>
                    </a:lnTo>
                    <a:lnTo>
                      <a:pt x="402" y="93"/>
                    </a:lnTo>
                    <a:lnTo>
                      <a:pt x="402" y="94"/>
                    </a:lnTo>
                    <a:lnTo>
                      <a:pt x="403" y="94"/>
                    </a:lnTo>
                    <a:lnTo>
                      <a:pt x="404" y="94"/>
                    </a:lnTo>
                    <a:lnTo>
                      <a:pt x="405" y="94"/>
                    </a:lnTo>
                    <a:lnTo>
                      <a:pt x="406" y="94"/>
                    </a:lnTo>
                    <a:lnTo>
                      <a:pt x="406" y="93"/>
                    </a:lnTo>
                    <a:lnTo>
                      <a:pt x="405" y="93"/>
                    </a:lnTo>
                    <a:lnTo>
                      <a:pt x="404" y="92"/>
                    </a:lnTo>
                    <a:lnTo>
                      <a:pt x="405" y="92"/>
                    </a:lnTo>
                    <a:lnTo>
                      <a:pt x="405" y="91"/>
                    </a:lnTo>
                    <a:lnTo>
                      <a:pt x="406" y="91"/>
                    </a:lnTo>
                    <a:lnTo>
                      <a:pt x="406" y="92"/>
                    </a:lnTo>
                    <a:lnTo>
                      <a:pt x="407" y="92"/>
                    </a:lnTo>
                    <a:lnTo>
                      <a:pt x="407" y="93"/>
                    </a:lnTo>
                    <a:lnTo>
                      <a:pt x="408" y="93"/>
                    </a:lnTo>
                    <a:lnTo>
                      <a:pt x="408" y="94"/>
                    </a:lnTo>
                    <a:lnTo>
                      <a:pt x="409" y="94"/>
                    </a:lnTo>
                    <a:lnTo>
                      <a:pt x="409" y="93"/>
                    </a:lnTo>
                    <a:lnTo>
                      <a:pt x="410" y="94"/>
                    </a:lnTo>
                    <a:lnTo>
                      <a:pt x="411" y="94"/>
                    </a:lnTo>
                    <a:lnTo>
                      <a:pt x="412" y="94"/>
                    </a:lnTo>
                    <a:lnTo>
                      <a:pt x="413" y="93"/>
                    </a:lnTo>
                    <a:lnTo>
                      <a:pt x="413" y="92"/>
                    </a:lnTo>
                    <a:lnTo>
                      <a:pt x="413" y="91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4" y="92"/>
                    </a:lnTo>
                    <a:lnTo>
                      <a:pt x="415" y="92"/>
                    </a:lnTo>
                    <a:lnTo>
                      <a:pt x="414" y="92"/>
                    </a:lnTo>
                    <a:lnTo>
                      <a:pt x="414" y="93"/>
                    </a:lnTo>
                    <a:lnTo>
                      <a:pt x="413" y="93"/>
                    </a:lnTo>
                    <a:lnTo>
                      <a:pt x="413" y="94"/>
                    </a:lnTo>
                    <a:lnTo>
                      <a:pt x="413" y="95"/>
                    </a:lnTo>
                    <a:lnTo>
                      <a:pt x="414" y="95"/>
                    </a:lnTo>
                    <a:lnTo>
                      <a:pt x="415" y="94"/>
                    </a:lnTo>
                    <a:lnTo>
                      <a:pt x="416" y="95"/>
                    </a:lnTo>
                    <a:lnTo>
                      <a:pt x="416" y="96"/>
                    </a:lnTo>
                    <a:lnTo>
                      <a:pt x="417" y="96"/>
                    </a:lnTo>
                    <a:lnTo>
                      <a:pt x="417" y="95"/>
                    </a:lnTo>
                    <a:lnTo>
                      <a:pt x="417" y="94"/>
                    </a:lnTo>
                    <a:lnTo>
                      <a:pt x="418" y="93"/>
                    </a:lnTo>
                    <a:lnTo>
                      <a:pt x="419" y="93"/>
                    </a:lnTo>
                    <a:lnTo>
                      <a:pt x="419" y="94"/>
                    </a:lnTo>
                    <a:lnTo>
                      <a:pt x="419" y="95"/>
                    </a:lnTo>
                    <a:lnTo>
                      <a:pt x="418" y="95"/>
                    </a:lnTo>
                    <a:lnTo>
                      <a:pt x="419" y="95"/>
                    </a:lnTo>
                    <a:lnTo>
                      <a:pt x="419" y="96"/>
                    </a:lnTo>
                    <a:lnTo>
                      <a:pt x="418" y="97"/>
                    </a:lnTo>
                    <a:lnTo>
                      <a:pt x="417" y="97"/>
                    </a:lnTo>
                    <a:lnTo>
                      <a:pt x="417" y="98"/>
                    </a:lnTo>
                    <a:lnTo>
                      <a:pt x="418" y="99"/>
                    </a:lnTo>
                    <a:lnTo>
                      <a:pt x="419" y="99"/>
                    </a:lnTo>
                    <a:lnTo>
                      <a:pt x="419" y="98"/>
                    </a:lnTo>
                    <a:lnTo>
                      <a:pt x="420" y="98"/>
                    </a:lnTo>
                    <a:lnTo>
                      <a:pt x="421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8"/>
                    </a:lnTo>
                    <a:lnTo>
                      <a:pt x="424" y="99"/>
                    </a:lnTo>
                    <a:lnTo>
                      <a:pt x="425" y="99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7" y="98"/>
                    </a:lnTo>
                    <a:lnTo>
                      <a:pt x="427" y="99"/>
                    </a:lnTo>
                    <a:lnTo>
                      <a:pt x="428" y="99"/>
                    </a:lnTo>
                    <a:lnTo>
                      <a:pt x="427" y="100"/>
                    </a:lnTo>
                    <a:lnTo>
                      <a:pt x="426" y="100"/>
                    </a:lnTo>
                    <a:lnTo>
                      <a:pt x="425" y="101"/>
                    </a:lnTo>
                    <a:lnTo>
                      <a:pt x="425" y="102"/>
                    </a:lnTo>
                    <a:lnTo>
                      <a:pt x="426" y="103"/>
                    </a:lnTo>
                    <a:lnTo>
                      <a:pt x="427" y="103"/>
                    </a:lnTo>
                    <a:lnTo>
                      <a:pt x="428" y="104"/>
                    </a:lnTo>
                    <a:lnTo>
                      <a:pt x="428" y="105"/>
                    </a:lnTo>
                    <a:lnTo>
                      <a:pt x="428" y="106"/>
                    </a:lnTo>
                    <a:lnTo>
                      <a:pt x="427" y="106"/>
                    </a:lnTo>
                    <a:lnTo>
                      <a:pt x="426" y="107"/>
                    </a:lnTo>
                    <a:lnTo>
                      <a:pt x="427" y="108"/>
                    </a:lnTo>
                    <a:lnTo>
                      <a:pt x="428" y="108"/>
                    </a:lnTo>
                    <a:lnTo>
                      <a:pt x="430" y="107"/>
                    </a:lnTo>
                    <a:lnTo>
                      <a:pt x="431" y="107"/>
                    </a:lnTo>
                    <a:lnTo>
                      <a:pt x="432" y="106"/>
                    </a:lnTo>
                    <a:lnTo>
                      <a:pt x="433" y="106"/>
                    </a:lnTo>
                    <a:lnTo>
                      <a:pt x="434" y="107"/>
                    </a:lnTo>
                    <a:lnTo>
                      <a:pt x="435" y="107"/>
                    </a:lnTo>
                    <a:lnTo>
                      <a:pt x="436" y="106"/>
                    </a:lnTo>
                    <a:lnTo>
                      <a:pt x="436" y="107"/>
                    </a:lnTo>
                    <a:lnTo>
                      <a:pt x="436" y="108"/>
                    </a:lnTo>
                    <a:lnTo>
                      <a:pt x="436" y="109"/>
                    </a:lnTo>
                    <a:lnTo>
                      <a:pt x="437" y="109"/>
                    </a:lnTo>
                    <a:lnTo>
                      <a:pt x="438" y="110"/>
                    </a:lnTo>
                    <a:lnTo>
                      <a:pt x="438" y="111"/>
                    </a:lnTo>
                    <a:lnTo>
                      <a:pt x="438" y="113"/>
                    </a:lnTo>
                    <a:lnTo>
                      <a:pt x="437" y="113"/>
                    </a:lnTo>
                    <a:lnTo>
                      <a:pt x="437" y="114"/>
                    </a:lnTo>
                    <a:lnTo>
                      <a:pt x="436" y="114"/>
                    </a:lnTo>
                    <a:lnTo>
                      <a:pt x="435" y="113"/>
                    </a:lnTo>
                    <a:lnTo>
                      <a:pt x="434" y="113"/>
                    </a:lnTo>
                    <a:lnTo>
                      <a:pt x="434" y="114"/>
                    </a:lnTo>
                    <a:lnTo>
                      <a:pt x="433" y="114"/>
                    </a:lnTo>
                    <a:lnTo>
                      <a:pt x="433" y="115"/>
                    </a:lnTo>
                    <a:lnTo>
                      <a:pt x="433" y="116"/>
                    </a:lnTo>
                    <a:lnTo>
                      <a:pt x="433" y="119"/>
                    </a:lnTo>
                    <a:lnTo>
                      <a:pt x="434" y="119"/>
                    </a:lnTo>
                    <a:lnTo>
                      <a:pt x="434" y="120"/>
                    </a:lnTo>
                    <a:lnTo>
                      <a:pt x="435" y="120"/>
                    </a:lnTo>
                    <a:lnTo>
                      <a:pt x="435" y="121"/>
                    </a:lnTo>
                    <a:lnTo>
                      <a:pt x="436" y="121"/>
                    </a:lnTo>
                    <a:lnTo>
                      <a:pt x="436" y="122"/>
                    </a:lnTo>
                    <a:lnTo>
                      <a:pt x="436" y="123"/>
                    </a:lnTo>
                    <a:lnTo>
                      <a:pt x="436" y="124"/>
                    </a:lnTo>
                    <a:lnTo>
                      <a:pt x="436" y="125"/>
                    </a:lnTo>
                    <a:lnTo>
                      <a:pt x="436" y="126"/>
                    </a:lnTo>
                    <a:lnTo>
                      <a:pt x="437" y="126"/>
                    </a:lnTo>
                    <a:lnTo>
                      <a:pt x="437" y="127"/>
                    </a:lnTo>
                    <a:lnTo>
                      <a:pt x="437" y="128"/>
                    </a:lnTo>
                    <a:lnTo>
                      <a:pt x="437" y="129"/>
                    </a:lnTo>
                    <a:lnTo>
                      <a:pt x="437" y="130"/>
                    </a:lnTo>
                    <a:lnTo>
                      <a:pt x="438" y="131"/>
                    </a:lnTo>
                    <a:lnTo>
                      <a:pt x="439" y="132"/>
                    </a:lnTo>
                    <a:lnTo>
                      <a:pt x="440" y="132"/>
                    </a:lnTo>
                    <a:lnTo>
                      <a:pt x="440" y="133"/>
                    </a:lnTo>
                    <a:lnTo>
                      <a:pt x="441" y="133"/>
                    </a:lnTo>
                    <a:lnTo>
                      <a:pt x="441" y="134"/>
                    </a:lnTo>
                    <a:lnTo>
                      <a:pt x="444" y="135"/>
                    </a:lnTo>
                    <a:lnTo>
                      <a:pt x="445" y="135"/>
                    </a:lnTo>
                    <a:lnTo>
                      <a:pt x="446" y="136"/>
                    </a:lnTo>
                    <a:lnTo>
                      <a:pt x="447" y="137"/>
                    </a:lnTo>
                    <a:lnTo>
                      <a:pt x="447" y="138"/>
                    </a:lnTo>
                    <a:lnTo>
                      <a:pt x="448" y="139"/>
                    </a:lnTo>
                    <a:lnTo>
                      <a:pt x="449" y="140"/>
                    </a:lnTo>
                    <a:lnTo>
                      <a:pt x="450" y="141"/>
                    </a:lnTo>
                    <a:lnTo>
                      <a:pt x="451" y="141"/>
                    </a:lnTo>
                    <a:lnTo>
                      <a:pt x="452" y="141"/>
                    </a:lnTo>
                    <a:lnTo>
                      <a:pt x="453" y="142"/>
                    </a:lnTo>
                    <a:lnTo>
                      <a:pt x="453" y="143"/>
                    </a:lnTo>
                    <a:lnTo>
                      <a:pt x="453" y="142"/>
                    </a:lnTo>
                    <a:lnTo>
                      <a:pt x="454" y="143"/>
                    </a:lnTo>
                    <a:lnTo>
                      <a:pt x="455" y="143"/>
                    </a:lnTo>
                    <a:lnTo>
                      <a:pt x="454" y="144"/>
                    </a:lnTo>
                    <a:lnTo>
                      <a:pt x="455" y="144"/>
                    </a:lnTo>
                    <a:lnTo>
                      <a:pt x="455" y="145"/>
                    </a:lnTo>
                    <a:lnTo>
                      <a:pt x="456" y="146"/>
                    </a:lnTo>
                    <a:lnTo>
                      <a:pt x="457" y="146"/>
                    </a:lnTo>
                    <a:lnTo>
                      <a:pt x="458" y="147"/>
                    </a:lnTo>
                    <a:lnTo>
                      <a:pt x="458" y="148"/>
                    </a:lnTo>
                    <a:lnTo>
                      <a:pt x="458" y="149"/>
                    </a:lnTo>
                    <a:lnTo>
                      <a:pt x="459" y="149"/>
                    </a:lnTo>
                    <a:lnTo>
                      <a:pt x="460" y="149"/>
                    </a:lnTo>
                    <a:lnTo>
                      <a:pt x="460" y="150"/>
                    </a:lnTo>
                    <a:lnTo>
                      <a:pt x="461" y="150"/>
                    </a:lnTo>
                    <a:lnTo>
                      <a:pt x="461" y="151"/>
                    </a:lnTo>
                    <a:lnTo>
                      <a:pt x="460" y="151"/>
                    </a:lnTo>
                    <a:lnTo>
                      <a:pt x="460" y="152"/>
                    </a:lnTo>
                    <a:lnTo>
                      <a:pt x="460" y="153"/>
                    </a:lnTo>
                    <a:lnTo>
                      <a:pt x="460" y="154"/>
                    </a:lnTo>
                    <a:lnTo>
                      <a:pt x="459" y="154"/>
                    </a:lnTo>
                    <a:lnTo>
                      <a:pt x="459" y="155"/>
                    </a:lnTo>
                    <a:lnTo>
                      <a:pt x="458" y="156"/>
                    </a:lnTo>
                    <a:lnTo>
                      <a:pt x="457" y="157"/>
                    </a:lnTo>
                    <a:lnTo>
                      <a:pt x="457" y="158"/>
                    </a:lnTo>
                    <a:lnTo>
                      <a:pt x="457" y="159"/>
                    </a:lnTo>
                    <a:lnTo>
                      <a:pt x="458" y="160"/>
                    </a:lnTo>
                    <a:lnTo>
                      <a:pt x="458" y="161"/>
                    </a:lnTo>
                    <a:lnTo>
                      <a:pt x="457" y="161"/>
                    </a:lnTo>
                    <a:lnTo>
                      <a:pt x="456" y="162"/>
                    </a:lnTo>
                    <a:lnTo>
                      <a:pt x="457" y="162"/>
                    </a:lnTo>
                    <a:lnTo>
                      <a:pt x="457" y="163"/>
                    </a:lnTo>
                    <a:lnTo>
                      <a:pt x="456" y="164"/>
                    </a:lnTo>
                    <a:lnTo>
                      <a:pt x="457" y="165"/>
                    </a:lnTo>
                    <a:lnTo>
                      <a:pt x="456" y="167"/>
                    </a:lnTo>
                    <a:lnTo>
                      <a:pt x="456" y="168"/>
                    </a:lnTo>
                    <a:lnTo>
                      <a:pt x="456" y="169"/>
                    </a:lnTo>
                    <a:lnTo>
                      <a:pt x="457" y="170"/>
                    </a:lnTo>
                    <a:lnTo>
                      <a:pt x="457" y="171"/>
                    </a:lnTo>
                    <a:lnTo>
                      <a:pt x="456" y="171"/>
                    </a:lnTo>
                    <a:lnTo>
                      <a:pt x="455" y="173"/>
                    </a:lnTo>
                    <a:lnTo>
                      <a:pt x="456" y="174"/>
                    </a:lnTo>
                    <a:lnTo>
                      <a:pt x="456" y="175"/>
                    </a:lnTo>
                    <a:lnTo>
                      <a:pt x="457" y="175"/>
                    </a:lnTo>
                    <a:lnTo>
                      <a:pt x="457" y="176"/>
                    </a:lnTo>
                    <a:lnTo>
                      <a:pt x="458" y="176"/>
                    </a:lnTo>
                    <a:lnTo>
                      <a:pt x="458" y="177"/>
                    </a:lnTo>
                    <a:lnTo>
                      <a:pt x="458" y="178"/>
                    </a:lnTo>
                    <a:lnTo>
                      <a:pt x="458" y="179"/>
                    </a:lnTo>
                    <a:lnTo>
                      <a:pt x="459" y="179"/>
                    </a:lnTo>
                    <a:lnTo>
                      <a:pt x="459" y="180"/>
                    </a:lnTo>
                    <a:lnTo>
                      <a:pt x="460" y="180"/>
                    </a:lnTo>
                    <a:lnTo>
                      <a:pt x="460" y="181"/>
                    </a:lnTo>
                    <a:lnTo>
                      <a:pt x="462" y="182"/>
                    </a:lnTo>
                    <a:lnTo>
                      <a:pt x="461" y="184"/>
                    </a:lnTo>
                    <a:lnTo>
                      <a:pt x="461" y="185"/>
                    </a:lnTo>
                    <a:lnTo>
                      <a:pt x="461" y="186"/>
                    </a:lnTo>
                    <a:lnTo>
                      <a:pt x="462" y="187"/>
                    </a:lnTo>
                    <a:lnTo>
                      <a:pt x="462" y="188"/>
                    </a:lnTo>
                    <a:lnTo>
                      <a:pt x="463" y="188"/>
                    </a:lnTo>
                    <a:lnTo>
                      <a:pt x="463" y="189"/>
                    </a:lnTo>
                    <a:lnTo>
                      <a:pt x="464" y="190"/>
                    </a:lnTo>
                    <a:lnTo>
                      <a:pt x="465" y="190"/>
                    </a:lnTo>
                    <a:lnTo>
                      <a:pt x="465" y="191"/>
                    </a:lnTo>
                    <a:lnTo>
                      <a:pt x="465" y="192"/>
                    </a:lnTo>
                    <a:lnTo>
                      <a:pt x="466" y="192"/>
                    </a:lnTo>
                    <a:lnTo>
                      <a:pt x="466" y="193"/>
                    </a:lnTo>
                    <a:lnTo>
                      <a:pt x="466" y="194"/>
                    </a:lnTo>
                    <a:lnTo>
                      <a:pt x="467" y="194"/>
                    </a:lnTo>
                    <a:lnTo>
                      <a:pt x="467" y="195"/>
                    </a:lnTo>
                    <a:lnTo>
                      <a:pt x="468" y="195"/>
                    </a:lnTo>
                    <a:lnTo>
                      <a:pt x="468" y="196"/>
                    </a:lnTo>
                    <a:lnTo>
                      <a:pt x="468" y="198"/>
                    </a:lnTo>
                    <a:lnTo>
                      <a:pt x="469" y="199"/>
                    </a:lnTo>
                    <a:lnTo>
                      <a:pt x="470" y="200"/>
                    </a:lnTo>
                    <a:lnTo>
                      <a:pt x="470" y="201"/>
                    </a:lnTo>
                    <a:lnTo>
                      <a:pt x="471" y="201"/>
                    </a:lnTo>
                    <a:lnTo>
                      <a:pt x="471" y="202"/>
                    </a:lnTo>
                    <a:lnTo>
                      <a:pt x="471" y="203"/>
                    </a:lnTo>
                    <a:lnTo>
                      <a:pt x="471" y="204"/>
                    </a:lnTo>
                    <a:lnTo>
                      <a:pt x="471" y="206"/>
                    </a:lnTo>
                    <a:lnTo>
                      <a:pt x="472" y="207"/>
                    </a:lnTo>
                    <a:lnTo>
                      <a:pt x="472" y="208"/>
                    </a:lnTo>
                    <a:lnTo>
                      <a:pt x="473" y="210"/>
                    </a:lnTo>
                    <a:lnTo>
                      <a:pt x="473" y="211"/>
                    </a:lnTo>
                    <a:lnTo>
                      <a:pt x="474" y="212"/>
                    </a:lnTo>
                    <a:lnTo>
                      <a:pt x="474" y="214"/>
                    </a:lnTo>
                    <a:lnTo>
                      <a:pt x="475" y="214"/>
                    </a:lnTo>
                    <a:lnTo>
                      <a:pt x="476" y="214"/>
                    </a:lnTo>
                    <a:lnTo>
                      <a:pt x="476" y="215"/>
                    </a:lnTo>
                    <a:lnTo>
                      <a:pt x="477" y="215"/>
                    </a:lnTo>
                    <a:lnTo>
                      <a:pt x="477" y="214"/>
                    </a:lnTo>
                    <a:lnTo>
                      <a:pt x="478" y="214"/>
                    </a:lnTo>
                    <a:lnTo>
                      <a:pt x="479" y="214"/>
                    </a:lnTo>
                    <a:lnTo>
                      <a:pt x="480" y="214"/>
                    </a:lnTo>
                    <a:lnTo>
                      <a:pt x="480" y="215"/>
                    </a:lnTo>
                    <a:lnTo>
                      <a:pt x="481" y="215"/>
                    </a:lnTo>
                    <a:lnTo>
                      <a:pt x="481" y="216"/>
                    </a:lnTo>
                    <a:lnTo>
                      <a:pt x="482" y="217"/>
                    </a:lnTo>
                    <a:lnTo>
                      <a:pt x="483" y="218"/>
                    </a:lnTo>
                    <a:lnTo>
                      <a:pt x="488" y="221"/>
                    </a:lnTo>
                    <a:lnTo>
                      <a:pt x="488" y="222"/>
                    </a:lnTo>
                    <a:lnTo>
                      <a:pt x="488" y="223"/>
                    </a:lnTo>
                    <a:lnTo>
                      <a:pt x="489" y="225"/>
                    </a:lnTo>
                    <a:lnTo>
                      <a:pt x="491" y="226"/>
                    </a:lnTo>
                    <a:lnTo>
                      <a:pt x="492" y="226"/>
                    </a:lnTo>
                    <a:lnTo>
                      <a:pt x="493" y="226"/>
                    </a:lnTo>
                    <a:lnTo>
                      <a:pt x="493" y="227"/>
                    </a:lnTo>
                    <a:lnTo>
                      <a:pt x="494" y="228"/>
                    </a:lnTo>
                    <a:lnTo>
                      <a:pt x="494" y="229"/>
                    </a:lnTo>
                    <a:lnTo>
                      <a:pt x="494" y="230"/>
                    </a:lnTo>
                    <a:lnTo>
                      <a:pt x="494" y="231"/>
                    </a:lnTo>
                    <a:lnTo>
                      <a:pt x="493" y="231"/>
                    </a:lnTo>
                    <a:lnTo>
                      <a:pt x="493" y="232"/>
                    </a:lnTo>
                    <a:lnTo>
                      <a:pt x="493" y="233"/>
                    </a:lnTo>
                    <a:lnTo>
                      <a:pt x="494" y="235"/>
                    </a:lnTo>
                    <a:lnTo>
                      <a:pt x="494" y="236"/>
                    </a:lnTo>
                    <a:lnTo>
                      <a:pt x="493" y="237"/>
                    </a:lnTo>
                    <a:lnTo>
                      <a:pt x="492" y="238"/>
                    </a:lnTo>
                    <a:lnTo>
                      <a:pt x="492" y="239"/>
                    </a:lnTo>
                    <a:lnTo>
                      <a:pt x="493" y="239"/>
                    </a:lnTo>
                    <a:lnTo>
                      <a:pt x="493" y="240"/>
                    </a:lnTo>
                    <a:lnTo>
                      <a:pt x="493" y="241"/>
                    </a:lnTo>
                    <a:lnTo>
                      <a:pt x="493" y="242"/>
                    </a:lnTo>
                    <a:lnTo>
                      <a:pt x="494" y="243"/>
                    </a:lnTo>
                    <a:lnTo>
                      <a:pt x="495" y="244"/>
                    </a:lnTo>
                    <a:lnTo>
                      <a:pt x="495" y="245"/>
                    </a:lnTo>
                    <a:lnTo>
                      <a:pt x="495" y="246"/>
                    </a:lnTo>
                    <a:lnTo>
                      <a:pt x="497" y="248"/>
                    </a:lnTo>
                    <a:lnTo>
                      <a:pt x="498" y="249"/>
                    </a:lnTo>
                    <a:lnTo>
                      <a:pt x="499" y="249"/>
                    </a:lnTo>
                    <a:lnTo>
                      <a:pt x="501" y="248"/>
                    </a:lnTo>
                    <a:lnTo>
                      <a:pt x="502" y="248"/>
                    </a:lnTo>
                    <a:lnTo>
                      <a:pt x="504" y="248"/>
                    </a:lnTo>
                    <a:lnTo>
                      <a:pt x="505" y="248"/>
                    </a:lnTo>
                    <a:lnTo>
                      <a:pt x="506" y="248"/>
                    </a:lnTo>
                    <a:lnTo>
                      <a:pt x="506" y="249"/>
                    </a:lnTo>
                    <a:lnTo>
                      <a:pt x="507" y="250"/>
                    </a:lnTo>
                    <a:lnTo>
                      <a:pt x="507" y="251"/>
                    </a:lnTo>
                    <a:lnTo>
                      <a:pt x="507" y="252"/>
                    </a:lnTo>
                    <a:lnTo>
                      <a:pt x="507" y="254"/>
                    </a:lnTo>
                    <a:lnTo>
                      <a:pt x="507" y="255"/>
                    </a:lnTo>
                    <a:lnTo>
                      <a:pt x="507" y="256"/>
                    </a:lnTo>
                    <a:lnTo>
                      <a:pt x="508" y="257"/>
                    </a:lnTo>
                    <a:lnTo>
                      <a:pt x="508" y="259"/>
                    </a:lnTo>
                    <a:lnTo>
                      <a:pt x="508" y="260"/>
                    </a:lnTo>
                    <a:lnTo>
                      <a:pt x="508" y="261"/>
                    </a:lnTo>
                    <a:lnTo>
                      <a:pt x="507" y="263"/>
                    </a:lnTo>
                    <a:lnTo>
                      <a:pt x="506" y="263"/>
                    </a:lnTo>
                    <a:lnTo>
                      <a:pt x="506" y="264"/>
                    </a:lnTo>
                    <a:lnTo>
                      <a:pt x="506" y="265"/>
                    </a:lnTo>
                    <a:lnTo>
                      <a:pt x="507" y="266"/>
                    </a:lnTo>
                    <a:lnTo>
                      <a:pt x="507" y="267"/>
                    </a:lnTo>
                    <a:lnTo>
                      <a:pt x="506" y="267"/>
                    </a:lnTo>
                    <a:lnTo>
                      <a:pt x="505" y="268"/>
                    </a:lnTo>
                    <a:lnTo>
                      <a:pt x="505" y="269"/>
                    </a:lnTo>
                    <a:lnTo>
                      <a:pt x="505" y="270"/>
                    </a:lnTo>
                    <a:lnTo>
                      <a:pt x="506" y="270"/>
                    </a:lnTo>
                    <a:lnTo>
                      <a:pt x="507" y="270"/>
                    </a:lnTo>
                    <a:lnTo>
                      <a:pt x="508" y="269"/>
                    </a:lnTo>
                    <a:lnTo>
                      <a:pt x="509" y="269"/>
                    </a:lnTo>
                    <a:lnTo>
                      <a:pt x="510" y="269"/>
                    </a:lnTo>
                    <a:lnTo>
                      <a:pt x="511" y="268"/>
                    </a:lnTo>
                    <a:lnTo>
                      <a:pt x="512" y="268"/>
                    </a:lnTo>
                    <a:lnTo>
                      <a:pt x="513" y="268"/>
                    </a:lnTo>
                    <a:lnTo>
                      <a:pt x="513" y="269"/>
                    </a:lnTo>
                    <a:lnTo>
                      <a:pt x="514" y="270"/>
                    </a:lnTo>
                    <a:lnTo>
                      <a:pt x="515" y="271"/>
                    </a:lnTo>
                    <a:lnTo>
                      <a:pt x="515" y="272"/>
                    </a:lnTo>
                    <a:lnTo>
                      <a:pt x="516" y="272"/>
                    </a:lnTo>
                    <a:lnTo>
                      <a:pt x="515" y="273"/>
                    </a:lnTo>
                    <a:lnTo>
                      <a:pt x="515" y="274"/>
                    </a:lnTo>
                    <a:lnTo>
                      <a:pt x="515" y="275"/>
                    </a:lnTo>
                    <a:lnTo>
                      <a:pt x="514" y="275"/>
                    </a:lnTo>
                    <a:lnTo>
                      <a:pt x="513" y="275"/>
                    </a:lnTo>
                    <a:lnTo>
                      <a:pt x="513" y="276"/>
                    </a:lnTo>
                    <a:lnTo>
                      <a:pt x="513" y="277"/>
                    </a:lnTo>
                    <a:lnTo>
                      <a:pt x="514" y="278"/>
                    </a:lnTo>
                    <a:lnTo>
                      <a:pt x="514" y="279"/>
                    </a:lnTo>
                    <a:lnTo>
                      <a:pt x="514" y="281"/>
                    </a:lnTo>
                    <a:lnTo>
                      <a:pt x="514" y="282"/>
                    </a:lnTo>
                    <a:lnTo>
                      <a:pt x="514" y="283"/>
                    </a:lnTo>
                    <a:lnTo>
                      <a:pt x="513" y="284"/>
                    </a:lnTo>
                    <a:lnTo>
                      <a:pt x="513" y="285"/>
                    </a:lnTo>
                    <a:lnTo>
                      <a:pt x="514" y="285"/>
                    </a:lnTo>
                    <a:lnTo>
                      <a:pt x="515" y="285"/>
                    </a:lnTo>
                    <a:lnTo>
                      <a:pt x="516" y="285"/>
                    </a:lnTo>
                    <a:lnTo>
                      <a:pt x="517" y="285"/>
                    </a:lnTo>
                    <a:lnTo>
                      <a:pt x="518" y="286"/>
                    </a:lnTo>
                    <a:lnTo>
                      <a:pt x="519" y="286"/>
                    </a:lnTo>
                    <a:lnTo>
                      <a:pt x="519" y="287"/>
                    </a:lnTo>
                    <a:lnTo>
                      <a:pt x="520" y="289"/>
                    </a:lnTo>
                    <a:lnTo>
                      <a:pt x="521" y="290"/>
                    </a:lnTo>
                    <a:lnTo>
                      <a:pt x="522" y="290"/>
                    </a:lnTo>
                    <a:lnTo>
                      <a:pt x="523" y="290"/>
                    </a:lnTo>
                    <a:lnTo>
                      <a:pt x="524" y="290"/>
                    </a:lnTo>
                    <a:lnTo>
                      <a:pt x="525" y="291"/>
                    </a:lnTo>
                    <a:lnTo>
                      <a:pt x="526" y="291"/>
                    </a:lnTo>
                    <a:lnTo>
                      <a:pt x="528" y="291"/>
                    </a:lnTo>
                    <a:lnTo>
                      <a:pt x="529" y="292"/>
                    </a:lnTo>
                    <a:lnTo>
                      <a:pt x="530" y="292"/>
                    </a:lnTo>
                    <a:lnTo>
                      <a:pt x="531" y="292"/>
                    </a:lnTo>
                    <a:lnTo>
                      <a:pt x="532" y="292"/>
                    </a:lnTo>
                    <a:lnTo>
                      <a:pt x="533" y="292"/>
                    </a:lnTo>
                    <a:lnTo>
                      <a:pt x="534" y="292"/>
                    </a:lnTo>
                    <a:lnTo>
                      <a:pt x="535" y="293"/>
                    </a:lnTo>
                    <a:lnTo>
                      <a:pt x="536" y="293"/>
                    </a:lnTo>
                    <a:lnTo>
                      <a:pt x="537" y="293"/>
                    </a:lnTo>
                    <a:lnTo>
                      <a:pt x="538" y="293"/>
                    </a:lnTo>
                    <a:lnTo>
                      <a:pt x="538" y="294"/>
                    </a:lnTo>
                    <a:lnTo>
                      <a:pt x="538" y="295"/>
                    </a:lnTo>
                    <a:lnTo>
                      <a:pt x="539" y="296"/>
                    </a:lnTo>
                    <a:lnTo>
                      <a:pt x="538" y="297"/>
                    </a:lnTo>
                    <a:lnTo>
                      <a:pt x="538" y="298"/>
                    </a:lnTo>
                    <a:lnTo>
                      <a:pt x="538" y="299"/>
                    </a:lnTo>
                    <a:lnTo>
                      <a:pt x="539" y="300"/>
                    </a:lnTo>
                    <a:lnTo>
                      <a:pt x="540" y="300"/>
                    </a:lnTo>
                    <a:lnTo>
                      <a:pt x="541" y="300"/>
                    </a:lnTo>
                    <a:lnTo>
                      <a:pt x="542" y="300"/>
                    </a:lnTo>
                    <a:lnTo>
                      <a:pt x="543" y="300"/>
                    </a:lnTo>
                    <a:lnTo>
                      <a:pt x="543" y="299"/>
                    </a:lnTo>
                    <a:lnTo>
                      <a:pt x="543" y="298"/>
                    </a:lnTo>
                    <a:lnTo>
                      <a:pt x="542" y="297"/>
                    </a:lnTo>
                    <a:lnTo>
                      <a:pt x="542" y="296"/>
                    </a:lnTo>
                    <a:lnTo>
                      <a:pt x="543" y="296"/>
                    </a:lnTo>
                    <a:lnTo>
                      <a:pt x="544" y="295"/>
                    </a:lnTo>
                    <a:lnTo>
                      <a:pt x="545" y="295"/>
                    </a:lnTo>
                    <a:lnTo>
                      <a:pt x="546" y="295"/>
                    </a:lnTo>
                    <a:lnTo>
                      <a:pt x="547" y="295"/>
                    </a:lnTo>
                    <a:lnTo>
                      <a:pt x="548" y="295"/>
                    </a:lnTo>
                    <a:lnTo>
                      <a:pt x="548" y="294"/>
                    </a:lnTo>
                    <a:lnTo>
                      <a:pt x="547" y="293"/>
                    </a:lnTo>
                    <a:lnTo>
                      <a:pt x="548" y="292"/>
                    </a:lnTo>
                    <a:lnTo>
                      <a:pt x="549" y="292"/>
                    </a:lnTo>
                    <a:lnTo>
                      <a:pt x="550" y="292"/>
                    </a:lnTo>
                    <a:lnTo>
                      <a:pt x="550" y="293"/>
                    </a:lnTo>
                    <a:lnTo>
                      <a:pt x="550" y="294"/>
                    </a:lnTo>
                    <a:lnTo>
                      <a:pt x="550" y="295"/>
                    </a:lnTo>
                    <a:lnTo>
                      <a:pt x="551" y="295"/>
                    </a:lnTo>
                    <a:lnTo>
                      <a:pt x="552" y="295"/>
                    </a:lnTo>
                    <a:lnTo>
                      <a:pt x="552" y="294"/>
                    </a:lnTo>
                    <a:lnTo>
                      <a:pt x="552" y="293"/>
                    </a:lnTo>
                    <a:lnTo>
                      <a:pt x="553" y="293"/>
                    </a:lnTo>
                    <a:lnTo>
                      <a:pt x="554" y="293"/>
                    </a:lnTo>
                    <a:lnTo>
                      <a:pt x="554" y="294"/>
                    </a:lnTo>
                    <a:lnTo>
                      <a:pt x="555" y="295"/>
                    </a:lnTo>
                    <a:lnTo>
                      <a:pt x="556" y="295"/>
                    </a:lnTo>
                    <a:lnTo>
                      <a:pt x="560" y="295"/>
                    </a:lnTo>
                    <a:lnTo>
                      <a:pt x="562" y="295"/>
                    </a:lnTo>
                    <a:lnTo>
                      <a:pt x="564" y="294"/>
                    </a:lnTo>
                    <a:lnTo>
                      <a:pt x="565" y="294"/>
                    </a:lnTo>
                    <a:lnTo>
                      <a:pt x="565" y="293"/>
                    </a:lnTo>
                    <a:lnTo>
                      <a:pt x="567" y="292"/>
                    </a:lnTo>
                    <a:lnTo>
                      <a:pt x="569" y="290"/>
                    </a:lnTo>
                    <a:lnTo>
                      <a:pt x="571" y="288"/>
                    </a:lnTo>
                    <a:lnTo>
                      <a:pt x="572" y="286"/>
                    </a:lnTo>
                    <a:lnTo>
                      <a:pt x="572" y="284"/>
                    </a:lnTo>
                    <a:lnTo>
                      <a:pt x="572" y="283"/>
                    </a:lnTo>
                    <a:lnTo>
                      <a:pt x="572" y="281"/>
                    </a:lnTo>
                    <a:lnTo>
                      <a:pt x="572" y="277"/>
                    </a:lnTo>
                    <a:lnTo>
                      <a:pt x="572" y="276"/>
                    </a:lnTo>
                    <a:lnTo>
                      <a:pt x="572" y="275"/>
                    </a:lnTo>
                    <a:lnTo>
                      <a:pt x="572" y="274"/>
                    </a:lnTo>
                    <a:lnTo>
                      <a:pt x="572" y="273"/>
                    </a:lnTo>
                    <a:lnTo>
                      <a:pt x="572" y="272"/>
                    </a:lnTo>
                    <a:lnTo>
                      <a:pt x="572" y="271"/>
                    </a:lnTo>
                    <a:lnTo>
                      <a:pt x="572" y="270"/>
                    </a:lnTo>
                    <a:lnTo>
                      <a:pt x="572" y="269"/>
                    </a:lnTo>
                    <a:lnTo>
                      <a:pt x="572" y="268"/>
                    </a:lnTo>
                    <a:lnTo>
                      <a:pt x="573" y="267"/>
                    </a:lnTo>
                    <a:lnTo>
                      <a:pt x="574" y="266"/>
                    </a:lnTo>
                    <a:lnTo>
                      <a:pt x="574" y="265"/>
                    </a:lnTo>
                    <a:lnTo>
                      <a:pt x="575" y="264"/>
                    </a:lnTo>
                    <a:lnTo>
                      <a:pt x="577" y="261"/>
                    </a:lnTo>
                    <a:lnTo>
                      <a:pt x="578" y="260"/>
                    </a:lnTo>
                    <a:lnTo>
                      <a:pt x="578" y="258"/>
                    </a:lnTo>
                    <a:lnTo>
                      <a:pt x="580" y="256"/>
                    </a:lnTo>
                    <a:lnTo>
                      <a:pt x="582" y="255"/>
                    </a:lnTo>
                    <a:lnTo>
                      <a:pt x="585" y="251"/>
                    </a:lnTo>
                    <a:lnTo>
                      <a:pt x="586" y="250"/>
                    </a:lnTo>
                    <a:lnTo>
                      <a:pt x="587" y="250"/>
                    </a:lnTo>
                    <a:lnTo>
                      <a:pt x="587" y="249"/>
                    </a:lnTo>
                    <a:lnTo>
                      <a:pt x="588" y="249"/>
                    </a:lnTo>
                    <a:lnTo>
                      <a:pt x="589" y="249"/>
                    </a:lnTo>
                    <a:lnTo>
                      <a:pt x="589" y="248"/>
                    </a:lnTo>
                    <a:lnTo>
                      <a:pt x="590" y="247"/>
                    </a:lnTo>
                    <a:lnTo>
                      <a:pt x="591" y="246"/>
                    </a:lnTo>
                    <a:lnTo>
                      <a:pt x="593" y="243"/>
                    </a:lnTo>
                    <a:lnTo>
                      <a:pt x="594" y="240"/>
                    </a:lnTo>
                    <a:lnTo>
                      <a:pt x="595" y="239"/>
                    </a:lnTo>
                    <a:lnTo>
                      <a:pt x="596" y="238"/>
                    </a:lnTo>
                    <a:lnTo>
                      <a:pt x="598" y="236"/>
                    </a:lnTo>
                    <a:lnTo>
                      <a:pt x="599" y="236"/>
                    </a:lnTo>
                    <a:lnTo>
                      <a:pt x="599" y="235"/>
                    </a:lnTo>
                    <a:lnTo>
                      <a:pt x="599" y="232"/>
                    </a:lnTo>
                    <a:lnTo>
                      <a:pt x="600" y="230"/>
                    </a:lnTo>
                    <a:lnTo>
                      <a:pt x="600" y="229"/>
                    </a:lnTo>
                    <a:lnTo>
                      <a:pt x="601" y="228"/>
                    </a:lnTo>
                    <a:lnTo>
                      <a:pt x="602" y="228"/>
                    </a:lnTo>
                    <a:lnTo>
                      <a:pt x="602" y="227"/>
                    </a:lnTo>
                    <a:lnTo>
                      <a:pt x="603" y="227"/>
                    </a:lnTo>
                    <a:lnTo>
                      <a:pt x="604" y="226"/>
                    </a:lnTo>
                    <a:lnTo>
                      <a:pt x="604" y="225"/>
                    </a:lnTo>
                    <a:lnTo>
                      <a:pt x="607" y="223"/>
                    </a:lnTo>
                    <a:lnTo>
                      <a:pt x="607" y="222"/>
                    </a:lnTo>
                    <a:lnTo>
                      <a:pt x="607" y="221"/>
                    </a:lnTo>
                    <a:lnTo>
                      <a:pt x="608" y="220"/>
                    </a:lnTo>
                    <a:lnTo>
                      <a:pt x="609" y="219"/>
                    </a:lnTo>
                    <a:lnTo>
                      <a:pt x="610" y="217"/>
                    </a:lnTo>
                    <a:lnTo>
                      <a:pt x="611" y="217"/>
                    </a:lnTo>
                    <a:lnTo>
                      <a:pt x="612" y="216"/>
                    </a:lnTo>
                    <a:lnTo>
                      <a:pt x="613" y="216"/>
                    </a:lnTo>
                    <a:lnTo>
                      <a:pt x="614" y="216"/>
                    </a:lnTo>
                    <a:lnTo>
                      <a:pt x="616" y="216"/>
                    </a:lnTo>
                    <a:lnTo>
                      <a:pt x="617" y="216"/>
                    </a:lnTo>
                    <a:lnTo>
                      <a:pt x="619" y="215"/>
                    </a:lnTo>
                    <a:lnTo>
                      <a:pt x="620" y="215"/>
                    </a:lnTo>
                    <a:lnTo>
                      <a:pt x="621" y="215"/>
                    </a:lnTo>
                    <a:lnTo>
                      <a:pt x="622" y="214"/>
                    </a:lnTo>
                    <a:lnTo>
                      <a:pt x="623" y="213"/>
                    </a:lnTo>
                    <a:lnTo>
                      <a:pt x="624" y="211"/>
                    </a:lnTo>
                    <a:lnTo>
                      <a:pt x="626" y="209"/>
                    </a:lnTo>
                    <a:lnTo>
                      <a:pt x="627" y="208"/>
                    </a:lnTo>
                    <a:lnTo>
                      <a:pt x="628" y="208"/>
                    </a:lnTo>
                    <a:lnTo>
                      <a:pt x="629" y="206"/>
                    </a:lnTo>
                    <a:lnTo>
                      <a:pt x="630" y="205"/>
                    </a:lnTo>
                    <a:lnTo>
                      <a:pt x="631" y="204"/>
                    </a:lnTo>
                    <a:lnTo>
                      <a:pt x="633" y="203"/>
                    </a:lnTo>
                    <a:lnTo>
                      <a:pt x="634" y="203"/>
                    </a:lnTo>
                    <a:lnTo>
                      <a:pt x="644" y="201"/>
                    </a:lnTo>
                    <a:lnTo>
                      <a:pt x="647" y="200"/>
                    </a:lnTo>
                    <a:lnTo>
                      <a:pt x="648" y="199"/>
                    </a:lnTo>
                    <a:lnTo>
                      <a:pt x="650" y="198"/>
                    </a:lnTo>
                    <a:lnTo>
                      <a:pt x="652" y="197"/>
                    </a:lnTo>
                    <a:lnTo>
                      <a:pt x="654" y="196"/>
                    </a:lnTo>
                    <a:lnTo>
                      <a:pt x="654" y="195"/>
                    </a:lnTo>
                    <a:lnTo>
                      <a:pt x="656" y="194"/>
                    </a:lnTo>
                    <a:lnTo>
                      <a:pt x="657" y="193"/>
                    </a:lnTo>
                    <a:lnTo>
                      <a:pt x="658" y="192"/>
                    </a:lnTo>
                    <a:lnTo>
                      <a:pt x="659" y="191"/>
                    </a:lnTo>
                    <a:lnTo>
                      <a:pt x="660" y="191"/>
                    </a:lnTo>
                    <a:lnTo>
                      <a:pt x="660" y="190"/>
                    </a:lnTo>
                    <a:lnTo>
                      <a:pt x="661" y="189"/>
                    </a:lnTo>
                    <a:lnTo>
                      <a:pt x="663" y="186"/>
                    </a:lnTo>
                    <a:lnTo>
                      <a:pt x="664" y="184"/>
                    </a:lnTo>
                    <a:lnTo>
                      <a:pt x="665" y="183"/>
                    </a:lnTo>
                    <a:lnTo>
                      <a:pt x="666" y="181"/>
                    </a:lnTo>
                    <a:lnTo>
                      <a:pt x="666" y="180"/>
                    </a:lnTo>
                    <a:lnTo>
                      <a:pt x="667" y="178"/>
                    </a:lnTo>
                    <a:lnTo>
                      <a:pt x="668" y="176"/>
                    </a:lnTo>
                    <a:lnTo>
                      <a:pt x="669" y="175"/>
                    </a:lnTo>
                    <a:lnTo>
                      <a:pt x="670" y="173"/>
                    </a:lnTo>
                    <a:lnTo>
                      <a:pt x="670" y="172"/>
                    </a:lnTo>
                    <a:lnTo>
                      <a:pt x="670" y="171"/>
                    </a:lnTo>
                    <a:lnTo>
                      <a:pt x="671" y="169"/>
                    </a:lnTo>
                    <a:lnTo>
                      <a:pt x="671" y="168"/>
                    </a:lnTo>
                    <a:lnTo>
                      <a:pt x="672" y="166"/>
                    </a:lnTo>
                    <a:lnTo>
                      <a:pt x="673" y="164"/>
                    </a:lnTo>
                    <a:lnTo>
                      <a:pt x="674" y="163"/>
                    </a:lnTo>
                    <a:lnTo>
                      <a:pt x="675" y="162"/>
                    </a:lnTo>
                    <a:lnTo>
                      <a:pt x="676" y="161"/>
                    </a:lnTo>
                    <a:lnTo>
                      <a:pt x="677" y="161"/>
                    </a:lnTo>
                    <a:lnTo>
                      <a:pt x="680" y="159"/>
                    </a:lnTo>
                    <a:lnTo>
                      <a:pt x="681" y="159"/>
                    </a:lnTo>
                    <a:lnTo>
                      <a:pt x="682" y="158"/>
                    </a:lnTo>
                    <a:lnTo>
                      <a:pt x="686" y="158"/>
                    </a:lnTo>
                    <a:lnTo>
                      <a:pt x="692" y="157"/>
                    </a:lnTo>
                    <a:lnTo>
                      <a:pt x="693" y="157"/>
                    </a:lnTo>
                    <a:lnTo>
                      <a:pt x="695" y="157"/>
                    </a:lnTo>
                    <a:lnTo>
                      <a:pt x="697" y="157"/>
                    </a:lnTo>
                    <a:lnTo>
                      <a:pt x="698" y="157"/>
                    </a:lnTo>
                    <a:lnTo>
                      <a:pt x="700" y="157"/>
                    </a:lnTo>
                    <a:lnTo>
                      <a:pt x="700" y="162"/>
                    </a:lnTo>
                    <a:lnTo>
                      <a:pt x="702" y="163"/>
                    </a:lnTo>
                    <a:lnTo>
                      <a:pt x="703" y="164"/>
                    </a:lnTo>
                    <a:lnTo>
                      <a:pt x="703" y="165"/>
                    </a:lnTo>
                    <a:lnTo>
                      <a:pt x="704" y="166"/>
                    </a:lnTo>
                    <a:lnTo>
                      <a:pt x="704" y="167"/>
                    </a:lnTo>
                    <a:lnTo>
                      <a:pt x="705" y="170"/>
                    </a:lnTo>
                    <a:lnTo>
                      <a:pt x="705" y="171"/>
                    </a:lnTo>
                    <a:lnTo>
                      <a:pt x="705" y="172"/>
                    </a:lnTo>
                    <a:lnTo>
                      <a:pt x="704" y="174"/>
                    </a:lnTo>
                    <a:lnTo>
                      <a:pt x="703" y="183"/>
                    </a:lnTo>
                    <a:lnTo>
                      <a:pt x="703" y="184"/>
                    </a:lnTo>
                    <a:lnTo>
                      <a:pt x="703" y="186"/>
                    </a:lnTo>
                    <a:lnTo>
                      <a:pt x="704" y="186"/>
                    </a:lnTo>
                    <a:lnTo>
                      <a:pt x="705" y="186"/>
                    </a:lnTo>
                    <a:lnTo>
                      <a:pt x="706" y="186"/>
                    </a:lnTo>
                    <a:lnTo>
                      <a:pt x="707" y="186"/>
                    </a:lnTo>
                    <a:lnTo>
                      <a:pt x="708" y="187"/>
                    </a:lnTo>
                    <a:lnTo>
                      <a:pt x="709" y="187"/>
                    </a:lnTo>
                    <a:lnTo>
                      <a:pt x="710" y="187"/>
                    </a:lnTo>
                    <a:lnTo>
                      <a:pt x="711" y="186"/>
                    </a:lnTo>
                    <a:lnTo>
                      <a:pt x="712" y="187"/>
                    </a:lnTo>
                    <a:lnTo>
                      <a:pt x="713" y="187"/>
                    </a:lnTo>
                    <a:lnTo>
                      <a:pt x="713" y="188"/>
                    </a:lnTo>
                    <a:lnTo>
                      <a:pt x="714" y="188"/>
                    </a:lnTo>
                    <a:lnTo>
                      <a:pt x="715" y="188"/>
                    </a:lnTo>
                    <a:lnTo>
                      <a:pt x="716" y="188"/>
                    </a:lnTo>
                    <a:lnTo>
                      <a:pt x="717" y="187"/>
                    </a:lnTo>
                    <a:lnTo>
                      <a:pt x="718" y="187"/>
                    </a:lnTo>
                    <a:lnTo>
                      <a:pt x="719" y="186"/>
                    </a:lnTo>
                    <a:lnTo>
                      <a:pt x="720" y="186"/>
                    </a:lnTo>
                    <a:lnTo>
                      <a:pt x="721" y="186"/>
                    </a:lnTo>
                    <a:lnTo>
                      <a:pt x="721" y="187"/>
                    </a:lnTo>
                    <a:lnTo>
                      <a:pt x="722" y="187"/>
                    </a:lnTo>
                    <a:lnTo>
                      <a:pt x="723" y="187"/>
                    </a:lnTo>
                    <a:lnTo>
                      <a:pt x="723" y="186"/>
                    </a:lnTo>
                    <a:lnTo>
                      <a:pt x="724" y="186"/>
                    </a:lnTo>
                    <a:lnTo>
                      <a:pt x="724" y="187"/>
                    </a:lnTo>
                    <a:lnTo>
                      <a:pt x="725" y="187"/>
                    </a:lnTo>
                    <a:lnTo>
                      <a:pt x="725" y="186"/>
                    </a:lnTo>
                    <a:lnTo>
                      <a:pt x="726" y="186"/>
                    </a:lnTo>
                    <a:lnTo>
                      <a:pt x="727" y="186"/>
                    </a:lnTo>
                    <a:lnTo>
                      <a:pt x="727" y="187"/>
                    </a:lnTo>
                    <a:lnTo>
                      <a:pt x="728" y="187"/>
                    </a:lnTo>
                    <a:lnTo>
                      <a:pt x="728" y="188"/>
                    </a:lnTo>
                    <a:lnTo>
                      <a:pt x="729" y="188"/>
                    </a:lnTo>
                    <a:lnTo>
                      <a:pt x="729" y="187"/>
                    </a:lnTo>
                    <a:lnTo>
                      <a:pt x="728" y="187"/>
                    </a:lnTo>
                    <a:lnTo>
                      <a:pt x="728" y="186"/>
                    </a:lnTo>
                    <a:lnTo>
                      <a:pt x="729" y="186"/>
                    </a:lnTo>
                    <a:lnTo>
                      <a:pt x="729" y="185"/>
                    </a:lnTo>
                    <a:lnTo>
                      <a:pt x="730" y="185"/>
                    </a:lnTo>
                    <a:lnTo>
                      <a:pt x="730" y="186"/>
                    </a:lnTo>
                    <a:lnTo>
                      <a:pt x="731" y="185"/>
                    </a:lnTo>
                    <a:lnTo>
                      <a:pt x="732" y="185"/>
                    </a:lnTo>
                    <a:lnTo>
                      <a:pt x="733" y="185"/>
                    </a:lnTo>
                    <a:lnTo>
                      <a:pt x="734" y="185"/>
                    </a:lnTo>
                    <a:lnTo>
                      <a:pt x="734" y="186"/>
                    </a:lnTo>
                    <a:lnTo>
                      <a:pt x="735" y="186"/>
                    </a:lnTo>
                    <a:lnTo>
                      <a:pt x="735" y="187"/>
                    </a:lnTo>
                    <a:lnTo>
                      <a:pt x="736" y="187"/>
                    </a:lnTo>
                    <a:lnTo>
                      <a:pt x="736" y="188"/>
                    </a:lnTo>
                    <a:lnTo>
                      <a:pt x="737" y="188"/>
                    </a:lnTo>
                    <a:lnTo>
                      <a:pt x="737" y="189"/>
                    </a:lnTo>
                    <a:lnTo>
                      <a:pt x="738" y="189"/>
                    </a:lnTo>
                    <a:lnTo>
                      <a:pt x="738" y="191"/>
                    </a:lnTo>
                    <a:lnTo>
                      <a:pt x="739" y="192"/>
                    </a:lnTo>
                    <a:lnTo>
                      <a:pt x="739" y="193"/>
                    </a:lnTo>
                    <a:lnTo>
                      <a:pt x="740" y="193"/>
                    </a:lnTo>
                    <a:lnTo>
                      <a:pt x="740" y="195"/>
                    </a:lnTo>
                    <a:lnTo>
                      <a:pt x="742" y="198"/>
                    </a:lnTo>
                    <a:lnTo>
                      <a:pt x="743" y="199"/>
                    </a:lnTo>
                    <a:lnTo>
                      <a:pt x="744" y="200"/>
                    </a:lnTo>
                    <a:lnTo>
                      <a:pt x="746" y="203"/>
                    </a:lnTo>
                    <a:lnTo>
                      <a:pt x="747" y="204"/>
                    </a:lnTo>
                    <a:lnTo>
                      <a:pt x="748" y="206"/>
                    </a:lnTo>
                    <a:lnTo>
                      <a:pt x="748" y="207"/>
                    </a:lnTo>
                    <a:lnTo>
                      <a:pt x="749" y="208"/>
                    </a:lnTo>
                    <a:lnTo>
                      <a:pt x="750" y="208"/>
                    </a:lnTo>
                    <a:lnTo>
                      <a:pt x="750" y="209"/>
                    </a:lnTo>
                    <a:lnTo>
                      <a:pt x="751" y="209"/>
                    </a:lnTo>
                    <a:lnTo>
                      <a:pt x="751" y="208"/>
                    </a:lnTo>
                    <a:lnTo>
                      <a:pt x="752" y="208"/>
                    </a:lnTo>
                    <a:lnTo>
                      <a:pt x="752" y="209"/>
                    </a:lnTo>
                    <a:lnTo>
                      <a:pt x="753" y="209"/>
                    </a:lnTo>
                    <a:lnTo>
                      <a:pt x="753" y="210"/>
                    </a:lnTo>
                    <a:lnTo>
                      <a:pt x="754" y="210"/>
                    </a:lnTo>
                    <a:lnTo>
                      <a:pt x="755" y="210"/>
                    </a:lnTo>
                    <a:lnTo>
                      <a:pt x="755" y="211"/>
                    </a:lnTo>
                    <a:lnTo>
                      <a:pt x="756" y="211"/>
                    </a:lnTo>
                    <a:lnTo>
                      <a:pt x="756" y="212"/>
                    </a:lnTo>
                    <a:lnTo>
                      <a:pt x="755" y="212"/>
                    </a:lnTo>
                    <a:lnTo>
                      <a:pt x="755" y="213"/>
                    </a:lnTo>
                    <a:lnTo>
                      <a:pt x="756" y="213"/>
                    </a:lnTo>
                    <a:lnTo>
                      <a:pt x="757" y="213"/>
                    </a:lnTo>
                    <a:lnTo>
                      <a:pt x="757" y="214"/>
                    </a:lnTo>
                    <a:lnTo>
                      <a:pt x="785" y="228"/>
                    </a:lnTo>
                    <a:lnTo>
                      <a:pt x="786" y="228"/>
                    </a:lnTo>
                    <a:lnTo>
                      <a:pt x="786" y="229"/>
                    </a:lnTo>
                    <a:lnTo>
                      <a:pt x="786" y="230"/>
                    </a:lnTo>
                    <a:lnTo>
                      <a:pt x="787" y="230"/>
                    </a:lnTo>
                    <a:lnTo>
                      <a:pt x="788" y="231"/>
                    </a:lnTo>
                    <a:lnTo>
                      <a:pt x="789" y="231"/>
                    </a:lnTo>
                    <a:lnTo>
                      <a:pt x="790" y="232"/>
                    </a:lnTo>
                    <a:lnTo>
                      <a:pt x="791" y="233"/>
                    </a:lnTo>
                    <a:lnTo>
                      <a:pt x="792" y="233"/>
                    </a:lnTo>
                    <a:lnTo>
                      <a:pt x="793" y="234"/>
                    </a:lnTo>
                    <a:lnTo>
                      <a:pt x="793" y="233"/>
                    </a:lnTo>
                    <a:lnTo>
                      <a:pt x="794" y="234"/>
                    </a:lnTo>
                    <a:lnTo>
                      <a:pt x="794" y="233"/>
                    </a:lnTo>
                    <a:lnTo>
                      <a:pt x="795" y="233"/>
                    </a:lnTo>
                    <a:lnTo>
                      <a:pt x="796" y="233"/>
                    </a:lnTo>
                    <a:lnTo>
                      <a:pt x="797" y="233"/>
                    </a:lnTo>
                    <a:lnTo>
                      <a:pt x="798" y="233"/>
                    </a:lnTo>
                    <a:lnTo>
                      <a:pt x="799" y="233"/>
                    </a:lnTo>
                    <a:lnTo>
                      <a:pt x="800" y="233"/>
                    </a:lnTo>
                    <a:lnTo>
                      <a:pt x="801" y="233"/>
                    </a:lnTo>
                    <a:lnTo>
                      <a:pt x="802" y="233"/>
                    </a:lnTo>
                    <a:lnTo>
                      <a:pt x="803" y="233"/>
                    </a:lnTo>
                    <a:lnTo>
                      <a:pt x="804" y="235"/>
                    </a:lnTo>
                    <a:lnTo>
                      <a:pt x="805" y="235"/>
                    </a:lnTo>
                    <a:lnTo>
                      <a:pt x="806" y="236"/>
                    </a:lnTo>
                    <a:lnTo>
                      <a:pt x="807" y="236"/>
                    </a:lnTo>
                    <a:lnTo>
                      <a:pt x="808" y="236"/>
                    </a:lnTo>
                    <a:lnTo>
                      <a:pt x="809" y="236"/>
                    </a:lnTo>
                    <a:lnTo>
                      <a:pt x="810" y="236"/>
                    </a:lnTo>
                    <a:lnTo>
                      <a:pt x="811" y="236"/>
                    </a:lnTo>
                    <a:lnTo>
                      <a:pt x="812" y="236"/>
                    </a:lnTo>
                    <a:lnTo>
                      <a:pt x="814" y="235"/>
                    </a:lnTo>
                    <a:lnTo>
                      <a:pt x="815" y="235"/>
                    </a:lnTo>
                    <a:lnTo>
                      <a:pt x="816" y="235"/>
                    </a:lnTo>
                    <a:lnTo>
                      <a:pt x="817" y="235"/>
                    </a:lnTo>
                    <a:lnTo>
                      <a:pt x="818" y="235"/>
                    </a:lnTo>
                    <a:lnTo>
                      <a:pt x="819" y="235"/>
                    </a:lnTo>
                    <a:lnTo>
                      <a:pt x="820" y="236"/>
                    </a:lnTo>
                    <a:lnTo>
                      <a:pt x="821" y="236"/>
                    </a:lnTo>
                    <a:lnTo>
                      <a:pt x="823" y="236"/>
                    </a:lnTo>
                    <a:lnTo>
                      <a:pt x="824" y="236"/>
                    </a:lnTo>
                    <a:lnTo>
                      <a:pt x="825" y="236"/>
                    </a:lnTo>
                    <a:lnTo>
                      <a:pt x="826" y="236"/>
                    </a:lnTo>
                    <a:lnTo>
                      <a:pt x="827" y="236"/>
                    </a:lnTo>
                    <a:lnTo>
                      <a:pt x="828" y="236"/>
                    </a:lnTo>
                    <a:lnTo>
                      <a:pt x="829" y="236"/>
                    </a:lnTo>
                    <a:lnTo>
                      <a:pt x="830" y="237"/>
                    </a:lnTo>
                    <a:lnTo>
                      <a:pt x="831" y="237"/>
                    </a:lnTo>
                    <a:lnTo>
                      <a:pt x="831" y="238"/>
                    </a:lnTo>
                    <a:lnTo>
                      <a:pt x="832" y="238"/>
                    </a:lnTo>
                    <a:lnTo>
                      <a:pt x="833" y="238"/>
                    </a:lnTo>
                    <a:lnTo>
                      <a:pt x="833" y="239"/>
                    </a:lnTo>
                    <a:lnTo>
                      <a:pt x="834" y="239"/>
                    </a:lnTo>
                    <a:lnTo>
                      <a:pt x="834" y="240"/>
                    </a:lnTo>
                    <a:lnTo>
                      <a:pt x="835" y="241"/>
                    </a:lnTo>
                    <a:lnTo>
                      <a:pt x="834" y="243"/>
                    </a:lnTo>
                    <a:lnTo>
                      <a:pt x="834" y="244"/>
                    </a:lnTo>
                    <a:lnTo>
                      <a:pt x="834" y="245"/>
                    </a:lnTo>
                    <a:lnTo>
                      <a:pt x="834" y="246"/>
                    </a:lnTo>
                    <a:lnTo>
                      <a:pt x="834" y="247"/>
                    </a:lnTo>
                    <a:lnTo>
                      <a:pt x="833" y="247"/>
                    </a:lnTo>
                    <a:lnTo>
                      <a:pt x="832" y="248"/>
                    </a:lnTo>
                    <a:lnTo>
                      <a:pt x="831" y="248"/>
                    </a:lnTo>
                    <a:lnTo>
                      <a:pt x="830" y="249"/>
                    </a:lnTo>
                    <a:lnTo>
                      <a:pt x="830" y="250"/>
                    </a:lnTo>
                    <a:lnTo>
                      <a:pt x="829" y="251"/>
                    </a:lnTo>
                    <a:lnTo>
                      <a:pt x="829" y="253"/>
                    </a:lnTo>
                    <a:lnTo>
                      <a:pt x="828" y="254"/>
                    </a:lnTo>
                    <a:lnTo>
                      <a:pt x="827" y="256"/>
                    </a:lnTo>
                    <a:lnTo>
                      <a:pt x="846" y="263"/>
                    </a:lnTo>
                    <a:lnTo>
                      <a:pt x="864" y="271"/>
                    </a:lnTo>
                    <a:lnTo>
                      <a:pt x="865" y="272"/>
                    </a:lnTo>
                    <a:lnTo>
                      <a:pt x="865" y="273"/>
                    </a:lnTo>
                    <a:lnTo>
                      <a:pt x="864" y="273"/>
                    </a:lnTo>
                    <a:lnTo>
                      <a:pt x="865" y="274"/>
                    </a:lnTo>
                    <a:lnTo>
                      <a:pt x="866" y="273"/>
                    </a:lnTo>
                    <a:lnTo>
                      <a:pt x="866" y="272"/>
                    </a:lnTo>
                    <a:lnTo>
                      <a:pt x="867" y="271"/>
                    </a:lnTo>
                    <a:lnTo>
                      <a:pt x="867" y="270"/>
                    </a:lnTo>
                    <a:lnTo>
                      <a:pt x="867" y="269"/>
                    </a:lnTo>
                    <a:lnTo>
                      <a:pt x="868" y="269"/>
                    </a:lnTo>
                    <a:lnTo>
                      <a:pt x="868" y="268"/>
                    </a:lnTo>
                    <a:lnTo>
                      <a:pt x="869" y="268"/>
                    </a:lnTo>
                    <a:lnTo>
                      <a:pt x="869" y="269"/>
                    </a:lnTo>
                    <a:lnTo>
                      <a:pt x="870" y="268"/>
                    </a:lnTo>
                    <a:lnTo>
                      <a:pt x="871" y="268"/>
                    </a:lnTo>
                    <a:lnTo>
                      <a:pt x="872" y="267"/>
                    </a:lnTo>
                    <a:lnTo>
                      <a:pt x="871" y="267"/>
                    </a:lnTo>
                    <a:lnTo>
                      <a:pt x="871" y="266"/>
                    </a:lnTo>
                    <a:lnTo>
                      <a:pt x="872" y="266"/>
                    </a:lnTo>
                    <a:lnTo>
                      <a:pt x="872" y="267"/>
                    </a:lnTo>
                    <a:lnTo>
                      <a:pt x="872" y="266"/>
                    </a:lnTo>
                    <a:lnTo>
                      <a:pt x="872" y="265"/>
                    </a:lnTo>
                    <a:lnTo>
                      <a:pt x="873" y="264"/>
                    </a:lnTo>
                    <a:lnTo>
                      <a:pt x="872" y="264"/>
                    </a:lnTo>
                    <a:lnTo>
                      <a:pt x="872" y="263"/>
                    </a:lnTo>
                    <a:lnTo>
                      <a:pt x="873" y="263"/>
                    </a:lnTo>
                    <a:lnTo>
                      <a:pt x="874" y="263"/>
                    </a:lnTo>
                    <a:lnTo>
                      <a:pt x="875" y="263"/>
                    </a:lnTo>
                    <a:lnTo>
                      <a:pt x="876" y="264"/>
                    </a:lnTo>
                    <a:lnTo>
                      <a:pt x="876" y="265"/>
                    </a:lnTo>
                    <a:lnTo>
                      <a:pt x="877" y="265"/>
                    </a:lnTo>
                    <a:lnTo>
                      <a:pt x="877" y="266"/>
                    </a:lnTo>
                    <a:lnTo>
                      <a:pt x="877" y="267"/>
                    </a:lnTo>
                    <a:lnTo>
                      <a:pt x="877" y="268"/>
                    </a:lnTo>
                    <a:lnTo>
                      <a:pt x="876" y="269"/>
                    </a:lnTo>
                    <a:lnTo>
                      <a:pt x="876" y="270"/>
                    </a:lnTo>
                    <a:lnTo>
                      <a:pt x="875" y="271"/>
                    </a:lnTo>
                    <a:lnTo>
                      <a:pt x="875" y="272"/>
                    </a:lnTo>
                    <a:lnTo>
                      <a:pt x="875" y="273"/>
                    </a:lnTo>
                    <a:lnTo>
                      <a:pt x="876" y="272"/>
                    </a:lnTo>
                    <a:lnTo>
                      <a:pt x="877" y="272"/>
                    </a:lnTo>
                    <a:lnTo>
                      <a:pt x="877" y="273"/>
                    </a:lnTo>
                    <a:lnTo>
                      <a:pt x="878" y="272"/>
                    </a:lnTo>
                    <a:lnTo>
                      <a:pt x="878" y="271"/>
                    </a:lnTo>
                    <a:lnTo>
                      <a:pt x="878" y="270"/>
                    </a:lnTo>
                    <a:lnTo>
                      <a:pt x="879" y="270"/>
                    </a:lnTo>
                    <a:lnTo>
                      <a:pt x="879" y="269"/>
                    </a:lnTo>
                    <a:lnTo>
                      <a:pt x="878" y="268"/>
                    </a:lnTo>
                    <a:lnTo>
                      <a:pt x="878" y="267"/>
                    </a:lnTo>
                    <a:lnTo>
                      <a:pt x="879" y="267"/>
                    </a:lnTo>
                    <a:lnTo>
                      <a:pt x="880" y="266"/>
                    </a:lnTo>
                    <a:lnTo>
                      <a:pt x="879" y="266"/>
                    </a:lnTo>
                    <a:lnTo>
                      <a:pt x="880" y="265"/>
                    </a:lnTo>
                    <a:lnTo>
                      <a:pt x="880" y="264"/>
                    </a:lnTo>
                    <a:lnTo>
                      <a:pt x="879" y="264"/>
                    </a:lnTo>
                    <a:lnTo>
                      <a:pt x="880" y="263"/>
                    </a:lnTo>
                    <a:lnTo>
                      <a:pt x="881" y="263"/>
                    </a:lnTo>
                    <a:lnTo>
                      <a:pt x="881" y="264"/>
                    </a:lnTo>
                    <a:lnTo>
                      <a:pt x="881" y="265"/>
                    </a:lnTo>
                    <a:lnTo>
                      <a:pt x="880" y="265"/>
                    </a:lnTo>
                    <a:lnTo>
                      <a:pt x="880" y="266"/>
                    </a:lnTo>
                    <a:lnTo>
                      <a:pt x="881" y="265"/>
                    </a:lnTo>
                    <a:lnTo>
                      <a:pt x="882" y="265"/>
                    </a:lnTo>
                    <a:lnTo>
                      <a:pt x="883" y="266"/>
                    </a:lnTo>
                    <a:lnTo>
                      <a:pt x="882" y="266"/>
                    </a:lnTo>
                    <a:lnTo>
                      <a:pt x="883" y="267"/>
                    </a:lnTo>
                    <a:lnTo>
                      <a:pt x="883" y="268"/>
                    </a:lnTo>
                    <a:lnTo>
                      <a:pt x="883" y="269"/>
                    </a:lnTo>
                    <a:lnTo>
                      <a:pt x="883" y="270"/>
                    </a:lnTo>
                    <a:lnTo>
                      <a:pt x="883" y="269"/>
                    </a:lnTo>
                    <a:lnTo>
                      <a:pt x="884" y="269"/>
                    </a:lnTo>
                    <a:lnTo>
                      <a:pt x="884" y="268"/>
                    </a:lnTo>
                    <a:lnTo>
                      <a:pt x="884" y="267"/>
                    </a:lnTo>
                    <a:lnTo>
                      <a:pt x="884" y="266"/>
                    </a:lnTo>
                    <a:lnTo>
                      <a:pt x="883" y="265"/>
                    </a:lnTo>
                    <a:lnTo>
                      <a:pt x="883" y="264"/>
                    </a:lnTo>
                    <a:lnTo>
                      <a:pt x="885" y="264"/>
                    </a:lnTo>
                    <a:lnTo>
                      <a:pt x="886" y="263"/>
                    </a:lnTo>
                    <a:lnTo>
                      <a:pt x="887" y="263"/>
                    </a:lnTo>
                    <a:lnTo>
                      <a:pt x="887" y="262"/>
                    </a:lnTo>
                    <a:lnTo>
                      <a:pt x="888" y="262"/>
                    </a:lnTo>
                    <a:lnTo>
                      <a:pt x="889" y="263"/>
                    </a:lnTo>
                    <a:lnTo>
                      <a:pt x="888" y="263"/>
                    </a:lnTo>
                    <a:lnTo>
                      <a:pt x="889" y="263"/>
                    </a:lnTo>
                    <a:lnTo>
                      <a:pt x="889" y="264"/>
                    </a:lnTo>
                    <a:lnTo>
                      <a:pt x="889" y="265"/>
                    </a:lnTo>
                    <a:lnTo>
                      <a:pt x="888" y="266"/>
                    </a:lnTo>
                    <a:lnTo>
                      <a:pt x="889" y="266"/>
                    </a:lnTo>
                    <a:lnTo>
                      <a:pt x="888" y="267"/>
                    </a:lnTo>
                    <a:lnTo>
                      <a:pt x="889" y="267"/>
                    </a:lnTo>
                    <a:lnTo>
                      <a:pt x="890" y="267"/>
                    </a:lnTo>
                    <a:lnTo>
                      <a:pt x="890" y="266"/>
                    </a:lnTo>
                    <a:lnTo>
                      <a:pt x="891" y="266"/>
                    </a:lnTo>
                    <a:lnTo>
                      <a:pt x="892" y="266"/>
                    </a:lnTo>
                    <a:lnTo>
                      <a:pt x="893" y="267"/>
                    </a:lnTo>
                    <a:lnTo>
                      <a:pt x="893" y="268"/>
                    </a:lnTo>
                    <a:lnTo>
                      <a:pt x="893" y="269"/>
                    </a:lnTo>
                    <a:lnTo>
                      <a:pt x="894" y="270"/>
                    </a:lnTo>
                    <a:lnTo>
                      <a:pt x="893" y="270"/>
                    </a:lnTo>
                    <a:lnTo>
                      <a:pt x="894" y="270"/>
                    </a:lnTo>
                    <a:lnTo>
                      <a:pt x="893" y="271"/>
                    </a:lnTo>
                    <a:lnTo>
                      <a:pt x="893" y="272"/>
                    </a:lnTo>
                    <a:lnTo>
                      <a:pt x="894" y="272"/>
                    </a:lnTo>
                    <a:lnTo>
                      <a:pt x="894" y="273"/>
                    </a:lnTo>
                    <a:lnTo>
                      <a:pt x="893" y="273"/>
                    </a:lnTo>
                    <a:lnTo>
                      <a:pt x="893" y="274"/>
                    </a:lnTo>
                    <a:lnTo>
                      <a:pt x="894" y="274"/>
                    </a:lnTo>
                    <a:lnTo>
                      <a:pt x="894" y="275"/>
                    </a:lnTo>
                    <a:lnTo>
                      <a:pt x="894" y="276"/>
                    </a:lnTo>
                    <a:lnTo>
                      <a:pt x="895" y="275"/>
                    </a:lnTo>
                    <a:lnTo>
                      <a:pt x="896" y="274"/>
                    </a:lnTo>
                    <a:lnTo>
                      <a:pt x="896" y="273"/>
                    </a:lnTo>
                    <a:lnTo>
                      <a:pt x="897" y="272"/>
                    </a:lnTo>
                    <a:lnTo>
                      <a:pt x="897" y="271"/>
                    </a:lnTo>
                    <a:lnTo>
                      <a:pt x="898" y="270"/>
                    </a:lnTo>
                    <a:lnTo>
                      <a:pt x="897" y="270"/>
                    </a:lnTo>
                    <a:lnTo>
                      <a:pt x="897" y="269"/>
                    </a:lnTo>
                    <a:lnTo>
                      <a:pt x="898" y="269"/>
                    </a:lnTo>
                    <a:lnTo>
                      <a:pt x="898" y="268"/>
                    </a:lnTo>
                    <a:lnTo>
                      <a:pt x="897" y="267"/>
                    </a:lnTo>
                    <a:lnTo>
                      <a:pt x="898" y="267"/>
                    </a:lnTo>
                    <a:lnTo>
                      <a:pt x="898" y="266"/>
                    </a:lnTo>
                    <a:lnTo>
                      <a:pt x="899" y="267"/>
                    </a:lnTo>
                    <a:lnTo>
                      <a:pt x="900" y="267"/>
                    </a:lnTo>
                    <a:lnTo>
                      <a:pt x="899" y="268"/>
                    </a:lnTo>
                    <a:lnTo>
                      <a:pt x="900" y="268"/>
                    </a:lnTo>
                    <a:lnTo>
                      <a:pt x="901" y="268"/>
                    </a:lnTo>
                    <a:lnTo>
                      <a:pt x="901" y="269"/>
                    </a:lnTo>
                    <a:lnTo>
                      <a:pt x="902" y="270"/>
                    </a:lnTo>
                    <a:lnTo>
                      <a:pt x="901" y="270"/>
                    </a:lnTo>
                    <a:lnTo>
                      <a:pt x="901" y="271"/>
                    </a:lnTo>
                    <a:lnTo>
                      <a:pt x="901" y="272"/>
                    </a:lnTo>
                    <a:lnTo>
                      <a:pt x="902" y="272"/>
                    </a:lnTo>
                    <a:lnTo>
                      <a:pt x="902" y="273"/>
                    </a:lnTo>
                    <a:lnTo>
                      <a:pt x="902" y="274"/>
                    </a:lnTo>
                    <a:lnTo>
                      <a:pt x="903" y="274"/>
                    </a:lnTo>
                    <a:lnTo>
                      <a:pt x="903" y="275"/>
                    </a:lnTo>
                    <a:lnTo>
                      <a:pt x="903" y="276"/>
                    </a:lnTo>
                    <a:lnTo>
                      <a:pt x="904" y="277"/>
                    </a:lnTo>
                    <a:lnTo>
                      <a:pt x="905" y="278"/>
                    </a:lnTo>
                    <a:lnTo>
                      <a:pt x="905" y="279"/>
                    </a:lnTo>
                    <a:lnTo>
                      <a:pt x="905" y="280"/>
                    </a:lnTo>
                    <a:lnTo>
                      <a:pt x="905" y="281"/>
                    </a:lnTo>
                    <a:lnTo>
                      <a:pt x="906" y="281"/>
                    </a:lnTo>
                    <a:lnTo>
                      <a:pt x="906" y="280"/>
                    </a:lnTo>
                    <a:lnTo>
                      <a:pt x="906" y="279"/>
                    </a:lnTo>
                    <a:lnTo>
                      <a:pt x="906" y="278"/>
                    </a:lnTo>
                    <a:lnTo>
                      <a:pt x="907" y="276"/>
                    </a:lnTo>
                    <a:lnTo>
                      <a:pt x="906" y="275"/>
                    </a:lnTo>
                    <a:lnTo>
                      <a:pt x="906" y="273"/>
                    </a:lnTo>
                    <a:lnTo>
                      <a:pt x="906" y="272"/>
                    </a:lnTo>
                    <a:lnTo>
                      <a:pt x="906" y="271"/>
                    </a:lnTo>
                    <a:lnTo>
                      <a:pt x="906" y="270"/>
                    </a:lnTo>
                    <a:lnTo>
                      <a:pt x="905" y="270"/>
                    </a:lnTo>
                    <a:lnTo>
                      <a:pt x="906" y="269"/>
                    </a:lnTo>
                    <a:lnTo>
                      <a:pt x="907" y="268"/>
                    </a:lnTo>
                    <a:lnTo>
                      <a:pt x="906" y="268"/>
                    </a:lnTo>
                    <a:lnTo>
                      <a:pt x="907" y="268"/>
                    </a:lnTo>
                    <a:lnTo>
                      <a:pt x="908" y="268"/>
                    </a:lnTo>
                    <a:lnTo>
                      <a:pt x="909" y="268"/>
                    </a:lnTo>
                    <a:lnTo>
                      <a:pt x="910" y="268"/>
                    </a:lnTo>
                    <a:lnTo>
                      <a:pt x="911" y="268"/>
                    </a:lnTo>
                    <a:lnTo>
                      <a:pt x="911" y="269"/>
                    </a:lnTo>
                    <a:lnTo>
                      <a:pt x="910" y="269"/>
                    </a:lnTo>
                    <a:lnTo>
                      <a:pt x="910" y="270"/>
                    </a:lnTo>
                    <a:lnTo>
                      <a:pt x="910" y="271"/>
                    </a:lnTo>
                    <a:lnTo>
                      <a:pt x="910" y="272"/>
                    </a:lnTo>
                    <a:lnTo>
                      <a:pt x="910" y="273"/>
                    </a:lnTo>
                    <a:lnTo>
                      <a:pt x="910" y="272"/>
                    </a:lnTo>
                    <a:lnTo>
                      <a:pt x="911" y="272"/>
                    </a:lnTo>
                    <a:lnTo>
                      <a:pt x="911" y="273"/>
                    </a:lnTo>
                    <a:lnTo>
                      <a:pt x="912" y="273"/>
                    </a:lnTo>
                    <a:lnTo>
                      <a:pt x="912" y="272"/>
                    </a:lnTo>
                    <a:lnTo>
                      <a:pt x="913" y="272"/>
                    </a:lnTo>
                    <a:lnTo>
                      <a:pt x="913" y="271"/>
                    </a:lnTo>
                    <a:lnTo>
                      <a:pt x="914" y="271"/>
                    </a:lnTo>
                    <a:lnTo>
                      <a:pt x="915" y="271"/>
                    </a:lnTo>
                    <a:lnTo>
                      <a:pt x="914" y="270"/>
                    </a:lnTo>
                    <a:lnTo>
                      <a:pt x="913" y="270"/>
                    </a:lnTo>
                    <a:lnTo>
                      <a:pt x="913" y="269"/>
                    </a:lnTo>
                    <a:lnTo>
                      <a:pt x="914" y="269"/>
                    </a:lnTo>
                    <a:lnTo>
                      <a:pt x="915" y="269"/>
                    </a:lnTo>
                    <a:lnTo>
                      <a:pt x="916" y="270"/>
                    </a:lnTo>
                    <a:lnTo>
                      <a:pt x="916" y="269"/>
                    </a:lnTo>
                    <a:lnTo>
                      <a:pt x="917" y="269"/>
                    </a:lnTo>
                    <a:lnTo>
                      <a:pt x="918" y="268"/>
                    </a:lnTo>
                    <a:lnTo>
                      <a:pt x="920" y="269"/>
                    </a:lnTo>
                    <a:lnTo>
                      <a:pt x="921" y="269"/>
                    </a:lnTo>
                    <a:lnTo>
                      <a:pt x="921" y="270"/>
                    </a:lnTo>
                    <a:lnTo>
                      <a:pt x="920" y="270"/>
                    </a:lnTo>
                    <a:lnTo>
                      <a:pt x="921" y="271"/>
                    </a:lnTo>
                    <a:lnTo>
                      <a:pt x="921" y="272"/>
                    </a:lnTo>
                    <a:lnTo>
                      <a:pt x="920" y="272"/>
                    </a:lnTo>
                    <a:lnTo>
                      <a:pt x="920" y="273"/>
                    </a:lnTo>
                    <a:lnTo>
                      <a:pt x="921" y="273"/>
                    </a:lnTo>
                    <a:lnTo>
                      <a:pt x="921" y="272"/>
                    </a:lnTo>
                    <a:lnTo>
                      <a:pt x="922" y="273"/>
                    </a:lnTo>
                    <a:lnTo>
                      <a:pt x="923" y="273"/>
                    </a:lnTo>
                    <a:lnTo>
                      <a:pt x="924" y="273"/>
                    </a:lnTo>
                    <a:lnTo>
                      <a:pt x="923" y="272"/>
                    </a:lnTo>
                    <a:lnTo>
                      <a:pt x="922" y="271"/>
                    </a:lnTo>
                    <a:lnTo>
                      <a:pt x="923" y="271"/>
                    </a:lnTo>
                    <a:lnTo>
                      <a:pt x="924" y="272"/>
                    </a:lnTo>
                    <a:lnTo>
                      <a:pt x="924" y="271"/>
                    </a:lnTo>
                    <a:lnTo>
                      <a:pt x="925" y="271"/>
                    </a:lnTo>
                    <a:lnTo>
                      <a:pt x="926" y="272"/>
                    </a:lnTo>
                    <a:lnTo>
                      <a:pt x="927" y="272"/>
                    </a:lnTo>
                    <a:lnTo>
                      <a:pt x="927" y="273"/>
                    </a:lnTo>
                    <a:lnTo>
                      <a:pt x="927" y="274"/>
                    </a:lnTo>
                    <a:lnTo>
                      <a:pt x="928" y="275"/>
                    </a:lnTo>
                    <a:lnTo>
                      <a:pt x="927" y="276"/>
                    </a:lnTo>
                    <a:lnTo>
                      <a:pt x="926" y="276"/>
                    </a:lnTo>
                    <a:lnTo>
                      <a:pt x="925" y="275"/>
                    </a:lnTo>
                    <a:lnTo>
                      <a:pt x="924" y="276"/>
                    </a:lnTo>
                    <a:lnTo>
                      <a:pt x="924" y="277"/>
                    </a:lnTo>
                    <a:lnTo>
                      <a:pt x="924" y="278"/>
                    </a:lnTo>
                    <a:lnTo>
                      <a:pt x="925" y="277"/>
                    </a:lnTo>
                    <a:lnTo>
                      <a:pt x="925" y="278"/>
                    </a:lnTo>
                    <a:lnTo>
                      <a:pt x="926" y="277"/>
                    </a:lnTo>
                    <a:lnTo>
                      <a:pt x="927" y="276"/>
                    </a:lnTo>
                    <a:lnTo>
                      <a:pt x="928" y="277"/>
                    </a:lnTo>
                    <a:lnTo>
                      <a:pt x="928" y="276"/>
                    </a:lnTo>
                    <a:lnTo>
                      <a:pt x="929" y="275"/>
                    </a:lnTo>
                    <a:lnTo>
                      <a:pt x="929" y="274"/>
                    </a:lnTo>
                    <a:lnTo>
                      <a:pt x="929" y="275"/>
                    </a:lnTo>
                    <a:lnTo>
                      <a:pt x="930" y="275"/>
                    </a:lnTo>
                    <a:lnTo>
                      <a:pt x="931" y="275"/>
                    </a:lnTo>
                    <a:lnTo>
                      <a:pt x="930" y="276"/>
                    </a:lnTo>
                    <a:lnTo>
                      <a:pt x="930" y="277"/>
                    </a:lnTo>
                    <a:lnTo>
                      <a:pt x="930" y="278"/>
                    </a:lnTo>
                    <a:lnTo>
                      <a:pt x="930" y="280"/>
                    </a:lnTo>
                    <a:lnTo>
                      <a:pt x="929" y="281"/>
                    </a:lnTo>
                    <a:lnTo>
                      <a:pt x="930" y="282"/>
                    </a:lnTo>
                    <a:lnTo>
                      <a:pt x="930" y="283"/>
                    </a:lnTo>
                    <a:lnTo>
                      <a:pt x="930" y="282"/>
                    </a:lnTo>
                    <a:lnTo>
                      <a:pt x="930" y="283"/>
                    </a:lnTo>
                    <a:lnTo>
                      <a:pt x="931" y="283"/>
                    </a:lnTo>
                    <a:lnTo>
                      <a:pt x="931" y="282"/>
                    </a:lnTo>
                    <a:lnTo>
                      <a:pt x="930" y="281"/>
                    </a:lnTo>
                    <a:lnTo>
                      <a:pt x="931" y="279"/>
                    </a:lnTo>
                    <a:lnTo>
                      <a:pt x="932" y="279"/>
                    </a:lnTo>
                    <a:lnTo>
                      <a:pt x="932" y="280"/>
                    </a:lnTo>
                    <a:lnTo>
                      <a:pt x="932" y="279"/>
                    </a:lnTo>
                    <a:lnTo>
                      <a:pt x="932" y="278"/>
                    </a:lnTo>
                    <a:lnTo>
                      <a:pt x="933" y="278"/>
                    </a:lnTo>
                    <a:lnTo>
                      <a:pt x="932" y="278"/>
                    </a:lnTo>
                    <a:lnTo>
                      <a:pt x="932" y="277"/>
                    </a:lnTo>
                    <a:lnTo>
                      <a:pt x="933" y="276"/>
                    </a:lnTo>
                    <a:lnTo>
                      <a:pt x="933" y="277"/>
                    </a:lnTo>
                    <a:lnTo>
                      <a:pt x="933" y="276"/>
                    </a:lnTo>
                    <a:lnTo>
                      <a:pt x="934" y="276"/>
                    </a:lnTo>
                    <a:lnTo>
                      <a:pt x="935" y="276"/>
                    </a:lnTo>
                    <a:lnTo>
                      <a:pt x="935" y="275"/>
                    </a:lnTo>
                    <a:lnTo>
                      <a:pt x="936" y="275"/>
                    </a:lnTo>
                    <a:lnTo>
                      <a:pt x="937" y="276"/>
                    </a:lnTo>
                    <a:lnTo>
                      <a:pt x="937" y="277"/>
                    </a:lnTo>
                    <a:lnTo>
                      <a:pt x="937" y="278"/>
                    </a:lnTo>
                    <a:lnTo>
                      <a:pt x="938" y="278"/>
                    </a:lnTo>
                    <a:lnTo>
                      <a:pt x="937" y="279"/>
                    </a:lnTo>
                    <a:lnTo>
                      <a:pt x="936" y="279"/>
                    </a:lnTo>
                    <a:lnTo>
                      <a:pt x="937" y="279"/>
                    </a:lnTo>
                    <a:lnTo>
                      <a:pt x="937" y="280"/>
                    </a:lnTo>
                    <a:lnTo>
                      <a:pt x="938" y="280"/>
                    </a:lnTo>
                    <a:lnTo>
                      <a:pt x="937" y="280"/>
                    </a:lnTo>
                    <a:lnTo>
                      <a:pt x="938" y="281"/>
                    </a:lnTo>
                    <a:lnTo>
                      <a:pt x="937" y="281"/>
                    </a:lnTo>
                    <a:lnTo>
                      <a:pt x="936" y="282"/>
                    </a:lnTo>
                    <a:lnTo>
                      <a:pt x="937" y="281"/>
                    </a:lnTo>
                    <a:lnTo>
                      <a:pt x="938" y="282"/>
                    </a:lnTo>
                    <a:lnTo>
                      <a:pt x="937" y="282"/>
                    </a:lnTo>
                    <a:lnTo>
                      <a:pt x="937" y="283"/>
                    </a:lnTo>
                    <a:lnTo>
                      <a:pt x="938" y="284"/>
                    </a:lnTo>
                    <a:lnTo>
                      <a:pt x="938" y="283"/>
                    </a:lnTo>
                    <a:lnTo>
                      <a:pt x="938" y="282"/>
                    </a:lnTo>
                    <a:lnTo>
                      <a:pt x="939" y="280"/>
                    </a:lnTo>
                    <a:lnTo>
                      <a:pt x="939" y="279"/>
                    </a:lnTo>
                    <a:lnTo>
                      <a:pt x="939" y="278"/>
                    </a:lnTo>
                    <a:lnTo>
                      <a:pt x="939" y="279"/>
                    </a:lnTo>
                    <a:lnTo>
                      <a:pt x="940" y="279"/>
                    </a:lnTo>
                    <a:lnTo>
                      <a:pt x="939" y="280"/>
                    </a:lnTo>
                    <a:lnTo>
                      <a:pt x="939" y="281"/>
                    </a:lnTo>
                    <a:lnTo>
                      <a:pt x="939" y="283"/>
                    </a:lnTo>
                    <a:lnTo>
                      <a:pt x="939" y="284"/>
                    </a:lnTo>
                    <a:lnTo>
                      <a:pt x="939" y="285"/>
                    </a:lnTo>
                    <a:lnTo>
                      <a:pt x="938" y="286"/>
                    </a:lnTo>
                    <a:lnTo>
                      <a:pt x="939" y="286"/>
                    </a:lnTo>
                    <a:lnTo>
                      <a:pt x="939" y="285"/>
                    </a:lnTo>
                    <a:lnTo>
                      <a:pt x="940" y="285"/>
                    </a:lnTo>
                    <a:lnTo>
                      <a:pt x="940" y="286"/>
                    </a:lnTo>
                    <a:lnTo>
                      <a:pt x="941" y="286"/>
                    </a:lnTo>
                    <a:lnTo>
                      <a:pt x="940" y="285"/>
                    </a:lnTo>
                    <a:lnTo>
                      <a:pt x="939" y="284"/>
                    </a:lnTo>
                    <a:lnTo>
                      <a:pt x="940" y="284"/>
                    </a:lnTo>
                    <a:lnTo>
                      <a:pt x="940" y="283"/>
                    </a:lnTo>
                    <a:lnTo>
                      <a:pt x="940" y="281"/>
                    </a:lnTo>
                    <a:lnTo>
                      <a:pt x="940" y="280"/>
                    </a:lnTo>
                    <a:lnTo>
                      <a:pt x="940" y="281"/>
                    </a:lnTo>
                    <a:lnTo>
                      <a:pt x="941" y="281"/>
                    </a:lnTo>
                    <a:lnTo>
                      <a:pt x="942" y="280"/>
                    </a:lnTo>
                    <a:lnTo>
                      <a:pt x="943" y="280"/>
                    </a:lnTo>
                    <a:lnTo>
                      <a:pt x="943" y="279"/>
                    </a:lnTo>
                    <a:lnTo>
                      <a:pt x="944" y="279"/>
                    </a:lnTo>
                    <a:lnTo>
                      <a:pt x="945" y="279"/>
                    </a:lnTo>
                    <a:lnTo>
                      <a:pt x="946" y="279"/>
                    </a:lnTo>
                    <a:lnTo>
                      <a:pt x="947" y="279"/>
                    </a:lnTo>
                    <a:lnTo>
                      <a:pt x="947" y="280"/>
                    </a:lnTo>
                    <a:lnTo>
                      <a:pt x="947" y="281"/>
                    </a:lnTo>
                    <a:lnTo>
                      <a:pt x="947" y="282"/>
                    </a:lnTo>
                    <a:lnTo>
                      <a:pt x="947" y="281"/>
                    </a:lnTo>
                    <a:lnTo>
                      <a:pt x="947" y="282"/>
                    </a:lnTo>
                    <a:lnTo>
                      <a:pt x="946" y="282"/>
                    </a:lnTo>
                    <a:lnTo>
                      <a:pt x="946" y="283"/>
                    </a:lnTo>
                    <a:lnTo>
                      <a:pt x="946" y="282"/>
                    </a:lnTo>
                    <a:lnTo>
                      <a:pt x="946" y="283"/>
                    </a:lnTo>
                    <a:lnTo>
                      <a:pt x="946" y="284"/>
                    </a:lnTo>
                    <a:lnTo>
                      <a:pt x="945" y="284"/>
                    </a:lnTo>
                    <a:lnTo>
                      <a:pt x="945" y="285"/>
                    </a:lnTo>
                    <a:lnTo>
                      <a:pt x="946" y="284"/>
                    </a:lnTo>
                    <a:lnTo>
                      <a:pt x="946" y="285"/>
                    </a:lnTo>
                    <a:lnTo>
                      <a:pt x="947" y="285"/>
                    </a:lnTo>
                    <a:lnTo>
                      <a:pt x="947" y="286"/>
                    </a:lnTo>
                    <a:lnTo>
                      <a:pt x="947" y="287"/>
                    </a:lnTo>
                    <a:lnTo>
                      <a:pt x="947" y="288"/>
                    </a:lnTo>
                    <a:lnTo>
                      <a:pt x="948" y="289"/>
                    </a:lnTo>
                    <a:lnTo>
                      <a:pt x="948" y="290"/>
                    </a:lnTo>
                    <a:lnTo>
                      <a:pt x="948" y="291"/>
                    </a:lnTo>
                    <a:lnTo>
                      <a:pt x="947" y="290"/>
                    </a:lnTo>
                    <a:lnTo>
                      <a:pt x="947" y="291"/>
                    </a:lnTo>
                    <a:lnTo>
                      <a:pt x="947" y="292"/>
                    </a:lnTo>
                    <a:lnTo>
                      <a:pt x="948" y="292"/>
                    </a:lnTo>
                    <a:lnTo>
                      <a:pt x="949" y="292"/>
                    </a:lnTo>
                    <a:lnTo>
                      <a:pt x="949" y="291"/>
                    </a:lnTo>
                    <a:lnTo>
                      <a:pt x="950" y="291"/>
                    </a:lnTo>
                    <a:lnTo>
                      <a:pt x="950" y="290"/>
                    </a:lnTo>
                    <a:lnTo>
                      <a:pt x="950" y="289"/>
                    </a:lnTo>
                    <a:lnTo>
                      <a:pt x="950" y="288"/>
                    </a:lnTo>
                    <a:lnTo>
                      <a:pt x="950" y="287"/>
                    </a:lnTo>
                    <a:lnTo>
                      <a:pt x="951" y="287"/>
                    </a:lnTo>
                    <a:lnTo>
                      <a:pt x="952" y="287"/>
                    </a:lnTo>
                    <a:lnTo>
                      <a:pt x="952" y="288"/>
                    </a:lnTo>
                    <a:lnTo>
                      <a:pt x="953" y="287"/>
                    </a:lnTo>
                    <a:lnTo>
                      <a:pt x="952" y="287"/>
                    </a:lnTo>
                    <a:lnTo>
                      <a:pt x="952" y="286"/>
                    </a:lnTo>
                    <a:lnTo>
                      <a:pt x="953" y="286"/>
                    </a:lnTo>
                    <a:lnTo>
                      <a:pt x="952" y="286"/>
                    </a:lnTo>
                    <a:lnTo>
                      <a:pt x="952" y="285"/>
                    </a:lnTo>
                    <a:lnTo>
                      <a:pt x="952" y="284"/>
                    </a:lnTo>
                    <a:lnTo>
                      <a:pt x="953" y="283"/>
                    </a:lnTo>
                    <a:lnTo>
                      <a:pt x="954" y="283"/>
                    </a:lnTo>
                    <a:lnTo>
                      <a:pt x="954" y="284"/>
                    </a:lnTo>
                    <a:lnTo>
                      <a:pt x="954" y="283"/>
                    </a:lnTo>
                    <a:lnTo>
                      <a:pt x="955" y="283"/>
                    </a:lnTo>
                    <a:lnTo>
                      <a:pt x="955" y="282"/>
                    </a:lnTo>
                    <a:lnTo>
                      <a:pt x="954" y="282"/>
                    </a:lnTo>
                    <a:lnTo>
                      <a:pt x="955" y="282"/>
                    </a:lnTo>
                    <a:lnTo>
                      <a:pt x="956" y="282"/>
                    </a:lnTo>
                    <a:lnTo>
                      <a:pt x="957" y="283"/>
                    </a:lnTo>
                    <a:lnTo>
                      <a:pt x="956" y="283"/>
                    </a:lnTo>
                    <a:lnTo>
                      <a:pt x="956" y="284"/>
                    </a:lnTo>
                    <a:lnTo>
                      <a:pt x="957" y="285"/>
                    </a:lnTo>
                    <a:lnTo>
                      <a:pt x="956" y="285"/>
                    </a:lnTo>
                    <a:lnTo>
                      <a:pt x="957" y="285"/>
                    </a:lnTo>
                    <a:lnTo>
                      <a:pt x="957" y="286"/>
                    </a:lnTo>
                    <a:lnTo>
                      <a:pt x="956" y="286"/>
                    </a:lnTo>
                    <a:lnTo>
                      <a:pt x="955" y="286"/>
                    </a:lnTo>
                    <a:lnTo>
                      <a:pt x="954" y="286"/>
                    </a:lnTo>
                    <a:lnTo>
                      <a:pt x="955" y="286"/>
                    </a:lnTo>
                    <a:lnTo>
                      <a:pt x="956" y="286"/>
                    </a:lnTo>
                    <a:lnTo>
                      <a:pt x="956" y="287"/>
                    </a:lnTo>
                    <a:lnTo>
                      <a:pt x="956" y="288"/>
                    </a:lnTo>
                    <a:lnTo>
                      <a:pt x="955" y="288"/>
                    </a:lnTo>
                    <a:lnTo>
                      <a:pt x="954" y="289"/>
                    </a:lnTo>
                    <a:lnTo>
                      <a:pt x="955" y="289"/>
                    </a:lnTo>
                    <a:lnTo>
                      <a:pt x="956" y="289"/>
                    </a:lnTo>
                    <a:lnTo>
                      <a:pt x="956" y="290"/>
                    </a:lnTo>
                    <a:lnTo>
                      <a:pt x="955" y="290"/>
                    </a:lnTo>
                    <a:lnTo>
                      <a:pt x="955" y="291"/>
                    </a:lnTo>
                    <a:lnTo>
                      <a:pt x="955" y="292"/>
                    </a:lnTo>
                    <a:lnTo>
                      <a:pt x="955" y="291"/>
                    </a:lnTo>
                    <a:lnTo>
                      <a:pt x="955" y="290"/>
                    </a:lnTo>
                    <a:lnTo>
                      <a:pt x="956" y="290"/>
                    </a:lnTo>
                    <a:lnTo>
                      <a:pt x="957" y="290"/>
                    </a:lnTo>
                    <a:lnTo>
                      <a:pt x="957" y="289"/>
                    </a:lnTo>
                    <a:lnTo>
                      <a:pt x="958" y="289"/>
                    </a:lnTo>
                    <a:lnTo>
                      <a:pt x="958" y="290"/>
                    </a:lnTo>
                    <a:lnTo>
                      <a:pt x="958" y="291"/>
                    </a:lnTo>
                    <a:lnTo>
                      <a:pt x="958" y="292"/>
                    </a:lnTo>
                    <a:lnTo>
                      <a:pt x="957" y="293"/>
                    </a:lnTo>
                    <a:lnTo>
                      <a:pt x="957" y="294"/>
                    </a:lnTo>
                    <a:lnTo>
                      <a:pt x="957" y="295"/>
                    </a:lnTo>
                    <a:lnTo>
                      <a:pt x="957" y="294"/>
                    </a:lnTo>
                    <a:lnTo>
                      <a:pt x="957" y="293"/>
                    </a:lnTo>
                    <a:lnTo>
                      <a:pt x="958" y="293"/>
                    </a:lnTo>
                    <a:lnTo>
                      <a:pt x="959" y="292"/>
                    </a:lnTo>
                    <a:lnTo>
                      <a:pt x="959" y="293"/>
                    </a:lnTo>
                    <a:lnTo>
                      <a:pt x="960" y="293"/>
                    </a:lnTo>
                    <a:lnTo>
                      <a:pt x="959" y="294"/>
                    </a:lnTo>
                    <a:lnTo>
                      <a:pt x="960" y="295"/>
                    </a:lnTo>
                    <a:lnTo>
                      <a:pt x="959" y="294"/>
                    </a:lnTo>
                    <a:lnTo>
                      <a:pt x="960" y="294"/>
                    </a:lnTo>
                    <a:lnTo>
                      <a:pt x="960" y="293"/>
                    </a:lnTo>
                    <a:lnTo>
                      <a:pt x="960" y="292"/>
                    </a:lnTo>
                    <a:lnTo>
                      <a:pt x="959" y="292"/>
                    </a:lnTo>
                    <a:lnTo>
                      <a:pt x="959" y="291"/>
                    </a:lnTo>
                    <a:lnTo>
                      <a:pt x="959" y="290"/>
                    </a:lnTo>
                    <a:lnTo>
                      <a:pt x="960" y="290"/>
                    </a:lnTo>
                    <a:lnTo>
                      <a:pt x="961" y="290"/>
                    </a:lnTo>
                    <a:lnTo>
                      <a:pt x="961" y="291"/>
                    </a:lnTo>
                    <a:lnTo>
                      <a:pt x="962" y="291"/>
                    </a:lnTo>
                    <a:lnTo>
                      <a:pt x="962" y="290"/>
                    </a:lnTo>
                    <a:lnTo>
                      <a:pt x="961" y="289"/>
                    </a:lnTo>
                    <a:lnTo>
                      <a:pt x="962" y="289"/>
                    </a:lnTo>
                    <a:lnTo>
                      <a:pt x="962" y="288"/>
                    </a:lnTo>
                    <a:lnTo>
                      <a:pt x="962" y="289"/>
                    </a:lnTo>
                    <a:lnTo>
                      <a:pt x="963" y="289"/>
                    </a:lnTo>
                    <a:lnTo>
                      <a:pt x="963" y="290"/>
                    </a:lnTo>
                    <a:lnTo>
                      <a:pt x="963" y="291"/>
                    </a:lnTo>
                    <a:lnTo>
                      <a:pt x="963" y="292"/>
                    </a:lnTo>
                    <a:lnTo>
                      <a:pt x="964" y="292"/>
                    </a:lnTo>
                    <a:lnTo>
                      <a:pt x="963" y="292"/>
                    </a:lnTo>
                    <a:lnTo>
                      <a:pt x="964" y="293"/>
                    </a:lnTo>
                    <a:lnTo>
                      <a:pt x="964" y="294"/>
                    </a:lnTo>
                    <a:lnTo>
                      <a:pt x="964" y="295"/>
                    </a:lnTo>
                    <a:lnTo>
                      <a:pt x="963" y="295"/>
                    </a:lnTo>
                    <a:lnTo>
                      <a:pt x="963" y="296"/>
                    </a:lnTo>
                    <a:lnTo>
                      <a:pt x="964" y="295"/>
                    </a:lnTo>
                    <a:lnTo>
                      <a:pt x="965" y="295"/>
                    </a:lnTo>
                    <a:lnTo>
                      <a:pt x="965" y="294"/>
                    </a:lnTo>
                    <a:lnTo>
                      <a:pt x="964" y="292"/>
                    </a:lnTo>
                    <a:lnTo>
                      <a:pt x="965" y="290"/>
                    </a:lnTo>
                    <a:lnTo>
                      <a:pt x="965" y="289"/>
                    </a:lnTo>
                    <a:lnTo>
                      <a:pt x="966" y="289"/>
                    </a:lnTo>
                    <a:lnTo>
                      <a:pt x="967" y="289"/>
                    </a:lnTo>
                    <a:lnTo>
                      <a:pt x="967" y="290"/>
                    </a:lnTo>
                    <a:lnTo>
                      <a:pt x="968" y="291"/>
                    </a:lnTo>
                    <a:lnTo>
                      <a:pt x="969" y="292"/>
                    </a:lnTo>
                    <a:lnTo>
                      <a:pt x="968" y="292"/>
                    </a:lnTo>
                    <a:lnTo>
                      <a:pt x="969" y="292"/>
                    </a:lnTo>
                    <a:lnTo>
                      <a:pt x="969" y="291"/>
                    </a:lnTo>
                    <a:lnTo>
                      <a:pt x="969" y="292"/>
                    </a:lnTo>
                    <a:lnTo>
                      <a:pt x="969" y="291"/>
                    </a:lnTo>
                    <a:lnTo>
                      <a:pt x="968" y="291"/>
                    </a:lnTo>
                    <a:lnTo>
                      <a:pt x="969" y="290"/>
                    </a:lnTo>
                    <a:lnTo>
                      <a:pt x="968" y="290"/>
                    </a:lnTo>
                    <a:lnTo>
                      <a:pt x="968" y="289"/>
                    </a:lnTo>
                    <a:lnTo>
                      <a:pt x="968" y="288"/>
                    </a:lnTo>
                    <a:lnTo>
                      <a:pt x="969" y="288"/>
                    </a:lnTo>
                    <a:lnTo>
                      <a:pt x="969" y="289"/>
                    </a:lnTo>
                    <a:lnTo>
                      <a:pt x="970" y="289"/>
                    </a:lnTo>
                    <a:lnTo>
                      <a:pt x="970" y="288"/>
                    </a:lnTo>
                    <a:lnTo>
                      <a:pt x="969" y="288"/>
                    </a:lnTo>
                    <a:lnTo>
                      <a:pt x="969" y="287"/>
                    </a:lnTo>
                    <a:lnTo>
                      <a:pt x="970" y="287"/>
                    </a:lnTo>
                    <a:lnTo>
                      <a:pt x="970" y="286"/>
                    </a:lnTo>
                    <a:lnTo>
                      <a:pt x="971" y="286"/>
                    </a:lnTo>
                    <a:lnTo>
                      <a:pt x="972" y="287"/>
                    </a:lnTo>
                    <a:lnTo>
                      <a:pt x="971" y="288"/>
                    </a:lnTo>
                    <a:lnTo>
                      <a:pt x="971" y="287"/>
                    </a:lnTo>
                    <a:lnTo>
                      <a:pt x="971" y="288"/>
                    </a:lnTo>
                    <a:lnTo>
                      <a:pt x="972" y="288"/>
                    </a:lnTo>
                    <a:lnTo>
                      <a:pt x="973" y="289"/>
                    </a:lnTo>
                    <a:lnTo>
                      <a:pt x="974" y="290"/>
                    </a:lnTo>
                    <a:lnTo>
                      <a:pt x="973" y="290"/>
                    </a:lnTo>
                    <a:lnTo>
                      <a:pt x="974" y="290"/>
                    </a:lnTo>
                    <a:lnTo>
                      <a:pt x="974" y="291"/>
                    </a:lnTo>
                    <a:lnTo>
                      <a:pt x="974" y="292"/>
                    </a:lnTo>
                    <a:lnTo>
                      <a:pt x="973" y="292"/>
                    </a:lnTo>
                    <a:lnTo>
                      <a:pt x="973" y="291"/>
                    </a:lnTo>
                    <a:lnTo>
                      <a:pt x="972" y="291"/>
                    </a:lnTo>
                    <a:lnTo>
                      <a:pt x="972" y="292"/>
                    </a:lnTo>
                    <a:lnTo>
                      <a:pt x="973" y="292"/>
                    </a:lnTo>
                    <a:lnTo>
                      <a:pt x="972" y="293"/>
                    </a:lnTo>
                    <a:lnTo>
                      <a:pt x="973" y="293"/>
                    </a:lnTo>
                    <a:lnTo>
                      <a:pt x="972" y="293"/>
                    </a:lnTo>
                    <a:lnTo>
                      <a:pt x="971" y="293"/>
                    </a:lnTo>
                    <a:lnTo>
                      <a:pt x="972" y="293"/>
                    </a:lnTo>
                    <a:lnTo>
                      <a:pt x="972" y="294"/>
                    </a:lnTo>
                    <a:lnTo>
                      <a:pt x="972" y="295"/>
                    </a:lnTo>
                    <a:lnTo>
                      <a:pt x="971" y="295"/>
                    </a:lnTo>
                    <a:lnTo>
                      <a:pt x="970" y="295"/>
                    </a:lnTo>
                    <a:lnTo>
                      <a:pt x="971" y="295"/>
                    </a:lnTo>
                    <a:lnTo>
                      <a:pt x="971" y="296"/>
                    </a:lnTo>
                    <a:lnTo>
                      <a:pt x="972" y="296"/>
                    </a:lnTo>
                    <a:lnTo>
                      <a:pt x="972" y="297"/>
                    </a:lnTo>
                    <a:lnTo>
                      <a:pt x="972" y="298"/>
                    </a:lnTo>
                    <a:lnTo>
                      <a:pt x="971" y="298"/>
                    </a:lnTo>
                    <a:lnTo>
                      <a:pt x="971" y="299"/>
                    </a:lnTo>
                    <a:lnTo>
                      <a:pt x="970" y="299"/>
                    </a:lnTo>
                    <a:lnTo>
                      <a:pt x="969" y="298"/>
                    </a:lnTo>
                    <a:lnTo>
                      <a:pt x="969" y="299"/>
                    </a:lnTo>
                    <a:lnTo>
                      <a:pt x="968" y="299"/>
                    </a:lnTo>
                    <a:lnTo>
                      <a:pt x="968" y="300"/>
                    </a:lnTo>
                    <a:lnTo>
                      <a:pt x="967" y="300"/>
                    </a:lnTo>
                    <a:lnTo>
                      <a:pt x="969" y="301"/>
                    </a:lnTo>
                    <a:lnTo>
                      <a:pt x="969" y="300"/>
                    </a:lnTo>
                    <a:lnTo>
                      <a:pt x="969" y="301"/>
                    </a:lnTo>
                    <a:lnTo>
                      <a:pt x="970" y="300"/>
                    </a:lnTo>
                    <a:lnTo>
                      <a:pt x="971" y="300"/>
                    </a:lnTo>
                    <a:lnTo>
                      <a:pt x="970" y="300"/>
                    </a:lnTo>
                    <a:lnTo>
                      <a:pt x="970" y="301"/>
                    </a:lnTo>
                    <a:lnTo>
                      <a:pt x="971" y="301"/>
                    </a:lnTo>
                    <a:lnTo>
                      <a:pt x="972" y="300"/>
                    </a:lnTo>
                    <a:lnTo>
                      <a:pt x="973" y="300"/>
                    </a:lnTo>
                    <a:lnTo>
                      <a:pt x="974" y="300"/>
                    </a:lnTo>
                    <a:lnTo>
                      <a:pt x="975" y="301"/>
                    </a:lnTo>
                    <a:lnTo>
                      <a:pt x="976" y="302"/>
                    </a:lnTo>
                    <a:lnTo>
                      <a:pt x="976" y="301"/>
                    </a:lnTo>
                    <a:lnTo>
                      <a:pt x="977" y="300"/>
                    </a:lnTo>
                    <a:lnTo>
                      <a:pt x="977" y="299"/>
                    </a:lnTo>
                    <a:lnTo>
                      <a:pt x="978" y="298"/>
                    </a:lnTo>
                    <a:lnTo>
                      <a:pt x="978" y="297"/>
                    </a:lnTo>
                    <a:lnTo>
                      <a:pt x="977" y="297"/>
                    </a:lnTo>
                    <a:lnTo>
                      <a:pt x="978" y="296"/>
                    </a:lnTo>
                    <a:lnTo>
                      <a:pt x="979" y="296"/>
                    </a:lnTo>
                    <a:lnTo>
                      <a:pt x="979" y="297"/>
                    </a:lnTo>
                    <a:lnTo>
                      <a:pt x="979" y="298"/>
                    </a:lnTo>
                    <a:lnTo>
                      <a:pt x="979" y="299"/>
                    </a:lnTo>
                    <a:lnTo>
                      <a:pt x="979" y="300"/>
                    </a:lnTo>
                    <a:lnTo>
                      <a:pt x="979" y="301"/>
                    </a:lnTo>
                    <a:lnTo>
                      <a:pt x="979" y="302"/>
                    </a:lnTo>
                    <a:lnTo>
                      <a:pt x="979" y="301"/>
                    </a:lnTo>
                    <a:lnTo>
                      <a:pt x="980" y="300"/>
                    </a:lnTo>
                    <a:lnTo>
                      <a:pt x="979" y="300"/>
                    </a:lnTo>
                    <a:lnTo>
                      <a:pt x="980" y="300"/>
                    </a:lnTo>
                    <a:lnTo>
                      <a:pt x="981" y="299"/>
                    </a:lnTo>
                    <a:lnTo>
                      <a:pt x="980" y="299"/>
                    </a:lnTo>
                    <a:lnTo>
                      <a:pt x="980" y="298"/>
                    </a:lnTo>
                    <a:lnTo>
                      <a:pt x="981" y="297"/>
                    </a:lnTo>
                    <a:lnTo>
                      <a:pt x="981" y="298"/>
                    </a:lnTo>
                    <a:lnTo>
                      <a:pt x="981" y="297"/>
                    </a:lnTo>
                    <a:lnTo>
                      <a:pt x="981" y="296"/>
                    </a:lnTo>
                    <a:lnTo>
                      <a:pt x="982" y="296"/>
                    </a:lnTo>
                    <a:lnTo>
                      <a:pt x="982" y="295"/>
                    </a:lnTo>
                    <a:lnTo>
                      <a:pt x="982" y="294"/>
                    </a:lnTo>
                    <a:lnTo>
                      <a:pt x="983" y="294"/>
                    </a:lnTo>
                    <a:lnTo>
                      <a:pt x="984" y="294"/>
                    </a:lnTo>
                    <a:lnTo>
                      <a:pt x="984" y="295"/>
                    </a:lnTo>
                    <a:lnTo>
                      <a:pt x="985" y="295"/>
                    </a:lnTo>
                    <a:lnTo>
                      <a:pt x="985" y="296"/>
                    </a:lnTo>
                    <a:lnTo>
                      <a:pt x="985" y="295"/>
                    </a:lnTo>
                    <a:lnTo>
                      <a:pt x="986" y="295"/>
                    </a:lnTo>
                    <a:lnTo>
                      <a:pt x="986" y="294"/>
                    </a:lnTo>
                    <a:lnTo>
                      <a:pt x="987" y="294"/>
                    </a:lnTo>
                    <a:lnTo>
                      <a:pt x="987" y="293"/>
                    </a:lnTo>
                    <a:lnTo>
                      <a:pt x="988" y="293"/>
                    </a:lnTo>
                    <a:lnTo>
                      <a:pt x="989" y="294"/>
                    </a:lnTo>
                    <a:lnTo>
                      <a:pt x="989" y="295"/>
                    </a:lnTo>
                    <a:lnTo>
                      <a:pt x="989" y="296"/>
                    </a:lnTo>
                    <a:lnTo>
                      <a:pt x="988" y="296"/>
                    </a:lnTo>
                    <a:lnTo>
                      <a:pt x="987" y="297"/>
                    </a:lnTo>
                    <a:lnTo>
                      <a:pt x="986" y="296"/>
                    </a:lnTo>
                    <a:lnTo>
                      <a:pt x="987" y="296"/>
                    </a:lnTo>
                    <a:lnTo>
                      <a:pt x="986" y="296"/>
                    </a:lnTo>
                    <a:lnTo>
                      <a:pt x="985" y="297"/>
                    </a:lnTo>
                    <a:lnTo>
                      <a:pt x="985" y="298"/>
                    </a:lnTo>
                    <a:lnTo>
                      <a:pt x="984" y="298"/>
                    </a:lnTo>
                    <a:lnTo>
                      <a:pt x="984" y="299"/>
                    </a:lnTo>
                    <a:lnTo>
                      <a:pt x="984" y="298"/>
                    </a:lnTo>
                    <a:lnTo>
                      <a:pt x="985" y="299"/>
                    </a:lnTo>
                    <a:lnTo>
                      <a:pt x="984" y="299"/>
                    </a:lnTo>
                    <a:lnTo>
                      <a:pt x="985" y="299"/>
                    </a:lnTo>
                    <a:lnTo>
                      <a:pt x="985" y="300"/>
                    </a:lnTo>
                    <a:lnTo>
                      <a:pt x="984" y="300"/>
                    </a:lnTo>
                    <a:lnTo>
                      <a:pt x="984" y="301"/>
                    </a:lnTo>
                    <a:lnTo>
                      <a:pt x="983" y="301"/>
                    </a:lnTo>
                    <a:lnTo>
                      <a:pt x="982" y="302"/>
                    </a:lnTo>
                    <a:lnTo>
                      <a:pt x="983" y="302"/>
                    </a:lnTo>
                    <a:lnTo>
                      <a:pt x="985" y="302"/>
                    </a:lnTo>
                    <a:lnTo>
                      <a:pt x="985" y="303"/>
                    </a:lnTo>
                    <a:lnTo>
                      <a:pt x="985" y="304"/>
                    </a:lnTo>
                    <a:lnTo>
                      <a:pt x="984" y="304"/>
                    </a:lnTo>
                    <a:lnTo>
                      <a:pt x="983" y="304"/>
                    </a:lnTo>
                    <a:lnTo>
                      <a:pt x="984" y="305"/>
                    </a:lnTo>
                    <a:lnTo>
                      <a:pt x="984" y="306"/>
                    </a:lnTo>
                    <a:lnTo>
                      <a:pt x="984" y="307"/>
                    </a:lnTo>
                    <a:lnTo>
                      <a:pt x="984" y="308"/>
                    </a:lnTo>
                    <a:lnTo>
                      <a:pt x="985" y="308"/>
                    </a:lnTo>
                    <a:lnTo>
                      <a:pt x="984" y="307"/>
                    </a:lnTo>
                    <a:lnTo>
                      <a:pt x="985" y="307"/>
                    </a:lnTo>
                    <a:lnTo>
                      <a:pt x="985" y="306"/>
                    </a:lnTo>
                    <a:lnTo>
                      <a:pt x="986" y="306"/>
                    </a:lnTo>
                    <a:lnTo>
                      <a:pt x="985" y="306"/>
                    </a:lnTo>
                    <a:lnTo>
                      <a:pt x="985" y="305"/>
                    </a:lnTo>
                    <a:lnTo>
                      <a:pt x="986" y="305"/>
                    </a:lnTo>
                    <a:lnTo>
                      <a:pt x="987" y="306"/>
                    </a:lnTo>
                    <a:lnTo>
                      <a:pt x="987" y="305"/>
                    </a:lnTo>
                    <a:lnTo>
                      <a:pt x="988" y="305"/>
                    </a:lnTo>
                    <a:lnTo>
                      <a:pt x="989" y="306"/>
                    </a:lnTo>
                    <a:lnTo>
                      <a:pt x="989" y="307"/>
                    </a:lnTo>
                    <a:lnTo>
                      <a:pt x="989" y="308"/>
                    </a:lnTo>
                    <a:lnTo>
                      <a:pt x="988" y="308"/>
                    </a:lnTo>
                    <a:lnTo>
                      <a:pt x="988" y="309"/>
                    </a:lnTo>
                    <a:lnTo>
                      <a:pt x="988" y="308"/>
                    </a:lnTo>
                    <a:lnTo>
                      <a:pt x="989" y="309"/>
                    </a:lnTo>
                    <a:lnTo>
                      <a:pt x="989" y="308"/>
                    </a:lnTo>
                    <a:lnTo>
                      <a:pt x="989" y="307"/>
                    </a:lnTo>
                    <a:lnTo>
                      <a:pt x="989" y="306"/>
                    </a:lnTo>
                    <a:lnTo>
                      <a:pt x="989" y="305"/>
                    </a:lnTo>
                    <a:lnTo>
                      <a:pt x="988" y="305"/>
                    </a:lnTo>
                    <a:lnTo>
                      <a:pt x="989" y="305"/>
                    </a:lnTo>
                    <a:lnTo>
                      <a:pt x="989" y="304"/>
                    </a:lnTo>
                    <a:lnTo>
                      <a:pt x="990" y="303"/>
                    </a:lnTo>
                    <a:lnTo>
                      <a:pt x="990" y="304"/>
                    </a:lnTo>
                    <a:lnTo>
                      <a:pt x="991" y="303"/>
                    </a:lnTo>
                    <a:lnTo>
                      <a:pt x="991" y="306"/>
                    </a:lnTo>
                    <a:lnTo>
                      <a:pt x="991" y="307"/>
                    </a:lnTo>
                    <a:lnTo>
                      <a:pt x="992" y="307"/>
                    </a:lnTo>
                    <a:lnTo>
                      <a:pt x="992" y="308"/>
                    </a:lnTo>
                    <a:lnTo>
                      <a:pt x="992" y="307"/>
                    </a:lnTo>
                    <a:lnTo>
                      <a:pt x="992" y="306"/>
                    </a:lnTo>
                    <a:lnTo>
                      <a:pt x="993" y="305"/>
                    </a:lnTo>
                    <a:lnTo>
                      <a:pt x="994" y="304"/>
                    </a:lnTo>
                    <a:lnTo>
                      <a:pt x="994" y="305"/>
                    </a:lnTo>
                    <a:lnTo>
                      <a:pt x="995" y="305"/>
                    </a:lnTo>
                    <a:lnTo>
                      <a:pt x="995" y="306"/>
                    </a:lnTo>
                    <a:lnTo>
                      <a:pt x="995" y="308"/>
                    </a:lnTo>
                    <a:lnTo>
                      <a:pt x="994" y="309"/>
                    </a:lnTo>
                    <a:lnTo>
                      <a:pt x="994" y="310"/>
                    </a:lnTo>
                    <a:lnTo>
                      <a:pt x="995" y="310"/>
                    </a:lnTo>
                    <a:lnTo>
                      <a:pt x="996" y="310"/>
                    </a:lnTo>
                    <a:lnTo>
                      <a:pt x="997" y="310"/>
                    </a:lnTo>
                    <a:lnTo>
                      <a:pt x="997" y="311"/>
                    </a:lnTo>
                    <a:lnTo>
                      <a:pt x="998" y="311"/>
                    </a:lnTo>
                    <a:lnTo>
                      <a:pt x="997" y="311"/>
                    </a:lnTo>
                    <a:lnTo>
                      <a:pt x="997" y="310"/>
                    </a:lnTo>
                    <a:lnTo>
                      <a:pt x="996" y="310"/>
                    </a:lnTo>
                    <a:lnTo>
                      <a:pt x="995" y="310"/>
                    </a:lnTo>
                    <a:lnTo>
                      <a:pt x="995" y="309"/>
                    </a:lnTo>
                    <a:lnTo>
                      <a:pt x="996" y="309"/>
                    </a:lnTo>
                    <a:lnTo>
                      <a:pt x="996" y="308"/>
                    </a:lnTo>
                    <a:lnTo>
                      <a:pt x="996" y="306"/>
                    </a:lnTo>
                    <a:lnTo>
                      <a:pt x="997" y="306"/>
                    </a:lnTo>
                    <a:lnTo>
                      <a:pt x="998" y="306"/>
                    </a:lnTo>
                    <a:lnTo>
                      <a:pt x="998" y="307"/>
                    </a:lnTo>
                    <a:lnTo>
                      <a:pt x="998" y="308"/>
                    </a:lnTo>
                    <a:lnTo>
                      <a:pt x="998" y="309"/>
                    </a:lnTo>
                    <a:lnTo>
                      <a:pt x="999" y="308"/>
                    </a:lnTo>
                    <a:lnTo>
                      <a:pt x="998" y="308"/>
                    </a:lnTo>
                    <a:lnTo>
                      <a:pt x="999" y="308"/>
                    </a:lnTo>
                    <a:lnTo>
                      <a:pt x="999" y="307"/>
                    </a:lnTo>
                    <a:lnTo>
                      <a:pt x="998" y="306"/>
                    </a:lnTo>
                    <a:lnTo>
                      <a:pt x="997" y="305"/>
                    </a:lnTo>
                    <a:lnTo>
                      <a:pt x="998" y="305"/>
                    </a:lnTo>
                    <a:lnTo>
                      <a:pt x="998" y="304"/>
                    </a:lnTo>
                    <a:lnTo>
                      <a:pt x="999" y="305"/>
                    </a:lnTo>
                    <a:lnTo>
                      <a:pt x="1000" y="304"/>
                    </a:lnTo>
                    <a:lnTo>
                      <a:pt x="1001" y="305"/>
                    </a:lnTo>
                    <a:lnTo>
                      <a:pt x="1001" y="304"/>
                    </a:lnTo>
                    <a:lnTo>
                      <a:pt x="1000" y="304"/>
                    </a:lnTo>
                    <a:lnTo>
                      <a:pt x="999" y="303"/>
                    </a:lnTo>
                    <a:lnTo>
                      <a:pt x="1000" y="302"/>
                    </a:lnTo>
                    <a:lnTo>
                      <a:pt x="1001" y="301"/>
                    </a:lnTo>
                    <a:lnTo>
                      <a:pt x="1001" y="300"/>
                    </a:lnTo>
                    <a:lnTo>
                      <a:pt x="1001" y="301"/>
                    </a:lnTo>
                    <a:lnTo>
                      <a:pt x="1001" y="300"/>
                    </a:lnTo>
                    <a:lnTo>
                      <a:pt x="1002" y="301"/>
                    </a:lnTo>
                    <a:lnTo>
                      <a:pt x="1002" y="300"/>
                    </a:lnTo>
                    <a:lnTo>
                      <a:pt x="1003" y="300"/>
                    </a:lnTo>
                    <a:lnTo>
                      <a:pt x="1002" y="299"/>
                    </a:lnTo>
                    <a:lnTo>
                      <a:pt x="1002" y="300"/>
                    </a:lnTo>
                    <a:lnTo>
                      <a:pt x="1001" y="300"/>
                    </a:lnTo>
                    <a:lnTo>
                      <a:pt x="1001" y="299"/>
                    </a:lnTo>
                    <a:lnTo>
                      <a:pt x="1002" y="298"/>
                    </a:lnTo>
                    <a:lnTo>
                      <a:pt x="1003" y="298"/>
                    </a:lnTo>
                    <a:lnTo>
                      <a:pt x="1004" y="298"/>
                    </a:lnTo>
                    <a:lnTo>
                      <a:pt x="1005" y="297"/>
                    </a:lnTo>
                    <a:lnTo>
                      <a:pt x="1005" y="296"/>
                    </a:lnTo>
                    <a:lnTo>
                      <a:pt x="1006" y="296"/>
                    </a:lnTo>
                    <a:lnTo>
                      <a:pt x="1007" y="297"/>
                    </a:lnTo>
                    <a:lnTo>
                      <a:pt x="1007" y="298"/>
                    </a:lnTo>
                    <a:lnTo>
                      <a:pt x="1007" y="299"/>
                    </a:lnTo>
                    <a:lnTo>
                      <a:pt x="1007" y="300"/>
                    </a:lnTo>
                    <a:lnTo>
                      <a:pt x="1006" y="300"/>
                    </a:lnTo>
                    <a:lnTo>
                      <a:pt x="1005" y="300"/>
                    </a:lnTo>
                    <a:lnTo>
                      <a:pt x="1005" y="301"/>
                    </a:lnTo>
                    <a:lnTo>
                      <a:pt x="1004" y="301"/>
                    </a:lnTo>
                    <a:lnTo>
                      <a:pt x="1005" y="302"/>
                    </a:lnTo>
                    <a:lnTo>
                      <a:pt x="1005" y="301"/>
                    </a:lnTo>
                    <a:lnTo>
                      <a:pt x="1006" y="301"/>
                    </a:lnTo>
                    <a:lnTo>
                      <a:pt x="1006" y="302"/>
                    </a:lnTo>
                    <a:lnTo>
                      <a:pt x="1006" y="303"/>
                    </a:lnTo>
                    <a:lnTo>
                      <a:pt x="1005" y="303"/>
                    </a:lnTo>
                    <a:lnTo>
                      <a:pt x="1004" y="303"/>
                    </a:lnTo>
                    <a:lnTo>
                      <a:pt x="1004" y="304"/>
                    </a:lnTo>
                    <a:lnTo>
                      <a:pt x="1003" y="304"/>
                    </a:lnTo>
                    <a:lnTo>
                      <a:pt x="1002" y="305"/>
                    </a:lnTo>
                    <a:lnTo>
                      <a:pt x="1003" y="305"/>
                    </a:lnTo>
                    <a:lnTo>
                      <a:pt x="1004" y="304"/>
                    </a:lnTo>
                    <a:lnTo>
                      <a:pt x="1005" y="304"/>
                    </a:lnTo>
                    <a:lnTo>
                      <a:pt x="1004" y="305"/>
                    </a:lnTo>
                    <a:lnTo>
                      <a:pt x="1005" y="306"/>
                    </a:lnTo>
                    <a:lnTo>
                      <a:pt x="1004" y="307"/>
                    </a:lnTo>
                    <a:lnTo>
                      <a:pt x="1005" y="307"/>
                    </a:lnTo>
                    <a:lnTo>
                      <a:pt x="1005" y="308"/>
                    </a:lnTo>
                    <a:lnTo>
                      <a:pt x="1005" y="309"/>
                    </a:lnTo>
                    <a:lnTo>
                      <a:pt x="1005" y="310"/>
                    </a:lnTo>
                    <a:lnTo>
                      <a:pt x="1004" y="310"/>
                    </a:lnTo>
                    <a:lnTo>
                      <a:pt x="1003" y="312"/>
                    </a:lnTo>
                    <a:lnTo>
                      <a:pt x="1002" y="313"/>
                    </a:lnTo>
                    <a:lnTo>
                      <a:pt x="1001" y="315"/>
                    </a:lnTo>
                    <a:lnTo>
                      <a:pt x="1001" y="316"/>
                    </a:lnTo>
                    <a:lnTo>
                      <a:pt x="1000" y="316"/>
                    </a:lnTo>
                    <a:lnTo>
                      <a:pt x="1000" y="317"/>
                    </a:lnTo>
                    <a:lnTo>
                      <a:pt x="999" y="318"/>
                    </a:lnTo>
                    <a:lnTo>
                      <a:pt x="1000" y="318"/>
                    </a:lnTo>
                    <a:lnTo>
                      <a:pt x="1000" y="317"/>
                    </a:lnTo>
                    <a:lnTo>
                      <a:pt x="1002" y="317"/>
                    </a:lnTo>
                    <a:lnTo>
                      <a:pt x="1002" y="316"/>
                    </a:lnTo>
                    <a:lnTo>
                      <a:pt x="1002" y="315"/>
                    </a:lnTo>
                    <a:lnTo>
                      <a:pt x="1002" y="314"/>
                    </a:lnTo>
                    <a:lnTo>
                      <a:pt x="1003" y="313"/>
                    </a:lnTo>
                    <a:lnTo>
                      <a:pt x="1004" y="312"/>
                    </a:lnTo>
                    <a:lnTo>
                      <a:pt x="1005" y="311"/>
                    </a:lnTo>
                    <a:lnTo>
                      <a:pt x="1006" y="311"/>
                    </a:lnTo>
                    <a:lnTo>
                      <a:pt x="1006" y="310"/>
                    </a:lnTo>
                    <a:lnTo>
                      <a:pt x="1007" y="310"/>
                    </a:lnTo>
                    <a:lnTo>
                      <a:pt x="1007" y="309"/>
                    </a:lnTo>
                    <a:lnTo>
                      <a:pt x="1007" y="307"/>
                    </a:lnTo>
                    <a:lnTo>
                      <a:pt x="1007" y="305"/>
                    </a:lnTo>
                    <a:lnTo>
                      <a:pt x="1008" y="305"/>
                    </a:lnTo>
                    <a:lnTo>
                      <a:pt x="1009" y="305"/>
                    </a:lnTo>
                    <a:lnTo>
                      <a:pt x="1009" y="306"/>
                    </a:lnTo>
                    <a:lnTo>
                      <a:pt x="1009" y="307"/>
                    </a:lnTo>
                    <a:lnTo>
                      <a:pt x="1009" y="309"/>
                    </a:lnTo>
                    <a:lnTo>
                      <a:pt x="1009" y="310"/>
                    </a:lnTo>
                    <a:lnTo>
                      <a:pt x="1008" y="311"/>
                    </a:lnTo>
                    <a:lnTo>
                      <a:pt x="1008" y="312"/>
                    </a:lnTo>
                    <a:lnTo>
                      <a:pt x="1007" y="313"/>
                    </a:lnTo>
                    <a:lnTo>
                      <a:pt x="1007" y="314"/>
                    </a:lnTo>
                    <a:lnTo>
                      <a:pt x="1006" y="315"/>
                    </a:lnTo>
                    <a:lnTo>
                      <a:pt x="1005" y="315"/>
                    </a:lnTo>
                    <a:lnTo>
                      <a:pt x="1006" y="316"/>
                    </a:lnTo>
                    <a:lnTo>
                      <a:pt x="1006" y="315"/>
                    </a:lnTo>
                    <a:lnTo>
                      <a:pt x="1007" y="315"/>
                    </a:lnTo>
                    <a:lnTo>
                      <a:pt x="1008" y="317"/>
                    </a:lnTo>
                    <a:lnTo>
                      <a:pt x="1008" y="318"/>
                    </a:lnTo>
                    <a:lnTo>
                      <a:pt x="1008" y="317"/>
                    </a:lnTo>
                    <a:lnTo>
                      <a:pt x="1007" y="315"/>
                    </a:lnTo>
                    <a:lnTo>
                      <a:pt x="1007" y="314"/>
                    </a:lnTo>
                    <a:lnTo>
                      <a:pt x="1008" y="314"/>
                    </a:lnTo>
                    <a:lnTo>
                      <a:pt x="1008" y="313"/>
                    </a:lnTo>
                    <a:lnTo>
                      <a:pt x="1008" y="312"/>
                    </a:lnTo>
                    <a:lnTo>
                      <a:pt x="1009" y="312"/>
                    </a:lnTo>
                    <a:lnTo>
                      <a:pt x="1009" y="313"/>
                    </a:lnTo>
                    <a:lnTo>
                      <a:pt x="1010" y="315"/>
                    </a:lnTo>
                    <a:lnTo>
                      <a:pt x="1009" y="316"/>
                    </a:lnTo>
                    <a:lnTo>
                      <a:pt x="1010" y="316"/>
                    </a:lnTo>
                    <a:lnTo>
                      <a:pt x="1010" y="315"/>
                    </a:lnTo>
                    <a:lnTo>
                      <a:pt x="1010" y="314"/>
                    </a:lnTo>
                    <a:lnTo>
                      <a:pt x="1010" y="313"/>
                    </a:lnTo>
                    <a:lnTo>
                      <a:pt x="1010" y="312"/>
                    </a:lnTo>
                    <a:lnTo>
                      <a:pt x="1009" y="312"/>
                    </a:lnTo>
                    <a:lnTo>
                      <a:pt x="1010" y="311"/>
                    </a:lnTo>
                    <a:lnTo>
                      <a:pt x="1010" y="310"/>
                    </a:lnTo>
                    <a:lnTo>
                      <a:pt x="1011" y="310"/>
                    </a:lnTo>
                    <a:lnTo>
                      <a:pt x="1013" y="309"/>
                    </a:lnTo>
                    <a:lnTo>
                      <a:pt x="1014" y="309"/>
                    </a:lnTo>
                    <a:lnTo>
                      <a:pt x="1014" y="308"/>
                    </a:lnTo>
                    <a:lnTo>
                      <a:pt x="1015" y="307"/>
                    </a:lnTo>
                    <a:lnTo>
                      <a:pt x="1016" y="307"/>
                    </a:lnTo>
                    <a:lnTo>
                      <a:pt x="1016" y="308"/>
                    </a:lnTo>
                    <a:lnTo>
                      <a:pt x="1016" y="309"/>
                    </a:lnTo>
                    <a:lnTo>
                      <a:pt x="1015" y="309"/>
                    </a:lnTo>
                    <a:lnTo>
                      <a:pt x="1014" y="309"/>
                    </a:lnTo>
                    <a:lnTo>
                      <a:pt x="1014" y="310"/>
                    </a:lnTo>
                    <a:lnTo>
                      <a:pt x="1014" y="311"/>
                    </a:lnTo>
                    <a:lnTo>
                      <a:pt x="1014" y="312"/>
                    </a:lnTo>
                    <a:lnTo>
                      <a:pt x="1014" y="313"/>
                    </a:lnTo>
                    <a:lnTo>
                      <a:pt x="1015" y="313"/>
                    </a:lnTo>
                    <a:lnTo>
                      <a:pt x="1016" y="314"/>
                    </a:lnTo>
                    <a:lnTo>
                      <a:pt x="1016" y="315"/>
                    </a:lnTo>
                    <a:lnTo>
                      <a:pt x="1014" y="317"/>
                    </a:lnTo>
                    <a:lnTo>
                      <a:pt x="1014" y="318"/>
                    </a:lnTo>
                    <a:lnTo>
                      <a:pt x="1014" y="319"/>
                    </a:lnTo>
                    <a:lnTo>
                      <a:pt x="1013" y="320"/>
                    </a:lnTo>
                    <a:lnTo>
                      <a:pt x="1013" y="321"/>
                    </a:lnTo>
                    <a:lnTo>
                      <a:pt x="1011" y="321"/>
                    </a:lnTo>
                    <a:lnTo>
                      <a:pt x="1010" y="322"/>
                    </a:lnTo>
                    <a:lnTo>
                      <a:pt x="1010" y="323"/>
                    </a:lnTo>
                    <a:lnTo>
                      <a:pt x="1010" y="324"/>
                    </a:lnTo>
                    <a:lnTo>
                      <a:pt x="1010" y="325"/>
                    </a:lnTo>
                    <a:lnTo>
                      <a:pt x="1009" y="325"/>
                    </a:lnTo>
                    <a:lnTo>
                      <a:pt x="1009" y="326"/>
                    </a:lnTo>
                    <a:lnTo>
                      <a:pt x="1009" y="328"/>
                    </a:lnTo>
                    <a:lnTo>
                      <a:pt x="1010" y="328"/>
                    </a:lnTo>
                    <a:lnTo>
                      <a:pt x="1011" y="329"/>
                    </a:lnTo>
                    <a:lnTo>
                      <a:pt x="1011" y="330"/>
                    </a:lnTo>
                    <a:lnTo>
                      <a:pt x="1012" y="331"/>
                    </a:lnTo>
                    <a:lnTo>
                      <a:pt x="1012" y="330"/>
                    </a:lnTo>
                    <a:lnTo>
                      <a:pt x="1013" y="331"/>
                    </a:lnTo>
                    <a:lnTo>
                      <a:pt x="1012" y="332"/>
                    </a:lnTo>
                    <a:lnTo>
                      <a:pt x="1012" y="333"/>
                    </a:lnTo>
                    <a:lnTo>
                      <a:pt x="1012" y="334"/>
                    </a:lnTo>
                    <a:lnTo>
                      <a:pt x="1011" y="334"/>
                    </a:lnTo>
                    <a:lnTo>
                      <a:pt x="1011" y="335"/>
                    </a:lnTo>
                    <a:lnTo>
                      <a:pt x="1011" y="336"/>
                    </a:lnTo>
                    <a:lnTo>
                      <a:pt x="1010" y="337"/>
                    </a:lnTo>
                    <a:lnTo>
                      <a:pt x="1009" y="337"/>
                    </a:lnTo>
                    <a:lnTo>
                      <a:pt x="1009" y="338"/>
                    </a:lnTo>
                    <a:lnTo>
                      <a:pt x="1010" y="339"/>
                    </a:lnTo>
                    <a:lnTo>
                      <a:pt x="1009" y="340"/>
                    </a:lnTo>
                    <a:lnTo>
                      <a:pt x="1007" y="341"/>
                    </a:lnTo>
                    <a:lnTo>
                      <a:pt x="1007" y="342"/>
                    </a:lnTo>
                    <a:lnTo>
                      <a:pt x="1008" y="342"/>
                    </a:lnTo>
                    <a:lnTo>
                      <a:pt x="1008" y="343"/>
                    </a:lnTo>
                    <a:lnTo>
                      <a:pt x="1009" y="344"/>
                    </a:lnTo>
                    <a:lnTo>
                      <a:pt x="1009" y="345"/>
                    </a:lnTo>
                    <a:lnTo>
                      <a:pt x="1010" y="346"/>
                    </a:lnTo>
                    <a:lnTo>
                      <a:pt x="1010" y="347"/>
                    </a:lnTo>
                    <a:lnTo>
                      <a:pt x="1010" y="349"/>
                    </a:lnTo>
                    <a:lnTo>
                      <a:pt x="1010" y="350"/>
                    </a:lnTo>
                    <a:lnTo>
                      <a:pt x="1009" y="351"/>
                    </a:lnTo>
                    <a:lnTo>
                      <a:pt x="1008" y="351"/>
                    </a:lnTo>
                    <a:lnTo>
                      <a:pt x="1009" y="351"/>
                    </a:lnTo>
                    <a:lnTo>
                      <a:pt x="1009" y="352"/>
                    </a:lnTo>
                    <a:lnTo>
                      <a:pt x="1008" y="353"/>
                    </a:lnTo>
                    <a:lnTo>
                      <a:pt x="1008" y="355"/>
                    </a:lnTo>
                    <a:lnTo>
                      <a:pt x="1008" y="356"/>
                    </a:lnTo>
                    <a:lnTo>
                      <a:pt x="1008" y="357"/>
                    </a:lnTo>
                    <a:lnTo>
                      <a:pt x="1007" y="358"/>
                    </a:lnTo>
                    <a:lnTo>
                      <a:pt x="1007" y="359"/>
                    </a:lnTo>
                    <a:lnTo>
                      <a:pt x="1006" y="359"/>
                    </a:lnTo>
                    <a:lnTo>
                      <a:pt x="1005" y="359"/>
                    </a:lnTo>
                    <a:lnTo>
                      <a:pt x="1004" y="359"/>
                    </a:lnTo>
                    <a:lnTo>
                      <a:pt x="1004" y="360"/>
                    </a:lnTo>
                    <a:lnTo>
                      <a:pt x="1004" y="361"/>
                    </a:lnTo>
                    <a:lnTo>
                      <a:pt x="1003" y="361"/>
                    </a:lnTo>
                    <a:lnTo>
                      <a:pt x="1001" y="360"/>
                    </a:lnTo>
                    <a:lnTo>
                      <a:pt x="999" y="361"/>
                    </a:lnTo>
                    <a:lnTo>
                      <a:pt x="997" y="360"/>
                    </a:lnTo>
                    <a:lnTo>
                      <a:pt x="996" y="361"/>
                    </a:lnTo>
                    <a:lnTo>
                      <a:pt x="995" y="363"/>
                    </a:lnTo>
                    <a:lnTo>
                      <a:pt x="995" y="364"/>
                    </a:lnTo>
                    <a:lnTo>
                      <a:pt x="995" y="365"/>
                    </a:lnTo>
                    <a:lnTo>
                      <a:pt x="996" y="367"/>
                    </a:lnTo>
                    <a:lnTo>
                      <a:pt x="997" y="366"/>
                    </a:lnTo>
                    <a:lnTo>
                      <a:pt x="998" y="366"/>
                    </a:lnTo>
                    <a:lnTo>
                      <a:pt x="999" y="366"/>
                    </a:lnTo>
                    <a:lnTo>
                      <a:pt x="1000" y="366"/>
                    </a:lnTo>
                    <a:lnTo>
                      <a:pt x="1001" y="367"/>
                    </a:lnTo>
                    <a:lnTo>
                      <a:pt x="1002" y="367"/>
                    </a:lnTo>
                    <a:lnTo>
                      <a:pt x="1003" y="368"/>
                    </a:lnTo>
                    <a:lnTo>
                      <a:pt x="1004" y="369"/>
                    </a:lnTo>
                    <a:lnTo>
                      <a:pt x="1003" y="370"/>
                    </a:lnTo>
                    <a:lnTo>
                      <a:pt x="1001" y="372"/>
                    </a:lnTo>
                    <a:lnTo>
                      <a:pt x="1001" y="373"/>
                    </a:lnTo>
                    <a:lnTo>
                      <a:pt x="1002" y="373"/>
                    </a:lnTo>
                    <a:lnTo>
                      <a:pt x="1002" y="375"/>
                    </a:lnTo>
                    <a:lnTo>
                      <a:pt x="1003" y="376"/>
                    </a:lnTo>
                    <a:lnTo>
                      <a:pt x="1002" y="378"/>
                    </a:lnTo>
                    <a:lnTo>
                      <a:pt x="1002" y="379"/>
                    </a:lnTo>
                    <a:lnTo>
                      <a:pt x="1001" y="380"/>
                    </a:lnTo>
                    <a:lnTo>
                      <a:pt x="1000" y="382"/>
                    </a:lnTo>
                    <a:lnTo>
                      <a:pt x="1000" y="383"/>
                    </a:lnTo>
                    <a:lnTo>
                      <a:pt x="1000" y="384"/>
                    </a:lnTo>
                    <a:lnTo>
                      <a:pt x="999" y="385"/>
                    </a:lnTo>
                    <a:lnTo>
                      <a:pt x="999" y="386"/>
                    </a:lnTo>
                    <a:lnTo>
                      <a:pt x="998" y="386"/>
                    </a:lnTo>
                    <a:lnTo>
                      <a:pt x="998" y="387"/>
                    </a:lnTo>
                    <a:lnTo>
                      <a:pt x="998" y="388"/>
                    </a:lnTo>
                    <a:lnTo>
                      <a:pt x="998" y="389"/>
                    </a:lnTo>
                    <a:lnTo>
                      <a:pt x="998" y="390"/>
                    </a:lnTo>
                    <a:lnTo>
                      <a:pt x="998" y="391"/>
                    </a:lnTo>
                    <a:lnTo>
                      <a:pt x="998" y="392"/>
                    </a:lnTo>
                    <a:lnTo>
                      <a:pt x="997" y="392"/>
                    </a:lnTo>
                    <a:lnTo>
                      <a:pt x="997" y="393"/>
                    </a:lnTo>
                    <a:lnTo>
                      <a:pt x="996" y="393"/>
                    </a:lnTo>
                    <a:lnTo>
                      <a:pt x="996" y="394"/>
                    </a:lnTo>
                    <a:lnTo>
                      <a:pt x="997" y="394"/>
                    </a:lnTo>
                    <a:lnTo>
                      <a:pt x="997" y="395"/>
                    </a:lnTo>
                    <a:lnTo>
                      <a:pt x="995" y="395"/>
                    </a:lnTo>
                    <a:lnTo>
                      <a:pt x="994" y="396"/>
                    </a:lnTo>
                    <a:lnTo>
                      <a:pt x="993" y="397"/>
                    </a:lnTo>
                    <a:lnTo>
                      <a:pt x="992" y="398"/>
                    </a:lnTo>
                    <a:lnTo>
                      <a:pt x="992" y="399"/>
                    </a:lnTo>
                    <a:lnTo>
                      <a:pt x="991" y="399"/>
                    </a:lnTo>
                    <a:lnTo>
                      <a:pt x="990" y="400"/>
                    </a:lnTo>
                    <a:lnTo>
                      <a:pt x="989" y="401"/>
                    </a:lnTo>
                    <a:lnTo>
                      <a:pt x="988" y="401"/>
                    </a:lnTo>
                    <a:lnTo>
                      <a:pt x="987" y="401"/>
                    </a:lnTo>
                    <a:lnTo>
                      <a:pt x="987" y="400"/>
                    </a:lnTo>
                    <a:lnTo>
                      <a:pt x="986" y="400"/>
                    </a:lnTo>
                    <a:lnTo>
                      <a:pt x="985" y="400"/>
                    </a:lnTo>
                    <a:lnTo>
                      <a:pt x="985" y="401"/>
                    </a:lnTo>
                    <a:lnTo>
                      <a:pt x="986" y="402"/>
                    </a:lnTo>
                    <a:lnTo>
                      <a:pt x="986" y="403"/>
                    </a:lnTo>
                    <a:lnTo>
                      <a:pt x="986" y="404"/>
                    </a:lnTo>
                    <a:lnTo>
                      <a:pt x="985" y="404"/>
                    </a:lnTo>
                    <a:lnTo>
                      <a:pt x="985" y="405"/>
                    </a:lnTo>
                    <a:lnTo>
                      <a:pt x="985" y="406"/>
                    </a:lnTo>
                    <a:lnTo>
                      <a:pt x="985" y="407"/>
                    </a:lnTo>
                    <a:lnTo>
                      <a:pt x="984" y="408"/>
                    </a:lnTo>
                    <a:lnTo>
                      <a:pt x="982" y="409"/>
                    </a:lnTo>
                    <a:lnTo>
                      <a:pt x="982" y="410"/>
                    </a:lnTo>
                    <a:lnTo>
                      <a:pt x="982" y="411"/>
                    </a:lnTo>
                    <a:lnTo>
                      <a:pt x="983" y="411"/>
                    </a:lnTo>
                    <a:lnTo>
                      <a:pt x="984" y="411"/>
                    </a:lnTo>
                    <a:lnTo>
                      <a:pt x="984" y="410"/>
                    </a:lnTo>
                    <a:lnTo>
                      <a:pt x="985" y="410"/>
                    </a:lnTo>
                    <a:lnTo>
                      <a:pt x="985" y="409"/>
                    </a:lnTo>
                    <a:lnTo>
                      <a:pt x="986" y="410"/>
                    </a:lnTo>
                    <a:lnTo>
                      <a:pt x="987" y="410"/>
                    </a:lnTo>
                    <a:lnTo>
                      <a:pt x="986" y="411"/>
                    </a:lnTo>
                    <a:lnTo>
                      <a:pt x="985" y="411"/>
                    </a:lnTo>
                    <a:lnTo>
                      <a:pt x="985" y="412"/>
                    </a:lnTo>
                    <a:lnTo>
                      <a:pt x="984" y="413"/>
                    </a:lnTo>
                    <a:lnTo>
                      <a:pt x="984" y="415"/>
                    </a:lnTo>
                    <a:lnTo>
                      <a:pt x="984" y="416"/>
                    </a:lnTo>
                    <a:lnTo>
                      <a:pt x="984" y="417"/>
                    </a:lnTo>
                    <a:lnTo>
                      <a:pt x="985" y="417"/>
                    </a:lnTo>
                    <a:lnTo>
                      <a:pt x="984" y="417"/>
                    </a:lnTo>
                    <a:lnTo>
                      <a:pt x="984" y="418"/>
                    </a:lnTo>
                    <a:lnTo>
                      <a:pt x="984" y="419"/>
                    </a:lnTo>
                    <a:lnTo>
                      <a:pt x="985" y="420"/>
                    </a:lnTo>
                    <a:lnTo>
                      <a:pt x="984" y="420"/>
                    </a:lnTo>
                    <a:lnTo>
                      <a:pt x="984" y="421"/>
                    </a:lnTo>
                    <a:lnTo>
                      <a:pt x="985" y="422"/>
                    </a:lnTo>
                    <a:lnTo>
                      <a:pt x="986" y="422"/>
                    </a:lnTo>
                    <a:lnTo>
                      <a:pt x="985" y="423"/>
                    </a:lnTo>
                    <a:lnTo>
                      <a:pt x="984" y="423"/>
                    </a:lnTo>
                    <a:lnTo>
                      <a:pt x="983" y="423"/>
                    </a:lnTo>
                    <a:lnTo>
                      <a:pt x="982" y="423"/>
                    </a:lnTo>
                    <a:lnTo>
                      <a:pt x="981" y="423"/>
                    </a:lnTo>
                    <a:lnTo>
                      <a:pt x="980" y="423"/>
                    </a:lnTo>
                    <a:lnTo>
                      <a:pt x="980" y="422"/>
                    </a:lnTo>
                    <a:lnTo>
                      <a:pt x="980" y="423"/>
                    </a:lnTo>
                    <a:lnTo>
                      <a:pt x="979" y="423"/>
                    </a:lnTo>
                    <a:lnTo>
                      <a:pt x="979" y="424"/>
                    </a:lnTo>
                    <a:lnTo>
                      <a:pt x="980" y="425"/>
                    </a:lnTo>
                    <a:lnTo>
                      <a:pt x="980" y="426"/>
                    </a:lnTo>
                    <a:lnTo>
                      <a:pt x="979" y="426"/>
                    </a:lnTo>
                    <a:lnTo>
                      <a:pt x="978" y="427"/>
                    </a:lnTo>
                    <a:lnTo>
                      <a:pt x="978" y="428"/>
                    </a:lnTo>
                    <a:lnTo>
                      <a:pt x="979" y="429"/>
                    </a:lnTo>
                    <a:lnTo>
                      <a:pt x="978" y="429"/>
                    </a:lnTo>
                    <a:lnTo>
                      <a:pt x="977" y="429"/>
                    </a:lnTo>
                    <a:lnTo>
                      <a:pt x="976" y="429"/>
                    </a:lnTo>
                    <a:lnTo>
                      <a:pt x="975" y="429"/>
                    </a:lnTo>
                    <a:lnTo>
                      <a:pt x="974" y="430"/>
                    </a:lnTo>
                    <a:lnTo>
                      <a:pt x="974" y="429"/>
                    </a:lnTo>
                    <a:lnTo>
                      <a:pt x="973" y="429"/>
                    </a:lnTo>
                    <a:lnTo>
                      <a:pt x="972" y="430"/>
                    </a:lnTo>
                    <a:lnTo>
                      <a:pt x="972" y="432"/>
                    </a:lnTo>
                    <a:lnTo>
                      <a:pt x="971" y="432"/>
                    </a:lnTo>
                    <a:lnTo>
                      <a:pt x="971" y="431"/>
                    </a:lnTo>
                    <a:lnTo>
                      <a:pt x="970" y="430"/>
                    </a:lnTo>
                    <a:lnTo>
                      <a:pt x="969" y="430"/>
                    </a:lnTo>
                    <a:lnTo>
                      <a:pt x="969" y="431"/>
                    </a:lnTo>
                    <a:lnTo>
                      <a:pt x="969" y="432"/>
                    </a:lnTo>
                    <a:lnTo>
                      <a:pt x="968" y="432"/>
                    </a:lnTo>
                    <a:lnTo>
                      <a:pt x="968" y="433"/>
                    </a:lnTo>
                    <a:lnTo>
                      <a:pt x="968" y="434"/>
                    </a:lnTo>
                    <a:lnTo>
                      <a:pt x="968" y="433"/>
                    </a:lnTo>
                    <a:lnTo>
                      <a:pt x="967" y="433"/>
                    </a:lnTo>
                    <a:lnTo>
                      <a:pt x="967" y="434"/>
                    </a:lnTo>
                    <a:lnTo>
                      <a:pt x="966" y="434"/>
                    </a:lnTo>
                    <a:lnTo>
                      <a:pt x="966" y="435"/>
                    </a:lnTo>
                    <a:lnTo>
                      <a:pt x="965" y="435"/>
                    </a:lnTo>
                    <a:lnTo>
                      <a:pt x="965" y="436"/>
                    </a:lnTo>
                    <a:lnTo>
                      <a:pt x="966" y="437"/>
                    </a:lnTo>
                    <a:lnTo>
                      <a:pt x="965" y="437"/>
                    </a:lnTo>
                    <a:lnTo>
                      <a:pt x="967" y="437"/>
                    </a:lnTo>
                    <a:lnTo>
                      <a:pt x="966" y="438"/>
                    </a:lnTo>
                    <a:lnTo>
                      <a:pt x="967" y="438"/>
                    </a:lnTo>
                    <a:lnTo>
                      <a:pt x="967" y="439"/>
                    </a:lnTo>
                    <a:lnTo>
                      <a:pt x="968" y="439"/>
                    </a:lnTo>
                    <a:lnTo>
                      <a:pt x="968" y="440"/>
                    </a:lnTo>
                    <a:lnTo>
                      <a:pt x="968" y="441"/>
                    </a:lnTo>
                    <a:lnTo>
                      <a:pt x="968" y="442"/>
                    </a:lnTo>
                    <a:lnTo>
                      <a:pt x="968" y="443"/>
                    </a:lnTo>
                    <a:lnTo>
                      <a:pt x="969" y="443"/>
                    </a:lnTo>
                    <a:lnTo>
                      <a:pt x="970" y="442"/>
                    </a:lnTo>
                    <a:lnTo>
                      <a:pt x="971" y="442"/>
                    </a:lnTo>
                    <a:lnTo>
                      <a:pt x="971" y="443"/>
                    </a:lnTo>
                    <a:lnTo>
                      <a:pt x="971" y="444"/>
                    </a:lnTo>
                    <a:lnTo>
                      <a:pt x="971" y="445"/>
                    </a:lnTo>
                    <a:lnTo>
                      <a:pt x="972" y="445"/>
                    </a:lnTo>
                    <a:lnTo>
                      <a:pt x="972" y="446"/>
                    </a:lnTo>
                    <a:lnTo>
                      <a:pt x="971" y="446"/>
                    </a:lnTo>
                    <a:lnTo>
                      <a:pt x="970" y="445"/>
                    </a:lnTo>
                    <a:lnTo>
                      <a:pt x="969" y="445"/>
                    </a:lnTo>
                    <a:lnTo>
                      <a:pt x="969" y="446"/>
                    </a:lnTo>
                    <a:lnTo>
                      <a:pt x="970" y="446"/>
                    </a:lnTo>
                    <a:lnTo>
                      <a:pt x="969" y="447"/>
                    </a:lnTo>
                    <a:lnTo>
                      <a:pt x="970" y="447"/>
                    </a:lnTo>
                    <a:lnTo>
                      <a:pt x="969" y="447"/>
                    </a:lnTo>
                    <a:lnTo>
                      <a:pt x="968" y="446"/>
                    </a:lnTo>
                    <a:lnTo>
                      <a:pt x="967" y="447"/>
                    </a:lnTo>
                    <a:lnTo>
                      <a:pt x="968" y="447"/>
                    </a:lnTo>
                    <a:lnTo>
                      <a:pt x="967" y="447"/>
                    </a:lnTo>
                    <a:lnTo>
                      <a:pt x="967" y="448"/>
                    </a:lnTo>
                    <a:lnTo>
                      <a:pt x="968" y="448"/>
                    </a:lnTo>
                    <a:lnTo>
                      <a:pt x="967" y="448"/>
                    </a:lnTo>
                    <a:lnTo>
                      <a:pt x="967" y="449"/>
                    </a:lnTo>
                    <a:lnTo>
                      <a:pt x="966" y="448"/>
                    </a:lnTo>
                    <a:lnTo>
                      <a:pt x="965" y="448"/>
                    </a:lnTo>
                    <a:lnTo>
                      <a:pt x="964" y="449"/>
                    </a:lnTo>
                    <a:lnTo>
                      <a:pt x="965" y="449"/>
                    </a:lnTo>
                    <a:lnTo>
                      <a:pt x="965" y="450"/>
                    </a:lnTo>
                    <a:lnTo>
                      <a:pt x="965" y="451"/>
                    </a:lnTo>
                    <a:lnTo>
                      <a:pt x="966" y="452"/>
                    </a:lnTo>
                    <a:lnTo>
                      <a:pt x="965" y="453"/>
                    </a:lnTo>
                    <a:lnTo>
                      <a:pt x="965" y="454"/>
                    </a:lnTo>
                    <a:lnTo>
                      <a:pt x="966" y="454"/>
                    </a:lnTo>
                    <a:lnTo>
                      <a:pt x="967" y="455"/>
                    </a:lnTo>
                    <a:lnTo>
                      <a:pt x="967" y="456"/>
                    </a:lnTo>
                    <a:lnTo>
                      <a:pt x="966" y="456"/>
                    </a:lnTo>
                    <a:lnTo>
                      <a:pt x="965" y="456"/>
                    </a:lnTo>
                    <a:lnTo>
                      <a:pt x="966" y="456"/>
                    </a:lnTo>
                    <a:lnTo>
                      <a:pt x="966" y="457"/>
                    </a:lnTo>
                    <a:lnTo>
                      <a:pt x="966" y="458"/>
                    </a:lnTo>
                    <a:lnTo>
                      <a:pt x="965" y="457"/>
                    </a:lnTo>
                    <a:lnTo>
                      <a:pt x="964" y="457"/>
                    </a:lnTo>
                    <a:lnTo>
                      <a:pt x="964" y="458"/>
                    </a:lnTo>
                    <a:lnTo>
                      <a:pt x="965" y="459"/>
                    </a:lnTo>
                    <a:lnTo>
                      <a:pt x="964" y="459"/>
                    </a:lnTo>
                    <a:lnTo>
                      <a:pt x="965" y="460"/>
                    </a:lnTo>
                    <a:lnTo>
                      <a:pt x="964" y="460"/>
                    </a:lnTo>
                    <a:lnTo>
                      <a:pt x="964" y="461"/>
                    </a:lnTo>
                    <a:lnTo>
                      <a:pt x="964" y="462"/>
                    </a:lnTo>
                    <a:lnTo>
                      <a:pt x="964" y="463"/>
                    </a:lnTo>
                    <a:lnTo>
                      <a:pt x="963" y="463"/>
                    </a:lnTo>
                    <a:lnTo>
                      <a:pt x="963" y="464"/>
                    </a:lnTo>
                    <a:lnTo>
                      <a:pt x="964" y="464"/>
                    </a:lnTo>
                    <a:lnTo>
                      <a:pt x="964" y="465"/>
                    </a:lnTo>
                    <a:lnTo>
                      <a:pt x="963" y="465"/>
                    </a:lnTo>
                    <a:lnTo>
                      <a:pt x="962" y="465"/>
                    </a:lnTo>
                    <a:lnTo>
                      <a:pt x="961" y="465"/>
                    </a:lnTo>
                    <a:lnTo>
                      <a:pt x="962" y="467"/>
                    </a:lnTo>
                    <a:lnTo>
                      <a:pt x="961" y="467"/>
                    </a:lnTo>
                    <a:lnTo>
                      <a:pt x="961" y="466"/>
                    </a:lnTo>
                    <a:lnTo>
                      <a:pt x="960" y="466"/>
                    </a:lnTo>
                    <a:lnTo>
                      <a:pt x="960" y="467"/>
                    </a:lnTo>
                    <a:lnTo>
                      <a:pt x="959" y="467"/>
                    </a:lnTo>
                    <a:lnTo>
                      <a:pt x="958" y="467"/>
                    </a:lnTo>
                    <a:lnTo>
                      <a:pt x="958" y="468"/>
                    </a:lnTo>
                    <a:lnTo>
                      <a:pt x="959" y="468"/>
                    </a:lnTo>
                    <a:lnTo>
                      <a:pt x="959" y="467"/>
                    </a:lnTo>
                    <a:lnTo>
                      <a:pt x="959" y="468"/>
                    </a:lnTo>
                    <a:lnTo>
                      <a:pt x="960" y="469"/>
                    </a:lnTo>
                    <a:lnTo>
                      <a:pt x="960" y="470"/>
                    </a:lnTo>
                    <a:lnTo>
                      <a:pt x="959" y="470"/>
                    </a:lnTo>
                    <a:lnTo>
                      <a:pt x="958" y="470"/>
                    </a:lnTo>
                    <a:lnTo>
                      <a:pt x="958" y="471"/>
                    </a:lnTo>
                    <a:lnTo>
                      <a:pt x="958" y="472"/>
                    </a:lnTo>
                    <a:lnTo>
                      <a:pt x="957" y="472"/>
                    </a:lnTo>
                    <a:lnTo>
                      <a:pt x="957" y="471"/>
                    </a:lnTo>
                    <a:lnTo>
                      <a:pt x="956" y="471"/>
                    </a:lnTo>
                    <a:lnTo>
                      <a:pt x="957" y="471"/>
                    </a:lnTo>
                    <a:lnTo>
                      <a:pt x="957" y="472"/>
                    </a:lnTo>
                    <a:lnTo>
                      <a:pt x="956" y="472"/>
                    </a:lnTo>
                    <a:lnTo>
                      <a:pt x="956" y="473"/>
                    </a:lnTo>
                    <a:lnTo>
                      <a:pt x="957" y="474"/>
                    </a:lnTo>
                    <a:lnTo>
                      <a:pt x="956" y="474"/>
                    </a:lnTo>
                    <a:lnTo>
                      <a:pt x="955" y="474"/>
                    </a:lnTo>
                    <a:lnTo>
                      <a:pt x="956" y="475"/>
                    </a:lnTo>
                    <a:lnTo>
                      <a:pt x="955" y="476"/>
                    </a:lnTo>
                    <a:lnTo>
                      <a:pt x="954" y="475"/>
                    </a:lnTo>
                    <a:lnTo>
                      <a:pt x="953" y="476"/>
                    </a:lnTo>
                    <a:lnTo>
                      <a:pt x="953" y="477"/>
                    </a:lnTo>
                    <a:lnTo>
                      <a:pt x="954" y="477"/>
                    </a:lnTo>
                    <a:lnTo>
                      <a:pt x="953" y="478"/>
                    </a:lnTo>
                    <a:lnTo>
                      <a:pt x="952" y="477"/>
                    </a:lnTo>
                    <a:lnTo>
                      <a:pt x="952" y="478"/>
                    </a:lnTo>
                    <a:lnTo>
                      <a:pt x="953" y="478"/>
                    </a:lnTo>
                    <a:lnTo>
                      <a:pt x="953" y="479"/>
                    </a:lnTo>
                    <a:lnTo>
                      <a:pt x="952" y="479"/>
                    </a:lnTo>
                    <a:lnTo>
                      <a:pt x="952" y="480"/>
                    </a:lnTo>
                    <a:lnTo>
                      <a:pt x="953" y="480"/>
                    </a:lnTo>
                    <a:lnTo>
                      <a:pt x="953" y="481"/>
                    </a:lnTo>
                    <a:lnTo>
                      <a:pt x="952" y="481"/>
                    </a:lnTo>
                    <a:lnTo>
                      <a:pt x="951" y="481"/>
                    </a:lnTo>
                    <a:lnTo>
                      <a:pt x="950" y="482"/>
                    </a:lnTo>
                    <a:lnTo>
                      <a:pt x="950" y="481"/>
                    </a:lnTo>
                    <a:lnTo>
                      <a:pt x="949" y="481"/>
                    </a:lnTo>
                    <a:lnTo>
                      <a:pt x="949" y="482"/>
                    </a:lnTo>
                    <a:lnTo>
                      <a:pt x="949" y="483"/>
                    </a:lnTo>
                    <a:lnTo>
                      <a:pt x="949" y="482"/>
                    </a:lnTo>
                    <a:lnTo>
                      <a:pt x="948" y="482"/>
                    </a:lnTo>
                    <a:lnTo>
                      <a:pt x="948" y="483"/>
                    </a:lnTo>
                    <a:lnTo>
                      <a:pt x="947" y="484"/>
                    </a:lnTo>
                    <a:lnTo>
                      <a:pt x="947" y="483"/>
                    </a:lnTo>
                    <a:lnTo>
                      <a:pt x="946" y="483"/>
                    </a:lnTo>
                    <a:lnTo>
                      <a:pt x="946" y="484"/>
                    </a:lnTo>
                    <a:lnTo>
                      <a:pt x="945" y="484"/>
                    </a:lnTo>
                    <a:lnTo>
                      <a:pt x="946" y="484"/>
                    </a:lnTo>
                    <a:lnTo>
                      <a:pt x="945" y="484"/>
                    </a:lnTo>
                    <a:lnTo>
                      <a:pt x="945" y="485"/>
                    </a:lnTo>
                    <a:lnTo>
                      <a:pt x="945" y="484"/>
                    </a:lnTo>
                    <a:lnTo>
                      <a:pt x="944" y="485"/>
                    </a:lnTo>
                    <a:lnTo>
                      <a:pt x="944" y="486"/>
                    </a:lnTo>
                    <a:lnTo>
                      <a:pt x="943" y="486"/>
                    </a:lnTo>
                    <a:lnTo>
                      <a:pt x="943" y="485"/>
                    </a:lnTo>
                    <a:lnTo>
                      <a:pt x="942" y="486"/>
                    </a:lnTo>
                    <a:lnTo>
                      <a:pt x="943" y="486"/>
                    </a:lnTo>
                    <a:lnTo>
                      <a:pt x="943" y="487"/>
                    </a:lnTo>
                    <a:lnTo>
                      <a:pt x="942" y="487"/>
                    </a:lnTo>
                    <a:lnTo>
                      <a:pt x="942" y="488"/>
                    </a:lnTo>
                    <a:lnTo>
                      <a:pt x="942" y="489"/>
                    </a:lnTo>
                    <a:lnTo>
                      <a:pt x="941" y="489"/>
                    </a:lnTo>
                    <a:lnTo>
                      <a:pt x="942" y="490"/>
                    </a:lnTo>
                    <a:lnTo>
                      <a:pt x="942" y="491"/>
                    </a:lnTo>
                    <a:lnTo>
                      <a:pt x="942" y="492"/>
                    </a:lnTo>
                    <a:lnTo>
                      <a:pt x="941" y="492"/>
                    </a:lnTo>
                    <a:lnTo>
                      <a:pt x="942" y="492"/>
                    </a:lnTo>
                    <a:lnTo>
                      <a:pt x="942" y="493"/>
                    </a:lnTo>
                    <a:lnTo>
                      <a:pt x="941" y="493"/>
                    </a:lnTo>
                    <a:lnTo>
                      <a:pt x="940" y="493"/>
                    </a:lnTo>
                    <a:lnTo>
                      <a:pt x="940" y="494"/>
                    </a:lnTo>
                    <a:lnTo>
                      <a:pt x="941" y="494"/>
                    </a:lnTo>
                    <a:lnTo>
                      <a:pt x="941" y="495"/>
                    </a:lnTo>
                    <a:lnTo>
                      <a:pt x="940" y="494"/>
                    </a:lnTo>
                    <a:lnTo>
                      <a:pt x="939" y="494"/>
                    </a:lnTo>
                    <a:lnTo>
                      <a:pt x="939" y="495"/>
                    </a:lnTo>
                    <a:lnTo>
                      <a:pt x="940" y="495"/>
                    </a:lnTo>
                    <a:lnTo>
                      <a:pt x="940" y="496"/>
                    </a:lnTo>
                    <a:lnTo>
                      <a:pt x="939" y="496"/>
                    </a:lnTo>
                    <a:lnTo>
                      <a:pt x="939" y="497"/>
                    </a:lnTo>
                    <a:lnTo>
                      <a:pt x="938" y="497"/>
                    </a:lnTo>
                    <a:lnTo>
                      <a:pt x="938" y="498"/>
                    </a:lnTo>
                    <a:lnTo>
                      <a:pt x="937" y="497"/>
                    </a:lnTo>
                    <a:lnTo>
                      <a:pt x="937" y="498"/>
                    </a:lnTo>
                    <a:lnTo>
                      <a:pt x="937" y="499"/>
                    </a:lnTo>
                    <a:lnTo>
                      <a:pt x="936" y="498"/>
                    </a:lnTo>
                    <a:lnTo>
                      <a:pt x="936" y="499"/>
                    </a:lnTo>
                    <a:lnTo>
                      <a:pt x="936" y="500"/>
                    </a:lnTo>
                    <a:lnTo>
                      <a:pt x="935" y="499"/>
                    </a:lnTo>
                    <a:lnTo>
                      <a:pt x="934" y="499"/>
                    </a:lnTo>
                    <a:lnTo>
                      <a:pt x="935" y="500"/>
                    </a:lnTo>
                    <a:lnTo>
                      <a:pt x="934" y="500"/>
                    </a:lnTo>
                    <a:lnTo>
                      <a:pt x="934" y="501"/>
                    </a:lnTo>
                    <a:lnTo>
                      <a:pt x="935" y="501"/>
                    </a:lnTo>
                    <a:lnTo>
                      <a:pt x="935" y="502"/>
                    </a:lnTo>
                    <a:lnTo>
                      <a:pt x="935" y="503"/>
                    </a:lnTo>
                    <a:lnTo>
                      <a:pt x="934" y="503"/>
                    </a:lnTo>
                    <a:lnTo>
                      <a:pt x="934" y="504"/>
                    </a:lnTo>
                    <a:lnTo>
                      <a:pt x="933" y="505"/>
                    </a:lnTo>
                    <a:lnTo>
                      <a:pt x="934" y="505"/>
                    </a:lnTo>
                    <a:lnTo>
                      <a:pt x="934" y="506"/>
                    </a:lnTo>
                    <a:lnTo>
                      <a:pt x="933" y="506"/>
                    </a:lnTo>
                    <a:lnTo>
                      <a:pt x="933" y="507"/>
                    </a:lnTo>
                    <a:lnTo>
                      <a:pt x="933" y="508"/>
                    </a:lnTo>
                    <a:lnTo>
                      <a:pt x="934" y="507"/>
                    </a:lnTo>
                    <a:lnTo>
                      <a:pt x="934" y="508"/>
                    </a:lnTo>
                    <a:lnTo>
                      <a:pt x="933" y="508"/>
                    </a:lnTo>
                    <a:lnTo>
                      <a:pt x="933" y="509"/>
                    </a:lnTo>
                    <a:lnTo>
                      <a:pt x="933" y="510"/>
                    </a:lnTo>
                    <a:lnTo>
                      <a:pt x="933" y="511"/>
                    </a:lnTo>
                    <a:lnTo>
                      <a:pt x="932" y="512"/>
                    </a:lnTo>
                    <a:lnTo>
                      <a:pt x="933" y="513"/>
                    </a:lnTo>
                    <a:lnTo>
                      <a:pt x="932" y="514"/>
                    </a:lnTo>
                    <a:lnTo>
                      <a:pt x="933" y="514"/>
                    </a:lnTo>
                    <a:lnTo>
                      <a:pt x="932" y="514"/>
                    </a:lnTo>
                    <a:lnTo>
                      <a:pt x="932" y="515"/>
                    </a:lnTo>
                    <a:lnTo>
                      <a:pt x="932" y="516"/>
                    </a:lnTo>
                    <a:lnTo>
                      <a:pt x="932" y="517"/>
                    </a:lnTo>
                    <a:lnTo>
                      <a:pt x="932" y="518"/>
                    </a:lnTo>
                    <a:lnTo>
                      <a:pt x="931" y="518"/>
                    </a:lnTo>
                    <a:lnTo>
                      <a:pt x="931" y="519"/>
                    </a:lnTo>
                    <a:lnTo>
                      <a:pt x="930" y="519"/>
                    </a:lnTo>
                    <a:lnTo>
                      <a:pt x="930" y="520"/>
                    </a:lnTo>
                    <a:lnTo>
                      <a:pt x="930" y="521"/>
                    </a:lnTo>
                    <a:lnTo>
                      <a:pt x="930" y="522"/>
                    </a:lnTo>
                    <a:lnTo>
                      <a:pt x="929" y="522"/>
                    </a:lnTo>
                    <a:lnTo>
                      <a:pt x="928" y="523"/>
                    </a:lnTo>
                    <a:lnTo>
                      <a:pt x="928" y="524"/>
                    </a:lnTo>
                    <a:lnTo>
                      <a:pt x="927" y="524"/>
                    </a:lnTo>
                    <a:lnTo>
                      <a:pt x="926" y="524"/>
                    </a:lnTo>
                    <a:lnTo>
                      <a:pt x="926" y="525"/>
                    </a:lnTo>
                    <a:lnTo>
                      <a:pt x="925" y="525"/>
                    </a:lnTo>
                    <a:lnTo>
                      <a:pt x="924" y="526"/>
                    </a:lnTo>
                    <a:lnTo>
                      <a:pt x="923" y="527"/>
                    </a:lnTo>
                    <a:lnTo>
                      <a:pt x="923" y="528"/>
                    </a:lnTo>
                    <a:lnTo>
                      <a:pt x="923" y="529"/>
                    </a:lnTo>
                    <a:lnTo>
                      <a:pt x="922" y="528"/>
                    </a:lnTo>
                    <a:lnTo>
                      <a:pt x="922" y="529"/>
                    </a:lnTo>
                    <a:lnTo>
                      <a:pt x="922" y="530"/>
                    </a:lnTo>
                    <a:lnTo>
                      <a:pt x="921" y="531"/>
                    </a:lnTo>
                    <a:lnTo>
                      <a:pt x="921" y="530"/>
                    </a:lnTo>
                    <a:lnTo>
                      <a:pt x="921" y="531"/>
                    </a:lnTo>
                    <a:lnTo>
                      <a:pt x="920" y="532"/>
                    </a:lnTo>
                    <a:lnTo>
                      <a:pt x="920" y="531"/>
                    </a:lnTo>
                    <a:lnTo>
                      <a:pt x="920" y="532"/>
                    </a:lnTo>
                    <a:lnTo>
                      <a:pt x="919" y="532"/>
                    </a:lnTo>
                    <a:lnTo>
                      <a:pt x="918" y="532"/>
                    </a:lnTo>
                    <a:lnTo>
                      <a:pt x="917" y="532"/>
                    </a:lnTo>
                    <a:lnTo>
                      <a:pt x="917" y="533"/>
                    </a:lnTo>
                    <a:lnTo>
                      <a:pt x="917" y="534"/>
                    </a:lnTo>
                    <a:lnTo>
                      <a:pt x="916" y="534"/>
                    </a:lnTo>
                    <a:lnTo>
                      <a:pt x="915" y="534"/>
                    </a:lnTo>
                    <a:lnTo>
                      <a:pt x="915" y="535"/>
                    </a:lnTo>
                    <a:lnTo>
                      <a:pt x="914" y="535"/>
                    </a:lnTo>
                    <a:lnTo>
                      <a:pt x="914" y="536"/>
                    </a:lnTo>
                    <a:lnTo>
                      <a:pt x="913" y="536"/>
                    </a:lnTo>
                    <a:lnTo>
                      <a:pt x="912" y="536"/>
                    </a:lnTo>
                    <a:lnTo>
                      <a:pt x="912" y="537"/>
                    </a:lnTo>
                    <a:lnTo>
                      <a:pt x="912" y="536"/>
                    </a:lnTo>
                    <a:lnTo>
                      <a:pt x="911" y="536"/>
                    </a:lnTo>
                    <a:lnTo>
                      <a:pt x="911" y="537"/>
                    </a:lnTo>
                    <a:lnTo>
                      <a:pt x="910" y="538"/>
                    </a:lnTo>
                    <a:lnTo>
                      <a:pt x="910" y="539"/>
                    </a:lnTo>
                    <a:lnTo>
                      <a:pt x="909" y="539"/>
                    </a:lnTo>
                    <a:lnTo>
                      <a:pt x="909" y="540"/>
                    </a:lnTo>
                    <a:lnTo>
                      <a:pt x="909" y="541"/>
                    </a:lnTo>
                    <a:lnTo>
                      <a:pt x="909" y="542"/>
                    </a:lnTo>
                    <a:lnTo>
                      <a:pt x="908" y="543"/>
                    </a:lnTo>
                    <a:lnTo>
                      <a:pt x="909" y="544"/>
                    </a:lnTo>
                    <a:lnTo>
                      <a:pt x="909" y="545"/>
                    </a:lnTo>
                    <a:lnTo>
                      <a:pt x="909" y="546"/>
                    </a:lnTo>
                    <a:lnTo>
                      <a:pt x="908" y="546"/>
                    </a:lnTo>
                    <a:lnTo>
                      <a:pt x="907" y="546"/>
                    </a:lnTo>
                    <a:lnTo>
                      <a:pt x="907" y="547"/>
                    </a:lnTo>
                    <a:lnTo>
                      <a:pt x="907" y="548"/>
                    </a:lnTo>
                    <a:lnTo>
                      <a:pt x="907" y="549"/>
                    </a:lnTo>
                    <a:lnTo>
                      <a:pt x="906" y="549"/>
                    </a:lnTo>
                    <a:lnTo>
                      <a:pt x="906" y="550"/>
                    </a:lnTo>
                    <a:lnTo>
                      <a:pt x="907" y="551"/>
                    </a:lnTo>
                    <a:lnTo>
                      <a:pt x="906" y="551"/>
                    </a:lnTo>
                    <a:lnTo>
                      <a:pt x="905" y="551"/>
                    </a:lnTo>
                    <a:lnTo>
                      <a:pt x="905" y="552"/>
                    </a:lnTo>
                    <a:lnTo>
                      <a:pt x="904" y="553"/>
                    </a:lnTo>
                    <a:lnTo>
                      <a:pt x="903" y="553"/>
                    </a:lnTo>
                    <a:lnTo>
                      <a:pt x="902" y="553"/>
                    </a:lnTo>
                    <a:lnTo>
                      <a:pt x="902" y="554"/>
                    </a:lnTo>
                    <a:lnTo>
                      <a:pt x="901" y="554"/>
                    </a:lnTo>
                    <a:lnTo>
                      <a:pt x="900" y="554"/>
                    </a:lnTo>
                    <a:lnTo>
                      <a:pt x="900" y="555"/>
                    </a:lnTo>
                    <a:lnTo>
                      <a:pt x="899" y="555"/>
                    </a:lnTo>
                    <a:lnTo>
                      <a:pt x="899" y="556"/>
                    </a:lnTo>
                    <a:lnTo>
                      <a:pt x="898" y="556"/>
                    </a:lnTo>
                    <a:lnTo>
                      <a:pt x="899" y="556"/>
                    </a:lnTo>
                    <a:lnTo>
                      <a:pt x="898" y="556"/>
                    </a:lnTo>
                    <a:lnTo>
                      <a:pt x="898" y="557"/>
                    </a:lnTo>
                    <a:lnTo>
                      <a:pt x="898" y="558"/>
                    </a:lnTo>
                    <a:lnTo>
                      <a:pt x="898" y="559"/>
                    </a:lnTo>
                    <a:lnTo>
                      <a:pt x="897" y="560"/>
                    </a:lnTo>
                    <a:lnTo>
                      <a:pt x="897" y="561"/>
                    </a:lnTo>
                    <a:lnTo>
                      <a:pt x="896" y="561"/>
                    </a:lnTo>
                    <a:lnTo>
                      <a:pt x="896" y="562"/>
                    </a:lnTo>
                    <a:lnTo>
                      <a:pt x="896" y="563"/>
                    </a:lnTo>
                    <a:lnTo>
                      <a:pt x="895" y="563"/>
                    </a:lnTo>
                    <a:lnTo>
                      <a:pt x="895" y="564"/>
                    </a:lnTo>
                    <a:lnTo>
                      <a:pt x="893" y="566"/>
                    </a:lnTo>
                    <a:lnTo>
                      <a:pt x="892" y="567"/>
                    </a:lnTo>
                    <a:lnTo>
                      <a:pt x="891" y="568"/>
                    </a:lnTo>
                    <a:lnTo>
                      <a:pt x="891" y="569"/>
                    </a:lnTo>
                    <a:lnTo>
                      <a:pt x="890" y="570"/>
                    </a:lnTo>
                    <a:lnTo>
                      <a:pt x="890" y="571"/>
                    </a:lnTo>
                    <a:lnTo>
                      <a:pt x="889" y="571"/>
                    </a:lnTo>
                    <a:lnTo>
                      <a:pt x="889" y="572"/>
                    </a:lnTo>
                    <a:lnTo>
                      <a:pt x="887" y="573"/>
                    </a:lnTo>
                    <a:lnTo>
                      <a:pt x="887" y="574"/>
                    </a:lnTo>
                    <a:lnTo>
                      <a:pt x="886" y="574"/>
                    </a:lnTo>
                    <a:lnTo>
                      <a:pt x="886" y="575"/>
                    </a:lnTo>
                    <a:lnTo>
                      <a:pt x="885" y="575"/>
                    </a:lnTo>
                    <a:lnTo>
                      <a:pt x="884" y="576"/>
                    </a:lnTo>
                    <a:lnTo>
                      <a:pt x="883" y="576"/>
                    </a:lnTo>
                    <a:lnTo>
                      <a:pt x="883" y="577"/>
                    </a:lnTo>
                    <a:lnTo>
                      <a:pt x="882" y="577"/>
                    </a:lnTo>
                    <a:lnTo>
                      <a:pt x="882" y="578"/>
                    </a:lnTo>
                    <a:lnTo>
                      <a:pt x="881" y="577"/>
                    </a:lnTo>
                    <a:lnTo>
                      <a:pt x="880" y="577"/>
                    </a:lnTo>
                    <a:lnTo>
                      <a:pt x="879" y="577"/>
                    </a:lnTo>
                    <a:lnTo>
                      <a:pt x="878" y="577"/>
                    </a:lnTo>
                    <a:lnTo>
                      <a:pt x="877" y="577"/>
                    </a:lnTo>
                    <a:lnTo>
                      <a:pt x="877" y="576"/>
                    </a:lnTo>
                    <a:lnTo>
                      <a:pt x="876" y="576"/>
                    </a:lnTo>
                    <a:lnTo>
                      <a:pt x="876" y="577"/>
                    </a:lnTo>
                    <a:lnTo>
                      <a:pt x="876" y="576"/>
                    </a:lnTo>
                    <a:lnTo>
                      <a:pt x="875" y="576"/>
                    </a:lnTo>
                    <a:lnTo>
                      <a:pt x="874" y="576"/>
                    </a:lnTo>
                    <a:lnTo>
                      <a:pt x="873" y="576"/>
                    </a:lnTo>
                    <a:lnTo>
                      <a:pt x="873" y="575"/>
                    </a:lnTo>
                    <a:lnTo>
                      <a:pt x="872" y="576"/>
                    </a:lnTo>
                    <a:lnTo>
                      <a:pt x="871" y="577"/>
                    </a:lnTo>
                    <a:lnTo>
                      <a:pt x="856" y="588"/>
                    </a:lnTo>
                    <a:lnTo>
                      <a:pt x="854" y="589"/>
                    </a:lnTo>
                    <a:lnTo>
                      <a:pt x="851" y="591"/>
                    </a:lnTo>
                    <a:lnTo>
                      <a:pt x="840" y="599"/>
                    </a:lnTo>
                    <a:lnTo>
                      <a:pt x="839" y="600"/>
                    </a:lnTo>
                    <a:lnTo>
                      <a:pt x="831" y="606"/>
                    </a:lnTo>
                    <a:lnTo>
                      <a:pt x="826" y="609"/>
                    </a:lnTo>
                    <a:lnTo>
                      <a:pt x="825" y="609"/>
                    </a:lnTo>
                    <a:lnTo>
                      <a:pt x="824" y="610"/>
                    </a:lnTo>
                    <a:lnTo>
                      <a:pt x="822" y="611"/>
                    </a:lnTo>
                    <a:lnTo>
                      <a:pt x="822" y="610"/>
                    </a:lnTo>
                    <a:lnTo>
                      <a:pt x="821" y="610"/>
                    </a:lnTo>
                    <a:lnTo>
                      <a:pt x="821" y="611"/>
                    </a:lnTo>
                    <a:lnTo>
                      <a:pt x="821" y="612"/>
                    </a:lnTo>
                    <a:lnTo>
                      <a:pt x="820" y="613"/>
                    </a:lnTo>
                    <a:lnTo>
                      <a:pt x="819" y="613"/>
                    </a:lnTo>
                    <a:lnTo>
                      <a:pt x="819" y="614"/>
                    </a:lnTo>
                    <a:lnTo>
                      <a:pt x="817" y="616"/>
                    </a:lnTo>
                    <a:lnTo>
                      <a:pt x="796" y="630"/>
                    </a:lnTo>
                    <a:lnTo>
                      <a:pt x="795" y="631"/>
                    </a:lnTo>
                    <a:lnTo>
                      <a:pt x="796" y="631"/>
                    </a:lnTo>
                    <a:lnTo>
                      <a:pt x="796" y="632"/>
                    </a:lnTo>
                    <a:lnTo>
                      <a:pt x="797" y="632"/>
                    </a:lnTo>
                    <a:lnTo>
                      <a:pt x="798" y="632"/>
                    </a:lnTo>
                    <a:lnTo>
                      <a:pt x="798" y="633"/>
                    </a:lnTo>
                    <a:lnTo>
                      <a:pt x="799" y="633"/>
                    </a:lnTo>
                    <a:lnTo>
                      <a:pt x="801" y="633"/>
                    </a:lnTo>
                    <a:lnTo>
                      <a:pt x="803" y="633"/>
                    </a:lnTo>
                    <a:lnTo>
                      <a:pt x="804" y="634"/>
                    </a:lnTo>
                    <a:lnTo>
                      <a:pt x="805" y="636"/>
                    </a:lnTo>
                    <a:lnTo>
                      <a:pt x="806" y="636"/>
                    </a:lnTo>
                    <a:lnTo>
                      <a:pt x="807" y="636"/>
                    </a:lnTo>
                    <a:lnTo>
                      <a:pt x="808" y="637"/>
                    </a:lnTo>
                    <a:lnTo>
                      <a:pt x="809" y="637"/>
                    </a:lnTo>
                    <a:lnTo>
                      <a:pt x="815" y="636"/>
                    </a:lnTo>
                    <a:lnTo>
                      <a:pt x="818" y="635"/>
                    </a:lnTo>
                    <a:lnTo>
                      <a:pt x="819" y="635"/>
                    </a:lnTo>
                    <a:lnTo>
                      <a:pt x="820" y="635"/>
                    </a:lnTo>
                    <a:lnTo>
                      <a:pt x="820" y="636"/>
                    </a:lnTo>
                    <a:lnTo>
                      <a:pt x="821" y="637"/>
                    </a:lnTo>
                    <a:lnTo>
                      <a:pt x="823" y="637"/>
                    </a:lnTo>
                    <a:lnTo>
                      <a:pt x="824" y="637"/>
                    </a:lnTo>
                    <a:lnTo>
                      <a:pt x="825" y="637"/>
                    </a:lnTo>
                    <a:lnTo>
                      <a:pt x="826" y="638"/>
                    </a:lnTo>
                    <a:lnTo>
                      <a:pt x="827" y="638"/>
                    </a:lnTo>
                    <a:lnTo>
                      <a:pt x="827" y="639"/>
                    </a:lnTo>
                    <a:lnTo>
                      <a:pt x="828" y="639"/>
                    </a:lnTo>
                    <a:lnTo>
                      <a:pt x="828" y="641"/>
                    </a:lnTo>
                    <a:lnTo>
                      <a:pt x="828" y="642"/>
                    </a:lnTo>
                    <a:lnTo>
                      <a:pt x="829" y="643"/>
                    </a:lnTo>
                    <a:lnTo>
                      <a:pt x="830" y="643"/>
                    </a:lnTo>
                    <a:lnTo>
                      <a:pt x="829" y="644"/>
                    </a:lnTo>
                    <a:lnTo>
                      <a:pt x="828" y="644"/>
                    </a:lnTo>
                    <a:lnTo>
                      <a:pt x="830" y="646"/>
                    </a:lnTo>
                    <a:lnTo>
                      <a:pt x="831" y="647"/>
                    </a:lnTo>
                    <a:lnTo>
                      <a:pt x="832" y="648"/>
                    </a:lnTo>
                    <a:lnTo>
                      <a:pt x="833" y="648"/>
                    </a:lnTo>
                    <a:lnTo>
                      <a:pt x="835" y="648"/>
                    </a:lnTo>
                    <a:lnTo>
                      <a:pt x="836" y="648"/>
                    </a:lnTo>
                    <a:lnTo>
                      <a:pt x="836" y="649"/>
                    </a:lnTo>
                    <a:lnTo>
                      <a:pt x="838" y="650"/>
                    </a:lnTo>
                    <a:lnTo>
                      <a:pt x="840" y="652"/>
                    </a:lnTo>
                    <a:lnTo>
                      <a:pt x="841" y="652"/>
                    </a:lnTo>
                    <a:lnTo>
                      <a:pt x="841" y="653"/>
                    </a:lnTo>
                    <a:lnTo>
                      <a:pt x="843" y="654"/>
                    </a:lnTo>
                    <a:lnTo>
                      <a:pt x="843" y="655"/>
                    </a:lnTo>
                    <a:lnTo>
                      <a:pt x="843" y="656"/>
                    </a:lnTo>
                    <a:lnTo>
                      <a:pt x="843" y="657"/>
                    </a:lnTo>
                    <a:lnTo>
                      <a:pt x="842" y="658"/>
                    </a:lnTo>
                    <a:lnTo>
                      <a:pt x="841" y="660"/>
                    </a:lnTo>
                    <a:lnTo>
                      <a:pt x="840" y="661"/>
                    </a:lnTo>
                    <a:lnTo>
                      <a:pt x="838" y="662"/>
                    </a:lnTo>
                    <a:lnTo>
                      <a:pt x="836" y="662"/>
                    </a:lnTo>
                    <a:lnTo>
                      <a:pt x="835" y="662"/>
                    </a:lnTo>
                    <a:lnTo>
                      <a:pt x="834" y="662"/>
                    </a:lnTo>
                    <a:lnTo>
                      <a:pt x="833" y="662"/>
                    </a:lnTo>
                    <a:lnTo>
                      <a:pt x="832" y="662"/>
                    </a:lnTo>
                    <a:lnTo>
                      <a:pt x="831" y="662"/>
                    </a:lnTo>
                    <a:lnTo>
                      <a:pt x="831" y="663"/>
                    </a:lnTo>
                    <a:lnTo>
                      <a:pt x="830" y="663"/>
                    </a:lnTo>
                    <a:lnTo>
                      <a:pt x="830" y="665"/>
                    </a:lnTo>
                    <a:lnTo>
                      <a:pt x="830" y="666"/>
                    </a:lnTo>
                    <a:lnTo>
                      <a:pt x="830" y="667"/>
                    </a:lnTo>
                    <a:lnTo>
                      <a:pt x="830" y="668"/>
                    </a:lnTo>
                    <a:lnTo>
                      <a:pt x="830" y="670"/>
                    </a:lnTo>
                    <a:lnTo>
                      <a:pt x="831" y="671"/>
                    </a:lnTo>
                    <a:lnTo>
                      <a:pt x="831" y="672"/>
                    </a:lnTo>
                    <a:lnTo>
                      <a:pt x="832" y="673"/>
                    </a:lnTo>
                    <a:lnTo>
                      <a:pt x="833" y="674"/>
                    </a:lnTo>
                    <a:lnTo>
                      <a:pt x="834" y="675"/>
                    </a:lnTo>
                    <a:lnTo>
                      <a:pt x="834" y="676"/>
                    </a:lnTo>
                    <a:lnTo>
                      <a:pt x="835" y="676"/>
                    </a:lnTo>
                    <a:lnTo>
                      <a:pt x="835" y="677"/>
                    </a:lnTo>
                    <a:lnTo>
                      <a:pt x="835" y="678"/>
                    </a:lnTo>
                    <a:lnTo>
                      <a:pt x="835" y="679"/>
                    </a:lnTo>
                    <a:lnTo>
                      <a:pt x="834" y="680"/>
                    </a:lnTo>
                    <a:lnTo>
                      <a:pt x="833" y="680"/>
                    </a:lnTo>
                    <a:lnTo>
                      <a:pt x="830" y="680"/>
                    </a:lnTo>
                    <a:lnTo>
                      <a:pt x="830" y="681"/>
                    </a:lnTo>
                    <a:lnTo>
                      <a:pt x="829" y="681"/>
                    </a:lnTo>
                    <a:lnTo>
                      <a:pt x="828" y="681"/>
                    </a:lnTo>
                    <a:lnTo>
                      <a:pt x="827" y="683"/>
                    </a:lnTo>
                    <a:lnTo>
                      <a:pt x="826" y="684"/>
                    </a:lnTo>
                    <a:lnTo>
                      <a:pt x="826" y="685"/>
                    </a:lnTo>
                    <a:lnTo>
                      <a:pt x="827" y="685"/>
                    </a:lnTo>
                    <a:lnTo>
                      <a:pt x="827" y="686"/>
                    </a:lnTo>
                    <a:lnTo>
                      <a:pt x="828" y="686"/>
                    </a:lnTo>
                    <a:lnTo>
                      <a:pt x="829" y="686"/>
                    </a:lnTo>
                    <a:lnTo>
                      <a:pt x="830" y="687"/>
                    </a:lnTo>
                    <a:lnTo>
                      <a:pt x="830" y="688"/>
                    </a:lnTo>
                    <a:lnTo>
                      <a:pt x="830" y="689"/>
                    </a:lnTo>
                    <a:lnTo>
                      <a:pt x="830" y="690"/>
                    </a:lnTo>
                    <a:lnTo>
                      <a:pt x="830" y="691"/>
                    </a:lnTo>
                    <a:lnTo>
                      <a:pt x="829" y="692"/>
                    </a:lnTo>
                    <a:lnTo>
                      <a:pt x="828" y="692"/>
                    </a:lnTo>
                    <a:lnTo>
                      <a:pt x="827" y="693"/>
                    </a:lnTo>
                    <a:lnTo>
                      <a:pt x="826" y="693"/>
                    </a:lnTo>
                    <a:lnTo>
                      <a:pt x="824" y="694"/>
                    </a:lnTo>
                    <a:lnTo>
                      <a:pt x="823" y="694"/>
                    </a:lnTo>
                    <a:lnTo>
                      <a:pt x="822" y="694"/>
                    </a:lnTo>
                    <a:lnTo>
                      <a:pt x="821" y="694"/>
                    </a:lnTo>
                    <a:lnTo>
                      <a:pt x="820" y="694"/>
                    </a:lnTo>
                    <a:lnTo>
                      <a:pt x="820" y="695"/>
                    </a:lnTo>
                    <a:lnTo>
                      <a:pt x="819" y="695"/>
                    </a:lnTo>
                    <a:lnTo>
                      <a:pt x="818" y="696"/>
                    </a:lnTo>
                    <a:lnTo>
                      <a:pt x="818" y="697"/>
                    </a:lnTo>
                    <a:lnTo>
                      <a:pt x="818" y="698"/>
                    </a:lnTo>
                    <a:lnTo>
                      <a:pt x="819" y="699"/>
                    </a:lnTo>
                    <a:lnTo>
                      <a:pt x="819" y="700"/>
                    </a:lnTo>
                    <a:lnTo>
                      <a:pt x="819" y="701"/>
                    </a:lnTo>
                    <a:lnTo>
                      <a:pt x="819" y="703"/>
                    </a:lnTo>
                    <a:lnTo>
                      <a:pt x="820" y="704"/>
                    </a:lnTo>
                    <a:lnTo>
                      <a:pt x="819" y="705"/>
                    </a:lnTo>
                    <a:lnTo>
                      <a:pt x="820" y="706"/>
                    </a:lnTo>
                    <a:lnTo>
                      <a:pt x="821" y="707"/>
                    </a:lnTo>
                    <a:lnTo>
                      <a:pt x="822" y="707"/>
                    </a:lnTo>
                    <a:lnTo>
                      <a:pt x="822" y="708"/>
                    </a:lnTo>
                    <a:lnTo>
                      <a:pt x="823" y="709"/>
                    </a:lnTo>
                    <a:lnTo>
                      <a:pt x="823" y="710"/>
                    </a:lnTo>
                    <a:lnTo>
                      <a:pt x="822" y="711"/>
                    </a:lnTo>
                    <a:lnTo>
                      <a:pt x="822" y="712"/>
                    </a:lnTo>
                    <a:lnTo>
                      <a:pt x="821" y="711"/>
                    </a:lnTo>
                    <a:lnTo>
                      <a:pt x="819" y="710"/>
                    </a:lnTo>
                    <a:lnTo>
                      <a:pt x="818" y="710"/>
                    </a:lnTo>
                    <a:lnTo>
                      <a:pt x="817" y="709"/>
                    </a:lnTo>
                    <a:lnTo>
                      <a:pt x="815" y="709"/>
                    </a:lnTo>
                    <a:lnTo>
                      <a:pt x="813" y="709"/>
                    </a:lnTo>
                    <a:lnTo>
                      <a:pt x="812" y="709"/>
                    </a:lnTo>
                    <a:lnTo>
                      <a:pt x="812" y="710"/>
                    </a:lnTo>
                    <a:lnTo>
                      <a:pt x="811" y="710"/>
                    </a:lnTo>
                    <a:lnTo>
                      <a:pt x="811" y="711"/>
                    </a:lnTo>
                    <a:lnTo>
                      <a:pt x="810" y="711"/>
                    </a:lnTo>
                    <a:lnTo>
                      <a:pt x="810" y="712"/>
                    </a:lnTo>
                    <a:lnTo>
                      <a:pt x="810" y="713"/>
                    </a:lnTo>
                    <a:lnTo>
                      <a:pt x="809" y="713"/>
                    </a:lnTo>
                    <a:lnTo>
                      <a:pt x="808" y="714"/>
                    </a:lnTo>
                    <a:lnTo>
                      <a:pt x="807" y="714"/>
                    </a:lnTo>
                    <a:lnTo>
                      <a:pt x="806" y="715"/>
                    </a:lnTo>
                    <a:lnTo>
                      <a:pt x="804" y="716"/>
                    </a:lnTo>
                    <a:lnTo>
                      <a:pt x="804" y="717"/>
                    </a:lnTo>
                    <a:lnTo>
                      <a:pt x="803" y="717"/>
                    </a:lnTo>
                    <a:lnTo>
                      <a:pt x="803" y="718"/>
                    </a:lnTo>
                    <a:lnTo>
                      <a:pt x="802" y="719"/>
                    </a:lnTo>
                    <a:lnTo>
                      <a:pt x="802" y="720"/>
                    </a:lnTo>
                    <a:lnTo>
                      <a:pt x="801" y="720"/>
                    </a:lnTo>
                    <a:lnTo>
                      <a:pt x="801" y="721"/>
                    </a:lnTo>
                    <a:lnTo>
                      <a:pt x="801" y="722"/>
                    </a:lnTo>
                    <a:lnTo>
                      <a:pt x="800" y="723"/>
                    </a:lnTo>
                    <a:lnTo>
                      <a:pt x="800" y="724"/>
                    </a:lnTo>
                    <a:lnTo>
                      <a:pt x="799" y="725"/>
                    </a:lnTo>
                    <a:lnTo>
                      <a:pt x="800" y="726"/>
                    </a:lnTo>
                    <a:lnTo>
                      <a:pt x="800" y="728"/>
                    </a:lnTo>
                    <a:lnTo>
                      <a:pt x="800" y="729"/>
                    </a:lnTo>
                    <a:lnTo>
                      <a:pt x="800" y="731"/>
                    </a:lnTo>
                    <a:lnTo>
                      <a:pt x="800" y="732"/>
                    </a:lnTo>
                    <a:lnTo>
                      <a:pt x="799" y="733"/>
                    </a:lnTo>
                    <a:lnTo>
                      <a:pt x="798" y="733"/>
                    </a:lnTo>
                    <a:lnTo>
                      <a:pt x="797" y="734"/>
                    </a:lnTo>
                    <a:lnTo>
                      <a:pt x="796" y="734"/>
                    </a:lnTo>
                    <a:lnTo>
                      <a:pt x="794" y="734"/>
                    </a:lnTo>
                    <a:lnTo>
                      <a:pt x="793" y="735"/>
                    </a:lnTo>
                    <a:lnTo>
                      <a:pt x="792" y="736"/>
                    </a:lnTo>
                    <a:lnTo>
                      <a:pt x="791" y="738"/>
                    </a:lnTo>
                    <a:lnTo>
                      <a:pt x="790" y="738"/>
                    </a:lnTo>
                    <a:lnTo>
                      <a:pt x="789" y="738"/>
                    </a:lnTo>
                    <a:lnTo>
                      <a:pt x="787" y="739"/>
                    </a:lnTo>
                    <a:lnTo>
                      <a:pt x="786" y="739"/>
                    </a:lnTo>
                    <a:lnTo>
                      <a:pt x="785" y="739"/>
                    </a:lnTo>
                    <a:lnTo>
                      <a:pt x="785" y="738"/>
                    </a:lnTo>
                    <a:lnTo>
                      <a:pt x="784" y="738"/>
                    </a:lnTo>
                    <a:lnTo>
                      <a:pt x="781" y="739"/>
                    </a:lnTo>
                    <a:lnTo>
                      <a:pt x="780" y="739"/>
                    </a:lnTo>
                    <a:lnTo>
                      <a:pt x="779" y="739"/>
                    </a:lnTo>
                    <a:lnTo>
                      <a:pt x="778" y="740"/>
                    </a:lnTo>
                    <a:lnTo>
                      <a:pt x="777" y="740"/>
                    </a:lnTo>
                    <a:lnTo>
                      <a:pt x="776" y="740"/>
                    </a:lnTo>
                    <a:lnTo>
                      <a:pt x="774" y="740"/>
                    </a:lnTo>
                    <a:lnTo>
                      <a:pt x="773" y="740"/>
                    </a:lnTo>
                    <a:lnTo>
                      <a:pt x="772" y="740"/>
                    </a:lnTo>
                    <a:lnTo>
                      <a:pt x="771" y="740"/>
                    </a:lnTo>
                    <a:lnTo>
                      <a:pt x="771" y="741"/>
                    </a:lnTo>
                    <a:lnTo>
                      <a:pt x="770" y="742"/>
                    </a:lnTo>
                    <a:lnTo>
                      <a:pt x="769" y="743"/>
                    </a:lnTo>
                    <a:lnTo>
                      <a:pt x="767" y="744"/>
                    </a:lnTo>
                    <a:lnTo>
                      <a:pt x="766" y="745"/>
                    </a:lnTo>
                    <a:lnTo>
                      <a:pt x="764" y="746"/>
                    </a:lnTo>
                    <a:lnTo>
                      <a:pt x="763" y="747"/>
                    </a:lnTo>
                    <a:lnTo>
                      <a:pt x="761" y="748"/>
                    </a:lnTo>
                    <a:lnTo>
                      <a:pt x="760" y="748"/>
                    </a:lnTo>
                    <a:lnTo>
                      <a:pt x="759" y="748"/>
                    </a:lnTo>
                    <a:lnTo>
                      <a:pt x="758" y="749"/>
                    </a:lnTo>
                    <a:lnTo>
                      <a:pt x="758" y="750"/>
                    </a:lnTo>
                    <a:lnTo>
                      <a:pt x="757" y="750"/>
                    </a:lnTo>
                    <a:lnTo>
                      <a:pt x="756" y="751"/>
                    </a:lnTo>
                    <a:lnTo>
                      <a:pt x="756" y="752"/>
                    </a:lnTo>
                    <a:lnTo>
                      <a:pt x="755" y="753"/>
                    </a:lnTo>
                    <a:lnTo>
                      <a:pt x="755" y="755"/>
                    </a:lnTo>
                    <a:lnTo>
                      <a:pt x="756" y="755"/>
                    </a:lnTo>
                    <a:lnTo>
                      <a:pt x="756" y="757"/>
                    </a:lnTo>
                    <a:lnTo>
                      <a:pt x="757" y="758"/>
                    </a:lnTo>
                    <a:lnTo>
                      <a:pt x="757" y="760"/>
                    </a:lnTo>
                    <a:lnTo>
                      <a:pt x="757" y="761"/>
                    </a:lnTo>
                    <a:lnTo>
                      <a:pt x="757" y="762"/>
                    </a:lnTo>
                    <a:lnTo>
                      <a:pt x="757" y="764"/>
                    </a:lnTo>
                    <a:lnTo>
                      <a:pt x="757" y="767"/>
                    </a:lnTo>
                    <a:lnTo>
                      <a:pt x="757" y="771"/>
                    </a:lnTo>
                    <a:lnTo>
                      <a:pt x="757" y="773"/>
                    </a:lnTo>
                    <a:lnTo>
                      <a:pt x="757" y="774"/>
                    </a:lnTo>
                    <a:lnTo>
                      <a:pt x="757" y="775"/>
                    </a:lnTo>
                    <a:lnTo>
                      <a:pt x="757" y="776"/>
                    </a:lnTo>
                    <a:lnTo>
                      <a:pt x="755" y="777"/>
                    </a:lnTo>
                    <a:lnTo>
                      <a:pt x="755" y="778"/>
                    </a:lnTo>
                    <a:lnTo>
                      <a:pt x="755" y="779"/>
                    </a:lnTo>
                    <a:lnTo>
                      <a:pt x="754" y="780"/>
                    </a:lnTo>
                    <a:lnTo>
                      <a:pt x="753" y="781"/>
                    </a:lnTo>
                    <a:lnTo>
                      <a:pt x="753" y="782"/>
                    </a:lnTo>
                    <a:lnTo>
                      <a:pt x="751" y="783"/>
                    </a:lnTo>
                    <a:lnTo>
                      <a:pt x="750" y="785"/>
                    </a:lnTo>
                    <a:lnTo>
                      <a:pt x="749" y="786"/>
                    </a:lnTo>
                    <a:lnTo>
                      <a:pt x="748" y="787"/>
                    </a:lnTo>
                    <a:lnTo>
                      <a:pt x="748" y="788"/>
                    </a:lnTo>
                    <a:lnTo>
                      <a:pt x="747" y="789"/>
                    </a:lnTo>
                    <a:lnTo>
                      <a:pt x="746" y="789"/>
                    </a:lnTo>
                    <a:lnTo>
                      <a:pt x="746" y="790"/>
                    </a:lnTo>
                    <a:lnTo>
                      <a:pt x="745" y="790"/>
                    </a:lnTo>
                    <a:lnTo>
                      <a:pt x="741" y="794"/>
                    </a:lnTo>
                    <a:lnTo>
                      <a:pt x="741" y="795"/>
                    </a:lnTo>
                    <a:lnTo>
                      <a:pt x="741" y="798"/>
                    </a:lnTo>
                    <a:lnTo>
                      <a:pt x="741" y="799"/>
                    </a:lnTo>
                    <a:lnTo>
                      <a:pt x="741" y="800"/>
                    </a:lnTo>
                    <a:lnTo>
                      <a:pt x="741" y="801"/>
                    </a:lnTo>
                    <a:lnTo>
                      <a:pt x="742" y="804"/>
                    </a:lnTo>
                    <a:lnTo>
                      <a:pt x="743" y="805"/>
                    </a:lnTo>
                    <a:lnTo>
                      <a:pt x="743" y="806"/>
                    </a:lnTo>
                    <a:lnTo>
                      <a:pt x="743" y="807"/>
                    </a:lnTo>
                    <a:lnTo>
                      <a:pt x="744" y="807"/>
                    </a:lnTo>
                    <a:lnTo>
                      <a:pt x="744" y="808"/>
                    </a:lnTo>
                    <a:lnTo>
                      <a:pt x="745" y="809"/>
                    </a:lnTo>
                    <a:lnTo>
                      <a:pt x="747" y="810"/>
                    </a:lnTo>
                    <a:lnTo>
                      <a:pt x="748" y="811"/>
                    </a:lnTo>
                    <a:lnTo>
                      <a:pt x="749" y="812"/>
                    </a:lnTo>
                    <a:lnTo>
                      <a:pt x="751" y="814"/>
                    </a:lnTo>
                    <a:lnTo>
                      <a:pt x="752" y="814"/>
                    </a:lnTo>
                    <a:lnTo>
                      <a:pt x="752" y="815"/>
                    </a:lnTo>
                    <a:lnTo>
                      <a:pt x="753" y="816"/>
                    </a:lnTo>
                    <a:lnTo>
                      <a:pt x="754" y="817"/>
                    </a:lnTo>
                    <a:lnTo>
                      <a:pt x="756" y="817"/>
                    </a:lnTo>
                    <a:lnTo>
                      <a:pt x="757" y="818"/>
                    </a:lnTo>
                    <a:lnTo>
                      <a:pt x="758" y="819"/>
                    </a:lnTo>
                    <a:lnTo>
                      <a:pt x="758" y="820"/>
                    </a:lnTo>
                    <a:lnTo>
                      <a:pt x="757" y="821"/>
                    </a:lnTo>
                    <a:lnTo>
                      <a:pt x="757" y="823"/>
                    </a:lnTo>
                    <a:lnTo>
                      <a:pt x="757" y="824"/>
                    </a:lnTo>
                    <a:lnTo>
                      <a:pt x="757" y="825"/>
                    </a:lnTo>
                    <a:lnTo>
                      <a:pt x="757" y="827"/>
                    </a:lnTo>
                    <a:lnTo>
                      <a:pt x="757" y="828"/>
                    </a:lnTo>
                    <a:lnTo>
                      <a:pt x="756" y="830"/>
                    </a:lnTo>
                    <a:lnTo>
                      <a:pt x="756" y="831"/>
                    </a:lnTo>
                    <a:lnTo>
                      <a:pt x="756" y="832"/>
                    </a:lnTo>
                    <a:lnTo>
                      <a:pt x="755" y="832"/>
                    </a:lnTo>
                    <a:lnTo>
                      <a:pt x="755" y="833"/>
                    </a:lnTo>
                    <a:lnTo>
                      <a:pt x="756" y="835"/>
                    </a:lnTo>
                    <a:lnTo>
                      <a:pt x="756" y="836"/>
                    </a:lnTo>
                    <a:lnTo>
                      <a:pt x="756" y="837"/>
                    </a:lnTo>
                    <a:lnTo>
                      <a:pt x="756" y="838"/>
                    </a:lnTo>
                    <a:lnTo>
                      <a:pt x="755" y="839"/>
                    </a:lnTo>
                    <a:lnTo>
                      <a:pt x="755" y="840"/>
                    </a:lnTo>
                    <a:lnTo>
                      <a:pt x="754" y="840"/>
                    </a:lnTo>
                    <a:lnTo>
                      <a:pt x="753" y="841"/>
                    </a:lnTo>
                    <a:lnTo>
                      <a:pt x="753" y="842"/>
                    </a:lnTo>
                    <a:lnTo>
                      <a:pt x="753" y="844"/>
                    </a:lnTo>
                    <a:lnTo>
                      <a:pt x="753" y="845"/>
                    </a:lnTo>
                    <a:lnTo>
                      <a:pt x="753" y="848"/>
                    </a:lnTo>
                    <a:lnTo>
                      <a:pt x="752" y="849"/>
                    </a:lnTo>
                    <a:lnTo>
                      <a:pt x="751" y="850"/>
                    </a:lnTo>
                    <a:lnTo>
                      <a:pt x="751" y="851"/>
                    </a:lnTo>
                    <a:lnTo>
                      <a:pt x="750" y="852"/>
                    </a:lnTo>
                    <a:lnTo>
                      <a:pt x="749" y="854"/>
                    </a:lnTo>
                    <a:lnTo>
                      <a:pt x="749" y="855"/>
                    </a:lnTo>
                    <a:lnTo>
                      <a:pt x="749" y="856"/>
                    </a:lnTo>
                    <a:lnTo>
                      <a:pt x="748" y="857"/>
                    </a:lnTo>
                    <a:lnTo>
                      <a:pt x="748" y="860"/>
                    </a:lnTo>
                    <a:lnTo>
                      <a:pt x="747" y="862"/>
                    </a:lnTo>
                    <a:lnTo>
                      <a:pt x="746" y="863"/>
                    </a:lnTo>
                    <a:lnTo>
                      <a:pt x="746" y="864"/>
                    </a:lnTo>
                    <a:lnTo>
                      <a:pt x="745" y="864"/>
                    </a:lnTo>
                    <a:lnTo>
                      <a:pt x="744" y="865"/>
                    </a:lnTo>
                    <a:lnTo>
                      <a:pt x="742" y="866"/>
                    </a:lnTo>
                    <a:lnTo>
                      <a:pt x="741" y="866"/>
                    </a:lnTo>
                    <a:lnTo>
                      <a:pt x="739" y="869"/>
                    </a:lnTo>
                    <a:lnTo>
                      <a:pt x="738" y="869"/>
                    </a:lnTo>
                    <a:lnTo>
                      <a:pt x="738" y="871"/>
                    </a:lnTo>
                    <a:lnTo>
                      <a:pt x="738" y="872"/>
                    </a:lnTo>
                    <a:lnTo>
                      <a:pt x="737" y="873"/>
                    </a:lnTo>
                    <a:lnTo>
                      <a:pt x="737" y="874"/>
                    </a:lnTo>
                    <a:lnTo>
                      <a:pt x="737" y="876"/>
                    </a:lnTo>
                    <a:lnTo>
                      <a:pt x="737" y="877"/>
                    </a:lnTo>
                    <a:lnTo>
                      <a:pt x="736" y="878"/>
                    </a:lnTo>
                    <a:lnTo>
                      <a:pt x="735" y="879"/>
                    </a:lnTo>
                    <a:lnTo>
                      <a:pt x="734" y="880"/>
                    </a:lnTo>
                    <a:lnTo>
                      <a:pt x="732" y="881"/>
                    </a:lnTo>
                    <a:lnTo>
                      <a:pt x="732" y="882"/>
                    </a:lnTo>
                    <a:lnTo>
                      <a:pt x="731" y="883"/>
                    </a:lnTo>
                    <a:lnTo>
                      <a:pt x="730" y="885"/>
                    </a:lnTo>
                    <a:lnTo>
                      <a:pt x="730" y="886"/>
                    </a:lnTo>
                    <a:lnTo>
                      <a:pt x="729" y="887"/>
                    </a:lnTo>
                    <a:lnTo>
                      <a:pt x="729" y="888"/>
                    </a:lnTo>
                    <a:lnTo>
                      <a:pt x="727" y="889"/>
                    </a:lnTo>
                    <a:lnTo>
                      <a:pt x="726" y="891"/>
                    </a:lnTo>
                    <a:lnTo>
                      <a:pt x="726" y="892"/>
                    </a:lnTo>
                    <a:lnTo>
                      <a:pt x="725" y="892"/>
                    </a:lnTo>
                    <a:lnTo>
                      <a:pt x="725" y="893"/>
                    </a:lnTo>
                    <a:lnTo>
                      <a:pt x="724" y="893"/>
                    </a:lnTo>
                    <a:lnTo>
                      <a:pt x="724" y="895"/>
                    </a:lnTo>
                    <a:lnTo>
                      <a:pt x="722" y="896"/>
                    </a:lnTo>
                    <a:lnTo>
                      <a:pt x="722" y="897"/>
                    </a:lnTo>
                    <a:lnTo>
                      <a:pt x="721" y="898"/>
                    </a:lnTo>
                    <a:lnTo>
                      <a:pt x="720" y="898"/>
                    </a:lnTo>
                    <a:lnTo>
                      <a:pt x="719" y="898"/>
                    </a:lnTo>
                    <a:lnTo>
                      <a:pt x="718" y="898"/>
                    </a:lnTo>
                    <a:lnTo>
                      <a:pt x="717" y="898"/>
                    </a:lnTo>
                    <a:lnTo>
                      <a:pt x="714" y="899"/>
                    </a:lnTo>
                    <a:lnTo>
                      <a:pt x="713" y="900"/>
                    </a:lnTo>
                    <a:lnTo>
                      <a:pt x="712" y="900"/>
                    </a:lnTo>
                    <a:lnTo>
                      <a:pt x="711" y="901"/>
                    </a:lnTo>
                    <a:lnTo>
                      <a:pt x="710" y="902"/>
                    </a:lnTo>
                    <a:lnTo>
                      <a:pt x="709" y="902"/>
                    </a:lnTo>
                    <a:lnTo>
                      <a:pt x="709" y="903"/>
                    </a:lnTo>
                    <a:lnTo>
                      <a:pt x="708" y="903"/>
                    </a:lnTo>
                    <a:lnTo>
                      <a:pt x="708" y="904"/>
                    </a:lnTo>
                    <a:lnTo>
                      <a:pt x="707" y="904"/>
                    </a:lnTo>
                    <a:lnTo>
                      <a:pt x="707" y="905"/>
                    </a:lnTo>
                    <a:lnTo>
                      <a:pt x="706" y="907"/>
                    </a:lnTo>
                    <a:lnTo>
                      <a:pt x="705" y="908"/>
                    </a:lnTo>
                    <a:lnTo>
                      <a:pt x="704" y="908"/>
                    </a:lnTo>
                    <a:lnTo>
                      <a:pt x="704" y="909"/>
                    </a:lnTo>
                    <a:lnTo>
                      <a:pt x="703" y="909"/>
                    </a:lnTo>
                    <a:lnTo>
                      <a:pt x="703" y="910"/>
                    </a:lnTo>
                    <a:lnTo>
                      <a:pt x="702" y="911"/>
                    </a:lnTo>
                    <a:lnTo>
                      <a:pt x="701" y="912"/>
                    </a:lnTo>
                    <a:lnTo>
                      <a:pt x="700" y="913"/>
                    </a:lnTo>
                    <a:lnTo>
                      <a:pt x="700" y="914"/>
                    </a:lnTo>
                    <a:lnTo>
                      <a:pt x="699" y="916"/>
                    </a:lnTo>
                    <a:lnTo>
                      <a:pt x="699" y="917"/>
                    </a:lnTo>
                    <a:lnTo>
                      <a:pt x="697" y="919"/>
                    </a:lnTo>
                    <a:lnTo>
                      <a:pt x="696" y="920"/>
                    </a:lnTo>
                    <a:lnTo>
                      <a:pt x="696" y="921"/>
                    </a:lnTo>
                    <a:lnTo>
                      <a:pt x="695" y="921"/>
                    </a:lnTo>
                    <a:lnTo>
                      <a:pt x="696" y="922"/>
                    </a:lnTo>
                    <a:lnTo>
                      <a:pt x="696" y="923"/>
                    </a:lnTo>
                    <a:lnTo>
                      <a:pt x="695" y="923"/>
                    </a:lnTo>
                    <a:lnTo>
                      <a:pt x="694" y="923"/>
                    </a:lnTo>
                    <a:lnTo>
                      <a:pt x="694" y="924"/>
                    </a:lnTo>
                    <a:lnTo>
                      <a:pt x="693" y="924"/>
                    </a:lnTo>
                    <a:lnTo>
                      <a:pt x="693" y="925"/>
                    </a:lnTo>
                    <a:lnTo>
                      <a:pt x="692" y="926"/>
                    </a:lnTo>
                    <a:lnTo>
                      <a:pt x="691" y="926"/>
                    </a:lnTo>
                    <a:lnTo>
                      <a:pt x="691" y="927"/>
                    </a:lnTo>
                    <a:lnTo>
                      <a:pt x="690" y="927"/>
                    </a:lnTo>
                    <a:lnTo>
                      <a:pt x="689" y="927"/>
                    </a:lnTo>
                    <a:lnTo>
                      <a:pt x="688" y="927"/>
                    </a:lnTo>
                    <a:lnTo>
                      <a:pt x="688" y="929"/>
                    </a:lnTo>
                    <a:lnTo>
                      <a:pt x="687" y="930"/>
                    </a:lnTo>
                    <a:lnTo>
                      <a:pt x="686" y="931"/>
                    </a:lnTo>
                    <a:lnTo>
                      <a:pt x="685" y="931"/>
                    </a:lnTo>
                    <a:lnTo>
                      <a:pt x="685" y="932"/>
                    </a:lnTo>
                    <a:lnTo>
                      <a:pt x="684" y="932"/>
                    </a:lnTo>
                    <a:lnTo>
                      <a:pt x="684" y="933"/>
                    </a:lnTo>
                    <a:lnTo>
                      <a:pt x="684" y="934"/>
                    </a:lnTo>
                    <a:lnTo>
                      <a:pt x="684" y="935"/>
                    </a:lnTo>
                    <a:lnTo>
                      <a:pt x="684" y="936"/>
                    </a:lnTo>
                    <a:lnTo>
                      <a:pt x="684" y="937"/>
                    </a:lnTo>
                    <a:lnTo>
                      <a:pt x="683" y="938"/>
                    </a:lnTo>
                    <a:lnTo>
                      <a:pt x="683" y="939"/>
                    </a:lnTo>
                    <a:lnTo>
                      <a:pt x="682" y="940"/>
                    </a:lnTo>
                    <a:lnTo>
                      <a:pt x="681" y="941"/>
                    </a:lnTo>
                    <a:lnTo>
                      <a:pt x="681" y="942"/>
                    </a:lnTo>
                    <a:lnTo>
                      <a:pt x="680" y="943"/>
                    </a:lnTo>
                    <a:lnTo>
                      <a:pt x="680" y="944"/>
                    </a:lnTo>
                    <a:lnTo>
                      <a:pt x="679" y="945"/>
                    </a:lnTo>
                    <a:lnTo>
                      <a:pt x="679" y="946"/>
                    </a:lnTo>
                    <a:lnTo>
                      <a:pt x="680" y="947"/>
                    </a:lnTo>
                    <a:lnTo>
                      <a:pt x="679" y="947"/>
                    </a:lnTo>
                    <a:lnTo>
                      <a:pt x="679" y="948"/>
                    </a:lnTo>
                    <a:lnTo>
                      <a:pt x="680" y="949"/>
                    </a:lnTo>
                    <a:lnTo>
                      <a:pt x="680" y="950"/>
                    </a:lnTo>
                    <a:lnTo>
                      <a:pt x="680" y="951"/>
                    </a:lnTo>
                    <a:lnTo>
                      <a:pt x="679" y="952"/>
                    </a:lnTo>
                    <a:lnTo>
                      <a:pt x="679" y="953"/>
                    </a:lnTo>
                    <a:lnTo>
                      <a:pt x="679" y="954"/>
                    </a:lnTo>
                    <a:lnTo>
                      <a:pt x="679" y="955"/>
                    </a:lnTo>
                    <a:lnTo>
                      <a:pt x="678" y="955"/>
                    </a:lnTo>
                    <a:lnTo>
                      <a:pt x="678" y="956"/>
                    </a:lnTo>
                    <a:lnTo>
                      <a:pt x="677" y="956"/>
                    </a:lnTo>
                    <a:lnTo>
                      <a:pt x="676" y="957"/>
                    </a:lnTo>
                    <a:lnTo>
                      <a:pt x="676" y="958"/>
                    </a:lnTo>
                    <a:lnTo>
                      <a:pt x="676" y="959"/>
                    </a:lnTo>
                    <a:lnTo>
                      <a:pt x="676" y="960"/>
                    </a:lnTo>
                    <a:lnTo>
                      <a:pt x="675" y="961"/>
                    </a:lnTo>
                    <a:lnTo>
                      <a:pt x="675" y="962"/>
                    </a:lnTo>
                    <a:lnTo>
                      <a:pt x="675" y="963"/>
                    </a:lnTo>
                    <a:lnTo>
                      <a:pt x="674" y="964"/>
                    </a:lnTo>
                    <a:lnTo>
                      <a:pt x="673" y="965"/>
                    </a:lnTo>
                    <a:lnTo>
                      <a:pt x="672" y="966"/>
                    </a:lnTo>
                    <a:lnTo>
                      <a:pt x="672" y="967"/>
                    </a:lnTo>
                    <a:lnTo>
                      <a:pt x="671" y="967"/>
                    </a:lnTo>
                    <a:lnTo>
                      <a:pt x="671" y="969"/>
                    </a:lnTo>
                    <a:lnTo>
                      <a:pt x="671" y="970"/>
                    </a:lnTo>
                    <a:lnTo>
                      <a:pt x="670" y="971"/>
                    </a:lnTo>
                    <a:lnTo>
                      <a:pt x="670" y="972"/>
                    </a:lnTo>
                    <a:lnTo>
                      <a:pt x="670" y="973"/>
                    </a:lnTo>
                    <a:lnTo>
                      <a:pt x="669" y="973"/>
                    </a:lnTo>
                    <a:lnTo>
                      <a:pt x="648" y="971"/>
                    </a:lnTo>
                    <a:lnTo>
                      <a:pt x="622" y="968"/>
                    </a:lnTo>
                    <a:lnTo>
                      <a:pt x="586" y="964"/>
                    </a:lnTo>
                    <a:lnTo>
                      <a:pt x="532" y="958"/>
                    </a:lnTo>
                    <a:lnTo>
                      <a:pt x="513" y="956"/>
                    </a:lnTo>
                    <a:lnTo>
                      <a:pt x="484" y="952"/>
                    </a:lnTo>
                    <a:lnTo>
                      <a:pt x="445" y="948"/>
                    </a:lnTo>
                    <a:lnTo>
                      <a:pt x="409" y="944"/>
                    </a:lnTo>
                    <a:lnTo>
                      <a:pt x="369" y="940"/>
                    </a:lnTo>
                    <a:lnTo>
                      <a:pt x="330" y="936"/>
                    </a:lnTo>
                    <a:lnTo>
                      <a:pt x="301" y="933"/>
                    </a:lnTo>
                    <a:lnTo>
                      <a:pt x="239" y="926"/>
                    </a:lnTo>
                    <a:lnTo>
                      <a:pt x="210" y="923"/>
                    </a:lnTo>
                    <a:lnTo>
                      <a:pt x="201" y="922"/>
                    </a:lnTo>
                    <a:lnTo>
                      <a:pt x="170" y="919"/>
                    </a:lnTo>
                    <a:lnTo>
                      <a:pt x="170" y="920"/>
                    </a:lnTo>
                    <a:lnTo>
                      <a:pt x="169" y="920"/>
                    </a:lnTo>
                    <a:lnTo>
                      <a:pt x="168" y="920"/>
                    </a:lnTo>
                    <a:lnTo>
                      <a:pt x="167" y="920"/>
                    </a:lnTo>
                    <a:lnTo>
                      <a:pt x="167" y="921"/>
                    </a:lnTo>
                    <a:lnTo>
                      <a:pt x="166" y="921"/>
                    </a:lnTo>
                    <a:lnTo>
                      <a:pt x="165" y="922"/>
                    </a:lnTo>
                    <a:lnTo>
                      <a:pt x="164" y="922"/>
                    </a:lnTo>
                    <a:lnTo>
                      <a:pt x="163" y="922"/>
                    </a:lnTo>
                    <a:lnTo>
                      <a:pt x="163" y="921"/>
                    </a:lnTo>
                    <a:lnTo>
                      <a:pt x="163" y="920"/>
                    </a:lnTo>
                    <a:lnTo>
                      <a:pt x="163" y="919"/>
                    </a:lnTo>
                    <a:lnTo>
                      <a:pt x="163" y="918"/>
                    </a:lnTo>
                    <a:lnTo>
                      <a:pt x="163" y="917"/>
                    </a:lnTo>
                    <a:lnTo>
                      <a:pt x="163" y="916"/>
                    </a:lnTo>
                    <a:lnTo>
                      <a:pt x="162" y="915"/>
                    </a:lnTo>
                    <a:lnTo>
                      <a:pt x="161" y="914"/>
                    </a:lnTo>
                    <a:lnTo>
                      <a:pt x="161" y="913"/>
                    </a:lnTo>
                    <a:lnTo>
                      <a:pt x="161" y="912"/>
                    </a:lnTo>
                    <a:lnTo>
                      <a:pt x="160" y="911"/>
                    </a:lnTo>
                    <a:lnTo>
                      <a:pt x="160" y="910"/>
                    </a:lnTo>
                    <a:lnTo>
                      <a:pt x="159" y="910"/>
                    </a:lnTo>
                    <a:lnTo>
                      <a:pt x="158" y="909"/>
                    </a:lnTo>
                    <a:lnTo>
                      <a:pt x="157" y="909"/>
                    </a:lnTo>
                    <a:lnTo>
                      <a:pt x="156" y="909"/>
                    </a:lnTo>
                    <a:lnTo>
                      <a:pt x="155" y="909"/>
                    </a:lnTo>
                    <a:lnTo>
                      <a:pt x="154" y="909"/>
                    </a:lnTo>
                    <a:lnTo>
                      <a:pt x="153" y="909"/>
                    </a:lnTo>
                    <a:lnTo>
                      <a:pt x="152" y="909"/>
                    </a:lnTo>
                    <a:lnTo>
                      <a:pt x="151" y="909"/>
                    </a:lnTo>
                    <a:lnTo>
                      <a:pt x="150" y="908"/>
                    </a:lnTo>
                    <a:lnTo>
                      <a:pt x="149" y="908"/>
                    </a:lnTo>
                    <a:lnTo>
                      <a:pt x="148" y="908"/>
                    </a:lnTo>
                    <a:lnTo>
                      <a:pt x="147" y="908"/>
                    </a:lnTo>
                    <a:lnTo>
                      <a:pt x="146" y="908"/>
                    </a:lnTo>
                    <a:lnTo>
                      <a:pt x="146" y="909"/>
                    </a:lnTo>
                    <a:lnTo>
                      <a:pt x="145" y="909"/>
                    </a:lnTo>
                    <a:lnTo>
                      <a:pt x="145" y="908"/>
                    </a:lnTo>
                    <a:lnTo>
                      <a:pt x="143" y="907"/>
                    </a:lnTo>
                    <a:lnTo>
                      <a:pt x="142" y="906"/>
                    </a:lnTo>
                    <a:lnTo>
                      <a:pt x="142" y="905"/>
                    </a:lnTo>
                    <a:lnTo>
                      <a:pt x="141" y="905"/>
                    </a:lnTo>
                    <a:lnTo>
                      <a:pt x="140" y="904"/>
                    </a:lnTo>
                    <a:lnTo>
                      <a:pt x="141" y="904"/>
                    </a:lnTo>
                    <a:lnTo>
                      <a:pt x="141" y="903"/>
                    </a:lnTo>
                    <a:lnTo>
                      <a:pt x="141" y="902"/>
                    </a:lnTo>
                    <a:lnTo>
                      <a:pt x="141" y="901"/>
                    </a:lnTo>
                    <a:lnTo>
                      <a:pt x="140" y="901"/>
                    </a:lnTo>
                    <a:lnTo>
                      <a:pt x="141" y="900"/>
                    </a:lnTo>
                    <a:lnTo>
                      <a:pt x="142" y="900"/>
                    </a:lnTo>
                    <a:lnTo>
                      <a:pt x="142" y="899"/>
                    </a:lnTo>
                    <a:lnTo>
                      <a:pt x="142" y="898"/>
                    </a:lnTo>
                    <a:lnTo>
                      <a:pt x="142" y="897"/>
                    </a:lnTo>
                    <a:lnTo>
                      <a:pt x="141" y="897"/>
                    </a:lnTo>
                    <a:lnTo>
                      <a:pt x="140" y="897"/>
                    </a:lnTo>
                    <a:lnTo>
                      <a:pt x="141" y="895"/>
                    </a:lnTo>
                    <a:lnTo>
                      <a:pt x="140" y="895"/>
                    </a:lnTo>
                    <a:lnTo>
                      <a:pt x="139" y="894"/>
                    </a:lnTo>
                    <a:lnTo>
                      <a:pt x="138" y="893"/>
                    </a:lnTo>
                    <a:lnTo>
                      <a:pt x="138" y="892"/>
                    </a:lnTo>
                    <a:lnTo>
                      <a:pt x="137" y="891"/>
                    </a:lnTo>
                    <a:lnTo>
                      <a:pt x="135" y="890"/>
                    </a:lnTo>
                    <a:lnTo>
                      <a:pt x="134" y="889"/>
                    </a:lnTo>
                    <a:lnTo>
                      <a:pt x="133" y="888"/>
                    </a:lnTo>
                    <a:lnTo>
                      <a:pt x="131" y="886"/>
                    </a:lnTo>
                    <a:lnTo>
                      <a:pt x="130" y="884"/>
                    </a:lnTo>
                    <a:lnTo>
                      <a:pt x="129" y="884"/>
                    </a:lnTo>
                    <a:lnTo>
                      <a:pt x="128" y="883"/>
                    </a:lnTo>
                    <a:lnTo>
                      <a:pt x="127" y="883"/>
                    </a:lnTo>
                    <a:lnTo>
                      <a:pt x="126" y="883"/>
                    </a:lnTo>
                    <a:lnTo>
                      <a:pt x="125" y="883"/>
                    </a:lnTo>
                    <a:lnTo>
                      <a:pt x="123" y="884"/>
                    </a:lnTo>
                    <a:lnTo>
                      <a:pt x="122" y="883"/>
                    </a:lnTo>
                    <a:lnTo>
                      <a:pt x="121" y="882"/>
                    </a:lnTo>
                    <a:lnTo>
                      <a:pt x="121" y="881"/>
                    </a:lnTo>
                    <a:lnTo>
                      <a:pt x="118" y="881"/>
                    </a:lnTo>
                    <a:lnTo>
                      <a:pt x="117" y="881"/>
                    </a:lnTo>
                    <a:lnTo>
                      <a:pt x="116" y="881"/>
                    </a:lnTo>
                    <a:lnTo>
                      <a:pt x="115" y="881"/>
                    </a:lnTo>
                    <a:lnTo>
                      <a:pt x="114" y="879"/>
                    </a:lnTo>
                    <a:lnTo>
                      <a:pt x="113" y="879"/>
                    </a:lnTo>
                    <a:lnTo>
                      <a:pt x="113" y="878"/>
                    </a:lnTo>
                    <a:lnTo>
                      <a:pt x="113" y="877"/>
                    </a:lnTo>
                    <a:lnTo>
                      <a:pt x="113" y="875"/>
                    </a:lnTo>
                    <a:lnTo>
                      <a:pt x="113" y="874"/>
                    </a:lnTo>
                    <a:lnTo>
                      <a:pt x="113" y="873"/>
                    </a:lnTo>
                    <a:lnTo>
                      <a:pt x="112" y="873"/>
                    </a:lnTo>
                    <a:lnTo>
                      <a:pt x="111" y="873"/>
                    </a:lnTo>
                    <a:lnTo>
                      <a:pt x="110" y="873"/>
                    </a:lnTo>
                    <a:lnTo>
                      <a:pt x="109" y="873"/>
                    </a:lnTo>
                    <a:lnTo>
                      <a:pt x="108" y="872"/>
                    </a:lnTo>
                    <a:lnTo>
                      <a:pt x="106" y="871"/>
                    </a:lnTo>
                    <a:lnTo>
                      <a:pt x="105" y="870"/>
                    </a:lnTo>
                    <a:lnTo>
                      <a:pt x="104" y="870"/>
                    </a:lnTo>
                    <a:lnTo>
                      <a:pt x="103" y="871"/>
                    </a:lnTo>
                    <a:lnTo>
                      <a:pt x="102" y="871"/>
                    </a:lnTo>
                    <a:lnTo>
                      <a:pt x="101" y="871"/>
                    </a:lnTo>
                    <a:lnTo>
                      <a:pt x="100" y="871"/>
                    </a:lnTo>
                    <a:lnTo>
                      <a:pt x="99" y="871"/>
                    </a:lnTo>
                    <a:lnTo>
                      <a:pt x="99" y="870"/>
                    </a:lnTo>
                    <a:lnTo>
                      <a:pt x="99" y="868"/>
                    </a:lnTo>
                    <a:lnTo>
                      <a:pt x="99" y="867"/>
                    </a:lnTo>
                    <a:lnTo>
                      <a:pt x="99" y="866"/>
                    </a:lnTo>
                    <a:lnTo>
                      <a:pt x="99" y="865"/>
                    </a:lnTo>
                    <a:lnTo>
                      <a:pt x="99" y="864"/>
                    </a:lnTo>
                    <a:lnTo>
                      <a:pt x="98" y="864"/>
                    </a:lnTo>
                    <a:lnTo>
                      <a:pt x="98" y="863"/>
                    </a:lnTo>
                    <a:lnTo>
                      <a:pt x="97" y="862"/>
                    </a:lnTo>
                    <a:lnTo>
                      <a:pt x="97" y="860"/>
                    </a:lnTo>
                    <a:lnTo>
                      <a:pt x="97" y="859"/>
                    </a:lnTo>
                    <a:lnTo>
                      <a:pt x="97" y="858"/>
                    </a:lnTo>
                    <a:lnTo>
                      <a:pt x="97" y="857"/>
                    </a:lnTo>
                    <a:lnTo>
                      <a:pt x="96" y="857"/>
                    </a:lnTo>
                    <a:lnTo>
                      <a:pt x="95" y="857"/>
                    </a:lnTo>
                    <a:lnTo>
                      <a:pt x="95" y="856"/>
                    </a:lnTo>
                    <a:lnTo>
                      <a:pt x="95" y="855"/>
                    </a:lnTo>
                    <a:lnTo>
                      <a:pt x="96" y="855"/>
                    </a:lnTo>
                    <a:lnTo>
                      <a:pt x="96" y="854"/>
                    </a:lnTo>
                    <a:lnTo>
                      <a:pt x="96" y="853"/>
                    </a:lnTo>
                    <a:lnTo>
                      <a:pt x="96" y="852"/>
                    </a:lnTo>
                    <a:lnTo>
                      <a:pt x="95" y="851"/>
                    </a:lnTo>
                    <a:lnTo>
                      <a:pt x="94" y="851"/>
                    </a:lnTo>
                    <a:lnTo>
                      <a:pt x="94" y="850"/>
                    </a:lnTo>
                    <a:lnTo>
                      <a:pt x="95" y="850"/>
                    </a:lnTo>
                    <a:lnTo>
                      <a:pt x="95" y="849"/>
                    </a:lnTo>
                    <a:lnTo>
                      <a:pt x="95" y="848"/>
                    </a:lnTo>
                    <a:lnTo>
                      <a:pt x="94" y="847"/>
                    </a:lnTo>
                    <a:lnTo>
                      <a:pt x="93" y="846"/>
                    </a:lnTo>
                    <a:lnTo>
                      <a:pt x="93" y="845"/>
                    </a:lnTo>
                    <a:lnTo>
                      <a:pt x="92" y="844"/>
                    </a:lnTo>
                    <a:lnTo>
                      <a:pt x="93" y="843"/>
                    </a:lnTo>
                    <a:lnTo>
                      <a:pt x="94" y="842"/>
                    </a:lnTo>
                    <a:lnTo>
                      <a:pt x="94" y="841"/>
                    </a:lnTo>
                    <a:lnTo>
                      <a:pt x="94" y="840"/>
                    </a:lnTo>
                    <a:lnTo>
                      <a:pt x="93" y="839"/>
                    </a:lnTo>
                    <a:lnTo>
                      <a:pt x="93" y="838"/>
                    </a:lnTo>
                    <a:lnTo>
                      <a:pt x="93" y="837"/>
                    </a:lnTo>
                    <a:lnTo>
                      <a:pt x="93" y="836"/>
                    </a:lnTo>
                    <a:lnTo>
                      <a:pt x="94" y="835"/>
                    </a:lnTo>
                    <a:lnTo>
                      <a:pt x="94" y="834"/>
                    </a:lnTo>
                    <a:lnTo>
                      <a:pt x="94" y="833"/>
                    </a:lnTo>
                    <a:lnTo>
                      <a:pt x="95" y="832"/>
                    </a:lnTo>
                    <a:lnTo>
                      <a:pt x="96" y="830"/>
                    </a:lnTo>
                    <a:lnTo>
                      <a:pt x="96" y="829"/>
                    </a:lnTo>
                    <a:lnTo>
                      <a:pt x="96" y="828"/>
                    </a:lnTo>
                    <a:lnTo>
                      <a:pt x="95" y="827"/>
                    </a:lnTo>
                    <a:lnTo>
                      <a:pt x="94" y="826"/>
                    </a:lnTo>
                    <a:lnTo>
                      <a:pt x="93" y="825"/>
                    </a:lnTo>
                    <a:lnTo>
                      <a:pt x="92" y="825"/>
                    </a:lnTo>
                    <a:lnTo>
                      <a:pt x="91" y="825"/>
                    </a:lnTo>
                    <a:lnTo>
                      <a:pt x="90" y="824"/>
                    </a:lnTo>
                    <a:lnTo>
                      <a:pt x="90" y="823"/>
                    </a:lnTo>
                    <a:lnTo>
                      <a:pt x="90" y="822"/>
                    </a:lnTo>
                    <a:lnTo>
                      <a:pt x="89" y="821"/>
                    </a:lnTo>
                    <a:lnTo>
                      <a:pt x="89" y="820"/>
                    </a:lnTo>
                    <a:lnTo>
                      <a:pt x="89" y="819"/>
                    </a:lnTo>
                    <a:lnTo>
                      <a:pt x="88" y="818"/>
                    </a:lnTo>
                    <a:lnTo>
                      <a:pt x="86" y="816"/>
                    </a:lnTo>
                    <a:lnTo>
                      <a:pt x="84" y="814"/>
                    </a:lnTo>
                    <a:lnTo>
                      <a:pt x="84" y="812"/>
                    </a:lnTo>
                    <a:lnTo>
                      <a:pt x="83" y="812"/>
                    </a:lnTo>
                    <a:lnTo>
                      <a:pt x="82" y="811"/>
                    </a:lnTo>
                    <a:lnTo>
                      <a:pt x="81" y="810"/>
                    </a:lnTo>
                    <a:lnTo>
                      <a:pt x="81" y="809"/>
                    </a:lnTo>
                    <a:lnTo>
                      <a:pt x="81" y="808"/>
                    </a:lnTo>
                    <a:lnTo>
                      <a:pt x="81" y="807"/>
                    </a:lnTo>
                    <a:lnTo>
                      <a:pt x="81" y="805"/>
                    </a:lnTo>
                    <a:lnTo>
                      <a:pt x="81" y="804"/>
                    </a:lnTo>
                    <a:lnTo>
                      <a:pt x="81" y="803"/>
                    </a:lnTo>
                    <a:lnTo>
                      <a:pt x="81" y="801"/>
                    </a:lnTo>
                    <a:lnTo>
                      <a:pt x="80" y="799"/>
                    </a:lnTo>
                    <a:lnTo>
                      <a:pt x="78" y="797"/>
                    </a:lnTo>
                    <a:lnTo>
                      <a:pt x="78" y="795"/>
                    </a:lnTo>
                    <a:lnTo>
                      <a:pt x="77" y="792"/>
                    </a:lnTo>
                    <a:lnTo>
                      <a:pt x="77" y="791"/>
                    </a:lnTo>
                    <a:lnTo>
                      <a:pt x="77" y="789"/>
                    </a:lnTo>
                    <a:lnTo>
                      <a:pt x="76" y="787"/>
                    </a:lnTo>
                    <a:lnTo>
                      <a:pt x="76" y="786"/>
                    </a:lnTo>
                    <a:lnTo>
                      <a:pt x="75" y="786"/>
                    </a:lnTo>
                    <a:lnTo>
                      <a:pt x="75" y="785"/>
                    </a:lnTo>
                    <a:lnTo>
                      <a:pt x="74" y="785"/>
                    </a:lnTo>
                    <a:lnTo>
                      <a:pt x="73" y="785"/>
                    </a:lnTo>
                    <a:lnTo>
                      <a:pt x="73" y="784"/>
                    </a:lnTo>
                    <a:lnTo>
                      <a:pt x="73" y="782"/>
                    </a:lnTo>
                    <a:lnTo>
                      <a:pt x="73" y="781"/>
                    </a:lnTo>
                    <a:lnTo>
                      <a:pt x="72" y="779"/>
                    </a:lnTo>
                    <a:lnTo>
                      <a:pt x="71" y="777"/>
                    </a:lnTo>
                    <a:lnTo>
                      <a:pt x="71" y="776"/>
                    </a:lnTo>
                    <a:lnTo>
                      <a:pt x="70" y="775"/>
                    </a:lnTo>
                    <a:lnTo>
                      <a:pt x="69" y="774"/>
                    </a:lnTo>
                    <a:lnTo>
                      <a:pt x="69" y="773"/>
                    </a:lnTo>
                    <a:lnTo>
                      <a:pt x="68" y="772"/>
                    </a:lnTo>
                    <a:lnTo>
                      <a:pt x="67" y="771"/>
                    </a:lnTo>
                    <a:lnTo>
                      <a:pt x="66" y="770"/>
                    </a:lnTo>
                    <a:lnTo>
                      <a:pt x="65" y="769"/>
                    </a:lnTo>
                    <a:lnTo>
                      <a:pt x="65" y="767"/>
                    </a:lnTo>
                    <a:lnTo>
                      <a:pt x="64" y="765"/>
                    </a:lnTo>
                    <a:lnTo>
                      <a:pt x="63" y="764"/>
                    </a:lnTo>
                    <a:lnTo>
                      <a:pt x="61" y="763"/>
                    </a:lnTo>
                    <a:lnTo>
                      <a:pt x="59" y="762"/>
                    </a:lnTo>
                    <a:lnTo>
                      <a:pt x="58" y="761"/>
                    </a:lnTo>
                    <a:lnTo>
                      <a:pt x="58" y="762"/>
                    </a:lnTo>
                    <a:close/>
                    <a:moveTo>
                      <a:pt x="1001" y="300"/>
                    </a:moveTo>
                    <a:lnTo>
                      <a:pt x="1000" y="300"/>
                    </a:lnTo>
                    <a:lnTo>
                      <a:pt x="1001" y="300"/>
                    </a:lnTo>
                    <a:close/>
                    <a:moveTo>
                      <a:pt x="1006" y="301"/>
                    </a:moveTo>
                    <a:lnTo>
                      <a:pt x="1006" y="300"/>
                    </a:lnTo>
                    <a:lnTo>
                      <a:pt x="1006" y="301"/>
                    </a:lnTo>
                    <a:close/>
                    <a:moveTo>
                      <a:pt x="997" y="305"/>
                    </a:moveTo>
                    <a:lnTo>
                      <a:pt x="997" y="304"/>
                    </a:lnTo>
                    <a:lnTo>
                      <a:pt x="996" y="303"/>
                    </a:lnTo>
                    <a:lnTo>
                      <a:pt x="996" y="302"/>
                    </a:lnTo>
                    <a:lnTo>
                      <a:pt x="996" y="301"/>
                    </a:lnTo>
                    <a:lnTo>
                      <a:pt x="995" y="301"/>
                    </a:lnTo>
                    <a:lnTo>
                      <a:pt x="995" y="300"/>
                    </a:lnTo>
                    <a:lnTo>
                      <a:pt x="996" y="300"/>
                    </a:lnTo>
                    <a:lnTo>
                      <a:pt x="997" y="300"/>
                    </a:lnTo>
                    <a:lnTo>
                      <a:pt x="997" y="301"/>
                    </a:lnTo>
                    <a:lnTo>
                      <a:pt x="996" y="301"/>
                    </a:lnTo>
                    <a:lnTo>
                      <a:pt x="997" y="301"/>
                    </a:lnTo>
                    <a:lnTo>
                      <a:pt x="997" y="302"/>
                    </a:lnTo>
                    <a:lnTo>
                      <a:pt x="997" y="303"/>
                    </a:lnTo>
                    <a:lnTo>
                      <a:pt x="997" y="304"/>
                    </a:lnTo>
                    <a:lnTo>
                      <a:pt x="998" y="304"/>
                    </a:lnTo>
                    <a:lnTo>
                      <a:pt x="997" y="305"/>
                    </a:lnTo>
                    <a:close/>
                    <a:moveTo>
                      <a:pt x="1016" y="314"/>
                    </a:moveTo>
                    <a:lnTo>
                      <a:pt x="1016" y="313"/>
                    </a:lnTo>
                    <a:lnTo>
                      <a:pt x="1015" y="312"/>
                    </a:lnTo>
                    <a:lnTo>
                      <a:pt x="1014" y="311"/>
                    </a:lnTo>
                    <a:lnTo>
                      <a:pt x="1015" y="310"/>
                    </a:lnTo>
                    <a:lnTo>
                      <a:pt x="1016" y="310"/>
                    </a:lnTo>
                    <a:lnTo>
                      <a:pt x="1016" y="311"/>
                    </a:lnTo>
                    <a:lnTo>
                      <a:pt x="1017" y="313"/>
                    </a:lnTo>
                    <a:lnTo>
                      <a:pt x="1016" y="314"/>
                    </a:lnTo>
                    <a:close/>
                    <a:moveTo>
                      <a:pt x="928" y="273"/>
                    </a:moveTo>
                    <a:lnTo>
                      <a:pt x="928" y="273"/>
                    </a:lnTo>
                    <a:lnTo>
                      <a:pt x="928" y="272"/>
                    </a:lnTo>
                    <a:lnTo>
                      <a:pt x="928" y="273"/>
                    </a:lnTo>
                    <a:close/>
                    <a:moveTo>
                      <a:pt x="929" y="274"/>
                    </a:moveTo>
                    <a:lnTo>
                      <a:pt x="928" y="274"/>
                    </a:lnTo>
                    <a:lnTo>
                      <a:pt x="928" y="273"/>
                    </a:lnTo>
                    <a:lnTo>
                      <a:pt x="929" y="273"/>
                    </a:lnTo>
                    <a:lnTo>
                      <a:pt x="929" y="274"/>
                    </a:lnTo>
                    <a:close/>
                    <a:moveTo>
                      <a:pt x="932" y="274"/>
                    </a:moveTo>
                    <a:lnTo>
                      <a:pt x="932" y="274"/>
                    </a:lnTo>
                    <a:lnTo>
                      <a:pt x="932" y="275"/>
                    </a:lnTo>
                    <a:lnTo>
                      <a:pt x="931" y="274"/>
                    </a:lnTo>
                    <a:lnTo>
                      <a:pt x="932" y="274"/>
                    </a:lnTo>
                    <a:close/>
                    <a:moveTo>
                      <a:pt x="933" y="275"/>
                    </a:moveTo>
                    <a:lnTo>
                      <a:pt x="933" y="275"/>
                    </a:lnTo>
                    <a:lnTo>
                      <a:pt x="934" y="274"/>
                    </a:lnTo>
                    <a:lnTo>
                      <a:pt x="934" y="275"/>
                    </a:lnTo>
                    <a:lnTo>
                      <a:pt x="935" y="275"/>
                    </a:lnTo>
                    <a:lnTo>
                      <a:pt x="933" y="275"/>
                    </a:lnTo>
                    <a:close/>
                    <a:moveTo>
                      <a:pt x="939" y="276"/>
                    </a:moveTo>
                    <a:lnTo>
                      <a:pt x="938" y="275"/>
                    </a:lnTo>
                    <a:lnTo>
                      <a:pt x="939" y="275"/>
                    </a:lnTo>
                    <a:lnTo>
                      <a:pt x="939" y="276"/>
                    </a:lnTo>
                    <a:close/>
                    <a:moveTo>
                      <a:pt x="939" y="276"/>
                    </a:moveTo>
                    <a:lnTo>
                      <a:pt x="940" y="277"/>
                    </a:lnTo>
                    <a:lnTo>
                      <a:pt x="939" y="277"/>
                    </a:lnTo>
                    <a:lnTo>
                      <a:pt x="939" y="276"/>
                    </a:lnTo>
                    <a:close/>
                    <a:moveTo>
                      <a:pt x="987" y="303"/>
                    </a:moveTo>
                    <a:lnTo>
                      <a:pt x="987" y="303"/>
                    </a:lnTo>
                    <a:lnTo>
                      <a:pt x="988" y="302"/>
                    </a:lnTo>
                    <a:lnTo>
                      <a:pt x="988" y="301"/>
                    </a:lnTo>
                    <a:lnTo>
                      <a:pt x="989" y="300"/>
                    </a:lnTo>
                    <a:lnTo>
                      <a:pt x="989" y="299"/>
                    </a:lnTo>
                    <a:lnTo>
                      <a:pt x="990" y="299"/>
                    </a:lnTo>
                    <a:lnTo>
                      <a:pt x="990" y="300"/>
                    </a:lnTo>
                    <a:lnTo>
                      <a:pt x="991" y="300"/>
                    </a:lnTo>
                    <a:lnTo>
                      <a:pt x="990" y="300"/>
                    </a:lnTo>
                    <a:lnTo>
                      <a:pt x="990" y="301"/>
                    </a:lnTo>
                    <a:lnTo>
                      <a:pt x="989" y="301"/>
                    </a:lnTo>
                    <a:lnTo>
                      <a:pt x="989" y="302"/>
                    </a:lnTo>
                    <a:lnTo>
                      <a:pt x="987" y="303"/>
                    </a:lnTo>
                    <a:close/>
                    <a:moveTo>
                      <a:pt x="984" y="301"/>
                    </a:moveTo>
                    <a:lnTo>
                      <a:pt x="985" y="301"/>
                    </a:lnTo>
                    <a:lnTo>
                      <a:pt x="984" y="301"/>
                    </a:lnTo>
                    <a:close/>
                    <a:moveTo>
                      <a:pt x="991" y="304"/>
                    </a:moveTo>
                    <a:lnTo>
                      <a:pt x="992" y="304"/>
                    </a:lnTo>
                    <a:lnTo>
                      <a:pt x="992" y="303"/>
                    </a:lnTo>
                    <a:lnTo>
                      <a:pt x="992" y="304"/>
                    </a:lnTo>
                    <a:lnTo>
                      <a:pt x="992" y="305"/>
                    </a:lnTo>
                    <a:lnTo>
                      <a:pt x="991" y="305"/>
                    </a:lnTo>
                    <a:lnTo>
                      <a:pt x="991" y="304"/>
                    </a:lnTo>
                    <a:close/>
                    <a:moveTo>
                      <a:pt x="987" y="305"/>
                    </a:moveTo>
                    <a:lnTo>
                      <a:pt x="986" y="305"/>
                    </a:lnTo>
                    <a:lnTo>
                      <a:pt x="987" y="305"/>
                    </a:lnTo>
                    <a:lnTo>
                      <a:pt x="987" y="304"/>
                    </a:lnTo>
                    <a:lnTo>
                      <a:pt x="987" y="305"/>
                    </a:lnTo>
                    <a:close/>
                    <a:moveTo>
                      <a:pt x="877" y="272"/>
                    </a:moveTo>
                    <a:lnTo>
                      <a:pt x="877" y="272"/>
                    </a:lnTo>
                    <a:lnTo>
                      <a:pt x="877" y="271"/>
                    </a:lnTo>
                    <a:lnTo>
                      <a:pt x="878" y="271"/>
                    </a:lnTo>
                    <a:lnTo>
                      <a:pt x="877" y="271"/>
                    </a:lnTo>
                    <a:lnTo>
                      <a:pt x="877" y="272"/>
                    </a:lnTo>
                    <a:close/>
                    <a:moveTo>
                      <a:pt x="942" y="277"/>
                    </a:moveTo>
                    <a:lnTo>
                      <a:pt x="942" y="278"/>
                    </a:lnTo>
                    <a:lnTo>
                      <a:pt x="943" y="278"/>
                    </a:lnTo>
                    <a:lnTo>
                      <a:pt x="942" y="278"/>
                    </a:lnTo>
                    <a:lnTo>
                      <a:pt x="941" y="279"/>
                    </a:lnTo>
                    <a:lnTo>
                      <a:pt x="941" y="278"/>
                    </a:lnTo>
                    <a:lnTo>
                      <a:pt x="941" y="277"/>
                    </a:lnTo>
                    <a:lnTo>
                      <a:pt x="941" y="278"/>
                    </a:lnTo>
                    <a:lnTo>
                      <a:pt x="942" y="277"/>
                    </a:lnTo>
                    <a:close/>
                    <a:moveTo>
                      <a:pt x="942" y="279"/>
                    </a:moveTo>
                    <a:lnTo>
                      <a:pt x="942" y="279"/>
                    </a:lnTo>
                    <a:close/>
                    <a:moveTo>
                      <a:pt x="940" y="280"/>
                    </a:moveTo>
                    <a:lnTo>
                      <a:pt x="940" y="279"/>
                    </a:lnTo>
                    <a:lnTo>
                      <a:pt x="941" y="279"/>
                    </a:lnTo>
                    <a:lnTo>
                      <a:pt x="941" y="280"/>
                    </a:lnTo>
                    <a:lnTo>
                      <a:pt x="940" y="280"/>
                    </a:lnTo>
                    <a:lnTo>
                      <a:pt x="940" y="279"/>
                    </a:lnTo>
                    <a:lnTo>
                      <a:pt x="940" y="28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651" name="Freeform 4778"/>
              <p:cNvSpPr>
                <a:spLocks/>
              </p:cNvSpPr>
              <p:nvPr/>
            </p:nvSpPr>
            <p:spPr bwMode="auto">
              <a:xfrm>
                <a:off x="2938462" y="1144588"/>
                <a:ext cx="631825" cy="687388"/>
              </a:xfrm>
              <a:custGeom>
                <a:avLst/>
                <a:gdLst>
                  <a:gd name="T0" fmla="*/ 2147483647 w 398"/>
                  <a:gd name="T1" fmla="*/ 2147483647 h 433"/>
                  <a:gd name="T2" fmla="*/ 2147483647 w 398"/>
                  <a:gd name="T3" fmla="*/ 2147483647 h 433"/>
                  <a:gd name="T4" fmla="*/ 2147483647 w 398"/>
                  <a:gd name="T5" fmla="*/ 2147483647 h 433"/>
                  <a:gd name="T6" fmla="*/ 2147483647 w 398"/>
                  <a:gd name="T7" fmla="*/ 2147483647 h 433"/>
                  <a:gd name="T8" fmla="*/ 2147483647 w 398"/>
                  <a:gd name="T9" fmla="*/ 2147483647 h 433"/>
                  <a:gd name="T10" fmla="*/ 2147483647 w 398"/>
                  <a:gd name="T11" fmla="*/ 2147483647 h 433"/>
                  <a:gd name="T12" fmla="*/ 2147483647 w 398"/>
                  <a:gd name="T13" fmla="*/ 2147483647 h 433"/>
                  <a:gd name="T14" fmla="*/ 2147483647 w 398"/>
                  <a:gd name="T15" fmla="*/ 2147483647 h 433"/>
                  <a:gd name="T16" fmla="*/ 2147483647 w 398"/>
                  <a:gd name="T17" fmla="*/ 2147483647 h 433"/>
                  <a:gd name="T18" fmla="*/ 2147483647 w 398"/>
                  <a:gd name="T19" fmla="*/ 2147483647 h 433"/>
                  <a:gd name="T20" fmla="*/ 2147483647 w 398"/>
                  <a:gd name="T21" fmla="*/ 2147483647 h 433"/>
                  <a:gd name="T22" fmla="*/ 2147483647 w 398"/>
                  <a:gd name="T23" fmla="*/ 2147483647 h 433"/>
                  <a:gd name="T24" fmla="*/ 2147483647 w 398"/>
                  <a:gd name="T25" fmla="*/ 2147483647 h 433"/>
                  <a:gd name="T26" fmla="*/ 2147483647 w 398"/>
                  <a:gd name="T27" fmla="*/ 2147483647 h 433"/>
                  <a:gd name="T28" fmla="*/ 2147483647 w 398"/>
                  <a:gd name="T29" fmla="*/ 2147483647 h 433"/>
                  <a:gd name="T30" fmla="*/ 2147483647 w 398"/>
                  <a:gd name="T31" fmla="*/ 2147483647 h 433"/>
                  <a:gd name="T32" fmla="*/ 2147483647 w 398"/>
                  <a:gd name="T33" fmla="*/ 2147483647 h 433"/>
                  <a:gd name="T34" fmla="*/ 2147483647 w 398"/>
                  <a:gd name="T35" fmla="*/ 2147483647 h 433"/>
                  <a:gd name="T36" fmla="*/ 2147483647 w 398"/>
                  <a:gd name="T37" fmla="*/ 2147483647 h 433"/>
                  <a:gd name="T38" fmla="*/ 2147483647 w 398"/>
                  <a:gd name="T39" fmla="*/ 2147483647 h 433"/>
                  <a:gd name="T40" fmla="*/ 2147483647 w 398"/>
                  <a:gd name="T41" fmla="*/ 2147483647 h 433"/>
                  <a:gd name="T42" fmla="*/ 2147483647 w 398"/>
                  <a:gd name="T43" fmla="*/ 2147483647 h 433"/>
                  <a:gd name="T44" fmla="*/ 2147483647 w 398"/>
                  <a:gd name="T45" fmla="*/ 2147483647 h 433"/>
                  <a:gd name="T46" fmla="*/ 2147483647 w 398"/>
                  <a:gd name="T47" fmla="*/ 2147483647 h 433"/>
                  <a:gd name="T48" fmla="*/ 2147483647 w 398"/>
                  <a:gd name="T49" fmla="*/ 2147483647 h 433"/>
                  <a:gd name="T50" fmla="*/ 2147483647 w 398"/>
                  <a:gd name="T51" fmla="*/ 2147483647 h 433"/>
                  <a:gd name="T52" fmla="*/ 2147483647 w 398"/>
                  <a:gd name="T53" fmla="*/ 2147483647 h 433"/>
                  <a:gd name="T54" fmla="*/ 2147483647 w 398"/>
                  <a:gd name="T55" fmla="*/ 2147483647 h 433"/>
                  <a:gd name="T56" fmla="*/ 2147483647 w 398"/>
                  <a:gd name="T57" fmla="*/ 2147483647 h 433"/>
                  <a:gd name="T58" fmla="*/ 2147483647 w 398"/>
                  <a:gd name="T59" fmla="*/ 2147483647 h 433"/>
                  <a:gd name="T60" fmla="*/ 2147483647 w 398"/>
                  <a:gd name="T61" fmla="*/ 2147483647 h 433"/>
                  <a:gd name="T62" fmla="*/ 2147483647 w 398"/>
                  <a:gd name="T63" fmla="*/ 2147483647 h 433"/>
                  <a:gd name="T64" fmla="*/ 2147483647 w 398"/>
                  <a:gd name="T65" fmla="*/ 2147483647 h 433"/>
                  <a:gd name="T66" fmla="*/ 2147483647 w 398"/>
                  <a:gd name="T67" fmla="*/ 2147483647 h 433"/>
                  <a:gd name="T68" fmla="*/ 2147483647 w 398"/>
                  <a:gd name="T69" fmla="*/ 2147483647 h 433"/>
                  <a:gd name="T70" fmla="*/ 2147483647 w 398"/>
                  <a:gd name="T71" fmla="*/ 2147483647 h 433"/>
                  <a:gd name="T72" fmla="*/ 2147483647 w 398"/>
                  <a:gd name="T73" fmla="*/ 2147483647 h 433"/>
                  <a:gd name="T74" fmla="*/ 2147483647 w 398"/>
                  <a:gd name="T75" fmla="*/ 2147483647 h 433"/>
                  <a:gd name="T76" fmla="*/ 2147483647 w 398"/>
                  <a:gd name="T77" fmla="*/ 2147483647 h 433"/>
                  <a:gd name="T78" fmla="*/ 2147483647 w 398"/>
                  <a:gd name="T79" fmla="*/ 2147483647 h 433"/>
                  <a:gd name="T80" fmla="*/ 2147483647 w 398"/>
                  <a:gd name="T81" fmla="*/ 2147483647 h 433"/>
                  <a:gd name="T82" fmla="*/ 2147483647 w 398"/>
                  <a:gd name="T83" fmla="*/ 2147483647 h 433"/>
                  <a:gd name="T84" fmla="*/ 2147483647 w 398"/>
                  <a:gd name="T85" fmla="*/ 2147483647 h 433"/>
                  <a:gd name="T86" fmla="*/ 2147483647 w 398"/>
                  <a:gd name="T87" fmla="*/ 2147483647 h 433"/>
                  <a:gd name="T88" fmla="*/ 2147483647 w 398"/>
                  <a:gd name="T89" fmla="*/ 2147483647 h 433"/>
                  <a:gd name="T90" fmla="*/ 2147483647 w 398"/>
                  <a:gd name="T91" fmla="*/ 2147483647 h 433"/>
                  <a:gd name="T92" fmla="*/ 2147483647 w 398"/>
                  <a:gd name="T93" fmla="*/ 2147483647 h 433"/>
                  <a:gd name="T94" fmla="*/ 2147483647 w 398"/>
                  <a:gd name="T95" fmla="*/ 2147483647 h 433"/>
                  <a:gd name="T96" fmla="*/ 2147483647 w 398"/>
                  <a:gd name="T97" fmla="*/ 0 h 433"/>
                  <a:gd name="T98" fmla="*/ 2147483647 w 398"/>
                  <a:gd name="T99" fmla="*/ 2147483647 h 433"/>
                  <a:gd name="T100" fmla="*/ 2147483647 w 398"/>
                  <a:gd name="T101" fmla="*/ 2147483647 h 433"/>
                  <a:gd name="T102" fmla="*/ 2147483647 w 398"/>
                  <a:gd name="T103" fmla="*/ 2147483647 h 433"/>
                  <a:gd name="T104" fmla="*/ 2147483647 w 398"/>
                  <a:gd name="T105" fmla="*/ 2147483647 h 433"/>
                  <a:gd name="T106" fmla="*/ 2147483647 w 398"/>
                  <a:gd name="T107" fmla="*/ 2147483647 h 433"/>
                  <a:gd name="T108" fmla="*/ 2147483647 w 398"/>
                  <a:gd name="T109" fmla="*/ 2147483647 h 433"/>
                  <a:gd name="T110" fmla="*/ 2147483647 w 398"/>
                  <a:gd name="T111" fmla="*/ 2147483647 h 433"/>
                  <a:gd name="T112" fmla="*/ 2147483647 w 398"/>
                  <a:gd name="T113" fmla="*/ 2147483647 h 433"/>
                  <a:gd name="T114" fmla="*/ 2147483647 w 398"/>
                  <a:gd name="T115" fmla="*/ 2147483647 h 433"/>
                  <a:gd name="T116" fmla="*/ 2147483647 w 398"/>
                  <a:gd name="T117" fmla="*/ 2147483647 h 433"/>
                  <a:gd name="T118" fmla="*/ 2147483647 w 398"/>
                  <a:gd name="T119" fmla="*/ 2147483647 h 433"/>
                  <a:gd name="T120" fmla="*/ 2147483647 w 398"/>
                  <a:gd name="T121" fmla="*/ 2147483647 h 433"/>
                  <a:gd name="T122" fmla="*/ 2147483647 w 398"/>
                  <a:gd name="T123" fmla="*/ 2147483647 h 433"/>
                  <a:gd name="T124" fmla="*/ 2147483647 w 398"/>
                  <a:gd name="T125" fmla="*/ 2147483647 h 43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398"/>
                  <a:gd name="T190" fmla="*/ 0 h 433"/>
                  <a:gd name="T191" fmla="*/ 398 w 398"/>
                  <a:gd name="T192" fmla="*/ 433 h 43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398" h="433">
                    <a:moveTo>
                      <a:pt x="379" y="290"/>
                    </a:moveTo>
                    <a:lnTo>
                      <a:pt x="379" y="290"/>
                    </a:lnTo>
                    <a:lnTo>
                      <a:pt x="377" y="290"/>
                    </a:lnTo>
                    <a:lnTo>
                      <a:pt x="376" y="290"/>
                    </a:lnTo>
                    <a:lnTo>
                      <a:pt x="374" y="290"/>
                    </a:lnTo>
                    <a:lnTo>
                      <a:pt x="372" y="290"/>
                    </a:lnTo>
                    <a:lnTo>
                      <a:pt x="371" y="290"/>
                    </a:lnTo>
                    <a:lnTo>
                      <a:pt x="365" y="291"/>
                    </a:lnTo>
                    <a:lnTo>
                      <a:pt x="361" y="291"/>
                    </a:lnTo>
                    <a:lnTo>
                      <a:pt x="360" y="292"/>
                    </a:lnTo>
                    <a:lnTo>
                      <a:pt x="359" y="292"/>
                    </a:lnTo>
                    <a:lnTo>
                      <a:pt x="356" y="294"/>
                    </a:lnTo>
                    <a:lnTo>
                      <a:pt x="355" y="294"/>
                    </a:lnTo>
                    <a:lnTo>
                      <a:pt x="354" y="295"/>
                    </a:lnTo>
                    <a:lnTo>
                      <a:pt x="353" y="296"/>
                    </a:lnTo>
                    <a:lnTo>
                      <a:pt x="352" y="297"/>
                    </a:lnTo>
                    <a:lnTo>
                      <a:pt x="351" y="299"/>
                    </a:lnTo>
                    <a:lnTo>
                      <a:pt x="350" y="301"/>
                    </a:lnTo>
                    <a:lnTo>
                      <a:pt x="350" y="302"/>
                    </a:lnTo>
                    <a:lnTo>
                      <a:pt x="349" y="304"/>
                    </a:lnTo>
                    <a:lnTo>
                      <a:pt x="349" y="305"/>
                    </a:lnTo>
                    <a:lnTo>
                      <a:pt x="349" y="306"/>
                    </a:lnTo>
                    <a:lnTo>
                      <a:pt x="348" y="308"/>
                    </a:lnTo>
                    <a:lnTo>
                      <a:pt x="347" y="309"/>
                    </a:lnTo>
                    <a:lnTo>
                      <a:pt x="346" y="311"/>
                    </a:lnTo>
                    <a:lnTo>
                      <a:pt x="345" y="313"/>
                    </a:lnTo>
                    <a:lnTo>
                      <a:pt x="345" y="314"/>
                    </a:lnTo>
                    <a:lnTo>
                      <a:pt x="344" y="316"/>
                    </a:lnTo>
                    <a:lnTo>
                      <a:pt x="343" y="317"/>
                    </a:lnTo>
                    <a:lnTo>
                      <a:pt x="342" y="319"/>
                    </a:lnTo>
                    <a:lnTo>
                      <a:pt x="340" y="322"/>
                    </a:lnTo>
                    <a:lnTo>
                      <a:pt x="339" y="323"/>
                    </a:lnTo>
                    <a:lnTo>
                      <a:pt x="339" y="324"/>
                    </a:lnTo>
                    <a:lnTo>
                      <a:pt x="338" y="324"/>
                    </a:lnTo>
                    <a:lnTo>
                      <a:pt x="337" y="325"/>
                    </a:lnTo>
                    <a:lnTo>
                      <a:pt x="336" y="326"/>
                    </a:lnTo>
                    <a:lnTo>
                      <a:pt x="335" y="327"/>
                    </a:lnTo>
                    <a:lnTo>
                      <a:pt x="333" y="328"/>
                    </a:lnTo>
                    <a:lnTo>
                      <a:pt x="333" y="329"/>
                    </a:lnTo>
                    <a:lnTo>
                      <a:pt x="331" y="330"/>
                    </a:lnTo>
                    <a:lnTo>
                      <a:pt x="329" y="331"/>
                    </a:lnTo>
                    <a:lnTo>
                      <a:pt x="327" y="332"/>
                    </a:lnTo>
                    <a:lnTo>
                      <a:pt x="326" y="333"/>
                    </a:lnTo>
                    <a:lnTo>
                      <a:pt x="323" y="334"/>
                    </a:lnTo>
                    <a:lnTo>
                      <a:pt x="313" y="336"/>
                    </a:lnTo>
                    <a:lnTo>
                      <a:pt x="312" y="336"/>
                    </a:lnTo>
                    <a:lnTo>
                      <a:pt x="310" y="337"/>
                    </a:lnTo>
                    <a:lnTo>
                      <a:pt x="309" y="338"/>
                    </a:lnTo>
                    <a:lnTo>
                      <a:pt x="308" y="339"/>
                    </a:lnTo>
                    <a:lnTo>
                      <a:pt x="307" y="341"/>
                    </a:lnTo>
                    <a:lnTo>
                      <a:pt x="306" y="341"/>
                    </a:lnTo>
                    <a:lnTo>
                      <a:pt x="305" y="342"/>
                    </a:lnTo>
                    <a:lnTo>
                      <a:pt x="303" y="344"/>
                    </a:lnTo>
                    <a:lnTo>
                      <a:pt x="302" y="346"/>
                    </a:lnTo>
                    <a:lnTo>
                      <a:pt x="301" y="347"/>
                    </a:lnTo>
                    <a:lnTo>
                      <a:pt x="300" y="348"/>
                    </a:lnTo>
                    <a:lnTo>
                      <a:pt x="299" y="348"/>
                    </a:lnTo>
                    <a:lnTo>
                      <a:pt x="298" y="348"/>
                    </a:lnTo>
                    <a:lnTo>
                      <a:pt x="296" y="349"/>
                    </a:lnTo>
                    <a:lnTo>
                      <a:pt x="295" y="349"/>
                    </a:lnTo>
                    <a:lnTo>
                      <a:pt x="293" y="349"/>
                    </a:lnTo>
                    <a:lnTo>
                      <a:pt x="292" y="349"/>
                    </a:lnTo>
                    <a:lnTo>
                      <a:pt x="291" y="349"/>
                    </a:lnTo>
                    <a:lnTo>
                      <a:pt x="290" y="350"/>
                    </a:lnTo>
                    <a:lnTo>
                      <a:pt x="289" y="350"/>
                    </a:lnTo>
                    <a:lnTo>
                      <a:pt x="288" y="352"/>
                    </a:lnTo>
                    <a:lnTo>
                      <a:pt x="287" y="353"/>
                    </a:lnTo>
                    <a:lnTo>
                      <a:pt x="286" y="354"/>
                    </a:lnTo>
                    <a:lnTo>
                      <a:pt x="286" y="355"/>
                    </a:lnTo>
                    <a:lnTo>
                      <a:pt x="286" y="356"/>
                    </a:lnTo>
                    <a:lnTo>
                      <a:pt x="283" y="358"/>
                    </a:lnTo>
                    <a:lnTo>
                      <a:pt x="283" y="359"/>
                    </a:lnTo>
                    <a:lnTo>
                      <a:pt x="282" y="360"/>
                    </a:lnTo>
                    <a:lnTo>
                      <a:pt x="281" y="360"/>
                    </a:lnTo>
                    <a:lnTo>
                      <a:pt x="281" y="361"/>
                    </a:lnTo>
                    <a:lnTo>
                      <a:pt x="280" y="361"/>
                    </a:lnTo>
                    <a:lnTo>
                      <a:pt x="279" y="362"/>
                    </a:lnTo>
                    <a:lnTo>
                      <a:pt x="279" y="363"/>
                    </a:lnTo>
                    <a:lnTo>
                      <a:pt x="278" y="365"/>
                    </a:lnTo>
                    <a:lnTo>
                      <a:pt x="278" y="368"/>
                    </a:lnTo>
                    <a:lnTo>
                      <a:pt x="278" y="369"/>
                    </a:lnTo>
                    <a:lnTo>
                      <a:pt x="277" y="369"/>
                    </a:lnTo>
                    <a:lnTo>
                      <a:pt x="275" y="371"/>
                    </a:lnTo>
                    <a:lnTo>
                      <a:pt x="274" y="372"/>
                    </a:lnTo>
                    <a:lnTo>
                      <a:pt x="273" y="373"/>
                    </a:lnTo>
                    <a:lnTo>
                      <a:pt x="272" y="376"/>
                    </a:lnTo>
                    <a:lnTo>
                      <a:pt x="270" y="379"/>
                    </a:lnTo>
                    <a:lnTo>
                      <a:pt x="269" y="380"/>
                    </a:lnTo>
                    <a:lnTo>
                      <a:pt x="268" y="381"/>
                    </a:lnTo>
                    <a:lnTo>
                      <a:pt x="268" y="382"/>
                    </a:lnTo>
                    <a:lnTo>
                      <a:pt x="267" y="382"/>
                    </a:lnTo>
                    <a:lnTo>
                      <a:pt x="266" y="382"/>
                    </a:lnTo>
                    <a:lnTo>
                      <a:pt x="266" y="383"/>
                    </a:lnTo>
                    <a:lnTo>
                      <a:pt x="265" y="383"/>
                    </a:lnTo>
                    <a:lnTo>
                      <a:pt x="264" y="384"/>
                    </a:lnTo>
                    <a:lnTo>
                      <a:pt x="261" y="388"/>
                    </a:lnTo>
                    <a:lnTo>
                      <a:pt x="259" y="389"/>
                    </a:lnTo>
                    <a:lnTo>
                      <a:pt x="257" y="391"/>
                    </a:lnTo>
                    <a:lnTo>
                      <a:pt x="257" y="393"/>
                    </a:lnTo>
                    <a:lnTo>
                      <a:pt x="256" y="394"/>
                    </a:lnTo>
                    <a:lnTo>
                      <a:pt x="254" y="397"/>
                    </a:lnTo>
                    <a:lnTo>
                      <a:pt x="253" y="398"/>
                    </a:lnTo>
                    <a:lnTo>
                      <a:pt x="253" y="399"/>
                    </a:lnTo>
                    <a:lnTo>
                      <a:pt x="252" y="400"/>
                    </a:lnTo>
                    <a:lnTo>
                      <a:pt x="251" y="401"/>
                    </a:lnTo>
                    <a:lnTo>
                      <a:pt x="251" y="402"/>
                    </a:lnTo>
                    <a:lnTo>
                      <a:pt x="251" y="403"/>
                    </a:lnTo>
                    <a:lnTo>
                      <a:pt x="251" y="404"/>
                    </a:lnTo>
                    <a:lnTo>
                      <a:pt x="251" y="405"/>
                    </a:lnTo>
                    <a:lnTo>
                      <a:pt x="251" y="406"/>
                    </a:lnTo>
                    <a:lnTo>
                      <a:pt x="251" y="407"/>
                    </a:lnTo>
                    <a:lnTo>
                      <a:pt x="251" y="408"/>
                    </a:lnTo>
                    <a:lnTo>
                      <a:pt x="251" y="409"/>
                    </a:lnTo>
                    <a:lnTo>
                      <a:pt x="251" y="410"/>
                    </a:lnTo>
                    <a:lnTo>
                      <a:pt x="251" y="414"/>
                    </a:lnTo>
                    <a:lnTo>
                      <a:pt x="251" y="416"/>
                    </a:lnTo>
                    <a:lnTo>
                      <a:pt x="251" y="417"/>
                    </a:lnTo>
                    <a:lnTo>
                      <a:pt x="251" y="419"/>
                    </a:lnTo>
                    <a:lnTo>
                      <a:pt x="250" y="421"/>
                    </a:lnTo>
                    <a:lnTo>
                      <a:pt x="248" y="423"/>
                    </a:lnTo>
                    <a:lnTo>
                      <a:pt x="246" y="425"/>
                    </a:lnTo>
                    <a:lnTo>
                      <a:pt x="244" y="426"/>
                    </a:lnTo>
                    <a:lnTo>
                      <a:pt x="244" y="427"/>
                    </a:lnTo>
                    <a:lnTo>
                      <a:pt x="243" y="427"/>
                    </a:lnTo>
                    <a:lnTo>
                      <a:pt x="241" y="428"/>
                    </a:lnTo>
                    <a:lnTo>
                      <a:pt x="239" y="428"/>
                    </a:lnTo>
                    <a:lnTo>
                      <a:pt x="235" y="428"/>
                    </a:lnTo>
                    <a:lnTo>
                      <a:pt x="234" y="428"/>
                    </a:lnTo>
                    <a:lnTo>
                      <a:pt x="233" y="427"/>
                    </a:lnTo>
                    <a:lnTo>
                      <a:pt x="233" y="426"/>
                    </a:lnTo>
                    <a:lnTo>
                      <a:pt x="232" y="426"/>
                    </a:lnTo>
                    <a:lnTo>
                      <a:pt x="231" y="426"/>
                    </a:lnTo>
                    <a:lnTo>
                      <a:pt x="231" y="427"/>
                    </a:lnTo>
                    <a:lnTo>
                      <a:pt x="231" y="428"/>
                    </a:lnTo>
                    <a:lnTo>
                      <a:pt x="230" y="428"/>
                    </a:lnTo>
                    <a:lnTo>
                      <a:pt x="229" y="428"/>
                    </a:lnTo>
                    <a:lnTo>
                      <a:pt x="229" y="427"/>
                    </a:lnTo>
                    <a:lnTo>
                      <a:pt x="229" y="426"/>
                    </a:lnTo>
                    <a:lnTo>
                      <a:pt x="229" y="425"/>
                    </a:lnTo>
                    <a:lnTo>
                      <a:pt x="228" y="425"/>
                    </a:lnTo>
                    <a:lnTo>
                      <a:pt x="227" y="425"/>
                    </a:lnTo>
                    <a:lnTo>
                      <a:pt x="226" y="426"/>
                    </a:lnTo>
                    <a:lnTo>
                      <a:pt x="227" y="427"/>
                    </a:lnTo>
                    <a:lnTo>
                      <a:pt x="227" y="428"/>
                    </a:lnTo>
                    <a:lnTo>
                      <a:pt x="226" y="428"/>
                    </a:lnTo>
                    <a:lnTo>
                      <a:pt x="225" y="428"/>
                    </a:lnTo>
                    <a:lnTo>
                      <a:pt x="224" y="428"/>
                    </a:lnTo>
                    <a:lnTo>
                      <a:pt x="223" y="428"/>
                    </a:lnTo>
                    <a:lnTo>
                      <a:pt x="222" y="429"/>
                    </a:lnTo>
                    <a:lnTo>
                      <a:pt x="221" y="429"/>
                    </a:lnTo>
                    <a:lnTo>
                      <a:pt x="221" y="430"/>
                    </a:lnTo>
                    <a:lnTo>
                      <a:pt x="222" y="431"/>
                    </a:lnTo>
                    <a:lnTo>
                      <a:pt x="222" y="432"/>
                    </a:lnTo>
                    <a:lnTo>
                      <a:pt x="222" y="433"/>
                    </a:lnTo>
                    <a:lnTo>
                      <a:pt x="221" y="433"/>
                    </a:lnTo>
                    <a:lnTo>
                      <a:pt x="220" y="433"/>
                    </a:lnTo>
                    <a:lnTo>
                      <a:pt x="219" y="433"/>
                    </a:lnTo>
                    <a:lnTo>
                      <a:pt x="218" y="433"/>
                    </a:lnTo>
                    <a:lnTo>
                      <a:pt x="217" y="432"/>
                    </a:lnTo>
                    <a:lnTo>
                      <a:pt x="217" y="431"/>
                    </a:lnTo>
                    <a:lnTo>
                      <a:pt x="217" y="430"/>
                    </a:lnTo>
                    <a:lnTo>
                      <a:pt x="218" y="429"/>
                    </a:lnTo>
                    <a:lnTo>
                      <a:pt x="217" y="428"/>
                    </a:lnTo>
                    <a:lnTo>
                      <a:pt x="217" y="427"/>
                    </a:lnTo>
                    <a:lnTo>
                      <a:pt x="217" y="426"/>
                    </a:lnTo>
                    <a:lnTo>
                      <a:pt x="216" y="426"/>
                    </a:lnTo>
                    <a:lnTo>
                      <a:pt x="215" y="426"/>
                    </a:lnTo>
                    <a:lnTo>
                      <a:pt x="214" y="426"/>
                    </a:lnTo>
                    <a:lnTo>
                      <a:pt x="213" y="425"/>
                    </a:lnTo>
                    <a:lnTo>
                      <a:pt x="212" y="425"/>
                    </a:lnTo>
                    <a:lnTo>
                      <a:pt x="211" y="425"/>
                    </a:lnTo>
                    <a:lnTo>
                      <a:pt x="210" y="425"/>
                    </a:lnTo>
                    <a:lnTo>
                      <a:pt x="209" y="425"/>
                    </a:lnTo>
                    <a:lnTo>
                      <a:pt x="208" y="425"/>
                    </a:lnTo>
                    <a:lnTo>
                      <a:pt x="207" y="424"/>
                    </a:lnTo>
                    <a:lnTo>
                      <a:pt x="205" y="424"/>
                    </a:lnTo>
                    <a:lnTo>
                      <a:pt x="204" y="424"/>
                    </a:lnTo>
                    <a:lnTo>
                      <a:pt x="203" y="423"/>
                    </a:lnTo>
                    <a:lnTo>
                      <a:pt x="202" y="423"/>
                    </a:lnTo>
                    <a:lnTo>
                      <a:pt x="201" y="423"/>
                    </a:lnTo>
                    <a:lnTo>
                      <a:pt x="200" y="423"/>
                    </a:lnTo>
                    <a:lnTo>
                      <a:pt x="199" y="422"/>
                    </a:lnTo>
                    <a:lnTo>
                      <a:pt x="198" y="420"/>
                    </a:lnTo>
                    <a:lnTo>
                      <a:pt x="198" y="419"/>
                    </a:lnTo>
                    <a:lnTo>
                      <a:pt x="197" y="419"/>
                    </a:lnTo>
                    <a:lnTo>
                      <a:pt x="196" y="418"/>
                    </a:lnTo>
                    <a:lnTo>
                      <a:pt x="195" y="418"/>
                    </a:lnTo>
                    <a:lnTo>
                      <a:pt x="194" y="418"/>
                    </a:lnTo>
                    <a:lnTo>
                      <a:pt x="193" y="418"/>
                    </a:lnTo>
                    <a:lnTo>
                      <a:pt x="192" y="418"/>
                    </a:lnTo>
                    <a:lnTo>
                      <a:pt x="192" y="417"/>
                    </a:lnTo>
                    <a:lnTo>
                      <a:pt x="193" y="416"/>
                    </a:lnTo>
                    <a:lnTo>
                      <a:pt x="193" y="415"/>
                    </a:lnTo>
                    <a:lnTo>
                      <a:pt x="193" y="414"/>
                    </a:lnTo>
                    <a:lnTo>
                      <a:pt x="193" y="412"/>
                    </a:lnTo>
                    <a:lnTo>
                      <a:pt x="193" y="411"/>
                    </a:lnTo>
                    <a:lnTo>
                      <a:pt x="192" y="410"/>
                    </a:lnTo>
                    <a:lnTo>
                      <a:pt x="192" y="409"/>
                    </a:lnTo>
                    <a:lnTo>
                      <a:pt x="192" y="408"/>
                    </a:lnTo>
                    <a:lnTo>
                      <a:pt x="193" y="408"/>
                    </a:lnTo>
                    <a:lnTo>
                      <a:pt x="194" y="408"/>
                    </a:lnTo>
                    <a:lnTo>
                      <a:pt x="194" y="407"/>
                    </a:lnTo>
                    <a:lnTo>
                      <a:pt x="194" y="406"/>
                    </a:lnTo>
                    <a:lnTo>
                      <a:pt x="195" y="405"/>
                    </a:lnTo>
                    <a:lnTo>
                      <a:pt x="194" y="405"/>
                    </a:lnTo>
                    <a:lnTo>
                      <a:pt x="194" y="404"/>
                    </a:lnTo>
                    <a:lnTo>
                      <a:pt x="193" y="403"/>
                    </a:lnTo>
                    <a:lnTo>
                      <a:pt x="192" y="402"/>
                    </a:lnTo>
                    <a:lnTo>
                      <a:pt x="192" y="401"/>
                    </a:lnTo>
                    <a:lnTo>
                      <a:pt x="191" y="401"/>
                    </a:lnTo>
                    <a:lnTo>
                      <a:pt x="190" y="401"/>
                    </a:lnTo>
                    <a:lnTo>
                      <a:pt x="189" y="402"/>
                    </a:lnTo>
                    <a:lnTo>
                      <a:pt x="188" y="402"/>
                    </a:lnTo>
                    <a:lnTo>
                      <a:pt x="187" y="402"/>
                    </a:lnTo>
                    <a:lnTo>
                      <a:pt x="186" y="403"/>
                    </a:lnTo>
                    <a:lnTo>
                      <a:pt x="185" y="403"/>
                    </a:lnTo>
                    <a:lnTo>
                      <a:pt x="184" y="403"/>
                    </a:lnTo>
                    <a:lnTo>
                      <a:pt x="184" y="402"/>
                    </a:lnTo>
                    <a:lnTo>
                      <a:pt x="184" y="401"/>
                    </a:lnTo>
                    <a:lnTo>
                      <a:pt x="185" y="400"/>
                    </a:lnTo>
                    <a:lnTo>
                      <a:pt x="186" y="400"/>
                    </a:lnTo>
                    <a:lnTo>
                      <a:pt x="186" y="399"/>
                    </a:lnTo>
                    <a:lnTo>
                      <a:pt x="185" y="398"/>
                    </a:lnTo>
                    <a:lnTo>
                      <a:pt x="185" y="397"/>
                    </a:lnTo>
                    <a:lnTo>
                      <a:pt x="185" y="396"/>
                    </a:lnTo>
                    <a:lnTo>
                      <a:pt x="186" y="396"/>
                    </a:lnTo>
                    <a:lnTo>
                      <a:pt x="187" y="394"/>
                    </a:lnTo>
                    <a:lnTo>
                      <a:pt x="187" y="393"/>
                    </a:lnTo>
                    <a:lnTo>
                      <a:pt x="187" y="392"/>
                    </a:lnTo>
                    <a:lnTo>
                      <a:pt x="187" y="390"/>
                    </a:lnTo>
                    <a:lnTo>
                      <a:pt x="186" y="389"/>
                    </a:lnTo>
                    <a:lnTo>
                      <a:pt x="186" y="388"/>
                    </a:lnTo>
                    <a:lnTo>
                      <a:pt x="186" y="387"/>
                    </a:lnTo>
                    <a:lnTo>
                      <a:pt x="186" y="385"/>
                    </a:lnTo>
                    <a:lnTo>
                      <a:pt x="186" y="384"/>
                    </a:lnTo>
                    <a:lnTo>
                      <a:pt x="186" y="383"/>
                    </a:lnTo>
                    <a:lnTo>
                      <a:pt x="185" y="382"/>
                    </a:lnTo>
                    <a:lnTo>
                      <a:pt x="185" y="381"/>
                    </a:lnTo>
                    <a:lnTo>
                      <a:pt x="184" y="381"/>
                    </a:lnTo>
                    <a:lnTo>
                      <a:pt x="183" y="381"/>
                    </a:lnTo>
                    <a:lnTo>
                      <a:pt x="181" y="381"/>
                    </a:lnTo>
                    <a:lnTo>
                      <a:pt x="180" y="381"/>
                    </a:lnTo>
                    <a:lnTo>
                      <a:pt x="178" y="382"/>
                    </a:lnTo>
                    <a:lnTo>
                      <a:pt x="177" y="382"/>
                    </a:lnTo>
                    <a:lnTo>
                      <a:pt x="176" y="381"/>
                    </a:lnTo>
                    <a:lnTo>
                      <a:pt x="174" y="379"/>
                    </a:lnTo>
                    <a:lnTo>
                      <a:pt x="174" y="378"/>
                    </a:lnTo>
                    <a:lnTo>
                      <a:pt x="174" y="377"/>
                    </a:lnTo>
                    <a:lnTo>
                      <a:pt x="173" y="376"/>
                    </a:lnTo>
                    <a:lnTo>
                      <a:pt x="172" y="375"/>
                    </a:lnTo>
                    <a:lnTo>
                      <a:pt x="172" y="374"/>
                    </a:lnTo>
                    <a:lnTo>
                      <a:pt x="172" y="373"/>
                    </a:lnTo>
                    <a:lnTo>
                      <a:pt x="172" y="372"/>
                    </a:lnTo>
                    <a:lnTo>
                      <a:pt x="171" y="372"/>
                    </a:lnTo>
                    <a:lnTo>
                      <a:pt x="171" y="371"/>
                    </a:lnTo>
                    <a:lnTo>
                      <a:pt x="172" y="370"/>
                    </a:lnTo>
                    <a:lnTo>
                      <a:pt x="173" y="369"/>
                    </a:lnTo>
                    <a:lnTo>
                      <a:pt x="173" y="368"/>
                    </a:lnTo>
                    <a:lnTo>
                      <a:pt x="172" y="366"/>
                    </a:lnTo>
                    <a:lnTo>
                      <a:pt x="172" y="365"/>
                    </a:lnTo>
                    <a:lnTo>
                      <a:pt x="172" y="364"/>
                    </a:lnTo>
                    <a:lnTo>
                      <a:pt x="173" y="364"/>
                    </a:lnTo>
                    <a:lnTo>
                      <a:pt x="173" y="363"/>
                    </a:lnTo>
                    <a:lnTo>
                      <a:pt x="173" y="362"/>
                    </a:lnTo>
                    <a:lnTo>
                      <a:pt x="173" y="361"/>
                    </a:lnTo>
                    <a:lnTo>
                      <a:pt x="172" y="360"/>
                    </a:lnTo>
                    <a:lnTo>
                      <a:pt x="172" y="359"/>
                    </a:lnTo>
                    <a:lnTo>
                      <a:pt x="171" y="359"/>
                    </a:lnTo>
                    <a:lnTo>
                      <a:pt x="170" y="359"/>
                    </a:lnTo>
                    <a:lnTo>
                      <a:pt x="168" y="358"/>
                    </a:lnTo>
                    <a:lnTo>
                      <a:pt x="167" y="356"/>
                    </a:lnTo>
                    <a:lnTo>
                      <a:pt x="167" y="355"/>
                    </a:lnTo>
                    <a:lnTo>
                      <a:pt x="167" y="354"/>
                    </a:lnTo>
                    <a:lnTo>
                      <a:pt x="162" y="351"/>
                    </a:lnTo>
                    <a:lnTo>
                      <a:pt x="161" y="350"/>
                    </a:lnTo>
                    <a:lnTo>
                      <a:pt x="160" y="349"/>
                    </a:lnTo>
                    <a:lnTo>
                      <a:pt x="160" y="348"/>
                    </a:lnTo>
                    <a:lnTo>
                      <a:pt x="159" y="348"/>
                    </a:lnTo>
                    <a:lnTo>
                      <a:pt x="159" y="347"/>
                    </a:lnTo>
                    <a:lnTo>
                      <a:pt x="158" y="347"/>
                    </a:lnTo>
                    <a:lnTo>
                      <a:pt x="157" y="347"/>
                    </a:lnTo>
                    <a:lnTo>
                      <a:pt x="156" y="347"/>
                    </a:lnTo>
                    <a:lnTo>
                      <a:pt x="156" y="348"/>
                    </a:lnTo>
                    <a:lnTo>
                      <a:pt x="155" y="348"/>
                    </a:lnTo>
                    <a:lnTo>
                      <a:pt x="155" y="347"/>
                    </a:lnTo>
                    <a:lnTo>
                      <a:pt x="154" y="347"/>
                    </a:lnTo>
                    <a:lnTo>
                      <a:pt x="153" y="347"/>
                    </a:lnTo>
                    <a:lnTo>
                      <a:pt x="153" y="345"/>
                    </a:lnTo>
                    <a:lnTo>
                      <a:pt x="152" y="344"/>
                    </a:lnTo>
                    <a:lnTo>
                      <a:pt x="152" y="343"/>
                    </a:lnTo>
                    <a:lnTo>
                      <a:pt x="151" y="341"/>
                    </a:lnTo>
                    <a:lnTo>
                      <a:pt x="151" y="340"/>
                    </a:lnTo>
                    <a:lnTo>
                      <a:pt x="150" y="339"/>
                    </a:lnTo>
                    <a:lnTo>
                      <a:pt x="150" y="337"/>
                    </a:lnTo>
                    <a:lnTo>
                      <a:pt x="150" y="336"/>
                    </a:lnTo>
                    <a:lnTo>
                      <a:pt x="150" y="335"/>
                    </a:lnTo>
                    <a:lnTo>
                      <a:pt x="150" y="334"/>
                    </a:lnTo>
                    <a:lnTo>
                      <a:pt x="149" y="334"/>
                    </a:lnTo>
                    <a:lnTo>
                      <a:pt x="149" y="333"/>
                    </a:lnTo>
                    <a:lnTo>
                      <a:pt x="148" y="332"/>
                    </a:lnTo>
                    <a:lnTo>
                      <a:pt x="147" y="331"/>
                    </a:lnTo>
                    <a:lnTo>
                      <a:pt x="147" y="329"/>
                    </a:lnTo>
                    <a:lnTo>
                      <a:pt x="147" y="328"/>
                    </a:lnTo>
                    <a:lnTo>
                      <a:pt x="146" y="328"/>
                    </a:lnTo>
                    <a:lnTo>
                      <a:pt x="146" y="327"/>
                    </a:lnTo>
                    <a:lnTo>
                      <a:pt x="145" y="327"/>
                    </a:lnTo>
                    <a:lnTo>
                      <a:pt x="145" y="326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4"/>
                    </a:lnTo>
                    <a:lnTo>
                      <a:pt x="144" y="323"/>
                    </a:lnTo>
                    <a:lnTo>
                      <a:pt x="143" y="323"/>
                    </a:lnTo>
                    <a:lnTo>
                      <a:pt x="142" y="322"/>
                    </a:lnTo>
                    <a:lnTo>
                      <a:pt x="142" y="321"/>
                    </a:lnTo>
                    <a:lnTo>
                      <a:pt x="141" y="321"/>
                    </a:lnTo>
                    <a:lnTo>
                      <a:pt x="141" y="320"/>
                    </a:lnTo>
                    <a:lnTo>
                      <a:pt x="140" y="319"/>
                    </a:lnTo>
                    <a:lnTo>
                      <a:pt x="140" y="318"/>
                    </a:lnTo>
                    <a:lnTo>
                      <a:pt x="140" y="317"/>
                    </a:lnTo>
                    <a:lnTo>
                      <a:pt x="141" y="315"/>
                    </a:lnTo>
                    <a:lnTo>
                      <a:pt x="139" y="314"/>
                    </a:lnTo>
                    <a:lnTo>
                      <a:pt x="139" y="313"/>
                    </a:lnTo>
                    <a:lnTo>
                      <a:pt x="138" y="313"/>
                    </a:lnTo>
                    <a:lnTo>
                      <a:pt x="138" y="312"/>
                    </a:lnTo>
                    <a:lnTo>
                      <a:pt x="137" y="312"/>
                    </a:lnTo>
                    <a:lnTo>
                      <a:pt x="137" y="311"/>
                    </a:lnTo>
                    <a:lnTo>
                      <a:pt x="137" y="310"/>
                    </a:lnTo>
                    <a:lnTo>
                      <a:pt x="137" y="309"/>
                    </a:lnTo>
                    <a:lnTo>
                      <a:pt x="136" y="309"/>
                    </a:lnTo>
                    <a:lnTo>
                      <a:pt x="136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4" y="306"/>
                    </a:lnTo>
                    <a:lnTo>
                      <a:pt x="135" y="304"/>
                    </a:lnTo>
                    <a:lnTo>
                      <a:pt x="136" y="304"/>
                    </a:lnTo>
                    <a:lnTo>
                      <a:pt x="136" y="303"/>
                    </a:lnTo>
                    <a:lnTo>
                      <a:pt x="135" y="302"/>
                    </a:lnTo>
                    <a:lnTo>
                      <a:pt x="135" y="301"/>
                    </a:lnTo>
                    <a:lnTo>
                      <a:pt x="135" y="300"/>
                    </a:lnTo>
                    <a:lnTo>
                      <a:pt x="136" y="298"/>
                    </a:lnTo>
                    <a:lnTo>
                      <a:pt x="135" y="297"/>
                    </a:lnTo>
                    <a:lnTo>
                      <a:pt x="136" y="296"/>
                    </a:lnTo>
                    <a:lnTo>
                      <a:pt x="136" y="295"/>
                    </a:lnTo>
                    <a:lnTo>
                      <a:pt x="135" y="295"/>
                    </a:lnTo>
                    <a:lnTo>
                      <a:pt x="136" y="294"/>
                    </a:lnTo>
                    <a:lnTo>
                      <a:pt x="137" y="294"/>
                    </a:lnTo>
                    <a:lnTo>
                      <a:pt x="137" y="293"/>
                    </a:lnTo>
                    <a:lnTo>
                      <a:pt x="136" y="292"/>
                    </a:lnTo>
                    <a:lnTo>
                      <a:pt x="136" y="291"/>
                    </a:lnTo>
                    <a:lnTo>
                      <a:pt x="136" y="290"/>
                    </a:lnTo>
                    <a:lnTo>
                      <a:pt x="137" y="289"/>
                    </a:lnTo>
                    <a:lnTo>
                      <a:pt x="138" y="288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6"/>
                    </a:lnTo>
                    <a:lnTo>
                      <a:pt x="139" y="285"/>
                    </a:lnTo>
                    <a:lnTo>
                      <a:pt x="139" y="284"/>
                    </a:lnTo>
                    <a:lnTo>
                      <a:pt x="140" y="284"/>
                    </a:lnTo>
                    <a:lnTo>
                      <a:pt x="140" y="283"/>
                    </a:lnTo>
                    <a:lnTo>
                      <a:pt x="139" y="283"/>
                    </a:lnTo>
                    <a:lnTo>
                      <a:pt x="139" y="282"/>
                    </a:lnTo>
                    <a:lnTo>
                      <a:pt x="138" y="282"/>
                    </a:lnTo>
                    <a:lnTo>
                      <a:pt x="137" y="282"/>
                    </a:lnTo>
                    <a:lnTo>
                      <a:pt x="137" y="281"/>
                    </a:lnTo>
                    <a:lnTo>
                      <a:pt x="137" y="280"/>
                    </a:lnTo>
                    <a:lnTo>
                      <a:pt x="136" y="279"/>
                    </a:lnTo>
                    <a:lnTo>
                      <a:pt x="135" y="279"/>
                    </a:lnTo>
                    <a:lnTo>
                      <a:pt x="134" y="278"/>
                    </a:lnTo>
                    <a:lnTo>
                      <a:pt x="134" y="277"/>
                    </a:lnTo>
                    <a:lnTo>
                      <a:pt x="133" y="277"/>
                    </a:lnTo>
                    <a:lnTo>
                      <a:pt x="134" y="276"/>
                    </a:lnTo>
                    <a:lnTo>
                      <a:pt x="133" y="276"/>
                    </a:lnTo>
                    <a:lnTo>
                      <a:pt x="132" y="275"/>
                    </a:lnTo>
                    <a:lnTo>
                      <a:pt x="132" y="276"/>
                    </a:lnTo>
                    <a:lnTo>
                      <a:pt x="132" y="275"/>
                    </a:lnTo>
                    <a:lnTo>
                      <a:pt x="131" y="274"/>
                    </a:lnTo>
                    <a:lnTo>
                      <a:pt x="130" y="274"/>
                    </a:lnTo>
                    <a:lnTo>
                      <a:pt x="129" y="274"/>
                    </a:lnTo>
                    <a:lnTo>
                      <a:pt x="128" y="273"/>
                    </a:lnTo>
                    <a:lnTo>
                      <a:pt x="127" y="272"/>
                    </a:lnTo>
                    <a:lnTo>
                      <a:pt x="126" y="271"/>
                    </a:lnTo>
                    <a:lnTo>
                      <a:pt x="126" y="270"/>
                    </a:lnTo>
                    <a:lnTo>
                      <a:pt x="125" y="269"/>
                    </a:lnTo>
                    <a:lnTo>
                      <a:pt x="124" y="268"/>
                    </a:lnTo>
                    <a:lnTo>
                      <a:pt x="123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9" y="266"/>
                    </a:lnTo>
                    <a:lnTo>
                      <a:pt x="119" y="265"/>
                    </a:lnTo>
                    <a:lnTo>
                      <a:pt x="118" y="265"/>
                    </a:lnTo>
                    <a:lnTo>
                      <a:pt x="117" y="264"/>
                    </a:lnTo>
                    <a:lnTo>
                      <a:pt x="116" y="263"/>
                    </a:lnTo>
                    <a:lnTo>
                      <a:pt x="116" y="262"/>
                    </a:lnTo>
                    <a:lnTo>
                      <a:pt x="116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5" y="259"/>
                    </a:lnTo>
                    <a:lnTo>
                      <a:pt x="115" y="258"/>
                    </a:lnTo>
                    <a:lnTo>
                      <a:pt x="115" y="257"/>
                    </a:lnTo>
                    <a:lnTo>
                      <a:pt x="115" y="256"/>
                    </a:lnTo>
                    <a:lnTo>
                      <a:pt x="115" y="255"/>
                    </a:lnTo>
                    <a:lnTo>
                      <a:pt x="115" y="254"/>
                    </a:lnTo>
                    <a:lnTo>
                      <a:pt x="114" y="254"/>
                    </a:lnTo>
                    <a:lnTo>
                      <a:pt x="114" y="253"/>
                    </a:lnTo>
                    <a:lnTo>
                      <a:pt x="113" y="253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49"/>
                    </a:lnTo>
                    <a:lnTo>
                      <a:pt x="112" y="248"/>
                    </a:lnTo>
                    <a:lnTo>
                      <a:pt x="112" y="247"/>
                    </a:lnTo>
                    <a:lnTo>
                      <a:pt x="113" y="247"/>
                    </a:lnTo>
                    <a:lnTo>
                      <a:pt x="113" y="246"/>
                    </a:lnTo>
                    <a:lnTo>
                      <a:pt x="114" y="246"/>
                    </a:lnTo>
                    <a:lnTo>
                      <a:pt x="115" y="247"/>
                    </a:lnTo>
                    <a:lnTo>
                      <a:pt x="116" y="247"/>
                    </a:lnTo>
                    <a:lnTo>
                      <a:pt x="116" y="246"/>
                    </a:lnTo>
                    <a:lnTo>
                      <a:pt x="117" y="246"/>
                    </a:lnTo>
                    <a:lnTo>
                      <a:pt x="117" y="244"/>
                    </a:lnTo>
                    <a:lnTo>
                      <a:pt x="117" y="243"/>
                    </a:lnTo>
                    <a:lnTo>
                      <a:pt x="116" y="242"/>
                    </a:lnTo>
                    <a:lnTo>
                      <a:pt x="115" y="242"/>
                    </a:lnTo>
                    <a:lnTo>
                      <a:pt x="115" y="241"/>
                    </a:lnTo>
                    <a:lnTo>
                      <a:pt x="115" y="240"/>
                    </a:lnTo>
                    <a:lnTo>
                      <a:pt x="115" y="239"/>
                    </a:lnTo>
                    <a:lnTo>
                      <a:pt x="114" y="240"/>
                    </a:lnTo>
                    <a:lnTo>
                      <a:pt x="113" y="240"/>
                    </a:lnTo>
                    <a:lnTo>
                      <a:pt x="112" y="239"/>
                    </a:lnTo>
                    <a:lnTo>
                      <a:pt x="111" y="239"/>
                    </a:lnTo>
                    <a:lnTo>
                      <a:pt x="110" y="240"/>
                    </a:lnTo>
                    <a:lnTo>
                      <a:pt x="109" y="240"/>
                    </a:lnTo>
                    <a:lnTo>
                      <a:pt x="107" y="241"/>
                    </a:lnTo>
                    <a:lnTo>
                      <a:pt x="106" y="241"/>
                    </a:lnTo>
                    <a:lnTo>
                      <a:pt x="105" y="240"/>
                    </a:lnTo>
                    <a:lnTo>
                      <a:pt x="106" y="239"/>
                    </a:lnTo>
                    <a:lnTo>
                      <a:pt x="107" y="239"/>
                    </a:lnTo>
                    <a:lnTo>
                      <a:pt x="107" y="238"/>
                    </a:lnTo>
                    <a:lnTo>
                      <a:pt x="107" y="237"/>
                    </a:lnTo>
                    <a:lnTo>
                      <a:pt x="106" y="236"/>
                    </a:lnTo>
                    <a:lnTo>
                      <a:pt x="105" y="236"/>
                    </a:lnTo>
                    <a:lnTo>
                      <a:pt x="104" y="235"/>
                    </a:lnTo>
                    <a:lnTo>
                      <a:pt x="104" y="234"/>
                    </a:lnTo>
                    <a:lnTo>
                      <a:pt x="105" y="233"/>
                    </a:lnTo>
                    <a:lnTo>
                      <a:pt x="106" y="233"/>
                    </a:lnTo>
                    <a:lnTo>
                      <a:pt x="107" y="232"/>
                    </a:lnTo>
                    <a:lnTo>
                      <a:pt x="106" y="232"/>
                    </a:lnTo>
                    <a:lnTo>
                      <a:pt x="106" y="231"/>
                    </a:lnTo>
                    <a:lnTo>
                      <a:pt x="105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3" y="232"/>
                    </a:lnTo>
                    <a:lnTo>
                      <a:pt x="102" y="231"/>
                    </a:lnTo>
                    <a:lnTo>
                      <a:pt x="102" y="230"/>
                    </a:lnTo>
                    <a:lnTo>
                      <a:pt x="101" y="230"/>
                    </a:lnTo>
                    <a:lnTo>
                      <a:pt x="100" y="230"/>
                    </a:lnTo>
                    <a:lnTo>
                      <a:pt x="99" y="231"/>
                    </a:lnTo>
                    <a:lnTo>
                      <a:pt x="98" y="231"/>
                    </a:lnTo>
                    <a:lnTo>
                      <a:pt x="98" y="232"/>
                    </a:lnTo>
                    <a:lnTo>
                      <a:pt x="97" y="232"/>
                    </a:lnTo>
                    <a:lnTo>
                      <a:pt x="96" y="231"/>
                    </a:lnTo>
                    <a:lnTo>
                      <a:pt x="96" y="230"/>
                    </a:lnTo>
                    <a:lnTo>
                      <a:pt x="97" y="230"/>
                    </a:lnTo>
                    <a:lnTo>
                      <a:pt x="98" y="229"/>
                    </a:lnTo>
                    <a:lnTo>
                      <a:pt x="98" y="228"/>
                    </a:lnTo>
                    <a:lnTo>
                      <a:pt x="97" y="228"/>
                    </a:lnTo>
                    <a:lnTo>
                      <a:pt x="98" y="228"/>
                    </a:lnTo>
                    <a:lnTo>
                      <a:pt x="98" y="227"/>
                    </a:lnTo>
                    <a:lnTo>
                      <a:pt x="98" y="226"/>
                    </a:lnTo>
                    <a:lnTo>
                      <a:pt x="97" y="226"/>
                    </a:lnTo>
                    <a:lnTo>
                      <a:pt x="96" y="227"/>
                    </a:lnTo>
                    <a:lnTo>
                      <a:pt x="96" y="228"/>
                    </a:lnTo>
                    <a:lnTo>
                      <a:pt x="96" y="229"/>
                    </a:lnTo>
                    <a:lnTo>
                      <a:pt x="95" y="229"/>
                    </a:lnTo>
                    <a:lnTo>
                      <a:pt x="95" y="228"/>
                    </a:lnTo>
                    <a:lnTo>
                      <a:pt x="94" y="227"/>
                    </a:lnTo>
                    <a:lnTo>
                      <a:pt x="93" y="228"/>
                    </a:lnTo>
                    <a:lnTo>
                      <a:pt x="92" y="228"/>
                    </a:lnTo>
                    <a:lnTo>
                      <a:pt x="92" y="227"/>
                    </a:lnTo>
                    <a:lnTo>
                      <a:pt x="92" y="226"/>
                    </a:lnTo>
                    <a:lnTo>
                      <a:pt x="93" y="226"/>
                    </a:lnTo>
                    <a:lnTo>
                      <a:pt x="93" y="225"/>
                    </a:lnTo>
                    <a:lnTo>
                      <a:pt x="94" y="225"/>
                    </a:lnTo>
                    <a:lnTo>
                      <a:pt x="93" y="225"/>
                    </a:lnTo>
                    <a:lnTo>
                      <a:pt x="93" y="224"/>
                    </a:lnTo>
                    <a:lnTo>
                      <a:pt x="92" y="224"/>
                    </a:lnTo>
                    <a:lnTo>
                      <a:pt x="91" y="224"/>
                    </a:lnTo>
                    <a:lnTo>
                      <a:pt x="92" y="224"/>
                    </a:lnTo>
                    <a:lnTo>
                      <a:pt x="92" y="225"/>
                    </a:lnTo>
                    <a:lnTo>
                      <a:pt x="92" y="226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9" y="227"/>
                    </a:lnTo>
                    <a:lnTo>
                      <a:pt x="88" y="226"/>
                    </a:lnTo>
                    <a:lnTo>
                      <a:pt x="88" y="227"/>
                    </a:lnTo>
                    <a:lnTo>
                      <a:pt x="87" y="227"/>
                    </a:lnTo>
                    <a:lnTo>
                      <a:pt x="87" y="226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4" y="225"/>
                    </a:lnTo>
                    <a:lnTo>
                      <a:pt x="83" y="225"/>
                    </a:lnTo>
                    <a:lnTo>
                      <a:pt x="84" y="226"/>
                    </a:lnTo>
                    <a:lnTo>
                      <a:pt x="85" y="226"/>
                    </a:lnTo>
                    <a:lnTo>
                      <a:pt x="85" y="227"/>
                    </a:lnTo>
                    <a:lnTo>
                      <a:pt x="84" y="227"/>
                    </a:lnTo>
                    <a:lnTo>
                      <a:pt x="83" y="227"/>
                    </a:lnTo>
                    <a:lnTo>
                      <a:pt x="82" y="227"/>
                    </a:lnTo>
                    <a:lnTo>
                      <a:pt x="81" y="227"/>
                    </a:lnTo>
                    <a:lnTo>
                      <a:pt x="81" y="226"/>
                    </a:lnTo>
                    <a:lnTo>
                      <a:pt x="82" y="226"/>
                    </a:lnTo>
                    <a:lnTo>
                      <a:pt x="81" y="226"/>
                    </a:lnTo>
                    <a:lnTo>
                      <a:pt x="80" y="226"/>
                    </a:lnTo>
                    <a:lnTo>
                      <a:pt x="80" y="225"/>
                    </a:lnTo>
                    <a:lnTo>
                      <a:pt x="79" y="225"/>
                    </a:lnTo>
                    <a:lnTo>
                      <a:pt x="79" y="226"/>
                    </a:lnTo>
                    <a:lnTo>
                      <a:pt x="78" y="226"/>
                    </a:lnTo>
                    <a:lnTo>
                      <a:pt x="78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3"/>
                    </a:lnTo>
                    <a:lnTo>
                      <a:pt x="78" y="222"/>
                    </a:lnTo>
                    <a:lnTo>
                      <a:pt x="77" y="222"/>
                    </a:lnTo>
                    <a:lnTo>
                      <a:pt x="76" y="222"/>
                    </a:lnTo>
                    <a:lnTo>
                      <a:pt x="75" y="223"/>
                    </a:lnTo>
                    <a:lnTo>
                      <a:pt x="74" y="223"/>
                    </a:lnTo>
                    <a:lnTo>
                      <a:pt x="74" y="222"/>
                    </a:lnTo>
                    <a:lnTo>
                      <a:pt x="75" y="222"/>
                    </a:lnTo>
                    <a:lnTo>
                      <a:pt x="75" y="221"/>
                    </a:lnTo>
                    <a:lnTo>
                      <a:pt x="74" y="221"/>
                    </a:lnTo>
                    <a:lnTo>
                      <a:pt x="74" y="220"/>
                    </a:lnTo>
                    <a:lnTo>
                      <a:pt x="73" y="221"/>
                    </a:lnTo>
                    <a:lnTo>
                      <a:pt x="73" y="220"/>
                    </a:lnTo>
                    <a:lnTo>
                      <a:pt x="73" y="219"/>
                    </a:lnTo>
                    <a:lnTo>
                      <a:pt x="72" y="219"/>
                    </a:lnTo>
                    <a:lnTo>
                      <a:pt x="71" y="220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70" y="218"/>
                    </a:lnTo>
                    <a:lnTo>
                      <a:pt x="69" y="217"/>
                    </a:lnTo>
                    <a:lnTo>
                      <a:pt x="68" y="217"/>
                    </a:lnTo>
                    <a:lnTo>
                      <a:pt x="67" y="217"/>
                    </a:lnTo>
                    <a:lnTo>
                      <a:pt x="68" y="217"/>
                    </a:lnTo>
                    <a:lnTo>
                      <a:pt x="67" y="218"/>
                    </a:lnTo>
                    <a:lnTo>
                      <a:pt x="66" y="218"/>
                    </a:lnTo>
                    <a:lnTo>
                      <a:pt x="65" y="218"/>
                    </a:lnTo>
                    <a:lnTo>
                      <a:pt x="65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3" y="218"/>
                    </a:lnTo>
                    <a:lnTo>
                      <a:pt x="63" y="217"/>
                    </a:lnTo>
                    <a:lnTo>
                      <a:pt x="62" y="217"/>
                    </a:lnTo>
                    <a:lnTo>
                      <a:pt x="63" y="216"/>
                    </a:lnTo>
                    <a:lnTo>
                      <a:pt x="62" y="215"/>
                    </a:lnTo>
                    <a:lnTo>
                      <a:pt x="62" y="214"/>
                    </a:lnTo>
                    <a:lnTo>
                      <a:pt x="61" y="214"/>
                    </a:lnTo>
                    <a:lnTo>
                      <a:pt x="60" y="214"/>
                    </a:lnTo>
                    <a:lnTo>
                      <a:pt x="60" y="213"/>
                    </a:lnTo>
                    <a:lnTo>
                      <a:pt x="61" y="212"/>
                    </a:lnTo>
                    <a:lnTo>
                      <a:pt x="61" y="211"/>
                    </a:lnTo>
                    <a:lnTo>
                      <a:pt x="60" y="211"/>
                    </a:lnTo>
                    <a:lnTo>
                      <a:pt x="60" y="212"/>
                    </a:lnTo>
                    <a:lnTo>
                      <a:pt x="60" y="211"/>
                    </a:lnTo>
                    <a:lnTo>
                      <a:pt x="59" y="211"/>
                    </a:lnTo>
                    <a:lnTo>
                      <a:pt x="59" y="210"/>
                    </a:lnTo>
                    <a:lnTo>
                      <a:pt x="60" y="210"/>
                    </a:lnTo>
                    <a:lnTo>
                      <a:pt x="59" y="209"/>
                    </a:lnTo>
                    <a:lnTo>
                      <a:pt x="59" y="208"/>
                    </a:lnTo>
                    <a:lnTo>
                      <a:pt x="58" y="208"/>
                    </a:lnTo>
                    <a:lnTo>
                      <a:pt x="58" y="207"/>
                    </a:lnTo>
                    <a:lnTo>
                      <a:pt x="57" y="207"/>
                    </a:lnTo>
                    <a:lnTo>
                      <a:pt x="56" y="207"/>
                    </a:lnTo>
                    <a:lnTo>
                      <a:pt x="55" y="206"/>
                    </a:lnTo>
                    <a:lnTo>
                      <a:pt x="55" y="207"/>
                    </a:lnTo>
                    <a:lnTo>
                      <a:pt x="55" y="208"/>
                    </a:lnTo>
                    <a:lnTo>
                      <a:pt x="54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2" y="206"/>
                    </a:lnTo>
                    <a:lnTo>
                      <a:pt x="52" y="205"/>
                    </a:lnTo>
                    <a:lnTo>
                      <a:pt x="51" y="205"/>
                    </a:lnTo>
                    <a:lnTo>
                      <a:pt x="51" y="204"/>
                    </a:lnTo>
                    <a:lnTo>
                      <a:pt x="50" y="204"/>
                    </a:lnTo>
                    <a:lnTo>
                      <a:pt x="49" y="204"/>
                    </a:lnTo>
                    <a:lnTo>
                      <a:pt x="48" y="204"/>
                    </a:lnTo>
                    <a:lnTo>
                      <a:pt x="49" y="203"/>
                    </a:lnTo>
                    <a:lnTo>
                      <a:pt x="48" y="203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7" y="202"/>
                    </a:lnTo>
                    <a:lnTo>
                      <a:pt x="46" y="202"/>
                    </a:lnTo>
                    <a:lnTo>
                      <a:pt x="46" y="201"/>
                    </a:lnTo>
                    <a:lnTo>
                      <a:pt x="47" y="201"/>
                    </a:lnTo>
                    <a:lnTo>
                      <a:pt x="47" y="200"/>
                    </a:lnTo>
                    <a:lnTo>
                      <a:pt x="47" y="201"/>
                    </a:lnTo>
                    <a:lnTo>
                      <a:pt x="46" y="201"/>
                    </a:lnTo>
                    <a:lnTo>
                      <a:pt x="46" y="200"/>
                    </a:lnTo>
                    <a:lnTo>
                      <a:pt x="45" y="200"/>
                    </a:lnTo>
                    <a:lnTo>
                      <a:pt x="45" y="199"/>
                    </a:lnTo>
                    <a:lnTo>
                      <a:pt x="44" y="199"/>
                    </a:lnTo>
                    <a:lnTo>
                      <a:pt x="43" y="199"/>
                    </a:lnTo>
                    <a:lnTo>
                      <a:pt x="42" y="199"/>
                    </a:lnTo>
                    <a:lnTo>
                      <a:pt x="42" y="198"/>
                    </a:lnTo>
                    <a:lnTo>
                      <a:pt x="41" y="198"/>
                    </a:lnTo>
                    <a:lnTo>
                      <a:pt x="40" y="197"/>
                    </a:lnTo>
                    <a:lnTo>
                      <a:pt x="39" y="197"/>
                    </a:lnTo>
                    <a:lnTo>
                      <a:pt x="39" y="198"/>
                    </a:lnTo>
                    <a:lnTo>
                      <a:pt x="39" y="199"/>
                    </a:lnTo>
                    <a:lnTo>
                      <a:pt x="38" y="198"/>
                    </a:lnTo>
                    <a:lnTo>
                      <a:pt x="37" y="197"/>
                    </a:lnTo>
                    <a:lnTo>
                      <a:pt x="36" y="198"/>
                    </a:lnTo>
                    <a:lnTo>
                      <a:pt x="36" y="197"/>
                    </a:lnTo>
                    <a:lnTo>
                      <a:pt x="35" y="197"/>
                    </a:lnTo>
                    <a:lnTo>
                      <a:pt x="35" y="198"/>
                    </a:lnTo>
                    <a:lnTo>
                      <a:pt x="34" y="197"/>
                    </a:lnTo>
                    <a:lnTo>
                      <a:pt x="33" y="197"/>
                    </a:lnTo>
                    <a:lnTo>
                      <a:pt x="32" y="197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1" y="198"/>
                    </a:lnTo>
                    <a:lnTo>
                      <a:pt x="30" y="198"/>
                    </a:lnTo>
                    <a:lnTo>
                      <a:pt x="29" y="198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7"/>
                    </a:lnTo>
                    <a:lnTo>
                      <a:pt x="27" y="196"/>
                    </a:lnTo>
                    <a:lnTo>
                      <a:pt x="26" y="196"/>
                    </a:lnTo>
                    <a:lnTo>
                      <a:pt x="25" y="196"/>
                    </a:lnTo>
                    <a:lnTo>
                      <a:pt x="24" y="196"/>
                    </a:lnTo>
                    <a:lnTo>
                      <a:pt x="24" y="195"/>
                    </a:lnTo>
                    <a:lnTo>
                      <a:pt x="23" y="196"/>
                    </a:lnTo>
                    <a:lnTo>
                      <a:pt x="23" y="195"/>
                    </a:lnTo>
                    <a:lnTo>
                      <a:pt x="22" y="195"/>
                    </a:lnTo>
                    <a:lnTo>
                      <a:pt x="21" y="195"/>
                    </a:lnTo>
                    <a:lnTo>
                      <a:pt x="20" y="195"/>
                    </a:lnTo>
                    <a:lnTo>
                      <a:pt x="20" y="196"/>
                    </a:lnTo>
                    <a:lnTo>
                      <a:pt x="19" y="196"/>
                    </a:lnTo>
                    <a:lnTo>
                      <a:pt x="18" y="196"/>
                    </a:lnTo>
                    <a:lnTo>
                      <a:pt x="16" y="196"/>
                    </a:lnTo>
                    <a:lnTo>
                      <a:pt x="15" y="196"/>
                    </a:lnTo>
                    <a:lnTo>
                      <a:pt x="14" y="196"/>
                    </a:lnTo>
                    <a:lnTo>
                      <a:pt x="13" y="196"/>
                    </a:lnTo>
                    <a:lnTo>
                      <a:pt x="12" y="196"/>
                    </a:lnTo>
                    <a:lnTo>
                      <a:pt x="11" y="196"/>
                    </a:lnTo>
                    <a:lnTo>
                      <a:pt x="11" y="195"/>
                    </a:lnTo>
                    <a:lnTo>
                      <a:pt x="10" y="195"/>
                    </a:lnTo>
                    <a:lnTo>
                      <a:pt x="10" y="194"/>
                    </a:lnTo>
                    <a:lnTo>
                      <a:pt x="9" y="194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1" y="192"/>
                    </a:lnTo>
                    <a:lnTo>
                      <a:pt x="11" y="191"/>
                    </a:lnTo>
                    <a:lnTo>
                      <a:pt x="10" y="191"/>
                    </a:lnTo>
                    <a:lnTo>
                      <a:pt x="11" y="191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9" y="187"/>
                    </a:lnTo>
                    <a:lnTo>
                      <a:pt x="9" y="186"/>
                    </a:lnTo>
                    <a:lnTo>
                      <a:pt x="9" y="185"/>
                    </a:lnTo>
                    <a:lnTo>
                      <a:pt x="8" y="185"/>
                    </a:lnTo>
                    <a:lnTo>
                      <a:pt x="9" y="185"/>
                    </a:lnTo>
                    <a:lnTo>
                      <a:pt x="8" y="184"/>
                    </a:lnTo>
                    <a:lnTo>
                      <a:pt x="8" y="183"/>
                    </a:lnTo>
                    <a:lnTo>
                      <a:pt x="9" y="183"/>
                    </a:lnTo>
                    <a:lnTo>
                      <a:pt x="9" y="182"/>
                    </a:lnTo>
                    <a:lnTo>
                      <a:pt x="9" y="181"/>
                    </a:lnTo>
                    <a:lnTo>
                      <a:pt x="10" y="181"/>
                    </a:lnTo>
                    <a:lnTo>
                      <a:pt x="9" y="180"/>
                    </a:lnTo>
                    <a:lnTo>
                      <a:pt x="8" y="180"/>
                    </a:lnTo>
                    <a:lnTo>
                      <a:pt x="8" y="179"/>
                    </a:lnTo>
                    <a:lnTo>
                      <a:pt x="7" y="178"/>
                    </a:lnTo>
                    <a:lnTo>
                      <a:pt x="6" y="177"/>
                    </a:lnTo>
                    <a:lnTo>
                      <a:pt x="5" y="176"/>
                    </a:lnTo>
                    <a:lnTo>
                      <a:pt x="5" y="175"/>
                    </a:lnTo>
                    <a:lnTo>
                      <a:pt x="5" y="174"/>
                    </a:lnTo>
                    <a:lnTo>
                      <a:pt x="5" y="173"/>
                    </a:lnTo>
                    <a:lnTo>
                      <a:pt x="5" y="172"/>
                    </a:lnTo>
                    <a:lnTo>
                      <a:pt x="5" y="171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8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6" y="167"/>
                    </a:lnTo>
                    <a:lnTo>
                      <a:pt x="7" y="167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8" y="165"/>
                    </a:lnTo>
                    <a:lnTo>
                      <a:pt x="7" y="165"/>
                    </a:lnTo>
                    <a:lnTo>
                      <a:pt x="8" y="165"/>
                    </a:lnTo>
                    <a:lnTo>
                      <a:pt x="8" y="164"/>
                    </a:lnTo>
                    <a:lnTo>
                      <a:pt x="9" y="164"/>
                    </a:lnTo>
                    <a:lnTo>
                      <a:pt x="9" y="163"/>
                    </a:lnTo>
                    <a:lnTo>
                      <a:pt x="8" y="162"/>
                    </a:lnTo>
                    <a:lnTo>
                      <a:pt x="8" y="161"/>
                    </a:lnTo>
                    <a:lnTo>
                      <a:pt x="7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6" y="156"/>
                    </a:lnTo>
                    <a:lnTo>
                      <a:pt x="5" y="156"/>
                    </a:lnTo>
                    <a:lnTo>
                      <a:pt x="5" y="155"/>
                    </a:lnTo>
                    <a:lnTo>
                      <a:pt x="6" y="155"/>
                    </a:lnTo>
                    <a:lnTo>
                      <a:pt x="6" y="154"/>
                    </a:lnTo>
                    <a:lnTo>
                      <a:pt x="6" y="153"/>
                    </a:lnTo>
                    <a:lnTo>
                      <a:pt x="5" y="152"/>
                    </a:lnTo>
                    <a:lnTo>
                      <a:pt x="5" y="151"/>
                    </a:lnTo>
                    <a:lnTo>
                      <a:pt x="3" y="149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6"/>
                    </a:lnTo>
                    <a:lnTo>
                      <a:pt x="0" y="145"/>
                    </a:lnTo>
                    <a:lnTo>
                      <a:pt x="6" y="145"/>
                    </a:lnTo>
                    <a:lnTo>
                      <a:pt x="10" y="142"/>
                    </a:lnTo>
                    <a:lnTo>
                      <a:pt x="15" y="144"/>
                    </a:lnTo>
                    <a:lnTo>
                      <a:pt x="15" y="147"/>
                    </a:lnTo>
                    <a:lnTo>
                      <a:pt x="15" y="151"/>
                    </a:lnTo>
                    <a:lnTo>
                      <a:pt x="17" y="153"/>
                    </a:lnTo>
                    <a:lnTo>
                      <a:pt x="22" y="153"/>
                    </a:lnTo>
                    <a:lnTo>
                      <a:pt x="35" y="163"/>
                    </a:lnTo>
                    <a:lnTo>
                      <a:pt x="55" y="166"/>
                    </a:lnTo>
                    <a:lnTo>
                      <a:pt x="70" y="162"/>
                    </a:lnTo>
                    <a:lnTo>
                      <a:pt x="71" y="162"/>
                    </a:lnTo>
                    <a:lnTo>
                      <a:pt x="72" y="162"/>
                    </a:lnTo>
                    <a:lnTo>
                      <a:pt x="72" y="161"/>
                    </a:lnTo>
                    <a:lnTo>
                      <a:pt x="73" y="161"/>
                    </a:lnTo>
                    <a:lnTo>
                      <a:pt x="74" y="161"/>
                    </a:lnTo>
                    <a:lnTo>
                      <a:pt x="74" y="162"/>
                    </a:lnTo>
                    <a:lnTo>
                      <a:pt x="74" y="161"/>
                    </a:lnTo>
                    <a:lnTo>
                      <a:pt x="75" y="160"/>
                    </a:lnTo>
                    <a:lnTo>
                      <a:pt x="75" y="159"/>
                    </a:lnTo>
                    <a:lnTo>
                      <a:pt x="74" y="159"/>
                    </a:lnTo>
                    <a:lnTo>
                      <a:pt x="75" y="158"/>
                    </a:lnTo>
                    <a:lnTo>
                      <a:pt x="75" y="157"/>
                    </a:lnTo>
                    <a:lnTo>
                      <a:pt x="75" y="158"/>
                    </a:lnTo>
                    <a:lnTo>
                      <a:pt x="76" y="158"/>
                    </a:lnTo>
                    <a:lnTo>
                      <a:pt x="76" y="157"/>
                    </a:lnTo>
                    <a:lnTo>
                      <a:pt x="77" y="158"/>
                    </a:lnTo>
                    <a:lnTo>
                      <a:pt x="76" y="158"/>
                    </a:lnTo>
                    <a:lnTo>
                      <a:pt x="76" y="159"/>
                    </a:lnTo>
                    <a:lnTo>
                      <a:pt x="77" y="159"/>
                    </a:lnTo>
                    <a:lnTo>
                      <a:pt x="78" y="158"/>
                    </a:lnTo>
                    <a:lnTo>
                      <a:pt x="79" y="158"/>
                    </a:lnTo>
                    <a:lnTo>
                      <a:pt x="78" y="158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6"/>
                    </a:lnTo>
                    <a:lnTo>
                      <a:pt x="81" y="156"/>
                    </a:lnTo>
                    <a:lnTo>
                      <a:pt x="82" y="156"/>
                    </a:lnTo>
                    <a:lnTo>
                      <a:pt x="82" y="157"/>
                    </a:lnTo>
                    <a:lnTo>
                      <a:pt x="82" y="156"/>
                    </a:lnTo>
                    <a:lnTo>
                      <a:pt x="83" y="156"/>
                    </a:lnTo>
                    <a:lnTo>
                      <a:pt x="84" y="156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3" y="155"/>
                    </a:lnTo>
                    <a:lnTo>
                      <a:pt x="83" y="154"/>
                    </a:lnTo>
                    <a:lnTo>
                      <a:pt x="84" y="154"/>
                    </a:lnTo>
                    <a:lnTo>
                      <a:pt x="85" y="154"/>
                    </a:lnTo>
                    <a:lnTo>
                      <a:pt x="85" y="153"/>
                    </a:lnTo>
                    <a:lnTo>
                      <a:pt x="86" y="152"/>
                    </a:lnTo>
                    <a:lnTo>
                      <a:pt x="87" y="152"/>
                    </a:lnTo>
                    <a:lnTo>
                      <a:pt x="88" y="152"/>
                    </a:lnTo>
                    <a:lnTo>
                      <a:pt x="88" y="151"/>
                    </a:lnTo>
                    <a:lnTo>
                      <a:pt x="89" y="151"/>
                    </a:lnTo>
                    <a:lnTo>
                      <a:pt x="89" y="152"/>
                    </a:lnTo>
                    <a:lnTo>
                      <a:pt x="90" y="152"/>
                    </a:lnTo>
                    <a:lnTo>
                      <a:pt x="91" y="152"/>
                    </a:lnTo>
                    <a:lnTo>
                      <a:pt x="90" y="152"/>
                    </a:lnTo>
                    <a:lnTo>
                      <a:pt x="90" y="153"/>
                    </a:lnTo>
                    <a:lnTo>
                      <a:pt x="91" y="153"/>
                    </a:lnTo>
                    <a:lnTo>
                      <a:pt x="92" y="153"/>
                    </a:lnTo>
                    <a:lnTo>
                      <a:pt x="92" y="154"/>
                    </a:lnTo>
                    <a:lnTo>
                      <a:pt x="91" y="154"/>
                    </a:lnTo>
                    <a:lnTo>
                      <a:pt x="91" y="155"/>
                    </a:lnTo>
                    <a:lnTo>
                      <a:pt x="91" y="156"/>
                    </a:lnTo>
                    <a:lnTo>
                      <a:pt x="90" y="155"/>
                    </a:lnTo>
                    <a:lnTo>
                      <a:pt x="90" y="156"/>
                    </a:lnTo>
                    <a:lnTo>
                      <a:pt x="91" y="157"/>
                    </a:lnTo>
                    <a:lnTo>
                      <a:pt x="91" y="156"/>
                    </a:lnTo>
                    <a:lnTo>
                      <a:pt x="92" y="156"/>
                    </a:lnTo>
                    <a:lnTo>
                      <a:pt x="92" y="157"/>
                    </a:lnTo>
                    <a:lnTo>
                      <a:pt x="93" y="157"/>
                    </a:lnTo>
                    <a:lnTo>
                      <a:pt x="94" y="157"/>
                    </a:lnTo>
                    <a:lnTo>
                      <a:pt x="95" y="157"/>
                    </a:lnTo>
                    <a:lnTo>
                      <a:pt x="95" y="158"/>
                    </a:lnTo>
                    <a:lnTo>
                      <a:pt x="95" y="157"/>
                    </a:lnTo>
                    <a:lnTo>
                      <a:pt x="96" y="157"/>
                    </a:lnTo>
                    <a:lnTo>
                      <a:pt x="97" y="157"/>
                    </a:lnTo>
                    <a:lnTo>
                      <a:pt x="97" y="158"/>
                    </a:lnTo>
                    <a:lnTo>
                      <a:pt x="97" y="159"/>
                    </a:lnTo>
                    <a:lnTo>
                      <a:pt x="98" y="159"/>
                    </a:lnTo>
                    <a:lnTo>
                      <a:pt x="99" y="159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2" y="159"/>
                    </a:lnTo>
                    <a:lnTo>
                      <a:pt x="103" y="160"/>
                    </a:lnTo>
                    <a:lnTo>
                      <a:pt x="104" y="160"/>
                    </a:lnTo>
                    <a:lnTo>
                      <a:pt x="105" y="160"/>
                    </a:lnTo>
                    <a:lnTo>
                      <a:pt x="105" y="161"/>
                    </a:lnTo>
                    <a:lnTo>
                      <a:pt x="106" y="161"/>
                    </a:lnTo>
                    <a:lnTo>
                      <a:pt x="107" y="161"/>
                    </a:lnTo>
                    <a:lnTo>
                      <a:pt x="108" y="161"/>
                    </a:lnTo>
                    <a:lnTo>
                      <a:pt x="108" y="160"/>
                    </a:lnTo>
                    <a:lnTo>
                      <a:pt x="109" y="161"/>
                    </a:lnTo>
                    <a:lnTo>
                      <a:pt x="110" y="161"/>
                    </a:lnTo>
                    <a:lnTo>
                      <a:pt x="111" y="161"/>
                    </a:lnTo>
                    <a:lnTo>
                      <a:pt x="112" y="161"/>
                    </a:lnTo>
                    <a:lnTo>
                      <a:pt x="113" y="161"/>
                    </a:lnTo>
                    <a:lnTo>
                      <a:pt x="113" y="160"/>
                    </a:lnTo>
                    <a:lnTo>
                      <a:pt x="112" y="160"/>
                    </a:lnTo>
                    <a:lnTo>
                      <a:pt x="112" y="159"/>
                    </a:lnTo>
                    <a:lnTo>
                      <a:pt x="113" y="159"/>
                    </a:lnTo>
                    <a:lnTo>
                      <a:pt x="114" y="159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59"/>
                    </a:lnTo>
                    <a:lnTo>
                      <a:pt x="116" y="159"/>
                    </a:lnTo>
                    <a:lnTo>
                      <a:pt x="116" y="158"/>
                    </a:lnTo>
                    <a:lnTo>
                      <a:pt x="117" y="158"/>
                    </a:lnTo>
                    <a:lnTo>
                      <a:pt x="118" y="157"/>
                    </a:lnTo>
                    <a:lnTo>
                      <a:pt x="119" y="157"/>
                    </a:lnTo>
                    <a:lnTo>
                      <a:pt x="120" y="157"/>
                    </a:lnTo>
                    <a:lnTo>
                      <a:pt x="121" y="156"/>
                    </a:lnTo>
                    <a:lnTo>
                      <a:pt x="121" y="155"/>
                    </a:lnTo>
                    <a:lnTo>
                      <a:pt x="121" y="154"/>
                    </a:lnTo>
                    <a:lnTo>
                      <a:pt x="122" y="154"/>
                    </a:lnTo>
                    <a:lnTo>
                      <a:pt x="123" y="154"/>
                    </a:lnTo>
                    <a:lnTo>
                      <a:pt x="123" y="155"/>
                    </a:lnTo>
                    <a:lnTo>
                      <a:pt x="124" y="155"/>
                    </a:lnTo>
                    <a:lnTo>
                      <a:pt x="124" y="156"/>
                    </a:lnTo>
                    <a:lnTo>
                      <a:pt x="125" y="156"/>
                    </a:lnTo>
                    <a:lnTo>
                      <a:pt x="125" y="157"/>
                    </a:lnTo>
                    <a:lnTo>
                      <a:pt x="126" y="158"/>
                    </a:lnTo>
                    <a:lnTo>
                      <a:pt x="126" y="157"/>
                    </a:lnTo>
                    <a:lnTo>
                      <a:pt x="127" y="158"/>
                    </a:lnTo>
                    <a:lnTo>
                      <a:pt x="128" y="159"/>
                    </a:lnTo>
                    <a:lnTo>
                      <a:pt x="129" y="159"/>
                    </a:lnTo>
                    <a:lnTo>
                      <a:pt x="129" y="160"/>
                    </a:lnTo>
                    <a:lnTo>
                      <a:pt x="130" y="161"/>
                    </a:lnTo>
                    <a:lnTo>
                      <a:pt x="131" y="160"/>
                    </a:lnTo>
                    <a:lnTo>
                      <a:pt x="131" y="161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9" y="162"/>
                    </a:lnTo>
                    <a:lnTo>
                      <a:pt x="129" y="163"/>
                    </a:lnTo>
                    <a:lnTo>
                      <a:pt x="129" y="164"/>
                    </a:lnTo>
                    <a:lnTo>
                      <a:pt x="128" y="164"/>
                    </a:lnTo>
                    <a:lnTo>
                      <a:pt x="127" y="164"/>
                    </a:lnTo>
                    <a:lnTo>
                      <a:pt x="127" y="165"/>
                    </a:lnTo>
                    <a:lnTo>
                      <a:pt x="127" y="166"/>
                    </a:lnTo>
                    <a:lnTo>
                      <a:pt x="127" y="167"/>
                    </a:lnTo>
                    <a:lnTo>
                      <a:pt x="128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30" y="166"/>
                    </a:lnTo>
                    <a:lnTo>
                      <a:pt x="131" y="166"/>
                    </a:lnTo>
                    <a:lnTo>
                      <a:pt x="132" y="166"/>
                    </a:lnTo>
                    <a:lnTo>
                      <a:pt x="132" y="167"/>
                    </a:lnTo>
                    <a:lnTo>
                      <a:pt x="133" y="167"/>
                    </a:lnTo>
                    <a:lnTo>
                      <a:pt x="133" y="166"/>
                    </a:lnTo>
                    <a:lnTo>
                      <a:pt x="134" y="166"/>
                    </a:lnTo>
                    <a:lnTo>
                      <a:pt x="135" y="166"/>
                    </a:lnTo>
                    <a:lnTo>
                      <a:pt x="136" y="166"/>
                    </a:lnTo>
                    <a:lnTo>
                      <a:pt x="137" y="166"/>
                    </a:lnTo>
                    <a:lnTo>
                      <a:pt x="138" y="166"/>
                    </a:lnTo>
                    <a:lnTo>
                      <a:pt x="138" y="165"/>
                    </a:lnTo>
                    <a:lnTo>
                      <a:pt x="140" y="166"/>
                    </a:lnTo>
                    <a:lnTo>
                      <a:pt x="142" y="165"/>
                    </a:lnTo>
                    <a:lnTo>
                      <a:pt x="143" y="166"/>
                    </a:lnTo>
                    <a:lnTo>
                      <a:pt x="144" y="167"/>
                    </a:lnTo>
                    <a:lnTo>
                      <a:pt x="145" y="167"/>
                    </a:lnTo>
                    <a:lnTo>
                      <a:pt x="145" y="168"/>
                    </a:lnTo>
                    <a:lnTo>
                      <a:pt x="146" y="168"/>
                    </a:lnTo>
                    <a:lnTo>
                      <a:pt x="146" y="169"/>
                    </a:lnTo>
                    <a:lnTo>
                      <a:pt x="147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0" y="170"/>
                    </a:lnTo>
                    <a:lnTo>
                      <a:pt x="151" y="170"/>
                    </a:lnTo>
                    <a:lnTo>
                      <a:pt x="152" y="170"/>
                    </a:lnTo>
                    <a:lnTo>
                      <a:pt x="153" y="170"/>
                    </a:lnTo>
                    <a:lnTo>
                      <a:pt x="153" y="169"/>
                    </a:lnTo>
                    <a:lnTo>
                      <a:pt x="154" y="169"/>
                    </a:lnTo>
                    <a:lnTo>
                      <a:pt x="154" y="168"/>
                    </a:lnTo>
                    <a:lnTo>
                      <a:pt x="154" y="167"/>
                    </a:lnTo>
                    <a:lnTo>
                      <a:pt x="155" y="167"/>
                    </a:lnTo>
                    <a:lnTo>
                      <a:pt x="155" y="168"/>
                    </a:lnTo>
                    <a:lnTo>
                      <a:pt x="155" y="167"/>
                    </a:lnTo>
                    <a:lnTo>
                      <a:pt x="156" y="168"/>
                    </a:lnTo>
                    <a:lnTo>
                      <a:pt x="157" y="168"/>
                    </a:lnTo>
                    <a:lnTo>
                      <a:pt x="157" y="167"/>
                    </a:lnTo>
                    <a:lnTo>
                      <a:pt x="158" y="167"/>
                    </a:lnTo>
                    <a:lnTo>
                      <a:pt x="158" y="166"/>
                    </a:lnTo>
                    <a:lnTo>
                      <a:pt x="159" y="166"/>
                    </a:lnTo>
                    <a:lnTo>
                      <a:pt x="158" y="165"/>
                    </a:lnTo>
                    <a:lnTo>
                      <a:pt x="159" y="165"/>
                    </a:lnTo>
                    <a:lnTo>
                      <a:pt x="158" y="164"/>
                    </a:lnTo>
                    <a:lnTo>
                      <a:pt x="159" y="164"/>
                    </a:lnTo>
                    <a:lnTo>
                      <a:pt x="160" y="164"/>
                    </a:lnTo>
                    <a:lnTo>
                      <a:pt x="160" y="163"/>
                    </a:lnTo>
                    <a:lnTo>
                      <a:pt x="161" y="163"/>
                    </a:lnTo>
                    <a:lnTo>
                      <a:pt x="161" y="162"/>
                    </a:lnTo>
                    <a:lnTo>
                      <a:pt x="161" y="161"/>
                    </a:lnTo>
                    <a:lnTo>
                      <a:pt x="162" y="161"/>
                    </a:lnTo>
                    <a:lnTo>
                      <a:pt x="162" y="160"/>
                    </a:lnTo>
                    <a:lnTo>
                      <a:pt x="163" y="160"/>
                    </a:lnTo>
                    <a:lnTo>
                      <a:pt x="164" y="160"/>
                    </a:lnTo>
                    <a:lnTo>
                      <a:pt x="165" y="160"/>
                    </a:lnTo>
                    <a:lnTo>
                      <a:pt x="166" y="159"/>
                    </a:lnTo>
                    <a:lnTo>
                      <a:pt x="166" y="160"/>
                    </a:lnTo>
                    <a:lnTo>
                      <a:pt x="166" y="159"/>
                    </a:lnTo>
                    <a:lnTo>
                      <a:pt x="167" y="159"/>
                    </a:lnTo>
                    <a:lnTo>
                      <a:pt x="168" y="159"/>
                    </a:lnTo>
                    <a:lnTo>
                      <a:pt x="168" y="158"/>
                    </a:lnTo>
                    <a:lnTo>
                      <a:pt x="169" y="158"/>
                    </a:lnTo>
                    <a:lnTo>
                      <a:pt x="170" y="158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7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5" y="155"/>
                    </a:lnTo>
                    <a:lnTo>
                      <a:pt x="176" y="154"/>
                    </a:lnTo>
                    <a:lnTo>
                      <a:pt x="177" y="154"/>
                    </a:lnTo>
                    <a:lnTo>
                      <a:pt x="176" y="153"/>
                    </a:lnTo>
                    <a:lnTo>
                      <a:pt x="177" y="153"/>
                    </a:lnTo>
                    <a:lnTo>
                      <a:pt x="177" y="152"/>
                    </a:lnTo>
                    <a:lnTo>
                      <a:pt x="178" y="151"/>
                    </a:lnTo>
                    <a:lnTo>
                      <a:pt x="178" y="150"/>
                    </a:lnTo>
                    <a:lnTo>
                      <a:pt x="178" y="149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80" y="147"/>
                    </a:lnTo>
                    <a:lnTo>
                      <a:pt x="181" y="147"/>
                    </a:lnTo>
                    <a:lnTo>
                      <a:pt x="182" y="147"/>
                    </a:lnTo>
                    <a:lnTo>
                      <a:pt x="183" y="147"/>
                    </a:lnTo>
                    <a:lnTo>
                      <a:pt x="183" y="146"/>
                    </a:lnTo>
                    <a:lnTo>
                      <a:pt x="183" y="145"/>
                    </a:lnTo>
                    <a:lnTo>
                      <a:pt x="184" y="144"/>
                    </a:lnTo>
                    <a:lnTo>
                      <a:pt x="185" y="144"/>
                    </a:lnTo>
                    <a:lnTo>
                      <a:pt x="185" y="143"/>
                    </a:lnTo>
                    <a:lnTo>
                      <a:pt x="185" y="142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5" y="141"/>
                    </a:lnTo>
                    <a:lnTo>
                      <a:pt x="185" y="140"/>
                    </a:lnTo>
                    <a:lnTo>
                      <a:pt x="186" y="140"/>
                    </a:lnTo>
                    <a:lnTo>
                      <a:pt x="186" y="141"/>
                    </a:lnTo>
                    <a:lnTo>
                      <a:pt x="186" y="140"/>
                    </a:lnTo>
                    <a:lnTo>
                      <a:pt x="187" y="140"/>
                    </a:lnTo>
                    <a:lnTo>
                      <a:pt x="187" y="139"/>
                    </a:lnTo>
                    <a:lnTo>
                      <a:pt x="187" y="138"/>
                    </a:lnTo>
                    <a:lnTo>
                      <a:pt x="186" y="137"/>
                    </a:lnTo>
                    <a:lnTo>
                      <a:pt x="185" y="137"/>
                    </a:lnTo>
                    <a:lnTo>
                      <a:pt x="186" y="136"/>
                    </a:lnTo>
                    <a:lnTo>
                      <a:pt x="185" y="135"/>
                    </a:lnTo>
                    <a:lnTo>
                      <a:pt x="185" y="134"/>
                    </a:lnTo>
                    <a:lnTo>
                      <a:pt x="186" y="133"/>
                    </a:lnTo>
                    <a:lnTo>
                      <a:pt x="187" y="134"/>
                    </a:lnTo>
                    <a:lnTo>
                      <a:pt x="187" y="133"/>
                    </a:lnTo>
                    <a:lnTo>
                      <a:pt x="188" y="132"/>
                    </a:lnTo>
                    <a:lnTo>
                      <a:pt x="188" y="131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89" y="129"/>
                    </a:lnTo>
                    <a:lnTo>
                      <a:pt x="189" y="128"/>
                    </a:lnTo>
                    <a:lnTo>
                      <a:pt x="190" y="128"/>
                    </a:lnTo>
                    <a:lnTo>
                      <a:pt x="190" y="127"/>
                    </a:lnTo>
                    <a:lnTo>
                      <a:pt x="191" y="126"/>
                    </a:lnTo>
                    <a:lnTo>
                      <a:pt x="191" y="125"/>
                    </a:lnTo>
                    <a:lnTo>
                      <a:pt x="191" y="124"/>
                    </a:lnTo>
                    <a:lnTo>
                      <a:pt x="191" y="123"/>
                    </a:lnTo>
                    <a:lnTo>
                      <a:pt x="192" y="122"/>
                    </a:lnTo>
                    <a:lnTo>
                      <a:pt x="193" y="121"/>
                    </a:lnTo>
                    <a:lnTo>
                      <a:pt x="193" y="120"/>
                    </a:lnTo>
                    <a:lnTo>
                      <a:pt x="194" y="119"/>
                    </a:lnTo>
                    <a:lnTo>
                      <a:pt x="194" y="118"/>
                    </a:lnTo>
                    <a:lnTo>
                      <a:pt x="194" y="117"/>
                    </a:lnTo>
                    <a:lnTo>
                      <a:pt x="196" y="116"/>
                    </a:lnTo>
                    <a:lnTo>
                      <a:pt x="196" y="115"/>
                    </a:lnTo>
                    <a:lnTo>
                      <a:pt x="197" y="115"/>
                    </a:lnTo>
                    <a:lnTo>
                      <a:pt x="198" y="115"/>
                    </a:lnTo>
                    <a:lnTo>
                      <a:pt x="199" y="114"/>
                    </a:lnTo>
                    <a:lnTo>
                      <a:pt x="199" y="113"/>
                    </a:lnTo>
                    <a:lnTo>
                      <a:pt x="198" y="114"/>
                    </a:lnTo>
                    <a:lnTo>
                      <a:pt x="198" y="113"/>
                    </a:lnTo>
                    <a:lnTo>
                      <a:pt x="198" y="112"/>
                    </a:lnTo>
                    <a:lnTo>
                      <a:pt x="198" y="111"/>
                    </a:lnTo>
                    <a:lnTo>
                      <a:pt x="199" y="110"/>
                    </a:lnTo>
                    <a:lnTo>
                      <a:pt x="199" y="109"/>
                    </a:lnTo>
                    <a:lnTo>
                      <a:pt x="200" y="108"/>
                    </a:lnTo>
                    <a:lnTo>
                      <a:pt x="200" y="107"/>
                    </a:lnTo>
                    <a:lnTo>
                      <a:pt x="200" y="106"/>
                    </a:lnTo>
                    <a:lnTo>
                      <a:pt x="201" y="105"/>
                    </a:lnTo>
                    <a:lnTo>
                      <a:pt x="202" y="104"/>
                    </a:lnTo>
                    <a:lnTo>
                      <a:pt x="202" y="103"/>
                    </a:lnTo>
                    <a:lnTo>
                      <a:pt x="203" y="102"/>
                    </a:lnTo>
                    <a:lnTo>
                      <a:pt x="203" y="101"/>
                    </a:lnTo>
                    <a:lnTo>
                      <a:pt x="202" y="100"/>
                    </a:lnTo>
                    <a:lnTo>
                      <a:pt x="202" y="99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2" y="98"/>
                    </a:lnTo>
                    <a:lnTo>
                      <a:pt x="202" y="97"/>
                    </a:lnTo>
                    <a:lnTo>
                      <a:pt x="203" y="96"/>
                    </a:lnTo>
                    <a:lnTo>
                      <a:pt x="202" y="96"/>
                    </a:lnTo>
                    <a:lnTo>
                      <a:pt x="203" y="95"/>
                    </a:lnTo>
                    <a:lnTo>
                      <a:pt x="203" y="94"/>
                    </a:lnTo>
                    <a:lnTo>
                      <a:pt x="204" y="94"/>
                    </a:lnTo>
                    <a:lnTo>
                      <a:pt x="205" y="94"/>
                    </a:lnTo>
                    <a:lnTo>
                      <a:pt x="205" y="93"/>
                    </a:lnTo>
                    <a:lnTo>
                      <a:pt x="205" y="92"/>
                    </a:lnTo>
                    <a:lnTo>
                      <a:pt x="206" y="91"/>
                    </a:lnTo>
                    <a:lnTo>
                      <a:pt x="206" y="90"/>
                    </a:lnTo>
                    <a:lnTo>
                      <a:pt x="206" y="89"/>
                    </a:lnTo>
                    <a:lnTo>
                      <a:pt x="207" y="89"/>
                    </a:lnTo>
                    <a:lnTo>
                      <a:pt x="208" y="89"/>
                    </a:lnTo>
                    <a:lnTo>
                      <a:pt x="209" y="88"/>
                    </a:lnTo>
                    <a:lnTo>
                      <a:pt x="210" y="88"/>
                    </a:lnTo>
                    <a:lnTo>
                      <a:pt x="210" y="89"/>
                    </a:lnTo>
                    <a:lnTo>
                      <a:pt x="211" y="89"/>
                    </a:lnTo>
                    <a:lnTo>
                      <a:pt x="211" y="88"/>
                    </a:lnTo>
                    <a:lnTo>
                      <a:pt x="212" y="87"/>
                    </a:lnTo>
                    <a:lnTo>
                      <a:pt x="213" y="86"/>
                    </a:lnTo>
                    <a:lnTo>
                      <a:pt x="214" y="85"/>
                    </a:lnTo>
                    <a:lnTo>
                      <a:pt x="214" y="84"/>
                    </a:lnTo>
                    <a:lnTo>
                      <a:pt x="214" y="83"/>
                    </a:lnTo>
                    <a:lnTo>
                      <a:pt x="215" y="83"/>
                    </a:lnTo>
                    <a:lnTo>
                      <a:pt x="216" y="82"/>
                    </a:lnTo>
                    <a:lnTo>
                      <a:pt x="216" y="81"/>
                    </a:lnTo>
                    <a:lnTo>
                      <a:pt x="217" y="80"/>
                    </a:lnTo>
                    <a:lnTo>
                      <a:pt x="218" y="78"/>
                    </a:lnTo>
                    <a:lnTo>
                      <a:pt x="219" y="76"/>
                    </a:lnTo>
                    <a:lnTo>
                      <a:pt x="220" y="74"/>
                    </a:lnTo>
                    <a:lnTo>
                      <a:pt x="221" y="73"/>
                    </a:lnTo>
                    <a:lnTo>
                      <a:pt x="222" y="72"/>
                    </a:lnTo>
                    <a:lnTo>
                      <a:pt x="222" y="71"/>
                    </a:lnTo>
                    <a:lnTo>
                      <a:pt x="222" y="70"/>
                    </a:lnTo>
                    <a:lnTo>
                      <a:pt x="223" y="70"/>
                    </a:lnTo>
                    <a:lnTo>
                      <a:pt x="224" y="69"/>
                    </a:lnTo>
                    <a:lnTo>
                      <a:pt x="224" y="68"/>
                    </a:lnTo>
                    <a:lnTo>
                      <a:pt x="225" y="68"/>
                    </a:lnTo>
                    <a:lnTo>
                      <a:pt x="226" y="66"/>
                    </a:lnTo>
                    <a:lnTo>
                      <a:pt x="226" y="65"/>
                    </a:lnTo>
                    <a:lnTo>
                      <a:pt x="227" y="65"/>
                    </a:lnTo>
                    <a:lnTo>
                      <a:pt x="227" y="64"/>
                    </a:lnTo>
                    <a:lnTo>
                      <a:pt x="228" y="63"/>
                    </a:lnTo>
                    <a:lnTo>
                      <a:pt x="230" y="61"/>
                    </a:lnTo>
                    <a:lnTo>
                      <a:pt x="230" y="60"/>
                    </a:lnTo>
                    <a:lnTo>
                      <a:pt x="231" y="58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5"/>
                    </a:lnTo>
                    <a:lnTo>
                      <a:pt x="232" y="53"/>
                    </a:lnTo>
                    <a:lnTo>
                      <a:pt x="233" y="53"/>
                    </a:lnTo>
                    <a:lnTo>
                      <a:pt x="233" y="52"/>
                    </a:lnTo>
                    <a:lnTo>
                      <a:pt x="234" y="52"/>
                    </a:lnTo>
                    <a:lnTo>
                      <a:pt x="234" y="53"/>
                    </a:lnTo>
                    <a:lnTo>
                      <a:pt x="235" y="53"/>
                    </a:lnTo>
                    <a:lnTo>
                      <a:pt x="236" y="53"/>
                    </a:lnTo>
                    <a:lnTo>
                      <a:pt x="236" y="52"/>
                    </a:lnTo>
                    <a:lnTo>
                      <a:pt x="236" y="51"/>
                    </a:lnTo>
                    <a:lnTo>
                      <a:pt x="236" y="49"/>
                    </a:lnTo>
                    <a:lnTo>
                      <a:pt x="236" y="48"/>
                    </a:lnTo>
                    <a:lnTo>
                      <a:pt x="237" y="48"/>
                    </a:lnTo>
                    <a:lnTo>
                      <a:pt x="238" y="47"/>
                    </a:lnTo>
                    <a:lnTo>
                      <a:pt x="239" y="47"/>
                    </a:lnTo>
                    <a:lnTo>
                      <a:pt x="240" y="47"/>
                    </a:lnTo>
                    <a:lnTo>
                      <a:pt x="241" y="45"/>
                    </a:lnTo>
                    <a:lnTo>
                      <a:pt x="242" y="44"/>
                    </a:lnTo>
                    <a:lnTo>
                      <a:pt x="243" y="43"/>
                    </a:lnTo>
                    <a:lnTo>
                      <a:pt x="244" y="43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6" y="41"/>
                    </a:lnTo>
                    <a:lnTo>
                      <a:pt x="246" y="40"/>
                    </a:lnTo>
                    <a:lnTo>
                      <a:pt x="247" y="39"/>
                    </a:lnTo>
                    <a:lnTo>
                      <a:pt x="248" y="38"/>
                    </a:lnTo>
                    <a:lnTo>
                      <a:pt x="248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9" y="34"/>
                    </a:lnTo>
                    <a:lnTo>
                      <a:pt x="250" y="33"/>
                    </a:lnTo>
                    <a:lnTo>
                      <a:pt x="251" y="33"/>
                    </a:lnTo>
                    <a:lnTo>
                      <a:pt x="251" y="32"/>
                    </a:lnTo>
                    <a:lnTo>
                      <a:pt x="253" y="33"/>
                    </a:lnTo>
                    <a:lnTo>
                      <a:pt x="253" y="32"/>
                    </a:lnTo>
                    <a:lnTo>
                      <a:pt x="254" y="32"/>
                    </a:lnTo>
                    <a:lnTo>
                      <a:pt x="255" y="31"/>
                    </a:lnTo>
                    <a:lnTo>
                      <a:pt x="255" y="30"/>
                    </a:lnTo>
                    <a:lnTo>
                      <a:pt x="257" y="30"/>
                    </a:lnTo>
                    <a:lnTo>
                      <a:pt x="258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59" y="28"/>
                    </a:lnTo>
                    <a:lnTo>
                      <a:pt x="259" y="27"/>
                    </a:lnTo>
                    <a:lnTo>
                      <a:pt x="259" y="26"/>
                    </a:lnTo>
                    <a:lnTo>
                      <a:pt x="260" y="23"/>
                    </a:lnTo>
                    <a:lnTo>
                      <a:pt x="261" y="22"/>
                    </a:lnTo>
                    <a:lnTo>
                      <a:pt x="261" y="21"/>
                    </a:lnTo>
                    <a:lnTo>
                      <a:pt x="262" y="20"/>
                    </a:lnTo>
                    <a:lnTo>
                      <a:pt x="262" y="19"/>
                    </a:lnTo>
                    <a:lnTo>
                      <a:pt x="262" y="18"/>
                    </a:lnTo>
                    <a:lnTo>
                      <a:pt x="262" y="16"/>
                    </a:lnTo>
                    <a:lnTo>
                      <a:pt x="262" y="15"/>
                    </a:lnTo>
                    <a:lnTo>
                      <a:pt x="263" y="15"/>
                    </a:lnTo>
                    <a:lnTo>
                      <a:pt x="263" y="13"/>
                    </a:lnTo>
                    <a:lnTo>
                      <a:pt x="264" y="12"/>
                    </a:lnTo>
                    <a:lnTo>
                      <a:pt x="264" y="11"/>
                    </a:lnTo>
                    <a:lnTo>
                      <a:pt x="264" y="9"/>
                    </a:lnTo>
                    <a:lnTo>
                      <a:pt x="264" y="7"/>
                    </a:lnTo>
                    <a:lnTo>
                      <a:pt x="264" y="6"/>
                    </a:lnTo>
                    <a:lnTo>
                      <a:pt x="265" y="4"/>
                    </a:lnTo>
                    <a:lnTo>
                      <a:pt x="266" y="2"/>
                    </a:lnTo>
                    <a:lnTo>
                      <a:pt x="266" y="1"/>
                    </a:lnTo>
                    <a:lnTo>
                      <a:pt x="266" y="0"/>
                    </a:lnTo>
                    <a:lnTo>
                      <a:pt x="267" y="0"/>
                    </a:lnTo>
                    <a:lnTo>
                      <a:pt x="268" y="0"/>
                    </a:lnTo>
                    <a:lnTo>
                      <a:pt x="269" y="0"/>
                    </a:lnTo>
                    <a:lnTo>
                      <a:pt x="270" y="0"/>
                    </a:lnTo>
                    <a:lnTo>
                      <a:pt x="271" y="1"/>
                    </a:lnTo>
                    <a:lnTo>
                      <a:pt x="274" y="3"/>
                    </a:lnTo>
                    <a:lnTo>
                      <a:pt x="276" y="5"/>
                    </a:lnTo>
                    <a:lnTo>
                      <a:pt x="278" y="7"/>
                    </a:lnTo>
                    <a:lnTo>
                      <a:pt x="280" y="8"/>
                    </a:lnTo>
                    <a:lnTo>
                      <a:pt x="282" y="11"/>
                    </a:lnTo>
                    <a:lnTo>
                      <a:pt x="284" y="13"/>
                    </a:lnTo>
                    <a:lnTo>
                      <a:pt x="286" y="15"/>
                    </a:lnTo>
                    <a:lnTo>
                      <a:pt x="287" y="16"/>
                    </a:lnTo>
                    <a:lnTo>
                      <a:pt x="288" y="17"/>
                    </a:lnTo>
                    <a:lnTo>
                      <a:pt x="288" y="18"/>
                    </a:lnTo>
                    <a:lnTo>
                      <a:pt x="290" y="19"/>
                    </a:lnTo>
                    <a:lnTo>
                      <a:pt x="290" y="20"/>
                    </a:lnTo>
                    <a:lnTo>
                      <a:pt x="291" y="20"/>
                    </a:lnTo>
                    <a:lnTo>
                      <a:pt x="291" y="22"/>
                    </a:lnTo>
                    <a:lnTo>
                      <a:pt x="292" y="23"/>
                    </a:lnTo>
                    <a:lnTo>
                      <a:pt x="293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4" y="28"/>
                    </a:lnTo>
                    <a:lnTo>
                      <a:pt x="295" y="29"/>
                    </a:lnTo>
                    <a:lnTo>
                      <a:pt x="295" y="30"/>
                    </a:lnTo>
                    <a:lnTo>
                      <a:pt x="295" y="31"/>
                    </a:lnTo>
                    <a:lnTo>
                      <a:pt x="295" y="33"/>
                    </a:lnTo>
                    <a:lnTo>
                      <a:pt x="296" y="34"/>
                    </a:lnTo>
                    <a:lnTo>
                      <a:pt x="296" y="35"/>
                    </a:lnTo>
                    <a:lnTo>
                      <a:pt x="296" y="36"/>
                    </a:lnTo>
                    <a:lnTo>
                      <a:pt x="296" y="37"/>
                    </a:lnTo>
                    <a:lnTo>
                      <a:pt x="296" y="38"/>
                    </a:lnTo>
                    <a:lnTo>
                      <a:pt x="296" y="39"/>
                    </a:lnTo>
                    <a:lnTo>
                      <a:pt x="298" y="40"/>
                    </a:lnTo>
                    <a:lnTo>
                      <a:pt x="300" y="41"/>
                    </a:lnTo>
                    <a:lnTo>
                      <a:pt x="301" y="41"/>
                    </a:lnTo>
                    <a:lnTo>
                      <a:pt x="302" y="41"/>
                    </a:lnTo>
                    <a:lnTo>
                      <a:pt x="303" y="41"/>
                    </a:lnTo>
                    <a:lnTo>
                      <a:pt x="303" y="42"/>
                    </a:lnTo>
                    <a:lnTo>
                      <a:pt x="304" y="43"/>
                    </a:lnTo>
                    <a:lnTo>
                      <a:pt x="304" y="44"/>
                    </a:lnTo>
                    <a:lnTo>
                      <a:pt x="304" y="45"/>
                    </a:lnTo>
                    <a:lnTo>
                      <a:pt x="304" y="46"/>
                    </a:lnTo>
                    <a:lnTo>
                      <a:pt x="303" y="46"/>
                    </a:lnTo>
                    <a:lnTo>
                      <a:pt x="304" y="47"/>
                    </a:lnTo>
                    <a:lnTo>
                      <a:pt x="303" y="47"/>
                    </a:lnTo>
                    <a:lnTo>
                      <a:pt x="303" y="48"/>
                    </a:lnTo>
                    <a:lnTo>
                      <a:pt x="303" y="49"/>
                    </a:lnTo>
                    <a:lnTo>
                      <a:pt x="303" y="50"/>
                    </a:lnTo>
                    <a:lnTo>
                      <a:pt x="303" y="51"/>
                    </a:lnTo>
                    <a:lnTo>
                      <a:pt x="303" y="52"/>
                    </a:lnTo>
                    <a:lnTo>
                      <a:pt x="303" y="53"/>
                    </a:lnTo>
                    <a:lnTo>
                      <a:pt x="303" y="54"/>
                    </a:lnTo>
                    <a:lnTo>
                      <a:pt x="303" y="55"/>
                    </a:lnTo>
                    <a:lnTo>
                      <a:pt x="302" y="57"/>
                    </a:lnTo>
                    <a:lnTo>
                      <a:pt x="303" y="58"/>
                    </a:lnTo>
                    <a:lnTo>
                      <a:pt x="302" y="59"/>
                    </a:lnTo>
                    <a:lnTo>
                      <a:pt x="303" y="61"/>
                    </a:lnTo>
                    <a:lnTo>
                      <a:pt x="303" y="63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70"/>
                    </a:lnTo>
                    <a:lnTo>
                      <a:pt x="304" y="72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3" y="76"/>
                    </a:lnTo>
                    <a:lnTo>
                      <a:pt x="302" y="76"/>
                    </a:lnTo>
                    <a:lnTo>
                      <a:pt x="302" y="77"/>
                    </a:lnTo>
                    <a:lnTo>
                      <a:pt x="302" y="78"/>
                    </a:lnTo>
                    <a:lnTo>
                      <a:pt x="303" y="78"/>
                    </a:lnTo>
                    <a:lnTo>
                      <a:pt x="302" y="79"/>
                    </a:lnTo>
                    <a:lnTo>
                      <a:pt x="303" y="81"/>
                    </a:lnTo>
                    <a:lnTo>
                      <a:pt x="303" y="82"/>
                    </a:lnTo>
                    <a:lnTo>
                      <a:pt x="303" y="83"/>
                    </a:lnTo>
                    <a:lnTo>
                      <a:pt x="304" y="85"/>
                    </a:lnTo>
                    <a:lnTo>
                      <a:pt x="304" y="87"/>
                    </a:lnTo>
                    <a:lnTo>
                      <a:pt x="305" y="87"/>
                    </a:lnTo>
                    <a:lnTo>
                      <a:pt x="305" y="88"/>
                    </a:lnTo>
                    <a:lnTo>
                      <a:pt x="306" y="90"/>
                    </a:lnTo>
                    <a:lnTo>
                      <a:pt x="306" y="91"/>
                    </a:lnTo>
                    <a:lnTo>
                      <a:pt x="306" y="92"/>
                    </a:lnTo>
                    <a:lnTo>
                      <a:pt x="307" y="92"/>
                    </a:lnTo>
                    <a:lnTo>
                      <a:pt x="307" y="93"/>
                    </a:lnTo>
                    <a:lnTo>
                      <a:pt x="307" y="94"/>
                    </a:lnTo>
                    <a:lnTo>
                      <a:pt x="308" y="95"/>
                    </a:lnTo>
                    <a:lnTo>
                      <a:pt x="307" y="96"/>
                    </a:lnTo>
                    <a:lnTo>
                      <a:pt x="307" y="97"/>
                    </a:lnTo>
                    <a:lnTo>
                      <a:pt x="307" y="98"/>
                    </a:lnTo>
                    <a:lnTo>
                      <a:pt x="307" y="99"/>
                    </a:lnTo>
                    <a:lnTo>
                      <a:pt x="307" y="100"/>
                    </a:lnTo>
                    <a:lnTo>
                      <a:pt x="306" y="100"/>
                    </a:lnTo>
                    <a:lnTo>
                      <a:pt x="307" y="102"/>
                    </a:lnTo>
                    <a:lnTo>
                      <a:pt x="308" y="102"/>
                    </a:lnTo>
                    <a:lnTo>
                      <a:pt x="309" y="104"/>
                    </a:lnTo>
                    <a:lnTo>
                      <a:pt x="309" y="105"/>
                    </a:lnTo>
                    <a:lnTo>
                      <a:pt x="308" y="106"/>
                    </a:lnTo>
                    <a:lnTo>
                      <a:pt x="308" y="107"/>
                    </a:lnTo>
                    <a:lnTo>
                      <a:pt x="308" y="108"/>
                    </a:lnTo>
                    <a:lnTo>
                      <a:pt x="309" y="108"/>
                    </a:lnTo>
                    <a:lnTo>
                      <a:pt x="309" y="109"/>
                    </a:lnTo>
                    <a:lnTo>
                      <a:pt x="309" y="110"/>
                    </a:lnTo>
                    <a:lnTo>
                      <a:pt x="310" y="111"/>
                    </a:lnTo>
                    <a:lnTo>
                      <a:pt x="310" y="112"/>
                    </a:lnTo>
                    <a:lnTo>
                      <a:pt x="311" y="113"/>
                    </a:lnTo>
                    <a:lnTo>
                      <a:pt x="310" y="113"/>
                    </a:lnTo>
                    <a:lnTo>
                      <a:pt x="310" y="114"/>
                    </a:lnTo>
                    <a:lnTo>
                      <a:pt x="311" y="115"/>
                    </a:lnTo>
                    <a:lnTo>
                      <a:pt x="311" y="116"/>
                    </a:lnTo>
                    <a:lnTo>
                      <a:pt x="311" y="117"/>
                    </a:lnTo>
                    <a:lnTo>
                      <a:pt x="312" y="118"/>
                    </a:lnTo>
                    <a:lnTo>
                      <a:pt x="314" y="120"/>
                    </a:lnTo>
                    <a:lnTo>
                      <a:pt x="314" y="121"/>
                    </a:lnTo>
                    <a:lnTo>
                      <a:pt x="314" y="122"/>
                    </a:lnTo>
                    <a:lnTo>
                      <a:pt x="313" y="123"/>
                    </a:lnTo>
                    <a:lnTo>
                      <a:pt x="313" y="124"/>
                    </a:lnTo>
                    <a:lnTo>
                      <a:pt x="314" y="124"/>
                    </a:lnTo>
                    <a:lnTo>
                      <a:pt x="314" y="125"/>
                    </a:lnTo>
                    <a:lnTo>
                      <a:pt x="314" y="126"/>
                    </a:lnTo>
                    <a:lnTo>
                      <a:pt x="315" y="126"/>
                    </a:lnTo>
                    <a:lnTo>
                      <a:pt x="316" y="127"/>
                    </a:lnTo>
                    <a:lnTo>
                      <a:pt x="317" y="127"/>
                    </a:lnTo>
                    <a:lnTo>
                      <a:pt x="317" y="128"/>
                    </a:lnTo>
                    <a:lnTo>
                      <a:pt x="317" y="129"/>
                    </a:lnTo>
                    <a:lnTo>
                      <a:pt x="317" y="130"/>
                    </a:lnTo>
                    <a:lnTo>
                      <a:pt x="318" y="130"/>
                    </a:lnTo>
                    <a:lnTo>
                      <a:pt x="318" y="131"/>
                    </a:lnTo>
                    <a:lnTo>
                      <a:pt x="319" y="132"/>
                    </a:lnTo>
                    <a:lnTo>
                      <a:pt x="318" y="134"/>
                    </a:lnTo>
                    <a:lnTo>
                      <a:pt x="318" y="135"/>
                    </a:lnTo>
                    <a:lnTo>
                      <a:pt x="319" y="135"/>
                    </a:lnTo>
                    <a:lnTo>
                      <a:pt x="319" y="136"/>
                    </a:lnTo>
                    <a:lnTo>
                      <a:pt x="320" y="136"/>
                    </a:lnTo>
                    <a:lnTo>
                      <a:pt x="320" y="137"/>
                    </a:lnTo>
                    <a:lnTo>
                      <a:pt x="321" y="137"/>
                    </a:lnTo>
                    <a:lnTo>
                      <a:pt x="321" y="138"/>
                    </a:lnTo>
                    <a:lnTo>
                      <a:pt x="321" y="139"/>
                    </a:lnTo>
                    <a:lnTo>
                      <a:pt x="322" y="139"/>
                    </a:lnTo>
                    <a:lnTo>
                      <a:pt x="322" y="140"/>
                    </a:lnTo>
                    <a:lnTo>
                      <a:pt x="322" y="141"/>
                    </a:lnTo>
                    <a:lnTo>
                      <a:pt x="322" y="142"/>
                    </a:lnTo>
                    <a:lnTo>
                      <a:pt x="321" y="142"/>
                    </a:lnTo>
                    <a:lnTo>
                      <a:pt x="321" y="143"/>
                    </a:lnTo>
                    <a:lnTo>
                      <a:pt x="322" y="143"/>
                    </a:lnTo>
                    <a:lnTo>
                      <a:pt x="322" y="144"/>
                    </a:lnTo>
                    <a:lnTo>
                      <a:pt x="322" y="145"/>
                    </a:lnTo>
                    <a:lnTo>
                      <a:pt x="322" y="146"/>
                    </a:lnTo>
                    <a:lnTo>
                      <a:pt x="322" y="147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1" y="149"/>
                    </a:lnTo>
                    <a:lnTo>
                      <a:pt x="321" y="150"/>
                    </a:lnTo>
                    <a:lnTo>
                      <a:pt x="321" y="151"/>
                    </a:lnTo>
                    <a:lnTo>
                      <a:pt x="321" y="150"/>
                    </a:lnTo>
                    <a:lnTo>
                      <a:pt x="322" y="150"/>
                    </a:lnTo>
                    <a:lnTo>
                      <a:pt x="323" y="150"/>
                    </a:lnTo>
                    <a:lnTo>
                      <a:pt x="324" y="149"/>
                    </a:lnTo>
                    <a:lnTo>
                      <a:pt x="325" y="149"/>
                    </a:lnTo>
                    <a:lnTo>
                      <a:pt x="325" y="150"/>
                    </a:lnTo>
                    <a:lnTo>
                      <a:pt x="326" y="150"/>
                    </a:lnTo>
                    <a:lnTo>
                      <a:pt x="326" y="151"/>
                    </a:lnTo>
                    <a:lnTo>
                      <a:pt x="326" y="152"/>
                    </a:lnTo>
                    <a:lnTo>
                      <a:pt x="327" y="152"/>
                    </a:lnTo>
                    <a:lnTo>
                      <a:pt x="327" y="153"/>
                    </a:lnTo>
                    <a:lnTo>
                      <a:pt x="327" y="154"/>
                    </a:lnTo>
                    <a:lnTo>
                      <a:pt x="328" y="154"/>
                    </a:lnTo>
                    <a:lnTo>
                      <a:pt x="328" y="155"/>
                    </a:lnTo>
                    <a:lnTo>
                      <a:pt x="328" y="156"/>
                    </a:lnTo>
                    <a:lnTo>
                      <a:pt x="327" y="156"/>
                    </a:lnTo>
                    <a:lnTo>
                      <a:pt x="327" y="157"/>
                    </a:lnTo>
                    <a:lnTo>
                      <a:pt x="328" y="158"/>
                    </a:lnTo>
                    <a:lnTo>
                      <a:pt x="328" y="159"/>
                    </a:lnTo>
                    <a:lnTo>
                      <a:pt x="328" y="160"/>
                    </a:lnTo>
                    <a:lnTo>
                      <a:pt x="329" y="161"/>
                    </a:lnTo>
                    <a:lnTo>
                      <a:pt x="329" y="162"/>
                    </a:lnTo>
                    <a:lnTo>
                      <a:pt x="329" y="163"/>
                    </a:lnTo>
                    <a:lnTo>
                      <a:pt x="329" y="164"/>
                    </a:lnTo>
                    <a:lnTo>
                      <a:pt x="329" y="165"/>
                    </a:lnTo>
                    <a:lnTo>
                      <a:pt x="330" y="165"/>
                    </a:lnTo>
                    <a:lnTo>
                      <a:pt x="330" y="166"/>
                    </a:lnTo>
                    <a:lnTo>
                      <a:pt x="331" y="167"/>
                    </a:lnTo>
                    <a:lnTo>
                      <a:pt x="331" y="168"/>
                    </a:lnTo>
                    <a:lnTo>
                      <a:pt x="331" y="169"/>
                    </a:lnTo>
                    <a:lnTo>
                      <a:pt x="331" y="170"/>
                    </a:lnTo>
                    <a:lnTo>
                      <a:pt x="332" y="171"/>
                    </a:lnTo>
                    <a:lnTo>
                      <a:pt x="332" y="172"/>
                    </a:lnTo>
                    <a:lnTo>
                      <a:pt x="333" y="173"/>
                    </a:lnTo>
                    <a:lnTo>
                      <a:pt x="333" y="174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4" y="177"/>
                    </a:lnTo>
                    <a:lnTo>
                      <a:pt x="333" y="177"/>
                    </a:lnTo>
                    <a:lnTo>
                      <a:pt x="332" y="177"/>
                    </a:lnTo>
                    <a:lnTo>
                      <a:pt x="332" y="178"/>
                    </a:lnTo>
                    <a:lnTo>
                      <a:pt x="333" y="178"/>
                    </a:lnTo>
                    <a:lnTo>
                      <a:pt x="335" y="177"/>
                    </a:lnTo>
                    <a:lnTo>
                      <a:pt x="337" y="176"/>
                    </a:lnTo>
                    <a:lnTo>
                      <a:pt x="342" y="175"/>
                    </a:lnTo>
                    <a:lnTo>
                      <a:pt x="343" y="175"/>
                    </a:lnTo>
                    <a:lnTo>
                      <a:pt x="346" y="173"/>
                    </a:lnTo>
                    <a:lnTo>
                      <a:pt x="347" y="173"/>
                    </a:lnTo>
                    <a:lnTo>
                      <a:pt x="348" y="173"/>
                    </a:lnTo>
                    <a:lnTo>
                      <a:pt x="349" y="173"/>
                    </a:lnTo>
                    <a:lnTo>
                      <a:pt x="349" y="174"/>
                    </a:lnTo>
                    <a:lnTo>
                      <a:pt x="350" y="174"/>
                    </a:lnTo>
                    <a:lnTo>
                      <a:pt x="351" y="174"/>
                    </a:lnTo>
                    <a:lnTo>
                      <a:pt x="352" y="174"/>
                    </a:lnTo>
                    <a:lnTo>
                      <a:pt x="353" y="174"/>
                    </a:lnTo>
                    <a:lnTo>
                      <a:pt x="353" y="175"/>
                    </a:lnTo>
                    <a:lnTo>
                      <a:pt x="354" y="175"/>
                    </a:lnTo>
                    <a:lnTo>
                      <a:pt x="355" y="176"/>
                    </a:lnTo>
                    <a:lnTo>
                      <a:pt x="355" y="177"/>
                    </a:lnTo>
                    <a:lnTo>
                      <a:pt x="356" y="178"/>
                    </a:lnTo>
                    <a:lnTo>
                      <a:pt x="358" y="180"/>
                    </a:lnTo>
                    <a:lnTo>
                      <a:pt x="358" y="181"/>
                    </a:lnTo>
                    <a:lnTo>
                      <a:pt x="358" y="182"/>
                    </a:lnTo>
                    <a:lnTo>
                      <a:pt x="359" y="182"/>
                    </a:lnTo>
                    <a:lnTo>
                      <a:pt x="360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1" y="186"/>
                    </a:lnTo>
                    <a:lnTo>
                      <a:pt x="360" y="186"/>
                    </a:lnTo>
                    <a:lnTo>
                      <a:pt x="361" y="186"/>
                    </a:lnTo>
                    <a:lnTo>
                      <a:pt x="361" y="187"/>
                    </a:lnTo>
                    <a:lnTo>
                      <a:pt x="361" y="188"/>
                    </a:lnTo>
                    <a:lnTo>
                      <a:pt x="362" y="188"/>
                    </a:lnTo>
                    <a:lnTo>
                      <a:pt x="362" y="189"/>
                    </a:lnTo>
                    <a:lnTo>
                      <a:pt x="363" y="189"/>
                    </a:lnTo>
                    <a:lnTo>
                      <a:pt x="363" y="190"/>
                    </a:lnTo>
                    <a:lnTo>
                      <a:pt x="363" y="191"/>
                    </a:lnTo>
                    <a:lnTo>
                      <a:pt x="363" y="192"/>
                    </a:lnTo>
                    <a:lnTo>
                      <a:pt x="364" y="192"/>
                    </a:lnTo>
                    <a:lnTo>
                      <a:pt x="364" y="193"/>
                    </a:lnTo>
                    <a:lnTo>
                      <a:pt x="364" y="194"/>
                    </a:lnTo>
                    <a:lnTo>
                      <a:pt x="369" y="205"/>
                    </a:lnTo>
                    <a:lnTo>
                      <a:pt x="370" y="205"/>
                    </a:lnTo>
                    <a:lnTo>
                      <a:pt x="371" y="205"/>
                    </a:lnTo>
                    <a:lnTo>
                      <a:pt x="373" y="205"/>
                    </a:lnTo>
                    <a:lnTo>
                      <a:pt x="374" y="204"/>
                    </a:lnTo>
                    <a:lnTo>
                      <a:pt x="375" y="205"/>
                    </a:lnTo>
                    <a:lnTo>
                      <a:pt x="377" y="206"/>
                    </a:lnTo>
                    <a:lnTo>
                      <a:pt x="378" y="206"/>
                    </a:lnTo>
                    <a:lnTo>
                      <a:pt x="380" y="207"/>
                    </a:lnTo>
                    <a:lnTo>
                      <a:pt x="381" y="207"/>
                    </a:lnTo>
                    <a:lnTo>
                      <a:pt x="382" y="207"/>
                    </a:lnTo>
                    <a:lnTo>
                      <a:pt x="383" y="207"/>
                    </a:lnTo>
                    <a:lnTo>
                      <a:pt x="383" y="208"/>
                    </a:lnTo>
                    <a:lnTo>
                      <a:pt x="385" y="208"/>
                    </a:lnTo>
                    <a:lnTo>
                      <a:pt x="386" y="209"/>
                    </a:lnTo>
                    <a:lnTo>
                      <a:pt x="387" y="209"/>
                    </a:lnTo>
                    <a:lnTo>
                      <a:pt x="388" y="210"/>
                    </a:lnTo>
                    <a:lnTo>
                      <a:pt x="389" y="210"/>
                    </a:lnTo>
                    <a:lnTo>
                      <a:pt x="391" y="212"/>
                    </a:lnTo>
                    <a:lnTo>
                      <a:pt x="394" y="214"/>
                    </a:lnTo>
                    <a:lnTo>
                      <a:pt x="395" y="214"/>
                    </a:lnTo>
                    <a:lnTo>
                      <a:pt x="395" y="215"/>
                    </a:lnTo>
                    <a:lnTo>
                      <a:pt x="394" y="216"/>
                    </a:lnTo>
                    <a:lnTo>
                      <a:pt x="395" y="217"/>
                    </a:lnTo>
                    <a:lnTo>
                      <a:pt x="395" y="218"/>
                    </a:lnTo>
                    <a:lnTo>
                      <a:pt x="396" y="220"/>
                    </a:lnTo>
                    <a:lnTo>
                      <a:pt x="396" y="222"/>
                    </a:lnTo>
                    <a:lnTo>
                      <a:pt x="396" y="224"/>
                    </a:lnTo>
                    <a:lnTo>
                      <a:pt x="397" y="226"/>
                    </a:lnTo>
                    <a:lnTo>
                      <a:pt x="396" y="227"/>
                    </a:lnTo>
                    <a:lnTo>
                      <a:pt x="397" y="227"/>
                    </a:lnTo>
                    <a:lnTo>
                      <a:pt x="397" y="230"/>
                    </a:lnTo>
                    <a:lnTo>
                      <a:pt x="397" y="231"/>
                    </a:lnTo>
                    <a:lnTo>
                      <a:pt x="398" y="231"/>
                    </a:lnTo>
                    <a:lnTo>
                      <a:pt x="398" y="232"/>
                    </a:lnTo>
                    <a:lnTo>
                      <a:pt x="397" y="232"/>
                    </a:lnTo>
                    <a:lnTo>
                      <a:pt x="398" y="232"/>
                    </a:lnTo>
                    <a:lnTo>
                      <a:pt x="397" y="232"/>
                    </a:lnTo>
                    <a:lnTo>
                      <a:pt x="397" y="233"/>
                    </a:lnTo>
                    <a:lnTo>
                      <a:pt x="397" y="234"/>
                    </a:lnTo>
                    <a:lnTo>
                      <a:pt x="397" y="235"/>
                    </a:lnTo>
                    <a:lnTo>
                      <a:pt x="397" y="236"/>
                    </a:lnTo>
                    <a:lnTo>
                      <a:pt x="397" y="237"/>
                    </a:lnTo>
                    <a:lnTo>
                      <a:pt x="397" y="238"/>
                    </a:lnTo>
                    <a:lnTo>
                      <a:pt x="397" y="239"/>
                    </a:lnTo>
                    <a:lnTo>
                      <a:pt x="396" y="240"/>
                    </a:lnTo>
                    <a:lnTo>
                      <a:pt x="396" y="241"/>
                    </a:lnTo>
                    <a:lnTo>
                      <a:pt x="396" y="242"/>
                    </a:lnTo>
                    <a:lnTo>
                      <a:pt x="396" y="243"/>
                    </a:lnTo>
                    <a:lnTo>
                      <a:pt x="395" y="244"/>
                    </a:lnTo>
                    <a:lnTo>
                      <a:pt x="395" y="245"/>
                    </a:lnTo>
                    <a:lnTo>
                      <a:pt x="395" y="247"/>
                    </a:lnTo>
                    <a:lnTo>
                      <a:pt x="395" y="249"/>
                    </a:lnTo>
                    <a:lnTo>
                      <a:pt x="395" y="250"/>
                    </a:lnTo>
                    <a:lnTo>
                      <a:pt x="395" y="251"/>
                    </a:lnTo>
                    <a:lnTo>
                      <a:pt x="396" y="251"/>
                    </a:lnTo>
                    <a:lnTo>
                      <a:pt x="396" y="252"/>
                    </a:lnTo>
                    <a:lnTo>
                      <a:pt x="396" y="253"/>
                    </a:lnTo>
                    <a:lnTo>
                      <a:pt x="396" y="254"/>
                    </a:lnTo>
                    <a:lnTo>
                      <a:pt x="395" y="254"/>
                    </a:lnTo>
                    <a:lnTo>
                      <a:pt x="395" y="255"/>
                    </a:lnTo>
                    <a:lnTo>
                      <a:pt x="395" y="256"/>
                    </a:lnTo>
                    <a:lnTo>
                      <a:pt x="394" y="256"/>
                    </a:lnTo>
                    <a:lnTo>
                      <a:pt x="394" y="257"/>
                    </a:lnTo>
                    <a:lnTo>
                      <a:pt x="393" y="258"/>
                    </a:lnTo>
                    <a:lnTo>
                      <a:pt x="393" y="259"/>
                    </a:lnTo>
                    <a:lnTo>
                      <a:pt x="392" y="259"/>
                    </a:lnTo>
                    <a:lnTo>
                      <a:pt x="392" y="260"/>
                    </a:lnTo>
                    <a:lnTo>
                      <a:pt x="391" y="265"/>
                    </a:lnTo>
                    <a:lnTo>
                      <a:pt x="392" y="265"/>
                    </a:lnTo>
                    <a:lnTo>
                      <a:pt x="392" y="266"/>
                    </a:lnTo>
                    <a:lnTo>
                      <a:pt x="392" y="267"/>
                    </a:lnTo>
                    <a:lnTo>
                      <a:pt x="392" y="269"/>
                    </a:lnTo>
                    <a:lnTo>
                      <a:pt x="391" y="269"/>
                    </a:lnTo>
                    <a:lnTo>
                      <a:pt x="390" y="270"/>
                    </a:lnTo>
                    <a:lnTo>
                      <a:pt x="390" y="271"/>
                    </a:lnTo>
                    <a:lnTo>
                      <a:pt x="389" y="271"/>
                    </a:lnTo>
                    <a:lnTo>
                      <a:pt x="388" y="272"/>
                    </a:lnTo>
                    <a:lnTo>
                      <a:pt x="388" y="273"/>
                    </a:lnTo>
                    <a:lnTo>
                      <a:pt x="387" y="275"/>
                    </a:lnTo>
                    <a:lnTo>
                      <a:pt x="386" y="276"/>
                    </a:lnTo>
                    <a:lnTo>
                      <a:pt x="386" y="277"/>
                    </a:lnTo>
                    <a:lnTo>
                      <a:pt x="385" y="278"/>
                    </a:lnTo>
                    <a:lnTo>
                      <a:pt x="384" y="278"/>
                    </a:lnTo>
                    <a:lnTo>
                      <a:pt x="384" y="279"/>
                    </a:lnTo>
                    <a:lnTo>
                      <a:pt x="383" y="279"/>
                    </a:lnTo>
                    <a:lnTo>
                      <a:pt x="383" y="280"/>
                    </a:lnTo>
                    <a:lnTo>
                      <a:pt x="382" y="280"/>
                    </a:lnTo>
                    <a:lnTo>
                      <a:pt x="383" y="280"/>
                    </a:lnTo>
                    <a:lnTo>
                      <a:pt x="382" y="281"/>
                    </a:lnTo>
                    <a:lnTo>
                      <a:pt x="383" y="281"/>
                    </a:lnTo>
                    <a:lnTo>
                      <a:pt x="383" y="282"/>
                    </a:lnTo>
                    <a:lnTo>
                      <a:pt x="382" y="283"/>
                    </a:lnTo>
                    <a:lnTo>
                      <a:pt x="382" y="282"/>
                    </a:lnTo>
                    <a:lnTo>
                      <a:pt x="382" y="283"/>
                    </a:lnTo>
                    <a:lnTo>
                      <a:pt x="381" y="283"/>
                    </a:lnTo>
                    <a:lnTo>
                      <a:pt x="382" y="283"/>
                    </a:lnTo>
                    <a:lnTo>
                      <a:pt x="381" y="284"/>
                    </a:lnTo>
                    <a:lnTo>
                      <a:pt x="380" y="284"/>
                    </a:lnTo>
                    <a:lnTo>
                      <a:pt x="379" y="285"/>
                    </a:lnTo>
                    <a:lnTo>
                      <a:pt x="379" y="29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5625" name="Grupo 121"/>
            <p:cNvGrpSpPr>
              <a:grpSpLocks/>
            </p:cNvGrpSpPr>
            <p:nvPr/>
          </p:nvGrpSpPr>
          <p:grpSpPr bwMode="auto">
            <a:xfrm>
              <a:off x="2022474" y="4446588"/>
              <a:ext cx="876300" cy="1108075"/>
              <a:chOff x="2543176" y="4459288"/>
              <a:chExt cx="1093788" cy="1382713"/>
            </a:xfrm>
          </p:grpSpPr>
          <p:sp>
            <p:nvSpPr>
              <p:cNvPr id="145643" name="Freeform 4654"/>
              <p:cNvSpPr>
                <a:spLocks/>
              </p:cNvSpPr>
              <p:nvPr/>
            </p:nvSpPr>
            <p:spPr bwMode="auto">
              <a:xfrm>
                <a:off x="2543176" y="5019676"/>
                <a:ext cx="874713" cy="822325"/>
              </a:xfrm>
              <a:custGeom>
                <a:avLst/>
                <a:gdLst>
                  <a:gd name="T0" fmla="*/ 2147483647 w 551"/>
                  <a:gd name="T1" fmla="*/ 2147483647 h 518"/>
                  <a:gd name="T2" fmla="*/ 2147483647 w 551"/>
                  <a:gd name="T3" fmla="*/ 2147483647 h 518"/>
                  <a:gd name="T4" fmla="*/ 2147483647 w 551"/>
                  <a:gd name="T5" fmla="*/ 2147483647 h 518"/>
                  <a:gd name="T6" fmla="*/ 2147483647 w 551"/>
                  <a:gd name="T7" fmla="*/ 2147483647 h 518"/>
                  <a:gd name="T8" fmla="*/ 2147483647 w 551"/>
                  <a:gd name="T9" fmla="*/ 2147483647 h 518"/>
                  <a:gd name="T10" fmla="*/ 2147483647 w 551"/>
                  <a:gd name="T11" fmla="*/ 2147483647 h 518"/>
                  <a:gd name="T12" fmla="*/ 2147483647 w 551"/>
                  <a:gd name="T13" fmla="*/ 2147483647 h 518"/>
                  <a:gd name="T14" fmla="*/ 2147483647 w 551"/>
                  <a:gd name="T15" fmla="*/ 2147483647 h 518"/>
                  <a:gd name="T16" fmla="*/ 2147483647 w 551"/>
                  <a:gd name="T17" fmla="*/ 2147483647 h 518"/>
                  <a:gd name="T18" fmla="*/ 2147483647 w 551"/>
                  <a:gd name="T19" fmla="*/ 2147483647 h 518"/>
                  <a:gd name="T20" fmla="*/ 2147483647 w 551"/>
                  <a:gd name="T21" fmla="*/ 2147483647 h 518"/>
                  <a:gd name="T22" fmla="*/ 2147483647 w 551"/>
                  <a:gd name="T23" fmla="*/ 2147483647 h 518"/>
                  <a:gd name="T24" fmla="*/ 2147483647 w 551"/>
                  <a:gd name="T25" fmla="*/ 2147483647 h 518"/>
                  <a:gd name="T26" fmla="*/ 2147483647 w 551"/>
                  <a:gd name="T27" fmla="*/ 2147483647 h 518"/>
                  <a:gd name="T28" fmla="*/ 2147483647 w 551"/>
                  <a:gd name="T29" fmla="*/ 2147483647 h 518"/>
                  <a:gd name="T30" fmla="*/ 2147483647 w 551"/>
                  <a:gd name="T31" fmla="*/ 2147483647 h 518"/>
                  <a:gd name="T32" fmla="*/ 2147483647 w 551"/>
                  <a:gd name="T33" fmla="*/ 2147483647 h 518"/>
                  <a:gd name="T34" fmla="*/ 2147483647 w 551"/>
                  <a:gd name="T35" fmla="*/ 2147483647 h 518"/>
                  <a:gd name="T36" fmla="*/ 2147483647 w 551"/>
                  <a:gd name="T37" fmla="*/ 2147483647 h 518"/>
                  <a:gd name="T38" fmla="*/ 2147483647 w 551"/>
                  <a:gd name="T39" fmla="*/ 2147483647 h 518"/>
                  <a:gd name="T40" fmla="*/ 2147483647 w 551"/>
                  <a:gd name="T41" fmla="*/ 2147483647 h 518"/>
                  <a:gd name="T42" fmla="*/ 2147483647 w 551"/>
                  <a:gd name="T43" fmla="*/ 2147483647 h 518"/>
                  <a:gd name="T44" fmla="*/ 2147483647 w 551"/>
                  <a:gd name="T45" fmla="*/ 2147483647 h 518"/>
                  <a:gd name="T46" fmla="*/ 2147483647 w 551"/>
                  <a:gd name="T47" fmla="*/ 2147483647 h 518"/>
                  <a:gd name="T48" fmla="*/ 2147483647 w 551"/>
                  <a:gd name="T49" fmla="*/ 2147483647 h 518"/>
                  <a:gd name="T50" fmla="*/ 2147483647 w 551"/>
                  <a:gd name="T51" fmla="*/ 2147483647 h 518"/>
                  <a:gd name="T52" fmla="*/ 2147483647 w 551"/>
                  <a:gd name="T53" fmla="*/ 2147483647 h 518"/>
                  <a:gd name="T54" fmla="*/ 2147483647 w 551"/>
                  <a:gd name="T55" fmla="*/ 2147483647 h 518"/>
                  <a:gd name="T56" fmla="*/ 2147483647 w 551"/>
                  <a:gd name="T57" fmla="*/ 2147483647 h 518"/>
                  <a:gd name="T58" fmla="*/ 2147483647 w 551"/>
                  <a:gd name="T59" fmla="*/ 2147483647 h 518"/>
                  <a:gd name="T60" fmla="*/ 2147483647 w 551"/>
                  <a:gd name="T61" fmla="*/ 2147483647 h 518"/>
                  <a:gd name="T62" fmla="*/ 2147483647 w 551"/>
                  <a:gd name="T63" fmla="*/ 2147483647 h 518"/>
                  <a:gd name="T64" fmla="*/ 2147483647 w 551"/>
                  <a:gd name="T65" fmla="*/ 2147483647 h 518"/>
                  <a:gd name="T66" fmla="*/ 2147483647 w 551"/>
                  <a:gd name="T67" fmla="*/ 2147483647 h 518"/>
                  <a:gd name="T68" fmla="*/ 2147483647 w 551"/>
                  <a:gd name="T69" fmla="*/ 2147483647 h 518"/>
                  <a:gd name="T70" fmla="*/ 2147483647 w 551"/>
                  <a:gd name="T71" fmla="*/ 2147483647 h 518"/>
                  <a:gd name="T72" fmla="*/ 2147483647 w 551"/>
                  <a:gd name="T73" fmla="*/ 2147483647 h 518"/>
                  <a:gd name="T74" fmla="*/ 2147483647 w 551"/>
                  <a:gd name="T75" fmla="*/ 2147483647 h 518"/>
                  <a:gd name="T76" fmla="*/ 2147483647 w 551"/>
                  <a:gd name="T77" fmla="*/ 2147483647 h 518"/>
                  <a:gd name="T78" fmla="*/ 2147483647 w 551"/>
                  <a:gd name="T79" fmla="*/ 2147483647 h 518"/>
                  <a:gd name="T80" fmla="*/ 2147483647 w 551"/>
                  <a:gd name="T81" fmla="*/ 2147483647 h 518"/>
                  <a:gd name="T82" fmla="*/ 2147483647 w 551"/>
                  <a:gd name="T83" fmla="*/ 2147483647 h 518"/>
                  <a:gd name="T84" fmla="*/ 2147483647 w 551"/>
                  <a:gd name="T85" fmla="*/ 2147483647 h 518"/>
                  <a:gd name="T86" fmla="*/ 2147483647 w 551"/>
                  <a:gd name="T87" fmla="*/ 2147483647 h 518"/>
                  <a:gd name="T88" fmla="*/ 2147483647 w 551"/>
                  <a:gd name="T89" fmla="*/ 2147483647 h 518"/>
                  <a:gd name="T90" fmla="*/ 2147483647 w 551"/>
                  <a:gd name="T91" fmla="*/ 2147483647 h 518"/>
                  <a:gd name="T92" fmla="*/ 2147483647 w 551"/>
                  <a:gd name="T93" fmla="*/ 2147483647 h 518"/>
                  <a:gd name="T94" fmla="*/ 2147483647 w 551"/>
                  <a:gd name="T95" fmla="*/ 2147483647 h 518"/>
                  <a:gd name="T96" fmla="*/ 2147483647 w 551"/>
                  <a:gd name="T97" fmla="*/ 2147483647 h 518"/>
                  <a:gd name="T98" fmla="*/ 2147483647 w 551"/>
                  <a:gd name="T99" fmla="*/ 2147483647 h 518"/>
                  <a:gd name="T100" fmla="*/ 2147483647 w 551"/>
                  <a:gd name="T101" fmla="*/ 2147483647 h 518"/>
                  <a:gd name="T102" fmla="*/ 2147483647 w 551"/>
                  <a:gd name="T103" fmla="*/ 2147483647 h 518"/>
                  <a:gd name="T104" fmla="*/ 2147483647 w 551"/>
                  <a:gd name="T105" fmla="*/ 2147483647 h 518"/>
                  <a:gd name="T106" fmla="*/ 2147483647 w 551"/>
                  <a:gd name="T107" fmla="*/ 2147483647 h 518"/>
                  <a:gd name="T108" fmla="*/ 2147483647 w 551"/>
                  <a:gd name="T109" fmla="*/ 2147483647 h 518"/>
                  <a:gd name="T110" fmla="*/ 2147483647 w 551"/>
                  <a:gd name="T111" fmla="*/ 2147483647 h 518"/>
                  <a:gd name="T112" fmla="*/ 2147483647 w 551"/>
                  <a:gd name="T113" fmla="*/ 2147483647 h 518"/>
                  <a:gd name="T114" fmla="*/ 2147483647 w 551"/>
                  <a:gd name="T115" fmla="*/ 2147483647 h 518"/>
                  <a:gd name="T116" fmla="*/ 2147483647 w 551"/>
                  <a:gd name="T117" fmla="*/ 2147483647 h 518"/>
                  <a:gd name="T118" fmla="*/ 2147483647 w 551"/>
                  <a:gd name="T119" fmla="*/ 2147483647 h 518"/>
                  <a:gd name="T120" fmla="*/ 2147483647 w 551"/>
                  <a:gd name="T121" fmla="*/ 2147483647 h 518"/>
                  <a:gd name="T122" fmla="*/ 2147483647 w 551"/>
                  <a:gd name="T123" fmla="*/ 2147483647 h 518"/>
                  <a:gd name="T124" fmla="*/ 2147483647 w 551"/>
                  <a:gd name="T125" fmla="*/ 2147483647 h 51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51"/>
                  <a:gd name="T190" fmla="*/ 0 h 518"/>
                  <a:gd name="T191" fmla="*/ 551 w 551"/>
                  <a:gd name="T192" fmla="*/ 518 h 518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51" h="518">
                    <a:moveTo>
                      <a:pt x="266" y="506"/>
                    </a:moveTo>
                    <a:lnTo>
                      <a:pt x="266" y="505"/>
                    </a:lnTo>
                    <a:lnTo>
                      <a:pt x="267" y="500"/>
                    </a:lnTo>
                    <a:lnTo>
                      <a:pt x="267" y="498"/>
                    </a:lnTo>
                    <a:lnTo>
                      <a:pt x="268" y="495"/>
                    </a:lnTo>
                    <a:lnTo>
                      <a:pt x="268" y="486"/>
                    </a:lnTo>
                    <a:lnTo>
                      <a:pt x="268" y="480"/>
                    </a:lnTo>
                    <a:lnTo>
                      <a:pt x="268" y="478"/>
                    </a:lnTo>
                    <a:lnTo>
                      <a:pt x="268" y="471"/>
                    </a:lnTo>
                    <a:lnTo>
                      <a:pt x="270" y="469"/>
                    </a:lnTo>
                    <a:lnTo>
                      <a:pt x="274" y="463"/>
                    </a:lnTo>
                    <a:lnTo>
                      <a:pt x="280" y="460"/>
                    </a:lnTo>
                    <a:lnTo>
                      <a:pt x="283" y="460"/>
                    </a:lnTo>
                    <a:lnTo>
                      <a:pt x="287" y="455"/>
                    </a:lnTo>
                    <a:lnTo>
                      <a:pt x="288" y="455"/>
                    </a:lnTo>
                    <a:lnTo>
                      <a:pt x="286" y="454"/>
                    </a:lnTo>
                    <a:lnTo>
                      <a:pt x="283" y="453"/>
                    </a:lnTo>
                    <a:lnTo>
                      <a:pt x="285" y="452"/>
                    </a:lnTo>
                    <a:lnTo>
                      <a:pt x="285" y="453"/>
                    </a:lnTo>
                    <a:lnTo>
                      <a:pt x="286" y="453"/>
                    </a:lnTo>
                    <a:lnTo>
                      <a:pt x="285" y="453"/>
                    </a:lnTo>
                    <a:lnTo>
                      <a:pt x="286" y="453"/>
                    </a:lnTo>
                    <a:lnTo>
                      <a:pt x="286" y="452"/>
                    </a:lnTo>
                    <a:lnTo>
                      <a:pt x="285" y="453"/>
                    </a:lnTo>
                    <a:lnTo>
                      <a:pt x="285" y="452"/>
                    </a:lnTo>
                    <a:lnTo>
                      <a:pt x="292" y="448"/>
                    </a:lnTo>
                    <a:lnTo>
                      <a:pt x="293" y="447"/>
                    </a:lnTo>
                    <a:lnTo>
                      <a:pt x="294" y="446"/>
                    </a:lnTo>
                    <a:lnTo>
                      <a:pt x="294" y="445"/>
                    </a:lnTo>
                    <a:lnTo>
                      <a:pt x="295" y="444"/>
                    </a:lnTo>
                    <a:lnTo>
                      <a:pt x="296" y="443"/>
                    </a:lnTo>
                    <a:lnTo>
                      <a:pt x="297" y="443"/>
                    </a:lnTo>
                    <a:lnTo>
                      <a:pt x="298" y="443"/>
                    </a:lnTo>
                    <a:lnTo>
                      <a:pt x="299" y="443"/>
                    </a:lnTo>
                    <a:lnTo>
                      <a:pt x="299" y="441"/>
                    </a:lnTo>
                    <a:lnTo>
                      <a:pt x="300" y="440"/>
                    </a:lnTo>
                    <a:lnTo>
                      <a:pt x="294" y="433"/>
                    </a:lnTo>
                    <a:lnTo>
                      <a:pt x="293" y="433"/>
                    </a:lnTo>
                    <a:lnTo>
                      <a:pt x="293" y="432"/>
                    </a:lnTo>
                    <a:lnTo>
                      <a:pt x="292" y="432"/>
                    </a:lnTo>
                    <a:lnTo>
                      <a:pt x="291" y="432"/>
                    </a:lnTo>
                    <a:lnTo>
                      <a:pt x="289" y="431"/>
                    </a:lnTo>
                    <a:lnTo>
                      <a:pt x="289" y="430"/>
                    </a:lnTo>
                    <a:lnTo>
                      <a:pt x="289" y="429"/>
                    </a:lnTo>
                    <a:lnTo>
                      <a:pt x="288" y="429"/>
                    </a:lnTo>
                    <a:lnTo>
                      <a:pt x="287" y="429"/>
                    </a:lnTo>
                    <a:lnTo>
                      <a:pt x="287" y="430"/>
                    </a:lnTo>
                    <a:lnTo>
                      <a:pt x="286" y="430"/>
                    </a:lnTo>
                    <a:lnTo>
                      <a:pt x="285" y="429"/>
                    </a:lnTo>
                    <a:lnTo>
                      <a:pt x="284" y="428"/>
                    </a:lnTo>
                    <a:lnTo>
                      <a:pt x="283" y="428"/>
                    </a:lnTo>
                    <a:lnTo>
                      <a:pt x="283" y="427"/>
                    </a:lnTo>
                    <a:lnTo>
                      <a:pt x="282" y="428"/>
                    </a:lnTo>
                    <a:lnTo>
                      <a:pt x="282" y="427"/>
                    </a:lnTo>
                    <a:lnTo>
                      <a:pt x="281" y="426"/>
                    </a:lnTo>
                    <a:lnTo>
                      <a:pt x="280" y="426"/>
                    </a:lnTo>
                    <a:lnTo>
                      <a:pt x="280" y="427"/>
                    </a:lnTo>
                    <a:lnTo>
                      <a:pt x="279" y="427"/>
                    </a:lnTo>
                    <a:lnTo>
                      <a:pt x="278" y="426"/>
                    </a:lnTo>
                    <a:lnTo>
                      <a:pt x="278" y="425"/>
                    </a:lnTo>
                    <a:lnTo>
                      <a:pt x="277" y="425"/>
                    </a:lnTo>
                    <a:lnTo>
                      <a:pt x="277" y="426"/>
                    </a:lnTo>
                    <a:lnTo>
                      <a:pt x="277" y="425"/>
                    </a:lnTo>
                    <a:lnTo>
                      <a:pt x="276" y="424"/>
                    </a:lnTo>
                    <a:lnTo>
                      <a:pt x="276" y="423"/>
                    </a:lnTo>
                    <a:lnTo>
                      <a:pt x="276" y="422"/>
                    </a:lnTo>
                    <a:lnTo>
                      <a:pt x="275" y="422"/>
                    </a:lnTo>
                    <a:lnTo>
                      <a:pt x="275" y="421"/>
                    </a:lnTo>
                    <a:lnTo>
                      <a:pt x="275" y="420"/>
                    </a:lnTo>
                    <a:lnTo>
                      <a:pt x="275" y="419"/>
                    </a:lnTo>
                    <a:lnTo>
                      <a:pt x="274" y="419"/>
                    </a:lnTo>
                    <a:lnTo>
                      <a:pt x="273" y="419"/>
                    </a:lnTo>
                    <a:lnTo>
                      <a:pt x="272" y="419"/>
                    </a:lnTo>
                    <a:lnTo>
                      <a:pt x="271" y="419"/>
                    </a:lnTo>
                    <a:lnTo>
                      <a:pt x="272" y="419"/>
                    </a:lnTo>
                    <a:lnTo>
                      <a:pt x="271" y="419"/>
                    </a:lnTo>
                    <a:lnTo>
                      <a:pt x="270" y="419"/>
                    </a:lnTo>
                    <a:lnTo>
                      <a:pt x="270" y="418"/>
                    </a:lnTo>
                    <a:lnTo>
                      <a:pt x="269" y="418"/>
                    </a:lnTo>
                    <a:lnTo>
                      <a:pt x="268" y="417"/>
                    </a:lnTo>
                    <a:lnTo>
                      <a:pt x="267" y="416"/>
                    </a:lnTo>
                    <a:lnTo>
                      <a:pt x="267" y="415"/>
                    </a:lnTo>
                    <a:lnTo>
                      <a:pt x="266" y="415"/>
                    </a:lnTo>
                    <a:lnTo>
                      <a:pt x="266" y="414"/>
                    </a:lnTo>
                    <a:lnTo>
                      <a:pt x="265" y="414"/>
                    </a:lnTo>
                    <a:lnTo>
                      <a:pt x="266" y="412"/>
                    </a:lnTo>
                    <a:lnTo>
                      <a:pt x="265" y="412"/>
                    </a:lnTo>
                    <a:lnTo>
                      <a:pt x="265" y="411"/>
                    </a:lnTo>
                    <a:lnTo>
                      <a:pt x="264" y="411"/>
                    </a:lnTo>
                    <a:lnTo>
                      <a:pt x="264" y="410"/>
                    </a:lnTo>
                    <a:lnTo>
                      <a:pt x="264" y="409"/>
                    </a:lnTo>
                    <a:lnTo>
                      <a:pt x="264" y="408"/>
                    </a:lnTo>
                    <a:lnTo>
                      <a:pt x="264" y="407"/>
                    </a:lnTo>
                    <a:lnTo>
                      <a:pt x="264" y="406"/>
                    </a:lnTo>
                    <a:lnTo>
                      <a:pt x="263" y="406"/>
                    </a:lnTo>
                    <a:lnTo>
                      <a:pt x="263" y="405"/>
                    </a:lnTo>
                    <a:lnTo>
                      <a:pt x="264" y="405"/>
                    </a:lnTo>
                    <a:lnTo>
                      <a:pt x="264" y="404"/>
                    </a:lnTo>
                    <a:lnTo>
                      <a:pt x="263" y="404"/>
                    </a:lnTo>
                    <a:lnTo>
                      <a:pt x="263" y="403"/>
                    </a:lnTo>
                    <a:lnTo>
                      <a:pt x="263" y="402"/>
                    </a:lnTo>
                    <a:lnTo>
                      <a:pt x="262" y="402"/>
                    </a:lnTo>
                    <a:lnTo>
                      <a:pt x="262" y="401"/>
                    </a:lnTo>
                    <a:lnTo>
                      <a:pt x="262" y="400"/>
                    </a:lnTo>
                    <a:lnTo>
                      <a:pt x="262" y="399"/>
                    </a:lnTo>
                    <a:lnTo>
                      <a:pt x="262" y="398"/>
                    </a:lnTo>
                    <a:lnTo>
                      <a:pt x="261" y="397"/>
                    </a:lnTo>
                    <a:lnTo>
                      <a:pt x="260" y="397"/>
                    </a:lnTo>
                    <a:lnTo>
                      <a:pt x="260" y="396"/>
                    </a:lnTo>
                    <a:lnTo>
                      <a:pt x="260" y="395"/>
                    </a:lnTo>
                    <a:lnTo>
                      <a:pt x="260" y="394"/>
                    </a:lnTo>
                    <a:lnTo>
                      <a:pt x="259" y="394"/>
                    </a:lnTo>
                    <a:lnTo>
                      <a:pt x="259" y="393"/>
                    </a:lnTo>
                    <a:lnTo>
                      <a:pt x="258" y="393"/>
                    </a:lnTo>
                    <a:lnTo>
                      <a:pt x="259" y="392"/>
                    </a:lnTo>
                    <a:lnTo>
                      <a:pt x="259" y="391"/>
                    </a:lnTo>
                    <a:lnTo>
                      <a:pt x="258" y="391"/>
                    </a:lnTo>
                    <a:lnTo>
                      <a:pt x="258" y="390"/>
                    </a:lnTo>
                    <a:lnTo>
                      <a:pt x="258" y="389"/>
                    </a:lnTo>
                    <a:lnTo>
                      <a:pt x="259" y="389"/>
                    </a:lnTo>
                    <a:lnTo>
                      <a:pt x="259" y="388"/>
                    </a:lnTo>
                    <a:lnTo>
                      <a:pt x="258" y="388"/>
                    </a:lnTo>
                    <a:lnTo>
                      <a:pt x="258" y="387"/>
                    </a:lnTo>
                    <a:lnTo>
                      <a:pt x="257" y="387"/>
                    </a:lnTo>
                    <a:lnTo>
                      <a:pt x="257" y="386"/>
                    </a:lnTo>
                    <a:lnTo>
                      <a:pt x="256" y="386"/>
                    </a:lnTo>
                    <a:lnTo>
                      <a:pt x="255" y="386"/>
                    </a:lnTo>
                    <a:lnTo>
                      <a:pt x="254" y="386"/>
                    </a:lnTo>
                    <a:lnTo>
                      <a:pt x="254" y="385"/>
                    </a:lnTo>
                    <a:lnTo>
                      <a:pt x="253" y="385"/>
                    </a:lnTo>
                    <a:lnTo>
                      <a:pt x="252" y="385"/>
                    </a:lnTo>
                    <a:lnTo>
                      <a:pt x="252" y="384"/>
                    </a:lnTo>
                    <a:lnTo>
                      <a:pt x="252" y="383"/>
                    </a:lnTo>
                    <a:lnTo>
                      <a:pt x="251" y="383"/>
                    </a:lnTo>
                    <a:lnTo>
                      <a:pt x="251" y="382"/>
                    </a:lnTo>
                    <a:lnTo>
                      <a:pt x="251" y="381"/>
                    </a:lnTo>
                    <a:lnTo>
                      <a:pt x="251" y="380"/>
                    </a:lnTo>
                    <a:lnTo>
                      <a:pt x="250" y="380"/>
                    </a:lnTo>
                    <a:lnTo>
                      <a:pt x="249" y="380"/>
                    </a:lnTo>
                    <a:lnTo>
                      <a:pt x="248" y="379"/>
                    </a:lnTo>
                    <a:lnTo>
                      <a:pt x="247" y="378"/>
                    </a:lnTo>
                    <a:lnTo>
                      <a:pt x="248" y="378"/>
                    </a:lnTo>
                    <a:lnTo>
                      <a:pt x="247" y="378"/>
                    </a:lnTo>
                    <a:lnTo>
                      <a:pt x="247" y="377"/>
                    </a:lnTo>
                    <a:lnTo>
                      <a:pt x="247" y="378"/>
                    </a:lnTo>
                    <a:lnTo>
                      <a:pt x="247" y="377"/>
                    </a:lnTo>
                    <a:lnTo>
                      <a:pt x="246" y="377"/>
                    </a:lnTo>
                    <a:lnTo>
                      <a:pt x="245" y="377"/>
                    </a:lnTo>
                    <a:lnTo>
                      <a:pt x="244" y="377"/>
                    </a:lnTo>
                    <a:lnTo>
                      <a:pt x="244" y="376"/>
                    </a:lnTo>
                    <a:lnTo>
                      <a:pt x="243" y="376"/>
                    </a:lnTo>
                    <a:lnTo>
                      <a:pt x="244" y="375"/>
                    </a:lnTo>
                    <a:lnTo>
                      <a:pt x="244" y="374"/>
                    </a:lnTo>
                    <a:lnTo>
                      <a:pt x="243" y="374"/>
                    </a:lnTo>
                    <a:lnTo>
                      <a:pt x="242" y="374"/>
                    </a:lnTo>
                    <a:lnTo>
                      <a:pt x="242" y="373"/>
                    </a:lnTo>
                    <a:lnTo>
                      <a:pt x="242" y="374"/>
                    </a:lnTo>
                    <a:lnTo>
                      <a:pt x="241" y="374"/>
                    </a:lnTo>
                    <a:lnTo>
                      <a:pt x="241" y="373"/>
                    </a:lnTo>
                    <a:lnTo>
                      <a:pt x="240" y="372"/>
                    </a:lnTo>
                    <a:lnTo>
                      <a:pt x="239" y="372"/>
                    </a:lnTo>
                    <a:lnTo>
                      <a:pt x="239" y="373"/>
                    </a:lnTo>
                    <a:lnTo>
                      <a:pt x="238" y="373"/>
                    </a:lnTo>
                    <a:lnTo>
                      <a:pt x="237" y="374"/>
                    </a:lnTo>
                    <a:lnTo>
                      <a:pt x="236" y="374"/>
                    </a:lnTo>
                    <a:lnTo>
                      <a:pt x="236" y="375"/>
                    </a:lnTo>
                    <a:lnTo>
                      <a:pt x="236" y="374"/>
                    </a:lnTo>
                    <a:lnTo>
                      <a:pt x="235" y="374"/>
                    </a:lnTo>
                    <a:lnTo>
                      <a:pt x="235" y="373"/>
                    </a:lnTo>
                    <a:lnTo>
                      <a:pt x="234" y="373"/>
                    </a:lnTo>
                    <a:lnTo>
                      <a:pt x="234" y="372"/>
                    </a:lnTo>
                    <a:lnTo>
                      <a:pt x="233" y="372"/>
                    </a:lnTo>
                    <a:lnTo>
                      <a:pt x="232" y="371"/>
                    </a:lnTo>
                    <a:lnTo>
                      <a:pt x="232" y="370"/>
                    </a:lnTo>
                    <a:lnTo>
                      <a:pt x="231" y="370"/>
                    </a:lnTo>
                    <a:lnTo>
                      <a:pt x="212" y="352"/>
                    </a:lnTo>
                    <a:lnTo>
                      <a:pt x="212" y="351"/>
                    </a:lnTo>
                    <a:lnTo>
                      <a:pt x="212" y="350"/>
                    </a:lnTo>
                    <a:lnTo>
                      <a:pt x="212" y="349"/>
                    </a:lnTo>
                    <a:lnTo>
                      <a:pt x="212" y="348"/>
                    </a:lnTo>
                    <a:lnTo>
                      <a:pt x="212" y="347"/>
                    </a:lnTo>
                    <a:lnTo>
                      <a:pt x="212" y="346"/>
                    </a:lnTo>
                    <a:lnTo>
                      <a:pt x="211" y="346"/>
                    </a:lnTo>
                    <a:lnTo>
                      <a:pt x="211" y="345"/>
                    </a:lnTo>
                    <a:lnTo>
                      <a:pt x="210" y="345"/>
                    </a:lnTo>
                    <a:lnTo>
                      <a:pt x="210" y="344"/>
                    </a:lnTo>
                    <a:lnTo>
                      <a:pt x="210" y="343"/>
                    </a:lnTo>
                    <a:lnTo>
                      <a:pt x="210" y="342"/>
                    </a:lnTo>
                    <a:lnTo>
                      <a:pt x="209" y="341"/>
                    </a:lnTo>
                    <a:lnTo>
                      <a:pt x="208" y="341"/>
                    </a:lnTo>
                    <a:lnTo>
                      <a:pt x="208" y="340"/>
                    </a:lnTo>
                    <a:lnTo>
                      <a:pt x="207" y="340"/>
                    </a:lnTo>
                    <a:lnTo>
                      <a:pt x="207" y="339"/>
                    </a:lnTo>
                    <a:lnTo>
                      <a:pt x="207" y="340"/>
                    </a:lnTo>
                    <a:lnTo>
                      <a:pt x="207" y="339"/>
                    </a:lnTo>
                    <a:lnTo>
                      <a:pt x="207" y="340"/>
                    </a:lnTo>
                    <a:lnTo>
                      <a:pt x="207" y="339"/>
                    </a:lnTo>
                    <a:lnTo>
                      <a:pt x="206" y="339"/>
                    </a:lnTo>
                    <a:lnTo>
                      <a:pt x="205" y="339"/>
                    </a:lnTo>
                    <a:lnTo>
                      <a:pt x="205" y="338"/>
                    </a:lnTo>
                    <a:lnTo>
                      <a:pt x="205" y="337"/>
                    </a:lnTo>
                    <a:lnTo>
                      <a:pt x="204" y="337"/>
                    </a:lnTo>
                    <a:lnTo>
                      <a:pt x="199" y="336"/>
                    </a:lnTo>
                    <a:lnTo>
                      <a:pt x="198" y="336"/>
                    </a:lnTo>
                    <a:lnTo>
                      <a:pt x="198" y="335"/>
                    </a:lnTo>
                    <a:lnTo>
                      <a:pt x="197" y="335"/>
                    </a:lnTo>
                    <a:lnTo>
                      <a:pt x="196" y="335"/>
                    </a:lnTo>
                    <a:lnTo>
                      <a:pt x="195" y="335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3" y="334"/>
                    </a:lnTo>
                    <a:lnTo>
                      <a:pt x="193" y="333"/>
                    </a:lnTo>
                    <a:lnTo>
                      <a:pt x="193" y="334"/>
                    </a:lnTo>
                    <a:lnTo>
                      <a:pt x="193" y="333"/>
                    </a:lnTo>
                    <a:lnTo>
                      <a:pt x="192" y="334"/>
                    </a:lnTo>
                    <a:lnTo>
                      <a:pt x="192" y="333"/>
                    </a:lnTo>
                    <a:lnTo>
                      <a:pt x="192" y="334"/>
                    </a:lnTo>
                    <a:lnTo>
                      <a:pt x="191" y="334"/>
                    </a:lnTo>
                    <a:lnTo>
                      <a:pt x="190" y="334"/>
                    </a:lnTo>
                    <a:lnTo>
                      <a:pt x="189" y="334"/>
                    </a:lnTo>
                    <a:lnTo>
                      <a:pt x="188" y="334"/>
                    </a:lnTo>
                    <a:lnTo>
                      <a:pt x="187" y="334"/>
                    </a:lnTo>
                    <a:lnTo>
                      <a:pt x="187" y="333"/>
                    </a:lnTo>
                    <a:lnTo>
                      <a:pt x="186" y="333"/>
                    </a:lnTo>
                    <a:lnTo>
                      <a:pt x="186" y="332"/>
                    </a:lnTo>
                    <a:lnTo>
                      <a:pt x="185" y="332"/>
                    </a:lnTo>
                    <a:lnTo>
                      <a:pt x="185" y="331"/>
                    </a:lnTo>
                    <a:lnTo>
                      <a:pt x="184" y="330"/>
                    </a:lnTo>
                    <a:lnTo>
                      <a:pt x="184" y="329"/>
                    </a:lnTo>
                    <a:lnTo>
                      <a:pt x="183" y="329"/>
                    </a:lnTo>
                    <a:lnTo>
                      <a:pt x="183" y="330"/>
                    </a:lnTo>
                    <a:lnTo>
                      <a:pt x="182" y="329"/>
                    </a:lnTo>
                    <a:lnTo>
                      <a:pt x="182" y="330"/>
                    </a:lnTo>
                    <a:lnTo>
                      <a:pt x="182" y="329"/>
                    </a:lnTo>
                    <a:lnTo>
                      <a:pt x="181" y="330"/>
                    </a:lnTo>
                    <a:lnTo>
                      <a:pt x="181" y="329"/>
                    </a:lnTo>
                    <a:lnTo>
                      <a:pt x="181" y="328"/>
                    </a:lnTo>
                    <a:lnTo>
                      <a:pt x="181" y="327"/>
                    </a:lnTo>
                    <a:lnTo>
                      <a:pt x="180" y="327"/>
                    </a:lnTo>
                    <a:lnTo>
                      <a:pt x="179" y="327"/>
                    </a:lnTo>
                    <a:lnTo>
                      <a:pt x="180" y="326"/>
                    </a:lnTo>
                    <a:lnTo>
                      <a:pt x="180" y="325"/>
                    </a:lnTo>
                    <a:lnTo>
                      <a:pt x="179" y="325"/>
                    </a:lnTo>
                    <a:lnTo>
                      <a:pt x="178" y="324"/>
                    </a:lnTo>
                    <a:lnTo>
                      <a:pt x="178" y="323"/>
                    </a:lnTo>
                    <a:lnTo>
                      <a:pt x="178" y="322"/>
                    </a:lnTo>
                    <a:lnTo>
                      <a:pt x="177" y="322"/>
                    </a:lnTo>
                    <a:lnTo>
                      <a:pt x="177" y="321"/>
                    </a:lnTo>
                    <a:lnTo>
                      <a:pt x="176" y="321"/>
                    </a:lnTo>
                    <a:lnTo>
                      <a:pt x="175" y="321"/>
                    </a:lnTo>
                    <a:lnTo>
                      <a:pt x="175" y="322"/>
                    </a:lnTo>
                    <a:lnTo>
                      <a:pt x="174" y="323"/>
                    </a:lnTo>
                    <a:lnTo>
                      <a:pt x="174" y="324"/>
                    </a:lnTo>
                    <a:lnTo>
                      <a:pt x="173" y="324"/>
                    </a:lnTo>
                    <a:lnTo>
                      <a:pt x="173" y="325"/>
                    </a:lnTo>
                    <a:lnTo>
                      <a:pt x="172" y="325"/>
                    </a:lnTo>
                    <a:lnTo>
                      <a:pt x="171" y="325"/>
                    </a:lnTo>
                    <a:lnTo>
                      <a:pt x="171" y="324"/>
                    </a:lnTo>
                    <a:lnTo>
                      <a:pt x="170" y="324"/>
                    </a:lnTo>
                    <a:lnTo>
                      <a:pt x="169" y="324"/>
                    </a:lnTo>
                    <a:lnTo>
                      <a:pt x="169" y="323"/>
                    </a:lnTo>
                    <a:lnTo>
                      <a:pt x="168" y="323"/>
                    </a:lnTo>
                    <a:lnTo>
                      <a:pt x="167" y="323"/>
                    </a:lnTo>
                    <a:lnTo>
                      <a:pt x="167" y="322"/>
                    </a:lnTo>
                    <a:lnTo>
                      <a:pt x="166" y="322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6" y="320"/>
                    </a:lnTo>
                    <a:lnTo>
                      <a:pt x="165" y="320"/>
                    </a:lnTo>
                    <a:lnTo>
                      <a:pt x="164" y="320"/>
                    </a:lnTo>
                    <a:lnTo>
                      <a:pt x="163" y="320"/>
                    </a:lnTo>
                    <a:lnTo>
                      <a:pt x="161" y="319"/>
                    </a:lnTo>
                    <a:lnTo>
                      <a:pt x="161" y="320"/>
                    </a:lnTo>
                    <a:lnTo>
                      <a:pt x="161" y="319"/>
                    </a:lnTo>
                    <a:lnTo>
                      <a:pt x="160" y="319"/>
                    </a:lnTo>
                    <a:lnTo>
                      <a:pt x="160" y="318"/>
                    </a:lnTo>
                    <a:lnTo>
                      <a:pt x="160" y="317"/>
                    </a:lnTo>
                    <a:lnTo>
                      <a:pt x="160" y="316"/>
                    </a:lnTo>
                    <a:lnTo>
                      <a:pt x="160" y="315"/>
                    </a:lnTo>
                    <a:lnTo>
                      <a:pt x="160" y="314"/>
                    </a:lnTo>
                    <a:lnTo>
                      <a:pt x="159" y="314"/>
                    </a:lnTo>
                    <a:lnTo>
                      <a:pt x="158" y="314"/>
                    </a:lnTo>
                    <a:lnTo>
                      <a:pt x="158" y="313"/>
                    </a:lnTo>
                    <a:lnTo>
                      <a:pt x="159" y="313"/>
                    </a:lnTo>
                    <a:lnTo>
                      <a:pt x="159" y="312"/>
                    </a:lnTo>
                    <a:lnTo>
                      <a:pt x="158" y="312"/>
                    </a:lnTo>
                    <a:lnTo>
                      <a:pt x="158" y="311"/>
                    </a:lnTo>
                    <a:lnTo>
                      <a:pt x="158" y="310"/>
                    </a:lnTo>
                    <a:lnTo>
                      <a:pt x="157" y="310"/>
                    </a:lnTo>
                    <a:lnTo>
                      <a:pt x="156" y="310"/>
                    </a:lnTo>
                    <a:lnTo>
                      <a:pt x="156" y="311"/>
                    </a:lnTo>
                    <a:lnTo>
                      <a:pt x="156" y="310"/>
                    </a:lnTo>
                    <a:lnTo>
                      <a:pt x="155" y="310"/>
                    </a:lnTo>
                    <a:lnTo>
                      <a:pt x="155" y="309"/>
                    </a:lnTo>
                    <a:lnTo>
                      <a:pt x="155" y="308"/>
                    </a:lnTo>
                    <a:lnTo>
                      <a:pt x="155" y="307"/>
                    </a:lnTo>
                    <a:lnTo>
                      <a:pt x="155" y="306"/>
                    </a:lnTo>
                    <a:lnTo>
                      <a:pt x="154" y="305"/>
                    </a:lnTo>
                    <a:lnTo>
                      <a:pt x="154" y="304"/>
                    </a:lnTo>
                    <a:lnTo>
                      <a:pt x="153" y="304"/>
                    </a:lnTo>
                    <a:lnTo>
                      <a:pt x="154" y="304"/>
                    </a:lnTo>
                    <a:lnTo>
                      <a:pt x="154" y="303"/>
                    </a:lnTo>
                    <a:lnTo>
                      <a:pt x="154" y="302"/>
                    </a:lnTo>
                    <a:lnTo>
                      <a:pt x="153" y="302"/>
                    </a:lnTo>
                    <a:lnTo>
                      <a:pt x="153" y="301"/>
                    </a:lnTo>
                    <a:lnTo>
                      <a:pt x="153" y="300"/>
                    </a:lnTo>
                    <a:lnTo>
                      <a:pt x="152" y="301"/>
                    </a:lnTo>
                    <a:lnTo>
                      <a:pt x="151" y="301"/>
                    </a:lnTo>
                    <a:lnTo>
                      <a:pt x="150" y="301"/>
                    </a:lnTo>
                    <a:lnTo>
                      <a:pt x="150" y="300"/>
                    </a:lnTo>
                    <a:lnTo>
                      <a:pt x="149" y="300"/>
                    </a:lnTo>
                    <a:lnTo>
                      <a:pt x="149" y="299"/>
                    </a:lnTo>
                    <a:lnTo>
                      <a:pt x="148" y="299"/>
                    </a:lnTo>
                    <a:lnTo>
                      <a:pt x="148" y="298"/>
                    </a:lnTo>
                    <a:lnTo>
                      <a:pt x="149" y="298"/>
                    </a:lnTo>
                    <a:lnTo>
                      <a:pt x="149" y="297"/>
                    </a:lnTo>
                    <a:lnTo>
                      <a:pt x="148" y="297"/>
                    </a:lnTo>
                    <a:lnTo>
                      <a:pt x="148" y="296"/>
                    </a:lnTo>
                    <a:lnTo>
                      <a:pt x="148" y="295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5"/>
                    </a:lnTo>
                    <a:lnTo>
                      <a:pt x="145" y="294"/>
                    </a:lnTo>
                    <a:lnTo>
                      <a:pt x="145" y="293"/>
                    </a:lnTo>
                    <a:lnTo>
                      <a:pt x="144" y="293"/>
                    </a:lnTo>
                    <a:lnTo>
                      <a:pt x="144" y="292"/>
                    </a:lnTo>
                    <a:lnTo>
                      <a:pt x="144" y="291"/>
                    </a:lnTo>
                    <a:lnTo>
                      <a:pt x="143" y="291"/>
                    </a:lnTo>
                    <a:lnTo>
                      <a:pt x="142" y="291"/>
                    </a:lnTo>
                    <a:lnTo>
                      <a:pt x="141" y="290"/>
                    </a:lnTo>
                    <a:lnTo>
                      <a:pt x="141" y="289"/>
                    </a:lnTo>
                    <a:lnTo>
                      <a:pt x="140" y="288"/>
                    </a:lnTo>
                    <a:lnTo>
                      <a:pt x="140" y="287"/>
                    </a:lnTo>
                    <a:lnTo>
                      <a:pt x="139" y="286"/>
                    </a:lnTo>
                    <a:lnTo>
                      <a:pt x="138" y="286"/>
                    </a:lnTo>
                    <a:lnTo>
                      <a:pt x="138" y="287"/>
                    </a:lnTo>
                    <a:lnTo>
                      <a:pt x="137" y="287"/>
                    </a:lnTo>
                    <a:lnTo>
                      <a:pt x="137" y="286"/>
                    </a:lnTo>
                    <a:lnTo>
                      <a:pt x="136" y="286"/>
                    </a:lnTo>
                    <a:lnTo>
                      <a:pt x="136" y="287"/>
                    </a:lnTo>
                    <a:lnTo>
                      <a:pt x="135" y="287"/>
                    </a:lnTo>
                    <a:lnTo>
                      <a:pt x="135" y="288"/>
                    </a:lnTo>
                    <a:lnTo>
                      <a:pt x="134" y="288"/>
                    </a:lnTo>
                    <a:lnTo>
                      <a:pt x="134" y="289"/>
                    </a:lnTo>
                    <a:lnTo>
                      <a:pt x="134" y="290"/>
                    </a:lnTo>
                    <a:lnTo>
                      <a:pt x="134" y="291"/>
                    </a:lnTo>
                    <a:lnTo>
                      <a:pt x="135" y="292"/>
                    </a:lnTo>
                    <a:lnTo>
                      <a:pt x="134" y="292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4"/>
                    </a:lnTo>
                    <a:lnTo>
                      <a:pt x="133" y="295"/>
                    </a:lnTo>
                    <a:lnTo>
                      <a:pt x="132" y="295"/>
                    </a:lnTo>
                    <a:lnTo>
                      <a:pt x="131" y="294"/>
                    </a:lnTo>
                    <a:lnTo>
                      <a:pt x="130" y="295"/>
                    </a:lnTo>
                    <a:lnTo>
                      <a:pt x="130" y="294"/>
                    </a:lnTo>
                    <a:lnTo>
                      <a:pt x="129" y="294"/>
                    </a:lnTo>
                    <a:lnTo>
                      <a:pt x="129" y="295"/>
                    </a:lnTo>
                    <a:lnTo>
                      <a:pt x="129" y="296"/>
                    </a:lnTo>
                    <a:lnTo>
                      <a:pt x="129" y="297"/>
                    </a:lnTo>
                    <a:lnTo>
                      <a:pt x="128" y="297"/>
                    </a:lnTo>
                    <a:lnTo>
                      <a:pt x="127" y="298"/>
                    </a:lnTo>
                    <a:lnTo>
                      <a:pt x="126" y="298"/>
                    </a:lnTo>
                    <a:lnTo>
                      <a:pt x="125" y="298"/>
                    </a:lnTo>
                    <a:lnTo>
                      <a:pt x="126" y="299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299"/>
                    </a:lnTo>
                    <a:lnTo>
                      <a:pt x="123" y="300"/>
                    </a:lnTo>
                    <a:lnTo>
                      <a:pt x="122" y="301"/>
                    </a:lnTo>
                    <a:lnTo>
                      <a:pt x="122" y="302"/>
                    </a:lnTo>
                    <a:lnTo>
                      <a:pt x="121" y="301"/>
                    </a:lnTo>
                    <a:lnTo>
                      <a:pt x="120" y="301"/>
                    </a:lnTo>
                    <a:lnTo>
                      <a:pt x="120" y="302"/>
                    </a:lnTo>
                    <a:lnTo>
                      <a:pt x="119" y="303"/>
                    </a:lnTo>
                    <a:lnTo>
                      <a:pt x="119" y="304"/>
                    </a:lnTo>
                    <a:lnTo>
                      <a:pt x="118" y="304"/>
                    </a:lnTo>
                    <a:lnTo>
                      <a:pt x="117" y="304"/>
                    </a:lnTo>
                    <a:lnTo>
                      <a:pt x="117" y="303"/>
                    </a:lnTo>
                    <a:lnTo>
                      <a:pt x="116" y="304"/>
                    </a:lnTo>
                    <a:lnTo>
                      <a:pt x="115" y="304"/>
                    </a:lnTo>
                    <a:lnTo>
                      <a:pt x="115" y="305"/>
                    </a:lnTo>
                    <a:lnTo>
                      <a:pt x="114" y="304"/>
                    </a:lnTo>
                    <a:lnTo>
                      <a:pt x="113" y="304"/>
                    </a:lnTo>
                    <a:lnTo>
                      <a:pt x="112" y="304"/>
                    </a:lnTo>
                    <a:lnTo>
                      <a:pt x="111" y="304"/>
                    </a:lnTo>
                    <a:lnTo>
                      <a:pt x="109" y="304"/>
                    </a:lnTo>
                    <a:lnTo>
                      <a:pt x="110" y="304"/>
                    </a:lnTo>
                    <a:lnTo>
                      <a:pt x="110" y="303"/>
                    </a:lnTo>
                    <a:lnTo>
                      <a:pt x="109" y="303"/>
                    </a:lnTo>
                    <a:lnTo>
                      <a:pt x="109" y="302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9" y="299"/>
                    </a:lnTo>
                    <a:lnTo>
                      <a:pt x="109" y="298"/>
                    </a:lnTo>
                    <a:lnTo>
                      <a:pt x="109" y="297"/>
                    </a:lnTo>
                    <a:lnTo>
                      <a:pt x="110" y="297"/>
                    </a:lnTo>
                    <a:lnTo>
                      <a:pt x="110" y="296"/>
                    </a:lnTo>
                    <a:lnTo>
                      <a:pt x="110" y="295"/>
                    </a:lnTo>
                    <a:lnTo>
                      <a:pt x="110" y="294"/>
                    </a:lnTo>
                    <a:lnTo>
                      <a:pt x="109" y="293"/>
                    </a:lnTo>
                    <a:lnTo>
                      <a:pt x="110" y="293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10" y="290"/>
                    </a:lnTo>
                    <a:lnTo>
                      <a:pt x="110" y="289"/>
                    </a:lnTo>
                    <a:lnTo>
                      <a:pt x="111" y="288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0" y="285"/>
                    </a:lnTo>
                    <a:lnTo>
                      <a:pt x="110" y="284"/>
                    </a:lnTo>
                    <a:lnTo>
                      <a:pt x="110" y="283"/>
                    </a:lnTo>
                    <a:lnTo>
                      <a:pt x="110" y="282"/>
                    </a:lnTo>
                    <a:lnTo>
                      <a:pt x="109" y="282"/>
                    </a:lnTo>
                    <a:lnTo>
                      <a:pt x="109" y="281"/>
                    </a:lnTo>
                    <a:lnTo>
                      <a:pt x="108" y="281"/>
                    </a:lnTo>
                    <a:lnTo>
                      <a:pt x="108" y="280"/>
                    </a:lnTo>
                    <a:lnTo>
                      <a:pt x="107" y="280"/>
                    </a:lnTo>
                    <a:lnTo>
                      <a:pt x="106" y="280"/>
                    </a:lnTo>
                    <a:lnTo>
                      <a:pt x="106" y="279"/>
                    </a:lnTo>
                    <a:lnTo>
                      <a:pt x="107" y="279"/>
                    </a:lnTo>
                    <a:lnTo>
                      <a:pt x="106" y="279"/>
                    </a:lnTo>
                    <a:lnTo>
                      <a:pt x="107" y="278"/>
                    </a:lnTo>
                    <a:lnTo>
                      <a:pt x="106" y="278"/>
                    </a:lnTo>
                    <a:lnTo>
                      <a:pt x="105" y="279"/>
                    </a:lnTo>
                    <a:lnTo>
                      <a:pt x="104" y="279"/>
                    </a:lnTo>
                    <a:lnTo>
                      <a:pt x="104" y="278"/>
                    </a:lnTo>
                    <a:lnTo>
                      <a:pt x="104" y="277"/>
                    </a:lnTo>
                    <a:lnTo>
                      <a:pt x="103" y="277"/>
                    </a:lnTo>
                    <a:lnTo>
                      <a:pt x="102" y="277"/>
                    </a:lnTo>
                    <a:lnTo>
                      <a:pt x="102" y="276"/>
                    </a:lnTo>
                    <a:lnTo>
                      <a:pt x="102" y="275"/>
                    </a:lnTo>
                    <a:lnTo>
                      <a:pt x="101" y="275"/>
                    </a:lnTo>
                    <a:lnTo>
                      <a:pt x="101" y="274"/>
                    </a:lnTo>
                    <a:lnTo>
                      <a:pt x="101" y="273"/>
                    </a:lnTo>
                    <a:lnTo>
                      <a:pt x="102" y="273"/>
                    </a:lnTo>
                    <a:lnTo>
                      <a:pt x="101" y="273"/>
                    </a:lnTo>
                    <a:lnTo>
                      <a:pt x="100" y="272"/>
                    </a:lnTo>
                    <a:lnTo>
                      <a:pt x="100" y="271"/>
                    </a:lnTo>
                    <a:lnTo>
                      <a:pt x="100" y="270"/>
                    </a:lnTo>
                    <a:lnTo>
                      <a:pt x="99" y="269"/>
                    </a:lnTo>
                    <a:lnTo>
                      <a:pt x="99" y="268"/>
                    </a:lnTo>
                    <a:lnTo>
                      <a:pt x="100" y="268"/>
                    </a:lnTo>
                    <a:lnTo>
                      <a:pt x="100" y="267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7"/>
                    </a:lnTo>
                    <a:lnTo>
                      <a:pt x="96" y="267"/>
                    </a:lnTo>
                    <a:lnTo>
                      <a:pt x="96" y="266"/>
                    </a:lnTo>
                    <a:lnTo>
                      <a:pt x="96" y="265"/>
                    </a:lnTo>
                    <a:lnTo>
                      <a:pt x="96" y="264"/>
                    </a:lnTo>
                    <a:lnTo>
                      <a:pt x="95" y="264"/>
                    </a:lnTo>
                    <a:lnTo>
                      <a:pt x="94" y="264"/>
                    </a:lnTo>
                    <a:lnTo>
                      <a:pt x="94" y="265"/>
                    </a:lnTo>
                    <a:lnTo>
                      <a:pt x="93" y="265"/>
                    </a:lnTo>
                    <a:lnTo>
                      <a:pt x="94" y="265"/>
                    </a:lnTo>
                    <a:lnTo>
                      <a:pt x="94" y="264"/>
                    </a:lnTo>
                    <a:lnTo>
                      <a:pt x="94" y="263"/>
                    </a:lnTo>
                    <a:lnTo>
                      <a:pt x="93" y="263"/>
                    </a:lnTo>
                    <a:lnTo>
                      <a:pt x="92" y="263"/>
                    </a:lnTo>
                    <a:lnTo>
                      <a:pt x="93" y="262"/>
                    </a:lnTo>
                    <a:lnTo>
                      <a:pt x="92" y="262"/>
                    </a:lnTo>
                    <a:lnTo>
                      <a:pt x="92" y="261"/>
                    </a:lnTo>
                    <a:lnTo>
                      <a:pt x="92" y="260"/>
                    </a:lnTo>
                    <a:lnTo>
                      <a:pt x="91" y="260"/>
                    </a:lnTo>
                    <a:lnTo>
                      <a:pt x="91" y="261"/>
                    </a:lnTo>
                    <a:lnTo>
                      <a:pt x="90" y="261"/>
                    </a:lnTo>
                    <a:lnTo>
                      <a:pt x="89" y="260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8" y="259"/>
                    </a:lnTo>
                    <a:lnTo>
                      <a:pt x="88" y="258"/>
                    </a:lnTo>
                    <a:lnTo>
                      <a:pt x="87" y="258"/>
                    </a:lnTo>
                    <a:lnTo>
                      <a:pt x="86" y="258"/>
                    </a:lnTo>
                    <a:lnTo>
                      <a:pt x="85" y="258"/>
                    </a:lnTo>
                    <a:lnTo>
                      <a:pt x="86" y="258"/>
                    </a:lnTo>
                    <a:lnTo>
                      <a:pt x="85" y="257"/>
                    </a:lnTo>
                    <a:lnTo>
                      <a:pt x="86" y="257"/>
                    </a:lnTo>
                    <a:lnTo>
                      <a:pt x="85" y="257"/>
                    </a:lnTo>
                    <a:lnTo>
                      <a:pt x="85" y="256"/>
                    </a:lnTo>
                    <a:lnTo>
                      <a:pt x="84" y="256"/>
                    </a:lnTo>
                    <a:lnTo>
                      <a:pt x="84" y="255"/>
                    </a:lnTo>
                    <a:lnTo>
                      <a:pt x="85" y="254"/>
                    </a:lnTo>
                    <a:lnTo>
                      <a:pt x="84" y="254"/>
                    </a:lnTo>
                    <a:lnTo>
                      <a:pt x="84" y="253"/>
                    </a:lnTo>
                    <a:lnTo>
                      <a:pt x="83" y="253"/>
                    </a:lnTo>
                    <a:lnTo>
                      <a:pt x="82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1" y="250"/>
                    </a:lnTo>
                    <a:lnTo>
                      <a:pt x="81" y="249"/>
                    </a:lnTo>
                    <a:lnTo>
                      <a:pt x="80" y="249"/>
                    </a:lnTo>
                    <a:lnTo>
                      <a:pt x="80" y="250"/>
                    </a:lnTo>
                    <a:lnTo>
                      <a:pt x="79" y="250"/>
                    </a:lnTo>
                    <a:lnTo>
                      <a:pt x="78" y="250"/>
                    </a:lnTo>
                    <a:lnTo>
                      <a:pt x="78" y="249"/>
                    </a:lnTo>
                    <a:lnTo>
                      <a:pt x="78" y="248"/>
                    </a:lnTo>
                    <a:lnTo>
                      <a:pt x="77" y="247"/>
                    </a:lnTo>
                    <a:lnTo>
                      <a:pt x="76" y="247"/>
                    </a:lnTo>
                    <a:lnTo>
                      <a:pt x="75" y="247"/>
                    </a:lnTo>
                    <a:lnTo>
                      <a:pt x="75" y="246"/>
                    </a:lnTo>
                    <a:lnTo>
                      <a:pt x="75" y="245"/>
                    </a:lnTo>
                    <a:lnTo>
                      <a:pt x="76" y="245"/>
                    </a:lnTo>
                    <a:lnTo>
                      <a:pt x="75" y="245"/>
                    </a:lnTo>
                    <a:lnTo>
                      <a:pt x="75" y="244"/>
                    </a:lnTo>
                    <a:lnTo>
                      <a:pt x="75" y="243"/>
                    </a:lnTo>
                    <a:lnTo>
                      <a:pt x="74" y="244"/>
                    </a:lnTo>
                    <a:lnTo>
                      <a:pt x="74" y="243"/>
                    </a:lnTo>
                    <a:lnTo>
                      <a:pt x="73" y="243"/>
                    </a:lnTo>
                    <a:lnTo>
                      <a:pt x="73" y="242"/>
                    </a:lnTo>
                    <a:lnTo>
                      <a:pt x="72" y="242"/>
                    </a:lnTo>
                    <a:lnTo>
                      <a:pt x="71" y="242"/>
                    </a:lnTo>
                    <a:lnTo>
                      <a:pt x="70" y="242"/>
                    </a:lnTo>
                    <a:lnTo>
                      <a:pt x="71" y="242"/>
                    </a:lnTo>
                    <a:lnTo>
                      <a:pt x="71" y="241"/>
                    </a:lnTo>
                    <a:lnTo>
                      <a:pt x="71" y="240"/>
                    </a:lnTo>
                    <a:lnTo>
                      <a:pt x="71" y="239"/>
                    </a:lnTo>
                    <a:lnTo>
                      <a:pt x="70" y="239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70" y="238"/>
                    </a:lnTo>
                    <a:lnTo>
                      <a:pt x="69" y="237"/>
                    </a:lnTo>
                    <a:lnTo>
                      <a:pt x="68" y="236"/>
                    </a:lnTo>
                    <a:lnTo>
                      <a:pt x="67" y="236"/>
                    </a:lnTo>
                    <a:lnTo>
                      <a:pt x="68" y="235"/>
                    </a:lnTo>
                    <a:lnTo>
                      <a:pt x="67" y="234"/>
                    </a:lnTo>
                    <a:lnTo>
                      <a:pt x="66" y="235"/>
                    </a:lnTo>
                    <a:lnTo>
                      <a:pt x="66" y="234"/>
                    </a:lnTo>
                    <a:lnTo>
                      <a:pt x="65" y="235"/>
                    </a:lnTo>
                    <a:lnTo>
                      <a:pt x="65" y="234"/>
                    </a:lnTo>
                    <a:lnTo>
                      <a:pt x="64" y="234"/>
                    </a:lnTo>
                    <a:lnTo>
                      <a:pt x="64" y="233"/>
                    </a:lnTo>
                    <a:lnTo>
                      <a:pt x="64" y="232"/>
                    </a:lnTo>
                    <a:lnTo>
                      <a:pt x="63" y="233"/>
                    </a:lnTo>
                    <a:lnTo>
                      <a:pt x="63" y="232"/>
                    </a:lnTo>
                    <a:lnTo>
                      <a:pt x="62" y="232"/>
                    </a:lnTo>
                    <a:lnTo>
                      <a:pt x="61" y="232"/>
                    </a:lnTo>
                    <a:lnTo>
                      <a:pt x="61" y="231"/>
                    </a:lnTo>
                    <a:lnTo>
                      <a:pt x="60" y="232"/>
                    </a:lnTo>
                    <a:lnTo>
                      <a:pt x="59" y="231"/>
                    </a:lnTo>
                    <a:lnTo>
                      <a:pt x="59" y="230"/>
                    </a:lnTo>
                    <a:lnTo>
                      <a:pt x="60" y="229"/>
                    </a:lnTo>
                    <a:lnTo>
                      <a:pt x="59" y="229"/>
                    </a:lnTo>
                    <a:lnTo>
                      <a:pt x="59" y="228"/>
                    </a:lnTo>
                    <a:lnTo>
                      <a:pt x="58" y="228"/>
                    </a:lnTo>
                    <a:lnTo>
                      <a:pt x="58" y="227"/>
                    </a:lnTo>
                    <a:lnTo>
                      <a:pt x="57" y="227"/>
                    </a:lnTo>
                    <a:lnTo>
                      <a:pt x="57" y="226"/>
                    </a:lnTo>
                    <a:lnTo>
                      <a:pt x="56" y="226"/>
                    </a:lnTo>
                    <a:lnTo>
                      <a:pt x="55" y="226"/>
                    </a:lnTo>
                    <a:lnTo>
                      <a:pt x="54" y="226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5"/>
                    </a:lnTo>
                    <a:lnTo>
                      <a:pt x="52" y="226"/>
                    </a:lnTo>
                    <a:lnTo>
                      <a:pt x="52" y="227"/>
                    </a:lnTo>
                    <a:lnTo>
                      <a:pt x="51" y="227"/>
                    </a:lnTo>
                    <a:lnTo>
                      <a:pt x="50" y="227"/>
                    </a:lnTo>
                    <a:lnTo>
                      <a:pt x="51" y="227"/>
                    </a:lnTo>
                    <a:lnTo>
                      <a:pt x="51" y="226"/>
                    </a:lnTo>
                    <a:lnTo>
                      <a:pt x="50" y="226"/>
                    </a:lnTo>
                    <a:lnTo>
                      <a:pt x="49" y="226"/>
                    </a:lnTo>
                    <a:lnTo>
                      <a:pt x="48" y="226"/>
                    </a:lnTo>
                    <a:lnTo>
                      <a:pt x="47" y="226"/>
                    </a:lnTo>
                    <a:lnTo>
                      <a:pt x="46" y="226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3" y="225"/>
                    </a:lnTo>
                    <a:lnTo>
                      <a:pt x="43" y="226"/>
                    </a:lnTo>
                    <a:lnTo>
                      <a:pt x="42" y="226"/>
                    </a:lnTo>
                    <a:lnTo>
                      <a:pt x="42" y="227"/>
                    </a:lnTo>
                    <a:lnTo>
                      <a:pt x="41" y="227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40" y="225"/>
                    </a:lnTo>
                    <a:lnTo>
                      <a:pt x="39" y="225"/>
                    </a:lnTo>
                    <a:lnTo>
                      <a:pt x="39" y="226"/>
                    </a:lnTo>
                    <a:lnTo>
                      <a:pt x="38" y="227"/>
                    </a:lnTo>
                    <a:lnTo>
                      <a:pt x="39" y="227"/>
                    </a:lnTo>
                    <a:lnTo>
                      <a:pt x="38" y="228"/>
                    </a:lnTo>
                    <a:lnTo>
                      <a:pt x="38" y="227"/>
                    </a:lnTo>
                    <a:lnTo>
                      <a:pt x="37" y="227"/>
                    </a:lnTo>
                    <a:lnTo>
                      <a:pt x="36" y="227"/>
                    </a:lnTo>
                    <a:lnTo>
                      <a:pt x="37" y="228"/>
                    </a:lnTo>
                    <a:lnTo>
                      <a:pt x="37" y="229"/>
                    </a:lnTo>
                    <a:lnTo>
                      <a:pt x="37" y="230"/>
                    </a:lnTo>
                    <a:lnTo>
                      <a:pt x="36" y="230"/>
                    </a:lnTo>
                    <a:lnTo>
                      <a:pt x="36" y="229"/>
                    </a:lnTo>
                    <a:lnTo>
                      <a:pt x="35" y="230"/>
                    </a:lnTo>
                    <a:lnTo>
                      <a:pt x="35" y="231"/>
                    </a:lnTo>
                    <a:lnTo>
                      <a:pt x="35" y="232"/>
                    </a:lnTo>
                    <a:lnTo>
                      <a:pt x="34" y="232"/>
                    </a:lnTo>
                    <a:lnTo>
                      <a:pt x="34" y="233"/>
                    </a:lnTo>
                    <a:lnTo>
                      <a:pt x="33" y="233"/>
                    </a:lnTo>
                    <a:lnTo>
                      <a:pt x="33" y="234"/>
                    </a:lnTo>
                    <a:lnTo>
                      <a:pt x="33" y="235"/>
                    </a:lnTo>
                    <a:lnTo>
                      <a:pt x="33" y="236"/>
                    </a:lnTo>
                    <a:lnTo>
                      <a:pt x="34" y="236"/>
                    </a:lnTo>
                    <a:lnTo>
                      <a:pt x="34" y="237"/>
                    </a:lnTo>
                    <a:lnTo>
                      <a:pt x="33" y="237"/>
                    </a:lnTo>
                    <a:lnTo>
                      <a:pt x="33" y="238"/>
                    </a:lnTo>
                    <a:lnTo>
                      <a:pt x="32" y="238"/>
                    </a:lnTo>
                    <a:lnTo>
                      <a:pt x="31" y="239"/>
                    </a:lnTo>
                    <a:lnTo>
                      <a:pt x="31" y="240"/>
                    </a:lnTo>
                    <a:lnTo>
                      <a:pt x="30" y="240"/>
                    </a:lnTo>
                    <a:lnTo>
                      <a:pt x="30" y="241"/>
                    </a:lnTo>
                    <a:lnTo>
                      <a:pt x="29" y="241"/>
                    </a:lnTo>
                    <a:lnTo>
                      <a:pt x="28" y="241"/>
                    </a:lnTo>
                    <a:lnTo>
                      <a:pt x="27" y="241"/>
                    </a:lnTo>
                    <a:lnTo>
                      <a:pt x="27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40"/>
                    </a:lnTo>
                    <a:lnTo>
                      <a:pt x="25" y="241"/>
                    </a:lnTo>
                    <a:lnTo>
                      <a:pt x="24" y="240"/>
                    </a:lnTo>
                    <a:lnTo>
                      <a:pt x="24" y="239"/>
                    </a:lnTo>
                    <a:lnTo>
                      <a:pt x="23" y="238"/>
                    </a:lnTo>
                    <a:lnTo>
                      <a:pt x="23" y="239"/>
                    </a:lnTo>
                    <a:lnTo>
                      <a:pt x="22" y="239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20" y="239"/>
                    </a:lnTo>
                    <a:lnTo>
                      <a:pt x="19" y="239"/>
                    </a:lnTo>
                    <a:lnTo>
                      <a:pt x="18" y="240"/>
                    </a:lnTo>
                    <a:lnTo>
                      <a:pt x="18" y="241"/>
                    </a:lnTo>
                    <a:lnTo>
                      <a:pt x="18" y="242"/>
                    </a:lnTo>
                    <a:lnTo>
                      <a:pt x="17" y="242"/>
                    </a:lnTo>
                    <a:lnTo>
                      <a:pt x="17" y="241"/>
                    </a:lnTo>
                    <a:lnTo>
                      <a:pt x="16" y="241"/>
                    </a:lnTo>
                    <a:lnTo>
                      <a:pt x="16" y="242"/>
                    </a:lnTo>
                    <a:lnTo>
                      <a:pt x="16" y="240"/>
                    </a:lnTo>
                    <a:lnTo>
                      <a:pt x="15" y="239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9"/>
                    </a:lnTo>
                    <a:lnTo>
                      <a:pt x="11" y="239"/>
                    </a:lnTo>
                    <a:lnTo>
                      <a:pt x="10" y="240"/>
                    </a:lnTo>
                    <a:lnTo>
                      <a:pt x="9" y="240"/>
                    </a:lnTo>
                    <a:lnTo>
                      <a:pt x="8" y="240"/>
                    </a:lnTo>
                    <a:lnTo>
                      <a:pt x="7" y="239"/>
                    </a:lnTo>
                    <a:lnTo>
                      <a:pt x="6" y="238"/>
                    </a:lnTo>
                    <a:lnTo>
                      <a:pt x="6" y="237"/>
                    </a:lnTo>
                    <a:lnTo>
                      <a:pt x="6" y="236"/>
                    </a:lnTo>
                    <a:lnTo>
                      <a:pt x="6" y="235"/>
                    </a:lnTo>
                    <a:lnTo>
                      <a:pt x="6" y="234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1" y="233"/>
                    </a:lnTo>
                    <a:lnTo>
                      <a:pt x="0" y="232"/>
                    </a:lnTo>
                    <a:lnTo>
                      <a:pt x="1" y="232"/>
                    </a:lnTo>
                    <a:lnTo>
                      <a:pt x="1" y="231"/>
                    </a:lnTo>
                    <a:lnTo>
                      <a:pt x="2" y="231"/>
                    </a:lnTo>
                    <a:lnTo>
                      <a:pt x="3" y="232"/>
                    </a:lnTo>
                    <a:lnTo>
                      <a:pt x="4" y="232"/>
                    </a:lnTo>
                    <a:lnTo>
                      <a:pt x="5" y="231"/>
                    </a:lnTo>
                    <a:lnTo>
                      <a:pt x="6" y="231"/>
                    </a:lnTo>
                    <a:lnTo>
                      <a:pt x="7" y="230"/>
                    </a:lnTo>
                    <a:lnTo>
                      <a:pt x="8" y="230"/>
                    </a:lnTo>
                    <a:lnTo>
                      <a:pt x="11" y="228"/>
                    </a:lnTo>
                    <a:lnTo>
                      <a:pt x="11" y="227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7" y="220"/>
                    </a:lnTo>
                    <a:lnTo>
                      <a:pt x="19" y="219"/>
                    </a:lnTo>
                    <a:lnTo>
                      <a:pt x="20" y="219"/>
                    </a:lnTo>
                    <a:lnTo>
                      <a:pt x="21" y="218"/>
                    </a:lnTo>
                    <a:lnTo>
                      <a:pt x="22" y="217"/>
                    </a:lnTo>
                    <a:lnTo>
                      <a:pt x="22" y="216"/>
                    </a:lnTo>
                    <a:lnTo>
                      <a:pt x="22" y="215"/>
                    </a:lnTo>
                    <a:lnTo>
                      <a:pt x="23" y="213"/>
                    </a:lnTo>
                    <a:lnTo>
                      <a:pt x="23" y="212"/>
                    </a:lnTo>
                    <a:lnTo>
                      <a:pt x="23" y="211"/>
                    </a:lnTo>
                    <a:lnTo>
                      <a:pt x="22" y="210"/>
                    </a:lnTo>
                    <a:lnTo>
                      <a:pt x="22" y="209"/>
                    </a:lnTo>
                    <a:lnTo>
                      <a:pt x="23" y="208"/>
                    </a:lnTo>
                    <a:lnTo>
                      <a:pt x="25" y="205"/>
                    </a:lnTo>
                    <a:lnTo>
                      <a:pt x="26" y="204"/>
                    </a:lnTo>
                    <a:lnTo>
                      <a:pt x="27" y="203"/>
                    </a:lnTo>
                    <a:lnTo>
                      <a:pt x="28" y="202"/>
                    </a:lnTo>
                    <a:lnTo>
                      <a:pt x="29" y="201"/>
                    </a:lnTo>
                    <a:lnTo>
                      <a:pt x="30" y="201"/>
                    </a:lnTo>
                    <a:lnTo>
                      <a:pt x="31" y="201"/>
                    </a:lnTo>
                    <a:lnTo>
                      <a:pt x="34" y="201"/>
                    </a:lnTo>
                    <a:lnTo>
                      <a:pt x="36" y="200"/>
                    </a:lnTo>
                    <a:lnTo>
                      <a:pt x="38" y="199"/>
                    </a:lnTo>
                    <a:lnTo>
                      <a:pt x="42" y="195"/>
                    </a:lnTo>
                    <a:lnTo>
                      <a:pt x="43" y="195"/>
                    </a:lnTo>
                    <a:lnTo>
                      <a:pt x="43" y="194"/>
                    </a:lnTo>
                    <a:lnTo>
                      <a:pt x="44" y="194"/>
                    </a:lnTo>
                    <a:lnTo>
                      <a:pt x="44" y="192"/>
                    </a:lnTo>
                    <a:lnTo>
                      <a:pt x="45" y="192"/>
                    </a:lnTo>
                    <a:lnTo>
                      <a:pt x="46" y="191"/>
                    </a:lnTo>
                    <a:lnTo>
                      <a:pt x="47" y="191"/>
                    </a:lnTo>
                    <a:lnTo>
                      <a:pt x="48" y="190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9" y="186"/>
                    </a:lnTo>
                    <a:lnTo>
                      <a:pt x="50" y="185"/>
                    </a:lnTo>
                    <a:lnTo>
                      <a:pt x="51" y="184"/>
                    </a:lnTo>
                    <a:lnTo>
                      <a:pt x="52" y="183"/>
                    </a:lnTo>
                    <a:lnTo>
                      <a:pt x="52" y="182"/>
                    </a:lnTo>
                    <a:lnTo>
                      <a:pt x="53" y="182"/>
                    </a:lnTo>
                    <a:lnTo>
                      <a:pt x="54" y="181"/>
                    </a:lnTo>
                    <a:lnTo>
                      <a:pt x="55" y="180"/>
                    </a:lnTo>
                    <a:lnTo>
                      <a:pt x="56" y="180"/>
                    </a:lnTo>
                    <a:lnTo>
                      <a:pt x="58" y="179"/>
                    </a:lnTo>
                    <a:lnTo>
                      <a:pt x="58" y="178"/>
                    </a:lnTo>
                    <a:lnTo>
                      <a:pt x="59" y="177"/>
                    </a:lnTo>
                    <a:lnTo>
                      <a:pt x="59" y="176"/>
                    </a:lnTo>
                    <a:lnTo>
                      <a:pt x="60" y="176"/>
                    </a:lnTo>
                    <a:lnTo>
                      <a:pt x="61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1" y="171"/>
                    </a:lnTo>
                    <a:lnTo>
                      <a:pt x="62" y="170"/>
                    </a:lnTo>
                    <a:lnTo>
                      <a:pt x="63" y="170"/>
                    </a:lnTo>
                    <a:lnTo>
                      <a:pt x="66" y="170"/>
                    </a:lnTo>
                    <a:lnTo>
                      <a:pt x="66" y="169"/>
                    </a:lnTo>
                    <a:lnTo>
                      <a:pt x="67" y="168"/>
                    </a:lnTo>
                    <a:lnTo>
                      <a:pt x="68" y="167"/>
                    </a:lnTo>
                    <a:lnTo>
                      <a:pt x="68" y="165"/>
                    </a:lnTo>
                    <a:lnTo>
                      <a:pt x="69" y="165"/>
                    </a:lnTo>
                    <a:lnTo>
                      <a:pt x="70" y="163"/>
                    </a:lnTo>
                    <a:lnTo>
                      <a:pt x="70" y="161"/>
                    </a:lnTo>
                    <a:lnTo>
                      <a:pt x="70" y="160"/>
                    </a:lnTo>
                    <a:lnTo>
                      <a:pt x="70" y="159"/>
                    </a:lnTo>
                    <a:lnTo>
                      <a:pt x="70" y="158"/>
                    </a:lnTo>
                    <a:lnTo>
                      <a:pt x="71" y="156"/>
                    </a:lnTo>
                    <a:lnTo>
                      <a:pt x="72" y="155"/>
                    </a:lnTo>
                    <a:lnTo>
                      <a:pt x="73" y="153"/>
                    </a:lnTo>
                    <a:lnTo>
                      <a:pt x="74" y="152"/>
                    </a:lnTo>
                    <a:lnTo>
                      <a:pt x="74" y="151"/>
                    </a:lnTo>
                    <a:lnTo>
                      <a:pt x="75" y="151"/>
                    </a:lnTo>
                    <a:lnTo>
                      <a:pt x="75" y="150"/>
                    </a:lnTo>
                    <a:lnTo>
                      <a:pt x="76" y="150"/>
                    </a:lnTo>
                    <a:lnTo>
                      <a:pt x="77" y="150"/>
                    </a:lnTo>
                    <a:lnTo>
                      <a:pt x="78" y="150"/>
                    </a:lnTo>
                    <a:lnTo>
                      <a:pt x="80" y="149"/>
                    </a:lnTo>
                    <a:lnTo>
                      <a:pt x="80" y="148"/>
                    </a:lnTo>
                    <a:lnTo>
                      <a:pt x="85" y="148"/>
                    </a:lnTo>
                    <a:lnTo>
                      <a:pt x="86" y="148"/>
                    </a:lnTo>
                    <a:lnTo>
                      <a:pt x="86" y="147"/>
                    </a:lnTo>
                    <a:lnTo>
                      <a:pt x="87" y="147"/>
                    </a:lnTo>
                    <a:lnTo>
                      <a:pt x="87" y="146"/>
                    </a:lnTo>
                    <a:lnTo>
                      <a:pt x="87" y="145"/>
                    </a:lnTo>
                    <a:lnTo>
                      <a:pt x="88" y="143"/>
                    </a:lnTo>
                    <a:lnTo>
                      <a:pt x="87" y="142"/>
                    </a:lnTo>
                    <a:lnTo>
                      <a:pt x="87" y="141"/>
                    </a:lnTo>
                    <a:lnTo>
                      <a:pt x="87" y="140"/>
                    </a:lnTo>
                    <a:lnTo>
                      <a:pt x="88" y="139"/>
                    </a:lnTo>
                    <a:lnTo>
                      <a:pt x="89" y="138"/>
                    </a:lnTo>
                    <a:lnTo>
                      <a:pt x="90" y="137"/>
                    </a:lnTo>
                    <a:lnTo>
                      <a:pt x="91" y="137"/>
                    </a:lnTo>
                    <a:lnTo>
                      <a:pt x="92" y="137"/>
                    </a:lnTo>
                    <a:lnTo>
                      <a:pt x="93" y="136"/>
                    </a:lnTo>
                    <a:lnTo>
                      <a:pt x="93" y="135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3"/>
                    </a:lnTo>
                    <a:lnTo>
                      <a:pt x="95" y="132"/>
                    </a:lnTo>
                    <a:lnTo>
                      <a:pt x="95" y="131"/>
                    </a:lnTo>
                    <a:lnTo>
                      <a:pt x="95" y="129"/>
                    </a:lnTo>
                    <a:lnTo>
                      <a:pt x="95" y="128"/>
                    </a:lnTo>
                    <a:lnTo>
                      <a:pt x="95" y="127"/>
                    </a:lnTo>
                    <a:lnTo>
                      <a:pt x="96" y="126"/>
                    </a:lnTo>
                    <a:lnTo>
                      <a:pt x="96" y="125"/>
                    </a:lnTo>
                    <a:lnTo>
                      <a:pt x="98" y="124"/>
                    </a:lnTo>
                    <a:lnTo>
                      <a:pt x="99" y="124"/>
                    </a:lnTo>
                    <a:lnTo>
                      <a:pt x="100" y="124"/>
                    </a:lnTo>
                    <a:lnTo>
                      <a:pt x="102" y="124"/>
                    </a:lnTo>
                    <a:lnTo>
                      <a:pt x="103" y="124"/>
                    </a:lnTo>
                    <a:lnTo>
                      <a:pt x="104" y="123"/>
                    </a:lnTo>
                    <a:lnTo>
                      <a:pt x="105" y="122"/>
                    </a:lnTo>
                    <a:lnTo>
                      <a:pt x="105" y="121"/>
                    </a:lnTo>
                    <a:lnTo>
                      <a:pt x="106" y="120"/>
                    </a:lnTo>
                    <a:lnTo>
                      <a:pt x="106" y="119"/>
                    </a:lnTo>
                    <a:lnTo>
                      <a:pt x="107" y="119"/>
                    </a:lnTo>
                    <a:lnTo>
                      <a:pt x="108" y="118"/>
                    </a:lnTo>
                    <a:lnTo>
                      <a:pt x="108" y="117"/>
                    </a:lnTo>
                    <a:lnTo>
                      <a:pt x="109" y="117"/>
                    </a:lnTo>
                    <a:lnTo>
                      <a:pt x="111" y="115"/>
                    </a:lnTo>
                    <a:lnTo>
                      <a:pt x="112" y="114"/>
                    </a:lnTo>
                    <a:lnTo>
                      <a:pt x="112" y="113"/>
                    </a:lnTo>
                    <a:lnTo>
                      <a:pt x="113" y="113"/>
                    </a:lnTo>
                    <a:lnTo>
                      <a:pt x="115" y="112"/>
                    </a:lnTo>
                    <a:lnTo>
                      <a:pt x="116" y="111"/>
                    </a:lnTo>
                    <a:lnTo>
                      <a:pt x="116" y="110"/>
                    </a:lnTo>
                    <a:lnTo>
                      <a:pt x="116" y="109"/>
                    </a:lnTo>
                    <a:lnTo>
                      <a:pt x="115" y="108"/>
                    </a:lnTo>
                    <a:lnTo>
                      <a:pt x="115" y="106"/>
                    </a:lnTo>
                    <a:lnTo>
                      <a:pt x="115" y="105"/>
                    </a:lnTo>
                    <a:lnTo>
                      <a:pt x="115" y="104"/>
                    </a:lnTo>
                    <a:lnTo>
                      <a:pt x="116" y="103"/>
                    </a:lnTo>
                    <a:lnTo>
                      <a:pt x="117" y="103"/>
                    </a:lnTo>
                    <a:lnTo>
                      <a:pt x="118" y="103"/>
                    </a:lnTo>
                    <a:lnTo>
                      <a:pt x="120" y="103"/>
                    </a:lnTo>
                    <a:lnTo>
                      <a:pt x="121" y="103"/>
                    </a:lnTo>
                    <a:lnTo>
                      <a:pt x="122" y="102"/>
                    </a:lnTo>
                    <a:lnTo>
                      <a:pt x="123" y="102"/>
                    </a:lnTo>
                    <a:lnTo>
                      <a:pt x="124" y="102"/>
                    </a:lnTo>
                    <a:lnTo>
                      <a:pt x="125" y="102"/>
                    </a:lnTo>
                    <a:lnTo>
                      <a:pt x="125" y="101"/>
                    </a:lnTo>
                    <a:lnTo>
                      <a:pt x="125" y="100"/>
                    </a:lnTo>
                    <a:lnTo>
                      <a:pt x="124" y="98"/>
                    </a:lnTo>
                    <a:lnTo>
                      <a:pt x="124" y="97"/>
                    </a:lnTo>
                    <a:lnTo>
                      <a:pt x="123" y="97"/>
                    </a:lnTo>
                    <a:lnTo>
                      <a:pt x="124" y="95"/>
                    </a:lnTo>
                    <a:lnTo>
                      <a:pt x="124" y="94"/>
                    </a:lnTo>
                    <a:lnTo>
                      <a:pt x="125" y="93"/>
                    </a:lnTo>
                    <a:lnTo>
                      <a:pt x="126" y="92"/>
                    </a:lnTo>
                    <a:lnTo>
                      <a:pt x="127" y="92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30" y="93"/>
                    </a:lnTo>
                    <a:lnTo>
                      <a:pt x="133" y="93"/>
                    </a:lnTo>
                    <a:lnTo>
                      <a:pt x="134" y="93"/>
                    </a:lnTo>
                    <a:lnTo>
                      <a:pt x="134" y="94"/>
                    </a:lnTo>
                    <a:lnTo>
                      <a:pt x="135" y="94"/>
                    </a:lnTo>
                    <a:lnTo>
                      <a:pt x="135" y="95"/>
                    </a:lnTo>
                    <a:lnTo>
                      <a:pt x="136" y="95"/>
                    </a:lnTo>
                    <a:lnTo>
                      <a:pt x="136" y="97"/>
                    </a:lnTo>
                    <a:lnTo>
                      <a:pt x="136" y="98"/>
                    </a:lnTo>
                    <a:lnTo>
                      <a:pt x="137" y="98"/>
                    </a:lnTo>
                    <a:lnTo>
                      <a:pt x="138" y="98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5"/>
                    </a:lnTo>
                    <a:lnTo>
                      <a:pt x="139" y="93"/>
                    </a:lnTo>
                    <a:lnTo>
                      <a:pt x="140" y="92"/>
                    </a:lnTo>
                    <a:lnTo>
                      <a:pt x="140" y="91"/>
                    </a:lnTo>
                    <a:lnTo>
                      <a:pt x="140" y="90"/>
                    </a:lnTo>
                    <a:lnTo>
                      <a:pt x="139" y="90"/>
                    </a:lnTo>
                    <a:lnTo>
                      <a:pt x="138" y="89"/>
                    </a:lnTo>
                    <a:lnTo>
                      <a:pt x="137" y="88"/>
                    </a:lnTo>
                    <a:lnTo>
                      <a:pt x="136" y="87"/>
                    </a:lnTo>
                    <a:lnTo>
                      <a:pt x="135" y="87"/>
                    </a:lnTo>
                    <a:lnTo>
                      <a:pt x="134" y="87"/>
                    </a:lnTo>
                    <a:lnTo>
                      <a:pt x="133" y="86"/>
                    </a:lnTo>
                    <a:lnTo>
                      <a:pt x="132" y="85"/>
                    </a:lnTo>
                    <a:lnTo>
                      <a:pt x="132" y="84"/>
                    </a:lnTo>
                    <a:lnTo>
                      <a:pt x="133" y="84"/>
                    </a:lnTo>
                    <a:lnTo>
                      <a:pt x="135" y="83"/>
                    </a:lnTo>
                    <a:lnTo>
                      <a:pt x="136" y="83"/>
                    </a:lnTo>
                    <a:lnTo>
                      <a:pt x="137" y="83"/>
                    </a:lnTo>
                    <a:lnTo>
                      <a:pt x="138" y="82"/>
                    </a:lnTo>
                    <a:lnTo>
                      <a:pt x="139" y="82"/>
                    </a:lnTo>
                    <a:lnTo>
                      <a:pt x="139" y="81"/>
                    </a:lnTo>
                    <a:lnTo>
                      <a:pt x="140" y="80"/>
                    </a:lnTo>
                    <a:lnTo>
                      <a:pt x="141" y="79"/>
                    </a:lnTo>
                    <a:lnTo>
                      <a:pt x="142" y="79"/>
                    </a:lnTo>
                    <a:lnTo>
                      <a:pt x="143" y="79"/>
                    </a:lnTo>
                    <a:lnTo>
                      <a:pt x="143" y="78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4" y="76"/>
                    </a:lnTo>
                    <a:lnTo>
                      <a:pt x="144" y="75"/>
                    </a:lnTo>
                    <a:lnTo>
                      <a:pt x="145" y="74"/>
                    </a:lnTo>
                    <a:lnTo>
                      <a:pt x="146" y="74"/>
                    </a:lnTo>
                    <a:lnTo>
                      <a:pt x="146" y="75"/>
                    </a:lnTo>
                    <a:lnTo>
                      <a:pt x="146" y="76"/>
                    </a:lnTo>
                    <a:lnTo>
                      <a:pt x="147" y="77"/>
                    </a:lnTo>
                    <a:lnTo>
                      <a:pt x="148" y="78"/>
                    </a:lnTo>
                    <a:lnTo>
                      <a:pt x="149" y="77"/>
                    </a:lnTo>
                    <a:lnTo>
                      <a:pt x="149" y="75"/>
                    </a:lnTo>
                    <a:lnTo>
                      <a:pt x="150" y="74"/>
                    </a:lnTo>
                    <a:lnTo>
                      <a:pt x="151" y="74"/>
                    </a:lnTo>
                    <a:lnTo>
                      <a:pt x="152" y="73"/>
                    </a:lnTo>
                    <a:lnTo>
                      <a:pt x="152" y="72"/>
                    </a:lnTo>
                    <a:lnTo>
                      <a:pt x="153" y="71"/>
                    </a:lnTo>
                    <a:lnTo>
                      <a:pt x="154" y="72"/>
                    </a:lnTo>
                    <a:lnTo>
                      <a:pt x="155" y="73"/>
                    </a:lnTo>
                    <a:lnTo>
                      <a:pt x="156" y="73"/>
                    </a:lnTo>
                    <a:lnTo>
                      <a:pt x="157" y="72"/>
                    </a:lnTo>
                    <a:lnTo>
                      <a:pt x="157" y="71"/>
                    </a:lnTo>
                    <a:lnTo>
                      <a:pt x="158" y="70"/>
                    </a:lnTo>
                    <a:lnTo>
                      <a:pt x="159" y="69"/>
                    </a:lnTo>
                    <a:lnTo>
                      <a:pt x="161" y="69"/>
                    </a:lnTo>
                    <a:lnTo>
                      <a:pt x="161" y="68"/>
                    </a:lnTo>
                    <a:lnTo>
                      <a:pt x="162" y="67"/>
                    </a:lnTo>
                    <a:lnTo>
                      <a:pt x="161" y="66"/>
                    </a:lnTo>
                    <a:lnTo>
                      <a:pt x="161" y="65"/>
                    </a:lnTo>
                    <a:lnTo>
                      <a:pt x="160" y="65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3" y="63"/>
                    </a:lnTo>
                    <a:lnTo>
                      <a:pt x="164" y="63"/>
                    </a:lnTo>
                    <a:lnTo>
                      <a:pt x="164" y="62"/>
                    </a:lnTo>
                    <a:lnTo>
                      <a:pt x="164" y="61"/>
                    </a:lnTo>
                    <a:lnTo>
                      <a:pt x="165" y="60"/>
                    </a:lnTo>
                    <a:lnTo>
                      <a:pt x="166" y="60"/>
                    </a:lnTo>
                    <a:lnTo>
                      <a:pt x="167" y="60"/>
                    </a:lnTo>
                    <a:lnTo>
                      <a:pt x="168" y="61"/>
                    </a:lnTo>
                    <a:lnTo>
                      <a:pt x="169" y="60"/>
                    </a:lnTo>
                    <a:lnTo>
                      <a:pt x="170" y="59"/>
                    </a:lnTo>
                    <a:lnTo>
                      <a:pt x="170" y="58"/>
                    </a:lnTo>
                    <a:lnTo>
                      <a:pt x="171" y="57"/>
                    </a:lnTo>
                    <a:lnTo>
                      <a:pt x="172" y="57"/>
                    </a:lnTo>
                    <a:lnTo>
                      <a:pt x="172" y="56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4" y="55"/>
                    </a:lnTo>
                    <a:lnTo>
                      <a:pt x="175" y="55"/>
                    </a:lnTo>
                    <a:lnTo>
                      <a:pt x="176" y="55"/>
                    </a:lnTo>
                    <a:lnTo>
                      <a:pt x="176" y="56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79" y="57"/>
                    </a:lnTo>
                    <a:lnTo>
                      <a:pt x="179" y="56"/>
                    </a:lnTo>
                    <a:lnTo>
                      <a:pt x="179" y="55"/>
                    </a:lnTo>
                    <a:lnTo>
                      <a:pt x="180" y="54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2"/>
                    </a:lnTo>
                    <a:lnTo>
                      <a:pt x="183" y="51"/>
                    </a:lnTo>
                    <a:lnTo>
                      <a:pt x="182" y="50"/>
                    </a:lnTo>
                    <a:lnTo>
                      <a:pt x="182" y="49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5" y="49"/>
                    </a:lnTo>
                    <a:lnTo>
                      <a:pt x="186" y="50"/>
                    </a:lnTo>
                    <a:lnTo>
                      <a:pt x="186" y="51"/>
                    </a:lnTo>
                    <a:lnTo>
                      <a:pt x="187" y="51"/>
                    </a:lnTo>
                    <a:lnTo>
                      <a:pt x="188" y="50"/>
                    </a:lnTo>
                    <a:lnTo>
                      <a:pt x="188" y="49"/>
                    </a:lnTo>
                    <a:lnTo>
                      <a:pt x="189" y="48"/>
                    </a:lnTo>
                    <a:lnTo>
                      <a:pt x="190" y="49"/>
                    </a:lnTo>
                    <a:lnTo>
                      <a:pt x="191" y="49"/>
                    </a:lnTo>
                    <a:lnTo>
                      <a:pt x="192" y="49"/>
                    </a:lnTo>
                    <a:lnTo>
                      <a:pt x="192" y="48"/>
                    </a:lnTo>
                    <a:lnTo>
                      <a:pt x="193" y="48"/>
                    </a:lnTo>
                    <a:lnTo>
                      <a:pt x="193" y="47"/>
                    </a:lnTo>
                    <a:lnTo>
                      <a:pt x="195" y="46"/>
                    </a:lnTo>
                    <a:lnTo>
                      <a:pt x="195" y="45"/>
                    </a:lnTo>
                    <a:lnTo>
                      <a:pt x="195" y="43"/>
                    </a:lnTo>
                    <a:lnTo>
                      <a:pt x="195" y="42"/>
                    </a:lnTo>
                    <a:lnTo>
                      <a:pt x="195" y="40"/>
                    </a:lnTo>
                    <a:lnTo>
                      <a:pt x="195" y="39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7"/>
                    </a:lnTo>
                    <a:lnTo>
                      <a:pt x="199" y="36"/>
                    </a:lnTo>
                    <a:lnTo>
                      <a:pt x="200" y="36"/>
                    </a:lnTo>
                    <a:lnTo>
                      <a:pt x="200" y="35"/>
                    </a:lnTo>
                    <a:lnTo>
                      <a:pt x="200" y="32"/>
                    </a:lnTo>
                    <a:lnTo>
                      <a:pt x="201" y="31"/>
                    </a:lnTo>
                    <a:lnTo>
                      <a:pt x="202" y="30"/>
                    </a:lnTo>
                    <a:lnTo>
                      <a:pt x="203" y="30"/>
                    </a:lnTo>
                    <a:lnTo>
                      <a:pt x="203" y="31"/>
                    </a:lnTo>
                    <a:lnTo>
                      <a:pt x="203" y="32"/>
                    </a:lnTo>
                    <a:lnTo>
                      <a:pt x="203" y="33"/>
                    </a:lnTo>
                    <a:lnTo>
                      <a:pt x="204" y="34"/>
                    </a:lnTo>
                    <a:lnTo>
                      <a:pt x="205" y="35"/>
                    </a:lnTo>
                    <a:lnTo>
                      <a:pt x="205" y="34"/>
                    </a:lnTo>
                    <a:lnTo>
                      <a:pt x="206" y="34"/>
                    </a:lnTo>
                    <a:lnTo>
                      <a:pt x="206" y="33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9" y="33"/>
                    </a:lnTo>
                    <a:lnTo>
                      <a:pt x="210" y="33"/>
                    </a:lnTo>
                    <a:lnTo>
                      <a:pt x="210" y="34"/>
                    </a:lnTo>
                    <a:lnTo>
                      <a:pt x="211" y="34"/>
                    </a:lnTo>
                    <a:lnTo>
                      <a:pt x="211" y="33"/>
                    </a:lnTo>
                    <a:lnTo>
                      <a:pt x="211" y="32"/>
                    </a:lnTo>
                    <a:lnTo>
                      <a:pt x="211" y="30"/>
                    </a:lnTo>
                    <a:lnTo>
                      <a:pt x="211" y="29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1"/>
                    </a:lnTo>
                    <a:lnTo>
                      <a:pt x="214" y="32"/>
                    </a:lnTo>
                    <a:lnTo>
                      <a:pt x="215" y="31"/>
                    </a:lnTo>
                    <a:lnTo>
                      <a:pt x="216" y="29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7" y="27"/>
                    </a:lnTo>
                    <a:lnTo>
                      <a:pt x="217" y="26"/>
                    </a:lnTo>
                    <a:lnTo>
                      <a:pt x="217" y="25"/>
                    </a:lnTo>
                    <a:lnTo>
                      <a:pt x="218" y="25"/>
                    </a:lnTo>
                    <a:lnTo>
                      <a:pt x="219" y="25"/>
                    </a:lnTo>
                    <a:lnTo>
                      <a:pt x="219" y="26"/>
                    </a:lnTo>
                    <a:lnTo>
                      <a:pt x="220" y="27"/>
                    </a:lnTo>
                    <a:lnTo>
                      <a:pt x="221" y="29"/>
                    </a:lnTo>
                    <a:lnTo>
                      <a:pt x="222" y="29"/>
                    </a:lnTo>
                    <a:lnTo>
                      <a:pt x="222" y="28"/>
                    </a:lnTo>
                    <a:lnTo>
                      <a:pt x="223" y="28"/>
                    </a:lnTo>
                    <a:lnTo>
                      <a:pt x="223" y="27"/>
                    </a:lnTo>
                    <a:lnTo>
                      <a:pt x="224" y="27"/>
                    </a:lnTo>
                    <a:lnTo>
                      <a:pt x="225" y="27"/>
                    </a:lnTo>
                    <a:lnTo>
                      <a:pt x="226" y="27"/>
                    </a:lnTo>
                    <a:lnTo>
                      <a:pt x="227" y="27"/>
                    </a:lnTo>
                    <a:lnTo>
                      <a:pt x="228" y="26"/>
                    </a:lnTo>
                    <a:lnTo>
                      <a:pt x="227" y="25"/>
                    </a:lnTo>
                    <a:lnTo>
                      <a:pt x="226" y="24"/>
                    </a:lnTo>
                    <a:lnTo>
                      <a:pt x="226" y="23"/>
                    </a:lnTo>
                    <a:lnTo>
                      <a:pt x="227" y="23"/>
                    </a:lnTo>
                    <a:lnTo>
                      <a:pt x="228" y="23"/>
                    </a:lnTo>
                    <a:lnTo>
                      <a:pt x="229" y="23"/>
                    </a:lnTo>
                    <a:lnTo>
                      <a:pt x="230" y="22"/>
                    </a:lnTo>
                    <a:lnTo>
                      <a:pt x="230" y="21"/>
                    </a:lnTo>
                    <a:lnTo>
                      <a:pt x="231" y="22"/>
                    </a:lnTo>
                    <a:lnTo>
                      <a:pt x="232" y="23"/>
                    </a:lnTo>
                    <a:lnTo>
                      <a:pt x="232" y="24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6"/>
                    </a:lnTo>
                    <a:lnTo>
                      <a:pt x="235" y="25"/>
                    </a:lnTo>
                    <a:lnTo>
                      <a:pt x="235" y="24"/>
                    </a:lnTo>
                    <a:lnTo>
                      <a:pt x="235" y="23"/>
                    </a:lnTo>
                    <a:lnTo>
                      <a:pt x="235" y="22"/>
                    </a:lnTo>
                    <a:lnTo>
                      <a:pt x="235" y="21"/>
                    </a:lnTo>
                    <a:lnTo>
                      <a:pt x="236" y="21"/>
                    </a:lnTo>
                    <a:lnTo>
                      <a:pt x="236" y="22"/>
                    </a:lnTo>
                    <a:lnTo>
                      <a:pt x="237" y="23"/>
                    </a:lnTo>
                    <a:lnTo>
                      <a:pt x="238" y="24"/>
                    </a:lnTo>
                    <a:lnTo>
                      <a:pt x="238" y="25"/>
                    </a:lnTo>
                    <a:lnTo>
                      <a:pt x="239" y="25"/>
                    </a:lnTo>
                    <a:lnTo>
                      <a:pt x="240" y="24"/>
                    </a:lnTo>
                    <a:lnTo>
                      <a:pt x="240" y="23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4" y="20"/>
                    </a:lnTo>
                    <a:lnTo>
                      <a:pt x="244" y="18"/>
                    </a:lnTo>
                    <a:lnTo>
                      <a:pt x="244" y="17"/>
                    </a:lnTo>
                    <a:lnTo>
                      <a:pt x="245" y="16"/>
                    </a:lnTo>
                    <a:lnTo>
                      <a:pt x="246" y="14"/>
                    </a:lnTo>
                    <a:lnTo>
                      <a:pt x="246" y="13"/>
                    </a:lnTo>
                    <a:lnTo>
                      <a:pt x="246" y="11"/>
                    </a:lnTo>
                    <a:lnTo>
                      <a:pt x="247" y="10"/>
                    </a:lnTo>
                    <a:lnTo>
                      <a:pt x="248" y="10"/>
                    </a:lnTo>
                    <a:lnTo>
                      <a:pt x="248" y="11"/>
                    </a:lnTo>
                    <a:lnTo>
                      <a:pt x="248" y="12"/>
                    </a:lnTo>
                    <a:lnTo>
                      <a:pt x="248" y="13"/>
                    </a:lnTo>
                    <a:lnTo>
                      <a:pt x="248" y="14"/>
                    </a:lnTo>
                    <a:lnTo>
                      <a:pt x="250" y="14"/>
                    </a:lnTo>
                    <a:lnTo>
                      <a:pt x="251" y="14"/>
                    </a:lnTo>
                    <a:lnTo>
                      <a:pt x="252" y="14"/>
                    </a:lnTo>
                    <a:lnTo>
                      <a:pt x="253" y="14"/>
                    </a:lnTo>
                    <a:lnTo>
                      <a:pt x="254" y="14"/>
                    </a:lnTo>
                    <a:lnTo>
                      <a:pt x="254" y="13"/>
                    </a:lnTo>
                    <a:lnTo>
                      <a:pt x="255" y="12"/>
                    </a:lnTo>
                    <a:lnTo>
                      <a:pt x="255" y="11"/>
                    </a:lnTo>
                    <a:lnTo>
                      <a:pt x="256" y="11"/>
                    </a:lnTo>
                    <a:lnTo>
                      <a:pt x="257" y="11"/>
                    </a:lnTo>
                    <a:lnTo>
                      <a:pt x="257" y="10"/>
                    </a:lnTo>
                    <a:lnTo>
                      <a:pt x="258" y="9"/>
                    </a:lnTo>
                    <a:lnTo>
                      <a:pt x="258" y="7"/>
                    </a:lnTo>
                    <a:lnTo>
                      <a:pt x="259" y="6"/>
                    </a:lnTo>
                    <a:lnTo>
                      <a:pt x="260" y="6"/>
                    </a:lnTo>
                    <a:lnTo>
                      <a:pt x="261" y="6"/>
                    </a:lnTo>
                    <a:lnTo>
                      <a:pt x="262" y="6"/>
                    </a:lnTo>
                    <a:lnTo>
                      <a:pt x="262" y="5"/>
                    </a:lnTo>
                    <a:lnTo>
                      <a:pt x="262" y="4"/>
                    </a:lnTo>
                    <a:lnTo>
                      <a:pt x="263" y="3"/>
                    </a:lnTo>
                    <a:lnTo>
                      <a:pt x="264" y="3"/>
                    </a:lnTo>
                    <a:lnTo>
                      <a:pt x="265" y="4"/>
                    </a:lnTo>
                    <a:lnTo>
                      <a:pt x="265" y="5"/>
                    </a:lnTo>
                    <a:lnTo>
                      <a:pt x="266" y="5"/>
                    </a:lnTo>
                    <a:lnTo>
                      <a:pt x="267" y="4"/>
                    </a:lnTo>
                    <a:lnTo>
                      <a:pt x="267" y="3"/>
                    </a:lnTo>
                    <a:lnTo>
                      <a:pt x="268" y="2"/>
                    </a:lnTo>
                    <a:lnTo>
                      <a:pt x="268" y="1"/>
                    </a:lnTo>
                    <a:lnTo>
                      <a:pt x="269" y="1"/>
                    </a:lnTo>
                    <a:lnTo>
                      <a:pt x="269" y="2"/>
                    </a:lnTo>
                    <a:lnTo>
                      <a:pt x="270" y="3"/>
                    </a:lnTo>
                    <a:lnTo>
                      <a:pt x="270" y="4"/>
                    </a:lnTo>
                    <a:lnTo>
                      <a:pt x="271" y="4"/>
                    </a:lnTo>
                    <a:lnTo>
                      <a:pt x="271" y="5"/>
                    </a:lnTo>
                    <a:lnTo>
                      <a:pt x="272" y="5"/>
                    </a:lnTo>
                    <a:lnTo>
                      <a:pt x="273" y="5"/>
                    </a:lnTo>
                    <a:lnTo>
                      <a:pt x="275" y="3"/>
                    </a:lnTo>
                    <a:lnTo>
                      <a:pt x="276" y="3"/>
                    </a:lnTo>
                    <a:lnTo>
                      <a:pt x="276" y="4"/>
                    </a:lnTo>
                    <a:lnTo>
                      <a:pt x="277" y="6"/>
                    </a:lnTo>
                    <a:lnTo>
                      <a:pt x="277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5"/>
                    </a:lnTo>
                    <a:lnTo>
                      <a:pt x="281" y="5"/>
                    </a:lnTo>
                    <a:lnTo>
                      <a:pt x="282" y="4"/>
                    </a:lnTo>
                    <a:lnTo>
                      <a:pt x="283" y="4"/>
                    </a:lnTo>
                    <a:lnTo>
                      <a:pt x="283" y="5"/>
                    </a:lnTo>
                    <a:lnTo>
                      <a:pt x="284" y="6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4" y="9"/>
                    </a:lnTo>
                    <a:lnTo>
                      <a:pt x="285" y="9"/>
                    </a:lnTo>
                    <a:lnTo>
                      <a:pt x="285" y="8"/>
                    </a:lnTo>
                    <a:lnTo>
                      <a:pt x="286" y="8"/>
                    </a:lnTo>
                    <a:lnTo>
                      <a:pt x="286" y="7"/>
                    </a:lnTo>
                    <a:lnTo>
                      <a:pt x="286" y="6"/>
                    </a:lnTo>
                    <a:lnTo>
                      <a:pt x="287" y="6"/>
                    </a:lnTo>
                    <a:lnTo>
                      <a:pt x="287" y="7"/>
                    </a:lnTo>
                    <a:lnTo>
                      <a:pt x="288" y="7"/>
                    </a:lnTo>
                    <a:lnTo>
                      <a:pt x="288" y="6"/>
                    </a:lnTo>
                    <a:lnTo>
                      <a:pt x="289" y="6"/>
                    </a:lnTo>
                    <a:lnTo>
                      <a:pt x="290" y="6"/>
                    </a:lnTo>
                    <a:lnTo>
                      <a:pt x="291" y="6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4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5" y="6"/>
                    </a:lnTo>
                    <a:lnTo>
                      <a:pt x="294" y="5"/>
                    </a:lnTo>
                    <a:lnTo>
                      <a:pt x="294" y="4"/>
                    </a:lnTo>
                    <a:lnTo>
                      <a:pt x="294" y="3"/>
                    </a:lnTo>
                    <a:lnTo>
                      <a:pt x="295" y="3"/>
                    </a:lnTo>
                    <a:lnTo>
                      <a:pt x="296" y="3"/>
                    </a:lnTo>
                    <a:lnTo>
                      <a:pt x="297" y="4"/>
                    </a:lnTo>
                    <a:lnTo>
                      <a:pt x="297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3"/>
                    </a:lnTo>
                    <a:lnTo>
                      <a:pt x="302" y="3"/>
                    </a:lnTo>
                    <a:lnTo>
                      <a:pt x="302" y="1"/>
                    </a:lnTo>
                    <a:lnTo>
                      <a:pt x="303" y="0"/>
                    </a:lnTo>
                    <a:lnTo>
                      <a:pt x="304" y="0"/>
                    </a:lnTo>
                    <a:lnTo>
                      <a:pt x="305" y="1"/>
                    </a:lnTo>
                    <a:lnTo>
                      <a:pt x="305" y="2"/>
                    </a:lnTo>
                    <a:lnTo>
                      <a:pt x="306" y="2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3"/>
                    </a:lnTo>
                    <a:lnTo>
                      <a:pt x="309" y="4"/>
                    </a:lnTo>
                    <a:lnTo>
                      <a:pt x="308" y="7"/>
                    </a:lnTo>
                    <a:lnTo>
                      <a:pt x="307" y="8"/>
                    </a:lnTo>
                    <a:lnTo>
                      <a:pt x="307" y="9"/>
                    </a:lnTo>
                    <a:lnTo>
                      <a:pt x="307" y="10"/>
                    </a:lnTo>
                    <a:lnTo>
                      <a:pt x="308" y="10"/>
                    </a:lnTo>
                    <a:lnTo>
                      <a:pt x="309" y="8"/>
                    </a:lnTo>
                    <a:lnTo>
                      <a:pt x="310" y="8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7" y="7"/>
                    </a:lnTo>
                    <a:lnTo>
                      <a:pt x="317" y="6"/>
                    </a:lnTo>
                    <a:lnTo>
                      <a:pt x="317" y="5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19" y="5"/>
                    </a:lnTo>
                    <a:lnTo>
                      <a:pt x="319" y="7"/>
                    </a:lnTo>
                    <a:lnTo>
                      <a:pt x="320" y="7"/>
                    </a:lnTo>
                    <a:lnTo>
                      <a:pt x="322" y="7"/>
                    </a:lnTo>
                    <a:lnTo>
                      <a:pt x="324" y="6"/>
                    </a:lnTo>
                    <a:lnTo>
                      <a:pt x="324" y="5"/>
                    </a:lnTo>
                    <a:lnTo>
                      <a:pt x="324" y="4"/>
                    </a:lnTo>
                    <a:lnTo>
                      <a:pt x="324" y="3"/>
                    </a:lnTo>
                    <a:lnTo>
                      <a:pt x="324" y="2"/>
                    </a:lnTo>
                    <a:lnTo>
                      <a:pt x="325" y="1"/>
                    </a:lnTo>
                    <a:lnTo>
                      <a:pt x="326" y="0"/>
                    </a:lnTo>
                    <a:lnTo>
                      <a:pt x="327" y="0"/>
                    </a:lnTo>
                    <a:lnTo>
                      <a:pt x="328" y="0"/>
                    </a:lnTo>
                    <a:lnTo>
                      <a:pt x="328" y="1"/>
                    </a:lnTo>
                    <a:lnTo>
                      <a:pt x="328" y="2"/>
                    </a:lnTo>
                    <a:lnTo>
                      <a:pt x="327" y="3"/>
                    </a:lnTo>
                    <a:lnTo>
                      <a:pt x="326" y="3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7" y="6"/>
                    </a:lnTo>
                    <a:lnTo>
                      <a:pt x="328" y="6"/>
                    </a:lnTo>
                    <a:lnTo>
                      <a:pt x="329" y="5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30" y="5"/>
                    </a:lnTo>
                    <a:lnTo>
                      <a:pt x="330" y="6"/>
                    </a:lnTo>
                    <a:lnTo>
                      <a:pt x="331" y="6"/>
                    </a:lnTo>
                    <a:lnTo>
                      <a:pt x="330" y="7"/>
                    </a:lnTo>
                    <a:lnTo>
                      <a:pt x="329" y="8"/>
                    </a:lnTo>
                    <a:lnTo>
                      <a:pt x="329" y="9"/>
                    </a:lnTo>
                    <a:lnTo>
                      <a:pt x="329" y="10"/>
                    </a:lnTo>
                    <a:lnTo>
                      <a:pt x="329" y="11"/>
                    </a:lnTo>
                    <a:lnTo>
                      <a:pt x="330" y="11"/>
                    </a:lnTo>
                    <a:lnTo>
                      <a:pt x="331" y="11"/>
                    </a:lnTo>
                    <a:lnTo>
                      <a:pt x="331" y="10"/>
                    </a:lnTo>
                    <a:lnTo>
                      <a:pt x="331" y="9"/>
                    </a:lnTo>
                    <a:lnTo>
                      <a:pt x="332" y="8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4" y="7"/>
                    </a:lnTo>
                    <a:lnTo>
                      <a:pt x="334" y="8"/>
                    </a:lnTo>
                    <a:lnTo>
                      <a:pt x="334" y="9"/>
                    </a:lnTo>
                    <a:lnTo>
                      <a:pt x="334" y="10"/>
                    </a:lnTo>
                    <a:lnTo>
                      <a:pt x="335" y="10"/>
                    </a:lnTo>
                    <a:lnTo>
                      <a:pt x="336" y="10"/>
                    </a:lnTo>
                    <a:lnTo>
                      <a:pt x="336" y="9"/>
                    </a:lnTo>
                    <a:lnTo>
                      <a:pt x="337" y="8"/>
                    </a:lnTo>
                    <a:lnTo>
                      <a:pt x="338" y="8"/>
                    </a:lnTo>
                    <a:lnTo>
                      <a:pt x="339" y="7"/>
                    </a:lnTo>
                    <a:lnTo>
                      <a:pt x="340" y="7"/>
                    </a:lnTo>
                    <a:lnTo>
                      <a:pt x="340" y="8"/>
                    </a:lnTo>
                    <a:lnTo>
                      <a:pt x="340" y="9"/>
                    </a:lnTo>
                    <a:lnTo>
                      <a:pt x="340" y="10"/>
                    </a:lnTo>
                    <a:lnTo>
                      <a:pt x="340" y="11"/>
                    </a:lnTo>
                    <a:lnTo>
                      <a:pt x="341" y="11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11"/>
                    </a:lnTo>
                    <a:lnTo>
                      <a:pt x="345" y="11"/>
                    </a:lnTo>
                    <a:lnTo>
                      <a:pt x="346" y="11"/>
                    </a:lnTo>
                    <a:lnTo>
                      <a:pt x="346" y="12"/>
                    </a:lnTo>
                    <a:lnTo>
                      <a:pt x="346" y="13"/>
                    </a:lnTo>
                    <a:lnTo>
                      <a:pt x="345" y="14"/>
                    </a:lnTo>
                    <a:lnTo>
                      <a:pt x="346" y="14"/>
                    </a:lnTo>
                    <a:lnTo>
                      <a:pt x="346" y="15"/>
                    </a:lnTo>
                    <a:lnTo>
                      <a:pt x="347" y="15"/>
                    </a:lnTo>
                    <a:lnTo>
                      <a:pt x="347" y="14"/>
                    </a:lnTo>
                    <a:lnTo>
                      <a:pt x="348" y="13"/>
                    </a:lnTo>
                    <a:lnTo>
                      <a:pt x="349" y="13"/>
                    </a:lnTo>
                    <a:lnTo>
                      <a:pt x="349" y="15"/>
                    </a:lnTo>
                    <a:lnTo>
                      <a:pt x="349" y="16"/>
                    </a:lnTo>
                    <a:lnTo>
                      <a:pt x="350" y="17"/>
                    </a:lnTo>
                    <a:lnTo>
                      <a:pt x="351" y="17"/>
                    </a:lnTo>
                    <a:lnTo>
                      <a:pt x="351" y="16"/>
                    </a:lnTo>
                    <a:lnTo>
                      <a:pt x="351" y="15"/>
                    </a:lnTo>
                    <a:lnTo>
                      <a:pt x="351" y="14"/>
                    </a:lnTo>
                    <a:lnTo>
                      <a:pt x="352" y="14"/>
                    </a:lnTo>
                    <a:lnTo>
                      <a:pt x="352" y="13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5"/>
                    </a:lnTo>
                    <a:lnTo>
                      <a:pt x="354" y="16"/>
                    </a:lnTo>
                    <a:lnTo>
                      <a:pt x="355" y="16"/>
                    </a:lnTo>
                    <a:lnTo>
                      <a:pt x="356" y="16"/>
                    </a:lnTo>
                    <a:lnTo>
                      <a:pt x="357" y="15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0" y="14"/>
                    </a:lnTo>
                    <a:lnTo>
                      <a:pt x="361" y="14"/>
                    </a:lnTo>
                    <a:lnTo>
                      <a:pt x="361" y="15"/>
                    </a:lnTo>
                    <a:lnTo>
                      <a:pt x="361" y="16"/>
                    </a:lnTo>
                    <a:lnTo>
                      <a:pt x="362" y="16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5" y="15"/>
                    </a:lnTo>
                    <a:lnTo>
                      <a:pt x="365" y="14"/>
                    </a:lnTo>
                    <a:lnTo>
                      <a:pt x="366" y="14"/>
                    </a:lnTo>
                    <a:lnTo>
                      <a:pt x="366" y="13"/>
                    </a:lnTo>
                    <a:lnTo>
                      <a:pt x="367" y="13"/>
                    </a:lnTo>
                    <a:lnTo>
                      <a:pt x="368" y="13"/>
                    </a:lnTo>
                    <a:lnTo>
                      <a:pt x="369" y="13"/>
                    </a:lnTo>
                    <a:lnTo>
                      <a:pt x="369" y="14"/>
                    </a:lnTo>
                    <a:lnTo>
                      <a:pt x="368" y="14"/>
                    </a:lnTo>
                    <a:lnTo>
                      <a:pt x="368" y="15"/>
                    </a:lnTo>
                    <a:lnTo>
                      <a:pt x="368" y="16"/>
                    </a:lnTo>
                    <a:lnTo>
                      <a:pt x="369" y="18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1" y="16"/>
                    </a:lnTo>
                    <a:lnTo>
                      <a:pt x="372" y="16"/>
                    </a:lnTo>
                    <a:lnTo>
                      <a:pt x="372" y="18"/>
                    </a:lnTo>
                    <a:lnTo>
                      <a:pt x="372" y="19"/>
                    </a:lnTo>
                    <a:lnTo>
                      <a:pt x="372" y="20"/>
                    </a:lnTo>
                    <a:lnTo>
                      <a:pt x="373" y="20"/>
                    </a:lnTo>
                    <a:lnTo>
                      <a:pt x="373" y="19"/>
                    </a:lnTo>
                    <a:lnTo>
                      <a:pt x="374" y="19"/>
                    </a:lnTo>
                    <a:lnTo>
                      <a:pt x="374" y="18"/>
                    </a:lnTo>
                    <a:lnTo>
                      <a:pt x="375" y="19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7" y="21"/>
                    </a:lnTo>
                    <a:lnTo>
                      <a:pt x="378" y="21"/>
                    </a:lnTo>
                    <a:lnTo>
                      <a:pt x="378" y="20"/>
                    </a:lnTo>
                    <a:lnTo>
                      <a:pt x="377" y="18"/>
                    </a:lnTo>
                    <a:lnTo>
                      <a:pt x="377" y="17"/>
                    </a:lnTo>
                    <a:lnTo>
                      <a:pt x="377" y="16"/>
                    </a:lnTo>
                    <a:lnTo>
                      <a:pt x="378" y="16"/>
                    </a:lnTo>
                    <a:lnTo>
                      <a:pt x="379" y="16"/>
                    </a:lnTo>
                    <a:lnTo>
                      <a:pt x="379" y="17"/>
                    </a:lnTo>
                    <a:lnTo>
                      <a:pt x="380" y="16"/>
                    </a:lnTo>
                    <a:lnTo>
                      <a:pt x="381" y="16"/>
                    </a:lnTo>
                    <a:lnTo>
                      <a:pt x="382" y="17"/>
                    </a:lnTo>
                    <a:lnTo>
                      <a:pt x="382" y="18"/>
                    </a:lnTo>
                    <a:lnTo>
                      <a:pt x="381" y="18"/>
                    </a:lnTo>
                    <a:lnTo>
                      <a:pt x="380" y="18"/>
                    </a:lnTo>
                    <a:lnTo>
                      <a:pt x="379" y="19"/>
                    </a:lnTo>
                    <a:lnTo>
                      <a:pt x="379" y="20"/>
                    </a:lnTo>
                    <a:lnTo>
                      <a:pt x="381" y="20"/>
                    </a:lnTo>
                    <a:lnTo>
                      <a:pt x="382" y="21"/>
                    </a:lnTo>
                    <a:lnTo>
                      <a:pt x="382" y="22"/>
                    </a:lnTo>
                    <a:lnTo>
                      <a:pt x="383" y="22"/>
                    </a:lnTo>
                    <a:lnTo>
                      <a:pt x="384" y="22"/>
                    </a:lnTo>
                    <a:lnTo>
                      <a:pt x="385" y="19"/>
                    </a:lnTo>
                    <a:lnTo>
                      <a:pt x="386" y="18"/>
                    </a:lnTo>
                    <a:lnTo>
                      <a:pt x="387" y="18"/>
                    </a:lnTo>
                    <a:lnTo>
                      <a:pt x="387" y="19"/>
                    </a:lnTo>
                    <a:lnTo>
                      <a:pt x="387" y="20"/>
                    </a:lnTo>
                    <a:lnTo>
                      <a:pt x="387" y="21"/>
                    </a:lnTo>
                    <a:lnTo>
                      <a:pt x="388" y="21"/>
                    </a:lnTo>
                    <a:lnTo>
                      <a:pt x="389" y="21"/>
                    </a:lnTo>
                    <a:lnTo>
                      <a:pt x="390" y="20"/>
                    </a:lnTo>
                    <a:lnTo>
                      <a:pt x="390" y="21"/>
                    </a:lnTo>
                    <a:lnTo>
                      <a:pt x="391" y="21"/>
                    </a:lnTo>
                    <a:lnTo>
                      <a:pt x="391" y="22"/>
                    </a:lnTo>
                    <a:lnTo>
                      <a:pt x="391" y="23"/>
                    </a:lnTo>
                    <a:lnTo>
                      <a:pt x="391" y="24"/>
                    </a:lnTo>
                    <a:lnTo>
                      <a:pt x="392" y="24"/>
                    </a:lnTo>
                    <a:lnTo>
                      <a:pt x="392" y="23"/>
                    </a:lnTo>
                    <a:lnTo>
                      <a:pt x="393" y="23"/>
                    </a:lnTo>
                    <a:lnTo>
                      <a:pt x="394" y="23"/>
                    </a:lnTo>
                    <a:lnTo>
                      <a:pt x="395" y="24"/>
                    </a:lnTo>
                    <a:lnTo>
                      <a:pt x="396" y="24"/>
                    </a:lnTo>
                    <a:lnTo>
                      <a:pt x="397" y="23"/>
                    </a:lnTo>
                    <a:lnTo>
                      <a:pt x="398" y="23"/>
                    </a:lnTo>
                    <a:lnTo>
                      <a:pt x="398" y="24"/>
                    </a:lnTo>
                    <a:lnTo>
                      <a:pt x="397" y="24"/>
                    </a:lnTo>
                    <a:lnTo>
                      <a:pt x="397" y="25"/>
                    </a:lnTo>
                    <a:lnTo>
                      <a:pt x="396" y="25"/>
                    </a:lnTo>
                    <a:lnTo>
                      <a:pt x="397" y="25"/>
                    </a:lnTo>
                    <a:lnTo>
                      <a:pt x="397" y="26"/>
                    </a:lnTo>
                    <a:lnTo>
                      <a:pt x="398" y="27"/>
                    </a:lnTo>
                    <a:lnTo>
                      <a:pt x="399" y="27"/>
                    </a:lnTo>
                    <a:lnTo>
                      <a:pt x="399" y="26"/>
                    </a:lnTo>
                    <a:lnTo>
                      <a:pt x="400" y="26"/>
                    </a:lnTo>
                    <a:lnTo>
                      <a:pt x="401" y="26"/>
                    </a:lnTo>
                    <a:lnTo>
                      <a:pt x="401" y="27"/>
                    </a:lnTo>
                    <a:lnTo>
                      <a:pt x="401" y="28"/>
                    </a:lnTo>
                    <a:lnTo>
                      <a:pt x="400" y="28"/>
                    </a:lnTo>
                    <a:lnTo>
                      <a:pt x="399" y="28"/>
                    </a:lnTo>
                    <a:lnTo>
                      <a:pt x="398" y="28"/>
                    </a:lnTo>
                    <a:lnTo>
                      <a:pt x="397" y="28"/>
                    </a:lnTo>
                    <a:lnTo>
                      <a:pt x="398" y="29"/>
                    </a:lnTo>
                    <a:lnTo>
                      <a:pt x="400" y="29"/>
                    </a:lnTo>
                    <a:lnTo>
                      <a:pt x="401" y="30"/>
                    </a:lnTo>
                    <a:lnTo>
                      <a:pt x="402" y="31"/>
                    </a:lnTo>
                    <a:lnTo>
                      <a:pt x="402" y="32"/>
                    </a:lnTo>
                    <a:lnTo>
                      <a:pt x="401" y="33"/>
                    </a:lnTo>
                    <a:lnTo>
                      <a:pt x="400" y="33"/>
                    </a:lnTo>
                    <a:lnTo>
                      <a:pt x="400" y="34"/>
                    </a:lnTo>
                    <a:lnTo>
                      <a:pt x="401" y="34"/>
                    </a:lnTo>
                    <a:lnTo>
                      <a:pt x="402" y="34"/>
                    </a:lnTo>
                    <a:lnTo>
                      <a:pt x="403" y="33"/>
                    </a:lnTo>
                    <a:lnTo>
                      <a:pt x="404" y="33"/>
                    </a:lnTo>
                    <a:lnTo>
                      <a:pt x="404" y="34"/>
                    </a:lnTo>
                    <a:lnTo>
                      <a:pt x="405" y="34"/>
                    </a:lnTo>
                    <a:lnTo>
                      <a:pt x="404" y="35"/>
                    </a:lnTo>
                    <a:lnTo>
                      <a:pt x="404" y="36"/>
                    </a:lnTo>
                    <a:lnTo>
                      <a:pt x="405" y="38"/>
                    </a:lnTo>
                    <a:lnTo>
                      <a:pt x="406" y="38"/>
                    </a:lnTo>
                    <a:lnTo>
                      <a:pt x="406" y="37"/>
                    </a:lnTo>
                    <a:lnTo>
                      <a:pt x="406" y="36"/>
                    </a:lnTo>
                    <a:lnTo>
                      <a:pt x="406" y="35"/>
                    </a:lnTo>
                    <a:lnTo>
                      <a:pt x="407" y="35"/>
                    </a:lnTo>
                    <a:lnTo>
                      <a:pt x="408" y="35"/>
                    </a:lnTo>
                    <a:lnTo>
                      <a:pt x="408" y="36"/>
                    </a:lnTo>
                    <a:lnTo>
                      <a:pt x="408" y="37"/>
                    </a:lnTo>
                    <a:lnTo>
                      <a:pt x="408" y="38"/>
                    </a:lnTo>
                    <a:lnTo>
                      <a:pt x="408" y="39"/>
                    </a:lnTo>
                    <a:lnTo>
                      <a:pt x="409" y="38"/>
                    </a:lnTo>
                    <a:lnTo>
                      <a:pt x="410" y="38"/>
                    </a:lnTo>
                    <a:lnTo>
                      <a:pt x="411" y="39"/>
                    </a:lnTo>
                    <a:lnTo>
                      <a:pt x="412" y="39"/>
                    </a:lnTo>
                    <a:lnTo>
                      <a:pt x="412" y="38"/>
                    </a:lnTo>
                    <a:lnTo>
                      <a:pt x="411" y="38"/>
                    </a:lnTo>
                    <a:lnTo>
                      <a:pt x="411" y="37"/>
                    </a:lnTo>
                    <a:lnTo>
                      <a:pt x="411" y="36"/>
                    </a:lnTo>
                    <a:lnTo>
                      <a:pt x="413" y="36"/>
                    </a:lnTo>
                    <a:lnTo>
                      <a:pt x="414" y="36"/>
                    </a:lnTo>
                    <a:lnTo>
                      <a:pt x="415" y="36"/>
                    </a:lnTo>
                    <a:lnTo>
                      <a:pt x="415" y="37"/>
                    </a:lnTo>
                    <a:lnTo>
                      <a:pt x="416" y="38"/>
                    </a:lnTo>
                    <a:lnTo>
                      <a:pt x="417" y="38"/>
                    </a:lnTo>
                    <a:lnTo>
                      <a:pt x="417" y="37"/>
                    </a:lnTo>
                    <a:lnTo>
                      <a:pt x="418" y="36"/>
                    </a:lnTo>
                    <a:lnTo>
                      <a:pt x="419" y="36"/>
                    </a:lnTo>
                    <a:lnTo>
                      <a:pt x="420" y="36"/>
                    </a:lnTo>
                    <a:lnTo>
                      <a:pt x="420" y="37"/>
                    </a:lnTo>
                    <a:lnTo>
                      <a:pt x="420" y="38"/>
                    </a:lnTo>
                    <a:lnTo>
                      <a:pt x="421" y="39"/>
                    </a:lnTo>
                    <a:lnTo>
                      <a:pt x="422" y="39"/>
                    </a:lnTo>
                    <a:lnTo>
                      <a:pt x="422" y="38"/>
                    </a:lnTo>
                    <a:lnTo>
                      <a:pt x="422" y="37"/>
                    </a:lnTo>
                    <a:lnTo>
                      <a:pt x="423" y="37"/>
                    </a:lnTo>
                    <a:lnTo>
                      <a:pt x="424" y="37"/>
                    </a:lnTo>
                    <a:lnTo>
                      <a:pt x="424" y="38"/>
                    </a:lnTo>
                    <a:lnTo>
                      <a:pt x="423" y="39"/>
                    </a:lnTo>
                    <a:lnTo>
                      <a:pt x="423" y="40"/>
                    </a:lnTo>
                    <a:lnTo>
                      <a:pt x="423" y="41"/>
                    </a:lnTo>
                    <a:lnTo>
                      <a:pt x="424" y="41"/>
                    </a:lnTo>
                    <a:lnTo>
                      <a:pt x="425" y="41"/>
                    </a:lnTo>
                    <a:lnTo>
                      <a:pt x="425" y="40"/>
                    </a:lnTo>
                    <a:lnTo>
                      <a:pt x="426" y="40"/>
                    </a:lnTo>
                    <a:lnTo>
                      <a:pt x="426" y="39"/>
                    </a:lnTo>
                    <a:lnTo>
                      <a:pt x="426" y="40"/>
                    </a:lnTo>
                    <a:lnTo>
                      <a:pt x="427" y="40"/>
                    </a:lnTo>
                    <a:lnTo>
                      <a:pt x="426" y="41"/>
                    </a:lnTo>
                    <a:lnTo>
                      <a:pt x="426" y="43"/>
                    </a:lnTo>
                    <a:lnTo>
                      <a:pt x="426" y="44"/>
                    </a:lnTo>
                    <a:lnTo>
                      <a:pt x="427" y="44"/>
                    </a:lnTo>
                    <a:lnTo>
                      <a:pt x="428" y="44"/>
                    </a:lnTo>
                    <a:lnTo>
                      <a:pt x="428" y="43"/>
                    </a:lnTo>
                    <a:lnTo>
                      <a:pt x="429" y="43"/>
                    </a:lnTo>
                    <a:lnTo>
                      <a:pt x="430" y="43"/>
                    </a:lnTo>
                    <a:lnTo>
                      <a:pt x="431" y="42"/>
                    </a:lnTo>
                    <a:lnTo>
                      <a:pt x="432" y="42"/>
                    </a:lnTo>
                    <a:lnTo>
                      <a:pt x="432" y="43"/>
                    </a:lnTo>
                    <a:lnTo>
                      <a:pt x="433" y="43"/>
                    </a:lnTo>
                    <a:lnTo>
                      <a:pt x="433" y="44"/>
                    </a:lnTo>
                    <a:lnTo>
                      <a:pt x="433" y="45"/>
                    </a:lnTo>
                    <a:lnTo>
                      <a:pt x="433" y="46"/>
                    </a:lnTo>
                    <a:lnTo>
                      <a:pt x="434" y="46"/>
                    </a:lnTo>
                    <a:lnTo>
                      <a:pt x="435" y="47"/>
                    </a:lnTo>
                    <a:lnTo>
                      <a:pt x="436" y="48"/>
                    </a:lnTo>
                    <a:lnTo>
                      <a:pt x="436" y="49"/>
                    </a:lnTo>
                    <a:lnTo>
                      <a:pt x="436" y="50"/>
                    </a:lnTo>
                    <a:lnTo>
                      <a:pt x="436" y="51"/>
                    </a:lnTo>
                    <a:lnTo>
                      <a:pt x="437" y="51"/>
                    </a:lnTo>
                    <a:lnTo>
                      <a:pt x="437" y="50"/>
                    </a:lnTo>
                    <a:lnTo>
                      <a:pt x="438" y="50"/>
                    </a:lnTo>
                    <a:lnTo>
                      <a:pt x="438" y="49"/>
                    </a:lnTo>
                    <a:lnTo>
                      <a:pt x="439" y="48"/>
                    </a:lnTo>
                    <a:lnTo>
                      <a:pt x="440" y="48"/>
                    </a:lnTo>
                    <a:lnTo>
                      <a:pt x="441" y="49"/>
                    </a:lnTo>
                    <a:lnTo>
                      <a:pt x="441" y="50"/>
                    </a:lnTo>
                    <a:lnTo>
                      <a:pt x="440" y="51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2" y="52"/>
                    </a:lnTo>
                    <a:lnTo>
                      <a:pt x="443" y="52"/>
                    </a:lnTo>
                    <a:lnTo>
                      <a:pt x="444" y="52"/>
                    </a:lnTo>
                    <a:lnTo>
                      <a:pt x="444" y="53"/>
                    </a:lnTo>
                    <a:lnTo>
                      <a:pt x="444" y="54"/>
                    </a:lnTo>
                    <a:lnTo>
                      <a:pt x="445" y="54"/>
                    </a:lnTo>
                    <a:lnTo>
                      <a:pt x="445" y="55"/>
                    </a:lnTo>
                    <a:lnTo>
                      <a:pt x="444" y="56"/>
                    </a:lnTo>
                    <a:lnTo>
                      <a:pt x="445" y="56"/>
                    </a:lnTo>
                    <a:lnTo>
                      <a:pt x="446" y="56"/>
                    </a:lnTo>
                    <a:lnTo>
                      <a:pt x="447" y="56"/>
                    </a:lnTo>
                    <a:lnTo>
                      <a:pt x="447" y="57"/>
                    </a:lnTo>
                    <a:lnTo>
                      <a:pt x="447" y="58"/>
                    </a:lnTo>
                    <a:lnTo>
                      <a:pt x="447" y="59"/>
                    </a:lnTo>
                    <a:lnTo>
                      <a:pt x="448" y="59"/>
                    </a:lnTo>
                    <a:lnTo>
                      <a:pt x="448" y="60"/>
                    </a:lnTo>
                    <a:lnTo>
                      <a:pt x="449" y="61"/>
                    </a:lnTo>
                    <a:lnTo>
                      <a:pt x="450" y="60"/>
                    </a:lnTo>
                    <a:lnTo>
                      <a:pt x="451" y="61"/>
                    </a:lnTo>
                    <a:lnTo>
                      <a:pt x="452" y="61"/>
                    </a:lnTo>
                    <a:lnTo>
                      <a:pt x="453" y="61"/>
                    </a:lnTo>
                    <a:lnTo>
                      <a:pt x="454" y="63"/>
                    </a:lnTo>
                    <a:lnTo>
                      <a:pt x="455" y="63"/>
                    </a:lnTo>
                    <a:lnTo>
                      <a:pt x="456" y="63"/>
                    </a:lnTo>
                    <a:lnTo>
                      <a:pt x="456" y="64"/>
                    </a:lnTo>
                    <a:lnTo>
                      <a:pt x="456" y="65"/>
                    </a:lnTo>
                    <a:lnTo>
                      <a:pt x="456" y="66"/>
                    </a:lnTo>
                    <a:lnTo>
                      <a:pt x="457" y="66"/>
                    </a:lnTo>
                    <a:lnTo>
                      <a:pt x="458" y="65"/>
                    </a:lnTo>
                    <a:lnTo>
                      <a:pt x="459" y="66"/>
                    </a:lnTo>
                    <a:lnTo>
                      <a:pt x="460" y="66"/>
                    </a:lnTo>
                    <a:lnTo>
                      <a:pt x="460" y="67"/>
                    </a:lnTo>
                    <a:lnTo>
                      <a:pt x="459" y="68"/>
                    </a:lnTo>
                    <a:lnTo>
                      <a:pt x="460" y="68"/>
                    </a:lnTo>
                    <a:lnTo>
                      <a:pt x="461" y="68"/>
                    </a:lnTo>
                    <a:lnTo>
                      <a:pt x="461" y="69"/>
                    </a:lnTo>
                    <a:lnTo>
                      <a:pt x="461" y="71"/>
                    </a:lnTo>
                    <a:lnTo>
                      <a:pt x="461" y="72"/>
                    </a:lnTo>
                    <a:lnTo>
                      <a:pt x="462" y="72"/>
                    </a:lnTo>
                    <a:lnTo>
                      <a:pt x="463" y="73"/>
                    </a:lnTo>
                    <a:lnTo>
                      <a:pt x="463" y="74"/>
                    </a:lnTo>
                    <a:lnTo>
                      <a:pt x="463" y="75"/>
                    </a:lnTo>
                    <a:lnTo>
                      <a:pt x="464" y="76"/>
                    </a:lnTo>
                    <a:lnTo>
                      <a:pt x="465" y="76"/>
                    </a:lnTo>
                    <a:lnTo>
                      <a:pt x="465" y="75"/>
                    </a:lnTo>
                    <a:lnTo>
                      <a:pt x="466" y="75"/>
                    </a:lnTo>
                    <a:lnTo>
                      <a:pt x="467" y="76"/>
                    </a:lnTo>
                    <a:lnTo>
                      <a:pt x="468" y="77"/>
                    </a:lnTo>
                    <a:lnTo>
                      <a:pt x="469" y="77"/>
                    </a:lnTo>
                    <a:lnTo>
                      <a:pt x="470" y="77"/>
                    </a:lnTo>
                    <a:lnTo>
                      <a:pt x="470" y="78"/>
                    </a:lnTo>
                    <a:lnTo>
                      <a:pt x="469" y="78"/>
                    </a:lnTo>
                    <a:lnTo>
                      <a:pt x="469" y="79"/>
                    </a:lnTo>
                    <a:lnTo>
                      <a:pt x="470" y="79"/>
                    </a:lnTo>
                    <a:lnTo>
                      <a:pt x="470" y="80"/>
                    </a:lnTo>
                    <a:lnTo>
                      <a:pt x="471" y="80"/>
                    </a:lnTo>
                    <a:lnTo>
                      <a:pt x="472" y="81"/>
                    </a:lnTo>
                    <a:lnTo>
                      <a:pt x="473" y="83"/>
                    </a:lnTo>
                    <a:lnTo>
                      <a:pt x="473" y="84"/>
                    </a:lnTo>
                    <a:lnTo>
                      <a:pt x="472" y="85"/>
                    </a:lnTo>
                    <a:lnTo>
                      <a:pt x="471" y="85"/>
                    </a:lnTo>
                    <a:lnTo>
                      <a:pt x="470" y="86"/>
                    </a:lnTo>
                    <a:lnTo>
                      <a:pt x="471" y="86"/>
                    </a:lnTo>
                    <a:lnTo>
                      <a:pt x="472" y="86"/>
                    </a:lnTo>
                    <a:lnTo>
                      <a:pt x="472" y="87"/>
                    </a:lnTo>
                    <a:lnTo>
                      <a:pt x="473" y="88"/>
                    </a:lnTo>
                    <a:lnTo>
                      <a:pt x="473" y="89"/>
                    </a:lnTo>
                    <a:lnTo>
                      <a:pt x="472" y="89"/>
                    </a:lnTo>
                    <a:lnTo>
                      <a:pt x="472" y="90"/>
                    </a:lnTo>
                    <a:lnTo>
                      <a:pt x="473" y="90"/>
                    </a:lnTo>
                    <a:lnTo>
                      <a:pt x="474" y="90"/>
                    </a:lnTo>
                    <a:lnTo>
                      <a:pt x="475" y="89"/>
                    </a:lnTo>
                    <a:lnTo>
                      <a:pt x="476" y="90"/>
                    </a:lnTo>
                    <a:lnTo>
                      <a:pt x="476" y="91"/>
                    </a:lnTo>
                    <a:lnTo>
                      <a:pt x="478" y="90"/>
                    </a:lnTo>
                    <a:lnTo>
                      <a:pt x="478" y="91"/>
                    </a:lnTo>
                    <a:lnTo>
                      <a:pt x="478" y="92"/>
                    </a:lnTo>
                    <a:lnTo>
                      <a:pt x="478" y="93"/>
                    </a:lnTo>
                    <a:lnTo>
                      <a:pt x="478" y="94"/>
                    </a:lnTo>
                    <a:lnTo>
                      <a:pt x="478" y="95"/>
                    </a:lnTo>
                    <a:lnTo>
                      <a:pt x="479" y="95"/>
                    </a:lnTo>
                    <a:lnTo>
                      <a:pt x="480" y="95"/>
                    </a:lnTo>
                    <a:lnTo>
                      <a:pt x="480" y="96"/>
                    </a:lnTo>
                    <a:lnTo>
                      <a:pt x="480" y="97"/>
                    </a:lnTo>
                    <a:lnTo>
                      <a:pt x="480" y="98"/>
                    </a:lnTo>
                    <a:lnTo>
                      <a:pt x="480" y="99"/>
                    </a:lnTo>
                    <a:lnTo>
                      <a:pt x="481" y="100"/>
                    </a:lnTo>
                    <a:lnTo>
                      <a:pt x="483" y="101"/>
                    </a:lnTo>
                    <a:lnTo>
                      <a:pt x="484" y="101"/>
                    </a:lnTo>
                    <a:lnTo>
                      <a:pt x="484" y="102"/>
                    </a:lnTo>
                    <a:lnTo>
                      <a:pt x="484" y="103"/>
                    </a:lnTo>
                    <a:lnTo>
                      <a:pt x="485" y="104"/>
                    </a:lnTo>
                    <a:lnTo>
                      <a:pt x="486" y="105"/>
                    </a:lnTo>
                    <a:lnTo>
                      <a:pt x="486" y="106"/>
                    </a:lnTo>
                    <a:lnTo>
                      <a:pt x="485" y="106"/>
                    </a:lnTo>
                    <a:lnTo>
                      <a:pt x="485" y="107"/>
                    </a:lnTo>
                    <a:lnTo>
                      <a:pt x="486" y="107"/>
                    </a:lnTo>
                    <a:lnTo>
                      <a:pt x="487" y="108"/>
                    </a:lnTo>
                    <a:lnTo>
                      <a:pt x="488" y="109"/>
                    </a:lnTo>
                    <a:lnTo>
                      <a:pt x="488" y="110"/>
                    </a:lnTo>
                    <a:lnTo>
                      <a:pt x="488" y="111"/>
                    </a:lnTo>
                    <a:lnTo>
                      <a:pt x="489" y="111"/>
                    </a:lnTo>
                    <a:lnTo>
                      <a:pt x="490" y="111"/>
                    </a:lnTo>
                    <a:lnTo>
                      <a:pt x="490" y="110"/>
                    </a:lnTo>
                    <a:lnTo>
                      <a:pt x="491" y="111"/>
                    </a:lnTo>
                    <a:lnTo>
                      <a:pt x="491" y="112"/>
                    </a:lnTo>
                    <a:lnTo>
                      <a:pt x="492" y="112"/>
                    </a:lnTo>
                    <a:lnTo>
                      <a:pt x="492" y="113"/>
                    </a:lnTo>
                    <a:lnTo>
                      <a:pt x="493" y="114"/>
                    </a:lnTo>
                    <a:lnTo>
                      <a:pt x="494" y="114"/>
                    </a:lnTo>
                    <a:lnTo>
                      <a:pt x="495" y="114"/>
                    </a:lnTo>
                    <a:lnTo>
                      <a:pt x="495" y="113"/>
                    </a:lnTo>
                    <a:lnTo>
                      <a:pt x="494" y="113"/>
                    </a:lnTo>
                    <a:lnTo>
                      <a:pt x="495" y="113"/>
                    </a:lnTo>
                    <a:lnTo>
                      <a:pt x="495" y="112"/>
                    </a:lnTo>
                    <a:lnTo>
                      <a:pt x="496" y="113"/>
                    </a:lnTo>
                    <a:lnTo>
                      <a:pt x="497" y="113"/>
                    </a:lnTo>
                    <a:lnTo>
                      <a:pt x="498" y="113"/>
                    </a:lnTo>
                    <a:lnTo>
                      <a:pt x="500" y="113"/>
                    </a:lnTo>
                    <a:lnTo>
                      <a:pt x="500" y="114"/>
                    </a:lnTo>
                    <a:lnTo>
                      <a:pt x="501" y="115"/>
                    </a:lnTo>
                    <a:lnTo>
                      <a:pt x="502" y="115"/>
                    </a:lnTo>
                    <a:lnTo>
                      <a:pt x="503" y="115"/>
                    </a:lnTo>
                    <a:lnTo>
                      <a:pt x="504" y="115"/>
                    </a:lnTo>
                    <a:lnTo>
                      <a:pt x="504" y="116"/>
                    </a:lnTo>
                    <a:lnTo>
                      <a:pt x="505" y="116"/>
                    </a:lnTo>
                    <a:lnTo>
                      <a:pt x="505" y="115"/>
                    </a:lnTo>
                    <a:lnTo>
                      <a:pt x="506" y="115"/>
                    </a:lnTo>
                    <a:lnTo>
                      <a:pt x="506" y="114"/>
                    </a:lnTo>
                    <a:lnTo>
                      <a:pt x="506" y="115"/>
                    </a:lnTo>
                    <a:lnTo>
                      <a:pt x="507" y="115"/>
                    </a:lnTo>
                    <a:lnTo>
                      <a:pt x="507" y="116"/>
                    </a:lnTo>
                    <a:lnTo>
                      <a:pt x="507" y="117"/>
                    </a:lnTo>
                    <a:lnTo>
                      <a:pt x="506" y="117"/>
                    </a:lnTo>
                    <a:lnTo>
                      <a:pt x="506" y="118"/>
                    </a:lnTo>
                    <a:lnTo>
                      <a:pt x="507" y="118"/>
                    </a:lnTo>
                    <a:lnTo>
                      <a:pt x="508" y="118"/>
                    </a:lnTo>
                    <a:lnTo>
                      <a:pt x="508" y="117"/>
                    </a:lnTo>
                    <a:lnTo>
                      <a:pt x="507" y="116"/>
                    </a:lnTo>
                    <a:lnTo>
                      <a:pt x="508" y="116"/>
                    </a:lnTo>
                    <a:lnTo>
                      <a:pt x="509" y="116"/>
                    </a:lnTo>
                    <a:lnTo>
                      <a:pt x="510" y="116"/>
                    </a:lnTo>
                    <a:lnTo>
                      <a:pt x="510" y="117"/>
                    </a:lnTo>
                    <a:lnTo>
                      <a:pt x="512" y="118"/>
                    </a:lnTo>
                    <a:lnTo>
                      <a:pt x="513" y="117"/>
                    </a:lnTo>
                    <a:lnTo>
                      <a:pt x="513" y="116"/>
                    </a:lnTo>
                    <a:lnTo>
                      <a:pt x="514" y="115"/>
                    </a:lnTo>
                    <a:lnTo>
                      <a:pt x="514" y="116"/>
                    </a:lnTo>
                    <a:lnTo>
                      <a:pt x="514" y="117"/>
                    </a:lnTo>
                    <a:lnTo>
                      <a:pt x="514" y="118"/>
                    </a:lnTo>
                    <a:lnTo>
                      <a:pt x="515" y="118"/>
                    </a:lnTo>
                    <a:lnTo>
                      <a:pt x="516" y="118"/>
                    </a:lnTo>
                    <a:lnTo>
                      <a:pt x="517" y="117"/>
                    </a:lnTo>
                    <a:lnTo>
                      <a:pt x="518" y="118"/>
                    </a:lnTo>
                    <a:lnTo>
                      <a:pt x="519" y="119"/>
                    </a:lnTo>
                    <a:lnTo>
                      <a:pt x="519" y="120"/>
                    </a:lnTo>
                    <a:lnTo>
                      <a:pt x="519" y="121"/>
                    </a:lnTo>
                    <a:lnTo>
                      <a:pt x="520" y="121"/>
                    </a:lnTo>
                    <a:lnTo>
                      <a:pt x="521" y="121"/>
                    </a:lnTo>
                    <a:lnTo>
                      <a:pt x="520" y="120"/>
                    </a:lnTo>
                    <a:lnTo>
                      <a:pt x="520" y="119"/>
                    </a:lnTo>
                    <a:lnTo>
                      <a:pt x="520" y="118"/>
                    </a:lnTo>
                    <a:lnTo>
                      <a:pt x="521" y="118"/>
                    </a:lnTo>
                    <a:lnTo>
                      <a:pt x="521" y="117"/>
                    </a:lnTo>
                    <a:lnTo>
                      <a:pt x="522" y="117"/>
                    </a:lnTo>
                    <a:lnTo>
                      <a:pt x="522" y="116"/>
                    </a:lnTo>
                    <a:lnTo>
                      <a:pt x="523" y="117"/>
                    </a:lnTo>
                    <a:lnTo>
                      <a:pt x="523" y="118"/>
                    </a:lnTo>
                    <a:lnTo>
                      <a:pt x="522" y="118"/>
                    </a:lnTo>
                    <a:lnTo>
                      <a:pt x="522" y="119"/>
                    </a:lnTo>
                    <a:lnTo>
                      <a:pt x="522" y="120"/>
                    </a:lnTo>
                    <a:lnTo>
                      <a:pt x="523" y="120"/>
                    </a:lnTo>
                    <a:lnTo>
                      <a:pt x="523" y="121"/>
                    </a:lnTo>
                    <a:lnTo>
                      <a:pt x="524" y="121"/>
                    </a:lnTo>
                    <a:lnTo>
                      <a:pt x="524" y="120"/>
                    </a:lnTo>
                    <a:lnTo>
                      <a:pt x="525" y="120"/>
                    </a:lnTo>
                    <a:lnTo>
                      <a:pt x="526" y="120"/>
                    </a:lnTo>
                    <a:lnTo>
                      <a:pt x="527" y="120"/>
                    </a:lnTo>
                    <a:lnTo>
                      <a:pt x="528" y="120"/>
                    </a:lnTo>
                    <a:lnTo>
                      <a:pt x="529" y="120"/>
                    </a:lnTo>
                    <a:lnTo>
                      <a:pt x="529" y="119"/>
                    </a:lnTo>
                    <a:lnTo>
                      <a:pt x="529" y="118"/>
                    </a:lnTo>
                    <a:lnTo>
                      <a:pt x="530" y="118"/>
                    </a:lnTo>
                    <a:lnTo>
                      <a:pt x="530" y="119"/>
                    </a:lnTo>
                    <a:lnTo>
                      <a:pt x="532" y="119"/>
                    </a:lnTo>
                    <a:lnTo>
                      <a:pt x="531" y="118"/>
                    </a:lnTo>
                    <a:lnTo>
                      <a:pt x="532" y="118"/>
                    </a:lnTo>
                    <a:lnTo>
                      <a:pt x="533" y="118"/>
                    </a:lnTo>
                    <a:lnTo>
                      <a:pt x="533" y="119"/>
                    </a:lnTo>
                    <a:lnTo>
                      <a:pt x="534" y="118"/>
                    </a:lnTo>
                    <a:lnTo>
                      <a:pt x="534" y="119"/>
                    </a:lnTo>
                    <a:lnTo>
                      <a:pt x="534" y="120"/>
                    </a:lnTo>
                    <a:lnTo>
                      <a:pt x="534" y="121"/>
                    </a:lnTo>
                    <a:lnTo>
                      <a:pt x="535" y="121"/>
                    </a:lnTo>
                    <a:lnTo>
                      <a:pt x="535" y="120"/>
                    </a:lnTo>
                    <a:lnTo>
                      <a:pt x="535" y="119"/>
                    </a:lnTo>
                    <a:lnTo>
                      <a:pt x="536" y="119"/>
                    </a:lnTo>
                    <a:lnTo>
                      <a:pt x="537" y="120"/>
                    </a:lnTo>
                    <a:lnTo>
                      <a:pt x="538" y="120"/>
                    </a:lnTo>
                    <a:lnTo>
                      <a:pt x="538" y="119"/>
                    </a:lnTo>
                    <a:lnTo>
                      <a:pt x="538" y="118"/>
                    </a:lnTo>
                    <a:lnTo>
                      <a:pt x="539" y="118"/>
                    </a:lnTo>
                    <a:lnTo>
                      <a:pt x="539" y="119"/>
                    </a:lnTo>
                    <a:lnTo>
                      <a:pt x="539" y="118"/>
                    </a:lnTo>
                    <a:lnTo>
                      <a:pt x="540" y="118"/>
                    </a:lnTo>
                    <a:lnTo>
                      <a:pt x="541" y="119"/>
                    </a:lnTo>
                    <a:lnTo>
                      <a:pt x="540" y="119"/>
                    </a:lnTo>
                    <a:lnTo>
                      <a:pt x="539" y="119"/>
                    </a:lnTo>
                    <a:lnTo>
                      <a:pt x="539" y="120"/>
                    </a:lnTo>
                    <a:lnTo>
                      <a:pt x="540" y="120"/>
                    </a:lnTo>
                    <a:lnTo>
                      <a:pt x="540" y="121"/>
                    </a:lnTo>
                    <a:lnTo>
                      <a:pt x="540" y="122"/>
                    </a:lnTo>
                    <a:lnTo>
                      <a:pt x="541" y="122"/>
                    </a:lnTo>
                    <a:lnTo>
                      <a:pt x="542" y="122"/>
                    </a:lnTo>
                    <a:lnTo>
                      <a:pt x="541" y="122"/>
                    </a:lnTo>
                    <a:lnTo>
                      <a:pt x="541" y="123"/>
                    </a:lnTo>
                    <a:lnTo>
                      <a:pt x="542" y="123"/>
                    </a:lnTo>
                    <a:lnTo>
                      <a:pt x="542" y="122"/>
                    </a:lnTo>
                    <a:lnTo>
                      <a:pt x="542" y="121"/>
                    </a:lnTo>
                    <a:lnTo>
                      <a:pt x="543" y="122"/>
                    </a:lnTo>
                    <a:lnTo>
                      <a:pt x="543" y="121"/>
                    </a:lnTo>
                    <a:lnTo>
                      <a:pt x="544" y="120"/>
                    </a:lnTo>
                    <a:lnTo>
                      <a:pt x="544" y="121"/>
                    </a:lnTo>
                    <a:lnTo>
                      <a:pt x="544" y="122"/>
                    </a:lnTo>
                    <a:lnTo>
                      <a:pt x="545" y="122"/>
                    </a:lnTo>
                    <a:lnTo>
                      <a:pt x="545" y="123"/>
                    </a:lnTo>
                    <a:lnTo>
                      <a:pt x="545" y="122"/>
                    </a:lnTo>
                    <a:lnTo>
                      <a:pt x="546" y="121"/>
                    </a:lnTo>
                    <a:lnTo>
                      <a:pt x="545" y="121"/>
                    </a:lnTo>
                    <a:lnTo>
                      <a:pt x="546" y="121"/>
                    </a:lnTo>
                    <a:lnTo>
                      <a:pt x="546" y="120"/>
                    </a:lnTo>
                    <a:lnTo>
                      <a:pt x="547" y="120"/>
                    </a:lnTo>
                    <a:lnTo>
                      <a:pt x="547" y="121"/>
                    </a:lnTo>
                    <a:lnTo>
                      <a:pt x="547" y="122"/>
                    </a:lnTo>
                    <a:lnTo>
                      <a:pt x="546" y="122"/>
                    </a:lnTo>
                    <a:lnTo>
                      <a:pt x="546" y="123"/>
                    </a:lnTo>
                    <a:lnTo>
                      <a:pt x="547" y="124"/>
                    </a:lnTo>
                    <a:lnTo>
                      <a:pt x="547" y="123"/>
                    </a:lnTo>
                    <a:lnTo>
                      <a:pt x="548" y="123"/>
                    </a:lnTo>
                    <a:lnTo>
                      <a:pt x="548" y="124"/>
                    </a:lnTo>
                    <a:lnTo>
                      <a:pt x="548" y="125"/>
                    </a:lnTo>
                    <a:lnTo>
                      <a:pt x="549" y="125"/>
                    </a:lnTo>
                    <a:lnTo>
                      <a:pt x="548" y="125"/>
                    </a:lnTo>
                    <a:lnTo>
                      <a:pt x="547" y="126"/>
                    </a:lnTo>
                    <a:lnTo>
                      <a:pt x="547" y="127"/>
                    </a:lnTo>
                    <a:lnTo>
                      <a:pt x="548" y="127"/>
                    </a:lnTo>
                    <a:lnTo>
                      <a:pt x="549" y="128"/>
                    </a:lnTo>
                    <a:lnTo>
                      <a:pt x="549" y="129"/>
                    </a:lnTo>
                    <a:lnTo>
                      <a:pt x="549" y="130"/>
                    </a:lnTo>
                    <a:lnTo>
                      <a:pt x="550" y="129"/>
                    </a:lnTo>
                    <a:lnTo>
                      <a:pt x="550" y="130"/>
                    </a:lnTo>
                    <a:lnTo>
                      <a:pt x="550" y="131"/>
                    </a:lnTo>
                    <a:lnTo>
                      <a:pt x="550" y="132"/>
                    </a:lnTo>
                    <a:lnTo>
                      <a:pt x="550" y="133"/>
                    </a:lnTo>
                    <a:lnTo>
                      <a:pt x="551" y="133"/>
                    </a:lnTo>
                    <a:lnTo>
                      <a:pt x="550" y="134"/>
                    </a:lnTo>
                    <a:lnTo>
                      <a:pt x="550" y="133"/>
                    </a:lnTo>
                    <a:lnTo>
                      <a:pt x="549" y="133"/>
                    </a:lnTo>
                    <a:lnTo>
                      <a:pt x="548" y="133"/>
                    </a:lnTo>
                    <a:lnTo>
                      <a:pt x="547" y="133"/>
                    </a:lnTo>
                    <a:lnTo>
                      <a:pt x="546" y="133"/>
                    </a:lnTo>
                    <a:lnTo>
                      <a:pt x="546" y="132"/>
                    </a:lnTo>
                    <a:lnTo>
                      <a:pt x="546" y="133"/>
                    </a:lnTo>
                    <a:lnTo>
                      <a:pt x="545" y="133"/>
                    </a:lnTo>
                    <a:lnTo>
                      <a:pt x="546" y="133"/>
                    </a:lnTo>
                    <a:lnTo>
                      <a:pt x="545" y="133"/>
                    </a:lnTo>
                    <a:lnTo>
                      <a:pt x="544" y="133"/>
                    </a:lnTo>
                    <a:lnTo>
                      <a:pt x="545" y="133"/>
                    </a:lnTo>
                    <a:lnTo>
                      <a:pt x="544" y="133"/>
                    </a:lnTo>
                    <a:lnTo>
                      <a:pt x="545" y="132"/>
                    </a:lnTo>
                    <a:lnTo>
                      <a:pt x="544" y="132"/>
                    </a:lnTo>
                    <a:lnTo>
                      <a:pt x="543" y="133"/>
                    </a:lnTo>
                    <a:lnTo>
                      <a:pt x="542" y="134"/>
                    </a:lnTo>
                    <a:lnTo>
                      <a:pt x="542" y="135"/>
                    </a:lnTo>
                    <a:lnTo>
                      <a:pt x="541" y="135"/>
                    </a:lnTo>
                    <a:lnTo>
                      <a:pt x="541" y="136"/>
                    </a:lnTo>
                    <a:lnTo>
                      <a:pt x="540" y="136"/>
                    </a:lnTo>
                    <a:lnTo>
                      <a:pt x="540" y="137"/>
                    </a:lnTo>
                    <a:lnTo>
                      <a:pt x="540" y="138"/>
                    </a:lnTo>
                    <a:lnTo>
                      <a:pt x="540" y="137"/>
                    </a:lnTo>
                    <a:lnTo>
                      <a:pt x="540" y="138"/>
                    </a:lnTo>
                    <a:lnTo>
                      <a:pt x="541" y="138"/>
                    </a:lnTo>
                    <a:lnTo>
                      <a:pt x="542" y="138"/>
                    </a:lnTo>
                    <a:lnTo>
                      <a:pt x="541" y="138"/>
                    </a:lnTo>
                    <a:lnTo>
                      <a:pt x="540" y="138"/>
                    </a:lnTo>
                    <a:lnTo>
                      <a:pt x="540" y="139"/>
                    </a:lnTo>
                    <a:lnTo>
                      <a:pt x="540" y="138"/>
                    </a:lnTo>
                    <a:lnTo>
                      <a:pt x="540" y="139"/>
                    </a:lnTo>
                    <a:lnTo>
                      <a:pt x="540" y="140"/>
                    </a:lnTo>
                    <a:lnTo>
                      <a:pt x="540" y="139"/>
                    </a:lnTo>
                    <a:lnTo>
                      <a:pt x="539" y="139"/>
                    </a:lnTo>
                    <a:lnTo>
                      <a:pt x="538" y="139"/>
                    </a:lnTo>
                    <a:lnTo>
                      <a:pt x="538" y="138"/>
                    </a:lnTo>
                    <a:lnTo>
                      <a:pt x="538" y="139"/>
                    </a:lnTo>
                    <a:lnTo>
                      <a:pt x="538" y="140"/>
                    </a:lnTo>
                    <a:lnTo>
                      <a:pt x="537" y="140"/>
                    </a:lnTo>
                    <a:lnTo>
                      <a:pt x="537" y="141"/>
                    </a:lnTo>
                    <a:lnTo>
                      <a:pt x="537" y="142"/>
                    </a:lnTo>
                    <a:lnTo>
                      <a:pt x="536" y="142"/>
                    </a:lnTo>
                    <a:lnTo>
                      <a:pt x="537" y="141"/>
                    </a:lnTo>
                    <a:lnTo>
                      <a:pt x="536" y="141"/>
                    </a:lnTo>
                    <a:lnTo>
                      <a:pt x="537" y="141"/>
                    </a:lnTo>
                    <a:lnTo>
                      <a:pt x="537" y="140"/>
                    </a:lnTo>
                    <a:lnTo>
                      <a:pt x="536" y="140"/>
                    </a:lnTo>
                    <a:lnTo>
                      <a:pt x="535" y="140"/>
                    </a:lnTo>
                    <a:lnTo>
                      <a:pt x="535" y="139"/>
                    </a:lnTo>
                    <a:lnTo>
                      <a:pt x="534" y="140"/>
                    </a:lnTo>
                    <a:lnTo>
                      <a:pt x="533" y="140"/>
                    </a:lnTo>
                    <a:lnTo>
                      <a:pt x="534" y="140"/>
                    </a:lnTo>
                    <a:lnTo>
                      <a:pt x="534" y="141"/>
                    </a:lnTo>
                    <a:lnTo>
                      <a:pt x="534" y="142"/>
                    </a:lnTo>
                    <a:lnTo>
                      <a:pt x="533" y="142"/>
                    </a:lnTo>
                    <a:lnTo>
                      <a:pt x="532" y="142"/>
                    </a:lnTo>
                    <a:lnTo>
                      <a:pt x="532" y="143"/>
                    </a:lnTo>
                    <a:lnTo>
                      <a:pt x="531" y="144"/>
                    </a:lnTo>
                    <a:lnTo>
                      <a:pt x="532" y="144"/>
                    </a:lnTo>
                    <a:lnTo>
                      <a:pt x="531" y="144"/>
                    </a:lnTo>
                    <a:lnTo>
                      <a:pt x="532" y="144"/>
                    </a:lnTo>
                    <a:lnTo>
                      <a:pt x="532" y="145"/>
                    </a:lnTo>
                    <a:lnTo>
                      <a:pt x="531" y="145"/>
                    </a:lnTo>
                    <a:lnTo>
                      <a:pt x="532" y="146"/>
                    </a:lnTo>
                    <a:lnTo>
                      <a:pt x="531" y="145"/>
                    </a:lnTo>
                    <a:lnTo>
                      <a:pt x="531" y="146"/>
                    </a:lnTo>
                    <a:lnTo>
                      <a:pt x="531" y="147"/>
                    </a:lnTo>
                    <a:lnTo>
                      <a:pt x="531" y="148"/>
                    </a:lnTo>
                    <a:lnTo>
                      <a:pt x="531" y="149"/>
                    </a:lnTo>
                    <a:lnTo>
                      <a:pt x="531" y="150"/>
                    </a:lnTo>
                    <a:lnTo>
                      <a:pt x="532" y="150"/>
                    </a:lnTo>
                    <a:lnTo>
                      <a:pt x="531" y="150"/>
                    </a:lnTo>
                    <a:lnTo>
                      <a:pt x="530" y="151"/>
                    </a:lnTo>
                    <a:lnTo>
                      <a:pt x="530" y="152"/>
                    </a:lnTo>
                    <a:lnTo>
                      <a:pt x="530" y="151"/>
                    </a:lnTo>
                    <a:lnTo>
                      <a:pt x="531" y="151"/>
                    </a:lnTo>
                    <a:lnTo>
                      <a:pt x="531" y="152"/>
                    </a:lnTo>
                    <a:lnTo>
                      <a:pt x="532" y="152"/>
                    </a:lnTo>
                    <a:lnTo>
                      <a:pt x="531" y="152"/>
                    </a:lnTo>
                    <a:lnTo>
                      <a:pt x="532" y="152"/>
                    </a:lnTo>
                    <a:lnTo>
                      <a:pt x="532" y="151"/>
                    </a:lnTo>
                    <a:lnTo>
                      <a:pt x="533" y="151"/>
                    </a:lnTo>
                    <a:lnTo>
                      <a:pt x="533" y="152"/>
                    </a:lnTo>
                    <a:lnTo>
                      <a:pt x="532" y="152"/>
                    </a:lnTo>
                    <a:lnTo>
                      <a:pt x="532" y="153"/>
                    </a:lnTo>
                    <a:lnTo>
                      <a:pt x="531" y="153"/>
                    </a:lnTo>
                    <a:lnTo>
                      <a:pt x="531" y="154"/>
                    </a:lnTo>
                    <a:lnTo>
                      <a:pt x="530" y="154"/>
                    </a:lnTo>
                    <a:lnTo>
                      <a:pt x="530" y="155"/>
                    </a:lnTo>
                    <a:lnTo>
                      <a:pt x="531" y="156"/>
                    </a:lnTo>
                    <a:lnTo>
                      <a:pt x="531" y="155"/>
                    </a:lnTo>
                    <a:lnTo>
                      <a:pt x="531" y="156"/>
                    </a:lnTo>
                    <a:lnTo>
                      <a:pt x="530" y="157"/>
                    </a:lnTo>
                    <a:lnTo>
                      <a:pt x="531" y="158"/>
                    </a:lnTo>
                    <a:lnTo>
                      <a:pt x="530" y="158"/>
                    </a:lnTo>
                    <a:lnTo>
                      <a:pt x="531" y="158"/>
                    </a:lnTo>
                    <a:lnTo>
                      <a:pt x="532" y="158"/>
                    </a:lnTo>
                    <a:lnTo>
                      <a:pt x="532" y="159"/>
                    </a:lnTo>
                    <a:lnTo>
                      <a:pt x="532" y="158"/>
                    </a:lnTo>
                    <a:lnTo>
                      <a:pt x="532" y="159"/>
                    </a:lnTo>
                    <a:lnTo>
                      <a:pt x="532" y="160"/>
                    </a:lnTo>
                    <a:lnTo>
                      <a:pt x="533" y="160"/>
                    </a:lnTo>
                    <a:lnTo>
                      <a:pt x="532" y="160"/>
                    </a:lnTo>
                    <a:lnTo>
                      <a:pt x="531" y="160"/>
                    </a:lnTo>
                    <a:lnTo>
                      <a:pt x="531" y="161"/>
                    </a:lnTo>
                    <a:lnTo>
                      <a:pt x="530" y="161"/>
                    </a:lnTo>
                    <a:lnTo>
                      <a:pt x="530" y="162"/>
                    </a:lnTo>
                    <a:lnTo>
                      <a:pt x="530" y="163"/>
                    </a:lnTo>
                    <a:lnTo>
                      <a:pt x="529" y="163"/>
                    </a:lnTo>
                    <a:lnTo>
                      <a:pt x="530" y="163"/>
                    </a:lnTo>
                    <a:lnTo>
                      <a:pt x="531" y="163"/>
                    </a:lnTo>
                    <a:lnTo>
                      <a:pt x="531" y="164"/>
                    </a:lnTo>
                    <a:lnTo>
                      <a:pt x="530" y="164"/>
                    </a:lnTo>
                    <a:lnTo>
                      <a:pt x="530" y="165"/>
                    </a:lnTo>
                    <a:lnTo>
                      <a:pt x="529" y="165"/>
                    </a:lnTo>
                    <a:lnTo>
                      <a:pt x="529" y="166"/>
                    </a:lnTo>
                    <a:lnTo>
                      <a:pt x="528" y="166"/>
                    </a:lnTo>
                    <a:lnTo>
                      <a:pt x="527" y="166"/>
                    </a:lnTo>
                    <a:lnTo>
                      <a:pt x="527" y="167"/>
                    </a:lnTo>
                    <a:lnTo>
                      <a:pt x="526" y="167"/>
                    </a:lnTo>
                    <a:lnTo>
                      <a:pt x="527" y="167"/>
                    </a:lnTo>
                    <a:lnTo>
                      <a:pt x="528" y="167"/>
                    </a:lnTo>
                    <a:lnTo>
                      <a:pt x="529" y="166"/>
                    </a:lnTo>
                    <a:lnTo>
                      <a:pt x="529" y="167"/>
                    </a:lnTo>
                    <a:lnTo>
                      <a:pt x="530" y="167"/>
                    </a:lnTo>
                    <a:lnTo>
                      <a:pt x="530" y="166"/>
                    </a:lnTo>
                    <a:lnTo>
                      <a:pt x="531" y="166"/>
                    </a:lnTo>
                    <a:lnTo>
                      <a:pt x="530" y="166"/>
                    </a:lnTo>
                    <a:lnTo>
                      <a:pt x="530" y="167"/>
                    </a:lnTo>
                    <a:lnTo>
                      <a:pt x="530" y="168"/>
                    </a:lnTo>
                    <a:lnTo>
                      <a:pt x="529" y="168"/>
                    </a:lnTo>
                    <a:lnTo>
                      <a:pt x="529" y="169"/>
                    </a:lnTo>
                    <a:lnTo>
                      <a:pt x="529" y="170"/>
                    </a:lnTo>
                    <a:lnTo>
                      <a:pt x="529" y="171"/>
                    </a:lnTo>
                    <a:lnTo>
                      <a:pt x="529" y="170"/>
                    </a:lnTo>
                    <a:lnTo>
                      <a:pt x="528" y="170"/>
                    </a:lnTo>
                    <a:lnTo>
                      <a:pt x="527" y="170"/>
                    </a:lnTo>
                    <a:lnTo>
                      <a:pt x="527" y="171"/>
                    </a:lnTo>
                    <a:lnTo>
                      <a:pt x="527" y="172"/>
                    </a:lnTo>
                    <a:lnTo>
                      <a:pt x="527" y="171"/>
                    </a:lnTo>
                    <a:lnTo>
                      <a:pt x="527" y="172"/>
                    </a:lnTo>
                    <a:lnTo>
                      <a:pt x="527" y="171"/>
                    </a:lnTo>
                    <a:lnTo>
                      <a:pt x="526" y="171"/>
                    </a:lnTo>
                    <a:lnTo>
                      <a:pt x="525" y="171"/>
                    </a:lnTo>
                    <a:lnTo>
                      <a:pt x="526" y="171"/>
                    </a:lnTo>
                    <a:lnTo>
                      <a:pt x="526" y="172"/>
                    </a:lnTo>
                    <a:lnTo>
                      <a:pt x="526" y="173"/>
                    </a:lnTo>
                    <a:lnTo>
                      <a:pt x="525" y="173"/>
                    </a:lnTo>
                    <a:lnTo>
                      <a:pt x="525" y="174"/>
                    </a:lnTo>
                    <a:lnTo>
                      <a:pt x="524" y="174"/>
                    </a:lnTo>
                    <a:lnTo>
                      <a:pt x="525" y="174"/>
                    </a:lnTo>
                    <a:lnTo>
                      <a:pt x="524" y="174"/>
                    </a:lnTo>
                    <a:lnTo>
                      <a:pt x="525" y="175"/>
                    </a:lnTo>
                    <a:lnTo>
                      <a:pt x="524" y="175"/>
                    </a:lnTo>
                    <a:lnTo>
                      <a:pt x="523" y="175"/>
                    </a:lnTo>
                    <a:lnTo>
                      <a:pt x="522" y="175"/>
                    </a:lnTo>
                    <a:lnTo>
                      <a:pt x="521" y="175"/>
                    </a:lnTo>
                    <a:lnTo>
                      <a:pt x="520" y="175"/>
                    </a:lnTo>
                    <a:lnTo>
                      <a:pt x="521" y="175"/>
                    </a:lnTo>
                    <a:lnTo>
                      <a:pt x="520" y="175"/>
                    </a:lnTo>
                    <a:lnTo>
                      <a:pt x="520" y="174"/>
                    </a:lnTo>
                    <a:lnTo>
                      <a:pt x="520" y="173"/>
                    </a:lnTo>
                    <a:lnTo>
                      <a:pt x="521" y="173"/>
                    </a:lnTo>
                    <a:lnTo>
                      <a:pt x="520" y="173"/>
                    </a:lnTo>
                    <a:lnTo>
                      <a:pt x="520" y="174"/>
                    </a:lnTo>
                    <a:lnTo>
                      <a:pt x="520" y="175"/>
                    </a:lnTo>
                    <a:lnTo>
                      <a:pt x="519" y="175"/>
                    </a:lnTo>
                    <a:lnTo>
                      <a:pt x="520" y="175"/>
                    </a:lnTo>
                    <a:lnTo>
                      <a:pt x="520" y="176"/>
                    </a:lnTo>
                    <a:lnTo>
                      <a:pt x="520" y="177"/>
                    </a:lnTo>
                    <a:lnTo>
                      <a:pt x="520" y="178"/>
                    </a:lnTo>
                    <a:lnTo>
                      <a:pt x="520" y="179"/>
                    </a:lnTo>
                    <a:lnTo>
                      <a:pt x="519" y="179"/>
                    </a:lnTo>
                    <a:lnTo>
                      <a:pt x="520" y="178"/>
                    </a:lnTo>
                    <a:lnTo>
                      <a:pt x="519" y="178"/>
                    </a:lnTo>
                    <a:lnTo>
                      <a:pt x="519" y="179"/>
                    </a:lnTo>
                    <a:lnTo>
                      <a:pt x="518" y="179"/>
                    </a:lnTo>
                    <a:lnTo>
                      <a:pt x="518" y="178"/>
                    </a:lnTo>
                    <a:lnTo>
                      <a:pt x="519" y="178"/>
                    </a:lnTo>
                    <a:lnTo>
                      <a:pt x="520" y="177"/>
                    </a:lnTo>
                    <a:lnTo>
                      <a:pt x="519" y="177"/>
                    </a:lnTo>
                    <a:lnTo>
                      <a:pt x="518" y="177"/>
                    </a:lnTo>
                    <a:lnTo>
                      <a:pt x="518" y="176"/>
                    </a:lnTo>
                    <a:lnTo>
                      <a:pt x="517" y="176"/>
                    </a:lnTo>
                    <a:lnTo>
                      <a:pt x="517" y="175"/>
                    </a:lnTo>
                    <a:lnTo>
                      <a:pt x="517" y="176"/>
                    </a:lnTo>
                    <a:lnTo>
                      <a:pt x="516" y="176"/>
                    </a:lnTo>
                    <a:lnTo>
                      <a:pt x="515" y="176"/>
                    </a:lnTo>
                    <a:lnTo>
                      <a:pt x="516" y="176"/>
                    </a:lnTo>
                    <a:lnTo>
                      <a:pt x="516" y="177"/>
                    </a:lnTo>
                    <a:lnTo>
                      <a:pt x="517" y="177"/>
                    </a:lnTo>
                    <a:lnTo>
                      <a:pt x="516" y="177"/>
                    </a:lnTo>
                    <a:lnTo>
                      <a:pt x="516" y="178"/>
                    </a:lnTo>
                    <a:lnTo>
                      <a:pt x="516" y="179"/>
                    </a:lnTo>
                    <a:lnTo>
                      <a:pt x="515" y="180"/>
                    </a:lnTo>
                    <a:lnTo>
                      <a:pt x="514" y="180"/>
                    </a:lnTo>
                    <a:lnTo>
                      <a:pt x="515" y="180"/>
                    </a:lnTo>
                    <a:lnTo>
                      <a:pt x="515" y="181"/>
                    </a:lnTo>
                    <a:lnTo>
                      <a:pt x="516" y="180"/>
                    </a:lnTo>
                    <a:lnTo>
                      <a:pt x="516" y="181"/>
                    </a:lnTo>
                    <a:lnTo>
                      <a:pt x="515" y="181"/>
                    </a:lnTo>
                    <a:lnTo>
                      <a:pt x="516" y="181"/>
                    </a:lnTo>
                    <a:lnTo>
                      <a:pt x="516" y="182"/>
                    </a:lnTo>
                    <a:lnTo>
                      <a:pt x="515" y="182"/>
                    </a:lnTo>
                    <a:lnTo>
                      <a:pt x="515" y="183"/>
                    </a:lnTo>
                    <a:lnTo>
                      <a:pt x="516" y="183"/>
                    </a:lnTo>
                    <a:lnTo>
                      <a:pt x="515" y="183"/>
                    </a:lnTo>
                    <a:lnTo>
                      <a:pt x="516" y="183"/>
                    </a:lnTo>
                    <a:lnTo>
                      <a:pt x="516" y="184"/>
                    </a:lnTo>
                    <a:lnTo>
                      <a:pt x="517" y="184"/>
                    </a:lnTo>
                    <a:lnTo>
                      <a:pt x="517" y="183"/>
                    </a:lnTo>
                    <a:lnTo>
                      <a:pt x="517" y="182"/>
                    </a:lnTo>
                    <a:lnTo>
                      <a:pt x="517" y="183"/>
                    </a:lnTo>
                    <a:lnTo>
                      <a:pt x="518" y="183"/>
                    </a:lnTo>
                    <a:lnTo>
                      <a:pt x="517" y="184"/>
                    </a:lnTo>
                    <a:lnTo>
                      <a:pt x="518" y="184"/>
                    </a:lnTo>
                    <a:lnTo>
                      <a:pt x="518" y="185"/>
                    </a:lnTo>
                    <a:lnTo>
                      <a:pt x="519" y="185"/>
                    </a:lnTo>
                    <a:lnTo>
                      <a:pt x="520" y="185"/>
                    </a:lnTo>
                    <a:lnTo>
                      <a:pt x="519" y="186"/>
                    </a:lnTo>
                    <a:lnTo>
                      <a:pt x="520" y="186"/>
                    </a:lnTo>
                    <a:lnTo>
                      <a:pt x="521" y="186"/>
                    </a:lnTo>
                    <a:lnTo>
                      <a:pt x="520" y="186"/>
                    </a:lnTo>
                    <a:lnTo>
                      <a:pt x="521" y="186"/>
                    </a:lnTo>
                    <a:lnTo>
                      <a:pt x="521" y="187"/>
                    </a:lnTo>
                    <a:lnTo>
                      <a:pt x="522" y="187"/>
                    </a:lnTo>
                    <a:lnTo>
                      <a:pt x="522" y="188"/>
                    </a:lnTo>
                    <a:lnTo>
                      <a:pt x="523" y="188"/>
                    </a:lnTo>
                    <a:lnTo>
                      <a:pt x="522" y="187"/>
                    </a:lnTo>
                    <a:lnTo>
                      <a:pt x="522" y="186"/>
                    </a:lnTo>
                    <a:lnTo>
                      <a:pt x="521" y="186"/>
                    </a:lnTo>
                    <a:lnTo>
                      <a:pt x="521" y="185"/>
                    </a:lnTo>
                    <a:lnTo>
                      <a:pt x="520" y="185"/>
                    </a:lnTo>
                    <a:lnTo>
                      <a:pt x="520" y="184"/>
                    </a:lnTo>
                    <a:lnTo>
                      <a:pt x="519" y="184"/>
                    </a:lnTo>
                    <a:lnTo>
                      <a:pt x="519" y="183"/>
                    </a:lnTo>
                    <a:lnTo>
                      <a:pt x="518" y="182"/>
                    </a:lnTo>
                    <a:lnTo>
                      <a:pt x="518" y="181"/>
                    </a:lnTo>
                    <a:lnTo>
                      <a:pt x="518" y="180"/>
                    </a:lnTo>
                    <a:lnTo>
                      <a:pt x="519" y="181"/>
                    </a:lnTo>
                    <a:lnTo>
                      <a:pt x="519" y="180"/>
                    </a:lnTo>
                    <a:lnTo>
                      <a:pt x="520" y="181"/>
                    </a:lnTo>
                    <a:lnTo>
                      <a:pt x="520" y="180"/>
                    </a:lnTo>
                    <a:lnTo>
                      <a:pt x="521" y="180"/>
                    </a:lnTo>
                    <a:lnTo>
                      <a:pt x="522" y="180"/>
                    </a:lnTo>
                    <a:lnTo>
                      <a:pt x="523" y="180"/>
                    </a:lnTo>
                    <a:lnTo>
                      <a:pt x="523" y="179"/>
                    </a:lnTo>
                    <a:lnTo>
                      <a:pt x="524" y="179"/>
                    </a:lnTo>
                    <a:lnTo>
                      <a:pt x="525" y="179"/>
                    </a:lnTo>
                    <a:lnTo>
                      <a:pt x="526" y="179"/>
                    </a:lnTo>
                    <a:lnTo>
                      <a:pt x="527" y="178"/>
                    </a:lnTo>
                    <a:lnTo>
                      <a:pt x="528" y="178"/>
                    </a:lnTo>
                    <a:lnTo>
                      <a:pt x="528" y="177"/>
                    </a:lnTo>
                    <a:lnTo>
                      <a:pt x="529" y="177"/>
                    </a:lnTo>
                    <a:lnTo>
                      <a:pt x="530" y="177"/>
                    </a:lnTo>
                    <a:lnTo>
                      <a:pt x="530" y="178"/>
                    </a:lnTo>
                    <a:lnTo>
                      <a:pt x="531" y="178"/>
                    </a:lnTo>
                    <a:lnTo>
                      <a:pt x="532" y="178"/>
                    </a:lnTo>
                    <a:lnTo>
                      <a:pt x="533" y="178"/>
                    </a:lnTo>
                    <a:lnTo>
                      <a:pt x="533" y="179"/>
                    </a:lnTo>
                    <a:lnTo>
                      <a:pt x="534" y="179"/>
                    </a:lnTo>
                    <a:lnTo>
                      <a:pt x="535" y="179"/>
                    </a:lnTo>
                    <a:lnTo>
                      <a:pt x="535" y="180"/>
                    </a:lnTo>
                    <a:lnTo>
                      <a:pt x="536" y="180"/>
                    </a:lnTo>
                    <a:lnTo>
                      <a:pt x="535" y="180"/>
                    </a:lnTo>
                    <a:lnTo>
                      <a:pt x="536" y="180"/>
                    </a:lnTo>
                    <a:lnTo>
                      <a:pt x="535" y="181"/>
                    </a:lnTo>
                    <a:lnTo>
                      <a:pt x="536" y="181"/>
                    </a:lnTo>
                    <a:lnTo>
                      <a:pt x="536" y="182"/>
                    </a:lnTo>
                    <a:lnTo>
                      <a:pt x="537" y="182"/>
                    </a:lnTo>
                    <a:lnTo>
                      <a:pt x="536" y="183"/>
                    </a:lnTo>
                    <a:lnTo>
                      <a:pt x="536" y="184"/>
                    </a:lnTo>
                    <a:lnTo>
                      <a:pt x="536" y="183"/>
                    </a:lnTo>
                    <a:lnTo>
                      <a:pt x="537" y="184"/>
                    </a:lnTo>
                    <a:lnTo>
                      <a:pt x="537" y="183"/>
                    </a:lnTo>
                    <a:lnTo>
                      <a:pt x="537" y="184"/>
                    </a:lnTo>
                    <a:lnTo>
                      <a:pt x="538" y="184"/>
                    </a:lnTo>
                    <a:lnTo>
                      <a:pt x="539" y="185"/>
                    </a:lnTo>
                    <a:lnTo>
                      <a:pt x="540" y="185"/>
                    </a:lnTo>
                    <a:lnTo>
                      <a:pt x="540" y="184"/>
                    </a:lnTo>
                    <a:lnTo>
                      <a:pt x="540" y="185"/>
                    </a:lnTo>
                    <a:lnTo>
                      <a:pt x="541" y="185"/>
                    </a:lnTo>
                    <a:lnTo>
                      <a:pt x="541" y="186"/>
                    </a:lnTo>
                    <a:lnTo>
                      <a:pt x="542" y="186"/>
                    </a:lnTo>
                    <a:lnTo>
                      <a:pt x="543" y="185"/>
                    </a:lnTo>
                    <a:lnTo>
                      <a:pt x="543" y="186"/>
                    </a:lnTo>
                    <a:lnTo>
                      <a:pt x="543" y="187"/>
                    </a:lnTo>
                    <a:lnTo>
                      <a:pt x="544" y="187"/>
                    </a:lnTo>
                    <a:lnTo>
                      <a:pt x="543" y="187"/>
                    </a:lnTo>
                    <a:lnTo>
                      <a:pt x="542" y="188"/>
                    </a:lnTo>
                    <a:lnTo>
                      <a:pt x="543" y="188"/>
                    </a:lnTo>
                    <a:lnTo>
                      <a:pt x="544" y="188"/>
                    </a:lnTo>
                    <a:lnTo>
                      <a:pt x="545" y="188"/>
                    </a:lnTo>
                    <a:lnTo>
                      <a:pt x="544" y="190"/>
                    </a:lnTo>
                    <a:lnTo>
                      <a:pt x="543" y="190"/>
                    </a:lnTo>
                    <a:lnTo>
                      <a:pt x="544" y="190"/>
                    </a:lnTo>
                    <a:lnTo>
                      <a:pt x="543" y="190"/>
                    </a:lnTo>
                    <a:lnTo>
                      <a:pt x="542" y="192"/>
                    </a:lnTo>
                    <a:lnTo>
                      <a:pt x="541" y="193"/>
                    </a:lnTo>
                    <a:lnTo>
                      <a:pt x="539" y="195"/>
                    </a:lnTo>
                    <a:lnTo>
                      <a:pt x="538" y="197"/>
                    </a:lnTo>
                    <a:lnTo>
                      <a:pt x="535" y="201"/>
                    </a:lnTo>
                    <a:lnTo>
                      <a:pt x="532" y="204"/>
                    </a:lnTo>
                    <a:lnTo>
                      <a:pt x="531" y="206"/>
                    </a:lnTo>
                    <a:lnTo>
                      <a:pt x="530" y="207"/>
                    </a:lnTo>
                    <a:lnTo>
                      <a:pt x="528" y="210"/>
                    </a:lnTo>
                    <a:lnTo>
                      <a:pt x="525" y="215"/>
                    </a:lnTo>
                    <a:lnTo>
                      <a:pt x="523" y="218"/>
                    </a:lnTo>
                    <a:lnTo>
                      <a:pt x="523" y="219"/>
                    </a:lnTo>
                    <a:lnTo>
                      <a:pt x="522" y="220"/>
                    </a:lnTo>
                    <a:lnTo>
                      <a:pt x="521" y="221"/>
                    </a:lnTo>
                    <a:lnTo>
                      <a:pt x="520" y="224"/>
                    </a:lnTo>
                    <a:lnTo>
                      <a:pt x="519" y="225"/>
                    </a:lnTo>
                    <a:lnTo>
                      <a:pt x="518" y="227"/>
                    </a:lnTo>
                    <a:lnTo>
                      <a:pt x="518" y="228"/>
                    </a:lnTo>
                    <a:lnTo>
                      <a:pt x="517" y="230"/>
                    </a:lnTo>
                    <a:lnTo>
                      <a:pt x="515" y="233"/>
                    </a:lnTo>
                    <a:lnTo>
                      <a:pt x="514" y="235"/>
                    </a:lnTo>
                    <a:lnTo>
                      <a:pt x="513" y="237"/>
                    </a:lnTo>
                    <a:lnTo>
                      <a:pt x="513" y="239"/>
                    </a:lnTo>
                    <a:lnTo>
                      <a:pt x="511" y="241"/>
                    </a:lnTo>
                    <a:lnTo>
                      <a:pt x="509" y="246"/>
                    </a:lnTo>
                    <a:lnTo>
                      <a:pt x="507" y="250"/>
                    </a:lnTo>
                    <a:lnTo>
                      <a:pt x="505" y="254"/>
                    </a:lnTo>
                    <a:lnTo>
                      <a:pt x="505" y="256"/>
                    </a:lnTo>
                    <a:lnTo>
                      <a:pt x="504" y="257"/>
                    </a:lnTo>
                    <a:lnTo>
                      <a:pt x="503" y="259"/>
                    </a:lnTo>
                    <a:lnTo>
                      <a:pt x="503" y="261"/>
                    </a:lnTo>
                    <a:lnTo>
                      <a:pt x="502" y="262"/>
                    </a:lnTo>
                    <a:lnTo>
                      <a:pt x="500" y="267"/>
                    </a:lnTo>
                    <a:lnTo>
                      <a:pt x="499" y="269"/>
                    </a:lnTo>
                    <a:lnTo>
                      <a:pt x="499" y="270"/>
                    </a:lnTo>
                    <a:lnTo>
                      <a:pt x="498" y="272"/>
                    </a:lnTo>
                    <a:lnTo>
                      <a:pt x="497" y="274"/>
                    </a:lnTo>
                    <a:lnTo>
                      <a:pt x="495" y="277"/>
                    </a:lnTo>
                    <a:lnTo>
                      <a:pt x="493" y="279"/>
                    </a:lnTo>
                    <a:lnTo>
                      <a:pt x="493" y="280"/>
                    </a:lnTo>
                    <a:lnTo>
                      <a:pt x="493" y="281"/>
                    </a:lnTo>
                    <a:lnTo>
                      <a:pt x="492" y="282"/>
                    </a:lnTo>
                    <a:lnTo>
                      <a:pt x="491" y="282"/>
                    </a:lnTo>
                    <a:lnTo>
                      <a:pt x="490" y="284"/>
                    </a:lnTo>
                    <a:lnTo>
                      <a:pt x="486" y="289"/>
                    </a:lnTo>
                    <a:lnTo>
                      <a:pt x="484" y="291"/>
                    </a:lnTo>
                    <a:lnTo>
                      <a:pt x="483" y="293"/>
                    </a:lnTo>
                    <a:lnTo>
                      <a:pt x="478" y="300"/>
                    </a:lnTo>
                    <a:lnTo>
                      <a:pt x="476" y="304"/>
                    </a:lnTo>
                    <a:lnTo>
                      <a:pt x="473" y="307"/>
                    </a:lnTo>
                    <a:lnTo>
                      <a:pt x="472" y="308"/>
                    </a:lnTo>
                    <a:lnTo>
                      <a:pt x="470" y="311"/>
                    </a:lnTo>
                    <a:lnTo>
                      <a:pt x="468" y="313"/>
                    </a:lnTo>
                    <a:lnTo>
                      <a:pt x="467" y="315"/>
                    </a:lnTo>
                    <a:lnTo>
                      <a:pt x="466" y="316"/>
                    </a:lnTo>
                    <a:lnTo>
                      <a:pt x="463" y="321"/>
                    </a:lnTo>
                    <a:lnTo>
                      <a:pt x="461" y="324"/>
                    </a:lnTo>
                    <a:lnTo>
                      <a:pt x="460" y="325"/>
                    </a:lnTo>
                    <a:lnTo>
                      <a:pt x="459" y="325"/>
                    </a:lnTo>
                    <a:lnTo>
                      <a:pt x="459" y="326"/>
                    </a:lnTo>
                    <a:lnTo>
                      <a:pt x="458" y="327"/>
                    </a:lnTo>
                    <a:lnTo>
                      <a:pt x="452" y="333"/>
                    </a:lnTo>
                    <a:lnTo>
                      <a:pt x="451" y="334"/>
                    </a:lnTo>
                    <a:lnTo>
                      <a:pt x="450" y="334"/>
                    </a:lnTo>
                    <a:lnTo>
                      <a:pt x="449" y="335"/>
                    </a:lnTo>
                    <a:lnTo>
                      <a:pt x="448" y="336"/>
                    </a:lnTo>
                    <a:lnTo>
                      <a:pt x="446" y="338"/>
                    </a:lnTo>
                    <a:lnTo>
                      <a:pt x="444" y="339"/>
                    </a:lnTo>
                    <a:lnTo>
                      <a:pt x="442" y="341"/>
                    </a:lnTo>
                    <a:lnTo>
                      <a:pt x="439" y="344"/>
                    </a:lnTo>
                    <a:lnTo>
                      <a:pt x="437" y="346"/>
                    </a:lnTo>
                    <a:lnTo>
                      <a:pt x="436" y="347"/>
                    </a:lnTo>
                    <a:lnTo>
                      <a:pt x="434" y="349"/>
                    </a:lnTo>
                    <a:lnTo>
                      <a:pt x="433" y="350"/>
                    </a:lnTo>
                    <a:lnTo>
                      <a:pt x="432" y="351"/>
                    </a:lnTo>
                    <a:lnTo>
                      <a:pt x="431" y="353"/>
                    </a:lnTo>
                    <a:lnTo>
                      <a:pt x="429" y="354"/>
                    </a:lnTo>
                    <a:lnTo>
                      <a:pt x="428" y="355"/>
                    </a:lnTo>
                    <a:lnTo>
                      <a:pt x="427" y="356"/>
                    </a:lnTo>
                    <a:lnTo>
                      <a:pt x="420" y="361"/>
                    </a:lnTo>
                    <a:lnTo>
                      <a:pt x="418" y="363"/>
                    </a:lnTo>
                    <a:lnTo>
                      <a:pt x="417" y="363"/>
                    </a:lnTo>
                    <a:lnTo>
                      <a:pt x="416" y="364"/>
                    </a:lnTo>
                    <a:lnTo>
                      <a:pt x="415" y="365"/>
                    </a:lnTo>
                    <a:lnTo>
                      <a:pt x="414" y="366"/>
                    </a:lnTo>
                    <a:lnTo>
                      <a:pt x="412" y="367"/>
                    </a:lnTo>
                    <a:lnTo>
                      <a:pt x="411" y="367"/>
                    </a:lnTo>
                    <a:lnTo>
                      <a:pt x="411" y="368"/>
                    </a:lnTo>
                    <a:lnTo>
                      <a:pt x="410" y="368"/>
                    </a:lnTo>
                    <a:lnTo>
                      <a:pt x="409" y="369"/>
                    </a:lnTo>
                    <a:lnTo>
                      <a:pt x="408" y="369"/>
                    </a:lnTo>
                    <a:lnTo>
                      <a:pt x="407" y="370"/>
                    </a:lnTo>
                    <a:lnTo>
                      <a:pt x="406" y="370"/>
                    </a:lnTo>
                    <a:lnTo>
                      <a:pt x="404" y="371"/>
                    </a:lnTo>
                    <a:lnTo>
                      <a:pt x="403" y="372"/>
                    </a:lnTo>
                    <a:lnTo>
                      <a:pt x="402" y="373"/>
                    </a:lnTo>
                    <a:lnTo>
                      <a:pt x="401" y="373"/>
                    </a:lnTo>
                    <a:lnTo>
                      <a:pt x="398" y="374"/>
                    </a:lnTo>
                    <a:lnTo>
                      <a:pt x="398" y="375"/>
                    </a:lnTo>
                    <a:lnTo>
                      <a:pt x="397" y="375"/>
                    </a:lnTo>
                    <a:lnTo>
                      <a:pt x="391" y="378"/>
                    </a:lnTo>
                    <a:lnTo>
                      <a:pt x="387" y="380"/>
                    </a:lnTo>
                    <a:lnTo>
                      <a:pt x="384" y="383"/>
                    </a:lnTo>
                    <a:lnTo>
                      <a:pt x="382" y="384"/>
                    </a:lnTo>
                    <a:lnTo>
                      <a:pt x="379" y="387"/>
                    </a:lnTo>
                    <a:lnTo>
                      <a:pt x="378" y="388"/>
                    </a:lnTo>
                    <a:lnTo>
                      <a:pt x="376" y="390"/>
                    </a:lnTo>
                    <a:lnTo>
                      <a:pt x="374" y="392"/>
                    </a:lnTo>
                    <a:lnTo>
                      <a:pt x="373" y="393"/>
                    </a:lnTo>
                    <a:lnTo>
                      <a:pt x="372" y="394"/>
                    </a:lnTo>
                    <a:lnTo>
                      <a:pt x="371" y="395"/>
                    </a:lnTo>
                    <a:lnTo>
                      <a:pt x="369" y="397"/>
                    </a:lnTo>
                    <a:lnTo>
                      <a:pt x="369" y="398"/>
                    </a:lnTo>
                    <a:lnTo>
                      <a:pt x="369" y="399"/>
                    </a:lnTo>
                    <a:lnTo>
                      <a:pt x="369" y="400"/>
                    </a:lnTo>
                    <a:lnTo>
                      <a:pt x="369" y="401"/>
                    </a:lnTo>
                    <a:lnTo>
                      <a:pt x="368" y="400"/>
                    </a:lnTo>
                    <a:lnTo>
                      <a:pt x="367" y="399"/>
                    </a:lnTo>
                    <a:lnTo>
                      <a:pt x="366" y="399"/>
                    </a:lnTo>
                    <a:lnTo>
                      <a:pt x="365" y="400"/>
                    </a:lnTo>
                    <a:lnTo>
                      <a:pt x="364" y="400"/>
                    </a:lnTo>
                    <a:lnTo>
                      <a:pt x="362" y="402"/>
                    </a:lnTo>
                    <a:lnTo>
                      <a:pt x="361" y="403"/>
                    </a:lnTo>
                    <a:lnTo>
                      <a:pt x="359" y="404"/>
                    </a:lnTo>
                    <a:lnTo>
                      <a:pt x="359" y="405"/>
                    </a:lnTo>
                    <a:lnTo>
                      <a:pt x="357" y="407"/>
                    </a:lnTo>
                    <a:lnTo>
                      <a:pt x="356" y="409"/>
                    </a:lnTo>
                    <a:lnTo>
                      <a:pt x="354" y="412"/>
                    </a:lnTo>
                    <a:lnTo>
                      <a:pt x="351" y="416"/>
                    </a:lnTo>
                    <a:lnTo>
                      <a:pt x="351" y="417"/>
                    </a:lnTo>
                    <a:lnTo>
                      <a:pt x="350" y="418"/>
                    </a:lnTo>
                    <a:lnTo>
                      <a:pt x="349" y="421"/>
                    </a:lnTo>
                    <a:lnTo>
                      <a:pt x="348" y="422"/>
                    </a:lnTo>
                    <a:lnTo>
                      <a:pt x="347" y="424"/>
                    </a:lnTo>
                    <a:lnTo>
                      <a:pt x="346" y="426"/>
                    </a:lnTo>
                    <a:lnTo>
                      <a:pt x="346" y="427"/>
                    </a:lnTo>
                    <a:lnTo>
                      <a:pt x="345" y="429"/>
                    </a:lnTo>
                    <a:lnTo>
                      <a:pt x="344" y="432"/>
                    </a:lnTo>
                    <a:lnTo>
                      <a:pt x="343" y="434"/>
                    </a:lnTo>
                    <a:lnTo>
                      <a:pt x="342" y="440"/>
                    </a:lnTo>
                    <a:lnTo>
                      <a:pt x="341" y="442"/>
                    </a:lnTo>
                    <a:lnTo>
                      <a:pt x="341" y="444"/>
                    </a:lnTo>
                    <a:lnTo>
                      <a:pt x="340" y="445"/>
                    </a:lnTo>
                    <a:lnTo>
                      <a:pt x="340" y="446"/>
                    </a:lnTo>
                    <a:lnTo>
                      <a:pt x="339" y="447"/>
                    </a:lnTo>
                    <a:lnTo>
                      <a:pt x="339" y="448"/>
                    </a:lnTo>
                    <a:lnTo>
                      <a:pt x="338" y="450"/>
                    </a:lnTo>
                    <a:lnTo>
                      <a:pt x="338" y="451"/>
                    </a:lnTo>
                    <a:lnTo>
                      <a:pt x="337" y="453"/>
                    </a:lnTo>
                    <a:lnTo>
                      <a:pt x="336" y="454"/>
                    </a:lnTo>
                    <a:lnTo>
                      <a:pt x="336" y="456"/>
                    </a:lnTo>
                    <a:lnTo>
                      <a:pt x="334" y="458"/>
                    </a:lnTo>
                    <a:lnTo>
                      <a:pt x="331" y="464"/>
                    </a:lnTo>
                    <a:lnTo>
                      <a:pt x="330" y="467"/>
                    </a:lnTo>
                    <a:lnTo>
                      <a:pt x="329" y="468"/>
                    </a:lnTo>
                    <a:lnTo>
                      <a:pt x="329" y="469"/>
                    </a:lnTo>
                    <a:lnTo>
                      <a:pt x="328" y="469"/>
                    </a:lnTo>
                    <a:lnTo>
                      <a:pt x="328" y="470"/>
                    </a:lnTo>
                    <a:lnTo>
                      <a:pt x="326" y="473"/>
                    </a:lnTo>
                    <a:lnTo>
                      <a:pt x="325" y="474"/>
                    </a:lnTo>
                    <a:lnTo>
                      <a:pt x="324" y="475"/>
                    </a:lnTo>
                    <a:lnTo>
                      <a:pt x="324" y="476"/>
                    </a:lnTo>
                    <a:lnTo>
                      <a:pt x="323" y="477"/>
                    </a:lnTo>
                    <a:lnTo>
                      <a:pt x="322" y="478"/>
                    </a:lnTo>
                    <a:lnTo>
                      <a:pt x="321" y="479"/>
                    </a:lnTo>
                    <a:lnTo>
                      <a:pt x="320" y="480"/>
                    </a:lnTo>
                    <a:lnTo>
                      <a:pt x="320" y="481"/>
                    </a:lnTo>
                    <a:lnTo>
                      <a:pt x="319" y="481"/>
                    </a:lnTo>
                    <a:lnTo>
                      <a:pt x="318" y="483"/>
                    </a:lnTo>
                    <a:lnTo>
                      <a:pt x="316" y="484"/>
                    </a:lnTo>
                    <a:lnTo>
                      <a:pt x="314" y="486"/>
                    </a:lnTo>
                    <a:lnTo>
                      <a:pt x="313" y="487"/>
                    </a:lnTo>
                    <a:lnTo>
                      <a:pt x="309" y="490"/>
                    </a:lnTo>
                    <a:lnTo>
                      <a:pt x="305" y="493"/>
                    </a:lnTo>
                    <a:lnTo>
                      <a:pt x="305" y="494"/>
                    </a:lnTo>
                    <a:lnTo>
                      <a:pt x="299" y="498"/>
                    </a:lnTo>
                    <a:lnTo>
                      <a:pt x="299" y="499"/>
                    </a:lnTo>
                    <a:lnTo>
                      <a:pt x="298" y="499"/>
                    </a:lnTo>
                    <a:lnTo>
                      <a:pt x="297" y="500"/>
                    </a:lnTo>
                    <a:lnTo>
                      <a:pt x="293" y="503"/>
                    </a:lnTo>
                    <a:lnTo>
                      <a:pt x="291" y="505"/>
                    </a:lnTo>
                    <a:lnTo>
                      <a:pt x="291" y="506"/>
                    </a:lnTo>
                    <a:lnTo>
                      <a:pt x="289" y="508"/>
                    </a:lnTo>
                    <a:lnTo>
                      <a:pt x="288" y="508"/>
                    </a:lnTo>
                    <a:lnTo>
                      <a:pt x="287" y="508"/>
                    </a:lnTo>
                    <a:lnTo>
                      <a:pt x="284" y="511"/>
                    </a:lnTo>
                    <a:lnTo>
                      <a:pt x="283" y="512"/>
                    </a:lnTo>
                    <a:lnTo>
                      <a:pt x="281" y="513"/>
                    </a:lnTo>
                    <a:lnTo>
                      <a:pt x="280" y="513"/>
                    </a:lnTo>
                    <a:lnTo>
                      <a:pt x="278" y="515"/>
                    </a:lnTo>
                    <a:lnTo>
                      <a:pt x="277" y="516"/>
                    </a:lnTo>
                    <a:lnTo>
                      <a:pt x="275" y="517"/>
                    </a:lnTo>
                    <a:lnTo>
                      <a:pt x="275" y="518"/>
                    </a:lnTo>
                    <a:lnTo>
                      <a:pt x="274" y="517"/>
                    </a:lnTo>
                    <a:lnTo>
                      <a:pt x="274" y="518"/>
                    </a:lnTo>
                    <a:lnTo>
                      <a:pt x="273" y="518"/>
                    </a:lnTo>
                    <a:lnTo>
                      <a:pt x="272" y="518"/>
                    </a:lnTo>
                    <a:lnTo>
                      <a:pt x="272" y="517"/>
                    </a:lnTo>
                    <a:lnTo>
                      <a:pt x="272" y="516"/>
                    </a:lnTo>
                    <a:lnTo>
                      <a:pt x="271" y="516"/>
                    </a:lnTo>
                    <a:lnTo>
                      <a:pt x="272" y="515"/>
                    </a:lnTo>
                    <a:lnTo>
                      <a:pt x="271" y="515"/>
                    </a:lnTo>
                    <a:lnTo>
                      <a:pt x="271" y="514"/>
                    </a:lnTo>
                    <a:lnTo>
                      <a:pt x="271" y="513"/>
                    </a:lnTo>
                    <a:lnTo>
                      <a:pt x="271" y="514"/>
                    </a:lnTo>
                    <a:lnTo>
                      <a:pt x="271" y="513"/>
                    </a:lnTo>
                    <a:lnTo>
                      <a:pt x="266" y="513"/>
                    </a:lnTo>
                    <a:lnTo>
                      <a:pt x="265" y="513"/>
                    </a:lnTo>
                    <a:lnTo>
                      <a:pt x="265" y="512"/>
                    </a:lnTo>
                    <a:lnTo>
                      <a:pt x="266" y="511"/>
                    </a:lnTo>
                    <a:lnTo>
                      <a:pt x="265" y="511"/>
                    </a:lnTo>
                    <a:lnTo>
                      <a:pt x="265" y="510"/>
                    </a:lnTo>
                    <a:lnTo>
                      <a:pt x="265" y="509"/>
                    </a:lnTo>
                    <a:lnTo>
                      <a:pt x="266" y="509"/>
                    </a:lnTo>
                    <a:lnTo>
                      <a:pt x="265" y="509"/>
                    </a:lnTo>
                    <a:lnTo>
                      <a:pt x="266" y="509"/>
                    </a:lnTo>
                    <a:lnTo>
                      <a:pt x="266" y="508"/>
                    </a:lnTo>
                    <a:lnTo>
                      <a:pt x="266" y="507"/>
                    </a:lnTo>
                    <a:lnTo>
                      <a:pt x="265" y="507"/>
                    </a:lnTo>
                    <a:lnTo>
                      <a:pt x="265" y="506"/>
                    </a:lnTo>
                    <a:lnTo>
                      <a:pt x="266" y="506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644" name="Freeform 4708"/>
              <p:cNvSpPr>
                <a:spLocks noEditPoints="1"/>
              </p:cNvSpPr>
              <p:nvPr/>
            </p:nvSpPr>
            <p:spPr bwMode="auto">
              <a:xfrm>
                <a:off x="2895601" y="4459288"/>
                <a:ext cx="741363" cy="523875"/>
              </a:xfrm>
              <a:custGeom>
                <a:avLst/>
                <a:gdLst>
                  <a:gd name="T0" fmla="*/ 2147483647 w 467"/>
                  <a:gd name="T1" fmla="*/ 2147483647 h 330"/>
                  <a:gd name="T2" fmla="*/ 2147483647 w 467"/>
                  <a:gd name="T3" fmla="*/ 2147483647 h 330"/>
                  <a:gd name="T4" fmla="*/ 2147483647 w 467"/>
                  <a:gd name="T5" fmla="*/ 2147483647 h 330"/>
                  <a:gd name="T6" fmla="*/ 2147483647 w 467"/>
                  <a:gd name="T7" fmla="*/ 2147483647 h 330"/>
                  <a:gd name="T8" fmla="*/ 2147483647 w 467"/>
                  <a:gd name="T9" fmla="*/ 2147483647 h 330"/>
                  <a:gd name="T10" fmla="*/ 2147483647 w 467"/>
                  <a:gd name="T11" fmla="*/ 2147483647 h 330"/>
                  <a:gd name="T12" fmla="*/ 2147483647 w 467"/>
                  <a:gd name="T13" fmla="*/ 2147483647 h 330"/>
                  <a:gd name="T14" fmla="*/ 2147483647 w 467"/>
                  <a:gd name="T15" fmla="*/ 2147483647 h 330"/>
                  <a:gd name="T16" fmla="*/ 2147483647 w 467"/>
                  <a:gd name="T17" fmla="*/ 2147483647 h 330"/>
                  <a:gd name="T18" fmla="*/ 2147483647 w 467"/>
                  <a:gd name="T19" fmla="*/ 2147483647 h 330"/>
                  <a:gd name="T20" fmla="*/ 2147483647 w 467"/>
                  <a:gd name="T21" fmla="*/ 2147483647 h 330"/>
                  <a:gd name="T22" fmla="*/ 2147483647 w 467"/>
                  <a:gd name="T23" fmla="*/ 2147483647 h 330"/>
                  <a:gd name="T24" fmla="*/ 2147483647 w 467"/>
                  <a:gd name="T25" fmla="*/ 2147483647 h 330"/>
                  <a:gd name="T26" fmla="*/ 2147483647 w 467"/>
                  <a:gd name="T27" fmla="*/ 2147483647 h 330"/>
                  <a:gd name="T28" fmla="*/ 2147483647 w 467"/>
                  <a:gd name="T29" fmla="*/ 2147483647 h 330"/>
                  <a:gd name="T30" fmla="*/ 2147483647 w 467"/>
                  <a:gd name="T31" fmla="*/ 2147483647 h 330"/>
                  <a:gd name="T32" fmla="*/ 2147483647 w 467"/>
                  <a:gd name="T33" fmla="*/ 2147483647 h 330"/>
                  <a:gd name="T34" fmla="*/ 2147483647 w 467"/>
                  <a:gd name="T35" fmla="*/ 2147483647 h 330"/>
                  <a:gd name="T36" fmla="*/ 2147483647 w 467"/>
                  <a:gd name="T37" fmla="*/ 2147483647 h 330"/>
                  <a:gd name="T38" fmla="*/ 2147483647 w 467"/>
                  <a:gd name="T39" fmla="*/ 2147483647 h 330"/>
                  <a:gd name="T40" fmla="*/ 2147483647 w 467"/>
                  <a:gd name="T41" fmla="*/ 2147483647 h 330"/>
                  <a:gd name="T42" fmla="*/ 2147483647 w 467"/>
                  <a:gd name="T43" fmla="*/ 2147483647 h 330"/>
                  <a:gd name="T44" fmla="*/ 2147483647 w 467"/>
                  <a:gd name="T45" fmla="*/ 2147483647 h 330"/>
                  <a:gd name="T46" fmla="*/ 2147483647 w 467"/>
                  <a:gd name="T47" fmla="*/ 2147483647 h 330"/>
                  <a:gd name="T48" fmla="*/ 2147483647 w 467"/>
                  <a:gd name="T49" fmla="*/ 2147483647 h 330"/>
                  <a:gd name="T50" fmla="*/ 2147483647 w 467"/>
                  <a:gd name="T51" fmla="*/ 2147483647 h 330"/>
                  <a:gd name="T52" fmla="*/ 2147483647 w 467"/>
                  <a:gd name="T53" fmla="*/ 2147483647 h 330"/>
                  <a:gd name="T54" fmla="*/ 2147483647 w 467"/>
                  <a:gd name="T55" fmla="*/ 2147483647 h 330"/>
                  <a:gd name="T56" fmla="*/ 2147483647 w 467"/>
                  <a:gd name="T57" fmla="*/ 2147483647 h 330"/>
                  <a:gd name="T58" fmla="*/ 2147483647 w 467"/>
                  <a:gd name="T59" fmla="*/ 2147483647 h 330"/>
                  <a:gd name="T60" fmla="*/ 2147483647 w 467"/>
                  <a:gd name="T61" fmla="*/ 2147483647 h 330"/>
                  <a:gd name="T62" fmla="*/ 2147483647 w 467"/>
                  <a:gd name="T63" fmla="*/ 2147483647 h 330"/>
                  <a:gd name="T64" fmla="*/ 2147483647 w 467"/>
                  <a:gd name="T65" fmla="*/ 2147483647 h 330"/>
                  <a:gd name="T66" fmla="*/ 2147483647 w 467"/>
                  <a:gd name="T67" fmla="*/ 2147483647 h 330"/>
                  <a:gd name="T68" fmla="*/ 2147483647 w 467"/>
                  <a:gd name="T69" fmla="*/ 2147483647 h 330"/>
                  <a:gd name="T70" fmla="*/ 2147483647 w 467"/>
                  <a:gd name="T71" fmla="*/ 2147483647 h 330"/>
                  <a:gd name="T72" fmla="*/ 2147483647 w 467"/>
                  <a:gd name="T73" fmla="*/ 2147483647 h 330"/>
                  <a:gd name="T74" fmla="*/ 2147483647 w 467"/>
                  <a:gd name="T75" fmla="*/ 2147483647 h 330"/>
                  <a:gd name="T76" fmla="*/ 2147483647 w 467"/>
                  <a:gd name="T77" fmla="*/ 2147483647 h 330"/>
                  <a:gd name="T78" fmla="*/ 2147483647 w 467"/>
                  <a:gd name="T79" fmla="*/ 2147483647 h 330"/>
                  <a:gd name="T80" fmla="*/ 2147483647 w 467"/>
                  <a:gd name="T81" fmla="*/ 2147483647 h 330"/>
                  <a:gd name="T82" fmla="*/ 2147483647 w 467"/>
                  <a:gd name="T83" fmla="*/ 2147483647 h 330"/>
                  <a:gd name="T84" fmla="*/ 2147483647 w 467"/>
                  <a:gd name="T85" fmla="*/ 2147483647 h 330"/>
                  <a:gd name="T86" fmla="*/ 2147483647 w 467"/>
                  <a:gd name="T87" fmla="*/ 2147483647 h 330"/>
                  <a:gd name="T88" fmla="*/ 2147483647 w 467"/>
                  <a:gd name="T89" fmla="*/ 2147483647 h 330"/>
                  <a:gd name="T90" fmla="*/ 2147483647 w 467"/>
                  <a:gd name="T91" fmla="*/ 2147483647 h 330"/>
                  <a:gd name="T92" fmla="*/ 2147483647 w 467"/>
                  <a:gd name="T93" fmla="*/ 2147483647 h 330"/>
                  <a:gd name="T94" fmla="*/ 2147483647 w 467"/>
                  <a:gd name="T95" fmla="*/ 2147483647 h 330"/>
                  <a:gd name="T96" fmla="*/ 2147483647 w 467"/>
                  <a:gd name="T97" fmla="*/ 2147483647 h 330"/>
                  <a:gd name="T98" fmla="*/ 2147483647 w 467"/>
                  <a:gd name="T99" fmla="*/ 2147483647 h 330"/>
                  <a:gd name="T100" fmla="*/ 2147483647 w 467"/>
                  <a:gd name="T101" fmla="*/ 2147483647 h 330"/>
                  <a:gd name="T102" fmla="*/ 2147483647 w 467"/>
                  <a:gd name="T103" fmla="*/ 2147483647 h 330"/>
                  <a:gd name="T104" fmla="*/ 2147483647 w 467"/>
                  <a:gd name="T105" fmla="*/ 2147483647 h 330"/>
                  <a:gd name="T106" fmla="*/ 2147483647 w 467"/>
                  <a:gd name="T107" fmla="*/ 2147483647 h 330"/>
                  <a:gd name="T108" fmla="*/ 2147483647 w 467"/>
                  <a:gd name="T109" fmla="*/ 2147483647 h 330"/>
                  <a:gd name="T110" fmla="*/ 2147483647 w 467"/>
                  <a:gd name="T111" fmla="*/ 2147483647 h 330"/>
                  <a:gd name="T112" fmla="*/ 2147483647 w 467"/>
                  <a:gd name="T113" fmla="*/ 2147483647 h 330"/>
                  <a:gd name="T114" fmla="*/ 2147483647 w 467"/>
                  <a:gd name="T115" fmla="*/ 2147483647 h 330"/>
                  <a:gd name="T116" fmla="*/ 2147483647 w 467"/>
                  <a:gd name="T117" fmla="*/ 2147483647 h 330"/>
                  <a:gd name="T118" fmla="*/ 2147483647 w 467"/>
                  <a:gd name="T119" fmla="*/ 2147483647 h 330"/>
                  <a:gd name="T120" fmla="*/ 2147483647 w 467"/>
                  <a:gd name="T121" fmla="*/ 2147483647 h 330"/>
                  <a:gd name="T122" fmla="*/ 2147483647 w 467"/>
                  <a:gd name="T123" fmla="*/ 2147483647 h 330"/>
                  <a:gd name="T124" fmla="*/ 2147483647 w 467"/>
                  <a:gd name="T125" fmla="*/ 2147483647 h 33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67"/>
                  <a:gd name="T190" fmla="*/ 0 h 330"/>
                  <a:gd name="T191" fmla="*/ 467 w 467"/>
                  <a:gd name="T192" fmla="*/ 330 h 330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67" h="330">
                    <a:moveTo>
                      <a:pt x="117" y="5"/>
                    </a:moveTo>
                    <a:lnTo>
                      <a:pt x="117" y="5"/>
                    </a:lnTo>
                    <a:lnTo>
                      <a:pt x="118" y="6"/>
                    </a:lnTo>
                    <a:lnTo>
                      <a:pt x="118" y="7"/>
                    </a:lnTo>
                    <a:lnTo>
                      <a:pt x="118" y="8"/>
                    </a:lnTo>
                    <a:lnTo>
                      <a:pt x="119" y="8"/>
                    </a:lnTo>
                    <a:lnTo>
                      <a:pt x="119" y="7"/>
                    </a:lnTo>
                    <a:lnTo>
                      <a:pt x="120" y="6"/>
                    </a:lnTo>
                    <a:lnTo>
                      <a:pt x="121" y="6"/>
                    </a:lnTo>
                    <a:lnTo>
                      <a:pt x="121" y="5"/>
                    </a:lnTo>
                    <a:lnTo>
                      <a:pt x="122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2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30" y="1"/>
                    </a:lnTo>
                    <a:lnTo>
                      <a:pt x="131" y="1"/>
                    </a:lnTo>
                    <a:lnTo>
                      <a:pt x="132" y="2"/>
                    </a:lnTo>
                    <a:lnTo>
                      <a:pt x="133" y="3"/>
                    </a:lnTo>
                    <a:lnTo>
                      <a:pt x="134" y="4"/>
                    </a:lnTo>
                    <a:lnTo>
                      <a:pt x="135" y="5"/>
                    </a:lnTo>
                    <a:lnTo>
                      <a:pt x="136" y="5"/>
                    </a:lnTo>
                    <a:lnTo>
                      <a:pt x="137" y="4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2" y="5"/>
                    </a:lnTo>
                    <a:lnTo>
                      <a:pt x="143" y="5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7"/>
                    </a:lnTo>
                    <a:lnTo>
                      <a:pt x="147" y="6"/>
                    </a:lnTo>
                    <a:lnTo>
                      <a:pt x="149" y="6"/>
                    </a:lnTo>
                    <a:lnTo>
                      <a:pt x="150" y="5"/>
                    </a:lnTo>
                    <a:lnTo>
                      <a:pt x="152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3"/>
                    </a:lnTo>
                    <a:lnTo>
                      <a:pt x="154" y="2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6" y="4"/>
                    </a:lnTo>
                    <a:lnTo>
                      <a:pt x="157" y="5"/>
                    </a:lnTo>
                    <a:lnTo>
                      <a:pt x="158" y="6"/>
                    </a:lnTo>
                    <a:lnTo>
                      <a:pt x="159" y="6"/>
                    </a:lnTo>
                    <a:lnTo>
                      <a:pt x="159" y="7"/>
                    </a:lnTo>
                    <a:lnTo>
                      <a:pt x="160" y="8"/>
                    </a:lnTo>
                    <a:lnTo>
                      <a:pt x="161" y="8"/>
                    </a:lnTo>
                    <a:lnTo>
                      <a:pt x="162" y="8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5" y="6"/>
                    </a:lnTo>
                    <a:lnTo>
                      <a:pt x="166" y="6"/>
                    </a:lnTo>
                    <a:lnTo>
                      <a:pt x="167" y="6"/>
                    </a:lnTo>
                    <a:lnTo>
                      <a:pt x="168" y="7"/>
                    </a:lnTo>
                    <a:lnTo>
                      <a:pt x="169" y="8"/>
                    </a:lnTo>
                    <a:lnTo>
                      <a:pt x="170" y="8"/>
                    </a:lnTo>
                    <a:lnTo>
                      <a:pt x="171" y="8"/>
                    </a:lnTo>
                    <a:lnTo>
                      <a:pt x="172" y="8"/>
                    </a:lnTo>
                    <a:lnTo>
                      <a:pt x="173" y="8"/>
                    </a:lnTo>
                    <a:lnTo>
                      <a:pt x="174" y="9"/>
                    </a:lnTo>
                    <a:lnTo>
                      <a:pt x="175" y="9"/>
                    </a:lnTo>
                    <a:lnTo>
                      <a:pt x="176" y="8"/>
                    </a:lnTo>
                    <a:lnTo>
                      <a:pt x="177" y="8"/>
                    </a:lnTo>
                    <a:lnTo>
                      <a:pt x="178" y="7"/>
                    </a:lnTo>
                    <a:lnTo>
                      <a:pt x="179" y="7"/>
                    </a:lnTo>
                    <a:lnTo>
                      <a:pt x="180" y="8"/>
                    </a:lnTo>
                    <a:lnTo>
                      <a:pt x="180" y="9"/>
                    </a:lnTo>
                    <a:lnTo>
                      <a:pt x="180" y="10"/>
                    </a:lnTo>
                    <a:lnTo>
                      <a:pt x="180" y="11"/>
                    </a:lnTo>
                    <a:lnTo>
                      <a:pt x="180" y="12"/>
                    </a:lnTo>
                    <a:lnTo>
                      <a:pt x="181" y="12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6" y="8"/>
                    </a:lnTo>
                    <a:lnTo>
                      <a:pt x="185" y="8"/>
                    </a:lnTo>
                    <a:lnTo>
                      <a:pt x="185" y="7"/>
                    </a:lnTo>
                    <a:lnTo>
                      <a:pt x="185" y="6"/>
                    </a:lnTo>
                    <a:lnTo>
                      <a:pt x="185" y="5"/>
                    </a:lnTo>
                    <a:lnTo>
                      <a:pt x="186" y="5"/>
                    </a:lnTo>
                    <a:lnTo>
                      <a:pt x="186" y="4"/>
                    </a:lnTo>
                    <a:lnTo>
                      <a:pt x="186" y="2"/>
                    </a:lnTo>
                    <a:lnTo>
                      <a:pt x="187" y="2"/>
                    </a:lnTo>
                    <a:lnTo>
                      <a:pt x="187" y="1"/>
                    </a:lnTo>
                    <a:lnTo>
                      <a:pt x="188" y="0"/>
                    </a:lnTo>
                    <a:lnTo>
                      <a:pt x="189" y="0"/>
                    </a:lnTo>
                    <a:lnTo>
                      <a:pt x="190" y="0"/>
                    </a:lnTo>
                    <a:lnTo>
                      <a:pt x="191" y="1"/>
                    </a:lnTo>
                    <a:lnTo>
                      <a:pt x="192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6" y="2"/>
                    </a:lnTo>
                    <a:lnTo>
                      <a:pt x="197" y="3"/>
                    </a:lnTo>
                    <a:lnTo>
                      <a:pt x="198" y="3"/>
                    </a:lnTo>
                    <a:lnTo>
                      <a:pt x="200" y="4"/>
                    </a:lnTo>
                    <a:lnTo>
                      <a:pt x="201" y="5"/>
                    </a:lnTo>
                    <a:lnTo>
                      <a:pt x="202" y="5"/>
                    </a:lnTo>
                    <a:lnTo>
                      <a:pt x="202" y="6"/>
                    </a:lnTo>
                    <a:lnTo>
                      <a:pt x="203" y="6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9"/>
                    </a:lnTo>
                    <a:lnTo>
                      <a:pt x="206" y="10"/>
                    </a:lnTo>
                    <a:lnTo>
                      <a:pt x="207" y="10"/>
                    </a:lnTo>
                    <a:lnTo>
                      <a:pt x="208" y="10"/>
                    </a:lnTo>
                    <a:lnTo>
                      <a:pt x="209" y="10"/>
                    </a:lnTo>
                    <a:lnTo>
                      <a:pt x="210" y="9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4" y="9"/>
                    </a:lnTo>
                    <a:lnTo>
                      <a:pt x="215" y="9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6" y="13"/>
                    </a:lnTo>
                    <a:lnTo>
                      <a:pt x="217" y="13"/>
                    </a:lnTo>
                    <a:lnTo>
                      <a:pt x="218" y="13"/>
                    </a:lnTo>
                    <a:lnTo>
                      <a:pt x="219" y="13"/>
                    </a:lnTo>
                    <a:lnTo>
                      <a:pt x="220" y="13"/>
                    </a:lnTo>
                    <a:lnTo>
                      <a:pt x="221" y="13"/>
                    </a:lnTo>
                    <a:lnTo>
                      <a:pt x="222" y="13"/>
                    </a:lnTo>
                    <a:lnTo>
                      <a:pt x="224" y="13"/>
                    </a:lnTo>
                    <a:lnTo>
                      <a:pt x="226" y="14"/>
                    </a:lnTo>
                    <a:lnTo>
                      <a:pt x="226" y="15"/>
                    </a:lnTo>
                    <a:lnTo>
                      <a:pt x="227" y="15"/>
                    </a:lnTo>
                    <a:lnTo>
                      <a:pt x="227" y="16"/>
                    </a:lnTo>
                    <a:lnTo>
                      <a:pt x="228" y="16"/>
                    </a:lnTo>
                    <a:lnTo>
                      <a:pt x="229" y="16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8" y="13"/>
                    </a:lnTo>
                    <a:lnTo>
                      <a:pt x="239" y="13"/>
                    </a:lnTo>
                    <a:lnTo>
                      <a:pt x="239" y="14"/>
                    </a:lnTo>
                    <a:lnTo>
                      <a:pt x="240" y="14"/>
                    </a:lnTo>
                    <a:lnTo>
                      <a:pt x="241" y="14"/>
                    </a:lnTo>
                    <a:lnTo>
                      <a:pt x="242" y="14"/>
                    </a:lnTo>
                    <a:lnTo>
                      <a:pt x="243" y="14"/>
                    </a:lnTo>
                    <a:lnTo>
                      <a:pt x="244" y="14"/>
                    </a:lnTo>
                    <a:lnTo>
                      <a:pt x="245" y="15"/>
                    </a:lnTo>
                    <a:lnTo>
                      <a:pt x="247" y="15"/>
                    </a:lnTo>
                    <a:lnTo>
                      <a:pt x="248" y="15"/>
                    </a:lnTo>
                    <a:lnTo>
                      <a:pt x="249" y="15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6"/>
                    </a:lnTo>
                    <a:lnTo>
                      <a:pt x="251" y="17"/>
                    </a:lnTo>
                    <a:lnTo>
                      <a:pt x="251" y="18"/>
                    </a:lnTo>
                    <a:lnTo>
                      <a:pt x="252" y="18"/>
                    </a:lnTo>
                    <a:lnTo>
                      <a:pt x="252" y="19"/>
                    </a:lnTo>
                    <a:lnTo>
                      <a:pt x="253" y="20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6" y="21"/>
                    </a:lnTo>
                    <a:lnTo>
                      <a:pt x="256" y="22"/>
                    </a:lnTo>
                    <a:lnTo>
                      <a:pt x="257" y="22"/>
                    </a:lnTo>
                    <a:lnTo>
                      <a:pt x="258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1" y="23"/>
                    </a:lnTo>
                    <a:lnTo>
                      <a:pt x="262" y="23"/>
                    </a:lnTo>
                    <a:lnTo>
                      <a:pt x="263" y="23"/>
                    </a:lnTo>
                    <a:lnTo>
                      <a:pt x="264" y="23"/>
                    </a:lnTo>
                    <a:lnTo>
                      <a:pt x="265" y="23"/>
                    </a:lnTo>
                    <a:lnTo>
                      <a:pt x="265" y="24"/>
                    </a:lnTo>
                    <a:lnTo>
                      <a:pt x="268" y="26"/>
                    </a:lnTo>
                    <a:lnTo>
                      <a:pt x="269" y="26"/>
                    </a:lnTo>
                    <a:lnTo>
                      <a:pt x="269" y="25"/>
                    </a:lnTo>
                    <a:lnTo>
                      <a:pt x="270" y="25"/>
                    </a:lnTo>
                    <a:lnTo>
                      <a:pt x="271" y="25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7"/>
                    </a:lnTo>
                    <a:lnTo>
                      <a:pt x="273" y="27"/>
                    </a:lnTo>
                    <a:lnTo>
                      <a:pt x="273" y="26"/>
                    </a:lnTo>
                    <a:lnTo>
                      <a:pt x="274" y="26"/>
                    </a:lnTo>
                    <a:lnTo>
                      <a:pt x="276" y="26"/>
                    </a:lnTo>
                    <a:lnTo>
                      <a:pt x="276" y="27"/>
                    </a:lnTo>
                    <a:lnTo>
                      <a:pt x="277" y="27"/>
                    </a:lnTo>
                    <a:lnTo>
                      <a:pt x="278" y="28"/>
                    </a:lnTo>
                    <a:lnTo>
                      <a:pt x="279" y="28"/>
                    </a:lnTo>
                    <a:lnTo>
                      <a:pt x="279" y="29"/>
                    </a:lnTo>
                    <a:lnTo>
                      <a:pt x="280" y="31"/>
                    </a:lnTo>
                    <a:lnTo>
                      <a:pt x="280" y="32"/>
                    </a:lnTo>
                    <a:lnTo>
                      <a:pt x="281" y="32"/>
                    </a:lnTo>
                    <a:lnTo>
                      <a:pt x="281" y="33"/>
                    </a:lnTo>
                    <a:lnTo>
                      <a:pt x="282" y="34"/>
                    </a:lnTo>
                    <a:lnTo>
                      <a:pt x="283" y="34"/>
                    </a:lnTo>
                    <a:lnTo>
                      <a:pt x="283" y="35"/>
                    </a:lnTo>
                    <a:lnTo>
                      <a:pt x="282" y="36"/>
                    </a:lnTo>
                    <a:lnTo>
                      <a:pt x="282" y="37"/>
                    </a:lnTo>
                    <a:lnTo>
                      <a:pt x="282" y="38"/>
                    </a:lnTo>
                    <a:lnTo>
                      <a:pt x="282" y="39"/>
                    </a:lnTo>
                    <a:lnTo>
                      <a:pt x="283" y="39"/>
                    </a:lnTo>
                    <a:lnTo>
                      <a:pt x="284" y="39"/>
                    </a:lnTo>
                    <a:lnTo>
                      <a:pt x="285" y="39"/>
                    </a:lnTo>
                    <a:lnTo>
                      <a:pt x="286" y="39"/>
                    </a:lnTo>
                    <a:lnTo>
                      <a:pt x="286" y="40"/>
                    </a:lnTo>
                    <a:lnTo>
                      <a:pt x="287" y="40"/>
                    </a:lnTo>
                    <a:lnTo>
                      <a:pt x="288" y="40"/>
                    </a:lnTo>
                    <a:lnTo>
                      <a:pt x="288" y="39"/>
                    </a:lnTo>
                    <a:lnTo>
                      <a:pt x="289" y="39"/>
                    </a:lnTo>
                    <a:lnTo>
                      <a:pt x="290" y="37"/>
                    </a:lnTo>
                    <a:lnTo>
                      <a:pt x="291" y="36"/>
                    </a:lnTo>
                    <a:lnTo>
                      <a:pt x="291" y="35"/>
                    </a:lnTo>
                    <a:lnTo>
                      <a:pt x="292" y="35"/>
                    </a:lnTo>
                    <a:lnTo>
                      <a:pt x="293" y="35"/>
                    </a:lnTo>
                    <a:lnTo>
                      <a:pt x="293" y="36"/>
                    </a:lnTo>
                    <a:lnTo>
                      <a:pt x="294" y="36"/>
                    </a:lnTo>
                    <a:lnTo>
                      <a:pt x="295" y="37"/>
                    </a:lnTo>
                    <a:lnTo>
                      <a:pt x="296" y="38"/>
                    </a:lnTo>
                    <a:lnTo>
                      <a:pt x="298" y="36"/>
                    </a:lnTo>
                    <a:lnTo>
                      <a:pt x="299" y="36"/>
                    </a:lnTo>
                    <a:lnTo>
                      <a:pt x="300" y="37"/>
                    </a:lnTo>
                    <a:lnTo>
                      <a:pt x="301" y="37"/>
                    </a:lnTo>
                    <a:lnTo>
                      <a:pt x="301" y="38"/>
                    </a:lnTo>
                    <a:lnTo>
                      <a:pt x="302" y="38"/>
                    </a:lnTo>
                    <a:lnTo>
                      <a:pt x="302" y="39"/>
                    </a:lnTo>
                    <a:lnTo>
                      <a:pt x="303" y="40"/>
                    </a:lnTo>
                    <a:lnTo>
                      <a:pt x="304" y="40"/>
                    </a:lnTo>
                    <a:lnTo>
                      <a:pt x="304" y="39"/>
                    </a:lnTo>
                    <a:lnTo>
                      <a:pt x="305" y="39"/>
                    </a:lnTo>
                    <a:lnTo>
                      <a:pt x="306" y="40"/>
                    </a:lnTo>
                    <a:lnTo>
                      <a:pt x="307" y="40"/>
                    </a:lnTo>
                    <a:lnTo>
                      <a:pt x="308" y="40"/>
                    </a:lnTo>
                    <a:lnTo>
                      <a:pt x="309" y="40"/>
                    </a:lnTo>
                    <a:lnTo>
                      <a:pt x="309" y="39"/>
                    </a:lnTo>
                    <a:lnTo>
                      <a:pt x="310" y="39"/>
                    </a:lnTo>
                    <a:lnTo>
                      <a:pt x="309" y="38"/>
                    </a:lnTo>
                    <a:lnTo>
                      <a:pt x="310" y="38"/>
                    </a:lnTo>
                    <a:lnTo>
                      <a:pt x="311" y="37"/>
                    </a:lnTo>
                    <a:lnTo>
                      <a:pt x="312" y="37"/>
                    </a:lnTo>
                    <a:lnTo>
                      <a:pt x="313" y="37"/>
                    </a:lnTo>
                    <a:lnTo>
                      <a:pt x="314" y="38"/>
                    </a:lnTo>
                    <a:lnTo>
                      <a:pt x="315" y="40"/>
                    </a:lnTo>
                    <a:lnTo>
                      <a:pt x="315" y="41"/>
                    </a:lnTo>
                    <a:lnTo>
                      <a:pt x="316" y="41"/>
                    </a:lnTo>
                    <a:lnTo>
                      <a:pt x="317" y="41"/>
                    </a:lnTo>
                    <a:lnTo>
                      <a:pt x="318" y="41"/>
                    </a:lnTo>
                    <a:lnTo>
                      <a:pt x="318" y="40"/>
                    </a:lnTo>
                    <a:lnTo>
                      <a:pt x="319" y="40"/>
                    </a:lnTo>
                    <a:lnTo>
                      <a:pt x="320" y="40"/>
                    </a:lnTo>
                    <a:lnTo>
                      <a:pt x="321" y="40"/>
                    </a:lnTo>
                    <a:lnTo>
                      <a:pt x="322" y="40"/>
                    </a:lnTo>
                    <a:lnTo>
                      <a:pt x="322" y="41"/>
                    </a:lnTo>
                    <a:lnTo>
                      <a:pt x="323" y="42"/>
                    </a:lnTo>
                    <a:lnTo>
                      <a:pt x="323" y="41"/>
                    </a:lnTo>
                    <a:lnTo>
                      <a:pt x="324" y="41"/>
                    </a:lnTo>
                    <a:lnTo>
                      <a:pt x="325" y="42"/>
                    </a:lnTo>
                    <a:lnTo>
                      <a:pt x="325" y="41"/>
                    </a:lnTo>
                    <a:lnTo>
                      <a:pt x="326" y="42"/>
                    </a:lnTo>
                    <a:lnTo>
                      <a:pt x="327" y="41"/>
                    </a:lnTo>
                    <a:lnTo>
                      <a:pt x="328" y="41"/>
                    </a:lnTo>
                    <a:lnTo>
                      <a:pt x="329" y="41"/>
                    </a:lnTo>
                    <a:lnTo>
                      <a:pt x="330" y="41"/>
                    </a:lnTo>
                    <a:lnTo>
                      <a:pt x="331" y="41"/>
                    </a:lnTo>
                    <a:lnTo>
                      <a:pt x="332" y="41"/>
                    </a:lnTo>
                    <a:lnTo>
                      <a:pt x="332" y="40"/>
                    </a:lnTo>
                    <a:lnTo>
                      <a:pt x="333" y="40"/>
                    </a:lnTo>
                    <a:lnTo>
                      <a:pt x="334" y="40"/>
                    </a:lnTo>
                    <a:lnTo>
                      <a:pt x="335" y="40"/>
                    </a:lnTo>
                    <a:lnTo>
                      <a:pt x="336" y="38"/>
                    </a:lnTo>
                    <a:lnTo>
                      <a:pt x="337" y="39"/>
                    </a:lnTo>
                    <a:lnTo>
                      <a:pt x="338" y="39"/>
                    </a:lnTo>
                    <a:lnTo>
                      <a:pt x="339" y="39"/>
                    </a:lnTo>
                    <a:lnTo>
                      <a:pt x="339" y="40"/>
                    </a:lnTo>
                    <a:lnTo>
                      <a:pt x="339" y="41"/>
                    </a:lnTo>
                    <a:lnTo>
                      <a:pt x="340" y="41"/>
                    </a:lnTo>
                    <a:lnTo>
                      <a:pt x="340" y="40"/>
                    </a:lnTo>
                    <a:lnTo>
                      <a:pt x="340" y="39"/>
                    </a:lnTo>
                    <a:lnTo>
                      <a:pt x="340" y="38"/>
                    </a:lnTo>
                    <a:lnTo>
                      <a:pt x="341" y="38"/>
                    </a:lnTo>
                    <a:lnTo>
                      <a:pt x="342" y="39"/>
                    </a:lnTo>
                    <a:lnTo>
                      <a:pt x="342" y="40"/>
                    </a:lnTo>
                    <a:lnTo>
                      <a:pt x="342" y="41"/>
                    </a:lnTo>
                    <a:lnTo>
                      <a:pt x="342" y="42"/>
                    </a:lnTo>
                    <a:lnTo>
                      <a:pt x="341" y="43"/>
                    </a:lnTo>
                    <a:lnTo>
                      <a:pt x="342" y="43"/>
                    </a:lnTo>
                    <a:lnTo>
                      <a:pt x="342" y="44"/>
                    </a:lnTo>
                    <a:lnTo>
                      <a:pt x="343" y="45"/>
                    </a:lnTo>
                    <a:lnTo>
                      <a:pt x="344" y="45"/>
                    </a:lnTo>
                    <a:lnTo>
                      <a:pt x="345" y="45"/>
                    </a:lnTo>
                    <a:lnTo>
                      <a:pt x="345" y="46"/>
                    </a:lnTo>
                    <a:lnTo>
                      <a:pt x="346" y="46"/>
                    </a:lnTo>
                    <a:lnTo>
                      <a:pt x="346" y="47"/>
                    </a:lnTo>
                    <a:lnTo>
                      <a:pt x="346" y="48"/>
                    </a:lnTo>
                    <a:lnTo>
                      <a:pt x="345" y="48"/>
                    </a:lnTo>
                    <a:lnTo>
                      <a:pt x="345" y="49"/>
                    </a:lnTo>
                    <a:lnTo>
                      <a:pt x="345" y="51"/>
                    </a:lnTo>
                    <a:lnTo>
                      <a:pt x="346" y="51"/>
                    </a:lnTo>
                    <a:lnTo>
                      <a:pt x="347" y="51"/>
                    </a:lnTo>
                    <a:lnTo>
                      <a:pt x="347" y="52"/>
                    </a:lnTo>
                    <a:lnTo>
                      <a:pt x="348" y="51"/>
                    </a:lnTo>
                    <a:lnTo>
                      <a:pt x="348" y="52"/>
                    </a:lnTo>
                    <a:lnTo>
                      <a:pt x="349" y="52"/>
                    </a:lnTo>
                    <a:lnTo>
                      <a:pt x="350" y="53"/>
                    </a:lnTo>
                    <a:lnTo>
                      <a:pt x="350" y="52"/>
                    </a:lnTo>
                    <a:lnTo>
                      <a:pt x="351" y="52"/>
                    </a:lnTo>
                    <a:lnTo>
                      <a:pt x="351" y="53"/>
                    </a:lnTo>
                    <a:lnTo>
                      <a:pt x="352" y="53"/>
                    </a:lnTo>
                    <a:lnTo>
                      <a:pt x="353" y="54"/>
                    </a:lnTo>
                    <a:lnTo>
                      <a:pt x="353" y="55"/>
                    </a:lnTo>
                    <a:lnTo>
                      <a:pt x="354" y="55"/>
                    </a:lnTo>
                    <a:lnTo>
                      <a:pt x="355" y="55"/>
                    </a:lnTo>
                    <a:lnTo>
                      <a:pt x="356" y="55"/>
                    </a:lnTo>
                    <a:lnTo>
                      <a:pt x="357" y="55"/>
                    </a:lnTo>
                    <a:lnTo>
                      <a:pt x="358" y="55"/>
                    </a:lnTo>
                    <a:lnTo>
                      <a:pt x="358" y="56"/>
                    </a:lnTo>
                    <a:lnTo>
                      <a:pt x="358" y="57"/>
                    </a:lnTo>
                    <a:lnTo>
                      <a:pt x="358" y="58"/>
                    </a:lnTo>
                    <a:lnTo>
                      <a:pt x="358" y="59"/>
                    </a:lnTo>
                    <a:lnTo>
                      <a:pt x="359" y="59"/>
                    </a:lnTo>
                    <a:lnTo>
                      <a:pt x="359" y="60"/>
                    </a:lnTo>
                    <a:lnTo>
                      <a:pt x="360" y="60"/>
                    </a:lnTo>
                    <a:lnTo>
                      <a:pt x="360" y="59"/>
                    </a:lnTo>
                    <a:lnTo>
                      <a:pt x="360" y="60"/>
                    </a:lnTo>
                    <a:lnTo>
                      <a:pt x="360" y="61"/>
                    </a:lnTo>
                    <a:lnTo>
                      <a:pt x="361" y="61"/>
                    </a:lnTo>
                    <a:lnTo>
                      <a:pt x="361" y="60"/>
                    </a:lnTo>
                    <a:lnTo>
                      <a:pt x="361" y="61"/>
                    </a:lnTo>
                    <a:lnTo>
                      <a:pt x="362" y="61"/>
                    </a:lnTo>
                    <a:lnTo>
                      <a:pt x="362" y="62"/>
                    </a:lnTo>
                    <a:lnTo>
                      <a:pt x="363" y="63"/>
                    </a:lnTo>
                    <a:lnTo>
                      <a:pt x="363" y="64"/>
                    </a:lnTo>
                    <a:lnTo>
                      <a:pt x="363" y="65"/>
                    </a:lnTo>
                    <a:lnTo>
                      <a:pt x="363" y="66"/>
                    </a:lnTo>
                    <a:lnTo>
                      <a:pt x="363" y="67"/>
                    </a:lnTo>
                    <a:lnTo>
                      <a:pt x="364" y="68"/>
                    </a:lnTo>
                    <a:lnTo>
                      <a:pt x="364" y="69"/>
                    </a:lnTo>
                    <a:lnTo>
                      <a:pt x="365" y="70"/>
                    </a:lnTo>
                    <a:lnTo>
                      <a:pt x="364" y="71"/>
                    </a:lnTo>
                    <a:lnTo>
                      <a:pt x="364" y="72"/>
                    </a:lnTo>
                    <a:lnTo>
                      <a:pt x="365" y="73"/>
                    </a:lnTo>
                    <a:lnTo>
                      <a:pt x="365" y="74"/>
                    </a:lnTo>
                    <a:lnTo>
                      <a:pt x="364" y="75"/>
                    </a:lnTo>
                    <a:lnTo>
                      <a:pt x="364" y="74"/>
                    </a:lnTo>
                    <a:lnTo>
                      <a:pt x="363" y="75"/>
                    </a:lnTo>
                    <a:lnTo>
                      <a:pt x="364" y="75"/>
                    </a:lnTo>
                    <a:lnTo>
                      <a:pt x="364" y="76"/>
                    </a:lnTo>
                    <a:lnTo>
                      <a:pt x="365" y="76"/>
                    </a:lnTo>
                    <a:lnTo>
                      <a:pt x="365" y="75"/>
                    </a:lnTo>
                    <a:lnTo>
                      <a:pt x="366" y="76"/>
                    </a:lnTo>
                    <a:lnTo>
                      <a:pt x="366" y="77"/>
                    </a:lnTo>
                    <a:lnTo>
                      <a:pt x="367" y="78"/>
                    </a:lnTo>
                    <a:lnTo>
                      <a:pt x="366" y="78"/>
                    </a:lnTo>
                    <a:lnTo>
                      <a:pt x="365" y="78"/>
                    </a:lnTo>
                    <a:lnTo>
                      <a:pt x="364" y="78"/>
                    </a:lnTo>
                    <a:lnTo>
                      <a:pt x="364" y="79"/>
                    </a:lnTo>
                    <a:lnTo>
                      <a:pt x="365" y="79"/>
                    </a:lnTo>
                    <a:lnTo>
                      <a:pt x="366" y="79"/>
                    </a:lnTo>
                    <a:lnTo>
                      <a:pt x="365" y="79"/>
                    </a:lnTo>
                    <a:lnTo>
                      <a:pt x="365" y="80"/>
                    </a:lnTo>
                    <a:lnTo>
                      <a:pt x="366" y="80"/>
                    </a:lnTo>
                    <a:lnTo>
                      <a:pt x="367" y="80"/>
                    </a:lnTo>
                    <a:lnTo>
                      <a:pt x="367" y="81"/>
                    </a:lnTo>
                    <a:lnTo>
                      <a:pt x="367" y="82"/>
                    </a:lnTo>
                    <a:lnTo>
                      <a:pt x="368" y="82"/>
                    </a:lnTo>
                    <a:lnTo>
                      <a:pt x="368" y="81"/>
                    </a:lnTo>
                    <a:lnTo>
                      <a:pt x="368" y="82"/>
                    </a:lnTo>
                    <a:lnTo>
                      <a:pt x="368" y="83"/>
                    </a:lnTo>
                    <a:lnTo>
                      <a:pt x="367" y="83"/>
                    </a:lnTo>
                    <a:lnTo>
                      <a:pt x="367" y="82"/>
                    </a:lnTo>
                    <a:lnTo>
                      <a:pt x="366" y="82"/>
                    </a:lnTo>
                    <a:lnTo>
                      <a:pt x="366" y="83"/>
                    </a:lnTo>
                    <a:lnTo>
                      <a:pt x="365" y="83"/>
                    </a:lnTo>
                    <a:lnTo>
                      <a:pt x="366" y="84"/>
                    </a:lnTo>
                    <a:lnTo>
                      <a:pt x="365" y="84"/>
                    </a:lnTo>
                    <a:lnTo>
                      <a:pt x="365" y="85"/>
                    </a:lnTo>
                    <a:lnTo>
                      <a:pt x="364" y="85"/>
                    </a:lnTo>
                    <a:lnTo>
                      <a:pt x="365" y="85"/>
                    </a:lnTo>
                    <a:lnTo>
                      <a:pt x="364" y="86"/>
                    </a:lnTo>
                    <a:lnTo>
                      <a:pt x="364" y="87"/>
                    </a:lnTo>
                    <a:lnTo>
                      <a:pt x="364" y="88"/>
                    </a:lnTo>
                    <a:lnTo>
                      <a:pt x="364" y="87"/>
                    </a:lnTo>
                    <a:lnTo>
                      <a:pt x="363" y="88"/>
                    </a:lnTo>
                    <a:lnTo>
                      <a:pt x="363" y="89"/>
                    </a:lnTo>
                    <a:lnTo>
                      <a:pt x="364" y="89"/>
                    </a:lnTo>
                    <a:lnTo>
                      <a:pt x="365" y="90"/>
                    </a:lnTo>
                    <a:lnTo>
                      <a:pt x="365" y="91"/>
                    </a:lnTo>
                    <a:lnTo>
                      <a:pt x="365" y="92"/>
                    </a:lnTo>
                    <a:lnTo>
                      <a:pt x="364" y="92"/>
                    </a:lnTo>
                    <a:lnTo>
                      <a:pt x="365" y="93"/>
                    </a:lnTo>
                    <a:lnTo>
                      <a:pt x="364" y="94"/>
                    </a:lnTo>
                    <a:lnTo>
                      <a:pt x="363" y="94"/>
                    </a:lnTo>
                    <a:lnTo>
                      <a:pt x="363" y="95"/>
                    </a:lnTo>
                    <a:lnTo>
                      <a:pt x="363" y="96"/>
                    </a:lnTo>
                    <a:lnTo>
                      <a:pt x="364" y="96"/>
                    </a:lnTo>
                    <a:lnTo>
                      <a:pt x="363" y="96"/>
                    </a:lnTo>
                    <a:lnTo>
                      <a:pt x="364" y="96"/>
                    </a:lnTo>
                    <a:lnTo>
                      <a:pt x="364" y="97"/>
                    </a:lnTo>
                    <a:lnTo>
                      <a:pt x="364" y="98"/>
                    </a:lnTo>
                    <a:lnTo>
                      <a:pt x="363" y="98"/>
                    </a:lnTo>
                    <a:lnTo>
                      <a:pt x="364" y="98"/>
                    </a:lnTo>
                    <a:lnTo>
                      <a:pt x="364" y="99"/>
                    </a:lnTo>
                    <a:lnTo>
                      <a:pt x="365" y="99"/>
                    </a:lnTo>
                    <a:lnTo>
                      <a:pt x="365" y="100"/>
                    </a:lnTo>
                    <a:lnTo>
                      <a:pt x="366" y="100"/>
                    </a:lnTo>
                    <a:lnTo>
                      <a:pt x="365" y="100"/>
                    </a:lnTo>
                    <a:lnTo>
                      <a:pt x="366" y="100"/>
                    </a:lnTo>
                    <a:lnTo>
                      <a:pt x="366" y="101"/>
                    </a:lnTo>
                    <a:lnTo>
                      <a:pt x="366" y="102"/>
                    </a:lnTo>
                    <a:lnTo>
                      <a:pt x="367" y="102"/>
                    </a:lnTo>
                    <a:lnTo>
                      <a:pt x="368" y="103"/>
                    </a:lnTo>
                    <a:lnTo>
                      <a:pt x="367" y="103"/>
                    </a:lnTo>
                    <a:lnTo>
                      <a:pt x="368" y="103"/>
                    </a:lnTo>
                    <a:lnTo>
                      <a:pt x="368" y="104"/>
                    </a:lnTo>
                    <a:lnTo>
                      <a:pt x="367" y="105"/>
                    </a:lnTo>
                    <a:lnTo>
                      <a:pt x="368" y="105"/>
                    </a:lnTo>
                    <a:lnTo>
                      <a:pt x="368" y="106"/>
                    </a:lnTo>
                    <a:lnTo>
                      <a:pt x="367" y="106"/>
                    </a:lnTo>
                    <a:lnTo>
                      <a:pt x="367" y="105"/>
                    </a:lnTo>
                    <a:lnTo>
                      <a:pt x="366" y="106"/>
                    </a:lnTo>
                    <a:lnTo>
                      <a:pt x="367" y="107"/>
                    </a:lnTo>
                    <a:lnTo>
                      <a:pt x="366" y="107"/>
                    </a:lnTo>
                    <a:lnTo>
                      <a:pt x="367" y="108"/>
                    </a:lnTo>
                    <a:lnTo>
                      <a:pt x="366" y="108"/>
                    </a:lnTo>
                    <a:lnTo>
                      <a:pt x="367" y="108"/>
                    </a:lnTo>
                    <a:lnTo>
                      <a:pt x="366" y="108"/>
                    </a:lnTo>
                    <a:lnTo>
                      <a:pt x="366" y="109"/>
                    </a:lnTo>
                    <a:lnTo>
                      <a:pt x="367" y="110"/>
                    </a:lnTo>
                    <a:lnTo>
                      <a:pt x="366" y="110"/>
                    </a:lnTo>
                    <a:lnTo>
                      <a:pt x="366" y="111"/>
                    </a:lnTo>
                    <a:lnTo>
                      <a:pt x="366" y="112"/>
                    </a:lnTo>
                    <a:lnTo>
                      <a:pt x="365" y="113"/>
                    </a:lnTo>
                    <a:lnTo>
                      <a:pt x="364" y="113"/>
                    </a:lnTo>
                    <a:lnTo>
                      <a:pt x="364" y="114"/>
                    </a:lnTo>
                    <a:lnTo>
                      <a:pt x="363" y="113"/>
                    </a:lnTo>
                    <a:lnTo>
                      <a:pt x="363" y="114"/>
                    </a:lnTo>
                    <a:lnTo>
                      <a:pt x="364" y="114"/>
                    </a:lnTo>
                    <a:lnTo>
                      <a:pt x="363" y="114"/>
                    </a:lnTo>
                    <a:lnTo>
                      <a:pt x="363" y="115"/>
                    </a:lnTo>
                    <a:lnTo>
                      <a:pt x="363" y="116"/>
                    </a:lnTo>
                    <a:lnTo>
                      <a:pt x="364" y="116"/>
                    </a:lnTo>
                    <a:lnTo>
                      <a:pt x="364" y="117"/>
                    </a:lnTo>
                    <a:lnTo>
                      <a:pt x="364" y="118"/>
                    </a:lnTo>
                    <a:lnTo>
                      <a:pt x="365" y="117"/>
                    </a:lnTo>
                    <a:lnTo>
                      <a:pt x="365" y="118"/>
                    </a:lnTo>
                    <a:lnTo>
                      <a:pt x="365" y="119"/>
                    </a:lnTo>
                    <a:lnTo>
                      <a:pt x="366" y="119"/>
                    </a:lnTo>
                    <a:lnTo>
                      <a:pt x="366" y="120"/>
                    </a:lnTo>
                    <a:lnTo>
                      <a:pt x="367" y="120"/>
                    </a:lnTo>
                    <a:lnTo>
                      <a:pt x="367" y="121"/>
                    </a:lnTo>
                    <a:lnTo>
                      <a:pt x="368" y="121"/>
                    </a:lnTo>
                    <a:lnTo>
                      <a:pt x="368" y="120"/>
                    </a:lnTo>
                    <a:lnTo>
                      <a:pt x="369" y="120"/>
                    </a:lnTo>
                    <a:lnTo>
                      <a:pt x="369" y="121"/>
                    </a:lnTo>
                    <a:lnTo>
                      <a:pt x="370" y="121"/>
                    </a:lnTo>
                    <a:lnTo>
                      <a:pt x="369" y="121"/>
                    </a:lnTo>
                    <a:lnTo>
                      <a:pt x="369" y="122"/>
                    </a:lnTo>
                    <a:lnTo>
                      <a:pt x="369" y="121"/>
                    </a:lnTo>
                    <a:lnTo>
                      <a:pt x="368" y="121"/>
                    </a:lnTo>
                    <a:lnTo>
                      <a:pt x="368" y="122"/>
                    </a:lnTo>
                    <a:lnTo>
                      <a:pt x="369" y="122"/>
                    </a:lnTo>
                    <a:lnTo>
                      <a:pt x="369" y="123"/>
                    </a:lnTo>
                    <a:lnTo>
                      <a:pt x="370" y="122"/>
                    </a:lnTo>
                    <a:lnTo>
                      <a:pt x="370" y="123"/>
                    </a:lnTo>
                    <a:lnTo>
                      <a:pt x="369" y="124"/>
                    </a:lnTo>
                    <a:lnTo>
                      <a:pt x="370" y="124"/>
                    </a:lnTo>
                    <a:lnTo>
                      <a:pt x="370" y="125"/>
                    </a:lnTo>
                    <a:lnTo>
                      <a:pt x="370" y="126"/>
                    </a:lnTo>
                    <a:lnTo>
                      <a:pt x="370" y="127"/>
                    </a:lnTo>
                    <a:lnTo>
                      <a:pt x="371" y="127"/>
                    </a:lnTo>
                    <a:lnTo>
                      <a:pt x="370" y="127"/>
                    </a:lnTo>
                    <a:lnTo>
                      <a:pt x="371" y="127"/>
                    </a:lnTo>
                    <a:lnTo>
                      <a:pt x="371" y="128"/>
                    </a:lnTo>
                    <a:lnTo>
                      <a:pt x="370" y="128"/>
                    </a:lnTo>
                    <a:lnTo>
                      <a:pt x="371" y="128"/>
                    </a:lnTo>
                    <a:lnTo>
                      <a:pt x="371" y="129"/>
                    </a:lnTo>
                    <a:lnTo>
                      <a:pt x="372" y="129"/>
                    </a:lnTo>
                    <a:lnTo>
                      <a:pt x="372" y="130"/>
                    </a:lnTo>
                    <a:lnTo>
                      <a:pt x="373" y="130"/>
                    </a:lnTo>
                    <a:lnTo>
                      <a:pt x="373" y="131"/>
                    </a:lnTo>
                    <a:lnTo>
                      <a:pt x="374" y="131"/>
                    </a:lnTo>
                    <a:lnTo>
                      <a:pt x="374" y="132"/>
                    </a:lnTo>
                    <a:lnTo>
                      <a:pt x="374" y="133"/>
                    </a:lnTo>
                    <a:lnTo>
                      <a:pt x="374" y="134"/>
                    </a:lnTo>
                    <a:lnTo>
                      <a:pt x="375" y="134"/>
                    </a:lnTo>
                    <a:lnTo>
                      <a:pt x="376" y="134"/>
                    </a:lnTo>
                    <a:lnTo>
                      <a:pt x="376" y="135"/>
                    </a:lnTo>
                    <a:lnTo>
                      <a:pt x="375" y="135"/>
                    </a:lnTo>
                    <a:lnTo>
                      <a:pt x="376" y="135"/>
                    </a:lnTo>
                    <a:lnTo>
                      <a:pt x="376" y="136"/>
                    </a:lnTo>
                    <a:lnTo>
                      <a:pt x="377" y="136"/>
                    </a:lnTo>
                    <a:lnTo>
                      <a:pt x="378" y="136"/>
                    </a:lnTo>
                    <a:lnTo>
                      <a:pt x="379" y="136"/>
                    </a:lnTo>
                    <a:lnTo>
                      <a:pt x="379" y="137"/>
                    </a:lnTo>
                    <a:lnTo>
                      <a:pt x="379" y="138"/>
                    </a:lnTo>
                    <a:lnTo>
                      <a:pt x="380" y="138"/>
                    </a:lnTo>
                    <a:lnTo>
                      <a:pt x="380" y="139"/>
                    </a:lnTo>
                    <a:lnTo>
                      <a:pt x="381" y="139"/>
                    </a:lnTo>
                    <a:lnTo>
                      <a:pt x="380" y="139"/>
                    </a:lnTo>
                    <a:lnTo>
                      <a:pt x="380" y="140"/>
                    </a:lnTo>
                    <a:lnTo>
                      <a:pt x="380" y="141"/>
                    </a:lnTo>
                    <a:lnTo>
                      <a:pt x="380" y="142"/>
                    </a:lnTo>
                    <a:lnTo>
                      <a:pt x="380" y="143"/>
                    </a:lnTo>
                    <a:lnTo>
                      <a:pt x="379" y="143"/>
                    </a:lnTo>
                    <a:lnTo>
                      <a:pt x="379" y="144"/>
                    </a:lnTo>
                    <a:lnTo>
                      <a:pt x="379" y="145"/>
                    </a:lnTo>
                    <a:lnTo>
                      <a:pt x="380" y="145"/>
                    </a:lnTo>
                    <a:lnTo>
                      <a:pt x="380" y="146"/>
                    </a:lnTo>
                    <a:lnTo>
                      <a:pt x="381" y="146"/>
                    </a:lnTo>
                    <a:lnTo>
                      <a:pt x="382" y="146"/>
                    </a:lnTo>
                    <a:lnTo>
                      <a:pt x="382" y="147"/>
                    </a:lnTo>
                    <a:lnTo>
                      <a:pt x="382" y="148"/>
                    </a:lnTo>
                    <a:lnTo>
                      <a:pt x="382" y="149"/>
                    </a:lnTo>
                    <a:lnTo>
                      <a:pt x="382" y="150"/>
                    </a:lnTo>
                    <a:lnTo>
                      <a:pt x="383" y="150"/>
                    </a:lnTo>
                    <a:lnTo>
                      <a:pt x="382" y="150"/>
                    </a:lnTo>
                    <a:lnTo>
                      <a:pt x="383" y="150"/>
                    </a:lnTo>
                    <a:lnTo>
                      <a:pt x="383" y="151"/>
                    </a:lnTo>
                    <a:lnTo>
                      <a:pt x="383" y="152"/>
                    </a:lnTo>
                    <a:lnTo>
                      <a:pt x="384" y="152"/>
                    </a:lnTo>
                    <a:lnTo>
                      <a:pt x="384" y="151"/>
                    </a:lnTo>
                    <a:lnTo>
                      <a:pt x="384" y="152"/>
                    </a:lnTo>
                    <a:lnTo>
                      <a:pt x="385" y="152"/>
                    </a:lnTo>
                    <a:lnTo>
                      <a:pt x="385" y="153"/>
                    </a:lnTo>
                    <a:lnTo>
                      <a:pt x="386" y="153"/>
                    </a:lnTo>
                    <a:lnTo>
                      <a:pt x="385" y="153"/>
                    </a:lnTo>
                    <a:lnTo>
                      <a:pt x="386" y="153"/>
                    </a:lnTo>
                    <a:lnTo>
                      <a:pt x="386" y="154"/>
                    </a:lnTo>
                    <a:lnTo>
                      <a:pt x="387" y="153"/>
                    </a:lnTo>
                    <a:lnTo>
                      <a:pt x="387" y="154"/>
                    </a:lnTo>
                    <a:lnTo>
                      <a:pt x="388" y="154"/>
                    </a:lnTo>
                    <a:lnTo>
                      <a:pt x="389" y="154"/>
                    </a:lnTo>
                    <a:lnTo>
                      <a:pt x="389" y="155"/>
                    </a:lnTo>
                    <a:lnTo>
                      <a:pt x="388" y="155"/>
                    </a:lnTo>
                    <a:lnTo>
                      <a:pt x="388" y="156"/>
                    </a:lnTo>
                    <a:lnTo>
                      <a:pt x="387" y="156"/>
                    </a:lnTo>
                    <a:lnTo>
                      <a:pt x="387" y="157"/>
                    </a:lnTo>
                    <a:lnTo>
                      <a:pt x="386" y="157"/>
                    </a:lnTo>
                    <a:lnTo>
                      <a:pt x="386" y="158"/>
                    </a:lnTo>
                    <a:lnTo>
                      <a:pt x="385" y="158"/>
                    </a:lnTo>
                    <a:lnTo>
                      <a:pt x="385" y="159"/>
                    </a:lnTo>
                    <a:lnTo>
                      <a:pt x="385" y="160"/>
                    </a:lnTo>
                    <a:lnTo>
                      <a:pt x="386" y="159"/>
                    </a:lnTo>
                    <a:lnTo>
                      <a:pt x="386" y="160"/>
                    </a:lnTo>
                    <a:lnTo>
                      <a:pt x="386" y="161"/>
                    </a:lnTo>
                    <a:lnTo>
                      <a:pt x="385" y="161"/>
                    </a:lnTo>
                    <a:lnTo>
                      <a:pt x="385" y="162"/>
                    </a:lnTo>
                    <a:lnTo>
                      <a:pt x="385" y="163"/>
                    </a:lnTo>
                    <a:lnTo>
                      <a:pt x="385" y="164"/>
                    </a:lnTo>
                    <a:lnTo>
                      <a:pt x="385" y="165"/>
                    </a:lnTo>
                    <a:lnTo>
                      <a:pt x="385" y="164"/>
                    </a:lnTo>
                    <a:lnTo>
                      <a:pt x="385" y="165"/>
                    </a:lnTo>
                    <a:lnTo>
                      <a:pt x="384" y="165"/>
                    </a:lnTo>
                    <a:lnTo>
                      <a:pt x="383" y="165"/>
                    </a:lnTo>
                    <a:lnTo>
                      <a:pt x="383" y="166"/>
                    </a:lnTo>
                    <a:lnTo>
                      <a:pt x="382" y="166"/>
                    </a:lnTo>
                    <a:lnTo>
                      <a:pt x="382" y="167"/>
                    </a:lnTo>
                    <a:lnTo>
                      <a:pt x="381" y="167"/>
                    </a:lnTo>
                    <a:lnTo>
                      <a:pt x="382" y="167"/>
                    </a:lnTo>
                    <a:lnTo>
                      <a:pt x="382" y="168"/>
                    </a:lnTo>
                    <a:lnTo>
                      <a:pt x="382" y="169"/>
                    </a:lnTo>
                    <a:lnTo>
                      <a:pt x="382" y="170"/>
                    </a:lnTo>
                    <a:lnTo>
                      <a:pt x="381" y="170"/>
                    </a:lnTo>
                    <a:lnTo>
                      <a:pt x="381" y="171"/>
                    </a:lnTo>
                    <a:lnTo>
                      <a:pt x="381" y="170"/>
                    </a:lnTo>
                    <a:lnTo>
                      <a:pt x="380" y="170"/>
                    </a:lnTo>
                    <a:lnTo>
                      <a:pt x="380" y="171"/>
                    </a:lnTo>
                    <a:lnTo>
                      <a:pt x="379" y="171"/>
                    </a:lnTo>
                    <a:lnTo>
                      <a:pt x="379" y="172"/>
                    </a:lnTo>
                    <a:lnTo>
                      <a:pt x="380" y="172"/>
                    </a:lnTo>
                    <a:lnTo>
                      <a:pt x="380" y="173"/>
                    </a:lnTo>
                    <a:lnTo>
                      <a:pt x="379" y="173"/>
                    </a:lnTo>
                    <a:lnTo>
                      <a:pt x="380" y="173"/>
                    </a:lnTo>
                    <a:lnTo>
                      <a:pt x="380" y="174"/>
                    </a:lnTo>
                    <a:lnTo>
                      <a:pt x="380" y="175"/>
                    </a:lnTo>
                    <a:lnTo>
                      <a:pt x="379" y="175"/>
                    </a:lnTo>
                    <a:lnTo>
                      <a:pt x="380" y="176"/>
                    </a:lnTo>
                    <a:lnTo>
                      <a:pt x="380" y="177"/>
                    </a:lnTo>
                    <a:lnTo>
                      <a:pt x="379" y="177"/>
                    </a:lnTo>
                    <a:lnTo>
                      <a:pt x="380" y="177"/>
                    </a:lnTo>
                    <a:lnTo>
                      <a:pt x="380" y="178"/>
                    </a:lnTo>
                    <a:lnTo>
                      <a:pt x="380" y="179"/>
                    </a:lnTo>
                    <a:lnTo>
                      <a:pt x="379" y="179"/>
                    </a:lnTo>
                    <a:lnTo>
                      <a:pt x="380" y="179"/>
                    </a:lnTo>
                    <a:lnTo>
                      <a:pt x="380" y="180"/>
                    </a:lnTo>
                    <a:lnTo>
                      <a:pt x="381" y="180"/>
                    </a:lnTo>
                    <a:lnTo>
                      <a:pt x="381" y="181"/>
                    </a:lnTo>
                    <a:lnTo>
                      <a:pt x="382" y="182"/>
                    </a:lnTo>
                    <a:lnTo>
                      <a:pt x="383" y="182"/>
                    </a:lnTo>
                    <a:lnTo>
                      <a:pt x="384" y="182"/>
                    </a:lnTo>
                    <a:lnTo>
                      <a:pt x="385" y="182"/>
                    </a:lnTo>
                    <a:lnTo>
                      <a:pt x="386" y="183"/>
                    </a:lnTo>
                    <a:lnTo>
                      <a:pt x="387" y="182"/>
                    </a:lnTo>
                    <a:lnTo>
                      <a:pt x="387" y="181"/>
                    </a:lnTo>
                    <a:lnTo>
                      <a:pt x="388" y="181"/>
                    </a:lnTo>
                    <a:lnTo>
                      <a:pt x="388" y="180"/>
                    </a:lnTo>
                    <a:lnTo>
                      <a:pt x="389" y="180"/>
                    </a:lnTo>
                    <a:lnTo>
                      <a:pt x="389" y="181"/>
                    </a:lnTo>
                    <a:lnTo>
                      <a:pt x="390" y="180"/>
                    </a:lnTo>
                    <a:lnTo>
                      <a:pt x="390" y="181"/>
                    </a:lnTo>
                    <a:lnTo>
                      <a:pt x="391" y="181"/>
                    </a:lnTo>
                    <a:lnTo>
                      <a:pt x="392" y="181"/>
                    </a:lnTo>
                    <a:lnTo>
                      <a:pt x="392" y="182"/>
                    </a:lnTo>
                    <a:lnTo>
                      <a:pt x="393" y="182"/>
                    </a:lnTo>
                    <a:lnTo>
                      <a:pt x="394" y="182"/>
                    </a:lnTo>
                    <a:lnTo>
                      <a:pt x="394" y="181"/>
                    </a:lnTo>
                    <a:lnTo>
                      <a:pt x="394" y="182"/>
                    </a:lnTo>
                    <a:lnTo>
                      <a:pt x="395" y="182"/>
                    </a:lnTo>
                    <a:lnTo>
                      <a:pt x="395" y="181"/>
                    </a:lnTo>
                    <a:lnTo>
                      <a:pt x="396" y="181"/>
                    </a:lnTo>
                    <a:lnTo>
                      <a:pt x="396" y="182"/>
                    </a:lnTo>
                    <a:lnTo>
                      <a:pt x="397" y="182"/>
                    </a:lnTo>
                    <a:lnTo>
                      <a:pt x="398" y="181"/>
                    </a:lnTo>
                    <a:lnTo>
                      <a:pt x="399" y="180"/>
                    </a:lnTo>
                    <a:lnTo>
                      <a:pt x="399" y="179"/>
                    </a:lnTo>
                    <a:lnTo>
                      <a:pt x="399" y="178"/>
                    </a:lnTo>
                    <a:lnTo>
                      <a:pt x="400" y="178"/>
                    </a:lnTo>
                    <a:lnTo>
                      <a:pt x="400" y="179"/>
                    </a:lnTo>
                    <a:lnTo>
                      <a:pt x="401" y="179"/>
                    </a:lnTo>
                    <a:lnTo>
                      <a:pt x="401" y="178"/>
                    </a:lnTo>
                    <a:lnTo>
                      <a:pt x="402" y="179"/>
                    </a:lnTo>
                    <a:lnTo>
                      <a:pt x="401" y="179"/>
                    </a:lnTo>
                    <a:lnTo>
                      <a:pt x="401" y="180"/>
                    </a:lnTo>
                    <a:lnTo>
                      <a:pt x="402" y="180"/>
                    </a:lnTo>
                    <a:lnTo>
                      <a:pt x="402" y="181"/>
                    </a:lnTo>
                    <a:lnTo>
                      <a:pt x="403" y="181"/>
                    </a:lnTo>
                    <a:lnTo>
                      <a:pt x="403" y="182"/>
                    </a:lnTo>
                    <a:lnTo>
                      <a:pt x="404" y="182"/>
                    </a:lnTo>
                    <a:lnTo>
                      <a:pt x="404" y="183"/>
                    </a:lnTo>
                    <a:lnTo>
                      <a:pt x="405" y="182"/>
                    </a:lnTo>
                    <a:lnTo>
                      <a:pt x="406" y="182"/>
                    </a:lnTo>
                    <a:lnTo>
                      <a:pt x="407" y="182"/>
                    </a:lnTo>
                    <a:lnTo>
                      <a:pt x="407" y="183"/>
                    </a:lnTo>
                    <a:lnTo>
                      <a:pt x="408" y="182"/>
                    </a:lnTo>
                    <a:lnTo>
                      <a:pt x="407" y="182"/>
                    </a:lnTo>
                    <a:lnTo>
                      <a:pt x="408" y="182"/>
                    </a:lnTo>
                    <a:lnTo>
                      <a:pt x="409" y="182"/>
                    </a:lnTo>
                    <a:lnTo>
                      <a:pt x="410" y="182"/>
                    </a:lnTo>
                    <a:lnTo>
                      <a:pt x="411" y="182"/>
                    </a:lnTo>
                    <a:lnTo>
                      <a:pt x="412" y="182"/>
                    </a:lnTo>
                    <a:lnTo>
                      <a:pt x="411" y="181"/>
                    </a:lnTo>
                    <a:lnTo>
                      <a:pt x="412" y="181"/>
                    </a:lnTo>
                    <a:lnTo>
                      <a:pt x="412" y="182"/>
                    </a:lnTo>
                    <a:lnTo>
                      <a:pt x="413" y="182"/>
                    </a:lnTo>
                    <a:lnTo>
                      <a:pt x="413" y="181"/>
                    </a:lnTo>
                    <a:lnTo>
                      <a:pt x="414" y="181"/>
                    </a:lnTo>
                    <a:lnTo>
                      <a:pt x="414" y="182"/>
                    </a:lnTo>
                    <a:lnTo>
                      <a:pt x="415" y="182"/>
                    </a:lnTo>
                    <a:lnTo>
                      <a:pt x="415" y="183"/>
                    </a:lnTo>
                    <a:lnTo>
                      <a:pt x="416" y="183"/>
                    </a:lnTo>
                    <a:lnTo>
                      <a:pt x="417" y="183"/>
                    </a:lnTo>
                    <a:lnTo>
                      <a:pt x="417" y="184"/>
                    </a:lnTo>
                    <a:lnTo>
                      <a:pt x="417" y="185"/>
                    </a:lnTo>
                    <a:lnTo>
                      <a:pt x="417" y="184"/>
                    </a:lnTo>
                    <a:lnTo>
                      <a:pt x="418" y="184"/>
                    </a:lnTo>
                    <a:lnTo>
                      <a:pt x="418" y="183"/>
                    </a:lnTo>
                    <a:lnTo>
                      <a:pt x="419" y="183"/>
                    </a:lnTo>
                    <a:lnTo>
                      <a:pt x="419" y="184"/>
                    </a:lnTo>
                    <a:lnTo>
                      <a:pt x="419" y="185"/>
                    </a:lnTo>
                    <a:lnTo>
                      <a:pt x="419" y="184"/>
                    </a:lnTo>
                    <a:lnTo>
                      <a:pt x="420" y="184"/>
                    </a:lnTo>
                    <a:lnTo>
                      <a:pt x="421" y="184"/>
                    </a:lnTo>
                    <a:lnTo>
                      <a:pt x="422" y="184"/>
                    </a:lnTo>
                    <a:lnTo>
                      <a:pt x="423" y="185"/>
                    </a:lnTo>
                    <a:lnTo>
                      <a:pt x="423" y="184"/>
                    </a:lnTo>
                    <a:lnTo>
                      <a:pt x="423" y="183"/>
                    </a:lnTo>
                    <a:lnTo>
                      <a:pt x="424" y="183"/>
                    </a:lnTo>
                    <a:lnTo>
                      <a:pt x="425" y="184"/>
                    </a:lnTo>
                    <a:lnTo>
                      <a:pt x="424" y="184"/>
                    </a:lnTo>
                    <a:lnTo>
                      <a:pt x="425" y="184"/>
                    </a:lnTo>
                    <a:lnTo>
                      <a:pt x="424" y="185"/>
                    </a:lnTo>
                    <a:lnTo>
                      <a:pt x="425" y="185"/>
                    </a:lnTo>
                    <a:lnTo>
                      <a:pt x="424" y="185"/>
                    </a:lnTo>
                    <a:lnTo>
                      <a:pt x="425" y="185"/>
                    </a:lnTo>
                    <a:lnTo>
                      <a:pt x="425" y="186"/>
                    </a:lnTo>
                    <a:lnTo>
                      <a:pt x="425" y="185"/>
                    </a:lnTo>
                    <a:lnTo>
                      <a:pt x="427" y="185"/>
                    </a:lnTo>
                    <a:lnTo>
                      <a:pt x="427" y="184"/>
                    </a:lnTo>
                    <a:lnTo>
                      <a:pt x="426" y="184"/>
                    </a:lnTo>
                    <a:lnTo>
                      <a:pt x="427" y="184"/>
                    </a:lnTo>
                    <a:lnTo>
                      <a:pt x="428" y="184"/>
                    </a:lnTo>
                    <a:lnTo>
                      <a:pt x="428" y="183"/>
                    </a:lnTo>
                    <a:lnTo>
                      <a:pt x="429" y="183"/>
                    </a:lnTo>
                    <a:lnTo>
                      <a:pt x="430" y="183"/>
                    </a:lnTo>
                    <a:lnTo>
                      <a:pt x="430" y="184"/>
                    </a:lnTo>
                    <a:lnTo>
                      <a:pt x="431" y="184"/>
                    </a:lnTo>
                    <a:lnTo>
                      <a:pt x="431" y="183"/>
                    </a:lnTo>
                    <a:lnTo>
                      <a:pt x="431" y="185"/>
                    </a:lnTo>
                    <a:lnTo>
                      <a:pt x="432" y="185"/>
                    </a:lnTo>
                    <a:lnTo>
                      <a:pt x="432" y="186"/>
                    </a:lnTo>
                    <a:lnTo>
                      <a:pt x="432" y="187"/>
                    </a:lnTo>
                    <a:lnTo>
                      <a:pt x="433" y="187"/>
                    </a:lnTo>
                    <a:lnTo>
                      <a:pt x="433" y="188"/>
                    </a:lnTo>
                    <a:lnTo>
                      <a:pt x="434" y="188"/>
                    </a:lnTo>
                    <a:lnTo>
                      <a:pt x="434" y="189"/>
                    </a:lnTo>
                    <a:lnTo>
                      <a:pt x="435" y="189"/>
                    </a:lnTo>
                    <a:lnTo>
                      <a:pt x="436" y="189"/>
                    </a:lnTo>
                    <a:lnTo>
                      <a:pt x="436" y="190"/>
                    </a:lnTo>
                    <a:lnTo>
                      <a:pt x="436" y="191"/>
                    </a:lnTo>
                    <a:lnTo>
                      <a:pt x="435" y="191"/>
                    </a:lnTo>
                    <a:lnTo>
                      <a:pt x="435" y="192"/>
                    </a:lnTo>
                    <a:lnTo>
                      <a:pt x="434" y="192"/>
                    </a:lnTo>
                    <a:lnTo>
                      <a:pt x="434" y="193"/>
                    </a:lnTo>
                    <a:lnTo>
                      <a:pt x="433" y="193"/>
                    </a:lnTo>
                    <a:lnTo>
                      <a:pt x="432" y="193"/>
                    </a:lnTo>
                    <a:lnTo>
                      <a:pt x="432" y="194"/>
                    </a:lnTo>
                    <a:lnTo>
                      <a:pt x="432" y="195"/>
                    </a:lnTo>
                    <a:lnTo>
                      <a:pt x="432" y="196"/>
                    </a:lnTo>
                    <a:lnTo>
                      <a:pt x="431" y="196"/>
                    </a:lnTo>
                    <a:lnTo>
                      <a:pt x="431" y="197"/>
                    </a:lnTo>
                    <a:lnTo>
                      <a:pt x="431" y="198"/>
                    </a:lnTo>
                    <a:lnTo>
                      <a:pt x="431" y="199"/>
                    </a:lnTo>
                    <a:lnTo>
                      <a:pt x="432" y="199"/>
                    </a:lnTo>
                    <a:lnTo>
                      <a:pt x="432" y="200"/>
                    </a:lnTo>
                    <a:lnTo>
                      <a:pt x="431" y="200"/>
                    </a:lnTo>
                    <a:lnTo>
                      <a:pt x="431" y="201"/>
                    </a:lnTo>
                    <a:lnTo>
                      <a:pt x="431" y="202"/>
                    </a:lnTo>
                    <a:lnTo>
                      <a:pt x="431" y="201"/>
                    </a:lnTo>
                    <a:lnTo>
                      <a:pt x="430" y="201"/>
                    </a:lnTo>
                    <a:lnTo>
                      <a:pt x="430" y="202"/>
                    </a:lnTo>
                    <a:lnTo>
                      <a:pt x="431" y="202"/>
                    </a:lnTo>
                    <a:lnTo>
                      <a:pt x="430" y="202"/>
                    </a:lnTo>
                    <a:lnTo>
                      <a:pt x="430" y="203"/>
                    </a:lnTo>
                    <a:lnTo>
                      <a:pt x="431" y="203"/>
                    </a:lnTo>
                    <a:lnTo>
                      <a:pt x="430" y="203"/>
                    </a:lnTo>
                    <a:lnTo>
                      <a:pt x="430" y="204"/>
                    </a:lnTo>
                    <a:lnTo>
                      <a:pt x="431" y="205"/>
                    </a:lnTo>
                    <a:lnTo>
                      <a:pt x="430" y="205"/>
                    </a:lnTo>
                    <a:lnTo>
                      <a:pt x="431" y="205"/>
                    </a:lnTo>
                    <a:lnTo>
                      <a:pt x="430" y="205"/>
                    </a:lnTo>
                    <a:lnTo>
                      <a:pt x="430" y="206"/>
                    </a:lnTo>
                    <a:lnTo>
                      <a:pt x="430" y="207"/>
                    </a:lnTo>
                    <a:lnTo>
                      <a:pt x="430" y="208"/>
                    </a:lnTo>
                    <a:lnTo>
                      <a:pt x="429" y="208"/>
                    </a:lnTo>
                    <a:lnTo>
                      <a:pt x="428" y="208"/>
                    </a:lnTo>
                    <a:lnTo>
                      <a:pt x="428" y="209"/>
                    </a:lnTo>
                    <a:lnTo>
                      <a:pt x="427" y="210"/>
                    </a:lnTo>
                    <a:lnTo>
                      <a:pt x="428" y="210"/>
                    </a:lnTo>
                    <a:lnTo>
                      <a:pt x="427" y="210"/>
                    </a:lnTo>
                    <a:lnTo>
                      <a:pt x="428" y="211"/>
                    </a:lnTo>
                    <a:lnTo>
                      <a:pt x="428" y="210"/>
                    </a:lnTo>
                    <a:lnTo>
                      <a:pt x="428" y="211"/>
                    </a:lnTo>
                    <a:lnTo>
                      <a:pt x="429" y="212"/>
                    </a:lnTo>
                    <a:lnTo>
                      <a:pt x="429" y="213"/>
                    </a:lnTo>
                    <a:lnTo>
                      <a:pt x="430" y="213"/>
                    </a:lnTo>
                    <a:lnTo>
                      <a:pt x="430" y="214"/>
                    </a:lnTo>
                    <a:lnTo>
                      <a:pt x="430" y="215"/>
                    </a:lnTo>
                    <a:lnTo>
                      <a:pt x="430" y="216"/>
                    </a:lnTo>
                    <a:lnTo>
                      <a:pt x="431" y="217"/>
                    </a:lnTo>
                    <a:lnTo>
                      <a:pt x="432" y="217"/>
                    </a:lnTo>
                    <a:lnTo>
                      <a:pt x="432" y="216"/>
                    </a:lnTo>
                    <a:lnTo>
                      <a:pt x="433" y="216"/>
                    </a:lnTo>
                    <a:lnTo>
                      <a:pt x="433" y="215"/>
                    </a:lnTo>
                    <a:lnTo>
                      <a:pt x="434" y="215"/>
                    </a:lnTo>
                    <a:lnTo>
                      <a:pt x="434" y="214"/>
                    </a:lnTo>
                    <a:lnTo>
                      <a:pt x="435" y="214"/>
                    </a:lnTo>
                    <a:lnTo>
                      <a:pt x="436" y="214"/>
                    </a:lnTo>
                    <a:lnTo>
                      <a:pt x="435" y="213"/>
                    </a:lnTo>
                    <a:lnTo>
                      <a:pt x="436" y="213"/>
                    </a:lnTo>
                    <a:lnTo>
                      <a:pt x="436" y="212"/>
                    </a:lnTo>
                    <a:lnTo>
                      <a:pt x="436" y="211"/>
                    </a:lnTo>
                    <a:lnTo>
                      <a:pt x="437" y="211"/>
                    </a:lnTo>
                    <a:lnTo>
                      <a:pt x="437" y="210"/>
                    </a:lnTo>
                    <a:lnTo>
                      <a:pt x="438" y="210"/>
                    </a:lnTo>
                    <a:lnTo>
                      <a:pt x="439" y="210"/>
                    </a:lnTo>
                    <a:lnTo>
                      <a:pt x="439" y="209"/>
                    </a:lnTo>
                    <a:lnTo>
                      <a:pt x="440" y="209"/>
                    </a:lnTo>
                    <a:lnTo>
                      <a:pt x="441" y="209"/>
                    </a:lnTo>
                    <a:lnTo>
                      <a:pt x="441" y="208"/>
                    </a:lnTo>
                    <a:lnTo>
                      <a:pt x="442" y="209"/>
                    </a:lnTo>
                    <a:lnTo>
                      <a:pt x="442" y="210"/>
                    </a:lnTo>
                    <a:lnTo>
                      <a:pt x="443" y="210"/>
                    </a:lnTo>
                    <a:lnTo>
                      <a:pt x="444" y="210"/>
                    </a:lnTo>
                    <a:lnTo>
                      <a:pt x="444" y="211"/>
                    </a:lnTo>
                    <a:lnTo>
                      <a:pt x="445" y="212"/>
                    </a:lnTo>
                    <a:lnTo>
                      <a:pt x="445" y="213"/>
                    </a:lnTo>
                    <a:lnTo>
                      <a:pt x="446" y="213"/>
                    </a:lnTo>
                    <a:lnTo>
                      <a:pt x="447" y="213"/>
                    </a:lnTo>
                    <a:lnTo>
                      <a:pt x="447" y="214"/>
                    </a:lnTo>
                    <a:lnTo>
                      <a:pt x="447" y="215"/>
                    </a:lnTo>
                    <a:lnTo>
                      <a:pt x="447" y="214"/>
                    </a:lnTo>
                    <a:lnTo>
                      <a:pt x="448" y="214"/>
                    </a:lnTo>
                    <a:lnTo>
                      <a:pt x="448" y="213"/>
                    </a:lnTo>
                    <a:lnTo>
                      <a:pt x="449" y="213"/>
                    </a:lnTo>
                    <a:lnTo>
                      <a:pt x="449" y="212"/>
                    </a:lnTo>
                    <a:lnTo>
                      <a:pt x="449" y="213"/>
                    </a:lnTo>
                    <a:lnTo>
                      <a:pt x="449" y="214"/>
                    </a:lnTo>
                    <a:lnTo>
                      <a:pt x="450" y="214"/>
                    </a:lnTo>
                    <a:lnTo>
                      <a:pt x="450" y="213"/>
                    </a:lnTo>
                    <a:lnTo>
                      <a:pt x="450" y="212"/>
                    </a:lnTo>
                    <a:lnTo>
                      <a:pt x="451" y="212"/>
                    </a:lnTo>
                    <a:lnTo>
                      <a:pt x="451" y="211"/>
                    </a:lnTo>
                    <a:lnTo>
                      <a:pt x="451" y="210"/>
                    </a:lnTo>
                    <a:lnTo>
                      <a:pt x="452" y="210"/>
                    </a:lnTo>
                    <a:lnTo>
                      <a:pt x="452" y="211"/>
                    </a:lnTo>
                    <a:lnTo>
                      <a:pt x="452" y="210"/>
                    </a:lnTo>
                    <a:lnTo>
                      <a:pt x="452" y="209"/>
                    </a:lnTo>
                    <a:lnTo>
                      <a:pt x="452" y="210"/>
                    </a:lnTo>
                    <a:lnTo>
                      <a:pt x="453" y="210"/>
                    </a:lnTo>
                    <a:lnTo>
                      <a:pt x="453" y="211"/>
                    </a:lnTo>
                    <a:lnTo>
                      <a:pt x="454" y="211"/>
                    </a:lnTo>
                    <a:lnTo>
                      <a:pt x="453" y="211"/>
                    </a:lnTo>
                    <a:lnTo>
                      <a:pt x="454" y="212"/>
                    </a:lnTo>
                    <a:lnTo>
                      <a:pt x="453" y="212"/>
                    </a:lnTo>
                    <a:lnTo>
                      <a:pt x="454" y="212"/>
                    </a:lnTo>
                    <a:lnTo>
                      <a:pt x="454" y="213"/>
                    </a:lnTo>
                    <a:lnTo>
                      <a:pt x="455" y="213"/>
                    </a:lnTo>
                    <a:lnTo>
                      <a:pt x="455" y="214"/>
                    </a:lnTo>
                    <a:lnTo>
                      <a:pt x="454" y="214"/>
                    </a:lnTo>
                    <a:lnTo>
                      <a:pt x="454" y="215"/>
                    </a:lnTo>
                    <a:lnTo>
                      <a:pt x="455" y="216"/>
                    </a:lnTo>
                    <a:lnTo>
                      <a:pt x="454" y="216"/>
                    </a:lnTo>
                    <a:lnTo>
                      <a:pt x="454" y="217"/>
                    </a:lnTo>
                    <a:lnTo>
                      <a:pt x="455" y="217"/>
                    </a:lnTo>
                    <a:lnTo>
                      <a:pt x="454" y="217"/>
                    </a:lnTo>
                    <a:lnTo>
                      <a:pt x="454" y="218"/>
                    </a:lnTo>
                    <a:lnTo>
                      <a:pt x="455" y="218"/>
                    </a:lnTo>
                    <a:lnTo>
                      <a:pt x="455" y="219"/>
                    </a:lnTo>
                    <a:lnTo>
                      <a:pt x="456" y="220"/>
                    </a:lnTo>
                    <a:lnTo>
                      <a:pt x="456" y="221"/>
                    </a:lnTo>
                    <a:lnTo>
                      <a:pt x="456" y="222"/>
                    </a:lnTo>
                    <a:lnTo>
                      <a:pt x="457" y="222"/>
                    </a:lnTo>
                    <a:lnTo>
                      <a:pt x="457" y="223"/>
                    </a:lnTo>
                    <a:lnTo>
                      <a:pt x="458" y="223"/>
                    </a:lnTo>
                    <a:lnTo>
                      <a:pt x="457" y="223"/>
                    </a:lnTo>
                    <a:lnTo>
                      <a:pt x="457" y="224"/>
                    </a:lnTo>
                    <a:lnTo>
                      <a:pt x="457" y="225"/>
                    </a:lnTo>
                    <a:lnTo>
                      <a:pt x="456" y="225"/>
                    </a:lnTo>
                    <a:lnTo>
                      <a:pt x="456" y="226"/>
                    </a:lnTo>
                    <a:lnTo>
                      <a:pt x="455" y="226"/>
                    </a:lnTo>
                    <a:lnTo>
                      <a:pt x="455" y="227"/>
                    </a:lnTo>
                    <a:lnTo>
                      <a:pt x="456" y="227"/>
                    </a:lnTo>
                    <a:lnTo>
                      <a:pt x="455" y="227"/>
                    </a:lnTo>
                    <a:lnTo>
                      <a:pt x="456" y="228"/>
                    </a:lnTo>
                    <a:lnTo>
                      <a:pt x="456" y="227"/>
                    </a:lnTo>
                    <a:lnTo>
                      <a:pt x="457" y="228"/>
                    </a:lnTo>
                    <a:lnTo>
                      <a:pt x="457" y="227"/>
                    </a:lnTo>
                    <a:lnTo>
                      <a:pt x="457" y="228"/>
                    </a:lnTo>
                    <a:lnTo>
                      <a:pt x="458" y="229"/>
                    </a:lnTo>
                    <a:lnTo>
                      <a:pt x="458" y="230"/>
                    </a:lnTo>
                    <a:lnTo>
                      <a:pt x="459" y="230"/>
                    </a:lnTo>
                    <a:lnTo>
                      <a:pt x="460" y="231"/>
                    </a:lnTo>
                    <a:lnTo>
                      <a:pt x="461" y="231"/>
                    </a:lnTo>
                    <a:lnTo>
                      <a:pt x="462" y="230"/>
                    </a:lnTo>
                    <a:lnTo>
                      <a:pt x="462" y="231"/>
                    </a:lnTo>
                    <a:lnTo>
                      <a:pt x="462" y="230"/>
                    </a:lnTo>
                    <a:lnTo>
                      <a:pt x="462" y="231"/>
                    </a:lnTo>
                    <a:lnTo>
                      <a:pt x="463" y="231"/>
                    </a:lnTo>
                    <a:lnTo>
                      <a:pt x="464" y="231"/>
                    </a:lnTo>
                    <a:lnTo>
                      <a:pt x="464" y="230"/>
                    </a:lnTo>
                    <a:lnTo>
                      <a:pt x="464" y="229"/>
                    </a:lnTo>
                    <a:lnTo>
                      <a:pt x="465" y="229"/>
                    </a:lnTo>
                    <a:lnTo>
                      <a:pt x="465" y="230"/>
                    </a:lnTo>
                    <a:lnTo>
                      <a:pt x="465" y="229"/>
                    </a:lnTo>
                    <a:lnTo>
                      <a:pt x="466" y="229"/>
                    </a:lnTo>
                    <a:lnTo>
                      <a:pt x="467" y="229"/>
                    </a:lnTo>
                    <a:lnTo>
                      <a:pt x="467" y="230"/>
                    </a:lnTo>
                    <a:lnTo>
                      <a:pt x="466" y="230"/>
                    </a:lnTo>
                    <a:lnTo>
                      <a:pt x="467" y="230"/>
                    </a:lnTo>
                    <a:lnTo>
                      <a:pt x="466" y="231"/>
                    </a:lnTo>
                    <a:lnTo>
                      <a:pt x="465" y="232"/>
                    </a:lnTo>
                    <a:lnTo>
                      <a:pt x="464" y="232"/>
                    </a:lnTo>
                    <a:lnTo>
                      <a:pt x="463" y="233"/>
                    </a:lnTo>
                    <a:lnTo>
                      <a:pt x="462" y="234"/>
                    </a:lnTo>
                    <a:lnTo>
                      <a:pt x="461" y="235"/>
                    </a:lnTo>
                    <a:lnTo>
                      <a:pt x="461" y="236"/>
                    </a:lnTo>
                    <a:lnTo>
                      <a:pt x="461" y="237"/>
                    </a:lnTo>
                    <a:lnTo>
                      <a:pt x="461" y="236"/>
                    </a:lnTo>
                    <a:lnTo>
                      <a:pt x="460" y="237"/>
                    </a:lnTo>
                    <a:lnTo>
                      <a:pt x="458" y="238"/>
                    </a:lnTo>
                    <a:lnTo>
                      <a:pt x="456" y="241"/>
                    </a:lnTo>
                    <a:lnTo>
                      <a:pt x="455" y="242"/>
                    </a:lnTo>
                    <a:lnTo>
                      <a:pt x="454" y="242"/>
                    </a:lnTo>
                    <a:lnTo>
                      <a:pt x="454" y="244"/>
                    </a:lnTo>
                    <a:lnTo>
                      <a:pt x="453" y="245"/>
                    </a:lnTo>
                    <a:lnTo>
                      <a:pt x="453" y="246"/>
                    </a:lnTo>
                    <a:lnTo>
                      <a:pt x="452" y="247"/>
                    </a:lnTo>
                    <a:lnTo>
                      <a:pt x="452" y="248"/>
                    </a:lnTo>
                    <a:lnTo>
                      <a:pt x="449" y="248"/>
                    </a:lnTo>
                    <a:lnTo>
                      <a:pt x="448" y="248"/>
                    </a:lnTo>
                    <a:lnTo>
                      <a:pt x="447" y="249"/>
                    </a:lnTo>
                    <a:lnTo>
                      <a:pt x="445" y="249"/>
                    </a:lnTo>
                    <a:lnTo>
                      <a:pt x="444" y="249"/>
                    </a:lnTo>
                    <a:lnTo>
                      <a:pt x="444" y="250"/>
                    </a:lnTo>
                    <a:lnTo>
                      <a:pt x="445" y="250"/>
                    </a:lnTo>
                    <a:lnTo>
                      <a:pt x="445" y="252"/>
                    </a:lnTo>
                    <a:lnTo>
                      <a:pt x="445" y="253"/>
                    </a:lnTo>
                    <a:lnTo>
                      <a:pt x="446" y="253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4" y="255"/>
                    </a:lnTo>
                    <a:lnTo>
                      <a:pt x="442" y="255"/>
                    </a:lnTo>
                    <a:lnTo>
                      <a:pt x="442" y="256"/>
                    </a:lnTo>
                    <a:lnTo>
                      <a:pt x="441" y="256"/>
                    </a:lnTo>
                    <a:lnTo>
                      <a:pt x="440" y="256"/>
                    </a:lnTo>
                    <a:lnTo>
                      <a:pt x="439" y="257"/>
                    </a:lnTo>
                    <a:lnTo>
                      <a:pt x="438" y="258"/>
                    </a:lnTo>
                    <a:lnTo>
                      <a:pt x="437" y="259"/>
                    </a:lnTo>
                    <a:lnTo>
                      <a:pt x="435" y="260"/>
                    </a:lnTo>
                    <a:lnTo>
                      <a:pt x="435" y="261"/>
                    </a:lnTo>
                    <a:lnTo>
                      <a:pt x="434" y="262"/>
                    </a:lnTo>
                    <a:lnTo>
                      <a:pt x="433" y="264"/>
                    </a:lnTo>
                    <a:lnTo>
                      <a:pt x="432" y="265"/>
                    </a:lnTo>
                    <a:lnTo>
                      <a:pt x="429" y="270"/>
                    </a:lnTo>
                    <a:lnTo>
                      <a:pt x="428" y="272"/>
                    </a:lnTo>
                    <a:lnTo>
                      <a:pt x="427" y="273"/>
                    </a:lnTo>
                    <a:lnTo>
                      <a:pt x="427" y="274"/>
                    </a:lnTo>
                    <a:lnTo>
                      <a:pt x="427" y="275"/>
                    </a:lnTo>
                    <a:lnTo>
                      <a:pt x="427" y="276"/>
                    </a:lnTo>
                    <a:lnTo>
                      <a:pt x="426" y="275"/>
                    </a:lnTo>
                    <a:lnTo>
                      <a:pt x="426" y="276"/>
                    </a:lnTo>
                    <a:lnTo>
                      <a:pt x="425" y="276"/>
                    </a:lnTo>
                    <a:lnTo>
                      <a:pt x="425" y="277"/>
                    </a:lnTo>
                    <a:lnTo>
                      <a:pt x="424" y="278"/>
                    </a:lnTo>
                    <a:lnTo>
                      <a:pt x="425" y="279"/>
                    </a:lnTo>
                    <a:lnTo>
                      <a:pt x="424" y="280"/>
                    </a:lnTo>
                    <a:lnTo>
                      <a:pt x="423" y="282"/>
                    </a:lnTo>
                    <a:lnTo>
                      <a:pt x="422" y="284"/>
                    </a:lnTo>
                    <a:lnTo>
                      <a:pt x="422" y="285"/>
                    </a:lnTo>
                    <a:lnTo>
                      <a:pt x="421" y="286"/>
                    </a:lnTo>
                    <a:lnTo>
                      <a:pt x="421" y="285"/>
                    </a:lnTo>
                    <a:lnTo>
                      <a:pt x="421" y="286"/>
                    </a:lnTo>
                    <a:lnTo>
                      <a:pt x="420" y="286"/>
                    </a:lnTo>
                    <a:lnTo>
                      <a:pt x="420" y="285"/>
                    </a:lnTo>
                    <a:lnTo>
                      <a:pt x="419" y="285"/>
                    </a:lnTo>
                    <a:lnTo>
                      <a:pt x="419" y="284"/>
                    </a:lnTo>
                    <a:lnTo>
                      <a:pt x="418" y="283"/>
                    </a:lnTo>
                    <a:lnTo>
                      <a:pt x="418" y="284"/>
                    </a:lnTo>
                    <a:lnTo>
                      <a:pt x="417" y="284"/>
                    </a:lnTo>
                    <a:lnTo>
                      <a:pt x="417" y="285"/>
                    </a:lnTo>
                    <a:lnTo>
                      <a:pt x="416" y="285"/>
                    </a:lnTo>
                    <a:lnTo>
                      <a:pt x="412" y="285"/>
                    </a:lnTo>
                    <a:lnTo>
                      <a:pt x="396" y="284"/>
                    </a:lnTo>
                    <a:lnTo>
                      <a:pt x="397" y="284"/>
                    </a:lnTo>
                    <a:lnTo>
                      <a:pt x="396" y="285"/>
                    </a:lnTo>
                    <a:lnTo>
                      <a:pt x="396" y="284"/>
                    </a:lnTo>
                    <a:lnTo>
                      <a:pt x="395" y="284"/>
                    </a:lnTo>
                    <a:lnTo>
                      <a:pt x="395" y="285"/>
                    </a:lnTo>
                    <a:lnTo>
                      <a:pt x="394" y="285"/>
                    </a:lnTo>
                    <a:lnTo>
                      <a:pt x="394" y="286"/>
                    </a:lnTo>
                    <a:lnTo>
                      <a:pt x="393" y="286"/>
                    </a:lnTo>
                    <a:lnTo>
                      <a:pt x="392" y="286"/>
                    </a:lnTo>
                    <a:lnTo>
                      <a:pt x="391" y="286"/>
                    </a:lnTo>
                    <a:lnTo>
                      <a:pt x="391" y="285"/>
                    </a:lnTo>
                    <a:lnTo>
                      <a:pt x="390" y="285"/>
                    </a:lnTo>
                    <a:lnTo>
                      <a:pt x="390" y="286"/>
                    </a:lnTo>
                    <a:lnTo>
                      <a:pt x="389" y="286"/>
                    </a:lnTo>
                    <a:lnTo>
                      <a:pt x="388" y="286"/>
                    </a:lnTo>
                    <a:lnTo>
                      <a:pt x="388" y="285"/>
                    </a:lnTo>
                    <a:lnTo>
                      <a:pt x="387" y="285"/>
                    </a:lnTo>
                    <a:lnTo>
                      <a:pt x="386" y="285"/>
                    </a:lnTo>
                    <a:lnTo>
                      <a:pt x="386" y="284"/>
                    </a:lnTo>
                    <a:lnTo>
                      <a:pt x="385" y="285"/>
                    </a:lnTo>
                    <a:lnTo>
                      <a:pt x="385" y="284"/>
                    </a:lnTo>
                    <a:lnTo>
                      <a:pt x="384" y="284"/>
                    </a:lnTo>
                    <a:lnTo>
                      <a:pt x="384" y="285"/>
                    </a:lnTo>
                    <a:lnTo>
                      <a:pt x="383" y="285"/>
                    </a:lnTo>
                    <a:lnTo>
                      <a:pt x="383" y="286"/>
                    </a:lnTo>
                    <a:lnTo>
                      <a:pt x="383" y="285"/>
                    </a:lnTo>
                    <a:lnTo>
                      <a:pt x="382" y="285"/>
                    </a:lnTo>
                    <a:lnTo>
                      <a:pt x="382" y="284"/>
                    </a:lnTo>
                    <a:lnTo>
                      <a:pt x="381" y="284"/>
                    </a:lnTo>
                    <a:lnTo>
                      <a:pt x="380" y="284"/>
                    </a:lnTo>
                    <a:lnTo>
                      <a:pt x="381" y="284"/>
                    </a:lnTo>
                    <a:lnTo>
                      <a:pt x="381" y="285"/>
                    </a:lnTo>
                    <a:lnTo>
                      <a:pt x="380" y="285"/>
                    </a:lnTo>
                    <a:lnTo>
                      <a:pt x="379" y="285"/>
                    </a:lnTo>
                    <a:lnTo>
                      <a:pt x="378" y="285"/>
                    </a:lnTo>
                    <a:lnTo>
                      <a:pt x="378" y="286"/>
                    </a:lnTo>
                    <a:lnTo>
                      <a:pt x="377" y="286"/>
                    </a:lnTo>
                    <a:lnTo>
                      <a:pt x="376" y="286"/>
                    </a:lnTo>
                    <a:lnTo>
                      <a:pt x="376" y="287"/>
                    </a:lnTo>
                    <a:lnTo>
                      <a:pt x="375" y="287"/>
                    </a:lnTo>
                    <a:lnTo>
                      <a:pt x="375" y="288"/>
                    </a:lnTo>
                    <a:lnTo>
                      <a:pt x="375" y="289"/>
                    </a:lnTo>
                    <a:lnTo>
                      <a:pt x="374" y="289"/>
                    </a:lnTo>
                    <a:lnTo>
                      <a:pt x="374" y="290"/>
                    </a:lnTo>
                    <a:lnTo>
                      <a:pt x="373" y="290"/>
                    </a:lnTo>
                    <a:lnTo>
                      <a:pt x="372" y="290"/>
                    </a:lnTo>
                    <a:lnTo>
                      <a:pt x="372" y="291"/>
                    </a:lnTo>
                    <a:lnTo>
                      <a:pt x="372" y="292"/>
                    </a:lnTo>
                    <a:lnTo>
                      <a:pt x="371" y="292"/>
                    </a:lnTo>
                    <a:lnTo>
                      <a:pt x="370" y="292"/>
                    </a:lnTo>
                    <a:lnTo>
                      <a:pt x="370" y="293"/>
                    </a:lnTo>
                    <a:lnTo>
                      <a:pt x="370" y="292"/>
                    </a:lnTo>
                    <a:lnTo>
                      <a:pt x="369" y="293"/>
                    </a:lnTo>
                    <a:lnTo>
                      <a:pt x="368" y="294"/>
                    </a:lnTo>
                    <a:lnTo>
                      <a:pt x="368" y="293"/>
                    </a:lnTo>
                    <a:lnTo>
                      <a:pt x="368" y="294"/>
                    </a:lnTo>
                    <a:lnTo>
                      <a:pt x="367" y="294"/>
                    </a:lnTo>
                    <a:lnTo>
                      <a:pt x="367" y="295"/>
                    </a:lnTo>
                    <a:lnTo>
                      <a:pt x="366" y="295"/>
                    </a:lnTo>
                    <a:lnTo>
                      <a:pt x="365" y="295"/>
                    </a:lnTo>
                    <a:lnTo>
                      <a:pt x="365" y="296"/>
                    </a:lnTo>
                    <a:lnTo>
                      <a:pt x="365" y="295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5"/>
                    </a:lnTo>
                    <a:lnTo>
                      <a:pt x="363" y="295"/>
                    </a:lnTo>
                    <a:lnTo>
                      <a:pt x="363" y="296"/>
                    </a:lnTo>
                    <a:lnTo>
                      <a:pt x="362" y="296"/>
                    </a:lnTo>
                    <a:lnTo>
                      <a:pt x="361" y="296"/>
                    </a:lnTo>
                    <a:lnTo>
                      <a:pt x="360" y="296"/>
                    </a:lnTo>
                    <a:lnTo>
                      <a:pt x="359" y="296"/>
                    </a:lnTo>
                    <a:lnTo>
                      <a:pt x="359" y="297"/>
                    </a:lnTo>
                    <a:lnTo>
                      <a:pt x="358" y="297"/>
                    </a:lnTo>
                    <a:lnTo>
                      <a:pt x="358" y="298"/>
                    </a:lnTo>
                    <a:lnTo>
                      <a:pt x="357" y="299"/>
                    </a:lnTo>
                    <a:lnTo>
                      <a:pt x="357" y="298"/>
                    </a:lnTo>
                    <a:lnTo>
                      <a:pt x="357" y="299"/>
                    </a:lnTo>
                    <a:lnTo>
                      <a:pt x="358" y="299"/>
                    </a:lnTo>
                    <a:lnTo>
                      <a:pt x="357" y="300"/>
                    </a:lnTo>
                    <a:lnTo>
                      <a:pt x="356" y="300"/>
                    </a:lnTo>
                    <a:lnTo>
                      <a:pt x="355" y="300"/>
                    </a:lnTo>
                    <a:lnTo>
                      <a:pt x="355" y="299"/>
                    </a:lnTo>
                    <a:lnTo>
                      <a:pt x="355" y="300"/>
                    </a:lnTo>
                    <a:lnTo>
                      <a:pt x="355" y="299"/>
                    </a:lnTo>
                    <a:lnTo>
                      <a:pt x="354" y="299"/>
                    </a:lnTo>
                    <a:lnTo>
                      <a:pt x="354" y="300"/>
                    </a:lnTo>
                    <a:lnTo>
                      <a:pt x="353" y="300"/>
                    </a:lnTo>
                    <a:lnTo>
                      <a:pt x="353" y="301"/>
                    </a:lnTo>
                    <a:lnTo>
                      <a:pt x="352" y="301"/>
                    </a:lnTo>
                    <a:lnTo>
                      <a:pt x="352" y="300"/>
                    </a:lnTo>
                    <a:lnTo>
                      <a:pt x="351" y="299"/>
                    </a:lnTo>
                    <a:lnTo>
                      <a:pt x="351" y="300"/>
                    </a:lnTo>
                    <a:lnTo>
                      <a:pt x="350" y="300"/>
                    </a:lnTo>
                    <a:lnTo>
                      <a:pt x="351" y="300"/>
                    </a:lnTo>
                    <a:lnTo>
                      <a:pt x="351" y="299"/>
                    </a:lnTo>
                    <a:lnTo>
                      <a:pt x="350" y="299"/>
                    </a:lnTo>
                    <a:lnTo>
                      <a:pt x="350" y="300"/>
                    </a:lnTo>
                    <a:lnTo>
                      <a:pt x="350" y="299"/>
                    </a:lnTo>
                    <a:lnTo>
                      <a:pt x="349" y="299"/>
                    </a:lnTo>
                    <a:lnTo>
                      <a:pt x="349" y="298"/>
                    </a:lnTo>
                    <a:lnTo>
                      <a:pt x="349" y="299"/>
                    </a:lnTo>
                    <a:lnTo>
                      <a:pt x="348" y="299"/>
                    </a:lnTo>
                    <a:lnTo>
                      <a:pt x="347" y="298"/>
                    </a:lnTo>
                    <a:lnTo>
                      <a:pt x="348" y="298"/>
                    </a:lnTo>
                    <a:lnTo>
                      <a:pt x="348" y="297"/>
                    </a:lnTo>
                    <a:lnTo>
                      <a:pt x="347" y="297"/>
                    </a:lnTo>
                    <a:lnTo>
                      <a:pt x="348" y="297"/>
                    </a:lnTo>
                    <a:lnTo>
                      <a:pt x="347" y="297"/>
                    </a:lnTo>
                    <a:lnTo>
                      <a:pt x="348" y="298"/>
                    </a:lnTo>
                    <a:lnTo>
                      <a:pt x="347" y="298"/>
                    </a:lnTo>
                    <a:lnTo>
                      <a:pt x="346" y="298"/>
                    </a:lnTo>
                    <a:lnTo>
                      <a:pt x="346" y="297"/>
                    </a:lnTo>
                    <a:lnTo>
                      <a:pt x="347" y="297"/>
                    </a:lnTo>
                    <a:lnTo>
                      <a:pt x="346" y="297"/>
                    </a:lnTo>
                    <a:lnTo>
                      <a:pt x="345" y="297"/>
                    </a:lnTo>
                    <a:lnTo>
                      <a:pt x="345" y="296"/>
                    </a:lnTo>
                    <a:lnTo>
                      <a:pt x="345" y="297"/>
                    </a:lnTo>
                    <a:lnTo>
                      <a:pt x="344" y="296"/>
                    </a:lnTo>
                    <a:lnTo>
                      <a:pt x="344" y="297"/>
                    </a:lnTo>
                    <a:lnTo>
                      <a:pt x="344" y="296"/>
                    </a:lnTo>
                    <a:lnTo>
                      <a:pt x="345" y="296"/>
                    </a:lnTo>
                    <a:lnTo>
                      <a:pt x="344" y="296"/>
                    </a:lnTo>
                    <a:lnTo>
                      <a:pt x="344" y="295"/>
                    </a:lnTo>
                    <a:lnTo>
                      <a:pt x="343" y="295"/>
                    </a:lnTo>
                    <a:lnTo>
                      <a:pt x="343" y="294"/>
                    </a:lnTo>
                    <a:lnTo>
                      <a:pt x="342" y="294"/>
                    </a:lnTo>
                    <a:lnTo>
                      <a:pt x="341" y="295"/>
                    </a:lnTo>
                    <a:lnTo>
                      <a:pt x="341" y="294"/>
                    </a:lnTo>
                    <a:lnTo>
                      <a:pt x="340" y="294"/>
                    </a:lnTo>
                    <a:lnTo>
                      <a:pt x="341" y="293"/>
                    </a:lnTo>
                    <a:lnTo>
                      <a:pt x="340" y="292"/>
                    </a:lnTo>
                    <a:lnTo>
                      <a:pt x="340" y="291"/>
                    </a:lnTo>
                    <a:lnTo>
                      <a:pt x="339" y="291"/>
                    </a:lnTo>
                    <a:lnTo>
                      <a:pt x="339" y="290"/>
                    </a:lnTo>
                    <a:lnTo>
                      <a:pt x="339" y="289"/>
                    </a:lnTo>
                    <a:lnTo>
                      <a:pt x="338" y="289"/>
                    </a:lnTo>
                    <a:lnTo>
                      <a:pt x="338" y="290"/>
                    </a:lnTo>
                    <a:lnTo>
                      <a:pt x="339" y="290"/>
                    </a:lnTo>
                    <a:lnTo>
                      <a:pt x="338" y="291"/>
                    </a:lnTo>
                    <a:lnTo>
                      <a:pt x="338" y="290"/>
                    </a:lnTo>
                    <a:lnTo>
                      <a:pt x="337" y="289"/>
                    </a:lnTo>
                    <a:lnTo>
                      <a:pt x="337" y="290"/>
                    </a:lnTo>
                    <a:lnTo>
                      <a:pt x="336" y="290"/>
                    </a:lnTo>
                    <a:lnTo>
                      <a:pt x="336" y="289"/>
                    </a:lnTo>
                    <a:lnTo>
                      <a:pt x="336" y="288"/>
                    </a:lnTo>
                    <a:lnTo>
                      <a:pt x="335" y="288"/>
                    </a:lnTo>
                    <a:lnTo>
                      <a:pt x="335" y="289"/>
                    </a:lnTo>
                    <a:lnTo>
                      <a:pt x="335" y="288"/>
                    </a:lnTo>
                    <a:lnTo>
                      <a:pt x="334" y="288"/>
                    </a:lnTo>
                    <a:lnTo>
                      <a:pt x="335" y="287"/>
                    </a:lnTo>
                    <a:lnTo>
                      <a:pt x="334" y="287"/>
                    </a:lnTo>
                    <a:lnTo>
                      <a:pt x="334" y="286"/>
                    </a:lnTo>
                    <a:lnTo>
                      <a:pt x="335" y="286"/>
                    </a:lnTo>
                    <a:lnTo>
                      <a:pt x="335" y="285"/>
                    </a:lnTo>
                    <a:lnTo>
                      <a:pt x="334" y="285"/>
                    </a:lnTo>
                    <a:lnTo>
                      <a:pt x="334" y="286"/>
                    </a:lnTo>
                    <a:lnTo>
                      <a:pt x="333" y="286"/>
                    </a:lnTo>
                    <a:lnTo>
                      <a:pt x="332" y="285"/>
                    </a:lnTo>
                    <a:lnTo>
                      <a:pt x="332" y="284"/>
                    </a:lnTo>
                    <a:lnTo>
                      <a:pt x="330" y="283"/>
                    </a:lnTo>
                    <a:lnTo>
                      <a:pt x="330" y="284"/>
                    </a:lnTo>
                    <a:lnTo>
                      <a:pt x="330" y="283"/>
                    </a:lnTo>
                    <a:lnTo>
                      <a:pt x="329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7" y="282"/>
                    </a:lnTo>
                    <a:lnTo>
                      <a:pt x="328" y="282"/>
                    </a:lnTo>
                    <a:lnTo>
                      <a:pt x="327" y="282"/>
                    </a:lnTo>
                    <a:lnTo>
                      <a:pt x="327" y="281"/>
                    </a:lnTo>
                    <a:lnTo>
                      <a:pt x="327" y="282"/>
                    </a:lnTo>
                    <a:lnTo>
                      <a:pt x="326" y="282"/>
                    </a:lnTo>
                    <a:lnTo>
                      <a:pt x="326" y="283"/>
                    </a:lnTo>
                    <a:lnTo>
                      <a:pt x="326" y="284"/>
                    </a:lnTo>
                    <a:lnTo>
                      <a:pt x="325" y="284"/>
                    </a:lnTo>
                    <a:lnTo>
                      <a:pt x="325" y="285"/>
                    </a:lnTo>
                    <a:lnTo>
                      <a:pt x="324" y="285"/>
                    </a:lnTo>
                    <a:lnTo>
                      <a:pt x="324" y="284"/>
                    </a:lnTo>
                    <a:lnTo>
                      <a:pt x="325" y="284"/>
                    </a:lnTo>
                    <a:lnTo>
                      <a:pt x="325" y="283"/>
                    </a:lnTo>
                    <a:lnTo>
                      <a:pt x="325" y="282"/>
                    </a:lnTo>
                    <a:lnTo>
                      <a:pt x="324" y="282"/>
                    </a:lnTo>
                    <a:lnTo>
                      <a:pt x="323" y="281"/>
                    </a:lnTo>
                    <a:lnTo>
                      <a:pt x="323" y="282"/>
                    </a:lnTo>
                    <a:lnTo>
                      <a:pt x="322" y="281"/>
                    </a:lnTo>
                    <a:lnTo>
                      <a:pt x="322" y="282"/>
                    </a:lnTo>
                    <a:lnTo>
                      <a:pt x="323" y="283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3"/>
                    </a:lnTo>
                    <a:lnTo>
                      <a:pt x="320" y="282"/>
                    </a:lnTo>
                    <a:lnTo>
                      <a:pt x="320" y="283"/>
                    </a:lnTo>
                    <a:lnTo>
                      <a:pt x="319" y="283"/>
                    </a:lnTo>
                    <a:lnTo>
                      <a:pt x="318" y="283"/>
                    </a:lnTo>
                    <a:lnTo>
                      <a:pt x="317" y="284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3"/>
                    </a:lnTo>
                    <a:lnTo>
                      <a:pt x="316" y="283"/>
                    </a:lnTo>
                    <a:lnTo>
                      <a:pt x="316" y="284"/>
                    </a:lnTo>
                    <a:lnTo>
                      <a:pt x="315" y="284"/>
                    </a:lnTo>
                    <a:lnTo>
                      <a:pt x="314" y="284"/>
                    </a:lnTo>
                    <a:lnTo>
                      <a:pt x="314" y="285"/>
                    </a:lnTo>
                    <a:lnTo>
                      <a:pt x="314" y="284"/>
                    </a:lnTo>
                    <a:lnTo>
                      <a:pt x="313" y="283"/>
                    </a:lnTo>
                    <a:lnTo>
                      <a:pt x="313" y="284"/>
                    </a:lnTo>
                    <a:lnTo>
                      <a:pt x="312" y="284"/>
                    </a:lnTo>
                    <a:lnTo>
                      <a:pt x="313" y="282"/>
                    </a:lnTo>
                    <a:lnTo>
                      <a:pt x="312" y="282"/>
                    </a:lnTo>
                    <a:lnTo>
                      <a:pt x="311" y="282"/>
                    </a:lnTo>
                    <a:lnTo>
                      <a:pt x="310" y="282"/>
                    </a:lnTo>
                    <a:lnTo>
                      <a:pt x="311" y="282"/>
                    </a:lnTo>
                    <a:lnTo>
                      <a:pt x="311" y="283"/>
                    </a:lnTo>
                    <a:lnTo>
                      <a:pt x="311" y="282"/>
                    </a:lnTo>
                    <a:lnTo>
                      <a:pt x="312" y="282"/>
                    </a:lnTo>
                    <a:lnTo>
                      <a:pt x="312" y="283"/>
                    </a:lnTo>
                    <a:lnTo>
                      <a:pt x="311" y="284"/>
                    </a:lnTo>
                    <a:lnTo>
                      <a:pt x="311" y="285"/>
                    </a:lnTo>
                    <a:lnTo>
                      <a:pt x="310" y="284"/>
                    </a:lnTo>
                    <a:lnTo>
                      <a:pt x="310" y="285"/>
                    </a:lnTo>
                    <a:lnTo>
                      <a:pt x="310" y="286"/>
                    </a:lnTo>
                    <a:lnTo>
                      <a:pt x="309" y="285"/>
                    </a:lnTo>
                    <a:lnTo>
                      <a:pt x="309" y="284"/>
                    </a:lnTo>
                    <a:lnTo>
                      <a:pt x="308" y="284"/>
                    </a:lnTo>
                    <a:lnTo>
                      <a:pt x="307" y="284"/>
                    </a:lnTo>
                    <a:lnTo>
                      <a:pt x="307" y="283"/>
                    </a:lnTo>
                    <a:lnTo>
                      <a:pt x="306" y="283"/>
                    </a:lnTo>
                    <a:lnTo>
                      <a:pt x="306" y="282"/>
                    </a:lnTo>
                    <a:lnTo>
                      <a:pt x="305" y="282"/>
                    </a:lnTo>
                    <a:lnTo>
                      <a:pt x="305" y="283"/>
                    </a:lnTo>
                    <a:lnTo>
                      <a:pt x="304" y="283"/>
                    </a:lnTo>
                    <a:lnTo>
                      <a:pt x="304" y="282"/>
                    </a:lnTo>
                    <a:lnTo>
                      <a:pt x="304" y="283"/>
                    </a:lnTo>
                    <a:lnTo>
                      <a:pt x="303" y="283"/>
                    </a:lnTo>
                    <a:lnTo>
                      <a:pt x="302" y="283"/>
                    </a:lnTo>
                    <a:lnTo>
                      <a:pt x="301" y="284"/>
                    </a:lnTo>
                    <a:lnTo>
                      <a:pt x="300" y="284"/>
                    </a:lnTo>
                    <a:lnTo>
                      <a:pt x="300" y="285"/>
                    </a:lnTo>
                    <a:lnTo>
                      <a:pt x="299" y="285"/>
                    </a:lnTo>
                    <a:lnTo>
                      <a:pt x="299" y="286"/>
                    </a:lnTo>
                    <a:lnTo>
                      <a:pt x="300" y="287"/>
                    </a:lnTo>
                    <a:lnTo>
                      <a:pt x="299" y="287"/>
                    </a:lnTo>
                    <a:lnTo>
                      <a:pt x="299" y="288"/>
                    </a:lnTo>
                    <a:lnTo>
                      <a:pt x="299" y="289"/>
                    </a:lnTo>
                    <a:lnTo>
                      <a:pt x="299" y="288"/>
                    </a:lnTo>
                    <a:lnTo>
                      <a:pt x="299" y="289"/>
                    </a:lnTo>
                    <a:lnTo>
                      <a:pt x="300" y="289"/>
                    </a:lnTo>
                    <a:lnTo>
                      <a:pt x="299" y="289"/>
                    </a:lnTo>
                    <a:lnTo>
                      <a:pt x="298" y="289"/>
                    </a:lnTo>
                    <a:lnTo>
                      <a:pt x="298" y="288"/>
                    </a:lnTo>
                    <a:lnTo>
                      <a:pt x="297" y="288"/>
                    </a:lnTo>
                    <a:lnTo>
                      <a:pt x="297" y="287"/>
                    </a:lnTo>
                    <a:lnTo>
                      <a:pt x="296" y="287"/>
                    </a:lnTo>
                    <a:lnTo>
                      <a:pt x="297" y="287"/>
                    </a:lnTo>
                    <a:lnTo>
                      <a:pt x="297" y="286"/>
                    </a:lnTo>
                    <a:lnTo>
                      <a:pt x="297" y="285"/>
                    </a:lnTo>
                    <a:lnTo>
                      <a:pt x="296" y="285"/>
                    </a:lnTo>
                    <a:lnTo>
                      <a:pt x="296" y="284"/>
                    </a:lnTo>
                    <a:lnTo>
                      <a:pt x="295" y="283"/>
                    </a:lnTo>
                    <a:lnTo>
                      <a:pt x="294" y="283"/>
                    </a:lnTo>
                    <a:lnTo>
                      <a:pt x="294" y="284"/>
                    </a:lnTo>
                    <a:lnTo>
                      <a:pt x="293" y="283"/>
                    </a:lnTo>
                    <a:lnTo>
                      <a:pt x="292" y="283"/>
                    </a:lnTo>
                    <a:lnTo>
                      <a:pt x="292" y="282"/>
                    </a:lnTo>
                    <a:lnTo>
                      <a:pt x="291" y="282"/>
                    </a:lnTo>
                    <a:lnTo>
                      <a:pt x="291" y="281"/>
                    </a:lnTo>
                    <a:lnTo>
                      <a:pt x="292" y="281"/>
                    </a:lnTo>
                    <a:lnTo>
                      <a:pt x="291" y="281"/>
                    </a:lnTo>
                    <a:lnTo>
                      <a:pt x="291" y="280"/>
                    </a:lnTo>
                    <a:lnTo>
                      <a:pt x="290" y="280"/>
                    </a:lnTo>
                    <a:lnTo>
                      <a:pt x="289" y="280"/>
                    </a:lnTo>
                    <a:lnTo>
                      <a:pt x="289" y="281"/>
                    </a:lnTo>
                    <a:lnTo>
                      <a:pt x="289" y="280"/>
                    </a:lnTo>
                    <a:lnTo>
                      <a:pt x="288" y="280"/>
                    </a:lnTo>
                    <a:lnTo>
                      <a:pt x="287" y="281"/>
                    </a:lnTo>
                    <a:lnTo>
                      <a:pt x="287" y="280"/>
                    </a:lnTo>
                    <a:lnTo>
                      <a:pt x="286" y="281"/>
                    </a:lnTo>
                    <a:lnTo>
                      <a:pt x="285" y="281"/>
                    </a:lnTo>
                    <a:lnTo>
                      <a:pt x="284" y="281"/>
                    </a:lnTo>
                    <a:lnTo>
                      <a:pt x="284" y="280"/>
                    </a:lnTo>
                    <a:lnTo>
                      <a:pt x="284" y="279"/>
                    </a:lnTo>
                    <a:lnTo>
                      <a:pt x="283" y="279"/>
                    </a:lnTo>
                    <a:lnTo>
                      <a:pt x="283" y="278"/>
                    </a:lnTo>
                    <a:lnTo>
                      <a:pt x="282" y="278"/>
                    </a:lnTo>
                    <a:lnTo>
                      <a:pt x="281" y="279"/>
                    </a:lnTo>
                    <a:lnTo>
                      <a:pt x="281" y="280"/>
                    </a:lnTo>
                    <a:lnTo>
                      <a:pt x="281" y="281"/>
                    </a:lnTo>
                    <a:lnTo>
                      <a:pt x="281" y="282"/>
                    </a:lnTo>
                    <a:lnTo>
                      <a:pt x="282" y="282"/>
                    </a:lnTo>
                    <a:lnTo>
                      <a:pt x="283" y="281"/>
                    </a:lnTo>
                    <a:lnTo>
                      <a:pt x="284" y="281"/>
                    </a:lnTo>
                    <a:lnTo>
                      <a:pt x="284" y="282"/>
                    </a:lnTo>
                    <a:lnTo>
                      <a:pt x="283" y="283"/>
                    </a:lnTo>
                    <a:lnTo>
                      <a:pt x="281" y="283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8" y="282"/>
                    </a:lnTo>
                    <a:lnTo>
                      <a:pt x="278" y="283"/>
                    </a:lnTo>
                    <a:lnTo>
                      <a:pt x="278" y="284"/>
                    </a:lnTo>
                    <a:lnTo>
                      <a:pt x="277" y="284"/>
                    </a:lnTo>
                    <a:lnTo>
                      <a:pt x="277" y="285"/>
                    </a:lnTo>
                    <a:lnTo>
                      <a:pt x="276" y="285"/>
                    </a:lnTo>
                    <a:lnTo>
                      <a:pt x="276" y="286"/>
                    </a:lnTo>
                    <a:lnTo>
                      <a:pt x="277" y="287"/>
                    </a:lnTo>
                    <a:lnTo>
                      <a:pt x="277" y="288"/>
                    </a:lnTo>
                    <a:lnTo>
                      <a:pt x="276" y="288"/>
                    </a:lnTo>
                    <a:lnTo>
                      <a:pt x="275" y="289"/>
                    </a:lnTo>
                    <a:lnTo>
                      <a:pt x="274" y="289"/>
                    </a:lnTo>
                    <a:lnTo>
                      <a:pt x="273" y="291"/>
                    </a:lnTo>
                    <a:lnTo>
                      <a:pt x="273" y="292"/>
                    </a:lnTo>
                    <a:lnTo>
                      <a:pt x="272" y="292"/>
                    </a:lnTo>
                    <a:lnTo>
                      <a:pt x="271" y="293"/>
                    </a:lnTo>
                    <a:lnTo>
                      <a:pt x="271" y="294"/>
                    </a:lnTo>
                    <a:lnTo>
                      <a:pt x="271" y="295"/>
                    </a:lnTo>
                    <a:lnTo>
                      <a:pt x="271" y="296"/>
                    </a:lnTo>
                    <a:lnTo>
                      <a:pt x="270" y="297"/>
                    </a:lnTo>
                    <a:lnTo>
                      <a:pt x="269" y="297"/>
                    </a:lnTo>
                    <a:lnTo>
                      <a:pt x="269" y="296"/>
                    </a:lnTo>
                    <a:lnTo>
                      <a:pt x="269" y="295"/>
                    </a:lnTo>
                    <a:lnTo>
                      <a:pt x="269" y="294"/>
                    </a:lnTo>
                    <a:lnTo>
                      <a:pt x="268" y="294"/>
                    </a:lnTo>
                    <a:lnTo>
                      <a:pt x="267" y="294"/>
                    </a:lnTo>
                    <a:lnTo>
                      <a:pt x="266" y="295"/>
                    </a:lnTo>
                    <a:lnTo>
                      <a:pt x="265" y="295"/>
                    </a:lnTo>
                    <a:lnTo>
                      <a:pt x="264" y="296"/>
                    </a:lnTo>
                    <a:lnTo>
                      <a:pt x="263" y="296"/>
                    </a:lnTo>
                    <a:lnTo>
                      <a:pt x="263" y="298"/>
                    </a:lnTo>
                    <a:lnTo>
                      <a:pt x="262" y="297"/>
                    </a:lnTo>
                    <a:lnTo>
                      <a:pt x="261" y="296"/>
                    </a:lnTo>
                    <a:lnTo>
                      <a:pt x="261" y="295"/>
                    </a:lnTo>
                    <a:lnTo>
                      <a:pt x="260" y="297"/>
                    </a:lnTo>
                    <a:lnTo>
                      <a:pt x="260" y="298"/>
                    </a:lnTo>
                    <a:lnTo>
                      <a:pt x="259" y="299"/>
                    </a:lnTo>
                    <a:lnTo>
                      <a:pt x="258" y="299"/>
                    </a:lnTo>
                    <a:lnTo>
                      <a:pt x="258" y="297"/>
                    </a:lnTo>
                    <a:lnTo>
                      <a:pt x="258" y="296"/>
                    </a:lnTo>
                    <a:lnTo>
                      <a:pt x="256" y="295"/>
                    </a:lnTo>
                    <a:lnTo>
                      <a:pt x="256" y="294"/>
                    </a:lnTo>
                    <a:lnTo>
                      <a:pt x="256" y="295"/>
                    </a:lnTo>
                    <a:lnTo>
                      <a:pt x="256" y="296"/>
                    </a:lnTo>
                    <a:lnTo>
                      <a:pt x="256" y="297"/>
                    </a:lnTo>
                    <a:lnTo>
                      <a:pt x="256" y="298"/>
                    </a:lnTo>
                    <a:lnTo>
                      <a:pt x="255" y="298"/>
                    </a:lnTo>
                    <a:lnTo>
                      <a:pt x="255" y="297"/>
                    </a:lnTo>
                    <a:lnTo>
                      <a:pt x="254" y="297"/>
                    </a:lnTo>
                    <a:lnTo>
                      <a:pt x="253" y="297"/>
                    </a:lnTo>
                    <a:lnTo>
                      <a:pt x="253" y="296"/>
                    </a:lnTo>
                    <a:lnTo>
                      <a:pt x="253" y="295"/>
                    </a:lnTo>
                    <a:lnTo>
                      <a:pt x="252" y="294"/>
                    </a:lnTo>
                    <a:lnTo>
                      <a:pt x="251" y="294"/>
                    </a:lnTo>
                    <a:lnTo>
                      <a:pt x="248" y="295"/>
                    </a:lnTo>
                    <a:lnTo>
                      <a:pt x="247" y="295"/>
                    </a:lnTo>
                    <a:lnTo>
                      <a:pt x="247" y="294"/>
                    </a:lnTo>
                    <a:lnTo>
                      <a:pt x="246" y="294"/>
                    </a:lnTo>
                    <a:lnTo>
                      <a:pt x="245" y="294"/>
                    </a:lnTo>
                    <a:lnTo>
                      <a:pt x="245" y="295"/>
                    </a:lnTo>
                    <a:lnTo>
                      <a:pt x="245" y="296"/>
                    </a:lnTo>
                    <a:lnTo>
                      <a:pt x="244" y="296"/>
                    </a:lnTo>
                    <a:lnTo>
                      <a:pt x="244" y="297"/>
                    </a:lnTo>
                    <a:lnTo>
                      <a:pt x="243" y="297"/>
                    </a:lnTo>
                    <a:lnTo>
                      <a:pt x="242" y="297"/>
                    </a:lnTo>
                    <a:lnTo>
                      <a:pt x="242" y="298"/>
                    </a:lnTo>
                    <a:lnTo>
                      <a:pt x="241" y="298"/>
                    </a:lnTo>
                    <a:lnTo>
                      <a:pt x="241" y="297"/>
                    </a:lnTo>
                    <a:lnTo>
                      <a:pt x="240" y="297"/>
                    </a:lnTo>
                    <a:lnTo>
                      <a:pt x="240" y="298"/>
                    </a:lnTo>
                    <a:lnTo>
                      <a:pt x="239" y="298"/>
                    </a:lnTo>
                    <a:lnTo>
                      <a:pt x="239" y="299"/>
                    </a:lnTo>
                    <a:lnTo>
                      <a:pt x="238" y="299"/>
                    </a:lnTo>
                    <a:lnTo>
                      <a:pt x="237" y="299"/>
                    </a:lnTo>
                    <a:lnTo>
                      <a:pt x="237" y="298"/>
                    </a:lnTo>
                    <a:lnTo>
                      <a:pt x="236" y="299"/>
                    </a:lnTo>
                    <a:lnTo>
                      <a:pt x="236" y="300"/>
                    </a:lnTo>
                    <a:lnTo>
                      <a:pt x="235" y="300"/>
                    </a:lnTo>
                    <a:lnTo>
                      <a:pt x="234" y="300"/>
                    </a:lnTo>
                    <a:lnTo>
                      <a:pt x="234" y="301"/>
                    </a:lnTo>
                    <a:lnTo>
                      <a:pt x="233" y="301"/>
                    </a:lnTo>
                    <a:lnTo>
                      <a:pt x="233" y="302"/>
                    </a:lnTo>
                    <a:lnTo>
                      <a:pt x="233" y="303"/>
                    </a:lnTo>
                    <a:lnTo>
                      <a:pt x="233" y="304"/>
                    </a:lnTo>
                    <a:lnTo>
                      <a:pt x="232" y="305"/>
                    </a:lnTo>
                    <a:lnTo>
                      <a:pt x="231" y="305"/>
                    </a:lnTo>
                    <a:lnTo>
                      <a:pt x="231" y="306"/>
                    </a:lnTo>
                    <a:lnTo>
                      <a:pt x="230" y="306"/>
                    </a:lnTo>
                    <a:lnTo>
                      <a:pt x="230" y="307"/>
                    </a:lnTo>
                    <a:lnTo>
                      <a:pt x="230" y="308"/>
                    </a:lnTo>
                    <a:lnTo>
                      <a:pt x="230" y="309"/>
                    </a:lnTo>
                    <a:lnTo>
                      <a:pt x="231" y="309"/>
                    </a:lnTo>
                    <a:lnTo>
                      <a:pt x="231" y="310"/>
                    </a:lnTo>
                    <a:lnTo>
                      <a:pt x="231" y="311"/>
                    </a:lnTo>
                    <a:lnTo>
                      <a:pt x="232" y="311"/>
                    </a:lnTo>
                    <a:lnTo>
                      <a:pt x="233" y="311"/>
                    </a:lnTo>
                    <a:lnTo>
                      <a:pt x="232" y="312"/>
                    </a:lnTo>
                    <a:lnTo>
                      <a:pt x="233" y="312"/>
                    </a:lnTo>
                    <a:lnTo>
                      <a:pt x="232" y="312"/>
                    </a:lnTo>
                    <a:lnTo>
                      <a:pt x="231" y="313"/>
                    </a:lnTo>
                    <a:lnTo>
                      <a:pt x="232" y="313"/>
                    </a:lnTo>
                    <a:lnTo>
                      <a:pt x="231" y="313"/>
                    </a:lnTo>
                    <a:lnTo>
                      <a:pt x="231" y="314"/>
                    </a:lnTo>
                    <a:lnTo>
                      <a:pt x="232" y="314"/>
                    </a:lnTo>
                    <a:lnTo>
                      <a:pt x="232" y="315"/>
                    </a:lnTo>
                    <a:lnTo>
                      <a:pt x="231" y="315"/>
                    </a:lnTo>
                    <a:lnTo>
                      <a:pt x="232" y="315"/>
                    </a:lnTo>
                    <a:lnTo>
                      <a:pt x="232" y="316"/>
                    </a:lnTo>
                    <a:lnTo>
                      <a:pt x="233" y="316"/>
                    </a:lnTo>
                    <a:lnTo>
                      <a:pt x="233" y="317"/>
                    </a:lnTo>
                    <a:lnTo>
                      <a:pt x="233" y="318"/>
                    </a:lnTo>
                    <a:lnTo>
                      <a:pt x="234" y="318"/>
                    </a:lnTo>
                    <a:lnTo>
                      <a:pt x="234" y="319"/>
                    </a:lnTo>
                    <a:lnTo>
                      <a:pt x="235" y="319"/>
                    </a:lnTo>
                    <a:lnTo>
                      <a:pt x="235" y="320"/>
                    </a:lnTo>
                    <a:lnTo>
                      <a:pt x="234" y="320"/>
                    </a:lnTo>
                    <a:lnTo>
                      <a:pt x="234" y="321"/>
                    </a:lnTo>
                    <a:lnTo>
                      <a:pt x="234" y="322"/>
                    </a:lnTo>
                    <a:lnTo>
                      <a:pt x="233" y="322"/>
                    </a:lnTo>
                    <a:lnTo>
                      <a:pt x="234" y="323"/>
                    </a:lnTo>
                    <a:lnTo>
                      <a:pt x="233" y="323"/>
                    </a:lnTo>
                    <a:lnTo>
                      <a:pt x="233" y="324"/>
                    </a:lnTo>
                    <a:lnTo>
                      <a:pt x="232" y="324"/>
                    </a:lnTo>
                    <a:lnTo>
                      <a:pt x="231" y="324"/>
                    </a:lnTo>
                    <a:lnTo>
                      <a:pt x="231" y="325"/>
                    </a:lnTo>
                    <a:lnTo>
                      <a:pt x="230" y="324"/>
                    </a:lnTo>
                    <a:lnTo>
                      <a:pt x="230" y="325"/>
                    </a:lnTo>
                    <a:lnTo>
                      <a:pt x="230" y="326"/>
                    </a:lnTo>
                    <a:lnTo>
                      <a:pt x="229" y="326"/>
                    </a:lnTo>
                    <a:lnTo>
                      <a:pt x="228" y="326"/>
                    </a:lnTo>
                    <a:lnTo>
                      <a:pt x="227" y="326"/>
                    </a:lnTo>
                    <a:lnTo>
                      <a:pt x="226" y="326"/>
                    </a:lnTo>
                    <a:lnTo>
                      <a:pt x="226" y="325"/>
                    </a:lnTo>
                    <a:lnTo>
                      <a:pt x="225" y="325"/>
                    </a:lnTo>
                    <a:lnTo>
                      <a:pt x="225" y="326"/>
                    </a:lnTo>
                    <a:lnTo>
                      <a:pt x="224" y="326"/>
                    </a:lnTo>
                    <a:lnTo>
                      <a:pt x="223" y="326"/>
                    </a:lnTo>
                    <a:lnTo>
                      <a:pt x="222" y="326"/>
                    </a:lnTo>
                    <a:lnTo>
                      <a:pt x="222" y="327"/>
                    </a:lnTo>
                    <a:lnTo>
                      <a:pt x="221" y="327"/>
                    </a:lnTo>
                    <a:lnTo>
                      <a:pt x="222" y="328"/>
                    </a:lnTo>
                    <a:lnTo>
                      <a:pt x="222" y="329"/>
                    </a:lnTo>
                    <a:lnTo>
                      <a:pt x="221" y="329"/>
                    </a:lnTo>
                    <a:lnTo>
                      <a:pt x="221" y="330"/>
                    </a:lnTo>
                    <a:lnTo>
                      <a:pt x="220" y="330"/>
                    </a:lnTo>
                    <a:lnTo>
                      <a:pt x="221" y="330"/>
                    </a:lnTo>
                    <a:lnTo>
                      <a:pt x="221" y="329"/>
                    </a:lnTo>
                    <a:lnTo>
                      <a:pt x="220" y="329"/>
                    </a:lnTo>
                    <a:lnTo>
                      <a:pt x="219" y="329"/>
                    </a:lnTo>
                    <a:lnTo>
                      <a:pt x="219" y="328"/>
                    </a:lnTo>
                    <a:lnTo>
                      <a:pt x="219" y="327"/>
                    </a:lnTo>
                    <a:lnTo>
                      <a:pt x="219" y="326"/>
                    </a:lnTo>
                    <a:lnTo>
                      <a:pt x="218" y="326"/>
                    </a:lnTo>
                    <a:lnTo>
                      <a:pt x="218" y="325"/>
                    </a:lnTo>
                    <a:lnTo>
                      <a:pt x="217" y="325"/>
                    </a:lnTo>
                    <a:lnTo>
                      <a:pt x="218" y="324"/>
                    </a:lnTo>
                    <a:lnTo>
                      <a:pt x="217" y="324"/>
                    </a:lnTo>
                    <a:lnTo>
                      <a:pt x="217" y="323"/>
                    </a:lnTo>
                    <a:lnTo>
                      <a:pt x="216" y="323"/>
                    </a:lnTo>
                    <a:lnTo>
                      <a:pt x="215" y="323"/>
                    </a:lnTo>
                    <a:lnTo>
                      <a:pt x="215" y="322"/>
                    </a:lnTo>
                    <a:lnTo>
                      <a:pt x="215" y="321"/>
                    </a:lnTo>
                    <a:lnTo>
                      <a:pt x="215" y="320"/>
                    </a:lnTo>
                    <a:lnTo>
                      <a:pt x="214" y="319"/>
                    </a:lnTo>
                    <a:lnTo>
                      <a:pt x="213" y="320"/>
                    </a:lnTo>
                    <a:lnTo>
                      <a:pt x="212" y="320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20"/>
                    </a:lnTo>
                    <a:lnTo>
                      <a:pt x="208" y="320"/>
                    </a:lnTo>
                    <a:lnTo>
                      <a:pt x="208" y="319"/>
                    </a:lnTo>
                    <a:lnTo>
                      <a:pt x="207" y="319"/>
                    </a:lnTo>
                    <a:lnTo>
                      <a:pt x="207" y="320"/>
                    </a:lnTo>
                    <a:lnTo>
                      <a:pt x="206" y="319"/>
                    </a:lnTo>
                    <a:lnTo>
                      <a:pt x="206" y="320"/>
                    </a:lnTo>
                    <a:lnTo>
                      <a:pt x="205" y="320"/>
                    </a:lnTo>
                    <a:lnTo>
                      <a:pt x="205" y="319"/>
                    </a:lnTo>
                    <a:lnTo>
                      <a:pt x="205" y="318"/>
                    </a:lnTo>
                    <a:lnTo>
                      <a:pt x="204" y="318"/>
                    </a:lnTo>
                    <a:lnTo>
                      <a:pt x="204" y="317"/>
                    </a:lnTo>
                    <a:lnTo>
                      <a:pt x="203" y="317"/>
                    </a:lnTo>
                    <a:lnTo>
                      <a:pt x="203" y="318"/>
                    </a:lnTo>
                    <a:lnTo>
                      <a:pt x="202" y="318"/>
                    </a:lnTo>
                    <a:lnTo>
                      <a:pt x="201" y="319"/>
                    </a:lnTo>
                    <a:lnTo>
                      <a:pt x="200" y="319"/>
                    </a:lnTo>
                    <a:lnTo>
                      <a:pt x="200" y="318"/>
                    </a:lnTo>
                    <a:lnTo>
                      <a:pt x="199" y="318"/>
                    </a:lnTo>
                    <a:lnTo>
                      <a:pt x="198" y="318"/>
                    </a:lnTo>
                    <a:lnTo>
                      <a:pt x="198" y="319"/>
                    </a:lnTo>
                    <a:lnTo>
                      <a:pt x="197" y="319"/>
                    </a:lnTo>
                    <a:lnTo>
                      <a:pt x="196" y="319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9"/>
                    </a:lnTo>
                    <a:lnTo>
                      <a:pt x="190" y="319"/>
                    </a:lnTo>
                    <a:lnTo>
                      <a:pt x="189" y="319"/>
                    </a:lnTo>
                    <a:lnTo>
                      <a:pt x="188" y="319"/>
                    </a:lnTo>
                    <a:lnTo>
                      <a:pt x="188" y="318"/>
                    </a:lnTo>
                    <a:lnTo>
                      <a:pt x="187" y="318"/>
                    </a:lnTo>
                    <a:lnTo>
                      <a:pt x="186" y="318"/>
                    </a:lnTo>
                    <a:lnTo>
                      <a:pt x="185" y="318"/>
                    </a:lnTo>
                    <a:lnTo>
                      <a:pt x="184" y="318"/>
                    </a:lnTo>
                    <a:lnTo>
                      <a:pt x="184" y="317"/>
                    </a:lnTo>
                    <a:lnTo>
                      <a:pt x="183" y="317"/>
                    </a:lnTo>
                    <a:lnTo>
                      <a:pt x="182" y="317"/>
                    </a:lnTo>
                    <a:lnTo>
                      <a:pt x="181" y="317"/>
                    </a:lnTo>
                    <a:lnTo>
                      <a:pt x="180" y="317"/>
                    </a:lnTo>
                    <a:lnTo>
                      <a:pt x="179" y="316"/>
                    </a:lnTo>
                    <a:lnTo>
                      <a:pt x="178" y="315"/>
                    </a:lnTo>
                    <a:lnTo>
                      <a:pt x="178" y="314"/>
                    </a:lnTo>
                    <a:lnTo>
                      <a:pt x="177" y="314"/>
                    </a:lnTo>
                    <a:lnTo>
                      <a:pt x="176" y="314"/>
                    </a:lnTo>
                    <a:lnTo>
                      <a:pt x="176" y="313"/>
                    </a:lnTo>
                    <a:lnTo>
                      <a:pt x="175" y="313"/>
                    </a:lnTo>
                    <a:lnTo>
                      <a:pt x="174" y="313"/>
                    </a:lnTo>
                    <a:lnTo>
                      <a:pt x="174" y="312"/>
                    </a:lnTo>
                    <a:lnTo>
                      <a:pt x="173" y="311"/>
                    </a:lnTo>
                    <a:lnTo>
                      <a:pt x="173" y="310"/>
                    </a:lnTo>
                    <a:lnTo>
                      <a:pt x="173" y="309"/>
                    </a:lnTo>
                    <a:lnTo>
                      <a:pt x="172" y="309"/>
                    </a:lnTo>
                    <a:lnTo>
                      <a:pt x="171" y="309"/>
                    </a:lnTo>
                    <a:lnTo>
                      <a:pt x="170" y="309"/>
                    </a:lnTo>
                    <a:lnTo>
                      <a:pt x="169" y="308"/>
                    </a:lnTo>
                    <a:lnTo>
                      <a:pt x="168" y="307"/>
                    </a:lnTo>
                    <a:lnTo>
                      <a:pt x="168" y="306"/>
                    </a:lnTo>
                    <a:lnTo>
                      <a:pt x="167" y="306"/>
                    </a:lnTo>
                    <a:lnTo>
                      <a:pt x="166" y="307"/>
                    </a:lnTo>
                    <a:lnTo>
                      <a:pt x="165" y="308"/>
                    </a:lnTo>
                    <a:lnTo>
                      <a:pt x="164" y="308"/>
                    </a:lnTo>
                    <a:lnTo>
                      <a:pt x="163" y="308"/>
                    </a:lnTo>
                    <a:lnTo>
                      <a:pt x="163" y="307"/>
                    </a:lnTo>
                    <a:lnTo>
                      <a:pt x="162" y="307"/>
                    </a:lnTo>
                    <a:lnTo>
                      <a:pt x="161" y="307"/>
                    </a:lnTo>
                    <a:lnTo>
                      <a:pt x="160" y="307"/>
                    </a:lnTo>
                    <a:lnTo>
                      <a:pt x="159" y="306"/>
                    </a:lnTo>
                    <a:lnTo>
                      <a:pt x="159" y="305"/>
                    </a:lnTo>
                    <a:lnTo>
                      <a:pt x="159" y="306"/>
                    </a:lnTo>
                    <a:lnTo>
                      <a:pt x="158" y="305"/>
                    </a:lnTo>
                    <a:lnTo>
                      <a:pt x="158" y="306"/>
                    </a:lnTo>
                    <a:lnTo>
                      <a:pt x="157" y="306"/>
                    </a:lnTo>
                    <a:lnTo>
                      <a:pt x="157" y="305"/>
                    </a:lnTo>
                    <a:lnTo>
                      <a:pt x="156" y="305"/>
                    </a:lnTo>
                    <a:lnTo>
                      <a:pt x="155" y="305"/>
                    </a:lnTo>
                    <a:lnTo>
                      <a:pt x="154" y="305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2" y="304"/>
                    </a:lnTo>
                    <a:lnTo>
                      <a:pt x="151" y="305"/>
                    </a:lnTo>
                    <a:lnTo>
                      <a:pt x="150" y="305"/>
                    </a:lnTo>
                    <a:lnTo>
                      <a:pt x="149" y="305"/>
                    </a:lnTo>
                    <a:lnTo>
                      <a:pt x="148" y="305"/>
                    </a:lnTo>
                    <a:lnTo>
                      <a:pt x="147" y="304"/>
                    </a:lnTo>
                    <a:lnTo>
                      <a:pt x="147" y="303"/>
                    </a:lnTo>
                    <a:lnTo>
                      <a:pt x="146" y="303"/>
                    </a:lnTo>
                    <a:lnTo>
                      <a:pt x="145" y="303"/>
                    </a:lnTo>
                    <a:lnTo>
                      <a:pt x="145" y="302"/>
                    </a:lnTo>
                    <a:lnTo>
                      <a:pt x="144" y="302"/>
                    </a:lnTo>
                    <a:lnTo>
                      <a:pt x="143" y="302"/>
                    </a:lnTo>
                    <a:lnTo>
                      <a:pt x="142" y="302"/>
                    </a:lnTo>
                    <a:lnTo>
                      <a:pt x="141" y="302"/>
                    </a:lnTo>
                    <a:lnTo>
                      <a:pt x="140" y="302"/>
                    </a:lnTo>
                    <a:lnTo>
                      <a:pt x="139" y="302"/>
                    </a:lnTo>
                    <a:lnTo>
                      <a:pt x="139" y="303"/>
                    </a:lnTo>
                    <a:lnTo>
                      <a:pt x="138" y="302"/>
                    </a:lnTo>
                    <a:lnTo>
                      <a:pt x="137" y="302"/>
                    </a:lnTo>
                    <a:lnTo>
                      <a:pt x="137" y="301"/>
                    </a:lnTo>
                    <a:lnTo>
                      <a:pt x="136" y="301"/>
                    </a:lnTo>
                    <a:lnTo>
                      <a:pt x="136" y="300"/>
                    </a:lnTo>
                    <a:lnTo>
                      <a:pt x="135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3" y="297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8"/>
                    </a:lnTo>
                    <a:lnTo>
                      <a:pt x="131" y="297"/>
                    </a:lnTo>
                    <a:lnTo>
                      <a:pt x="131" y="298"/>
                    </a:lnTo>
                    <a:lnTo>
                      <a:pt x="130" y="298"/>
                    </a:lnTo>
                    <a:lnTo>
                      <a:pt x="130" y="297"/>
                    </a:lnTo>
                    <a:lnTo>
                      <a:pt x="129" y="297"/>
                    </a:lnTo>
                    <a:lnTo>
                      <a:pt x="129" y="296"/>
                    </a:lnTo>
                    <a:lnTo>
                      <a:pt x="129" y="297"/>
                    </a:lnTo>
                    <a:lnTo>
                      <a:pt x="128" y="297"/>
                    </a:lnTo>
                    <a:lnTo>
                      <a:pt x="127" y="297"/>
                    </a:lnTo>
                    <a:lnTo>
                      <a:pt x="126" y="297"/>
                    </a:lnTo>
                    <a:lnTo>
                      <a:pt x="125" y="297"/>
                    </a:lnTo>
                    <a:lnTo>
                      <a:pt x="124" y="297"/>
                    </a:lnTo>
                    <a:lnTo>
                      <a:pt x="124" y="296"/>
                    </a:lnTo>
                    <a:lnTo>
                      <a:pt x="123" y="296"/>
                    </a:lnTo>
                    <a:lnTo>
                      <a:pt x="122" y="296"/>
                    </a:lnTo>
                    <a:lnTo>
                      <a:pt x="122" y="297"/>
                    </a:lnTo>
                    <a:lnTo>
                      <a:pt x="122" y="296"/>
                    </a:lnTo>
                    <a:lnTo>
                      <a:pt x="122" y="297"/>
                    </a:lnTo>
                    <a:lnTo>
                      <a:pt x="122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7"/>
                    </a:lnTo>
                    <a:lnTo>
                      <a:pt x="118" y="297"/>
                    </a:lnTo>
                    <a:lnTo>
                      <a:pt x="117" y="297"/>
                    </a:lnTo>
                    <a:lnTo>
                      <a:pt x="116" y="297"/>
                    </a:lnTo>
                    <a:lnTo>
                      <a:pt x="115" y="297"/>
                    </a:lnTo>
                    <a:lnTo>
                      <a:pt x="114" y="297"/>
                    </a:lnTo>
                    <a:lnTo>
                      <a:pt x="114" y="298"/>
                    </a:lnTo>
                    <a:lnTo>
                      <a:pt x="114" y="297"/>
                    </a:lnTo>
                    <a:lnTo>
                      <a:pt x="113" y="297"/>
                    </a:lnTo>
                    <a:lnTo>
                      <a:pt x="112" y="297"/>
                    </a:lnTo>
                    <a:lnTo>
                      <a:pt x="112" y="296"/>
                    </a:lnTo>
                    <a:lnTo>
                      <a:pt x="111" y="296"/>
                    </a:lnTo>
                    <a:lnTo>
                      <a:pt x="110" y="297"/>
                    </a:lnTo>
                    <a:lnTo>
                      <a:pt x="109" y="297"/>
                    </a:lnTo>
                    <a:lnTo>
                      <a:pt x="109" y="298"/>
                    </a:lnTo>
                    <a:lnTo>
                      <a:pt x="108" y="298"/>
                    </a:lnTo>
                    <a:lnTo>
                      <a:pt x="107" y="298"/>
                    </a:lnTo>
                    <a:lnTo>
                      <a:pt x="107" y="299"/>
                    </a:lnTo>
                    <a:lnTo>
                      <a:pt x="106" y="299"/>
                    </a:lnTo>
                    <a:lnTo>
                      <a:pt x="105" y="299"/>
                    </a:lnTo>
                    <a:lnTo>
                      <a:pt x="104" y="299"/>
                    </a:lnTo>
                    <a:lnTo>
                      <a:pt x="104" y="298"/>
                    </a:lnTo>
                    <a:lnTo>
                      <a:pt x="103" y="298"/>
                    </a:lnTo>
                    <a:lnTo>
                      <a:pt x="102" y="298"/>
                    </a:lnTo>
                    <a:lnTo>
                      <a:pt x="102" y="297"/>
                    </a:lnTo>
                    <a:lnTo>
                      <a:pt x="101" y="297"/>
                    </a:lnTo>
                    <a:lnTo>
                      <a:pt x="101" y="296"/>
                    </a:lnTo>
                    <a:lnTo>
                      <a:pt x="100" y="296"/>
                    </a:lnTo>
                    <a:lnTo>
                      <a:pt x="100" y="295"/>
                    </a:lnTo>
                    <a:lnTo>
                      <a:pt x="99" y="295"/>
                    </a:lnTo>
                    <a:lnTo>
                      <a:pt x="99" y="296"/>
                    </a:lnTo>
                    <a:lnTo>
                      <a:pt x="99" y="295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7" y="294"/>
                    </a:lnTo>
                    <a:lnTo>
                      <a:pt x="96" y="294"/>
                    </a:lnTo>
                    <a:lnTo>
                      <a:pt x="95" y="293"/>
                    </a:lnTo>
                    <a:lnTo>
                      <a:pt x="94" y="293"/>
                    </a:lnTo>
                    <a:lnTo>
                      <a:pt x="94" y="292"/>
                    </a:lnTo>
                    <a:lnTo>
                      <a:pt x="94" y="293"/>
                    </a:lnTo>
                    <a:lnTo>
                      <a:pt x="94" y="292"/>
                    </a:lnTo>
                    <a:lnTo>
                      <a:pt x="94" y="291"/>
                    </a:lnTo>
                    <a:lnTo>
                      <a:pt x="93" y="291"/>
                    </a:lnTo>
                    <a:lnTo>
                      <a:pt x="93" y="290"/>
                    </a:lnTo>
                    <a:lnTo>
                      <a:pt x="93" y="291"/>
                    </a:lnTo>
                    <a:lnTo>
                      <a:pt x="92" y="291"/>
                    </a:lnTo>
                    <a:lnTo>
                      <a:pt x="92" y="290"/>
                    </a:lnTo>
                    <a:lnTo>
                      <a:pt x="92" y="289"/>
                    </a:lnTo>
                    <a:lnTo>
                      <a:pt x="92" y="288"/>
                    </a:lnTo>
                    <a:lnTo>
                      <a:pt x="91" y="288"/>
                    </a:lnTo>
                    <a:lnTo>
                      <a:pt x="91" y="287"/>
                    </a:lnTo>
                    <a:lnTo>
                      <a:pt x="91" y="288"/>
                    </a:lnTo>
                    <a:lnTo>
                      <a:pt x="90" y="287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8" y="288"/>
                    </a:lnTo>
                    <a:lnTo>
                      <a:pt x="87" y="288"/>
                    </a:lnTo>
                    <a:lnTo>
                      <a:pt x="87" y="287"/>
                    </a:lnTo>
                    <a:lnTo>
                      <a:pt x="86" y="288"/>
                    </a:lnTo>
                    <a:lnTo>
                      <a:pt x="86" y="287"/>
                    </a:lnTo>
                    <a:lnTo>
                      <a:pt x="85" y="287"/>
                    </a:lnTo>
                    <a:lnTo>
                      <a:pt x="84" y="287"/>
                    </a:lnTo>
                    <a:lnTo>
                      <a:pt x="83" y="287"/>
                    </a:lnTo>
                    <a:lnTo>
                      <a:pt x="83" y="288"/>
                    </a:lnTo>
                    <a:lnTo>
                      <a:pt x="82" y="288"/>
                    </a:lnTo>
                    <a:lnTo>
                      <a:pt x="83" y="288"/>
                    </a:lnTo>
                    <a:lnTo>
                      <a:pt x="82" y="288"/>
                    </a:lnTo>
                    <a:lnTo>
                      <a:pt x="82" y="289"/>
                    </a:lnTo>
                    <a:lnTo>
                      <a:pt x="81" y="289"/>
                    </a:lnTo>
                    <a:lnTo>
                      <a:pt x="81" y="290"/>
                    </a:lnTo>
                    <a:lnTo>
                      <a:pt x="80" y="290"/>
                    </a:lnTo>
                    <a:lnTo>
                      <a:pt x="80" y="289"/>
                    </a:lnTo>
                    <a:lnTo>
                      <a:pt x="80" y="290"/>
                    </a:lnTo>
                    <a:lnTo>
                      <a:pt x="80" y="289"/>
                    </a:lnTo>
                    <a:lnTo>
                      <a:pt x="79" y="290"/>
                    </a:lnTo>
                    <a:lnTo>
                      <a:pt x="78" y="291"/>
                    </a:lnTo>
                    <a:lnTo>
                      <a:pt x="78" y="290"/>
                    </a:lnTo>
                    <a:lnTo>
                      <a:pt x="77" y="290"/>
                    </a:lnTo>
                    <a:lnTo>
                      <a:pt x="77" y="291"/>
                    </a:lnTo>
                    <a:lnTo>
                      <a:pt x="76" y="291"/>
                    </a:lnTo>
                    <a:lnTo>
                      <a:pt x="75" y="291"/>
                    </a:lnTo>
                    <a:lnTo>
                      <a:pt x="75" y="290"/>
                    </a:lnTo>
                    <a:lnTo>
                      <a:pt x="74" y="290"/>
                    </a:lnTo>
                    <a:lnTo>
                      <a:pt x="73" y="290"/>
                    </a:lnTo>
                    <a:lnTo>
                      <a:pt x="72" y="290"/>
                    </a:lnTo>
                    <a:lnTo>
                      <a:pt x="72" y="289"/>
                    </a:lnTo>
                    <a:lnTo>
                      <a:pt x="71" y="289"/>
                    </a:lnTo>
                    <a:lnTo>
                      <a:pt x="70" y="289"/>
                    </a:lnTo>
                    <a:lnTo>
                      <a:pt x="70" y="288"/>
                    </a:lnTo>
                    <a:lnTo>
                      <a:pt x="70" y="287"/>
                    </a:lnTo>
                    <a:lnTo>
                      <a:pt x="69" y="287"/>
                    </a:lnTo>
                    <a:lnTo>
                      <a:pt x="68" y="287"/>
                    </a:lnTo>
                    <a:lnTo>
                      <a:pt x="67" y="287"/>
                    </a:lnTo>
                    <a:lnTo>
                      <a:pt x="66" y="287"/>
                    </a:lnTo>
                    <a:lnTo>
                      <a:pt x="66" y="286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4"/>
                    </a:lnTo>
                    <a:lnTo>
                      <a:pt x="66" y="283"/>
                    </a:lnTo>
                    <a:lnTo>
                      <a:pt x="65" y="283"/>
                    </a:lnTo>
                    <a:lnTo>
                      <a:pt x="65" y="282"/>
                    </a:lnTo>
                    <a:lnTo>
                      <a:pt x="65" y="281"/>
                    </a:lnTo>
                    <a:lnTo>
                      <a:pt x="64" y="281"/>
                    </a:lnTo>
                    <a:lnTo>
                      <a:pt x="64" y="280"/>
                    </a:lnTo>
                    <a:lnTo>
                      <a:pt x="63" y="279"/>
                    </a:lnTo>
                    <a:lnTo>
                      <a:pt x="62" y="279"/>
                    </a:lnTo>
                    <a:lnTo>
                      <a:pt x="62" y="278"/>
                    </a:lnTo>
                    <a:lnTo>
                      <a:pt x="62" y="277"/>
                    </a:lnTo>
                    <a:lnTo>
                      <a:pt x="61" y="277"/>
                    </a:lnTo>
                    <a:lnTo>
                      <a:pt x="60" y="277"/>
                    </a:lnTo>
                    <a:lnTo>
                      <a:pt x="60" y="276"/>
                    </a:lnTo>
                    <a:lnTo>
                      <a:pt x="59" y="276"/>
                    </a:lnTo>
                    <a:lnTo>
                      <a:pt x="59" y="275"/>
                    </a:lnTo>
                    <a:lnTo>
                      <a:pt x="60" y="274"/>
                    </a:lnTo>
                    <a:lnTo>
                      <a:pt x="60" y="273"/>
                    </a:lnTo>
                    <a:lnTo>
                      <a:pt x="60" y="272"/>
                    </a:lnTo>
                    <a:lnTo>
                      <a:pt x="61" y="272"/>
                    </a:lnTo>
                    <a:lnTo>
                      <a:pt x="60" y="272"/>
                    </a:lnTo>
                    <a:lnTo>
                      <a:pt x="60" y="271"/>
                    </a:lnTo>
                    <a:lnTo>
                      <a:pt x="60" y="270"/>
                    </a:lnTo>
                    <a:lnTo>
                      <a:pt x="59" y="270"/>
                    </a:lnTo>
                    <a:lnTo>
                      <a:pt x="60" y="270"/>
                    </a:lnTo>
                    <a:lnTo>
                      <a:pt x="59" y="270"/>
                    </a:lnTo>
                    <a:lnTo>
                      <a:pt x="59" y="269"/>
                    </a:lnTo>
                    <a:lnTo>
                      <a:pt x="59" y="270"/>
                    </a:lnTo>
                    <a:lnTo>
                      <a:pt x="58" y="270"/>
                    </a:lnTo>
                    <a:lnTo>
                      <a:pt x="59" y="269"/>
                    </a:lnTo>
                    <a:lnTo>
                      <a:pt x="58" y="269"/>
                    </a:lnTo>
                    <a:lnTo>
                      <a:pt x="57" y="269"/>
                    </a:lnTo>
                    <a:lnTo>
                      <a:pt x="57" y="268"/>
                    </a:lnTo>
                    <a:lnTo>
                      <a:pt x="57" y="267"/>
                    </a:lnTo>
                    <a:lnTo>
                      <a:pt x="56" y="267"/>
                    </a:lnTo>
                    <a:lnTo>
                      <a:pt x="55" y="266"/>
                    </a:lnTo>
                    <a:lnTo>
                      <a:pt x="56" y="266"/>
                    </a:lnTo>
                    <a:lnTo>
                      <a:pt x="55" y="265"/>
                    </a:lnTo>
                    <a:lnTo>
                      <a:pt x="55" y="266"/>
                    </a:lnTo>
                    <a:lnTo>
                      <a:pt x="54" y="266"/>
                    </a:lnTo>
                    <a:lnTo>
                      <a:pt x="54" y="265"/>
                    </a:lnTo>
                    <a:lnTo>
                      <a:pt x="55" y="265"/>
                    </a:lnTo>
                    <a:lnTo>
                      <a:pt x="54" y="264"/>
                    </a:lnTo>
                    <a:lnTo>
                      <a:pt x="53" y="264"/>
                    </a:lnTo>
                    <a:lnTo>
                      <a:pt x="54" y="264"/>
                    </a:lnTo>
                    <a:lnTo>
                      <a:pt x="54" y="263"/>
                    </a:lnTo>
                    <a:lnTo>
                      <a:pt x="53" y="263"/>
                    </a:lnTo>
                    <a:lnTo>
                      <a:pt x="53" y="262"/>
                    </a:lnTo>
                    <a:lnTo>
                      <a:pt x="53" y="261"/>
                    </a:lnTo>
                    <a:lnTo>
                      <a:pt x="54" y="261"/>
                    </a:lnTo>
                    <a:lnTo>
                      <a:pt x="53" y="261"/>
                    </a:lnTo>
                    <a:lnTo>
                      <a:pt x="53" y="260"/>
                    </a:lnTo>
                    <a:lnTo>
                      <a:pt x="54" y="260"/>
                    </a:lnTo>
                    <a:lnTo>
                      <a:pt x="54" y="261"/>
                    </a:lnTo>
                    <a:lnTo>
                      <a:pt x="55" y="261"/>
                    </a:lnTo>
                    <a:lnTo>
                      <a:pt x="55" y="260"/>
                    </a:lnTo>
                    <a:lnTo>
                      <a:pt x="54" y="260"/>
                    </a:lnTo>
                    <a:lnTo>
                      <a:pt x="55" y="260"/>
                    </a:lnTo>
                    <a:lnTo>
                      <a:pt x="55" y="259"/>
                    </a:lnTo>
                    <a:lnTo>
                      <a:pt x="54" y="259"/>
                    </a:lnTo>
                    <a:lnTo>
                      <a:pt x="54" y="260"/>
                    </a:lnTo>
                    <a:lnTo>
                      <a:pt x="53" y="260"/>
                    </a:lnTo>
                    <a:lnTo>
                      <a:pt x="53" y="259"/>
                    </a:lnTo>
                    <a:lnTo>
                      <a:pt x="54" y="259"/>
                    </a:lnTo>
                    <a:lnTo>
                      <a:pt x="55" y="259"/>
                    </a:lnTo>
                    <a:lnTo>
                      <a:pt x="55" y="258"/>
                    </a:lnTo>
                    <a:lnTo>
                      <a:pt x="54" y="258"/>
                    </a:lnTo>
                    <a:lnTo>
                      <a:pt x="53" y="258"/>
                    </a:lnTo>
                    <a:lnTo>
                      <a:pt x="54" y="258"/>
                    </a:lnTo>
                    <a:lnTo>
                      <a:pt x="53" y="258"/>
                    </a:lnTo>
                    <a:lnTo>
                      <a:pt x="52" y="257"/>
                    </a:lnTo>
                    <a:lnTo>
                      <a:pt x="53" y="257"/>
                    </a:lnTo>
                    <a:lnTo>
                      <a:pt x="54" y="257"/>
                    </a:lnTo>
                    <a:lnTo>
                      <a:pt x="54" y="256"/>
                    </a:lnTo>
                    <a:lnTo>
                      <a:pt x="54" y="255"/>
                    </a:lnTo>
                    <a:lnTo>
                      <a:pt x="53" y="256"/>
                    </a:lnTo>
                    <a:lnTo>
                      <a:pt x="53" y="255"/>
                    </a:lnTo>
                    <a:lnTo>
                      <a:pt x="54" y="255"/>
                    </a:lnTo>
                    <a:lnTo>
                      <a:pt x="53" y="254"/>
                    </a:lnTo>
                    <a:lnTo>
                      <a:pt x="53" y="253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5" y="252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5" y="251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4" y="250"/>
                    </a:lnTo>
                    <a:lnTo>
                      <a:pt x="54" y="249"/>
                    </a:lnTo>
                    <a:lnTo>
                      <a:pt x="53" y="249"/>
                    </a:lnTo>
                    <a:lnTo>
                      <a:pt x="53" y="248"/>
                    </a:lnTo>
                    <a:lnTo>
                      <a:pt x="52" y="248"/>
                    </a:lnTo>
                    <a:lnTo>
                      <a:pt x="53" y="248"/>
                    </a:lnTo>
                    <a:lnTo>
                      <a:pt x="53" y="247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4" y="247"/>
                    </a:lnTo>
                    <a:lnTo>
                      <a:pt x="53" y="247"/>
                    </a:lnTo>
                    <a:lnTo>
                      <a:pt x="53" y="246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5"/>
                    </a:lnTo>
                    <a:lnTo>
                      <a:pt x="52" y="244"/>
                    </a:lnTo>
                    <a:lnTo>
                      <a:pt x="52" y="245"/>
                    </a:lnTo>
                    <a:lnTo>
                      <a:pt x="52" y="244"/>
                    </a:lnTo>
                    <a:lnTo>
                      <a:pt x="51" y="244"/>
                    </a:lnTo>
                    <a:lnTo>
                      <a:pt x="52" y="243"/>
                    </a:lnTo>
                    <a:lnTo>
                      <a:pt x="52" y="242"/>
                    </a:lnTo>
                    <a:lnTo>
                      <a:pt x="52" y="243"/>
                    </a:lnTo>
                    <a:lnTo>
                      <a:pt x="53" y="244"/>
                    </a:lnTo>
                    <a:lnTo>
                      <a:pt x="53" y="243"/>
                    </a:lnTo>
                    <a:lnTo>
                      <a:pt x="53" y="242"/>
                    </a:lnTo>
                    <a:lnTo>
                      <a:pt x="54" y="242"/>
                    </a:lnTo>
                    <a:lnTo>
                      <a:pt x="53" y="242"/>
                    </a:lnTo>
                    <a:lnTo>
                      <a:pt x="52" y="241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2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51" y="239"/>
                    </a:lnTo>
                    <a:lnTo>
                      <a:pt x="52" y="239"/>
                    </a:lnTo>
                    <a:lnTo>
                      <a:pt x="51" y="238"/>
                    </a:lnTo>
                    <a:lnTo>
                      <a:pt x="51" y="239"/>
                    </a:lnTo>
                    <a:lnTo>
                      <a:pt x="50" y="238"/>
                    </a:lnTo>
                    <a:lnTo>
                      <a:pt x="50" y="237"/>
                    </a:lnTo>
                    <a:lnTo>
                      <a:pt x="51" y="237"/>
                    </a:lnTo>
                    <a:lnTo>
                      <a:pt x="50" y="237"/>
                    </a:lnTo>
                    <a:lnTo>
                      <a:pt x="49" y="237"/>
                    </a:lnTo>
                    <a:lnTo>
                      <a:pt x="49" y="238"/>
                    </a:lnTo>
                    <a:lnTo>
                      <a:pt x="49" y="237"/>
                    </a:lnTo>
                    <a:lnTo>
                      <a:pt x="48" y="237"/>
                    </a:lnTo>
                    <a:lnTo>
                      <a:pt x="49" y="237"/>
                    </a:lnTo>
                    <a:lnTo>
                      <a:pt x="49" y="236"/>
                    </a:lnTo>
                    <a:lnTo>
                      <a:pt x="48" y="236"/>
                    </a:lnTo>
                    <a:lnTo>
                      <a:pt x="48" y="237"/>
                    </a:lnTo>
                    <a:lnTo>
                      <a:pt x="47" y="237"/>
                    </a:lnTo>
                    <a:lnTo>
                      <a:pt x="47" y="236"/>
                    </a:lnTo>
                    <a:lnTo>
                      <a:pt x="46" y="236"/>
                    </a:lnTo>
                    <a:lnTo>
                      <a:pt x="46" y="237"/>
                    </a:lnTo>
                    <a:lnTo>
                      <a:pt x="47" y="237"/>
                    </a:lnTo>
                    <a:lnTo>
                      <a:pt x="47" y="238"/>
                    </a:lnTo>
                    <a:lnTo>
                      <a:pt x="46" y="238"/>
                    </a:lnTo>
                    <a:lnTo>
                      <a:pt x="46" y="239"/>
                    </a:lnTo>
                    <a:lnTo>
                      <a:pt x="46" y="238"/>
                    </a:lnTo>
                    <a:lnTo>
                      <a:pt x="45" y="238"/>
                    </a:lnTo>
                    <a:lnTo>
                      <a:pt x="46" y="237"/>
                    </a:lnTo>
                    <a:lnTo>
                      <a:pt x="45" y="237"/>
                    </a:lnTo>
                    <a:lnTo>
                      <a:pt x="45" y="236"/>
                    </a:lnTo>
                    <a:lnTo>
                      <a:pt x="45" y="235"/>
                    </a:lnTo>
                    <a:lnTo>
                      <a:pt x="44" y="234"/>
                    </a:lnTo>
                    <a:lnTo>
                      <a:pt x="43" y="233"/>
                    </a:lnTo>
                    <a:lnTo>
                      <a:pt x="42" y="232"/>
                    </a:lnTo>
                    <a:lnTo>
                      <a:pt x="41" y="232"/>
                    </a:lnTo>
                    <a:lnTo>
                      <a:pt x="40" y="233"/>
                    </a:lnTo>
                    <a:lnTo>
                      <a:pt x="39" y="233"/>
                    </a:lnTo>
                    <a:lnTo>
                      <a:pt x="39" y="232"/>
                    </a:lnTo>
                    <a:lnTo>
                      <a:pt x="38" y="232"/>
                    </a:lnTo>
                    <a:lnTo>
                      <a:pt x="38" y="231"/>
                    </a:lnTo>
                    <a:lnTo>
                      <a:pt x="37" y="231"/>
                    </a:lnTo>
                    <a:lnTo>
                      <a:pt x="37" y="232"/>
                    </a:lnTo>
                    <a:lnTo>
                      <a:pt x="37" y="233"/>
                    </a:lnTo>
                    <a:lnTo>
                      <a:pt x="37" y="235"/>
                    </a:lnTo>
                    <a:lnTo>
                      <a:pt x="36" y="236"/>
                    </a:lnTo>
                    <a:lnTo>
                      <a:pt x="35" y="235"/>
                    </a:lnTo>
                    <a:lnTo>
                      <a:pt x="35" y="233"/>
                    </a:lnTo>
                    <a:lnTo>
                      <a:pt x="34" y="232"/>
                    </a:lnTo>
                    <a:lnTo>
                      <a:pt x="34" y="231"/>
                    </a:lnTo>
                    <a:lnTo>
                      <a:pt x="35" y="231"/>
                    </a:lnTo>
                    <a:lnTo>
                      <a:pt x="36" y="230"/>
                    </a:lnTo>
                    <a:lnTo>
                      <a:pt x="36" y="228"/>
                    </a:lnTo>
                    <a:lnTo>
                      <a:pt x="37" y="227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4" y="227"/>
                    </a:lnTo>
                    <a:lnTo>
                      <a:pt x="33" y="228"/>
                    </a:lnTo>
                    <a:lnTo>
                      <a:pt x="32" y="229"/>
                    </a:lnTo>
                    <a:lnTo>
                      <a:pt x="32" y="230"/>
                    </a:lnTo>
                    <a:lnTo>
                      <a:pt x="31" y="230"/>
                    </a:lnTo>
                    <a:lnTo>
                      <a:pt x="30" y="229"/>
                    </a:lnTo>
                    <a:lnTo>
                      <a:pt x="29" y="229"/>
                    </a:lnTo>
                    <a:lnTo>
                      <a:pt x="28" y="230"/>
                    </a:lnTo>
                    <a:lnTo>
                      <a:pt x="28" y="231"/>
                    </a:lnTo>
                    <a:lnTo>
                      <a:pt x="29" y="231"/>
                    </a:lnTo>
                    <a:lnTo>
                      <a:pt x="30" y="231"/>
                    </a:lnTo>
                    <a:lnTo>
                      <a:pt x="30" y="232"/>
                    </a:lnTo>
                    <a:lnTo>
                      <a:pt x="31" y="232"/>
                    </a:lnTo>
                    <a:lnTo>
                      <a:pt x="31" y="233"/>
                    </a:lnTo>
                    <a:lnTo>
                      <a:pt x="30" y="233"/>
                    </a:lnTo>
                    <a:lnTo>
                      <a:pt x="29" y="233"/>
                    </a:lnTo>
                    <a:lnTo>
                      <a:pt x="28" y="232"/>
                    </a:lnTo>
                    <a:lnTo>
                      <a:pt x="27" y="231"/>
                    </a:lnTo>
                    <a:lnTo>
                      <a:pt x="26" y="231"/>
                    </a:lnTo>
                    <a:lnTo>
                      <a:pt x="26" y="232"/>
                    </a:lnTo>
                    <a:lnTo>
                      <a:pt x="26" y="233"/>
                    </a:lnTo>
                    <a:lnTo>
                      <a:pt x="26" y="234"/>
                    </a:lnTo>
                    <a:lnTo>
                      <a:pt x="25" y="234"/>
                    </a:lnTo>
                    <a:lnTo>
                      <a:pt x="25" y="233"/>
                    </a:lnTo>
                    <a:lnTo>
                      <a:pt x="24" y="233"/>
                    </a:lnTo>
                    <a:lnTo>
                      <a:pt x="23" y="231"/>
                    </a:lnTo>
                    <a:lnTo>
                      <a:pt x="22" y="231"/>
                    </a:lnTo>
                    <a:lnTo>
                      <a:pt x="21" y="231"/>
                    </a:lnTo>
                    <a:lnTo>
                      <a:pt x="20" y="231"/>
                    </a:lnTo>
                    <a:lnTo>
                      <a:pt x="20" y="232"/>
                    </a:lnTo>
                    <a:lnTo>
                      <a:pt x="19" y="233"/>
                    </a:lnTo>
                    <a:lnTo>
                      <a:pt x="19" y="234"/>
                    </a:lnTo>
                    <a:lnTo>
                      <a:pt x="18" y="235"/>
                    </a:lnTo>
                    <a:lnTo>
                      <a:pt x="18" y="234"/>
                    </a:lnTo>
                    <a:lnTo>
                      <a:pt x="17" y="234"/>
                    </a:lnTo>
                    <a:lnTo>
                      <a:pt x="17" y="233"/>
                    </a:lnTo>
                    <a:lnTo>
                      <a:pt x="16" y="233"/>
                    </a:lnTo>
                    <a:lnTo>
                      <a:pt x="15" y="234"/>
                    </a:lnTo>
                    <a:lnTo>
                      <a:pt x="15" y="235"/>
                    </a:lnTo>
                    <a:lnTo>
                      <a:pt x="15" y="236"/>
                    </a:lnTo>
                    <a:lnTo>
                      <a:pt x="15" y="237"/>
                    </a:lnTo>
                    <a:lnTo>
                      <a:pt x="13" y="238"/>
                    </a:lnTo>
                    <a:lnTo>
                      <a:pt x="13" y="239"/>
                    </a:lnTo>
                    <a:lnTo>
                      <a:pt x="13" y="240"/>
                    </a:lnTo>
                    <a:lnTo>
                      <a:pt x="13" y="241"/>
                    </a:lnTo>
                    <a:lnTo>
                      <a:pt x="12" y="241"/>
                    </a:lnTo>
                    <a:lnTo>
                      <a:pt x="11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0" y="237"/>
                    </a:lnTo>
                    <a:lnTo>
                      <a:pt x="10" y="236"/>
                    </a:lnTo>
                    <a:lnTo>
                      <a:pt x="9" y="235"/>
                    </a:lnTo>
                    <a:lnTo>
                      <a:pt x="8" y="235"/>
                    </a:lnTo>
                    <a:lnTo>
                      <a:pt x="7" y="235"/>
                    </a:lnTo>
                    <a:lnTo>
                      <a:pt x="6" y="235"/>
                    </a:lnTo>
                    <a:lnTo>
                      <a:pt x="6" y="236"/>
                    </a:lnTo>
                    <a:lnTo>
                      <a:pt x="5" y="236"/>
                    </a:lnTo>
                    <a:lnTo>
                      <a:pt x="5" y="235"/>
                    </a:lnTo>
                    <a:lnTo>
                      <a:pt x="5" y="234"/>
                    </a:lnTo>
                    <a:lnTo>
                      <a:pt x="5" y="233"/>
                    </a:lnTo>
                    <a:lnTo>
                      <a:pt x="4" y="232"/>
                    </a:lnTo>
                    <a:lnTo>
                      <a:pt x="3" y="233"/>
                    </a:lnTo>
                    <a:lnTo>
                      <a:pt x="2" y="232"/>
                    </a:lnTo>
                    <a:lnTo>
                      <a:pt x="2" y="233"/>
                    </a:lnTo>
                    <a:lnTo>
                      <a:pt x="1" y="233"/>
                    </a:lnTo>
                    <a:lnTo>
                      <a:pt x="1" y="232"/>
                    </a:lnTo>
                    <a:lnTo>
                      <a:pt x="1" y="230"/>
                    </a:lnTo>
                    <a:lnTo>
                      <a:pt x="1" y="229"/>
                    </a:lnTo>
                    <a:lnTo>
                      <a:pt x="1" y="228"/>
                    </a:lnTo>
                    <a:lnTo>
                      <a:pt x="1" y="227"/>
                    </a:lnTo>
                    <a:lnTo>
                      <a:pt x="1" y="226"/>
                    </a:lnTo>
                    <a:lnTo>
                      <a:pt x="0" y="225"/>
                    </a:lnTo>
                    <a:lnTo>
                      <a:pt x="1" y="224"/>
                    </a:lnTo>
                    <a:lnTo>
                      <a:pt x="0" y="224"/>
                    </a:lnTo>
                    <a:lnTo>
                      <a:pt x="0" y="223"/>
                    </a:lnTo>
                    <a:lnTo>
                      <a:pt x="0" y="222"/>
                    </a:lnTo>
                    <a:lnTo>
                      <a:pt x="0" y="221"/>
                    </a:lnTo>
                    <a:lnTo>
                      <a:pt x="1" y="221"/>
                    </a:lnTo>
                    <a:lnTo>
                      <a:pt x="1" y="220"/>
                    </a:lnTo>
                    <a:lnTo>
                      <a:pt x="2" y="219"/>
                    </a:lnTo>
                    <a:lnTo>
                      <a:pt x="2" y="218"/>
                    </a:lnTo>
                    <a:lnTo>
                      <a:pt x="2" y="217"/>
                    </a:lnTo>
                    <a:lnTo>
                      <a:pt x="3" y="217"/>
                    </a:lnTo>
                    <a:lnTo>
                      <a:pt x="3" y="216"/>
                    </a:lnTo>
                    <a:lnTo>
                      <a:pt x="4" y="215"/>
                    </a:lnTo>
                    <a:lnTo>
                      <a:pt x="5" y="215"/>
                    </a:lnTo>
                    <a:lnTo>
                      <a:pt x="5" y="214"/>
                    </a:lnTo>
                    <a:lnTo>
                      <a:pt x="6" y="213"/>
                    </a:lnTo>
                    <a:lnTo>
                      <a:pt x="7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8" y="210"/>
                    </a:lnTo>
                    <a:lnTo>
                      <a:pt x="9" y="208"/>
                    </a:lnTo>
                    <a:lnTo>
                      <a:pt x="9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1" y="203"/>
                    </a:lnTo>
                    <a:lnTo>
                      <a:pt x="11" y="202"/>
                    </a:lnTo>
                    <a:lnTo>
                      <a:pt x="12" y="201"/>
                    </a:lnTo>
                    <a:lnTo>
                      <a:pt x="13" y="200"/>
                    </a:lnTo>
                    <a:lnTo>
                      <a:pt x="14" y="199"/>
                    </a:lnTo>
                    <a:lnTo>
                      <a:pt x="14" y="197"/>
                    </a:lnTo>
                    <a:lnTo>
                      <a:pt x="13" y="196"/>
                    </a:lnTo>
                    <a:lnTo>
                      <a:pt x="12" y="195"/>
                    </a:lnTo>
                    <a:lnTo>
                      <a:pt x="12" y="194"/>
                    </a:lnTo>
                    <a:lnTo>
                      <a:pt x="12" y="193"/>
                    </a:lnTo>
                    <a:lnTo>
                      <a:pt x="12" y="192"/>
                    </a:lnTo>
                    <a:lnTo>
                      <a:pt x="12" y="190"/>
                    </a:lnTo>
                    <a:lnTo>
                      <a:pt x="13" y="189"/>
                    </a:lnTo>
                    <a:lnTo>
                      <a:pt x="13" y="188"/>
                    </a:lnTo>
                    <a:lnTo>
                      <a:pt x="13" y="186"/>
                    </a:lnTo>
                    <a:lnTo>
                      <a:pt x="14" y="184"/>
                    </a:lnTo>
                    <a:lnTo>
                      <a:pt x="14" y="183"/>
                    </a:lnTo>
                    <a:lnTo>
                      <a:pt x="14" y="181"/>
                    </a:lnTo>
                    <a:lnTo>
                      <a:pt x="15" y="181"/>
                    </a:lnTo>
                    <a:lnTo>
                      <a:pt x="15" y="179"/>
                    </a:lnTo>
                    <a:lnTo>
                      <a:pt x="16" y="178"/>
                    </a:lnTo>
                    <a:lnTo>
                      <a:pt x="16" y="177"/>
                    </a:lnTo>
                    <a:lnTo>
                      <a:pt x="16" y="175"/>
                    </a:lnTo>
                    <a:lnTo>
                      <a:pt x="17" y="173"/>
                    </a:lnTo>
                    <a:lnTo>
                      <a:pt x="17" y="172"/>
                    </a:lnTo>
                    <a:lnTo>
                      <a:pt x="18" y="171"/>
                    </a:lnTo>
                    <a:lnTo>
                      <a:pt x="18" y="170"/>
                    </a:lnTo>
                    <a:lnTo>
                      <a:pt x="18" y="169"/>
                    </a:lnTo>
                    <a:lnTo>
                      <a:pt x="19" y="168"/>
                    </a:lnTo>
                    <a:lnTo>
                      <a:pt x="20" y="167"/>
                    </a:lnTo>
                    <a:lnTo>
                      <a:pt x="21" y="165"/>
                    </a:lnTo>
                    <a:lnTo>
                      <a:pt x="22" y="164"/>
                    </a:lnTo>
                    <a:lnTo>
                      <a:pt x="22" y="163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7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50"/>
                    </a:lnTo>
                    <a:lnTo>
                      <a:pt x="23" y="148"/>
                    </a:lnTo>
                    <a:lnTo>
                      <a:pt x="23" y="147"/>
                    </a:lnTo>
                    <a:lnTo>
                      <a:pt x="23" y="146"/>
                    </a:lnTo>
                    <a:lnTo>
                      <a:pt x="24" y="145"/>
                    </a:lnTo>
                    <a:lnTo>
                      <a:pt x="25" y="143"/>
                    </a:lnTo>
                    <a:lnTo>
                      <a:pt x="26" y="142"/>
                    </a:lnTo>
                    <a:lnTo>
                      <a:pt x="26" y="141"/>
                    </a:lnTo>
                    <a:lnTo>
                      <a:pt x="27" y="140"/>
                    </a:lnTo>
                    <a:lnTo>
                      <a:pt x="27" y="139"/>
                    </a:lnTo>
                    <a:lnTo>
                      <a:pt x="28" y="138"/>
                    </a:lnTo>
                    <a:lnTo>
                      <a:pt x="28" y="137"/>
                    </a:lnTo>
                    <a:lnTo>
                      <a:pt x="28" y="136"/>
                    </a:lnTo>
                    <a:lnTo>
                      <a:pt x="28" y="135"/>
                    </a:lnTo>
                    <a:lnTo>
                      <a:pt x="28" y="133"/>
                    </a:lnTo>
                    <a:lnTo>
                      <a:pt x="27" y="132"/>
                    </a:lnTo>
                    <a:lnTo>
                      <a:pt x="27" y="131"/>
                    </a:lnTo>
                    <a:lnTo>
                      <a:pt x="26" y="130"/>
                    </a:lnTo>
                    <a:lnTo>
                      <a:pt x="25" y="129"/>
                    </a:lnTo>
                    <a:lnTo>
                      <a:pt x="24" y="128"/>
                    </a:lnTo>
                    <a:lnTo>
                      <a:pt x="24" y="126"/>
                    </a:lnTo>
                    <a:lnTo>
                      <a:pt x="24" y="125"/>
                    </a:lnTo>
                    <a:lnTo>
                      <a:pt x="24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4" y="118"/>
                    </a:lnTo>
                    <a:lnTo>
                      <a:pt x="25" y="117"/>
                    </a:lnTo>
                    <a:lnTo>
                      <a:pt x="26" y="117"/>
                    </a:lnTo>
                    <a:lnTo>
                      <a:pt x="26" y="116"/>
                    </a:lnTo>
                    <a:lnTo>
                      <a:pt x="27" y="115"/>
                    </a:lnTo>
                    <a:lnTo>
                      <a:pt x="28" y="114"/>
                    </a:lnTo>
                    <a:lnTo>
                      <a:pt x="29" y="114"/>
                    </a:lnTo>
                    <a:lnTo>
                      <a:pt x="30" y="114"/>
                    </a:lnTo>
                    <a:lnTo>
                      <a:pt x="30" y="113"/>
                    </a:lnTo>
                    <a:lnTo>
                      <a:pt x="31" y="113"/>
                    </a:lnTo>
                    <a:lnTo>
                      <a:pt x="32" y="112"/>
                    </a:lnTo>
                    <a:lnTo>
                      <a:pt x="33" y="112"/>
                    </a:lnTo>
                    <a:lnTo>
                      <a:pt x="34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09"/>
                    </a:lnTo>
                    <a:lnTo>
                      <a:pt x="39" y="108"/>
                    </a:lnTo>
                    <a:lnTo>
                      <a:pt x="40" y="107"/>
                    </a:lnTo>
                    <a:lnTo>
                      <a:pt x="41" y="106"/>
                    </a:lnTo>
                    <a:lnTo>
                      <a:pt x="42" y="103"/>
                    </a:lnTo>
                    <a:lnTo>
                      <a:pt x="43" y="101"/>
                    </a:lnTo>
                    <a:lnTo>
                      <a:pt x="43" y="100"/>
                    </a:lnTo>
                    <a:lnTo>
                      <a:pt x="42" y="99"/>
                    </a:lnTo>
                    <a:lnTo>
                      <a:pt x="42" y="98"/>
                    </a:lnTo>
                    <a:lnTo>
                      <a:pt x="42" y="97"/>
                    </a:lnTo>
                    <a:lnTo>
                      <a:pt x="43" y="97"/>
                    </a:lnTo>
                    <a:lnTo>
                      <a:pt x="43" y="96"/>
                    </a:lnTo>
                    <a:lnTo>
                      <a:pt x="42" y="96"/>
                    </a:lnTo>
                    <a:lnTo>
                      <a:pt x="43" y="94"/>
                    </a:lnTo>
                    <a:lnTo>
                      <a:pt x="43" y="93"/>
                    </a:lnTo>
                    <a:lnTo>
                      <a:pt x="43" y="91"/>
                    </a:lnTo>
                    <a:lnTo>
                      <a:pt x="44" y="91"/>
                    </a:lnTo>
                    <a:lnTo>
                      <a:pt x="44" y="90"/>
                    </a:lnTo>
                    <a:lnTo>
                      <a:pt x="45" y="90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5"/>
                    </a:lnTo>
                    <a:lnTo>
                      <a:pt x="45" y="84"/>
                    </a:lnTo>
                    <a:lnTo>
                      <a:pt x="46" y="83"/>
                    </a:lnTo>
                    <a:lnTo>
                      <a:pt x="47" y="83"/>
                    </a:lnTo>
                    <a:lnTo>
                      <a:pt x="47" y="81"/>
                    </a:lnTo>
                    <a:lnTo>
                      <a:pt x="47" y="80"/>
                    </a:lnTo>
                    <a:lnTo>
                      <a:pt x="48" y="78"/>
                    </a:lnTo>
                    <a:lnTo>
                      <a:pt x="48" y="77"/>
                    </a:lnTo>
                    <a:lnTo>
                      <a:pt x="49" y="76"/>
                    </a:lnTo>
                    <a:lnTo>
                      <a:pt x="49" y="75"/>
                    </a:lnTo>
                    <a:lnTo>
                      <a:pt x="49" y="73"/>
                    </a:lnTo>
                    <a:lnTo>
                      <a:pt x="49" y="72"/>
                    </a:lnTo>
                    <a:lnTo>
                      <a:pt x="50" y="71"/>
                    </a:lnTo>
                    <a:lnTo>
                      <a:pt x="50" y="70"/>
                    </a:lnTo>
                    <a:lnTo>
                      <a:pt x="51" y="68"/>
                    </a:lnTo>
                    <a:lnTo>
                      <a:pt x="52" y="67"/>
                    </a:lnTo>
                    <a:lnTo>
                      <a:pt x="53" y="67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6" y="66"/>
                    </a:lnTo>
                    <a:lnTo>
                      <a:pt x="57" y="66"/>
                    </a:lnTo>
                    <a:lnTo>
                      <a:pt x="59" y="65"/>
                    </a:lnTo>
                    <a:lnTo>
                      <a:pt x="60" y="64"/>
                    </a:lnTo>
                    <a:lnTo>
                      <a:pt x="63" y="63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2"/>
                    </a:lnTo>
                    <a:lnTo>
                      <a:pt x="67" y="61"/>
                    </a:lnTo>
                    <a:lnTo>
                      <a:pt x="67" y="60"/>
                    </a:lnTo>
                    <a:lnTo>
                      <a:pt x="68" y="60"/>
                    </a:lnTo>
                    <a:lnTo>
                      <a:pt x="69" y="58"/>
                    </a:lnTo>
                    <a:lnTo>
                      <a:pt x="71" y="55"/>
                    </a:lnTo>
                    <a:lnTo>
                      <a:pt x="72" y="54"/>
                    </a:lnTo>
                    <a:lnTo>
                      <a:pt x="72" y="52"/>
                    </a:lnTo>
                    <a:lnTo>
                      <a:pt x="72" y="50"/>
                    </a:lnTo>
                    <a:lnTo>
                      <a:pt x="73" y="49"/>
                    </a:lnTo>
                    <a:lnTo>
                      <a:pt x="74" y="48"/>
                    </a:lnTo>
                    <a:lnTo>
                      <a:pt x="74" y="47"/>
                    </a:lnTo>
                    <a:lnTo>
                      <a:pt x="75" y="47"/>
                    </a:lnTo>
                    <a:lnTo>
                      <a:pt x="75" y="46"/>
                    </a:lnTo>
                    <a:lnTo>
                      <a:pt x="75" y="45"/>
                    </a:lnTo>
                    <a:lnTo>
                      <a:pt x="76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39"/>
                    </a:lnTo>
                    <a:lnTo>
                      <a:pt x="77" y="38"/>
                    </a:lnTo>
                    <a:lnTo>
                      <a:pt x="78" y="36"/>
                    </a:lnTo>
                    <a:lnTo>
                      <a:pt x="78" y="35"/>
                    </a:lnTo>
                    <a:lnTo>
                      <a:pt x="78" y="34"/>
                    </a:lnTo>
                    <a:lnTo>
                      <a:pt x="78" y="33"/>
                    </a:lnTo>
                    <a:lnTo>
                      <a:pt x="80" y="30"/>
                    </a:lnTo>
                    <a:lnTo>
                      <a:pt x="81" y="29"/>
                    </a:lnTo>
                    <a:lnTo>
                      <a:pt x="82" y="28"/>
                    </a:lnTo>
                    <a:lnTo>
                      <a:pt x="83" y="27"/>
                    </a:lnTo>
                    <a:lnTo>
                      <a:pt x="84" y="26"/>
                    </a:lnTo>
                    <a:lnTo>
                      <a:pt x="85" y="26"/>
                    </a:lnTo>
                    <a:lnTo>
                      <a:pt x="85" y="25"/>
                    </a:lnTo>
                    <a:lnTo>
                      <a:pt x="86" y="24"/>
                    </a:lnTo>
                    <a:lnTo>
                      <a:pt x="87" y="23"/>
                    </a:lnTo>
                    <a:lnTo>
                      <a:pt x="88" y="23"/>
                    </a:lnTo>
                    <a:lnTo>
                      <a:pt x="89" y="23"/>
                    </a:lnTo>
                    <a:lnTo>
                      <a:pt x="90" y="22"/>
                    </a:lnTo>
                    <a:lnTo>
                      <a:pt x="91" y="22"/>
                    </a:lnTo>
                    <a:lnTo>
                      <a:pt x="92" y="22"/>
                    </a:lnTo>
                    <a:lnTo>
                      <a:pt x="93" y="21"/>
                    </a:lnTo>
                    <a:lnTo>
                      <a:pt x="94" y="20"/>
                    </a:lnTo>
                    <a:lnTo>
                      <a:pt x="94" y="19"/>
                    </a:lnTo>
                    <a:lnTo>
                      <a:pt x="95" y="19"/>
                    </a:lnTo>
                    <a:lnTo>
                      <a:pt x="95" y="18"/>
                    </a:lnTo>
                    <a:lnTo>
                      <a:pt x="97" y="18"/>
                    </a:lnTo>
                    <a:lnTo>
                      <a:pt x="98" y="16"/>
                    </a:lnTo>
                    <a:lnTo>
                      <a:pt x="99" y="16"/>
                    </a:lnTo>
                    <a:lnTo>
                      <a:pt x="100" y="16"/>
                    </a:lnTo>
                    <a:lnTo>
                      <a:pt x="101" y="16"/>
                    </a:lnTo>
                    <a:lnTo>
                      <a:pt x="103" y="14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2"/>
                    </a:lnTo>
                    <a:lnTo>
                      <a:pt x="112" y="10"/>
                    </a:lnTo>
                    <a:lnTo>
                      <a:pt x="113" y="10"/>
                    </a:lnTo>
                    <a:lnTo>
                      <a:pt x="114" y="9"/>
                    </a:lnTo>
                    <a:lnTo>
                      <a:pt x="115" y="8"/>
                    </a:lnTo>
                    <a:lnTo>
                      <a:pt x="116" y="6"/>
                    </a:lnTo>
                    <a:lnTo>
                      <a:pt x="117" y="5"/>
                    </a:lnTo>
                    <a:close/>
                    <a:moveTo>
                      <a:pt x="447" y="251"/>
                    </a:moveTo>
                    <a:lnTo>
                      <a:pt x="447" y="251"/>
                    </a:lnTo>
                    <a:close/>
                    <a:moveTo>
                      <a:pt x="443" y="256"/>
                    </a:moveTo>
                    <a:lnTo>
                      <a:pt x="443" y="256"/>
                    </a:lnTo>
                    <a:lnTo>
                      <a:pt x="444" y="256"/>
                    </a:lnTo>
                    <a:lnTo>
                      <a:pt x="443" y="256"/>
                    </a:lnTo>
                    <a:close/>
                    <a:moveTo>
                      <a:pt x="422" y="285"/>
                    </a:moveTo>
                    <a:lnTo>
                      <a:pt x="422" y="285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645" name="Freeform 4656"/>
              <p:cNvSpPr>
                <a:spLocks noEditPoints="1"/>
              </p:cNvSpPr>
              <p:nvPr/>
            </p:nvSpPr>
            <p:spPr bwMode="auto">
              <a:xfrm>
                <a:off x="2973388" y="4900613"/>
                <a:ext cx="608013" cy="417513"/>
              </a:xfrm>
              <a:custGeom>
                <a:avLst/>
                <a:gdLst>
                  <a:gd name="T0" fmla="*/ 2147483647 w 383"/>
                  <a:gd name="T1" fmla="*/ 2147483647 h 263"/>
                  <a:gd name="T2" fmla="*/ 2147483647 w 383"/>
                  <a:gd name="T3" fmla="*/ 2147483647 h 263"/>
                  <a:gd name="T4" fmla="*/ 2147483647 w 383"/>
                  <a:gd name="T5" fmla="*/ 2147483647 h 263"/>
                  <a:gd name="T6" fmla="*/ 2147483647 w 383"/>
                  <a:gd name="T7" fmla="*/ 2147483647 h 263"/>
                  <a:gd name="T8" fmla="*/ 2147483647 w 383"/>
                  <a:gd name="T9" fmla="*/ 2147483647 h 263"/>
                  <a:gd name="T10" fmla="*/ 2147483647 w 383"/>
                  <a:gd name="T11" fmla="*/ 2147483647 h 263"/>
                  <a:gd name="T12" fmla="*/ 2147483647 w 383"/>
                  <a:gd name="T13" fmla="*/ 2147483647 h 263"/>
                  <a:gd name="T14" fmla="*/ 2147483647 w 383"/>
                  <a:gd name="T15" fmla="*/ 2147483647 h 263"/>
                  <a:gd name="T16" fmla="*/ 2147483647 w 383"/>
                  <a:gd name="T17" fmla="*/ 2147483647 h 263"/>
                  <a:gd name="T18" fmla="*/ 2147483647 w 383"/>
                  <a:gd name="T19" fmla="*/ 2147483647 h 263"/>
                  <a:gd name="T20" fmla="*/ 2147483647 w 383"/>
                  <a:gd name="T21" fmla="*/ 2147483647 h 263"/>
                  <a:gd name="T22" fmla="*/ 2147483647 w 383"/>
                  <a:gd name="T23" fmla="*/ 2147483647 h 263"/>
                  <a:gd name="T24" fmla="*/ 2147483647 w 383"/>
                  <a:gd name="T25" fmla="*/ 2147483647 h 263"/>
                  <a:gd name="T26" fmla="*/ 2147483647 w 383"/>
                  <a:gd name="T27" fmla="*/ 2147483647 h 263"/>
                  <a:gd name="T28" fmla="*/ 2147483647 w 383"/>
                  <a:gd name="T29" fmla="*/ 2147483647 h 263"/>
                  <a:gd name="T30" fmla="*/ 2147483647 w 383"/>
                  <a:gd name="T31" fmla="*/ 2147483647 h 263"/>
                  <a:gd name="T32" fmla="*/ 2147483647 w 383"/>
                  <a:gd name="T33" fmla="*/ 2147483647 h 263"/>
                  <a:gd name="T34" fmla="*/ 2147483647 w 383"/>
                  <a:gd name="T35" fmla="*/ 2147483647 h 263"/>
                  <a:gd name="T36" fmla="*/ 2147483647 w 383"/>
                  <a:gd name="T37" fmla="*/ 2147483647 h 263"/>
                  <a:gd name="T38" fmla="*/ 2147483647 w 383"/>
                  <a:gd name="T39" fmla="*/ 2147483647 h 263"/>
                  <a:gd name="T40" fmla="*/ 2147483647 w 383"/>
                  <a:gd name="T41" fmla="*/ 2147483647 h 263"/>
                  <a:gd name="T42" fmla="*/ 2147483647 w 383"/>
                  <a:gd name="T43" fmla="*/ 2147483647 h 263"/>
                  <a:gd name="T44" fmla="*/ 2147483647 w 383"/>
                  <a:gd name="T45" fmla="*/ 2147483647 h 263"/>
                  <a:gd name="T46" fmla="*/ 2147483647 w 383"/>
                  <a:gd name="T47" fmla="*/ 2147483647 h 263"/>
                  <a:gd name="T48" fmla="*/ 2147483647 w 383"/>
                  <a:gd name="T49" fmla="*/ 2147483647 h 263"/>
                  <a:gd name="T50" fmla="*/ 2147483647 w 383"/>
                  <a:gd name="T51" fmla="*/ 2147483647 h 263"/>
                  <a:gd name="T52" fmla="*/ 2147483647 w 383"/>
                  <a:gd name="T53" fmla="*/ 2147483647 h 263"/>
                  <a:gd name="T54" fmla="*/ 2147483647 w 383"/>
                  <a:gd name="T55" fmla="*/ 2147483647 h 263"/>
                  <a:gd name="T56" fmla="*/ 2147483647 w 383"/>
                  <a:gd name="T57" fmla="*/ 2147483647 h 263"/>
                  <a:gd name="T58" fmla="*/ 2147483647 w 383"/>
                  <a:gd name="T59" fmla="*/ 2147483647 h 263"/>
                  <a:gd name="T60" fmla="*/ 2147483647 w 383"/>
                  <a:gd name="T61" fmla="*/ 2147483647 h 263"/>
                  <a:gd name="T62" fmla="*/ 2147483647 w 383"/>
                  <a:gd name="T63" fmla="*/ 2147483647 h 263"/>
                  <a:gd name="T64" fmla="*/ 2147483647 w 383"/>
                  <a:gd name="T65" fmla="*/ 2147483647 h 263"/>
                  <a:gd name="T66" fmla="*/ 2147483647 w 383"/>
                  <a:gd name="T67" fmla="*/ 2147483647 h 263"/>
                  <a:gd name="T68" fmla="*/ 2147483647 w 383"/>
                  <a:gd name="T69" fmla="*/ 2147483647 h 263"/>
                  <a:gd name="T70" fmla="*/ 2147483647 w 383"/>
                  <a:gd name="T71" fmla="*/ 2147483647 h 263"/>
                  <a:gd name="T72" fmla="*/ 2147483647 w 383"/>
                  <a:gd name="T73" fmla="*/ 2147483647 h 263"/>
                  <a:gd name="T74" fmla="*/ 2147483647 w 383"/>
                  <a:gd name="T75" fmla="*/ 2147483647 h 263"/>
                  <a:gd name="T76" fmla="*/ 2147483647 w 383"/>
                  <a:gd name="T77" fmla="*/ 2147483647 h 263"/>
                  <a:gd name="T78" fmla="*/ 2147483647 w 383"/>
                  <a:gd name="T79" fmla="*/ 2147483647 h 263"/>
                  <a:gd name="T80" fmla="*/ 2147483647 w 383"/>
                  <a:gd name="T81" fmla="*/ 2147483647 h 263"/>
                  <a:gd name="T82" fmla="*/ 2147483647 w 383"/>
                  <a:gd name="T83" fmla="*/ 2147483647 h 263"/>
                  <a:gd name="T84" fmla="*/ 2147483647 w 383"/>
                  <a:gd name="T85" fmla="*/ 2147483647 h 263"/>
                  <a:gd name="T86" fmla="*/ 2147483647 w 383"/>
                  <a:gd name="T87" fmla="*/ 2147483647 h 263"/>
                  <a:gd name="T88" fmla="*/ 2147483647 w 383"/>
                  <a:gd name="T89" fmla="*/ 2147483647 h 263"/>
                  <a:gd name="T90" fmla="*/ 2147483647 w 383"/>
                  <a:gd name="T91" fmla="*/ 2147483647 h 263"/>
                  <a:gd name="T92" fmla="*/ 2147483647 w 383"/>
                  <a:gd name="T93" fmla="*/ 2147483647 h 263"/>
                  <a:gd name="T94" fmla="*/ 2147483647 w 383"/>
                  <a:gd name="T95" fmla="*/ 2147483647 h 263"/>
                  <a:gd name="T96" fmla="*/ 2147483647 w 383"/>
                  <a:gd name="T97" fmla="*/ 2147483647 h 263"/>
                  <a:gd name="T98" fmla="*/ 2147483647 w 383"/>
                  <a:gd name="T99" fmla="*/ 2147483647 h 263"/>
                  <a:gd name="T100" fmla="*/ 2147483647 w 383"/>
                  <a:gd name="T101" fmla="*/ 2147483647 h 263"/>
                  <a:gd name="T102" fmla="*/ 2147483647 w 383"/>
                  <a:gd name="T103" fmla="*/ 2147483647 h 263"/>
                  <a:gd name="T104" fmla="*/ 2147483647 w 383"/>
                  <a:gd name="T105" fmla="*/ 2147483647 h 263"/>
                  <a:gd name="T106" fmla="*/ 2147483647 w 383"/>
                  <a:gd name="T107" fmla="*/ 2147483647 h 263"/>
                  <a:gd name="T108" fmla="*/ 2147483647 w 383"/>
                  <a:gd name="T109" fmla="*/ 2147483647 h 263"/>
                  <a:gd name="T110" fmla="*/ 2147483647 w 383"/>
                  <a:gd name="T111" fmla="*/ 2147483647 h 263"/>
                  <a:gd name="T112" fmla="*/ 2147483647 w 383"/>
                  <a:gd name="T113" fmla="*/ 2147483647 h 263"/>
                  <a:gd name="T114" fmla="*/ 2147483647 w 383"/>
                  <a:gd name="T115" fmla="*/ 2147483647 h 263"/>
                  <a:gd name="T116" fmla="*/ 2147483647 w 383"/>
                  <a:gd name="T117" fmla="*/ 2147483647 h 263"/>
                  <a:gd name="T118" fmla="*/ 2147483647 w 383"/>
                  <a:gd name="T119" fmla="*/ 2147483647 h 263"/>
                  <a:gd name="T120" fmla="*/ 2147483647 w 383"/>
                  <a:gd name="T121" fmla="*/ 2147483647 h 263"/>
                  <a:gd name="T122" fmla="*/ 2147483647 w 383"/>
                  <a:gd name="T123" fmla="*/ 2147483647 h 263"/>
                  <a:gd name="T124" fmla="*/ 2147483647 w 383"/>
                  <a:gd name="T125" fmla="*/ 2147483647 h 26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383"/>
                  <a:gd name="T190" fmla="*/ 0 h 263"/>
                  <a:gd name="T191" fmla="*/ 383 w 383"/>
                  <a:gd name="T192" fmla="*/ 263 h 26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383" h="263">
                    <a:moveTo>
                      <a:pt x="274" y="263"/>
                    </a:moveTo>
                    <a:lnTo>
                      <a:pt x="273" y="263"/>
                    </a:lnTo>
                    <a:lnTo>
                      <a:pt x="272" y="263"/>
                    </a:lnTo>
                    <a:lnTo>
                      <a:pt x="271" y="263"/>
                    </a:lnTo>
                    <a:lnTo>
                      <a:pt x="272" y="262"/>
                    </a:lnTo>
                    <a:lnTo>
                      <a:pt x="273" y="262"/>
                    </a:lnTo>
                    <a:lnTo>
                      <a:pt x="272" y="262"/>
                    </a:lnTo>
                    <a:lnTo>
                      <a:pt x="272" y="261"/>
                    </a:lnTo>
                    <a:lnTo>
                      <a:pt x="272" y="260"/>
                    </a:lnTo>
                    <a:lnTo>
                      <a:pt x="271" y="261"/>
                    </a:lnTo>
                    <a:lnTo>
                      <a:pt x="270" y="261"/>
                    </a:lnTo>
                    <a:lnTo>
                      <a:pt x="270" y="260"/>
                    </a:lnTo>
                    <a:lnTo>
                      <a:pt x="269" y="260"/>
                    </a:lnTo>
                    <a:lnTo>
                      <a:pt x="269" y="259"/>
                    </a:lnTo>
                    <a:lnTo>
                      <a:pt x="269" y="260"/>
                    </a:lnTo>
                    <a:lnTo>
                      <a:pt x="268" y="260"/>
                    </a:lnTo>
                    <a:lnTo>
                      <a:pt x="267" y="259"/>
                    </a:lnTo>
                    <a:lnTo>
                      <a:pt x="266" y="259"/>
                    </a:lnTo>
                    <a:lnTo>
                      <a:pt x="266" y="258"/>
                    </a:lnTo>
                    <a:lnTo>
                      <a:pt x="266" y="259"/>
                    </a:lnTo>
                    <a:lnTo>
                      <a:pt x="265" y="258"/>
                    </a:lnTo>
                    <a:lnTo>
                      <a:pt x="265" y="259"/>
                    </a:lnTo>
                    <a:lnTo>
                      <a:pt x="265" y="258"/>
                    </a:lnTo>
                    <a:lnTo>
                      <a:pt x="266" y="257"/>
                    </a:lnTo>
                    <a:lnTo>
                      <a:pt x="265" y="257"/>
                    </a:lnTo>
                    <a:lnTo>
                      <a:pt x="265" y="256"/>
                    </a:lnTo>
                    <a:lnTo>
                      <a:pt x="264" y="256"/>
                    </a:lnTo>
                    <a:lnTo>
                      <a:pt x="265" y="255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4" y="255"/>
                    </a:lnTo>
                    <a:lnTo>
                      <a:pt x="264" y="254"/>
                    </a:lnTo>
                    <a:lnTo>
                      <a:pt x="263" y="254"/>
                    </a:lnTo>
                    <a:lnTo>
                      <a:pt x="262" y="254"/>
                    </a:lnTo>
                    <a:lnTo>
                      <a:pt x="262" y="253"/>
                    </a:lnTo>
                    <a:lnTo>
                      <a:pt x="261" y="253"/>
                    </a:lnTo>
                    <a:lnTo>
                      <a:pt x="260" y="253"/>
                    </a:lnTo>
                    <a:lnTo>
                      <a:pt x="259" y="253"/>
                    </a:lnTo>
                    <a:lnTo>
                      <a:pt x="259" y="252"/>
                    </a:lnTo>
                    <a:lnTo>
                      <a:pt x="258" y="252"/>
                    </a:lnTo>
                    <a:lnTo>
                      <a:pt x="257" y="252"/>
                    </a:lnTo>
                    <a:lnTo>
                      <a:pt x="257" y="253"/>
                    </a:lnTo>
                    <a:lnTo>
                      <a:pt x="256" y="253"/>
                    </a:lnTo>
                    <a:lnTo>
                      <a:pt x="255" y="254"/>
                    </a:lnTo>
                    <a:lnTo>
                      <a:pt x="254" y="254"/>
                    </a:lnTo>
                    <a:lnTo>
                      <a:pt x="253" y="254"/>
                    </a:lnTo>
                    <a:lnTo>
                      <a:pt x="252" y="254"/>
                    </a:lnTo>
                    <a:lnTo>
                      <a:pt x="252" y="255"/>
                    </a:lnTo>
                    <a:lnTo>
                      <a:pt x="251" y="255"/>
                    </a:lnTo>
                    <a:lnTo>
                      <a:pt x="250" y="255"/>
                    </a:lnTo>
                    <a:lnTo>
                      <a:pt x="249" y="255"/>
                    </a:lnTo>
                    <a:lnTo>
                      <a:pt x="249" y="256"/>
                    </a:lnTo>
                    <a:lnTo>
                      <a:pt x="248" y="255"/>
                    </a:lnTo>
                    <a:lnTo>
                      <a:pt x="248" y="256"/>
                    </a:lnTo>
                    <a:lnTo>
                      <a:pt x="247" y="255"/>
                    </a:lnTo>
                    <a:lnTo>
                      <a:pt x="247" y="256"/>
                    </a:lnTo>
                    <a:lnTo>
                      <a:pt x="247" y="257"/>
                    </a:lnTo>
                    <a:lnTo>
                      <a:pt x="248" y="258"/>
                    </a:lnTo>
                    <a:lnTo>
                      <a:pt x="248" y="259"/>
                    </a:lnTo>
                    <a:lnTo>
                      <a:pt x="249" y="259"/>
                    </a:lnTo>
                    <a:lnTo>
                      <a:pt x="249" y="260"/>
                    </a:lnTo>
                    <a:lnTo>
                      <a:pt x="250" y="260"/>
                    </a:lnTo>
                    <a:lnTo>
                      <a:pt x="250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2" y="263"/>
                    </a:lnTo>
                    <a:lnTo>
                      <a:pt x="251" y="263"/>
                    </a:lnTo>
                    <a:lnTo>
                      <a:pt x="251" y="262"/>
                    </a:lnTo>
                    <a:lnTo>
                      <a:pt x="250" y="262"/>
                    </a:lnTo>
                    <a:lnTo>
                      <a:pt x="250" y="261"/>
                    </a:lnTo>
                    <a:lnTo>
                      <a:pt x="249" y="261"/>
                    </a:lnTo>
                    <a:lnTo>
                      <a:pt x="250" y="261"/>
                    </a:lnTo>
                    <a:lnTo>
                      <a:pt x="249" y="261"/>
                    </a:lnTo>
                    <a:lnTo>
                      <a:pt x="248" y="261"/>
                    </a:lnTo>
                    <a:lnTo>
                      <a:pt x="249" y="260"/>
                    </a:lnTo>
                    <a:lnTo>
                      <a:pt x="248" y="260"/>
                    </a:lnTo>
                    <a:lnTo>
                      <a:pt x="247" y="260"/>
                    </a:lnTo>
                    <a:lnTo>
                      <a:pt x="247" y="259"/>
                    </a:lnTo>
                    <a:lnTo>
                      <a:pt x="246" y="259"/>
                    </a:lnTo>
                    <a:lnTo>
                      <a:pt x="247" y="258"/>
                    </a:lnTo>
                    <a:lnTo>
                      <a:pt x="246" y="258"/>
                    </a:lnTo>
                    <a:lnTo>
                      <a:pt x="246" y="257"/>
                    </a:lnTo>
                    <a:lnTo>
                      <a:pt x="246" y="258"/>
                    </a:lnTo>
                    <a:lnTo>
                      <a:pt x="246" y="259"/>
                    </a:lnTo>
                    <a:lnTo>
                      <a:pt x="245" y="259"/>
                    </a:lnTo>
                    <a:lnTo>
                      <a:pt x="245" y="258"/>
                    </a:lnTo>
                    <a:lnTo>
                      <a:pt x="244" y="258"/>
                    </a:lnTo>
                    <a:lnTo>
                      <a:pt x="245" y="258"/>
                    </a:lnTo>
                    <a:lnTo>
                      <a:pt x="244" y="258"/>
                    </a:lnTo>
                    <a:lnTo>
                      <a:pt x="244" y="257"/>
                    </a:lnTo>
                    <a:lnTo>
                      <a:pt x="245" y="257"/>
                    </a:lnTo>
                    <a:lnTo>
                      <a:pt x="245" y="256"/>
                    </a:lnTo>
                    <a:lnTo>
                      <a:pt x="244" y="256"/>
                    </a:lnTo>
                    <a:lnTo>
                      <a:pt x="245" y="256"/>
                    </a:lnTo>
                    <a:lnTo>
                      <a:pt x="245" y="255"/>
                    </a:lnTo>
                    <a:lnTo>
                      <a:pt x="244" y="256"/>
                    </a:lnTo>
                    <a:lnTo>
                      <a:pt x="244" y="255"/>
                    </a:lnTo>
                    <a:lnTo>
                      <a:pt x="243" y="255"/>
                    </a:lnTo>
                    <a:lnTo>
                      <a:pt x="244" y="255"/>
                    </a:lnTo>
                    <a:lnTo>
                      <a:pt x="245" y="254"/>
                    </a:lnTo>
                    <a:lnTo>
                      <a:pt x="245" y="253"/>
                    </a:lnTo>
                    <a:lnTo>
                      <a:pt x="245" y="252"/>
                    </a:lnTo>
                    <a:lnTo>
                      <a:pt x="246" y="252"/>
                    </a:lnTo>
                    <a:lnTo>
                      <a:pt x="245" y="252"/>
                    </a:lnTo>
                    <a:lnTo>
                      <a:pt x="245" y="251"/>
                    </a:lnTo>
                    <a:lnTo>
                      <a:pt x="244" y="251"/>
                    </a:lnTo>
                    <a:lnTo>
                      <a:pt x="245" y="251"/>
                    </a:lnTo>
                    <a:lnTo>
                      <a:pt x="246" y="251"/>
                    </a:lnTo>
                    <a:lnTo>
                      <a:pt x="246" y="250"/>
                    </a:lnTo>
                    <a:lnTo>
                      <a:pt x="246" y="251"/>
                    </a:lnTo>
                    <a:lnTo>
                      <a:pt x="247" y="251"/>
                    </a:lnTo>
                    <a:lnTo>
                      <a:pt x="247" y="252"/>
                    </a:lnTo>
                    <a:lnTo>
                      <a:pt x="248" y="252"/>
                    </a:lnTo>
                    <a:lnTo>
                      <a:pt x="249" y="252"/>
                    </a:lnTo>
                    <a:lnTo>
                      <a:pt x="248" y="253"/>
                    </a:lnTo>
                    <a:lnTo>
                      <a:pt x="247" y="253"/>
                    </a:lnTo>
                    <a:lnTo>
                      <a:pt x="247" y="254"/>
                    </a:lnTo>
                    <a:lnTo>
                      <a:pt x="248" y="254"/>
                    </a:lnTo>
                    <a:lnTo>
                      <a:pt x="248" y="253"/>
                    </a:lnTo>
                    <a:lnTo>
                      <a:pt x="249" y="253"/>
                    </a:lnTo>
                    <a:lnTo>
                      <a:pt x="248" y="254"/>
                    </a:lnTo>
                    <a:lnTo>
                      <a:pt x="249" y="254"/>
                    </a:lnTo>
                    <a:lnTo>
                      <a:pt x="249" y="253"/>
                    </a:lnTo>
                    <a:lnTo>
                      <a:pt x="249" y="252"/>
                    </a:lnTo>
                    <a:lnTo>
                      <a:pt x="249" y="251"/>
                    </a:lnTo>
                    <a:lnTo>
                      <a:pt x="249" y="250"/>
                    </a:lnTo>
                    <a:lnTo>
                      <a:pt x="248" y="250"/>
                    </a:lnTo>
                    <a:lnTo>
                      <a:pt x="249" y="250"/>
                    </a:lnTo>
                    <a:lnTo>
                      <a:pt x="249" y="249"/>
                    </a:lnTo>
                    <a:lnTo>
                      <a:pt x="249" y="248"/>
                    </a:lnTo>
                    <a:lnTo>
                      <a:pt x="250" y="248"/>
                    </a:lnTo>
                    <a:lnTo>
                      <a:pt x="249" y="248"/>
                    </a:lnTo>
                    <a:lnTo>
                      <a:pt x="249" y="249"/>
                    </a:lnTo>
                    <a:lnTo>
                      <a:pt x="249" y="250"/>
                    </a:lnTo>
                    <a:lnTo>
                      <a:pt x="250" y="250"/>
                    </a:lnTo>
                    <a:lnTo>
                      <a:pt x="249" y="250"/>
                    </a:lnTo>
                    <a:lnTo>
                      <a:pt x="250" y="250"/>
                    </a:lnTo>
                    <a:lnTo>
                      <a:pt x="251" y="250"/>
                    </a:lnTo>
                    <a:lnTo>
                      <a:pt x="252" y="250"/>
                    </a:lnTo>
                    <a:lnTo>
                      <a:pt x="253" y="250"/>
                    </a:lnTo>
                    <a:lnTo>
                      <a:pt x="254" y="250"/>
                    </a:lnTo>
                    <a:lnTo>
                      <a:pt x="253" y="249"/>
                    </a:lnTo>
                    <a:lnTo>
                      <a:pt x="254" y="249"/>
                    </a:lnTo>
                    <a:lnTo>
                      <a:pt x="253" y="249"/>
                    </a:lnTo>
                    <a:lnTo>
                      <a:pt x="254" y="249"/>
                    </a:lnTo>
                    <a:lnTo>
                      <a:pt x="254" y="248"/>
                    </a:lnTo>
                    <a:lnTo>
                      <a:pt x="255" y="248"/>
                    </a:lnTo>
                    <a:lnTo>
                      <a:pt x="255" y="247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6" y="246"/>
                    </a:lnTo>
                    <a:lnTo>
                      <a:pt x="256" y="247"/>
                    </a:lnTo>
                    <a:lnTo>
                      <a:pt x="256" y="246"/>
                    </a:lnTo>
                    <a:lnTo>
                      <a:pt x="256" y="247"/>
                    </a:lnTo>
                    <a:lnTo>
                      <a:pt x="256" y="246"/>
                    </a:lnTo>
                    <a:lnTo>
                      <a:pt x="256" y="245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58" y="246"/>
                    </a:lnTo>
                    <a:lnTo>
                      <a:pt x="258" y="245"/>
                    </a:lnTo>
                    <a:lnTo>
                      <a:pt x="258" y="244"/>
                    </a:lnTo>
                    <a:lnTo>
                      <a:pt x="258" y="243"/>
                    </a:lnTo>
                    <a:lnTo>
                      <a:pt x="259" y="243"/>
                    </a:lnTo>
                    <a:lnTo>
                      <a:pt x="259" y="242"/>
                    </a:lnTo>
                    <a:lnTo>
                      <a:pt x="259" y="241"/>
                    </a:lnTo>
                    <a:lnTo>
                      <a:pt x="260" y="241"/>
                    </a:lnTo>
                    <a:lnTo>
                      <a:pt x="259" y="241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1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6" y="242"/>
                    </a:lnTo>
                    <a:lnTo>
                      <a:pt x="256" y="241"/>
                    </a:lnTo>
                    <a:lnTo>
                      <a:pt x="257" y="241"/>
                    </a:lnTo>
                    <a:lnTo>
                      <a:pt x="258" y="241"/>
                    </a:lnTo>
                    <a:lnTo>
                      <a:pt x="258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60" y="239"/>
                    </a:lnTo>
                    <a:lnTo>
                      <a:pt x="260" y="238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9" y="238"/>
                    </a:lnTo>
                    <a:lnTo>
                      <a:pt x="259" y="237"/>
                    </a:lnTo>
                    <a:lnTo>
                      <a:pt x="259" y="236"/>
                    </a:lnTo>
                    <a:lnTo>
                      <a:pt x="260" y="236"/>
                    </a:lnTo>
                    <a:lnTo>
                      <a:pt x="260" y="235"/>
                    </a:lnTo>
                    <a:lnTo>
                      <a:pt x="261" y="235"/>
                    </a:lnTo>
                    <a:lnTo>
                      <a:pt x="262" y="235"/>
                    </a:lnTo>
                    <a:lnTo>
                      <a:pt x="261" y="235"/>
                    </a:lnTo>
                    <a:lnTo>
                      <a:pt x="261" y="234"/>
                    </a:lnTo>
                    <a:lnTo>
                      <a:pt x="261" y="233"/>
                    </a:lnTo>
                    <a:lnTo>
                      <a:pt x="261" y="234"/>
                    </a:lnTo>
                    <a:lnTo>
                      <a:pt x="261" y="233"/>
                    </a:lnTo>
                    <a:lnTo>
                      <a:pt x="260" y="233"/>
                    </a:lnTo>
                    <a:lnTo>
                      <a:pt x="259" y="233"/>
                    </a:lnTo>
                    <a:lnTo>
                      <a:pt x="260" y="233"/>
                    </a:lnTo>
                    <a:lnTo>
                      <a:pt x="259" y="232"/>
                    </a:lnTo>
                    <a:lnTo>
                      <a:pt x="260" y="231"/>
                    </a:lnTo>
                    <a:lnTo>
                      <a:pt x="260" y="230"/>
                    </a:lnTo>
                    <a:lnTo>
                      <a:pt x="260" y="231"/>
                    </a:lnTo>
                    <a:lnTo>
                      <a:pt x="259" y="230"/>
                    </a:lnTo>
                    <a:lnTo>
                      <a:pt x="259" y="229"/>
                    </a:lnTo>
                    <a:lnTo>
                      <a:pt x="260" y="229"/>
                    </a:lnTo>
                    <a:lnTo>
                      <a:pt x="260" y="228"/>
                    </a:lnTo>
                    <a:lnTo>
                      <a:pt x="261" y="228"/>
                    </a:lnTo>
                    <a:lnTo>
                      <a:pt x="261" y="227"/>
                    </a:lnTo>
                    <a:lnTo>
                      <a:pt x="262" y="227"/>
                    </a:lnTo>
                    <a:lnTo>
                      <a:pt x="262" y="226"/>
                    </a:lnTo>
                    <a:lnTo>
                      <a:pt x="261" y="226"/>
                    </a:lnTo>
                    <a:lnTo>
                      <a:pt x="261" y="227"/>
                    </a:lnTo>
                    <a:lnTo>
                      <a:pt x="260" y="227"/>
                    </a:lnTo>
                    <a:lnTo>
                      <a:pt x="261" y="227"/>
                    </a:lnTo>
                    <a:lnTo>
                      <a:pt x="260" y="227"/>
                    </a:lnTo>
                    <a:lnTo>
                      <a:pt x="260" y="226"/>
                    </a:lnTo>
                    <a:lnTo>
                      <a:pt x="259" y="226"/>
                    </a:lnTo>
                    <a:lnTo>
                      <a:pt x="259" y="227"/>
                    </a:lnTo>
                    <a:lnTo>
                      <a:pt x="259" y="226"/>
                    </a:lnTo>
                    <a:lnTo>
                      <a:pt x="260" y="225"/>
                    </a:lnTo>
                    <a:lnTo>
                      <a:pt x="261" y="225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60" y="223"/>
                    </a:lnTo>
                    <a:lnTo>
                      <a:pt x="260" y="222"/>
                    </a:lnTo>
                    <a:lnTo>
                      <a:pt x="260" y="221"/>
                    </a:lnTo>
                    <a:lnTo>
                      <a:pt x="260" y="220"/>
                    </a:lnTo>
                    <a:lnTo>
                      <a:pt x="261" y="221"/>
                    </a:lnTo>
                    <a:lnTo>
                      <a:pt x="260" y="220"/>
                    </a:lnTo>
                    <a:lnTo>
                      <a:pt x="261" y="220"/>
                    </a:lnTo>
                    <a:lnTo>
                      <a:pt x="261" y="219"/>
                    </a:lnTo>
                    <a:lnTo>
                      <a:pt x="260" y="219"/>
                    </a:lnTo>
                    <a:lnTo>
                      <a:pt x="261" y="219"/>
                    </a:lnTo>
                    <a:lnTo>
                      <a:pt x="260" y="219"/>
                    </a:lnTo>
                    <a:lnTo>
                      <a:pt x="261" y="218"/>
                    </a:lnTo>
                    <a:lnTo>
                      <a:pt x="261" y="217"/>
                    </a:lnTo>
                    <a:lnTo>
                      <a:pt x="262" y="217"/>
                    </a:lnTo>
                    <a:lnTo>
                      <a:pt x="263" y="217"/>
                    </a:lnTo>
                    <a:lnTo>
                      <a:pt x="263" y="216"/>
                    </a:lnTo>
                    <a:lnTo>
                      <a:pt x="263" y="215"/>
                    </a:lnTo>
                    <a:lnTo>
                      <a:pt x="262" y="215"/>
                    </a:lnTo>
                    <a:lnTo>
                      <a:pt x="263" y="215"/>
                    </a:lnTo>
                    <a:lnTo>
                      <a:pt x="264" y="214"/>
                    </a:lnTo>
                    <a:lnTo>
                      <a:pt x="264" y="215"/>
                    </a:lnTo>
                    <a:lnTo>
                      <a:pt x="265" y="215"/>
                    </a:lnTo>
                    <a:lnTo>
                      <a:pt x="266" y="215"/>
                    </a:lnTo>
                    <a:lnTo>
                      <a:pt x="266" y="216"/>
                    </a:lnTo>
                    <a:lnTo>
                      <a:pt x="265" y="216"/>
                    </a:lnTo>
                    <a:lnTo>
                      <a:pt x="266" y="216"/>
                    </a:lnTo>
                    <a:lnTo>
                      <a:pt x="265" y="217"/>
                    </a:lnTo>
                    <a:lnTo>
                      <a:pt x="266" y="217"/>
                    </a:lnTo>
                    <a:lnTo>
                      <a:pt x="266" y="216"/>
                    </a:lnTo>
                    <a:lnTo>
                      <a:pt x="266" y="215"/>
                    </a:lnTo>
                    <a:lnTo>
                      <a:pt x="267" y="215"/>
                    </a:lnTo>
                    <a:lnTo>
                      <a:pt x="267" y="214"/>
                    </a:lnTo>
                    <a:lnTo>
                      <a:pt x="267" y="213"/>
                    </a:lnTo>
                    <a:lnTo>
                      <a:pt x="267" y="214"/>
                    </a:lnTo>
                    <a:lnTo>
                      <a:pt x="268" y="214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4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3"/>
                    </a:lnTo>
                    <a:lnTo>
                      <a:pt x="270" y="213"/>
                    </a:lnTo>
                    <a:lnTo>
                      <a:pt x="271" y="213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2"/>
                    </a:lnTo>
                    <a:lnTo>
                      <a:pt x="269" y="213"/>
                    </a:lnTo>
                    <a:lnTo>
                      <a:pt x="269" y="212"/>
                    </a:lnTo>
                    <a:lnTo>
                      <a:pt x="269" y="211"/>
                    </a:lnTo>
                    <a:lnTo>
                      <a:pt x="270" y="211"/>
                    </a:lnTo>
                    <a:lnTo>
                      <a:pt x="270" y="210"/>
                    </a:lnTo>
                    <a:lnTo>
                      <a:pt x="271" y="210"/>
                    </a:lnTo>
                    <a:lnTo>
                      <a:pt x="271" y="209"/>
                    </a:lnTo>
                    <a:lnTo>
                      <a:pt x="272" y="208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3" y="208"/>
                    </a:lnTo>
                    <a:lnTo>
                      <a:pt x="274" y="208"/>
                    </a:lnTo>
                    <a:lnTo>
                      <a:pt x="273" y="208"/>
                    </a:lnTo>
                    <a:lnTo>
                      <a:pt x="274" y="208"/>
                    </a:lnTo>
                    <a:lnTo>
                      <a:pt x="275" y="208"/>
                    </a:lnTo>
                    <a:lnTo>
                      <a:pt x="274" y="208"/>
                    </a:lnTo>
                    <a:lnTo>
                      <a:pt x="275" y="208"/>
                    </a:lnTo>
                    <a:lnTo>
                      <a:pt x="275" y="207"/>
                    </a:lnTo>
                    <a:lnTo>
                      <a:pt x="275" y="208"/>
                    </a:lnTo>
                    <a:lnTo>
                      <a:pt x="276" y="208"/>
                    </a:lnTo>
                    <a:lnTo>
                      <a:pt x="277" y="208"/>
                    </a:lnTo>
                    <a:lnTo>
                      <a:pt x="278" y="208"/>
                    </a:lnTo>
                    <a:lnTo>
                      <a:pt x="279" y="208"/>
                    </a:lnTo>
                    <a:lnTo>
                      <a:pt x="279" y="209"/>
                    </a:lnTo>
                    <a:lnTo>
                      <a:pt x="280" y="208"/>
                    </a:lnTo>
                    <a:lnTo>
                      <a:pt x="279" y="208"/>
                    </a:lnTo>
                    <a:lnTo>
                      <a:pt x="279" y="207"/>
                    </a:lnTo>
                    <a:lnTo>
                      <a:pt x="279" y="206"/>
                    </a:lnTo>
                    <a:lnTo>
                      <a:pt x="279" y="205"/>
                    </a:lnTo>
                    <a:lnTo>
                      <a:pt x="279" y="204"/>
                    </a:lnTo>
                    <a:lnTo>
                      <a:pt x="278" y="205"/>
                    </a:lnTo>
                    <a:lnTo>
                      <a:pt x="278" y="204"/>
                    </a:lnTo>
                    <a:lnTo>
                      <a:pt x="278" y="203"/>
                    </a:lnTo>
                    <a:lnTo>
                      <a:pt x="277" y="202"/>
                    </a:lnTo>
                    <a:lnTo>
                      <a:pt x="276" y="202"/>
                    </a:lnTo>
                    <a:lnTo>
                      <a:pt x="276" y="201"/>
                    </a:lnTo>
                    <a:lnTo>
                      <a:pt x="277" y="200"/>
                    </a:lnTo>
                    <a:lnTo>
                      <a:pt x="278" y="200"/>
                    </a:lnTo>
                    <a:lnTo>
                      <a:pt x="277" y="200"/>
                    </a:lnTo>
                    <a:lnTo>
                      <a:pt x="277" y="199"/>
                    </a:lnTo>
                    <a:lnTo>
                      <a:pt x="277" y="198"/>
                    </a:lnTo>
                    <a:lnTo>
                      <a:pt x="276" y="198"/>
                    </a:lnTo>
                    <a:lnTo>
                      <a:pt x="276" y="199"/>
                    </a:lnTo>
                    <a:lnTo>
                      <a:pt x="275" y="198"/>
                    </a:lnTo>
                    <a:lnTo>
                      <a:pt x="275" y="197"/>
                    </a:lnTo>
                    <a:lnTo>
                      <a:pt x="276" y="197"/>
                    </a:lnTo>
                    <a:lnTo>
                      <a:pt x="276" y="196"/>
                    </a:lnTo>
                    <a:lnTo>
                      <a:pt x="276" y="195"/>
                    </a:lnTo>
                    <a:lnTo>
                      <a:pt x="275" y="195"/>
                    </a:lnTo>
                    <a:lnTo>
                      <a:pt x="275" y="196"/>
                    </a:lnTo>
                    <a:lnTo>
                      <a:pt x="274" y="196"/>
                    </a:lnTo>
                    <a:lnTo>
                      <a:pt x="275" y="196"/>
                    </a:lnTo>
                    <a:lnTo>
                      <a:pt x="274" y="197"/>
                    </a:lnTo>
                    <a:lnTo>
                      <a:pt x="274" y="198"/>
                    </a:lnTo>
                    <a:lnTo>
                      <a:pt x="274" y="197"/>
                    </a:lnTo>
                    <a:lnTo>
                      <a:pt x="273" y="197"/>
                    </a:lnTo>
                    <a:lnTo>
                      <a:pt x="273" y="196"/>
                    </a:lnTo>
                    <a:lnTo>
                      <a:pt x="273" y="195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1" y="196"/>
                    </a:lnTo>
                    <a:lnTo>
                      <a:pt x="271" y="197"/>
                    </a:lnTo>
                    <a:lnTo>
                      <a:pt x="271" y="198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71" y="197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9" y="196"/>
                    </a:lnTo>
                    <a:lnTo>
                      <a:pt x="269" y="195"/>
                    </a:lnTo>
                    <a:lnTo>
                      <a:pt x="268" y="195"/>
                    </a:lnTo>
                    <a:lnTo>
                      <a:pt x="268" y="194"/>
                    </a:lnTo>
                    <a:lnTo>
                      <a:pt x="269" y="194"/>
                    </a:lnTo>
                    <a:lnTo>
                      <a:pt x="270" y="194"/>
                    </a:lnTo>
                    <a:lnTo>
                      <a:pt x="269" y="193"/>
                    </a:lnTo>
                    <a:lnTo>
                      <a:pt x="268" y="193"/>
                    </a:lnTo>
                    <a:lnTo>
                      <a:pt x="268" y="194"/>
                    </a:lnTo>
                    <a:lnTo>
                      <a:pt x="268" y="193"/>
                    </a:lnTo>
                    <a:lnTo>
                      <a:pt x="267" y="193"/>
                    </a:lnTo>
                    <a:lnTo>
                      <a:pt x="267" y="194"/>
                    </a:lnTo>
                    <a:lnTo>
                      <a:pt x="267" y="195"/>
                    </a:lnTo>
                    <a:lnTo>
                      <a:pt x="266" y="195"/>
                    </a:lnTo>
                    <a:lnTo>
                      <a:pt x="265" y="194"/>
                    </a:lnTo>
                    <a:lnTo>
                      <a:pt x="264" y="194"/>
                    </a:lnTo>
                    <a:lnTo>
                      <a:pt x="264" y="195"/>
                    </a:lnTo>
                    <a:lnTo>
                      <a:pt x="264" y="196"/>
                    </a:lnTo>
                    <a:lnTo>
                      <a:pt x="263" y="196"/>
                    </a:lnTo>
                    <a:lnTo>
                      <a:pt x="263" y="195"/>
                    </a:lnTo>
                    <a:lnTo>
                      <a:pt x="263" y="194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2" y="193"/>
                    </a:lnTo>
                    <a:lnTo>
                      <a:pt x="261" y="193"/>
                    </a:lnTo>
                    <a:lnTo>
                      <a:pt x="260" y="193"/>
                    </a:lnTo>
                    <a:lnTo>
                      <a:pt x="261" y="194"/>
                    </a:lnTo>
                    <a:lnTo>
                      <a:pt x="259" y="194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6" y="195"/>
                    </a:lnTo>
                    <a:lnTo>
                      <a:pt x="255" y="195"/>
                    </a:lnTo>
                    <a:lnTo>
                      <a:pt x="254" y="195"/>
                    </a:lnTo>
                    <a:lnTo>
                      <a:pt x="253" y="195"/>
                    </a:lnTo>
                    <a:lnTo>
                      <a:pt x="253" y="196"/>
                    </a:lnTo>
                    <a:lnTo>
                      <a:pt x="252" y="196"/>
                    </a:lnTo>
                    <a:lnTo>
                      <a:pt x="252" y="195"/>
                    </a:lnTo>
                    <a:lnTo>
                      <a:pt x="251" y="195"/>
                    </a:lnTo>
                    <a:lnTo>
                      <a:pt x="251" y="194"/>
                    </a:lnTo>
                    <a:lnTo>
                      <a:pt x="251" y="193"/>
                    </a:lnTo>
                    <a:lnTo>
                      <a:pt x="252" y="193"/>
                    </a:lnTo>
                    <a:lnTo>
                      <a:pt x="252" y="192"/>
                    </a:lnTo>
                    <a:lnTo>
                      <a:pt x="251" y="191"/>
                    </a:lnTo>
                    <a:lnTo>
                      <a:pt x="251" y="192"/>
                    </a:lnTo>
                    <a:lnTo>
                      <a:pt x="250" y="192"/>
                    </a:lnTo>
                    <a:lnTo>
                      <a:pt x="250" y="193"/>
                    </a:lnTo>
                    <a:lnTo>
                      <a:pt x="249" y="193"/>
                    </a:lnTo>
                    <a:lnTo>
                      <a:pt x="249" y="194"/>
                    </a:lnTo>
                    <a:lnTo>
                      <a:pt x="249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8" y="196"/>
                    </a:lnTo>
                    <a:lnTo>
                      <a:pt x="248" y="195"/>
                    </a:lnTo>
                    <a:lnTo>
                      <a:pt x="248" y="194"/>
                    </a:lnTo>
                    <a:lnTo>
                      <a:pt x="247" y="193"/>
                    </a:lnTo>
                    <a:lnTo>
                      <a:pt x="246" y="192"/>
                    </a:lnTo>
                    <a:lnTo>
                      <a:pt x="245" y="193"/>
                    </a:lnTo>
                    <a:lnTo>
                      <a:pt x="244" y="193"/>
                    </a:lnTo>
                    <a:lnTo>
                      <a:pt x="243" y="193"/>
                    </a:lnTo>
                    <a:lnTo>
                      <a:pt x="243" y="192"/>
                    </a:lnTo>
                    <a:lnTo>
                      <a:pt x="243" y="191"/>
                    </a:lnTo>
                    <a:lnTo>
                      <a:pt x="243" y="190"/>
                    </a:lnTo>
                    <a:lnTo>
                      <a:pt x="242" y="191"/>
                    </a:lnTo>
                    <a:lnTo>
                      <a:pt x="242" y="192"/>
                    </a:lnTo>
                    <a:lnTo>
                      <a:pt x="241" y="193"/>
                    </a:lnTo>
                    <a:lnTo>
                      <a:pt x="239" y="192"/>
                    </a:lnTo>
                    <a:lnTo>
                      <a:pt x="239" y="191"/>
                    </a:lnTo>
                    <a:lnTo>
                      <a:pt x="238" y="191"/>
                    </a:lnTo>
                    <a:lnTo>
                      <a:pt x="237" y="191"/>
                    </a:lnTo>
                    <a:lnTo>
                      <a:pt x="236" y="191"/>
                    </a:lnTo>
                    <a:lnTo>
                      <a:pt x="237" y="192"/>
                    </a:lnTo>
                    <a:lnTo>
                      <a:pt x="237" y="193"/>
                    </a:lnTo>
                    <a:lnTo>
                      <a:pt x="236" y="193"/>
                    </a:lnTo>
                    <a:lnTo>
                      <a:pt x="235" y="193"/>
                    </a:lnTo>
                    <a:lnTo>
                      <a:pt x="235" y="192"/>
                    </a:lnTo>
                    <a:lnTo>
                      <a:pt x="236" y="192"/>
                    </a:lnTo>
                    <a:lnTo>
                      <a:pt x="236" y="191"/>
                    </a:lnTo>
                    <a:lnTo>
                      <a:pt x="236" y="190"/>
                    </a:lnTo>
                    <a:lnTo>
                      <a:pt x="235" y="190"/>
                    </a:lnTo>
                    <a:lnTo>
                      <a:pt x="235" y="189"/>
                    </a:lnTo>
                    <a:lnTo>
                      <a:pt x="235" y="190"/>
                    </a:lnTo>
                    <a:lnTo>
                      <a:pt x="234" y="190"/>
                    </a:lnTo>
                    <a:lnTo>
                      <a:pt x="234" y="191"/>
                    </a:lnTo>
                    <a:lnTo>
                      <a:pt x="233" y="191"/>
                    </a:lnTo>
                    <a:lnTo>
                      <a:pt x="233" y="190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0" y="190"/>
                    </a:lnTo>
                    <a:lnTo>
                      <a:pt x="229" y="189"/>
                    </a:lnTo>
                    <a:lnTo>
                      <a:pt x="229" y="188"/>
                    </a:lnTo>
                    <a:lnTo>
                      <a:pt x="227" y="188"/>
                    </a:lnTo>
                    <a:lnTo>
                      <a:pt x="226" y="188"/>
                    </a:lnTo>
                    <a:lnTo>
                      <a:pt x="225" y="188"/>
                    </a:lnTo>
                    <a:lnTo>
                      <a:pt x="224" y="187"/>
                    </a:lnTo>
                    <a:lnTo>
                      <a:pt x="224" y="188"/>
                    </a:lnTo>
                    <a:lnTo>
                      <a:pt x="223" y="188"/>
                    </a:lnTo>
                    <a:lnTo>
                      <a:pt x="224" y="188"/>
                    </a:lnTo>
                    <a:lnTo>
                      <a:pt x="224" y="189"/>
                    </a:lnTo>
                    <a:lnTo>
                      <a:pt x="223" y="189"/>
                    </a:lnTo>
                    <a:lnTo>
                      <a:pt x="222" y="189"/>
                    </a:lnTo>
                    <a:lnTo>
                      <a:pt x="221" y="188"/>
                    </a:lnTo>
                    <a:lnTo>
                      <a:pt x="221" y="187"/>
                    </a:lnTo>
                    <a:lnTo>
                      <a:pt x="220" y="187"/>
                    </a:lnTo>
                    <a:lnTo>
                      <a:pt x="220" y="186"/>
                    </a:lnTo>
                    <a:lnTo>
                      <a:pt x="219" y="185"/>
                    </a:lnTo>
                    <a:lnTo>
                      <a:pt x="219" y="186"/>
                    </a:lnTo>
                    <a:lnTo>
                      <a:pt x="218" y="186"/>
                    </a:lnTo>
                    <a:lnTo>
                      <a:pt x="217" y="186"/>
                    </a:lnTo>
                    <a:lnTo>
                      <a:pt x="217" y="185"/>
                    </a:lnTo>
                    <a:lnTo>
                      <a:pt x="217" y="184"/>
                    </a:lnTo>
                    <a:lnTo>
                      <a:pt x="216" y="183"/>
                    </a:lnTo>
                    <a:lnTo>
                      <a:pt x="215" y="182"/>
                    </a:lnTo>
                    <a:lnTo>
                      <a:pt x="214" y="182"/>
                    </a:lnTo>
                    <a:lnTo>
                      <a:pt x="214" y="181"/>
                    </a:lnTo>
                    <a:lnTo>
                      <a:pt x="215" y="181"/>
                    </a:lnTo>
                    <a:lnTo>
                      <a:pt x="215" y="180"/>
                    </a:lnTo>
                    <a:lnTo>
                      <a:pt x="214" y="179"/>
                    </a:lnTo>
                    <a:lnTo>
                      <a:pt x="213" y="178"/>
                    </a:lnTo>
                    <a:lnTo>
                      <a:pt x="213" y="177"/>
                    </a:lnTo>
                    <a:lnTo>
                      <a:pt x="213" y="176"/>
                    </a:lnTo>
                    <a:lnTo>
                      <a:pt x="212" y="176"/>
                    </a:lnTo>
                    <a:lnTo>
                      <a:pt x="210" y="175"/>
                    </a:lnTo>
                    <a:lnTo>
                      <a:pt x="209" y="174"/>
                    </a:lnTo>
                    <a:lnTo>
                      <a:pt x="209" y="173"/>
                    </a:lnTo>
                    <a:lnTo>
                      <a:pt x="209" y="172"/>
                    </a:lnTo>
                    <a:lnTo>
                      <a:pt x="209" y="171"/>
                    </a:lnTo>
                    <a:lnTo>
                      <a:pt x="209" y="170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7" y="169"/>
                    </a:lnTo>
                    <a:lnTo>
                      <a:pt x="207" y="168"/>
                    </a:lnTo>
                    <a:lnTo>
                      <a:pt x="207" y="167"/>
                    </a:lnTo>
                    <a:lnTo>
                      <a:pt x="207" y="166"/>
                    </a:lnTo>
                    <a:lnTo>
                      <a:pt x="207" y="165"/>
                    </a:lnTo>
                    <a:lnTo>
                      <a:pt x="205" y="166"/>
                    </a:lnTo>
                    <a:lnTo>
                      <a:pt x="205" y="165"/>
                    </a:lnTo>
                    <a:lnTo>
                      <a:pt x="204" y="164"/>
                    </a:lnTo>
                    <a:lnTo>
                      <a:pt x="203" y="165"/>
                    </a:lnTo>
                    <a:lnTo>
                      <a:pt x="202" y="165"/>
                    </a:lnTo>
                    <a:lnTo>
                      <a:pt x="201" y="165"/>
                    </a:lnTo>
                    <a:lnTo>
                      <a:pt x="201" y="164"/>
                    </a:lnTo>
                    <a:lnTo>
                      <a:pt x="202" y="164"/>
                    </a:lnTo>
                    <a:lnTo>
                      <a:pt x="202" y="163"/>
                    </a:lnTo>
                    <a:lnTo>
                      <a:pt x="201" y="162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199" y="161"/>
                    </a:lnTo>
                    <a:lnTo>
                      <a:pt x="200" y="160"/>
                    </a:lnTo>
                    <a:lnTo>
                      <a:pt x="201" y="160"/>
                    </a:lnTo>
                    <a:lnTo>
                      <a:pt x="202" y="159"/>
                    </a:lnTo>
                    <a:lnTo>
                      <a:pt x="202" y="158"/>
                    </a:lnTo>
                    <a:lnTo>
                      <a:pt x="201" y="156"/>
                    </a:lnTo>
                    <a:lnTo>
                      <a:pt x="200" y="155"/>
                    </a:lnTo>
                    <a:lnTo>
                      <a:pt x="199" y="155"/>
                    </a:lnTo>
                    <a:lnTo>
                      <a:pt x="199" y="154"/>
                    </a:lnTo>
                    <a:lnTo>
                      <a:pt x="198" y="154"/>
                    </a:lnTo>
                    <a:lnTo>
                      <a:pt x="198" y="153"/>
                    </a:lnTo>
                    <a:lnTo>
                      <a:pt x="199" y="153"/>
                    </a:lnTo>
                    <a:lnTo>
                      <a:pt x="199" y="152"/>
                    </a:lnTo>
                    <a:lnTo>
                      <a:pt x="198" y="152"/>
                    </a:lnTo>
                    <a:lnTo>
                      <a:pt x="197" y="152"/>
                    </a:lnTo>
                    <a:lnTo>
                      <a:pt x="196" y="151"/>
                    </a:lnTo>
                    <a:lnTo>
                      <a:pt x="195" y="150"/>
                    </a:lnTo>
                    <a:lnTo>
                      <a:pt x="194" y="150"/>
                    </a:lnTo>
                    <a:lnTo>
                      <a:pt x="194" y="151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90" y="146"/>
                    </a:lnTo>
                    <a:lnTo>
                      <a:pt x="190" y="144"/>
                    </a:lnTo>
                    <a:lnTo>
                      <a:pt x="190" y="143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9" y="142"/>
                    </a:lnTo>
                    <a:lnTo>
                      <a:pt x="189" y="141"/>
                    </a:lnTo>
                    <a:lnTo>
                      <a:pt x="188" y="141"/>
                    </a:lnTo>
                    <a:lnTo>
                      <a:pt x="187" y="140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5" y="140"/>
                    </a:lnTo>
                    <a:lnTo>
                      <a:pt x="185" y="139"/>
                    </a:lnTo>
                    <a:lnTo>
                      <a:pt x="185" y="138"/>
                    </a:lnTo>
                    <a:lnTo>
                      <a:pt x="184" y="138"/>
                    </a:lnTo>
                    <a:lnTo>
                      <a:pt x="183" y="138"/>
                    </a:lnTo>
                    <a:lnTo>
                      <a:pt x="182" y="136"/>
                    </a:lnTo>
                    <a:lnTo>
                      <a:pt x="181" y="136"/>
                    </a:lnTo>
                    <a:lnTo>
                      <a:pt x="180" y="136"/>
                    </a:lnTo>
                    <a:lnTo>
                      <a:pt x="179" y="135"/>
                    </a:lnTo>
                    <a:lnTo>
                      <a:pt x="178" y="136"/>
                    </a:lnTo>
                    <a:lnTo>
                      <a:pt x="177" y="135"/>
                    </a:lnTo>
                    <a:lnTo>
                      <a:pt x="177" y="134"/>
                    </a:lnTo>
                    <a:lnTo>
                      <a:pt x="176" y="134"/>
                    </a:lnTo>
                    <a:lnTo>
                      <a:pt x="176" y="133"/>
                    </a:lnTo>
                    <a:lnTo>
                      <a:pt x="176" y="132"/>
                    </a:lnTo>
                    <a:lnTo>
                      <a:pt x="176" y="131"/>
                    </a:lnTo>
                    <a:lnTo>
                      <a:pt x="175" y="131"/>
                    </a:lnTo>
                    <a:lnTo>
                      <a:pt x="174" y="131"/>
                    </a:lnTo>
                    <a:lnTo>
                      <a:pt x="173" y="131"/>
                    </a:lnTo>
                    <a:lnTo>
                      <a:pt x="174" y="130"/>
                    </a:lnTo>
                    <a:lnTo>
                      <a:pt x="174" y="129"/>
                    </a:lnTo>
                    <a:lnTo>
                      <a:pt x="173" y="129"/>
                    </a:lnTo>
                    <a:lnTo>
                      <a:pt x="173" y="128"/>
                    </a:lnTo>
                    <a:lnTo>
                      <a:pt x="173" y="127"/>
                    </a:lnTo>
                    <a:lnTo>
                      <a:pt x="172" y="127"/>
                    </a:lnTo>
                    <a:lnTo>
                      <a:pt x="171" y="127"/>
                    </a:lnTo>
                    <a:lnTo>
                      <a:pt x="171" y="128"/>
                    </a:lnTo>
                    <a:lnTo>
                      <a:pt x="170" y="128"/>
                    </a:lnTo>
                    <a:lnTo>
                      <a:pt x="170" y="127"/>
                    </a:lnTo>
                    <a:lnTo>
                      <a:pt x="169" y="126"/>
                    </a:lnTo>
                    <a:lnTo>
                      <a:pt x="170" y="125"/>
                    </a:lnTo>
                    <a:lnTo>
                      <a:pt x="170" y="124"/>
                    </a:lnTo>
                    <a:lnTo>
                      <a:pt x="169" y="123"/>
                    </a:lnTo>
                    <a:lnTo>
                      <a:pt x="168" y="123"/>
                    </a:lnTo>
                    <a:lnTo>
                      <a:pt x="167" y="124"/>
                    </a:lnTo>
                    <a:lnTo>
                      <a:pt x="167" y="125"/>
                    </a:lnTo>
                    <a:lnTo>
                      <a:pt x="166" y="125"/>
                    </a:lnTo>
                    <a:lnTo>
                      <a:pt x="166" y="126"/>
                    </a:lnTo>
                    <a:lnTo>
                      <a:pt x="165" y="126"/>
                    </a:lnTo>
                    <a:lnTo>
                      <a:pt x="165" y="125"/>
                    </a:lnTo>
                    <a:lnTo>
                      <a:pt x="165" y="124"/>
                    </a:lnTo>
                    <a:lnTo>
                      <a:pt x="165" y="123"/>
                    </a:lnTo>
                    <a:lnTo>
                      <a:pt x="164" y="122"/>
                    </a:lnTo>
                    <a:lnTo>
                      <a:pt x="163" y="121"/>
                    </a:lnTo>
                    <a:lnTo>
                      <a:pt x="162" y="121"/>
                    </a:lnTo>
                    <a:lnTo>
                      <a:pt x="162" y="120"/>
                    </a:lnTo>
                    <a:lnTo>
                      <a:pt x="162" y="119"/>
                    </a:lnTo>
                    <a:lnTo>
                      <a:pt x="162" y="118"/>
                    </a:lnTo>
                    <a:lnTo>
                      <a:pt x="161" y="118"/>
                    </a:lnTo>
                    <a:lnTo>
                      <a:pt x="161" y="117"/>
                    </a:lnTo>
                    <a:lnTo>
                      <a:pt x="160" y="117"/>
                    </a:lnTo>
                    <a:lnTo>
                      <a:pt x="159" y="118"/>
                    </a:lnTo>
                    <a:lnTo>
                      <a:pt x="158" y="118"/>
                    </a:lnTo>
                    <a:lnTo>
                      <a:pt x="157" y="118"/>
                    </a:lnTo>
                    <a:lnTo>
                      <a:pt x="157" y="119"/>
                    </a:lnTo>
                    <a:lnTo>
                      <a:pt x="156" y="119"/>
                    </a:lnTo>
                    <a:lnTo>
                      <a:pt x="155" y="119"/>
                    </a:lnTo>
                    <a:lnTo>
                      <a:pt x="155" y="118"/>
                    </a:lnTo>
                    <a:lnTo>
                      <a:pt x="155" y="116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4"/>
                    </a:lnTo>
                    <a:lnTo>
                      <a:pt x="155" y="115"/>
                    </a:lnTo>
                    <a:lnTo>
                      <a:pt x="154" y="115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2" y="116"/>
                    </a:lnTo>
                    <a:lnTo>
                      <a:pt x="152" y="115"/>
                    </a:lnTo>
                    <a:lnTo>
                      <a:pt x="152" y="114"/>
                    </a:lnTo>
                    <a:lnTo>
                      <a:pt x="153" y="113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1" y="112"/>
                    </a:lnTo>
                    <a:lnTo>
                      <a:pt x="151" y="113"/>
                    </a:lnTo>
                    <a:lnTo>
                      <a:pt x="151" y="114"/>
                    </a:lnTo>
                    <a:lnTo>
                      <a:pt x="150" y="114"/>
                    </a:lnTo>
                    <a:lnTo>
                      <a:pt x="149" y="113"/>
                    </a:lnTo>
                    <a:lnTo>
                      <a:pt x="149" y="112"/>
                    </a:lnTo>
                    <a:lnTo>
                      <a:pt x="149" y="111"/>
                    </a:lnTo>
                    <a:lnTo>
                      <a:pt x="148" y="111"/>
                    </a:lnTo>
                    <a:lnTo>
                      <a:pt x="147" y="111"/>
                    </a:lnTo>
                    <a:lnTo>
                      <a:pt x="146" y="112"/>
                    </a:lnTo>
                    <a:lnTo>
                      <a:pt x="146" y="113"/>
                    </a:lnTo>
                    <a:lnTo>
                      <a:pt x="145" y="113"/>
                    </a:lnTo>
                    <a:lnTo>
                      <a:pt x="144" y="112"/>
                    </a:lnTo>
                    <a:lnTo>
                      <a:pt x="144" y="111"/>
                    </a:lnTo>
                    <a:lnTo>
                      <a:pt x="143" y="111"/>
                    </a:lnTo>
                    <a:lnTo>
                      <a:pt x="142" y="111"/>
                    </a:lnTo>
                    <a:lnTo>
                      <a:pt x="140" y="111"/>
                    </a:lnTo>
                    <a:lnTo>
                      <a:pt x="140" y="112"/>
                    </a:lnTo>
                    <a:lnTo>
                      <a:pt x="140" y="113"/>
                    </a:lnTo>
                    <a:lnTo>
                      <a:pt x="141" y="113"/>
                    </a:lnTo>
                    <a:lnTo>
                      <a:pt x="141" y="114"/>
                    </a:lnTo>
                    <a:lnTo>
                      <a:pt x="140" y="114"/>
                    </a:lnTo>
                    <a:lnTo>
                      <a:pt x="139" y="113"/>
                    </a:lnTo>
                    <a:lnTo>
                      <a:pt x="138" y="113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7" y="112"/>
                    </a:lnTo>
                    <a:lnTo>
                      <a:pt x="137" y="111"/>
                    </a:lnTo>
                    <a:lnTo>
                      <a:pt x="137" y="110"/>
                    </a:lnTo>
                    <a:lnTo>
                      <a:pt x="136" y="110"/>
                    </a:lnTo>
                    <a:lnTo>
                      <a:pt x="135" y="110"/>
                    </a:lnTo>
                    <a:lnTo>
                      <a:pt x="135" y="111"/>
                    </a:lnTo>
                    <a:lnTo>
                      <a:pt x="135" y="112"/>
                    </a:lnTo>
                    <a:lnTo>
                      <a:pt x="135" y="113"/>
                    </a:lnTo>
                    <a:lnTo>
                      <a:pt x="134" y="113"/>
                    </a:lnTo>
                    <a:lnTo>
                      <a:pt x="133" y="111"/>
                    </a:lnTo>
                    <a:lnTo>
                      <a:pt x="133" y="110"/>
                    </a:lnTo>
                    <a:lnTo>
                      <a:pt x="134" y="109"/>
                    </a:lnTo>
                    <a:lnTo>
                      <a:pt x="133" y="109"/>
                    </a:lnTo>
                    <a:lnTo>
                      <a:pt x="133" y="108"/>
                    </a:lnTo>
                    <a:lnTo>
                      <a:pt x="132" y="108"/>
                    </a:lnTo>
                    <a:lnTo>
                      <a:pt x="131" y="109"/>
                    </a:lnTo>
                    <a:lnTo>
                      <a:pt x="130" y="109"/>
                    </a:lnTo>
                    <a:lnTo>
                      <a:pt x="129" y="109"/>
                    </a:lnTo>
                    <a:lnTo>
                      <a:pt x="129" y="108"/>
                    </a:lnTo>
                    <a:lnTo>
                      <a:pt x="130" y="108"/>
                    </a:lnTo>
                    <a:lnTo>
                      <a:pt x="131" y="107"/>
                    </a:lnTo>
                    <a:lnTo>
                      <a:pt x="131" y="106"/>
                    </a:lnTo>
                    <a:lnTo>
                      <a:pt x="130" y="105"/>
                    </a:lnTo>
                    <a:lnTo>
                      <a:pt x="129" y="104"/>
                    </a:lnTo>
                    <a:lnTo>
                      <a:pt x="127" y="104"/>
                    </a:lnTo>
                    <a:lnTo>
                      <a:pt x="126" y="103"/>
                    </a:lnTo>
                    <a:lnTo>
                      <a:pt x="127" y="103"/>
                    </a:lnTo>
                    <a:lnTo>
                      <a:pt x="128" y="103"/>
                    </a:lnTo>
                    <a:lnTo>
                      <a:pt x="129" y="103"/>
                    </a:lnTo>
                    <a:lnTo>
                      <a:pt x="130" y="103"/>
                    </a:lnTo>
                    <a:lnTo>
                      <a:pt x="130" y="102"/>
                    </a:lnTo>
                    <a:lnTo>
                      <a:pt x="130" y="101"/>
                    </a:lnTo>
                    <a:lnTo>
                      <a:pt x="129" y="101"/>
                    </a:lnTo>
                    <a:lnTo>
                      <a:pt x="128" y="101"/>
                    </a:lnTo>
                    <a:lnTo>
                      <a:pt x="128" y="102"/>
                    </a:lnTo>
                    <a:lnTo>
                      <a:pt x="127" y="102"/>
                    </a:lnTo>
                    <a:lnTo>
                      <a:pt x="126" y="101"/>
                    </a:lnTo>
                    <a:lnTo>
                      <a:pt x="126" y="100"/>
                    </a:lnTo>
                    <a:lnTo>
                      <a:pt x="125" y="100"/>
                    </a:lnTo>
                    <a:lnTo>
                      <a:pt x="126" y="100"/>
                    </a:lnTo>
                    <a:lnTo>
                      <a:pt x="126" y="99"/>
                    </a:lnTo>
                    <a:lnTo>
                      <a:pt x="127" y="99"/>
                    </a:lnTo>
                    <a:lnTo>
                      <a:pt x="127" y="98"/>
                    </a:lnTo>
                    <a:lnTo>
                      <a:pt x="126" y="98"/>
                    </a:lnTo>
                    <a:lnTo>
                      <a:pt x="125" y="99"/>
                    </a:lnTo>
                    <a:lnTo>
                      <a:pt x="124" y="99"/>
                    </a:lnTo>
                    <a:lnTo>
                      <a:pt x="123" y="98"/>
                    </a:lnTo>
                    <a:lnTo>
                      <a:pt x="122" y="98"/>
                    </a:lnTo>
                    <a:lnTo>
                      <a:pt x="121" y="98"/>
                    </a:lnTo>
                    <a:lnTo>
                      <a:pt x="121" y="99"/>
                    </a:lnTo>
                    <a:lnTo>
                      <a:pt x="120" y="99"/>
                    </a:lnTo>
                    <a:lnTo>
                      <a:pt x="120" y="98"/>
                    </a:lnTo>
                    <a:lnTo>
                      <a:pt x="120" y="97"/>
                    </a:lnTo>
                    <a:lnTo>
                      <a:pt x="120" y="96"/>
                    </a:lnTo>
                    <a:lnTo>
                      <a:pt x="119" y="96"/>
                    </a:lnTo>
                    <a:lnTo>
                      <a:pt x="119" y="95"/>
                    </a:lnTo>
                    <a:lnTo>
                      <a:pt x="118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5"/>
                    </a:lnTo>
                    <a:lnTo>
                      <a:pt x="116" y="94"/>
                    </a:lnTo>
                    <a:lnTo>
                      <a:pt x="116" y="93"/>
                    </a:lnTo>
                    <a:lnTo>
                      <a:pt x="115" y="93"/>
                    </a:lnTo>
                    <a:lnTo>
                      <a:pt x="114" y="94"/>
                    </a:lnTo>
                    <a:lnTo>
                      <a:pt x="113" y="97"/>
                    </a:lnTo>
                    <a:lnTo>
                      <a:pt x="112" y="97"/>
                    </a:lnTo>
                    <a:lnTo>
                      <a:pt x="111" y="97"/>
                    </a:lnTo>
                    <a:lnTo>
                      <a:pt x="111" y="96"/>
                    </a:lnTo>
                    <a:lnTo>
                      <a:pt x="110" y="95"/>
                    </a:lnTo>
                    <a:lnTo>
                      <a:pt x="108" y="95"/>
                    </a:lnTo>
                    <a:lnTo>
                      <a:pt x="108" y="94"/>
                    </a:lnTo>
                    <a:lnTo>
                      <a:pt x="109" y="93"/>
                    </a:lnTo>
                    <a:lnTo>
                      <a:pt x="110" y="93"/>
                    </a:lnTo>
                    <a:lnTo>
                      <a:pt x="111" y="93"/>
                    </a:lnTo>
                    <a:lnTo>
                      <a:pt x="111" y="92"/>
                    </a:lnTo>
                    <a:lnTo>
                      <a:pt x="110" y="91"/>
                    </a:lnTo>
                    <a:lnTo>
                      <a:pt x="109" y="91"/>
                    </a:lnTo>
                    <a:lnTo>
                      <a:pt x="108" y="92"/>
                    </a:lnTo>
                    <a:lnTo>
                      <a:pt x="108" y="91"/>
                    </a:lnTo>
                    <a:lnTo>
                      <a:pt x="107" y="91"/>
                    </a:lnTo>
                    <a:lnTo>
                      <a:pt x="106" y="91"/>
                    </a:lnTo>
                    <a:lnTo>
                      <a:pt x="106" y="92"/>
                    </a:lnTo>
                    <a:lnTo>
                      <a:pt x="106" y="93"/>
                    </a:lnTo>
                    <a:lnTo>
                      <a:pt x="107" y="95"/>
                    </a:lnTo>
                    <a:lnTo>
                      <a:pt x="107" y="96"/>
                    </a:lnTo>
                    <a:lnTo>
                      <a:pt x="106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4" y="94"/>
                    </a:lnTo>
                    <a:lnTo>
                      <a:pt x="103" y="93"/>
                    </a:lnTo>
                    <a:lnTo>
                      <a:pt x="103" y="94"/>
                    </a:lnTo>
                    <a:lnTo>
                      <a:pt x="102" y="94"/>
                    </a:lnTo>
                    <a:lnTo>
                      <a:pt x="102" y="95"/>
                    </a:lnTo>
                    <a:lnTo>
                      <a:pt x="101" y="95"/>
                    </a:lnTo>
                    <a:lnTo>
                      <a:pt x="101" y="94"/>
                    </a:lnTo>
                    <a:lnTo>
                      <a:pt x="101" y="93"/>
                    </a:lnTo>
                    <a:lnTo>
                      <a:pt x="101" y="91"/>
                    </a:lnTo>
                    <a:lnTo>
                      <a:pt x="100" y="91"/>
                    </a:lnTo>
                    <a:lnTo>
                      <a:pt x="100" y="93"/>
                    </a:lnTo>
                    <a:lnTo>
                      <a:pt x="99" y="93"/>
                    </a:lnTo>
                    <a:lnTo>
                      <a:pt x="98" y="93"/>
                    </a:lnTo>
                    <a:lnTo>
                      <a:pt x="97" y="91"/>
                    </a:lnTo>
                    <a:lnTo>
                      <a:pt x="97" y="90"/>
                    </a:lnTo>
                    <a:lnTo>
                      <a:pt x="97" y="89"/>
                    </a:lnTo>
                    <a:lnTo>
                      <a:pt x="98" y="89"/>
                    </a:lnTo>
                    <a:lnTo>
                      <a:pt x="98" y="88"/>
                    </a:lnTo>
                    <a:lnTo>
                      <a:pt x="97" y="88"/>
                    </a:lnTo>
                    <a:lnTo>
                      <a:pt x="96" y="88"/>
                    </a:lnTo>
                    <a:lnTo>
                      <a:pt x="95" y="88"/>
                    </a:lnTo>
                    <a:lnTo>
                      <a:pt x="95" y="89"/>
                    </a:lnTo>
                    <a:lnTo>
                      <a:pt x="94" y="89"/>
                    </a:lnTo>
                    <a:lnTo>
                      <a:pt x="94" y="90"/>
                    </a:lnTo>
                    <a:lnTo>
                      <a:pt x="94" y="91"/>
                    </a:lnTo>
                    <a:lnTo>
                      <a:pt x="93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0" y="91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90"/>
                    </a:lnTo>
                    <a:lnTo>
                      <a:pt x="87" y="89"/>
                    </a:lnTo>
                    <a:lnTo>
                      <a:pt x="86" y="90"/>
                    </a:lnTo>
                    <a:lnTo>
                      <a:pt x="85" y="91"/>
                    </a:lnTo>
                    <a:lnTo>
                      <a:pt x="84" y="91"/>
                    </a:lnTo>
                    <a:lnTo>
                      <a:pt x="83" y="91"/>
                    </a:lnTo>
                    <a:lnTo>
                      <a:pt x="83" y="90"/>
                    </a:lnTo>
                    <a:lnTo>
                      <a:pt x="82" y="89"/>
                    </a:lnTo>
                    <a:lnTo>
                      <a:pt x="82" y="88"/>
                    </a:lnTo>
                    <a:lnTo>
                      <a:pt x="81" y="88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0" y="92"/>
                    </a:lnTo>
                    <a:lnTo>
                      <a:pt x="79" y="92"/>
                    </a:lnTo>
                    <a:lnTo>
                      <a:pt x="78" y="91"/>
                    </a:lnTo>
                    <a:lnTo>
                      <a:pt x="78" y="90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6" y="89"/>
                    </a:lnTo>
                    <a:lnTo>
                      <a:pt x="76" y="90"/>
                    </a:lnTo>
                    <a:lnTo>
                      <a:pt x="75" y="90"/>
                    </a:lnTo>
                    <a:lnTo>
                      <a:pt x="75" y="89"/>
                    </a:lnTo>
                    <a:lnTo>
                      <a:pt x="74" y="89"/>
                    </a:lnTo>
                    <a:lnTo>
                      <a:pt x="75" y="88"/>
                    </a:lnTo>
                    <a:lnTo>
                      <a:pt x="75" y="87"/>
                    </a:lnTo>
                    <a:lnTo>
                      <a:pt x="75" y="86"/>
                    </a:lnTo>
                    <a:lnTo>
                      <a:pt x="74" y="86"/>
                    </a:lnTo>
                    <a:lnTo>
                      <a:pt x="73" y="86"/>
                    </a:lnTo>
                    <a:lnTo>
                      <a:pt x="72" y="85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70" y="86"/>
                    </a:lnTo>
                    <a:lnTo>
                      <a:pt x="69" y="86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9" y="83"/>
                    </a:lnTo>
                    <a:lnTo>
                      <a:pt x="69" y="82"/>
                    </a:lnTo>
                    <a:lnTo>
                      <a:pt x="68" y="82"/>
                    </a:lnTo>
                    <a:lnTo>
                      <a:pt x="67" y="83"/>
                    </a:lnTo>
                    <a:lnTo>
                      <a:pt x="66" y="83"/>
                    </a:lnTo>
                    <a:lnTo>
                      <a:pt x="65" y="84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3" y="84"/>
                    </a:lnTo>
                    <a:lnTo>
                      <a:pt x="63" y="83"/>
                    </a:lnTo>
                    <a:lnTo>
                      <a:pt x="63" y="82"/>
                    </a:lnTo>
                    <a:lnTo>
                      <a:pt x="62" y="82"/>
                    </a:lnTo>
                    <a:lnTo>
                      <a:pt x="61" y="82"/>
                    </a:lnTo>
                    <a:lnTo>
                      <a:pt x="61" y="83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60" y="86"/>
                    </a:lnTo>
                    <a:lnTo>
                      <a:pt x="59" y="86"/>
                    </a:lnTo>
                    <a:lnTo>
                      <a:pt x="58" y="86"/>
                    </a:lnTo>
                    <a:lnTo>
                      <a:pt x="58" y="85"/>
                    </a:lnTo>
                    <a:lnTo>
                      <a:pt x="58" y="84"/>
                    </a:lnTo>
                    <a:lnTo>
                      <a:pt x="58" y="83"/>
                    </a:lnTo>
                    <a:lnTo>
                      <a:pt x="59" y="82"/>
                    </a:lnTo>
                    <a:lnTo>
                      <a:pt x="60" y="81"/>
                    </a:lnTo>
                    <a:lnTo>
                      <a:pt x="59" y="81"/>
                    </a:lnTo>
                    <a:lnTo>
                      <a:pt x="59" y="80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8" y="80"/>
                    </a:lnTo>
                    <a:lnTo>
                      <a:pt x="57" y="81"/>
                    </a:lnTo>
                    <a:lnTo>
                      <a:pt x="56" y="81"/>
                    </a:lnTo>
                    <a:lnTo>
                      <a:pt x="55" y="80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7" y="75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6"/>
                    </a:lnTo>
                    <a:lnTo>
                      <a:pt x="53" y="77"/>
                    </a:lnTo>
                    <a:lnTo>
                      <a:pt x="53" y="78"/>
                    </a:lnTo>
                    <a:lnTo>
                      <a:pt x="53" y="79"/>
                    </a:lnTo>
                    <a:lnTo>
                      <a:pt x="53" y="80"/>
                    </a:lnTo>
                    <a:lnTo>
                      <a:pt x="53" y="81"/>
                    </a:lnTo>
                    <a:lnTo>
                      <a:pt x="51" y="82"/>
                    </a:lnTo>
                    <a:lnTo>
                      <a:pt x="49" y="82"/>
                    </a:lnTo>
                    <a:lnTo>
                      <a:pt x="48" y="82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6" y="80"/>
                    </a:lnTo>
                    <a:lnTo>
                      <a:pt x="46" y="81"/>
                    </a:lnTo>
                    <a:lnTo>
                      <a:pt x="46" y="82"/>
                    </a:lnTo>
                    <a:lnTo>
                      <a:pt x="45" y="83"/>
                    </a:lnTo>
                    <a:lnTo>
                      <a:pt x="44" y="83"/>
                    </a:lnTo>
                    <a:lnTo>
                      <a:pt x="42" y="81"/>
                    </a:lnTo>
                    <a:lnTo>
                      <a:pt x="41" y="81"/>
                    </a:lnTo>
                    <a:lnTo>
                      <a:pt x="41" y="82"/>
                    </a:lnTo>
                    <a:lnTo>
                      <a:pt x="40" y="82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7" y="85"/>
                    </a:lnTo>
                    <a:lnTo>
                      <a:pt x="36" y="85"/>
                    </a:lnTo>
                    <a:lnTo>
                      <a:pt x="36" y="84"/>
                    </a:lnTo>
                    <a:lnTo>
                      <a:pt x="36" y="83"/>
                    </a:lnTo>
                    <a:lnTo>
                      <a:pt x="37" y="82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77"/>
                    </a:lnTo>
                    <a:lnTo>
                      <a:pt x="36" y="77"/>
                    </a:lnTo>
                    <a:lnTo>
                      <a:pt x="35" y="77"/>
                    </a:lnTo>
                    <a:lnTo>
                      <a:pt x="34" y="77"/>
                    </a:lnTo>
                    <a:lnTo>
                      <a:pt x="34" y="76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6"/>
                    </a:lnTo>
                    <a:lnTo>
                      <a:pt x="31" y="78"/>
                    </a:lnTo>
                    <a:lnTo>
                      <a:pt x="30" y="78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8"/>
                    </a:lnTo>
                    <a:lnTo>
                      <a:pt x="24" y="78"/>
                    </a:lnTo>
                    <a:lnTo>
                      <a:pt x="23" y="78"/>
                    </a:lnTo>
                    <a:lnTo>
                      <a:pt x="23" y="79"/>
                    </a:lnTo>
                    <a:lnTo>
                      <a:pt x="23" y="80"/>
                    </a:lnTo>
                    <a:lnTo>
                      <a:pt x="24" y="81"/>
                    </a:lnTo>
                    <a:lnTo>
                      <a:pt x="24" y="82"/>
                    </a:lnTo>
                    <a:lnTo>
                      <a:pt x="24" y="83"/>
                    </a:lnTo>
                    <a:lnTo>
                      <a:pt x="23" y="83"/>
                    </a:lnTo>
                    <a:lnTo>
                      <a:pt x="22" y="83"/>
                    </a:lnTo>
                    <a:lnTo>
                      <a:pt x="21" y="83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6" y="81"/>
                    </a:lnTo>
                    <a:lnTo>
                      <a:pt x="15" y="81"/>
                    </a:lnTo>
                    <a:lnTo>
                      <a:pt x="15" y="82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4"/>
                    </a:lnTo>
                    <a:lnTo>
                      <a:pt x="13" y="84"/>
                    </a:lnTo>
                    <a:lnTo>
                      <a:pt x="13" y="83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2" y="80"/>
                    </a:lnTo>
                    <a:lnTo>
                      <a:pt x="12" y="79"/>
                    </a:lnTo>
                    <a:lnTo>
                      <a:pt x="11" y="79"/>
                    </a:lnTo>
                    <a:lnTo>
                      <a:pt x="10" y="80"/>
                    </a:lnTo>
                    <a:lnTo>
                      <a:pt x="9" y="80"/>
                    </a:lnTo>
                    <a:lnTo>
                      <a:pt x="8" y="81"/>
                    </a:lnTo>
                    <a:lnTo>
                      <a:pt x="7" y="82"/>
                    </a:lnTo>
                    <a:lnTo>
                      <a:pt x="6" y="82"/>
                    </a:lnTo>
                    <a:lnTo>
                      <a:pt x="6" y="81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4" y="78"/>
                    </a:lnTo>
                    <a:lnTo>
                      <a:pt x="2" y="80"/>
                    </a:lnTo>
                    <a:lnTo>
                      <a:pt x="1" y="80"/>
                    </a:lnTo>
                    <a:lnTo>
                      <a:pt x="0" y="80"/>
                    </a:lnTo>
                    <a:lnTo>
                      <a:pt x="0" y="79"/>
                    </a:lnTo>
                    <a:lnTo>
                      <a:pt x="0" y="78"/>
                    </a:lnTo>
                    <a:lnTo>
                      <a:pt x="1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2" y="76"/>
                    </a:lnTo>
                    <a:lnTo>
                      <a:pt x="2" y="75"/>
                    </a:lnTo>
                    <a:lnTo>
                      <a:pt x="1" y="74"/>
                    </a:lnTo>
                    <a:lnTo>
                      <a:pt x="2" y="74"/>
                    </a:lnTo>
                    <a:lnTo>
                      <a:pt x="2" y="75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4" y="74"/>
                    </a:lnTo>
                    <a:lnTo>
                      <a:pt x="3" y="73"/>
                    </a:lnTo>
                    <a:lnTo>
                      <a:pt x="2" y="73"/>
                    </a:lnTo>
                    <a:lnTo>
                      <a:pt x="3" y="72"/>
                    </a:lnTo>
                    <a:lnTo>
                      <a:pt x="4" y="72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4" y="72"/>
                    </a:lnTo>
                    <a:lnTo>
                      <a:pt x="3" y="71"/>
                    </a:lnTo>
                    <a:lnTo>
                      <a:pt x="3" y="70"/>
                    </a:lnTo>
                    <a:lnTo>
                      <a:pt x="4" y="71"/>
                    </a:lnTo>
                    <a:lnTo>
                      <a:pt x="5" y="72"/>
                    </a:lnTo>
                    <a:lnTo>
                      <a:pt x="6" y="71"/>
                    </a:lnTo>
                    <a:lnTo>
                      <a:pt x="5" y="71"/>
                    </a:lnTo>
                    <a:lnTo>
                      <a:pt x="5" y="70"/>
                    </a:lnTo>
                    <a:lnTo>
                      <a:pt x="4" y="69"/>
                    </a:lnTo>
                    <a:lnTo>
                      <a:pt x="4" y="68"/>
                    </a:lnTo>
                    <a:lnTo>
                      <a:pt x="5" y="69"/>
                    </a:lnTo>
                    <a:lnTo>
                      <a:pt x="5" y="70"/>
                    </a:lnTo>
                    <a:lnTo>
                      <a:pt x="6" y="70"/>
                    </a:lnTo>
                    <a:lnTo>
                      <a:pt x="6" y="69"/>
                    </a:lnTo>
                    <a:lnTo>
                      <a:pt x="7" y="69"/>
                    </a:lnTo>
                    <a:lnTo>
                      <a:pt x="6" y="68"/>
                    </a:lnTo>
                    <a:lnTo>
                      <a:pt x="6" y="67"/>
                    </a:lnTo>
                    <a:lnTo>
                      <a:pt x="7" y="68"/>
                    </a:lnTo>
                    <a:lnTo>
                      <a:pt x="8" y="67"/>
                    </a:lnTo>
                    <a:lnTo>
                      <a:pt x="7" y="67"/>
                    </a:lnTo>
                    <a:lnTo>
                      <a:pt x="7" y="66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8" y="65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4"/>
                    </a:lnTo>
                    <a:lnTo>
                      <a:pt x="10" y="63"/>
                    </a:lnTo>
                    <a:lnTo>
                      <a:pt x="10" y="62"/>
                    </a:lnTo>
                    <a:lnTo>
                      <a:pt x="10" y="61"/>
                    </a:lnTo>
                    <a:lnTo>
                      <a:pt x="11" y="62"/>
                    </a:lnTo>
                    <a:lnTo>
                      <a:pt x="12" y="62"/>
                    </a:lnTo>
                    <a:lnTo>
                      <a:pt x="12" y="63"/>
                    </a:lnTo>
                    <a:lnTo>
                      <a:pt x="12" y="62"/>
                    </a:lnTo>
                    <a:lnTo>
                      <a:pt x="11" y="62"/>
                    </a:lnTo>
                    <a:lnTo>
                      <a:pt x="11" y="61"/>
                    </a:lnTo>
                    <a:lnTo>
                      <a:pt x="12" y="60"/>
                    </a:lnTo>
                    <a:lnTo>
                      <a:pt x="12" y="59"/>
                    </a:lnTo>
                    <a:lnTo>
                      <a:pt x="13" y="59"/>
                    </a:lnTo>
                    <a:lnTo>
                      <a:pt x="12" y="59"/>
                    </a:lnTo>
                    <a:lnTo>
                      <a:pt x="11" y="58"/>
                    </a:lnTo>
                    <a:lnTo>
                      <a:pt x="11" y="57"/>
                    </a:lnTo>
                    <a:lnTo>
                      <a:pt x="12" y="57"/>
                    </a:lnTo>
                    <a:lnTo>
                      <a:pt x="12" y="56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1" y="55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1" y="52"/>
                    </a:lnTo>
                    <a:lnTo>
                      <a:pt x="11" y="51"/>
                    </a:lnTo>
                    <a:lnTo>
                      <a:pt x="10" y="51"/>
                    </a:lnTo>
                    <a:lnTo>
                      <a:pt x="10" y="50"/>
                    </a:lnTo>
                    <a:lnTo>
                      <a:pt x="10" y="49"/>
                    </a:lnTo>
                    <a:lnTo>
                      <a:pt x="11" y="49"/>
                    </a:lnTo>
                    <a:lnTo>
                      <a:pt x="10" y="49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8"/>
                    </a:lnTo>
                    <a:lnTo>
                      <a:pt x="9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9" y="47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8" y="45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5"/>
                    </a:lnTo>
                    <a:lnTo>
                      <a:pt x="9" y="44"/>
                    </a:lnTo>
                    <a:lnTo>
                      <a:pt x="9" y="43"/>
                    </a:lnTo>
                    <a:lnTo>
                      <a:pt x="8" y="42"/>
                    </a:lnTo>
                    <a:lnTo>
                      <a:pt x="9" y="42"/>
                    </a:lnTo>
                    <a:lnTo>
                      <a:pt x="9" y="43"/>
                    </a:lnTo>
                    <a:lnTo>
                      <a:pt x="10" y="42"/>
                    </a:lnTo>
                    <a:lnTo>
                      <a:pt x="9" y="42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0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8" y="39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8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10" y="35"/>
                    </a:lnTo>
                    <a:lnTo>
                      <a:pt x="9" y="34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0" y="32"/>
                    </a:lnTo>
                    <a:lnTo>
                      <a:pt x="10" y="33"/>
                    </a:lnTo>
                    <a:lnTo>
                      <a:pt x="9" y="33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1"/>
                    </a:lnTo>
                    <a:lnTo>
                      <a:pt x="10" y="31"/>
                    </a:lnTo>
                    <a:lnTo>
                      <a:pt x="10" y="30"/>
                    </a:lnTo>
                    <a:lnTo>
                      <a:pt x="11" y="30"/>
                    </a:lnTo>
                    <a:lnTo>
                      <a:pt x="10" y="30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11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2" y="27"/>
                    </a:lnTo>
                    <a:lnTo>
                      <a:pt x="12" y="26"/>
                    </a:lnTo>
                    <a:lnTo>
                      <a:pt x="11" y="26"/>
                    </a:lnTo>
                    <a:lnTo>
                      <a:pt x="11" y="25"/>
                    </a:lnTo>
                    <a:lnTo>
                      <a:pt x="12" y="25"/>
                    </a:lnTo>
                    <a:lnTo>
                      <a:pt x="12" y="24"/>
                    </a:lnTo>
                    <a:lnTo>
                      <a:pt x="12" y="23"/>
                    </a:lnTo>
                    <a:lnTo>
                      <a:pt x="12" y="24"/>
                    </a:lnTo>
                    <a:lnTo>
                      <a:pt x="13" y="23"/>
                    </a:lnTo>
                    <a:lnTo>
                      <a:pt x="13" y="22"/>
                    </a:lnTo>
                    <a:lnTo>
                      <a:pt x="12" y="22"/>
                    </a:lnTo>
                    <a:lnTo>
                      <a:pt x="12" y="21"/>
                    </a:lnTo>
                    <a:lnTo>
                      <a:pt x="12" y="20"/>
                    </a:lnTo>
                    <a:lnTo>
                      <a:pt x="13" y="20"/>
                    </a:lnTo>
                    <a:lnTo>
                      <a:pt x="12" y="20"/>
                    </a:lnTo>
                    <a:lnTo>
                      <a:pt x="12" y="19"/>
                    </a:lnTo>
                    <a:lnTo>
                      <a:pt x="13" y="18"/>
                    </a:lnTo>
                    <a:lnTo>
                      <a:pt x="12" y="18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6"/>
                    </a:lnTo>
                    <a:lnTo>
                      <a:pt x="13" y="15"/>
                    </a:lnTo>
                    <a:lnTo>
                      <a:pt x="14" y="15"/>
                    </a:lnTo>
                    <a:lnTo>
                      <a:pt x="15" y="15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5" y="13"/>
                    </a:lnTo>
                    <a:lnTo>
                      <a:pt x="16" y="13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7" y="10"/>
                    </a:lnTo>
                    <a:lnTo>
                      <a:pt x="17" y="9"/>
                    </a:lnTo>
                    <a:lnTo>
                      <a:pt x="17" y="8"/>
                    </a:lnTo>
                    <a:lnTo>
                      <a:pt x="17" y="9"/>
                    </a:lnTo>
                    <a:lnTo>
                      <a:pt x="18" y="9"/>
                    </a:lnTo>
                    <a:lnTo>
                      <a:pt x="19" y="9"/>
                    </a:lnTo>
                    <a:lnTo>
                      <a:pt x="20" y="9"/>
                    </a:lnTo>
                    <a:lnTo>
                      <a:pt x="21" y="9"/>
                    </a:lnTo>
                    <a:lnTo>
                      <a:pt x="21" y="10"/>
                    </a:lnTo>
                    <a:lnTo>
                      <a:pt x="21" y="11"/>
                    </a:lnTo>
                    <a:lnTo>
                      <a:pt x="22" y="11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4" y="12"/>
                    </a:lnTo>
                    <a:lnTo>
                      <a:pt x="25" y="12"/>
                    </a:lnTo>
                    <a:lnTo>
                      <a:pt x="26" y="12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8" y="12"/>
                    </a:lnTo>
                    <a:lnTo>
                      <a:pt x="29" y="12"/>
                    </a:lnTo>
                    <a:lnTo>
                      <a:pt x="29" y="13"/>
                    </a:lnTo>
                    <a:lnTo>
                      <a:pt x="30" y="12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2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3" y="10"/>
                    </a:lnTo>
                    <a:lnTo>
                      <a:pt x="34" y="10"/>
                    </a:lnTo>
                    <a:lnTo>
                      <a:pt x="33" y="10"/>
                    </a:lnTo>
                    <a:lnTo>
                      <a:pt x="34" y="10"/>
                    </a:lnTo>
                    <a:lnTo>
                      <a:pt x="34" y="9"/>
                    </a:lnTo>
                    <a:lnTo>
                      <a:pt x="35" y="9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7" y="10"/>
                    </a:lnTo>
                    <a:lnTo>
                      <a:pt x="38" y="9"/>
                    </a:lnTo>
                    <a:lnTo>
                      <a:pt x="38" y="10"/>
                    </a:lnTo>
                    <a:lnTo>
                      <a:pt x="39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3" y="11"/>
                    </a:lnTo>
                    <a:lnTo>
                      <a:pt x="43" y="12"/>
                    </a:lnTo>
                    <a:lnTo>
                      <a:pt x="43" y="13"/>
                    </a:lnTo>
                    <a:lnTo>
                      <a:pt x="44" y="13"/>
                    </a:lnTo>
                    <a:lnTo>
                      <a:pt x="44" y="12"/>
                    </a:lnTo>
                    <a:lnTo>
                      <a:pt x="44" y="13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5" y="15"/>
                    </a:lnTo>
                    <a:lnTo>
                      <a:pt x="45" y="14"/>
                    </a:lnTo>
                    <a:lnTo>
                      <a:pt x="45" y="15"/>
                    </a:lnTo>
                    <a:lnTo>
                      <a:pt x="46" y="15"/>
                    </a:lnTo>
                    <a:lnTo>
                      <a:pt x="47" y="16"/>
                    </a:lnTo>
                    <a:lnTo>
                      <a:pt x="48" y="16"/>
                    </a:lnTo>
                    <a:lnTo>
                      <a:pt x="48" y="17"/>
                    </a:lnTo>
                    <a:lnTo>
                      <a:pt x="49" y="17"/>
                    </a:lnTo>
                    <a:lnTo>
                      <a:pt x="50" y="17"/>
                    </a:lnTo>
                    <a:lnTo>
                      <a:pt x="50" y="18"/>
                    </a:lnTo>
                    <a:lnTo>
                      <a:pt x="50" y="17"/>
                    </a:lnTo>
                    <a:lnTo>
                      <a:pt x="51" y="17"/>
                    </a:lnTo>
                    <a:lnTo>
                      <a:pt x="51" y="18"/>
                    </a:lnTo>
                    <a:lnTo>
                      <a:pt x="52" y="18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5" y="20"/>
                    </a:lnTo>
                    <a:lnTo>
                      <a:pt x="55" y="21"/>
                    </a:lnTo>
                    <a:lnTo>
                      <a:pt x="56" y="21"/>
                    </a:lnTo>
                    <a:lnTo>
                      <a:pt x="57" y="21"/>
                    </a:lnTo>
                    <a:lnTo>
                      <a:pt x="58" y="21"/>
                    </a:lnTo>
                    <a:lnTo>
                      <a:pt x="58" y="20"/>
                    </a:lnTo>
                    <a:lnTo>
                      <a:pt x="59" y="20"/>
                    </a:lnTo>
                    <a:lnTo>
                      <a:pt x="60" y="20"/>
                    </a:lnTo>
                    <a:lnTo>
                      <a:pt x="60" y="19"/>
                    </a:lnTo>
                    <a:lnTo>
                      <a:pt x="61" y="19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4" y="19"/>
                    </a:lnTo>
                    <a:lnTo>
                      <a:pt x="65" y="19"/>
                    </a:lnTo>
                    <a:lnTo>
                      <a:pt x="65" y="20"/>
                    </a:lnTo>
                    <a:lnTo>
                      <a:pt x="65" y="19"/>
                    </a:lnTo>
                    <a:lnTo>
                      <a:pt x="66" y="19"/>
                    </a:lnTo>
                    <a:lnTo>
                      <a:pt x="67" y="19"/>
                    </a:lnTo>
                    <a:lnTo>
                      <a:pt x="68" y="19"/>
                    </a:lnTo>
                    <a:lnTo>
                      <a:pt x="69" y="19"/>
                    </a:lnTo>
                    <a:lnTo>
                      <a:pt x="70" y="19"/>
                    </a:lnTo>
                    <a:lnTo>
                      <a:pt x="71" y="19"/>
                    </a:lnTo>
                    <a:lnTo>
                      <a:pt x="72" y="18"/>
                    </a:lnTo>
                    <a:lnTo>
                      <a:pt x="73" y="18"/>
                    </a:lnTo>
                    <a:lnTo>
                      <a:pt x="73" y="19"/>
                    </a:lnTo>
                    <a:lnTo>
                      <a:pt x="73" y="18"/>
                    </a:lnTo>
                    <a:lnTo>
                      <a:pt x="73" y="19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8" y="19"/>
                    </a:lnTo>
                    <a:lnTo>
                      <a:pt x="79" y="19"/>
                    </a:lnTo>
                    <a:lnTo>
                      <a:pt x="80" y="19"/>
                    </a:lnTo>
                    <a:lnTo>
                      <a:pt x="80" y="18"/>
                    </a:lnTo>
                    <a:lnTo>
                      <a:pt x="80" y="19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2" y="20"/>
                    </a:lnTo>
                    <a:lnTo>
                      <a:pt x="82" y="19"/>
                    </a:lnTo>
                    <a:lnTo>
                      <a:pt x="83" y="20"/>
                    </a:lnTo>
                    <a:lnTo>
                      <a:pt x="83" y="19"/>
                    </a:lnTo>
                    <a:lnTo>
                      <a:pt x="84" y="20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2"/>
                    </a:lnTo>
                    <a:lnTo>
                      <a:pt x="87" y="23"/>
                    </a:lnTo>
                    <a:lnTo>
                      <a:pt x="88" y="23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90" y="25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6" y="25"/>
                    </a:lnTo>
                    <a:lnTo>
                      <a:pt x="97" y="25"/>
                    </a:lnTo>
                    <a:lnTo>
                      <a:pt x="98" y="25"/>
                    </a:lnTo>
                    <a:lnTo>
                      <a:pt x="98" y="26"/>
                    </a:lnTo>
                    <a:lnTo>
                      <a:pt x="99" y="27"/>
                    </a:lnTo>
                    <a:lnTo>
                      <a:pt x="100" y="27"/>
                    </a:lnTo>
                    <a:lnTo>
                      <a:pt x="101" y="27"/>
                    </a:lnTo>
                    <a:lnTo>
                      <a:pt x="102" y="27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4" y="27"/>
                    </a:lnTo>
                    <a:lnTo>
                      <a:pt x="105" y="27"/>
                    </a:lnTo>
                    <a:lnTo>
                      <a:pt x="106" y="27"/>
                    </a:lnTo>
                    <a:lnTo>
                      <a:pt x="107" y="27"/>
                    </a:lnTo>
                    <a:lnTo>
                      <a:pt x="108" y="27"/>
                    </a:lnTo>
                    <a:lnTo>
                      <a:pt x="108" y="28"/>
                    </a:lnTo>
                    <a:lnTo>
                      <a:pt x="109" y="28"/>
                    </a:lnTo>
                    <a:lnTo>
                      <a:pt x="109" y="27"/>
                    </a:lnTo>
                    <a:lnTo>
                      <a:pt x="110" y="28"/>
                    </a:lnTo>
                    <a:lnTo>
                      <a:pt x="110" y="27"/>
                    </a:lnTo>
                    <a:lnTo>
                      <a:pt x="110" y="28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4" y="29"/>
                    </a:lnTo>
                    <a:lnTo>
                      <a:pt x="114" y="30"/>
                    </a:lnTo>
                    <a:lnTo>
                      <a:pt x="115" y="30"/>
                    </a:lnTo>
                    <a:lnTo>
                      <a:pt x="116" y="30"/>
                    </a:lnTo>
                    <a:lnTo>
                      <a:pt x="117" y="29"/>
                    </a:lnTo>
                    <a:lnTo>
                      <a:pt x="118" y="28"/>
                    </a:lnTo>
                    <a:lnTo>
                      <a:pt x="119" y="28"/>
                    </a:lnTo>
                    <a:lnTo>
                      <a:pt x="119" y="29"/>
                    </a:lnTo>
                    <a:lnTo>
                      <a:pt x="120" y="30"/>
                    </a:lnTo>
                    <a:lnTo>
                      <a:pt x="121" y="31"/>
                    </a:lnTo>
                    <a:lnTo>
                      <a:pt x="122" y="31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2"/>
                    </a:lnTo>
                    <a:lnTo>
                      <a:pt x="124" y="33"/>
                    </a:lnTo>
                    <a:lnTo>
                      <a:pt x="125" y="34"/>
                    </a:lnTo>
                    <a:lnTo>
                      <a:pt x="125" y="35"/>
                    </a:lnTo>
                    <a:lnTo>
                      <a:pt x="126" y="35"/>
                    </a:lnTo>
                    <a:lnTo>
                      <a:pt x="127" y="35"/>
                    </a:lnTo>
                    <a:lnTo>
                      <a:pt x="127" y="36"/>
                    </a:lnTo>
                    <a:lnTo>
                      <a:pt x="128" y="36"/>
                    </a:lnTo>
                    <a:lnTo>
                      <a:pt x="129" y="36"/>
                    </a:lnTo>
                    <a:lnTo>
                      <a:pt x="129" y="37"/>
                    </a:lnTo>
                    <a:lnTo>
                      <a:pt x="130" y="38"/>
                    </a:lnTo>
                    <a:lnTo>
                      <a:pt x="131" y="39"/>
                    </a:lnTo>
                    <a:lnTo>
                      <a:pt x="132" y="39"/>
                    </a:lnTo>
                    <a:lnTo>
                      <a:pt x="133" y="39"/>
                    </a:lnTo>
                    <a:lnTo>
                      <a:pt x="134" y="39"/>
                    </a:lnTo>
                    <a:lnTo>
                      <a:pt x="135" y="39"/>
                    </a:lnTo>
                    <a:lnTo>
                      <a:pt x="135" y="40"/>
                    </a:lnTo>
                    <a:lnTo>
                      <a:pt x="136" y="40"/>
                    </a:lnTo>
                    <a:lnTo>
                      <a:pt x="137" y="40"/>
                    </a:lnTo>
                    <a:lnTo>
                      <a:pt x="138" y="40"/>
                    </a:lnTo>
                    <a:lnTo>
                      <a:pt x="139" y="40"/>
                    </a:lnTo>
                    <a:lnTo>
                      <a:pt x="139" y="41"/>
                    </a:lnTo>
                    <a:lnTo>
                      <a:pt x="140" y="41"/>
                    </a:lnTo>
                    <a:lnTo>
                      <a:pt x="141" y="41"/>
                    </a:lnTo>
                    <a:lnTo>
                      <a:pt x="142" y="41"/>
                    </a:lnTo>
                    <a:lnTo>
                      <a:pt x="143" y="40"/>
                    </a:lnTo>
                    <a:lnTo>
                      <a:pt x="144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lnTo>
                      <a:pt x="148" y="41"/>
                    </a:lnTo>
                    <a:lnTo>
                      <a:pt x="149" y="41"/>
                    </a:lnTo>
                    <a:lnTo>
                      <a:pt x="149" y="40"/>
                    </a:lnTo>
                    <a:lnTo>
                      <a:pt x="150" y="40"/>
                    </a:lnTo>
                    <a:lnTo>
                      <a:pt x="151" y="40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3" y="40"/>
                    </a:lnTo>
                    <a:lnTo>
                      <a:pt x="154" y="40"/>
                    </a:lnTo>
                    <a:lnTo>
                      <a:pt x="154" y="39"/>
                    </a:lnTo>
                    <a:lnTo>
                      <a:pt x="155" y="39"/>
                    </a:lnTo>
                    <a:lnTo>
                      <a:pt x="155" y="40"/>
                    </a:lnTo>
                    <a:lnTo>
                      <a:pt x="156" y="40"/>
                    </a:lnTo>
                    <a:lnTo>
                      <a:pt x="156" y="41"/>
                    </a:lnTo>
                    <a:lnTo>
                      <a:pt x="156" y="42"/>
                    </a:lnTo>
                    <a:lnTo>
                      <a:pt x="157" y="42"/>
                    </a:lnTo>
                    <a:lnTo>
                      <a:pt x="157" y="41"/>
                    </a:lnTo>
                    <a:lnTo>
                      <a:pt x="158" y="42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59" y="42"/>
                    </a:lnTo>
                    <a:lnTo>
                      <a:pt x="160" y="42"/>
                    </a:lnTo>
                    <a:lnTo>
                      <a:pt x="161" y="42"/>
                    </a:lnTo>
                    <a:lnTo>
                      <a:pt x="162" y="42"/>
                    </a:lnTo>
                    <a:lnTo>
                      <a:pt x="163" y="42"/>
                    </a:lnTo>
                    <a:lnTo>
                      <a:pt x="164" y="42"/>
                    </a:lnTo>
                    <a:lnTo>
                      <a:pt x="165" y="41"/>
                    </a:lnTo>
                    <a:lnTo>
                      <a:pt x="166" y="42"/>
                    </a:lnTo>
                    <a:lnTo>
                      <a:pt x="166" y="43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69" y="48"/>
                    </a:lnTo>
                    <a:lnTo>
                      <a:pt x="170" y="48"/>
                    </a:lnTo>
                    <a:lnTo>
                      <a:pt x="170" y="49"/>
                    </a:lnTo>
                    <a:lnTo>
                      <a:pt x="170" y="50"/>
                    </a:lnTo>
                    <a:lnTo>
                      <a:pt x="170" y="51"/>
                    </a:lnTo>
                    <a:lnTo>
                      <a:pt x="171" y="51"/>
                    </a:lnTo>
                    <a:lnTo>
                      <a:pt x="172" y="51"/>
                    </a:lnTo>
                    <a:lnTo>
                      <a:pt x="172" y="52"/>
                    </a:lnTo>
                    <a:lnTo>
                      <a:pt x="171" y="52"/>
                    </a:lnTo>
                    <a:lnTo>
                      <a:pt x="172" y="52"/>
                    </a:lnTo>
                    <a:lnTo>
                      <a:pt x="172" y="51"/>
                    </a:lnTo>
                    <a:lnTo>
                      <a:pt x="173" y="51"/>
                    </a:lnTo>
                    <a:lnTo>
                      <a:pt x="173" y="50"/>
                    </a:lnTo>
                    <a:lnTo>
                      <a:pt x="172" y="49"/>
                    </a:lnTo>
                    <a:lnTo>
                      <a:pt x="173" y="49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8"/>
                    </a:lnTo>
                    <a:lnTo>
                      <a:pt x="176" y="48"/>
                    </a:lnTo>
                    <a:lnTo>
                      <a:pt x="176" y="47"/>
                    </a:lnTo>
                    <a:lnTo>
                      <a:pt x="177" y="47"/>
                    </a:lnTo>
                    <a:lnTo>
                      <a:pt x="177" y="48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8"/>
                    </a:lnTo>
                    <a:lnTo>
                      <a:pt x="181" y="47"/>
                    </a:lnTo>
                    <a:lnTo>
                      <a:pt x="181" y="46"/>
                    </a:lnTo>
                    <a:lnTo>
                      <a:pt x="182" y="47"/>
                    </a:lnTo>
                    <a:lnTo>
                      <a:pt x="182" y="46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4" y="45"/>
                    </a:lnTo>
                    <a:lnTo>
                      <a:pt x="185" y="45"/>
                    </a:lnTo>
                    <a:lnTo>
                      <a:pt x="184" y="44"/>
                    </a:lnTo>
                    <a:lnTo>
                      <a:pt x="185" y="44"/>
                    </a:lnTo>
                    <a:lnTo>
                      <a:pt x="185" y="43"/>
                    </a:lnTo>
                    <a:lnTo>
                      <a:pt x="185" y="42"/>
                    </a:lnTo>
                    <a:lnTo>
                      <a:pt x="186" y="42"/>
                    </a:lnTo>
                    <a:lnTo>
                      <a:pt x="186" y="41"/>
                    </a:lnTo>
                    <a:lnTo>
                      <a:pt x="185" y="41"/>
                    </a:lnTo>
                    <a:lnTo>
                      <a:pt x="185" y="40"/>
                    </a:lnTo>
                    <a:lnTo>
                      <a:pt x="184" y="40"/>
                    </a:lnTo>
                    <a:lnTo>
                      <a:pt x="184" y="39"/>
                    </a:lnTo>
                    <a:lnTo>
                      <a:pt x="184" y="38"/>
                    </a:lnTo>
                    <a:lnTo>
                      <a:pt x="183" y="38"/>
                    </a:lnTo>
                    <a:lnTo>
                      <a:pt x="183" y="37"/>
                    </a:lnTo>
                    <a:lnTo>
                      <a:pt x="182" y="37"/>
                    </a:lnTo>
                    <a:lnTo>
                      <a:pt x="183" y="37"/>
                    </a:lnTo>
                    <a:lnTo>
                      <a:pt x="183" y="36"/>
                    </a:lnTo>
                    <a:lnTo>
                      <a:pt x="182" y="36"/>
                    </a:lnTo>
                    <a:lnTo>
                      <a:pt x="182" y="35"/>
                    </a:lnTo>
                    <a:lnTo>
                      <a:pt x="183" y="35"/>
                    </a:lnTo>
                    <a:lnTo>
                      <a:pt x="182" y="35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3" y="34"/>
                    </a:lnTo>
                    <a:lnTo>
                      <a:pt x="184" y="33"/>
                    </a:lnTo>
                    <a:lnTo>
                      <a:pt x="183" y="33"/>
                    </a:lnTo>
                    <a:lnTo>
                      <a:pt x="182" y="33"/>
                    </a:lnTo>
                    <a:lnTo>
                      <a:pt x="182" y="32"/>
                    </a:lnTo>
                    <a:lnTo>
                      <a:pt x="182" y="31"/>
                    </a:lnTo>
                    <a:lnTo>
                      <a:pt x="181" y="31"/>
                    </a:lnTo>
                    <a:lnTo>
                      <a:pt x="181" y="30"/>
                    </a:lnTo>
                    <a:lnTo>
                      <a:pt x="181" y="29"/>
                    </a:lnTo>
                    <a:lnTo>
                      <a:pt x="181" y="28"/>
                    </a:lnTo>
                    <a:lnTo>
                      <a:pt x="182" y="28"/>
                    </a:lnTo>
                    <a:lnTo>
                      <a:pt x="182" y="27"/>
                    </a:lnTo>
                    <a:lnTo>
                      <a:pt x="183" y="27"/>
                    </a:lnTo>
                    <a:lnTo>
                      <a:pt x="184" y="26"/>
                    </a:lnTo>
                    <a:lnTo>
                      <a:pt x="184" y="25"/>
                    </a:lnTo>
                    <a:lnTo>
                      <a:pt x="184" y="24"/>
                    </a:lnTo>
                    <a:lnTo>
                      <a:pt x="184" y="23"/>
                    </a:lnTo>
                    <a:lnTo>
                      <a:pt x="185" y="23"/>
                    </a:lnTo>
                    <a:lnTo>
                      <a:pt x="185" y="22"/>
                    </a:lnTo>
                    <a:lnTo>
                      <a:pt x="186" y="22"/>
                    </a:lnTo>
                    <a:lnTo>
                      <a:pt x="187" y="22"/>
                    </a:lnTo>
                    <a:lnTo>
                      <a:pt x="187" y="21"/>
                    </a:lnTo>
                    <a:lnTo>
                      <a:pt x="188" y="20"/>
                    </a:lnTo>
                    <a:lnTo>
                      <a:pt x="188" y="21"/>
                    </a:lnTo>
                    <a:lnTo>
                      <a:pt x="189" y="21"/>
                    </a:lnTo>
                    <a:lnTo>
                      <a:pt x="190" y="21"/>
                    </a:lnTo>
                    <a:lnTo>
                      <a:pt x="190" y="20"/>
                    </a:lnTo>
                    <a:lnTo>
                      <a:pt x="191" y="20"/>
                    </a:lnTo>
                    <a:lnTo>
                      <a:pt x="191" y="19"/>
                    </a:lnTo>
                    <a:lnTo>
                      <a:pt x="192" y="19"/>
                    </a:lnTo>
                    <a:lnTo>
                      <a:pt x="192" y="20"/>
                    </a:lnTo>
                    <a:lnTo>
                      <a:pt x="193" y="20"/>
                    </a:lnTo>
                    <a:lnTo>
                      <a:pt x="193" y="19"/>
                    </a:lnTo>
                    <a:lnTo>
                      <a:pt x="194" y="19"/>
                    </a:lnTo>
                    <a:lnTo>
                      <a:pt x="195" y="19"/>
                    </a:lnTo>
                    <a:lnTo>
                      <a:pt x="195" y="18"/>
                    </a:lnTo>
                    <a:lnTo>
                      <a:pt x="196" y="18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198" y="16"/>
                    </a:lnTo>
                    <a:lnTo>
                      <a:pt x="198" y="17"/>
                    </a:lnTo>
                    <a:lnTo>
                      <a:pt x="199" y="17"/>
                    </a:lnTo>
                    <a:lnTo>
                      <a:pt x="202" y="16"/>
                    </a:lnTo>
                    <a:lnTo>
                      <a:pt x="203" y="16"/>
                    </a:lnTo>
                    <a:lnTo>
                      <a:pt x="204" y="17"/>
                    </a:lnTo>
                    <a:lnTo>
                      <a:pt x="204" y="18"/>
                    </a:lnTo>
                    <a:lnTo>
                      <a:pt x="204" y="19"/>
                    </a:lnTo>
                    <a:lnTo>
                      <a:pt x="205" y="19"/>
                    </a:lnTo>
                    <a:lnTo>
                      <a:pt x="206" y="19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7" y="17"/>
                    </a:lnTo>
                    <a:lnTo>
                      <a:pt x="207" y="16"/>
                    </a:lnTo>
                    <a:lnTo>
                      <a:pt x="207" y="17"/>
                    </a:lnTo>
                    <a:lnTo>
                      <a:pt x="209" y="18"/>
                    </a:lnTo>
                    <a:lnTo>
                      <a:pt x="209" y="19"/>
                    </a:lnTo>
                    <a:lnTo>
                      <a:pt x="209" y="21"/>
                    </a:lnTo>
                    <a:lnTo>
                      <a:pt x="210" y="21"/>
                    </a:lnTo>
                    <a:lnTo>
                      <a:pt x="211" y="20"/>
                    </a:lnTo>
                    <a:lnTo>
                      <a:pt x="211" y="19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4" y="18"/>
                    </a:lnTo>
                    <a:lnTo>
                      <a:pt x="215" y="18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8" y="16"/>
                    </a:lnTo>
                    <a:lnTo>
                      <a:pt x="219" y="16"/>
                    </a:lnTo>
                    <a:lnTo>
                      <a:pt x="220" y="16"/>
                    </a:lnTo>
                    <a:lnTo>
                      <a:pt x="220" y="17"/>
                    </a:lnTo>
                    <a:lnTo>
                      <a:pt x="220" y="18"/>
                    </a:lnTo>
                    <a:lnTo>
                      <a:pt x="220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7"/>
                    </a:lnTo>
                    <a:lnTo>
                      <a:pt x="222" y="16"/>
                    </a:lnTo>
                    <a:lnTo>
                      <a:pt x="222" y="15"/>
                    </a:lnTo>
                    <a:lnTo>
                      <a:pt x="223" y="14"/>
                    </a:lnTo>
                    <a:lnTo>
                      <a:pt x="224" y="14"/>
                    </a:lnTo>
                    <a:lnTo>
                      <a:pt x="224" y="13"/>
                    </a:lnTo>
                    <a:lnTo>
                      <a:pt x="225" y="11"/>
                    </a:lnTo>
                    <a:lnTo>
                      <a:pt x="226" y="11"/>
                    </a:lnTo>
                    <a:lnTo>
                      <a:pt x="227" y="10"/>
                    </a:lnTo>
                    <a:lnTo>
                      <a:pt x="228" y="10"/>
                    </a:lnTo>
                    <a:lnTo>
                      <a:pt x="228" y="9"/>
                    </a:lnTo>
                    <a:lnTo>
                      <a:pt x="227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28" y="6"/>
                    </a:lnTo>
                    <a:lnTo>
                      <a:pt x="229" y="6"/>
                    </a:lnTo>
                    <a:lnTo>
                      <a:pt x="229" y="5"/>
                    </a:lnTo>
                    <a:lnTo>
                      <a:pt x="229" y="4"/>
                    </a:lnTo>
                    <a:lnTo>
                      <a:pt x="230" y="4"/>
                    </a:lnTo>
                    <a:lnTo>
                      <a:pt x="230" y="5"/>
                    </a:lnTo>
                    <a:lnTo>
                      <a:pt x="232" y="5"/>
                    </a:lnTo>
                    <a:lnTo>
                      <a:pt x="234" y="5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4" y="3"/>
                    </a:lnTo>
                    <a:lnTo>
                      <a:pt x="233" y="4"/>
                    </a:lnTo>
                    <a:lnTo>
                      <a:pt x="232" y="4"/>
                    </a:lnTo>
                    <a:lnTo>
                      <a:pt x="232" y="3"/>
                    </a:lnTo>
                    <a:lnTo>
                      <a:pt x="232" y="2"/>
                    </a:lnTo>
                    <a:lnTo>
                      <a:pt x="232" y="1"/>
                    </a:lnTo>
                    <a:lnTo>
                      <a:pt x="233" y="0"/>
                    </a:lnTo>
                    <a:lnTo>
                      <a:pt x="234" y="0"/>
                    </a:lnTo>
                    <a:lnTo>
                      <a:pt x="234" y="1"/>
                    </a:lnTo>
                    <a:lnTo>
                      <a:pt x="235" y="1"/>
                    </a:lnTo>
                    <a:lnTo>
                      <a:pt x="235" y="2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2"/>
                    </a:lnTo>
                    <a:lnTo>
                      <a:pt x="238" y="3"/>
                    </a:lnTo>
                    <a:lnTo>
                      <a:pt x="239" y="2"/>
                    </a:lnTo>
                    <a:lnTo>
                      <a:pt x="240" y="2"/>
                    </a:lnTo>
                    <a:lnTo>
                      <a:pt x="240" y="3"/>
                    </a:lnTo>
                    <a:lnTo>
                      <a:pt x="240" y="2"/>
                    </a:lnTo>
                    <a:lnTo>
                      <a:pt x="241" y="2"/>
                    </a:lnTo>
                    <a:lnTo>
                      <a:pt x="242" y="2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2" y="3"/>
                    </a:lnTo>
                    <a:lnTo>
                      <a:pt x="242" y="4"/>
                    </a:lnTo>
                    <a:lnTo>
                      <a:pt x="243" y="4"/>
                    </a:lnTo>
                    <a:lnTo>
                      <a:pt x="243" y="5"/>
                    </a:lnTo>
                    <a:lnTo>
                      <a:pt x="244" y="5"/>
                    </a:lnTo>
                    <a:lnTo>
                      <a:pt x="245" y="6"/>
                    </a:lnTo>
                    <a:lnTo>
                      <a:pt x="245" y="5"/>
                    </a:lnTo>
                    <a:lnTo>
                      <a:pt x="246" y="5"/>
                    </a:lnTo>
                    <a:lnTo>
                      <a:pt x="247" y="6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8"/>
                    </a:lnTo>
                    <a:lnTo>
                      <a:pt x="248" y="9"/>
                    </a:lnTo>
                    <a:lnTo>
                      <a:pt x="247" y="9"/>
                    </a:lnTo>
                    <a:lnTo>
                      <a:pt x="248" y="9"/>
                    </a:lnTo>
                    <a:lnTo>
                      <a:pt x="248" y="10"/>
                    </a:lnTo>
                    <a:lnTo>
                      <a:pt x="249" y="10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1" y="11"/>
                    </a:lnTo>
                    <a:lnTo>
                      <a:pt x="250" y="11"/>
                    </a:lnTo>
                    <a:lnTo>
                      <a:pt x="250" y="10"/>
                    </a:lnTo>
                    <a:lnTo>
                      <a:pt x="250" y="11"/>
                    </a:lnTo>
                    <a:lnTo>
                      <a:pt x="250" y="10"/>
                    </a:lnTo>
                    <a:lnTo>
                      <a:pt x="250" y="9"/>
                    </a:lnTo>
                    <a:lnTo>
                      <a:pt x="251" y="9"/>
                    </a:lnTo>
                    <a:lnTo>
                      <a:pt x="250" y="8"/>
                    </a:lnTo>
                    <a:lnTo>
                      <a:pt x="250" y="7"/>
                    </a:lnTo>
                    <a:lnTo>
                      <a:pt x="251" y="7"/>
                    </a:lnTo>
                    <a:lnTo>
                      <a:pt x="251" y="6"/>
                    </a:lnTo>
                    <a:lnTo>
                      <a:pt x="252" y="6"/>
                    </a:lnTo>
                    <a:lnTo>
                      <a:pt x="253" y="5"/>
                    </a:lnTo>
                    <a:lnTo>
                      <a:pt x="254" y="5"/>
                    </a:lnTo>
                    <a:lnTo>
                      <a:pt x="255" y="5"/>
                    </a:lnTo>
                    <a:lnTo>
                      <a:pt x="255" y="4"/>
                    </a:lnTo>
                    <a:lnTo>
                      <a:pt x="255" y="5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5"/>
                    </a:lnTo>
                    <a:lnTo>
                      <a:pt x="258" y="6"/>
                    </a:lnTo>
                    <a:lnTo>
                      <a:pt x="259" y="6"/>
                    </a:lnTo>
                    <a:lnTo>
                      <a:pt x="260" y="6"/>
                    </a:lnTo>
                    <a:lnTo>
                      <a:pt x="260" y="7"/>
                    </a:lnTo>
                    <a:lnTo>
                      <a:pt x="261" y="8"/>
                    </a:lnTo>
                    <a:lnTo>
                      <a:pt x="261" y="7"/>
                    </a:lnTo>
                    <a:lnTo>
                      <a:pt x="261" y="6"/>
                    </a:lnTo>
                    <a:lnTo>
                      <a:pt x="262" y="7"/>
                    </a:lnTo>
                    <a:lnTo>
                      <a:pt x="262" y="6"/>
                    </a:lnTo>
                    <a:lnTo>
                      <a:pt x="263" y="5"/>
                    </a:lnTo>
                    <a:lnTo>
                      <a:pt x="263" y="4"/>
                    </a:lnTo>
                    <a:lnTo>
                      <a:pt x="262" y="4"/>
                    </a:lnTo>
                    <a:lnTo>
                      <a:pt x="262" y="5"/>
                    </a:lnTo>
                    <a:lnTo>
                      <a:pt x="262" y="4"/>
                    </a:lnTo>
                    <a:lnTo>
                      <a:pt x="261" y="4"/>
                    </a:lnTo>
                    <a:lnTo>
                      <a:pt x="262" y="4"/>
                    </a:lnTo>
                    <a:lnTo>
                      <a:pt x="263" y="4"/>
                    </a:lnTo>
                    <a:lnTo>
                      <a:pt x="264" y="4"/>
                    </a:lnTo>
                    <a:lnTo>
                      <a:pt x="263" y="6"/>
                    </a:lnTo>
                    <a:lnTo>
                      <a:pt x="264" y="6"/>
                    </a:lnTo>
                    <a:lnTo>
                      <a:pt x="264" y="5"/>
                    </a:lnTo>
                    <a:lnTo>
                      <a:pt x="265" y="6"/>
                    </a:lnTo>
                    <a:lnTo>
                      <a:pt x="265" y="7"/>
                    </a:lnTo>
                    <a:lnTo>
                      <a:pt x="265" y="6"/>
                    </a:lnTo>
                    <a:lnTo>
                      <a:pt x="266" y="6"/>
                    </a:lnTo>
                    <a:lnTo>
                      <a:pt x="267" y="6"/>
                    </a:lnTo>
                    <a:lnTo>
                      <a:pt x="267" y="5"/>
                    </a:lnTo>
                    <a:lnTo>
                      <a:pt x="268" y="5"/>
                    </a:lnTo>
                    <a:lnTo>
                      <a:pt x="268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1" y="4"/>
                    </a:lnTo>
                    <a:lnTo>
                      <a:pt x="272" y="5"/>
                    </a:lnTo>
                    <a:lnTo>
                      <a:pt x="273" y="6"/>
                    </a:lnTo>
                    <a:lnTo>
                      <a:pt x="274" y="6"/>
                    </a:lnTo>
                    <a:lnTo>
                      <a:pt x="274" y="5"/>
                    </a:lnTo>
                    <a:lnTo>
                      <a:pt x="273" y="4"/>
                    </a:lnTo>
                    <a:lnTo>
                      <a:pt x="273" y="3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4"/>
                    </a:lnTo>
                    <a:lnTo>
                      <a:pt x="276" y="4"/>
                    </a:lnTo>
                    <a:lnTo>
                      <a:pt x="276" y="5"/>
                    </a:lnTo>
                    <a:lnTo>
                      <a:pt x="276" y="6"/>
                    </a:lnTo>
                    <a:lnTo>
                      <a:pt x="275" y="6"/>
                    </a:lnTo>
                    <a:lnTo>
                      <a:pt x="275" y="7"/>
                    </a:lnTo>
                    <a:lnTo>
                      <a:pt x="276" y="7"/>
                    </a:lnTo>
                    <a:lnTo>
                      <a:pt x="276" y="6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3"/>
                    </a:lnTo>
                    <a:lnTo>
                      <a:pt x="278" y="4"/>
                    </a:lnTo>
                    <a:lnTo>
                      <a:pt x="279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80" y="5"/>
                    </a:lnTo>
                    <a:lnTo>
                      <a:pt x="281" y="5"/>
                    </a:lnTo>
                    <a:lnTo>
                      <a:pt x="281" y="6"/>
                    </a:lnTo>
                    <a:lnTo>
                      <a:pt x="281" y="5"/>
                    </a:lnTo>
                    <a:lnTo>
                      <a:pt x="283" y="6"/>
                    </a:lnTo>
                    <a:lnTo>
                      <a:pt x="283" y="7"/>
                    </a:lnTo>
                    <a:lnTo>
                      <a:pt x="284" y="8"/>
                    </a:lnTo>
                    <a:lnTo>
                      <a:pt x="285" y="8"/>
                    </a:lnTo>
                    <a:lnTo>
                      <a:pt x="285" y="7"/>
                    </a:lnTo>
                    <a:lnTo>
                      <a:pt x="286" y="7"/>
                    </a:lnTo>
                    <a:lnTo>
                      <a:pt x="286" y="8"/>
                    </a:lnTo>
                    <a:lnTo>
                      <a:pt x="285" y="8"/>
                    </a:lnTo>
                    <a:lnTo>
                      <a:pt x="285" y="9"/>
                    </a:lnTo>
                    <a:lnTo>
                      <a:pt x="286" y="9"/>
                    </a:lnTo>
                    <a:lnTo>
                      <a:pt x="285" y="10"/>
                    </a:lnTo>
                    <a:lnTo>
                      <a:pt x="286" y="10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7" y="10"/>
                    </a:lnTo>
                    <a:lnTo>
                      <a:pt x="287" y="11"/>
                    </a:lnTo>
                    <a:lnTo>
                      <a:pt x="287" y="12"/>
                    </a:lnTo>
                    <a:lnTo>
                      <a:pt x="288" y="12"/>
                    </a:lnTo>
                    <a:lnTo>
                      <a:pt x="288" y="11"/>
                    </a:lnTo>
                    <a:lnTo>
                      <a:pt x="289" y="12"/>
                    </a:lnTo>
                    <a:lnTo>
                      <a:pt x="289" y="13"/>
                    </a:lnTo>
                    <a:lnTo>
                      <a:pt x="290" y="12"/>
                    </a:lnTo>
                    <a:lnTo>
                      <a:pt x="289" y="12"/>
                    </a:lnTo>
                    <a:lnTo>
                      <a:pt x="289" y="11"/>
                    </a:lnTo>
                    <a:lnTo>
                      <a:pt x="290" y="11"/>
                    </a:lnTo>
                    <a:lnTo>
                      <a:pt x="290" y="12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1" y="14"/>
                    </a:lnTo>
                    <a:lnTo>
                      <a:pt x="292" y="15"/>
                    </a:lnTo>
                    <a:lnTo>
                      <a:pt x="291" y="16"/>
                    </a:lnTo>
                    <a:lnTo>
                      <a:pt x="292" y="16"/>
                    </a:lnTo>
                    <a:lnTo>
                      <a:pt x="292" y="17"/>
                    </a:lnTo>
                    <a:lnTo>
                      <a:pt x="293" y="16"/>
                    </a:lnTo>
                    <a:lnTo>
                      <a:pt x="294" y="16"/>
                    </a:lnTo>
                    <a:lnTo>
                      <a:pt x="294" y="17"/>
                    </a:lnTo>
                    <a:lnTo>
                      <a:pt x="295" y="17"/>
                    </a:lnTo>
                    <a:lnTo>
                      <a:pt x="295" y="18"/>
                    </a:lnTo>
                    <a:lnTo>
                      <a:pt x="296" y="18"/>
                    </a:lnTo>
                    <a:lnTo>
                      <a:pt x="295" y="18"/>
                    </a:lnTo>
                    <a:lnTo>
                      <a:pt x="295" y="19"/>
                    </a:lnTo>
                    <a:lnTo>
                      <a:pt x="295" y="18"/>
                    </a:lnTo>
                    <a:lnTo>
                      <a:pt x="296" y="19"/>
                    </a:lnTo>
                    <a:lnTo>
                      <a:pt x="296" y="18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19"/>
                    </a:lnTo>
                    <a:lnTo>
                      <a:pt x="297" y="19"/>
                    </a:lnTo>
                    <a:lnTo>
                      <a:pt x="297" y="20"/>
                    </a:lnTo>
                    <a:lnTo>
                      <a:pt x="298" y="20"/>
                    </a:lnTo>
                    <a:lnTo>
                      <a:pt x="299" y="20"/>
                    </a:lnTo>
                    <a:lnTo>
                      <a:pt x="298" y="19"/>
                    </a:lnTo>
                    <a:lnTo>
                      <a:pt x="299" y="19"/>
                    </a:lnTo>
                    <a:lnTo>
                      <a:pt x="298" y="19"/>
                    </a:lnTo>
                    <a:lnTo>
                      <a:pt x="299" y="19"/>
                    </a:lnTo>
                    <a:lnTo>
                      <a:pt x="299" y="20"/>
                    </a:lnTo>
                    <a:lnTo>
                      <a:pt x="298" y="20"/>
                    </a:lnTo>
                    <a:lnTo>
                      <a:pt x="299" y="21"/>
                    </a:lnTo>
                    <a:lnTo>
                      <a:pt x="300" y="21"/>
                    </a:lnTo>
                    <a:lnTo>
                      <a:pt x="300" y="20"/>
                    </a:lnTo>
                    <a:lnTo>
                      <a:pt x="300" y="21"/>
                    </a:lnTo>
                    <a:lnTo>
                      <a:pt x="301" y="21"/>
                    </a:lnTo>
                    <a:lnTo>
                      <a:pt x="301" y="22"/>
                    </a:lnTo>
                    <a:lnTo>
                      <a:pt x="301" y="21"/>
                    </a:lnTo>
                    <a:lnTo>
                      <a:pt x="302" y="21"/>
                    </a:lnTo>
                    <a:lnTo>
                      <a:pt x="302" y="22"/>
                    </a:lnTo>
                    <a:lnTo>
                      <a:pt x="301" y="22"/>
                    </a:lnTo>
                    <a:lnTo>
                      <a:pt x="302" y="22"/>
                    </a:lnTo>
                    <a:lnTo>
                      <a:pt x="302" y="21"/>
                    </a:lnTo>
                    <a:lnTo>
                      <a:pt x="303" y="22"/>
                    </a:lnTo>
                    <a:lnTo>
                      <a:pt x="303" y="23"/>
                    </a:lnTo>
                    <a:lnTo>
                      <a:pt x="304" y="23"/>
                    </a:lnTo>
                    <a:lnTo>
                      <a:pt x="304" y="22"/>
                    </a:lnTo>
                    <a:lnTo>
                      <a:pt x="305" y="22"/>
                    </a:lnTo>
                    <a:lnTo>
                      <a:pt x="305" y="21"/>
                    </a:lnTo>
                    <a:lnTo>
                      <a:pt x="306" y="21"/>
                    </a:lnTo>
                    <a:lnTo>
                      <a:pt x="306" y="22"/>
                    </a:lnTo>
                    <a:lnTo>
                      <a:pt x="306" y="21"/>
                    </a:lnTo>
                    <a:lnTo>
                      <a:pt x="306" y="22"/>
                    </a:lnTo>
                    <a:lnTo>
                      <a:pt x="307" y="22"/>
                    </a:lnTo>
                    <a:lnTo>
                      <a:pt x="308" y="22"/>
                    </a:lnTo>
                    <a:lnTo>
                      <a:pt x="309" y="21"/>
                    </a:lnTo>
                    <a:lnTo>
                      <a:pt x="308" y="21"/>
                    </a:lnTo>
                    <a:lnTo>
                      <a:pt x="308" y="20"/>
                    </a:lnTo>
                    <a:lnTo>
                      <a:pt x="308" y="21"/>
                    </a:lnTo>
                    <a:lnTo>
                      <a:pt x="309" y="20"/>
                    </a:lnTo>
                    <a:lnTo>
                      <a:pt x="309" y="19"/>
                    </a:lnTo>
                    <a:lnTo>
                      <a:pt x="310" y="19"/>
                    </a:lnTo>
                    <a:lnTo>
                      <a:pt x="310" y="18"/>
                    </a:lnTo>
                    <a:lnTo>
                      <a:pt x="311" y="18"/>
                    </a:lnTo>
                    <a:lnTo>
                      <a:pt x="312" y="18"/>
                    </a:lnTo>
                    <a:lnTo>
                      <a:pt x="313" y="18"/>
                    </a:lnTo>
                    <a:lnTo>
                      <a:pt x="314" y="18"/>
                    </a:lnTo>
                    <a:lnTo>
                      <a:pt x="314" y="17"/>
                    </a:lnTo>
                    <a:lnTo>
                      <a:pt x="315" y="17"/>
                    </a:lnTo>
                    <a:lnTo>
                      <a:pt x="315" y="18"/>
                    </a:lnTo>
                    <a:lnTo>
                      <a:pt x="315" y="17"/>
                    </a:lnTo>
                    <a:lnTo>
                      <a:pt x="316" y="17"/>
                    </a:lnTo>
                    <a:lnTo>
                      <a:pt x="316" y="18"/>
                    </a:lnTo>
                    <a:lnTo>
                      <a:pt x="316" y="17"/>
                    </a:lnTo>
                    <a:lnTo>
                      <a:pt x="317" y="17"/>
                    </a:lnTo>
                    <a:lnTo>
                      <a:pt x="318" y="17"/>
                    </a:lnTo>
                    <a:lnTo>
                      <a:pt x="318" y="16"/>
                    </a:lnTo>
                    <a:lnTo>
                      <a:pt x="319" y="16"/>
                    </a:lnTo>
                    <a:lnTo>
                      <a:pt x="319" y="15"/>
                    </a:lnTo>
                    <a:lnTo>
                      <a:pt x="319" y="16"/>
                    </a:lnTo>
                    <a:lnTo>
                      <a:pt x="320" y="15"/>
                    </a:lnTo>
                    <a:lnTo>
                      <a:pt x="321" y="14"/>
                    </a:lnTo>
                    <a:lnTo>
                      <a:pt x="321" y="15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3"/>
                    </a:lnTo>
                    <a:lnTo>
                      <a:pt x="323" y="12"/>
                    </a:lnTo>
                    <a:lnTo>
                      <a:pt x="324" y="12"/>
                    </a:lnTo>
                    <a:lnTo>
                      <a:pt x="325" y="12"/>
                    </a:lnTo>
                    <a:lnTo>
                      <a:pt x="325" y="11"/>
                    </a:lnTo>
                    <a:lnTo>
                      <a:pt x="326" y="11"/>
                    </a:lnTo>
                    <a:lnTo>
                      <a:pt x="326" y="10"/>
                    </a:lnTo>
                    <a:lnTo>
                      <a:pt x="326" y="9"/>
                    </a:lnTo>
                    <a:lnTo>
                      <a:pt x="327" y="9"/>
                    </a:lnTo>
                    <a:lnTo>
                      <a:pt x="327" y="8"/>
                    </a:lnTo>
                    <a:lnTo>
                      <a:pt x="328" y="8"/>
                    </a:lnTo>
                    <a:lnTo>
                      <a:pt x="329" y="8"/>
                    </a:lnTo>
                    <a:lnTo>
                      <a:pt x="329" y="7"/>
                    </a:lnTo>
                    <a:lnTo>
                      <a:pt x="330" y="7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2" y="6"/>
                    </a:lnTo>
                    <a:lnTo>
                      <a:pt x="331" y="6"/>
                    </a:lnTo>
                    <a:lnTo>
                      <a:pt x="332" y="6"/>
                    </a:lnTo>
                    <a:lnTo>
                      <a:pt x="333" y="6"/>
                    </a:lnTo>
                    <a:lnTo>
                      <a:pt x="333" y="7"/>
                    </a:lnTo>
                    <a:lnTo>
                      <a:pt x="334" y="7"/>
                    </a:lnTo>
                    <a:lnTo>
                      <a:pt x="334" y="8"/>
                    </a:lnTo>
                    <a:lnTo>
                      <a:pt x="334" y="7"/>
                    </a:lnTo>
                    <a:lnTo>
                      <a:pt x="335" y="7"/>
                    </a:lnTo>
                    <a:lnTo>
                      <a:pt x="335" y="6"/>
                    </a:lnTo>
                    <a:lnTo>
                      <a:pt x="336" y="6"/>
                    </a:lnTo>
                    <a:lnTo>
                      <a:pt x="336" y="7"/>
                    </a:lnTo>
                    <a:lnTo>
                      <a:pt x="337" y="6"/>
                    </a:lnTo>
                    <a:lnTo>
                      <a:pt x="337" y="7"/>
                    </a:lnTo>
                    <a:lnTo>
                      <a:pt x="338" y="7"/>
                    </a:lnTo>
                    <a:lnTo>
                      <a:pt x="339" y="7"/>
                    </a:lnTo>
                    <a:lnTo>
                      <a:pt x="339" y="8"/>
                    </a:lnTo>
                    <a:lnTo>
                      <a:pt x="340" y="8"/>
                    </a:lnTo>
                    <a:lnTo>
                      <a:pt x="341" y="8"/>
                    </a:lnTo>
                    <a:lnTo>
                      <a:pt x="341" y="7"/>
                    </a:lnTo>
                    <a:lnTo>
                      <a:pt x="342" y="7"/>
                    </a:lnTo>
                    <a:lnTo>
                      <a:pt x="342" y="8"/>
                    </a:lnTo>
                    <a:lnTo>
                      <a:pt x="343" y="8"/>
                    </a:lnTo>
                    <a:lnTo>
                      <a:pt x="344" y="8"/>
                    </a:lnTo>
                    <a:lnTo>
                      <a:pt x="345" y="8"/>
                    </a:lnTo>
                    <a:lnTo>
                      <a:pt x="345" y="7"/>
                    </a:lnTo>
                    <a:lnTo>
                      <a:pt x="346" y="7"/>
                    </a:lnTo>
                    <a:lnTo>
                      <a:pt x="346" y="6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8" y="6"/>
                    </a:lnTo>
                    <a:lnTo>
                      <a:pt x="347" y="6"/>
                    </a:lnTo>
                    <a:lnTo>
                      <a:pt x="363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8" y="6"/>
                    </a:lnTo>
                    <a:lnTo>
                      <a:pt x="369" y="6"/>
                    </a:lnTo>
                    <a:lnTo>
                      <a:pt x="369" y="5"/>
                    </a:lnTo>
                    <a:lnTo>
                      <a:pt x="370" y="6"/>
                    </a:lnTo>
                    <a:lnTo>
                      <a:pt x="370" y="7"/>
                    </a:lnTo>
                    <a:lnTo>
                      <a:pt x="371" y="7"/>
                    </a:lnTo>
                    <a:lnTo>
                      <a:pt x="371" y="8"/>
                    </a:lnTo>
                    <a:lnTo>
                      <a:pt x="372" y="8"/>
                    </a:lnTo>
                    <a:lnTo>
                      <a:pt x="372" y="7"/>
                    </a:lnTo>
                    <a:lnTo>
                      <a:pt x="372" y="8"/>
                    </a:lnTo>
                    <a:lnTo>
                      <a:pt x="373" y="7"/>
                    </a:lnTo>
                    <a:lnTo>
                      <a:pt x="373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1" y="13"/>
                    </a:lnTo>
                    <a:lnTo>
                      <a:pt x="371" y="14"/>
                    </a:lnTo>
                    <a:lnTo>
                      <a:pt x="372" y="15"/>
                    </a:lnTo>
                    <a:lnTo>
                      <a:pt x="371" y="17"/>
                    </a:lnTo>
                    <a:lnTo>
                      <a:pt x="371" y="19"/>
                    </a:lnTo>
                    <a:lnTo>
                      <a:pt x="372" y="19"/>
                    </a:lnTo>
                    <a:lnTo>
                      <a:pt x="372" y="21"/>
                    </a:lnTo>
                    <a:lnTo>
                      <a:pt x="373" y="22"/>
                    </a:lnTo>
                    <a:lnTo>
                      <a:pt x="372" y="22"/>
                    </a:lnTo>
                    <a:lnTo>
                      <a:pt x="373" y="23"/>
                    </a:lnTo>
                    <a:lnTo>
                      <a:pt x="373" y="24"/>
                    </a:lnTo>
                    <a:lnTo>
                      <a:pt x="374" y="23"/>
                    </a:lnTo>
                    <a:lnTo>
                      <a:pt x="375" y="23"/>
                    </a:lnTo>
                    <a:lnTo>
                      <a:pt x="376" y="23"/>
                    </a:lnTo>
                    <a:lnTo>
                      <a:pt x="376" y="22"/>
                    </a:lnTo>
                    <a:lnTo>
                      <a:pt x="376" y="23"/>
                    </a:lnTo>
                    <a:lnTo>
                      <a:pt x="376" y="24"/>
                    </a:lnTo>
                    <a:lnTo>
                      <a:pt x="376" y="25"/>
                    </a:lnTo>
                    <a:lnTo>
                      <a:pt x="376" y="26"/>
                    </a:lnTo>
                    <a:lnTo>
                      <a:pt x="377" y="27"/>
                    </a:lnTo>
                    <a:lnTo>
                      <a:pt x="378" y="27"/>
                    </a:lnTo>
                    <a:lnTo>
                      <a:pt x="378" y="26"/>
                    </a:lnTo>
                    <a:lnTo>
                      <a:pt x="378" y="27"/>
                    </a:lnTo>
                    <a:lnTo>
                      <a:pt x="378" y="28"/>
                    </a:lnTo>
                    <a:lnTo>
                      <a:pt x="377" y="28"/>
                    </a:lnTo>
                    <a:lnTo>
                      <a:pt x="376" y="31"/>
                    </a:lnTo>
                    <a:lnTo>
                      <a:pt x="374" y="33"/>
                    </a:lnTo>
                    <a:lnTo>
                      <a:pt x="373" y="35"/>
                    </a:lnTo>
                    <a:lnTo>
                      <a:pt x="373" y="36"/>
                    </a:lnTo>
                    <a:lnTo>
                      <a:pt x="372" y="37"/>
                    </a:lnTo>
                    <a:lnTo>
                      <a:pt x="371" y="40"/>
                    </a:lnTo>
                    <a:lnTo>
                      <a:pt x="370" y="41"/>
                    </a:lnTo>
                    <a:lnTo>
                      <a:pt x="370" y="42"/>
                    </a:lnTo>
                    <a:lnTo>
                      <a:pt x="370" y="43"/>
                    </a:lnTo>
                    <a:lnTo>
                      <a:pt x="370" y="44"/>
                    </a:lnTo>
                    <a:lnTo>
                      <a:pt x="369" y="46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5" y="51"/>
                    </a:lnTo>
                    <a:lnTo>
                      <a:pt x="365" y="52"/>
                    </a:lnTo>
                    <a:lnTo>
                      <a:pt x="364" y="53"/>
                    </a:lnTo>
                    <a:lnTo>
                      <a:pt x="364" y="54"/>
                    </a:lnTo>
                    <a:lnTo>
                      <a:pt x="363" y="55"/>
                    </a:lnTo>
                    <a:lnTo>
                      <a:pt x="363" y="56"/>
                    </a:lnTo>
                    <a:lnTo>
                      <a:pt x="363" y="57"/>
                    </a:lnTo>
                    <a:lnTo>
                      <a:pt x="363" y="58"/>
                    </a:lnTo>
                    <a:lnTo>
                      <a:pt x="362" y="59"/>
                    </a:lnTo>
                    <a:lnTo>
                      <a:pt x="362" y="61"/>
                    </a:lnTo>
                    <a:lnTo>
                      <a:pt x="362" y="62"/>
                    </a:lnTo>
                    <a:lnTo>
                      <a:pt x="362" y="63"/>
                    </a:lnTo>
                    <a:lnTo>
                      <a:pt x="362" y="64"/>
                    </a:lnTo>
                    <a:lnTo>
                      <a:pt x="362" y="65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8"/>
                    </a:lnTo>
                    <a:lnTo>
                      <a:pt x="363" y="68"/>
                    </a:lnTo>
                    <a:lnTo>
                      <a:pt x="363" y="69"/>
                    </a:lnTo>
                    <a:lnTo>
                      <a:pt x="364" y="68"/>
                    </a:lnTo>
                    <a:lnTo>
                      <a:pt x="365" y="69"/>
                    </a:lnTo>
                    <a:lnTo>
                      <a:pt x="365" y="70"/>
                    </a:lnTo>
                    <a:lnTo>
                      <a:pt x="366" y="70"/>
                    </a:lnTo>
                    <a:lnTo>
                      <a:pt x="366" y="71"/>
                    </a:lnTo>
                    <a:lnTo>
                      <a:pt x="367" y="70"/>
                    </a:lnTo>
                    <a:lnTo>
                      <a:pt x="367" y="69"/>
                    </a:lnTo>
                    <a:lnTo>
                      <a:pt x="368" y="69"/>
                    </a:lnTo>
                    <a:lnTo>
                      <a:pt x="367" y="69"/>
                    </a:lnTo>
                    <a:lnTo>
                      <a:pt x="368" y="70"/>
                    </a:lnTo>
                    <a:lnTo>
                      <a:pt x="368" y="71"/>
                    </a:lnTo>
                    <a:lnTo>
                      <a:pt x="367" y="71"/>
                    </a:lnTo>
                    <a:lnTo>
                      <a:pt x="367" y="72"/>
                    </a:lnTo>
                    <a:lnTo>
                      <a:pt x="367" y="73"/>
                    </a:lnTo>
                    <a:lnTo>
                      <a:pt x="366" y="73"/>
                    </a:lnTo>
                    <a:lnTo>
                      <a:pt x="365" y="73"/>
                    </a:lnTo>
                    <a:lnTo>
                      <a:pt x="365" y="74"/>
                    </a:lnTo>
                    <a:lnTo>
                      <a:pt x="365" y="75"/>
                    </a:lnTo>
                    <a:lnTo>
                      <a:pt x="364" y="76"/>
                    </a:lnTo>
                    <a:lnTo>
                      <a:pt x="363" y="78"/>
                    </a:lnTo>
                    <a:lnTo>
                      <a:pt x="363" y="79"/>
                    </a:lnTo>
                    <a:lnTo>
                      <a:pt x="363" y="80"/>
                    </a:lnTo>
                    <a:lnTo>
                      <a:pt x="363" y="81"/>
                    </a:lnTo>
                    <a:lnTo>
                      <a:pt x="364" y="81"/>
                    </a:lnTo>
                    <a:lnTo>
                      <a:pt x="365" y="81"/>
                    </a:lnTo>
                    <a:lnTo>
                      <a:pt x="364" y="81"/>
                    </a:lnTo>
                    <a:lnTo>
                      <a:pt x="364" y="82"/>
                    </a:lnTo>
                    <a:lnTo>
                      <a:pt x="364" y="83"/>
                    </a:lnTo>
                    <a:lnTo>
                      <a:pt x="364" y="84"/>
                    </a:lnTo>
                    <a:lnTo>
                      <a:pt x="364" y="85"/>
                    </a:lnTo>
                    <a:lnTo>
                      <a:pt x="363" y="85"/>
                    </a:lnTo>
                    <a:lnTo>
                      <a:pt x="363" y="86"/>
                    </a:lnTo>
                    <a:lnTo>
                      <a:pt x="364" y="86"/>
                    </a:lnTo>
                    <a:lnTo>
                      <a:pt x="364" y="87"/>
                    </a:lnTo>
                    <a:lnTo>
                      <a:pt x="365" y="87"/>
                    </a:lnTo>
                    <a:lnTo>
                      <a:pt x="366" y="87"/>
                    </a:lnTo>
                    <a:lnTo>
                      <a:pt x="366" y="86"/>
                    </a:lnTo>
                    <a:lnTo>
                      <a:pt x="366" y="87"/>
                    </a:lnTo>
                    <a:lnTo>
                      <a:pt x="367" y="86"/>
                    </a:lnTo>
                    <a:lnTo>
                      <a:pt x="367" y="87"/>
                    </a:lnTo>
                    <a:lnTo>
                      <a:pt x="367" y="88"/>
                    </a:lnTo>
                    <a:lnTo>
                      <a:pt x="368" y="88"/>
                    </a:lnTo>
                    <a:lnTo>
                      <a:pt x="367" y="88"/>
                    </a:lnTo>
                    <a:lnTo>
                      <a:pt x="367" y="89"/>
                    </a:lnTo>
                    <a:lnTo>
                      <a:pt x="368" y="89"/>
                    </a:lnTo>
                    <a:lnTo>
                      <a:pt x="367" y="89"/>
                    </a:lnTo>
                    <a:lnTo>
                      <a:pt x="367" y="90"/>
                    </a:lnTo>
                    <a:lnTo>
                      <a:pt x="367" y="91"/>
                    </a:lnTo>
                    <a:lnTo>
                      <a:pt x="366" y="91"/>
                    </a:lnTo>
                    <a:lnTo>
                      <a:pt x="366" y="92"/>
                    </a:lnTo>
                    <a:lnTo>
                      <a:pt x="366" y="93"/>
                    </a:lnTo>
                    <a:lnTo>
                      <a:pt x="366" y="94"/>
                    </a:lnTo>
                    <a:lnTo>
                      <a:pt x="365" y="94"/>
                    </a:lnTo>
                    <a:lnTo>
                      <a:pt x="364" y="94"/>
                    </a:lnTo>
                    <a:lnTo>
                      <a:pt x="364" y="95"/>
                    </a:lnTo>
                    <a:lnTo>
                      <a:pt x="364" y="96"/>
                    </a:lnTo>
                    <a:lnTo>
                      <a:pt x="365" y="97"/>
                    </a:lnTo>
                    <a:lnTo>
                      <a:pt x="365" y="98"/>
                    </a:lnTo>
                    <a:lnTo>
                      <a:pt x="366" y="98"/>
                    </a:lnTo>
                    <a:lnTo>
                      <a:pt x="366" y="99"/>
                    </a:lnTo>
                    <a:lnTo>
                      <a:pt x="367" y="99"/>
                    </a:lnTo>
                    <a:lnTo>
                      <a:pt x="368" y="99"/>
                    </a:lnTo>
                    <a:lnTo>
                      <a:pt x="368" y="100"/>
                    </a:lnTo>
                    <a:lnTo>
                      <a:pt x="368" y="99"/>
                    </a:lnTo>
                    <a:lnTo>
                      <a:pt x="369" y="99"/>
                    </a:lnTo>
                    <a:lnTo>
                      <a:pt x="369" y="98"/>
                    </a:lnTo>
                    <a:lnTo>
                      <a:pt x="370" y="98"/>
                    </a:lnTo>
                    <a:lnTo>
                      <a:pt x="370" y="97"/>
                    </a:lnTo>
                    <a:lnTo>
                      <a:pt x="371" y="97"/>
                    </a:lnTo>
                    <a:lnTo>
                      <a:pt x="371" y="96"/>
                    </a:lnTo>
                    <a:lnTo>
                      <a:pt x="372" y="96"/>
                    </a:lnTo>
                    <a:lnTo>
                      <a:pt x="371" y="97"/>
                    </a:lnTo>
                    <a:lnTo>
                      <a:pt x="371" y="98"/>
                    </a:lnTo>
                    <a:lnTo>
                      <a:pt x="372" y="99"/>
                    </a:lnTo>
                    <a:lnTo>
                      <a:pt x="373" y="99"/>
                    </a:lnTo>
                    <a:lnTo>
                      <a:pt x="373" y="98"/>
                    </a:lnTo>
                    <a:lnTo>
                      <a:pt x="373" y="99"/>
                    </a:lnTo>
                    <a:lnTo>
                      <a:pt x="374" y="99"/>
                    </a:lnTo>
                    <a:lnTo>
                      <a:pt x="373" y="100"/>
                    </a:lnTo>
                    <a:lnTo>
                      <a:pt x="373" y="101"/>
                    </a:lnTo>
                    <a:lnTo>
                      <a:pt x="372" y="101"/>
                    </a:lnTo>
                    <a:lnTo>
                      <a:pt x="371" y="102"/>
                    </a:lnTo>
                    <a:lnTo>
                      <a:pt x="372" y="103"/>
                    </a:lnTo>
                    <a:lnTo>
                      <a:pt x="373" y="103"/>
                    </a:lnTo>
                    <a:lnTo>
                      <a:pt x="373" y="104"/>
                    </a:lnTo>
                    <a:lnTo>
                      <a:pt x="372" y="104"/>
                    </a:lnTo>
                    <a:lnTo>
                      <a:pt x="371" y="105"/>
                    </a:lnTo>
                    <a:lnTo>
                      <a:pt x="371" y="104"/>
                    </a:lnTo>
                    <a:lnTo>
                      <a:pt x="371" y="105"/>
                    </a:lnTo>
                    <a:lnTo>
                      <a:pt x="371" y="104"/>
                    </a:lnTo>
                    <a:lnTo>
                      <a:pt x="370" y="105"/>
                    </a:lnTo>
                    <a:lnTo>
                      <a:pt x="370" y="104"/>
                    </a:lnTo>
                    <a:lnTo>
                      <a:pt x="371" y="104"/>
                    </a:lnTo>
                    <a:lnTo>
                      <a:pt x="371" y="103"/>
                    </a:lnTo>
                    <a:lnTo>
                      <a:pt x="371" y="102"/>
                    </a:lnTo>
                    <a:lnTo>
                      <a:pt x="370" y="102"/>
                    </a:lnTo>
                    <a:lnTo>
                      <a:pt x="369" y="101"/>
                    </a:lnTo>
                    <a:lnTo>
                      <a:pt x="369" y="102"/>
                    </a:lnTo>
                    <a:lnTo>
                      <a:pt x="368" y="102"/>
                    </a:lnTo>
                    <a:lnTo>
                      <a:pt x="368" y="103"/>
                    </a:lnTo>
                    <a:lnTo>
                      <a:pt x="367" y="103"/>
                    </a:lnTo>
                    <a:lnTo>
                      <a:pt x="366" y="103"/>
                    </a:lnTo>
                    <a:lnTo>
                      <a:pt x="366" y="104"/>
                    </a:lnTo>
                    <a:lnTo>
                      <a:pt x="366" y="103"/>
                    </a:lnTo>
                    <a:lnTo>
                      <a:pt x="365" y="104"/>
                    </a:lnTo>
                    <a:lnTo>
                      <a:pt x="364" y="104"/>
                    </a:lnTo>
                    <a:lnTo>
                      <a:pt x="363" y="105"/>
                    </a:lnTo>
                    <a:lnTo>
                      <a:pt x="363" y="106"/>
                    </a:lnTo>
                    <a:lnTo>
                      <a:pt x="363" y="107"/>
                    </a:lnTo>
                    <a:lnTo>
                      <a:pt x="363" y="108"/>
                    </a:lnTo>
                    <a:lnTo>
                      <a:pt x="363" y="109"/>
                    </a:lnTo>
                    <a:lnTo>
                      <a:pt x="363" y="110"/>
                    </a:lnTo>
                    <a:lnTo>
                      <a:pt x="363" y="111"/>
                    </a:lnTo>
                    <a:lnTo>
                      <a:pt x="364" y="112"/>
                    </a:lnTo>
                    <a:lnTo>
                      <a:pt x="365" y="112"/>
                    </a:lnTo>
                    <a:lnTo>
                      <a:pt x="365" y="111"/>
                    </a:lnTo>
                    <a:lnTo>
                      <a:pt x="365" y="112"/>
                    </a:lnTo>
                    <a:lnTo>
                      <a:pt x="366" y="112"/>
                    </a:lnTo>
                    <a:lnTo>
                      <a:pt x="366" y="111"/>
                    </a:lnTo>
                    <a:lnTo>
                      <a:pt x="366" y="112"/>
                    </a:lnTo>
                    <a:lnTo>
                      <a:pt x="367" y="112"/>
                    </a:lnTo>
                    <a:lnTo>
                      <a:pt x="367" y="111"/>
                    </a:lnTo>
                    <a:lnTo>
                      <a:pt x="368" y="111"/>
                    </a:lnTo>
                    <a:lnTo>
                      <a:pt x="368" y="112"/>
                    </a:lnTo>
                    <a:lnTo>
                      <a:pt x="368" y="113"/>
                    </a:lnTo>
                    <a:lnTo>
                      <a:pt x="369" y="113"/>
                    </a:lnTo>
                    <a:lnTo>
                      <a:pt x="368" y="114"/>
                    </a:lnTo>
                    <a:lnTo>
                      <a:pt x="368" y="115"/>
                    </a:lnTo>
                    <a:lnTo>
                      <a:pt x="368" y="116"/>
                    </a:lnTo>
                    <a:lnTo>
                      <a:pt x="368" y="117"/>
                    </a:lnTo>
                    <a:lnTo>
                      <a:pt x="367" y="116"/>
                    </a:lnTo>
                    <a:lnTo>
                      <a:pt x="366" y="116"/>
                    </a:lnTo>
                    <a:lnTo>
                      <a:pt x="366" y="117"/>
                    </a:lnTo>
                    <a:lnTo>
                      <a:pt x="366" y="118"/>
                    </a:lnTo>
                    <a:lnTo>
                      <a:pt x="366" y="119"/>
                    </a:lnTo>
                    <a:lnTo>
                      <a:pt x="365" y="119"/>
                    </a:lnTo>
                    <a:lnTo>
                      <a:pt x="365" y="120"/>
                    </a:lnTo>
                    <a:lnTo>
                      <a:pt x="366" y="120"/>
                    </a:lnTo>
                    <a:lnTo>
                      <a:pt x="365" y="120"/>
                    </a:lnTo>
                    <a:lnTo>
                      <a:pt x="365" y="121"/>
                    </a:lnTo>
                    <a:lnTo>
                      <a:pt x="364" y="121"/>
                    </a:lnTo>
                    <a:lnTo>
                      <a:pt x="363" y="121"/>
                    </a:lnTo>
                    <a:lnTo>
                      <a:pt x="363" y="120"/>
                    </a:lnTo>
                    <a:lnTo>
                      <a:pt x="362" y="120"/>
                    </a:lnTo>
                    <a:lnTo>
                      <a:pt x="361" y="120"/>
                    </a:lnTo>
                    <a:lnTo>
                      <a:pt x="361" y="121"/>
                    </a:lnTo>
                    <a:lnTo>
                      <a:pt x="361" y="122"/>
                    </a:lnTo>
                    <a:lnTo>
                      <a:pt x="360" y="122"/>
                    </a:lnTo>
                    <a:lnTo>
                      <a:pt x="360" y="123"/>
                    </a:lnTo>
                    <a:lnTo>
                      <a:pt x="360" y="124"/>
                    </a:lnTo>
                    <a:lnTo>
                      <a:pt x="359" y="124"/>
                    </a:lnTo>
                    <a:lnTo>
                      <a:pt x="359" y="125"/>
                    </a:lnTo>
                    <a:lnTo>
                      <a:pt x="360" y="125"/>
                    </a:lnTo>
                    <a:lnTo>
                      <a:pt x="360" y="126"/>
                    </a:lnTo>
                    <a:lnTo>
                      <a:pt x="360" y="127"/>
                    </a:lnTo>
                    <a:lnTo>
                      <a:pt x="360" y="128"/>
                    </a:lnTo>
                    <a:lnTo>
                      <a:pt x="360" y="129"/>
                    </a:lnTo>
                    <a:lnTo>
                      <a:pt x="361" y="129"/>
                    </a:lnTo>
                    <a:lnTo>
                      <a:pt x="361" y="130"/>
                    </a:lnTo>
                    <a:lnTo>
                      <a:pt x="361" y="131"/>
                    </a:lnTo>
                    <a:lnTo>
                      <a:pt x="361" y="132"/>
                    </a:lnTo>
                    <a:lnTo>
                      <a:pt x="362" y="132"/>
                    </a:lnTo>
                    <a:lnTo>
                      <a:pt x="363" y="132"/>
                    </a:lnTo>
                    <a:lnTo>
                      <a:pt x="363" y="133"/>
                    </a:lnTo>
                    <a:lnTo>
                      <a:pt x="364" y="134"/>
                    </a:lnTo>
                    <a:lnTo>
                      <a:pt x="363" y="134"/>
                    </a:lnTo>
                    <a:lnTo>
                      <a:pt x="363" y="135"/>
                    </a:lnTo>
                    <a:lnTo>
                      <a:pt x="362" y="136"/>
                    </a:lnTo>
                    <a:lnTo>
                      <a:pt x="362" y="135"/>
                    </a:lnTo>
                    <a:lnTo>
                      <a:pt x="362" y="134"/>
                    </a:lnTo>
                    <a:lnTo>
                      <a:pt x="361" y="134"/>
                    </a:lnTo>
                    <a:lnTo>
                      <a:pt x="360" y="134"/>
                    </a:lnTo>
                    <a:lnTo>
                      <a:pt x="360" y="135"/>
                    </a:lnTo>
                    <a:lnTo>
                      <a:pt x="359" y="136"/>
                    </a:lnTo>
                    <a:lnTo>
                      <a:pt x="360" y="136"/>
                    </a:lnTo>
                    <a:lnTo>
                      <a:pt x="360" y="137"/>
                    </a:lnTo>
                    <a:lnTo>
                      <a:pt x="359" y="137"/>
                    </a:lnTo>
                    <a:lnTo>
                      <a:pt x="359" y="136"/>
                    </a:lnTo>
                    <a:lnTo>
                      <a:pt x="358" y="137"/>
                    </a:lnTo>
                    <a:lnTo>
                      <a:pt x="357" y="137"/>
                    </a:lnTo>
                    <a:lnTo>
                      <a:pt x="357" y="138"/>
                    </a:lnTo>
                    <a:lnTo>
                      <a:pt x="358" y="138"/>
                    </a:lnTo>
                    <a:lnTo>
                      <a:pt x="358" y="139"/>
                    </a:lnTo>
                    <a:lnTo>
                      <a:pt x="359" y="139"/>
                    </a:lnTo>
                    <a:lnTo>
                      <a:pt x="359" y="140"/>
                    </a:lnTo>
                    <a:lnTo>
                      <a:pt x="358" y="140"/>
                    </a:lnTo>
                    <a:lnTo>
                      <a:pt x="358" y="141"/>
                    </a:lnTo>
                    <a:lnTo>
                      <a:pt x="359" y="140"/>
                    </a:lnTo>
                    <a:lnTo>
                      <a:pt x="359" y="141"/>
                    </a:lnTo>
                    <a:lnTo>
                      <a:pt x="358" y="141"/>
                    </a:lnTo>
                    <a:lnTo>
                      <a:pt x="358" y="142"/>
                    </a:lnTo>
                    <a:lnTo>
                      <a:pt x="358" y="143"/>
                    </a:lnTo>
                    <a:lnTo>
                      <a:pt x="358" y="144"/>
                    </a:lnTo>
                    <a:lnTo>
                      <a:pt x="358" y="145"/>
                    </a:lnTo>
                    <a:lnTo>
                      <a:pt x="359" y="145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9" y="147"/>
                    </a:lnTo>
                    <a:lnTo>
                      <a:pt x="358" y="147"/>
                    </a:lnTo>
                    <a:lnTo>
                      <a:pt x="358" y="148"/>
                    </a:lnTo>
                    <a:lnTo>
                      <a:pt x="358" y="149"/>
                    </a:lnTo>
                    <a:lnTo>
                      <a:pt x="359" y="149"/>
                    </a:lnTo>
                    <a:lnTo>
                      <a:pt x="359" y="148"/>
                    </a:lnTo>
                    <a:lnTo>
                      <a:pt x="359" y="149"/>
                    </a:lnTo>
                    <a:lnTo>
                      <a:pt x="359" y="150"/>
                    </a:lnTo>
                    <a:lnTo>
                      <a:pt x="359" y="151"/>
                    </a:lnTo>
                    <a:lnTo>
                      <a:pt x="361" y="151"/>
                    </a:lnTo>
                    <a:lnTo>
                      <a:pt x="361" y="152"/>
                    </a:lnTo>
                    <a:lnTo>
                      <a:pt x="361" y="153"/>
                    </a:lnTo>
                    <a:lnTo>
                      <a:pt x="362" y="153"/>
                    </a:lnTo>
                    <a:lnTo>
                      <a:pt x="361" y="154"/>
                    </a:lnTo>
                    <a:lnTo>
                      <a:pt x="361" y="153"/>
                    </a:lnTo>
                    <a:lnTo>
                      <a:pt x="360" y="154"/>
                    </a:lnTo>
                    <a:lnTo>
                      <a:pt x="360" y="155"/>
                    </a:lnTo>
                    <a:lnTo>
                      <a:pt x="360" y="156"/>
                    </a:lnTo>
                    <a:lnTo>
                      <a:pt x="361" y="156"/>
                    </a:lnTo>
                    <a:lnTo>
                      <a:pt x="362" y="156"/>
                    </a:lnTo>
                    <a:lnTo>
                      <a:pt x="361" y="156"/>
                    </a:lnTo>
                    <a:lnTo>
                      <a:pt x="362" y="156"/>
                    </a:lnTo>
                    <a:lnTo>
                      <a:pt x="361" y="157"/>
                    </a:lnTo>
                    <a:lnTo>
                      <a:pt x="361" y="158"/>
                    </a:lnTo>
                    <a:lnTo>
                      <a:pt x="360" y="158"/>
                    </a:lnTo>
                    <a:lnTo>
                      <a:pt x="359" y="159"/>
                    </a:lnTo>
                    <a:lnTo>
                      <a:pt x="358" y="160"/>
                    </a:lnTo>
                    <a:lnTo>
                      <a:pt x="358" y="161"/>
                    </a:lnTo>
                    <a:lnTo>
                      <a:pt x="358" y="162"/>
                    </a:lnTo>
                    <a:lnTo>
                      <a:pt x="357" y="163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6"/>
                    </a:lnTo>
                    <a:lnTo>
                      <a:pt x="358" y="167"/>
                    </a:lnTo>
                    <a:lnTo>
                      <a:pt x="359" y="167"/>
                    </a:lnTo>
                    <a:lnTo>
                      <a:pt x="359" y="168"/>
                    </a:lnTo>
                    <a:lnTo>
                      <a:pt x="358" y="168"/>
                    </a:lnTo>
                    <a:lnTo>
                      <a:pt x="358" y="169"/>
                    </a:lnTo>
                    <a:lnTo>
                      <a:pt x="358" y="170"/>
                    </a:lnTo>
                    <a:lnTo>
                      <a:pt x="357" y="170"/>
                    </a:lnTo>
                    <a:lnTo>
                      <a:pt x="357" y="171"/>
                    </a:lnTo>
                    <a:lnTo>
                      <a:pt x="356" y="171"/>
                    </a:lnTo>
                    <a:lnTo>
                      <a:pt x="356" y="172"/>
                    </a:lnTo>
                    <a:lnTo>
                      <a:pt x="356" y="173"/>
                    </a:lnTo>
                    <a:lnTo>
                      <a:pt x="356" y="174"/>
                    </a:lnTo>
                    <a:lnTo>
                      <a:pt x="356" y="175"/>
                    </a:lnTo>
                    <a:lnTo>
                      <a:pt x="356" y="174"/>
                    </a:lnTo>
                    <a:lnTo>
                      <a:pt x="355" y="175"/>
                    </a:lnTo>
                    <a:lnTo>
                      <a:pt x="355" y="176"/>
                    </a:lnTo>
                    <a:lnTo>
                      <a:pt x="356" y="176"/>
                    </a:lnTo>
                    <a:lnTo>
                      <a:pt x="355" y="176"/>
                    </a:lnTo>
                    <a:lnTo>
                      <a:pt x="355" y="177"/>
                    </a:lnTo>
                    <a:lnTo>
                      <a:pt x="354" y="177"/>
                    </a:lnTo>
                    <a:lnTo>
                      <a:pt x="353" y="179"/>
                    </a:lnTo>
                    <a:lnTo>
                      <a:pt x="353" y="180"/>
                    </a:lnTo>
                    <a:lnTo>
                      <a:pt x="354" y="180"/>
                    </a:lnTo>
                    <a:lnTo>
                      <a:pt x="353" y="180"/>
                    </a:lnTo>
                    <a:lnTo>
                      <a:pt x="353" y="181"/>
                    </a:lnTo>
                    <a:lnTo>
                      <a:pt x="353" y="182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3" y="183"/>
                    </a:lnTo>
                    <a:lnTo>
                      <a:pt x="353" y="184"/>
                    </a:lnTo>
                    <a:lnTo>
                      <a:pt x="352" y="184"/>
                    </a:lnTo>
                    <a:lnTo>
                      <a:pt x="352" y="185"/>
                    </a:lnTo>
                    <a:lnTo>
                      <a:pt x="351" y="186"/>
                    </a:lnTo>
                    <a:lnTo>
                      <a:pt x="350" y="188"/>
                    </a:lnTo>
                    <a:lnTo>
                      <a:pt x="349" y="190"/>
                    </a:lnTo>
                    <a:lnTo>
                      <a:pt x="349" y="191"/>
                    </a:lnTo>
                    <a:lnTo>
                      <a:pt x="350" y="191"/>
                    </a:lnTo>
                    <a:lnTo>
                      <a:pt x="349" y="191"/>
                    </a:lnTo>
                    <a:lnTo>
                      <a:pt x="348" y="193"/>
                    </a:lnTo>
                    <a:lnTo>
                      <a:pt x="347" y="195"/>
                    </a:lnTo>
                    <a:lnTo>
                      <a:pt x="346" y="196"/>
                    </a:lnTo>
                    <a:lnTo>
                      <a:pt x="346" y="197"/>
                    </a:lnTo>
                    <a:lnTo>
                      <a:pt x="346" y="198"/>
                    </a:lnTo>
                    <a:lnTo>
                      <a:pt x="345" y="199"/>
                    </a:lnTo>
                    <a:lnTo>
                      <a:pt x="344" y="200"/>
                    </a:lnTo>
                    <a:lnTo>
                      <a:pt x="344" y="201"/>
                    </a:lnTo>
                    <a:lnTo>
                      <a:pt x="344" y="203"/>
                    </a:lnTo>
                    <a:lnTo>
                      <a:pt x="345" y="203"/>
                    </a:lnTo>
                    <a:lnTo>
                      <a:pt x="346" y="203"/>
                    </a:lnTo>
                    <a:lnTo>
                      <a:pt x="345" y="203"/>
                    </a:lnTo>
                    <a:lnTo>
                      <a:pt x="346" y="203"/>
                    </a:lnTo>
                    <a:lnTo>
                      <a:pt x="345" y="203"/>
                    </a:lnTo>
                    <a:lnTo>
                      <a:pt x="345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8"/>
                    </a:lnTo>
                    <a:lnTo>
                      <a:pt x="341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39" y="211"/>
                    </a:lnTo>
                    <a:lnTo>
                      <a:pt x="338" y="212"/>
                    </a:lnTo>
                    <a:lnTo>
                      <a:pt x="338" y="211"/>
                    </a:lnTo>
                    <a:lnTo>
                      <a:pt x="337" y="212"/>
                    </a:lnTo>
                    <a:lnTo>
                      <a:pt x="333" y="213"/>
                    </a:lnTo>
                    <a:lnTo>
                      <a:pt x="328" y="216"/>
                    </a:lnTo>
                    <a:lnTo>
                      <a:pt x="319" y="221"/>
                    </a:lnTo>
                    <a:lnTo>
                      <a:pt x="316" y="223"/>
                    </a:lnTo>
                    <a:lnTo>
                      <a:pt x="314" y="225"/>
                    </a:lnTo>
                    <a:lnTo>
                      <a:pt x="313" y="225"/>
                    </a:lnTo>
                    <a:lnTo>
                      <a:pt x="311" y="226"/>
                    </a:lnTo>
                    <a:lnTo>
                      <a:pt x="309" y="228"/>
                    </a:lnTo>
                    <a:lnTo>
                      <a:pt x="306" y="230"/>
                    </a:lnTo>
                    <a:lnTo>
                      <a:pt x="304" y="232"/>
                    </a:lnTo>
                    <a:lnTo>
                      <a:pt x="303" y="233"/>
                    </a:lnTo>
                    <a:lnTo>
                      <a:pt x="302" y="233"/>
                    </a:lnTo>
                    <a:lnTo>
                      <a:pt x="301" y="234"/>
                    </a:lnTo>
                    <a:lnTo>
                      <a:pt x="299" y="236"/>
                    </a:lnTo>
                    <a:lnTo>
                      <a:pt x="296" y="239"/>
                    </a:lnTo>
                    <a:lnTo>
                      <a:pt x="294" y="241"/>
                    </a:lnTo>
                    <a:lnTo>
                      <a:pt x="291" y="244"/>
                    </a:lnTo>
                    <a:lnTo>
                      <a:pt x="290" y="245"/>
                    </a:lnTo>
                    <a:lnTo>
                      <a:pt x="289" y="246"/>
                    </a:lnTo>
                    <a:lnTo>
                      <a:pt x="288" y="247"/>
                    </a:lnTo>
                    <a:lnTo>
                      <a:pt x="287" y="248"/>
                    </a:lnTo>
                    <a:lnTo>
                      <a:pt x="286" y="249"/>
                    </a:lnTo>
                    <a:lnTo>
                      <a:pt x="285" y="250"/>
                    </a:lnTo>
                    <a:lnTo>
                      <a:pt x="283" y="252"/>
                    </a:lnTo>
                    <a:lnTo>
                      <a:pt x="278" y="257"/>
                    </a:lnTo>
                    <a:lnTo>
                      <a:pt x="274" y="262"/>
                    </a:lnTo>
                    <a:lnTo>
                      <a:pt x="274" y="263"/>
                    </a:lnTo>
                    <a:close/>
                    <a:moveTo>
                      <a:pt x="355" y="177"/>
                    </a:moveTo>
                    <a:lnTo>
                      <a:pt x="355" y="177"/>
                    </a:lnTo>
                    <a:close/>
                    <a:moveTo>
                      <a:pt x="354" y="184"/>
                    </a:moveTo>
                    <a:lnTo>
                      <a:pt x="354" y="183"/>
                    </a:lnTo>
                    <a:lnTo>
                      <a:pt x="354" y="184"/>
                    </a:lnTo>
                    <a:close/>
                    <a:moveTo>
                      <a:pt x="353" y="184"/>
                    </a:moveTo>
                    <a:lnTo>
                      <a:pt x="353" y="184"/>
                    </a:lnTo>
                    <a:lnTo>
                      <a:pt x="354" y="184"/>
                    </a:lnTo>
                    <a:lnTo>
                      <a:pt x="353" y="184"/>
                    </a:lnTo>
                    <a:close/>
                    <a:moveTo>
                      <a:pt x="353" y="190"/>
                    </a:moveTo>
                    <a:lnTo>
                      <a:pt x="353" y="190"/>
                    </a:lnTo>
                    <a:close/>
                    <a:moveTo>
                      <a:pt x="348" y="200"/>
                    </a:moveTo>
                    <a:lnTo>
                      <a:pt x="348" y="199"/>
                    </a:lnTo>
                    <a:lnTo>
                      <a:pt x="348" y="200"/>
                    </a:lnTo>
                    <a:close/>
                    <a:moveTo>
                      <a:pt x="344" y="206"/>
                    </a:moveTo>
                    <a:lnTo>
                      <a:pt x="344" y="206"/>
                    </a:lnTo>
                    <a:close/>
                    <a:moveTo>
                      <a:pt x="370" y="122"/>
                    </a:moveTo>
                    <a:lnTo>
                      <a:pt x="370" y="122"/>
                    </a:lnTo>
                    <a:lnTo>
                      <a:pt x="371" y="122"/>
                    </a:lnTo>
                    <a:lnTo>
                      <a:pt x="371" y="121"/>
                    </a:lnTo>
                    <a:lnTo>
                      <a:pt x="372" y="121"/>
                    </a:lnTo>
                    <a:lnTo>
                      <a:pt x="373" y="121"/>
                    </a:lnTo>
                    <a:lnTo>
                      <a:pt x="374" y="121"/>
                    </a:lnTo>
                    <a:lnTo>
                      <a:pt x="375" y="121"/>
                    </a:lnTo>
                    <a:lnTo>
                      <a:pt x="375" y="120"/>
                    </a:lnTo>
                    <a:lnTo>
                      <a:pt x="375" y="119"/>
                    </a:lnTo>
                    <a:lnTo>
                      <a:pt x="375" y="120"/>
                    </a:lnTo>
                    <a:lnTo>
                      <a:pt x="375" y="119"/>
                    </a:lnTo>
                    <a:lnTo>
                      <a:pt x="374" y="119"/>
                    </a:lnTo>
                    <a:lnTo>
                      <a:pt x="375" y="118"/>
                    </a:lnTo>
                    <a:lnTo>
                      <a:pt x="376" y="118"/>
                    </a:lnTo>
                    <a:lnTo>
                      <a:pt x="376" y="119"/>
                    </a:lnTo>
                    <a:lnTo>
                      <a:pt x="376" y="120"/>
                    </a:lnTo>
                    <a:lnTo>
                      <a:pt x="377" y="120"/>
                    </a:lnTo>
                    <a:lnTo>
                      <a:pt x="377" y="121"/>
                    </a:lnTo>
                    <a:lnTo>
                      <a:pt x="377" y="122"/>
                    </a:lnTo>
                    <a:lnTo>
                      <a:pt x="378" y="123"/>
                    </a:lnTo>
                    <a:lnTo>
                      <a:pt x="379" y="123"/>
                    </a:lnTo>
                    <a:lnTo>
                      <a:pt x="379" y="122"/>
                    </a:lnTo>
                    <a:lnTo>
                      <a:pt x="379" y="123"/>
                    </a:lnTo>
                    <a:lnTo>
                      <a:pt x="378" y="124"/>
                    </a:lnTo>
                    <a:lnTo>
                      <a:pt x="378" y="125"/>
                    </a:lnTo>
                    <a:lnTo>
                      <a:pt x="378" y="126"/>
                    </a:lnTo>
                    <a:lnTo>
                      <a:pt x="377" y="126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6" y="128"/>
                    </a:lnTo>
                    <a:lnTo>
                      <a:pt x="375" y="129"/>
                    </a:lnTo>
                    <a:lnTo>
                      <a:pt x="374" y="130"/>
                    </a:lnTo>
                    <a:lnTo>
                      <a:pt x="374" y="131"/>
                    </a:lnTo>
                    <a:lnTo>
                      <a:pt x="374" y="132"/>
                    </a:lnTo>
                    <a:lnTo>
                      <a:pt x="374" y="133"/>
                    </a:lnTo>
                    <a:lnTo>
                      <a:pt x="375" y="133"/>
                    </a:lnTo>
                    <a:lnTo>
                      <a:pt x="374" y="133"/>
                    </a:lnTo>
                    <a:lnTo>
                      <a:pt x="374" y="134"/>
                    </a:lnTo>
                    <a:lnTo>
                      <a:pt x="373" y="135"/>
                    </a:lnTo>
                    <a:lnTo>
                      <a:pt x="373" y="136"/>
                    </a:lnTo>
                    <a:lnTo>
                      <a:pt x="372" y="136"/>
                    </a:lnTo>
                    <a:lnTo>
                      <a:pt x="372" y="137"/>
                    </a:lnTo>
                    <a:lnTo>
                      <a:pt x="371" y="138"/>
                    </a:lnTo>
                    <a:lnTo>
                      <a:pt x="370" y="140"/>
                    </a:lnTo>
                    <a:lnTo>
                      <a:pt x="369" y="142"/>
                    </a:lnTo>
                    <a:lnTo>
                      <a:pt x="368" y="142"/>
                    </a:lnTo>
                    <a:lnTo>
                      <a:pt x="368" y="143"/>
                    </a:lnTo>
                    <a:lnTo>
                      <a:pt x="368" y="144"/>
                    </a:lnTo>
                    <a:lnTo>
                      <a:pt x="367" y="144"/>
                    </a:lnTo>
                    <a:lnTo>
                      <a:pt x="367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8" y="147"/>
                    </a:lnTo>
                    <a:lnTo>
                      <a:pt x="369" y="147"/>
                    </a:lnTo>
                    <a:lnTo>
                      <a:pt x="369" y="148"/>
                    </a:lnTo>
                    <a:lnTo>
                      <a:pt x="368" y="148"/>
                    </a:lnTo>
                    <a:lnTo>
                      <a:pt x="368" y="149"/>
                    </a:lnTo>
                    <a:lnTo>
                      <a:pt x="368" y="150"/>
                    </a:lnTo>
                    <a:lnTo>
                      <a:pt x="367" y="150"/>
                    </a:lnTo>
                    <a:lnTo>
                      <a:pt x="367" y="149"/>
                    </a:lnTo>
                    <a:lnTo>
                      <a:pt x="367" y="148"/>
                    </a:lnTo>
                    <a:lnTo>
                      <a:pt x="366" y="148"/>
                    </a:lnTo>
                    <a:lnTo>
                      <a:pt x="366" y="149"/>
                    </a:lnTo>
                    <a:lnTo>
                      <a:pt x="365" y="149"/>
                    </a:lnTo>
                    <a:lnTo>
                      <a:pt x="365" y="150"/>
                    </a:lnTo>
                    <a:lnTo>
                      <a:pt x="365" y="151"/>
                    </a:lnTo>
                    <a:lnTo>
                      <a:pt x="364" y="151"/>
                    </a:lnTo>
                    <a:lnTo>
                      <a:pt x="364" y="152"/>
                    </a:lnTo>
                    <a:lnTo>
                      <a:pt x="363" y="153"/>
                    </a:lnTo>
                    <a:lnTo>
                      <a:pt x="363" y="152"/>
                    </a:lnTo>
                    <a:lnTo>
                      <a:pt x="362" y="153"/>
                    </a:lnTo>
                    <a:lnTo>
                      <a:pt x="362" y="152"/>
                    </a:lnTo>
                    <a:lnTo>
                      <a:pt x="363" y="151"/>
                    </a:lnTo>
                    <a:lnTo>
                      <a:pt x="363" y="150"/>
                    </a:lnTo>
                    <a:lnTo>
                      <a:pt x="363" y="149"/>
                    </a:lnTo>
                    <a:lnTo>
                      <a:pt x="363" y="148"/>
                    </a:lnTo>
                    <a:lnTo>
                      <a:pt x="362" y="148"/>
                    </a:lnTo>
                    <a:lnTo>
                      <a:pt x="362" y="147"/>
                    </a:lnTo>
                    <a:lnTo>
                      <a:pt x="363" y="146"/>
                    </a:lnTo>
                    <a:lnTo>
                      <a:pt x="364" y="145"/>
                    </a:lnTo>
                    <a:lnTo>
                      <a:pt x="363" y="145"/>
                    </a:lnTo>
                    <a:lnTo>
                      <a:pt x="363" y="144"/>
                    </a:lnTo>
                    <a:lnTo>
                      <a:pt x="363" y="143"/>
                    </a:lnTo>
                    <a:lnTo>
                      <a:pt x="364" y="143"/>
                    </a:lnTo>
                    <a:lnTo>
                      <a:pt x="364" y="142"/>
                    </a:lnTo>
                    <a:lnTo>
                      <a:pt x="364" y="141"/>
                    </a:lnTo>
                    <a:lnTo>
                      <a:pt x="363" y="142"/>
                    </a:lnTo>
                    <a:lnTo>
                      <a:pt x="363" y="141"/>
                    </a:lnTo>
                    <a:lnTo>
                      <a:pt x="363" y="140"/>
                    </a:lnTo>
                    <a:lnTo>
                      <a:pt x="364" y="139"/>
                    </a:lnTo>
                    <a:lnTo>
                      <a:pt x="364" y="138"/>
                    </a:lnTo>
                    <a:lnTo>
                      <a:pt x="365" y="138"/>
                    </a:lnTo>
                    <a:lnTo>
                      <a:pt x="366" y="138"/>
                    </a:lnTo>
                    <a:lnTo>
                      <a:pt x="367" y="138"/>
                    </a:lnTo>
                    <a:lnTo>
                      <a:pt x="367" y="137"/>
                    </a:lnTo>
                    <a:lnTo>
                      <a:pt x="367" y="136"/>
                    </a:lnTo>
                    <a:lnTo>
                      <a:pt x="366" y="135"/>
                    </a:lnTo>
                    <a:lnTo>
                      <a:pt x="365" y="136"/>
                    </a:lnTo>
                    <a:lnTo>
                      <a:pt x="365" y="135"/>
                    </a:lnTo>
                    <a:lnTo>
                      <a:pt x="365" y="134"/>
                    </a:lnTo>
                    <a:lnTo>
                      <a:pt x="364" y="134"/>
                    </a:lnTo>
                    <a:lnTo>
                      <a:pt x="364" y="133"/>
                    </a:lnTo>
                    <a:lnTo>
                      <a:pt x="366" y="133"/>
                    </a:lnTo>
                    <a:lnTo>
                      <a:pt x="366" y="132"/>
                    </a:lnTo>
                    <a:lnTo>
                      <a:pt x="367" y="132"/>
                    </a:lnTo>
                    <a:lnTo>
                      <a:pt x="368" y="132"/>
                    </a:lnTo>
                    <a:lnTo>
                      <a:pt x="367" y="132"/>
                    </a:lnTo>
                    <a:lnTo>
                      <a:pt x="367" y="131"/>
                    </a:lnTo>
                    <a:lnTo>
                      <a:pt x="368" y="131"/>
                    </a:lnTo>
                    <a:lnTo>
                      <a:pt x="368" y="130"/>
                    </a:lnTo>
                    <a:lnTo>
                      <a:pt x="367" y="130"/>
                    </a:lnTo>
                    <a:lnTo>
                      <a:pt x="367" y="129"/>
                    </a:lnTo>
                    <a:lnTo>
                      <a:pt x="367" y="128"/>
                    </a:lnTo>
                    <a:lnTo>
                      <a:pt x="368" y="128"/>
                    </a:lnTo>
                    <a:lnTo>
                      <a:pt x="368" y="127"/>
                    </a:lnTo>
                    <a:lnTo>
                      <a:pt x="368" y="126"/>
                    </a:lnTo>
                    <a:lnTo>
                      <a:pt x="367" y="126"/>
                    </a:lnTo>
                    <a:lnTo>
                      <a:pt x="367" y="125"/>
                    </a:lnTo>
                    <a:lnTo>
                      <a:pt x="367" y="124"/>
                    </a:lnTo>
                    <a:lnTo>
                      <a:pt x="368" y="124"/>
                    </a:lnTo>
                    <a:lnTo>
                      <a:pt x="368" y="123"/>
                    </a:lnTo>
                    <a:lnTo>
                      <a:pt x="367" y="123"/>
                    </a:lnTo>
                    <a:lnTo>
                      <a:pt x="366" y="123"/>
                    </a:lnTo>
                    <a:lnTo>
                      <a:pt x="367" y="123"/>
                    </a:lnTo>
                    <a:lnTo>
                      <a:pt x="367" y="122"/>
                    </a:lnTo>
                    <a:lnTo>
                      <a:pt x="368" y="122"/>
                    </a:lnTo>
                    <a:lnTo>
                      <a:pt x="368" y="121"/>
                    </a:lnTo>
                    <a:lnTo>
                      <a:pt x="369" y="121"/>
                    </a:lnTo>
                    <a:lnTo>
                      <a:pt x="370" y="122"/>
                    </a:lnTo>
                    <a:close/>
                    <a:moveTo>
                      <a:pt x="371" y="120"/>
                    </a:moveTo>
                    <a:lnTo>
                      <a:pt x="371" y="120"/>
                    </a:lnTo>
                    <a:lnTo>
                      <a:pt x="372" y="120"/>
                    </a:lnTo>
                    <a:lnTo>
                      <a:pt x="371" y="120"/>
                    </a:lnTo>
                    <a:close/>
                    <a:moveTo>
                      <a:pt x="379" y="122"/>
                    </a:moveTo>
                    <a:lnTo>
                      <a:pt x="379" y="121"/>
                    </a:lnTo>
                    <a:lnTo>
                      <a:pt x="379" y="122"/>
                    </a:lnTo>
                    <a:close/>
                    <a:moveTo>
                      <a:pt x="380" y="123"/>
                    </a:moveTo>
                    <a:lnTo>
                      <a:pt x="380" y="123"/>
                    </a:lnTo>
                    <a:close/>
                    <a:moveTo>
                      <a:pt x="365" y="125"/>
                    </a:moveTo>
                    <a:lnTo>
                      <a:pt x="365" y="125"/>
                    </a:lnTo>
                    <a:lnTo>
                      <a:pt x="365" y="124"/>
                    </a:lnTo>
                    <a:lnTo>
                      <a:pt x="365" y="125"/>
                    </a:lnTo>
                    <a:close/>
                    <a:moveTo>
                      <a:pt x="379" y="126"/>
                    </a:moveTo>
                    <a:lnTo>
                      <a:pt x="379" y="126"/>
                    </a:lnTo>
                    <a:lnTo>
                      <a:pt x="379" y="127"/>
                    </a:lnTo>
                    <a:lnTo>
                      <a:pt x="379" y="126"/>
                    </a:lnTo>
                    <a:close/>
                    <a:moveTo>
                      <a:pt x="379" y="126"/>
                    </a:moveTo>
                    <a:lnTo>
                      <a:pt x="379" y="127"/>
                    </a:lnTo>
                    <a:lnTo>
                      <a:pt x="379" y="126"/>
                    </a:lnTo>
                    <a:close/>
                    <a:moveTo>
                      <a:pt x="365" y="126"/>
                    </a:moveTo>
                    <a:lnTo>
                      <a:pt x="365" y="126"/>
                    </a:lnTo>
                    <a:close/>
                    <a:moveTo>
                      <a:pt x="366" y="131"/>
                    </a:moveTo>
                    <a:lnTo>
                      <a:pt x="365" y="131"/>
                    </a:lnTo>
                    <a:lnTo>
                      <a:pt x="366" y="131"/>
                    </a:lnTo>
                    <a:close/>
                    <a:moveTo>
                      <a:pt x="376" y="136"/>
                    </a:moveTo>
                    <a:lnTo>
                      <a:pt x="377" y="136"/>
                    </a:lnTo>
                    <a:lnTo>
                      <a:pt x="376" y="136"/>
                    </a:lnTo>
                    <a:close/>
                    <a:moveTo>
                      <a:pt x="370" y="142"/>
                    </a:moveTo>
                    <a:lnTo>
                      <a:pt x="370" y="142"/>
                    </a:lnTo>
                    <a:lnTo>
                      <a:pt x="371" y="142"/>
                    </a:lnTo>
                    <a:lnTo>
                      <a:pt x="370" y="143"/>
                    </a:lnTo>
                    <a:lnTo>
                      <a:pt x="370" y="142"/>
                    </a:lnTo>
                    <a:close/>
                    <a:moveTo>
                      <a:pt x="363" y="142"/>
                    </a:moveTo>
                    <a:lnTo>
                      <a:pt x="363" y="142"/>
                    </a:lnTo>
                    <a:close/>
                    <a:moveTo>
                      <a:pt x="365" y="153"/>
                    </a:moveTo>
                    <a:lnTo>
                      <a:pt x="365" y="152"/>
                    </a:lnTo>
                    <a:lnTo>
                      <a:pt x="365" y="153"/>
                    </a:lnTo>
                    <a:close/>
                    <a:moveTo>
                      <a:pt x="365" y="153"/>
                    </a:moveTo>
                    <a:lnTo>
                      <a:pt x="365" y="153"/>
                    </a:lnTo>
                    <a:lnTo>
                      <a:pt x="366" y="153"/>
                    </a:lnTo>
                    <a:lnTo>
                      <a:pt x="365" y="153"/>
                    </a:lnTo>
                    <a:close/>
                    <a:moveTo>
                      <a:pt x="367" y="153"/>
                    </a:moveTo>
                    <a:lnTo>
                      <a:pt x="366" y="153"/>
                    </a:lnTo>
                    <a:lnTo>
                      <a:pt x="367" y="153"/>
                    </a:lnTo>
                    <a:close/>
                    <a:moveTo>
                      <a:pt x="372" y="154"/>
                    </a:moveTo>
                    <a:lnTo>
                      <a:pt x="372" y="153"/>
                    </a:lnTo>
                    <a:lnTo>
                      <a:pt x="372" y="154"/>
                    </a:lnTo>
                    <a:close/>
                    <a:moveTo>
                      <a:pt x="372" y="154"/>
                    </a:moveTo>
                    <a:lnTo>
                      <a:pt x="372" y="154"/>
                    </a:lnTo>
                    <a:lnTo>
                      <a:pt x="371" y="154"/>
                    </a:lnTo>
                    <a:lnTo>
                      <a:pt x="372" y="154"/>
                    </a:lnTo>
                    <a:close/>
                    <a:moveTo>
                      <a:pt x="359" y="137"/>
                    </a:moveTo>
                    <a:lnTo>
                      <a:pt x="359" y="137"/>
                    </a:lnTo>
                    <a:close/>
                    <a:moveTo>
                      <a:pt x="361" y="154"/>
                    </a:moveTo>
                    <a:lnTo>
                      <a:pt x="361" y="154"/>
                    </a:lnTo>
                    <a:lnTo>
                      <a:pt x="362" y="154"/>
                    </a:lnTo>
                    <a:lnTo>
                      <a:pt x="361" y="154"/>
                    </a:lnTo>
                    <a:close/>
                    <a:moveTo>
                      <a:pt x="363" y="161"/>
                    </a:moveTo>
                    <a:lnTo>
                      <a:pt x="363" y="161"/>
                    </a:lnTo>
                    <a:lnTo>
                      <a:pt x="363" y="160"/>
                    </a:lnTo>
                    <a:lnTo>
                      <a:pt x="363" y="161"/>
                    </a:lnTo>
                    <a:close/>
                    <a:moveTo>
                      <a:pt x="358" y="164"/>
                    </a:moveTo>
                    <a:lnTo>
                      <a:pt x="358" y="164"/>
                    </a:lnTo>
                    <a:close/>
                    <a:moveTo>
                      <a:pt x="382" y="110"/>
                    </a:moveTo>
                    <a:lnTo>
                      <a:pt x="382" y="110"/>
                    </a:lnTo>
                    <a:lnTo>
                      <a:pt x="383" y="110"/>
                    </a:lnTo>
                    <a:lnTo>
                      <a:pt x="382" y="110"/>
                    </a:lnTo>
                    <a:close/>
                    <a:moveTo>
                      <a:pt x="381" y="112"/>
                    </a:moveTo>
                    <a:lnTo>
                      <a:pt x="380" y="111"/>
                    </a:lnTo>
                    <a:lnTo>
                      <a:pt x="379" y="111"/>
                    </a:lnTo>
                    <a:lnTo>
                      <a:pt x="379" y="110"/>
                    </a:lnTo>
                    <a:lnTo>
                      <a:pt x="380" y="109"/>
                    </a:lnTo>
                    <a:lnTo>
                      <a:pt x="380" y="110"/>
                    </a:lnTo>
                    <a:lnTo>
                      <a:pt x="381" y="110"/>
                    </a:lnTo>
                    <a:lnTo>
                      <a:pt x="381" y="111"/>
                    </a:lnTo>
                    <a:lnTo>
                      <a:pt x="381" y="112"/>
                    </a:lnTo>
                    <a:close/>
                    <a:moveTo>
                      <a:pt x="368" y="111"/>
                    </a:moveTo>
                    <a:lnTo>
                      <a:pt x="368" y="111"/>
                    </a:lnTo>
                    <a:lnTo>
                      <a:pt x="369" y="111"/>
                    </a:lnTo>
                    <a:lnTo>
                      <a:pt x="368" y="111"/>
                    </a:lnTo>
                    <a:close/>
                    <a:moveTo>
                      <a:pt x="365" y="121"/>
                    </a:moveTo>
                    <a:lnTo>
                      <a:pt x="365" y="121"/>
                    </a:lnTo>
                    <a:close/>
                    <a:moveTo>
                      <a:pt x="379" y="23"/>
                    </a:moveTo>
                    <a:lnTo>
                      <a:pt x="379" y="22"/>
                    </a:lnTo>
                    <a:lnTo>
                      <a:pt x="379" y="23"/>
                    </a:lnTo>
                    <a:close/>
                    <a:moveTo>
                      <a:pt x="379" y="23"/>
                    </a:moveTo>
                    <a:lnTo>
                      <a:pt x="379" y="23"/>
                    </a:lnTo>
                    <a:lnTo>
                      <a:pt x="380" y="23"/>
                    </a:lnTo>
                    <a:lnTo>
                      <a:pt x="379" y="23"/>
                    </a:lnTo>
                    <a:close/>
                    <a:moveTo>
                      <a:pt x="379" y="24"/>
                    </a:moveTo>
                    <a:lnTo>
                      <a:pt x="379" y="24"/>
                    </a:lnTo>
                    <a:lnTo>
                      <a:pt x="379" y="23"/>
                    </a:lnTo>
                    <a:lnTo>
                      <a:pt x="379" y="24"/>
                    </a:lnTo>
                    <a:close/>
                    <a:moveTo>
                      <a:pt x="379" y="24"/>
                    </a:moveTo>
                    <a:lnTo>
                      <a:pt x="379" y="24"/>
                    </a:lnTo>
                    <a:close/>
                    <a:moveTo>
                      <a:pt x="378" y="25"/>
                    </a:moveTo>
                    <a:lnTo>
                      <a:pt x="379" y="26"/>
                    </a:lnTo>
                    <a:lnTo>
                      <a:pt x="378" y="26"/>
                    </a:lnTo>
                    <a:lnTo>
                      <a:pt x="378" y="25"/>
                    </a:lnTo>
                    <a:close/>
                    <a:moveTo>
                      <a:pt x="375" y="38"/>
                    </a:moveTo>
                    <a:lnTo>
                      <a:pt x="375" y="38"/>
                    </a:lnTo>
                    <a:close/>
                    <a:moveTo>
                      <a:pt x="375" y="39"/>
                    </a:moveTo>
                    <a:lnTo>
                      <a:pt x="375" y="39"/>
                    </a:lnTo>
                    <a:lnTo>
                      <a:pt x="375" y="38"/>
                    </a:lnTo>
                    <a:lnTo>
                      <a:pt x="376" y="39"/>
                    </a:lnTo>
                    <a:lnTo>
                      <a:pt x="375" y="39"/>
                    </a:lnTo>
                    <a:close/>
                    <a:moveTo>
                      <a:pt x="375" y="39"/>
                    </a:moveTo>
                    <a:lnTo>
                      <a:pt x="375" y="39"/>
                    </a:lnTo>
                    <a:close/>
                    <a:moveTo>
                      <a:pt x="375" y="40"/>
                    </a:moveTo>
                    <a:lnTo>
                      <a:pt x="375" y="40"/>
                    </a:lnTo>
                    <a:lnTo>
                      <a:pt x="375" y="39"/>
                    </a:lnTo>
                    <a:lnTo>
                      <a:pt x="375" y="40"/>
                    </a:lnTo>
                    <a:close/>
                    <a:moveTo>
                      <a:pt x="371" y="45"/>
                    </a:moveTo>
                    <a:lnTo>
                      <a:pt x="371" y="45"/>
                    </a:lnTo>
                    <a:close/>
                    <a:moveTo>
                      <a:pt x="372" y="45"/>
                    </a:moveTo>
                    <a:lnTo>
                      <a:pt x="372" y="45"/>
                    </a:lnTo>
                    <a:lnTo>
                      <a:pt x="371" y="45"/>
                    </a:lnTo>
                    <a:lnTo>
                      <a:pt x="372" y="45"/>
                    </a:lnTo>
                    <a:close/>
                    <a:moveTo>
                      <a:pt x="371" y="46"/>
                    </a:moveTo>
                    <a:lnTo>
                      <a:pt x="371" y="46"/>
                    </a:lnTo>
                    <a:close/>
                    <a:moveTo>
                      <a:pt x="363" y="63"/>
                    </a:moveTo>
                    <a:lnTo>
                      <a:pt x="362" y="63"/>
                    </a:lnTo>
                    <a:lnTo>
                      <a:pt x="363" y="63"/>
                    </a:lnTo>
                    <a:close/>
                    <a:moveTo>
                      <a:pt x="378" y="102"/>
                    </a:moveTo>
                    <a:lnTo>
                      <a:pt x="378" y="102"/>
                    </a:lnTo>
                    <a:lnTo>
                      <a:pt x="378" y="103"/>
                    </a:lnTo>
                    <a:lnTo>
                      <a:pt x="378" y="102"/>
                    </a:lnTo>
                    <a:close/>
                    <a:moveTo>
                      <a:pt x="378" y="102"/>
                    </a:moveTo>
                    <a:lnTo>
                      <a:pt x="378" y="102"/>
                    </a:lnTo>
                    <a:close/>
                    <a:moveTo>
                      <a:pt x="378" y="102"/>
                    </a:moveTo>
                    <a:lnTo>
                      <a:pt x="378" y="102"/>
                    </a:lnTo>
                    <a:close/>
                    <a:moveTo>
                      <a:pt x="373" y="104"/>
                    </a:moveTo>
                    <a:lnTo>
                      <a:pt x="373" y="104"/>
                    </a:lnTo>
                    <a:lnTo>
                      <a:pt x="373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3" y="104"/>
                    </a:lnTo>
                    <a:close/>
                    <a:moveTo>
                      <a:pt x="368" y="99"/>
                    </a:moveTo>
                    <a:lnTo>
                      <a:pt x="368" y="99"/>
                    </a:lnTo>
                    <a:lnTo>
                      <a:pt x="368" y="98"/>
                    </a:lnTo>
                    <a:lnTo>
                      <a:pt x="369" y="98"/>
                    </a:lnTo>
                    <a:lnTo>
                      <a:pt x="368" y="99"/>
                    </a:lnTo>
                    <a:close/>
                    <a:moveTo>
                      <a:pt x="365" y="67"/>
                    </a:moveTo>
                    <a:lnTo>
                      <a:pt x="365" y="6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5626" name="Grupo 125"/>
            <p:cNvGrpSpPr>
              <a:grpSpLocks/>
            </p:cNvGrpSpPr>
            <p:nvPr/>
          </p:nvGrpSpPr>
          <p:grpSpPr bwMode="auto">
            <a:xfrm>
              <a:off x="2454275" y="3675063"/>
              <a:ext cx="1284288" cy="1073150"/>
              <a:chOff x="3081600" y="3495676"/>
              <a:chExt cx="1603112" cy="1338374"/>
            </a:xfrm>
          </p:grpSpPr>
          <p:sp>
            <p:nvSpPr>
              <p:cNvPr id="145639" name="Freeform 4953"/>
              <p:cNvSpPr>
                <a:spLocks/>
              </p:cNvSpPr>
              <p:nvPr/>
            </p:nvSpPr>
            <p:spPr bwMode="auto">
              <a:xfrm>
                <a:off x="3336925" y="3495676"/>
                <a:ext cx="1347787" cy="1060450"/>
              </a:xfrm>
              <a:custGeom>
                <a:avLst/>
                <a:gdLst>
                  <a:gd name="T0" fmla="*/ 2147483647 w 849"/>
                  <a:gd name="T1" fmla="*/ 2147483647 h 668"/>
                  <a:gd name="T2" fmla="*/ 2147483647 w 849"/>
                  <a:gd name="T3" fmla="*/ 2147483647 h 668"/>
                  <a:gd name="T4" fmla="*/ 2147483647 w 849"/>
                  <a:gd name="T5" fmla="*/ 2147483647 h 668"/>
                  <a:gd name="T6" fmla="*/ 2147483647 w 849"/>
                  <a:gd name="T7" fmla="*/ 2147483647 h 668"/>
                  <a:gd name="T8" fmla="*/ 2147483647 w 849"/>
                  <a:gd name="T9" fmla="*/ 2147483647 h 668"/>
                  <a:gd name="T10" fmla="*/ 2147483647 w 849"/>
                  <a:gd name="T11" fmla="*/ 2147483647 h 668"/>
                  <a:gd name="T12" fmla="*/ 2147483647 w 849"/>
                  <a:gd name="T13" fmla="*/ 2147483647 h 668"/>
                  <a:gd name="T14" fmla="*/ 2147483647 w 849"/>
                  <a:gd name="T15" fmla="*/ 2147483647 h 668"/>
                  <a:gd name="T16" fmla="*/ 2147483647 w 849"/>
                  <a:gd name="T17" fmla="*/ 2147483647 h 668"/>
                  <a:gd name="T18" fmla="*/ 2147483647 w 849"/>
                  <a:gd name="T19" fmla="*/ 2147483647 h 668"/>
                  <a:gd name="T20" fmla="*/ 2147483647 w 849"/>
                  <a:gd name="T21" fmla="*/ 2147483647 h 668"/>
                  <a:gd name="T22" fmla="*/ 2147483647 w 849"/>
                  <a:gd name="T23" fmla="*/ 2147483647 h 668"/>
                  <a:gd name="T24" fmla="*/ 2147483647 w 849"/>
                  <a:gd name="T25" fmla="*/ 2147483647 h 668"/>
                  <a:gd name="T26" fmla="*/ 2147483647 w 849"/>
                  <a:gd name="T27" fmla="*/ 2147483647 h 668"/>
                  <a:gd name="T28" fmla="*/ 2147483647 w 849"/>
                  <a:gd name="T29" fmla="*/ 2147483647 h 668"/>
                  <a:gd name="T30" fmla="*/ 2147483647 w 849"/>
                  <a:gd name="T31" fmla="*/ 2147483647 h 668"/>
                  <a:gd name="T32" fmla="*/ 2147483647 w 849"/>
                  <a:gd name="T33" fmla="*/ 2147483647 h 668"/>
                  <a:gd name="T34" fmla="*/ 2147483647 w 849"/>
                  <a:gd name="T35" fmla="*/ 2147483647 h 668"/>
                  <a:gd name="T36" fmla="*/ 2147483647 w 849"/>
                  <a:gd name="T37" fmla="*/ 2147483647 h 668"/>
                  <a:gd name="T38" fmla="*/ 2147483647 w 849"/>
                  <a:gd name="T39" fmla="*/ 2147483647 h 668"/>
                  <a:gd name="T40" fmla="*/ 2147483647 w 849"/>
                  <a:gd name="T41" fmla="*/ 2147483647 h 668"/>
                  <a:gd name="T42" fmla="*/ 2147483647 w 849"/>
                  <a:gd name="T43" fmla="*/ 2147483647 h 668"/>
                  <a:gd name="T44" fmla="*/ 2147483647 w 849"/>
                  <a:gd name="T45" fmla="*/ 2147483647 h 668"/>
                  <a:gd name="T46" fmla="*/ 2147483647 w 849"/>
                  <a:gd name="T47" fmla="*/ 2147483647 h 668"/>
                  <a:gd name="T48" fmla="*/ 2147483647 w 849"/>
                  <a:gd name="T49" fmla="*/ 2147483647 h 668"/>
                  <a:gd name="T50" fmla="*/ 2147483647 w 849"/>
                  <a:gd name="T51" fmla="*/ 2147483647 h 668"/>
                  <a:gd name="T52" fmla="*/ 2147483647 w 849"/>
                  <a:gd name="T53" fmla="*/ 2147483647 h 668"/>
                  <a:gd name="T54" fmla="*/ 2147483647 w 849"/>
                  <a:gd name="T55" fmla="*/ 2147483647 h 668"/>
                  <a:gd name="T56" fmla="*/ 2147483647 w 849"/>
                  <a:gd name="T57" fmla="*/ 2147483647 h 668"/>
                  <a:gd name="T58" fmla="*/ 2147483647 w 849"/>
                  <a:gd name="T59" fmla="*/ 2147483647 h 668"/>
                  <a:gd name="T60" fmla="*/ 2147483647 w 849"/>
                  <a:gd name="T61" fmla="*/ 2147483647 h 668"/>
                  <a:gd name="T62" fmla="*/ 2147483647 w 849"/>
                  <a:gd name="T63" fmla="*/ 2147483647 h 668"/>
                  <a:gd name="T64" fmla="*/ 2147483647 w 849"/>
                  <a:gd name="T65" fmla="*/ 2147483647 h 668"/>
                  <a:gd name="T66" fmla="*/ 2147483647 w 849"/>
                  <a:gd name="T67" fmla="*/ 2147483647 h 668"/>
                  <a:gd name="T68" fmla="*/ 2147483647 w 849"/>
                  <a:gd name="T69" fmla="*/ 2147483647 h 668"/>
                  <a:gd name="T70" fmla="*/ 2147483647 w 849"/>
                  <a:gd name="T71" fmla="*/ 2147483647 h 668"/>
                  <a:gd name="T72" fmla="*/ 2147483647 w 849"/>
                  <a:gd name="T73" fmla="*/ 2147483647 h 668"/>
                  <a:gd name="T74" fmla="*/ 2147483647 w 849"/>
                  <a:gd name="T75" fmla="*/ 2147483647 h 668"/>
                  <a:gd name="T76" fmla="*/ 2147483647 w 849"/>
                  <a:gd name="T77" fmla="*/ 2147483647 h 668"/>
                  <a:gd name="T78" fmla="*/ 2147483647 w 849"/>
                  <a:gd name="T79" fmla="*/ 2147483647 h 668"/>
                  <a:gd name="T80" fmla="*/ 2147483647 w 849"/>
                  <a:gd name="T81" fmla="*/ 2147483647 h 668"/>
                  <a:gd name="T82" fmla="*/ 2147483647 w 849"/>
                  <a:gd name="T83" fmla="*/ 2147483647 h 668"/>
                  <a:gd name="T84" fmla="*/ 2147483647 w 849"/>
                  <a:gd name="T85" fmla="*/ 2147483647 h 668"/>
                  <a:gd name="T86" fmla="*/ 2147483647 w 849"/>
                  <a:gd name="T87" fmla="*/ 2147483647 h 668"/>
                  <a:gd name="T88" fmla="*/ 2147483647 w 849"/>
                  <a:gd name="T89" fmla="*/ 2147483647 h 668"/>
                  <a:gd name="T90" fmla="*/ 2147483647 w 849"/>
                  <a:gd name="T91" fmla="*/ 2147483647 h 668"/>
                  <a:gd name="T92" fmla="*/ 2147483647 w 849"/>
                  <a:gd name="T93" fmla="*/ 2147483647 h 668"/>
                  <a:gd name="T94" fmla="*/ 2147483647 w 849"/>
                  <a:gd name="T95" fmla="*/ 2147483647 h 668"/>
                  <a:gd name="T96" fmla="*/ 2147483647 w 849"/>
                  <a:gd name="T97" fmla="*/ 2147483647 h 668"/>
                  <a:gd name="T98" fmla="*/ 2147483647 w 849"/>
                  <a:gd name="T99" fmla="*/ 2147483647 h 668"/>
                  <a:gd name="T100" fmla="*/ 2147483647 w 849"/>
                  <a:gd name="T101" fmla="*/ 2147483647 h 668"/>
                  <a:gd name="T102" fmla="*/ 2147483647 w 849"/>
                  <a:gd name="T103" fmla="*/ 2147483647 h 668"/>
                  <a:gd name="T104" fmla="*/ 2147483647 w 849"/>
                  <a:gd name="T105" fmla="*/ 2147483647 h 668"/>
                  <a:gd name="T106" fmla="*/ 2147483647 w 849"/>
                  <a:gd name="T107" fmla="*/ 2147483647 h 668"/>
                  <a:gd name="T108" fmla="*/ 2147483647 w 849"/>
                  <a:gd name="T109" fmla="*/ 2147483647 h 668"/>
                  <a:gd name="T110" fmla="*/ 2147483647 w 849"/>
                  <a:gd name="T111" fmla="*/ 2147483647 h 668"/>
                  <a:gd name="T112" fmla="*/ 2147483647 w 849"/>
                  <a:gd name="T113" fmla="*/ 2147483647 h 668"/>
                  <a:gd name="T114" fmla="*/ 2147483647 w 849"/>
                  <a:gd name="T115" fmla="*/ 2147483647 h 668"/>
                  <a:gd name="T116" fmla="*/ 2147483647 w 849"/>
                  <a:gd name="T117" fmla="*/ 2147483647 h 668"/>
                  <a:gd name="T118" fmla="*/ 2147483647 w 849"/>
                  <a:gd name="T119" fmla="*/ 2147483647 h 668"/>
                  <a:gd name="T120" fmla="*/ 2147483647 w 849"/>
                  <a:gd name="T121" fmla="*/ 2147483647 h 668"/>
                  <a:gd name="T122" fmla="*/ 2147483647 w 849"/>
                  <a:gd name="T123" fmla="*/ 2147483647 h 668"/>
                  <a:gd name="T124" fmla="*/ 2147483647 w 849"/>
                  <a:gd name="T125" fmla="*/ 2147483647 h 66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849"/>
                  <a:gd name="T190" fmla="*/ 0 h 668"/>
                  <a:gd name="T191" fmla="*/ 849 w 849"/>
                  <a:gd name="T192" fmla="*/ 668 h 668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849" h="668">
                    <a:moveTo>
                      <a:pt x="396" y="39"/>
                    </a:moveTo>
                    <a:lnTo>
                      <a:pt x="396" y="39"/>
                    </a:lnTo>
                    <a:lnTo>
                      <a:pt x="397" y="39"/>
                    </a:lnTo>
                    <a:lnTo>
                      <a:pt x="398" y="40"/>
                    </a:lnTo>
                    <a:lnTo>
                      <a:pt x="398" y="41"/>
                    </a:lnTo>
                    <a:lnTo>
                      <a:pt x="399" y="41"/>
                    </a:lnTo>
                    <a:lnTo>
                      <a:pt x="398" y="42"/>
                    </a:lnTo>
                    <a:lnTo>
                      <a:pt x="398" y="43"/>
                    </a:lnTo>
                    <a:lnTo>
                      <a:pt x="399" y="43"/>
                    </a:lnTo>
                    <a:lnTo>
                      <a:pt x="399" y="44"/>
                    </a:lnTo>
                    <a:lnTo>
                      <a:pt x="400" y="44"/>
                    </a:lnTo>
                    <a:lnTo>
                      <a:pt x="400" y="45"/>
                    </a:lnTo>
                    <a:lnTo>
                      <a:pt x="401" y="45"/>
                    </a:lnTo>
                    <a:lnTo>
                      <a:pt x="401" y="46"/>
                    </a:lnTo>
                    <a:lnTo>
                      <a:pt x="401" y="47"/>
                    </a:lnTo>
                    <a:lnTo>
                      <a:pt x="401" y="48"/>
                    </a:lnTo>
                    <a:lnTo>
                      <a:pt x="400" y="48"/>
                    </a:lnTo>
                    <a:lnTo>
                      <a:pt x="400" y="49"/>
                    </a:lnTo>
                    <a:lnTo>
                      <a:pt x="400" y="51"/>
                    </a:lnTo>
                    <a:lnTo>
                      <a:pt x="400" y="52"/>
                    </a:lnTo>
                    <a:lnTo>
                      <a:pt x="399" y="52"/>
                    </a:lnTo>
                    <a:lnTo>
                      <a:pt x="399" y="53"/>
                    </a:lnTo>
                    <a:lnTo>
                      <a:pt x="398" y="53"/>
                    </a:lnTo>
                    <a:lnTo>
                      <a:pt x="397" y="54"/>
                    </a:lnTo>
                    <a:lnTo>
                      <a:pt x="397" y="55"/>
                    </a:lnTo>
                    <a:lnTo>
                      <a:pt x="396" y="56"/>
                    </a:lnTo>
                    <a:lnTo>
                      <a:pt x="396" y="57"/>
                    </a:lnTo>
                    <a:lnTo>
                      <a:pt x="395" y="58"/>
                    </a:lnTo>
                    <a:lnTo>
                      <a:pt x="394" y="58"/>
                    </a:lnTo>
                    <a:lnTo>
                      <a:pt x="394" y="59"/>
                    </a:lnTo>
                    <a:lnTo>
                      <a:pt x="394" y="60"/>
                    </a:lnTo>
                    <a:lnTo>
                      <a:pt x="394" y="61"/>
                    </a:lnTo>
                    <a:lnTo>
                      <a:pt x="393" y="62"/>
                    </a:lnTo>
                    <a:lnTo>
                      <a:pt x="392" y="62"/>
                    </a:lnTo>
                    <a:lnTo>
                      <a:pt x="391" y="62"/>
                    </a:lnTo>
                    <a:lnTo>
                      <a:pt x="390" y="63"/>
                    </a:lnTo>
                    <a:lnTo>
                      <a:pt x="389" y="63"/>
                    </a:lnTo>
                    <a:lnTo>
                      <a:pt x="388" y="63"/>
                    </a:lnTo>
                    <a:lnTo>
                      <a:pt x="388" y="64"/>
                    </a:lnTo>
                    <a:lnTo>
                      <a:pt x="389" y="64"/>
                    </a:lnTo>
                    <a:lnTo>
                      <a:pt x="390" y="65"/>
                    </a:lnTo>
                    <a:lnTo>
                      <a:pt x="390" y="66"/>
                    </a:lnTo>
                    <a:lnTo>
                      <a:pt x="390" y="67"/>
                    </a:lnTo>
                    <a:lnTo>
                      <a:pt x="390" y="68"/>
                    </a:lnTo>
                    <a:lnTo>
                      <a:pt x="391" y="67"/>
                    </a:lnTo>
                    <a:lnTo>
                      <a:pt x="391" y="68"/>
                    </a:lnTo>
                    <a:lnTo>
                      <a:pt x="391" y="69"/>
                    </a:lnTo>
                    <a:lnTo>
                      <a:pt x="392" y="69"/>
                    </a:lnTo>
                    <a:lnTo>
                      <a:pt x="393" y="69"/>
                    </a:lnTo>
                    <a:lnTo>
                      <a:pt x="393" y="68"/>
                    </a:lnTo>
                    <a:lnTo>
                      <a:pt x="393" y="67"/>
                    </a:lnTo>
                    <a:lnTo>
                      <a:pt x="394" y="67"/>
                    </a:lnTo>
                    <a:lnTo>
                      <a:pt x="394" y="66"/>
                    </a:lnTo>
                    <a:lnTo>
                      <a:pt x="394" y="65"/>
                    </a:lnTo>
                    <a:lnTo>
                      <a:pt x="395" y="65"/>
                    </a:lnTo>
                    <a:lnTo>
                      <a:pt x="395" y="64"/>
                    </a:lnTo>
                    <a:lnTo>
                      <a:pt x="396" y="64"/>
                    </a:lnTo>
                    <a:lnTo>
                      <a:pt x="397" y="64"/>
                    </a:lnTo>
                    <a:lnTo>
                      <a:pt x="398" y="64"/>
                    </a:lnTo>
                    <a:lnTo>
                      <a:pt x="399" y="63"/>
                    </a:lnTo>
                    <a:lnTo>
                      <a:pt x="399" y="62"/>
                    </a:lnTo>
                    <a:lnTo>
                      <a:pt x="400" y="62"/>
                    </a:lnTo>
                    <a:lnTo>
                      <a:pt x="400" y="61"/>
                    </a:lnTo>
                    <a:lnTo>
                      <a:pt x="400" y="60"/>
                    </a:lnTo>
                    <a:lnTo>
                      <a:pt x="401" y="60"/>
                    </a:lnTo>
                    <a:lnTo>
                      <a:pt x="402" y="60"/>
                    </a:lnTo>
                    <a:lnTo>
                      <a:pt x="403" y="60"/>
                    </a:lnTo>
                    <a:lnTo>
                      <a:pt x="404" y="60"/>
                    </a:lnTo>
                    <a:lnTo>
                      <a:pt x="405" y="60"/>
                    </a:lnTo>
                    <a:lnTo>
                      <a:pt x="405" y="61"/>
                    </a:lnTo>
                    <a:lnTo>
                      <a:pt x="406" y="61"/>
                    </a:lnTo>
                    <a:lnTo>
                      <a:pt x="407" y="62"/>
                    </a:lnTo>
                    <a:lnTo>
                      <a:pt x="407" y="61"/>
                    </a:lnTo>
                    <a:lnTo>
                      <a:pt x="408" y="61"/>
                    </a:lnTo>
                    <a:lnTo>
                      <a:pt x="409" y="61"/>
                    </a:lnTo>
                    <a:lnTo>
                      <a:pt x="410" y="61"/>
                    </a:lnTo>
                    <a:lnTo>
                      <a:pt x="410" y="60"/>
                    </a:lnTo>
                    <a:lnTo>
                      <a:pt x="410" y="59"/>
                    </a:lnTo>
                    <a:lnTo>
                      <a:pt x="411" y="59"/>
                    </a:lnTo>
                    <a:lnTo>
                      <a:pt x="410" y="59"/>
                    </a:lnTo>
                    <a:lnTo>
                      <a:pt x="411" y="59"/>
                    </a:lnTo>
                    <a:lnTo>
                      <a:pt x="412" y="59"/>
                    </a:lnTo>
                    <a:lnTo>
                      <a:pt x="412" y="58"/>
                    </a:lnTo>
                    <a:lnTo>
                      <a:pt x="412" y="59"/>
                    </a:lnTo>
                    <a:lnTo>
                      <a:pt x="413" y="59"/>
                    </a:lnTo>
                    <a:lnTo>
                      <a:pt x="414" y="59"/>
                    </a:lnTo>
                    <a:lnTo>
                      <a:pt x="415" y="59"/>
                    </a:lnTo>
                    <a:lnTo>
                      <a:pt x="416" y="59"/>
                    </a:lnTo>
                    <a:lnTo>
                      <a:pt x="416" y="60"/>
                    </a:lnTo>
                    <a:lnTo>
                      <a:pt x="416" y="59"/>
                    </a:lnTo>
                    <a:lnTo>
                      <a:pt x="417" y="60"/>
                    </a:lnTo>
                    <a:lnTo>
                      <a:pt x="417" y="59"/>
                    </a:lnTo>
                    <a:lnTo>
                      <a:pt x="417" y="60"/>
                    </a:lnTo>
                    <a:lnTo>
                      <a:pt x="417" y="59"/>
                    </a:lnTo>
                    <a:lnTo>
                      <a:pt x="418" y="59"/>
                    </a:lnTo>
                    <a:lnTo>
                      <a:pt x="419" y="59"/>
                    </a:lnTo>
                    <a:lnTo>
                      <a:pt x="418" y="58"/>
                    </a:lnTo>
                    <a:lnTo>
                      <a:pt x="419" y="58"/>
                    </a:lnTo>
                    <a:lnTo>
                      <a:pt x="420" y="58"/>
                    </a:lnTo>
                    <a:lnTo>
                      <a:pt x="421" y="58"/>
                    </a:lnTo>
                    <a:lnTo>
                      <a:pt x="421" y="57"/>
                    </a:lnTo>
                    <a:lnTo>
                      <a:pt x="422" y="57"/>
                    </a:lnTo>
                    <a:lnTo>
                      <a:pt x="423" y="56"/>
                    </a:lnTo>
                    <a:lnTo>
                      <a:pt x="423" y="55"/>
                    </a:lnTo>
                    <a:lnTo>
                      <a:pt x="424" y="55"/>
                    </a:lnTo>
                    <a:lnTo>
                      <a:pt x="424" y="54"/>
                    </a:lnTo>
                    <a:lnTo>
                      <a:pt x="424" y="53"/>
                    </a:lnTo>
                    <a:lnTo>
                      <a:pt x="425" y="53"/>
                    </a:lnTo>
                    <a:lnTo>
                      <a:pt x="425" y="52"/>
                    </a:lnTo>
                    <a:lnTo>
                      <a:pt x="425" y="53"/>
                    </a:lnTo>
                    <a:lnTo>
                      <a:pt x="426" y="53"/>
                    </a:lnTo>
                    <a:lnTo>
                      <a:pt x="426" y="52"/>
                    </a:lnTo>
                    <a:lnTo>
                      <a:pt x="426" y="53"/>
                    </a:lnTo>
                    <a:lnTo>
                      <a:pt x="427" y="52"/>
                    </a:lnTo>
                    <a:lnTo>
                      <a:pt x="428" y="51"/>
                    </a:lnTo>
                    <a:lnTo>
                      <a:pt x="429" y="51"/>
                    </a:lnTo>
                    <a:lnTo>
                      <a:pt x="428" y="50"/>
                    </a:lnTo>
                    <a:lnTo>
                      <a:pt x="429" y="50"/>
                    </a:lnTo>
                    <a:lnTo>
                      <a:pt x="429" y="49"/>
                    </a:lnTo>
                    <a:lnTo>
                      <a:pt x="430" y="49"/>
                    </a:lnTo>
                    <a:lnTo>
                      <a:pt x="431" y="48"/>
                    </a:lnTo>
                    <a:lnTo>
                      <a:pt x="431" y="47"/>
                    </a:lnTo>
                    <a:lnTo>
                      <a:pt x="432" y="47"/>
                    </a:lnTo>
                    <a:lnTo>
                      <a:pt x="433" y="46"/>
                    </a:lnTo>
                    <a:lnTo>
                      <a:pt x="433" y="47"/>
                    </a:lnTo>
                    <a:lnTo>
                      <a:pt x="434" y="46"/>
                    </a:lnTo>
                    <a:lnTo>
                      <a:pt x="434" y="47"/>
                    </a:lnTo>
                    <a:lnTo>
                      <a:pt x="435" y="47"/>
                    </a:lnTo>
                    <a:lnTo>
                      <a:pt x="435" y="48"/>
                    </a:lnTo>
                    <a:lnTo>
                      <a:pt x="436" y="48"/>
                    </a:lnTo>
                    <a:lnTo>
                      <a:pt x="436" y="47"/>
                    </a:lnTo>
                    <a:lnTo>
                      <a:pt x="437" y="48"/>
                    </a:lnTo>
                    <a:lnTo>
                      <a:pt x="437" y="49"/>
                    </a:lnTo>
                    <a:lnTo>
                      <a:pt x="437" y="48"/>
                    </a:lnTo>
                    <a:lnTo>
                      <a:pt x="438" y="48"/>
                    </a:lnTo>
                    <a:lnTo>
                      <a:pt x="439" y="48"/>
                    </a:lnTo>
                    <a:lnTo>
                      <a:pt x="440" y="48"/>
                    </a:lnTo>
                    <a:lnTo>
                      <a:pt x="440" y="47"/>
                    </a:lnTo>
                    <a:lnTo>
                      <a:pt x="441" y="47"/>
                    </a:lnTo>
                    <a:lnTo>
                      <a:pt x="441" y="46"/>
                    </a:lnTo>
                    <a:lnTo>
                      <a:pt x="442" y="46"/>
                    </a:lnTo>
                    <a:lnTo>
                      <a:pt x="443" y="46"/>
                    </a:lnTo>
                    <a:lnTo>
                      <a:pt x="444" y="46"/>
                    </a:lnTo>
                    <a:lnTo>
                      <a:pt x="444" y="45"/>
                    </a:lnTo>
                    <a:lnTo>
                      <a:pt x="445" y="45"/>
                    </a:lnTo>
                    <a:lnTo>
                      <a:pt x="445" y="44"/>
                    </a:lnTo>
                    <a:lnTo>
                      <a:pt x="446" y="44"/>
                    </a:lnTo>
                    <a:lnTo>
                      <a:pt x="446" y="43"/>
                    </a:lnTo>
                    <a:lnTo>
                      <a:pt x="447" y="43"/>
                    </a:lnTo>
                    <a:lnTo>
                      <a:pt x="447" y="42"/>
                    </a:lnTo>
                    <a:lnTo>
                      <a:pt x="447" y="43"/>
                    </a:lnTo>
                    <a:lnTo>
                      <a:pt x="448" y="43"/>
                    </a:lnTo>
                    <a:lnTo>
                      <a:pt x="448" y="42"/>
                    </a:lnTo>
                    <a:lnTo>
                      <a:pt x="449" y="42"/>
                    </a:lnTo>
                    <a:lnTo>
                      <a:pt x="450" y="41"/>
                    </a:lnTo>
                    <a:lnTo>
                      <a:pt x="451" y="41"/>
                    </a:lnTo>
                    <a:lnTo>
                      <a:pt x="451" y="40"/>
                    </a:lnTo>
                    <a:lnTo>
                      <a:pt x="452" y="39"/>
                    </a:lnTo>
                    <a:lnTo>
                      <a:pt x="453" y="40"/>
                    </a:lnTo>
                    <a:lnTo>
                      <a:pt x="453" y="39"/>
                    </a:lnTo>
                    <a:lnTo>
                      <a:pt x="454" y="38"/>
                    </a:lnTo>
                    <a:lnTo>
                      <a:pt x="454" y="37"/>
                    </a:lnTo>
                    <a:lnTo>
                      <a:pt x="454" y="38"/>
                    </a:lnTo>
                    <a:lnTo>
                      <a:pt x="455" y="38"/>
                    </a:lnTo>
                    <a:lnTo>
                      <a:pt x="455" y="37"/>
                    </a:lnTo>
                    <a:lnTo>
                      <a:pt x="456" y="36"/>
                    </a:lnTo>
                    <a:lnTo>
                      <a:pt x="457" y="36"/>
                    </a:lnTo>
                    <a:lnTo>
                      <a:pt x="457" y="35"/>
                    </a:lnTo>
                    <a:lnTo>
                      <a:pt x="458" y="35"/>
                    </a:lnTo>
                    <a:lnTo>
                      <a:pt x="459" y="34"/>
                    </a:lnTo>
                    <a:lnTo>
                      <a:pt x="458" y="34"/>
                    </a:lnTo>
                    <a:lnTo>
                      <a:pt x="459" y="34"/>
                    </a:lnTo>
                    <a:lnTo>
                      <a:pt x="460" y="34"/>
                    </a:lnTo>
                    <a:lnTo>
                      <a:pt x="461" y="34"/>
                    </a:lnTo>
                    <a:lnTo>
                      <a:pt x="462" y="33"/>
                    </a:lnTo>
                    <a:lnTo>
                      <a:pt x="462" y="34"/>
                    </a:lnTo>
                    <a:lnTo>
                      <a:pt x="462" y="33"/>
                    </a:lnTo>
                    <a:lnTo>
                      <a:pt x="463" y="33"/>
                    </a:lnTo>
                    <a:lnTo>
                      <a:pt x="462" y="33"/>
                    </a:lnTo>
                    <a:lnTo>
                      <a:pt x="463" y="33"/>
                    </a:lnTo>
                    <a:lnTo>
                      <a:pt x="463" y="34"/>
                    </a:lnTo>
                    <a:lnTo>
                      <a:pt x="464" y="34"/>
                    </a:lnTo>
                    <a:lnTo>
                      <a:pt x="465" y="34"/>
                    </a:lnTo>
                    <a:lnTo>
                      <a:pt x="466" y="34"/>
                    </a:lnTo>
                    <a:lnTo>
                      <a:pt x="467" y="35"/>
                    </a:lnTo>
                    <a:lnTo>
                      <a:pt x="468" y="35"/>
                    </a:lnTo>
                    <a:lnTo>
                      <a:pt x="469" y="35"/>
                    </a:lnTo>
                    <a:lnTo>
                      <a:pt x="469" y="34"/>
                    </a:lnTo>
                    <a:lnTo>
                      <a:pt x="470" y="33"/>
                    </a:lnTo>
                    <a:lnTo>
                      <a:pt x="471" y="32"/>
                    </a:lnTo>
                    <a:lnTo>
                      <a:pt x="471" y="31"/>
                    </a:lnTo>
                    <a:lnTo>
                      <a:pt x="472" y="31"/>
                    </a:lnTo>
                    <a:lnTo>
                      <a:pt x="472" y="30"/>
                    </a:lnTo>
                    <a:lnTo>
                      <a:pt x="472" y="31"/>
                    </a:lnTo>
                    <a:lnTo>
                      <a:pt x="472" y="30"/>
                    </a:lnTo>
                    <a:lnTo>
                      <a:pt x="472" y="29"/>
                    </a:lnTo>
                    <a:lnTo>
                      <a:pt x="473" y="29"/>
                    </a:lnTo>
                    <a:lnTo>
                      <a:pt x="475" y="29"/>
                    </a:lnTo>
                    <a:lnTo>
                      <a:pt x="476" y="29"/>
                    </a:lnTo>
                    <a:lnTo>
                      <a:pt x="475" y="28"/>
                    </a:lnTo>
                    <a:lnTo>
                      <a:pt x="476" y="28"/>
                    </a:lnTo>
                    <a:lnTo>
                      <a:pt x="476" y="29"/>
                    </a:lnTo>
                    <a:lnTo>
                      <a:pt x="477" y="28"/>
                    </a:lnTo>
                    <a:lnTo>
                      <a:pt x="477" y="27"/>
                    </a:lnTo>
                    <a:lnTo>
                      <a:pt x="478" y="27"/>
                    </a:lnTo>
                    <a:lnTo>
                      <a:pt x="478" y="26"/>
                    </a:lnTo>
                    <a:lnTo>
                      <a:pt x="479" y="26"/>
                    </a:lnTo>
                    <a:lnTo>
                      <a:pt x="479" y="27"/>
                    </a:lnTo>
                    <a:lnTo>
                      <a:pt x="479" y="26"/>
                    </a:lnTo>
                    <a:lnTo>
                      <a:pt x="480" y="26"/>
                    </a:lnTo>
                    <a:lnTo>
                      <a:pt x="479" y="26"/>
                    </a:lnTo>
                    <a:lnTo>
                      <a:pt x="480" y="26"/>
                    </a:lnTo>
                    <a:lnTo>
                      <a:pt x="481" y="26"/>
                    </a:lnTo>
                    <a:lnTo>
                      <a:pt x="482" y="26"/>
                    </a:lnTo>
                    <a:lnTo>
                      <a:pt x="482" y="25"/>
                    </a:lnTo>
                    <a:lnTo>
                      <a:pt x="483" y="25"/>
                    </a:lnTo>
                    <a:lnTo>
                      <a:pt x="482" y="24"/>
                    </a:lnTo>
                    <a:lnTo>
                      <a:pt x="483" y="24"/>
                    </a:lnTo>
                    <a:lnTo>
                      <a:pt x="483" y="25"/>
                    </a:lnTo>
                    <a:lnTo>
                      <a:pt x="484" y="24"/>
                    </a:lnTo>
                    <a:lnTo>
                      <a:pt x="485" y="24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6" y="24"/>
                    </a:lnTo>
                    <a:lnTo>
                      <a:pt x="486" y="23"/>
                    </a:lnTo>
                    <a:lnTo>
                      <a:pt x="487" y="23"/>
                    </a:lnTo>
                    <a:lnTo>
                      <a:pt x="488" y="22"/>
                    </a:lnTo>
                    <a:lnTo>
                      <a:pt x="487" y="22"/>
                    </a:lnTo>
                    <a:lnTo>
                      <a:pt x="487" y="23"/>
                    </a:lnTo>
                    <a:lnTo>
                      <a:pt x="487" y="22"/>
                    </a:lnTo>
                    <a:lnTo>
                      <a:pt x="487" y="21"/>
                    </a:lnTo>
                    <a:lnTo>
                      <a:pt x="487" y="20"/>
                    </a:lnTo>
                    <a:lnTo>
                      <a:pt x="488" y="20"/>
                    </a:lnTo>
                    <a:lnTo>
                      <a:pt x="489" y="20"/>
                    </a:lnTo>
                    <a:lnTo>
                      <a:pt x="489" y="19"/>
                    </a:lnTo>
                    <a:lnTo>
                      <a:pt x="489" y="20"/>
                    </a:lnTo>
                    <a:lnTo>
                      <a:pt x="488" y="19"/>
                    </a:lnTo>
                    <a:lnTo>
                      <a:pt x="489" y="19"/>
                    </a:lnTo>
                    <a:lnTo>
                      <a:pt x="488" y="18"/>
                    </a:lnTo>
                    <a:lnTo>
                      <a:pt x="489" y="18"/>
                    </a:lnTo>
                    <a:lnTo>
                      <a:pt x="489" y="17"/>
                    </a:lnTo>
                    <a:lnTo>
                      <a:pt x="490" y="17"/>
                    </a:lnTo>
                    <a:lnTo>
                      <a:pt x="491" y="17"/>
                    </a:lnTo>
                    <a:lnTo>
                      <a:pt x="490" y="16"/>
                    </a:lnTo>
                    <a:lnTo>
                      <a:pt x="491" y="16"/>
                    </a:lnTo>
                    <a:lnTo>
                      <a:pt x="491" y="17"/>
                    </a:lnTo>
                    <a:lnTo>
                      <a:pt x="492" y="17"/>
                    </a:lnTo>
                    <a:lnTo>
                      <a:pt x="492" y="16"/>
                    </a:lnTo>
                    <a:lnTo>
                      <a:pt x="493" y="16"/>
                    </a:lnTo>
                    <a:lnTo>
                      <a:pt x="494" y="15"/>
                    </a:lnTo>
                    <a:lnTo>
                      <a:pt x="494" y="16"/>
                    </a:lnTo>
                    <a:lnTo>
                      <a:pt x="494" y="15"/>
                    </a:lnTo>
                    <a:lnTo>
                      <a:pt x="495" y="16"/>
                    </a:lnTo>
                    <a:lnTo>
                      <a:pt x="495" y="15"/>
                    </a:lnTo>
                    <a:lnTo>
                      <a:pt x="495" y="14"/>
                    </a:lnTo>
                    <a:lnTo>
                      <a:pt x="496" y="15"/>
                    </a:lnTo>
                    <a:lnTo>
                      <a:pt x="496" y="14"/>
                    </a:lnTo>
                    <a:lnTo>
                      <a:pt x="497" y="14"/>
                    </a:lnTo>
                    <a:lnTo>
                      <a:pt x="498" y="14"/>
                    </a:lnTo>
                    <a:lnTo>
                      <a:pt x="498" y="13"/>
                    </a:lnTo>
                    <a:lnTo>
                      <a:pt x="498" y="14"/>
                    </a:lnTo>
                    <a:lnTo>
                      <a:pt x="499" y="13"/>
                    </a:lnTo>
                    <a:lnTo>
                      <a:pt x="499" y="14"/>
                    </a:lnTo>
                    <a:lnTo>
                      <a:pt x="499" y="13"/>
                    </a:lnTo>
                    <a:lnTo>
                      <a:pt x="499" y="12"/>
                    </a:lnTo>
                    <a:lnTo>
                      <a:pt x="500" y="12"/>
                    </a:lnTo>
                    <a:lnTo>
                      <a:pt x="500" y="11"/>
                    </a:lnTo>
                    <a:lnTo>
                      <a:pt x="500" y="12"/>
                    </a:lnTo>
                    <a:lnTo>
                      <a:pt x="500" y="11"/>
                    </a:lnTo>
                    <a:lnTo>
                      <a:pt x="501" y="12"/>
                    </a:lnTo>
                    <a:lnTo>
                      <a:pt x="502" y="11"/>
                    </a:lnTo>
                    <a:lnTo>
                      <a:pt x="502" y="12"/>
                    </a:lnTo>
                    <a:lnTo>
                      <a:pt x="502" y="11"/>
                    </a:lnTo>
                    <a:lnTo>
                      <a:pt x="502" y="10"/>
                    </a:lnTo>
                    <a:lnTo>
                      <a:pt x="503" y="10"/>
                    </a:lnTo>
                    <a:lnTo>
                      <a:pt x="504" y="10"/>
                    </a:lnTo>
                    <a:lnTo>
                      <a:pt x="504" y="9"/>
                    </a:lnTo>
                    <a:lnTo>
                      <a:pt x="504" y="10"/>
                    </a:lnTo>
                    <a:lnTo>
                      <a:pt x="504" y="9"/>
                    </a:lnTo>
                    <a:lnTo>
                      <a:pt x="505" y="9"/>
                    </a:lnTo>
                    <a:lnTo>
                      <a:pt x="505" y="8"/>
                    </a:lnTo>
                    <a:lnTo>
                      <a:pt x="506" y="9"/>
                    </a:lnTo>
                    <a:lnTo>
                      <a:pt x="506" y="8"/>
                    </a:lnTo>
                    <a:lnTo>
                      <a:pt x="507" y="8"/>
                    </a:lnTo>
                    <a:lnTo>
                      <a:pt x="508" y="7"/>
                    </a:lnTo>
                    <a:lnTo>
                      <a:pt x="509" y="7"/>
                    </a:lnTo>
                    <a:lnTo>
                      <a:pt x="509" y="6"/>
                    </a:lnTo>
                    <a:lnTo>
                      <a:pt x="510" y="7"/>
                    </a:lnTo>
                    <a:lnTo>
                      <a:pt x="510" y="6"/>
                    </a:lnTo>
                    <a:lnTo>
                      <a:pt x="511" y="6"/>
                    </a:lnTo>
                    <a:lnTo>
                      <a:pt x="512" y="6"/>
                    </a:lnTo>
                    <a:lnTo>
                      <a:pt x="512" y="5"/>
                    </a:lnTo>
                    <a:lnTo>
                      <a:pt x="513" y="5"/>
                    </a:lnTo>
                    <a:lnTo>
                      <a:pt x="513" y="6"/>
                    </a:lnTo>
                    <a:lnTo>
                      <a:pt x="514" y="5"/>
                    </a:lnTo>
                    <a:lnTo>
                      <a:pt x="515" y="5"/>
                    </a:lnTo>
                    <a:lnTo>
                      <a:pt x="516" y="6"/>
                    </a:lnTo>
                    <a:lnTo>
                      <a:pt x="516" y="5"/>
                    </a:lnTo>
                    <a:lnTo>
                      <a:pt x="517" y="5"/>
                    </a:lnTo>
                    <a:lnTo>
                      <a:pt x="517" y="4"/>
                    </a:lnTo>
                    <a:lnTo>
                      <a:pt x="517" y="5"/>
                    </a:lnTo>
                    <a:lnTo>
                      <a:pt x="517" y="4"/>
                    </a:lnTo>
                    <a:lnTo>
                      <a:pt x="518" y="4"/>
                    </a:lnTo>
                    <a:lnTo>
                      <a:pt x="518" y="5"/>
                    </a:lnTo>
                    <a:lnTo>
                      <a:pt x="518" y="4"/>
                    </a:lnTo>
                    <a:lnTo>
                      <a:pt x="519" y="4"/>
                    </a:lnTo>
                    <a:lnTo>
                      <a:pt x="520" y="3"/>
                    </a:lnTo>
                    <a:lnTo>
                      <a:pt x="522" y="2"/>
                    </a:lnTo>
                    <a:lnTo>
                      <a:pt x="523" y="2"/>
                    </a:lnTo>
                    <a:lnTo>
                      <a:pt x="524" y="2"/>
                    </a:lnTo>
                    <a:lnTo>
                      <a:pt x="525" y="2"/>
                    </a:lnTo>
                    <a:lnTo>
                      <a:pt x="526" y="2"/>
                    </a:lnTo>
                    <a:lnTo>
                      <a:pt x="526" y="1"/>
                    </a:lnTo>
                    <a:lnTo>
                      <a:pt x="527" y="1"/>
                    </a:lnTo>
                    <a:lnTo>
                      <a:pt x="526" y="1"/>
                    </a:lnTo>
                    <a:lnTo>
                      <a:pt x="527" y="1"/>
                    </a:lnTo>
                    <a:lnTo>
                      <a:pt x="527" y="0"/>
                    </a:lnTo>
                    <a:lnTo>
                      <a:pt x="529" y="0"/>
                    </a:lnTo>
                    <a:lnTo>
                      <a:pt x="530" y="1"/>
                    </a:lnTo>
                    <a:lnTo>
                      <a:pt x="531" y="1"/>
                    </a:lnTo>
                    <a:lnTo>
                      <a:pt x="532" y="1"/>
                    </a:lnTo>
                    <a:lnTo>
                      <a:pt x="533" y="1"/>
                    </a:lnTo>
                    <a:lnTo>
                      <a:pt x="534" y="1"/>
                    </a:lnTo>
                    <a:lnTo>
                      <a:pt x="534" y="2"/>
                    </a:lnTo>
                    <a:lnTo>
                      <a:pt x="534" y="1"/>
                    </a:lnTo>
                    <a:lnTo>
                      <a:pt x="535" y="1"/>
                    </a:lnTo>
                    <a:lnTo>
                      <a:pt x="535" y="2"/>
                    </a:lnTo>
                    <a:lnTo>
                      <a:pt x="535" y="1"/>
                    </a:lnTo>
                    <a:lnTo>
                      <a:pt x="535" y="0"/>
                    </a:lnTo>
                    <a:lnTo>
                      <a:pt x="536" y="1"/>
                    </a:lnTo>
                    <a:lnTo>
                      <a:pt x="537" y="1"/>
                    </a:lnTo>
                    <a:lnTo>
                      <a:pt x="536" y="0"/>
                    </a:lnTo>
                    <a:lnTo>
                      <a:pt x="537" y="0"/>
                    </a:lnTo>
                    <a:lnTo>
                      <a:pt x="537" y="1"/>
                    </a:lnTo>
                    <a:lnTo>
                      <a:pt x="538" y="1"/>
                    </a:lnTo>
                    <a:lnTo>
                      <a:pt x="538" y="2"/>
                    </a:lnTo>
                    <a:lnTo>
                      <a:pt x="539" y="2"/>
                    </a:lnTo>
                    <a:lnTo>
                      <a:pt x="540" y="3"/>
                    </a:lnTo>
                    <a:lnTo>
                      <a:pt x="541" y="3"/>
                    </a:lnTo>
                    <a:lnTo>
                      <a:pt x="541" y="2"/>
                    </a:lnTo>
                    <a:lnTo>
                      <a:pt x="542" y="3"/>
                    </a:lnTo>
                    <a:lnTo>
                      <a:pt x="543" y="3"/>
                    </a:lnTo>
                    <a:lnTo>
                      <a:pt x="543" y="4"/>
                    </a:lnTo>
                    <a:lnTo>
                      <a:pt x="542" y="4"/>
                    </a:lnTo>
                    <a:lnTo>
                      <a:pt x="543" y="4"/>
                    </a:lnTo>
                    <a:lnTo>
                      <a:pt x="544" y="3"/>
                    </a:lnTo>
                    <a:lnTo>
                      <a:pt x="545" y="3"/>
                    </a:lnTo>
                    <a:lnTo>
                      <a:pt x="545" y="4"/>
                    </a:lnTo>
                    <a:lnTo>
                      <a:pt x="546" y="4"/>
                    </a:lnTo>
                    <a:lnTo>
                      <a:pt x="547" y="4"/>
                    </a:lnTo>
                    <a:lnTo>
                      <a:pt x="547" y="5"/>
                    </a:lnTo>
                    <a:lnTo>
                      <a:pt x="548" y="4"/>
                    </a:lnTo>
                    <a:lnTo>
                      <a:pt x="548" y="5"/>
                    </a:lnTo>
                    <a:lnTo>
                      <a:pt x="548" y="4"/>
                    </a:lnTo>
                    <a:lnTo>
                      <a:pt x="549" y="5"/>
                    </a:lnTo>
                    <a:lnTo>
                      <a:pt x="548" y="5"/>
                    </a:lnTo>
                    <a:lnTo>
                      <a:pt x="549" y="5"/>
                    </a:lnTo>
                    <a:lnTo>
                      <a:pt x="550" y="5"/>
                    </a:lnTo>
                    <a:lnTo>
                      <a:pt x="550" y="6"/>
                    </a:lnTo>
                    <a:lnTo>
                      <a:pt x="550" y="5"/>
                    </a:lnTo>
                    <a:lnTo>
                      <a:pt x="551" y="5"/>
                    </a:lnTo>
                    <a:lnTo>
                      <a:pt x="551" y="4"/>
                    </a:lnTo>
                    <a:lnTo>
                      <a:pt x="551" y="5"/>
                    </a:lnTo>
                    <a:lnTo>
                      <a:pt x="551" y="4"/>
                    </a:lnTo>
                    <a:lnTo>
                      <a:pt x="552" y="4"/>
                    </a:lnTo>
                    <a:lnTo>
                      <a:pt x="553" y="4"/>
                    </a:lnTo>
                    <a:lnTo>
                      <a:pt x="554" y="4"/>
                    </a:lnTo>
                    <a:lnTo>
                      <a:pt x="554" y="5"/>
                    </a:lnTo>
                    <a:lnTo>
                      <a:pt x="555" y="5"/>
                    </a:lnTo>
                    <a:lnTo>
                      <a:pt x="555" y="6"/>
                    </a:lnTo>
                    <a:lnTo>
                      <a:pt x="556" y="6"/>
                    </a:lnTo>
                    <a:lnTo>
                      <a:pt x="556" y="7"/>
                    </a:lnTo>
                    <a:lnTo>
                      <a:pt x="556" y="6"/>
                    </a:lnTo>
                    <a:lnTo>
                      <a:pt x="557" y="6"/>
                    </a:lnTo>
                    <a:lnTo>
                      <a:pt x="557" y="7"/>
                    </a:lnTo>
                    <a:lnTo>
                      <a:pt x="558" y="7"/>
                    </a:lnTo>
                    <a:lnTo>
                      <a:pt x="558" y="8"/>
                    </a:lnTo>
                    <a:lnTo>
                      <a:pt x="558" y="7"/>
                    </a:lnTo>
                    <a:lnTo>
                      <a:pt x="559" y="7"/>
                    </a:lnTo>
                    <a:lnTo>
                      <a:pt x="559" y="8"/>
                    </a:lnTo>
                    <a:lnTo>
                      <a:pt x="559" y="7"/>
                    </a:lnTo>
                    <a:lnTo>
                      <a:pt x="560" y="7"/>
                    </a:lnTo>
                    <a:lnTo>
                      <a:pt x="561" y="7"/>
                    </a:lnTo>
                    <a:lnTo>
                      <a:pt x="561" y="8"/>
                    </a:lnTo>
                    <a:lnTo>
                      <a:pt x="562" y="8"/>
                    </a:lnTo>
                    <a:lnTo>
                      <a:pt x="562" y="9"/>
                    </a:lnTo>
                    <a:lnTo>
                      <a:pt x="562" y="8"/>
                    </a:lnTo>
                    <a:lnTo>
                      <a:pt x="562" y="9"/>
                    </a:lnTo>
                    <a:lnTo>
                      <a:pt x="562" y="8"/>
                    </a:lnTo>
                    <a:lnTo>
                      <a:pt x="563" y="9"/>
                    </a:lnTo>
                    <a:lnTo>
                      <a:pt x="563" y="8"/>
                    </a:lnTo>
                    <a:lnTo>
                      <a:pt x="564" y="8"/>
                    </a:lnTo>
                    <a:lnTo>
                      <a:pt x="564" y="9"/>
                    </a:lnTo>
                    <a:lnTo>
                      <a:pt x="563" y="9"/>
                    </a:lnTo>
                    <a:lnTo>
                      <a:pt x="564" y="9"/>
                    </a:lnTo>
                    <a:lnTo>
                      <a:pt x="565" y="9"/>
                    </a:lnTo>
                    <a:lnTo>
                      <a:pt x="566" y="9"/>
                    </a:lnTo>
                    <a:lnTo>
                      <a:pt x="566" y="10"/>
                    </a:lnTo>
                    <a:lnTo>
                      <a:pt x="566" y="9"/>
                    </a:lnTo>
                    <a:lnTo>
                      <a:pt x="566" y="10"/>
                    </a:lnTo>
                    <a:lnTo>
                      <a:pt x="567" y="10"/>
                    </a:lnTo>
                    <a:lnTo>
                      <a:pt x="567" y="11"/>
                    </a:lnTo>
                    <a:lnTo>
                      <a:pt x="568" y="11"/>
                    </a:lnTo>
                    <a:lnTo>
                      <a:pt x="569" y="11"/>
                    </a:lnTo>
                    <a:lnTo>
                      <a:pt x="568" y="11"/>
                    </a:lnTo>
                    <a:lnTo>
                      <a:pt x="568" y="12"/>
                    </a:lnTo>
                    <a:lnTo>
                      <a:pt x="567" y="13"/>
                    </a:lnTo>
                    <a:lnTo>
                      <a:pt x="567" y="14"/>
                    </a:lnTo>
                    <a:lnTo>
                      <a:pt x="566" y="14"/>
                    </a:lnTo>
                    <a:lnTo>
                      <a:pt x="566" y="15"/>
                    </a:lnTo>
                    <a:lnTo>
                      <a:pt x="565" y="18"/>
                    </a:lnTo>
                    <a:lnTo>
                      <a:pt x="564" y="19"/>
                    </a:lnTo>
                    <a:lnTo>
                      <a:pt x="562" y="23"/>
                    </a:lnTo>
                    <a:lnTo>
                      <a:pt x="561" y="24"/>
                    </a:lnTo>
                    <a:lnTo>
                      <a:pt x="561" y="25"/>
                    </a:lnTo>
                    <a:lnTo>
                      <a:pt x="561" y="26"/>
                    </a:lnTo>
                    <a:lnTo>
                      <a:pt x="560" y="27"/>
                    </a:lnTo>
                    <a:lnTo>
                      <a:pt x="560" y="28"/>
                    </a:lnTo>
                    <a:lnTo>
                      <a:pt x="559" y="29"/>
                    </a:lnTo>
                    <a:lnTo>
                      <a:pt x="559" y="30"/>
                    </a:lnTo>
                    <a:lnTo>
                      <a:pt x="560" y="30"/>
                    </a:lnTo>
                    <a:lnTo>
                      <a:pt x="559" y="30"/>
                    </a:lnTo>
                    <a:lnTo>
                      <a:pt x="559" y="31"/>
                    </a:lnTo>
                    <a:lnTo>
                      <a:pt x="560" y="31"/>
                    </a:lnTo>
                    <a:lnTo>
                      <a:pt x="560" y="30"/>
                    </a:lnTo>
                    <a:lnTo>
                      <a:pt x="560" y="31"/>
                    </a:lnTo>
                    <a:lnTo>
                      <a:pt x="560" y="32"/>
                    </a:lnTo>
                    <a:lnTo>
                      <a:pt x="560" y="33"/>
                    </a:lnTo>
                    <a:lnTo>
                      <a:pt x="559" y="33"/>
                    </a:lnTo>
                    <a:lnTo>
                      <a:pt x="560" y="34"/>
                    </a:lnTo>
                    <a:lnTo>
                      <a:pt x="559" y="34"/>
                    </a:lnTo>
                    <a:lnTo>
                      <a:pt x="560" y="34"/>
                    </a:lnTo>
                    <a:lnTo>
                      <a:pt x="559" y="34"/>
                    </a:lnTo>
                    <a:lnTo>
                      <a:pt x="559" y="35"/>
                    </a:lnTo>
                    <a:lnTo>
                      <a:pt x="560" y="35"/>
                    </a:lnTo>
                    <a:lnTo>
                      <a:pt x="560" y="36"/>
                    </a:lnTo>
                    <a:lnTo>
                      <a:pt x="561" y="36"/>
                    </a:lnTo>
                    <a:lnTo>
                      <a:pt x="561" y="37"/>
                    </a:lnTo>
                    <a:lnTo>
                      <a:pt x="562" y="37"/>
                    </a:lnTo>
                    <a:lnTo>
                      <a:pt x="563" y="37"/>
                    </a:lnTo>
                    <a:lnTo>
                      <a:pt x="564" y="37"/>
                    </a:lnTo>
                    <a:lnTo>
                      <a:pt x="564" y="38"/>
                    </a:lnTo>
                    <a:lnTo>
                      <a:pt x="565" y="38"/>
                    </a:lnTo>
                    <a:lnTo>
                      <a:pt x="566" y="38"/>
                    </a:lnTo>
                    <a:lnTo>
                      <a:pt x="566" y="39"/>
                    </a:lnTo>
                    <a:lnTo>
                      <a:pt x="567" y="39"/>
                    </a:lnTo>
                    <a:lnTo>
                      <a:pt x="568" y="39"/>
                    </a:lnTo>
                    <a:lnTo>
                      <a:pt x="569" y="40"/>
                    </a:lnTo>
                    <a:lnTo>
                      <a:pt x="571" y="40"/>
                    </a:lnTo>
                    <a:lnTo>
                      <a:pt x="571" y="41"/>
                    </a:lnTo>
                    <a:lnTo>
                      <a:pt x="572" y="41"/>
                    </a:lnTo>
                    <a:lnTo>
                      <a:pt x="571" y="41"/>
                    </a:lnTo>
                    <a:lnTo>
                      <a:pt x="571" y="42"/>
                    </a:lnTo>
                    <a:lnTo>
                      <a:pt x="572" y="42"/>
                    </a:lnTo>
                    <a:lnTo>
                      <a:pt x="573" y="42"/>
                    </a:lnTo>
                    <a:lnTo>
                      <a:pt x="574" y="42"/>
                    </a:lnTo>
                    <a:lnTo>
                      <a:pt x="573" y="42"/>
                    </a:lnTo>
                    <a:lnTo>
                      <a:pt x="574" y="42"/>
                    </a:lnTo>
                    <a:lnTo>
                      <a:pt x="574" y="43"/>
                    </a:lnTo>
                    <a:lnTo>
                      <a:pt x="574" y="42"/>
                    </a:lnTo>
                    <a:lnTo>
                      <a:pt x="575" y="42"/>
                    </a:lnTo>
                    <a:lnTo>
                      <a:pt x="574" y="43"/>
                    </a:lnTo>
                    <a:lnTo>
                      <a:pt x="575" y="43"/>
                    </a:lnTo>
                    <a:lnTo>
                      <a:pt x="576" y="44"/>
                    </a:lnTo>
                    <a:lnTo>
                      <a:pt x="577" y="44"/>
                    </a:lnTo>
                    <a:lnTo>
                      <a:pt x="578" y="44"/>
                    </a:lnTo>
                    <a:lnTo>
                      <a:pt x="578" y="45"/>
                    </a:lnTo>
                    <a:lnTo>
                      <a:pt x="579" y="45"/>
                    </a:lnTo>
                    <a:lnTo>
                      <a:pt x="580" y="45"/>
                    </a:lnTo>
                    <a:lnTo>
                      <a:pt x="581" y="45"/>
                    </a:lnTo>
                    <a:lnTo>
                      <a:pt x="581" y="46"/>
                    </a:lnTo>
                    <a:lnTo>
                      <a:pt x="582" y="46"/>
                    </a:lnTo>
                    <a:lnTo>
                      <a:pt x="583" y="46"/>
                    </a:lnTo>
                    <a:lnTo>
                      <a:pt x="583" y="47"/>
                    </a:lnTo>
                    <a:lnTo>
                      <a:pt x="584" y="47"/>
                    </a:lnTo>
                    <a:lnTo>
                      <a:pt x="584" y="48"/>
                    </a:lnTo>
                    <a:lnTo>
                      <a:pt x="585" y="48"/>
                    </a:lnTo>
                    <a:lnTo>
                      <a:pt x="584" y="48"/>
                    </a:lnTo>
                    <a:lnTo>
                      <a:pt x="584" y="49"/>
                    </a:lnTo>
                    <a:lnTo>
                      <a:pt x="584" y="50"/>
                    </a:lnTo>
                    <a:lnTo>
                      <a:pt x="585" y="50"/>
                    </a:lnTo>
                    <a:lnTo>
                      <a:pt x="585" y="49"/>
                    </a:lnTo>
                    <a:lnTo>
                      <a:pt x="586" y="49"/>
                    </a:lnTo>
                    <a:lnTo>
                      <a:pt x="586" y="50"/>
                    </a:lnTo>
                    <a:lnTo>
                      <a:pt x="586" y="49"/>
                    </a:lnTo>
                    <a:lnTo>
                      <a:pt x="587" y="49"/>
                    </a:lnTo>
                    <a:lnTo>
                      <a:pt x="588" y="49"/>
                    </a:lnTo>
                    <a:lnTo>
                      <a:pt x="589" y="49"/>
                    </a:lnTo>
                    <a:lnTo>
                      <a:pt x="589" y="48"/>
                    </a:lnTo>
                    <a:lnTo>
                      <a:pt x="590" y="48"/>
                    </a:lnTo>
                    <a:lnTo>
                      <a:pt x="589" y="48"/>
                    </a:lnTo>
                    <a:lnTo>
                      <a:pt x="589" y="47"/>
                    </a:lnTo>
                    <a:lnTo>
                      <a:pt x="589" y="46"/>
                    </a:lnTo>
                    <a:lnTo>
                      <a:pt x="590" y="47"/>
                    </a:lnTo>
                    <a:lnTo>
                      <a:pt x="590" y="46"/>
                    </a:lnTo>
                    <a:lnTo>
                      <a:pt x="591" y="46"/>
                    </a:lnTo>
                    <a:lnTo>
                      <a:pt x="590" y="46"/>
                    </a:lnTo>
                    <a:lnTo>
                      <a:pt x="590" y="45"/>
                    </a:lnTo>
                    <a:lnTo>
                      <a:pt x="591" y="45"/>
                    </a:lnTo>
                    <a:lnTo>
                      <a:pt x="592" y="44"/>
                    </a:lnTo>
                    <a:lnTo>
                      <a:pt x="593" y="44"/>
                    </a:lnTo>
                    <a:lnTo>
                      <a:pt x="594" y="44"/>
                    </a:lnTo>
                    <a:lnTo>
                      <a:pt x="595" y="43"/>
                    </a:lnTo>
                    <a:lnTo>
                      <a:pt x="596" y="43"/>
                    </a:lnTo>
                    <a:lnTo>
                      <a:pt x="597" y="43"/>
                    </a:lnTo>
                    <a:lnTo>
                      <a:pt x="597" y="42"/>
                    </a:lnTo>
                    <a:lnTo>
                      <a:pt x="598" y="42"/>
                    </a:lnTo>
                    <a:lnTo>
                      <a:pt x="599" y="42"/>
                    </a:lnTo>
                    <a:lnTo>
                      <a:pt x="600" y="42"/>
                    </a:lnTo>
                    <a:lnTo>
                      <a:pt x="600" y="41"/>
                    </a:lnTo>
                    <a:lnTo>
                      <a:pt x="601" y="41"/>
                    </a:lnTo>
                    <a:lnTo>
                      <a:pt x="602" y="41"/>
                    </a:lnTo>
                    <a:lnTo>
                      <a:pt x="602" y="40"/>
                    </a:lnTo>
                    <a:lnTo>
                      <a:pt x="602" y="41"/>
                    </a:lnTo>
                    <a:lnTo>
                      <a:pt x="603" y="41"/>
                    </a:lnTo>
                    <a:lnTo>
                      <a:pt x="604" y="41"/>
                    </a:lnTo>
                    <a:lnTo>
                      <a:pt x="604" y="40"/>
                    </a:lnTo>
                    <a:lnTo>
                      <a:pt x="605" y="40"/>
                    </a:lnTo>
                    <a:lnTo>
                      <a:pt x="606" y="40"/>
                    </a:lnTo>
                    <a:lnTo>
                      <a:pt x="607" y="40"/>
                    </a:lnTo>
                    <a:lnTo>
                      <a:pt x="608" y="40"/>
                    </a:lnTo>
                    <a:lnTo>
                      <a:pt x="609" y="40"/>
                    </a:lnTo>
                    <a:lnTo>
                      <a:pt x="610" y="40"/>
                    </a:lnTo>
                    <a:lnTo>
                      <a:pt x="611" y="39"/>
                    </a:lnTo>
                    <a:lnTo>
                      <a:pt x="611" y="40"/>
                    </a:lnTo>
                    <a:lnTo>
                      <a:pt x="612" y="41"/>
                    </a:lnTo>
                    <a:lnTo>
                      <a:pt x="612" y="40"/>
                    </a:lnTo>
                    <a:lnTo>
                      <a:pt x="613" y="40"/>
                    </a:lnTo>
                    <a:lnTo>
                      <a:pt x="613" y="41"/>
                    </a:lnTo>
                    <a:lnTo>
                      <a:pt x="614" y="41"/>
                    </a:lnTo>
                    <a:lnTo>
                      <a:pt x="615" y="41"/>
                    </a:lnTo>
                    <a:lnTo>
                      <a:pt x="616" y="41"/>
                    </a:lnTo>
                    <a:lnTo>
                      <a:pt x="616" y="42"/>
                    </a:lnTo>
                    <a:lnTo>
                      <a:pt x="617" y="42"/>
                    </a:lnTo>
                    <a:lnTo>
                      <a:pt x="618" y="42"/>
                    </a:lnTo>
                    <a:lnTo>
                      <a:pt x="618" y="43"/>
                    </a:lnTo>
                    <a:lnTo>
                      <a:pt x="618" y="44"/>
                    </a:lnTo>
                    <a:lnTo>
                      <a:pt x="619" y="44"/>
                    </a:lnTo>
                    <a:lnTo>
                      <a:pt x="620" y="44"/>
                    </a:lnTo>
                    <a:lnTo>
                      <a:pt x="620" y="43"/>
                    </a:lnTo>
                    <a:lnTo>
                      <a:pt x="621" y="43"/>
                    </a:lnTo>
                    <a:lnTo>
                      <a:pt x="621" y="44"/>
                    </a:lnTo>
                    <a:lnTo>
                      <a:pt x="622" y="43"/>
                    </a:lnTo>
                    <a:lnTo>
                      <a:pt x="623" y="43"/>
                    </a:lnTo>
                    <a:lnTo>
                      <a:pt x="623" y="44"/>
                    </a:lnTo>
                    <a:lnTo>
                      <a:pt x="624" y="44"/>
                    </a:lnTo>
                    <a:lnTo>
                      <a:pt x="624" y="45"/>
                    </a:lnTo>
                    <a:lnTo>
                      <a:pt x="625" y="45"/>
                    </a:lnTo>
                    <a:lnTo>
                      <a:pt x="626" y="45"/>
                    </a:lnTo>
                    <a:lnTo>
                      <a:pt x="627" y="45"/>
                    </a:lnTo>
                    <a:lnTo>
                      <a:pt x="629" y="46"/>
                    </a:lnTo>
                    <a:lnTo>
                      <a:pt x="630" y="46"/>
                    </a:lnTo>
                    <a:lnTo>
                      <a:pt x="630" y="47"/>
                    </a:lnTo>
                    <a:lnTo>
                      <a:pt x="630" y="48"/>
                    </a:lnTo>
                    <a:lnTo>
                      <a:pt x="631" y="48"/>
                    </a:lnTo>
                    <a:lnTo>
                      <a:pt x="631" y="49"/>
                    </a:lnTo>
                    <a:lnTo>
                      <a:pt x="630" y="49"/>
                    </a:lnTo>
                    <a:lnTo>
                      <a:pt x="631" y="49"/>
                    </a:lnTo>
                    <a:lnTo>
                      <a:pt x="632" y="50"/>
                    </a:lnTo>
                    <a:lnTo>
                      <a:pt x="632" y="51"/>
                    </a:lnTo>
                    <a:lnTo>
                      <a:pt x="633" y="51"/>
                    </a:lnTo>
                    <a:lnTo>
                      <a:pt x="634" y="51"/>
                    </a:lnTo>
                    <a:lnTo>
                      <a:pt x="635" y="51"/>
                    </a:lnTo>
                    <a:lnTo>
                      <a:pt x="634" y="51"/>
                    </a:lnTo>
                    <a:lnTo>
                      <a:pt x="634" y="52"/>
                    </a:lnTo>
                    <a:lnTo>
                      <a:pt x="635" y="52"/>
                    </a:lnTo>
                    <a:lnTo>
                      <a:pt x="635" y="53"/>
                    </a:lnTo>
                    <a:lnTo>
                      <a:pt x="636" y="53"/>
                    </a:lnTo>
                    <a:lnTo>
                      <a:pt x="637" y="54"/>
                    </a:lnTo>
                    <a:lnTo>
                      <a:pt x="637" y="55"/>
                    </a:lnTo>
                    <a:lnTo>
                      <a:pt x="638" y="55"/>
                    </a:lnTo>
                    <a:lnTo>
                      <a:pt x="638" y="56"/>
                    </a:lnTo>
                    <a:lnTo>
                      <a:pt x="639" y="56"/>
                    </a:lnTo>
                    <a:lnTo>
                      <a:pt x="640" y="57"/>
                    </a:lnTo>
                    <a:lnTo>
                      <a:pt x="641" y="58"/>
                    </a:lnTo>
                    <a:lnTo>
                      <a:pt x="642" y="58"/>
                    </a:lnTo>
                    <a:lnTo>
                      <a:pt x="643" y="58"/>
                    </a:lnTo>
                    <a:lnTo>
                      <a:pt x="643" y="59"/>
                    </a:lnTo>
                    <a:lnTo>
                      <a:pt x="643" y="60"/>
                    </a:lnTo>
                    <a:lnTo>
                      <a:pt x="644" y="61"/>
                    </a:lnTo>
                    <a:lnTo>
                      <a:pt x="645" y="61"/>
                    </a:lnTo>
                    <a:lnTo>
                      <a:pt x="644" y="61"/>
                    </a:lnTo>
                    <a:lnTo>
                      <a:pt x="645" y="61"/>
                    </a:lnTo>
                    <a:lnTo>
                      <a:pt x="646" y="61"/>
                    </a:lnTo>
                    <a:lnTo>
                      <a:pt x="646" y="62"/>
                    </a:lnTo>
                    <a:lnTo>
                      <a:pt x="647" y="63"/>
                    </a:lnTo>
                    <a:lnTo>
                      <a:pt x="648" y="63"/>
                    </a:lnTo>
                    <a:lnTo>
                      <a:pt x="648" y="64"/>
                    </a:lnTo>
                    <a:lnTo>
                      <a:pt x="649" y="64"/>
                    </a:lnTo>
                    <a:lnTo>
                      <a:pt x="649" y="65"/>
                    </a:lnTo>
                    <a:lnTo>
                      <a:pt x="650" y="65"/>
                    </a:lnTo>
                    <a:lnTo>
                      <a:pt x="649" y="65"/>
                    </a:lnTo>
                    <a:lnTo>
                      <a:pt x="650" y="65"/>
                    </a:lnTo>
                    <a:lnTo>
                      <a:pt x="650" y="66"/>
                    </a:lnTo>
                    <a:lnTo>
                      <a:pt x="651" y="66"/>
                    </a:lnTo>
                    <a:lnTo>
                      <a:pt x="651" y="67"/>
                    </a:lnTo>
                    <a:lnTo>
                      <a:pt x="652" y="67"/>
                    </a:lnTo>
                    <a:lnTo>
                      <a:pt x="652" y="66"/>
                    </a:lnTo>
                    <a:lnTo>
                      <a:pt x="653" y="66"/>
                    </a:lnTo>
                    <a:lnTo>
                      <a:pt x="653" y="65"/>
                    </a:lnTo>
                    <a:lnTo>
                      <a:pt x="654" y="65"/>
                    </a:lnTo>
                    <a:lnTo>
                      <a:pt x="654" y="66"/>
                    </a:lnTo>
                    <a:lnTo>
                      <a:pt x="655" y="66"/>
                    </a:lnTo>
                    <a:lnTo>
                      <a:pt x="655" y="67"/>
                    </a:lnTo>
                    <a:lnTo>
                      <a:pt x="655" y="68"/>
                    </a:lnTo>
                    <a:lnTo>
                      <a:pt x="656" y="68"/>
                    </a:lnTo>
                    <a:lnTo>
                      <a:pt x="656" y="69"/>
                    </a:lnTo>
                    <a:lnTo>
                      <a:pt x="657" y="68"/>
                    </a:lnTo>
                    <a:lnTo>
                      <a:pt x="658" y="69"/>
                    </a:lnTo>
                    <a:lnTo>
                      <a:pt x="658" y="70"/>
                    </a:lnTo>
                    <a:lnTo>
                      <a:pt x="659" y="71"/>
                    </a:lnTo>
                    <a:lnTo>
                      <a:pt x="660" y="71"/>
                    </a:lnTo>
                    <a:lnTo>
                      <a:pt x="660" y="72"/>
                    </a:lnTo>
                    <a:lnTo>
                      <a:pt x="661" y="72"/>
                    </a:lnTo>
                    <a:lnTo>
                      <a:pt x="662" y="73"/>
                    </a:lnTo>
                    <a:lnTo>
                      <a:pt x="663" y="74"/>
                    </a:lnTo>
                    <a:lnTo>
                      <a:pt x="665" y="74"/>
                    </a:lnTo>
                    <a:lnTo>
                      <a:pt x="665" y="75"/>
                    </a:lnTo>
                    <a:lnTo>
                      <a:pt x="664" y="77"/>
                    </a:lnTo>
                    <a:lnTo>
                      <a:pt x="665" y="78"/>
                    </a:lnTo>
                    <a:lnTo>
                      <a:pt x="666" y="78"/>
                    </a:lnTo>
                    <a:lnTo>
                      <a:pt x="667" y="78"/>
                    </a:lnTo>
                    <a:lnTo>
                      <a:pt x="667" y="79"/>
                    </a:lnTo>
                    <a:lnTo>
                      <a:pt x="668" y="79"/>
                    </a:lnTo>
                    <a:lnTo>
                      <a:pt x="669" y="78"/>
                    </a:lnTo>
                    <a:lnTo>
                      <a:pt x="670" y="79"/>
                    </a:lnTo>
                    <a:lnTo>
                      <a:pt x="670" y="80"/>
                    </a:lnTo>
                    <a:lnTo>
                      <a:pt x="670" y="81"/>
                    </a:lnTo>
                    <a:lnTo>
                      <a:pt x="671" y="81"/>
                    </a:lnTo>
                    <a:lnTo>
                      <a:pt x="672" y="80"/>
                    </a:lnTo>
                    <a:lnTo>
                      <a:pt x="672" y="79"/>
                    </a:lnTo>
                    <a:lnTo>
                      <a:pt x="673" y="79"/>
                    </a:lnTo>
                    <a:lnTo>
                      <a:pt x="673" y="80"/>
                    </a:lnTo>
                    <a:lnTo>
                      <a:pt x="673" y="81"/>
                    </a:lnTo>
                    <a:lnTo>
                      <a:pt x="674" y="81"/>
                    </a:lnTo>
                    <a:lnTo>
                      <a:pt x="675" y="82"/>
                    </a:lnTo>
                    <a:lnTo>
                      <a:pt x="676" y="83"/>
                    </a:lnTo>
                    <a:lnTo>
                      <a:pt x="677" y="83"/>
                    </a:lnTo>
                    <a:lnTo>
                      <a:pt x="677" y="84"/>
                    </a:lnTo>
                    <a:lnTo>
                      <a:pt x="678" y="83"/>
                    </a:lnTo>
                    <a:lnTo>
                      <a:pt x="679" y="83"/>
                    </a:lnTo>
                    <a:lnTo>
                      <a:pt x="680" y="82"/>
                    </a:lnTo>
                    <a:lnTo>
                      <a:pt x="681" y="83"/>
                    </a:lnTo>
                    <a:lnTo>
                      <a:pt x="682" y="82"/>
                    </a:lnTo>
                    <a:lnTo>
                      <a:pt x="683" y="82"/>
                    </a:lnTo>
                    <a:lnTo>
                      <a:pt x="684" y="81"/>
                    </a:lnTo>
                    <a:lnTo>
                      <a:pt x="685" y="82"/>
                    </a:lnTo>
                    <a:lnTo>
                      <a:pt x="686" y="82"/>
                    </a:lnTo>
                    <a:lnTo>
                      <a:pt x="686" y="83"/>
                    </a:lnTo>
                    <a:lnTo>
                      <a:pt x="686" y="84"/>
                    </a:lnTo>
                    <a:lnTo>
                      <a:pt x="686" y="85"/>
                    </a:lnTo>
                    <a:lnTo>
                      <a:pt x="687" y="85"/>
                    </a:lnTo>
                    <a:lnTo>
                      <a:pt x="688" y="86"/>
                    </a:lnTo>
                    <a:lnTo>
                      <a:pt x="689" y="87"/>
                    </a:lnTo>
                    <a:lnTo>
                      <a:pt x="689" y="88"/>
                    </a:lnTo>
                    <a:lnTo>
                      <a:pt x="689" y="89"/>
                    </a:lnTo>
                    <a:lnTo>
                      <a:pt x="690" y="90"/>
                    </a:lnTo>
                    <a:lnTo>
                      <a:pt x="690" y="89"/>
                    </a:lnTo>
                    <a:lnTo>
                      <a:pt x="691" y="89"/>
                    </a:lnTo>
                    <a:lnTo>
                      <a:pt x="692" y="89"/>
                    </a:lnTo>
                    <a:lnTo>
                      <a:pt x="694" y="89"/>
                    </a:lnTo>
                    <a:lnTo>
                      <a:pt x="695" y="89"/>
                    </a:lnTo>
                    <a:lnTo>
                      <a:pt x="695" y="88"/>
                    </a:lnTo>
                    <a:lnTo>
                      <a:pt x="696" y="88"/>
                    </a:lnTo>
                    <a:lnTo>
                      <a:pt x="697" y="88"/>
                    </a:lnTo>
                    <a:lnTo>
                      <a:pt x="698" y="89"/>
                    </a:lnTo>
                    <a:lnTo>
                      <a:pt x="699" y="89"/>
                    </a:lnTo>
                    <a:lnTo>
                      <a:pt x="700" y="90"/>
                    </a:lnTo>
                    <a:lnTo>
                      <a:pt x="701" y="90"/>
                    </a:lnTo>
                    <a:lnTo>
                      <a:pt x="702" y="90"/>
                    </a:lnTo>
                    <a:lnTo>
                      <a:pt x="702" y="89"/>
                    </a:lnTo>
                    <a:lnTo>
                      <a:pt x="703" y="89"/>
                    </a:lnTo>
                    <a:lnTo>
                      <a:pt x="705" y="88"/>
                    </a:lnTo>
                    <a:lnTo>
                      <a:pt x="706" y="88"/>
                    </a:lnTo>
                    <a:lnTo>
                      <a:pt x="706" y="87"/>
                    </a:lnTo>
                    <a:lnTo>
                      <a:pt x="706" y="86"/>
                    </a:lnTo>
                    <a:lnTo>
                      <a:pt x="707" y="86"/>
                    </a:lnTo>
                    <a:lnTo>
                      <a:pt x="708" y="86"/>
                    </a:lnTo>
                    <a:lnTo>
                      <a:pt x="709" y="86"/>
                    </a:lnTo>
                    <a:lnTo>
                      <a:pt x="711" y="86"/>
                    </a:lnTo>
                    <a:lnTo>
                      <a:pt x="711" y="85"/>
                    </a:lnTo>
                    <a:lnTo>
                      <a:pt x="712" y="85"/>
                    </a:lnTo>
                    <a:lnTo>
                      <a:pt x="732" y="109"/>
                    </a:lnTo>
                    <a:lnTo>
                      <a:pt x="735" y="112"/>
                    </a:lnTo>
                    <a:lnTo>
                      <a:pt x="737" y="113"/>
                    </a:lnTo>
                    <a:lnTo>
                      <a:pt x="741" y="118"/>
                    </a:lnTo>
                    <a:lnTo>
                      <a:pt x="742" y="120"/>
                    </a:lnTo>
                    <a:lnTo>
                      <a:pt x="742" y="131"/>
                    </a:lnTo>
                    <a:lnTo>
                      <a:pt x="742" y="140"/>
                    </a:lnTo>
                    <a:lnTo>
                      <a:pt x="742" y="139"/>
                    </a:lnTo>
                    <a:lnTo>
                      <a:pt x="743" y="139"/>
                    </a:lnTo>
                    <a:lnTo>
                      <a:pt x="743" y="140"/>
                    </a:lnTo>
                    <a:lnTo>
                      <a:pt x="744" y="140"/>
                    </a:lnTo>
                    <a:lnTo>
                      <a:pt x="745" y="139"/>
                    </a:lnTo>
                    <a:lnTo>
                      <a:pt x="746" y="140"/>
                    </a:lnTo>
                    <a:lnTo>
                      <a:pt x="747" y="140"/>
                    </a:lnTo>
                    <a:lnTo>
                      <a:pt x="748" y="140"/>
                    </a:lnTo>
                    <a:lnTo>
                      <a:pt x="749" y="140"/>
                    </a:lnTo>
                    <a:lnTo>
                      <a:pt x="750" y="140"/>
                    </a:lnTo>
                    <a:lnTo>
                      <a:pt x="751" y="140"/>
                    </a:lnTo>
                    <a:lnTo>
                      <a:pt x="752" y="141"/>
                    </a:lnTo>
                    <a:lnTo>
                      <a:pt x="753" y="141"/>
                    </a:lnTo>
                    <a:lnTo>
                      <a:pt x="754" y="142"/>
                    </a:lnTo>
                    <a:lnTo>
                      <a:pt x="755" y="142"/>
                    </a:lnTo>
                    <a:lnTo>
                      <a:pt x="756" y="143"/>
                    </a:lnTo>
                    <a:lnTo>
                      <a:pt x="757" y="143"/>
                    </a:lnTo>
                    <a:lnTo>
                      <a:pt x="757" y="142"/>
                    </a:lnTo>
                    <a:lnTo>
                      <a:pt x="757" y="141"/>
                    </a:lnTo>
                    <a:lnTo>
                      <a:pt x="758" y="141"/>
                    </a:lnTo>
                    <a:lnTo>
                      <a:pt x="759" y="141"/>
                    </a:lnTo>
                    <a:lnTo>
                      <a:pt x="760" y="141"/>
                    </a:lnTo>
                    <a:lnTo>
                      <a:pt x="760" y="140"/>
                    </a:lnTo>
                    <a:lnTo>
                      <a:pt x="761" y="140"/>
                    </a:lnTo>
                    <a:lnTo>
                      <a:pt x="762" y="140"/>
                    </a:lnTo>
                    <a:lnTo>
                      <a:pt x="763" y="140"/>
                    </a:lnTo>
                    <a:lnTo>
                      <a:pt x="764" y="140"/>
                    </a:lnTo>
                    <a:lnTo>
                      <a:pt x="765" y="139"/>
                    </a:lnTo>
                    <a:lnTo>
                      <a:pt x="766" y="140"/>
                    </a:lnTo>
                    <a:lnTo>
                      <a:pt x="767" y="140"/>
                    </a:lnTo>
                    <a:lnTo>
                      <a:pt x="767" y="139"/>
                    </a:lnTo>
                    <a:lnTo>
                      <a:pt x="768" y="138"/>
                    </a:lnTo>
                    <a:lnTo>
                      <a:pt x="769" y="138"/>
                    </a:lnTo>
                    <a:lnTo>
                      <a:pt x="769" y="137"/>
                    </a:lnTo>
                    <a:lnTo>
                      <a:pt x="770" y="136"/>
                    </a:lnTo>
                    <a:lnTo>
                      <a:pt x="770" y="135"/>
                    </a:lnTo>
                    <a:lnTo>
                      <a:pt x="771" y="135"/>
                    </a:lnTo>
                    <a:lnTo>
                      <a:pt x="771" y="136"/>
                    </a:lnTo>
                    <a:lnTo>
                      <a:pt x="772" y="136"/>
                    </a:lnTo>
                    <a:lnTo>
                      <a:pt x="773" y="136"/>
                    </a:lnTo>
                    <a:lnTo>
                      <a:pt x="774" y="136"/>
                    </a:lnTo>
                    <a:lnTo>
                      <a:pt x="774" y="137"/>
                    </a:lnTo>
                    <a:lnTo>
                      <a:pt x="774" y="138"/>
                    </a:lnTo>
                    <a:lnTo>
                      <a:pt x="775" y="139"/>
                    </a:lnTo>
                    <a:lnTo>
                      <a:pt x="776" y="139"/>
                    </a:lnTo>
                    <a:lnTo>
                      <a:pt x="778" y="139"/>
                    </a:lnTo>
                    <a:lnTo>
                      <a:pt x="778" y="138"/>
                    </a:lnTo>
                    <a:lnTo>
                      <a:pt x="779" y="138"/>
                    </a:lnTo>
                    <a:lnTo>
                      <a:pt x="779" y="139"/>
                    </a:lnTo>
                    <a:lnTo>
                      <a:pt x="779" y="138"/>
                    </a:lnTo>
                    <a:lnTo>
                      <a:pt x="780" y="138"/>
                    </a:lnTo>
                    <a:lnTo>
                      <a:pt x="780" y="136"/>
                    </a:lnTo>
                    <a:lnTo>
                      <a:pt x="781" y="136"/>
                    </a:lnTo>
                    <a:lnTo>
                      <a:pt x="782" y="136"/>
                    </a:lnTo>
                    <a:lnTo>
                      <a:pt x="782" y="137"/>
                    </a:lnTo>
                    <a:lnTo>
                      <a:pt x="783" y="138"/>
                    </a:lnTo>
                    <a:lnTo>
                      <a:pt x="784" y="139"/>
                    </a:lnTo>
                    <a:lnTo>
                      <a:pt x="783" y="140"/>
                    </a:lnTo>
                    <a:lnTo>
                      <a:pt x="783" y="141"/>
                    </a:lnTo>
                    <a:lnTo>
                      <a:pt x="784" y="141"/>
                    </a:lnTo>
                    <a:lnTo>
                      <a:pt x="784" y="142"/>
                    </a:lnTo>
                    <a:lnTo>
                      <a:pt x="785" y="142"/>
                    </a:lnTo>
                    <a:lnTo>
                      <a:pt x="786" y="141"/>
                    </a:lnTo>
                    <a:lnTo>
                      <a:pt x="787" y="141"/>
                    </a:lnTo>
                    <a:lnTo>
                      <a:pt x="787" y="140"/>
                    </a:lnTo>
                    <a:lnTo>
                      <a:pt x="786" y="140"/>
                    </a:lnTo>
                    <a:lnTo>
                      <a:pt x="787" y="139"/>
                    </a:lnTo>
                    <a:lnTo>
                      <a:pt x="788" y="139"/>
                    </a:lnTo>
                    <a:lnTo>
                      <a:pt x="789" y="139"/>
                    </a:lnTo>
                    <a:lnTo>
                      <a:pt x="789" y="138"/>
                    </a:lnTo>
                    <a:lnTo>
                      <a:pt x="790" y="138"/>
                    </a:lnTo>
                    <a:lnTo>
                      <a:pt x="790" y="139"/>
                    </a:lnTo>
                    <a:lnTo>
                      <a:pt x="790" y="140"/>
                    </a:lnTo>
                    <a:lnTo>
                      <a:pt x="791" y="140"/>
                    </a:lnTo>
                    <a:lnTo>
                      <a:pt x="791" y="141"/>
                    </a:lnTo>
                    <a:lnTo>
                      <a:pt x="792" y="141"/>
                    </a:lnTo>
                    <a:lnTo>
                      <a:pt x="792" y="142"/>
                    </a:lnTo>
                    <a:lnTo>
                      <a:pt x="793" y="143"/>
                    </a:lnTo>
                    <a:lnTo>
                      <a:pt x="793" y="144"/>
                    </a:lnTo>
                    <a:lnTo>
                      <a:pt x="794" y="144"/>
                    </a:lnTo>
                    <a:lnTo>
                      <a:pt x="794" y="143"/>
                    </a:lnTo>
                    <a:lnTo>
                      <a:pt x="795" y="143"/>
                    </a:lnTo>
                    <a:lnTo>
                      <a:pt x="796" y="145"/>
                    </a:lnTo>
                    <a:lnTo>
                      <a:pt x="797" y="145"/>
                    </a:lnTo>
                    <a:lnTo>
                      <a:pt x="797" y="146"/>
                    </a:lnTo>
                    <a:lnTo>
                      <a:pt x="796" y="147"/>
                    </a:lnTo>
                    <a:lnTo>
                      <a:pt x="797" y="147"/>
                    </a:lnTo>
                    <a:lnTo>
                      <a:pt x="797" y="148"/>
                    </a:lnTo>
                    <a:lnTo>
                      <a:pt x="798" y="148"/>
                    </a:lnTo>
                    <a:lnTo>
                      <a:pt x="799" y="148"/>
                    </a:lnTo>
                    <a:lnTo>
                      <a:pt x="798" y="149"/>
                    </a:lnTo>
                    <a:lnTo>
                      <a:pt x="799" y="150"/>
                    </a:lnTo>
                    <a:lnTo>
                      <a:pt x="800" y="150"/>
                    </a:lnTo>
                    <a:lnTo>
                      <a:pt x="801" y="150"/>
                    </a:lnTo>
                    <a:lnTo>
                      <a:pt x="802" y="150"/>
                    </a:lnTo>
                    <a:lnTo>
                      <a:pt x="802" y="149"/>
                    </a:lnTo>
                    <a:lnTo>
                      <a:pt x="803" y="148"/>
                    </a:lnTo>
                    <a:lnTo>
                      <a:pt x="804" y="148"/>
                    </a:lnTo>
                    <a:lnTo>
                      <a:pt x="805" y="149"/>
                    </a:lnTo>
                    <a:lnTo>
                      <a:pt x="806" y="149"/>
                    </a:lnTo>
                    <a:lnTo>
                      <a:pt x="806" y="148"/>
                    </a:lnTo>
                    <a:lnTo>
                      <a:pt x="807" y="147"/>
                    </a:lnTo>
                    <a:lnTo>
                      <a:pt x="807" y="148"/>
                    </a:lnTo>
                    <a:lnTo>
                      <a:pt x="808" y="148"/>
                    </a:lnTo>
                    <a:lnTo>
                      <a:pt x="808" y="149"/>
                    </a:lnTo>
                    <a:lnTo>
                      <a:pt x="809" y="150"/>
                    </a:lnTo>
                    <a:lnTo>
                      <a:pt x="809" y="151"/>
                    </a:lnTo>
                    <a:lnTo>
                      <a:pt x="809" y="152"/>
                    </a:lnTo>
                    <a:lnTo>
                      <a:pt x="810" y="152"/>
                    </a:lnTo>
                    <a:lnTo>
                      <a:pt x="811" y="153"/>
                    </a:lnTo>
                    <a:lnTo>
                      <a:pt x="812" y="153"/>
                    </a:lnTo>
                    <a:lnTo>
                      <a:pt x="813" y="153"/>
                    </a:lnTo>
                    <a:lnTo>
                      <a:pt x="814" y="153"/>
                    </a:lnTo>
                    <a:lnTo>
                      <a:pt x="815" y="153"/>
                    </a:lnTo>
                    <a:lnTo>
                      <a:pt x="815" y="154"/>
                    </a:lnTo>
                    <a:lnTo>
                      <a:pt x="816" y="154"/>
                    </a:lnTo>
                    <a:lnTo>
                      <a:pt x="816" y="153"/>
                    </a:lnTo>
                    <a:lnTo>
                      <a:pt x="817" y="154"/>
                    </a:lnTo>
                    <a:lnTo>
                      <a:pt x="817" y="153"/>
                    </a:lnTo>
                    <a:lnTo>
                      <a:pt x="818" y="153"/>
                    </a:lnTo>
                    <a:lnTo>
                      <a:pt x="818" y="154"/>
                    </a:lnTo>
                    <a:lnTo>
                      <a:pt x="819" y="154"/>
                    </a:lnTo>
                    <a:lnTo>
                      <a:pt x="819" y="153"/>
                    </a:lnTo>
                    <a:lnTo>
                      <a:pt x="820" y="153"/>
                    </a:lnTo>
                    <a:lnTo>
                      <a:pt x="820" y="154"/>
                    </a:lnTo>
                    <a:lnTo>
                      <a:pt x="821" y="153"/>
                    </a:lnTo>
                    <a:lnTo>
                      <a:pt x="821" y="154"/>
                    </a:lnTo>
                    <a:lnTo>
                      <a:pt x="821" y="153"/>
                    </a:lnTo>
                    <a:lnTo>
                      <a:pt x="822" y="153"/>
                    </a:lnTo>
                    <a:lnTo>
                      <a:pt x="823" y="153"/>
                    </a:lnTo>
                    <a:lnTo>
                      <a:pt x="824" y="153"/>
                    </a:lnTo>
                    <a:lnTo>
                      <a:pt x="823" y="153"/>
                    </a:lnTo>
                    <a:lnTo>
                      <a:pt x="824" y="154"/>
                    </a:lnTo>
                    <a:lnTo>
                      <a:pt x="824" y="155"/>
                    </a:lnTo>
                    <a:lnTo>
                      <a:pt x="824" y="156"/>
                    </a:lnTo>
                    <a:lnTo>
                      <a:pt x="825" y="156"/>
                    </a:lnTo>
                    <a:lnTo>
                      <a:pt x="825" y="157"/>
                    </a:lnTo>
                    <a:lnTo>
                      <a:pt x="825" y="158"/>
                    </a:lnTo>
                    <a:lnTo>
                      <a:pt x="826" y="158"/>
                    </a:lnTo>
                    <a:lnTo>
                      <a:pt x="827" y="158"/>
                    </a:lnTo>
                    <a:lnTo>
                      <a:pt x="827" y="159"/>
                    </a:lnTo>
                    <a:lnTo>
                      <a:pt x="828" y="159"/>
                    </a:lnTo>
                    <a:lnTo>
                      <a:pt x="828" y="160"/>
                    </a:lnTo>
                    <a:lnTo>
                      <a:pt x="828" y="161"/>
                    </a:lnTo>
                    <a:lnTo>
                      <a:pt x="827" y="161"/>
                    </a:lnTo>
                    <a:lnTo>
                      <a:pt x="827" y="162"/>
                    </a:lnTo>
                    <a:lnTo>
                      <a:pt x="828" y="162"/>
                    </a:lnTo>
                    <a:lnTo>
                      <a:pt x="828" y="161"/>
                    </a:lnTo>
                    <a:lnTo>
                      <a:pt x="829" y="162"/>
                    </a:lnTo>
                    <a:lnTo>
                      <a:pt x="829" y="161"/>
                    </a:lnTo>
                    <a:lnTo>
                      <a:pt x="829" y="162"/>
                    </a:lnTo>
                    <a:lnTo>
                      <a:pt x="830" y="162"/>
                    </a:lnTo>
                    <a:lnTo>
                      <a:pt x="831" y="162"/>
                    </a:lnTo>
                    <a:lnTo>
                      <a:pt x="831" y="163"/>
                    </a:lnTo>
                    <a:lnTo>
                      <a:pt x="832" y="163"/>
                    </a:lnTo>
                    <a:lnTo>
                      <a:pt x="833" y="163"/>
                    </a:lnTo>
                    <a:lnTo>
                      <a:pt x="833" y="162"/>
                    </a:lnTo>
                    <a:lnTo>
                      <a:pt x="834" y="162"/>
                    </a:lnTo>
                    <a:lnTo>
                      <a:pt x="834" y="163"/>
                    </a:lnTo>
                    <a:lnTo>
                      <a:pt x="833" y="163"/>
                    </a:lnTo>
                    <a:lnTo>
                      <a:pt x="833" y="164"/>
                    </a:lnTo>
                    <a:lnTo>
                      <a:pt x="834" y="164"/>
                    </a:lnTo>
                    <a:lnTo>
                      <a:pt x="834" y="163"/>
                    </a:lnTo>
                    <a:lnTo>
                      <a:pt x="835" y="163"/>
                    </a:lnTo>
                    <a:lnTo>
                      <a:pt x="834" y="164"/>
                    </a:lnTo>
                    <a:lnTo>
                      <a:pt x="835" y="164"/>
                    </a:lnTo>
                    <a:lnTo>
                      <a:pt x="834" y="165"/>
                    </a:lnTo>
                    <a:lnTo>
                      <a:pt x="835" y="165"/>
                    </a:lnTo>
                    <a:lnTo>
                      <a:pt x="834" y="165"/>
                    </a:lnTo>
                    <a:lnTo>
                      <a:pt x="835" y="165"/>
                    </a:lnTo>
                    <a:lnTo>
                      <a:pt x="834" y="166"/>
                    </a:lnTo>
                    <a:lnTo>
                      <a:pt x="835" y="166"/>
                    </a:lnTo>
                    <a:lnTo>
                      <a:pt x="834" y="167"/>
                    </a:lnTo>
                    <a:lnTo>
                      <a:pt x="835" y="167"/>
                    </a:lnTo>
                    <a:lnTo>
                      <a:pt x="836" y="167"/>
                    </a:lnTo>
                    <a:lnTo>
                      <a:pt x="836" y="168"/>
                    </a:lnTo>
                    <a:lnTo>
                      <a:pt x="837" y="168"/>
                    </a:lnTo>
                    <a:lnTo>
                      <a:pt x="837" y="169"/>
                    </a:lnTo>
                    <a:lnTo>
                      <a:pt x="837" y="170"/>
                    </a:lnTo>
                    <a:lnTo>
                      <a:pt x="837" y="169"/>
                    </a:lnTo>
                    <a:lnTo>
                      <a:pt x="838" y="169"/>
                    </a:lnTo>
                    <a:lnTo>
                      <a:pt x="839" y="170"/>
                    </a:lnTo>
                    <a:lnTo>
                      <a:pt x="839" y="171"/>
                    </a:lnTo>
                    <a:lnTo>
                      <a:pt x="840" y="170"/>
                    </a:lnTo>
                    <a:lnTo>
                      <a:pt x="841" y="170"/>
                    </a:lnTo>
                    <a:lnTo>
                      <a:pt x="841" y="171"/>
                    </a:lnTo>
                    <a:lnTo>
                      <a:pt x="840" y="171"/>
                    </a:lnTo>
                    <a:lnTo>
                      <a:pt x="841" y="171"/>
                    </a:lnTo>
                    <a:lnTo>
                      <a:pt x="842" y="171"/>
                    </a:lnTo>
                    <a:lnTo>
                      <a:pt x="842" y="170"/>
                    </a:lnTo>
                    <a:lnTo>
                      <a:pt x="843" y="170"/>
                    </a:lnTo>
                    <a:lnTo>
                      <a:pt x="844" y="171"/>
                    </a:lnTo>
                    <a:lnTo>
                      <a:pt x="845" y="171"/>
                    </a:lnTo>
                    <a:lnTo>
                      <a:pt x="845" y="172"/>
                    </a:lnTo>
                    <a:lnTo>
                      <a:pt x="844" y="172"/>
                    </a:lnTo>
                    <a:lnTo>
                      <a:pt x="844" y="173"/>
                    </a:lnTo>
                    <a:lnTo>
                      <a:pt x="845" y="174"/>
                    </a:lnTo>
                    <a:lnTo>
                      <a:pt x="846" y="175"/>
                    </a:lnTo>
                    <a:lnTo>
                      <a:pt x="846" y="176"/>
                    </a:lnTo>
                    <a:lnTo>
                      <a:pt x="847" y="176"/>
                    </a:lnTo>
                    <a:lnTo>
                      <a:pt x="847" y="177"/>
                    </a:lnTo>
                    <a:lnTo>
                      <a:pt x="848" y="178"/>
                    </a:lnTo>
                    <a:lnTo>
                      <a:pt x="847" y="178"/>
                    </a:lnTo>
                    <a:lnTo>
                      <a:pt x="847" y="179"/>
                    </a:lnTo>
                    <a:lnTo>
                      <a:pt x="848" y="179"/>
                    </a:lnTo>
                    <a:lnTo>
                      <a:pt x="848" y="180"/>
                    </a:lnTo>
                    <a:lnTo>
                      <a:pt x="849" y="180"/>
                    </a:lnTo>
                    <a:lnTo>
                      <a:pt x="849" y="181"/>
                    </a:lnTo>
                    <a:lnTo>
                      <a:pt x="848" y="182"/>
                    </a:lnTo>
                    <a:lnTo>
                      <a:pt x="847" y="183"/>
                    </a:lnTo>
                    <a:lnTo>
                      <a:pt x="846" y="183"/>
                    </a:lnTo>
                    <a:lnTo>
                      <a:pt x="846" y="182"/>
                    </a:lnTo>
                    <a:lnTo>
                      <a:pt x="846" y="183"/>
                    </a:lnTo>
                    <a:lnTo>
                      <a:pt x="846" y="184"/>
                    </a:lnTo>
                    <a:lnTo>
                      <a:pt x="846" y="185"/>
                    </a:lnTo>
                    <a:lnTo>
                      <a:pt x="846" y="186"/>
                    </a:lnTo>
                    <a:lnTo>
                      <a:pt x="846" y="187"/>
                    </a:lnTo>
                    <a:lnTo>
                      <a:pt x="845" y="187"/>
                    </a:lnTo>
                    <a:lnTo>
                      <a:pt x="845" y="188"/>
                    </a:lnTo>
                    <a:lnTo>
                      <a:pt x="844" y="188"/>
                    </a:lnTo>
                    <a:lnTo>
                      <a:pt x="843" y="189"/>
                    </a:lnTo>
                    <a:lnTo>
                      <a:pt x="842" y="190"/>
                    </a:lnTo>
                    <a:lnTo>
                      <a:pt x="842" y="191"/>
                    </a:lnTo>
                    <a:lnTo>
                      <a:pt x="843" y="192"/>
                    </a:lnTo>
                    <a:lnTo>
                      <a:pt x="843" y="193"/>
                    </a:lnTo>
                    <a:lnTo>
                      <a:pt x="843" y="194"/>
                    </a:lnTo>
                    <a:lnTo>
                      <a:pt x="842" y="194"/>
                    </a:lnTo>
                    <a:lnTo>
                      <a:pt x="842" y="193"/>
                    </a:lnTo>
                    <a:lnTo>
                      <a:pt x="842" y="194"/>
                    </a:lnTo>
                    <a:lnTo>
                      <a:pt x="841" y="194"/>
                    </a:lnTo>
                    <a:lnTo>
                      <a:pt x="840" y="194"/>
                    </a:lnTo>
                    <a:lnTo>
                      <a:pt x="840" y="195"/>
                    </a:lnTo>
                    <a:lnTo>
                      <a:pt x="840" y="196"/>
                    </a:lnTo>
                    <a:lnTo>
                      <a:pt x="839" y="196"/>
                    </a:lnTo>
                    <a:lnTo>
                      <a:pt x="839" y="197"/>
                    </a:lnTo>
                    <a:lnTo>
                      <a:pt x="839" y="196"/>
                    </a:lnTo>
                    <a:lnTo>
                      <a:pt x="838" y="196"/>
                    </a:lnTo>
                    <a:lnTo>
                      <a:pt x="838" y="195"/>
                    </a:lnTo>
                    <a:lnTo>
                      <a:pt x="837" y="195"/>
                    </a:lnTo>
                    <a:lnTo>
                      <a:pt x="837" y="196"/>
                    </a:lnTo>
                    <a:lnTo>
                      <a:pt x="837" y="197"/>
                    </a:lnTo>
                    <a:lnTo>
                      <a:pt x="836" y="197"/>
                    </a:lnTo>
                    <a:lnTo>
                      <a:pt x="835" y="197"/>
                    </a:lnTo>
                    <a:lnTo>
                      <a:pt x="835" y="198"/>
                    </a:lnTo>
                    <a:lnTo>
                      <a:pt x="834" y="198"/>
                    </a:lnTo>
                    <a:lnTo>
                      <a:pt x="834" y="199"/>
                    </a:lnTo>
                    <a:lnTo>
                      <a:pt x="834" y="201"/>
                    </a:lnTo>
                    <a:lnTo>
                      <a:pt x="833" y="201"/>
                    </a:lnTo>
                    <a:lnTo>
                      <a:pt x="833" y="202"/>
                    </a:lnTo>
                    <a:lnTo>
                      <a:pt x="833" y="203"/>
                    </a:lnTo>
                    <a:lnTo>
                      <a:pt x="832" y="203"/>
                    </a:lnTo>
                    <a:lnTo>
                      <a:pt x="832" y="204"/>
                    </a:lnTo>
                    <a:lnTo>
                      <a:pt x="831" y="204"/>
                    </a:lnTo>
                    <a:lnTo>
                      <a:pt x="831" y="205"/>
                    </a:lnTo>
                    <a:lnTo>
                      <a:pt x="831" y="206"/>
                    </a:lnTo>
                    <a:lnTo>
                      <a:pt x="830" y="206"/>
                    </a:lnTo>
                    <a:lnTo>
                      <a:pt x="829" y="206"/>
                    </a:lnTo>
                    <a:lnTo>
                      <a:pt x="829" y="205"/>
                    </a:lnTo>
                    <a:lnTo>
                      <a:pt x="828" y="205"/>
                    </a:lnTo>
                    <a:lnTo>
                      <a:pt x="829" y="205"/>
                    </a:lnTo>
                    <a:lnTo>
                      <a:pt x="829" y="204"/>
                    </a:lnTo>
                    <a:lnTo>
                      <a:pt x="829" y="203"/>
                    </a:lnTo>
                    <a:lnTo>
                      <a:pt x="828" y="203"/>
                    </a:lnTo>
                    <a:lnTo>
                      <a:pt x="828" y="204"/>
                    </a:lnTo>
                    <a:lnTo>
                      <a:pt x="827" y="205"/>
                    </a:lnTo>
                    <a:lnTo>
                      <a:pt x="827" y="206"/>
                    </a:lnTo>
                    <a:lnTo>
                      <a:pt x="826" y="206"/>
                    </a:lnTo>
                    <a:lnTo>
                      <a:pt x="826" y="207"/>
                    </a:lnTo>
                    <a:lnTo>
                      <a:pt x="825" y="208"/>
                    </a:lnTo>
                    <a:lnTo>
                      <a:pt x="824" y="209"/>
                    </a:lnTo>
                    <a:lnTo>
                      <a:pt x="823" y="210"/>
                    </a:lnTo>
                    <a:lnTo>
                      <a:pt x="822" y="210"/>
                    </a:lnTo>
                    <a:lnTo>
                      <a:pt x="822" y="211"/>
                    </a:lnTo>
                    <a:lnTo>
                      <a:pt x="822" y="212"/>
                    </a:lnTo>
                    <a:lnTo>
                      <a:pt x="823" y="212"/>
                    </a:lnTo>
                    <a:lnTo>
                      <a:pt x="823" y="213"/>
                    </a:lnTo>
                    <a:lnTo>
                      <a:pt x="823" y="214"/>
                    </a:lnTo>
                    <a:lnTo>
                      <a:pt x="822" y="214"/>
                    </a:lnTo>
                    <a:lnTo>
                      <a:pt x="823" y="214"/>
                    </a:lnTo>
                    <a:lnTo>
                      <a:pt x="823" y="215"/>
                    </a:lnTo>
                    <a:lnTo>
                      <a:pt x="822" y="215"/>
                    </a:lnTo>
                    <a:lnTo>
                      <a:pt x="822" y="214"/>
                    </a:lnTo>
                    <a:lnTo>
                      <a:pt x="822" y="215"/>
                    </a:lnTo>
                    <a:lnTo>
                      <a:pt x="821" y="215"/>
                    </a:lnTo>
                    <a:lnTo>
                      <a:pt x="821" y="214"/>
                    </a:lnTo>
                    <a:lnTo>
                      <a:pt x="820" y="214"/>
                    </a:lnTo>
                    <a:lnTo>
                      <a:pt x="819" y="214"/>
                    </a:lnTo>
                    <a:lnTo>
                      <a:pt x="818" y="213"/>
                    </a:lnTo>
                    <a:lnTo>
                      <a:pt x="817" y="213"/>
                    </a:lnTo>
                    <a:lnTo>
                      <a:pt x="817" y="212"/>
                    </a:lnTo>
                    <a:lnTo>
                      <a:pt x="817" y="213"/>
                    </a:lnTo>
                    <a:lnTo>
                      <a:pt x="816" y="213"/>
                    </a:lnTo>
                    <a:lnTo>
                      <a:pt x="815" y="213"/>
                    </a:lnTo>
                    <a:lnTo>
                      <a:pt x="814" y="213"/>
                    </a:lnTo>
                    <a:lnTo>
                      <a:pt x="814" y="214"/>
                    </a:lnTo>
                    <a:lnTo>
                      <a:pt x="813" y="214"/>
                    </a:lnTo>
                    <a:lnTo>
                      <a:pt x="813" y="215"/>
                    </a:lnTo>
                    <a:lnTo>
                      <a:pt x="813" y="216"/>
                    </a:lnTo>
                    <a:lnTo>
                      <a:pt x="812" y="217"/>
                    </a:lnTo>
                    <a:lnTo>
                      <a:pt x="812" y="218"/>
                    </a:lnTo>
                    <a:lnTo>
                      <a:pt x="812" y="219"/>
                    </a:lnTo>
                    <a:lnTo>
                      <a:pt x="811" y="220"/>
                    </a:lnTo>
                    <a:lnTo>
                      <a:pt x="810" y="221"/>
                    </a:lnTo>
                    <a:lnTo>
                      <a:pt x="811" y="222"/>
                    </a:lnTo>
                    <a:lnTo>
                      <a:pt x="810" y="222"/>
                    </a:lnTo>
                    <a:lnTo>
                      <a:pt x="810" y="223"/>
                    </a:lnTo>
                    <a:lnTo>
                      <a:pt x="811" y="223"/>
                    </a:lnTo>
                    <a:lnTo>
                      <a:pt x="811" y="224"/>
                    </a:lnTo>
                    <a:lnTo>
                      <a:pt x="810" y="224"/>
                    </a:lnTo>
                    <a:lnTo>
                      <a:pt x="810" y="225"/>
                    </a:lnTo>
                    <a:lnTo>
                      <a:pt x="810" y="226"/>
                    </a:lnTo>
                    <a:lnTo>
                      <a:pt x="809" y="226"/>
                    </a:lnTo>
                    <a:lnTo>
                      <a:pt x="809" y="227"/>
                    </a:lnTo>
                    <a:lnTo>
                      <a:pt x="809" y="228"/>
                    </a:lnTo>
                    <a:lnTo>
                      <a:pt x="808" y="228"/>
                    </a:lnTo>
                    <a:lnTo>
                      <a:pt x="808" y="229"/>
                    </a:lnTo>
                    <a:lnTo>
                      <a:pt x="807" y="229"/>
                    </a:lnTo>
                    <a:lnTo>
                      <a:pt x="807" y="230"/>
                    </a:lnTo>
                    <a:lnTo>
                      <a:pt x="808" y="230"/>
                    </a:lnTo>
                    <a:lnTo>
                      <a:pt x="809" y="230"/>
                    </a:lnTo>
                    <a:lnTo>
                      <a:pt x="809" y="231"/>
                    </a:lnTo>
                    <a:lnTo>
                      <a:pt x="811" y="231"/>
                    </a:lnTo>
                    <a:lnTo>
                      <a:pt x="812" y="231"/>
                    </a:lnTo>
                    <a:lnTo>
                      <a:pt x="813" y="231"/>
                    </a:lnTo>
                    <a:lnTo>
                      <a:pt x="814" y="232"/>
                    </a:lnTo>
                    <a:lnTo>
                      <a:pt x="813" y="232"/>
                    </a:lnTo>
                    <a:lnTo>
                      <a:pt x="813" y="233"/>
                    </a:lnTo>
                    <a:lnTo>
                      <a:pt x="814" y="233"/>
                    </a:lnTo>
                    <a:lnTo>
                      <a:pt x="814" y="234"/>
                    </a:lnTo>
                    <a:lnTo>
                      <a:pt x="814" y="235"/>
                    </a:lnTo>
                    <a:lnTo>
                      <a:pt x="813" y="236"/>
                    </a:lnTo>
                    <a:lnTo>
                      <a:pt x="812" y="236"/>
                    </a:lnTo>
                    <a:lnTo>
                      <a:pt x="812" y="237"/>
                    </a:lnTo>
                    <a:lnTo>
                      <a:pt x="812" y="238"/>
                    </a:lnTo>
                    <a:lnTo>
                      <a:pt x="811" y="238"/>
                    </a:lnTo>
                    <a:lnTo>
                      <a:pt x="811" y="239"/>
                    </a:lnTo>
                    <a:lnTo>
                      <a:pt x="810" y="239"/>
                    </a:lnTo>
                    <a:lnTo>
                      <a:pt x="810" y="238"/>
                    </a:lnTo>
                    <a:lnTo>
                      <a:pt x="809" y="238"/>
                    </a:lnTo>
                    <a:lnTo>
                      <a:pt x="808" y="239"/>
                    </a:lnTo>
                    <a:lnTo>
                      <a:pt x="807" y="239"/>
                    </a:lnTo>
                    <a:lnTo>
                      <a:pt x="807" y="238"/>
                    </a:lnTo>
                    <a:lnTo>
                      <a:pt x="806" y="238"/>
                    </a:lnTo>
                    <a:lnTo>
                      <a:pt x="806" y="237"/>
                    </a:lnTo>
                    <a:lnTo>
                      <a:pt x="805" y="236"/>
                    </a:lnTo>
                    <a:lnTo>
                      <a:pt x="804" y="236"/>
                    </a:lnTo>
                    <a:lnTo>
                      <a:pt x="804" y="237"/>
                    </a:lnTo>
                    <a:lnTo>
                      <a:pt x="803" y="237"/>
                    </a:lnTo>
                    <a:lnTo>
                      <a:pt x="802" y="237"/>
                    </a:lnTo>
                    <a:lnTo>
                      <a:pt x="802" y="238"/>
                    </a:lnTo>
                    <a:lnTo>
                      <a:pt x="801" y="237"/>
                    </a:lnTo>
                    <a:lnTo>
                      <a:pt x="801" y="238"/>
                    </a:lnTo>
                    <a:lnTo>
                      <a:pt x="801" y="237"/>
                    </a:lnTo>
                    <a:lnTo>
                      <a:pt x="800" y="237"/>
                    </a:lnTo>
                    <a:lnTo>
                      <a:pt x="799" y="237"/>
                    </a:lnTo>
                    <a:lnTo>
                      <a:pt x="798" y="236"/>
                    </a:lnTo>
                    <a:lnTo>
                      <a:pt x="797" y="235"/>
                    </a:lnTo>
                    <a:lnTo>
                      <a:pt x="796" y="235"/>
                    </a:lnTo>
                    <a:lnTo>
                      <a:pt x="796" y="236"/>
                    </a:lnTo>
                    <a:lnTo>
                      <a:pt x="796" y="237"/>
                    </a:lnTo>
                    <a:lnTo>
                      <a:pt x="795" y="237"/>
                    </a:lnTo>
                    <a:lnTo>
                      <a:pt x="795" y="238"/>
                    </a:lnTo>
                    <a:lnTo>
                      <a:pt x="794" y="239"/>
                    </a:lnTo>
                    <a:lnTo>
                      <a:pt x="794" y="241"/>
                    </a:lnTo>
                    <a:lnTo>
                      <a:pt x="793" y="242"/>
                    </a:lnTo>
                    <a:lnTo>
                      <a:pt x="792" y="242"/>
                    </a:lnTo>
                    <a:lnTo>
                      <a:pt x="792" y="243"/>
                    </a:lnTo>
                    <a:lnTo>
                      <a:pt x="791" y="243"/>
                    </a:lnTo>
                    <a:lnTo>
                      <a:pt x="791" y="244"/>
                    </a:lnTo>
                    <a:lnTo>
                      <a:pt x="790" y="245"/>
                    </a:lnTo>
                    <a:lnTo>
                      <a:pt x="790" y="246"/>
                    </a:lnTo>
                    <a:lnTo>
                      <a:pt x="790" y="247"/>
                    </a:lnTo>
                    <a:lnTo>
                      <a:pt x="789" y="248"/>
                    </a:lnTo>
                    <a:lnTo>
                      <a:pt x="789" y="249"/>
                    </a:lnTo>
                    <a:lnTo>
                      <a:pt x="788" y="249"/>
                    </a:lnTo>
                    <a:lnTo>
                      <a:pt x="788" y="250"/>
                    </a:lnTo>
                    <a:lnTo>
                      <a:pt x="788" y="251"/>
                    </a:lnTo>
                    <a:lnTo>
                      <a:pt x="789" y="251"/>
                    </a:lnTo>
                    <a:lnTo>
                      <a:pt x="789" y="252"/>
                    </a:lnTo>
                    <a:lnTo>
                      <a:pt x="789" y="253"/>
                    </a:lnTo>
                    <a:lnTo>
                      <a:pt x="788" y="254"/>
                    </a:lnTo>
                    <a:lnTo>
                      <a:pt x="789" y="254"/>
                    </a:lnTo>
                    <a:lnTo>
                      <a:pt x="788" y="254"/>
                    </a:lnTo>
                    <a:lnTo>
                      <a:pt x="788" y="255"/>
                    </a:lnTo>
                    <a:lnTo>
                      <a:pt x="787" y="255"/>
                    </a:lnTo>
                    <a:lnTo>
                      <a:pt x="787" y="256"/>
                    </a:lnTo>
                    <a:lnTo>
                      <a:pt x="787" y="257"/>
                    </a:lnTo>
                    <a:lnTo>
                      <a:pt x="787" y="258"/>
                    </a:lnTo>
                    <a:lnTo>
                      <a:pt x="787" y="259"/>
                    </a:lnTo>
                    <a:lnTo>
                      <a:pt x="788" y="259"/>
                    </a:lnTo>
                    <a:lnTo>
                      <a:pt x="789" y="259"/>
                    </a:lnTo>
                    <a:lnTo>
                      <a:pt x="788" y="260"/>
                    </a:lnTo>
                    <a:lnTo>
                      <a:pt x="789" y="260"/>
                    </a:lnTo>
                    <a:lnTo>
                      <a:pt x="788" y="260"/>
                    </a:lnTo>
                    <a:lnTo>
                      <a:pt x="788" y="261"/>
                    </a:lnTo>
                    <a:lnTo>
                      <a:pt x="788" y="262"/>
                    </a:lnTo>
                    <a:lnTo>
                      <a:pt x="788" y="263"/>
                    </a:lnTo>
                    <a:lnTo>
                      <a:pt x="787" y="263"/>
                    </a:lnTo>
                    <a:lnTo>
                      <a:pt x="787" y="264"/>
                    </a:lnTo>
                    <a:lnTo>
                      <a:pt x="787" y="265"/>
                    </a:lnTo>
                    <a:lnTo>
                      <a:pt x="787" y="266"/>
                    </a:lnTo>
                    <a:lnTo>
                      <a:pt x="788" y="266"/>
                    </a:lnTo>
                    <a:lnTo>
                      <a:pt x="788" y="267"/>
                    </a:lnTo>
                    <a:lnTo>
                      <a:pt x="787" y="267"/>
                    </a:lnTo>
                    <a:lnTo>
                      <a:pt x="786" y="267"/>
                    </a:lnTo>
                    <a:lnTo>
                      <a:pt x="786" y="268"/>
                    </a:lnTo>
                    <a:lnTo>
                      <a:pt x="785" y="269"/>
                    </a:lnTo>
                    <a:lnTo>
                      <a:pt x="785" y="270"/>
                    </a:lnTo>
                    <a:lnTo>
                      <a:pt x="784" y="270"/>
                    </a:lnTo>
                    <a:lnTo>
                      <a:pt x="784" y="269"/>
                    </a:lnTo>
                    <a:lnTo>
                      <a:pt x="784" y="270"/>
                    </a:lnTo>
                    <a:lnTo>
                      <a:pt x="783" y="270"/>
                    </a:lnTo>
                    <a:lnTo>
                      <a:pt x="784" y="270"/>
                    </a:lnTo>
                    <a:lnTo>
                      <a:pt x="784" y="271"/>
                    </a:lnTo>
                    <a:lnTo>
                      <a:pt x="785" y="271"/>
                    </a:lnTo>
                    <a:lnTo>
                      <a:pt x="783" y="272"/>
                    </a:lnTo>
                    <a:lnTo>
                      <a:pt x="784" y="272"/>
                    </a:lnTo>
                    <a:lnTo>
                      <a:pt x="784" y="273"/>
                    </a:lnTo>
                    <a:lnTo>
                      <a:pt x="784" y="274"/>
                    </a:lnTo>
                    <a:lnTo>
                      <a:pt x="783" y="274"/>
                    </a:lnTo>
                    <a:lnTo>
                      <a:pt x="784" y="275"/>
                    </a:lnTo>
                    <a:lnTo>
                      <a:pt x="783" y="275"/>
                    </a:lnTo>
                    <a:lnTo>
                      <a:pt x="782" y="275"/>
                    </a:lnTo>
                    <a:lnTo>
                      <a:pt x="782" y="276"/>
                    </a:lnTo>
                    <a:lnTo>
                      <a:pt x="783" y="277"/>
                    </a:lnTo>
                    <a:lnTo>
                      <a:pt x="784" y="277"/>
                    </a:lnTo>
                    <a:lnTo>
                      <a:pt x="785" y="277"/>
                    </a:lnTo>
                    <a:lnTo>
                      <a:pt x="786" y="277"/>
                    </a:lnTo>
                    <a:lnTo>
                      <a:pt x="786" y="278"/>
                    </a:lnTo>
                    <a:lnTo>
                      <a:pt x="787" y="279"/>
                    </a:lnTo>
                    <a:lnTo>
                      <a:pt x="788" y="279"/>
                    </a:lnTo>
                    <a:lnTo>
                      <a:pt x="788" y="280"/>
                    </a:lnTo>
                    <a:lnTo>
                      <a:pt x="789" y="280"/>
                    </a:lnTo>
                    <a:lnTo>
                      <a:pt x="789" y="281"/>
                    </a:lnTo>
                    <a:lnTo>
                      <a:pt x="790" y="281"/>
                    </a:lnTo>
                    <a:lnTo>
                      <a:pt x="790" y="282"/>
                    </a:lnTo>
                    <a:lnTo>
                      <a:pt x="790" y="283"/>
                    </a:lnTo>
                    <a:lnTo>
                      <a:pt x="791" y="283"/>
                    </a:lnTo>
                    <a:lnTo>
                      <a:pt x="791" y="284"/>
                    </a:lnTo>
                    <a:lnTo>
                      <a:pt x="791" y="285"/>
                    </a:lnTo>
                    <a:lnTo>
                      <a:pt x="791" y="286"/>
                    </a:lnTo>
                    <a:lnTo>
                      <a:pt x="791" y="287"/>
                    </a:lnTo>
                    <a:lnTo>
                      <a:pt x="792" y="287"/>
                    </a:lnTo>
                    <a:lnTo>
                      <a:pt x="792" y="289"/>
                    </a:lnTo>
                    <a:lnTo>
                      <a:pt x="792" y="290"/>
                    </a:lnTo>
                    <a:lnTo>
                      <a:pt x="793" y="290"/>
                    </a:lnTo>
                    <a:lnTo>
                      <a:pt x="793" y="291"/>
                    </a:lnTo>
                    <a:lnTo>
                      <a:pt x="794" y="291"/>
                    </a:lnTo>
                    <a:lnTo>
                      <a:pt x="794" y="290"/>
                    </a:lnTo>
                    <a:lnTo>
                      <a:pt x="795" y="290"/>
                    </a:lnTo>
                    <a:lnTo>
                      <a:pt x="796" y="290"/>
                    </a:lnTo>
                    <a:lnTo>
                      <a:pt x="796" y="291"/>
                    </a:lnTo>
                    <a:lnTo>
                      <a:pt x="796" y="292"/>
                    </a:lnTo>
                    <a:lnTo>
                      <a:pt x="795" y="292"/>
                    </a:lnTo>
                    <a:lnTo>
                      <a:pt x="795" y="293"/>
                    </a:lnTo>
                    <a:lnTo>
                      <a:pt x="796" y="293"/>
                    </a:lnTo>
                    <a:lnTo>
                      <a:pt x="796" y="294"/>
                    </a:lnTo>
                    <a:lnTo>
                      <a:pt x="797" y="295"/>
                    </a:lnTo>
                    <a:lnTo>
                      <a:pt x="798" y="294"/>
                    </a:lnTo>
                    <a:lnTo>
                      <a:pt x="799" y="295"/>
                    </a:lnTo>
                    <a:lnTo>
                      <a:pt x="799" y="296"/>
                    </a:lnTo>
                    <a:lnTo>
                      <a:pt x="799" y="297"/>
                    </a:lnTo>
                    <a:lnTo>
                      <a:pt x="800" y="296"/>
                    </a:lnTo>
                    <a:lnTo>
                      <a:pt x="800" y="295"/>
                    </a:lnTo>
                    <a:lnTo>
                      <a:pt x="800" y="294"/>
                    </a:lnTo>
                    <a:lnTo>
                      <a:pt x="801" y="295"/>
                    </a:lnTo>
                    <a:lnTo>
                      <a:pt x="801" y="296"/>
                    </a:lnTo>
                    <a:lnTo>
                      <a:pt x="802" y="297"/>
                    </a:lnTo>
                    <a:lnTo>
                      <a:pt x="802" y="298"/>
                    </a:lnTo>
                    <a:lnTo>
                      <a:pt x="802" y="299"/>
                    </a:lnTo>
                    <a:lnTo>
                      <a:pt x="803" y="299"/>
                    </a:lnTo>
                    <a:lnTo>
                      <a:pt x="803" y="300"/>
                    </a:lnTo>
                    <a:lnTo>
                      <a:pt x="803" y="301"/>
                    </a:lnTo>
                    <a:lnTo>
                      <a:pt x="803" y="302"/>
                    </a:lnTo>
                    <a:lnTo>
                      <a:pt x="804" y="302"/>
                    </a:lnTo>
                    <a:lnTo>
                      <a:pt x="804" y="303"/>
                    </a:lnTo>
                    <a:lnTo>
                      <a:pt x="804" y="304"/>
                    </a:lnTo>
                    <a:lnTo>
                      <a:pt x="805" y="304"/>
                    </a:lnTo>
                    <a:lnTo>
                      <a:pt x="806" y="303"/>
                    </a:lnTo>
                    <a:lnTo>
                      <a:pt x="806" y="304"/>
                    </a:lnTo>
                    <a:lnTo>
                      <a:pt x="807" y="304"/>
                    </a:lnTo>
                    <a:lnTo>
                      <a:pt x="807" y="305"/>
                    </a:lnTo>
                    <a:lnTo>
                      <a:pt x="808" y="305"/>
                    </a:lnTo>
                    <a:lnTo>
                      <a:pt x="809" y="305"/>
                    </a:lnTo>
                    <a:lnTo>
                      <a:pt x="809" y="306"/>
                    </a:lnTo>
                    <a:lnTo>
                      <a:pt x="809" y="307"/>
                    </a:lnTo>
                    <a:lnTo>
                      <a:pt x="808" y="307"/>
                    </a:lnTo>
                    <a:lnTo>
                      <a:pt x="808" y="308"/>
                    </a:lnTo>
                    <a:lnTo>
                      <a:pt x="809" y="308"/>
                    </a:lnTo>
                    <a:lnTo>
                      <a:pt x="808" y="309"/>
                    </a:lnTo>
                    <a:lnTo>
                      <a:pt x="808" y="310"/>
                    </a:lnTo>
                    <a:lnTo>
                      <a:pt x="809" y="310"/>
                    </a:lnTo>
                    <a:lnTo>
                      <a:pt x="809" y="311"/>
                    </a:lnTo>
                    <a:lnTo>
                      <a:pt x="809" y="312"/>
                    </a:lnTo>
                    <a:lnTo>
                      <a:pt x="809" y="313"/>
                    </a:lnTo>
                    <a:lnTo>
                      <a:pt x="809" y="312"/>
                    </a:lnTo>
                    <a:lnTo>
                      <a:pt x="810" y="312"/>
                    </a:lnTo>
                    <a:lnTo>
                      <a:pt x="810" y="313"/>
                    </a:lnTo>
                    <a:lnTo>
                      <a:pt x="811" y="314"/>
                    </a:lnTo>
                    <a:lnTo>
                      <a:pt x="811" y="315"/>
                    </a:lnTo>
                    <a:lnTo>
                      <a:pt x="808" y="318"/>
                    </a:lnTo>
                    <a:lnTo>
                      <a:pt x="804" y="319"/>
                    </a:lnTo>
                    <a:lnTo>
                      <a:pt x="804" y="320"/>
                    </a:lnTo>
                    <a:lnTo>
                      <a:pt x="804" y="321"/>
                    </a:lnTo>
                    <a:lnTo>
                      <a:pt x="805" y="322"/>
                    </a:lnTo>
                    <a:lnTo>
                      <a:pt x="806" y="322"/>
                    </a:lnTo>
                    <a:lnTo>
                      <a:pt x="806" y="323"/>
                    </a:lnTo>
                    <a:lnTo>
                      <a:pt x="806" y="324"/>
                    </a:lnTo>
                    <a:lnTo>
                      <a:pt x="805" y="324"/>
                    </a:lnTo>
                    <a:lnTo>
                      <a:pt x="804" y="323"/>
                    </a:lnTo>
                    <a:lnTo>
                      <a:pt x="803" y="322"/>
                    </a:lnTo>
                    <a:lnTo>
                      <a:pt x="802" y="322"/>
                    </a:lnTo>
                    <a:lnTo>
                      <a:pt x="802" y="321"/>
                    </a:lnTo>
                    <a:lnTo>
                      <a:pt x="801" y="321"/>
                    </a:lnTo>
                    <a:lnTo>
                      <a:pt x="800" y="321"/>
                    </a:lnTo>
                    <a:lnTo>
                      <a:pt x="800" y="320"/>
                    </a:lnTo>
                    <a:lnTo>
                      <a:pt x="799" y="320"/>
                    </a:lnTo>
                    <a:lnTo>
                      <a:pt x="799" y="319"/>
                    </a:lnTo>
                    <a:lnTo>
                      <a:pt x="797" y="319"/>
                    </a:lnTo>
                    <a:lnTo>
                      <a:pt x="796" y="318"/>
                    </a:lnTo>
                    <a:lnTo>
                      <a:pt x="795" y="319"/>
                    </a:lnTo>
                    <a:lnTo>
                      <a:pt x="794" y="319"/>
                    </a:lnTo>
                    <a:lnTo>
                      <a:pt x="794" y="318"/>
                    </a:lnTo>
                    <a:lnTo>
                      <a:pt x="793" y="318"/>
                    </a:lnTo>
                    <a:lnTo>
                      <a:pt x="792" y="318"/>
                    </a:lnTo>
                    <a:lnTo>
                      <a:pt x="791" y="318"/>
                    </a:lnTo>
                    <a:lnTo>
                      <a:pt x="790" y="317"/>
                    </a:lnTo>
                    <a:lnTo>
                      <a:pt x="789" y="318"/>
                    </a:lnTo>
                    <a:lnTo>
                      <a:pt x="789" y="317"/>
                    </a:lnTo>
                    <a:lnTo>
                      <a:pt x="788" y="317"/>
                    </a:lnTo>
                    <a:lnTo>
                      <a:pt x="788" y="316"/>
                    </a:lnTo>
                    <a:lnTo>
                      <a:pt x="787" y="316"/>
                    </a:lnTo>
                    <a:lnTo>
                      <a:pt x="786" y="316"/>
                    </a:lnTo>
                    <a:lnTo>
                      <a:pt x="786" y="315"/>
                    </a:lnTo>
                    <a:lnTo>
                      <a:pt x="785" y="315"/>
                    </a:lnTo>
                    <a:lnTo>
                      <a:pt x="784" y="315"/>
                    </a:lnTo>
                    <a:lnTo>
                      <a:pt x="783" y="316"/>
                    </a:lnTo>
                    <a:lnTo>
                      <a:pt x="782" y="316"/>
                    </a:lnTo>
                    <a:lnTo>
                      <a:pt x="780" y="316"/>
                    </a:lnTo>
                    <a:lnTo>
                      <a:pt x="780" y="317"/>
                    </a:lnTo>
                    <a:lnTo>
                      <a:pt x="780" y="318"/>
                    </a:lnTo>
                    <a:lnTo>
                      <a:pt x="779" y="317"/>
                    </a:lnTo>
                    <a:lnTo>
                      <a:pt x="778" y="317"/>
                    </a:lnTo>
                    <a:lnTo>
                      <a:pt x="778" y="318"/>
                    </a:lnTo>
                    <a:lnTo>
                      <a:pt x="777" y="319"/>
                    </a:lnTo>
                    <a:lnTo>
                      <a:pt x="778" y="319"/>
                    </a:lnTo>
                    <a:lnTo>
                      <a:pt x="778" y="320"/>
                    </a:lnTo>
                    <a:lnTo>
                      <a:pt x="777" y="320"/>
                    </a:lnTo>
                    <a:lnTo>
                      <a:pt x="777" y="321"/>
                    </a:lnTo>
                    <a:lnTo>
                      <a:pt x="777" y="322"/>
                    </a:lnTo>
                    <a:lnTo>
                      <a:pt x="776" y="321"/>
                    </a:lnTo>
                    <a:lnTo>
                      <a:pt x="776" y="322"/>
                    </a:lnTo>
                    <a:lnTo>
                      <a:pt x="775" y="322"/>
                    </a:lnTo>
                    <a:lnTo>
                      <a:pt x="775" y="323"/>
                    </a:lnTo>
                    <a:lnTo>
                      <a:pt x="774" y="323"/>
                    </a:lnTo>
                    <a:lnTo>
                      <a:pt x="773" y="323"/>
                    </a:lnTo>
                    <a:lnTo>
                      <a:pt x="772" y="323"/>
                    </a:lnTo>
                    <a:lnTo>
                      <a:pt x="771" y="324"/>
                    </a:lnTo>
                    <a:lnTo>
                      <a:pt x="770" y="323"/>
                    </a:lnTo>
                    <a:lnTo>
                      <a:pt x="771" y="323"/>
                    </a:lnTo>
                    <a:lnTo>
                      <a:pt x="770" y="322"/>
                    </a:lnTo>
                    <a:lnTo>
                      <a:pt x="769" y="322"/>
                    </a:lnTo>
                    <a:lnTo>
                      <a:pt x="768" y="322"/>
                    </a:lnTo>
                    <a:lnTo>
                      <a:pt x="767" y="322"/>
                    </a:lnTo>
                    <a:lnTo>
                      <a:pt x="767" y="321"/>
                    </a:lnTo>
                    <a:lnTo>
                      <a:pt x="767" y="320"/>
                    </a:lnTo>
                    <a:lnTo>
                      <a:pt x="767" y="319"/>
                    </a:lnTo>
                    <a:lnTo>
                      <a:pt x="766" y="320"/>
                    </a:lnTo>
                    <a:lnTo>
                      <a:pt x="766" y="319"/>
                    </a:lnTo>
                    <a:lnTo>
                      <a:pt x="765" y="319"/>
                    </a:lnTo>
                    <a:lnTo>
                      <a:pt x="764" y="318"/>
                    </a:lnTo>
                    <a:lnTo>
                      <a:pt x="764" y="317"/>
                    </a:lnTo>
                    <a:lnTo>
                      <a:pt x="763" y="317"/>
                    </a:lnTo>
                    <a:lnTo>
                      <a:pt x="762" y="318"/>
                    </a:lnTo>
                    <a:lnTo>
                      <a:pt x="762" y="317"/>
                    </a:lnTo>
                    <a:lnTo>
                      <a:pt x="761" y="317"/>
                    </a:lnTo>
                    <a:lnTo>
                      <a:pt x="761" y="318"/>
                    </a:lnTo>
                    <a:lnTo>
                      <a:pt x="760" y="319"/>
                    </a:lnTo>
                    <a:lnTo>
                      <a:pt x="759" y="319"/>
                    </a:lnTo>
                    <a:lnTo>
                      <a:pt x="758" y="319"/>
                    </a:lnTo>
                    <a:lnTo>
                      <a:pt x="758" y="318"/>
                    </a:lnTo>
                    <a:lnTo>
                      <a:pt x="757" y="318"/>
                    </a:lnTo>
                    <a:lnTo>
                      <a:pt x="757" y="319"/>
                    </a:lnTo>
                    <a:lnTo>
                      <a:pt x="756" y="319"/>
                    </a:lnTo>
                    <a:lnTo>
                      <a:pt x="757" y="320"/>
                    </a:lnTo>
                    <a:lnTo>
                      <a:pt x="765" y="329"/>
                    </a:lnTo>
                    <a:lnTo>
                      <a:pt x="765" y="330"/>
                    </a:lnTo>
                    <a:lnTo>
                      <a:pt x="765" y="331"/>
                    </a:lnTo>
                    <a:lnTo>
                      <a:pt x="765" y="332"/>
                    </a:lnTo>
                    <a:lnTo>
                      <a:pt x="765" y="333"/>
                    </a:lnTo>
                    <a:lnTo>
                      <a:pt x="764" y="334"/>
                    </a:lnTo>
                    <a:lnTo>
                      <a:pt x="764" y="333"/>
                    </a:lnTo>
                    <a:lnTo>
                      <a:pt x="763" y="333"/>
                    </a:lnTo>
                    <a:lnTo>
                      <a:pt x="762" y="333"/>
                    </a:lnTo>
                    <a:lnTo>
                      <a:pt x="761" y="332"/>
                    </a:lnTo>
                    <a:lnTo>
                      <a:pt x="760" y="332"/>
                    </a:lnTo>
                    <a:lnTo>
                      <a:pt x="759" y="332"/>
                    </a:lnTo>
                    <a:lnTo>
                      <a:pt x="759" y="331"/>
                    </a:lnTo>
                    <a:lnTo>
                      <a:pt x="758" y="331"/>
                    </a:lnTo>
                    <a:lnTo>
                      <a:pt x="758" y="330"/>
                    </a:lnTo>
                    <a:lnTo>
                      <a:pt x="757" y="330"/>
                    </a:lnTo>
                    <a:lnTo>
                      <a:pt x="757" y="329"/>
                    </a:lnTo>
                    <a:lnTo>
                      <a:pt x="757" y="330"/>
                    </a:lnTo>
                    <a:lnTo>
                      <a:pt x="756" y="330"/>
                    </a:lnTo>
                    <a:lnTo>
                      <a:pt x="756" y="329"/>
                    </a:lnTo>
                    <a:lnTo>
                      <a:pt x="755" y="329"/>
                    </a:lnTo>
                    <a:lnTo>
                      <a:pt x="754" y="330"/>
                    </a:lnTo>
                    <a:lnTo>
                      <a:pt x="753" y="330"/>
                    </a:lnTo>
                    <a:lnTo>
                      <a:pt x="752" y="330"/>
                    </a:lnTo>
                    <a:lnTo>
                      <a:pt x="752" y="331"/>
                    </a:lnTo>
                    <a:lnTo>
                      <a:pt x="751" y="331"/>
                    </a:lnTo>
                    <a:lnTo>
                      <a:pt x="751" y="332"/>
                    </a:lnTo>
                    <a:lnTo>
                      <a:pt x="750" y="331"/>
                    </a:lnTo>
                    <a:lnTo>
                      <a:pt x="750" y="330"/>
                    </a:lnTo>
                    <a:lnTo>
                      <a:pt x="749" y="331"/>
                    </a:lnTo>
                    <a:lnTo>
                      <a:pt x="749" y="332"/>
                    </a:lnTo>
                    <a:lnTo>
                      <a:pt x="749" y="333"/>
                    </a:lnTo>
                    <a:lnTo>
                      <a:pt x="748" y="333"/>
                    </a:lnTo>
                    <a:lnTo>
                      <a:pt x="748" y="332"/>
                    </a:lnTo>
                    <a:lnTo>
                      <a:pt x="747" y="332"/>
                    </a:lnTo>
                    <a:lnTo>
                      <a:pt x="746" y="332"/>
                    </a:lnTo>
                    <a:lnTo>
                      <a:pt x="745" y="332"/>
                    </a:lnTo>
                    <a:lnTo>
                      <a:pt x="744" y="332"/>
                    </a:lnTo>
                    <a:lnTo>
                      <a:pt x="744" y="333"/>
                    </a:lnTo>
                    <a:lnTo>
                      <a:pt x="743" y="333"/>
                    </a:lnTo>
                    <a:lnTo>
                      <a:pt x="742" y="333"/>
                    </a:lnTo>
                    <a:lnTo>
                      <a:pt x="741" y="334"/>
                    </a:lnTo>
                    <a:lnTo>
                      <a:pt x="740" y="335"/>
                    </a:lnTo>
                    <a:lnTo>
                      <a:pt x="740" y="336"/>
                    </a:lnTo>
                    <a:lnTo>
                      <a:pt x="741" y="336"/>
                    </a:lnTo>
                    <a:lnTo>
                      <a:pt x="740" y="337"/>
                    </a:lnTo>
                    <a:lnTo>
                      <a:pt x="740" y="338"/>
                    </a:lnTo>
                    <a:lnTo>
                      <a:pt x="740" y="339"/>
                    </a:lnTo>
                    <a:lnTo>
                      <a:pt x="739" y="339"/>
                    </a:lnTo>
                    <a:lnTo>
                      <a:pt x="738" y="340"/>
                    </a:lnTo>
                    <a:lnTo>
                      <a:pt x="737" y="340"/>
                    </a:lnTo>
                    <a:lnTo>
                      <a:pt x="737" y="341"/>
                    </a:lnTo>
                    <a:lnTo>
                      <a:pt x="736" y="341"/>
                    </a:lnTo>
                    <a:lnTo>
                      <a:pt x="736" y="342"/>
                    </a:lnTo>
                    <a:lnTo>
                      <a:pt x="735" y="342"/>
                    </a:lnTo>
                    <a:lnTo>
                      <a:pt x="735" y="343"/>
                    </a:lnTo>
                    <a:lnTo>
                      <a:pt x="735" y="344"/>
                    </a:lnTo>
                    <a:lnTo>
                      <a:pt x="735" y="345"/>
                    </a:lnTo>
                    <a:lnTo>
                      <a:pt x="735" y="346"/>
                    </a:lnTo>
                    <a:lnTo>
                      <a:pt x="735" y="347"/>
                    </a:lnTo>
                    <a:lnTo>
                      <a:pt x="735" y="348"/>
                    </a:lnTo>
                    <a:lnTo>
                      <a:pt x="734" y="348"/>
                    </a:lnTo>
                    <a:lnTo>
                      <a:pt x="734" y="349"/>
                    </a:lnTo>
                    <a:lnTo>
                      <a:pt x="735" y="350"/>
                    </a:lnTo>
                    <a:lnTo>
                      <a:pt x="734" y="350"/>
                    </a:lnTo>
                    <a:lnTo>
                      <a:pt x="734" y="351"/>
                    </a:lnTo>
                    <a:lnTo>
                      <a:pt x="734" y="350"/>
                    </a:lnTo>
                    <a:lnTo>
                      <a:pt x="733" y="351"/>
                    </a:lnTo>
                    <a:lnTo>
                      <a:pt x="733" y="352"/>
                    </a:lnTo>
                    <a:lnTo>
                      <a:pt x="732" y="352"/>
                    </a:lnTo>
                    <a:lnTo>
                      <a:pt x="733" y="353"/>
                    </a:lnTo>
                    <a:lnTo>
                      <a:pt x="733" y="352"/>
                    </a:lnTo>
                    <a:lnTo>
                      <a:pt x="744" y="355"/>
                    </a:lnTo>
                    <a:lnTo>
                      <a:pt x="744" y="356"/>
                    </a:lnTo>
                    <a:lnTo>
                      <a:pt x="743" y="360"/>
                    </a:lnTo>
                    <a:lnTo>
                      <a:pt x="741" y="366"/>
                    </a:lnTo>
                    <a:lnTo>
                      <a:pt x="742" y="367"/>
                    </a:lnTo>
                    <a:lnTo>
                      <a:pt x="741" y="367"/>
                    </a:lnTo>
                    <a:lnTo>
                      <a:pt x="741" y="368"/>
                    </a:lnTo>
                    <a:lnTo>
                      <a:pt x="740" y="368"/>
                    </a:lnTo>
                    <a:lnTo>
                      <a:pt x="740" y="369"/>
                    </a:lnTo>
                    <a:lnTo>
                      <a:pt x="741" y="369"/>
                    </a:lnTo>
                    <a:lnTo>
                      <a:pt x="740" y="370"/>
                    </a:lnTo>
                    <a:lnTo>
                      <a:pt x="741" y="369"/>
                    </a:lnTo>
                    <a:lnTo>
                      <a:pt x="742" y="370"/>
                    </a:lnTo>
                    <a:lnTo>
                      <a:pt x="741" y="370"/>
                    </a:lnTo>
                    <a:lnTo>
                      <a:pt x="742" y="370"/>
                    </a:lnTo>
                    <a:lnTo>
                      <a:pt x="742" y="371"/>
                    </a:lnTo>
                    <a:lnTo>
                      <a:pt x="743" y="371"/>
                    </a:lnTo>
                    <a:lnTo>
                      <a:pt x="744" y="372"/>
                    </a:lnTo>
                    <a:lnTo>
                      <a:pt x="745" y="372"/>
                    </a:lnTo>
                    <a:lnTo>
                      <a:pt x="745" y="373"/>
                    </a:lnTo>
                    <a:lnTo>
                      <a:pt x="745" y="372"/>
                    </a:lnTo>
                    <a:lnTo>
                      <a:pt x="745" y="373"/>
                    </a:lnTo>
                    <a:lnTo>
                      <a:pt x="746" y="373"/>
                    </a:lnTo>
                    <a:lnTo>
                      <a:pt x="747" y="373"/>
                    </a:lnTo>
                    <a:lnTo>
                      <a:pt x="747" y="374"/>
                    </a:lnTo>
                    <a:lnTo>
                      <a:pt x="748" y="374"/>
                    </a:lnTo>
                    <a:lnTo>
                      <a:pt x="747" y="377"/>
                    </a:lnTo>
                    <a:lnTo>
                      <a:pt x="747" y="380"/>
                    </a:lnTo>
                    <a:lnTo>
                      <a:pt x="747" y="381"/>
                    </a:lnTo>
                    <a:lnTo>
                      <a:pt x="748" y="382"/>
                    </a:lnTo>
                    <a:lnTo>
                      <a:pt x="748" y="383"/>
                    </a:lnTo>
                    <a:lnTo>
                      <a:pt x="748" y="384"/>
                    </a:lnTo>
                    <a:lnTo>
                      <a:pt x="747" y="384"/>
                    </a:lnTo>
                    <a:lnTo>
                      <a:pt x="747" y="385"/>
                    </a:lnTo>
                    <a:lnTo>
                      <a:pt x="746" y="384"/>
                    </a:lnTo>
                    <a:lnTo>
                      <a:pt x="746" y="385"/>
                    </a:lnTo>
                    <a:lnTo>
                      <a:pt x="745" y="385"/>
                    </a:lnTo>
                    <a:lnTo>
                      <a:pt x="740" y="385"/>
                    </a:lnTo>
                    <a:lnTo>
                      <a:pt x="736" y="384"/>
                    </a:lnTo>
                    <a:lnTo>
                      <a:pt x="735" y="384"/>
                    </a:lnTo>
                    <a:lnTo>
                      <a:pt x="734" y="384"/>
                    </a:lnTo>
                    <a:lnTo>
                      <a:pt x="734" y="383"/>
                    </a:lnTo>
                    <a:lnTo>
                      <a:pt x="734" y="382"/>
                    </a:lnTo>
                    <a:lnTo>
                      <a:pt x="733" y="382"/>
                    </a:lnTo>
                    <a:lnTo>
                      <a:pt x="733" y="381"/>
                    </a:lnTo>
                    <a:lnTo>
                      <a:pt x="733" y="380"/>
                    </a:lnTo>
                    <a:lnTo>
                      <a:pt x="732" y="380"/>
                    </a:lnTo>
                    <a:lnTo>
                      <a:pt x="732" y="381"/>
                    </a:lnTo>
                    <a:lnTo>
                      <a:pt x="725" y="380"/>
                    </a:lnTo>
                    <a:lnTo>
                      <a:pt x="725" y="381"/>
                    </a:lnTo>
                    <a:lnTo>
                      <a:pt x="724" y="382"/>
                    </a:lnTo>
                    <a:lnTo>
                      <a:pt x="725" y="382"/>
                    </a:lnTo>
                    <a:lnTo>
                      <a:pt x="725" y="383"/>
                    </a:lnTo>
                    <a:lnTo>
                      <a:pt x="724" y="383"/>
                    </a:lnTo>
                    <a:lnTo>
                      <a:pt x="724" y="384"/>
                    </a:lnTo>
                    <a:lnTo>
                      <a:pt x="725" y="384"/>
                    </a:lnTo>
                    <a:lnTo>
                      <a:pt x="724" y="384"/>
                    </a:lnTo>
                    <a:lnTo>
                      <a:pt x="725" y="384"/>
                    </a:lnTo>
                    <a:lnTo>
                      <a:pt x="725" y="385"/>
                    </a:lnTo>
                    <a:lnTo>
                      <a:pt x="725" y="386"/>
                    </a:lnTo>
                    <a:lnTo>
                      <a:pt x="726" y="386"/>
                    </a:lnTo>
                    <a:lnTo>
                      <a:pt x="727" y="386"/>
                    </a:lnTo>
                    <a:lnTo>
                      <a:pt x="726" y="386"/>
                    </a:lnTo>
                    <a:lnTo>
                      <a:pt x="727" y="385"/>
                    </a:lnTo>
                    <a:lnTo>
                      <a:pt x="727" y="384"/>
                    </a:lnTo>
                    <a:lnTo>
                      <a:pt x="727" y="385"/>
                    </a:lnTo>
                    <a:lnTo>
                      <a:pt x="728" y="385"/>
                    </a:lnTo>
                    <a:lnTo>
                      <a:pt x="729" y="385"/>
                    </a:lnTo>
                    <a:lnTo>
                      <a:pt x="730" y="385"/>
                    </a:lnTo>
                    <a:lnTo>
                      <a:pt x="730" y="386"/>
                    </a:lnTo>
                    <a:lnTo>
                      <a:pt x="730" y="387"/>
                    </a:lnTo>
                    <a:lnTo>
                      <a:pt x="731" y="387"/>
                    </a:lnTo>
                    <a:lnTo>
                      <a:pt x="732" y="388"/>
                    </a:lnTo>
                    <a:lnTo>
                      <a:pt x="733" y="389"/>
                    </a:lnTo>
                    <a:lnTo>
                      <a:pt x="733" y="390"/>
                    </a:lnTo>
                    <a:lnTo>
                      <a:pt x="733" y="391"/>
                    </a:lnTo>
                    <a:lnTo>
                      <a:pt x="734" y="391"/>
                    </a:lnTo>
                    <a:lnTo>
                      <a:pt x="734" y="392"/>
                    </a:lnTo>
                    <a:lnTo>
                      <a:pt x="735" y="392"/>
                    </a:lnTo>
                    <a:lnTo>
                      <a:pt x="735" y="393"/>
                    </a:lnTo>
                    <a:lnTo>
                      <a:pt x="736" y="393"/>
                    </a:lnTo>
                    <a:lnTo>
                      <a:pt x="736" y="392"/>
                    </a:lnTo>
                    <a:lnTo>
                      <a:pt x="736" y="393"/>
                    </a:lnTo>
                    <a:lnTo>
                      <a:pt x="737" y="393"/>
                    </a:lnTo>
                    <a:lnTo>
                      <a:pt x="736" y="393"/>
                    </a:lnTo>
                    <a:lnTo>
                      <a:pt x="736" y="394"/>
                    </a:lnTo>
                    <a:lnTo>
                      <a:pt x="737" y="394"/>
                    </a:lnTo>
                    <a:lnTo>
                      <a:pt x="737" y="395"/>
                    </a:lnTo>
                    <a:lnTo>
                      <a:pt x="737" y="394"/>
                    </a:lnTo>
                    <a:lnTo>
                      <a:pt x="737" y="395"/>
                    </a:lnTo>
                    <a:lnTo>
                      <a:pt x="738" y="395"/>
                    </a:lnTo>
                    <a:lnTo>
                      <a:pt x="738" y="396"/>
                    </a:lnTo>
                    <a:lnTo>
                      <a:pt x="739" y="395"/>
                    </a:lnTo>
                    <a:lnTo>
                      <a:pt x="740" y="395"/>
                    </a:lnTo>
                    <a:lnTo>
                      <a:pt x="740" y="396"/>
                    </a:lnTo>
                    <a:lnTo>
                      <a:pt x="739" y="396"/>
                    </a:lnTo>
                    <a:lnTo>
                      <a:pt x="738" y="397"/>
                    </a:lnTo>
                    <a:lnTo>
                      <a:pt x="737" y="397"/>
                    </a:lnTo>
                    <a:lnTo>
                      <a:pt x="736" y="398"/>
                    </a:lnTo>
                    <a:lnTo>
                      <a:pt x="735" y="399"/>
                    </a:lnTo>
                    <a:lnTo>
                      <a:pt x="735" y="400"/>
                    </a:lnTo>
                    <a:lnTo>
                      <a:pt x="736" y="400"/>
                    </a:lnTo>
                    <a:lnTo>
                      <a:pt x="736" y="401"/>
                    </a:lnTo>
                    <a:lnTo>
                      <a:pt x="735" y="401"/>
                    </a:lnTo>
                    <a:lnTo>
                      <a:pt x="736" y="401"/>
                    </a:lnTo>
                    <a:lnTo>
                      <a:pt x="736" y="402"/>
                    </a:lnTo>
                    <a:lnTo>
                      <a:pt x="736" y="403"/>
                    </a:lnTo>
                    <a:lnTo>
                      <a:pt x="737" y="403"/>
                    </a:lnTo>
                    <a:lnTo>
                      <a:pt x="738" y="403"/>
                    </a:lnTo>
                    <a:lnTo>
                      <a:pt x="738" y="404"/>
                    </a:lnTo>
                    <a:lnTo>
                      <a:pt x="739" y="403"/>
                    </a:lnTo>
                    <a:lnTo>
                      <a:pt x="739" y="404"/>
                    </a:lnTo>
                    <a:lnTo>
                      <a:pt x="739" y="405"/>
                    </a:lnTo>
                    <a:lnTo>
                      <a:pt x="740" y="404"/>
                    </a:lnTo>
                    <a:lnTo>
                      <a:pt x="739" y="405"/>
                    </a:lnTo>
                    <a:lnTo>
                      <a:pt x="740" y="406"/>
                    </a:lnTo>
                    <a:lnTo>
                      <a:pt x="741" y="406"/>
                    </a:lnTo>
                    <a:lnTo>
                      <a:pt x="741" y="407"/>
                    </a:lnTo>
                    <a:lnTo>
                      <a:pt x="742" y="407"/>
                    </a:lnTo>
                    <a:lnTo>
                      <a:pt x="742" y="408"/>
                    </a:lnTo>
                    <a:lnTo>
                      <a:pt x="743" y="408"/>
                    </a:lnTo>
                    <a:lnTo>
                      <a:pt x="742" y="409"/>
                    </a:lnTo>
                    <a:lnTo>
                      <a:pt x="743" y="409"/>
                    </a:lnTo>
                    <a:lnTo>
                      <a:pt x="744" y="409"/>
                    </a:lnTo>
                    <a:lnTo>
                      <a:pt x="744" y="410"/>
                    </a:lnTo>
                    <a:lnTo>
                      <a:pt x="743" y="410"/>
                    </a:lnTo>
                    <a:lnTo>
                      <a:pt x="744" y="411"/>
                    </a:lnTo>
                    <a:lnTo>
                      <a:pt x="744" y="412"/>
                    </a:lnTo>
                    <a:lnTo>
                      <a:pt x="743" y="412"/>
                    </a:lnTo>
                    <a:lnTo>
                      <a:pt x="744" y="413"/>
                    </a:lnTo>
                    <a:lnTo>
                      <a:pt x="744" y="412"/>
                    </a:lnTo>
                    <a:lnTo>
                      <a:pt x="744" y="413"/>
                    </a:lnTo>
                    <a:lnTo>
                      <a:pt x="745" y="413"/>
                    </a:lnTo>
                    <a:lnTo>
                      <a:pt x="744" y="414"/>
                    </a:lnTo>
                    <a:lnTo>
                      <a:pt x="745" y="414"/>
                    </a:lnTo>
                    <a:lnTo>
                      <a:pt x="744" y="415"/>
                    </a:lnTo>
                    <a:lnTo>
                      <a:pt x="744" y="416"/>
                    </a:lnTo>
                    <a:lnTo>
                      <a:pt x="743" y="416"/>
                    </a:lnTo>
                    <a:lnTo>
                      <a:pt x="743" y="417"/>
                    </a:lnTo>
                    <a:lnTo>
                      <a:pt x="744" y="417"/>
                    </a:lnTo>
                    <a:lnTo>
                      <a:pt x="743" y="417"/>
                    </a:lnTo>
                    <a:lnTo>
                      <a:pt x="743" y="418"/>
                    </a:lnTo>
                    <a:lnTo>
                      <a:pt x="744" y="418"/>
                    </a:lnTo>
                    <a:lnTo>
                      <a:pt x="745" y="418"/>
                    </a:lnTo>
                    <a:lnTo>
                      <a:pt x="745" y="419"/>
                    </a:lnTo>
                    <a:lnTo>
                      <a:pt x="744" y="419"/>
                    </a:lnTo>
                    <a:lnTo>
                      <a:pt x="744" y="420"/>
                    </a:lnTo>
                    <a:lnTo>
                      <a:pt x="743" y="419"/>
                    </a:lnTo>
                    <a:lnTo>
                      <a:pt x="742" y="420"/>
                    </a:lnTo>
                    <a:lnTo>
                      <a:pt x="743" y="421"/>
                    </a:lnTo>
                    <a:lnTo>
                      <a:pt x="744" y="421"/>
                    </a:lnTo>
                    <a:lnTo>
                      <a:pt x="743" y="421"/>
                    </a:lnTo>
                    <a:lnTo>
                      <a:pt x="743" y="422"/>
                    </a:lnTo>
                    <a:lnTo>
                      <a:pt x="744" y="422"/>
                    </a:lnTo>
                    <a:lnTo>
                      <a:pt x="745" y="422"/>
                    </a:lnTo>
                    <a:lnTo>
                      <a:pt x="745" y="423"/>
                    </a:lnTo>
                    <a:lnTo>
                      <a:pt x="744" y="423"/>
                    </a:lnTo>
                    <a:lnTo>
                      <a:pt x="744" y="424"/>
                    </a:lnTo>
                    <a:lnTo>
                      <a:pt x="743" y="424"/>
                    </a:lnTo>
                    <a:lnTo>
                      <a:pt x="743" y="425"/>
                    </a:lnTo>
                    <a:lnTo>
                      <a:pt x="742" y="425"/>
                    </a:lnTo>
                    <a:lnTo>
                      <a:pt x="742" y="426"/>
                    </a:lnTo>
                    <a:lnTo>
                      <a:pt x="742" y="427"/>
                    </a:lnTo>
                    <a:lnTo>
                      <a:pt x="743" y="427"/>
                    </a:lnTo>
                    <a:lnTo>
                      <a:pt x="742" y="428"/>
                    </a:lnTo>
                    <a:lnTo>
                      <a:pt x="743" y="428"/>
                    </a:lnTo>
                    <a:lnTo>
                      <a:pt x="742" y="428"/>
                    </a:lnTo>
                    <a:lnTo>
                      <a:pt x="742" y="429"/>
                    </a:lnTo>
                    <a:lnTo>
                      <a:pt x="741" y="429"/>
                    </a:lnTo>
                    <a:lnTo>
                      <a:pt x="740" y="429"/>
                    </a:lnTo>
                    <a:lnTo>
                      <a:pt x="740" y="430"/>
                    </a:lnTo>
                    <a:lnTo>
                      <a:pt x="740" y="431"/>
                    </a:lnTo>
                    <a:lnTo>
                      <a:pt x="739" y="431"/>
                    </a:lnTo>
                    <a:lnTo>
                      <a:pt x="739" y="432"/>
                    </a:lnTo>
                    <a:lnTo>
                      <a:pt x="740" y="432"/>
                    </a:lnTo>
                    <a:lnTo>
                      <a:pt x="740" y="433"/>
                    </a:lnTo>
                    <a:lnTo>
                      <a:pt x="740" y="434"/>
                    </a:lnTo>
                    <a:lnTo>
                      <a:pt x="741" y="434"/>
                    </a:lnTo>
                    <a:lnTo>
                      <a:pt x="740" y="435"/>
                    </a:lnTo>
                    <a:lnTo>
                      <a:pt x="739" y="436"/>
                    </a:lnTo>
                    <a:lnTo>
                      <a:pt x="739" y="437"/>
                    </a:lnTo>
                    <a:lnTo>
                      <a:pt x="738" y="437"/>
                    </a:lnTo>
                    <a:lnTo>
                      <a:pt x="737" y="437"/>
                    </a:lnTo>
                    <a:lnTo>
                      <a:pt x="737" y="438"/>
                    </a:lnTo>
                    <a:lnTo>
                      <a:pt x="736" y="437"/>
                    </a:lnTo>
                    <a:lnTo>
                      <a:pt x="735" y="437"/>
                    </a:lnTo>
                    <a:lnTo>
                      <a:pt x="734" y="436"/>
                    </a:lnTo>
                    <a:lnTo>
                      <a:pt x="733" y="436"/>
                    </a:lnTo>
                    <a:lnTo>
                      <a:pt x="733" y="437"/>
                    </a:lnTo>
                    <a:lnTo>
                      <a:pt x="733" y="438"/>
                    </a:lnTo>
                    <a:lnTo>
                      <a:pt x="733" y="439"/>
                    </a:lnTo>
                    <a:lnTo>
                      <a:pt x="733" y="440"/>
                    </a:lnTo>
                    <a:lnTo>
                      <a:pt x="733" y="441"/>
                    </a:lnTo>
                    <a:lnTo>
                      <a:pt x="733" y="442"/>
                    </a:lnTo>
                    <a:lnTo>
                      <a:pt x="732" y="442"/>
                    </a:lnTo>
                    <a:lnTo>
                      <a:pt x="732" y="443"/>
                    </a:lnTo>
                    <a:lnTo>
                      <a:pt x="730" y="443"/>
                    </a:lnTo>
                    <a:lnTo>
                      <a:pt x="730" y="444"/>
                    </a:lnTo>
                    <a:lnTo>
                      <a:pt x="729" y="444"/>
                    </a:lnTo>
                    <a:lnTo>
                      <a:pt x="728" y="444"/>
                    </a:lnTo>
                    <a:lnTo>
                      <a:pt x="728" y="445"/>
                    </a:lnTo>
                    <a:lnTo>
                      <a:pt x="728" y="446"/>
                    </a:lnTo>
                    <a:lnTo>
                      <a:pt x="727" y="446"/>
                    </a:lnTo>
                    <a:lnTo>
                      <a:pt x="727" y="447"/>
                    </a:lnTo>
                    <a:lnTo>
                      <a:pt x="726" y="447"/>
                    </a:lnTo>
                    <a:lnTo>
                      <a:pt x="725" y="448"/>
                    </a:lnTo>
                    <a:lnTo>
                      <a:pt x="724" y="449"/>
                    </a:lnTo>
                    <a:lnTo>
                      <a:pt x="724" y="448"/>
                    </a:lnTo>
                    <a:lnTo>
                      <a:pt x="723" y="449"/>
                    </a:lnTo>
                    <a:lnTo>
                      <a:pt x="722" y="450"/>
                    </a:lnTo>
                    <a:lnTo>
                      <a:pt x="722" y="451"/>
                    </a:lnTo>
                    <a:lnTo>
                      <a:pt x="722" y="452"/>
                    </a:lnTo>
                    <a:lnTo>
                      <a:pt x="722" y="453"/>
                    </a:lnTo>
                    <a:lnTo>
                      <a:pt x="721" y="454"/>
                    </a:lnTo>
                    <a:lnTo>
                      <a:pt x="721" y="455"/>
                    </a:lnTo>
                    <a:lnTo>
                      <a:pt x="720" y="454"/>
                    </a:lnTo>
                    <a:lnTo>
                      <a:pt x="720" y="455"/>
                    </a:lnTo>
                    <a:lnTo>
                      <a:pt x="720" y="456"/>
                    </a:lnTo>
                    <a:lnTo>
                      <a:pt x="721" y="456"/>
                    </a:lnTo>
                    <a:lnTo>
                      <a:pt x="721" y="457"/>
                    </a:lnTo>
                    <a:lnTo>
                      <a:pt x="722" y="457"/>
                    </a:lnTo>
                    <a:lnTo>
                      <a:pt x="721" y="457"/>
                    </a:lnTo>
                    <a:lnTo>
                      <a:pt x="721" y="458"/>
                    </a:lnTo>
                    <a:lnTo>
                      <a:pt x="722" y="459"/>
                    </a:lnTo>
                    <a:lnTo>
                      <a:pt x="722" y="460"/>
                    </a:lnTo>
                    <a:lnTo>
                      <a:pt x="721" y="460"/>
                    </a:lnTo>
                    <a:lnTo>
                      <a:pt x="721" y="461"/>
                    </a:lnTo>
                    <a:lnTo>
                      <a:pt x="720" y="461"/>
                    </a:lnTo>
                    <a:lnTo>
                      <a:pt x="721" y="462"/>
                    </a:lnTo>
                    <a:lnTo>
                      <a:pt x="720" y="462"/>
                    </a:lnTo>
                    <a:lnTo>
                      <a:pt x="720" y="463"/>
                    </a:lnTo>
                    <a:lnTo>
                      <a:pt x="720" y="464"/>
                    </a:lnTo>
                    <a:lnTo>
                      <a:pt x="720" y="466"/>
                    </a:lnTo>
                    <a:lnTo>
                      <a:pt x="719" y="466"/>
                    </a:lnTo>
                    <a:lnTo>
                      <a:pt x="718" y="467"/>
                    </a:lnTo>
                    <a:lnTo>
                      <a:pt x="718" y="466"/>
                    </a:lnTo>
                    <a:lnTo>
                      <a:pt x="717" y="466"/>
                    </a:lnTo>
                    <a:lnTo>
                      <a:pt x="716" y="467"/>
                    </a:lnTo>
                    <a:lnTo>
                      <a:pt x="716" y="468"/>
                    </a:lnTo>
                    <a:lnTo>
                      <a:pt x="715" y="468"/>
                    </a:lnTo>
                    <a:lnTo>
                      <a:pt x="715" y="469"/>
                    </a:lnTo>
                    <a:lnTo>
                      <a:pt x="714" y="469"/>
                    </a:lnTo>
                    <a:lnTo>
                      <a:pt x="713" y="469"/>
                    </a:lnTo>
                    <a:lnTo>
                      <a:pt x="712" y="469"/>
                    </a:lnTo>
                    <a:lnTo>
                      <a:pt x="711" y="469"/>
                    </a:lnTo>
                    <a:lnTo>
                      <a:pt x="710" y="470"/>
                    </a:lnTo>
                    <a:lnTo>
                      <a:pt x="710" y="471"/>
                    </a:lnTo>
                    <a:lnTo>
                      <a:pt x="709" y="472"/>
                    </a:lnTo>
                    <a:lnTo>
                      <a:pt x="710" y="473"/>
                    </a:lnTo>
                    <a:lnTo>
                      <a:pt x="710" y="474"/>
                    </a:lnTo>
                    <a:lnTo>
                      <a:pt x="710" y="475"/>
                    </a:lnTo>
                    <a:lnTo>
                      <a:pt x="709" y="475"/>
                    </a:lnTo>
                    <a:lnTo>
                      <a:pt x="709" y="476"/>
                    </a:lnTo>
                    <a:lnTo>
                      <a:pt x="709" y="477"/>
                    </a:lnTo>
                    <a:lnTo>
                      <a:pt x="708" y="477"/>
                    </a:lnTo>
                    <a:lnTo>
                      <a:pt x="708" y="478"/>
                    </a:lnTo>
                    <a:lnTo>
                      <a:pt x="707" y="478"/>
                    </a:lnTo>
                    <a:lnTo>
                      <a:pt x="708" y="478"/>
                    </a:lnTo>
                    <a:lnTo>
                      <a:pt x="707" y="478"/>
                    </a:lnTo>
                    <a:lnTo>
                      <a:pt x="707" y="479"/>
                    </a:lnTo>
                    <a:lnTo>
                      <a:pt x="707" y="480"/>
                    </a:lnTo>
                    <a:lnTo>
                      <a:pt x="706" y="480"/>
                    </a:lnTo>
                    <a:lnTo>
                      <a:pt x="706" y="481"/>
                    </a:lnTo>
                    <a:lnTo>
                      <a:pt x="706" y="482"/>
                    </a:lnTo>
                    <a:lnTo>
                      <a:pt x="706" y="483"/>
                    </a:lnTo>
                    <a:lnTo>
                      <a:pt x="705" y="483"/>
                    </a:lnTo>
                    <a:lnTo>
                      <a:pt x="705" y="484"/>
                    </a:lnTo>
                    <a:lnTo>
                      <a:pt x="705" y="485"/>
                    </a:lnTo>
                    <a:lnTo>
                      <a:pt x="704" y="485"/>
                    </a:lnTo>
                    <a:lnTo>
                      <a:pt x="704" y="486"/>
                    </a:lnTo>
                    <a:lnTo>
                      <a:pt x="703" y="486"/>
                    </a:lnTo>
                    <a:lnTo>
                      <a:pt x="703" y="487"/>
                    </a:lnTo>
                    <a:lnTo>
                      <a:pt x="703" y="488"/>
                    </a:lnTo>
                    <a:lnTo>
                      <a:pt x="702" y="488"/>
                    </a:lnTo>
                    <a:lnTo>
                      <a:pt x="701" y="488"/>
                    </a:lnTo>
                    <a:lnTo>
                      <a:pt x="700" y="489"/>
                    </a:lnTo>
                    <a:lnTo>
                      <a:pt x="682" y="487"/>
                    </a:lnTo>
                    <a:lnTo>
                      <a:pt x="675" y="486"/>
                    </a:lnTo>
                    <a:lnTo>
                      <a:pt x="675" y="487"/>
                    </a:lnTo>
                    <a:lnTo>
                      <a:pt x="675" y="488"/>
                    </a:lnTo>
                    <a:lnTo>
                      <a:pt x="674" y="488"/>
                    </a:lnTo>
                    <a:lnTo>
                      <a:pt x="675" y="488"/>
                    </a:lnTo>
                    <a:lnTo>
                      <a:pt x="674" y="489"/>
                    </a:lnTo>
                    <a:lnTo>
                      <a:pt x="674" y="490"/>
                    </a:lnTo>
                    <a:lnTo>
                      <a:pt x="674" y="491"/>
                    </a:lnTo>
                    <a:lnTo>
                      <a:pt x="673" y="491"/>
                    </a:lnTo>
                    <a:lnTo>
                      <a:pt x="673" y="492"/>
                    </a:lnTo>
                    <a:lnTo>
                      <a:pt x="673" y="493"/>
                    </a:lnTo>
                    <a:lnTo>
                      <a:pt x="672" y="493"/>
                    </a:lnTo>
                    <a:lnTo>
                      <a:pt x="671" y="493"/>
                    </a:lnTo>
                    <a:lnTo>
                      <a:pt x="671" y="494"/>
                    </a:lnTo>
                    <a:lnTo>
                      <a:pt x="670" y="494"/>
                    </a:lnTo>
                    <a:lnTo>
                      <a:pt x="669" y="494"/>
                    </a:lnTo>
                    <a:lnTo>
                      <a:pt x="670" y="494"/>
                    </a:lnTo>
                    <a:lnTo>
                      <a:pt x="669" y="495"/>
                    </a:lnTo>
                    <a:lnTo>
                      <a:pt x="668" y="495"/>
                    </a:lnTo>
                    <a:lnTo>
                      <a:pt x="668" y="496"/>
                    </a:lnTo>
                    <a:lnTo>
                      <a:pt x="667" y="496"/>
                    </a:lnTo>
                    <a:lnTo>
                      <a:pt x="667" y="497"/>
                    </a:lnTo>
                    <a:lnTo>
                      <a:pt x="667" y="498"/>
                    </a:lnTo>
                    <a:lnTo>
                      <a:pt x="668" y="499"/>
                    </a:lnTo>
                    <a:lnTo>
                      <a:pt x="668" y="500"/>
                    </a:lnTo>
                    <a:lnTo>
                      <a:pt x="668" y="501"/>
                    </a:lnTo>
                    <a:lnTo>
                      <a:pt x="668" y="502"/>
                    </a:lnTo>
                    <a:lnTo>
                      <a:pt x="669" y="502"/>
                    </a:lnTo>
                    <a:lnTo>
                      <a:pt x="670" y="502"/>
                    </a:lnTo>
                    <a:lnTo>
                      <a:pt x="670" y="503"/>
                    </a:lnTo>
                    <a:lnTo>
                      <a:pt x="670" y="504"/>
                    </a:lnTo>
                    <a:lnTo>
                      <a:pt x="670" y="505"/>
                    </a:lnTo>
                    <a:lnTo>
                      <a:pt x="670" y="506"/>
                    </a:lnTo>
                    <a:lnTo>
                      <a:pt x="670" y="507"/>
                    </a:lnTo>
                    <a:lnTo>
                      <a:pt x="670" y="508"/>
                    </a:lnTo>
                    <a:lnTo>
                      <a:pt x="669" y="508"/>
                    </a:lnTo>
                    <a:lnTo>
                      <a:pt x="669" y="509"/>
                    </a:lnTo>
                    <a:lnTo>
                      <a:pt x="669" y="510"/>
                    </a:lnTo>
                    <a:lnTo>
                      <a:pt x="669" y="511"/>
                    </a:lnTo>
                    <a:lnTo>
                      <a:pt x="669" y="512"/>
                    </a:lnTo>
                    <a:lnTo>
                      <a:pt x="669" y="513"/>
                    </a:lnTo>
                    <a:lnTo>
                      <a:pt x="668" y="513"/>
                    </a:lnTo>
                    <a:lnTo>
                      <a:pt x="667" y="513"/>
                    </a:lnTo>
                    <a:lnTo>
                      <a:pt x="667" y="514"/>
                    </a:lnTo>
                    <a:lnTo>
                      <a:pt x="666" y="515"/>
                    </a:lnTo>
                    <a:lnTo>
                      <a:pt x="666" y="516"/>
                    </a:lnTo>
                    <a:lnTo>
                      <a:pt x="666" y="517"/>
                    </a:lnTo>
                    <a:lnTo>
                      <a:pt x="665" y="517"/>
                    </a:lnTo>
                    <a:lnTo>
                      <a:pt x="665" y="518"/>
                    </a:lnTo>
                    <a:lnTo>
                      <a:pt x="666" y="518"/>
                    </a:lnTo>
                    <a:lnTo>
                      <a:pt x="667" y="518"/>
                    </a:lnTo>
                    <a:lnTo>
                      <a:pt x="668" y="518"/>
                    </a:lnTo>
                    <a:lnTo>
                      <a:pt x="667" y="518"/>
                    </a:lnTo>
                    <a:lnTo>
                      <a:pt x="667" y="519"/>
                    </a:lnTo>
                    <a:lnTo>
                      <a:pt x="668" y="520"/>
                    </a:lnTo>
                    <a:lnTo>
                      <a:pt x="668" y="519"/>
                    </a:lnTo>
                    <a:lnTo>
                      <a:pt x="668" y="520"/>
                    </a:lnTo>
                    <a:lnTo>
                      <a:pt x="667" y="520"/>
                    </a:lnTo>
                    <a:lnTo>
                      <a:pt x="667" y="521"/>
                    </a:lnTo>
                    <a:lnTo>
                      <a:pt x="668" y="521"/>
                    </a:lnTo>
                    <a:lnTo>
                      <a:pt x="667" y="521"/>
                    </a:lnTo>
                    <a:lnTo>
                      <a:pt x="666" y="521"/>
                    </a:lnTo>
                    <a:lnTo>
                      <a:pt x="667" y="521"/>
                    </a:lnTo>
                    <a:lnTo>
                      <a:pt x="666" y="522"/>
                    </a:lnTo>
                    <a:lnTo>
                      <a:pt x="665" y="522"/>
                    </a:lnTo>
                    <a:lnTo>
                      <a:pt x="665" y="523"/>
                    </a:lnTo>
                    <a:lnTo>
                      <a:pt x="664" y="524"/>
                    </a:lnTo>
                    <a:lnTo>
                      <a:pt x="663" y="525"/>
                    </a:lnTo>
                    <a:lnTo>
                      <a:pt x="664" y="525"/>
                    </a:lnTo>
                    <a:lnTo>
                      <a:pt x="664" y="526"/>
                    </a:lnTo>
                    <a:lnTo>
                      <a:pt x="663" y="526"/>
                    </a:lnTo>
                    <a:lnTo>
                      <a:pt x="663" y="527"/>
                    </a:lnTo>
                    <a:lnTo>
                      <a:pt x="664" y="527"/>
                    </a:lnTo>
                    <a:lnTo>
                      <a:pt x="663" y="527"/>
                    </a:lnTo>
                    <a:lnTo>
                      <a:pt x="664" y="527"/>
                    </a:lnTo>
                    <a:lnTo>
                      <a:pt x="664" y="528"/>
                    </a:lnTo>
                    <a:lnTo>
                      <a:pt x="663" y="528"/>
                    </a:lnTo>
                    <a:lnTo>
                      <a:pt x="663" y="527"/>
                    </a:lnTo>
                    <a:lnTo>
                      <a:pt x="662" y="527"/>
                    </a:lnTo>
                    <a:lnTo>
                      <a:pt x="662" y="528"/>
                    </a:lnTo>
                    <a:lnTo>
                      <a:pt x="662" y="529"/>
                    </a:lnTo>
                    <a:lnTo>
                      <a:pt x="663" y="529"/>
                    </a:lnTo>
                    <a:lnTo>
                      <a:pt x="662" y="529"/>
                    </a:lnTo>
                    <a:lnTo>
                      <a:pt x="662" y="530"/>
                    </a:lnTo>
                    <a:lnTo>
                      <a:pt x="661" y="530"/>
                    </a:lnTo>
                    <a:lnTo>
                      <a:pt x="661" y="531"/>
                    </a:lnTo>
                    <a:lnTo>
                      <a:pt x="660" y="531"/>
                    </a:lnTo>
                    <a:lnTo>
                      <a:pt x="659" y="531"/>
                    </a:lnTo>
                    <a:lnTo>
                      <a:pt x="658" y="531"/>
                    </a:lnTo>
                    <a:lnTo>
                      <a:pt x="658" y="532"/>
                    </a:lnTo>
                    <a:lnTo>
                      <a:pt x="658" y="533"/>
                    </a:lnTo>
                    <a:lnTo>
                      <a:pt x="657" y="533"/>
                    </a:lnTo>
                    <a:lnTo>
                      <a:pt x="658" y="534"/>
                    </a:lnTo>
                    <a:lnTo>
                      <a:pt x="658" y="535"/>
                    </a:lnTo>
                    <a:lnTo>
                      <a:pt x="657" y="535"/>
                    </a:lnTo>
                    <a:lnTo>
                      <a:pt x="657" y="536"/>
                    </a:lnTo>
                    <a:lnTo>
                      <a:pt x="656" y="536"/>
                    </a:lnTo>
                    <a:lnTo>
                      <a:pt x="655" y="536"/>
                    </a:lnTo>
                    <a:lnTo>
                      <a:pt x="656" y="537"/>
                    </a:lnTo>
                    <a:lnTo>
                      <a:pt x="655" y="537"/>
                    </a:lnTo>
                    <a:lnTo>
                      <a:pt x="655" y="538"/>
                    </a:lnTo>
                    <a:lnTo>
                      <a:pt x="654" y="538"/>
                    </a:lnTo>
                    <a:lnTo>
                      <a:pt x="654" y="539"/>
                    </a:lnTo>
                    <a:lnTo>
                      <a:pt x="654" y="540"/>
                    </a:lnTo>
                    <a:lnTo>
                      <a:pt x="653" y="540"/>
                    </a:lnTo>
                    <a:lnTo>
                      <a:pt x="653" y="541"/>
                    </a:lnTo>
                    <a:lnTo>
                      <a:pt x="652" y="541"/>
                    </a:lnTo>
                    <a:lnTo>
                      <a:pt x="651" y="541"/>
                    </a:lnTo>
                    <a:lnTo>
                      <a:pt x="650" y="541"/>
                    </a:lnTo>
                    <a:lnTo>
                      <a:pt x="650" y="540"/>
                    </a:lnTo>
                    <a:lnTo>
                      <a:pt x="650" y="541"/>
                    </a:lnTo>
                    <a:lnTo>
                      <a:pt x="649" y="540"/>
                    </a:lnTo>
                    <a:lnTo>
                      <a:pt x="648" y="541"/>
                    </a:lnTo>
                    <a:lnTo>
                      <a:pt x="647" y="541"/>
                    </a:lnTo>
                    <a:lnTo>
                      <a:pt x="646" y="541"/>
                    </a:lnTo>
                    <a:lnTo>
                      <a:pt x="645" y="541"/>
                    </a:lnTo>
                    <a:lnTo>
                      <a:pt x="644" y="541"/>
                    </a:lnTo>
                    <a:lnTo>
                      <a:pt x="643" y="541"/>
                    </a:lnTo>
                    <a:lnTo>
                      <a:pt x="643" y="542"/>
                    </a:lnTo>
                    <a:lnTo>
                      <a:pt x="642" y="542"/>
                    </a:lnTo>
                    <a:lnTo>
                      <a:pt x="641" y="542"/>
                    </a:lnTo>
                    <a:lnTo>
                      <a:pt x="641" y="543"/>
                    </a:lnTo>
                    <a:lnTo>
                      <a:pt x="640" y="543"/>
                    </a:lnTo>
                    <a:lnTo>
                      <a:pt x="641" y="543"/>
                    </a:lnTo>
                    <a:lnTo>
                      <a:pt x="640" y="543"/>
                    </a:lnTo>
                    <a:lnTo>
                      <a:pt x="640" y="544"/>
                    </a:lnTo>
                    <a:lnTo>
                      <a:pt x="641" y="544"/>
                    </a:lnTo>
                    <a:lnTo>
                      <a:pt x="641" y="545"/>
                    </a:lnTo>
                    <a:lnTo>
                      <a:pt x="642" y="545"/>
                    </a:lnTo>
                    <a:lnTo>
                      <a:pt x="642" y="546"/>
                    </a:lnTo>
                    <a:lnTo>
                      <a:pt x="643" y="546"/>
                    </a:lnTo>
                    <a:lnTo>
                      <a:pt x="643" y="547"/>
                    </a:lnTo>
                    <a:lnTo>
                      <a:pt x="644" y="547"/>
                    </a:lnTo>
                    <a:lnTo>
                      <a:pt x="645" y="548"/>
                    </a:lnTo>
                    <a:lnTo>
                      <a:pt x="644" y="548"/>
                    </a:lnTo>
                    <a:lnTo>
                      <a:pt x="643" y="548"/>
                    </a:lnTo>
                    <a:lnTo>
                      <a:pt x="644" y="549"/>
                    </a:lnTo>
                    <a:lnTo>
                      <a:pt x="643" y="549"/>
                    </a:lnTo>
                    <a:lnTo>
                      <a:pt x="643" y="550"/>
                    </a:lnTo>
                    <a:lnTo>
                      <a:pt x="642" y="551"/>
                    </a:lnTo>
                    <a:lnTo>
                      <a:pt x="642" y="552"/>
                    </a:lnTo>
                    <a:lnTo>
                      <a:pt x="641" y="551"/>
                    </a:lnTo>
                    <a:lnTo>
                      <a:pt x="641" y="552"/>
                    </a:lnTo>
                    <a:lnTo>
                      <a:pt x="640" y="553"/>
                    </a:lnTo>
                    <a:lnTo>
                      <a:pt x="639" y="553"/>
                    </a:lnTo>
                    <a:lnTo>
                      <a:pt x="638" y="553"/>
                    </a:lnTo>
                    <a:lnTo>
                      <a:pt x="638" y="554"/>
                    </a:lnTo>
                    <a:lnTo>
                      <a:pt x="638" y="555"/>
                    </a:lnTo>
                    <a:lnTo>
                      <a:pt x="637" y="555"/>
                    </a:lnTo>
                    <a:lnTo>
                      <a:pt x="637" y="556"/>
                    </a:lnTo>
                    <a:lnTo>
                      <a:pt x="636" y="556"/>
                    </a:lnTo>
                    <a:lnTo>
                      <a:pt x="636" y="557"/>
                    </a:lnTo>
                    <a:lnTo>
                      <a:pt x="636" y="558"/>
                    </a:lnTo>
                    <a:lnTo>
                      <a:pt x="635" y="558"/>
                    </a:lnTo>
                    <a:lnTo>
                      <a:pt x="635" y="559"/>
                    </a:lnTo>
                    <a:lnTo>
                      <a:pt x="635" y="560"/>
                    </a:lnTo>
                    <a:lnTo>
                      <a:pt x="635" y="561"/>
                    </a:lnTo>
                    <a:lnTo>
                      <a:pt x="635" y="562"/>
                    </a:lnTo>
                    <a:lnTo>
                      <a:pt x="635" y="563"/>
                    </a:lnTo>
                    <a:lnTo>
                      <a:pt x="635" y="562"/>
                    </a:lnTo>
                    <a:lnTo>
                      <a:pt x="635" y="563"/>
                    </a:lnTo>
                    <a:lnTo>
                      <a:pt x="636" y="563"/>
                    </a:lnTo>
                    <a:lnTo>
                      <a:pt x="635" y="563"/>
                    </a:lnTo>
                    <a:lnTo>
                      <a:pt x="635" y="564"/>
                    </a:lnTo>
                    <a:lnTo>
                      <a:pt x="635" y="565"/>
                    </a:lnTo>
                    <a:lnTo>
                      <a:pt x="634" y="566"/>
                    </a:lnTo>
                    <a:lnTo>
                      <a:pt x="633" y="566"/>
                    </a:lnTo>
                    <a:lnTo>
                      <a:pt x="632" y="566"/>
                    </a:lnTo>
                    <a:lnTo>
                      <a:pt x="632" y="567"/>
                    </a:lnTo>
                    <a:lnTo>
                      <a:pt x="632" y="568"/>
                    </a:lnTo>
                    <a:lnTo>
                      <a:pt x="632" y="569"/>
                    </a:lnTo>
                    <a:lnTo>
                      <a:pt x="631" y="569"/>
                    </a:lnTo>
                    <a:lnTo>
                      <a:pt x="631" y="570"/>
                    </a:lnTo>
                    <a:lnTo>
                      <a:pt x="632" y="570"/>
                    </a:lnTo>
                    <a:lnTo>
                      <a:pt x="632" y="571"/>
                    </a:lnTo>
                    <a:lnTo>
                      <a:pt x="631" y="571"/>
                    </a:lnTo>
                    <a:lnTo>
                      <a:pt x="631" y="572"/>
                    </a:lnTo>
                    <a:lnTo>
                      <a:pt x="631" y="573"/>
                    </a:lnTo>
                    <a:lnTo>
                      <a:pt x="631" y="574"/>
                    </a:lnTo>
                    <a:lnTo>
                      <a:pt x="630" y="574"/>
                    </a:lnTo>
                    <a:lnTo>
                      <a:pt x="631" y="574"/>
                    </a:lnTo>
                    <a:lnTo>
                      <a:pt x="630" y="574"/>
                    </a:lnTo>
                    <a:lnTo>
                      <a:pt x="630" y="575"/>
                    </a:lnTo>
                    <a:lnTo>
                      <a:pt x="631" y="575"/>
                    </a:lnTo>
                    <a:lnTo>
                      <a:pt x="631" y="576"/>
                    </a:lnTo>
                    <a:lnTo>
                      <a:pt x="630" y="576"/>
                    </a:lnTo>
                    <a:lnTo>
                      <a:pt x="629" y="576"/>
                    </a:lnTo>
                    <a:lnTo>
                      <a:pt x="628" y="576"/>
                    </a:lnTo>
                    <a:lnTo>
                      <a:pt x="627" y="576"/>
                    </a:lnTo>
                    <a:lnTo>
                      <a:pt x="627" y="577"/>
                    </a:lnTo>
                    <a:lnTo>
                      <a:pt x="628" y="577"/>
                    </a:lnTo>
                    <a:lnTo>
                      <a:pt x="628" y="578"/>
                    </a:lnTo>
                    <a:lnTo>
                      <a:pt x="627" y="578"/>
                    </a:lnTo>
                    <a:lnTo>
                      <a:pt x="627" y="579"/>
                    </a:lnTo>
                    <a:lnTo>
                      <a:pt x="626" y="579"/>
                    </a:lnTo>
                    <a:lnTo>
                      <a:pt x="626" y="580"/>
                    </a:lnTo>
                    <a:lnTo>
                      <a:pt x="627" y="581"/>
                    </a:lnTo>
                    <a:lnTo>
                      <a:pt x="628" y="581"/>
                    </a:lnTo>
                    <a:lnTo>
                      <a:pt x="627" y="581"/>
                    </a:lnTo>
                    <a:lnTo>
                      <a:pt x="627" y="582"/>
                    </a:lnTo>
                    <a:lnTo>
                      <a:pt x="628" y="582"/>
                    </a:lnTo>
                    <a:lnTo>
                      <a:pt x="629" y="583"/>
                    </a:lnTo>
                    <a:lnTo>
                      <a:pt x="628" y="583"/>
                    </a:lnTo>
                    <a:lnTo>
                      <a:pt x="627" y="584"/>
                    </a:lnTo>
                    <a:lnTo>
                      <a:pt x="626" y="585"/>
                    </a:lnTo>
                    <a:lnTo>
                      <a:pt x="626" y="586"/>
                    </a:lnTo>
                    <a:lnTo>
                      <a:pt x="625" y="585"/>
                    </a:lnTo>
                    <a:lnTo>
                      <a:pt x="625" y="586"/>
                    </a:lnTo>
                    <a:lnTo>
                      <a:pt x="624" y="586"/>
                    </a:lnTo>
                    <a:lnTo>
                      <a:pt x="625" y="586"/>
                    </a:lnTo>
                    <a:lnTo>
                      <a:pt x="624" y="586"/>
                    </a:lnTo>
                    <a:lnTo>
                      <a:pt x="624" y="587"/>
                    </a:lnTo>
                    <a:lnTo>
                      <a:pt x="623" y="588"/>
                    </a:lnTo>
                    <a:lnTo>
                      <a:pt x="622" y="588"/>
                    </a:lnTo>
                    <a:lnTo>
                      <a:pt x="623" y="588"/>
                    </a:lnTo>
                    <a:lnTo>
                      <a:pt x="622" y="589"/>
                    </a:lnTo>
                    <a:lnTo>
                      <a:pt x="621" y="589"/>
                    </a:lnTo>
                    <a:lnTo>
                      <a:pt x="621" y="590"/>
                    </a:lnTo>
                    <a:lnTo>
                      <a:pt x="620" y="590"/>
                    </a:lnTo>
                    <a:lnTo>
                      <a:pt x="620" y="591"/>
                    </a:lnTo>
                    <a:lnTo>
                      <a:pt x="620" y="592"/>
                    </a:lnTo>
                    <a:lnTo>
                      <a:pt x="619" y="592"/>
                    </a:lnTo>
                    <a:lnTo>
                      <a:pt x="620" y="592"/>
                    </a:lnTo>
                    <a:lnTo>
                      <a:pt x="620" y="593"/>
                    </a:lnTo>
                    <a:lnTo>
                      <a:pt x="619" y="593"/>
                    </a:lnTo>
                    <a:lnTo>
                      <a:pt x="619" y="594"/>
                    </a:lnTo>
                    <a:lnTo>
                      <a:pt x="620" y="594"/>
                    </a:lnTo>
                    <a:lnTo>
                      <a:pt x="621" y="594"/>
                    </a:lnTo>
                    <a:lnTo>
                      <a:pt x="621" y="595"/>
                    </a:lnTo>
                    <a:lnTo>
                      <a:pt x="622" y="595"/>
                    </a:lnTo>
                    <a:lnTo>
                      <a:pt x="622" y="596"/>
                    </a:lnTo>
                    <a:lnTo>
                      <a:pt x="622" y="595"/>
                    </a:lnTo>
                    <a:lnTo>
                      <a:pt x="623" y="595"/>
                    </a:lnTo>
                    <a:lnTo>
                      <a:pt x="623" y="596"/>
                    </a:lnTo>
                    <a:lnTo>
                      <a:pt x="623" y="595"/>
                    </a:lnTo>
                    <a:lnTo>
                      <a:pt x="623" y="596"/>
                    </a:lnTo>
                    <a:lnTo>
                      <a:pt x="624" y="595"/>
                    </a:lnTo>
                    <a:lnTo>
                      <a:pt x="624" y="596"/>
                    </a:lnTo>
                    <a:lnTo>
                      <a:pt x="625" y="596"/>
                    </a:lnTo>
                    <a:lnTo>
                      <a:pt x="625" y="597"/>
                    </a:lnTo>
                    <a:lnTo>
                      <a:pt x="625" y="598"/>
                    </a:lnTo>
                    <a:lnTo>
                      <a:pt x="625" y="597"/>
                    </a:lnTo>
                    <a:lnTo>
                      <a:pt x="626" y="598"/>
                    </a:lnTo>
                    <a:lnTo>
                      <a:pt x="626" y="599"/>
                    </a:lnTo>
                    <a:lnTo>
                      <a:pt x="625" y="599"/>
                    </a:lnTo>
                    <a:lnTo>
                      <a:pt x="626" y="600"/>
                    </a:lnTo>
                    <a:lnTo>
                      <a:pt x="625" y="600"/>
                    </a:lnTo>
                    <a:lnTo>
                      <a:pt x="626" y="600"/>
                    </a:lnTo>
                    <a:lnTo>
                      <a:pt x="625" y="600"/>
                    </a:lnTo>
                    <a:lnTo>
                      <a:pt x="624" y="601"/>
                    </a:lnTo>
                    <a:lnTo>
                      <a:pt x="623" y="601"/>
                    </a:lnTo>
                    <a:lnTo>
                      <a:pt x="622" y="602"/>
                    </a:lnTo>
                    <a:lnTo>
                      <a:pt x="621" y="602"/>
                    </a:lnTo>
                    <a:lnTo>
                      <a:pt x="620" y="602"/>
                    </a:lnTo>
                    <a:lnTo>
                      <a:pt x="619" y="602"/>
                    </a:lnTo>
                    <a:lnTo>
                      <a:pt x="618" y="602"/>
                    </a:lnTo>
                    <a:lnTo>
                      <a:pt x="617" y="602"/>
                    </a:lnTo>
                    <a:lnTo>
                      <a:pt x="616" y="603"/>
                    </a:lnTo>
                    <a:lnTo>
                      <a:pt x="614" y="604"/>
                    </a:lnTo>
                    <a:lnTo>
                      <a:pt x="613" y="604"/>
                    </a:lnTo>
                    <a:lnTo>
                      <a:pt x="611" y="604"/>
                    </a:lnTo>
                    <a:lnTo>
                      <a:pt x="609" y="605"/>
                    </a:lnTo>
                    <a:lnTo>
                      <a:pt x="608" y="605"/>
                    </a:lnTo>
                    <a:lnTo>
                      <a:pt x="606" y="606"/>
                    </a:lnTo>
                    <a:lnTo>
                      <a:pt x="602" y="608"/>
                    </a:lnTo>
                    <a:lnTo>
                      <a:pt x="601" y="609"/>
                    </a:lnTo>
                    <a:lnTo>
                      <a:pt x="600" y="609"/>
                    </a:lnTo>
                    <a:lnTo>
                      <a:pt x="600" y="608"/>
                    </a:lnTo>
                    <a:lnTo>
                      <a:pt x="600" y="609"/>
                    </a:lnTo>
                    <a:lnTo>
                      <a:pt x="599" y="609"/>
                    </a:lnTo>
                    <a:lnTo>
                      <a:pt x="598" y="609"/>
                    </a:lnTo>
                    <a:lnTo>
                      <a:pt x="597" y="609"/>
                    </a:lnTo>
                    <a:lnTo>
                      <a:pt x="595" y="610"/>
                    </a:lnTo>
                    <a:lnTo>
                      <a:pt x="593" y="611"/>
                    </a:lnTo>
                    <a:lnTo>
                      <a:pt x="590" y="612"/>
                    </a:lnTo>
                    <a:lnTo>
                      <a:pt x="589" y="612"/>
                    </a:lnTo>
                    <a:lnTo>
                      <a:pt x="588" y="613"/>
                    </a:lnTo>
                    <a:lnTo>
                      <a:pt x="587" y="613"/>
                    </a:lnTo>
                    <a:lnTo>
                      <a:pt x="585" y="613"/>
                    </a:lnTo>
                    <a:lnTo>
                      <a:pt x="583" y="614"/>
                    </a:lnTo>
                    <a:lnTo>
                      <a:pt x="582" y="614"/>
                    </a:lnTo>
                    <a:lnTo>
                      <a:pt x="581" y="614"/>
                    </a:lnTo>
                    <a:lnTo>
                      <a:pt x="579" y="615"/>
                    </a:lnTo>
                    <a:lnTo>
                      <a:pt x="578" y="616"/>
                    </a:lnTo>
                    <a:lnTo>
                      <a:pt x="578" y="617"/>
                    </a:lnTo>
                    <a:lnTo>
                      <a:pt x="577" y="617"/>
                    </a:lnTo>
                    <a:lnTo>
                      <a:pt x="576" y="618"/>
                    </a:lnTo>
                    <a:lnTo>
                      <a:pt x="575" y="618"/>
                    </a:lnTo>
                    <a:lnTo>
                      <a:pt x="574" y="618"/>
                    </a:lnTo>
                    <a:lnTo>
                      <a:pt x="573" y="618"/>
                    </a:lnTo>
                    <a:lnTo>
                      <a:pt x="572" y="619"/>
                    </a:lnTo>
                    <a:lnTo>
                      <a:pt x="571" y="619"/>
                    </a:lnTo>
                    <a:lnTo>
                      <a:pt x="571" y="620"/>
                    </a:lnTo>
                    <a:lnTo>
                      <a:pt x="570" y="620"/>
                    </a:lnTo>
                    <a:lnTo>
                      <a:pt x="570" y="619"/>
                    </a:lnTo>
                    <a:lnTo>
                      <a:pt x="569" y="620"/>
                    </a:lnTo>
                    <a:lnTo>
                      <a:pt x="568" y="620"/>
                    </a:lnTo>
                    <a:lnTo>
                      <a:pt x="567" y="620"/>
                    </a:lnTo>
                    <a:lnTo>
                      <a:pt x="567" y="621"/>
                    </a:lnTo>
                    <a:lnTo>
                      <a:pt x="568" y="621"/>
                    </a:lnTo>
                    <a:lnTo>
                      <a:pt x="568" y="622"/>
                    </a:lnTo>
                    <a:lnTo>
                      <a:pt x="567" y="622"/>
                    </a:lnTo>
                    <a:lnTo>
                      <a:pt x="567" y="623"/>
                    </a:lnTo>
                    <a:lnTo>
                      <a:pt x="566" y="623"/>
                    </a:lnTo>
                    <a:lnTo>
                      <a:pt x="565" y="623"/>
                    </a:lnTo>
                    <a:lnTo>
                      <a:pt x="564" y="624"/>
                    </a:lnTo>
                    <a:lnTo>
                      <a:pt x="564" y="623"/>
                    </a:lnTo>
                    <a:lnTo>
                      <a:pt x="562" y="623"/>
                    </a:lnTo>
                    <a:lnTo>
                      <a:pt x="561" y="623"/>
                    </a:lnTo>
                    <a:lnTo>
                      <a:pt x="561" y="624"/>
                    </a:lnTo>
                    <a:lnTo>
                      <a:pt x="560" y="624"/>
                    </a:lnTo>
                    <a:lnTo>
                      <a:pt x="560" y="625"/>
                    </a:lnTo>
                    <a:lnTo>
                      <a:pt x="560" y="624"/>
                    </a:lnTo>
                    <a:lnTo>
                      <a:pt x="559" y="624"/>
                    </a:lnTo>
                    <a:lnTo>
                      <a:pt x="559" y="623"/>
                    </a:lnTo>
                    <a:lnTo>
                      <a:pt x="559" y="622"/>
                    </a:lnTo>
                    <a:lnTo>
                      <a:pt x="559" y="621"/>
                    </a:lnTo>
                    <a:lnTo>
                      <a:pt x="560" y="621"/>
                    </a:lnTo>
                    <a:lnTo>
                      <a:pt x="561" y="620"/>
                    </a:lnTo>
                    <a:lnTo>
                      <a:pt x="561" y="619"/>
                    </a:lnTo>
                    <a:lnTo>
                      <a:pt x="561" y="618"/>
                    </a:lnTo>
                    <a:lnTo>
                      <a:pt x="560" y="618"/>
                    </a:lnTo>
                    <a:lnTo>
                      <a:pt x="559" y="618"/>
                    </a:lnTo>
                    <a:lnTo>
                      <a:pt x="558" y="618"/>
                    </a:lnTo>
                    <a:lnTo>
                      <a:pt x="557" y="618"/>
                    </a:lnTo>
                    <a:lnTo>
                      <a:pt x="556" y="618"/>
                    </a:lnTo>
                    <a:lnTo>
                      <a:pt x="555" y="618"/>
                    </a:lnTo>
                    <a:lnTo>
                      <a:pt x="554" y="618"/>
                    </a:lnTo>
                    <a:lnTo>
                      <a:pt x="554" y="617"/>
                    </a:lnTo>
                    <a:lnTo>
                      <a:pt x="554" y="616"/>
                    </a:lnTo>
                    <a:lnTo>
                      <a:pt x="553" y="616"/>
                    </a:lnTo>
                    <a:lnTo>
                      <a:pt x="552" y="616"/>
                    </a:lnTo>
                    <a:lnTo>
                      <a:pt x="551" y="616"/>
                    </a:lnTo>
                    <a:lnTo>
                      <a:pt x="550" y="616"/>
                    </a:lnTo>
                    <a:lnTo>
                      <a:pt x="549" y="616"/>
                    </a:lnTo>
                    <a:lnTo>
                      <a:pt x="548" y="616"/>
                    </a:lnTo>
                    <a:lnTo>
                      <a:pt x="548" y="615"/>
                    </a:lnTo>
                    <a:lnTo>
                      <a:pt x="547" y="615"/>
                    </a:lnTo>
                    <a:lnTo>
                      <a:pt x="546" y="615"/>
                    </a:lnTo>
                    <a:lnTo>
                      <a:pt x="545" y="615"/>
                    </a:lnTo>
                    <a:lnTo>
                      <a:pt x="544" y="615"/>
                    </a:lnTo>
                    <a:lnTo>
                      <a:pt x="544" y="616"/>
                    </a:lnTo>
                    <a:lnTo>
                      <a:pt x="542" y="617"/>
                    </a:lnTo>
                    <a:lnTo>
                      <a:pt x="541" y="617"/>
                    </a:lnTo>
                    <a:lnTo>
                      <a:pt x="540" y="618"/>
                    </a:lnTo>
                    <a:lnTo>
                      <a:pt x="539" y="618"/>
                    </a:lnTo>
                    <a:lnTo>
                      <a:pt x="538" y="618"/>
                    </a:lnTo>
                    <a:lnTo>
                      <a:pt x="538" y="619"/>
                    </a:lnTo>
                    <a:lnTo>
                      <a:pt x="537" y="619"/>
                    </a:lnTo>
                    <a:lnTo>
                      <a:pt x="536" y="619"/>
                    </a:lnTo>
                    <a:lnTo>
                      <a:pt x="535" y="619"/>
                    </a:lnTo>
                    <a:lnTo>
                      <a:pt x="534" y="619"/>
                    </a:lnTo>
                    <a:lnTo>
                      <a:pt x="534" y="618"/>
                    </a:lnTo>
                    <a:lnTo>
                      <a:pt x="533" y="618"/>
                    </a:lnTo>
                    <a:lnTo>
                      <a:pt x="532" y="619"/>
                    </a:lnTo>
                    <a:lnTo>
                      <a:pt x="531" y="619"/>
                    </a:lnTo>
                    <a:lnTo>
                      <a:pt x="530" y="619"/>
                    </a:lnTo>
                    <a:lnTo>
                      <a:pt x="530" y="620"/>
                    </a:lnTo>
                    <a:lnTo>
                      <a:pt x="529" y="620"/>
                    </a:lnTo>
                    <a:lnTo>
                      <a:pt x="529" y="619"/>
                    </a:lnTo>
                    <a:lnTo>
                      <a:pt x="528" y="618"/>
                    </a:lnTo>
                    <a:lnTo>
                      <a:pt x="528" y="617"/>
                    </a:lnTo>
                    <a:lnTo>
                      <a:pt x="527" y="617"/>
                    </a:lnTo>
                    <a:lnTo>
                      <a:pt x="527" y="618"/>
                    </a:lnTo>
                    <a:lnTo>
                      <a:pt x="526" y="618"/>
                    </a:lnTo>
                    <a:lnTo>
                      <a:pt x="526" y="619"/>
                    </a:lnTo>
                    <a:lnTo>
                      <a:pt x="525" y="619"/>
                    </a:lnTo>
                    <a:lnTo>
                      <a:pt x="525" y="618"/>
                    </a:lnTo>
                    <a:lnTo>
                      <a:pt x="524" y="618"/>
                    </a:lnTo>
                    <a:lnTo>
                      <a:pt x="524" y="617"/>
                    </a:lnTo>
                    <a:lnTo>
                      <a:pt x="523" y="617"/>
                    </a:lnTo>
                    <a:lnTo>
                      <a:pt x="523" y="618"/>
                    </a:lnTo>
                    <a:lnTo>
                      <a:pt x="522" y="618"/>
                    </a:lnTo>
                    <a:lnTo>
                      <a:pt x="522" y="619"/>
                    </a:lnTo>
                    <a:lnTo>
                      <a:pt x="521" y="619"/>
                    </a:lnTo>
                    <a:lnTo>
                      <a:pt x="521" y="618"/>
                    </a:lnTo>
                    <a:lnTo>
                      <a:pt x="521" y="617"/>
                    </a:lnTo>
                    <a:lnTo>
                      <a:pt x="520" y="617"/>
                    </a:lnTo>
                    <a:lnTo>
                      <a:pt x="520" y="618"/>
                    </a:lnTo>
                    <a:lnTo>
                      <a:pt x="519" y="618"/>
                    </a:lnTo>
                    <a:lnTo>
                      <a:pt x="518" y="618"/>
                    </a:lnTo>
                    <a:lnTo>
                      <a:pt x="518" y="619"/>
                    </a:lnTo>
                    <a:lnTo>
                      <a:pt x="517" y="619"/>
                    </a:lnTo>
                    <a:lnTo>
                      <a:pt x="516" y="619"/>
                    </a:lnTo>
                    <a:lnTo>
                      <a:pt x="516" y="618"/>
                    </a:lnTo>
                    <a:lnTo>
                      <a:pt x="515" y="618"/>
                    </a:lnTo>
                    <a:lnTo>
                      <a:pt x="516" y="617"/>
                    </a:lnTo>
                    <a:lnTo>
                      <a:pt x="515" y="617"/>
                    </a:lnTo>
                    <a:lnTo>
                      <a:pt x="515" y="616"/>
                    </a:lnTo>
                    <a:lnTo>
                      <a:pt x="515" y="617"/>
                    </a:lnTo>
                    <a:lnTo>
                      <a:pt x="514" y="616"/>
                    </a:lnTo>
                    <a:lnTo>
                      <a:pt x="514" y="617"/>
                    </a:lnTo>
                    <a:lnTo>
                      <a:pt x="513" y="617"/>
                    </a:lnTo>
                    <a:lnTo>
                      <a:pt x="513" y="618"/>
                    </a:lnTo>
                    <a:lnTo>
                      <a:pt x="512" y="618"/>
                    </a:lnTo>
                    <a:lnTo>
                      <a:pt x="511" y="618"/>
                    </a:lnTo>
                    <a:lnTo>
                      <a:pt x="510" y="618"/>
                    </a:lnTo>
                    <a:lnTo>
                      <a:pt x="509" y="618"/>
                    </a:lnTo>
                    <a:lnTo>
                      <a:pt x="508" y="618"/>
                    </a:lnTo>
                    <a:lnTo>
                      <a:pt x="507" y="618"/>
                    </a:lnTo>
                    <a:lnTo>
                      <a:pt x="507" y="619"/>
                    </a:lnTo>
                    <a:lnTo>
                      <a:pt x="507" y="618"/>
                    </a:lnTo>
                    <a:lnTo>
                      <a:pt x="507" y="619"/>
                    </a:lnTo>
                    <a:lnTo>
                      <a:pt x="506" y="619"/>
                    </a:lnTo>
                    <a:lnTo>
                      <a:pt x="505" y="620"/>
                    </a:lnTo>
                    <a:lnTo>
                      <a:pt x="504" y="620"/>
                    </a:lnTo>
                    <a:lnTo>
                      <a:pt x="503" y="620"/>
                    </a:lnTo>
                    <a:lnTo>
                      <a:pt x="502" y="620"/>
                    </a:lnTo>
                    <a:lnTo>
                      <a:pt x="502" y="621"/>
                    </a:lnTo>
                    <a:lnTo>
                      <a:pt x="501" y="621"/>
                    </a:lnTo>
                    <a:lnTo>
                      <a:pt x="500" y="621"/>
                    </a:lnTo>
                    <a:lnTo>
                      <a:pt x="499" y="621"/>
                    </a:lnTo>
                    <a:lnTo>
                      <a:pt x="499" y="622"/>
                    </a:lnTo>
                    <a:lnTo>
                      <a:pt x="499" y="621"/>
                    </a:lnTo>
                    <a:lnTo>
                      <a:pt x="498" y="622"/>
                    </a:lnTo>
                    <a:lnTo>
                      <a:pt x="497" y="622"/>
                    </a:lnTo>
                    <a:lnTo>
                      <a:pt x="496" y="622"/>
                    </a:lnTo>
                    <a:lnTo>
                      <a:pt x="496" y="621"/>
                    </a:lnTo>
                    <a:lnTo>
                      <a:pt x="495" y="621"/>
                    </a:lnTo>
                    <a:lnTo>
                      <a:pt x="495" y="622"/>
                    </a:lnTo>
                    <a:lnTo>
                      <a:pt x="494" y="622"/>
                    </a:lnTo>
                    <a:lnTo>
                      <a:pt x="493" y="622"/>
                    </a:lnTo>
                    <a:lnTo>
                      <a:pt x="492" y="622"/>
                    </a:lnTo>
                    <a:lnTo>
                      <a:pt x="492" y="623"/>
                    </a:lnTo>
                    <a:lnTo>
                      <a:pt x="491" y="623"/>
                    </a:lnTo>
                    <a:lnTo>
                      <a:pt x="490" y="623"/>
                    </a:lnTo>
                    <a:lnTo>
                      <a:pt x="489" y="624"/>
                    </a:lnTo>
                    <a:lnTo>
                      <a:pt x="489" y="623"/>
                    </a:lnTo>
                    <a:lnTo>
                      <a:pt x="489" y="624"/>
                    </a:lnTo>
                    <a:lnTo>
                      <a:pt x="488" y="624"/>
                    </a:lnTo>
                    <a:lnTo>
                      <a:pt x="488" y="625"/>
                    </a:lnTo>
                    <a:lnTo>
                      <a:pt x="489" y="625"/>
                    </a:lnTo>
                    <a:lnTo>
                      <a:pt x="488" y="625"/>
                    </a:lnTo>
                    <a:lnTo>
                      <a:pt x="487" y="625"/>
                    </a:lnTo>
                    <a:lnTo>
                      <a:pt x="487" y="626"/>
                    </a:lnTo>
                    <a:lnTo>
                      <a:pt x="487" y="625"/>
                    </a:lnTo>
                    <a:lnTo>
                      <a:pt x="486" y="626"/>
                    </a:lnTo>
                    <a:lnTo>
                      <a:pt x="485" y="626"/>
                    </a:lnTo>
                    <a:lnTo>
                      <a:pt x="485" y="627"/>
                    </a:lnTo>
                    <a:lnTo>
                      <a:pt x="485" y="626"/>
                    </a:lnTo>
                    <a:lnTo>
                      <a:pt x="484" y="626"/>
                    </a:lnTo>
                    <a:lnTo>
                      <a:pt x="484" y="627"/>
                    </a:lnTo>
                    <a:lnTo>
                      <a:pt x="483" y="627"/>
                    </a:lnTo>
                    <a:lnTo>
                      <a:pt x="482" y="628"/>
                    </a:lnTo>
                    <a:lnTo>
                      <a:pt x="482" y="627"/>
                    </a:lnTo>
                    <a:lnTo>
                      <a:pt x="482" y="628"/>
                    </a:lnTo>
                    <a:lnTo>
                      <a:pt x="481" y="628"/>
                    </a:lnTo>
                    <a:lnTo>
                      <a:pt x="480" y="628"/>
                    </a:lnTo>
                    <a:lnTo>
                      <a:pt x="480" y="629"/>
                    </a:lnTo>
                    <a:lnTo>
                      <a:pt x="480" y="628"/>
                    </a:lnTo>
                    <a:lnTo>
                      <a:pt x="479" y="629"/>
                    </a:lnTo>
                    <a:lnTo>
                      <a:pt x="479" y="628"/>
                    </a:lnTo>
                    <a:lnTo>
                      <a:pt x="478" y="629"/>
                    </a:lnTo>
                    <a:lnTo>
                      <a:pt x="478" y="628"/>
                    </a:lnTo>
                    <a:lnTo>
                      <a:pt x="478" y="627"/>
                    </a:lnTo>
                    <a:lnTo>
                      <a:pt x="477" y="627"/>
                    </a:lnTo>
                    <a:lnTo>
                      <a:pt x="476" y="627"/>
                    </a:lnTo>
                    <a:lnTo>
                      <a:pt x="475" y="627"/>
                    </a:lnTo>
                    <a:lnTo>
                      <a:pt x="474" y="627"/>
                    </a:lnTo>
                    <a:lnTo>
                      <a:pt x="474" y="628"/>
                    </a:lnTo>
                    <a:lnTo>
                      <a:pt x="474" y="627"/>
                    </a:lnTo>
                    <a:lnTo>
                      <a:pt x="473" y="628"/>
                    </a:lnTo>
                    <a:lnTo>
                      <a:pt x="472" y="628"/>
                    </a:lnTo>
                    <a:lnTo>
                      <a:pt x="472" y="627"/>
                    </a:lnTo>
                    <a:lnTo>
                      <a:pt x="471" y="627"/>
                    </a:lnTo>
                    <a:lnTo>
                      <a:pt x="470" y="628"/>
                    </a:lnTo>
                    <a:lnTo>
                      <a:pt x="469" y="628"/>
                    </a:lnTo>
                    <a:lnTo>
                      <a:pt x="469" y="627"/>
                    </a:lnTo>
                    <a:lnTo>
                      <a:pt x="468" y="627"/>
                    </a:lnTo>
                    <a:lnTo>
                      <a:pt x="467" y="627"/>
                    </a:lnTo>
                    <a:lnTo>
                      <a:pt x="466" y="627"/>
                    </a:lnTo>
                    <a:lnTo>
                      <a:pt x="466" y="626"/>
                    </a:lnTo>
                    <a:lnTo>
                      <a:pt x="466" y="627"/>
                    </a:lnTo>
                    <a:lnTo>
                      <a:pt x="465" y="627"/>
                    </a:lnTo>
                    <a:lnTo>
                      <a:pt x="465" y="626"/>
                    </a:lnTo>
                    <a:lnTo>
                      <a:pt x="465" y="627"/>
                    </a:lnTo>
                    <a:lnTo>
                      <a:pt x="464" y="627"/>
                    </a:lnTo>
                    <a:lnTo>
                      <a:pt x="464" y="628"/>
                    </a:lnTo>
                    <a:lnTo>
                      <a:pt x="463" y="628"/>
                    </a:lnTo>
                    <a:lnTo>
                      <a:pt x="462" y="629"/>
                    </a:lnTo>
                    <a:lnTo>
                      <a:pt x="461" y="629"/>
                    </a:lnTo>
                    <a:lnTo>
                      <a:pt x="461" y="630"/>
                    </a:lnTo>
                    <a:lnTo>
                      <a:pt x="460" y="630"/>
                    </a:lnTo>
                    <a:lnTo>
                      <a:pt x="459" y="630"/>
                    </a:lnTo>
                    <a:lnTo>
                      <a:pt x="459" y="631"/>
                    </a:lnTo>
                    <a:lnTo>
                      <a:pt x="458" y="631"/>
                    </a:lnTo>
                    <a:lnTo>
                      <a:pt x="458" y="632"/>
                    </a:lnTo>
                    <a:lnTo>
                      <a:pt x="457" y="632"/>
                    </a:lnTo>
                    <a:lnTo>
                      <a:pt x="457" y="631"/>
                    </a:lnTo>
                    <a:lnTo>
                      <a:pt x="457" y="632"/>
                    </a:lnTo>
                    <a:lnTo>
                      <a:pt x="456" y="632"/>
                    </a:lnTo>
                    <a:lnTo>
                      <a:pt x="456" y="631"/>
                    </a:lnTo>
                    <a:lnTo>
                      <a:pt x="455" y="631"/>
                    </a:lnTo>
                    <a:lnTo>
                      <a:pt x="454" y="631"/>
                    </a:lnTo>
                    <a:lnTo>
                      <a:pt x="453" y="631"/>
                    </a:lnTo>
                    <a:lnTo>
                      <a:pt x="452" y="631"/>
                    </a:lnTo>
                    <a:lnTo>
                      <a:pt x="451" y="632"/>
                    </a:lnTo>
                    <a:lnTo>
                      <a:pt x="451" y="633"/>
                    </a:lnTo>
                    <a:lnTo>
                      <a:pt x="450" y="633"/>
                    </a:lnTo>
                    <a:lnTo>
                      <a:pt x="450" y="634"/>
                    </a:lnTo>
                    <a:lnTo>
                      <a:pt x="449" y="634"/>
                    </a:lnTo>
                    <a:lnTo>
                      <a:pt x="449" y="635"/>
                    </a:lnTo>
                    <a:lnTo>
                      <a:pt x="448" y="635"/>
                    </a:lnTo>
                    <a:lnTo>
                      <a:pt x="448" y="634"/>
                    </a:lnTo>
                    <a:lnTo>
                      <a:pt x="447" y="634"/>
                    </a:lnTo>
                    <a:lnTo>
                      <a:pt x="446" y="634"/>
                    </a:lnTo>
                    <a:lnTo>
                      <a:pt x="445" y="634"/>
                    </a:lnTo>
                    <a:lnTo>
                      <a:pt x="445" y="633"/>
                    </a:lnTo>
                    <a:lnTo>
                      <a:pt x="444" y="633"/>
                    </a:lnTo>
                    <a:lnTo>
                      <a:pt x="442" y="634"/>
                    </a:lnTo>
                    <a:lnTo>
                      <a:pt x="441" y="634"/>
                    </a:lnTo>
                    <a:lnTo>
                      <a:pt x="440" y="634"/>
                    </a:lnTo>
                    <a:lnTo>
                      <a:pt x="439" y="635"/>
                    </a:lnTo>
                    <a:lnTo>
                      <a:pt x="439" y="634"/>
                    </a:lnTo>
                    <a:lnTo>
                      <a:pt x="439" y="635"/>
                    </a:lnTo>
                    <a:lnTo>
                      <a:pt x="438" y="635"/>
                    </a:lnTo>
                    <a:lnTo>
                      <a:pt x="438" y="636"/>
                    </a:lnTo>
                    <a:lnTo>
                      <a:pt x="437" y="637"/>
                    </a:lnTo>
                    <a:lnTo>
                      <a:pt x="436" y="637"/>
                    </a:lnTo>
                    <a:lnTo>
                      <a:pt x="436" y="638"/>
                    </a:lnTo>
                    <a:lnTo>
                      <a:pt x="435" y="637"/>
                    </a:lnTo>
                    <a:lnTo>
                      <a:pt x="434" y="637"/>
                    </a:lnTo>
                    <a:lnTo>
                      <a:pt x="433" y="637"/>
                    </a:lnTo>
                    <a:lnTo>
                      <a:pt x="432" y="637"/>
                    </a:lnTo>
                    <a:lnTo>
                      <a:pt x="432" y="638"/>
                    </a:lnTo>
                    <a:lnTo>
                      <a:pt x="431" y="638"/>
                    </a:lnTo>
                    <a:lnTo>
                      <a:pt x="431" y="639"/>
                    </a:lnTo>
                    <a:lnTo>
                      <a:pt x="430" y="639"/>
                    </a:lnTo>
                    <a:lnTo>
                      <a:pt x="429" y="639"/>
                    </a:lnTo>
                    <a:lnTo>
                      <a:pt x="428" y="639"/>
                    </a:lnTo>
                    <a:lnTo>
                      <a:pt x="427" y="639"/>
                    </a:lnTo>
                    <a:lnTo>
                      <a:pt x="426" y="640"/>
                    </a:lnTo>
                    <a:lnTo>
                      <a:pt x="425" y="640"/>
                    </a:lnTo>
                    <a:lnTo>
                      <a:pt x="424" y="640"/>
                    </a:lnTo>
                    <a:lnTo>
                      <a:pt x="424" y="639"/>
                    </a:lnTo>
                    <a:lnTo>
                      <a:pt x="424" y="640"/>
                    </a:lnTo>
                    <a:lnTo>
                      <a:pt x="423" y="639"/>
                    </a:lnTo>
                    <a:lnTo>
                      <a:pt x="422" y="639"/>
                    </a:lnTo>
                    <a:lnTo>
                      <a:pt x="421" y="639"/>
                    </a:lnTo>
                    <a:lnTo>
                      <a:pt x="420" y="639"/>
                    </a:lnTo>
                    <a:lnTo>
                      <a:pt x="419" y="639"/>
                    </a:lnTo>
                    <a:lnTo>
                      <a:pt x="419" y="640"/>
                    </a:lnTo>
                    <a:lnTo>
                      <a:pt x="418" y="640"/>
                    </a:lnTo>
                    <a:lnTo>
                      <a:pt x="417" y="640"/>
                    </a:lnTo>
                    <a:lnTo>
                      <a:pt x="416" y="640"/>
                    </a:lnTo>
                    <a:lnTo>
                      <a:pt x="415" y="641"/>
                    </a:lnTo>
                    <a:lnTo>
                      <a:pt x="415" y="640"/>
                    </a:lnTo>
                    <a:lnTo>
                      <a:pt x="415" y="641"/>
                    </a:lnTo>
                    <a:lnTo>
                      <a:pt x="414" y="641"/>
                    </a:lnTo>
                    <a:lnTo>
                      <a:pt x="413" y="641"/>
                    </a:lnTo>
                    <a:lnTo>
                      <a:pt x="412" y="641"/>
                    </a:lnTo>
                    <a:lnTo>
                      <a:pt x="412" y="642"/>
                    </a:lnTo>
                    <a:lnTo>
                      <a:pt x="412" y="643"/>
                    </a:lnTo>
                    <a:lnTo>
                      <a:pt x="411" y="643"/>
                    </a:lnTo>
                    <a:lnTo>
                      <a:pt x="411" y="644"/>
                    </a:lnTo>
                    <a:lnTo>
                      <a:pt x="410" y="644"/>
                    </a:lnTo>
                    <a:lnTo>
                      <a:pt x="410" y="645"/>
                    </a:lnTo>
                    <a:lnTo>
                      <a:pt x="409" y="645"/>
                    </a:lnTo>
                    <a:lnTo>
                      <a:pt x="408" y="645"/>
                    </a:lnTo>
                    <a:lnTo>
                      <a:pt x="407" y="645"/>
                    </a:lnTo>
                    <a:lnTo>
                      <a:pt x="406" y="646"/>
                    </a:lnTo>
                    <a:lnTo>
                      <a:pt x="405" y="646"/>
                    </a:lnTo>
                    <a:lnTo>
                      <a:pt x="405" y="647"/>
                    </a:lnTo>
                    <a:lnTo>
                      <a:pt x="404" y="647"/>
                    </a:lnTo>
                    <a:lnTo>
                      <a:pt x="404" y="648"/>
                    </a:lnTo>
                    <a:lnTo>
                      <a:pt x="403" y="649"/>
                    </a:lnTo>
                    <a:lnTo>
                      <a:pt x="402" y="649"/>
                    </a:lnTo>
                    <a:lnTo>
                      <a:pt x="401" y="649"/>
                    </a:lnTo>
                    <a:lnTo>
                      <a:pt x="400" y="649"/>
                    </a:lnTo>
                    <a:lnTo>
                      <a:pt x="399" y="649"/>
                    </a:lnTo>
                    <a:lnTo>
                      <a:pt x="398" y="649"/>
                    </a:lnTo>
                    <a:lnTo>
                      <a:pt x="397" y="650"/>
                    </a:lnTo>
                    <a:lnTo>
                      <a:pt x="396" y="650"/>
                    </a:lnTo>
                    <a:lnTo>
                      <a:pt x="395" y="650"/>
                    </a:lnTo>
                    <a:lnTo>
                      <a:pt x="395" y="651"/>
                    </a:lnTo>
                    <a:lnTo>
                      <a:pt x="394" y="651"/>
                    </a:lnTo>
                    <a:lnTo>
                      <a:pt x="393" y="651"/>
                    </a:lnTo>
                    <a:lnTo>
                      <a:pt x="393" y="650"/>
                    </a:lnTo>
                    <a:lnTo>
                      <a:pt x="393" y="649"/>
                    </a:lnTo>
                    <a:lnTo>
                      <a:pt x="392" y="649"/>
                    </a:lnTo>
                    <a:lnTo>
                      <a:pt x="391" y="648"/>
                    </a:lnTo>
                    <a:lnTo>
                      <a:pt x="390" y="648"/>
                    </a:lnTo>
                    <a:lnTo>
                      <a:pt x="390" y="647"/>
                    </a:lnTo>
                    <a:lnTo>
                      <a:pt x="389" y="646"/>
                    </a:lnTo>
                    <a:lnTo>
                      <a:pt x="388" y="646"/>
                    </a:lnTo>
                    <a:lnTo>
                      <a:pt x="389" y="646"/>
                    </a:lnTo>
                    <a:lnTo>
                      <a:pt x="389" y="647"/>
                    </a:lnTo>
                    <a:lnTo>
                      <a:pt x="388" y="647"/>
                    </a:lnTo>
                    <a:lnTo>
                      <a:pt x="388" y="648"/>
                    </a:lnTo>
                    <a:lnTo>
                      <a:pt x="387" y="648"/>
                    </a:lnTo>
                    <a:lnTo>
                      <a:pt x="387" y="649"/>
                    </a:lnTo>
                    <a:lnTo>
                      <a:pt x="387" y="648"/>
                    </a:lnTo>
                    <a:lnTo>
                      <a:pt x="386" y="649"/>
                    </a:lnTo>
                    <a:lnTo>
                      <a:pt x="385" y="649"/>
                    </a:lnTo>
                    <a:lnTo>
                      <a:pt x="385" y="650"/>
                    </a:lnTo>
                    <a:lnTo>
                      <a:pt x="384" y="650"/>
                    </a:lnTo>
                    <a:lnTo>
                      <a:pt x="383" y="650"/>
                    </a:lnTo>
                    <a:lnTo>
                      <a:pt x="382" y="650"/>
                    </a:lnTo>
                    <a:lnTo>
                      <a:pt x="381" y="650"/>
                    </a:lnTo>
                    <a:lnTo>
                      <a:pt x="380" y="650"/>
                    </a:lnTo>
                    <a:lnTo>
                      <a:pt x="380" y="649"/>
                    </a:lnTo>
                    <a:lnTo>
                      <a:pt x="381" y="649"/>
                    </a:lnTo>
                    <a:lnTo>
                      <a:pt x="382" y="649"/>
                    </a:lnTo>
                    <a:lnTo>
                      <a:pt x="382" y="648"/>
                    </a:lnTo>
                    <a:lnTo>
                      <a:pt x="382" y="647"/>
                    </a:lnTo>
                    <a:lnTo>
                      <a:pt x="381" y="647"/>
                    </a:lnTo>
                    <a:lnTo>
                      <a:pt x="381" y="646"/>
                    </a:lnTo>
                    <a:lnTo>
                      <a:pt x="380" y="647"/>
                    </a:lnTo>
                    <a:lnTo>
                      <a:pt x="379" y="647"/>
                    </a:lnTo>
                    <a:lnTo>
                      <a:pt x="379" y="648"/>
                    </a:lnTo>
                    <a:lnTo>
                      <a:pt x="378" y="649"/>
                    </a:lnTo>
                    <a:lnTo>
                      <a:pt x="377" y="649"/>
                    </a:lnTo>
                    <a:lnTo>
                      <a:pt x="376" y="649"/>
                    </a:lnTo>
                    <a:lnTo>
                      <a:pt x="375" y="649"/>
                    </a:lnTo>
                    <a:lnTo>
                      <a:pt x="374" y="649"/>
                    </a:lnTo>
                    <a:lnTo>
                      <a:pt x="374" y="648"/>
                    </a:lnTo>
                    <a:lnTo>
                      <a:pt x="373" y="648"/>
                    </a:lnTo>
                    <a:lnTo>
                      <a:pt x="374" y="648"/>
                    </a:lnTo>
                    <a:lnTo>
                      <a:pt x="374" y="647"/>
                    </a:lnTo>
                    <a:lnTo>
                      <a:pt x="375" y="646"/>
                    </a:lnTo>
                    <a:lnTo>
                      <a:pt x="375" y="645"/>
                    </a:lnTo>
                    <a:lnTo>
                      <a:pt x="375" y="644"/>
                    </a:lnTo>
                    <a:lnTo>
                      <a:pt x="374" y="643"/>
                    </a:lnTo>
                    <a:lnTo>
                      <a:pt x="373" y="644"/>
                    </a:lnTo>
                    <a:lnTo>
                      <a:pt x="372" y="644"/>
                    </a:lnTo>
                    <a:lnTo>
                      <a:pt x="372" y="643"/>
                    </a:lnTo>
                    <a:lnTo>
                      <a:pt x="371" y="643"/>
                    </a:lnTo>
                    <a:lnTo>
                      <a:pt x="371" y="644"/>
                    </a:lnTo>
                    <a:lnTo>
                      <a:pt x="370" y="644"/>
                    </a:lnTo>
                    <a:lnTo>
                      <a:pt x="370" y="645"/>
                    </a:lnTo>
                    <a:lnTo>
                      <a:pt x="370" y="646"/>
                    </a:lnTo>
                    <a:lnTo>
                      <a:pt x="370" y="647"/>
                    </a:lnTo>
                    <a:lnTo>
                      <a:pt x="371" y="647"/>
                    </a:lnTo>
                    <a:lnTo>
                      <a:pt x="371" y="648"/>
                    </a:lnTo>
                    <a:lnTo>
                      <a:pt x="372" y="648"/>
                    </a:lnTo>
                    <a:lnTo>
                      <a:pt x="372" y="649"/>
                    </a:lnTo>
                    <a:lnTo>
                      <a:pt x="373" y="649"/>
                    </a:lnTo>
                    <a:lnTo>
                      <a:pt x="372" y="649"/>
                    </a:lnTo>
                    <a:lnTo>
                      <a:pt x="371" y="650"/>
                    </a:lnTo>
                    <a:lnTo>
                      <a:pt x="370" y="650"/>
                    </a:lnTo>
                    <a:lnTo>
                      <a:pt x="369" y="650"/>
                    </a:lnTo>
                    <a:lnTo>
                      <a:pt x="368" y="650"/>
                    </a:lnTo>
                    <a:lnTo>
                      <a:pt x="368" y="651"/>
                    </a:lnTo>
                    <a:lnTo>
                      <a:pt x="367" y="651"/>
                    </a:lnTo>
                    <a:lnTo>
                      <a:pt x="366" y="651"/>
                    </a:lnTo>
                    <a:lnTo>
                      <a:pt x="366" y="652"/>
                    </a:lnTo>
                    <a:lnTo>
                      <a:pt x="365" y="652"/>
                    </a:lnTo>
                    <a:lnTo>
                      <a:pt x="364" y="652"/>
                    </a:lnTo>
                    <a:lnTo>
                      <a:pt x="363" y="653"/>
                    </a:lnTo>
                    <a:lnTo>
                      <a:pt x="363" y="654"/>
                    </a:lnTo>
                    <a:lnTo>
                      <a:pt x="363" y="655"/>
                    </a:lnTo>
                    <a:lnTo>
                      <a:pt x="364" y="655"/>
                    </a:lnTo>
                    <a:lnTo>
                      <a:pt x="365" y="655"/>
                    </a:lnTo>
                    <a:lnTo>
                      <a:pt x="366" y="655"/>
                    </a:lnTo>
                    <a:lnTo>
                      <a:pt x="367" y="655"/>
                    </a:lnTo>
                    <a:lnTo>
                      <a:pt x="367" y="654"/>
                    </a:lnTo>
                    <a:lnTo>
                      <a:pt x="368" y="654"/>
                    </a:lnTo>
                    <a:lnTo>
                      <a:pt x="368" y="655"/>
                    </a:lnTo>
                    <a:lnTo>
                      <a:pt x="369" y="654"/>
                    </a:lnTo>
                    <a:lnTo>
                      <a:pt x="370" y="655"/>
                    </a:lnTo>
                    <a:lnTo>
                      <a:pt x="369" y="655"/>
                    </a:lnTo>
                    <a:lnTo>
                      <a:pt x="370" y="655"/>
                    </a:lnTo>
                    <a:lnTo>
                      <a:pt x="370" y="656"/>
                    </a:lnTo>
                    <a:lnTo>
                      <a:pt x="370" y="657"/>
                    </a:lnTo>
                    <a:lnTo>
                      <a:pt x="370" y="658"/>
                    </a:lnTo>
                    <a:lnTo>
                      <a:pt x="370" y="659"/>
                    </a:lnTo>
                    <a:lnTo>
                      <a:pt x="369" y="659"/>
                    </a:lnTo>
                    <a:lnTo>
                      <a:pt x="369" y="660"/>
                    </a:lnTo>
                    <a:lnTo>
                      <a:pt x="369" y="661"/>
                    </a:lnTo>
                    <a:lnTo>
                      <a:pt x="370" y="661"/>
                    </a:lnTo>
                    <a:lnTo>
                      <a:pt x="370" y="662"/>
                    </a:lnTo>
                    <a:lnTo>
                      <a:pt x="369" y="662"/>
                    </a:lnTo>
                    <a:lnTo>
                      <a:pt x="369" y="661"/>
                    </a:lnTo>
                    <a:lnTo>
                      <a:pt x="368" y="661"/>
                    </a:lnTo>
                    <a:lnTo>
                      <a:pt x="368" y="660"/>
                    </a:lnTo>
                    <a:lnTo>
                      <a:pt x="367" y="660"/>
                    </a:lnTo>
                    <a:lnTo>
                      <a:pt x="366" y="660"/>
                    </a:lnTo>
                    <a:lnTo>
                      <a:pt x="366" y="661"/>
                    </a:lnTo>
                    <a:lnTo>
                      <a:pt x="366" y="663"/>
                    </a:lnTo>
                    <a:lnTo>
                      <a:pt x="366" y="664"/>
                    </a:lnTo>
                    <a:lnTo>
                      <a:pt x="365" y="664"/>
                    </a:lnTo>
                    <a:lnTo>
                      <a:pt x="365" y="665"/>
                    </a:lnTo>
                    <a:lnTo>
                      <a:pt x="364" y="665"/>
                    </a:lnTo>
                    <a:lnTo>
                      <a:pt x="364" y="664"/>
                    </a:lnTo>
                    <a:lnTo>
                      <a:pt x="363" y="664"/>
                    </a:lnTo>
                    <a:lnTo>
                      <a:pt x="363" y="663"/>
                    </a:lnTo>
                    <a:lnTo>
                      <a:pt x="363" y="662"/>
                    </a:lnTo>
                    <a:lnTo>
                      <a:pt x="363" y="663"/>
                    </a:lnTo>
                    <a:lnTo>
                      <a:pt x="362" y="663"/>
                    </a:lnTo>
                    <a:lnTo>
                      <a:pt x="362" y="662"/>
                    </a:lnTo>
                    <a:lnTo>
                      <a:pt x="362" y="663"/>
                    </a:lnTo>
                    <a:lnTo>
                      <a:pt x="361" y="663"/>
                    </a:lnTo>
                    <a:lnTo>
                      <a:pt x="360" y="663"/>
                    </a:lnTo>
                    <a:lnTo>
                      <a:pt x="360" y="664"/>
                    </a:lnTo>
                    <a:lnTo>
                      <a:pt x="359" y="664"/>
                    </a:lnTo>
                    <a:lnTo>
                      <a:pt x="359" y="665"/>
                    </a:lnTo>
                    <a:lnTo>
                      <a:pt x="358" y="665"/>
                    </a:lnTo>
                    <a:lnTo>
                      <a:pt x="357" y="665"/>
                    </a:lnTo>
                    <a:lnTo>
                      <a:pt x="357" y="664"/>
                    </a:lnTo>
                    <a:lnTo>
                      <a:pt x="357" y="663"/>
                    </a:lnTo>
                    <a:lnTo>
                      <a:pt x="356" y="663"/>
                    </a:lnTo>
                    <a:lnTo>
                      <a:pt x="356" y="662"/>
                    </a:lnTo>
                    <a:lnTo>
                      <a:pt x="356" y="661"/>
                    </a:lnTo>
                    <a:lnTo>
                      <a:pt x="355" y="661"/>
                    </a:lnTo>
                    <a:lnTo>
                      <a:pt x="355" y="662"/>
                    </a:lnTo>
                    <a:lnTo>
                      <a:pt x="354" y="663"/>
                    </a:lnTo>
                    <a:lnTo>
                      <a:pt x="353" y="663"/>
                    </a:lnTo>
                    <a:lnTo>
                      <a:pt x="352" y="663"/>
                    </a:lnTo>
                    <a:lnTo>
                      <a:pt x="352" y="664"/>
                    </a:lnTo>
                    <a:lnTo>
                      <a:pt x="352" y="663"/>
                    </a:lnTo>
                    <a:lnTo>
                      <a:pt x="351" y="664"/>
                    </a:lnTo>
                    <a:lnTo>
                      <a:pt x="350" y="664"/>
                    </a:lnTo>
                    <a:lnTo>
                      <a:pt x="349" y="664"/>
                    </a:lnTo>
                    <a:lnTo>
                      <a:pt x="350" y="665"/>
                    </a:lnTo>
                    <a:lnTo>
                      <a:pt x="349" y="665"/>
                    </a:lnTo>
                    <a:lnTo>
                      <a:pt x="348" y="666"/>
                    </a:lnTo>
                    <a:lnTo>
                      <a:pt x="348" y="665"/>
                    </a:lnTo>
                    <a:lnTo>
                      <a:pt x="348" y="666"/>
                    </a:lnTo>
                    <a:lnTo>
                      <a:pt x="347" y="665"/>
                    </a:lnTo>
                    <a:lnTo>
                      <a:pt x="346" y="665"/>
                    </a:lnTo>
                    <a:lnTo>
                      <a:pt x="345" y="666"/>
                    </a:lnTo>
                    <a:lnTo>
                      <a:pt x="344" y="666"/>
                    </a:lnTo>
                    <a:lnTo>
                      <a:pt x="343" y="666"/>
                    </a:lnTo>
                    <a:lnTo>
                      <a:pt x="343" y="665"/>
                    </a:lnTo>
                    <a:lnTo>
                      <a:pt x="342" y="666"/>
                    </a:lnTo>
                    <a:lnTo>
                      <a:pt x="341" y="666"/>
                    </a:lnTo>
                    <a:lnTo>
                      <a:pt x="340" y="666"/>
                    </a:lnTo>
                    <a:lnTo>
                      <a:pt x="340" y="667"/>
                    </a:lnTo>
                    <a:lnTo>
                      <a:pt x="339" y="667"/>
                    </a:lnTo>
                    <a:lnTo>
                      <a:pt x="339" y="668"/>
                    </a:lnTo>
                    <a:lnTo>
                      <a:pt x="338" y="668"/>
                    </a:lnTo>
                    <a:lnTo>
                      <a:pt x="338" y="667"/>
                    </a:lnTo>
                    <a:lnTo>
                      <a:pt x="338" y="666"/>
                    </a:lnTo>
                    <a:lnTo>
                      <a:pt x="339" y="666"/>
                    </a:lnTo>
                    <a:lnTo>
                      <a:pt x="339" y="665"/>
                    </a:lnTo>
                    <a:lnTo>
                      <a:pt x="339" y="664"/>
                    </a:lnTo>
                    <a:lnTo>
                      <a:pt x="339" y="663"/>
                    </a:lnTo>
                    <a:lnTo>
                      <a:pt x="338" y="663"/>
                    </a:lnTo>
                    <a:lnTo>
                      <a:pt x="337" y="663"/>
                    </a:lnTo>
                    <a:lnTo>
                      <a:pt x="336" y="663"/>
                    </a:lnTo>
                    <a:lnTo>
                      <a:pt x="335" y="663"/>
                    </a:lnTo>
                    <a:lnTo>
                      <a:pt x="334" y="663"/>
                    </a:lnTo>
                    <a:lnTo>
                      <a:pt x="333" y="664"/>
                    </a:lnTo>
                    <a:lnTo>
                      <a:pt x="332" y="664"/>
                    </a:lnTo>
                    <a:lnTo>
                      <a:pt x="332" y="665"/>
                    </a:lnTo>
                    <a:lnTo>
                      <a:pt x="331" y="664"/>
                    </a:lnTo>
                    <a:lnTo>
                      <a:pt x="330" y="664"/>
                    </a:lnTo>
                    <a:lnTo>
                      <a:pt x="330" y="663"/>
                    </a:lnTo>
                    <a:lnTo>
                      <a:pt x="329" y="663"/>
                    </a:lnTo>
                    <a:lnTo>
                      <a:pt x="329" y="664"/>
                    </a:lnTo>
                    <a:lnTo>
                      <a:pt x="328" y="664"/>
                    </a:lnTo>
                    <a:lnTo>
                      <a:pt x="328" y="665"/>
                    </a:lnTo>
                    <a:lnTo>
                      <a:pt x="327" y="664"/>
                    </a:lnTo>
                    <a:lnTo>
                      <a:pt x="326" y="664"/>
                    </a:lnTo>
                    <a:lnTo>
                      <a:pt x="325" y="664"/>
                    </a:lnTo>
                    <a:lnTo>
                      <a:pt x="324" y="665"/>
                    </a:lnTo>
                    <a:lnTo>
                      <a:pt x="323" y="665"/>
                    </a:lnTo>
                    <a:lnTo>
                      <a:pt x="323" y="664"/>
                    </a:lnTo>
                    <a:lnTo>
                      <a:pt x="323" y="663"/>
                    </a:lnTo>
                    <a:lnTo>
                      <a:pt x="322" y="663"/>
                    </a:lnTo>
                    <a:lnTo>
                      <a:pt x="322" y="662"/>
                    </a:lnTo>
                    <a:lnTo>
                      <a:pt x="321" y="662"/>
                    </a:lnTo>
                    <a:lnTo>
                      <a:pt x="322" y="662"/>
                    </a:lnTo>
                    <a:lnTo>
                      <a:pt x="322" y="661"/>
                    </a:lnTo>
                    <a:lnTo>
                      <a:pt x="322" y="660"/>
                    </a:lnTo>
                    <a:lnTo>
                      <a:pt x="323" y="660"/>
                    </a:lnTo>
                    <a:lnTo>
                      <a:pt x="323" y="659"/>
                    </a:lnTo>
                    <a:lnTo>
                      <a:pt x="322" y="659"/>
                    </a:lnTo>
                    <a:lnTo>
                      <a:pt x="323" y="658"/>
                    </a:lnTo>
                    <a:lnTo>
                      <a:pt x="323" y="657"/>
                    </a:lnTo>
                    <a:lnTo>
                      <a:pt x="323" y="656"/>
                    </a:lnTo>
                    <a:lnTo>
                      <a:pt x="324" y="656"/>
                    </a:lnTo>
                    <a:lnTo>
                      <a:pt x="324" y="655"/>
                    </a:lnTo>
                    <a:lnTo>
                      <a:pt x="325" y="655"/>
                    </a:lnTo>
                    <a:lnTo>
                      <a:pt x="325" y="654"/>
                    </a:lnTo>
                    <a:lnTo>
                      <a:pt x="326" y="654"/>
                    </a:lnTo>
                    <a:lnTo>
                      <a:pt x="325" y="654"/>
                    </a:lnTo>
                    <a:lnTo>
                      <a:pt x="324" y="653"/>
                    </a:lnTo>
                    <a:lnTo>
                      <a:pt x="324" y="654"/>
                    </a:lnTo>
                    <a:lnTo>
                      <a:pt x="324" y="653"/>
                    </a:lnTo>
                    <a:lnTo>
                      <a:pt x="323" y="653"/>
                    </a:lnTo>
                    <a:lnTo>
                      <a:pt x="323" y="652"/>
                    </a:lnTo>
                    <a:lnTo>
                      <a:pt x="322" y="652"/>
                    </a:lnTo>
                    <a:lnTo>
                      <a:pt x="321" y="652"/>
                    </a:lnTo>
                    <a:lnTo>
                      <a:pt x="320" y="652"/>
                    </a:lnTo>
                    <a:lnTo>
                      <a:pt x="320" y="651"/>
                    </a:lnTo>
                    <a:lnTo>
                      <a:pt x="319" y="651"/>
                    </a:lnTo>
                    <a:lnTo>
                      <a:pt x="318" y="650"/>
                    </a:lnTo>
                    <a:lnTo>
                      <a:pt x="317" y="650"/>
                    </a:lnTo>
                    <a:lnTo>
                      <a:pt x="317" y="649"/>
                    </a:lnTo>
                    <a:lnTo>
                      <a:pt x="317" y="648"/>
                    </a:lnTo>
                    <a:lnTo>
                      <a:pt x="316" y="649"/>
                    </a:lnTo>
                    <a:lnTo>
                      <a:pt x="316" y="648"/>
                    </a:lnTo>
                    <a:lnTo>
                      <a:pt x="316" y="647"/>
                    </a:lnTo>
                    <a:lnTo>
                      <a:pt x="316" y="646"/>
                    </a:lnTo>
                    <a:lnTo>
                      <a:pt x="317" y="646"/>
                    </a:lnTo>
                    <a:lnTo>
                      <a:pt x="318" y="646"/>
                    </a:lnTo>
                    <a:lnTo>
                      <a:pt x="319" y="646"/>
                    </a:lnTo>
                    <a:lnTo>
                      <a:pt x="320" y="645"/>
                    </a:lnTo>
                    <a:lnTo>
                      <a:pt x="320" y="646"/>
                    </a:lnTo>
                    <a:lnTo>
                      <a:pt x="321" y="645"/>
                    </a:lnTo>
                    <a:lnTo>
                      <a:pt x="321" y="646"/>
                    </a:lnTo>
                    <a:lnTo>
                      <a:pt x="322" y="646"/>
                    </a:lnTo>
                    <a:lnTo>
                      <a:pt x="322" y="645"/>
                    </a:lnTo>
                    <a:lnTo>
                      <a:pt x="322" y="644"/>
                    </a:lnTo>
                    <a:lnTo>
                      <a:pt x="321" y="644"/>
                    </a:lnTo>
                    <a:lnTo>
                      <a:pt x="320" y="644"/>
                    </a:lnTo>
                    <a:lnTo>
                      <a:pt x="320" y="643"/>
                    </a:lnTo>
                    <a:lnTo>
                      <a:pt x="322" y="643"/>
                    </a:lnTo>
                    <a:lnTo>
                      <a:pt x="322" y="642"/>
                    </a:lnTo>
                    <a:lnTo>
                      <a:pt x="321" y="642"/>
                    </a:lnTo>
                    <a:lnTo>
                      <a:pt x="321" y="641"/>
                    </a:lnTo>
                    <a:lnTo>
                      <a:pt x="321" y="640"/>
                    </a:lnTo>
                    <a:lnTo>
                      <a:pt x="320" y="641"/>
                    </a:lnTo>
                    <a:lnTo>
                      <a:pt x="320" y="640"/>
                    </a:lnTo>
                    <a:lnTo>
                      <a:pt x="321" y="640"/>
                    </a:lnTo>
                    <a:lnTo>
                      <a:pt x="321" y="639"/>
                    </a:lnTo>
                    <a:lnTo>
                      <a:pt x="320" y="639"/>
                    </a:lnTo>
                    <a:lnTo>
                      <a:pt x="320" y="638"/>
                    </a:lnTo>
                    <a:lnTo>
                      <a:pt x="321" y="638"/>
                    </a:lnTo>
                    <a:lnTo>
                      <a:pt x="322" y="637"/>
                    </a:lnTo>
                    <a:lnTo>
                      <a:pt x="322" y="636"/>
                    </a:lnTo>
                    <a:lnTo>
                      <a:pt x="321" y="636"/>
                    </a:lnTo>
                    <a:lnTo>
                      <a:pt x="321" y="637"/>
                    </a:lnTo>
                    <a:lnTo>
                      <a:pt x="320" y="636"/>
                    </a:lnTo>
                    <a:lnTo>
                      <a:pt x="320" y="635"/>
                    </a:lnTo>
                    <a:lnTo>
                      <a:pt x="319" y="635"/>
                    </a:lnTo>
                    <a:lnTo>
                      <a:pt x="319" y="634"/>
                    </a:lnTo>
                    <a:lnTo>
                      <a:pt x="318" y="634"/>
                    </a:lnTo>
                    <a:lnTo>
                      <a:pt x="317" y="634"/>
                    </a:lnTo>
                    <a:lnTo>
                      <a:pt x="316" y="634"/>
                    </a:lnTo>
                    <a:lnTo>
                      <a:pt x="316" y="633"/>
                    </a:lnTo>
                    <a:lnTo>
                      <a:pt x="315" y="634"/>
                    </a:lnTo>
                    <a:lnTo>
                      <a:pt x="315" y="633"/>
                    </a:lnTo>
                    <a:lnTo>
                      <a:pt x="313" y="632"/>
                    </a:lnTo>
                    <a:lnTo>
                      <a:pt x="313" y="631"/>
                    </a:lnTo>
                    <a:lnTo>
                      <a:pt x="314" y="630"/>
                    </a:lnTo>
                    <a:lnTo>
                      <a:pt x="313" y="630"/>
                    </a:lnTo>
                    <a:lnTo>
                      <a:pt x="312" y="630"/>
                    </a:lnTo>
                    <a:lnTo>
                      <a:pt x="312" y="629"/>
                    </a:lnTo>
                    <a:lnTo>
                      <a:pt x="313" y="629"/>
                    </a:lnTo>
                    <a:lnTo>
                      <a:pt x="312" y="628"/>
                    </a:lnTo>
                    <a:lnTo>
                      <a:pt x="311" y="628"/>
                    </a:lnTo>
                    <a:lnTo>
                      <a:pt x="310" y="627"/>
                    </a:lnTo>
                    <a:lnTo>
                      <a:pt x="309" y="627"/>
                    </a:lnTo>
                    <a:lnTo>
                      <a:pt x="308" y="627"/>
                    </a:lnTo>
                    <a:lnTo>
                      <a:pt x="307" y="627"/>
                    </a:lnTo>
                    <a:lnTo>
                      <a:pt x="306" y="626"/>
                    </a:lnTo>
                    <a:lnTo>
                      <a:pt x="305" y="626"/>
                    </a:lnTo>
                    <a:lnTo>
                      <a:pt x="305" y="625"/>
                    </a:lnTo>
                    <a:lnTo>
                      <a:pt x="304" y="625"/>
                    </a:lnTo>
                    <a:lnTo>
                      <a:pt x="304" y="624"/>
                    </a:lnTo>
                    <a:lnTo>
                      <a:pt x="305" y="623"/>
                    </a:lnTo>
                    <a:lnTo>
                      <a:pt x="305" y="622"/>
                    </a:lnTo>
                    <a:lnTo>
                      <a:pt x="305" y="621"/>
                    </a:lnTo>
                    <a:lnTo>
                      <a:pt x="304" y="621"/>
                    </a:lnTo>
                    <a:lnTo>
                      <a:pt x="303" y="620"/>
                    </a:lnTo>
                    <a:lnTo>
                      <a:pt x="303" y="619"/>
                    </a:lnTo>
                    <a:lnTo>
                      <a:pt x="303" y="618"/>
                    </a:lnTo>
                    <a:lnTo>
                      <a:pt x="303" y="617"/>
                    </a:lnTo>
                    <a:lnTo>
                      <a:pt x="302" y="617"/>
                    </a:lnTo>
                    <a:lnTo>
                      <a:pt x="302" y="616"/>
                    </a:lnTo>
                    <a:lnTo>
                      <a:pt x="301" y="617"/>
                    </a:lnTo>
                    <a:lnTo>
                      <a:pt x="301" y="616"/>
                    </a:lnTo>
                    <a:lnTo>
                      <a:pt x="302" y="616"/>
                    </a:lnTo>
                    <a:lnTo>
                      <a:pt x="302" y="615"/>
                    </a:lnTo>
                    <a:lnTo>
                      <a:pt x="302" y="614"/>
                    </a:lnTo>
                    <a:lnTo>
                      <a:pt x="303" y="614"/>
                    </a:lnTo>
                    <a:lnTo>
                      <a:pt x="303" y="613"/>
                    </a:lnTo>
                    <a:lnTo>
                      <a:pt x="302" y="613"/>
                    </a:lnTo>
                    <a:lnTo>
                      <a:pt x="303" y="612"/>
                    </a:lnTo>
                    <a:lnTo>
                      <a:pt x="303" y="611"/>
                    </a:lnTo>
                    <a:lnTo>
                      <a:pt x="304" y="612"/>
                    </a:lnTo>
                    <a:lnTo>
                      <a:pt x="304" y="611"/>
                    </a:lnTo>
                    <a:lnTo>
                      <a:pt x="304" y="610"/>
                    </a:lnTo>
                    <a:lnTo>
                      <a:pt x="305" y="610"/>
                    </a:lnTo>
                    <a:lnTo>
                      <a:pt x="305" y="609"/>
                    </a:lnTo>
                    <a:lnTo>
                      <a:pt x="305" y="608"/>
                    </a:lnTo>
                    <a:lnTo>
                      <a:pt x="305" y="607"/>
                    </a:lnTo>
                    <a:lnTo>
                      <a:pt x="305" y="606"/>
                    </a:lnTo>
                    <a:lnTo>
                      <a:pt x="306" y="606"/>
                    </a:lnTo>
                    <a:lnTo>
                      <a:pt x="307" y="606"/>
                    </a:lnTo>
                    <a:lnTo>
                      <a:pt x="307" y="607"/>
                    </a:lnTo>
                    <a:lnTo>
                      <a:pt x="307" y="606"/>
                    </a:lnTo>
                    <a:lnTo>
                      <a:pt x="308" y="606"/>
                    </a:lnTo>
                    <a:lnTo>
                      <a:pt x="308" y="605"/>
                    </a:lnTo>
                    <a:lnTo>
                      <a:pt x="309" y="605"/>
                    </a:lnTo>
                    <a:lnTo>
                      <a:pt x="309" y="604"/>
                    </a:lnTo>
                    <a:lnTo>
                      <a:pt x="310" y="604"/>
                    </a:lnTo>
                    <a:lnTo>
                      <a:pt x="311" y="603"/>
                    </a:lnTo>
                    <a:lnTo>
                      <a:pt x="310" y="603"/>
                    </a:lnTo>
                    <a:lnTo>
                      <a:pt x="310" y="602"/>
                    </a:lnTo>
                    <a:lnTo>
                      <a:pt x="310" y="601"/>
                    </a:lnTo>
                    <a:lnTo>
                      <a:pt x="309" y="601"/>
                    </a:lnTo>
                    <a:lnTo>
                      <a:pt x="309" y="600"/>
                    </a:lnTo>
                    <a:lnTo>
                      <a:pt x="308" y="600"/>
                    </a:lnTo>
                    <a:lnTo>
                      <a:pt x="307" y="600"/>
                    </a:lnTo>
                    <a:lnTo>
                      <a:pt x="306" y="600"/>
                    </a:lnTo>
                    <a:lnTo>
                      <a:pt x="305" y="599"/>
                    </a:lnTo>
                    <a:lnTo>
                      <a:pt x="304" y="599"/>
                    </a:lnTo>
                    <a:lnTo>
                      <a:pt x="304" y="600"/>
                    </a:lnTo>
                    <a:lnTo>
                      <a:pt x="303" y="599"/>
                    </a:lnTo>
                    <a:lnTo>
                      <a:pt x="303" y="598"/>
                    </a:lnTo>
                    <a:lnTo>
                      <a:pt x="304" y="598"/>
                    </a:lnTo>
                    <a:lnTo>
                      <a:pt x="305" y="598"/>
                    </a:lnTo>
                    <a:lnTo>
                      <a:pt x="306" y="598"/>
                    </a:lnTo>
                    <a:lnTo>
                      <a:pt x="307" y="598"/>
                    </a:lnTo>
                    <a:lnTo>
                      <a:pt x="307" y="597"/>
                    </a:lnTo>
                    <a:lnTo>
                      <a:pt x="306" y="597"/>
                    </a:lnTo>
                    <a:lnTo>
                      <a:pt x="306" y="596"/>
                    </a:lnTo>
                    <a:lnTo>
                      <a:pt x="305" y="595"/>
                    </a:lnTo>
                    <a:lnTo>
                      <a:pt x="306" y="595"/>
                    </a:lnTo>
                    <a:lnTo>
                      <a:pt x="306" y="594"/>
                    </a:lnTo>
                    <a:lnTo>
                      <a:pt x="307" y="594"/>
                    </a:lnTo>
                    <a:lnTo>
                      <a:pt x="308" y="594"/>
                    </a:lnTo>
                    <a:lnTo>
                      <a:pt x="308" y="593"/>
                    </a:lnTo>
                    <a:lnTo>
                      <a:pt x="309" y="593"/>
                    </a:lnTo>
                    <a:lnTo>
                      <a:pt x="310" y="594"/>
                    </a:lnTo>
                    <a:lnTo>
                      <a:pt x="311" y="594"/>
                    </a:lnTo>
                    <a:lnTo>
                      <a:pt x="311" y="593"/>
                    </a:lnTo>
                    <a:lnTo>
                      <a:pt x="311" y="592"/>
                    </a:lnTo>
                    <a:lnTo>
                      <a:pt x="310" y="592"/>
                    </a:lnTo>
                    <a:lnTo>
                      <a:pt x="310" y="591"/>
                    </a:lnTo>
                    <a:lnTo>
                      <a:pt x="309" y="591"/>
                    </a:lnTo>
                    <a:lnTo>
                      <a:pt x="309" y="590"/>
                    </a:lnTo>
                    <a:lnTo>
                      <a:pt x="309" y="589"/>
                    </a:lnTo>
                    <a:lnTo>
                      <a:pt x="308" y="589"/>
                    </a:lnTo>
                    <a:lnTo>
                      <a:pt x="308" y="588"/>
                    </a:lnTo>
                    <a:lnTo>
                      <a:pt x="308" y="587"/>
                    </a:lnTo>
                    <a:lnTo>
                      <a:pt x="308" y="586"/>
                    </a:lnTo>
                    <a:lnTo>
                      <a:pt x="307" y="585"/>
                    </a:lnTo>
                    <a:lnTo>
                      <a:pt x="308" y="585"/>
                    </a:lnTo>
                    <a:lnTo>
                      <a:pt x="308" y="584"/>
                    </a:lnTo>
                    <a:lnTo>
                      <a:pt x="309" y="584"/>
                    </a:lnTo>
                    <a:lnTo>
                      <a:pt x="309" y="583"/>
                    </a:lnTo>
                    <a:lnTo>
                      <a:pt x="308" y="583"/>
                    </a:lnTo>
                    <a:lnTo>
                      <a:pt x="309" y="582"/>
                    </a:lnTo>
                    <a:lnTo>
                      <a:pt x="308" y="581"/>
                    </a:lnTo>
                    <a:lnTo>
                      <a:pt x="307" y="581"/>
                    </a:lnTo>
                    <a:lnTo>
                      <a:pt x="307" y="580"/>
                    </a:lnTo>
                    <a:lnTo>
                      <a:pt x="306" y="579"/>
                    </a:lnTo>
                    <a:lnTo>
                      <a:pt x="307" y="579"/>
                    </a:lnTo>
                    <a:lnTo>
                      <a:pt x="307" y="578"/>
                    </a:lnTo>
                    <a:lnTo>
                      <a:pt x="308" y="578"/>
                    </a:lnTo>
                    <a:lnTo>
                      <a:pt x="308" y="577"/>
                    </a:lnTo>
                    <a:lnTo>
                      <a:pt x="310" y="576"/>
                    </a:lnTo>
                    <a:lnTo>
                      <a:pt x="309" y="575"/>
                    </a:lnTo>
                    <a:lnTo>
                      <a:pt x="310" y="575"/>
                    </a:lnTo>
                    <a:lnTo>
                      <a:pt x="310" y="574"/>
                    </a:lnTo>
                    <a:lnTo>
                      <a:pt x="311" y="574"/>
                    </a:lnTo>
                    <a:lnTo>
                      <a:pt x="312" y="574"/>
                    </a:lnTo>
                    <a:lnTo>
                      <a:pt x="311" y="573"/>
                    </a:lnTo>
                    <a:lnTo>
                      <a:pt x="312" y="573"/>
                    </a:lnTo>
                    <a:lnTo>
                      <a:pt x="311" y="572"/>
                    </a:lnTo>
                    <a:lnTo>
                      <a:pt x="312" y="572"/>
                    </a:lnTo>
                    <a:lnTo>
                      <a:pt x="312" y="571"/>
                    </a:lnTo>
                    <a:lnTo>
                      <a:pt x="312" y="570"/>
                    </a:lnTo>
                    <a:lnTo>
                      <a:pt x="312" y="569"/>
                    </a:lnTo>
                    <a:lnTo>
                      <a:pt x="312" y="568"/>
                    </a:lnTo>
                    <a:lnTo>
                      <a:pt x="313" y="567"/>
                    </a:lnTo>
                    <a:lnTo>
                      <a:pt x="314" y="568"/>
                    </a:lnTo>
                    <a:lnTo>
                      <a:pt x="315" y="568"/>
                    </a:lnTo>
                    <a:lnTo>
                      <a:pt x="316" y="568"/>
                    </a:lnTo>
                    <a:lnTo>
                      <a:pt x="317" y="568"/>
                    </a:lnTo>
                    <a:lnTo>
                      <a:pt x="317" y="567"/>
                    </a:lnTo>
                    <a:lnTo>
                      <a:pt x="316" y="567"/>
                    </a:lnTo>
                    <a:lnTo>
                      <a:pt x="317" y="567"/>
                    </a:lnTo>
                    <a:lnTo>
                      <a:pt x="317" y="566"/>
                    </a:lnTo>
                    <a:lnTo>
                      <a:pt x="318" y="566"/>
                    </a:lnTo>
                    <a:lnTo>
                      <a:pt x="318" y="565"/>
                    </a:lnTo>
                    <a:lnTo>
                      <a:pt x="318" y="564"/>
                    </a:lnTo>
                    <a:lnTo>
                      <a:pt x="319" y="564"/>
                    </a:lnTo>
                    <a:lnTo>
                      <a:pt x="319" y="563"/>
                    </a:lnTo>
                    <a:lnTo>
                      <a:pt x="320" y="563"/>
                    </a:lnTo>
                    <a:lnTo>
                      <a:pt x="320" y="562"/>
                    </a:lnTo>
                    <a:lnTo>
                      <a:pt x="320" y="561"/>
                    </a:lnTo>
                    <a:lnTo>
                      <a:pt x="320" y="560"/>
                    </a:lnTo>
                    <a:lnTo>
                      <a:pt x="321" y="560"/>
                    </a:lnTo>
                    <a:lnTo>
                      <a:pt x="321" y="559"/>
                    </a:lnTo>
                    <a:lnTo>
                      <a:pt x="322" y="559"/>
                    </a:lnTo>
                    <a:lnTo>
                      <a:pt x="322" y="558"/>
                    </a:lnTo>
                    <a:lnTo>
                      <a:pt x="321" y="557"/>
                    </a:lnTo>
                    <a:lnTo>
                      <a:pt x="320" y="556"/>
                    </a:lnTo>
                    <a:lnTo>
                      <a:pt x="321" y="556"/>
                    </a:lnTo>
                    <a:lnTo>
                      <a:pt x="321" y="555"/>
                    </a:lnTo>
                    <a:lnTo>
                      <a:pt x="321" y="554"/>
                    </a:lnTo>
                    <a:lnTo>
                      <a:pt x="322" y="553"/>
                    </a:lnTo>
                    <a:lnTo>
                      <a:pt x="322" y="552"/>
                    </a:lnTo>
                    <a:lnTo>
                      <a:pt x="322" y="551"/>
                    </a:lnTo>
                    <a:lnTo>
                      <a:pt x="321" y="551"/>
                    </a:lnTo>
                    <a:lnTo>
                      <a:pt x="321" y="550"/>
                    </a:lnTo>
                    <a:lnTo>
                      <a:pt x="320" y="550"/>
                    </a:lnTo>
                    <a:lnTo>
                      <a:pt x="320" y="549"/>
                    </a:lnTo>
                    <a:lnTo>
                      <a:pt x="319" y="549"/>
                    </a:lnTo>
                    <a:lnTo>
                      <a:pt x="318" y="549"/>
                    </a:lnTo>
                    <a:lnTo>
                      <a:pt x="318" y="548"/>
                    </a:lnTo>
                    <a:lnTo>
                      <a:pt x="317" y="548"/>
                    </a:lnTo>
                    <a:lnTo>
                      <a:pt x="316" y="549"/>
                    </a:lnTo>
                    <a:lnTo>
                      <a:pt x="315" y="549"/>
                    </a:lnTo>
                    <a:lnTo>
                      <a:pt x="314" y="548"/>
                    </a:lnTo>
                    <a:lnTo>
                      <a:pt x="315" y="548"/>
                    </a:lnTo>
                    <a:lnTo>
                      <a:pt x="314" y="548"/>
                    </a:lnTo>
                    <a:lnTo>
                      <a:pt x="314" y="547"/>
                    </a:lnTo>
                    <a:lnTo>
                      <a:pt x="314" y="546"/>
                    </a:lnTo>
                    <a:lnTo>
                      <a:pt x="314" y="547"/>
                    </a:lnTo>
                    <a:lnTo>
                      <a:pt x="313" y="547"/>
                    </a:lnTo>
                    <a:lnTo>
                      <a:pt x="313" y="546"/>
                    </a:lnTo>
                    <a:lnTo>
                      <a:pt x="313" y="545"/>
                    </a:lnTo>
                    <a:lnTo>
                      <a:pt x="312" y="545"/>
                    </a:lnTo>
                    <a:lnTo>
                      <a:pt x="313" y="544"/>
                    </a:lnTo>
                    <a:lnTo>
                      <a:pt x="313" y="543"/>
                    </a:lnTo>
                    <a:lnTo>
                      <a:pt x="312" y="543"/>
                    </a:lnTo>
                    <a:lnTo>
                      <a:pt x="311" y="542"/>
                    </a:lnTo>
                    <a:lnTo>
                      <a:pt x="311" y="543"/>
                    </a:lnTo>
                    <a:lnTo>
                      <a:pt x="310" y="543"/>
                    </a:lnTo>
                    <a:lnTo>
                      <a:pt x="309" y="544"/>
                    </a:lnTo>
                    <a:lnTo>
                      <a:pt x="309" y="545"/>
                    </a:lnTo>
                    <a:lnTo>
                      <a:pt x="308" y="546"/>
                    </a:lnTo>
                    <a:lnTo>
                      <a:pt x="308" y="545"/>
                    </a:lnTo>
                    <a:lnTo>
                      <a:pt x="307" y="544"/>
                    </a:lnTo>
                    <a:lnTo>
                      <a:pt x="306" y="544"/>
                    </a:lnTo>
                    <a:lnTo>
                      <a:pt x="306" y="545"/>
                    </a:lnTo>
                    <a:lnTo>
                      <a:pt x="306" y="544"/>
                    </a:lnTo>
                    <a:lnTo>
                      <a:pt x="305" y="544"/>
                    </a:lnTo>
                    <a:lnTo>
                      <a:pt x="305" y="543"/>
                    </a:lnTo>
                    <a:lnTo>
                      <a:pt x="304" y="543"/>
                    </a:lnTo>
                    <a:lnTo>
                      <a:pt x="305" y="543"/>
                    </a:lnTo>
                    <a:lnTo>
                      <a:pt x="305" y="542"/>
                    </a:lnTo>
                    <a:lnTo>
                      <a:pt x="304" y="542"/>
                    </a:lnTo>
                    <a:lnTo>
                      <a:pt x="303" y="542"/>
                    </a:lnTo>
                    <a:lnTo>
                      <a:pt x="302" y="543"/>
                    </a:lnTo>
                    <a:lnTo>
                      <a:pt x="302" y="542"/>
                    </a:lnTo>
                    <a:lnTo>
                      <a:pt x="301" y="542"/>
                    </a:lnTo>
                    <a:lnTo>
                      <a:pt x="300" y="542"/>
                    </a:lnTo>
                    <a:lnTo>
                      <a:pt x="299" y="542"/>
                    </a:lnTo>
                    <a:lnTo>
                      <a:pt x="299" y="543"/>
                    </a:lnTo>
                    <a:lnTo>
                      <a:pt x="298" y="543"/>
                    </a:lnTo>
                    <a:lnTo>
                      <a:pt x="297" y="543"/>
                    </a:lnTo>
                    <a:lnTo>
                      <a:pt x="297" y="544"/>
                    </a:lnTo>
                    <a:lnTo>
                      <a:pt x="296" y="544"/>
                    </a:lnTo>
                    <a:lnTo>
                      <a:pt x="296" y="545"/>
                    </a:lnTo>
                    <a:lnTo>
                      <a:pt x="296" y="544"/>
                    </a:lnTo>
                    <a:lnTo>
                      <a:pt x="296" y="545"/>
                    </a:lnTo>
                    <a:lnTo>
                      <a:pt x="296" y="544"/>
                    </a:lnTo>
                    <a:lnTo>
                      <a:pt x="295" y="544"/>
                    </a:lnTo>
                    <a:lnTo>
                      <a:pt x="295" y="545"/>
                    </a:lnTo>
                    <a:lnTo>
                      <a:pt x="294" y="545"/>
                    </a:lnTo>
                    <a:lnTo>
                      <a:pt x="294" y="546"/>
                    </a:lnTo>
                    <a:lnTo>
                      <a:pt x="293" y="545"/>
                    </a:lnTo>
                    <a:lnTo>
                      <a:pt x="293" y="546"/>
                    </a:lnTo>
                    <a:lnTo>
                      <a:pt x="292" y="546"/>
                    </a:lnTo>
                    <a:lnTo>
                      <a:pt x="291" y="546"/>
                    </a:lnTo>
                    <a:lnTo>
                      <a:pt x="291" y="545"/>
                    </a:lnTo>
                    <a:lnTo>
                      <a:pt x="291" y="546"/>
                    </a:lnTo>
                    <a:lnTo>
                      <a:pt x="291" y="545"/>
                    </a:lnTo>
                    <a:lnTo>
                      <a:pt x="290" y="546"/>
                    </a:lnTo>
                    <a:lnTo>
                      <a:pt x="290" y="545"/>
                    </a:lnTo>
                    <a:lnTo>
                      <a:pt x="290" y="546"/>
                    </a:lnTo>
                    <a:lnTo>
                      <a:pt x="290" y="545"/>
                    </a:lnTo>
                    <a:lnTo>
                      <a:pt x="289" y="545"/>
                    </a:lnTo>
                    <a:lnTo>
                      <a:pt x="288" y="545"/>
                    </a:lnTo>
                    <a:lnTo>
                      <a:pt x="288" y="546"/>
                    </a:lnTo>
                    <a:lnTo>
                      <a:pt x="288" y="545"/>
                    </a:lnTo>
                    <a:lnTo>
                      <a:pt x="287" y="546"/>
                    </a:lnTo>
                    <a:lnTo>
                      <a:pt x="287" y="545"/>
                    </a:lnTo>
                    <a:lnTo>
                      <a:pt x="286" y="545"/>
                    </a:lnTo>
                    <a:lnTo>
                      <a:pt x="286" y="544"/>
                    </a:lnTo>
                    <a:lnTo>
                      <a:pt x="286" y="543"/>
                    </a:lnTo>
                    <a:lnTo>
                      <a:pt x="287" y="542"/>
                    </a:lnTo>
                    <a:lnTo>
                      <a:pt x="286" y="542"/>
                    </a:lnTo>
                    <a:lnTo>
                      <a:pt x="287" y="541"/>
                    </a:lnTo>
                    <a:lnTo>
                      <a:pt x="286" y="541"/>
                    </a:lnTo>
                    <a:lnTo>
                      <a:pt x="287" y="541"/>
                    </a:lnTo>
                    <a:lnTo>
                      <a:pt x="287" y="540"/>
                    </a:lnTo>
                    <a:lnTo>
                      <a:pt x="288" y="540"/>
                    </a:lnTo>
                    <a:lnTo>
                      <a:pt x="287" y="539"/>
                    </a:lnTo>
                    <a:lnTo>
                      <a:pt x="286" y="539"/>
                    </a:lnTo>
                    <a:lnTo>
                      <a:pt x="286" y="538"/>
                    </a:lnTo>
                    <a:lnTo>
                      <a:pt x="286" y="537"/>
                    </a:lnTo>
                    <a:lnTo>
                      <a:pt x="285" y="536"/>
                    </a:lnTo>
                    <a:lnTo>
                      <a:pt x="285" y="535"/>
                    </a:lnTo>
                    <a:lnTo>
                      <a:pt x="285" y="534"/>
                    </a:lnTo>
                    <a:lnTo>
                      <a:pt x="285" y="533"/>
                    </a:lnTo>
                    <a:lnTo>
                      <a:pt x="284" y="533"/>
                    </a:lnTo>
                    <a:lnTo>
                      <a:pt x="285" y="533"/>
                    </a:lnTo>
                    <a:lnTo>
                      <a:pt x="285" y="532"/>
                    </a:lnTo>
                    <a:lnTo>
                      <a:pt x="284" y="532"/>
                    </a:lnTo>
                    <a:lnTo>
                      <a:pt x="284" y="531"/>
                    </a:lnTo>
                    <a:lnTo>
                      <a:pt x="283" y="531"/>
                    </a:lnTo>
                    <a:lnTo>
                      <a:pt x="282" y="531"/>
                    </a:lnTo>
                    <a:lnTo>
                      <a:pt x="282" y="530"/>
                    </a:lnTo>
                    <a:lnTo>
                      <a:pt x="283" y="529"/>
                    </a:lnTo>
                    <a:lnTo>
                      <a:pt x="283" y="528"/>
                    </a:lnTo>
                    <a:lnTo>
                      <a:pt x="284" y="528"/>
                    </a:lnTo>
                    <a:lnTo>
                      <a:pt x="283" y="528"/>
                    </a:lnTo>
                    <a:lnTo>
                      <a:pt x="282" y="528"/>
                    </a:lnTo>
                    <a:lnTo>
                      <a:pt x="281" y="528"/>
                    </a:lnTo>
                    <a:lnTo>
                      <a:pt x="281" y="527"/>
                    </a:lnTo>
                    <a:lnTo>
                      <a:pt x="280" y="527"/>
                    </a:lnTo>
                    <a:lnTo>
                      <a:pt x="280" y="526"/>
                    </a:lnTo>
                    <a:lnTo>
                      <a:pt x="280" y="525"/>
                    </a:lnTo>
                    <a:lnTo>
                      <a:pt x="279" y="525"/>
                    </a:lnTo>
                    <a:lnTo>
                      <a:pt x="280" y="524"/>
                    </a:lnTo>
                    <a:lnTo>
                      <a:pt x="280" y="523"/>
                    </a:lnTo>
                    <a:lnTo>
                      <a:pt x="279" y="523"/>
                    </a:lnTo>
                    <a:lnTo>
                      <a:pt x="279" y="522"/>
                    </a:lnTo>
                    <a:lnTo>
                      <a:pt x="279" y="521"/>
                    </a:lnTo>
                    <a:lnTo>
                      <a:pt x="280" y="520"/>
                    </a:lnTo>
                    <a:lnTo>
                      <a:pt x="281" y="520"/>
                    </a:lnTo>
                    <a:lnTo>
                      <a:pt x="280" y="520"/>
                    </a:lnTo>
                    <a:lnTo>
                      <a:pt x="280" y="519"/>
                    </a:lnTo>
                    <a:lnTo>
                      <a:pt x="279" y="519"/>
                    </a:lnTo>
                    <a:lnTo>
                      <a:pt x="279" y="518"/>
                    </a:lnTo>
                    <a:lnTo>
                      <a:pt x="278" y="518"/>
                    </a:lnTo>
                    <a:lnTo>
                      <a:pt x="279" y="517"/>
                    </a:lnTo>
                    <a:lnTo>
                      <a:pt x="278" y="516"/>
                    </a:lnTo>
                    <a:lnTo>
                      <a:pt x="278" y="515"/>
                    </a:lnTo>
                    <a:lnTo>
                      <a:pt x="278" y="514"/>
                    </a:lnTo>
                    <a:lnTo>
                      <a:pt x="278" y="513"/>
                    </a:lnTo>
                    <a:lnTo>
                      <a:pt x="278" y="512"/>
                    </a:lnTo>
                    <a:lnTo>
                      <a:pt x="278" y="511"/>
                    </a:lnTo>
                    <a:lnTo>
                      <a:pt x="279" y="511"/>
                    </a:lnTo>
                    <a:lnTo>
                      <a:pt x="279" y="510"/>
                    </a:lnTo>
                    <a:lnTo>
                      <a:pt x="279" y="509"/>
                    </a:lnTo>
                    <a:lnTo>
                      <a:pt x="278" y="509"/>
                    </a:lnTo>
                    <a:lnTo>
                      <a:pt x="278" y="508"/>
                    </a:lnTo>
                    <a:lnTo>
                      <a:pt x="277" y="508"/>
                    </a:lnTo>
                    <a:lnTo>
                      <a:pt x="276" y="507"/>
                    </a:lnTo>
                    <a:lnTo>
                      <a:pt x="276" y="506"/>
                    </a:lnTo>
                    <a:lnTo>
                      <a:pt x="275" y="505"/>
                    </a:lnTo>
                    <a:lnTo>
                      <a:pt x="274" y="504"/>
                    </a:lnTo>
                    <a:lnTo>
                      <a:pt x="273" y="502"/>
                    </a:lnTo>
                    <a:lnTo>
                      <a:pt x="274" y="500"/>
                    </a:lnTo>
                    <a:lnTo>
                      <a:pt x="275" y="497"/>
                    </a:lnTo>
                    <a:lnTo>
                      <a:pt x="275" y="496"/>
                    </a:lnTo>
                    <a:lnTo>
                      <a:pt x="274" y="496"/>
                    </a:lnTo>
                    <a:lnTo>
                      <a:pt x="274" y="495"/>
                    </a:lnTo>
                    <a:lnTo>
                      <a:pt x="275" y="495"/>
                    </a:lnTo>
                    <a:lnTo>
                      <a:pt x="276" y="494"/>
                    </a:lnTo>
                    <a:lnTo>
                      <a:pt x="276" y="493"/>
                    </a:lnTo>
                    <a:lnTo>
                      <a:pt x="277" y="494"/>
                    </a:lnTo>
                    <a:lnTo>
                      <a:pt x="277" y="493"/>
                    </a:lnTo>
                    <a:lnTo>
                      <a:pt x="277" y="492"/>
                    </a:lnTo>
                    <a:lnTo>
                      <a:pt x="278" y="492"/>
                    </a:lnTo>
                    <a:lnTo>
                      <a:pt x="278" y="491"/>
                    </a:lnTo>
                    <a:lnTo>
                      <a:pt x="278" y="490"/>
                    </a:lnTo>
                    <a:lnTo>
                      <a:pt x="279" y="489"/>
                    </a:lnTo>
                    <a:lnTo>
                      <a:pt x="279" y="488"/>
                    </a:lnTo>
                    <a:lnTo>
                      <a:pt x="280" y="488"/>
                    </a:lnTo>
                    <a:lnTo>
                      <a:pt x="281" y="489"/>
                    </a:lnTo>
                    <a:lnTo>
                      <a:pt x="281" y="488"/>
                    </a:lnTo>
                    <a:lnTo>
                      <a:pt x="281" y="489"/>
                    </a:lnTo>
                    <a:lnTo>
                      <a:pt x="282" y="489"/>
                    </a:lnTo>
                    <a:lnTo>
                      <a:pt x="283" y="489"/>
                    </a:lnTo>
                    <a:lnTo>
                      <a:pt x="283" y="488"/>
                    </a:lnTo>
                    <a:lnTo>
                      <a:pt x="284" y="487"/>
                    </a:lnTo>
                    <a:lnTo>
                      <a:pt x="284" y="486"/>
                    </a:lnTo>
                    <a:lnTo>
                      <a:pt x="284" y="485"/>
                    </a:lnTo>
                    <a:lnTo>
                      <a:pt x="285" y="485"/>
                    </a:lnTo>
                    <a:lnTo>
                      <a:pt x="285" y="484"/>
                    </a:lnTo>
                    <a:lnTo>
                      <a:pt x="284" y="484"/>
                    </a:lnTo>
                    <a:lnTo>
                      <a:pt x="285" y="484"/>
                    </a:lnTo>
                    <a:lnTo>
                      <a:pt x="284" y="483"/>
                    </a:lnTo>
                    <a:lnTo>
                      <a:pt x="283" y="483"/>
                    </a:lnTo>
                    <a:lnTo>
                      <a:pt x="284" y="482"/>
                    </a:lnTo>
                    <a:lnTo>
                      <a:pt x="283" y="481"/>
                    </a:lnTo>
                    <a:lnTo>
                      <a:pt x="283" y="480"/>
                    </a:lnTo>
                    <a:lnTo>
                      <a:pt x="283" y="479"/>
                    </a:lnTo>
                    <a:lnTo>
                      <a:pt x="282" y="479"/>
                    </a:lnTo>
                    <a:lnTo>
                      <a:pt x="282" y="478"/>
                    </a:lnTo>
                    <a:lnTo>
                      <a:pt x="282" y="477"/>
                    </a:lnTo>
                    <a:lnTo>
                      <a:pt x="282" y="476"/>
                    </a:lnTo>
                    <a:lnTo>
                      <a:pt x="282" y="475"/>
                    </a:lnTo>
                    <a:lnTo>
                      <a:pt x="281" y="474"/>
                    </a:lnTo>
                    <a:lnTo>
                      <a:pt x="280" y="473"/>
                    </a:lnTo>
                    <a:lnTo>
                      <a:pt x="279" y="473"/>
                    </a:lnTo>
                    <a:lnTo>
                      <a:pt x="278" y="472"/>
                    </a:lnTo>
                    <a:lnTo>
                      <a:pt x="277" y="472"/>
                    </a:lnTo>
                    <a:lnTo>
                      <a:pt x="277" y="471"/>
                    </a:lnTo>
                    <a:lnTo>
                      <a:pt x="276" y="471"/>
                    </a:lnTo>
                    <a:lnTo>
                      <a:pt x="275" y="470"/>
                    </a:lnTo>
                    <a:lnTo>
                      <a:pt x="274" y="470"/>
                    </a:lnTo>
                    <a:lnTo>
                      <a:pt x="274" y="469"/>
                    </a:lnTo>
                    <a:lnTo>
                      <a:pt x="273" y="469"/>
                    </a:lnTo>
                    <a:lnTo>
                      <a:pt x="272" y="468"/>
                    </a:lnTo>
                    <a:lnTo>
                      <a:pt x="273" y="468"/>
                    </a:lnTo>
                    <a:lnTo>
                      <a:pt x="272" y="468"/>
                    </a:lnTo>
                    <a:lnTo>
                      <a:pt x="272" y="467"/>
                    </a:lnTo>
                    <a:lnTo>
                      <a:pt x="271" y="467"/>
                    </a:lnTo>
                    <a:lnTo>
                      <a:pt x="272" y="467"/>
                    </a:lnTo>
                    <a:lnTo>
                      <a:pt x="272" y="466"/>
                    </a:lnTo>
                    <a:lnTo>
                      <a:pt x="271" y="466"/>
                    </a:lnTo>
                    <a:lnTo>
                      <a:pt x="272" y="466"/>
                    </a:lnTo>
                    <a:lnTo>
                      <a:pt x="271" y="466"/>
                    </a:lnTo>
                    <a:lnTo>
                      <a:pt x="272" y="465"/>
                    </a:lnTo>
                    <a:lnTo>
                      <a:pt x="272" y="464"/>
                    </a:lnTo>
                    <a:lnTo>
                      <a:pt x="272" y="463"/>
                    </a:lnTo>
                    <a:lnTo>
                      <a:pt x="272" y="462"/>
                    </a:lnTo>
                    <a:lnTo>
                      <a:pt x="272" y="461"/>
                    </a:lnTo>
                    <a:lnTo>
                      <a:pt x="272" y="460"/>
                    </a:lnTo>
                    <a:lnTo>
                      <a:pt x="272" y="459"/>
                    </a:lnTo>
                    <a:lnTo>
                      <a:pt x="272" y="458"/>
                    </a:lnTo>
                    <a:lnTo>
                      <a:pt x="273" y="458"/>
                    </a:lnTo>
                    <a:lnTo>
                      <a:pt x="273" y="457"/>
                    </a:lnTo>
                    <a:lnTo>
                      <a:pt x="273" y="456"/>
                    </a:lnTo>
                    <a:lnTo>
                      <a:pt x="274" y="455"/>
                    </a:lnTo>
                    <a:lnTo>
                      <a:pt x="274" y="454"/>
                    </a:lnTo>
                    <a:lnTo>
                      <a:pt x="274" y="455"/>
                    </a:lnTo>
                    <a:lnTo>
                      <a:pt x="274" y="454"/>
                    </a:lnTo>
                    <a:lnTo>
                      <a:pt x="275" y="455"/>
                    </a:lnTo>
                    <a:lnTo>
                      <a:pt x="275" y="454"/>
                    </a:lnTo>
                    <a:lnTo>
                      <a:pt x="276" y="453"/>
                    </a:lnTo>
                    <a:lnTo>
                      <a:pt x="276" y="452"/>
                    </a:lnTo>
                    <a:lnTo>
                      <a:pt x="277" y="452"/>
                    </a:lnTo>
                    <a:lnTo>
                      <a:pt x="277" y="451"/>
                    </a:lnTo>
                    <a:lnTo>
                      <a:pt x="277" y="450"/>
                    </a:lnTo>
                    <a:lnTo>
                      <a:pt x="277" y="449"/>
                    </a:lnTo>
                    <a:lnTo>
                      <a:pt x="276" y="448"/>
                    </a:lnTo>
                    <a:lnTo>
                      <a:pt x="276" y="447"/>
                    </a:lnTo>
                    <a:lnTo>
                      <a:pt x="276" y="446"/>
                    </a:lnTo>
                    <a:lnTo>
                      <a:pt x="276" y="445"/>
                    </a:lnTo>
                    <a:lnTo>
                      <a:pt x="274" y="444"/>
                    </a:lnTo>
                    <a:lnTo>
                      <a:pt x="273" y="444"/>
                    </a:lnTo>
                    <a:lnTo>
                      <a:pt x="272" y="443"/>
                    </a:lnTo>
                    <a:lnTo>
                      <a:pt x="272" y="442"/>
                    </a:lnTo>
                    <a:lnTo>
                      <a:pt x="271" y="441"/>
                    </a:lnTo>
                    <a:lnTo>
                      <a:pt x="270" y="441"/>
                    </a:lnTo>
                    <a:lnTo>
                      <a:pt x="270" y="440"/>
                    </a:lnTo>
                    <a:lnTo>
                      <a:pt x="269" y="440"/>
                    </a:lnTo>
                    <a:lnTo>
                      <a:pt x="268" y="440"/>
                    </a:lnTo>
                    <a:lnTo>
                      <a:pt x="268" y="439"/>
                    </a:lnTo>
                    <a:lnTo>
                      <a:pt x="268" y="438"/>
                    </a:lnTo>
                    <a:lnTo>
                      <a:pt x="267" y="438"/>
                    </a:lnTo>
                    <a:lnTo>
                      <a:pt x="266" y="438"/>
                    </a:lnTo>
                    <a:lnTo>
                      <a:pt x="265" y="438"/>
                    </a:lnTo>
                    <a:lnTo>
                      <a:pt x="265" y="437"/>
                    </a:lnTo>
                    <a:lnTo>
                      <a:pt x="264" y="436"/>
                    </a:lnTo>
                    <a:lnTo>
                      <a:pt x="263" y="435"/>
                    </a:lnTo>
                    <a:lnTo>
                      <a:pt x="263" y="434"/>
                    </a:lnTo>
                    <a:lnTo>
                      <a:pt x="264" y="433"/>
                    </a:lnTo>
                    <a:lnTo>
                      <a:pt x="264" y="432"/>
                    </a:lnTo>
                    <a:lnTo>
                      <a:pt x="264" y="431"/>
                    </a:lnTo>
                    <a:lnTo>
                      <a:pt x="263" y="431"/>
                    </a:lnTo>
                    <a:lnTo>
                      <a:pt x="263" y="430"/>
                    </a:lnTo>
                    <a:lnTo>
                      <a:pt x="262" y="429"/>
                    </a:lnTo>
                    <a:lnTo>
                      <a:pt x="262" y="428"/>
                    </a:lnTo>
                    <a:lnTo>
                      <a:pt x="261" y="428"/>
                    </a:lnTo>
                    <a:lnTo>
                      <a:pt x="261" y="429"/>
                    </a:lnTo>
                    <a:lnTo>
                      <a:pt x="260" y="429"/>
                    </a:lnTo>
                    <a:lnTo>
                      <a:pt x="259" y="429"/>
                    </a:lnTo>
                    <a:lnTo>
                      <a:pt x="259" y="430"/>
                    </a:lnTo>
                    <a:lnTo>
                      <a:pt x="258" y="430"/>
                    </a:lnTo>
                    <a:lnTo>
                      <a:pt x="257" y="430"/>
                    </a:lnTo>
                    <a:lnTo>
                      <a:pt x="256" y="430"/>
                    </a:lnTo>
                    <a:lnTo>
                      <a:pt x="255" y="431"/>
                    </a:lnTo>
                    <a:lnTo>
                      <a:pt x="254" y="430"/>
                    </a:lnTo>
                    <a:lnTo>
                      <a:pt x="253" y="430"/>
                    </a:lnTo>
                    <a:lnTo>
                      <a:pt x="253" y="431"/>
                    </a:lnTo>
                    <a:lnTo>
                      <a:pt x="252" y="431"/>
                    </a:lnTo>
                    <a:lnTo>
                      <a:pt x="252" y="432"/>
                    </a:lnTo>
                    <a:lnTo>
                      <a:pt x="252" y="433"/>
                    </a:lnTo>
                    <a:lnTo>
                      <a:pt x="251" y="433"/>
                    </a:lnTo>
                    <a:lnTo>
                      <a:pt x="251" y="434"/>
                    </a:lnTo>
                    <a:lnTo>
                      <a:pt x="250" y="434"/>
                    </a:lnTo>
                    <a:lnTo>
                      <a:pt x="249" y="434"/>
                    </a:lnTo>
                    <a:lnTo>
                      <a:pt x="248" y="434"/>
                    </a:lnTo>
                    <a:lnTo>
                      <a:pt x="248" y="433"/>
                    </a:lnTo>
                    <a:lnTo>
                      <a:pt x="246" y="432"/>
                    </a:lnTo>
                    <a:lnTo>
                      <a:pt x="246" y="431"/>
                    </a:lnTo>
                    <a:lnTo>
                      <a:pt x="246" y="430"/>
                    </a:lnTo>
                    <a:lnTo>
                      <a:pt x="245" y="429"/>
                    </a:lnTo>
                    <a:lnTo>
                      <a:pt x="244" y="429"/>
                    </a:lnTo>
                    <a:lnTo>
                      <a:pt x="244" y="428"/>
                    </a:lnTo>
                    <a:lnTo>
                      <a:pt x="242" y="429"/>
                    </a:lnTo>
                    <a:lnTo>
                      <a:pt x="241" y="429"/>
                    </a:lnTo>
                    <a:lnTo>
                      <a:pt x="240" y="429"/>
                    </a:lnTo>
                    <a:lnTo>
                      <a:pt x="237" y="428"/>
                    </a:lnTo>
                    <a:lnTo>
                      <a:pt x="235" y="429"/>
                    </a:lnTo>
                    <a:lnTo>
                      <a:pt x="234" y="429"/>
                    </a:lnTo>
                    <a:lnTo>
                      <a:pt x="233" y="429"/>
                    </a:lnTo>
                    <a:lnTo>
                      <a:pt x="232" y="430"/>
                    </a:lnTo>
                    <a:lnTo>
                      <a:pt x="231" y="431"/>
                    </a:lnTo>
                    <a:lnTo>
                      <a:pt x="231" y="432"/>
                    </a:lnTo>
                    <a:lnTo>
                      <a:pt x="232" y="432"/>
                    </a:lnTo>
                    <a:lnTo>
                      <a:pt x="232" y="433"/>
                    </a:lnTo>
                    <a:lnTo>
                      <a:pt x="233" y="433"/>
                    </a:lnTo>
                    <a:lnTo>
                      <a:pt x="232" y="434"/>
                    </a:lnTo>
                    <a:lnTo>
                      <a:pt x="231" y="435"/>
                    </a:lnTo>
                    <a:lnTo>
                      <a:pt x="231" y="437"/>
                    </a:lnTo>
                    <a:lnTo>
                      <a:pt x="230" y="438"/>
                    </a:lnTo>
                    <a:lnTo>
                      <a:pt x="230" y="439"/>
                    </a:lnTo>
                    <a:lnTo>
                      <a:pt x="229" y="439"/>
                    </a:lnTo>
                    <a:lnTo>
                      <a:pt x="228" y="438"/>
                    </a:lnTo>
                    <a:lnTo>
                      <a:pt x="227" y="438"/>
                    </a:lnTo>
                    <a:lnTo>
                      <a:pt x="227" y="437"/>
                    </a:lnTo>
                    <a:lnTo>
                      <a:pt x="226" y="436"/>
                    </a:lnTo>
                    <a:lnTo>
                      <a:pt x="226" y="435"/>
                    </a:lnTo>
                    <a:lnTo>
                      <a:pt x="226" y="434"/>
                    </a:lnTo>
                    <a:lnTo>
                      <a:pt x="226" y="433"/>
                    </a:lnTo>
                    <a:lnTo>
                      <a:pt x="225" y="432"/>
                    </a:lnTo>
                    <a:lnTo>
                      <a:pt x="224" y="431"/>
                    </a:lnTo>
                    <a:lnTo>
                      <a:pt x="223" y="431"/>
                    </a:lnTo>
                    <a:lnTo>
                      <a:pt x="223" y="432"/>
                    </a:lnTo>
                    <a:lnTo>
                      <a:pt x="223" y="434"/>
                    </a:lnTo>
                    <a:lnTo>
                      <a:pt x="223" y="435"/>
                    </a:lnTo>
                    <a:lnTo>
                      <a:pt x="222" y="436"/>
                    </a:lnTo>
                    <a:lnTo>
                      <a:pt x="222" y="437"/>
                    </a:lnTo>
                    <a:lnTo>
                      <a:pt x="221" y="437"/>
                    </a:lnTo>
                    <a:lnTo>
                      <a:pt x="220" y="438"/>
                    </a:lnTo>
                    <a:lnTo>
                      <a:pt x="220" y="437"/>
                    </a:lnTo>
                    <a:lnTo>
                      <a:pt x="219" y="437"/>
                    </a:lnTo>
                    <a:lnTo>
                      <a:pt x="218" y="438"/>
                    </a:lnTo>
                    <a:lnTo>
                      <a:pt x="218" y="439"/>
                    </a:lnTo>
                    <a:lnTo>
                      <a:pt x="217" y="439"/>
                    </a:lnTo>
                    <a:lnTo>
                      <a:pt x="216" y="439"/>
                    </a:lnTo>
                    <a:lnTo>
                      <a:pt x="216" y="440"/>
                    </a:lnTo>
                    <a:lnTo>
                      <a:pt x="215" y="439"/>
                    </a:lnTo>
                    <a:lnTo>
                      <a:pt x="214" y="439"/>
                    </a:lnTo>
                    <a:lnTo>
                      <a:pt x="213" y="439"/>
                    </a:lnTo>
                    <a:lnTo>
                      <a:pt x="212" y="438"/>
                    </a:lnTo>
                    <a:lnTo>
                      <a:pt x="211" y="438"/>
                    </a:lnTo>
                    <a:lnTo>
                      <a:pt x="211" y="437"/>
                    </a:lnTo>
                    <a:lnTo>
                      <a:pt x="211" y="436"/>
                    </a:lnTo>
                    <a:lnTo>
                      <a:pt x="210" y="436"/>
                    </a:lnTo>
                    <a:lnTo>
                      <a:pt x="209" y="435"/>
                    </a:lnTo>
                    <a:lnTo>
                      <a:pt x="209" y="434"/>
                    </a:lnTo>
                    <a:lnTo>
                      <a:pt x="209" y="433"/>
                    </a:lnTo>
                    <a:lnTo>
                      <a:pt x="208" y="432"/>
                    </a:lnTo>
                    <a:lnTo>
                      <a:pt x="207" y="431"/>
                    </a:lnTo>
                    <a:lnTo>
                      <a:pt x="207" y="430"/>
                    </a:lnTo>
                    <a:lnTo>
                      <a:pt x="206" y="430"/>
                    </a:lnTo>
                    <a:lnTo>
                      <a:pt x="206" y="429"/>
                    </a:lnTo>
                    <a:lnTo>
                      <a:pt x="205" y="429"/>
                    </a:lnTo>
                    <a:lnTo>
                      <a:pt x="204" y="430"/>
                    </a:lnTo>
                    <a:lnTo>
                      <a:pt x="204" y="431"/>
                    </a:lnTo>
                    <a:lnTo>
                      <a:pt x="204" y="432"/>
                    </a:lnTo>
                    <a:lnTo>
                      <a:pt x="204" y="433"/>
                    </a:lnTo>
                    <a:lnTo>
                      <a:pt x="204" y="434"/>
                    </a:lnTo>
                    <a:lnTo>
                      <a:pt x="205" y="435"/>
                    </a:lnTo>
                    <a:lnTo>
                      <a:pt x="206" y="436"/>
                    </a:lnTo>
                    <a:lnTo>
                      <a:pt x="206" y="437"/>
                    </a:lnTo>
                    <a:lnTo>
                      <a:pt x="205" y="438"/>
                    </a:lnTo>
                    <a:lnTo>
                      <a:pt x="204" y="438"/>
                    </a:lnTo>
                    <a:lnTo>
                      <a:pt x="203" y="438"/>
                    </a:lnTo>
                    <a:lnTo>
                      <a:pt x="202" y="438"/>
                    </a:lnTo>
                    <a:lnTo>
                      <a:pt x="201" y="438"/>
                    </a:lnTo>
                    <a:lnTo>
                      <a:pt x="201" y="437"/>
                    </a:lnTo>
                    <a:lnTo>
                      <a:pt x="200" y="437"/>
                    </a:lnTo>
                    <a:lnTo>
                      <a:pt x="200" y="436"/>
                    </a:lnTo>
                    <a:lnTo>
                      <a:pt x="199" y="436"/>
                    </a:lnTo>
                    <a:lnTo>
                      <a:pt x="198" y="436"/>
                    </a:lnTo>
                    <a:lnTo>
                      <a:pt x="197" y="436"/>
                    </a:lnTo>
                    <a:lnTo>
                      <a:pt x="196" y="436"/>
                    </a:lnTo>
                    <a:lnTo>
                      <a:pt x="195" y="436"/>
                    </a:lnTo>
                    <a:lnTo>
                      <a:pt x="194" y="436"/>
                    </a:lnTo>
                    <a:lnTo>
                      <a:pt x="193" y="436"/>
                    </a:lnTo>
                    <a:lnTo>
                      <a:pt x="193" y="435"/>
                    </a:lnTo>
                    <a:lnTo>
                      <a:pt x="192" y="435"/>
                    </a:lnTo>
                    <a:lnTo>
                      <a:pt x="190" y="436"/>
                    </a:lnTo>
                    <a:lnTo>
                      <a:pt x="189" y="436"/>
                    </a:lnTo>
                    <a:lnTo>
                      <a:pt x="188" y="436"/>
                    </a:lnTo>
                    <a:lnTo>
                      <a:pt x="187" y="436"/>
                    </a:lnTo>
                    <a:lnTo>
                      <a:pt x="186" y="436"/>
                    </a:lnTo>
                    <a:lnTo>
                      <a:pt x="186" y="437"/>
                    </a:lnTo>
                    <a:lnTo>
                      <a:pt x="185" y="437"/>
                    </a:lnTo>
                    <a:lnTo>
                      <a:pt x="184" y="437"/>
                    </a:lnTo>
                    <a:lnTo>
                      <a:pt x="183" y="436"/>
                    </a:lnTo>
                    <a:lnTo>
                      <a:pt x="182" y="436"/>
                    </a:lnTo>
                    <a:lnTo>
                      <a:pt x="181" y="436"/>
                    </a:lnTo>
                    <a:lnTo>
                      <a:pt x="180" y="436"/>
                    </a:lnTo>
                    <a:lnTo>
                      <a:pt x="179" y="436"/>
                    </a:lnTo>
                    <a:lnTo>
                      <a:pt x="178" y="436"/>
                    </a:lnTo>
                    <a:lnTo>
                      <a:pt x="177" y="437"/>
                    </a:lnTo>
                    <a:lnTo>
                      <a:pt x="176" y="438"/>
                    </a:lnTo>
                    <a:lnTo>
                      <a:pt x="175" y="438"/>
                    </a:lnTo>
                    <a:lnTo>
                      <a:pt x="174" y="438"/>
                    </a:lnTo>
                    <a:lnTo>
                      <a:pt x="173" y="438"/>
                    </a:lnTo>
                    <a:lnTo>
                      <a:pt x="172" y="438"/>
                    </a:lnTo>
                    <a:lnTo>
                      <a:pt x="171" y="438"/>
                    </a:lnTo>
                    <a:lnTo>
                      <a:pt x="170" y="437"/>
                    </a:lnTo>
                    <a:lnTo>
                      <a:pt x="169" y="437"/>
                    </a:lnTo>
                    <a:lnTo>
                      <a:pt x="168" y="436"/>
                    </a:lnTo>
                    <a:lnTo>
                      <a:pt x="167" y="436"/>
                    </a:lnTo>
                    <a:lnTo>
                      <a:pt x="166" y="436"/>
                    </a:lnTo>
                    <a:lnTo>
                      <a:pt x="166" y="437"/>
                    </a:lnTo>
                    <a:lnTo>
                      <a:pt x="165" y="437"/>
                    </a:lnTo>
                    <a:lnTo>
                      <a:pt x="164" y="437"/>
                    </a:lnTo>
                    <a:lnTo>
                      <a:pt x="163" y="437"/>
                    </a:lnTo>
                    <a:lnTo>
                      <a:pt x="161" y="437"/>
                    </a:lnTo>
                    <a:lnTo>
                      <a:pt x="160" y="437"/>
                    </a:lnTo>
                    <a:lnTo>
                      <a:pt x="160" y="438"/>
                    </a:lnTo>
                    <a:lnTo>
                      <a:pt x="159" y="438"/>
                    </a:lnTo>
                    <a:lnTo>
                      <a:pt x="159" y="439"/>
                    </a:lnTo>
                    <a:lnTo>
                      <a:pt x="159" y="440"/>
                    </a:lnTo>
                    <a:lnTo>
                      <a:pt x="159" y="441"/>
                    </a:lnTo>
                    <a:lnTo>
                      <a:pt x="158" y="442"/>
                    </a:lnTo>
                    <a:lnTo>
                      <a:pt x="158" y="443"/>
                    </a:lnTo>
                    <a:lnTo>
                      <a:pt x="157" y="443"/>
                    </a:lnTo>
                    <a:lnTo>
                      <a:pt x="157" y="444"/>
                    </a:lnTo>
                    <a:lnTo>
                      <a:pt x="156" y="445"/>
                    </a:lnTo>
                    <a:lnTo>
                      <a:pt x="156" y="446"/>
                    </a:lnTo>
                    <a:lnTo>
                      <a:pt x="156" y="447"/>
                    </a:lnTo>
                    <a:lnTo>
                      <a:pt x="157" y="448"/>
                    </a:lnTo>
                    <a:lnTo>
                      <a:pt x="157" y="449"/>
                    </a:lnTo>
                    <a:lnTo>
                      <a:pt x="156" y="450"/>
                    </a:lnTo>
                    <a:lnTo>
                      <a:pt x="156" y="451"/>
                    </a:lnTo>
                    <a:lnTo>
                      <a:pt x="156" y="452"/>
                    </a:lnTo>
                    <a:lnTo>
                      <a:pt x="157" y="453"/>
                    </a:lnTo>
                    <a:lnTo>
                      <a:pt x="157" y="454"/>
                    </a:lnTo>
                    <a:lnTo>
                      <a:pt x="157" y="455"/>
                    </a:lnTo>
                    <a:lnTo>
                      <a:pt x="157" y="456"/>
                    </a:lnTo>
                    <a:lnTo>
                      <a:pt x="157" y="457"/>
                    </a:lnTo>
                    <a:lnTo>
                      <a:pt x="156" y="458"/>
                    </a:lnTo>
                    <a:lnTo>
                      <a:pt x="155" y="458"/>
                    </a:lnTo>
                    <a:lnTo>
                      <a:pt x="155" y="459"/>
                    </a:lnTo>
                    <a:lnTo>
                      <a:pt x="154" y="459"/>
                    </a:lnTo>
                    <a:lnTo>
                      <a:pt x="154" y="458"/>
                    </a:lnTo>
                    <a:lnTo>
                      <a:pt x="153" y="457"/>
                    </a:lnTo>
                    <a:lnTo>
                      <a:pt x="152" y="457"/>
                    </a:lnTo>
                    <a:lnTo>
                      <a:pt x="151" y="456"/>
                    </a:lnTo>
                    <a:lnTo>
                      <a:pt x="150" y="455"/>
                    </a:lnTo>
                    <a:lnTo>
                      <a:pt x="149" y="454"/>
                    </a:lnTo>
                    <a:lnTo>
                      <a:pt x="150" y="453"/>
                    </a:lnTo>
                    <a:lnTo>
                      <a:pt x="150" y="452"/>
                    </a:lnTo>
                    <a:lnTo>
                      <a:pt x="150" y="451"/>
                    </a:lnTo>
                    <a:lnTo>
                      <a:pt x="150" y="449"/>
                    </a:lnTo>
                    <a:lnTo>
                      <a:pt x="150" y="448"/>
                    </a:lnTo>
                    <a:lnTo>
                      <a:pt x="150" y="447"/>
                    </a:lnTo>
                    <a:lnTo>
                      <a:pt x="150" y="446"/>
                    </a:lnTo>
                    <a:lnTo>
                      <a:pt x="150" y="445"/>
                    </a:lnTo>
                    <a:lnTo>
                      <a:pt x="151" y="445"/>
                    </a:lnTo>
                    <a:lnTo>
                      <a:pt x="151" y="444"/>
                    </a:lnTo>
                    <a:lnTo>
                      <a:pt x="150" y="440"/>
                    </a:lnTo>
                    <a:lnTo>
                      <a:pt x="149" y="437"/>
                    </a:lnTo>
                    <a:lnTo>
                      <a:pt x="149" y="436"/>
                    </a:lnTo>
                    <a:lnTo>
                      <a:pt x="148" y="436"/>
                    </a:lnTo>
                    <a:lnTo>
                      <a:pt x="147" y="435"/>
                    </a:lnTo>
                    <a:lnTo>
                      <a:pt x="146" y="435"/>
                    </a:lnTo>
                    <a:lnTo>
                      <a:pt x="144" y="435"/>
                    </a:lnTo>
                    <a:lnTo>
                      <a:pt x="143" y="436"/>
                    </a:lnTo>
                    <a:lnTo>
                      <a:pt x="143" y="437"/>
                    </a:lnTo>
                    <a:lnTo>
                      <a:pt x="142" y="438"/>
                    </a:lnTo>
                    <a:lnTo>
                      <a:pt x="142" y="439"/>
                    </a:lnTo>
                    <a:lnTo>
                      <a:pt x="141" y="441"/>
                    </a:lnTo>
                    <a:lnTo>
                      <a:pt x="140" y="442"/>
                    </a:lnTo>
                    <a:lnTo>
                      <a:pt x="139" y="443"/>
                    </a:lnTo>
                    <a:lnTo>
                      <a:pt x="139" y="444"/>
                    </a:lnTo>
                    <a:lnTo>
                      <a:pt x="138" y="445"/>
                    </a:lnTo>
                    <a:lnTo>
                      <a:pt x="137" y="446"/>
                    </a:lnTo>
                    <a:lnTo>
                      <a:pt x="136" y="446"/>
                    </a:lnTo>
                    <a:lnTo>
                      <a:pt x="135" y="446"/>
                    </a:lnTo>
                    <a:lnTo>
                      <a:pt x="135" y="447"/>
                    </a:lnTo>
                    <a:lnTo>
                      <a:pt x="134" y="447"/>
                    </a:lnTo>
                    <a:lnTo>
                      <a:pt x="134" y="446"/>
                    </a:lnTo>
                    <a:lnTo>
                      <a:pt x="133" y="446"/>
                    </a:lnTo>
                    <a:lnTo>
                      <a:pt x="133" y="447"/>
                    </a:lnTo>
                    <a:lnTo>
                      <a:pt x="133" y="446"/>
                    </a:lnTo>
                    <a:lnTo>
                      <a:pt x="132" y="446"/>
                    </a:lnTo>
                    <a:lnTo>
                      <a:pt x="131" y="446"/>
                    </a:lnTo>
                    <a:lnTo>
                      <a:pt x="130" y="445"/>
                    </a:lnTo>
                    <a:lnTo>
                      <a:pt x="130" y="444"/>
                    </a:lnTo>
                    <a:lnTo>
                      <a:pt x="129" y="443"/>
                    </a:lnTo>
                    <a:lnTo>
                      <a:pt x="129" y="442"/>
                    </a:lnTo>
                    <a:lnTo>
                      <a:pt x="129" y="441"/>
                    </a:lnTo>
                    <a:lnTo>
                      <a:pt x="129" y="440"/>
                    </a:lnTo>
                    <a:lnTo>
                      <a:pt x="128" y="439"/>
                    </a:lnTo>
                    <a:lnTo>
                      <a:pt x="127" y="438"/>
                    </a:lnTo>
                    <a:lnTo>
                      <a:pt x="127" y="437"/>
                    </a:lnTo>
                    <a:lnTo>
                      <a:pt x="127" y="435"/>
                    </a:lnTo>
                    <a:lnTo>
                      <a:pt x="127" y="433"/>
                    </a:lnTo>
                    <a:lnTo>
                      <a:pt x="126" y="431"/>
                    </a:lnTo>
                    <a:lnTo>
                      <a:pt x="126" y="430"/>
                    </a:lnTo>
                    <a:lnTo>
                      <a:pt x="126" y="428"/>
                    </a:lnTo>
                    <a:lnTo>
                      <a:pt x="127" y="427"/>
                    </a:lnTo>
                    <a:lnTo>
                      <a:pt x="127" y="425"/>
                    </a:lnTo>
                    <a:lnTo>
                      <a:pt x="127" y="423"/>
                    </a:lnTo>
                    <a:lnTo>
                      <a:pt x="128" y="423"/>
                    </a:lnTo>
                    <a:lnTo>
                      <a:pt x="128" y="422"/>
                    </a:lnTo>
                    <a:lnTo>
                      <a:pt x="129" y="422"/>
                    </a:lnTo>
                    <a:lnTo>
                      <a:pt x="130" y="423"/>
                    </a:lnTo>
                    <a:lnTo>
                      <a:pt x="131" y="422"/>
                    </a:lnTo>
                    <a:lnTo>
                      <a:pt x="131" y="421"/>
                    </a:lnTo>
                    <a:lnTo>
                      <a:pt x="131" y="420"/>
                    </a:lnTo>
                    <a:lnTo>
                      <a:pt x="131" y="419"/>
                    </a:lnTo>
                    <a:lnTo>
                      <a:pt x="130" y="419"/>
                    </a:lnTo>
                    <a:lnTo>
                      <a:pt x="129" y="419"/>
                    </a:lnTo>
                    <a:lnTo>
                      <a:pt x="128" y="419"/>
                    </a:lnTo>
                    <a:lnTo>
                      <a:pt x="127" y="419"/>
                    </a:lnTo>
                    <a:lnTo>
                      <a:pt x="125" y="420"/>
                    </a:lnTo>
                    <a:lnTo>
                      <a:pt x="123" y="421"/>
                    </a:lnTo>
                    <a:lnTo>
                      <a:pt x="122" y="421"/>
                    </a:lnTo>
                    <a:lnTo>
                      <a:pt x="120" y="420"/>
                    </a:lnTo>
                    <a:lnTo>
                      <a:pt x="119" y="420"/>
                    </a:lnTo>
                    <a:lnTo>
                      <a:pt x="117" y="420"/>
                    </a:lnTo>
                    <a:lnTo>
                      <a:pt x="116" y="419"/>
                    </a:lnTo>
                    <a:lnTo>
                      <a:pt x="115" y="419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3" y="417"/>
                    </a:lnTo>
                    <a:lnTo>
                      <a:pt x="113" y="415"/>
                    </a:lnTo>
                    <a:lnTo>
                      <a:pt x="112" y="414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7" y="414"/>
                    </a:lnTo>
                    <a:lnTo>
                      <a:pt x="105" y="414"/>
                    </a:lnTo>
                    <a:lnTo>
                      <a:pt x="104" y="414"/>
                    </a:lnTo>
                    <a:lnTo>
                      <a:pt x="104" y="415"/>
                    </a:lnTo>
                    <a:lnTo>
                      <a:pt x="103" y="415"/>
                    </a:lnTo>
                    <a:lnTo>
                      <a:pt x="101" y="415"/>
                    </a:lnTo>
                    <a:lnTo>
                      <a:pt x="100" y="415"/>
                    </a:lnTo>
                    <a:lnTo>
                      <a:pt x="99" y="415"/>
                    </a:lnTo>
                    <a:lnTo>
                      <a:pt x="97" y="415"/>
                    </a:lnTo>
                    <a:lnTo>
                      <a:pt x="96" y="414"/>
                    </a:lnTo>
                    <a:lnTo>
                      <a:pt x="95" y="414"/>
                    </a:lnTo>
                    <a:lnTo>
                      <a:pt x="92" y="414"/>
                    </a:lnTo>
                    <a:lnTo>
                      <a:pt x="91" y="414"/>
                    </a:lnTo>
                    <a:lnTo>
                      <a:pt x="89" y="414"/>
                    </a:lnTo>
                    <a:lnTo>
                      <a:pt x="88" y="414"/>
                    </a:lnTo>
                    <a:lnTo>
                      <a:pt x="87" y="415"/>
                    </a:lnTo>
                    <a:lnTo>
                      <a:pt x="86" y="415"/>
                    </a:lnTo>
                    <a:lnTo>
                      <a:pt x="85" y="415"/>
                    </a:lnTo>
                    <a:lnTo>
                      <a:pt x="83" y="414"/>
                    </a:lnTo>
                    <a:lnTo>
                      <a:pt x="82" y="414"/>
                    </a:lnTo>
                    <a:lnTo>
                      <a:pt x="81" y="414"/>
                    </a:lnTo>
                    <a:lnTo>
                      <a:pt x="80" y="413"/>
                    </a:lnTo>
                    <a:lnTo>
                      <a:pt x="79" y="413"/>
                    </a:lnTo>
                    <a:lnTo>
                      <a:pt x="76" y="413"/>
                    </a:lnTo>
                    <a:lnTo>
                      <a:pt x="75" y="413"/>
                    </a:lnTo>
                    <a:lnTo>
                      <a:pt x="73" y="412"/>
                    </a:lnTo>
                    <a:lnTo>
                      <a:pt x="72" y="411"/>
                    </a:lnTo>
                    <a:lnTo>
                      <a:pt x="71" y="410"/>
                    </a:lnTo>
                    <a:lnTo>
                      <a:pt x="70" y="409"/>
                    </a:lnTo>
                    <a:lnTo>
                      <a:pt x="69" y="409"/>
                    </a:lnTo>
                    <a:lnTo>
                      <a:pt x="68" y="409"/>
                    </a:lnTo>
                    <a:lnTo>
                      <a:pt x="67" y="408"/>
                    </a:lnTo>
                    <a:lnTo>
                      <a:pt x="65" y="409"/>
                    </a:lnTo>
                    <a:lnTo>
                      <a:pt x="64" y="409"/>
                    </a:lnTo>
                    <a:lnTo>
                      <a:pt x="64" y="408"/>
                    </a:lnTo>
                    <a:lnTo>
                      <a:pt x="63" y="408"/>
                    </a:lnTo>
                    <a:lnTo>
                      <a:pt x="62" y="408"/>
                    </a:lnTo>
                    <a:lnTo>
                      <a:pt x="62" y="407"/>
                    </a:lnTo>
                    <a:lnTo>
                      <a:pt x="61" y="407"/>
                    </a:lnTo>
                    <a:lnTo>
                      <a:pt x="59" y="408"/>
                    </a:lnTo>
                    <a:lnTo>
                      <a:pt x="56" y="407"/>
                    </a:lnTo>
                    <a:lnTo>
                      <a:pt x="55" y="407"/>
                    </a:lnTo>
                    <a:lnTo>
                      <a:pt x="54" y="408"/>
                    </a:lnTo>
                    <a:lnTo>
                      <a:pt x="53" y="407"/>
                    </a:lnTo>
                    <a:lnTo>
                      <a:pt x="52" y="407"/>
                    </a:lnTo>
                    <a:lnTo>
                      <a:pt x="51" y="407"/>
                    </a:lnTo>
                    <a:lnTo>
                      <a:pt x="50" y="406"/>
                    </a:lnTo>
                    <a:lnTo>
                      <a:pt x="50" y="405"/>
                    </a:lnTo>
                    <a:lnTo>
                      <a:pt x="49" y="405"/>
                    </a:lnTo>
                    <a:lnTo>
                      <a:pt x="49" y="404"/>
                    </a:lnTo>
                    <a:lnTo>
                      <a:pt x="48" y="404"/>
                    </a:lnTo>
                    <a:lnTo>
                      <a:pt x="48" y="403"/>
                    </a:lnTo>
                    <a:lnTo>
                      <a:pt x="46" y="402"/>
                    </a:lnTo>
                    <a:lnTo>
                      <a:pt x="45" y="401"/>
                    </a:lnTo>
                    <a:lnTo>
                      <a:pt x="44" y="400"/>
                    </a:lnTo>
                    <a:lnTo>
                      <a:pt x="42" y="400"/>
                    </a:lnTo>
                    <a:lnTo>
                      <a:pt x="42" y="399"/>
                    </a:lnTo>
                    <a:lnTo>
                      <a:pt x="42" y="400"/>
                    </a:lnTo>
                    <a:lnTo>
                      <a:pt x="41" y="400"/>
                    </a:lnTo>
                    <a:lnTo>
                      <a:pt x="40" y="401"/>
                    </a:lnTo>
                    <a:lnTo>
                      <a:pt x="39" y="401"/>
                    </a:lnTo>
                    <a:lnTo>
                      <a:pt x="38" y="401"/>
                    </a:lnTo>
                    <a:lnTo>
                      <a:pt x="37" y="402"/>
                    </a:lnTo>
                    <a:lnTo>
                      <a:pt x="35" y="402"/>
                    </a:lnTo>
                    <a:lnTo>
                      <a:pt x="34" y="402"/>
                    </a:lnTo>
                    <a:lnTo>
                      <a:pt x="34" y="403"/>
                    </a:lnTo>
                    <a:lnTo>
                      <a:pt x="33" y="404"/>
                    </a:lnTo>
                    <a:lnTo>
                      <a:pt x="32" y="405"/>
                    </a:lnTo>
                    <a:lnTo>
                      <a:pt x="31" y="405"/>
                    </a:lnTo>
                    <a:lnTo>
                      <a:pt x="30" y="406"/>
                    </a:lnTo>
                    <a:lnTo>
                      <a:pt x="29" y="408"/>
                    </a:lnTo>
                    <a:lnTo>
                      <a:pt x="28" y="409"/>
                    </a:lnTo>
                    <a:lnTo>
                      <a:pt x="27" y="409"/>
                    </a:lnTo>
                    <a:lnTo>
                      <a:pt x="26" y="409"/>
                    </a:lnTo>
                    <a:lnTo>
                      <a:pt x="24" y="410"/>
                    </a:lnTo>
                    <a:lnTo>
                      <a:pt x="22" y="410"/>
                    </a:lnTo>
                    <a:lnTo>
                      <a:pt x="19" y="411"/>
                    </a:lnTo>
                    <a:lnTo>
                      <a:pt x="18" y="411"/>
                    </a:lnTo>
                    <a:lnTo>
                      <a:pt x="17" y="411"/>
                    </a:lnTo>
                    <a:lnTo>
                      <a:pt x="16" y="412"/>
                    </a:lnTo>
                    <a:lnTo>
                      <a:pt x="15" y="413"/>
                    </a:lnTo>
                    <a:lnTo>
                      <a:pt x="14" y="413"/>
                    </a:lnTo>
                    <a:lnTo>
                      <a:pt x="13" y="413"/>
                    </a:lnTo>
                    <a:lnTo>
                      <a:pt x="13" y="414"/>
                    </a:lnTo>
                    <a:lnTo>
                      <a:pt x="12" y="414"/>
                    </a:lnTo>
                    <a:lnTo>
                      <a:pt x="11" y="414"/>
                    </a:lnTo>
                    <a:lnTo>
                      <a:pt x="10" y="414"/>
                    </a:lnTo>
                    <a:lnTo>
                      <a:pt x="9" y="414"/>
                    </a:lnTo>
                    <a:lnTo>
                      <a:pt x="9" y="415"/>
                    </a:lnTo>
                    <a:lnTo>
                      <a:pt x="8" y="416"/>
                    </a:lnTo>
                    <a:lnTo>
                      <a:pt x="7" y="416"/>
                    </a:lnTo>
                    <a:lnTo>
                      <a:pt x="6" y="417"/>
                    </a:lnTo>
                    <a:lnTo>
                      <a:pt x="5" y="417"/>
                    </a:lnTo>
                    <a:lnTo>
                      <a:pt x="5" y="418"/>
                    </a:lnTo>
                    <a:lnTo>
                      <a:pt x="4" y="418"/>
                    </a:lnTo>
                    <a:lnTo>
                      <a:pt x="4" y="419"/>
                    </a:lnTo>
                    <a:lnTo>
                      <a:pt x="3" y="421"/>
                    </a:lnTo>
                    <a:lnTo>
                      <a:pt x="2" y="421"/>
                    </a:lnTo>
                    <a:lnTo>
                      <a:pt x="2" y="420"/>
                    </a:lnTo>
                    <a:lnTo>
                      <a:pt x="1" y="418"/>
                    </a:lnTo>
                    <a:lnTo>
                      <a:pt x="2" y="417"/>
                    </a:lnTo>
                    <a:lnTo>
                      <a:pt x="2" y="416"/>
                    </a:lnTo>
                    <a:lnTo>
                      <a:pt x="2" y="414"/>
                    </a:lnTo>
                    <a:lnTo>
                      <a:pt x="2" y="413"/>
                    </a:lnTo>
                    <a:lnTo>
                      <a:pt x="1" y="413"/>
                    </a:lnTo>
                    <a:lnTo>
                      <a:pt x="1" y="412"/>
                    </a:lnTo>
                    <a:lnTo>
                      <a:pt x="1" y="411"/>
                    </a:lnTo>
                    <a:lnTo>
                      <a:pt x="2" y="411"/>
                    </a:lnTo>
                    <a:lnTo>
                      <a:pt x="2" y="410"/>
                    </a:lnTo>
                    <a:lnTo>
                      <a:pt x="3" y="409"/>
                    </a:lnTo>
                    <a:lnTo>
                      <a:pt x="3" y="408"/>
                    </a:lnTo>
                    <a:lnTo>
                      <a:pt x="3" y="407"/>
                    </a:lnTo>
                    <a:lnTo>
                      <a:pt x="2" y="405"/>
                    </a:lnTo>
                    <a:lnTo>
                      <a:pt x="2" y="404"/>
                    </a:lnTo>
                    <a:lnTo>
                      <a:pt x="2" y="402"/>
                    </a:lnTo>
                    <a:lnTo>
                      <a:pt x="2" y="401"/>
                    </a:lnTo>
                    <a:lnTo>
                      <a:pt x="2" y="400"/>
                    </a:lnTo>
                    <a:lnTo>
                      <a:pt x="1" y="399"/>
                    </a:lnTo>
                    <a:lnTo>
                      <a:pt x="1" y="398"/>
                    </a:lnTo>
                    <a:lnTo>
                      <a:pt x="1" y="397"/>
                    </a:lnTo>
                    <a:lnTo>
                      <a:pt x="1" y="396"/>
                    </a:lnTo>
                    <a:lnTo>
                      <a:pt x="0" y="395"/>
                    </a:lnTo>
                    <a:lnTo>
                      <a:pt x="0" y="394"/>
                    </a:lnTo>
                    <a:lnTo>
                      <a:pt x="1" y="394"/>
                    </a:lnTo>
                    <a:lnTo>
                      <a:pt x="1" y="393"/>
                    </a:lnTo>
                    <a:lnTo>
                      <a:pt x="1" y="392"/>
                    </a:lnTo>
                    <a:lnTo>
                      <a:pt x="2" y="390"/>
                    </a:lnTo>
                    <a:lnTo>
                      <a:pt x="2" y="389"/>
                    </a:lnTo>
                    <a:lnTo>
                      <a:pt x="3" y="389"/>
                    </a:lnTo>
                    <a:lnTo>
                      <a:pt x="4" y="387"/>
                    </a:lnTo>
                    <a:lnTo>
                      <a:pt x="4" y="386"/>
                    </a:lnTo>
                    <a:lnTo>
                      <a:pt x="5" y="384"/>
                    </a:lnTo>
                    <a:lnTo>
                      <a:pt x="5" y="383"/>
                    </a:lnTo>
                    <a:lnTo>
                      <a:pt x="5" y="382"/>
                    </a:lnTo>
                    <a:lnTo>
                      <a:pt x="6" y="382"/>
                    </a:lnTo>
                    <a:lnTo>
                      <a:pt x="7" y="382"/>
                    </a:lnTo>
                    <a:lnTo>
                      <a:pt x="8" y="382"/>
                    </a:lnTo>
                    <a:lnTo>
                      <a:pt x="8" y="383"/>
                    </a:lnTo>
                    <a:lnTo>
                      <a:pt x="9" y="383"/>
                    </a:lnTo>
                    <a:lnTo>
                      <a:pt x="10" y="383"/>
                    </a:lnTo>
                    <a:lnTo>
                      <a:pt x="10" y="382"/>
                    </a:lnTo>
                    <a:lnTo>
                      <a:pt x="10" y="380"/>
                    </a:lnTo>
                    <a:lnTo>
                      <a:pt x="10" y="379"/>
                    </a:lnTo>
                    <a:lnTo>
                      <a:pt x="8" y="378"/>
                    </a:lnTo>
                    <a:lnTo>
                      <a:pt x="7" y="376"/>
                    </a:lnTo>
                    <a:lnTo>
                      <a:pt x="7" y="375"/>
                    </a:lnTo>
                    <a:lnTo>
                      <a:pt x="8" y="374"/>
                    </a:lnTo>
                    <a:lnTo>
                      <a:pt x="9" y="373"/>
                    </a:lnTo>
                    <a:lnTo>
                      <a:pt x="10" y="373"/>
                    </a:lnTo>
                    <a:lnTo>
                      <a:pt x="11" y="374"/>
                    </a:lnTo>
                    <a:lnTo>
                      <a:pt x="12" y="374"/>
                    </a:lnTo>
                    <a:lnTo>
                      <a:pt x="13" y="374"/>
                    </a:lnTo>
                    <a:lnTo>
                      <a:pt x="15" y="376"/>
                    </a:lnTo>
                    <a:lnTo>
                      <a:pt x="16" y="376"/>
                    </a:lnTo>
                    <a:lnTo>
                      <a:pt x="17" y="376"/>
                    </a:lnTo>
                    <a:lnTo>
                      <a:pt x="18" y="375"/>
                    </a:lnTo>
                    <a:lnTo>
                      <a:pt x="18" y="374"/>
                    </a:lnTo>
                    <a:lnTo>
                      <a:pt x="17" y="374"/>
                    </a:lnTo>
                    <a:lnTo>
                      <a:pt x="17" y="373"/>
                    </a:lnTo>
                    <a:lnTo>
                      <a:pt x="15" y="372"/>
                    </a:lnTo>
                    <a:lnTo>
                      <a:pt x="15" y="371"/>
                    </a:lnTo>
                    <a:lnTo>
                      <a:pt x="14" y="370"/>
                    </a:lnTo>
                    <a:lnTo>
                      <a:pt x="14" y="369"/>
                    </a:lnTo>
                    <a:lnTo>
                      <a:pt x="15" y="368"/>
                    </a:lnTo>
                    <a:lnTo>
                      <a:pt x="16" y="367"/>
                    </a:lnTo>
                    <a:lnTo>
                      <a:pt x="17" y="365"/>
                    </a:lnTo>
                    <a:lnTo>
                      <a:pt x="17" y="364"/>
                    </a:lnTo>
                    <a:lnTo>
                      <a:pt x="18" y="363"/>
                    </a:lnTo>
                    <a:lnTo>
                      <a:pt x="18" y="362"/>
                    </a:lnTo>
                    <a:lnTo>
                      <a:pt x="18" y="361"/>
                    </a:lnTo>
                    <a:lnTo>
                      <a:pt x="19" y="360"/>
                    </a:lnTo>
                    <a:lnTo>
                      <a:pt x="19" y="359"/>
                    </a:lnTo>
                    <a:lnTo>
                      <a:pt x="20" y="359"/>
                    </a:lnTo>
                    <a:lnTo>
                      <a:pt x="21" y="358"/>
                    </a:lnTo>
                    <a:lnTo>
                      <a:pt x="22" y="358"/>
                    </a:lnTo>
                    <a:lnTo>
                      <a:pt x="23" y="358"/>
                    </a:lnTo>
                    <a:lnTo>
                      <a:pt x="23" y="357"/>
                    </a:lnTo>
                    <a:lnTo>
                      <a:pt x="24" y="356"/>
                    </a:lnTo>
                    <a:lnTo>
                      <a:pt x="25" y="356"/>
                    </a:lnTo>
                    <a:lnTo>
                      <a:pt x="25" y="354"/>
                    </a:lnTo>
                    <a:lnTo>
                      <a:pt x="25" y="353"/>
                    </a:lnTo>
                    <a:lnTo>
                      <a:pt x="25" y="352"/>
                    </a:lnTo>
                    <a:lnTo>
                      <a:pt x="26" y="352"/>
                    </a:lnTo>
                    <a:lnTo>
                      <a:pt x="27" y="352"/>
                    </a:lnTo>
                    <a:lnTo>
                      <a:pt x="28" y="352"/>
                    </a:lnTo>
                    <a:lnTo>
                      <a:pt x="29" y="352"/>
                    </a:lnTo>
                    <a:lnTo>
                      <a:pt x="30" y="352"/>
                    </a:lnTo>
                    <a:lnTo>
                      <a:pt x="30" y="351"/>
                    </a:lnTo>
                    <a:lnTo>
                      <a:pt x="30" y="349"/>
                    </a:lnTo>
                    <a:lnTo>
                      <a:pt x="31" y="348"/>
                    </a:lnTo>
                    <a:lnTo>
                      <a:pt x="32" y="348"/>
                    </a:lnTo>
                    <a:lnTo>
                      <a:pt x="34" y="349"/>
                    </a:lnTo>
                    <a:lnTo>
                      <a:pt x="35" y="349"/>
                    </a:lnTo>
                    <a:lnTo>
                      <a:pt x="36" y="349"/>
                    </a:lnTo>
                    <a:lnTo>
                      <a:pt x="37" y="349"/>
                    </a:lnTo>
                    <a:lnTo>
                      <a:pt x="37" y="348"/>
                    </a:lnTo>
                    <a:lnTo>
                      <a:pt x="38" y="348"/>
                    </a:lnTo>
                    <a:lnTo>
                      <a:pt x="39" y="347"/>
                    </a:lnTo>
                    <a:lnTo>
                      <a:pt x="40" y="347"/>
                    </a:lnTo>
                    <a:lnTo>
                      <a:pt x="41" y="346"/>
                    </a:lnTo>
                    <a:lnTo>
                      <a:pt x="42" y="344"/>
                    </a:lnTo>
                    <a:lnTo>
                      <a:pt x="43" y="343"/>
                    </a:lnTo>
                    <a:lnTo>
                      <a:pt x="44" y="341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4" y="338"/>
                    </a:lnTo>
                    <a:lnTo>
                      <a:pt x="44" y="337"/>
                    </a:lnTo>
                    <a:lnTo>
                      <a:pt x="43" y="336"/>
                    </a:lnTo>
                    <a:lnTo>
                      <a:pt x="43" y="335"/>
                    </a:lnTo>
                    <a:lnTo>
                      <a:pt x="43" y="334"/>
                    </a:lnTo>
                    <a:lnTo>
                      <a:pt x="44" y="333"/>
                    </a:lnTo>
                    <a:lnTo>
                      <a:pt x="46" y="332"/>
                    </a:lnTo>
                    <a:lnTo>
                      <a:pt x="47" y="332"/>
                    </a:lnTo>
                    <a:lnTo>
                      <a:pt x="48" y="331"/>
                    </a:lnTo>
                    <a:lnTo>
                      <a:pt x="48" y="330"/>
                    </a:lnTo>
                    <a:lnTo>
                      <a:pt x="49" y="329"/>
                    </a:lnTo>
                    <a:lnTo>
                      <a:pt x="50" y="326"/>
                    </a:lnTo>
                    <a:lnTo>
                      <a:pt x="50" y="325"/>
                    </a:lnTo>
                    <a:lnTo>
                      <a:pt x="51" y="325"/>
                    </a:lnTo>
                    <a:lnTo>
                      <a:pt x="52" y="325"/>
                    </a:lnTo>
                    <a:lnTo>
                      <a:pt x="53" y="325"/>
                    </a:lnTo>
                    <a:lnTo>
                      <a:pt x="53" y="324"/>
                    </a:lnTo>
                    <a:lnTo>
                      <a:pt x="54" y="324"/>
                    </a:lnTo>
                    <a:lnTo>
                      <a:pt x="54" y="323"/>
                    </a:lnTo>
                    <a:lnTo>
                      <a:pt x="55" y="322"/>
                    </a:lnTo>
                    <a:lnTo>
                      <a:pt x="55" y="320"/>
                    </a:lnTo>
                    <a:lnTo>
                      <a:pt x="56" y="320"/>
                    </a:lnTo>
                    <a:lnTo>
                      <a:pt x="57" y="318"/>
                    </a:lnTo>
                    <a:lnTo>
                      <a:pt x="58" y="317"/>
                    </a:lnTo>
                    <a:lnTo>
                      <a:pt x="59" y="316"/>
                    </a:lnTo>
                    <a:lnTo>
                      <a:pt x="60" y="315"/>
                    </a:lnTo>
                    <a:lnTo>
                      <a:pt x="62" y="315"/>
                    </a:lnTo>
                    <a:lnTo>
                      <a:pt x="63" y="315"/>
                    </a:lnTo>
                    <a:lnTo>
                      <a:pt x="64" y="315"/>
                    </a:lnTo>
                    <a:lnTo>
                      <a:pt x="65" y="315"/>
                    </a:lnTo>
                    <a:lnTo>
                      <a:pt x="67" y="315"/>
                    </a:lnTo>
                    <a:lnTo>
                      <a:pt x="69" y="314"/>
                    </a:lnTo>
                    <a:lnTo>
                      <a:pt x="70" y="314"/>
                    </a:lnTo>
                    <a:lnTo>
                      <a:pt x="71" y="314"/>
                    </a:lnTo>
                    <a:lnTo>
                      <a:pt x="73" y="314"/>
                    </a:lnTo>
                    <a:lnTo>
                      <a:pt x="74" y="315"/>
                    </a:lnTo>
                    <a:lnTo>
                      <a:pt x="75" y="315"/>
                    </a:lnTo>
                    <a:lnTo>
                      <a:pt x="76" y="315"/>
                    </a:lnTo>
                    <a:lnTo>
                      <a:pt x="77" y="314"/>
                    </a:lnTo>
                    <a:lnTo>
                      <a:pt x="78" y="313"/>
                    </a:lnTo>
                    <a:lnTo>
                      <a:pt x="79" y="312"/>
                    </a:lnTo>
                    <a:lnTo>
                      <a:pt x="79" y="311"/>
                    </a:lnTo>
                    <a:lnTo>
                      <a:pt x="79" y="310"/>
                    </a:lnTo>
                    <a:lnTo>
                      <a:pt x="80" y="310"/>
                    </a:lnTo>
                    <a:lnTo>
                      <a:pt x="81" y="309"/>
                    </a:lnTo>
                    <a:lnTo>
                      <a:pt x="82" y="310"/>
                    </a:lnTo>
                    <a:lnTo>
                      <a:pt x="83" y="310"/>
                    </a:lnTo>
                    <a:lnTo>
                      <a:pt x="84" y="310"/>
                    </a:lnTo>
                    <a:lnTo>
                      <a:pt x="84" y="311"/>
                    </a:lnTo>
                    <a:lnTo>
                      <a:pt x="86" y="311"/>
                    </a:lnTo>
                    <a:lnTo>
                      <a:pt x="87" y="312"/>
                    </a:lnTo>
                    <a:lnTo>
                      <a:pt x="89" y="311"/>
                    </a:lnTo>
                    <a:lnTo>
                      <a:pt x="89" y="312"/>
                    </a:lnTo>
                    <a:lnTo>
                      <a:pt x="90" y="311"/>
                    </a:lnTo>
                    <a:lnTo>
                      <a:pt x="91" y="311"/>
                    </a:lnTo>
                    <a:lnTo>
                      <a:pt x="92" y="311"/>
                    </a:lnTo>
                    <a:lnTo>
                      <a:pt x="92" y="312"/>
                    </a:lnTo>
                    <a:lnTo>
                      <a:pt x="93" y="312"/>
                    </a:lnTo>
                    <a:lnTo>
                      <a:pt x="94" y="313"/>
                    </a:lnTo>
                    <a:lnTo>
                      <a:pt x="95" y="313"/>
                    </a:lnTo>
                    <a:lnTo>
                      <a:pt x="97" y="314"/>
                    </a:lnTo>
                    <a:lnTo>
                      <a:pt x="98" y="314"/>
                    </a:lnTo>
                    <a:lnTo>
                      <a:pt x="98" y="313"/>
                    </a:lnTo>
                    <a:lnTo>
                      <a:pt x="99" y="312"/>
                    </a:lnTo>
                    <a:lnTo>
                      <a:pt x="99" y="311"/>
                    </a:lnTo>
                    <a:lnTo>
                      <a:pt x="100" y="311"/>
                    </a:lnTo>
                    <a:lnTo>
                      <a:pt x="101" y="312"/>
                    </a:lnTo>
                    <a:lnTo>
                      <a:pt x="102" y="312"/>
                    </a:lnTo>
                    <a:lnTo>
                      <a:pt x="103" y="311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5" y="310"/>
                    </a:lnTo>
                    <a:lnTo>
                      <a:pt x="106" y="310"/>
                    </a:lnTo>
                    <a:lnTo>
                      <a:pt x="107" y="310"/>
                    </a:lnTo>
                    <a:lnTo>
                      <a:pt x="108" y="311"/>
                    </a:lnTo>
                    <a:lnTo>
                      <a:pt x="109" y="311"/>
                    </a:lnTo>
                    <a:lnTo>
                      <a:pt x="109" y="310"/>
                    </a:lnTo>
                    <a:lnTo>
                      <a:pt x="108" y="309"/>
                    </a:lnTo>
                    <a:lnTo>
                      <a:pt x="108" y="308"/>
                    </a:lnTo>
                    <a:lnTo>
                      <a:pt x="109" y="308"/>
                    </a:lnTo>
                    <a:lnTo>
                      <a:pt x="109" y="307"/>
                    </a:lnTo>
                    <a:lnTo>
                      <a:pt x="112" y="307"/>
                    </a:lnTo>
                    <a:lnTo>
                      <a:pt x="113" y="307"/>
                    </a:lnTo>
                    <a:lnTo>
                      <a:pt x="114" y="307"/>
                    </a:lnTo>
                    <a:lnTo>
                      <a:pt x="115" y="307"/>
                    </a:lnTo>
                    <a:lnTo>
                      <a:pt x="116" y="307"/>
                    </a:lnTo>
                    <a:lnTo>
                      <a:pt x="116" y="306"/>
                    </a:lnTo>
                    <a:lnTo>
                      <a:pt x="117" y="306"/>
                    </a:lnTo>
                    <a:lnTo>
                      <a:pt x="116" y="305"/>
                    </a:lnTo>
                    <a:lnTo>
                      <a:pt x="116" y="304"/>
                    </a:lnTo>
                    <a:lnTo>
                      <a:pt x="117" y="303"/>
                    </a:lnTo>
                    <a:lnTo>
                      <a:pt x="119" y="303"/>
                    </a:lnTo>
                    <a:lnTo>
                      <a:pt x="120" y="303"/>
                    </a:lnTo>
                    <a:lnTo>
                      <a:pt x="120" y="304"/>
                    </a:lnTo>
                    <a:lnTo>
                      <a:pt x="121" y="304"/>
                    </a:lnTo>
                    <a:lnTo>
                      <a:pt x="121" y="305"/>
                    </a:lnTo>
                    <a:lnTo>
                      <a:pt x="121" y="306"/>
                    </a:lnTo>
                    <a:lnTo>
                      <a:pt x="121" y="308"/>
                    </a:lnTo>
                    <a:lnTo>
                      <a:pt x="121" y="309"/>
                    </a:lnTo>
                    <a:lnTo>
                      <a:pt x="122" y="310"/>
                    </a:lnTo>
                    <a:lnTo>
                      <a:pt x="123" y="311"/>
                    </a:lnTo>
                    <a:lnTo>
                      <a:pt x="123" y="312"/>
                    </a:lnTo>
                    <a:lnTo>
                      <a:pt x="124" y="312"/>
                    </a:lnTo>
                    <a:lnTo>
                      <a:pt x="124" y="313"/>
                    </a:lnTo>
                    <a:lnTo>
                      <a:pt x="125" y="315"/>
                    </a:lnTo>
                    <a:lnTo>
                      <a:pt x="126" y="315"/>
                    </a:lnTo>
                    <a:lnTo>
                      <a:pt x="126" y="316"/>
                    </a:lnTo>
                    <a:lnTo>
                      <a:pt x="127" y="316"/>
                    </a:lnTo>
                    <a:lnTo>
                      <a:pt x="128" y="316"/>
                    </a:lnTo>
                    <a:lnTo>
                      <a:pt x="128" y="315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30" y="313"/>
                    </a:lnTo>
                    <a:lnTo>
                      <a:pt x="131" y="312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3" y="309"/>
                    </a:lnTo>
                    <a:lnTo>
                      <a:pt x="133" y="310"/>
                    </a:lnTo>
                    <a:lnTo>
                      <a:pt x="134" y="310"/>
                    </a:lnTo>
                    <a:lnTo>
                      <a:pt x="135" y="310"/>
                    </a:lnTo>
                    <a:lnTo>
                      <a:pt x="135" y="308"/>
                    </a:lnTo>
                    <a:lnTo>
                      <a:pt x="136" y="308"/>
                    </a:lnTo>
                    <a:lnTo>
                      <a:pt x="136" y="307"/>
                    </a:lnTo>
                    <a:lnTo>
                      <a:pt x="137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9" y="305"/>
                    </a:lnTo>
                    <a:lnTo>
                      <a:pt x="140" y="304"/>
                    </a:lnTo>
                    <a:lnTo>
                      <a:pt x="140" y="303"/>
                    </a:lnTo>
                    <a:lnTo>
                      <a:pt x="141" y="303"/>
                    </a:lnTo>
                    <a:lnTo>
                      <a:pt x="141" y="302"/>
                    </a:lnTo>
                    <a:lnTo>
                      <a:pt x="142" y="302"/>
                    </a:lnTo>
                    <a:lnTo>
                      <a:pt x="143" y="302"/>
                    </a:lnTo>
                    <a:lnTo>
                      <a:pt x="143" y="301"/>
                    </a:lnTo>
                    <a:lnTo>
                      <a:pt x="143" y="300"/>
                    </a:lnTo>
                    <a:lnTo>
                      <a:pt x="142" y="300"/>
                    </a:lnTo>
                    <a:lnTo>
                      <a:pt x="142" y="299"/>
                    </a:lnTo>
                    <a:lnTo>
                      <a:pt x="142" y="298"/>
                    </a:lnTo>
                    <a:lnTo>
                      <a:pt x="143" y="299"/>
                    </a:lnTo>
                    <a:lnTo>
                      <a:pt x="144" y="299"/>
                    </a:lnTo>
                    <a:lnTo>
                      <a:pt x="145" y="299"/>
                    </a:lnTo>
                    <a:lnTo>
                      <a:pt x="146" y="299"/>
                    </a:lnTo>
                    <a:lnTo>
                      <a:pt x="146" y="298"/>
                    </a:lnTo>
                    <a:lnTo>
                      <a:pt x="146" y="297"/>
                    </a:lnTo>
                    <a:lnTo>
                      <a:pt x="147" y="297"/>
                    </a:lnTo>
                    <a:lnTo>
                      <a:pt x="148" y="297"/>
                    </a:lnTo>
                    <a:lnTo>
                      <a:pt x="148" y="296"/>
                    </a:lnTo>
                    <a:lnTo>
                      <a:pt x="148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50" y="298"/>
                    </a:lnTo>
                    <a:lnTo>
                      <a:pt x="150" y="299"/>
                    </a:lnTo>
                    <a:lnTo>
                      <a:pt x="151" y="299"/>
                    </a:lnTo>
                    <a:lnTo>
                      <a:pt x="152" y="299"/>
                    </a:lnTo>
                    <a:lnTo>
                      <a:pt x="153" y="298"/>
                    </a:lnTo>
                    <a:lnTo>
                      <a:pt x="154" y="298"/>
                    </a:lnTo>
                    <a:lnTo>
                      <a:pt x="154" y="297"/>
                    </a:lnTo>
                    <a:lnTo>
                      <a:pt x="154" y="296"/>
                    </a:lnTo>
                    <a:lnTo>
                      <a:pt x="155" y="296"/>
                    </a:lnTo>
                    <a:lnTo>
                      <a:pt x="155" y="295"/>
                    </a:lnTo>
                    <a:lnTo>
                      <a:pt x="156" y="295"/>
                    </a:lnTo>
                    <a:lnTo>
                      <a:pt x="156" y="296"/>
                    </a:lnTo>
                    <a:lnTo>
                      <a:pt x="157" y="296"/>
                    </a:lnTo>
                    <a:lnTo>
                      <a:pt x="158" y="296"/>
                    </a:lnTo>
                    <a:lnTo>
                      <a:pt x="158" y="295"/>
                    </a:lnTo>
                    <a:lnTo>
                      <a:pt x="159" y="295"/>
                    </a:lnTo>
                    <a:lnTo>
                      <a:pt x="159" y="294"/>
                    </a:lnTo>
                    <a:lnTo>
                      <a:pt x="160" y="293"/>
                    </a:lnTo>
                    <a:lnTo>
                      <a:pt x="161" y="292"/>
                    </a:lnTo>
                    <a:lnTo>
                      <a:pt x="162" y="292"/>
                    </a:lnTo>
                    <a:lnTo>
                      <a:pt x="162" y="291"/>
                    </a:lnTo>
                    <a:lnTo>
                      <a:pt x="163" y="291"/>
                    </a:lnTo>
                    <a:lnTo>
                      <a:pt x="164" y="291"/>
                    </a:lnTo>
                    <a:lnTo>
                      <a:pt x="164" y="292"/>
                    </a:lnTo>
                    <a:lnTo>
                      <a:pt x="166" y="292"/>
                    </a:lnTo>
                    <a:lnTo>
                      <a:pt x="166" y="293"/>
                    </a:lnTo>
                    <a:lnTo>
                      <a:pt x="167" y="294"/>
                    </a:lnTo>
                    <a:lnTo>
                      <a:pt x="168" y="294"/>
                    </a:lnTo>
                    <a:lnTo>
                      <a:pt x="169" y="294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7"/>
                    </a:lnTo>
                    <a:lnTo>
                      <a:pt x="171" y="298"/>
                    </a:lnTo>
                    <a:lnTo>
                      <a:pt x="171" y="297"/>
                    </a:lnTo>
                    <a:lnTo>
                      <a:pt x="172" y="297"/>
                    </a:lnTo>
                    <a:lnTo>
                      <a:pt x="172" y="296"/>
                    </a:lnTo>
                    <a:lnTo>
                      <a:pt x="173" y="296"/>
                    </a:lnTo>
                    <a:lnTo>
                      <a:pt x="174" y="296"/>
                    </a:lnTo>
                    <a:lnTo>
                      <a:pt x="175" y="295"/>
                    </a:lnTo>
                    <a:lnTo>
                      <a:pt x="176" y="295"/>
                    </a:lnTo>
                    <a:lnTo>
                      <a:pt x="176" y="296"/>
                    </a:lnTo>
                    <a:lnTo>
                      <a:pt x="177" y="296"/>
                    </a:lnTo>
                    <a:lnTo>
                      <a:pt x="179" y="295"/>
                    </a:lnTo>
                    <a:lnTo>
                      <a:pt x="180" y="296"/>
                    </a:lnTo>
                    <a:lnTo>
                      <a:pt x="181" y="295"/>
                    </a:lnTo>
                    <a:lnTo>
                      <a:pt x="182" y="296"/>
                    </a:lnTo>
                    <a:lnTo>
                      <a:pt x="183" y="296"/>
                    </a:lnTo>
                    <a:lnTo>
                      <a:pt x="183" y="295"/>
                    </a:lnTo>
                    <a:lnTo>
                      <a:pt x="184" y="295"/>
                    </a:lnTo>
                    <a:lnTo>
                      <a:pt x="184" y="294"/>
                    </a:lnTo>
                    <a:lnTo>
                      <a:pt x="185" y="294"/>
                    </a:lnTo>
                    <a:lnTo>
                      <a:pt x="186" y="295"/>
                    </a:lnTo>
                    <a:lnTo>
                      <a:pt x="187" y="295"/>
                    </a:lnTo>
                    <a:lnTo>
                      <a:pt x="188" y="295"/>
                    </a:lnTo>
                    <a:lnTo>
                      <a:pt x="189" y="295"/>
                    </a:lnTo>
                    <a:lnTo>
                      <a:pt x="190" y="294"/>
                    </a:lnTo>
                    <a:lnTo>
                      <a:pt x="191" y="295"/>
                    </a:lnTo>
                    <a:lnTo>
                      <a:pt x="190" y="296"/>
                    </a:lnTo>
                    <a:lnTo>
                      <a:pt x="191" y="296"/>
                    </a:lnTo>
                    <a:lnTo>
                      <a:pt x="192" y="297"/>
                    </a:lnTo>
                    <a:lnTo>
                      <a:pt x="193" y="298"/>
                    </a:lnTo>
                    <a:lnTo>
                      <a:pt x="194" y="298"/>
                    </a:lnTo>
                    <a:lnTo>
                      <a:pt x="194" y="297"/>
                    </a:lnTo>
                    <a:lnTo>
                      <a:pt x="195" y="297"/>
                    </a:lnTo>
                    <a:lnTo>
                      <a:pt x="196" y="297"/>
                    </a:lnTo>
                    <a:lnTo>
                      <a:pt x="196" y="298"/>
                    </a:lnTo>
                    <a:lnTo>
                      <a:pt x="195" y="298"/>
                    </a:lnTo>
                    <a:lnTo>
                      <a:pt x="195" y="299"/>
                    </a:lnTo>
                    <a:lnTo>
                      <a:pt x="196" y="299"/>
                    </a:lnTo>
                    <a:lnTo>
                      <a:pt x="196" y="300"/>
                    </a:lnTo>
                    <a:lnTo>
                      <a:pt x="196" y="299"/>
                    </a:lnTo>
                    <a:lnTo>
                      <a:pt x="197" y="299"/>
                    </a:lnTo>
                    <a:lnTo>
                      <a:pt x="197" y="298"/>
                    </a:lnTo>
                    <a:lnTo>
                      <a:pt x="198" y="298"/>
                    </a:lnTo>
                    <a:lnTo>
                      <a:pt x="199" y="298"/>
                    </a:lnTo>
                    <a:lnTo>
                      <a:pt x="200" y="298"/>
                    </a:lnTo>
                    <a:lnTo>
                      <a:pt x="201" y="298"/>
                    </a:lnTo>
                    <a:lnTo>
                      <a:pt x="201" y="299"/>
                    </a:lnTo>
                    <a:lnTo>
                      <a:pt x="202" y="299"/>
                    </a:lnTo>
                    <a:lnTo>
                      <a:pt x="203" y="299"/>
                    </a:lnTo>
                    <a:lnTo>
                      <a:pt x="204" y="299"/>
                    </a:lnTo>
                    <a:lnTo>
                      <a:pt x="205" y="299"/>
                    </a:lnTo>
                    <a:lnTo>
                      <a:pt x="206" y="299"/>
                    </a:lnTo>
                    <a:lnTo>
                      <a:pt x="207" y="300"/>
                    </a:lnTo>
                    <a:lnTo>
                      <a:pt x="208" y="300"/>
                    </a:lnTo>
                    <a:lnTo>
                      <a:pt x="208" y="301"/>
                    </a:lnTo>
                    <a:lnTo>
                      <a:pt x="209" y="301"/>
                    </a:lnTo>
                    <a:lnTo>
                      <a:pt x="209" y="300"/>
                    </a:lnTo>
                    <a:lnTo>
                      <a:pt x="208" y="300"/>
                    </a:lnTo>
                    <a:lnTo>
                      <a:pt x="208" y="299"/>
                    </a:lnTo>
                    <a:lnTo>
                      <a:pt x="209" y="299"/>
                    </a:lnTo>
                    <a:lnTo>
                      <a:pt x="210" y="298"/>
                    </a:lnTo>
                    <a:lnTo>
                      <a:pt x="210" y="297"/>
                    </a:lnTo>
                    <a:lnTo>
                      <a:pt x="211" y="297"/>
                    </a:lnTo>
                    <a:lnTo>
                      <a:pt x="211" y="296"/>
                    </a:lnTo>
                    <a:lnTo>
                      <a:pt x="212" y="296"/>
                    </a:lnTo>
                    <a:lnTo>
                      <a:pt x="212" y="297"/>
                    </a:lnTo>
                    <a:lnTo>
                      <a:pt x="213" y="297"/>
                    </a:lnTo>
                    <a:lnTo>
                      <a:pt x="212" y="297"/>
                    </a:lnTo>
                    <a:lnTo>
                      <a:pt x="213" y="297"/>
                    </a:lnTo>
                    <a:lnTo>
                      <a:pt x="215" y="298"/>
                    </a:lnTo>
                    <a:lnTo>
                      <a:pt x="215" y="299"/>
                    </a:lnTo>
                    <a:lnTo>
                      <a:pt x="216" y="299"/>
                    </a:lnTo>
                    <a:lnTo>
                      <a:pt x="217" y="299"/>
                    </a:lnTo>
                    <a:lnTo>
                      <a:pt x="218" y="300"/>
                    </a:lnTo>
                    <a:lnTo>
                      <a:pt x="219" y="300"/>
                    </a:lnTo>
                    <a:lnTo>
                      <a:pt x="220" y="300"/>
                    </a:lnTo>
                    <a:lnTo>
                      <a:pt x="219" y="301"/>
                    </a:lnTo>
                    <a:lnTo>
                      <a:pt x="220" y="302"/>
                    </a:lnTo>
                    <a:lnTo>
                      <a:pt x="220" y="303"/>
                    </a:lnTo>
                    <a:lnTo>
                      <a:pt x="221" y="303"/>
                    </a:lnTo>
                    <a:lnTo>
                      <a:pt x="222" y="304"/>
                    </a:lnTo>
                    <a:lnTo>
                      <a:pt x="222" y="305"/>
                    </a:lnTo>
                    <a:lnTo>
                      <a:pt x="223" y="305"/>
                    </a:lnTo>
                    <a:lnTo>
                      <a:pt x="224" y="305"/>
                    </a:lnTo>
                    <a:lnTo>
                      <a:pt x="225" y="305"/>
                    </a:lnTo>
                    <a:lnTo>
                      <a:pt x="226" y="305"/>
                    </a:lnTo>
                    <a:lnTo>
                      <a:pt x="226" y="304"/>
                    </a:lnTo>
                    <a:lnTo>
                      <a:pt x="227" y="304"/>
                    </a:lnTo>
                    <a:lnTo>
                      <a:pt x="228" y="305"/>
                    </a:lnTo>
                    <a:lnTo>
                      <a:pt x="228" y="306"/>
                    </a:lnTo>
                    <a:lnTo>
                      <a:pt x="229" y="306"/>
                    </a:lnTo>
                    <a:lnTo>
                      <a:pt x="230" y="307"/>
                    </a:lnTo>
                    <a:lnTo>
                      <a:pt x="231" y="308"/>
                    </a:lnTo>
                    <a:lnTo>
                      <a:pt x="231" y="307"/>
                    </a:lnTo>
                    <a:lnTo>
                      <a:pt x="232" y="307"/>
                    </a:lnTo>
                    <a:lnTo>
                      <a:pt x="233" y="307"/>
                    </a:lnTo>
                    <a:lnTo>
                      <a:pt x="233" y="308"/>
                    </a:lnTo>
                    <a:lnTo>
                      <a:pt x="232" y="308"/>
                    </a:lnTo>
                    <a:lnTo>
                      <a:pt x="232" y="309"/>
                    </a:lnTo>
                    <a:lnTo>
                      <a:pt x="232" y="310"/>
                    </a:lnTo>
                    <a:lnTo>
                      <a:pt x="233" y="310"/>
                    </a:lnTo>
                    <a:lnTo>
                      <a:pt x="233" y="309"/>
                    </a:lnTo>
                    <a:lnTo>
                      <a:pt x="233" y="310"/>
                    </a:lnTo>
                    <a:lnTo>
                      <a:pt x="234" y="310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5" y="311"/>
                    </a:lnTo>
                    <a:lnTo>
                      <a:pt x="236" y="310"/>
                    </a:lnTo>
                    <a:lnTo>
                      <a:pt x="236" y="311"/>
                    </a:lnTo>
                    <a:lnTo>
                      <a:pt x="236" y="310"/>
                    </a:lnTo>
                    <a:lnTo>
                      <a:pt x="236" y="309"/>
                    </a:lnTo>
                    <a:lnTo>
                      <a:pt x="237" y="309"/>
                    </a:lnTo>
                    <a:lnTo>
                      <a:pt x="238" y="309"/>
                    </a:lnTo>
                    <a:lnTo>
                      <a:pt x="238" y="310"/>
                    </a:lnTo>
                    <a:lnTo>
                      <a:pt x="239" y="310"/>
                    </a:lnTo>
                    <a:lnTo>
                      <a:pt x="239" y="309"/>
                    </a:lnTo>
                    <a:lnTo>
                      <a:pt x="240" y="310"/>
                    </a:lnTo>
                    <a:lnTo>
                      <a:pt x="241" y="310"/>
                    </a:lnTo>
                    <a:lnTo>
                      <a:pt x="241" y="309"/>
                    </a:lnTo>
                    <a:lnTo>
                      <a:pt x="240" y="309"/>
                    </a:lnTo>
                    <a:lnTo>
                      <a:pt x="240" y="308"/>
                    </a:lnTo>
                    <a:lnTo>
                      <a:pt x="241" y="308"/>
                    </a:lnTo>
                    <a:lnTo>
                      <a:pt x="241" y="307"/>
                    </a:lnTo>
                    <a:lnTo>
                      <a:pt x="242" y="307"/>
                    </a:lnTo>
                    <a:lnTo>
                      <a:pt x="243" y="308"/>
                    </a:lnTo>
                    <a:lnTo>
                      <a:pt x="243" y="307"/>
                    </a:lnTo>
                    <a:lnTo>
                      <a:pt x="243" y="306"/>
                    </a:lnTo>
                    <a:lnTo>
                      <a:pt x="243" y="305"/>
                    </a:lnTo>
                    <a:lnTo>
                      <a:pt x="244" y="305"/>
                    </a:lnTo>
                    <a:lnTo>
                      <a:pt x="245" y="305"/>
                    </a:lnTo>
                    <a:lnTo>
                      <a:pt x="245" y="304"/>
                    </a:lnTo>
                    <a:lnTo>
                      <a:pt x="246" y="305"/>
                    </a:lnTo>
                    <a:lnTo>
                      <a:pt x="246" y="306"/>
                    </a:lnTo>
                    <a:lnTo>
                      <a:pt x="247" y="306"/>
                    </a:lnTo>
                    <a:lnTo>
                      <a:pt x="248" y="306"/>
                    </a:lnTo>
                    <a:lnTo>
                      <a:pt x="249" y="306"/>
                    </a:lnTo>
                    <a:lnTo>
                      <a:pt x="249" y="305"/>
                    </a:lnTo>
                    <a:lnTo>
                      <a:pt x="250" y="306"/>
                    </a:lnTo>
                    <a:lnTo>
                      <a:pt x="250" y="305"/>
                    </a:lnTo>
                    <a:lnTo>
                      <a:pt x="249" y="305"/>
                    </a:lnTo>
                    <a:lnTo>
                      <a:pt x="249" y="304"/>
                    </a:lnTo>
                    <a:lnTo>
                      <a:pt x="250" y="304"/>
                    </a:lnTo>
                    <a:lnTo>
                      <a:pt x="250" y="303"/>
                    </a:lnTo>
                    <a:lnTo>
                      <a:pt x="251" y="303"/>
                    </a:lnTo>
                    <a:lnTo>
                      <a:pt x="251" y="302"/>
                    </a:lnTo>
                    <a:lnTo>
                      <a:pt x="252" y="302"/>
                    </a:lnTo>
                    <a:lnTo>
                      <a:pt x="253" y="303"/>
                    </a:lnTo>
                    <a:lnTo>
                      <a:pt x="254" y="303"/>
                    </a:lnTo>
                    <a:lnTo>
                      <a:pt x="255" y="302"/>
                    </a:lnTo>
                    <a:lnTo>
                      <a:pt x="256" y="302"/>
                    </a:lnTo>
                    <a:lnTo>
                      <a:pt x="256" y="301"/>
                    </a:lnTo>
                    <a:lnTo>
                      <a:pt x="256" y="300"/>
                    </a:lnTo>
                    <a:lnTo>
                      <a:pt x="257" y="300"/>
                    </a:lnTo>
                    <a:lnTo>
                      <a:pt x="258" y="300"/>
                    </a:lnTo>
                    <a:lnTo>
                      <a:pt x="257" y="300"/>
                    </a:lnTo>
                    <a:lnTo>
                      <a:pt x="258" y="301"/>
                    </a:lnTo>
                    <a:lnTo>
                      <a:pt x="259" y="300"/>
                    </a:lnTo>
                    <a:lnTo>
                      <a:pt x="259" y="299"/>
                    </a:lnTo>
                    <a:lnTo>
                      <a:pt x="260" y="299"/>
                    </a:lnTo>
                    <a:lnTo>
                      <a:pt x="260" y="298"/>
                    </a:lnTo>
                    <a:lnTo>
                      <a:pt x="259" y="298"/>
                    </a:lnTo>
                    <a:lnTo>
                      <a:pt x="259" y="297"/>
                    </a:lnTo>
                    <a:lnTo>
                      <a:pt x="258" y="297"/>
                    </a:lnTo>
                    <a:lnTo>
                      <a:pt x="258" y="296"/>
                    </a:lnTo>
                    <a:lnTo>
                      <a:pt x="259" y="296"/>
                    </a:lnTo>
                    <a:lnTo>
                      <a:pt x="260" y="295"/>
                    </a:lnTo>
                    <a:lnTo>
                      <a:pt x="260" y="294"/>
                    </a:lnTo>
                    <a:lnTo>
                      <a:pt x="261" y="294"/>
                    </a:lnTo>
                    <a:lnTo>
                      <a:pt x="260" y="295"/>
                    </a:lnTo>
                    <a:lnTo>
                      <a:pt x="261" y="295"/>
                    </a:lnTo>
                    <a:lnTo>
                      <a:pt x="261" y="294"/>
                    </a:lnTo>
                    <a:lnTo>
                      <a:pt x="261" y="293"/>
                    </a:lnTo>
                    <a:lnTo>
                      <a:pt x="262" y="293"/>
                    </a:lnTo>
                    <a:lnTo>
                      <a:pt x="263" y="293"/>
                    </a:lnTo>
                    <a:lnTo>
                      <a:pt x="263" y="292"/>
                    </a:lnTo>
                    <a:lnTo>
                      <a:pt x="264" y="292"/>
                    </a:lnTo>
                    <a:lnTo>
                      <a:pt x="264" y="291"/>
                    </a:lnTo>
                    <a:lnTo>
                      <a:pt x="264" y="290"/>
                    </a:lnTo>
                    <a:lnTo>
                      <a:pt x="265" y="291"/>
                    </a:lnTo>
                    <a:lnTo>
                      <a:pt x="265" y="290"/>
                    </a:lnTo>
                    <a:lnTo>
                      <a:pt x="266" y="290"/>
                    </a:lnTo>
                    <a:lnTo>
                      <a:pt x="267" y="290"/>
                    </a:lnTo>
                    <a:lnTo>
                      <a:pt x="266" y="290"/>
                    </a:lnTo>
                    <a:lnTo>
                      <a:pt x="266" y="291"/>
                    </a:lnTo>
                    <a:lnTo>
                      <a:pt x="266" y="292"/>
                    </a:lnTo>
                    <a:lnTo>
                      <a:pt x="266" y="293"/>
                    </a:lnTo>
                    <a:lnTo>
                      <a:pt x="267" y="292"/>
                    </a:lnTo>
                    <a:lnTo>
                      <a:pt x="268" y="291"/>
                    </a:lnTo>
                    <a:lnTo>
                      <a:pt x="268" y="290"/>
                    </a:lnTo>
                    <a:lnTo>
                      <a:pt x="269" y="290"/>
                    </a:lnTo>
                    <a:lnTo>
                      <a:pt x="270" y="290"/>
                    </a:lnTo>
                    <a:lnTo>
                      <a:pt x="270" y="289"/>
                    </a:lnTo>
                    <a:lnTo>
                      <a:pt x="271" y="289"/>
                    </a:lnTo>
                    <a:lnTo>
                      <a:pt x="272" y="289"/>
                    </a:lnTo>
                    <a:lnTo>
                      <a:pt x="272" y="288"/>
                    </a:lnTo>
                    <a:lnTo>
                      <a:pt x="273" y="287"/>
                    </a:lnTo>
                    <a:lnTo>
                      <a:pt x="274" y="288"/>
                    </a:lnTo>
                    <a:lnTo>
                      <a:pt x="275" y="288"/>
                    </a:lnTo>
                    <a:lnTo>
                      <a:pt x="274" y="287"/>
                    </a:lnTo>
                    <a:lnTo>
                      <a:pt x="275" y="287"/>
                    </a:lnTo>
                    <a:lnTo>
                      <a:pt x="275" y="286"/>
                    </a:lnTo>
                    <a:lnTo>
                      <a:pt x="276" y="286"/>
                    </a:lnTo>
                    <a:lnTo>
                      <a:pt x="276" y="287"/>
                    </a:lnTo>
                    <a:lnTo>
                      <a:pt x="276" y="286"/>
                    </a:lnTo>
                    <a:lnTo>
                      <a:pt x="277" y="286"/>
                    </a:lnTo>
                    <a:lnTo>
                      <a:pt x="276" y="286"/>
                    </a:lnTo>
                    <a:lnTo>
                      <a:pt x="277" y="285"/>
                    </a:lnTo>
                    <a:lnTo>
                      <a:pt x="278" y="284"/>
                    </a:lnTo>
                    <a:lnTo>
                      <a:pt x="278" y="285"/>
                    </a:lnTo>
                    <a:lnTo>
                      <a:pt x="279" y="285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1" y="283"/>
                    </a:lnTo>
                    <a:lnTo>
                      <a:pt x="280" y="283"/>
                    </a:lnTo>
                    <a:lnTo>
                      <a:pt x="280" y="282"/>
                    </a:lnTo>
                    <a:lnTo>
                      <a:pt x="281" y="282"/>
                    </a:lnTo>
                    <a:lnTo>
                      <a:pt x="282" y="282"/>
                    </a:lnTo>
                    <a:lnTo>
                      <a:pt x="282" y="281"/>
                    </a:lnTo>
                    <a:lnTo>
                      <a:pt x="283" y="281"/>
                    </a:lnTo>
                    <a:lnTo>
                      <a:pt x="284" y="281"/>
                    </a:lnTo>
                    <a:lnTo>
                      <a:pt x="284" y="282"/>
                    </a:lnTo>
                    <a:lnTo>
                      <a:pt x="285" y="281"/>
                    </a:lnTo>
                    <a:lnTo>
                      <a:pt x="284" y="281"/>
                    </a:lnTo>
                    <a:lnTo>
                      <a:pt x="285" y="281"/>
                    </a:lnTo>
                    <a:lnTo>
                      <a:pt x="286" y="280"/>
                    </a:lnTo>
                    <a:lnTo>
                      <a:pt x="286" y="279"/>
                    </a:lnTo>
                    <a:lnTo>
                      <a:pt x="286" y="278"/>
                    </a:lnTo>
                    <a:lnTo>
                      <a:pt x="285" y="278"/>
                    </a:lnTo>
                    <a:lnTo>
                      <a:pt x="285" y="277"/>
                    </a:lnTo>
                    <a:lnTo>
                      <a:pt x="286" y="277"/>
                    </a:lnTo>
                    <a:lnTo>
                      <a:pt x="285" y="277"/>
                    </a:lnTo>
                    <a:lnTo>
                      <a:pt x="285" y="276"/>
                    </a:lnTo>
                    <a:lnTo>
                      <a:pt x="284" y="276"/>
                    </a:lnTo>
                    <a:lnTo>
                      <a:pt x="285" y="276"/>
                    </a:lnTo>
                    <a:lnTo>
                      <a:pt x="284" y="276"/>
                    </a:lnTo>
                    <a:lnTo>
                      <a:pt x="284" y="275"/>
                    </a:lnTo>
                    <a:lnTo>
                      <a:pt x="283" y="275"/>
                    </a:lnTo>
                    <a:lnTo>
                      <a:pt x="283" y="274"/>
                    </a:lnTo>
                    <a:lnTo>
                      <a:pt x="284" y="274"/>
                    </a:lnTo>
                    <a:lnTo>
                      <a:pt x="284" y="273"/>
                    </a:lnTo>
                    <a:lnTo>
                      <a:pt x="284" y="272"/>
                    </a:lnTo>
                    <a:lnTo>
                      <a:pt x="284" y="273"/>
                    </a:lnTo>
                    <a:lnTo>
                      <a:pt x="284" y="272"/>
                    </a:lnTo>
                    <a:lnTo>
                      <a:pt x="283" y="272"/>
                    </a:lnTo>
                    <a:lnTo>
                      <a:pt x="283" y="271"/>
                    </a:lnTo>
                    <a:lnTo>
                      <a:pt x="282" y="271"/>
                    </a:lnTo>
                    <a:lnTo>
                      <a:pt x="283" y="271"/>
                    </a:lnTo>
                    <a:lnTo>
                      <a:pt x="282" y="270"/>
                    </a:lnTo>
                    <a:lnTo>
                      <a:pt x="283" y="270"/>
                    </a:lnTo>
                    <a:lnTo>
                      <a:pt x="282" y="270"/>
                    </a:lnTo>
                    <a:lnTo>
                      <a:pt x="283" y="270"/>
                    </a:lnTo>
                    <a:lnTo>
                      <a:pt x="282" y="270"/>
                    </a:lnTo>
                    <a:lnTo>
                      <a:pt x="282" y="269"/>
                    </a:lnTo>
                    <a:lnTo>
                      <a:pt x="282" y="270"/>
                    </a:lnTo>
                    <a:lnTo>
                      <a:pt x="282" y="269"/>
                    </a:lnTo>
                    <a:lnTo>
                      <a:pt x="283" y="269"/>
                    </a:lnTo>
                    <a:lnTo>
                      <a:pt x="282" y="268"/>
                    </a:lnTo>
                    <a:lnTo>
                      <a:pt x="283" y="268"/>
                    </a:lnTo>
                    <a:lnTo>
                      <a:pt x="282" y="268"/>
                    </a:lnTo>
                    <a:lnTo>
                      <a:pt x="282" y="267"/>
                    </a:lnTo>
                    <a:lnTo>
                      <a:pt x="282" y="268"/>
                    </a:lnTo>
                    <a:lnTo>
                      <a:pt x="282" y="267"/>
                    </a:lnTo>
                    <a:lnTo>
                      <a:pt x="281" y="267"/>
                    </a:lnTo>
                    <a:lnTo>
                      <a:pt x="281" y="266"/>
                    </a:lnTo>
                    <a:lnTo>
                      <a:pt x="282" y="266"/>
                    </a:lnTo>
                    <a:lnTo>
                      <a:pt x="282" y="265"/>
                    </a:lnTo>
                    <a:lnTo>
                      <a:pt x="281" y="265"/>
                    </a:lnTo>
                    <a:lnTo>
                      <a:pt x="282" y="265"/>
                    </a:lnTo>
                    <a:lnTo>
                      <a:pt x="282" y="264"/>
                    </a:lnTo>
                    <a:lnTo>
                      <a:pt x="281" y="264"/>
                    </a:lnTo>
                    <a:lnTo>
                      <a:pt x="281" y="263"/>
                    </a:lnTo>
                    <a:lnTo>
                      <a:pt x="281" y="262"/>
                    </a:lnTo>
                    <a:lnTo>
                      <a:pt x="281" y="263"/>
                    </a:lnTo>
                    <a:lnTo>
                      <a:pt x="281" y="262"/>
                    </a:lnTo>
                    <a:lnTo>
                      <a:pt x="281" y="261"/>
                    </a:lnTo>
                    <a:lnTo>
                      <a:pt x="282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2" y="259"/>
                    </a:lnTo>
                    <a:lnTo>
                      <a:pt x="283" y="259"/>
                    </a:lnTo>
                    <a:lnTo>
                      <a:pt x="283" y="258"/>
                    </a:lnTo>
                    <a:lnTo>
                      <a:pt x="284" y="257"/>
                    </a:lnTo>
                    <a:lnTo>
                      <a:pt x="283" y="257"/>
                    </a:lnTo>
                    <a:lnTo>
                      <a:pt x="283" y="256"/>
                    </a:lnTo>
                    <a:lnTo>
                      <a:pt x="283" y="255"/>
                    </a:lnTo>
                    <a:lnTo>
                      <a:pt x="284" y="255"/>
                    </a:lnTo>
                    <a:lnTo>
                      <a:pt x="285" y="255"/>
                    </a:lnTo>
                    <a:lnTo>
                      <a:pt x="285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6" y="252"/>
                    </a:lnTo>
                    <a:lnTo>
                      <a:pt x="287" y="252"/>
                    </a:lnTo>
                    <a:lnTo>
                      <a:pt x="287" y="251"/>
                    </a:lnTo>
                    <a:lnTo>
                      <a:pt x="288" y="251"/>
                    </a:lnTo>
                    <a:lnTo>
                      <a:pt x="289" y="251"/>
                    </a:lnTo>
                    <a:lnTo>
                      <a:pt x="289" y="250"/>
                    </a:lnTo>
                    <a:lnTo>
                      <a:pt x="289" y="251"/>
                    </a:lnTo>
                    <a:lnTo>
                      <a:pt x="289" y="250"/>
                    </a:lnTo>
                    <a:lnTo>
                      <a:pt x="289" y="249"/>
                    </a:lnTo>
                    <a:lnTo>
                      <a:pt x="288" y="249"/>
                    </a:lnTo>
                    <a:lnTo>
                      <a:pt x="289" y="248"/>
                    </a:lnTo>
                    <a:lnTo>
                      <a:pt x="289" y="247"/>
                    </a:lnTo>
                    <a:lnTo>
                      <a:pt x="289" y="248"/>
                    </a:lnTo>
                    <a:lnTo>
                      <a:pt x="290" y="247"/>
                    </a:lnTo>
                    <a:lnTo>
                      <a:pt x="290" y="246"/>
                    </a:lnTo>
                    <a:lnTo>
                      <a:pt x="289" y="245"/>
                    </a:lnTo>
                    <a:lnTo>
                      <a:pt x="289" y="244"/>
                    </a:lnTo>
                    <a:lnTo>
                      <a:pt x="289" y="243"/>
                    </a:lnTo>
                    <a:lnTo>
                      <a:pt x="288" y="243"/>
                    </a:lnTo>
                    <a:lnTo>
                      <a:pt x="288" y="242"/>
                    </a:lnTo>
                    <a:lnTo>
                      <a:pt x="287" y="241"/>
                    </a:lnTo>
                    <a:lnTo>
                      <a:pt x="287" y="240"/>
                    </a:lnTo>
                    <a:lnTo>
                      <a:pt x="286" y="240"/>
                    </a:lnTo>
                    <a:lnTo>
                      <a:pt x="286" y="239"/>
                    </a:lnTo>
                    <a:lnTo>
                      <a:pt x="285" y="238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2" y="238"/>
                    </a:lnTo>
                    <a:lnTo>
                      <a:pt x="281" y="238"/>
                    </a:lnTo>
                    <a:lnTo>
                      <a:pt x="281" y="237"/>
                    </a:lnTo>
                    <a:lnTo>
                      <a:pt x="280" y="237"/>
                    </a:lnTo>
                    <a:lnTo>
                      <a:pt x="279" y="238"/>
                    </a:lnTo>
                    <a:lnTo>
                      <a:pt x="278" y="238"/>
                    </a:lnTo>
                    <a:lnTo>
                      <a:pt x="277" y="238"/>
                    </a:lnTo>
                    <a:lnTo>
                      <a:pt x="276" y="239"/>
                    </a:lnTo>
                    <a:lnTo>
                      <a:pt x="275" y="238"/>
                    </a:lnTo>
                    <a:lnTo>
                      <a:pt x="275" y="237"/>
                    </a:lnTo>
                    <a:lnTo>
                      <a:pt x="274" y="237"/>
                    </a:lnTo>
                    <a:lnTo>
                      <a:pt x="273" y="238"/>
                    </a:lnTo>
                    <a:lnTo>
                      <a:pt x="273" y="237"/>
                    </a:lnTo>
                    <a:lnTo>
                      <a:pt x="273" y="236"/>
                    </a:lnTo>
                    <a:lnTo>
                      <a:pt x="273" y="235"/>
                    </a:lnTo>
                    <a:lnTo>
                      <a:pt x="273" y="234"/>
                    </a:lnTo>
                    <a:lnTo>
                      <a:pt x="272" y="233"/>
                    </a:lnTo>
                    <a:lnTo>
                      <a:pt x="272" y="232"/>
                    </a:lnTo>
                    <a:lnTo>
                      <a:pt x="271" y="232"/>
                    </a:lnTo>
                    <a:lnTo>
                      <a:pt x="270" y="232"/>
                    </a:lnTo>
                    <a:lnTo>
                      <a:pt x="270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2" y="230"/>
                    </a:lnTo>
                    <a:lnTo>
                      <a:pt x="272" y="229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1" y="229"/>
                    </a:lnTo>
                    <a:lnTo>
                      <a:pt x="272" y="229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1" y="227"/>
                    </a:lnTo>
                    <a:lnTo>
                      <a:pt x="271" y="226"/>
                    </a:lnTo>
                    <a:lnTo>
                      <a:pt x="272" y="226"/>
                    </a:lnTo>
                    <a:lnTo>
                      <a:pt x="273" y="226"/>
                    </a:lnTo>
                    <a:lnTo>
                      <a:pt x="272" y="225"/>
                    </a:lnTo>
                    <a:lnTo>
                      <a:pt x="273" y="224"/>
                    </a:lnTo>
                    <a:lnTo>
                      <a:pt x="272" y="224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3" y="223"/>
                    </a:lnTo>
                    <a:lnTo>
                      <a:pt x="274" y="223"/>
                    </a:lnTo>
                    <a:lnTo>
                      <a:pt x="274" y="224"/>
                    </a:lnTo>
                    <a:lnTo>
                      <a:pt x="275" y="224"/>
                    </a:lnTo>
                    <a:lnTo>
                      <a:pt x="276" y="224"/>
                    </a:lnTo>
                    <a:lnTo>
                      <a:pt x="276" y="225"/>
                    </a:lnTo>
                    <a:lnTo>
                      <a:pt x="277" y="224"/>
                    </a:lnTo>
                    <a:lnTo>
                      <a:pt x="278" y="224"/>
                    </a:lnTo>
                    <a:lnTo>
                      <a:pt x="278" y="223"/>
                    </a:lnTo>
                    <a:lnTo>
                      <a:pt x="277" y="223"/>
                    </a:lnTo>
                    <a:lnTo>
                      <a:pt x="278" y="223"/>
                    </a:lnTo>
                    <a:lnTo>
                      <a:pt x="278" y="222"/>
                    </a:lnTo>
                    <a:lnTo>
                      <a:pt x="279" y="222"/>
                    </a:lnTo>
                    <a:lnTo>
                      <a:pt x="280" y="222"/>
                    </a:lnTo>
                    <a:lnTo>
                      <a:pt x="279" y="221"/>
                    </a:lnTo>
                    <a:lnTo>
                      <a:pt x="280" y="221"/>
                    </a:lnTo>
                    <a:lnTo>
                      <a:pt x="280" y="220"/>
                    </a:lnTo>
                    <a:lnTo>
                      <a:pt x="280" y="219"/>
                    </a:lnTo>
                    <a:lnTo>
                      <a:pt x="279" y="219"/>
                    </a:lnTo>
                    <a:lnTo>
                      <a:pt x="279" y="218"/>
                    </a:lnTo>
                    <a:lnTo>
                      <a:pt x="280" y="218"/>
                    </a:lnTo>
                    <a:lnTo>
                      <a:pt x="280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2" y="216"/>
                    </a:lnTo>
                    <a:lnTo>
                      <a:pt x="283" y="216"/>
                    </a:lnTo>
                    <a:lnTo>
                      <a:pt x="283" y="217"/>
                    </a:lnTo>
                    <a:lnTo>
                      <a:pt x="283" y="216"/>
                    </a:lnTo>
                    <a:lnTo>
                      <a:pt x="283" y="215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4" y="214"/>
                    </a:lnTo>
                    <a:lnTo>
                      <a:pt x="284" y="215"/>
                    </a:lnTo>
                    <a:lnTo>
                      <a:pt x="285" y="215"/>
                    </a:lnTo>
                    <a:lnTo>
                      <a:pt x="285" y="214"/>
                    </a:lnTo>
                    <a:lnTo>
                      <a:pt x="285" y="213"/>
                    </a:lnTo>
                    <a:lnTo>
                      <a:pt x="286" y="213"/>
                    </a:lnTo>
                    <a:lnTo>
                      <a:pt x="285" y="213"/>
                    </a:lnTo>
                    <a:lnTo>
                      <a:pt x="285" y="212"/>
                    </a:lnTo>
                    <a:lnTo>
                      <a:pt x="286" y="212"/>
                    </a:lnTo>
                    <a:lnTo>
                      <a:pt x="286" y="211"/>
                    </a:lnTo>
                    <a:lnTo>
                      <a:pt x="286" y="210"/>
                    </a:lnTo>
                    <a:lnTo>
                      <a:pt x="287" y="210"/>
                    </a:lnTo>
                    <a:lnTo>
                      <a:pt x="288" y="209"/>
                    </a:lnTo>
                    <a:lnTo>
                      <a:pt x="288" y="210"/>
                    </a:lnTo>
                    <a:lnTo>
                      <a:pt x="288" y="209"/>
                    </a:lnTo>
                    <a:lnTo>
                      <a:pt x="288" y="210"/>
                    </a:lnTo>
                    <a:lnTo>
                      <a:pt x="289" y="209"/>
                    </a:lnTo>
                    <a:lnTo>
                      <a:pt x="289" y="210"/>
                    </a:lnTo>
                    <a:lnTo>
                      <a:pt x="289" y="209"/>
                    </a:lnTo>
                    <a:lnTo>
                      <a:pt x="290" y="209"/>
                    </a:lnTo>
                    <a:lnTo>
                      <a:pt x="290" y="208"/>
                    </a:lnTo>
                    <a:lnTo>
                      <a:pt x="290" y="209"/>
                    </a:lnTo>
                    <a:lnTo>
                      <a:pt x="291" y="209"/>
                    </a:lnTo>
                    <a:lnTo>
                      <a:pt x="291" y="208"/>
                    </a:lnTo>
                    <a:lnTo>
                      <a:pt x="292" y="208"/>
                    </a:lnTo>
                    <a:lnTo>
                      <a:pt x="291" y="208"/>
                    </a:lnTo>
                    <a:lnTo>
                      <a:pt x="291" y="207"/>
                    </a:lnTo>
                    <a:lnTo>
                      <a:pt x="291" y="208"/>
                    </a:lnTo>
                    <a:lnTo>
                      <a:pt x="292" y="207"/>
                    </a:lnTo>
                    <a:lnTo>
                      <a:pt x="291" y="207"/>
                    </a:lnTo>
                    <a:lnTo>
                      <a:pt x="292" y="206"/>
                    </a:lnTo>
                    <a:lnTo>
                      <a:pt x="292" y="207"/>
                    </a:lnTo>
                    <a:lnTo>
                      <a:pt x="293" y="207"/>
                    </a:lnTo>
                    <a:lnTo>
                      <a:pt x="292" y="206"/>
                    </a:lnTo>
                    <a:lnTo>
                      <a:pt x="293" y="206"/>
                    </a:lnTo>
                    <a:lnTo>
                      <a:pt x="293" y="205"/>
                    </a:lnTo>
                    <a:lnTo>
                      <a:pt x="293" y="206"/>
                    </a:lnTo>
                    <a:lnTo>
                      <a:pt x="293" y="205"/>
                    </a:lnTo>
                    <a:lnTo>
                      <a:pt x="293" y="206"/>
                    </a:lnTo>
                    <a:lnTo>
                      <a:pt x="293" y="205"/>
                    </a:lnTo>
                    <a:lnTo>
                      <a:pt x="294" y="206"/>
                    </a:lnTo>
                    <a:lnTo>
                      <a:pt x="294" y="204"/>
                    </a:lnTo>
                    <a:lnTo>
                      <a:pt x="294" y="205"/>
                    </a:lnTo>
                    <a:lnTo>
                      <a:pt x="295" y="205"/>
                    </a:lnTo>
                    <a:lnTo>
                      <a:pt x="296" y="205"/>
                    </a:lnTo>
                    <a:lnTo>
                      <a:pt x="295" y="205"/>
                    </a:lnTo>
                    <a:lnTo>
                      <a:pt x="295" y="204"/>
                    </a:lnTo>
                    <a:lnTo>
                      <a:pt x="296" y="205"/>
                    </a:lnTo>
                    <a:lnTo>
                      <a:pt x="296" y="204"/>
                    </a:lnTo>
                    <a:lnTo>
                      <a:pt x="297" y="204"/>
                    </a:lnTo>
                    <a:lnTo>
                      <a:pt x="297" y="203"/>
                    </a:lnTo>
                    <a:lnTo>
                      <a:pt x="297" y="204"/>
                    </a:lnTo>
                    <a:lnTo>
                      <a:pt x="298" y="204"/>
                    </a:lnTo>
                    <a:lnTo>
                      <a:pt x="298" y="203"/>
                    </a:lnTo>
                    <a:lnTo>
                      <a:pt x="299" y="203"/>
                    </a:lnTo>
                    <a:lnTo>
                      <a:pt x="299" y="202"/>
                    </a:lnTo>
                    <a:lnTo>
                      <a:pt x="299" y="201"/>
                    </a:lnTo>
                    <a:lnTo>
                      <a:pt x="300" y="202"/>
                    </a:lnTo>
                    <a:lnTo>
                      <a:pt x="300" y="201"/>
                    </a:lnTo>
                    <a:lnTo>
                      <a:pt x="300" y="202"/>
                    </a:lnTo>
                    <a:lnTo>
                      <a:pt x="301" y="202"/>
                    </a:lnTo>
                    <a:lnTo>
                      <a:pt x="301" y="201"/>
                    </a:lnTo>
                    <a:lnTo>
                      <a:pt x="301" y="200"/>
                    </a:lnTo>
                    <a:lnTo>
                      <a:pt x="301" y="201"/>
                    </a:lnTo>
                    <a:lnTo>
                      <a:pt x="302" y="201"/>
                    </a:lnTo>
                    <a:lnTo>
                      <a:pt x="302" y="200"/>
                    </a:lnTo>
                    <a:lnTo>
                      <a:pt x="303" y="200"/>
                    </a:lnTo>
                    <a:lnTo>
                      <a:pt x="303" y="199"/>
                    </a:lnTo>
                    <a:lnTo>
                      <a:pt x="302" y="199"/>
                    </a:lnTo>
                    <a:lnTo>
                      <a:pt x="302" y="198"/>
                    </a:lnTo>
                    <a:lnTo>
                      <a:pt x="303" y="198"/>
                    </a:lnTo>
                    <a:lnTo>
                      <a:pt x="303" y="197"/>
                    </a:lnTo>
                    <a:lnTo>
                      <a:pt x="302" y="196"/>
                    </a:lnTo>
                    <a:lnTo>
                      <a:pt x="301" y="196"/>
                    </a:lnTo>
                    <a:lnTo>
                      <a:pt x="301" y="195"/>
                    </a:lnTo>
                    <a:lnTo>
                      <a:pt x="302" y="195"/>
                    </a:lnTo>
                    <a:lnTo>
                      <a:pt x="301" y="195"/>
                    </a:lnTo>
                    <a:lnTo>
                      <a:pt x="301" y="194"/>
                    </a:lnTo>
                    <a:lnTo>
                      <a:pt x="301" y="193"/>
                    </a:lnTo>
                    <a:lnTo>
                      <a:pt x="301" y="194"/>
                    </a:lnTo>
                    <a:lnTo>
                      <a:pt x="301" y="193"/>
                    </a:lnTo>
                    <a:lnTo>
                      <a:pt x="300" y="193"/>
                    </a:lnTo>
                    <a:lnTo>
                      <a:pt x="301" y="193"/>
                    </a:lnTo>
                    <a:lnTo>
                      <a:pt x="301" y="192"/>
                    </a:lnTo>
                    <a:lnTo>
                      <a:pt x="300" y="192"/>
                    </a:lnTo>
                    <a:lnTo>
                      <a:pt x="300" y="191"/>
                    </a:lnTo>
                    <a:lnTo>
                      <a:pt x="299" y="191"/>
                    </a:lnTo>
                    <a:lnTo>
                      <a:pt x="298" y="191"/>
                    </a:lnTo>
                    <a:lnTo>
                      <a:pt x="299" y="191"/>
                    </a:lnTo>
                    <a:lnTo>
                      <a:pt x="299" y="190"/>
                    </a:lnTo>
                    <a:lnTo>
                      <a:pt x="298" y="190"/>
                    </a:lnTo>
                    <a:lnTo>
                      <a:pt x="299" y="190"/>
                    </a:lnTo>
                    <a:lnTo>
                      <a:pt x="299" y="189"/>
                    </a:lnTo>
                    <a:lnTo>
                      <a:pt x="298" y="189"/>
                    </a:lnTo>
                    <a:lnTo>
                      <a:pt x="298" y="188"/>
                    </a:lnTo>
                    <a:lnTo>
                      <a:pt x="299" y="187"/>
                    </a:lnTo>
                    <a:lnTo>
                      <a:pt x="298" y="187"/>
                    </a:lnTo>
                    <a:lnTo>
                      <a:pt x="298" y="186"/>
                    </a:lnTo>
                    <a:lnTo>
                      <a:pt x="298" y="185"/>
                    </a:lnTo>
                    <a:lnTo>
                      <a:pt x="299" y="185"/>
                    </a:lnTo>
                    <a:lnTo>
                      <a:pt x="299" y="184"/>
                    </a:lnTo>
                    <a:lnTo>
                      <a:pt x="299" y="185"/>
                    </a:lnTo>
                    <a:lnTo>
                      <a:pt x="298" y="185"/>
                    </a:lnTo>
                    <a:lnTo>
                      <a:pt x="298" y="184"/>
                    </a:lnTo>
                    <a:lnTo>
                      <a:pt x="298" y="183"/>
                    </a:lnTo>
                    <a:lnTo>
                      <a:pt x="297" y="183"/>
                    </a:lnTo>
                    <a:lnTo>
                      <a:pt x="298" y="183"/>
                    </a:lnTo>
                    <a:lnTo>
                      <a:pt x="298" y="182"/>
                    </a:lnTo>
                    <a:lnTo>
                      <a:pt x="298" y="181"/>
                    </a:lnTo>
                    <a:lnTo>
                      <a:pt x="297" y="180"/>
                    </a:lnTo>
                    <a:lnTo>
                      <a:pt x="297" y="179"/>
                    </a:lnTo>
                    <a:lnTo>
                      <a:pt x="297" y="180"/>
                    </a:lnTo>
                    <a:lnTo>
                      <a:pt x="297" y="179"/>
                    </a:lnTo>
                    <a:lnTo>
                      <a:pt x="296" y="179"/>
                    </a:lnTo>
                    <a:lnTo>
                      <a:pt x="297" y="178"/>
                    </a:lnTo>
                    <a:lnTo>
                      <a:pt x="297" y="177"/>
                    </a:lnTo>
                    <a:lnTo>
                      <a:pt x="298" y="177"/>
                    </a:lnTo>
                    <a:lnTo>
                      <a:pt x="298" y="176"/>
                    </a:lnTo>
                    <a:lnTo>
                      <a:pt x="297" y="176"/>
                    </a:lnTo>
                    <a:lnTo>
                      <a:pt x="297" y="175"/>
                    </a:lnTo>
                    <a:lnTo>
                      <a:pt x="296" y="175"/>
                    </a:lnTo>
                    <a:lnTo>
                      <a:pt x="296" y="173"/>
                    </a:lnTo>
                    <a:lnTo>
                      <a:pt x="295" y="173"/>
                    </a:lnTo>
                    <a:lnTo>
                      <a:pt x="296" y="173"/>
                    </a:lnTo>
                    <a:lnTo>
                      <a:pt x="296" y="172"/>
                    </a:lnTo>
                    <a:lnTo>
                      <a:pt x="295" y="172"/>
                    </a:lnTo>
                    <a:lnTo>
                      <a:pt x="296" y="172"/>
                    </a:lnTo>
                    <a:lnTo>
                      <a:pt x="295" y="171"/>
                    </a:lnTo>
                    <a:lnTo>
                      <a:pt x="294" y="171"/>
                    </a:lnTo>
                    <a:lnTo>
                      <a:pt x="294" y="170"/>
                    </a:lnTo>
                    <a:lnTo>
                      <a:pt x="293" y="170"/>
                    </a:lnTo>
                    <a:lnTo>
                      <a:pt x="294" y="170"/>
                    </a:lnTo>
                    <a:lnTo>
                      <a:pt x="293" y="169"/>
                    </a:lnTo>
                    <a:lnTo>
                      <a:pt x="293" y="168"/>
                    </a:lnTo>
                    <a:lnTo>
                      <a:pt x="292" y="168"/>
                    </a:lnTo>
                    <a:lnTo>
                      <a:pt x="292" y="169"/>
                    </a:lnTo>
                    <a:lnTo>
                      <a:pt x="292" y="168"/>
                    </a:lnTo>
                    <a:lnTo>
                      <a:pt x="291" y="168"/>
                    </a:lnTo>
                    <a:lnTo>
                      <a:pt x="291" y="167"/>
                    </a:lnTo>
                    <a:lnTo>
                      <a:pt x="290" y="168"/>
                    </a:lnTo>
                    <a:lnTo>
                      <a:pt x="290" y="167"/>
                    </a:lnTo>
                    <a:lnTo>
                      <a:pt x="290" y="166"/>
                    </a:lnTo>
                    <a:lnTo>
                      <a:pt x="289" y="166"/>
                    </a:lnTo>
                    <a:lnTo>
                      <a:pt x="289" y="165"/>
                    </a:lnTo>
                    <a:lnTo>
                      <a:pt x="288" y="165"/>
                    </a:lnTo>
                    <a:lnTo>
                      <a:pt x="288" y="166"/>
                    </a:lnTo>
                    <a:lnTo>
                      <a:pt x="287" y="166"/>
                    </a:lnTo>
                    <a:lnTo>
                      <a:pt x="287" y="165"/>
                    </a:lnTo>
                    <a:lnTo>
                      <a:pt x="287" y="164"/>
                    </a:lnTo>
                    <a:lnTo>
                      <a:pt x="286" y="164"/>
                    </a:lnTo>
                    <a:lnTo>
                      <a:pt x="286" y="165"/>
                    </a:lnTo>
                    <a:lnTo>
                      <a:pt x="286" y="164"/>
                    </a:lnTo>
                    <a:lnTo>
                      <a:pt x="285" y="164"/>
                    </a:lnTo>
                    <a:lnTo>
                      <a:pt x="284" y="164"/>
                    </a:lnTo>
                    <a:lnTo>
                      <a:pt x="285" y="163"/>
                    </a:lnTo>
                    <a:lnTo>
                      <a:pt x="284" y="163"/>
                    </a:lnTo>
                    <a:lnTo>
                      <a:pt x="285" y="163"/>
                    </a:lnTo>
                    <a:lnTo>
                      <a:pt x="284" y="163"/>
                    </a:lnTo>
                    <a:lnTo>
                      <a:pt x="285" y="162"/>
                    </a:lnTo>
                    <a:lnTo>
                      <a:pt x="285" y="163"/>
                    </a:lnTo>
                    <a:lnTo>
                      <a:pt x="285" y="162"/>
                    </a:lnTo>
                    <a:lnTo>
                      <a:pt x="284" y="162"/>
                    </a:lnTo>
                    <a:lnTo>
                      <a:pt x="283" y="162"/>
                    </a:lnTo>
                    <a:lnTo>
                      <a:pt x="283" y="161"/>
                    </a:lnTo>
                    <a:lnTo>
                      <a:pt x="282" y="161"/>
                    </a:lnTo>
                    <a:lnTo>
                      <a:pt x="282" y="160"/>
                    </a:lnTo>
                    <a:lnTo>
                      <a:pt x="282" y="159"/>
                    </a:lnTo>
                    <a:lnTo>
                      <a:pt x="281" y="159"/>
                    </a:lnTo>
                    <a:lnTo>
                      <a:pt x="281" y="158"/>
                    </a:lnTo>
                    <a:lnTo>
                      <a:pt x="281" y="157"/>
                    </a:lnTo>
                    <a:lnTo>
                      <a:pt x="282" y="157"/>
                    </a:lnTo>
                    <a:lnTo>
                      <a:pt x="281" y="157"/>
                    </a:lnTo>
                    <a:lnTo>
                      <a:pt x="282" y="157"/>
                    </a:lnTo>
                    <a:lnTo>
                      <a:pt x="282" y="156"/>
                    </a:lnTo>
                    <a:lnTo>
                      <a:pt x="282" y="155"/>
                    </a:lnTo>
                    <a:lnTo>
                      <a:pt x="283" y="154"/>
                    </a:lnTo>
                    <a:lnTo>
                      <a:pt x="282" y="154"/>
                    </a:lnTo>
                    <a:lnTo>
                      <a:pt x="283" y="154"/>
                    </a:lnTo>
                    <a:lnTo>
                      <a:pt x="283" y="153"/>
                    </a:lnTo>
                    <a:lnTo>
                      <a:pt x="284" y="153"/>
                    </a:lnTo>
                    <a:lnTo>
                      <a:pt x="283" y="153"/>
                    </a:lnTo>
                    <a:lnTo>
                      <a:pt x="284" y="153"/>
                    </a:lnTo>
                    <a:lnTo>
                      <a:pt x="284" y="152"/>
                    </a:lnTo>
                    <a:lnTo>
                      <a:pt x="284" y="151"/>
                    </a:lnTo>
                    <a:lnTo>
                      <a:pt x="284" y="150"/>
                    </a:lnTo>
                    <a:lnTo>
                      <a:pt x="285" y="149"/>
                    </a:lnTo>
                    <a:lnTo>
                      <a:pt x="286" y="149"/>
                    </a:lnTo>
                    <a:lnTo>
                      <a:pt x="286" y="148"/>
                    </a:lnTo>
                    <a:lnTo>
                      <a:pt x="287" y="148"/>
                    </a:lnTo>
                    <a:lnTo>
                      <a:pt x="287" y="147"/>
                    </a:lnTo>
                    <a:lnTo>
                      <a:pt x="288" y="147"/>
                    </a:lnTo>
                    <a:lnTo>
                      <a:pt x="288" y="146"/>
                    </a:lnTo>
                    <a:lnTo>
                      <a:pt x="288" y="145"/>
                    </a:lnTo>
                    <a:lnTo>
                      <a:pt x="289" y="145"/>
                    </a:lnTo>
                    <a:lnTo>
                      <a:pt x="290" y="144"/>
                    </a:lnTo>
                    <a:lnTo>
                      <a:pt x="290" y="143"/>
                    </a:lnTo>
                    <a:lnTo>
                      <a:pt x="290" y="142"/>
                    </a:lnTo>
                    <a:lnTo>
                      <a:pt x="291" y="142"/>
                    </a:lnTo>
                    <a:lnTo>
                      <a:pt x="291" y="141"/>
                    </a:lnTo>
                    <a:lnTo>
                      <a:pt x="291" y="140"/>
                    </a:lnTo>
                    <a:lnTo>
                      <a:pt x="292" y="140"/>
                    </a:lnTo>
                    <a:lnTo>
                      <a:pt x="292" y="139"/>
                    </a:lnTo>
                    <a:lnTo>
                      <a:pt x="293" y="139"/>
                    </a:lnTo>
                    <a:lnTo>
                      <a:pt x="292" y="138"/>
                    </a:lnTo>
                    <a:lnTo>
                      <a:pt x="293" y="138"/>
                    </a:lnTo>
                    <a:lnTo>
                      <a:pt x="293" y="137"/>
                    </a:lnTo>
                    <a:lnTo>
                      <a:pt x="293" y="136"/>
                    </a:lnTo>
                    <a:lnTo>
                      <a:pt x="292" y="136"/>
                    </a:lnTo>
                    <a:lnTo>
                      <a:pt x="293" y="136"/>
                    </a:lnTo>
                    <a:lnTo>
                      <a:pt x="292" y="136"/>
                    </a:lnTo>
                    <a:lnTo>
                      <a:pt x="293" y="136"/>
                    </a:lnTo>
                    <a:lnTo>
                      <a:pt x="293" y="135"/>
                    </a:lnTo>
                    <a:lnTo>
                      <a:pt x="292" y="135"/>
                    </a:lnTo>
                    <a:lnTo>
                      <a:pt x="293" y="135"/>
                    </a:lnTo>
                    <a:lnTo>
                      <a:pt x="292" y="134"/>
                    </a:lnTo>
                    <a:lnTo>
                      <a:pt x="293" y="134"/>
                    </a:lnTo>
                    <a:lnTo>
                      <a:pt x="292" y="134"/>
                    </a:lnTo>
                    <a:lnTo>
                      <a:pt x="292" y="133"/>
                    </a:lnTo>
                    <a:lnTo>
                      <a:pt x="292" y="132"/>
                    </a:lnTo>
                    <a:lnTo>
                      <a:pt x="291" y="132"/>
                    </a:lnTo>
                    <a:lnTo>
                      <a:pt x="292" y="132"/>
                    </a:lnTo>
                    <a:lnTo>
                      <a:pt x="292" y="131"/>
                    </a:lnTo>
                    <a:lnTo>
                      <a:pt x="291" y="131"/>
                    </a:lnTo>
                    <a:lnTo>
                      <a:pt x="292" y="131"/>
                    </a:lnTo>
                    <a:lnTo>
                      <a:pt x="291" y="131"/>
                    </a:lnTo>
                    <a:lnTo>
                      <a:pt x="291" y="130"/>
                    </a:lnTo>
                    <a:lnTo>
                      <a:pt x="291" y="129"/>
                    </a:lnTo>
                    <a:lnTo>
                      <a:pt x="291" y="130"/>
                    </a:lnTo>
                    <a:lnTo>
                      <a:pt x="291" y="129"/>
                    </a:lnTo>
                    <a:lnTo>
                      <a:pt x="292" y="129"/>
                    </a:lnTo>
                    <a:lnTo>
                      <a:pt x="292" y="128"/>
                    </a:lnTo>
                    <a:lnTo>
                      <a:pt x="293" y="128"/>
                    </a:lnTo>
                    <a:lnTo>
                      <a:pt x="293" y="127"/>
                    </a:lnTo>
                    <a:lnTo>
                      <a:pt x="293" y="126"/>
                    </a:lnTo>
                    <a:lnTo>
                      <a:pt x="294" y="126"/>
                    </a:lnTo>
                    <a:lnTo>
                      <a:pt x="295" y="126"/>
                    </a:lnTo>
                    <a:lnTo>
                      <a:pt x="294" y="126"/>
                    </a:lnTo>
                    <a:lnTo>
                      <a:pt x="295" y="126"/>
                    </a:lnTo>
                    <a:lnTo>
                      <a:pt x="294" y="126"/>
                    </a:lnTo>
                    <a:lnTo>
                      <a:pt x="295" y="126"/>
                    </a:lnTo>
                    <a:lnTo>
                      <a:pt x="295" y="125"/>
                    </a:lnTo>
                    <a:lnTo>
                      <a:pt x="294" y="125"/>
                    </a:lnTo>
                    <a:lnTo>
                      <a:pt x="295" y="124"/>
                    </a:lnTo>
                    <a:lnTo>
                      <a:pt x="295" y="123"/>
                    </a:lnTo>
                    <a:lnTo>
                      <a:pt x="295" y="122"/>
                    </a:lnTo>
                    <a:lnTo>
                      <a:pt x="295" y="121"/>
                    </a:lnTo>
                    <a:lnTo>
                      <a:pt x="296" y="121"/>
                    </a:lnTo>
                    <a:lnTo>
                      <a:pt x="296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7" y="120"/>
                    </a:lnTo>
                    <a:lnTo>
                      <a:pt x="298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1"/>
                    </a:lnTo>
                    <a:lnTo>
                      <a:pt x="299" y="121"/>
                    </a:lnTo>
                    <a:lnTo>
                      <a:pt x="298" y="121"/>
                    </a:lnTo>
                    <a:lnTo>
                      <a:pt x="299" y="121"/>
                    </a:lnTo>
                    <a:lnTo>
                      <a:pt x="300" y="121"/>
                    </a:lnTo>
                    <a:lnTo>
                      <a:pt x="301" y="121"/>
                    </a:lnTo>
                    <a:lnTo>
                      <a:pt x="302" y="121"/>
                    </a:lnTo>
                    <a:lnTo>
                      <a:pt x="302" y="120"/>
                    </a:lnTo>
                    <a:lnTo>
                      <a:pt x="303" y="120"/>
                    </a:lnTo>
                    <a:lnTo>
                      <a:pt x="303" y="119"/>
                    </a:lnTo>
                    <a:lnTo>
                      <a:pt x="304" y="119"/>
                    </a:lnTo>
                    <a:lnTo>
                      <a:pt x="304" y="118"/>
                    </a:lnTo>
                    <a:lnTo>
                      <a:pt x="304" y="119"/>
                    </a:lnTo>
                    <a:lnTo>
                      <a:pt x="304" y="118"/>
                    </a:lnTo>
                    <a:lnTo>
                      <a:pt x="304" y="119"/>
                    </a:lnTo>
                    <a:lnTo>
                      <a:pt x="305" y="119"/>
                    </a:lnTo>
                    <a:lnTo>
                      <a:pt x="305" y="118"/>
                    </a:lnTo>
                    <a:lnTo>
                      <a:pt x="304" y="118"/>
                    </a:lnTo>
                    <a:lnTo>
                      <a:pt x="305" y="118"/>
                    </a:lnTo>
                    <a:lnTo>
                      <a:pt x="304" y="118"/>
                    </a:lnTo>
                    <a:lnTo>
                      <a:pt x="305" y="118"/>
                    </a:lnTo>
                    <a:lnTo>
                      <a:pt x="306" y="118"/>
                    </a:lnTo>
                    <a:lnTo>
                      <a:pt x="305" y="118"/>
                    </a:lnTo>
                    <a:lnTo>
                      <a:pt x="306" y="118"/>
                    </a:lnTo>
                    <a:lnTo>
                      <a:pt x="306" y="117"/>
                    </a:lnTo>
                    <a:lnTo>
                      <a:pt x="305" y="117"/>
                    </a:lnTo>
                    <a:lnTo>
                      <a:pt x="306" y="117"/>
                    </a:lnTo>
                    <a:lnTo>
                      <a:pt x="305" y="117"/>
                    </a:lnTo>
                    <a:lnTo>
                      <a:pt x="306" y="117"/>
                    </a:lnTo>
                    <a:lnTo>
                      <a:pt x="305" y="117"/>
                    </a:lnTo>
                    <a:lnTo>
                      <a:pt x="306" y="117"/>
                    </a:lnTo>
                    <a:lnTo>
                      <a:pt x="306" y="116"/>
                    </a:lnTo>
                    <a:lnTo>
                      <a:pt x="307" y="116"/>
                    </a:lnTo>
                    <a:lnTo>
                      <a:pt x="307" y="115"/>
                    </a:lnTo>
                    <a:lnTo>
                      <a:pt x="308" y="115"/>
                    </a:lnTo>
                    <a:lnTo>
                      <a:pt x="308" y="114"/>
                    </a:lnTo>
                    <a:lnTo>
                      <a:pt x="308" y="115"/>
                    </a:lnTo>
                    <a:lnTo>
                      <a:pt x="308" y="114"/>
                    </a:lnTo>
                    <a:lnTo>
                      <a:pt x="308" y="115"/>
                    </a:lnTo>
                    <a:lnTo>
                      <a:pt x="309" y="116"/>
                    </a:lnTo>
                    <a:lnTo>
                      <a:pt x="308" y="116"/>
                    </a:lnTo>
                    <a:lnTo>
                      <a:pt x="309" y="116"/>
                    </a:lnTo>
                    <a:lnTo>
                      <a:pt x="309" y="117"/>
                    </a:lnTo>
                    <a:lnTo>
                      <a:pt x="310" y="117"/>
                    </a:lnTo>
                    <a:lnTo>
                      <a:pt x="311" y="117"/>
                    </a:lnTo>
                    <a:lnTo>
                      <a:pt x="311" y="118"/>
                    </a:lnTo>
                    <a:lnTo>
                      <a:pt x="312" y="118"/>
                    </a:lnTo>
                    <a:lnTo>
                      <a:pt x="313" y="117"/>
                    </a:lnTo>
                    <a:lnTo>
                      <a:pt x="314" y="117"/>
                    </a:lnTo>
                    <a:lnTo>
                      <a:pt x="314" y="116"/>
                    </a:lnTo>
                    <a:lnTo>
                      <a:pt x="315" y="116"/>
                    </a:lnTo>
                    <a:lnTo>
                      <a:pt x="316" y="116"/>
                    </a:lnTo>
                    <a:lnTo>
                      <a:pt x="317" y="116"/>
                    </a:lnTo>
                    <a:lnTo>
                      <a:pt x="318" y="115"/>
                    </a:lnTo>
                    <a:lnTo>
                      <a:pt x="322" y="115"/>
                    </a:lnTo>
                    <a:lnTo>
                      <a:pt x="323" y="114"/>
                    </a:lnTo>
                    <a:lnTo>
                      <a:pt x="324" y="114"/>
                    </a:lnTo>
                    <a:lnTo>
                      <a:pt x="327" y="113"/>
                    </a:lnTo>
                    <a:lnTo>
                      <a:pt x="329" y="113"/>
                    </a:lnTo>
                    <a:lnTo>
                      <a:pt x="331" y="113"/>
                    </a:lnTo>
                    <a:lnTo>
                      <a:pt x="332" y="113"/>
                    </a:lnTo>
                    <a:lnTo>
                      <a:pt x="333" y="113"/>
                    </a:lnTo>
                    <a:lnTo>
                      <a:pt x="333" y="112"/>
                    </a:lnTo>
                    <a:lnTo>
                      <a:pt x="333" y="111"/>
                    </a:lnTo>
                    <a:lnTo>
                      <a:pt x="333" y="110"/>
                    </a:lnTo>
                    <a:lnTo>
                      <a:pt x="333" y="109"/>
                    </a:lnTo>
                    <a:lnTo>
                      <a:pt x="332" y="108"/>
                    </a:lnTo>
                    <a:lnTo>
                      <a:pt x="333" y="108"/>
                    </a:lnTo>
                    <a:lnTo>
                      <a:pt x="332" y="107"/>
                    </a:lnTo>
                    <a:lnTo>
                      <a:pt x="333" y="106"/>
                    </a:lnTo>
                    <a:lnTo>
                      <a:pt x="333" y="105"/>
                    </a:lnTo>
                    <a:lnTo>
                      <a:pt x="333" y="104"/>
                    </a:lnTo>
                    <a:lnTo>
                      <a:pt x="332" y="103"/>
                    </a:lnTo>
                    <a:lnTo>
                      <a:pt x="332" y="102"/>
                    </a:lnTo>
                    <a:lnTo>
                      <a:pt x="332" y="101"/>
                    </a:lnTo>
                    <a:lnTo>
                      <a:pt x="333" y="101"/>
                    </a:lnTo>
                    <a:lnTo>
                      <a:pt x="332" y="100"/>
                    </a:lnTo>
                    <a:lnTo>
                      <a:pt x="331" y="100"/>
                    </a:lnTo>
                    <a:lnTo>
                      <a:pt x="331" y="98"/>
                    </a:lnTo>
                    <a:lnTo>
                      <a:pt x="330" y="97"/>
                    </a:lnTo>
                    <a:lnTo>
                      <a:pt x="331" y="97"/>
                    </a:lnTo>
                    <a:lnTo>
                      <a:pt x="331" y="96"/>
                    </a:lnTo>
                    <a:lnTo>
                      <a:pt x="331" y="95"/>
                    </a:lnTo>
                    <a:lnTo>
                      <a:pt x="331" y="94"/>
                    </a:lnTo>
                    <a:lnTo>
                      <a:pt x="330" y="94"/>
                    </a:lnTo>
                    <a:lnTo>
                      <a:pt x="331" y="93"/>
                    </a:lnTo>
                    <a:lnTo>
                      <a:pt x="331" y="92"/>
                    </a:lnTo>
                    <a:lnTo>
                      <a:pt x="330" y="92"/>
                    </a:lnTo>
                    <a:lnTo>
                      <a:pt x="329" y="91"/>
                    </a:lnTo>
                    <a:lnTo>
                      <a:pt x="328" y="91"/>
                    </a:lnTo>
                    <a:lnTo>
                      <a:pt x="328" y="90"/>
                    </a:lnTo>
                    <a:lnTo>
                      <a:pt x="327" y="90"/>
                    </a:lnTo>
                    <a:lnTo>
                      <a:pt x="326" y="89"/>
                    </a:lnTo>
                    <a:lnTo>
                      <a:pt x="325" y="88"/>
                    </a:lnTo>
                    <a:lnTo>
                      <a:pt x="324" y="87"/>
                    </a:lnTo>
                    <a:lnTo>
                      <a:pt x="324" y="86"/>
                    </a:lnTo>
                    <a:lnTo>
                      <a:pt x="325" y="84"/>
                    </a:lnTo>
                    <a:lnTo>
                      <a:pt x="325" y="83"/>
                    </a:lnTo>
                    <a:lnTo>
                      <a:pt x="325" y="82"/>
                    </a:lnTo>
                    <a:lnTo>
                      <a:pt x="326" y="82"/>
                    </a:lnTo>
                    <a:lnTo>
                      <a:pt x="326" y="81"/>
                    </a:lnTo>
                    <a:lnTo>
                      <a:pt x="326" y="79"/>
                    </a:lnTo>
                    <a:lnTo>
                      <a:pt x="326" y="78"/>
                    </a:lnTo>
                    <a:lnTo>
                      <a:pt x="327" y="77"/>
                    </a:lnTo>
                    <a:lnTo>
                      <a:pt x="327" y="76"/>
                    </a:lnTo>
                    <a:lnTo>
                      <a:pt x="328" y="76"/>
                    </a:lnTo>
                    <a:lnTo>
                      <a:pt x="329" y="75"/>
                    </a:lnTo>
                    <a:lnTo>
                      <a:pt x="330" y="75"/>
                    </a:lnTo>
                    <a:lnTo>
                      <a:pt x="330" y="74"/>
                    </a:lnTo>
                    <a:lnTo>
                      <a:pt x="331" y="74"/>
                    </a:lnTo>
                    <a:lnTo>
                      <a:pt x="333" y="73"/>
                    </a:lnTo>
                    <a:lnTo>
                      <a:pt x="332" y="72"/>
                    </a:lnTo>
                    <a:lnTo>
                      <a:pt x="331" y="72"/>
                    </a:lnTo>
                    <a:lnTo>
                      <a:pt x="332" y="71"/>
                    </a:lnTo>
                    <a:lnTo>
                      <a:pt x="333" y="71"/>
                    </a:lnTo>
                    <a:lnTo>
                      <a:pt x="334" y="69"/>
                    </a:lnTo>
                    <a:lnTo>
                      <a:pt x="333" y="68"/>
                    </a:lnTo>
                    <a:lnTo>
                      <a:pt x="331" y="66"/>
                    </a:lnTo>
                    <a:lnTo>
                      <a:pt x="330" y="66"/>
                    </a:lnTo>
                    <a:lnTo>
                      <a:pt x="330" y="65"/>
                    </a:lnTo>
                    <a:lnTo>
                      <a:pt x="330" y="64"/>
                    </a:lnTo>
                    <a:lnTo>
                      <a:pt x="330" y="63"/>
                    </a:lnTo>
                    <a:lnTo>
                      <a:pt x="330" y="62"/>
                    </a:lnTo>
                    <a:lnTo>
                      <a:pt x="329" y="62"/>
                    </a:lnTo>
                    <a:lnTo>
                      <a:pt x="329" y="63"/>
                    </a:lnTo>
                    <a:lnTo>
                      <a:pt x="328" y="63"/>
                    </a:lnTo>
                    <a:lnTo>
                      <a:pt x="327" y="63"/>
                    </a:lnTo>
                    <a:lnTo>
                      <a:pt x="327" y="62"/>
                    </a:lnTo>
                    <a:lnTo>
                      <a:pt x="326" y="61"/>
                    </a:lnTo>
                    <a:lnTo>
                      <a:pt x="327" y="61"/>
                    </a:lnTo>
                    <a:lnTo>
                      <a:pt x="327" y="60"/>
                    </a:lnTo>
                    <a:lnTo>
                      <a:pt x="327" y="59"/>
                    </a:lnTo>
                    <a:lnTo>
                      <a:pt x="328" y="58"/>
                    </a:lnTo>
                    <a:lnTo>
                      <a:pt x="328" y="57"/>
                    </a:lnTo>
                    <a:lnTo>
                      <a:pt x="329" y="56"/>
                    </a:lnTo>
                    <a:lnTo>
                      <a:pt x="329" y="55"/>
                    </a:lnTo>
                    <a:lnTo>
                      <a:pt x="330" y="55"/>
                    </a:lnTo>
                    <a:lnTo>
                      <a:pt x="330" y="54"/>
                    </a:lnTo>
                    <a:lnTo>
                      <a:pt x="331" y="53"/>
                    </a:lnTo>
                    <a:lnTo>
                      <a:pt x="331" y="52"/>
                    </a:lnTo>
                    <a:lnTo>
                      <a:pt x="330" y="51"/>
                    </a:lnTo>
                    <a:lnTo>
                      <a:pt x="330" y="50"/>
                    </a:lnTo>
                    <a:lnTo>
                      <a:pt x="329" y="50"/>
                    </a:lnTo>
                    <a:lnTo>
                      <a:pt x="329" y="49"/>
                    </a:lnTo>
                    <a:lnTo>
                      <a:pt x="328" y="49"/>
                    </a:lnTo>
                    <a:lnTo>
                      <a:pt x="328" y="48"/>
                    </a:lnTo>
                    <a:lnTo>
                      <a:pt x="329" y="47"/>
                    </a:lnTo>
                    <a:lnTo>
                      <a:pt x="330" y="47"/>
                    </a:lnTo>
                    <a:lnTo>
                      <a:pt x="331" y="46"/>
                    </a:lnTo>
                    <a:lnTo>
                      <a:pt x="332" y="46"/>
                    </a:lnTo>
                    <a:lnTo>
                      <a:pt x="333" y="45"/>
                    </a:lnTo>
                    <a:lnTo>
                      <a:pt x="334" y="45"/>
                    </a:lnTo>
                    <a:lnTo>
                      <a:pt x="334" y="44"/>
                    </a:lnTo>
                    <a:lnTo>
                      <a:pt x="335" y="44"/>
                    </a:lnTo>
                    <a:lnTo>
                      <a:pt x="336" y="45"/>
                    </a:lnTo>
                    <a:lnTo>
                      <a:pt x="337" y="45"/>
                    </a:lnTo>
                    <a:lnTo>
                      <a:pt x="338" y="45"/>
                    </a:lnTo>
                    <a:lnTo>
                      <a:pt x="340" y="46"/>
                    </a:lnTo>
                    <a:lnTo>
                      <a:pt x="342" y="47"/>
                    </a:lnTo>
                    <a:lnTo>
                      <a:pt x="343" y="47"/>
                    </a:lnTo>
                    <a:lnTo>
                      <a:pt x="344" y="48"/>
                    </a:lnTo>
                    <a:lnTo>
                      <a:pt x="345" y="49"/>
                    </a:lnTo>
                    <a:lnTo>
                      <a:pt x="347" y="49"/>
                    </a:lnTo>
                    <a:lnTo>
                      <a:pt x="348" y="50"/>
                    </a:lnTo>
                    <a:lnTo>
                      <a:pt x="349" y="51"/>
                    </a:lnTo>
                    <a:lnTo>
                      <a:pt x="350" y="52"/>
                    </a:lnTo>
                    <a:lnTo>
                      <a:pt x="351" y="52"/>
                    </a:lnTo>
                    <a:lnTo>
                      <a:pt x="352" y="52"/>
                    </a:lnTo>
                    <a:lnTo>
                      <a:pt x="353" y="52"/>
                    </a:lnTo>
                    <a:lnTo>
                      <a:pt x="354" y="51"/>
                    </a:lnTo>
                    <a:lnTo>
                      <a:pt x="354" y="52"/>
                    </a:lnTo>
                    <a:lnTo>
                      <a:pt x="355" y="52"/>
                    </a:lnTo>
                    <a:lnTo>
                      <a:pt x="355" y="51"/>
                    </a:lnTo>
                    <a:lnTo>
                      <a:pt x="357" y="51"/>
                    </a:lnTo>
                    <a:lnTo>
                      <a:pt x="357" y="50"/>
                    </a:lnTo>
                    <a:lnTo>
                      <a:pt x="358" y="50"/>
                    </a:lnTo>
                    <a:lnTo>
                      <a:pt x="359" y="50"/>
                    </a:lnTo>
                    <a:lnTo>
                      <a:pt x="359" y="51"/>
                    </a:lnTo>
                    <a:lnTo>
                      <a:pt x="360" y="50"/>
                    </a:lnTo>
                    <a:lnTo>
                      <a:pt x="360" y="49"/>
                    </a:lnTo>
                    <a:lnTo>
                      <a:pt x="360" y="48"/>
                    </a:lnTo>
                    <a:lnTo>
                      <a:pt x="359" y="48"/>
                    </a:lnTo>
                    <a:lnTo>
                      <a:pt x="359" y="47"/>
                    </a:lnTo>
                    <a:lnTo>
                      <a:pt x="358" y="46"/>
                    </a:lnTo>
                    <a:lnTo>
                      <a:pt x="359" y="45"/>
                    </a:lnTo>
                    <a:lnTo>
                      <a:pt x="359" y="44"/>
                    </a:lnTo>
                    <a:lnTo>
                      <a:pt x="360" y="44"/>
                    </a:lnTo>
                    <a:lnTo>
                      <a:pt x="360" y="43"/>
                    </a:lnTo>
                    <a:lnTo>
                      <a:pt x="359" y="43"/>
                    </a:lnTo>
                    <a:lnTo>
                      <a:pt x="358" y="42"/>
                    </a:lnTo>
                    <a:lnTo>
                      <a:pt x="358" y="41"/>
                    </a:lnTo>
                    <a:lnTo>
                      <a:pt x="358" y="40"/>
                    </a:lnTo>
                    <a:lnTo>
                      <a:pt x="358" y="39"/>
                    </a:lnTo>
                    <a:lnTo>
                      <a:pt x="358" y="38"/>
                    </a:lnTo>
                    <a:lnTo>
                      <a:pt x="358" y="37"/>
                    </a:lnTo>
                    <a:lnTo>
                      <a:pt x="359" y="37"/>
                    </a:lnTo>
                    <a:lnTo>
                      <a:pt x="359" y="36"/>
                    </a:lnTo>
                    <a:lnTo>
                      <a:pt x="360" y="35"/>
                    </a:lnTo>
                    <a:lnTo>
                      <a:pt x="360" y="34"/>
                    </a:lnTo>
                    <a:lnTo>
                      <a:pt x="359" y="33"/>
                    </a:lnTo>
                    <a:lnTo>
                      <a:pt x="359" y="32"/>
                    </a:lnTo>
                    <a:lnTo>
                      <a:pt x="358" y="32"/>
                    </a:lnTo>
                    <a:lnTo>
                      <a:pt x="357" y="31"/>
                    </a:lnTo>
                    <a:lnTo>
                      <a:pt x="358" y="31"/>
                    </a:lnTo>
                    <a:lnTo>
                      <a:pt x="358" y="30"/>
                    </a:lnTo>
                    <a:lnTo>
                      <a:pt x="357" y="30"/>
                    </a:lnTo>
                    <a:lnTo>
                      <a:pt x="357" y="29"/>
                    </a:lnTo>
                    <a:lnTo>
                      <a:pt x="358" y="28"/>
                    </a:lnTo>
                    <a:lnTo>
                      <a:pt x="359" y="27"/>
                    </a:lnTo>
                    <a:lnTo>
                      <a:pt x="359" y="26"/>
                    </a:lnTo>
                    <a:lnTo>
                      <a:pt x="360" y="26"/>
                    </a:lnTo>
                    <a:lnTo>
                      <a:pt x="361" y="25"/>
                    </a:lnTo>
                    <a:lnTo>
                      <a:pt x="362" y="25"/>
                    </a:lnTo>
                    <a:lnTo>
                      <a:pt x="362" y="24"/>
                    </a:lnTo>
                    <a:lnTo>
                      <a:pt x="361" y="24"/>
                    </a:lnTo>
                    <a:lnTo>
                      <a:pt x="362" y="23"/>
                    </a:lnTo>
                    <a:lnTo>
                      <a:pt x="363" y="23"/>
                    </a:lnTo>
                    <a:lnTo>
                      <a:pt x="364" y="23"/>
                    </a:lnTo>
                    <a:lnTo>
                      <a:pt x="365" y="23"/>
                    </a:lnTo>
                    <a:lnTo>
                      <a:pt x="365" y="24"/>
                    </a:lnTo>
                    <a:lnTo>
                      <a:pt x="365" y="25"/>
                    </a:lnTo>
                    <a:lnTo>
                      <a:pt x="366" y="25"/>
                    </a:lnTo>
                    <a:lnTo>
                      <a:pt x="367" y="26"/>
                    </a:lnTo>
                    <a:lnTo>
                      <a:pt x="367" y="27"/>
                    </a:lnTo>
                    <a:lnTo>
                      <a:pt x="368" y="27"/>
                    </a:lnTo>
                    <a:lnTo>
                      <a:pt x="369" y="28"/>
                    </a:lnTo>
                    <a:lnTo>
                      <a:pt x="370" y="29"/>
                    </a:lnTo>
                    <a:lnTo>
                      <a:pt x="371" y="29"/>
                    </a:lnTo>
                    <a:lnTo>
                      <a:pt x="371" y="30"/>
                    </a:lnTo>
                    <a:lnTo>
                      <a:pt x="372" y="30"/>
                    </a:lnTo>
                    <a:lnTo>
                      <a:pt x="372" y="31"/>
                    </a:lnTo>
                    <a:lnTo>
                      <a:pt x="372" y="30"/>
                    </a:lnTo>
                    <a:lnTo>
                      <a:pt x="373" y="31"/>
                    </a:lnTo>
                    <a:lnTo>
                      <a:pt x="374" y="31"/>
                    </a:lnTo>
                    <a:lnTo>
                      <a:pt x="374" y="32"/>
                    </a:lnTo>
                    <a:lnTo>
                      <a:pt x="375" y="32"/>
                    </a:lnTo>
                    <a:lnTo>
                      <a:pt x="375" y="33"/>
                    </a:lnTo>
                    <a:lnTo>
                      <a:pt x="375" y="34"/>
                    </a:lnTo>
                    <a:lnTo>
                      <a:pt x="375" y="35"/>
                    </a:lnTo>
                    <a:lnTo>
                      <a:pt x="376" y="36"/>
                    </a:lnTo>
                    <a:lnTo>
                      <a:pt x="377" y="36"/>
                    </a:lnTo>
                    <a:lnTo>
                      <a:pt x="376" y="36"/>
                    </a:lnTo>
                    <a:lnTo>
                      <a:pt x="376" y="37"/>
                    </a:lnTo>
                    <a:lnTo>
                      <a:pt x="375" y="37"/>
                    </a:lnTo>
                    <a:lnTo>
                      <a:pt x="375" y="38"/>
                    </a:lnTo>
                    <a:lnTo>
                      <a:pt x="375" y="39"/>
                    </a:lnTo>
                    <a:lnTo>
                      <a:pt x="376" y="40"/>
                    </a:lnTo>
                    <a:lnTo>
                      <a:pt x="377" y="40"/>
                    </a:lnTo>
                    <a:lnTo>
                      <a:pt x="377" y="41"/>
                    </a:lnTo>
                    <a:lnTo>
                      <a:pt x="378" y="41"/>
                    </a:lnTo>
                    <a:lnTo>
                      <a:pt x="379" y="41"/>
                    </a:lnTo>
                    <a:lnTo>
                      <a:pt x="379" y="42"/>
                    </a:lnTo>
                    <a:lnTo>
                      <a:pt x="380" y="41"/>
                    </a:lnTo>
                    <a:lnTo>
                      <a:pt x="381" y="41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3" y="42"/>
                    </a:lnTo>
                    <a:lnTo>
                      <a:pt x="383" y="43"/>
                    </a:lnTo>
                    <a:lnTo>
                      <a:pt x="384" y="43"/>
                    </a:lnTo>
                    <a:lnTo>
                      <a:pt x="385" y="44"/>
                    </a:lnTo>
                    <a:lnTo>
                      <a:pt x="386" y="44"/>
                    </a:lnTo>
                    <a:lnTo>
                      <a:pt x="386" y="43"/>
                    </a:lnTo>
                    <a:lnTo>
                      <a:pt x="387" y="42"/>
                    </a:lnTo>
                    <a:lnTo>
                      <a:pt x="386" y="41"/>
                    </a:lnTo>
                    <a:lnTo>
                      <a:pt x="387" y="40"/>
                    </a:lnTo>
                    <a:lnTo>
                      <a:pt x="387" y="41"/>
                    </a:lnTo>
                    <a:lnTo>
                      <a:pt x="387" y="42"/>
                    </a:lnTo>
                    <a:lnTo>
                      <a:pt x="388" y="42"/>
                    </a:lnTo>
                    <a:lnTo>
                      <a:pt x="389" y="42"/>
                    </a:lnTo>
                    <a:lnTo>
                      <a:pt x="390" y="42"/>
                    </a:lnTo>
                    <a:lnTo>
                      <a:pt x="390" y="43"/>
                    </a:lnTo>
                    <a:lnTo>
                      <a:pt x="391" y="43"/>
                    </a:lnTo>
                    <a:lnTo>
                      <a:pt x="392" y="43"/>
                    </a:lnTo>
                    <a:lnTo>
                      <a:pt x="393" y="41"/>
                    </a:lnTo>
                    <a:lnTo>
                      <a:pt x="394" y="41"/>
                    </a:lnTo>
                    <a:lnTo>
                      <a:pt x="395" y="40"/>
                    </a:lnTo>
                    <a:lnTo>
                      <a:pt x="395" y="39"/>
                    </a:lnTo>
                    <a:lnTo>
                      <a:pt x="396" y="39"/>
                    </a:lnTo>
                    <a:lnTo>
                      <a:pt x="396" y="38"/>
                    </a:lnTo>
                    <a:lnTo>
                      <a:pt x="396" y="39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640" name="Freeform 4955"/>
              <p:cNvSpPr>
                <a:spLocks noEditPoints="1"/>
              </p:cNvSpPr>
              <p:nvPr/>
            </p:nvSpPr>
            <p:spPr bwMode="auto">
              <a:xfrm>
                <a:off x="4387850" y="3995738"/>
                <a:ext cx="288925" cy="419100"/>
              </a:xfrm>
              <a:custGeom>
                <a:avLst/>
                <a:gdLst>
                  <a:gd name="T0" fmla="*/ 2147483647 w 182"/>
                  <a:gd name="T1" fmla="*/ 2147483647 h 264"/>
                  <a:gd name="T2" fmla="*/ 2147483647 w 182"/>
                  <a:gd name="T3" fmla="*/ 2147483647 h 264"/>
                  <a:gd name="T4" fmla="*/ 2147483647 w 182"/>
                  <a:gd name="T5" fmla="*/ 2147483647 h 264"/>
                  <a:gd name="T6" fmla="*/ 2147483647 w 182"/>
                  <a:gd name="T7" fmla="*/ 2147483647 h 264"/>
                  <a:gd name="T8" fmla="*/ 2147483647 w 182"/>
                  <a:gd name="T9" fmla="*/ 2147483647 h 264"/>
                  <a:gd name="T10" fmla="*/ 2147483647 w 182"/>
                  <a:gd name="T11" fmla="*/ 2147483647 h 264"/>
                  <a:gd name="T12" fmla="*/ 2147483647 w 182"/>
                  <a:gd name="T13" fmla="*/ 2147483647 h 264"/>
                  <a:gd name="T14" fmla="*/ 2147483647 w 182"/>
                  <a:gd name="T15" fmla="*/ 2147483647 h 264"/>
                  <a:gd name="T16" fmla="*/ 2147483647 w 182"/>
                  <a:gd name="T17" fmla="*/ 2147483647 h 264"/>
                  <a:gd name="T18" fmla="*/ 2147483647 w 182"/>
                  <a:gd name="T19" fmla="*/ 2147483647 h 264"/>
                  <a:gd name="T20" fmla="*/ 2147483647 w 182"/>
                  <a:gd name="T21" fmla="*/ 2147483647 h 264"/>
                  <a:gd name="T22" fmla="*/ 2147483647 w 182"/>
                  <a:gd name="T23" fmla="*/ 2147483647 h 264"/>
                  <a:gd name="T24" fmla="*/ 2147483647 w 182"/>
                  <a:gd name="T25" fmla="*/ 2147483647 h 264"/>
                  <a:gd name="T26" fmla="*/ 2147483647 w 182"/>
                  <a:gd name="T27" fmla="*/ 2147483647 h 264"/>
                  <a:gd name="T28" fmla="*/ 2147483647 w 182"/>
                  <a:gd name="T29" fmla="*/ 2147483647 h 264"/>
                  <a:gd name="T30" fmla="*/ 2147483647 w 182"/>
                  <a:gd name="T31" fmla="*/ 2147483647 h 264"/>
                  <a:gd name="T32" fmla="*/ 2147483647 w 182"/>
                  <a:gd name="T33" fmla="*/ 2147483647 h 264"/>
                  <a:gd name="T34" fmla="*/ 2147483647 w 182"/>
                  <a:gd name="T35" fmla="*/ 2147483647 h 264"/>
                  <a:gd name="T36" fmla="*/ 2147483647 w 182"/>
                  <a:gd name="T37" fmla="*/ 2147483647 h 264"/>
                  <a:gd name="T38" fmla="*/ 2147483647 w 182"/>
                  <a:gd name="T39" fmla="*/ 2147483647 h 264"/>
                  <a:gd name="T40" fmla="*/ 2147483647 w 182"/>
                  <a:gd name="T41" fmla="*/ 2147483647 h 264"/>
                  <a:gd name="T42" fmla="*/ 2147483647 w 182"/>
                  <a:gd name="T43" fmla="*/ 2147483647 h 264"/>
                  <a:gd name="T44" fmla="*/ 2147483647 w 182"/>
                  <a:gd name="T45" fmla="*/ 2147483647 h 264"/>
                  <a:gd name="T46" fmla="*/ 2147483647 w 182"/>
                  <a:gd name="T47" fmla="*/ 2147483647 h 264"/>
                  <a:gd name="T48" fmla="*/ 2147483647 w 182"/>
                  <a:gd name="T49" fmla="*/ 2147483647 h 264"/>
                  <a:gd name="T50" fmla="*/ 2147483647 w 182"/>
                  <a:gd name="T51" fmla="*/ 2147483647 h 264"/>
                  <a:gd name="T52" fmla="*/ 2147483647 w 182"/>
                  <a:gd name="T53" fmla="*/ 2147483647 h 264"/>
                  <a:gd name="T54" fmla="*/ 2147483647 w 182"/>
                  <a:gd name="T55" fmla="*/ 2147483647 h 264"/>
                  <a:gd name="T56" fmla="*/ 2147483647 w 182"/>
                  <a:gd name="T57" fmla="*/ 2147483647 h 264"/>
                  <a:gd name="T58" fmla="*/ 2147483647 w 182"/>
                  <a:gd name="T59" fmla="*/ 2147483647 h 264"/>
                  <a:gd name="T60" fmla="*/ 2147483647 w 182"/>
                  <a:gd name="T61" fmla="*/ 2147483647 h 264"/>
                  <a:gd name="T62" fmla="*/ 2147483647 w 182"/>
                  <a:gd name="T63" fmla="*/ 2147483647 h 264"/>
                  <a:gd name="T64" fmla="*/ 2147483647 w 182"/>
                  <a:gd name="T65" fmla="*/ 2147483647 h 264"/>
                  <a:gd name="T66" fmla="*/ 2147483647 w 182"/>
                  <a:gd name="T67" fmla="*/ 2147483647 h 264"/>
                  <a:gd name="T68" fmla="*/ 2147483647 w 182"/>
                  <a:gd name="T69" fmla="*/ 2147483647 h 264"/>
                  <a:gd name="T70" fmla="*/ 2147483647 w 182"/>
                  <a:gd name="T71" fmla="*/ 2147483647 h 264"/>
                  <a:gd name="T72" fmla="*/ 2147483647 w 182"/>
                  <a:gd name="T73" fmla="*/ 2147483647 h 264"/>
                  <a:gd name="T74" fmla="*/ 2147483647 w 182"/>
                  <a:gd name="T75" fmla="*/ 2147483647 h 264"/>
                  <a:gd name="T76" fmla="*/ 2147483647 w 182"/>
                  <a:gd name="T77" fmla="*/ 2147483647 h 264"/>
                  <a:gd name="T78" fmla="*/ 2147483647 w 182"/>
                  <a:gd name="T79" fmla="*/ 2147483647 h 264"/>
                  <a:gd name="T80" fmla="*/ 2147483647 w 182"/>
                  <a:gd name="T81" fmla="*/ 2147483647 h 264"/>
                  <a:gd name="T82" fmla="*/ 2147483647 w 182"/>
                  <a:gd name="T83" fmla="*/ 2147483647 h 264"/>
                  <a:gd name="T84" fmla="*/ 2147483647 w 182"/>
                  <a:gd name="T85" fmla="*/ 2147483647 h 264"/>
                  <a:gd name="T86" fmla="*/ 2147483647 w 182"/>
                  <a:gd name="T87" fmla="*/ 2147483647 h 264"/>
                  <a:gd name="T88" fmla="*/ 2147483647 w 182"/>
                  <a:gd name="T89" fmla="*/ 2147483647 h 264"/>
                  <a:gd name="T90" fmla="*/ 2147483647 w 182"/>
                  <a:gd name="T91" fmla="*/ 2147483647 h 264"/>
                  <a:gd name="T92" fmla="*/ 2147483647 w 182"/>
                  <a:gd name="T93" fmla="*/ 2147483647 h 264"/>
                  <a:gd name="T94" fmla="*/ 2147483647 w 182"/>
                  <a:gd name="T95" fmla="*/ 2147483647 h 264"/>
                  <a:gd name="T96" fmla="*/ 2147483647 w 182"/>
                  <a:gd name="T97" fmla="*/ 2147483647 h 264"/>
                  <a:gd name="T98" fmla="*/ 2147483647 w 182"/>
                  <a:gd name="T99" fmla="*/ 2147483647 h 264"/>
                  <a:gd name="T100" fmla="*/ 2147483647 w 182"/>
                  <a:gd name="T101" fmla="*/ 2147483647 h 264"/>
                  <a:gd name="T102" fmla="*/ 2147483647 w 182"/>
                  <a:gd name="T103" fmla="*/ 2147483647 h 264"/>
                  <a:gd name="T104" fmla="*/ 2147483647 w 182"/>
                  <a:gd name="T105" fmla="*/ 2147483647 h 264"/>
                  <a:gd name="T106" fmla="*/ 2147483647 w 182"/>
                  <a:gd name="T107" fmla="*/ 2147483647 h 264"/>
                  <a:gd name="T108" fmla="*/ 2147483647 w 182"/>
                  <a:gd name="T109" fmla="*/ 2147483647 h 264"/>
                  <a:gd name="T110" fmla="*/ 2147483647 w 182"/>
                  <a:gd name="T111" fmla="*/ 2147483647 h 264"/>
                  <a:gd name="T112" fmla="*/ 2147483647 w 182"/>
                  <a:gd name="T113" fmla="*/ 2147483647 h 264"/>
                  <a:gd name="T114" fmla="*/ 2147483647 w 182"/>
                  <a:gd name="T115" fmla="*/ 2147483647 h 264"/>
                  <a:gd name="T116" fmla="*/ 2147483647 w 182"/>
                  <a:gd name="T117" fmla="*/ 2147483647 h 264"/>
                  <a:gd name="T118" fmla="*/ 2147483647 w 182"/>
                  <a:gd name="T119" fmla="*/ 2147483647 h 264"/>
                  <a:gd name="T120" fmla="*/ 2147483647 w 182"/>
                  <a:gd name="T121" fmla="*/ 2147483647 h 264"/>
                  <a:gd name="T122" fmla="*/ 2147483647 w 182"/>
                  <a:gd name="T123" fmla="*/ 2147483647 h 264"/>
                  <a:gd name="T124" fmla="*/ 2147483647 w 182"/>
                  <a:gd name="T125" fmla="*/ 2147483647 h 26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82"/>
                  <a:gd name="T190" fmla="*/ 0 h 264"/>
                  <a:gd name="T191" fmla="*/ 182 w 182"/>
                  <a:gd name="T192" fmla="*/ 264 h 264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82" h="264">
                    <a:moveTo>
                      <a:pt x="144" y="9"/>
                    </a:moveTo>
                    <a:lnTo>
                      <a:pt x="170" y="32"/>
                    </a:lnTo>
                    <a:lnTo>
                      <a:pt x="180" y="41"/>
                    </a:lnTo>
                    <a:lnTo>
                      <a:pt x="181" y="41"/>
                    </a:lnTo>
                    <a:lnTo>
                      <a:pt x="182" y="41"/>
                    </a:lnTo>
                    <a:lnTo>
                      <a:pt x="182" y="42"/>
                    </a:lnTo>
                    <a:lnTo>
                      <a:pt x="182" y="43"/>
                    </a:lnTo>
                    <a:lnTo>
                      <a:pt x="181" y="43"/>
                    </a:lnTo>
                    <a:lnTo>
                      <a:pt x="180" y="45"/>
                    </a:lnTo>
                    <a:lnTo>
                      <a:pt x="180" y="46"/>
                    </a:lnTo>
                    <a:lnTo>
                      <a:pt x="179" y="48"/>
                    </a:lnTo>
                    <a:lnTo>
                      <a:pt x="178" y="49"/>
                    </a:lnTo>
                    <a:lnTo>
                      <a:pt x="177" y="52"/>
                    </a:lnTo>
                    <a:lnTo>
                      <a:pt x="177" y="53"/>
                    </a:lnTo>
                    <a:lnTo>
                      <a:pt x="176" y="54"/>
                    </a:lnTo>
                    <a:lnTo>
                      <a:pt x="175" y="56"/>
                    </a:lnTo>
                    <a:lnTo>
                      <a:pt x="175" y="57"/>
                    </a:lnTo>
                    <a:lnTo>
                      <a:pt x="175" y="58"/>
                    </a:lnTo>
                    <a:lnTo>
                      <a:pt x="175" y="59"/>
                    </a:lnTo>
                    <a:lnTo>
                      <a:pt x="175" y="60"/>
                    </a:lnTo>
                    <a:lnTo>
                      <a:pt x="175" y="61"/>
                    </a:lnTo>
                    <a:lnTo>
                      <a:pt x="175" y="62"/>
                    </a:lnTo>
                    <a:lnTo>
                      <a:pt x="175" y="63"/>
                    </a:lnTo>
                    <a:lnTo>
                      <a:pt x="175" y="62"/>
                    </a:lnTo>
                    <a:lnTo>
                      <a:pt x="174" y="63"/>
                    </a:lnTo>
                    <a:lnTo>
                      <a:pt x="175" y="62"/>
                    </a:lnTo>
                    <a:lnTo>
                      <a:pt x="174" y="62"/>
                    </a:lnTo>
                    <a:lnTo>
                      <a:pt x="174" y="61"/>
                    </a:lnTo>
                    <a:lnTo>
                      <a:pt x="174" y="62"/>
                    </a:lnTo>
                    <a:lnTo>
                      <a:pt x="174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3"/>
                    </a:lnTo>
                    <a:lnTo>
                      <a:pt x="175" y="63"/>
                    </a:lnTo>
                    <a:lnTo>
                      <a:pt x="175" y="64"/>
                    </a:lnTo>
                    <a:lnTo>
                      <a:pt x="174" y="65"/>
                    </a:lnTo>
                    <a:lnTo>
                      <a:pt x="173" y="67"/>
                    </a:lnTo>
                    <a:lnTo>
                      <a:pt x="172" y="70"/>
                    </a:lnTo>
                    <a:lnTo>
                      <a:pt x="172" y="72"/>
                    </a:lnTo>
                    <a:lnTo>
                      <a:pt x="172" y="73"/>
                    </a:lnTo>
                    <a:lnTo>
                      <a:pt x="172" y="74"/>
                    </a:lnTo>
                    <a:lnTo>
                      <a:pt x="172" y="77"/>
                    </a:lnTo>
                    <a:lnTo>
                      <a:pt x="172" y="78"/>
                    </a:lnTo>
                    <a:lnTo>
                      <a:pt x="171" y="79"/>
                    </a:lnTo>
                    <a:lnTo>
                      <a:pt x="171" y="80"/>
                    </a:lnTo>
                    <a:lnTo>
                      <a:pt x="171" y="82"/>
                    </a:lnTo>
                    <a:lnTo>
                      <a:pt x="171" y="85"/>
                    </a:lnTo>
                    <a:lnTo>
                      <a:pt x="171" y="88"/>
                    </a:lnTo>
                    <a:lnTo>
                      <a:pt x="171" y="89"/>
                    </a:lnTo>
                    <a:lnTo>
                      <a:pt x="171" y="90"/>
                    </a:lnTo>
                    <a:lnTo>
                      <a:pt x="171" y="91"/>
                    </a:lnTo>
                    <a:lnTo>
                      <a:pt x="171" y="93"/>
                    </a:lnTo>
                    <a:lnTo>
                      <a:pt x="171" y="94"/>
                    </a:lnTo>
                    <a:lnTo>
                      <a:pt x="171" y="96"/>
                    </a:lnTo>
                    <a:lnTo>
                      <a:pt x="171" y="98"/>
                    </a:lnTo>
                    <a:lnTo>
                      <a:pt x="171" y="99"/>
                    </a:lnTo>
                    <a:lnTo>
                      <a:pt x="171" y="101"/>
                    </a:lnTo>
                    <a:lnTo>
                      <a:pt x="171" y="103"/>
                    </a:lnTo>
                    <a:lnTo>
                      <a:pt x="171" y="104"/>
                    </a:lnTo>
                    <a:lnTo>
                      <a:pt x="171" y="105"/>
                    </a:lnTo>
                    <a:lnTo>
                      <a:pt x="171" y="108"/>
                    </a:lnTo>
                    <a:lnTo>
                      <a:pt x="171" y="112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1" y="119"/>
                    </a:lnTo>
                    <a:lnTo>
                      <a:pt x="170" y="122"/>
                    </a:lnTo>
                    <a:lnTo>
                      <a:pt x="170" y="124"/>
                    </a:lnTo>
                    <a:lnTo>
                      <a:pt x="169" y="125"/>
                    </a:lnTo>
                    <a:lnTo>
                      <a:pt x="169" y="126"/>
                    </a:lnTo>
                    <a:lnTo>
                      <a:pt x="168" y="127"/>
                    </a:lnTo>
                    <a:lnTo>
                      <a:pt x="167" y="129"/>
                    </a:lnTo>
                    <a:lnTo>
                      <a:pt x="167" y="130"/>
                    </a:lnTo>
                    <a:lnTo>
                      <a:pt x="166" y="131"/>
                    </a:lnTo>
                    <a:lnTo>
                      <a:pt x="165" y="134"/>
                    </a:lnTo>
                    <a:lnTo>
                      <a:pt x="163" y="138"/>
                    </a:lnTo>
                    <a:lnTo>
                      <a:pt x="161" y="140"/>
                    </a:lnTo>
                    <a:lnTo>
                      <a:pt x="161" y="141"/>
                    </a:lnTo>
                    <a:lnTo>
                      <a:pt x="160" y="142"/>
                    </a:lnTo>
                    <a:lnTo>
                      <a:pt x="160" y="143"/>
                    </a:lnTo>
                    <a:lnTo>
                      <a:pt x="160" y="144"/>
                    </a:lnTo>
                    <a:lnTo>
                      <a:pt x="159" y="144"/>
                    </a:lnTo>
                    <a:lnTo>
                      <a:pt x="159" y="143"/>
                    </a:lnTo>
                    <a:lnTo>
                      <a:pt x="160" y="143"/>
                    </a:lnTo>
                    <a:lnTo>
                      <a:pt x="160" y="142"/>
                    </a:lnTo>
                    <a:lnTo>
                      <a:pt x="160" y="141"/>
                    </a:lnTo>
                    <a:lnTo>
                      <a:pt x="161" y="140"/>
                    </a:lnTo>
                    <a:lnTo>
                      <a:pt x="161" y="139"/>
                    </a:lnTo>
                    <a:lnTo>
                      <a:pt x="160" y="139"/>
                    </a:lnTo>
                    <a:lnTo>
                      <a:pt x="160" y="140"/>
                    </a:lnTo>
                    <a:lnTo>
                      <a:pt x="159" y="141"/>
                    </a:lnTo>
                    <a:lnTo>
                      <a:pt x="159" y="142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8" y="144"/>
                    </a:lnTo>
                    <a:lnTo>
                      <a:pt x="156" y="144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1" y="146"/>
                    </a:lnTo>
                    <a:lnTo>
                      <a:pt x="149" y="147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1"/>
                    </a:lnTo>
                    <a:lnTo>
                      <a:pt x="141" y="154"/>
                    </a:lnTo>
                    <a:lnTo>
                      <a:pt x="140" y="155"/>
                    </a:lnTo>
                    <a:lnTo>
                      <a:pt x="140" y="156"/>
                    </a:lnTo>
                    <a:lnTo>
                      <a:pt x="139" y="157"/>
                    </a:lnTo>
                    <a:lnTo>
                      <a:pt x="139" y="158"/>
                    </a:lnTo>
                    <a:lnTo>
                      <a:pt x="138" y="159"/>
                    </a:lnTo>
                    <a:lnTo>
                      <a:pt x="137" y="159"/>
                    </a:lnTo>
                    <a:lnTo>
                      <a:pt x="137" y="160"/>
                    </a:lnTo>
                    <a:lnTo>
                      <a:pt x="137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5" y="163"/>
                    </a:lnTo>
                    <a:lnTo>
                      <a:pt x="134" y="163"/>
                    </a:lnTo>
                    <a:lnTo>
                      <a:pt x="134" y="164"/>
                    </a:lnTo>
                    <a:lnTo>
                      <a:pt x="134" y="163"/>
                    </a:lnTo>
                    <a:lnTo>
                      <a:pt x="133" y="164"/>
                    </a:lnTo>
                    <a:lnTo>
                      <a:pt x="132" y="164"/>
                    </a:lnTo>
                    <a:lnTo>
                      <a:pt x="131" y="164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30" y="164"/>
                    </a:lnTo>
                    <a:lnTo>
                      <a:pt x="130" y="165"/>
                    </a:lnTo>
                    <a:lnTo>
                      <a:pt x="131" y="165"/>
                    </a:lnTo>
                    <a:lnTo>
                      <a:pt x="132" y="165"/>
                    </a:lnTo>
                    <a:lnTo>
                      <a:pt x="133" y="165"/>
                    </a:lnTo>
                    <a:lnTo>
                      <a:pt x="133" y="166"/>
                    </a:lnTo>
                    <a:lnTo>
                      <a:pt x="132" y="167"/>
                    </a:lnTo>
                    <a:lnTo>
                      <a:pt x="132" y="168"/>
                    </a:lnTo>
                    <a:lnTo>
                      <a:pt x="132" y="169"/>
                    </a:lnTo>
                    <a:lnTo>
                      <a:pt x="131" y="169"/>
                    </a:lnTo>
                    <a:lnTo>
                      <a:pt x="131" y="170"/>
                    </a:lnTo>
                    <a:lnTo>
                      <a:pt x="131" y="171"/>
                    </a:lnTo>
                    <a:lnTo>
                      <a:pt x="130" y="171"/>
                    </a:lnTo>
                    <a:lnTo>
                      <a:pt x="129" y="171"/>
                    </a:lnTo>
                    <a:lnTo>
                      <a:pt x="128" y="171"/>
                    </a:lnTo>
                    <a:lnTo>
                      <a:pt x="128" y="172"/>
                    </a:lnTo>
                    <a:lnTo>
                      <a:pt x="128" y="173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29" y="175"/>
                    </a:lnTo>
                    <a:lnTo>
                      <a:pt x="129" y="176"/>
                    </a:lnTo>
                    <a:lnTo>
                      <a:pt x="129" y="177"/>
                    </a:lnTo>
                    <a:lnTo>
                      <a:pt x="129" y="178"/>
                    </a:lnTo>
                    <a:lnTo>
                      <a:pt x="128" y="179"/>
                    </a:lnTo>
                    <a:lnTo>
                      <a:pt x="128" y="180"/>
                    </a:lnTo>
                    <a:lnTo>
                      <a:pt x="128" y="181"/>
                    </a:lnTo>
                    <a:lnTo>
                      <a:pt x="127" y="181"/>
                    </a:lnTo>
                    <a:lnTo>
                      <a:pt x="127" y="182"/>
                    </a:lnTo>
                    <a:lnTo>
                      <a:pt x="127" y="183"/>
                    </a:lnTo>
                    <a:lnTo>
                      <a:pt x="127" y="184"/>
                    </a:lnTo>
                    <a:lnTo>
                      <a:pt x="126" y="184"/>
                    </a:lnTo>
                    <a:lnTo>
                      <a:pt x="126" y="185"/>
                    </a:lnTo>
                    <a:lnTo>
                      <a:pt x="125" y="186"/>
                    </a:lnTo>
                    <a:lnTo>
                      <a:pt x="125" y="187"/>
                    </a:lnTo>
                    <a:lnTo>
                      <a:pt x="124" y="187"/>
                    </a:lnTo>
                    <a:lnTo>
                      <a:pt x="124" y="188"/>
                    </a:lnTo>
                    <a:lnTo>
                      <a:pt x="123" y="188"/>
                    </a:lnTo>
                    <a:lnTo>
                      <a:pt x="123" y="189"/>
                    </a:lnTo>
                    <a:lnTo>
                      <a:pt x="123" y="190"/>
                    </a:lnTo>
                    <a:lnTo>
                      <a:pt x="122" y="190"/>
                    </a:lnTo>
                    <a:lnTo>
                      <a:pt x="122" y="189"/>
                    </a:lnTo>
                    <a:lnTo>
                      <a:pt x="121" y="189"/>
                    </a:lnTo>
                    <a:lnTo>
                      <a:pt x="121" y="188"/>
                    </a:lnTo>
                    <a:lnTo>
                      <a:pt x="120" y="188"/>
                    </a:lnTo>
                    <a:lnTo>
                      <a:pt x="119" y="189"/>
                    </a:lnTo>
                    <a:lnTo>
                      <a:pt x="119" y="190"/>
                    </a:lnTo>
                    <a:lnTo>
                      <a:pt x="118" y="190"/>
                    </a:lnTo>
                    <a:lnTo>
                      <a:pt x="119" y="190"/>
                    </a:lnTo>
                    <a:lnTo>
                      <a:pt x="119" y="191"/>
                    </a:lnTo>
                    <a:lnTo>
                      <a:pt x="118" y="191"/>
                    </a:lnTo>
                    <a:lnTo>
                      <a:pt x="119" y="191"/>
                    </a:lnTo>
                    <a:lnTo>
                      <a:pt x="119" y="192"/>
                    </a:lnTo>
                    <a:lnTo>
                      <a:pt x="118" y="192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1"/>
                    </a:lnTo>
                    <a:lnTo>
                      <a:pt x="114" y="191"/>
                    </a:lnTo>
                    <a:lnTo>
                      <a:pt x="114" y="189"/>
                    </a:lnTo>
                    <a:lnTo>
                      <a:pt x="115" y="189"/>
                    </a:lnTo>
                    <a:lnTo>
                      <a:pt x="115" y="188"/>
                    </a:lnTo>
                    <a:lnTo>
                      <a:pt x="116" y="188"/>
                    </a:lnTo>
                    <a:lnTo>
                      <a:pt x="117" y="188"/>
                    </a:lnTo>
                    <a:lnTo>
                      <a:pt x="117" y="187"/>
                    </a:lnTo>
                    <a:lnTo>
                      <a:pt x="117" y="186"/>
                    </a:lnTo>
                    <a:lnTo>
                      <a:pt x="118" y="187"/>
                    </a:lnTo>
                    <a:lnTo>
                      <a:pt x="117" y="186"/>
                    </a:lnTo>
                    <a:lnTo>
                      <a:pt x="118" y="186"/>
                    </a:lnTo>
                    <a:lnTo>
                      <a:pt x="117" y="186"/>
                    </a:lnTo>
                    <a:lnTo>
                      <a:pt x="116" y="186"/>
                    </a:lnTo>
                    <a:lnTo>
                      <a:pt x="116" y="185"/>
                    </a:lnTo>
                    <a:lnTo>
                      <a:pt x="115" y="186"/>
                    </a:lnTo>
                    <a:lnTo>
                      <a:pt x="116" y="186"/>
                    </a:lnTo>
                    <a:lnTo>
                      <a:pt x="116" y="187"/>
                    </a:lnTo>
                    <a:lnTo>
                      <a:pt x="115" y="187"/>
                    </a:lnTo>
                    <a:lnTo>
                      <a:pt x="115" y="188"/>
                    </a:lnTo>
                    <a:lnTo>
                      <a:pt x="115" y="187"/>
                    </a:lnTo>
                    <a:lnTo>
                      <a:pt x="115" y="188"/>
                    </a:lnTo>
                    <a:lnTo>
                      <a:pt x="114" y="188"/>
                    </a:lnTo>
                    <a:lnTo>
                      <a:pt x="113" y="188"/>
                    </a:lnTo>
                    <a:lnTo>
                      <a:pt x="112" y="188"/>
                    </a:lnTo>
                    <a:lnTo>
                      <a:pt x="113" y="188"/>
                    </a:lnTo>
                    <a:lnTo>
                      <a:pt x="114" y="188"/>
                    </a:lnTo>
                    <a:lnTo>
                      <a:pt x="114" y="189"/>
                    </a:lnTo>
                    <a:lnTo>
                      <a:pt x="114" y="190"/>
                    </a:lnTo>
                    <a:lnTo>
                      <a:pt x="113" y="190"/>
                    </a:lnTo>
                    <a:lnTo>
                      <a:pt x="113" y="191"/>
                    </a:lnTo>
                    <a:lnTo>
                      <a:pt x="113" y="192"/>
                    </a:lnTo>
                    <a:lnTo>
                      <a:pt x="114" y="192"/>
                    </a:lnTo>
                    <a:lnTo>
                      <a:pt x="115" y="192"/>
                    </a:lnTo>
                    <a:lnTo>
                      <a:pt x="116" y="192"/>
                    </a:lnTo>
                    <a:lnTo>
                      <a:pt x="116" y="193"/>
                    </a:lnTo>
                    <a:lnTo>
                      <a:pt x="116" y="192"/>
                    </a:lnTo>
                    <a:lnTo>
                      <a:pt x="117" y="192"/>
                    </a:lnTo>
                    <a:lnTo>
                      <a:pt x="117" y="193"/>
                    </a:lnTo>
                    <a:lnTo>
                      <a:pt x="118" y="192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20" y="192"/>
                    </a:lnTo>
                    <a:lnTo>
                      <a:pt x="120" y="193"/>
                    </a:lnTo>
                    <a:lnTo>
                      <a:pt x="119" y="193"/>
                    </a:lnTo>
                    <a:lnTo>
                      <a:pt x="120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18" y="195"/>
                    </a:lnTo>
                    <a:lnTo>
                      <a:pt x="118" y="196"/>
                    </a:lnTo>
                    <a:lnTo>
                      <a:pt x="116" y="197"/>
                    </a:lnTo>
                    <a:lnTo>
                      <a:pt x="116" y="198"/>
                    </a:lnTo>
                    <a:lnTo>
                      <a:pt x="115" y="199"/>
                    </a:lnTo>
                    <a:lnTo>
                      <a:pt x="115" y="200"/>
                    </a:lnTo>
                    <a:lnTo>
                      <a:pt x="115" y="201"/>
                    </a:lnTo>
                    <a:lnTo>
                      <a:pt x="114" y="202"/>
                    </a:lnTo>
                    <a:lnTo>
                      <a:pt x="114" y="203"/>
                    </a:lnTo>
                    <a:lnTo>
                      <a:pt x="113" y="204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2" y="206"/>
                    </a:lnTo>
                    <a:lnTo>
                      <a:pt x="112" y="207"/>
                    </a:lnTo>
                    <a:lnTo>
                      <a:pt x="111" y="207"/>
                    </a:lnTo>
                    <a:lnTo>
                      <a:pt x="111" y="208"/>
                    </a:lnTo>
                    <a:lnTo>
                      <a:pt x="110" y="208"/>
                    </a:lnTo>
                    <a:lnTo>
                      <a:pt x="108" y="211"/>
                    </a:lnTo>
                    <a:lnTo>
                      <a:pt x="108" y="212"/>
                    </a:lnTo>
                    <a:lnTo>
                      <a:pt x="108" y="213"/>
                    </a:lnTo>
                    <a:lnTo>
                      <a:pt x="107" y="213"/>
                    </a:lnTo>
                    <a:lnTo>
                      <a:pt x="106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6"/>
                    </a:lnTo>
                    <a:lnTo>
                      <a:pt x="104" y="215"/>
                    </a:lnTo>
                    <a:lnTo>
                      <a:pt x="103" y="215"/>
                    </a:lnTo>
                    <a:lnTo>
                      <a:pt x="103" y="216"/>
                    </a:lnTo>
                    <a:lnTo>
                      <a:pt x="102" y="216"/>
                    </a:lnTo>
                    <a:lnTo>
                      <a:pt x="102" y="217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7"/>
                    </a:lnTo>
                    <a:lnTo>
                      <a:pt x="100" y="217"/>
                    </a:lnTo>
                    <a:lnTo>
                      <a:pt x="100" y="218"/>
                    </a:lnTo>
                    <a:lnTo>
                      <a:pt x="100" y="217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9" y="217"/>
                    </a:lnTo>
                    <a:lnTo>
                      <a:pt x="98" y="217"/>
                    </a:lnTo>
                    <a:lnTo>
                      <a:pt x="98" y="218"/>
                    </a:lnTo>
                    <a:lnTo>
                      <a:pt x="97" y="218"/>
                    </a:lnTo>
                    <a:lnTo>
                      <a:pt x="98" y="218"/>
                    </a:lnTo>
                    <a:lnTo>
                      <a:pt x="97" y="219"/>
                    </a:lnTo>
                    <a:lnTo>
                      <a:pt x="98" y="219"/>
                    </a:lnTo>
                    <a:lnTo>
                      <a:pt x="99" y="219"/>
                    </a:lnTo>
                    <a:lnTo>
                      <a:pt x="98" y="219"/>
                    </a:lnTo>
                    <a:lnTo>
                      <a:pt x="98" y="218"/>
                    </a:lnTo>
                    <a:lnTo>
                      <a:pt x="99" y="217"/>
                    </a:lnTo>
                    <a:lnTo>
                      <a:pt x="99" y="218"/>
                    </a:lnTo>
                    <a:lnTo>
                      <a:pt x="100" y="218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100" y="219"/>
                    </a:lnTo>
                    <a:lnTo>
                      <a:pt x="99" y="219"/>
                    </a:lnTo>
                    <a:lnTo>
                      <a:pt x="99" y="220"/>
                    </a:lnTo>
                    <a:lnTo>
                      <a:pt x="99" y="221"/>
                    </a:lnTo>
                    <a:lnTo>
                      <a:pt x="98" y="222"/>
                    </a:lnTo>
                    <a:lnTo>
                      <a:pt x="97" y="223"/>
                    </a:lnTo>
                    <a:lnTo>
                      <a:pt x="98" y="223"/>
                    </a:lnTo>
                    <a:lnTo>
                      <a:pt x="97" y="223"/>
                    </a:lnTo>
                    <a:lnTo>
                      <a:pt x="96" y="223"/>
                    </a:lnTo>
                    <a:lnTo>
                      <a:pt x="95" y="224"/>
                    </a:lnTo>
                    <a:lnTo>
                      <a:pt x="94" y="225"/>
                    </a:lnTo>
                    <a:lnTo>
                      <a:pt x="93" y="226"/>
                    </a:lnTo>
                    <a:lnTo>
                      <a:pt x="93" y="227"/>
                    </a:lnTo>
                    <a:lnTo>
                      <a:pt x="93" y="228"/>
                    </a:lnTo>
                    <a:lnTo>
                      <a:pt x="92" y="228"/>
                    </a:lnTo>
                    <a:lnTo>
                      <a:pt x="93" y="228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9"/>
                    </a:lnTo>
                    <a:lnTo>
                      <a:pt x="90" y="230"/>
                    </a:lnTo>
                    <a:lnTo>
                      <a:pt x="89" y="230"/>
                    </a:lnTo>
                    <a:lnTo>
                      <a:pt x="89" y="229"/>
                    </a:lnTo>
                    <a:lnTo>
                      <a:pt x="89" y="228"/>
                    </a:lnTo>
                    <a:lnTo>
                      <a:pt x="88" y="227"/>
                    </a:lnTo>
                    <a:lnTo>
                      <a:pt x="88" y="226"/>
                    </a:lnTo>
                    <a:lnTo>
                      <a:pt x="89" y="226"/>
                    </a:lnTo>
                    <a:lnTo>
                      <a:pt x="88" y="226"/>
                    </a:lnTo>
                    <a:lnTo>
                      <a:pt x="88" y="227"/>
                    </a:lnTo>
                    <a:lnTo>
                      <a:pt x="87" y="227"/>
                    </a:lnTo>
                    <a:lnTo>
                      <a:pt x="88" y="227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5" y="229"/>
                    </a:lnTo>
                    <a:lnTo>
                      <a:pt x="84" y="229"/>
                    </a:lnTo>
                    <a:lnTo>
                      <a:pt x="83" y="229"/>
                    </a:lnTo>
                    <a:lnTo>
                      <a:pt x="83" y="230"/>
                    </a:lnTo>
                    <a:lnTo>
                      <a:pt x="83" y="229"/>
                    </a:lnTo>
                    <a:lnTo>
                      <a:pt x="82" y="229"/>
                    </a:lnTo>
                    <a:lnTo>
                      <a:pt x="83" y="229"/>
                    </a:lnTo>
                    <a:lnTo>
                      <a:pt x="82" y="229"/>
                    </a:lnTo>
                    <a:lnTo>
                      <a:pt x="83" y="230"/>
                    </a:lnTo>
                    <a:lnTo>
                      <a:pt x="82" y="230"/>
                    </a:lnTo>
                    <a:lnTo>
                      <a:pt x="82" y="229"/>
                    </a:lnTo>
                    <a:lnTo>
                      <a:pt x="81" y="230"/>
                    </a:lnTo>
                    <a:lnTo>
                      <a:pt x="80" y="230"/>
                    </a:lnTo>
                    <a:lnTo>
                      <a:pt x="80" y="231"/>
                    </a:lnTo>
                    <a:lnTo>
                      <a:pt x="79" y="232"/>
                    </a:lnTo>
                    <a:lnTo>
                      <a:pt x="79" y="233"/>
                    </a:lnTo>
                    <a:lnTo>
                      <a:pt x="78" y="233"/>
                    </a:lnTo>
                    <a:lnTo>
                      <a:pt x="78" y="234"/>
                    </a:lnTo>
                    <a:lnTo>
                      <a:pt x="77" y="235"/>
                    </a:lnTo>
                    <a:lnTo>
                      <a:pt x="76" y="236"/>
                    </a:lnTo>
                    <a:lnTo>
                      <a:pt x="75" y="237"/>
                    </a:lnTo>
                    <a:lnTo>
                      <a:pt x="75" y="238"/>
                    </a:lnTo>
                    <a:lnTo>
                      <a:pt x="75" y="239"/>
                    </a:lnTo>
                    <a:lnTo>
                      <a:pt x="75" y="240"/>
                    </a:lnTo>
                    <a:lnTo>
                      <a:pt x="75" y="241"/>
                    </a:lnTo>
                    <a:lnTo>
                      <a:pt x="75" y="242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3" y="245"/>
                    </a:lnTo>
                    <a:lnTo>
                      <a:pt x="72" y="246"/>
                    </a:lnTo>
                    <a:lnTo>
                      <a:pt x="72" y="248"/>
                    </a:lnTo>
                    <a:lnTo>
                      <a:pt x="70" y="250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8" y="252"/>
                    </a:lnTo>
                    <a:lnTo>
                      <a:pt x="67" y="253"/>
                    </a:lnTo>
                    <a:lnTo>
                      <a:pt x="66" y="253"/>
                    </a:lnTo>
                    <a:lnTo>
                      <a:pt x="65" y="254"/>
                    </a:lnTo>
                    <a:lnTo>
                      <a:pt x="65" y="255"/>
                    </a:lnTo>
                    <a:lnTo>
                      <a:pt x="64" y="256"/>
                    </a:lnTo>
                    <a:lnTo>
                      <a:pt x="62" y="258"/>
                    </a:lnTo>
                    <a:lnTo>
                      <a:pt x="62" y="260"/>
                    </a:lnTo>
                    <a:lnTo>
                      <a:pt x="61" y="261"/>
                    </a:lnTo>
                    <a:lnTo>
                      <a:pt x="61" y="262"/>
                    </a:lnTo>
                    <a:lnTo>
                      <a:pt x="61" y="263"/>
                    </a:lnTo>
                    <a:lnTo>
                      <a:pt x="61" y="264"/>
                    </a:lnTo>
                    <a:lnTo>
                      <a:pt x="61" y="263"/>
                    </a:lnTo>
                    <a:lnTo>
                      <a:pt x="60" y="263"/>
                    </a:lnTo>
                    <a:lnTo>
                      <a:pt x="60" y="262"/>
                    </a:lnTo>
                    <a:lnTo>
                      <a:pt x="60" y="263"/>
                    </a:lnTo>
                    <a:lnTo>
                      <a:pt x="60" y="262"/>
                    </a:lnTo>
                    <a:lnTo>
                      <a:pt x="59" y="262"/>
                    </a:lnTo>
                    <a:lnTo>
                      <a:pt x="58" y="261"/>
                    </a:lnTo>
                    <a:lnTo>
                      <a:pt x="59" y="261"/>
                    </a:lnTo>
                    <a:lnTo>
                      <a:pt x="58" y="260"/>
                    </a:lnTo>
                    <a:lnTo>
                      <a:pt x="58" y="259"/>
                    </a:lnTo>
                    <a:lnTo>
                      <a:pt x="57" y="259"/>
                    </a:lnTo>
                    <a:lnTo>
                      <a:pt x="56" y="259"/>
                    </a:lnTo>
                    <a:lnTo>
                      <a:pt x="55" y="259"/>
                    </a:lnTo>
                    <a:lnTo>
                      <a:pt x="56" y="259"/>
                    </a:lnTo>
                    <a:lnTo>
                      <a:pt x="55" y="259"/>
                    </a:lnTo>
                    <a:lnTo>
                      <a:pt x="55" y="258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3" y="256"/>
                    </a:lnTo>
                    <a:lnTo>
                      <a:pt x="52" y="256"/>
                    </a:lnTo>
                    <a:lnTo>
                      <a:pt x="51" y="256"/>
                    </a:lnTo>
                    <a:lnTo>
                      <a:pt x="51" y="257"/>
                    </a:lnTo>
                    <a:lnTo>
                      <a:pt x="50" y="257"/>
                    </a:lnTo>
                    <a:lnTo>
                      <a:pt x="50" y="256"/>
                    </a:lnTo>
                    <a:lnTo>
                      <a:pt x="49" y="256"/>
                    </a:lnTo>
                    <a:lnTo>
                      <a:pt x="49" y="257"/>
                    </a:lnTo>
                    <a:lnTo>
                      <a:pt x="48" y="257"/>
                    </a:lnTo>
                    <a:lnTo>
                      <a:pt x="48" y="258"/>
                    </a:lnTo>
                    <a:lnTo>
                      <a:pt x="47" y="257"/>
                    </a:lnTo>
                    <a:lnTo>
                      <a:pt x="47" y="258"/>
                    </a:lnTo>
                    <a:lnTo>
                      <a:pt x="47" y="257"/>
                    </a:lnTo>
                    <a:lnTo>
                      <a:pt x="46" y="257"/>
                    </a:lnTo>
                    <a:lnTo>
                      <a:pt x="45" y="257"/>
                    </a:lnTo>
                    <a:lnTo>
                      <a:pt x="46" y="257"/>
                    </a:lnTo>
                    <a:lnTo>
                      <a:pt x="45" y="257"/>
                    </a:lnTo>
                    <a:lnTo>
                      <a:pt x="45" y="258"/>
                    </a:lnTo>
                    <a:lnTo>
                      <a:pt x="45" y="257"/>
                    </a:lnTo>
                    <a:lnTo>
                      <a:pt x="44" y="257"/>
                    </a:lnTo>
                    <a:lnTo>
                      <a:pt x="44" y="256"/>
                    </a:lnTo>
                    <a:lnTo>
                      <a:pt x="43" y="256"/>
                    </a:lnTo>
                    <a:lnTo>
                      <a:pt x="42" y="256"/>
                    </a:lnTo>
                    <a:lnTo>
                      <a:pt x="43" y="256"/>
                    </a:lnTo>
                    <a:lnTo>
                      <a:pt x="43" y="255"/>
                    </a:lnTo>
                    <a:lnTo>
                      <a:pt x="42" y="255"/>
                    </a:lnTo>
                    <a:lnTo>
                      <a:pt x="41" y="255"/>
                    </a:lnTo>
                    <a:lnTo>
                      <a:pt x="40" y="255"/>
                    </a:lnTo>
                    <a:lnTo>
                      <a:pt x="40" y="256"/>
                    </a:lnTo>
                    <a:lnTo>
                      <a:pt x="39" y="256"/>
                    </a:lnTo>
                    <a:lnTo>
                      <a:pt x="38" y="256"/>
                    </a:lnTo>
                    <a:lnTo>
                      <a:pt x="38" y="255"/>
                    </a:lnTo>
                    <a:lnTo>
                      <a:pt x="38" y="256"/>
                    </a:lnTo>
                    <a:lnTo>
                      <a:pt x="38" y="255"/>
                    </a:lnTo>
                    <a:lnTo>
                      <a:pt x="37" y="255"/>
                    </a:lnTo>
                    <a:lnTo>
                      <a:pt x="37" y="254"/>
                    </a:lnTo>
                    <a:lnTo>
                      <a:pt x="36" y="254"/>
                    </a:lnTo>
                    <a:lnTo>
                      <a:pt x="36" y="253"/>
                    </a:lnTo>
                    <a:lnTo>
                      <a:pt x="36" y="254"/>
                    </a:lnTo>
                    <a:lnTo>
                      <a:pt x="35" y="254"/>
                    </a:lnTo>
                    <a:lnTo>
                      <a:pt x="35" y="253"/>
                    </a:lnTo>
                    <a:lnTo>
                      <a:pt x="34" y="253"/>
                    </a:lnTo>
                    <a:lnTo>
                      <a:pt x="33" y="253"/>
                    </a:lnTo>
                    <a:lnTo>
                      <a:pt x="33" y="252"/>
                    </a:lnTo>
                    <a:lnTo>
                      <a:pt x="32" y="253"/>
                    </a:lnTo>
                    <a:lnTo>
                      <a:pt x="32" y="252"/>
                    </a:lnTo>
                    <a:lnTo>
                      <a:pt x="31" y="252"/>
                    </a:lnTo>
                    <a:lnTo>
                      <a:pt x="30" y="252"/>
                    </a:lnTo>
                    <a:lnTo>
                      <a:pt x="29" y="252"/>
                    </a:lnTo>
                    <a:lnTo>
                      <a:pt x="28" y="252"/>
                    </a:lnTo>
                    <a:lnTo>
                      <a:pt x="28" y="253"/>
                    </a:lnTo>
                    <a:lnTo>
                      <a:pt x="27" y="253"/>
                    </a:lnTo>
                    <a:lnTo>
                      <a:pt x="26" y="252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50"/>
                    </a:lnTo>
                    <a:lnTo>
                      <a:pt x="24" y="250"/>
                    </a:lnTo>
                    <a:lnTo>
                      <a:pt x="23" y="250"/>
                    </a:lnTo>
                    <a:lnTo>
                      <a:pt x="23" y="249"/>
                    </a:lnTo>
                    <a:lnTo>
                      <a:pt x="22" y="249"/>
                    </a:lnTo>
                    <a:lnTo>
                      <a:pt x="22" y="250"/>
                    </a:lnTo>
                    <a:lnTo>
                      <a:pt x="21" y="250"/>
                    </a:lnTo>
                    <a:lnTo>
                      <a:pt x="21" y="249"/>
                    </a:lnTo>
                    <a:lnTo>
                      <a:pt x="20" y="249"/>
                    </a:lnTo>
                    <a:lnTo>
                      <a:pt x="19" y="248"/>
                    </a:lnTo>
                    <a:lnTo>
                      <a:pt x="19" y="249"/>
                    </a:lnTo>
                    <a:lnTo>
                      <a:pt x="18" y="249"/>
                    </a:lnTo>
                    <a:lnTo>
                      <a:pt x="18" y="248"/>
                    </a:lnTo>
                    <a:lnTo>
                      <a:pt x="17" y="247"/>
                    </a:lnTo>
                    <a:lnTo>
                      <a:pt x="17" y="246"/>
                    </a:lnTo>
                    <a:lnTo>
                      <a:pt x="16" y="247"/>
                    </a:lnTo>
                    <a:lnTo>
                      <a:pt x="15" y="246"/>
                    </a:lnTo>
                    <a:lnTo>
                      <a:pt x="14" y="246"/>
                    </a:lnTo>
                    <a:lnTo>
                      <a:pt x="13" y="246"/>
                    </a:lnTo>
                    <a:lnTo>
                      <a:pt x="13" y="245"/>
                    </a:lnTo>
                    <a:lnTo>
                      <a:pt x="12" y="245"/>
                    </a:lnTo>
                    <a:lnTo>
                      <a:pt x="12" y="244"/>
                    </a:lnTo>
                    <a:lnTo>
                      <a:pt x="11" y="244"/>
                    </a:lnTo>
                    <a:lnTo>
                      <a:pt x="11" y="243"/>
                    </a:lnTo>
                    <a:lnTo>
                      <a:pt x="10" y="243"/>
                    </a:lnTo>
                    <a:lnTo>
                      <a:pt x="9" y="243"/>
                    </a:lnTo>
                    <a:lnTo>
                      <a:pt x="9" y="244"/>
                    </a:lnTo>
                    <a:lnTo>
                      <a:pt x="9" y="243"/>
                    </a:lnTo>
                    <a:lnTo>
                      <a:pt x="8" y="243"/>
                    </a:lnTo>
                    <a:lnTo>
                      <a:pt x="9" y="243"/>
                    </a:lnTo>
                    <a:lnTo>
                      <a:pt x="9" y="242"/>
                    </a:lnTo>
                    <a:lnTo>
                      <a:pt x="9" y="243"/>
                    </a:lnTo>
                    <a:lnTo>
                      <a:pt x="9" y="242"/>
                    </a:lnTo>
                    <a:lnTo>
                      <a:pt x="8" y="242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8" y="241"/>
                    </a:lnTo>
                    <a:lnTo>
                      <a:pt x="8" y="240"/>
                    </a:lnTo>
                    <a:lnTo>
                      <a:pt x="8" y="239"/>
                    </a:lnTo>
                    <a:lnTo>
                      <a:pt x="8" y="238"/>
                    </a:lnTo>
                    <a:lnTo>
                      <a:pt x="9" y="238"/>
                    </a:lnTo>
                    <a:lnTo>
                      <a:pt x="9" y="237"/>
                    </a:lnTo>
                    <a:lnTo>
                      <a:pt x="8" y="236"/>
                    </a:lnTo>
                    <a:lnTo>
                      <a:pt x="9" y="236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9" y="233"/>
                    </a:lnTo>
                    <a:lnTo>
                      <a:pt x="10" y="233"/>
                    </a:lnTo>
                    <a:lnTo>
                      <a:pt x="10" y="232"/>
                    </a:lnTo>
                    <a:lnTo>
                      <a:pt x="10" y="231"/>
                    </a:lnTo>
                    <a:lnTo>
                      <a:pt x="10" y="230"/>
                    </a:lnTo>
                    <a:lnTo>
                      <a:pt x="9" y="230"/>
                    </a:lnTo>
                    <a:lnTo>
                      <a:pt x="9" y="229"/>
                    </a:lnTo>
                    <a:lnTo>
                      <a:pt x="8" y="228"/>
                    </a:lnTo>
                    <a:lnTo>
                      <a:pt x="9" y="228"/>
                    </a:lnTo>
                    <a:lnTo>
                      <a:pt x="10" y="228"/>
                    </a:lnTo>
                    <a:lnTo>
                      <a:pt x="10" y="226"/>
                    </a:lnTo>
                    <a:lnTo>
                      <a:pt x="10" y="225"/>
                    </a:lnTo>
                    <a:lnTo>
                      <a:pt x="10" y="224"/>
                    </a:lnTo>
                    <a:lnTo>
                      <a:pt x="11" y="224"/>
                    </a:lnTo>
                    <a:lnTo>
                      <a:pt x="11" y="223"/>
                    </a:lnTo>
                    <a:lnTo>
                      <a:pt x="10" y="223"/>
                    </a:lnTo>
                    <a:lnTo>
                      <a:pt x="9" y="223"/>
                    </a:lnTo>
                    <a:lnTo>
                      <a:pt x="9" y="222"/>
                    </a:lnTo>
                    <a:lnTo>
                      <a:pt x="9" y="221"/>
                    </a:lnTo>
                    <a:lnTo>
                      <a:pt x="9" y="220"/>
                    </a:lnTo>
                    <a:lnTo>
                      <a:pt x="9" y="219"/>
                    </a:lnTo>
                    <a:lnTo>
                      <a:pt x="8" y="219"/>
                    </a:lnTo>
                    <a:lnTo>
                      <a:pt x="8" y="218"/>
                    </a:lnTo>
                    <a:lnTo>
                      <a:pt x="7" y="218"/>
                    </a:lnTo>
                    <a:lnTo>
                      <a:pt x="6" y="217"/>
                    </a:lnTo>
                    <a:lnTo>
                      <a:pt x="5" y="218"/>
                    </a:lnTo>
                    <a:lnTo>
                      <a:pt x="4" y="217"/>
                    </a:lnTo>
                    <a:lnTo>
                      <a:pt x="4" y="218"/>
                    </a:lnTo>
                    <a:lnTo>
                      <a:pt x="4" y="217"/>
                    </a:lnTo>
                    <a:lnTo>
                      <a:pt x="5" y="217"/>
                    </a:lnTo>
                    <a:lnTo>
                      <a:pt x="4" y="217"/>
                    </a:lnTo>
                    <a:lnTo>
                      <a:pt x="3" y="217"/>
                    </a:lnTo>
                    <a:lnTo>
                      <a:pt x="3" y="216"/>
                    </a:lnTo>
                    <a:lnTo>
                      <a:pt x="2" y="215"/>
                    </a:lnTo>
                    <a:lnTo>
                      <a:pt x="2" y="214"/>
                    </a:lnTo>
                    <a:lnTo>
                      <a:pt x="1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1" y="212"/>
                    </a:lnTo>
                    <a:lnTo>
                      <a:pt x="1" y="213"/>
                    </a:lnTo>
                    <a:lnTo>
                      <a:pt x="2" y="213"/>
                    </a:lnTo>
                    <a:lnTo>
                      <a:pt x="2" y="212"/>
                    </a:lnTo>
                    <a:lnTo>
                      <a:pt x="1" y="212"/>
                    </a:lnTo>
                    <a:lnTo>
                      <a:pt x="2" y="212"/>
                    </a:lnTo>
                    <a:lnTo>
                      <a:pt x="1" y="212"/>
                    </a:lnTo>
                    <a:lnTo>
                      <a:pt x="1" y="211"/>
                    </a:lnTo>
                    <a:lnTo>
                      <a:pt x="2" y="211"/>
                    </a:lnTo>
                    <a:lnTo>
                      <a:pt x="2" y="210"/>
                    </a:lnTo>
                    <a:lnTo>
                      <a:pt x="1" y="210"/>
                    </a:lnTo>
                    <a:lnTo>
                      <a:pt x="2" y="209"/>
                    </a:lnTo>
                    <a:lnTo>
                      <a:pt x="3" y="208"/>
                    </a:lnTo>
                    <a:lnTo>
                      <a:pt x="3" y="207"/>
                    </a:lnTo>
                    <a:lnTo>
                      <a:pt x="4" y="207"/>
                    </a:lnTo>
                    <a:lnTo>
                      <a:pt x="5" y="206"/>
                    </a:lnTo>
                    <a:lnTo>
                      <a:pt x="4" y="206"/>
                    </a:lnTo>
                    <a:lnTo>
                      <a:pt x="5" y="206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6" y="205"/>
                    </a:lnTo>
                    <a:lnTo>
                      <a:pt x="6" y="204"/>
                    </a:lnTo>
                    <a:lnTo>
                      <a:pt x="6" y="205"/>
                    </a:lnTo>
                    <a:lnTo>
                      <a:pt x="5" y="204"/>
                    </a:lnTo>
                    <a:lnTo>
                      <a:pt x="5" y="203"/>
                    </a:lnTo>
                    <a:lnTo>
                      <a:pt x="6" y="203"/>
                    </a:lnTo>
                    <a:lnTo>
                      <a:pt x="5" y="203"/>
                    </a:lnTo>
                    <a:lnTo>
                      <a:pt x="4" y="203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4" y="202"/>
                    </a:lnTo>
                    <a:lnTo>
                      <a:pt x="4" y="201"/>
                    </a:lnTo>
                    <a:lnTo>
                      <a:pt x="4" y="200"/>
                    </a:lnTo>
                    <a:lnTo>
                      <a:pt x="5" y="199"/>
                    </a:lnTo>
                    <a:lnTo>
                      <a:pt x="5" y="198"/>
                    </a:lnTo>
                    <a:lnTo>
                      <a:pt x="6" y="198"/>
                    </a:lnTo>
                    <a:lnTo>
                      <a:pt x="7" y="198"/>
                    </a:lnTo>
                    <a:lnTo>
                      <a:pt x="7" y="197"/>
                    </a:lnTo>
                    <a:lnTo>
                      <a:pt x="7" y="196"/>
                    </a:lnTo>
                    <a:lnTo>
                      <a:pt x="7" y="195"/>
                    </a:lnTo>
                    <a:lnTo>
                      <a:pt x="7" y="194"/>
                    </a:lnTo>
                    <a:lnTo>
                      <a:pt x="7" y="193"/>
                    </a:lnTo>
                    <a:lnTo>
                      <a:pt x="8" y="193"/>
                    </a:lnTo>
                    <a:lnTo>
                      <a:pt x="8" y="192"/>
                    </a:lnTo>
                    <a:lnTo>
                      <a:pt x="8" y="191"/>
                    </a:lnTo>
                    <a:lnTo>
                      <a:pt x="8" y="190"/>
                    </a:lnTo>
                    <a:lnTo>
                      <a:pt x="8" y="189"/>
                    </a:lnTo>
                    <a:lnTo>
                      <a:pt x="8" y="188"/>
                    </a:lnTo>
                    <a:lnTo>
                      <a:pt x="8" y="187"/>
                    </a:lnTo>
                    <a:lnTo>
                      <a:pt x="7" y="187"/>
                    </a:lnTo>
                    <a:lnTo>
                      <a:pt x="6" y="187"/>
                    </a:lnTo>
                    <a:lnTo>
                      <a:pt x="6" y="186"/>
                    </a:lnTo>
                    <a:lnTo>
                      <a:pt x="6" y="185"/>
                    </a:lnTo>
                    <a:lnTo>
                      <a:pt x="6" y="184"/>
                    </a:lnTo>
                    <a:lnTo>
                      <a:pt x="5" y="183"/>
                    </a:lnTo>
                    <a:lnTo>
                      <a:pt x="5" y="182"/>
                    </a:lnTo>
                    <a:lnTo>
                      <a:pt x="5" y="181"/>
                    </a:lnTo>
                    <a:lnTo>
                      <a:pt x="6" y="181"/>
                    </a:lnTo>
                    <a:lnTo>
                      <a:pt x="6" y="180"/>
                    </a:lnTo>
                    <a:lnTo>
                      <a:pt x="7" y="180"/>
                    </a:lnTo>
                    <a:lnTo>
                      <a:pt x="8" y="179"/>
                    </a:lnTo>
                    <a:lnTo>
                      <a:pt x="7" y="179"/>
                    </a:lnTo>
                    <a:lnTo>
                      <a:pt x="8" y="179"/>
                    </a:lnTo>
                    <a:lnTo>
                      <a:pt x="9" y="179"/>
                    </a:lnTo>
                    <a:lnTo>
                      <a:pt x="9" y="178"/>
                    </a:lnTo>
                    <a:lnTo>
                      <a:pt x="10" y="178"/>
                    </a:lnTo>
                    <a:lnTo>
                      <a:pt x="11" y="178"/>
                    </a:lnTo>
                    <a:lnTo>
                      <a:pt x="11" y="177"/>
                    </a:lnTo>
                    <a:lnTo>
                      <a:pt x="11" y="176"/>
                    </a:lnTo>
                    <a:lnTo>
                      <a:pt x="12" y="176"/>
                    </a:lnTo>
                    <a:lnTo>
                      <a:pt x="12" y="175"/>
                    </a:lnTo>
                    <a:lnTo>
                      <a:pt x="12" y="174"/>
                    </a:lnTo>
                    <a:lnTo>
                      <a:pt x="13" y="173"/>
                    </a:lnTo>
                    <a:lnTo>
                      <a:pt x="12" y="173"/>
                    </a:lnTo>
                    <a:lnTo>
                      <a:pt x="13" y="173"/>
                    </a:lnTo>
                    <a:lnTo>
                      <a:pt x="13" y="172"/>
                    </a:lnTo>
                    <a:lnTo>
                      <a:pt x="13" y="171"/>
                    </a:lnTo>
                    <a:lnTo>
                      <a:pt x="20" y="172"/>
                    </a:lnTo>
                    <a:lnTo>
                      <a:pt x="38" y="174"/>
                    </a:lnTo>
                    <a:lnTo>
                      <a:pt x="39" y="173"/>
                    </a:lnTo>
                    <a:lnTo>
                      <a:pt x="40" y="173"/>
                    </a:lnTo>
                    <a:lnTo>
                      <a:pt x="41" y="173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2" y="171"/>
                    </a:lnTo>
                    <a:lnTo>
                      <a:pt x="42" y="170"/>
                    </a:lnTo>
                    <a:lnTo>
                      <a:pt x="43" y="170"/>
                    </a:lnTo>
                    <a:lnTo>
                      <a:pt x="43" y="169"/>
                    </a:lnTo>
                    <a:lnTo>
                      <a:pt x="43" y="168"/>
                    </a:lnTo>
                    <a:lnTo>
                      <a:pt x="44" y="168"/>
                    </a:lnTo>
                    <a:lnTo>
                      <a:pt x="44" y="167"/>
                    </a:lnTo>
                    <a:lnTo>
                      <a:pt x="44" y="166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6" y="163"/>
                    </a:lnTo>
                    <a:lnTo>
                      <a:pt x="45" y="163"/>
                    </a:lnTo>
                    <a:lnTo>
                      <a:pt x="46" y="163"/>
                    </a:lnTo>
                    <a:lnTo>
                      <a:pt x="46" y="162"/>
                    </a:lnTo>
                    <a:lnTo>
                      <a:pt x="47" y="162"/>
                    </a:lnTo>
                    <a:lnTo>
                      <a:pt x="47" y="161"/>
                    </a:lnTo>
                    <a:lnTo>
                      <a:pt x="47" y="160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8" y="158"/>
                    </a:lnTo>
                    <a:lnTo>
                      <a:pt x="47" y="157"/>
                    </a:lnTo>
                    <a:lnTo>
                      <a:pt x="48" y="156"/>
                    </a:lnTo>
                    <a:lnTo>
                      <a:pt x="48" y="155"/>
                    </a:lnTo>
                    <a:lnTo>
                      <a:pt x="49" y="154"/>
                    </a:lnTo>
                    <a:lnTo>
                      <a:pt x="50" y="154"/>
                    </a:lnTo>
                    <a:lnTo>
                      <a:pt x="51" y="154"/>
                    </a:lnTo>
                    <a:lnTo>
                      <a:pt x="52" y="154"/>
                    </a:lnTo>
                    <a:lnTo>
                      <a:pt x="53" y="154"/>
                    </a:lnTo>
                    <a:lnTo>
                      <a:pt x="53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6" y="151"/>
                    </a:lnTo>
                    <a:lnTo>
                      <a:pt x="56" y="152"/>
                    </a:lnTo>
                    <a:lnTo>
                      <a:pt x="57" y="151"/>
                    </a:lnTo>
                    <a:lnTo>
                      <a:pt x="58" y="151"/>
                    </a:lnTo>
                    <a:lnTo>
                      <a:pt x="58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9" y="147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59" y="143"/>
                    </a:lnTo>
                    <a:lnTo>
                      <a:pt x="59" y="142"/>
                    </a:lnTo>
                    <a:lnTo>
                      <a:pt x="60" y="142"/>
                    </a:lnTo>
                    <a:lnTo>
                      <a:pt x="59" y="142"/>
                    </a:lnTo>
                    <a:lnTo>
                      <a:pt x="59" y="141"/>
                    </a:lnTo>
                    <a:lnTo>
                      <a:pt x="58" y="141"/>
                    </a:lnTo>
                    <a:lnTo>
                      <a:pt x="58" y="140"/>
                    </a:lnTo>
                    <a:lnTo>
                      <a:pt x="58" y="139"/>
                    </a:lnTo>
                    <a:lnTo>
                      <a:pt x="59" y="140"/>
                    </a:lnTo>
                    <a:lnTo>
                      <a:pt x="59" y="139"/>
                    </a:lnTo>
                    <a:lnTo>
                      <a:pt x="60" y="138"/>
                    </a:lnTo>
                    <a:lnTo>
                      <a:pt x="60" y="137"/>
                    </a:lnTo>
                    <a:lnTo>
                      <a:pt x="60" y="136"/>
                    </a:lnTo>
                    <a:lnTo>
                      <a:pt x="60" y="135"/>
                    </a:lnTo>
                    <a:lnTo>
                      <a:pt x="61" y="134"/>
                    </a:lnTo>
                    <a:lnTo>
                      <a:pt x="62" y="133"/>
                    </a:lnTo>
                    <a:lnTo>
                      <a:pt x="62" y="134"/>
                    </a:lnTo>
                    <a:lnTo>
                      <a:pt x="63" y="133"/>
                    </a:lnTo>
                    <a:lnTo>
                      <a:pt x="64" y="132"/>
                    </a:lnTo>
                    <a:lnTo>
                      <a:pt x="65" y="132"/>
                    </a:lnTo>
                    <a:lnTo>
                      <a:pt x="65" y="131"/>
                    </a:lnTo>
                    <a:lnTo>
                      <a:pt x="66" y="131"/>
                    </a:lnTo>
                    <a:lnTo>
                      <a:pt x="66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8" y="129"/>
                    </a:lnTo>
                    <a:lnTo>
                      <a:pt x="68" y="128"/>
                    </a:lnTo>
                    <a:lnTo>
                      <a:pt x="70" y="128"/>
                    </a:lnTo>
                    <a:lnTo>
                      <a:pt x="70" y="127"/>
                    </a:lnTo>
                    <a:lnTo>
                      <a:pt x="71" y="127"/>
                    </a:lnTo>
                    <a:lnTo>
                      <a:pt x="71" y="126"/>
                    </a:lnTo>
                    <a:lnTo>
                      <a:pt x="71" y="125"/>
                    </a:lnTo>
                    <a:lnTo>
                      <a:pt x="71" y="124"/>
                    </a:lnTo>
                    <a:lnTo>
                      <a:pt x="71" y="123"/>
                    </a:lnTo>
                    <a:lnTo>
                      <a:pt x="71" y="122"/>
                    </a:lnTo>
                    <a:lnTo>
                      <a:pt x="71" y="121"/>
                    </a:lnTo>
                    <a:lnTo>
                      <a:pt x="72" y="121"/>
                    </a:lnTo>
                    <a:lnTo>
                      <a:pt x="73" y="122"/>
                    </a:lnTo>
                    <a:lnTo>
                      <a:pt x="74" y="122"/>
                    </a:lnTo>
                    <a:lnTo>
                      <a:pt x="75" y="123"/>
                    </a:lnTo>
                    <a:lnTo>
                      <a:pt x="75" y="122"/>
                    </a:lnTo>
                    <a:lnTo>
                      <a:pt x="76" y="122"/>
                    </a:lnTo>
                    <a:lnTo>
                      <a:pt x="77" y="122"/>
                    </a:lnTo>
                    <a:lnTo>
                      <a:pt x="77" y="121"/>
                    </a:lnTo>
                    <a:lnTo>
                      <a:pt x="78" y="120"/>
                    </a:lnTo>
                    <a:lnTo>
                      <a:pt x="79" y="119"/>
                    </a:lnTo>
                    <a:lnTo>
                      <a:pt x="78" y="119"/>
                    </a:lnTo>
                    <a:lnTo>
                      <a:pt x="78" y="118"/>
                    </a:lnTo>
                    <a:lnTo>
                      <a:pt x="78" y="117"/>
                    </a:lnTo>
                    <a:lnTo>
                      <a:pt x="77" y="117"/>
                    </a:lnTo>
                    <a:lnTo>
                      <a:pt x="77" y="116"/>
                    </a:lnTo>
                    <a:lnTo>
                      <a:pt x="78" y="116"/>
                    </a:lnTo>
                    <a:lnTo>
                      <a:pt x="78" y="115"/>
                    </a:lnTo>
                    <a:lnTo>
                      <a:pt x="78" y="114"/>
                    </a:lnTo>
                    <a:lnTo>
                      <a:pt x="79" y="114"/>
                    </a:lnTo>
                    <a:lnTo>
                      <a:pt x="80" y="114"/>
                    </a:lnTo>
                    <a:lnTo>
                      <a:pt x="80" y="113"/>
                    </a:lnTo>
                    <a:lnTo>
                      <a:pt x="81" y="113"/>
                    </a:lnTo>
                    <a:lnTo>
                      <a:pt x="80" y="113"/>
                    </a:lnTo>
                    <a:lnTo>
                      <a:pt x="81" y="112"/>
                    </a:lnTo>
                    <a:lnTo>
                      <a:pt x="80" y="112"/>
                    </a:lnTo>
                    <a:lnTo>
                      <a:pt x="80" y="111"/>
                    </a:lnTo>
                    <a:lnTo>
                      <a:pt x="80" y="110"/>
                    </a:lnTo>
                    <a:lnTo>
                      <a:pt x="81" y="110"/>
                    </a:lnTo>
                    <a:lnTo>
                      <a:pt x="81" y="109"/>
                    </a:lnTo>
                    <a:lnTo>
                      <a:pt x="82" y="109"/>
                    </a:lnTo>
                    <a:lnTo>
                      <a:pt x="82" y="108"/>
                    </a:lnTo>
                    <a:lnTo>
                      <a:pt x="83" y="108"/>
                    </a:lnTo>
                    <a:lnTo>
                      <a:pt x="83" y="107"/>
                    </a:lnTo>
                    <a:lnTo>
                      <a:pt x="82" y="107"/>
                    </a:lnTo>
                    <a:lnTo>
                      <a:pt x="81" y="107"/>
                    </a:lnTo>
                    <a:lnTo>
                      <a:pt x="81" y="106"/>
                    </a:lnTo>
                    <a:lnTo>
                      <a:pt x="82" y="106"/>
                    </a:lnTo>
                    <a:lnTo>
                      <a:pt x="81" y="106"/>
                    </a:lnTo>
                    <a:lnTo>
                      <a:pt x="80" y="105"/>
                    </a:lnTo>
                    <a:lnTo>
                      <a:pt x="81" y="104"/>
                    </a:lnTo>
                    <a:lnTo>
                      <a:pt x="82" y="105"/>
                    </a:lnTo>
                    <a:lnTo>
                      <a:pt x="82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2" y="102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2" y="101"/>
                    </a:lnTo>
                    <a:lnTo>
                      <a:pt x="82" y="100"/>
                    </a:lnTo>
                    <a:lnTo>
                      <a:pt x="83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2" y="98"/>
                    </a:lnTo>
                    <a:lnTo>
                      <a:pt x="82" y="97"/>
                    </a:lnTo>
                    <a:lnTo>
                      <a:pt x="82" y="98"/>
                    </a:lnTo>
                    <a:lnTo>
                      <a:pt x="81" y="97"/>
                    </a:lnTo>
                    <a:lnTo>
                      <a:pt x="82" y="97"/>
                    </a:lnTo>
                    <a:lnTo>
                      <a:pt x="82" y="96"/>
                    </a:lnTo>
                    <a:lnTo>
                      <a:pt x="81" y="95"/>
                    </a:lnTo>
                    <a:lnTo>
                      <a:pt x="82" y="95"/>
                    </a:lnTo>
                    <a:lnTo>
                      <a:pt x="82" y="94"/>
                    </a:lnTo>
                    <a:lnTo>
                      <a:pt x="81" y="94"/>
                    </a:lnTo>
                    <a:lnTo>
                      <a:pt x="80" y="94"/>
                    </a:lnTo>
                    <a:lnTo>
                      <a:pt x="81" y="93"/>
                    </a:lnTo>
                    <a:lnTo>
                      <a:pt x="80" y="93"/>
                    </a:lnTo>
                    <a:lnTo>
                      <a:pt x="80" y="92"/>
                    </a:lnTo>
                    <a:lnTo>
                      <a:pt x="79" y="92"/>
                    </a:lnTo>
                    <a:lnTo>
                      <a:pt x="79" y="91"/>
                    </a:lnTo>
                    <a:lnTo>
                      <a:pt x="78" y="91"/>
                    </a:lnTo>
                    <a:lnTo>
                      <a:pt x="77" y="90"/>
                    </a:lnTo>
                    <a:lnTo>
                      <a:pt x="78" y="89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7" y="88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7"/>
                    </a:lnTo>
                    <a:lnTo>
                      <a:pt x="74" y="86"/>
                    </a:lnTo>
                    <a:lnTo>
                      <a:pt x="73" y="86"/>
                    </a:lnTo>
                    <a:lnTo>
                      <a:pt x="74" y="86"/>
                    </a:lnTo>
                    <a:lnTo>
                      <a:pt x="74" y="85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4" y="83"/>
                    </a:lnTo>
                    <a:lnTo>
                      <a:pt x="75" y="82"/>
                    </a:lnTo>
                    <a:lnTo>
                      <a:pt x="76" y="82"/>
                    </a:lnTo>
                    <a:lnTo>
                      <a:pt x="77" y="81"/>
                    </a:lnTo>
                    <a:lnTo>
                      <a:pt x="78" y="81"/>
                    </a:lnTo>
                    <a:lnTo>
                      <a:pt x="78" y="80"/>
                    </a:lnTo>
                    <a:lnTo>
                      <a:pt x="77" y="80"/>
                    </a:lnTo>
                    <a:lnTo>
                      <a:pt x="76" y="81"/>
                    </a:lnTo>
                    <a:lnTo>
                      <a:pt x="76" y="80"/>
                    </a:lnTo>
                    <a:lnTo>
                      <a:pt x="75" y="80"/>
                    </a:lnTo>
                    <a:lnTo>
                      <a:pt x="75" y="79"/>
                    </a:lnTo>
                    <a:lnTo>
                      <a:pt x="75" y="80"/>
                    </a:lnTo>
                    <a:lnTo>
                      <a:pt x="75" y="79"/>
                    </a:lnTo>
                    <a:lnTo>
                      <a:pt x="74" y="79"/>
                    </a:lnTo>
                    <a:lnTo>
                      <a:pt x="74" y="78"/>
                    </a:lnTo>
                    <a:lnTo>
                      <a:pt x="75" y="78"/>
                    </a:lnTo>
                    <a:lnTo>
                      <a:pt x="74" y="78"/>
                    </a:lnTo>
                    <a:lnTo>
                      <a:pt x="74" y="77"/>
                    </a:lnTo>
                    <a:lnTo>
                      <a:pt x="74" y="78"/>
                    </a:lnTo>
                    <a:lnTo>
                      <a:pt x="73" y="78"/>
                    </a:lnTo>
                    <a:lnTo>
                      <a:pt x="73" y="77"/>
                    </a:lnTo>
                    <a:lnTo>
                      <a:pt x="72" y="77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1" y="75"/>
                    </a:lnTo>
                    <a:lnTo>
                      <a:pt x="71" y="74"/>
                    </a:lnTo>
                    <a:lnTo>
                      <a:pt x="70" y="73"/>
                    </a:lnTo>
                    <a:lnTo>
                      <a:pt x="69" y="72"/>
                    </a:lnTo>
                    <a:lnTo>
                      <a:pt x="68" y="72"/>
                    </a:lnTo>
                    <a:lnTo>
                      <a:pt x="68" y="71"/>
                    </a:lnTo>
                    <a:lnTo>
                      <a:pt x="68" y="70"/>
                    </a:lnTo>
                    <a:lnTo>
                      <a:pt x="67" y="70"/>
                    </a:lnTo>
                    <a:lnTo>
                      <a:pt x="66" y="70"/>
                    </a:lnTo>
                    <a:lnTo>
                      <a:pt x="65" y="70"/>
                    </a:lnTo>
                    <a:lnTo>
                      <a:pt x="65" y="69"/>
                    </a:lnTo>
                    <a:lnTo>
                      <a:pt x="65" y="70"/>
                    </a:lnTo>
                    <a:lnTo>
                      <a:pt x="64" y="71"/>
                    </a:lnTo>
                    <a:lnTo>
                      <a:pt x="65" y="71"/>
                    </a:lnTo>
                    <a:lnTo>
                      <a:pt x="64" y="71"/>
                    </a:lnTo>
                    <a:lnTo>
                      <a:pt x="63" y="71"/>
                    </a:lnTo>
                    <a:lnTo>
                      <a:pt x="63" y="70"/>
                    </a:lnTo>
                    <a:lnTo>
                      <a:pt x="63" y="69"/>
                    </a:lnTo>
                    <a:lnTo>
                      <a:pt x="62" y="69"/>
                    </a:lnTo>
                    <a:lnTo>
                      <a:pt x="63" y="69"/>
                    </a:lnTo>
                    <a:lnTo>
                      <a:pt x="62" y="69"/>
                    </a:lnTo>
                    <a:lnTo>
                      <a:pt x="62" y="68"/>
                    </a:lnTo>
                    <a:lnTo>
                      <a:pt x="63" y="68"/>
                    </a:lnTo>
                    <a:lnTo>
                      <a:pt x="63" y="67"/>
                    </a:lnTo>
                    <a:lnTo>
                      <a:pt x="62" y="67"/>
                    </a:lnTo>
                    <a:lnTo>
                      <a:pt x="63" y="66"/>
                    </a:lnTo>
                    <a:lnTo>
                      <a:pt x="63" y="65"/>
                    </a:lnTo>
                    <a:lnTo>
                      <a:pt x="70" y="66"/>
                    </a:lnTo>
                    <a:lnTo>
                      <a:pt x="70" y="65"/>
                    </a:lnTo>
                    <a:lnTo>
                      <a:pt x="71" y="65"/>
                    </a:lnTo>
                    <a:lnTo>
                      <a:pt x="71" y="66"/>
                    </a:lnTo>
                    <a:lnTo>
                      <a:pt x="71" y="67"/>
                    </a:lnTo>
                    <a:lnTo>
                      <a:pt x="72" y="67"/>
                    </a:lnTo>
                    <a:lnTo>
                      <a:pt x="72" y="68"/>
                    </a:lnTo>
                    <a:lnTo>
                      <a:pt x="72" y="69"/>
                    </a:lnTo>
                    <a:lnTo>
                      <a:pt x="73" y="69"/>
                    </a:lnTo>
                    <a:lnTo>
                      <a:pt x="74" y="69"/>
                    </a:lnTo>
                    <a:lnTo>
                      <a:pt x="78" y="70"/>
                    </a:lnTo>
                    <a:lnTo>
                      <a:pt x="83" y="70"/>
                    </a:lnTo>
                    <a:lnTo>
                      <a:pt x="84" y="70"/>
                    </a:lnTo>
                    <a:lnTo>
                      <a:pt x="84" y="69"/>
                    </a:lnTo>
                    <a:lnTo>
                      <a:pt x="85" y="70"/>
                    </a:lnTo>
                    <a:lnTo>
                      <a:pt x="85" y="69"/>
                    </a:lnTo>
                    <a:lnTo>
                      <a:pt x="86" y="69"/>
                    </a:lnTo>
                    <a:lnTo>
                      <a:pt x="86" y="68"/>
                    </a:lnTo>
                    <a:lnTo>
                      <a:pt x="86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2"/>
                    </a:lnTo>
                    <a:lnTo>
                      <a:pt x="86" y="59"/>
                    </a:lnTo>
                    <a:lnTo>
                      <a:pt x="85" y="59"/>
                    </a:lnTo>
                    <a:lnTo>
                      <a:pt x="85" y="58"/>
                    </a:lnTo>
                    <a:lnTo>
                      <a:pt x="84" y="58"/>
                    </a:lnTo>
                    <a:lnTo>
                      <a:pt x="83" y="58"/>
                    </a:lnTo>
                    <a:lnTo>
                      <a:pt x="83" y="57"/>
                    </a:lnTo>
                    <a:lnTo>
                      <a:pt x="83" y="58"/>
                    </a:lnTo>
                    <a:lnTo>
                      <a:pt x="83" y="57"/>
                    </a:lnTo>
                    <a:lnTo>
                      <a:pt x="82" y="57"/>
                    </a:lnTo>
                    <a:lnTo>
                      <a:pt x="81" y="56"/>
                    </a:lnTo>
                    <a:lnTo>
                      <a:pt x="80" y="56"/>
                    </a:lnTo>
                    <a:lnTo>
                      <a:pt x="80" y="55"/>
                    </a:lnTo>
                    <a:lnTo>
                      <a:pt x="79" y="55"/>
                    </a:lnTo>
                    <a:lnTo>
                      <a:pt x="80" y="55"/>
                    </a:lnTo>
                    <a:lnTo>
                      <a:pt x="79" y="54"/>
                    </a:lnTo>
                    <a:lnTo>
                      <a:pt x="78" y="55"/>
                    </a:lnTo>
                    <a:lnTo>
                      <a:pt x="79" y="54"/>
                    </a:lnTo>
                    <a:lnTo>
                      <a:pt x="78" y="54"/>
                    </a:lnTo>
                    <a:lnTo>
                      <a:pt x="78" y="53"/>
                    </a:lnTo>
                    <a:lnTo>
                      <a:pt x="79" y="53"/>
                    </a:lnTo>
                    <a:lnTo>
                      <a:pt x="79" y="52"/>
                    </a:lnTo>
                    <a:lnTo>
                      <a:pt x="80" y="52"/>
                    </a:lnTo>
                    <a:lnTo>
                      <a:pt x="79" y="51"/>
                    </a:lnTo>
                    <a:lnTo>
                      <a:pt x="81" y="45"/>
                    </a:lnTo>
                    <a:lnTo>
                      <a:pt x="82" y="41"/>
                    </a:lnTo>
                    <a:lnTo>
                      <a:pt x="82" y="40"/>
                    </a:lnTo>
                    <a:lnTo>
                      <a:pt x="71" y="37"/>
                    </a:lnTo>
                    <a:lnTo>
                      <a:pt x="71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2" y="36"/>
                    </a:lnTo>
                    <a:lnTo>
                      <a:pt x="72" y="35"/>
                    </a:lnTo>
                    <a:lnTo>
                      <a:pt x="73" y="35"/>
                    </a:lnTo>
                    <a:lnTo>
                      <a:pt x="72" y="34"/>
                    </a:lnTo>
                    <a:lnTo>
                      <a:pt x="72" y="33"/>
                    </a:lnTo>
                    <a:lnTo>
                      <a:pt x="73" y="33"/>
                    </a:lnTo>
                    <a:lnTo>
                      <a:pt x="73" y="32"/>
                    </a:lnTo>
                    <a:lnTo>
                      <a:pt x="73" y="31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7"/>
                    </a:lnTo>
                    <a:lnTo>
                      <a:pt x="74" y="27"/>
                    </a:lnTo>
                    <a:lnTo>
                      <a:pt x="74" y="26"/>
                    </a:lnTo>
                    <a:lnTo>
                      <a:pt x="75" y="26"/>
                    </a:lnTo>
                    <a:lnTo>
                      <a:pt x="75" y="25"/>
                    </a:lnTo>
                    <a:lnTo>
                      <a:pt x="76" y="25"/>
                    </a:lnTo>
                    <a:lnTo>
                      <a:pt x="77" y="24"/>
                    </a:lnTo>
                    <a:lnTo>
                      <a:pt x="78" y="24"/>
                    </a:lnTo>
                    <a:lnTo>
                      <a:pt x="78" y="23"/>
                    </a:lnTo>
                    <a:lnTo>
                      <a:pt x="78" y="22"/>
                    </a:lnTo>
                    <a:lnTo>
                      <a:pt x="79" y="21"/>
                    </a:lnTo>
                    <a:lnTo>
                      <a:pt x="78" y="21"/>
                    </a:lnTo>
                    <a:lnTo>
                      <a:pt x="78" y="20"/>
                    </a:lnTo>
                    <a:lnTo>
                      <a:pt x="79" y="19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2" y="18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4" y="17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6" y="18"/>
                    </a:lnTo>
                    <a:lnTo>
                      <a:pt x="87" y="18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6"/>
                    </a:lnTo>
                    <a:lnTo>
                      <a:pt x="90" y="16"/>
                    </a:lnTo>
                    <a:lnTo>
                      <a:pt x="90" y="15"/>
                    </a:lnTo>
                    <a:lnTo>
                      <a:pt x="91" y="15"/>
                    </a:lnTo>
                    <a:lnTo>
                      <a:pt x="92" y="15"/>
                    </a:lnTo>
                    <a:lnTo>
                      <a:pt x="93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5" y="15"/>
                    </a:lnTo>
                    <a:lnTo>
                      <a:pt x="95" y="14"/>
                    </a:lnTo>
                    <a:lnTo>
                      <a:pt x="95" y="15"/>
                    </a:lnTo>
                    <a:lnTo>
                      <a:pt x="96" y="15"/>
                    </a:lnTo>
                    <a:lnTo>
                      <a:pt x="96" y="16"/>
                    </a:lnTo>
                    <a:lnTo>
                      <a:pt x="97" y="16"/>
                    </a:lnTo>
                    <a:lnTo>
                      <a:pt x="97" y="17"/>
                    </a:lnTo>
                    <a:lnTo>
                      <a:pt x="98" y="17"/>
                    </a:lnTo>
                    <a:lnTo>
                      <a:pt x="99" y="17"/>
                    </a:lnTo>
                    <a:lnTo>
                      <a:pt x="100" y="18"/>
                    </a:lnTo>
                    <a:lnTo>
                      <a:pt x="101" y="18"/>
                    </a:lnTo>
                    <a:lnTo>
                      <a:pt x="102" y="18"/>
                    </a:lnTo>
                    <a:lnTo>
                      <a:pt x="102" y="19"/>
                    </a:lnTo>
                    <a:lnTo>
                      <a:pt x="103" y="18"/>
                    </a:lnTo>
                    <a:lnTo>
                      <a:pt x="103" y="17"/>
                    </a:lnTo>
                    <a:lnTo>
                      <a:pt x="103" y="16"/>
                    </a:lnTo>
                    <a:lnTo>
                      <a:pt x="103" y="15"/>
                    </a:lnTo>
                    <a:lnTo>
                      <a:pt x="103" y="14"/>
                    </a:lnTo>
                    <a:lnTo>
                      <a:pt x="95" y="5"/>
                    </a:lnTo>
                    <a:lnTo>
                      <a:pt x="94" y="4"/>
                    </a:lnTo>
                    <a:lnTo>
                      <a:pt x="95" y="4"/>
                    </a:lnTo>
                    <a:lnTo>
                      <a:pt x="95" y="3"/>
                    </a:lnTo>
                    <a:lnTo>
                      <a:pt x="96" y="3"/>
                    </a:lnTo>
                    <a:lnTo>
                      <a:pt x="96" y="4"/>
                    </a:lnTo>
                    <a:lnTo>
                      <a:pt x="97" y="4"/>
                    </a:lnTo>
                    <a:lnTo>
                      <a:pt x="98" y="4"/>
                    </a:lnTo>
                    <a:lnTo>
                      <a:pt x="99" y="3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0" y="3"/>
                    </a:lnTo>
                    <a:lnTo>
                      <a:pt x="101" y="2"/>
                    </a:lnTo>
                    <a:lnTo>
                      <a:pt x="102" y="2"/>
                    </a:lnTo>
                    <a:lnTo>
                      <a:pt x="102" y="3"/>
                    </a:lnTo>
                    <a:lnTo>
                      <a:pt x="103" y="4"/>
                    </a:lnTo>
                    <a:lnTo>
                      <a:pt x="104" y="4"/>
                    </a:lnTo>
                    <a:lnTo>
                      <a:pt x="104" y="5"/>
                    </a:lnTo>
                    <a:lnTo>
                      <a:pt x="105" y="4"/>
                    </a:lnTo>
                    <a:lnTo>
                      <a:pt x="105" y="5"/>
                    </a:lnTo>
                    <a:lnTo>
                      <a:pt x="105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7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4" y="6"/>
                    </a:lnTo>
                    <a:lnTo>
                      <a:pt x="115" y="7"/>
                    </a:lnTo>
                    <a:lnTo>
                      <a:pt x="115" y="6"/>
                    </a:lnTo>
                    <a:lnTo>
                      <a:pt x="115" y="5"/>
                    </a:lnTo>
                    <a:lnTo>
                      <a:pt x="116" y="5"/>
                    </a:lnTo>
                    <a:lnTo>
                      <a:pt x="116" y="4"/>
                    </a:lnTo>
                    <a:lnTo>
                      <a:pt x="115" y="4"/>
                    </a:lnTo>
                    <a:lnTo>
                      <a:pt x="116" y="3"/>
                    </a:lnTo>
                    <a:lnTo>
                      <a:pt x="116" y="2"/>
                    </a:lnTo>
                    <a:lnTo>
                      <a:pt x="117" y="2"/>
                    </a:lnTo>
                    <a:lnTo>
                      <a:pt x="118" y="3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20" y="1"/>
                    </a:lnTo>
                    <a:lnTo>
                      <a:pt x="121" y="1"/>
                    </a:lnTo>
                    <a:lnTo>
                      <a:pt x="122" y="0"/>
                    </a:lnTo>
                    <a:lnTo>
                      <a:pt x="123" y="0"/>
                    </a:lnTo>
                    <a:lnTo>
                      <a:pt x="124" y="0"/>
                    </a:lnTo>
                    <a:lnTo>
                      <a:pt x="124" y="1"/>
                    </a:lnTo>
                    <a:lnTo>
                      <a:pt x="125" y="1"/>
                    </a:lnTo>
                    <a:lnTo>
                      <a:pt x="126" y="1"/>
                    </a:lnTo>
                    <a:lnTo>
                      <a:pt x="126" y="2"/>
                    </a:lnTo>
                    <a:lnTo>
                      <a:pt x="127" y="2"/>
                    </a:lnTo>
                    <a:lnTo>
                      <a:pt x="127" y="3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1" y="3"/>
                    </a:lnTo>
                    <a:lnTo>
                      <a:pt x="132" y="3"/>
                    </a:lnTo>
                    <a:lnTo>
                      <a:pt x="132" y="4"/>
                    </a:lnTo>
                    <a:lnTo>
                      <a:pt x="133" y="4"/>
                    </a:lnTo>
                    <a:lnTo>
                      <a:pt x="134" y="3"/>
                    </a:lnTo>
                    <a:lnTo>
                      <a:pt x="135" y="4"/>
                    </a:lnTo>
                    <a:lnTo>
                      <a:pt x="137" y="4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8" y="6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7"/>
                    </a:lnTo>
                    <a:lnTo>
                      <a:pt x="141" y="7"/>
                    </a:lnTo>
                    <a:lnTo>
                      <a:pt x="142" y="8"/>
                    </a:lnTo>
                    <a:lnTo>
                      <a:pt x="143" y="9"/>
                    </a:lnTo>
                    <a:lnTo>
                      <a:pt x="144" y="9"/>
                    </a:lnTo>
                    <a:close/>
                    <a:moveTo>
                      <a:pt x="79" y="236"/>
                    </a:moveTo>
                    <a:lnTo>
                      <a:pt x="79" y="236"/>
                    </a:lnTo>
                    <a:lnTo>
                      <a:pt x="80" y="236"/>
                    </a:lnTo>
                    <a:lnTo>
                      <a:pt x="79" y="236"/>
                    </a:lnTo>
                    <a:close/>
                    <a:moveTo>
                      <a:pt x="119" y="190"/>
                    </a:moveTo>
                    <a:lnTo>
                      <a:pt x="119" y="190"/>
                    </a:lnTo>
                    <a:close/>
                    <a:moveTo>
                      <a:pt x="119" y="191"/>
                    </a:moveTo>
                    <a:lnTo>
                      <a:pt x="119" y="191"/>
                    </a:lnTo>
                    <a:lnTo>
                      <a:pt x="120" y="191"/>
                    </a:lnTo>
                    <a:lnTo>
                      <a:pt x="119" y="191"/>
                    </a:lnTo>
                    <a:close/>
                    <a:moveTo>
                      <a:pt x="120" y="191"/>
                    </a:moveTo>
                    <a:lnTo>
                      <a:pt x="120" y="191"/>
                    </a:lnTo>
                    <a:close/>
                    <a:moveTo>
                      <a:pt x="120" y="192"/>
                    </a:moveTo>
                    <a:lnTo>
                      <a:pt x="119" y="191"/>
                    </a:lnTo>
                    <a:lnTo>
                      <a:pt x="120" y="191"/>
                    </a:lnTo>
                    <a:lnTo>
                      <a:pt x="120" y="192"/>
                    </a:lnTo>
                    <a:close/>
                    <a:moveTo>
                      <a:pt x="117" y="192"/>
                    </a:moveTo>
                    <a:lnTo>
                      <a:pt x="117" y="192"/>
                    </a:lnTo>
                    <a:close/>
                    <a:moveTo>
                      <a:pt x="117" y="193"/>
                    </a:moveTo>
                    <a:lnTo>
                      <a:pt x="117" y="193"/>
                    </a:lnTo>
                    <a:lnTo>
                      <a:pt x="117" y="192"/>
                    </a:lnTo>
                    <a:lnTo>
                      <a:pt x="117" y="193"/>
                    </a:lnTo>
                    <a:close/>
                    <a:moveTo>
                      <a:pt x="120" y="193"/>
                    </a:moveTo>
                    <a:lnTo>
                      <a:pt x="120" y="192"/>
                    </a:lnTo>
                    <a:lnTo>
                      <a:pt x="120" y="193"/>
                    </a:lnTo>
                    <a:close/>
                    <a:moveTo>
                      <a:pt x="120" y="193"/>
                    </a:moveTo>
                    <a:lnTo>
                      <a:pt x="120" y="192"/>
                    </a:lnTo>
                    <a:lnTo>
                      <a:pt x="120" y="193"/>
                    </a:lnTo>
                    <a:close/>
                    <a:moveTo>
                      <a:pt x="116" y="192"/>
                    </a:moveTo>
                    <a:lnTo>
                      <a:pt x="116" y="192"/>
                    </a:lnTo>
                    <a:close/>
                    <a:moveTo>
                      <a:pt x="120" y="193"/>
                    </a:moveTo>
                    <a:lnTo>
                      <a:pt x="120" y="193"/>
                    </a:lnTo>
                    <a:close/>
                    <a:moveTo>
                      <a:pt x="120" y="194"/>
                    </a:moveTo>
                    <a:lnTo>
                      <a:pt x="120" y="193"/>
                    </a:lnTo>
                    <a:lnTo>
                      <a:pt x="120" y="194"/>
                    </a:lnTo>
                    <a:close/>
                    <a:moveTo>
                      <a:pt x="119" y="195"/>
                    </a:moveTo>
                    <a:lnTo>
                      <a:pt x="119" y="195"/>
                    </a:lnTo>
                    <a:close/>
                    <a:moveTo>
                      <a:pt x="119" y="196"/>
                    </a:moveTo>
                    <a:lnTo>
                      <a:pt x="119" y="196"/>
                    </a:lnTo>
                    <a:close/>
                    <a:moveTo>
                      <a:pt x="119" y="196"/>
                    </a:moveTo>
                    <a:lnTo>
                      <a:pt x="119" y="196"/>
                    </a:lnTo>
                    <a:close/>
                    <a:moveTo>
                      <a:pt x="117" y="197"/>
                    </a:moveTo>
                    <a:lnTo>
                      <a:pt x="117" y="197"/>
                    </a:lnTo>
                    <a:lnTo>
                      <a:pt x="118" y="197"/>
                    </a:lnTo>
                    <a:lnTo>
                      <a:pt x="117" y="197"/>
                    </a:lnTo>
                    <a:close/>
                    <a:moveTo>
                      <a:pt x="116" y="200"/>
                    </a:moveTo>
                    <a:lnTo>
                      <a:pt x="116" y="200"/>
                    </a:lnTo>
                    <a:close/>
                    <a:moveTo>
                      <a:pt x="112" y="208"/>
                    </a:moveTo>
                    <a:lnTo>
                      <a:pt x="112" y="208"/>
                    </a:lnTo>
                    <a:close/>
                    <a:moveTo>
                      <a:pt x="108" y="213"/>
                    </a:moveTo>
                    <a:lnTo>
                      <a:pt x="108" y="213"/>
                    </a:lnTo>
                    <a:lnTo>
                      <a:pt x="109" y="213"/>
                    </a:lnTo>
                    <a:lnTo>
                      <a:pt x="108" y="213"/>
                    </a:lnTo>
                    <a:close/>
                    <a:moveTo>
                      <a:pt x="110" y="214"/>
                    </a:moveTo>
                    <a:lnTo>
                      <a:pt x="110" y="214"/>
                    </a:lnTo>
                    <a:close/>
                    <a:moveTo>
                      <a:pt x="109" y="215"/>
                    </a:moveTo>
                    <a:lnTo>
                      <a:pt x="109" y="214"/>
                    </a:lnTo>
                    <a:lnTo>
                      <a:pt x="109" y="215"/>
                    </a:lnTo>
                    <a:close/>
                    <a:moveTo>
                      <a:pt x="110" y="215"/>
                    </a:moveTo>
                    <a:lnTo>
                      <a:pt x="110" y="214"/>
                    </a:lnTo>
                    <a:lnTo>
                      <a:pt x="110" y="215"/>
                    </a:lnTo>
                    <a:close/>
                    <a:moveTo>
                      <a:pt x="109" y="215"/>
                    </a:moveTo>
                    <a:lnTo>
                      <a:pt x="109" y="215"/>
                    </a:lnTo>
                    <a:close/>
                    <a:moveTo>
                      <a:pt x="109" y="215"/>
                    </a:moveTo>
                    <a:lnTo>
                      <a:pt x="109" y="215"/>
                    </a:lnTo>
                    <a:close/>
                    <a:moveTo>
                      <a:pt x="105" y="216"/>
                    </a:moveTo>
                    <a:lnTo>
                      <a:pt x="105" y="216"/>
                    </a:lnTo>
                    <a:close/>
                    <a:moveTo>
                      <a:pt x="105" y="216"/>
                    </a:moveTo>
                    <a:lnTo>
                      <a:pt x="105" y="216"/>
                    </a:lnTo>
                    <a:close/>
                    <a:moveTo>
                      <a:pt x="102" y="218"/>
                    </a:moveTo>
                    <a:lnTo>
                      <a:pt x="102" y="218"/>
                    </a:lnTo>
                    <a:lnTo>
                      <a:pt x="103" y="218"/>
                    </a:lnTo>
                    <a:lnTo>
                      <a:pt x="102" y="218"/>
                    </a:lnTo>
                    <a:close/>
                    <a:moveTo>
                      <a:pt x="100" y="218"/>
                    </a:moveTo>
                    <a:lnTo>
                      <a:pt x="100" y="218"/>
                    </a:lnTo>
                    <a:close/>
                    <a:moveTo>
                      <a:pt x="88" y="226"/>
                    </a:moveTo>
                    <a:lnTo>
                      <a:pt x="88" y="226"/>
                    </a:lnTo>
                    <a:close/>
                    <a:moveTo>
                      <a:pt x="92" y="228"/>
                    </a:moveTo>
                    <a:lnTo>
                      <a:pt x="91" y="228"/>
                    </a:lnTo>
                    <a:lnTo>
                      <a:pt x="92" y="228"/>
                    </a:lnTo>
                    <a:close/>
                    <a:moveTo>
                      <a:pt x="83" y="229"/>
                    </a:moveTo>
                    <a:lnTo>
                      <a:pt x="82" y="229"/>
                    </a:lnTo>
                    <a:lnTo>
                      <a:pt x="83" y="229"/>
                    </a:lnTo>
                    <a:close/>
                    <a:moveTo>
                      <a:pt x="82" y="230"/>
                    </a:moveTo>
                    <a:lnTo>
                      <a:pt x="82" y="230"/>
                    </a:lnTo>
                    <a:close/>
                    <a:moveTo>
                      <a:pt x="82" y="231"/>
                    </a:moveTo>
                    <a:lnTo>
                      <a:pt x="82" y="230"/>
                    </a:lnTo>
                    <a:lnTo>
                      <a:pt x="82" y="231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641" name="Freeform 4723"/>
              <p:cNvSpPr>
                <a:spLocks noEditPoints="1"/>
              </p:cNvSpPr>
              <p:nvPr/>
            </p:nvSpPr>
            <p:spPr bwMode="auto">
              <a:xfrm>
                <a:off x="3081600" y="4129200"/>
                <a:ext cx="1020763" cy="704850"/>
              </a:xfrm>
              <a:custGeom>
                <a:avLst/>
                <a:gdLst>
                  <a:gd name="T0" fmla="*/ 2147483647 w 643"/>
                  <a:gd name="T1" fmla="*/ 2147483647 h 444"/>
                  <a:gd name="T2" fmla="*/ 2147483647 w 643"/>
                  <a:gd name="T3" fmla="*/ 2147483647 h 444"/>
                  <a:gd name="T4" fmla="*/ 2147483647 w 643"/>
                  <a:gd name="T5" fmla="*/ 2147483647 h 444"/>
                  <a:gd name="T6" fmla="*/ 2147483647 w 643"/>
                  <a:gd name="T7" fmla="*/ 2147483647 h 444"/>
                  <a:gd name="T8" fmla="*/ 2147483647 w 643"/>
                  <a:gd name="T9" fmla="*/ 2147483647 h 444"/>
                  <a:gd name="T10" fmla="*/ 2147483647 w 643"/>
                  <a:gd name="T11" fmla="*/ 2147483647 h 444"/>
                  <a:gd name="T12" fmla="*/ 2147483647 w 643"/>
                  <a:gd name="T13" fmla="*/ 2147483647 h 444"/>
                  <a:gd name="T14" fmla="*/ 2147483647 w 643"/>
                  <a:gd name="T15" fmla="*/ 2147483647 h 444"/>
                  <a:gd name="T16" fmla="*/ 2147483647 w 643"/>
                  <a:gd name="T17" fmla="*/ 2147483647 h 444"/>
                  <a:gd name="T18" fmla="*/ 2147483647 w 643"/>
                  <a:gd name="T19" fmla="*/ 2147483647 h 444"/>
                  <a:gd name="T20" fmla="*/ 2147483647 w 643"/>
                  <a:gd name="T21" fmla="*/ 2147483647 h 444"/>
                  <a:gd name="T22" fmla="*/ 2147483647 w 643"/>
                  <a:gd name="T23" fmla="*/ 2147483647 h 444"/>
                  <a:gd name="T24" fmla="*/ 2147483647 w 643"/>
                  <a:gd name="T25" fmla="*/ 2147483647 h 444"/>
                  <a:gd name="T26" fmla="*/ 2147483647 w 643"/>
                  <a:gd name="T27" fmla="*/ 2147483647 h 444"/>
                  <a:gd name="T28" fmla="*/ 2147483647 w 643"/>
                  <a:gd name="T29" fmla="*/ 2147483647 h 444"/>
                  <a:gd name="T30" fmla="*/ 2147483647 w 643"/>
                  <a:gd name="T31" fmla="*/ 2147483647 h 444"/>
                  <a:gd name="T32" fmla="*/ 2147483647 w 643"/>
                  <a:gd name="T33" fmla="*/ 2147483647 h 444"/>
                  <a:gd name="T34" fmla="*/ 2147483647 w 643"/>
                  <a:gd name="T35" fmla="*/ 2147483647 h 444"/>
                  <a:gd name="T36" fmla="*/ 2147483647 w 643"/>
                  <a:gd name="T37" fmla="*/ 2147483647 h 444"/>
                  <a:gd name="T38" fmla="*/ 2147483647 w 643"/>
                  <a:gd name="T39" fmla="*/ 2147483647 h 444"/>
                  <a:gd name="T40" fmla="*/ 2147483647 w 643"/>
                  <a:gd name="T41" fmla="*/ 2147483647 h 444"/>
                  <a:gd name="T42" fmla="*/ 2147483647 w 643"/>
                  <a:gd name="T43" fmla="*/ 2147483647 h 444"/>
                  <a:gd name="T44" fmla="*/ 2147483647 w 643"/>
                  <a:gd name="T45" fmla="*/ 2147483647 h 444"/>
                  <a:gd name="T46" fmla="*/ 2147483647 w 643"/>
                  <a:gd name="T47" fmla="*/ 2147483647 h 444"/>
                  <a:gd name="T48" fmla="*/ 2147483647 w 643"/>
                  <a:gd name="T49" fmla="*/ 2147483647 h 444"/>
                  <a:gd name="T50" fmla="*/ 2147483647 w 643"/>
                  <a:gd name="T51" fmla="*/ 2147483647 h 444"/>
                  <a:gd name="T52" fmla="*/ 2147483647 w 643"/>
                  <a:gd name="T53" fmla="*/ 2147483647 h 444"/>
                  <a:gd name="T54" fmla="*/ 2147483647 w 643"/>
                  <a:gd name="T55" fmla="*/ 2147483647 h 444"/>
                  <a:gd name="T56" fmla="*/ 2147483647 w 643"/>
                  <a:gd name="T57" fmla="*/ 2147483647 h 444"/>
                  <a:gd name="T58" fmla="*/ 2147483647 w 643"/>
                  <a:gd name="T59" fmla="*/ 2147483647 h 444"/>
                  <a:gd name="T60" fmla="*/ 2147483647 w 643"/>
                  <a:gd name="T61" fmla="*/ 2147483647 h 444"/>
                  <a:gd name="T62" fmla="*/ 2147483647 w 643"/>
                  <a:gd name="T63" fmla="*/ 2147483647 h 444"/>
                  <a:gd name="T64" fmla="*/ 2147483647 w 643"/>
                  <a:gd name="T65" fmla="*/ 2147483647 h 444"/>
                  <a:gd name="T66" fmla="*/ 2147483647 w 643"/>
                  <a:gd name="T67" fmla="*/ 2147483647 h 444"/>
                  <a:gd name="T68" fmla="*/ 2147483647 w 643"/>
                  <a:gd name="T69" fmla="*/ 2147483647 h 444"/>
                  <a:gd name="T70" fmla="*/ 2147483647 w 643"/>
                  <a:gd name="T71" fmla="*/ 2147483647 h 444"/>
                  <a:gd name="T72" fmla="*/ 2147483647 w 643"/>
                  <a:gd name="T73" fmla="*/ 2147483647 h 444"/>
                  <a:gd name="T74" fmla="*/ 2147483647 w 643"/>
                  <a:gd name="T75" fmla="*/ 2147483647 h 444"/>
                  <a:gd name="T76" fmla="*/ 2147483647 w 643"/>
                  <a:gd name="T77" fmla="*/ 2147483647 h 444"/>
                  <a:gd name="T78" fmla="*/ 2147483647 w 643"/>
                  <a:gd name="T79" fmla="*/ 2147483647 h 444"/>
                  <a:gd name="T80" fmla="*/ 2147483647 w 643"/>
                  <a:gd name="T81" fmla="*/ 2147483647 h 444"/>
                  <a:gd name="T82" fmla="*/ 2147483647 w 643"/>
                  <a:gd name="T83" fmla="*/ 2147483647 h 444"/>
                  <a:gd name="T84" fmla="*/ 2147483647 w 643"/>
                  <a:gd name="T85" fmla="*/ 2147483647 h 444"/>
                  <a:gd name="T86" fmla="*/ 2147483647 w 643"/>
                  <a:gd name="T87" fmla="*/ 2147483647 h 444"/>
                  <a:gd name="T88" fmla="*/ 2147483647 w 643"/>
                  <a:gd name="T89" fmla="*/ 2147483647 h 444"/>
                  <a:gd name="T90" fmla="*/ 2147483647 w 643"/>
                  <a:gd name="T91" fmla="*/ 2147483647 h 444"/>
                  <a:gd name="T92" fmla="*/ 2147483647 w 643"/>
                  <a:gd name="T93" fmla="*/ 2147483647 h 444"/>
                  <a:gd name="T94" fmla="*/ 2147483647 w 643"/>
                  <a:gd name="T95" fmla="*/ 2147483647 h 444"/>
                  <a:gd name="T96" fmla="*/ 2147483647 w 643"/>
                  <a:gd name="T97" fmla="*/ 2147483647 h 444"/>
                  <a:gd name="T98" fmla="*/ 2147483647 w 643"/>
                  <a:gd name="T99" fmla="*/ 2147483647 h 444"/>
                  <a:gd name="T100" fmla="*/ 2147483647 w 643"/>
                  <a:gd name="T101" fmla="*/ 2147483647 h 444"/>
                  <a:gd name="T102" fmla="*/ 2147483647 w 643"/>
                  <a:gd name="T103" fmla="*/ 2147483647 h 444"/>
                  <a:gd name="T104" fmla="*/ 2147483647 w 643"/>
                  <a:gd name="T105" fmla="*/ 2147483647 h 444"/>
                  <a:gd name="T106" fmla="*/ 2147483647 w 643"/>
                  <a:gd name="T107" fmla="*/ 2147483647 h 444"/>
                  <a:gd name="T108" fmla="*/ 2147483647 w 643"/>
                  <a:gd name="T109" fmla="*/ 2147483647 h 444"/>
                  <a:gd name="T110" fmla="*/ 2147483647 w 643"/>
                  <a:gd name="T111" fmla="*/ 2147483647 h 444"/>
                  <a:gd name="T112" fmla="*/ 2147483647 w 643"/>
                  <a:gd name="T113" fmla="*/ 2147483647 h 444"/>
                  <a:gd name="T114" fmla="*/ 2147483647 w 643"/>
                  <a:gd name="T115" fmla="*/ 2147483647 h 444"/>
                  <a:gd name="T116" fmla="*/ 2147483647 w 643"/>
                  <a:gd name="T117" fmla="*/ 2147483647 h 444"/>
                  <a:gd name="T118" fmla="*/ 2147483647 w 643"/>
                  <a:gd name="T119" fmla="*/ 2147483647 h 444"/>
                  <a:gd name="T120" fmla="*/ 2147483647 w 643"/>
                  <a:gd name="T121" fmla="*/ 2147483647 h 444"/>
                  <a:gd name="T122" fmla="*/ 2147483647 w 643"/>
                  <a:gd name="T123" fmla="*/ 2147483647 h 444"/>
                  <a:gd name="T124" fmla="*/ 2147483647 w 643"/>
                  <a:gd name="T125" fmla="*/ 2147483647 h 44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643"/>
                  <a:gd name="T190" fmla="*/ 0 h 444"/>
                  <a:gd name="T191" fmla="*/ 643 w 643"/>
                  <a:gd name="T192" fmla="*/ 444 h 444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643" h="444">
                    <a:moveTo>
                      <a:pt x="163" y="22"/>
                    </a:moveTo>
                    <a:lnTo>
                      <a:pt x="164" y="22"/>
                    </a:lnTo>
                    <a:lnTo>
                      <a:pt x="165" y="20"/>
                    </a:lnTo>
                    <a:lnTo>
                      <a:pt x="165" y="19"/>
                    </a:lnTo>
                    <a:lnTo>
                      <a:pt x="166" y="19"/>
                    </a:lnTo>
                    <a:lnTo>
                      <a:pt x="166" y="18"/>
                    </a:lnTo>
                    <a:lnTo>
                      <a:pt x="167" y="18"/>
                    </a:lnTo>
                    <a:lnTo>
                      <a:pt x="168" y="17"/>
                    </a:lnTo>
                    <a:lnTo>
                      <a:pt x="169" y="17"/>
                    </a:lnTo>
                    <a:lnTo>
                      <a:pt x="170" y="16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3" y="15"/>
                    </a:lnTo>
                    <a:lnTo>
                      <a:pt x="174" y="15"/>
                    </a:lnTo>
                    <a:lnTo>
                      <a:pt x="174" y="14"/>
                    </a:lnTo>
                    <a:lnTo>
                      <a:pt x="175" y="14"/>
                    </a:lnTo>
                    <a:lnTo>
                      <a:pt x="176" y="14"/>
                    </a:lnTo>
                    <a:lnTo>
                      <a:pt x="177" y="13"/>
                    </a:lnTo>
                    <a:lnTo>
                      <a:pt x="178" y="12"/>
                    </a:lnTo>
                    <a:lnTo>
                      <a:pt x="179" y="12"/>
                    </a:lnTo>
                    <a:lnTo>
                      <a:pt x="180" y="12"/>
                    </a:lnTo>
                    <a:lnTo>
                      <a:pt x="183" y="11"/>
                    </a:lnTo>
                    <a:lnTo>
                      <a:pt x="185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9"/>
                    </a:lnTo>
                    <a:lnTo>
                      <a:pt x="191" y="7"/>
                    </a:lnTo>
                    <a:lnTo>
                      <a:pt x="192" y="6"/>
                    </a:lnTo>
                    <a:lnTo>
                      <a:pt x="193" y="6"/>
                    </a:lnTo>
                    <a:lnTo>
                      <a:pt x="194" y="5"/>
                    </a:lnTo>
                    <a:lnTo>
                      <a:pt x="195" y="4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8" y="3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1" y="2"/>
                    </a:lnTo>
                    <a:lnTo>
                      <a:pt x="202" y="1"/>
                    </a:lnTo>
                    <a:lnTo>
                      <a:pt x="203" y="1"/>
                    </a:lnTo>
                    <a:lnTo>
                      <a:pt x="203" y="0"/>
                    </a:lnTo>
                    <a:lnTo>
                      <a:pt x="203" y="1"/>
                    </a:lnTo>
                    <a:lnTo>
                      <a:pt x="205" y="1"/>
                    </a:lnTo>
                    <a:lnTo>
                      <a:pt x="206" y="2"/>
                    </a:lnTo>
                    <a:lnTo>
                      <a:pt x="207" y="3"/>
                    </a:lnTo>
                    <a:lnTo>
                      <a:pt x="209" y="4"/>
                    </a:lnTo>
                    <a:lnTo>
                      <a:pt x="209" y="5"/>
                    </a:lnTo>
                    <a:lnTo>
                      <a:pt x="210" y="5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3" y="8"/>
                    </a:lnTo>
                    <a:lnTo>
                      <a:pt x="214" y="8"/>
                    </a:lnTo>
                    <a:lnTo>
                      <a:pt x="215" y="9"/>
                    </a:lnTo>
                    <a:lnTo>
                      <a:pt x="216" y="8"/>
                    </a:lnTo>
                    <a:lnTo>
                      <a:pt x="217" y="8"/>
                    </a:lnTo>
                    <a:lnTo>
                      <a:pt x="220" y="9"/>
                    </a:lnTo>
                    <a:lnTo>
                      <a:pt x="222" y="8"/>
                    </a:lnTo>
                    <a:lnTo>
                      <a:pt x="223" y="8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9"/>
                    </a:lnTo>
                    <a:lnTo>
                      <a:pt x="225" y="10"/>
                    </a:lnTo>
                    <a:lnTo>
                      <a:pt x="226" y="10"/>
                    </a:lnTo>
                    <a:lnTo>
                      <a:pt x="228" y="9"/>
                    </a:lnTo>
                    <a:lnTo>
                      <a:pt x="229" y="10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1"/>
                    </a:lnTo>
                    <a:lnTo>
                      <a:pt x="233" y="12"/>
                    </a:lnTo>
                    <a:lnTo>
                      <a:pt x="234" y="13"/>
                    </a:lnTo>
                    <a:lnTo>
                      <a:pt x="236" y="14"/>
                    </a:lnTo>
                    <a:lnTo>
                      <a:pt x="237" y="14"/>
                    </a:lnTo>
                    <a:lnTo>
                      <a:pt x="240" y="14"/>
                    </a:lnTo>
                    <a:lnTo>
                      <a:pt x="241" y="14"/>
                    </a:lnTo>
                    <a:lnTo>
                      <a:pt x="242" y="15"/>
                    </a:lnTo>
                    <a:lnTo>
                      <a:pt x="243" y="15"/>
                    </a:lnTo>
                    <a:lnTo>
                      <a:pt x="244" y="15"/>
                    </a:lnTo>
                    <a:lnTo>
                      <a:pt x="246" y="16"/>
                    </a:lnTo>
                    <a:lnTo>
                      <a:pt x="247" y="16"/>
                    </a:lnTo>
                    <a:lnTo>
                      <a:pt x="248" y="16"/>
                    </a:lnTo>
                    <a:lnTo>
                      <a:pt x="249" y="15"/>
                    </a:lnTo>
                    <a:lnTo>
                      <a:pt x="250" y="15"/>
                    </a:lnTo>
                    <a:lnTo>
                      <a:pt x="252" y="15"/>
                    </a:lnTo>
                    <a:lnTo>
                      <a:pt x="253" y="15"/>
                    </a:lnTo>
                    <a:lnTo>
                      <a:pt x="256" y="15"/>
                    </a:lnTo>
                    <a:lnTo>
                      <a:pt x="257" y="15"/>
                    </a:lnTo>
                    <a:lnTo>
                      <a:pt x="258" y="16"/>
                    </a:lnTo>
                    <a:lnTo>
                      <a:pt x="260" y="16"/>
                    </a:lnTo>
                    <a:lnTo>
                      <a:pt x="261" y="16"/>
                    </a:lnTo>
                    <a:lnTo>
                      <a:pt x="262" y="16"/>
                    </a:lnTo>
                    <a:lnTo>
                      <a:pt x="264" y="16"/>
                    </a:lnTo>
                    <a:lnTo>
                      <a:pt x="265" y="16"/>
                    </a:lnTo>
                    <a:lnTo>
                      <a:pt x="265" y="15"/>
                    </a:lnTo>
                    <a:lnTo>
                      <a:pt x="266" y="15"/>
                    </a:lnTo>
                    <a:lnTo>
                      <a:pt x="268" y="15"/>
                    </a:lnTo>
                    <a:lnTo>
                      <a:pt x="270" y="15"/>
                    </a:lnTo>
                    <a:lnTo>
                      <a:pt x="271" y="15"/>
                    </a:lnTo>
                    <a:lnTo>
                      <a:pt x="273" y="15"/>
                    </a:lnTo>
                    <a:lnTo>
                      <a:pt x="274" y="16"/>
                    </a:lnTo>
                    <a:lnTo>
                      <a:pt x="274" y="18"/>
                    </a:lnTo>
                    <a:lnTo>
                      <a:pt x="275" y="18"/>
                    </a:lnTo>
                    <a:lnTo>
                      <a:pt x="275" y="19"/>
                    </a:lnTo>
                    <a:lnTo>
                      <a:pt x="276" y="20"/>
                    </a:lnTo>
                    <a:lnTo>
                      <a:pt x="277" y="20"/>
                    </a:lnTo>
                    <a:lnTo>
                      <a:pt x="278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3" y="22"/>
                    </a:lnTo>
                    <a:lnTo>
                      <a:pt x="284" y="22"/>
                    </a:lnTo>
                    <a:lnTo>
                      <a:pt x="286" y="21"/>
                    </a:lnTo>
                    <a:lnTo>
                      <a:pt x="288" y="20"/>
                    </a:lnTo>
                    <a:lnTo>
                      <a:pt x="289" y="20"/>
                    </a:lnTo>
                    <a:lnTo>
                      <a:pt x="290" y="20"/>
                    </a:lnTo>
                    <a:lnTo>
                      <a:pt x="291" y="20"/>
                    </a:lnTo>
                    <a:lnTo>
                      <a:pt x="292" y="20"/>
                    </a:lnTo>
                    <a:lnTo>
                      <a:pt x="292" y="21"/>
                    </a:lnTo>
                    <a:lnTo>
                      <a:pt x="292" y="22"/>
                    </a:lnTo>
                    <a:lnTo>
                      <a:pt x="292" y="23"/>
                    </a:lnTo>
                    <a:lnTo>
                      <a:pt x="291" y="24"/>
                    </a:lnTo>
                    <a:lnTo>
                      <a:pt x="290" y="23"/>
                    </a:lnTo>
                    <a:lnTo>
                      <a:pt x="289" y="23"/>
                    </a:lnTo>
                    <a:lnTo>
                      <a:pt x="289" y="24"/>
                    </a:lnTo>
                    <a:lnTo>
                      <a:pt x="288" y="24"/>
                    </a:lnTo>
                    <a:lnTo>
                      <a:pt x="288" y="26"/>
                    </a:lnTo>
                    <a:lnTo>
                      <a:pt x="288" y="28"/>
                    </a:lnTo>
                    <a:lnTo>
                      <a:pt x="287" y="29"/>
                    </a:lnTo>
                    <a:lnTo>
                      <a:pt x="287" y="31"/>
                    </a:lnTo>
                    <a:lnTo>
                      <a:pt x="287" y="32"/>
                    </a:lnTo>
                    <a:lnTo>
                      <a:pt x="288" y="34"/>
                    </a:lnTo>
                    <a:lnTo>
                      <a:pt x="288" y="36"/>
                    </a:lnTo>
                    <a:lnTo>
                      <a:pt x="288" y="38"/>
                    </a:lnTo>
                    <a:lnTo>
                      <a:pt x="288" y="39"/>
                    </a:lnTo>
                    <a:lnTo>
                      <a:pt x="289" y="40"/>
                    </a:lnTo>
                    <a:lnTo>
                      <a:pt x="290" y="41"/>
                    </a:lnTo>
                    <a:lnTo>
                      <a:pt x="290" y="42"/>
                    </a:lnTo>
                    <a:lnTo>
                      <a:pt x="290" y="43"/>
                    </a:lnTo>
                    <a:lnTo>
                      <a:pt x="290" y="44"/>
                    </a:lnTo>
                    <a:lnTo>
                      <a:pt x="291" y="45"/>
                    </a:lnTo>
                    <a:lnTo>
                      <a:pt x="291" y="46"/>
                    </a:lnTo>
                    <a:lnTo>
                      <a:pt x="292" y="47"/>
                    </a:lnTo>
                    <a:lnTo>
                      <a:pt x="293" y="47"/>
                    </a:lnTo>
                    <a:lnTo>
                      <a:pt x="294" y="47"/>
                    </a:lnTo>
                    <a:lnTo>
                      <a:pt x="294" y="48"/>
                    </a:lnTo>
                    <a:lnTo>
                      <a:pt x="294" y="47"/>
                    </a:lnTo>
                    <a:lnTo>
                      <a:pt x="295" y="47"/>
                    </a:lnTo>
                    <a:lnTo>
                      <a:pt x="295" y="48"/>
                    </a:lnTo>
                    <a:lnTo>
                      <a:pt x="296" y="48"/>
                    </a:lnTo>
                    <a:lnTo>
                      <a:pt x="296" y="47"/>
                    </a:lnTo>
                    <a:lnTo>
                      <a:pt x="297" y="47"/>
                    </a:lnTo>
                    <a:lnTo>
                      <a:pt x="298" y="47"/>
                    </a:lnTo>
                    <a:lnTo>
                      <a:pt x="299" y="46"/>
                    </a:lnTo>
                    <a:lnTo>
                      <a:pt x="300" y="45"/>
                    </a:lnTo>
                    <a:lnTo>
                      <a:pt x="300" y="44"/>
                    </a:lnTo>
                    <a:lnTo>
                      <a:pt x="301" y="43"/>
                    </a:lnTo>
                    <a:lnTo>
                      <a:pt x="302" y="42"/>
                    </a:lnTo>
                    <a:lnTo>
                      <a:pt x="303" y="40"/>
                    </a:lnTo>
                    <a:lnTo>
                      <a:pt x="303" y="39"/>
                    </a:lnTo>
                    <a:lnTo>
                      <a:pt x="304" y="38"/>
                    </a:lnTo>
                    <a:lnTo>
                      <a:pt x="304" y="37"/>
                    </a:lnTo>
                    <a:lnTo>
                      <a:pt x="305" y="36"/>
                    </a:lnTo>
                    <a:lnTo>
                      <a:pt x="307" y="36"/>
                    </a:lnTo>
                    <a:lnTo>
                      <a:pt x="308" y="36"/>
                    </a:lnTo>
                    <a:lnTo>
                      <a:pt x="309" y="37"/>
                    </a:lnTo>
                    <a:lnTo>
                      <a:pt x="310" y="37"/>
                    </a:lnTo>
                    <a:lnTo>
                      <a:pt x="310" y="38"/>
                    </a:lnTo>
                    <a:lnTo>
                      <a:pt x="311" y="41"/>
                    </a:lnTo>
                    <a:lnTo>
                      <a:pt x="312" y="45"/>
                    </a:lnTo>
                    <a:lnTo>
                      <a:pt x="312" y="46"/>
                    </a:lnTo>
                    <a:lnTo>
                      <a:pt x="311" y="46"/>
                    </a:lnTo>
                    <a:lnTo>
                      <a:pt x="311" y="47"/>
                    </a:lnTo>
                    <a:lnTo>
                      <a:pt x="311" y="48"/>
                    </a:lnTo>
                    <a:lnTo>
                      <a:pt x="311" y="49"/>
                    </a:lnTo>
                    <a:lnTo>
                      <a:pt x="311" y="50"/>
                    </a:lnTo>
                    <a:lnTo>
                      <a:pt x="311" y="52"/>
                    </a:lnTo>
                    <a:lnTo>
                      <a:pt x="311" y="53"/>
                    </a:lnTo>
                    <a:lnTo>
                      <a:pt x="311" y="54"/>
                    </a:lnTo>
                    <a:lnTo>
                      <a:pt x="310" y="55"/>
                    </a:lnTo>
                    <a:lnTo>
                      <a:pt x="311" y="56"/>
                    </a:lnTo>
                    <a:lnTo>
                      <a:pt x="312" y="57"/>
                    </a:lnTo>
                    <a:lnTo>
                      <a:pt x="313" y="58"/>
                    </a:lnTo>
                    <a:lnTo>
                      <a:pt x="314" y="58"/>
                    </a:lnTo>
                    <a:lnTo>
                      <a:pt x="315" y="59"/>
                    </a:lnTo>
                    <a:lnTo>
                      <a:pt x="315" y="60"/>
                    </a:lnTo>
                    <a:lnTo>
                      <a:pt x="316" y="60"/>
                    </a:lnTo>
                    <a:lnTo>
                      <a:pt x="316" y="59"/>
                    </a:lnTo>
                    <a:lnTo>
                      <a:pt x="317" y="59"/>
                    </a:lnTo>
                    <a:lnTo>
                      <a:pt x="318" y="58"/>
                    </a:lnTo>
                    <a:lnTo>
                      <a:pt x="318" y="57"/>
                    </a:lnTo>
                    <a:lnTo>
                      <a:pt x="318" y="56"/>
                    </a:lnTo>
                    <a:lnTo>
                      <a:pt x="318" y="55"/>
                    </a:lnTo>
                    <a:lnTo>
                      <a:pt x="318" y="54"/>
                    </a:lnTo>
                    <a:lnTo>
                      <a:pt x="317" y="53"/>
                    </a:lnTo>
                    <a:lnTo>
                      <a:pt x="317" y="52"/>
                    </a:lnTo>
                    <a:lnTo>
                      <a:pt x="317" y="51"/>
                    </a:lnTo>
                    <a:lnTo>
                      <a:pt x="318" y="50"/>
                    </a:lnTo>
                    <a:lnTo>
                      <a:pt x="318" y="49"/>
                    </a:lnTo>
                    <a:lnTo>
                      <a:pt x="317" y="48"/>
                    </a:lnTo>
                    <a:lnTo>
                      <a:pt x="317" y="47"/>
                    </a:lnTo>
                    <a:lnTo>
                      <a:pt x="317" y="46"/>
                    </a:lnTo>
                    <a:lnTo>
                      <a:pt x="318" y="45"/>
                    </a:lnTo>
                    <a:lnTo>
                      <a:pt x="318" y="44"/>
                    </a:lnTo>
                    <a:lnTo>
                      <a:pt x="319" y="44"/>
                    </a:lnTo>
                    <a:lnTo>
                      <a:pt x="319" y="43"/>
                    </a:lnTo>
                    <a:lnTo>
                      <a:pt x="320" y="42"/>
                    </a:lnTo>
                    <a:lnTo>
                      <a:pt x="320" y="41"/>
                    </a:lnTo>
                    <a:lnTo>
                      <a:pt x="320" y="40"/>
                    </a:lnTo>
                    <a:lnTo>
                      <a:pt x="320" y="39"/>
                    </a:lnTo>
                    <a:lnTo>
                      <a:pt x="321" y="39"/>
                    </a:lnTo>
                    <a:lnTo>
                      <a:pt x="321" y="38"/>
                    </a:lnTo>
                    <a:lnTo>
                      <a:pt x="322" y="38"/>
                    </a:lnTo>
                    <a:lnTo>
                      <a:pt x="324" y="38"/>
                    </a:lnTo>
                    <a:lnTo>
                      <a:pt x="325" y="38"/>
                    </a:lnTo>
                    <a:lnTo>
                      <a:pt x="326" y="38"/>
                    </a:lnTo>
                    <a:lnTo>
                      <a:pt x="327" y="38"/>
                    </a:lnTo>
                    <a:lnTo>
                      <a:pt x="327" y="37"/>
                    </a:lnTo>
                    <a:lnTo>
                      <a:pt x="328" y="37"/>
                    </a:lnTo>
                    <a:lnTo>
                      <a:pt x="329" y="37"/>
                    </a:lnTo>
                    <a:lnTo>
                      <a:pt x="330" y="38"/>
                    </a:lnTo>
                    <a:lnTo>
                      <a:pt x="331" y="38"/>
                    </a:lnTo>
                    <a:lnTo>
                      <a:pt x="332" y="39"/>
                    </a:lnTo>
                    <a:lnTo>
                      <a:pt x="333" y="39"/>
                    </a:lnTo>
                    <a:lnTo>
                      <a:pt x="334" y="39"/>
                    </a:lnTo>
                    <a:lnTo>
                      <a:pt x="335" y="39"/>
                    </a:lnTo>
                    <a:lnTo>
                      <a:pt x="336" y="39"/>
                    </a:lnTo>
                    <a:lnTo>
                      <a:pt x="337" y="39"/>
                    </a:lnTo>
                    <a:lnTo>
                      <a:pt x="338" y="38"/>
                    </a:lnTo>
                    <a:lnTo>
                      <a:pt x="339" y="37"/>
                    </a:lnTo>
                    <a:lnTo>
                      <a:pt x="340" y="37"/>
                    </a:lnTo>
                    <a:lnTo>
                      <a:pt x="341" y="37"/>
                    </a:lnTo>
                    <a:lnTo>
                      <a:pt x="342" y="37"/>
                    </a:lnTo>
                    <a:lnTo>
                      <a:pt x="343" y="37"/>
                    </a:lnTo>
                    <a:lnTo>
                      <a:pt x="344" y="37"/>
                    </a:lnTo>
                    <a:lnTo>
                      <a:pt x="345" y="38"/>
                    </a:lnTo>
                    <a:lnTo>
                      <a:pt x="346" y="38"/>
                    </a:lnTo>
                    <a:lnTo>
                      <a:pt x="347" y="38"/>
                    </a:lnTo>
                    <a:lnTo>
                      <a:pt x="347" y="37"/>
                    </a:lnTo>
                    <a:lnTo>
                      <a:pt x="348" y="37"/>
                    </a:lnTo>
                    <a:lnTo>
                      <a:pt x="349" y="37"/>
                    </a:lnTo>
                    <a:lnTo>
                      <a:pt x="350" y="37"/>
                    </a:lnTo>
                    <a:lnTo>
                      <a:pt x="351" y="37"/>
                    </a:lnTo>
                    <a:lnTo>
                      <a:pt x="353" y="36"/>
                    </a:lnTo>
                    <a:lnTo>
                      <a:pt x="354" y="36"/>
                    </a:lnTo>
                    <a:lnTo>
                      <a:pt x="354" y="37"/>
                    </a:lnTo>
                    <a:lnTo>
                      <a:pt x="355" y="37"/>
                    </a:lnTo>
                    <a:lnTo>
                      <a:pt x="356" y="37"/>
                    </a:lnTo>
                    <a:lnTo>
                      <a:pt x="357" y="37"/>
                    </a:lnTo>
                    <a:lnTo>
                      <a:pt x="358" y="37"/>
                    </a:lnTo>
                    <a:lnTo>
                      <a:pt x="359" y="37"/>
                    </a:lnTo>
                    <a:lnTo>
                      <a:pt x="360" y="37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2" y="38"/>
                    </a:lnTo>
                    <a:lnTo>
                      <a:pt x="362" y="39"/>
                    </a:lnTo>
                    <a:lnTo>
                      <a:pt x="363" y="39"/>
                    </a:lnTo>
                    <a:lnTo>
                      <a:pt x="364" y="39"/>
                    </a:lnTo>
                    <a:lnTo>
                      <a:pt x="365" y="39"/>
                    </a:lnTo>
                    <a:lnTo>
                      <a:pt x="366" y="39"/>
                    </a:lnTo>
                    <a:lnTo>
                      <a:pt x="367" y="38"/>
                    </a:lnTo>
                    <a:lnTo>
                      <a:pt x="367" y="37"/>
                    </a:lnTo>
                    <a:lnTo>
                      <a:pt x="366" y="36"/>
                    </a:lnTo>
                    <a:lnTo>
                      <a:pt x="365" y="35"/>
                    </a:lnTo>
                    <a:lnTo>
                      <a:pt x="365" y="34"/>
                    </a:lnTo>
                    <a:lnTo>
                      <a:pt x="365" y="33"/>
                    </a:lnTo>
                    <a:lnTo>
                      <a:pt x="365" y="32"/>
                    </a:lnTo>
                    <a:lnTo>
                      <a:pt x="365" y="31"/>
                    </a:lnTo>
                    <a:lnTo>
                      <a:pt x="366" y="30"/>
                    </a:lnTo>
                    <a:lnTo>
                      <a:pt x="367" y="30"/>
                    </a:lnTo>
                    <a:lnTo>
                      <a:pt x="367" y="31"/>
                    </a:lnTo>
                    <a:lnTo>
                      <a:pt x="368" y="31"/>
                    </a:lnTo>
                    <a:lnTo>
                      <a:pt x="368" y="32"/>
                    </a:lnTo>
                    <a:lnTo>
                      <a:pt x="369" y="33"/>
                    </a:lnTo>
                    <a:lnTo>
                      <a:pt x="370" y="34"/>
                    </a:lnTo>
                    <a:lnTo>
                      <a:pt x="370" y="35"/>
                    </a:lnTo>
                    <a:lnTo>
                      <a:pt x="370" y="36"/>
                    </a:lnTo>
                    <a:lnTo>
                      <a:pt x="371" y="37"/>
                    </a:lnTo>
                    <a:lnTo>
                      <a:pt x="372" y="37"/>
                    </a:lnTo>
                    <a:lnTo>
                      <a:pt x="372" y="38"/>
                    </a:lnTo>
                    <a:lnTo>
                      <a:pt x="372" y="39"/>
                    </a:lnTo>
                    <a:lnTo>
                      <a:pt x="373" y="39"/>
                    </a:lnTo>
                    <a:lnTo>
                      <a:pt x="374" y="40"/>
                    </a:lnTo>
                    <a:lnTo>
                      <a:pt x="375" y="40"/>
                    </a:lnTo>
                    <a:lnTo>
                      <a:pt x="376" y="40"/>
                    </a:lnTo>
                    <a:lnTo>
                      <a:pt x="377" y="41"/>
                    </a:lnTo>
                    <a:lnTo>
                      <a:pt x="377" y="40"/>
                    </a:lnTo>
                    <a:lnTo>
                      <a:pt x="378" y="40"/>
                    </a:lnTo>
                    <a:lnTo>
                      <a:pt x="379" y="40"/>
                    </a:lnTo>
                    <a:lnTo>
                      <a:pt x="379" y="39"/>
                    </a:lnTo>
                    <a:lnTo>
                      <a:pt x="380" y="38"/>
                    </a:lnTo>
                    <a:lnTo>
                      <a:pt x="381" y="38"/>
                    </a:lnTo>
                    <a:lnTo>
                      <a:pt x="381" y="39"/>
                    </a:lnTo>
                    <a:lnTo>
                      <a:pt x="382" y="38"/>
                    </a:lnTo>
                    <a:lnTo>
                      <a:pt x="383" y="38"/>
                    </a:lnTo>
                    <a:lnTo>
                      <a:pt x="383" y="37"/>
                    </a:lnTo>
                    <a:lnTo>
                      <a:pt x="384" y="36"/>
                    </a:lnTo>
                    <a:lnTo>
                      <a:pt x="384" y="35"/>
                    </a:lnTo>
                    <a:lnTo>
                      <a:pt x="384" y="33"/>
                    </a:lnTo>
                    <a:lnTo>
                      <a:pt x="384" y="32"/>
                    </a:lnTo>
                    <a:lnTo>
                      <a:pt x="385" y="32"/>
                    </a:lnTo>
                    <a:lnTo>
                      <a:pt x="386" y="33"/>
                    </a:lnTo>
                    <a:lnTo>
                      <a:pt x="387" y="34"/>
                    </a:lnTo>
                    <a:lnTo>
                      <a:pt x="387" y="35"/>
                    </a:lnTo>
                    <a:lnTo>
                      <a:pt x="387" y="36"/>
                    </a:lnTo>
                    <a:lnTo>
                      <a:pt x="387" y="37"/>
                    </a:lnTo>
                    <a:lnTo>
                      <a:pt x="388" y="38"/>
                    </a:lnTo>
                    <a:lnTo>
                      <a:pt x="388" y="39"/>
                    </a:lnTo>
                    <a:lnTo>
                      <a:pt x="389" y="39"/>
                    </a:lnTo>
                    <a:lnTo>
                      <a:pt x="390" y="40"/>
                    </a:lnTo>
                    <a:lnTo>
                      <a:pt x="391" y="40"/>
                    </a:lnTo>
                    <a:lnTo>
                      <a:pt x="391" y="39"/>
                    </a:lnTo>
                    <a:lnTo>
                      <a:pt x="392" y="38"/>
                    </a:lnTo>
                    <a:lnTo>
                      <a:pt x="392" y="36"/>
                    </a:lnTo>
                    <a:lnTo>
                      <a:pt x="393" y="35"/>
                    </a:lnTo>
                    <a:lnTo>
                      <a:pt x="394" y="34"/>
                    </a:lnTo>
                    <a:lnTo>
                      <a:pt x="393" y="34"/>
                    </a:lnTo>
                    <a:lnTo>
                      <a:pt x="393" y="33"/>
                    </a:lnTo>
                    <a:lnTo>
                      <a:pt x="392" y="33"/>
                    </a:lnTo>
                    <a:lnTo>
                      <a:pt x="392" y="32"/>
                    </a:lnTo>
                    <a:lnTo>
                      <a:pt x="393" y="31"/>
                    </a:lnTo>
                    <a:lnTo>
                      <a:pt x="394" y="30"/>
                    </a:lnTo>
                    <a:lnTo>
                      <a:pt x="395" y="30"/>
                    </a:lnTo>
                    <a:lnTo>
                      <a:pt x="396" y="30"/>
                    </a:lnTo>
                    <a:lnTo>
                      <a:pt x="398" y="29"/>
                    </a:lnTo>
                    <a:lnTo>
                      <a:pt x="401" y="30"/>
                    </a:lnTo>
                    <a:lnTo>
                      <a:pt x="402" y="30"/>
                    </a:lnTo>
                    <a:lnTo>
                      <a:pt x="403" y="30"/>
                    </a:lnTo>
                    <a:lnTo>
                      <a:pt x="405" y="29"/>
                    </a:lnTo>
                    <a:lnTo>
                      <a:pt x="405" y="30"/>
                    </a:lnTo>
                    <a:lnTo>
                      <a:pt x="406" y="30"/>
                    </a:lnTo>
                    <a:lnTo>
                      <a:pt x="407" y="31"/>
                    </a:lnTo>
                    <a:lnTo>
                      <a:pt x="407" y="32"/>
                    </a:lnTo>
                    <a:lnTo>
                      <a:pt x="407" y="33"/>
                    </a:lnTo>
                    <a:lnTo>
                      <a:pt x="409" y="34"/>
                    </a:lnTo>
                    <a:lnTo>
                      <a:pt x="409" y="35"/>
                    </a:lnTo>
                    <a:lnTo>
                      <a:pt x="410" y="35"/>
                    </a:lnTo>
                    <a:lnTo>
                      <a:pt x="411" y="35"/>
                    </a:lnTo>
                    <a:lnTo>
                      <a:pt x="412" y="35"/>
                    </a:lnTo>
                    <a:lnTo>
                      <a:pt x="412" y="34"/>
                    </a:lnTo>
                    <a:lnTo>
                      <a:pt x="413" y="34"/>
                    </a:lnTo>
                    <a:lnTo>
                      <a:pt x="413" y="33"/>
                    </a:lnTo>
                    <a:lnTo>
                      <a:pt x="413" y="32"/>
                    </a:lnTo>
                    <a:lnTo>
                      <a:pt x="414" y="32"/>
                    </a:lnTo>
                    <a:lnTo>
                      <a:pt x="414" y="31"/>
                    </a:lnTo>
                    <a:lnTo>
                      <a:pt x="415" y="31"/>
                    </a:lnTo>
                    <a:lnTo>
                      <a:pt x="416" y="32"/>
                    </a:lnTo>
                    <a:lnTo>
                      <a:pt x="417" y="31"/>
                    </a:lnTo>
                    <a:lnTo>
                      <a:pt x="418" y="31"/>
                    </a:lnTo>
                    <a:lnTo>
                      <a:pt x="419" y="31"/>
                    </a:lnTo>
                    <a:lnTo>
                      <a:pt x="420" y="31"/>
                    </a:lnTo>
                    <a:lnTo>
                      <a:pt x="420" y="30"/>
                    </a:lnTo>
                    <a:lnTo>
                      <a:pt x="421" y="30"/>
                    </a:lnTo>
                    <a:lnTo>
                      <a:pt x="422" y="30"/>
                    </a:lnTo>
                    <a:lnTo>
                      <a:pt x="422" y="29"/>
                    </a:lnTo>
                    <a:lnTo>
                      <a:pt x="423" y="29"/>
                    </a:lnTo>
                    <a:lnTo>
                      <a:pt x="423" y="30"/>
                    </a:lnTo>
                    <a:lnTo>
                      <a:pt x="424" y="31"/>
                    </a:lnTo>
                    <a:lnTo>
                      <a:pt x="424" y="32"/>
                    </a:lnTo>
                    <a:lnTo>
                      <a:pt x="425" y="32"/>
                    </a:lnTo>
                    <a:lnTo>
                      <a:pt x="425" y="33"/>
                    </a:lnTo>
                    <a:lnTo>
                      <a:pt x="425" y="34"/>
                    </a:lnTo>
                    <a:lnTo>
                      <a:pt x="424" y="35"/>
                    </a:lnTo>
                    <a:lnTo>
                      <a:pt x="424" y="36"/>
                    </a:lnTo>
                    <a:lnTo>
                      <a:pt x="425" y="37"/>
                    </a:lnTo>
                    <a:lnTo>
                      <a:pt x="426" y="38"/>
                    </a:lnTo>
                    <a:lnTo>
                      <a:pt x="426" y="39"/>
                    </a:lnTo>
                    <a:lnTo>
                      <a:pt x="427" y="39"/>
                    </a:lnTo>
                    <a:lnTo>
                      <a:pt x="428" y="39"/>
                    </a:lnTo>
                    <a:lnTo>
                      <a:pt x="429" y="39"/>
                    </a:lnTo>
                    <a:lnTo>
                      <a:pt x="429" y="40"/>
                    </a:lnTo>
                    <a:lnTo>
                      <a:pt x="429" y="41"/>
                    </a:lnTo>
                    <a:lnTo>
                      <a:pt x="430" y="41"/>
                    </a:lnTo>
                    <a:lnTo>
                      <a:pt x="431" y="41"/>
                    </a:lnTo>
                    <a:lnTo>
                      <a:pt x="431" y="42"/>
                    </a:lnTo>
                    <a:lnTo>
                      <a:pt x="432" y="42"/>
                    </a:lnTo>
                    <a:lnTo>
                      <a:pt x="433" y="43"/>
                    </a:lnTo>
                    <a:lnTo>
                      <a:pt x="433" y="44"/>
                    </a:lnTo>
                    <a:lnTo>
                      <a:pt x="434" y="45"/>
                    </a:lnTo>
                    <a:lnTo>
                      <a:pt x="435" y="45"/>
                    </a:lnTo>
                    <a:lnTo>
                      <a:pt x="437" y="46"/>
                    </a:lnTo>
                    <a:lnTo>
                      <a:pt x="437" y="47"/>
                    </a:lnTo>
                    <a:lnTo>
                      <a:pt x="437" y="48"/>
                    </a:lnTo>
                    <a:lnTo>
                      <a:pt x="437" y="49"/>
                    </a:lnTo>
                    <a:lnTo>
                      <a:pt x="438" y="50"/>
                    </a:lnTo>
                    <a:lnTo>
                      <a:pt x="438" y="51"/>
                    </a:lnTo>
                    <a:lnTo>
                      <a:pt x="438" y="52"/>
                    </a:lnTo>
                    <a:lnTo>
                      <a:pt x="438" y="53"/>
                    </a:lnTo>
                    <a:lnTo>
                      <a:pt x="437" y="53"/>
                    </a:lnTo>
                    <a:lnTo>
                      <a:pt x="437" y="54"/>
                    </a:lnTo>
                    <a:lnTo>
                      <a:pt x="436" y="55"/>
                    </a:lnTo>
                    <a:lnTo>
                      <a:pt x="436" y="56"/>
                    </a:lnTo>
                    <a:lnTo>
                      <a:pt x="435" y="55"/>
                    </a:lnTo>
                    <a:lnTo>
                      <a:pt x="435" y="56"/>
                    </a:lnTo>
                    <a:lnTo>
                      <a:pt x="435" y="55"/>
                    </a:lnTo>
                    <a:lnTo>
                      <a:pt x="435" y="56"/>
                    </a:lnTo>
                    <a:lnTo>
                      <a:pt x="434" y="57"/>
                    </a:lnTo>
                    <a:lnTo>
                      <a:pt x="434" y="58"/>
                    </a:lnTo>
                    <a:lnTo>
                      <a:pt x="434" y="59"/>
                    </a:lnTo>
                    <a:lnTo>
                      <a:pt x="433" y="59"/>
                    </a:lnTo>
                    <a:lnTo>
                      <a:pt x="433" y="60"/>
                    </a:lnTo>
                    <a:lnTo>
                      <a:pt x="433" y="61"/>
                    </a:lnTo>
                    <a:lnTo>
                      <a:pt x="433" y="62"/>
                    </a:lnTo>
                    <a:lnTo>
                      <a:pt x="433" y="63"/>
                    </a:lnTo>
                    <a:lnTo>
                      <a:pt x="433" y="64"/>
                    </a:lnTo>
                    <a:lnTo>
                      <a:pt x="433" y="65"/>
                    </a:lnTo>
                    <a:lnTo>
                      <a:pt x="433" y="66"/>
                    </a:lnTo>
                    <a:lnTo>
                      <a:pt x="432" y="67"/>
                    </a:lnTo>
                    <a:lnTo>
                      <a:pt x="433" y="67"/>
                    </a:lnTo>
                    <a:lnTo>
                      <a:pt x="432" y="67"/>
                    </a:lnTo>
                    <a:lnTo>
                      <a:pt x="433" y="67"/>
                    </a:lnTo>
                    <a:lnTo>
                      <a:pt x="433" y="68"/>
                    </a:lnTo>
                    <a:lnTo>
                      <a:pt x="432" y="68"/>
                    </a:lnTo>
                    <a:lnTo>
                      <a:pt x="433" y="68"/>
                    </a:lnTo>
                    <a:lnTo>
                      <a:pt x="433" y="69"/>
                    </a:lnTo>
                    <a:lnTo>
                      <a:pt x="434" y="69"/>
                    </a:lnTo>
                    <a:lnTo>
                      <a:pt x="433" y="69"/>
                    </a:lnTo>
                    <a:lnTo>
                      <a:pt x="434" y="70"/>
                    </a:lnTo>
                    <a:lnTo>
                      <a:pt x="435" y="70"/>
                    </a:lnTo>
                    <a:lnTo>
                      <a:pt x="435" y="71"/>
                    </a:lnTo>
                    <a:lnTo>
                      <a:pt x="436" y="71"/>
                    </a:lnTo>
                    <a:lnTo>
                      <a:pt x="437" y="72"/>
                    </a:lnTo>
                    <a:lnTo>
                      <a:pt x="438" y="72"/>
                    </a:lnTo>
                    <a:lnTo>
                      <a:pt x="438" y="73"/>
                    </a:lnTo>
                    <a:lnTo>
                      <a:pt x="439" y="73"/>
                    </a:lnTo>
                    <a:lnTo>
                      <a:pt x="440" y="74"/>
                    </a:lnTo>
                    <a:lnTo>
                      <a:pt x="441" y="74"/>
                    </a:lnTo>
                    <a:lnTo>
                      <a:pt x="442" y="75"/>
                    </a:lnTo>
                    <a:lnTo>
                      <a:pt x="443" y="76"/>
                    </a:lnTo>
                    <a:lnTo>
                      <a:pt x="443" y="77"/>
                    </a:lnTo>
                    <a:lnTo>
                      <a:pt x="443" y="78"/>
                    </a:lnTo>
                    <a:lnTo>
                      <a:pt x="443" y="79"/>
                    </a:lnTo>
                    <a:lnTo>
                      <a:pt x="443" y="80"/>
                    </a:lnTo>
                    <a:lnTo>
                      <a:pt x="444" y="80"/>
                    </a:lnTo>
                    <a:lnTo>
                      <a:pt x="444" y="81"/>
                    </a:lnTo>
                    <a:lnTo>
                      <a:pt x="444" y="82"/>
                    </a:lnTo>
                    <a:lnTo>
                      <a:pt x="445" y="83"/>
                    </a:lnTo>
                    <a:lnTo>
                      <a:pt x="444" y="84"/>
                    </a:lnTo>
                    <a:lnTo>
                      <a:pt x="445" y="84"/>
                    </a:lnTo>
                    <a:lnTo>
                      <a:pt x="446" y="85"/>
                    </a:lnTo>
                    <a:lnTo>
                      <a:pt x="445" y="85"/>
                    </a:lnTo>
                    <a:lnTo>
                      <a:pt x="446" y="85"/>
                    </a:lnTo>
                    <a:lnTo>
                      <a:pt x="446" y="86"/>
                    </a:lnTo>
                    <a:lnTo>
                      <a:pt x="445" y="86"/>
                    </a:lnTo>
                    <a:lnTo>
                      <a:pt x="445" y="87"/>
                    </a:lnTo>
                    <a:lnTo>
                      <a:pt x="445" y="88"/>
                    </a:lnTo>
                    <a:lnTo>
                      <a:pt x="444" y="89"/>
                    </a:lnTo>
                    <a:lnTo>
                      <a:pt x="444" y="90"/>
                    </a:lnTo>
                    <a:lnTo>
                      <a:pt x="443" y="90"/>
                    </a:lnTo>
                    <a:lnTo>
                      <a:pt x="442" y="90"/>
                    </a:lnTo>
                    <a:lnTo>
                      <a:pt x="442" y="89"/>
                    </a:lnTo>
                    <a:lnTo>
                      <a:pt x="442" y="90"/>
                    </a:lnTo>
                    <a:lnTo>
                      <a:pt x="441" y="89"/>
                    </a:lnTo>
                    <a:lnTo>
                      <a:pt x="440" y="89"/>
                    </a:lnTo>
                    <a:lnTo>
                      <a:pt x="440" y="90"/>
                    </a:lnTo>
                    <a:lnTo>
                      <a:pt x="439" y="91"/>
                    </a:lnTo>
                    <a:lnTo>
                      <a:pt x="439" y="92"/>
                    </a:lnTo>
                    <a:lnTo>
                      <a:pt x="439" y="93"/>
                    </a:lnTo>
                    <a:lnTo>
                      <a:pt x="438" y="93"/>
                    </a:lnTo>
                    <a:lnTo>
                      <a:pt x="438" y="94"/>
                    </a:lnTo>
                    <a:lnTo>
                      <a:pt x="438" y="95"/>
                    </a:lnTo>
                    <a:lnTo>
                      <a:pt x="437" y="94"/>
                    </a:lnTo>
                    <a:lnTo>
                      <a:pt x="437" y="95"/>
                    </a:lnTo>
                    <a:lnTo>
                      <a:pt x="436" y="96"/>
                    </a:lnTo>
                    <a:lnTo>
                      <a:pt x="435" y="96"/>
                    </a:lnTo>
                    <a:lnTo>
                      <a:pt x="435" y="97"/>
                    </a:lnTo>
                    <a:lnTo>
                      <a:pt x="436" y="97"/>
                    </a:lnTo>
                    <a:lnTo>
                      <a:pt x="436" y="98"/>
                    </a:lnTo>
                    <a:lnTo>
                      <a:pt x="435" y="101"/>
                    </a:lnTo>
                    <a:lnTo>
                      <a:pt x="434" y="103"/>
                    </a:lnTo>
                    <a:lnTo>
                      <a:pt x="435" y="105"/>
                    </a:lnTo>
                    <a:lnTo>
                      <a:pt x="436" y="106"/>
                    </a:lnTo>
                    <a:lnTo>
                      <a:pt x="437" y="107"/>
                    </a:lnTo>
                    <a:lnTo>
                      <a:pt x="437" y="108"/>
                    </a:lnTo>
                    <a:lnTo>
                      <a:pt x="438" y="109"/>
                    </a:lnTo>
                    <a:lnTo>
                      <a:pt x="439" y="109"/>
                    </a:lnTo>
                    <a:lnTo>
                      <a:pt x="439" y="110"/>
                    </a:lnTo>
                    <a:lnTo>
                      <a:pt x="440" y="110"/>
                    </a:lnTo>
                    <a:lnTo>
                      <a:pt x="440" y="111"/>
                    </a:lnTo>
                    <a:lnTo>
                      <a:pt x="440" y="112"/>
                    </a:lnTo>
                    <a:lnTo>
                      <a:pt x="439" y="112"/>
                    </a:lnTo>
                    <a:lnTo>
                      <a:pt x="439" y="113"/>
                    </a:lnTo>
                    <a:lnTo>
                      <a:pt x="439" y="114"/>
                    </a:lnTo>
                    <a:lnTo>
                      <a:pt x="439" y="115"/>
                    </a:lnTo>
                    <a:lnTo>
                      <a:pt x="439" y="116"/>
                    </a:lnTo>
                    <a:lnTo>
                      <a:pt x="439" y="117"/>
                    </a:lnTo>
                    <a:lnTo>
                      <a:pt x="440" y="118"/>
                    </a:lnTo>
                    <a:lnTo>
                      <a:pt x="439" y="119"/>
                    </a:lnTo>
                    <a:lnTo>
                      <a:pt x="440" y="119"/>
                    </a:lnTo>
                    <a:lnTo>
                      <a:pt x="440" y="120"/>
                    </a:lnTo>
                    <a:lnTo>
                      <a:pt x="441" y="120"/>
                    </a:lnTo>
                    <a:lnTo>
                      <a:pt x="441" y="121"/>
                    </a:lnTo>
                    <a:lnTo>
                      <a:pt x="442" y="121"/>
                    </a:lnTo>
                    <a:lnTo>
                      <a:pt x="441" y="121"/>
                    </a:lnTo>
                    <a:lnTo>
                      <a:pt x="440" y="122"/>
                    </a:lnTo>
                    <a:lnTo>
                      <a:pt x="440" y="123"/>
                    </a:lnTo>
                    <a:lnTo>
                      <a:pt x="440" y="124"/>
                    </a:lnTo>
                    <a:lnTo>
                      <a:pt x="441" y="124"/>
                    </a:lnTo>
                    <a:lnTo>
                      <a:pt x="441" y="125"/>
                    </a:lnTo>
                    <a:lnTo>
                      <a:pt x="440" y="126"/>
                    </a:lnTo>
                    <a:lnTo>
                      <a:pt x="441" y="126"/>
                    </a:lnTo>
                    <a:lnTo>
                      <a:pt x="441" y="127"/>
                    </a:lnTo>
                    <a:lnTo>
                      <a:pt x="441" y="128"/>
                    </a:lnTo>
                    <a:lnTo>
                      <a:pt x="442" y="128"/>
                    </a:lnTo>
                    <a:lnTo>
                      <a:pt x="442" y="129"/>
                    </a:lnTo>
                    <a:lnTo>
                      <a:pt x="443" y="129"/>
                    </a:lnTo>
                    <a:lnTo>
                      <a:pt x="444" y="129"/>
                    </a:lnTo>
                    <a:lnTo>
                      <a:pt x="445" y="129"/>
                    </a:lnTo>
                    <a:lnTo>
                      <a:pt x="444" y="129"/>
                    </a:lnTo>
                    <a:lnTo>
                      <a:pt x="444" y="130"/>
                    </a:lnTo>
                    <a:lnTo>
                      <a:pt x="443" y="131"/>
                    </a:lnTo>
                    <a:lnTo>
                      <a:pt x="443" y="132"/>
                    </a:lnTo>
                    <a:lnTo>
                      <a:pt x="444" y="132"/>
                    </a:lnTo>
                    <a:lnTo>
                      <a:pt x="445" y="132"/>
                    </a:lnTo>
                    <a:lnTo>
                      <a:pt x="445" y="133"/>
                    </a:lnTo>
                    <a:lnTo>
                      <a:pt x="446" y="133"/>
                    </a:lnTo>
                    <a:lnTo>
                      <a:pt x="446" y="134"/>
                    </a:lnTo>
                    <a:lnTo>
                      <a:pt x="445" y="134"/>
                    </a:lnTo>
                    <a:lnTo>
                      <a:pt x="446" y="134"/>
                    </a:lnTo>
                    <a:lnTo>
                      <a:pt x="446" y="135"/>
                    </a:lnTo>
                    <a:lnTo>
                      <a:pt x="446" y="136"/>
                    </a:lnTo>
                    <a:lnTo>
                      <a:pt x="446" y="137"/>
                    </a:lnTo>
                    <a:lnTo>
                      <a:pt x="447" y="138"/>
                    </a:lnTo>
                    <a:lnTo>
                      <a:pt x="447" y="139"/>
                    </a:lnTo>
                    <a:lnTo>
                      <a:pt x="447" y="140"/>
                    </a:lnTo>
                    <a:lnTo>
                      <a:pt x="448" y="140"/>
                    </a:lnTo>
                    <a:lnTo>
                      <a:pt x="449" y="141"/>
                    </a:lnTo>
                    <a:lnTo>
                      <a:pt x="448" y="141"/>
                    </a:lnTo>
                    <a:lnTo>
                      <a:pt x="448" y="142"/>
                    </a:lnTo>
                    <a:lnTo>
                      <a:pt x="447" y="142"/>
                    </a:lnTo>
                    <a:lnTo>
                      <a:pt x="448" y="142"/>
                    </a:lnTo>
                    <a:lnTo>
                      <a:pt x="447" y="143"/>
                    </a:lnTo>
                    <a:lnTo>
                      <a:pt x="448" y="143"/>
                    </a:lnTo>
                    <a:lnTo>
                      <a:pt x="447" y="144"/>
                    </a:lnTo>
                    <a:lnTo>
                      <a:pt x="447" y="145"/>
                    </a:lnTo>
                    <a:lnTo>
                      <a:pt x="447" y="146"/>
                    </a:lnTo>
                    <a:lnTo>
                      <a:pt x="448" y="146"/>
                    </a:lnTo>
                    <a:lnTo>
                      <a:pt x="448" y="147"/>
                    </a:lnTo>
                    <a:lnTo>
                      <a:pt x="449" y="146"/>
                    </a:lnTo>
                    <a:lnTo>
                      <a:pt x="449" y="147"/>
                    </a:lnTo>
                    <a:lnTo>
                      <a:pt x="449" y="146"/>
                    </a:lnTo>
                    <a:lnTo>
                      <a:pt x="450" y="146"/>
                    </a:lnTo>
                    <a:lnTo>
                      <a:pt x="451" y="146"/>
                    </a:lnTo>
                    <a:lnTo>
                      <a:pt x="451" y="147"/>
                    </a:lnTo>
                    <a:lnTo>
                      <a:pt x="451" y="146"/>
                    </a:lnTo>
                    <a:lnTo>
                      <a:pt x="451" y="147"/>
                    </a:lnTo>
                    <a:lnTo>
                      <a:pt x="452" y="146"/>
                    </a:lnTo>
                    <a:lnTo>
                      <a:pt x="452" y="147"/>
                    </a:lnTo>
                    <a:lnTo>
                      <a:pt x="452" y="146"/>
                    </a:lnTo>
                    <a:lnTo>
                      <a:pt x="452" y="147"/>
                    </a:lnTo>
                    <a:lnTo>
                      <a:pt x="453" y="147"/>
                    </a:lnTo>
                    <a:lnTo>
                      <a:pt x="454" y="147"/>
                    </a:lnTo>
                    <a:lnTo>
                      <a:pt x="454" y="146"/>
                    </a:lnTo>
                    <a:lnTo>
                      <a:pt x="455" y="147"/>
                    </a:lnTo>
                    <a:lnTo>
                      <a:pt x="455" y="146"/>
                    </a:lnTo>
                    <a:lnTo>
                      <a:pt x="456" y="146"/>
                    </a:lnTo>
                    <a:lnTo>
                      <a:pt x="456" y="145"/>
                    </a:lnTo>
                    <a:lnTo>
                      <a:pt x="457" y="145"/>
                    </a:lnTo>
                    <a:lnTo>
                      <a:pt x="457" y="146"/>
                    </a:lnTo>
                    <a:lnTo>
                      <a:pt x="457" y="145"/>
                    </a:lnTo>
                    <a:lnTo>
                      <a:pt x="457" y="146"/>
                    </a:lnTo>
                    <a:lnTo>
                      <a:pt x="457" y="145"/>
                    </a:lnTo>
                    <a:lnTo>
                      <a:pt x="458" y="145"/>
                    </a:lnTo>
                    <a:lnTo>
                      <a:pt x="458" y="144"/>
                    </a:lnTo>
                    <a:lnTo>
                      <a:pt x="459" y="144"/>
                    </a:lnTo>
                    <a:lnTo>
                      <a:pt x="460" y="144"/>
                    </a:lnTo>
                    <a:lnTo>
                      <a:pt x="460" y="143"/>
                    </a:lnTo>
                    <a:lnTo>
                      <a:pt x="461" y="143"/>
                    </a:lnTo>
                    <a:lnTo>
                      <a:pt x="462" y="143"/>
                    </a:lnTo>
                    <a:lnTo>
                      <a:pt x="463" y="143"/>
                    </a:lnTo>
                    <a:lnTo>
                      <a:pt x="463" y="144"/>
                    </a:lnTo>
                    <a:lnTo>
                      <a:pt x="464" y="143"/>
                    </a:lnTo>
                    <a:lnTo>
                      <a:pt x="465" y="143"/>
                    </a:lnTo>
                    <a:lnTo>
                      <a:pt x="466" y="143"/>
                    </a:lnTo>
                    <a:lnTo>
                      <a:pt x="466" y="144"/>
                    </a:lnTo>
                    <a:lnTo>
                      <a:pt x="465" y="144"/>
                    </a:lnTo>
                    <a:lnTo>
                      <a:pt x="466" y="144"/>
                    </a:lnTo>
                    <a:lnTo>
                      <a:pt x="466" y="145"/>
                    </a:lnTo>
                    <a:lnTo>
                      <a:pt x="467" y="145"/>
                    </a:lnTo>
                    <a:lnTo>
                      <a:pt x="467" y="146"/>
                    </a:lnTo>
                    <a:lnTo>
                      <a:pt x="467" y="145"/>
                    </a:lnTo>
                    <a:lnTo>
                      <a:pt x="468" y="145"/>
                    </a:lnTo>
                    <a:lnTo>
                      <a:pt x="469" y="146"/>
                    </a:lnTo>
                    <a:lnTo>
                      <a:pt x="469" y="147"/>
                    </a:lnTo>
                    <a:lnTo>
                      <a:pt x="470" y="146"/>
                    </a:lnTo>
                    <a:lnTo>
                      <a:pt x="470" y="145"/>
                    </a:lnTo>
                    <a:lnTo>
                      <a:pt x="471" y="144"/>
                    </a:lnTo>
                    <a:lnTo>
                      <a:pt x="472" y="144"/>
                    </a:lnTo>
                    <a:lnTo>
                      <a:pt x="472" y="143"/>
                    </a:lnTo>
                    <a:lnTo>
                      <a:pt x="473" y="144"/>
                    </a:lnTo>
                    <a:lnTo>
                      <a:pt x="474" y="144"/>
                    </a:lnTo>
                    <a:lnTo>
                      <a:pt x="474" y="145"/>
                    </a:lnTo>
                    <a:lnTo>
                      <a:pt x="473" y="146"/>
                    </a:lnTo>
                    <a:lnTo>
                      <a:pt x="474" y="146"/>
                    </a:lnTo>
                    <a:lnTo>
                      <a:pt x="474" y="147"/>
                    </a:lnTo>
                    <a:lnTo>
                      <a:pt x="474" y="148"/>
                    </a:lnTo>
                    <a:lnTo>
                      <a:pt x="475" y="148"/>
                    </a:lnTo>
                    <a:lnTo>
                      <a:pt x="475" y="147"/>
                    </a:lnTo>
                    <a:lnTo>
                      <a:pt x="475" y="148"/>
                    </a:lnTo>
                    <a:lnTo>
                      <a:pt x="475" y="149"/>
                    </a:lnTo>
                    <a:lnTo>
                      <a:pt x="476" y="149"/>
                    </a:lnTo>
                    <a:lnTo>
                      <a:pt x="475" y="149"/>
                    </a:lnTo>
                    <a:lnTo>
                      <a:pt x="476" y="150"/>
                    </a:lnTo>
                    <a:lnTo>
                      <a:pt x="477" y="150"/>
                    </a:lnTo>
                    <a:lnTo>
                      <a:pt x="478" y="149"/>
                    </a:lnTo>
                    <a:lnTo>
                      <a:pt x="479" y="149"/>
                    </a:lnTo>
                    <a:lnTo>
                      <a:pt x="479" y="150"/>
                    </a:lnTo>
                    <a:lnTo>
                      <a:pt x="480" y="150"/>
                    </a:lnTo>
                    <a:lnTo>
                      <a:pt x="481" y="150"/>
                    </a:lnTo>
                    <a:lnTo>
                      <a:pt x="481" y="151"/>
                    </a:lnTo>
                    <a:lnTo>
                      <a:pt x="482" y="151"/>
                    </a:lnTo>
                    <a:lnTo>
                      <a:pt x="482" y="152"/>
                    </a:lnTo>
                    <a:lnTo>
                      <a:pt x="483" y="152"/>
                    </a:lnTo>
                    <a:lnTo>
                      <a:pt x="483" y="153"/>
                    </a:lnTo>
                    <a:lnTo>
                      <a:pt x="483" y="154"/>
                    </a:lnTo>
                    <a:lnTo>
                      <a:pt x="482" y="155"/>
                    </a:lnTo>
                    <a:lnTo>
                      <a:pt x="482" y="156"/>
                    </a:lnTo>
                    <a:lnTo>
                      <a:pt x="482" y="157"/>
                    </a:lnTo>
                    <a:lnTo>
                      <a:pt x="481" y="157"/>
                    </a:lnTo>
                    <a:lnTo>
                      <a:pt x="482" y="158"/>
                    </a:lnTo>
                    <a:lnTo>
                      <a:pt x="483" y="159"/>
                    </a:lnTo>
                    <a:lnTo>
                      <a:pt x="483" y="160"/>
                    </a:lnTo>
                    <a:lnTo>
                      <a:pt x="482" y="160"/>
                    </a:lnTo>
                    <a:lnTo>
                      <a:pt x="482" y="161"/>
                    </a:lnTo>
                    <a:lnTo>
                      <a:pt x="481" y="161"/>
                    </a:lnTo>
                    <a:lnTo>
                      <a:pt x="481" y="162"/>
                    </a:lnTo>
                    <a:lnTo>
                      <a:pt x="481" y="163"/>
                    </a:lnTo>
                    <a:lnTo>
                      <a:pt x="481" y="164"/>
                    </a:lnTo>
                    <a:lnTo>
                      <a:pt x="480" y="164"/>
                    </a:lnTo>
                    <a:lnTo>
                      <a:pt x="480" y="165"/>
                    </a:lnTo>
                    <a:lnTo>
                      <a:pt x="479" y="165"/>
                    </a:lnTo>
                    <a:lnTo>
                      <a:pt x="479" y="166"/>
                    </a:lnTo>
                    <a:lnTo>
                      <a:pt x="479" y="167"/>
                    </a:lnTo>
                    <a:lnTo>
                      <a:pt x="478" y="167"/>
                    </a:lnTo>
                    <a:lnTo>
                      <a:pt x="478" y="168"/>
                    </a:lnTo>
                    <a:lnTo>
                      <a:pt x="477" y="168"/>
                    </a:lnTo>
                    <a:lnTo>
                      <a:pt x="478" y="168"/>
                    </a:lnTo>
                    <a:lnTo>
                      <a:pt x="478" y="169"/>
                    </a:lnTo>
                    <a:lnTo>
                      <a:pt x="477" y="169"/>
                    </a:lnTo>
                    <a:lnTo>
                      <a:pt x="476" y="169"/>
                    </a:lnTo>
                    <a:lnTo>
                      <a:pt x="475" y="169"/>
                    </a:lnTo>
                    <a:lnTo>
                      <a:pt x="474" y="168"/>
                    </a:lnTo>
                    <a:lnTo>
                      <a:pt x="473" y="169"/>
                    </a:lnTo>
                    <a:lnTo>
                      <a:pt x="473" y="170"/>
                    </a:lnTo>
                    <a:lnTo>
                      <a:pt x="473" y="171"/>
                    </a:lnTo>
                    <a:lnTo>
                      <a:pt x="473" y="172"/>
                    </a:lnTo>
                    <a:lnTo>
                      <a:pt x="473" y="173"/>
                    </a:lnTo>
                    <a:lnTo>
                      <a:pt x="472" y="173"/>
                    </a:lnTo>
                    <a:lnTo>
                      <a:pt x="473" y="174"/>
                    </a:lnTo>
                    <a:lnTo>
                      <a:pt x="472" y="174"/>
                    </a:lnTo>
                    <a:lnTo>
                      <a:pt x="473" y="175"/>
                    </a:lnTo>
                    <a:lnTo>
                      <a:pt x="472" y="175"/>
                    </a:lnTo>
                    <a:lnTo>
                      <a:pt x="471" y="175"/>
                    </a:lnTo>
                    <a:lnTo>
                      <a:pt x="471" y="176"/>
                    </a:lnTo>
                    <a:lnTo>
                      <a:pt x="470" y="176"/>
                    </a:lnTo>
                    <a:lnTo>
                      <a:pt x="471" y="177"/>
                    </a:lnTo>
                    <a:lnTo>
                      <a:pt x="469" y="178"/>
                    </a:lnTo>
                    <a:lnTo>
                      <a:pt x="469" y="179"/>
                    </a:lnTo>
                    <a:lnTo>
                      <a:pt x="468" y="179"/>
                    </a:lnTo>
                    <a:lnTo>
                      <a:pt x="468" y="180"/>
                    </a:lnTo>
                    <a:lnTo>
                      <a:pt x="467" y="180"/>
                    </a:lnTo>
                    <a:lnTo>
                      <a:pt x="468" y="181"/>
                    </a:lnTo>
                    <a:lnTo>
                      <a:pt x="468" y="182"/>
                    </a:lnTo>
                    <a:lnTo>
                      <a:pt x="469" y="182"/>
                    </a:lnTo>
                    <a:lnTo>
                      <a:pt x="470" y="183"/>
                    </a:lnTo>
                    <a:lnTo>
                      <a:pt x="469" y="184"/>
                    </a:lnTo>
                    <a:lnTo>
                      <a:pt x="470" y="184"/>
                    </a:lnTo>
                    <a:lnTo>
                      <a:pt x="470" y="185"/>
                    </a:lnTo>
                    <a:lnTo>
                      <a:pt x="469" y="185"/>
                    </a:lnTo>
                    <a:lnTo>
                      <a:pt x="469" y="186"/>
                    </a:lnTo>
                    <a:lnTo>
                      <a:pt x="468" y="186"/>
                    </a:lnTo>
                    <a:lnTo>
                      <a:pt x="469" y="187"/>
                    </a:lnTo>
                    <a:lnTo>
                      <a:pt x="469" y="188"/>
                    </a:lnTo>
                    <a:lnTo>
                      <a:pt x="469" y="189"/>
                    </a:lnTo>
                    <a:lnTo>
                      <a:pt x="469" y="190"/>
                    </a:lnTo>
                    <a:lnTo>
                      <a:pt x="470" y="190"/>
                    </a:lnTo>
                    <a:lnTo>
                      <a:pt x="470" y="191"/>
                    </a:lnTo>
                    <a:lnTo>
                      <a:pt x="470" y="192"/>
                    </a:lnTo>
                    <a:lnTo>
                      <a:pt x="471" y="192"/>
                    </a:lnTo>
                    <a:lnTo>
                      <a:pt x="471" y="193"/>
                    </a:lnTo>
                    <a:lnTo>
                      <a:pt x="472" y="193"/>
                    </a:lnTo>
                    <a:lnTo>
                      <a:pt x="472" y="194"/>
                    </a:lnTo>
                    <a:lnTo>
                      <a:pt x="472" y="195"/>
                    </a:lnTo>
                    <a:lnTo>
                      <a:pt x="471" y="195"/>
                    </a:lnTo>
                    <a:lnTo>
                      <a:pt x="470" y="194"/>
                    </a:lnTo>
                    <a:lnTo>
                      <a:pt x="469" y="194"/>
                    </a:lnTo>
                    <a:lnTo>
                      <a:pt x="469" y="195"/>
                    </a:lnTo>
                    <a:lnTo>
                      <a:pt x="468" y="195"/>
                    </a:lnTo>
                    <a:lnTo>
                      <a:pt x="467" y="195"/>
                    </a:lnTo>
                    <a:lnTo>
                      <a:pt x="467" y="196"/>
                    </a:lnTo>
                    <a:lnTo>
                      <a:pt x="466" y="196"/>
                    </a:lnTo>
                    <a:lnTo>
                      <a:pt x="467" y="197"/>
                    </a:lnTo>
                    <a:lnTo>
                      <a:pt x="467" y="198"/>
                    </a:lnTo>
                    <a:lnTo>
                      <a:pt x="468" y="198"/>
                    </a:lnTo>
                    <a:lnTo>
                      <a:pt x="468" y="199"/>
                    </a:lnTo>
                    <a:lnTo>
                      <a:pt x="467" y="199"/>
                    </a:lnTo>
                    <a:lnTo>
                      <a:pt x="466" y="199"/>
                    </a:lnTo>
                    <a:lnTo>
                      <a:pt x="465" y="199"/>
                    </a:lnTo>
                    <a:lnTo>
                      <a:pt x="464" y="199"/>
                    </a:lnTo>
                    <a:lnTo>
                      <a:pt x="464" y="200"/>
                    </a:lnTo>
                    <a:lnTo>
                      <a:pt x="465" y="201"/>
                    </a:lnTo>
                    <a:lnTo>
                      <a:pt x="465" y="200"/>
                    </a:lnTo>
                    <a:lnTo>
                      <a:pt x="466" y="200"/>
                    </a:lnTo>
                    <a:lnTo>
                      <a:pt x="467" y="201"/>
                    </a:lnTo>
                    <a:lnTo>
                      <a:pt x="468" y="201"/>
                    </a:lnTo>
                    <a:lnTo>
                      <a:pt x="469" y="201"/>
                    </a:lnTo>
                    <a:lnTo>
                      <a:pt x="470" y="201"/>
                    </a:lnTo>
                    <a:lnTo>
                      <a:pt x="470" y="202"/>
                    </a:lnTo>
                    <a:lnTo>
                      <a:pt x="471" y="202"/>
                    </a:lnTo>
                    <a:lnTo>
                      <a:pt x="471" y="203"/>
                    </a:lnTo>
                    <a:lnTo>
                      <a:pt x="471" y="204"/>
                    </a:lnTo>
                    <a:lnTo>
                      <a:pt x="472" y="204"/>
                    </a:lnTo>
                    <a:lnTo>
                      <a:pt x="471" y="205"/>
                    </a:lnTo>
                    <a:lnTo>
                      <a:pt x="470" y="205"/>
                    </a:lnTo>
                    <a:lnTo>
                      <a:pt x="470" y="206"/>
                    </a:lnTo>
                    <a:lnTo>
                      <a:pt x="469" y="206"/>
                    </a:lnTo>
                    <a:lnTo>
                      <a:pt x="469" y="207"/>
                    </a:lnTo>
                    <a:lnTo>
                      <a:pt x="468" y="207"/>
                    </a:lnTo>
                    <a:lnTo>
                      <a:pt x="468" y="208"/>
                    </a:lnTo>
                    <a:lnTo>
                      <a:pt x="468" y="207"/>
                    </a:lnTo>
                    <a:lnTo>
                      <a:pt x="467" y="207"/>
                    </a:lnTo>
                    <a:lnTo>
                      <a:pt x="466" y="207"/>
                    </a:lnTo>
                    <a:lnTo>
                      <a:pt x="466" y="208"/>
                    </a:lnTo>
                    <a:lnTo>
                      <a:pt x="466" y="209"/>
                    </a:lnTo>
                    <a:lnTo>
                      <a:pt x="466" y="210"/>
                    </a:lnTo>
                    <a:lnTo>
                      <a:pt x="466" y="211"/>
                    </a:lnTo>
                    <a:lnTo>
                      <a:pt x="465" y="211"/>
                    </a:lnTo>
                    <a:lnTo>
                      <a:pt x="465" y="212"/>
                    </a:lnTo>
                    <a:lnTo>
                      <a:pt x="465" y="213"/>
                    </a:lnTo>
                    <a:lnTo>
                      <a:pt x="464" y="212"/>
                    </a:lnTo>
                    <a:lnTo>
                      <a:pt x="464" y="213"/>
                    </a:lnTo>
                    <a:lnTo>
                      <a:pt x="463" y="214"/>
                    </a:lnTo>
                    <a:lnTo>
                      <a:pt x="464" y="214"/>
                    </a:lnTo>
                    <a:lnTo>
                      <a:pt x="464" y="215"/>
                    </a:lnTo>
                    <a:lnTo>
                      <a:pt x="463" y="215"/>
                    </a:lnTo>
                    <a:lnTo>
                      <a:pt x="463" y="216"/>
                    </a:lnTo>
                    <a:lnTo>
                      <a:pt x="463" y="217"/>
                    </a:lnTo>
                    <a:lnTo>
                      <a:pt x="462" y="217"/>
                    </a:lnTo>
                    <a:lnTo>
                      <a:pt x="462" y="218"/>
                    </a:lnTo>
                    <a:lnTo>
                      <a:pt x="463" y="217"/>
                    </a:lnTo>
                    <a:lnTo>
                      <a:pt x="463" y="218"/>
                    </a:lnTo>
                    <a:lnTo>
                      <a:pt x="464" y="218"/>
                    </a:lnTo>
                    <a:lnTo>
                      <a:pt x="464" y="219"/>
                    </a:lnTo>
                    <a:lnTo>
                      <a:pt x="464" y="220"/>
                    </a:lnTo>
                    <a:lnTo>
                      <a:pt x="464" y="221"/>
                    </a:lnTo>
                    <a:lnTo>
                      <a:pt x="465" y="222"/>
                    </a:lnTo>
                    <a:lnTo>
                      <a:pt x="466" y="222"/>
                    </a:lnTo>
                    <a:lnTo>
                      <a:pt x="466" y="223"/>
                    </a:lnTo>
                    <a:lnTo>
                      <a:pt x="466" y="224"/>
                    </a:lnTo>
                    <a:lnTo>
                      <a:pt x="465" y="225"/>
                    </a:lnTo>
                    <a:lnTo>
                      <a:pt x="465" y="226"/>
                    </a:lnTo>
                    <a:lnTo>
                      <a:pt x="466" y="226"/>
                    </a:lnTo>
                    <a:lnTo>
                      <a:pt x="466" y="227"/>
                    </a:lnTo>
                    <a:lnTo>
                      <a:pt x="467" y="227"/>
                    </a:lnTo>
                    <a:lnTo>
                      <a:pt x="468" y="228"/>
                    </a:lnTo>
                    <a:lnTo>
                      <a:pt x="469" y="228"/>
                    </a:lnTo>
                    <a:lnTo>
                      <a:pt x="470" y="228"/>
                    </a:lnTo>
                    <a:lnTo>
                      <a:pt x="471" y="228"/>
                    </a:lnTo>
                    <a:lnTo>
                      <a:pt x="472" y="229"/>
                    </a:lnTo>
                    <a:lnTo>
                      <a:pt x="473" y="229"/>
                    </a:lnTo>
                    <a:lnTo>
                      <a:pt x="474" y="230"/>
                    </a:lnTo>
                    <a:lnTo>
                      <a:pt x="473" y="230"/>
                    </a:lnTo>
                    <a:lnTo>
                      <a:pt x="473" y="231"/>
                    </a:lnTo>
                    <a:lnTo>
                      <a:pt x="474" y="231"/>
                    </a:lnTo>
                    <a:lnTo>
                      <a:pt x="475" y="231"/>
                    </a:lnTo>
                    <a:lnTo>
                      <a:pt x="474" y="232"/>
                    </a:lnTo>
                    <a:lnTo>
                      <a:pt x="474" y="233"/>
                    </a:lnTo>
                    <a:lnTo>
                      <a:pt x="476" y="234"/>
                    </a:lnTo>
                    <a:lnTo>
                      <a:pt x="476" y="235"/>
                    </a:lnTo>
                    <a:lnTo>
                      <a:pt x="477" y="234"/>
                    </a:lnTo>
                    <a:lnTo>
                      <a:pt x="477" y="235"/>
                    </a:lnTo>
                    <a:lnTo>
                      <a:pt x="478" y="235"/>
                    </a:lnTo>
                    <a:lnTo>
                      <a:pt x="479" y="235"/>
                    </a:lnTo>
                    <a:lnTo>
                      <a:pt x="480" y="235"/>
                    </a:lnTo>
                    <a:lnTo>
                      <a:pt x="480" y="236"/>
                    </a:lnTo>
                    <a:lnTo>
                      <a:pt x="481" y="236"/>
                    </a:lnTo>
                    <a:lnTo>
                      <a:pt x="481" y="237"/>
                    </a:lnTo>
                    <a:lnTo>
                      <a:pt x="482" y="238"/>
                    </a:lnTo>
                    <a:lnTo>
                      <a:pt x="482" y="237"/>
                    </a:lnTo>
                    <a:lnTo>
                      <a:pt x="483" y="237"/>
                    </a:lnTo>
                    <a:lnTo>
                      <a:pt x="483" y="238"/>
                    </a:lnTo>
                    <a:lnTo>
                      <a:pt x="482" y="239"/>
                    </a:lnTo>
                    <a:lnTo>
                      <a:pt x="481" y="239"/>
                    </a:lnTo>
                    <a:lnTo>
                      <a:pt x="481" y="240"/>
                    </a:lnTo>
                    <a:lnTo>
                      <a:pt x="482" y="240"/>
                    </a:lnTo>
                    <a:lnTo>
                      <a:pt x="482" y="241"/>
                    </a:lnTo>
                    <a:lnTo>
                      <a:pt x="481" y="241"/>
                    </a:lnTo>
                    <a:lnTo>
                      <a:pt x="481" y="242"/>
                    </a:lnTo>
                    <a:lnTo>
                      <a:pt x="482" y="241"/>
                    </a:lnTo>
                    <a:lnTo>
                      <a:pt x="482" y="242"/>
                    </a:lnTo>
                    <a:lnTo>
                      <a:pt x="482" y="243"/>
                    </a:lnTo>
                    <a:lnTo>
                      <a:pt x="483" y="243"/>
                    </a:lnTo>
                    <a:lnTo>
                      <a:pt x="483" y="244"/>
                    </a:lnTo>
                    <a:lnTo>
                      <a:pt x="481" y="244"/>
                    </a:lnTo>
                    <a:lnTo>
                      <a:pt x="481" y="245"/>
                    </a:lnTo>
                    <a:lnTo>
                      <a:pt x="482" y="245"/>
                    </a:lnTo>
                    <a:lnTo>
                      <a:pt x="483" y="245"/>
                    </a:lnTo>
                    <a:lnTo>
                      <a:pt x="483" y="246"/>
                    </a:lnTo>
                    <a:lnTo>
                      <a:pt x="483" y="247"/>
                    </a:lnTo>
                    <a:lnTo>
                      <a:pt x="482" y="247"/>
                    </a:lnTo>
                    <a:lnTo>
                      <a:pt x="482" y="246"/>
                    </a:lnTo>
                    <a:lnTo>
                      <a:pt x="481" y="247"/>
                    </a:lnTo>
                    <a:lnTo>
                      <a:pt x="481" y="246"/>
                    </a:lnTo>
                    <a:lnTo>
                      <a:pt x="480" y="247"/>
                    </a:lnTo>
                    <a:lnTo>
                      <a:pt x="479" y="247"/>
                    </a:lnTo>
                    <a:lnTo>
                      <a:pt x="478" y="247"/>
                    </a:lnTo>
                    <a:lnTo>
                      <a:pt x="477" y="247"/>
                    </a:lnTo>
                    <a:lnTo>
                      <a:pt x="477" y="248"/>
                    </a:lnTo>
                    <a:lnTo>
                      <a:pt x="477" y="249"/>
                    </a:lnTo>
                    <a:lnTo>
                      <a:pt x="477" y="250"/>
                    </a:lnTo>
                    <a:lnTo>
                      <a:pt x="478" y="249"/>
                    </a:lnTo>
                    <a:lnTo>
                      <a:pt x="478" y="250"/>
                    </a:lnTo>
                    <a:lnTo>
                      <a:pt x="478" y="251"/>
                    </a:lnTo>
                    <a:lnTo>
                      <a:pt x="479" y="251"/>
                    </a:lnTo>
                    <a:lnTo>
                      <a:pt x="480" y="252"/>
                    </a:lnTo>
                    <a:lnTo>
                      <a:pt x="481" y="252"/>
                    </a:lnTo>
                    <a:lnTo>
                      <a:pt x="481" y="253"/>
                    </a:lnTo>
                    <a:lnTo>
                      <a:pt x="482" y="253"/>
                    </a:lnTo>
                    <a:lnTo>
                      <a:pt x="483" y="253"/>
                    </a:lnTo>
                    <a:lnTo>
                      <a:pt x="484" y="253"/>
                    </a:lnTo>
                    <a:lnTo>
                      <a:pt x="484" y="254"/>
                    </a:lnTo>
                    <a:lnTo>
                      <a:pt x="485" y="254"/>
                    </a:lnTo>
                    <a:lnTo>
                      <a:pt x="485" y="255"/>
                    </a:lnTo>
                    <a:lnTo>
                      <a:pt x="485" y="254"/>
                    </a:lnTo>
                    <a:lnTo>
                      <a:pt x="486" y="255"/>
                    </a:lnTo>
                    <a:lnTo>
                      <a:pt x="487" y="255"/>
                    </a:lnTo>
                    <a:lnTo>
                      <a:pt x="486" y="255"/>
                    </a:lnTo>
                    <a:lnTo>
                      <a:pt x="486" y="256"/>
                    </a:lnTo>
                    <a:lnTo>
                      <a:pt x="485" y="256"/>
                    </a:lnTo>
                    <a:lnTo>
                      <a:pt x="485" y="257"/>
                    </a:lnTo>
                    <a:lnTo>
                      <a:pt x="484" y="257"/>
                    </a:lnTo>
                    <a:lnTo>
                      <a:pt x="484" y="258"/>
                    </a:lnTo>
                    <a:lnTo>
                      <a:pt x="484" y="259"/>
                    </a:lnTo>
                    <a:lnTo>
                      <a:pt x="483" y="260"/>
                    </a:lnTo>
                    <a:lnTo>
                      <a:pt x="484" y="260"/>
                    </a:lnTo>
                    <a:lnTo>
                      <a:pt x="484" y="261"/>
                    </a:lnTo>
                    <a:lnTo>
                      <a:pt x="483" y="261"/>
                    </a:lnTo>
                    <a:lnTo>
                      <a:pt x="483" y="262"/>
                    </a:lnTo>
                    <a:lnTo>
                      <a:pt x="483" y="263"/>
                    </a:lnTo>
                    <a:lnTo>
                      <a:pt x="482" y="263"/>
                    </a:lnTo>
                    <a:lnTo>
                      <a:pt x="483" y="263"/>
                    </a:lnTo>
                    <a:lnTo>
                      <a:pt x="483" y="264"/>
                    </a:lnTo>
                    <a:lnTo>
                      <a:pt x="484" y="264"/>
                    </a:lnTo>
                    <a:lnTo>
                      <a:pt x="484" y="265"/>
                    </a:lnTo>
                    <a:lnTo>
                      <a:pt x="484" y="266"/>
                    </a:lnTo>
                    <a:lnTo>
                      <a:pt x="485" y="266"/>
                    </a:lnTo>
                    <a:lnTo>
                      <a:pt x="486" y="265"/>
                    </a:lnTo>
                    <a:lnTo>
                      <a:pt x="487" y="265"/>
                    </a:lnTo>
                    <a:lnTo>
                      <a:pt x="488" y="265"/>
                    </a:lnTo>
                    <a:lnTo>
                      <a:pt x="489" y="266"/>
                    </a:lnTo>
                    <a:lnTo>
                      <a:pt x="489" y="265"/>
                    </a:lnTo>
                    <a:lnTo>
                      <a:pt x="490" y="265"/>
                    </a:lnTo>
                    <a:lnTo>
                      <a:pt x="490" y="264"/>
                    </a:lnTo>
                    <a:lnTo>
                      <a:pt x="491" y="264"/>
                    </a:lnTo>
                    <a:lnTo>
                      <a:pt x="491" y="265"/>
                    </a:lnTo>
                    <a:lnTo>
                      <a:pt x="492" y="265"/>
                    </a:lnTo>
                    <a:lnTo>
                      <a:pt x="493" y="266"/>
                    </a:lnTo>
                    <a:lnTo>
                      <a:pt x="493" y="265"/>
                    </a:lnTo>
                    <a:lnTo>
                      <a:pt x="494" y="265"/>
                    </a:lnTo>
                    <a:lnTo>
                      <a:pt x="495" y="264"/>
                    </a:lnTo>
                    <a:lnTo>
                      <a:pt x="496" y="264"/>
                    </a:lnTo>
                    <a:lnTo>
                      <a:pt x="497" y="264"/>
                    </a:lnTo>
                    <a:lnTo>
                      <a:pt x="498" y="264"/>
                    </a:lnTo>
                    <a:lnTo>
                      <a:pt x="499" y="264"/>
                    </a:lnTo>
                    <a:lnTo>
                      <a:pt x="500" y="264"/>
                    </a:lnTo>
                    <a:lnTo>
                      <a:pt x="500" y="265"/>
                    </a:lnTo>
                    <a:lnTo>
                      <a:pt x="500" y="266"/>
                    </a:lnTo>
                    <a:lnTo>
                      <a:pt x="500" y="267"/>
                    </a:lnTo>
                    <a:lnTo>
                      <a:pt x="499" y="267"/>
                    </a:lnTo>
                    <a:lnTo>
                      <a:pt x="499" y="268"/>
                    </a:lnTo>
                    <a:lnTo>
                      <a:pt x="499" y="269"/>
                    </a:lnTo>
                    <a:lnTo>
                      <a:pt x="500" y="269"/>
                    </a:lnTo>
                    <a:lnTo>
                      <a:pt x="500" y="268"/>
                    </a:lnTo>
                    <a:lnTo>
                      <a:pt x="501" y="268"/>
                    </a:lnTo>
                    <a:lnTo>
                      <a:pt x="501" y="267"/>
                    </a:lnTo>
                    <a:lnTo>
                      <a:pt x="502" y="267"/>
                    </a:lnTo>
                    <a:lnTo>
                      <a:pt x="503" y="267"/>
                    </a:lnTo>
                    <a:lnTo>
                      <a:pt x="504" y="266"/>
                    </a:lnTo>
                    <a:lnTo>
                      <a:pt x="504" y="267"/>
                    </a:lnTo>
                    <a:lnTo>
                      <a:pt x="505" y="267"/>
                    </a:lnTo>
                    <a:lnTo>
                      <a:pt x="506" y="267"/>
                    </a:lnTo>
                    <a:lnTo>
                      <a:pt x="507" y="266"/>
                    </a:lnTo>
                    <a:lnTo>
                      <a:pt x="508" y="266"/>
                    </a:lnTo>
                    <a:lnTo>
                      <a:pt x="509" y="267"/>
                    </a:lnTo>
                    <a:lnTo>
                      <a:pt x="509" y="266"/>
                    </a:lnTo>
                    <a:lnTo>
                      <a:pt x="509" y="267"/>
                    </a:lnTo>
                    <a:lnTo>
                      <a:pt x="510" y="266"/>
                    </a:lnTo>
                    <a:lnTo>
                      <a:pt x="511" y="266"/>
                    </a:lnTo>
                    <a:lnTo>
                      <a:pt x="510" y="265"/>
                    </a:lnTo>
                    <a:lnTo>
                      <a:pt x="511" y="265"/>
                    </a:lnTo>
                    <a:lnTo>
                      <a:pt x="512" y="265"/>
                    </a:lnTo>
                    <a:lnTo>
                      <a:pt x="513" y="264"/>
                    </a:lnTo>
                    <a:lnTo>
                      <a:pt x="513" y="265"/>
                    </a:lnTo>
                    <a:lnTo>
                      <a:pt x="513" y="264"/>
                    </a:lnTo>
                    <a:lnTo>
                      <a:pt x="514" y="264"/>
                    </a:lnTo>
                    <a:lnTo>
                      <a:pt x="515" y="264"/>
                    </a:lnTo>
                    <a:lnTo>
                      <a:pt x="516" y="263"/>
                    </a:lnTo>
                    <a:lnTo>
                      <a:pt x="516" y="262"/>
                    </a:lnTo>
                    <a:lnTo>
                      <a:pt x="517" y="262"/>
                    </a:lnTo>
                    <a:lnTo>
                      <a:pt x="517" y="263"/>
                    </a:lnTo>
                    <a:lnTo>
                      <a:pt x="517" y="264"/>
                    </a:lnTo>
                    <a:lnTo>
                      <a:pt x="518" y="264"/>
                    </a:lnTo>
                    <a:lnTo>
                      <a:pt x="518" y="265"/>
                    </a:lnTo>
                    <a:lnTo>
                      <a:pt x="518" y="266"/>
                    </a:lnTo>
                    <a:lnTo>
                      <a:pt x="519" y="266"/>
                    </a:lnTo>
                    <a:lnTo>
                      <a:pt x="520" y="266"/>
                    </a:lnTo>
                    <a:lnTo>
                      <a:pt x="520" y="265"/>
                    </a:lnTo>
                    <a:lnTo>
                      <a:pt x="521" y="265"/>
                    </a:lnTo>
                    <a:lnTo>
                      <a:pt x="521" y="264"/>
                    </a:lnTo>
                    <a:lnTo>
                      <a:pt x="522" y="264"/>
                    </a:lnTo>
                    <a:lnTo>
                      <a:pt x="523" y="264"/>
                    </a:lnTo>
                    <a:lnTo>
                      <a:pt x="523" y="263"/>
                    </a:lnTo>
                    <a:lnTo>
                      <a:pt x="523" y="264"/>
                    </a:lnTo>
                    <a:lnTo>
                      <a:pt x="524" y="264"/>
                    </a:lnTo>
                    <a:lnTo>
                      <a:pt x="524" y="263"/>
                    </a:lnTo>
                    <a:lnTo>
                      <a:pt x="524" y="264"/>
                    </a:lnTo>
                    <a:lnTo>
                      <a:pt x="524" y="265"/>
                    </a:lnTo>
                    <a:lnTo>
                      <a:pt x="525" y="265"/>
                    </a:lnTo>
                    <a:lnTo>
                      <a:pt x="525" y="266"/>
                    </a:lnTo>
                    <a:lnTo>
                      <a:pt x="526" y="266"/>
                    </a:lnTo>
                    <a:lnTo>
                      <a:pt x="526" y="265"/>
                    </a:lnTo>
                    <a:lnTo>
                      <a:pt x="527" y="265"/>
                    </a:lnTo>
                    <a:lnTo>
                      <a:pt x="527" y="264"/>
                    </a:lnTo>
                    <a:lnTo>
                      <a:pt x="527" y="262"/>
                    </a:lnTo>
                    <a:lnTo>
                      <a:pt x="527" y="261"/>
                    </a:lnTo>
                    <a:lnTo>
                      <a:pt x="528" y="261"/>
                    </a:lnTo>
                    <a:lnTo>
                      <a:pt x="529" y="261"/>
                    </a:lnTo>
                    <a:lnTo>
                      <a:pt x="529" y="262"/>
                    </a:lnTo>
                    <a:lnTo>
                      <a:pt x="530" y="262"/>
                    </a:lnTo>
                    <a:lnTo>
                      <a:pt x="530" y="263"/>
                    </a:lnTo>
                    <a:lnTo>
                      <a:pt x="531" y="263"/>
                    </a:lnTo>
                    <a:lnTo>
                      <a:pt x="531" y="262"/>
                    </a:lnTo>
                    <a:lnTo>
                      <a:pt x="530" y="262"/>
                    </a:lnTo>
                    <a:lnTo>
                      <a:pt x="530" y="261"/>
                    </a:lnTo>
                    <a:lnTo>
                      <a:pt x="530" y="260"/>
                    </a:lnTo>
                    <a:lnTo>
                      <a:pt x="531" y="260"/>
                    </a:lnTo>
                    <a:lnTo>
                      <a:pt x="531" y="259"/>
                    </a:lnTo>
                    <a:lnTo>
                      <a:pt x="531" y="258"/>
                    </a:lnTo>
                    <a:lnTo>
                      <a:pt x="531" y="257"/>
                    </a:lnTo>
                    <a:lnTo>
                      <a:pt x="531" y="256"/>
                    </a:lnTo>
                    <a:lnTo>
                      <a:pt x="530" y="256"/>
                    </a:lnTo>
                    <a:lnTo>
                      <a:pt x="531" y="256"/>
                    </a:lnTo>
                    <a:lnTo>
                      <a:pt x="530" y="255"/>
                    </a:lnTo>
                    <a:lnTo>
                      <a:pt x="529" y="256"/>
                    </a:lnTo>
                    <a:lnTo>
                      <a:pt x="529" y="255"/>
                    </a:lnTo>
                    <a:lnTo>
                      <a:pt x="528" y="255"/>
                    </a:lnTo>
                    <a:lnTo>
                      <a:pt x="528" y="256"/>
                    </a:lnTo>
                    <a:lnTo>
                      <a:pt x="527" y="256"/>
                    </a:lnTo>
                    <a:lnTo>
                      <a:pt x="526" y="256"/>
                    </a:lnTo>
                    <a:lnTo>
                      <a:pt x="525" y="256"/>
                    </a:lnTo>
                    <a:lnTo>
                      <a:pt x="524" y="256"/>
                    </a:lnTo>
                    <a:lnTo>
                      <a:pt x="524" y="255"/>
                    </a:lnTo>
                    <a:lnTo>
                      <a:pt x="524" y="254"/>
                    </a:lnTo>
                    <a:lnTo>
                      <a:pt x="525" y="253"/>
                    </a:lnTo>
                    <a:lnTo>
                      <a:pt x="526" y="253"/>
                    </a:lnTo>
                    <a:lnTo>
                      <a:pt x="527" y="253"/>
                    </a:lnTo>
                    <a:lnTo>
                      <a:pt x="527" y="252"/>
                    </a:lnTo>
                    <a:lnTo>
                      <a:pt x="528" y="252"/>
                    </a:lnTo>
                    <a:lnTo>
                      <a:pt x="529" y="252"/>
                    </a:lnTo>
                    <a:lnTo>
                      <a:pt x="529" y="251"/>
                    </a:lnTo>
                    <a:lnTo>
                      <a:pt x="530" y="251"/>
                    </a:lnTo>
                    <a:lnTo>
                      <a:pt x="531" y="251"/>
                    </a:lnTo>
                    <a:lnTo>
                      <a:pt x="532" y="251"/>
                    </a:lnTo>
                    <a:lnTo>
                      <a:pt x="533" y="250"/>
                    </a:lnTo>
                    <a:lnTo>
                      <a:pt x="534" y="250"/>
                    </a:lnTo>
                    <a:lnTo>
                      <a:pt x="533" y="250"/>
                    </a:lnTo>
                    <a:lnTo>
                      <a:pt x="533" y="249"/>
                    </a:lnTo>
                    <a:lnTo>
                      <a:pt x="532" y="249"/>
                    </a:lnTo>
                    <a:lnTo>
                      <a:pt x="532" y="248"/>
                    </a:lnTo>
                    <a:lnTo>
                      <a:pt x="531" y="248"/>
                    </a:lnTo>
                    <a:lnTo>
                      <a:pt x="531" y="247"/>
                    </a:lnTo>
                    <a:lnTo>
                      <a:pt x="531" y="246"/>
                    </a:lnTo>
                    <a:lnTo>
                      <a:pt x="531" y="245"/>
                    </a:lnTo>
                    <a:lnTo>
                      <a:pt x="532" y="245"/>
                    </a:lnTo>
                    <a:lnTo>
                      <a:pt x="532" y="244"/>
                    </a:lnTo>
                    <a:lnTo>
                      <a:pt x="533" y="244"/>
                    </a:lnTo>
                    <a:lnTo>
                      <a:pt x="533" y="245"/>
                    </a:lnTo>
                    <a:lnTo>
                      <a:pt x="534" y="245"/>
                    </a:lnTo>
                    <a:lnTo>
                      <a:pt x="535" y="244"/>
                    </a:lnTo>
                    <a:lnTo>
                      <a:pt x="536" y="245"/>
                    </a:lnTo>
                    <a:lnTo>
                      <a:pt x="536" y="246"/>
                    </a:lnTo>
                    <a:lnTo>
                      <a:pt x="536" y="247"/>
                    </a:lnTo>
                    <a:lnTo>
                      <a:pt x="535" y="248"/>
                    </a:lnTo>
                    <a:lnTo>
                      <a:pt x="535" y="249"/>
                    </a:lnTo>
                    <a:lnTo>
                      <a:pt x="534" y="249"/>
                    </a:lnTo>
                    <a:lnTo>
                      <a:pt x="535" y="249"/>
                    </a:lnTo>
                    <a:lnTo>
                      <a:pt x="535" y="250"/>
                    </a:lnTo>
                    <a:lnTo>
                      <a:pt x="536" y="250"/>
                    </a:lnTo>
                    <a:lnTo>
                      <a:pt x="537" y="250"/>
                    </a:lnTo>
                    <a:lnTo>
                      <a:pt x="538" y="250"/>
                    </a:lnTo>
                    <a:lnTo>
                      <a:pt x="539" y="250"/>
                    </a:lnTo>
                    <a:lnTo>
                      <a:pt x="540" y="249"/>
                    </a:lnTo>
                    <a:lnTo>
                      <a:pt x="540" y="248"/>
                    </a:lnTo>
                    <a:lnTo>
                      <a:pt x="541" y="248"/>
                    </a:lnTo>
                    <a:lnTo>
                      <a:pt x="542" y="247"/>
                    </a:lnTo>
                    <a:lnTo>
                      <a:pt x="542" y="248"/>
                    </a:lnTo>
                    <a:lnTo>
                      <a:pt x="543" y="248"/>
                    </a:lnTo>
                    <a:lnTo>
                      <a:pt x="543" y="249"/>
                    </a:lnTo>
                    <a:lnTo>
                      <a:pt x="543" y="250"/>
                    </a:lnTo>
                    <a:lnTo>
                      <a:pt x="542" y="250"/>
                    </a:lnTo>
                    <a:lnTo>
                      <a:pt x="541" y="250"/>
                    </a:lnTo>
                    <a:lnTo>
                      <a:pt x="541" y="251"/>
                    </a:lnTo>
                    <a:lnTo>
                      <a:pt x="542" y="251"/>
                    </a:lnTo>
                    <a:lnTo>
                      <a:pt x="543" y="251"/>
                    </a:lnTo>
                    <a:lnTo>
                      <a:pt x="544" y="251"/>
                    </a:lnTo>
                    <a:lnTo>
                      <a:pt x="545" y="251"/>
                    </a:lnTo>
                    <a:lnTo>
                      <a:pt x="546" y="251"/>
                    </a:lnTo>
                    <a:lnTo>
                      <a:pt x="546" y="250"/>
                    </a:lnTo>
                    <a:lnTo>
                      <a:pt x="547" y="250"/>
                    </a:lnTo>
                    <a:lnTo>
                      <a:pt x="548" y="249"/>
                    </a:lnTo>
                    <a:lnTo>
                      <a:pt x="548" y="250"/>
                    </a:lnTo>
                    <a:lnTo>
                      <a:pt x="548" y="249"/>
                    </a:lnTo>
                    <a:lnTo>
                      <a:pt x="549" y="249"/>
                    </a:lnTo>
                    <a:lnTo>
                      <a:pt x="549" y="248"/>
                    </a:lnTo>
                    <a:lnTo>
                      <a:pt x="550" y="248"/>
                    </a:lnTo>
                    <a:lnTo>
                      <a:pt x="550" y="247"/>
                    </a:lnTo>
                    <a:lnTo>
                      <a:pt x="549" y="247"/>
                    </a:lnTo>
                    <a:lnTo>
                      <a:pt x="550" y="247"/>
                    </a:lnTo>
                    <a:lnTo>
                      <a:pt x="551" y="248"/>
                    </a:lnTo>
                    <a:lnTo>
                      <a:pt x="551" y="249"/>
                    </a:lnTo>
                    <a:lnTo>
                      <a:pt x="552" y="249"/>
                    </a:lnTo>
                    <a:lnTo>
                      <a:pt x="553" y="250"/>
                    </a:lnTo>
                    <a:lnTo>
                      <a:pt x="554" y="250"/>
                    </a:lnTo>
                    <a:lnTo>
                      <a:pt x="554" y="251"/>
                    </a:lnTo>
                    <a:lnTo>
                      <a:pt x="554" y="252"/>
                    </a:lnTo>
                    <a:lnTo>
                      <a:pt x="555" y="252"/>
                    </a:lnTo>
                    <a:lnTo>
                      <a:pt x="556" y="252"/>
                    </a:lnTo>
                    <a:lnTo>
                      <a:pt x="556" y="251"/>
                    </a:lnTo>
                    <a:lnTo>
                      <a:pt x="557" y="251"/>
                    </a:lnTo>
                    <a:lnTo>
                      <a:pt x="558" y="251"/>
                    </a:lnTo>
                    <a:lnTo>
                      <a:pt x="559" y="250"/>
                    </a:lnTo>
                    <a:lnTo>
                      <a:pt x="560" y="250"/>
                    </a:lnTo>
                    <a:lnTo>
                      <a:pt x="561" y="250"/>
                    </a:lnTo>
                    <a:lnTo>
                      <a:pt x="562" y="250"/>
                    </a:lnTo>
                    <a:lnTo>
                      <a:pt x="563" y="250"/>
                    </a:lnTo>
                    <a:lnTo>
                      <a:pt x="564" y="250"/>
                    </a:lnTo>
                    <a:lnTo>
                      <a:pt x="565" y="249"/>
                    </a:lnTo>
                    <a:lnTo>
                      <a:pt x="565" y="248"/>
                    </a:lnTo>
                    <a:lnTo>
                      <a:pt x="566" y="248"/>
                    </a:lnTo>
                    <a:lnTo>
                      <a:pt x="566" y="247"/>
                    </a:lnTo>
                    <a:lnTo>
                      <a:pt x="567" y="247"/>
                    </a:lnTo>
                    <a:lnTo>
                      <a:pt x="568" y="246"/>
                    </a:lnTo>
                    <a:lnTo>
                      <a:pt x="569" y="246"/>
                    </a:lnTo>
                    <a:lnTo>
                      <a:pt x="570" y="246"/>
                    </a:lnTo>
                    <a:lnTo>
                      <a:pt x="571" y="246"/>
                    </a:lnTo>
                    <a:lnTo>
                      <a:pt x="571" y="245"/>
                    </a:lnTo>
                    <a:lnTo>
                      <a:pt x="572" y="245"/>
                    </a:lnTo>
                    <a:lnTo>
                      <a:pt x="572" y="244"/>
                    </a:lnTo>
                    <a:lnTo>
                      <a:pt x="573" y="244"/>
                    </a:lnTo>
                    <a:lnTo>
                      <a:pt x="573" y="243"/>
                    </a:lnTo>
                    <a:lnTo>
                      <a:pt x="573" y="242"/>
                    </a:lnTo>
                    <a:lnTo>
                      <a:pt x="574" y="242"/>
                    </a:lnTo>
                    <a:lnTo>
                      <a:pt x="575" y="242"/>
                    </a:lnTo>
                    <a:lnTo>
                      <a:pt x="576" y="242"/>
                    </a:lnTo>
                    <a:lnTo>
                      <a:pt x="576" y="241"/>
                    </a:lnTo>
                    <a:lnTo>
                      <a:pt x="576" y="242"/>
                    </a:lnTo>
                    <a:lnTo>
                      <a:pt x="577" y="241"/>
                    </a:lnTo>
                    <a:lnTo>
                      <a:pt x="578" y="241"/>
                    </a:lnTo>
                    <a:lnTo>
                      <a:pt x="579" y="241"/>
                    </a:lnTo>
                    <a:lnTo>
                      <a:pt x="580" y="241"/>
                    </a:lnTo>
                    <a:lnTo>
                      <a:pt x="580" y="240"/>
                    </a:lnTo>
                    <a:lnTo>
                      <a:pt x="581" y="240"/>
                    </a:lnTo>
                    <a:lnTo>
                      <a:pt x="582" y="240"/>
                    </a:lnTo>
                    <a:lnTo>
                      <a:pt x="583" y="240"/>
                    </a:lnTo>
                    <a:lnTo>
                      <a:pt x="584" y="240"/>
                    </a:lnTo>
                    <a:lnTo>
                      <a:pt x="585" y="241"/>
                    </a:lnTo>
                    <a:lnTo>
                      <a:pt x="585" y="240"/>
                    </a:lnTo>
                    <a:lnTo>
                      <a:pt x="585" y="241"/>
                    </a:lnTo>
                    <a:lnTo>
                      <a:pt x="586" y="241"/>
                    </a:lnTo>
                    <a:lnTo>
                      <a:pt x="587" y="241"/>
                    </a:lnTo>
                    <a:lnTo>
                      <a:pt x="588" y="240"/>
                    </a:lnTo>
                    <a:lnTo>
                      <a:pt x="589" y="240"/>
                    </a:lnTo>
                    <a:lnTo>
                      <a:pt x="590" y="240"/>
                    </a:lnTo>
                    <a:lnTo>
                      <a:pt x="591" y="240"/>
                    </a:lnTo>
                    <a:lnTo>
                      <a:pt x="592" y="240"/>
                    </a:lnTo>
                    <a:lnTo>
                      <a:pt x="592" y="239"/>
                    </a:lnTo>
                    <a:lnTo>
                      <a:pt x="593" y="239"/>
                    </a:lnTo>
                    <a:lnTo>
                      <a:pt x="593" y="238"/>
                    </a:lnTo>
                    <a:lnTo>
                      <a:pt x="594" y="238"/>
                    </a:lnTo>
                    <a:lnTo>
                      <a:pt x="595" y="238"/>
                    </a:lnTo>
                    <a:lnTo>
                      <a:pt x="596" y="238"/>
                    </a:lnTo>
                    <a:lnTo>
                      <a:pt x="597" y="239"/>
                    </a:lnTo>
                    <a:lnTo>
                      <a:pt x="597" y="238"/>
                    </a:lnTo>
                    <a:lnTo>
                      <a:pt x="598" y="238"/>
                    </a:lnTo>
                    <a:lnTo>
                      <a:pt x="599" y="237"/>
                    </a:lnTo>
                    <a:lnTo>
                      <a:pt x="600" y="237"/>
                    </a:lnTo>
                    <a:lnTo>
                      <a:pt x="601" y="237"/>
                    </a:lnTo>
                    <a:lnTo>
                      <a:pt x="601" y="238"/>
                    </a:lnTo>
                    <a:lnTo>
                      <a:pt x="602" y="238"/>
                    </a:lnTo>
                    <a:lnTo>
                      <a:pt x="603" y="238"/>
                    </a:lnTo>
                    <a:lnTo>
                      <a:pt x="603" y="239"/>
                    </a:lnTo>
                    <a:lnTo>
                      <a:pt x="604" y="239"/>
                    </a:lnTo>
                    <a:lnTo>
                      <a:pt x="604" y="240"/>
                    </a:lnTo>
                    <a:lnTo>
                      <a:pt x="604" y="241"/>
                    </a:lnTo>
                    <a:lnTo>
                      <a:pt x="604" y="242"/>
                    </a:lnTo>
                    <a:lnTo>
                      <a:pt x="605" y="242"/>
                    </a:lnTo>
                    <a:lnTo>
                      <a:pt x="605" y="243"/>
                    </a:lnTo>
                    <a:lnTo>
                      <a:pt x="605" y="242"/>
                    </a:lnTo>
                    <a:lnTo>
                      <a:pt x="604" y="243"/>
                    </a:lnTo>
                    <a:lnTo>
                      <a:pt x="604" y="244"/>
                    </a:lnTo>
                    <a:lnTo>
                      <a:pt x="605" y="244"/>
                    </a:lnTo>
                    <a:lnTo>
                      <a:pt x="605" y="245"/>
                    </a:lnTo>
                    <a:lnTo>
                      <a:pt x="605" y="246"/>
                    </a:lnTo>
                    <a:lnTo>
                      <a:pt x="606" y="246"/>
                    </a:lnTo>
                    <a:lnTo>
                      <a:pt x="606" y="247"/>
                    </a:lnTo>
                    <a:lnTo>
                      <a:pt x="607" y="247"/>
                    </a:lnTo>
                    <a:lnTo>
                      <a:pt x="608" y="248"/>
                    </a:lnTo>
                    <a:lnTo>
                      <a:pt x="607" y="249"/>
                    </a:lnTo>
                    <a:lnTo>
                      <a:pt x="607" y="250"/>
                    </a:lnTo>
                    <a:lnTo>
                      <a:pt x="608" y="249"/>
                    </a:lnTo>
                    <a:lnTo>
                      <a:pt x="609" y="250"/>
                    </a:lnTo>
                    <a:lnTo>
                      <a:pt x="609" y="249"/>
                    </a:lnTo>
                    <a:lnTo>
                      <a:pt x="609" y="250"/>
                    </a:lnTo>
                    <a:lnTo>
                      <a:pt x="609" y="251"/>
                    </a:lnTo>
                    <a:lnTo>
                      <a:pt x="609" y="252"/>
                    </a:lnTo>
                    <a:lnTo>
                      <a:pt x="609" y="253"/>
                    </a:lnTo>
                    <a:lnTo>
                      <a:pt x="609" y="254"/>
                    </a:lnTo>
                    <a:lnTo>
                      <a:pt x="610" y="254"/>
                    </a:lnTo>
                    <a:lnTo>
                      <a:pt x="611" y="254"/>
                    </a:lnTo>
                    <a:lnTo>
                      <a:pt x="611" y="255"/>
                    </a:lnTo>
                    <a:lnTo>
                      <a:pt x="612" y="254"/>
                    </a:lnTo>
                    <a:lnTo>
                      <a:pt x="612" y="255"/>
                    </a:lnTo>
                    <a:lnTo>
                      <a:pt x="613" y="255"/>
                    </a:lnTo>
                    <a:lnTo>
                      <a:pt x="613" y="256"/>
                    </a:lnTo>
                    <a:lnTo>
                      <a:pt x="613" y="255"/>
                    </a:lnTo>
                    <a:lnTo>
                      <a:pt x="613" y="254"/>
                    </a:lnTo>
                    <a:lnTo>
                      <a:pt x="614" y="254"/>
                    </a:lnTo>
                    <a:lnTo>
                      <a:pt x="615" y="254"/>
                    </a:lnTo>
                    <a:lnTo>
                      <a:pt x="615" y="255"/>
                    </a:lnTo>
                    <a:lnTo>
                      <a:pt x="615" y="254"/>
                    </a:lnTo>
                    <a:lnTo>
                      <a:pt x="616" y="254"/>
                    </a:lnTo>
                    <a:lnTo>
                      <a:pt x="616" y="255"/>
                    </a:lnTo>
                    <a:lnTo>
                      <a:pt x="617" y="255"/>
                    </a:lnTo>
                    <a:lnTo>
                      <a:pt x="617" y="256"/>
                    </a:lnTo>
                    <a:lnTo>
                      <a:pt x="616" y="256"/>
                    </a:lnTo>
                    <a:lnTo>
                      <a:pt x="616" y="257"/>
                    </a:lnTo>
                    <a:lnTo>
                      <a:pt x="617" y="257"/>
                    </a:lnTo>
                    <a:lnTo>
                      <a:pt x="617" y="256"/>
                    </a:lnTo>
                    <a:lnTo>
                      <a:pt x="618" y="256"/>
                    </a:lnTo>
                    <a:lnTo>
                      <a:pt x="618" y="257"/>
                    </a:lnTo>
                    <a:lnTo>
                      <a:pt x="619" y="256"/>
                    </a:lnTo>
                    <a:lnTo>
                      <a:pt x="620" y="256"/>
                    </a:lnTo>
                    <a:lnTo>
                      <a:pt x="620" y="255"/>
                    </a:lnTo>
                    <a:lnTo>
                      <a:pt x="620" y="254"/>
                    </a:lnTo>
                    <a:lnTo>
                      <a:pt x="621" y="255"/>
                    </a:lnTo>
                    <a:lnTo>
                      <a:pt x="621" y="256"/>
                    </a:lnTo>
                    <a:lnTo>
                      <a:pt x="622" y="256"/>
                    </a:lnTo>
                    <a:lnTo>
                      <a:pt x="622" y="255"/>
                    </a:lnTo>
                    <a:lnTo>
                      <a:pt x="623" y="255"/>
                    </a:lnTo>
                    <a:lnTo>
                      <a:pt x="624" y="255"/>
                    </a:lnTo>
                    <a:lnTo>
                      <a:pt x="624" y="254"/>
                    </a:lnTo>
                    <a:lnTo>
                      <a:pt x="625" y="255"/>
                    </a:lnTo>
                    <a:lnTo>
                      <a:pt x="626" y="255"/>
                    </a:lnTo>
                    <a:lnTo>
                      <a:pt x="627" y="255"/>
                    </a:lnTo>
                    <a:lnTo>
                      <a:pt x="626" y="255"/>
                    </a:lnTo>
                    <a:lnTo>
                      <a:pt x="626" y="254"/>
                    </a:lnTo>
                    <a:lnTo>
                      <a:pt x="627" y="254"/>
                    </a:lnTo>
                    <a:lnTo>
                      <a:pt x="627" y="253"/>
                    </a:lnTo>
                    <a:lnTo>
                      <a:pt x="628" y="253"/>
                    </a:lnTo>
                    <a:lnTo>
                      <a:pt x="629" y="254"/>
                    </a:lnTo>
                    <a:lnTo>
                      <a:pt x="629" y="253"/>
                    </a:lnTo>
                    <a:lnTo>
                      <a:pt x="629" y="254"/>
                    </a:lnTo>
                    <a:lnTo>
                      <a:pt x="629" y="255"/>
                    </a:lnTo>
                    <a:lnTo>
                      <a:pt x="629" y="256"/>
                    </a:lnTo>
                    <a:lnTo>
                      <a:pt x="630" y="256"/>
                    </a:lnTo>
                    <a:lnTo>
                      <a:pt x="630" y="255"/>
                    </a:lnTo>
                    <a:lnTo>
                      <a:pt x="630" y="254"/>
                    </a:lnTo>
                    <a:lnTo>
                      <a:pt x="631" y="254"/>
                    </a:lnTo>
                    <a:lnTo>
                      <a:pt x="632" y="254"/>
                    </a:lnTo>
                    <a:lnTo>
                      <a:pt x="632" y="255"/>
                    </a:lnTo>
                    <a:lnTo>
                      <a:pt x="633" y="255"/>
                    </a:lnTo>
                    <a:lnTo>
                      <a:pt x="634" y="255"/>
                    </a:lnTo>
                    <a:lnTo>
                      <a:pt x="634" y="256"/>
                    </a:lnTo>
                    <a:lnTo>
                      <a:pt x="635" y="256"/>
                    </a:lnTo>
                    <a:lnTo>
                      <a:pt x="636" y="256"/>
                    </a:lnTo>
                    <a:lnTo>
                      <a:pt x="637" y="257"/>
                    </a:lnTo>
                    <a:lnTo>
                      <a:pt x="637" y="256"/>
                    </a:lnTo>
                    <a:lnTo>
                      <a:pt x="638" y="256"/>
                    </a:lnTo>
                    <a:lnTo>
                      <a:pt x="638" y="257"/>
                    </a:lnTo>
                    <a:lnTo>
                      <a:pt x="638" y="256"/>
                    </a:lnTo>
                    <a:lnTo>
                      <a:pt x="638" y="257"/>
                    </a:lnTo>
                    <a:lnTo>
                      <a:pt x="639" y="256"/>
                    </a:lnTo>
                    <a:lnTo>
                      <a:pt x="639" y="257"/>
                    </a:lnTo>
                    <a:lnTo>
                      <a:pt x="640" y="257"/>
                    </a:lnTo>
                    <a:lnTo>
                      <a:pt x="640" y="258"/>
                    </a:lnTo>
                    <a:lnTo>
                      <a:pt x="641" y="259"/>
                    </a:lnTo>
                    <a:lnTo>
                      <a:pt x="642" y="259"/>
                    </a:lnTo>
                    <a:lnTo>
                      <a:pt x="641" y="259"/>
                    </a:lnTo>
                    <a:lnTo>
                      <a:pt x="641" y="260"/>
                    </a:lnTo>
                    <a:lnTo>
                      <a:pt x="642" y="261"/>
                    </a:lnTo>
                    <a:lnTo>
                      <a:pt x="643" y="262"/>
                    </a:lnTo>
                    <a:lnTo>
                      <a:pt x="643" y="263"/>
                    </a:lnTo>
                    <a:lnTo>
                      <a:pt x="642" y="263"/>
                    </a:lnTo>
                    <a:lnTo>
                      <a:pt x="642" y="264"/>
                    </a:lnTo>
                    <a:lnTo>
                      <a:pt x="641" y="265"/>
                    </a:lnTo>
                    <a:lnTo>
                      <a:pt x="640" y="265"/>
                    </a:lnTo>
                    <a:lnTo>
                      <a:pt x="640" y="266"/>
                    </a:lnTo>
                    <a:lnTo>
                      <a:pt x="639" y="267"/>
                    </a:lnTo>
                    <a:lnTo>
                      <a:pt x="639" y="266"/>
                    </a:lnTo>
                    <a:lnTo>
                      <a:pt x="638" y="266"/>
                    </a:lnTo>
                    <a:lnTo>
                      <a:pt x="638" y="267"/>
                    </a:lnTo>
                    <a:lnTo>
                      <a:pt x="637" y="267"/>
                    </a:lnTo>
                    <a:lnTo>
                      <a:pt x="636" y="268"/>
                    </a:lnTo>
                    <a:lnTo>
                      <a:pt x="637" y="268"/>
                    </a:lnTo>
                    <a:lnTo>
                      <a:pt x="636" y="268"/>
                    </a:lnTo>
                    <a:lnTo>
                      <a:pt x="636" y="269"/>
                    </a:lnTo>
                    <a:lnTo>
                      <a:pt x="635" y="269"/>
                    </a:lnTo>
                    <a:lnTo>
                      <a:pt x="635" y="270"/>
                    </a:lnTo>
                    <a:lnTo>
                      <a:pt x="635" y="271"/>
                    </a:lnTo>
                    <a:lnTo>
                      <a:pt x="636" y="271"/>
                    </a:lnTo>
                    <a:lnTo>
                      <a:pt x="636" y="272"/>
                    </a:lnTo>
                    <a:lnTo>
                      <a:pt x="635" y="272"/>
                    </a:lnTo>
                    <a:lnTo>
                      <a:pt x="634" y="273"/>
                    </a:lnTo>
                    <a:lnTo>
                      <a:pt x="634" y="274"/>
                    </a:lnTo>
                    <a:lnTo>
                      <a:pt x="633" y="274"/>
                    </a:lnTo>
                    <a:lnTo>
                      <a:pt x="632" y="274"/>
                    </a:lnTo>
                    <a:lnTo>
                      <a:pt x="632" y="273"/>
                    </a:lnTo>
                    <a:lnTo>
                      <a:pt x="632" y="274"/>
                    </a:lnTo>
                    <a:lnTo>
                      <a:pt x="631" y="274"/>
                    </a:lnTo>
                    <a:lnTo>
                      <a:pt x="630" y="274"/>
                    </a:lnTo>
                    <a:lnTo>
                      <a:pt x="630" y="275"/>
                    </a:lnTo>
                    <a:lnTo>
                      <a:pt x="630" y="274"/>
                    </a:lnTo>
                    <a:lnTo>
                      <a:pt x="629" y="274"/>
                    </a:lnTo>
                    <a:lnTo>
                      <a:pt x="628" y="274"/>
                    </a:lnTo>
                    <a:lnTo>
                      <a:pt x="628" y="275"/>
                    </a:lnTo>
                    <a:lnTo>
                      <a:pt x="627" y="275"/>
                    </a:lnTo>
                    <a:lnTo>
                      <a:pt x="626" y="275"/>
                    </a:lnTo>
                    <a:lnTo>
                      <a:pt x="625" y="275"/>
                    </a:lnTo>
                    <a:lnTo>
                      <a:pt x="624" y="275"/>
                    </a:lnTo>
                    <a:lnTo>
                      <a:pt x="624" y="274"/>
                    </a:lnTo>
                    <a:lnTo>
                      <a:pt x="623" y="274"/>
                    </a:lnTo>
                    <a:lnTo>
                      <a:pt x="622" y="275"/>
                    </a:lnTo>
                    <a:lnTo>
                      <a:pt x="622" y="276"/>
                    </a:lnTo>
                    <a:lnTo>
                      <a:pt x="621" y="276"/>
                    </a:lnTo>
                    <a:lnTo>
                      <a:pt x="620" y="276"/>
                    </a:lnTo>
                    <a:lnTo>
                      <a:pt x="619" y="277"/>
                    </a:lnTo>
                    <a:lnTo>
                      <a:pt x="619" y="276"/>
                    </a:lnTo>
                    <a:lnTo>
                      <a:pt x="619" y="275"/>
                    </a:lnTo>
                    <a:lnTo>
                      <a:pt x="618" y="275"/>
                    </a:lnTo>
                    <a:lnTo>
                      <a:pt x="619" y="274"/>
                    </a:lnTo>
                    <a:lnTo>
                      <a:pt x="618" y="274"/>
                    </a:lnTo>
                    <a:lnTo>
                      <a:pt x="617" y="274"/>
                    </a:lnTo>
                    <a:lnTo>
                      <a:pt x="616" y="274"/>
                    </a:lnTo>
                    <a:lnTo>
                      <a:pt x="616" y="275"/>
                    </a:lnTo>
                    <a:lnTo>
                      <a:pt x="615" y="275"/>
                    </a:lnTo>
                    <a:lnTo>
                      <a:pt x="614" y="275"/>
                    </a:lnTo>
                    <a:lnTo>
                      <a:pt x="614" y="276"/>
                    </a:lnTo>
                    <a:lnTo>
                      <a:pt x="613" y="276"/>
                    </a:lnTo>
                    <a:lnTo>
                      <a:pt x="612" y="276"/>
                    </a:lnTo>
                    <a:lnTo>
                      <a:pt x="612" y="275"/>
                    </a:lnTo>
                    <a:lnTo>
                      <a:pt x="611" y="276"/>
                    </a:lnTo>
                    <a:lnTo>
                      <a:pt x="610" y="276"/>
                    </a:lnTo>
                    <a:lnTo>
                      <a:pt x="609" y="276"/>
                    </a:lnTo>
                    <a:lnTo>
                      <a:pt x="608" y="277"/>
                    </a:lnTo>
                    <a:lnTo>
                      <a:pt x="607" y="277"/>
                    </a:lnTo>
                    <a:lnTo>
                      <a:pt x="607" y="278"/>
                    </a:lnTo>
                    <a:lnTo>
                      <a:pt x="606" y="278"/>
                    </a:lnTo>
                    <a:lnTo>
                      <a:pt x="605" y="278"/>
                    </a:lnTo>
                    <a:lnTo>
                      <a:pt x="605" y="279"/>
                    </a:lnTo>
                    <a:lnTo>
                      <a:pt x="605" y="278"/>
                    </a:lnTo>
                    <a:lnTo>
                      <a:pt x="604" y="278"/>
                    </a:lnTo>
                    <a:lnTo>
                      <a:pt x="604" y="279"/>
                    </a:lnTo>
                    <a:lnTo>
                      <a:pt x="603" y="279"/>
                    </a:lnTo>
                    <a:lnTo>
                      <a:pt x="602" y="279"/>
                    </a:lnTo>
                    <a:lnTo>
                      <a:pt x="602" y="278"/>
                    </a:lnTo>
                    <a:lnTo>
                      <a:pt x="601" y="278"/>
                    </a:lnTo>
                    <a:lnTo>
                      <a:pt x="601" y="279"/>
                    </a:lnTo>
                    <a:lnTo>
                      <a:pt x="600" y="279"/>
                    </a:lnTo>
                    <a:lnTo>
                      <a:pt x="599" y="280"/>
                    </a:lnTo>
                    <a:lnTo>
                      <a:pt x="598" y="281"/>
                    </a:lnTo>
                    <a:lnTo>
                      <a:pt x="599" y="281"/>
                    </a:lnTo>
                    <a:lnTo>
                      <a:pt x="598" y="281"/>
                    </a:lnTo>
                    <a:lnTo>
                      <a:pt x="598" y="282"/>
                    </a:lnTo>
                    <a:lnTo>
                      <a:pt x="597" y="282"/>
                    </a:lnTo>
                    <a:lnTo>
                      <a:pt x="596" y="282"/>
                    </a:lnTo>
                    <a:lnTo>
                      <a:pt x="595" y="282"/>
                    </a:lnTo>
                    <a:lnTo>
                      <a:pt x="595" y="283"/>
                    </a:lnTo>
                    <a:lnTo>
                      <a:pt x="595" y="284"/>
                    </a:lnTo>
                    <a:lnTo>
                      <a:pt x="595" y="285"/>
                    </a:lnTo>
                    <a:lnTo>
                      <a:pt x="595" y="286"/>
                    </a:lnTo>
                    <a:lnTo>
                      <a:pt x="594" y="286"/>
                    </a:lnTo>
                    <a:lnTo>
                      <a:pt x="594" y="287"/>
                    </a:lnTo>
                    <a:lnTo>
                      <a:pt x="593" y="288"/>
                    </a:lnTo>
                    <a:lnTo>
                      <a:pt x="594" y="288"/>
                    </a:lnTo>
                    <a:lnTo>
                      <a:pt x="593" y="288"/>
                    </a:lnTo>
                    <a:lnTo>
                      <a:pt x="593" y="289"/>
                    </a:lnTo>
                    <a:lnTo>
                      <a:pt x="593" y="290"/>
                    </a:lnTo>
                    <a:lnTo>
                      <a:pt x="593" y="291"/>
                    </a:lnTo>
                    <a:lnTo>
                      <a:pt x="593" y="292"/>
                    </a:lnTo>
                    <a:lnTo>
                      <a:pt x="593" y="293"/>
                    </a:lnTo>
                    <a:lnTo>
                      <a:pt x="592" y="293"/>
                    </a:lnTo>
                    <a:lnTo>
                      <a:pt x="592" y="294"/>
                    </a:lnTo>
                    <a:lnTo>
                      <a:pt x="593" y="294"/>
                    </a:lnTo>
                    <a:lnTo>
                      <a:pt x="592" y="294"/>
                    </a:lnTo>
                    <a:lnTo>
                      <a:pt x="592" y="295"/>
                    </a:lnTo>
                    <a:lnTo>
                      <a:pt x="592" y="296"/>
                    </a:lnTo>
                    <a:lnTo>
                      <a:pt x="591" y="296"/>
                    </a:lnTo>
                    <a:lnTo>
                      <a:pt x="590" y="296"/>
                    </a:lnTo>
                    <a:lnTo>
                      <a:pt x="590" y="297"/>
                    </a:lnTo>
                    <a:lnTo>
                      <a:pt x="590" y="296"/>
                    </a:lnTo>
                    <a:lnTo>
                      <a:pt x="589" y="296"/>
                    </a:lnTo>
                    <a:lnTo>
                      <a:pt x="589" y="297"/>
                    </a:lnTo>
                    <a:lnTo>
                      <a:pt x="590" y="297"/>
                    </a:lnTo>
                    <a:lnTo>
                      <a:pt x="589" y="297"/>
                    </a:lnTo>
                    <a:lnTo>
                      <a:pt x="588" y="297"/>
                    </a:lnTo>
                    <a:lnTo>
                      <a:pt x="588" y="298"/>
                    </a:lnTo>
                    <a:lnTo>
                      <a:pt x="587" y="299"/>
                    </a:lnTo>
                    <a:lnTo>
                      <a:pt x="587" y="300"/>
                    </a:lnTo>
                    <a:lnTo>
                      <a:pt x="587" y="301"/>
                    </a:lnTo>
                    <a:lnTo>
                      <a:pt x="587" y="302"/>
                    </a:lnTo>
                    <a:lnTo>
                      <a:pt x="588" y="302"/>
                    </a:lnTo>
                    <a:lnTo>
                      <a:pt x="589" y="302"/>
                    </a:lnTo>
                    <a:lnTo>
                      <a:pt x="589" y="303"/>
                    </a:lnTo>
                    <a:lnTo>
                      <a:pt x="590" y="303"/>
                    </a:lnTo>
                    <a:lnTo>
                      <a:pt x="590" y="304"/>
                    </a:lnTo>
                    <a:lnTo>
                      <a:pt x="591" y="304"/>
                    </a:lnTo>
                    <a:lnTo>
                      <a:pt x="591" y="305"/>
                    </a:lnTo>
                    <a:lnTo>
                      <a:pt x="591" y="306"/>
                    </a:lnTo>
                    <a:lnTo>
                      <a:pt x="592" y="306"/>
                    </a:lnTo>
                    <a:lnTo>
                      <a:pt x="593" y="307"/>
                    </a:lnTo>
                    <a:lnTo>
                      <a:pt x="593" y="308"/>
                    </a:lnTo>
                    <a:lnTo>
                      <a:pt x="594" y="308"/>
                    </a:lnTo>
                    <a:lnTo>
                      <a:pt x="594" y="309"/>
                    </a:lnTo>
                    <a:lnTo>
                      <a:pt x="593" y="309"/>
                    </a:lnTo>
                    <a:lnTo>
                      <a:pt x="594" y="310"/>
                    </a:lnTo>
                    <a:lnTo>
                      <a:pt x="595" y="310"/>
                    </a:lnTo>
                    <a:lnTo>
                      <a:pt x="595" y="311"/>
                    </a:lnTo>
                    <a:lnTo>
                      <a:pt x="596" y="312"/>
                    </a:lnTo>
                    <a:lnTo>
                      <a:pt x="597" y="313"/>
                    </a:lnTo>
                    <a:lnTo>
                      <a:pt x="596" y="313"/>
                    </a:lnTo>
                    <a:lnTo>
                      <a:pt x="596" y="312"/>
                    </a:lnTo>
                    <a:lnTo>
                      <a:pt x="596" y="313"/>
                    </a:lnTo>
                    <a:lnTo>
                      <a:pt x="595" y="312"/>
                    </a:lnTo>
                    <a:lnTo>
                      <a:pt x="595" y="313"/>
                    </a:lnTo>
                    <a:lnTo>
                      <a:pt x="594" y="313"/>
                    </a:lnTo>
                    <a:lnTo>
                      <a:pt x="593" y="313"/>
                    </a:lnTo>
                    <a:lnTo>
                      <a:pt x="593" y="312"/>
                    </a:lnTo>
                    <a:lnTo>
                      <a:pt x="593" y="313"/>
                    </a:lnTo>
                    <a:lnTo>
                      <a:pt x="592" y="312"/>
                    </a:lnTo>
                    <a:lnTo>
                      <a:pt x="592" y="313"/>
                    </a:lnTo>
                    <a:lnTo>
                      <a:pt x="591" y="313"/>
                    </a:lnTo>
                    <a:lnTo>
                      <a:pt x="590" y="313"/>
                    </a:lnTo>
                    <a:lnTo>
                      <a:pt x="589" y="313"/>
                    </a:lnTo>
                    <a:lnTo>
                      <a:pt x="588" y="313"/>
                    </a:lnTo>
                    <a:lnTo>
                      <a:pt x="589" y="313"/>
                    </a:lnTo>
                    <a:lnTo>
                      <a:pt x="589" y="312"/>
                    </a:lnTo>
                    <a:lnTo>
                      <a:pt x="588" y="311"/>
                    </a:lnTo>
                    <a:lnTo>
                      <a:pt x="587" y="311"/>
                    </a:lnTo>
                    <a:lnTo>
                      <a:pt x="586" y="311"/>
                    </a:lnTo>
                    <a:lnTo>
                      <a:pt x="586" y="312"/>
                    </a:lnTo>
                    <a:lnTo>
                      <a:pt x="585" y="312"/>
                    </a:lnTo>
                    <a:lnTo>
                      <a:pt x="586" y="311"/>
                    </a:lnTo>
                    <a:lnTo>
                      <a:pt x="585" y="311"/>
                    </a:lnTo>
                    <a:lnTo>
                      <a:pt x="586" y="311"/>
                    </a:lnTo>
                    <a:lnTo>
                      <a:pt x="586" y="310"/>
                    </a:lnTo>
                    <a:lnTo>
                      <a:pt x="586" y="309"/>
                    </a:lnTo>
                    <a:lnTo>
                      <a:pt x="585" y="309"/>
                    </a:lnTo>
                    <a:lnTo>
                      <a:pt x="584" y="309"/>
                    </a:lnTo>
                    <a:lnTo>
                      <a:pt x="584" y="310"/>
                    </a:lnTo>
                    <a:lnTo>
                      <a:pt x="583" y="310"/>
                    </a:lnTo>
                    <a:lnTo>
                      <a:pt x="582" y="310"/>
                    </a:lnTo>
                    <a:lnTo>
                      <a:pt x="581" y="311"/>
                    </a:lnTo>
                    <a:lnTo>
                      <a:pt x="581" y="312"/>
                    </a:lnTo>
                    <a:lnTo>
                      <a:pt x="580" y="312"/>
                    </a:lnTo>
                    <a:lnTo>
                      <a:pt x="580" y="313"/>
                    </a:lnTo>
                    <a:lnTo>
                      <a:pt x="580" y="312"/>
                    </a:lnTo>
                    <a:lnTo>
                      <a:pt x="580" y="313"/>
                    </a:lnTo>
                    <a:lnTo>
                      <a:pt x="579" y="313"/>
                    </a:lnTo>
                    <a:lnTo>
                      <a:pt x="578" y="313"/>
                    </a:lnTo>
                    <a:lnTo>
                      <a:pt x="577" y="314"/>
                    </a:lnTo>
                    <a:lnTo>
                      <a:pt x="576" y="314"/>
                    </a:lnTo>
                    <a:lnTo>
                      <a:pt x="576" y="315"/>
                    </a:lnTo>
                    <a:lnTo>
                      <a:pt x="576" y="314"/>
                    </a:lnTo>
                    <a:lnTo>
                      <a:pt x="575" y="314"/>
                    </a:lnTo>
                    <a:lnTo>
                      <a:pt x="574" y="314"/>
                    </a:lnTo>
                    <a:lnTo>
                      <a:pt x="574" y="315"/>
                    </a:lnTo>
                    <a:lnTo>
                      <a:pt x="574" y="314"/>
                    </a:lnTo>
                    <a:lnTo>
                      <a:pt x="573" y="314"/>
                    </a:lnTo>
                    <a:lnTo>
                      <a:pt x="573" y="315"/>
                    </a:lnTo>
                    <a:lnTo>
                      <a:pt x="572" y="315"/>
                    </a:lnTo>
                    <a:lnTo>
                      <a:pt x="572" y="316"/>
                    </a:lnTo>
                    <a:lnTo>
                      <a:pt x="573" y="317"/>
                    </a:lnTo>
                    <a:lnTo>
                      <a:pt x="573" y="318"/>
                    </a:lnTo>
                    <a:lnTo>
                      <a:pt x="573" y="317"/>
                    </a:lnTo>
                    <a:lnTo>
                      <a:pt x="574" y="317"/>
                    </a:lnTo>
                    <a:lnTo>
                      <a:pt x="574" y="318"/>
                    </a:lnTo>
                    <a:lnTo>
                      <a:pt x="575" y="318"/>
                    </a:lnTo>
                    <a:lnTo>
                      <a:pt x="576" y="318"/>
                    </a:lnTo>
                    <a:lnTo>
                      <a:pt x="575" y="318"/>
                    </a:lnTo>
                    <a:lnTo>
                      <a:pt x="574" y="318"/>
                    </a:lnTo>
                    <a:lnTo>
                      <a:pt x="573" y="318"/>
                    </a:lnTo>
                    <a:lnTo>
                      <a:pt x="572" y="318"/>
                    </a:lnTo>
                    <a:lnTo>
                      <a:pt x="572" y="319"/>
                    </a:lnTo>
                    <a:lnTo>
                      <a:pt x="571" y="320"/>
                    </a:lnTo>
                    <a:lnTo>
                      <a:pt x="572" y="320"/>
                    </a:lnTo>
                    <a:lnTo>
                      <a:pt x="571" y="321"/>
                    </a:lnTo>
                    <a:lnTo>
                      <a:pt x="571" y="322"/>
                    </a:lnTo>
                    <a:lnTo>
                      <a:pt x="570" y="322"/>
                    </a:lnTo>
                    <a:lnTo>
                      <a:pt x="570" y="321"/>
                    </a:lnTo>
                    <a:lnTo>
                      <a:pt x="571" y="321"/>
                    </a:lnTo>
                    <a:lnTo>
                      <a:pt x="571" y="320"/>
                    </a:lnTo>
                    <a:lnTo>
                      <a:pt x="570" y="320"/>
                    </a:lnTo>
                    <a:lnTo>
                      <a:pt x="569" y="320"/>
                    </a:lnTo>
                    <a:lnTo>
                      <a:pt x="568" y="320"/>
                    </a:lnTo>
                    <a:lnTo>
                      <a:pt x="568" y="321"/>
                    </a:lnTo>
                    <a:lnTo>
                      <a:pt x="569" y="321"/>
                    </a:lnTo>
                    <a:lnTo>
                      <a:pt x="568" y="321"/>
                    </a:lnTo>
                    <a:lnTo>
                      <a:pt x="569" y="321"/>
                    </a:lnTo>
                    <a:lnTo>
                      <a:pt x="569" y="322"/>
                    </a:lnTo>
                    <a:lnTo>
                      <a:pt x="568" y="322"/>
                    </a:lnTo>
                    <a:lnTo>
                      <a:pt x="567" y="321"/>
                    </a:lnTo>
                    <a:lnTo>
                      <a:pt x="566" y="321"/>
                    </a:lnTo>
                    <a:lnTo>
                      <a:pt x="567" y="321"/>
                    </a:lnTo>
                    <a:lnTo>
                      <a:pt x="566" y="320"/>
                    </a:lnTo>
                    <a:lnTo>
                      <a:pt x="565" y="320"/>
                    </a:lnTo>
                    <a:lnTo>
                      <a:pt x="565" y="319"/>
                    </a:lnTo>
                    <a:lnTo>
                      <a:pt x="564" y="320"/>
                    </a:lnTo>
                    <a:lnTo>
                      <a:pt x="564" y="321"/>
                    </a:lnTo>
                    <a:lnTo>
                      <a:pt x="565" y="321"/>
                    </a:lnTo>
                    <a:lnTo>
                      <a:pt x="564" y="322"/>
                    </a:lnTo>
                    <a:lnTo>
                      <a:pt x="565" y="323"/>
                    </a:lnTo>
                    <a:lnTo>
                      <a:pt x="565" y="322"/>
                    </a:lnTo>
                    <a:lnTo>
                      <a:pt x="565" y="323"/>
                    </a:lnTo>
                    <a:lnTo>
                      <a:pt x="564" y="323"/>
                    </a:lnTo>
                    <a:lnTo>
                      <a:pt x="563" y="323"/>
                    </a:lnTo>
                    <a:lnTo>
                      <a:pt x="563" y="322"/>
                    </a:lnTo>
                    <a:lnTo>
                      <a:pt x="563" y="321"/>
                    </a:lnTo>
                    <a:lnTo>
                      <a:pt x="562" y="321"/>
                    </a:lnTo>
                    <a:lnTo>
                      <a:pt x="561" y="321"/>
                    </a:lnTo>
                    <a:lnTo>
                      <a:pt x="561" y="322"/>
                    </a:lnTo>
                    <a:lnTo>
                      <a:pt x="560" y="323"/>
                    </a:lnTo>
                    <a:lnTo>
                      <a:pt x="560" y="324"/>
                    </a:lnTo>
                    <a:lnTo>
                      <a:pt x="561" y="324"/>
                    </a:lnTo>
                    <a:lnTo>
                      <a:pt x="561" y="325"/>
                    </a:lnTo>
                    <a:lnTo>
                      <a:pt x="561" y="326"/>
                    </a:lnTo>
                    <a:lnTo>
                      <a:pt x="560" y="326"/>
                    </a:lnTo>
                    <a:lnTo>
                      <a:pt x="559" y="326"/>
                    </a:lnTo>
                    <a:lnTo>
                      <a:pt x="558" y="327"/>
                    </a:lnTo>
                    <a:lnTo>
                      <a:pt x="558" y="326"/>
                    </a:lnTo>
                    <a:lnTo>
                      <a:pt x="557" y="327"/>
                    </a:lnTo>
                    <a:lnTo>
                      <a:pt x="557" y="326"/>
                    </a:lnTo>
                    <a:lnTo>
                      <a:pt x="556" y="326"/>
                    </a:lnTo>
                    <a:lnTo>
                      <a:pt x="556" y="325"/>
                    </a:lnTo>
                    <a:lnTo>
                      <a:pt x="555" y="325"/>
                    </a:lnTo>
                    <a:lnTo>
                      <a:pt x="554" y="325"/>
                    </a:lnTo>
                    <a:lnTo>
                      <a:pt x="553" y="325"/>
                    </a:lnTo>
                    <a:lnTo>
                      <a:pt x="552" y="326"/>
                    </a:lnTo>
                    <a:lnTo>
                      <a:pt x="551" y="328"/>
                    </a:lnTo>
                    <a:lnTo>
                      <a:pt x="550" y="328"/>
                    </a:lnTo>
                    <a:lnTo>
                      <a:pt x="550" y="329"/>
                    </a:lnTo>
                    <a:lnTo>
                      <a:pt x="549" y="329"/>
                    </a:lnTo>
                    <a:lnTo>
                      <a:pt x="549" y="328"/>
                    </a:lnTo>
                    <a:lnTo>
                      <a:pt x="548" y="328"/>
                    </a:lnTo>
                    <a:lnTo>
                      <a:pt x="548" y="329"/>
                    </a:lnTo>
                    <a:lnTo>
                      <a:pt x="547" y="329"/>
                    </a:lnTo>
                    <a:lnTo>
                      <a:pt x="547" y="328"/>
                    </a:lnTo>
                    <a:lnTo>
                      <a:pt x="546" y="328"/>
                    </a:lnTo>
                    <a:lnTo>
                      <a:pt x="546" y="329"/>
                    </a:lnTo>
                    <a:lnTo>
                      <a:pt x="545" y="330"/>
                    </a:lnTo>
                    <a:lnTo>
                      <a:pt x="545" y="331"/>
                    </a:lnTo>
                    <a:lnTo>
                      <a:pt x="544" y="331"/>
                    </a:lnTo>
                    <a:lnTo>
                      <a:pt x="544" y="333"/>
                    </a:lnTo>
                    <a:lnTo>
                      <a:pt x="545" y="335"/>
                    </a:lnTo>
                    <a:lnTo>
                      <a:pt x="545" y="336"/>
                    </a:lnTo>
                    <a:lnTo>
                      <a:pt x="546" y="336"/>
                    </a:lnTo>
                    <a:lnTo>
                      <a:pt x="546" y="337"/>
                    </a:lnTo>
                    <a:lnTo>
                      <a:pt x="546" y="338"/>
                    </a:lnTo>
                    <a:lnTo>
                      <a:pt x="545" y="338"/>
                    </a:lnTo>
                    <a:lnTo>
                      <a:pt x="545" y="339"/>
                    </a:lnTo>
                    <a:lnTo>
                      <a:pt x="546" y="339"/>
                    </a:lnTo>
                    <a:lnTo>
                      <a:pt x="546" y="340"/>
                    </a:lnTo>
                    <a:lnTo>
                      <a:pt x="546" y="341"/>
                    </a:lnTo>
                    <a:lnTo>
                      <a:pt x="546" y="342"/>
                    </a:lnTo>
                    <a:lnTo>
                      <a:pt x="546" y="343"/>
                    </a:lnTo>
                    <a:lnTo>
                      <a:pt x="546" y="342"/>
                    </a:lnTo>
                    <a:lnTo>
                      <a:pt x="545" y="343"/>
                    </a:lnTo>
                    <a:lnTo>
                      <a:pt x="545" y="344"/>
                    </a:lnTo>
                    <a:lnTo>
                      <a:pt x="544" y="343"/>
                    </a:lnTo>
                    <a:lnTo>
                      <a:pt x="544" y="344"/>
                    </a:lnTo>
                    <a:lnTo>
                      <a:pt x="543" y="344"/>
                    </a:lnTo>
                    <a:lnTo>
                      <a:pt x="542" y="344"/>
                    </a:lnTo>
                    <a:lnTo>
                      <a:pt x="541" y="343"/>
                    </a:lnTo>
                    <a:lnTo>
                      <a:pt x="540" y="343"/>
                    </a:lnTo>
                    <a:lnTo>
                      <a:pt x="539" y="344"/>
                    </a:lnTo>
                    <a:lnTo>
                      <a:pt x="538" y="344"/>
                    </a:lnTo>
                    <a:lnTo>
                      <a:pt x="538" y="345"/>
                    </a:lnTo>
                    <a:lnTo>
                      <a:pt x="538" y="344"/>
                    </a:lnTo>
                    <a:lnTo>
                      <a:pt x="537" y="344"/>
                    </a:lnTo>
                    <a:lnTo>
                      <a:pt x="538" y="344"/>
                    </a:lnTo>
                    <a:lnTo>
                      <a:pt x="537" y="344"/>
                    </a:lnTo>
                    <a:lnTo>
                      <a:pt x="537" y="343"/>
                    </a:lnTo>
                    <a:lnTo>
                      <a:pt x="536" y="343"/>
                    </a:lnTo>
                    <a:lnTo>
                      <a:pt x="536" y="342"/>
                    </a:lnTo>
                    <a:lnTo>
                      <a:pt x="535" y="342"/>
                    </a:lnTo>
                    <a:lnTo>
                      <a:pt x="535" y="341"/>
                    </a:lnTo>
                    <a:lnTo>
                      <a:pt x="535" y="340"/>
                    </a:lnTo>
                    <a:lnTo>
                      <a:pt x="534" y="340"/>
                    </a:lnTo>
                    <a:lnTo>
                      <a:pt x="533" y="340"/>
                    </a:lnTo>
                    <a:lnTo>
                      <a:pt x="532" y="340"/>
                    </a:lnTo>
                    <a:lnTo>
                      <a:pt x="532" y="341"/>
                    </a:lnTo>
                    <a:lnTo>
                      <a:pt x="532" y="340"/>
                    </a:lnTo>
                    <a:lnTo>
                      <a:pt x="531" y="340"/>
                    </a:lnTo>
                    <a:lnTo>
                      <a:pt x="531" y="341"/>
                    </a:lnTo>
                    <a:lnTo>
                      <a:pt x="530" y="341"/>
                    </a:lnTo>
                    <a:lnTo>
                      <a:pt x="530" y="340"/>
                    </a:lnTo>
                    <a:lnTo>
                      <a:pt x="530" y="339"/>
                    </a:lnTo>
                    <a:lnTo>
                      <a:pt x="529" y="339"/>
                    </a:lnTo>
                    <a:lnTo>
                      <a:pt x="529" y="338"/>
                    </a:lnTo>
                    <a:lnTo>
                      <a:pt x="529" y="339"/>
                    </a:lnTo>
                    <a:lnTo>
                      <a:pt x="528" y="339"/>
                    </a:lnTo>
                    <a:lnTo>
                      <a:pt x="528" y="338"/>
                    </a:lnTo>
                    <a:lnTo>
                      <a:pt x="528" y="339"/>
                    </a:lnTo>
                    <a:lnTo>
                      <a:pt x="527" y="339"/>
                    </a:lnTo>
                    <a:lnTo>
                      <a:pt x="527" y="338"/>
                    </a:lnTo>
                    <a:lnTo>
                      <a:pt x="526" y="338"/>
                    </a:lnTo>
                    <a:lnTo>
                      <a:pt x="525" y="338"/>
                    </a:lnTo>
                    <a:lnTo>
                      <a:pt x="525" y="339"/>
                    </a:lnTo>
                    <a:lnTo>
                      <a:pt x="525" y="338"/>
                    </a:lnTo>
                    <a:lnTo>
                      <a:pt x="524" y="338"/>
                    </a:lnTo>
                    <a:lnTo>
                      <a:pt x="523" y="338"/>
                    </a:lnTo>
                    <a:lnTo>
                      <a:pt x="522" y="337"/>
                    </a:lnTo>
                    <a:lnTo>
                      <a:pt x="521" y="337"/>
                    </a:lnTo>
                    <a:lnTo>
                      <a:pt x="520" y="337"/>
                    </a:lnTo>
                    <a:lnTo>
                      <a:pt x="519" y="337"/>
                    </a:lnTo>
                    <a:lnTo>
                      <a:pt x="518" y="337"/>
                    </a:lnTo>
                    <a:lnTo>
                      <a:pt x="517" y="337"/>
                    </a:lnTo>
                    <a:lnTo>
                      <a:pt x="517" y="336"/>
                    </a:lnTo>
                    <a:lnTo>
                      <a:pt x="516" y="336"/>
                    </a:lnTo>
                    <a:lnTo>
                      <a:pt x="514" y="336"/>
                    </a:lnTo>
                    <a:lnTo>
                      <a:pt x="513" y="336"/>
                    </a:lnTo>
                    <a:lnTo>
                      <a:pt x="512" y="336"/>
                    </a:lnTo>
                    <a:lnTo>
                      <a:pt x="511" y="336"/>
                    </a:lnTo>
                    <a:lnTo>
                      <a:pt x="510" y="336"/>
                    </a:lnTo>
                    <a:lnTo>
                      <a:pt x="507" y="337"/>
                    </a:lnTo>
                    <a:lnTo>
                      <a:pt x="505" y="337"/>
                    </a:lnTo>
                    <a:lnTo>
                      <a:pt x="504" y="338"/>
                    </a:lnTo>
                    <a:lnTo>
                      <a:pt x="503" y="338"/>
                    </a:lnTo>
                    <a:lnTo>
                      <a:pt x="502" y="338"/>
                    </a:lnTo>
                    <a:lnTo>
                      <a:pt x="501" y="339"/>
                    </a:lnTo>
                    <a:lnTo>
                      <a:pt x="500" y="339"/>
                    </a:lnTo>
                    <a:lnTo>
                      <a:pt x="500" y="340"/>
                    </a:lnTo>
                    <a:lnTo>
                      <a:pt x="499" y="340"/>
                    </a:lnTo>
                    <a:lnTo>
                      <a:pt x="500" y="340"/>
                    </a:lnTo>
                    <a:lnTo>
                      <a:pt x="500" y="339"/>
                    </a:lnTo>
                    <a:lnTo>
                      <a:pt x="499" y="339"/>
                    </a:lnTo>
                    <a:lnTo>
                      <a:pt x="498" y="339"/>
                    </a:lnTo>
                    <a:lnTo>
                      <a:pt x="496" y="339"/>
                    </a:lnTo>
                    <a:lnTo>
                      <a:pt x="494" y="340"/>
                    </a:lnTo>
                    <a:lnTo>
                      <a:pt x="494" y="341"/>
                    </a:lnTo>
                    <a:lnTo>
                      <a:pt x="493" y="341"/>
                    </a:lnTo>
                    <a:lnTo>
                      <a:pt x="493" y="342"/>
                    </a:lnTo>
                    <a:lnTo>
                      <a:pt x="494" y="342"/>
                    </a:lnTo>
                    <a:lnTo>
                      <a:pt x="493" y="342"/>
                    </a:lnTo>
                    <a:lnTo>
                      <a:pt x="493" y="343"/>
                    </a:lnTo>
                    <a:lnTo>
                      <a:pt x="492" y="343"/>
                    </a:lnTo>
                    <a:lnTo>
                      <a:pt x="493" y="344"/>
                    </a:lnTo>
                    <a:lnTo>
                      <a:pt x="492" y="345"/>
                    </a:lnTo>
                    <a:lnTo>
                      <a:pt x="491" y="345"/>
                    </a:lnTo>
                    <a:lnTo>
                      <a:pt x="492" y="345"/>
                    </a:lnTo>
                    <a:lnTo>
                      <a:pt x="492" y="346"/>
                    </a:lnTo>
                    <a:lnTo>
                      <a:pt x="491" y="346"/>
                    </a:lnTo>
                    <a:lnTo>
                      <a:pt x="491" y="345"/>
                    </a:lnTo>
                    <a:lnTo>
                      <a:pt x="491" y="346"/>
                    </a:lnTo>
                    <a:lnTo>
                      <a:pt x="490" y="346"/>
                    </a:lnTo>
                    <a:lnTo>
                      <a:pt x="489" y="347"/>
                    </a:lnTo>
                    <a:lnTo>
                      <a:pt x="489" y="348"/>
                    </a:lnTo>
                    <a:lnTo>
                      <a:pt x="490" y="348"/>
                    </a:lnTo>
                    <a:lnTo>
                      <a:pt x="491" y="348"/>
                    </a:lnTo>
                    <a:lnTo>
                      <a:pt x="490" y="348"/>
                    </a:lnTo>
                    <a:lnTo>
                      <a:pt x="490" y="349"/>
                    </a:lnTo>
                    <a:lnTo>
                      <a:pt x="489" y="349"/>
                    </a:lnTo>
                    <a:lnTo>
                      <a:pt x="489" y="350"/>
                    </a:lnTo>
                    <a:lnTo>
                      <a:pt x="489" y="351"/>
                    </a:lnTo>
                    <a:lnTo>
                      <a:pt x="489" y="352"/>
                    </a:lnTo>
                    <a:lnTo>
                      <a:pt x="488" y="352"/>
                    </a:lnTo>
                    <a:lnTo>
                      <a:pt x="487" y="352"/>
                    </a:lnTo>
                    <a:lnTo>
                      <a:pt x="487" y="353"/>
                    </a:lnTo>
                    <a:lnTo>
                      <a:pt x="487" y="352"/>
                    </a:lnTo>
                    <a:lnTo>
                      <a:pt x="487" y="351"/>
                    </a:lnTo>
                    <a:lnTo>
                      <a:pt x="486" y="351"/>
                    </a:lnTo>
                    <a:lnTo>
                      <a:pt x="484" y="351"/>
                    </a:lnTo>
                    <a:lnTo>
                      <a:pt x="484" y="352"/>
                    </a:lnTo>
                    <a:lnTo>
                      <a:pt x="483" y="352"/>
                    </a:lnTo>
                    <a:lnTo>
                      <a:pt x="483" y="353"/>
                    </a:lnTo>
                    <a:lnTo>
                      <a:pt x="482" y="353"/>
                    </a:lnTo>
                    <a:lnTo>
                      <a:pt x="482" y="354"/>
                    </a:lnTo>
                    <a:lnTo>
                      <a:pt x="481" y="354"/>
                    </a:lnTo>
                    <a:lnTo>
                      <a:pt x="482" y="354"/>
                    </a:lnTo>
                    <a:lnTo>
                      <a:pt x="482" y="355"/>
                    </a:lnTo>
                    <a:lnTo>
                      <a:pt x="481" y="355"/>
                    </a:lnTo>
                    <a:lnTo>
                      <a:pt x="481" y="356"/>
                    </a:lnTo>
                    <a:lnTo>
                      <a:pt x="481" y="355"/>
                    </a:lnTo>
                    <a:lnTo>
                      <a:pt x="481" y="354"/>
                    </a:lnTo>
                    <a:lnTo>
                      <a:pt x="481" y="353"/>
                    </a:lnTo>
                    <a:lnTo>
                      <a:pt x="480" y="353"/>
                    </a:lnTo>
                    <a:lnTo>
                      <a:pt x="480" y="354"/>
                    </a:lnTo>
                    <a:lnTo>
                      <a:pt x="479" y="354"/>
                    </a:lnTo>
                    <a:lnTo>
                      <a:pt x="479" y="353"/>
                    </a:lnTo>
                    <a:lnTo>
                      <a:pt x="479" y="354"/>
                    </a:lnTo>
                    <a:lnTo>
                      <a:pt x="479" y="353"/>
                    </a:lnTo>
                    <a:lnTo>
                      <a:pt x="479" y="352"/>
                    </a:lnTo>
                    <a:lnTo>
                      <a:pt x="479" y="351"/>
                    </a:lnTo>
                    <a:lnTo>
                      <a:pt x="479" y="352"/>
                    </a:lnTo>
                    <a:lnTo>
                      <a:pt x="480" y="351"/>
                    </a:lnTo>
                    <a:lnTo>
                      <a:pt x="480" y="350"/>
                    </a:lnTo>
                    <a:lnTo>
                      <a:pt x="479" y="350"/>
                    </a:lnTo>
                    <a:lnTo>
                      <a:pt x="478" y="349"/>
                    </a:lnTo>
                    <a:lnTo>
                      <a:pt x="477" y="349"/>
                    </a:lnTo>
                    <a:lnTo>
                      <a:pt x="476" y="349"/>
                    </a:lnTo>
                    <a:lnTo>
                      <a:pt x="476" y="350"/>
                    </a:lnTo>
                    <a:lnTo>
                      <a:pt x="475" y="350"/>
                    </a:lnTo>
                    <a:lnTo>
                      <a:pt x="475" y="349"/>
                    </a:lnTo>
                    <a:lnTo>
                      <a:pt x="474" y="349"/>
                    </a:lnTo>
                    <a:lnTo>
                      <a:pt x="474" y="350"/>
                    </a:lnTo>
                    <a:lnTo>
                      <a:pt x="475" y="350"/>
                    </a:lnTo>
                    <a:lnTo>
                      <a:pt x="475" y="351"/>
                    </a:lnTo>
                    <a:lnTo>
                      <a:pt x="474" y="351"/>
                    </a:lnTo>
                    <a:lnTo>
                      <a:pt x="474" y="352"/>
                    </a:lnTo>
                    <a:lnTo>
                      <a:pt x="474" y="353"/>
                    </a:lnTo>
                    <a:lnTo>
                      <a:pt x="473" y="354"/>
                    </a:lnTo>
                    <a:lnTo>
                      <a:pt x="473" y="353"/>
                    </a:lnTo>
                    <a:lnTo>
                      <a:pt x="473" y="352"/>
                    </a:lnTo>
                    <a:lnTo>
                      <a:pt x="472" y="352"/>
                    </a:lnTo>
                    <a:lnTo>
                      <a:pt x="471" y="352"/>
                    </a:lnTo>
                    <a:lnTo>
                      <a:pt x="469" y="353"/>
                    </a:lnTo>
                    <a:lnTo>
                      <a:pt x="466" y="354"/>
                    </a:lnTo>
                    <a:lnTo>
                      <a:pt x="465" y="354"/>
                    </a:lnTo>
                    <a:lnTo>
                      <a:pt x="460" y="356"/>
                    </a:lnTo>
                    <a:lnTo>
                      <a:pt x="458" y="357"/>
                    </a:lnTo>
                    <a:lnTo>
                      <a:pt x="455" y="358"/>
                    </a:lnTo>
                    <a:lnTo>
                      <a:pt x="454" y="358"/>
                    </a:lnTo>
                    <a:lnTo>
                      <a:pt x="453" y="359"/>
                    </a:lnTo>
                    <a:lnTo>
                      <a:pt x="450" y="360"/>
                    </a:lnTo>
                    <a:lnTo>
                      <a:pt x="449" y="361"/>
                    </a:lnTo>
                    <a:lnTo>
                      <a:pt x="447" y="362"/>
                    </a:lnTo>
                    <a:lnTo>
                      <a:pt x="447" y="363"/>
                    </a:lnTo>
                    <a:lnTo>
                      <a:pt x="444" y="364"/>
                    </a:lnTo>
                    <a:lnTo>
                      <a:pt x="443" y="364"/>
                    </a:lnTo>
                    <a:lnTo>
                      <a:pt x="443" y="365"/>
                    </a:lnTo>
                    <a:lnTo>
                      <a:pt x="442" y="365"/>
                    </a:lnTo>
                    <a:lnTo>
                      <a:pt x="440" y="366"/>
                    </a:lnTo>
                    <a:lnTo>
                      <a:pt x="439" y="366"/>
                    </a:lnTo>
                    <a:lnTo>
                      <a:pt x="437" y="367"/>
                    </a:lnTo>
                    <a:lnTo>
                      <a:pt x="436" y="368"/>
                    </a:lnTo>
                    <a:lnTo>
                      <a:pt x="435" y="369"/>
                    </a:lnTo>
                    <a:lnTo>
                      <a:pt x="433" y="370"/>
                    </a:lnTo>
                    <a:lnTo>
                      <a:pt x="431" y="371"/>
                    </a:lnTo>
                    <a:lnTo>
                      <a:pt x="429" y="373"/>
                    </a:lnTo>
                    <a:lnTo>
                      <a:pt x="428" y="373"/>
                    </a:lnTo>
                    <a:lnTo>
                      <a:pt x="428" y="374"/>
                    </a:lnTo>
                    <a:lnTo>
                      <a:pt x="428" y="375"/>
                    </a:lnTo>
                    <a:lnTo>
                      <a:pt x="427" y="376"/>
                    </a:lnTo>
                    <a:lnTo>
                      <a:pt x="427" y="377"/>
                    </a:lnTo>
                    <a:lnTo>
                      <a:pt x="426" y="378"/>
                    </a:lnTo>
                    <a:lnTo>
                      <a:pt x="427" y="379"/>
                    </a:lnTo>
                    <a:lnTo>
                      <a:pt x="426" y="379"/>
                    </a:lnTo>
                    <a:lnTo>
                      <a:pt x="427" y="379"/>
                    </a:lnTo>
                    <a:lnTo>
                      <a:pt x="427" y="380"/>
                    </a:lnTo>
                    <a:lnTo>
                      <a:pt x="426" y="380"/>
                    </a:lnTo>
                    <a:lnTo>
                      <a:pt x="425" y="381"/>
                    </a:lnTo>
                    <a:lnTo>
                      <a:pt x="426" y="381"/>
                    </a:lnTo>
                    <a:lnTo>
                      <a:pt x="425" y="381"/>
                    </a:lnTo>
                    <a:lnTo>
                      <a:pt x="424" y="381"/>
                    </a:lnTo>
                    <a:lnTo>
                      <a:pt x="424" y="382"/>
                    </a:lnTo>
                    <a:lnTo>
                      <a:pt x="423" y="382"/>
                    </a:lnTo>
                    <a:lnTo>
                      <a:pt x="422" y="382"/>
                    </a:lnTo>
                    <a:lnTo>
                      <a:pt x="421" y="383"/>
                    </a:lnTo>
                    <a:lnTo>
                      <a:pt x="419" y="384"/>
                    </a:lnTo>
                    <a:lnTo>
                      <a:pt x="417" y="385"/>
                    </a:lnTo>
                    <a:lnTo>
                      <a:pt x="416" y="385"/>
                    </a:lnTo>
                    <a:lnTo>
                      <a:pt x="416" y="386"/>
                    </a:lnTo>
                    <a:lnTo>
                      <a:pt x="414" y="387"/>
                    </a:lnTo>
                    <a:lnTo>
                      <a:pt x="414" y="388"/>
                    </a:lnTo>
                    <a:lnTo>
                      <a:pt x="413" y="388"/>
                    </a:lnTo>
                    <a:lnTo>
                      <a:pt x="413" y="389"/>
                    </a:lnTo>
                    <a:lnTo>
                      <a:pt x="412" y="389"/>
                    </a:lnTo>
                    <a:lnTo>
                      <a:pt x="411" y="390"/>
                    </a:lnTo>
                    <a:lnTo>
                      <a:pt x="411" y="391"/>
                    </a:lnTo>
                    <a:lnTo>
                      <a:pt x="410" y="391"/>
                    </a:lnTo>
                    <a:lnTo>
                      <a:pt x="409" y="391"/>
                    </a:lnTo>
                    <a:lnTo>
                      <a:pt x="408" y="392"/>
                    </a:lnTo>
                    <a:lnTo>
                      <a:pt x="407" y="393"/>
                    </a:lnTo>
                    <a:lnTo>
                      <a:pt x="406" y="393"/>
                    </a:lnTo>
                    <a:lnTo>
                      <a:pt x="405" y="393"/>
                    </a:lnTo>
                    <a:lnTo>
                      <a:pt x="403" y="395"/>
                    </a:lnTo>
                    <a:lnTo>
                      <a:pt x="401" y="396"/>
                    </a:lnTo>
                    <a:lnTo>
                      <a:pt x="398" y="397"/>
                    </a:lnTo>
                    <a:lnTo>
                      <a:pt x="397" y="397"/>
                    </a:lnTo>
                    <a:lnTo>
                      <a:pt x="397" y="398"/>
                    </a:lnTo>
                    <a:lnTo>
                      <a:pt x="396" y="398"/>
                    </a:lnTo>
                    <a:lnTo>
                      <a:pt x="395" y="399"/>
                    </a:lnTo>
                    <a:lnTo>
                      <a:pt x="395" y="400"/>
                    </a:lnTo>
                    <a:lnTo>
                      <a:pt x="393" y="400"/>
                    </a:lnTo>
                    <a:lnTo>
                      <a:pt x="391" y="401"/>
                    </a:lnTo>
                    <a:lnTo>
                      <a:pt x="388" y="402"/>
                    </a:lnTo>
                    <a:lnTo>
                      <a:pt x="387" y="403"/>
                    </a:lnTo>
                    <a:lnTo>
                      <a:pt x="386" y="404"/>
                    </a:lnTo>
                    <a:lnTo>
                      <a:pt x="385" y="404"/>
                    </a:lnTo>
                    <a:lnTo>
                      <a:pt x="384" y="405"/>
                    </a:lnTo>
                    <a:lnTo>
                      <a:pt x="382" y="406"/>
                    </a:lnTo>
                    <a:lnTo>
                      <a:pt x="381" y="407"/>
                    </a:lnTo>
                    <a:lnTo>
                      <a:pt x="380" y="407"/>
                    </a:lnTo>
                    <a:lnTo>
                      <a:pt x="379" y="408"/>
                    </a:lnTo>
                    <a:lnTo>
                      <a:pt x="377" y="409"/>
                    </a:lnTo>
                    <a:lnTo>
                      <a:pt x="377" y="410"/>
                    </a:lnTo>
                    <a:lnTo>
                      <a:pt x="376" y="410"/>
                    </a:lnTo>
                    <a:lnTo>
                      <a:pt x="375" y="411"/>
                    </a:lnTo>
                    <a:lnTo>
                      <a:pt x="371" y="413"/>
                    </a:lnTo>
                    <a:lnTo>
                      <a:pt x="371" y="414"/>
                    </a:lnTo>
                    <a:lnTo>
                      <a:pt x="370" y="415"/>
                    </a:lnTo>
                    <a:lnTo>
                      <a:pt x="367" y="417"/>
                    </a:lnTo>
                    <a:lnTo>
                      <a:pt x="364" y="419"/>
                    </a:lnTo>
                    <a:lnTo>
                      <a:pt x="362" y="421"/>
                    </a:lnTo>
                    <a:lnTo>
                      <a:pt x="362" y="422"/>
                    </a:lnTo>
                    <a:lnTo>
                      <a:pt x="361" y="423"/>
                    </a:lnTo>
                    <a:lnTo>
                      <a:pt x="361" y="424"/>
                    </a:lnTo>
                    <a:lnTo>
                      <a:pt x="361" y="425"/>
                    </a:lnTo>
                    <a:lnTo>
                      <a:pt x="360" y="425"/>
                    </a:lnTo>
                    <a:lnTo>
                      <a:pt x="359" y="425"/>
                    </a:lnTo>
                    <a:lnTo>
                      <a:pt x="359" y="426"/>
                    </a:lnTo>
                    <a:lnTo>
                      <a:pt x="359" y="427"/>
                    </a:lnTo>
                    <a:lnTo>
                      <a:pt x="360" y="427"/>
                    </a:lnTo>
                    <a:lnTo>
                      <a:pt x="360" y="428"/>
                    </a:lnTo>
                    <a:lnTo>
                      <a:pt x="360" y="429"/>
                    </a:lnTo>
                    <a:lnTo>
                      <a:pt x="359" y="430"/>
                    </a:lnTo>
                    <a:lnTo>
                      <a:pt x="358" y="431"/>
                    </a:lnTo>
                    <a:lnTo>
                      <a:pt x="358" y="432"/>
                    </a:lnTo>
                    <a:lnTo>
                      <a:pt x="358" y="433"/>
                    </a:lnTo>
                    <a:lnTo>
                      <a:pt x="358" y="434"/>
                    </a:lnTo>
                    <a:lnTo>
                      <a:pt x="358" y="433"/>
                    </a:lnTo>
                    <a:lnTo>
                      <a:pt x="357" y="433"/>
                    </a:lnTo>
                    <a:lnTo>
                      <a:pt x="357" y="434"/>
                    </a:lnTo>
                    <a:lnTo>
                      <a:pt x="356" y="434"/>
                    </a:lnTo>
                    <a:lnTo>
                      <a:pt x="355" y="435"/>
                    </a:lnTo>
                    <a:lnTo>
                      <a:pt x="354" y="436"/>
                    </a:lnTo>
                    <a:lnTo>
                      <a:pt x="353" y="436"/>
                    </a:lnTo>
                    <a:lnTo>
                      <a:pt x="352" y="437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49" y="439"/>
                    </a:lnTo>
                    <a:lnTo>
                      <a:pt x="348" y="440"/>
                    </a:lnTo>
                    <a:lnTo>
                      <a:pt x="347" y="440"/>
                    </a:lnTo>
                    <a:lnTo>
                      <a:pt x="345" y="443"/>
                    </a:lnTo>
                    <a:lnTo>
                      <a:pt x="344" y="444"/>
                    </a:lnTo>
                    <a:lnTo>
                      <a:pt x="344" y="443"/>
                    </a:lnTo>
                    <a:lnTo>
                      <a:pt x="345" y="442"/>
                    </a:lnTo>
                    <a:lnTo>
                      <a:pt x="346" y="441"/>
                    </a:lnTo>
                    <a:lnTo>
                      <a:pt x="347" y="440"/>
                    </a:lnTo>
                    <a:lnTo>
                      <a:pt x="348" y="440"/>
                    </a:lnTo>
                    <a:lnTo>
                      <a:pt x="349" y="439"/>
                    </a:lnTo>
                    <a:lnTo>
                      <a:pt x="350" y="438"/>
                    </a:lnTo>
                    <a:lnTo>
                      <a:pt x="349" y="438"/>
                    </a:lnTo>
                    <a:lnTo>
                      <a:pt x="350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8" y="437"/>
                    </a:lnTo>
                    <a:lnTo>
                      <a:pt x="348" y="438"/>
                    </a:lnTo>
                    <a:lnTo>
                      <a:pt x="348" y="437"/>
                    </a:lnTo>
                    <a:lnTo>
                      <a:pt x="347" y="437"/>
                    </a:lnTo>
                    <a:lnTo>
                      <a:pt x="347" y="438"/>
                    </a:lnTo>
                    <a:lnTo>
                      <a:pt x="347" y="439"/>
                    </a:lnTo>
                    <a:lnTo>
                      <a:pt x="346" y="439"/>
                    </a:lnTo>
                    <a:lnTo>
                      <a:pt x="345" y="439"/>
                    </a:lnTo>
                    <a:lnTo>
                      <a:pt x="345" y="438"/>
                    </a:lnTo>
                    <a:lnTo>
                      <a:pt x="345" y="439"/>
                    </a:lnTo>
                    <a:lnTo>
                      <a:pt x="345" y="438"/>
                    </a:lnTo>
                    <a:lnTo>
                      <a:pt x="344" y="439"/>
                    </a:lnTo>
                    <a:lnTo>
                      <a:pt x="343" y="439"/>
                    </a:lnTo>
                    <a:lnTo>
                      <a:pt x="342" y="438"/>
                    </a:lnTo>
                    <a:lnTo>
                      <a:pt x="341" y="438"/>
                    </a:lnTo>
                    <a:lnTo>
                      <a:pt x="341" y="437"/>
                    </a:lnTo>
                    <a:lnTo>
                      <a:pt x="340" y="436"/>
                    </a:lnTo>
                    <a:lnTo>
                      <a:pt x="340" y="435"/>
                    </a:lnTo>
                    <a:lnTo>
                      <a:pt x="340" y="436"/>
                    </a:lnTo>
                    <a:lnTo>
                      <a:pt x="339" y="435"/>
                    </a:lnTo>
                    <a:lnTo>
                      <a:pt x="339" y="436"/>
                    </a:lnTo>
                    <a:lnTo>
                      <a:pt x="338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8" y="434"/>
                    </a:lnTo>
                    <a:lnTo>
                      <a:pt x="339" y="434"/>
                    </a:lnTo>
                    <a:lnTo>
                      <a:pt x="339" y="433"/>
                    </a:lnTo>
                    <a:lnTo>
                      <a:pt x="340" y="433"/>
                    </a:lnTo>
                    <a:lnTo>
                      <a:pt x="340" y="432"/>
                    </a:lnTo>
                    <a:lnTo>
                      <a:pt x="340" y="431"/>
                    </a:lnTo>
                    <a:lnTo>
                      <a:pt x="341" y="431"/>
                    </a:lnTo>
                    <a:lnTo>
                      <a:pt x="340" y="431"/>
                    </a:lnTo>
                    <a:lnTo>
                      <a:pt x="340" y="430"/>
                    </a:lnTo>
                    <a:lnTo>
                      <a:pt x="339" y="430"/>
                    </a:lnTo>
                    <a:lnTo>
                      <a:pt x="339" y="429"/>
                    </a:lnTo>
                    <a:lnTo>
                      <a:pt x="339" y="428"/>
                    </a:lnTo>
                    <a:lnTo>
                      <a:pt x="338" y="427"/>
                    </a:lnTo>
                    <a:lnTo>
                      <a:pt x="338" y="426"/>
                    </a:lnTo>
                    <a:lnTo>
                      <a:pt x="337" y="426"/>
                    </a:lnTo>
                    <a:lnTo>
                      <a:pt x="337" y="425"/>
                    </a:lnTo>
                    <a:lnTo>
                      <a:pt x="338" y="425"/>
                    </a:lnTo>
                    <a:lnTo>
                      <a:pt x="337" y="425"/>
                    </a:lnTo>
                    <a:lnTo>
                      <a:pt x="337" y="424"/>
                    </a:lnTo>
                    <a:lnTo>
                      <a:pt x="338" y="424"/>
                    </a:lnTo>
                    <a:lnTo>
                      <a:pt x="337" y="423"/>
                    </a:lnTo>
                    <a:lnTo>
                      <a:pt x="337" y="422"/>
                    </a:lnTo>
                    <a:lnTo>
                      <a:pt x="338" y="422"/>
                    </a:lnTo>
                    <a:lnTo>
                      <a:pt x="338" y="421"/>
                    </a:lnTo>
                    <a:lnTo>
                      <a:pt x="337" y="421"/>
                    </a:lnTo>
                    <a:lnTo>
                      <a:pt x="337" y="420"/>
                    </a:lnTo>
                    <a:lnTo>
                      <a:pt x="336" y="420"/>
                    </a:lnTo>
                    <a:lnTo>
                      <a:pt x="337" y="420"/>
                    </a:lnTo>
                    <a:lnTo>
                      <a:pt x="336" y="419"/>
                    </a:lnTo>
                    <a:lnTo>
                      <a:pt x="337" y="419"/>
                    </a:lnTo>
                    <a:lnTo>
                      <a:pt x="336" y="419"/>
                    </a:lnTo>
                    <a:lnTo>
                      <a:pt x="336" y="418"/>
                    </a:lnTo>
                    <a:lnTo>
                      <a:pt x="335" y="418"/>
                    </a:lnTo>
                    <a:lnTo>
                      <a:pt x="335" y="417"/>
                    </a:lnTo>
                    <a:lnTo>
                      <a:pt x="335" y="418"/>
                    </a:lnTo>
                    <a:lnTo>
                      <a:pt x="335" y="419"/>
                    </a:lnTo>
                    <a:lnTo>
                      <a:pt x="335" y="418"/>
                    </a:lnTo>
                    <a:lnTo>
                      <a:pt x="334" y="418"/>
                    </a:lnTo>
                    <a:lnTo>
                      <a:pt x="334" y="419"/>
                    </a:lnTo>
                    <a:lnTo>
                      <a:pt x="334" y="420"/>
                    </a:lnTo>
                    <a:lnTo>
                      <a:pt x="333" y="420"/>
                    </a:lnTo>
                    <a:lnTo>
                      <a:pt x="333" y="421"/>
                    </a:lnTo>
                    <a:lnTo>
                      <a:pt x="333" y="422"/>
                    </a:lnTo>
                    <a:lnTo>
                      <a:pt x="332" y="422"/>
                    </a:lnTo>
                    <a:lnTo>
                      <a:pt x="332" y="421"/>
                    </a:lnTo>
                    <a:lnTo>
                      <a:pt x="332" y="420"/>
                    </a:lnTo>
                    <a:lnTo>
                      <a:pt x="332" y="421"/>
                    </a:lnTo>
                    <a:lnTo>
                      <a:pt x="331" y="421"/>
                    </a:lnTo>
                    <a:lnTo>
                      <a:pt x="331" y="422"/>
                    </a:lnTo>
                    <a:lnTo>
                      <a:pt x="330" y="422"/>
                    </a:lnTo>
                    <a:lnTo>
                      <a:pt x="330" y="423"/>
                    </a:lnTo>
                    <a:lnTo>
                      <a:pt x="330" y="422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7" y="419"/>
                    </a:lnTo>
                    <a:lnTo>
                      <a:pt x="327" y="418"/>
                    </a:lnTo>
                    <a:lnTo>
                      <a:pt x="326" y="418"/>
                    </a:lnTo>
                    <a:lnTo>
                      <a:pt x="325" y="418"/>
                    </a:lnTo>
                    <a:lnTo>
                      <a:pt x="325" y="417"/>
                    </a:lnTo>
                    <a:lnTo>
                      <a:pt x="324" y="416"/>
                    </a:lnTo>
                    <a:lnTo>
                      <a:pt x="324" y="417"/>
                    </a:lnTo>
                    <a:lnTo>
                      <a:pt x="323" y="417"/>
                    </a:lnTo>
                    <a:lnTo>
                      <a:pt x="322" y="417"/>
                    </a:lnTo>
                    <a:lnTo>
                      <a:pt x="322" y="418"/>
                    </a:lnTo>
                    <a:lnTo>
                      <a:pt x="321" y="418"/>
                    </a:lnTo>
                    <a:lnTo>
                      <a:pt x="320" y="418"/>
                    </a:lnTo>
                    <a:lnTo>
                      <a:pt x="320" y="419"/>
                    </a:lnTo>
                    <a:lnTo>
                      <a:pt x="319" y="419"/>
                    </a:lnTo>
                    <a:lnTo>
                      <a:pt x="319" y="420"/>
                    </a:lnTo>
                    <a:lnTo>
                      <a:pt x="319" y="421"/>
                    </a:lnTo>
                    <a:lnTo>
                      <a:pt x="318" y="421"/>
                    </a:lnTo>
                    <a:lnTo>
                      <a:pt x="319" y="422"/>
                    </a:lnTo>
                    <a:lnTo>
                      <a:pt x="318" y="422"/>
                    </a:lnTo>
                    <a:lnTo>
                      <a:pt x="317" y="422"/>
                    </a:lnTo>
                    <a:lnTo>
                      <a:pt x="317" y="423"/>
                    </a:lnTo>
                    <a:lnTo>
                      <a:pt x="316" y="423"/>
                    </a:lnTo>
                    <a:lnTo>
                      <a:pt x="316" y="424"/>
                    </a:lnTo>
                    <a:lnTo>
                      <a:pt x="315" y="424"/>
                    </a:lnTo>
                    <a:lnTo>
                      <a:pt x="315" y="425"/>
                    </a:lnTo>
                    <a:lnTo>
                      <a:pt x="314" y="425"/>
                    </a:lnTo>
                    <a:lnTo>
                      <a:pt x="313" y="424"/>
                    </a:lnTo>
                    <a:lnTo>
                      <a:pt x="313" y="423"/>
                    </a:lnTo>
                    <a:lnTo>
                      <a:pt x="313" y="422"/>
                    </a:lnTo>
                    <a:lnTo>
                      <a:pt x="313" y="421"/>
                    </a:lnTo>
                    <a:lnTo>
                      <a:pt x="312" y="421"/>
                    </a:lnTo>
                    <a:lnTo>
                      <a:pt x="312" y="420"/>
                    </a:lnTo>
                    <a:lnTo>
                      <a:pt x="311" y="419"/>
                    </a:lnTo>
                    <a:lnTo>
                      <a:pt x="311" y="418"/>
                    </a:lnTo>
                    <a:lnTo>
                      <a:pt x="311" y="419"/>
                    </a:lnTo>
                    <a:lnTo>
                      <a:pt x="310" y="418"/>
                    </a:lnTo>
                    <a:lnTo>
                      <a:pt x="311" y="418"/>
                    </a:lnTo>
                    <a:lnTo>
                      <a:pt x="310" y="418"/>
                    </a:lnTo>
                    <a:lnTo>
                      <a:pt x="311" y="417"/>
                    </a:lnTo>
                    <a:lnTo>
                      <a:pt x="311" y="416"/>
                    </a:lnTo>
                    <a:lnTo>
                      <a:pt x="312" y="416"/>
                    </a:lnTo>
                    <a:lnTo>
                      <a:pt x="313" y="416"/>
                    </a:lnTo>
                    <a:lnTo>
                      <a:pt x="313" y="415"/>
                    </a:lnTo>
                    <a:lnTo>
                      <a:pt x="313" y="414"/>
                    </a:lnTo>
                    <a:lnTo>
                      <a:pt x="313" y="413"/>
                    </a:lnTo>
                    <a:lnTo>
                      <a:pt x="314" y="413"/>
                    </a:lnTo>
                    <a:lnTo>
                      <a:pt x="313" y="413"/>
                    </a:lnTo>
                    <a:lnTo>
                      <a:pt x="314" y="413"/>
                    </a:lnTo>
                    <a:lnTo>
                      <a:pt x="313" y="412"/>
                    </a:lnTo>
                    <a:lnTo>
                      <a:pt x="313" y="411"/>
                    </a:lnTo>
                    <a:lnTo>
                      <a:pt x="314" y="411"/>
                    </a:lnTo>
                    <a:lnTo>
                      <a:pt x="313" y="411"/>
                    </a:lnTo>
                    <a:lnTo>
                      <a:pt x="313" y="410"/>
                    </a:lnTo>
                    <a:lnTo>
                      <a:pt x="314" y="410"/>
                    </a:lnTo>
                    <a:lnTo>
                      <a:pt x="313" y="410"/>
                    </a:lnTo>
                    <a:lnTo>
                      <a:pt x="313" y="409"/>
                    </a:lnTo>
                    <a:lnTo>
                      <a:pt x="314" y="409"/>
                    </a:lnTo>
                    <a:lnTo>
                      <a:pt x="314" y="410"/>
                    </a:lnTo>
                    <a:lnTo>
                      <a:pt x="314" y="409"/>
                    </a:lnTo>
                    <a:lnTo>
                      <a:pt x="314" y="408"/>
                    </a:lnTo>
                    <a:lnTo>
                      <a:pt x="315" y="408"/>
                    </a:lnTo>
                    <a:lnTo>
                      <a:pt x="315" y="407"/>
                    </a:lnTo>
                    <a:lnTo>
                      <a:pt x="314" y="407"/>
                    </a:lnTo>
                    <a:lnTo>
                      <a:pt x="314" y="406"/>
                    </a:lnTo>
                    <a:lnTo>
                      <a:pt x="314" y="405"/>
                    </a:lnTo>
                    <a:lnTo>
                      <a:pt x="314" y="404"/>
                    </a:lnTo>
                    <a:lnTo>
                      <a:pt x="315" y="404"/>
                    </a:lnTo>
                    <a:lnTo>
                      <a:pt x="315" y="403"/>
                    </a:lnTo>
                    <a:lnTo>
                      <a:pt x="315" y="402"/>
                    </a:lnTo>
                    <a:lnTo>
                      <a:pt x="315" y="401"/>
                    </a:lnTo>
                    <a:lnTo>
                      <a:pt x="316" y="401"/>
                    </a:lnTo>
                    <a:lnTo>
                      <a:pt x="317" y="401"/>
                    </a:lnTo>
                    <a:lnTo>
                      <a:pt x="317" y="400"/>
                    </a:lnTo>
                    <a:lnTo>
                      <a:pt x="318" y="400"/>
                    </a:lnTo>
                    <a:lnTo>
                      <a:pt x="318" y="399"/>
                    </a:lnTo>
                    <a:lnTo>
                      <a:pt x="319" y="399"/>
                    </a:lnTo>
                    <a:lnTo>
                      <a:pt x="319" y="398"/>
                    </a:lnTo>
                    <a:lnTo>
                      <a:pt x="319" y="397"/>
                    </a:lnTo>
                    <a:lnTo>
                      <a:pt x="318" y="397"/>
                    </a:lnTo>
                    <a:lnTo>
                      <a:pt x="317" y="397"/>
                    </a:lnTo>
                    <a:lnTo>
                      <a:pt x="317" y="396"/>
                    </a:lnTo>
                    <a:lnTo>
                      <a:pt x="316" y="396"/>
                    </a:lnTo>
                    <a:lnTo>
                      <a:pt x="316" y="395"/>
                    </a:lnTo>
                    <a:lnTo>
                      <a:pt x="315" y="395"/>
                    </a:lnTo>
                    <a:lnTo>
                      <a:pt x="315" y="394"/>
                    </a:lnTo>
                    <a:lnTo>
                      <a:pt x="315" y="393"/>
                    </a:lnTo>
                    <a:lnTo>
                      <a:pt x="314" y="393"/>
                    </a:lnTo>
                    <a:lnTo>
                      <a:pt x="314" y="391"/>
                    </a:lnTo>
                    <a:lnTo>
                      <a:pt x="314" y="392"/>
                    </a:lnTo>
                    <a:lnTo>
                      <a:pt x="313" y="392"/>
                    </a:lnTo>
                    <a:lnTo>
                      <a:pt x="313" y="391"/>
                    </a:lnTo>
                    <a:lnTo>
                      <a:pt x="312" y="391"/>
                    </a:lnTo>
                    <a:lnTo>
                      <a:pt x="311" y="391"/>
                    </a:lnTo>
                    <a:lnTo>
                      <a:pt x="311" y="392"/>
                    </a:lnTo>
                    <a:lnTo>
                      <a:pt x="310" y="392"/>
                    </a:lnTo>
                    <a:lnTo>
                      <a:pt x="309" y="392"/>
                    </a:lnTo>
                    <a:lnTo>
                      <a:pt x="310" y="392"/>
                    </a:lnTo>
                    <a:lnTo>
                      <a:pt x="310" y="393"/>
                    </a:lnTo>
                    <a:lnTo>
                      <a:pt x="308" y="393"/>
                    </a:lnTo>
                    <a:lnTo>
                      <a:pt x="308" y="394"/>
                    </a:lnTo>
                    <a:lnTo>
                      <a:pt x="308" y="393"/>
                    </a:lnTo>
                    <a:lnTo>
                      <a:pt x="307" y="393"/>
                    </a:lnTo>
                    <a:lnTo>
                      <a:pt x="308" y="393"/>
                    </a:lnTo>
                    <a:lnTo>
                      <a:pt x="307" y="393"/>
                    </a:lnTo>
                    <a:lnTo>
                      <a:pt x="308" y="392"/>
                    </a:lnTo>
                    <a:lnTo>
                      <a:pt x="307" y="392"/>
                    </a:lnTo>
                    <a:lnTo>
                      <a:pt x="308" y="392"/>
                    </a:lnTo>
                    <a:lnTo>
                      <a:pt x="307" y="391"/>
                    </a:lnTo>
                    <a:lnTo>
                      <a:pt x="306" y="391"/>
                    </a:lnTo>
                    <a:lnTo>
                      <a:pt x="306" y="392"/>
                    </a:lnTo>
                    <a:lnTo>
                      <a:pt x="306" y="393"/>
                    </a:lnTo>
                    <a:lnTo>
                      <a:pt x="305" y="392"/>
                    </a:lnTo>
                    <a:lnTo>
                      <a:pt x="304" y="392"/>
                    </a:lnTo>
                    <a:lnTo>
                      <a:pt x="303" y="392"/>
                    </a:lnTo>
                    <a:lnTo>
                      <a:pt x="302" y="392"/>
                    </a:lnTo>
                    <a:lnTo>
                      <a:pt x="302" y="393"/>
                    </a:lnTo>
                    <a:lnTo>
                      <a:pt x="302" y="392"/>
                    </a:lnTo>
                    <a:lnTo>
                      <a:pt x="302" y="391"/>
                    </a:lnTo>
                    <a:lnTo>
                      <a:pt x="301" y="391"/>
                    </a:lnTo>
                    <a:lnTo>
                      <a:pt x="301" y="392"/>
                    </a:lnTo>
                    <a:lnTo>
                      <a:pt x="300" y="392"/>
                    </a:lnTo>
                    <a:lnTo>
                      <a:pt x="300" y="393"/>
                    </a:lnTo>
                    <a:lnTo>
                      <a:pt x="300" y="392"/>
                    </a:lnTo>
                    <a:lnTo>
                      <a:pt x="300" y="391"/>
                    </a:lnTo>
                    <a:lnTo>
                      <a:pt x="299" y="391"/>
                    </a:lnTo>
                    <a:lnTo>
                      <a:pt x="298" y="391"/>
                    </a:lnTo>
                    <a:lnTo>
                      <a:pt x="298" y="390"/>
                    </a:lnTo>
                    <a:lnTo>
                      <a:pt x="297" y="390"/>
                    </a:lnTo>
                    <a:lnTo>
                      <a:pt x="297" y="389"/>
                    </a:lnTo>
                    <a:lnTo>
                      <a:pt x="296" y="389"/>
                    </a:lnTo>
                    <a:lnTo>
                      <a:pt x="296" y="390"/>
                    </a:lnTo>
                    <a:lnTo>
                      <a:pt x="295" y="390"/>
                    </a:lnTo>
                    <a:lnTo>
                      <a:pt x="295" y="389"/>
                    </a:lnTo>
                    <a:lnTo>
                      <a:pt x="294" y="389"/>
                    </a:lnTo>
                    <a:lnTo>
                      <a:pt x="295" y="390"/>
                    </a:lnTo>
                    <a:lnTo>
                      <a:pt x="294" y="390"/>
                    </a:lnTo>
                    <a:lnTo>
                      <a:pt x="293" y="390"/>
                    </a:lnTo>
                    <a:lnTo>
                      <a:pt x="292" y="390"/>
                    </a:lnTo>
                    <a:lnTo>
                      <a:pt x="291" y="390"/>
                    </a:lnTo>
                    <a:lnTo>
                      <a:pt x="290" y="390"/>
                    </a:lnTo>
                    <a:lnTo>
                      <a:pt x="291" y="390"/>
                    </a:lnTo>
                    <a:lnTo>
                      <a:pt x="290" y="391"/>
                    </a:lnTo>
                    <a:lnTo>
                      <a:pt x="290" y="390"/>
                    </a:lnTo>
                    <a:lnTo>
                      <a:pt x="289" y="390"/>
                    </a:lnTo>
                    <a:lnTo>
                      <a:pt x="288" y="390"/>
                    </a:lnTo>
                    <a:lnTo>
                      <a:pt x="287" y="391"/>
                    </a:lnTo>
                    <a:lnTo>
                      <a:pt x="287" y="390"/>
                    </a:lnTo>
                    <a:lnTo>
                      <a:pt x="286" y="390"/>
                    </a:lnTo>
                    <a:lnTo>
                      <a:pt x="286" y="389"/>
                    </a:lnTo>
                    <a:lnTo>
                      <a:pt x="285" y="389"/>
                    </a:lnTo>
                    <a:lnTo>
                      <a:pt x="285" y="388"/>
                    </a:lnTo>
                    <a:lnTo>
                      <a:pt x="284" y="388"/>
                    </a:lnTo>
                    <a:lnTo>
                      <a:pt x="284" y="387"/>
                    </a:lnTo>
                    <a:lnTo>
                      <a:pt x="285" y="387"/>
                    </a:lnTo>
                    <a:lnTo>
                      <a:pt x="284" y="386"/>
                    </a:lnTo>
                    <a:lnTo>
                      <a:pt x="284" y="387"/>
                    </a:lnTo>
                    <a:lnTo>
                      <a:pt x="283" y="387"/>
                    </a:lnTo>
                    <a:lnTo>
                      <a:pt x="283" y="386"/>
                    </a:lnTo>
                    <a:lnTo>
                      <a:pt x="282" y="386"/>
                    </a:lnTo>
                    <a:lnTo>
                      <a:pt x="282" y="387"/>
                    </a:lnTo>
                    <a:lnTo>
                      <a:pt x="282" y="388"/>
                    </a:lnTo>
                    <a:lnTo>
                      <a:pt x="281" y="389"/>
                    </a:lnTo>
                    <a:lnTo>
                      <a:pt x="280" y="390"/>
                    </a:lnTo>
                    <a:lnTo>
                      <a:pt x="279" y="390"/>
                    </a:lnTo>
                    <a:lnTo>
                      <a:pt x="279" y="389"/>
                    </a:lnTo>
                    <a:lnTo>
                      <a:pt x="278" y="389"/>
                    </a:lnTo>
                    <a:lnTo>
                      <a:pt x="278" y="390"/>
                    </a:lnTo>
                    <a:lnTo>
                      <a:pt x="277" y="390"/>
                    </a:lnTo>
                    <a:lnTo>
                      <a:pt x="277" y="389"/>
                    </a:lnTo>
                    <a:lnTo>
                      <a:pt x="277" y="390"/>
                    </a:lnTo>
                    <a:lnTo>
                      <a:pt x="276" y="390"/>
                    </a:lnTo>
                    <a:lnTo>
                      <a:pt x="275" y="390"/>
                    </a:lnTo>
                    <a:lnTo>
                      <a:pt x="275" y="389"/>
                    </a:lnTo>
                    <a:lnTo>
                      <a:pt x="274" y="389"/>
                    </a:lnTo>
                    <a:lnTo>
                      <a:pt x="273" y="389"/>
                    </a:lnTo>
                    <a:lnTo>
                      <a:pt x="273" y="388"/>
                    </a:lnTo>
                    <a:lnTo>
                      <a:pt x="272" y="389"/>
                    </a:lnTo>
                    <a:lnTo>
                      <a:pt x="272" y="388"/>
                    </a:lnTo>
                    <a:lnTo>
                      <a:pt x="271" y="388"/>
                    </a:lnTo>
                    <a:lnTo>
                      <a:pt x="271" y="389"/>
                    </a:lnTo>
                    <a:lnTo>
                      <a:pt x="270" y="389"/>
                    </a:lnTo>
                    <a:lnTo>
                      <a:pt x="270" y="390"/>
                    </a:lnTo>
                    <a:lnTo>
                      <a:pt x="269" y="391"/>
                    </a:lnTo>
                    <a:lnTo>
                      <a:pt x="268" y="390"/>
                    </a:lnTo>
                    <a:lnTo>
                      <a:pt x="267" y="390"/>
                    </a:lnTo>
                    <a:lnTo>
                      <a:pt x="266" y="390"/>
                    </a:lnTo>
                    <a:lnTo>
                      <a:pt x="265" y="390"/>
                    </a:lnTo>
                    <a:lnTo>
                      <a:pt x="264" y="389"/>
                    </a:lnTo>
                    <a:lnTo>
                      <a:pt x="264" y="388"/>
                    </a:lnTo>
                    <a:lnTo>
                      <a:pt x="263" y="388"/>
                    </a:lnTo>
                    <a:lnTo>
                      <a:pt x="263" y="387"/>
                    </a:lnTo>
                    <a:lnTo>
                      <a:pt x="262" y="387"/>
                    </a:lnTo>
                    <a:lnTo>
                      <a:pt x="263" y="387"/>
                    </a:lnTo>
                    <a:lnTo>
                      <a:pt x="263" y="386"/>
                    </a:lnTo>
                    <a:lnTo>
                      <a:pt x="263" y="385"/>
                    </a:lnTo>
                    <a:lnTo>
                      <a:pt x="262" y="385"/>
                    </a:lnTo>
                    <a:lnTo>
                      <a:pt x="263" y="385"/>
                    </a:lnTo>
                    <a:lnTo>
                      <a:pt x="263" y="384"/>
                    </a:lnTo>
                    <a:lnTo>
                      <a:pt x="262" y="383"/>
                    </a:lnTo>
                    <a:lnTo>
                      <a:pt x="263" y="383"/>
                    </a:lnTo>
                    <a:lnTo>
                      <a:pt x="263" y="382"/>
                    </a:lnTo>
                    <a:lnTo>
                      <a:pt x="263" y="381"/>
                    </a:lnTo>
                    <a:lnTo>
                      <a:pt x="262" y="381"/>
                    </a:lnTo>
                    <a:lnTo>
                      <a:pt x="263" y="381"/>
                    </a:lnTo>
                    <a:lnTo>
                      <a:pt x="263" y="380"/>
                    </a:lnTo>
                    <a:lnTo>
                      <a:pt x="262" y="380"/>
                    </a:lnTo>
                    <a:lnTo>
                      <a:pt x="262" y="379"/>
                    </a:lnTo>
                    <a:lnTo>
                      <a:pt x="263" y="379"/>
                    </a:lnTo>
                    <a:lnTo>
                      <a:pt x="263" y="378"/>
                    </a:lnTo>
                    <a:lnTo>
                      <a:pt x="264" y="378"/>
                    </a:lnTo>
                    <a:lnTo>
                      <a:pt x="264" y="379"/>
                    </a:lnTo>
                    <a:lnTo>
                      <a:pt x="264" y="378"/>
                    </a:lnTo>
                    <a:lnTo>
                      <a:pt x="265" y="378"/>
                    </a:lnTo>
                    <a:lnTo>
                      <a:pt x="265" y="377"/>
                    </a:lnTo>
                    <a:lnTo>
                      <a:pt x="265" y="376"/>
                    </a:lnTo>
                    <a:lnTo>
                      <a:pt x="265" y="375"/>
                    </a:lnTo>
                    <a:lnTo>
                      <a:pt x="264" y="375"/>
                    </a:lnTo>
                    <a:lnTo>
                      <a:pt x="265" y="375"/>
                    </a:lnTo>
                    <a:lnTo>
                      <a:pt x="265" y="374"/>
                    </a:lnTo>
                    <a:lnTo>
                      <a:pt x="266" y="374"/>
                    </a:lnTo>
                    <a:lnTo>
                      <a:pt x="266" y="373"/>
                    </a:lnTo>
                    <a:lnTo>
                      <a:pt x="267" y="373"/>
                    </a:lnTo>
                    <a:lnTo>
                      <a:pt x="268" y="373"/>
                    </a:lnTo>
                    <a:lnTo>
                      <a:pt x="268" y="372"/>
                    </a:lnTo>
                    <a:lnTo>
                      <a:pt x="268" y="373"/>
                    </a:lnTo>
                    <a:lnTo>
                      <a:pt x="268" y="372"/>
                    </a:lnTo>
                    <a:lnTo>
                      <a:pt x="268" y="371"/>
                    </a:lnTo>
                    <a:lnTo>
                      <a:pt x="268" y="370"/>
                    </a:lnTo>
                    <a:lnTo>
                      <a:pt x="268" y="369"/>
                    </a:lnTo>
                    <a:lnTo>
                      <a:pt x="269" y="369"/>
                    </a:lnTo>
                    <a:lnTo>
                      <a:pt x="269" y="368"/>
                    </a:lnTo>
                    <a:lnTo>
                      <a:pt x="269" y="367"/>
                    </a:lnTo>
                    <a:lnTo>
                      <a:pt x="268" y="368"/>
                    </a:lnTo>
                    <a:lnTo>
                      <a:pt x="268" y="367"/>
                    </a:lnTo>
                    <a:lnTo>
                      <a:pt x="268" y="366"/>
                    </a:lnTo>
                    <a:lnTo>
                      <a:pt x="269" y="366"/>
                    </a:lnTo>
                    <a:lnTo>
                      <a:pt x="269" y="365"/>
                    </a:lnTo>
                    <a:lnTo>
                      <a:pt x="270" y="365"/>
                    </a:lnTo>
                    <a:lnTo>
                      <a:pt x="270" y="364"/>
                    </a:lnTo>
                    <a:lnTo>
                      <a:pt x="271" y="364"/>
                    </a:lnTo>
                    <a:lnTo>
                      <a:pt x="271" y="363"/>
                    </a:lnTo>
                    <a:lnTo>
                      <a:pt x="272" y="363"/>
                    </a:lnTo>
                    <a:lnTo>
                      <a:pt x="272" y="362"/>
                    </a:lnTo>
                    <a:lnTo>
                      <a:pt x="271" y="362"/>
                    </a:lnTo>
                    <a:lnTo>
                      <a:pt x="270" y="362"/>
                    </a:lnTo>
                    <a:lnTo>
                      <a:pt x="270" y="361"/>
                    </a:lnTo>
                    <a:lnTo>
                      <a:pt x="269" y="362"/>
                    </a:lnTo>
                    <a:lnTo>
                      <a:pt x="269" y="361"/>
                    </a:lnTo>
                    <a:lnTo>
                      <a:pt x="268" y="361"/>
                    </a:lnTo>
                    <a:lnTo>
                      <a:pt x="269" y="361"/>
                    </a:lnTo>
                    <a:lnTo>
                      <a:pt x="268" y="361"/>
                    </a:lnTo>
                    <a:lnTo>
                      <a:pt x="268" y="360"/>
                    </a:lnTo>
                    <a:lnTo>
                      <a:pt x="267" y="360"/>
                    </a:lnTo>
                    <a:lnTo>
                      <a:pt x="267" y="359"/>
                    </a:lnTo>
                    <a:lnTo>
                      <a:pt x="267" y="360"/>
                    </a:lnTo>
                    <a:lnTo>
                      <a:pt x="266" y="360"/>
                    </a:lnTo>
                    <a:lnTo>
                      <a:pt x="266" y="359"/>
                    </a:lnTo>
                    <a:lnTo>
                      <a:pt x="266" y="358"/>
                    </a:lnTo>
                    <a:lnTo>
                      <a:pt x="265" y="358"/>
                    </a:lnTo>
                    <a:lnTo>
                      <a:pt x="266" y="358"/>
                    </a:lnTo>
                    <a:lnTo>
                      <a:pt x="265" y="358"/>
                    </a:lnTo>
                    <a:lnTo>
                      <a:pt x="265" y="357"/>
                    </a:lnTo>
                    <a:lnTo>
                      <a:pt x="265" y="356"/>
                    </a:lnTo>
                    <a:lnTo>
                      <a:pt x="265" y="355"/>
                    </a:lnTo>
                    <a:lnTo>
                      <a:pt x="265" y="354"/>
                    </a:lnTo>
                    <a:lnTo>
                      <a:pt x="264" y="354"/>
                    </a:lnTo>
                    <a:lnTo>
                      <a:pt x="263" y="354"/>
                    </a:lnTo>
                    <a:lnTo>
                      <a:pt x="263" y="353"/>
                    </a:lnTo>
                    <a:lnTo>
                      <a:pt x="262" y="353"/>
                    </a:lnTo>
                    <a:lnTo>
                      <a:pt x="262" y="352"/>
                    </a:lnTo>
                    <a:lnTo>
                      <a:pt x="262" y="351"/>
                    </a:lnTo>
                    <a:lnTo>
                      <a:pt x="263" y="351"/>
                    </a:lnTo>
                    <a:lnTo>
                      <a:pt x="263" y="350"/>
                    </a:lnTo>
                    <a:lnTo>
                      <a:pt x="263" y="349"/>
                    </a:lnTo>
                    <a:lnTo>
                      <a:pt x="263" y="348"/>
                    </a:lnTo>
                    <a:lnTo>
                      <a:pt x="263" y="347"/>
                    </a:lnTo>
                    <a:lnTo>
                      <a:pt x="264" y="347"/>
                    </a:lnTo>
                    <a:lnTo>
                      <a:pt x="263" y="347"/>
                    </a:lnTo>
                    <a:lnTo>
                      <a:pt x="263" y="346"/>
                    </a:lnTo>
                    <a:lnTo>
                      <a:pt x="262" y="346"/>
                    </a:lnTo>
                    <a:lnTo>
                      <a:pt x="262" y="345"/>
                    </a:lnTo>
                    <a:lnTo>
                      <a:pt x="262" y="344"/>
                    </a:lnTo>
                    <a:lnTo>
                      <a:pt x="261" y="344"/>
                    </a:lnTo>
                    <a:lnTo>
                      <a:pt x="260" y="344"/>
                    </a:lnTo>
                    <a:lnTo>
                      <a:pt x="259" y="344"/>
                    </a:lnTo>
                    <a:lnTo>
                      <a:pt x="259" y="343"/>
                    </a:lnTo>
                    <a:lnTo>
                      <a:pt x="258" y="343"/>
                    </a:lnTo>
                    <a:lnTo>
                      <a:pt x="259" y="343"/>
                    </a:lnTo>
                    <a:lnTo>
                      <a:pt x="259" y="342"/>
                    </a:lnTo>
                    <a:lnTo>
                      <a:pt x="258" y="342"/>
                    </a:lnTo>
                    <a:lnTo>
                      <a:pt x="257" y="342"/>
                    </a:lnTo>
                    <a:lnTo>
                      <a:pt x="257" y="341"/>
                    </a:lnTo>
                    <a:lnTo>
                      <a:pt x="257" y="340"/>
                    </a:lnTo>
                    <a:lnTo>
                      <a:pt x="257" y="339"/>
                    </a:lnTo>
                    <a:lnTo>
                      <a:pt x="256" y="339"/>
                    </a:lnTo>
                    <a:lnTo>
                      <a:pt x="256" y="338"/>
                    </a:lnTo>
                    <a:lnTo>
                      <a:pt x="255" y="338"/>
                    </a:lnTo>
                    <a:lnTo>
                      <a:pt x="255" y="337"/>
                    </a:lnTo>
                    <a:lnTo>
                      <a:pt x="254" y="337"/>
                    </a:lnTo>
                    <a:lnTo>
                      <a:pt x="254" y="336"/>
                    </a:lnTo>
                    <a:lnTo>
                      <a:pt x="253" y="336"/>
                    </a:lnTo>
                    <a:lnTo>
                      <a:pt x="254" y="336"/>
                    </a:lnTo>
                    <a:lnTo>
                      <a:pt x="254" y="335"/>
                    </a:lnTo>
                    <a:lnTo>
                      <a:pt x="253" y="335"/>
                    </a:lnTo>
                    <a:lnTo>
                      <a:pt x="254" y="335"/>
                    </a:lnTo>
                    <a:lnTo>
                      <a:pt x="253" y="335"/>
                    </a:lnTo>
                    <a:lnTo>
                      <a:pt x="253" y="334"/>
                    </a:lnTo>
                    <a:lnTo>
                      <a:pt x="253" y="333"/>
                    </a:lnTo>
                    <a:lnTo>
                      <a:pt x="253" y="332"/>
                    </a:lnTo>
                    <a:lnTo>
                      <a:pt x="252" y="332"/>
                    </a:lnTo>
                    <a:lnTo>
                      <a:pt x="253" y="331"/>
                    </a:lnTo>
                    <a:lnTo>
                      <a:pt x="253" y="330"/>
                    </a:lnTo>
                    <a:lnTo>
                      <a:pt x="252" y="331"/>
                    </a:lnTo>
                    <a:lnTo>
                      <a:pt x="252" y="330"/>
                    </a:lnTo>
                    <a:lnTo>
                      <a:pt x="251" y="330"/>
                    </a:lnTo>
                    <a:lnTo>
                      <a:pt x="251" y="329"/>
                    </a:lnTo>
                    <a:lnTo>
                      <a:pt x="252" y="329"/>
                    </a:lnTo>
                    <a:lnTo>
                      <a:pt x="252" y="330"/>
                    </a:lnTo>
                    <a:lnTo>
                      <a:pt x="252" y="329"/>
                    </a:lnTo>
                    <a:lnTo>
                      <a:pt x="253" y="329"/>
                    </a:lnTo>
                    <a:lnTo>
                      <a:pt x="252" y="329"/>
                    </a:lnTo>
                    <a:lnTo>
                      <a:pt x="252" y="328"/>
                    </a:lnTo>
                    <a:lnTo>
                      <a:pt x="251" y="328"/>
                    </a:lnTo>
                    <a:lnTo>
                      <a:pt x="251" y="329"/>
                    </a:lnTo>
                    <a:lnTo>
                      <a:pt x="250" y="329"/>
                    </a:lnTo>
                    <a:lnTo>
                      <a:pt x="250" y="328"/>
                    </a:lnTo>
                    <a:lnTo>
                      <a:pt x="249" y="328"/>
                    </a:lnTo>
                    <a:lnTo>
                      <a:pt x="249" y="327"/>
                    </a:lnTo>
                    <a:lnTo>
                      <a:pt x="248" y="327"/>
                    </a:lnTo>
                    <a:lnTo>
                      <a:pt x="248" y="326"/>
                    </a:lnTo>
                    <a:lnTo>
                      <a:pt x="248" y="325"/>
                    </a:lnTo>
                    <a:lnTo>
                      <a:pt x="247" y="326"/>
                    </a:lnTo>
                    <a:lnTo>
                      <a:pt x="247" y="325"/>
                    </a:lnTo>
                    <a:lnTo>
                      <a:pt x="247" y="324"/>
                    </a:lnTo>
                    <a:lnTo>
                      <a:pt x="246" y="324"/>
                    </a:lnTo>
                    <a:lnTo>
                      <a:pt x="246" y="323"/>
                    </a:lnTo>
                    <a:lnTo>
                      <a:pt x="246" y="322"/>
                    </a:lnTo>
                    <a:lnTo>
                      <a:pt x="247" y="322"/>
                    </a:lnTo>
                    <a:lnTo>
                      <a:pt x="246" y="322"/>
                    </a:lnTo>
                    <a:lnTo>
                      <a:pt x="246" y="321"/>
                    </a:lnTo>
                    <a:lnTo>
                      <a:pt x="247" y="322"/>
                    </a:lnTo>
                    <a:lnTo>
                      <a:pt x="247" y="321"/>
                    </a:lnTo>
                    <a:lnTo>
                      <a:pt x="248" y="321"/>
                    </a:lnTo>
                    <a:lnTo>
                      <a:pt x="249" y="320"/>
                    </a:lnTo>
                    <a:lnTo>
                      <a:pt x="249" y="319"/>
                    </a:lnTo>
                    <a:lnTo>
                      <a:pt x="249" y="318"/>
                    </a:lnTo>
                    <a:lnTo>
                      <a:pt x="250" y="318"/>
                    </a:lnTo>
                    <a:lnTo>
                      <a:pt x="249" y="317"/>
                    </a:lnTo>
                    <a:lnTo>
                      <a:pt x="249" y="316"/>
                    </a:lnTo>
                    <a:lnTo>
                      <a:pt x="250" y="316"/>
                    </a:lnTo>
                    <a:lnTo>
                      <a:pt x="249" y="316"/>
                    </a:lnTo>
                    <a:lnTo>
                      <a:pt x="250" y="316"/>
                    </a:lnTo>
                    <a:lnTo>
                      <a:pt x="249" y="315"/>
                    </a:lnTo>
                    <a:lnTo>
                      <a:pt x="250" y="315"/>
                    </a:lnTo>
                    <a:lnTo>
                      <a:pt x="249" y="314"/>
                    </a:lnTo>
                    <a:lnTo>
                      <a:pt x="250" y="313"/>
                    </a:lnTo>
                    <a:lnTo>
                      <a:pt x="250" y="314"/>
                    </a:lnTo>
                    <a:lnTo>
                      <a:pt x="251" y="314"/>
                    </a:lnTo>
                    <a:lnTo>
                      <a:pt x="251" y="313"/>
                    </a:lnTo>
                    <a:lnTo>
                      <a:pt x="250" y="313"/>
                    </a:lnTo>
                    <a:lnTo>
                      <a:pt x="251" y="312"/>
                    </a:lnTo>
                    <a:lnTo>
                      <a:pt x="251" y="311"/>
                    </a:lnTo>
                    <a:lnTo>
                      <a:pt x="250" y="311"/>
                    </a:lnTo>
                    <a:lnTo>
                      <a:pt x="251" y="311"/>
                    </a:lnTo>
                    <a:lnTo>
                      <a:pt x="250" y="310"/>
                    </a:lnTo>
                    <a:lnTo>
                      <a:pt x="249" y="310"/>
                    </a:lnTo>
                    <a:lnTo>
                      <a:pt x="249" y="309"/>
                    </a:lnTo>
                    <a:lnTo>
                      <a:pt x="249" y="308"/>
                    </a:lnTo>
                    <a:lnTo>
                      <a:pt x="248" y="308"/>
                    </a:lnTo>
                    <a:lnTo>
                      <a:pt x="249" y="308"/>
                    </a:lnTo>
                    <a:lnTo>
                      <a:pt x="248" y="308"/>
                    </a:lnTo>
                    <a:lnTo>
                      <a:pt x="248" y="307"/>
                    </a:lnTo>
                    <a:lnTo>
                      <a:pt x="247" y="307"/>
                    </a:lnTo>
                    <a:lnTo>
                      <a:pt x="247" y="306"/>
                    </a:lnTo>
                    <a:lnTo>
                      <a:pt x="246" y="306"/>
                    </a:lnTo>
                    <a:lnTo>
                      <a:pt x="247" y="306"/>
                    </a:lnTo>
                    <a:lnTo>
                      <a:pt x="247" y="305"/>
                    </a:lnTo>
                    <a:lnTo>
                      <a:pt x="247" y="304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6" y="304"/>
                    </a:lnTo>
                    <a:lnTo>
                      <a:pt x="246" y="303"/>
                    </a:lnTo>
                    <a:lnTo>
                      <a:pt x="246" y="302"/>
                    </a:lnTo>
                    <a:lnTo>
                      <a:pt x="247" y="302"/>
                    </a:lnTo>
                    <a:lnTo>
                      <a:pt x="248" y="301"/>
                    </a:lnTo>
                    <a:lnTo>
                      <a:pt x="247" y="300"/>
                    </a:lnTo>
                    <a:lnTo>
                      <a:pt x="248" y="300"/>
                    </a:lnTo>
                    <a:lnTo>
                      <a:pt x="248" y="299"/>
                    </a:lnTo>
                    <a:lnTo>
                      <a:pt x="248" y="298"/>
                    </a:lnTo>
                    <a:lnTo>
                      <a:pt x="247" y="297"/>
                    </a:lnTo>
                    <a:lnTo>
                      <a:pt x="246" y="297"/>
                    </a:lnTo>
                    <a:lnTo>
                      <a:pt x="246" y="296"/>
                    </a:lnTo>
                    <a:lnTo>
                      <a:pt x="247" y="295"/>
                    </a:lnTo>
                    <a:lnTo>
                      <a:pt x="247" y="296"/>
                    </a:lnTo>
                    <a:lnTo>
                      <a:pt x="247" y="295"/>
                    </a:lnTo>
                    <a:lnTo>
                      <a:pt x="247" y="294"/>
                    </a:lnTo>
                    <a:lnTo>
                      <a:pt x="248" y="293"/>
                    </a:lnTo>
                    <a:lnTo>
                      <a:pt x="247" y="293"/>
                    </a:lnTo>
                    <a:lnTo>
                      <a:pt x="248" y="293"/>
                    </a:lnTo>
                    <a:lnTo>
                      <a:pt x="248" y="292"/>
                    </a:lnTo>
                    <a:lnTo>
                      <a:pt x="249" y="292"/>
                    </a:lnTo>
                    <a:lnTo>
                      <a:pt x="248" y="291"/>
                    </a:lnTo>
                    <a:lnTo>
                      <a:pt x="249" y="291"/>
                    </a:lnTo>
                    <a:lnTo>
                      <a:pt x="249" y="290"/>
                    </a:lnTo>
                    <a:lnTo>
                      <a:pt x="250" y="290"/>
                    </a:lnTo>
                    <a:lnTo>
                      <a:pt x="250" y="291"/>
                    </a:lnTo>
                    <a:lnTo>
                      <a:pt x="251" y="291"/>
                    </a:lnTo>
                    <a:lnTo>
                      <a:pt x="251" y="290"/>
                    </a:lnTo>
                    <a:lnTo>
                      <a:pt x="251" y="289"/>
                    </a:lnTo>
                    <a:lnTo>
                      <a:pt x="251" y="290"/>
                    </a:lnTo>
                    <a:lnTo>
                      <a:pt x="250" y="290"/>
                    </a:lnTo>
                    <a:lnTo>
                      <a:pt x="250" y="289"/>
                    </a:lnTo>
                    <a:lnTo>
                      <a:pt x="250" y="288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8" y="287"/>
                    </a:lnTo>
                    <a:lnTo>
                      <a:pt x="249" y="287"/>
                    </a:lnTo>
                    <a:lnTo>
                      <a:pt x="248" y="287"/>
                    </a:lnTo>
                    <a:lnTo>
                      <a:pt x="247" y="287"/>
                    </a:lnTo>
                    <a:lnTo>
                      <a:pt x="247" y="286"/>
                    </a:lnTo>
                    <a:lnTo>
                      <a:pt x="248" y="286"/>
                    </a:lnTo>
                    <a:lnTo>
                      <a:pt x="249" y="286"/>
                    </a:lnTo>
                    <a:lnTo>
                      <a:pt x="250" y="286"/>
                    </a:lnTo>
                    <a:lnTo>
                      <a:pt x="249" y="285"/>
                    </a:lnTo>
                    <a:lnTo>
                      <a:pt x="249" y="284"/>
                    </a:lnTo>
                    <a:lnTo>
                      <a:pt x="248" y="283"/>
                    </a:lnTo>
                    <a:lnTo>
                      <a:pt x="248" y="284"/>
                    </a:lnTo>
                    <a:lnTo>
                      <a:pt x="247" y="284"/>
                    </a:lnTo>
                    <a:lnTo>
                      <a:pt x="247" y="283"/>
                    </a:lnTo>
                    <a:lnTo>
                      <a:pt x="246" y="283"/>
                    </a:lnTo>
                    <a:lnTo>
                      <a:pt x="247" y="282"/>
                    </a:lnTo>
                    <a:lnTo>
                      <a:pt x="247" y="283"/>
                    </a:lnTo>
                    <a:lnTo>
                      <a:pt x="248" y="282"/>
                    </a:lnTo>
                    <a:lnTo>
                      <a:pt x="248" y="281"/>
                    </a:lnTo>
                    <a:lnTo>
                      <a:pt x="247" y="280"/>
                    </a:lnTo>
                    <a:lnTo>
                      <a:pt x="247" y="279"/>
                    </a:lnTo>
                    <a:lnTo>
                      <a:pt x="248" y="278"/>
                    </a:lnTo>
                    <a:lnTo>
                      <a:pt x="247" y="277"/>
                    </a:lnTo>
                    <a:lnTo>
                      <a:pt x="247" y="276"/>
                    </a:lnTo>
                    <a:lnTo>
                      <a:pt x="246" y="275"/>
                    </a:lnTo>
                    <a:lnTo>
                      <a:pt x="246" y="274"/>
                    </a:lnTo>
                    <a:lnTo>
                      <a:pt x="246" y="273"/>
                    </a:lnTo>
                    <a:lnTo>
                      <a:pt x="246" y="272"/>
                    </a:lnTo>
                    <a:lnTo>
                      <a:pt x="246" y="271"/>
                    </a:lnTo>
                    <a:lnTo>
                      <a:pt x="245" y="270"/>
                    </a:lnTo>
                    <a:lnTo>
                      <a:pt x="245" y="269"/>
                    </a:lnTo>
                    <a:lnTo>
                      <a:pt x="244" y="269"/>
                    </a:lnTo>
                    <a:lnTo>
                      <a:pt x="244" y="268"/>
                    </a:lnTo>
                    <a:lnTo>
                      <a:pt x="244" y="269"/>
                    </a:lnTo>
                    <a:lnTo>
                      <a:pt x="243" y="269"/>
                    </a:lnTo>
                    <a:lnTo>
                      <a:pt x="243" y="268"/>
                    </a:lnTo>
                    <a:lnTo>
                      <a:pt x="243" y="267"/>
                    </a:lnTo>
                    <a:lnTo>
                      <a:pt x="243" y="268"/>
                    </a:lnTo>
                    <a:lnTo>
                      <a:pt x="242" y="268"/>
                    </a:lnTo>
                    <a:lnTo>
                      <a:pt x="242" y="267"/>
                    </a:lnTo>
                    <a:lnTo>
                      <a:pt x="241" y="267"/>
                    </a:lnTo>
                    <a:lnTo>
                      <a:pt x="241" y="266"/>
                    </a:lnTo>
                    <a:lnTo>
                      <a:pt x="241" y="265"/>
                    </a:lnTo>
                    <a:lnTo>
                      <a:pt x="241" y="264"/>
                    </a:lnTo>
                    <a:lnTo>
                      <a:pt x="241" y="263"/>
                    </a:lnTo>
                    <a:lnTo>
                      <a:pt x="240" y="263"/>
                    </a:lnTo>
                    <a:lnTo>
                      <a:pt x="239" y="263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6" y="262"/>
                    </a:lnTo>
                    <a:lnTo>
                      <a:pt x="235" y="261"/>
                    </a:lnTo>
                    <a:lnTo>
                      <a:pt x="234" y="261"/>
                    </a:lnTo>
                    <a:lnTo>
                      <a:pt x="234" y="260"/>
                    </a:lnTo>
                    <a:lnTo>
                      <a:pt x="233" y="260"/>
                    </a:lnTo>
                    <a:lnTo>
                      <a:pt x="233" y="261"/>
                    </a:lnTo>
                    <a:lnTo>
                      <a:pt x="232" y="260"/>
                    </a:lnTo>
                    <a:lnTo>
                      <a:pt x="231" y="260"/>
                    </a:lnTo>
                    <a:lnTo>
                      <a:pt x="231" y="259"/>
                    </a:lnTo>
                    <a:lnTo>
                      <a:pt x="230" y="260"/>
                    </a:lnTo>
                    <a:lnTo>
                      <a:pt x="230" y="259"/>
                    </a:lnTo>
                    <a:lnTo>
                      <a:pt x="229" y="259"/>
                    </a:lnTo>
                    <a:lnTo>
                      <a:pt x="228" y="259"/>
                    </a:lnTo>
                    <a:lnTo>
                      <a:pt x="228" y="257"/>
                    </a:lnTo>
                    <a:lnTo>
                      <a:pt x="228" y="256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29" y="254"/>
                    </a:lnTo>
                    <a:lnTo>
                      <a:pt x="228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2"/>
                    </a:lnTo>
                    <a:lnTo>
                      <a:pt x="225" y="251"/>
                    </a:lnTo>
                    <a:lnTo>
                      <a:pt x="224" y="251"/>
                    </a:lnTo>
                    <a:lnTo>
                      <a:pt x="225" y="250"/>
                    </a:lnTo>
                    <a:lnTo>
                      <a:pt x="225" y="249"/>
                    </a:lnTo>
                    <a:lnTo>
                      <a:pt x="225" y="248"/>
                    </a:lnTo>
                    <a:lnTo>
                      <a:pt x="225" y="247"/>
                    </a:lnTo>
                    <a:lnTo>
                      <a:pt x="224" y="246"/>
                    </a:lnTo>
                    <a:lnTo>
                      <a:pt x="223" y="246"/>
                    </a:lnTo>
                    <a:lnTo>
                      <a:pt x="223" y="247"/>
                    </a:lnTo>
                    <a:lnTo>
                      <a:pt x="223" y="248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2" y="248"/>
                    </a:lnTo>
                    <a:lnTo>
                      <a:pt x="222" y="247"/>
                    </a:lnTo>
                    <a:lnTo>
                      <a:pt x="221" y="247"/>
                    </a:lnTo>
                    <a:lnTo>
                      <a:pt x="220" y="247"/>
                    </a:lnTo>
                    <a:lnTo>
                      <a:pt x="219" y="246"/>
                    </a:lnTo>
                    <a:lnTo>
                      <a:pt x="218" y="248"/>
                    </a:lnTo>
                    <a:lnTo>
                      <a:pt x="217" y="248"/>
                    </a:lnTo>
                    <a:lnTo>
                      <a:pt x="216" y="248"/>
                    </a:lnTo>
                    <a:lnTo>
                      <a:pt x="215" y="248"/>
                    </a:lnTo>
                    <a:lnTo>
                      <a:pt x="215" y="249"/>
                    </a:lnTo>
                    <a:lnTo>
                      <a:pt x="214" y="249"/>
                    </a:lnTo>
                    <a:lnTo>
                      <a:pt x="213" y="249"/>
                    </a:lnTo>
                    <a:lnTo>
                      <a:pt x="212" y="249"/>
                    </a:lnTo>
                    <a:lnTo>
                      <a:pt x="211" y="249"/>
                    </a:lnTo>
                    <a:lnTo>
                      <a:pt x="210" y="249"/>
                    </a:lnTo>
                    <a:lnTo>
                      <a:pt x="209" y="250"/>
                    </a:lnTo>
                    <a:lnTo>
                      <a:pt x="208" y="249"/>
                    </a:lnTo>
                    <a:lnTo>
                      <a:pt x="208" y="250"/>
                    </a:lnTo>
                    <a:lnTo>
                      <a:pt x="207" y="249"/>
                    </a:lnTo>
                    <a:lnTo>
                      <a:pt x="206" y="249"/>
                    </a:lnTo>
                    <a:lnTo>
                      <a:pt x="206" y="250"/>
                    </a:lnTo>
                    <a:lnTo>
                      <a:pt x="205" y="249"/>
                    </a:lnTo>
                    <a:lnTo>
                      <a:pt x="205" y="248"/>
                    </a:lnTo>
                    <a:lnTo>
                      <a:pt x="204" y="248"/>
                    </a:lnTo>
                    <a:lnTo>
                      <a:pt x="203" y="248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9"/>
                    </a:lnTo>
                    <a:lnTo>
                      <a:pt x="200" y="249"/>
                    </a:lnTo>
                    <a:lnTo>
                      <a:pt x="199" y="249"/>
                    </a:lnTo>
                    <a:lnTo>
                      <a:pt x="198" y="249"/>
                    </a:lnTo>
                    <a:lnTo>
                      <a:pt x="198" y="248"/>
                    </a:lnTo>
                    <a:lnTo>
                      <a:pt x="197" y="246"/>
                    </a:lnTo>
                    <a:lnTo>
                      <a:pt x="196" y="245"/>
                    </a:lnTo>
                    <a:lnTo>
                      <a:pt x="195" y="245"/>
                    </a:lnTo>
                    <a:lnTo>
                      <a:pt x="194" y="245"/>
                    </a:lnTo>
                    <a:lnTo>
                      <a:pt x="193" y="246"/>
                    </a:lnTo>
                    <a:lnTo>
                      <a:pt x="192" y="246"/>
                    </a:lnTo>
                    <a:lnTo>
                      <a:pt x="193" y="247"/>
                    </a:lnTo>
                    <a:lnTo>
                      <a:pt x="192" y="247"/>
                    </a:lnTo>
                    <a:lnTo>
                      <a:pt x="192" y="248"/>
                    </a:lnTo>
                    <a:lnTo>
                      <a:pt x="191" y="248"/>
                    </a:lnTo>
                    <a:lnTo>
                      <a:pt x="190" y="248"/>
                    </a:lnTo>
                    <a:lnTo>
                      <a:pt x="189" y="248"/>
                    </a:lnTo>
                    <a:lnTo>
                      <a:pt x="188" y="247"/>
                    </a:lnTo>
                    <a:lnTo>
                      <a:pt x="187" y="247"/>
                    </a:lnTo>
                    <a:lnTo>
                      <a:pt x="187" y="248"/>
                    </a:lnTo>
                    <a:lnTo>
                      <a:pt x="186" y="248"/>
                    </a:lnTo>
                    <a:lnTo>
                      <a:pt x="185" y="247"/>
                    </a:lnTo>
                    <a:lnTo>
                      <a:pt x="185" y="246"/>
                    </a:lnTo>
                    <a:lnTo>
                      <a:pt x="184" y="246"/>
                    </a:lnTo>
                    <a:lnTo>
                      <a:pt x="184" y="245"/>
                    </a:lnTo>
                    <a:lnTo>
                      <a:pt x="183" y="245"/>
                    </a:lnTo>
                    <a:lnTo>
                      <a:pt x="182" y="244"/>
                    </a:lnTo>
                    <a:lnTo>
                      <a:pt x="181" y="244"/>
                    </a:lnTo>
                    <a:lnTo>
                      <a:pt x="179" y="246"/>
                    </a:lnTo>
                    <a:lnTo>
                      <a:pt x="178" y="245"/>
                    </a:lnTo>
                    <a:lnTo>
                      <a:pt x="177" y="244"/>
                    </a:lnTo>
                    <a:lnTo>
                      <a:pt x="176" y="244"/>
                    </a:lnTo>
                    <a:lnTo>
                      <a:pt x="176" y="243"/>
                    </a:lnTo>
                    <a:lnTo>
                      <a:pt x="175" y="243"/>
                    </a:lnTo>
                    <a:lnTo>
                      <a:pt x="174" y="243"/>
                    </a:lnTo>
                    <a:lnTo>
                      <a:pt x="174" y="244"/>
                    </a:lnTo>
                    <a:lnTo>
                      <a:pt x="173" y="245"/>
                    </a:lnTo>
                    <a:lnTo>
                      <a:pt x="172" y="247"/>
                    </a:lnTo>
                    <a:lnTo>
                      <a:pt x="171" y="247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8"/>
                    </a:lnTo>
                    <a:lnTo>
                      <a:pt x="169" y="247"/>
                    </a:lnTo>
                    <a:lnTo>
                      <a:pt x="168" y="247"/>
                    </a:lnTo>
                    <a:lnTo>
                      <a:pt x="167" y="247"/>
                    </a:lnTo>
                    <a:lnTo>
                      <a:pt x="166" y="247"/>
                    </a:lnTo>
                    <a:lnTo>
                      <a:pt x="165" y="247"/>
                    </a:lnTo>
                    <a:lnTo>
                      <a:pt x="165" y="246"/>
                    </a:lnTo>
                    <a:lnTo>
                      <a:pt x="165" y="245"/>
                    </a:lnTo>
                    <a:lnTo>
                      <a:pt x="165" y="244"/>
                    </a:lnTo>
                    <a:lnTo>
                      <a:pt x="166" y="243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4" y="240"/>
                    </a:lnTo>
                    <a:lnTo>
                      <a:pt x="163" y="240"/>
                    </a:lnTo>
                    <a:lnTo>
                      <a:pt x="163" y="239"/>
                    </a:lnTo>
                    <a:lnTo>
                      <a:pt x="162" y="237"/>
                    </a:lnTo>
                    <a:lnTo>
                      <a:pt x="162" y="236"/>
                    </a:lnTo>
                    <a:lnTo>
                      <a:pt x="161" y="236"/>
                    </a:lnTo>
                    <a:lnTo>
                      <a:pt x="160" y="235"/>
                    </a:lnTo>
                    <a:lnTo>
                      <a:pt x="159" y="235"/>
                    </a:lnTo>
                    <a:lnTo>
                      <a:pt x="159" y="234"/>
                    </a:lnTo>
                    <a:lnTo>
                      <a:pt x="157" y="234"/>
                    </a:lnTo>
                    <a:lnTo>
                      <a:pt x="156" y="234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5" y="234"/>
                    </a:lnTo>
                    <a:lnTo>
                      <a:pt x="154" y="234"/>
                    </a:lnTo>
                    <a:lnTo>
                      <a:pt x="154" y="233"/>
                    </a:lnTo>
                    <a:lnTo>
                      <a:pt x="153" y="233"/>
                    </a:lnTo>
                    <a:lnTo>
                      <a:pt x="152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48" y="232"/>
                    </a:lnTo>
                    <a:lnTo>
                      <a:pt x="148" y="231"/>
                    </a:lnTo>
                    <a:lnTo>
                      <a:pt x="147" y="231"/>
                    </a:lnTo>
                    <a:lnTo>
                      <a:pt x="146" y="231"/>
                    </a:lnTo>
                    <a:lnTo>
                      <a:pt x="145" y="231"/>
                    </a:lnTo>
                    <a:lnTo>
                      <a:pt x="144" y="231"/>
                    </a:lnTo>
                    <a:lnTo>
                      <a:pt x="143" y="231"/>
                    </a:lnTo>
                    <a:lnTo>
                      <a:pt x="142" y="231"/>
                    </a:lnTo>
                    <a:lnTo>
                      <a:pt x="141" y="230"/>
                    </a:lnTo>
                    <a:lnTo>
                      <a:pt x="140" y="230"/>
                    </a:lnTo>
                    <a:lnTo>
                      <a:pt x="139" y="230"/>
                    </a:lnTo>
                    <a:lnTo>
                      <a:pt x="139" y="229"/>
                    </a:lnTo>
                    <a:lnTo>
                      <a:pt x="138" y="228"/>
                    </a:lnTo>
                    <a:lnTo>
                      <a:pt x="137" y="228"/>
                    </a:lnTo>
                    <a:lnTo>
                      <a:pt x="136" y="228"/>
                    </a:lnTo>
                    <a:lnTo>
                      <a:pt x="135" y="227"/>
                    </a:lnTo>
                    <a:lnTo>
                      <a:pt x="135" y="226"/>
                    </a:lnTo>
                    <a:lnTo>
                      <a:pt x="134" y="226"/>
                    </a:lnTo>
                    <a:lnTo>
                      <a:pt x="134" y="225"/>
                    </a:lnTo>
                    <a:lnTo>
                      <a:pt x="134" y="224"/>
                    </a:lnTo>
                    <a:lnTo>
                      <a:pt x="133" y="224"/>
                    </a:lnTo>
                    <a:lnTo>
                      <a:pt x="133" y="223"/>
                    </a:lnTo>
                    <a:lnTo>
                      <a:pt x="132" y="223"/>
                    </a:lnTo>
                    <a:lnTo>
                      <a:pt x="131" y="223"/>
                    </a:lnTo>
                    <a:lnTo>
                      <a:pt x="130" y="223"/>
                    </a:lnTo>
                    <a:lnTo>
                      <a:pt x="128" y="223"/>
                    </a:lnTo>
                    <a:lnTo>
                      <a:pt x="127" y="222"/>
                    </a:lnTo>
                    <a:lnTo>
                      <a:pt x="126" y="222"/>
                    </a:lnTo>
                    <a:lnTo>
                      <a:pt x="125" y="222"/>
                    </a:lnTo>
                    <a:lnTo>
                      <a:pt x="124" y="222"/>
                    </a:lnTo>
                    <a:lnTo>
                      <a:pt x="123" y="222"/>
                    </a:lnTo>
                    <a:lnTo>
                      <a:pt x="122" y="222"/>
                    </a:lnTo>
                    <a:lnTo>
                      <a:pt x="122" y="221"/>
                    </a:lnTo>
                    <a:lnTo>
                      <a:pt x="121" y="221"/>
                    </a:lnTo>
                    <a:lnTo>
                      <a:pt x="120" y="221"/>
                    </a:lnTo>
                    <a:lnTo>
                      <a:pt x="119" y="221"/>
                    </a:lnTo>
                    <a:lnTo>
                      <a:pt x="118" y="223"/>
                    </a:lnTo>
                    <a:lnTo>
                      <a:pt x="117" y="223"/>
                    </a:lnTo>
                    <a:lnTo>
                      <a:pt x="116" y="224"/>
                    </a:lnTo>
                    <a:lnTo>
                      <a:pt x="115" y="224"/>
                    </a:lnTo>
                    <a:lnTo>
                      <a:pt x="114" y="224"/>
                    </a:lnTo>
                    <a:lnTo>
                      <a:pt x="113" y="224"/>
                    </a:lnTo>
                    <a:lnTo>
                      <a:pt x="112" y="224"/>
                    </a:lnTo>
                    <a:lnTo>
                      <a:pt x="111" y="224"/>
                    </a:lnTo>
                    <a:lnTo>
                      <a:pt x="110" y="224"/>
                    </a:lnTo>
                    <a:lnTo>
                      <a:pt x="110" y="223"/>
                    </a:lnTo>
                    <a:lnTo>
                      <a:pt x="109" y="223"/>
                    </a:lnTo>
                    <a:lnTo>
                      <a:pt x="109" y="222"/>
                    </a:lnTo>
                    <a:lnTo>
                      <a:pt x="107" y="221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3" y="221"/>
                    </a:lnTo>
                    <a:lnTo>
                      <a:pt x="102" y="221"/>
                    </a:lnTo>
                    <a:lnTo>
                      <a:pt x="101" y="221"/>
                    </a:lnTo>
                    <a:lnTo>
                      <a:pt x="100" y="221"/>
                    </a:lnTo>
                    <a:lnTo>
                      <a:pt x="99" y="221"/>
                    </a:lnTo>
                    <a:lnTo>
                      <a:pt x="99" y="219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7"/>
                    </a:lnTo>
                    <a:lnTo>
                      <a:pt x="96" y="217"/>
                    </a:lnTo>
                    <a:lnTo>
                      <a:pt x="95" y="217"/>
                    </a:lnTo>
                    <a:lnTo>
                      <a:pt x="94" y="217"/>
                    </a:lnTo>
                    <a:lnTo>
                      <a:pt x="93" y="217"/>
                    </a:lnTo>
                    <a:lnTo>
                      <a:pt x="92" y="218"/>
                    </a:lnTo>
                    <a:lnTo>
                      <a:pt x="91" y="218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8" y="216"/>
                    </a:lnTo>
                    <a:lnTo>
                      <a:pt x="87" y="215"/>
                    </a:lnTo>
                    <a:lnTo>
                      <a:pt x="86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3"/>
                    </a:lnTo>
                    <a:lnTo>
                      <a:pt x="83" y="212"/>
                    </a:lnTo>
                    <a:lnTo>
                      <a:pt x="81" y="211"/>
                    </a:lnTo>
                    <a:lnTo>
                      <a:pt x="80" y="211"/>
                    </a:lnTo>
                    <a:lnTo>
                      <a:pt x="79" y="210"/>
                    </a:lnTo>
                    <a:lnTo>
                      <a:pt x="78" y="210"/>
                    </a:lnTo>
                    <a:lnTo>
                      <a:pt x="77" y="210"/>
                    </a:lnTo>
                    <a:lnTo>
                      <a:pt x="76" y="210"/>
                    </a:lnTo>
                    <a:lnTo>
                      <a:pt x="75" y="209"/>
                    </a:lnTo>
                    <a:lnTo>
                      <a:pt x="74" y="209"/>
                    </a:lnTo>
                    <a:lnTo>
                      <a:pt x="73" y="208"/>
                    </a:lnTo>
                    <a:lnTo>
                      <a:pt x="72" y="208"/>
                    </a:lnTo>
                    <a:lnTo>
                      <a:pt x="71" y="208"/>
                    </a:lnTo>
                    <a:lnTo>
                      <a:pt x="70" y="209"/>
                    </a:lnTo>
                    <a:lnTo>
                      <a:pt x="70" y="210"/>
                    </a:lnTo>
                    <a:lnTo>
                      <a:pt x="69" y="210"/>
                    </a:lnTo>
                    <a:lnTo>
                      <a:pt x="69" y="212"/>
                    </a:lnTo>
                    <a:lnTo>
                      <a:pt x="69" y="213"/>
                    </a:lnTo>
                    <a:lnTo>
                      <a:pt x="68" y="213"/>
                    </a:lnTo>
                    <a:lnTo>
                      <a:pt x="68" y="214"/>
                    </a:lnTo>
                    <a:lnTo>
                      <a:pt x="68" y="215"/>
                    </a:lnTo>
                    <a:lnTo>
                      <a:pt x="68" y="216"/>
                    </a:lnTo>
                    <a:lnTo>
                      <a:pt x="69" y="216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4" y="220"/>
                    </a:lnTo>
                    <a:lnTo>
                      <a:pt x="63" y="220"/>
                    </a:lnTo>
                    <a:lnTo>
                      <a:pt x="63" y="219"/>
                    </a:lnTo>
                    <a:lnTo>
                      <a:pt x="63" y="218"/>
                    </a:lnTo>
                    <a:lnTo>
                      <a:pt x="63" y="217"/>
                    </a:lnTo>
                    <a:lnTo>
                      <a:pt x="63" y="216"/>
                    </a:lnTo>
                    <a:lnTo>
                      <a:pt x="62" y="215"/>
                    </a:lnTo>
                    <a:lnTo>
                      <a:pt x="61" y="215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7"/>
                    </a:lnTo>
                    <a:lnTo>
                      <a:pt x="57" y="217"/>
                    </a:lnTo>
                    <a:lnTo>
                      <a:pt x="56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2" y="216"/>
                    </a:lnTo>
                    <a:lnTo>
                      <a:pt x="51" y="215"/>
                    </a:lnTo>
                    <a:lnTo>
                      <a:pt x="50" y="214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6" y="214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3" y="216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1" y="214"/>
                    </a:lnTo>
                    <a:lnTo>
                      <a:pt x="40" y="213"/>
                    </a:lnTo>
                    <a:lnTo>
                      <a:pt x="39" y="212"/>
                    </a:lnTo>
                    <a:lnTo>
                      <a:pt x="39" y="211"/>
                    </a:lnTo>
                    <a:lnTo>
                      <a:pt x="38" y="210"/>
                    </a:lnTo>
                    <a:lnTo>
                      <a:pt x="37" y="210"/>
                    </a:lnTo>
                    <a:lnTo>
                      <a:pt x="37" y="211"/>
                    </a:lnTo>
                    <a:lnTo>
                      <a:pt x="36" y="211"/>
                    </a:lnTo>
                    <a:lnTo>
                      <a:pt x="35" y="211"/>
                    </a:lnTo>
                    <a:lnTo>
                      <a:pt x="35" y="212"/>
                    </a:lnTo>
                    <a:lnTo>
                      <a:pt x="33" y="213"/>
                    </a:lnTo>
                    <a:lnTo>
                      <a:pt x="32" y="214"/>
                    </a:lnTo>
                    <a:lnTo>
                      <a:pt x="30" y="214"/>
                    </a:lnTo>
                    <a:lnTo>
                      <a:pt x="29" y="215"/>
                    </a:lnTo>
                    <a:lnTo>
                      <a:pt x="28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3"/>
                    </a:lnTo>
                    <a:lnTo>
                      <a:pt x="24" y="212"/>
                    </a:lnTo>
                    <a:lnTo>
                      <a:pt x="23" y="212"/>
                    </a:lnTo>
                    <a:lnTo>
                      <a:pt x="22" y="212"/>
                    </a:lnTo>
                    <a:lnTo>
                      <a:pt x="21" y="212"/>
                    </a:lnTo>
                    <a:lnTo>
                      <a:pt x="20" y="212"/>
                    </a:lnTo>
                    <a:lnTo>
                      <a:pt x="19" y="213"/>
                    </a:lnTo>
                    <a:lnTo>
                      <a:pt x="18" y="213"/>
                    </a:lnTo>
                    <a:lnTo>
                      <a:pt x="17" y="212"/>
                    </a:lnTo>
                    <a:lnTo>
                      <a:pt x="16" y="211"/>
                    </a:lnTo>
                    <a:lnTo>
                      <a:pt x="15" y="210"/>
                    </a:lnTo>
                    <a:lnTo>
                      <a:pt x="14" y="209"/>
                    </a:lnTo>
                    <a:lnTo>
                      <a:pt x="13" y="209"/>
                    </a:lnTo>
                    <a:lnTo>
                      <a:pt x="12" y="209"/>
                    </a:lnTo>
                    <a:lnTo>
                      <a:pt x="10" y="209"/>
                    </a:lnTo>
                    <a:lnTo>
                      <a:pt x="8" y="210"/>
                    </a:lnTo>
                    <a:lnTo>
                      <a:pt x="8" y="211"/>
                    </a:lnTo>
                    <a:lnTo>
                      <a:pt x="7" y="211"/>
                    </a:lnTo>
                    <a:lnTo>
                      <a:pt x="6" y="212"/>
                    </a:lnTo>
                    <a:lnTo>
                      <a:pt x="5" y="213"/>
                    </a:lnTo>
                    <a:lnTo>
                      <a:pt x="4" y="213"/>
                    </a:lnTo>
                    <a:lnTo>
                      <a:pt x="4" y="214"/>
                    </a:lnTo>
                    <a:lnTo>
                      <a:pt x="3" y="214"/>
                    </a:lnTo>
                    <a:lnTo>
                      <a:pt x="2" y="215"/>
                    </a:lnTo>
                    <a:lnTo>
                      <a:pt x="2" y="216"/>
                    </a:lnTo>
                    <a:lnTo>
                      <a:pt x="1" y="216"/>
                    </a:lnTo>
                    <a:lnTo>
                      <a:pt x="1" y="215"/>
                    </a:lnTo>
                    <a:lnTo>
                      <a:pt x="1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1" y="210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4" y="206"/>
                    </a:lnTo>
                    <a:lnTo>
                      <a:pt x="5" y="206"/>
                    </a:lnTo>
                    <a:lnTo>
                      <a:pt x="6" y="206"/>
                    </a:lnTo>
                    <a:lnTo>
                      <a:pt x="7" y="205"/>
                    </a:lnTo>
                    <a:lnTo>
                      <a:pt x="8" y="203"/>
                    </a:lnTo>
                    <a:lnTo>
                      <a:pt x="9" y="203"/>
                    </a:lnTo>
                    <a:lnTo>
                      <a:pt x="12" y="202"/>
                    </a:lnTo>
                    <a:lnTo>
                      <a:pt x="15" y="201"/>
                    </a:lnTo>
                    <a:lnTo>
                      <a:pt x="16" y="201"/>
                    </a:lnTo>
                    <a:lnTo>
                      <a:pt x="18" y="200"/>
                    </a:lnTo>
                    <a:lnTo>
                      <a:pt x="19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21" y="196"/>
                    </a:lnTo>
                    <a:lnTo>
                      <a:pt x="22" y="196"/>
                    </a:lnTo>
                    <a:lnTo>
                      <a:pt x="23" y="195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2"/>
                    </a:lnTo>
                    <a:lnTo>
                      <a:pt x="29" y="192"/>
                    </a:lnTo>
                    <a:lnTo>
                      <a:pt x="30" y="191"/>
                    </a:lnTo>
                    <a:lnTo>
                      <a:pt x="31" y="190"/>
                    </a:lnTo>
                    <a:lnTo>
                      <a:pt x="32" y="190"/>
                    </a:lnTo>
                    <a:lnTo>
                      <a:pt x="33" y="190"/>
                    </a:lnTo>
                    <a:lnTo>
                      <a:pt x="34" y="189"/>
                    </a:lnTo>
                    <a:lnTo>
                      <a:pt x="35" y="189"/>
                    </a:lnTo>
                    <a:lnTo>
                      <a:pt x="35" y="188"/>
                    </a:lnTo>
                    <a:lnTo>
                      <a:pt x="36" y="188"/>
                    </a:lnTo>
                    <a:lnTo>
                      <a:pt x="38" y="187"/>
                    </a:lnTo>
                    <a:lnTo>
                      <a:pt x="39" y="186"/>
                    </a:lnTo>
                    <a:lnTo>
                      <a:pt x="40" y="186"/>
                    </a:lnTo>
                    <a:lnTo>
                      <a:pt x="42" y="185"/>
                    </a:lnTo>
                    <a:lnTo>
                      <a:pt x="43" y="185"/>
                    </a:lnTo>
                    <a:lnTo>
                      <a:pt x="44" y="184"/>
                    </a:lnTo>
                    <a:lnTo>
                      <a:pt x="45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2"/>
                    </a:lnTo>
                    <a:lnTo>
                      <a:pt x="49" y="181"/>
                    </a:lnTo>
                    <a:lnTo>
                      <a:pt x="49" y="180"/>
                    </a:lnTo>
                    <a:lnTo>
                      <a:pt x="50" y="180"/>
                    </a:lnTo>
                    <a:lnTo>
                      <a:pt x="50" y="179"/>
                    </a:lnTo>
                    <a:lnTo>
                      <a:pt x="52" y="179"/>
                    </a:lnTo>
                    <a:lnTo>
                      <a:pt x="52" y="178"/>
                    </a:lnTo>
                    <a:lnTo>
                      <a:pt x="53" y="177"/>
                    </a:lnTo>
                    <a:lnTo>
                      <a:pt x="53" y="176"/>
                    </a:lnTo>
                    <a:lnTo>
                      <a:pt x="54" y="176"/>
                    </a:lnTo>
                    <a:lnTo>
                      <a:pt x="55" y="175"/>
                    </a:lnTo>
                    <a:lnTo>
                      <a:pt x="55" y="174"/>
                    </a:lnTo>
                    <a:lnTo>
                      <a:pt x="56" y="173"/>
                    </a:lnTo>
                    <a:lnTo>
                      <a:pt x="57" y="172"/>
                    </a:lnTo>
                    <a:lnTo>
                      <a:pt x="58" y="171"/>
                    </a:lnTo>
                    <a:lnTo>
                      <a:pt x="58" y="169"/>
                    </a:lnTo>
                    <a:lnTo>
                      <a:pt x="59" y="167"/>
                    </a:lnTo>
                    <a:lnTo>
                      <a:pt x="59" y="165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61" y="162"/>
                    </a:lnTo>
                    <a:lnTo>
                      <a:pt x="62" y="162"/>
                    </a:lnTo>
                    <a:lnTo>
                      <a:pt x="62" y="161"/>
                    </a:lnTo>
                    <a:lnTo>
                      <a:pt x="63" y="161"/>
                    </a:lnTo>
                    <a:lnTo>
                      <a:pt x="63" y="160"/>
                    </a:lnTo>
                    <a:lnTo>
                      <a:pt x="64" y="160"/>
                    </a:lnTo>
                    <a:lnTo>
                      <a:pt x="65" y="159"/>
                    </a:lnTo>
                    <a:lnTo>
                      <a:pt x="66" y="159"/>
                    </a:lnTo>
                    <a:lnTo>
                      <a:pt x="66" y="158"/>
                    </a:lnTo>
                    <a:lnTo>
                      <a:pt x="68" y="157"/>
                    </a:lnTo>
                    <a:lnTo>
                      <a:pt x="69" y="155"/>
                    </a:lnTo>
                    <a:lnTo>
                      <a:pt x="70" y="154"/>
                    </a:lnTo>
                    <a:lnTo>
                      <a:pt x="70" y="153"/>
                    </a:lnTo>
                    <a:lnTo>
                      <a:pt x="71" y="151"/>
                    </a:lnTo>
                    <a:lnTo>
                      <a:pt x="72" y="150"/>
                    </a:lnTo>
                    <a:lnTo>
                      <a:pt x="73" y="149"/>
                    </a:lnTo>
                    <a:lnTo>
                      <a:pt x="74" y="148"/>
                    </a:lnTo>
                    <a:lnTo>
                      <a:pt x="75" y="148"/>
                    </a:lnTo>
                    <a:lnTo>
                      <a:pt x="76" y="148"/>
                    </a:lnTo>
                    <a:lnTo>
                      <a:pt x="76" y="147"/>
                    </a:lnTo>
                    <a:lnTo>
                      <a:pt x="77" y="147"/>
                    </a:lnTo>
                    <a:lnTo>
                      <a:pt x="78" y="146"/>
                    </a:lnTo>
                    <a:lnTo>
                      <a:pt x="79" y="144"/>
                    </a:lnTo>
                    <a:lnTo>
                      <a:pt x="80" y="143"/>
                    </a:lnTo>
                    <a:lnTo>
                      <a:pt x="80" y="142"/>
                    </a:lnTo>
                    <a:lnTo>
                      <a:pt x="80" y="141"/>
                    </a:lnTo>
                    <a:lnTo>
                      <a:pt x="80" y="140"/>
                    </a:lnTo>
                    <a:lnTo>
                      <a:pt x="80" y="139"/>
                    </a:lnTo>
                    <a:lnTo>
                      <a:pt x="79" y="139"/>
                    </a:lnTo>
                    <a:lnTo>
                      <a:pt x="79" y="138"/>
                    </a:lnTo>
                    <a:lnTo>
                      <a:pt x="79" y="137"/>
                    </a:lnTo>
                    <a:lnTo>
                      <a:pt x="79" y="136"/>
                    </a:lnTo>
                    <a:lnTo>
                      <a:pt x="78" y="135"/>
                    </a:lnTo>
                    <a:lnTo>
                      <a:pt x="77" y="135"/>
                    </a:lnTo>
                    <a:lnTo>
                      <a:pt x="77" y="134"/>
                    </a:lnTo>
                    <a:lnTo>
                      <a:pt x="77" y="133"/>
                    </a:lnTo>
                    <a:lnTo>
                      <a:pt x="77" y="132"/>
                    </a:lnTo>
                    <a:lnTo>
                      <a:pt x="78" y="131"/>
                    </a:lnTo>
                    <a:lnTo>
                      <a:pt x="78" y="130"/>
                    </a:lnTo>
                    <a:lnTo>
                      <a:pt x="79" y="130"/>
                    </a:lnTo>
                    <a:lnTo>
                      <a:pt x="79" y="129"/>
                    </a:lnTo>
                    <a:lnTo>
                      <a:pt x="80" y="129"/>
                    </a:lnTo>
                    <a:lnTo>
                      <a:pt x="81" y="129"/>
                    </a:lnTo>
                    <a:lnTo>
                      <a:pt x="82" y="129"/>
                    </a:lnTo>
                    <a:lnTo>
                      <a:pt x="83" y="130"/>
                    </a:lnTo>
                    <a:lnTo>
                      <a:pt x="84" y="130"/>
                    </a:lnTo>
                    <a:lnTo>
                      <a:pt x="85" y="130"/>
                    </a:lnTo>
                    <a:lnTo>
                      <a:pt x="87" y="129"/>
                    </a:lnTo>
                    <a:lnTo>
                      <a:pt x="88" y="127"/>
                    </a:lnTo>
                    <a:lnTo>
                      <a:pt x="89" y="127"/>
                    </a:lnTo>
                    <a:lnTo>
                      <a:pt x="89" y="126"/>
                    </a:lnTo>
                    <a:lnTo>
                      <a:pt x="90" y="126"/>
                    </a:lnTo>
                    <a:lnTo>
                      <a:pt x="90" y="125"/>
                    </a:lnTo>
                    <a:lnTo>
                      <a:pt x="91" y="123"/>
                    </a:lnTo>
                    <a:lnTo>
                      <a:pt x="91" y="122"/>
                    </a:lnTo>
                    <a:lnTo>
                      <a:pt x="92" y="120"/>
                    </a:lnTo>
                    <a:lnTo>
                      <a:pt x="93" y="119"/>
                    </a:lnTo>
                    <a:lnTo>
                      <a:pt x="94" y="118"/>
                    </a:lnTo>
                    <a:lnTo>
                      <a:pt x="95" y="118"/>
                    </a:lnTo>
                    <a:lnTo>
                      <a:pt x="95" y="117"/>
                    </a:lnTo>
                    <a:lnTo>
                      <a:pt x="95" y="115"/>
                    </a:lnTo>
                    <a:lnTo>
                      <a:pt x="96" y="113"/>
                    </a:lnTo>
                    <a:lnTo>
                      <a:pt x="96" y="111"/>
                    </a:lnTo>
                    <a:lnTo>
                      <a:pt x="96" y="110"/>
                    </a:lnTo>
                    <a:lnTo>
                      <a:pt x="96" y="109"/>
                    </a:lnTo>
                    <a:lnTo>
                      <a:pt x="95" y="108"/>
                    </a:lnTo>
                    <a:lnTo>
                      <a:pt x="95" y="107"/>
                    </a:lnTo>
                    <a:lnTo>
                      <a:pt x="94" y="106"/>
                    </a:lnTo>
                    <a:lnTo>
                      <a:pt x="95" y="105"/>
                    </a:lnTo>
                    <a:lnTo>
                      <a:pt x="95" y="104"/>
                    </a:lnTo>
                    <a:lnTo>
                      <a:pt x="94" y="102"/>
                    </a:lnTo>
                    <a:lnTo>
                      <a:pt x="95" y="101"/>
                    </a:lnTo>
                    <a:lnTo>
                      <a:pt x="96" y="101"/>
                    </a:lnTo>
                    <a:lnTo>
                      <a:pt x="97" y="101"/>
                    </a:lnTo>
                    <a:lnTo>
                      <a:pt x="98" y="101"/>
                    </a:lnTo>
                    <a:lnTo>
                      <a:pt x="99" y="101"/>
                    </a:lnTo>
                    <a:lnTo>
                      <a:pt x="99" y="100"/>
                    </a:lnTo>
                    <a:lnTo>
                      <a:pt x="100" y="99"/>
                    </a:lnTo>
                    <a:lnTo>
                      <a:pt x="101" y="99"/>
                    </a:lnTo>
                    <a:lnTo>
                      <a:pt x="102" y="98"/>
                    </a:lnTo>
                    <a:lnTo>
                      <a:pt x="102" y="97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3" y="94"/>
                    </a:lnTo>
                    <a:lnTo>
                      <a:pt x="104" y="93"/>
                    </a:lnTo>
                    <a:lnTo>
                      <a:pt x="104" y="92"/>
                    </a:lnTo>
                    <a:lnTo>
                      <a:pt x="105" y="92"/>
                    </a:lnTo>
                    <a:lnTo>
                      <a:pt x="105" y="91"/>
                    </a:lnTo>
                    <a:lnTo>
                      <a:pt x="106" y="90"/>
                    </a:lnTo>
                    <a:lnTo>
                      <a:pt x="107" y="89"/>
                    </a:lnTo>
                    <a:lnTo>
                      <a:pt x="108" y="89"/>
                    </a:lnTo>
                    <a:lnTo>
                      <a:pt x="109" y="89"/>
                    </a:lnTo>
                    <a:lnTo>
                      <a:pt x="110" y="89"/>
                    </a:lnTo>
                    <a:lnTo>
                      <a:pt x="111" y="89"/>
                    </a:lnTo>
                    <a:lnTo>
                      <a:pt x="112" y="89"/>
                    </a:lnTo>
                    <a:lnTo>
                      <a:pt x="112" y="88"/>
                    </a:lnTo>
                    <a:lnTo>
                      <a:pt x="113" y="87"/>
                    </a:lnTo>
                    <a:lnTo>
                      <a:pt x="114" y="87"/>
                    </a:lnTo>
                    <a:lnTo>
                      <a:pt x="114" y="86"/>
                    </a:lnTo>
                    <a:lnTo>
                      <a:pt x="115" y="85"/>
                    </a:lnTo>
                    <a:lnTo>
                      <a:pt x="115" y="83"/>
                    </a:lnTo>
                    <a:lnTo>
                      <a:pt x="115" y="82"/>
                    </a:lnTo>
                    <a:lnTo>
                      <a:pt x="114" y="82"/>
                    </a:lnTo>
                    <a:lnTo>
                      <a:pt x="114" y="81"/>
                    </a:lnTo>
                    <a:lnTo>
                      <a:pt x="114" y="80"/>
                    </a:lnTo>
                    <a:lnTo>
                      <a:pt x="114" y="78"/>
                    </a:lnTo>
                    <a:lnTo>
                      <a:pt x="114" y="77"/>
                    </a:lnTo>
                    <a:lnTo>
                      <a:pt x="114" y="75"/>
                    </a:lnTo>
                    <a:lnTo>
                      <a:pt x="115" y="74"/>
                    </a:lnTo>
                    <a:lnTo>
                      <a:pt x="114" y="72"/>
                    </a:lnTo>
                    <a:lnTo>
                      <a:pt x="115" y="70"/>
                    </a:lnTo>
                    <a:lnTo>
                      <a:pt x="115" y="69"/>
                    </a:lnTo>
                    <a:lnTo>
                      <a:pt x="116" y="67"/>
                    </a:lnTo>
                    <a:lnTo>
                      <a:pt x="117" y="65"/>
                    </a:lnTo>
                    <a:lnTo>
                      <a:pt x="117" y="64"/>
                    </a:lnTo>
                    <a:lnTo>
                      <a:pt x="118" y="63"/>
                    </a:lnTo>
                    <a:lnTo>
                      <a:pt x="119" y="62"/>
                    </a:lnTo>
                    <a:lnTo>
                      <a:pt x="122" y="60"/>
                    </a:lnTo>
                    <a:lnTo>
                      <a:pt x="123" y="60"/>
                    </a:lnTo>
                    <a:lnTo>
                      <a:pt x="123" y="59"/>
                    </a:lnTo>
                    <a:lnTo>
                      <a:pt x="124" y="58"/>
                    </a:lnTo>
                    <a:lnTo>
                      <a:pt x="125" y="58"/>
                    </a:lnTo>
                    <a:lnTo>
                      <a:pt x="125" y="56"/>
                    </a:lnTo>
                    <a:lnTo>
                      <a:pt x="127" y="54"/>
                    </a:lnTo>
                    <a:lnTo>
                      <a:pt x="127" y="53"/>
                    </a:lnTo>
                    <a:lnTo>
                      <a:pt x="128" y="52"/>
                    </a:lnTo>
                    <a:lnTo>
                      <a:pt x="129" y="52"/>
                    </a:lnTo>
                    <a:lnTo>
                      <a:pt x="130" y="51"/>
                    </a:lnTo>
                    <a:lnTo>
                      <a:pt x="131" y="50"/>
                    </a:lnTo>
                    <a:lnTo>
                      <a:pt x="132" y="50"/>
                    </a:lnTo>
                    <a:lnTo>
                      <a:pt x="132" y="49"/>
                    </a:lnTo>
                    <a:lnTo>
                      <a:pt x="134" y="45"/>
                    </a:lnTo>
                    <a:lnTo>
                      <a:pt x="135" y="45"/>
                    </a:lnTo>
                    <a:lnTo>
                      <a:pt x="136" y="44"/>
                    </a:lnTo>
                    <a:lnTo>
                      <a:pt x="136" y="43"/>
                    </a:lnTo>
                    <a:lnTo>
                      <a:pt x="136" y="42"/>
                    </a:lnTo>
                    <a:lnTo>
                      <a:pt x="137" y="42"/>
                    </a:lnTo>
                    <a:lnTo>
                      <a:pt x="139" y="41"/>
                    </a:lnTo>
                    <a:lnTo>
                      <a:pt x="140" y="40"/>
                    </a:lnTo>
                    <a:lnTo>
                      <a:pt x="141" y="40"/>
                    </a:lnTo>
                    <a:lnTo>
                      <a:pt x="145" y="40"/>
                    </a:lnTo>
                    <a:lnTo>
                      <a:pt x="148" y="39"/>
                    </a:lnTo>
                    <a:lnTo>
                      <a:pt x="149" y="39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3" y="38"/>
                    </a:lnTo>
                    <a:lnTo>
                      <a:pt x="155" y="37"/>
                    </a:lnTo>
                    <a:lnTo>
                      <a:pt x="157" y="35"/>
                    </a:lnTo>
                    <a:lnTo>
                      <a:pt x="158" y="34"/>
                    </a:lnTo>
                    <a:lnTo>
                      <a:pt x="159" y="33"/>
                    </a:lnTo>
                    <a:lnTo>
                      <a:pt x="159" y="31"/>
                    </a:lnTo>
                    <a:lnTo>
                      <a:pt x="160" y="29"/>
                    </a:lnTo>
                    <a:lnTo>
                      <a:pt x="161" y="27"/>
                    </a:lnTo>
                    <a:lnTo>
                      <a:pt x="162" y="25"/>
                    </a:lnTo>
                    <a:lnTo>
                      <a:pt x="163" y="24"/>
                    </a:lnTo>
                    <a:lnTo>
                      <a:pt x="163" y="23"/>
                    </a:lnTo>
                    <a:lnTo>
                      <a:pt x="163" y="22"/>
                    </a:lnTo>
                    <a:close/>
                    <a:moveTo>
                      <a:pt x="489" y="350"/>
                    </a:moveTo>
                    <a:lnTo>
                      <a:pt x="489" y="351"/>
                    </a:lnTo>
                    <a:lnTo>
                      <a:pt x="489" y="350"/>
                    </a:lnTo>
                    <a:close/>
                    <a:moveTo>
                      <a:pt x="598" y="312"/>
                    </a:moveTo>
                    <a:lnTo>
                      <a:pt x="598" y="312"/>
                    </a:lnTo>
                    <a:close/>
                    <a:moveTo>
                      <a:pt x="584" y="312"/>
                    </a:moveTo>
                    <a:lnTo>
                      <a:pt x="584" y="312"/>
                    </a:lnTo>
                    <a:lnTo>
                      <a:pt x="585" y="312"/>
                    </a:lnTo>
                    <a:lnTo>
                      <a:pt x="584" y="312"/>
                    </a:lnTo>
                    <a:close/>
                    <a:moveTo>
                      <a:pt x="581" y="313"/>
                    </a:moveTo>
                    <a:lnTo>
                      <a:pt x="581" y="312"/>
                    </a:lnTo>
                    <a:lnTo>
                      <a:pt x="582" y="312"/>
                    </a:lnTo>
                    <a:lnTo>
                      <a:pt x="582" y="313"/>
                    </a:lnTo>
                    <a:lnTo>
                      <a:pt x="581" y="313"/>
                    </a:lnTo>
                    <a:close/>
                    <a:moveTo>
                      <a:pt x="582" y="313"/>
                    </a:moveTo>
                    <a:lnTo>
                      <a:pt x="582" y="313"/>
                    </a:lnTo>
                    <a:close/>
                    <a:moveTo>
                      <a:pt x="588" y="315"/>
                    </a:moveTo>
                    <a:lnTo>
                      <a:pt x="588" y="314"/>
                    </a:lnTo>
                    <a:lnTo>
                      <a:pt x="588" y="315"/>
                    </a:lnTo>
                    <a:close/>
                    <a:moveTo>
                      <a:pt x="588" y="316"/>
                    </a:moveTo>
                    <a:lnTo>
                      <a:pt x="588" y="316"/>
                    </a:lnTo>
                    <a:lnTo>
                      <a:pt x="587" y="316"/>
                    </a:lnTo>
                    <a:lnTo>
                      <a:pt x="588" y="316"/>
                    </a:lnTo>
                    <a:close/>
                    <a:moveTo>
                      <a:pt x="584" y="316"/>
                    </a:moveTo>
                    <a:lnTo>
                      <a:pt x="584" y="316"/>
                    </a:lnTo>
                    <a:close/>
                    <a:moveTo>
                      <a:pt x="569" y="320"/>
                    </a:moveTo>
                    <a:lnTo>
                      <a:pt x="569" y="320"/>
                    </a:lnTo>
                    <a:close/>
                    <a:moveTo>
                      <a:pt x="571" y="325"/>
                    </a:moveTo>
                    <a:lnTo>
                      <a:pt x="571" y="326"/>
                    </a:lnTo>
                    <a:lnTo>
                      <a:pt x="570" y="326"/>
                    </a:lnTo>
                    <a:lnTo>
                      <a:pt x="571" y="325"/>
                    </a:lnTo>
                    <a:lnTo>
                      <a:pt x="570" y="325"/>
                    </a:lnTo>
                    <a:lnTo>
                      <a:pt x="571" y="324"/>
                    </a:lnTo>
                    <a:lnTo>
                      <a:pt x="570" y="323"/>
                    </a:lnTo>
                    <a:lnTo>
                      <a:pt x="571" y="323"/>
                    </a:lnTo>
                    <a:lnTo>
                      <a:pt x="571" y="324"/>
                    </a:lnTo>
                    <a:lnTo>
                      <a:pt x="572" y="324"/>
                    </a:lnTo>
                    <a:lnTo>
                      <a:pt x="572" y="323"/>
                    </a:lnTo>
                    <a:lnTo>
                      <a:pt x="573" y="323"/>
                    </a:lnTo>
                    <a:lnTo>
                      <a:pt x="573" y="324"/>
                    </a:lnTo>
                    <a:lnTo>
                      <a:pt x="572" y="324"/>
                    </a:lnTo>
                    <a:lnTo>
                      <a:pt x="572" y="325"/>
                    </a:lnTo>
                    <a:lnTo>
                      <a:pt x="571" y="325"/>
                    </a:lnTo>
                    <a:close/>
                    <a:moveTo>
                      <a:pt x="561" y="323"/>
                    </a:moveTo>
                    <a:lnTo>
                      <a:pt x="561" y="323"/>
                    </a:lnTo>
                    <a:lnTo>
                      <a:pt x="561" y="324"/>
                    </a:lnTo>
                    <a:lnTo>
                      <a:pt x="561" y="323"/>
                    </a:lnTo>
                    <a:close/>
                    <a:moveTo>
                      <a:pt x="565" y="325"/>
                    </a:moveTo>
                    <a:lnTo>
                      <a:pt x="565" y="325"/>
                    </a:lnTo>
                    <a:lnTo>
                      <a:pt x="566" y="325"/>
                    </a:lnTo>
                    <a:lnTo>
                      <a:pt x="566" y="326"/>
                    </a:lnTo>
                    <a:lnTo>
                      <a:pt x="565" y="326"/>
                    </a:lnTo>
                    <a:lnTo>
                      <a:pt x="564" y="326"/>
                    </a:lnTo>
                    <a:lnTo>
                      <a:pt x="564" y="325"/>
                    </a:lnTo>
                    <a:lnTo>
                      <a:pt x="565" y="325"/>
                    </a:lnTo>
                    <a:close/>
                    <a:moveTo>
                      <a:pt x="556" y="339"/>
                    </a:moveTo>
                    <a:lnTo>
                      <a:pt x="556" y="339"/>
                    </a:lnTo>
                    <a:lnTo>
                      <a:pt x="556" y="340"/>
                    </a:lnTo>
                    <a:lnTo>
                      <a:pt x="557" y="340"/>
                    </a:lnTo>
                    <a:lnTo>
                      <a:pt x="558" y="341"/>
                    </a:lnTo>
                    <a:lnTo>
                      <a:pt x="558" y="342"/>
                    </a:lnTo>
                    <a:lnTo>
                      <a:pt x="557" y="343"/>
                    </a:lnTo>
                    <a:lnTo>
                      <a:pt x="557" y="344"/>
                    </a:lnTo>
                    <a:lnTo>
                      <a:pt x="557" y="345"/>
                    </a:lnTo>
                    <a:lnTo>
                      <a:pt x="556" y="345"/>
                    </a:lnTo>
                    <a:lnTo>
                      <a:pt x="557" y="345"/>
                    </a:lnTo>
                    <a:lnTo>
                      <a:pt x="556" y="346"/>
                    </a:lnTo>
                    <a:lnTo>
                      <a:pt x="557" y="346"/>
                    </a:lnTo>
                    <a:lnTo>
                      <a:pt x="557" y="345"/>
                    </a:lnTo>
                    <a:lnTo>
                      <a:pt x="557" y="346"/>
                    </a:lnTo>
                    <a:lnTo>
                      <a:pt x="556" y="346"/>
                    </a:lnTo>
                    <a:lnTo>
                      <a:pt x="557" y="346"/>
                    </a:lnTo>
                    <a:lnTo>
                      <a:pt x="558" y="346"/>
                    </a:lnTo>
                    <a:lnTo>
                      <a:pt x="557" y="346"/>
                    </a:lnTo>
                    <a:lnTo>
                      <a:pt x="556" y="346"/>
                    </a:lnTo>
                    <a:lnTo>
                      <a:pt x="555" y="346"/>
                    </a:lnTo>
                    <a:lnTo>
                      <a:pt x="554" y="346"/>
                    </a:lnTo>
                    <a:lnTo>
                      <a:pt x="554" y="347"/>
                    </a:lnTo>
                    <a:lnTo>
                      <a:pt x="554" y="346"/>
                    </a:lnTo>
                    <a:lnTo>
                      <a:pt x="553" y="347"/>
                    </a:lnTo>
                    <a:lnTo>
                      <a:pt x="553" y="348"/>
                    </a:lnTo>
                    <a:lnTo>
                      <a:pt x="554" y="348"/>
                    </a:lnTo>
                    <a:lnTo>
                      <a:pt x="554" y="349"/>
                    </a:lnTo>
                    <a:lnTo>
                      <a:pt x="554" y="350"/>
                    </a:lnTo>
                    <a:lnTo>
                      <a:pt x="555" y="350"/>
                    </a:lnTo>
                    <a:lnTo>
                      <a:pt x="555" y="351"/>
                    </a:lnTo>
                    <a:lnTo>
                      <a:pt x="556" y="351"/>
                    </a:lnTo>
                    <a:lnTo>
                      <a:pt x="556" y="350"/>
                    </a:lnTo>
                    <a:lnTo>
                      <a:pt x="557" y="351"/>
                    </a:lnTo>
                    <a:lnTo>
                      <a:pt x="556" y="351"/>
                    </a:lnTo>
                    <a:lnTo>
                      <a:pt x="556" y="352"/>
                    </a:lnTo>
                    <a:lnTo>
                      <a:pt x="556" y="353"/>
                    </a:lnTo>
                    <a:lnTo>
                      <a:pt x="557" y="353"/>
                    </a:lnTo>
                    <a:lnTo>
                      <a:pt x="556" y="353"/>
                    </a:lnTo>
                    <a:lnTo>
                      <a:pt x="556" y="354"/>
                    </a:lnTo>
                    <a:lnTo>
                      <a:pt x="557" y="354"/>
                    </a:lnTo>
                    <a:lnTo>
                      <a:pt x="556" y="355"/>
                    </a:lnTo>
                    <a:lnTo>
                      <a:pt x="556" y="356"/>
                    </a:lnTo>
                    <a:lnTo>
                      <a:pt x="555" y="356"/>
                    </a:lnTo>
                    <a:lnTo>
                      <a:pt x="554" y="356"/>
                    </a:lnTo>
                    <a:lnTo>
                      <a:pt x="554" y="355"/>
                    </a:lnTo>
                    <a:lnTo>
                      <a:pt x="553" y="355"/>
                    </a:lnTo>
                    <a:lnTo>
                      <a:pt x="553" y="354"/>
                    </a:lnTo>
                    <a:lnTo>
                      <a:pt x="553" y="353"/>
                    </a:lnTo>
                    <a:lnTo>
                      <a:pt x="553" y="352"/>
                    </a:lnTo>
                    <a:lnTo>
                      <a:pt x="553" y="351"/>
                    </a:lnTo>
                    <a:lnTo>
                      <a:pt x="552" y="351"/>
                    </a:lnTo>
                    <a:lnTo>
                      <a:pt x="552" y="352"/>
                    </a:lnTo>
                    <a:lnTo>
                      <a:pt x="552" y="351"/>
                    </a:lnTo>
                    <a:lnTo>
                      <a:pt x="551" y="351"/>
                    </a:lnTo>
                    <a:lnTo>
                      <a:pt x="550" y="351"/>
                    </a:lnTo>
                    <a:lnTo>
                      <a:pt x="550" y="352"/>
                    </a:lnTo>
                    <a:lnTo>
                      <a:pt x="549" y="352"/>
                    </a:lnTo>
                    <a:lnTo>
                      <a:pt x="549" y="351"/>
                    </a:lnTo>
                    <a:lnTo>
                      <a:pt x="548" y="351"/>
                    </a:lnTo>
                    <a:lnTo>
                      <a:pt x="548" y="352"/>
                    </a:lnTo>
                    <a:lnTo>
                      <a:pt x="547" y="352"/>
                    </a:lnTo>
                    <a:lnTo>
                      <a:pt x="546" y="352"/>
                    </a:lnTo>
                    <a:lnTo>
                      <a:pt x="545" y="352"/>
                    </a:lnTo>
                    <a:lnTo>
                      <a:pt x="544" y="352"/>
                    </a:lnTo>
                    <a:lnTo>
                      <a:pt x="544" y="353"/>
                    </a:lnTo>
                    <a:lnTo>
                      <a:pt x="543" y="353"/>
                    </a:lnTo>
                    <a:lnTo>
                      <a:pt x="542" y="353"/>
                    </a:lnTo>
                    <a:lnTo>
                      <a:pt x="542" y="352"/>
                    </a:lnTo>
                    <a:lnTo>
                      <a:pt x="541" y="352"/>
                    </a:lnTo>
                    <a:lnTo>
                      <a:pt x="541" y="351"/>
                    </a:lnTo>
                    <a:lnTo>
                      <a:pt x="541" y="350"/>
                    </a:lnTo>
                    <a:lnTo>
                      <a:pt x="541" y="349"/>
                    </a:lnTo>
                    <a:lnTo>
                      <a:pt x="541" y="348"/>
                    </a:lnTo>
                    <a:lnTo>
                      <a:pt x="542" y="348"/>
                    </a:lnTo>
                    <a:lnTo>
                      <a:pt x="542" y="347"/>
                    </a:lnTo>
                    <a:lnTo>
                      <a:pt x="543" y="347"/>
                    </a:lnTo>
                    <a:lnTo>
                      <a:pt x="543" y="346"/>
                    </a:lnTo>
                    <a:lnTo>
                      <a:pt x="544" y="346"/>
                    </a:lnTo>
                    <a:lnTo>
                      <a:pt x="545" y="346"/>
                    </a:lnTo>
                    <a:lnTo>
                      <a:pt x="545" y="345"/>
                    </a:lnTo>
                    <a:lnTo>
                      <a:pt x="546" y="344"/>
                    </a:lnTo>
                    <a:lnTo>
                      <a:pt x="547" y="344"/>
                    </a:lnTo>
                    <a:lnTo>
                      <a:pt x="547" y="343"/>
                    </a:lnTo>
                    <a:lnTo>
                      <a:pt x="547" y="344"/>
                    </a:lnTo>
                    <a:lnTo>
                      <a:pt x="548" y="343"/>
                    </a:lnTo>
                    <a:lnTo>
                      <a:pt x="548" y="342"/>
                    </a:lnTo>
                    <a:lnTo>
                      <a:pt x="548" y="341"/>
                    </a:lnTo>
                    <a:lnTo>
                      <a:pt x="549" y="341"/>
                    </a:lnTo>
                    <a:lnTo>
                      <a:pt x="549" y="340"/>
                    </a:lnTo>
                    <a:lnTo>
                      <a:pt x="550" y="339"/>
                    </a:lnTo>
                    <a:lnTo>
                      <a:pt x="550" y="338"/>
                    </a:lnTo>
                    <a:lnTo>
                      <a:pt x="550" y="337"/>
                    </a:lnTo>
                    <a:lnTo>
                      <a:pt x="551" y="337"/>
                    </a:lnTo>
                    <a:lnTo>
                      <a:pt x="551" y="336"/>
                    </a:lnTo>
                    <a:lnTo>
                      <a:pt x="552" y="336"/>
                    </a:lnTo>
                    <a:lnTo>
                      <a:pt x="552" y="337"/>
                    </a:lnTo>
                    <a:lnTo>
                      <a:pt x="553" y="337"/>
                    </a:lnTo>
                    <a:lnTo>
                      <a:pt x="554" y="337"/>
                    </a:lnTo>
                    <a:lnTo>
                      <a:pt x="554" y="338"/>
                    </a:lnTo>
                    <a:lnTo>
                      <a:pt x="555" y="338"/>
                    </a:lnTo>
                    <a:lnTo>
                      <a:pt x="556" y="338"/>
                    </a:lnTo>
                    <a:lnTo>
                      <a:pt x="556" y="339"/>
                    </a:lnTo>
                    <a:close/>
                    <a:moveTo>
                      <a:pt x="573" y="340"/>
                    </a:moveTo>
                    <a:lnTo>
                      <a:pt x="573" y="340"/>
                    </a:lnTo>
                    <a:lnTo>
                      <a:pt x="573" y="341"/>
                    </a:lnTo>
                    <a:lnTo>
                      <a:pt x="574" y="341"/>
                    </a:lnTo>
                    <a:lnTo>
                      <a:pt x="573" y="342"/>
                    </a:lnTo>
                    <a:lnTo>
                      <a:pt x="573" y="341"/>
                    </a:lnTo>
                    <a:lnTo>
                      <a:pt x="573" y="340"/>
                    </a:lnTo>
                    <a:close/>
                    <a:moveTo>
                      <a:pt x="572" y="340"/>
                    </a:moveTo>
                    <a:lnTo>
                      <a:pt x="572" y="340"/>
                    </a:lnTo>
                    <a:close/>
                    <a:moveTo>
                      <a:pt x="563" y="343"/>
                    </a:moveTo>
                    <a:lnTo>
                      <a:pt x="564" y="343"/>
                    </a:lnTo>
                    <a:lnTo>
                      <a:pt x="564" y="344"/>
                    </a:lnTo>
                    <a:lnTo>
                      <a:pt x="565" y="344"/>
                    </a:lnTo>
                    <a:lnTo>
                      <a:pt x="566" y="344"/>
                    </a:lnTo>
                    <a:lnTo>
                      <a:pt x="566" y="345"/>
                    </a:lnTo>
                    <a:lnTo>
                      <a:pt x="565" y="345"/>
                    </a:lnTo>
                    <a:lnTo>
                      <a:pt x="564" y="345"/>
                    </a:lnTo>
                    <a:lnTo>
                      <a:pt x="563" y="345"/>
                    </a:lnTo>
                    <a:lnTo>
                      <a:pt x="563" y="344"/>
                    </a:lnTo>
                    <a:lnTo>
                      <a:pt x="563" y="343"/>
                    </a:lnTo>
                    <a:close/>
                    <a:moveTo>
                      <a:pt x="563" y="346"/>
                    </a:moveTo>
                    <a:lnTo>
                      <a:pt x="563" y="346"/>
                    </a:lnTo>
                    <a:close/>
                    <a:moveTo>
                      <a:pt x="555" y="350"/>
                    </a:moveTo>
                    <a:lnTo>
                      <a:pt x="555" y="350"/>
                    </a:lnTo>
                    <a:close/>
                    <a:moveTo>
                      <a:pt x="555" y="326"/>
                    </a:moveTo>
                    <a:lnTo>
                      <a:pt x="555" y="327"/>
                    </a:lnTo>
                    <a:lnTo>
                      <a:pt x="556" y="326"/>
                    </a:lnTo>
                    <a:lnTo>
                      <a:pt x="556" y="327"/>
                    </a:lnTo>
                    <a:lnTo>
                      <a:pt x="555" y="327"/>
                    </a:lnTo>
                    <a:lnTo>
                      <a:pt x="555" y="326"/>
                    </a:lnTo>
                    <a:close/>
                    <a:moveTo>
                      <a:pt x="524" y="339"/>
                    </a:moveTo>
                    <a:lnTo>
                      <a:pt x="524" y="339"/>
                    </a:lnTo>
                    <a:close/>
                    <a:moveTo>
                      <a:pt x="523" y="339"/>
                    </a:moveTo>
                    <a:lnTo>
                      <a:pt x="523" y="339"/>
                    </a:lnTo>
                    <a:lnTo>
                      <a:pt x="524" y="339"/>
                    </a:lnTo>
                    <a:lnTo>
                      <a:pt x="523" y="339"/>
                    </a:lnTo>
                    <a:close/>
                    <a:moveTo>
                      <a:pt x="523" y="340"/>
                    </a:moveTo>
                    <a:lnTo>
                      <a:pt x="523" y="340"/>
                    </a:lnTo>
                    <a:close/>
                    <a:moveTo>
                      <a:pt x="537" y="345"/>
                    </a:moveTo>
                    <a:lnTo>
                      <a:pt x="537" y="345"/>
                    </a:lnTo>
                    <a:lnTo>
                      <a:pt x="536" y="346"/>
                    </a:lnTo>
                    <a:lnTo>
                      <a:pt x="536" y="345"/>
                    </a:lnTo>
                    <a:lnTo>
                      <a:pt x="537" y="345"/>
                    </a:lnTo>
                    <a:close/>
                    <a:moveTo>
                      <a:pt x="518" y="344"/>
                    </a:moveTo>
                    <a:lnTo>
                      <a:pt x="518" y="344"/>
                    </a:lnTo>
                    <a:lnTo>
                      <a:pt x="518" y="343"/>
                    </a:lnTo>
                    <a:lnTo>
                      <a:pt x="518" y="344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642" name="Freeform 4780"/>
              <p:cNvSpPr>
                <a:spLocks noEditPoints="1"/>
              </p:cNvSpPr>
              <p:nvPr/>
            </p:nvSpPr>
            <p:spPr bwMode="auto">
              <a:xfrm>
                <a:off x="4014000" y="4334400"/>
                <a:ext cx="471487" cy="290513"/>
              </a:xfrm>
              <a:custGeom>
                <a:avLst/>
                <a:gdLst>
                  <a:gd name="T0" fmla="*/ 2147483647 w 297"/>
                  <a:gd name="T1" fmla="*/ 2147483647 h 183"/>
                  <a:gd name="T2" fmla="*/ 2147483647 w 297"/>
                  <a:gd name="T3" fmla="*/ 2147483647 h 183"/>
                  <a:gd name="T4" fmla="*/ 2147483647 w 297"/>
                  <a:gd name="T5" fmla="*/ 2147483647 h 183"/>
                  <a:gd name="T6" fmla="*/ 2147483647 w 297"/>
                  <a:gd name="T7" fmla="*/ 2147483647 h 183"/>
                  <a:gd name="T8" fmla="*/ 2147483647 w 297"/>
                  <a:gd name="T9" fmla="*/ 2147483647 h 183"/>
                  <a:gd name="T10" fmla="*/ 2147483647 w 297"/>
                  <a:gd name="T11" fmla="*/ 2147483647 h 183"/>
                  <a:gd name="T12" fmla="*/ 2147483647 w 297"/>
                  <a:gd name="T13" fmla="*/ 2147483647 h 183"/>
                  <a:gd name="T14" fmla="*/ 2147483647 w 297"/>
                  <a:gd name="T15" fmla="*/ 2147483647 h 183"/>
                  <a:gd name="T16" fmla="*/ 2147483647 w 297"/>
                  <a:gd name="T17" fmla="*/ 2147483647 h 183"/>
                  <a:gd name="T18" fmla="*/ 2147483647 w 297"/>
                  <a:gd name="T19" fmla="*/ 2147483647 h 183"/>
                  <a:gd name="T20" fmla="*/ 2147483647 w 297"/>
                  <a:gd name="T21" fmla="*/ 2147483647 h 183"/>
                  <a:gd name="T22" fmla="*/ 2147483647 w 297"/>
                  <a:gd name="T23" fmla="*/ 2147483647 h 183"/>
                  <a:gd name="T24" fmla="*/ 2147483647 w 297"/>
                  <a:gd name="T25" fmla="*/ 2147483647 h 183"/>
                  <a:gd name="T26" fmla="*/ 2147483647 w 297"/>
                  <a:gd name="T27" fmla="*/ 2147483647 h 183"/>
                  <a:gd name="T28" fmla="*/ 2147483647 w 297"/>
                  <a:gd name="T29" fmla="*/ 2147483647 h 183"/>
                  <a:gd name="T30" fmla="*/ 2147483647 w 297"/>
                  <a:gd name="T31" fmla="*/ 2147483647 h 183"/>
                  <a:gd name="T32" fmla="*/ 2147483647 w 297"/>
                  <a:gd name="T33" fmla="*/ 2147483647 h 183"/>
                  <a:gd name="T34" fmla="*/ 2147483647 w 297"/>
                  <a:gd name="T35" fmla="*/ 2147483647 h 183"/>
                  <a:gd name="T36" fmla="*/ 2147483647 w 297"/>
                  <a:gd name="T37" fmla="*/ 2147483647 h 183"/>
                  <a:gd name="T38" fmla="*/ 2147483647 w 297"/>
                  <a:gd name="T39" fmla="*/ 2147483647 h 183"/>
                  <a:gd name="T40" fmla="*/ 2147483647 w 297"/>
                  <a:gd name="T41" fmla="*/ 2147483647 h 183"/>
                  <a:gd name="T42" fmla="*/ 2147483647 w 297"/>
                  <a:gd name="T43" fmla="*/ 2147483647 h 183"/>
                  <a:gd name="T44" fmla="*/ 2147483647 w 297"/>
                  <a:gd name="T45" fmla="*/ 2147483647 h 183"/>
                  <a:gd name="T46" fmla="*/ 2147483647 w 297"/>
                  <a:gd name="T47" fmla="*/ 2147483647 h 183"/>
                  <a:gd name="T48" fmla="*/ 2147483647 w 297"/>
                  <a:gd name="T49" fmla="*/ 2147483647 h 183"/>
                  <a:gd name="T50" fmla="*/ 2147483647 w 297"/>
                  <a:gd name="T51" fmla="*/ 2147483647 h 183"/>
                  <a:gd name="T52" fmla="*/ 2147483647 w 297"/>
                  <a:gd name="T53" fmla="*/ 2147483647 h 183"/>
                  <a:gd name="T54" fmla="*/ 2147483647 w 297"/>
                  <a:gd name="T55" fmla="*/ 2147483647 h 183"/>
                  <a:gd name="T56" fmla="*/ 2147483647 w 297"/>
                  <a:gd name="T57" fmla="*/ 2147483647 h 183"/>
                  <a:gd name="T58" fmla="*/ 2147483647 w 297"/>
                  <a:gd name="T59" fmla="*/ 2147483647 h 183"/>
                  <a:gd name="T60" fmla="*/ 2147483647 w 297"/>
                  <a:gd name="T61" fmla="*/ 2147483647 h 183"/>
                  <a:gd name="T62" fmla="*/ 2147483647 w 297"/>
                  <a:gd name="T63" fmla="*/ 2147483647 h 183"/>
                  <a:gd name="T64" fmla="*/ 2147483647 w 297"/>
                  <a:gd name="T65" fmla="*/ 2147483647 h 183"/>
                  <a:gd name="T66" fmla="*/ 2147483647 w 297"/>
                  <a:gd name="T67" fmla="*/ 2147483647 h 183"/>
                  <a:gd name="T68" fmla="*/ 2147483647 w 297"/>
                  <a:gd name="T69" fmla="*/ 2147483647 h 183"/>
                  <a:gd name="T70" fmla="*/ 2147483647 w 297"/>
                  <a:gd name="T71" fmla="*/ 2147483647 h 183"/>
                  <a:gd name="T72" fmla="*/ 2147483647 w 297"/>
                  <a:gd name="T73" fmla="*/ 2147483647 h 183"/>
                  <a:gd name="T74" fmla="*/ 2147483647 w 297"/>
                  <a:gd name="T75" fmla="*/ 2147483647 h 183"/>
                  <a:gd name="T76" fmla="*/ 2147483647 w 297"/>
                  <a:gd name="T77" fmla="*/ 2147483647 h 183"/>
                  <a:gd name="T78" fmla="*/ 2147483647 w 297"/>
                  <a:gd name="T79" fmla="*/ 2147483647 h 183"/>
                  <a:gd name="T80" fmla="*/ 2147483647 w 297"/>
                  <a:gd name="T81" fmla="*/ 2147483647 h 183"/>
                  <a:gd name="T82" fmla="*/ 2147483647 w 297"/>
                  <a:gd name="T83" fmla="*/ 2147483647 h 183"/>
                  <a:gd name="T84" fmla="*/ 2147483647 w 297"/>
                  <a:gd name="T85" fmla="*/ 2147483647 h 183"/>
                  <a:gd name="T86" fmla="*/ 2147483647 w 297"/>
                  <a:gd name="T87" fmla="*/ 2147483647 h 183"/>
                  <a:gd name="T88" fmla="*/ 2147483647 w 297"/>
                  <a:gd name="T89" fmla="*/ 2147483647 h 183"/>
                  <a:gd name="T90" fmla="*/ 2147483647 w 297"/>
                  <a:gd name="T91" fmla="*/ 2147483647 h 183"/>
                  <a:gd name="T92" fmla="*/ 2147483647 w 297"/>
                  <a:gd name="T93" fmla="*/ 2147483647 h 183"/>
                  <a:gd name="T94" fmla="*/ 2147483647 w 297"/>
                  <a:gd name="T95" fmla="*/ 2147483647 h 183"/>
                  <a:gd name="T96" fmla="*/ 2147483647 w 297"/>
                  <a:gd name="T97" fmla="*/ 2147483647 h 183"/>
                  <a:gd name="T98" fmla="*/ 2147483647 w 297"/>
                  <a:gd name="T99" fmla="*/ 2147483647 h 183"/>
                  <a:gd name="T100" fmla="*/ 2147483647 w 297"/>
                  <a:gd name="T101" fmla="*/ 2147483647 h 183"/>
                  <a:gd name="T102" fmla="*/ 2147483647 w 297"/>
                  <a:gd name="T103" fmla="*/ 2147483647 h 183"/>
                  <a:gd name="T104" fmla="*/ 2147483647 w 297"/>
                  <a:gd name="T105" fmla="*/ 2147483647 h 183"/>
                  <a:gd name="T106" fmla="*/ 2147483647 w 297"/>
                  <a:gd name="T107" fmla="*/ 2147483647 h 183"/>
                  <a:gd name="T108" fmla="*/ 2147483647 w 297"/>
                  <a:gd name="T109" fmla="*/ 2147483647 h 183"/>
                  <a:gd name="T110" fmla="*/ 2147483647 w 297"/>
                  <a:gd name="T111" fmla="*/ 2147483647 h 183"/>
                  <a:gd name="T112" fmla="*/ 2147483647 w 297"/>
                  <a:gd name="T113" fmla="*/ 2147483647 h 183"/>
                  <a:gd name="T114" fmla="*/ 2147483647 w 297"/>
                  <a:gd name="T115" fmla="*/ 2147483647 h 183"/>
                  <a:gd name="T116" fmla="*/ 2147483647 w 297"/>
                  <a:gd name="T117" fmla="*/ 2147483647 h 183"/>
                  <a:gd name="T118" fmla="*/ 2147483647 w 297"/>
                  <a:gd name="T119" fmla="*/ 2147483647 h 183"/>
                  <a:gd name="T120" fmla="*/ 2147483647 w 297"/>
                  <a:gd name="T121" fmla="*/ 2147483647 h 183"/>
                  <a:gd name="T122" fmla="*/ 2147483647 w 297"/>
                  <a:gd name="T123" fmla="*/ 2147483647 h 183"/>
                  <a:gd name="T124" fmla="*/ 2147483647 w 297"/>
                  <a:gd name="T125" fmla="*/ 2147483647 h 18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97"/>
                  <a:gd name="T190" fmla="*/ 0 h 183"/>
                  <a:gd name="T191" fmla="*/ 297 w 297"/>
                  <a:gd name="T192" fmla="*/ 183 h 18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97" h="183">
                    <a:moveTo>
                      <a:pt x="12" y="107"/>
                    </a:moveTo>
                    <a:lnTo>
                      <a:pt x="12" y="106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6"/>
                    </a:lnTo>
                    <a:lnTo>
                      <a:pt x="14" y="105"/>
                    </a:lnTo>
                    <a:lnTo>
                      <a:pt x="15" y="105"/>
                    </a:lnTo>
                    <a:lnTo>
                      <a:pt x="16" y="105"/>
                    </a:lnTo>
                    <a:lnTo>
                      <a:pt x="18" y="104"/>
                    </a:lnTo>
                    <a:lnTo>
                      <a:pt x="19" y="104"/>
                    </a:lnTo>
                    <a:lnTo>
                      <a:pt x="19" y="105"/>
                    </a:lnTo>
                    <a:lnTo>
                      <a:pt x="20" y="105"/>
                    </a:lnTo>
                    <a:lnTo>
                      <a:pt x="21" y="105"/>
                    </a:lnTo>
                    <a:lnTo>
                      <a:pt x="22" y="105"/>
                    </a:lnTo>
                    <a:lnTo>
                      <a:pt x="22" y="106"/>
                    </a:lnTo>
                    <a:lnTo>
                      <a:pt x="23" y="106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6" y="102"/>
                    </a:lnTo>
                    <a:lnTo>
                      <a:pt x="27" y="102"/>
                    </a:lnTo>
                    <a:lnTo>
                      <a:pt x="28" y="102"/>
                    </a:lnTo>
                    <a:lnTo>
                      <a:pt x="29" y="102"/>
                    </a:lnTo>
                    <a:lnTo>
                      <a:pt x="30" y="102"/>
                    </a:lnTo>
                    <a:lnTo>
                      <a:pt x="30" y="103"/>
                    </a:lnTo>
                    <a:lnTo>
                      <a:pt x="31" y="103"/>
                    </a:lnTo>
                    <a:lnTo>
                      <a:pt x="31" y="102"/>
                    </a:lnTo>
                    <a:lnTo>
                      <a:pt x="31" y="103"/>
                    </a:lnTo>
                    <a:lnTo>
                      <a:pt x="32" y="103"/>
                    </a:lnTo>
                    <a:lnTo>
                      <a:pt x="32" y="102"/>
                    </a:lnTo>
                    <a:lnTo>
                      <a:pt x="33" y="102"/>
                    </a:lnTo>
                    <a:lnTo>
                      <a:pt x="33" y="101"/>
                    </a:lnTo>
                    <a:lnTo>
                      <a:pt x="34" y="101"/>
                    </a:lnTo>
                    <a:lnTo>
                      <a:pt x="35" y="101"/>
                    </a:lnTo>
                    <a:lnTo>
                      <a:pt x="35" y="100"/>
                    </a:lnTo>
                    <a:lnTo>
                      <a:pt x="36" y="100"/>
                    </a:lnTo>
                    <a:lnTo>
                      <a:pt x="37" y="99"/>
                    </a:lnTo>
                    <a:lnTo>
                      <a:pt x="38" y="99"/>
                    </a:lnTo>
                    <a:lnTo>
                      <a:pt x="38" y="98"/>
                    </a:lnTo>
                    <a:lnTo>
                      <a:pt x="39" y="98"/>
                    </a:lnTo>
                    <a:lnTo>
                      <a:pt x="39" y="97"/>
                    </a:lnTo>
                    <a:lnTo>
                      <a:pt x="39" y="98"/>
                    </a:lnTo>
                    <a:lnTo>
                      <a:pt x="40" y="98"/>
                    </a:lnTo>
                    <a:lnTo>
                      <a:pt x="40" y="97"/>
                    </a:lnTo>
                    <a:lnTo>
                      <a:pt x="40" y="98"/>
                    </a:lnTo>
                    <a:lnTo>
                      <a:pt x="41" y="98"/>
                    </a:lnTo>
                    <a:lnTo>
                      <a:pt x="42" y="98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4" y="99"/>
                    </a:lnTo>
                    <a:lnTo>
                      <a:pt x="45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7" y="99"/>
                    </a:lnTo>
                    <a:lnTo>
                      <a:pt x="48" y="98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9" y="98"/>
                    </a:lnTo>
                    <a:lnTo>
                      <a:pt x="50" y="98"/>
                    </a:lnTo>
                    <a:lnTo>
                      <a:pt x="51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2" y="100"/>
                    </a:lnTo>
                    <a:lnTo>
                      <a:pt x="53" y="99"/>
                    </a:lnTo>
                    <a:lnTo>
                      <a:pt x="53" y="100"/>
                    </a:lnTo>
                    <a:lnTo>
                      <a:pt x="54" y="99"/>
                    </a:lnTo>
                    <a:lnTo>
                      <a:pt x="54" y="100"/>
                    </a:lnTo>
                    <a:lnTo>
                      <a:pt x="54" y="99"/>
                    </a:lnTo>
                    <a:lnTo>
                      <a:pt x="55" y="99"/>
                    </a:lnTo>
                    <a:lnTo>
                      <a:pt x="56" y="99"/>
                    </a:lnTo>
                    <a:lnTo>
                      <a:pt x="56" y="98"/>
                    </a:lnTo>
                    <a:lnTo>
                      <a:pt x="56" y="99"/>
                    </a:lnTo>
                    <a:lnTo>
                      <a:pt x="57" y="98"/>
                    </a:lnTo>
                    <a:lnTo>
                      <a:pt x="58" y="98"/>
                    </a:lnTo>
                    <a:lnTo>
                      <a:pt x="58" y="97"/>
                    </a:lnTo>
                    <a:lnTo>
                      <a:pt x="59" y="97"/>
                    </a:lnTo>
                    <a:lnTo>
                      <a:pt x="59" y="98"/>
                    </a:lnTo>
                    <a:lnTo>
                      <a:pt x="59" y="97"/>
                    </a:lnTo>
                    <a:lnTo>
                      <a:pt x="60" y="97"/>
                    </a:lnTo>
                    <a:lnTo>
                      <a:pt x="61" y="96"/>
                    </a:lnTo>
                    <a:lnTo>
                      <a:pt x="61" y="97"/>
                    </a:lnTo>
                    <a:lnTo>
                      <a:pt x="61" y="96"/>
                    </a:lnTo>
                    <a:lnTo>
                      <a:pt x="62" y="96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5"/>
                    </a:lnTo>
                    <a:lnTo>
                      <a:pt x="63" y="95"/>
                    </a:lnTo>
                    <a:lnTo>
                      <a:pt x="63" y="94"/>
                    </a:lnTo>
                    <a:lnTo>
                      <a:pt x="63" y="95"/>
                    </a:lnTo>
                    <a:lnTo>
                      <a:pt x="64" y="94"/>
                    </a:lnTo>
                    <a:lnTo>
                      <a:pt x="65" y="94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7" y="93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69" y="92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2"/>
                    </a:lnTo>
                    <a:lnTo>
                      <a:pt x="73" y="93"/>
                    </a:lnTo>
                    <a:lnTo>
                      <a:pt x="73" y="92"/>
                    </a:lnTo>
                    <a:lnTo>
                      <a:pt x="74" y="92"/>
                    </a:lnTo>
                    <a:lnTo>
                      <a:pt x="75" y="92"/>
                    </a:lnTo>
                    <a:lnTo>
                      <a:pt x="76" y="92"/>
                    </a:lnTo>
                    <a:lnTo>
                      <a:pt x="76" y="91"/>
                    </a:lnTo>
                    <a:lnTo>
                      <a:pt x="77" y="91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1" y="89"/>
                    </a:lnTo>
                    <a:lnTo>
                      <a:pt x="82" y="89"/>
                    </a:lnTo>
                    <a:lnTo>
                      <a:pt x="83" y="89"/>
                    </a:lnTo>
                    <a:lnTo>
                      <a:pt x="84" y="89"/>
                    </a:lnTo>
                    <a:lnTo>
                      <a:pt x="85" y="89"/>
                    </a:lnTo>
                    <a:lnTo>
                      <a:pt x="86" y="89"/>
                    </a:lnTo>
                    <a:lnTo>
                      <a:pt x="87" y="89"/>
                    </a:lnTo>
                    <a:lnTo>
                      <a:pt x="87" y="88"/>
                    </a:lnTo>
                    <a:lnTo>
                      <a:pt x="88" y="88"/>
                    </a:lnTo>
                    <a:lnTo>
                      <a:pt x="88" y="87"/>
                    </a:lnTo>
                    <a:lnTo>
                      <a:pt x="89" y="88"/>
                    </a:lnTo>
                    <a:lnTo>
                      <a:pt x="89" y="87"/>
                    </a:lnTo>
                    <a:lnTo>
                      <a:pt x="89" y="88"/>
                    </a:lnTo>
                    <a:lnTo>
                      <a:pt x="90" y="88"/>
                    </a:lnTo>
                    <a:lnTo>
                      <a:pt x="89" y="89"/>
                    </a:lnTo>
                    <a:lnTo>
                      <a:pt x="90" y="89"/>
                    </a:lnTo>
                    <a:lnTo>
                      <a:pt x="90" y="90"/>
                    </a:lnTo>
                    <a:lnTo>
                      <a:pt x="91" y="90"/>
                    </a:lnTo>
                    <a:lnTo>
                      <a:pt x="92" y="90"/>
                    </a:lnTo>
                    <a:lnTo>
                      <a:pt x="92" y="89"/>
                    </a:lnTo>
                    <a:lnTo>
                      <a:pt x="93" y="89"/>
                    </a:lnTo>
                    <a:lnTo>
                      <a:pt x="94" y="89"/>
                    </a:lnTo>
                    <a:lnTo>
                      <a:pt x="94" y="88"/>
                    </a:lnTo>
                    <a:lnTo>
                      <a:pt x="95" y="88"/>
                    </a:lnTo>
                    <a:lnTo>
                      <a:pt x="95" y="89"/>
                    </a:lnTo>
                    <a:lnTo>
                      <a:pt x="95" y="90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7" y="89"/>
                    </a:lnTo>
                    <a:lnTo>
                      <a:pt x="97" y="88"/>
                    </a:lnTo>
                    <a:lnTo>
                      <a:pt x="98" y="88"/>
                    </a:lnTo>
                    <a:lnTo>
                      <a:pt x="98" y="89"/>
                    </a:lnTo>
                    <a:lnTo>
                      <a:pt x="99" y="89"/>
                    </a:lnTo>
                    <a:lnTo>
                      <a:pt x="99" y="90"/>
                    </a:lnTo>
                    <a:lnTo>
                      <a:pt x="100" y="90"/>
                    </a:lnTo>
                    <a:lnTo>
                      <a:pt x="100" y="89"/>
                    </a:lnTo>
                    <a:lnTo>
                      <a:pt x="101" y="89"/>
                    </a:lnTo>
                    <a:lnTo>
                      <a:pt x="101" y="88"/>
                    </a:lnTo>
                    <a:lnTo>
                      <a:pt x="102" y="88"/>
                    </a:lnTo>
                    <a:lnTo>
                      <a:pt x="102" y="89"/>
                    </a:lnTo>
                    <a:lnTo>
                      <a:pt x="103" y="90"/>
                    </a:lnTo>
                    <a:lnTo>
                      <a:pt x="103" y="91"/>
                    </a:lnTo>
                    <a:lnTo>
                      <a:pt x="104" y="91"/>
                    </a:lnTo>
                    <a:lnTo>
                      <a:pt x="104" y="90"/>
                    </a:lnTo>
                    <a:lnTo>
                      <a:pt x="105" y="90"/>
                    </a:lnTo>
                    <a:lnTo>
                      <a:pt x="106" y="90"/>
                    </a:lnTo>
                    <a:lnTo>
                      <a:pt x="107" y="89"/>
                    </a:lnTo>
                    <a:lnTo>
                      <a:pt x="108" y="89"/>
                    </a:lnTo>
                    <a:lnTo>
                      <a:pt x="108" y="90"/>
                    </a:lnTo>
                    <a:lnTo>
                      <a:pt x="109" y="90"/>
                    </a:lnTo>
                    <a:lnTo>
                      <a:pt x="110" y="90"/>
                    </a:lnTo>
                    <a:lnTo>
                      <a:pt x="111" y="90"/>
                    </a:lnTo>
                    <a:lnTo>
                      <a:pt x="112" y="90"/>
                    </a:lnTo>
                    <a:lnTo>
                      <a:pt x="112" y="89"/>
                    </a:lnTo>
                    <a:lnTo>
                      <a:pt x="113" y="89"/>
                    </a:lnTo>
                    <a:lnTo>
                      <a:pt x="114" y="89"/>
                    </a:lnTo>
                    <a:lnTo>
                      <a:pt x="115" y="88"/>
                    </a:lnTo>
                    <a:lnTo>
                      <a:pt x="116" y="88"/>
                    </a:lnTo>
                    <a:lnTo>
                      <a:pt x="118" y="87"/>
                    </a:lnTo>
                    <a:lnTo>
                      <a:pt x="118" y="86"/>
                    </a:lnTo>
                    <a:lnTo>
                      <a:pt x="119" y="86"/>
                    </a:lnTo>
                    <a:lnTo>
                      <a:pt x="120" y="86"/>
                    </a:lnTo>
                    <a:lnTo>
                      <a:pt x="121" y="86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3" y="87"/>
                    </a:lnTo>
                    <a:lnTo>
                      <a:pt x="124" y="87"/>
                    </a:lnTo>
                    <a:lnTo>
                      <a:pt x="125" y="87"/>
                    </a:lnTo>
                    <a:lnTo>
                      <a:pt x="126" y="87"/>
                    </a:lnTo>
                    <a:lnTo>
                      <a:pt x="127" y="87"/>
                    </a:lnTo>
                    <a:lnTo>
                      <a:pt x="128" y="87"/>
                    </a:lnTo>
                    <a:lnTo>
                      <a:pt x="128" y="88"/>
                    </a:lnTo>
                    <a:lnTo>
                      <a:pt x="128" y="89"/>
                    </a:lnTo>
                    <a:lnTo>
                      <a:pt x="129" y="89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9"/>
                    </a:lnTo>
                    <a:lnTo>
                      <a:pt x="133" y="89"/>
                    </a:lnTo>
                    <a:lnTo>
                      <a:pt x="134" y="89"/>
                    </a:lnTo>
                    <a:lnTo>
                      <a:pt x="135" y="89"/>
                    </a:lnTo>
                    <a:lnTo>
                      <a:pt x="135" y="90"/>
                    </a:lnTo>
                    <a:lnTo>
                      <a:pt x="135" y="91"/>
                    </a:lnTo>
                    <a:lnTo>
                      <a:pt x="134" y="92"/>
                    </a:lnTo>
                    <a:lnTo>
                      <a:pt x="133" y="92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4" y="95"/>
                    </a:lnTo>
                    <a:lnTo>
                      <a:pt x="134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5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5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1" y="94"/>
                    </a:lnTo>
                    <a:lnTo>
                      <a:pt x="141" y="93"/>
                    </a:lnTo>
                    <a:lnTo>
                      <a:pt x="142" y="93"/>
                    </a:lnTo>
                    <a:lnTo>
                      <a:pt x="142" y="92"/>
                    </a:lnTo>
                    <a:lnTo>
                      <a:pt x="141" y="92"/>
                    </a:lnTo>
                    <a:lnTo>
                      <a:pt x="141" y="91"/>
                    </a:lnTo>
                    <a:lnTo>
                      <a:pt x="142" y="91"/>
                    </a:lnTo>
                    <a:lnTo>
                      <a:pt x="143" y="91"/>
                    </a:lnTo>
                    <a:lnTo>
                      <a:pt x="144" y="90"/>
                    </a:lnTo>
                    <a:lnTo>
                      <a:pt x="144" y="91"/>
                    </a:lnTo>
                    <a:lnTo>
                      <a:pt x="145" y="91"/>
                    </a:lnTo>
                    <a:lnTo>
                      <a:pt x="145" y="90"/>
                    </a:lnTo>
                    <a:lnTo>
                      <a:pt x="146" y="90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1" y="88"/>
                    </a:lnTo>
                    <a:lnTo>
                      <a:pt x="152" y="88"/>
                    </a:lnTo>
                    <a:lnTo>
                      <a:pt x="152" y="87"/>
                    </a:lnTo>
                    <a:lnTo>
                      <a:pt x="153" y="86"/>
                    </a:lnTo>
                    <a:lnTo>
                      <a:pt x="155" y="85"/>
                    </a:lnTo>
                    <a:lnTo>
                      <a:pt x="156" y="85"/>
                    </a:lnTo>
                    <a:lnTo>
                      <a:pt x="157" y="85"/>
                    </a:lnTo>
                    <a:lnTo>
                      <a:pt x="159" y="84"/>
                    </a:lnTo>
                    <a:lnTo>
                      <a:pt x="161" y="84"/>
                    </a:lnTo>
                    <a:lnTo>
                      <a:pt x="162" y="84"/>
                    </a:lnTo>
                    <a:lnTo>
                      <a:pt x="163" y="83"/>
                    </a:lnTo>
                    <a:lnTo>
                      <a:pt x="164" y="83"/>
                    </a:lnTo>
                    <a:lnTo>
                      <a:pt x="167" y="82"/>
                    </a:lnTo>
                    <a:lnTo>
                      <a:pt x="169" y="81"/>
                    </a:lnTo>
                    <a:lnTo>
                      <a:pt x="171" y="80"/>
                    </a:lnTo>
                    <a:lnTo>
                      <a:pt x="172" y="80"/>
                    </a:lnTo>
                    <a:lnTo>
                      <a:pt x="173" y="80"/>
                    </a:lnTo>
                    <a:lnTo>
                      <a:pt x="174" y="80"/>
                    </a:lnTo>
                    <a:lnTo>
                      <a:pt x="174" y="79"/>
                    </a:lnTo>
                    <a:lnTo>
                      <a:pt x="174" y="80"/>
                    </a:lnTo>
                    <a:lnTo>
                      <a:pt x="175" y="80"/>
                    </a:lnTo>
                    <a:lnTo>
                      <a:pt x="176" y="79"/>
                    </a:lnTo>
                    <a:lnTo>
                      <a:pt x="180" y="77"/>
                    </a:lnTo>
                    <a:lnTo>
                      <a:pt x="182" y="76"/>
                    </a:lnTo>
                    <a:lnTo>
                      <a:pt x="183" y="76"/>
                    </a:lnTo>
                    <a:lnTo>
                      <a:pt x="185" y="75"/>
                    </a:lnTo>
                    <a:lnTo>
                      <a:pt x="187" y="75"/>
                    </a:lnTo>
                    <a:lnTo>
                      <a:pt x="188" y="75"/>
                    </a:lnTo>
                    <a:lnTo>
                      <a:pt x="190" y="74"/>
                    </a:lnTo>
                    <a:lnTo>
                      <a:pt x="191" y="73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4" y="73"/>
                    </a:lnTo>
                    <a:lnTo>
                      <a:pt x="195" y="73"/>
                    </a:lnTo>
                    <a:lnTo>
                      <a:pt x="196" y="73"/>
                    </a:lnTo>
                    <a:lnTo>
                      <a:pt x="197" y="72"/>
                    </a:lnTo>
                    <a:lnTo>
                      <a:pt x="198" y="72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199" y="70"/>
                    </a:lnTo>
                    <a:lnTo>
                      <a:pt x="200" y="70"/>
                    </a:lnTo>
                    <a:lnTo>
                      <a:pt x="200" y="69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68"/>
                    </a:lnTo>
                    <a:lnTo>
                      <a:pt x="199" y="67"/>
                    </a:lnTo>
                    <a:lnTo>
                      <a:pt x="198" y="67"/>
                    </a:lnTo>
                    <a:lnTo>
                      <a:pt x="198" y="66"/>
                    </a:lnTo>
                    <a:lnTo>
                      <a:pt x="197" y="67"/>
                    </a:lnTo>
                    <a:lnTo>
                      <a:pt x="197" y="66"/>
                    </a:lnTo>
                    <a:lnTo>
                      <a:pt x="197" y="67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6" y="67"/>
                    </a:lnTo>
                    <a:lnTo>
                      <a:pt x="196" y="66"/>
                    </a:lnTo>
                    <a:lnTo>
                      <a:pt x="195" y="66"/>
                    </a:lnTo>
                    <a:lnTo>
                      <a:pt x="195" y="65"/>
                    </a:lnTo>
                    <a:lnTo>
                      <a:pt x="194" y="65"/>
                    </a:lnTo>
                    <a:lnTo>
                      <a:pt x="193" y="65"/>
                    </a:lnTo>
                    <a:lnTo>
                      <a:pt x="193" y="64"/>
                    </a:lnTo>
                    <a:lnTo>
                      <a:pt x="194" y="64"/>
                    </a:lnTo>
                    <a:lnTo>
                      <a:pt x="194" y="63"/>
                    </a:lnTo>
                    <a:lnTo>
                      <a:pt x="193" y="63"/>
                    </a:lnTo>
                    <a:lnTo>
                      <a:pt x="194" y="63"/>
                    </a:lnTo>
                    <a:lnTo>
                      <a:pt x="194" y="62"/>
                    </a:lnTo>
                    <a:lnTo>
                      <a:pt x="194" y="61"/>
                    </a:lnTo>
                    <a:lnTo>
                      <a:pt x="195" y="61"/>
                    </a:lnTo>
                    <a:lnTo>
                      <a:pt x="195" y="60"/>
                    </a:lnTo>
                    <a:lnTo>
                      <a:pt x="196" y="60"/>
                    </a:lnTo>
                    <a:lnTo>
                      <a:pt x="197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198" y="58"/>
                    </a:lnTo>
                    <a:lnTo>
                      <a:pt x="198" y="57"/>
                    </a:lnTo>
                    <a:lnTo>
                      <a:pt x="199" y="57"/>
                    </a:lnTo>
                    <a:lnTo>
                      <a:pt x="198" y="57"/>
                    </a:lnTo>
                    <a:lnTo>
                      <a:pt x="199" y="57"/>
                    </a:lnTo>
                    <a:lnTo>
                      <a:pt x="199" y="56"/>
                    </a:lnTo>
                    <a:lnTo>
                      <a:pt x="200" y="57"/>
                    </a:lnTo>
                    <a:lnTo>
                      <a:pt x="200" y="56"/>
                    </a:lnTo>
                    <a:lnTo>
                      <a:pt x="201" y="55"/>
                    </a:lnTo>
                    <a:lnTo>
                      <a:pt x="202" y="54"/>
                    </a:lnTo>
                    <a:lnTo>
                      <a:pt x="203" y="54"/>
                    </a:lnTo>
                    <a:lnTo>
                      <a:pt x="202" y="53"/>
                    </a:lnTo>
                    <a:lnTo>
                      <a:pt x="201" y="53"/>
                    </a:lnTo>
                    <a:lnTo>
                      <a:pt x="201" y="52"/>
                    </a:lnTo>
                    <a:lnTo>
                      <a:pt x="202" y="52"/>
                    </a:lnTo>
                    <a:lnTo>
                      <a:pt x="201" y="52"/>
                    </a:lnTo>
                    <a:lnTo>
                      <a:pt x="200" y="51"/>
                    </a:lnTo>
                    <a:lnTo>
                      <a:pt x="200" y="50"/>
                    </a:lnTo>
                    <a:lnTo>
                      <a:pt x="201" y="50"/>
                    </a:lnTo>
                    <a:lnTo>
                      <a:pt x="201" y="49"/>
                    </a:lnTo>
                    <a:lnTo>
                      <a:pt x="202" y="49"/>
                    </a:lnTo>
                    <a:lnTo>
                      <a:pt x="202" y="48"/>
                    </a:lnTo>
                    <a:lnTo>
                      <a:pt x="201" y="48"/>
                    </a:lnTo>
                    <a:lnTo>
                      <a:pt x="201" y="47"/>
                    </a:lnTo>
                    <a:lnTo>
                      <a:pt x="202" y="47"/>
                    </a:lnTo>
                    <a:lnTo>
                      <a:pt x="203" y="47"/>
                    </a:lnTo>
                    <a:lnTo>
                      <a:pt x="204" y="47"/>
                    </a:lnTo>
                    <a:lnTo>
                      <a:pt x="205" y="47"/>
                    </a:lnTo>
                    <a:lnTo>
                      <a:pt x="205" y="46"/>
                    </a:lnTo>
                    <a:lnTo>
                      <a:pt x="204" y="46"/>
                    </a:lnTo>
                    <a:lnTo>
                      <a:pt x="204" y="45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5" y="45"/>
                    </a:lnTo>
                    <a:lnTo>
                      <a:pt x="205" y="44"/>
                    </a:lnTo>
                    <a:lnTo>
                      <a:pt x="205" y="43"/>
                    </a:lnTo>
                    <a:lnTo>
                      <a:pt x="205" y="42"/>
                    </a:lnTo>
                    <a:lnTo>
                      <a:pt x="206" y="42"/>
                    </a:lnTo>
                    <a:lnTo>
                      <a:pt x="206" y="41"/>
                    </a:lnTo>
                    <a:lnTo>
                      <a:pt x="205" y="41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6" y="39"/>
                    </a:lnTo>
                    <a:lnTo>
                      <a:pt x="206" y="38"/>
                    </a:lnTo>
                    <a:lnTo>
                      <a:pt x="206" y="37"/>
                    </a:lnTo>
                    <a:lnTo>
                      <a:pt x="207" y="37"/>
                    </a:lnTo>
                    <a:lnTo>
                      <a:pt x="208" y="37"/>
                    </a:lnTo>
                    <a:lnTo>
                      <a:pt x="209" y="36"/>
                    </a:lnTo>
                    <a:lnTo>
                      <a:pt x="209" y="35"/>
                    </a:lnTo>
                    <a:lnTo>
                      <a:pt x="209" y="34"/>
                    </a:lnTo>
                    <a:lnTo>
                      <a:pt x="210" y="34"/>
                    </a:lnTo>
                    <a:lnTo>
                      <a:pt x="209" y="34"/>
                    </a:lnTo>
                    <a:lnTo>
                      <a:pt x="209" y="33"/>
                    </a:lnTo>
                    <a:lnTo>
                      <a:pt x="209" y="34"/>
                    </a:lnTo>
                    <a:lnTo>
                      <a:pt x="209" y="33"/>
                    </a:lnTo>
                    <a:lnTo>
                      <a:pt x="209" y="32"/>
                    </a:lnTo>
                    <a:lnTo>
                      <a:pt x="209" y="31"/>
                    </a:lnTo>
                    <a:lnTo>
                      <a:pt x="209" y="30"/>
                    </a:lnTo>
                    <a:lnTo>
                      <a:pt x="209" y="29"/>
                    </a:lnTo>
                    <a:lnTo>
                      <a:pt x="210" y="29"/>
                    </a:lnTo>
                    <a:lnTo>
                      <a:pt x="210" y="28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1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2" y="24"/>
                    </a:lnTo>
                    <a:lnTo>
                      <a:pt x="213" y="24"/>
                    </a:lnTo>
                    <a:lnTo>
                      <a:pt x="214" y="24"/>
                    </a:lnTo>
                    <a:lnTo>
                      <a:pt x="215" y="23"/>
                    </a:lnTo>
                    <a:lnTo>
                      <a:pt x="215" y="22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7" y="19"/>
                    </a:lnTo>
                    <a:lnTo>
                      <a:pt x="218" y="19"/>
                    </a:lnTo>
                    <a:lnTo>
                      <a:pt x="219" y="19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7" y="17"/>
                    </a:lnTo>
                    <a:lnTo>
                      <a:pt x="216" y="17"/>
                    </a:lnTo>
                    <a:lnTo>
                      <a:pt x="216" y="16"/>
                    </a:lnTo>
                    <a:lnTo>
                      <a:pt x="215" y="16"/>
                    </a:lnTo>
                    <a:lnTo>
                      <a:pt x="215" y="15"/>
                    </a:lnTo>
                    <a:lnTo>
                      <a:pt x="214" y="15"/>
                    </a:lnTo>
                    <a:lnTo>
                      <a:pt x="214" y="14"/>
                    </a:lnTo>
                    <a:lnTo>
                      <a:pt x="215" y="14"/>
                    </a:lnTo>
                    <a:lnTo>
                      <a:pt x="214" y="14"/>
                    </a:lnTo>
                    <a:lnTo>
                      <a:pt x="215" y="14"/>
                    </a:lnTo>
                    <a:lnTo>
                      <a:pt x="215" y="13"/>
                    </a:lnTo>
                    <a:lnTo>
                      <a:pt x="216" y="13"/>
                    </a:lnTo>
                    <a:lnTo>
                      <a:pt x="217" y="13"/>
                    </a:lnTo>
                    <a:lnTo>
                      <a:pt x="217" y="12"/>
                    </a:lnTo>
                    <a:lnTo>
                      <a:pt x="218" y="12"/>
                    </a:lnTo>
                    <a:lnTo>
                      <a:pt x="219" y="12"/>
                    </a:lnTo>
                    <a:lnTo>
                      <a:pt x="220" y="12"/>
                    </a:lnTo>
                    <a:lnTo>
                      <a:pt x="221" y="12"/>
                    </a:lnTo>
                    <a:lnTo>
                      <a:pt x="222" y="12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8" y="9"/>
                    </a:lnTo>
                    <a:lnTo>
                      <a:pt x="229" y="9"/>
                    </a:lnTo>
                    <a:lnTo>
                      <a:pt x="229" y="8"/>
                    </a:lnTo>
                    <a:lnTo>
                      <a:pt x="230" y="8"/>
                    </a:lnTo>
                    <a:lnTo>
                      <a:pt x="229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1" y="6"/>
                    </a:lnTo>
                    <a:lnTo>
                      <a:pt x="232" y="6"/>
                    </a:lnTo>
                    <a:lnTo>
                      <a:pt x="232" y="5"/>
                    </a:lnTo>
                    <a:lnTo>
                      <a:pt x="231" y="4"/>
                    </a:lnTo>
                    <a:lnTo>
                      <a:pt x="232" y="4"/>
                    </a:lnTo>
                    <a:lnTo>
                      <a:pt x="232" y="3"/>
                    </a:lnTo>
                    <a:lnTo>
                      <a:pt x="232" y="2"/>
                    </a:lnTo>
                    <a:lnTo>
                      <a:pt x="233" y="2"/>
                    </a:lnTo>
                    <a:lnTo>
                      <a:pt x="234" y="2"/>
                    </a:lnTo>
                    <a:lnTo>
                      <a:pt x="235" y="2"/>
                    </a:lnTo>
                    <a:lnTo>
                      <a:pt x="235" y="1"/>
                    </a:lnTo>
                    <a:lnTo>
                      <a:pt x="236" y="1"/>
                    </a:lnTo>
                    <a:lnTo>
                      <a:pt x="236" y="0"/>
                    </a:lnTo>
                    <a:lnTo>
                      <a:pt x="237" y="0"/>
                    </a:lnTo>
                    <a:lnTo>
                      <a:pt x="238" y="0"/>
                    </a:lnTo>
                    <a:lnTo>
                      <a:pt x="238" y="1"/>
                    </a:lnTo>
                    <a:lnTo>
                      <a:pt x="239" y="2"/>
                    </a:lnTo>
                    <a:lnTo>
                      <a:pt x="239" y="3"/>
                    </a:lnTo>
                    <a:lnTo>
                      <a:pt x="240" y="3"/>
                    </a:lnTo>
                    <a:lnTo>
                      <a:pt x="241" y="3"/>
                    </a:lnTo>
                    <a:lnTo>
                      <a:pt x="240" y="3"/>
                    </a:lnTo>
                    <a:lnTo>
                      <a:pt x="240" y="4"/>
                    </a:lnTo>
                    <a:lnTo>
                      <a:pt x="240" y="3"/>
                    </a:lnTo>
                    <a:lnTo>
                      <a:pt x="241" y="4"/>
                    </a:lnTo>
                    <a:lnTo>
                      <a:pt x="242" y="3"/>
                    </a:lnTo>
                    <a:lnTo>
                      <a:pt x="243" y="4"/>
                    </a:lnTo>
                    <a:lnTo>
                      <a:pt x="244" y="4"/>
                    </a:lnTo>
                    <a:lnTo>
                      <a:pt x="244" y="5"/>
                    </a:lnTo>
                    <a:lnTo>
                      <a:pt x="245" y="5"/>
                    </a:lnTo>
                    <a:lnTo>
                      <a:pt x="245" y="6"/>
                    </a:lnTo>
                    <a:lnTo>
                      <a:pt x="245" y="7"/>
                    </a:lnTo>
                    <a:lnTo>
                      <a:pt x="245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47" y="9"/>
                    </a:lnTo>
                    <a:lnTo>
                      <a:pt x="247" y="10"/>
                    </a:lnTo>
                    <a:lnTo>
                      <a:pt x="246" y="10"/>
                    </a:lnTo>
                    <a:lnTo>
                      <a:pt x="246" y="11"/>
                    </a:lnTo>
                    <a:lnTo>
                      <a:pt x="246" y="12"/>
                    </a:lnTo>
                    <a:lnTo>
                      <a:pt x="246" y="14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5" y="15"/>
                    </a:lnTo>
                    <a:lnTo>
                      <a:pt x="245" y="16"/>
                    </a:lnTo>
                    <a:lnTo>
                      <a:pt x="246" y="16"/>
                    </a:lnTo>
                    <a:lnTo>
                      <a:pt x="246" y="17"/>
                    </a:lnTo>
                    <a:lnTo>
                      <a:pt x="246" y="18"/>
                    </a:lnTo>
                    <a:lnTo>
                      <a:pt x="246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5" y="21"/>
                    </a:lnTo>
                    <a:lnTo>
                      <a:pt x="245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5" y="24"/>
                    </a:lnTo>
                    <a:lnTo>
                      <a:pt x="244" y="24"/>
                    </a:lnTo>
                    <a:lnTo>
                      <a:pt x="244" y="25"/>
                    </a:lnTo>
                    <a:lnTo>
                      <a:pt x="244" y="26"/>
                    </a:lnTo>
                    <a:lnTo>
                      <a:pt x="244" y="27"/>
                    </a:lnTo>
                    <a:lnTo>
                      <a:pt x="243" y="27"/>
                    </a:lnTo>
                    <a:lnTo>
                      <a:pt x="243" y="28"/>
                    </a:lnTo>
                    <a:lnTo>
                      <a:pt x="244" y="28"/>
                    </a:lnTo>
                    <a:lnTo>
                      <a:pt x="245" y="28"/>
                    </a:lnTo>
                    <a:lnTo>
                      <a:pt x="245" y="29"/>
                    </a:lnTo>
                    <a:lnTo>
                      <a:pt x="245" y="28"/>
                    </a:lnTo>
                    <a:lnTo>
                      <a:pt x="245" y="29"/>
                    </a:lnTo>
                    <a:lnTo>
                      <a:pt x="244" y="29"/>
                    </a:lnTo>
                    <a:lnTo>
                      <a:pt x="245" y="29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30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49" y="32"/>
                    </a:lnTo>
                    <a:lnTo>
                      <a:pt x="250" y="32"/>
                    </a:lnTo>
                    <a:lnTo>
                      <a:pt x="251" y="32"/>
                    </a:lnTo>
                    <a:lnTo>
                      <a:pt x="252" y="33"/>
                    </a:lnTo>
                    <a:lnTo>
                      <a:pt x="253" y="32"/>
                    </a:lnTo>
                    <a:lnTo>
                      <a:pt x="253" y="33"/>
                    </a:lnTo>
                    <a:lnTo>
                      <a:pt x="254" y="34"/>
                    </a:lnTo>
                    <a:lnTo>
                      <a:pt x="254" y="35"/>
                    </a:lnTo>
                    <a:lnTo>
                      <a:pt x="255" y="35"/>
                    </a:lnTo>
                    <a:lnTo>
                      <a:pt x="255" y="34"/>
                    </a:lnTo>
                    <a:lnTo>
                      <a:pt x="256" y="35"/>
                    </a:lnTo>
                    <a:lnTo>
                      <a:pt x="257" y="35"/>
                    </a:lnTo>
                    <a:lnTo>
                      <a:pt x="257" y="36"/>
                    </a:lnTo>
                    <a:lnTo>
                      <a:pt x="258" y="36"/>
                    </a:lnTo>
                    <a:lnTo>
                      <a:pt x="258" y="35"/>
                    </a:lnTo>
                    <a:lnTo>
                      <a:pt x="259" y="35"/>
                    </a:lnTo>
                    <a:lnTo>
                      <a:pt x="259" y="36"/>
                    </a:lnTo>
                    <a:lnTo>
                      <a:pt x="260" y="36"/>
                    </a:lnTo>
                    <a:lnTo>
                      <a:pt x="261" y="36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3" y="39"/>
                    </a:lnTo>
                    <a:lnTo>
                      <a:pt x="264" y="39"/>
                    </a:lnTo>
                    <a:lnTo>
                      <a:pt x="264" y="38"/>
                    </a:lnTo>
                    <a:lnTo>
                      <a:pt x="265" y="38"/>
                    </a:lnTo>
                    <a:lnTo>
                      <a:pt x="266" y="38"/>
                    </a:lnTo>
                    <a:lnTo>
                      <a:pt x="267" y="38"/>
                    </a:lnTo>
                    <a:lnTo>
                      <a:pt x="268" y="38"/>
                    </a:lnTo>
                    <a:lnTo>
                      <a:pt x="268" y="39"/>
                    </a:lnTo>
                    <a:lnTo>
                      <a:pt x="269" y="38"/>
                    </a:lnTo>
                    <a:lnTo>
                      <a:pt x="269" y="39"/>
                    </a:lnTo>
                    <a:lnTo>
                      <a:pt x="270" y="39"/>
                    </a:lnTo>
                    <a:lnTo>
                      <a:pt x="271" y="39"/>
                    </a:lnTo>
                    <a:lnTo>
                      <a:pt x="271" y="40"/>
                    </a:lnTo>
                    <a:lnTo>
                      <a:pt x="272" y="40"/>
                    </a:lnTo>
                    <a:lnTo>
                      <a:pt x="272" y="39"/>
                    </a:lnTo>
                    <a:lnTo>
                      <a:pt x="272" y="40"/>
                    </a:lnTo>
                    <a:lnTo>
                      <a:pt x="273" y="40"/>
                    </a:lnTo>
                    <a:lnTo>
                      <a:pt x="273" y="41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5" y="42"/>
                    </a:lnTo>
                    <a:lnTo>
                      <a:pt x="276" y="42"/>
                    </a:lnTo>
                    <a:lnTo>
                      <a:pt x="276" y="41"/>
                    </a:lnTo>
                    <a:lnTo>
                      <a:pt x="277" y="41"/>
                    </a:lnTo>
                    <a:lnTo>
                      <a:pt x="278" y="41"/>
                    </a:lnTo>
                    <a:lnTo>
                      <a:pt x="279" y="41"/>
                    </a:lnTo>
                    <a:lnTo>
                      <a:pt x="279" y="42"/>
                    </a:lnTo>
                    <a:lnTo>
                      <a:pt x="278" y="42"/>
                    </a:lnTo>
                    <a:lnTo>
                      <a:pt x="279" y="42"/>
                    </a:lnTo>
                    <a:lnTo>
                      <a:pt x="280" y="42"/>
                    </a:lnTo>
                    <a:lnTo>
                      <a:pt x="280" y="43"/>
                    </a:lnTo>
                    <a:lnTo>
                      <a:pt x="281" y="43"/>
                    </a:lnTo>
                    <a:lnTo>
                      <a:pt x="281" y="44"/>
                    </a:lnTo>
                    <a:lnTo>
                      <a:pt x="281" y="43"/>
                    </a:lnTo>
                    <a:lnTo>
                      <a:pt x="282" y="43"/>
                    </a:lnTo>
                    <a:lnTo>
                      <a:pt x="281" y="43"/>
                    </a:lnTo>
                    <a:lnTo>
                      <a:pt x="282" y="43"/>
                    </a:lnTo>
                    <a:lnTo>
                      <a:pt x="283" y="43"/>
                    </a:lnTo>
                    <a:lnTo>
                      <a:pt x="283" y="44"/>
                    </a:lnTo>
                    <a:lnTo>
                      <a:pt x="283" y="43"/>
                    </a:lnTo>
                    <a:lnTo>
                      <a:pt x="284" y="44"/>
                    </a:lnTo>
                    <a:lnTo>
                      <a:pt x="284" y="43"/>
                    </a:lnTo>
                    <a:lnTo>
                      <a:pt x="285" y="43"/>
                    </a:lnTo>
                    <a:lnTo>
                      <a:pt x="285" y="42"/>
                    </a:lnTo>
                    <a:lnTo>
                      <a:pt x="286" y="42"/>
                    </a:lnTo>
                    <a:lnTo>
                      <a:pt x="286" y="43"/>
                    </a:lnTo>
                    <a:lnTo>
                      <a:pt x="287" y="43"/>
                    </a:lnTo>
                    <a:lnTo>
                      <a:pt x="287" y="42"/>
                    </a:lnTo>
                    <a:lnTo>
                      <a:pt x="288" y="42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90" y="43"/>
                    </a:lnTo>
                    <a:lnTo>
                      <a:pt x="291" y="44"/>
                    </a:lnTo>
                    <a:lnTo>
                      <a:pt x="291" y="45"/>
                    </a:lnTo>
                    <a:lnTo>
                      <a:pt x="292" y="45"/>
                    </a:lnTo>
                    <a:lnTo>
                      <a:pt x="291" y="45"/>
                    </a:lnTo>
                    <a:lnTo>
                      <a:pt x="292" y="45"/>
                    </a:lnTo>
                    <a:lnTo>
                      <a:pt x="293" y="45"/>
                    </a:lnTo>
                    <a:lnTo>
                      <a:pt x="294" y="45"/>
                    </a:lnTo>
                    <a:lnTo>
                      <a:pt x="294" y="46"/>
                    </a:lnTo>
                    <a:lnTo>
                      <a:pt x="295" y="47"/>
                    </a:lnTo>
                    <a:lnTo>
                      <a:pt x="294" y="47"/>
                    </a:lnTo>
                    <a:lnTo>
                      <a:pt x="295" y="48"/>
                    </a:lnTo>
                    <a:lnTo>
                      <a:pt x="296" y="48"/>
                    </a:lnTo>
                    <a:lnTo>
                      <a:pt x="296" y="49"/>
                    </a:lnTo>
                    <a:lnTo>
                      <a:pt x="296" y="48"/>
                    </a:lnTo>
                    <a:lnTo>
                      <a:pt x="296" y="49"/>
                    </a:lnTo>
                    <a:lnTo>
                      <a:pt x="297" y="49"/>
                    </a:lnTo>
                    <a:lnTo>
                      <a:pt x="297" y="50"/>
                    </a:lnTo>
                    <a:lnTo>
                      <a:pt x="296" y="52"/>
                    </a:lnTo>
                    <a:lnTo>
                      <a:pt x="296" y="53"/>
                    </a:lnTo>
                    <a:lnTo>
                      <a:pt x="296" y="54"/>
                    </a:lnTo>
                    <a:lnTo>
                      <a:pt x="296" y="55"/>
                    </a:lnTo>
                    <a:lnTo>
                      <a:pt x="295" y="56"/>
                    </a:lnTo>
                    <a:lnTo>
                      <a:pt x="295" y="57"/>
                    </a:lnTo>
                    <a:lnTo>
                      <a:pt x="294" y="57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3" y="57"/>
                    </a:lnTo>
                    <a:lnTo>
                      <a:pt x="293" y="59"/>
                    </a:lnTo>
                    <a:lnTo>
                      <a:pt x="292" y="59"/>
                    </a:lnTo>
                    <a:lnTo>
                      <a:pt x="292" y="60"/>
                    </a:lnTo>
                    <a:lnTo>
                      <a:pt x="291" y="60"/>
                    </a:lnTo>
                    <a:lnTo>
                      <a:pt x="291" y="61"/>
                    </a:lnTo>
                    <a:lnTo>
                      <a:pt x="290" y="61"/>
                    </a:lnTo>
                    <a:lnTo>
                      <a:pt x="290" y="62"/>
                    </a:lnTo>
                    <a:lnTo>
                      <a:pt x="289" y="62"/>
                    </a:lnTo>
                    <a:lnTo>
                      <a:pt x="288" y="63"/>
                    </a:lnTo>
                    <a:lnTo>
                      <a:pt x="287" y="64"/>
                    </a:lnTo>
                    <a:lnTo>
                      <a:pt x="287" y="65"/>
                    </a:lnTo>
                    <a:lnTo>
                      <a:pt x="287" y="66"/>
                    </a:lnTo>
                    <a:lnTo>
                      <a:pt x="287" y="67"/>
                    </a:lnTo>
                    <a:lnTo>
                      <a:pt x="287" y="68"/>
                    </a:lnTo>
                    <a:lnTo>
                      <a:pt x="287" y="69"/>
                    </a:lnTo>
                    <a:lnTo>
                      <a:pt x="287" y="71"/>
                    </a:lnTo>
                    <a:lnTo>
                      <a:pt x="288" y="71"/>
                    </a:lnTo>
                    <a:lnTo>
                      <a:pt x="287" y="71"/>
                    </a:lnTo>
                    <a:lnTo>
                      <a:pt x="288" y="71"/>
                    </a:lnTo>
                    <a:lnTo>
                      <a:pt x="288" y="72"/>
                    </a:lnTo>
                    <a:lnTo>
                      <a:pt x="289" y="72"/>
                    </a:lnTo>
                    <a:lnTo>
                      <a:pt x="289" y="73"/>
                    </a:lnTo>
                    <a:lnTo>
                      <a:pt x="290" y="73"/>
                    </a:lnTo>
                    <a:lnTo>
                      <a:pt x="291" y="73"/>
                    </a:lnTo>
                    <a:lnTo>
                      <a:pt x="291" y="74"/>
                    </a:lnTo>
                    <a:lnTo>
                      <a:pt x="290" y="75"/>
                    </a:lnTo>
                    <a:lnTo>
                      <a:pt x="290" y="76"/>
                    </a:lnTo>
                    <a:lnTo>
                      <a:pt x="290" y="77"/>
                    </a:lnTo>
                    <a:lnTo>
                      <a:pt x="289" y="79"/>
                    </a:lnTo>
                    <a:lnTo>
                      <a:pt x="288" y="82"/>
                    </a:lnTo>
                    <a:lnTo>
                      <a:pt x="288" y="83"/>
                    </a:lnTo>
                    <a:lnTo>
                      <a:pt x="289" y="84"/>
                    </a:lnTo>
                    <a:lnTo>
                      <a:pt x="289" y="86"/>
                    </a:lnTo>
                    <a:lnTo>
                      <a:pt x="289" y="87"/>
                    </a:lnTo>
                    <a:lnTo>
                      <a:pt x="289" y="88"/>
                    </a:lnTo>
                    <a:lnTo>
                      <a:pt x="289" y="92"/>
                    </a:lnTo>
                    <a:lnTo>
                      <a:pt x="289" y="93"/>
                    </a:lnTo>
                    <a:lnTo>
                      <a:pt x="290" y="96"/>
                    </a:lnTo>
                    <a:lnTo>
                      <a:pt x="290" y="98"/>
                    </a:lnTo>
                    <a:lnTo>
                      <a:pt x="290" y="99"/>
                    </a:lnTo>
                    <a:lnTo>
                      <a:pt x="290" y="100"/>
                    </a:lnTo>
                    <a:lnTo>
                      <a:pt x="290" y="102"/>
                    </a:lnTo>
                    <a:lnTo>
                      <a:pt x="289" y="103"/>
                    </a:lnTo>
                    <a:lnTo>
                      <a:pt x="289" y="104"/>
                    </a:lnTo>
                    <a:lnTo>
                      <a:pt x="288" y="105"/>
                    </a:lnTo>
                    <a:lnTo>
                      <a:pt x="287" y="105"/>
                    </a:lnTo>
                    <a:lnTo>
                      <a:pt x="286" y="106"/>
                    </a:lnTo>
                    <a:lnTo>
                      <a:pt x="282" y="108"/>
                    </a:lnTo>
                    <a:lnTo>
                      <a:pt x="279" y="109"/>
                    </a:lnTo>
                    <a:lnTo>
                      <a:pt x="277" y="110"/>
                    </a:lnTo>
                    <a:lnTo>
                      <a:pt x="275" y="111"/>
                    </a:lnTo>
                    <a:lnTo>
                      <a:pt x="274" y="112"/>
                    </a:lnTo>
                    <a:lnTo>
                      <a:pt x="272" y="113"/>
                    </a:lnTo>
                    <a:lnTo>
                      <a:pt x="270" y="113"/>
                    </a:lnTo>
                    <a:lnTo>
                      <a:pt x="268" y="114"/>
                    </a:lnTo>
                    <a:lnTo>
                      <a:pt x="267" y="114"/>
                    </a:lnTo>
                    <a:lnTo>
                      <a:pt x="266" y="114"/>
                    </a:lnTo>
                    <a:lnTo>
                      <a:pt x="264" y="114"/>
                    </a:lnTo>
                    <a:lnTo>
                      <a:pt x="263" y="115"/>
                    </a:lnTo>
                    <a:lnTo>
                      <a:pt x="261" y="115"/>
                    </a:lnTo>
                    <a:lnTo>
                      <a:pt x="259" y="115"/>
                    </a:lnTo>
                    <a:lnTo>
                      <a:pt x="258" y="115"/>
                    </a:lnTo>
                    <a:lnTo>
                      <a:pt x="256" y="116"/>
                    </a:lnTo>
                    <a:lnTo>
                      <a:pt x="254" y="116"/>
                    </a:lnTo>
                    <a:lnTo>
                      <a:pt x="252" y="116"/>
                    </a:lnTo>
                    <a:lnTo>
                      <a:pt x="250" y="117"/>
                    </a:lnTo>
                    <a:lnTo>
                      <a:pt x="247" y="118"/>
                    </a:lnTo>
                    <a:lnTo>
                      <a:pt x="245" y="118"/>
                    </a:lnTo>
                    <a:lnTo>
                      <a:pt x="244" y="119"/>
                    </a:lnTo>
                    <a:lnTo>
                      <a:pt x="239" y="120"/>
                    </a:lnTo>
                    <a:lnTo>
                      <a:pt x="237" y="121"/>
                    </a:lnTo>
                    <a:lnTo>
                      <a:pt x="236" y="122"/>
                    </a:lnTo>
                    <a:lnTo>
                      <a:pt x="234" y="123"/>
                    </a:lnTo>
                    <a:lnTo>
                      <a:pt x="233" y="124"/>
                    </a:lnTo>
                    <a:lnTo>
                      <a:pt x="232" y="124"/>
                    </a:lnTo>
                    <a:lnTo>
                      <a:pt x="230" y="125"/>
                    </a:lnTo>
                    <a:lnTo>
                      <a:pt x="229" y="126"/>
                    </a:lnTo>
                    <a:lnTo>
                      <a:pt x="229" y="127"/>
                    </a:lnTo>
                    <a:lnTo>
                      <a:pt x="229" y="128"/>
                    </a:lnTo>
                    <a:lnTo>
                      <a:pt x="228" y="129"/>
                    </a:lnTo>
                    <a:lnTo>
                      <a:pt x="227" y="129"/>
                    </a:lnTo>
                    <a:lnTo>
                      <a:pt x="225" y="130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2" y="132"/>
                    </a:lnTo>
                    <a:lnTo>
                      <a:pt x="222" y="133"/>
                    </a:lnTo>
                    <a:lnTo>
                      <a:pt x="222" y="134"/>
                    </a:lnTo>
                    <a:lnTo>
                      <a:pt x="221" y="134"/>
                    </a:lnTo>
                    <a:lnTo>
                      <a:pt x="221" y="135"/>
                    </a:lnTo>
                    <a:lnTo>
                      <a:pt x="220" y="135"/>
                    </a:lnTo>
                    <a:lnTo>
                      <a:pt x="219" y="135"/>
                    </a:lnTo>
                    <a:lnTo>
                      <a:pt x="218" y="136"/>
                    </a:lnTo>
                    <a:lnTo>
                      <a:pt x="217" y="137"/>
                    </a:lnTo>
                    <a:lnTo>
                      <a:pt x="217" y="138"/>
                    </a:lnTo>
                    <a:lnTo>
                      <a:pt x="216" y="138"/>
                    </a:lnTo>
                    <a:lnTo>
                      <a:pt x="216" y="139"/>
                    </a:lnTo>
                    <a:lnTo>
                      <a:pt x="216" y="138"/>
                    </a:lnTo>
                    <a:lnTo>
                      <a:pt x="215" y="138"/>
                    </a:lnTo>
                    <a:lnTo>
                      <a:pt x="216" y="138"/>
                    </a:lnTo>
                    <a:lnTo>
                      <a:pt x="215" y="138"/>
                    </a:lnTo>
                    <a:lnTo>
                      <a:pt x="214" y="138"/>
                    </a:lnTo>
                    <a:lnTo>
                      <a:pt x="213" y="139"/>
                    </a:lnTo>
                    <a:lnTo>
                      <a:pt x="213" y="140"/>
                    </a:lnTo>
                    <a:lnTo>
                      <a:pt x="212" y="140"/>
                    </a:lnTo>
                    <a:lnTo>
                      <a:pt x="212" y="141"/>
                    </a:lnTo>
                    <a:lnTo>
                      <a:pt x="212" y="142"/>
                    </a:lnTo>
                    <a:lnTo>
                      <a:pt x="212" y="143"/>
                    </a:lnTo>
                    <a:lnTo>
                      <a:pt x="211" y="143"/>
                    </a:lnTo>
                    <a:lnTo>
                      <a:pt x="211" y="144"/>
                    </a:lnTo>
                    <a:lnTo>
                      <a:pt x="210" y="146"/>
                    </a:lnTo>
                    <a:lnTo>
                      <a:pt x="210" y="147"/>
                    </a:lnTo>
                    <a:lnTo>
                      <a:pt x="210" y="148"/>
                    </a:lnTo>
                    <a:lnTo>
                      <a:pt x="210" y="149"/>
                    </a:lnTo>
                    <a:lnTo>
                      <a:pt x="210" y="151"/>
                    </a:lnTo>
                    <a:lnTo>
                      <a:pt x="211" y="152"/>
                    </a:lnTo>
                    <a:lnTo>
                      <a:pt x="211" y="153"/>
                    </a:lnTo>
                    <a:lnTo>
                      <a:pt x="212" y="153"/>
                    </a:lnTo>
                    <a:lnTo>
                      <a:pt x="213" y="153"/>
                    </a:lnTo>
                    <a:lnTo>
                      <a:pt x="212" y="154"/>
                    </a:lnTo>
                    <a:lnTo>
                      <a:pt x="213" y="154"/>
                    </a:lnTo>
                    <a:lnTo>
                      <a:pt x="213" y="155"/>
                    </a:lnTo>
                    <a:lnTo>
                      <a:pt x="213" y="156"/>
                    </a:lnTo>
                    <a:lnTo>
                      <a:pt x="214" y="156"/>
                    </a:lnTo>
                    <a:lnTo>
                      <a:pt x="215" y="157"/>
                    </a:lnTo>
                    <a:lnTo>
                      <a:pt x="216" y="156"/>
                    </a:lnTo>
                    <a:lnTo>
                      <a:pt x="215" y="156"/>
                    </a:lnTo>
                    <a:lnTo>
                      <a:pt x="216" y="156"/>
                    </a:lnTo>
                    <a:lnTo>
                      <a:pt x="216" y="155"/>
                    </a:lnTo>
                    <a:lnTo>
                      <a:pt x="217" y="155"/>
                    </a:lnTo>
                    <a:lnTo>
                      <a:pt x="217" y="156"/>
                    </a:lnTo>
                    <a:lnTo>
                      <a:pt x="218" y="155"/>
                    </a:lnTo>
                    <a:lnTo>
                      <a:pt x="219" y="155"/>
                    </a:lnTo>
                    <a:lnTo>
                      <a:pt x="218" y="156"/>
                    </a:lnTo>
                    <a:lnTo>
                      <a:pt x="219" y="156"/>
                    </a:lnTo>
                    <a:lnTo>
                      <a:pt x="218" y="156"/>
                    </a:lnTo>
                    <a:lnTo>
                      <a:pt x="218" y="157"/>
                    </a:lnTo>
                    <a:lnTo>
                      <a:pt x="218" y="156"/>
                    </a:lnTo>
                    <a:lnTo>
                      <a:pt x="218" y="157"/>
                    </a:lnTo>
                    <a:lnTo>
                      <a:pt x="217" y="157"/>
                    </a:lnTo>
                    <a:lnTo>
                      <a:pt x="217" y="158"/>
                    </a:lnTo>
                    <a:lnTo>
                      <a:pt x="216" y="158"/>
                    </a:lnTo>
                    <a:lnTo>
                      <a:pt x="215" y="158"/>
                    </a:lnTo>
                    <a:lnTo>
                      <a:pt x="214" y="159"/>
                    </a:lnTo>
                    <a:lnTo>
                      <a:pt x="214" y="160"/>
                    </a:lnTo>
                    <a:lnTo>
                      <a:pt x="213" y="160"/>
                    </a:lnTo>
                    <a:lnTo>
                      <a:pt x="212" y="160"/>
                    </a:lnTo>
                    <a:lnTo>
                      <a:pt x="211" y="160"/>
                    </a:lnTo>
                    <a:lnTo>
                      <a:pt x="211" y="161"/>
                    </a:lnTo>
                    <a:lnTo>
                      <a:pt x="210" y="161"/>
                    </a:lnTo>
                    <a:lnTo>
                      <a:pt x="210" y="162"/>
                    </a:lnTo>
                    <a:lnTo>
                      <a:pt x="209" y="163"/>
                    </a:lnTo>
                    <a:lnTo>
                      <a:pt x="210" y="164"/>
                    </a:lnTo>
                    <a:lnTo>
                      <a:pt x="209" y="164"/>
                    </a:lnTo>
                    <a:lnTo>
                      <a:pt x="209" y="165"/>
                    </a:lnTo>
                    <a:lnTo>
                      <a:pt x="208" y="165"/>
                    </a:lnTo>
                    <a:lnTo>
                      <a:pt x="208" y="166"/>
                    </a:lnTo>
                    <a:lnTo>
                      <a:pt x="208" y="165"/>
                    </a:lnTo>
                    <a:lnTo>
                      <a:pt x="207" y="165"/>
                    </a:lnTo>
                    <a:lnTo>
                      <a:pt x="206" y="166"/>
                    </a:lnTo>
                    <a:lnTo>
                      <a:pt x="206" y="167"/>
                    </a:lnTo>
                    <a:lnTo>
                      <a:pt x="205" y="168"/>
                    </a:lnTo>
                    <a:lnTo>
                      <a:pt x="205" y="169"/>
                    </a:lnTo>
                    <a:lnTo>
                      <a:pt x="205" y="170"/>
                    </a:lnTo>
                    <a:lnTo>
                      <a:pt x="206" y="170"/>
                    </a:lnTo>
                    <a:lnTo>
                      <a:pt x="206" y="171"/>
                    </a:lnTo>
                    <a:lnTo>
                      <a:pt x="207" y="170"/>
                    </a:lnTo>
                    <a:lnTo>
                      <a:pt x="207" y="171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2"/>
                    </a:lnTo>
                    <a:lnTo>
                      <a:pt x="207" y="171"/>
                    </a:lnTo>
                    <a:lnTo>
                      <a:pt x="206" y="171"/>
                    </a:lnTo>
                    <a:lnTo>
                      <a:pt x="206" y="172"/>
                    </a:lnTo>
                    <a:lnTo>
                      <a:pt x="207" y="172"/>
                    </a:lnTo>
                    <a:lnTo>
                      <a:pt x="207" y="173"/>
                    </a:lnTo>
                    <a:lnTo>
                      <a:pt x="206" y="173"/>
                    </a:lnTo>
                    <a:lnTo>
                      <a:pt x="206" y="174"/>
                    </a:lnTo>
                    <a:lnTo>
                      <a:pt x="206" y="173"/>
                    </a:lnTo>
                    <a:lnTo>
                      <a:pt x="205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1"/>
                    </a:lnTo>
                    <a:lnTo>
                      <a:pt x="203" y="170"/>
                    </a:lnTo>
                    <a:lnTo>
                      <a:pt x="199" y="169"/>
                    </a:lnTo>
                    <a:lnTo>
                      <a:pt x="198" y="169"/>
                    </a:lnTo>
                    <a:lnTo>
                      <a:pt x="197" y="169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1" y="168"/>
                    </a:lnTo>
                    <a:lnTo>
                      <a:pt x="190" y="168"/>
                    </a:lnTo>
                    <a:lnTo>
                      <a:pt x="187" y="167"/>
                    </a:lnTo>
                    <a:lnTo>
                      <a:pt x="184" y="166"/>
                    </a:lnTo>
                    <a:lnTo>
                      <a:pt x="182" y="166"/>
                    </a:lnTo>
                    <a:lnTo>
                      <a:pt x="179" y="166"/>
                    </a:lnTo>
                    <a:lnTo>
                      <a:pt x="178" y="166"/>
                    </a:lnTo>
                    <a:lnTo>
                      <a:pt x="175" y="166"/>
                    </a:lnTo>
                    <a:lnTo>
                      <a:pt x="175" y="165"/>
                    </a:lnTo>
                    <a:lnTo>
                      <a:pt x="174" y="166"/>
                    </a:lnTo>
                    <a:lnTo>
                      <a:pt x="173" y="165"/>
                    </a:lnTo>
                    <a:lnTo>
                      <a:pt x="172" y="165"/>
                    </a:lnTo>
                    <a:lnTo>
                      <a:pt x="171" y="165"/>
                    </a:lnTo>
                    <a:lnTo>
                      <a:pt x="167" y="164"/>
                    </a:lnTo>
                    <a:lnTo>
                      <a:pt x="164" y="164"/>
                    </a:lnTo>
                    <a:lnTo>
                      <a:pt x="162" y="164"/>
                    </a:lnTo>
                    <a:lnTo>
                      <a:pt x="161" y="164"/>
                    </a:lnTo>
                    <a:lnTo>
                      <a:pt x="159" y="164"/>
                    </a:lnTo>
                    <a:lnTo>
                      <a:pt x="159" y="165"/>
                    </a:lnTo>
                    <a:lnTo>
                      <a:pt x="159" y="166"/>
                    </a:lnTo>
                    <a:lnTo>
                      <a:pt x="158" y="166"/>
                    </a:lnTo>
                    <a:lnTo>
                      <a:pt x="158" y="165"/>
                    </a:lnTo>
                    <a:lnTo>
                      <a:pt x="157" y="165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5"/>
                    </a:lnTo>
                    <a:lnTo>
                      <a:pt x="152" y="165"/>
                    </a:lnTo>
                    <a:lnTo>
                      <a:pt x="148" y="165"/>
                    </a:lnTo>
                    <a:lnTo>
                      <a:pt x="146" y="165"/>
                    </a:lnTo>
                    <a:lnTo>
                      <a:pt x="144" y="165"/>
                    </a:lnTo>
                    <a:lnTo>
                      <a:pt x="143" y="165"/>
                    </a:lnTo>
                    <a:lnTo>
                      <a:pt x="142" y="165"/>
                    </a:lnTo>
                    <a:lnTo>
                      <a:pt x="141" y="165"/>
                    </a:lnTo>
                    <a:lnTo>
                      <a:pt x="139" y="164"/>
                    </a:lnTo>
                    <a:lnTo>
                      <a:pt x="137" y="164"/>
                    </a:lnTo>
                    <a:lnTo>
                      <a:pt x="136" y="164"/>
                    </a:lnTo>
                    <a:lnTo>
                      <a:pt x="135" y="164"/>
                    </a:lnTo>
                    <a:lnTo>
                      <a:pt x="134" y="164"/>
                    </a:lnTo>
                    <a:lnTo>
                      <a:pt x="134" y="165"/>
                    </a:lnTo>
                    <a:lnTo>
                      <a:pt x="134" y="164"/>
                    </a:lnTo>
                    <a:lnTo>
                      <a:pt x="133" y="164"/>
                    </a:lnTo>
                    <a:lnTo>
                      <a:pt x="133" y="165"/>
                    </a:lnTo>
                    <a:lnTo>
                      <a:pt x="132" y="164"/>
                    </a:lnTo>
                    <a:lnTo>
                      <a:pt x="133" y="164"/>
                    </a:lnTo>
                    <a:lnTo>
                      <a:pt x="133" y="163"/>
                    </a:lnTo>
                    <a:lnTo>
                      <a:pt x="131" y="163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9" y="162"/>
                    </a:lnTo>
                    <a:lnTo>
                      <a:pt x="128" y="162"/>
                    </a:lnTo>
                    <a:lnTo>
                      <a:pt x="128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7" y="161"/>
                    </a:lnTo>
                    <a:lnTo>
                      <a:pt x="128" y="160"/>
                    </a:lnTo>
                    <a:lnTo>
                      <a:pt x="128" y="159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61"/>
                    </a:lnTo>
                    <a:lnTo>
                      <a:pt x="130" y="160"/>
                    </a:lnTo>
                    <a:lnTo>
                      <a:pt x="130" y="159"/>
                    </a:lnTo>
                    <a:lnTo>
                      <a:pt x="129" y="159"/>
                    </a:lnTo>
                    <a:lnTo>
                      <a:pt x="129" y="158"/>
                    </a:lnTo>
                    <a:lnTo>
                      <a:pt x="128" y="158"/>
                    </a:lnTo>
                    <a:lnTo>
                      <a:pt x="127" y="158"/>
                    </a:lnTo>
                    <a:lnTo>
                      <a:pt x="128" y="158"/>
                    </a:lnTo>
                    <a:lnTo>
                      <a:pt x="127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7" y="156"/>
                    </a:lnTo>
                    <a:lnTo>
                      <a:pt x="128" y="156"/>
                    </a:lnTo>
                    <a:lnTo>
                      <a:pt x="129" y="156"/>
                    </a:lnTo>
                    <a:lnTo>
                      <a:pt x="129" y="155"/>
                    </a:lnTo>
                    <a:lnTo>
                      <a:pt x="130" y="155"/>
                    </a:lnTo>
                    <a:lnTo>
                      <a:pt x="129" y="155"/>
                    </a:lnTo>
                    <a:lnTo>
                      <a:pt x="130" y="155"/>
                    </a:lnTo>
                    <a:lnTo>
                      <a:pt x="130" y="154"/>
                    </a:lnTo>
                    <a:lnTo>
                      <a:pt x="130" y="153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1" y="152"/>
                    </a:lnTo>
                    <a:lnTo>
                      <a:pt x="132" y="151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2" y="150"/>
                    </a:lnTo>
                    <a:lnTo>
                      <a:pt x="132" y="149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4" y="147"/>
                    </a:lnTo>
                    <a:lnTo>
                      <a:pt x="135" y="147"/>
                    </a:lnTo>
                    <a:lnTo>
                      <a:pt x="135" y="146"/>
                    </a:lnTo>
                    <a:lnTo>
                      <a:pt x="136" y="146"/>
                    </a:lnTo>
                    <a:lnTo>
                      <a:pt x="136" y="145"/>
                    </a:lnTo>
                    <a:lnTo>
                      <a:pt x="136" y="144"/>
                    </a:lnTo>
                    <a:lnTo>
                      <a:pt x="136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6" y="142"/>
                    </a:lnTo>
                    <a:lnTo>
                      <a:pt x="135" y="141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3" y="140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1"/>
                    </a:lnTo>
                    <a:lnTo>
                      <a:pt x="130" y="141"/>
                    </a:lnTo>
                    <a:lnTo>
                      <a:pt x="131" y="141"/>
                    </a:lnTo>
                    <a:lnTo>
                      <a:pt x="130" y="142"/>
                    </a:lnTo>
                    <a:lnTo>
                      <a:pt x="130" y="143"/>
                    </a:lnTo>
                    <a:lnTo>
                      <a:pt x="129" y="143"/>
                    </a:lnTo>
                    <a:lnTo>
                      <a:pt x="128" y="142"/>
                    </a:lnTo>
                    <a:lnTo>
                      <a:pt x="127" y="142"/>
                    </a:lnTo>
                    <a:lnTo>
                      <a:pt x="127" y="143"/>
                    </a:lnTo>
                    <a:lnTo>
                      <a:pt x="126" y="143"/>
                    </a:lnTo>
                    <a:lnTo>
                      <a:pt x="125" y="143"/>
                    </a:lnTo>
                    <a:lnTo>
                      <a:pt x="124" y="143"/>
                    </a:lnTo>
                    <a:lnTo>
                      <a:pt x="123" y="143"/>
                    </a:lnTo>
                    <a:lnTo>
                      <a:pt x="123" y="144"/>
                    </a:lnTo>
                    <a:lnTo>
                      <a:pt x="122" y="144"/>
                    </a:lnTo>
                    <a:lnTo>
                      <a:pt x="121" y="144"/>
                    </a:lnTo>
                    <a:lnTo>
                      <a:pt x="122" y="144"/>
                    </a:lnTo>
                    <a:lnTo>
                      <a:pt x="121" y="144"/>
                    </a:lnTo>
                    <a:lnTo>
                      <a:pt x="121" y="145"/>
                    </a:lnTo>
                    <a:lnTo>
                      <a:pt x="120" y="145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8" y="146"/>
                    </a:lnTo>
                    <a:lnTo>
                      <a:pt x="118" y="147"/>
                    </a:lnTo>
                    <a:lnTo>
                      <a:pt x="117" y="148"/>
                    </a:lnTo>
                    <a:lnTo>
                      <a:pt x="117" y="149"/>
                    </a:lnTo>
                    <a:lnTo>
                      <a:pt x="117" y="150"/>
                    </a:lnTo>
                    <a:lnTo>
                      <a:pt x="118" y="150"/>
                    </a:lnTo>
                    <a:lnTo>
                      <a:pt x="118" y="149"/>
                    </a:lnTo>
                    <a:lnTo>
                      <a:pt x="118" y="150"/>
                    </a:lnTo>
                    <a:lnTo>
                      <a:pt x="119" y="151"/>
                    </a:lnTo>
                    <a:lnTo>
                      <a:pt x="119" y="152"/>
                    </a:lnTo>
                    <a:lnTo>
                      <a:pt x="120" y="152"/>
                    </a:lnTo>
                    <a:lnTo>
                      <a:pt x="120" y="153"/>
                    </a:lnTo>
                    <a:lnTo>
                      <a:pt x="120" y="154"/>
                    </a:lnTo>
                    <a:lnTo>
                      <a:pt x="120" y="155"/>
                    </a:lnTo>
                    <a:lnTo>
                      <a:pt x="121" y="154"/>
                    </a:lnTo>
                    <a:lnTo>
                      <a:pt x="121" y="155"/>
                    </a:lnTo>
                    <a:lnTo>
                      <a:pt x="122" y="155"/>
                    </a:lnTo>
                    <a:lnTo>
                      <a:pt x="122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2" y="156"/>
                    </a:lnTo>
                    <a:lnTo>
                      <a:pt x="122" y="157"/>
                    </a:lnTo>
                    <a:lnTo>
                      <a:pt x="123" y="156"/>
                    </a:lnTo>
                    <a:lnTo>
                      <a:pt x="124" y="157"/>
                    </a:lnTo>
                    <a:lnTo>
                      <a:pt x="124" y="156"/>
                    </a:lnTo>
                    <a:lnTo>
                      <a:pt x="124" y="157"/>
                    </a:lnTo>
                    <a:lnTo>
                      <a:pt x="125" y="158"/>
                    </a:lnTo>
                    <a:lnTo>
                      <a:pt x="124" y="158"/>
                    </a:lnTo>
                    <a:lnTo>
                      <a:pt x="124" y="159"/>
                    </a:lnTo>
                    <a:lnTo>
                      <a:pt x="125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4" y="161"/>
                    </a:lnTo>
                    <a:lnTo>
                      <a:pt x="125" y="161"/>
                    </a:lnTo>
                    <a:lnTo>
                      <a:pt x="126" y="160"/>
                    </a:lnTo>
                    <a:lnTo>
                      <a:pt x="126" y="161"/>
                    </a:lnTo>
                    <a:lnTo>
                      <a:pt x="125" y="161"/>
                    </a:lnTo>
                    <a:lnTo>
                      <a:pt x="126" y="161"/>
                    </a:lnTo>
                    <a:lnTo>
                      <a:pt x="125" y="161"/>
                    </a:lnTo>
                    <a:lnTo>
                      <a:pt x="125" y="162"/>
                    </a:lnTo>
                    <a:lnTo>
                      <a:pt x="124" y="162"/>
                    </a:lnTo>
                    <a:lnTo>
                      <a:pt x="123" y="163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4"/>
                    </a:lnTo>
                    <a:lnTo>
                      <a:pt x="120" y="164"/>
                    </a:lnTo>
                    <a:lnTo>
                      <a:pt x="119" y="164"/>
                    </a:lnTo>
                    <a:lnTo>
                      <a:pt x="119" y="165"/>
                    </a:lnTo>
                    <a:lnTo>
                      <a:pt x="118" y="165"/>
                    </a:lnTo>
                    <a:lnTo>
                      <a:pt x="118" y="164"/>
                    </a:lnTo>
                    <a:lnTo>
                      <a:pt x="117" y="164"/>
                    </a:lnTo>
                    <a:lnTo>
                      <a:pt x="116" y="164"/>
                    </a:lnTo>
                    <a:lnTo>
                      <a:pt x="116" y="165"/>
                    </a:lnTo>
                    <a:lnTo>
                      <a:pt x="115" y="165"/>
                    </a:lnTo>
                    <a:lnTo>
                      <a:pt x="114" y="165"/>
                    </a:lnTo>
                    <a:lnTo>
                      <a:pt x="114" y="164"/>
                    </a:lnTo>
                    <a:lnTo>
                      <a:pt x="113" y="164"/>
                    </a:lnTo>
                    <a:lnTo>
                      <a:pt x="113" y="163"/>
                    </a:lnTo>
                    <a:lnTo>
                      <a:pt x="112" y="163"/>
                    </a:lnTo>
                    <a:lnTo>
                      <a:pt x="112" y="162"/>
                    </a:lnTo>
                    <a:lnTo>
                      <a:pt x="111" y="162"/>
                    </a:lnTo>
                    <a:lnTo>
                      <a:pt x="110" y="162"/>
                    </a:lnTo>
                    <a:lnTo>
                      <a:pt x="110" y="161"/>
                    </a:lnTo>
                    <a:lnTo>
                      <a:pt x="110" y="162"/>
                    </a:lnTo>
                    <a:lnTo>
                      <a:pt x="109" y="161"/>
                    </a:lnTo>
                    <a:lnTo>
                      <a:pt x="108" y="162"/>
                    </a:lnTo>
                    <a:lnTo>
                      <a:pt x="108" y="161"/>
                    </a:lnTo>
                    <a:lnTo>
                      <a:pt x="107" y="161"/>
                    </a:lnTo>
                    <a:lnTo>
                      <a:pt x="107" y="162"/>
                    </a:lnTo>
                    <a:lnTo>
                      <a:pt x="106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2"/>
                    </a:lnTo>
                    <a:lnTo>
                      <a:pt x="108" y="163"/>
                    </a:lnTo>
                    <a:lnTo>
                      <a:pt x="108" y="162"/>
                    </a:lnTo>
                    <a:lnTo>
                      <a:pt x="108" y="163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9" y="162"/>
                    </a:lnTo>
                    <a:lnTo>
                      <a:pt x="110" y="162"/>
                    </a:lnTo>
                    <a:lnTo>
                      <a:pt x="111" y="162"/>
                    </a:lnTo>
                    <a:lnTo>
                      <a:pt x="112" y="162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3"/>
                    </a:lnTo>
                    <a:lnTo>
                      <a:pt x="110" y="163"/>
                    </a:lnTo>
                    <a:lnTo>
                      <a:pt x="111" y="163"/>
                    </a:lnTo>
                    <a:lnTo>
                      <a:pt x="112" y="163"/>
                    </a:lnTo>
                    <a:lnTo>
                      <a:pt x="113" y="163"/>
                    </a:lnTo>
                    <a:lnTo>
                      <a:pt x="113" y="164"/>
                    </a:lnTo>
                    <a:lnTo>
                      <a:pt x="114" y="164"/>
                    </a:lnTo>
                    <a:lnTo>
                      <a:pt x="114" y="165"/>
                    </a:lnTo>
                    <a:lnTo>
                      <a:pt x="115" y="165"/>
                    </a:lnTo>
                    <a:lnTo>
                      <a:pt x="114" y="165"/>
                    </a:lnTo>
                    <a:lnTo>
                      <a:pt x="113" y="165"/>
                    </a:lnTo>
                    <a:lnTo>
                      <a:pt x="112" y="165"/>
                    </a:lnTo>
                    <a:lnTo>
                      <a:pt x="110" y="164"/>
                    </a:lnTo>
                    <a:lnTo>
                      <a:pt x="107" y="164"/>
                    </a:lnTo>
                    <a:lnTo>
                      <a:pt x="105" y="165"/>
                    </a:lnTo>
                    <a:lnTo>
                      <a:pt x="103" y="165"/>
                    </a:lnTo>
                    <a:lnTo>
                      <a:pt x="102" y="165"/>
                    </a:lnTo>
                    <a:lnTo>
                      <a:pt x="102" y="166"/>
                    </a:lnTo>
                    <a:lnTo>
                      <a:pt x="102" y="165"/>
                    </a:lnTo>
                    <a:lnTo>
                      <a:pt x="100" y="165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8" y="166"/>
                    </a:lnTo>
                    <a:lnTo>
                      <a:pt x="97" y="166"/>
                    </a:lnTo>
                    <a:lnTo>
                      <a:pt x="97" y="167"/>
                    </a:lnTo>
                    <a:lnTo>
                      <a:pt x="96" y="167"/>
                    </a:lnTo>
                    <a:lnTo>
                      <a:pt x="96" y="168"/>
                    </a:lnTo>
                    <a:lnTo>
                      <a:pt x="95" y="168"/>
                    </a:lnTo>
                    <a:lnTo>
                      <a:pt x="95" y="167"/>
                    </a:lnTo>
                    <a:lnTo>
                      <a:pt x="95" y="166"/>
                    </a:lnTo>
                    <a:lnTo>
                      <a:pt x="96" y="166"/>
                    </a:lnTo>
                    <a:lnTo>
                      <a:pt x="95" y="166"/>
                    </a:lnTo>
                    <a:lnTo>
                      <a:pt x="94" y="166"/>
                    </a:lnTo>
                    <a:lnTo>
                      <a:pt x="94" y="165"/>
                    </a:lnTo>
                    <a:lnTo>
                      <a:pt x="93" y="165"/>
                    </a:lnTo>
                    <a:lnTo>
                      <a:pt x="93" y="164"/>
                    </a:lnTo>
                    <a:lnTo>
                      <a:pt x="93" y="163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1" y="162"/>
                    </a:lnTo>
                    <a:lnTo>
                      <a:pt x="90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9" y="160"/>
                    </a:lnTo>
                    <a:lnTo>
                      <a:pt x="88" y="160"/>
                    </a:lnTo>
                    <a:lnTo>
                      <a:pt x="87" y="160"/>
                    </a:lnTo>
                    <a:lnTo>
                      <a:pt x="87" y="161"/>
                    </a:lnTo>
                    <a:lnTo>
                      <a:pt x="87" y="160"/>
                    </a:lnTo>
                    <a:lnTo>
                      <a:pt x="86" y="160"/>
                    </a:lnTo>
                    <a:lnTo>
                      <a:pt x="86" y="159"/>
                    </a:lnTo>
                    <a:lnTo>
                      <a:pt x="85" y="159"/>
                    </a:lnTo>
                    <a:lnTo>
                      <a:pt x="85" y="158"/>
                    </a:lnTo>
                    <a:lnTo>
                      <a:pt x="84" y="157"/>
                    </a:lnTo>
                    <a:lnTo>
                      <a:pt x="83" y="156"/>
                    </a:lnTo>
                    <a:lnTo>
                      <a:pt x="82" y="156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1" y="154"/>
                    </a:lnTo>
                    <a:lnTo>
                      <a:pt x="81" y="155"/>
                    </a:lnTo>
                    <a:lnTo>
                      <a:pt x="81" y="154"/>
                    </a:lnTo>
                    <a:lnTo>
                      <a:pt x="80" y="154"/>
                    </a:lnTo>
                    <a:lnTo>
                      <a:pt x="79" y="154"/>
                    </a:lnTo>
                    <a:lnTo>
                      <a:pt x="78" y="154"/>
                    </a:lnTo>
                    <a:lnTo>
                      <a:pt x="79" y="153"/>
                    </a:lnTo>
                    <a:lnTo>
                      <a:pt x="78" y="153"/>
                    </a:lnTo>
                    <a:lnTo>
                      <a:pt x="78" y="154"/>
                    </a:lnTo>
                    <a:lnTo>
                      <a:pt x="77" y="155"/>
                    </a:lnTo>
                    <a:lnTo>
                      <a:pt x="77" y="154"/>
                    </a:lnTo>
                    <a:lnTo>
                      <a:pt x="77" y="155"/>
                    </a:lnTo>
                    <a:lnTo>
                      <a:pt x="77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7" y="153"/>
                    </a:lnTo>
                    <a:lnTo>
                      <a:pt x="77" y="152"/>
                    </a:lnTo>
                    <a:lnTo>
                      <a:pt x="76" y="152"/>
                    </a:lnTo>
                    <a:lnTo>
                      <a:pt x="75" y="152"/>
                    </a:lnTo>
                    <a:lnTo>
                      <a:pt x="74" y="153"/>
                    </a:lnTo>
                    <a:lnTo>
                      <a:pt x="74" y="154"/>
                    </a:lnTo>
                    <a:lnTo>
                      <a:pt x="73" y="153"/>
                    </a:lnTo>
                    <a:lnTo>
                      <a:pt x="72" y="154"/>
                    </a:lnTo>
                    <a:lnTo>
                      <a:pt x="71" y="154"/>
                    </a:lnTo>
                    <a:lnTo>
                      <a:pt x="70" y="154"/>
                    </a:lnTo>
                    <a:lnTo>
                      <a:pt x="69" y="153"/>
                    </a:lnTo>
                    <a:lnTo>
                      <a:pt x="68" y="154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4" y="155"/>
                    </a:lnTo>
                    <a:lnTo>
                      <a:pt x="63" y="155"/>
                    </a:lnTo>
                    <a:lnTo>
                      <a:pt x="63" y="156"/>
                    </a:lnTo>
                    <a:lnTo>
                      <a:pt x="64" y="156"/>
                    </a:lnTo>
                    <a:lnTo>
                      <a:pt x="63" y="156"/>
                    </a:lnTo>
                    <a:lnTo>
                      <a:pt x="63" y="157"/>
                    </a:lnTo>
                    <a:lnTo>
                      <a:pt x="62" y="157"/>
                    </a:lnTo>
                    <a:lnTo>
                      <a:pt x="61" y="157"/>
                    </a:lnTo>
                    <a:lnTo>
                      <a:pt x="61" y="156"/>
                    </a:lnTo>
                    <a:lnTo>
                      <a:pt x="62" y="156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1" y="154"/>
                    </a:lnTo>
                    <a:lnTo>
                      <a:pt x="60" y="155"/>
                    </a:lnTo>
                    <a:lnTo>
                      <a:pt x="59" y="155"/>
                    </a:lnTo>
                    <a:lnTo>
                      <a:pt x="60" y="155"/>
                    </a:lnTo>
                    <a:lnTo>
                      <a:pt x="60" y="154"/>
                    </a:lnTo>
                    <a:lnTo>
                      <a:pt x="60" y="155"/>
                    </a:lnTo>
                    <a:lnTo>
                      <a:pt x="59" y="155"/>
                    </a:lnTo>
                    <a:lnTo>
                      <a:pt x="59" y="156"/>
                    </a:lnTo>
                    <a:lnTo>
                      <a:pt x="60" y="156"/>
                    </a:lnTo>
                    <a:lnTo>
                      <a:pt x="59" y="156"/>
                    </a:lnTo>
                    <a:lnTo>
                      <a:pt x="59" y="157"/>
                    </a:lnTo>
                    <a:lnTo>
                      <a:pt x="59" y="158"/>
                    </a:lnTo>
                    <a:lnTo>
                      <a:pt x="58" y="158"/>
                    </a:lnTo>
                    <a:lnTo>
                      <a:pt x="58" y="159"/>
                    </a:lnTo>
                    <a:lnTo>
                      <a:pt x="57" y="159"/>
                    </a:lnTo>
                    <a:lnTo>
                      <a:pt x="56" y="160"/>
                    </a:lnTo>
                    <a:lnTo>
                      <a:pt x="55" y="161"/>
                    </a:lnTo>
                    <a:lnTo>
                      <a:pt x="54" y="161"/>
                    </a:lnTo>
                    <a:lnTo>
                      <a:pt x="53" y="161"/>
                    </a:lnTo>
                    <a:lnTo>
                      <a:pt x="53" y="160"/>
                    </a:lnTo>
                    <a:lnTo>
                      <a:pt x="52" y="160"/>
                    </a:lnTo>
                    <a:lnTo>
                      <a:pt x="52" y="161"/>
                    </a:lnTo>
                    <a:lnTo>
                      <a:pt x="51" y="161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0" y="161"/>
                    </a:lnTo>
                    <a:lnTo>
                      <a:pt x="49" y="161"/>
                    </a:lnTo>
                    <a:lnTo>
                      <a:pt x="48" y="161"/>
                    </a:lnTo>
                    <a:lnTo>
                      <a:pt x="48" y="162"/>
                    </a:lnTo>
                    <a:lnTo>
                      <a:pt x="47" y="162"/>
                    </a:lnTo>
                    <a:lnTo>
                      <a:pt x="47" y="161"/>
                    </a:lnTo>
                    <a:lnTo>
                      <a:pt x="46" y="161"/>
                    </a:lnTo>
                    <a:lnTo>
                      <a:pt x="47" y="161"/>
                    </a:lnTo>
                    <a:lnTo>
                      <a:pt x="47" y="160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9" y="159"/>
                    </a:lnTo>
                    <a:lnTo>
                      <a:pt x="49" y="158"/>
                    </a:lnTo>
                    <a:lnTo>
                      <a:pt x="48" y="158"/>
                    </a:lnTo>
                    <a:lnTo>
                      <a:pt x="47" y="157"/>
                    </a:lnTo>
                    <a:lnTo>
                      <a:pt x="46" y="157"/>
                    </a:lnTo>
                    <a:lnTo>
                      <a:pt x="46" y="158"/>
                    </a:lnTo>
                    <a:lnTo>
                      <a:pt x="46" y="157"/>
                    </a:lnTo>
                    <a:lnTo>
                      <a:pt x="45" y="157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3" y="159"/>
                    </a:lnTo>
                    <a:lnTo>
                      <a:pt x="43" y="158"/>
                    </a:lnTo>
                    <a:lnTo>
                      <a:pt x="43" y="157"/>
                    </a:lnTo>
                    <a:lnTo>
                      <a:pt x="42" y="157"/>
                    </a:lnTo>
                    <a:lnTo>
                      <a:pt x="42" y="158"/>
                    </a:lnTo>
                    <a:lnTo>
                      <a:pt x="42" y="157"/>
                    </a:lnTo>
                    <a:lnTo>
                      <a:pt x="42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40" y="159"/>
                    </a:lnTo>
                    <a:lnTo>
                      <a:pt x="39" y="159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40" y="156"/>
                    </a:lnTo>
                    <a:lnTo>
                      <a:pt x="41" y="156"/>
                    </a:lnTo>
                    <a:lnTo>
                      <a:pt x="41" y="155"/>
                    </a:lnTo>
                    <a:lnTo>
                      <a:pt x="42" y="155"/>
                    </a:lnTo>
                    <a:lnTo>
                      <a:pt x="42" y="156"/>
                    </a:lnTo>
                    <a:lnTo>
                      <a:pt x="43" y="155"/>
                    </a:lnTo>
                    <a:lnTo>
                      <a:pt x="43" y="154"/>
                    </a:lnTo>
                    <a:lnTo>
                      <a:pt x="44" y="153"/>
                    </a:lnTo>
                    <a:lnTo>
                      <a:pt x="43" y="153"/>
                    </a:lnTo>
                    <a:lnTo>
                      <a:pt x="42" y="153"/>
                    </a:lnTo>
                    <a:lnTo>
                      <a:pt x="41" y="154"/>
                    </a:lnTo>
                    <a:lnTo>
                      <a:pt x="41" y="153"/>
                    </a:lnTo>
                    <a:lnTo>
                      <a:pt x="42" y="153"/>
                    </a:lnTo>
                    <a:lnTo>
                      <a:pt x="41" y="153"/>
                    </a:lnTo>
                    <a:lnTo>
                      <a:pt x="41" y="152"/>
                    </a:lnTo>
                    <a:lnTo>
                      <a:pt x="42" y="152"/>
                    </a:lnTo>
                    <a:lnTo>
                      <a:pt x="43" y="152"/>
                    </a:lnTo>
                    <a:lnTo>
                      <a:pt x="42" y="152"/>
                    </a:lnTo>
                    <a:lnTo>
                      <a:pt x="42" y="151"/>
                    </a:lnTo>
                    <a:lnTo>
                      <a:pt x="41" y="151"/>
                    </a:lnTo>
                    <a:lnTo>
                      <a:pt x="41" y="150"/>
                    </a:lnTo>
                    <a:lnTo>
                      <a:pt x="41" y="151"/>
                    </a:lnTo>
                    <a:lnTo>
                      <a:pt x="41" y="150"/>
                    </a:lnTo>
                    <a:lnTo>
                      <a:pt x="40" y="150"/>
                    </a:lnTo>
                    <a:lnTo>
                      <a:pt x="41" y="151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39" y="151"/>
                    </a:lnTo>
                    <a:lnTo>
                      <a:pt x="40" y="151"/>
                    </a:lnTo>
                    <a:lnTo>
                      <a:pt x="39" y="151"/>
                    </a:lnTo>
                    <a:lnTo>
                      <a:pt x="40" y="151"/>
                    </a:lnTo>
                    <a:lnTo>
                      <a:pt x="39" y="151"/>
                    </a:lnTo>
                    <a:lnTo>
                      <a:pt x="39" y="152"/>
                    </a:lnTo>
                    <a:lnTo>
                      <a:pt x="40" y="152"/>
                    </a:lnTo>
                    <a:lnTo>
                      <a:pt x="40" y="153"/>
                    </a:lnTo>
                    <a:lnTo>
                      <a:pt x="39" y="153"/>
                    </a:lnTo>
                    <a:lnTo>
                      <a:pt x="38" y="153"/>
                    </a:lnTo>
                    <a:lnTo>
                      <a:pt x="38" y="154"/>
                    </a:lnTo>
                    <a:lnTo>
                      <a:pt x="38" y="153"/>
                    </a:lnTo>
                    <a:lnTo>
                      <a:pt x="38" y="154"/>
                    </a:lnTo>
                    <a:lnTo>
                      <a:pt x="37" y="154"/>
                    </a:lnTo>
                    <a:lnTo>
                      <a:pt x="38" y="153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6" y="151"/>
                    </a:lnTo>
                    <a:lnTo>
                      <a:pt x="36" y="152"/>
                    </a:lnTo>
                    <a:lnTo>
                      <a:pt x="35" y="152"/>
                    </a:lnTo>
                    <a:lnTo>
                      <a:pt x="35" y="153"/>
                    </a:lnTo>
                    <a:lnTo>
                      <a:pt x="34" y="153"/>
                    </a:lnTo>
                    <a:lnTo>
                      <a:pt x="34" y="154"/>
                    </a:lnTo>
                    <a:lnTo>
                      <a:pt x="34" y="155"/>
                    </a:lnTo>
                    <a:lnTo>
                      <a:pt x="33" y="155"/>
                    </a:lnTo>
                    <a:lnTo>
                      <a:pt x="33" y="156"/>
                    </a:lnTo>
                    <a:lnTo>
                      <a:pt x="34" y="155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3" y="157"/>
                    </a:lnTo>
                    <a:lnTo>
                      <a:pt x="34" y="157"/>
                    </a:lnTo>
                    <a:lnTo>
                      <a:pt x="34" y="158"/>
                    </a:lnTo>
                    <a:lnTo>
                      <a:pt x="33" y="158"/>
                    </a:lnTo>
                    <a:lnTo>
                      <a:pt x="33" y="157"/>
                    </a:lnTo>
                    <a:lnTo>
                      <a:pt x="32" y="157"/>
                    </a:lnTo>
                    <a:lnTo>
                      <a:pt x="32" y="156"/>
                    </a:lnTo>
                    <a:lnTo>
                      <a:pt x="31" y="156"/>
                    </a:lnTo>
                    <a:lnTo>
                      <a:pt x="30" y="156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8"/>
                    </a:lnTo>
                    <a:lnTo>
                      <a:pt x="28" y="157"/>
                    </a:lnTo>
                    <a:lnTo>
                      <a:pt x="27" y="158"/>
                    </a:lnTo>
                    <a:lnTo>
                      <a:pt x="27" y="157"/>
                    </a:lnTo>
                    <a:lnTo>
                      <a:pt x="26" y="158"/>
                    </a:lnTo>
                    <a:lnTo>
                      <a:pt x="25" y="158"/>
                    </a:lnTo>
                    <a:lnTo>
                      <a:pt x="24" y="158"/>
                    </a:lnTo>
                    <a:lnTo>
                      <a:pt x="24" y="159"/>
                    </a:lnTo>
                    <a:lnTo>
                      <a:pt x="23" y="159"/>
                    </a:lnTo>
                    <a:lnTo>
                      <a:pt x="22" y="159"/>
                    </a:lnTo>
                    <a:lnTo>
                      <a:pt x="22" y="160"/>
                    </a:lnTo>
                    <a:lnTo>
                      <a:pt x="21" y="160"/>
                    </a:lnTo>
                    <a:lnTo>
                      <a:pt x="22" y="159"/>
                    </a:lnTo>
                    <a:lnTo>
                      <a:pt x="22" y="158"/>
                    </a:lnTo>
                    <a:lnTo>
                      <a:pt x="21" y="158"/>
                    </a:lnTo>
                    <a:lnTo>
                      <a:pt x="21" y="159"/>
                    </a:lnTo>
                    <a:lnTo>
                      <a:pt x="21" y="158"/>
                    </a:lnTo>
                    <a:lnTo>
                      <a:pt x="20" y="158"/>
                    </a:lnTo>
                    <a:lnTo>
                      <a:pt x="19" y="158"/>
                    </a:lnTo>
                    <a:lnTo>
                      <a:pt x="18" y="158"/>
                    </a:lnTo>
                    <a:lnTo>
                      <a:pt x="18" y="159"/>
                    </a:lnTo>
                    <a:lnTo>
                      <a:pt x="18" y="158"/>
                    </a:lnTo>
                    <a:lnTo>
                      <a:pt x="17" y="158"/>
                    </a:lnTo>
                    <a:lnTo>
                      <a:pt x="17" y="159"/>
                    </a:lnTo>
                    <a:lnTo>
                      <a:pt x="17" y="158"/>
                    </a:lnTo>
                    <a:lnTo>
                      <a:pt x="16" y="159"/>
                    </a:lnTo>
                    <a:lnTo>
                      <a:pt x="16" y="160"/>
                    </a:lnTo>
                    <a:lnTo>
                      <a:pt x="15" y="160"/>
                    </a:lnTo>
                    <a:lnTo>
                      <a:pt x="15" y="161"/>
                    </a:lnTo>
                    <a:lnTo>
                      <a:pt x="14" y="162"/>
                    </a:lnTo>
                    <a:lnTo>
                      <a:pt x="14" y="163"/>
                    </a:lnTo>
                    <a:lnTo>
                      <a:pt x="14" y="164"/>
                    </a:lnTo>
                    <a:lnTo>
                      <a:pt x="15" y="164"/>
                    </a:lnTo>
                    <a:lnTo>
                      <a:pt x="14" y="164"/>
                    </a:lnTo>
                    <a:lnTo>
                      <a:pt x="14" y="165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7"/>
                    </a:lnTo>
                    <a:lnTo>
                      <a:pt x="14" y="167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2" y="168"/>
                    </a:lnTo>
                    <a:lnTo>
                      <a:pt x="13" y="168"/>
                    </a:lnTo>
                    <a:lnTo>
                      <a:pt x="13" y="169"/>
                    </a:lnTo>
                    <a:lnTo>
                      <a:pt x="12" y="169"/>
                    </a:lnTo>
                    <a:lnTo>
                      <a:pt x="12" y="170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2" y="171"/>
                    </a:lnTo>
                    <a:lnTo>
                      <a:pt x="12" y="172"/>
                    </a:lnTo>
                    <a:lnTo>
                      <a:pt x="13" y="172"/>
                    </a:lnTo>
                    <a:lnTo>
                      <a:pt x="14" y="172"/>
                    </a:lnTo>
                    <a:lnTo>
                      <a:pt x="14" y="171"/>
                    </a:lnTo>
                    <a:lnTo>
                      <a:pt x="14" y="172"/>
                    </a:lnTo>
                    <a:lnTo>
                      <a:pt x="14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6" y="170"/>
                    </a:lnTo>
                    <a:lnTo>
                      <a:pt x="16" y="171"/>
                    </a:lnTo>
                    <a:lnTo>
                      <a:pt x="16" y="170"/>
                    </a:lnTo>
                    <a:lnTo>
                      <a:pt x="16" y="171"/>
                    </a:lnTo>
                    <a:lnTo>
                      <a:pt x="16" y="170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8" y="170"/>
                    </a:lnTo>
                    <a:lnTo>
                      <a:pt x="19" y="171"/>
                    </a:lnTo>
                    <a:lnTo>
                      <a:pt x="18" y="171"/>
                    </a:lnTo>
                    <a:lnTo>
                      <a:pt x="18" y="172"/>
                    </a:lnTo>
                    <a:lnTo>
                      <a:pt x="18" y="171"/>
                    </a:lnTo>
                    <a:lnTo>
                      <a:pt x="17" y="172"/>
                    </a:lnTo>
                    <a:lnTo>
                      <a:pt x="17" y="171"/>
                    </a:lnTo>
                    <a:lnTo>
                      <a:pt x="18" y="171"/>
                    </a:lnTo>
                    <a:lnTo>
                      <a:pt x="17" y="171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6" y="172"/>
                    </a:lnTo>
                    <a:lnTo>
                      <a:pt x="15" y="173"/>
                    </a:lnTo>
                    <a:lnTo>
                      <a:pt x="15" y="172"/>
                    </a:lnTo>
                    <a:lnTo>
                      <a:pt x="15" y="173"/>
                    </a:lnTo>
                    <a:lnTo>
                      <a:pt x="14" y="173"/>
                    </a:lnTo>
                    <a:lnTo>
                      <a:pt x="15" y="173"/>
                    </a:lnTo>
                    <a:lnTo>
                      <a:pt x="14" y="173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4" y="174"/>
                    </a:lnTo>
                    <a:lnTo>
                      <a:pt x="15" y="174"/>
                    </a:lnTo>
                    <a:lnTo>
                      <a:pt x="15" y="173"/>
                    </a:lnTo>
                    <a:lnTo>
                      <a:pt x="15" y="174"/>
                    </a:lnTo>
                    <a:lnTo>
                      <a:pt x="16" y="174"/>
                    </a:lnTo>
                    <a:lnTo>
                      <a:pt x="16" y="173"/>
                    </a:lnTo>
                    <a:lnTo>
                      <a:pt x="17" y="173"/>
                    </a:lnTo>
                    <a:lnTo>
                      <a:pt x="18" y="173"/>
                    </a:lnTo>
                    <a:lnTo>
                      <a:pt x="19" y="173"/>
                    </a:lnTo>
                    <a:lnTo>
                      <a:pt x="18" y="174"/>
                    </a:lnTo>
                    <a:lnTo>
                      <a:pt x="17" y="175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6" y="178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7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9" y="175"/>
                    </a:lnTo>
                    <a:lnTo>
                      <a:pt x="20" y="174"/>
                    </a:lnTo>
                    <a:lnTo>
                      <a:pt x="20" y="173"/>
                    </a:lnTo>
                    <a:lnTo>
                      <a:pt x="21" y="173"/>
                    </a:lnTo>
                    <a:lnTo>
                      <a:pt x="22" y="173"/>
                    </a:lnTo>
                    <a:lnTo>
                      <a:pt x="23" y="173"/>
                    </a:lnTo>
                    <a:lnTo>
                      <a:pt x="22" y="173"/>
                    </a:lnTo>
                    <a:lnTo>
                      <a:pt x="22" y="174"/>
                    </a:lnTo>
                    <a:lnTo>
                      <a:pt x="22" y="175"/>
                    </a:lnTo>
                    <a:lnTo>
                      <a:pt x="21" y="175"/>
                    </a:lnTo>
                    <a:lnTo>
                      <a:pt x="21" y="176"/>
                    </a:lnTo>
                    <a:lnTo>
                      <a:pt x="22" y="176"/>
                    </a:lnTo>
                    <a:lnTo>
                      <a:pt x="23" y="176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5" y="176"/>
                    </a:lnTo>
                    <a:lnTo>
                      <a:pt x="25" y="177"/>
                    </a:lnTo>
                    <a:lnTo>
                      <a:pt x="26" y="177"/>
                    </a:lnTo>
                    <a:lnTo>
                      <a:pt x="25" y="178"/>
                    </a:lnTo>
                    <a:lnTo>
                      <a:pt x="26" y="178"/>
                    </a:lnTo>
                    <a:lnTo>
                      <a:pt x="26" y="179"/>
                    </a:lnTo>
                    <a:lnTo>
                      <a:pt x="26" y="178"/>
                    </a:lnTo>
                    <a:lnTo>
                      <a:pt x="25" y="178"/>
                    </a:lnTo>
                    <a:lnTo>
                      <a:pt x="24" y="178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2" y="179"/>
                    </a:lnTo>
                    <a:lnTo>
                      <a:pt x="22" y="180"/>
                    </a:lnTo>
                    <a:lnTo>
                      <a:pt x="22" y="181"/>
                    </a:lnTo>
                    <a:lnTo>
                      <a:pt x="21" y="181"/>
                    </a:lnTo>
                    <a:lnTo>
                      <a:pt x="21" y="182"/>
                    </a:lnTo>
                    <a:lnTo>
                      <a:pt x="20" y="183"/>
                    </a:lnTo>
                    <a:lnTo>
                      <a:pt x="19" y="183"/>
                    </a:lnTo>
                    <a:lnTo>
                      <a:pt x="18" y="183"/>
                    </a:lnTo>
                    <a:lnTo>
                      <a:pt x="19" y="182"/>
                    </a:lnTo>
                    <a:lnTo>
                      <a:pt x="18" y="182"/>
                    </a:lnTo>
                    <a:lnTo>
                      <a:pt x="18" y="181"/>
                    </a:lnTo>
                    <a:lnTo>
                      <a:pt x="17" y="181"/>
                    </a:lnTo>
                    <a:lnTo>
                      <a:pt x="17" y="182"/>
                    </a:lnTo>
                    <a:lnTo>
                      <a:pt x="17" y="181"/>
                    </a:lnTo>
                    <a:lnTo>
                      <a:pt x="16" y="181"/>
                    </a:lnTo>
                    <a:lnTo>
                      <a:pt x="15" y="181"/>
                    </a:lnTo>
                    <a:lnTo>
                      <a:pt x="14" y="181"/>
                    </a:lnTo>
                    <a:lnTo>
                      <a:pt x="13" y="181"/>
                    </a:lnTo>
                    <a:lnTo>
                      <a:pt x="13" y="182"/>
                    </a:lnTo>
                    <a:lnTo>
                      <a:pt x="13" y="181"/>
                    </a:lnTo>
                    <a:lnTo>
                      <a:pt x="12" y="181"/>
                    </a:lnTo>
                    <a:lnTo>
                      <a:pt x="11" y="181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3"/>
                    </a:lnTo>
                    <a:lnTo>
                      <a:pt x="9" y="182"/>
                    </a:lnTo>
                    <a:lnTo>
                      <a:pt x="8" y="181"/>
                    </a:lnTo>
                    <a:lnTo>
                      <a:pt x="8" y="180"/>
                    </a:lnTo>
                    <a:lnTo>
                      <a:pt x="7" y="180"/>
                    </a:lnTo>
                    <a:lnTo>
                      <a:pt x="6" y="179"/>
                    </a:lnTo>
                    <a:lnTo>
                      <a:pt x="7" y="179"/>
                    </a:lnTo>
                    <a:lnTo>
                      <a:pt x="7" y="178"/>
                    </a:lnTo>
                    <a:lnTo>
                      <a:pt x="6" y="178"/>
                    </a:lnTo>
                    <a:lnTo>
                      <a:pt x="6" y="177"/>
                    </a:lnTo>
                    <a:lnTo>
                      <a:pt x="5" y="176"/>
                    </a:lnTo>
                    <a:lnTo>
                      <a:pt x="4" y="176"/>
                    </a:lnTo>
                    <a:lnTo>
                      <a:pt x="4" y="175"/>
                    </a:lnTo>
                    <a:lnTo>
                      <a:pt x="4" y="174"/>
                    </a:lnTo>
                    <a:lnTo>
                      <a:pt x="3" y="174"/>
                    </a:lnTo>
                    <a:lnTo>
                      <a:pt x="3" y="173"/>
                    </a:lnTo>
                    <a:lnTo>
                      <a:pt x="2" y="173"/>
                    </a:lnTo>
                    <a:lnTo>
                      <a:pt x="2" y="172"/>
                    </a:lnTo>
                    <a:lnTo>
                      <a:pt x="1" y="172"/>
                    </a:lnTo>
                    <a:lnTo>
                      <a:pt x="0" y="172"/>
                    </a:lnTo>
                    <a:lnTo>
                      <a:pt x="0" y="171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3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3" y="166"/>
                    </a:lnTo>
                    <a:lnTo>
                      <a:pt x="3" y="167"/>
                    </a:lnTo>
                    <a:lnTo>
                      <a:pt x="3" y="166"/>
                    </a:lnTo>
                    <a:lnTo>
                      <a:pt x="4" y="166"/>
                    </a:lnTo>
                    <a:lnTo>
                      <a:pt x="5" y="166"/>
                    </a:lnTo>
                    <a:lnTo>
                      <a:pt x="5" y="165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5" y="164"/>
                    </a:lnTo>
                    <a:lnTo>
                      <a:pt x="5" y="163"/>
                    </a:lnTo>
                    <a:lnTo>
                      <a:pt x="6" y="163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6" y="158"/>
                    </a:lnTo>
                    <a:lnTo>
                      <a:pt x="7" y="158"/>
                    </a:lnTo>
                    <a:lnTo>
                      <a:pt x="6" y="158"/>
                    </a:lnTo>
                    <a:lnTo>
                      <a:pt x="7" y="157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8" y="155"/>
                    </a:lnTo>
                    <a:lnTo>
                      <a:pt x="8" y="154"/>
                    </a:lnTo>
                    <a:lnTo>
                      <a:pt x="8" y="153"/>
                    </a:lnTo>
                    <a:lnTo>
                      <a:pt x="8" y="152"/>
                    </a:lnTo>
                    <a:lnTo>
                      <a:pt x="9" y="152"/>
                    </a:lnTo>
                    <a:lnTo>
                      <a:pt x="10" y="152"/>
                    </a:lnTo>
                    <a:lnTo>
                      <a:pt x="11" y="152"/>
                    </a:lnTo>
                    <a:lnTo>
                      <a:pt x="11" y="151"/>
                    </a:lnTo>
                    <a:lnTo>
                      <a:pt x="12" y="151"/>
                    </a:lnTo>
                    <a:lnTo>
                      <a:pt x="11" y="151"/>
                    </a:lnTo>
                    <a:lnTo>
                      <a:pt x="12" y="150"/>
                    </a:lnTo>
                    <a:lnTo>
                      <a:pt x="13" y="149"/>
                    </a:lnTo>
                    <a:lnTo>
                      <a:pt x="14" y="149"/>
                    </a:lnTo>
                    <a:lnTo>
                      <a:pt x="14" y="148"/>
                    </a:lnTo>
                    <a:lnTo>
                      <a:pt x="15" y="148"/>
                    </a:lnTo>
                    <a:lnTo>
                      <a:pt x="15" y="149"/>
                    </a:lnTo>
                    <a:lnTo>
                      <a:pt x="16" y="149"/>
                    </a:lnTo>
                    <a:lnTo>
                      <a:pt x="17" y="149"/>
                    </a:lnTo>
                    <a:lnTo>
                      <a:pt x="17" y="148"/>
                    </a:lnTo>
                    <a:lnTo>
                      <a:pt x="18" y="148"/>
                    </a:lnTo>
                    <a:lnTo>
                      <a:pt x="18" y="149"/>
                    </a:lnTo>
                    <a:lnTo>
                      <a:pt x="18" y="148"/>
                    </a:lnTo>
                    <a:lnTo>
                      <a:pt x="19" y="148"/>
                    </a:lnTo>
                    <a:lnTo>
                      <a:pt x="20" y="148"/>
                    </a:lnTo>
                    <a:lnTo>
                      <a:pt x="20" y="147"/>
                    </a:lnTo>
                    <a:lnTo>
                      <a:pt x="21" y="147"/>
                    </a:lnTo>
                    <a:lnTo>
                      <a:pt x="22" y="146"/>
                    </a:lnTo>
                    <a:lnTo>
                      <a:pt x="23" y="146"/>
                    </a:lnTo>
                    <a:lnTo>
                      <a:pt x="24" y="146"/>
                    </a:lnTo>
                    <a:lnTo>
                      <a:pt x="25" y="145"/>
                    </a:lnTo>
                    <a:lnTo>
                      <a:pt x="25" y="146"/>
                    </a:lnTo>
                    <a:lnTo>
                      <a:pt x="26" y="146"/>
                    </a:lnTo>
                    <a:lnTo>
                      <a:pt x="27" y="146"/>
                    </a:lnTo>
                    <a:lnTo>
                      <a:pt x="27" y="145"/>
                    </a:lnTo>
                    <a:lnTo>
                      <a:pt x="28" y="145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31" y="144"/>
                    </a:lnTo>
                    <a:lnTo>
                      <a:pt x="32" y="144"/>
                    </a:lnTo>
                    <a:lnTo>
                      <a:pt x="31" y="145"/>
                    </a:lnTo>
                    <a:lnTo>
                      <a:pt x="32" y="145"/>
                    </a:lnTo>
                    <a:lnTo>
                      <a:pt x="32" y="146"/>
                    </a:lnTo>
                    <a:lnTo>
                      <a:pt x="32" y="147"/>
                    </a:lnTo>
                    <a:lnTo>
                      <a:pt x="33" y="146"/>
                    </a:lnTo>
                    <a:lnTo>
                      <a:pt x="34" y="146"/>
                    </a:lnTo>
                    <a:lnTo>
                      <a:pt x="35" y="146"/>
                    </a:lnTo>
                    <a:lnTo>
                      <a:pt x="35" y="145"/>
                    </a:lnTo>
                    <a:lnTo>
                      <a:pt x="36" y="144"/>
                    </a:lnTo>
                    <a:lnTo>
                      <a:pt x="37" y="144"/>
                    </a:lnTo>
                    <a:lnTo>
                      <a:pt x="37" y="145"/>
                    </a:lnTo>
                    <a:lnTo>
                      <a:pt x="38" y="145"/>
                    </a:lnTo>
                    <a:lnTo>
                      <a:pt x="39" y="145"/>
                    </a:lnTo>
                    <a:lnTo>
                      <a:pt x="40" y="145"/>
                    </a:lnTo>
                    <a:lnTo>
                      <a:pt x="41" y="145"/>
                    </a:lnTo>
                    <a:lnTo>
                      <a:pt x="41" y="144"/>
                    </a:lnTo>
                    <a:lnTo>
                      <a:pt x="42" y="144"/>
                    </a:lnTo>
                    <a:lnTo>
                      <a:pt x="43" y="144"/>
                    </a:lnTo>
                    <a:lnTo>
                      <a:pt x="43" y="145"/>
                    </a:lnTo>
                    <a:lnTo>
                      <a:pt x="43" y="144"/>
                    </a:lnTo>
                    <a:lnTo>
                      <a:pt x="44" y="144"/>
                    </a:lnTo>
                    <a:lnTo>
                      <a:pt x="45" y="144"/>
                    </a:lnTo>
                    <a:lnTo>
                      <a:pt x="45" y="143"/>
                    </a:lnTo>
                    <a:lnTo>
                      <a:pt x="45" y="144"/>
                    </a:lnTo>
                    <a:lnTo>
                      <a:pt x="46" y="144"/>
                    </a:lnTo>
                    <a:lnTo>
                      <a:pt x="47" y="144"/>
                    </a:lnTo>
                    <a:lnTo>
                      <a:pt x="47" y="143"/>
                    </a:lnTo>
                    <a:lnTo>
                      <a:pt x="48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9" y="139"/>
                    </a:lnTo>
                    <a:lnTo>
                      <a:pt x="49" y="138"/>
                    </a:lnTo>
                    <a:lnTo>
                      <a:pt x="50" y="138"/>
                    </a:lnTo>
                    <a:lnTo>
                      <a:pt x="49" y="138"/>
                    </a:lnTo>
                    <a:lnTo>
                      <a:pt x="50" y="137"/>
                    </a:lnTo>
                    <a:lnTo>
                      <a:pt x="51" y="137"/>
                    </a:lnTo>
                    <a:lnTo>
                      <a:pt x="51" y="136"/>
                    </a:lnTo>
                    <a:lnTo>
                      <a:pt x="52" y="136"/>
                    </a:lnTo>
                    <a:lnTo>
                      <a:pt x="52" y="137"/>
                    </a:lnTo>
                    <a:lnTo>
                      <a:pt x="53" y="136"/>
                    </a:lnTo>
                    <a:lnTo>
                      <a:pt x="53" y="135"/>
                    </a:lnTo>
                    <a:lnTo>
                      <a:pt x="54" y="135"/>
                    </a:lnTo>
                    <a:lnTo>
                      <a:pt x="55" y="134"/>
                    </a:lnTo>
                    <a:lnTo>
                      <a:pt x="55" y="133"/>
                    </a:lnTo>
                    <a:lnTo>
                      <a:pt x="56" y="133"/>
                    </a:lnTo>
                    <a:lnTo>
                      <a:pt x="56" y="132"/>
                    </a:lnTo>
                    <a:lnTo>
                      <a:pt x="55" y="131"/>
                    </a:lnTo>
                    <a:lnTo>
                      <a:pt x="54" y="130"/>
                    </a:lnTo>
                    <a:lnTo>
                      <a:pt x="54" y="129"/>
                    </a:lnTo>
                    <a:lnTo>
                      <a:pt x="55" y="129"/>
                    </a:lnTo>
                    <a:lnTo>
                      <a:pt x="54" y="129"/>
                    </a:lnTo>
                    <a:lnTo>
                      <a:pt x="53" y="128"/>
                    </a:lnTo>
                    <a:lnTo>
                      <a:pt x="53" y="127"/>
                    </a:lnTo>
                    <a:lnTo>
                      <a:pt x="52" y="127"/>
                    </a:lnTo>
                    <a:lnTo>
                      <a:pt x="52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6"/>
                    </a:lnTo>
                    <a:lnTo>
                      <a:pt x="50" y="127"/>
                    </a:lnTo>
                    <a:lnTo>
                      <a:pt x="49" y="126"/>
                    </a:lnTo>
                    <a:lnTo>
                      <a:pt x="48" y="126"/>
                    </a:lnTo>
                    <a:lnTo>
                      <a:pt x="47" y="126"/>
                    </a:lnTo>
                    <a:lnTo>
                      <a:pt x="47" y="125"/>
                    </a:lnTo>
                    <a:lnTo>
                      <a:pt x="46" y="125"/>
                    </a:lnTo>
                    <a:lnTo>
                      <a:pt x="45" y="125"/>
                    </a:lnTo>
                    <a:lnTo>
                      <a:pt x="45" y="124"/>
                    </a:lnTo>
                    <a:lnTo>
                      <a:pt x="44" y="124"/>
                    </a:lnTo>
                    <a:lnTo>
                      <a:pt x="43" y="124"/>
                    </a:lnTo>
                    <a:lnTo>
                      <a:pt x="43" y="125"/>
                    </a:lnTo>
                    <a:lnTo>
                      <a:pt x="43" y="126"/>
                    </a:lnTo>
                    <a:lnTo>
                      <a:pt x="42" y="126"/>
                    </a:lnTo>
                    <a:lnTo>
                      <a:pt x="42" y="125"/>
                    </a:lnTo>
                    <a:lnTo>
                      <a:pt x="42" y="124"/>
                    </a:lnTo>
                    <a:lnTo>
                      <a:pt x="42" y="123"/>
                    </a:lnTo>
                    <a:lnTo>
                      <a:pt x="42" y="124"/>
                    </a:lnTo>
                    <a:lnTo>
                      <a:pt x="41" y="123"/>
                    </a:lnTo>
                    <a:lnTo>
                      <a:pt x="40" y="123"/>
                    </a:lnTo>
                    <a:lnTo>
                      <a:pt x="40" y="124"/>
                    </a:lnTo>
                    <a:lnTo>
                      <a:pt x="39" y="124"/>
                    </a:lnTo>
                    <a:lnTo>
                      <a:pt x="39" y="125"/>
                    </a:lnTo>
                    <a:lnTo>
                      <a:pt x="40" y="125"/>
                    </a:lnTo>
                    <a:lnTo>
                      <a:pt x="39" y="125"/>
                    </a:lnTo>
                    <a:lnTo>
                      <a:pt x="38" y="125"/>
                    </a:lnTo>
                    <a:lnTo>
                      <a:pt x="37" y="124"/>
                    </a:lnTo>
                    <a:lnTo>
                      <a:pt x="37" y="125"/>
                    </a:lnTo>
                    <a:lnTo>
                      <a:pt x="36" y="125"/>
                    </a:lnTo>
                    <a:lnTo>
                      <a:pt x="35" y="125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5"/>
                    </a:lnTo>
                    <a:lnTo>
                      <a:pt x="33" y="126"/>
                    </a:lnTo>
                    <a:lnTo>
                      <a:pt x="32" y="126"/>
                    </a:lnTo>
                    <a:lnTo>
                      <a:pt x="31" y="127"/>
                    </a:lnTo>
                    <a:lnTo>
                      <a:pt x="31" y="126"/>
                    </a:lnTo>
                    <a:lnTo>
                      <a:pt x="30" y="126"/>
                    </a:lnTo>
                    <a:lnTo>
                      <a:pt x="30" y="127"/>
                    </a:lnTo>
                    <a:lnTo>
                      <a:pt x="29" y="127"/>
                    </a:lnTo>
                    <a:lnTo>
                      <a:pt x="29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5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6" y="125"/>
                    </a:lnTo>
                    <a:lnTo>
                      <a:pt x="26" y="126"/>
                    </a:lnTo>
                    <a:lnTo>
                      <a:pt x="26" y="125"/>
                    </a:lnTo>
                    <a:lnTo>
                      <a:pt x="25" y="125"/>
                    </a:lnTo>
                    <a:lnTo>
                      <a:pt x="25" y="124"/>
                    </a:lnTo>
                    <a:lnTo>
                      <a:pt x="24" y="125"/>
                    </a:lnTo>
                    <a:lnTo>
                      <a:pt x="24" y="124"/>
                    </a:lnTo>
                    <a:lnTo>
                      <a:pt x="23" y="124"/>
                    </a:lnTo>
                    <a:lnTo>
                      <a:pt x="22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2" y="121"/>
                    </a:lnTo>
                    <a:lnTo>
                      <a:pt x="22" y="120"/>
                    </a:lnTo>
                    <a:lnTo>
                      <a:pt x="22" y="119"/>
                    </a:lnTo>
                    <a:lnTo>
                      <a:pt x="22" y="120"/>
                    </a:lnTo>
                    <a:lnTo>
                      <a:pt x="21" y="119"/>
                    </a:lnTo>
                    <a:lnTo>
                      <a:pt x="20" y="120"/>
                    </a:lnTo>
                    <a:lnTo>
                      <a:pt x="20" y="119"/>
                    </a:lnTo>
                    <a:lnTo>
                      <a:pt x="21" y="118"/>
                    </a:lnTo>
                    <a:lnTo>
                      <a:pt x="20" y="117"/>
                    </a:lnTo>
                    <a:lnTo>
                      <a:pt x="19" y="117"/>
                    </a:lnTo>
                    <a:lnTo>
                      <a:pt x="19" y="116"/>
                    </a:lnTo>
                    <a:lnTo>
                      <a:pt x="18" y="116"/>
                    </a:lnTo>
                    <a:lnTo>
                      <a:pt x="18" y="115"/>
                    </a:lnTo>
                    <a:lnTo>
                      <a:pt x="18" y="114"/>
                    </a:lnTo>
                    <a:lnTo>
                      <a:pt x="17" y="114"/>
                    </a:lnTo>
                    <a:lnTo>
                      <a:pt x="17" y="113"/>
                    </a:lnTo>
                    <a:lnTo>
                      <a:pt x="18" y="112"/>
                    </a:lnTo>
                    <a:lnTo>
                      <a:pt x="18" y="113"/>
                    </a:lnTo>
                    <a:lnTo>
                      <a:pt x="18" y="112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5" y="108"/>
                    </a:lnTo>
                    <a:lnTo>
                      <a:pt x="14" y="108"/>
                    </a:lnTo>
                    <a:lnTo>
                      <a:pt x="14" y="107"/>
                    </a:lnTo>
                    <a:lnTo>
                      <a:pt x="13" y="107"/>
                    </a:lnTo>
                    <a:lnTo>
                      <a:pt x="12" y="107"/>
                    </a:lnTo>
                    <a:close/>
                    <a:moveTo>
                      <a:pt x="215" y="164"/>
                    </a:moveTo>
                    <a:lnTo>
                      <a:pt x="215" y="164"/>
                    </a:lnTo>
                    <a:lnTo>
                      <a:pt x="215" y="163"/>
                    </a:lnTo>
                    <a:lnTo>
                      <a:pt x="215" y="164"/>
                    </a:lnTo>
                    <a:close/>
                    <a:moveTo>
                      <a:pt x="211" y="165"/>
                    </a:moveTo>
                    <a:lnTo>
                      <a:pt x="211" y="164"/>
                    </a:lnTo>
                    <a:lnTo>
                      <a:pt x="212" y="164"/>
                    </a:lnTo>
                    <a:lnTo>
                      <a:pt x="213" y="164"/>
                    </a:lnTo>
                    <a:lnTo>
                      <a:pt x="212" y="164"/>
                    </a:lnTo>
                    <a:lnTo>
                      <a:pt x="212" y="165"/>
                    </a:lnTo>
                    <a:lnTo>
                      <a:pt x="212" y="164"/>
                    </a:lnTo>
                    <a:lnTo>
                      <a:pt x="211" y="165"/>
                    </a:lnTo>
                    <a:close/>
                    <a:moveTo>
                      <a:pt x="209" y="166"/>
                    </a:moveTo>
                    <a:lnTo>
                      <a:pt x="209" y="166"/>
                    </a:lnTo>
                    <a:lnTo>
                      <a:pt x="210" y="166"/>
                    </a:lnTo>
                    <a:lnTo>
                      <a:pt x="209" y="166"/>
                    </a:lnTo>
                    <a:lnTo>
                      <a:pt x="210" y="166"/>
                    </a:lnTo>
                    <a:lnTo>
                      <a:pt x="209" y="166"/>
                    </a:lnTo>
                    <a:close/>
                    <a:moveTo>
                      <a:pt x="127" y="148"/>
                    </a:moveTo>
                    <a:lnTo>
                      <a:pt x="126" y="147"/>
                    </a:lnTo>
                    <a:lnTo>
                      <a:pt x="127" y="147"/>
                    </a:lnTo>
                    <a:lnTo>
                      <a:pt x="126" y="147"/>
                    </a:lnTo>
                    <a:lnTo>
                      <a:pt x="127" y="147"/>
                    </a:lnTo>
                    <a:lnTo>
                      <a:pt x="127" y="148"/>
                    </a:lnTo>
                    <a:close/>
                    <a:moveTo>
                      <a:pt x="120" y="149"/>
                    </a:moveTo>
                    <a:lnTo>
                      <a:pt x="120" y="149"/>
                    </a:lnTo>
                    <a:lnTo>
                      <a:pt x="121" y="148"/>
                    </a:lnTo>
                    <a:lnTo>
                      <a:pt x="122" y="148"/>
                    </a:lnTo>
                    <a:lnTo>
                      <a:pt x="123" y="149"/>
                    </a:lnTo>
                    <a:lnTo>
                      <a:pt x="123" y="148"/>
                    </a:lnTo>
                    <a:lnTo>
                      <a:pt x="124" y="149"/>
                    </a:lnTo>
                    <a:lnTo>
                      <a:pt x="124" y="148"/>
                    </a:lnTo>
                    <a:lnTo>
                      <a:pt x="125" y="148"/>
                    </a:lnTo>
                    <a:lnTo>
                      <a:pt x="126" y="147"/>
                    </a:lnTo>
                    <a:lnTo>
                      <a:pt x="125" y="148"/>
                    </a:lnTo>
                    <a:lnTo>
                      <a:pt x="126" y="148"/>
                    </a:lnTo>
                    <a:lnTo>
                      <a:pt x="127" y="148"/>
                    </a:lnTo>
                    <a:lnTo>
                      <a:pt x="126" y="149"/>
                    </a:lnTo>
                    <a:lnTo>
                      <a:pt x="125" y="149"/>
                    </a:lnTo>
                    <a:lnTo>
                      <a:pt x="125" y="150"/>
                    </a:lnTo>
                    <a:lnTo>
                      <a:pt x="125" y="151"/>
                    </a:lnTo>
                    <a:lnTo>
                      <a:pt x="126" y="151"/>
                    </a:lnTo>
                    <a:lnTo>
                      <a:pt x="125" y="151"/>
                    </a:lnTo>
                    <a:lnTo>
                      <a:pt x="125" y="152"/>
                    </a:lnTo>
                    <a:lnTo>
                      <a:pt x="125" y="151"/>
                    </a:lnTo>
                    <a:lnTo>
                      <a:pt x="125" y="152"/>
                    </a:lnTo>
                    <a:lnTo>
                      <a:pt x="124" y="152"/>
                    </a:lnTo>
                    <a:lnTo>
                      <a:pt x="124" y="151"/>
                    </a:lnTo>
                    <a:lnTo>
                      <a:pt x="123" y="151"/>
                    </a:lnTo>
                    <a:lnTo>
                      <a:pt x="123" y="150"/>
                    </a:lnTo>
                    <a:lnTo>
                      <a:pt x="122" y="150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1" y="151"/>
                    </a:lnTo>
                    <a:lnTo>
                      <a:pt x="120" y="151"/>
                    </a:lnTo>
                    <a:lnTo>
                      <a:pt x="119" y="150"/>
                    </a:lnTo>
                    <a:lnTo>
                      <a:pt x="119" y="149"/>
                    </a:lnTo>
                    <a:lnTo>
                      <a:pt x="120" y="149"/>
                    </a:lnTo>
                    <a:close/>
                    <a:moveTo>
                      <a:pt x="93" y="164"/>
                    </a:moveTo>
                    <a:lnTo>
                      <a:pt x="92" y="164"/>
                    </a:lnTo>
                    <a:lnTo>
                      <a:pt x="93" y="164"/>
                    </a:lnTo>
                    <a:close/>
                    <a:moveTo>
                      <a:pt x="94" y="165"/>
                    </a:moveTo>
                    <a:lnTo>
                      <a:pt x="93" y="165"/>
                    </a:lnTo>
                    <a:lnTo>
                      <a:pt x="94" y="165"/>
                    </a:lnTo>
                    <a:close/>
                    <a:moveTo>
                      <a:pt x="94" y="165"/>
                    </a:moveTo>
                    <a:lnTo>
                      <a:pt x="93" y="165"/>
                    </a:lnTo>
                    <a:lnTo>
                      <a:pt x="93" y="164"/>
                    </a:lnTo>
                    <a:lnTo>
                      <a:pt x="94" y="165"/>
                    </a:lnTo>
                    <a:lnTo>
                      <a:pt x="94" y="166"/>
                    </a:lnTo>
                    <a:lnTo>
                      <a:pt x="94" y="165"/>
                    </a:lnTo>
                    <a:close/>
                    <a:moveTo>
                      <a:pt x="96" y="166"/>
                    </a:moveTo>
                    <a:lnTo>
                      <a:pt x="96" y="166"/>
                    </a:lnTo>
                    <a:lnTo>
                      <a:pt x="95" y="166"/>
                    </a:lnTo>
                    <a:lnTo>
                      <a:pt x="95" y="167"/>
                    </a:lnTo>
                    <a:lnTo>
                      <a:pt x="95" y="166"/>
                    </a:lnTo>
                    <a:lnTo>
                      <a:pt x="96" y="166"/>
                    </a:lnTo>
                    <a:close/>
                    <a:moveTo>
                      <a:pt x="118" y="149"/>
                    </a:moveTo>
                    <a:lnTo>
                      <a:pt x="118" y="149"/>
                    </a:lnTo>
                    <a:close/>
                    <a:moveTo>
                      <a:pt x="126" y="151"/>
                    </a:moveTo>
                    <a:lnTo>
                      <a:pt x="126" y="150"/>
                    </a:lnTo>
                    <a:lnTo>
                      <a:pt x="126" y="151"/>
                    </a:lnTo>
                    <a:close/>
                    <a:moveTo>
                      <a:pt x="119" y="151"/>
                    </a:moveTo>
                    <a:lnTo>
                      <a:pt x="119" y="151"/>
                    </a:lnTo>
                    <a:close/>
                    <a:moveTo>
                      <a:pt x="120" y="151"/>
                    </a:moveTo>
                    <a:lnTo>
                      <a:pt x="119" y="151"/>
                    </a:lnTo>
                    <a:lnTo>
                      <a:pt x="120" y="151"/>
                    </a:lnTo>
                    <a:close/>
                    <a:moveTo>
                      <a:pt x="122" y="154"/>
                    </a:moveTo>
                    <a:lnTo>
                      <a:pt x="121" y="154"/>
                    </a:lnTo>
                    <a:lnTo>
                      <a:pt x="120" y="154"/>
                    </a:lnTo>
                    <a:lnTo>
                      <a:pt x="120" y="153"/>
                    </a:lnTo>
                    <a:lnTo>
                      <a:pt x="120" y="152"/>
                    </a:lnTo>
                    <a:lnTo>
                      <a:pt x="121" y="152"/>
                    </a:lnTo>
                    <a:lnTo>
                      <a:pt x="122" y="152"/>
                    </a:lnTo>
                    <a:lnTo>
                      <a:pt x="122" y="153"/>
                    </a:lnTo>
                    <a:lnTo>
                      <a:pt x="121" y="153"/>
                    </a:lnTo>
                    <a:lnTo>
                      <a:pt x="121" y="152"/>
                    </a:lnTo>
                    <a:lnTo>
                      <a:pt x="121" y="153"/>
                    </a:lnTo>
                    <a:lnTo>
                      <a:pt x="122" y="153"/>
                    </a:lnTo>
                    <a:lnTo>
                      <a:pt x="122" y="154"/>
                    </a:lnTo>
                    <a:lnTo>
                      <a:pt x="121" y="154"/>
                    </a:lnTo>
                    <a:lnTo>
                      <a:pt x="122" y="154"/>
                    </a:lnTo>
                    <a:close/>
                    <a:moveTo>
                      <a:pt x="120" y="154"/>
                    </a:moveTo>
                    <a:lnTo>
                      <a:pt x="120" y="154"/>
                    </a:lnTo>
                    <a:close/>
                    <a:moveTo>
                      <a:pt x="125" y="157"/>
                    </a:moveTo>
                    <a:lnTo>
                      <a:pt x="124" y="157"/>
                    </a:lnTo>
                    <a:lnTo>
                      <a:pt x="125" y="157"/>
                    </a:lnTo>
                    <a:close/>
                    <a:moveTo>
                      <a:pt x="122" y="167"/>
                    </a:moveTo>
                    <a:lnTo>
                      <a:pt x="122" y="167"/>
                    </a:lnTo>
                    <a:close/>
                    <a:moveTo>
                      <a:pt x="121" y="167"/>
                    </a:moveTo>
                    <a:lnTo>
                      <a:pt x="121" y="167"/>
                    </a:lnTo>
                    <a:close/>
                    <a:moveTo>
                      <a:pt x="122" y="167"/>
                    </a:moveTo>
                    <a:lnTo>
                      <a:pt x="122" y="167"/>
                    </a:lnTo>
                    <a:close/>
                    <a:moveTo>
                      <a:pt x="116" y="167"/>
                    </a:moveTo>
                    <a:lnTo>
                      <a:pt x="116" y="166"/>
                    </a:lnTo>
                    <a:lnTo>
                      <a:pt x="116" y="167"/>
                    </a:lnTo>
                    <a:close/>
                    <a:moveTo>
                      <a:pt x="114" y="167"/>
                    </a:moveTo>
                    <a:lnTo>
                      <a:pt x="114" y="167"/>
                    </a:lnTo>
                    <a:lnTo>
                      <a:pt x="114" y="166"/>
                    </a:lnTo>
                    <a:lnTo>
                      <a:pt x="114" y="167"/>
                    </a:lnTo>
                    <a:close/>
                    <a:moveTo>
                      <a:pt x="88" y="165"/>
                    </a:moveTo>
                    <a:lnTo>
                      <a:pt x="89" y="164"/>
                    </a:lnTo>
                    <a:lnTo>
                      <a:pt x="90" y="164"/>
                    </a:lnTo>
                    <a:lnTo>
                      <a:pt x="91" y="164"/>
                    </a:lnTo>
                    <a:lnTo>
                      <a:pt x="92" y="164"/>
                    </a:lnTo>
                    <a:lnTo>
                      <a:pt x="93" y="164"/>
                    </a:lnTo>
                    <a:lnTo>
                      <a:pt x="93" y="165"/>
                    </a:lnTo>
                    <a:lnTo>
                      <a:pt x="94" y="165"/>
                    </a:lnTo>
                    <a:lnTo>
                      <a:pt x="94" y="166"/>
                    </a:lnTo>
                    <a:lnTo>
                      <a:pt x="95" y="166"/>
                    </a:lnTo>
                    <a:lnTo>
                      <a:pt x="95" y="167"/>
                    </a:lnTo>
                    <a:lnTo>
                      <a:pt x="94" y="166"/>
                    </a:lnTo>
                    <a:lnTo>
                      <a:pt x="93" y="166"/>
                    </a:lnTo>
                    <a:lnTo>
                      <a:pt x="91" y="166"/>
                    </a:lnTo>
                    <a:lnTo>
                      <a:pt x="88" y="166"/>
                    </a:lnTo>
                    <a:lnTo>
                      <a:pt x="86" y="166"/>
                    </a:lnTo>
                    <a:lnTo>
                      <a:pt x="82" y="166"/>
                    </a:lnTo>
                    <a:lnTo>
                      <a:pt x="80" y="165"/>
                    </a:lnTo>
                    <a:lnTo>
                      <a:pt x="78" y="166"/>
                    </a:lnTo>
                    <a:lnTo>
                      <a:pt x="75" y="166"/>
                    </a:lnTo>
                    <a:lnTo>
                      <a:pt x="72" y="166"/>
                    </a:lnTo>
                    <a:lnTo>
                      <a:pt x="67" y="166"/>
                    </a:lnTo>
                    <a:lnTo>
                      <a:pt x="66" y="166"/>
                    </a:lnTo>
                    <a:lnTo>
                      <a:pt x="66" y="167"/>
                    </a:lnTo>
                    <a:lnTo>
                      <a:pt x="65" y="167"/>
                    </a:lnTo>
                    <a:lnTo>
                      <a:pt x="64" y="167"/>
                    </a:lnTo>
                    <a:lnTo>
                      <a:pt x="64" y="166"/>
                    </a:lnTo>
                    <a:lnTo>
                      <a:pt x="63" y="166"/>
                    </a:lnTo>
                    <a:lnTo>
                      <a:pt x="63" y="165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4"/>
                    </a:lnTo>
                    <a:lnTo>
                      <a:pt x="65" y="164"/>
                    </a:lnTo>
                    <a:lnTo>
                      <a:pt x="65" y="163"/>
                    </a:lnTo>
                    <a:lnTo>
                      <a:pt x="65" y="164"/>
                    </a:lnTo>
                    <a:lnTo>
                      <a:pt x="66" y="163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3"/>
                    </a:lnTo>
                    <a:lnTo>
                      <a:pt x="69" y="164"/>
                    </a:lnTo>
                    <a:lnTo>
                      <a:pt x="70" y="164"/>
                    </a:lnTo>
                    <a:lnTo>
                      <a:pt x="71" y="164"/>
                    </a:lnTo>
                    <a:lnTo>
                      <a:pt x="71" y="165"/>
                    </a:lnTo>
                    <a:lnTo>
                      <a:pt x="72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3" y="163"/>
                    </a:lnTo>
                    <a:lnTo>
                      <a:pt x="72" y="163"/>
                    </a:lnTo>
                    <a:lnTo>
                      <a:pt x="72" y="162"/>
                    </a:lnTo>
                    <a:lnTo>
                      <a:pt x="71" y="162"/>
                    </a:lnTo>
                    <a:lnTo>
                      <a:pt x="71" y="161"/>
                    </a:lnTo>
                    <a:lnTo>
                      <a:pt x="71" y="162"/>
                    </a:lnTo>
                    <a:lnTo>
                      <a:pt x="72" y="162"/>
                    </a:lnTo>
                    <a:lnTo>
                      <a:pt x="74" y="164"/>
                    </a:lnTo>
                    <a:lnTo>
                      <a:pt x="76" y="164"/>
                    </a:lnTo>
                    <a:lnTo>
                      <a:pt x="77" y="165"/>
                    </a:lnTo>
                    <a:lnTo>
                      <a:pt x="79" y="165"/>
                    </a:lnTo>
                    <a:lnTo>
                      <a:pt x="83" y="165"/>
                    </a:lnTo>
                    <a:lnTo>
                      <a:pt x="85" y="165"/>
                    </a:lnTo>
                    <a:lnTo>
                      <a:pt x="88" y="165"/>
                    </a:lnTo>
                    <a:close/>
                    <a:moveTo>
                      <a:pt x="121" y="168"/>
                    </a:moveTo>
                    <a:lnTo>
                      <a:pt x="121" y="168"/>
                    </a:lnTo>
                    <a:lnTo>
                      <a:pt x="122" y="168"/>
                    </a:lnTo>
                    <a:lnTo>
                      <a:pt x="121" y="168"/>
                    </a:lnTo>
                    <a:close/>
                    <a:moveTo>
                      <a:pt x="114" y="167"/>
                    </a:moveTo>
                    <a:lnTo>
                      <a:pt x="114" y="167"/>
                    </a:lnTo>
                    <a:close/>
                    <a:moveTo>
                      <a:pt x="99" y="167"/>
                    </a:moveTo>
                    <a:lnTo>
                      <a:pt x="99" y="167"/>
                    </a:lnTo>
                    <a:close/>
                    <a:moveTo>
                      <a:pt x="125" y="170"/>
                    </a:moveTo>
                    <a:lnTo>
                      <a:pt x="125" y="170"/>
                    </a:lnTo>
                    <a:close/>
                    <a:moveTo>
                      <a:pt x="99" y="168"/>
                    </a:moveTo>
                    <a:lnTo>
                      <a:pt x="99" y="167"/>
                    </a:lnTo>
                    <a:lnTo>
                      <a:pt x="99" y="168"/>
                    </a:lnTo>
                    <a:close/>
                    <a:moveTo>
                      <a:pt x="122" y="171"/>
                    </a:moveTo>
                    <a:lnTo>
                      <a:pt x="121" y="171"/>
                    </a:lnTo>
                    <a:lnTo>
                      <a:pt x="121" y="170"/>
                    </a:lnTo>
                    <a:lnTo>
                      <a:pt x="122" y="170"/>
                    </a:lnTo>
                    <a:lnTo>
                      <a:pt x="122" y="171"/>
                    </a:lnTo>
                    <a:close/>
                    <a:moveTo>
                      <a:pt x="121" y="171"/>
                    </a:moveTo>
                    <a:lnTo>
                      <a:pt x="121" y="171"/>
                    </a:lnTo>
                    <a:close/>
                    <a:moveTo>
                      <a:pt x="95" y="168"/>
                    </a:moveTo>
                    <a:lnTo>
                      <a:pt x="95" y="168"/>
                    </a:lnTo>
                    <a:close/>
                    <a:moveTo>
                      <a:pt x="42" y="151"/>
                    </a:moveTo>
                    <a:lnTo>
                      <a:pt x="42" y="151"/>
                    </a:lnTo>
                    <a:close/>
                    <a:moveTo>
                      <a:pt x="41" y="152"/>
                    </a:moveTo>
                    <a:lnTo>
                      <a:pt x="41" y="152"/>
                    </a:lnTo>
                    <a:lnTo>
                      <a:pt x="41" y="151"/>
                    </a:lnTo>
                    <a:lnTo>
                      <a:pt x="41" y="152"/>
                    </a:lnTo>
                    <a:close/>
                    <a:moveTo>
                      <a:pt x="39" y="152"/>
                    </a:moveTo>
                    <a:lnTo>
                      <a:pt x="39" y="152"/>
                    </a:lnTo>
                    <a:close/>
                    <a:moveTo>
                      <a:pt x="41" y="153"/>
                    </a:moveTo>
                    <a:lnTo>
                      <a:pt x="41" y="153"/>
                    </a:lnTo>
                    <a:lnTo>
                      <a:pt x="41" y="152"/>
                    </a:lnTo>
                    <a:lnTo>
                      <a:pt x="41" y="153"/>
                    </a:lnTo>
                    <a:close/>
                    <a:moveTo>
                      <a:pt x="40" y="153"/>
                    </a:moveTo>
                    <a:lnTo>
                      <a:pt x="40" y="153"/>
                    </a:lnTo>
                    <a:close/>
                    <a:moveTo>
                      <a:pt x="37" y="153"/>
                    </a:moveTo>
                    <a:lnTo>
                      <a:pt x="37" y="153"/>
                    </a:lnTo>
                    <a:close/>
                    <a:moveTo>
                      <a:pt x="42" y="154"/>
                    </a:moveTo>
                    <a:lnTo>
                      <a:pt x="42" y="153"/>
                    </a:lnTo>
                    <a:lnTo>
                      <a:pt x="42" y="154"/>
                    </a:lnTo>
                    <a:close/>
                    <a:moveTo>
                      <a:pt x="36" y="153"/>
                    </a:moveTo>
                    <a:lnTo>
                      <a:pt x="36" y="153"/>
                    </a:lnTo>
                    <a:close/>
                    <a:moveTo>
                      <a:pt x="39" y="153"/>
                    </a:moveTo>
                    <a:lnTo>
                      <a:pt x="39" y="153"/>
                    </a:lnTo>
                    <a:close/>
                    <a:moveTo>
                      <a:pt x="42" y="154"/>
                    </a:moveTo>
                    <a:lnTo>
                      <a:pt x="42" y="154"/>
                    </a:lnTo>
                    <a:close/>
                    <a:moveTo>
                      <a:pt x="35" y="154"/>
                    </a:moveTo>
                    <a:lnTo>
                      <a:pt x="35" y="154"/>
                    </a:lnTo>
                    <a:lnTo>
                      <a:pt x="35" y="153"/>
                    </a:lnTo>
                    <a:lnTo>
                      <a:pt x="36" y="153"/>
                    </a:lnTo>
                    <a:lnTo>
                      <a:pt x="36" y="154"/>
                    </a:lnTo>
                    <a:lnTo>
                      <a:pt x="35" y="154"/>
                    </a:lnTo>
                    <a:close/>
                    <a:moveTo>
                      <a:pt x="38" y="154"/>
                    </a:moveTo>
                    <a:lnTo>
                      <a:pt x="39" y="154"/>
                    </a:lnTo>
                    <a:lnTo>
                      <a:pt x="38" y="154"/>
                    </a:lnTo>
                    <a:close/>
                    <a:moveTo>
                      <a:pt x="37" y="154"/>
                    </a:moveTo>
                    <a:lnTo>
                      <a:pt x="37" y="154"/>
                    </a:lnTo>
                    <a:close/>
                    <a:moveTo>
                      <a:pt x="40" y="155"/>
                    </a:moveTo>
                    <a:lnTo>
                      <a:pt x="40" y="154"/>
                    </a:lnTo>
                    <a:lnTo>
                      <a:pt x="40" y="155"/>
                    </a:lnTo>
                    <a:close/>
                    <a:moveTo>
                      <a:pt x="41" y="155"/>
                    </a:moveTo>
                    <a:lnTo>
                      <a:pt x="41" y="155"/>
                    </a:lnTo>
                    <a:close/>
                    <a:moveTo>
                      <a:pt x="36" y="155"/>
                    </a:move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4"/>
                    </a:lnTo>
                    <a:lnTo>
                      <a:pt x="36" y="155"/>
                    </a:lnTo>
                    <a:close/>
                    <a:moveTo>
                      <a:pt x="39" y="155"/>
                    </a:moveTo>
                    <a:lnTo>
                      <a:pt x="40" y="155"/>
                    </a:lnTo>
                    <a:lnTo>
                      <a:pt x="39" y="155"/>
                    </a:lnTo>
                    <a:close/>
                    <a:moveTo>
                      <a:pt x="39" y="155"/>
                    </a:moveTo>
                    <a:lnTo>
                      <a:pt x="39" y="155"/>
                    </a:lnTo>
                    <a:close/>
                    <a:moveTo>
                      <a:pt x="35" y="156"/>
                    </a:moveTo>
                    <a:lnTo>
                      <a:pt x="35" y="155"/>
                    </a:lnTo>
                    <a:lnTo>
                      <a:pt x="36" y="155"/>
                    </a:lnTo>
                    <a:lnTo>
                      <a:pt x="36" y="156"/>
                    </a:lnTo>
                    <a:lnTo>
                      <a:pt x="35" y="156"/>
                    </a:lnTo>
                    <a:close/>
                    <a:moveTo>
                      <a:pt x="36" y="156"/>
                    </a:moveTo>
                    <a:lnTo>
                      <a:pt x="36" y="155"/>
                    </a:lnTo>
                    <a:lnTo>
                      <a:pt x="36" y="156"/>
                    </a:lnTo>
                    <a:close/>
                    <a:moveTo>
                      <a:pt x="36" y="156"/>
                    </a:moveTo>
                    <a:lnTo>
                      <a:pt x="36" y="156"/>
                    </a:lnTo>
                    <a:lnTo>
                      <a:pt x="36" y="155"/>
                    </a:lnTo>
                    <a:lnTo>
                      <a:pt x="36" y="156"/>
                    </a:lnTo>
                    <a:close/>
                    <a:moveTo>
                      <a:pt x="34" y="156"/>
                    </a:moveTo>
                    <a:lnTo>
                      <a:pt x="34" y="156"/>
                    </a:lnTo>
                    <a:close/>
                    <a:moveTo>
                      <a:pt x="45" y="158"/>
                    </a:moveTo>
                    <a:lnTo>
                      <a:pt x="46" y="158"/>
                    </a:lnTo>
                    <a:lnTo>
                      <a:pt x="45" y="158"/>
                    </a:lnTo>
                    <a:close/>
                    <a:moveTo>
                      <a:pt x="42" y="158"/>
                    </a:moveTo>
                    <a:lnTo>
                      <a:pt x="42" y="158"/>
                    </a:lnTo>
                    <a:close/>
                    <a:moveTo>
                      <a:pt x="33" y="158"/>
                    </a:moveTo>
                    <a:lnTo>
                      <a:pt x="33" y="158"/>
                    </a:lnTo>
                    <a:close/>
                    <a:moveTo>
                      <a:pt x="41" y="159"/>
                    </a:moveTo>
                    <a:lnTo>
                      <a:pt x="41" y="158"/>
                    </a:lnTo>
                    <a:lnTo>
                      <a:pt x="41" y="159"/>
                    </a:lnTo>
                    <a:close/>
                    <a:moveTo>
                      <a:pt x="44" y="159"/>
                    </a:moveTo>
                    <a:lnTo>
                      <a:pt x="44" y="159"/>
                    </a:lnTo>
                    <a:close/>
                    <a:moveTo>
                      <a:pt x="36" y="159"/>
                    </a:moveTo>
                    <a:lnTo>
                      <a:pt x="36" y="158"/>
                    </a:lnTo>
                    <a:lnTo>
                      <a:pt x="36" y="159"/>
                    </a:lnTo>
                    <a:close/>
                    <a:moveTo>
                      <a:pt x="32" y="158"/>
                    </a:moveTo>
                    <a:lnTo>
                      <a:pt x="32" y="158"/>
                    </a:lnTo>
                    <a:lnTo>
                      <a:pt x="33" y="158"/>
                    </a:lnTo>
                    <a:lnTo>
                      <a:pt x="32" y="158"/>
                    </a:lnTo>
                    <a:close/>
                    <a:moveTo>
                      <a:pt x="30" y="158"/>
                    </a:moveTo>
                    <a:lnTo>
                      <a:pt x="30" y="158"/>
                    </a:lnTo>
                    <a:close/>
                    <a:moveTo>
                      <a:pt x="38" y="162"/>
                    </a:moveTo>
                    <a:lnTo>
                      <a:pt x="38" y="162"/>
                    </a:lnTo>
                    <a:lnTo>
                      <a:pt x="39" y="161"/>
                    </a:lnTo>
                    <a:lnTo>
                      <a:pt x="39" y="160"/>
                    </a:lnTo>
                    <a:lnTo>
                      <a:pt x="38" y="160"/>
                    </a:lnTo>
                    <a:lnTo>
                      <a:pt x="37" y="160"/>
                    </a:lnTo>
                    <a:lnTo>
                      <a:pt x="36" y="160"/>
                    </a:lnTo>
                    <a:lnTo>
                      <a:pt x="36" y="159"/>
                    </a:lnTo>
                    <a:lnTo>
                      <a:pt x="37" y="159"/>
                    </a:lnTo>
                    <a:lnTo>
                      <a:pt x="38" y="159"/>
                    </a:lnTo>
                    <a:lnTo>
                      <a:pt x="38" y="160"/>
                    </a:lnTo>
                    <a:lnTo>
                      <a:pt x="39" y="159"/>
                    </a:lnTo>
                    <a:lnTo>
                      <a:pt x="40" y="159"/>
                    </a:lnTo>
                    <a:lnTo>
                      <a:pt x="39" y="160"/>
                    </a:lnTo>
                    <a:lnTo>
                      <a:pt x="40" y="160"/>
                    </a:lnTo>
                    <a:lnTo>
                      <a:pt x="39" y="160"/>
                    </a:lnTo>
                    <a:lnTo>
                      <a:pt x="40" y="160"/>
                    </a:lnTo>
                    <a:lnTo>
                      <a:pt x="40" y="161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40" y="161"/>
                    </a:lnTo>
                    <a:lnTo>
                      <a:pt x="40" y="162"/>
                    </a:lnTo>
                    <a:lnTo>
                      <a:pt x="39" y="162"/>
                    </a:lnTo>
                    <a:lnTo>
                      <a:pt x="39" y="161"/>
                    </a:lnTo>
                    <a:lnTo>
                      <a:pt x="39" y="162"/>
                    </a:lnTo>
                    <a:lnTo>
                      <a:pt x="38" y="162"/>
                    </a:lnTo>
                    <a:close/>
                    <a:moveTo>
                      <a:pt x="35" y="159"/>
                    </a:moveTo>
                    <a:lnTo>
                      <a:pt x="35" y="159"/>
                    </a:lnTo>
                    <a:close/>
                    <a:moveTo>
                      <a:pt x="36" y="159"/>
                    </a:moveTo>
                    <a:lnTo>
                      <a:pt x="36" y="159"/>
                    </a:lnTo>
                    <a:close/>
                    <a:moveTo>
                      <a:pt x="53" y="161"/>
                    </a:moveTo>
                    <a:lnTo>
                      <a:pt x="53" y="161"/>
                    </a:lnTo>
                    <a:close/>
                    <a:moveTo>
                      <a:pt x="40" y="160"/>
                    </a:moveTo>
                    <a:lnTo>
                      <a:pt x="40" y="159"/>
                    </a:lnTo>
                    <a:lnTo>
                      <a:pt x="40" y="160"/>
                    </a:lnTo>
                    <a:close/>
                    <a:moveTo>
                      <a:pt x="36" y="159"/>
                    </a:moveTo>
                    <a:lnTo>
                      <a:pt x="36" y="159"/>
                    </a:lnTo>
                    <a:close/>
                    <a:moveTo>
                      <a:pt x="29" y="159"/>
                    </a:moveTo>
                    <a:lnTo>
                      <a:pt x="29" y="159"/>
                    </a:lnTo>
                    <a:lnTo>
                      <a:pt x="30" y="159"/>
                    </a:lnTo>
                    <a:lnTo>
                      <a:pt x="29" y="159"/>
                    </a:lnTo>
                    <a:lnTo>
                      <a:pt x="29" y="160"/>
                    </a:lnTo>
                    <a:lnTo>
                      <a:pt x="28" y="160"/>
                    </a:lnTo>
                    <a:lnTo>
                      <a:pt x="29" y="159"/>
                    </a:lnTo>
                    <a:lnTo>
                      <a:pt x="28" y="159"/>
                    </a:lnTo>
                    <a:lnTo>
                      <a:pt x="29" y="159"/>
                    </a:lnTo>
                    <a:close/>
                    <a:moveTo>
                      <a:pt x="41" y="161"/>
                    </a:moveTo>
                    <a:lnTo>
                      <a:pt x="41" y="161"/>
                    </a:lnTo>
                    <a:close/>
                    <a:moveTo>
                      <a:pt x="42" y="161"/>
                    </a:moveTo>
                    <a:lnTo>
                      <a:pt x="42" y="161"/>
                    </a:lnTo>
                    <a:close/>
                    <a:moveTo>
                      <a:pt x="36" y="161"/>
                    </a:moveTo>
                    <a:lnTo>
                      <a:pt x="36" y="160"/>
                    </a:lnTo>
                    <a:lnTo>
                      <a:pt x="36" y="161"/>
                    </a:lnTo>
                    <a:close/>
                    <a:moveTo>
                      <a:pt x="34" y="161"/>
                    </a:moveTo>
                    <a:lnTo>
                      <a:pt x="34" y="161"/>
                    </a:lnTo>
                    <a:lnTo>
                      <a:pt x="35" y="161"/>
                    </a:lnTo>
                    <a:lnTo>
                      <a:pt x="34" y="161"/>
                    </a:lnTo>
                    <a:close/>
                    <a:moveTo>
                      <a:pt x="42" y="162"/>
                    </a:moveTo>
                    <a:lnTo>
                      <a:pt x="41" y="161"/>
                    </a:lnTo>
                    <a:lnTo>
                      <a:pt x="42" y="161"/>
                    </a:lnTo>
                    <a:lnTo>
                      <a:pt x="42" y="162"/>
                    </a:lnTo>
                    <a:close/>
                    <a:moveTo>
                      <a:pt x="35" y="161"/>
                    </a:moveTo>
                    <a:lnTo>
                      <a:pt x="35" y="161"/>
                    </a:lnTo>
                    <a:close/>
                    <a:moveTo>
                      <a:pt x="36" y="162"/>
                    </a:moveTo>
                    <a:lnTo>
                      <a:pt x="36" y="162"/>
                    </a:lnTo>
                    <a:lnTo>
                      <a:pt x="36" y="161"/>
                    </a:lnTo>
                    <a:lnTo>
                      <a:pt x="36" y="162"/>
                    </a:lnTo>
                    <a:close/>
                    <a:moveTo>
                      <a:pt x="46" y="163"/>
                    </a:moveTo>
                    <a:lnTo>
                      <a:pt x="46" y="163"/>
                    </a:lnTo>
                    <a:close/>
                    <a:moveTo>
                      <a:pt x="47" y="164"/>
                    </a:moveTo>
                    <a:lnTo>
                      <a:pt x="47" y="164"/>
                    </a:lnTo>
                    <a:lnTo>
                      <a:pt x="47" y="163"/>
                    </a:lnTo>
                    <a:lnTo>
                      <a:pt x="48" y="163"/>
                    </a:lnTo>
                    <a:lnTo>
                      <a:pt x="47" y="164"/>
                    </a:lnTo>
                    <a:close/>
                    <a:moveTo>
                      <a:pt x="41" y="163"/>
                    </a:moveTo>
                    <a:lnTo>
                      <a:pt x="40" y="163"/>
                    </a:lnTo>
                    <a:lnTo>
                      <a:pt x="41" y="163"/>
                    </a:lnTo>
                    <a:close/>
                    <a:moveTo>
                      <a:pt x="47" y="164"/>
                    </a:moveTo>
                    <a:lnTo>
                      <a:pt x="47" y="164"/>
                    </a:lnTo>
                    <a:close/>
                    <a:moveTo>
                      <a:pt x="42" y="163"/>
                    </a:moveTo>
                    <a:lnTo>
                      <a:pt x="42" y="163"/>
                    </a:lnTo>
                    <a:close/>
                    <a:moveTo>
                      <a:pt x="46" y="165"/>
                    </a:moveTo>
                    <a:lnTo>
                      <a:pt x="46" y="165"/>
                    </a:lnTo>
                    <a:lnTo>
                      <a:pt x="47" y="165"/>
                    </a:lnTo>
                    <a:lnTo>
                      <a:pt x="47" y="164"/>
                    </a:lnTo>
                    <a:lnTo>
                      <a:pt x="48" y="164"/>
                    </a:lnTo>
                    <a:lnTo>
                      <a:pt x="49" y="165"/>
                    </a:lnTo>
                    <a:lnTo>
                      <a:pt x="50" y="165"/>
                    </a:lnTo>
                    <a:lnTo>
                      <a:pt x="50" y="166"/>
                    </a:lnTo>
                    <a:lnTo>
                      <a:pt x="49" y="166"/>
                    </a:lnTo>
                    <a:lnTo>
                      <a:pt x="50" y="166"/>
                    </a:lnTo>
                    <a:lnTo>
                      <a:pt x="49" y="166"/>
                    </a:lnTo>
                    <a:lnTo>
                      <a:pt x="48" y="166"/>
                    </a:lnTo>
                    <a:lnTo>
                      <a:pt x="49" y="166"/>
                    </a:lnTo>
                    <a:lnTo>
                      <a:pt x="49" y="167"/>
                    </a:lnTo>
                    <a:lnTo>
                      <a:pt x="50" y="167"/>
                    </a:lnTo>
                    <a:lnTo>
                      <a:pt x="51" y="167"/>
                    </a:lnTo>
                    <a:lnTo>
                      <a:pt x="52" y="167"/>
                    </a:lnTo>
                    <a:lnTo>
                      <a:pt x="51" y="168"/>
                    </a:lnTo>
                    <a:lnTo>
                      <a:pt x="52" y="169"/>
                    </a:lnTo>
                    <a:lnTo>
                      <a:pt x="53" y="169"/>
                    </a:lnTo>
                    <a:lnTo>
                      <a:pt x="52" y="168"/>
                    </a:lnTo>
                    <a:lnTo>
                      <a:pt x="53" y="168"/>
                    </a:lnTo>
                    <a:lnTo>
                      <a:pt x="54" y="167"/>
                    </a:lnTo>
                    <a:lnTo>
                      <a:pt x="54" y="168"/>
                    </a:lnTo>
                    <a:lnTo>
                      <a:pt x="55" y="167"/>
                    </a:lnTo>
                    <a:lnTo>
                      <a:pt x="55" y="168"/>
                    </a:lnTo>
                    <a:lnTo>
                      <a:pt x="54" y="168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4" y="169"/>
                    </a:lnTo>
                    <a:lnTo>
                      <a:pt x="54" y="170"/>
                    </a:lnTo>
                    <a:lnTo>
                      <a:pt x="53" y="170"/>
                    </a:lnTo>
                    <a:lnTo>
                      <a:pt x="53" y="171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5" y="171"/>
                    </a:lnTo>
                    <a:lnTo>
                      <a:pt x="56" y="171"/>
                    </a:lnTo>
                    <a:lnTo>
                      <a:pt x="57" y="171"/>
                    </a:lnTo>
                    <a:lnTo>
                      <a:pt x="57" y="172"/>
                    </a:lnTo>
                    <a:lnTo>
                      <a:pt x="56" y="172"/>
                    </a:lnTo>
                    <a:lnTo>
                      <a:pt x="55" y="172"/>
                    </a:lnTo>
                    <a:lnTo>
                      <a:pt x="55" y="173"/>
                    </a:lnTo>
                    <a:lnTo>
                      <a:pt x="54" y="173"/>
                    </a:lnTo>
                    <a:lnTo>
                      <a:pt x="54" y="172"/>
                    </a:lnTo>
                    <a:lnTo>
                      <a:pt x="54" y="171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2"/>
                    </a:lnTo>
                    <a:lnTo>
                      <a:pt x="52" y="172"/>
                    </a:lnTo>
                    <a:lnTo>
                      <a:pt x="51" y="172"/>
                    </a:lnTo>
                    <a:lnTo>
                      <a:pt x="50" y="172"/>
                    </a:lnTo>
                    <a:lnTo>
                      <a:pt x="50" y="173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7" y="173"/>
                    </a:lnTo>
                    <a:lnTo>
                      <a:pt x="46" y="173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1"/>
                    </a:lnTo>
                    <a:lnTo>
                      <a:pt x="41" y="172"/>
                    </a:lnTo>
                    <a:lnTo>
                      <a:pt x="40" y="173"/>
                    </a:lnTo>
                    <a:lnTo>
                      <a:pt x="39" y="173"/>
                    </a:lnTo>
                    <a:lnTo>
                      <a:pt x="39" y="174"/>
                    </a:lnTo>
                    <a:lnTo>
                      <a:pt x="38" y="174"/>
                    </a:lnTo>
                    <a:lnTo>
                      <a:pt x="39" y="173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9" y="172"/>
                    </a:lnTo>
                    <a:lnTo>
                      <a:pt x="39" y="171"/>
                    </a:lnTo>
                    <a:lnTo>
                      <a:pt x="38" y="171"/>
                    </a:lnTo>
                    <a:lnTo>
                      <a:pt x="37" y="171"/>
                    </a:lnTo>
                    <a:lnTo>
                      <a:pt x="38" y="170"/>
                    </a:lnTo>
                    <a:lnTo>
                      <a:pt x="37" y="170"/>
                    </a:lnTo>
                    <a:lnTo>
                      <a:pt x="37" y="171"/>
                    </a:lnTo>
                    <a:lnTo>
                      <a:pt x="37" y="170"/>
                    </a:lnTo>
                    <a:lnTo>
                      <a:pt x="36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69"/>
                    </a:lnTo>
                    <a:lnTo>
                      <a:pt x="39" y="168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1" y="167"/>
                    </a:lnTo>
                    <a:lnTo>
                      <a:pt x="41" y="168"/>
                    </a:lnTo>
                    <a:lnTo>
                      <a:pt x="41" y="167"/>
                    </a:lnTo>
                    <a:lnTo>
                      <a:pt x="42" y="166"/>
                    </a:lnTo>
                    <a:lnTo>
                      <a:pt x="43" y="166"/>
                    </a:lnTo>
                    <a:lnTo>
                      <a:pt x="43" y="167"/>
                    </a:lnTo>
                    <a:lnTo>
                      <a:pt x="43" y="168"/>
                    </a:lnTo>
                    <a:lnTo>
                      <a:pt x="43" y="167"/>
                    </a:lnTo>
                    <a:lnTo>
                      <a:pt x="44" y="167"/>
                    </a:lnTo>
                    <a:lnTo>
                      <a:pt x="44" y="166"/>
                    </a:lnTo>
                    <a:lnTo>
                      <a:pt x="45" y="166"/>
                    </a:lnTo>
                    <a:lnTo>
                      <a:pt x="46" y="166"/>
                    </a:lnTo>
                    <a:lnTo>
                      <a:pt x="46" y="165"/>
                    </a:lnTo>
                    <a:close/>
                    <a:moveTo>
                      <a:pt x="47" y="164"/>
                    </a:moveTo>
                    <a:lnTo>
                      <a:pt x="47" y="164"/>
                    </a:lnTo>
                    <a:close/>
                    <a:moveTo>
                      <a:pt x="56" y="169"/>
                    </a:moveTo>
                    <a:lnTo>
                      <a:pt x="56" y="169"/>
                    </a:lnTo>
                    <a:close/>
                    <a:moveTo>
                      <a:pt x="41" y="168"/>
                    </a:moveTo>
                    <a:lnTo>
                      <a:pt x="40" y="167"/>
                    </a:lnTo>
                    <a:lnTo>
                      <a:pt x="41" y="167"/>
                    </a:lnTo>
                    <a:lnTo>
                      <a:pt x="41" y="168"/>
                    </a:lnTo>
                    <a:close/>
                    <a:moveTo>
                      <a:pt x="37" y="173"/>
                    </a:moveTo>
                    <a:lnTo>
                      <a:pt x="38" y="173"/>
                    </a:lnTo>
                    <a:lnTo>
                      <a:pt x="37" y="173"/>
                    </a:lnTo>
                    <a:close/>
                    <a:moveTo>
                      <a:pt x="51" y="176"/>
                    </a:moveTo>
                    <a:lnTo>
                      <a:pt x="51" y="176"/>
                    </a:lnTo>
                    <a:lnTo>
                      <a:pt x="51" y="175"/>
                    </a:lnTo>
                    <a:lnTo>
                      <a:pt x="52" y="175"/>
                    </a:lnTo>
                    <a:lnTo>
                      <a:pt x="51" y="176"/>
                    </a:lnTo>
                    <a:close/>
                    <a:moveTo>
                      <a:pt x="73" y="156"/>
                    </a:moveTo>
                    <a:lnTo>
                      <a:pt x="73" y="156"/>
                    </a:lnTo>
                    <a:lnTo>
                      <a:pt x="72" y="156"/>
                    </a:lnTo>
                    <a:lnTo>
                      <a:pt x="72" y="155"/>
                    </a:lnTo>
                    <a:lnTo>
                      <a:pt x="71" y="155"/>
                    </a:lnTo>
                    <a:lnTo>
                      <a:pt x="72" y="155"/>
                    </a:lnTo>
                    <a:lnTo>
                      <a:pt x="71" y="155"/>
                    </a:lnTo>
                    <a:lnTo>
                      <a:pt x="72" y="154"/>
                    </a:lnTo>
                    <a:lnTo>
                      <a:pt x="73" y="154"/>
                    </a:lnTo>
                    <a:lnTo>
                      <a:pt x="74" y="154"/>
                    </a:lnTo>
                    <a:lnTo>
                      <a:pt x="75" y="154"/>
                    </a:lnTo>
                    <a:lnTo>
                      <a:pt x="74" y="154"/>
                    </a:lnTo>
                    <a:lnTo>
                      <a:pt x="74" y="155"/>
                    </a:lnTo>
                    <a:lnTo>
                      <a:pt x="74" y="156"/>
                    </a:lnTo>
                    <a:lnTo>
                      <a:pt x="73" y="156"/>
                    </a:lnTo>
                    <a:close/>
                    <a:moveTo>
                      <a:pt x="71" y="155"/>
                    </a:moveTo>
                    <a:lnTo>
                      <a:pt x="71" y="155"/>
                    </a:lnTo>
                    <a:close/>
                    <a:moveTo>
                      <a:pt x="68" y="155"/>
                    </a:moveTo>
                    <a:lnTo>
                      <a:pt x="68" y="155"/>
                    </a:lnTo>
                    <a:close/>
                    <a:moveTo>
                      <a:pt x="68" y="155"/>
                    </a:moveTo>
                    <a:lnTo>
                      <a:pt x="68" y="155"/>
                    </a:lnTo>
                    <a:close/>
                    <a:moveTo>
                      <a:pt x="65" y="155"/>
                    </a:moveTo>
                    <a:lnTo>
                      <a:pt x="65" y="155"/>
                    </a:lnTo>
                    <a:close/>
                    <a:moveTo>
                      <a:pt x="69" y="156"/>
                    </a:moveTo>
                    <a:lnTo>
                      <a:pt x="68" y="156"/>
                    </a:lnTo>
                    <a:lnTo>
                      <a:pt x="69" y="156"/>
                    </a:lnTo>
                    <a:close/>
                    <a:moveTo>
                      <a:pt x="71" y="158"/>
                    </a:moveTo>
                    <a:lnTo>
                      <a:pt x="71" y="158"/>
                    </a:lnTo>
                    <a:close/>
                    <a:moveTo>
                      <a:pt x="70" y="158"/>
                    </a:moveTo>
                    <a:lnTo>
                      <a:pt x="71" y="158"/>
                    </a:lnTo>
                    <a:lnTo>
                      <a:pt x="70" y="158"/>
                    </a:lnTo>
                    <a:close/>
                    <a:moveTo>
                      <a:pt x="62" y="158"/>
                    </a:moveTo>
                    <a:lnTo>
                      <a:pt x="62" y="158"/>
                    </a:lnTo>
                    <a:close/>
                    <a:moveTo>
                      <a:pt x="70" y="159"/>
                    </a:moveTo>
                    <a:lnTo>
                      <a:pt x="70" y="160"/>
                    </a:lnTo>
                    <a:lnTo>
                      <a:pt x="69" y="161"/>
                    </a:lnTo>
                    <a:lnTo>
                      <a:pt x="69" y="160"/>
                    </a:lnTo>
                    <a:lnTo>
                      <a:pt x="69" y="159"/>
                    </a:lnTo>
                    <a:lnTo>
                      <a:pt x="70" y="159"/>
                    </a:lnTo>
                    <a:lnTo>
                      <a:pt x="70" y="158"/>
                    </a:lnTo>
                    <a:lnTo>
                      <a:pt x="70" y="159"/>
                    </a:lnTo>
                    <a:lnTo>
                      <a:pt x="71" y="158"/>
                    </a:lnTo>
                    <a:lnTo>
                      <a:pt x="71" y="159"/>
                    </a:lnTo>
                    <a:lnTo>
                      <a:pt x="70" y="159"/>
                    </a:lnTo>
                    <a:close/>
                    <a:moveTo>
                      <a:pt x="71" y="159"/>
                    </a:moveTo>
                    <a:lnTo>
                      <a:pt x="71" y="159"/>
                    </a:lnTo>
                    <a:close/>
                    <a:moveTo>
                      <a:pt x="71" y="159"/>
                    </a:moveTo>
                    <a:lnTo>
                      <a:pt x="71" y="159"/>
                    </a:lnTo>
                    <a:close/>
                    <a:moveTo>
                      <a:pt x="63" y="159"/>
                    </a:moveTo>
                    <a:lnTo>
                      <a:pt x="62" y="159"/>
                    </a:lnTo>
                    <a:lnTo>
                      <a:pt x="63" y="159"/>
                    </a:lnTo>
                    <a:lnTo>
                      <a:pt x="62" y="159"/>
                    </a:lnTo>
                    <a:lnTo>
                      <a:pt x="61" y="159"/>
                    </a:lnTo>
                    <a:lnTo>
                      <a:pt x="62" y="158"/>
                    </a:lnTo>
                    <a:lnTo>
                      <a:pt x="63" y="159"/>
                    </a:lnTo>
                    <a:close/>
                    <a:moveTo>
                      <a:pt x="68" y="160"/>
                    </a:moveTo>
                    <a:lnTo>
                      <a:pt x="68" y="159"/>
                    </a:lnTo>
                    <a:lnTo>
                      <a:pt x="68" y="160"/>
                    </a:lnTo>
                    <a:close/>
                    <a:moveTo>
                      <a:pt x="68" y="160"/>
                    </a:moveTo>
                    <a:lnTo>
                      <a:pt x="68" y="160"/>
                    </a:lnTo>
                    <a:close/>
                    <a:moveTo>
                      <a:pt x="68" y="161"/>
                    </a:moveTo>
                    <a:lnTo>
                      <a:pt x="68" y="161"/>
                    </a:lnTo>
                    <a:close/>
                    <a:moveTo>
                      <a:pt x="57" y="160"/>
                    </a:moveTo>
                    <a:lnTo>
                      <a:pt x="57" y="160"/>
                    </a:lnTo>
                    <a:close/>
                    <a:moveTo>
                      <a:pt x="68" y="161"/>
                    </a:moveTo>
                    <a:lnTo>
                      <a:pt x="68" y="161"/>
                    </a:lnTo>
                    <a:close/>
                    <a:moveTo>
                      <a:pt x="55" y="161"/>
                    </a:moveTo>
                    <a:lnTo>
                      <a:pt x="55" y="161"/>
                    </a:lnTo>
                    <a:lnTo>
                      <a:pt x="56" y="161"/>
                    </a:lnTo>
                    <a:lnTo>
                      <a:pt x="55" y="161"/>
                    </a:lnTo>
                    <a:close/>
                    <a:moveTo>
                      <a:pt x="55" y="161"/>
                    </a:moveTo>
                    <a:lnTo>
                      <a:pt x="54" y="161"/>
                    </a:lnTo>
                    <a:lnTo>
                      <a:pt x="55" y="161"/>
                    </a:lnTo>
                    <a:close/>
                    <a:moveTo>
                      <a:pt x="27" y="158"/>
                    </a:moveTo>
                    <a:lnTo>
                      <a:pt x="27" y="158"/>
                    </a:lnTo>
                    <a:lnTo>
                      <a:pt x="28" y="158"/>
                    </a:lnTo>
                    <a:lnTo>
                      <a:pt x="27" y="158"/>
                    </a:lnTo>
                    <a:close/>
                    <a:moveTo>
                      <a:pt x="26" y="159"/>
                    </a:moveTo>
                    <a:lnTo>
                      <a:pt x="25" y="159"/>
                    </a:lnTo>
                    <a:lnTo>
                      <a:pt x="26" y="159"/>
                    </a:lnTo>
                    <a:close/>
                    <a:moveTo>
                      <a:pt x="24" y="159"/>
                    </a:moveTo>
                    <a:lnTo>
                      <a:pt x="24" y="159"/>
                    </a:lnTo>
                    <a:close/>
                    <a:moveTo>
                      <a:pt x="24" y="160"/>
                    </a:moveTo>
                    <a:lnTo>
                      <a:pt x="24" y="160"/>
                    </a:lnTo>
                    <a:lnTo>
                      <a:pt x="25" y="159"/>
                    </a:lnTo>
                    <a:lnTo>
                      <a:pt x="25" y="160"/>
                    </a:lnTo>
                    <a:lnTo>
                      <a:pt x="24" y="160"/>
                    </a:lnTo>
                    <a:close/>
                    <a:moveTo>
                      <a:pt x="21" y="160"/>
                    </a:moveTo>
                    <a:lnTo>
                      <a:pt x="21" y="159"/>
                    </a:lnTo>
                    <a:lnTo>
                      <a:pt x="21" y="160"/>
                    </a:lnTo>
                    <a:close/>
                    <a:moveTo>
                      <a:pt x="20" y="159"/>
                    </a:moveTo>
                    <a:lnTo>
                      <a:pt x="20" y="159"/>
                    </a:lnTo>
                    <a:close/>
                    <a:moveTo>
                      <a:pt x="17" y="159"/>
                    </a:moveTo>
                    <a:lnTo>
                      <a:pt x="17" y="159"/>
                    </a:lnTo>
                    <a:close/>
                    <a:moveTo>
                      <a:pt x="19" y="159"/>
                    </a:moveTo>
                    <a:lnTo>
                      <a:pt x="19" y="159"/>
                    </a:lnTo>
                    <a:lnTo>
                      <a:pt x="20" y="159"/>
                    </a:lnTo>
                    <a:lnTo>
                      <a:pt x="19" y="159"/>
                    </a:lnTo>
                    <a:close/>
                    <a:moveTo>
                      <a:pt x="22" y="160"/>
                    </a:moveTo>
                    <a:lnTo>
                      <a:pt x="22" y="160"/>
                    </a:lnTo>
                    <a:close/>
                    <a:moveTo>
                      <a:pt x="21" y="160"/>
                    </a:moveTo>
                    <a:lnTo>
                      <a:pt x="21" y="160"/>
                    </a:lnTo>
                    <a:close/>
                    <a:moveTo>
                      <a:pt x="19" y="160"/>
                    </a:moveTo>
                    <a:lnTo>
                      <a:pt x="19" y="160"/>
                    </a:lnTo>
                    <a:close/>
                    <a:moveTo>
                      <a:pt x="18" y="160"/>
                    </a:moveTo>
                    <a:lnTo>
                      <a:pt x="18" y="160"/>
                    </a:lnTo>
                    <a:lnTo>
                      <a:pt x="19" y="160"/>
                    </a:lnTo>
                    <a:lnTo>
                      <a:pt x="18" y="160"/>
                    </a:lnTo>
                    <a:close/>
                    <a:moveTo>
                      <a:pt x="21" y="162"/>
                    </a:moveTo>
                    <a:lnTo>
                      <a:pt x="22" y="161"/>
                    </a:lnTo>
                    <a:lnTo>
                      <a:pt x="22" y="162"/>
                    </a:lnTo>
                    <a:lnTo>
                      <a:pt x="21" y="162"/>
                    </a:lnTo>
                    <a:close/>
                    <a:moveTo>
                      <a:pt x="15" y="161"/>
                    </a:moveTo>
                    <a:lnTo>
                      <a:pt x="15" y="161"/>
                    </a:lnTo>
                    <a:close/>
                    <a:moveTo>
                      <a:pt x="16" y="162"/>
                    </a:moveTo>
                    <a:lnTo>
                      <a:pt x="16" y="162"/>
                    </a:lnTo>
                    <a:close/>
                    <a:moveTo>
                      <a:pt x="15" y="163"/>
                    </a:moveTo>
                    <a:lnTo>
                      <a:pt x="15" y="162"/>
                    </a:lnTo>
                    <a:lnTo>
                      <a:pt x="15" y="163"/>
                    </a:lnTo>
                    <a:close/>
                    <a:moveTo>
                      <a:pt x="15" y="163"/>
                    </a:moveTo>
                    <a:lnTo>
                      <a:pt x="15" y="163"/>
                    </a:lnTo>
                    <a:lnTo>
                      <a:pt x="16" y="163"/>
                    </a:lnTo>
                    <a:lnTo>
                      <a:pt x="15" y="163"/>
                    </a:lnTo>
                    <a:close/>
                    <a:moveTo>
                      <a:pt x="16" y="163"/>
                    </a:moveTo>
                    <a:lnTo>
                      <a:pt x="16" y="163"/>
                    </a:lnTo>
                    <a:close/>
                    <a:moveTo>
                      <a:pt x="15" y="164"/>
                    </a:moveTo>
                    <a:lnTo>
                      <a:pt x="15" y="164"/>
                    </a:lnTo>
                    <a:close/>
                    <a:moveTo>
                      <a:pt x="15" y="164"/>
                    </a:moveTo>
                    <a:lnTo>
                      <a:pt x="15" y="164"/>
                    </a:lnTo>
                    <a:close/>
                    <a:moveTo>
                      <a:pt x="16" y="165"/>
                    </a:moveTo>
                    <a:lnTo>
                      <a:pt x="16" y="164"/>
                    </a:lnTo>
                    <a:lnTo>
                      <a:pt x="16" y="165"/>
                    </a:lnTo>
                    <a:close/>
                    <a:moveTo>
                      <a:pt x="14" y="167"/>
                    </a:moveTo>
                    <a:lnTo>
                      <a:pt x="14" y="167"/>
                    </a:lnTo>
                    <a:lnTo>
                      <a:pt x="14" y="166"/>
                    </a:lnTo>
                    <a:lnTo>
                      <a:pt x="15" y="166"/>
                    </a:lnTo>
                    <a:lnTo>
                      <a:pt x="15" y="167"/>
                    </a:lnTo>
                    <a:lnTo>
                      <a:pt x="14" y="167"/>
                    </a:lnTo>
                    <a:close/>
                    <a:moveTo>
                      <a:pt x="16" y="167"/>
                    </a:moveTo>
                    <a:lnTo>
                      <a:pt x="16" y="167"/>
                    </a:lnTo>
                    <a:close/>
                    <a:moveTo>
                      <a:pt x="15" y="168"/>
                    </a:moveTo>
                    <a:lnTo>
                      <a:pt x="14" y="168"/>
                    </a:lnTo>
                    <a:lnTo>
                      <a:pt x="15" y="168"/>
                    </a:lnTo>
                    <a:close/>
                    <a:moveTo>
                      <a:pt x="16" y="169"/>
                    </a:moveTo>
                    <a:lnTo>
                      <a:pt x="16" y="169"/>
                    </a:lnTo>
                    <a:lnTo>
                      <a:pt x="16" y="168"/>
                    </a:lnTo>
                    <a:lnTo>
                      <a:pt x="16" y="169"/>
                    </a:lnTo>
                    <a:close/>
                    <a:moveTo>
                      <a:pt x="22" y="170"/>
                    </a:moveTo>
                    <a:lnTo>
                      <a:pt x="22" y="170"/>
                    </a:lnTo>
                    <a:lnTo>
                      <a:pt x="22" y="169"/>
                    </a:lnTo>
                    <a:lnTo>
                      <a:pt x="22" y="170"/>
                    </a:lnTo>
                    <a:close/>
                    <a:moveTo>
                      <a:pt x="22" y="171"/>
                    </a:moveTo>
                    <a:lnTo>
                      <a:pt x="21" y="171"/>
                    </a:lnTo>
                    <a:lnTo>
                      <a:pt x="22" y="171"/>
                    </a:lnTo>
                    <a:lnTo>
                      <a:pt x="21" y="171"/>
                    </a:lnTo>
                    <a:lnTo>
                      <a:pt x="22" y="171"/>
                    </a:lnTo>
                    <a:lnTo>
                      <a:pt x="22" y="170"/>
                    </a:lnTo>
                    <a:lnTo>
                      <a:pt x="22" y="171"/>
                    </a:lnTo>
                    <a:close/>
                    <a:moveTo>
                      <a:pt x="19" y="172"/>
                    </a:moveTo>
                    <a:lnTo>
                      <a:pt x="19" y="172"/>
                    </a:lnTo>
                    <a:lnTo>
                      <a:pt x="20" y="171"/>
                    </a:lnTo>
                    <a:lnTo>
                      <a:pt x="21" y="171"/>
                    </a:lnTo>
                    <a:lnTo>
                      <a:pt x="21" y="172"/>
                    </a:lnTo>
                    <a:lnTo>
                      <a:pt x="20" y="172"/>
                    </a:lnTo>
                    <a:lnTo>
                      <a:pt x="19" y="172"/>
                    </a:lnTo>
                    <a:close/>
                    <a:moveTo>
                      <a:pt x="13" y="170"/>
                    </a:moveTo>
                    <a:lnTo>
                      <a:pt x="12" y="170"/>
                    </a:lnTo>
                    <a:lnTo>
                      <a:pt x="13" y="170"/>
                    </a:lnTo>
                    <a:close/>
                    <a:moveTo>
                      <a:pt x="21" y="171"/>
                    </a:moveTo>
                    <a:lnTo>
                      <a:pt x="21" y="171"/>
                    </a:lnTo>
                    <a:close/>
                    <a:moveTo>
                      <a:pt x="14" y="171"/>
                    </a:moveTo>
                    <a:lnTo>
                      <a:pt x="14" y="171"/>
                    </a:lnTo>
                    <a:close/>
                    <a:moveTo>
                      <a:pt x="23" y="173"/>
                    </a:moveTo>
                    <a:lnTo>
                      <a:pt x="23" y="172"/>
                    </a:lnTo>
                    <a:lnTo>
                      <a:pt x="23" y="173"/>
                    </a:lnTo>
                    <a:close/>
                    <a:moveTo>
                      <a:pt x="17" y="173"/>
                    </a:moveTo>
                    <a:lnTo>
                      <a:pt x="17" y="172"/>
                    </a:lnTo>
                    <a:lnTo>
                      <a:pt x="18" y="172"/>
                    </a:lnTo>
                    <a:lnTo>
                      <a:pt x="17" y="172"/>
                    </a:lnTo>
                    <a:lnTo>
                      <a:pt x="17" y="173"/>
                    </a:lnTo>
                    <a:close/>
                    <a:moveTo>
                      <a:pt x="15" y="173"/>
                    </a:moveTo>
                    <a:lnTo>
                      <a:pt x="15" y="173"/>
                    </a:lnTo>
                    <a:close/>
                    <a:moveTo>
                      <a:pt x="22" y="176"/>
                    </a:moveTo>
                    <a:lnTo>
                      <a:pt x="22" y="176"/>
                    </a:lnTo>
                    <a:close/>
                    <a:moveTo>
                      <a:pt x="18" y="176"/>
                    </a:moveTo>
                    <a:lnTo>
                      <a:pt x="18" y="176"/>
                    </a:lnTo>
                    <a:close/>
                    <a:moveTo>
                      <a:pt x="21" y="183"/>
                    </a:moveTo>
                    <a:lnTo>
                      <a:pt x="21" y="182"/>
                    </a:lnTo>
                    <a:lnTo>
                      <a:pt x="21" y="183"/>
                    </a:lnTo>
                    <a:close/>
                    <a:moveTo>
                      <a:pt x="14" y="182"/>
                    </a:moveTo>
                    <a:lnTo>
                      <a:pt x="14" y="182"/>
                    </a:lnTo>
                    <a:close/>
                    <a:moveTo>
                      <a:pt x="131" y="146"/>
                    </a:moveTo>
                    <a:lnTo>
                      <a:pt x="131" y="146"/>
                    </a:lnTo>
                    <a:lnTo>
                      <a:pt x="130" y="146"/>
                    </a:lnTo>
                    <a:lnTo>
                      <a:pt x="130" y="147"/>
                    </a:lnTo>
                    <a:lnTo>
                      <a:pt x="131" y="147"/>
                    </a:lnTo>
                    <a:lnTo>
                      <a:pt x="130" y="147"/>
                    </a:lnTo>
                    <a:lnTo>
                      <a:pt x="130" y="146"/>
                    </a:lnTo>
                    <a:lnTo>
                      <a:pt x="131" y="146"/>
                    </a:lnTo>
                    <a:close/>
                    <a:moveTo>
                      <a:pt x="130" y="152"/>
                    </a:moveTo>
                    <a:lnTo>
                      <a:pt x="130" y="152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0" y="152"/>
                    </a:lnTo>
                    <a:close/>
                    <a:moveTo>
                      <a:pt x="130" y="153"/>
                    </a:moveTo>
                    <a:lnTo>
                      <a:pt x="129" y="153"/>
                    </a:lnTo>
                    <a:lnTo>
                      <a:pt x="129" y="152"/>
                    </a:lnTo>
                    <a:lnTo>
                      <a:pt x="130" y="152"/>
                    </a:lnTo>
                    <a:lnTo>
                      <a:pt x="130" y="153"/>
                    </a:lnTo>
                    <a:close/>
                    <a:moveTo>
                      <a:pt x="130" y="153"/>
                    </a:moveTo>
                    <a:lnTo>
                      <a:pt x="130" y="153"/>
                    </a:lnTo>
                    <a:close/>
                    <a:moveTo>
                      <a:pt x="130" y="153"/>
                    </a:moveTo>
                    <a:lnTo>
                      <a:pt x="130" y="153"/>
                    </a:lnTo>
                    <a:close/>
                    <a:moveTo>
                      <a:pt x="130" y="154"/>
                    </a:moveTo>
                    <a:lnTo>
                      <a:pt x="130" y="154"/>
                    </a:lnTo>
                    <a:close/>
                    <a:moveTo>
                      <a:pt x="143" y="168"/>
                    </a:moveTo>
                    <a:lnTo>
                      <a:pt x="142" y="168"/>
                    </a:lnTo>
                    <a:lnTo>
                      <a:pt x="143" y="167"/>
                    </a:lnTo>
                    <a:lnTo>
                      <a:pt x="143" y="168"/>
                    </a:lnTo>
                    <a:close/>
                    <a:moveTo>
                      <a:pt x="141" y="168"/>
                    </a:moveTo>
                    <a:lnTo>
                      <a:pt x="141" y="168"/>
                    </a:lnTo>
                    <a:lnTo>
                      <a:pt x="142" y="168"/>
                    </a:lnTo>
                    <a:lnTo>
                      <a:pt x="141" y="168"/>
                    </a:lnTo>
                    <a:close/>
                    <a:moveTo>
                      <a:pt x="141" y="169"/>
                    </a:moveTo>
                    <a:lnTo>
                      <a:pt x="141" y="169"/>
                    </a:lnTo>
                    <a:lnTo>
                      <a:pt x="141" y="168"/>
                    </a:lnTo>
                    <a:lnTo>
                      <a:pt x="141" y="169"/>
                    </a:lnTo>
                    <a:close/>
                    <a:moveTo>
                      <a:pt x="129" y="155"/>
                    </a:moveTo>
                    <a:lnTo>
                      <a:pt x="128" y="155"/>
                    </a:lnTo>
                    <a:lnTo>
                      <a:pt x="128" y="154"/>
                    </a:lnTo>
                    <a:lnTo>
                      <a:pt x="129" y="154"/>
                    </a:lnTo>
                    <a:lnTo>
                      <a:pt x="129" y="155"/>
                    </a:lnTo>
                    <a:close/>
                    <a:moveTo>
                      <a:pt x="128" y="155"/>
                    </a:moveTo>
                    <a:lnTo>
                      <a:pt x="128" y="154"/>
                    </a:lnTo>
                    <a:lnTo>
                      <a:pt x="128" y="155"/>
                    </a:lnTo>
                    <a:close/>
                    <a:moveTo>
                      <a:pt x="129" y="156"/>
                    </a:moveTo>
                    <a:lnTo>
                      <a:pt x="129" y="156"/>
                    </a:lnTo>
                    <a:lnTo>
                      <a:pt x="128" y="155"/>
                    </a:lnTo>
                    <a:lnTo>
                      <a:pt x="129" y="155"/>
                    </a:lnTo>
                    <a:lnTo>
                      <a:pt x="129" y="156"/>
                    </a:lnTo>
                    <a:close/>
                    <a:moveTo>
                      <a:pt x="128" y="155"/>
                    </a:moveTo>
                    <a:lnTo>
                      <a:pt x="127" y="155"/>
                    </a:lnTo>
                    <a:lnTo>
                      <a:pt x="128" y="155"/>
                    </a:lnTo>
                    <a:close/>
                    <a:moveTo>
                      <a:pt x="127" y="156"/>
                    </a:moveTo>
                    <a:lnTo>
                      <a:pt x="127" y="155"/>
                    </a:lnTo>
                    <a:lnTo>
                      <a:pt x="128" y="155"/>
                    </a:lnTo>
                    <a:lnTo>
                      <a:pt x="128" y="156"/>
                    </a:lnTo>
                    <a:lnTo>
                      <a:pt x="127" y="156"/>
                    </a:lnTo>
                    <a:close/>
                    <a:moveTo>
                      <a:pt x="128" y="156"/>
                    </a:moveTo>
                    <a:lnTo>
                      <a:pt x="128" y="156"/>
                    </a:lnTo>
                    <a:lnTo>
                      <a:pt x="129" y="156"/>
                    </a:lnTo>
                    <a:lnTo>
                      <a:pt x="128" y="156"/>
                    </a:lnTo>
                    <a:close/>
                    <a:moveTo>
                      <a:pt x="132" y="164"/>
                    </a:moveTo>
                    <a:lnTo>
                      <a:pt x="132" y="164"/>
                    </a:lnTo>
                    <a:close/>
                    <a:moveTo>
                      <a:pt x="131" y="165"/>
                    </a:moveTo>
                    <a:lnTo>
                      <a:pt x="131" y="164"/>
                    </a:lnTo>
                    <a:lnTo>
                      <a:pt x="132" y="164"/>
                    </a:lnTo>
                    <a:lnTo>
                      <a:pt x="132" y="165"/>
                    </a:lnTo>
                    <a:lnTo>
                      <a:pt x="131" y="165"/>
                    </a:lnTo>
                    <a:close/>
                    <a:moveTo>
                      <a:pt x="130" y="165"/>
                    </a:moveTo>
                    <a:lnTo>
                      <a:pt x="130" y="165"/>
                    </a:lnTo>
                    <a:close/>
                    <a:moveTo>
                      <a:pt x="75" y="154"/>
                    </a:moveTo>
                    <a:lnTo>
                      <a:pt x="75" y="154"/>
                    </a:lnTo>
                    <a:close/>
                    <a:moveTo>
                      <a:pt x="75" y="156"/>
                    </a:moveTo>
                    <a:lnTo>
                      <a:pt x="75" y="156"/>
                    </a:lnTo>
                    <a:close/>
                    <a:moveTo>
                      <a:pt x="76" y="156"/>
                    </a:moveTo>
                    <a:lnTo>
                      <a:pt x="75" y="156"/>
                    </a:lnTo>
                    <a:lnTo>
                      <a:pt x="76" y="156"/>
                    </a:lnTo>
                    <a:close/>
                    <a:moveTo>
                      <a:pt x="208" y="172"/>
                    </a:moveTo>
                    <a:lnTo>
                      <a:pt x="207" y="172"/>
                    </a:lnTo>
                    <a:lnTo>
                      <a:pt x="208" y="171"/>
                    </a:lnTo>
                    <a:lnTo>
                      <a:pt x="208" y="172"/>
                    </a:lnTo>
                    <a:close/>
                    <a:moveTo>
                      <a:pt x="207" y="173"/>
                    </a:moveTo>
                    <a:lnTo>
                      <a:pt x="208" y="173"/>
                    </a:lnTo>
                    <a:lnTo>
                      <a:pt x="209" y="172"/>
                    </a:lnTo>
                    <a:lnTo>
                      <a:pt x="209" y="173"/>
                    </a:lnTo>
                    <a:lnTo>
                      <a:pt x="208" y="174"/>
                    </a:lnTo>
                    <a:lnTo>
                      <a:pt x="207" y="174"/>
                    </a:lnTo>
                    <a:lnTo>
                      <a:pt x="206" y="174"/>
                    </a:lnTo>
                    <a:lnTo>
                      <a:pt x="207" y="174"/>
                    </a:lnTo>
                    <a:lnTo>
                      <a:pt x="207" y="173"/>
                    </a:lnTo>
                    <a:close/>
                    <a:moveTo>
                      <a:pt x="95" y="166"/>
                    </a:moveTo>
                    <a:lnTo>
                      <a:pt x="95" y="166"/>
                    </a:lnTo>
                    <a:close/>
                    <a:moveTo>
                      <a:pt x="36" y="152"/>
                    </a:moveTo>
                    <a:lnTo>
                      <a:pt x="36" y="152"/>
                    </a:lnTo>
                    <a:close/>
                    <a:moveTo>
                      <a:pt x="43" y="153"/>
                    </a:moveTo>
                    <a:lnTo>
                      <a:pt x="43" y="154"/>
                    </a:lnTo>
                    <a:lnTo>
                      <a:pt x="43" y="153"/>
                    </a:lnTo>
                    <a:close/>
                    <a:moveTo>
                      <a:pt x="43" y="157"/>
                    </a:moveTo>
                    <a:lnTo>
                      <a:pt x="43" y="158"/>
                    </a:lnTo>
                    <a:lnTo>
                      <a:pt x="43" y="15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5627" name="Grupo 140"/>
            <p:cNvGrpSpPr>
              <a:grpSpLocks/>
            </p:cNvGrpSpPr>
            <p:nvPr/>
          </p:nvGrpSpPr>
          <p:grpSpPr bwMode="auto">
            <a:xfrm>
              <a:off x="2724150" y="2355850"/>
              <a:ext cx="1839913" cy="1774825"/>
              <a:chOff x="2724631" y="2355543"/>
              <a:chExt cx="1839955" cy="1775105"/>
            </a:xfrm>
          </p:grpSpPr>
          <p:sp>
            <p:nvSpPr>
              <p:cNvPr id="145628" name="Freeform 4996"/>
              <p:cNvSpPr>
                <a:spLocks/>
              </p:cNvSpPr>
              <p:nvPr/>
            </p:nvSpPr>
            <p:spPr bwMode="auto">
              <a:xfrm>
                <a:off x="3198925" y="2553907"/>
                <a:ext cx="565846" cy="787099"/>
              </a:xfrm>
              <a:custGeom>
                <a:avLst/>
                <a:gdLst>
                  <a:gd name="T0" fmla="*/ 2147483647 w 445"/>
                  <a:gd name="T1" fmla="*/ 2147483647 h 619"/>
                  <a:gd name="T2" fmla="*/ 2147483647 w 445"/>
                  <a:gd name="T3" fmla="*/ 2147483647 h 619"/>
                  <a:gd name="T4" fmla="*/ 2147483647 w 445"/>
                  <a:gd name="T5" fmla="*/ 2147483647 h 619"/>
                  <a:gd name="T6" fmla="*/ 2147483647 w 445"/>
                  <a:gd name="T7" fmla="*/ 2147483647 h 619"/>
                  <a:gd name="T8" fmla="*/ 2147483647 w 445"/>
                  <a:gd name="T9" fmla="*/ 2147483647 h 619"/>
                  <a:gd name="T10" fmla="*/ 2147483647 w 445"/>
                  <a:gd name="T11" fmla="*/ 2147483647 h 619"/>
                  <a:gd name="T12" fmla="*/ 2147483647 w 445"/>
                  <a:gd name="T13" fmla="*/ 2147483647 h 619"/>
                  <a:gd name="T14" fmla="*/ 2147483647 w 445"/>
                  <a:gd name="T15" fmla="*/ 2147483647 h 619"/>
                  <a:gd name="T16" fmla="*/ 2147483647 w 445"/>
                  <a:gd name="T17" fmla="*/ 2147483647 h 619"/>
                  <a:gd name="T18" fmla="*/ 2147483647 w 445"/>
                  <a:gd name="T19" fmla="*/ 2147483647 h 619"/>
                  <a:gd name="T20" fmla="*/ 2147483647 w 445"/>
                  <a:gd name="T21" fmla="*/ 2147483647 h 619"/>
                  <a:gd name="T22" fmla="*/ 2147483647 w 445"/>
                  <a:gd name="T23" fmla="*/ 2147483647 h 619"/>
                  <a:gd name="T24" fmla="*/ 2147483647 w 445"/>
                  <a:gd name="T25" fmla="*/ 2147483647 h 619"/>
                  <a:gd name="T26" fmla="*/ 2147483647 w 445"/>
                  <a:gd name="T27" fmla="*/ 2147483647 h 619"/>
                  <a:gd name="T28" fmla="*/ 2147483647 w 445"/>
                  <a:gd name="T29" fmla="*/ 2147483647 h 619"/>
                  <a:gd name="T30" fmla="*/ 2147483647 w 445"/>
                  <a:gd name="T31" fmla="*/ 2147483647 h 619"/>
                  <a:gd name="T32" fmla="*/ 2147483647 w 445"/>
                  <a:gd name="T33" fmla="*/ 2147483647 h 619"/>
                  <a:gd name="T34" fmla="*/ 2147483647 w 445"/>
                  <a:gd name="T35" fmla="*/ 2147483647 h 619"/>
                  <a:gd name="T36" fmla="*/ 2147483647 w 445"/>
                  <a:gd name="T37" fmla="*/ 2147483647 h 619"/>
                  <a:gd name="T38" fmla="*/ 2147483647 w 445"/>
                  <a:gd name="T39" fmla="*/ 2147483647 h 619"/>
                  <a:gd name="T40" fmla="*/ 2147483647 w 445"/>
                  <a:gd name="T41" fmla="*/ 2147483647 h 619"/>
                  <a:gd name="T42" fmla="*/ 2147483647 w 445"/>
                  <a:gd name="T43" fmla="*/ 2147483647 h 619"/>
                  <a:gd name="T44" fmla="*/ 2147483647 w 445"/>
                  <a:gd name="T45" fmla="*/ 2147483647 h 619"/>
                  <a:gd name="T46" fmla="*/ 2147483647 w 445"/>
                  <a:gd name="T47" fmla="*/ 2147483647 h 619"/>
                  <a:gd name="T48" fmla="*/ 2147483647 w 445"/>
                  <a:gd name="T49" fmla="*/ 2147483647 h 619"/>
                  <a:gd name="T50" fmla="*/ 2147483647 w 445"/>
                  <a:gd name="T51" fmla="*/ 2147483647 h 619"/>
                  <a:gd name="T52" fmla="*/ 2147483647 w 445"/>
                  <a:gd name="T53" fmla="*/ 2147483647 h 619"/>
                  <a:gd name="T54" fmla="*/ 2147483647 w 445"/>
                  <a:gd name="T55" fmla="*/ 2147483647 h 619"/>
                  <a:gd name="T56" fmla="*/ 2147483647 w 445"/>
                  <a:gd name="T57" fmla="*/ 2147483647 h 619"/>
                  <a:gd name="T58" fmla="*/ 2147483647 w 445"/>
                  <a:gd name="T59" fmla="*/ 2147483647 h 619"/>
                  <a:gd name="T60" fmla="*/ 2147483647 w 445"/>
                  <a:gd name="T61" fmla="*/ 2147483647 h 619"/>
                  <a:gd name="T62" fmla="*/ 2147483647 w 445"/>
                  <a:gd name="T63" fmla="*/ 2147483647 h 619"/>
                  <a:gd name="T64" fmla="*/ 2147483647 w 445"/>
                  <a:gd name="T65" fmla="*/ 2147483647 h 619"/>
                  <a:gd name="T66" fmla="*/ 2147483647 w 445"/>
                  <a:gd name="T67" fmla="*/ 2147483647 h 619"/>
                  <a:gd name="T68" fmla="*/ 2147483647 w 445"/>
                  <a:gd name="T69" fmla="*/ 2147483647 h 619"/>
                  <a:gd name="T70" fmla="*/ 2147483647 w 445"/>
                  <a:gd name="T71" fmla="*/ 2147483647 h 619"/>
                  <a:gd name="T72" fmla="*/ 2147483647 w 445"/>
                  <a:gd name="T73" fmla="*/ 2147483647 h 619"/>
                  <a:gd name="T74" fmla="*/ 2147483647 w 445"/>
                  <a:gd name="T75" fmla="*/ 2147483647 h 619"/>
                  <a:gd name="T76" fmla="*/ 2147483647 w 445"/>
                  <a:gd name="T77" fmla="*/ 2147483647 h 619"/>
                  <a:gd name="T78" fmla="*/ 2147483647 w 445"/>
                  <a:gd name="T79" fmla="*/ 2147483647 h 619"/>
                  <a:gd name="T80" fmla="*/ 2147483647 w 445"/>
                  <a:gd name="T81" fmla="*/ 2147483647 h 619"/>
                  <a:gd name="T82" fmla="*/ 2147483647 w 445"/>
                  <a:gd name="T83" fmla="*/ 2147483647 h 619"/>
                  <a:gd name="T84" fmla="*/ 2147483647 w 445"/>
                  <a:gd name="T85" fmla="*/ 2147483647 h 619"/>
                  <a:gd name="T86" fmla="*/ 2147483647 w 445"/>
                  <a:gd name="T87" fmla="*/ 2147483647 h 619"/>
                  <a:gd name="T88" fmla="*/ 2147483647 w 445"/>
                  <a:gd name="T89" fmla="*/ 2147483647 h 619"/>
                  <a:gd name="T90" fmla="*/ 2147483647 w 445"/>
                  <a:gd name="T91" fmla="*/ 2147483647 h 619"/>
                  <a:gd name="T92" fmla="*/ 2147483647 w 445"/>
                  <a:gd name="T93" fmla="*/ 2147483647 h 619"/>
                  <a:gd name="T94" fmla="*/ 2147483647 w 445"/>
                  <a:gd name="T95" fmla="*/ 2147483647 h 619"/>
                  <a:gd name="T96" fmla="*/ 2147483647 w 445"/>
                  <a:gd name="T97" fmla="*/ 2147483647 h 619"/>
                  <a:gd name="T98" fmla="*/ 2147483647 w 445"/>
                  <a:gd name="T99" fmla="*/ 2147483647 h 619"/>
                  <a:gd name="T100" fmla="*/ 2147483647 w 445"/>
                  <a:gd name="T101" fmla="*/ 2147483647 h 619"/>
                  <a:gd name="T102" fmla="*/ 2147483647 w 445"/>
                  <a:gd name="T103" fmla="*/ 2147483647 h 619"/>
                  <a:gd name="T104" fmla="*/ 2147483647 w 445"/>
                  <a:gd name="T105" fmla="*/ 2147483647 h 619"/>
                  <a:gd name="T106" fmla="*/ 2147483647 w 445"/>
                  <a:gd name="T107" fmla="*/ 2147483647 h 619"/>
                  <a:gd name="T108" fmla="*/ 2147483647 w 445"/>
                  <a:gd name="T109" fmla="*/ 2147483647 h 619"/>
                  <a:gd name="T110" fmla="*/ 2147483647 w 445"/>
                  <a:gd name="T111" fmla="*/ 2147483647 h 619"/>
                  <a:gd name="T112" fmla="*/ 2147483647 w 445"/>
                  <a:gd name="T113" fmla="*/ 2147483647 h 619"/>
                  <a:gd name="T114" fmla="*/ 2147483647 w 445"/>
                  <a:gd name="T115" fmla="*/ 2147483647 h 619"/>
                  <a:gd name="T116" fmla="*/ 2147483647 w 445"/>
                  <a:gd name="T117" fmla="*/ 2147483647 h 619"/>
                  <a:gd name="T118" fmla="*/ 2147483647 w 445"/>
                  <a:gd name="T119" fmla="*/ 2147483647 h 619"/>
                  <a:gd name="T120" fmla="*/ 2147483647 w 445"/>
                  <a:gd name="T121" fmla="*/ 2147483647 h 619"/>
                  <a:gd name="T122" fmla="*/ 2147483647 w 445"/>
                  <a:gd name="T123" fmla="*/ 2147483647 h 619"/>
                  <a:gd name="T124" fmla="*/ 2147483647 w 445"/>
                  <a:gd name="T125" fmla="*/ 2147483647 h 61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45"/>
                  <a:gd name="T190" fmla="*/ 0 h 619"/>
                  <a:gd name="T191" fmla="*/ 445 w 445"/>
                  <a:gd name="T192" fmla="*/ 619 h 61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45" h="619">
                    <a:moveTo>
                      <a:pt x="431" y="367"/>
                    </a:moveTo>
                    <a:lnTo>
                      <a:pt x="431" y="367"/>
                    </a:lnTo>
                    <a:lnTo>
                      <a:pt x="430" y="368"/>
                    </a:lnTo>
                    <a:lnTo>
                      <a:pt x="429" y="369"/>
                    </a:lnTo>
                    <a:lnTo>
                      <a:pt x="428" y="371"/>
                    </a:lnTo>
                    <a:lnTo>
                      <a:pt x="427" y="372"/>
                    </a:lnTo>
                    <a:lnTo>
                      <a:pt x="425" y="373"/>
                    </a:lnTo>
                    <a:lnTo>
                      <a:pt x="425" y="374"/>
                    </a:lnTo>
                    <a:lnTo>
                      <a:pt x="424" y="374"/>
                    </a:lnTo>
                    <a:lnTo>
                      <a:pt x="423" y="374"/>
                    </a:lnTo>
                    <a:lnTo>
                      <a:pt x="422" y="374"/>
                    </a:lnTo>
                    <a:lnTo>
                      <a:pt x="421" y="374"/>
                    </a:lnTo>
                    <a:lnTo>
                      <a:pt x="420" y="375"/>
                    </a:lnTo>
                    <a:lnTo>
                      <a:pt x="420" y="376"/>
                    </a:lnTo>
                    <a:lnTo>
                      <a:pt x="419" y="376"/>
                    </a:lnTo>
                    <a:lnTo>
                      <a:pt x="418" y="376"/>
                    </a:lnTo>
                    <a:lnTo>
                      <a:pt x="416" y="376"/>
                    </a:lnTo>
                    <a:lnTo>
                      <a:pt x="416" y="377"/>
                    </a:lnTo>
                    <a:lnTo>
                      <a:pt x="415" y="378"/>
                    </a:lnTo>
                    <a:lnTo>
                      <a:pt x="415" y="379"/>
                    </a:lnTo>
                    <a:lnTo>
                      <a:pt x="415" y="380"/>
                    </a:lnTo>
                    <a:lnTo>
                      <a:pt x="416" y="381"/>
                    </a:lnTo>
                    <a:lnTo>
                      <a:pt x="416" y="382"/>
                    </a:lnTo>
                    <a:lnTo>
                      <a:pt x="417" y="383"/>
                    </a:lnTo>
                    <a:lnTo>
                      <a:pt x="417" y="385"/>
                    </a:lnTo>
                    <a:lnTo>
                      <a:pt x="419" y="388"/>
                    </a:lnTo>
                    <a:lnTo>
                      <a:pt x="420" y="388"/>
                    </a:lnTo>
                    <a:lnTo>
                      <a:pt x="420" y="389"/>
                    </a:lnTo>
                    <a:lnTo>
                      <a:pt x="420" y="390"/>
                    </a:lnTo>
                    <a:lnTo>
                      <a:pt x="419" y="392"/>
                    </a:lnTo>
                    <a:lnTo>
                      <a:pt x="419" y="393"/>
                    </a:lnTo>
                    <a:lnTo>
                      <a:pt x="417" y="396"/>
                    </a:lnTo>
                    <a:lnTo>
                      <a:pt x="417" y="397"/>
                    </a:lnTo>
                    <a:lnTo>
                      <a:pt x="417" y="398"/>
                    </a:lnTo>
                    <a:lnTo>
                      <a:pt x="417" y="400"/>
                    </a:lnTo>
                    <a:lnTo>
                      <a:pt x="417" y="401"/>
                    </a:lnTo>
                    <a:lnTo>
                      <a:pt x="418" y="401"/>
                    </a:lnTo>
                    <a:lnTo>
                      <a:pt x="418" y="402"/>
                    </a:lnTo>
                    <a:lnTo>
                      <a:pt x="419" y="402"/>
                    </a:lnTo>
                    <a:lnTo>
                      <a:pt x="421" y="402"/>
                    </a:lnTo>
                    <a:lnTo>
                      <a:pt x="422" y="402"/>
                    </a:lnTo>
                    <a:lnTo>
                      <a:pt x="423" y="402"/>
                    </a:lnTo>
                    <a:lnTo>
                      <a:pt x="424" y="402"/>
                    </a:lnTo>
                    <a:lnTo>
                      <a:pt x="425" y="402"/>
                    </a:lnTo>
                    <a:lnTo>
                      <a:pt x="425" y="403"/>
                    </a:lnTo>
                    <a:lnTo>
                      <a:pt x="426" y="403"/>
                    </a:lnTo>
                    <a:lnTo>
                      <a:pt x="427" y="403"/>
                    </a:lnTo>
                    <a:lnTo>
                      <a:pt x="428" y="404"/>
                    </a:lnTo>
                    <a:lnTo>
                      <a:pt x="428" y="405"/>
                    </a:lnTo>
                    <a:lnTo>
                      <a:pt x="429" y="406"/>
                    </a:lnTo>
                    <a:lnTo>
                      <a:pt x="428" y="407"/>
                    </a:lnTo>
                    <a:lnTo>
                      <a:pt x="428" y="408"/>
                    </a:lnTo>
                    <a:lnTo>
                      <a:pt x="427" y="408"/>
                    </a:lnTo>
                    <a:lnTo>
                      <a:pt x="426" y="409"/>
                    </a:lnTo>
                    <a:lnTo>
                      <a:pt x="426" y="410"/>
                    </a:lnTo>
                    <a:lnTo>
                      <a:pt x="425" y="410"/>
                    </a:lnTo>
                    <a:lnTo>
                      <a:pt x="425" y="411"/>
                    </a:lnTo>
                    <a:lnTo>
                      <a:pt x="424" y="411"/>
                    </a:lnTo>
                    <a:lnTo>
                      <a:pt x="425" y="413"/>
                    </a:lnTo>
                    <a:lnTo>
                      <a:pt x="426" y="413"/>
                    </a:lnTo>
                    <a:lnTo>
                      <a:pt x="427" y="414"/>
                    </a:lnTo>
                    <a:lnTo>
                      <a:pt x="427" y="415"/>
                    </a:lnTo>
                    <a:lnTo>
                      <a:pt x="426" y="416"/>
                    </a:lnTo>
                    <a:lnTo>
                      <a:pt x="426" y="417"/>
                    </a:lnTo>
                    <a:lnTo>
                      <a:pt x="426" y="418"/>
                    </a:lnTo>
                    <a:lnTo>
                      <a:pt x="424" y="420"/>
                    </a:lnTo>
                    <a:lnTo>
                      <a:pt x="423" y="422"/>
                    </a:lnTo>
                    <a:lnTo>
                      <a:pt x="423" y="423"/>
                    </a:lnTo>
                    <a:lnTo>
                      <a:pt x="421" y="426"/>
                    </a:lnTo>
                    <a:lnTo>
                      <a:pt x="421" y="427"/>
                    </a:lnTo>
                    <a:lnTo>
                      <a:pt x="421" y="428"/>
                    </a:lnTo>
                    <a:lnTo>
                      <a:pt x="420" y="428"/>
                    </a:lnTo>
                    <a:lnTo>
                      <a:pt x="421" y="428"/>
                    </a:lnTo>
                    <a:lnTo>
                      <a:pt x="421" y="429"/>
                    </a:lnTo>
                    <a:lnTo>
                      <a:pt x="421" y="430"/>
                    </a:lnTo>
                    <a:lnTo>
                      <a:pt x="421" y="431"/>
                    </a:lnTo>
                    <a:lnTo>
                      <a:pt x="420" y="431"/>
                    </a:lnTo>
                    <a:lnTo>
                      <a:pt x="420" y="432"/>
                    </a:lnTo>
                    <a:lnTo>
                      <a:pt x="420" y="431"/>
                    </a:lnTo>
                    <a:lnTo>
                      <a:pt x="419" y="431"/>
                    </a:lnTo>
                    <a:lnTo>
                      <a:pt x="418" y="431"/>
                    </a:lnTo>
                    <a:lnTo>
                      <a:pt x="417" y="431"/>
                    </a:lnTo>
                    <a:lnTo>
                      <a:pt x="417" y="432"/>
                    </a:lnTo>
                    <a:lnTo>
                      <a:pt x="416" y="432"/>
                    </a:lnTo>
                    <a:lnTo>
                      <a:pt x="415" y="432"/>
                    </a:lnTo>
                    <a:lnTo>
                      <a:pt x="415" y="433"/>
                    </a:lnTo>
                    <a:lnTo>
                      <a:pt x="414" y="434"/>
                    </a:lnTo>
                    <a:lnTo>
                      <a:pt x="413" y="435"/>
                    </a:lnTo>
                    <a:lnTo>
                      <a:pt x="412" y="435"/>
                    </a:lnTo>
                    <a:lnTo>
                      <a:pt x="412" y="436"/>
                    </a:lnTo>
                    <a:lnTo>
                      <a:pt x="412" y="437"/>
                    </a:lnTo>
                    <a:lnTo>
                      <a:pt x="411" y="437"/>
                    </a:lnTo>
                    <a:lnTo>
                      <a:pt x="411" y="436"/>
                    </a:lnTo>
                    <a:lnTo>
                      <a:pt x="410" y="436"/>
                    </a:lnTo>
                    <a:lnTo>
                      <a:pt x="410" y="437"/>
                    </a:lnTo>
                    <a:lnTo>
                      <a:pt x="409" y="437"/>
                    </a:lnTo>
                    <a:lnTo>
                      <a:pt x="409" y="438"/>
                    </a:lnTo>
                    <a:lnTo>
                      <a:pt x="407" y="438"/>
                    </a:lnTo>
                    <a:lnTo>
                      <a:pt x="406" y="438"/>
                    </a:lnTo>
                    <a:lnTo>
                      <a:pt x="406" y="439"/>
                    </a:lnTo>
                    <a:lnTo>
                      <a:pt x="406" y="440"/>
                    </a:lnTo>
                    <a:lnTo>
                      <a:pt x="406" y="441"/>
                    </a:lnTo>
                    <a:lnTo>
                      <a:pt x="406" y="442"/>
                    </a:lnTo>
                    <a:lnTo>
                      <a:pt x="405" y="442"/>
                    </a:lnTo>
                    <a:lnTo>
                      <a:pt x="405" y="443"/>
                    </a:lnTo>
                    <a:lnTo>
                      <a:pt x="404" y="443"/>
                    </a:lnTo>
                    <a:lnTo>
                      <a:pt x="403" y="443"/>
                    </a:lnTo>
                    <a:lnTo>
                      <a:pt x="403" y="444"/>
                    </a:lnTo>
                    <a:lnTo>
                      <a:pt x="402" y="445"/>
                    </a:lnTo>
                    <a:lnTo>
                      <a:pt x="403" y="446"/>
                    </a:lnTo>
                    <a:lnTo>
                      <a:pt x="402" y="446"/>
                    </a:lnTo>
                    <a:lnTo>
                      <a:pt x="402" y="447"/>
                    </a:lnTo>
                    <a:lnTo>
                      <a:pt x="401" y="448"/>
                    </a:lnTo>
                    <a:lnTo>
                      <a:pt x="400" y="448"/>
                    </a:lnTo>
                    <a:lnTo>
                      <a:pt x="399" y="448"/>
                    </a:lnTo>
                    <a:lnTo>
                      <a:pt x="399" y="447"/>
                    </a:lnTo>
                    <a:lnTo>
                      <a:pt x="399" y="446"/>
                    </a:lnTo>
                    <a:lnTo>
                      <a:pt x="398" y="446"/>
                    </a:lnTo>
                    <a:lnTo>
                      <a:pt x="397" y="446"/>
                    </a:lnTo>
                    <a:lnTo>
                      <a:pt x="397" y="447"/>
                    </a:lnTo>
                    <a:lnTo>
                      <a:pt x="397" y="448"/>
                    </a:lnTo>
                    <a:lnTo>
                      <a:pt x="396" y="448"/>
                    </a:lnTo>
                    <a:lnTo>
                      <a:pt x="396" y="449"/>
                    </a:lnTo>
                    <a:lnTo>
                      <a:pt x="395" y="449"/>
                    </a:lnTo>
                    <a:lnTo>
                      <a:pt x="396" y="450"/>
                    </a:lnTo>
                    <a:lnTo>
                      <a:pt x="396" y="451"/>
                    </a:lnTo>
                    <a:lnTo>
                      <a:pt x="395" y="451"/>
                    </a:lnTo>
                    <a:lnTo>
                      <a:pt x="395" y="452"/>
                    </a:lnTo>
                    <a:lnTo>
                      <a:pt x="394" y="452"/>
                    </a:lnTo>
                    <a:lnTo>
                      <a:pt x="393" y="452"/>
                    </a:lnTo>
                    <a:lnTo>
                      <a:pt x="393" y="451"/>
                    </a:lnTo>
                    <a:lnTo>
                      <a:pt x="392" y="451"/>
                    </a:lnTo>
                    <a:lnTo>
                      <a:pt x="392" y="450"/>
                    </a:lnTo>
                    <a:lnTo>
                      <a:pt x="391" y="450"/>
                    </a:lnTo>
                    <a:lnTo>
                      <a:pt x="391" y="449"/>
                    </a:lnTo>
                    <a:lnTo>
                      <a:pt x="390" y="448"/>
                    </a:lnTo>
                    <a:lnTo>
                      <a:pt x="389" y="448"/>
                    </a:lnTo>
                    <a:lnTo>
                      <a:pt x="388" y="448"/>
                    </a:lnTo>
                    <a:lnTo>
                      <a:pt x="388" y="449"/>
                    </a:lnTo>
                    <a:lnTo>
                      <a:pt x="388" y="450"/>
                    </a:lnTo>
                    <a:lnTo>
                      <a:pt x="387" y="450"/>
                    </a:lnTo>
                    <a:lnTo>
                      <a:pt x="386" y="450"/>
                    </a:lnTo>
                    <a:lnTo>
                      <a:pt x="385" y="450"/>
                    </a:lnTo>
                    <a:lnTo>
                      <a:pt x="385" y="451"/>
                    </a:lnTo>
                    <a:lnTo>
                      <a:pt x="385" y="452"/>
                    </a:lnTo>
                    <a:lnTo>
                      <a:pt x="384" y="452"/>
                    </a:lnTo>
                    <a:lnTo>
                      <a:pt x="384" y="453"/>
                    </a:lnTo>
                    <a:lnTo>
                      <a:pt x="384" y="454"/>
                    </a:lnTo>
                    <a:lnTo>
                      <a:pt x="383" y="453"/>
                    </a:lnTo>
                    <a:lnTo>
                      <a:pt x="382" y="453"/>
                    </a:lnTo>
                    <a:lnTo>
                      <a:pt x="382" y="454"/>
                    </a:lnTo>
                    <a:lnTo>
                      <a:pt x="382" y="455"/>
                    </a:lnTo>
                    <a:lnTo>
                      <a:pt x="381" y="456"/>
                    </a:lnTo>
                    <a:lnTo>
                      <a:pt x="381" y="457"/>
                    </a:lnTo>
                    <a:lnTo>
                      <a:pt x="380" y="457"/>
                    </a:lnTo>
                    <a:lnTo>
                      <a:pt x="379" y="458"/>
                    </a:lnTo>
                    <a:lnTo>
                      <a:pt x="378" y="458"/>
                    </a:lnTo>
                    <a:lnTo>
                      <a:pt x="377" y="458"/>
                    </a:lnTo>
                    <a:lnTo>
                      <a:pt x="377" y="457"/>
                    </a:lnTo>
                    <a:lnTo>
                      <a:pt x="377" y="458"/>
                    </a:lnTo>
                    <a:lnTo>
                      <a:pt x="376" y="457"/>
                    </a:lnTo>
                    <a:lnTo>
                      <a:pt x="376" y="458"/>
                    </a:lnTo>
                    <a:lnTo>
                      <a:pt x="376" y="459"/>
                    </a:lnTo>
                    <a:lnTo>
                      <a:pt x="375" y="460"/>
                    </a:lnTo>
                    <a:lnTo>
                      <a:pt x="375" y="461"/>
                    </a:lnTo>
                    <a:lnTo>
                      <a:pt x="374" y="461"/>
                    </a:lnTo>
                    <a:lnTo>
                      <a:pt x="374" y="462"/>
                    </a:lnTo>
                    <a:lnTo>
                      <a:pt x="372" y="462"/>
                    </a:lnTo>
                    <a:lnTo>
                      <a:pt x="371" y="462"/>
                    </a:lnTo>
                    <a:lnTo>
                      <a:pt x="371" y="463"/>
                    </a:lnTo>
                    <a:lnTo>
                      <a:pt x="372" y="463"/>
                    </a:lnTo>
                    <a:lnTo>
                      <a:pt x="371" y="463"/>
                    </a:lnTo>
                    <a:lnTo>
                      <a:pt x="372" y="464"/>
                    </a:lnTo>
                    <a:lnTo>
                      <a:pt x="372" y="465"/>
                    </a:lnTo>
                    <a:lnTo>
                      <a:pt x="371" y="465"/>
                    </a:lnTo>
                    <a:lnTo>
                      <a:pt x="371" y="466"/>
                    </a:lnTo>
                    <a:lnTo>
                      <a:pt x="370" y="466"/>
                    </a:lnTo>
                    <a:lnTo>
                      <a:pt x="369" y="466"/>
                    </a:lnTo>
                    <a:lnTo>
                      <a:pt x="368" y="466"/>
                    </a:lnTo>
                    <a:lnTo>
                      <a:pt x="368" y="467"/>
                    </a:lnTo>
                    <a:lnTo>
                      <a:pt x="367" y="467"/>
                    </a:lnTo>
                    <a:lnTo>
                      <a:pt x="366" y="466"/>
                    </a:lnTo>
                    <a:lnTo>
                      <a:pt x="365" y="466"/>
                    </a:lnTo>
                    <a:lnTo>
                      <a:pt x="365" y="467"/>
                    </a:lnTo>
                    <a:lnTo>
                      <a:pt x="364" y="468"/>
                    </a:lnTo>
                    <a:lnTo>
                      <a:pt x="363" y="469"/>
                    </a:lnTo>
                    <a:lnTo>
                      <a:pt x="362" y="469"/>
                    </a:lnTo>
                    <a:lnTo>
                      <a:pt x="361" y="470"/>
                    </a:lnTo>
                    <a:lnTo>
                      <a:pt x="360" y="470"/>
                    </a:lnTo>
                    <a:lnTo>
                      <a:pt x="359" y="469"/>
                    </a:lnTo>
                    <a:lnTo>
                      <a:pt x="358" y="469"/>
                    </a:lnTo>
                    <a:lnTo>
                      <a:pt x="357" y="470"/>
                    </a:lnTo>
                    <a:lnTo>
                      <a:pt x="356" y="471"/>
                    </a:lnTo>
                    <a:lnTo>
                      <a:pt x="356" y="473"/>
                    </a:lnTo>
                    <a:lnTo>
                      <a:pt x="355" y="473"/>
                    </a:lnTo>
                    <a:lnTo>
                      <a:pt x="355" y="474"/>
                    </a:lnTo>
                    <a:lnTo>
                      <a:pt x="355" y="475"/>
                    </a:lnTo>
                    <a:lnTo>
                      <a:pt x="354" y="476"/>
                    </a:lnTo>
                    <a:lnTo>
                      <a:pt x="353" y="476"/>
                    </a:lnTo>
                    <a:lnTo>
                      <a:pt x="352" y="477"/>
                    </a:lnTo>
                    <a:lnTo>
                      <a:pt x="351" y="478"/>
                    </a:lnTo>
                    <a:lnTo>
                      <a:pt x="350" y="479"/>
                    </a:lnTo>
                    <a:lnTo>
                      <a:pt x="349" y="479"/>
                    </a:lnTo>
                    <a:lnTo>
                      <a:pt x="349" y="480"/>
                    </a:lnTo>
                    <a:lnTo>
                      <a:pt x="348" y="480"/>
                    </a:lnTo>
                    <a:lnTo>
                      <a:pt x="348" y="481"/>
                    </a:lnTo>
                    <a:lnTo>
                      <a:pt x="347" y="481"/>
                    </a:lnTo>
                    <a:lnTo>
                      <a:pt x="347" y="482"/>
                    </a:lnTo>
                    <a:lnTo>
                      <a:pt x="347" y="483"/>
                    </a:lnTo>
                    <a:lnTo>
                      <a:pt x="346" y="483"/>
                    </a:lnTo>
                    <a:lnTo>
                      <a:pt x="346" y="484"/>
                    </a:lnTo>
                    <a:lnTo>
                      <a:pt x="345" y="486"/>
                    </a:lnTo>
                    <a:lnTo>
                      <a:pt x="344" y="486"/>
                    </a:lnTo>
                    <a:lnTo>
                      <a:pt x="344" y="487"/>
                    </a:lnTo>
                    <a:lnTo>
                      <a:pt x="344" y="488"/>
                    </a:lnTo>
                    <a:lnTo>
                      <a:pt x="343" y="488"/>
                    </a:lnTo>
                    <a:lnTo>
                      <a:pt x="342" y="488"/>
                    </a:lnTo>
                    <a:lnTo>
                      <a:pt x="342" y="487"/>
                    </a:lnTo>
                    <a:lnTo>
                      <a:pt x="340" y="487"/>
                    </a:lnTo>
                    <a:lnTo>
                      <a:pt x="339" y="487"/>
                    </a:lnTo>
                    <a:lnTo>
                      <a:pt x="339" y="488"/>
                    </a:lnTo>
                    <a:lnTo>
                      <a:pt x="338" y="488"/>
                    </a:lnTo>
                    <a:lnTo>
                      <a:pt x="338" y="489"/>
                    </a:lnTo>
                    <a:lnTo>
                      <a:pt x="337" y="489"/>
                    </a:lnTo>
                    <a:lnTo>
                      <a:pt x="336" y="489"/>
                    </a:lnTo>
                    <a:lnTo>
                      <a:pt x="335" y="489"/>
                    </a:lnTo>
                    <a:lnTo>
                      <a:pt x="334" y="489"/>
                    </a:lnTo>
                    <a:lnTo>
                      <a:pt x="334" y="490"/>
                    </a:lnTo>
                    <a:lnTo>
                      <a:pt x="334" y="491"/>
                    </a:lnTo>
                    <a:lnTo>
                      <a:pt x="333" y="491"/>
                    </a:lnTo>
                    <a:lnTo>
                      <a:pt x="332" y="491"/>
                    </a:lnTo>
                    <a:lnTo>
                      <a:pt x="331" y="491"/>
                    </a:lnTo>
                    <a:lnTo>
                      <a:pt x="330" y="491"/>
                    </a:lnTo>
                    <a:lnTo>
                      <a:pt x="329" y="492"/>
                    </a:lnTo>
                    <a:lnTo>
                      <a:pt x="329" y="493"/>
                    </a:lnTo>
                    <a:lnTo>
                      <a:pt x="329" y="495"/>
                    </a:lnTo>
                    <a:lnTo>
                      <a:pt x="329" y="496"/>
                    </a:lnTo>
                    <a:lnTo>
                      <a:pt x="329" y="497"/>
                    </a:lnTo>
                    <a:lnTo>
                      <a:pt x="328" y="497"/>
                    </a:lnTo>
                    <a:lnTo>
                      <a:pt x="328" y="498"/>
                    </a:lnTo>
                    <a:lnTo>
                      <a:pt x="327" y="498"/>
                    </a:lnTo>
                    <a:lnTo>
                      <a:pt x="325" y="499"/>
                    </a:lnTo>
                    <a:lnTo>
                      <a:pt x="324" y="500"/>
                    </a:lnTo>
                    <a:lnTo>
                      <a:pt x="323" y="501"/>
                    </a:lnTo>
                    <a:lnTo>
                      <a:pt x="323" y="502"/>
                    </a:lnTo>
                    <a:lnTo>
                      <a:pt x="322" y="503"/>
                    </a:lnTo>
                    <a:lnTo>
                      <a:pt x="322" y="504"/>
                    </a:lnTo>
                    <a:lnTo>
                      <a:pt x="321" y="506"/>
                    </a:lnTo>
                    <a:lnTo>
                      <a:pt x="320" y="507"/>
                    </a:lnTo>
                    <a:lnTo>
                      <a:pt x="320" y="508"/>
                    </a:lnTo>
                    <a:lnTo>
                      <a:pt x="319" y="508"/>
                    </a:lnTo>
                    <a:lnTo>
                      <a:pt x="318" y="507"/>
                    </a:lnTo>
                    <a:lnTo>
                      <a:pt x="317" y="507"/>
                    </a:lnTo>
                    <a:lnTo>
                      <a:pt x="317" y="508"/>
                    </a:lnTo>
                    <a:lnTo>
                      <a:pt x="316" y="508"/>
                    </a:lnTo>
                    <a:lnTo>
                      <a:pt x="315" y="508"/>
                    </a:lnTo>
                    <a:lnTo>
                      <a:pt x="315" y="509"/>
                    </a:lnTo>
                    <a:lnTo>
                      <a:pt x="315" y="510"/>
                    </a:lnTo>
                    <a:lnTo>
                      <a:pt x="314" y="510"/>
                    </a:lnTo>
                    <a:lnTo>
                      <a:pt x="313" y="510"/>
                    </a:lnTo>
                    <a:lnTo>
                      <a:pt x="312" y="509"/>
                    </a:lnTo>
                    <a:lnTo>
                      <a:pt x="311" y="509"/>
                    </a:lnTo>
                    <a:lnTo>
                      <a:pt x="311" y="508"/>
                    </a:lnTo>
                    <a:lnTo>
                      <a:pt x="310" y="508"/>
                    </a:lnTo>
                    <a:lnTo>
                      <a:pt x="310" y="507"/>
                    </a:lnTo>
                    <a:lnTo>
                      <a:pt x="309" y="507"/>
                    </a:lnTo>
                    <a:lnTo>
                      <a:pt x="308" y="508"/>
                    </a:lnTo>
                    <a:lnTo>
                      <a:pt x="307" y="508"/>
                    </a:lnTo>
                    <a:lnTo>
                      <a:pt x="306" y="507"/>
                    </a:lnTo>
                    <a:lnTo>
                      <a:pt x="305" y="508"/>
                    </a:lnTo>
                    <a:lnTo>
                      <a:pt x="304" y="508"/>
                    </a:lnTo>
                    <a:lnTo>
                      <a:pt x="303" y="507"/>
                    </a:lnTo>
                    <a:lnTo>
                      <a:pt x="302" y="507"/>
                    </a:lnTo>
                    <a:lnTo>
                      <a:pt x="300" y="509"/>
                    </a:lnTo>
                    <a:lnTo>
                      <a:pt x="298" y="509"/>
                    </a:lnTo>
                    <a:lnTo>
                      <a:pt x="296" y="509"/>
                    </a:lnTo>
                    <a:lnTo>
                      <a:pt x="295" y="509"/>
                    </a:lnTo>
                    <a:lnTo>
                      <a:pt x="294" y="509"/>
                    </a:lnTo>
                    <a:lnTo>
                      <a:pt x="293" y="509"/>
                    </a:lnTo>
                    <a:lnTo>
                      <a:pt x="292" y="509"/>
                    </a:lnTo>
                    <a:lnTo>
                      <a:pt x="291" y="509"/>
                    </a:lnTo>
                    <a:lnTo>
                      <a:pt x="290" y="508"/>
                    </a:lnTo>
                    <a:lnTo>
                      <a:pt x="289" y="508"/>
                    </a:lnTo>
                    <a:lnTo>
                      <a:pt x="287" y="510"/>
                    </a:lnTo>
                    <a:lnTo>
                      <a:pt x="286" y="510"/>
                    </a:lnTo>
                    <a:lnTo>
                      <a:pt x="285" y="510"/>
                    </a:lnTo>
                    <a:lnTo>
                      <a:pt x="284" y="510"/>
                    </a:lnTo>
                    <a:lnTo>
                      <a:pt x="283" y="510"/>
                    </a:lnTo>
                    <a:lnTo>
                      <a:pt x="282" y="511"/>
                    </a:lnTo>
                    <a:lnTo>
                      <a:pt x="280" y="512"/>
                    </a:lnTo>
                    <a:lnTo>
                      <a:pt x="280" y="513"/>
                    </a:lnTo>
                    <a:lnTo>
                      <a:pt x="280" y="514"/>
                    </a:lnTo>
                    <a:lnTo>
                      <a:pt x="279" y="515"/>
                    </a:lnTo>
                    <a:lnTo>
                      <a:pt x="278" y="515"/>
                    </a:lnTo>
                    <a:lnTo>
                      <a:pt x="277" y="515"/>
                    </a:lnTo>
                    <a:lnTo>
                      <a:pt x="276" y="516"/>
                    </a:lnTo>
                    <a:lnTo>
                      <a:pt x="275" y="517"/>
                    </a:lnTo>
                    <a:lnTo>
                      <a:pt x="274" y="517"/>
                    </a:lnTo>
                    <a:lnTo>
                      <a:pt x="274" y="518"/>
                    </a:lnTo>
                    <a:lnTo>
                      <a:pt x="274" y="519"/>
                    </a:lnTo>
                    <a:lnTo>
                      <a:pt x="273" y="520"/>
                    </a:lnTo>
                    <a:lnTo>
                      <a:pt x="272" y="520"/>
                    </a:lnTo>
                    <a:lnTo>
                      <a:pt x="270" y="520"/>
                    </a:lnTo>
                    <a:lnTo>
                      <a:pt x="269" y="520"/>
                    </a:lnTo>
                    <a:lnTo>
                      <a:pt x="269" y="521"/>
                    </a:lnTo>
                    <a:lnTo>
                      <a:pt x="269" y="522"/>
                    </a:lnTo>
                    <a:lnTo>
                      <a:pt x="268" y="523"/>
                    </a:lnTo>
                    <a:lnTo>
                      <a:pt x="267" y="523"/>
                    </a:lnTo>
                    <a:lnTo>
                      <a:pt x="266" y="523"/>
                    </a:lnTo>
                    <a:lnTo>
                      <a:pt x="265" y="523"/>
                    </a:lnTo>
                    <a:lnTo>
                      <a:pt x="264" y="523"/>
                    </a:lnTo>
                    <a:lnTo>
                      <a:pt x="263" y="523"/>
                    </a:lnTo>
                    <a:lnTo>
                      <a:pt x="262" y="523"/>
                    </a:lnTo>
                    <a:lnTo>
                      <a:pt x="261" y="522"/>
                    </a:lnTo>
                    <a:lnTo>
                      <a:pt x="261" y="523"/>
                    </a:lnTo>
                    <a:lnTo>
                      <a:pt x="260" y="523"/>
                    </a:lnTo>
                    <a:lnTo>
                      <a:pt x="260" y="524"/>
                    </a:lnTo>
                    <a:lnTo>
                      <a:pt x="259" y="525"/>
                    </a:lnTo>
                    <a:lnTo>
                      <a:pt x="258" y="525"/>
                    </a:lnTo>
                    <a:lnTo>
                      <a:pt x="258" y="526"/>
                    </a:lnTo>
                    <a:lnTo>
                      <a:pt x="258" y="525"/>
                    </a:lnTo>
                    <a:lnTo>
                      <a:pt x="257" y="526"/>
                    </a:lnTo>
                    <a:lnTo>
                      <a:pt x="256" y="525"/>
                    </a:lnTo>
                    <a:lnTo>
                      <a:pt x="255" y="526"/>
                    </a:lnTo>
                    <a:lnTo>
                      <a:pt x="254" y="526"/>
                    </a:lnTo>
                    <a:lnTo>
                      <a:pt x="253" y="525"/>
                    </a:lnTo>
                    <a:lnTo>
                      <a:pt x="252" y="524"/>
                    </a:lnTo>
                    <a:lnTo>
                      <a:pt x="251" y="524"/>
                    </a:lnTo>
                    <a:lnTo>
                      <a:pt x="251" y="525"/>
                    </a:lnTo>
                    <a:lnTo>
                      <a:pt x="251" y="526"/>
                    </a:lnTo>
                    <a:lnTo>
                      <a:pt x="250" y="527"/>
                    </a:lnTo>
                    <a:lnTo>
                      <a:pt x="249" y="528"/>
                    </a:lnTo>
                    <a:lnTo>
                      <a:pt x="248" y="528"/>
                    </a:lnTo>
                    <a:lnTo>
                      <a:pt x="248" y="529"/>
                    </a:lnTo>
                    <a:lnTo>
                      <a:pt x="247" y="530"/>
                    </a:lnTo>
                    <a:lnTo>
                      <a:pt x="247" y="531"/>
                    </a:lnTo>
                    <a:lnTo>
                      <a:pt x="244" y="531"/>
                    </a:lnTo>
                    <a:lnTo>
                      <a:pt x="243" y="530"/>
                    </a:lnTo>
                    <a:lnTo>
                      <a:pt x="243" y="529"/>
                    </a:lnTo>
                    <a:lnTo>
                      <a:pt x="243" y="528"/>
                    </a:lnTo>
                    <a:lnTo>
                      <a:pt x="242" y="528"/>
                    </a:lnTo>
                    <a:lnTo>
                      <a:pt x="242" y="527"/>
                    </a:lnTo>
                    <a:lnTo>
                      <a:pt x="243" y="526"/>
                    </a:lnTo>
                    <a:lnTo>
                      <a:pt x="242" y="525"/>
                    </a:lnTo>
                    <a:lnTo>
                      <a:pt x="241" y="525"/>
                    </a:lnTo>
                    <a:lnTo>
                      <a:pt x="240" y="525"/>
                    </a:lnTo>
                    <a:lnTo>
                      <a:pt x="239" y="526"/>
                    </a:lnTo>
                    <a:lnTo>
                      <a:pt x="239" y="525"/>
                    </a:lnTo>
                    <a:lnTo>
                      <a:pt x="238" y="525"/>
                    </a:lnTo>
                    <a:lnTo>
                      <a:pt x="237" y="523"/>
                    </a:lnTo>
                    <a:lnTo>
                      <a:pt x="237" y="522"/>
                    </a:lnTo>
                    <a:lnTo>
                      <a:pt x="236" y="522"/>
                    </a:lnTo>
                    <a:lnTo>
                      <a:pt x="235" y="522"/>
                    </a:lnTo>
                    <a:lnTo>
                      <a:pt x="234" y="522"/>
                    </a:lnTo>
                    <a:lnTo>
                      <a:pt x="233" y="521"/>
                    </a:lnTo>
                    <a:lnTo>
                      <a:pt x="233" y="520"/>
                    </a:lnTo>
                    <a:lnTo>
                      <a:pt x="233" y="519"/>
                    </a:lnTo>
                    <a:lnTo>
                      <a:pt x="233" y="518"/>
                    </a:lnTo>
                    <a:lnTo>
                      <a:pt x="233" y="517"/>
                    </a:lnTo>
                    <a:lnTo>
                      <a:pt x="233" y="516"/>
                    </a:lnTo>
                    <a:lnTo>
                      <a:pt x="233" y="515"/>
                    </a:lnTo>
                    <a:lnTo>
                      <a:pt x="233" y="514"/>
                    </a:lnTo>
                    <a:lnTo>
                      <a:pt x="232" y="513"/>
                    </a:lnTo>
                    <a:lnTo>
                      <a:pt x="231" y="512"/>
                    </a:lnTo>
                    <a:lnTo>
                      <a:pt x="230" y="512"/>
                    </a:lnTo>
                    <a:lnTo>
                      <a:pt x="230" y="513"/>
                    </a:lnTo>
                    <a:lnTo>
                      <a:pt x="229" y="513"/>
                    </a:lnTo>
                    <a:lnTo>
                      <a:pt x="228" y="513"/>
                    </a:lnTo>
                    <a:lnTo>
                      <a:pt x="227" y="513"/>
                    </a:lnTo>
                    <a:lnTo>
                      <a:pt x="226" y="513"/>
                    </a:lnTo>
                    <a:lnTo>
                      <a:pt x="226" y="512"/>
                    </a:lnTo>
                    <a:lnTo>
                      <a:pt x="226" y="511"/>
                    </a:lnTo>
                    <a:lnTo>
                      <a:pt x="225" y="511"/>
                    </a:lnTo>
                    <a:lnTo>
                      <a:pt x="224" y="511"/>
                    </a:lnTo>
                    <a:lnTo>
                      <a:pt x="223" y="510"/>
                    </a:lnTo>
                    <a:lnTo>
                      <a:pt x="222" y="510"/>
                    </a:lnTo>
                    <a:lnTo>
                      <a:pt x="221" y="509"/>
                    </a:lnTo>
                    <a:lnTo>
                      <a:pt x="220" y="509"/>
                    </a:lnTo>
                    <a:lnTo>
                      <a:pt x="220" y="510"/>
                    </a:lnTo>
                    <a:lnTo>
                      <a:pt x="219" y="509"/>
                    </a:lnTo>
                    <a:lnTo>
                      <a:pt x="218" y="509"/>
                    </a:lnTo>
                    <a:lnTo>
                      <a:pt x="218" y="510"/>
                    </a:lnTo>
                    <a:lnTo>
                      <a:pt x="217" y="512"/>
                    </a:lnTo>
                    <a:lnTo>
                      <a:pt x="216" y="512"/>
                    </a:lnTo>
                    <a:lnTo>
                      <a:pt x="215" y="512"/>
                    </a:lnTo>
                    <a:lnTo>
                      <a:pt x="215" y="511"/>
                    </a:lnTo>
                    <a:lnTo>
                      <a:pt x="214" y="511"/>
                    </a:lnTo>
                    <a:lnTo>
                      <a:pt x="214" y="510"/>
                    </a:lnTo>
                    <a:lnTo>
                      <a:pt x="213" y="510"/>
                    </a:lnTo>
                    <a:lnTo>
                      <a:pt x="212" y="511"/>
                    </a:lnTo>
                    <a:lnTo>
                      <a:pt x="211" y="511"/>
                    </a:lnTo>
                    <a:lnTo>
                      <a:pt x="210" y="511"/>
                    </a:lnTo>
                    <a:lnTo>
                      <a:pt x="209" y="511"/>
                    </a:lnTo>
                    <a:lnTo>
                      <a:pt x="209" y="512"/>
                    </a:lnTo>
                    <a:lnTo>
                      <a:pt x="208" y="512"/>
                    </a:lnTo>
                    <a:lnTo>
                      <a:pt x="208" y="511"/>
                    </a:lnTo>
                    <a:lnTo>
                      <a:pt x="208" y="510"/>
                    </a:lnTo>
                    <a:lnTo>
                      <a:pt x="207" y="510"/>
                    </a:lnTo>
                    <a:lnTo>
                      <a:pt x="207" y="509"/>
                    </a:lnTo>
                    <a:lnTo>
                      <a:pt x="206" y="509"/>
                    </a:lnTo>
                    <a:lnTo>
                      <a:pt x="205" y="508"/>
                    </a:lnTo>
                    <a:lnTo>
                      <a:pt x="205" y="507"/>
                    </a:lnTo>
                    <a:lnTo>
                      <a:pt x="204" y="507"/>
                    </a:lnTo>
                    <a:lnTo>
                      <a:pt x="203" y="507"/>
                    </a:lnTo>
                    <a:lnTo>
                      <a:pt x="202" y="506"/>
                    </a:lnTo>
                    <a:lnTo>
                      <a:pt x="201" y="505"/>
                    </a:lnTo>
                    <a:lnTo>
                      <a:pt x="201" y="504"/>
                    </a:lnTo>
                    <a:lnTo>
                      <a:pt x="200" y="503"/>
                    </a:lnTo>
                    <a:lnTo>
                      <a:pt x="199" y="500"/>
                    </a:lnTo>
                    <a:lnTo>
                      <a:pt x="198" y="500"/>
                    </a:lnTo>
                    <a:lnTo>
                      <a:pt x="198" y="499"/>
                    </a:lnTo>
                    <a:lnTo>
                      <a:pt x="197" y="498"/>
                    </a:lnTo>
                    <a:lnTo>
                      <a:pt x="196" y="498"/>
                    </a:lnTo>
                    <a:lnTo>
                      <a:pt x="195" y="498"/>
                    </a:lnTo>
                    <a:lnTo>
                      <a:pt x="194" y="498"/>
                    </a:lnTo>
                    <a:lnTo>
                      <a:pt x="193" y="498"/>
                    </a:lnTo>
                    <a:lnTo>
                      <a:pt x="192" y="498"/>
                    </a:lnTo>
                    <a:lnTo>
                      <a:pt x="192" y="499"/>
                    </a:lnTo>
                    <a:lnTo>
                      <a:pt x="191" y="499"/>
                    </a:lnTo>
                    <a:lnTo>
                      <a:pt x="191" y="500"/>
                    </a:lnTo>
                    <a:lnTo>
                      <a:pt x="189" y="501"/>
                    </a:lnTo>
                    <a:lnTo>
                      <a:pt x="188" y="501"/>
                    </a:lnTo>
                    <a:lnTo>
                      <a:pt x="186" y="501"/>
                    </a:lnTo>
                    <a:lnTo>
                      <a:pt x="186" y="500"/>
                    </a:lnTo>
                    <a:lnTo>
                      <a:pt x="184" y="501"/>
                    </a:lnTo>
                    <a:lnTo>
                      <a:pt x="184" y="502"/>
                    </a:lnTo>
                    <a:lnTo>
                      <a:pt x="183" y="503"/>
                    </a:lnTo>
                    <a:lnTo>
                      <a:pt x="183" y="505"/>
                    </a:lnTo>
                    <a:lnTo>
                      <a:pt x="183" y="506"/>
                    </a:lnTo>
                    <a:lnTo>
                      <a:pt x="182" y="506"/>
                    </a:lnTo>
                    <a:lnTo>
                      <a:pt x="181" y="506"/>
                    </a:lnTo>
                    <a:lnTo>
                      <a:pt x="181" y="507"/>
                    </a:lnTo>
                    <a:lnTo>
                      <a:pt x="180" y="507"/>
                    </a:lnTo>
                    <a:lnTo>
                      <a:pt x="178" y="508"/>
                    </a:lnTo>
                    <a:lnTo>
                      <a:pt x="177" y="509"/>
                    </a:lnTo>
                    <a:lnTo>
                      <a:pt x="176" y="509"/>
                    </a:lnTo>
                    <a:lnTo>
                      <a:pt x="175" y="509"/>
                    </a:lnTo>
                    <a:lnTo>
                      <a:pt x="172" y="510"/>
                    </a:lnTo>
                    <a:lnTo>
                      <a:pt x="171" y="510"/>
                    </a:lnTo>
                    <a:lnTo>
                      <a:pt x="170" y="510"/>
                    </a:lnTo>
                    <a:lnTo>
                      <a:pt x="170" y="511"/>
                    </a:lnTo>
                    <a:lnTo>
                      <a:pt x="169" y="512"/>
                    </a:lnTo>
                    <a:lnTo>
                      <a:pt x="168" y="513"/>
                    </a:lnTo>
                    <a:lnTo>
                      <a:pt x="167" y="514"/>
                    </a:lnTo>
                    <a:lnTo>
                      <a:pt x="166" y="514"/>
                    </a:lnTo>
                    <a:lnTo>
                      <a:pt x="166" y="515"/>
                    </a:lnTo>
                    <a:lnTo>
                      <a:pt x="165" y="516"/>
                    </a:lnTo>
                    <a:lnTo>
                      <a:pt x="165" y="517"/>
                    </a:lnTo>
                    <a:lnTo>
                      <a:pt x="164" y="518"/>
                    </a:lnTo>
                    <a:lnTo>
                      <a:pt x="164" y="519"/>
                    </a:lnTo>
                    <a:lnTo>
                      <a:pt x="164" y="520"/>
                    </a:lnTo>
                    <a:lnTo>
                      <a:pt x="165" y="520"/>
                    </a:lnTo>
                    <a:lnTo>
                      <a:pt x="165" y="521"/>
                    </a:lnTo>
                    <a:lnTo>
                      <a:pt x="165" y="522"/>
                    </a:lnTo>
                    <a:lnTo>
                      <a:pt x="164" y="523"/>
                    </a:lnTo>
                    <a:lnTo>
                      <a:pt x="165" y="523"/>
                    </a:lnTo>
                    <a:lnTo>
                      <a:pt x="165" y="524"/>
                    </a:lnTo>
                    <a:lnTo>
                      <a:pt x="164" y="525"/>
                    </a:lnTo>
                    <a:lnTo>
                      <a:pt x="165" y="525"/>
                    </a:lnTo>
                    <a:lnTo>
                      <a:pt x="165" y="526"/>
                    </a:lnTo>
                    <a:lnTo>
                      <a:pt x="166" y="526"/>
                    </a:lnTo>
                    <a:lnTo>
                      <a:pt x="166" y="528"/>
                    </a:lnTo>
                    <a:lnTo>
                      <a:pt x="168" y="530"/>
                    </a:lnTo>
                    <a:lnTo>
                      <a:pt x="168" y="531"/>
                    </a:lnTo>
                    <a:lnTo>
                      <a:pt x="168" y="532"/>
                    </a:lnTo>
                    <a:lnTo>
                      <a:pt x="167" y="532"/>
                    </a:lnTo>
                    <a:lnTo>
                      <a:pt x="168" y="533"/>
                    </a:lnTo>
                    <a:lnTo>
                      <a:pt x="168" y="534"/>
                    </a:lnTo>
                    <a:lnTo>
                      <a:pt x="168" y="535"/>
                    </a:lnTo>
                    <a:lnTo>
                      <a:pt x="169" y="535"/>
                    </a:lnTo>
                    <a:lnTo>
                      <a:pt x="169" y="536"/>
                    </a:lnTo>
                    <a:lnTo>
                      <a:pt x="170" y="536"/>
                    </a:lnTo>
                    <a:lnTo>
                      <a:pt x="172" y="538"/>
                    </a:lnTo>
                    <a:lnTo>
                      <a:pt x="173" y="538"/>
                    </a:lnTo>
                    <a:lnTo>
                      <a:pt x="173" y="539"/>
                    </a:lnTo>
                    <a:lnTo>
                      <a:pt x="174" y="539"/>
                    </a:lnTo>
                    <a:lnTo>
                      <a:pt x="175" y="539"/>
                    </a:lnTo>
                    <a:lnTo>
                      <a:pt x="176" y="539"/>
                    </a:lnTo>
                    <a:lnTo>
                      <a:pt x="176" y="540"/>
                    </a:lnTo>
                    <a:lnTo>
                      <a:pt x="177" y="540"/>
                    </a:lnTo>
                    <a:lnTo>
                      <a:pt x="178" y="542"/>
                    </a:lnTo>
                    <a:lnTo>
                      <a:pt x="177" y="543"/>
                    </a:lnTo>
                    <a:lnTo>
                      <a:pt x="177" y="544"/>
                    </a:lnTo>
                    <a:lnTo>
                      <a:pt x="176" y="544"/>
                    </a:lnTo>
                    <a:lnTo>
                      <a:pt x="176" y="545"/>
                    </a:lnTo>
                    <a:lnTo>
                      <a:pt x="175" y="545"/>
                    </a:lnTo>
                    <a:lnTo>
                      <a:pt x="174" y="546"/>
                    </a:lnTo>
                    <a:lnTo>
                      <a:pt x="174" y="547"/>
                    </a:lnTo>
                    <a:lnTo>
                      <a:pt x="173" y="547"/>
                    </a:lnTo>
                    <a:lnTo>
                      <a:pt x="173" y="548"/>
                    </a:lnTo>
                    <a:lnTo>
                      <a:pt x="174" y="548"/>
                    </a:lnTo>
                    <a:lnTo>
                      <a:pt x="175" y="548"/>
                    </a:lnTo>
                    <a:lnTo>
                      <a:pt x="175" y="549"/>
                    </a:lnTo>
                    <a:lnTo>
                      <a:pt x="173" y="551"/>
                    </a:lnTo>
                    <a:lnTo>
                      <a:pt x="173" y="552"/>
                    </a:lnTo>
                    <a:lnTo>
                      <a:pt x="174" y="552"/>
                    </a:lnTo>
                    <a:lnTo>
                      <a:pt x="174" y="553"/>
                    </a:lnTo>
                    <a:lnTo>
                      <a:pt x="175" y="553"/>
                    </a:lnTo>
                    <a:lnTo>
                      <a:pt x="176" y="553"/>
                    </a:lnTo>
                    <a:lnTo>
                      <a:pt x="176" y="554"/>
                    </a:lnTo>
                    <a:lnTo>
                      <a:pt x="176" y="555"/>
                    </a:lnTo>
                    <a:lnTo>
                      <a:pt x="176" y="556"/>
                    </a:lnTo>
                    <a:lnTo>
                      <a:pt x="176" y="557"/>
                    </a:lnTo>
                    <a:lnTo>
                      <a:pt x="175" y="557"/>
                    </a:lnTo>
                    <a:lnTo>
                      <a:pt x="174" y="557"/>
                    </a:lnTo>
                    <a:lnTo>
                      <a:pt x="174" y="558"/>
                    </a:lnTo>
                    <a:lnTo>
                      <a:pt x="174" y="559"/>
                    </a:lnTo>
                    <a:lnTo>
                      <a:pt x="174" y="560"/>
                    </a:lnTo>
                    <a:lnTo>
                      <a:pt x="173" y="560"/>
                    </a:lnTo>
                    <a:lnTo>
                      <a:pt x="171" y="560"/>
                    </a:lnTo>
                    <a:lnTo>
                      <a:pt x="170" y="560"/>
                    </a:lnTo>
                    <a:lnTo>
                      <a:pt x="169" y="560"/>
                    </a:lnTo>
                    <a:lnTo>
                      <a:pt x="168" y="560"/>
                    </a:lnTo>
                    <a:lnTo>
                      <a:pt x="168" y="561"/>
                    </a:lnTo>
                    <a:lnTo>
                      <a:pt x="167" y="561"/>
                    </a:lnTo>
                    <a:lnTo>
                      <a:pt x="168" y="562"/>
                    </a:lnTo>
                    <a:lnTo>
                      <a:pt x="168" y="563"/>
                    </a:lnTo>
                    <a:lnTo>
                      <a:pt x="168" y="564"/>
                    </a:lnTo>
                    <a:lnTo>
                      <a:pt x="167" y="565"/>
                    </a:lnTo>
                    <a:lnTo>
                      <a:pt x="167" y="568"/>
                    </a:lnTo>
                    <a:lnTo>
                      <a:pt x="166" y="569"/>
                    </a:lnTo>
                    <a:lnTo>
                      <a:pt x="165" y="570"/>
                    </a:lnTo>
                    <a:lnTo>
                      <a:pt x="164" y="571"/>
                    </a:lnTo>
                    <a:lnTo>
                      <a:pt x="163" y="572"/>
                    </a:lnTo>
                    <a:lnTo>
                      <a:pt x="162" y="573"/>
                    </a:lnTo>
                    <a:lnTo>
                      <a:pt x="162" y="574"/>
                    </a:lnTo>
                    <a:lnTo>
                      <a:pt x="162" y="575"/>
                    </a:lnTo>
                    <a:lnTo>
                      <a:pt x="162" y="576"/>
                    </a:lnTo>
                    <a:lnTo>
                      <a:pt x="161" y="577"/>
                    </a:lnTo>
                    <a:lnTo>
                      <a:pt x="161" y="578"/>
                    </a:lnTo>
                    <a:lnTo>
                      <a:pt x="160" y="578"/>
                    </a:lnTo>
                    <a:lnTo>
                      <a:pt x="159" y="578"/>
                    </a:lnTo>
                    <a:lnTo>
                      <a:pt x="159" y="579"/>
                    </a:lnTo>
                    <a:lnTo>
                      <a:pt x="158" y="580"/>
                    </a:lnTo>
                    <a:lnTo>
                      <a:pt x="157" y="580"/>
                    </a:lnTo>
                    <a:lnTo>
                      <a:pt x="157" y="581"/>
                    </a:lnTo>
                    <a:lnTo>
                      <a:pt x="156" y="582"/>
                    </a:lnTo>
                    <a:lnTo>
                      <a:pt x="155" y="582"/>
                    </a:lnTo>
                    <a:lnTo>
                      <a:pt x="155" y="583"/>
                    </a:lnTo>
                    <a:lnTo>
                      <a:pt x="155" y="585"/>
                    </a:lnTo>
                    <a:lnTo>
                      <a:pt x="155" y="586"/>
                    </a:lnTo>
                    <a:lnTo>
                      <a:pt x="154" y="586"/>
                    </a:lnTo>
                    <a:lnTo>
                      <a:pt x="153" y="586"/>
                    </a:lnTo>
                    <a:lnTo>
                      <a:pt x="152" y="586"/>
                    </a:lnTo>
                    <a:lnTo>
                      <a:pt x="151" y="586"/>
                    </a:lnTo>
                    <a:lnTo>
                      <a:pt x="151" y="585"/>
                    </a:lnTo>
                    <a:lnTo>
                      <a:pt x="150" y="585"/>
                    </a:lnTo>
                    <a:lnTo>
                      <a:pt x="149" y="584"/>
                    </a:lnTo>
                    <a:lnTo>
                      <a:pt x="148" y="584"/>
                    </a:lnTo>
                    <a:lnTo>
                      <a:pt x="147" y="584"/>
                    </a:lnTo>
                    <a:lnTo>
                      <a:pt x="146" y="584"/>
                    </a:lnTo>
                    <a:lnTo>
                      <a:pt x="146" y="585"/>
                    </a:lnTo>
                    <a:lnTo>
                      <a:pt x="146" y="586"/>
                    </a:lnTo>
                    <a:lnTo>
                      <a:pt x="146" y="587"/>
                    </a:lnTo>
                    <a:lnTo>
                      <a:pt x="146" y="589"/>
                    </a:lnTo>
                    <a:lnTo>
                      <a:pt x="146" y="590"/>
                    </a:lnTo>
                    <a:lnTo>
                      <a:pt x="145" y="590"/>
                    </a:lnTo>
                    <a:lnTo>
                      <a:pt x="144" y="591"/>
                    </a:lnTo>
                    <a:lnTo>
                      <a:pt x="144" y="593"/>
                    </a:lnTo>
                    <a:lnTo>
                      <a:pt x="144" y="594"/>
                    </a:lnTo>
                    <a:lnTo>
                      <a:pt x="143" y="594"/>
                    </a:lnTo>
                    <a:lnTo>
                      <a:pt x="143" y="595"/>
                    </a:lnTo>
                    <a:lnTo>
                      <a:pt x="143" y="596"/>
                    </a:lnTo>
                    <a:lnTo>
                      <a:pt x="142" y="597"/>
                    </a:lnTo>
                    <a:lnTo>
                      <a:pt x="141" y="598"/>
                    </a:lnTo>
                    <a:lnTo>
                      <a:pt x="140" y="598"/>
                    </a:lnTo>
                    <a:lnTo>
                      <a:pt x="139" y="598"/>
                    </a:lnTo>
                    <a:lnTo>
                      <a:pt x="139" y="599"/>
                    </a:lnTo>
                    <a:lnTo>
                      <a:pt x="138" y="600"/>
                    </a:lnTo>
                    <a:lnTo>
                      <a:pt x="138" y="601"/>
                    </a:lnTo>
                    <a:lnTo>
                      <a:pt x="137" y="601"/>
                    </a:lnTo>
                    <a:lnTo>
                      <a:pt x="136" y="602"/>
                    </a:lnTo>
                    <a:lnTo>
                      <a:pt x="135" y="601"/>
                    </a:lnTo>
                    <a:lnTo>
                      <a:pt x="134" y="601"/>
                    </a:lnTo>
                    <a:lnTo>
                      <a:pt x="134" y="600"/>
                    </a:lnTo>
                    <a:lnTo>
                      <a:pt x="133" y="600"/>
                    </a:lnTo>
                    <a:lnTo>
                      <a:pt x="132" y="599"/>
                    </a:lnTo>
                    <a:lnTo>
                      <a:pt x="131" y="599"/>
                    </a:lnTo>
                    <a:lnTo>
                      <a:pt x="130" y="599"/>
                    </a:lnTo>
                    <a:lnTo>
                      <a:pt x="129" y="600"/>
                    </a:lnTo>
                    <a:lnTo>
                      <a:pt x="128" y="600"/>
                    </a:lnTo>
                    <a:lnTo>
                      <a:pt x="127" y="599"/>
                    </a:lnTo>
                    <a:lnTo>
                      <a:pt x="126" y="598"/>
                    </a:lnTo>
                    <a:lnTo>
                      <a:pt x="126" y="597"/>
                    </a:lnTo>
                    <a:lnTo>
                      <a:pt x="125" y="597"/>
                    </a:lnTo>
                    <a:lnTo>
                      <a:pt x="125" y="595"/>
                    </a:lnTo>
                    <a:lnTo>
                      <a:pt x="124" y="594"/>
                    </a:lnTo>
                    <a:lnTo>
                      <a:pt x="123" y="593"/>
                    </a:lnTo>
                    <a:lnTo>
                      <a:pt x="122" y="593"/>
                    </a:lnTo>
                    <a:lnTo>
                      <a:pt x="121" y="593"/>
                    </a:lnTo>
                    <a:lnTo>
                      <a:pt x="120" y="594"/>
                    </a:lnTo>
                    <a:lnTo>
                      <a:pt x="118" y="596"/>
                    </a:lnTo>
                    <a:lnTo>
                      <a:pt x="117" y="597"/>
                    </a:lnTo>
                    <a:lnTo>
                      <a:pt x="116" y="597"/>
                    </a:lnTo>
                    <a:lnTo>
                      <a:pt x="115" y="597"/>
                    </a:lnTo>
                    <a:lnTo>
                      <a:pt x="114" y="597"/>
                    </a:lnTo>
                    <a:lnTo>
                      <a:pt x="113" y="597"/>
                    </a:lnTo>
                    <a:lnTo>
                      <a:pt x="112" y="597"/>
                    </a:lnTo>
                    <a:lnTo>
                      <a:pt x="111" y="599"/>
                    </a:lnTo>
                    <a:lnTo>
                      <a:pt x="110" y="599"/>
                    </a:lnTo>
                    <a:lnTo>
                      <a:pt x="109" y="600"/>
                    </a:lnTo>
                    <a:lnTo>
                      <a:pt x="108" y="600"/>
                    </a:lnTo>
                    <a:lnTo>
                      <a:pt x="107" y="599"/>
                    </a:lnTo>
                    <a:lnTo>
                      <a:pt x="106" y="598"/>
                    </a:lnTo>
                    <a:lnTo>
                      <a:pt x="105" y="597"/>
                    </a:lnTo>
                    <a:lnTo>
                      <a:pt x="104" y="597"/>
                    </a:lnTo>
                    <a:lnTo>
                      <a:pt x="103" y="597"/>
                    </a:lnTo>
                    <a:lnTo>
                      <a:pt x="102" y="598"/>
                    </a:lnTo>
                    <a:lnTo>
                      <a:pt x="102" y="599"/>
                    </a:lnTo>
                    <a:lnTo>
                      <a:pt x="101" y="599"/>
                    </a:lnTo>
                    <a:lnTo>
                      <a:pt x="100" y="600"/>
                    </a:lnTo>
                    <a:lnTo>
                      <a:pt x="100" y="601"/>
                    </a:lnTo>
                    <a:lnTo>
                      <a:pt x="99" y="601"/>
                    </a:lnTo>
                    <a:lnTo>
                      <a:pt x="98" y="601"/>
                    </a:lnTo>
                    <a:lnTo>
                      <a:pt x="97" y="601"/>
                    </a:lnTo>
                    <a:lnTo>
                      <a:pt x="96" y="601"/>
                    </a:lnTo>
                    <a:lnTo>
                      <a:pt x="96" y="602"/>
                    </a:lnTo>
                    <a:lnTo>
                      <a:pt x="96" y="603"/>
                    </a:lnTo>
                    <a:lnTo>
                      <a:pt x="96" y="604"/>
                    </a:lnTo>
                    <a:lnTo>
                      <a:pt x="96" y="605"/>
                    </a:lnTo>
                    <a:lnTo>
                      <a:pt x="96" y="607"/>
                    </a:lnTo>
                    <a:lnTo>
                      <a:pt x="95" y="608"/>
                    </a:lnTo>
                    <a:lnTo>
                      <a:pt x="94" y="608"/>
                    </a:lnTo>
                    <a:lnTo>
                      <a:pt x="93" y="607"/>
                    </a:lnTo>
                    <a:lnTo>
                      <a:pt x="92" y="607"/>
                    </a:lnTo>
                    <a:lnTo>
                      <a:pt x="91" y="608"/>
                    </a:lnTo>
                    <a:lnTo>
                      <a:pt x="90" y="608"/>
                    </a:lnTo>
                    <a:lnTo>
                      <a:pt x="89" y="608"/>
                    </a:lnTo>
                    <a:lnTo>
                      <a:pt x="89" y="609"/>
                    </a:lnTo>
                    <a:lnTo>
                      <a:pt x="89" y="610"/>
                    </a:lnTo>
                    <a:lnTo>
                      <a:pt x="88" y="610"/>
                    </a:lnTo>
                    <a:lnTo>
                      <a:pt x="87" y="610"/>
                    </a:lnTo>
                    <a:lnTo>
                      <a:pt x="86" y="610"/>
                    </a:lnTo>
                    <a:lnTo>
                      <a:pt x="86" y="611"/>
                    </a:lnTo>
                    <a:lnTo>
                      <a:pt x="85" y="612"/>
                    </a:lnTo>
                    <a:lnTo>
                      <a:pt x="84" y="613"/>
                    </a:lnTo>
                    <a:lnTo>
                      <a:pt x="85" y="614"/>
                    </a:lnTo>
                    <a:lnTo>
                      <a:pt x="84" y="615"/>
                    </a:lnTo>
                    <a:lnTo>
                      <a:pt x="83" y="615"/>
                    </a:lnTo>
                    <a:lnTo>
                      <a:pt x="83" y="616"/>
                    </a:lnTo>
                    <a:lnTo>
                      <a:pt x="82" y="617"/>
                    </a:lnTo>
                    <a:lnTo>
                      <a:pt x="81" y="617"/>
                    </a:lnTo>
                    <a:lnTo>
                      <a:pt x="81" y="616"/>
                    </a:lnTo>
                    <a:lnTo>
                      <a:pt x="80" y="616"/>
                    </a:lnTo>
                    <a:lnTo>
                      <a:pt x="79" y="617"/>
                    </a:lnTo>
                    <a:lnTo>
                      <a:pt x="78" y="617"/>
                    </a:lnTo>
                    <a:lnTo>
                      <a:pt x="77" y="617"/>
                    </a:lnTo>
                    <a:lnTo>
                      <a:pt x="77" y="618"/>
                    </a:lnTo>
                    <a:lnTo>
                      <a:pt x="77" y="617"/>
                    </a:lnTo>
                    <a:lnTo>
                      <a:pt x="77" y="618"/>
                    </a:lnTo>
                    <a:lnTo>
                      <a:pt x="76" y="618"/>
                    </a:lnTo>
                    <a:lnTo>
                      <a:pt x="75" y="619"/>
                    </a:lnTo>
                    <a:lnTo>
                      <a:pt x="74" y="618"/>
                    </a:lnTo>
                    <a:lnTo>
                      <a:pt x="74" y="617"/>
                    </a:lnTo>
                    <a:lnTo>
                      <a:pt x="73" y="617"/>
                    </a:lnTo>
                    <a:lnTo>
                      <a:pt x="72" y="617"/>
                    </a:lnTo>
                    <a:lnTo>
                      <a:pt x="72" y="616"/>
                    </a:lnTo>
                    <a:lnTo>
                      <a:pt x="72" y="615"/>
                    </a:lnTo>
                    <a:lnTo>
                      <a:pt x="71" y="615"/>
                    </a:lnTo>
                    <a:lnTo>
                      <a:pt x="70" y="615"/>
                    </a:lnTo>
                    <a:lnTo>
                      <a:pt x="69" y="615"/>
                    </a:lnTo>
                    <a:lnTo>
                      <a:pt x="68" y="615"/>
                    </a:lnTo>
                    <a:lnTo>
                      <a:pt x="68" y="614"/>
                    </a:lnTo>
                    <a:lnTo>
                      <a:pt x="67" y="613"/>
                    </a:lnTo>
                    <a:lnTo>
                      <a:pt x="66" y="612"/>
                    </a:lnTo>
                    <a:lnTo>
                      <a:pt x="65" y="612"/>
                    </a:lnTo>
                    <a:lnTo>
                      <a:pt x="65" y="611"/>
                    </a:lnTo>
                    <a:lnTo>
                      <a:pt x="64" y="611"/>
                    </a:lnTo>
                    <a:lnTo>
                      <a:pt x="63" y="611"/>
                    </a:lnTo>
                    <a:lnTo>
                      <a:pt x="62" y="611"/>
                    </a:lnTo>
                    <a:lnTo>
                      <a:pt x="61" y="611"/>
                    </a:lnTo>
                    <a:lnTo>
                      <a:pt x="60" y="611"/>
                    </a:lnTo>
                    <a:lnTo>
                      <a:pt x="58" y="610"/>
                    </a:lnTo>
                    <a:lnTo>
                      <a:pt x="57" y="610"/>
                    </a:lnTo>
                    <a:lnTo>
                      <a:pt x="56" y="610"/>
                    </a:lnTo>
                    <a:lnTo>
                      <a:pt x="55" y="610"/>
                    </a:lnTo>
                    <a:lnTo>
                      <a:pt x="54" y="610"/>
                    </a:lnTo>
                    <a:lnTo>
                      <a:pt x="53" y="609"/>
                    </a:lnTo>
                    <a:lnTo>
                      <a:pt x="53" y="608"/>
                    </a:lnTo>
                    <a:lnTo>
                      <a:pt x="52" y="608"/>
                    </a:lnTo>
                    <a:lnTo>
                      <a:pt x="51" y="609"/>
                    </a:lnTo>
                    <a:lnTo>
                      <a:pt x="51" y="608"/>
                    </a:lnTo>
                    <a:lnTo>
                      <a:pt x="50" y="608"/>
                    </a:lnTo>
                    <a:lnTo>
                      <a:pt x="50" y="606"/>
                    </a:lnTo>
                    <a:lnTo>
                      <a:pt x="50" y="605"/>
                    </a:lnTo>
                    <a:lnTo>
                      <a:pt x="48" y="604"/>
                    </a:lnTo>
                    <a:lnTo>
                      <a:pt x="46" y="604"/>
                    </a:lnTo>
                    <a:lnTo>
                      <a:pt x="46" y="603"/>
                    </a:lnTo>
                    <a:lnTo>
                      <a:pt x="45" y="603"/>
                    </a:lnTo>
                    <a:lnTo>
                      <a:pt x="44" y="602"/>
                    </a:lnTo>
                    <a:lnTo>
                      <a:pt x="43" y="601"/>
                    </a:lnTo>
                    <a:lnTo>
                      <a:pt x="43" y="600"/>
                    </a:lnTo>
                    <a:lnTo>
                      <a:pt x="43" y="599"/>
                    </a:lnTo>
                    <a:lnTo>
                      <a:pt x="43" y="598"/>
                    </a:lnTo>
                    <a:lnTo>
                      <a:pt x="42" y="597"/>
                    </a:lnTo>
                    <a:lnTo>
                      <a:pt x="42" y="596"/>
                    </a:lnTo>
                    <a:lnTo>
                      <a:pt x="42" y="595"/>
                    </a:lnTo>
                    <a:lnTo>
                      <a:pt x="41" y="594"/>
                    </a:lnTo>
                    <a:lnTo>
                      <a:pt x="39" y="594"/>
                    </a:lnTo>
                    <a:lnTo>
                      <a:pt x="38" y="593"/>
                    </a:lnTo>
                    <a:lnTo>
                      <a:pt x="38" y="592"/>
                    </a:lnTo>
                    <a:lnTo>
                      <a:pt x="38" y="591"/>
                    </a:lnTo>
                    <a:lnTo>
                      <a:pt x="38" y="588"/>
                    </a:lnTo>
                    <a:lnTo>
                      <a:pt x="37" y="587"/>
                    </a:lnTo>
                    <a:lnTo>
                      <a:pt x="37" y="586"/>
                    </a:lnTo>
                    <a:lnTo>
                      <a:pt x="38" y="586"/>
                    </a:lnTo>
                    <a:lnTo>
                      <a:pt x="38" y="585"/>
                    </a:lnTo>
                    <a:lnTo>
                      <a:pt x="38" y="584"/>
                    </a:lnTo>
                    <a:lnTo>
                      <a:pt x="37" y="583"/>
                    </a:lnTo>
                    <a:lnTo>
                      <a:pt x="37" y="582"/>
                    </a:lnTo>
                    <a:lnTo>
                      <a:pt x="39" y="581"/>
                    </a:lnTo>
                    <a:lnTo>
                      <a:pt x="40" y="580"/>
                    </a:lnTo>
                    <a:lnTo>
                      <a:pt x="41" y="580"/>
                    </a:lnTo>
                    <a:lnTo>
                      <a:pt x="42" y="579"/>
                    </a:lnTo>
                    <a:lnTo>
                      <a:pt x="42" y="578"/>
                    </a:lnTo>
                    <a:lnTo>
                      <a:pt x="41" y="578"/>
                    </a:lnTo>
                    <a:lnTo>
                      <a:pt x="40" y="577"/>
                    </a:lnTo>
                    <a:lnTo>
                      <a:pt x="39" y="577"/>
                    </a:lnTo>
                    <a:lnTo>
                      <a:pt x="39" y="576"/>
                    </a:lnTo>
                    <a:lnTo>
                      <a:pt x="39" y="575"/>
                    </a:lnTo>
                    <a:lnTo>
                      <a:pt x="39" y="574"/>
                    </a:lnTo>
                    <a:lnTo>
                      <a:pt x="39" y="573"/>
                    </a:lnTo>
                    <a:lnTo>
                      <a:pt x="39" y="572"/>
                    </a:lnTo>
                    <a:lnTo>
                      <a:pt x="39" y="571"/>
                    </a:lnTo>
                    <a:lnTo>
                      <a:pt x="37" y="570"/>
                    </a:lnTo>
                    <a:lnTo>
                      <a:pt x="37" y="569"/>
                    </a:lnTo>
                    <a:lnTo>
                      <a:pt x="36" y="568"/>
                    </a:lnTo>
                    <a:lnTo>
                      <a:pt x="35" y="567"/>
                    </a:lnTo>
                    <a:lnTo>
                      <a:pt x="33" y="565"/>
                    </a:lnTo>
                    <a:lnTo>
                      <a:pt x="33" y="564"/>
                    </a:lnTo>
                    <a:lnTo>
                      <a:pt x="33" y="562"/>
                    </a:lnTo>
                    <a:lnTo>
                      <a:pt x="32" y="561"/>
                    </a:lnTo>
                    <a:lnTo>
                      <a:pt x="31" y="560"/>
                    </a:lnTo>
                    <a:lnTo>
                      <a:pt x="30" y="560"/>
                    </a:lnTo>
                    <a:lnTo>
                      <a:pt x="30" y="559"/>
                    </a:lnTo>
                    <a:lnTo>
                      <a:pt x="29" y="558"/>
                    </a:lnTo>
                    <a:lnTo>
                      <a:pt x="29" y="557"/>
                    </a:lnTo>
                    <a:lnTo>
                      <a:pt x="29" y="556"/>
                    </a:lnTo>
                    <a:lnTo>
                      <a:pt x="30" y="555"/>
                    </a:lnTo>
                    <a:lnTo>
                      <a:pt x="30" y="554"/>
                    </a:lnTo>
                    <a:lnTo>
                      <a:pt x="30" y="553"/>
                    </a:lnTo>
                    <a:lnTo>
                      <a:pt x="29" y="553"/>
                    </a:lnTo>
                    <a:lnTo>
                      <a:pt x="29" y="552"/>
                    </a:lnTo>
                    <a:lnTo>
                      <a:pt x="28" y="551"/>
                    </a:lnTo>
                    <a:lnTo>
                      <a:pt x="27" y="551"/>
                    </a:lnTo>
                    <a:lnTo>
                      <a:pt x="26" y="551"/>
                    </a:lnTo>
                    <a:lnTo>
                      <a:pt x="24" y="552"/>
                    </a:lnTo>
                    <a:lnTo>
                      <a:pt x="23" y="552"/>
                    </a:lnTo>
                    <a:lnTo>
                      <a:pt x="22" y="553"/>
                    </a:lnTo>
                    <a:lnTo>
                      <a:pt x="21" y="554"/>
                    </a:lnTo>
                    <a:lnTo>
                      <a:pt x="19" y="554"/>
                    </a:lnTo>
                    <a:lnTo>
                      <a:pt x="19" y="553"/>
                    </a:lnTo>
                    <a:lnTo>
                      <a:pt x="18" y="553"/>
                    </a:lnTo>
                    <a:lnTo>
                      <a:pt x="18" y="554"/>
                    </a:lnTo>
                    <a:lnTo>
                      <a:pt x="17" y="554"/>
                    </a:lnTo>
                    <a:lnTo>
                      <a:pt x="17" y="555"/>
                    </a:lnTo>
                    <a:lnTo>
                      <a:pt x="17" y="556"/>
                    </a:lnTo>
                    <a:lnTo>
                      <a:pt x="17" y="557"/>
                    </a:lnTo>
                    <a:lnTo>
                      <a:pt x="17" y="558"/>
                    </a:lnTo>
                    <a:lnTo>
                      <a:pt x="17" y="559"/>
                    </a:lnTo>
                    <a:lnTo>
                      <a:pt x="16" y="560"/>
                    </a:lnTo>
                    <a:lnTo>
                      <a:pt x="15" y="560"/>
                    </a:lnTo>
                    <a:lnTo>
                      <a:pt x="15" y="561"/>
                    </a:lnTo>
                    <a:lnTo>
                      <a:pt x="12" y="562"/>
                    </a:lnTo>
                    <a:lnTo>
                      <a:pt x="8" y="561"/>
                    </a:lnTo>
                    <a:lnTo>
                      <a:pt x="7" y="560"/>
                    </a:lnTo>
                    <a:lnTo>
                      <a:pt x="5" y="559"/>
                    </a:lnTo>
                    <a:lnTo>
                      <a:pt x="4" y="560"/>
                    </a:lnTo>
                    <a:lnTo>
                      <a:pt x="2" y="560"/>
                    </a:lnTo>
                    <a:lnTo>
                      <a:pt x="1" y="560"/>
                    </a:lnTo>
                    <a:lnTo>
                      <a:pt x="0" y="560"/>
                    </a:lnTo>
                    <a:lnTo>
                      <a:pt x="0" y="558"/>
                    </a:lnTo>
                    <a:lnTo>
                      <a:pt x="0" y="557"/>
                    </a:lnTo>
                    <a:lnTo>
                      <a:pt x="0" y="556"/>
                    </a:lnTo>
                    <a:lnTo>
                      <a:pt x="1" y="556"/>
                    </a:lnTo>
                    <a:lnTo>
                      <a:pt x="0" y="556"/>
                    </a:lnTo>
                    <a:lnTo>
                      <a:pt x="1" y="555"/>
                    </a:lnTo>
                    <a:lnTo>
                      <a:pt x="2" y="555"/>
                    </a:lnTo>
                    <a:lnTo>
                      <a:pt x="2" y="554"/>
                    </a:lnTo>
                    <a:lnTo>
                      <a:pt x="3" y="553"/>
                    </a:lnTo>
                    <a:lnTo>
                      <a:pt x="4" y="553"/>
                    </a:lnTo>
                    <a:lnTo>
                      <a:pt x="4" y="552"/>
                    </a:lnTo>
                    <a:lnTo>
                      <a:pt x="4" y="551"/>
                    </a:lnTo>
                    <a:lnTo>
                      <a:pt x="5" y="551"/>
                    </a:lnTo>
                    <a:lnTo>
                      <a:pt x="5" y="550"/>
                    </a:lnTo>
                    <a:lnTo>
                      <a:pt x="6" y="550"/>
                    </a:lnTo>
                    <a:lnTo>
                      <a:pt x="6" y="549"/>
                    </a:lnTo>
                    <a:lnTo>
                      <a:pt x="6" y="548"/>
                    </a:lnTo>
                    <a:lnTo>
                      <a:pt x="7" y="548"/>
                    </a:lnTo>
                    <a:lnTo>
                      <a:pt x="6" y="547"/>
                    </a:lnTo>
                    <a:lnTo>
                      <a:pt x="7" y="547"/>
                    </a:lnTo>
                    <a:lnTo>
                      <a:pt x="7" y="546"/>
                    </a:lnTo>
                    <a:lnTo>
                      <a:pt x="6" y="546"/>
                    </a:lnTo>
                    <a:lnTo>
                      <a:pt x="6" y="545"/>
                    </a:lnTo>
                    <a:lnTo>
                      <a:pt x="7" y="545"/>
                    </a:lnTo>
                    <a:lnTo>
                      <a:pt x="6" y="545"/>
                    </a:lnTo>
                    <a:lnTo>
                      <a:pt x="6" y="544"/>
                    </a:lnTo>
                    <a:lnTo>
                      <a:pt x="7" y="544"/>
                    </a:lnTo>
                    <a:lnTo>
                      <a:pt x="7" y="543"/>
                    </a:lnTo>
                    <a:lnTo>
                      <a:pt x="7" y="542"/>
                    </a:lnTo>
                    <a:lnTo>
                      <a:pt x="7" y="541"/>
                    </a:lnTo>
                    <a:lnTo>
                      <a:pt x="8" y="541"/>
                    </a:lnTo>
                    <a:lnTo>
                      <a:pt x="8" y="540"/>
                    </a:lnTo>
                    <a:lnTo>
                      <a:pt x="8" y="539"/>
                    </a:lnTo>
                    <a:lnTo>
                      <a:pt x="9" y="538"/>
                    </a:lnTo>
                    <a:lnTo>
                      <a:pt x="9" y="537"/>
                    </a:lnTo>
                    <a:lnTo>
                      <a:pt x="9" y="536"/>
                    </a:lnTo>
                    <a:lnTo>
                      <a:pt x="9" y="535"/>
                    </a:lnTo>
                    <a:lnTo>
                      <a:pt x="9" y="534"/>
                    </a:lnTo>
                    <a:lnTo>
                      <a:pt x="8" y="534"/>
                    </a:lnTo>
                    <a:lnTo>
                      <a:pt x="8" y="533"/>
                    </a:lnTo>
                    <a:lnTo>
                      <a:pt x="8" y="532"/>
                    </a:lnTo>
                    <a:lnTo>
                      <a:pt x="8" y="531"/>
                    </a:lnTo>
                    <a:lnTo>
                      <a:pt x="8" y="530"/>
                    </a:lnTo>
                    <a:lnTo>
                      <a:pt x="8" y="529"/>
                    </a:lnTo>
                    <a:lnTo>
                      <a:pt x="9" y="529"/>
                    </a:lnTo>
                    <a:lnTo>
                      <a:pt x="9" y="528"/>
                    </a:lnTo>
                    <a:lnTo>
                      <a:pt x="9" y="527"/>
                    </a:lnTo>
                    <a:lnTo>
                      <a:pt x="10" y="526"/>
                    </a:lnTo>
                    <a:lnTo>
                      <a:pt x="10" y="525"/>
                    </a:lnTo>
                    <a:lnTo>
                      <a:pt x="11" y="525"/>
                    </a:lnTo>
                    <a:lnTo>
                      <a:pt x="11" y="524"/>
                    </a:lnTo>
                    <a:lnTo>
                      <a:pt x="12" y="524"/>
                    </a:lnTo>
                    <a:lnTo>
                      <a:pt x="12" y="523"/>
                    </a:lnTo>
                    <a:lnTo>
                      <a:pt x="12" y="522"/>
                    </a:lnTo>
                    <a:lnTo>
                      <a:pt x="11" y="521"/>
                    </a:lnTo>
                    <a:lnTo>
                      <a:pt x="12" y="521"/>
                    </a:lnTo>
                    <a:lnTo>
                      <a:pt x="12" y="520"/>
                    </a:lnTo>
                    <a:lnTo>
                      <a:pt x="11" y="520"/>
                    </a:lnTo>
                    <a:lnTo>
                      <a:pt x="12" y="519"/>
                    </a:lnTo>
                    <a:lnTo>
                      <a:pt x="11" y="519"/>
                    </a:lnTo>
                    <a:lnTo>
                      <a:pt x="11" y="518"/>
                    </a:lnTo>
                    <a:lnTo>
                      <a:pt x="11" y="517"/>
                    </a:lnTo>
                    <a:lnTo>
                      <a:pt x="11" y="516"/>
                    </a:lnTo>
                    <a:lnTo>
                      <a:pt x="11" y="515"/>
                    </a:lnTo>
                    <a:lnTo>
                      <a:pt x="12" y="514"/>
                    </a:lnTo>
                    <a:lnTo>
                      <a:pt x="11" y="514"/>
                    </a:lnTo>
                    <a:lnTo>
                      <a:pt x="12" y="513"/>
                    </a:lnTo>
                    <a:lnTo>
                      <a:pt x="12" y="512"/>
                    </a:lnTo>
                    <a:lnTo>
                      <a:pt x="12" y="511"/>
                    </a:lnTo>
                    <a:lnTo>
                      <a:pt x="12" y="510"/>
                    </a:lnTo>
                    <a:lnTo>
                      <a:pt x="11" y="510"/>
                    </a:lnTo>
                    <a:lnTo>
                      <a:pt x="11" y="509"/>
                    </a:lnTo>
                    <a:lnTo>
                      <a:pt x="12" y="509"/>
                    </a:lnTo>
                    <a:lnTo>
                      <a:pt x="11" y="508"/>
                    </a:lnTo>
                    <a:lnTo>
                      <a:pt x="11" y="507"/>
                    </a:lnTo>
                    <a:lnTo>
                      <a:pt x="11" y="506"/>
                    </a:lnTo>
                    <a:lnTo>
                      <a:pt x="12" y="506"/>
                    </a:lnTo>
                    <a:lnTo>
                      <a:pt x="12" y="505"/>
                    </a:lnTo>
                    <a:lnTo>
                      <a:pt x="12" y="504"/>
                    </a:lnTo>
                    <a:lnTo>
                      <a:pt x="13" y="504"/>
                    </a:lnTo>
                    <a:lnTo>
                      <a:pt x="13" y="503"/>
                    </a:lnTo>
                    <a:lnTo>
                      <a:pt x="14" y="502"/>
                    </a:lnTo>
                    <a:lnTo>
                      <a:pt x="15" y="502"/>
                    </a:lnTo>
                    <a:lnTo>
                      <a:pt x="15" y="501"/>
                    </a:lnTo>
                    <a:lnTo>
                      <a:pt x="16" y="501"/>
                    </a:lnTo>
                    <a:lnTo>
                      <a:pt x="16" y="500"/>
                    </a:lnTo>
                    <a:lnTo>
                      <a:pt x="15" y="500"/>
                    </a:lnTo>
                    <a:lnTo>
                      <a:pt x="16" y="499"/>
                    </a:lnTo>
                    <a:lnTo>
                      <a:pt x="15" y="499"/>
                    </a:lnTo>
                    <a:lnTo>
                      <a:pt x="16" y="499"/>
                    </a:lnTo>
                    <a:lnTo>
                      <a:pt x="15" y="499"/>
                    </a:lnTo>
                    <a:lnTo>
                      <a:pt x="15" y="498"/>
                    </a:lnTo>
                    <a:lnTo>
                      <a:pt x="15" y="497"/>
                    </a:lnTo>
                    <a:lnTo>
                      <a:pt x="15" y="496"/>
                    </a:lnTo>
                    <a:lnTo>
                      <a:pt x="15" y="495"/>
                    </a:lnTo>
                    <a:lnTo>
                      <a:pt x="14" y="494"/>
                    </a:lnTo>
                    <a:lnTo>
                      <a:pt x="14" y="493"/>
                    </a:lnTo>
                    <a:lnTo>
                      <a:pt x="13" y="492"/>
                    </a:lnTo>
                    <a:lnTo>
                      <a:pt x="12" y="491"/>
                    </a:lnTo>
                    <a:lnTo>
                      <a:pt x="12" y="490"/>
                    </a:lnTo>
                    <a:lnTo>
                      <a:pt x="11" y="490"/>
                    </a:lnTo>
                    <a:lnTo>
                      <a:pt x="10" y="491"/>
                    </a:lnTo>
                    <a:lnTo>
                      <a:pt x="10" y="490"/>
                    </a:lnTo>
                    <a:lnTo>
                      <a:pt x="9" y="490"/>
                    </a:lnTo>
                    <a:lnTo>
                      <a:pt x="8" y="490"/>
                    </a:lnTo>
                    <a:lnTo>
                      <a:pt x="8" y="489"/>
                    </a:lnTo>
                    <a:lnTo>
                      <a:pt x="8" y="488"/>
                    </a:lnTo>
                    <a:lnTo>
                      <a:pt x="8" y="487"/>
                    </a:lnTo>
                    <a:lnTo>
                      <a:pt x="7" y="487"/>
                    </a:lnTo>
                    <a:lnTo>
                      <a:pt x="7" y="486"/>
                    </a:lnTo>
                    <a:lnTo>
                      <a:pt x="7" y="485"/>
                    </a:lnTo>
                    <a:lnTo>
                      <a:pt x="8" y="485"/>
                    </a:lnTo>
                    <a:lnTo>
                      <a:pt x="8" y="484"/>
                    </a:lnTo>
                    <a:lnTo>
                      <a:pt x="7" y="483"/>
                    </a:lnTo>
                    <a:lnTo>
                      <a:pt x="8" y="483"/>
                    </a:lnTo>
                    <a:lnTo>
                      <a:pt x="8" y="482"/>
                    </a:lnTo>
                    <a:lnTo>
                      <a:pt x="8" y="481"/>
                    </a:lnTo>
                    <a:lnTo>
                      <a:pt x="8" y="480"/>
                    </a:lnTo>
                    <a:lnTo>
                      <a:pt x="8" y="479"/>
                    </a:lnTo>
                    <a:lnTo>
                      <a:pt x="8" y="478"/>
                    </a:lnTo>
                    <a:lnTo>
                      <a:pt x="8" y="477"/>
                    </a:lnTo>
                    <a:lnTo>
                      <a:pt x="8" y="476"/>
                    </a:lnTo>
                    <a:lnTo>
                      <a:pt x="7" y="476"/>
                    </a:lnTo>
                    <a:lnTo>
                      <a:pt x="7" y="474"/>
                    </a:lnTo>
                    <a:lnTo>
                      <a:pt x="6" y="473"/>
                    </a:lnTo>
                    <a:lnTo>
                      <a:pt x="6" y="472"/>
                    </a:lnTo>
                    <a:lnTo>
                      <a:pt x="7" y="471"/>
                    </a:lnTo>
                    <a:lnTo>
                      <a:pt x="6" y="470"/>
                    </a:lnTo>
                    <a:lnTo>
                      <a:pt x="7" y="470"/>
                    </a:lnTo>
                    <a:lnTo>
                      <a:pt x="7" y="469"/>
                    </a:lnTo>
                    <a:lnTo>
                      <a:pt x="6" y="469"/>
                    </a:lnTo>
                    <a:lnTo>
                      <a:pt x="6" y="468"/>
                    </a:lnTo>
                    <a:lnTo>
                      <a:pt x="6" y="467"/>
                    </a:lnTo>
                    <a:lnTo>
                      <a:pt x="5" y="467"/>
                    </a:lnTo>
                    <a:lnTo>
                      <a:pt x="6" y="466"/>
                    </a:lnTo>
                    <a:lnTo>
                      <a:pt x="6" y="465"/>
                    </a:lnTo>
                    <a:lnTo>
                      <a:pt x="5" y="465"/>
                    </a:lnTo>
                    <a:lnTo>
                      <a:pt x="5" y="464"/>
                    </a:lnTo>
                    <a:lnTo>
                      <a:pt x="5" y="463"/>
                    </a:lnTo>
                    <a:lnTo>
                      <a:pt x="4" y="462"/>
                    </a:lnTo>
                    <a:lnTo>
                      <a:pt x="4" y="461"/>
                    </a:lnTo>
                    <a:lnTo>
                      <a:pt x="4" y="460"/>
                    </a:lnTo>
                    <a:lnTo>
                      <a:pt x="3" y="459"/>
                    </a:lnTo>
                    <a:lnTo>
                      <a:pt x="2" y="459"/>
                    </a:lnTo>
                    <a:lnTo>
                      <a:pt x="2" y="458"/>
                    </a:lnTo>
                    <a:lnTo>
                      <a:pt x="2" y="457"/>
                    </a:lnTo>
                    <a:lnTo>
                      <a:pt x="2" y="456"/>
                    </a:lnTo>
                    <a:lnTo>
                      <a:pt x="2" y="455"/>
                    </a:lnTo>
                    <a:lnTo>
                      <a:pt x="3" y="455"/>
                    </a:lnTo>
                    <a:lnTo>
                      <a:pt x="3" y="454"/>
                    </a:lnTo>
                    <a:lnTo>
                      <a:pt x="3" y="453"/>
                    </a:lnTo>
                    <a:lnTo>
                      <a:pt x="4" y="453"/>
                    </a:lnTo>
                    <a:lnTo>
                      <a:pt x="4" y="452"/>
                    </a:lnTo>
                    <a:lnTo>
                      <a:pt x="4" y="451"/>
                    </a:lnTo>
                    <a:lnTo>
                      <a:pt x="5" y="451"/>
                    </a:lnTo>
                    <a:lnTo>
                      <a:pt x="5" y="450"/>
                    </a:lnTo>
                    <a:lnTo>
                      <a:pt x="6" y="450"/>
                    </a:lnTo>
                    <a:lnTo>
                      <a:pt x="6" y="449"/>
                    </a:lnTo>
                    <a:lnTo>
                      <a:pt x="5" y="448"/>
                    </a:lnTo>
                    <a:lnTo>
                      <a:pt x="5" y="447"/>
                    </a:lnTo>
                    <a:lnTo>
                      <a:pt x="6" y="447"/>
                    </a:lnTo>
                    <a:lnTo>
                      <a:pt x="7" y="446"/>
                    </a:lnTo>
                    <a:lnTo>
                      <a:pt x="7" y="445"/>
                    </a:lnTo>
                    <a:lnTo>
                      <a:pt x="8" y="444"/>
                    </a:lnTo>
                    <a:lnTo>
                      <a:pt x="9" y="444"/>
                    </a:lnTo>
                    <a:lnTo>
                      <a:pt x="10" y="444"/>
                    </a:lnTo>
                    <a:lnTo>
                      <a:pt x="10" y="443"/>
                    </a:lnTo>
                    <a:lnTo>
                      <a:pt x="11" y="443"/>
                    </a:lnTo>
                    <a:lnTo>
                      <a:pt x="11" y="442"/>
                    </a:lnTo>
                    <a:lnTo>
                      <a:pt x="12" y="442"/>
                    </a:lnTo>
                    <a:lnTo>
                      <a:pt x="13" y="442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4" y="440"/>
                    </a:lnTo>
                    <a:lnTo>
                      <a:pt x="15" y="441"/>
                    </a:lnTo>
                    <a:lnTo>
                      <a:pt x="15" y="440"/>
                    </a:lnTo>
                    <a:lnTo>
                      <a:pt x="15" y="439"/>
                    </a:lnTo>
                    <a:lnTo>
                      <a:pt x="15" y="438"/>
                    </a:lnTo>
                    <a:lnTo>
                      <a:pt x="16" y="437"/>
                    </a:lnTo>
                    <a:lnTo>
                      <a:pt x="17" y="436"/>
                    </a:lnTo>
                    <a:lnTo>
                      <a:pt x="16" y="436"/>
                    </a:lnTo>
                    <a:lnTo>
                      <a:pt x="16" y="435"/>
                    </a:lnTo>
                    <a:lnTo>
                      <a:pt x="17" y="434"/>
                    </a:lnTo>
                    <a:lnTo>
                      <a:pt x="18" y="433"/>
                    </a:lnTo>
                    <a:lnTo>
                      <a:pt x="19" y="433"/>
                    </a:lnTo>
                    <a:lnTo>
                      <a:pt x="20" y="433"/>
                    </a:lnTo>
                    <a:lnTo>
                      <a:pt x="21" y="433"/>
                    </a:lnTo>
                    <a:lnTo>
                      <a:pt x="20" y="432"/>
                    </a:lnTo>
                    <a:lnTo>
                      <a:pt x="19" y="432"/>
                    </a:lnTo>
                    <a:lnTo>
                      <a:pt x="19" y="431"/>
                    </a:lnTo>
                    <a:lnTo>
                      <a:pt x="20" y="430"/>
                    </a:lnTo>
                    <a:lnTo>
                      <a:pt x="21" y="430"/>
                    </a:lnTo>
                    <a:lnTo>
                      <a:pt x="21" y="429"/>
                    </a:lnTo>
                    <a:lnTo>
                      <a:pt x="21" y="428"/>
                    </a:lnTo>
                    <a:lnTo>
                      <a:pt x="22" y="428"/>
                    </a:lnTo>
                    <a:lnTo>
                      <a:pt x="22" y="427"/>
                    </a:lnTo>
                    <a:lnTo>
                      <a:pt x="22" y="426"/>
                    </a:lnTo>
                    <a:lnTo>
                      <a:pt x="23" y="425"/>
                    </a:lnTo>
                    <a:lnTo>
                      <a:pt x="23" y="424"/>
                    </a:lnTo>
                    <a:lnTo>
                      <a:pt x="23" y="423"/>
                    </a:lnTo>
                    <a:lnTo>
                      <a:pt x="23" y="422"/>
                    </a:lnTo>
                    <a:lnTo>
                      <a:pt x="23" y="421"/>
                    </a:lnTo>
                    <a:lnTo>
                      <a:pt x="23" y="420"/>
                    </a:lnTo>
                    <a:lnTo>
                      <a:pt x="24" y="420"/>
                    </a:lnTo>
                    <a:lnTo>
                      <a:pt x="24" y="419"/>
                    </a:lnTo>
                    <a:lnTo>
                      <a:pt x="24" y="418"/>
                    </a:lnTo>
                    <a:lnTo>
                      <a:pt x="24" y="417"/>
                    </a:lnTo>
                    <a:lnTo>
                      <a:pt x="25" y="417"/>
                    </a:lnTo>
                    <a:lnTo>
                      <a:pt x="25" y="416"/>
                    </a:lnTo>
                    <a:lnTo>
                      <a:pt x="26" y="416"/>
                    </a:lnTo>
                    <a:lnTo>
                      <a:pt x="27" y="415"/>
                    </a:lnTo>
                    <a:lnTo>
                      <a:pt x="26" y="415"/>
                    </a:lnTo>
                    <a:lnTo>
                      <a:pt x="27" y="414"/>
                    </a:lnTo>
                    <a:lnTo>
                      <a:pt x="28" y="413"/>
                    </a:lnTo>
                    <a:lnTo>
                      <a:pt x="28" y="412"/>
                    </a:lnTo>
                    <a:lnTo>
                      <a:pt x="28" y="411"/>
                    </a:lnTo>
                    <a:lnTo>
                      <a:pt x="29" y="411"/>
                    </a:lnTo>
                    <a:lnTo>
                      <a:pt x="29" y="410"/>
                    </a:lnTo>
                    <a:lnTo>
                      <a:pt x="29" y="409"/>
                    </a:lnTo>
                    <a:lnTo>
                      <a:pt x="30" y="408"/>
                    </a:lnTo>
                    <a:lnTo>
                      <a:pt x="30" y="407"/>
                    </a:lnTo>
                    <a:lnTo>
                      <a:pt x="30" y="406"/>
                    </a:lnTo>
                    <a:lnTo>
                      <a:pt x="30" y="405"/>
                    </a:lnTo>
                    <a:lnTo>
                      <a:pt x="31" y="405"/>
                    </a:lnTo>
                    <a:lnTo>
                      <a:pt x="32" y="405"/>
                    </a:lnTo>
                    <a:lnTo>
                      <a:pt x="32" y="404"/>
                    </a:lnTo>
                    <a:lnTo>
                      <a:pt x="33" y="403"/>
                    </a:lnTo>
                    <a:lnTo>
                      <a:pt x="34" y="403"/>
                    </a:lnTo>
                    <a:lnTo>
                      <a:pt x="34" y="402"/>
                    </a:lnTo>
                    <a:lnTo>
                      <a:pt x="34" y="401"/>
                    </a:lnTo>
                    <a:lnTo>
                      <a:pt x="35" y="401"/>
                    </a:lnTo>
                    <a:lnTo>
                      <a:pt x="35" y="400"/>
                    </a:lnTo>
                    <a:lnTo>
                      <a:pt x="36" y="400"/>
                    </a:lnTo>
                    <a:lnTo>
                      <a:pt x="36" y="399"/>
                    </a:lnTo>
                    <a:lnTo>
                      <a:pt x="37" y="399"/>
                    </a:lnTo>
                    <a:lnTo>
                      <a:pt x="37" y="398"/>
                    </a:lnTo>
                    <a:lnTo>
                      <a:pt x="36" y="397"/>
                    </a:lnTo>
                    <a:lnTo>
                      <a:pt x="37" y="397"/>
                    </a:lnTo>
                    <a:lnTo>
                      <a:pt x="37" y="396"/>
                    </a:lnTo>
                    <a:lnTo>
                      <a:pt x="37" y="395"/>
                    </a:lnTo>
                    <a:lnTo>
                      <a:pt x="37" y="394"/>
                    </a:lnTo>
                    <a:lnTo>
                      <a:pt x="37" y="393"/>
                    </a:lnTo>
                    <a:lnTo>
                      <a:pt x="38" y="392"/>
                    </a:lnTo>
                    <a:lnTo>
                      <a:pt x="38" y="391"/>
                    </a:lnTo>
                    <a:lnTo>
                      <a:pt x="39" y="390"/>
                    </a:lnTo>
                    <a:lnTo>
                      <a:pt x="38" y="389"/>
                    </a:lnTo>
                    <a:lnTo>
                      <a:pt x="38" y="388"/>
                    </a:lnTo>
                    <a:lnTo>
                      <a:pt x="39" y="388"/>
                    </a:lnTo>
                    <a:lnTo>
                      <a:pt x="39" y="387"/>
                    </a:lnTo>
                    <a:lnTo>
                      <a:pt x="39" y="388"/>
                    </a:lnTo>
                    <a:lnTo>
                      <a:pt x="40" y="388"/>
                    </a:lnTo>
                    <a:lnTo>
                      <a:pt x="40" y="387"/>
                    </a:lnTo>
                    <a:lnTo>
                      <a:pt x="39" y="387"/>
                    </a:lnTo>
                    <a:lnTo>
                      <a:pt x="39" y="386"/>
                    </a:lnTo>
                    <a:lnTo>
                      <a:pt x="38" y="386"/>
                    </a:lnTo>
                    <a:lnTo>
                      <a:pt x="39" y="385"/>
                    </a:lnTo>
                    <a:lnTo>
                      <a:pt x="39" y="384"/>
                    </a:lnTo>
                    <a:lnTo>
                      <a:pt x="40" y="384"/>
                    </a:lnTo>
                    <a:lnTo>
                      <a:pt x="40" y="383"/>
                    </a:lnTo>
                    <a:lnTo>
                      <a:pt x="39" y="383"/>
                    </a:lnTo>
                    <a:lnTo>
                      <a:pt x="40" y="382"/>
                    </a:lnTo>
                    <a:lnTo>
                      <a:pt x="41" y="381"/>
                    </a:lnTo>
                    <a:lnTo>
                      <a:pt x="41" y="380"/>
                    </a:lnTo>
                    <a:lnTo>
                      <a:pt x="42" y="381"/>
                    </a:lnTo>
                    <a:lnTo>
                      <a:pt x="42" y="380"/>
                    </a:lnTo>
                    <a:lnTo>
                      <a:pt x="42" y="379"/>
                    </a:lnTo>
                    <a:lnTo>
                      <a:pt x="41" y="379"/>
                    </a:lnTo>
                    <a:lnTo>
                      <a:pt x="41" y="378"/>
                    </a:lnTo>
                    <a:lnTo>
                      <a:pt x="42" y="378"/>
                    </a:lnTo>
                    <a:lnTo>
                      <a:pt x="42" y="377"/>
                    </a:lnTo>
                    <a:lnTo>
                      <a:pt x="41" y="377"/>
                    </a:lnTo>
                    <a:lnTo>
                      <a:pt x="41" y="376"/>
                    </a:lnTo>
                    <a:lnTo>
                      <a:pt x="42" y="376"/>
                    </a:lnTo>
                    <a:lnTo>
                      <a:pt x="42" y="375"/>
                    </a:lnTo>
                    <a:lnTo>
                      <a:pt x="42" y="374"/>
                    </a:lnTo>
                    <a:lnTo>
                      <a:pt x="43" y="374"/>
                    </a:lnTo>
                    <a:lnTo>
                      <a:pt x="43" y="373"/>
                    </a:lnTo>
                    <a:lnTo>
                      <a:pt x="44" y="373"/>
                    </a:lnTo>
                    <a:lnTo>
                      <a:pt x="44" y="372"/>
                    </a:lnTo>
                    <a:lnTo>
                      <a:pt x="44" y="371"/>
                    </a:lnTo>
                    <a:lnTo>
                      <a:pt x="44" y="370"/>
                    </a:lnTo>
                    <a:lnTo>
                      <a:pt x="45" y="370"/>
                    </a:lnTo>
                    <a:lnTo>
                      <a:pt x="45" y="369"/>
                    </a:lnTo>
                    <a:lnTo>
                      <a:pt x="46" y="369"/>
                    </a:lnTo>
                    <a:lnTo>
                      <a:pt x="45" y="368"/>
                    </a:lnTo>
                    <a:lnTo>
                      <a:pt x="45" y="367"/>
                    </a:lnTo>
                    <a:lnTo>
                      <a:pt x="46" y="368"/>
                    </a:lnTo>
                    <a:lnTo>
                      <a:pt x="46" y="367"/>
                    </a:lnTo>
                    <a:lnTo>
                      <a:pt x="46" y="366"/>
                    </a:lnTo>
                    <a:lnTo>
                      <a:pt x="46" y="365"/>
                    </a:lnTo>
                    <a:lnTo>
                      <a:pt x="47" y="365"/>
                    </a:lnTo>
                    <a:lnTo>
                      <a:pt x="47" y="364"/>
                    </a:lnTo>
                    <a:lnTo>
                      <a:pt x="47" y="363"/>
                    </a:lnTo>
                    <a:lnTo>
                      <a:pt x="48" y="363"/>
                    </a:lnTo>
                    <a:lnTo>
                      <a:pt x="49" y="363"/>
                    </a:lnTo>
                    <a:lnTo>
                      <a:pt x="49" y="362"/>
                    </a:lnTo>
                    <a:lnTo>
                      <a:pt x="48" y="362"/>
                    </a:lnTo>
                    <a:lnTo>
                      <a:pt x="48" y="361"/>
                    </a:lnTo>
                    <a:lnTo>
                      <a:pt x="49" y="362"/>
                    </a:lnTo>
                    <a:lnTo>
                      <a:pt x="50" y="362"/>
                    </a:lnTo>
                    <a:lnTo>
                      <a:pt x="50" y="361"/>
                    </a:lnTo>
                    <a:lnTo>
                      <a:pt x="51" y="361"/>
                    </a:lnTo>
                    <a:lnTo>
                      <a:pt x="52" y="360"/>
                    </a:lnTo>
                    <a:lnTo>
                      <a:pt x="51" y="360"/>
                    </a:lnTo>
                    <a:lnTo>
                      <a:pt x="52" y="359"/>
                    </a:lnTo>
                    <a:lnTo>
                      <a:pt x="52" y="360"/>
                    </a:lnTo>
                    <a:lnTo>
                      <a:pt x="53" y="359"/>
                    </a:lnTo>
                    <a:lnTo>
                      <a:pt x="53" y="358"/>
                    </a:lnTo>
                    <a:lnTo>
                      <a:pt x="53" y="357"/>
                    </a:lnTo>
                    <a:lnTo>
                      <a:pt x="54" y="357"/>
                    </a:lnTo>
                    <a:lnTo>
                      <a:pt x="55" y="358"/>
                    </a:lnTo>
                    <a:lnTo>
                      <a:pt x="55" y="357"/>
                    </a:lnTo>
                    <a:lnTo>
                      <a:pt x="56" y="357"/>
                    </a:lnTo>
                    <a:lnTo>
                      <a:pt x="57" y="356"/>
                    </a:lnTo>
                    <a:lnTo>
                      <a:pt x="57" y="355"/>
                    </a:lnTo>
                    <a:lnTo>
                      <a:pt x="58" y="355"/>
                    </a:lnTo>
                    <a:lnTo>
                      <a:pt x="59" y="355"/>
                    </a:lnTo>
                    <a:lnTo>
                      <a:pt x="60" y="355"/>
                    </a:lnTo>
                    <a:lnTo>
                      <a:pt x="61" y="355"/>
                    </a:lnTo>
                    <a:lnTo>
                      <a:pt x="62" y="354"/>
                    </a:lnTo>
                    <a:lnTo>
                      <a:pt x="63" y="354"/>
                    </a:lnTo>
                    <a:lnTo>
                      <a:pt x="63" y="355"/>
                    </a:lnTo>
                    <a:lnTo>
                      <a:pt x="64" y="355"/>
                    </a:lnTo>
                    <a:lnTo>
                      <a:pt x="64" y="354"/>
                    </a:lnTo>
                    <a:lnTo>
                      <a:pt x="65" y="354"/>
                    </a:lnTo>
                    <a:lnTo>
                      <a:pt x="66" y="353"/>
                    </a:lnTo>
                    <a:lnTo>
                      <a:pt x="67" y="354"/>
                    </a:lnTo>
                    <a:lnTo>
                      <a:pt x="67" y="355"/>
                    </a:lnTo>
                    <a:lnTo>
                      <a:pt x="68" y="353"/>
                    </a:lnTo>
                    <a:lnTo>
                      <a:pt x="69" y="353"/>
                    </a:lnTo>
                    <a:lnTo>
                      <a:pt x="70" y="353"/>
                    </a:lnTo>
                    <a:lnTo>
                      <a:pt x="71" y="352"/>
                    </a:lnTo>
                    <a:lnTo>
                      <a:pt x="71" y="351"/>
                    </a:lnTo>
                    <a:lnTo>
                      <a:pt x="72" y="351"/>
                    </a:lnTo>
                    <a:lnTo>
                      <a:pt x="73" y="351"/>
                    </a:lnTo>
                    <a:lnTo>
                      <a:pt x="74" y="351"/>
                    </a:lnTo>
                    <a:lnTo>
                      <a:pt x="75" y="351"/>
                    </a:lnTo>
                    <a:lnTo>
                      <a:pt x="76" y="351"/>
                    </a:lnTo>
                    <a:lnTo>
                      <a:pt x="77" y="351"/>
                    </a:lnTo>
                    <a:lnTo>
                      <a:pt x="78" y="350"/>
                    </a:lnTo>
                    <a:lnTo>
                      <a:pt x="79" y="351"/>
                    </a:lnTo>
                    <a:lnTo>
                      <a:pt x="80" y="351"/>
                    </a:lnTo>
                    <a:lnTo>
                      <a:pt x="81" y="351"/>
                    </a:lnTo>
                    <a:lnTo>
                      <a:pt x="82" y="351"/>
                    </a:lnTo>
                    <a:lnTo>
                      <a:pt x="83" y="350"/>
                    </a:lnTo>
                    <a:lnTo>
                      <a:pt x="84" y="350"/>
                    </a:lnTo>
                    <a:lnTo>
                      <a:pt x="85" y="350"/>
                    </a:lnTo>
                    <a:lnTo>
                      <a:pt x="85" y="349"/>
                    </a:lnTo>
                    <a:lnTo>
                      <a:pt x="86" y="349"/>
                    </a:lnTo>
                    <a:lnTo>
                      <a:pt x="86" y="350"/>
                    </a:lnTo>
                    <a:lnTo>
                      <a:pt x="87" y="350"/>
                    </a:lnTo>
                    <a:lnTo>
                      <a:pt x="87" y="349"/>
                    </a:lnTo>
                    <a:lnTo>
                      <a:pt x="88" y="349"/>
                    </a:lnTo>
                    <a:lnTo>
                      <a:pt x="89" y="349"/>
                    </a:lnTo>
                    <a:lnTo>
                      <a:pt x="90" y="349"/>
                    </a:lnTo>
                    <a:lnTo>
                      <a:pt x="90" y="348"/>
                    </a:lnTo>
                    <a:lnTo>
                      <a:pt x="91" y="348"/>
                    </a:lnTo>
                    <a:lnTo>
                      <a:pt x="91" y="347"/>
                    </a:lnTo>
                    <a:lnTo>
                      <a:pt x="92" y="346"/>
                    </a:lnTo>
                    <a:lnTo>
                      <a:pt x="93" y="345"/>
                    </a:lnTo>
                    <a:lnTo>
                      <a:pt x="93" y="346"/>
                    </a:lnTo>
                    <a:lnTo>
                      <a:pt x="94" y="346"/>
                    </a:lnTo>
                    <a:lnTo>
                      <a:pt x="95" y="346"/>
                    </a:lnTo>
                    <a:lnTo>
                      <a:pt x="95" y="345"/>
                    </a:lnTo>
                    <a:lnTo>
                      <a:pt x="96" y="344"/>
                    </a:lnTo>
                    <a:lnTo>
                      <a:pt x="96" y="343"/>
                    </a:lnTo>
                    <a:lnTo>
                      <a:pt x="97" y="343"/>
                    </a:lnTo>
                    <a:lnTo>
                      <a:pt x="98" y="342"/>
                    </a:lnTo>
                    <a:lnTo>
                      <a:pt x="99" y="342"/>
                    </a:lnTo>
                    <a:lnTo>
                      <a:pt x="99" y="341"/>
                    </a:lnTo>
                    <a:lnTo>
                      <a:pt x="101" y="342"/>
                    </a:lnTo>
                    <a:lnTo>
                      <a:pt x="102" y="343"/>
                    </a:lnTo>
                    <a:lnTo>
                      <a:pt x="102" y="342"/>
                    </a:lnTo>
                    <a:lnTo>
                      <a:pt x="103" y="342"/>
                    </a:lnTo>
                    <a:lnTo>
                      <a:pt x="104" y="342"/>
                    </a:lnTo>
                    <a:lnTo>
                      <a:pt x="104" y="341"/>
                    </a:lnTo>
                    <a:lnTo>
                      <a:pt x="105" y="341"/>
                    </a:lnTo>
                    <a:lnTo>
                      <a:pt x="105" y="342"/>
                    </a:lnTo>
                    <a:lnTo>
                      <a:pt x="105" y="343"/>
                    </a:lnTo>
                    <a:lnTo>
                      <a:pt x="106" y="344"/>
                    </a:lnTo>
                    <a:lnTo>
                      <a:pt x="107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10" y="342"/>
                    </a:lnTo>
                    <a:lnTo>
                      <a:pt x="110" y="341"/>
                    </a:lnTo>
                    <a:lnTo>
                      <a:pt x="111" y="340"/>
                    </a:lnTo>
                    <a:lnTo>
                      <a:pt x="111" y="339"/>
                    </a:lnTo>
                    <a:lnTo>
                      <a:pt x="112" y="339"/>
                    </a:lnTo>
                    <a:lnTo>
                      <a:pt x="113" y="339"/>
                    </a:lnTo>
                    <a:lnTo>
                      <a:pt x="114" y="338"/>
                    </a:lnTo>
                    <a:lnTo>
                      <a:pt x="115" y="338"/>
                    </a:lnTo>
                    <a:lnTo>
                      <a:pt x="115" y="337"/>
                    </a:lnTo>
                    <a:lnTo>
                      <a:pt x="116" y="336"/>
                    </a:lnTo>
                    <a:lnTo>
                      <a:pt x="116" y="335"/>
                    </a:lnTo>
                    <a:lnTo>
                      <a:pt x="117" y="334"/>
                    </a:lnTo>
                    <a:lnTo>
                      <a:pt x="118" y="334"/>
                    </a:lnTo>
                    <a:lnTo>
                      <a:pt x="119" y="333"/>
                    </a:lnTo>
                    <a:lnTo>
                      <a:pt x="119" y="332"/>
                    </a:lnTo>
                    <a:lnTo>
                      <a:pt x="122" y="332"/>
                    </a:lnTo>
                    <a:lnTo>
                      <a:pt x="122" y="331"/>
                    </a:lnTo>
                    <a:lnTo>
                      <a:pt x="123" y="331"/>
                    </a:lnTo>
                    <a:lnTo>
                      <a:pt x="123" y="330"/>
                    </a:lnTo>
                    <a:lnTo>
                      <a:pt x="124" y="329"/>
                    </a:lnTo>
                    <a:lnTo>
                      <a:pt x="125" y="329"/>
                    </a:lnTo>
                    <a:lnTo>
                      <a:pt x="126" y="328"/>
                    </a:lnTo>
                    <a:lnTo>
                      <a:pt x="127" y="328"/>
                    </a:lnTo>
                    <a:lnTo>
                      <a:pt x="128" y="328"/>
                    </a:lnTo>
                    <a:lnTo>
                      <a:pt x="128" y="327"/>
                    </a:lnTo>
                    <a:lnTo>
                      <a:pt x="129" y="327"/>
                    </a:lnTo>
                    <a:lnTo>
                      <a:pt x="130" y="327"/>
                    </a:lnTo>
                    <a:lnTo>
                      <a:pt x="131" y="326"/>
                    </a:lnTo>
                    <a:lnTo>
                      <a:pt x="132" y="326"/>
                    </a:lnTo>
                    <a:lnTo>
                      <a:pt x="132" y="325"/>
                    </a:lnTo>
                    <a:lnTo>
                      <a:pt x="133" y="325"/>
                    </a:lnTo>
                    <a:lnTo>
                      <a:pt x="134" y="325"/>
                    </a:lnTo>
                    <a:lnTo>
                      <a:pt x="135" y="325"/>
                    </a:lnTo>
                    <a:lnTo>
                      <a:pt x="136" y="325"/>
                    </a:lnTo>
                    <a:lnTo>
                      <a:pt x="137" y="324"/>
                    </a:lnTo>
                    <a:lnTo>
                      <a:pt x="138" y="324"/>
                    </a:lnTo>
                    <a:lnTo>
                      <a:pt x="139" y="325"/>
                    </a:lnTo>
                    <a:lnTo>
                      <a:pt x="140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2" y="321"/>
                    </a:lnTo>
                    <a:lnTo>
                      <a:pt x="142" y="320"/>
                    </a:lnTo>
                    <a:lnTo>
                      <a:pt x="142" y="319"/>
                    </a:lnTo>
                    <a:lnTo>
                      <a:pt x="142" y="318"/>
                    </a:lnTo>
                    <a:lnTo>
                      <a:pt x="143" y="318"/>
                    </a:lnTo>
                    <a:lnTo>
                      <a:pt x="143" y="317"/>
                    </a:lnTo>
                    <a:lnTo>
                      <a:pt x="143" y="316"/>
                    </a:lnTo>
                    <a:lnTo>
                      <a:pt x="144" y="316"/>
                    </a:lnTo>
                    <a:lnTo>
                      <a:pt x="145" y="316"/>
                    </a:lnTo>
                    <a:lnTo>
                      <a:pt x="146" y="316"/>
                    </a:lnTo>
                    <a:lnTo>
                      <a:pt x="148" y="314"/>
                    </a:lnTo>
                    <a:lnTo>
                      <a:pt x="148" y="313"/>
                    </a:lnTo>
                    <a:lnTo>
                      <a:pt x="148" y="312"/>
                    </a:lnTo>
                    <a:lnTo>
                      <a:pt x="148" y="311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0" y="309"/>
                    </a:lnTo>
                    <a:lnTo>
                      <a:pt x="151" y="308"/>
                    </a:lnTo>
                    <a:lnTo>
                      <a:pt x="151" y="307"/>
                    </a:lnTo>
                    <a:lnTo>
                      <a:pt x="152" y="307"/>
                    </a:lnTo>
                    <a:lnTo>
                      <a:pt x="153" y="307"/>
                    </a:lnTo>
                    <a:lnTo>
                      <a:pt x="154" y="306"/>
                    </a:lnTo>
                    <a:lnTo>
                      <a:pt x="154" y="305"/>
                    </a:lnTo>
                    <a:lnTo>
                      <a:pt x="154" y="304"/>
                    </a:lnTo>
                    <a:lnTo>
                      <a:pt x="155" y="304"/>
                    </a:lnTo>
                    <a:lnTo>
                      <a:pt x="155" y="306"/>
                    </a:lnTo>
                    <a:lnTo>
                      <a:pt x="156" y="306"/>
                    </a:lnTo>
                    <a:lnTo>
                      <a:pt x="156" y="305"/>
                    </a:lnTo>
                    <a:lnTo>
                      <a:pt x="156" y="304"/>
                    </a:lnTo>
                    <a:lnTo>
                      <a:pt x="156" y="303"/>
                    </a:lnTo>
                    <a:lnTo>
                      <a:pt x="155" y="303"/>
                    </a:lnTo>
                    <a:lnTo>
                      <a:pt x="155" y="302"/>
                    </a:lnTo>
                    <a:lnTo>
                      <a:pt x="156" y="302"/>
                    </a:lnTo>
                    <a:lnTo>
                      <a:pt x="157" y="302"/>
                    </a:lnTo>
                    <a:lnTo>
                      <a:pt x="158" y="302"/>
                    </a:lnTo>
                    <a:lnTo>
                      <a:pt x="158" y="303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60" y="303"/>
                    </a:lnTo>
                    <a:lnTo>
                      <a:pt x="160" y="301"/>
                    </a:lnTo>
                    <a:lnTo>
                      <a:pt x="160" y="300"/>
                    </a:lnTo>
                    <a:lnTo>
                      <a:pt x="160" y="299"/>
                    </a:lnTo>
                    <a:lnTo>
                      <a:pt x="161" y="300"/>
                    </a:lnTo>
                    <a:lnTo>
                      <a:pt x="161" y="299"/>
                    </a:lnTo>
                    <a:lnTo>
                      <a:pt x="162" y="299"/>
                    </a:lnTo>
                    <a:lnTo>
                      <a:pt x="163" y="299"/>
                    </a:lnTo>
                    <a:lnTo>
                      <a:pt x="164" y="299"/>
                    </a:lnTo>
                    <a:lnTo>
                      <a:pt x="165" y="299"/>
                    </a:lnTo>
                    <a:lnTo>
                      <a:pt x="166" y="299"/>
                    </a:lnTo>
                    <a:lnTo>
                      <a:pt x="167" y="298"/>
                    </a:lnTo>
                    <a:lnTo>
                      <a:pt x="168" y="298"/>
                    </a:lnTo>
                    <a:lnTo>
                      <a:pt x="168" y="299"/>
                    </a:lnTo>
                    <a:lnTo>
                      <a:pt x="169" y="300"/>
                    </a:lnTo>
                    <a:lnTo>
                      <a:pt x="170" y="301"/>
                    </a:lnTo>
                    <a:lnTo>
                      <a:pt x="170" y="300"/>
                    </a:lnTo>
                    <a:lnTo>
                      <a:pt x="171" y="299"/>
                    </a:lnTo>
                    <a:lnTo>
                      <a:pt x="172" y="299"/>
                    </a:lnTo>
                    <a:lnTo>
                      <a:pt x="173" y="300"/>
                    </a:lnTo>
                    <a:lnTo>
                      <a:pt x="174" y="299"/>
                    </a:lnTo>
                    <a:lnTo>
                      <a:pt x="176" y="298"/>
                    </a:lnTo>
                    <a:lnTo>
                      <a:pt x="178" y="298"/>
                    </a:lnTo>
                    <a:lnTo>
                      <a:pt x="179" y="298"/>
                    </a:lnTo>
                    <a:lnTo>
                      <a:pt x="180" y="297"/>
                    </a:lnTo>
                    <a:lnTo>
                      <a:pt x="181" y="296"/>
                    </a:lnTo>
                    <a:lnTo>
                      <a:pt x="181" y="297"/>
                    </a:lnTo>
                    <a:lnTo>
                      <a:pt x="182" y="297"/>
                    </a:lnTo>
                    <a:lnTo>
                      <a:pt x="183" y="296"/>
                    </a:lnTo>
                    <a:lnTo>
                      <a:pt x="184" y="296"/>
                    </a:lnTo>
                    <a:lnTo>
                      <a:pt x="188" y="297"/>
                    </a:lnTo>
                    <a:lnTo>
                      <a:pt x="189" y="297"/>
                    </a:lnTo>
                    <a:lnTo>
                      <a:pt x="190" y="297"/>
                    </a:lnTo>
                    <a:lnTo>
                      <a:pt x="193" y="298"/>
                    </a:lnTo>
                    <a:lnTo>
                      <a:pt x="194" y="299"/>
                    </a:lnTo>
                    <a:lnTo>
                      <a:pt x="196" y="301"/>
                    </a:lnTo>
                    <a:lnTo>
                      <a:pt x="197" y="302"/>
                    </a:lnTo>
                    <a:lnTo>
                      <a:pt x="198" y="301"/>
                    </a:lnTo>
                    <a:lnTo>
                      <a:pt x="199" y="301"/>
                    </a:lnTo>
                    <a:lnTo>
                      <a:pt x="199" y="302"/>
                    </a:lnTo>
                    <a:lnTo>
                      <a:pt x="199" y="303"/>
                    </a:lnTo>
                    <a:lnTo>
                      <a:pt x="200" y="304"/>
                    </a:lnTo>
                    <a:lnTo>
                      <a:pt x="201" y="305"/>
                    </a:lnTo>
                    <a:lnTo>
                      <a:pt x="202" y="305"/>
                    </a:lnTo>
                    <a:lnTo>
                      <a:pt x="203" y="305"/>
                    </a:lnTo>
                    <a:lnTo>
                      <a:pt x="203" y="306"/>
                    </a:lnTo>
                    <a:lnTo>
                      <a:pt x="204" y="307"/>
                    </a:lnTo>
                    <a:lnTo>
                      <a:pt x="204" y="308"/>
                    </a:lnTo>
                    <a:lnTo>
                      <a:pt x="205" y="309"/>
                    </a:lnTo>
                    <a:lnTo>
                      <a:pt x="206" y="309"/>
                    </a:lnTo>
                    <a:lnTo>
                      <a:pt x="207" y="309"/>
                    </a:lnTo>
                    <a:lnTo>
                      <a:pt x="208" y="309"/>
                    </a:lnTo>
                    <a:lnTo>
                      <a:pt x="209" y="309"/>
                    </a:lnTo>
                    <a:lnTo>
                      <a:pt x="210" y="309"/>
                    </a:lnTo>
                    <a:lnTo>
                      <a:pt x="211" y="309"/>
                    </a:lnTo>
                    <a:lnTo>
                      <a:pt x="212" y="309"/>
                    </a:lnTo>
                    <a:lnTo>
                      <a:pt x="211" y="308"/>
                    </a:lnTo>
                    <a:lnTo>
                      <a:pt x="212" y="308"/>
                    </a:lnTo>
                    <a:lnTo>
                      <a:pt x="212" y="307"/>
                    </a:lnTo>
                    <a:lnTo>
                      <a:pt x="213" y="308"/>
                    </a:lnTo>
                    <a:lnTo>
                      <a:pt x="214" y="308"/>
                    </a:lnTo>
                    <a:lnTo>
                      <a:pt x="214" y="307"/>
                    </a:lnTo>
                    <a:lnTo>
                      <a:pt x="215" y="306"/>
                    </a:lnTo>
                    <a:lnTo>
                      <a:pt x="216" y="307"/>
                    </a:lnTo>
                    <a:lnTo>
                      <a:pt x="217" y="307"/>
                    </a:lnTo>
                    <a:lnTo>
                      <a:pt x="218" y="307"/>
                    </a:lnTo>
                    <a:lnTo>
                      <a:pt x="219" y="307"/>
                    </a:lnTo>
                    <a:lnTo>
                      <a:pt x="220" y="307"/>
                    </a:lnTo>
                    <a:lnTo>
                      <a:pt x="221" y="306"/>
                    </a:lnTo>
                    <a:lnTo>
                      <a:pt x="222" y="306"/>
                    </a:lnTo>
                    <a:lnTo>
                      <a:pt x="223" y="305"/>
                    </a:lnTo>
                    <a:lnTo>
                      <a:pt x="223" y="304"/>
                    </a:lnTo>
                    <a:lnTo>
                      <a:pt x="225" y="304"/>
                    </a:lnTo>
                    <a:lnTo>
                      <a:pt x="228" y="305"/>
                    </a:lnTo>
                    <a:lnTo>
                      <a:pt x="229" y="305"/>
                    </a:lnTo>
                    <a:lnTo>
                      <a:pt x="230" y="306"/>
                    </a:lnTo>
                    <a:lnTo>
                      <a:pt x="230" y="307"/>
                    </a:lnTo>
                    <a:lnTo>
                      <a:pt x="232" y="307"/>
                    </a:lnTo>
                    <a:lnTo>
                      <a:pt x="233" y="306"/>
                    </a:lnTo>
                    <a:lnTo>
                      <a:pt x="234" y="306"/>
                    </a:lnTo>
                    <a:lnTo>
                      <a:pt x="235" y="305"/>
                    </a:lnTo>
                    <a:lnTo>
                      <a:pt x="235" y="304"/>
                    </a:lnTo>
                    <a:lnTo>
                      <a:pt x="236" y="304"/>
                    </a:lnTo>
                    <a:lnTo>
                      <a:pt x="237" y="304"/>
                    </a:lnTo>
                    <a:lnTo>
                      <a:pt x="238" y="305"/>
                    </a:lnTo>
                    <a:lnTo>
                      <a:pt x="239" y="306"/>
                    </a:lnTo>
                    <a:lnTo>
                      <a:pt x="240" y="306"/>
                    </a:lnTo>
                    <a:lnTo>
                      <a:pt x="241" y="306"/>
                    </a:lnTo>
                    <a:lnTo>
                      <a:pt x="242" y="305"/>
                    </a:lnTo>
                    <a:lnTo>
                      <a:pt x="243" y="304"/>
                    </a:lnTo>
                    <a:lnTo>
                      <a:pt x="243" y="303"/>
                    </a:lnTo>
                    <a:lnTo>
                      <a:pt x="244" y="303"/>
                    </a:lnTo>
                    <a:lnTo>
                      <a:pt x="244" y="302"/>
                    </a:lnTo>
                    <a:lnTo>
                      <a:pt x="245" y="302"/>
                    </a:lnTo>
                    <a:lnTo>
                      <a:pt x="246" y="302"/>
                    </a:lnTo>
                    <a:lnTo>
                      <a:pt x="247" y="301"/>
                    </a:lnTo>
                    <a:lnTo>
                      <a:pt x="248" y="300"/>
                    </a:lnTo>
                    <a:lnTo>
                      <a:pt x="248" y="299"/>
                    </a:lnTo>
                    <a:lnTo>
                      <a:pt x="249" y="298"/>
                    </a:lnTo>
                    <a:lnTo>
                      <a:pt x="249" y="297"/>
                    </a:lnTo>
                    <a:lnTo>
                      <a:pt x="249" y="296"/>
                    </a:lnTo>
                    <a:lnTo>
                      <a:pt x="250" y="295"/>
                    </a:lnTo>
                    <a:lnTo>
                      <a:pt x="250" y="294"/>
                    </a:lnTo>
                    <a:lnTo>
                      <a:pt x="250" y="293"/>
                    </a:lnTo>
                    <a:lnTo>
                      <a:pt x="251" y="292"/>
                    </a:lnTo>
                    <a:lnTo>
                      <a:pt x="252" y="292"/>
                    </a:lnTo>
                    <a:lnTo>
                      <a:pt x="252" y="291"/>
                    </a:lnTo>
                    <a:lnTo>
                      <a:pt x="251" y="290"/>
                    </a:lnTo>
                    <a:lnTo>
                      <a:pt x="251" y="289"/>
                    </a:lnTo>
                    <a:lnTo>
                      <a:pt x="252" y="289"/>
                    </a:lnTo>
                    <a:lnTo>
                      <a:pt x="252" y="288"/>
                    </a:lnTo>
                    <a:lnTo>
                      <a:pt x="253" y="288"/>
                    </a:lnTo>
                    <a:lnTo>
                      <a:pt x="253" y="287"/>
                    </a:lnTo>
                    <a:lnTo>
                      <a:pt x="252" y="287"/>
                    </a:lnTo>
                    <a:lnTo>
                      <a:pt x="252" y="286"/>
                    </a:lnTo>
                    <a:lnTo>
                      <a:pt x="253" y="285"/>
                    </a:lnTo>
                    <a:lnTo>
                      <a:pt x="253" y="284"/>
                    </a:lnTo>
                    <a:lnTo>
                      <a:pt x="253" y="283"/>
                    </a:lnTo>
                    <a:lnTo>
                      <a:pt x="253" y="282"/>
                    </a:lnTo>
                    <a:lnTo>
                      <a:pt x="253" y="281"/>
                    </a:lnTo>
                    <a:lnTo>
                      <a:pt x="253" y="280"/>
                    </a:lnTo>
                    <a:lnTo>
                      <a:pt x="254" y="279"/>
                    </a:lnTo>
                    <a:lnTo>
                      <a:pt x="254" y="278"/>
                    </a:lnTo>
                    <a:lnTo>
                      <a:pt x="255" y="278"/>
                    </a:lnTo>
                    <a:lnTo>
                      <a:pt x="255" y="277"/>
                    </a:lnTo>
                    <a:lnTo>
                      <a:pt x="255" y="276"/>
                    </a:lnTo>
                    <a:lnTo>
                      <a:pt x="255" y="275"/>
                    </a:lnTo>
                    <a:lnTo>
                      <a:pt x="256" y="274"/>
                    </a:lnTo>
                    <a:lnTo>
                      <a:pt x="257" y="274"/>
                    </a:lnTo>
                    <a:lnTo>
                      <a:pt x="257" y="273"/>
                    </a:lnTo>
                    <a:lnTo>
                      <a:pt x="256" y="273"/>
                    </a:lnTo>
                    <a:lnTo>
                      <a:pt x="255" y="273"/>
                    </a:lnTo>
                    <a:lnTo>
                      <a:pt x="255" y="271"/>
                    </a:lnTo>
                    <a:lnTo>
                      <a:pt x="255" y="270"/>
                    </a:lnTo>
                    <a:lnTo>
                      <a:pt x="256" y="269"/>
                    </a:lnTo>
                    <a:lnTo>
                      <a:pt x="255" y="268"/>
                    </a:lnTo>
                    <a:lnTo>
                      <a:pt x="255" y="267"/>
                    </a:lnTo>
                    <a:lnTo>
                      <a:pt x="255" y="266"/>
                    </a:lnTo>
                    <a:lnTo>
                      <a:pt x="254" y="265"/>
                    </a:lnTo>
                    <a:lnTo>
                      <a:pt x="253" y="265"/>
                    </a:lnTo>
                    <a:lnTo>
                      <a:pt x="252" y="264"/>
                    </a:lnTo>
                    <a:lnTo>
                      <a:pt x="251" y="264"/>
                    </a:lnTo>
                    <a:lnTo>
                      <a:pt x="250" y="263"/>
                    </a:lnTo>
                    <a:lnTo>
                      <a:pt x="249" y="262"/>
                    </a:lnTo>
                    <a:lnTo>
                      <a:pt x="248" y="261"/>
                    </a:lnTo>
                    <a:lnTo>
                      <a:pt x="247" y="260"/>
                    </a:lnTo>
                    <a:lnTo>
                      <a:pt x="246" y="259"/>
                    </a:lnTo>
                    <a:lnTo>
                      <a:pt x="246" y="258"/>
                    </a:lnTo>
                    <a:lnTo>
                      <a:pt x="246" y="257"/>
                    </a:lnTo>
                    <a:lnTo>
                      <a:pt x="246" y="256"/>
                    </a:lnTo>
                    <a:lnTo>
                      <a:pt x="245" y="256"/>
                    </a:lnTo>
                    <a:lnTo>
                      <a:pt x="245" y="255"/>
                    </a:lnTo>
                    <a:lnTo>
                      <a:pt x="244" y="255"/>
                    </a:lnTo>
                    <a:lnTo>
                      <a:pt x="243" y="255"/>
                    </a:lnTo>
                    <a:lnTo>
                      <a:pt x="242" y="255"/>
                    </a:lnTo>
                    <a:lnTo>
                      <a:pt x="241" y="254"/>
                    </a:lnTo>
                    <a:lnTo>
                      <a:pt x="240" y="252"/>
                    </a:lnTo>
                    <a:lnTo>
                      <a:pt x="240" y="251"/>
                    </a:lnTo>
                    <a:lnTo>
                      <a:pt x="239" y="250"/>
                    </a:lnTo>
                    <a:lnTo>
                      <a:pt x="239" y="249"/>
                    </a:lnTo>
                    <a:lnTo>
                      <a:pt x="240" y="248"/>
                    </a:lnTo>
                    <a:lnTo>
                      <a:pt x="241" y="247"/>
                    </a:lnTo>
                    <a:lnTo>
                      <a:pt x="241" y="246"/>
                    </a:lnTo>
                    <a:lnTo>
                      <a:pt x="241" y="245"/>
                    </a:lnTo>
                    <a:lnTo>
                      <a:pt x="240" y="244"/>
                    </a:lnTo>
                    <a:lnTo>
                      <a:pt x="239" y="243"/>
                    </a:lnTo>
                    <a:lnTo>
                      <a:pt x="238" y="242"/>
                    </a:lnTo>
                    <a:lnTo>
                      <a:pt x="238" y="240"/>
                    </a:lnTo>
                    <a:lnTo>
                      <a:pt x="238" y="239"/>
                    </a:lnTo>
                    <a:lnTo>
                      <a:pt x="238" y="238"/>
                    </a:lnTo>
                    <a:lnTo>
                      <a:pt x="238" y="237"/>
                    </a:lnTo>
                    <a:lnTo>
                      <a:pt x="239" y="236"/>
                    </a:lnTo>
                    <a:lnTo>
                      <a:pt x="240" y="235"/>
                    </a:lnTo>
                    <a:lnTo>
                      <a:pt x="239" y="234"/>
                    </a:lnTo>
                    <a:lnTo>
                      <a:pt x="238" y="233"/>
                    </a:lnTo>
                    <a:lnTo>
                      <a:pt x="238" y="232"/>
                    </a:lnTo>
                    <a:lnTo>
                      <a:pt x="238" y="231"/>
                    </a:lnTo>
                    <a:lnTo>
                      <a:pt x="239" y="231"/>
                    </a:lnTo>
                    <a:lnTo>
                      <a:pt x="238" y="230"/>
                    </a:lnTo>
                    <a:lnTo>
                      <a:pt x="238" y="229"/>
                    </a:lnTo>
                    <a:lnTo>
                      <a:pt x="238" y="228"/>
                    </a:lnTo>
                    <a:lnTo>
                      <a:pt x="238" y="227"/>
                    </a:lnTo>
                    <a:lnTo>
                      <a:pt x="238" y="226"/>
                    </a:lnTo>
                    <a:lnTo>
                      <a:pt x="239" y="225"/>
                    </a:lnTo>
                    <a:lnTo>
                      <a:pt x="239" y="226"/>
                    </a:lnTo>
                    <a:lnTo>
                      <a:pt x="240" y="226"/>
                    </a:lnTo>
                    <a:lnTo>
                      <a:pt x="240" y="225"/>
                    </a:lnTo>
                    <a:lnTo>
                      <a:pt x="240" y="224"/>
                    </a:lnTo>
                    <a:lnTo>
                      <a:pt x="240" y="222"/>
                    </a:lnTo>
                    <a:lnTo>
                      <a:pt x="239" y="221"/>
                    </a:lnTo>
                    <a:lnTo>
                      <a:pt x="239" y="220"/>
                    </a:lnTo>
                    <a:lnTo>
                      <a:pt x="240" y="219"/>
                    </a:lnTo>
                    <a:lnTo>
                      <a:pt x="240" y="218"/>
                    </a:lnTo>
                    <a:lnTo>
                      <a:pt x="240" y="217"/>
                    </a:lnTo>
                    <a:lnTo>
                      <a:pt x="239" y="217"/>
                    </a:lnTo>
                    <a:lnTo>
                      <a:pt x="239" y="215"/>
                    </a:lnTo>
                    <a:lnTo>
                      <a:pt x="240" y="215"/>
                    </a:lnTo>
                    <a:lnTo>
                      <a:pt x="242" y="215"/>
                    </a:lnTo>
                    <a:lnTo>
                      <a:pt x="242" y="214"/>
                    </a:lnTo>
                    <a:lnTo>
                      <a:pt x="243" y="214"/>
                    </a:lnTo>
                    <a:lnTo>
                      <a:pt x="244" y="214"/>
                    </a:lnTo>
                    <a:lnTo>
                      <a:pt x="244" y="213"/>
                    </a:lnTo>
                    <a:lnTo>
                      <a:pt x="245" y="212"/>
                    </a:lnTo>
                    <a:lnTo>
                      <a:pt x="246" y="211"/>
                    </a:lnTo>
                    <a:lnTo>
                      <a:pt x="247" y="210"/>
                    </a:lnTo>
                    <a:lnTo>
                      <a:pt x="247" y="209"/>
                    </a:lnTo>
                    <a:lnTo>
                      <a:pt x="247" y="208"/>
                    </a:lnTo>
                    <a:lnTo>
                      <a:pt x="248" y="207"/>
                    </a:lnTo>
                    <a:lnTo>
                      <a:pt x="249" y="207"/>
                    </a:lnTo>
                    <a:lnTo>
                      <a:pt x="249" y="206"/>
                    </a:lnTo>
                    <a:lnTo>
                      <a:pt x="249" y="204"/>
                    </a:lnTo>
                    <a:lnTo>
                      <a:pt x="250" y="204"/>
                    </a:lnTo>
                    <a:lnTo>
                      <a:pt x="250" y="203"/>
                    </a:lnTo>
                    <a:lnTo>
                      <a:pt x="251" y="203"/>
                    </a:lnTo>
                    <a:lnTo>
                      <a:pt x="252" y="203"/>
                    </a:lnTo>
                    <a:lnTo>
                      <a:pt x="253" y="203"/>
                    </a:lnTo>
                    <a:lnTo>
                      <a:pt x="253" y="202"/>
                    </a:lnTo>
                    <a:lnTo>
                      <a:pt x="254" y="200"/>
                    </a:lnTo>
                    <a:lnTo>
                      <a:pt x="255" y="199"/>
                    </a:lnTo>
                    <a:lnTo>
                      <a:pt x="256" y="200"/>
                    </a:lnTo>
                    <a:lnTo>
                      <a:pt x="257" y="200"/>
                    </a:lnTo>
                    <a:lnTo>
                      <a:pt x="257" y="199"/>
                    </a:lnTo>
                    <a:lnTo>
                      <a:pt x="258" y="198"/>
                    </a:lnTo>
                    <a:lnTo>
                      <a:pt x="259" y="198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1" y="196"/>
                    </a:lnTo>
                    <a:lnTo>
                      <a:pt x="262" y="194"/>
                    </a:lnTo>
                    <a:lnTo>
                      <a:pt x="262" y="192"/>
                    </a:lnTo>
                    <a:lnTo>
                      <a:pt x="262" y="191"/>
                    </a:lnTo>
                    <a:lnTo>
                      <a:pt x="262" y="190"/>
                    </a:lnTo>
                    <a:lnTo>
                      <a:pt x="261" y="188"/>
                    </a:lnTo>
                    <a:lnTo>
                      <a:pt x="263" y="186"/>
                    </a:lnTo>
                    <a:lnTo>
                      <a:pt x="264" y="185"/>
                    </a:lnTo>
                    <a:lnTo>
                      <a:pt x="264" y="184"/>
                    </a:lnTo>
                    <a:lnTo>
                      <a:pt x="263" y="183"/>
                    </a:lnTo>
                    <a:lnTo>
                      <a:pt x="263" y="181"/>
                    </a:lnTo>
                    <a:lnTo>
                      <a:pt x="263" y="180"/>
                    </a:lnTo>
                    <a:lnTo>
                      <a:pt x="263" y="178"/>
                    </a:lnTo>
                    <a:lnTo>
                      <a:pt x="263" y="177"/>
                    </a:lnTo>
                    <a:lnTo>
                      <a:pt x="262" y="177"/>
                    </a:lnTo>
                    <a:lnTo>
                      <a:pt x="261" y="175"/>
                    </a:lnTo>
                    <a:lnTo>
                      <a:pt x="261" y="174"/>
                    </a:lnTo>
                    <a:lnTo>
                      <a:pt x="261" y="172"/>
                    </a:lnTo>
                    <a:lnTo>
                      <a:pt x="261" y="171"/>
                    </a:lnTo>
                    <a:lnTo>
                      <a:pt x="260" y="170"/>
                    </a:lnTo>
                    <a:lnTo>
                      <a:pt x="260" y="168"/>
                    </a:lnTo>
                    <a:lnTo>
                      <a:pt x="260" y="167"/>
                    </a:lnTo>
                    <a:lnTo>
                      <a:pt x="260" y="166"/>
                    </a:lnTo>
                    <a:lnTo>
                      <a:pt x="260" y="165"/>
                    </a:lnTo>
                    <a:lnTo>
                      <a:pt x="260" y="164"/>
                    </a:lnTo>
                    <a:lnTo>
                      <a:pt x="259" y="164"/>
                    </a:lnTo>
                    <a:lnTo>
                      <a:pt x="259" y="163"/>
                    </a:lnTo>
                    <a:lnTo>
                      <a:pt x="258" y="162"/>
                    </a:lnTo>
                    <a:lnTo>
                      <a:pt x="258" y="161"/>
                    </a:lnTo>
                    <a:lnTo>
                      <a:pt x="257" y="160"/>
                    </a:lnTo>
                    <a:lnTo>
                      <a:pt x="258" y="158"/>
                    </a:lnTo>
                    <a:lnTo>
                      <a:pt x="257" y="157"/>
                    </a:lnTo>
                    <a:lnTo>
                      <a:pt x="256" y="156"/>
                    </a:lnTo>
                    <a:lnTo>
                      <a:pt x="255" y="155"/>
                    </a:lnTo>
                    <a:lnTo>
                      <a:pt x="254" y="154"/>
                    </a:lnTo>
                    <a:lnTo>
                      <a:pt x="253" y="153"/>
                    </a:lnTo>
                    <a:lnTo>
                      <a:pt x="253" y="151"/>
                    </a:lnTo>
                    <a:lnTo>
                      <a:pt x="254" y="150"/>
                    </a:lnTo>
                    <a:lnTo>
                      <a:pt x="255" y="150"/>
                    </a:lnTo>
                    <a:lnTo>
                      <a:pt x="255" y="149"/>
                    </a:lnTo>
                    <a:lnTo>
                      <a:pt x="256" y="149"/>
                    </a:lnTo>
                    <a:lnTo>
                      <a:pt x="256" y="148"/>
                    </a:lnTo>
                    <a:lnTo>
                      <a:pt x="256" y="147"/>
                    </a:lnTo>
                    <a:lnTo>
                      <a:pt x="255" y="146"/>
                    </a:lnTo>
                    <a:lnTo>
                      <a:pt x="254" y="146"/>
                    </a:lnTo>
                    <a:lnTo>
                      <a:pt x="254" y="145"/>
                    </a:lnTo>
                    <a:lnTo>
                      <a:pt x="253" y="145"/>
                    </a:lnTo>
                    <a:lnTo>
                      <a:pt x="253" y="144"/>
                    </a:lnTo>
                    <a:lnTo>
                      <a:pt x="254" y="144"/>
                    </a:lnTo>
                    <a:lnTo>
                      <a:pt x="254" y="143"/>
                    </a:lnTo>
                    <a:lnTo>
                      <a:pt x="255" y="143"/>
                    </a:lnTo>
                    <a:lnTo>
                      <a:pt x="256" y="142"/>
                    </a:lnTo>
                    <a:lnTo>
                      <a:pt x="257" y="141"/>
                    </a:lnTo>
                    <a:lnTo>
                      <a:pt x="258" y="140"/>
                    </a:lnTo>
                    <a:lnTo>
                      <a:pt x="258" y="139"/>
                    </a:lnTo>
                    <a:lnTo>
                      <a:pt x="260" y="137"/>
                    </a:lnTo>
                    <a:lnTo>
                      <a:pt x="260" y="136"/>
                    </a:lnTo>
                    <a:lnTo>
                      <a:pt x="261" y="135"/>
                    </a:lnTo>
                    <a:lnTo>
                      <a:pt x="260" y="133"/>
                    </a:lnTo>
                    <a:lnTo>
                      <a:pt x="260" y="132"/>
                    </a:lnTo>
                    <a:lnTo>
                      <a:pt x="261" y="131"/>
                    </a:lnTo>
                    <a:lnTo>
                      <a:pt x="261" y="130"/>
                    </a:lnTo>
                    <a:lnTo>
                      <a:pt x="262" y="130"/>
                    </a:lnTo>
                    <a:lnTo>
                      <a:pt x="262" y="129"/>
                    </a:lnTo>
                    <a:lnTo>
                      <a:pt x="262" y="128"/>
                    </a:lnTo>
                    <a:lnTo>
                      <a:pt x="260" y="128"/>
                    </a:lnTo>
                    <a:lnTo>
                      <a:pt x="260" y="127"/>
                    </a:lnTo>
                    <a:lnTo>
                      <a:pt x="260" y="126"/>
                    </a:lnTo>
                    <a:lnTo>
                      <a:pt x="261" y="125"/>
                    </a:lnTo>
                    <a:lnTo>
                      <a:pt x="260" y="124"/>
                    </a:lnTo>
                    <a:lnTo>
                      <a:pt x="258" y="122"/>
                    </a:lnTo>
                    <a:lnTo>
                      <a:pt x="256" y="121"/>
                    </a:lnTo>
                    <a:lnTo>
                      <a:pt x="256" y="120"/>
                    </a:lnTo>
                    <a:lnTo>
                      <a:pt x="255" y="121"/>
                    </a:lnTo>
                    <a:lnTo>
                      <a:pt x="254" y="120"/>
                    </a:lnTo>
                    <a:lnTo>
                      <a:pt x="254" y="119"/>
                    </a:lnTo>
                    <a:lnTo>
                      <a:pt x="254" y="118"/>
                    </a:lnTo>
                    <a:lnTo>
                      <a:pt x="254" y="117"/>
                    </a:lnTo>
                    <a:lnTo>
                      <a:pt x="254" y="116"/>
                    </a:lnTo>
                    <a:lnTo>
                      <a:pt x="253" y="114"/>
                    </a:lnTo>
                    <a:lnTo>
                      <a:pt x="252" y="112"/>
                    </a:lnTo>
                    <a:lnTo>
                      <a:pt x="252" y="109"/>
                    </a:lnTo>
                    <a:lnTo>
                      <a:pt x="253" y="108"/>
                    </a:lnTo>
                    <a:lnTo>
                      <a:pt x="253" y="107"/>
                    </a:lnTo>
                    <a:lnTo>
                      <a:pt x="256" y="104"/>
                    </a:lnTo>
                    <a:lnTo>
                      <a:pt x="257" y="103"/>
                    </a:lnTo>
                    <a:lnTo>
                      <a:pt x="258" y="103"/>
                    </a:lnTo>
                    <a:lnTo>
                      <a:pt x="260" y="103"/>
                    </a:lnTo>
                    <a:lnTo>
                      <a:pt x="260" y="102"/>
                    </a:lnTo>
                    <a:lnTo>
                      <a:pt x="259" y="102"/>
                    </a:lnTo>
                    <a:lnTo>
                      <a:pt x="259" y="101"/>
                    </a:lnTo>
                    <a:lnTo>
                      <a:pt x="260" y="100"/>
                    </a:lnTo>
                    <a:lnTo>
                      <a:pt x="261" y="100"/>
                    </a:lnTo>
                    <a:lnTo>
                      <a:pt x="262" y="100"/>
                    </a:lnTo>
                    <a:lnTo>
                      <a:pt x="263" y="99"/>
                    </a:lnTo>
                    <a:lnTo>
                      <a:pt x="263" y="98"/>
                    </a:lnTo>
                    <a:lnTo>
                      <a:pt x="264" y="95"/>
                    </a:lnTo>
                    <a:lnTo>
                      <a:pt x="264" y="94"/>
                    </a:lnTo>
                    <a:lnTo>
                      <a:pt x="265" y="93"/>
                    </a:lnTo>
                    <a:lnTo>
                      <a:pt x="265" y="92"/>
                    </a:lnTo>
                    <a:lnTo>
                      <a:pt x="266" y="91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8" y="91"/>
                    </a:lnTo>
                    <a:lnTo>
                      <a:pt x="268" y="90"/>
                    </a:lnTo>
                    <a:lnTo>
                      <a:pt x="269" y="90"/>
                    </a:lnTo>
                    <a:lnTo>
                      <a:pt x="269" y="89"/>
                    </a:lnTo>
                    <a:lnTo>
                      <a:pt x="269" y="88"/>
                    </a:lnTo>
                    <a:lnTo>
                      <a:pt x="270" y="88"/>
                    </a:lnTo>
                    <a:lnTo>
                      <a:pt x="272" y="87"/>
                    </a:lnTo>
                    <a:lnTo>
                      <a:pt x="273" y="87"/>
                    </a:lnTo>
                    <a:lnTo>
                      <a:pt x="273" y="86"/>
                    </a:lnTo>
                    <a:lnTo>
                      <a:pt x="274" y="85"/>
                    </a:lnTo>
                    <a:lnTo>
                      <a:pt x="274" y="84"/>
                    </a:lnTo>
                    <a:lnTo>
                      <a:pt x="274" y="83"/>
                    </a:lnTo>
                    <a:lnTo>
                      <a:pt x="275" y="82"/>
                    </a:lnTo>
                    <a:lnTo>
                      <a:pt x="275" y="81"/>
                    </a:lnTo>
                    <a:lnTo>
                      <a:pt x="276" y="79"/>
                    </a:lnTo>
                    <a:lnTo>
                      <a:pt x="277" y="78"/>
                    </a:lnTo>
                    <a:lnTo>
                      <a:pt x="278" y="77"/>
                    </a:lnTo>
                    <a:lnTo>
                      <a:pt x="279" y="77"/>
                    </a:lnTo>
                    <a:lnTo>
                      <a:pt x="279" y="76"/>
                    </a:lnTo>
                    <a:lnTo>
                      <a:pt x="278" y="76"/>
                    </a:lnTo>
                    <a:lnTo>
                      <a:pt x="278" y="75"/>
                    </a:lnTo>
                    <a:lnTo>
                      <a:pt x="278" y="74"/>
                    </a:lnTo>
                    <a:lnTo>
                      <a:pt x="279" y="73"/>
                    </a:lnTo>
                    <a:lnTo>
                      <a:pt x="279" y="72"/>
                    </a:lnTo>
                    <a:lnTo>
                      <a:pt x="279" y="71"/>
                    </a:lnTo>
                    <a:lnTo>
                      <a:pt x="278" y="69"/>
                    </a:lnTo>
                    <a:lnTo>
                      <a:pt x="278" y="67"/>
                    </a:lnTo>
                    <a:lnTo>
                      <a:pt x="279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1" y="65"/>
                    </a:lnTo>
                    <a:lnTo>
                      <a:pt x="281" y="64"/>
                    </a:lnTo>
                    <a:lnTo>
                      <a:pt x="282" y="64"/>
                    </a:lnTo>
                    <a:lnTo>
                      <a:pt x="283" y="64"/>
                    </a:lnTo>
                    <a:lnTo>
                      <a:pt x="283" y="63"/>
                    </a:lnTo>
                    <a:lnTo>
                      <a:pt x="284" y="61"/>
                    </a:lnTo>
                    <a:lnTo>
                      <a:pt x="284" y="60"/>
                    </a:lnTo>
                    <a:lnTo>
                      <a:pt x="285" y="60"/>
                    </a:lnTo>
                    <a:lnTo>
                      <a:pt x="286" y="60"/>
                    </a:lnTo>
                    <a:lnTo>
                      <a:pt x="287" y="60"/>
                    </a:lnTo>
                    <a:lnTo>
                      <a:pt x="288" y="59"/>
                    </a:lnTo>
                    <a:lnTo>
                      <a:pt x="289" y="58"/>
                    </a:lnTo>
                    <a:lnTo>
                      <a:pt x="289" y="57"/>
                    </a:lnTo>
                    <a:lnTo>
                      <a:pt x="290" y="56"/>
                    </a:lnTo>
                    <a:lnTo>
                      <a:pt x="290" y="55"/>
                    </a:lnTo>
                    <a:lnTo>
                      <a:pt x="290" y="54"/>
                    </a:lnTo>
                    <a:lnTo>
                      <a:pt x="291" y="54"/>
                    </a:lnTo>
                    <a:lnTo>
                      <a:pt x="292" y="53"/>
                    </a:lnTo>
                    <a:lnTo>
                      <a:pt x="293" y="52"/>
                    </a:lnTo>
                    <a:lnTo>
                      <a:pt x="293" y="51"/>
                    </a:lnTo>
                    <a:lnTo>
                      <a:pt x="294" y="51"/>
                    </a:lnTo>
                    <a:lnTo>
                      <a:pt x="294" y="52"/>
                    </a:lnTo>
                    <a:lnTo>
                      <a:pt x="294" y="53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3"/>
                    </a:lnTo>
                    <a:lnTo>
                      <a:pt x="298" y="52"/>
                    </a:lnTo>
                    <a:lnTo>
                      <a:pt x="299" y="52"/>
                    </a:lnTo>
                    <a:lnTo>
                      <a:pt x="299" y="53"/>
                    </a:lnTo>
                    <a:lnTo>
                      <a:pt x="300" y="53"/>
                    </a:lnTo>
                    <a:lnTo>
                      <a:pt x="301" y="53"/>
                    </a:lnTo>
                    <a:lnTo>
                      <a:pt x="302" y="52"/>
                    </a:lnTo>
                    <a:lnTo>
                      <a:pt x="301" y="51"/>
                    </a:lnTo>
                    <a:lnTo>
                      <a:pt x="302" y="51"/>
                    </a:lnTo>
                    <a:lnTo>
                      <a:pt x="303" y="52"/>
                    </a:lnTo>
                    <a:lnTo>
                      <a:pt x="305" y="52"/>
                    </a:lnTo>
                    <a:lnTo>
                      <a:pt x="306" y="51"/>
                    </a:lnTo>
                    <a:lnTo>
                      <a:pt x="307" y="51"/>
                    </a:lnTo>
                    <a:lnTo>
                      <a:pt x="308" y="52"/>
                    </a:lnTo>
                    <a:lnTo>
                      <a:pt x="309" y="53"/>
                    </a:lnTo>
                    <a:lnTo>
                      <a:pt x="310" y="52"/>
                    </a:lnTo>
                    <a:lnTo>
                      <a:pt x="311" y="52"/>
                    </a:lnTo>
                    <a:lnTo>
                      <a:pt x="312" y="51"/>
                    </a:lnTo>
                    <a:lnTo>
                      <a:pt x="313" y="51"/>
                    </a:lnTo>
                    <a:lnTo>
                      <a:pt x="314" y="51"/>
                    </a:lnTo>
                    <a:lnTo>
                      <a:pt x="314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1"/>
                    </a:lnTo>
                    <a:lnTo>
                      <a:pt x="317" y="50"/>
                    </a:lnTo>
                    <a:lnTo>
                      <a:pt x="317" y="49"/>
                    </a:lnTo>
                    <a:lnTo>
                      <a:pt x="317" y="48"/>
                    </a:lnTo>
                    <a:lnTo>
                      <a:pt x="318" y="48"/>
                    </a:lnTo>
                    <a:lnTo>
                      <a:pt x="319" y="48"/>
                    </a:lnTo>
                    <a:lnTo>
                      <a:pt x="320" y="48"/>
                    </a:lnTo>
                    <a:lnTo>
                      <a:pt x="321" y="48"/>
                    </a:lnTo>
                    <a:lnTo>
                      <a:pt x="321" y="47"/>
                    </a:lnTo>
                    <a:lnTo>
                      <a:pt x="321" y="46"/>
                    </a:lnTo>
                    <a:lnTo>
                      <a:pt x="322" y="46"/>
                    </a:lnTo>
                    <a:lnTo>
                      <a:pt x="323" y="46"/>
                    </a:lnTo>
                    <a:lnTo>
                      <a:pt x="322" y="45"/>
                    </a:lnTo>
                    <a:lnTo>
                      <a:pt x="323" y="44"/>
                    </a:lnTo>
                    <a:lnTo>
                      <a:pt x="323" y="43"/>
                    </a:lnTo>
                    <a:lnTo>
                      <a:pt x="324" y="43"/>
                    </a:lnTo>
                    <a:lnTo>
                      <a:pt x="325" y="43"/>
                    </a:lnTo>
                    <a:lnTo>
                      <a:pt x="325" y="42"/>
                    </a:lnTo>
                    <a:lnTo>
                      <a:pt x="325" y="41"/>
                    </a:lnTo>
                    <a:lnTo>
                      <a:pt x="323" y="41"/>
                    </a:lnTo>
                    <a:lnTo>
                      <a:pt x="323" y="40"/>
                    </a:lnTo>
                    <a:lnTo>
                      <a:pt x="323" y="39"/>
                    </a:lnTo>
                    <a:lnTo>
                      <a:pt x="324" y="39"/>
                    </a:lnTo>
                    <a:lnTo>
                      <a:pt x="325" y="39"/>
                    </a:lnTo>
                    <a:lnTo>
                      <a:pt x="326" y="39"/>
                    </a:lnTo>
                    <a:lnTo>
                      <a:pt x="327" y="39"/>
                    </a:lnTo>
                    <a:lnTo>
                      <a:pt x="327" y="38"/>
                    </a:lnTo>
                    <a:lnTo>
                      <a:pt x="329" y="38"/>
                    </a:lnTo>
                    <a:lnTo>
                      <a:pt x="330" y="38"/>
                    </a:lnTo>
                    <a:lnTo>
                      <a:pt x="331" y="38"/>
                    </a:lnTo>
                    <a:lnTo>
                      <a:pt x="332" y="38"/>
                    </a:lnTo>
                    <a:lnTo>
                      <a:pt x="333" y="38"/>
                    </a:lnTo>
                    <a:lnTo>
                      <a:pt x="333" y="37"/>
                    </a:lnTo>
                    <a:lnTo>
                      <a:pt x="334" y="37"/>
                    </a:lnTo>
                    <a:lnTo>
                      <a:pt x="334" y="36"/>
                    </a:lnTo>
                    <a:lnTo>
                      <a:pt x="335" y="36"/>
                    </a:lnTo>
                    <a:lnTo>
                      <a:pt x="335" y="34"/>
                    </a:lnTo>
                    <a:lnTo>
                      <a:pt x="336" y="33"/>
                    </a:lnTo>
                    <a:lnTo>
                      <a:pt x="337" y="34"/>
                    </a:lnTo>
                    <a:lnTo>
                      <a:pt x="338" y="34"/>
                    </a:lnTo>
                    <a:lnTo>
                      <a:pt x="338" y="32"/>
                    </a:lnTo>
                    <a:lnTo>
                      <a:pt x="338" y="31"/>
                    </a:lnTo>
                    <a:lnTo>
                      <a:pt x="339" y="31"/>
                    </a:lnTo>
                    <a:lnTo>
                      <a:pt x="339" y="29"/>
                    </a:lnTo>
                    <a:lnTo>
                      <a:pt x="339" y="28"/>
                    </a:lnTo>
                    <a:lnTo>
                      <a:pt x="340" y="28"/>
                    </a:lnTo>
                    <a:lnTo>
                      <a:pt x="341" y="28"/>
                    </a:lnTo>
                    <a:lnTo>
                      <a:pt x="342" y="27"/>
                    </a:lnTo>
                    <a:lnTo>
                      <a:pt x="342" y="26"/>
                    </a:lnTo>
                    <a:lnTo>
                      <a:pt x="343" y="25"/>
                    </a:lnTo>
                    <a:lnTo>
                      <a:pt x="344" y="25"/>
                    </a:lnTo>
                    <a:lnTo>
                      <a:pt x="344" y="24"/>
                    </a:lnTo>
                    <a:lnTo>
                      <a:pt x="345" y="23"/>
                    </a:lnTo>
                    <a:lnTo>
                      <a:pt x="346" y="23"/>
                    </a:lnTo>
                    <a:lnTo>
                      <a:pt x="347" y="22"/>
                    </a:lnTo>
                    <a:lnTo>
                      <a:pt x="347" y="21"/>
                    </a:lnTo>
                    <a:lnTo>
                      <a:pt x="348" y="21"/>
                    </a:lnTo>
                    <a:lnTo>
                      <a:pt x="348" y="20"/>
                    </a:lnTo>
                    <a:lnTo>
                      <a:pt x="348" y="19"/>
                    </a:lnTo>
                    <a:lnTo>
                      <a:pt x="349" y="18"/>
                    </a:lnTo>
                    <a:lnTo>
                      <a:pt x="350" y="18"/>
                    </a:lnTo>
                    <a:lnTo>
                      <a:pt x="349" y="17"/>
                    </a:lnTo>
                    <a:lnTo>
                      <a:pt x="349" y="16"/>
                    </a:lnTo>
                    <a:lnTo>
                      <a:pt x="348" y="15"/>
                    </a:lnTo>
                    <a:lnTo>
                      <a:pt x="346" y="14"/>
                    </a:lnTo>
                    <a:lnTo>
                      <a:pt x="346" y="13"/>
                    </a:lnTo>
                    <a:lnTo>
                      <a:pt x="345" y="12"/>
                    </a:lnTo>
                    <a:lnTo>
                      <a:pt x="345" y="11"/>
                    </a:lnTo>
                    <a:lnTo>
                      <a:pt x="344" y="11"/>
                    </a:lnTo>
                    <a:lnTo>
                      <a:pt x="344" y="10"/>
                    </a:lnTo>
                    <a:lnTo>
                      <a:pt x="345" y="10"/>
                    </a:lnTo>
                    <a:lnTo>
                      <a:pt x="345" y="9"/>
                    </a:lnTo>
                    <a:lnTo>
                      <a:pt x="345" y="8"/>
                    </a:lnTo>
                    <a:lnTo>
                      <a:pt x="345" y="7"/>
                    </a:lnTo>
                    <a:lnTo>
                      <a:pt x="346" y="7"/>
                    </a:lnTo>
                    <a:lnTo>
                      <a:pt x="346" y="6"/>
                    </a:lnTo>
                    <a:lnTo>
                      <a:pt x="346" y="5"/>
                    </a:lnTo>
                    <a:lnTo>
                      <a:pt x="346" y="4"/>
                    </a:lnTo>
                    <a:lnTo>
                      <a:pt x="346" y="3"/>
                    </a:lnTo>
                    <a:lnTo>
                      <a:pt x="348" y="1"/>
                    </a:lnTo>
                    <a:lnTo>
                      <a:pt x="349" y="0"/>
                    </a:lnTo>
                    <a:lnTo>
                      <a:pt x="350" y="1"/>
                    </a:lnTo>
                    <a:lnTo>
                      <a:pt x="351" y="2"/>
                    </a:lnTo>
                    <a:lnTo>
                      <a:pt x="351" y="3"/>
                    </a:lnTo>
                    <a:lnTo>
                      <a:pt x="352" y="5"/>
                    </a:lnTo>
                    <a:lnTo>
                      <a:pt x="354" y="6"/>
                    </a:lnTo>
                    <a:lnTo>
                      <a:pt x="355" y="6"/>
                    </a:lnTo>
                    <a:lnTo>
                      <a:pt x="356" y="6"/>
                    </a:lnTo>
                    <a:lnTo>
                      <a:pt x="357" y="7"/>
                    </a:lnTo>
                    <a:lnTo>
                      <a:pt x="357" y="8"/>
                    </a:lnTo>
                    <a:lnTo>
                      <a:pt x="359" y="9"/>
                    </a:lnTo>
                    <a:lnTo>
                      <a:pt x="360" y="10"/>
                    </a:lnTo>
                    <a:lnTo>
                      <a:pt x="361" y="11"/>
                    </a:lnTo>
                    <a:lnTo>
                      <a:pt x="360" y="11"/>
                    </a:lnTo>
                    <a:lnTo>
                      <a:pt x="359" y="11"/>
                    </a:lnTo>
                    <a:lnTo>
                      <a:pt x="358" y="11"/>
                    </a:lnTo>
                    <a:lnTo>
                      <a:pt x="359" y="12"/>
                    </a:lnTo>
                    <a:lnTo>
                      <a:pt x="360" y="12"/>
                    </a:lnTo>
                    <a:lnTo>
                      <a:pt x="361" y="12"/>
                    </a:lnTo>
                    <a:lnTo>
                      <a:pt x="362" y="12"/>
                    </a:lnTo>
                    <a:lnTo>
                      <a:pt x="362" y="13"/>
                    </a:lnTo>
                    <a:lnTo>
                      <a:pt x="363" y="13"/>
                    </a:lnTo>
                    <a:lnTo>
                      <a:pt x="364" y="14"/>
                    </a:lnTo>
                    <a:lnTo>
                      <a:pt x="365" y="14"/>
                    </a:lnTo>
                    <a:lnTo>
                      <a:pt x="366" y="15"/>
                    </a:lnTo>
                    <a:lnTo>
                      <a:pt x="367" y="15"/>
                    </a:lnTo>
                    <a:lnTo>
                      <a:pt x="367" y="14"/>
                    </a:lnTo>
                    <a:lnTo>
                      <a:pt x="368" y="15"/>
                    </a:lnTo>
                    <a:lnTo>
                      <a:pt x="368" y="14"/>
                    </a:lnTo>
                    <a:lnTo>
                      <a:pt x="370" y="15"/>
                    </a:lnTo>
                    <a:lnTo>
                      <a:pt x="372" y="16"/>
                    </a:lnTo>
                    <a:lnTo>
                      <a:pt x="373" y="15"/>
                    </a:lnTo>
                    <a:lnTo>
                      <a:pt x="374" y="15"/>
                    </a:lnTo>
                    <a:lnTo>
                      <a:pt x="376" y="15"/>
                    </a:lnTo>
                    <a:lnTo>
                      <a:pt x="377" y="16"/>
                    </a:lnTo>
                    <a:lnTo>
                      <a:pt x="378" y="16"/>
                    </a:lnTo>
                    <a:lnTo>
                      <a:pt x="379" y="16"/>
                    </a:lnTo>
                    <a:lnTo>
                      <a:pt x="380" y="16"/>
                    </a:lnTo>
                    <a:lnTo>
                      <a:pt x="381" y="16"/>
                    </a:lnTo>
                    <a:lnTo>
                      <a:pt x="382" y="17"/>
                    </a:lnTo>
                    <a:lnTo>
                      <a:pt x="383" y="17"/>
                    </a:lnTo>
                    <a:lnTo>
                      <a:pt x="384" y="17"/>
                    </a:lnTo>
                    <a:lnTo>
                      <a:pt x="384" y="18"/>
                    </a:lnTo>
                    <a:lnTo>
                      <a:pt x="385" y="18"/>
                    </a:lnTo>
                    <a:lnTo>
                      <a:pt x="386" y="18"/>
                    </a:lnTo>
                    <a:lnTo>
                      <a:pt x="387" y="18"/>
                    </a:lnTo>
                    <a:lnTo>
                      <a:pt x="387" y="19"/>
                    </a:lnTo>
                    <a:lnTo>
                      <a:pt x="387" y="20"/>
                    </a:lnTo>
                    <a:lnTo>
                      <a:pt x="387" y="21"/>
                    </a:lnTo>
                    <a:lnTo>
                      <a:pt x="388" y="21"/>
                    </a:lnTo>
                    <a:lnTo>
                      <a:pt x="389" y="22"/>
                    </a:lnTo>
                    <a:lnTo>
                      <a:pt x="390" y="22"/>
                    </a:lnTo>
                    <a:lnTo>
                      <a:pt x="390" y="23"/>
                    </a:lnTo>
                    <a:lnTo>
                      <a:pt x="391" y="23"/>
                    </a:lnTo>
                    <a:lnTo>
                      <a:pt x="391" y="25"/>
                    </a:lnTo>
                    <a:lnTo>
                      <a:pt x="391" y="26"/>
                    </a:lnTo>
                    <a:lnTo>
                      <a:pt x="392" y="26"/>
                    </a:lnTo>
                    <a:lnTo>
                      <a:pt x="392" y="27"/>
                    </a:lnTo>
                    <a:lnTo>
                      <a:pt x="391" y="28"/>
                    </a:lnTo>
                    <a:lnTo>
                      <a:pt x="391" y="29"/>
                    </a:lnTo>
                    <a:lnTo>
                      <a:pt x="391" y="30"/>
                    </a:lnTo>
                    <a:lnTo>
                      <a:pt x="391" y="31"/>
                    </a:lnTo>
                    <a:lnTo>
                      <a:pt x="390" y="31"/>
                    </a:lnTo>
                    <a:lnTo>
                      <a:pt x="390" y="32"/>
                    </a:lnTo>
                    <a:lnTo>
                      <a:pt x="389" y="32"/>
                    </a:lnTo>
                    <a:lnTo>
                      <a:pt x="389" y="33"/>
                    </a:lnTo>
                    <a:lnTo>
                      <a:pt x="388" y="33"/>
                    </a:lnTo>
                    <a:lnTo>
                      <a:pt x="388" y="34"/>
                    </a:lnTo>
                    <a:lnTo>
                      <a:pt x="387" y="34"/>
                    </a:lnTo>
                    <a:lnTo>
                      <a:pt x="387" y="35"/>
                    </a:lnTo>
                    <a:lnTo>
                      <a:pt x="386" y="35"/>
                    </a:lnTo>
                    <a:lnTo>
                      <a:pt x="386" y="36"/>
                    </a:lnTo>
                    <a:lnTo>
                      <a:pt x="385" y="36"/>
                    </a:lnTo>
                    <a:lnTo>
                      <a:pt x="386" y="37"/>
                    </a:lnTo>
                    <a:lnTo>
                      <a:pt x="385" y="38"/>
                    </a:lnTo>
                    <a:lnTo>
                      <a:pt x="386" y="38"/>
                    </a:lnTo>
                    <a:lnTo>
                      <a:pt x="379" y="47"/>
                    </a:lnTo>
                    <a:lnTo>
                      <a:pt x="377" y="51"/>
                    </a:lnTo>
                    <a:lnTo>
                      <a:pt x="376" y="52"/>
                    </a:lnTo>
                    <a:lnTo>
                      <a:pt x="376" y="54"/>
                    </a:lnTo>
                    <a:lnTo>
                      <a:pt x="377" y="63"/>
                    </a:lnTo>
                    <a:lnTo>
                      <a:pt x="378" y="65"/>
                    </a:lnTo>
                    <a:lnTo>
                      <a:pt x="378" y="66"/>
                    </a:lnTo>
                    <a:lnTo>
                      <a:pt x="379" y="66"/>
                    </a:lnTo>
                    <a:lnTo>
                      <a:pt x="379" y="70"/>
                    </a:lnTo>
                    <a:lnTo>
                      <a:pt x="383" y="78"/>
                    </a:lnTo>
                    <a:lnTo>
                      <a:pt x="384" y="82"/>
                    </a:lnTo>
                    <a:lnTo>
                      <a:pt x="385" y="83"/>
                    </a:lnTo>
                    <a:lnTo>
                      <a:pt x="386" y="83"/>
                    </a:lnTo>
                    <a:lnTo>
                      <a:pt x="388" y="86"/>
                    </a:lnTo>
                    <a:lnTo>
                      <a:pt x="388" y="87"/>
                    </a:lnTo>
                    <a:lnTo>
                      <a:pt x="389" y="88"/>
                    </a:lnTo>
                    <a:lnTo>
                      <a:pt x="389" y="90"/>
                    </a:lnTo>
                    <a:lnTo>
                      <a:pt x="389" y="91"/>
                    </a:lnTo>
                    <a:lnTo>
                      <a:pt x="390" y="93"/>
                    </a:lnTo>
                    <a:lnTo>
                      <a:pt x="390" y="94"/>
                    </a:lnTo>
                    <a:lnTo>
                      <a:pt x="390" y="95"/>
                    </a:lnTo>
                    <a:lnTo>
                      <a:pt x="391" y="98"/>
                    </a:lnTo>
                    <a:lnTo>
                      <a:pt x="391" y="100"/>
                    </a:lnTo>
                    <a:lnTo>
                      <a:pt x="391" y="102"/>
                    </a:lnTo>
                    <a:lnTo>
                      <a:pt x="392" y="103"/>
                    </a:lnTo>
                    <a:lnTo>
                      <a:pt x="392" y="105"/>
                    </a:lnTo>
                    <a:lnTo>
                      <a:pt x="393" y="106"/>
                    </a:lnTo>
                    <a:lnTo>
                      <a:pt x="394" y="108"/>
                    </a:lnTo>
                    <a:lnTo>
                      <a:pt x="396" y="110"/>
                    </a:lnTo>
                    <a:lnTo>
                      <a:pt x="397" y="112"/>
                    </a:lnTo>
                    <a:lnTo>
                      <a:pt x="397" y="113"/>
                    </a:lnTo>
                    <a:lnTo>
                      <a:pt x="397" y="114"/>
                    </a:lnTo>
                    <a:lnTo>
                      <a:pt x="398" y="115"/>
                    </a:lnTo>
                    <a:lnTo>
                      <a:pt x="399" y="117"/>
                    </a:lnTo>
                    <a:lnTo>
                      <a:pt x="400" y="117"/>
                    </a:lnTo>
                    <a:lnTo>
                      <a:pt x="401" y="118"/>
                    </a:lnTo>
                    <a:lnTo>
                      <a:pt x="402" y="118"/>
                    </a:lnTo>
                    <a:lnTo>
                      <a:pt x="404" y="119"/>
                    </a:lnTo>
                    <a:lnTo>
                      <a:pt x="404" y="121"/>
                    </a:lnTo>
                    <a:lnTo>
                      <a:pt x="403" y="122"/>
                    </a:lnTo>
                    <a:lnTo>
                      <a:pt x="402" y="122"/>
                    </a:lnTo>
                    <a:lnTo>
                      <a:pt x="402" y="123"/>
                    </a:lnTo>
                    <a:lnTo>
                      <a:pt x="402" y="125"/>
                    </a:lnTo>
                    <a:lnTo>
                      <a:pt x="401" y="128"/>
                    </a:lnTo>
                    <a:lnTo>
                      <a:pt x="401" y="130"/>
                    </a:lnTo>
                    <a:lnTo>
                      <a:pt x="400" y="131"/>
                    </a:lnTo>
                    <a:lnTo>
                      <a:pt x="399" y="132"/>
                    </a:lnTo>
                    <a:lnTo>
                      <a:pt x="398" y="134"/>
                    </a:lnTo>
                    <a:lnTo>
                      <a:pt x="397" y="135"/>
                    </a:lnTo>
                    <a:lnTo>
                      <a:pt x="396" y="137"/>
                    </a:lnTo>
                    <a:lnTo>
                      <a:pt x="395" y="137"/>
                    </a:lnTo>
                    <a:lnTo>
                      <a:pt x="394" y="138"/>
                    </a:lnTo>
                    <a:lnTo>
                      <a:pt x="392" y="139"/>
                    </a:lnTo>
                    <a:lnTo>
                      <a:pt x="392" y="140"/>
                    </a:lnTo>
                    <a:lnTo>
                      <a:pt x="392" y="141"/>
                    </a:lnTo>
                    <a:lnTo>
                      <a:pt x="392" y="142"/>
                    </a:lnTo>
                    <a:lnTo>
                      <a:pt x="391" y="143"/>
                    </a:lnTo>
                    <a:lnTo>
                      <a:pt x="390" y="146"/>
                    </a:lnTo>
                    <a:lnTo>
                      <a:pt x="389" y="146"/>
                    </a:lnTo>
                    <a:lnTo>
                      <a:pt x="389" y="147"/>
                    </a:lnTo>
                    <a:lnTo>
                      <a:pt x="388" y="147"/>
                    </a:lnTo>
                    <a:lnTo>
                      <a:pt x="388" y="148"/>
                    </a:lnTo>
                    <a:lnTo>
                      <a:pt x="388" y="149"/>
                    </a:lnTo>
                    <a:lnTo>
                      <a:pt x="388" y="150"/>
                    </a:lnTo>
                    <a:lnTo>
                      <a:pt x="388" y="151"/>
                    </a:lnTo>
                    <a:lnTo>
                      <a:pt x="389" y="152"/>
                    </a:lnTo>
                    <a:lnTo>
                      <a:pt x="390" y="153"/>
                    </a:lnTo>
                    <a:lnTo>
                      <a:pt x="391" y="154"/>
                    </a:lnTo>
                    <a:lnTo>
                      <a:pt x="391" y="155"/>
                    </a:lnTo>
                    <a:lnTo>
                      <a:pt x="390" y="157"/>
                    </a:lnTo>
                    <a:lnTo>
                      <a:pt x="389" y="158"/>
                    </a:lnTo>
                    <a:lnTo>
                      <a:pt x="389" y="159"/>
                    </a:lnTo>
                    <a:lnTo>
                      <a:pt x="389" y="160"/>
                    </a:lnTo>
                    <a:lnTo>
                      <a:pt x="390" y="160"/>
                    </a:lnTo>
                    <a:lnTo>
                      <a:pt x="390" y="161"/>
                    </a:lnTo>
                    <a:lnTo>
                      <a:pt x="391" y="162"/>
                    </a:lnTo>
                    <a:lnTo>
                      <a:pt x="392" y="163"/>
                    </a:lnTo>
                    <a:lnTo>
                      <a:pt x="393" y="165"/>
                    </a:lnTo>
                    <a:lnTo>
                      <a:pt x="393" y="167"/>
                    </a:lnTo>
                    <a:lnTo>
                      <a:pt x="392" y="169"/>
                    </a:lnTo>
                    <a:lnTo>
                      <a:pt x="392" y="171"/>
                    </a:lnTo>
                    <a:lnTo>
                      <a:pt x="392" y="172"/>
                    </a:lnTo>
                    <a:lnTo>
                      <a:pt x="392" y="173"/>
                    </a:lnTo>
                    <a:lnTo>
                      <a:pt x="392" y="174"/>
                    </a:lnTo>
                    <a:lnTo>
                      <a:pt x="392" y="175"/>
                    </a:lnTo>
                    <a:lnTo>
                      <a:pt x="393" y="177"/>
                    </a:lnTo>
                    <a:lnTo>
                      <a:pt x="394" y="179"/>
                    </a:lnTo>
                    <a:lnTo>
                      <a:pt x="396" y="180"/>
                    </a:lnTo>
                    <a:lnTo>
                      <a:pt x="396" y="182"/>
                    </a:lnTo>
                    <a:lnTo>
                      <a:pt x="396" y="183"/>
                    </a:lnTo>
                    <a:lnTo>
                      <a:pt x="396" y="184"/>
                    </a:lnTo>
                    <a:lnTo>
                      <a:pt x="396" y="185"/>
                    </a:lnTo>
                    <a:lnTo>
                      <a:pt x="396" y="186"/>
                    </a:lnTo>
                    <a:lnTo>
                      <a:pt x="397" y="186"/>
                    </a:lnTo>
                    <a:lnTo>
                      <a:pt x="397" y="187"/>
                    </a:lnTo>
                    <a:lnTo>
                      <a:pt x="398" y="188"/>
                    </a:lnTo>
                    <a:lnTo>
                      <a:pt x="398" y="189"/>
                    </a:lnTo>
                    <a:lnTo>
                      <a:pt x="399" y="191"/>
                    </a:lnTo>
                    <a:lnTo>
                      <a:pt x="399" y="192"/>
                    </a:lnTo>
                    <a:lnTo>
                      <a:pt x="400" y="193"/>
                    </a:lnTo>
                    <a:lnTo>
                      <a:pt x="401" y="194"/>
                    </a:lnTo>
                    <a:lnTo>
                      <a:pt x="402" y="195"/>
                    </a:lnTo>
                    <a:lnTo>
                      <a:pt x="401" y="196"/>
                    </a:lnTo>
                    <a:lnTo>
                      <a:pt x="400" y="198"/>
                    </a:lnTo>
                    <a:lnTo>
                      <a:pt x="400" y="200"/>
                    </a:lnTo>
                    <a:lnTo>
                      <a:pt x="399" y="204"/>
                    </a:lnTo>
                    <a:lnTo>
                      <a:pt x="399" y="205"/>
                    </a:lnTo>
                    <a:lnTo>
                      <a:pt x="399" y="206"/>
                    </a:lnTo>
                    <a:lnTo>
                      <a:pt x="401" y="207"/>
                    </a:lnTo>
                    <a:lnTo>
                      <a:pt x="402" y="209"/>
                    </a:lnTo>
                    <a:lnTo>
                      <a:pt x="403" y="210"/>
                    </a:lnTo>
                    <a:lnTo>
                      <a:pt x="403" y="211"/>
                    </a:lnTo>
                    <a:lnTo>
                      <a:pt x="404" y="212"/>
                    </a:lnTo>
                    <a:lnTo>
                      <a:pt x="404" y="213"/>
                    </a:lnTo>
                    <a:lnTo>
                      <a:pt x="405" y="213"/>
                    </a:lnTo>
                    <a:lnTo>
                      <a:pt x="404" y="214"/>
                    </a:lnTo>
                    <a:lnTo>
                      <a:pt x="404" y="215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7" y="217"/>
                    </a:lnTo>
                    <a:lnTo>
                      <a:pt x="407" y="218"/>
                    </a:lnTo>
                    <a:lnTo>
                      <a:pt x="408" y="218"/>
                    </a:lnTo>
                    <a:lnTo>
                      <a:pt x="409" y="218"/>
                    </a:lnTo>
                    <a:lnTo>
                      <a:pt x="409" y="219"/>
                    </a:lnTo>
                    <a:lnTo>
                      <a:pt x="409" y="220"/>
                    </a:lnTo>
                    <a:lnTo>
                      <a:pt x="408" y="220"/>
                    </a:lnTo>
                    <a:lnTo>
                      <a:pt x="407" y="220"/>
                    </a:lnTo>
                    <a:lnTo>
                      <a:pt x="407" y="221"/>
                    </a:lnTo>
                    <a:lnTo>
                      <a:pt x="407" y="222"/>
                    </a:lnTo>
                    <a:lnTo>
                      <a:pt x="407" y="223"/>
                    </a:lnTo>
                    <a:lnTo>
                      <a:pt x="407" y="224"/>
                    </a:lnTo>
                    <a:lnTo>
                      <a:pt x="407" y="225"/>
                    </a:lnTo>
                    <a:lnTo>
                      <a:pt x="407" y="226"/>
                    </a:lnTo>
                    <a:lnTo>
                      <a:pt x="408" y="227"/>
                    </a:lnTo>
                    <a:lnTo>
                      <a:pt x="408" y="228"/>
                    </a:lnTo>
                    <a:lnTo>
                      <a:pt x="408" y="229"/>
                    </a:lnTo>
                    <a:lnTo>
                      <a:pt x="409" y="230"/>
                    </a:lnTo>
                    <a:lnTo>
                      <a:pt x="409" y="231"/>
                    </a:lnTo>
                    <a:lnTo>
                      <a:pt x="409" y="232"/>
                    </a:lnTo>
                    <a:lnTo>
                      <a:pt x="408" y="233"/>
                    </a:lnTo>
                    <a:lnTo>
                      <a:pt x="408" y="234"/>
                    </a:lnTo>
                    <a:lnTo>
                      <a:pt x="407" y="234"/>
                    </a:lnTo>
                    <a:lnTo>
                      <a:pt x="407" y="235"/>
                    </a:lnTo>
                    <a:lnTo>
                      <a:pt x="407" y="236"/>
                    </a:lnTo>
                    <a:lnTo>
                      <a:pt x="407" y="237"/>
                    </a:lnTo>
                    <a:lnTo>
                      <a:pt x="407" y="239"/>
                    </a:lnTo>
                    <a:lnTo>
                      <a:pt x="407" y="240"/>
                    </a:lnTo>
                    <a:lnTo>
                      <a:pt x="407" y="241"/>
                    </a:lnTo>
                    <a:lnTo>
                      <a:pt x="407" y="242"/>
                    </a:lnTo>
                    <a:lnTo>
                      <a:pt x="408" y="242"/>
                    </a:lnTo>
                    <a:lnTo>
                      <a:pt x="408" y="244"/>
                    </a:lnTo>
                    <a:lnTo>
                      <a:pt x="408" y="245"/>
                    </a:lnTo>
                    <a:lnTo>
                      <a:pt x="408" y="246"/>
                    </a:lnTo>
                    <a:lnTo>
                      <a:pt x="408" y="247"/>
                    </a:lnTo>
                    <a:lnTo>
                      <a:pt x="408" y="248"/>
                    </a:lnTo>
                    <a:lnTo>
                      <a:pt x="408" y="249"/>
                    </a:lnTo>
                    <a:lnTo>
                      <a:pt x="408" y="250"/>
                    </a:lnTo>
                    <a:lnTo>
                      <a:pt x="408" y="252"/>
                    </a:lnTo>
                    <a:lnTo>
                      <a:pt x="408" y="253"/>
                    </a:lnTo>
                    <a:lnTo>
                      <a:pt x="409" y="255"/>
                    </a:lnTo>
                    <a:lnTo>
                      <a:pt x="409" y="256"/>
                    </a:lnTo>
                    <a:lnTo>
                      <a:pt x="410" y="258"/>
                    </a:lnTo>
                    <a:lnTo>
                      <a:pt x="410" y="259"/>
                    </a:lnTo>
                    <a:lnTo>
                      <a:pt x="409" y="260"/>
                    </a:lnTo>
                    <a:lnTo>
                      <a:pt x="408" y="261"/>
                    </a:lnTo>
                    <a:lnTo>
                      <a:pt x="407" y="263"/>
                    </a:lnTo>
                    <a:lnTo>
                      <a:pt x="407" y="264"/>
                    </a:lnTo>
                    <a:lnTo>
                      <a:pt x="407" y="265"/>
                    </a:lnTo>
                    <a:lnTo>
                      <a:pt x="408" y="265"/>
                    </a:lnTo>
                    <a:lnTo>
                      <a:pt x="409" y="265"/>
                    </a:lnTo>
                    <a:lnTo>
                      <a:pt x="410" y="266"/>
                    </a:lnTo>
                    <a:lnTo>
                      <a:pt x="410" y="268"/>
                    </a:lnTo>
                    <a:lnTo>
                      <a:pt x="410" y="269"/>
                    </a:lnTo>
                    <a:lnTo>
                      <a:pt x="411" y="270"/>
                    </a:lnTo>
                    <a:lnTo>
                      <a:pt x="411" y="272"/>
                    </a:lnTo>
                    <a:lnTo>
                      <a:pt x="412" y="272"/>
                    </a:lnTo>
                    <a:lnTo>
                      <a:pt x="412" y="273"/>
                    </a:lnTo>
                    <a:lnTo>
                      <a:pt x="411" y="274"/>
                    </a:lnTo>
                    <a:lnTo>
                      <a:pt x="411" y="275"/>
                    </a:lnTo>
                    <a:lnTo>
                      <a:pt x="411" y="276"/>
                    </a:lnTo>
                    <a:lnTo>
                      <a:pt x="411" y="277"/>
                    </a:lnTo>
                    <a:lnTo>
                      <a:pt x="411" y="278"/>
                    </a:lnTo>
                    <a:lnTo>
                      <a:pt x="410" y="278"/>
                    </a:lnTo>
                    <a:lnTo>
                      <a:pt x="410" y="279"/>
                    </a:lnTo>
                    <a:lnTo>
                      <a:pt x="411" y="280"/>
                    </a:lnTo>
                    <a:lnTo>
                      <a:pt x="412" y="281"/>
                    </a:lnTo>
                    <a:lnTo>
                      <a:pt x="412" y="282"/>
                    </a:lnTo>
                    <a:lnTo>
                      <a:pt x="413" y="283"/>
                    </a:lnTo>
                    <a:lnTo>
                      <a:pt x="413" y="284"/>
                    </a:lnTo>
                    <a:lnTo>
                      <a:pt x="414" y="285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5" y="287"/>
                    </a:lnTo>
                    <a:lnTo>
                      <a:pt x="416" y="287"/>
                    </a:lnTo>
                    <a:lnTo>
                      <a:pt x="415" y="289"/>
                    </a:lnTo>
                    <a:lnTo>
                      <a:pt x="415" y="290"/>
                    </a:lnTo>
                    <a:lnTo>
                      <a:pt x="414" y="291"/>
                    </a:lnTo>
                    <a:lnTo>
                      <a:pt x="413" y="292"/>
                    </a:lnTo>
                    <a:lnTo>
                      <a:pt x="413" y="294"/>
                    </a:lnTo>
                    <a:lnTo>
                      <a:pt x="414" y="295"/>
                    </a:lnTo>
                    <a:lnTo>
                      <a:pt x="414" y="296"/>
                    </a:lnTo>
                    <a:lnTo>
                      <a:pt x="414" y="298"/>
                    </a:lnTo>
                    <a:lnTo>
                      <a:pt x="414" y="299"/>
                    </a:lnTo>
                    <a:lnTo>
                      <a:pt x="414" y="300"/>
                    </a:lnTo>
                    <a:lnTo>
                      <a:pt x="414" y="301"/>
                    </a:lnTo>
                    <a:lnTo>
                      <a:pt x="413" y="302"/>
                    </a:lnTo>
                    <a:lnTo>
                      <a:pt x="414" y="303"/>
                    </a:lnTo>
                    <a:lnTo>
                      <a:pt x="415" y="304"/>
                    </a:lnTo>
                    <a:lnTo>
                      <a:pt x="416" y="305"/>
                    </a:lnTo>
                    <a:lnTo>
                      <a:pt x="416" y="306"/>
                    </a:lnTo>
                    <a:lnTo>
                      <a:pt x="417" y="307"/>
                    </a:lnTo>
                    <a:lnTo>
                      <a:pt x="417" y="309"/>
                    </a:lnTo>
                    <a:lnTo>
                      <a:pt x="417" y="310"/>
                    </a:lnTo>
                    <a:lnTo>
                      <a:pt x="417" y="312"/>
                    </a:lnTo>
                    <a:lnTo>
                      <a:pt x="417" y="313"/>
                    </a:lnTo>
                    <a:lnTo>
                      <a:pt x="417" y="314"/>
                    </a:lnTo>
                    <a:lnTo>
                      <a:pt x="418" y="314"/>
                    </a:lnTo>
                    <a:lnTo>
                      <a:pt x="418" y="315"/>
                    </a:lnTo>
                    <a:lnTo>
                      <a:pt x="419" y="316"/>
                    </a:lnTo>
                    <a:lnTo>
                      <a:pt x="421" y="316"/>
                    </a:lnTo>
                    <a:lnTo>
                      <a:pt x="422" y="316"/>
                    </a:lnTo>
                    <a:lnTo>
                      <a:pt x="423" y="316"/>
                    </a:lnTo>
                    <a:lnTo>
                      <a:pt x="424" y="316"/>
                    </a:lnTo>
                    <a:lnTo>
                      <a:pt x="425" y="318"/>
                    </a:lnTo>
                    <a:lnTo>
                      <a:pt x="426" y="319"/>
                    </a:lnTo>
                    <a:lnTo>
                      <a:pt x="429" y="319"/>
                    </a:lnTo>
                    <a:lnTo>
                      <a:pt x="431" y="320"/>
                    </a:lnTo>
                    <a:lnTo>
                      <a:pt x="433" y="321"/>
                    </a:lnTo>
                    <a:lnTo>
                      <a:pt x="434" y="321"/>
                    </a:lnTo>
                    <a:lnTo>
                      <a:pt x="435" y="321"/>
                    </a:lnTo>
                    <a:lnTo>
                      <a:pt x="436" y="321"/>
                    </a:lnTo>
                    <a:lnTo>
                      <a:pt x="437" y="321"/>
                    </a:lnTo>
                    <a:lnTo>
                      <a:pt x="437" y="322"/>
                    </a:lnTo>
                    <a:lnTo>
                      <a:pt x="437" y="323"/>
                    </a:lnTo>
                    <a:lnTo>
                      <a:pt x="438" y="323"/>
                    </a:lnTo>
                    <a:lnTo>
                      <a:pt x="438" y="324"/>
                    </a:lnTo>
                    <a:lnTo>
                      <a:pt x="439" y="326"/>
                    </a:lnTo>
                    <a:lnTo>
                      <a:pt x="439" y="327"/>
                    </a:lnTo>
                    <a:lnTo>
                      <a:pt x="440" y="328"/>
                    </a:lnTo>
                    <a:lnTo>
                      <a:pt x="441" y="328"/>
                    </a:lnTo>
                    <a:lnTo>
                      <a:pt x="442" y="328"/>
                    </a:lnTo>
                    <a:lnTo>
                      <a:pt x="443" y="327"/>
                    </a:lnTo>
                    <a:lnTo>
                      <a:pt x="444" y="327"/>
                    </a:lnTo>
                    <a:lnTo>
                      <a:pt x="445" y="328"/>
                    </a:lnTo>
                    <a:lnTo>
                      <a:pt x="444" y="329"/>
                    </a:lnTo>
                    <a:lnTo>
                      <a:pt x="444" y="330"/>
                    </a:lnTo>
                    <a:lnTo>
                      <a:pt x="443" y="330"/>
                    </a:lnTo>
                    <a:lnTo>
                      <a:pt x="442" y="331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40" y="332"/>
                    </a:lnTo>
                    <a:lnTo>
                      <a:pt x="440" y="333"/>
                    </a:lnTo>
                    <a:lnTo>
                      <a:pt x="440" y="334"/>
                    </a:lnTo>
                    <a:lnTo>
                      <a:pt x="439" y="334"/>
                    </a:lnTo>
                    <a:lnTo>
                      <a:pt x="439" y="335"/>
                    </a:lnTo>
                    <a:lnTo>
                      <a:pt x="439" y="336"/>
                    </a:lnTo>
                    <a:lnTo>
                      <a:pt x="440" y="336"/>
                    </a:lnTo>
                    <a:lnTo>
                      <a:pt x="440" y="337"/>
                    </a:lnTo>
                    <a:lnTo>
                      <a:pt x="440" y="338"/>
                    </a:lnTo>
                    <a:lnTo>
                      <a:pt x="440" y="339"/>
                    </a:lnTo>
                    <a:lnTo>
                      <a:pt x="440" y="340"/>
                    </a:lnTo>
                    <a:lnTo>
                      <a:pt x="439" y="341"/>
                    </a:lnTo>
                    <a:lnTo>
                      <a:pt x="439" y="342"/>
                    </a:lnTo>
                    <a:lnTo>
                      <a:pt x="439" y="343"/>
                    </a:lnTo>
                    <a:lnTo>
                      <a:pt x="440" y="343"/>
                    </a:lnTo>
                    <a:lnTo>
                      <a:pt x="441" y="343"/>
                    </a:lnTo>
                    <a:lnTo>
                      <a:pt x="441" y="344"/>
                    </a:lnTo>
                    <a:lnTo>
                      <a:pt x="440" y="344"/>
                    </a:lnTo>
                    <a:lnTo>
                      <a:pt x="439" y="344"/>
                    </a:lnTo>
                    <a:lnTo>
                      <a:pt x="439" y="345"/>
                    </a:lnTo>
                    <a:lnTo>
                      <a:pt x="439" y="346"/>
                    </a:lnTo>
                    <a:lnTo>
                      <a:pt x="438" y="346"/>
                    </a:lnTo>
                    <a:lnTo>
                      <a:pt x="438" y="347"/>
                    </a:lnTo>
                    <a:lnTo>
                      <a:pt x="437" y="349"/>
                    </a:lnTo>
                    <a:lnTo>
                      <a:pt x="436" y="349"/>
                    </a:lnTo>
                    <a:lnTo>
                      <a:pt x="436" y="350"/>
                    </a:lnTo>
                    <a:lnTo>
                      <a:pt x="434" y="351"/>
                    </a:lnTo>
                    <a:lnTo>
                      <a:pt x="434" y="352"/>
                    </a:lnTo>
                    <a:lnTo>
                      <a:pt x="434" y="353"/>
                    </a:lnTo>
                    <a:lnTo>
                      <a:pt x="434" y="355"/>
                    </a:lnTo>
                    <a:lnTo>
                      <a:pt x="433" y="356"/>
                    </a:lnTo>
                    <a:lnTo>
                      <a:pt x="433" y="357"/>
                    </a:lnTo>
                    <a:lnTo>
                      <a:pt x="433" y="358"/>
                    </a:lnTo>
                    <a:lnTo>
                      <a:pt x="432" y="360"/>
                    </a:lnTo>
                    <a:lnTo>
                      <a:pt x="432" y="362"/>
                    </a:lnTo>
                    <a:lnTo>
                      <a:pt x="432" y="363"/>
                    </a:lnTo>
                    <a:lnTo>
                      <a:pt x="432" y="365"/>
                    </a:lnTo>
                    <a:lnTo>
                      <a:pt x="432" y="366"/>
                    </a:lnTo>
                    <a:lnTo>
                      <a:pt x="431" y="366"/>
                    </a:lnTo>
                    <a:lnTo>
                      <a:pt x="431" y="367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45629" name="Grupo 142"/>
              <p:cNvGrpSpPr>
                <a:grpSpLocks/>
              </p:cNvGrpSpPr>
              <p:nvPr/>
            </p:nvGrpSpPr>
            <p:grpSpPr bwMode="auto">
              <a:xfrm>
                <a:off x="2724631" y="2355543"/>
                <a:ext cx="1839955" cy="1775105"/>
                <a:chOff x="3419475" y="1847851"/>
                <a:chExt cx="2297113" cy="2216150"/>
              </a:xfrm>
            </p:grpSpPr>
            <p:sp>
              <p:nvSpPr>
                <p:cNvPr id="145630" name="Freeform 4754"/>
                <p:cNvSpPr>
                  <a:spLocks/>
                </p:cNvSpPr>
                <p:nvPr/>
              </p:nvSpPr>
              <p:spPr bwMode="auto">
                <a:xfrm>
                  <a:off x="3419475" y="2336801"/>
                  <a:ext cx="622300" cy="1030288"/>
                </a:xfrm>
                <a:custGeom>
                  <a:avLst/>
                  <a:gdLst>
                    <a:gd name="T0" fmla="*/ 2147483647 w 392"/>
                    <a:gd name="T1" fmla="*/ 2147483647 h 649"/>
                    <a:gd name="T2" fmla="*/ 2147483647 w 392"/>
                    <a:gd name="T3" fmla="*/ 2147483647 h 649"/>
                    <a:gd name="T4" fmla="*/ 2147483647 w 392"/>
                    <a:gd name="T5" fmla="*/ 2147483647 h 649"/>
                    <a:gd name="T6" fmla="*/ 2147483647 w 392"/>
                    <a:gd name="T7" fmla="*/ 2147483647 h 649"/>
                    <a:gd name="T8" fmla="*/ 2147483647 w 392"/>
                    <a:gd name="T9" fmla="*/ 2147483647 h 649"/>
                    <a:gd name="T10" fmla="*/ 2147483647 w 392"/>
                    <a:gd name="T11" fmla="*/ 2147483647 h 649"/>
                    <a:gd name="T12" fmla="*/ 2147483647 w 392"/>
                    <a:gd name="T13" fmla="*/ 0 h 649"/>
                    <a:gd name="T14" fmla="*/ 2147483647 w 392"/>
                    <a:gd name="T15" fmla="*/ 2147483647 h 649"/>
                    <a:gd name="T16" fmla="*/ 2147483647 w 392"/>
                    <a:gd name="T17" fmla="*/ 2147483647 h 649"/>
                    <a:gd name="T18" fmla="*/ 2147483647 w 392"/>
                    <a:gd name="T19" fmla="*/ 2147483647 h 649"/>
                    <a:gd name="T20" fmla="*/ 2147483647 w 392"/>
                    <a:gd name="T21" fmla="*/ 2147483647 h 649"/>
                    <a:gd name="T22" fmla="*/ 2147483647 w 392"/>
                    <a:gd name="T23" fmla="*/ 2147483647 h 649"/>
                    <a:gd name="T24" fmla="*/ 2147483647 w 392"/>
                    <a:gd name="T25" fmla="*/ 2147483647 h 649"/>
                    <a:gd name="T26" fmla="*/ 2147483647 w 392"/>
                    <a:gd name="T27" fmla="*/ 2147483647 h 649"/>
                    <a:gd name="T28" fmla="*/ 2147483647 w 392"/>
                    <a:gd name="T29" fmla="*/ 2147483647 h 649"/>
                    <a:gd name="T30" fmla="*/ 2147483647 w 392"/>
                    <a:gd name="T31" fmla="*/ 2147483647 h 649"/>
                    <a:gd name="T32" fmla="*/ 2147483647 w 392"/>
                    <a:gd name="T33" fmla="*/ 2147483647 h 649"/>
                    <a:gd name="T34" fmla="*/ 2147483647 w 392"/>
                    <a:gd name="T35" fmla="*/ 2147483647 h 649"/>
                    <a:gd name="T36" fmla="*/ 2147483647 w 392"/>
                    <a:gd name="T37" fmla="*/ 2147483647 h 649"/>
                    <a:gd name="T38" fmla="*/ 2147483647 w 392"/>
                    <a:gd name="T39" fmla="*/ 2147483647 h 649"/>
                    <a:gd name="T40" fmla="*/ 2147483647 w 392"/>
                    <a:gd name="T41" fmla="*/ 2147483647 h 649"/>
                    <a:gd name="T42" fmla="*/ 2147483647 w 392"/>
                    <a:gd name="T43" fmla="*/ 2147483647 h 649"/>
                    <a:gd name="T44" fmla="*/ 2147483647 w 392"/>
                    <a:gd name="T45" fmla="*/ 2147483647 h 649"/>
                    <a:gd name="T46" fmla="*/ 2147483647 w 392"/>
                    <a:gd name="T47" fmla="*/ 2147483647 h 649"/>
                    <a:gd name="T48" fmla="*/ 2147483647 w 392"/>
                    <a:gd name="T49" fmla="*/ 2147483647 h 649"/>
                    <a:gd name="T50" fmla="*/ 2147483647 w 392"/>
                    <a:gd name="T51" fmla="*/ 2147483647 h 649"/>
                    <a:gd name="T52" fmla="*/ 2147483647 w 392"/>
                    <a:gd name="T53" fmla="*/ 2147483647 h 649"/>
                    <a:gd name="T54" fmla="*/ 2147483647 w 392"/>
                    <a:gd name="T55" fmla="*/ 2147483647 h 649"/>
                    <a:gd name="T56" fmla="*/ 2147483647 w 392"/>
                    <a:gd name="T57" fmla="*/ 2147483647 h 649"/>
                    <a:gd name="T58" fmla="*/ 2147483647 w 392"/>
                    <a:gd name="T59" fmla="*/ 2147483647 h 649"/>
                    <a:gd name="T60" fmla="*/ 2147483647 w 392"/>
                    <a:gd name="T61" fmla="*/ 2147483647 h 649"/>
                    <a:gd name="T62" fmla="*/ 2147483647 w 392"/>
                    <a:gd name="T63" fmla="*/ 2147483647 h 649"/>
                    <a:gd name="T64" fmla="*/ 2147483647 w 392"/>
                    <a:gd name="T65" fmla="*/ 2147483647 h 649"/>
                    <a:gd name="T66" fmla="*/ 2147483647 w 392"/>
                    <a:gd name="T67" fmla="*/ 2147483647 h 649"/>
                    <a:gd name="T68" fmla="*/ 2147483647 w 392"/>
                    <a:gd name="T69" fmla="*/ 2147483647 h 649"/>
                    <a:gd name="T70" fmla="*/ 2147483647 w 392"/>
                    <a:gd name="T71" fmla="*/ 2147483647 h 649"/>
                    <a:gd name="T72" fmla="*/ 2147483647 w 392"/>
                    <a:gd name="T73" fmla="*/ 2147483647 h 649"/>
                    <a:gd name="T74" fmla="*/ 2147483647 w 392"/>
                    <a:gd name="T75" fmla="*/ 2147483647 h 649"/>
                    <a:gd name="T76" fmla="*/ 2147483647 w 392"/>
                    <a:gd name="T77" fmla="*/ 2147483647 h 649"/>
                    <a:gd name="T78" fmla="*/ 2147483647 w 392"/>
                    <a:gd name="T79" fmla="*/ 2147483647 h 649"/>
                    <a:gd name="T80" fmla="*/ 2147483647 w 392"/>
                    <a:gd name="T81" fmla="*/ 2147483647 h 649"/>
                    <a:gd name="T82" fmla="*/ 2147483647 w 392"/>
                    <a:gd name="T83" fmla="*/ 2147483647 h 649"/>
                    <a:gd name="T84" fmla="*/ 2147483647 w 392"/>
                    <a:gd name="T85" fmla="*/ 2147483647 h 649"/>
                    <a:gd name="T86" fmla="*/ 2147483647 w 392"/>
                    <a:gd name="T87" fmla="*/ 2147483647 h 649"/>
                    <a:gd name="T88" fmla="*/ 2147483647 w 392"/>
                    <a:gd name="T89" fmla="*/ 2147483647 h 649"/>
                    <a:gd name="T90" fmla="*/ 2147483647 w 392"/>
                    <a:gd name="T91" fmla="*/ 2147483647 h 649"/>
                    <a:gd name="T92" fmla="*/ 2147483647 w 392"/>
                    <a:gd name="T93" fmla="*/ 2147483647 h 649"/>
                    <a:gd name="T94" fmla="*/ 2147483647 w 392"/>
                    <a:gd name="T95" fmla="*/ 2147483647 h 649"/>
                    <a:gd name="T96" fmla="*/ 2147483647 w 392"/>
                    <a:gd name="T97" fmla="*/ 2147483647 h 649"/>
                    <a:gd name="T98" fmla="*/ 2147483647 w 392"/>
                    <a:gd name="T99" fmla="*/ 2147483647 h 649"/>
                    <a:gd name="T100" fmla="*/ 2147483647 w 392"/>
                    <a:gd name="T101" fmla="*/ 2147483647 h 649"/>
                    <a:gd name="T102" fmla="*/ 2147483647 w 392"/>
                    <a:gd name="T103" fmla="*/ 2147483647 h 649"/>
                    <a:gd name="T104" fmla="*/ 2147483647 w 392"/>
                    <a:gd name="T105" fmla="*/ 2147483647 h 649"/>
                    <a:gd name="T106" fmla="*/ 2147483647 w 392"/>
                    <a:gd name="T107" fmla="*/ 2147483647 h 649"/>
                    <a:gd name="T108" fmla="*/ 2147483647 w 392"/>
                    <a:gd name="T109" fmla="*/ 2147483647 h 649"/>
                    <a:gd name="T110" fmla="*/ 2147483647 w 392"/>
                    <a:gd name="T111" fmla="*/ 2147483647 h 649"/>
                    <a:gd name="T112" fmla="*/ 2147483647 w 392"/>
                    <a:gd name="T113" fmla="*/ 2147483647 h 649"/>
                    <a:gd name="T114" fmla="*/ 2147483647 w 392"/>
                    <a:gd name="T115" fmla="*/ 2147483647 h 649"/>
                    <a:gd name="T116" fmla="*/ 2147483647 w 392"/>
                    <a:gd name="T117" fmla="*/ 2147483647 h 649"/>
                    <a:gd name="T118" fmla="*/ 2147483647 w 392"/>
                    <a:gd name="T119" fmla="*/ 2147483647 h 649"/>
                    <a:gd name="T120" fmla="*/ 2147483647 w 392"/>
                    <a:gd name="T121" fmla="*/ 2147483647 h 649"/>
                    <a:gd name="T122" fmla="*/ 2147483647 w 392"/>
                    <a:gd name="T123" fmla="*/ 2147483647 h 649"/>
                    <a:gd name="T124" fmla="*/ 2147483647 w 392"/>
                    <a:gd name="T125" fmla="*/ 2147483647 h 64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392"/>
                    <a:gd name="T190" fmla="*/ 0 h 649"/>
                    <a:gd name="T191" fmla="*/ 392 w 392"/>
                    <a:gd name="T192" fmla="*/ 649 h 64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392" h="649">
                      <a:moveTo>
                        <a:pt x="45" y="355"/>
                      </a:moveTo>
                      <a:lnTo>
                        <a:pt x="46" y="355"/>
                      </a:lnTo>
                      <a:lnTo>
                        <a:pt x="46" y="354"/>
                      </a:lnTo>
                      <a:lnTo>
                        <a:pt x="46" y="353"/>
                      </a:lnTo>
                      <a:lnTo>
                        <a:pt x="47" y="352"/>
                      </a:lnTo>
                      <a:lnTo>
                        <a:pt x="47" y="351"/>
                      </a:lnTo>
                      <a:lnTo>
                        <a:pt x="47" y="349"/>
                      </a:lnTo>
                      <a:lnTo>
                        <a:pt x="48" y="349"/>
                      </a:lnTo>
                      <a:lnTo>
                        <a:pt x="48" y="348"/>
                      </a:lnTo>
                      <a:lnTo>
                        <a:pt x="49" y="347"/>
                      </a:lnTo>
                      <a:lnTo>
                        <a:pt x="50" y="346"/>
                      </a:lnTo>
                      <a:lnTo>
                        <a:pt x="51" y="345"/>
                      </a:lnTo>
                      <a:lnTo>
                        <a:pt x="51" y="344"/>
                      </a:lnTo>
                      <a:lnTo>
                        <a:pt x="51" y="343"/>
                      </a:lnTo>
                      <a:lnTo>
                        <a:pt x="52" y="342"/>
                      </a:lnTo>
                      <a:lnTo>
                        <a:pt x="52" y="341"/>
                      </a:lnTo>
                      <a:lnTo>
                        <a:pt x="52" y="340"/>
                      </a:lnTo>
                      <a:lnTo>
                        <a:pt x="52" y="339"/>
                      </a:lnTo>
                      <a:lnTo>
                        <a:pt x="53" y="338"/>
                      </a:lnTo>
                      <a:lnTo>
                        <a:pt x="54" y="338"/>
                      </a:lnTo>
                      <a:lnTo>
                        <a:pt x="54" y="337"/>
                      </a:lnTo>
                      <a:lnTo>
                        <a:pt x="55" y="337"/>
                      </a:lnTo>
                      <a:lnTo>
                        <a:pt x="55" y="336"/>
                      </a:lnTo>
                      <a:lnTo>
                        <a:pt x="55" y="335"/>
                      </a:lnTo>
                      <a:lnTo>
                        <a:pt x="55" y="334"/>
                      </a:lnTo>
                      <a:lnTo>
                        <a:pt x="56" y="333"/>
                      </a:lnTo>
                      <a:lnTo>
                        <a:pt x="56" y="332"/>
                      </a:lnTo>
                      <a:lnTo>
                        <a:pt x="56" y="331"/>
                      </a:lnTo>
                      <a:lnTo>
                        <a:pt x="55" y="330"/>
                      </a:lnTo>
                      <a:lnTo>
                        <a:pt x="55" y="329"/>
                      </a:lnTo>
                      <a:lnTo>
                        <a:pt x="56" y="329"/>
                      </a:lnTo>
                      <a:lnTo>
                        <a:pt x="55" y="328"/>
                      </a:lnTo>
                      <a:lnTo>
                        <a:pt x="55" y="327"/>
                      </a:lnTo>
                      <a:lnTo>
                        <a:pt x="56" y="326"/>
                      </a:lnTo>
                      <a:lnTo>
                        <a:pt x="56" y="325"/>
                      </a:lnTo>
                      <a:lnTo>
                        <a:pt x="57" y="324"/>
                      </a:lnTo>
                      <a:lnTo>
                        <a:pt x="57" y="323"/>
                      </a:lnTo>
                      <a:lnTo>
                        <a:pt x="58" y="322"/>
                      </a:lnTo>
                      <a:lnTo>
                        <a:pt x="59" y="321"/>
                      </a:lnTo>
                      <a:lnTo>
                        <a:pt x="59" y="320"/>
                      </a:lnTo>
                      <a:lnTo>
                        <a:pt x="60" y="319"/>
                      </a:lnTo>
                      <a:lnTo>
                        <a:pt x="60" y="318"/>
                      </a:lnTo>
                      <a:lnTo>
                        <a:pt x="60" y="317"/>
                      </a:lnTo>
                      <a:lnTo>
                        <a:pt x="60" y="316"/>
                      </a:lnTo>
                      <a:lnTo>
                        <a:pt x="60" y="315"/>
                      </a:lnTo>
                      <a:lnTo>
                        <a:pt x="60" y="314"/>
                      </a:lnTo>
                      <a:lnTo>
                        <a:pt x="61" y="314"/>
                      </a:lnTo>
                      <a:lnTo>
                        <a:pt x="61" y="313"/>
                      </a:lnTo>
                      <a:lnTo>
                        <a:pt x="62" y="313"/>
                      </a:lnTo>
                      <a:lnTo>
                        <a:pt x="63" y="312"/>
                      </a:lnTo>
                      <a:lnTo>
                        <a:pt x="64" y="311"/>
                      </a:lnTo>
                      <a:lnTo>
                        <a:pt x="64" y="309"/>
                      </a:lnTo>
                      <a:lnTo>
                        <a:pt x="65" y="309"/>
                      </a:lnTo>
                      <a:lnTo>
                        <a:pt x="66" y="309"/>
                      </a:lnTo>
                      <a:lnTo>
                        <a:pt x="67" y="309"/>
                      </a:lnTo>
                      <a:lnTo>
                        <a:pt x="67" y="308"/>
                      </a:lnTo>
                      <a:lnTo>
                        <a:pt x="68" y="308"/>
                      </a:lnTo>
                      <a:lnTo>
                        <a:pt x="69" y="307"/>
                      </a:lnTo>
                      <a:lnTo>
                        <a:pt x="69" y="306"/>
                      </a:lnTo>
                      <a:lnTo>
                        <a:pt x="70" y="306"/>
                      </a:lnTo>
                      <a:lnTo>
                        <a:pt x="70" y="305"/>
                      </a:lnTo>
                      <a:lnTo>
                        <a:pt x="71" y="305"/>
                      </a:lnTo>
                      <a:lnTo>
                        <a:pt x="72" y="305"/>
                      </a:lnTo>
                      <a:lnTo>
                        <a:pt x="72" y="304"/>
                      </a:lnTo>
                      <a:lnTo>
                        <a:pt x="71" y="303"/>
                      </a:lnTo>
                      <a:lnTo>
                        <a:pt x="72" y="303"/>
                      </a:lnTo>
                      <a:lnTo>
                        <a:pt x="72" y="302"/>
                      </a:lnTo>
                      <a:lnTo>
                        <a:pt x="73" y="301"/>
                      </a:lnTo>
                      <a:lnTo>
                        <a:pt x="75" y="299"/>
                      </a:lnTo>
                      <a:lnTo>
                        <a:pt x="75" y="298"/>
                      </a:lnTo>
                      <a:lnTo>
                        <a:pt x="76" y="296"/>
                      </a:lnTo>
                      <a:lnTo>
                        <a:pt x="76" y="295"/>
                      </a:lnTo>
                      <a:lnTo>
                        <a:pt x="77" y="294"/>
                      </a:lnTo>
                      <a:lnTo>
                        <a:pt x="78" y="293"/>
                      </a:lnTo>
                      <a:lnTo>
                        <a:pt x="79" y="292"/>
                      </a:lnTo>
                      <a:lnTo>
                        <a:pt x="79" y="291"/>
                      </a:lnTo>
                      <a:lnTo>
                        <a:pt x="80" y="291"/>
                      </a:lnTo>
                      <a:lnTo>
                        <a:pt x="80" y="290"/>
                      </a:lnTo>
                      <a:lnTo>
                        <a:pt x="81" y="290"/>
                      </a:lnTo>
                      <a:lnTo>
                        <a:pt x="82" y="289"/>
                      </a:lnTo>
                      <a:lnTo>
                        <a:pt x="83" y="287"/>
                      </a:lnTo>
                      <a:lnTo>
                        <a:pt x="83" y="286"/>
                      </a:lnTo>
                      <a:lnTo>
                        <a:pt x="84" y="286"/>
                      </a:lnTo>
                      <a:lnTo>
                        <a:pt x="84" y="285"/>
                      </a:lnTo>
                      <a:lnTo>
                        <a:pt x="85" y="285"/>
                      </a:lnTo>
                      <a:lnTo>
                        <a:pt x="85" y="284"/>
                      </a:lnTo>
                      <a:lnTo>
                        <a:pt x="86" y="284"/>
                      </a:lnTo>
                      <a:lnTo>
                        <a:pt x="87" y="283"/>
                      </a:lnTo>
                      <a:lnTo>
                        <a:pt x="88" y="282"/>
                      </a:lnTo>
                      <a:lnTo>
                        <a:pt x="89" y="282"/>
                      </a:lnTo>
                      <a:lnTo>
                        <a:pt x="90" y="281"/>
                      </a:lnTo>
                      <a:lnTo>
                        <a:pt x="93" y="280"/>
                      </a:lnTo>
                      <a:lnTo>
                        <a:pt x="94" y="280"/>
                      </a:lnTo>
                      <a:lnTo>
                        <a:pt x="95" y="280"/>
                      </a:lnTo>
                      <a:lnTo>
                        <a:pt x="96" y="280"/>
                      </a:lnTo>
                      <a:lnTo>
                        <a:pt x="97" y="280"/>
                      </a:lnTo>
                      <a:lnTo>
                        <a:pt x="98" y="279"/>
                      </a:lnTo>
                      <a:lnTo>
                        <a:pt x="98" y="278"/>
                      </a:lnTo>
                      <a:lnTo>
                        <a:pt x="100" y="277"/>
                      </a:lnTo>
                      <a:lnTo>
                        <a:pt x="100" y="275"/>
                      </a:lnTo>
                      <a:lnTo>
                        <a:pt x="101" y="275"/>
                      </a:lnTo>
                      <a:lnTo>
                        <a:pt x="101" y="274"/>
                      </a:lnTo>
                      <a:lnTo>
                        <a:pt x="102" y="274"/>
                      </a:lnTo>
                      <a:lnTo>
                        <a:pt x="102" y="273"/>
                      </a:lnTo>
                      <a:lnTo>
                        <a:pt x="103" y="271"/>
                      </a:lnTo>
                      <a:lnTo>
                        <a:pt x="105" y="270"/>
                      </a:lnTo>
                      <a:lnTo>
                        <a:pt x="105" y="269"/>
                      </a:lnTo>
                      <a:lnTo>
                        <a:pt x="106" y="268"/>
                      </a:lnTo>
                      <a:lnTo>
                        <a:pt x="106" y="267"/>
                      </a:lnTo>
                      <a:lnTo>
                        <a:pt x="107" y="265"/>
                      </a:lnTo>
                      <a:lnTo>
                        <a:pt x="108" y="264"/>
                      </a:lnTo>
                      <a:lnTo>
                        <a:pt x="108" y="263"/>
                      </a:lnTo>
                      <a:lnTo>
                        <a:pt x="110" y="262"/>
                      </a:lnTo>
                      <a:lnTo>
                        <a:pt x="111" y="261"/>
                      </a:lnTo>
                      <a:lnTo>
                        <a:pt x="112" y="260"/>
                      </a:lnTo>
                      <a:lnTo>
                        <a:pt x="113" y="259"/>
                      </a:lnTo>
                      <a:lnTo>
                        <a:pt x="113" y="258"/>
                      </a:lnTo>
                      <a:lnTo>
                        <a:pt x="113" y="256"/>
                      </a:lnTo>
                      <a:lnTo>
                        <a:pt x="113" y="255"/>
                      </a:lnTo>
                      <a:lnTo>
                        <a:pt x="114" y="254"/>
                      </a:lnTo>
                      <a:lnTo>
                        <a:pt x="114" y="253"/>
                      </a:lnTo>
                      <a:lnTo>
                        <a:pt x="114" y="251"/>
                      </a:lnTo>
                      <a:lnTo>
                        <a:pt x="115" y="251"/>
                      </a:lnTo>
                      <a:lnTo>
                        <a:pt x="117" y="248"/>
                      </a:lnTo>
                      <a:lnTo>
                        <a:pt x="118" y="248"/>
                      </a:lnTo>
                      <a:lnTo>
                        <a:pt x="120" y="247"/>
                      </a:lnTo>
                      <a:lnTo>
                        <a:pt x="121" y="246"/>
                      </a:lnTo>
                      <a:lnTo>
                        <a:pt x="122" y="246"/>
                      </a:lnTo>
                      <a:lnTo>
                        <a:pt x="122" y="245"/>
                      </a:lnTo>
                      <a:lnTo>
                        <a:pt x="123" y="244"/>
                      </a:lnTo>
                      <a:lnTo>
                        <a:pt x="124" y="242"/>
                      </a:lnTo>
                      <a:lnTo>
                        <a:pt x="124" y="239"/>
                      </a:lnTo>
                      <a:lnTo>
                        <a:pt x="125" y="238"/>
                      </a:lnTo>
                      <a:lnTo>
                        <a:pt x="125" y="237"/>
                      </a:lnTo>
                      <a:lnTo>
                        <a:pt x="125" y="236"/>
                      </a:lnTo>
                      <a:lnTo>
                        <a:pt x="126" y="234"/>
                      </a:lnTo>
                      <a:lnTo>
                        <a:pt x="127" y="233"/>
                      </a:lnTo>
                      <a:lnTo>
                        <a:pt x="127" y="232"/>
                      </a:lnTo>
                      <a:lnTo>
                        <a:pt x="128" y="231"/>
                      </a:lnTo>
                      <a:lnTo>
                        <a:pt x="129" y="230"/>
                      </a:lnTo>
                      <a:lnTo>
                        <a:pt x="129" y="227"/>
                      </a:lnTo>
                      <a:lnTo>
                        <a:pt x="129" y="226"/>
                      </a:lnTo>
                      <a:lnTo>
                        <a:pt x="129" y="224"/>
                      </a:lnTo>
                      <a:lnTo>
                        <a:pt x="129" y="223"/>
                      </a:lnTo>
                      <a:lnTo>
                        <a:pt x="130" y="222"/>
                      </a:lnTo>
                      <a:lnTo>
                        <a:pt x="131" y="222"/>
                      </a:lnTo>
                      <a:lnTo>
                        <a:pt x="131" y="221"/>
                      </a:lnTo>
                      <a:lnTo>
                        <a:pt x="132" y="220"/>
                      </a:lnTo>
                      <a:lnTo>
                        <a:pt x="132" y="219"/>
                      </a:lnTo>
                      <a:lnTo>
                        <a:pt x="132" y="218"/>
                      </a:lnTo>
                      <a:lnTo>
                        <a:pt x="132" y="217"/>
                      </a:lnTo>
                      <a:lnTo>
                        <a:pt x="131" y="215"/>
                      </a:lnTo>
                      <a:lnTo>
                        <a:pt x="131" y="214"/>
                      </a:lnTo>
                      <a:lnTo>
                        <a:pt x="132" y="214"/>
                      </a:lnTo>
                      <a:lnTo>
                        <a:pt x="132" y="213"/>
                      </a:lnTo>
                      <a:lnTo>
                        <a:pt x="132" y="212"/>
                      </a:lnTo>
                      <a:lnTo>
                        <a:pt x="133" y="210"/>
                      </a:lnTo>
                      <a:lnTo>
                        <a:pt x="133" y="209"/>
                      </a:lnTo>
                      <a:lnTo>
                        <a:pt x="133" y="207"/>
                      </a:lnTo>
                      <a:lnTo>
                        <a:pt x="133" y="206"/>
                      </a:lnTo>
                      <a:lnTo>
                        <a:pt x="133" y="205"/>
                      </a:lnTo>
                      <a:lnTo>
                        <a:pt x="133" y="203"/>
                      </a:lnTo>
                      <a:lnTo>
                        <a:pt x="134" y="202"/>
                      </a:lnTo>
                      <a:lnTo>
                        <a:pt x="134" y="201"/>
                      </a:lnTo>
                      <a:lnTo>
                        <a:pt x="133" y="200"/>
                      </a:lnTo>
                      <a:lnTo>
                        <a:pt x="132" y="199"/>
                      </a:lnTo>
                      <a:lnTo>
                        <a:pt x="130" y="199"/>
                      </a:lnTo>
                      <a:lnTo>
                        <a:pt x="129" y="198"/>
                      </a:lnTo>
                      <a:lnTo>
                        <a:pt x="128" y="197"/>
                      </a:lnTo>
                      <a:lnTo>
                        <a:pt x="128" y="196"/>
                      </a:lnTo>
                      <a:lnTo>
                        <a:pt x="127" y="196"/>
                      </a:lnTo>
                      <a:lnTo>
                        <a:pt x="125" y="194"/>
                      </a:lnTo>
                      <a:lnTo>
                        <a:pt x="124" y="193"/>
                      </a:lnTo>
                      <a:lnTo>
                        <a:pt x="123" y="192"/>
                      </a:lnTo>
                      <a:lnTo>
                        <a:pt x="121" y="191"/>
                      </a:lnTo>
                      <a:lnTo>
                        <a:pt x="120" y="190"/>
                      </a:lnTo>
                      <a:lnTo>
                        <a:pt x="120" y="189"/>
                      </a:lnTo>
                      <a:lnTo>
                        <a:pt x="119" y="189"/>
                      </a:lnTo>
                      <a:lnTo>
                        <a:pt x="119" y="188"/>
                      </a:lnTo>
                      <a:lnTo>
                        <a:pt x="119" y="187"/>
                      </a:lnTo>
                      <a:lnTo>
                        <a:pt x="118" y="186"/>
                      </a:lnTo>
                      <a:lnTo>
                        <a:pt x="117" y="183"/>
                      </a:lnTo>
                      <a:lnTo>
                        <a:pt x="117" y="182"/>
                      </a:lnTo>
                      <a:lnTo>
                        <a:pt x="117" y="181"/>
                      </a:lnTo>
                      <a:lnTo>
                        <a:pt x="117" y="180"/>
                      </a:lnTo>
                      <a:lnTo>
                        <a:pt x="117" y="177"/>
                      </a:lnTo>
                      <a:lnTo>
                        <a:pt x="117" y="176"/>
                      </a:lnTo>
                      <a:lnTo>
                        <a:pt x="121" y="172"/>
                      </a:lnTo>
                      <a:lnTo>
                        <a:pt x="122" y="172"/>
                      </a:lnTo>
                      <a:lnTo>
                        <a:pt x="122" y="171"/>
                      </a:lnTo>
                      <a:lnTo>
                        <a:pt x="123" y="171"/>
                      </a:lnTo>
                      <a:lnTo>
                        <a:pt x="124" y="170"/>
                      </a:lnTo>
                      <a:lnTo>
                        <a:pt x="124" y="169"/>
                      </a:lnTo>
                      <a:lnTo>
                        <a:pt x="125" y="168"/>
                      </a:lnTo>
                      <a:lnTo>
                        <a:pt x="126" y="167"/>
                      </a:lnTo>
                      <a:lnTo>
                        <a:pt x="127" y="165"/>
                      </a:lnTo>
                      <a:lnTo>
                        <a:pt x="129" y="164"/>
                      </a:lnTo>
                      <a:lnTo>
                        <a:pt x="129" y="163"/>
                      </a:lnTo>
                      <a:lnTo>
                        <a:pt x="130" y="162"/>
                      </a:lnTo>
                      <a:lnTo>
                        <a:pt x="131" y="161"/>
                      </a:lnTo>
                      <a:lnTo>
                        <a:pt x="131" y="160"/>
                      </a:lnTo>
                      <a:lnTo>
                        <a:pt x="131" y="159"/>
                      </a:lnTo>
                      <a:lnTo>
                        <a:pt x="133" y="158"/>
                      </a:lnTo>
                      <a:lnTo>
                        <a:pt x="133" y="157"/>
                      </a:lnTo>
                      <a:lnTo>
                        <a:pt x="133" y="156"/>
                      </a:lnTo>
                      <a:lnTo>
                        <a:pt x="133" y="155"/>
                      </a:lnTo>
                      <a:lnTo>
                        <a:pt x="133" y="153"/>
                      </a:lnTo>
                      <a:lnTo>
                        <a:pt x="133" y="149"/>
                      </a:lnTo>
                      <a:lnTo>
                        <a:pt x="133" y="146"/>
                      </a:lnTo>
                      <a:lnTo>
                        <a:pt x="133" y="144"/>
                      </a:lnTo>
                      <a:lnTo>
                        <a:pt x="133" y="143"/>
                      </a:lnTo>
                      <a:lnTo>
                        <a:pt x="133" y="142"/>
                      </a:lnTo>
                      <a:lnTo>
                        <a:pt x="133" y="140"/>
                      </a:lnTo>
                      <a:lnTo>
                        <a:pt x="132" y="139"/>
                      </a:lnTo>
                      <a:lnTo>
                        <a:pt x="132" y="137"/>
                      </a:lnTo>
                      <a:lnTo>
                        <a:pt x="131" y="137"/>
                      </a:lnTo>
                      <a:lnTo>
                        <a:pt x="131" y="135"/>
                      </a:lnTo>
                      <a:lnTo>
                        <a:pt x="132" y="134"/>
                      </a:lnTo>
                      <a:lnTo>
                        <a:pt x="132" y="133"/>
                      </a:lnTo>
                      <a:lnTo>
                        <a:pt x="133" y="132"/>
                      </a:lnTo>
                      <a:lnTo>
                        <a:pt x="134" y="132"/>
                      </a:lnTo>
                      <a:lnTo>
                        <a:pt x="134" y="131"/>
                      </a:lnTo>
                      <a:lnTo>
                        <a:pt x="135" y="130"/>
                      </a:lnTo>
                      <a:lnTo>
                        <a:pt x="136" y="130"/>
                      </a:lnTo>
                      <a:lnTo>
                        <a:pt x="137" y="130"/>
                      </a:lnTo>
                      <a:lnTo>
                        <a:pt x="139" y="129"/>
                      </a:lnTo>
                      <a:lnTo>
                        <a:pt x="140" y="128"/>
                      </a:lnTo>
                      <a:lnTo>
                        <a:pt x="142" y="127"/>
                      </a:lnTo>
                      <a:lnTo>
                        <a:pt x="143" y="126"/>
                      </a:lnTo>
                      <a:lnTo>
                        <a:pt x="145" y="125"/>
                      </a:lnTo>
                      <a:lnTo>
                        <a:pt x="146" y="124"/>
                      </a:lnTo>
                      <a:lnTo>
                        <a:pt x="147" y="123"/>
                      </a:lnTo>
                      <a:lnTo>
                        <a:pt x="147" y="122"/>
                      </a:lnTo>
                      <a:lnTo>
                        <a:pt x="148" y="122"/>
                      </a:lnTo>
                      <a:lnTo>
                        <a:pt x="149" y="122"/>
                      </a:lnTo>
                      <a:lnTo>
                        <a:pt x="150" y="122"/>
                      </a:lnTo>
                      <a:lnTo>
                        <a:pt x="152" y="122"/>
                      </a:lnTo>
                      <a:lnTo>
                        <a:pt x="153" y="122"/>
                      </a:lnTo>
                      <a:lnTo>
                        <a:pt x="154" y="122"/>
                      </a:lnTo>
                      <a:lnTo>
                        <a:pt x="155" y="121"/>
                      </a:lnTo>
                      <a:lnTo>
                        <a:pt x="156" y="121"/>
                      </a:lnTo>
                      <a:lnTo>
                        <a:pt x="157" y="121"/>
                      </a:lnTo>
                      <a:lnTo>
                        <a:pt x="160" y="120"/>
                      </a:lnTo>
                      <a:lnTo>
                        <a:pt x="161" y="120"/>
                      </a:lnTo>
                      <a:lnTo>
                        <a:pt x="161" y="121"/>
                      </a:lnTo>
                      <a:lnTo>
                        <a:pt x="162" y="121"/>
                      </a:lnTo>
                      <a:lnTo>
                        <a:pt x="163" y="121"/>
                      </a:lnTo>
                      <a:lnTo>
                        <a:pt x="165" y="120"/>
                      </a:lnTo>
                      <a:lnTo>
                        <a:pt x="166" y="120"/>
                      </a:lnTo>
                      <a:lnTo>
                        <a:pt x="167" y="120"/>
                      </a:lnTo>
                      <a:lnTo>
                        <a:pt x="168" y="118"/>
                      </a:lnTo>
                      <a:lnTo>
                        <a:pt x="169" y="117"/>
                      </a:lnTo>
                      <a:lnTo>
                        <a:pt x="170" y="116"/>
                      </a:lnTo>
                      <a:lnTo>
                        <a:pt x="172" y="116"/>
                      </a:lnTo>
                      <a:lnTo>
                        <a:pt x="173" y="116"/>
                      </a:lnTo>
                      <a:lnTo>
                        <a:pt x="174" y="115"/>
                      </a:lnTo>
                      <a:lnTo>
                        <a:pt x="175" y="115"/>
                      </a:lnTo>
                      <a:lnTo>
                        <a:pt x="176" y="114"/>
                      </a:lnTo>
                      <a:lnTo>
                        <a:pt x="176" y="113"/>
                      </a:lnTo>
                      <a:lnTo>
                        <a:pt x="176" y="111"/>
                      </a:lnTo>
                      <a:lnTo>
                        <a:pt x="176" y="110"/>
                      </a:lnTo>
                      <a:lnTo>
                        <a:pt x="176" y="108"/>
                      </a:lnTo>
                      <a:lnTo>
                        <a:pt x="175" y="107"/>
                      </a:lnTo>
                      <a:lnTo>
                        <a:pt x="176" y="106"/>
                      </a:lnTo>
                      <a:lnTo>
                        <a:pt x="176" y="105"/>
                      </a:lnTo>
                      <a:lnTo>
                        <a:pt x="177" y="104"/>
                      </a:lnTo>
                      <a:lnTo>
                        <a:pt x="177" y="103"/>
                      </a:lnTo>
                      <a:lnTo>
                        <a:pt x="177" y="102"/>
                      </a:lnTo>
                      <a:lnTo>
                        <a:pt x="178" y="102"/>
                      </a:lnTo>
                      <a:lnTo>
                        <a:pt x="178" y="101"/>
                      </a:lnTo>
                      <a:lnTo>
                        <a:pt x="179" y="100"/>
                      </a:lnTo>
                      <a:lnTo>
                        <a:pt x="179" y="99"/>
                      </a:lnTo>
                      <a:lnTo>
                        <a:pt x="180" y="99"/>
                      </a:lnTo>
                      <a:lnTo>
                        <a:pt x="180" y="98"/>
                      </a:lnTo>
                      <a:lnTo>
                        <a:pt x="182" y="97"/>
                      </a:lnTo>
                      <a:lnTo>
                        <a:pt x="183" y="96"/>
                      </a:lnTo>
                      <a:lnTo>
                        <a:pt x="184" y="96"/>
                      </a:lnTo>
                      <a:lnTo>
                        <a:pt x="185" y="95"/>
                      </a:lnTo>
                      <a:lnTo>
                        <a:pt x="186" y="95"/>
                      </a:lnTo>
                      <a:lnTo>
                        <a:pt x="186" y="94"/>
                      </a:lnTo>
                      <a:lnTo>
                        <a:pt x="186" y="93"/>
                      </a:lnTo>
                      <a:lnTo>
                        <a:pt x="187" y="93"/>
                      </a:lnTo>
                      <a:lnTo>
                        <a:pt x="187" y="92"/>
                      </a:lnTo>
                      <a:lnTo>
                        <a:pt x="188" y="92"/>
                      </a:lnTo>
                      <a:lnTo>
                        <a:pt x="188" y="91"/>
                      </a:lnTo>
                      <a:lnTo>
                        <a:pt x="189" y="91"/>
                      </a:lnTo>
                      <a:lnTo>
                        <a:pt x="191" y="91"/>
                      </a:lnTo>
                      <a:lnTo>
                        <a:pt x="193" y="91"/>
                      </a:lnTo>
                      <a:lnTo>
                        <a:pt x="194" y="92"/>
                      </a:lnTo>
                      <a:lnTo>
                        <a:pt x="195" y="92"/>
                      </a:lnTo>
                      <a:lnTo>
                        <a:pt x="197" y="93"/>
                      </a:lnTo>
                      <a:lnTo>
                        <a:pt x="198" y="94"/>
                      </a:lnTo>
                      <a:lnTo>
                        <a:pt x="198" y="93"/>
                      </a:lnTo>
                      <a:lnTo>
                        <a:pt x="199" y="92"/>
                      </a:lnTo>
                      <a:lnTo>
                        <a:pt x="199" y="91"/>
                      </a:lnTo>
                      <a:lnTo>
                        <a:pt x="198" y="90"/>
                      </a:lnTo>
                      <a:lnTo>
                        <a:pt x="198" y="89"/>
                      </a:lnTo>
                      <a:lnTo>
                        <a:pt x="197" y="89"/>
                      </a:lnTo>
                      <a:lnTo>
                        <a:pt x="196" y="88"/>
                      </a:lnTo>
                      <a:lnTo>
                        <a:pt x="195" y="87"/>
                      </a:lnTo>
                      <a:lnTo>
                        <a:pt x="196" y="86"/>
                      </a:lnTo>
                      <a:lnTo>
                        <a:pt x="195" y="85"/>
                      </a:lnTo>
                      <a:lnTo>
                        <a:pt x="195" y="83"/>
                      </a:lnTo>
                      <a:lnTo>
                        <a:pt x="195" y="82"/>
                      </a:lnTo>
                      <a:lnTo>
                        <a:pt x="195" y="81"/>
                      </a:lnTo>
                      <a:lnTo>
                        <a:pt x="194" y="80"/>
                      </a:lnTo>
                      <a:lnTo>
                        <a:pt x="194" y="79"/>
                      </a:lnTo>
                      <a:lnTo>
                        <a:pt x="194" y="78"/>
                      </a:lnTo>
                      <a:lnTo>
                        <a:pt x="195" y="77"/>
                      </a:lnTo>
                      <a:lnTo>
                        <a:pt x="196" y="77"/>
                      </a:lnTo>
                      <a:lnTo>
                        <a:pt x="196" y="76"/>
                      </a:lnTo>
                      <a:lnTo>
                        <a:pt x="197" y="76"/>
                      </a:lnTo>
                      <a:lnTo>
                        <a:pt x="198" y="76"/>
                      </a:lnTo>
                      <a:lnTo>
                        <a:pt x="199" y="76"/>
                      </a:lnTo>
                      <a:lnTo>
                        <a:pt x="200" y="76"/>
                      </a:lnTo>
                      <a:lnTo>
                        <a:pt x="202" y="75"/>
                      </a:lnTo>
                      <a:lnTo>
                        <a:pt x="203" y="75"/>
                      </a:lnTo>
                      <a:lnTo>
                        <a:pt x="204" y="74"/>
                      </a:lnTo>
                      <a:lnTo>
                        <a:pt x="205" y="74"/>
                      </a:lnTo>
                      <a:lnTo>
                        <a:pt x="206" y="73"/>
                      </a:lnTo>
                      <a:lnTo>
                        <a:pt x="206" y="72"/>
                      </a:lnTo>
                      <a:lnTo>
                        <a:pt x="206" y="71"/>
                      </a:lnTo>
                      <a:lnTo>
                        <a:pt x="206" y="70"/>
                      </a:lnTo>
                      <a:lnTo>
                        <a:pt x="206" y="69"/>
                      </a:lnTo>
                      <a:lnTo>
                        <a:pt x="205" y="68"/>
                      </a:lnTo>
                      <a:lnTo>
                        <a:pt x="204" y="68"/>
                      </a:lnTo>
                      <a:lnTo>
                        <a:pt x="203" y="68"/>
                      </a:lnTo>
                      <a:lnTo>
                        <a:pt x="203" y="67"/>
                      </a:lnTo>
                      <a:lnTo>
                        <a:pt x="202" y="67"/>
                      </a:lnTo>
                      <a:lnTo>
                        <a:pt x="202" y="66"/>
                      </a:lnTo>
                      <a:lnTo>
                        <a:pt x="203" y="65"/>
                      </a:lnTo>
                      <a:lnTo>
                        <a:pt x="204" y="63"/>
                      </a:lnTo>
                      <a:lnTo>
                        <a:pt x="205" y="63"/>
                      </a:lnTo>
                      <a:lnTo>
                        <a:pt x="206" y="63"/>
                      </a:lnTo>
                      <a:lnTo>
                        <a:pt x="206" y="62"/>
                      </a:lnTo>
                      <a:lnTo>
                        <a:pt x="209" y="62"/>
                      </a:lnTo>
                      <a:lnTo>
                        <a:pt x="210" y="62"/>
                      </a:lnTo>
                      <a:lnTo>
                        <a:pt x="211" y="61"/>
                      </a:lnTo>
                      <a:lnTo>
                        <a:pt x="211" y="60"/>
                      </a:lnTo>
                      <a:lnTo>
                        <a:pt x="211" y="59"/>
                      </a:lnTo>
                      <a:lnTo>
                        <a:pt x="211" y="58"/>
                      </a:lnTo>
                      <a:lnTo>
                        <a:pt x="210" y="58"/>
                      </a:lnTo>
                      <a:lnTo>
                        <a:pt x="210" y="57"/>
                      </a:lnTo>
                      <a:lnTo>
                        <a:pt x="209" y="56"/>
                      </a:lnTo>
                      <a:lnTo>
                        <a:pt x="208" y="55"/>
                      </a:lnTo>
                      <a:lnTo>
                        <a:pt x="207" y="54"/>
                      </a:lnTo>
                      <a:lnTo>
                        <a:pt x="207" y="53"/>
                      </a:lnTo>
                      <a:lnTo>
                        <a:pt x="206" y="52"/>
                      </a:lnTo>
                      <a:lnTo>
                        <a:pt x="206" y="50"/>
                      </a:lnTo>
                      <a:lnTo>
                        <a:pt x="206" y="49"/>
                      </a:lnTo>
                      <a:lnTo>
                        <a:pt x="206" y="48"/>
                      </a:lnTo>
                      <a:lnTo>
                        <a:pt x="206" y="47"/>
                      </a:lnTo>
                      <a:lnTo>
                        <a:pt x="206" y="45"/>
                      </a:lnTo>
                      <a:lnTo>
                        <a:pt x="207" y="45"/>
                      </a:lnTo>
                      <a:lnTo>
                        <a:pt x="207" y="44"/>
                      </a:lnTo>
                      <a:lnTo>
                        <a:pt x="208" y="44"/>
                      </a:lnTo>
                      <a:lnTo>
                        <a:pt x="209" y="44"/>
                      </a:lnTo>
                      <a:lnTo>
                        <a:pt x="210" y="44"/>
                      </a:lnTo>
                      <a:lnTo>
                        <a:pt x="211" y="44"/>
                      </a:lnTo>
                      <a:lnTo>
                        <a:pt x="212" y="44"/>
                      </a:lnTo>
                      <a:lnTo>
                        <a:pt x="214" y="44"/>
                      </a:lnTo>
                      <a:lnTo>
                        <a:pt x="216" y="43"/>
                      </a:lnTo>
                      <a:lnTo>
                        <a:pt x="217" y="42"/>
                      </a:lnTo>
                      <a:lnTo>
                        <a:pt x="218" y="40"/>
                      </a:lnTo>
                      <a:lnTo>
                        <a:pt x="219" y="39"/>
                      </a:lnTo>
                      <a:lnTo>
                        <a:pt x="219" y="38"/>
                      </a:lnTo>
                      <a:lnTo>
                        <a:pt x="219" y="37"/>
                      </a:lnTo>
                      <a:lnTo>
                        <a:pt x="219" y="36"/>
                      </a:lnTo>
                      <a:lnTo>
                        <a:pt x="217" y="35"/>
                      </a:lnTo>
                      <a:lnTo>
                        <a:pt x="217" y="34"/>
                      </a:lnTo>
                      <a:lnTo>
                        <a:pt x="216" y="34"/>
                      </a:lnTo>
                      <a:lnTo>
                        <a:pt x="214" y="32"/>
                      </a:lnTo>
                      <a:lnTo>
                        <a:pt x="212" y="31"/>
                      </a:lnTo>
                      <a:lnTo>
                        <a:pt x="212" y="30"/>
                      </a:lnTo>
                      <a:lnTo>
                        <a:pt x="211" y="30"/>
                      </a:lnTo>
                      <a:lnTo>
                        <a:pt x="209" y="30"/>
                      </a:lnTo>
                      <a:lnTo>
                        <a:pt x="208" y="30"/>
                      </a:lnTo>
                      <a:lnTo>
                        <a:pt x="207" y="29"/>
                      </a:lnTo>
                      <a:lnTo>
                        <a:pt x="206" y="28"/>
                      </a:lnTo>
                      <a:lnTo>
                        <a:pt x="204" y="26"/>
                      </a:lnTo>
                      <a:lnTo>
                        <a:pt x="205" y="26"/>
                      </a:lnTo>
                      <a:lnTo>
                        <a:pt x="206" y="25"/>
                      </a:lnTo>
                      <a:lnTo>
                        <a:pt x="205" y="25"/>
                      </a:lnTo>
                      <a:lnTo>
                        <a:pt x="204" y="24"/>
                      </a:lnTo>
                      <a:lnTo>
                        <a:pt x="204" y="23"/>
                      </a:lnTo>
                      <a:lnTo>
                        <a:pt x="204" y="21"/>
                      </a:lnTo>
                      <a:lnTo>
                        <a:pt x="203" y="21"/>
                      </a:lnTo>
                      <a:lnTo>
                        <a:pt x="203" y="20"/>
                      </a:lnTo>
                      <a:lnTo>
                        <a:pt x="202" y="20"/>
                      </a:lnTo>
                      <a:lnTo>
                        <a:pt x="201" y="19"/>
                      </a:lnTo>
                      <a:lnTo>
                        <a:pt x="200" y="19"/>
                      </a:lnTo>
                      <a:lnTo>
                        <a:pt x="199" y="19"/>
                      </a:lnTo>
                      <a:lnTo>
                        <a:pt x="197" y="19"/>
                      </a:lnTo>
                      <a:lnTo>
                        <a:pt x="196" y="18"/>
                      </a:lnTo>
                      <a:lnTo>
                        <a:pt x="196" y="17"/>
                      </a:lnTo>
                      <a:lnTo>
                        <a:pt x="195" y="17"/>
                      </a:lnTo>
                      <a:lnTo>
                        <a:pt x="194" y="17"/>
                      </a:lnTo>
                      <a:lnTo>
                        <a:pt x="191" y="18"/>
                      </a:lnTo>
                      <a:lnTo>
                        <a:pt x="185" y="19"/>
                      </a:lnTo>
                      <a:lnTo>
                        <a:pt x="184" y="19"/>
                      </a:lnTo>
                      <a:lnTo>
                        <a:pt x="183" y="18"/>
                      </a:lnTo>
                      <a:lnTo>
                        <a:pt x="182" y="18"/>
                      </a:lnTo>
                      <a:lnTo>
                        <a:pt x="181" y="18"/>
                      </a:lnTo>
                      <a:lnTo>
                        <a:pt x="180" y="16"/>
                      </a:lnTo>
                      <a:lnTo>
                        <a:pt x="179" y="15"/>
                      </a:lnTo>
                      <a:lnTo>
                        <a:pt x="177" y="15"/>
                      </a:lnTo>
                      <a:lnTo>
                        <a:pt x="175" y="15"/>
                      </a:lnTo>
                      <a:lnTo>
                        <a:pt x="174" y="15"/>
                      </a:lnTo>
                      <a:lnTo>
                        <a:pt x="174" y="14"/>
                      </a:lnTo>
                      <a:lnTo>
                        <a:pt x="173" y="14"/>
                      </a:lnTo>
                      <a:lnTo>
                        <a:pt x="172" y="14"/>
                      </a:lnTo>
                      <a:lnTo>
                        <a:pt x="172" y="13"/>
                      </a:lnTo>
                      <a:lnTo>
                        <a:pt x="171" y="13"/>
                      </a:lnTo>
                      <a:lnTo>
                        <a:pt x="172" y="12"/>
                      </a:lnTo>
                      <a:lnTo>
                        <a:pt x="173" y="13"/>
                      </a:lnTo>
                      <a:lnTo>
                        <a:pt x="173" y="12"/>
                      </a:lnTo>
                      <a:lnTo>
                        <a:pt x="174" y="13"/>
                      </a:lnTo>
                      <a:lnTo>
                        <a:pt x="175" y="13"/>
                      </a:lnTo>
                      <a:lnTo>
                        <a:pt x="175" y="12"/>
                      </a:lnTo>
                      <a:lnTo>
                        <a:pt x="176" y="11"/>
                      </a:lnTo>
                      <a:lnTo>
                        <a:pt x="176" y="10"/>
                      </a:lnTo>
                      <a:lnTo>
                        <a:pt x="177" y="10"/>
                      </a:lnTo>
                      <a:lnTo>
                        <a:pt x="177" y="9"/>
                      </a:lnTo>
                      <a:lnTo>
                        <a:pt x="179" y="9"/>
                      </a:lnTo>
                      <a:lnTo>
                        <a:pt x="180" y="10"/>
                      </a:lnTo>
                      <a:lnTo>
                        <a:pt x="181" y="10"/>
                      </a:lnTo>
                      <a:lnTo>
                        <a:pt x="181" y="11"/>
                      </a:lnTo>
                      <a:lnTo>
                        <a:pt x="183" y="12"/>
                      </a:lnTo>
                      <a:lnTo>
                        <a:pt x="184" y="12"/>
                      </a:lnTo>
                      <a:lnTo>
                        <a:pt x="184" y="11"/>
                      </a:lnTo>
                      <a:lnTo>
                        <a:pt x="185" y="10"/>
                      </a:lnTo>
                      <a:lnTo>
                        <a:pt x="186" y="8"/>
                      </a:lnTo>
                      <a:lnTo>
                        <a:pt x="186" y="7"/>
                      </a:lnTo>
                      <a:lnTo>
                        <a:pt x="186" y="6"/>
                      </a:lnTo>
                      <a:lnTo>
                        <a:pt x="187" y="5"/>
                      </a:lnTo>
                      <a:lnTo>
                        <a:pt x="187" y="4"/>
                      </a:lnTo>
                      <a:lnTo>
                        <a:pt x="187" y="3"/>
                      </a:lnTo>
                      <a:lnTo>
                        <a:pt x="188" y="3"/>
                      </a:lnTo>
                      <a:lnTo>
                        <a:pt x="189" y="2"/>
                      </a:lnTo>
                      <a:lnTo>
                        <a:pt x="189" y="1"/>
                      </a:lnTo>
                      <a:lnTo>
                        <a:pt x="190" y="1"/>
                      </a:lnTo>
                      <a:lnTo>
                        <a:pt x="191" y="1"/>
                      </a:lnTo>
                      <a:lnTo>
                        <a:pt x="192" y="1"/>
                      </a:lnTo>
                      <a:lnTo>
                        <a:pt x="193" y="1"/>
                      </a:lnTo>
                      <a:lnTo>
                        <a:pt x="194" y="1"/>
                      </a:lnTo>
                      <a:lnTo>
                        <a:pt x="195" y="1"/>
                      </a:lnTo>
                      <a:lnTo>
                        <a:pt x="196" y="1"/>
                      </a:lnTo>
                      <a:lnTo>
                        <a:pt x="198" y="0"/>
                      </a:lnTo>
                      <a:lnTo>
                        <a:pt x="200" y="0"/>
                      </a:lnTo>
                      <a:lnTo>
                        <a:pt x="201" y="0"/>
                      </a:lnTo>
                      <a:lnTo>
                        <a:pt x="202" y="0"/>
                      </a:lnTo>
                      <a:lnTo>
                        <a:pt x="203" y="0"/>
                      </a:lnTo>
                      <a:lnTo>
                        <a:pt x="204" y="1"/>
                      </a:lnTo>
                      <a:lnTo>
                        <a:pt x="205" y="2"/>
                      </a:lnTo>
                      <a:lnTo>
                        <a:pt x="206" y="3"/>
                      </a:lnTo>
                      <a:lnTo>
                        <a:pt x="207" y="3"/>
                      </a:lnTo>
                      <a:lnTo>
                        <a:pt x="208" y="3"/>
                      </a:lnTo>
                      <a:lnTo>
                        <a:pt x="209" y="4"/>
                      </a:lnTo>
                      <a:lnTo>
                        <a:pt x="211" y="5"/>
                      </a:lnTo>
                      <a:lnTo>
                        <a:pt x="212" y="5"/>
                      </a:lnTo>
                      <a:lnTo>
                        <a:pt x="213" y="6"/>
                      </a:lnTo>
                      <a:lnTo>
                        <a:pt x="214" y="6"/>
                      </a:lnTo>
                      <a:lnTo>
                        <a:pt x="215" y="7"/>
                      </a:lnTo>
                      <a:lnTo>
                        <a:pt x="216" y="7"/>
                      </a:lnTo>
                      <a:lnTo>
                        <a:pt x="217" y="8"/>
                      </a:lnTo>
                      <a:lnTo>
                        <a:pt x="219" y="8"/>
                      </a:lnTo>
                      <a:lnTo>
                        <a:pt x="222" y="9"/>
                      </a:lnTo>
                      <a:lnTo>
                        <a:pt x="224" y="9"/>
                      </a:lnTo>
                      <a:lnTo>
                        <a:pt x="224" y="10"/>
                      </a:lnTo>
                      <a:lnTo>
                        <a:pt x="225" y="9"/>
                      </a:lnTo>
                      <a:lnTo>
                        <a:pt x="227" y="9"/>
                      </a:lnTo>
                      <a:lnTo>
                        <a:pt x="228" y="8"/>
                      </a:lnTo>
                      <a:lnTo>
                        <a:pt x="229" y="7"/>
                      </a:lnTo>
                      <a:lnTo>
                        <a:pt x="230" y="7"/>
                      </a:lnTo>
                      <a:lnTo>
                        <a:pt x="231" y="7"/>
                      </a:lnTo>
                      <a:lnTo>
                        <a:pt x="232" y="7"/>
                      </a:lnTo>
                      <a:lnTo>
                        <a:pt x="234" y="7"/>
                      </a:lnTo>
                      <a:lnTo>
                        <a:pt x="236" y="7"/>
                      </a:lnTo>
                      <a:lnTo>
                        <a:pt x="236" y="8"/>
                      </a:lnTo>
                      <a:lnTo>
                        <a:pt x="237" y="8"/>
                      </a:lnTo>
                      <a:lnTo>
                        <a:pt x="238" y="8"/>
                      </a:lnTo>
                      <a:lnTo>
                        <a:pt x="240" y="9"/>
                      </a:lnTo>
                      <a:lnTo>
                        <a:pt x="241" y="10"/>
                      </a:lnTo>
                      <a:lnTo>
                        <a:pt x="241" y="11"/>
                      </a:lnTo>
                      <a:lnTo>
                        <a:pt x="241" y="13"/>
                      </a:lnTo>
                      <a:lnTo>
                        <a:pt x="241" y="14"/>
                      </a:lnTo>
                      <a:lnTo>
                        <a:pt x="241" y="15"/>
                      </a:lnTo>
                      <a:lnTo>
                        <a:pt x="241" y="16"/>
                      </a:lnTo>
                      <a:lnTo>
                        <a:pt x="242" y="17"/>
                      </a:lnTo>
                      <a:lnTo>
                        <a:pt x="243" y="18"/>
                      </a:lnTo>
                      <a:lnTo>
                        <a:pt x="243" y="19"/>
                      </a:lnTo>
                      <a:lnTo>
                        <a:pt x="244" y="19"/>
                      </a:lnTo>
                      <a:lnTo>
                        <a:pt x="246" y="19"/>
                      </a:lnTo>
                      <a:lnTo>
                        <a:pt x="247" y="19"/>
                      </a:lnTo>
                      <a:lnTo>
                        <a:pt x="248" y="19"/>
                      </a:lnTo>
                      <a:lnTo>
                        <a:pt x="249" y="19"/>
                      </a:lnTo>
                      <a:lnTo>
                        <a:pt x="250" y="19"/>
                      </a:lnTo>
                      <a:lnTo>
                        <a:pt x="251" y="19"/>
                      </a:lnTo>
                      <a:lnTo>
                        <a:pt x="251" y="20"/>
                      </a:lnTo>
                      <a:lnTo>
                        <a:pt x="252" y="20"/>
                      </a:lnTo>
                      <a:lnTo>
                        <a:pt x="255" y="22"/>
                      </a:lnTo>
                      <a:lnTo>
                        <a:pt x="256" y="22"/>
                      </a:lnTo>
                      <a:lnTo>
                        <a:pt x="256" y="23"/>
                      </a:lnTo>
                      <a:lnTo>
                        <a:pt x="257" y="23"/>
                      </a:lnTo>
                      <a:lnTo>
                        <a:pt x="258" y="24"/>
                      </a:lnTo>
                      <a:lnTo>
                        <a:pt x="260" y="26"/>
                      </a:lnTo>
                      <a:lnTo>
                        <a:pt x="261" y="26"/>
                      </a:lnTo>
                      <a:lnTo>
                        <a:pt x="263" y="27"/>
                      </a:lnTo>
                      <a:lnTo>
                        <a:pt x="264" y="27"/>
                      </a:lnTo>
                      <a:lnTo>
                        <a:pt x="264" y="26"/>
                      </a:lnTo>
                      <a:lnTo>
                        <a:pt x="265" y="27"/>
                      </a:lnTo>
                      <a:lnTo>
                        <a:pt x="266" y="27"/>
                      </a:lnTo>
                      <a:lnTo>
                        <a:pt x="266" y="28"/>
                      </a:lnTo>
                      <a:lnTo>
                        <a:pt x="267" y="29"/>
                      </a:lnTo>
                      <a:lnTo>
                        <a:pt x="267" y="30"/>
                      </a:lnTo>
                      <a:lnTo>
                        <a:pt x="268" y="30"/>
                      </a:lnTo>
                      <a:lnTo>
                        <a:pt x="269" y="32"/>
                      </a:lnTo>
                      <a:lnTo>
                        <a:pt x="270" y="34"/>
                      </a:lnTo>
                      <a:lnTo>
                        <a:pt x="270" y="35"/>
                      </a:lnTo>
                      <a:lnTo>
                        <a:pt x="270" y="37"/>
                      </a:lnTo>
                      <a:lnTo>
                        <a:pt x="270" y="38"/>
                      </a:lnTo>
                      <a:lnTo>
                        <a:pt x="271" y="39"/>
                      </a:lnTo>
                      <a:lnTo>
                        <a:pt x="271" y="40"/>
                      </a:lnTo>
                      <a:lnTo>
                        <a:pt x="271" y="42"/>
                      </a:lnTo>
                      <a:lnTo>
                        <a:pt x="270" y="44"/>
                      </a:lnTo>
                      <a:lnTo>
                        <a:pt x="269" y="46"/>
                      </a:lnTo>
                      <a:lnTo>
                        <a:pt x="269" y="47"/>
                      </a:lnTo>
                      <a:lnTo>
                        <a:pt x="269" y="48"/>
                      </a:lnTo>
                      <a:lnTo>
                        <a:pt x="269" y="49"/>
                      </a:lnTo>
                      <a:lnTo>
                        <a:pt x="270" y="50"/>
                      </a:lnTo>
                      <a:lnTo>
                        <a:pt x="271" y="51"/>
                      </a:lnTo>
                      <a:lnTo>
                        <a:pt x="271" y="52"/>
                      </a:lnTo>
                      <a:lnTo>
                        <a:pt x="272" y="53"/>
                      </a:lnTo>
                      <a:lnTo>
                        <a:pt x="272" y="54"/>
                      </a:lnTo>
                      <a:lnTo>
                        <a:pt x="273" y="55"/>
                      </a:lnTo>
                      <a:lnTo>
                        <a:pt x="273" y="56"/>
                      </a:lnTo>
                      <a:lnTo>
                        <a:pt x="273" y="58"/>
                      </a:lnTo>
                      <a:lnTo>
                        <a:pt x="273" y="59"/>
                      </a:lnTo>
                      <a:lnTo>
                        <a:pt x="273" y="60"/>
                      </a:lnTo>
                      <a:lnTo>
                        <a:pt x="273" y="61"/>
                      </a:lnTo>
                      <a:lnTo>
                        <a:pt x="274" y="63"/>
                      </a:lnTo>
                      <a:lnTo>
                        <a:pt x="273" y="64"/>
                      </a:lnTo>
                      <a:lnTo>
                        <a:pt x="273" y="65"/>
                      </a:lnTo>
                      <a:lnTo>
                        <a:pt x="273" y="66"/>
                      </a:lnTo>
                      <a:lnTo>
                        <a:pt x="272" y="67"/>
                      </a:lnTo>
                      <a:lnTo>
                        <a:pt x="272" y="68"/>
                      </a:lnTo>
                      <a:lnTo>
                        <a:pt x="272" y="69"/>
                      </a:lnTo>
                      <a:lnTo>
                        <a:pt x="273" y="70"/>
                      </a:lnTo>
                      <a:lnTo>
                        <a:pt x="273" y="71"/>
                      </a:lnTo>
                      <a:lnTo>
                        <a:pt x="273" y="72"/>
                      </a:lnTo>
                      <a:lnTo>
                        <a:pt x="273" y="74"/>
                      </a:lnTo>
                      <a:lnTo>
                        <a:pt x="273" y="76"/>
                      </a:lnTo>
                      <a:lnTo>
                        <a:pt x="273" y="77"/>
                      </a:lnTo>
                      <a:lnTo>
                        <a:pt x="273" y="79"/>
                      </a:lnTo>
                      <a:lnTo>
                        <a:pt x="273" y="81"/>
                      </a:lnTo>
                      <a:lnTo>
                        <a:pt x="274" y="83"/>
                      </a:lnTo>
                      <a:lnTo>
                        <a:pt x="275" y="85"/>
                      </a:lnTo>
                      <a:lnTo>
                        <a:pt x="275" y="86"/>
                      </a:lnTo>
                      <a:lnTo>
                        <a:pt x="276" y="87"/>
                      </a:lnTo>
                      <a:lnTo>
                        <a:pt x="276" y="89"/>
                      </a:lnTo>
                      <a:lnTo>
                        <a:pt x="277" y="90"/>
                      </a:lnTo>
                      <a:lnTo>
                        <a:pt x="276" y="90"/>
                      </a:lnTo>
                      <a:lnTo>
                        <a:pt x="275" y="93"/>
                      </a:lnTo>
                      <a:lnTo>
                        <a:pt x="274" y="95"/>
                      </a:lnTo>
                      <a:lnTo>
                        <a:pt x="274" y="96"/>
                      </a:lnTo>
                      <a:lnTo>
                        <a:pt x="274" y="97"/>
                      </a:lnTo>
                      <a:lnTo>
                        <a:pt x="274" y="98"/>
                      </a:lnTo>
                      <a:lnTo>
                        <a:pt x="273" y="99"/>
                      </a:lnTo>
                      <a:lnTo>
                        <a:pt x="273" y="100"/>
                      </a:lnTo>
                      <a:lnTo>
                        <a:pt x="272" y="102"/>
                      </a:lnTo>
                      <a:lnTo>
                        <a:pt x="272" y="103"/>
                      </a:lnTo>
                      <a:lnTo>
                        <a:pt x="273" y="105"/>
                      </a:lnTo>
                      <a:lnTo>
                        <a:pt x="273" y="107"/>
                      </a:lnTo>
                      <a:lnTo>
                        <a:pt x="272" y="107"/>
                      </a:lnTo>
                      <a:lnTo>
                        <a:pt x="272" y="108"/>
                      </a:lnTo>
                      <a:lnTo>
                        <a:pt x="271" y="108"/>
                      </a:lnTo>
                      <a:lnTo>
                        <a:pt x="271" y="109"/>
                      </a:lnTo>
                      <a:lnTo>
                        <a:pt x="271" y="111"/>
                      </a:lnTo>
                      <a:lnTo>
                        <a:pt x="270" y="111"/>
                      </a:lnTo>
                      <a:lnTo>
                        <a:pt x="269" y="112"/>
                      </a:lnTo>
                      <a:lnTo>
                        <a:pt x="269" y="114"/>
                      </a:lnTo>
                      <a:lnTo>
                        <a:pt x="269" y="115"/>
                      </a:lnTo>
                      <a:lnTo>
                        <a:pt x="269" y="116"/>
                      </a:lnTo>
                      <a:lnTo>
                        <a:pt x="268" y="117"/>
                      </a:lnTo>
                      <a:lnTo>
                        <a:pt x="267" y="119"/>
                      </a:lnTo>
                      <a:lnTo>
                        <a:pt x="266" y="120"/>
                      </a:lnTo>
                      <a:lnTo>
                        <a:pt x="266" y="121"/>
                      </a:lnTo>
                      <a:lnTo>
                        <a:pt x="266" y="122"/>
                      </a:lnTo>
                      <a:lnTo>
                        <a:pt x="266" y="123"/>
                      </a:lnTo>
                      <a:lnTo>
                        <a:pt x="266" y="125"/>
                      </a:lnTo>
                      <a:lnTo>
                        <a:pt x="266" y="126"/>
                      </a:lnTo>
                      <a:lnTo>
                        <a:pt x="266" y="127"/>
                      </a:lnTo>
                      <a:lnTo>
                        <a:pt x="266" y="128"/>
                      </a:lnTo>
                      <a:lnTo>
                        <a:pt x="264" y="130"/>
                      </a:lnTo>
                      <a:lnTo>
                        <a:pt x="264" y="131"/>
                      </a:lnTo>
                      <a:lnTo>
                        <a:pt x="263" y="133"/>
                      </a:lnTo>
                      <a:lnTo>
                        <a:pt x="263" y="134"/>
                      </a:lnTo>
                      <a:lnTo>
                        <a:pt x="264" y="134"/>
                      </a:lnTo>
                      <a:lnTo>
                        <a:pt x="265" y="136"/>
                      </a:lnTo>
                      <a:lnTo>
                        <a:pt x="265" y="137"/>
                      </a:lnTo>
                      <a:lnTo>
                        <a:pt x="265" y="139"/>
                      </a:lnTo>
                      <a:lnTo>
                        <a:pt x="264" y="140"/>
                      </a:lnTo>
                      <a:lnTo>
                        <a:pt x="263" y="141"/>
                      </a:lnTo>
                      <a:lnTo>
                        <a:pt x="263" y="142"/>
                      </a:lnTo>
                      <a:lnTo>
                        <a:pt x="263" y="143"/>
                      </a:lnTo>
                      <a:lnTo>
                        <a:pt x="263" y="144"/>
                      </a:lnTo>
                      <a:lnTo>
                        <a:pt x="263" y="145"/>
                      </a:lnTo>
                      <a:lnTo>
                        <a:pt x="262" y="145"/>
                      </a:lnTo>
                      <a:lnTo>
                        <a:pt x="261" y="146"/>
                      </a:lnTo>
                      <a:lnTo>
                        <a:pt x="260" y="146"/>
                      </a:lnTo>
                      <a:lnTo>
                        <a:pt x="260" y="147"/>
                      </a:lnTo>
                      <a:lnTo>
                        <a:pt x="259" y="147"/>
                      </a:lnTo>
                      <a:lnTo>
                        <a:pt x="258" y="147"/>
                      </a:lnTo>
                      <a:lnTo>
                        <a:pt x="258" y="148"/>
                      </a:lnTo>
                      <a:lnTo>
                        <a:pt x="258" y="149"/>
                      </a:lnTo>
                      <a:lnTo>
                        <a:pt x="257" y="150"/>
                      </a:lnTo>
                      <a:lnTo>
                        <a:pt x="258" y="150"/>
                      </a:lnTo>
                      <a:lnTo>
                        <a:pt x="257" y="150"/>
                      </a:lnTo>
                      <a:lnTo>
                        <a:pt x="256" y="152"/>
                      </a:lnTo>
                      <a:lnTo>
                        <a:pt x="255" y="153"/>
                      </a:lnTo>
                      <a:lnTo>
                        <a:pt x="255" y="154"/>
                      </a:lnTo>
                      <a:lnTo>
                        <a:pt x="255" y="155"/>
                      </a:lnTo>
                      <a:lnTo>
                        <a:pt x="254" y="156"/>
                      </a:lnTo>
                      <a:lnTo>
                        <a:pt x="253" y="156"/>
                      </a:lnTo>
                      <a:lnTo>
                        <a:pt x="253" y="157"/>
                      </a:lnTo>
                      <a:lnTo>
                        <a:pt x="252" y="157"/>
                      </a:lnTo>
                      <a:lnTo>
                        <a:pt x="251" y="157"/>
                      </a:lnTo>
                      <a:lnTo>
                        <a:pt x="249" y="156"/>
                      </a:lnTo>
                      <a:lnTo>
                        <a:pt x="248" y="156"/>
                      </a:lnTo>
                      <a:lnTo>
                        <a:pt x="247" y="157"/>
                      </a:lnTo>
                      <a:lnTo>
                        <a:pt x="246" y="157"/>
                      </a:lnTo>
                      <a:lnTo>
                        <a:pt x="245" y="158"/>
                      </a:lnTo>
                      <a:lnTo>
                        <a:pt x="245" y="159"/>
                      </a:lnTo>
                      <a:lnTo>
                        <a:pt x="245" y="160"/>
                      </a:lnTo>
                      <a:lnTo>
                        <a:pt x="245" y="161"/>
                      </a:lnTo>
                      <a:lnTo>
                        <a:pt x="246" y="162"/>
                      </a:lnTo>
                      <a:lnTo>
                        <a:pt x="247" y="162"/>
                      </a:lnTo>
                      <a:lnTo>
                        <a:pt x="248" y="163"/>
                      </a:lnTo>
                      <a:lnTo>
                        <a:pt x="249" y="164"/>
                      </a:lnTo>
                      <a:lnTo>
                        <a:pt x="250" y="165"/>
                      </a:lnTo>
                      <a:lnTo>
                        <a:pt x="251" y="166"/>
                      </a:lnTo>
                      <a:lnTo>
                        <a:pt x="251" y="167"/>
                      </a:lnTo>
                      <a:lnTo>
                        <a:pt x="252" y="168"/>
                      </a:lnTo>
                      <a:lnTo>
                        <a:pt x="252" y="169"/>
                      </a:lnTo>
                      <a:lnTo>
                        <a:pt x="253" y="169"/>
                      </a:lnTo>
                      <a:lnTo>
                        <a:pt x="254" y="169"/>
                      </a:lnTo>
                      <a:lnTo>
                        <a:pt x="255" y="168"/>
                      </a:lnTo>
                      <a:lnTo>
                        <a:pt x="255" y="167"/>
                      </a:lnTo>
                      <a:lnTo>
                        <a:pt x="256" y="167"/>
                      </a:lnTo>
                      <a:lnTo>
                        <a:pt x="257" y="166"/>
                      </a:lnTo>
                      <a:lnTo>
                        <a:pt x="258" y="167"/>
                      </a:lnTo>
                      <a:lnTo>
                        <a:pt x="259" y="167"/>
                      </a:lnTo>
                      <a:lnTo>
                        <a:pt x="260" y="167"/>
                      </a:lnTo>
                      <a:lnTo>
                        <a:pt x="261" y="167"/>
                      </a:lnTo>
                      <a:lnTo>
                        <a:pt x="262" y="167"/>
                      </a:lnTo>
                      <a:lnTo>
                        <a:pt x="262" y="168"/>
                      </a:lnTo>
                      <a:lnTo>
                        <a:pt x="263" y="168"/>
                      </a:lnTo>
                      <a:lnTo>
                        <a:pt x="264" y="169"/>
                      </a:lnTo>
                      <a:lnTo>
                        <a:pt x="265" y="171"/>
                      </a:lnTo>
                      <a:lnTo>
                        <a:pt x="266" y="172"/>
                      </a:lnTo>
                      <a:lnTo>
                        <a:pt x="266" y="173"/>
                      </a:lnTo>
                      <a:lnTo>
                        <a:pt x="265" y="174"/>
                      </a:lnTo>
                      <a:lnTo>
                        <a:pt x="265" y="175"/>
                      </a:lnTo>
                      <a:lnTo>
                        <a:pt x="264" y="175"/>
                      </a:lnTo>
                      <a:lnTo>
                        <a:pt x="264" y="176"/>
                      </a:lnTo>
                      <a:lnTo>
                        <a:pt x="262" y="177"/>
                      </a:lnTo>
                      <a:lnTo>
                        <a:pt x="261" y="177"/>
                      </a:lnTo>
                      <a:lnTo>
                        <a:pt x="259" y="177"/>
                      </a:lnTo>
                      <a:lnTo>
                        <a:pt x="259" y="178"/>
                      </a:lnTo>
                      <a:lnTo>
                        <a:pt x="258" y="178"/>
                      </a:lnTo>
                      <a:lnTo>
                        <a:pt x="257" y="179"/>
                      </a:lnTo>
                      <a:lnTo>
                        <a:pt x="256" y="180"/>
                      </a:lnTo>
                      <a:lnTo>
                        <a:pt x="257" y="180"/>
                      </a:lnTo>
                      <a:lnTo>
                        <a:pt x="258" y="181"/>
                      </a:lnTo>
                      <a:lnTo>
                        <a:pt x="259" y="181"/>
                      </a:lnTo>
                      <a:lnTo>
                        <a:pt x="260" y="180"/>
                      </a:lnTo>
                      <a:lnTo>
                        <a:pt x="261" y="180"/>
                      </a:lnTo>
                      <a:lnTo>
                        <a:pt x="262" y="180"/>
                      </a:lnTo>
                      <a:lnTo>
                        <a:pt x="263" y="180"/>
                      </a:lnTo>
                      <a:lnTo>
                        <a:pt x="263" y="181"/>
                      </a:lnTo>
                      <a:lnTo>
                        <a:pt x="263" y="182"/>
                      </a:lnTo>
                      <a:lnTo>
                        <a:pt x="263" y="183"/>
                      </a:lnTo>
                      <a:lnTo>
                        <a:pt x="263" y="184"/>
                      </a:lnTo>
                      <a:lnTo>
                        <a:pt x="264" y="184"/>
                      </a:lnTo>
                      <a:lnTo>
                        <a:pt x="265" y="184"/>
                      </a:lnTo>
                      <a:lnTo>
                        <a:pt x="265" y="185"/>
                      </a:lnTo>
                      <a:lnTo>
                        <a:pt x="265" y="186"/>
                      </a:lnTo>
                      <a:lnTo>
                        <a:pt x="265" y="187"/>
                      </a:lnTo>
                      <a:lnTo>
                        <a:pt x="265" y="188"/>
                      </a:lnTo>
                      <a:lnTo>
                        <a:pt x="266" y="188"/>
                      </a:lnTo>
                      <a:lnTo>
                        <a:pt x="266" y="187"/>
                      </a:lnTo>
                      <a:lnTo>
                        <a:pt x="267" y="187"/>
                      </a:lnTo>
                      <a:lnTo>
                        <a:pt x="268" y="187"/>
                      </a:lnTo>
                      <a:lnTo>
                        <a:pt x="269" y="187"/>
                      </a:lnTo>
                      <a:lnTo>
                        <a:pt x="269" y="188"/>
                      </a:lnTo>
                      <a:lnTo>
                        <a:pt x="269" y="189"/>
                      </a:lnTo>
                      <a:lnTo>
                        <a:pt x="268" y="189"/>
                      </a:lnTo>
                      <a:lnTo>
                        <a:pt x="268" y="190"/>
                      </a:lnTo>
                      <a:lnTo>
                        <a:pt x="269" y="190"/>
                      </a:lnTo>
                      <a:lnTo>
                        <a:pt x="270" y="190"/>
                      </a:lnTo>
                      <a:lnTo>
                        <a:pt x="271" y="191"/>
                      </a:lnTo>
                      <a:lnTo>
                        <a:pt x="271" y="192"/>
                      </a:lnTo>
                      <a:lnTo>
                        <a:pt x="272" y="193"/>
                      </a:lnTo>
                      <a:lnTo>
                        <a:pt x="272" y="194"/>
                      </a:lnTo>
                      <a:lnTo>
                        <a:pt x="272" y="195"/>
                      </a:lnTo>
                      <a:lnTo>
                        <a:pt x="272" y="196"/>
                      </a:lnTo>
                      <a:lnTo>
                        <a:pt x="272" y="197"/>
                      </a:lnTo>
                      <a:lnTo>
                        <a:pt x="272" y="198"/>
                      </a:lnTo>
                      <a:lnTo>
                        <a:pt x="273" y="198"/>
                      </a:lnTo>
                      <a:lnTo>
                        <a:pt x="274" y="198"/>
                      </a:lnTo>
                      <a:lnTo>
                        <a:pt x="274" y="197"/>
                      </a:lnTo>
                      <a:lnTo>
                        <a:pt x="273" y="196"/>
                      </a:lnTo>
                      <a:lnTo>
                        <a:pt x="273" y="195"/>
                      </a:lnTo>
                      <a:lnTo>
                        <a:pt x="274" y="195"/>
                      </a:lnTo>
                      <a:lnTo>
                        <a:pt x="275" y="196"/>
                      </a:lnTo>
                      <a:lnTo>
                        <a:pt x="275" y="197"/>
                      </a:lnTo>
                      <a:lnTo>
                        <a:pt x="276" y="197"/>
                      </a:lnTo>
                      <a:lnTo>
                        <a:pt x="276" y="198"/>
                      </a:lnTo>
                      <a:lnTo>
                        <a:pt x="277" y="199"/>
                      </a:lnTo>
                      <a:lnTo>
                        <a:pt x="276" y="199"/>
                      </a:lnTo>
                      <a:lnTo>
                        <a:pt x="275" y="199"/>
                      </a:lnTo>
                      <a:lnTo>
                        <a:pt x="276" y="199"/>
                      </a:lnTo>
                      <a:lnTo>
                        <a:pt x="276" y="200"/>
                      </a:lnTo>
                      <a:lnTo>
                        <a:pt x="277" y="201"/>
                      </a:lnTo>
                      <a:lnTo>
                        <a:pt x="278" y="201"/>
                      </a:lnTo>
                      <a:lnTo>
                        <a:pt x="278" y="202"/>
                      </a:lnTo>
                      <a:lnTo>
                        <a:pt x="277" y="202"/>
                      </a:lnTo>
                      <a:lnTo>
                        <a:pt x="278" y="202"/>
                      </a:lnTo>
                      <a:lnTo>
                        <a:pt x="278" y="203"/>
                      </a:lnTo>
                      <a:lnTo>
                        <a:pt x="277" y="203"/>
                      </a:lnTo>
                      <a:lnTo>
                        <a:pt x="277" y="204"/>
                      </a:lnTo>
                      <a:lnTo>
                        <a:pt x="278" y="204"/>
                      </a:lnTo>
                      <a:lnTo>
                        <a:pt x="279" y="204"/>
                      </a:lnTo>
                      <a:lnTo>
                        <a:pt x="280" y="204"/>
                      </a:lnTo>
                      <a:lnTo>
                        <a:pt x="280" y="205"/>
                      </a:lnTo>
                      <a:lnTo>
                        <a:pt x="281" y="205"/>
                      </a:lnTo>
                      <a:lnTo>
                        <a:pt x="281" y="206"/>
                      </a:lnTo>
                      <a:lnTo>
                        <a:pt x="281" y="207"/>
                      </a:lnTo>
                      <a:lnTo>
                        <a:pt x="281" y="206"/>
                      </a:lnTo>
                      <a:lnTo>
                        <a:pt x="281" y="207"/>
                      </a:lnTo>
                      <a:lnTo>
                        <a:pt x="282" y="207"/>
                      </a:lnTo>
                      <a:lnTo>
                        <a:pt x="281" y="207"/>
                      </a:lnTo>
                      <a:lnTo>
                        <a:pt x="282" y="207"/>
                      </a:lnTo>
                      <a:lnTo>
                        <a:pt x="282" y="208"/>
                      </a:lnTo>
                      <a:lnTo>
                        <a:pt x="282" y="209"/>
                      </a:lnTo>
                      <a:lnTo>
                        <a:pt x="283" y="209"/>
                      </a:lnTo>
                      <a:lnTo>
                        <a:pt x="282" y="210"/>
                      </a:lnTo>
                      <a:lnTo>
                        <a:pt x="283" y="210"/>
                      </a:lnTo>
                      <a:lnTo>
                        <a:pt x="282" y="210"/>
                      </a:lnTo>
                      <a:lnTo>
                        <a:pt x="282" y="211"/>
                      </a:lnTo>
                      <a:lnTo>
                        <a:pt x="283" y="211"/>
                      </a:lnTo>
                      <a:lnTo>
                        <a:pt x="283" y="212"/>
                      </a:lnTo>
                      <a:lnTo>
                        <a:pt x="284" y="212"/>
                      </a:lnTo>
                      <a:lnTo>
                        <a:pt x="284" y="213"/>
                      </a:lnTo>
                      <a:lnTo>
                        <a:pt x="285" y="213"/>
                      </a:lnTo>
                      <a:lnTo>
                        <a:pt x="286" y="213"/>
                      </a:lnTo>
                      <a:lnTo>
                        <a:pt x="286" y="214"/>
                      </a:lnTo>
                      <a:lnTo>
                        <a:pt x="286" y="213"/>
                      </a:lnTo>
                      <a:lnTo>
                        <a:pt x="286" y="214"/>
                      </a:lnTo>
                      <a:lnTo>
                        <a:pt x="287" y="215"/>
                      </a:lnTo>
                      <a:lnTo>
                        <a:pt x="287" y="214"/>
                      </a:lnTo>
                      <a:lnTo>
                        <a:pt x="287" y="215"/>
                      </a:lnTo>
                      <a:lnTo>
                        <a:pt x="287" y="216"/>
                      </a:lnTo>
                      <a:lnTo>
                        <a:pt x="288" y="216"/>
                      </a:lnTo>
                      <a:lnTo>
                        <a:pt x="288" y="217"/>
                      </a:lnTo>
                      <a:lnTo>
                        <a:pt x="289" y="217"/>
                      </a:lnTo>
                      <a:lnTo>
                        <a:pt x="289" y="218"/>
                      </a:lnTo>
                      <a:lnTo>
                        <a:pt x="290" y="218"/>
                      </a:lnTo>
                      <a:lnTo>
                        <a:pt x="290" y="219"/>
                      </a:lnTo>
                      <a:lnTo>
                        <a:pt x="290" y="220"/>
                      </a:lnTo>
                      <a:lnTo>
                        <a:pt x="291" y="220"/>
                      </a:lnTo>
                      <a:lnTo>
                        <a:pt x="291" y="221"/>
                      </a:lnTo>
                      <a:lnTo>
                        <a:pt x="292" y="221"/>
                      </a:lnTo>
                      <a:lnTo>
                        <a:pt x="292" y="222"/>
                      </a:lnTo>
                      <a:lnTo>
                        <a:pt x="292" y="223"/>
                      </a:lnTo>
                      <a:lnTo>
                        <a:pt x="292" y="222"/>
                      </a:lnTo>
                      <a:lnTo>
                        <a:pt x="293" y="222"/>
                      </a:lnTo>
                      <a:lnTo>
                        <a:pt x="293" y="223"/>
                      </a:lnTo>
                      <a:lnTo>
                        <a:pt x="293" y="224"/>
                      </a:lnTo>
                      <a:lnTo>
                        <a:pt x="292" y="224"/>
                      </a:lnTo>
                      <a:lnTo>
                        <a:pt x="293" y="224"/>
                      </a:lnTo>
                      <a:lnTo>
                        <a:pt x="293" y="225"/>
                      </a:lnTo>
                      <a:lnTo>
                        <a:pt x="292" y="225"/>
                      </a:lnTo>
                      <a:lnTo>
                        <a:pt x="294" y="225"/>
                      </a:lnTo>
                      <a:lnTo>
                        <a:pt x="294" y="226"/>
                      </a:lnTo>
                      <a:lnTo>
                        <a:pt x="295" y="226"/>
                      </a:lnTo>
                      <a:lnTo>
                        <a:pt x="296" y="227"/>
                      </a:lnTo>
                      <a:lnTo>
                        <a:pt x="296" y="228"/>
                      </a:lnTo>
                      <a:lnTo>
                        <a:pt x="296" y="229"/>
                      </a:lnTo>
                      <a:lnTo>
                        <a:pt x="296" y="230"/>
                      </a:lnTo>
                      <a:lnTo>
                        <a:pt x="297" y="230"/>
                      </a:lnTo>
                      <a:lnTo>
                        <a:pt x="297" y="231"/>
                      </a:lnTo>
                      <a:lnTo>
                        <a:pt x="298" y="231"/>
                      </a:lnTo>
                      <a:lnTo>
                        <a:pt x="299" y="231"/>
                      </a:lnTo>
                      <a:lnTo>
                        <a:pt x="300" y="231"/>
                      </a:lnTo>
                      <a:lnTo>
                        <a:pt x="300" y="232"/>
                      </a:lnTo>
                      <a:lnTo>
                        <a:pt x="301" y="232"/>
                      </a:lnTo>
                      <a:lnTo>
                        <a:pt x="301" y="231"/>
                      </a:lnTo>
                      <a:lnTo>
                        <a:pt x="301" y="230"/>
                      </a:lnTo>
                      <a:lnTo>
                        <a:pt x="301" y="231"/>
                      </a:lnTo>
                      <a:lnTo>
                        <a:pt x="302" y="231"/>
                      </a:lnTo>
                      <a:lnTo>
                        <a:pt x="302" y="230"/>
                      </a:lnTo>
                      <a:lnTo>
                        <a:pt x="303" y="230"/>
                      </a:lnTo>
                      <a:lnTo>
                        <a:pt x="303" y="229"/>
                      </a:lnTo>
                      <a:lnTo>
                        <a:pt x="304" y="229"/>
                      </a:lnTo>
                      <a:lnTo>
                        <a:pt x="304" y="228"/>
                      </a:lnTo>
                      <a:lnTo>
                        <a:pt x="304" y="227"/>
                      </a:lnTo>
                      <a:lnTo>
                        <a:pt x="305" y="227"/>
                      </a:lnTo>
                      <a:lnTo>
                        <a:pt x="306" y="227"/>
                      </a:lnTo>
                      <a:lnTo>
                        <a:pt x="306" y="226"/>
                      </a:lnTo>
                      <a:lnTo>
                        <a:pt x="306" y="227"/>
                      </a:lnTo>
                      <a:lnTo>
                        <a:pt x="307" y="227"/>
                      </a:lnTo>
                      <a:lnTo>
                        <a:pt x="307" y="226"/>
                      </a:lnTo>
                      <a:lnTo>
                        <a:pt x="306" y="226"/>
                      </a:lnTo>
                      <a:lnTo>
                        <a:pt x="307" y="226"/>
                      </a:lnTo>
                      <a:lnTo>
                        <a:pt x="308" y="226"/>
                      </a:lnTo>
                      <a:lnTo>
                        <a:pt x="309" y="226"/>
                      </a:lnTo>
                      <a:lnTo>
                        <a:pt x="309" y="225"/>
                      </a:lnTo>
                      <a:lnTo>
                        <a:pt x="310" y="225"/>
                      </a:lnTo>
                      <a:lnTo>
                        <a:pt x="310" y="224"/>
                      </a:lnTo>
                      <a:lnTo>
                        <a:pt x="311" y="224"/>
                      </a:lnTo>
                      <a:lnTo>
                        <a:pt x="311" y="225"/>
                      </a:lnTo>
                      <a:lnTo>
                        <a:pt x="311" y="224"/>
                      </a:lnTo>
                      <a:lnTo>
                        <a:pt x="312" y="224"/>
                      </a:lnTo>
                      <a:lnTo>
                        <a:pt x="313" y="224"/>
                      </a:lnTo>
                      <a:lnTo>
                        <a:pt x="313" y="225"/>
                      </a:lnTo>
                      <a:lnTo>
                        <a:pt x="313" y="224"/>
                      </a:lnTo>
                      <a:lnTo>
                        <a:pt x="314" y="225"/>
                      </a:lnTo>
                      <a:lnTo>
                        <a:pt x="314" y="224"/>
                      </a:lnTo>
                      <a:lnTo>
                        <a:pt x="315" y="224"/>
                      </a:lnTo>
                      <a:lnTo>
                        <a:pt x="316" y="224"/>
                      </a:lnTo>
                      <a:lnTo>
                        <a:pt x="317" y="224"/>
                      </a:lnTo>
                      <a:lnTo>
                        <a:pt x="318" y="224"/>
                      </a:lnTo>
                      <a:lnTo>
                        <a:pt x="318" y="223"/>
                      </a:lnTo>
                      <a:lnTo>
                        <a:pt x="318" y="224"/>
                      </a:lnTo>
                      <a:lnTo>
                        <a:pt x="318" y="223"/>
                      </a:lnTo>
                      <a:lnTo>
                        <a:pt x="319" y="223"/>
                      </a:lnTo>
                      <a:lnTo>
                        <a:pt x="319" y="222"/>
                      </a:lnTo>
                      <a:lnTo>
                        <a:pt x="320" y="222"/>
                      </a:lnTo>
                      <a:lnTo>
                        <a:pt x="321" y="222"/>
                      </a:lnTo>
                      <a:lnTo>
                        <a:pt x="322" y="222"/>
                      </a:lnTo>
                      <a:lnTo>
                        <a:pt x="323" y="221"/>
                      </a:lnTo>
                      <a:lnTo>
                        <a:pt x="323" y="222"/>
                      </a:lnTo>
                      <a:lnTo>
                        <a:pt x="323" y="221"/>
                      </a:lnTo>
                      <a:lnTo>
                        <a:pt x="324" y="221"/>
                      </a:lnTo>
                      <a:lnTo>
                        <a:pt x="324" y="222"/>
                      </a:lnTo>
                      <a:lnTo>
                        <a:pt x="325" y="222"/>
                      </a:lnTo>
                      <a:lnTo>
                        <a:pt x="326" y="222"/>
                      </a:lnTo>
                      <a:lnTo>
                        <a:pt x="326" y="221"/>
                      </a:lnTo>
                      <a:lnTo>
                        <a:pt x="327" y="221"/>
                      </a:lnTo>
                      <a:lnTo>
                        <a:pt x="328" y="221"/>
                      </a:lnTo>
                      <a:lnTo>
                        <a:pt x="329" y="221"/>
                      </a:lnTo>
                      <a:lnTo>
                        <a:pt x="330" y="221"/>
                      </a:lnTo>
                      <a:lnTo>
                        <a:pt x="331" y="221"/>
                      </a:lnTo>
                      <a:lnTo>
                        <a:pt x="332" y="221"/>
                      </a:lnTo>
                      <a:lnTo>
                        <a:pt x="333" y="222"/>
                      </a:lnTo>
                      <a:lnTo>
                        <a:pt x="333" y="221"/>
                      </a:lnTo>
                      <a:lnTo>
                        <a:pt x="333" y="222"/>
                      </a:lnTo>
                      <a:lnTo>
                        <a:pt x="334" y="222"/>
                      </a:lnTo>
                      <a:lnTo>
                        <a:pt x="335" y="223"/>
                      </a:lnTo>
                      <a:lnTo>
                        <a:pt x="335" y="224"/>
                      </a:lnTo>
                      <a:lnTo>
                        <a:pt x="335" y="225"/>
                      </a:lnTo>
                      <a:lnTo>
                        <a:pt x="336" y="225"/>
                      </a:lnTo>
                      <a:lnTo>
                        <a:pt x="337" y="225"/>
                      </a:lnTo>
                      <a:lnTo>
                        <a:pt x="338" y="226"/>
                      </a:lnTo>
                      <a:lnTo>
                        <a:pt x="338" y="227"/>
                      </a:lnTo>
                      <a:lnTo>
                        <a:pt x="339" y="227"/>
                      </a:lnTo>
                      <a:lnTo>
                        <a:pt x="339" y="228"/>
                      </a:lnTo>
                      <a:lnTo>
                        <a:pt x="340" y="228"/>
                      </a:lnTo>
                      <a:lnTo>
                        <a:pt x="340" y="229"/>
                      </a:lnTo>
                      <a:lnTo>
                        <a:pt x="340" y="230"/>
                      </a:lnTo>
                      <a:lnTo>
                        <a:pt x="341" y="230"/>
                      </a:lnTo>
                      <a:lnTo>
                        <a:pt x="341" y="231"/>
                      </a:lnTo>
                      <a:lnTo>
                        <a:pt x="341" y="232"/>
                      </a:lnTo>
                      <a:lnTo>
                        <a:pt x="341" y="233"/>
                      </a:lnTo>
                      <a:lnTo>
                        <a:pt x="341" y="234"/>
                      </a:lnTo>
                      <a:lnTo>
                        <a:pt x="342" y="234"/>
                      </a:lnTo>
                      <a:lnTo>
                        <a:pt x="342" y="235"/>
                      </a:lnTo>
                      <a:lnTo>
                        <a:pt x="341" y="236"/>
                      </a:lnTo>
                      <a:lnTo>
                        <a:pt x="340" y="236"/>
                      </a:lnTo>
                      <a:lnTo>
                        <a:pt x="340" y="237"/>
                      </a:lnTo>
                      <a:lnTo>
                        <a:pt x="339" y="238"/>
                      </a:lnTo>
                      <a:lnTo>
                        <a:pt x="339" y="239"/>
                      </a:lnTo>
                      <a:lnTo>
                        <a:pt x="338" y="241"/>
                      </a:lnTo>
                      <a:lnTo>
                        <a:pt x="338" y="242"/>
                      </a:lnTo>
                      <a:lnTo>
                        <a:pt x="338" y="243"/>
                      </a:lnTo>
                      <a:lnTo>
                        <a:pt x="338" y="244"/>
                      </a:lnTo>
                      <a:lnTo>
                        <a:pt x="339" y="244"/>
                      </a:lnTo>
                      <a:lnTo>
                        <a:pt x="339" y="245"/>
                      </a:lnTo>
                      <a:lnTo>
                        <a:pt x="339" y="246"/>
                      </a:lnTo>
                      <a:lnTo>
                        <a:pt x="338" y="246"/>
                      </a:lnTo>
                      <a:lnTo>
                        <a:pt x="338" y="247"/>
                      </a:lnTo>
                      <a:lnTo>
                        <a:pt x="338" y="248"/>
                      </a:lnTo>
                      <a:lnTo>
                        <a:pt x="338" y="249"/>
                      </a:lnTo>
                      <a:lnTo>
                        <a:pt x="338" y="250"/>
                      </a:lnTo>
                      <a:lnTo>
                        <a:pt x="337" y="251"/>
                      </a:lnTo>
                      <a:lnTo>
                        <a:pt x="337" y="252"/>
                      </a:lnTo>
                      <a:lnTo>
                        <a:pt x="336" y="252"/>
                      </a:lnTo>
                      <a:lnTo>
                        <a:pt x="335" y="252"/>
                      </a:lnTo>
                      <a:lnTo>
                        <a:pt x="335" y="254"/>
                      </a:lnTo>
                      <a:lnTo>
                        <a:pt x="334" y="254"/>
                      </a:lnTo>
                      <a:lnTo>
                        <a:pt x="333" y="254"/>
                      </a:lnTo>
                      <a:lnTo>
                        <a:pt x="332" y="254"/>
                      </a:lnTo>
                      <a:lnTo>
                        <a:pt x="331" y="254"/>
                      </a:lnTo>
                      <a:lnTo>
                        <a:pt x="330" y="254"/>
                      </a:lnTo>
                      <a:lnTo>
                        <a:pt x="329" y="254"/>
                      </a:lnTo>
                      <a:lnTo>
                        <a:pt x="328" y="254"/>
                      </a:lnTo>
                      <a:lnTo>
                        <a:pt x="328" y="253"/>
                      </a:lnTo>
                      <a:lnTo>
                        <a:pt x="327" y="254"/>
                      </a:lnTo>
                      <a:lnTo>
                        <a:pt x="326" y="254"/>
                      </a:lnTo>
                      <a:lnTo>
                        <a:pt x="325" y="254"/>
                      </a:lnTo>
                      <a:lnTo>
                        <a:pt x="324" y="254"/>
                      </a:lnTo>
                      <a:lnTo>
                        <a:pt x="324" y="255"/>
                      </a:lnTo>
                      <a:lnTo>
                        <a:pt x="323" y="255"/>
                      </a:lnTo>
                      <a:lnTo>
                        <a:pt x="322" y="256"/>
                      </a:lnTo>
                      <a:lnTo>
                        <a:pt x="321" y="256"/>
                      </a:lnTo>
                      <a:lnTo>
                        <a:pt x="321" y="257"/>
                      </a:lnTo>
                      <a:lnTo>
                        <a:pt x="320" y="258"/>
                      </a:lnTo>
                      <a:lnTo>
                        <a:pt x="320" y="257"/>
                      </a:lnTo>
                      <a:lnTo>
                        <a:pt x="319" y="257"/>
                      </a:lnTo>
                      <a:lnTo>
                        <a:pt x="318" y="257"/>
                      </a:lnTo>
                      <a:lnTo>
                        <a:pt x="317" y="257"/>
                      </a:lnTo>
                      <a:lnTo>
                        <a:pt x="316" y="256"/>
                      </a:lnTo>
                      <a:lnTo>
                        <a:pt x="316" y="257"/>
                      </a:lnTo>
                      <a:lnTo>
                        <a:pt x="315" y="258"/>
                      </a:lnTo>
                      <a:lnTo>
                        <a:pt x="316" y="259"/>
                      </a:lnTo>
                      <a:lnTo>
                        <a:pt x="315" y="259"/>
                      </a:lnTo>
                      <a:lnTo>
                        <a:pt x="314" y="259"/>
                      </a:lnTo>
                      <a:lnTo>
                        <a:pt x="315" y="260"/>
                      </a:lnTo>
                      <a:lnTo>
                        <a:pt x="315" y="261"/>
                      </a:lnTo>
                      <a:lnTo>
                        <a:pt x="314" y="262"/>
                      </a:lnTo>
                      <a:lnTo>
                        <a:pt x="315" y="262"/>
                      </a:lnTo>
                      <a:lnTo>
                        <a:pt x="315" y="263"/>
                      </a:lnTo>
                      <a:lnTo>
                        <a:pt x="314" y="263"/>
                      </a:lnTo>
                      <a:lnTo>
                        <a:pt x="314" y="264"/>
                      </a:lnTo>
                      <a:lnTo>
                        <a:pt x="313" y="264"/>
                      </a:lnTo>
                      <a:lnTo>
                        <a:pt x="312" y="264"/>
                      </a:lnTo>
                      <a:lnTo>
                        <a:pt x="311" y="264"/>
                      </a:lnTo>
                      <a:lnTo>
                        <a:pt x="310" y="264"/>
                      </a:lnTo>
                      <a:lnTo>
                        <a:pt x="310" y="265"/>
                      </a:lnTo>
                      <a:lnTo>
                        <a:pt x="311" y="265"/>
                      </a:lnTo>
                      <a:lnTo>
                        <a:pt x="310" y="266"/>
                      </a:lnTo>
                      <a:lnTo>
                        <a:pt x="311" y="266"/>
                      </a:lnTo>
                      <a:lnTo>
                        <a:pt x="310" y="266"/>
                      </a:lnTo>
                      <a:lnTo>
                        <a:pt x="310" y="267"/>
                      </a:lnTo>
                      <a:lnTo>
                        <a:pt x="311" y="267"/>
                      </a:lnTo>
                      <a:lnTo>
                        <a:pt x="310" y="268"/>
                      </a:lnTo>
                      <a:lnTo>
                        <a:pt x="311" y="268"/>
                      </a:lnTo>
                      <a:lnTo>
                        <a:pt x="310" y="268"/>
                      </a:lnTo>
                      <a:lnTo>
                        <a:pt x="311" y="269"/>
                      </a:lnTo>
                      <a:lnTo>
                        <a:pt x="310" y="269"/>
                      </a:lnTo>
                      <a:lnTo>
                        <a:pt x="310" y="270"/>
                      </a:lnTo>
                      <a:lnTo>
                        <a:pt x="309" y="270"/>
                      </a:lnTo>
                      <a:lnTo>
                        <a:pt x="310" y="270"/>
                      </a:lnTo>
                      <a:lnTo>
                        <a:pt x="309" y="270"/>
                      </a:lnTo>
                      <a:lnTo>
                        <a:pt x="309" y="271"/>
                      </a:lnTo>
                      <a:lnTo>
                        <a:pt x="308" y="271"/>
                      </a:lnTo>
                      <a:lnTo>
                        <a:pt x="308" y="272"/>
                      </a:lnTo>
                      <a:lnTo>
                        <a:pt x="308" y="271"/>
                      </a:lnTo>
                      <a:lnTo>
                        <a:pt x="307" y="272"/>
                      </a:lnTo>
                      <a:lnTo>
                        <a:pt x="307" y="271"/>
                      </a:lnTo>
                      <a:lnTo>
                        <a:pt x="307" y="272"/>
                      </a:lnTo>
                      <a:lnTo>
                        <a:pt x="306" y="272"/>
                      </a:lnTo>
                      <a:lnTo>
                        <a:pt x="306" y="273"/>
                      </a:lnTo>
                      <a:lnTo>
                        <a:pt x="305" y="273"/>
                      </a:lnTo>
                      <a:lnTo>
                        <a:pt x="305" y="274"/>
                      </a:lnTo>
                      <a:lnTo>
                        <a:pt x="305" y="273"/>
                      </a:lnTo>
                      <a:lnTo>
                        <a:pt x="305" y="274"/>
                      </a:lnTo>
                      <a:lnTo>
                        <a:pt x="306" y="274"/>
                      </a:lnTo>
                      <a:lnTo>
                        <a:pt x="306" y="275"/>
                      </a:lnTo>
                      <a:lnTo>
                        <a:pt x="305" y="275"/>
                      </a:lnTo>
                      <a:lnTo>
                        <a:pt x="305" y="276"/>
                      </a:lnTo>
                      <a:lnTo>
                        <a:pt x="305" y="277"/>
                      </a:lnTo>
                      <a:lnTo>
                        <a:pt x="305" y="278"/>
                      </a:lnTo>
                      <a:lnTo>
                        <a:pt x="306" y="278"/>
                      </a:lnTo>
                      <a:lnTo>
                        <a:pt x="306" y="279"/>
                      </a:lnTo>
                      <a:lnTo>
                        <a:pt x="307" y="279"/>
                      </a:lnTo>
                      <a:lnTo>
                        <a:pt x="307" y="280"/>
                      </a:lnTo>
                      <a:lnTo>
                        <a:pt x="307" y="281"/>
                      </a:lnTo>
                      <a:lnTo>
                        <a:pt x="306" y="281"/>
                      </a:lnTo>
                      <a:lnTo>
                        <a:pt x="306" y="282"/>
                      </a:lnTo>
                      <a:lnTo>
                        <a:pt x="305" y="282"/>
                      </a:lnTo>
                      <a:lnTo>
                        <a:pt x="305" y="283"/>
                      </a:lnTo>
                      <a:lnTo>
                        <a:pt x="304" y="283"/>
                      </a:lnTo>
                      <a:lnTo>
                        <a:pt x="304" y="284"/>
                      </a:lnTo>
                      <a:lnTo>
                        <a:pt x="303" y="283"/>
                      </a:lnTo>
                      <a:lnTo>
                        <a:pt x="303" y="284"/>
                      </a:lnTo>
                      <a:lnTo>
                        <a:pt x="304" y="284"/>
                      </a:lnTo>
                      <a:lnTo>
                        <a:pt x="304" y="285"/>
                      </a:lnTo>
                      <a:lnTo>
                        <a:pt x="304" y="286"/>
                      </a:lnTo>
                      <a:lnTo>
                        <a:pt x="304" y="287"/>
                      </a:lnTo>
                      <a:lnTo>
                        <a:pt x="305" y="287"/>
                      </a:lnTo>
                      <a:lnTo>
                        <a:pt x="305" y="288"/>
                      </a:lnTo>
                      <a:lnTo>
                        <a:pt x="305" y="289"/>
                      </a:lnTo>
                      <a:lnTo>
                        <a:pt x="305" y="290"/>
                      </a:lnTo>
                      <a:lnTo>
                        <a:pt x="305" y="291"/>
                      </a:lnTo>
                      <a:lnTo>
                        <a:pt x="304" y="291"/>
                      </a:lnTo>
                      <a:lnTo>
                        <a:pt x="305" y="292"/>
                      </a:lnTo>
                      <a:lnTo>
                        <a:pt x="304" y="292"/>
                      </a:lnTo>
                      <a:lnTo>
                        <a:pt x="304" y="293"/>
                      </a:lnTo>
                      <a:lnTo>
                        <a:pt x="304" y="294"/>
                      </a:lnTo>
                      <a:lnTo>
                        <a:pt x="303" y="294"/>
                      </a:lnTo>
                      <a:lnTo>
                        <a:pt x="302" y="294"/>
                      </a:lnTo>
                      <a:lnTo>
                        <a:pt x="301" y="295"/>
                      </a:lnTo>
                      <a:lnTo>
                        <a:pt x="300" y="294"/>
                      </a:lnTo>
                      <a:lnTo>
                        <a:pt x="299" y="294"/>
                      </a:lnTo>
                      <a:lnTo>
                        <a:pt x="299" y="295"/>
                      </a:lnTo>
                      <a:lnTo>
                        <a:pt x="298" y="295"/>
                      </a:lnTo>
                      <a:lnTo>
                        <a:pt x="298" y="296"/>
                      </a:lnTo>
                      <a:lnTo>
                        <a:pt x="298" y="297"/>
                      </a:lnTo>
                      <a:lnTo>
                        <a:pt x="299" y="297"/>
                      </a:lnTo>
                      <a:lnTo>
                        <a:pt x="300" y="298"/>
                      </a:lnTo>
                      <a:lnTo>
                        <a:pt x="299" y="298"/>
                      </a:lnTo>
                      <a:lnTo>
                        <a:pt x="299" y="299"/>
                      </a:lnTo>
                      <a:lnTo>
                        <a:pt x="298" y="299"/>
                      </a:lnTo>
                      <a:lnTo>
                        <a:pt x="297" y="299"/>
                      </a:lnTo>
                      <a:lnTo>
                        <a:pt x="297" y="300"/>
                      </a:lnTo>
                      <a:lnTo>
                        <a:pt x="298" y="300"/>
                      </a:lnTo>
                      <a:lnTo>
                        <a:pt x="297" y="300"/>
                      </a:lnTo>
                      <a:lnTo>
                        <a:pt x="296" y="300"/>
                      </a:lnTo>
                      <a:lnTo>
                        <a:pt x="296" y="301"/>
                      </a:lnTo>
                      <a:lnTo>
                        <a:pt x="296" y="302"/>
                      </a:lnTo>
                      <a:lnTo>
                        <a:pt x="296" y="303"/>
                      </a:lnTo>
                      <a:lnTo>
                        <a:pt x="295" y="303"/>
                      </a:lnTo>
                      <a:lnTo>
                        <a:pt x="295" y="304"/>
                      </a:lnTo>
                      <a:lnTo>
                        <a:pt x="295" y="303"/>
                      </a:lnTo>
                      <a:lnTo>
                        <a:pt x="294" y="303"/>
                      </a:lnTo>
                      <a:lnTo>
                        <a:pt x="295" y="303"/>
                      </a:lnTo>
                      <a:lnTo>
                        <a:pt x="294" y="303"/>
                      </a:lnTo>
                      <a:lnTo>
                        <a:pt x="294" y="304"/>
                      </a:lnTo>
                      <a:lnTo>
                        <a:pt x="293" y="305"/>
                      </a:lnTo>
                      <a:lnTo>
                        <a:pt x="292" y="305"/>
                      </a:lnTo>
                      <a:lnTo>
                        <a:pt x="292" y="306"/>
                      </a:lnTo>
                      <a:lnTo>
                        <a:pt x="293" y="306"/>
                      </a:lnTo>
                      <a:lnTo>
                        <a:pt x="293" y="305"/>
                      </a:lnTo>
                      <a:lnTo>
                        <a:pt x="293" y="306"/>
                      </a:lnTo>
                      <a:lnTo>
                        <a:pt x="293" y="307"/>
                      </a:lnTo>
                      <a:lnTo>
                        <a:pt x="293" y="308"/>
                      </a:lnTo>
                      <a:lnTo>
                        <a:pt x="292" y="308"/>
                      </a:lnTo>
                      <a:lnTo>
                        <a:pt x="292" y="309"/>
                      </a:lnTo>
                      <a:lnTo>
                        <a:pt x="292" y="308"/>
                      </a:lnTo>
                      <a:lnTo>
                        <a:pt x="292" y="309"/>
                      </a:lnTo>
                      <a:lnTo>
                        <a:pt x="291" y="309"/>
                      </a:lnTo>
                      <a:lnTo>
                        <a:pt x="292" y="309"/>
                      </a:lnTo>
                      <a:lnTo>
                        <a:pt x="293" y="310"/>
                      </a:lnTo>
                      <a:lnTo>
                        <a:pt x="294" y="310"/>
                      </a:lnTo>
                      <a:lnTo>
                        <a:pt x="295" y="310"/>
                      </a:lnTo>
                      <a:lnTo>
                        <a:pt x="296" y="310"/>
                      </a:lnTo>
                      <a:lnTo>
                        <a:pt x="296" y="311"/>
                      </a:lnTo>
                      <a:lnTo>
                        <a:pt x="297" y="311"/>
                      </a:lnTo>
                      <a:lnTo>
                        <a:pt x="298" y="310"/>
                      </a:lnTo>
                      <a:lnTo>
                        <a:pt x="298" y="311"/>
                      </a:lnTo>
                      <a:lnTo>
                        <a:pt x="299" y="311"/>
                      </a:lnTo>
                      <a:lnTo>
                        <a:pt x="300" y="310"/>
                      </a:lnTo>
                      <a:lnTo>
                        <a:pt x="301" y="310"/>
                      </a:lnTo>
                      <a:lnTo>
                        <a:pt x="302" y="310"/>
                      </a:lnTo>
                      <a:lnTo>
                        <a:pt x="303" y="310"/>
                      </a:lnTo>
                      <a:lnTo>
                        <a:pt x="303" y="311"/>
                      </a:lnTo>
                      <a:lnTo>
                        <a:pt x="303" y="312"/>
                      </a:lnTo>
                      <a:lnTo>
                        <a:pt x="302" y="311"/>
                      </a:lnTo>
                      <a:lnTo>
                        <a:pt x="302" y="312"/>
                      </a:lnTo>
                      <a:lnTo>
                        <a:pt x="303" y="312"/>
                      </a:lnTo>
                      <a:lnTo>
                        <a:pt x="303" y="313"/>
                      </a:lnTo>
                      <a:lnTo>
                        <a:pt x="302" y="313"/>
                      </a:lnTo>
                      <a:lnTo>
                        <a:pt x="302" y="314"/>
                      </a:lnTo>
                      <a:lnTo>
                        <a:pt x="302" y="315"/>
                      </a:lnTo>
                      <a:lnTo>
                        <a:pt x="303" y="315"/>
                      </a:lnTo>
                      <a:lnTo>
                        <a:pt x="304" y="316"/>
                      </a:lnTo>
                      <a:lnTo>
                        <a:pt x="304" y="315"/>
                      </a:lnTo>
                      <a:lnTo>
                        <a:pt x="305" y="315"/>
                      </a:lnTo>
                      <a:lnTo>
                        <a:pt x="305" y="316"/>
                      </a:lnTo>
                      <a:lnTo>
                        <a:pt x="306" y="316"/>
                      </a:lnTo>
                      <a:lnTo>
                        <a:pt x="306" y="317"/>
                      </a:lnTo>
                      <a:lnTo>
                        <a:pt x="307" y="317"/>
                      </a:lnTo>
                      <a:lnTo>
                        <a:pt x="308" y="317"/>
                      </a:lnTo>
                      <a:lnTo>
                        <a:pt x="308" y="318"/>
                      </a:lnTo>
                      <a:lnTo>
                        <a:pt x="308" y="320"/>
                      </a:lnTo>
                      <a:lnTo>
                        <a:pt x="309" y="321"/>
                      </a:lnTo>
                      <a:lnTo>
                        <a:pt x="310" y="321"/>
                      </a:lnTo>
                      <a:lnTo>
                        <a:pt x="310" y="322"/>
                      </a:lnTo>
                      <a:lnTo>
                        <a:pt x="310" y="323"/>
                      </a:lnTo>
                      <a:lnTo>
                        <a:pt x="309" y="324"/>
                      </a:lnTo>
                      <a:lnTo>
                        <a:pt x="309" y="325"/>
                      </a:lnTo>
                      <a:lnTo>
                        <a:pt x="310" y="325"/>
                      </a:lnTo>
                      <a:lnTo>
                        <a:pt x="310" y="326"/>
                      </a:lnTo>
                      <a:lnTo>
                        <a:pt x="309" y="326"/>
                      </a:lnTo>
                      <a:lnTo>
                        <a:pt x="309" y="327"/>
                      </a:lnTo>
                      <a:lnTo>
                        <a:pt x="308" y="327"/>
                      </a:lnTo>
                      <a:lnTo>
                        <a:pt x="308" y="328"/>
                      </a:lnTo>
                      <a:lnTo>
                        <a:pt x="308" y="329"/>
                      </a:lnTo>
                      <a:lnTo>
                        <a:pt x="309" y="329"/>
                      </a:lnTo>
                      <a:lnTo>
                        <a:pt x="310" y="329"/>
                      </a:lnTo>
                      <a:lnTo>
                        <a:pt x="311" y="330"/>
                      </a:lnTo>
                      <a:lnTo>
                        <a:pt x="310" y="330"/>
                      </a:lnTo>
                      <a:lnTo>
                        <a:pt x="311" y="330"/>
                      </a:lnTo>
                      <a:lnTo>
                        <a:pt x="311" y="331"/>
                      </a:lnTo>
                      <a:lnTo>
                        <a:pt x="311" y="332"/>
                      </a:lnTo>
                      <a:lnTo>
                        <a:pt x="312" y="333"/>
                      </a:lnTo>
                      <a:lnTo>
                        <a:pt x="313" y="334"/>
                      </a:lnTo>
                      <a:lnTo>
                        <a:pt x="314" y="334"/>
                      </a:lnTo>
                      <a:lnTo>
                        <a:pt x="314" y="336"/>
                      </a:lnTo>
                      <a:lnTo>
                        <a:pt x="313" y="337"/>
                      </a:lnTo>
                      <a:lnTo>
                        <a:pt x="314" y="338"/>
                      </a:lnTo>
                      <a:lnTo>
                        <a:pt x="315" y="338"/>
                      </a:lnTo>
                      <a:lnTo>
                        <a:pt x="316" y="338"/>
                      </a:lnTo>
                      <a:lnTo>
                        <a:pt x="316" y="337"/>
                      </a:lnTo>
                      <a:lnTo>
                        <a:pt x="317" y="337"/>
                      </a:lnTo>
                      <a:lnTo>
                        <a:pt x="318" y="337"/>
                      </a:lnTo>
                      <a:lnTo>
                        <a:pt x="319" y="337"/>
                      </a:lnTo>
                      <a:lnTo>
                        <a:pt x="320" y="337"/>
                      </a:lnTo>
                      <a:lnTo>
                        <a:pt x="321" y="337"/>
                      </a:lnTo>
                      <a:lnTo>
                        <a:pt x="322" y="337"/>
                      </a:lnTo>
                      <a:lnTo>
                        <a:pt x="322" y="338"/>
                      </a:lnTo>
                      <a:lnTo>
                        <a:pt x="323" y="338"/>
                      </a:lnTo>
                      <a:lnTo>
                        <a:pt x="324" y="338"/>
                      </a:lnTo>
                      <a:lnTo>
                        <a:pt x="324" y="339"/>
                      </a:lnTo>
                      <a:lnTo>
                        <a:pt x="323" y="339"/>
                      </a:lnTo>
                      <a:lnTo>
                        <a:pt x="323" y="340"/>
                      </a:lnTo>
                      <a:lnTo>
                        <a:pt x="322" y="341"/>
                      </a:lnTo>
                      <a:lnTo>
                        <a:pt x="323" y="342"/>
                      </a:lnTo>
                      <a:lnTo>
                        <a:pt x="324" y="342"/>
                      </a:lnTo>
                      <a:lnTo>
                        <a:pt x="324" y="343"/>
                      </a:lnTo>
                      <a:lnTo>
                        <a:pt x="325" y="343"/>
                      </a:lnTo>
                      <a:lnTo>
                        <a:pt x="326" y="343"/>
                      </a:lnTo>
                      <a:lnTo>
                        <a:pt x="326" y="344"/>
                      </a:lnTo>
                      <a:lnTo>
                        <a:pt x="327" y="344"/>
                      </a:lnTo>
                      <a:lnTo>
                        <a:pt x="328" y="344"/>
                      </a:lnTo>
                      <a:lnTo>
                        <a:pt x="329" y="344"/>
                      </a:lnTo>
                      <a:lnTo>
                        <a:pt x="329" y="345"/>
                      </a:lnTo>
                      <a:lnTo>
                        <a:pt x="328" y="346"/>
                      </a:lnTo>
                      <a:lnTo>
                        <a:pt x="328" y="347"/>
                      </a:lnTo>
                      <a:lnTo>
                        <a:pt x="328" y="348"/>
                      </a:lnTo>
                      <a:lnTo>
                        <a:pt x="329" y="348"/>
                      </a:lnTo>
                      <a:lnTo>
                        <a:pt x="329" y="349"/>
                      </a:lnTo>
                      <a:lnTo>
                        <a:pt x="330" y="350"/>
                      </a:lnTo>
                      <a:lnTo>
                        <a:pt x="330" y="351"/>
                      </a:lnTo>
                      <a:lnTo>
                        <a:pt x="328" y="351"/>
                      </a:lnTo>
                      <a:lnTo>
                        <a:pt x="328" y="352"/>
                      </a:lnTo>
                      <a:lnTo>
                        <a:pt x="327" y="352"/>
                      </a:lnTo>
                      <a:lnTo>
                        <a:pt x="326" y="352"/>
                      </a:lnTo>
                      <a:lnTo>
                        <a:pt x="326" y="353"/>
                      </a:lnTo>
                      <a:lnTo>
                        <a:pt x="326" y="354"/>
                      </a:lnTo>
                      <a:lnTo>
                        <a:pt x="326" y="355"/>
                      </a:lnTo>
                      <a:lnTo>
                        <a:pt x="325" y="356"/>
                      </a:lnTo>
                      <a:lnTo>
                        <a:pt x="325" y="357"/>
                      </a:lnTo>
                      <a:lnTo>
                        <a:pt x="325" y="358"/>
                      </a:lnTo>
                      <a:lnTo>
                        <a:pt x="324" y="358"/>
                      </a:lnTo>
                      <a:lnTo>
                        <a:pt x="322" y="360"/>
                      </a:lnTo>
                      <a:lnTo>
                        <a:pt x="321" y="360"/>
                      </a:lnTo>
                      <a:lnTo>
                        <a:pt x="321" y="361"/>
                      </a:lnTo>
                      <a:lnTo>
                        <a:pt x="321" y="362"/>
                      </a:lnTo>
                      <a:lnTo>
                        <a:pt x="322" y="362"/>
                      </a:lnTo>
                      <a:lnTo>
                        <a:pt x="322" y="363"/>
                      </a:lnTo>
                      <a:lnTo>
                        <a:pt x="321" y="363"/>
                      </a:lnTo>
                      <a:lnTo>
                        <a:pt x="321" y="364"/>
                      </a:lnTo>
                      <a:lnTo>
                        <a:pt x="322" y="364"/>
                      </a:lnTo>
                      <a:lnTo>
                        <a:pt x="323" y="365"/>
                      </a:lnTo>
                      <a:lnTo>
                        <a:pt x="325" y="365"/>
                      </a:lnTo>
                      <a:lnTo>
                        <a:pt x="326" y="366"/>
                      </a:lnTo>
                      <a:lnTo>
                        <a:pt x="327" y="366"/>
                      </a:lnTo>
                      <a:lnTo>
                        <a:pt x="327" y="367"/>
                      </a:lnTo>
                      <a:lnTo>
                        <a:pt x="327" y="368"/>
                      </a:lnTo>
                      <a:lnTo>
                        <a:pt x="326" y="369"/>
                      </a:lnTo>
                      <a:lnTo>
                        <a:pt x="326" y="370"/>
                      </a:lnTo>
                      <a:lnTo>
                        <a:pt x="327" y="370"/>
                      </a:lnTo>
                      <a:lnTo>
                        <a:pt x="328" y="370"/>
                      </a:lnTo>
                      <a:lnTo>
                        <a:pt x="329" y="370"/>
                      </a:lnTo>
                      <a:lnTo>
                        <a:pt x="330" y="370"/>
                      </a:lnTo>
                      <a:lnTo>
                        <a:pt x="331" y="369"/>
                      </a:lnTo>
                      <a:lnTo>
                        <a:pt x="332" y="369"/>
                      </a:lnTo>
                      <a:lnTo>
                        <a:pt x="332" y="370"/>
                      </a:lnTo>
                      <a:lnTo>
                        <a:pt x="332" y="371"/>
                      </a:lnTo>
                      <a:lnTo>
                        <a:pt x="333" y="372"/>
                      </a:lnTo>
                      <a:lnTo>
                        <a:pt x="333" y="373"/>
                      </a:lnTo>
                      <a:lnTo>
                        <a:pt x="333" y="374"/>
                      </a:lnTo>
                      <a:lnTo>
                        <a:pt x="334" y="374"/>
                      </a:lnTo>
                      <a:lnTo>
                        <a:pt x="333" y="374"/>
                      </a:lnTo>
                      <a:lnTo>
                        <a:pt x="333" y="375"/>
                      </a:lnTo>
                      <a:lnTo>
                        <a:pt x="333" y="376"/>
                      </a:lnTo>
                      <a:lnTo>
                        <a:pt x="334" y="376"/>
                      </a:lnTo>
                      <a:lnTo>
                        <a:pt x="334" y="377"/>
                      </a:lnTo>
                      <a:lnTo>
                        <a:pt x="334" y="378"/>
                      </a:lnTo>
                      <a:lnTo>
                        <a:pt x="334" y="379"/>
                      </a:lnTo>
                      <a:lnTo>
                        <a:pt x="334" y="380"/>
                      </a:lnTo>
                      <a:lnTo>
                        <a:pt x="335" y="381"/>
                      </a:lnTo>
                      <a:lnTo>
                        <a:pt x="334" y="381"/>
                      </a:lnTo>
                      <a:lnTo>
                        <a:pt x="334" y="382"/>
                      </a:lnTo>
                      <a:lnTo>
                        <a:pt x="334" y="383"/>
                      </a:lnTo>
                      <a:lnTo>
                        <a:pt x="334" y="384"/>
                      </a:lnTo>
                      <a:lnTo>
                        <a:pt x="333" y="384"/>
                      </a:lnTo>
                      <a:lnTo>
                        <a:pt x="334" y="385"/>
                      </a:lnTo>
                      <a:lnTo>
                        <a:pt x="334" y="386"/>
                      </a:lnTo>
                      <a:lnTo>
                        <a:pt x="335" y="386"/>
                      </a:lnTo>
                      <a:lnTo>
                        <a:pt x="335" y="387"/>
                      </a:lnTo>
                      <a:lnTo>
                        <a:pt x="335" y="388"/>
                      </a:lnTo>
                      <a:lnTo>
                        <a:pt x="335" y="389"/>
                      </a:lnTo>
                      <a:lnTo>
                        <a:pt x="335" y="390"/>
                      </a:lnTo>
                      <a:lnTo>
                        <a:pt x="335" y="391"/>
                      </a:lnTo>
                      <a:lnTo>
                        <a:pt x="336" y="392"/>
                      </a:lnTo>
                      <a:lnTo>
                        <a:pt x="337" y="392"/>
                      </a:lnTo>
                      <a:lnTo>
                        <a:pt x="338" y="392"/>
                      </a:lnTo>
                      <a:lnTo>
                        <a:pt x="338" y="393"/>
                      </a:lnTo>
                      <a:lnTo>
                        <a:pt x="339" y="394"/>
                      </a:lnTo>
                      <a:lnTo>
                        <a:pt x="340" y="395"/>
                      </a:lnTo>
                      <a:lnTo>
                        <a:pt x="340" y="396"/>
                      </a:lnTo>
                      <a:lnTo>
                        <a:pt x="341" y="398"/>
                      </a:lnTo>
                      <a:lnTo>
                        <a:pt x="341" y="399"/>
                      </a:lnTo>
                      <a:lnTo>
                        <a:pt x="342" y="399"/>
                      </a:lnTo>
                      <a:lnTo>
                        <a:pt x="343" y="399"/>
                      </a:lnTo>
                      <a:lnTo>
                        <a:pt x="343" y="400"/>
                      </a:lnTo>
                      <a:lnTo>
                        <a:pt x="344" y="400"/>
                      </a:lnTo>
                      <a:lnTo>
                        <a:pt x="344" y="401"/>
                      </a:lnTo>
                      <a:lnTo>
                        <a:pt x="345" y="400"/>
                      </a:lnTo>
                      <a:lnTo>
                        <a:pt x="346" y="400"/>
                      </a:lnTo>
                      <a:lnTo>
                        <a:pt x="347" y="400"/>
                      </a:lnTo>
                      <a:lnTo>
                        <a:pt x="348" y="401"/>
                      </a:lnTo>
                      <a:lnTo>
                        <a:pt x="349" y="401"/>
                      </a:lnTo>
                      <a:lnTo>
                        <a:pt x="351" y="400"/>
                      </a:lnTo>
                      <a:lnTo>
                        <a:pt x="353" y="400"/>
                      </a:lnTo>
                      <a:lnTo>
                        <a:pt x="354" y="400"/>
                      </a:lnTo>
                      <a:lnTo>
                        <a:pt x="354" y="401"/>
                      </a:lnTo>
                      <a:lnTo>
                        <a:pt x="355" y="401"/>
                      </a:lnTo>
                      <a:lnTo>
                        <a:pt x="355" y="402"/>
                      </a:lnTo>
                      <a:lnTo>
                        <a:pt x="355" y="403"/>
                      </a:lnTo>
                      <a:lnTo>
                        <a:pt x="356" y="403"/>
                      </a:lnTo>
                      <a:lnTo>
                        <a:pt x="356" y="404"/>
                      </a:lnTo>
                      <a:lnTo>
                        <a:pt x="357" y="404"/>
                      </a:lnTo>
                      <a:lnTo>
                        <a:pt x="358" y="403"/>
                      </a:lnTo>
                      <a:lnTo>
                        <a:pt x="359" y="403"/>
                      </a:lnTo>
                      <a:lnTo>
                        <a:pt x="361" y="404"/>
                      </a:lnTo>
                      <a:lnTo>
                        <a:pt x="362" y="404"/>
                      </a:lnTo>
                      <a:lnTo>
                        <a:pt x="364" y="403"/>
                      </a:lnTo>
                      <a:lnTo>
                        <a:pt x="365" y="402"/>
                      </a:lnTo>
                      <a:lnTo>
                        <a:pt x="366" y="402"/>
                      </a:lnTo>
                      <a:lnTo>
                        <a:pt x="366" y="401"/>
                      </a:lnTo>
                      <a:lnTo>
                        <a:pt x="367" y="401"/>
                      </a:lnTo>
                      <a:lnTo>
                        <a:pt x="367" y="402"/>
                      </a:lnTo>
                      <a:lnTo>
                        <a:pt x="368" y="402"/>
                      </a:lnTo>
                      <a:lnTo>
                        <a:pt x="368" y="403"/>
                      </a:lnTo>
                      <a:lnTo>
                        <a:pt x="368" y="404"/>
                      </a:lnTo>
                      <a:lnTo>
                        <a:pt x="368" y="405"/>
                      </a:lnTo>
                      <a:lnTo>
                        <a:pt x="368" y="406"/>
                      </a:lnTo>
                      <a:lnTo>
                        <a:pt x="368" y="407"/>
                      </a:lnTo>
                      <a:lnTo>
                        <a:pt x="369" y="408"/>
                      </a:lnTo>
                      <a:lnTo>
                        <a:pt x="371" y="408"/>
                      </a:lnTo>
                      <a:lnTo>
                        <a:pt x="373" y="408"/>
                      </a:lnTo>
                      <a:lnTo>
                        <a:pt x="374" y="408"/>
                      </a:lnTo>
                      <a:lnTo>
                        <a:pt x="375" y="408"/>
                      </a:lnTo>
                      <a:lnTo>
                        <a:pt x="377" y="408"/>
                      </a:lnTo>
                      <a:lnTo>
                        <a:pt x="378" y="407"/>
                      </a:lnTo>
                      <a:lnTo>
                        <a:pt x="380" y="408"/>
                      </a:lnTo>
                      <a:lnTo>
                        <a:pt x="381" y="409"/>
                      </a:lnTo>
                      <a:lnTo>
                        <a:pt x="385" y="410"/>
                      </a:lnTo>
                      <a:lnTo>
                        <a:pt x="388" y="409"/>
                      </a:lnTo>
                      <a:lnTo>
                        <a:pt x="388" y="408"/>
                      </a:lnTo>
                      <a:lnTo>
                        <a:pt x="389" y="408"/>
                      </a:lnTo>
                      <a:lnTo>
                        <a:pt x="390" y="407"/>
                      </a:lnTo>
                      <a:lnTo>
                        <a:pt x="390" y="406"/>
                      </a:lnTo>
                      <a:lnTo>
                        <a:pt x="390" y="405"/>
                      </a:lnTo>
                      <a:lnTo>
                        <a:pt x="390" y="404"/>
                      </a:lnTo>
                      <a:lnTo>
                        <a:pt x="390" y="403"/>
                      </a:lnTo>
                      <a:lnTo>
                        <a:pt x="390" y="402"/>
                      </a:lnTo>
                      <a:lnTo>
                        <a:pt x="391" y="402"/>
                      </a:lnTo>
                      <a:lnTo>
                        <a:pt x="391" y="403"/>
                      </a:lnTo>
                      <a:lnTo>
                        <a:pt x="392" y="403"/>
                      </a:lnTo>
                      <a:lnTo>
                        <a:pt x="392" y="404"/>
                      </a:lnTo>
                      <a:lnTo>
                        <a:pt x="392" y="406"/>
                      </a:lnTo>
                      <a:lnTo>
                        <a:pt x="392" y="407"/>
                      </a:lnTo>
                      <a:lnTo>
                        <a:pt x="392" y="408"/>
                      </a:lnTo>
                      <a:lnTo>
                        <a:pt x="392" y="410"/>
                      </a:lnTo>
                      <a:lnTo>
                        <a:pt x="392" y="411"/>
                      </a:lnTo>
                      <a:lnTo>
                        <a:pt x="391" y="412"/>
                      </a:lnTo>
                      <a:lnTo>
                        <a:pt x="390" y="413"/>
                      </a:lnTo>
                      <a:lnTo>
                        <a:pt x="390" y="414"/>
                      </a:lnTo>
                      <a:lnTo>
                        <a:pt x="389" y="416"/>
                      </a:lnTo>
                      <a:lnTo>
                        <a:pt x="388" y="416"/>
                      </a:lnTo>
                      <a:lnTo>
                        <a:pt x="388" y="417"/>
                      </a:lnTo>
                      <a:lnTo>
                        <a:pt x="385" y="417"/>
                      </a:lnTo>
                      <a:lnTo>
                        <a:pt x="384" y="417"/>
                      </a:lnTo>
                      <a:lnTo>
                        <a:pt x="383" y="417"/>
                      </a:lnTo>
                      <a:lnTo>
                        <a:pt x="382" y="417"/>
                      </a:lnTo>
                      <a:lnTo>
                        <a:pt x="382" y="418"/>
                      </a:lnTo>
                      <a:lnTo>
                        <a:pt x="381" y="419"/>
                      </a:lnTo>
                      <a:lnTo>
                        <a:pt x="381" y="420"/>
                      </a:lnTo>
                      <a:lnTo>
                        <a:pt x="382" y="420"/>
                      </a:lnTo>
                      <a:lnTo>
                        <a:pt x="382" y="421"/>
                      </a:lnTo>
                      <a:lnTo>
                        <a:pt x="382" y="422"/>
                      </a:lnTo>
                      <a:lnTo>
                        <a:pt x="381" y="423"/>
                      </a:lnTo>
                      <a:lnTo>
                        <a:pt x="380" y="423"/>
                      </a:lnTo>
                      <a:lnTo>
                        <a:pt x="379" y="423"/>
                      </a:lnTo>
                      <a:lnTo>
                        <a:pt x="378" y="423"/>
                      </a:lnTo>
                      <a:lnTo>
                        <a:pt x="377" y="424"/>
                      </a:lnTo>
                      <a:lnTo>
                        <a:pt x="376" y="424"/>
                      </a:lnTo>
                      <a:lnTo>
                        <a:pt x="376" y="425"/>
                      </a:lnTo>
                      <a:lnTo>
                        <a:pt x="375" y="425"/>
                      </a:lnTo>
                      <a:lnTo>
                        <a:pt x="373" y="427"/>
                      </a:lnTo>
                      <a:lnTo>
                        <a:pt x="372" y="427"/>
                      </a:lnTo>
                      <a:lnTo>
                        <a:pt x="372" y="428"/>
                      </a:lnTo>
                      <a:lnTo>
                        <a:pt x="371" y="428"/>
                      </a:lnTo>
                      <a:lnTo>
                        <a:pt x="370" y="428"/>
                      </a:lnTo>
                      <a:lnTo>
                        <a:pt x="370" y="429"/>
                      </a:lnTo>
                      <a:lnTo>
                        <a:pt x="369" y="429"/>
                      </a:lnTo>
                      <a:lnTo>
                        <a:pt x="369" y="430"/>
                      </a:lnTo>
                      <a:lnTo>
                        <a:pt x="368" y="430"/>
                      </a:lnTo>
                      <a:lnTo>
                        <a:pt x="367" y="430"/>
                      </a:lnTo>
                      <a:lnTo>
                        <a:pt x="366" y="430"/>
                      </a:lnTo>
                      <a:lnTo>
                        <a:pt x="366" y="431"/>
                      </a:lnTo>
                      <a:lnTo>
                        <a:pt x="366" y="432"/>
                      </a:lnTo>
                      <a:lnTo>
                        <a:pt x="365" y="432"/>
                      </a:lnTo>
                      <a:lnTo>
                        <a:pt x="363" y="432"/>
                      </a:lnTo>
                      <a:lnTo>
                        <a:pt x="363" y="433"/>
                      </a:lnTo>
                      <a:lnTo>
                        <a:pt x="363" y="434"/>
                      </a:lnTo>
                      <a:lnTo>
                        <a:pt x="363" y="435"/>
                      </a:lnTo>
                      <a:lnTo>
                        <a:pt x="362" y="435"/>
                      </a:lnTo>
                      <a:lnTo>
                        <a:pt x="360" y="435"/>
                      </a:lnTo>
                      <a:lnTo>
                        <a:pt x="359" y="435"/>
                      </a:lnTo>
                      <a:lnTo>
                        <a:pt x="358" y="436"/>
                      </a:lnTo>
                      <a:lnTo>
                        <a:pt x="357" y="436"/>
                      </a:lnTo>
                      <a:lnTo>
                        <a:pt x="355" y="436"/>
                      </a:lnTo>
                      <a:lnTo>
                        <a:pt x="355" y="435"/>
                      </a:lnTo>
                      <a:lnTo>
                        <a:pt x="354" y="435"/>
                      </a:lnTo>
                      <a:lnTo>
                        <a:pt x="354" y="436"/>
                      </a:lnTo>
                      <a:lnTo>
                        <a:pt x="353" y="436"/>
                      </a:lnTo>
                      <a:lnTo>
                        <a:pt x="352" y="436"/>
                      </a:lnTo>
                      <a:lnTo>
                        <a:pt x="352" y="437"/>
                      </a:lnTo>
                      <a:lnTo>
                        <a:pt x="351" y="438"/>
                      </a:lnTo>
                      <a:lnTo>
                        <a:pt x="351" y="439"/>
                      </a:lnTo>
                      <a:lnTo>
                        <a:pt x="352" y="439"/>
                      </a:lnTo>
                      <a:lnTo>
                        <a:pt x="353" y="440"/>
                      </a:lnTo>
                      <a:lnTo>
                        <a:pt x="353" y="441"/>
                      </a:lnTo>
                      <a:lnTo>
                        <a:pt x="352" y="442"/>
                      </a:lnTo>
                      <a:lnTo>
                        <a:pt x="351" y="443"/>
                      </a:lnTo>
                      <a:lnTo>
                        <a:pt x="350" y="443"/>
                      </a:lnTo>
                      <a:lnTo>
                        <a:pt x="349" y="444"/>
                      </a:lnTo>
                      <a:lnTo>
                        <a:pt x="348" y="444"/>
                      </a:lnTo>
                      <a:lnTo>
                        <a:pt x="347" y="445"/>
                      </a:lnTo>
                      <a:lnTo>
                        <a:pt x="346" y="445"/>
                      </a:lnTo>
                      <a:lnTo>
                        <a:pt x="346" y="446"/>
                      </a:lnTo>
                      <a:lnTo>
                        <a:pt x="347" y="447"/>
                      </a:lnTo>
                      <a:lnTo>
                        <a:pt x="347" y="448"/>
                      </a:lnTo>
                      <a:lnTo>
                        <a:pt x="348" y="448"/>
                      </a:lnTo>
                      <a:lnTo>
                        <a:pt x="349" y="448"/>
                      </a:lnTo>
                      <a:lnTo>
                        <a:pt x="350" y="448"/>
                      </a:lnTo>
                      <a:lnTo>
                        <a:pt x="349" y="449"/>
                      </a:lnTo>
                      <a:lnTo>
                        <a:pt x="347" y="450"/>
                      </a:lnTo>
                      <a:lnTo>
                        <a:pt x="346" y="450"/>
                      </a:lnTo>
                      <a:lnTo>
                        <a:pt x="345" y="450"/>
                      </a:lnTo>
                      <a:lnTo>
                        <a:pt x="344" y="451"/>
                      </a:lnTo>
                      <a:lnTo>
                        <a:pt x="344" y="452"/>
                      </a:lnTo>
                      <a:lnTo>
                        <a:pt x="343" y="453"/>
                      </a:lnTo>
                      <a:lnTo>
                        <a:pt x="343" y="454"/>
                      </a:lnTo>
                      <a:lnTo>
                        <a:pt x="343" y="455"/>
                      </a:lnTo>
                      <a:lnTo>
                        <a:pt x="343" y="456"/>
                      </a:lnTo>
                      <a:lnTo>
                        <a:pt x="344" y="457"/>
                      </a:lnTo>
                      <a:lnTo>
                        <a:pt x="344" y="458"/>
                      </a:lnTo>
                      <a:lnTo>
                        <a:pt x="343" y="458"/>
                      </a:lnTo>
                      <a:lnTo>
                        <a:pt x="342" y="458"/>
                      </a:lnTo>
                      <a:lnTo>
                        <a:pt x="341" y="458"/>
                      </a:lnTo>
                      <a:lnTo>
                        <a:pt x="340" y="458"/>
                      </a:lnTo>
                      <a:lnTo>
                        <a:pt x="339" y="458"/>
                      </a:lnTo>
                      <a:lnTo>
                        <a:pt x="338" y="458"/>
                      </a:lnTo>
                      <a:lnTo>
                        <a:pt x="337" y="459"/>
                      </a:lnTo>
                      <a:lnTo>
                        <a:pt x="337" y="460"/>
                      </a:lnTo>
                      <a:lnTo>
                        <a:pt x="336" y="460"/>
                      </a:lnTo>
                      <a:lnTo>
                        <a:pt x="335" y="460"/>
                      </a:lnTo>
                      <a:lnTo>
                        <a:pt x="334" y="461"/>
                      </a:lnTo>
                      <a:lnTo>
                        <a:pt x="333" y="462"/>
                      </a:lnTo>
                      <a:lnTo>
                        <a:pt x="332" y="462"/>
                      </a:lnTo>
                      <a:lnTo>
                        <a:pt x="332" y="463"/>
                      </a:lnTo>
                      <a:lnTo>
                        <a:pt x="331" y="463"/>
                      </a:lnTo>
                      <a:lnTo>
                        <a:pt x="330" y="463"/>
                      </a:lnTo>
                      <a:lnTo>
                        <a:pt x="330" y="464"/>
                      </a:lnTo>
                      <a:lnTo>
                        <a:pt x="329" y="464"/>
                      </a:lnTo>
                      <a:lnTo>
                        <a:pt x="328" y="465"/>
                      </a:lnTo>
                      <a:lnTo>
                        <a:pt x="327" y="466"/>
                      </a:lnTo>
                      <a:lnTo>
                        <a:pt x="327" y="467"/>
                      </a:lnTo>
                      <a:lnTo>
                        <a:pt x="326" y="468"/>
                      </a:lnTo>
                      <a:lnTo>
                        <a:pt x="327" y="468"/>
                      </a:lnTo>
                      <a:lnTo>
                        <a:pt x="327" y="469"/>
                      </a:lnTo>
                      <a:lnTo>
                        <a:pt x="326" y="469"/>
                      </a:lnTo>
                      <a:lnTo>
                        <a:pt x="326" y="470"/>
                      </a:lnTo>
                      <a:lnTo>
                        <a:pt x="327" y="470"/>
                      </a:lnTo>
                      <a:lnTo>
                        <a:pt x="328" y="470"/>
                      </a:lnTo>
                      <a:lnTo>
                        <a:pt x="328" y="471"/>
                      </a:lnTo>
                      <a:lnTo>
                        <a:pt x="328" y="472"/>
                      </a:lnTo>
                      <a:lnTo>
                        <a:pt x="328" y="473"/>
                      </a:lnTo>
                      <a:lnTo>
                        <a:pt x="328" y="474"/>
                      </a:lnTo>
                      <a:lnTo>
                        <a:pt x="327" y="475"/>
                      </a:lnTo>
                      <a:lnTo>
                        <a:pt x="327" y="476"/>
                      </a:lnTo>
                      <a:lnTo>
                        <a:pt x="326" y="476"/>
                      </a:lnTo>
                      <a:lnTo>
                        <a:pt x="325" y="476"/>
                      </a:lnTo>
                      <a:lnTo>
                        <a:pt x="324" y="476"/>
                      </a:lnTo>
                      <a:lnTo>
                        <a:pt x="324" y="477"/>
                      </a:lnTo>
                      <a:lnTo>
                        <a:pt x="323" y="478"/>
                      </a:lnTo>
                      <a:lnTo>
                        <a:pt x="322" y="478"/>
                      </a:lnTo>
                      <a:lnTo>
                        <a:pt x="322" y="479"/>
                      </a:lnTo>
                      <a:lnTo>
                        <a:pt x="321" y="480"/>
                      </a:lnTo>
                      <a:lnTo>
                        <a:pt x="320" y="481"/>
                      </a:lnTo>
                      <a:lnTo>
                        <a:pt x="319" y="482"/>
                      </a:lnTo>
                      <a:lnTo>
                        <a:pt x="318" y="482"/>
                      </a:lnTo>
                      <a:lnTo>
                        <a:pt x="318" y="483"/>
                      </a:lnTo>
                      <a:lnTo>
                        <a:pt x="318" y="484"/>
                      </a:lnTo>
                      <a:lnTo>
                        <a:pt x="317" y="485"/>
                      </a:lnTo>
                      <a:lnTo>
                        <a:pt x="316" y="485"/>
                      </a:lnTo>
                      <a:lnTo>
                        <a:pt x="316" y="486"/>
                      </a:lnTo>
                      <a:lnTo>
                        <a:pt x="317" y="486"/>
                      </a:lnTo>
                      <a:lnTo>
                        <a:pt x="317" y="487"/>
                      </a:lnTo>
                      <a:lnTo>
                        <a:pt x="318" y="488"/>
                      </a:lnTo>
                      <a:lnTo>
                        <a:pt x="318" y="489"/>
                      </a:lnTo>
                      <a:lnTo>
                        <a:pt x="318" y="490"/>
                      </a:lnTo>
                      <a:lnTo>
                        <a:pt x="319" y="490"/>
                      </a:lnTo>
                      <a:lnTo>
                        <a:pt x="319" y="491"/>
                      </a:lnTo>
                      <a:lnTo>
                        <a:pt x="320" y="492"/>
                      </a:lnTo>
                      <a:lnTo>
                        <a:pt x="321" y="492"/>
                      </a:lnTo>
                      <a:lnTo>
                        <a:pt x="322" y="492"/>
                      </a:lnTo>
                      <a:lnTo>
                        <a:pt x="322" y="493"/>
                      </a:lnTo>
                      <a:lnTo>
                        <a:pt x="322" y="495"/>
                      </a:lnTo>
                      <a:lnTo>
                        <a:pt x="323" y="495"/>
                      </a:lnTo>
                      <a:lnTo>
                        <a:pt x="323" y="496"/>
                      </a:lnTo>
                      <a:lnTo>
                        <a:pt x="324" y="496"/>
                      </a:lnTo>
                      <a:lnTo>
                        <a:pt x="324" y="497"/>
                      </a:lnTo>
                      <a:lnTo>
                        <a:pt x="324" y="498"/>
                      </a:lnTo>
                      <a:lnTo>
                        <a:pt x="323" y="499"/>
                      </a:lnTo>
                      <a:lnTo>
                        <a:pt x="324" y="501"/>
                      </a:lnTo>
                      <a:lnTo>
                        <a:pt x="325" y="502"/>
                      </a:lnTo>
                      <a:lnTo>
                        <a:pt x="326" y="503"/>
                      </a:lnTo>
                      <a:lnTo>
                        <a:pt x="327" y="503"/>
                      </a:lnTo>
                      <a:lnTo>
                        <a:pt x="327" y="504"/>
                      </a:lnTo>
                      <a:lnTo>
                        <a:pt x="328" y="504"/>
                      </a:lnTo>
                      <a:lnTo>
                        <a:pt x="330" y="504"/>
                      </a:lnTo>
                      <a:lnTo>
                        <a:pt x="331" y="505"/>
                      </a:lnTo>
                      <a:lnTo>
                        <a:pt x="332" y="506"/>
                      </a:lnTo>
                      <a:lnTo>
                        <a:pt x="333" y="506"/>
                      </a:lnTo>
                      <a:lnTo>
                        <a:pt x="333" y="505"/>
                      </a:lnTo>
                      <a:lnTo>
                        <a:pt x="334" y="505"/>
                      </a:lnTo>
                      <a:lnTo>
                        <a:pt x="335" y="506"/>
                      </a:lnTo>
                      <a:lnTo>
                        <a:pt x="336" y="506"/>
                      </a:lnTo>
                      <a:lnTo>
                        <a:pt x="337" y="507"/>
                      </a:lnTo>
                      <a:lnTo>
                        <a:pt x="338" y="506"/>
                      </a:lnTo>
                      <a:lnTo>
                        <a:pt x="339" y="506"/>
                      </a:lnTo>
                      <a:lnTo>
                        <a:pt x="340" y="507"/>
                      </a:lnTo>
                      <a:lnTo>
                        <a:pt x="341" y="508"/>
                      </a:lnTo>
                      <a:lnTo>
                        <a:pt x="342" y="508"/>
                      </a:lnTo>
                      <a:lnTo>
                        <a:pt x="343" y="508"/>
                      </a:lnTo>
                      <a:lnTo>
                        <a:pt x="344" y="508"/>
                      </a:lnTo>
                      <a:lnTo>
                        <a:pt x="345" y="509"/>
                      </a:lnTo>
                      <a:lnTo>
                        <a:pt x="346" y="509"/>
                      </a:lnTo>
                      <a:lnTo>
                        <a:pt x="346" y="510"/>
                      </a:lnTo>
                      <a:lnTo>
                        <a:pt x="347" y="510"/>
                      </a:lnTo>
                      <a:lnTo>
                        <a:pt x="347" y="511"/>
                      </a:lnTo>
                      <a:lnTo>
                        <a:pt x="348" y="512"/>
                      </a:lnTo>
                      <a:lnTo>
                        <a:pt x="349" y="512"/>
                      </a:lnTo>
                      <a:lnTo>
                        <a:pt x="350" y="512"/>
                      </a:lnTo>
                      <a:lnTo>
                        <a:pt x="351" y="512"/>
                      </a:lnTo>
                      <a:lnTo>
                        <a:pt x="352" y="512"/>
                      </a:lnTo>
                      <a:lnTo>
                        <a:pt x="352" y="513"/>
                      </a:lnTo>
                      <a:lnTo>
                        <a:pt x="353" y="512"/>
                      </a:lnTo>
                      <a:lnTo>
                        <a:pt x="355" y="513"/>
                      </a:lnTo>
                      <a:lnTo>
                        <a:pt x="356" y="514"/>
                      </a:lnTo>
                      <a:lnTo>
                        <a:pt x="356" y="515"/>
                      </a:lnTo>
                      <a:lnTo>
                        <a:pt x="357" y="515"/>
                      </a:lnTo>
                      <a:lnTo>
                        <a:pt x="356" y="516"/>
                      </a:lnTo>
                      <a:lnTo>
                        <a:pt x="355" y="516"/>
                      </a:lnTo>
                      <a:lnTo>
                        <a:pt x="354" y="516"/>
                      </a:lnTo>
                      <a:lnTo>
                        <a:pt x="353" y="516"/>
                      </a:lnTo>
                      <a:lnTo>
                        <a:pt x="352" y="516"/>
                      </a:lnTo>
                      <a:lnTo>
                        <a:pt x="351" y="516"/>
                      </a:lnTo>
                      <a:lnTo>
                        <a:pt x="350" y="516"/>
                      </a:lnTo>
                      <a:lnTo>
                        <a:pt x="349" y="516"/>
                      </a:lnTo>
                      <a:lnTo>
                        <a:pt x="348" y="516"/>
                      </a:lnTo>
                      <a:lnTo>
                        <a:pt x="347" y="515"/>
                      </a:lnTo>
                      <a:lnTo>
                        <a:pt x="346" y="515"/>
                      </a:lnTo>
                      <a:lnTo>
                        <a:pt x="344" y="513"/>
                      </a:lnTo>
                      <a:lnTo>
                        <a:pt x="343" y="513"/>
                      </a:lnTo>
                      <a:lnTo>
                        <a:pt x="342" y="513"/>
                      </a:lnTo>
                      <a:lnTo>
                        <a:pt x="341" y="513"/>
                      </a:lnTo>
                      <a:lnTo>
                        <a:pt x="340" y="513"/>
                      </a:lnTo>
                      <a:lnTo>
                        <a:pt x="339" y="513"/>
                      </a:lnTo>
                      <a:lnTo>
                        <a:pt x="339" y="514"/>
                      </a:lnTo>
                      <a:lnTo>
                        <a:pt x="339" y="515"/>
                      </a:lnTo>
                      <a:lnTo>
                        <a:pt x="340" y="516"/>
                      </a:lnTo>
                      <a:lnTo>
                        <a:pt x="340" y="517"/>
                      </a:lnTo>
                      <a:lnTo>
                        <a:pt x="340" y="518"/>
                      </a:lnTo>
                      <a:lnTo>
                        <a:pt x="340" y="519"/>
                      </a:lnTo>
                      <a:lnTo>
                        <a:pt x="339" y="519"/>
                      </a:lnTo>
                      <a:lnTo>
                        <a:pt x="338" y="520"/>
                      </a:lnTo>
                      <a:lnTo>
                        <a:pt x="338" y="521"/>
                      </a:lnTo>
                      <a:lnTo>
                        <a:pt x="338" y="522"/>
                      </a:lnTo>
                      <a:lnTo>
                        <a:pt x="337" y="522"/>
                      </a:lnTo>
                      <a:lnTo>
                        <a:pt x="335" y="522"/>
                      </a:lnTo>
                      <a:lnTo>
                        <a:pt x="334" y="522"/>
                      </a:lnTo>
                      <a:lnTo>
                        <a:pt x="334" y="523"/>
                      </a:lnTo>
                      <a:lnTo>
                        <a:pt x="335" y="523"/>
                      </a:lnTo>
                      <a:lnTo>
                        <a:pt x="336" y="523"/>
                      </a:lnTo>
                      <a:lnTo>
                        <a:pt x="336" y="524"/>
                      </a:lnTo>
                      <a:lnTo>
                        <a:pt x="337" y="524"/>
                      </a:lnTo>
                      <a:lnTo>
                        <a:pt x="338" y="524"/>
                      </a:lnTo>
                      <a:lnTo>
                        <a:pt x="338" y="525"/>
                      </a:lnTo>
                      <a:lnTo>
                        <a:pt x="337" y="525"/>
                      </a:lnTo>
                      <a:lnTo>
                        <a:pt x="337" y="526"/>
                      </a:lnTo>
                      <a:lnTo>
                        <a:pt x="337" y="527"/>
                      </a:lnTo>
                      <a:lnTo>
                        <a:pt x="336" y="528"/>
                      </a:lnTo>
                      <a:lnTo>
                        <a:pt x="335" y="528"/>
                      </a:lnTo>
                      <a:lnTo>
                        <a:pt x="335" y="529"/>
                      </a:lnTo>
                      <a:lnTo>
                        <a:pt x="335" y="530"/>
                      </a:lnTo>
                      <a:lnTo>
                        <a:pt x="334" y="529"/>
                      </a:lnTo>
                      <a:lnTo>
                        <a:pt x="333" y="530"/>
                      </a:lnTo>
                      <a:lnTo>
                        <a:pt x="334" y="531"/>
                      </a:lnTo>
                      <a:lnTo>
                        <a:pt x="333" y="532"/>
                      </a:lnTo>
                      <a:lnTo>
                        <a:pt x="334" y="533"/>
                      </a:lnTo>
                      <a:lnTo>
                        <a:pt x="335" y="533"/>
                      </a:lnTo>
                      <a:lnTo>
                        <a:pt x="336" y="533"/>
                      </a:lnTo>
                      <a:lnTo>
                        <a:pt x="336" y="534"/>
                      </a:lnTo>
                      <a:lnTo>
                        <a:pt x="337" y="534"/>
                      </a:lnTo>
                      <a:lnTo>
                        <a:pt x="338" y="534"/>
                      </a:lnTo>
                      <a:lnTo>
                        <a:pt x="339" y="534"/>
                      </a:lnTo>
                      <a:lnTo>
                        <a:pt x="340" y="534"/>
                      </a:lnTo>
                      <a:lnTo>
                        <a:pt x="341" y="534"/>
                      </a:lnTo>
                      <a:lnTo>
                        <a:pt x="342" y="535"/>
                      </a:lnTo>
                      <a:lnTo>
                        <a:pt x="343" y="535"/>
                      </a:lnTo>
                      <a:lnTo>
                        <a:pt x="344" y="535"/>
                      </a:lnTo>
                      <a:lnTo>
                        <a:pt x="345" y="535"/>
                      </a:lnTo>
                      <a:lnTo>
                        <a:pt x="346" y="535"/>
                      </a:lnTo>
                      <a:lnTo>
                        <a:pt x="346" y="534"/>
                      </a:lnTo>
                      <a:lnTo>
                        <a:pt x="347" y="534"/>
                      </a:lnTo>
                      <a:lnTo>
                        <a:pt x="348" y="534"/>
                      </a:lnTo>
                      <a:lnTo>
                        <a:pt x="348" y="535"/>
                      </a:lnTo>
                      <a:lnTo>
                        <a:pt x="349" y="535"/>
                      </a:lnTo>
                      <a:lnTo>
                        <a:pt x="348" y="536"/>
                      </a:lnTo>
                      <a:lnTo>
                        <a:pt x="348" y="537"/>
                      </a:lnTo>
                      <a:lnTo>
                        <a:pt x="347" y="537"/>
                      </a:lnTo>
                      <a:lnTo>
                        <a:pt x="346" y="537"/>
                      </a:lnTo>
                      <a:lnTo>
                        <a:pt x="345" y="538"/>
                      </a:lnTo>
                      <a:lnTo>
                        <a:pt x="344" y="538"/>
                      </a:lnTo>
                      <a:lnTo>
                        <a:pt x="343" y="538"/>
                      </a:lnTo>
                      <a:lnTo>
                        <a:pt x="343" y="539"/>
                      </a:lnTo>
                      <a:lnTo>
                        <a:pt x="342" y="539"/>
                      </a:lnTo>
                      <a:lnTo>
                        <a:pt x="340" y="538"/>
                      </a:lnTo>
                      <a:lnTo>
                        <a:pt x="339" y="538"/>
                      </a:lnTo>
                      <a:lnTo>
                        <a:pt x="338" y="539"/>
                      </a:lnTo>
                      <a:lnTo>
                        <a:pt x="337" y="539"/>
                      </a:lnTo>
                      <a:lnTo>
                        <a:pt x="336" y="539"/>
                      </a:lnTo>
                      <a:lnTo>
                        <a:pt x="335" y="540"/>
                      </a:lnTo>
                      <a:lnTo>
                        <a:pt x="334" y="541"/>
                      </a:lnTo>
                      <a:lnTo>
                        <a:pt x="333" y="542"/>
                      </a:lnTo>
                      <a:lnTo>
                        <a:pt x="333" y="543"/>
                      </a:lnTo>
                      <a:lnTo>
                        <a:pt x="331" y="544"/>
                      </a:lnTo>
                      <a:lnTo>
                        <a:pt x="331" y="545"/>
                      </a:lnTo>
                      <a:lnTo>
                        <a:pt x="332" y="546"/>
                      </a:lnTo>
                      <a:lnTo>
                        <a:pt x="332" y="547"/>
                      </a:lnTo>
                      <a:lnTo>
                        <a:pt x="331" y="547"/>
                      </a:lnTo>
                      <a:lnTo>
                        <a:pt x="331" y="548"/>
                      </a:lnTo>
                      <a:lnTo>
                        <a:pt x="332" y="548"/>
                      </a:lnTo>
                      <a:lnTo>
                        <a:pt x="332" y="549"/>
                      </a:lnTo>
                      <a:lnTo>
                        <a:pt x="331" y="549"/>
                      </a:lnTo>
                      <a:lnTo>
                        <a:pt x="332" y="549"/>
                      </a:lnTo>
                      <a:lnTo>
                        <a:pt x="333" y="550"/>
                      </a:lnTo>
                      <a:lnTo>
                        <a:pt x="333" y="551"/>
                      </a:lnTo>
                      <a:lnTo>
                        <a:pt x="333" y="552"/>
                      </a:lnTo>
                      <a:lnTo>
                        <a:pt x="332" y="553"/>
                      </a:lnTo>
                      <a:lnTo>
                        <a:pt x="332" y="554"/>
                      </a:lnTo>
                      <a:lnTo>
                        <a:pt x="332" y="555"/>
                      </a:lnTo>
                      <a:lnTo>
                        <a:pt x="331" y="555"/>
                      </a:lnTo>
                      <a:lnTo>
                        <a:pt x="331" y="556"/>
                      </a:lnTo>
                      <a:lnTo>
                        <a:pt x="331" y="557"/>
                      </a:lnTo>
                      <a:lnTo>
                        <a:pt x="332" y="557"/>
                      </a:lnTo>
                      <a:lnTo>
                        <a:pt x="332" y="558"/>
                      </a:lnTo>
                      <a:lnTo>
                        <a:pt x="332" y="559"/>
                      </a:lnTo>
                      <a:lnTo>
                        <a:pt x="333" y="559"/>
                      </a:lnTo>
                      <a:lnTo>
                        <a:pt x="333" y="560"/>
                      </a:lnTo>
                      <a:lnTo>
                        <a:pt x="332" y="561"/>
                      </a:lnTo>
                      <a:lnTo>
                        <a:pt x="331" y="561"/>
                      </a:lnTo>
                      <a:lnTo>
                        <a:pt x="331" y="562"/>
                      </a:lnTo>
                      <a:lnTo>
                        <a:pt x="332" y="562"/>
                      </a:lnTo>
                      <a:lnTo>
                        <a:pt x="332" y="563"/>
                      </a:lnTo>
                      <a:lnTo>
                        <a:pt x="332" y="564"/>
                      </a:lnTo>
                      <a:lnTo>
                        <a:pt x="331" y="564"/>
                      </a:lnTo>
                      <a:lnTo>
                        <a:pt x="331" y="565"/>
                      </a:lnTo>
                      <a:lnTo>
                        <a:pt x="332" y="565"/>
                      </a:lnTo>
                      <a:lnTo>
                        <a:pt x="333" y="565"/>
                      </a:lnTo>
                      <a:lnTo>
                        <a:pt x="334" y="565"/>
                      </a:lnTo>
                      <a:lnTo>
                        <a:pt x="335" y="565"/>
                      </a:lnTo>
                      <a:lnTo>
                        <a:pt x="335" y="566"/>
                      </a:lnTo>
                      <a:lnTo>
                        <a:pt x="335" y="567"/>
                      </a:lnTo>
                      <a:lnTo>
                        <a:pt x="334" y="567"/>
                      </a:lnTo>
                      <a:lnTo>
                        <a:pt x="333" y="567"/>
                      </a:lnTo>
                      <a:lnTo>
                        <a:pt x="333" y="568"/>
                      </a:lnTo>
                      <a:lnTo>
                        <a:pt x="333" y="569"/>
                      </a:lnTo>
                      <a:lnTo>
                        <a:pt x="334" y="568"/>
                      </a:lnTo>
                      <a:lnTo>
                        <a:pt x="334" y="569"/>
                      </a:lnTo>
                      <a:lnTo>
                        <a:pt x="335" y="570"/>
                      </a:lnTo>
                      <a:lnTo>
                        <a:pt x="336" y="570"/>
                      </a:lnTo>
                      <a:lnTo>
                        <a:pt x="337" y="571"/>
                      </a:lnTo>
                      <a:lnTo>
                        <a:pt x="338" y="572"/>
                      </a:lnTo>
                      <a:lnTo>
                        <a:pt x="337" y="572"/>
                      </a:lnTo>
                      <a:lnTo>
                        <a:pt x="337" y="573"/>
                      </a:lnTo>
                      <a:lnTo>
                        <a:pt x="336" y="574"/>
                      </a:lnTo>
                      <a:lnTo>
                        <a:pt x="336" y="575"/>
                      </a:lnTo>
                      <a:lnTo>
                        <a:pt x="337" y="575"/>
                      </a:lnTo>
                      <a:lnTo>
                        <a:pt x="338" y="575"/>
                      </a:lnTo>
                      <a:lnTo>
                        <a:pt x="339" y="575"/>
                      </a:lnTo>
                      <a:lnTo>
                        <a:pt x="340" y="576"/>
                      </a:lnTo>
                      <a:lnTo>
                        <a:pt x="340" y="577"/>
                      </a:lnTo>
                      <a:lnTo>
                        <a:pt x="340" y="578"/>
                      </a:lnTo>
                      <a:lnTo>
                        <a:pt x="340" y="579"/>
                      </a:lnTo>
                      <a:lnTo>
                        <a:pt x="340" y="580"/>
                      </a:lnTo>
                      <a:lnTo>
                        <a:pt x="339" y="581"/>
                      </a:lnTo>
                      <a:lnTo>
                        <a:pt x="340" y="581"/>
                      </a:lnTo>
                      <a:lnTo>
                        <a:pt x="340" y="582"/>
                      </a:lnTo>
                      <a:lnTo>
                        <a:pt x="341" y="582"/>
                      </a:lnTo>
                      <a:lnTo>
                        <a:pt x="342" y="582"/>
                      </a:lnTo>
                      <a:lnTo>
                        <a:pt x="343" y="581"/>
                      </a:lnTo>
                      <a:lnTo>
                        <a:pt x="344" y="581"/>
                      </a:lnTo>
                      <a:lnTo>
                        <a:pt x="345" y="580"/>
                      </a:lnTo>
                      <a:lnTo>
                        <a:pt x="346" y="580"/>
                      </a:lnTo>
                      <a:lnTo>
                        <a:pt x="347" y="580"/>
                      </a:lnTo>
                      <a:lnTo>
                        <a:pt x="347" y="581"/>
                      </a:lnTo>
                      <a:lnTo>
                        <a:pt x="347" y="582"/>
                      </a:lnTo>
                      <a:lnTo>
                        <a:pt x="347" y="583"/>
                      </a:lnTo>
                      <a:lnTo>
                        <a:pt x="347" y="584"/>
                      </a:lnTo>
                      <a:lnTo>
                        <a:pt x="347" y="585"/>
                      </a:lnTo>
                      <a:lnTo>
                        <a:pt x="346" y="585"/>
                      </a:lnTo>
                      <a:lnTo>
                        <a:pt x="345" y="585"/>
                      </a:lnTo>
                      <a:lnTo>
                        <a:pt x="343" y="584"/>
                      </a:lnTo>
                      <a:lnTo>
                        <a:pt x="342" y="585"/>
                      </a:lnTo>
                      <a:lnTo>
                        <a:pt x="340" y="585"/>
                      </a:lnTo>
                      <a:lnTo>
                        <a:pt x="339" y="585"/>
                      </a:lnTo>
                      <a:lnTo>
                        <a:pt x="339" y="586"/>
                      </a:lnTo>
                      <a:lnTo>
                        <a:pt x="338" y="586"/>
                      </a:lnTo>
                      <a:lnTo>
                        <a:pt x="338" y="587"/>
                      </a:lnTo>
                      <a:lnTo>
                        <a:pt x="338" y="588"/>
                      </a:lnTo>
                      <a:lnTo>
                        <a:pt x="337" y="588"/>
                      </a:lnTo>
                      <a:lnTo>
                        <a:pt x="338" y="589"/>
                      </a:lnTo>
                      <a:lnTo>
                        <a:pt x="337" y="590"/>
                      </a:lnTo>
                      <a:lnTo>
                        <a:pt x="337" y="591"/>
                      </a:lnTo>
                      <a:lnTo>
                        <a:pt x="336" y="592"/>
                      </a:lnTo>
                      <a:lnTo>
                        <a:pt x="337" y="592"/>
                      </a:lnTo>
                      <a:lnTo>
                        <a:pt x="338" y="592"/>
                      </a:lnTo>
                      <a:lnTo>
                        <a:pt x="338" y="593"/>
                      </a:lnTo>
                      <a:lnTo>
                        <a:pt x="339" y="593"/>
                      </a:lnTo>
                      <a:lnTo>
                        <a:pt x="339" y="594"/>
                      </a:lnTo>
                      <a:lnTo>
                        <a:pt x="338" y="595"/>
                      </a:lnTo>
                      <a:lnTo>
                        <a:pt x="337" y="595"/>
                      </a:lnTo>
                      <a:lnTo>
                        <a:pt x="336" y="595"/>
                      </a:lnTo>
                      <a:lnTo>
                        <a:pt x="336" y="596"/>
                      </a:lnTo>
                      <a:lnTo>
                        <a:pt x="336" y="597"/>
                      </a:lnTo>
                      <a:lnTo>
                        <a:pt x="337" y="597"/>
                      </a:lnTo>
                      <a:lnTo>
                        <a:pt x="337" y="598"/>
                      </a:lnTo>
                      <a:lnTo>
                        <a:pt x="338" y="598"/>
                      </a:lnTo>
                      <a:lnTo>
                        <a:pt x="338" y="599"/>
                      </a:lnTo>
                      <a:lnTo>
                        <a:pt x="338" y="600"/>
                      </a:lnTo>
                      <a:lnTo>
                        <a:pt x="337" y="601"/>
                      </a:lnTo>
                      <a:lnTo>
                        <a:pt x="336" y="601"/>
                      </a:lnTo>
                      <a:lnTo>
                        <a:pt x="337" y="602"/>
                      </a:lnTo>
                      <a:lnTo>
                        <a:pt x="337" y="603"/>
                      </a:lnTo>
                      <a:lnTo>
                        <a:pt x="336" y="604"/>
                      </a:lnTo>
                      <a:lnTo>
                        <a:pt x="336" y="605"/>
                      </a:lnTo>
                      <a:lnTo>
                        <a:pt x="336" y="606"/>
                      </a:lnTo>
                      <a:lnTo>
                        <a:pt x="337" y="606"/>
                      </a:lnTo>
                      <a:lnTo>
                        <a:pt x="337" y="607"/>
                      </a:lnTo>
                      <a:lnTo>
                        <a:pt x="338" y="608"/>
                      </a:lnTo>
                      <a:lnTo>
                        <a:pt x="337" y="608"/>
                      </a:lnTo>
                      <a:lnTo>
                        <a:pt x="336" y="609"/>
                      </a:lnTo>
                      <a:lnTo>
                        <a:pt x="335" y="609"/>
                      </a:lnTo>
                      <a:lnTo>
                        <a:pt x="335" y="610"/>
                      </a:lnTo>
                      <a:lnTo>
                        <a:pt x="335" y="611"/>
                      </a:lnTo>
                      <a:lnTo>
                        <a:pt x="335" y="612"/>
                      </a:lnTo>
                      <a:lnTo>
                        <a:pt x="335" y="613"/>
                      </a:lnTo>
                      <a:lnTo>
                        <a:pt x="334" y="613"/>
                      </a:lnTo>
                      <a:lnTo>
                        <a:pt x="335" y="614"/>
                      </a:lnTo>
                      <a:lnTo>
                        <a:pt x="334" y="615"/>
                      </a:lnTo>
                      <a:lnTo>
                        <a:pt x="334" y="616"/>
                      </a:lnTo>
                      <a:lnTo>
                        <a:pt x="334" y="617"/>
                      </a:lnTo>
                      <a:lnTo>
                        <a:pt x="335" y="616"/>
                      </a:lnTo>
                      <a:lnTo>
                        <a:pt x="336" y="616"/>
                      </a:lnTo>
                      <a:lnTo>
                        <a:pt x="337" y="615"/>
                      </a:lnTo>
                      <a:lnTo>
                        <a:pt x="337" y="616"/>
                      </a:lnTo>
                      <a:lnTo>
                        <a:pt x="338" y="616"/>
                      </a:lnTo>
                      <a:lnTo>
                        <a:pt x="339" y="616"/>
                      </a:lnTo>
                      <a:lnTo>
                        <a:pt x="340" y="616"/>
                      </a:lnTo>
                      <a:lnTo>
                        <a:pt x="341" y="616"/>
                      </a:lnTo>
                      <a:lnTo>
                        <a:pt x="342" y="615"/>
                      </a:lnTo>
                      <a:lnTo>
                        <a:pt x="343" y="615"/>
                      </a:lnTo>
                      <a:lnTo>
                        <a:pt x="344" y="615"/>
                      </a:lnTo>
                      <a:lnTo>
                        <a:pt x="345" y="615"/>
                      </a:lnTo>
                      <a:lnTo>
                        <a:pt x="346" y="614"/>
                      </a:lnTo>
                      <a:lnTo>
                        <a:pt x="347" y="614"/>
                      </a:lnTo>
                      <a:lnTo>
                        <a:pt x="348" y="614"/>
                      </a:lnTo>
                      <a:lnTo>
                        <a:pt x="348" y="615"/>
                      </a:lnTo>
                      <a:lnTo>
                        <a:pt x="348" y="616"/>
                      </a:lnTo>
                      <a:lnTo>
                        <a:pt x="347" y="616"/>
                      </a:lnTo>
                      <a:lnTo>
                        <a:pt x="346" y="616"/>
                      </a:lnTo>
                      <a:lnTo>
                        <a:pt x="345" y="617"/>
                      </a:lnTo>
                      <a:lnTo>
                        <a:pt x="345" y="616"/>
                      </a:lnTo>
                      <a:lnTo>
                        <a:pt x="344" y="616"/>
                      </a:lnTo>
                      <a:lnTo>
                        <a:pt x="344" y="617"/>
                      </a:lnTo>
                      <a:lnTo>
                        <a:pt x="343" y="617"/>
                      </a:lnTo>
                      <a:lnTo>
                        <a:pt x="342" y="618"/>
                      </a:lnTo>
                      <a:lnTo>
                        <a:pt x="340" y="618"/>
                      </a:lnTo>
                      <a:lnTo>
                        <a:pt x="339" y="618"/>
                      </a:lnTo>
                      <a:lnTo>
                        <a:pt x="338" y="618"/>
                      </a:lnTo>
                      <a:lnTo>
                        <a:pt x="337" y="618"/>
                      </a:lnTo>
                      <a:lnTo>
                        <a:pt x="336" y="618"/>
                      </a:lnTo>
                      <a:lnTo>
                        <a:pt x="335" y="618"/>
                      </a:lnTo>
                      <a:lnTo>
                        <a:pt x="335" y="619"/>
                      </a:lnTo>
                      <a:lnTo>
                        <a:pt x="335" y="618"/>
                      </a:lnTo>
                      <a:lnTo>
                        <a:pt x="335" y="619"/>
                      </a:lnTo>
                      <a:lnTo>
                        <a:pt x="334" y="619"/>
                      </a:lnTo>
                      <a:lnTo>
                        <a:pt x="333" y="619"/>
                      </a:lnTo>
                      <a:lnTo>
                        <a:pt x="332" y="619"/>
                      </a:lnTo>
                      <a:lnTo>
                        <a:pt x="331" y="619"/>
                      </a:lnTo>
                      <a:lnTo>
                        <a:pt x="330" y="619"/>
                      </a:lnTo>
                      <a:lnTo>
                        <a:pt x="329" y="619"/>
                      </a:lnTo>
                      <a:lnTo>
                        <a:pt x="328" y="619"/>
                      </a:lnTo>
                      <a:lnTo>
                        <a:pt x="329" y="618"/>
                      </a:lnTo>
                      <a:lnTo>
                        <a:pt x="328" y="618"/>
                      </a:lnTo>
                      <a:lnTo>
                        <a:pt x="328" y="617"/>
                      </a:lnTo>
                      <a:lnTo>
                        <a:pt x="329" y="616"/>
                      </a:lnTo>
                      <a:lnTo>
                        <a:pt x="328" y="616"/>
                      </a:lnTo>
                      <a:lnTo>
                        <a:pt x="329" y="616"/>
                      </a:lnTo>
                      <a:lnTo>
                        <a:pt x="329" y="615"/>
                      </a:lnTo>
                      <a:lnTo>
                        <a:pt x="329" y="614"/>
                      </a:lnTo>
                      <a:lnTo>
                        <a:pt x="329" y="613"/>
                      </a:lnTo>
                      <a:lnTo>
                        <a:pt x="330" y="613"/>
                      </a:lnTo>
                      <a:lnTo>
                        <a:pt x="329" y="612"/>
                      </a:lnTo>
                      <a:lnTo>
                        <a:pt x="330" y="612"/>
                      </a:lnTo>
                      <a:lnTo>
                        <a:pt x="329" y="611"/>
                      </a:lnTo>
                      <a:lnTo>
                        <a:pt x="329" y="610"/>
                      </a:lnTo>
                      <a:lnTo>
                        <a:pt x="329" y="609"/>
                      </a:lnTo>
                      <a:lnTo>
                        <a:pt x="329" y="608"/>
                      </a:lnTo>
                      <a:lnTo>
                        <a:pt x="329" y="609"/>
                      </a:lnTo>
                      <a:lnTo>
                        <a:pt x="328" y="608"/>
                      </a:lnTo>
                      <a:lnTo>
                        <a:pt x="327" y="608"/>
                      </a:lnTo>
                      <a:lnTo>
                        <a:pt x="326" y="608"/>
                      </a:lnTo>
                      <a:lnTo>
                        <a:pt x="326" y="607"/>
                      </a:lnTo>
                      <a:lnTo>
                        <a:pt x="326" y="606"/>
                      </a:lnTo>
                      <a:lnTo>
                        <a:pt x="322" y="614"/>
                      </a:lnTo>
                      <a:lnTo>
                        <a:pt x="321" y="616"/>
                      </a:lnTo>
                      <a:lnTo>
                        <a:pt x="312" y="615"/>
                      </a:lnTo>
                      <a:lnTo>
                        <a:pt x="310" y="615"/>
                      </a:lnTo>
                      <a:lnTo>
                        <a:pt x="295" y="618"/>
                      </a:lnTo>
                      <a:lnTo>
                        <a:pt x="294" y="618"/>
                      </a:lnTo>
                      <a:lnTo>
                        <a:pt x="294" y="619"/>
                      </a:lnTo>
                      <a:lnTo>
                        <a:pt x="293" y="619"/>
                      </a:lnTo>
                      <a:lnTo>
                        <a:pt x="293" y="620"/>
                      </a:lnTo>
                      <a:lnTo>
                        <a:pt x="293" y="621"/>
                      </a:lnTo>
                      <a:lnTo>
                        <a:pt x="292" y="621"/>
                      </a:lnTo>
                      <a:lnTo>
                        <a:pt x="292" y="622"/>
                      </a:lnTo>
                      <a:lnTo>
                        <a:pt x="291" y="622"/>
                      </a:lnTo>
                      <a:lnTo>
                        <a:pt x="291" y="623"/>
                      </a:lnTo>
                      <a:lnTo>
                        <a:pt x="290" y="623"/>
                      </a:lnTo>
                      <a:lnTo>
                        <a:pt x="290" y="622"/>
                      </a:lnTo>
                      <a:lnTo>
                        <a:pt x="289" y="622"/>
                      </a:lnTo>
                      <a:lnTo>
                        <a:pt x="290" y="621"/>
                      </a:lnTo>
                      <a:lnTo>
                        <a:pt x="289" y="621"/>
                      </a:lnTo>
                      <a:lnTo>
                        <a:pt x="288" y="621"/>
                      </a:lnTo>
                      <a:lnTo>
                        <a:pt x="288" y="622"/>
                      </a:lnTo>
                      <a:lnTo>
                        <a:pt x="287" y="622"/>
                      </a:lnTo>
                      <a:lnTo>
                        <a:pt x="287" y="623"/>
                      </a:lnTo>
                      <a:lnTo>
                        <a:pt x="286" y="623"/>
                      </a:lnTo>
                      <a:lnTo>
                        <a:pt x="286" y="624"/>
                      </a:lnTo>
                      <a:lnTo>
                        <a:pt x="285" y="624"/>
                      </a:lnTo>
                      <a:lnTo>
                        <a:pt x="284" y="625"/>
                      </a:lnTo>
                      <a:lnTo>
                        <a:pt x="284" y="626"/>
                      </a:lnTo>
                      <a:lnTo>
                        <a:pt x="283" y="626"/>
                      </a:lnTo>
                      <a:lnTo>
                        <a:pt x="282" y="626"/>
                      </a:lnTo>
                      <a:lnTo>
                        <a:pt x="282" y="627"/>
                      </a:lnTo>
                      <a:lnTo>
                        <a:pt x="281" y="627"/>
                      </a:lnTo>
                      <a:lnTo>
                        <a:pt x="281" y="626"/>
                      </a:lnTo>
                      <a:lnTo>
                        <a:pt x="280" y="626"/>
                      </a:lnTo>
                      <a:lnTo>
                        <a:pt x="280" y="627"/>
                      </a:lnTo>
                      <a:lnTo>
                        <a:pt x="279" y="627"/>
                      </a:lnTo>
                      <a:lnTo>
                        <a:pt x="279" y="628"/>
                      </a:lnTo>
                      <a:lnTo>
                        <a:pt x="278" y="628"/>
                      </a:lnTo>
                      <a:lnTo>
                        <a:pt x="277" y="628"/>
                      </a:lnTo>
                      <a:lnTo>
                        <a:pt x="276" y="628"/>
                      </a:lnTo>
                      <a:lnTo>
                        <a:pt x="276" y="629"/>
                      </a:lnTo>
                      <a:lnTo>
                        <a:pt x="275" y="629"/>
                      </a:lnTo>
                      <a:lnTo>
                        <a:pt x="275" y="628"/>
                      </a:lnTo>
                      <a:lnTo>
                        <a:pt x="274" y="629"/>
                      </a:lnTo>
                      <a:lnTo>
                        <a:pt x="273" y="629"/>
                      </a:lnTo>
                      <a:lnTo>
                        <a:pt x="274" y="630"/>
                      </a:lnTo>
                      <a:lnTo>
                        <a:pt x="273" y="630"/>
                      </a:lnTo>
                      <a:lnTo>
                        <a:pt x="273" y="629"/>
                      </a:lnTo>
                      <a:lnTo>
                        <a:pt x="272" y="630"/>
                      </a:lnTo>
                      <a:lnTo>
                        <a:pt x="272" y="629"/>
                      </a:lnTo>
                      <a:lnTo>
                        <a:pt x="271" y="630"/>
                      </a:lnTo>
                      <a:lnTo>
                        <a:pt x="270" y="630"/>
                      </a:lnTo>
                      <a:lnTo>
                        <a:pt x="269" y="630"/>
                      </a:lnTo>
                      <a:lnTo>
                        <a:pt x="269" y="631"/>
                      </a:lnTo>
                      <a:lnTo>
                        <a:pt x="270" y="631"/>
                      </a:lnTo>
                      <a:lnTo>
                        <a:pt x="270" y="632"/>
                      </a:lnTo>
                      <a:lnTo>
                        <a:pt x="269" y="632"/>
                      </a:lnTo>
                      <a:lnTo>
                        <a:pt x="268" y="632"/>
                      </a:lnTo>
                      <a:lnTo>
                        <a:pt x="267" y="632"/>
                      </a:lnTo>
                      <a:lnTo>
                        <a:pt x="266" y="632"/>
                      </a:lnTo>
                      <a:lnTo>
                        <a:pt x="266" y="631"/>
                      </a:lnTo>
                      <a:lnTo>
                        <a:pt x="266" y="630"/>
                      </a:lnTo>
                      <a:lnTo>
                        <a:pt x="265" y="630"/>
                      </a:lnTo>
                      <a:lnTo>
                        <a:pt x="265" y="631"/>
                      </a:lnTo>
                      <a:lnTo>
                        <a:pt x="264" y="631"/>
                      </a:lnTo>
                      <a:lnTo>
                        <a:pt x="263" y="631"/>
                      </a:lnTo>
                      <a:lnTo>
                        <a:pt x="262" y="631"/>
                      </a:lnTo>
                      <a:lnTo>
                        <a:pt x="262" y="632"/>
                      </a:lnTo>
                      <a:lnTo>
                        <a:pt x="261" y="632"/>
                      </a:lnTo>
                      <a:lnTo>
                        <a:pt x="261" y="633"/>
                      </a:lnTo>
                      <a:lnTo>
                        <a:pt x="260" y="634"/>
                      </a:lnTo>
                      <a:lnTo>
                        <a:pt x="259" y="634"/>
                      </a:lnTo>
                      <a:lnTo>
                        <a:pt x="258" y="635"/>
                      </a:lnTo>
                      <a:lnTo>
                        <a:pt x="258" y="636"/>
                      </a:lnTo>
                      <a:lnTo>
                        <a:pt x="257" y="636"/>
                      </a:lnTo>
                      <a:lnTo>
                        <a:pt x="258" y="635"/>
                      </a:lnTo>
                      <a:lnTo>
                        <a:pt x="257" y="635"/>
                      </a:lnTo>
                      <a:lnTo>
                        <a:pt x="257" y="634"/>
                      </a:lnTo>
                      <a:lnTo>
                        <a:pt x="256" y="634"/>
                      </a:lnTo>
                      <a:lnTo>
                        <a:pt x="255" y="635"/>
                      </a:lnTo>
                      <a:lnTo>
                        <a:pt x="255" y="634"/>
                      </a:lnTo>
                      <a:lnTo>
                        <a:pt x="254" y="634"/>
                      </a:lnTo>
                      <a:lnTo>
                        <a:pt x="253" y="634"/>
                      </a:lnTo>
                      <a:lnTo>
                        <a:pt x="252" y="633"/>
                      </a:lnTo>
                      <a:lnTo>
                        <a:pt x="251" y="632"/>
                      </a:lnTo>
                      <a:lnTo>
                        <a:pt x="251" y="633"/>
                      </a:lnTo>
                      <a:lnTo>
                        <a:pt x="250" y="633"/>
                      </a:lnTo>
                      <a:lnTo>
                        <a:pt x="250" y="634"/>
                      </a:lnTo>
                      <a:lnTo>
                        <a:pt x="250" y="635"/>
                      </a:lnTo>
                      <a:lnTo>
                        <a:pt x="249" y="635"/>
                      </a:lnTo>
                      <a:lnTo>
                        <a:pt x="248" y="636"/>
                      </a:lnTo>
                      <a:lnTo>
                        <a:pt x="247" y="637"/>
                      </a:lnTo>
                      <a:lnTo>
                        <a:pt x="246" y="637"/>
                      </a:lnTo>
                      <a:lnTo>
                        <a:pt x="246" y="636"/>
                      </a:lnTo>
                      <a:lnTo>
                        <a:pt x="246" y="635"/>
                      </a:lnTo>
                      <a:lnTo>
                        <a:pt x="245" y="634"/>
                      </a:lnTo>
                      <a:lnTo>
                        <a:pt x="245" y="633"/>
                      </a:lnTo>
                      <a:lnTo>
                        <a:pt x="246" y="633"/>
                      </a:lnTo>
                      <a:lnTo>
                        <a:pt x="247" y="633"/>
                      </a:lnTo>
                      <a:lnTo>
                        <a:pt x="247" y="632"/>
                      </a:lnTo>
                      <a:lnTo>
                        <a:pt x="246" y="632"/>
                      </a:lnTo>
                      <a:lnTo>
                        <a:pt x="245" y="632"/>
                      </a:lnTo>
                      <a:lnTo>
                        <a:pt x="244" y="632"/>
                      </a:lnTo>
                      <a:lnTo>
                        <a:pt x="243" y="631"/>
                      </a:lnTo>
                      <a:lnTo>
                        <a:pt x="243" y="630"/>
                      </a:lnTo>
                      <a:lnTo>
                        <a:pt x="243" y="629"/>
                      </a:lnTo>
                      <a:lnTo>
                        <a:pt x="244" y="629"/>
                      </a:lnTo>
                      <a:lnTo>
                        <a:pt x="243" y="628"/>
                      </a:lnTo>
                      <a:lnTo>
                        <a:pt x="242" y="628"/>
                      </a:lnTo>
                      <a:lnTo>
                        <a:pt x="242" y="629"/>
                      </a:lnTo>
                      <a:lnTo>
                        <a:pt x="241" y="629"/>
                      </a:lnTo>
                      <a:lnTo>
                        <a:pt x="240" y="628"/>
                      </a:lnTo>
                      <a:lnTo>
                        <a:pt x="239" y="628"/>
                      </a:lnTo>
                      <a:lnTo>
                        <a:pt x="239" y="629"/>
                      </a:lnTo>
                      <a:lnTo>
                        <a:pt x="238" y="629"/>
                      </a:lnTo>
                      <a:lnTo>
                        <a:pt x="237" y="628"/>
                      </a:lnTo>
                      <a:lnTo>
                        <a:pt x="237" y="627"/>
                      </a:lnTo>
                      <a:lnTo>
                        <a:pt x="237" y="626"/>
                      </a:lnTo>
                      <a:lnTo>
                        <a:pt x="237" y="625"/>
                      </a:lnTo>
                      <a:lnTo>
                        <a:pt x="237" y="624"/>
                      </a:lnTo>
                      <a:lnTo>
                        <a:pt x="237" y="623"/>
                      </a:lnTo>
                      <a:lnTo>
                        <a:pt x="236" y="623"/>
                      </a:lnTo>
                      <a:lnTo>
                        <a:pt x="235" y="623"/>
                      </a:lnTo>
                      <a:lnTo>
                        <a:pt x="234" y="622"/>
                      </a:lnTo>
                      <a:lnTo>
                        <a:pt x="233" y="622"/>
                      </a:lnTo>
                      <a:lnTo>
                        <a:pt x="232" y="622"/>
                      </a:lnTo>
                      <a:lnTo>
                        <a:pt x="232" y="621"/>
                      </a:lnTo>
                      <a:lnTo>
                        <a:pt x="232" y="622"/>
                      </a:lnTo>
                      <a:lnTo>
                        <a:pt x="231" y="622"/>
                      </a:lnTo>
                      <a:lnTo>
                        <a:pt x="231" y="623"/>
                      </a:lnTo>
                      <a:lnTo>
                        <a:pt x="231" y="624"/>
                      </a:lnTo>
                      <a:lnTo>
                        <a:pt x="231" y="625"/>
                      </a:lnTo>
                      <a:lnTo>
                        <a:pt x="230" y="625"/>
                      </a:lnTo>
                      <a:lnTo>
                        <a:pt x="230" y="626"/>
                      </a:lnTo>
                      <a:lnTo>
                        <a:pt x="229" y="626"/>
                      </a:lnTo>
                      <a:lnTo>
                        <a:pt x="229" y="627"/>
                      </a:lnTo>
                      <a:lnTo>
                        <a:pt x="230" y="627"/>
                      </a:lnTo>
                      <a:lnTo>
                        <a:pt x="230" y="628"/>
                      </a:lnTo>
                      <a:lnTo>
                        <a:pt x="229" y="628"/>
                      </a:lnTo>
                      <a:lnTo>
                        <a:pt x="229" y="629"/>
                      </a:lnTo>
                      <a:lnTo>
                        <a:pt x="230" y="629"/>
                      </a:lnTo>
                      <a:lnTo>
                        <a:pt x="229" y="629"/>
                      </a:lnTo>
                      <a:lnTo>
                        <a:pt x="229" y="630"/>
                      </a:lnTo>
                      <a:lnTo>
                        <a:pt x="230" y="630"/>
                      </a:lnTo>
                      <a:lnTo>
                        <a:pt x="230" y="631"/>
                      </a:lnTo>
                      <a:lnTo>
                        <a:pt x="230" y="632"/>
                      </a:lnTo>
                      <a:lnTo>
                        <a:pt x="231" y="632"/>
                      </a:lnTo>
                      <a:lnTo>
                        <a:pt x="230" y="633"/>
                      </a:lnTo>
                      <a:lnTo>
                        <a:pt x="231" y="633"/>
                      </a:lnTo>
                      <a:lnTo>
                        <a:pt x="231" y="634"/>
                      </a:lnTo>
                      <a:lnTo>
                        <a:pt x="230" y="634"/>
                      </a:lnTo>
                      <a:lnTo>
                        <a:pt x="229" y="635"/>
                      </a:lnTo>
                      <a:lnTo>
                        <a:pt x="229" y="636"/>
                      </a:lnTo>
                      <a:lnTo>
                        <a:pt x="229" y="637"/>
                      </a:lnTo>
                      <a:lnTo>
                        <a:pt x="230" y="638"/>
                      </a:lnTo>
                      <a:lnTo>
                        <a:pt x="229" y="638"/>
                      </a:lnTo>
                      <a:lnTo>
                        <a:pt x="229" y="639"/>
                      </a:lnTo>
                      <a:lnTo>
                        <a:pt x="230" y="640"/>
                      </a:lnTo>
                      <a:lnTo>
                        <a:pt x="230" y="641"/>
                      </a:lnTo>
                      <a:lnTo>
                        <a:pt x="230" y="642"/>
                      </a:lnTo>
                      <a:lnTo>
                        <a:pt x="231" y="642"/>
                      </a:lnTo>
                      <a:lnTo>
                        <a:pt x="232" y="642"/>
                      </a:lnTo>
                      <a:lnTo>
                        <a:pt x="231" y="642"/>
                      </a:lnTo>
                      <a:lnTo>
                        <a:pt x="231" y="643"/>
                      </a:lnTo>
                      <a:lnTo>
                        <a:pt x="231" y="644"/>
                      </a:lnTo>
                      <a:lnTo>
                        <a:pt x="230" y="644"/>
                      </a:lnTo>
                      <a:lnTo>
                        <a:pt x="230" y="645"/>
                      </a:lnTo>
                      <a:lnTo>
                        <a:pt x="229" y="645"/>
                      </a:lnTo>
                      <a:lnTo>
                        <a:pt x="229" y="646"/>
                      </a:lnTo>
                      <a:lnTo>
                        <a:pt x="229" y="647"/>
                      </a:lnTo>
                      <a:lnTo>
                        <a:pt x="228" y="647"/>
                      </a:lnTo>
                      <a:lnTo>
                        <a:pt x="228" y="648"/>
                      </a:lnTo>
                      <a:lnTo>
                        <a:pt x="227" y="648"/>
                      </a:lnTo>
                      <a:lnTo>
                        <a:pt x="227" y="649"/>
                      </a:lnTo>
                      <a:lnTo>
                        <a:pt x="218" y="639"/>
                      </a:lnTo>
                      <a:lnTo>
                        <a:pt x="219" y="638"/>
                      </a:lnTo>
                      <a:lnTo>
                        <a:pt x="218" y="638"/>
                      </a:lnTo>
                      <a:lnTo>
                        <a:pt x="218" y="637"/>
                      </a:lnTo>
                      <a:lnTo>
                        <a:pt x="217" y="637"/>
                      </a:lnTo>
                      <a:lnTo>
                        <a:pt x="216" y="637"/>
                      </a:lnTo>
                      <a:lnTo>
                        <a:pt x="215" y="637"/>
                      </a:lnTo>
                      <a:lnTo>
                        <a:pt x="214" y="637"/>
                      </a:lnTo>
                      <a:lnTo>
                        <a:pt x="213" y="637"/>
                      </a:lnTo>
                      <a:lnTo>
                        <a:pt x="212" y="637"/>
                      </a:lnTo>
                      <a:lnTo>
                        <a:pt x="212" y="636"/>
                      </a:lnTo>
                      <a:lnTo>
                        <a:pt x="211" y="636"/>
                      </a:lnTo>
                      <a:lnTo>
                        <a:pt x="211" y="635"/>
                      </a:lnTo>
                      <a:lnTo>
                        <a:pt x="210" y="635"/>
                      </a:lnTo>
                      <a:lnTo>
                        <a:pt x="209" y="635"/>
                      </a:lnTo>
                      <a:lnTo>
                        <a:pt x="210" y="635"/>
                      </a:lnTo>
                      <a:lnTo>
                        <a:pt x="209" y="635"/>
                      </a:lnTo>
                      <a:lnTo>
                        <a:pt x="209" y="634"/>
                      </a:lnTo>
                      <a:lnTo>
                        <a:pt x="209" y="635"/>
                      </a:lnTo>
                      <a:lnTo>
                        <a:pt x="208" y="634"/>
                      </a:lnTo>
                      <a:lnTo>
                        <a:pt x="208" y="635"/>
                      </a:lnTo>
                      <a:lnTo>
                        <a:pt x="208" y="636"/>
                      </a:lnTo>
                      <a:lnTo>
                        <a:pt x="207" y="636"/>
                      </a:lnTo>
                      <a:lnTo>
                        <a:pt x="207" y="635"/>
                      </a:lnTo>
                      <a:lnTo>
                        <a:pt x="207" y="636"/>
                      </a:lnTo>
                      <a:lnTo>
                        <a:pt x="206" y="636"/>
                      </a:lnTo>
                      <a:lnTo>
                        <a:pt x="206" y="635"/>
                      </a:lnTo>
                      <a:lnTo>
                        <a:pt x="205" y="635"/>
                      </a:lnTo>
                      <a:lnTo>
                        <a:pt x="205" y="634"/>
                      </a:lnTo>
                      <a:lnTo>
                        <a:pt x="205" y="633"/>
                      </a:lnTo>
                      <a:lnTo>
                        <a:pt x="204" y="633"/>
                      </a:lnTo>
                      <a:lnTo>
                        <a:pt x="202" y="633"/>
                      </a:lnTo>
                      <a:lnTo>
                        <a:pt x="201" y="633"/>
                      </a:lnTo>
                      <a:lnTo>
                        <a:pt x="201" y="632"/>
                      </a:lnTo>
                      <a:lnTo>
                        <a:pt x="201" y="633"/>
                      </a:lnTo>
                      <a:lnTo>
                        <a:pt x="201" y="632"/>
                      </a:lnTo>
                      <a:lnTo>
                        <a:pt x="201" y="631"/>
                      </a:lnTo>
                      <a:lnTo>
                        <a:pt x="200" y="631"/>
                      </a:lnTo>
                      <a:lnTo>
                        <a:pt x="199" y="631"/>
                      </a:lnTo>
                      <a:lnTo>
                        <a:pt x="199" y="630"/>
                      </a:lnTo>
                      <a:lnTo>
                        <a:pt x="199" y="629"/>
                      </a:lnTo>
                      <a:lnTo>
                        <a:pt x="199" y="630"/>
                      </a:lnTo>
                      <a:lnTo>
                        <a:pt x="198" y="630"/>
                      </a:lnTo>
                      <a:lnTo>
                        <a:pt x="198" y="631"/>
                      </a:lnTo>
                      <a:lnTo>
                        <a:pt x="198" y="632"/>
                      </a:lnTo>
                      <a:lnTo>
                        <a:pt x="197" y="632"/>
                      </a:lnTo>
                      <a:lnTo>
                        <a:pt x="198" y="633"/>
                      </a:lnTo>
                      <a:lnTo>
                        <a:pt x="197" y="633"/>
                      </a:lnTo>
                      <a:lnTo>
                        <a:pt x="198" y="633"/>
                      </a:lnTo>
                      <a:lnTo>
                        <a:pt x="197" y="633"/>
                      </a:lnTo>
                      <a:lnTo>
                        <a:pt x="197" y="634"/>
                      </a:lnTo>
                      <a:lnTo>
                        <a:pt x="197" y="633"/>
                      </a:lnTo>
                      <a:lnTo>
                        <a:pt x="196" y="634"/>
                      </a:lnTo>
                      <a:lnTo>
                        <a:pt x="196" y="633"/>
                      </a:lnTo>
                      <a:lnTo>
                        <a:pt x="196" y="634"/>
                      </a:lnTo>
                      <a:lnTo>
                        <a:pt x="196" y="633"/>
                      </a:lnTo>
                      <a:lnTo>
                        <a:pt x="195" y="633"/>
                      </a:lnTo>
                      <a:lnTo>
                        <a:pt x="195" y="634"/>
                      </a:lnTo>
                      <a:lnTo>
                        <a:pt x="194" y="634"/>
                      </a:lnTo>
                      <a:lnTo>
                        <a:pt x="193" y="634"/>
                      </a:lnTo>
                      <a:lnTo>
                        <a:pt x="192" y="634"/>
                      </a:lnTo>
                      <a:lnTo>
                        <a:pt x="192" y="635"/>
                      </a:lnTo>
                      <a:lnTo>
                        <a:pt x="192" y="634"/>
                      </a:lnTo>
                      <a:lnTo>
                        <a:pt x="191" y="634"/>
                      </a:lnTo>
                      <a:lnTo>
                        <a:pt x="191" y="635"/>
                      </a:lnTo>
                      <a:lnTo>
                        <a:pt x="191" y="634"/>
                      </a:lnTo>
                      <a:lnTo>
                        <a:pt x="191" y="633"/>
                      </a:lnTo>
                      <a:lnTo>
                        <a:pt x="192" y="633"/>
                      </a:lnTo>
                      <a:lnTo>
                        <a:pt x="192" y="632"/>
                      </a:lnTo>
                      <a:lnTo>
                        <a:pt x="192" y="631"/>
                      </a:lnTo>
                      <a:lnTo>
                        <a:pt x="192" y="630"/>
                      </a:lnTo>
                      <a:lnTo>
                        <a:pt x="191" y="630"/>
                      </a:lnTo>
                      <a:lnTo>
                        <a:pt x="191" y="629"/>
                      </a:lnTo>
                      <a:lnTo>
                        <a:pt x="192" y="628"/>
                      </a:lnTo>
                      <a:lnTo>
                        <a:pt x="192" y="627"/>
                      </a:lnTo>
                      <a:lnTo>
                        <a:pt x="191" y="627"/>
                      </a:lnTo>
                      <a:lnTo>
                        <a:pt x="191" y="626"/>
                      </a:lnTo>
                      <a:lnTo>
                        <a:pt x="191" y="625"/>
                      </a:lnTo>
                      <a:lnTo>
                        <a:pt x="192" y="624"/>
                      </a:lnTo>
                      <a:lnTo>
                        <a:pt x="192" y="623"/>
                      </a:lnTo>
                      <a:lnTo>
                        <a:pt x="193" y="623"/>
                      </a:lnTo>
                      <a:lnTo>
                        <a:pt x="193" y="622"/>
                      </a:lnTo>
                      <a:lnTo>
                        <a:pt x="192" y="623"/>
                      </a:lnTo>
                      <a:lnTo>
                        <a:pt x="191" y="623"/>
                      </a:lnTo>
                      <a:lnTo>
                        <a:pt x="191" y="622"/>
                      </a:lnTo>
                      <a:lnTo>
                        <a:pt x="190" y="622"/>
                      </a:lnTo>
                      <a:lnTo>
                        <a:pt x="190" y="623"/>
                      </a:lnTo>
                      <a:lnTo>
                        <a:pt x="190" y="622"/>
                      </a:lnTo>
                      <a:lnTo>
                        <a:pt x="189" y="622"/>
                      </a:lnTo>
                      <a:lnTo>
                        <a:pt x="189" y="623"/>
                      </a:lnTo>
                      <a:lnTo>
                        <a:pt x="190" y="623"/>
                      </a:lnTo>
                      <a:lnTo>
                        <a:pt x="189" y="623"/>
                      </a:lnTo>
                      <a:lnTo>
                        <a:pt x="189" y="624"/>
                      </a:lnTo>
                      <a:lnTo>
                        <a:pt x="188" y="624"/>
                      </a:lnTo>
                      <a:lnTo>
                        <a:pt x="187" y="624"/>
                      </a:lnTo>
                      <a:lnTo>
                        <a:pt x="186" y="624"/>
                      </a:lnTo>
                      <a:lnTo>
                        <a:pt x="186" y="623"/>
                      </a:lnTo>
                      <a:lnTo>
                        <a:pt x="186" y="624"/>
                      </a:lnTo>
                      <a:lnTo>
                        <a:pt x="185" y="624"/>
                      </a:lnTo>
                      <a:lnTo>
                        <a:pt x="185" y="625"/>
                      </a:lnTo>
                      <a:lnTo>
                        <a:pt x="185" y="626"/>
                      </a:lnTo>
                      <a:lnTo>
                        <a:pt x="184" y="625"/>
                      </a:lnTo>
                      <a:lnTo>
                        <a:pt x="184" y="626"/>
                      </a:lnTo>
                      <a:lnTo>
                        <a:pt x="184" y="625"/>
                      </a:lnTo>
                      <a:lnTo>
                        <a:pt x="184" y="626"/>
                      </a:lnTo>
                      <a:lnTo>
                        <a:pt x="183" y="626"/>
                      </a:lnTo>
                      <a:lnTo>
                        <a:pt x="182" y="626"/>
                      </a:lnTo>
                      <a:lnTo>
                        <a:pt x="183" y="626"/>
                      </a:lnTo>
                      <a:lnTo>
                        <a:pt x="182" y="626"/>
                      </a:lnTo>
                      <a:lnTo>
                        <a:pt x="182" y="627"/>
                      </a:lnTo>
                      <a:lnTo>
                        <a:pt x="181" y="627"/>
                      </a:lnTo>
                      <a:lnTo>
                        <a:pt x="180" y="628"/>
                      </a:lnTo>
                      <a:lnTo>
                        <a:pt x="179" y="628"/>
                      </a:lnTo>
                      <a:lnTo>
                        <a:pt x="178" y="628"/>
                      </a:lnTo>
                      <a:lnTo>
                        <a:pt x="178" y="627"/>
                      </a:lnTo>
                      <a:lnTo>
                        <a:pt x="178" y="628"/>
                      </a:lnTo>
                      <a:lnTo>
                        <a:pt x="177" y="629"/>
                      </a:lnTo>
                      <a:lnTo>
                        <a:pt x="178" y="629"/>
                      </a:lnTo>
                      <a:lnTo>
                        <a:pt x="177" y="629"/>
                      </a:lnTo>
                      <a:lnTo>
                        <a:pt x="176" y="629"/>
                      </a:lnTo>
                      <a:lnTo>
                        <a:pt x="175" y="629"/>
                      </a:lnTo>
                      <a:lnTo>
                        <a:pt x="175" y="630"/>
                      </a:lnTo>
                      <a:lnTo>
                        <a:pt x="174" y="630"/>
                      </a:lnTo>
                      <a:lnTo>
                        <a:pt x="173" y="630"/>
                      </a:lnTo>
                      <a:lnTo>
                        <a:pt x="173" y="631"/>
                      </a:lnTo>
                      <a:lnTo>
                        <a:pt x="173" y="630"/>
                      </a:lnTo>
                      <a:lnTo>
                        <a:pt x="172" y="630"/>
                      </a:lnTo>
                      <a:lnTo>
                        <a:pt x="172" y="631"/>
                      </a:lnTo>
                      <a:lnTo>
                        <a:pt x="171" y="630"/>
                      </a:lnTo>
                      <a:lnTo>
                        <a:pt x="171" y="631"/>
                      </a:lnTo>
                      <a:lnTo>
                        <a:pt x="170" y="631"/>
                      </a:lnTo>
                      <a:lnTo>
                        <a:pt x="170" y="632"/>
                      </a:lnTo>
                      <a:lnTo>
                        <a:pt x="169" y="632"/>
                      </a:lnTo>
                      <a:lnTo>
                        <a:pt x="169" y="631"/>
                      </a:lnTo>
                      <a:lnTo>
                        <a:pt x="168" y="631"/>
                      </a:lnTo>
                      <a:lnTo>
                        <a:pt x="169" y="630"/>
                      </a:lnTo>
                      <a:lnTo>
                        <a:pt x="169" y="629"/>
                      </a:lnTo>
                      <a:lnTo>
                        <a:pt x="169" y="630"/>
                      </a:lnTo>
                      <a:lnTo>
                        <a:pt x="169" y="629"/>
                      </a:lnTo>
                      <a:lnTo>
                        <a:pt x="169" y="628"/>
                      </a:lnTo>
                      <a:lnTo>
                        <a:pt x="168" y="628"/>
                      </a:lnTo>
                      <a:lnTo>
                        <a:pt x="168" y="627"/>
                      </a:lnTo>
                      <a:lnTo>
                        <a:pt x="167" y="627"/>
                      </a:lnTo>
                      <a:lnTo>
                        <a:pt x="168" y="627"/>
                      </a:lnTo>
                      <a:lnTo>
                        <a:pt x="168" y="626"/>
                      </a:lnTo>
                      <a:lnTo>
                        <a:pt x="168" y="625"/>
                      </a:lnTo>
                      <a:lnTo>
                        <a:pt x="168" y="624"/>
                      </a:lnTo>
                      <a:lnTo>
                        <a:pt x="168" y="625"/>
                      </a:lnTo>
                      <a:lnTo>
                        <a:pt x="167" y="624"/>
                      </a:lnTo>
                      <a:lnTo>
                        <a:pt x="168" y="624"/>
                      </a:lnTo>
                      <a:lnTo>
                        <a:pt x="168" y="623"/>
                      </a:lnTo>
                      <a:lnTo>
                        <a:pt x="168" y="622"/>
                      </a:lnTo>
                      <a:lnTo>
                        <a:pt x="168" y="621"/>
                      </a:lnTo>
                      <a:lnTo>
                        <a:pt x="168" y="620"/>
                      </a:lnTo>
                      <a:lnTo>
                        <a:pt x="168" y="619"/>
                      </a:lnTo>
                      <a:lnTo>
                        <a:pt x="167" y="620"/>
                      </a:lnTo>
                      <a:lnTo>
                        <a:pt x="166" y="619"/>
                      </a:lnTo>
                      <a:lnTo>
                        <a:pt x="165" y="619"/>
                      </a:lnTo>
                      <a:lnTo>
                        <a:pt x="164" y="619"/>
                      </a:lnTo>
                      <a:lnTo>
                        <a:pt x="164" y="620"/>
                      </a:lnTo>
                      <a:lnTo>
                        <a:pt x="164" y="621"/>
                      </a:lnTo>
                      <a:lnTo>
                        <a:pt x="164" y="622"/>
                      </a:lnTo>
                      <a:lnTo>
                        <a:pt x="164" y="623"/>
                      </a:lnTo>
                      <a:lnTo>
                        <a:pt x="164" y="624"/>
                      </a:lnTo>
                      <a:lnTo>
                        <a:pt x="163" y="624"/>
                      </a:lnTo>
                      <a:lnTo>
                        <a:pt x="162" y="624"/>
                      </a:lnTo>
                      <a:lnTo>
                        <a:pt x="162" y="625"/>
                      </a:lnTo>
                      <a:lnTo>
                        <a:pt x="162" y="626"/>
                      </a:lnTo>
                      <a:lnTo>
                        <a:pt x="162" y="627"/>
                      </a:lnTo>
                      <a:lnTo>
                        <a:pt x="162" y="628"/>
                      </a:lnTo>
                      <a:lnTo>
                        <a:pt x="161" y="628"/>
                      </a:lnTo>
                      <a:lnTo>
                        <a:pt x="162" y="628"/>
                      </a:lnTo>
                      <a:lnTo>
                        <a:pt x="161" y="629"/>
                      </a:lnTo>
                      <a:lnTo>
                        <a:pt x="161" y="630"/>
                      </a:lnTo>
                      <a:lnTo>
                        <a:pt x="161" y="631"/>
                      </a:lnTo>
                      <a:lnTo>
                        <a:pt x="161" y="632"/>
                      </a:lnTo>
                      <a:lnTo>
                        <a:pt x="160" y="633"/>
                      </a:lnTo>
                      <a:lnTo>
                        <a:pt x="159" y="633"/>
                      </a:lnTo>
                      <a:lnTo>
                        <a:pt x="158" y="632"/>
                      </a:lnTo>
                      <a:lnTo>
                        <a:pt x="158" y="631"/>
                      </a:lnTo>
                      <a:lnTo>
                        <a:pt x="158" y="630"/>
                      </a:lnTo>
                      <a:lnTo>
                        <a:pt x="158" y="629"/>
                      </a:lnTo>
                      <a:lnTo>
                        <a:pt x="159" y="629"/>
                      </a:lnTo>
                      <a:lnTo>
                        <a:pt x="159" y="628"/>
                      </a:lnTo>
                      <a:lnTo>
                        <a:pt x="158" y="628"/>
                      </a:lnTo>
                      <a:lnTo>
                        <a:pt x="158" y="627"/>
                      </a:lnTo>
                      <a:lnTo>
                        <a:pt x="159" y="627"/>
                      </a:lnTo>
                      <a:lnTo>
                        <a:pt x="159" y="626"/>
                      </a:lnTo>
                      <a:lnTo>
                        <a:pt x="159" y="627"/>
                      </a:lnTo>
                      <a:lnTo>
                        <a:pt x="159" y="626"/>
                      </a:lnTo>
                      <a:lnTo>
                        <a:pt x="159" y="625"/>
                      </a:lnTo>
                      <a:lnTo>
                        <a:pt x="160" y="625"/>
                      </a:lnTo>
                      <a:lnTo>
                        <a:pt x="160" y="624"/>
                      </a:lnTo>
                      <a:lnTo>
                        <a:pt x="160" y="623"/>
                      </a:lnTo>
                      <a:lnTo>
                        <a:pt x="159" y="623"/>
                      </a:lnTo>
                      <a:lnTo>
                        <a:pt x="160" y="622"/>
                      </a:lnTo>
                      <a:lnTo>
                        <a:pt x="159" y="622"/>
                      </a:lnTo>
                      <a:lnTo>
                        <a:pt x="159" y="621"/>
                      </a:lnTo>
                      <a:lnTo>
                        <a:pt x="159" y="620"/>
                      </a:lnTo>
                      <a:lnTo>
                        <a:pt x="160" y="620"/>
                      </a:lnTo>
                      <a:lnTo>
                        <a:pt x="160" y="619"/>
                      </a:lnTo>
                      <a:lnTo>
                        <a:pt x="160" y="618"/>
                      </a:lnTo>
                      <a:lnTo>
                        <a:pt x="160" y="617"/>
                      </a:lnTo>
                      <a:lnTo>
                        <a:pt x="159" y="617"/>
                      </a:lnTo>
                      <a:lnTo>
                        <a:pt x="159" y="616"/>
                      </a:lnTo>
                      <a:lnTo>
                        <a:pt x="159" y="615"/>
                      </a:lnTo>
                      <a:lnTo>
                        <a:pt x="159" y="614"/>
                      </a:lnTo>
                      <a:lnTo>
                        <a:pt x="159" y="615"/>
                      </a:lnTo>
                      <a:lnTo>
                        <a:pt x="159" y="614"/>
                      </a:lnTo>
                      <a:lnTo>
                        <a:pt x="159" y="613"/>
                      </a:lnTo>
                      <a:lnTo>
                        <a:pt x="158" y="613"/>
                      </a:lnTo>
                      <a:lnTo>
                        <a:pt x="157" y="612"/>
                      </a:lnTo>
                      <a:lnTo>
                        <a:pt x="157" y="613"/>
                      </a:lnTo>
                      <a:lnTo>
                        <a:pt x="157" y="612"/>
                      </a:lnTo>
                      <a:lnTo>
                        <a:pt x="156" y="612"/>
                      </a:lnTo>
                      <a:lnTo>
                        <a:pt x="156" y="611"/>
                      </a:lnTo>
                      <a:lnTo>
                        <a:pt x="156" y="610"/>
                      </a:lnTo>
                      <a:lnTo>
                        <a:pt x="156" y="609"/>
                      </a:lnTo>
                      <a:lnTo>
                        <a:pt x="155" y="609"/>
                      </a:lnTo>
                      <a:lnTo>
                        <a:pt x="154" y="609"/>
                      </a:lnTo>
                      <a:lnTo>
                        <a:pt x="155" y="609"/>
                      </a:lnTo>
                      <a:lnTo>
                        <a:pt x="154" y="609"/>
                      </a:lnTo>
                      <a:lnTo>
                        <a:pt x="154" y="608"/>
                      </a:lnTo>
                      <a:lnTo>
                        <a:pt x="153" y="608"/>
                      </a:lnTo>
                      <a:lnTo>
                        <a:pt x="152" y="608"/>
                      </a:lnTo>
                      <a:lnTo>
                        <a:pt x="151" y="608"/>
                      </a:lnTo>
                      <a:lnTo>
                        <a:pt x="150" y="608"/>
                      </a:lnTo>
                      <a:lnTo>
                        <a:pt x="150" y="607"/>
                      </a:lnTo>
                      <a:lnTo>
                        <a:pt x="149" y="607"/>
                      </a:lnTo>
                      <a:lnTo>
                        <a:pt x="149" y="606"/>
                      </a:lnTo>
                      <a:lnTo>
                        <a:pt x="149" y="605"/>
                      </a:lnTo>
                      <a:lnTo>
                        <a:pt x="149" y="606"/>
                      </a:lnTo>
                      <a:lnTo>
                        <a:pt x="149" y="605"/>
                      </a:lnTo>
                      <a:lnTo>
                        <a:pt x="149" y="604"/>
                      </a:lnTo>
                      <a:lnTo>
                        <a:pt x="149" y="603"/>
                      </a:lnTo>
                      <a:lnTo>
                        <a:pt x="149" y="602"/>
                      </a:lnTo>
                      <a:lnTo>
                        <a:pt x="148" y="601"/>
                      </a:lnTo>
                      <a:lnTo>
                        <a:pt x="148" y="602"/>
                      </a:lnTo>
                      <a:lnTo>
                        <a:pt x="148" y="601"/>
                      </a:lnTo>
                      <a:lnTo>
                        <a:pt x="147" y="601"/>
                      </a:lnTo>
                      <a:lnTo>
                        <a:pt x="147" y="600"/>
                      </a:lnTo>
                      <a:lnTo>
                        <a:pt x="146" y="600"/>
                      </a:lnTo>
                      <a:lnTo>
                        <a:pt x="146" y="599"/>
                      </a:lnTo>
                      <a:lnTo>
                        <a:pt x="145" y="599"/>
                      </a:lnTo>
                      <a:lnTo>
                        <a:pt x="145" y="598"/>
                      </a:lnTo>
                      <a:lnTo>
                        <a:pt x="145" y="599"/>
                      </a:lnTo>
                      <a:lnTo>
                        <a:pt x="145" y="598"/>
                      </a:lnTo>
                      <a:lnTo>
                        <a:pt x="144" y="598"/>
                      </a:lnTo>
                      <a:lnTo>
                        <a:pt x="144" y="597"/>
                      </a:lnTo>
                      <a:lnTo>
                        <a:pt x="143" y="597"/>
                      </a:lnTo>
                      <a:lnTo>
                        <a:pt x="143" y="596"/>
                      </a:lnTo>
                      <a:lnTo>
                        <a:pt x="143" y="595"/>
                      </a:lnTo>
                      <a:lnTo>
                        <a:pt x="142" y="595"/>
                      </a:lnTo>
                      <a:lnTo>
                        <a:pt x="141" y="595"/>
                      </a:lnTo>
                      <a:lnTo>
                        <a:pt x="141" y="594"/>
                      </a:lnTo>
                      <a:lnTo>
                        <a:pt x="141" y="593"/>
                      </a:lnTo>
                      <a:lnTo>
                        <a:pt x="141" y="592"/>
                      </a:lnTo>
                      <a:lnTo>
                        <a:pt x="140" y="592"/>
                      </a:lnTo>
                      <a:lnTo>
                        <a:pt x="139" y="592"/>
                      </a:lnTo>
                      <a:lnTo>
                        <a:pt x="139" y="593"/>
                      </a:lnTo>
                      <a:lnTo>
                        <a:pt x="138" y="593"/>
                      </a:lnTo>
                      <a:lnTo>
                        <a:pt x="131" y="603"/>
                      </a:lnTo>
                      <a:lnTo>
                        <a:pt x="130" y="603"/>
                      </a:lnTo>
                      <a:lnTo>
                        <a:pt x="130" y="602"/>
                      </a:lnTo>
                      <a:lnTo>
                        <a:pt x="129" y="602"/>
                      </a:lnTo>
                      <a:lnTo>
                        <a:pt x="128" y="601"/>
                      </a:lnTo>
                      <a:lnTo>
                        <a:pt x="128" y="600"/>
                      </a:lnTo>
                      <a:lnTo>
                        <a:pt x="127" y="600"/>
                      </a:lnTo>
                      <a:lnTo>
                        <a:pt x="127" y="599"/>
                      </a:lnTo>
                      <a:lnTo>
                        <a:pt x="126" y="599"/>
                      </a:lnTo>
                      <a:lnTo>
                        <a:pt x="126" y="600"/>
                      </a:lnTo>
                      <a:lnTo>
                        <a:pt x="125" y="600"/>
                      </a:lnTo>
                      <a:lnTo>
                        <a:pt x="125" y="599"/>
                      </a:lnTo>
                      <a:lnTo>
                        <a:pt x="124" y="599"/>
                      </a:lnTo>
                      <a:lnTo>
                        <a:pt x="123" y="599"/>
                      </a:lnTo>
                      <a:lnTo>
                        <a:pt x="123" y="598"/>
                      </a:lnTo>
                      <a:lnTo>
                        <a:pt x="122" y="598"/>
                      </a:lnTo>
                      <a:lnTo>
                        <a:pt x="123" y="598"/>
                      </a:lnTo>
                      <a:lnTo>
                        <a:pt x="122" y="598"/>
                      </a:lnTo>
                      <a:lnTo>
                        <a:pt x="122" y="597"/>
                      </a:lnTo>
                      <a:lnTo>
                        <a:pt x="123" y="597"/>
                      </a:lnTo>
                      <a:lnTo>
                        <a:pt x="122" y="597"/>
                      </a:lnTo>
                      <a:lnTo>
                        <a:pt x="123" y="597"/>
                      </a:lnTo>
                      <a:lnTo>
                        <a:pt x="123" y="596"/>
                      </a:lnTo>
                      <a:lnTo>
                        <a:pt x="123" y="597"/>
                      </a:lnTo>
                      <a:lnTo>
                        <a:pt x="123" y="596"/>
                      </a:lnTo>
                      <a:lnTo>
                        <a:pt x="124" y="595"/>
                      </a:lnTo>
                      <a:lnTo>
                        <a:pt x="124" y="594"/>
                      </a:lnTo>
                      <a:lnTo>
                        <a:pt x="123" y="594"/>
                      </a:lnTo>
                      <a:lnTo>
                        <a:pt x="122" y="593"/>
                      </a:lnTo>
                      <a:lnTo>
                        <a:pt x="121" y="593"/>
                      </a:lnTo>
                      <a:lnTo>
                        <a:pt x="120" y="590"/>
                      </a:lnTo>
                      <a:lnTo>
                        <a:pt x="119" y="590"/>
                      </a:lnTo>
                      <a:lnTo>
                        <a:pt x="119" y="591"/>
                      </a:lnTo>
                      <a:lnTo>
                        <a:pt x="118" y="592"/>
                      </a:lnTo>
                      <a:lnTo>
                        <a:pt x="117" y="592"/>
                      </a:lnTo>
                      <a:lnTo>
                        <a:pt x="117" y="593"/>
                      </a:lnTo>
                      <a:lnTo>
                        <a:pt x="116" y="593"/>
                      </a:lnTo>
                      <a:lnTo>
                        <a:pt x="116" y="594"/>
                      </a:lnTo>
                      <a:lnTo>
                        <a:pt x="115" y="594"/>
                      </a:lnTo>
                      <a:lnTo>
                        <a:pt x="114" y="595"/>
                      </a:lnTo>
                      <a:lnTo>
                        <a:pt x="113" y="596"/>
                      </a:lnTo>
                      <a:lnTo>
                        <a:pt x="112" y="596"/>
                      </a:lnTo>
                      <a:lnTo>
                        <a:pt x="111" y="597"/>
                      </a:lnTo>
                      <a:lnTo>
                        <a:pt x="110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09" y="600"/>
                      </a:lnTo>
                      <a:lnTo>
                        <a:pt x="109" y="601"/>
                      </a:lnTo>
                      <a:lnTo>
                        <a:pt x="108" y="601"/>
                      </a:lnTo>
                      <a:lnTo>
                        <a:pt x="108" y="602"/>
                      </a:lnTo>
                      <a:lnTo>
                        <a:pt x="107" y="603"/>
                      </a:lnTo>
                      <a:lnTo>
                        <a:pt x="107" y="604"/>
                      </a:lnTo>
                      <a:lnTo>
                        <a:pt x="108" y="604"/>
                      </a:lnTo>
                      <a:lnTo>
                        <a:pt x="107" y="604"/>
                      </a:lnTo>
                      <a:lnTo>
                        <a:pt x="107" y="605"/>
                      </a:lnTo>
                      <a:lnTo>
                        <a:pt x="106" y="606"/>
                      </a:lnTo>
                      <a:lnTo>
                        <a:pt x="106" y="607"/>
                      </a:lnTo>
                      <a:lnTo>
                        <a:pt x="105" y="607"/>
                      </a:lnTo>
                      <a:lnTo>
                        <a:pt x="105" y="608"/>
                      </a:lnTo>
                      <a:lnTo>
                        <a:pt x="105" y="609"/>
                      </a:lnTo>
                      <a:lnTo>
                        <a:pt x="104" y="609"/>
                      </a:lnTo>
                      <a:lnTo>
                        <a:pt x="103" y="609"/>
                      </a:lnTo>
                      <a:lnTo>
                        <a:pt x="103" y="610"/>
                      </a:lnTo>
                      <a:lnTo>
                        <a:pt x="102" y="611"/>
                      </a:lnTo>
                      <a:lnTo>
                        <a:pt x="102" y="612"/>
                      </a:lnTo>
                      <a:lnTo>
                        <a:pt x="101" y="613"/>
                      </a:lnTo>
                      <a:lnTo>
                        <a:pt x="101" y="614"/>
                      </a:lnTo>
                      <a:lnTo>
                        <a:pt x="102" y="614"/>
                      </a:lnTo>
                      <a:lnTo>
                        <a:pt x="102" y="615"/>
                      </a:lnTo>
                      <a:lnTo>
                        <a:pt x="102" y="616"/>
                      </a:lnTo>
                      <a:lnTo>
                        <a:pt x="101" y="616"/>
                      </a:lnTo>
                      <a:lnTo>
                        <a:pt x="101" y="617"/>
                      </a:lnTo>
                      <a:lnTo>
                        <a:pt x="101" y="618"/>
                      </a:lnTo>
                      <a:lnTo>
                        <a:pt x="102" y="619"/>
                      </a:lnTo>
                      <a:lnTo>
                        <a:pt x="101" y="619"/>
                      </a:lnTo>
                      <a:lnTo>
                        <a:pt x="101" y="620"/>
                      </a:lnTo>
                      <a:lnTo>
                        <a:pt x="102" y="621"/>
                      </a:lnTo>
                      <a:lnTo>
                        <a:pt x="101" y="622"/>
                      </a:lnTo>
                      <a:lnTo>
                        <a:pt x="102" y="623"/>
                      </a:lnTo>
                      <a:lnTo>
                        <a:pt x="102" y="625"/>
                      </a:lnTo>
                      <a:lnTo>
                        <a:pt x="101" y="625"/>
                      </a:lnTo>
                      <a:lnTo>
                        <a:pt x="100" y="626"/>
                      </a:lnTo>
                      <a:lnTo>
                        <a:pt x="90" y="620"/>
                      </a:lnTo>
                      <a:lnTo>
                        <a:pt x="59" y="601"/>
                      </a:lnTo>
                      <a:lnTo>
                        <a:pt x="60" y="600"/>
                      </a:lnTo>
                      <a:lnTo>
                        <a:pt x="59" y="600"/>
                      </a:lnTo>
                      <a:lnTo>
                        <a:pt x="58" y="600"/>
                      </a:lnTo>
                      <a:lnTo>
                        <a:pt x="58" y="599"/>
                      </a:lnTo>
                      <a:lnTo>
                        <a:pt x="57" y="599"/>
                      </a:lnTo>
                      <a:lnTo>
                        <a:pt x="56" y="599"/>
                      </a:lnTo>
                      <a:lnTo>
                        <a:pt x="55" y="599"/>
                      </a:lnTo>
                      <a:lnTo>
                        <a:pt x="55" y="598"/>
                      </a:lnTo>
                      <a:lnTo>
                        <a:pt x="54" y="598"/>
                      </a:lnTo>
                      <a:lnTo>
                        <a:pt x="53" y="598"/>
                      </a:lnTo>
                      <a:lnTo>
                        <a:pt x="52" y="597"/>
                      </a:lnTo>
                      <a:lnTo>
                        <a:pt x="51" y="597"/>
                      </a:lnTo>
                      <a:lnTo>
                        <a:pt x="50" y="597"/>
                      </a:lnTo>
                      <a:lnTo>
                        <a:pt x="49" y="597"/>
                      </a:lnTo>
                      <a:lnTo>
                        <a:pt x="49" y="596"/>
                      </a:lnTo>
                      <a:lnTo>
                        <a:pt x="48" y="596"/>
                      </a:lnTo>
                      <a:lnTo>
                        <a:pt x="47" y="596"/>
                      </a:lnTo>
                      <a:lnTo>
                        <a:pt x="47" y="595"/>
                      </a:lnTo>
                      <a:lnTo>
                        <a:pt x="46" y="595"/>
                      </a:lnTo>
                      <a:lnTo>
                        <a:pt x="45" y="595"/>
                      </a:lnTo>
                      <a:lnTo>
                        <a:pt x="44" y="595"/>
                      </a:lnTo>
                      <a:lnTo>
                        <a:pt x="43" y="595"/>
                      </a:lnTo>
                      <a:lnTo>
                        <a:pt x="43" y="594"/>
                      </a:lnTo>
                      <a:lnTo>
                        <a:pt x="42" y="594"/>
                      </a:lnTo>
                      <a:lnTo>
                        <a:pt x="41" y="594"/>
                      </a:lnTo>
                      <a:lnTo>
                        <a:pt x="40" y="593"/>
                      </a:lnTo>
                      <a:lnTo>
                        <a:pt x="40" y="594"/>
                      </a:lnTo>
                      <a:lnTo>
                        <a:pt x="40" y="593"/>
                      </a:lnTo>
                      <a:lnTo>
                        <a:pt x="39" y="593"/>
                      </a:lnTo>
                      <a:lnTo>
                        <a:pt x="38" y="593"/>
                      </a:lnTo>
                      <a:lnTo>
                        <a:pt x="38" y="592"/>
                      </a:lnTo>
                      <a:lnTo>
                        <a:pt x="37" y="592"/>
                      </a:lnTo>
                      <a:lnTo>
                        <a:pt x="36" y="592"/>
                      </a:lnTo>
                      <a:lnTo>
                        <a:pt x="36" y="590"/>
                      </a:lnTo>
                      <a:lnTo>
                        <a:pt x="35" y="590"/>
                      </a:lnTo>
                      <a:lnTo>
                        <a:pt x="34" y="590"/>
                      </a:lnTo>
                      <a:lnTo>
                        <a:pt x="33" y="589"/>
                      </a:lnTo>
                      <a:lnTo>
                        <a:pt x="32" y="589"/>
                      </a:lnTo>
                      <a:lnTo>
                        <a:pt x="31" y="589"/>
                      </a:lnTo>
                      <a:lnTo>
                        <a:pt x="31" y="588"/>
                      </a:lnTo>
                      <a:lnTo>
                        <a:pt x="31" y="589"/>
                      </a:lnTo>
                      <a:lnTo>
                        <a:pt x="30" y="588"/>
                      </a:lnTo>
                      <a:lnTo>
                        <a:pt x="30" y="587"/>
                      </a:lnTo>
                      <a:lnTo>
                        <a:pt x="30" y="586"/>
                      </a:lnTo>
                      <a:lnTo>
                        <a:pt x="29" y="586"/>
                      </a:lnTo>
                      <a:lnTo>
                        <a:pt x="29" y="585"/>
                      </a:lnTo>
                      <a:lnTo>
                        <a:pt x="30" y="585"/>
                      </a:lnTo>
                      <a:lnTo>
                        <a:pt x="29" y="585"/>
                      </a:lnTo>
                      <a:lnTo>
                        <a:pt x="30" y="585"/>
                      </a:lnTo>
                      <a:lnTo>
                        <a:pt x="30" y="584"/>
                      </a:lnTo>
                      <a:lnTo>
                        <a:pt x="30" y="583"/>
                      </a:lnTo>
                      <a:lnTo>
                        <a:pt x="30" y="582"/>
                      </a:lnTo>
                      <a:lnTo>
                        <a:pt x="31" y="582"/>
                      </a:lnTo>
                      <a:lnTo>
                        <a:pt x="30" y="582"/>
                      </a:lnTo>
                      <a:lnTo>
                        <a:pt x="30" y="581"/>
                      </a:lnTo>
                      <a:lnTo>
                        <a:pt x="31" y="581"/>
                      </a:lnTo>
                      <a:lnTo>
                        <a:pt x="30" y="581"/>
                      </a:lnTo>
                      <a:lnTo>
                        <a:pt x="31" y="581"/>
                      </a:lnTo>
                      <a:lnTo>
                        <a:pt x="31" y="580"/>
                      </a:lnTo>
                      <a:lnTo>
                        <a:pt x="32" y="580"/>
                      </a:lnTo>
                      <a:lnTo>
                        <a:pt x="31" y="579"/>
                      </a:lnTo>
                      <a:lnTo>
                        <a:pt x="32" y="579"/>
                      </a:lnTo>
                      <a:lnTo>
                        <a:pt x="31" y="579"/>
                      </a:lnTo>
                      <a:lnTo>
                        <a:pt x="32" y="579"/>
                      </a:lnTo>
                      <a:lnTo>
                        <a:pt x="31" y="579"/>
                      </a:lnTo>
                      <a:lnTo>
                        <a:pt x="31" y="578"/>
                      </a:lnTo>
                      <a:lnTo>
                        <a:pt x="30" y="578"/>
                      </a:lnTo>
                      <a:lnTo>
                        <a:pt x="31" y="578"/>
                      </a:lnTo>
                      <a:lnTo>
                        <a:pt x="31" y="577"/>
                      </a:lnTo>
                      <a:lnTo>
                        <a:pt x="31" y="576"/>
                      </a:lnTo>
                      <a:lnTo>
                        <a:pt x="31" y="577"/>
                      </a:lnTo>
                      <a:lnTo>
                        <a:pt x="31" y="576"/>
                      </a:lnTo>
                      <a:lnTo>
                        <a:pt x="32" y="576"/>
                      </a:lnTo>
                      <a:lnTo>
                        <a:pt x="32" y="577"/>
                      </a:lnTo>
                      <a:lnTo>
                        <a:pt x="32" y="576"/>
                      </a:lnTo>
                      <a:lnTo>
                        <a:pt x="33" y="576"/>
                      </a:lnTo>
                      <a:lnTo>
                        <a:pt x="33" y="577"/>
                      </a:lnTo>
                      <a:lnTo>
                        <a:pt x="33" y="576"/>
                      </a:lnTo>
                      <a:lnTo>
                        <a:pt x="33" y="575"/>
                      </a:lnTo>
                      <a:lnTo>
                        <a:pt x="33" y="574"/>
                      </a:lnTo>
                      <a:lnTo>
                        <a:pt x="34" y="574"/>
                      </a:lnTo>
                      <a:lnTo>
                        <a:pt x="34" y="573"/>
                      </a:lnTo>
                      <a:lnTo>
                        <a:pt x="34" y="572"/>
                      </a:lnTo>
                      <a:lnTo>
                        <a:pt x="35" y="572"/>
                      </a:lnTo>
                      <a:lnTo>
                        <a:pt x="36" y="572"/>
                      </a:lnTo>
                      <a:lnTo>
                        <a:pt x="35" y="572"/>
                      </a:lnTo>
                      <a:lnTo>
                        <a:pt x="35" y="571"/>
                      </a:lnTo>
                      <a:lnTo>
                        <a:pt x="35" y="570"/>
                      </a:lnTo>
                      <a:lnTo>
                        <a:pt x="35" y="569"/>
                      </a:lnTo>
                      <a:lnTo>
                        <a:pt x="36" y="568"/>
                      </a:lnTo>
                      <a:lnTo>
                        <a:pt x="36" y="569"/>
                      </a:lnTo>
                      <a:lnTo>
                        <a:pt x="37" y="569"/>
                      </a:lnTo>
                      <a:lnTo>
                        <a:pt x="38" y="568"/>
                      </a:lnTo>
                      <a:lnTo>
                        <a:pt x="38" y="567"/>
                      </a:lnTo>
                      <a:lnTo>
                        <a:pt x="39" y="567"/>
                      </a:lnTo>
                      <a:lnTo>
                        <a:pt x="38" y="567"/>
                      </a:lnTo>
                      <a:lnTo>
                        <a:pt x="38" y="566"/>
                      </a:lnTo>
                      <a:lnTo>
                        <a:pt x="37" y="566"/>
                      </a:lnTo>
                      <a:lnTo>
                        <a:pt x="37" y="565"/>
                      </a:lnTo>
                      <a:lnTo>
                        <a:pt x="36" y="565"/>
                      </a:lnTo>
                      <a:lnTo>
                        <a:pt x="37" y="565"/>
                      </a:lnTo>
                      <a:lnTo>
                        <a:pt x="37" y="564"/>
                      </a:lnTo>
                      <a:lnTo>
                        <a:pt x="37" y="563"/>
                      </a:lnTo>
                      <a:lnTo>
                        <a:pt x="37" y="562"/>
                      </a:lnTo>
                      <a:lnTo>
                        <a:pt x="38" y="562"/>
                      </a:lnTo>
                      <a:lnTo>
                        <a:pt x="38" y="561"/>
                      </a:lnTo>
                      <a:lnTo>
                        <a:pt x="39" y="561"/>
                      </a:lnTo>
                      <a:lnTo>
                        <a:pt x="39" y="560"/>
                      </a:lnTo>
                      <a:lnTo>
                        <a:pt x="39" y="559"/>
                      </a:lnTo>
                      <a:lnTo>
                        <a:pt x="40" y="559"/>
                      </a:lnTo>
                      <a:lnTo>
                        <a:pt x="40" y="558"/>
                      </a:lnTo>
                      <a:lnTo>
                        <a:pt x="41" y="558"/>
                      </a:lnTo>
                      <a:lnTo>
                        <a:pt x="42" y="558"/>
                      </a:lnTo>
                      <a:lnTo>
                        <a:pt x="42" y="557"/>
                      </a:lnTo>
                      <a:lnTo>
                        <a:pt x="42" y="556"/>
                      </a:lnTo>
                      <a:lnTo>
                        <a:pt x="43" y="555"/>
                      </a:lnTo>
                      <a:lnTo>
                        <a:pt x="44" y="555"/>
                      </a:lnTo>
                      <a:lnTo>
                        <a:pt x="43" y="555"/>
                      </a:lnTo>
                      <a:lnTo>
                        <a:pt x="42" y="555"/>
                      </a:lnTo>
                      <a:lnTo>
                        <a:pt x="41" y="555"/>
                      </a:lnTo>
                      <a:lnTo>
                        <a:pt x="41" y="556"/>
                      </a:lnTo>
                      <a:lnTo>
                        <a:pt x="41" y="557"/>
                      </a:lnTo>
                      <a:lnTo>
                        <a:pt x="40" y="557"/>
                      </a:lnTo>
                      <a:lnTo>
                        <a:pt x="40" y="556"/>
                      </a:lnTo>
                      <a:lnTo>
                        <a:pt x="39" y="556"/>
                      </a:lnTo>
                      <a:lnTo>
                        <a:pt x="40" y="556"/>
                      </a:lnTo>
                      <a:lnTo>
                        <a:pt x="40" y="557"/>
                      </a:lnTo>
                      <a:lnTo>
                        <a:pt x="39" y="557"/>
                      </a:lnTo>
                      <a:lnTo>
                        <a:pt x="38" y="557"/>
                      </a:lnTo>
                      <a:lnTo>
                        <a:pt x="38" y="558"/>
                      </a:lnTo>
                      <a:lnTo>
                        <a:pt x="37" y="558"/>
                      </a:lnTo>
                      <a:lnTo>
                        <a:pt x="37" y="559"/>
                      </a:lnTo>
                      <a:lnTo>
                        <a:pt x="35" y="559"/>
                      </a:lnTo>
                      <a:lnTo>
                        <a:pt x="34" y="560"/>
                      </a:lnTo>
                      <a:lnTo>
                        <a:pt x="33" y="561"/>
                      </a:lnTo>
                      <a:lnTo>
                        <a:pt x="33" y="560"/>
                      </a:lnTo>
                      <a:lnTo>
                        <a:pt x="32" y="561"/>
                      </a:lnTo>
                      <a:lnTo>
                        <a:pt x="30" y="562"/>
                      </a:lnTo>
                      <a:lnTo>
                        <a:pt x="29" y="562"/>
                      </a:lnTo>
                      <a:lnTo>
                        <a:pt x="29" y="563"/>
                      </a:lnTo>
                      <a:lnTo>
                        <a:pt x="30" y="562"/>
                      </a:lnTo>
                      <a:lnTo>
                        <a:pt x="30" y="563"/>
                      </a:lnTo>
                      <a:lnTo>
                        <a:pt x="30" y="564"/>
                      </a:lnTo>
                      <a:lnTo>
                        <a:pt x="29" y="563"/>
                      </a:lnTo>
                      <a:lnTo>
                        <a:pt x="28" y="563"/>
                      </a:lnTo>
                      <a:lnTo>
                        <a:pt x="29" y="564"/>
                      </a:lnTo>
                      <a:lnTo>
                        <a:pt x="29" y="565"/>
                      </a:lnTo>
                      <a:lnTo>
                        <a:pt x="28" y="565"/>
                      </a:lnTo>
                      <a:lnTo>
                        <a:pt x="27" y="565"/>
                      </a:lnTo>
                      <a:lnTo>
                        <a:pt x="26" y="565"/>
                      </a:lnTo>
                      <a:lnTo>
                        <a:pt x="26" y="566"/>
                      </a:lnTo>
                      <a:lnTo>
                        <a:pt x="27" y="566"/>
                      </a:lnTo>
                      <a:lnTo>
                        <a:pt x="26" y="566"/>
                      </a:lnTo>
                      <a:lnTo>
                        <a:pt x="26" y="567"/>
                      </a:lnTo>
                      <a:lnTo>
                        <a:pt x="25" y="568"/>
                      </a:lnTo>
                      <a:lnTo>
                        <a:pt x="24" y="568"/>
                      </a:lnTo>
                      <a:lnTo>
                        <a:pt x="24" y="569"/>
                      </a:lnTo>
                      <a:lnTo>
                        <a:pt x="23" y="570"/>
                      </a:lnTo>
                      <a:lnTo>
                        <a:pt x="24" y="570"/>
                      </a:lnTo>
                      <a:lnTo>
                        <a:pt x="24" y="571"/>
                      </a:lnTo>
                      <a:lnTo>
                        <a:pt x="23" y="570"/>
                      </a:lnTo>
                      <a:lnTo>
                        <a:pt x="22" y="571"/>
                      </a:lnTo>
                      <a:lnTo>
                        <a:pt x="22" y="572"/>
                      </a:lnTo>
                      <a:lnTo>
                        <a:pt x="22" y="573"/>
                      </a:lnTo>
                      <a:lnTo>
                        <a:pt x="21" y="573"/>
                      </a:lnTo>
                      <a:lnTo>
                        <a:pt x="20" y="573"/>
                      </a:lnTo>
                      <a:lnTo>
                        <a:pt x="20" y="574"/>
                      </a:lnTo>
                      <a:lnTo>
                        <a:pt x="20" y="573"/>
                      </a:lnTo>
                      <a:lnTo>
                        <a:pt x="21" y="573"/>
                      </a:lnTo>
                      <a:lnTo>
                        <a:pt x="21" y="574"/>
                      </a:lnTo>
                      <a:lnTo>
                        <a:pt x="20" y="574"/>
                      </a:lnTo>
                      <a:lnTo>
                        <a:pt x="20" y="575"/>
                      </a:lnTo>
                      <a:lnTo>
                        <a:pt x="20" y="576"/>
                      </a:lnTo>
                      <a:lnTo>
                        <a:pt x="20" y="577"/>
                      </a:lnTo>
                      <a:lnTo>
                        <a:pt x="19" y="577"/>
                      </a:lnTo>
                      <a:lnTo>
                        <a:pt x="18" y="577"/>
                      </a:lnTo>
                      <a:lnTo>
                        <a:pt x="17" y="578"/>
                      </a:lnTo>
                      <a:lnTo>
                        <a:pt x="18" y="579"/>
                      </a:lnTo>
                      <a:lnTo>
                        <a:pt x="18" y="580"/>
                      </a:lnTo>
                      <a:lnTo>
                        <a:pt x="17" y="580"/>
                      </a:lnTo>
                      <a:lnTo>
                        <a:pt x="16" y="580"/>
                      </a:lnTo>
                      <a:lnTo>
                        <a:pt x="16" y="581"/>
                      </a:lnTo>
                      <a:lnTo>
                        <a:pt x="17" y="581"/>
                      </a:lnTo>
                      <a:lnTo>
                        <a:pt x="18" y="581"/>
                      </a:lnTo>
                      <a:lnTo>
                        <a:pt x="17" y="582"/>
                      </a:lnTo>
                      <a:lnTo>
                        <a:pt x="16" y="583"/>
                      </a:lnTo>
                      <a:lnTo>
                        <a:pt x="15" y="584"/>
                      </a:lnTo>
                      <a:lnTo>
                        <a:pt x="16" y="585"/>
                      </a:lnTo>
                      <a:lnTo>
                        <a:pt x="16" y="586"/>
                      </a:lnTo>
                      <a:lnTo>
                        <a:pt x="15" y="586"/>
                      </a:lnTo>
                      <a:lnTo>
                        <a:pt x="15" y="587"/>
                      </a:lnTo>
                      <a:lnTo>
                        <a:pt x="15" y="588"/>
                      </a:lnTo>
                      <a:lnTo>
                        <a:pt x="14" y="589"/>
                      </a:lnTo>
                      <a:lnTo>
                        <a:pt x="14" y="588"/>
                      </a:lnTo>
                      <a:lnTo>
                        <a:pt x="13" y="587"/>
                      </a:lnTo>
                      <a:lnTo>
                        <a:pt x="13" y="588"/>
                      </a:lnTo>
                      <a:lnTo>
                        <a:pt x="12" y="588"/>
                      </a:lnTo>
                      <a:lnTo>
                        <a:pt x="11" y="588"/>
                      </a:lnTo>
                      <a:lnTo>
                        <a:pt x="10" y="588"/>
                      </a:lnTo>
                      <a:lnTo>
                        <a:pt x="8" y="587"/>
                      </a:lnTo>
                      <a:lnTo>
                        <a:pt x="7" y="586"/>
                      </a:lnTo>
                      <a:lnTo>
                        <a:pt x="8" y="585"/>
                      </a:lnTo>
                      <a:lnTo>
                        <a:pt x="9" y="585"/>
                      </a:lnTo>
                      <a:lnTo>
                        <a:pt x="9" y="584"/>
                      </a:lnTo>
                      <a:lnTo>
                        <a:pt x="8" y="584"/>
                      </a:lnTo>
                      <a:lnTo>
                        <a:pt x="7" y="584"/>
                      </a:lnTo>
                      <a:lnTo>
                        <a:pt x="7" y="585"/>
                      </a:lnTo>
                      <a:lnTo>
                        <a:pt x="6" y="586"/>
                      </a:lnTo>
                      <a:lnTo>
                        <a:pt x="5" y="586"/>
                      </a:lnTo>
                      <a:lnTo>
                        <a:pt x="5" y="585"/>
                      </a:lnTo>
                      <a:lnTo>
                        <a:pt x="5" y="584"/>
                      </a:lnTo>
                      <a:lnTo>
                        <a:pt x="6" y="584"/>
                      </a:lnTo>
                      <a:lnTo>
                        <a:pt x="6" y="583"/>
                      </a:lnTo>
                      <a:lnTo>
                        <a:pt x="6" y="582"/>
                      </a:lnTo>
                      <a:lnTo>
                        <a:pt x="5" y="582"/>
                      </a:lnTo>
                      <a:lnTo>
                        <a:pt x="5" y="581"/>
                      </a:lnTo>
                      <a:lnTo>
                        <a:pt x="5" y="580"/>
                      </a:lnTo>
                      <a:lnTo>
                        <a:pt x="6" y="579"/>
                      </a:lnTo>
                      <a:lnTo>
                        <a:pt x="5" y="579"/>
                      </a:lnTo>
                      <a:lnTo>
                        <a:pt x="5" y="578"/>
                      </a:lnTo>
                      <a:lnTo>
                        <a:pt x="5" y="577"/>
                      </a:lnTo>
                      <a:lnTo>
                        <a:pt x="5" y="576"/>
                      </a:lnTo>
                      <a:lnTo>
                        <a:pt x="5" y="577"/>
                      </a:lnTo>
                      <a:lnTo>
                        <a:pt x="4" y="576"/>
                      </a:lnTo>
                      <a:lnTo>
                        <a:pt x="3" y="575"/>
                      </a:lnTo>
                      <a:lnTo>
                        <a:pt x="3" y="574"/>
                      </a:lnTo>
                      <a:lnTo>
                        <a:pt x="4" y="573"/>
                      </a:lnTo>
                      <a:lnTo>
                        <a:pt x="4" y="572"/>
                      </a:lnTo>
                      <a:lnTo>
                        <a:pt x="3" y="572"/>
                      </a:lnTo>
                      <a:lnTo>
                        <a:pt x="2" y="572"/>
                      </a:lnTo>
                      <a:lnTo>
                        <a:pt x="1" y="572"/>
                      </a:lnTo>
                      <a:lnTo>
                        <a:pt x="0" y="572"/>
                      </a:lnTo>
                      <a:lnTo>
                        <a:pt x="0" y="571"/>
                      </a:lnTo>
                      <a:lnTo>
                        <a:pt x="0" y="570"/>
                      </a:lnTo>
                      <a:lnTo>
                        <a:pt x="0" y="569"/>
                      </a:lnTo>
                      <a:lnTo>
                        <a:pt x="0" y="568"/>
                      </a:lnTo>
                      <a:lnTo>
                        <a:pt x="1" y="568"/>
                      </a:lnTo>
                      <a:lnTo>
                        <a:pt x="2" y="568"/>
                      </a:lnTo>
                      <a:lnTo>
                        <a:pt x="3" y="568"/>
                      </a:lnTo>
                      <a:lnTo>
                        <a:pt x="3" y="567"/>
                      </a:lnTo>
                      <a:lnTo>
                        <a:pt x="2" y="567"/>
                      </a:lnTo>
                      <a:lnTo>
                        <a:pt x="2" y="566"/>
                      </a:lnTo>
                      <a:lnTo>
                        <a:pt x="1" y="566"/>
                      </a:lnTo>
                      <a:lnTo>
                        <a:pt x="2" y="565"/>
                      </a:lnTo>
                      <a:lnTo>
                        <a:pt x="3" y="564"/>
                      </a:lnTo>
                      <a:lnTo>
                        <a:pt x="3" y="563"/>
                      </a:lnTo>
                      <a:lnTo>
                        <a:pt x="4" y="562"/>
                      </a:lnTo>
                      <a:lnTo>
                        <a:pt x="4" y="561"/>
                      </a:lnTo>
                      <a:lnTo>
                        <a:pt x="4" y="560"/>
                      </a:lnTo>
                      <a:lnTo>
                        <a:pt x="5" y="560"/>
                      </a:lnTo>
                      <a:lnTo>
                        <a:pt x="5" y="559"/>
                      </a:lnTo>
                      <a:lnTo>
                        <a:pt x="5" y="558"/>
                      </a:lnTo>
                      <a:lnTo>
                        <a:pt x="4" y="558"/>
                      </a:lnTo>
                      <a:lnTo>
                        <a:pt x="4" y="557"/>
                      </a:lnTo>
                      <a:lnTo>
                        <a:pt x="5" y="557"/>
                      </a:lnTo>
                      <a:lnTo>
                        <a:pt x="6" y="557"/>
                      </a:lnTo>
                      <a:lnTo>
                        <a:pt x="7" y="557"/>
                      </a:lnTo>
                      <a:lnTo>
                        <a:pt x="7" y="556"/>
                      </a:lnTo>
                      <a:lnTo>
                        <a:pt x="7" y="555"/>
                      </a:lnTo>
                      <a:lnTo>
                        <a:pt x="6" y="554"/>
                      </a:lnTo>
                      <a:lnTo>
                        <a:pt x="6" y="553"/>
                      </a:lnTo>
                      <a:lnTo>
                        <a:pt x="7" y="552"/>
                      </a:lnTo>
                      <a:lnTo>
                        <a:pt x="6" y="551"/>
                      </a:lnTo>
                      <a:lnTo>
                        <a:pt x="6" y="550"/>
                      </a:lnTo>
                      <a:lnTo>
                        <a:pt x="5" y="549"/>
                      </a:lnTo>
                      <a:lnTo>
                        <a:pt x="5" y="548"/>
                      </a:lnTo>
                      <a:lnTo>
                        <a:pt x="6" y="547"/>
                      </a:lnTo>
                      <a:lnTo>
                        <a:pt x="5" y="547"/>
                      </a:lnTo>
                      <a:lnTo>
                        <a:pt x="5" y="546"/>
                      </a:lnTo>
                      <a:lnTo>
                        <a:pt x="5" y="545"/>
                      </a:lnTo>
                      <a:lnTo>
                        <a:pt x="7" y="544"/>
                      </a:lnTo>
                      <a:lnTo>
                        <a:pt x="7" y="543"/>
                      </a:lnTo>
                      <a:lnTo>
                        <a:pt x="5" y="542"/>
                      </a:lnTo>
                      <a:lnTo>
                        <a:pt x="5" y="541"/>
                      </a:lnTo>
                      <a:lnTo>
                        <a:pt x="5" y="540"/>
                      </a:lnTo>
                      <a:lnTo>
                        <a:pt x="6" y="540"/>
                      </a:lnTo>
                      <a:lnTo>
                        <a:pt x="6" y="539"/>
                      </a:lnTo>
                      <a:lnTo>
                        <a:pt x="5" y="539"/>
                      </a:lnTo>
                      <a:lnTo>
                        <a:pt x="4" y="539"/>
                      </a:lnTo>
                      <a:lnTo>
                        <a:pt x="3" y="539"/>
                      </a:lnTo>
                      <a:lnTo>
                        <a:pt x="3" y="538"/>
                      </a:lnTo>
                      <a:lnTo>
                        <a:pt x="3" y="537"/>
                      </a:lnTo>
                      <a:lnTo>
                        <a:pt x="3" y="536"/>
                      </a:lnTo>
                      <a:lnTo>
                        <a:pt x="3" y="535"/>
                      </a:lnTo>
                      <a:lnTo>
                        <a:pt x="3" y="534"/>
                      </a:lnTo>
                      <a:lnTo>
                        <a:pt x="4" y="533"/>
                      </a:lnTo>
                      <a:lnTo>
                        <a:pt x="4" y="532"/>
                      </a:lnTo>
                      <a:lnTo>
                        <a:pt x="4" y="531"/>
                      </a:lnTo>
                      <a:lnTo>
                        <a:pt x="4" y="530"/>
                      </a:lnTo>
                      <a:lnTo>
                        <a:pt x="4" y="529"/>
                      </a:lnTo>
                      <a:lnTo>
                        <a:pt x="4" y="528"/>
                      </a:lnTo>
                      <a:lnTo>
                        <a:pt x="4" y="527"/>
                      </a:lnTo>
                      <a:lnTo>
                        <a:pt x="5" y="527"/>
                      </a:lnTo>
                      <a:lnTo>
                        <a:pt x="4" y="526"/>
                      </a:lnTo>
                      <a:lnTo>
                        <a:pt x="3" y="526"/>
                      </a:lnTo>
                      <a:lnTo>
                        <a:pt x="3" y="525"/>
                      </a:lnTo>
                      <a:lnTo>
                        <a:pt x="3" y="524"/>
                      </a:lnTo>
                      <a:lnTo>
                        <a:pt x="4" y="523"/>
                      </a:lnTo>
                      <a:lnTo>
                        <a:pt x="3" y="522"/>
                      </a:lnTo>
                      <a:lnTo>
                        <a:pt x="4" y="521"/>
                      </a:lnTo>
                      <a:lnTo>
                        <a:pt x="4" y="520"/>
                      </a:lnTo>
                      <a:lnTo>
                        <a:pt x="5" y="520"/>
                      </a:lnTo>
                      <a:lnTo>
                        <a:pt x="6" y="519"/>
                      </a:lnTo>
                      <a:lnTo>
                        <a:pt x="6" y="517"/>
                      </a:lnTo>
                      <a:lnTo>
                        <a:pt x="5" y="517"/>
                      </a:lnTo>
                      <a:lnTo>
                        <a:pt x="5" y="516"/>
                      </a:lnTo>
                      <a:lnTo>
                        <a:pt x="6" y="515"/>
                      </a:lnTo>
                      <a:lnTo>
                        <a:pt x="7" y="514"/>
                      </a:lnTo>
                      <a:lnTo>
                        <a:pt x="7" y="513"/>
                      </a:lnTo>
                      <a:lnTo>
                        <a:pt x="7" y="512"/>
                      </a:lnTo>
                      <a:lnTo>
                        <a:pt x="6" y="512"/>
                      </a:lnTo>
                      <a:lnTo>
                        <a:pt x="6" y="511"/>
                      </a:lnTo>
                      <a:lnTo>
                        <a:pt x="5" y="511"/>
                      </a:lnTo>
                      <a:lnTo>
                        <a:pt x="4" y="511"/>
                      </a:lnTo>
                      <a:lnTo>
                        <a:pt x="4" y="510"/>
                      </a:lnTo>
                      <a:lnTo>
                        <a:pt x="4" y="509"/>
                      </a:lnTo>
                      <a:lnTo>
                        <a:pt x="4" y="508"/>
                      </a:lnTo>
                      <a:lnTo>
                        <a:pt x="3" y="507"/>
                      </a:lnTo>
                      <a:lnTo>
                        <a:pt x="3" y="506"/>
                      </a:lnTo>
                      <a:lnTo>
                        <a:pt x="3" y="505"/>
                      </a:lnTo>
                      <a:lnTo>
                        <a:pt x="2" y="503"/>
                      </a:lnTo>
                      <a:lnTo>
                        <a:pt x="2" y="502"/>
                      </a:lnTo>
                      <a:lnTo>
                        <a:pt x="1" y="501"/>
                      </a:lnTo>
                      <a:lnTo>
                        <a:pt x="1" y="500"/>
                      </a:lnTo>
                      <a:lnTo>
                        <a:pt x="2" y="500"/>
                      </a:lnTo>
                      <a:lnTo>
                        <a:pt x="3" y="499"/>
                      </a:lnTo>
                      <a:lnTo>
                        <a:pt x="4" y="498"/>
                      </a:lnTo>
                      <a:lnTo>
                        <a:pt x="5" y="498"/>
                      </a:lnTo>
                      <a:lnTo>
                        <a:pt x="6" y="497"/>
                      </a:lnTo>
                      <a:lnTo>
                        <a:pt x="6" y="496"/>
                      </a:lnTo>
                      <a:lnTo>
                        <a:pt x="6" y="495"/>
                      </a:lnTo>
                      <a:lnTo>
                        <a:pt x="6" y="493"/>
                      </a:lnTo>
                      <a:lnTo>
                        <a:pt x="6" y="492"/>
                      </a:lnTo>
                      <a:lnTo>
                        <a:pt x="7" y="492"/>
                      </a:lnTo>
                      <a:lnTo>
                        <a:pt x="7" y="491"/>
                      </a:lnTo>
                      <a:lnTo>
                        <a:pt x="7" y="490"/>
                      </a:lnTo>
                      <a:lnTo>
                        <a:pt x="6" y="490"/>
                      </a:lnTo>
                      <a:lnTo>
                        <a:pt x="6" y="489"/>
                      </a:lnTo>
                      <a:lnTo>
                        <a:pt x="5" y="489"/>
                      </a:lnTo>
                      <a:lnTo>
                        <a:pt x="4" y="489"/>
                      </a:lnTo>
                      <a:lnTo>
                        <a:pt x="3" y="489"/>
                      </a:lnTo>
                      <a:lnTo>
                        <a:pt x="2" y="489"/>
                      </a:lnTo>
                      <a:lnTo>
                        <a:pt x="2" y="488"/>
                      </a:lnTo>
                      <a:lnTo>
                        <a:pt x="1" y="487"/>
                      </a:lnTo>
                      <a:lnTo>
                        <a:pt x="1" y="486"/>
                      </a:lnTo>
                      <a:lnTo>
                        <a:pt x="0" y="486"/>
                      </a:lnTo>
                      <a:lnTo>
                        <a:pt x="0" y="485"/>
                      </a:lnTo>
                      <a:lnTo>
                        <a:pt x="1" y="485"/>
                      </a:lnTo>
                      <a:lnTo>
                        <a:pt x="1" y="484"/>
                      </a:lnTo>
                      <a:lnTo>
                        <a:pt x="1" y="483"/>
                      </a:lnTo>
                      <a:lnTo>
                        <a:pt x="1" y="482"/>
                      </a:lnTo>
                      <a:lnTo>
                        <a:pt x="1" y="480"/>
                      </a:lnTo>
                      <a:lnTo>
                        <a:pt x="0" y="479"/>
                      </a:lnTo>
                      <a:lnTo>
                        <a:pt x="1" y="479"/>
                      </a:lnTo>
                      <a:lnTo>
                        <a:pt x="1" y="478"/>
                      </a:lnTo>
                      <a:lnTo>
                        <a:pt x="1" y="477"/>
                      </a:lnTo>
                      <a:lnTo>
                        <a:pt x="2" y="476"/>
                      </a:lnTo>
                      <a:lnTo>
                        <a:pt x="2" y="475"/>
                      </a:lnTo>
                      <a:lnTo>
                        <a:pt x="2" y="474"/>
                      </a:lnTo>
                      <a:lnTo>
                        <a:pt x="2" y="473"/>
                      </a:lnTo>
                      <a:lnTo>
                        <a:pt x="3" y="472"/>
                      </a:lnTo>
                      <a:lnTo>
                        <a:pt x="4" y="470"/>
                      </a:lnTo>
                      <a:lnTo>
                        <a:pt x="4" y="469"/>
                      </a:lnTo>
                      <a:lnTo>
                        <a:pt x="4" y="468"/>
                      </a:lnTo>
                      <a:lnTo>
                        <a:pt x="5" y="467"/>
                      </a:lnTo>
                      <a:lnTo>
                        <a:pt x="6" y="467"/>
                      </a:lnTo>
                      <a:lnTo>
                        <a:pt x="7" y="466"/>
                      </a:lnTo>
                      <a:lnTo>
                        <a:pt x="7" y="465"/>
                      </a:lnTo>
                      <a:lnTo>
                        <a:pt x="7" y="464"/>
                      </a:lnTo>
                      <a:lnTo>
                        <a:pt x="8" y="464"/>
                      </a:lnTo>
                      <a:lnTo>
                        <a:pt x="8" y="463"/>
                      </a:lnTo>
                      <a:lnTo>
                        <a:pt x="8" y="461"/>
                      </a:lnTo>
                      <a:lnTo>
                        <a:pt x="8" y="460"/>
                      </a:lnTo>
                      <a:lnTo>
                        <a:pt x="8" y="459"/>
                      </a:lnTo>
                      <a:lnTo>
                        <a:pt x="8" y="458"/>
                      </a:lnTo>
                      <a:lnTo>
                        <a:pt x="7" y="457"/>
                      </a:lnTo>
                      <a:lnTo>
                        <a:pt x="8" y="455"/>
                      </a:lnTo>
                      <a:lnTo>
                        <a:pt x="8" y="454"/>
                      </a:lnTo>
                      <a:lnTo>
                        <a:pt x="9" y="454"/>
                      </a:lnTo>
                      <a:lnTo>
                        <a:pt x="9" y="453"/>
                      </a:lnTo>
                      <a:lnTo>
                        <a:pt x="10" y="452"/>
                      </a:lnTo>
                      <a:lnTo>
                        <a:pt x="10" y="451"/>
                      </a:lnTo>
                      <a:lnTo>
                        <a:pt x="11" y="450"/>
                      </a:lnTo>
                      <a:lnTo>
                        <a:pt x="12" y="450"/>
                      </a:lnTo>
                      <a:lnTo>
                        <a:pt x="12" y="449"/>
                      </a:lnTo>
                      <a:lnTo>
                        <a:pt x="12" y="447"/>
                      </a:lnTo>
                      <a:lnTo>
                        <a:pt x="11" y="446"/>
                      </a:lnTo>
                      <a:lnTo>
                        <a:pt x="12" y="445"/>
                      </a:lnTo>
                      <a:lnTo>
                        <a:pt x="11" y="445"/>
                      </a:lnTo>
                      <a:lnTo>
                        <a:pt x="11" y="444"/>
                      </a:lnTo>
                      <a:lnTo>
                        <a:pt x="12" y="444"/>
                      </a:lnTo>
                      <a:lnTo>
                        <a:pt x="11" y="444"/>
                      </a:lnTo>
                      <a:lnTo>
                        <a:pt x="11" y="443"/>
                      </a:lnTo>
                      <a:lnTo>
                        <a:pt x="11" y="442"/>
                      </a:lnTo>
                      <a:lnTo>
                        <a:pt x="11" y="441"/>
                      </a:lnTo>
                      <a:lnTo>
                        <a:pt x="11" y="440"/>
                      </a:lnTo>
                      <a:lnTo>
                        <a:pt x="11" y="439"/>
                      </a:lnTo>
                      <a:lnTo>
                        <a:pt x="10" y="439"/>
                      </a:lnTo>
                      <a:lnTo>
                        <a:pt x="10" y="438"/>
                      </a:lnTo>
                      <a:lnTo>
                        <a:pt x="11" y="438"/>
                      </a:lnTo>
                      <a:lnTo>
                        <a:pt x="12" y="437"/>
                      </a:lnTo>
                      <a:lnTo>
                        <a:pt x="13" y="436"/>
                      </a:lnTo>
                      <a:lnTo>
                        <a:pt x="13" y="435"/>
                      </a:lnTo>
                      <a:lnTo>
                        <a:pt x="13" y="434"/>
                      </a:lnTo>
                      <a:lnTo>
                        <a:pt x="12" y="433"/>
                      </a:lnTo>
                      <a:lnTo>
                        <a:pt x="12" y="431"/>
                      </a:lnTo>
                      <a:lnTo>
                        <a:pt x="12" y="430"/>
                      </a:lnTo>
                      <a:lnTo>
                        <a:pt x="13" y="430"/>
                      </a:lnTo>
                      <a:lnTo>
                        <a:pt x="13" y="429"/>
                      </a:lnTo>
                      <a:lnTo>
                        <a:pt x="14" y="429"/>
                      </a:lnTo>
                      <a:lnTo>
                        <a:pt x="14" y="428"/>
                      </a:lnTo>
                      <a:lnTo>
                        <a:pt x="14" y="427"/>
                      </a:lnTo>
                      <a:lnTo>
                        <a:pt x="15" y="427"/>
                      </a:lnTo>
                      <a:lnTo>
                        <a:pt x="15" y="426"/>
                      </a:lnTo>
                      <a:lnTo>
                        <a:pt x="15" y="425"/>
                      </a:lnTo>
                      <a:lnTo>
                        <a:pt x="16" y="425"/>
                      </a:lnTo>
                      <a:lnTo>
                        <a:pt x="15" y="424"/>
                      </a:lnTo>
                      <a:lnTo>
                        <a:pt x="15" y="423"/>
                      </a:lnTo>
                      <a:lnTo>
                        <a:pt x="15" y="422"/>
                      </a:lnTo>
                      <a:lnTo>
                        <a:pt x="15" y="421"/>
                      </a:lnTo>
                      <a:lnTo>
                        <a:pt x="15" y="420"/>
                      </a:lnTo>
                      <a:lnTo>
                        <a:pt x="15" y="419"/>
                      </a:lnTo>
                      <a:lnTo>
                        <a:pt x="14" y="419"/>
                      </a:lnTo>
                      <a:lnTo>
                        <a:pt x="14" y="418"/>
                      </a:lnTo>
                      <a:lnTo>
                        <a:pt x="13" y="418"/>
                      </a:lnTo>
                      <a:lnTo>
                        <a:pt x="14" y="418"/>
                      </a:lnTo>
                      <a:lnTo>
                        <a:pt x="14" y="417"/>
                      </a:lnTo>
                      <a:lnTo>
                        <a:pt x="15" y="417"/>
                      </a:lnTo>
                      <a:lnTo>
                        <a:pt x="15" y="416"/>
                      </a:lnTo>
                      <a:lnTo>
                        <a:pt x="16" y="415"/>
                      </a:lnTo>
                      <a:lnTo>
                        <a:pt x="17" y="414"/>
                      </a:lnTo>
                      <a:lnTo>
                        <a:pt x="18" y="414"/>
                      </a:lnTo>
                      <a:lnTo>
                        <a:pt x="19" y="413"/>
                      </a:lnTo>
                      <a:lnTo>
                        <a:pt x="19" y="412"/>
                      </a:lnTo>
                      <a:lnTo>
                        <a:pt x="20" y="411"/>
                      </a:lnTo>
                      <a:lnTo>
                        <a:pt x="20" y="410"/>
                      </a:lnTo>
                      <a:lnTo>
                        <a:pt x="20" y="409"/>
                      </a:lnTo>
                      <a:lnTo>
                        <a:pt x="20" y="408"/>
                      </a:lnTo>
                      <a:lnTo>
                        <a:pt x="21" y="407"/>
                      </a:lnTo>
                      <a:lnTo>
                        <a:pt x="21" y="406"/>
                      </a:lnTo>
                      <a:lnTo>
                        <a:pt x="22" y="405"/>
                      </a:lnTo>
                      <a:lnTo>
                        <a:pt x="23" y="405"/>
                      </a:lnTo>
                      <a:lnTo>
                        <a:pt x="23" y="404"/>
                      </a:lnTo>
                      <a:lnTo>
                        <a:pt x="23" y="403"/>
                      </a:lnTo>
                      <a:lnTo>
                        <a:pt x="24" y="401"/>
                      </a:lnTo>
                      <a:lnTo>
                        <a:pt x="24" y="399"/>
                      </a:lnTo>
                      <a:lnTo>
                        <a:pt x="24" y="398"/>
                      </a:lnTo>
                      <a:lnTo>
                        <a:pt x="25" y="398"/>
                      </a:lnTo>
                      <a:lnTo>
                        <a:pt x="26" y="397"/>
                      </a:lnTo>
                      <a:lnTo>
                        <a:pt x="27" y="397"/>
                      </a:lnTo>
                      <a:lnTo>
                        <a:pt x="27" y="396"/>
                      </a:lnTo>
                      <a:lnTo>
                        <a:pt x="28" y="395"/>
                      </a:lnTo>
                      <a:lnTo>
                        <a:pt x="29" y="395"/>
                      </a:lnTo>
                      <a:lnTo>
                        <a:pt x="29" y="394"/>
                      </a:lnTo>
                      <a:lnTo>
                        <a:pt x="28" y="393"/>
                      </a:lnTo>
                      <a:lnTo>
                        <a:pt x="29" y="391"/>
                      </a:lnTo>
                      <a:lnTo>
                        <a:pt x="30" y="389"/>
                      </a:lnTo>
                      <a:lnTo>
                        <a:pt x="30" y="388"/>
                      </a:lnTo>
                      <a:lnTo>
                        <a:pt x="31" y="387"/>
                      </a:lnTo>
                      <a:lnTo>
                        <a:pt x="31" y="386"/>
                      </a:lnTo>
                      <a:lnTo>
                        <a:pt x="32" y="385"/>
                      </a:lnTo>
                      <a:lnTo>
                        <a:pt x="32" y="384"/>
                      </a:lnTo>
                      <a:lnTo>
                        <a:pt x="32" y="383"/>
                      </a:lnTo>
                      <a:lnTo>
                        <a:pt x="32" y="381"/>
                      </a:lnTo>
                      <a:lnTo>
                        <a:pt x="31" y="380"/>
                      </a:lnTo>
                      <a:lnTo>
                        <a:pt x="31" y="379"/>
                      </a:lnTo>
                      <a:lnTo>
                        <a:pt x="31" y="377"/>
                      </a:lnTo>
                      <a:lnTo>
                        <a:pt x="32" y="376"/>
                      </a:lnTo>
                      <a:lnTo>
                        <a:pt x="33" y="376"/>
                      </a:lnTo>
                      <a:lnTo>
                        <a:pt x="33" y="375"/>
                      </a:lnTo>
                      <a:lnTo>
                        <a:pt x="34" y="374"/>
                      </a:lnTo>
                      <a:lnTo>
                        <a:pt x="34" y="373"/>
                      </a:lnTo>
                      <a:lnTo>
                        <a:pt x="35" y="373"/>
                      </a:lnTo>
                      <a:lnTo>
                        <a:pt x="36" y="372"/>
                      </a:lnTo>
                      <a:lnTo>
                        <a:pt x="37" y="371"/>
                      </a:lnTo>
                      <a:lnTo>
                        <a:pt x="38" y="371"/>
                      </a:lnTo>
                      <a:lnTo>
                        <a:pt x="39" y="370"/>
                      </a:lnTo>
                      <a:lnTo>
                        <a:pt x="39" y="368"/>
                      </a:lnTo>
                      <a:lnTo>
                        <a:pt x="39" y="367"/>
                      </a:lnTo>
                      <a:lnTo>
                        <a:pt x="40" y="367"/>
                      </a:lnTo>
                      <a:lnTo>
                        <a:pt x="40" y="366"/>
                      </a:lnTo>
                      <a:lnTo>
                        <a:pt x="41" y="365"/>
                      </a:lnTo>
                      <a:lnTo>
                        <a:pt x="40" y="364"/>
                      </a:lnTo>
                      <a:lnTo>
                        <a:pt x="41" y="364"/>
                      </a:lnTo>
                      <a:lnTo>
                        <a:pt x="41" y="363"/>
                      </a:lnTo>
                      <a:lnTo>
                        <a:pt x="42" y="362"/>
                      </a:lnTo>
                      <a:lnTo>
                        <a:pt x="42" y="361"/>
                      </a:lnTo>
                      <a:lnTo>
                        <a:pt x="42" y="360"/>
                      </a:lnTo>
                      <a:lnTo>
                        <a:pt x="43" y="359"/>
                      </a:lnTo>
                      <a:lnTo>
                        <a:pt x="44" y="358"/>
                      </a:lnTo>
                      <a:lnTo>
                        <a:pt x="44" y="357"/>
                      </a:lnTo>
                      <a:lnTo>
                        <a:pt x="45" y="357"/>
                      </a:lnTo>
                      <a:lnTo>
                        <a:pt x="45" y="356"/>
                      </a:lnTo>
                      <a:lnTo>
                        <a:pt x="45" y="355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631" name="Freeform 5018"/>
                <p:cNvSpPr>
                  <a:spLocks noEditPoints="1"/>
                </p:cNvSpPr>
                <p:nvPr/>
              </p:nvSpPr>
              <p:spPr bwMode="auto">
                <a:xfrm>
                  <a:off x="3692525" y="1847851"/>
                  <a:ext cx="874712" cy="1136650"/>
                </a:xfrm>
                <a:custGeom>
                  <a:avLst/>
                  <a:gdLst>
                    <a:gd name="T0" fmla="*/ 2147483647 w 551"/>
                    <a:gd name="T1" fmla="*/ 2147483647 h 716"/>
                    <a:gd name="T2" fmla="*/ 2147483647 w 551"/>
                    <a:gd name="T3" fmla="*/ 2147483647 h 716"/>
                    <a:gd name="T4" fmla="*/ 2147483647 w 551"/>
                    <a:gd name="T5" fmla="*/ 2147483647 h 716"/>
                    <a:gd name="T6" fmla="*/ 2147483647 w 551"/>
                    <a:gd name="T7" fmla="*/ 2147483647 h 716"/>
                    <a:gd name="T8" fmla="*/ 2147483647 w 551"/>
                    <a:gd name="T9" fmla="*/ 2147483647 h 716"/>
                    <a:gd name="T10" fmla="*/ 2147483647 w 551"/>
                    <a:gd name="T11" fmla="*/ 2147483647 h 716"/>
                    <a:gd name="T12" fmla="*/ 2147483647 w 551"/>
                    <a:gd name="T13" fmla="*/ 2147483647 h 716"/>
                    <a:gd name="T14" fmla="*/ 2147483647 w 551"/>
                    <a:gd name="T15" fmla="*/ 2147483647 h 716"/>
                    <a:gd name="T16" fmla="*/ 2147483647 w 551"/>
                    <a:gd name="T17" fmla="*/ 2147483647 h 716"/>
                    <a:gd name="T18" fmla="*/ 2147483647 w 551"/>
                    <a:gd name="T19" fmla="*/ 2147483647 h 716"/>
                    <a:gd name="T20" fmla="*/ 2147483647 w 551"/>
                    <a:gd name="T21" fmla="*/ 2147483647 h 716"/>
                    <a:gd name="T22" fmla="*/ 2147483647 w 551"/>
                    <a:gd name="T23" fmla="*/ 2147483647 h 716"/>
                    <a:gd name="T24" fmla="*/ 2147483647 w 551"/>
                    <a:gd name="T25" fmla="*/ 2147483647 h 716"/>
                    <a:gd name="T26" fmla="*/ 2147483647 w 551"/>
                    <a:gd name="T27" fmla="*/ 2147483647 h 716"/>
                    <a:gd name="T28" fmla="*/ 2147483647 w 551"/>
                    <a:gd name="T29" fmla="*/ 2147483647 h 716"/>
                    <a:gd name="T30" fmla="*/ 2147483647 w 551"/>
                    <a:gd name="T31" fmla="*/ 2147483647 h 716"/>
                    <a:gd name="T32" fmla="*/ 2147483647 w 551"/>
                    <a:gd name="T33" fmla="*/ 2147483647 h 716"/>
                    <a:gd name="T34" fmla="*/ 2147483647 w 551"/>
                    <a:gd name="T35" fmla="*/ 2147483647 h 716"/>
                    <a:gd name="T36" fmla="*/ 2147483647 w 551"/>
                    <a:gd name="T37" fmla="*/ 2147483647 h 716"/>
                    <a:gd name="T38" fmla="*/ 2147483647 w 551"/>
                    <a:gd name="T39" fmla="*/ 2147483647 h 716"/>
                    <a:gd name="T40" fmla="*/ 2147483647 w 551"/>
                    <a:gd name="T41" fmla="*/ 2147483647 h 716"/>
                    <a:gd name="T42" fmla="*/ 2147483647 w 551"/>
                    <a:gd name="T43" fmla="*/ 2147483647 h 716"/>
                    <a:gd name="T44" fmla="*/ 2147483647 w 551"/>
                    <a:gd name="T45" fmla="*/ 2147483647 h 716"/>
                    <a:gd name="T46" fmla="*/ 2147483647 w 551"/>
                    <a:gd name="T47" fmla="*/ 2147483647 h 716"/>
                    <a:gd name="T48" fmla="*/ 2147483647 w 551"/>
                    <a:gd name="T49" fmla="*/ 2147483647 h 716"/>
                    <a:gd name="T50" fmla="*/ 2147483647 w 551"/>
                    <a:gd name="T51" fmla="*/ 2147483647 h 716"/>
                    <a:gd name="T52" fmla="*/ 2147483647 w 551"/>
                    <a:gd name="T53" fmla="*/ 2147483647 h 716"/>
                    <a:gd name="T54" fmla="*/ 2147483647 w 551"/>
                    <a:gd name="T55" fmla="*/ 2147483647 h 716"/>
                    <a:gd name="T56" fmla="*/ 2147483647 w 551"/>
                    <a:gd name="T57" fmla="*/ 2147483647 h 716"/>
                    <a:gd name="T58" fmla="*/ 2147483647 w 551"/>
                    <a:gd name="T59" fmla="*/ 2147483647 h 716"/>
                    <a:gd name="T60" fmla="*/ 2147483647 w 551"/>
                    <a:gd name="T61" fmla="*/ 2147483647 h 716"/>
                    <a:gd name="T62" fmla="*/ 2147483647 w 551"/>
                    <a:gd name="T63" fmla="*/ 2147483647 h 716"/>
                    <a:gd name="T64" fmla="*/ 2147483647 w 551"/>
                    <a:gd name="T65" fmla="*/ 2147483647 h 716"/>
                    <a:gd name="T66" fmla="*/ 2147483647 w 551"/>
                    <a:gd name="T67" fmla="*/ 2147483647 h 716"/>
                    <a:gd name="T68" fmla="*/ 2147483647 w 551"/>
                    <a:gd name="T69" fmla="*/ 2147483647 h 716"/>
                    <a:gd name="T70" fmla="*/ 2147483647 w 551"/>
                    <a:gd name="T71" fmla="*/ 2147483647 h 716"/>
                    <a:gd name="T72" fmla="*/ 2147483647 w 551"/>
                    <a:gd name="T73" fmla="*/ 2147483647 h 716"/>
                    <a:gd name="T74" fmla="*/ 2147483647 w 551"/>
                    <a:gd name="T75" fmla="*/ 2147483647 h 716"/>
                    <a:gd name="T76" fmla="*/ 2147483647 w 551"/>
                    <a:gd name="T77" fmla="*/ 2147483647 h 716"/>
                    <a:gd name="T78" fmla="*/ 2147483647 w 551"/>
                    <a:gd name="T79" fmla="*/ 2147483647 h 716"/>
                    <a:gd name="T80" fmla="*/ 2147483647 w 551"/>
                    <a:gd name="T81" fmla="*/ 2147483647 h 716"/>
                    <a:gd name="T82" fmla="*/ 2147483647 w 551"/>
                    <a:gd name="T83" fmla="*/ 2147483647 h 716"/>
                    <a:gd name="T84" fmla="*/ 2147483647 w 551"/>
                    <a:gd name="T85" fmla="*/ 2147483647 h 716"/>
                    <a:gd name="T86" fmla="*/ 2147483647 w 551"/>
                    <a:gd name="T87" fmla="*/ 2147483647 h 716"/>
                    <a:gd name="T88" fmla="*/ 2147483647 w 551"/>
                    <a:gd name="T89" fmla="*/ 2147483647 h 716"/>
                    <a:gd name="T90" fmla="*/ 2147483647 w 551"/>
                    <a:gd name="T91" fmla="*/ 2147483647 h 716"/>
                    <a:gd name="T92" fmla="*/ 2147483647 w 551"/>
                    <a:gd name="T93" fmla="*/ 2147483647 h 716"/>
                    <a:gd name="T94" fmla="*/ 2147483647 w 551"/>
                    <a:gd name="T95" fmla="*/ 2147483647 h 716"/>
                    <a:gd name="T96" fmla="*/ 2147483647 w 551"/>
                    <a:gd name="T97" fmla="*/ 2147483647 h 716"/>
                    <a:gd name="T98" fmla="*/ 2147483647 w 551"/>
                    <a:gd name="T99" fmla="*/ 2147483647 h 716"/>
                    <a:gd name="T100" fmla="*/ 2147483647 w 551"/>
                    <a:gd name="T101" fmla="*/ 2147483647 h 716"/>
                    <a:gd name="T102" fmla="*/ 0 w 551"/>
                    <a:gd name="T103" fmla="*/ 2147483647 h 716"/>
                    <a:gd name="T104" fmla="*/ 2147483647 w 551"/>
                    <a:gd name="T105" fmla="*/ 2147483647 h 716"/>
                    <a:gd name="T106" fmla="*/ 2147483647 w 551"/>
                    <a:gd name="T107" fmla="*/ 2147483647 h 716"/>
                    <a:gd name="T108" fmla="*/ 2147483647 w 551"/>
                    <a:gd name="T109" fmla="*/ 2147483647 h 716"/>
                    <a:gd name="T110" fmla="*/ 2147483647 w 551"/>
                    <a:gd name="T111" fmla="*/ 2147483647 h 716"/>
                    <a:gd name="T112" fmla="*/ 2147483647 w 551"/>
                    <a:gd name="T113" fmla="*/ 2147483647 h 716"/>
                    <a:gd name="T114" fmla="*/ 2147483647 w 551"/>
                    <a:gd name="T115" fmla="*/ 2147483647 h 716"/>
                    <a:gd name="T116" fmla="*/ 2147483647 w 551"/>
                    <a:gd name="T117" fmla="*/ 2147483647 h 716"/>
                    <a:gd name="T118" fmla="*/ 2147483647 w 551"/>
                    <a:gd name="T119" fmla="*/ 2147483647 h 716"/>
                    <a:gd name="T120" fmla="*/ 2147483647 w 551"/>
                    <a:gd name="T121" fmla="*/ 2147483647 h 716"/>
                    <a:gd name="T122" fmla="*/ 2147483647 w 551"/>
                    <a:gd name="T123" fmla="*/ 2147483647 h 716"/>
                    <a:gd name="T124" fmla="*/ 2147483647 w 551"/>
                    <a:gd name="T125" fmla="*/ 2147483647 h 71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51"/>
                    <a:gd name="T190" fmla="*/ 0 h 716"/>
                    <a:gd name="T191" fmla="*/ 551 w 551"/>
                    <a:gd name="T192" fmla="*/ 716 h 716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51" h="716">
                      <a:moveTo>
                        <a:pt x="0" y="320"/>
                      </a:moveTo>
                      <a:lnTo>
                        <a:pt x="21" y="306"/>
                      </a:lnTo>
                      <a:lnTo>
                        <a:pt x="23" y="304"/>
                      </a:lnTo>
                      <a:lnTo>
                        <a:pt x="23" y="303"/>
                      </a:lnTo>
                      <a:lnTo>
                        <a:pt x="24" y="303"/>
                      </a:lnTo>
                      <a:lnTo>
                        <a:pt x="25" y="302"/>
                      </a:lnTo>
                      <a:lnTo>
                        <a:pt x="25" y="301"/>
                      </a:lnTo>
                      <a:lnTo>
                        <a:pt x="25" y="300"/>
                      </a:lnTo>
                      <a:lnTo>
                        <a:pt x="26" y="300"/>
                      </a:lnTo>
                      <a:lnTo>
                        <a:pt x="26" y="301"/>
                      </a:lnTo>
                      <a:lnTo>
                        <a:pt x="28" y="300"/>
                      </a:lnTo>
                      <a:lnTo>
                        <a:pt x="29" y="299"/>
                      </a:lnTo>
                      <a:lnTo>
                        <a:pt x="30" y="299"/>
                      </a:lnTo>
                      <a:lnTo>
                        <a:pt x="35" y="296"/>
                      </a:lnTo>
                      <a:lnTo>
                        <a:pt x="43" y="290"/>
                      </a:lnTo>
                      <a:lnTo>
                        <a:pt x="44" y="289"/>
                      </a:lnTo>
                      <a:lnTo>
                        <a:pt x="55" y="281"/>
                      </a:lnTo>
                      <a:lnTo>
                        <a:pt x="58" y="279"/>
                      </a:lnTo>
                      <a:lnTo>
                        <a:pt x="60" y="278"/>
                      </a:lnTo>
                      <a:lnTo>
                        <a:pt x="75" y="267"/>
                      </a:lnTo>
                      <a:lnTo>
                        <a:pt x="76" y="266"/>
                      </a:lnTo>
                      <a:lnTo>
                        <a:pt x="77" y="265"/>
                      </a:lnTo>
                      <a:lnTo>
                        <a:pt x="77" y="266"/>
                      </a:lnTo>
                      <a:lnTo>
                        <a:pt x="78" y="266"/>
                      </a:lnTo>
                      <a:lnTo>
                        <a:pt x="79" y="266"/>
                      </a:lnTo>
                      <a:lnTo>
                        <a:pt x="80" y="266"/>
                      </a:lnTo>
                      <a:lnTo>
                        <a:pt x="80" y="267"/>
                      </a:lnTo>
                      <a:lnTo>
                        <a:pt x="80" y="266"/>
                      </a:lnTo>
                      <a:lnTo>
                        <a:pt x="81" y="266"/>
                      </a:lnTo>
                      <a:lnTo>
                        <a:pt x="81" y="267"/>
                      </a:lnTo>
                      <a:lnTo>
                        <a:pt x="82" y="267"/>
                      </a:lnTo>
                      <a:lnTo>
                        <a:pt x="83" y="267"/>
                      </a:lnTo>
                      <a:lnTo>
                        <a:pt x="84" y="267"/>
                      </a:lnTo>
                      <a:lnTo>
                        <a:pt x="85" y="267"/>
                      </a:lnTo>
                      <a:lnTo>
                        <a:pt x="86" y="268"/>
                      </a:lnTo>
                      <a:lnTo>
                        <a:pt x="86" y="267"/>
                      </a:lnTo>
                      <a:lnTo>
                        <a:pt x="87" y="267"/>
                      </a:lnTo>
                      <a:lnTo>
                        <a:pt x="87" y="266"/>
                      </a:lnTo>
                      <a:lnTo>
                        <a:pt x="88" y="266"/>
                      </a:lnTo>
                      <a:lnTo>
                        <a:pt x="89" y="265"/>
                      </a:lnTo>
                      <a:lnTo>
                        <a:pt x="90" y="265"/>
                      </a:lnTo>
                      <a:lnTo>
                        <a:pt x="90" y="264"/>
                      </a:lnTo>
                      <a:lnTo>
                        <a:pt x="91" y="264"/>
                      </a:lnTo>
                      <a:lnTo>
                        <a:pt x="91" y="263"/>
                      </a:lnTo>
                      <a:lnTo>
                        <a:pt x="93" y="262"/>
                      </a:lnTo>
                      <a:lnTo>
                        <a:pt x="93" y="261"/>
                      </a:lnTo>
                      <a:lnTo>
                        <a:pt x="94" y="261"/>
                      </a:lnTo>
                      <a:lnTo>
                        <a:pt x="94" y="260"/>
                      </a:lnTo>
                      <a:lnTo>
                        <a:pt x="95" y="259"/>
                      </a:lnTo>
                      <a:lnTo>
                        <a:pt x="95" y="258"/>
                      </a:lnTo>
                      <a:lnTo>
                        <a:pt x="96" y="257"/>
                      </a:lnTo>
                      <a:lnTo>
                        <a:pt x="97" y="256"/>
                      </a:lnTo>
                      <a:lnTo>
                        <a:pt x="99" y="254"/>
                      </a:lnTo>
                      <a:lnTo>
                        <a:pt x="99" y="253"/>
                      </a:lnTo>
                      <a:lnTo>
                        <a:pt x="100" y="253"/>
                      </a:lnTo>
                      <a:lnTo>
                        <a:pt x="100" y="252"/>
                      </a:lnTo>
                      <a:lnTo>
                        <a:pt x="100" y="251"/>
                      </a:lnTo>
                      <a:lnTo>
                        <a:pt x="101" y="251"/>
                      </a:lnTo>
                      <a:lnTo>
                        <a:pt x="101" y="250"/>
                      </a:lnTo>
                      <a:lnTo>
                        <a:pt x="102" y="249"/>
                      </a:lnTo>
                      <a:lnTo>
                        <a:pt x="102" y="248"/>
                      </a:lnTo>
                      <a:lnTo>
                        <a:pt x="102" y="247"/>
                      </a:lnTo>
                      <a:lnTo>
                        <a:pt x="102" y="246"/>
                      </a:lnTo>
                      <a:lnTo>
                        <a:pt x="103" y="246"/>
                      </a:lnTo>
                      <a:lnTo>
                        <a:pt x="102" y="246"/>
                      </a:lnTo>
                      <a:lnTo>
                        <a:pt x="103" y="246"/>
                      </a:lnTo>
                      <a:lnTo>
                        <a:pt x="103" y="245"/>
                      </a:lnTo>
                      <a:lnTo>
                        <a:pt x="104" y="245"/>
                      </a:lnTo>
                      <a:lnTo>
                        <a:pt x="104" y="244"/>
                      </a:lnTo>
                      <a:lnTo>
                        <a:pt x="105" y="244"/>
                      </a:lnTo>
                      <a:lnTo>
                        <a:pt x="106" y="244"/>
                      </a:lnTo>
                      <a:lnTo>
                        <a:pt x="106" y="243"/>
                      </a:lnTo>
                      <a:lnTo>
                        <a:pt x="107" y="243"/>
                      </a:lnTo>
                      <a:lnTo>
                        <a:pt x="108" y="243"/>
                      </a:lnTo>
                      <a:lnTo>
                        <a:pt x="109" y="242"/>
                      </a:lnTo>
                      <a:lnTo>
                        <a:pt x="109" y="241"/>
                      </a:lnTo>
                      <a:lnTo>
                        <a:pt x="110" y="241"/>
                      </a:lnTo>
                      <a:lnTo>
                        <a:pt x="111" y="241"/>
                      </a:lnTo>
                      <a:lnTo>
                        <a:pt x="110" y="240"/>
                      </a:lnTo>
                      <a:lnTo>
                        <a:pt x="110" y="239"/>
                      </a:lnTo>
                      <a:lnTo>
                        <a:pt x="111" y="239"/>
                      </a:lnTo>
                      <a:lnTo>
                        <a:pt x="111" y="238"/>
                      </a:lnTo>
                      <a:lnTo>
                        <a:pt x="111" y="237"/>
                      </a:lnTo>
                      <a:lnTo>
                        <a:pt x="111" y="236"/>
                      </a:lnTo>
                      <a:lnTo>
                        <a:pt x="112" y="236"/>
                      </a:lnTo>
                      <a:lnTo>
                        <a:pt x="113" y="236"/>
                      </a:lnTo>
                      <a:lnTo>
                        <a:pt x="113" y="235"/>
                      </a:lnTo>
                      <a:lnTo>
                        <a:pt x="113" y="234"/>
                      </a:lnTo>
                      <a:lnTo>
                        <a:pt x="112" y="233"/>
                      </a:lnTo>
                      <a:lnTo>
                        <a:pt x="113" y="232"/>
                      </a:lnTo>
                      <a:lnTo>
                        <a:pt x="113" y="231"/>
                      </a:lnTo>
                      <a:lnTo>
                        <a:pt x="113" y="230"/>
                      </a:lnTo>
                      <a:lnTo>
                        <a:pt x="113" y="229"/>
                      </a:lnTo>
                      <a:lnTo>
                        <a:pt x="114" y="229"/>
                      </a:lnTo>
                      <a:lnTo>
                        <a:pt x="114" y="228"/>
                      </a:lnTo>
                      <a:lnTo>
                        <a:pt x="115" y="227"/>
                      </a:lnTo>
                      <a:lnTo>
                        <a:pt x="115" y="226"/>
                      </a:lnTo>
                      <a:lnTo>
                        <a:pt x="116" y="226"/>
                      </a:lnTo>
                      <a:lnTo>
                        <a:pt x="116" y="227"/>
                      </a:lnTo>
                      <a:lnTo>
                        <a:pt x="116" y="226"/>
                      </a:lnTo>
                      <a:lnTo>
                        <a:pt x="117" y="226"/>
                      </a:lnTo>
                      <a:lnTo>
                        <a:pt x="118" y="226"/>
                      </a:lnTo>
                      <a:lnTo>
                        <a:pt x="118" y="225"/>
                      </a:lnTo>
                      <a:lnTo>
                        <a:pt x="119" y="225"/>
                      </a:lnTo>
                      <a:lnTo>
                        <a:pt x="119" y="224"/>
                      </a:lnTo>
                      <a:lnTo>
                        <a:pt x="120" y="224"/>
                      </a:lnTo>
                      <a:lnTo>
                        <a:pt x="121" y="224"/>
                      </a:lnTo>
                      <a:lnTo>
                        <a:pt x="121" y="223"/>
                      </a:lnTo>
                      <a:lnTo>
                        <a:pt x="121" y="222"/>
                      </a:lnTo>
                      <a:lnTo>
                        <a:pt x="122" y="222"/>
                      </a:lnTo>
                      <a:lnTo>
                        <a:pt x="123" y="222"/>
                      </a:lnTo>
                      <a:lnTo>
                        <a:pt x="124" y="222"/>
                      </a:lnTo>
                      <a:lnTo>
                        <a:pt x="124" y="221"/>
                      </a:lnTo>
                      <a:lnTo>
                        <a:pt x="124" y="222"/>
                      </a:lnTo>
                      <a:lnTo>
                        <a:pt x="125" y="221"/>
                      </a:lnTo>
                      <a:lnTo>
                        <a:pt x="125" y="220"/>
                      </a:lnTo>
                      <a:lnTo>
                        <a:pt x="125" y="221"/>
                      </a:lnTo>
                      <a:lnTo>
                        <a:pt x="126" y="220"/>
                      </a:lnTo>
                      <a:lnTo>
                        <a:pt x="126" y="219"/>
                      </a:lnTo>
                      <a:lnTo>
                        <a:pt x="126" y="218"/>
                      </a:lnTo>
                      <a:lnTo>
                        <a:pt x="127" y="219"/>
                      </a:lnTo>
                      <a:lnTo>
                        <a:pt x="127" y="218"/>
                      </a:lnTo>
                      <a:lnTo>
                        <a:pt x="127" y="217"/>
                      </a:lnTo>
                      <a:lnTo>
                        <a:pt x="128" y="216"/>
                      </a:lnTo>
                      <a:lnTo>
                        <a:pt x="129" y="215"/>
                      </a:lnTo>
                      <a:lnTo>
                        <a:pt x="130" y="215"/>
                      </a:lnTo>
                      <a:lnTo>
                        <a:pt x="130" y="214"/>
                      </a:lnTo>
                      <a:lnTo>
                        <a:pt x="131" y="214"/>
                      </a:lnTo>
                      <a:lnTo>
                        <a:pt x="132" y="214"/>
                      </a:lnTo>
                      <a:lnTo>
                        <a:pt x="132" y="213"/>
                      </a:lnTo>
                      <a:lnTo>
                        <a:pt x="133" y="212"/>
                      </a:lnTo>
                      <a:lnTo>
                        <a:pt x="134" y="212"/>
                      </a:lnTo>
                      <a:lnTo>
                        <a:pt x="134" y="211"/>
                      </a:lnTo>
                      <a:lnTo>
                        <a:pt x="134" y="210"/>
                      </a:lnTo>
                      <a:lnTo>
                        <a:pt x="134" y="209"/>
                      </a:lnTo>
                      <a:lnTo>
                        <a:pt x="135" y="209"/>
                      </a:lnTo>
                      <a:lnTo>
                        <a:pt x="135" y="208"/>
                      </a:lnTo>
                      <a:lnTo>
                        <a:pt x="136" y="208"/>
                      </a:lnTo>
                      <a:lnTo>
                        <a:pt x="136" y="207"/>
                      </a:lnTo>
                      <a:lnTo>
                        <a:pt x="136" y="206"/>
                      </a:lnTo>
                      <a:lnTo>
                        <a:pt x="136" y="205"/>
                      </a:lnTo>
                      <a:lnTo>
                        <a:pt x="136" y="204"/>
                      </a:lnTo>
                      <a:lnTo>
                        <a:pt x="137" y="204"/>
                      </a:lnTo>
                      <a:lnTo>
                        <a:pt x="136" y="204"/>
                      </a:lnTo>
                      <a:lnTo>
                        <a:pt x="137" y="203"/>
                      </a:lnTo>
                      <a:lnTo>
                        <a:pt x="136" y="202"/>
                      </a:lnTo>
                      <a:lnTo>
                        <a:pt x="137" y="201"/>
                      </a:lnTo>
                      <a:lnTo>
                        <a:pt x="137" y="200"/>
                      </a:lnTo>
                      <a:lnTo>
                        <a:pt x="137" y="199"/>
                      </a:lnTo>
                      <a:lnTo>
                        <a:pt x="137" y="198"/>
                      </a:lnTo>
                      <a:lnTo>
                        <a:pt x="138" y="198"/>
                      </a:lnTo>
                      <a:lnTo>
                        <a:pt x="138" y="197"/>
                      </a:lnTo>
                      <a:lnTo>
                        <a:pt x="137" y="198"/>
                      </a:lnTo>
                      <a:lnTo>
                        <a:pt x="137" y="197"/>
                      </a:lnTo>
                      <a:lnTo>
                        <a:pt x="137" y="196"/>
                      </a:lnTo>
                      <a:lnTo>
                        <a:pt x="138" y="196"/>
                      </a:lnTo>
                      <a:lnTo>
                        <a:pt x="138" y="195"/>
                      </a:lnTo>
                      <a:lnTo>
                        <a:pt x="137" y="195"/>
                      </a:lnTo>
                      <a:lnTo>
                        <a:pt x="138" y="194"/>
                      </a:lnTo>
                      <a:lnTo>
                        <a:pt x="138" y="193"/>
                      </a:lnTo>
                      <a:lnTo>
                        <a:pt x="139" y="193"/>
                      </a:lnTo>
                      <a:lnTo>
                        <a:pt x="139" y="192"/>
                      </a:lnTo>
                      <a:lnTo>
                        <a:pt x="139" y="191"/>
                      </a:lnTo>
                      <a:lnTo>
                        <a:pt x="138" y="191"/>
                      </a:lnTo>
                      <a:lnTo>
                        <a:pt x="138" y="190"/>
                      </a:lnTo>
                      <a:lnTo>
                        <a:pt x="139" y="190"/>
                      </a:lnTo>
                      <a:lnTo>
                        <a:pt x="138" y="189"/>
                      </a:lnTo>
                      <a:lnTo>
                        <a:pt x="139" y="189"/>
                      </a:lnTo>
                      <a:lnTo>
                        <a:pt x="140" y="190"/>
                      </a:lnTo>
                      <a:lnTo>
                        <a:pt x="140" y="189"/>
                      </a:lnTo>
                      <a:lnTo>
                        <a:pt x="140" y="188"/>
                      </a:lnTo>
                      <a:lnTo>
                        <a:pt x="141" y="189"/>
                      </a:lnTo>
                      <a:lnTo>
                        <a:pt x="141" y="188"/>
                      </a:lnTo>
                      <a:lnTo>
                        <a:pt x="141" y="187"/>
                      </a:lnTo>
                      <a:lnTo>
                        <a:pt x="142" y="188"/>
                      </a:lnTo>
                      <a:lnTo>
                        <a:pt x="142" y="187"/>
                      </a:lnTo>
                      <a:lnTo>
                        <a:pt x="143" y="187"/>
                      </a:lnTo>
                      <a:lnTo>
                        <a:pt x="143" y="186"/>
                      </a:lnTo>
                      <a:lnTo>
                        <a:pt x="144" y="186"/>
                      </a:lnTo>
                      <a:lnTo>
                        <a:pt x="144" y="185"/>
                      </a:lnTo>
                      <a:lnTo>
                        <a:pt x="143" y="185"/>
                      </a:lnTo>
                      <a:lnTo>
                        <a:pt x="143" y="184"/>
                      </a:lnTo>
                      <a:lnTo>
                        <a:pt x="144" y="184"/>
                      </a:lnTo>
                      <a:lnTo>
                        <a:pt x="145" y="185"/>
                      </a:lnTo>
                      <a:lnTo>
                        <a:pt x="145" y="184"/>
                      </a:lnTo>
                      <a:lnTo>
                        <a:pt x="144" y="184"/>
                      </a:lnTo>
                      <a:lnTo>
                        <a:pt x="144" y="183"/>
                      </a:lnTo>
                      <a:lnTo>
                        <a:pt x="145" y="183"/>
                      </a:lnTo>
                      <a:lnTo>
                        <a:pt x="146" y="183"/>
                      </a:lnTo>
                      <a:lnTo>
                        <a:pt x="146" y="182"/>
                      </a:lnTo>
                      <a:lnTo>
                        <a:pt x="145" y="182"/>
                      </a:lnTo>
                      <a:lnTo>
                        <a:pt x="146" y="182"/>
                      </a:lnTo>
                      <a:lnTo>
                        <a:pt x="146" y="181"/>
                      </a:lnTo>
                      <a:lnTo>
                        <a:pt x="146" y="180"/>
                      </a:lnTo>
                      <a:lnTo>
                        <a:pt x="145" y="179"/>
                      </a:lnTo>
                      <a:lnTo>
                        <a:pt x="146" y="179"/>
                      </a:lnTo>
                      <a:lnTo>
                        <a:pt x="146" y="178"/>
                      </a:lnTo>
                      <a:lnTo>
                        <a:pt x="146" y="177"/>
                      </a:lnTo>
                      <a:lnTo>
                        <a:pt x="147" y="177"/>
                      </a:lnTo>
                      <a:lnTo>
                        <a:pt x="147" y="176"/>
                      </a:lnTo>
                      <a:lnTo>
                        <a:pt x="146" y="176"/>
                      </a:lnTo>
                      <a:lnTo>
                        <a:pt x="147" y="175"/>
                      </a:lnTo>
                      <a:lnTo>
                        <a:pt x="147" y="176"/>
                      </a:lnTo>
                      <a:lnTo>
                        <a:pt x="148" y="176"/>
                      </a:lnTo>
                      <a:lnTo>
                        <a:pt x="148" y="175"/>
                      </a:lnTo>
                      <a:lnTo>
                        <a:pt x="149" y="174"/>
                      </a:lnTo>
                      <a:lnTo>
                        <a:pt x="149" y="175"/>
                      </a:lnTo>
                      <a:lnTo>
                        <a:pt x="149" y="174"/>
                      </a:lnTo>
                      <a:lnTo>
                        <a:pt x="150" y="174"/>
                      </a:lnTo>
                      <a:lnTo>
                        <a:pt x="149" y="174"/>
                      </a:lnTo>
                      <a:lnTo>
                        <a:pt x="150" y="174"/>
                      </a:lnTo>
                      <a:lnTo>
                        <a:pt x="150" y="173"/>
                      </a:lnTo>
                      <a:lnTo>
                        <a:pt x="151" y="173"/>
                      </a:lnTo>
                      <a:lnTo>
                        <a:pt x="151" y="174"/>
                      </a:lnTo>
                      <a:lnTo>
                        <a:pt x="152" y="173"/>
                      </a:lnTo>
                      <a:lnTo>
                        <a:pt x="152" y="172"/>
                      </a:lnTo>
                      <a:lnTo>
                        <a:pt x="153" y="172"/>
                      </a:lnTo>
                      <a:lnTo>
                        <a:pt x="153" y="173"/>
                      </a:lnTo>
                      <a:lnTo>
                        <a:pt x="153" y="172"/>
                      </a:lnTo>
                      <a:lnTo>
                        <a:pt x="153" y="171"/>
                      </a:lnTo>
                      <a:lnTo>
                        <a:pt x="154" y="171"/>
                      </a:lnTo>
                      <a:lnTo>
                        <a:pt x="154" y="172"/>
                      </a:lnTo>
                      <a:lnTo>
                        <a:pt x="155" y="171"/>
                      </a:lnTo>
                      <a:lnTo>
                        <a:pt x="156" y="171"/>
                      </a:lnTo>
                      <a:lnTo>
                        <a:pt x="157" y="171"/>
                      </a:lnTo>
                      <a:lnTo>
                        <a:pt x="157" y="170"/>
                      </a:lnTo>
                      <a:lnTo>
                        <a:pt x="156" y="170"/>
                      </a:lnTo>
                      <a:lnTo>
                        <a:pt x="156" y="169"/>
                      </a:lnTo>
                      <a:lnTo>
                        <a:pt x="157" y="169"/>
                      </a:lnTo>
                      <a:lnTo>
                        <a:pt x="157" y="168"/>
                      </a:lnTo>
                      <a:lnTo>
                        <a:pt x="156" y="168"/>
                      </a:lnTo>
                      <a:lnTo>
                        <a:pt x="156" y="167"/>
                      </a:lnTo>
                      <a:lnTo>
                        <a:pt x="157" y="168"/>
                      </a:lnTo>
                      <a:lnTo>
                        <a:pt x="158" y="167"/>
                      </a:lnTo>
                      <a:lnTo>
                        <a:pt x="157" y="167"/>
                      </a:lnTo>
                      <a:lnTo>
                        <a:pt x="157" y="166"/>
                      </a:lnTo>
                      <a:lnTo>
                        <a:pt x="158" y="165"/>
                      </a:lnTo>
                      <a:lnTo>
                        <a:pt x="159" y="166"/>
                      </a:lnTo>
                      <a:lnTo>
                        <a:pt x="160" y="165"/>
                      </a:lnTo>
                      <a:lnTo>
                        <a:pt x="159" y="164"/>
                      </a:lnTo>
                      <a:lnTo>
                        <a:pt x="160" y="164"/>
                      </a:lnTo>
                      <a:lnTo>
                        <a:pt x="161" y="164"/>
                      </a:lnTo>
                      <a:lnTo>
                        <a:pt x="160" y="163"/>
                      </a:lnTo>
                      <a:lnTo>
                        <a:pt x="160" y="162"/>
                      </a:lnTo>
                      <a:lnTo>
                        <a:pt x="161" y="162"/>
                      </a:lnTo>
                      <a:lnTo>
                        <a:pt x="161" y="161"/>
                      </a:lnTo>
                      <a:lnTo>
                        <a:pt x="160" y="161"/>
                      </a:lnTo>
                      <a:lnTo>
                        <a:pt x="161" y="161"/>
                      </a:lnTo>
                      <a:lnTo>
                        <a:pt x="161" y="162"/>
                      </a:lnTo>
                      <a:lnTo>
                        <a:pt x="162" y="162"/>
                      </a:lnTo>
                      <a:lnTo>
                        <a:pt x="162" y="161"/>
                      </a:lnTo>
                      <a:lnTo>
                        <a:pt x="162" y="160"/>
                      </a:lnTo>
                      <a:lnTo>
                        <a:pt x="163" y="160"/>
                      </a:lnTo>
                      <a:lnTo>
                        <a:pt x="164" y="160"/>
                      </a:lnTo>
                      <a:lnTo>
                        <a:pt x="164" y="159"/>
                      </a:lnTo>
                      <a:lnTo>
                        <a:pt x="163" y="158"/>
                      </a:lnTo>
                      <a:lnTo>
                        <a:pt x="163" y="157"/>
                      </a:lnTo>
                      <a:lnTo>
                        <a:pt x="163" y="158"/>
                      </a:lnTo>
                      <a:lnTo>
                        <a:pt x="162" y="158"/>
                      </a:lnTo>
                      <a:lnTo>
                        <a:pt x="162" y="157"/>
                      </a:lnTo>
                      <a:lnTo>
                        <a:pt x="163" y="157"/>
                      </a:lnTo>
                      <a:lnTo>
                        <a:pt x="164" y="157"/>
                      </a:lnTo>
                      <a:lnTo>
                        <a:pt x="164" y="156"/>
                      </a:lnTo>
                      <a:lnTo>
                        <a:pt x="165" y="156"/>
                      </a:lnTo>
                      <a:lnTo>
                        <a:pt x="165" y="157"/>
                      </a:lnTo>
                      <a:lnTo>
                        <a:pt x="166" y="157"/>
                      </a:lnTo>
                      <a:lnTo>
                        <a:pt x="165" y="155"/>
                      </a:lnTo>
                      <a:lnTo>
                        <a:pt x="166" y="155"/>
                      </a:lnTo>
                      <a:lnTo>
                        <a:pt x="167" y="155"/>
                      </a:lnTo>
                      <a:lnTo>
                        <a:pt x="168" y="155"/>
                      </a:lnTo>
                      <a:lnTo>
                        <a:pt x="168" y="154"/>
                      </a:lnTo>
                      <a:lnTo>
                        <a:pt x="167" y="154"/>
                      </a:lnTo>
                      <a:lnTo>
                        <a:pt x="167" y="153"/>
                      </a:lnTo>
                      <a:lnTo>
                        <a:pt x="168" y="153"/>
                      </a:lnTo>
                      <a:lnTo>
                        <a:pt x="168" y="152"/>
                      </a:lnTo>
                      <a:lnTo>
                        <a:pt x="168" y="151"/>
                      </a:lnTo>
                      <a:lnTo>
                        <a:pt x="168" y="150"/>
                      </a:lnTo>
                      <a:lnTo>
                        <a:pt x="169" y="150"/>
                      </a:lnTo>
                      <a:lnTo>
                        <a:pt x="168" y="149"/>
                      </a:lnTo>
                      <a:lnTo>
                        <a:pt x="169" y="149"/>
                      </a:lnTo>
                      <a:lnTo>
                        <a:pt x="168" y="148"/>
                      </a:lnTo>
                      <a:lnTo>
                        <a:pt x="168" y="147"/>
                      </a:lnTo>
                      <a:lnTo>
                        <a:pt x="169" y="147"/>
                      </a:lnTo>
                      <a:lnTo>
                        <a:pt x="170" y="148"/>
                      </a:lnTo>
                      <a:lnTo>
                        <a:pt x="170" y="147"/>
                      </a:lnTo>
                      <a:lnTo>
                        <a:pt x="170" y="146"/>
                      </a:lnTo>
                      <a:lnTo>
                        <a:pt x="169" y="146"/>
                      </a:lnTo>
                      <a:lnTo>
                        <a:pt x="170" y="146"/>
                      </a:lnTo>
                      <a:lnTo>
                        <a:pt x="171" y="146"/>
                      </a:lnTo>
                      <a:lnTo>
                        <a:pt x="171" y="145"/>
                      </a:lnTo>
                      <a:lnTo>
                        <a:pt x="170" y="144"/>
                      </a:lnTo>
                      <a:lnTo>
                        <a:pt x="169" y="144"/>
                      </a:lnTo>
                      <a:lnTo>
                        <a:pt x="169" y="143"/>
                      </a:lnTo>
                      <a:lnTo>
                        <a:pt x="170" y="142"/>
                      </a:lnTo>
                      <a:lnTo>
                        <a:pt x="169" y="141"/>
                      </a:lnTo>
                      <a:lnTo>
                        <a:pt x="169" y="140"/>
                      </a:lnTo>
                      <a:lnTo>
                        <a:pt x="169" y="139"/>
                      </a:lnTo>
                      <a:lnTo>
                        <a:pt x="168" y="139"/>
                      </a:lnTo>
                      <a:lnTo>
                        <a:pt x="169" y="138"/>
                      </a:lnTo>
                      <a:lnTo>
                        <a:pt x="170" y="138"/>
                      </a:lnTo>
                      <a:lnTo>
                        <a:pt x="171" y="139"/>
                      </a:lnTo>
                      <a:lnTo>
                        <a:pt x="171" y="138"/>
                      </a:lnTo>
                      <a:lnTo>
                        <a:pt x="172" y="138"/>
                      </a:lnTo>
                      <a:lnTo>
                        <a:pt x="171" y="138"/>
                      </a:lnTo>
                      <a:lnTo>
                        <a:pt x="171" y="137"/>
                      </a:lnTo>
                      <a:lnTo>
                        <a:pt x="172" y="137"/>
                      </a:lnTo>
                      <a:lnTo>
                        <a:pt x="171" y="137"/>
                      </a:lnTo>
                      <a:lnTo>
                        <a:pt x="172" y="136"/>
                      </a:lnTo>
                      <a:lnTo>
                        <a:pt x="173" y="137"/>
                      </a:lnTo>
                      <a:lnTo>
                        <a:pt x="174" y="137"/>
                      </a:lnTo>
                      <a:lnTo>
                        <a:pt x="173" y="137"/>
                      </a:lnTo>
                      <a:lnTo>
                        <a:pt x="174" y="136"/>
                      </a:lnTo>
                      <a:lnTo>
                        <a:pt x="173" y="136"/>
                      </a:lnTo>
                      <a:lnTo>
                        <a:pt x="173" y="135"/>
                      </a:lnTo>
                      <a:lnTo>
                        <a:pt x="174" y="135"/>
                      </a:lnTo>
                      <a:lnTo>
                        <a:pt x="175" y="136"/>
                      </a:lnTo>
                      <a:lnTo>
                        <a:pt x="176" y="136"/>
                      </a:lnTo>
                      <a:lnTo>
                        <a:pt x="176" y="135"/>
                      </a:lnTo>
                      <a:lnTo>
                        <a:pt x="175" y="135"/>
                      </a:lnTo>
                      <a:lnTo>
                        <a:pt x="175" y="134"/>
                      </a:lnTo>
                      <a:lnTo>
                        <a:pt x="175" y="133"/>
                      </a:lnTo>
                      <a:lnTo>
                        <a:pt x="175" y="132"/>
                      </a:lnTo>
                      <a:lnTo>
                        <a:pt x="174" y="132"/>
                      </a:lnTo>
                      <a:lnTo>
                        <a:pt x="173" y="133"/>
                      </a:lnTo>
                      <a:lnTo>
                        <a:pt x="172" y="133"/>
                      </a:lnTo>
                      <a:lnTo>
                        <a:pt x="172" y="132"/>
                      </a:lnTo>
                      <a:lnTo>
                        <a:pt x="172" y="131"/>
                      </a:lnTo>
                      <a:lnTo>
                        <a:pt x="172" y="130"/>
                      </a:lnTo>
                      <a:lnTo>
                        <a:pt x="172" y="129"/>
                      </a:lnTo>
                      <a:lnTo>
                        <a:pt x="171" y="129"/>
                      </a:lnTo>
                      <a:lnTo>
                        <a:pt x="171" y="128"/>
                      </a:lnTo>
                      <a:lnTo>
                        <a:pt x="170" y="128"/>
                      </a:lnTo>
                      <a:lnTo>
                        <a:pt x="171" y="127"/>
                      </a:lnTo>
                      <a:lnTo>
                        <a:pt x="169" y="127"/>
                      </a:lnTo>
                      <a:lnTo>
                        <a:pt x="170" y="127"/>
                      </a:lnTo>
                      <a:lnTo>
                        <a:pt x="169" y="126"/>
                      </a:lnTo>
                      <a:lnTo>
                        <a:pt x="169" y="125"/>
                      </a:lnTo>
                      <a:lnTo>
                        <a:pt x="170" y="125"/>
                      </a:lnTo>
                      <a:lnTo>
                        <a:pt x="170" y="124"/>
                      </a:lnTo>
                      <a:lnTo>
                        <a:pt x="171" y="124"/>
                      </a:lnTo>
                      <a:lnTo>
                        <a:pt x="171" y="123"/>
                      </a:lnTo>
                      <a:lnTo>
                        <a:pt x="172" y="123"/>
                      </a:lnTo>
                      <a:lnTo>
                        <a:pt x="172" y="124"/>
                      </a:lnTo>
                      <a:lnTo>
                        <a:pt x="172" y="123"/>
                      </a:lnTo>
                      <a:lnTo>
                        <a:pt x="172" y="122"/>
                      </a:lnTo>
                      <a:lnTo>
                        <a:pt x="173" y="122"/>
                      </a:lnTo>
                      <a:lnTo>
                        <a:pt x="173" y="121"/>
                      </a:lnTo>
                      <a:lnTo>
                        <a:pt x="173" y="120"/>
                      </a:lnTo>
                      <a:lnTo>
                        <a:pt x="174" y="120"/>
                      </a:lnTo>
                      <a:lnTo>
                        <a:pt x="175" y="121"/>
                      </a:lnTo>
                      <a:lnTo>
                        <a:pt x="175" y="122"/>
                      </a:lnTo>
                      <a:lnTo>
                        <a:pt x="176" y="122"/>
                      </a:lnTo>
                      <a:lnTo>
                        <a:pt x="176" y="120"/>
                      </a:lnTo>
                      <a:lnTo>
                        <a:pt x="177" y="119"/>
                      </a:lnTo>
                      <a:lnTo>
                        <a:pt x="178" y="119"/>
                      </a:lnTo>
                      <a:lnTo>
                        <a:pt x="178" y="120"/>
                      </a:lnTo>
                      <a:lnTo>
                        <a:pt x="179" y="119"/>
                      </a:lnTo>
                      <a:lnTo>
                        <a:pt x="180" y="119"/>
                      </a:lnTo>
                      <a:lnTo>
                        <a:pt x="181" y="119"/>
                      </a:lnTo>
                      <a:lnTo>
                        <a:pt x="182" y="119"/>
                      </a:lnTo>
                      <a:lnTo>
                        <a:pt x="183" y="119"/>
                      </a:lnTo>
                      <a:lnTo>
                        <a:pt x="182" y="118"/>
                      </a:lnTo>
                      <a:lnTo>
                        <a:pt x="182" y="117"/>
                      </a:lnTo>
                      <a:lnTo>
                        <a:pt x="183" y="116"/>
                      </a:lnTo>
                      <a:lnTo>
                        <a:pt x="184" y="116"/>
                      </a:lnTo>
                      <a:lnTo>
                        <a:pt x="184" y="115"/>
                      </a:lnTo>
                      <a:lnTo>
                        <a:pt x="183" y="114"/>
                      </a:lnTo>
                      <a:lnTo>
                        <a:pt x="183" y="113"/>
                      </a:lnTo>
                      <a:lnTo>
                        <a:pt x="184" y="113"/>
                      </a:lnTo>
                      <a:lnTo>
                        <a:pt x="184" y="112"/>
                      </a:lnTo>
                      <a:lnTo>
                        <a:pt x="184" y="113"/>
                      </a:lnTo>
                      <a:lnTo>
                        <a:pt x="185" y="113"/>
                      </a:lnTo>
                      <a:lnTo>
                        <a:pt x="186" y="113"/>
                      </a:lnTo>
                      <a:lnTo>
                        <a:pt x="187" y="113"/>
                      </a:lnTo>
                      <a:lnTo>
                        <a:pt x="188" y="113"/>
                      </a:lnTo>
                      <a:lnTo>
                        <a:pt x="189" y="113"/>
                      </a:lnTo>
                      <a:lnTo>
                        <a:pt x="190" y="112"/>
                      </a:lnTo>
                      <a:lnTo>
                        <a:pt x="189" y="112"/>
                      </a:lnTo>
                      <a:lnTo>
                        <a:pt x="188" y="111"/>
                      </a:lnTo>
                      <a:lnTo>
                        <a:pt x="188" y="110"/>
                      </a:lnTo>
                      <a:lnTo>
                        <a:pt x="189" y="110"/>
                      </a:lnTo>
                      <a:lnTo>
                        <a:pt x="188" y="109"/>
                      </a:lnTo>
                      <a:lnTo>
                        <a:pt x="188" y="108"/>
                      </a:lnTo>
                      <a:lnTo>
                        <a:pt x="188" y="107"/>
                      </a:lnTo>
                      <a:lnTo>
                        <a:pt x="189" y="107"/>
                      </a:lnTo>
                      <a:lnTo>
                        <a:pt x="188" y="107"/>
                      </a:lnTo>
                      <a:lnTo>
                        <a:pt x="188" y="106"/>
                      </a:lnTo>
                      <a:lnTo>
                        <a:pt x="188" y="105"/>
                      </a:lnTo>
                      <a:lnTo>
                        <a:pt x="188" y="103"/>
                      </a:lnTo>
                      <a:lnTo>
                        <a:pt x="189" y="102"/>
                      </a:lnTo>
                      <a:lnTo>
                        <a:pt x="189" y="101"/>
                      </a:lnTo>
                      <a:lnTo>
                        <a:pt x="190" y="101"/>
                      </a:lnTo>
                      <a:lnTo>
                        <a:pt x="191" y="100"/>
                      </a:lnTo>
                      <a:lnTo>
                        <a:pt x="190" y="100"/>
                      </a:lnTo>
                      <a:lnTo>
                        <a:pt x="189" y="99"/>
                      </a:lnTo>
                      <a:lnTo>
                        <a:pt x="189" y="100"/>
                      </a:lnTo>
                      <a:lnTo>
                        <a:pt x="188" y="100"/>
                      </a:lnTo>
                      <a:lnTo>
                        <a:pt x="188" y="101"/>
                      </a:lnTo>
                      <a:lnTo>
                        <a:pt x="187" y="101"/>
                      </a:lnTo>
                      <a:lnTo>
                        <a:pt x="186" y="101"/>
                      </a:lnTo>
                      <a:lnTo>
                        <a:pt x="186" y="100"/>
                      </a:lnTo>
                      <a:lnTo>
                        <a:pt x="186" y="99"/>
                      </a:lnTo>
                      <a:lnTo>
                        <a:pt x="188" y="98"/>
                      </a:lnTo>
                      <a:lnTo>
                        <a:pt x="189" y="97"/>
                      </a:lnTo>
                      <a:lnTo>
                        <a:pt x="189" y="96"/>
                      </a:lnTo>
                      <a:lnTo>
                        <a:pt x="189" y="95"/>
                      </a:lnTo>
                      <a:lnTo>
                        <a:pt x="189" y="94"/>
                      </a:lnTo>
                      <a:lnTo>
                        <a:pt x="190" y="94"/>
                      </a:lnTo>
                      <a:lnTo>
                        <a:pt x="190" y="93"/>
                      </a:lnTo>
                      <a:lnTo>
                        <a:pt x="190" y="92"/>
                      </a:lnTo>
                      <a:lnTo>
                        <a:pt x="189" y="91"/>
                      </a:lnTo>
                      <a:lnTo>
                        <a:pt x="189" y="90"/>
                      </a:lnTo>
                      <a:lnTo>
                        <a:pt x="190" y="90"/>
                      </a:lnTo>
                      <a:lnTo>
                        <a:pt x="191" y="90"/>
                      </a:lnTo>
                      <a:lnTo>
                        <a:pt x="191" y="91"/>
                      </a:lnTo>
                      <a:lnTo>
                        <a:pt x="192" y="91"/>
                      </a:lnTo>
                      <a:lnTo>
                        <a:pt x="193" y="91"/>
                      </a:lnTo>
                      <a:lnTo>
                        <a:pt x="194" y="90"/>
                      </a:lnTo>
                      <a:lnTo>
                        <a:pt x="195" y="89"/>
                      </a:lnTo>
                      <a:lnTo>
                        <a:pt x="196" y="89"/>
                      </a:lnTo>
                      <a:lnTo>
                        <a:pt x="196" y="88"/>
                      </a:lnTo>
                      <a:lnTo>
                        <a:pt x="197" y="87"/>
                      </a:lnTo>
                      <a:lnTo>
                        <a:pt x="198" y="86"/>
                      </a:lnTo>
                      <a:lnTo>
                        <a:pt x="199" y="85"/>
                      </a:lnTo>
                      <a:lnTo>
                        <a:pt x="201" y="85"/>
                      </a:lnTo>
                      <a:lnTo>
                        <a:pt x="201" y="84"/>
                      </a:lnTo>
                      <a:lnTo>
                        <a:pt x="200" y="84"/>
                      </a:lnTo>
                      <a:lnTo>
                        <a:pt x="200" y="83"/>
                      </a:lnTo>
                      <a:lnTo>
                        <a:pt x="201" y="83"/>
                      </a:lnTo>
                      <a:lnTo>
                        <a:pt x="201" y="82"/>
                      </a:lnTo>
                      <a:lnTo>
                        <a:pt x="202" y="82"/>
                      </a:lnTo>
                      <a:lnTo>
                        <a:pt x="202" y="81"/>
                      </a:lnTo>
                      <a:lnTo>
                        <a:pt x="202" y="80"/>
                      </a:lnTo>
                      <a:lnTo>
                        <a:pt x="202" y="79"/>
                      </a:lnTo>
                      <a:lnTo>
                        <a:pt x="202" y="78"/>
                      </a:lnTo>
                      <a:lnTo>
                        <a:pt x="202" y="77"/>
                      </a:lnTo>
                      <a:lnTo>
                        <a:pt x="202" y="76"/>
                      </a:lnTo>
                      <a:lnTo>
                        <a:pt x="203" y="76"/>
                      </a:lnTo>
                      <a:lnTo>
                        <a:pt x="203" y="75"/>
                      </a:lnTo>
                      <a:lnTo>
                        <a:pt x="204" y="74"/>
                      </a:lnTo>
                      <a:lnTo>
                        <a:pt x="204" y="73"/>
                      </a:lnTo>
                      <a:lnTo>
                        <a:pt x="204" y="72"/>
                      </a:lnTo>
                      <a:lnTo>
                        <a:pt x="205" y="70"/>
                      </a:lnTo>
                      <a:lnTo>
                        <a:pt x="206" y="69"/>
                      </a:lnTo>
                      <a:lnTo>
                        <a:pt x="206" y="68"/>
                      </a:lnTo>
                      <a:lnTo>
                        <a:pt x="207" y="66"/>
                      </a:lnTo>
                      <a:lnTo>
                        <a:pt x="206" y="65"/>
                      </a:lnTo>
                      <a:lnTo>
                        <a:pt x="206" y="63"/>
                      </a:lnTo>
                      <a:lnTo>
                        <a:pt x="205" y="63"/>
                      </a:lnTo>
                      <a:lnTo>
                        <a:pt x="205" y="62"/>
                      </a:lnTo>
                      <a:lnTo>
                        <a:pt x="207" y="60"/>
                      </a:lnTo>
                      <a:lnTo>
                        <a:pt x="208" y="59"/>
                      </a:lnTo>
                      <a:lnTo>
                        <a:pt x="207" y="58"/>
                      </a:lnTo>
                      <a:lnTo>
                        <a:pt x="206" y="57"/>
                      </a:lnTo>
                      <a:lnTo>
                        <a:pt x="205" y="57"/>
                      </a:lnTo>
                      <a:lnTo>
                        <a:pt x="204" y="56"/>
                      </a:lnTo>
                      <a:lnTo>
                        <a:pt x="203" y="56"/>
                      </a:lnTo>
                      <a:lnTo>
                        <a:pt x="202" y="56"/>
                      </a:lnTo>
                      <a:lnTo>
                        <a:pt x="201" y="56"/>
                      </a:lnTo>
                      <a:lnTo>
                        <a:pt x="200" y="57"/>
                      </a:lnTo>
                      <a:lnTo>
                        <a:pt x="199" y="55"/>
                      </a:lnTo>
                      <a:lnTo>
                        <a:pt x="199" y="54"/>
                      </a:lnTo>
                      <a:lnTo>
                        <a:pt x="199" y="53"/>
                      </a:lnTo>
                      <a:lnTo>
                        <a:pt x="200" y="51"/>
                      </a:lnTo>
                      <a:lnTo>
                        <a:pt x="201" y="50"/>
                      </a:lnTo>
                      <a:lnTo>
                        <a:pt x="203" y="51"/>
                      </a:lnTo>
                      <a:lnTo>
                        <a:pt x="205" y="50"/>
                      </a:lnTo>
                      <a:lnTo>
                        <a:pt x="207" y="51"/>
                      </a:lnTo>
                      <a:lnTo>
                        <a:pt x="208" y="51"/>
                      </a:lnTo>
                      <a:lnTo>
                        <a:pt x="208" y="50"/>
                      </a:lnTo>
                      <a:lnTo>
                        <a:pt x="208" y="49"/>
                      </a:lnTo>
                      <a:lnTo>
                        <a:pt x="209" y="49"/>
                      </a:lnTo>
                      <a:lnTo>
                        <a:pt x="210" y="49"/>
                      </a:lnTo>
                      <a:lnTo>
                        <a:pt x="211" y="49"/>
                      </a:lnTo>
                      <a:lnTo>
                        <a:pt x="211" y="48"/>
                      </a:lnTo>
                      <a:lnTo>
                        <a:pt x="212" y="47"/>
                      </a:lnTo>
                      <a:lnTo>
                        <a:pt x="212" y="46"/>
                      </a:lnTo>
                      <a:lnTo>
                        <a:pt x="212" y="45"/>
                      </a:lnTo>
                      <a:lnTo>
                        <a:pt x="212" y="43"/>
                      </a:lnTo>
                      <a:lnTo>
                        <a:pt x="213" y="42"/>
                      </a:lnTo>
                      <a:lnTo>
                        <a:pt x="213" y="41"/>
                      </a:lnTo>
                      <a:lnTo>
                        <a:pt x="212" y="41"/>
                      </a:lnTo>
                      <a:lnTo>
                        <a:pt x="213" y="41"/>
                      </a:lnTo>
                      <a:lnTo>
                        <a:pt x="214" y="40"/>
                      </a:lnTo>
                      <a:lnTo>
                        <a:pt x="214" y="39"/>
                      </a:lnTo>
                      <a:lnTo>
                        <a:pt x="214" y="37"/>
                      </a:lnTo>
                      <a:lnTo>
                        <a:pt x="214" y="36"/>
                      </a:lnTo>
                      <a:lnTo>
                        <a:pt x="213" y="35"/>
                      </a:lnTo>
                      <a:lnTo>
                        <a:pt x="213" y="34"/>
                      </a:lnTo>
                      <a:lnTo>
                        <a:pt x="212" y="33"/>
                      </a:lnTo>
                      <a:lnTo>
                        <a:pt x="212" y="32"/>
                      </a:lnTo>
                      <a:lnTo>
                        <a:pt x="211" y="32"/>
                      </a:lnTo>
                      <a:lnTo>
                        <a:pt x="211" y="31"/>
                      </a:lnTo>
                      <a:lnTo>
                        <a:pt x="213" y="30"/>
                      </a:lnTo>
                      <a:lnTo>
                        <a:pt x="214" y="29"/>
                      </a:lnTo>
                      <a:lnTo>
                        <a:pt x="213" y="28"/>
                      </a:lnTo>
                      <a:lnTo>
                        <a:pt x="213" y="27"/>
                      </a:lnTo>
                      <a:lnTo>
                        <a:pt x="214" y="27"/>
                      </a:lnTo>
                      <a:lnTo>
                        <a:pt x="215" y="26"/>
                      </a:lnTo>
                      <a:lnTo>
                        <a:pt x="215" y="25"/>
                      </a:lnTo>
                      <a:lnTo>
                        <a:pt x="215" y="24"/>
                      </a:lnTo>
                      <a:lnTo>
                        <a:pt x="216" y="24"/>
                      </a:lnTo>
                      <a:lnTo>
                        <a:pt x="216" y="23"/>
                      </a:lnTo>
                      <a:lnTo>
                        <a:pt x="216" y="22"/>
                      </a:lnTo>
                      <a:lnTo>
                        <a:pt x="217" y="21"/>
                      </a:lnTo>
                      <a:lnTo>
                        <a:pt x="216" y="20"/>
                      </a:lnTo>
                      <a:lnTo>
                        <a:pt x="216" y="21"/>
                      </a:lnTo>
                      <a:lnTo>
                        <a:pt x="215" y="20"/>
                      </a:lnTo>
                      <a:lnTo>
                        <a:pt x="215" y="19"/>
                      </a:lnTo>
                      <a:lnTo>
                        <a:pt x="214" y="18"/>
                      </a:lnTo>
                      <a:lnTo>
                        <a:pt x="213" y="18"/>
                      </a:lnTo>
                      <a:lnTo>
                        <a:pt x="213" y="16"/>
                      </a:lnTo>
                      <a:lnTo>
                        <a:pt x="213" y="15"/>
                      </a:lnTo>
                      <a:lnTo>
                        <a:pt x="214" y="15"/>
                      </a:lnTo>
                      <a:lnTo>
                        <a:pt x="214" y="14"/>
                      </a:lnTo>
                      <a:lnTo>
                        <a:pt x="214" y="13"/>
                      </a:lnTo>
                      <a:lnTo>
                        <a:pt x="214" y="12"/>
                      </a:lnTo>
                      <a:lnTo>
                        <a:pt x="215" y="11"/>
                      </a:lnTo>
                      <a:lnTo>
                        <a:pt x="217" y="11"/>
                      </a:lnTo>
                      <a:lnTo>
                        <a:pt x="218" y="11"/>
                      </a:lnTo>
                      <a:lnTo>
                        <a:pt x="219" y="10"/>
                      </a:lnTo>
                      <a:lnTo>
                        <a:pt x="219" y="9"/>
                      </a:lnTo>
                      <a:lnTo>
                        <a:pt x="219" y="8"/>
                      </a:lnTo>
                      <a:lnTo>
                        <a:pt x="220" y="8"/>
                      </a:lnTo>
                      <a:lnTo>
                        <a:pt x="220" y="7"/>
                      </a:lnTo>
                      <a:lnTo>
                        <a:pt x="220" y="6"/>
                      </a:lnTo>
                      <a:lnTo>
                        <a:pt x="221" y="6"/>
                      </a:lnTo>
                      <a:lnTo>
                        <a:pt x="221" y="7"/>
                      </a:lnTo>
                      <a:lnTo>
                        <a:pt x="221" y="8"/>
                      </a:lnTo>
                      <a:lnTo>
                        <a:pt x="222" y="9"/>
                      </a:lnTo>
                      <a:lnTo>
                        <a:pt x="222" y="8"/>
                      </a:lnTo>
                      <a:lnTo>
                        <a:pt x="221" y="8"/>
                      </a:lnTo>
                      <a:lnTo>
                        <a:pt x="222" y="7"/>
                      </a:lnTo>
                      <a:lnTo>
                        <a:pt x="222" y="6"/>
                      </a:lnTo>
                      <a:lnTo>
                        <a:pt x="221" y="5"/>
                      </a:lnTo>
                      <a:lnTo>
                        <a:pt x="222" y="5"/>
                      </a:lnTo>
                      <a:lnTo>
                        <a:pt x="223" y="4"/>
                      </a:lnTo>
                      <a:lnTo>
                        <a:pt x="223" y="3"/>
                      </a:lnTo>
                      <a:lnTo>
                        <a:pt x="224" y="2"/>
                      </a:lnTo>
                      <a:lnTo>
                        <a:pt x="224" y="1"/>
                      </a:lnTo>
                      <a:lnTo>
                        <a:pt x="224" y="2"/>
                      </a:lnTo>
                      <a:lnTo>
                        <a:pt x="225" y="2"/>
                      </a:lnTo>
                      <a:lnTo>
                        <a:pt x="225" y="3"/>
                      </a:lnTo>
                      <a:lnTo>
                        <a:pt x="225" y="2"/>
                      </a:lnTo>
                      <a:lnTo>
                        <a:pt x="225" y="1"/>
                      </a:lnTo>
                      <a:lnTo>
                        <a:pt x="226" y="1"/>
                      </a:lnTo>
                      <a:lnTo>
                        <a:pt x="225" y="1"/>
                      </a:lnTo>
                      <a:lnTo>
                        <a:pt x="226" y="0"/>
                      </a:lnTo>
                      <a:lnTo>
                        <a:pt x="226" y="1"/>
                      </a:lnTo>
                      <a:lnTo>
                        <a:pt x="226" y="0"/>
                      </a:lnTo>
                      <a:lnTo>
                        <a:pt x="227" y="0"/>
                      </a:lnTo>
                      <a:lnTo>
                        <a:pt x="228" y="0"/>
                      </a:lnTo>
                      <a:lnTo>
                        <a:pt x="228" y="1"/>
                      </a:lnTo>
                      <a:lnTo>
                        <a:pt x="228" y="0"/>
                      </a:lnTo>
                      <a:lnTo>
                        <a:pt x="227" y="1"/>
                      </a:lnTo>
                      <a:lnTo>
                        <a:pt x="228" y="1"/>
                      </a:lnTo>
                      <a:lnTo>
                        <a:pt x="228" y="2"/>
                      </a:lnTo>
                      <a:lnTo>
                        <a:pt x="229" y="2"/>
                      </a:lnTo>
                      <a:lnTo>
                        <a:pt x="229" y="3"/>
                      </a:lnTo>
                      <a:lnTo>
                        <a:pt x="228" y="3"/>
                      </a:lnTo>
                      <a:lnTo>
                        <a:pt x="228" y="4"/>
                      </a:lnTo>
                      <a:lnTo>
                        <a:pt x="228" y="3"/>
                      </a:lnTo>
                      <a:lnTo>
                        <a:pt x="227" y="3"/>
                      </a:lnTo>
                      <a:lnTo>
                        <a:pt x="226" y="3"/>
                      </a:lnTo>
                      <a:lnTo>
                        <a:pt x="227" y="3"/>
                      </a:lnTo>
                      <a:lnTo>
                        <a:pt x="228" y="3"/>
                      </a:lnTo>
                      <a:lnTo>
                        <a:pt x="228" y="4"/>
                      </a:lnTo>
                      <a:lnTo>
                        <a:pt x="228" y="5"/>
                      </a:lnTo>
                      <a:lnTo>
                        <a:pt x="227" y="5"/>
                      </a:lnTo>
                      <a:lnTo>
                        <a:pt x="226" y="6"/>
                      </a:lnTo>
                      <a:lnTo>
                        <a:pt x="227" y="6"/>
                      </a:lnTo>
                      <a:lnTo>
                        <a:pt x="227" y="5"/>
                      </a:lnTo>
                      <a:lnTo>
                        <a:pt x="228" y="5"/>
                      </a:lnTo>
                      <a:lnTo>
                        <a:pt x="229" y="5"/>
                      </a:lnTo>
                      <a:lnTo>
                        <a:pt x="229" y="6"/>
                      </a:lnTo>
                      <a:lnTo>
                        <a:pt x="228" y="6"/>
                      </a:lnTo>
                      <a:lnTo>
                        <a:pt x="227" y="6"/>
                      </a:lnTo>
                      <a:lnTo>
                        <a:pt x="226" y="7"/>
                      </a:lnTo>
                      <a:lnTo>
                        <a:pt x="226" y="8"/>
                      </a:lnTo>
                      <a:lnTo>
                        <a:pt x="225" y="8"/>
                      </a:lnTo>
                      <a:lnTo>
                        <a:pt x="226" y="9"/>
                      </a:lnTo>
                      <a:lnTo>
                        <a:pt x="226" y="8"/>
                      </a:lnTo>
                      <a:lnTo>
                        <a:pt x="226" y="9"/>
                      </a:lnTo>
                      <a:lnTo>
                        <a:pt x="227" y="9"/>
                      </a:lnTo>
                      <a:lnTo>
                        <a:pt x="227" y="8"/>
                      </a:lnTo>
                      <a:lnTo>
                        <a:pt x="227" y="7"/>
                      </a:lnTo>
                      <a:lnTo>
                        <a:pt x="228" y="7"/>
                      </a:lnTo>
                      <a:lnTo>
                        <a:pt x="229" y="7"/>
                      </a:lnTo>
                      <a:lnTo>
                        <a:pt x="230" y="7"/>
                      </a:lnTo>
                      <a:lnTo>
                        <a:pt x="229" y="8"/>
                      </a:lnTo>
                      <a:lnTo>
                        <a:pt x="229" y="9"/>
                      </a:lnTo>
                      <a:lnTo>
                        <a:pt x="229" y="10"/>
                      </a:lnTo>
                      <a:lnTo>
                        <a:pt x="229" y="11"/>
                      </a:lnTo>
                      <a:lnTo>
                        <a:pt x="229" y="12"/>
                      </a:lnTo>
                      <a:lnTo>
                        <a:pt x="229" y="14"/>
                      </a:lnTo>
                      <a:lnTo>
                        <a:pt x="228" y="14"/>
                      </a:lnTo>
                      <a:lnTo>
                        <a:pt x="228" y="15"/>
                      </a:lnTo>
                      <a:lnTo>
                        <a:pt x="229" y="15"/>
                      </a:lnTo>
                      <a:lnTo>
                        <a:pt x="229" y="14"/>
                      </a:lnTo>
                      <a:lnTo>
                        <a:pt x="230" y="14"/>
                      </a:lnTo>
                      <a:lnTo>
                        <a:pt x="230" y="12"/>
                      </a:lnTo>
                      <a:lnTo>
                        <a:pt x="230" y="11"/>
                      </a:lnTo>
                      <a:lnTo>
                        <a:pt x="231" y="10"/>
                      </a:lnTo>
                      <a:lnTo>
                        <a:pt x="232" y="8"/>
                      </a:lnTo>
                      <a:lnTo>
                        <a:pt x="232" y="7"/>
                      </a:lnTo>
                      <a:lnTo>
                        <a:pt x="233" y="7"/>
                      </a:lnTo>
                      <a:lnTo>
                        <a:pt x="234" y="5"/>
                      </a:lnTo>
                      <a:lnTo>
                        <a:pt x="234" y="6"/>
                      </a:lnTo>
                      <a:lnTo>
                        <a:pt x="234" y="5"/>
                      </a:lnTo>
                      <a:lnTo>
                        <a:pt x="234" y="4"/>
                      </a:lnTo>
                      <a:lnTo>
                        <a:pt x="235" y="3"/>
                      </a:lnTo>
                      <a:lnTo>
                        <a:pt x="236" y="2"/>
                      </a:lnTo>
                      <a:lnTo>
                        <a:pt x="235" y="1"/>
                      </a:lnTo>
                      <a:lnTo>
                        <a:pt x="236" y="1"/>
                      </a:lnTo>
                      <a:lnTo>
                        <a:pt x="237" y="1"/>
                      </a:lnTo>
                      <a:lnTo>
                        <a:pt x="237" y="0"/>
                      </a:lnTo>
                      <a:lnTo>
                        <a:pt x="238" y="0"/>
                      </a:lnTo>
                      <a:lnTo>
                        <a:pt x="238" y="1"/>
                      </a:lnTo>
                      <a:lnTo>
                        <a:pt x="238" y="2"/>
                      </a:lnTo>
                      <a:lnTo>
                        <a:pt x="238" y="3"/>
                      </a:lnTo>
                      <a:lnTo>
                        <a:pt x="238" y="4"/>
                      </a:lnTo>
                      <a:lnTo>
                        <a:pt x="238" y="5"/>
                      </a:lnTo>
                      <a:lnTo>
                        <a:pt x="238" y="4"/>
                      </a:lnTo>
                      <a:lnTo>
                        <a:pt x="238" y="5"/>
                      </a:lnTo>
                      <a:lnTo>
                        <a:pt x="237" y="5"/>
                      </a:lnTo>
                      <a:lnTo>
                        <a:pt x="237" y="6"/>
                      </a:lnTo>
                      <a:lnTo>
                        <a:pt x="237" y="7"/>
                      </a:lnTo>
                      <a:lnTo>
                        <a:pt x="236" y="7"/>
                      </a:lnTo>
                      <a:lnTo>
                        <a:pt x="235" y="7"/>
                      </a:lnTo>
                      <a:lnTo>
                        <a:pt x="234" y="8"/>
                      </a:lnTo>
                      <a:lnTo>
                        <a:pt x="233" y="8"/>
                      </a:lnTo>
                      <a:lnTo>
                        <a:pt x="233" y="9"/>
                      </a:lnTo>
                      <a:lnTo>
                        <a:pt x="232" y="10"/>
                      </a:lnTo>
                      <a:lnTo>
                        <a:pt x="232" y="11"/>
                      </a:lnTo>
                      <a:lnTo>
                        <a:pt x="232" y="10"/>
                      </a:lnTo>
                      <a:lnTo>
                        <a:pt x="233" y="10"/>
                      </a:lnTo>
                      <a:lnTo>
                        <a:pt x="233" y="11"/>
                      </a:lnTo>
                      <a:lnTo>
                        <a:pt x="232" y="12"/>
                      </a:lnTo>
                      <a:lnTo>
                        <a:pt x="233" y="12"/>
                      </a:lnTo>
                      <a:lnTo>
                        <a:pt x="233" y="11"/>
                      </a:lnTo>
                      <a:lnTo>
                        <a:pt x="233" y="10"/>
                      </a:lnTo>
                      <a:lnTo>
                        <a:pt x="234" y="9"/>
                      </a:lnTo>
                      <a:lnTo>
                        <a:pt x="234" y="8"/>
                      </a:lnTo>
                      <a:lnTo>
                        <a:pt x="235" y="8"/>
                      </a:lnTo>
                      <a:lnTo>
                        <a:pt x="236" y="8"/>
                      </a:lnTo>
                      <a:lnTo>
                        <a:pt x="236" y="9"/>
                      </a:lnTo>
                      <a:lnTo>
                        <a:pt x="235" y="9"/>
                      </a:lnTo>
                      <a:lnTo>
                        <a:pt x="235" y="10"/>
                      </a:lnTo>
                      <a:lnTo>
                        <a:pt x="234" y="11"/>
                      </a:lnTo>
                      <a:lnTo>
                        <a:pt x="235" y="11"/>
                      </a:lnTo>
                      <a:lnTo>
                        <a:pt x="235" y="10"/>
                      </a:lnTo>
                      <a:lnTo>
                        <a:pt x="236" y="10"/>
                      </a:lnTo>
                      <a:lnTo>
                        <a:pt x="236" y="11"/>
                      </a:lnTo>
                      <a:lnTo>
                        <a:pt x="235" y="12"/>
                      </a:lnTo>
                      <a:lnTo>
                        <a:pt x="236" y="11"/>
                      </a:lnTo>
                      <a:lnTo>
                        <a:pt x="236" y="12"/>
                      </a:lnTo>
                      <a:lnTo>
                        <a:pt x="235" y="13"/>
                      </a:lnTo>
                      <a:lnTo>
                        <a:pt x="234" y="13"/>
                      </a:lnTo>
                      <a:lnTo>
                        <a:pt x="233" y="14"/>
                      </a:lnTo>
                      <a:lnTo>
                        <a:pt x="233" y="15"/>
                      </a:lnTo>
                      <a:lnTo>
                        <a:pt x="232" y="15"/>
                      </a:lnTo>
                      <a:lnTo>
                        <a:pt x="233" y="15"/>
                      </a:lnTo>
                      <a:lnTo>
                        <a:pt x="232" y="16"/>
                      </a:lnTo>
                      <a:lnTo>
                        <a:pt x="233" y="16"/>
                      </a:lnTo>
                      <a:lnTo>
                        <a:pt x="232" y="17"/>
                      </a:lnTo>
                      <a:lnTo>
                        <a:pt x="233" y="17"/>
                      </a:lnTo>
                      <a:lnTo>
                        <a:pt x="233" y="16"/>
                      </a:lnTo>
                      <a:lnTo>
                        <a:pt x="233" y="15"/>
                      </a:lnTo>
                      <a:lnTo>
                        <a:pt x="233" y="14"/>
                      </a:lnTo>
                      <a:lnTo>
                        <a:pt x="234" y="14"/>
                      </a:lnTo>
                      <a:lnTo>
                        <a:pt x="235" y="14"/>
                      </a:lnTo>
                      <a:lnTo>
                        <a:pt x="236" y="14"/>
                      </a:lnTo>
                      <a:lnTo>
                        <a:pt x="236" y="13"/>
                      </a:lnTo>
                      <a:lnTo>
                        <a:pt x="237" y="13"/>
                      </a:lnTo>
                      <a:lnTo>
                        <a:pt x="237" y="14"/>
                      </a:lnTo>
                      <a:lnTo>
                        <a:pt x="237" y="15"/>
                      </a:lnTo>
                      <a:lnTo>
                        <a:pt x="236" y="16"/>
                      </a:lnTo>
                      <a:lnTo>
                        <a:pt x="235" y="17"/>
                      </a:lnTo>
                      <a:lnTo>
                        <a:pt x="236" y="17"/>
                      </a:lnTo>
                      <a:lnTo>
                        <a:pt x="237" y="17"/>
                      </a:lnTo>
                      <a:lnTo>
                        <a:pt x="238" y="14"/>
                      </a:lnTo>
                      <a:lnTo>
                        <a:pt x="238" y="12"/>
                      </a:lnTo>
                      <a:lnTo>
                        <a:pt x="239" y="13"/>
                      </a:lnTo>
                      <a:lnTo>
                        <a:pt x="240" y="14"/>
                      </a:lnTo>
                      <a:lnTo>
                        <a:pt x="240" y="15"/>
                      </a:lnTo>
                      <a:lnTo>
                        <a:pt x="239" y="16"/>
                      </a:lnTo>
                      <a:lnTo>
                        <a:pt x="240" y="15"/>
                      </a:lnTo>
                      <a:lnTo>
                        <a:pt x="240" y="14"/>
                      </a:lnTo>
                      <a:lnTo>
                        <a:pt x="240" y="13"/>
                      </a:lnTo>
                      <a:lnTo>
                        <a:pt x="239" y="12"/>
                      </a:lnTo>
                      <a:lnTo>
                        <a:pt x="239" y="11"/>
                      </a:lnTo>
                      <a:lnTo>
                        <a:pt x="239" y="10"/>
                      </a:lnTo>
                      <a:lnTo>
                        <a:pt x="240" y="10"/>
                      </a:lnTo>
                      <a:lnTo>
                        <a:pt x="241" y="10"/>
                      </a:lnTo>
                      <a:lnTo>
                        <a:pt x="242" y="10"/>
                      </a:lnTo>
                      <a:lnTo>
                        <a:pt x="241" y="11"/>
                      </a:lnTo>
                      <a:lnTo>
                        <a:pt x="241" y="12"/>
                      </a:lnTo>
                      <a:lnTo>
                        <a:pt x="240" y="13"/>
                      </a:lnTo>
                      <a:lnTo>
                        <a:pt x="241" y="14"/>
                      </a:lnTo>
                      <a:lnTo>
                        <a:pt x="240" y="16"/>
                      </a:lnTo>
                      <a:lnTo>
                        <a:pt x="239" y="17"/>
                      </a:lnTo>
                      <a:lnTo>
                        <a:pt x="239" y="18"/>
                      </a:lnTo>
                      <a:lnTo>
                        <a:pt x="240" y="17"/>
                      </a:lnTo>
                      <a:lnTo>
                        <a:pt x="240" y="16"/>
                      </a:lnTo>
                      <a:lnTo>
                        <a:pt x="241" y="17"/>
                      </a:lnTo>
                      <a:lnTo>
                        <a:pt x="242" y="16"/>
                      </a:lnTo>
                      <a:lnTo>
                        <a:pt x="243" y="15"/>
                      </a:lnTo>
                      <a:lnTo>
                        <a:pt x="243" y="14"/>
                      </a:lnTo>
                      <a:lnTo>
                        <a:pt x="243" y="13"/>
                      </a:lnTo>
                      <a:lnTo>
                        <a:pt x="243" y="12"/>
                      </a:lnTo>
                      <a:lnTo>
                        <a:pt x="244" y="13"/>
                      </a:lnTo>
                      <a:lnTo>
                        <a:pt x="244" y="12"/>
                      </a:lnTo>
                      <a:lnTo>
                        <a:pt x="245" y="12"/>
                      </a:lnTo>
                      <a:lnTo>
                        <a:pt x="245" y="11"/>
                      </a:lnTo>
                      <a:lnTo>
                        <a:pt x="245" y="10"/>
                      </a:lnTo>
                      <a:lnTo>
                        <a:pt x="245" y="9"/>
                      </a:lnTo>
                      <a:lnTo>
                        <a:pt x="246" y="9"/>
                      </a:lnTo>
                      <a:lnTo>
                        <a:pt x="246" y="8"/>
                      </a:lnTo>
                      <a:lnTo>
                        <a:pt x="247" y="8"/>
                      </a:lnTo>
                      <a:lnTo>
                        <a:pt x="246" y="8"/>
                      </a:lnTo>
                      <a:lnTo>
                        <a:pt x="248" y="8"/>
                      </a:lnTo>
                      <a:lnTo>
                        <a:pt x="249" y="8"/>
                      </a:lnTo>
                      <a:lnTo>
                        <a:pt x="250" y="8"/>
                      </a:lnTo>
                      <a:lnTo>
                        <a:pt x="250" y="9"/>
                      </a:lnTo>
                      <a:lnTo>
                        <a:pt x="250" y="10"/>
                      </a:lnTo>
                      <a:lnTo>
                        <a:pt x="249" y="10"/>
                      </a:lnTo>
                      <a:lnTo>
                        <a:pt x="249" y="11"/>
                      </a:lnTo>
                      <a:lnTo>
                        <a:pt x="248" y="11"/>
                      </a:lnTo>
                      <a:lnTo>
                        <a:pt x="248" y="12"/>
                      </a:lnTo>
                      <a:lnTo>
                        <a:pt x="247" y="12"/>
                      </a:lnTo>
                      <a:lnTo>
                        <a:pt x="247" y="13"/>
                      </a:lnTo>
                      <a:lnTo>
                        <a:pt x="247" y="14"/>
                      </a:lnTo>
                      <a:lnTo>
                        <a:pt x="246" y="14"/>
                      </a:lnTo>
                      <a:lnTo>
                        <a:pt x="247" y="15"/>
                      </a:lnTo>
                      <a:lnTo>
                        <a:pt x="247" y="16"/>
                      </a:lnTo>
                      <a:lnTo>
                        <a:pt x="247" y="15"/>
                      </a:lnTo>
                      <a:lnTo>
                        <a:pt x="247" y="16"/>
                      </a:lnTo>
                      <a:lnTo>
                        <a:pt x="248" y="18"/>
                      </a:lnTo>
                      <a:lnTo>
                        <a:pt x="249" y="18"/>
                      </a:lnTo>
                      <a:lnTo>
                        <a:pt x="249" y="20"/>
                      </a:lnTo>
                      <a:lnTo>
                        <a:pt x="248" y="21"/>
                      </a:lnTo>
                      <a:lnTo>
                        <a:pt x="249" y="22"/>
                      </a:lnTo>
                      <a:lnTo>
                        <a:pt x="249" y="23"/>
                      </a:lnTo>
                      <a:lnTo>
                        <a:pt x="249" y="24"/>
                      </a:lnTo>
                      <a:lnTo>
                        <a:pt x="250" y="24"/>
                      </a:lnTo>
                      <a:lnTo>
                        <a:pt x="250" y="25"/>
                      </a:lnTo>
                      <a:lnTo>
                        <a:pt x="249" y="25"/>
                      </a:lnTo>
                      <a:lnTo>
                        <a:pt x="248" y="25"/>
                      </a:lnTo>
                      <a:lnTo>
                        <a:pt x="248" y="26"/>
                      </a:lnTo>
                      <a:lnTo>
                        <a:pt x="249" y="26"/>
                      </a:lnTo>
                      <a:lnTo>
                        <a:pt x="250" y="26"/>
                      </a:lnTo>
                      <a:lnTo>
                        <a:pt x="251" y="26"/>
                      </a:lnTo>
                      <a:lnTo>
                        <a:pt x="253" y="27"/>
                      </a:lnTo>
                      <a:lnTo>
                        <a:pt x="254" y="26"/>
                      </a:lnTo>
                      <a:lnTo>
                        <a:pt x="255" y="26"/>
                      </a:lnTo>
                      <a:lnTo>
                        <a:pt x="255" y="24"/>
                      </a:lnTo>
                      <a:lnTo>
                        <a:pt x="255" y="23"/>
                      </a:lnTo>
                      <a:lnTo>
                        <a:pt x="255" y="22"/>
                      </a:lnTo>
                      <a:lnTo>
                        <a:pt x="255" y="21"/>
                      </a:lnTo>
                      <a:lnTo>
                        <a:pt x="255" y="20"/>
                      </a:lnTo>
                      <a:lnTo>
                        <a:pt x="255" y="19"/>
                      </a:lnTo>
                      <a:lnTo>
                        <a:pt x="256" y="19"/>
                      </a:lnTo>
                      <a:lnTo>
                        <a:pt x="257" y="19"/>
                      </a:lnTo>
                      <a:lnTo>
                        <a:pt x="258" y="19"/>
                      </a:lnTo>
                      <a:lnTo>
                        <a:pt x="257" y="19"/>
                      </a:lnTo>
                      <a:lnTo>
                        <a:pt x="258" y="18"/>
                      </a:lnTo>
                      <a:lnTo>
                        <a:pt x="258" y="19"/>
                      </a:lnTo>
                      <a:lnTo>
                        <a:pt x="258" y="20"/>
                      </a:lnTo>
                      <a:lnTo>
                        <a:pt x="258" y="21"/>
                      </a:lnTo>
                      <a:lnTo>
                        <a:pt x="257" y="21"/>
                      </a:lnTo>
                      <a:lnTo>
                        <a:pt x="256" y="21"/>
                      </a:lnTo>
                      <a:lnTo>
                        <a:pt x="256" y="22"/>
                      </a:lnTo>
                      <a:lnTo>
                        <a:pt x="256" y="21"/>
                      </a:lnTo>
                      <a:lnTo>
                        <a:pt x="255" y="22"/>
                      </a:lnTo>
                      <a:lnTo>
                        <a:pt x="256" y="22"/>
                      </a:lnTo>
                      <a:lnTo>
                        <a:pt x="256" y="21"/>
                      </a:lnTo>
                      <a:lnTo>
                        <a:pt x="257" y="21"/>
                      </a:lnTo>
                      <a:lnTo>
                        <a:pt x="257" y="22"/>
                      </a:lnTo>
                      <a:lnTo>
                        <a:pt x="257" y="23"/>
                      </a:lnTo>
                      <a:lnTo>
                        <a:pt x="258" y="23"/>
                      </a:lnTo>
                      <a:lnTo>
                        <a:pt x="257" y="22"/>
                      </a:lnTo>
                      <a:lnTo>
                        <a:pt x="258" y="22"/>
                      </a:lnTo>
                      <a:lnTo>
                        <a:pt x="258" y="21"/>
                      </a:lnTo>
                      <a:lnTo>
                        <a:pt x="259" y="21"/>
                      </a:lnTo>
                      <a:lnTo>
                        <a:pt x="259" y="20"/>
                      </a:lnTo>
                      <a:lnTo>
                        <a:pt x="260" y="20"/>
                      </a:lnTo>
                      <a:lnTo>
                        <a:pt x="259" y="20"/>
                      </a:lnTo>
                      <a:lnTo>
                        <a:pt x="259" y="21"/>
                      </a:lnTo>
                      <a:lnTo>
                        <a:pt x="260" y="21"/>
                      </a:lnTo>
                      <a:lnTo>
                        <a:pt x="260" y="22"/>
                      </a:lnTo>
                      <a:lnTo>
                        <a:pt x="260" y="23"/>
                      </a:lnTo>
                      <a:lnTo>
                        <a:pt x="259" y="24"/>
                      </a:lnTo>
                      <a:lnTo>
                        <a:pt x="260" y="23"/>
                      </a:lnTo>
                      <a:lnTo>
                        <a:pt x="260" y="22"/>
                      </a:lnTo>
                      <a:lnTo>
                        <a:pt x="261" y="22"/>
                      </a:lnTo>
                      <a:lnTo>
                        <a:pt x="262" y="22"/>
                      </a:lnTo>
                      <a:lnTo>
                        <a:pt x="262" y="23"/>
                      </a:lnTo>
                      <a:lnTo>
                        <a:pt x="262" y="24"/>
                      </a:lnTo>
                      <a:lnTo>
                        <a:pt x="262" y="23"/>
                      </a:lnTo>
                      <a:lnTo>
                        <a:pt x="263" y="23"/>
                      </a:lnTo>
                      <a:lnTo>
                        <a:pt x="263" y="22"/>
                      </a:lnTo>
                      <a:lnTo>
                        <a:pt x="263" y="21"/>
                      </a:lnTo>
                      <a:lnTo>
                        <a:pt x="264" y="21"/>
                      </a:lnTo>
                      <a:lnTo>
                        <a:pt x="264" y="22"/>
                      </a:lnTo>
                      <a:lnTo>
                        <a:pt x="263" y="22"/>
                      </a:lnTo>
                      <a:lnTo>
                        <a:pt x="263" y="23"/>
                      </a:lnTo>
                      <a:lnTo>
                        <a:pt x="263" y="24"/>
                      </a:lnTo>
                      <a:lnTo>
                        <a:pt x="263" y="25"/>
                      </a:lnTo>
                      <a:lnTo>
                        <a:pt x="262" y="25"/>
                      </a:lnTo>
                      <a:lnTo>
                        <a:pt x="263" y="25"/>
                      </a:lnTo>
                      <a:lnTo>
                        <a:pt x="263" y="26"/>
                      </a:lnTo>
                      <a:lnTo>
                        <a:pt x="262" y="27"/>
                      </a:lnTo>
                      <a:lnTo>
                        <a:pt x="261" y="27"/>
                      </a:lnTo>
                      <a:lnTo>
                        <a:pt x="262" y="27"/>
                      </a:lnTo>
                      <a:lnTo>
                        <a:pt x="263" y="27"/>
                      </a:lnTo>
                      <a:lnTo>
                        <a:pt x="263" y="26"/>
                      </a:lnTo>
                      <a:lnTo>
                        <a:pt x="263" y="27"/>
                      </a:lnTo>
                      <a:lnTo>
                        <a:pt x="263" y="28"/>
                      </a:lnTo>
                      <a:lnTo>
                        <a:pt x="263" y="29"/>
                      </a:lnTo>
                      <a:lnTo>
                        <a:pt x="262" y="30"/>
                      </a:lnTo>
                      <a:lnTo>
                        <a:pt x="261" y="29"/>
                      </a:lnTo>
                      <a:lnTo>
                        <a:pt x="260" y="29"/>
                      </a:lnTo>
                      <a:lnTo>
                        <a:pt x="260" y="28"/>
                      </a:lnTo>
                      <a:lnTo>
                        <a:pt x="259" y="29"/>
                      </a:lnTo>
                      <a:lnTo>
                        <a:pt x="258" y="29"/>
                      </a:lnTo>
                      <a:lnTo>
                        <a:pt x="258" y="30"/>
                      </a:lnTo>
                      <a:lnTo>
                        <a:pt x="258" y="29"/>
                      </a:lnTo>
                      <a:lnTo>
                        <a:pt x="259" y="29"/>
                      </a:lnTo>
                      <a:lnTo>
                        <a:pt x="260" y="29"/>
                      </a:lnTo>
                      <a:lnTo>
                        <a:pt x="261" y="30"/>
                      </a:lnTo>
                      <a:lnTo>
                        <a:pt x="262" y="30"/>
                      </a:lnTo>
                      <a:lnTo>
                        <a:pt x="262" y="31"/>
                      </a:lnTo>
                      <a:lnTo>
                        <a:pt x="263" y="31"/>
                      </a:lnTo>
                      <a:lnTo>
                        <a:pt x="263" y="32"/>
                      </a:lnTo>
                      <a:lnTo>
                        <a:pt x="263" y="30"/>
                      </a:lnTo>
                      <a:lnTo>
                        <a:pt x="264" y="29"/>
                      </a:lnTo>
                      <a:lnTo>
                        <a:pt x="265" y="27"/>
                      </a:lnTo>
                      <a:lnTo>
                        <a:pt x="266" y="27"/>
                      </a:lnTo>
                      <a:lnTo>
                        <a:pt x="266" y="26"/>
                      </a:lnTo>
                      <a:lnTo>
                        <a:pt x="267" y="26"/>
                      </a:lnTo>
                      <a:lnTo>
                        <a:pt x="267" y="25"/>
                      </a:lnTo>
                      <a:lnTo>
                        <a:pt x="266" y="24"/>
                      </a:lnTo>
                      <a:lnTo>
                        <a:pt x="267" y="24"/>
                      </a:lnTo>
                      <a:lnTo>
                        <a:pt x="267" y="23"/>
                      </a:lnTo>
                      <a:lnTo>
                        <a:pt x="268" y="23"/>
                      </a:lnTo>
                      <a:lnTo>
                        <a:pt x="268" y="24"/>
                      </a:lnTo>
                      <a:lnTo>
                        <a:pt x="268" y="23"/>
                      </a:lnTo>
                      <a:lnTo>
                        <a:pt x="269" y="23"/>
                      </a:lnTo>
                      <a:lnTo>
                        <a:pt x="268" y="22"/>
                      </a:lnTo>
                      <a:lnTo>
                        <a:pt x="268" y="23"/>
                      </a:lnTo>
                      <a:lnTo>
                        <a:pt x="268" y="22"/>
                      </a:lnTo>
                      <a:lnTo>
                        <a:pt x="269" y="22"/>
                      </a:lnTo>
                      <a:lnTo>
                        <a:pt x="270" y="22"/>
                      </a:lnTo>
                      <a:lnTo>
                        <a:pt x="271" y="22"/>
                      </a:lnTo>
                      <a:lnTo>
                        <a:pt x="272" y="23"/>
                      </a:lnTo>
                      <a:lnTo>
                        <a:pt x="271" y="24"/>
                      </a:lnTo>
                      <a:lnTo>
                        <a:pt x="272" y="24"/>
                      </a:lnTo>
                      <a:lnTo>
                        <a:pt x="271" y="24"/>
                      </a:lnTo>
                      <a:lnTo>
                        <a:pt x="271" y="25"/>
                      </a:lnTo>
                      <a:lnTo>
                        <a:pt x="272" y="25"/>
                      </a:lnTo>
                      <a:lnTo>
                        <a:pt x="271" y="25"/>
                      </a:lnTo>
                      <a:lnTo>
                        <a:pt x="271" y="26"/>
                      </a:lnTo>
                      <a:lnTo>
                        <a:pt x="270" y="26"/>
                      </a:lnTo>
                      <a:lnTo>
                        <a:pt x="270" y="25"/>
                      </a:lnTo>
                      <a:lnTo>
                        <a:pt x="269" y="25"/>
                      </a:lnTo>
                      <a:lnTo>
                        <a:pt x="270" y="26"/>
                      </a:lnTo>
                      <a:lnTo>
                        <a:pt x="269" y="26"/>
                      </a:lnTo>
                      <a:lnTo>
                        <a:pt x="269" y="27"/>
                      </a:lnTo>
                      <a:lnTo>
                        <a:pt x="268" y="27"/>
                      </a:lnTo>
                      <a:lnTo>
                        <a:pt x="268" y="26"/>
                      </a:lnTo>
                      <a:lnTo>
                        <a:pt x="268" y="27"/>
                      </a:lnTo>
                      <a:lnTo>
                        <a:pt x="267" y="27"/>
                      </a:lnTo>
                      <a:lnTo>
                        <a:pt x="266" y="28"/>
                      </a:lnTo>
                      <a:lnTo>
                        <a:pt x="266" y="29"/>
                      </a:lnTo>
                      <a:lnTo>
                        <a:pt x="266" y="30"/>
                      </a:lnTo>
                      <a:lnTo>
                        <a:pt x="266" y="31"/>
                      </a:lnTo>
                      <a:lnTo>
                        <a:pt x="265" y="32"/>
                      </a:lnTo>
                      <a:lnTo>
                        <a:pt x="265" y="33"/>
                      </a:lnTo>
                      <a:lnTo>
                        <a:pt x="266" y="33"/>
                      </a:lnTo>
                      <a:lnTo>
                        <a:pt x="266" y="34"/>
                      </a:lnTo>
                      <a:lnTo>
                        <a:pt x="265" y="35"/>
                      </a:lnTo>
                      <a:lnTo>
                        <a:pt x="264" y="34"/>
                      </a:lnTo>
                      <a:lnTo>
                        <a:pt x="263" y="34"/>
                      </a:lnTo>
                      <a:lnTo>
                        <a:pt x="263" y="35"/>
                      </a:lnTo>
                      <a:lnTo>
                        <a:pt x="262" y="35"/>
                      </a:lnTo>
                      <a:lnTo>
                        <a:pt x="261" y="35"/>
                      </a:lnTo>
                      <a:lnTo>
                        <a:pt x="262" y="35"/>
                      </a:lnTo>
                      <a:lnTo>
                        <a:pt x="262" y="36"/>
                      </a:lnTo>
                      <a:lnTo>
                        <a:pt x="261" y="36"/>
                      </a:lnTo>
                      <a:lnTo>
                        <a:pt x="262" y="36"/>
                      </a:lnTo>
                      <a:lnTo>
                        <a:pt x="262" y="35"/>
                      </a:lnTo>
                      <a:lnTo>
                        <a:pt x="263" y="35"/>
                      </a:lnTo>
                      <a:lnTo>
                        <a:pt x="263" y="34"/>
                      </a:lnTo>
                      <a:lnTo>
                        <a:pt x="264" y="34"/>
                      </a:lnTo>
                      <a:lnTo>
                        <a:pt x="264" y="35"/>
                      </a:lnTo>
                      <a:lnTo>
                        <a:pt x="265" y="36"/>
                      </a:lnTo>
                      <a:lnTo>
                        <a:pt x="265" y="37"/>
                      </a:lnTo>
                      <a:lnTo>
                        <a:pt x="264" y="37"/>
                      </a:lnTo>
                      <a:lnTo>
                        <a:pt x="263" y="37"/>
                      </a:lnTo>
                      <a:lnTo>
                        <a:pt x="263" y="38"/>
                      </a:lnTo>
                      <a:lnTo>
                        <a:pt x="262" y="38"/>
                      </a:lnTo>
                      <a:lnTo>
                        <a:pt x="262" y="37"/>
                      </a:lnTo>
                      <a:lnTo>
                        <a:pt x="261" y="37"/>
                      </a:lnTo>
                      <a:lnTo>
                        <a:pt x="261" y="38"/>
                      </a:lnTo>
                      <a:lnTo>
                        <a:pt x="260" y="38"/>
                      </a:lnTo>
                      <a:lnTo>
                        <a:pt x="260" y="39"/>
                      </a:lnTo>
                      <a:lnTo>
                        <a:pt x="261" y="38"/>
                      </a:lnTo>
                      <a:lnTo>
                        <a:pt x="262" y="37"/>
                      </a:lnTo>
                      <a:lnTo>
                        <a:pt x="262" y="38"/>
                      </a:lnTo>
                      <a:lnTo>
                        <a:pt x="263" y="38"/>
                      </a:lnTo>
                      <a:lnTo>
                        <a:pt x="263" y="37"/>
                      </a:lnTo>
                      <a:lnTo>
                        <a:pt x="264" y="37"/>
                      </a:lnTo>
                      <a:lnTo>
                        <a:pt x="265" y="37"/>
                      </a:lnTo>
                      <a:lnTo>
                        <a:pt x="266" y="36"/>
                      </a:lnTo>
                      <a:lnTo>
                        <a:pt x="266" y="37"/>
                      </a:lnTo>
                      <a:lnTo>
                        <a:pt x="267" y="37"/>
                      </a:lnTo>
                      <a:lnTo>
                        <a:pt x="268" y="38"/>
                      </a:lnTo>
                      <a:lnTo>
                        <a:pt x="268" y="37"/>
                      </a:lnTo>
                      <a:lnTo>
                        <a:pt x="267" y="36"/>
                      </a:lnTo>
                      <a:lnTo>
                        <a:pt x="268" y="35"/>
                      </a:lnTo>
                      <a:lnTo>
                        <a:pt x="268" y="34"/>
                      </a:lnTo>
                      <a:lnTo>
                        <a:pt x="268" y="33"/>
                      </a:lnTo>
                      <a:lnTo>
                        <a:pt x="269" y="33"/>
                      </a:lnTo>
                      <a:lnTo>
                        <a:pt x="269" y="32"/>
                      </a:lnTo>
                      <a:lnTo>
                        <a:pt x="270" y="32"/>
                      </a:lnTo>
                      <a:lnTo>
                        <a:pt x="270" y="31"/>
                      </a:lnTo>
                      <a:lnTo>
                        <a:pt x="270" y="32"/>
                      </a:lnTo>
                      <a:lnTo>
                        <a:pt x="271" y="32"/>
                      </a:lnTo>
                      <a:lnTo>
                        <a:pt x="270" y="34"/>
                      </a:lnTo>
                      <a:lnTo>
                        <a:pt x="270" y="35"/>
                      </a:lnTo>
                      <a:lnTo>
                        <a:pt x="269" y="35"/>
                      </a:lnTo>
                      <a:lnTo>
                        <a:pt x="270" y="36"/>
                      </a:lnTo>
                      <a:lnTo>
                        <a:pt x="271" y="37"/>
                      </a:lnTo>
                      <a:lnTo>
                        <a:pt x="271" y="36"/>
                      </a:lnTo>
                      <a:lnTo>
                        <a:pt x="270" y="36"/>
                      </a:lnTo>
                      <a:lnTo>
                        <a:pt x="270" y="35"/>
                      </a:lnTo>
                      <a:lnTo>
                        <a:pt x="270" y="34"/>
                      </a:lnTo>
                      <a:lnTo>
                        <a:pt x="271" y="34"/>
                      </a:lnTo>
                      <a:lnTo>
                        <a:pt x="271" y="33"/>
                      </a:lnTo>
                      <a:lnTo>
                        <a:pt x="271" y="32"/>
                      </a:lnTo>
                      <a:lnTo>
                        <a:pt x="272" y="31"/>
                      </a:lnTo>
                      <a:lnTo>
                        <a:pt x="273" y="32"/>
                      </a:lnTo>
                      <a:lnTo>
                        <a:pt x="274" y="32"/>
                      </a:lnTo>
                      <a:lnTo>
                        <a:pt x="274" y="33"/>
                      </a:lnTo>
                      <a:lnTo>
                        <a:pt x="274" y="32"/>
                      </a:lnTo>
                      <a:lnTo>
                        <a:pt x="275" y="32"/>
                      </a:lnTo>
                      <a:lnTo>
                        <a:pt x="274" y="32"/>
                      </a:lnTo>
                      <a:lnTo>
                        <a:pt x="273" y="32"/>
                      </a:lnTo>
                      <a:lnTo>
                        <a:pt x="273" y="31"/>
                      </a:lnTo>
                      <a:lnTo>
                        <a:pt x="273" y="30"/>
                      </a:lnTo>
                      <a:lnTo>
                        <a:pt x="274" y="30"/>
                      </a:lnTo>
                      <a:lnTo>
                        <a:pt x="274" y="29"/>
                      </a:lnTo>
                      <a:lnTo>
                        <a:pt x="274" y="28"/>
                      </a:lnTo>
                      <a:lnTo>
                        <a:pt x="274" y="27"/>
                      </a:lnTo>
                      <a:lnTo>
                        <a:pt x="275" y="27"/>
                      </a:lnTo>
                      <a:lnTo>
                        <a:pt x="275" y="26"/>
                      </a:lnTo>
                      <a:lnTo>
                        <a:pt x="276" y="26"/>
                      </a:lnTo>
                      <a:lnTo>
                        <a:pt x="277" y="26"/>
                      </a:lnTo>
                      <a:lnTo>
                        <a:pt x="276" y="26"/>
                      </a:lnTo>
                      <a:lnTo>
                        <a:pt x="276" y="25"/>
                      </a:lnTo>
                      <a:lnTo>
                        <a:pt x="275" y="25"/>
                      </a:lnTo>
                      <a:lnTo>
                        <a:pt x="275" y="24"/>
                      </a:lnTo>
                      <a:lnTo>
                        <a:pt x="276" y="24"/>
                      </a:lnTo>
                      <a:lnTo>
                        <a:pt x="276" y="23"/>
                      </a:lnTo>
                      <a:lnTo>
                        <a:pt x="277" y="24"/>
                      </a:lnTo>
                      <a:lnTo>
                        <a:pt x="278" y="24"/>
                      </a:lnTo>
                      <a:lnTo>
                        <a:pt x="279" y="25"/>
                      </a:lnTo>
                      <a:lnTo>
                        <a:pt x="279" y="26"/>
                      </a:lnTo>
                      <a:lnTo>
                        <a:pt x="280" y="27"/>
                      </a:lnTo>
                      <a:lnTo>
                        <a:pt x="279" y="27"/>
                      </a:lnTo>
                      <a:lnTo>
                        <a:pt x="279" y="28"/>
                      </a:lnTo>
                      <a:lnTo>
                        <a:pt x="280" y="28"/>
                      </a:lnTo>
                      <a:lnTo>
                        <a:pt x="279" y="29"/>
                      </a:lnTo>
                      <a:lnTo>
                        <a:pt x="279" y="30"/>
                      </a:lnTo>
                      <a:lnTo>
                        <a:pt x="280" y="29"/>
                      </a:lnTo>
                      <a:lnTo>
                        <a:pt x="280" y="28"/>
                      </a:lnTo>
                      <a:lnTo>
                        <a:pt x="280" y="31"/>
                      </a:lnTo>
                      <a:lnTo>
                        <a:pt x="280" y="32"/>
                      </a:lnTo>
                      <a:lnTo>
                        <a:pt x="280" y="33"/>
                      </a:lnTo>
                      <a:lnTo>
                        <a:pt x="280" y="32"/>
                      </a:lnTo>
                      <a:lnTo>
                        <a:pt x="279" y="33"/>
                      </a:lnTo>
                      <a:lnTo>
                        <a:pt x="279" y="34"/>
                      </a:lnTo>
                      <a:lnTo>
                        <a:pt x="278" y="34"/>
                      </a:lnTo>
                      <a:lnTo>
                        <a:pt x="277" y="34"/>
                      </a:lnTo>
                      <a:lnTo>
                        <a:pt x="276" y="34"/>
                      </a:lnTo>
                      <a:lnTo>
                        <a:pt x="275" y="35"/>
                      </a:lnTo>
                      <a:lnTo>
                        <a:pt x="274" y="35"/>
                      </a:lnTo>
                      <a:lnTo>
                        <a:pt x="273" y="36"/>
                      </a:lnTo>
                      <a:lnTo>
                        <a:pt x="273" y="37"/>
                      </a:lnTo>
                      <a:lnTo>
                        <a:pt x="273" y="38"/>
                      </a:lnTo>
                      <a:lnTo>
                        <a:pt x="273" y="37"/>
                      </a:lnTo>
                      <a:lnTo>
                        <a:pt x="274" y="37"/>
                      </a:lnTo>
                      <a:lnTo>
                        <a:pt x="274" y="36"/>
                      </a:lnTo>
                      <a:lnTo>
                        <a:pt x="275" y="36"/>
                      </a:lnTo>
                      <a:lnTo>
                        <a:pt x="276" y="36"/>
                      </a:lnTo>
                      <a:lnTo>
                        <a:pt x="276" y="37"/>
                      </a:lnTo>
                      <a:lnTo>
                        <a:pt x="275" y="38"/>
                      </a:lnTo>
                      <a:lnTo>
                        <a:pt x="275" y="39"/>
                      </a:lnTo>
                      <a:lnTo>
                        <a:pt x="274" y="39"/>
                      </a:lnTo>
                      <a:lnTo>
                        <a:pt x="274" y="40"/>
                      </a:lnTo>
                      <a:lnTo>
                        <a:pt x="274" y="41"/>
                      </a:lnTo>
                      <a:lnTo>
                        <a:pt x="274" y="42"/>
                      </a:lnTo>
                      <a:lnTo>
                        <a:pt x="273" y="41"/>
                      </a:lnTo>
                      <a:lnTo>
                        <a:pt x="272" y="41"/>
                      </a:lnTo>
                      <a:lnTo>
                        <a:pt x="272" y="42"/>
                      </a:lnTo>
                      <a:lnTo>
                        <a:pt x="272" y="43"/>
                      </a:lnTo>
                      <a:lnTo>
                        <a:pt x="271" y="44"/>
                      </a:lnTo>
                      <a:lnTo>
                        <a:pt x="272" y="44"/>
                      </a:lnTo>
                      <a:lnTo>
                        <a:pt x="272" y="43"/>
                      </a:lnTo>
                      <a:lnTo>
                        <a:pt x="273" y="42"/>
                      </a:lnTo>
                      <a:lnTo>
                        <a:pt x="272" y="42"/>
                      </a:lnTo>
                      <a:lnTo>
                        <a:pt x="272" y="41"/>
                      </a:lnTo>
                      <a:lnTo>
                        <a:pt x="273" y="41"/>
                      </a:lnTo>
                      <a:lnTo>
                        <a:pt x="273" y="42"/>
                      </a:lnTo>
                      <a:lnTo>
                        <a:pt x="274" y="42"/>
                      </a:lnTo>
                      <a:lnTo>
                        <a:pt x="274" y="41"/>
                      </a:lnTo>
                      <a:lnTo>
                        <a:pt x="275" y="40"/>
                      </a:lnTo>
                      <a:lnTo>
                        <a:pt x="275" y="39"/>
                      </a:lnTo>
                      <a:lnTo>
                        <a:pt x="275" y="38"/>
                      </a:lnTo>
                      <a:lnTo>
                        <a:pt x="276" y="38"/>
                      </a:lnTo>
                      <a:lnTo>
                        <a:pt x="276" y="37"/>
                      </a:lnTo>
                      <a:lnTo>
                        <a:pt x="276" y="36"/>
                      </a:lnTo>
                      <a:lnTo>
                        <a:pt x="277" y="36"/>
                      </a:lnTo>
                      <a:lnTo>
                        <a:pt x="277" y="37"/>
                      </a:lnTo>
                      <a:lnTo>
                        <a:pt x="278" y="37"/>
                      </a:lnTo>
                      <a:lnTo>
                        <a:pt x="278" y="36"/>
                      </a:lnTo>
                      <a:lnTo>
                        <a:pt x="278" y="37"/>
                      </a:lnTo>
                      <a:lnTo>
                        <a:pt x="279" y="37"/>
                      </a:lnTo>
                      <a:lnTo>
                        <a:pt x="280" y="38"/>
                      </a:lnTo>
                      <a:lnTo>
                        <a:pt x="279" y="39"/>
                      </a:lnTo>
                      <a:lnTo>
                        <a:pt x="279" y="40"/>
                      </a:lnTo>
                      <a:lnTo>
                        <a:pt x="278" y="41"/>
                      </a:lnTo>
                      <a:lnTo>
                        <a:pt x="278" y="42"/>
                      </a:lnTo>
                      <a:lnTo>
                        <a:pt x="278" y="43"/>
                      </a:lnTo>
                      <a:lnTo>
                        <a:pt x="277" y="43"/>
                      </a:lnTo>
                      <a:lnTo>
                        <a:pt x="277" y="44"/>
                      </a:lnTo>
                      <a:lnTo>
                        <a:pt x="276" y="44"/>
                      </a:lnTo>
                      <a:lnTo>
                        <a:pt x="276" y="45"/>
                      </a:lnTo>
                      <a:lnTo>
                        <a:pt x="276" y="46"/>
                      </a:lnTo>
                      <a:lnTo>
                        <a:pt x="276" y="47"/>
                      </a:lnTo>
                      <a:lnTo>
                        <a:pt x="276" y="48"/>
                      </a:lnTo>
                      <a:lnTo>
                        <a:pt x="276" y="49"/>
                      </a:lnTo>
                      <a:lnTo>
                        <a:pt x="275" y="50"/>
                      </a:lnTo>
                      <a:lnTo>
                        <a:pt x="275" y="51"/>
                      </a:lnTo>
                      <a:lnTo>
                        <a:pt x="274" y="51"/>
                      </a:lnTo>
                      <a:lnTo>
                        <a:pt x="274" y="52"/>
                      </a:lnTo>
                      <a:lnTo>
                        <a:pt x="275" y="52"/>
                      </a:lnTo>
                      <a:lnTo>
                        <a:pt x="274" y="54"/>
                      </a:lnTo>
                      <a:lnTo>
                        <a:pt x="274" y="55"/>
                      </a:lnTo>
                      <a:lnTo>
                        <a:pt x="275" y="56"/>
                      </a:lnTo>
                      <a:lnTo>
                        <a:pt x="275" y="57"/>
                      </a:lnTo>
                      <a:lnTo>
                        <a:pt x="276" y="57"/>
                      </a:lnTo>
                      <a:lnTo>
                        <a:pt x="277" y="58"/>
                      </a:lnTo>
                      <a:lnTo>
                        <a:pt x="277" y="57"/>
                      </a:lnTo>
                      <a:lnTo>
                        <a:pt x="278" y="58"/>
                      </a:lnTo>
                      <a:lnTo>
                        <a:pt x="278" y="57"/>
                      </a:lnTo>
                      <a:lnTo>
                        <a:pt x="278" y="58"/>
                      </a:lnTo>
                      <a:lnTo>
                        <a:pt x="278" y="57"/>
                      </a:lnTo>
                      <a:lnTo>
                        <a:pt x="279" y="57"/>
                      </a:lnTo>
                      <a:lnTo>
                        <a:pt x="280" y="57"/>
                      </a:lnTo>
                      <a:lnTo>
                        <a:pt x="281" y="57"/>
                      </a:lnTo>
                      <a:lnTo>
                        <a:pt x="282" y="57"/>
                      </a:lnTo>
                      <a:lnTo>
                        <a:pt x="282" y="56"/>
                      </a:lnTo>
                      <a:lnTo>
                        <a:pt x="282" y="55"/>
                      </a:lnTo>
                      <a:lnTo>
                        <a:pt x="281" y="54"/>
                      </a:lnTo>
                      <a:lnTo>
                        <a:pt x="282" y="54"/>
                      </a:lnTo>
                      <a:lnTo>
                        <a:pt x="283" y="53"/>
                      </a:lnTo>
                      <a:lnTo>
                        <a:pt x="284" y="53"/>
                      </a:lnTo>
                      <a:lnTo>
                        <a:pt x="285" y="53"/>
                      </a:lnTo>
                      <a:lnTo>
                        <a:pt x="285" y="52"/>
                      </a:lnTo>
                      <a:lnTo>
                        <a:pt x="285" y="51"/>
                      </a:lnTo>
                      <a:lnTo>
                        <a:pt x="285" y="50"/>
                      </a:lnTo>
                      <a:lnTo>
                        <a:pt x="284" y="50"/>
                      </a:lnTo>
                      <a:lnTo>
                        <a:pt x="284" y="48"/>
                      </a:lnTo>
                      <a:lnTo>
                        <a:pt x="283" y="48"/>
                      </a:lnTo>
                      <a:lnTo>
                        <a:pt x="283" y="47"/>
                      </a:lnTo>
                      <a:lnTo>
                        <a:pt x="283" y="46"/>
                      </a:lnTo>
                      <a:lnTo>
                        <a:pt x="283" y="45"/>
                      </a:lnTo>
                      <a:lnTo>
                        <a:pt x="284" y="45"/>
                      </a:lnTo>
                      <a:lnTo>
                        <a:pt x="283" y="45"/>
                      </a:lnTo>
                      <a:lnTo>
                        <a:pt x="284" y="43"/>
                      </a:lnTo>
                      <a:lnTo>
                        <a:pt x="285" y="43"/>
                      </a:lnTo>
                      <a:lnTo>
                        <a:pt x="285" y="42"/>
                      </a:lnTo>
                      <a:lnTo>
                        <a:pt x="286" y="42"/>
                      </a:lnTo>
                      <a:lnTo>
                        <a:pt x="286" y="41"/>
                      </a:lnTo>
                      <a:lnTo>
                        <a:pt x="287" y="41"/>
                      </a:lnTo>
                      <a:lnTo>
                        <a:pt x="288" y="40"/>
                      </a:lnTo>
                      <a:lnTo>
                        <a:pt x="289" y="41"/>
                      </a:lnTo>
                      <a:lnTo>
                        <a:pt x="288" y="41"/>
                      </a:lnTo>
                      <a:lnTo>
                        <a:pt x="288" y="42"/>
                      </a:lnTo>
                      <a:lnTo>
                        <a:pt x="288" y="43"/>
                      </a:lnTo>
                      <a:lnTo>
                        <a:pt x="289" y="43"/>
                      </a:lnTo>
                      <a:lnTo>
                        <a:pt x="289" y="42"/>
                      </a:lnTo>
                      <a:lnTo>
                        <a:pt x="290" y="42"/>
                      </a:lnTo>
                      <a:lnTo>
                        <a:pt x="290" y="41"/>
                      </a:lnTo>
                      <a:lnTo>
                        <a:pt x="289" y="42"/>
                      </a:lnTo>
                      <a:lnTo>
                        <a:pt x="289" y="41"/>
                      </a:lnTo>
                      <a:lnTo>
                        <a:pt x="289" y="40"/>
                      </a:lnTo>
                      <a:lnTo>
                        <a:pt x="290" y="40"/>
                      </a:lnTo>
                      <a:lnTo>
                        <a:pt x="290" y="39"/>
                      </a:lnTo>
                      <a:lnTo>
                        <a:pt x="290" y="38"/>
                      </a:lnTo>
                      <a:lnTo>
                        <a:pt x="291" y="37"/>
                      </a:lnTo>
                      <a:lnTo>
                        <a:pt x="291" y="36"/>
                      </a:lnTo>
                      <a:lnTo>
                        <a:pt x="292" y="36"/>
                      </a:lnTo>
                      <a:lnTo>
                        <a:pt x="292" y="37"/>
                      </a:lnTo>
                      <a:lnTo>
                        <a:pt x="292" y="36"/>
                      </a:lnTo>
                      <a:lnTo>
                        <a:pt x="292" y="37"/>
                      </a:lnTo>
                      <a:lnTo>
                        <a:pt x="292" y="38"/>
                      </a:lnTo>
                      <a:lnTo>
                        <a:pt x="292" y="39"/>
                      </a:lnTo>
                      <a:lnTo>
                        <a:pt x="292" y="40"/>
                      </a:lnTo>
                      <a:lnTo>
                        <a:pt x="293" y="40"/>
                      </a:lnTo>
                      <a:lnTo>
                        <a:pt x="292" y="40"/>
                      </a:lnTo>
                      <a:lnTo>
                        <a:pt x="292" y="41"/>
                      </a:lnTo>
                      <a:lnTo>
                        <a:pt x="293" y="40"/>
                      </a:lnTo>
                      <a:lnTo>
                        <a:pt x="293" y="41"/>
                      </a:lnTo>
                      <a:lnTo>
                        <a:pt x="293" y="42"/>
                      </a:lnTo>
                      <a:lnTo>
                        <a:pt x="293" y="43"/>
                      </a:lnTo>
                      <a:lnTo>
                        <a:pt x="294" y="43"/>
                      </a:lnTo>
                      <a:lnTo>
                        <a:pt x="295" y="44"/>
                      </a:lnTo>
                      <a:lnTo>
                        <a:pt x="295" y="43"/>
                      </a:lnTo>
                      <a:lnTo>
                        <a:pt x="294" y="43"/>
                      </a:lnTo>
                      <a:lnTo>
                        <a:pt x="294" y="42"/>
                      </a:lnTo>
                      <a:lnTo>
                        <a:pt x="293" y="43"/>
                      </a:lnTo>
                      <a:lnTo>
                        <a:pt x="293" y="42"/>
                      </a:lnTo>
                      <a:lnTo>
                        <a:pt x="293" y="41"/>
                      </a:lnTo>
                      <a:lnTo>
                        <a:pt x="293" y="40"/>
                      </a:lnTo>
                      <a:lnTo>
                        <a:pt x="293" y="38"/>
                      </a:lnTo>
                      <a:lnTo>
                        <a:pt x="293" y="36"/>
                      </a:lnTo>
                      <a:lnTo>
                        <a:pt x="294" y="36"/>
                      </a:lnTo>
                      <a:lnTo>
                        <a:pt x="294" y="35"/>
                      </a:lnTo>
                      <a:lnTo>
                        <a:pt x="294" y="34"/>
                      </a:lnTo>
                      <a:lnTo>
                        <a:pt x="295" y="33"/>
                      </a:lnTo>
                      <a:lnTo>
                        <a:pt x="295" y="32"/>
                      </a:lnTo>
                      <a:lnTo>
                        <a:pt x="295" y="30"/>
                      </a:lnTo>
                      <a:lnTo>
                        <a:pt x="295" y="29"/>
                      </a:lnTo>
                      <a:lnTo>
                        <a:pt x="296" y="29"/>
                      </a:lnTo>
                      <a:lnTo>
                        <a:pt x="296" y="30"/>
                      </a:lnTo>
                      <a:lnTo>
                        <a:pt x="296" y="31"/>
                      </a:lnTo>
                      <a:lnTo>
                        <a:pt x="296" y="32"/>
                      </a:lnTo>
                      <a:lnTo>
                        <a:pt x="295" y="33"/>
                      </a:lnTo>
                      <a:lnTo>
                        <a:pt x="295" y="34"/>
                      </a:lnTo>
                      <a:lnTo>
                        <a:pt x="296" y="36"/>
                      </a:lnTo>
                      <a:lnTo>
                        <a:pt x="296" y="37"/>
                      </a:lnTo>
                      <a:lnTo>
                        <a:pt x="295" y="37"/>
                      </a:lnTo>
                      <a:lnTo>
                        <a:pt x="296" y="38"/>
                      </a:lnTo>
                      <a:lnTo>
                        <a:pt x="297" y="38"/>
                      </a:lnTo>
                      <a:lnTo>
                        <a:pt x="298" y="38"/>
                      </a:lnTo>
                      <a:lnTo>
                        <a:pt x="298" y="37"/>
                      </a:lnTo>
                      <a:lnTo>
                        <a:pt x="298" y="36"/>
                      </a:lnTo>
                      <a:lnTo>
                        <a:pt x="297" y="36"/>
                      </a:lnTo>
                      <a:lnTo>
                        <a:pt x="297" y="35"/>
                      </a:lnTo>
                      <a:lnTo>
                        <a:pt x="298" y="34"/>
                      </a:lnTo>
                      <a:lnTo>
                        <a:pt x="298" y="35"/>
                      </a:lnTo>
                      <a:lnTo>
                        <a:pt x="298" y="36"/>
                      </a:lnTo>
                      <a:lnTo>
                        <a:pt x="298" y="37"/>
                      </a:lnTo>
                      <a:lnTo>
                        <a:pt x="298" y="38"/>
                      </a:lnTo>
                      <a:lnTo>
                        <a:pt x="299" y="38"/>
                      </a:lnTo>
                      <a:lnTo>
                        <a:pt x="299" y="39"/>
                      </a:lnTo>
                      <a:lnTo>
                        <a:pt x="300" y="39"/>
                      </a:lnTo>
                      <a:lnTo>
                        <a:pt x="302" y="39"/>
                      </a:lnTo>
                      <a:lnTo>
                        <a:pt x="303" y="39"/>
                      </a:lnTo>
                      <a:lnTo>
                        <a:pt x="304" y="40"/>
                      </a:lnTo>
                      <a:lnTo>
                        <a:pt x="303" y="40"/>
                      </a:lnTo>
                      <a:lnTo>
                        <a:pt x="304" y="40"/>
                      </a:lnTo>
                      <a:lnTo>
                        <a:pt x="305" y="40"/>
                      </a:lnTo>
                      <a:lnTo>
                        <a:pt x="305" y="41"/>
                      </a:lnTo>
                      <a:lnTo>
                        <a:pt x="304" y="41"/>
                      </a:lnTo>
                      <a:lnTo>
                        <a:pt x="304" y="42"/>
                      </a:lnTo>
                      <a:lnTo>
                        <a:pt x="304" y="41"/>
                      </a:lnTo>
                      <a:lnTo>
                        <a:pt x="304" y="42"/>
                      </a:lnTo>
                      <a:lnTo>
                        <a:pt x="303" y="42"/>
                      </a:lnTo>
                      <a:lnTo>
                        <a:pt x="302" y="42"/>
                      </a:lnTo>
                      <a:lnTo>
                        <a:pt x="303" y="43"/>
                      </a:lnTo>
                      <a:lnTo>
                        <a:pt x="304" y="43"/>
                      </a:lnTo>
                      <a:lnTo>
                        <a:pt x="305" y="43"/>
                      </a:lnTo>
                      <a:lnTo>
                        <a:pt x="305" y="42"/>
                      </a:lnTo>
                      <a:lnTo>
                        <a:pt x="306" y="42"/>
                      </a:lnTo>
                      <a:lnTo>
                        <a:pt x="306" y="41"/>
                      </a:lnTo>
                      <a:lnTo>
                        <a:pt x="306" y="40"/>
                      </a:lnTo>
                      <a:lnTo>
                        <a:pt x="306" y="39"/>
                      </a:lnTo>
                      <a:lnTo>
                        <a:pt x="307" y="39"/>
                      </a:lnTo>
                      <a:lnTo>
                        <a:pt x="307" y="38"/>
                      </a:lnTo>
                      <a:lnTo>
                        <a:pt x="308" y="39"/>
                      </a:lnTo>
                      <a:lnTo>
                        <a:pt x="308" y="40"/>
                      </a:lnTo>
                      <a:lnTo>
                        <a:pt x="307" y="39"/>
                      </a:lnTo>
                      <a:lnTo>
                        <a:pt x="307" y="40"/>
                      </a:lnTo>
                      <a:lnTo>
                        <a:pt x="307" y="41"/>
                      </a:lnTo>
                      <a:lnTo>
                        <a:pt x="307" y="40"/>
                      </a:lnTo>
                      <a:lnTo>
                        <a:pt x="308" y="41"/>
                      </a:lnTo>
                      <a:lnTo>
                        <a:pt x="309" y="41"/>
                      </a:lnTo>
                      <a:lnTo>
                        <a:pt x="309" y="42"/>
                      </a:lnTo>
                      <a:lnTo>
                        <a:pt x="309" y="41"/>
                      </a:lnTo>
                      <a:lnTo>
                        <a:pt x="308" y="40"/>
                      </a:lnTo>
                      <a:lnTo>
                        <a:pt x="307" y="40"/>
                      </a:lnTo>
                      <a:lnTo>
                        <a:pt x="308" y="40"/>
                      </a:lnTo>
                      <a:lnTo>
                        <a:pt x="309" y="40"/>
                      </a:lnTo>
                      <a:lnTo>
                        <a:pt x="310" y="40"/>
                      </a:lnTo>
                      <a:lnTo>
                        <a:pt x="310" y="41"/>
                      </a:lnTo>
                      <a:lnTo>
                        <a:pt x="310" y="40"/>
                      </a:lnTo>
                      <a:lnTo>
                        <a:pt x="309" y="40"/>
                      </a:lnTo>
                      <a:lnTo>
                        <a:pt x="309" y="39"/>
                      </a:lnTo>
                      <a:lnTo>
                        <a:pt x="310" y="39"/>
                      </a:lnTo>
                      <a:lnTo>
                        <a:pt x="310" y="38"/>
                      </a:lnTo>
                      <a:lnTo>
                        <a:pt x="310" y="39"/>
                      </a:lnTo>
                      <a:lnTo>
                        <a:pt x="311" y="39"/>
                      </a:lnTo>
                      <a:lnTo>
                        <a:pt x="311" y="38"/>
                      </a:lnTo>
                      <a:lnTo>
                        <a:pt x="311" y="37"/>
                      </a:lnTo>
                      <a:lnTo>
                        <a:pt x="312" y="37"/>
                      </a:lnTo>
                      <a:lnTo>
                        <a:pt x="312" y="38"/>
                      </a:lnTo>
                      <a:lnTo>
                        <a:pt x="312" y="37"/>
                      </a:lnTo>
                      <a:lnTo>
                        <a:pt x="312" y="36"/>
                      </a:lnTo>
                      <a:lnTo>
                        <a:pt x="312" y="37"/>
                      </a:lnTo>
                      <a:lnTo>
                        <a:pt x="313" y="37"/>
                      </a:lnTo>
                      <a:lnTo>
                        <a:pt x="313" y="38"/>
                      </a:lnTo>
                      <a:lnTo>
                        <a:pt x="313" y="37"/>
                      </a:lnTo>
                      <a:lnTo>
                        <a:pt x="313" y="36"/>
                      </a:lnTo>
                      <a:lnTo>
                        <a:pt x="314" y="37"/>
                      </a:lnTo>
                      <a:lnTo>
                        <a:pt x="313" y="36"/>
                      </a:lnTo>
                      <a:lnTo>
                        <a:pt x="313" y="35"/>
                      </a:lnTo>
                      <a:lnTo>
                        <a:pt x="314" y="36"/>
                      </a:lnTo>
                      <a:lnTo>
                        <a:pt x="314" y="35"/>
                      </a:lnTo>
                      <a:lnTo>
                        <a:pt x="315" y="35"/>
                      </a:lnTo>
                      <a:lnTo>
                        <a:pt x="315" y="36"/>
                      </a:lnTo>
                      <a:lnTo>
                        <a:pt x="315" y="35"/>
                      </a:lnTo>
                      <a:lnTo>
                        <a:pt x="316" y="35"/>
                      </a:lnTo>
                      <a:lnTo>
                        <a:pt x="317" y="35"/>
                      </a:lnTo>
                      <a:lnTo>
                        <a:pt x="317" y="36"/>
                      </a:lnTo>
                      <a:lnTo>
                        <a:pt x="317" y="35"/>
                      </a:lnTo>
                      <a:lnTo>
                        <a:pt x="317" y="36"/>
                      </a:lnTo>
                      <a:lnTo>
                        <a:pt x="316" y="36"/>
                      </a:lnTo>
                      <a:lnTo>
                        <a:pt x="316" y="37"/>
                      </a:lnTo>
                      <a:lnTo>
                        <a:pt x="316" y="39"/>
                      </a:lnTo>
                      <a:lnTo>
                        <a:pt x="316" y="40"/>
                      </a:lnTo>
                      <a:lnTo>
                        <a:pt x="315" y="40"/>
                      </a:lnTo>
                      <a:lnTo>
                        <a:pt x="315" y="39"/>
                      </a:lnTo>
                      <a:lnTo>
                        <a:pt x="315" y="38"/>
                      </a:lnTo>
                      <a:lnTo>
                        <a:pt x="315" y="37"/>
                      </a:lnTo>
                      <a:lnTo>
                        <a:pt x="315" y="38"/>
                      </a:lnTo>
                      <a:lnTo>
                        <a:pt x="315" y="40"/>
                      </a:lnTo>
                      <a:lnTo>
                        <a:pt x="314" y="40"/>
                      </a:lnTo>
                      <a:lnTo>
                        <a:pt x="313" y="40"/>
                      </a:lnTo>
                      <a:lnTo>
                        <a:pt x="312" y="39"/>
                      </a:lnTo>
                      <a:lnTo>
                        <a:pt x="312" y="40"/>
                      </a:lnTo>
                      <a:lnTo>
                        <a:pt x="313" y="40"/>
                      </a:lnTo>
                      <a:lnTo>
                        <a:pt x="314" y="40"/>
                      </a:lnTo>
                      <a:lnTo>
                        <a:pt x="314" y="41"/>
                      </a:lnTo>
                      <a:lnTo>
                        <a:pt x="313" y="40"/>
                      </a:lnTo>
                      <a:lnTo>
                        <a:pt x="312" y="41"/>
                      </a:lnTo>
                      <a:lnTo>
                        <a:pt x="312" y="40"/>
                      </a:lnTo>
                      <a:lnTo>
                        <a:pt x="312" y="41"/>
                      </a:lnTo>
                      <a:lnTo>
                        <a:pt x="313" y="41"/>
                      </a:lnTo>
                      <a:lnTo>
                        <a:pt x="313" y="42"/>
                      </a:lnTo>
                      <a:lnTo>
                        <a:pt x="312" y="42"/>
                      </a:lnTo>
                      <a:lnTo>
                        <a:pt x="311" y="42"/>
                      </a:lnTo>
                      <a:lnTo>
                        <a:pt x="310" y="42"/>
                      </a:lnTo>
                      <a:lnTo>
                        <a:pt x="311" y="42"/>
                      </a:lnTo>
                      <a:lnTo>
                        <a:pt x="312" y="42"/>
                      </a:lnTo>
                      <a:lnTo>
                        <a:pt x="312" y="43"/>
                      </a:lnTo>
                      <a:lnTo>
                        <a:pt x="312" y="44"/>
                      </a:lnTo>
                      <a:lnTo>
                        <a:pt x="311" y="44"/>
                      </a:lnTo>
                      <a:lnTo>
                        <a:pt x="310" y="44"/>
                      </a:lnTo>
                      <a:lnTo>
                        <a:pt x="310" y="45"/>
                      </a:lnTo>
                      <a:lnTo>
                        <a:pt x="310" y="46"/>
                      </a:lnTo>
                      <a:lnTo>
                        <a:pt x="310" y="47"/>
                      </a:lnTo>
                      <a:lnTo>
                        <a:pt x="311" y="48"/>
                      </a:lnTo>
                      <a:lnTo>
                        <a:pt x="310" y="48"/>
                      </a:lnTo>
                      <a:lnTo>
                        <a:pt x="311" y="49"/>
                      </a:lnTo>
                      <a:lnTo>
                        <a:pt x="310" y="49"/>
                      </a:lnTo>
                      <a:lnTo>
                        <a:pt x="310" y="48"/>
                      </a:lnTo>
                      <a:lnTo>
                        <a:pt x="309" y="49"/>
                      </a:lnTo>
                      <a:lnTo>
                        <a:pt x="309" y="48"/>
                      </a:lnTo>
                      <a:lnTo>
                        <a:pt x="308" y="48"/>
                      </a:lnTo>
                      <a:lnTo>
                        <a:pt x="307" y="48"/>
                      </a:lnTo>
                      <a:lnTo>
                        <a:pt x="308" y="49"/>
                      </a:lnTo>
                      <a:lnTo>
                        <a:pt x="307" y="49"/>
                      </a:lnTo>
                      <a:lnTo>
                        <a:pt x="307" y="50"/>
                      </a:lnTo>
                      <a:lnTo>
                        <a:pt x="308" y="50"/>
                      </a:lnTo>
                      <a:lnTo>
                        <a:pt x="308" y="49"/>
                      </a:lnTo>
                      <a:lnTo>
                        <a:pt x="308" y="48"/>
                      </a:lnTo>
                      <a:lnTo>
                        <a:pt x="309" y="48"/>
                      </a:lnTo>
                      <a:lnTo>
                        <a:pt x="309" y="49"/>
                      </a:lnTo>
                      <a:lnTo>
                        <a:pt x="309" y="50"/>
                      </a:lnTo>
                      <a:lnTo>
                        <a:pt x="310" y="50"/>
                      </a:lnTo>
                      <a:lnTo>
                        <a:pt x="310" y="51"/>
                      </a:lnTo>
                      <a:lnTo>
                        <a:pt x="311" y="52"/>
                      </a:lnTo>
                      <a:lnTo>
                        <a:pt x="310" y="52"/>
                      </a:lnTo>
                      <a:lnTo>
                        <a:pt x="309" y="52"/>
                      </a:lnTo>
                      <a:lnTo>
                        <a:pt x="308" y="52"/>
                      </a:lnTo>
                      <a:lnTo>
                        <a:pt x="309" y="52"/>
                      </a:lnTo>
                      <a:lnTo>
                        <a:pt x="309" y="53"/>
                      </a:lnTo>
                      <a:lnTo>
                        <a:pt x="310" y="52"/>
                      </a:lnTo>
                      <a:lnTo>
                        <a:pt x="310" y="53"/>
                      </a:lnTo>
                      <a:lnTo>
                        <a:pt x="310" y="52"/>
                      </a:lnTo>
                      <a:lnTo>
                        <a:pt x="311" y="52"/>
                      </a:lnTo>
                      <a:lnTo>
                        <a:pt x="311" y="51"/>
                      </a:lnTo>
                      <a:lnTo>
                        <a:pt x="310" y="51"/>
                      </a:lnTo>
                      <a:lnTo>
                        <a:pt x="310" y="50"/>
                      </a:lnTo>
                      <a:lnTo>
                        <a:pt x="310" y="49"/>
                      </a:lnTo>
                      <a:lnTo>
                        <a:pt x="310" y="50"/>
                      </a:lnTo>
                      <a:lnTo>
                        <a:pt x="311" y="49"/>
                      </a:lnTo>
                      <a:lnTo>
                        <a:pt x="312" y="50"/>
                      </a:lnTo>
                      <a:lnTo>
                        <a:pt x="312" y="49"/>
                      </a:lnTo>
                      <a:lnTo>
                        <a:pt x="313" y="49"/>
                      </a:lnTo>
                      <a:lnTo>
                        <a:pt x="313" y="48"/>
                      </a:lnTo>
                      <a:lnTo>
                        <a:pt x="314" y="49"/>
                      </a:lnTo>
                      <a:lnTo>
                        <a:pt x="314" y="50"/>
                      </a:lnTo>
                      <a:lnTo>
                        <a:pt x="315" y="50"/>
                      </a:lnTo>
                      <a:lnTo>
                        <a:pt x="314" y="51"/>
                      </a:lnTo>
                      <a:lnTo>
                        <a:pt x="313" y="51"/>
                      </a:lnTo>
                      <a:lnTo>
                        <a:pt x="314" y="51"/>
                      </a:lnTo>
                      <a:lnTo>
                        <a:pt x="315" y="51"/>
                      </a:lnTo>
                      <a:lnTo>
                        <a:pt x="316" y="51"/>
                      </a:lnTo>
                      <a:lnTo>
                        <a:pt x="316" y="52"/>
                      </a:lnTo>
                      <a:lnTo>
                        <a:pt x="315" y="53"/>
                      </a:lnTo>
                      <a:lnTo>
                        <a:pt x="316" y="53"/>
                      </a:lnTo>
                      <a:lnTo>
                        <a:pt x="316" y="52"/>
                      </a:lnTo>
                      <a:lnTo>
                        <a:pt x="317" y="51"/>
                      </a:lnTo>
                      <a:lnTo>
                        <a:pt x="317" y="52"/>
                      </a:lnTo>
                      <a:lnTo>
                        <a:pt x="317" y="53"/>
                      </a:lnTo>
                      <a:lnTo>
                        <a:pt x="316" y="53"/>
                      </a:lnTo>
                      <a:lnTo>
                        <a:pt x="316" y="54"/>
                      </a:lnTo>
                      <a:lnTo>
                        <a:pt x="317" y="54"/>
                      </a:lnTo>
                      <a:lnTo>
                        <a:pt x="318" y="54"/>
                      </a:lnTo>
                      <a:lnTo>
                        <a:pt x="318" y="53"/>
                      </a:lnTo>
                      <a:lnTo>
                        <a:pt x="317" y="53"/>
                      </a:lnTo>
                      <a:lnTo>
                        <a:pt x="317" y="54"/>
                      </a:lnTo>
                      <a:lnTo>
                        <a:pt x="317" y="53"/>
                      </a:lnTo>
                      <a:lnTo>
                        <a:pt x="318" y="52"/>
                      </a:lnTo>
                      <a:lnTo>
                        <a:pt x="317" y="51"/>
                      </a:lnTo>
                      <a:lnTo>
                        <a:pt x="316" y="51"/>
                      </a:lnTo>
                      <a:lnTo>
                        <a:pt x="315" y="50"/>
                      </a:lnTo>
                      <a:lnTo>
                        <a:pt x="315" y="49"/>
                      </a:lnTo>
                      <a:lnTo>
                        <a:pt x="316" y="48"/>
                      </a:lnTo>
                      <a:lnTo>
                        <a:pt x="316" y="46"/>
                      </a:lnTo>
                      <a:lnTo>
                        <a:pt x="317" y="46"/>
                      </a:lnTo>
                      <a:lnTo>
                        <a:pt x="317" y="47"/>
                      </a:lnTo>
                      <a:lnTo>
                        <a:pt x="318" y="47"/>
                      </a:lnTo>
                      <a:lnTo>
                        <a:pt x="318" y="48"/>
                      </a:lnTo>
                      <a:lnTo>
                        <a:pt x="318" y="49"/>
                      </a:lnTo>
                      <a:lnTo>
                        <a:pt x="319" y="49"/>
                      </a:lnTo>
                      <a:lnTo>
                        <a:pt x="319" y="50"/>
                      </a:lnTo>
                      <a:lnTo>
                        <a:pt x="319" y="51"/>
                      </a:lnTo>
                      <a:lnTo>
                        <a:pt x="319" y="50"/>
                      </a:lnTo>
                      <a:lnTo>
                        <a:pt x="320" y="50"/>
                      </a:lnTo>
                      <a:lnTo>
                        <a:pt x="320" y="51"/>
                      </a:lnTo>
                      <a:lnTo>
                        <a:pt x="320" y="52"/>
                      </a:lnTo>
                      <a:lnTo>
                        <a:pt x="319" y="53"/>
                      </a:lnTo>
                      <a:lnTo>
                        <a:pt x="319" y="54"/>
                      </a:lnTo>
                      <a:lnTo>
                        <a:pt x="320" y="54"/>
                      </a:lnTo>
                      <a:lnTo>
                        <a:pt x="319" y="55"/>
                      </a:lnTo>
                      <a:lnTo>
                        <a:pt x="320" y="55"/>
                      </a:lnTo>
                      <a:lnTo>
                        <a:pt x="321" y="56"/>
                      </a:lnTo>
                      <a:lnTo>
                        <a:pt x="320" y="56"/>
                      </a:lnTo>
                      <a:lnTo>
                        <a:pt x="319" y="57"/>
                      </a:lnTo>
                      <a:lnTo>
                        <a:pt x="318" y="57"/>
                      </a:lnTo>
                      <a:lnTo>
                        <a:pt x="319" y="57"/>
                      </a:lnTo>
                      <a:lnTo>
                        <a:pt x="320" y="57"/>
                      </a:lnTo>
                      <a:lnTo>
                        <a:pt x="320" y="58"/>
                      </a:lnTo>
                      <a:lnTo>
                        <a:pt x="319" y="58"/>
                      </a:lnTo>
                      <a:lnTo>
                        <a:pt x="318" y="58"/>
                      </a:lnTo>
                      <a:lnTo>
                        <a:pt x="318" y="59"/>
                      </a:lnTo>
                      <a:lnTo>
                        <a:pt x="319" y="58"/>
                      </a:lnTo>
                      <a:lnTo>
                        <a:pt x="320" y="58"/>
                      </a:lnTo>
                      <a:lnTo>
                        <a:pt x="321" y="59"/>
                      </a:lnTo>
                      <a:lnTo>
                        <a:pt x="322" y="59"/>
                      </a:lnTo>
                      <a:lnTo>
                        <a:pt x="322" y="60"/>
                      </a:lnTo>
                      <a:lnTo>
                        <a:pt x="321" y="60"/>
                      </a:lnTo>
                      <a:lnTo>
                        <a:pt x="320" y="60"/>
                      </a:lnTo>
                      <a:lnTo>
                        <a:pt x="320" y="61"/>
                      </a:lnTo>
                      <a:lnTo>
                        <a:pt x="319" y="61"/>
                      </a:lnTo>
                      <a:lnTo>
                        <a:pt x="320" y="61"/>
                      </a:lnTo>
                      <a:lnTo>
                        <a:pt x="320" y="60"/>
                      </a:lnTo>
                      <a:lnTo>
                        <a:pt x="321" y="60"/>
                      </a:lnTo>
                      <a:lnTo>
                        <a:pt x="322" y="60"/>
                      </a:lnTo>
                      <a:lnTo>
                        <a:pt x="322" y="59"/>
                      </a:lnTo>
                      <a:lnTo>
                        <a:pt x="322" y="58"/>
                      </a:lnTo>
                      <a:lnTo>
                        <a:pt x="321" y="58"/>
                      </a:lnTo>
                      <a:lnTo>
                        <a:pt x="321" y="57"/>
                      </a:lnTo>
                      <a:lnTo>
                        <a:pt x="322" y="57"/>
                      </a:lnTo>
                      <a:lnTo>
                        <a:pt x="322" y="58"/>
                      </a:lnTo>
                      <a:lnTo>
                        <a:pt x="323" y="58"/>
                      </a:lnTo>
                      <a:lnTo>
                        <a:pt x="323" y="59"/>
                      </a:lnTo>
                      <a:lnTo>
                        <a:pt x="324" y="59"/>
                      </a:lnTo>
                      <a:lnTo>
                        <a:pt x="325" y="59"/>
                      </a:lnTo>
                      <a:lnTo>
                        <a:pt x="326" y="59"/>
                      </a:lnTo>
                      <a:lnTo>
                        <a:pt x="326" y="58"/>
                      </a:lnTo>
                      <a:lnTo>
                        <a:pt x="326" y="59"/>
                      </a:lnTo>
                      <a:lnTo>
                        <a:pt x="327" y="60"/>
                      </a:lnTo>
                      <a:lnTo>
                        <a:pt x="326" y="60"/>
                      </a:lnTo>
                      <a:lnTo>
                        <a:pt x="325" y="61"/>
                      </a:lnTo>
                      <a:lnTo>
                        <a:pt x="324" y="61"/>
                      </a:lnTo>
                      <a:lnTo>
                        <a:pt x="325" y="61"/>
                      </a:lnTo>
                      <a:lnTo>
                        <a:pt x="325" y="62"/>
                      </a:lnTo>
                      <a:lnTo>
                        <a:pt x="324" y="62"/>
                      </a:lnTo>
                      <a:lnTo>
                        <a:pt x="323" y="62"/>
                      </a:lnTo>
                      <a:lnTo>
                        <a:pt x="323" y="63"/>
                      </a:lnTo>
                      <a:lnTo>
                        <a:pt x="322" y="63"/>
                      </a:lnTo>
                      <a:lnTo>
                        <a:pt x="321" y="64"/>
                      </a:lnTo>
                      <a:lnTo>
                        <a:pt x="320" y="64"/>
                      </a:lnTo>
                      <a:lnTo>
                        <a:pt x="319" y="64"/>
                      </a:lnTo>
                      <a:lnTo>
                        <a:pt x="319" y="65"/>
                      </a:lnTo>
                      <a:lnTo>
                        <a:pt x="318" y="65"/>
                      </a:lnTo>
                      <a:lnTo>
                        <a:pt x="318" y="64"/>
                      </a:lnTo>
                      <a:lnTo>
                        <a:pt x="317" y="64"/>
                      </a:lnTo>
                      <a:lnTo>
                        <a:pt x="317" y="65"/>
                      </a:lnTo>
                      <a:lnTo>
                        <a:pt x="318" y="65"/>
                      </a:lnTo>
                      <a:lnTo>
                        <a:pt x="319" y="65"/>
                      </a:lnTo>
                      <a:lnTo>
                        <a:pt x="318" y="65"/>
                      </a:lnTo>
                      <a:lnTo>
                        <a:pt x="318" y="66"/>
                      </a:lnTo>
                      <a:lnTo>
                        <a:pt x="318" y="65"/>
                      </a:lnTo>
                      <a:lnTo>
                        <a:pt x="319" y="65"/>
                      </a:lnTo>
                      <a:lnTo>
                        <a:pt x="320" y="64"/>
                      </a:lnTo>
                      <a:lnTo>
                        <a:pt x="321" y="64"/>
                      </a:lnTo>
                      <a:lnTo>
                        <a:pt x="322" y="64"/>
                      </a:lnTo>
                      <a:lnTo>
                        <a:pt x="323" y="64"/>
                      </a:lnTo>
                      <a:lnTo>
                        <a:pt x="324" y="63"/>
                      </a:lnTo>
                      <a:lnTo>
                        <a:pt x="325" y="63"/>
                      </a:lnTo>
                      <a:lnTo>
                        <a:pt x="325" y="64"/>
                      </a:lnTo>
                      <a:lnTo>
                        <a:pt x="324" y="65"/>
                      </a:lnTo>
                      <a:lnTo>
                        <a:pt x="322" y="65"/>
                      </a:lnTo>
                      <a:lnTo>
                        <a:pt x="322" y="66"/>
                      </a:lnTo>
                      <a:lnTo>
                        <a:pt x="323" y="65"/>
                      </a:lnTo>
                      <a:lnTo>
                        <a:pt x="324" y="65"/>
                      </a:lnTo>
                      <a:lnTo>
                        <a:pt x="325" y="64"/>
                      </a:lnTo>
                      <a:lnTo>
                        <a:pt x="325" y="65"/>
                      </a:lnTo>
                      <a:lnTo>
                        <a:pt x="326" y="65"/>
                      </a:lnTo>
                      <a:lnTo>
                        <a:pt x="327" y="66"/>
                      </a:lnTo>
                      <a:lnTo>
                        <a:pt x="327" y="67"/>
                      </a:lnTo>
                      <a:lnTo>
                        <a:pt x="326" y="67"/>
                      </a:lnTo>
                      <a:lnTo>
                        <a:pt x="326" y="66"/>
                      </a:lnTo>
                      <a:lnTo>
                        <a:pt x="326" y="67"/>
                      </a:lnTo>
                      <a:lnTo>
                        <a:pt x="327" y="67"/>
                      </a:lnTo>
                      <a:lnTo>
                        <a:pt x="327" y="66"/>
                      </a:lnTo>
                      <a:lnTo>
                        <a:pt x="327" y="65"/>
                      </a:lnTo>
                      <a:lnTo>
                        <a:pt x="328" y="65"/>
                      </a:lnTo>
                      <a:lnTo>
                        <a:pt x="329" y="65"/>
                      </a:lnTo>
                      <a:lnTo>
                        <a:pt x="330" y="63"/>
                      </a:lnTo>
                      <a:lnTo>
                        <a:pt x="331" y="62"/>
                      </a:lnTo>
                      <a:lnTo>
                        <a:pt x="331" y="63"/>
                      </a:lnTo>
                      <a:lnTo>
                        <a:pt x="330" y="63"/>
                      </a:lnTo>
                      <a:lnTo>
                        <a:pt x="330" y="64"/>
                      </a:lnTo>
                      <a:lnTo>
                        <a:pt x="331" y="65"/>
                      </a:lnTo>
                      <a:lnTo>
                        <a:pt x="331" y="64"/>
                      </a:lnTo>
                      <a:lnTo>
                        <a:pt x="330" y="64"/>
                      </a:lnTo>
                      <a:lnTo>
                        <a:pt x="331" y="63"/>
                      </a:lnTo>
                      <a:lnTo>
                        <a:pt x="331" y="62"/>
                      </a:lnTo>
                      <a:lnTo>
                        <a:pt x="330" y="62"/>
                      </a:lnTo>
                      <a:lnTo>
                        <a:pt x="330" y="61"/>
                      </a:lnTo>
                      <a:lnTo>
                        <a:pt x="330" y="60"/>
                      </a:lnTo>
                      <a:lnTo>
                        <a:pt x="331" y="60"/>
                      </a:lnTo>
                      <a:lnTo>
                        <a:pt x="330" y="60"/>
                      </a:lnTo>
                      <a:lnTo>
                        <a:pt x="331" y="60"/>
                      </a:lnTo>
                      <a:lnTo>
                        <a:pt x="332" y="60"/>
                      </a:lnTo>
                      <a:lnTo>
                        <a:pt x="331" y="60"/>
                      </a:lnTo>
                      <a:lnTo>
                        <a:pt x="330" y="60"/>
                      </a:lnTo>
                      <a:lnTo>
                        <a:pt x="330" y="59"/>
                      </a:lnTo>
                      <a:lnTo>
                        <a:pt x="331" y="59"/>
                      </a:lnTo>
                      <a:lnTo>
                        <a:pt x="332" y="60"/>
                      </a:lnTo>
                      <a:lnTo>
                        <a:pt x="332" y="59"/>
                      </a:lnTo>
                      <a:lnTo>
                        <a:pt x="332" y="60"/>
                      </a:lnTo>
                      <a:lnTo>
                        <a:pt x="333" y="60"/>
                      </a:lnTo>
                      <a:lnTo>
                        <a:pt x="334" y="60"/>
                      </a:lnTo>
                      <a:lnTo>
                        <a:pt x="334" y="61"/>
                      </a:lnTo>
                      <a:lnTo>
                        <a:pt x="335" y="61"/>
                      </a:lnTo>
                      <a:lnTo>
                        <a:pt x="334" y="61"/>
                      </a:lnTo>
                      <a:lnTo>
                        <a:pt x="334" y="62"/>
                      </a:lnTo>
                      <a:lnTo>
                        <a:pt x="333" y="62"/>
                      </a:lnTo>
                      <a:lnTo>
                        <a:pt x="332" y="63"/>
                      </a:lnTo>
                      <a:lnTo>
                        <a:pt x="331" y="64"/>
                      </a:lnTo>
                      <a:lnTo>
                        <a:pt x="331" y="65"/>
                      </a:lnTo>
                      <a:lnTo>
                        <a:pt x="332" y="66"/>
                      </a:lnTo>
                      <a:lnTo>
                        <a:pt x="332" y="67"/>
                      </a:lnTo>
                      <a:lnTo>
                        <a:pt x="331" y="67"/>
                      </a:lnTo>
                      <a:lnTo>
                        <a:pt x="332" y="67"/>
                      </a:lnTo>
                      <a:lnTo>
                        <a:pt x="332" y="68"/>
                      </a:lnTo>
                      <a:lnTo>
                        <a:pt x="333" y="67"/>
                      </a:lnTo>
                      <a:lnTo>
                        <a:pt x="333" y="68"/>
                      </a:lnTo>
                      <a:lnTo>
                        <a:pt x="334" y="68"/>
                      </a:lnTo>
                      <a:lnTo>
                        <a:pt x="333" y="69"/>
                      </a:lnTo>
                      <a:lnTo>
                        <a:pt x="333" y="68"/>
                      </a:lnTo>
                      <a:lnTo>
                        <a:pt x="334" y="68"/>
                      </a:lnTo>
                      <a:lnTo>
                        <a:pt x="334" y="69"/>
                      </a:lnTo>
                      <a:lnTo>
                        <a:pt x="335" y="69"/>
                      </a:lnTo>
                      <a:lnTo>
                        <a:pt x="334" y="70"/>
                      </a:lnTo>
                      <a:lnTo>
                        <a:pt x="333" y="70"/>
                      </a:lnTo>
                      <a:lnTo>
                        <a:pt x="334" y="70"/>
                      </a:lnTo>
                      <a:lnTo>
                        <a:pt x="335" y="70"/>
                      </a:lnTo>
                      <a:lnTo>
                        <a:pt x="336" y="70"/>
                      </a:lnTo>
                      <a:lnTo>
                        <a:pt x="337" y="70"/>
                      </a:lnTo>
                      <a:lnTo>
                        <a:pt x="337" y="69"/>
                      </a:lnTo>
                      <a:lnTo>
                        <a:pt x="338" y="69"/>
                      </a:lnTo>
                      <a:lnTo>
                        <a:pt x="338" y="70"/>
                      </a:lnTo>
                      <a:lnTo>
                        <a:pt x="338" y="69"/>
                      </a:lnTo>
                      <a:lnTo>
                        <a:pt x="338" y="68"/>
                      </a:lnTo>
                      <a:lnTo>
                        <a:pt x="339" y="68"/>
                      </a:lnTo>
                      <a:lnTo>
                        <a:pt x="339" y="67"/>
                      </a:lnTo>
                      <a:lnTo>
                        <a:pt x="339" y="68"/>
                      </a:lnTo>
                      <a:lnTo>
                        <a:pt x="340" y="68"/>
                      </a:lnTo>
                      <a:lnTo>
                        <a:pt x="340" y="69"/>
                      </a:lnTo>
                      <a:lnTo>
                        <a:pt x="340" y="70"/>
                      </a:lnTo>
                      <a:lnTo>
                        <a:pt x="339" y="70"/>
                      </a:lnTo>
                      <a:lnTo>
                        <a:pt x="339" y="71"/>
                      </a:lnTo>
                      <a:lnTo>
                        <a:pt x="338" y="71"/>
                      </a:lnTo>
                      <a:lnTo>
                        <a:pt x="338" y="72"/>
                      </a:lnTo>
                      <a:lnTo>
                        <a:pt x="337" y="72"/>
                      </a:lnTo>
                      <a:lnTo>
                        <a:pt x="336" y="72"/>
                      </a:lnTo>
                      <a:lnTo>
                        <a:pt x="335" y="73"/>
                      </a:lnTo>
                      <a:lnTo>
                        <a:pt x="334" y="73"/>
                      </a:lnTo>
                      <a:lnTo>
                        <a:pt x="334" y="74"/>
                      </a:lnTo>
                      <a:lnTo>
                        <a:pt x="333" y="75"/>
                      </a:lnTo>
                      <a:lnTo>
                        <a:pt x="332" y="75"/>
                      </a:lnTo>
                      <a:lnTo>
                        <a:pt x="333" y="75"/>
                      </a:lnTo>
                      <a:lnTo>
                        <a:pt x="334" y="75"/>
                      </a:lnTo>
                      <a:lnTo>
                        <a:pt x="334" y="74"/>
                      </a:lnTo>
                      <a:lnTo>
                        <a:pt x="334" y="73"/>
                      </a:lnTo>
                      <a:lnTo>
                        <a:pt x="335" y="74"/>
                      </a:lnTo>
                      <a:lnTo>
                        <a:pt x="336" y="73"/>
                      </a:lnTo>
                      <a:lnTo>
                        <a:pt x="337" y="73"/>
                      </a:lnTo>
                      <a:lnTo>
                        <a:pt x="336" y="74"/>
                      </a:lnTo>
                      <a:lnTo>
                        <a:pt x="337" y="74"/>
                      </a:lnTo>
                      <a:lnTo>
                        <a:pt x="337" y="75"/>
                      </a:lnTo>
                      <a:lnTo>
                        <a:pt x="337" y="74"/>
                      </a:lnTo>
                      <a:lnTo>
                        <a:pt x="338" y="73"/>
                      </a:lnTo>
                      <a:lnTo>
                        <a:pt x="339" y="73"/>
                      </a:lnTo>
                      <a:lnTo>
                        <a:pt x="338" y="75"/>
                      </a:lnTo>
                      <a:lnTo>
                        <a:pt x="339" y="74"/>
                      </a:lnTo>
                      <a:lnTo>
                        <a:pt x="339" y="73"/>
                      </a:lnTo>
                      <a:lnTo>
                        <a:pt x="340" y="73"/>
                      </a:lnTo>
                      <a:lnTo>
                        <a:pt x="340" y="74"/>
                      </a:lnTo>
                      <a:lnTo>
                        <a:pt x="340" y="75"/>
                      </a:lnTo>
                      <a:lnTo>
                        <a:pt x="340" y="74"/>
                      </a:lnTo>
                      <a:lnTo>
                        <a:pt x="340" y="73"/>
                      </a:lnTo>
                      <a:lnTo>
                        <a:pt x="340" y="72"/>
                      </a:lnTo>
                      <a:lnTo>
                        <a:pt x="340" y="73"/>
                      </a:lnTo>
                      <a:lnTo>
                        <a:pt x="341" y="73"/>
                      </a:lnTo>
                      <a:lnTo>
                        <a:pt x="340" y="73"/>
                      </a:lnTo>
                      <a:lnTo>
                        <a:pt x="341" y="73"/>
                      </a:lnTo>
                      <a:lnTo>
                        <a:pt x="341" y="74"/>
                      </a:lnTo>
                      <a:lnTo>
                        <a:pt x="342" y="75"/>
                      </a:lnTo>
                      <a:lnTo>
                        <a:pt x="342" y="76"/>
                      </a:lnTo>
                      <a:lnTo>
                        <a:pt x="343" y="78"/>
                      </a:lnTo>
                      <a:lnTo>
                        <a:pt x="342" y="79"/>
                      </a:lnTo>
                      <a:lnTo>
                        <a:pt x="342" y="78"/>
                      </a:lnTo>
                      <a:lnTo>
                        <a:pt x="341" y="78"/>
                      </a:lnTo>
                      <a:lnTo>
                        <a:pt x="341" y="77"/>
                      </a:lnTo>
                      <a:lnTo>
                        <a:pt x="341" y="78"/>
                      </a:lnTo>
                      <a:lnTo>
                        <a:pt x="340" y="78"/>
                      </a:lnTo>
                      <a:lnTo>
                        <a:pt x="340" y="79"/>
                      </a:lnTo>
                      <a:lnTo>
                        <a:pt x="341" y="78"/>
                      </a:lnTo>
                      <a:lnTo>
                        <a:pt x="342" y="79"/>
                      </a:lnTo>
                      <a:lnTo>
                        <a:pt x="342" y="80"/>
                      </a:lnTo>
                      <a:lnTo>
                        <a:pt x="343" y="80"/>
                      </a:lnTo>
                      <a:lnTo>
                        <a:pt x="342" y="80"/>
                      </a:lnTo>
                      <a:lnTo>
                        <a:pt x="342" y="81"/>
                      </a:lnTo>
                      <a:lnTo>
                        <a:pt x="342" y="80"/>
                      </a:lnTo>
                      <a:lnTo>
                        <a:pt x="343" y="80"/>
                      </a:lnTo>
                      <a:lnTo>
                        <a:pt x="343" y="81"/>
                      </a:lnTo>
                      <a:lnTo>
                        <a:pt x="343" y="82"/>
                      </a:lnTo>
                      <a:lnTo>
                        <a:pt x="342" y="82"/>
                      </a:lnTo>
                      <a:lnTo>
                        <a:pt x="342" y="83"/>
                      </a:lnTo>
                      <a:lnTo>
                        <a:pt x="343" y="83"/>
                      </a:lnTo>
                      <a:lnTo>
                        <a:pt x="343" y="84"/>
                      </a:lnTo>
                      <a:lnTo>
                        <a:pt x="344" y="83"/>
                      </a:lnTo>
                      <a:lnTo>
                        <a:pt x="344" y="84"/>
                      </a:lnTo>
                      <a:lnTo>
                        <a:pt x="344" y="85"/>
                      </a:lnTo>
                      <a:lnTo>
                        <a:pt x="343" y="85"/>
                      </a:lnTo>
                      <a:lnTo>
                        <a:pt x="342" y="86"/>
                      </a:lnTo>
                      <a:lnTo>
                        <a:pt x="341" y="86"/>
                      </a:lnTo>
                      <a:lnTo>
                        <a:pt x="341" y="90"/>
                      </a:lnTo>
                      <a:lnTo>
                        <a:pt x="341" y="93"/>
                      </a:lnTo>
                      <a:lnTo>
                        <a:pt x="342" y="92"/>
                      </a:lnTo>
                      <a:lnTo>
                        <a:pt x="342" y="93"/>
                      </a:lnTo>
                      <a:lnTo>
                        <a:pt x="343" y="93"/>
                      </a:lnTo>
                      <a:lnTo>
                        <a:pt x="344" y="93"/>
                      </a:lnTo>
                      <a:lnTo>
                        <a:pt x="345" y="94"/>
                      </a:lnTo>
                      <a:lnTo>
                        <a:pt x="346" y="95"/>
                      </a:lnTo>
                      <a:lnTo>
                        <a:pt x="347" y="96"/>
                      </a:lnTo>
                      <a:lnTo>
                        <a:pt x="346" y="96"/>
                      </a:lnTo>
                      <a:lnTo>
                        <a:pt x="346" y="97"/>
                      </a:lnTo>
                      <a:lnTo>
                        <a:pt x="345" y="97"/>
                      </a:lnTo>
                      <a:lnTo>
                        <a:pt x="346" y="97"/>
                      </a:lnTo>
                      <a:lnTo>
                        <a:pt x="346" y="96"/>
                      </a:lnTo>
                      <a:lnTo>
                        <a:pt x="347" y="97"/>
                      </a:lnTo>
                      <a:lnTo>
                        <a:pt x="348" y="98"/>
                      </a:lnTo>
                      <a:lnTo>
                        <a:pt x="349" y="99"/>
                      </a:lnTo>
                      <a:lnTo>
                        <a:pt x="348" y="100"/>
                      </a:lnTo>
                      <a:lnTo>
                        <a:pt x="347" y="100"/>
                      </a:lnTo>
                      <a:lnTo>
                        <a:pt x="348" y="100"/>
                      </a:lnTo>
                      <a:lnTo>
                        <a:pt x="347" y="100"/>
                      </a:lnTo>
                      <a:lnTo>
                        <a:pt x="348" y="100"/>
                      </a:lnTo>
                      <a:lnTo>
                        <a:pt x="349" y="100"/>
                      </a:lnTo>
                      <a:lnTo>
                        <a:pt x="349" y="99"/>
                      </a:lnTo>
                      <a:lnTo>
                        <a:pt x="349" y="100"/>
                      </a:lnTo>
                      <a:lnTo>
                        <a:pt x="349" y="101"/>
                      </a:lnTo>
                      <a:lnTo>
                        <a:pt x="350" y="101"/>
                      </a:lnTo>
                      <a:lnTo>
                        <a:pt x="350" y="103"/>
                      </a:lnTo>
                      <a:lnTo>
                        <a:pt x="350" y="104"/>
                      </a:lnTo>
                      <a:lnTo>
                        <a:pt x="349" y="104"/>
                      </a:lnTo>
                      <a:lnTo>
                        <a:pt x="349" y="105"/>
                      </a:lnTo>
                      <a:lnTo>
                        <a:pt x="349" y="104"/>
                      </a:lnTo>
                      <a:lnTo>
                        <a:pt x="350" y="104"/>
                      </a:lnTo>
                      <a:lnTo>
                        <a:pt x="351" y="104"/>
                      </a:lnTo>
                      <a:lnTo>
                        <a:pt x="351" y="105"/>
                      </a:lnTo>
                      <a:lnTo>
                        <a:pt x="351" y="106"/>
                      </a:lnTo>
                      <a:lnTo>
                        <a:pt x="351" y="107"/>
                      </a:lnTo>
                      <a:lnTo>
                        <a:pt x="352" y="108"/>
                      </a:lnTo>
                      <a:lnTo>
                        <a:pt x="352" y="109"/>
                      </a:lnTo>
                      <a:lnTo>
                        <a:pt x="352" y="110"/>
                      </a:lnTo>
                      <a:lnTo>
                        <a:pt x="351" y="110"/>
                      </a:lnTo>
                      <a:lnTo>
                        <a:pt x="351" y="111"/>
                      </a:lnTo>
                      <a:lnTo>
                        <a:pt x="350" y="110"/>
                      </a:lnTo>
                      <a:lnTo>
                        <a:pt x="349" y="110"/>
                      </a:lnTo>
                      <a:lnTo>
                        <a:pt x="350" y="110"/>
                      </a:lnTo>
                      <a:lnTo>
                        <a:pt x="350" y="111"/>
                      </a:lnTo>
                      <a:lnTo>
                        <a:pt x="351" y="111"/>
                      </a:lnTo>
                      <a:lnTo>
                        <a:pt x="351" y="112"/>
                      </a:lnTo>
                      <a:lnTo>
                        <a:pt x="350" y="113"/>
                      </a:lnTo>
                      <a:lnTo>
                        <a:pt x="350" y="114"/>
                      </a:lnTo>
                      <a:lnTo>
                        <a:pt x="349" y="114"/>
                      </a:lnTo>
                      <a:lnTo>
                        <a:pt x="348" y="115"/>
                      </a:lnTo>
                      <a:lnTo>
                        <a:pt x="348" y="114"/>
                      </a:lnTo>
                      <a:lnTo>
                        <a:pt x="347" y="114"/>
                      </a:lnTo>
                      <a:lnTo>
                        <a:pt x="350" y="118"/>
                      </a:lnTo>
                      <a:lnTo>
                        <a:pt x="354" y="122"/>
                      </a:lnTo>
                      <a:lnTo>
                        <a:pt x="355" y="122"/>
                      </a:lnTo>
                      <a:lnTo>
                        <a:pt x="355" y="121"/>
                      </a:lnTo>
                      <a:lnTo>
                        <a:pt x="356" y="121"/>
                      </a:lnTo>
                      <a:lnTo>
                        <a:pt x="357" y="121"/>
                      </a:lnTo>
                      <a:lnTo>
                        <a:pt x="359" y="121"/>
                      </a:lnTo>
                      <a:lnTo>
                        <a:pt x="360" y="121"/>
                      </a:lnTo>
                      <a:lnTo>
                        <a:pt x="361" y="121"/>
                      </a:lnTo>
                      <a:lnTo>
                        <a:pt x="362" y="121"/>
                      </a:lnTo>
                      <a:lnTo>
                        <a:pt x="362" y="120"/>
                      </a:lnTo>
                      <a:lnTo>
                        <a:pt x="363" y="120"/>
                      </a:lnTo>
                      <a:lnTo>
                        <a:pt x="364" y="120"/>
                      </a:lnTo>
                      <a:lnTo>
                        <a:pt x="365" y="120"/>
                      </a:lnTo>
                      <a:lnTo>
                        <a:pt x="366" y="119"/>
                      </a:lnTo>
                      <a:lnTo>
                        <a:pt x="367" y="119"/>
                      </a:lnTo>
                      <a:lnTo>
                        <a:pt x="368" y="119"/>
                      </a:lnTo>
                      <a:lnTo>
                        <a:pt x="368" y="118"/>
                      </a:lnTo>
                      <a:lnTo>
                        <a:pt x="369" y="118"/>
                      </a:lnTo>
                      <a:lnTo>
                        <a:pt x="369" y="117"/>
                      </a:lnTo>
                      <a:lnTo>
                        <a:pt x="371" y="117"/>
                      </a:lnTo>
                      <a:lnTo>
                        <a:pt x="372" y="116"/>
                      </a:lnTo>
                      <a:lnTo>
                        <a:pt x="372" y="117"/>
                      </a:lnTo>
                      <a:lnTo>
                        <a:pt x="372" y="116"/>
                      </a:lnTo>
                      <a:lnTo>
                        <a:pt x="373" y="117"/>
                      </a:lnTo>
                      <a:lnTo>
                        <a:pt x="372" y="117"/>
                      </a:lnTo>
                      <a:lnTo>
                        <a:pt x="373" y="117"/>
                      </a:lnTo>
                      <a:lnTo>
                        <a:pt x="374" y="117"/>
                      </a:lnTo>
                      <a:lnTo>
                        <a:pt x="373" y="116"/>
                      </a:lnTo>
                      <a:lnTo>
                        <a:pt x="372" y="116"/>
                      </a:lnTo>
                      <a:lnTo>
                        <a:pt x="374" y="116"/>
                      </a:lnTo>
                      <a:lnTo>
                        <a:pt x="375" y="116"/>
                      </a:lnTo>
                      <a:lnTo>
                        <a:pt x="376" y="116"/>
                      </a:lnTo>
                      <a:lnTo>
                        <a:pt x="377" y="116"/>
                      </a:lnTo>
                      <a:lnTo>
                        <a:pt x="378" y="116"/>
                      </a:lnTo>
                      <a:lnTo>
                        <a:pt x="378" y="117"/>
                      </a:lnTo>
                      <a:lnTo>
                        <a:pt x="377" y="117"/>
                      </a:lnTo>
                      <a:lnTo>
                        <a:pt x="378" y="117"/>
                      </a:lnTo>
                      <a:lnTo>
                        <a:pt x="378" y="119"/>
                      </a:lnTo>
                      <a:lnTo>
                        <a:pt x="377" y="120"/>
                      </a:lnTo>
                      <a:lnTo>
                        <a:pt x="377" y="119"/>
                      </a:lnTo>
                      <a:lnTo>
                        <a:pt x="376" y="119"/>
                      </a:lnTo>
                      <a:lnTo>
                        <a:pt x="376" y="118"/>
                      </a:lnTo>
                      <a:lnTo>
                        <a:pt x="375" y="118"/>
                      </a:lnTo>
                      <a:lnTo>
                        <a:pt x="376" y="118"/>
                      </a:lnTo>
                      <a:lnTo>
                        <a:pt x="376" y="119"/>
                      </a:lnTo>
                      <a:lnTo>
                        <a:pt x="375" y="119"/>
                      </a:lnTo>
                      <a:lnTo>
                        <a:pt x="374" y="119"/>
                      </a:lnTo>
                      <a:lnTo>
                        <a:pt x="375" y="119"/>
                      </a:lnTo>
                      <a:lnTo>
                        <a:pt x="374" y="118"/>
                      </a:lnTo>
                      <a:lnTo>
                        <a:pt x="374" y="119"/>
                      </a:lnTo>
                      <a:lnTo>
                        <a:pt x="374" y="118"/>
                      </a:lnTo>
                      <a:lnTo>
                        <a:pt x="374" y="119"/>
                      </a:lnTo>
                      <a:lnTo>
                        <a:pt x="372" y="119"/>
                      </a:lnTo>
                      <a:lnTo>
                        <a:pt x="372" y="120"/>
                      </a:lnTo>
                      <a:lnTo>
                        <a:pt x="371" y="120"/>
                      </a:lnTo>
                      <a:lnTo>
                        <a:pt x="370" y="121"/>
                      </a:lnTo>
                      <a:lnTo>
                        <a:pt x="371" y="121"/>
                      </a:lnTo>
                      <a:lnTo>
                        <a:pt x="371" y="120"/>
                      </a:lnTo>
                      <a:lnTo>
                        <a:pt x="372" y="120"/>
                      </a:lnTo>
                      <a:lnTo>
                        <a:pt x="373" y="120"/>
                      </a:lnTo>
                      <a:lnTo>
                        <a:pt x="374" y="120"/>
                      </a:lnTo>
                      <a:lnTo>
                        <a:pt x="375" y="120"/>
                      </a:lnTo>
                      <a:lnTo>
                        <a:pt x="374" y="121"/>
                      </a:lnTo>
                      <a:lnTo>
                        <a:pt x="373" y="120"/>
                      </a:lnTo>
                      <a:lnTo>
                        <a:pt x="374" y="121"/>
                      </a:lnTo>
                      <a:lnTo>
                        <a:pt x="375" y="122"/>
                      </a:lnTo>
                      <a:lnTo>
                        <a:pt x="375" y="121"/>
                      </a:lnTo>
                      <a:lnTo>
                        <a:pt x="387" y="122"/>
                      </a:lnTo>
                      <a:lnTo>
                        <a:pt x="387" y="121"/>
                      </a:lnTo>
                      <a:lnTo>
                        <a:pt x="388" y="120"/>
                      </a:lnTo>
                      <a:lnTo>
                        <a:pt x="388" y="119"/>
                      </a:lnTo>
                      <a:lnTo>
                        <a:pt x="390" y="117"/>
                      </a:lnTo>
                      <a:lnTo>
                        <a:pt x="391" y="116"/>
                      </a:lnTo>
                      <a:lnTo>
                        <a:pt x="392" y="114"/>
                      </a:lnTo>
                      <a:lnTo>
                        <a:pt x="393" y="114"/>
                      </a:lnTo>
                      <a:lnTo>
                        <a:pt x="395" y="113"/>
                      </a:lnTo>
                      <a:lnTo>
                        <a:pt x="396" y="113"/>
                      </a:lnTo>
                      <a:lnTo>
                        <a:pt x="397" y="112"/>
                      </a:lnTo>
                      <a:lnTo>
                        <a:pt x="397" y="111"/>
                      </a:lnTo>
                      <a:lnTo>
                        <a:pt x="398" y="110"/>
                      </a:lnTo>
                      <a:lnTo>
                        <a:pt x="398" y="109"/>
                      </a:lnTo>
                      <a:lnTo>
                        <a:pt x="399" y="108"/>
                      </a:lnTo>
                      <a:lnTo>
                        <a:pt x="399" y="107"/>
                      </a:lnTo>
                      <a:lnTo>
                        <a:pt x="400" y="106"/>
                      </a:lnTo>
                      <a:lnTo>
                        <a:pt x="401" y="105"/>
                      </a:lnTo>
                      <a:lnTo>
                        <a:pt x="402" y="104"/>
                      </a:lnTo>
                      <a:lnTo>
                        <a:pt x="403" y="103"/>
                      </a:lnTo>
                      <a:lnTo>
                        <a:pt x="404" y="103"/>
                      </a:lnTo>
                      <a:lnTo>
                        <a:pt x="405" y="103"/>
                      </a:lnTo>
                      <a:lnTo>
                        <a:pt x="407" y="103"/>
                      </a:lnTo>
                      <a:lnTo>
                        <a:pt x="408" y="104"/>
                      </a:lnTo>
                      <a:lnTo>
                        <a:pt x="409" y="104"/>
                      </a:lnTo>
                      <a:lnTo>
                        <a:pt x="410" y="103"/>
                      </a:lnTo>
                      <a:lnTo>
                        <a:pt x="411" y="104"/>
                      </a:lnTo>
                      <a:lnTo>
                        <a:pt x="412" y="104"/>
                      </a:lnTo>
                      <a:lnTo>
                        <a:pt x="413" y="104"/>
                      </a:lnTo>
                      <a:lnTo>
                        <a:pt x="414" y="105"/>
                      </a:lnTo>
                      <a:lnTo>
                        <a:pt x="415" y="105"/>
                      </a:lnTo>
                      <a:lnTo>
                        <a:pt x="415" y="106"/>
                      </a:lnTo>
                      <a:lnTo>
                        <a:pt x="416" y="107"/>
                      </a:lnTo>
                      <a:lnTo>
                        <a:pt x="417" y="109"/>
                      </a:lnTo>
                      <a:lnTo>
                        <a:pt x="417" y="110"/>
                      </a:lnTo>
                      <a:lnTo>
                        <a:pt x="418" y="112"/>
                      </a:lnTo>
                      <a:lnTo>
                        <a:pt x="419" y="112"/>
                      </a:lnTo>
                      <a:lnTo>
                        <a:pt x="419" y="113"/>
                      </a:lnTo>
                      <a:lnTo>
                        <a:pt x="419" y="115"/>
                      </a:lnTo>
                      <a:lnTo>
                        <a:pt x="420" y="115"/>
                      </a:lnTo>
                      <a:lnTo>
                        <a:pt x="421" y="116"/>
                      </a:lnTo>
                      <a:lnTo>
                        <a:pt x="422" y="116"/>
                      </a:lnTo>
                      <a:lnTo>
                        <a:pt x="422" y="115"/>
                      </a:lnTo>
                      <a:lnTo>
                        <a:pt x="423" y="115"/>
                      </a:lnTo>
                      <a:lnTo>
                        <a:pt x="423" y="114"/>
                      </a:lnTo>
                      <a:lnTo>
                        <a:pt x="423" y="115"/>
                      </a:lnTo>
                      <a:lnTo>
                        <a:pt x="424" y="115"/>
                      </a:lnTo>
                      <a:lnTo>
                        <a:pt x="424" y="114"/>
                      </a:lnTo>
                      <a:lnTo>
                        <a:pt x="425" y="115"/>
                      </a:lnTo>
                      <a:lnTo>
                        <a:pt x="424" y="116"/>
                      </a:lnTo>
                      <a:lnTo>
                        <a:pt x="425" y="115"/>
                      </a:lnTo>
                      <a:lnTo>
                        <a:pt x="425" y="114"/>
                      </a:lnTo>
                      <a:lnTo>
                        <a:pt x="424" y="114"/>
                      </a:lnTo>
                      <a:lnTo>
                        <a:pt x="424" y="115"/>
                      </a:lnTo>
                      <a:lnTo>
                        <a:pt x="423" y="115"/>
                      </a:lnTo>
                      <a:lnTo>
                        <a:pt x="423" y="114"/>
                      </a:lnTo>
                      <a:lnTo>
                        <a:pt x="424" y="114"/>
                      </a:lnTo>
                      <a:lnTo>
                        <a:pt x="425" y="114"/>
                      </a:lnTo>
                      <a:lnTo>
                        <a:pt x="426" y="114"/>
                      </a:lnTo>
                      <a:lnTo>
                        <a:pt x="427" y="114"/>
                      </a:lnTo>
                      <a:lnTo>
                        <a:pt x="428" y="114"/>
                      </a:lnTo>
                      <a:lnTo>
                        <a:pt x="429" y="114"/>
                      </a:lnTo>
                      <a:lnTo>
                        <a:pt x="428" y="114"/>
                      </a:lnTo>
                      <a:lnTo>
                        <a:pt x="428" y="115"/>
                      </a:lnTo>
                      <a:lnTo>
                        <a:pt x="428" y="116"/>
                      </a:lnTo>
                      <a:lnTo>
                        <a:pt x="427" y="116"/>
                      </a:lnTo>
                      <a:lnTo>
                        <a:pt x="428" y="116"/>
                      </a:lnTo>
                      <a:lnTo>
                        <a:pt x="428" y="115"/>
                      </a:lnTo>
                      <a:lnTo>
                        <a:pt x="429" y="116"/>
                      </a:lnTo>
                      <a:lnTo>
                        <a:pt x="430" y="117"/>
                      </a:lnTo>
                      <a:lnTo>
                        <a:pt x="430" y="116"/>
                      </a:lnTo>
                      <a:lnTo>
                        <a:pt x="431" y="116"/>
                      </a:lnTo>
                      <a:lnTo>
                        <a:pt x="430" y="116"/>
                      </a:lnTo>
                      <a:lnTo>
                        <a:pt x="431" y="116"/>
                      </a:lnTo>
                      <a:lnTo>
                        <a:pt x="432" y="116"/>
                      </a:lnTo>
                      <a:lnTo>
                        <a:pt x="433" y="116"/>
                      </a:lnTo>
                      <a:lnTo>
                        <a:pt x="433" y="117"/>
                      </a:lnTo>
                      <a:lnTo>
                        <a:pt x="433" y="116"/>
                      </a:lnTo>
                      <a:lnTo>
                        <a:pt x="432" y="116"/>
                      </a:lnTo>
                      <a:lnTo>
                        <a:pt x="432" y="115"/>
                      </a:lnTo>
                      <a:lnTo>
                        <a:pt x="431" y="116"/>
                      </a:lnTo>
                      <a:lnTo>
                        <a:pt x="431" y="115"/>
                      </a:lnTo>
                      <a:lnTo>
                        <a:pt x="429" y="116"/>
                      </a:lnTo>
                      <a:lnTo>
                        <a:pt x="429" y="115"/>
                      </a:lnTo>
                      <a:lnTo>
                        <a:pt x="429" y="114"/>
                      </a:lnTo>
                      <a:lnTo>
                        <a:pt x="429" y="115"/>
                      </a:lnTo>
                      <a:lnTo>
                        <a:pt x="430" y="115"/>
                      </a:lnTo>
                      <a:lnTo>
                        <a:pt x="431" y="115"/>
                      </a:lnTo>
                      <a:lnTo>
                        <a:pt x="432" y="115"/>
                      </a:lnTo>
                      <a:lnTo>
                        <a:pt x="433" y="115"/>
                      </a:lnTo>
                      <a:lnTo>
                        <a:pt x="437" y="116"/>
                      </a:lnTo>
                      <a:lnTo>
                        <a:pt x="437" y="117"/>
                      </a:lnTo>
                      <a:lnTo>
                        <a:pt x="440" y="117"/>
                      </a:lnTo>
                      <a:lnTo>
                        <a:pt x="441" y="118"/>
                      </a:lnTo>
                      <a:lnTo>
                        <a:pt x="443" y="119"/>
                      </a:lnTo>
                      <a:lnTo>
                        <a:pt x="444" y="119"/>
                      </a:lnTo>
                      <a:lnTo>
                        <a:pt x="447" y="121"/>
                      </a:lnTo>
                      <a:lnTo>
                        <a:pt x="448" y="122"/>
                      </a:lnTo>
                      <a:lnTo>
                        <a:pt x="449" y="122"/>
                      </a:lnTo>
                      <a:lnTo>
                        <a:pt x="450" y="123"/>
                      </a:lnTo>
                      <a:lnTo>
                        <a:pt x="451" y="123"/>
                      </a:lnTo>
                      <a:lnTo>
                        <a:pt x="452" y="124"/>
                      </a:lnTo>
                      <a:lnTo>
                        <a:pt x="453" y="124"/>
                      </a:lnTo>
                      <a:lnTo>
                        <a:pt x="454" y="125"/>
                      </a:lnTo>
                      <a:lnTo>
                        <a:pt x="456" y="126"/>
                      </a:lnTo>
                      <a:lnTo>
                        <a:pt x="457" y="126"/>
                      </a:lnTo>
                      <a:lnTo>
                        <a:pt x="459" y="127"/>
                      </a:lnTo>
                      <a:lnTo>
                        <a:pt x="460" y="128"/>
                      </a:lnTo>
                      <a:lnTo>
                        <a:pt x="461" y="128"/>
                      </a:lnTo>
                      <a:lnTo>
                        <a:pt x="461" y="129"/>
                      </a:lnTo>
                      <a:lnTo>
                        <a:pt x="462" y="129"/>
                      </a:lnTo>
                      <a:lnTo>
                        <a:pt x="463" y="129"/>
                      </a:lnTo>
                      <a:lnTo>
                        <a:pt x="464" y="130"/>
                      </a:lnTo>
                      <a:lnTo>
                        <a:pt x="466" y="131"/>
                      </a:lnTo>
                      <a:lnTo>
                        <a:pt x="468" y="132"/>
                      </a:lnTo>
                      <a:lnTo>
                        <a:pt x="470" y="133"/>
                      </a:lnTo>
                      <a:lnTo>
                        <a:pt x="473" y="135"/>
                      </a:lnTo>
                      <a:lnTo>
                        <a:pt x="474" y="136"/>
                      </a:lnTo>
                      <a:lnTo>
                        <a:pt x="475" y="136"/>
                      </a:lnTo>
                      <a:lnTo>
                        <a:pt x="476" y="136"/>
                      </a:lnTo>
                      <a:lnTo>
                        <a:pt x="476" y="137"/>
                      </a:lnTo>
                      <a:lnTo>
                        <a:pt x="477" y="136"/>
                      </a:lnTo>
                      <a:lnTo>
                        <a:pt x="478" y="136"/>
                      </a:lnTo>
                      <a:lnTo>
                        <a:pt x="477" y="135"/>
                      </a:lnTo>
                      <a:lnTo>
                        <a:pt x="476" y="136"/>
                      </a:lnTo>
                      <a:lnTo>
                        <a:pt x="476" y="135"/>
                      </a:lnTo>
                      <a:lnTo>
                        <a:pt x="477" y="135"/>
                      </a:lnTo>
                      <a:lnTo>
                        <a:pt x="478" y="136"/>
                      </a:lnTo>
                      <a:lnTo>
                        <a:pt x="478" y="137"/>
                      </a:lnTo>
                      <a:lnTo>
                        <a:pt x="478" y="138"/>
                      </a:lnTo>
                      <a:lnTo>
                        <a:pt x="479" y="138"/>
                      </a:lnTo>
                      <a:lnTo>
                        <a:pt x="479" y="139"/>
                      </a:lnTo>
                      <a:lnTo>
                        <a:pt x="480" y="139"/>
                      </a:lnTo>
                      <a:lnTo>
                        <a:pt x="481" y="139"/>
                      </a:lnTo>
                      <a:lnTo>
                        <a:pt x="481" y="140"/>
                      </a:lnTo>
                      <a:lnTo>
                        <a:pt x="482" y="141"/>
                      </a:lnTo>
                      <a:lnTo>
                        <a:pt x="481" y="142"/>
                      </a:lnTo>
                      <a:lnTo>
                        <a:pt x="481" y="143"/>
                      </a:lnTo>
                      <a:lnTo>
                        <a:pt x="481" y="142"/>
                      </a:lnTo>
                      <a:lnTo>
                        <a:pt x="482" y="141"/>
                      </a:lnTo>
                      <a:lnTo>
                        <a:pt x="482" y="140"/>
                      </a:lnTo>
                      <a:lnTo>
                        <a:pt x="482" y="139"/>
                      </a:lnTo>
                      <a:lnTo>
                        <a:pt x="481" y="139"/>
                      </a:lnTo>
                      <a:lnTo>
                        <a:pt x="481" y="138"/>
                      </a:lnTo>
                      <a:lnTo>
                        <a:pt x="480" y="138"/>
                      </a:lnTo>
                      <a:lnTo>
                        <a:pt x="479" y="138"/>
                      </a:lnTo>
                      <a:lnTo>
                        <a:pt x="479" y="137"/>
                      </a:lnTo>
                      <a:lnTo>
                        <a:pt x="480" y="137"/>
                      </a:lnTo>
                      <a:lnTo>
                        <a:pt x="480" y="136"/>
                      </a:lnTo>
                      <a:lnTo>
                        <a:pt x="479" y="136"/>
                      </a:lnTo>
                      <a:lnTo>
                        <a:pt x="480" y="136"/>
                      </a:lnTo>
                      <a:lnTo>
                        <a:pt x="479" y="136"/>
                      </a:lnTo>
                      <a:lnTo>
                        <a:pt x="478" y="136"/>
                      </a:lnTo>
                      <a:lnTo>
                        <a:pt x="478" y="135"/>
                      </a:lnTo>
                      <a:lnTo>
                        <a:pt x="479" y="135"/>
                      </a:lnTo>
                      <a:lnTo>
                        <a:pt x="479" y="136"/>
                      </a:lnTo>
                      <a:lnTo>
                        <a:pt x="480" y="136"/>
                      </a:lnTo>
                      <a:lnTo>
                        <a:pt x="483" y="139"/>
                      </a:lnTo>
                      <a:lnTo>
                        <a:pt x="483" y="140"/>
                      </a:lnTo>
                      <a:lnTo>
                        <a:pt x="484" y="140"/>
                      </a:lnTo>
                      <a:lnTo>
                        <a:pt x="484" y="141"/>
                      </a:lnTo>
                      <a:lnTo>
                        <a:pt x="485" y="142"/>
                      </a:lnTo>
                      <a:lnTo>
                        <a:pt x="486" y="142"/>
                      </a:lnTo>
                      <a:lnTo>
                        <a:pt x="488" y="144"/>
                      </a:lnTo>
                      <a:lnTo>
                        <a:pt x="489" y="144"/>
                      </a:lnTo>
                      <a:lnTo>
                        <a:pt x="489" y="145"/>
                      </a:lnTo>
                      <a:lnTo>
                        <a:pt x="490" y="146"/>
                      </a:lnTo>
                      <a:lnTo>
                        <a:pt x="491" y="146"/>
                      </a:lnTo>
                      <a:lnTo>
                        <a:pt x="492" y="147"/>
                      </a:lnTo>
                      <a:lnTo>
                        <a:pt x="493" y="147"/>
                      </a:lnTo>
                      <a:lnTo>
                        <a:pt x="494" y="147"/>
                      </a:lnTo>
                      <a:lnTo>
                        <a:pt x="495" y="147"/>
                      </a:lnTo>
                      <a:lnTo>
                        <a:pt x="496" y="147"/>
                      </a:lnTo>
                      <a:lnTo>
                        <a:pt x="497" y="148"/>
                      </a:lnTo>
                      <a:lnTo>
                        <a:pt x="498" y="149"/>
                      </a:lnTo>
                      <a:lnTo>
                        <a:pt x="499" y="149"/>
                      </a:lnTo>
                      <a:lnTo>
                        <a:pt x="500" y="149"/>
                      </a:lnTo>
                      <a:lnTo>
                        <a:pt x="501" y="150"/>
                      </a:lnTo>
                      <a:lnTo>
                        <a:pt x="502" y="150"/>
                      </a:lnTo>
                      <a:lnTo>
                        <a:pt x="504" y="150"/>
                      </a:lnTo>
                      <a:lnTo>
                        <a:pt x="506" y="150"/>
                      </a:lnTo>
                      <a:lnTo>
                        <a:pt x="507" y="151"/>
                      </a:lnTo>
                      <a:lnTo>
                        <a:pt x="507" y="152"/>
                      </a:lnTo>
                      <a:lnTo>
                        <a:pt x="507" y="151"/>
                      </a:lnTo>
                      <a:lnTo>
                        <a:pt x="506" y="151"/>
                      </a:lnTo>
                      <a:lnTo>
                        <a:pt x="506" y="152"/>
                      </a:lnTo>
                      <a:lnTo>
                        <a:pt x="507" y="152"/>
                      </a:lnTo>
                      <a:lnTo>
                        <a:pt x="509" y="153"/>
                      </a:lnTo>
                      <a:lnTo>
                        <a:pt x="510" y="154"/>
                      </a:lnTo>
                      <a:lnTo>
                        <a:pt x="513" y="154"/>
                      </a:lnTo>
                      <a:lnTo>
                        <a:pt x="514" y="154"/>
                      </a:lnTo>
                      <a:lnTo>
                        <a:pt x="515" y="155"/>
                      </a:lnTo>
                      <a:lnTo>
                        <a:pt x="514" y="156"/>
                      </a:lnTo>
                      <a:lnTo>
                        <a:pt x="514" y="155"/>
                      </a:lnTo>
                      <a:lnTo>
                        <a:pt x="513" y="155"/>
                      </a:lnTo>
                      <a:lnTo>
                        <a:pt x="514" y="155"/>
                      </a:lnTo>
                      <a:lnTo>
                        <a:pt x="514" y="156"/>
                      </a:lnTo>
                      <a:lnTo>
                        <a:pt x="514" y="157"/>
                      </a:lnTo>
                      <a:lnTo>
                        <a:pt x="514" y="156"/>
                      </a:lnTo>
                      <a:lnTo>
                        <a:pt x="515" y="156"/>
                      </a:lnTo>
                      <a:lnTo>
                        <a:pt x="516" y="156"/>
                      </a:lnTo>
                      <a:lnTo>
                        <a:pt x="516" y="157"/>
                      </a:lnTo>
                      <a:lnTo>
                        <a:pt x="516" y="158"/>
                      </a:lnTo>
                      <a:lnTo>
                        <a:pt x="515" y="158"/>
                      </a:lnTo>
                      <a:lnTo>
                        <a:pt x="515" y="159"/>
                      </a:lnTo>
                      <a:lnTo>
                        <a:pt x="515" y="158"/>
                      </a:lnTo>
                      <a:lnTo>
                        <a:pt x="516" y="158"/>
                      </a:lnTo>
                      <a:lnTo>
                        <a:pt x="516" y="159"/>
                      </a:lnTo>
                      <a:lnTo>
                        <a:pt x="517" y="159"/>
                      </a:lnTo>
                      <a:lnTo>
                        <a:pt x="517" y="160"/>
                      </a:lnTo>
                      <a:lnTo>
                        <a:pt x="517" y="159"/>
                      </a:lnTo>
                      <a:lnTo>
                        <a:pt x="518" y="159"/>
                      </a:lnTo>
                      <a:lnTo>
                        <a:pt x="518" y="158"/>
                      </a:lnTo>
                      <a:lnTo>
                        <a:pt x="519" y="156"/>
                      </a:lnTo>
                      <a:lnTo>
                        <a:pt x="520" y="155"/>
                      </a:lnTo>
                      <a:lnTo>
                        <a:pt x="521" y="155"/>
                      </a:lnTo>
                      <a:lnTo>
                        <a:pt x="520" y="155"/>
                      </a:lnTo>
                      <a:lnTo>
                        <a:pt x="519" y="155"/>
                      </a:lnTo>
                      <a:lnTo>
                        <a:pt x="519" y="154"/>
                      </a:lnTo>
                      <a:lnTo>
                        <a:pt x="518" y="154"/>
                      </a:lnTo>
                      <a:lnTo>
                        <a:pt x="517" y="154"/>
                      </a:lnTo>
                      <a:lnTo>
                        <a:pt x="516" y="153"/>
                      </a:lnTo>
                      <a:lnTo>
                        <a:pt x="515" y="153"/>
                      </a:lnTo>
                      <a:lnTo>
                        <a:pt x="515" y="152"/>
                      </a:lnTo>
                      <a:lnTo>
                        <a:pt x="515" y="151"/>
                      </a:lnTo>
                      <a:lnTo>
                        <a:pt x="515" y="150"/>
                      </a:lnTo>
                      <a:lnTo>
                        <a:pt x="516" y="150"/>
                      </a:lnTo>
                      <a:lnTo>
                        <a:pt x="516" y="149"/>
                      </a:lnTo>
                      <a:lnTo>
                        <a:pt x="517" y="149"/>
                      </a:lnTo>
                      <a:lnTo>
                        <a:pt x="516" y="149"/>
                      </a:lnTo>
                      <a:lnTo>
                        <a:pt x="517" y="148"/>
                      </a:lnTo>
                      <a:lnTo>
                        <a:pt x="518" y="148"/>
                      </a:lnTo>
                      <a:lnTo>
                        <a:pt x="518" y="150"/>
                      </a:lnTo>
                      <a:lnTo>
                        <a:pt x="519" y="151"/>
                      </a:lnTo>
                      <a:lnTo>
                        <a:pt x="519" y="150"/>
                      </a:lnTo>
                      <a:lnTo>
                        <a:pt x="518" y="150"/>
                      </a:lnTo>
                      <a:lnTo>
                        <a:pt x="518" y="149"/>
                      </a:lnTo>
                      <a:lnTo>
                        <a:pt x="519" y="149"/>
                      </a:lnTo>
                      <a:lnTo>
                        <a:pt x="522" y="150"/>
                      </a:lnTo>
                      <a:lnTo>
                        <a:pt x="523" y="150"/>
                      </a:lnTo>
                      <a:lnTo>
                        <a:pt x="525" y="151"/>
                      </a:lnTo>
                      <a:lnTo>
                        <a:pt x="527" y="151"/>
                      </a:lnTo>
                      <a:lnTo>
                        <a:pt x="528" y="150"/>
                      </a:lnTo>
                      <a:lnTo>
                        <a:pt x="529" y="150"/>
                      </a:lnTo>
                      <a:lnTo>
                        <a:pt x="530" y="150"/>
                      </a:lnTo>
                      <a:lnTo>
                        <a:pt x="531" y="151"/>
                      </a:lnTo>
                      <a:lnTo>
                        <a:pt x="532" y="151"/>
                      </a:lnTo>
                      <a:lnTo>
                        <a:pt x="531" y="151"/>
                      </a:lnTo>
                      <a:lnTo>
                        <a:pt x="531" y="152"/>
                      </a:lnTo>
                      <a:lnTo>
                        <a:pt x="531" y="153"/>
                      </a:lnTo>
                      <a:lnTo>
                        <a:pt x="532" y="154"/>
                      </a:lnTo>
                      <a:lnTo>
                        <a:pt x="533" y="155"/>
                      </a:lnTo>
                      <a:lnTo>
                        <a:pt x="533" y="156"/>
                      </a:lnTo>
                      <a:lnTo>
                        <a:pt x="534" y="156"/>
                      </a:lnTo>
                      <a:lnTo>
                        <a:pt x="534" y="155"/>
                      </a:lnTo>
                      <a:lnTo>
                        <a:pt x="534" y="154"/>
                      </a:lnTo>
                      <a:lnTo>
                        <a:pt x="534" y="153"/>
                      </a:lnTo>
                      <a:lnTo>
                        <a:pt x="535" y="153"/>
                      </a:lnTo>
                      <a:lnTo>
                        <a:pt x="536" y="154"/>
                      </a:lnTo>
                      <a:lnTo>
                        <a:pt x="537" y="154"/>
                      </a:lnTo>
                      <a:lnTo>
                        <a:pt x="538" y="154"/>
                      </a:lnTo>
                      <a:lnTo>
                        <a:pt x="539" y="154"/>
                      </a:lnTo>
                      <a:lnTo>
                        <a:pt x="540" y="154"/>
                      </a:lnTo>
                      <a:lnTo>
                        <a:pt x="541" y="154"/>
                      </a:lnTo>
                      <a:lnTo>
                        <a:pt x="542" y="154"/>
                      </a:lnTo>
                      <a:lnTo>
                        <a:pt x="543" y="154"/>
                      </a:lnTo>
                      <a:lnTo>
                        <a:pt x="544" y="154"/>
                      </a:lnTo>
                      <a:lnTo>
                        <a:pt x="546" y="154"/>
                      </a:lnTo>
                      <a:lnTo>
                        <a:pt x="547" y="154"/>
                      </a:lnTo>
                      <a:lnTo>
                        <a:pt x="548" y="155"/>
                      </a:lnTo>
                      <a:lnTo>
                        <a:pt x="548" y="154"/>
                      </a:lnTo>
                      <a:lnTo>
                        <a:pt x="549" y="154"/>
                      </a:lnTo>
                      <a:lnTo>
                        <a:pt x="549" y="155"/>
                      </a:lnTo>
                      <a:lnTo>
                        <a:pt x="550" y="156"/>
                      </a:lnTo>
                      <a:lnTo>
                        <a:pt x="549" y="157"/>
                      </a:lnTo>
                      <a:lnTo>
                        <a:pt x="547" y="159"/>
                      </a:lnTo>
                      <a:lnTo>
                        <a:pt x="547" y="160"/>
                      </a:lnTo>
                      <a:lnTo>
                        <a:pt x="547" y="161"/>
                      </a:lnTo>
                      <a:lnTo>
                        <a:pt x="547" y="162"/>
                      </a:lnTo>
                      <a:lnTo>
                        <a:pt x="547" y="163"/>
                      </a:lnTo>
                      <a:lnTo>
                        <a:pt x="546" y="163"/>
                      </a:lnTo>
                      <a:lnTo>
                        <a:pt x="546" y="164"/>
                      </a:lnTo>
                      <a:lnTo>
                        <a:pt x="546" y="165"/>
                      </a:lnTo>
                      <a:lnTo>
                        <a:pt x="546" y="166"/>
                      </a:lnTo>
                      <a:lnTo>
                        <a:pt x="545" y="166"/>
                      </a:lnTo>
                      <a:lnTo>
                        <a:pt x="545" y="167"/>
                      </a:lnTo>
                      <a:lnTo>
                        <a:pt x="546" y="167"/>
                      </a:lnTo>
                      <a:lnTo>
                        <a:pt x="546" y="168"/>
                      </a:lnTo>
                      <a:lnTo>
                        <a:pt x="547" y="169"/>
                      </a:lnTo>
                      <a:lnTo>
                        <a:pt x="547" y="170"/>
                      </a:lnTo>
                      <a:lnTo>
                        <a:pt x="549" y="171"/>
                      </a:lnTo>
                      <a:lnTo>
                        <a:pt x="550" y="172"/>
                      </a:lnTo>
                      <a:lnTo>
                        <a:pt x="550" y="173"/>
                      </a:lnTo>
                      <a:lnTo>
                        <a:pt x="551" y="174"/>
                      </a:lnTo>
                      <a:lnTo>
                        <a:pt x="550" y="174"/>
                      </a:lnTo>
                      <a:lnTo>
                        <a:pt x="549" y="175"/>
                      </a:lnTo>
                      <a:lnTo>
                        <a:pt x="549" y="176"/>
                      </a:lnTo>
                      <a:lnTo>
                        <a:pt x="549" y="177"/>
                      </a:lnTo>
                      <a:lnTo>
                        <a:pt x="548" y="177"/>
                      </a:lnTo>
                      <a:lnTo>
                        <a:pt x="548" y="178"/>
                      </a:lnTo>
                      <a:lnTo>
                        <a:pt x="547" y="179"/>
                      </a:lnTo>
                      <a:lnTo>
                        <a:pt x="546" y="179"/>
                      </a:lnTo>
                      <a:lnTo>
                        <a:pt x="545" y="180"/>
                      </a:lnTo>
                      <a:lnTo>
                        <a:pt x="545" y="181"/>
                      </a:lnTo>
                      <a:lnTo>
                        <a:pt x="544" y="181"/>
                      </a:lnTo>
                      <a:lnTo>
                        <a:pt x="543" y="182"/>
                      </a:lnTo>
                      <a:lnTo>
                        <a:pt x="543" y="183"/>
                      </a:lnTo>
                      <a:lnTo>
                        <a:pt x="542" y="184"/>
                      </a:lnTo>
                      <a:lnTo>
                        <a:pt x="541" y="184"/>
                      </a:lnTo>
                      <a:lnTo>
                        <a:pt x="540" y="184"/>
                      </a:lnTo>
                      <a:lnTo>
                        <a:pt x="540" y="185"/>
                      </a:lnTo>
                      <a:lnTo>
                        <a:pt x="540" y="187"/>
                      </a:lnTo>
                      <a:lnTo>
                        <a:pt x="539" y="187"/>
                      </a:lnTo>
                      <a:lnTo>
                        <a:pt x="539" y="188"/>
                      </a:lnTo>
                      <a:lnTo>
                        <a:pt x="539" y="190"/>
                      </a:lnTo>
                      <a:lnTo>
                        <a:pt x="538" y="190"/>
                      </a:lnTo>
                      <a:lnTo>
                        <a:pt x="537" y="189"/>
                      </a:lnTo>
                      <a:lnTo>
                        <a:pt x="536" y="190"/>
                      </a:lnTo>
                      <a:lnTo>
                        <a:pt x="536" y="192"/>
                      </a:lnTo>
                      <a:lnTo>
                        <a:pt x="535" y="192"/>
                      </a:lnTo>
                      <a:lnTo>
                        <a:pt x="535" y="193"/>
                      </a:lnTo>
                      <a:lnTo>
                        <a:pt x="534" y="193"/>
                      </a:lnTo>
                      <a:lnTo>
                        <a:pt x="534" y="194"/>
                      </a:lnTo>
                      <a:lnTo>
                        <a:pt x="533" y="194"/>
                      </a:lnTo>
                      <a:lnTo>
                        <a:pt x="532" y="194"/>
                      </a:lnTo>
                      <a:lnTo>
                        <a:pt x="531" y="194"/>
                      </a:lnTo>
                      <a:lnTo>
                        <a:pt x="530" y="194"/>
                      </a:lnTo>
                      <a:lnTo>
                        <a:pt x="528" y="194"/>
                      </a:lnTo>
                      <a:lnTo>
                        <a:pt x="528" y="195"/>
                      </a:lnTo>
                      <a:lnTo>
                        <a:pt x="527" y="195"/>
                      </a:lnTo>
                      <a:lnTo>
                        <a:pt x="526" y="195"/>
                      </a:lnTo>
                      <a:lnTo>
                        <a:pt x="525" y="195"/>
                      </a:lnTo>
                      <a:lnTo>
                        <a:pt x="524" y="195"/>
                      </a:lnTo>
                      <a:lnTo>
                        <a:pt x="524" y="196"/>
                      </a:lnTo>
                      <a:lnTo>
                        <a:pt x="524" y="197"/>
                      </a:lnTo>
                      <a:lnTo>
                        <a:pt x="526" y="197"/>
                      </a:lnTo>
                      <a:lnTo>
                        <a:pt x="526" y="198"/>
                      </a:lnTo>
                      <a:lnTo>
                        <a:pt x="526" y="199"/>
                      </a:lnTo>
                      <a:lnTo>
                        <a:pt x="525" y="199"/>
                      </a:lnTo>
                      <a:lnTo>
                        <a:pt x="524" y="199"/>
                      </a:lnTo>
                      <a:lnTo>
                        <a:pt x="524" y="200"/>
                      </a:lnTo>
                      <a:lnTo>
                        <a:pt x="523" y="201"/>
                      </a:lnTo>
                      <a:lnTo>
                        <a:pt x="524" y="202"/>
                      </a:lnTo>
                      <a:lnTo>
                        <a:pt x="523" y="202"/>
                      </a:lnTo>
                      <a:lnTo>
                        <a:pt x="522" y="202"/>
                      </a:lnTo>
                      <a:lnTo>
                        <a:pt x="522" y="203"/>
                      </a:lnTo>
                      <a:lnTo>
                        <a:pt x="522" y="204"/>
                      </a:lnTo>
                      <a:lnTo>
                        <a:pt x="521" y="204"/>
                      </a:lnTo>
                      <a:lnTo>
                        <a:pt x="520" y="204"/>
                      </a:lnTo>
                      <a:lnTo>
                        <a:pt x="519" y="204"/>
                      </a:lnTo>
                      <a:lnTo>
                        <a:pt x="518" y="204"/>
                      </a:lnTo>
                      <a:lnTo>
                        <a:pt x="518" y="205"/>
                      </a:lnTo>
                      <a:lnTo>
                        <a:pt x="518" y="206"/>
                      </a:lnTo>
                      <a:lnTo>
                        <a:pt x="518" y="207"/>
                      </a:lnTo>
                      <a:lnTo>
                        <a:pt x="517" y="208"/>
                      </a:lnTo>
                      <a:lnTo>
                        <a:pt x="516" y="208"/>
                      </a:lnTo>
                      <a:lnTo>
                        <a:pt x="515" y="208"/>
                      </a:lnTo>
                      <a:lnTo>
                        <a:pt x="515" y="207"/>
                      </a:lnTo>
                      <a:lnTo>
                        <a:pt x="514" y="207"/>
                      </a:lnTo>
                      <a:lnTo>
                        <a:pt x="513" y="207"/>
                      </a:lnTo>
                      <a:lnTo>
                        <a:pt x="512" y="208"/>
                      </a:lnTo>
                      <a:lnTo>
                        <a:pt x="511" y="208"/>
                      </a:lnTo>
                      <a:lnTo>
                        <a:pt x="510" y="209"/>
                      </a:lnTo>
                      <a:lnTo>
                        <a:pt x="509" y="208"/>
                      </a:lnTo>
                      <a:lnTo>
                        <a:pt x="508" y="207"/>
                      </a:lnTo>
                      <a:lnTo>
                        <a:pt x="507" y="207"/>
                      </a:lnTo>
                      <a:lnTo>
                        <a:pt x="506" y="208"/>
                      </a:lnTo>
                      <a:lnTo>
                        <a:pt x="504" y="208"/>
                      </a:lnTo>
                      <a:lnTo>
                        <a:pt x="503" y="207"/>
                      </a:lnTo>
                      <a:lnTo>
                        <a:pt x="502" y="207"/>
                      </a:lnTo>
                      <a:lnTo>
                        <a:pt x="503" y="208"/>
                      </a:lnTo>
                      <a:lnTo>
                        <a:pt x="502" y="209"/>
                      </a:lnTo>
                      <a:lnTo>
                        <a:pt x="501" y="209"/>
                      </a:lnTo>
                      <a:lnTo>
                        <a:pt x="500" y="209"/>
                      </a:lnTo>
                      <a:lnTo>
                        <a:pt x="500" y="208"/>
                      </a:lnTo>
                      <a:lnTo>
                        <a:pt x="499" y="208"/>
                      </a:lnTo>
                      <a:lnTo>
                        <a:pt x="498" y="209"/>
                      </a:lnTo>
                      <a:lnTo>
                        <a:pt x="497" y="210"/>
                      </a:lnTo>
                      <a:lnTo>
                        <a:pt x="496" y="210"/>
                      </a:lnTo>
                      <a:lnTo>
                        <a:pt x="495" y="209"/>
                      </a:lnTo>
                      <a:lnTo>
                        <a:pt x="495" y="208"/>
                      </a:lnTo>
                      <a:lnTo>
                        <a:pt x="495" y="207"/>
                      </a:lnTo>
                      <a:lnTo>
                        <a:pt x="494" y="207"/>
                      </a:lnTo>
                      <a:lnTo>
                        <a:pt x="494" y="208"/>
                      </a:lnTo>
                      <a:lnTo>
                        <a:pt x="493" y="209"/>
                      </a:lnTo>
                      <a:lnTo>
                        <a:pt x="492" y="210"/>
                      </a:lnTo>
                      <a:lnTo>
                        <a:pt x="491" y="210"/>
                      </a:lnTo>
                      <a:lnTo>
                        <a:pt x="491" y="211"/>
                      </a:lnTo>
                      <a:lnTo>
                        <a:pt x="491" y="212"/>
                      </a:lnTo>
                      <a:lnTo>
                        <a:pt x="490" y="213"/>
                      </a:lnTo>
                      <a:lnTo>
                        <a:pt x="490" y="214"/>
                      </a:lnTo>
                      <a:lnTo>
                        <a:pt x="489" y="215"/>
                      </a:lnTo>
                      <a:lnTo>
                        <a:pt x="488" y="216"/>
                      </a:lnTo>
                      <a:lnTo>
                        <a:pt x="487" y="216"/>
                      </a:lnTo>
                      <a:lnTo>
                        <a:pt x="486" y="216"/>
                      </a:lnTo>
                      <a:lnTo>
                        <a:pt x="485" y="216"/>
                      </a:lnTo>
                      <a:lnTo>
                        <a:pt x="485" y="217"/>
                      </a:lnTo>
                      <a:lnTo>
                        <a:pt x="484" y="219"/>
                      </a:lnTo>
                      <a:lnTo>
                        <a:pt x="484" y="220"/>
                      </a:lnTo>
                      <a:lnTo>
                        <a:pt x="483" y="220"/>
                      </a:lnTo>
                      <a:lnTo>
                        <a:pt x="482" y="220"/>
                      </a:lnTo>
                      <a:lnTo>
                        <a:pt x="482" y="221"/>
                      </a:lnTo>
                      <a:lnTo>
                        <a:pt x="481" y="221"/>
                      </a:lnTo>
                      <a:lnTo>
                        <a:pt x="481" y="222"/>
                      </a:lnTo>
                      <a:lnTo>
                        <a:pt x="480" y="223"/>
                      </a:lnTo>
                      <a:lnTo>
                        <a:pt x="479" y="223"/>
                      </a:lnTo>
                      <a:lnTo>
                        <a:pt x="479" y="225"/>
                      </a:lnTo>
                      <a:lnTo>
                        <a:pt x="480" y="227"/>
                      </a:lnTo>
                      <a:lnTo>
                        <a:pt x="480" y="228"/>
                      </a:lnTo>
                      <a:lnTo>
                        <a:pt x="480" y="229"/>
                      </a:lnTo>
                      <a:lnTo>
                        <a:pt x="479" y="230"/>
                      </a:lnTo>
                      <a:lnTo>
                        <a:pt x="479" y="231"/>
                      </a:lnTo>
                      <a:lnTo>
                        <a:pt x="479" y="232"/>
                      </a:lnTo>
                      <a:lnTo>
                        <a:pt x="480" y="232"/>
                      </a:lnTo>
                      <a:lnTo>
                        <a:pt x="480" y="233"/>
                      </a:lnTo>
                      <a:lnTo>
                        <a:pt x="479" y="233"/>
                      </a:lnTo>
                      <a:lnTo>
                        <a:pt x="478" y="234"/>
                      </a:lnTo>
                      <a:lnTo>
                        <a:pt x="477" y="235"/>
                      </a:lnTo>
                      <a:lnTo>
                        <a:pt x="476" y="237"/>
                      </a:lnTo>
                      <a:lnTo>
                        <a:pt x="476" y="238"/>
                      </a:lnTo>
                      <a:lnTo>
                        <a:pt x="475" y="239"/>
                      </a:lnTo>
                      <a:lnTo>
                        <a:pt x="475" y="240"/>
                      </a:lnTo>
                      <a:lnTo>
                        <a:pt x="475" y="241"/>
                      </a:lnTo>
                      <a:lnTo>
                        <a:pt x="474" y="242"/>
                      </a:lnTo>
                      <a:lnTo>
                        <a:pt x="474" y="243"/>
                      </a:lnTo>
                      <a:lnTo>
                        <a:pt x="473" y="243"/>
                      </a:lnTo>
                      <a:lnTo>
                        <a:pt x="471" y="244"/>
                      </a:lnTo>
                      <a:lnTo>
                        <a:pt x="470" y="244"/>
                      </a:lnTo>
                      <a:lnTo>
                        <a:pt x="470" y="245"/>
                      </a:lnTo>
                      <a:lnTo>
                        <a:pt x="470" y="246"/>
                      </a:lnTo>
                      <a:lnTo>
                        <a:pt x="469" y="246"/>
                      </a:lnTo>
                      <a:lnTo>
                        <a:pt x="469" y="247"/>
                      </a:lnTo>
                      <a:lnTo>
                        <a:pt x="469" y="248"/>
                      </a:lnTo>
                      <a:lnTo>
                        <a:pt x="468" y="247"/>
                      </a:lnTo>
                      <a:lnTo>
                        <a:pt x="467" y="247"/>
                      </a:lnTo>
                      <a:lnTo>
                        <a:pt x="466" y="248"/>
                      </a:lnTo>
                      <a:lnTo>
                        <a:pt x="466" y="249"/>
                      </a:lnTo>
                      <a:lnTo>
                        <a:pt x="465" y="250"/>
                      </a:lnTo>
                      <a:lnTo>
                        <a:pt x="465" y="251"/>
                      </a:lnTo>
                      <a:lnTo>
                        <a:pt x="464" y="254"/>
                      </a:lnTo>
                      <a:lnTo>
                        <a:pt x="464" y="255"/>
                      </a:lnTo>
                      <a:lnTo>
                        <a:pt x="463" y="256"/>
                      </a:lnTo>
                      <a:lnTo>
                        <a:pt x="462" y="256"/>
                      </a:lnTo>
                      <a:lnTo>
                        <a:pt x="461" y="256"/>
                      </a:lnTo>
                      <a:lnTo>
                        <a:pt x="460" y="257"/>
                      </a:lnTo>
                      <a:lnTo>
                        <a:pt x="460" y="258"/>
                      </a:lnTo>
                      <a:lnTo>
                        <a:pt x="461" y="258"/>
                      </a:lnTo>
                      <a:lnTo>
                        <a:pt x="461" y="259"/>
                      </a:lnTo>
                      <a:lnTo>
                        <a:pt x="459" y="259"/>
                      </a:lnTo>
                      <a:lnTo>
                        <a:pt x="458" y="259"/>
                      </a:lnTo>
                      <a:lnTo>
                        <a:pt x="457" y="260"/>
                      </a:lnTo>
                      <a:lnTo>
                        <a:pt x="454" y="263"/>
                      </a:lnTo>
                      <a:lnTo>
                        <a:pt x="454" y="264"/>
                      </a:lnTo>
                      <a:lnTo>
                        <a:pt x="453" y="265"/>
                      </a:lnTo>
                      <a:lnTo>
                        <a:pt x="453" y="268"/>
                      </a:lnTo>
                      <a:lnTo>
                        <a:pt x="454" y="270"/>
                      </a:lnTo>
                      <a:lnTo>
                        <a:pt x="455" y="272"/>
                      </a:lnTo>
                      <a:lnTo>
                        <a:pt x="455" y="273"/>
                      </a:lnTo>
                      <a:lnTo>
                        <a:pt x="455" y="274"/>
                      </a:lnTo>
                      <a:lnTo>
                        <a:pt x="455" y="275"/>
                      </a:lnTo>
                      <a:lnTo>
                        <a:pt x="455" y="276"/>
                      </a:lnTo>
                      <a:lnTo>
                        <a:pt x="456" y="277"/>
                      </a:lnTo>
                      <a:lnTo>
                        <a:pt x="457" y="276"/>
                      </a:lnTo>
                      <a:lnTo>
                        <a:pt x="457" y="277"/>
                      </a:lnTo>
                      <a:lnTo>
                        <a:pt x="459" y="278"/>
                      </a:lnTo>
                      <a:lnTo>
                        <a:pt x="461" y="280"/>
                      </a:lnTo>
                      <a:lnTo>
                        <a:pt x="462" y="281"/>
                      </a:lnTo>
                      <a:lnTo>
                        <a:pt x="461" y="282"/>
                      </a:lnTo>
                      <a:lnTo>
                        <a:pt x="461" y="283"/>
                      </a:lnTo>
                      <a:lnTo>
                        <a:pt x="461" y="284"/>
                      </a:lnTo>
                      <a:lnTo>
                        <a:pt x="463" y="284"/>
                      </a:lnTo>
                      <a:lnTo>
                        <a:pt x="463" y="285"/>
                      </a:lnTo>
                      <a:lnTo>
                        <a:pt x="463" y="286"/>
                      </a:lnTo>
                      <a:lnTo>
                        <a:pt x="462" y="286"/>
                      </a:lnTo>
                      <a:lnTo>
                        <a:pt x="462" y="287"/>
                      </a:lnTo>
                      <a:lnTo>
                        <a:pt x="461" y="288"/>
                      </a:lnTo>
                      <a:lnTo>
                        <a:pt x="461" y="289"/>
                      </a:lnTo>
                      <a:lnTo>
                        <a:pt x="462" y="291"/>
                      </a:lnTo>
                      <a:lnTo>
                        <a:pt x="461" y="292"/>
                      </a:lnTo>
                      <a:lnTo>
                        <a:pt x="461" y="293"/>
                      </a:lnTo>
                      <a:lnTo>
                        <a:pt x="459" y="295"/>
                      </a:lnTo>
                      <a:lnTo>
                        <a:pt x="459" y="296"/>
                      </a:lnTo>
                      <a:lnTo>
                        <a:pt x="458" y="297"/>
                      </a:lnTo>
                      <a:lnTo>
                        <a:pt x="457" y="298"/>
                      </a:lnTo>
                      <a:lnTo>
                        <a:pt x="456" y="299"/>
                      </a:lnTo>
                      <a:lnTo>
                        <a:pt x="455" y="299"/>
                      </a:lnTo>
                      <a:lnTo>
                        <a:pt x="455" y="300"/>
                      </a:lnTo>
                      <a:lnTo>
                        <a:pt x="454" y="300"/>
                      </a:lnTo>
                      <a:lnTo>
                        <a:pt x="454" y="301"/>
                      </a:lnTo>
                      <a:lnTo>
                        <a:pt x="455" y="301"/>
                      </a:lnTo>
                      <a:lnTo>
                        <a:pt x="455" y="302"/>
                      </a:lnTo>
                      <a:lnTo>
                        <a:pt x="456" y="302"/>
                      </a:lnTo>
                      <a:lnTo>
                        <a:pt x="457" y="303"/>
                      </a:lnTo>
                      <a:lnTo>
                        <a:pt x="457" y="304"/>
                      </a:lnTo>
                      <a:lnTo>
                        <a:pt x="457" y="305"/>
                      </a:lnTo>
                      <a:lnTo>
                        <a:pt x="456" y="305"/>
                      </a:lnTo>
                      <a:lnTo>
                        <a:pt x="456" y="306"/>
                      </a:lnTo>
                      <a:lnTo>
                        <a:pt x="455" y="306"/>
                      </a:lnTo>
                      <a:lnTo>
                        <a:pt x="454" y="307"/>
                      </a:lnTo>
                      <a:lnTo>
                        <a:pt x="454" y="309"/>
                      </a:lnTo>
                      <a:lnTo>
                        <a:pt x="455" y="310"/>
                      </a:lnTo>
                      <a:lnTo>
                        <a:pt x="456" y="311"/>
                      </a:lnTo>
                      <a:lnTo>
                        <a:pt x="457" y="312"/>
                      </a:lnTo>
                      <a:lnTo>
                        <a:pt x="458" y="313"/>
                      </a:lnTo>
                      <a:lnTo>
                        <a:pt x="459" y="314"/>
                      </a:lnTo>
                      <a:lnTo>
                        <a:pt x="458" y="316"/>
                      </a:lnTo>
                      <a:lnTo>
                        <a:pt x="459" y="317"/>
                      </a:lnTo>
                      <a:lnTo>
                        <a:pt x="459" y="318"/>
                      </a:lnTo>
                      <a:lnTo>
                        <a:pt x="460" y="319"/>
                      </a:lnTo>
                      <a:lnTo>
                        <a:pt x="460" y="320"/>
                      </a:lnTo>
                      <a:lnTo>
                        <a:pt x="461" y="320"/>
                      </a:lnTo>
                      <a:lnTo>
                        <a:pt x="461" y="321"/>
                      </a:lnTo>
                      <a:lnTo>
                        <a:pt x="461" y="322"/>
                      </a:lnTo>
                      <a:lnTo>
                        <a:pt x="461" y="323"/>
                      </a:lnTo>
                      <a:lnTo>
                        <a:pt x="461" y="324"/>
                      </a:lnTo>
                      <a:lnTo>
                        <a:pt x="461" y="326"/>
                      </a:lnTo>
                      <a:lnTo>
                        <a:pt x="462" y="327"/>
                      </a:lnTo>
                      <a:lnTo>
                        <a:pt x="462" y="328"/>
                      </a:lnTo>
                      <a:lnTo>
                        <a:pt x="462" y="330"/>
                      </a:lnTo>
                      <a:lnTo>
                        <a:pt x="462" y="331"/>
                      </a:lnTo>
                      <a:lnTo>
                        <a:pt x="463" y="333"/>
                      </a:lnTo>
                      <a:lnTo>
                        <a:pt x="464" y="333"/>
                      </a:lnTo>
                      <a:lnTo>
                        <a:pt x="464" y="334"/>
                      </a:lnTo>
                      <a:lnTo>
                        <a:pt x="464" y="336"/>
                      </a:lnTo>
                      <a:lnTo>
                        <a:pt x="464" y="337"/>
                      </a:lnTo>
                      <a:lnTo>
                        <a:pt x="464" y="339"/>
                      </a:lnTo>
                      <a:lnTo>
                        <a:pt x="465" y="340"/>
                      </a:lnTo>
                      <a:lnTo>
                        <a:pt x="465" y="341"/>
                      </a:lnTo>
                      <a:lnTo>
                        <a:pt x="464" y="342"/>
                      </a:lnTo>
                      <a:lnTo>
                        <a:pt x="462" y="344"/>
                      </a:lnTo>
                      <a:lnTo>
                        <a:pt x="463" y="346"/>
                      </a:lnTo>
                      <a:lnTo>
                        <a:pt x="463" y="347"/>
                      </a:lnTo>
                      <a:lnTo>
                        <a:pt x="463" y="348"/>
                      </a:lnTo>
                      <a:lnTo>
                        <a:pt x="463" y="350"/>
                      </a:lnTo>
                      <a:lnTo>
                        <a:pt x="462" y="352"/>
                      </a:lnTo>
                      <a:lnTo>
                        <a:pt x="462" y="353"/>
                      </a:lnTo>
                      <a:lnTo>
                        <a:pt x="461" y="353"/>
                      </a:lnTo>
                      <a:lnTo>
                        <a:pt x="460" y="354"/>
                      </a:lnTo>
                      <a:lnTo>
                        <a:pt x="459" y="354"/>
                      </a:lnTo>
                      <a:lnTo>
                        <a:pt x="458" y="355"/>
                      </a:lnTo>
                      <a:lnTo>
                        <a:pt x="458" y="356"/>
                      </a:lnTo>
                      <a:lnTo>
                        <a:pt x="457" y="356"/>
                      </a:lnTo>
                      <a:lnTo>
                        <a:pt x="456" y="355"/>
                      </a:lnTo>
                      <a:lnTo>
                        <a:pt x="455" y="356"/>
                      </a:lnTo>
                      <a:lnTo>
                        <a:pt x="454" y="358"/>
                      </a:lnTo>
                      <a:lnTo>
                        <a:pt x="454" y="359"/>
                      </a:lnTo>
                      <a:lnTo>
                        <a:pt x="453" y="359"/>
                      </a:lnTo>
                      <a:lnTo>
                        <a:pt x="452" y="359"/>
                      </a:lnTo>
                      <a:lnTo>
                        <a:pt x="451" y="359"/>
                      </a:lnTo>
                      <a:lnTo>
                        <a:pt x="451" y="360"/>
                      </a:lnTo>
                      <a:lnTo>
                        <a:pt x="450" y="360"/>
                      </a:lnTo>
                      <a:lnTo>
                        <a:pt x="450" y="362"/>
                      </a:lnTo>
                      <a:lnTo>
                        <a:pt x="450" y="363"/>
                      </a:lnTo>
                      <a:lnTo>
                        <a:pt x="449" y="363"/>
                      </a:lnTo>
                      <a:lnTo>
                        <a:pt x="448" y="364"/>
                      </a:lnTo>
                      <a:lnTo>
                        <a:pt x="448" y="365"/>
                      </a:lnTo>
                      <a:lnTo>
                        <a:pt x="448" y="366"/>
                      </a:lnTo>
                      <a:lnTo>
                        <a:pt x="447" y="367"/>
                      </a:lnTo>
                      <a:lnTo>
                        <a:pt x="446" y="368"/>
                      </a:lnTo>
                      <a:lnTo>
                        <a:pt x="445" y="369"/>
                      </a:lnTo>
                      <a:lnTo>
                        <a:pt x="445" y="370"/>
                      </a:lnTo>
                      <a:lnTo>
                        <a:pt x="444" y="370"/>
                      </a:lnTo>
                      <a:lnTo>
                        <a:pt x="443" y="370"/>
                      </a:lnTo>
                      <a:lnTo>
                        <a:pt x="443" y="371"/>
                      </a:lnTo>
                      <a:lnTo>
                        <a:pt x="441" y="371"/>
                      </a:lnTo>
                      <a:lnTo>
                        <a:pt x="440" y="371"/>
                      </a:lnTo>
                      <a:lnTo>
                        <a:pt x="440" y="373"/>
                      </a:lnTo>
                      <a:lnTo>
                        <a:pt x="441" y="373"/>
                      </a:lnTo>
                      <a:lnTo>
                        <a:pt x="441" y="374"/>
                      </a:lnTo>
                      <a:lnTo>
                        <a:pt x="441" y="375"/>
                      </a:lnTo>
                      <a:lnTo>
                        <a:pt x="440" y="376"/>
                      </a:lnTo>
                      <a:lnTo>
                        <a:pt x="440" y="377"/>
                      </a:lnTo>
                      <a:lnTo>
                        <a:pt x="441" y="378"/>
                      </a:lnTo>
                      <a:lnTo>
                        <a:pt x="441" y="380"/>
                      </a:lnTo>
                      <a:lnTo>
                        <a:pt x="441" y="381"/>
                      </a:lnTo>
                      <a:lnTo>
                        <a:pt x="441" y="382"/>
                      </a:lnTo>
                      <a:lnTo>
                        <a:pt x="440" y="382"/>
                      </a:lnTo>
                      <a:lnTo>
                        <a:pt x="440" y="381"/>
                      </a:lnTo>
                      <a:lnTo>
                        <a:pt x="439" y="382"/>
                      </a:lnTo>
                      <a:lnTo>
                        <a:pt x="439" y="383"/>
                      </a:lnTo>
                      <a:lnTo>
                        <a:pt x="439" y="384"/>
                      </a:lnTo>
                      <a:lnTo>
                        <a:pt x="439" y="385"/>
                      </a:lnTo>
                      <a:lnTo>
                        <a:pt x="439" y="386"/>
                      </a:lnTo>
                      <a:lnTo>
                        <a:pt x="440" y="387"/>
                      </a:lnTo>
                      <a:lnTo>
                        <a:pt x="439" y="387"/>
                      </a:lnTo>
                      <a:lnTo>
                        <a:pt x="439" y="388"/>
                      </a:lnTo>
                      <a:lnTo>
                        <a:pt x="439" y="389"/>
                      </a:lnTo>
                      <a:lnTo>
                        <a:pt x="440" y="390"/>
                      </a:lnTo>
                      <a:lnTo>
                        <a:pt x="441" y="391"/>
                      </a:lnTo>
                      <a:lnTo>
                        <a:pt x="440" y="392"/>
                      </a:lnTo>
                      <a:lnTo>
                        <a:pt x="439" y="393"/>
                      </a:lnTo>
                      <a:lnTo>
                        <a:pt x="439" y="394"/>
                      </a:lnTo>
                      <a:lnTo>
                        <a:pt x="439" y="395"/>
                      </a:lnTo>
                      <a:lnTo>
                        <a:pt x="439" y="396"/>
                      </a:lnTo>
                      <a:lnTo>
                        <a:pt x="439" y="398"/>
                      </a:lnTo>
                      <a:lnTo>
                        <a:pt x="440" y="399"/>
                      </a:lnTo>
                      <a:lnTo>
                        <a:pt x="441" y="400"/>
                      </a:lnTo>
                      <a:lnTo>
                        <a:pt x="442" y="401"/>
                      </a:lnTo>
                      <a:lnTo>
                        <a:pt x="442" y="402"/>
                      </a:lnTo>
                      <a:lnTo>
                        <a:pt x="442" y="403"/>
                      </a:lnTo>
                      <a:lnTo>
                        <a:pt x="441" y="404"/>
                      </a:lnTo>
                      <a:lnTo>
                        <a:pt x="440" y="405"/>
                      </a:lnTo>
                      <a:lnTo>
                        <a:pt x="440" y="406"/>
                      </a:lnTo>
                      <a:lnTo>
                        <a:pt x="441" y="407"/>
                      </a:lnTo>
                      <a:lnTo>
                        <a:pt x="441" y="408"/>
                      </a:lnTo>
                      <a:lnTo>
                        <a:pt x="442" y="410"/>
                      </a:lnTo>
                      <a:lnTo>
                        <a:pt x="443" y="411"/>
                      </a:lnTo>
                      <a:lnTo>
                        <a:pt x="444" y="411"/>
                      </a:lnTo>
                      <a:lnTo>
                        <a:pt x="445" y="411"/>
                      </a:lnTo>
                      <a:lnTo>
                        <a:pt x="446" y="411"/>
                      </a:lnTo>
                      <a:lnTo>
                        <a:pt x="446" y="412"/>
                      </a:lnTo>
                      <a:lnTo>
                        <a:pt x="447" y="412"/>
                      </a:lnTo>
                      <a:lnTo>
                        <a:pt x="447" y="413"/>
                      </a:lnTo>
                      <a:lnTo>
                        <a:pt x="447" y="414"/>
                      </a:lnTo>
                      <a:lnTo>
                        <a:pt x="447" y="415"/>
                      </a:lnTo>
                      <a:lnTo>
                        <a:pt x="448" y="416"/>
                      </a:lnTo>
                      <a:lnTo>
                        <a:pt x="449" y="417"/>
                      </a:lnTo>
                      <a:lnTo>
                        <a:pt x="450" y="418"/>
                      </a:lnTo>
                      <a:lnTo>
                        <a:pt x="451" y="419"/>
                      </a:lnTo>
                      <a:lnTo>
                        <a:pt x="452" y="420"/>
                      </a:lnTo>
                      <a:lnTo>
                        <a:pt x="453" y="420"/>
                      </a:lnTo>
                      <a:lnTo>
                        <a:pt x="454" y="421"/>
                      </a:lnTo>
                      <a:lnTo>
                        <a:pt x="455" y="421"/>
                      </a:lnTo>
                      <a:lnTo>
                        <a:pt x="456" y="422"/>
                      </a:lnTo>
                      <a:lnTo>
                        <a:pt x="456" y="423"/>
                      </a:lnTo>
                      <a:lnTo>
                        <a:pt x="456" y="424"/>
                      </a:lnTo>
                      <a:lnTo>
                        <a:pt x="457" y="425"/>
                      </a:lnTo>
                      <a:lnTo>
                        <a:pt x="456" y="426"/>
                      </a:lnTo>
                      <a:lnTo>
                        <a:pt x="456" y="427"/>
                      </a:lnTo>
                      <a:lnTo>
                        <a:pt x="456" y="429"/>
                      </a:lnTo>
                      <a:lnTo>
                        <a:pt x="457" y="429"/>
                      </a:lnTo>
                      <a:lnTo>
                        <a:pt x="458" y="429"/>
                      </a:lnTo>
                      <a:lnTo>
                        <a:pt x="458" y="430"/>
                      </a:lnTo>
                      <a:lnTo>
                        <a:pt x="457" y="430"/>
                      </a:lnTo>
                      <a:lnTo>
                        <a:pt x="456" y="431"/>
                      </a:lnTo>
                      <a:lnTo>
                        <a:pt x="456" y="432"/>
                      </a:lnTo>
                      <a:lnTo>
                        <a:pt x="456" y="433"/>
                      </a:lnTo>
                      <a:lnTo>
                        <a:pt x="456" y="434"/>
                      </a:lnTo>
                      <a:lnTo>
                        <a:pt x="455" y="434"/>
                      </a:lnTo>
                      <a:lnTo>
                        <a:pt x="455" y="435"/>
                      </a:lnTo>
                      <a:lnTo>
                        <a:pt x="454" y="436"/>
                      </a:lnTo>
                      <a:lnTo>
                        <a:pt x="454" y="437"/>
                      </a:lnTo>
                      <a:lnTo>
                        <a:pt x="454" y="438"/>
                      </a:lnTo>
                      <a:lnTo>
                        <a:pt x="454" y="439"/>
                      </a:lnTo>
                      <a:lnTo>
                        <a:pt x="454" y="440"/>
                      </a:lnTo>
                      <a:lnTo>
                        <a:pt x="454" y="441"/>
                      </a:lnTo>
                      <a:lnTo>
                        <a:pt x="453" y="442"/>
                      </a:lnTo>
                      <a:lnTo>
                        <a:pt x="453" y="443"/>
                      </a:lnTo>
                      <a:lnTo>
                        <a:pt x="454" y="443"/>
                      </a:lnTo>
                      <a:lnTo>
                        <a:pt x="454" y="444"/>
                      </a:lnTo>
                      <a:lnTo>
                        <a:pt x="453" y="444"/>
                      </a:lnTo>
                      <a:lnTo>
                        <a:pt x="453" y="445"/>
                      </a:lnTo>
                      <a:lnTo>
                        <a:pt x="452" y="445"/>
                      </a:lnTo>
                      <a:lnTo>
                        <a:pt x="452" y="446"/>
                      </a:lnTo>
                      <a:lnTo>
                        <a:pt x="453" y="447"/>
                      </a:lnTo>
                      <a:lnTo>
                        <a:pt x="453" y="448"/>
                      </a:lnTo>
                      <a:lnTo>
                        <a:pt x="452" y="448"/>
                      </a:lnTo>
                      <a:lnTo>
                        <a:pt x="451" y="449"/>
                      </a:lnTo>
                      <a:lnTo>
                        <a:pt x="451" y="450"/>
                      </a:lnTo>
                      <a:lnTo>
                        <a:pt x="451" y="451"/>
                      </a:lnTo>
                      <a:lnTo>
                        <a:pt x="450" y="452"/>
                      </a:lnTo>
                      <a:lnTo>
                        <a:pt x="450" y="453"/>
                      </a:lnTo>
                      <a:lnTo>
                        <a:pt x="450" y="454"/>
                      </a:lnTo>
                      <a:lnTo>
                        <a:pt x="449" y="455"/>
                      </a:lnTo>
                      <a:lnTo>
                        <a:pt x="449" y="456"/>
                      </a:lnTo>
                      <a:lnTo>
                        <a:pt x="448" y="457"/>
                      </a:lnTo>
                      <a:lnTo>
                        <a:pt x="447" y="458"/>
                      </a:lnTo>
                      <a:lnTo>
                        <a:pt x="446" y="458"/>
                      </a:lnTo>
                      <a:lnTo>
                        <a:pt x="445" y="458"/>
                      </a:lnTo>
                      <a:lnTo>
                        <a:pt x="445" y="459"/>
                      </a:lnTo>
                      <a:lnTo>
                        <a:pt x="444" y="459"/>
                      </a:lnTo>
                      <a:lnTo>
                        <a:pt x="444" y="460"/>
                      </a:lnTo>
                      <a:lnTo>
                        <a:pt x="443" y="461"/>
                      </a:lnTo>
                      <a:lnTo>
                        <a:pt x="442" y="462"/>
                      </a:lnTo>
                      <a:lnTo>
                        <a:pt x="441" y="462"/>
                      </a:lnTo>
                      <a:lnTo>
                        <a:pt x="440" y="462"/>
                      </a:lnTo>
                      <a:lnTo>
                        <a:pt x="439" y="461"/>
                      </a:lnTo>
                      <a:lnTo>
                        <a:pt x="438" y="460"/>
                      </a:lnTo>
                      <a:lnTo>
                        <a:pt x="437" y="460"/>
                      </a:lnTo>
                      <a:lnTo>
                        <a:pt x="436" y="460"/>
                      </a:lnTo>
                      <a:lnTo>
                        <a:pt x="436" y="461"/>
                      </a:lnTo>
                      <a:lnTo>
                        <a:pt x="435" y="462"/>
                      </a:lnTo>
                      <a:lnTo>
                        <a:pt x="434" y="462"/>
                      </a:lnTo>
                      <a:lnTo>
                        <a:pt x="433" y="463"/>
                      </a:lnTo>
                      <a:lnTo>
                        <a:pt x="431" y="463"/>
                      </a:lnTo>
                      <a:lnTo>
                        <a:pt x="431" y="462"/>
                      </a:lnTo>
                      <a:lnTo>
                        <a:pt x="430" y="461"/>
                      </a:lnTo>
                      <a:lnTo>
                        <a:pt x="429" y="461"/>
                      </a:lnTo>
                      <a:lnTo>
                        <a:pt x="426" y="460"/>
                      </a:lnTo>
                      <a:lnTo>
                        <a:pt x="424" y="460"/>
                      </a:lnTo>
                      <a:lnTo>
                        <a:pt x="424" y="461"/>
                      </a:lnTo>
                      <a:lnTo>
                        <a:pt x="423" y="462"/>
                      </a:lnTo>
                      <a:lnTo>
                        <a:pt x="422" y="462"/>
                      </a:lnTo>
                      <a:lnTo>
                        <a:pt x="421" y="463"/>
                      </a:lnTo>
                      <a:lnTo>
                        <a:pt x="420" y="463"/>
                      </a:lnTo>
                      <a:lnTo>
                        <a:pt x="419" y="463"/>
                      </a:lnTo>
                      <a:lnTo>
                        <a:pt x="418" y="463"/>
                      </a:lnTo>
                      <a:lnTo>
                        <a:pt x="417" y="463"/>
                      </a:lnTo>
                      <a:lnTo>
                        <a:pt x="416" y="462"/>
                      </a:lnTo>
                      <a:lnTo>
                        <a:pt x="415" y="463"/>
                      </a:lnTo>
                      <a:lnTo>
                        <a:pt x="415" y="464"/>
                      </a:lnTo>
                      <a:lnTo>
                        <a:pt x="414" y="464"/>
                      </a:lnTo>
                      <a:lnTo>
                        <a:pt x="413" y="463"/>
                      </a:lnTo>
                      <a:lnTo>
                        <a:pt x="413" y="464"/>
                      </a:lnTo>
                      <a:lnTo>
                        <a:pt x="412" y="464"/>
                      </a:lnTo>
                      <a:lnTo>
                        <a:pt x="413" y="465"/>
                      </a:lnTo>
                      <a:lnTo>
                        <a:pt x="412" y="465"/>
                      </a:lnTo>
                      <a:lnTo>
                        <a:pt x="411" y="465"/>
                      </a:lnTo>
                      <a:lnTo>
                        <a:pt x="410" y="465"/>
                      </a:lnTo>
                      <a:lnTo>
                        <a:pt x="409" y="465"/>
                      </a:lnTo>
                      <a:lnTo>
                        <a:pt x="408" y="465"/>
                      </a:lnTo>
                      <a:lnTo>
                        <a:pt x="407" y="465"/>
                      </a:lnTo>
                      <a:lnTo>
                        <a:pt x="406" y="465"/>
                      </a:lnTo>
                      <a:lnTo>
                        <a:pt x="405" y="464"/>
                      </a:lnTo>
                      <a:lnTo>
                        <a:pt x="405" y="463"/>
                      </a:lnTo>
                      <a:lnTo>
                        <a:pt x="404" y="462"/>
                      </a:lnTo>
                      <a:lnTo>
                        <a:pt x="404" y="461"/>
                      </a:lnTo>
                      <a:lnTo>
                        <a:pt x="403" y="461"/>
                      </a:lnTo>
                      <a:lnTo>
                        <a:pt x="402" y="461"/>
                      </a:lnTo>
                      <a:lnTo>
                        <a:pt x="401" y="460"/>
                      </a:lnTo>
                      <a:lnTo>
                        <a:pt x="400" y="459"/>
                      </a:lnTo>
                      <a:lnTo>
                        <a:pt x="400" y="458"/>
                      </a:lnTo>
                      <a:lnTo>
                        <a:pt x="400" y="457"/>
                      </a:lnTo>
                      <a:lnTo>
                        <a:pt x="399" y="457"/>
                      </a:lnTo>
                      <a:lnTo>
                        <a:pt x="398" y="458"/>
                      </a:lnTo>
                      <a:lnTo>
                        <a:pt x="397" y="457"/>
                      </a:lnTo>
                      <a:lnTo>
                        <a:pt x="395" y="455"/>
                      </a:lnTo>
                      <a:lnTo>
                        <a:pt x="394" y="454"/>
                      </a:lnTo>
                      <a:lnTo>
                        <a:pt x="391" y="453"/>
                      </a:lnTo>
                      <a:lnTo>
                        <a:pt x="390" y="453"/>
                      </a:lnTo>
                      <a:lnTo>
                        <a:pt x="389" y="453"/>
                      </a:lnTo>
                      <a:lnTo>
                        <a:pt x="385" y="452"/>
                      </a:lnTo>
                      <a:lnTo>
                        <a:pt x="384" y="452"/>
                      </a:lnTo>
                      <a:lnTo>
                        <a:pt x="383" y="453"/>
                      </a:lnTo>
                      <a:lnTo>
                        <a:pt x="382" y="453"/>
                      </a:lnTo>
                      <a:lnTo>
                        <a:pt x="382" y="452"/>
                      </a:lnTo>
                      <a:lnTo>
                        <a:pt x="381" y="453"/>
                      </a:lnTo>
                      <a:lnTo>
                        <a:pt x="380" y="454"/>
                      </a:lnTo>
                      <a:lnTo>
                        <a:pt x="379" y="454"/>
                      </a:lnTo>
                      <a:lnTo>
                        <a:pt x="377" y="454"/>
                      </a:lnTo>
                      <a:lnTo>
                        <a:pt x="375" y="455"/>
                      </a:lnTo>
                      <a:lnTo>
                        <a:pt x="374" y="456"/>
                      </a:lnTo>
                      <a:lnTo>
                        <a:pt x="373" y="455"/>
                      </a:lnTo>
                      <a:lnTo>
                        <a:pt x="372" y="455"/>
                      </a:lnTo>
                      <a:lnTo>
                        <a:pt x="371" y="456"/>
                      </a:lnTo>
                      <a:lnTo>
                        <a:pt x="371" y="457"/>
                      </a:lnTo>
                      <a:lnTo>
                        <a:pt x="370" y="456"/>
                      </a:lnTo>
                      <a:lnTo>
                        <a:pt x="369" y="455"/>
                      </a:lnTo>
                      <a:lnTo>
                        <a:pt x="369" y="454"/>
                      </a:lnTo>
                      <a:lnTo>
                        <a:pt x="368" y="454"/>
                      </a:lnTo>
                      <a:lnTo>
                        <a:pt x="367" y="455"/>
                      </a:lnTo>
                      <a:lnTo>
                        <a:pt x="366" y="455"/>
                      </a:lnTo>
                      <a:lnTo>
                        <a:pt x="365" y="455"/>
                      </a:lnTo>
                      <a:lnTo>
                        <a:pt x="364" y="455"/>
                      </a:lnTo>
                      <a:lnTo>
                        <a:pt x="363" y="455"/>
                      </a:lnTo>
                      <a:lnTo>
                        <a:pt x="362" y="455"/>
                      </a:lnTo>
                      <a:lnTo>
                        <a:pt x="362" y="456"/>
                      </a:lnTo>
                      <a:lnTo>
                        <a:pt x="361" y="455"/>
                      </a:lnTo>
                      <a:lnTo>
                        <a:pt x="361" y="456"/>
                      </a:lnTo>
                      <a:lnTo>
                        <a:pt x="361" y="457"/>
                      </a:lnTo>
                      <a:lnTo>
                        <a:pt x="361" y="459"/>
                      </a:lnTo>
                      <a:lnTo>
                        <a:pt x="360" y="459"/>
                      </a:lnTo>
                      <a:lnTo>
                        <a:pt x="360" y="460"/>
                      </a:lnTo>
                      <a:lnTo>
                        <a:pt x="359" y="459"/>
                      </a:lnTo>
                      <a:lnTo>
                        <a:pt x="359" y="458"/>
                      </a:lnTo>
                      <a:lnTo>
                        <a:pt x="358" y="458"/>
                      </a:lnTo>
                      <a:lnTo>
                        <a:pt x="357" y="458"/>
                      </a:lnTo>
                      <a:lnTo>
                        <a:pt x="356" y="458"/>
                      </a:lnTo>
                      <a:lnTo>
                        <a:pt x="356" y="459"/>
                      </a:lnTo>
                      <a:lnTo>
                        <a:pt x="357" y="459"/>
                      </a:lnTo>
                      <a:lnTo>
                        <a:pt x="357" y="460"/>
                      </a:lnTo>
                      <a:lnTo>
                        <a:pt x="357" y="461"/>
                      </a:lnTo>
                      <a:lnTo>
                        <a:pt x="357" y="462"/>
                      </a:lnTo>
                      <a:lnTo>
                        <a:pt x="356" y="462"/>
                      </a:lnTo>
                      <a:lnTo>
                        <a:pt x="356" y="460"/>
                      </a:lnTo>
                      <a:lnTo>
                        <a:pt x="355" y="460"/>
                      </a:lnTo>
                      <a:lnTo>
                        <a:pt x="355" y="461"/>
                      </a:lnTo>
                      <a:lnTo>
                        <a:pt x="355" y="462"/>
                      </a:lnTo>
                      <a:lnTo>
                        <a:pt x="354" y="463"/>
                      </a:lnTo>
                      <a:lnTo>
                        <a:pt x="353" y="463"/>
                      </a:lnTo>
                      <a:lnTo>
                        <a:pt x="352" y="463"/>
                      </a:lnTo>
                      <a:lnTo>
                        <a:pt x="352" y="464"/>
                      </a:lnTo>
                      <a:lnTo>
                        <a:pt x="351" y="465"/>
                      </a:lnTo>
                      <a:lnTo>
                        <a:pt x="351" y="467"/>
                      </a:lnTo>
                      <a:lnTo>
                        <a:pt x="350" y="467"/>
                      </a:lnTo>
                      <a:lnTo>
                        <a:pt x="349" y="467"/>
                      </a:lnTo>
                      <a:lnTo>
                        <a:pt x="349" y="468"/>
                      </a:lnTo>
                      <a:lnTo>
                        <a:pt x="349" y="469"/>
                      </a:lnTo>
                      <a:lnTo>
                        <a:pt x="349" y="470"/>
                      </a:lnTo>
                      <a:lnTo>
                        <a:pt x="347" y="472"/>
                      </a:lnTo>
                      <a:lnTo>
                        <a:pt x="346" y="472"/>
                      </a:lnTo>
                      <a:lnTo>
                        <a:pt x="345" y="472"/>
                      </a:lnTo>
                      <a:lnTo>
                        <a:pt x="344" y="472"/>
                      </a:lnTo>
                      <a:lnTo>
                        <a:pt x="344" y="473"/>
                      </a:lnTo>
                      <a:lnTo>
                        <a:pt x="344" y="474"/>
                      </a:lnTo>
                      <a:lnTo>
                        <a:pt x="343" y="474"/>
                      </a:lnTo>
                      <a:lnTo>
                        <a:pt x="343" y="475"/>
                      </a:lnTo>
                      <a:lnTo>
                        <a:pt x="343" y="476"/>
                      </a:lnTo>
                      <a:lnTo>
                        <a:pt x="343" y="477"/>
                      </a:lnTo>
                      <a:lnTo>
                        <a:pt x="343" y="478"/>
                      </a:lnTo>
                      <a:lnTo>
                        <a:pt x="342" y="479"/>
                      </a:lnTo>
                      <a:lnTo>
                        <a:pt x="341" y="480"/>
                      </a:lnTo>
                      <a:lnTo>
                        <a:pt x="340" y="481"/>
                      </a:lnTo>
                      <a:lnTo>
                        <a:pt x="339" y="480"/>
                      </a:lnTo>
                      <a:lnTo>
                        <a:pt x="338" y="480"/>
                      </a:lnTo>
                      <a:lnTo>
                        <a:pt x="337" y="481"/>
                      </a:lnTo>
                      <a:lnTo>
                        <a:pt x="336" y="481"/>
                      </a:lnTo>
                      <a:lnTo>
                        <a:pt x="335" y="481"/>
                      </a:lnTo>
                      <a:lnTo>
                        <a:pt x="334" y="481"/>
                      </a:lnTo>
                      <a:lnTo>
                        <a:pt x="333" y="481"/>
                      </a:lnTo>
                      <a:lnTo>
                        <a:pt x="333" y="482"/>
                      </a:lnTo>
                      <a:lnTo>
                        <a:pt x="332" y="482"/>
                      </a:lnTo>
                      <a:lnTo>
                        <a:pt x="331" y="483"/>
                      </a:lnTo>
                      <a:lnTo>
                        <a:pt x="330" y="483"/>
                      </a:lnTo>
                      <a:lnTo>
                        <a:pt x="329" y="483"/>
                      </a:lnTo>
                      <a:lnTo>
                        <a:pt x="329" y="484"/>
                      </a:lnTo>
                      <a:lnTo>
                        <a:pt x="328" y="484"/>
                      </a:lnTo>
                      <a:lnTo>
                        <a:pt x="327" y="484"/>
                      </a:lnTo>
                      <a:lnTo>
                        <a:pt x="326" y="485"/>
                      </a:lnTo>
                      <a:lnTo>
                        <a:pt x="325" y="485"/>
                      </a:lnTo>
                      <a:lnTo>
                        <a:pt x="324" y="486"/>
                      </a:lnTo>
                      <a:lnTo>
                        <a:pt x="324" y="487"/>
                      </a:lnTo>
                      <a:lnTo>
                        <a:pt x="323" y="487"/>
                      </a:lnTo>
                      <a:lnTo>
                        <a:pt x="323" y="488"/>
                      </a:lnTo>
                      <a:lnTo>
                        <a:pt x="320" y="488"/>
                      </a:lnTo>
                      <a:lnTo>
                        <a:pt x="320" y="489"/>
                      </a:lnTo>
                      <a:lnTo>
                        <a:pt x="319" y="490"/>
                      </a:lnTo>
                      <a:lnTo>
                        <a:pt x="318" y="490"/>
                      </a:lnTo>
                      <a:lnTo>
                        <a:pt x="317" y="491"/>
                      </a:lnTo>
                      <a:lnTo>
                        <a:pt x="317" y="492"/>
                      </a:lnTo>
                      <a:lnTo>
                        <a:pt x="316" y="493"/>
                      </a:lnTo>
                      <a:lnTo>
                        <a:pt x="316" y="494"/>
                      </a:lnTo>
                      <a:lnTo>
                        <a:pt x="315" y="494"/>
                      </a:lnTo>
                      <a:lnTo>
                        <a:pt x="314" y="495"/>
                      </a:lnTo>
                      <a:lnTo>
                        <a:pt x="313" y="495"/>
                      </a:lnTo>
                      <a:lnTo>
                        <a:pt x="312" y="495"/>
                      </a:lnTo>
                      <a:lnTo>
                        <a:pt x="312" y="496"/>
                      </a:lnTo>
                      <a:lnTo>
                        <a:pt x="311" y="497"/>
                      </a:lnTo>
                      <a:lnTo>
                        <a:pt x="311" y="498"/>
                      </a:lnTo>
                      <a:lnTo>
                        <a:pt x="310" y="498"/>
                      </a:lnTo>
                      <a:lnTo>
                        <a:pt x="310" y="499"/>
                      </a:lnTo>
                      <a:lnTo>
                        <a:pt x="310" y="500"/>
                      </a:lnTo>
                      <a:lnTo>
                        <a:pt x="309" y="500"/>
                      </a:lnTo>
                      <a:lnTo>
                        <a:pt x="308" y="500"/>
                      </a:lnTo>
                      <a:lnTo>
                        <a:pt x="307" y="500"/>
                      </a:lnTo>
                      <a:lnTo>
                        <a:pt x="306" y="499"/>
                      </a:lnTo>
                      <a:lnTo>
                        <a:pt x="306" y="498"/>
                      </a:lnTo>
                      <a:lnTo>
                        <a:pt x="306" y="497"/>
                      </a:lnTo>
                      <a:lnTo>
                        <a:pt x="305" y="497"/>
                      </a:lnTo>
                      <a:lnTo>
                        <a:pt x="305" y="498"/>
                      </a:lnTo>
                      <a:lnTo>
                        <a:pt x="304" y="498"/>
                      </a:lnTo>
                      <a:lnTo>
                        <a:pt x="303" y="498"/>
                      </a:lnTo>
                      <a:lnTo>
                        <a:pt x="303" y="499"/>
                      </a:lnTo>
                      <a:lnTo>
                        <a:pt x="302" y="498"/>
                      </a:lnTo>
                      <a:lnTo>
                        <a:pt x="300" y="497"/>
                      </a:lnTo>
                      <a:lnTo>
                        <a:pt x="300" y="498"/>
                      </a:lnTo>
                      <a:lnTo>
                        <a:pt x="299" y="498"/>
                      </a:lnTo>
                      <a:lnTo>
                        <a:pt x="298" y="499"/>
                      </a:lnTo>
                      <a:lnTo>
                        <a:pt x="297" y="499"/>
                      </a:lnTo>
                      <a:lnTo>
                        <a:pt x="297" y="500"/>
                      </a:lnTo>
                      <a:lnTo>
                        <a:pt x="296" y="501"/>
                      </a:lnTo>
                      <a:lnTo>
                        <a:pt x="296" y="502"/>
                      </a:lnTo>
                      <a:lnTo>
                        <a:pt x="295" y="502"/>
                      </a:lnTo>
                      <a:lnTo>
                        <a:pt x="294" y="502"/>
                      </a:lnTo>
                      <a:lnTo>
                        <a:pt x="294" y="501"/>
                      </a:lnTo>
                      <a:lnTo>
                        <a:pt x="293" y="502"/>
                      </a:lnTo>
                      <a:lnTo>
                        <a:pt x="292" y="503"/>
                      </a:lnTo>
                      <a:lnTo>
                        <a:pt x="292" y="504"/>
                      </a:lnTo>
                      <a:lnTo>
                        <a:pt x="291" y="504"/>
                      </a:lnTo>
                      <a:lnTo>
                        <a:pt x="291" y="505"/>
                      </a:lnTo>
                      <a:lnTo>
                        <a:pt x="290" y="505"/>
                      </a:lnTo>
                      <a:lnTo>
                        <a:pt x="289" y="505"/>
                      </a:lnTo>
                      <a:lnTo>
                        <a:pt x="288" y="505"/>
                      </a:lnTo>
                      <a:lnTo>
                        <a:pt x="288" y="506"/>
                      </a:lnTo>
                      <a:lnTo>
                        <a:pt x="287" y="506"/>
                      </a:lnTo>
                      <a:lnTo>
                        <a:pt x="287" y="505"/>
                      </a:lnTo>
                      <a:lnTo>
                        <a:pt x="286" y="505"/>
                      </a:lnTo>
                      <a:lnTo>
                        <a:pt x="286" y="506"/>
                      </a:lnTo>
                      <a:lnTo>
                        <a:pt x="285" y="506"/>
                      </a:lnTo>
                      <a:lnTo>
                        <a:pt x="284" y="506"/>
                      </a:lnTo>
                      <a:lnTo>
                        <a:pt x="283" y="507"/>
                      </a:lnTo>
                      <a:lnTo>
                        <a:pt x="282" y="507"/>
                      </a:lnTo>
                      <a:lnTo>
                        <a:pt x="281" y="507"/>
                      </a:lnTo>
                      <a:lnTo>
                        <a:pt x="280" y="507"/>
                      </a:lnTo>
                      <a:lnTo>
                        <a:pt x="279" y="506"/>
                      </a:lnTo>
                      <a:lnTo>
                        <a:pt x="278" y="507"/>
                      </a:lnTo>
                      <a:lnTo>
                        <a:pt x="277" y="507"/>
                      </a:lnTo>
                      <a:lnTo>
                        <a:pt x="276" y="507"/>
                      </a:lnTo>
                      <a:lnTo>
                        <a:pt x="275" y="507"/>
                      </a:lnTo>
                      <a:lnTo>
                        <a:pt x="274" y="507"/>
                      </a:lnTo>
                      <a:lnTo>
                        <a:pt x="273" y="507"/>
                      </a:lnTo>
                      <a:lnTo>
                        <a:pt x="272" y="507"/>
                      </a:lnTo>
                      <a:lnTo>
                        <a:pt x="272" y="508"/>
                      </a:lnTo>
                      <a:lnTo>
                        <a:pt x="271" y="509"/>
                      </a:lnTo>
                      <a:lnTo>
                        <a:pt x="270" y="509"/>
                      </a:lnTo>
                      <a:lnTo>
                        <a:pt x="269" y="509"/>
                      </a:lnTo>
                      <a:lnTo>
                        <a:pt x="268" y="511"/>
                      </a:lnTo>
                      <a:lnTo>
                        <a:pt x="268" y="510"/>
                      </a:lnTo>
                      <a:lnTo>
                        <a:pt x="267" y="509"/>
                      </a:lnTo>
                      <a:lnTo>
                        <a:pt x="266" y="510"/>
                      </a:lnTo>
                      <a:lnTo>
                        <a:pt x="265" y="510"/>
                      </a:lnTo>
                      <a:lnTo>
                        <a:pt x="265" y="511"/>
                      </a:lnTo>
                      <a:lnTo>
                        <a:pt x="264" y="511"/>
                      </a:lnTo>
                      <a:lnTo>
                        <a:pt x="264" y="510"/>
                      </a:lnTo>
                      <a:lnTo>
                        <a:pt x="263" y="510"/>
                      </a:lnTo>
                      <a:lnTo>
                        <a:pt x="262" y="511"/>
                      </a:lnTo>
                      <a:lnTo>
                        <a:pt x="261" y="511"/>
                      </a:lnTo>
                      <a:lnTo>
                        <a:pt x="260" y="511"/>
                      </a:lnTo>
                      <a:lnTo>
                        <a:pt x="259" y="511"/>
                      </a:lnTo>
                      <a:lnTo>
                        <a:pt x="258" y="511"/>
                      </a:lnTo>
                      <a:lnTo>
                        <a:pt x="258" y="512"/>
                      </a:lnTo>
                      <a:lnTo>
                        <a:pt x="257" y="513"/>
                      </a:lnTo>
                      <a:lnTo>
                        <a:pt x="256" y="513"/>
                      </a:lnTo>
                      <a:lnTo>
                        <a:pt x="256" y="514"/>
                      </a:lnTo>
                      <a:lnTo>
                        <a:pt x="255" y="513"/>
                      </a:lnTo>
                      <a:lnTo>
                        <a:pt x="254" y="513"/>
                      </a:lnTo>
                      <a:lnTo>
                        <a:pt x="254" y="514"/>
                      </a:lnTo>
                      <a:lnTo>
                        <a:pt x="254" y="515"/>
                      </a:lnTo>
                      <a:lnTo>
                        <a:pt x="253" y="516"/>
                      </a:lnTo>
                      <a:lnTo>
                        <a:pt x="253" y="515"/>
                      </a:lnTo>
                      <a:lnTo>
                        <a:pt x="252" y="516"/>
                      </a:lnTo>
                      <a:lnTo>
                        <a:pt x="253" y="516"/>
                      </a:lnTo>
                      <a:lnTo>
                        <a:pt x="252" y="517"/>
                      </a:lnTo>
                      <a:lnTo>
                        <a:pt x="251" y="517"/>
                      </a:lnTo>
                      <a:lnTo>
                        <a:pt x="251" y="518"/>
                      </a:lnTo>
                      <a:lnTo>
                        <a:pt x="250" y="518"/>
                      </a:lnTo>
                      <a:lnTo>
                        <a:pt x="249" y="517"/>
                      </a:lnTo>
                      <a:lnTo>
                        <a:pt x="249" y="518"/>
                      </a:lnTo>
                      <a:lnTo>
                        <a:pt x="250" y="518"/>
                      </a:lnTo>
                      <a:lnTo>
                        <a:pt x="250" y="519"/>
                      </a:lnTo>
                      <a:lnTo>
                        <a:pt x="249" y="519"/>
                      </a:lnTo>
                      <a:lnTo>
                        <a:pt x="248" y="519"/>
                      </a:lnTo>
                      <a:lnTo>
                        <a:pt x="248" y="520"/>
                      </a:lnTo>
                      <a:lnTo>
                        <a:pt x="248" y="521"/>
                      </a:lnTo>
                      <a:lnTo>
                        <a:pt x="247" y="521"/>
                      </a:lnTo>
                      <a:lnTo>
                        <a:pt x="247" y="522"/>
                      </a:lnTo>
                      <a:lnTo>
                        <a:pt x="247" y="523"/>
                      </a:lnTo>
                      <a:lnTo>
                        <a:pt x="247" y="524"/>
                      </a:lnTo>
                      <a:lnTo>
                        <a:pt x="246" y="523"/>
                      </a:lnTo>
                      <a:lnTo>
                        <a:pt x="246" y="524"/>
                      </a:lnTo>
                      <a:lnTo>
                        <a:pt x="247" y="525"/>
                      </a:lnTo>
                      <a:lnTo>
                        <a:pt x="246" y="525"/>
                      </a:lnTo>
                      <a:lnTo>
                        <a:pt x="246" y="526"/>
                      </a:lnTo>
                      <a:lnTo>
                        <a:pt x="245" y="526"/>
                      </a:lnTo>
                      <a:lnTo>
                        <a:pt x="245" y="527"/>
                      </a:lnTo>
                      <a:lnTo>
                        <a:pt x="245" y="528"/>
                      </a:lnTo>
                      <a:lnTo>
                        <a:pt x="245" y="529"/>
                      </a:lnTo>
                      <a:lnTo>
                        <a:pt x="244" y="529"/>
                      </a:lnTo>
                      <a:lnTo>
                        <a:pt x="244" y="530"/>
                      </a:lnTo>
                      <a:lnTo>
                        <a:pt x="243" y="530"/>
                      </a:lnTo>
                      <a:lnTo>
                        <a:pt x="243" y="531"/>
                      </a:lnTo>
                      <a:lnTo>
                        <a:pt x="243" y="532"/>
                      </a:lnTo>
                      <a:lnTo>
                        <a:pt x="242" y="532"/>
                      </a:lnTo>
                      <a:lnTo>
                        <a:pt x="242" y="533"/>
                      </a:lnTo>
                      <a:lnTo>
                        <a:pt x="243" y="533"/>
                      </a:lnTo>
                      <a:lnTo>
                        <a:pt x="243" y="534"/>
                      </a:lnTo>
                      <a:lnTo>
                        <a:pt x="242" y="534"/>
                      </a:lnTo>
                      <a:lnTo>
                        <a:pt x="242" y="535"/>
                      </a:lnTo>
                      <a:lnTo>
                        <a:pt x="243" y="535"/>
                      </a:lnTo>
                      <a:lnTo>
                        <a:pt x="243" y="536"/>
                      </a:lnTo>
                      <a:lnTo>
                        <a:pt x="243" y="537"/>
                      </a:lnTo>
                      <a:lnTo>
                        <a:pt x="242" y="536"/>
                      </a:lnTo>
                      <a:lnTo>
                        <a:pt x="242" y="537"/>
                      </a:lnTo>
                      <a:lnTo>
                        <a:pt x="241" y="538"/>
                      </a:lnTo>
                      <a:lnTo>
                        <a:pt x="240" y="539"/>
                      </a:lnTo>
                      <a:lnTo>
                        <a:pt x="241" y="539"/>
                      </a:lnTo>
                      <a:lnTo>
                        <a:pt x="241" y="540"/>
                      </a:lnTo>
                      <a:lnTo>
                        <a:pt x="240" y="540"/>
                      </a:lnTo>
                      <a:lnTo>
                        <a:pt x="240" y="541"/>
                      </a:lnTo>
                      <a:lnTo>
                        <a:pt x="239" y="542"/>
                      </a:lnTo>
                      <a:lnTo>
                        <a:pt x="240" y="542"/>
                      </a:lnTo>
                      <a:lnTo>
                        <a:pt x="240" y="543"/>
                      </a:lnTo>
                      <a:lnTo>
                        <a:pt x="241" y="543"/>
                      </a:lnTo>
                      <a:lnTo>
                        <a:pt x="241" y="544"/>
                      </a:lnTo>
                      <a:lnTo>
                        <a:pt x="240" y="544"/>
                      </a:lnTo>
                      <a:lnTo>
                        <a:pt x="240" y="543"/>
                      </a:lnTo>
                      <a:lnTo>
                        <a:pt x="240" y="544"/>
                      </a:lnTo>
                      <a:lnTo>
                        <a:pt x="239" y="544"/>
                      </a:lnTo>
                      <a:lnTo>
                        <a:pt x="239" y="545"/>
                      </a:lnTo>
                      <a:lnTo>
                        <a:pt x="240" y="546"/>
                      </a:lnTo>
                      <a:lnTo>
                        <a:pt x="239" y="547"/>
                      </a:lnTo>
                      <a:lnTo>
                        <a:pt x="239" y="548"/>
                      </a:lnTo>
                      <a:lnTo>
                        <a:pt x="238" y="549"/>
                      </a:lnTo>
                      <a:lnTo>
                        <a:pt x="238" y="550"/>
                      </a:lnTo>
                      <a:lnTo>
                        <a:pt x="238" y="551"/>
                      </a:lnTo>
                      <a:lnTo>
                        <a:pt x="238" y="552"/>
                      </a:lnTo>
                      <a:lnTo>
                        <a:pt x="238" y="553"/>
                      </a:lnTo>
                      <a:lnTo>
                        <a:pt x="237" y="553"/>
                      </a:lnTo>
                      <a:lnTo>
                        <a:pt x="238" y="554"/>
                      </a:lnTo>
                      <a:lnTo>
                        <a:pt x="238" y="555"/>
                      </a:lnTo>
                      <a:lnTo>
                        <a:pt x="237" y="555"/>
                      </a:lnTo>
                      <a:lnTo>
                        <a:pt x="237" y="556"/>
                      </a:lnTo>
                      <a:lnTo>
                        <a:pt x="236" y="556"/>
                      </a:lnTo>
                      <a:lnTo>
                        <a:pt x="236" y="557"/>
                      </a:lnTo>
                      <a:lnTo>
                        <a:pt x="235" y="557"/>
                      </a:lnTo>
                      <a:lnTo>
                        <a:pt x="235" y="558"/>
                      </a:lnTo>
                      <a:lnTo>
                        <a:pt x="235" y="559"/>
                      </a:lnTo>
                      <a:lnTo>
                        <a:pt x="234" y="559"/>
                      </a:lnTo>
                      <a:lnTo>
                        <a:pt x="233" y="560"/>
                      </a:lnTo>
                      <a:lnTo>
                        <a:pt x="233" y="561"/>
                      </a:lnTo>
                      <a:lnTo>
                        <a:pt x="232" y="561"/>
                      </a:lnTo>
                      <a:lnTo>
                        <a:pt x="231" y="561"/>
                      </a:lnTo>
                      <a:lnTo>
                        <a:pt x="231" y="562"/>
                      </a:lnTo>
                      <a:lnTo>
                        <a:pt x="231" y="563"/>
                      </a:lnTo>
                      <a:lnTo>
                        <a:pt x="231" y="564"/>
                      </a:lnTo>
                      <a:lnTo>
                        <a:pt x="230" y="565"/>
                      </a:lnTo>
                      <a:lnTo>
                        <a:pt x="230" y="566"/>
                      </a:lnTo>
                      <a:lnTo>
                        <a:pt x="230" y="567"/>
                      </a:lnTo>
                      <a:lnTo>
                        <a:pt x="229" y="567"/>
                      </a:lnTo>
                      <a:lnTo>
                        <a:pt x="229" y="568"/>
                      </a:lnTo>
                      <a:lnTo>
                        <a:pt x="229" y="569"/>
                      </a:lnTo>
                      <a:lnTo>
                        <a:pt x="228" y="570"/>
                      </a:lnTo>
                      <a:lnTo>
                        <a:pt x="227" y="571"/>
                      </a:lnTo>
                      <a:lnTo>
                        <a:pt x="228" y="571"/>
                      </a:lnTo>
                      <a:lnTo>
                        <a:pt x="227" y="572"/>
                      </a:lnTo>
                      <a:lnTo>
                        <a:pt x="226" y="572"/>
                      </a:lnTo>
                      <a:lnTo>
                        <a:pt x="226" y="573"/>
                      </a:lnTo>
                      <a:lnTo>
                        <a:pt x="225" y="573"/>
                      </a:lnTo>
                      <a:lnTo>
                        <a:pt x="225" y="574"/>
                      </a:lnTo>
                      <a:lnTo>
                        <a:pt x="225" y="575"/>
                      </a:lnTo>
                      <a:lnTo>
                        <a:pt x="225" y="576"/>
                      </a:lnTo>
                      <a:lnTo>
                        <a:pt x="224" y="576"/>
                      </a:lnTo>
                      <a:lnTo>
                        <a:pt x="224" y="577"/>
                      </a:lnTo>
                      <a:lnTo>
                        <a:pt x="224" y="578"/>
                      </a:lnTo>
                      <a:lnTo>
                        <a:pt x="224" y="579"/>
                      </a:lnTo>
                      <a:lnTo>
                        <a:pt x="224" y="580"/>
                      </a:lnTo>
                      <a:lnTo>
                        <a:pt x="224" y="581"/>
                      </a:lnTo>
                      <a:lnTo>
                        <a:pt x="223" y="582"/>
                      </a:lnTo>
                      <a:lnTo>
                        <a:pt x="223" y="583"/>
                      </a:lnTo>
                      <a:lnTo>
                        <a:pt x="223" y="584"/>
                      </a:lnTo>
                      <a:lnTo>
                        <a:pt x="222" y="584"/>
                      </a:lnTo>
                      <a:lnTo>
                        <a:pt x="222" y="585"/>
                      </a:lnTo>
                      <a:lnTo>
                        <a:pt x="222" y="586"/>
                      </a:lnTo>
                      <a:lnTo>
                        <a:pt x="221" y="586"/>
                      </a:lnTo>
                      <a:lnTo>
                        <a:pt x="220" y="587"/>
                      </a:lnTo>
                      <a:lnTo>
                        <a:pt x="220" y="588"/>
                      </a:lnTo>
                      <a:lnTo>
                        <a:pt x="221" y="588"/>
                      </a:lnTo>
                      <a:lnTo>
                        <a:pt x="222" y="589"/>
                      </a:lnTo>
                      <a:lnTo>
                        <a:pt x="221" y="589"/>
                      </a:lnTo>
                      <a:lnTo>
                        <a:pt x="220" y="589"/>
                      </a:lnTo>
                      <a:lnTo>
                        <a:pt x="219" y="589"/>
                      </a:lnTo>
                      <a:lnTo>
                        <a:pt x="218" y="590"/>
                      </a:lnTo>
                      <a:lnTo>
                        <a:pt x="217" y="591"/>
                      </a:lnTo>
                      <a:lnTo>
                        <a:pt x="217" y="592"/>
                      </a:lnTo>
                      <a:lnTo>
                        <a:pt x="218" y="592"/>
                      </a:lnTo>
                      <a:lnTo>
                        <a:pt x="217" y="593"/>
                      </a:lnTo>
                      <a:lnTo>
                        <a:pt x="216" y="594"/>
                      </a:lnTo>
                      <a:lnTo>
                        <a:pt x="216" y="595"/>
                      </a:lnTo>
                      <a:lnTo>
                        <a:pt x="216" y="596"/>
                      </a:lnTo>
                      <a:lnTo>
                        <a:pt x="216" y="597"/>
                      </a:lnTo>
                      <a:lnTo>
                        <a:pt x="215" y="596"/>
                      </a:lnTo>
                      <a:lnTo>
                        <a:pt x="214" y="596"/>
                      </a:lnTo>
                      <a:lnTo>
                        <a:pt x="214" y="597"/>
                      </a:lnTo>
                      <a:lnTo>
                        <a:pt x="214" y="598"/>
                      </a:lnTo>
                      <a:lnTo>
                        <a:pt x="213" y="598"/>
                      </a:lnTo>
                      <a:lnTo>
                        <a:pt x="212" y="598"/>
                      </a:lnTo>
                      <a:lnTo>
                        <a:pt x="212" y="599"/>
                      </a:lnTo>
                      <a:lnTo>
                        <a:pt x="211" y="599"/>
                      </a:lnTo>
                      <a:lnTo>
                        <a:pt x="211" y="600"/>
                      </a:lnTo>
                      <a:lnTo>
                        <a:pt x="210" y="600"/>
                      </a:lnTo>
                      <a:lnTo>
                        <a:pt x="209" y="600"/>
                      </a:lnTo>
                      <a:lnTo>
                        <a:pt x="208" y="601"/>
                      </a:lnTo>
                      <a:lnTo>
                        <a:pt x="208" y="602"/>
                      </a:lnTo>
                      <a:lnTo>
                        <a:pt x="207" y="603"/>
                      </a:lnTo>
                      <a:lnTo>
                        <a:pt x="206" y="603"/>
                      </a:lnTo>
                      <a:lnTo>
                        <a:pt x="206" y="604"/>
                      </a:lnTo>
                      <a:lnTo>
                        <a:pt x="207" y="605"/>
                      </a:lnTo>
                      <a:lnTo>
                        <a:pt x="207" y="606"/>
                      </a:lnTo>
                      <a:lnTo>
                        <a:pt x="206" y="606"/>
                      </a:lnTo>
                      <a:lnTo>
                        <a:pt x="206" y="607"/>
                      </a:lnTo>
                      <a:lnTo>
                        <a:pt x="205" y="607"/>
                      </a:lnTo>
                      <a:lnTo>
                        <a:pt x="205" y="608"/>
                      </a:lnTo>
                      <a:lnTo>
                        <a:pt x="205" y="609"/>
                      </a:lnTo>
                      <a:lnTo>
                        <a:pt x="204" y="609"/>
                      </a:lnTo>
                      <a:lnTo>
                        <a:pt x="204" y="610"/>
                      </a:lnTo>
                      <a:lnTo>
                        <a:pt x="204" y="611"/>
                      </a:lnTo>
                      <a:lnTo>
                        <a:pt x="203" y="611"/>
                      </a:lnTo>
                      <a:lnTo>
                        <a:pt x="203" y="612"/>
                      </a:lnTo>
                      <a:lnTo>
                        <a:pt x="203" y="613"/>
                      </a:lnTo>
                      <a:lnTo>
                        <a:pt x="203" y="614"/>
                      </a:lnTo>
                      <a:lnTo>
                        <a:pt x="203" y="615"/>
                      </a:lnTo>
                      <a:lnTo>
                        <a:pt x="204" y="615"/>
                      </a:lnTo>
                      <a:lnTo>
                        <a:pt x="205" y="616"/>
                      </a:lnTo>
                      <a:lnTo>
                        <a:pt x="205" y="617"/>
                      </a:lnTo>
                      <a:lnTo>
                        <a:pt x="205" y="618"/>
                      </a:lnTo>
                      <a:lnTo>
                        <a:pt x="206" y="619"/>
                      </a:lnTo>
                      <a:lnTo>
                        <a:pt x="206" y="620"/>
                      </a:lnTo>
                      <a:lnTo>
                        <a:pt x="206" y="621"/>
                      </a:lnTo>
                      <a:lnTo>
                        <a:pt x="207" y="621"/>
                      </a:lnTo>
                      <a:lnTo>
                        <a:pt x="207" y="622"/>
                      </a:lnTo>
                      <a:lnTo>
                        <a:pt x="206" y="623"/>
                      </a:lnTo>
                      <a:lnTo>
                        <a:pt x="207" y="623"/>
                      </a:lnTo>
                      <a:lnTo>
                        <a:pt x="207" y="624"/>
                      </a:lnTo>
                      <a:lnTo>
                        <a:pt x="207" y="625"/>
                      </a:lnTo>
                      <a:lnTo>
                        <a:pt x="208" y="625"/>
                      </a:lnTo>
                      <a:lnTo>
                        <a:pt x="208" y="626"/>
                      </a:lnTo>
                      <a:lnTo>
                        <a:pt x="207" y="626"/>
                      </a:lnTo>
                      <a:lnTo>
                        <a:pt x="208" y="627"/>
                      </a:lnTo>
                      <a:lnTo>
                        <a:pt x="207" y="628"/>
                      </a:lnTo>
                      <a:lnTo>
                        <a:pt x="207" y="629"/>
                      </a:lnTo>
                      <a:lnTo>
                        <a:pt x="208" y="630"/>
                      </a:lnTo>
                      <a:lnTo>
                        <a:pt x="208" y="632"/>
                      </a:lnTo>
                      <a:lnTo>
                        <a:pt x="209" y="632"/>
                      </a:lnTo>
                      <a:lnTo>
                        <a:pt x="209" y="633"/>
                      </a:lnTo>
                      <a:lnTo>
                        <a:pt x="209" y="634"/>
                      </a:lnTo>
                      <a:lnTo>
                        <a:pt x="209" y="635"/>
                      </a:lnTo>
                      <a:lnTo>
                        <a:pt x="209" y="636"/>
                      </a:lnTo>
                      <a:lnTo>
                        <a:pt x="209" y="637"/>
                      </a:lnTo>
                      <a:lnTo>
                        <a:pt x="209" y="638"/>
                      </a:lnTo>
                      <a:lnTo>
                        <a:pt x="209" y="639"/>
                      </a:lnTo>
                      <a:lnTo>
                        <a:pt x="208" y="639"/>
                      </a:lnTo>
                      <a:lnTo>
                        <a:pt x="209" y="640"/>
                      </a:lnTo>
                      <a:lnTo>
                        <a:pt x="209" y="641"/>
                      </a:lnTo>
                      <a:lnTo>
                        <a:pt x="208" y="641"/>
                      </a:lnTo>
                      <a:lnTo>
                        <a:pt x="208" y="642"/>
                      </a:lnTo>
                      <a:lnTo>
                        <a:pt x="208" y="643"/>
                      </a:lnTo>
                      <a:lnTo>
                        <a:pt x="209" y="643"/>
                      </a:lnTo>
                      <a:lnTo>
                        <a:pt x="209" y="644"/>
                      </a:lnTo>
                      <a:lnTo>
                        <a:pt x="209" y="645"/>
                      </a:lnTo>
                      <a:lnTo>
                        <a:pt x="209" y="646"/>
                      </a:lnTo>
                      <a:lnTo>
                        <a:pt x="210" y="646"/>
                      </a:lnTo>
                      <a:lnTo>
                        <a:pt x="211" y="646"/>
                      </a:lnTo>
                      <a:lnTo>
                        <a:pt x="211" y="647"/>
                      </a:lnTo>
                      <a:lnTo>
                        <a:pt x="212" y="646"/>
                      </a:lnTo>
                      <a:lnTo>
                        <a:pt x="213" y="646"/>
                      </a:lnTo>
                      <a:lnTo>
                        <a:pt x="213" y="647"/>
                      </a:lnTo>
                      <a:lnTo>
                        <a:pt x="214" y="648"/>
                      </a:lnTo>
                      <a:lnTo>
                        <a:pt x="215" y="649"/>
                      </a:lnTo>
                      <a:lnTo>
                        <a:pt x="215" y="650"/>
                      </a:lnTo>
                      <a:lnTo>
                        <a:pt x="216" y="651"/>
                      </a:lnTo>
                      <a:lnTo>
                        <a:pt x="216" y="652"/>
                      </a:lnTo>
                      <a:lnTo>
                        <a:pt x="216" y="653"/>
                      </a:lnTo>
                      <a:lnTo>
                        <a:pt x="216" y="654"/>
                      </a:lnTo>
                      <a:lnTo>
                        <a:pt x="216" y="655"/>
                      </a:lnTo>
                      <a:lnTo>
                        <a:pt x="217" y="655"/>
                      </a:lnTo>
                      <a:lnTo>
                        <a:pt x="216" y="655"/>
                      </a:lnTo>
                      <a:lnTo>
                        <a:pt x="217" y="655"/>
                      </a:lnTo>
                      <a:lnTo>
                        <a:pt x="216" y="656"/>
                      </a:lnTo>
                      <a:lnTo>
                        <a:pt x="217" y="656"/>
                      </a:lnTo>
                      <a:lnTo>
                        <a:pt x="217" y="657"/>
                      </a:lnTo>
                      <a:lnTo>
                        <a:pt x="216" y="657"/>
                      </a:lnTo>
                      <a:lnTo>
                        <a:pt x="216" y="658"/>
                      </a:lnTo>
                      <a:lnTo>
                        <a:pt x="215" y="658"/>
                      </a:lnTo>
                      <a:lnTo>
                        <a:pt x="214" y="659"/>
                      </a:lnTo>
                      <a:lnTo>
                        <a:pt x="214" y="660"/>
                      </a:lnTo>
                      <a:lnTo>
                        <a:pt x="213" y="660"/>
                      </a:lnTo>
                      <a:lnTo>
                        <a:pt x="213" y="661"/>
                      </a:lnTo>
                      <a:lnTo>
                        <a:pt x="213" y="662"/>
                      </a:lnTo>
                      <a:lnTo>
                        <a:pt x="212" y="662"/>
                      </a:lnTo>
                      <a:lnTo>
                        <a:pt x="212" y="663"/>
                      </a:lnTo>
                      <a:lnTo>
                        <a:pt x="212" y="664"/>
                      </a:lnTo>
                      <a:lnTo>
                        <a:pt x="213" y="665"/>
                      </a:lnTo>
                      <a:lnTo>
                        <a:pt x="212" y="665"/>
                      </a:lnTo>
                      <a:lnTo>
                        <a:pt x="212" y="666"/>
                      </a:lnTo>
                      <a:lnTo>
                        <a:pt x="213" y="666"/>
                      </a:lnTo>
                      <a:lnTo>
                        <a:pt x="213" y="667"/>
                      </a:lnTo>
                      <a:lnTo>
                        <a:pt x="213" y="668"/>
                      </a:lnTo>
                      <a:lnTo>
                        <a:pt x="213" y="669"/>
                      </a:lnTo>
                      <a:lnTo>
                        <a:pt x="212" y="670"/>
                      </a:lnTo>
                      <a:lnTo>
                        <a:pt x="213" y="670"/>
                      </a:lnTo>
                      <a:lnTo>
                        <a:pt x="212" y="671"/>
                      </a:lnTo>
                      <a:lnTo>
                        <a:pt x="212" y="672"/>
                      </a:lnTo>
                      <a:lnTo>
                        <a:pt x="212" y="673"/>
                      </a:lnTo>
                      <a:lnTo>
                        <a:pt x="212" y="674"/>
                      </a:lnTo>
                      <a:lnTo>
                        <a:pt x="212" y="675"/>
                      </a:lnTo>
                      <a:lnTo>
                        <a:pt x="213" y="675"/>
                      </a:lnTo>
                      <a:lnTo>
                        <a:pt x="212" y="676"/>
                      </a:lnTo>
                      <a:lnTo>
                        <a:pt x="213" y="676"/>
                      </a:lnTo>
                      <a:lnTo>
                        <a:pt x="213" y="677"/>
                      </a:lnTo>
                      <a:lnTo>
                        <a:pt x="212" y="677"/>
                      </a:lnTo>
                      <a:lnTo>
                        <a:pt x="213" y="678"/>
                      </a:lnTo>
                      <a:lnTo>
                        <a:pt x="213" y="679"/>
                      </a:lnTo>
                      <a:lnTo>
                        <a:pt x="213" y="680"/>
                      </a:lnTo>
                      <a:lnTo>
                        <a:pt x="212" y="680"/>
                      </a:lnTo>
                      <a:lnTo>
                        <a:pt x="212" y="681"/>
                      </a:lnTo>
                      <a:lnTo>
                        <a:pt x="211" y="681"/>
                      </a:lnTo>
                      <a:lnTo>
                        <a:pt x="211" y="682"/>
                      </a:lnTo>
                      <a:lnTo>
                        <a:pt x="210" y="683"/>
                      </a:lnTo>
                      <a:lnTo>
                        <a:pt x="210" y="684"/>
                      </a:lnTo>
                      <a:lnTo>
                        <a:pt x="210" y="685"/>
                      </a:lnTo>
                      <a:lnTo>
                        <a:pt x="209" y="685"/>
                      </a:lnTo>
                      <a:lnTo>
                        <a:pt x="209" y="686"/>
                      </a:lnTo>
                      <a:lnTo>
                        <a:pt x="209" y="687"/>
                      </a:lnTo>
                      <a:lnTo>
                        <a:pt x="209" y="688"/>
                      </a:lnTo>
                      <a:lnTo>
                        <a:pt x="209" y="689"/>
                      </a:lnTo>
                      <a:lnTo>
                        <a:pt x="209" y="690"/>
                      </a:lnTo>
                      <a:lnTo>
                        <a:pt x="210" y="690"/>
                      </a:lnTo>
                      <a:lnTo>
                        <a:pt x="210" y="691"/>
                      </a:lnTo>
                      <a:lnTo>
                        <a:pt x="210" y="692"/>
                      </a:lnTo>
                      <a:lnTo>
                        <a:pt x="210" y="693"/>
                      </a:lnTo>
                      <a:lnTo>
                        <a:pt x="210" y="694"/>
                      </a:lnTo>
                      <a:lnTo>
                        <a:pt x="209" y="695"/>
                      </a:lnTo>
                      <a:lnTo>
                        <a:pt x="209" y="696"/>
                      </a:lnTo>
                      <a:lnTo>
                        <a:pt x="209" y="697"/>
                      </a:lnTo>
                      <a:lnTo>
                        <a:pt x="208" y="697"/>
                      </a:lnTo>
                      <a:lnTo>
                        <a:pt x="208" y="698"/>
                      </a:lnTo>
                      <a:lnTo>
                        <a:pt x="208" y="699"/>
                      </a:lnTo>
                      <a:lnTo>
                        <a:pt x="208" y="700"/>
                      </a:lnTo>
                      <a:lnTo>
                        <a:pt x="207" y="700"/>
                      </a:lnTo>
                      <a:lnTo>
                        <a:pt x="207" y="701"/>
                      </a:lnTo>
                      <a:lnTo>
                        <a:pt x="208" y="701"/>
                      </a:lnTo>
                      <a:lnTo>
                        <a:pt x="207" y="701"/>
                      </a:lnTo>
                      <a:lnTo>
                        <a:pt x="207" y="702"/>
                      </a:lnTo>
                      <a:lnTo>
                        <a:pt x="208" y="702"/>
                      </a:lnTo>
                      <a:lnTo>
                        <a:pt x="208" y="703"/>
                      </a:lnTo>
                      <a:lnTo>
                        <a:pt x="207" y="703"/>
                      </a:lnTo>
                      <a:lnTo>
                        <a:pt x="208" y="704"/>
                      </a:lnTo>
                      <a:lnTo>
                        <a:pt x="207" y="704"/>
                      </a:lnTo>
                      <a:lnTo>
                        <a:pt x="207" y="705"/>
                      </a:lnTo>
                      <a:lnTo>
                        <a:pt x="207" y="706"/>
                      </a:lnTo>
                      <a:lnTo>
                        <a:pt x="206" y="706"/>
                      </a:lnTo>
                      <a:lnTo>
                        <a:pt x="206" y="707"/>
                      </a:lnTo>
                      <a:lnTo>
                        <a:pt x="205" y="707"/>
                      </a:lnTo>
                      <a:lnTo>
                        <a:pt x="205" y="708"/>
                      </a:lnTo>
                      <a:lnTo>
                        <a:pt x="205" y="709"/>
                      </a:lnTo>
                      <a:lnTo>
                        <a:pt x="204" y="709"/>
                      </a:lnTo>
                      <a:lnTo>
                        <a:pt x="203" y="710"/>
                      </a:lnTo>
                      <a:lnTo>
                        <a:pt x="203" y="711"/>
                      </a:lnTo>
                      <a:lnTo>
                        <a:pt x="202" y="711"/>
                      </a:lnTo>
                      <a:lnTo>
                        <a:pt x="201" y="712"/>
                      </a:lnTo>
                      <a:lnTo>
                        <a:pt x="202" y="712"/>
                      </a:lnTo>
                      <a:lnTo>
                        <a:pt x="201" y="712"/>
                      </a:lnTo>
                      <a:lnTo>
                        <a:pt x="201" y="713"/>
                      </a:lnTo>
                      <a:lnTo>
                        <a:pt x="201" y="714"/>
                      </a:lnTo>
                      <a:lnTo>
                        <a:pt x="201" y="716"/>
                      </a:lnTo>
                      <a:lnTo>
                        <a:pt x="199" y="716"/>
                      </a:lnTo>
                      <a:lnTo>
                        <a:pt x="197" y="716"/>
                      </a:lnTo>
                      <a:lnTo>
                        <a:pt x="196" y="715"/>
                      </a:lnTo>
                      <a:lnTo>
                        <a:pt x="196" y="714"/>
                      </a:lnTo>
                      <a:lnTo>
                        <a:pt x="196" y="713"/>
                      </a:lnTo>
                      <a:lnTo>
                        <a:pt x="196" y="712"/>
                      </a:lnTo>
                      <a:lnTo>
                        <a:pt x="196" y="711"/>
                      </a:lnTo>
                      <a:lnTo>
                        <a:pt x="196" y="710"/>
                      </a:lnTo>
                      <a:lnTo>
                        <a:pt x="195" y="710"/>
                      </a:lnTo>
                      <a:lnTo>
                        <a:pt x="195" y="709"/>
                      </a:lnTo>
                      <a:lnTo>
                        <a:pt x="194" y="709"/>
                      </a:lnTo>
                      <a:lnTo>
                        <a:pt x="194" y="710"/>
                      </a:lnTo>
                      <a:lnTo>
                        <a:pt x="193" y="710"/>
                      </a:lnTo>
                      <a:lnTo>
                        <a:pt x="192" y="711"/>
                      </a:lnTo>
                      <a:lnTo>
                        <a:pt x="190" y="712"/>
                      </a:lnTo>
                      <a:lnTo>
                        <a:pt x="189" y="712"/>
                      </a:lnTo>
                      <a:lnTo>
                        <a:pt x="187" y="711"/>
                      </a:lnTo>
                      <a:lnTo>
                        <a:pt x="186" y="711"/>
                      </a:lnTo>
                      <a:lnTo>
                        <a:pt x="185" y="712"/>
                      </a:lnTo>
                      <a:lnTo>
                        <a:pt x="184" y="712"/>
                      </a:lnTo>
                      <a:lnTo>
                        <a:pt x="184" y="711"/>
                      </a:lnTo>
                      <a:lnTo>
                        <a:pt x="183" y="711"/>
                      </a:lnTo>
                      <a:lnTo>
                        <a:pt x="183" y="710"/>
                      </a:lnTo>
                      <a:lnTo>
                        <a:pt x="183" y="709"/>
                      </a:lnTo>
                      <a:lnTo>
                        <a:pt x="182" y="709"/>
                      </a:lnTo>
                      <a:lnTo>
                        <a:pt x="182" y="708"/>
                      </a:lnTo>
                      <a:lnTo>
                        <a:pt x="181" y="708"/>
                      </a:lnTo>
                      <a:lnTo>
                        <a:pt x="179" y="708"/>
                      </a:lnTo>
                      <a:lnTo>
                        <a:pt x="177" y="709"/>
                      </a:lnTo>
                      <a:lnTo>
                        <a:pt x="176" y="709"/>
                      </a:lnTo>
                      <a:lnTo>
                        <a:pt x="175" y="708"/>
                      </a:lnTo>
                      <a:lnTo>
                        <a:pt x="174" y="708"/>
                      </a:lnTo>
                      <a:lnTo>
                        <a:pt x="173" y="708"/>
                      </a:lnTo>
                      <a:lnTo>
                        <a:pt x="172" y="709"/>
                      </a:lnTo>
                      <a:lnTo>
                        <a:pt x="172" y="708"/>
                      </a:lnTo>
                      <a:lnTo>
                        <a:pt x="171" y="708"/>
                      </a:lnTo>
                      <a:lnTo>
                        <a:pt x="171" y="707"/>
                      </a:lnTo>
                      <a:lnTo>
                        <a:pt x="170" y="707"/>
                      </a:lnTo>
                      <a:lnTo>
                        <a:pt x="169" y="707"/>
                      </a:lnTo>
                      <a:lnTo>
                        <a:pt x="169" y="706"/>
                      </a:lnTo>
                      <a:lnTo>
                        <a:pt x="168" y="704"/>
                      </a:lnTo>
                      <a:lnTo>
                        <a:pt x="168" y="703"/>
                      </a:lnTo>
                      <a:lnTo>
                        <a:pt x="167" y="702"/>
                      </a:lnTo>
                      <a:lnTo>
                        <a:pt x="166" y="701"/>
                      </a:lnTo>
                      <a:lnTo>
                        <a:pt x="166" y="700"/>
                      </a:lnTo>
                      <a:lnTo>
                        <a:pt x="165" y="700"/>
                      </a:lnTo>
                      <a:lnTo>
                        <a:pt x="164" y="700"/>
                      </a:lnTo>
                      <a:lnTo>
                        <a:pt x="163" y="699"/>
                      </a:lnTo>
                      <a:lnTo>
                        <a:pt x="163" y="698"/>
                      </a:lnTo>
                      <a:lnTo>
                        <a:pt x="163" y="697"/>
                      </a:lnTo>
                      <a:lnTo>
                        <a:pt x="163" y="696"/>
                      </a:lnTo>
                      <a:lnTo>
                        <a:pt x="163" y="695"/>
                      </a:lnTo>
                      <a:lnTo>
                        <a:pt x="163" y="694"/>
                      </a:lnTo>
                      <a:lnTo>
                        <a:pt x="162" y="694"/>
                      </a:lnTo>
                      <a:lnTo>
                        <a:pt x="162" y="693"/>
                      </a:lnTo>
                      <a:lnTo>
                        <a:pt x="161" y="692"/>
                      </a:lnTo>
                      <a:lnTo>
                        <a:pt x="162" y="692"/>
                      </a:lnTo>
                      <a:lnTo>
                        <a:pt x="162" y="691"/>
                      </a:lnTo>
                      <a:lnTo>
                        <a:pt x="162" y="690"/>
                      </a:lnTo>
                      <a:lnTo>
                        <a:pt x="162" y="689"/>
                      </a:lnTo>
                      <a:lnTo>
                        <a:pt x="163" y="689"/>
                      </a:lnTo>
                      <a:lnTo>
                        <a:pt x="162" y="688"/>
                      </a:lnTo>
                      <a:lnTo>
                        <a:pt x="162" y="687"/>
                      </a:lnTo>
                      <a:lnTo>
                        <a:pt x="162" y="686"/>
                      </a:lnTo>
                      <a:lnTo>
                        <a:pt x="162" y="685"/>
                      </a:lnTo>
                      <a:lnTo>
                        <a:pt x="162" y="684"/>
                      </a:lnTo>
                      <a:lnTo>
                        <a:pt x="161" y="684"/>
                      </a:lnTo>
                      <a:lnTo>
                        <a:pt x="161" y="683"/>
                      </a:lnTo>
                      <a:lnTo>
                        <a:pt x="161" y="682"/>
                      </a:lnTo>
                      <a:lnTo>
                        <a:pt x="162" y="682"/>
                      </a:lnTo>
                      <a:lnTo>
                        <a:pt x="161" y="682"/>
                      </a:lnTo>
                      <a:lnTo>
                        <a:pt x="161" y="681"/>
                      </a:lnTo>
                      <a:lnTo>
                        <a:pt x="161" y="680"/>
                      </a:lnTo>
                      <a:lnTo>
                        <a:pt x="160" y="679"/>
                      </a:lnTo>
                      <a:lnTo>
                        <a:pt x="160" y="678"/>
                      </a:lnTo>
                      <a:lnTo>
                        <a:pt x="160" y="677"/>
                      </a:lnTo>
                      <a:lnTo>
                        <a:pt x="159" y="677"/>
                      </a:lnTo>
                      <a:lnTo>
                        <a:pt x="158" y="678"/>
                      </a:lnTo>
                      <a:lnTo>
                        <a:pt x="157" y="678"/>
                      </a:lnTo>
                      <a:lnTo>
                        <a:pt x="156" y="678"/>
                      </a:lnTo>
                      <a:lnTo>
                        <a:pt x="155" y="678"/>
                      </a:lnTo>
                      <a:lnTo>
                        <a:pt x="154" y="678"/>
                      </a:lnTo>
                      <a:lnTo>
                        <a:pt x="154" y="677"/>
                      </a:lnTo>
                      <a:lnTo>
                        <a:pt x="155" y="676"/>
                      </a:lnTo>
                      <a:lnTo>
                        <a:pt x="155" y="675"/>
                      </a:lnTo>
                      <a:lnTo>
                        <a:pt x="155" y="674"/>
                      </a:lnTo>
                      <a:lnTo>
                        <a:pt x="154" y="674"/>
                      </a:lnTo>
                      <a:lnTo>
                        <a:pt x="153" y="673"/>
                      </a:lnTo>
                      <a:lnTo>
                        <a:pt x="151" y="673"/>
                      </a:lnTo>
                      <a:lnTo>
                        <a:pt x="150" y="672"/>
                      </a:lnTo>
                      <a:lnTo>
                        <a:pt x="149" y="672"/>
                      </a:lnTo>
                      <a:lnTo>
                        <a:pt x="149" y="671"/>
                      </a:lnTo>
                      <a:lnTo>
                        <a:pt x="150" y="671"/>
                      </a:lnTo>
                      <a:lnTo>
                        <a:pt x="150" y="670"/>
                      </a:lnTo>
                      <a:lnTo>
                        <a:pt x="149" y="670"/>
                      </a:lnTo>
                      <a:lnTo>
                        <a:pt x="149" y="669"/>
                      </a:lnTo>
                      <a:lnTo>
                        <a:pt x="149" y="668"/>
                      </a:lnTo>
                      <a:lnTo>
                        <a:pt x="150" y="668"/>
                      </a:lnTo>
                      <a:lnTo>
                        <a:pt x="152" y="666"/>
                      </a:lnTo>
                      <a:lnTo>
                        <a:pt x="153" y="666"/>
                      </a:lnTo>
                      <a:lnTo>
                        <a:pt x="153" y="665"/>
                      </a:lnTo>
                      <a:lnTo>
                        <a:pt x="153" y="664"/>
                      </a:lnTo>
                      <a:lnTo>
                        <a:pt x="154" y="663"/>
                      </a:lnTo>
                      <a:lnTo>
                        <a:pt x="154" y="662"/>
                      </a:lnTo>
                      <a:lnTo>
                        <a:pt x="154" y="661"/>
                      </a:lnTo>
                      <a:lnTo>
                        <a:pt x="154" y="660"/>
                      </a:lnTo>
                      <a:lnTo>
                        <a:pt x="155" y="660"/>
                      </a:lnTo>
                      <a:lnTo>
                        <a:pt x="156" y="660"/>
                      </a:lnTo>
                      <a:lnTo>
                        <a:pt x="156" y="659"/>
                      </a:lnTo>
                      <a:lnTo>
                        <a:pt x="158" y="659"/>
                      </a:lnTo>
                      <a:lnTo>
                        <a:pt x="158" y="658"/>
                      </a:lnTo>
                      <a:lnTo>
                        <a:pt x="157" y="657"/>
                      </a:lnTo>
                      <a:lnTo>
                        <a:pt x="157" y="656"/>
                      </a:lnTo>
                      <a:lnTo>
                        <a:pt x="156" y="656"/>
                      </a:lnTo>
                      <a:lnTo>
                        <a:pt x="156" y="655"/>
                      </a:lnTo>
                      <a:lnTo>
                        <a:pt x="156" y="654"/>
                      </a:lnTo>
                      <a:lnTo>
                        <a:pt x="157" y="653"/>
                      </a:lnTo>
                      <a:lnTo>
                        <a:pt x="157" y="652"/>
                      </a:lnTo>
                      <a:lnTo>
                        <a:pt x="156" y="652"/>
                      </a:lnTo>
                      <a:lnTo>
                        <a:pt x="155" y="652"/>
                      </a:lnTo>
                      <a:lnTo>
                        <a:pt x="154" y="652"/>
                      </a:lnTo>
                      <a:lnTo>
                        <a:pt x="154" y="651"/>
                      </a:lnTo>
                      <a:lnTo>
                        <a:pt x="153" y="651"/>
                      </a:lnTo>
                      <a:lnTo>
                        <a:pt x="152" y="651"/>
                      </a:lnTo>
                      <a:lnTo>
                        <a:pt x="152" y="650"/>
                      </a:lnTo>
                      <a:lnTo>
                        <a:pt x="151" y="650"/>
                      </a:lnTo>
                      <a:lnTo>
                        <a:pt x="150" y="649"/>
                      </a:lnTo>
                      <a:lnTo>
                        <a:pt x="151" y="648"/>
                      </a:lnTo>
                      <a:lnTo>
                        <a:pt x="151" y="647"/>
                      </a:lnTo>
                      <a:lnTo>
                        <a:pt x="152" y="647"/>
                      </a:lnTo>
                      <a:lnTo>
                        <a:pt x="152" y="646"/>
                      </a:lnTo>
                      <a:lnTo>
                        <a:pt x="151" y="646"/>
                      </a:lnTo>
                      <a:lnTo>
                        <a:pt x="150" y="646"/>
                      </a:lnTo>
                      <a:lnTo>
                        <a:pt x="150" y="645"/>
                      </a:lnTo>
                      <a:lnTo>
                        <a:pt x="149" y="645"/>
                      </a:lnTo>
                      <a:lnTo>
                        <a:pt x="148" y="645"/>
                      </a:lnTo>
                      <a:lnTo>
                        <a:pt x="147" y="645"/>
                      </a:lnTo>
                      <a:lnTo>
                        <a:pt x="146" y="645"/>
                      </a:lnTo>
                      <a:lnTo>
                        <a:pt x="145" y="645"/>
                      </a:lnTo>
                      <a:lnTo>
                        <a:pt x="144" y="645"/>
                      </a:lnTo>
                      <a:lnTo>
                        <a:pt x="144" y="646"/>
                      </a:lnTo>
                      <a:lnTo>
                        <a:pt x="143" y="646"/>
                      </a:lnTo>
                      <a:lnTo>
                        <a:pt x="142" y="646"/>
                      </a:lnTo>
                      <a:lnTo>
                        <a:pt x="141" y="645"/>
                      </a:lnTo>
                      <a:lnTo>
                        <a:pt x="142" y="644"/>
                      </a:lnTo>
                      <a:lnTo>
                        <a:pt x="142" y="642"/>
                      </a:lnTo>
                      <a:lnTo>
                        <a:pt x="141" y="642"/>
                      </a:lnTo>
                      <a:lnTo>
                        <a:pt x="140" y="641"/>
                      </a:lnTo>
                      <a:lnTo>
                        <a:pt x="139" y="640"/>
                      </a:lnTo>
                      <a:lnTo>
                        <a:pt x="139" y="639"/>
                      </a:lnTo>
                      <a:lnTo>
                        <a:pt x="139" y="638"/>
                      </a:lnTo>
                      <a:lnTo>
                        <a:pt x="138" y="638"/>
                      </a:lnTo>
                      <a:lnTo>
                        <a:pt x="139" y="638"/>
                      </a:lnTo>
                      <a:lnTo>
                        <a:pt x="138" y="637"/>
                      </a:lnTo>
                      <a:lnTo>
                        <a:pt x="137" y="637"/>
                      </a:lnTo>
                      <a:lnTo>
                        <a:pt x="136" y="637"/>
                      </a:lnTo>
                      <a:lnTo>
                        <a:pt x="136" y="636"/>
                      </a:lnTo>
                      <a:lnTo>
                        <a:pt x="136" y="635"/>
                      </a:lnTo>
                      <a:lnTo>
                        <a:pt x="137" y="635"/>
                      </a:lnTo>
                      <a:lnTo>
                        <a:pt x="137" y="634"/>
                      </a:lnTo>
                      <a:lnTo>
                        <a:pt x="138" y="634"/>
                      </a:lnTo>
                      <a:lnTo>
                        <a:pt x="138" y="633"/>
                      </a:lnTo>
                      <a:lnTo>
                        <a:pt x="137" y="633"/>
                      </a:lnTo>
                      <a:lnTo>
                        <a:pt x="137" y="632"/>
                      </a:lnTo>
                      <a:lnTo>
                        <a:pt x="138" y="631"/>
                      </a:lnTo>
                      <a:lnTo>
                        <a:pt x="138" y="630"/>
                      </a:lnTo>
                      <a:lnTo>
                        <a:pt x="138" y="629"/>
                      </a:lnTo>
                      <a:lnTo>
                        <a:pt x="137" y="629"/>
                      </a:lnTo>
                      <a:lnTo>
                        <a:pt x="136" y="628"/>
                      </a:lnTo>
                      <a:lnTo>
                        <a:pt x="136" y="626"/>
                      </a:lnTo>
                      <a:lnTo>
                        <a:pt x="136" y="625"/>
                      </a:lnTo>
                      <a:lnTo>
                        <a:pt x="135" y="625"/>
                      </a:lnTo>
                      <a:lnTo>
                        <a:pt x="134" y="625"/>
                      </a:lnTo>
                      <a:lnTo>
                        <a:pt x="134" y="624"/>
                      </a:lnTo>
                      <a:lnTo>
                        <a:pt x="133" y="624"/>
                      </a:lnTo>
                      <a:lnTo>
                        <a:pt x="133" y="623"/>
                      </a:lnTo>
                      <a:lnTo>
                        <a:pt x="132" y="623"/>
                      </a:lnTo>
                      <a:lnTo>
                        <a:pt x="132" y="624"/>
                      </a:lnTo>
                      <a:lnTo>
                        <a:pt x="131" y="623"/>
                      </a:lnTo>
                      <a:lnTo>
                        <a:pt x="130" y="623"/>
                      </a:lnTo>
                      <a:lnTo>
                        <a:pt x="130" y="622"/>
                      </a:lnTo>
                      <a:lnTo>
                        <a:pt x="130" y="621"/>
                      </a:lnTo>
                      <a:lnTo>
                        <a:pt x="131" y="621"/>
                      </a:lnTo>
                      <a:lnTo>
                        <a:pt x="131" y="620"/>
                      </a:lnTo>
                      <a:lnTo>
                        <a:pt x="130" y="620"/>
                      </a:lnTo>
                      <a:lnTo>
                        <a:pt x="130" y="619"/>
                      </a:lnTo>
                      <a:lnTo>
                        <a:pt x="131" y="620"/>
                      </a:lnTo>
                      <a:lnTo>
                        <a:pt x="131" y="619"/>
                      </a:lnTo>
                      <a:lnTo>
                        <a:pt x="131" y="618"/>
                      </a:lnTo>
                      <a:lnTo>
                        <a:pt x="130" y="618"/>
                      </a:lnTo>
                      <a:lnTo>
                        <a:pt x="129" y="618"/>
                      </a:lnTo>
                      <a:lnTo>
                        <a:pt x="128" y="618"/>
                      </a:lnTo>
                      <a:lnTo>
                        <a:pt x="127" y="619"/>
                      </a:lnTo>
                      <a:lnTo>
                        <a:pt x="126" y="619"/>
                      </a:lnTo>
                      <a:lnTo>
                        <a:pt x="126" y="618"/>
                      </a:lnTo>
                      <a:lnTo>
                        <a:pt x="125" y="619"/>
                      </a:lnTo>
                      <a:lnTo>
                        <a:pt x="124" y="619"/>
                      </a:lnTo>
                      <a:lnTo>
                        <a:pt x="124" y="618"/>
                      </a:lnTo>
                      <a:lnTo>
                        <a:pt x="123" y="618"/>
                      </a:lnTo>
                      <a:lnTo>
                        <a:pt x="122" y="618"/>
                      </a:lnTo>
                      <a:lnTo>
                        <a:pt x="121" y="618"/>
                      </a:lnTo>
                      <a:lnTo>
                        <a:pt x="120" y="617"/>
                      </a:lnTo>
                      <a:lnTo>
                        <a:pt x="119" y="617"/>
                      </a:lnTo>
                      <a:lnTo>
                        <a:pt x="120" y="617"/>
                      </a:lnTo>
                      <a:lnTo>
                        <a:pt x="120" y="616"/>
                      </a:lnTo>
                      <a:lnTo>
                        <a:pt x="120" y="617"/>
                      </a:lnTo>
                      <a:lnTo>
                        <a:pt x="120" y="616"/>
                      </a:lnTo>
                      <a:lnTo>
                        <a:pt x="121" y="616"/>
                      </a:lnTo>
                      <a:lnTo>
                        <a:pt x="121" y="615"/>
                      </a:lnTo>
                      <a:lnTo>
                        <a:pt x="121" y="614"/>
                      </a:lnTo>
                      <a:lnTo>
                        <a:pt x="121" y="613"/>
                      </a:lnTo>
                      <a:lnTo>
                        <a:pt x="121" y="614"/>
                      </a:lnTo>
                      <a:lnTo>
                        <a:pt x="120" y="614"/>
                      </a:lnTo>
                      <a:lnTo>
                        <a:pt x="120" y="613"/>
                      </a:lnTo>
                      <a:lnTo>
                        <a:pt x="121" y="613"/>
                      </a:lnTo>
                      <a:lnTo>
                        <a:pt x="122" y="612"/>
                      </a:lnTo>
                      <a:lnTo>
                        <a:pt x="122" y="611"/>
                      </a:lnTo>
                      <a:lnTo>
                        <a:pt x="123" y="611"/>
                      </a:lnTo>
                      <a:lnTo>
                        <a:pt x="122" y="611"/>
                      </a:lnTo>
                      <a:lnTo>
                        <a:pt x="123" y="611"/>
                      </a:lnTo>
                      <a:lnTo>
                        <a:pt x="123" y="612"/>
                      </a:lnTo>
                      <a:lnTo>
                        <a:pt x="123" y="611"/>
                      </a:lnTo>
                      <a:lnTo>
                        <a:pt x="124" y="611"/>
                      </a:lnTo>
                      <a:lnTo>
                        <a:pt x="124" y="610"/>
                      </a:lnTo>
                      <a:lnTo>
                        <a:pt x="124" y="609"/>
                      </a:lnTo>
                      <a:lnTo>
                        <a:pt x="124" y="608"/>
                      </a:lnTo>
                      <a:lnTo>
                        <a:pt x="125" y="608"/>
                      </a:lnTo>
                      <a:lnTo>
                        <a:pt x="126" y="608"/>
                      </a:lnTo>
                      <a:lnTo>
                        <a:pt x="125" y="608"/>
                      </a:lnTo>
                      <a:lnTo>
                        <a:pt x="125" y="607"/>
                      </a:lnTo>
                      <a:lnTo>
                        <a:pt x="126" y="607"/>
                      </a:lnTo>
                      <a:lnTo>
                        <a:pt x="127" y="607"/>
                      </a:lnTo>
                      <a:lnTo>
                        <a:pt x="127" y="606"/>
                      </a:lnTo>
                      <a:lnTo>
                        <a:pt x="128" y="606"/>
                      </a:lnTo>
                      <a:lnTo>
                        <a:pt x="127" y="605"/>
                      </a:lnTo>
                      <a:lnTo>
                        <a:pt x="126" y="605"/>
                      </a:lnTo>
                      <a:lnTo>
                        <a:pt x="126" y="604"/>
                      </a:lnTo>
                      <a:lnTo>
                        <a:pt x="126" y="603"/>
                      </a:lnTo>
                      <a:lnTo>
                        <a:pt x="127" y="603"/>
                      </a:lnTo>
                      <a:lnTo>
                        <a:pt x="127" y="602"/>
                      </a:lnTo>
                      <a:lnTo>
                        <a:pt x="128" y="602"/>
                      </a:lnTo>
                      <a:lnTo>
                        <a:pt x="129" y="603"/>
                      </a:lnTo>
                      <a:lnTo>
                        <a:pt x="130" y="602"/>
                      </a:lnTo>
                      <a:lnTo>
                        <a:pt x="131" y="602"/>
                      </a:lnTo>
                      <a:lnTo>
                        <a:pt x="132" y="602"/>
                      </a:lnTo>
                      <a:lnTo>
                        <a:pt x="132" y="601"/>
                      </a:lnTo>
                      <a:lnTo>
                        <a:pt x="132" y="600"/>
                      </a:lnTo>
                      <a:lnTo>
                        <a:pt x="133" y="600"/>
                      </a:lnTo>
                      <a:lnTo>
                        <a:pt x="132" y="599"/>
                      </a:lnTo>
                      <a:lnTo>
                        <a:pt x="133" y="599"/>
                      </a:lnTo>
                      <a:lnTo>
                        <a:pt x="133" y="598"/>
                      </a:lnTo>
                      <a:lnTo>
                        <a:pt x="133" y="597"/>
                      </a:lnTo>
                      <a:lnTo>
                        <a:pt x="133" y="596"/>
                      </a:lnTo>
                      <a:lnTo>
                        <a:pt x="133" y="595"/>
                      </a:lnTo>
                      <a:lnTo>
                        <a:pt x="132" y="595"/>
                      </a:lnTo>
                      <a:lnTo>
                        <a:pt x="132" y="594"/>
                      </a:lnTo>
                      <a:lnTo>
                        <a:pt x="132" y="593"/>
                      </a:lnTo>
                      <a:lnTo>
                        <a:pt x="132" y="592"/>
                      </a:lnTo>
                      <a:lnTo>
                        <a:pt x="131" y="592"/>
                      </a:lnTo>
                      <a:lnTo>
                        <a:pt x="131" y="591"/>
                      </a:lnTo>
                      <a:lnTo>
                        <a:pt x="132" y="592"/>
                      </a:lnTo>
                      <a:lnTo>
                        <a:pt x="132" y="591"/>
                      </a:lnTo>
                      <a:lnTo>
                        <a:pt x="133" y="591"/>
                      </a:lnTo>
                      <a:lnTo>
                        <a:pt x="133" y="590"/>
                      </a:lnTo>
                      <a:lnTo>
                        <a:pt x="134" y="590"/>
                      </a:lnTo>
                      <a:lnTo>
                        <a:pt x="134" y="589"/>
                      </a:lnTo>
                      <a:lnTo>
                        <a:pt x="135" y="589"/>
                      </a:lnTo>
                      <a:lnTo>
                        <a:pt x="135" y="588"/>
                      </a:lnTo>
                      <a:lnTo>
                        <a:pt x="135" y="587"/>
                      </a:lnTo>
                      <a:lnTo>
                        <a:pt x="134" y="587"/>
                      </a:lnTo>
                      <a:lnTo>
                        <a:pt x="134" y="586"/>
                      </a:lnTo>
                      <a:lnTo>
                        <a:pt x="133" y="586"/>
                      </a:lnTo>
                      <a:lnTo>
                        <a:pt x="133" y="585"/>
                      </a:lnTo>
                      <a:lnTo>
                        <a:pt x="133" y="584"/>
                      </a:lnTo>
                      <a:lnTo>
                        <a:pt x="133" y="583"/>
                      </a:lnTo>
                      <a:lnTo>
                        <a:pt x="134" y="583"/>
                      </a:lnTo>
                      <a:lnTo>
                        <a:pt x="134" y="582"/>
                      </a:lnTo>
                      <a:lnTo>
                        <a:pt x="133" y="582"/>
                      </a:lnTo>
                      <a:lnTo>
                        <a:pt x="133" y="581"/>
                      </a:lnTo>
                      <a:lnTo>
                        <a:pt x="133" y="582"/>
                      </a:lnTo>
                      <a:lnTo>
                        <a:pt x="133" y="581"/>
                      </a:lnTo>
                      <a:lnTo>
                        <a:pt x="134" y="581"/>
                      </a:lnTo>
                      <a:lnTo>
                        <a:pt x="134" y="580"/>
                      </a:lnTo>
                      <a:lnTo>
                        <a:pt x="135" y="580"/>
                      </a:lnTo>
                      <a:lnTo>
                        <a:pt x="135" y="579"/>
                      </a:lnTo>
                      <a:lnTo>
                        <a:pt x="135" y="580"/>
                      </a:lnTo>
                      <a:lnTo>
                        <a:pt x="136" y="579"/>
                      </a:lnTo>
                      <a:lnTo>
                        <a:pt x="136" y="580"/>
                      </a:lnTo>
                      <a:lnTo>
                        <a:pt x="136" y="579"/>
                      </a:lnTo>
                      <a:lnTo>
                        <a:pt x="137" y="579"/>
                      </a:lnTo>
                      <a:lnTo>
                        <a:pt x="137" y="578"/>
                      </a:lnTo>
                      <a:lnTo>
                        <a:pt x="138" y="578"/>
                      </a:lnTo>
                      <a:lnTo>
                        <a:pt x="137" y="578"/>
                      </a:lnTo>
                      <a:lnTo>
                        <a:pt x="138" y="578"/>
                      </a:lnTo>
                      <a:lnTo>
                        <a:pt x="138" y="577"/>
                      </a:lnTo>
                      <a:lnTo>
                        <a:pt x="139" y="577"/>
                      </a:lnTo>
                      <a:lnTo>
                        <a:pt x="138" y="576"/>
                      </a:lnTo>
                      <a:lnTo>
                        <a:pt x="139" y="576"/>
                      </a:lnTo>
                      <a:lnTo>
                        <a:pt x="138" y="576"/>
                      </a:lnTo>
                      <a:lnTo>
                        <a:pt x="139" y="575"/>
                      </a:lnTo>
                      <a:lnTo>
                        <a:pt x="138" y="575"/>
                      </a:lnTo>
                      <a:lnTo>
                        <a:pt x="138" y="574"/>
                      </a:lnTo>
                      <a:lnTo>
                        <a:pt x="139" y="574"/>
                      </a:lnTo>
                      <a:lnTo>
                        <a:pt x="138" y="574"/>
                      </a:lnTo>
                      <a:lnTo>
                        <a:pt x="139" y="573"/>
                      </a:lnTo>
                      <a:lnTo>
                        <a:pt x="138" y="573"/>
                      </a:lnTo>
                      <a:lnTo>
                        <a:pt x="138" y="572"/>
                      </a:lnTo>
                      <a:lnTo>
                        <a:pt x="139" y="572"/>
                      </a:lnTo>
                      <a:lnTo>
                        <a:pt x="140" y="572"/>
                      </a:lnTo>
                      <a:lnTo>
                        <a:pt x="141" y="572"/>
                      </a:lnTo>
                      <a:lnTo>
                        <a:pt x="142" y="572"/>
                      </a:lnTo>
                      <a:lnTo>
                        <a:pt x="142" y="571"/>
                      </a:lnTo>
                      <a:lnTo>
                        <a:pt x="143" y="571"/>
                      </a:lnTo>
                      <a:lnTo>
                        <a:pt x="143" y="570"/>
                      </a:lnTo>
                      <a:lnTo>
                        <a:pt x="142" y="570"/>
                      </a:lnTo>
                      <a:lnTo>
                        <a:pt x="143" y="569"/>
                      </a:lnTo>
                      <a:lnTo>
                        <a:pt x="143" y="568"/>
                      </a:lnTo>
                      <a:lnTo>
                        <a:pt x="142" y="567"/>
                      </a:lnTo>
                      <a:lnTo>
                        <a:pt x="143" y="567"/>
                      </a:lnTo>
                      <a:lnTo>
                        <a:pt x="144" y="567"/>
                      </a:lnTo>
                      <a:lnTo>
                        <a:pt x="143" y="566"/>
                      </a:lnTo>
                      <a:lnTo>
                        <a:pt x="144" y="565"/>
                      </a:lnTo>
                      <a:lnTo>
                        <a:pt x="144" y="564"/>
                      </a:lnTo>
                      <a:lnTo>
                        <a:pt x="145" y="565"/>
                      </a:lnTo>
                      <a:lnTo>
                        <a:pt x="146" y="565"/>
                      </a:lnTo>
                      <a:lnTo>
                        <a:pt x="147" y="565"/>
                      </a:lnTo>
                      <a:lnTo>
                        <a:pt x="148" y="565"/>
                      </a:lnTo>
                      <a:lnTo>
                        <a:pt x="148" y="566"/>
                      </a:lnTo>
                      <a:lnTo>
                        <a:pt x="149" y="565"/>
                      </a:lnTo>
                      <a:lnTo>
                        <a:pt x="149" y="564"/>
                      </a:lnTo>
                      <a:lnTo>
                        <a:pt x="150" y="564"/>
                      </a:lnTo>
                      <a:lnTo>
                        <a:pt x="151" y="563"/>
                      </a:lnTo>
                      <a:lnTo>
                        <a:pt x="152" y="563"/>
                      </a:lnTo>
                      <a:lnTo>
                        <a:pt x="152" y="562"/>
                      </a:lnTo>
                      <a:lnTo>
                        <a:pt x="153" y="562"/>
                      </a:lnTo>
                      <a:lnTo>
                        <a:pt x="154" y="562"/>
                      </a:lnTo>
                      <a:lnTo>
                        <a:pt x="155" y="562"/>
                      </a:lnTo>
                      <a:lnTo>
                        <a:pt x="156" y="561"/>
                      </a:lnTo>
                      <a:lnTo>
                        <a:pt x="156" y="562"/>
                      </a:lnTo>
                      <a:lnTo>
                        <a:pt x="157" y="562"/>
                      </a:lnTo>
                      <a:lnTo>
                        <a:pt x="158" y="562"/>
                      </a:lnTo>
                      <a:lnTo>
                        <a:pt x="159" y="562"/>
                      </a:lnTo>
                      <a:lnTo>
                        <a:pt x="160" y="562"/>
                      </a:lnTo>
                      <a:lnTo>
                        <a:pt x="161" y="562"/>
                      </a:lnTo>
                      <a:lnTo>
                        <a:pt x="162" y="562"/>
                      </a:lnTo>
                      <a:lnTo>
                        <a:pt x="163" y="562"/>
                      </a:lnTo>
                      <a:lnTo>
                        <a:pt x="163" y="560"/>
                      </a:lnTo>
                      <a:lnTo>
                        <a:pt x="164" y="560"/>
                      </a:lnTo>
                      <a:lnTo>
                        <a:pt x="165" y="560"/>
                      </a:lnTo>
                      <a:lnTo>
                        <a:pt x="165" y="559"/>
                      </a:lnTo>
                      <a:lnTo>
                        <a:pt x="166" y="558"/>
                      </a:lnTo>
                      <a:lnTo>
                        <a:pt x="166" y="557"/>
                      </a:lnTo>
                      <a:lnTo>
                        <a:pt x="166" y="556"/>
                      </a:lnTo>
                      <a:lnTo>
                        <a:pt x="166" y="555"/>
                      </a:lnTo>
                      <a:lnTo>
                        <a:pt x="166" y="554"/>
                      </a:lnTo>
                      <a:lnTo>
                        <a:pt x="167" y="554"/>
                      </a:lnTo>
                      <a:lnTo>
                        <a:pt x="167" y="553"/>
                      </a:lnTo>
                      <a:lnTo>
                        <a:pt x="167" y="552"/>
                      </a:lnTo>
                      <a:lnTo>
                        <a:pt x="166" y="552"/>
                      </a:lnTo>
                      <a:lnTo>
                        <a:pt x="166" y="551"/>
                      </a:lnTo>
                      <a:lnTo>
                        <a:pt x="166" y="550"/>
                      </a:lnTo>
                      <a:lnTo>
                        <a:pt x="166" y="549"/>
                      </a:lnTo>
                      <a:lnTo>
                        <a:pt x="167" y="547"/>
                      </a:lnTo>
                      <a:lnTo>
                        <a:pt x="167" y="546"/>
                      </a:lnTo>
                      <a:lnTo>
                        <a:pt x="168" y="545"/>
                      </a:lnTo>
                      <a:lnTo>
                        <a:pt x="168" y="544"/>
                      </a:lnTo>
                      <a:lnTo>
                        <a:pt x="169" y="544"/>
                      </a:lnTo>
                      <a:lnTo>
                        <a:pt x="170" y="543"/>
                      </a:lnTo>
                      <a:lnTo>
                        <a:pt x="170" y="542"/>
                      </a:lnTo>
                      <a:lnTo>
                        <a:pt x="169" y="542"/>
                      </a:lnTo>
                      <a:lnTo>
                        <a:pt x="169" y="541"/>
                      </a:lnTo>
                      <a:lnTo>
                        <a:pt x="169" y="540"/>
                      </a:lnTo>
                      <a:lnTo>
                        <a:pt x="169" y="539"/>
                      </a:lnTo>
                      <a:lnTo>
                        <a:pt x="169" y="538"/>
                      </a:lnTo>
                      <a:lnTo>
                        <a:pt x="168" y="538"/>
                      </a:lnTo>
                      <a:lnTo>
                        <a:pt x="168" y="537"/>
                      </a:lnTo>
                      <a:lnTo>
                        <a:pt x="168" y="536"/>
                      </a:lnTo>
                      <a:lnTo>
                        <a:pt x="167" y="536"/>
                      </a:lnTo>
                      <a:lnTo>
                        <a:pt x="167" y="535"/>
                      </a:lnTo>
                      <a:lnTo>
                        <a:pt x="166" y="535"/>
                      </a:lnTo>
                      <a:lnTo>
                        <a:pt x="166" y="534"/>
                      </a:lnTo>
                      <a:lnTo>
                        <a:pt x="165" y="533"/>
                      </a:lnTo>
                      <a:lnTo>
                        <a:pt x="164" y="533"/>
                      </a:lnTo>
                      <a:lnTo>
                        <a:pt x="163" y="533"/>
                      </a:lnTo>
                      <a:lnTo>
                        <a:pt x="163" y="532"/>
                      </a:lnTo>
                      <a:lnTo>
                        <a:pt x="163" y="531"/>
                      </a:lnTo>
                      <a:lnTo>
                        <a:pt x="162" y="530"/>
                      </a:lnTo>
                      <a:lnTo>
                        <a:pt x="161" y="530"/>
                      </a:lnTo>
                      <a:lnTo>
                        <a:pt x="161" y="529"/>
                      </a:lnTo>
                      <a:lnTo>
                        <a:pt x="161" y="530"/>
                      </a:lnTo>
                      <a:lnTo>
                        <a:pt x="160" y="529"/>
                      </a:lnTo>
                      <a:lnTo>
                        <a:pt x="159" y="529"/>
                      </a:lnTo>
                      <a:lnTo>
                        <a:pt x="158" y="529"/>
                      </a:lnTo>
                      <a:lnTo>
                        <a:pt x="157" y="529"/>
                      </a:lnTo>
                      <a:lnTo>
                        <a:pt x="156" y="529"/>
                      </a:lnTo>
                      <a:lnTo>
                        <a:pt x="155" y="529"/>
                      </a:lnTo>
                      <a:lnTo>
                        <a:pt x="154" y="529"/>
                      </a:lnTo>
                      <a:lnTo>
                        <a:pt x="154" y="530"/>
                      </a:lnTo>
                      <a:lnTo>
                        <a:pt x="153" y="530"/>
                      </a:lnTo>
                      <a:lnTo>
                        <a:pt x="152" y="530"/>
                      </a:lnTo>
                      <a:lnTo>
                        <a:pt x="152" y="529"/>
                      </a:lnTo>
                      <a:lnTo>
                        <a:pt x="151" y="529"/>
                      </a:lnTo>
                      <a:lnTo>
                        <a:pt x="151" y="530"/>
                      </a:lnTo>
                      <a:lnTo>
                        <a:pt x="151" y="529"/>
                      </a:lnTo>
                      <a:lnTo>
                        <a:pt x="150" y="530"/>
                      </a:lnTo>
                      <a:lnTo>
                        <a:pt x="149" y="530"/>
                      </a:lnTo>
                      <a:lnTo>
                        <a:pt x="148" y="530"/>
                      </a:lnTo>
                      <a:lnTo>
                        <a:pt x="147" y="530"/>
                      </a:lnTo>
                      <a:lnTo>
                        <a:pt x="147" y="531"/>
                      </a:lnTo>
                      <a:lnTo>
                        <a:pt x="146" y="531"/>
                      </a:lnTo>
                      <a:lnTo>
                        <a:pt x="146" y="532"/>
                      </a:lnTo>
                      <a:lnTo>
                        <a:pt x="146" y="531"/>
                      </a:lnTo>
                      <a:lnTo>
                        <a:pt x="146" y="532"/>
                      </a:lnTo>
                      <a:lnTo>
                        <a:pt x="145" y="532"/>
                      </a:lnTo>
                      <a:lnTo>
                        <a:pt x="144" y="532"/>
                      </a:lnTo>
                      <a:lnTo>
                        <a:pt x="143" y="532"/>
                      </a:lnTo>
                      <a:lnTo>
                        <a:pt x="142" y="532"/>
                      </a:lnTo>
                      <a:lnTo>
                        <a:pt x="142" y="533"/>
                      </a:lnTo>
                      <a:lnTo>
                        <a:pt x="141" y="532"/>
                      </a:lnTo>
                      <a:lnTo>
                        <a:pt x="141" y="533"/>
                      </a:lnTo>
                      <a:lnTo>
                        <a:pt x="141" y="532"/>
                      </a:lnTo>
                      <a:lnTo>
                        <a:pt x="140" y="532"/>
                      </a:lnTo>
                      <a:lnTo>
                        <a:pt x="139" y="532"/>
                      </a:lnTo>
                      <a:lnTo>
                        <a:pt x="139" y="533"/>
                      </a:lnTo>
                      <a:lnTo>
                        <a:pt x="139" y="532"/>
                      </a:lnTo>
                      <a:lnTo>
                        <a:pt x="138" y="532"/>
                      </a:lnTo>
                      <a:lnTo>
                        <a:pt x="138" y="533"/>
                      </a:lnTo>
                      <a:lnTo>
                        <a:pt x="137" y="533"/>
                      </a:lnTo>
                      <a:lnTo>
                        <a:pt x="137" y="534"/>
                      </a:lnTo>
                      <a:lnTo>
                        <a:pt x="136" y="534"/>
                      </a:lnTo>
                      <a:lnTo>
                        <a:pt x="135" y="534"/>
                      </a:lnTo>
                      <a:lnTo>
                        <a:pt x="134" y="534"/>
                      </a:lnTo>
                      <a:lnTo>
                        <a:pt x="135" y="534"/>
                      </a:lnTo>
                      <a:lnTo>
                        <a:pt x="135" y="535"/>
                      </a:lnTo>
                      <a:lnTo>
                        <a:pt x="134" y="535"/>
                      </a:lnTo>
                      <a:lnTo>
                        <a:pt x="134" y="534"/>
                      </a:lnTo>
                      <a:lnTo>
                        <a:pt x="134" y="535"/>
                      </a:lnTo>
                      <a:lnTo>
                        <a:pt x="133" y="535"/>
                      </a:lnTo>
                      <a:lnTo>
                        <a:pt x="132" y="535"/>
                      </a:lnTo>
                      <a:lnTo>
                        <a:pt x="132" y="536"/>
                      </a:lnTo>
                      <a:lnTo>
                        <a:pt x="132" y="537"/>
                      </a:lnTo>
                      <a:lnTo>
                        <a:pt x="131" y="537"/>
                      </a:lnTo>
                      <a:lnTo>
                        <a:pt x="131" y="538"/>
                      </a:lnTo>
                      <a:lnTo>
                        <a:pt x="130" y="538"/>
                      </a:lnTo>
                      <a:lnTo>
                        <a:pt x="130" y="539"/>
                      </a:lnTo>
                      <a:lnTo>
                        <a:pt x="129" y="539"/>
                      </a:lnTo>
                      <a:lnTo>
                        <a:pt x="129" y="538"/>
                      </a:lnTo>
                      <a:lnTo>
                        <a:pt x="129" y="539"/>
                      </a:lnTo>
                      <a:lnTo>
                        <a:pt x="129" y="540"/>
                      </a:lnTo>
                      <a:lnTo>
                        <a:pt x="128" y="540"/>
                      </a:lnTo>
                      <a:lnTo>
                        <a:pt x="128" y="539"/>
                      </a:lnTo>
                      <a:lnTo>
                        <a:pt x="127" y="539"/>
                      </a:lnTo>
                      <a:lnTo>
                        <a:pt x="126" y="539"/>
                      </a:lnTo>
                      <a:lnTo>
                        <a:pt x="125" y="539"/>
                      </a:lnTo>
                      <a:lnTo>
                        <a:pt x="125" y="538"/>
                      </a:lnTo>
                      <a:lnTo>
                        <a:pt x="124" y="538"/>
                      </a:lnTo>
                      <a:lnTo>
                        <a:pt x="124" y="537"/>
                      </a:lnTo>
                      <a:lnTo>
                        <a:pt x="124" y="536"/>
                      </a:lnTo>
                      <a:lnTo>
                        <a:pt x="124" y="535"/>
                      </a:lnTo>
                      <a:lnTo>
                        <a:pt x="123" y="534"/>
                      </a:lnTo>
                      <a:lnTo>
                        <a:pt x="122" y="534"/>
                      </a:lnTo>
                      <a:lnTo>
                        <a:pt x="122" y="533"/>
                      </a:lnTo>
                      <a:lnTo>
                        <a:pt x="120" y="533"/>
                      </a:lnTo>
                      <a:lnTo>
                        <a:pt x="121" y="533"/>
                      </a:lnTo>
                      <a:lnTo>
                        <a:pt x="121" y="532"/>
                      </a:lnTo>
                      <a:lnTo>
                        <a:pt x="120" y="532"/>
                      </a:lnTo>
                      <a:lnTo>
                        <a:pt x="121" y="532"/>
                      </a:lnTo>
                      <a:lnTo>
                        <a:pt x="121" y="531"/>
                      </a:lnTo>
                      <a:lnTo>
                        <a:pt x="121" y="530"/>
                      </a:lnTo>
                      <a:lnTo>
                        <a:pt x="120" y="530"/>
                      </a:lnTo>
                      <a:lnTo>
                        <a:pt x="120" y="531"/>
                      </a:lnTo>
                      <a:lnTo>
                        <a:pt x="120" y="530"/>
                      </a:lnTo>
                      <a:lnTo>
                        <a:pt x="120" y="529"/>
                      </a:lnTo>
                      <a:lnTo>
                        <a:pt x="119" y="529"/>
                      </a:lnTo>
                      <a:lnTo>
                        <a:pt x="119" y="528"/>
                      </a:lnTo>
                      <a:lnTo>
                        <a:pt x="118" y="528"/>
                      </a:lnTo>
                      <a:lnTo>
                        <a:pt x="118" y="527"/>
                      </a:lnTo>
                      <a:lnTo>
                        <a:pt x="118" y="526"/>
                      </a:lnTo>
                      <a:lnTo>
                        <a:pt x="117" y="526"/>
                      </a:lnTo>
                      <a:lnTo>
                        <a:pt x="117" y="525"/>
                      </a:lnTo>
                      <a:lnTo>
                        <a:pt x="116" y="525"/>
                      </a:lnTo>
                      <a:lnTo>
                        <a:pt x="116" y="524"/>
                      </a:lnTo>
                      <a:lnTo>
                        <a:pt x="115" y="524"/>
                      </a:lnTo>
                      <a:lnTo>
                        <a:pt x="115" y="523"/>
                      </a:lnTo>
                      <a:lnTo>
                        <a:pt x="115" y="522"/>
                      </a:lnTo>
                      <a:lnTo>
                        <a:pt x="115" y="523"/>
                      </a:lnTo>
                      <a:lnTo>
                        <a:pt x="114" y="522"/>
                      </a:lnTo>
                      <a:lnTo>
                        <a:pt x="114" y="521"/>
                      </a:lnTo>
                      <a:lnTo>
                        <a:pt x="114" y="522"/>
                      </a:lnTo>
                      <a:lnTo>
                        <a:pt x="114" y="521"/>
                      </a:lnTo>
                      <a:lnTo>
                        <a:pt x="113" y="521"/>
                      </a:lnTo>
                      <a:lnTo>
                        <a:pt x="112" y="521"/>
                      </a:lnTo>
                      <a:lnTo>
                        <a:pt x="112" y="520"/>
                      </a:lnTo>
                      <a:lnTo>
                        <a:pt x="111" y="520"/>
                      </a:lnTo>
                      <a:lnTo>
                        <a:pt x="111" y="519"/>
                      </a:lnTo>
                      <a:lnTo>
                        <a:pt x="110" y="519"/>
                      </a:lnTo>
                      <a:lnTo>
                        <a:pt x="110" y="518"/>
                      </a:lnTo>
                      <a:lnTo>
                        <a:pt x="111" y="518"/>
                      </a:lnTo>
                      <a:lnTo>
                        <a:pt x="110" y="518"/>
                      </a:lnTo>
                      <a:lnTo>
                        <a:pt x="111" y="517"/>
                      </a:lnTo>
                      <a:lnTo>
                        <a:pt x="110" y="517"/>
                      </a:lnTo>
                      <a:lnTo>
                        <a:pt x="110" y="516"/>
                      </a:lnTo>
                      <a:lnTo>
                        <a:pt x="110" y="515"/>
                      </a:lnTo>
                      <a:lnTo>
                        <a:pt x="109" y="515"/>
                      </a:lnTo>
                      <a:lnTo>
                        <a:pt x="110" y="515"/>
                      </a:lnTo>
                      <a:lnTo>
                        <a:pt x="109" y="515"/>
                      </a:lnTo>
                      <a:lnTo>
                        <a:pt x="109" y="514"/>
                      </a:lnTo>
                      <a:lnTo>
                        <a:pt x="109" y="515"/>
                      </a:lnTo>
                      <a:lnTo>
                        <a:pt x="109" y="514"/>
                      </a:lnTo>
                      <a:lnTo>
                        <a:pt x="109" y="513"/>
                      </a:lnTo>
                      <a:lnTo>
                        <a:pt x="108" y="513"/>
                      </a:lnTo>
                      <a:lnTo>
                        <a:pt x="108" y="512"/>
                      </a:lnTo>
                      <a:lnTo>
                        <a:pt x="107" y="512"/>
                      </a:lnTo>
                      <a:lnTo>
                        <a:pt x="106" y="512"/>
                      </a:lnTo>
                      <a:lnTo>
                        <a:pt x="105" y="512"/>
                      </a:lnTo>
                      <a:lnTo>
                        <a:pt x="105" y="511"/>
                      </a:lnTo>
                      <a:lnTo>
                        <a:pt x="106" y="511"/>
                      </a:lnTo>
                      <a:lnTo>
                        <a:pt x="106" y="510"/>
                      </a:lnTo>
                      <a:lnTo>
                        <a:pt x="105" y="510"/>
                      </a:lnTo>
                      <a:lnTo>
                        <a:pt x="106" y="510"/>
                      </a:lnTo>
                      <a:lnTo>
                        <a:pt x="106" y="509"/>
                      </a:lnTo>
                      <a:lnTo>
                        <a:pt x="105" y="509"/>
                      </a:lnTo>
                      <a:lnTo>
                        <a:pt x="104" y="508"/>
                      </a:lnTo>
                      <a:lnTo>
                        <a:pt x="104" y="507"/>
                      </a:lnTo>
                      <a:lnTo>
                        <a:pt x="103" y="507"/>
                      </a:lnTo>
                      <a:lnTo>
                        <a:pt x="104" y="507"/>
                      </a:lnTo>
                      <a:lnTo>
                        <a:pt x="105" y="507"/>
                      </a:lnTo>
                      <a:lnTo>
                        <a:pt x="104" y="506"/>
                      </a:lnTo>
                      <a:lnTo>
                        <a:pt x="104" y="505"/>
                      </a:lnTo>
                      <a:lnTo>
                        <a:pt x="103" y="505"/>
                      </a:lnTo>
                      <a:lnTo>
                        <a:pt x="103" y="504"/>
                      </a:lnTo>
                      <a:lnTo>
                        <a:pt x="102" y="503"/>
                      </a:lnTo>
                      <a:lnTo>
                        <a:pt x="101" y="503"/>
                      </a:lnTo>
                      <a:lnTo>
                        <a:pt x="101" y="504"/>
                      </a:lnTo>
                      <a:lnTo>
                        <a:pt x="102" y="505"/>
                      </a:lnTo>
                      <a:lnTo>
                        <a:pt x="102" y="506"/>
                      </a:lnTo>
                      <a:lnTo>
                        <a:pt x="101" y="506"/>
                      </a:lnTo>
                      <a:lnTo>
                        <a:pt x="100" y="506"/>
                      </a:lnTo>
                      <a:lnTo>
                        <a:pt x="100" y="505"/>
                      </a:lnTo>
                      <a:lnTo>
                        <a:pt x="100" y="504"/>
                      </a:lnTo>
                      <a:lnTo>
                        <a:pt x="100" y="503"/>
                      </a:lnTo>
                      <a:lnTo>
                        <a:pt x="100" y="502"/>
                      </a:lnTo>
                      <a:lnTo>
                        <a:pt x="100" y="501"/>
                      </a:lnTo>
                      <a:lnTo>
                        <a:pt x="99" y="500"/>
                      </a:lnTo>
                      <a:lnTo>
                        <a:pt x="99" y="499"/>
                      </a:lnTo>
                      <a:lnTo>
                        <a:pt x="98" y="498"/>
                      </a:lnTo>
                      <a:lnTo>
                        <a:pt x="97" y="498"/>
                      </a:lnTo>
                      <a:lnTo>
                        <a:pt x="96" y="498"/>
                      </a:lnTo>
                      <a:lnTo>
                        <a:pt x="96" y="497"/>
                      </a:lnTo>
                      <a:lnTo>
                        <a:pt x="97" y="497"/>
                      </a:lnTo>
                      <a:lnTo>
                        <a:pt x="97" y="496"/>
                      </a:lnTo>
                      <a:lnTo>
                        <a:pt x="97" y="495"/>
                      </a:lnTo>
                      <a:lnTo>
                        <a:pt x="96" y="495"/>
                      </a:lnTo>
                      <a:lnTo>
                        <a:pt x="95" y="495"/>
                      </a:lnTo>
                      <a:lnTo>
                        <a:pt x="94" y="495"/>
                      </a:lnTo>
                      <a:lnTo>
                        <a:pt x="94" y="496"/>
                      </a:lnTo>
                      <a:lnTo>
                        <a:pt x="93" y="496"/>
                      </a:lnTo>
                      <a:lnTo>
                        <a:pt x="93" y="495"/>
                      </a:lnTo>
                      <a:lnTo>
                        <a:pt x="93" y="494"/>
                      </a:lnTo>
                      <a:lnTo>
                        <a:pt x="93" y="493"/>
                      </a:lnTo>
                      <a:lnTo>
                        <a:pt x="93" y="492"/>
                      </a:lnTo>
                      <a:lnTo>
                        <a:pt x="92" y="492"/>
                      </a:lnTo>
                      <a:lnTo>
                        <a:pt x="91" y="492"/>
                      </a:lnTo>
                      <a:lnTo>
                        <a:pt x="91" y="491"/>
                      </a:lnTo>
                      <a:lnTo>
                        <a:pt x="91" y="490"/>
                      </a:lnTo>
                      <a:lnTo>
                        <a:pt x="91" y="489"/>
                      </a:lnTo>
                      <a:lnTo>
                        <a:pt x="91" y="488"/>
                      </a:lnTo>
                      <a:lnTo>
                        <a:pt x="90" y="488"/>
                      </a:lnTo>
                      <a:lnTo>
                        <a:pt x="89" y="488"/>
                      </a:lnTo>
                      <a:lnTo>
                        <a:pt x="88" y="488"/>
                      </a:lnTo>
                      <a:lnTo>
                        <a:pt x="87" y="489"/>
                      </a:lnTo>
                      <a:lnTo>
                        <a:pt x="86" y="489"/>
                      </a:lnTo>
                      <a:lnTo>
                        <a:pt x="85" y="488"/>
                      </a:lnTo>
                      <a:lnTo>
                        <a:pt x="84" y="488"/>
                      </a:lnTo>
                      <a:lnTo>
                        <a:pt x="85" y="487"/>
                      </a:lnTo>
                      <a:lnTo>
                        <a:pt x="86" y="486"/>
                      </a:lnTo>
                      <a:lnTo>
                        <a:pt x="87" y="486"/>
                      </a:lnTo>
                      <a:lnTo>
                        <a:pt x="87" y="485"/>
                      </a:lnTo>
                      <a:lnTo>
                        <a:pt x="89" y="485"/>
                      </a:lnTo>
                      <a:lnTo>
                        <a:pt x="90" y="485"/>
                      </a:lnTo>
                      <a:lnTo>
                        <a:pt x="92" y="484"/>
                      </a:lnTo>
                      <a:lnTo>
                        <a:pt x="92" y="483"/>
                      </a:lnTo>
                      <a:lnTo>
                        <a:pt x="93" y="483"/>
                      </a:lnTo>
                      <a:lnTo>
                        <a:pt x="93" y="482"/>
                      </a:lnTo>
                      <a:lnTo>
                        <a:pt x="94" y="481"/>
                      </a:lnTo>
                      <a:lnTo>
                        <a:pt x="94" y="480"/>
                      </a:lnTo>
                      <a:lnTo>
                        <a:pt x="93" y="479"/>
                      </a:lnTo>
                      <a:lnTo>
                        <a:pt x="92" y="477"/>
                      </a:lnTo>
                      <a:lnTo>
                        <a:pt x="91" y="476"/>
                      </a:lnTo>
                      <a:lnTo>
                        <a:pt x="90" y="476"/>
                      </a:lnTo>
                      <a:lnTo>
                        <a:pt x="90" y="475"/>
                      </a:lnTo>
                      <a:lnTo>
                        <a:pt x="89" y="475"/>
                      </a:lnTo>
                      <a:lnTo>
                        <a:pt x="88" y="475"/>
                      </a:lnTo>
                      <a:lnTo>
                        <a:pt x="87" y="475"/>
                      </a:lnTo>
                      <a:lnTo>
                        <a:pt x="86" y="475"/>
                      </a:lnTo>
                      <a:lnTo>
                        <a:pt x="85" y="474"/>
                      </a:lnTo>
                      <a:lnTo>
                        <a:pt x="84" y="475"/>
                      </a:lnTo>
                      <a:lnTo>
                        <a:pt x="83" y="475"/>
                      </a:lnTo>
                      <a:lnTo>
                        <a:pt x="83" y="476"/>
                      </a:lnTo>
                      <a:lnTo>
                        <a:pt x="82" y="477"/>
                      </a:lnTo>
                      <a:lnTo>
                        <a:pt x="81" y="477"/>
                      </a:lnTo>
                      <a:lnTo>
                        <a:pt x="80" y="477"/>
                      </a:lnTo>
                      <a:lnTo>
                        <a:pt x="80" y="476"/>
                      </a:lnTo>
                      <a:lnTo>
                        <a:pt x="79" y="475"/>
                      </a:lnTo>
                      <a:lnTo>
                        <a:pt x="79" y="474"/>
                      </a:lnTo>
                      <a:lnTo>
                        <a:pt x="78" y="473"/>
                      </a:lnTo>
                      <a:lnTo>
                        <a:pt x="77" y="472"/>
                      </a:lnTo>
                      <a:lnTo>
                        <a:pt x="76" y="471"/>
                      </a:lnTo>
                      <a:lnTo>
                        <a:pt x="75" y="470"/>
                      </a:lnTo>
                      <a:lnTo>
                        <a:pt x="74" y="470"/>
                      </a:lnTo>
                      <a:lnTo>
                        <a:pt x="73" y="469"/>
                      </a:lnTo>
                      <a:lnTo>
                        <a:pt x="73" y="468"/>
                      </a:lnTo>
                      <a:lnTo>
                        <a:pt x="73" y="467"/>
                      </a:lnTo>
                      <a:lnTo>
                        <a:pt x="73" y="466"/>
                      </a:lnTo>
                      <a:lnTo>
                        <a:pt x="74" y="465"/>
                      </a:lnTo>
                      <a:lnTo>
                        <a:pt x="75" y="465"/>
                      </a:lnTo>
                      <a:lnTo>
                        <a:pt x="76" y="464"/>
                      </a:lnTo>
                      <a:lnTo>
                        <a:pt x="77" y="464"/>
                      </a:lnTo>
                      <a:lnTo>
                        <a:pt x="79" y="465"/>
                      </a:lnTo>
                      <a:lnTo>
                        <a:pt x="80" y="465"/>
                      </a:lnTo>
                      <a:lnTo>
                        <a:pt x="81" y="465"/>
                      </a:lnTo>
                      <a:lnTo>
                        <a:pt x="81" y="464"/>
                      </a:lnTo>
                      <a:lnTo>
                        <a:pt x="82" y="464"/>
                      </a:lnTo>
                      <a:lnTo>
                        <a:pt x="83" y="463"/>
                      </a:lnTo>
                      <a:lnTo>
                        <a:pt x="83" y="462"/>
                      </a:lnTo>
                      <a:lnTo>
                        <a:pt x="83" y="461"/>
                      </a:lnTo>
                      <a:lnTo>
                        <a:pt x="84" y="460"/>
                      </a:lnTo>
                      <a:lnTo>
                        <a:pt x="85" y="458"/>
                      </a:lnTo>
                      <a:lnTo>
                        <a:pt x="86" y="458"/>
                      </a:lnTo>
                      <a:lnTo>
                        <a:pt x="85" y="458"/>
                      </a:lnTo>
                      <a:lnTo>
                        <a:pt x="86" y="457"/>
                      </a:lnTo>
                      <a:lnTo>
                        <a:pt x="86" y="456"/>
                      </a:lnTo>
                      <a:lnTo>
                        <a:pt x="86" y="455"/>
                      </a:lnTo>
                      <a:lnTo>
                        <a:pt x="87" y="455"/>
                      </a:lnTo>
                      <a:lnTo>
                        <a:pt x="88" y="455"/>
                      </a:lnTo>
                      <a:lnTo>
                        <a:pt x="88" y="454"/>
                      </a:lnTo>
                      <a:lnTo>
                        <a:pt x="89" y="454"/>
                      </a:lnTo>
                      <a:lnTo>
                        <a:pt x="90" y="453"/>
                      </a:lnTo>
                      <a:lnTo>
                        <a:pt x="91" y="453"/>
                      </a:lnTo>
                      <a:lnTo>
                        <a:pt x="91" y="452"/>
                      </a:lnTo>
                      <a:lnTo>
                        <a:pt x="91" y="451"/>
                      </a:lnTo>
                      <a:lnTo>
                        <a:pt x="91" y="450"/>
                      </a:lnTo>
                      <a:lnTo>
                        <a:pt x="91" y="449"/>
                      </a:lnTo>
                      <a:lnTo>
                        <a:pt x="92" y="448"/>
                      </a:lnTo>
                      <a:lnTo>
                        <a:pt x="93" y="447"/>
                      </a:lnTo>
                      <a:lnTo>
                        <a:pt x="93" y="445"/>
                      </a:lnTo>
                      <a:lnTo>
                        <a:pt x="93" y="444"/>
                      </a:lnTo>
                      <a:lnTo>
                        <a:pt x="92" y="442"/>
                      </a:lnTo>
                      <a:lnTo>
                        <a:pt x="91" y="442"/>
                      </a:lnTo>
                      <a:lnTo>
                        <a:pt x="91" y="441"/>
                      </a:lnTo>
                      <a:lnTo>
                        <a:pt x="92" y="439"/>
                      </a:lnTo>
                      <a:lnTo>
                        <a:pt x="92" y="438"/>
                      </a:lnTo>
                      <a:lnTo>
                        <a:pt x="94" y="436"/>
                      </a:lnTo>
                      <a:lnTo>
                        <a:pt x="94" y="435"/>
                      </a:lnTo>
                      <a:lnTo>
                        <a:pt x="94" y="434"/>
                      </a:lnTo>
                      <a:lnTo>
                        <a:pt x="94" y="433"/>
                      </a:lnTo>
                      <a:lnTo>
                        <a:pt x="94" y="431"/>
                      </a:lnTo>
                      <a:lnTo>
                        <a:pt x="94" y="430"/>
                      </a:lnTo>
                      <a:lnTo>
                        <a:pt x="94" y="429"/>
                      </a:lnTo>
                      <a:lnTo>
                        <a:pt x="94" y="428"/>
                      </a:lnTo>
                      <a:lnTo>
                        <a:pt x="95" y="427"/>
                      </a:lnTo>
                      <a:lnTo>
                        <a:pt x="96" y="425"/>
                      </a:lnTo>
                      <a:lnTo>
                        <a:pt x="97" y="424"/>
                      </a:lnTo>
                      <a:lnTo>
                        <a:pt x="97" y="423"/>
                      </a:lnTo>
                      <a:lnTo>
                        <a:pt x="97" y="422"/>
                      </a:lnTo>
                      <a:lnTo>
                        <a:pt x="97" y="420"/>
                      </a:lnTo>
                      <a:lnTo>
                        <a:pt x="98" y="419"/>
                      </a:lnTo>
                      <a:lnTo>
                        <a:pt x="99" y="419"/>
                      </a:lnTo>
                      <a:lnTo>
                        <a:pt x="99" y="417"/>
                      </a:lnTo>
                      <a:lnTo>
                        <a:pt x="99" y="416"/>
                      </a:lnTo>
                      <a:lnTo>
                        <a:pt x="100" y="416"/>
                      </a:lnTo>
                      <a:lnTo>
                        <a:pt x="100" y="415"/>
                      </a:lnTo>
                      <a:lnTo>
                        <a:pt x="101" y="415"/>
                      </a:lnTo>
                      <a:lnTo>
                        <a:pt x="101" y="413"/>
                      </a:lnTo>
                      <a:lnTo>
                        <a:pt x="100" y="411"/>
                      </a:lnTo>
                      <a:lnTo>
                        <a:pt x="100" y="410"/>
                      </a:lnTo>
                      <a:lnTo>
                        <a:pt x="101" y="408"/>
                      </a:lnTo>
                      <a:lnTo>
                        <a:pt x="101" y="407"/>
                      </a:lnTo>
                      <a:lnTo>
                        <a:pt x="102" y="406"/>
                      </a:lnTo>
                      <a:lnTo>
                        <a:pt x="102" y="405"/>
                      </a:lnTo>
                      <a:lnTo>
                        <a:pt x="102" y="404"/>
                      </a:lnTo>
                      <a:lnTo>
                        <a:pt x="102" y="403"/>
                      </a:lnTo>
                      <a:lnTo>
                        <a:pt x="103" y="401"/>
                      </a:lnTo>
                      <a:lnTo>
                        <a:pt x="104" y="398"/>
                      </a:lnTo>
                      <a:lnTo>
                        <a:pt x="105" y="398"/>
                      </a:lnTo>
                      <a:lnTo>
                        <a:pt x="104" y="397"/>
                      </a:lnTo>
                      <a:lnTo>
                        <a:pt x="104" y="395"/>
                      </a:lnTo>
                      <a:lnTo>
                        <a:pt x="103" y="394"/>
                      </a:lnTo>
                      <a:lnTo>
                        <a:pt x="103" y="393"/>
                      </a:lnTo>
                      <a:lnTo>
                        <a:pt x="102" y="391"/>
                      </a:lnTo>
                      <a:lnTo>
                        <a:pt x="101" y="389"/>
                      </a:lnTo>
                      <a:lnTo>
                        <a:pt x="101" y="387"/>
                      </a:lnTo>
                      <a:lnTo>
                        <a:pt x="101" y="385"/>
                      </a:lnTo>
                      <a:lnTo>
                        <a:pt x="101" y="384"/>
                      </a:lnTo>
                      <a:lnTo>
                        <a:pt x="101" y="382"/>
                      </a:lnTo>
                      <a:lnTo>
                        <a:pt x="101" y="380"/>
                      </a:lnTo>
                      <a:lnTo>
                        <a:pt x="101" y="379"/>
                      </a:lnTo>
                      <a:lnTo>
                        <a:pt x="101" y="378"/>
                      </a:lnTo>
                      <a:lnTo>
                        <a:pt x="100" y="377"/>
                      </a:lnTo>
                      <a:lnTo>
                        <a:pt x="100" y="376"/>
                      </a:lnTo>
                      <a:lnTo>
                        <a:pt x="100" y="375"/>
                      </a:lnTo>
                      <a:lnTo>
                        <a:pt x="101" y="374"/>
                      </a:lnTo>
                      <a:lnTo>
                        <a:pt x="101" y="373"/>
                      </a:lnTo>
                      <a:lnTo>
                        <a:pt x="101" y="372"/>
                      </a:lnTo>
                      <a:lnTo>
                        <a:pt x="102" y="371"/>
                      </a:lnTo>
                      <a:lnTo>
                        <a:pt x="101" y="369"/>
                      </a:lnTo>
                      <a:lnTo>
                        <a:pt x="101" y="368"/>
                      </a:lnTo>
                      <a:lnTo>
                        <a:pt x="101" y="367"/>
                      </a:lnTo>
                      <a:lnTo>
                        <a:pt x="101" y="366"/>
                      </a:lnTo>
                      <a:lnTo>
                        <a:pt x="101" y="364"/>
                      </a:lnTo>
                      <a:lnTo>
                        <a:pt x="101" y="363"/>
                      </a:lnTo>
                      <a:lnTo>
                        <a:pt x="100" y="362"/>
                      </a:lnTo>
                      <a:lnTo>
                        <a:pt x="100" y="361"/>
                      </a:lnTo>
                      <a:lnTo>
                        <a:pt x="99" y="360"/>
                      </a:lnTo>
                      <a:lnTo>
                        <a:pt x="99" y="359"/>
                      </a:lnTo>
                      <a:lnTo>
                        <a:pt x="98" y="358"/>
                      </a:lnTo>
                      <a:lnTo>
                        <a:pt x="97" y="357"/>
                      </a:lnTo>
                      <a:lnTo>
                        <a:pt x="97" y="356"/>
                      </a:lnTo>
                      <a:lnTo>
                        <a:pt x="97" y="355"/>
                      </a:lnTo>
                      <a:lnTo>
                        <a:pt x="97" y="354"/>
                      </a:lnTo>
                      <a:lnTo>
                        <a:pt x="98" y="352"/>
                      </a:lnTo>
                      <a:lnTo>
                        <a:pt x="99" y="350"/>
                      </a:lnTo>
                      <a:lnTo>
                        <a:pt x="99" y="348"/>
                      </a:lnTo>
                      <a:lnTo>
                        <a:pt x="99" y="347"/>
                      </a:lnTo>
                      <a:lnTo>
                        <a:pt x="98" y="346"/>
                      </a:lnTo>
                      <a:lnTo>
                        <a:pt x="98" y="345"/>
                      </a:lnTo>
                      <a:lnTo>
                        <a:pt x="98" y="343"/>
                      </a:lnTo>
                      <a:lnTo>
                        <a:pt x="98" y="342"/>
                      </a:lnTo>
                      <a:lnTo>
                        <a:pt x="97" y="340"/>
                      </a:lnTo>
                      <a:lnTo>
                        <a:pt x="96" y="338"/>
                      </a:lnTo>
                      <a:lnTo>
                        <a:pt x="95" y="338"/>
                      </a:lnTo>
                      <a:lnTo>
                        <a:pt x="95" y="337"/>
                      </a:lnTo>
                      <a:lnTo>
                        <a:pt x="94" y="336"/>
                      </a:lnTo>
                      <a:lnTo>
                        <a:pt x="94" y="335"/>
                      </a:lnTo>
                      <a:lnTo>
                        <a:pt x="93" y="335"/>
                      </a:lnTo>
                      <a:lnTo>
                        <a:pt x="92" y="334"/>
                      </a:lnTo>
                      <a:lnTo>
                        <a:pt x="92" y="335"/>
                      </a:lnTo>
                      <a:lnTo>
                        <a:pt x="91" y="335"/>
                      </a:lnTo>
                      <a:lnTo>
                        <a:pt x="89" y="334"/>
                      </a:lnTo>
                      <a:lnTo>
                        <a:pt x="88" y="334"/>
                      </a:lnTo>
                      <a:lnTo>
                        <a:pt x="86" y="332"/>
                      </a:lnTo>
                      <a:lnTo>
                        <a:pt x="85" y="331"/>
                      </a:lnTo>
                      <a:lnTo>
                        <a:pt x="84" y="331"/>
                      </a:lnTo>
                      <a:lnTo>
                        <a:pt x="84" y="330"/>
                      </a:lnTo>
                      <a:lnTo>
                        <a:pt x="83" y="330"/>
                      </a:lnTo>
                      <a:lnTo>
                        <a:pt x="80" y="328"/>
                      </a:lnTo>
                      <a:lnTo>
                        <a:pt x="79" y="328"/>
                      </a:lnTo>
                      <a:lnTo>
                        <a:pt x="79" y="327"/>
                      </a:lnTo>
                      <a:lnTo>
                        <a:pt x="78" y="327"/>
                      </a:lnTo>
                      <a:lnTo>
                        <a:pt x="77" y="327"/>
                      </a:lnTo>
                      <a:lnTo>
                        <a:pt x="76" y="327"/>
                      </a:lnTo>
                      <a:lnTo>
                        <a:pt x="75" y="327"/>
                      </a:lnTo>
                      <a:lnTo>
                        <a:pt x="74" y="327"/>
                      </a:lnTo>
                      <a:lnTo>
                        <a:pt x="72" y="327"/>
                      </a:lnTo>
                      <a:lnTo>
                        <a:pt x="71" y="327"/>
                      </a:lnTo>
                      <a:lnTo>
                        <a:pt x="71" y="326"/>
                      </a:lnTo>
                      <a:lnTo>
                        <a:pt x="70" y="325"/>
                      </a:lnTo>
                      <a:lnTo>
                        <a:pt x="69" y="324"/>
                      </a:lnTo>
                      <a:lnTo>
                        <a:pt x="69" y="323"/>
                      </a:lnTo>
                      <a:lnTo>
                        <a:pt x="69" y="322"/>
                      </a:lnTo>
                      <a:lnTo>
                        <a:pt x="69" y="321"/>
                      </a:lnTo>
                      <a:lnTo>
                        <a:pt x="69" y="319"/>
                      </a:lnTo>
                      <a:lnTo>
                        <a:pt x="69" y="318"/>
                      </a:lnTo>
                      <a:lnTo>
                        <a:pt x="68" y="317"/>
                      </a:lnTo>
                      <a:lnTo>
                        <a:pt x="66" y="316"/>
                      </a:lnTo>
                      <a:lnTo>
                        <a:pt x="65" y="316"/>
                      </a:lnTo>
                      <a:lnTo>
                        <a:pt x="64" y="316"/>
                      </a:lnTo>
                      <a:lnTo>
                        <a:pt x="64" y="315"/>
                      </a:lnTo>
                      <a:lnTo>
                        <a:pt x="62" y="315"/>
                      </a:lnTo>
                      <a:lnTo>
                        <a:pt x="60" y="315"/>
                      </a:lnTo>
                      <a:lnTo>
                        <a:pt x="59" y="315"/>
                      </a:lnTo>
                      <a:lnTo>
                        <a:pt x="58" y="315"/>
                      </a:lnTo>
                      <a:lnTo>
                        <a:pt x="57" y="315"/>
                      </a:lnTo>
                      <a:lnTo>
                        <a:pt x="56" y="316"/>
                      </a:lnTo>
                      <a:lnTo>
                        <a:pt x="55" y="317"/>
                      </a:lnTo>
                      <a:lnTo>
                        <a:pt x="53" y="317"/>
                      </a:lnTo>
                      <a:lnTo>
                        <a:pt x="52" y="318"/>
                      </a:lnTo>
                      <a:lnTo>
                        <a:pt x="52" y="317"/>
                      </a:lnTo>
                      <a:lnTo>
                        <a:pt x="50" y="317"/>
                      </a:lnTo>
                      <a:lnTo>
                        <a:pt x="47" y="316"/>
                      </a:lnTo>
                      <a:lnTo>
                        <a:pt x="45" y="316"/>
                      </a:lnTo>
                      <a:lnTo>
                        <a:pt x="44" y="315"/>
                      </a:lnTo>
                      <a:lnTo>
                        <a:pt x="43" y="315"/>
                      </a:lnTo>
                      <a:lnTo>
                        <a:pt x="42" y="314"/>
                      </a:lnTo>
                      <a:lnTo>
                        <a:pt x="41" y="314"/>
                      </a:lnTo>
                      <a:lnTo>
                        <a:pt x="40" y="313"/>
                      </a:lnTo>
                      <a:lnTo>
                        <a:pt x="39" y="313"/>
                      </a:lnTo>
                      <a:lnTo>
                        <a:pt x="37" y="312"/>
                      </a:lnTo>
                      <a:lnTo>
                        <a:pt x="36" y="311"/>
                      </a:lnTo>
                      <a:lnTo>
                        <a:pt x="35" y="311"/>
                      </a:lnTo>
                      <a:lnTo>
                        <a:pt x="34" y="311"/>
                      </a:lnTo>
                      <a:lnTo>
                        <a:pt x="33" y="310"/>
                      </a:lnTo>
                      <a:lnTo>
                        <a:pt x="32" y="309"/>
                      </a:lnTo>
                      <a:lnTo>
                        <a:pt x="31" y="308"/>
                      </a:lnTo>
                      <a:lnTo>
                        <a:pt x="30" y="308"/>
                      </a:lnTo>
                      <a:lnTo>
                        <a:pt x="29" y="308"/>
                      </a:lnTo>
                      <a:lnTo>
                        <a:pt x="28" y="308"/>
                      </a:lnTo>
                      <a:lnTo>
                        <a:pt x="26" y="308"/>
                      </a:lnTo>
                      <a:lnTo>
                        <a:pt x="24" y="309"/>
                      </a:lnTo>
                      <a:lnTo>
                        <a:pt x="23" y="309"/>
                      </a:lnTo>
                      <a:lnTo>
                        <a:pt x="22" y="309"/>
                      </a:lnTo>
                      <a:lnTo>
                        <a:pt x="21" y="309"/>
                      </a:lnTo>
                      <a:lnTo>
                        <a:pt x="20" y="309"/>
                      </a:lnTo>
                      <a:lnTo>
                        <a:pt x="19" y="309"/>
                      </a:lnTo>
                      <a:lnTo>
                        <a:pt x="18" y="309"/>
                      </a:lnTo>
                      <a:lnTo>
                        <a:pt x="17" y="309"/>
                      </a:lnTo>
                      <a:lnTo>
                        <a:pt x="17" y="310"/>
                      </a:lnTo>
                      <a:lnTo>
                        <a:pt x="16" y="311"/>
                      </a:lnTo>
                      <a:lnTo>
                        <a:pt x="15" y="311"/>
                      </a:lnTo>
                      <a:lnTo>
                        <a:pt x="15" y="312"/>
                      </a:lnTo>
                      <a:lnTo>
                        <a:pt x="15" y="313"/>
                      </a:lnTo>
                      <a:lnTo>
                        <a:pt x="14" y="314"/>
                      </a:lnTo>
                      <a:lnTo>
                        <a:pt x="14" y="315"/>
                      </a:lnTo>
                      <a:lnTo>
                        <a:pt x="14" y="316"/>
                      </a:lnTo>
                      <a:lnTo>
                        <a:pt x="13" y="318"/>
                      </a:lnTo>
                      <a:lnTo>
                        <a:pt x="12" y="319"/>
                      </a:lnTo>
                      <a:lnTo>
                        <a:pt x="12" y="320"/>
                      </a:lnTo>
                      <a:lnTo>
                        <a:pt x="11" y="320"/>
                      </a:lnTo>
                      <a:lnTo>
                        <a:pt x="9" y="319"/>
                      </a:lnTo>
                      <a:lnTo>
                        <a:pt x="9" y="318"/>
                      </a:lnTo>
                      <a:lnTo>
                        <a:pt x="8" y="318"/>
                      </a:lnTo>
                      <a:lnTo>
                        <a:pt x="7" y="317"/>
                      </a:lnTo>
                      <a:lnTo>
                        <a:pt x="5" y="317"/>
                      </a:lnTo>
                      <a:lnTo>
                        <a:pt x="5" y="318"/>
                      </a:lnTo>
                      <a:lnTo>
                        <a:pt x="4" y="318"/>
                      </a:lnTo>
                      <a:lnTo>
                        <a:pt x="4" y="319"/>
                      </a:lnTo>
                      <a:lnTo>
                        <a:pt x="3" y="320"/>
                      </a:lnTo>
                      <a:lnTo>
                        <a:pt x="3" y="321"/>
                      </a:lnTo>
                      <a:lnTo>
                        <a:pt x="2" y="321"/>
                      </a:lnTo>
                      <a:lnTo>
                        <a:pt x="1" y="320"/>
                      </a:lnTo>
                      <a:lnTo>
                        <a:pt x="1" y="321"/>
                      </a:lnTo>
                      <a:lnTo>
                        <a:pt x="0" y="320"/>
                      </a:lnTo>
                      <a:close/>
                      <a:moveTo>
                        <a:pt x="250" y="21"/>
                      </a:moveTo>
                      <a:lnTo>
                        <a:pt x="250" y="20"/>
                      </a:lnTo>
                      <a:lnTo>
                        <a:pt x="250" y="19"/>
                      </a:lnTo>
                      <a:lnTo>
                        <a:pt x="250" y="18"/>
                      </a:lnTo>
                      <a:lnTo>
                        <a:pt x="251" y="18"/>
                      </a:lnTo>
                      <a:lnTo>
                        <a:pt x="252" y="18"/>
                      </a:lnTo>
                      <a:lnTo>
                        <a:pt x="252" y="17"/>
                      </a:lnTo>
                      <a:lnTo>
                        <a:pt x="252" y="18"/>
                      </a:lnTo>
                      <a:lnTo>
                        <a:pt x="252" y="19"/>
                      </a:lnTo>
                      <a:lnTo>
                        <a:pt x="253" y="19"/>
                      </a:lnTo>
                      <a:lnTo>
                        <a:pt x="253" y="20"/>
                      </a:lnTo>
                      <a:lnTo>
                        <a:pt x="252" y="20"/>
                      </a:lnTo>
                      <a:lnTo>
                        <a:pt x="252" y="21"/>
                      </a:lnTo>
                      <a:lnTo>
                        <a:pt x="252" y="22"/>
                      </a:lnTo>
                      <a:lnTo>
                        <a:pt x="252" y="21"/>
                      </a:lnTo>
                      <a:lnTo>
                        <a:pt x="252" y="20"/>
                      </a:lnTo>
                      <a:lnTo>
                        <a:pt x="253" y="20"/>
                      </a:lnTo>
                      <a:lnTo>
                        <a:pt x="253" y="19"/>
                      </a:lnTo>
                      <a:lnTo>
                        <a:pt x="253" y="18"/>
                      </a:lnTo>
                      <a:lnTo>
                        <a:pt x="253" y="17"/>
                      </a:lnTo>
                      <a:lnTo>
                        <a:pt x="254" y="17"/>
                      </a:lnTo>
                      <a:lnTo>
                        <a:pt x="254" y="16"/>
                      </a:lnTo>
                      <a:lnTo>
                        <a:pt x="253" y="15"/>
                      </a:lnTo>
                      <a:lnTo>
                        <a:pt x="253" y="14"/>
                      </a:lnTo>
                      <a:lnTo>
                        <a:pt x="254" y="13"/>
                      </a:lnTo>
                      <a:lnTo>
                        <a:pt x="254" y="12"/>
                      </a:lnTo>
                      <a:lnTo>
                        <a:pt x="254" y="11"/>
                      </a:lnTo>
                      <a:lnTo>
                        <a:pt x="254" y="10"/>
                      </a:lnTo>
                      <a:lnTo>
                        <a:pt x="254" y="9"/>
                      </a:lnTo>
                      <a:lnTo>
                        <a:pt x="255" y="9"/>
                      </a:lnTo>
                      <a:lnTo>
                        <a:pt x="255" y="8"/>
                      </a:lnTo>
                      <a:lnTo>
                        <a:pt x="255" y="9"/>
                      </a:lnTo>
                      <a:lnTo>
                        <a:pt x="255" y="8"/>
                      </a:lnTo>
                      <a:lnTo>
                        <a:pt x="254" y="8"/>
                      </a:lnTo>
                      <a:lnTo>
                        <a:pt x="255" y="7"/>
                      </a:lnTo>
                      <a:lnTo>
                        <a:pt x="256" y="7"/>
                      </a:lnTo>
                      <a:lnTo>
                        <a:pt x="256" y="8"/>
                      </a:lnTo>
                      <a:lnTo>
                        <a:pt x="256" y="9"/>
                      </a:lnTo>
                      <a:lnTo>
                        <a:pt x="256" y="10"/>
                      </a:lnTo>
                      <a:lnTo>
                        <a:pt x="256" y="11"/>
                      </a:lnTo>
                      <a:lnTo>
                        <a:pt x="256" y="12"/>
                      </a:lnTo>
                      <a:lnTo>
                        <a:pt x="255" y="12"/>
                      </a:lnTo>
                      <a:lnTo>
                        <a:pt x="255" y="13"/>
                      </a:lnTo>
                      <a:lnTo>
                        <a:pt x="254" y="14"/>
                      </a:lnTo>
                      <a:lnTo>
                        <a:pt x="254" y="15"/>
                      </a:lnTo>
                      <a:lnTo>
                        <a:pt x="254" y="16"/>
                      </a:lnTo>
                      <a:lnTo>
                        <a:pt x="255" y="16"/>
                      </a:lnTo>
                      <a:lnTo>
                        <a:pt x="255" y="17"/>
                      </a:lnTo>
                      <a:lnTo>
                        <a:pt x="255" y="18"/>
                      </a:lnTo>
                      <a:lnTo>
                        <a:pt x="254" y="19"/>
                      </a:lnTo>
                      <a:lnTo>
                        <a:pt x="254" y="21"/>
                      </a:lnTo>
                      <a:lnTo>
                        <a:pt x="253" y="21"/>
                      </a:lnTo>
                      <a:lnTo>
                        <a:pt x="253" y="22"/>
                      </a:lnTo>
                      <a:lnTo>
                        <a:pt x="254" y="22"/>
                      </a:lnTo>
                      <a:lnTo>
                        <a:pt x="254" y="23"/>
                      </a:lnTo>
                      <a:lnTo>
                        <a:pt x="255" y="23"/>
                      </a:lnTo>
                      <a:lnTo>
                        <a:pt x="254" y="24"/>
                      </a:lnTo>
                      <a:lnTo>
                        <a:pt x="254" y="25"/>
                      </a:lnTo>
                      <a:lnTo>
                        <a:pt x="253" y="25"/>
                      </a:lnTo>
                      <a:lnTo>
                        <a:pt x="252" y="26"/>
                      </a:lnTo>
                      <a:lnTo>
                        <a:pt x="251" y="25"/>
                      </a:lnTo>
                      <a:lnTo>
                        <a:pt x="249" y="26"/>
                      </a:lnTo>
                      <a:lnTo>
                        <a:pt x="248" y="25"/>
                      </a:lnTo>
                      <a:lnTo>
                        <a:pt x="249" y="25"/>
                      </a:lnTo>
                      <a:lnTo>
                        <a:pt x="250" y="25"/>
                      </a:lnTo>
                      <a:lnTo>
                        <a:pt x="250" y="24"/>
                      </a:lnTo>
                      <a:lnTo>
                        <a:pt x="249" y="23"/>
                      </a:lnTo>
                      <a:lnTo>
                        <a:pt x="250" y="23"/>
                      </a:lnTo>
                      <a:lnTo>
                        <a:pt x="250" y="22"/>
                      </a:lnTo>
                      <a:lnTo>
                        <a:pt x="251" y="22"/>
                      </a:lnTo>
                      <a:lnTo>
                        <a:pt x="250" y="21"/>
                      </a:lnTo>
                      <a:close/>
                      <a:moveTo>
                        <a:pt x="250" y="21"/>
                      </a:moveTo>
                      <a:lnTo>
                        <a:pt x="250" y="22"/>
                      </a:lnTo>
                      <a:lnTo>
                        <a:pt x="249" y="21"/>
                      </a:lnTo>
                      <a:lnTo>
                        <a:pt x="249" y="20"/>
                      </a:lnTo>
                      <a:lnTo>
                        <a:pt x="250" y="21"/>
                      </a:lnTo>
                      <a:close/>
                      <a:moveTo>
                        <a:pt x="250" y="18"/>
                      </a:moveTo>
                      <a:lnTo>
                        <a:pt x="249" y="17"/>
                      </a:lnTo>
                      <a:lnTo>
                        <a:pt x="249" y="16"/>
                      </a:lnTo>
                      <a:lnTo>
                        <a:pt x="248" y="15"/>
                      </a:lnTo>
                      <a:lnTo>
                        <a:pt x="249" y="15"/>
                      </a:lnTo>
                      <a:lnTo>
                        <a:pt x="249" y="14"/>
                      </a:lnTo>
                      <a:lnTo>
                        <a:pt x="249" y="13"/>
                      </a:lnTo>
                      <a:lnTo>
                        <a:pt x="250" y="13"/>
                      </a:lnTo>
                      <a:lnTo>
                        <a:pt x="250" y="12"/>
                      </a:lnTo>
                      <a:lnTo>
                        <a:pt x="251" y="14"/>
                      </a:lnTo>
                      <a:lnTo>
                        <a:pt x="251" y="15"/>
                      </a:lnTo>
                      <a:lnTo>
                        <a:pt x="252" y="15"/>
                      </a:lnTo>
                      <a:lnTo>
                        <a:pt x="252" y="16"/>
                      </a:lnTo>
                      <a:lnTo>
                        <a:pt x="251" y="16"/>
                      </a:lnTo>
                      <a:lnTo>
                        <a:pt x="252" y="16"/>
                      </a:lnTo>
                      <a:lnTo>
                        <a:pt x="252" y="17"/>
                      </a:lnTo>
                      <a:lnTo>
                        <a:pt x="251" y="17"/>
                      </a:lnTo>
                      <a:lnTo>
                        <a:pt x="251" y="18"/>
                      </a:lnTo>
                      <a:lnTo>
                        <a:pt x="250" y="18"/>
                      </a:lnTo>
                      <a:close/>
                      <a:moveTo>
                        <a:pt x="257" y="17"/>
                      </a:moveTo>
                      <a:lnTo>
                        <a:pt x="257" y="17"/>
                      </a:lnTo>
                      <a:lnTo>
                        <a:pt x="258" y="16"/>
                      </a:lnTo>
                      <a:lnTo>
                        <a:pt x="259" y="15"/>
                      </a:lnTo>
                      <a:lnTo>
                        <a:pt x="259" y="14"/>
                      </a:lnTo>
                      <a:lnTo>
                        <a:pt x="259" y="13"/>
                      </a:lnTo>
                      <a:lnTo>
                        <a:pt x="260" y="13"/>
                      </a:lnTo>
                      <a:lnTo>
                        <a:pt x="261" y="14"/>
                      </a:lnTo>
                      <a:lnTo>
                        <a:pt x="262" y="14"/>
                      </a:lnTo>
                      <a:lnTo>
                        <a:pt x="262" y="15"/>
                      </a:lnTo>
                      <a:lnTo>
                        <a:pt x="263" y="15"/>
                      </a:lnTo>
                      <a:lnTo>
                        <a:pt x="263" y="16"/>
                      </a:lnTo>
                      <a:lnTo>
                        <a:pt x="262" y="16"/>
                      </a:lnTo>
                      <a:lnTo>
                        <a:pt x="262" y="17"/>
                      </a:lnTo>
                      <a:lnTo>
                        <a:pt x="261" y="17"/>
                      </a:lnTo>
                      <a:lnTo>
                        <a:pt x="261" y="16"/>
                      </a:lnTo>
                      <a:lnTo>
                        <a:pt x="260" y="16"/>
                      </a:lnTo>
                      <a:lnTo>
                        <a:pt x="259" y="16"/>
                      </a:lnTo>
                      <a:lnTo>
                        <a:pt x="258" y="17"/>
                      </a:lnTo>
                      <a:lnTo>
                        <a:pt x="257" y="17"/>
                      </a:lnTo>
                      <a:close/>
                      <a:moveTo>
                        <a:pt x="253" y="17"/>
                      </a:moveTo>
                      <a:lnTo>
                        <a:pt x="253" y="17"/>
                      </a:lnTo>
                      <a:close/>
                      <a:moveTo>
                        <a:pt x="259" y="20"/>
                      </a:moveTo>
                      <a:lnTo>
                        <a:pt x="259" y="19"/>
                      </a:lnTo>
                      <a:lnTo>
                        <a:pt x="260" y="18"/>
                      </a:lnTo>
                      <a:lnTo>
                        <a:pt x="260" y="19"/>
                      </a:lnTo>
                      <a:lnTo>
                        <a:pt x="259" y="19"/>
                      </a:lnTo>
                      <a:lnTo>
                        <a:pt x="259" y="20"/>
                      </a:lnTo>
                      <a:close/>
                      <a:moveTo>
                        <a:pt x="260" y="21"/>
                      </a:moveTo>
                      <a:lnTo>
                        <a:pt x="260" y="20"/>
                      </a:lnTo>
                      <a:lnTo>
                        <a:pt x="261" y="20"/>
                      </a:lnTo>
                      <a:lnTo>
                        <a:pt x="262" y="19"/>
                      </a:lnTo>
                      <a:lnTo>
                        <a:pt x="262" y="20"/>
                      </a:lnTo>
                      <a:lnTo>
                        <a:pt x="262" y="21"/>
                      </a:lnTo>
                      <a:lnTo>
                        <a:pt x="261" y="21"/>
                      </a:lnTo>
                      <a:lnTo>
                        <a:pt x="260" y="21"/>
                      </a:lnTo>
                      <a:close/>
                      <a:moveTo>
                        <a:pt x="260" y="22"/>
                      </a:moveTo>
                      <a:lnTo>
                        <a:pt x="260" y="22"/>
                      </a:lnTo>
                      <a:lnTo>
                        <a:pt x="260" y="21"/>
                      </a:lnTo>
                      <a:lnTo>
                        <a:pt x="261" y="21"/>
                      </a:lnTo>
                      <a:lnTo>
                        <a:pt x="261" y="22"/>
                      </a:lnTo>
                      <a:lnTo>
                        <a:pt x="260" y="22"/>
                      </a:lnTo>
                      <a:close/>
                      <a:moveTo>
                        <a:pt x="271" y="32"/>
                      </a:moveTo>
                      <a:lnTo>
                        <a:pt x="271" y="31"/>
                      </a:lnTo>
                      <a:lnTo>
                        <a:pt x="271" y="30"/>
                      </a:lnTo>
                      <a:lnTo>
                        <a:pt x="272" y="30"/>
                      </a:lnTo>
                      <a:lnTo>
                        <a:pt x="272" y="31"/>
                      </a:lnTo>
                      <a:lnTo>
                        <a:pt x="271" y="32"/>
                      </a:lnTo>
                      <a:close/>
                      <a:moveTo>
                        <a:pt x="345" y="85"/>
                      </a:moveTo>
                      <a:lnTo>
                        <a:pt x="345" y="85"/>
                      </a:lnTo>
                      <a:lnTo>
                        <a:pt x="345" y="84"/>
                      </a:lnTo>
                      <a:lnTo>
                        <a:pt x="345" y="83"/>
                      </a:lnTo>
                      <a:lnTo>
                        <a:pt x="346" y="83"/>
                      </a:lnTo>
                      <a:lnTo>
                        <a:pt x="346" y="84"/>
                      </a:lnTo>
                      <a:lnTo>
                        <a:pt x="345" y="85"/>
                      </a:lnTo>
                      <a:close/>
                      <a:moveTo>
                        <a:pt x="343" y="88"/>
                      </a:moveTo>
                      <a:lnTo>
                        <a:pt x="343" y="88"/>
                      </a:lnTo>
                      <a:lnTo>
                        <a:pt x="344" y="87"/>
                      </a:lnTo>
                      <a:lnTo>
                        <a:pt x="345" y="87"/>
                      </a:lnTo>
                      <a:lnTo>
                        <a:pt x="346" y="87"/>
                      </a:lnTo>
                      <a:lnTo>
                        <a:pt x="345" y="87"/>
                      </a:lnTo>
                      <a:lnTo>
                        <a:pt x="345" y="88"/>
                      </a:lnTo>
                      <a:lnTo>
                        <a:pt x="345" y="87"/>
                      </a:lnTo>
                      <a:lnTo>
                        <a:pt x="344" y="88"/>
                      </a:lnTo>
                      <a:lnTo>
                        <a:pt x="343" y="88"/>
                      </a:lnTo>
                      <a:close/>
                      <a:moveTo>
                        <a:pt x="343" y="92"/>
                      </a:moveTo>
                      <a:lnTo>
                        <a:pt x="343" y="92"/>
                      </a:lnTo>
                      <a:lnTo>
                        <a:pt x="343" y="91"/>
                      </a:lnTo>
                      <a:lnTo>
                        <a:pt x="342" y="91"/>
                      </a:lnTo>
                      <a:lnTo>
                        <a:pt x="343" y="90"/>
                      </a:lnTo>
                      <a:lnTo>
                        <a:pt x="343" y="91"/>
                      </a:lnTo>
                      <a:lnTo>
                        <a:pt x="343" y="90"/>
                      </a:lnTo>
                      <a:lnTo>
                        <a:pt x="344" y="90"/>
                      </a:lnTo>
                      <a:lnTo>
                        <a:pt x="344" y="91"/>
                      </a:lnTo>
                      <a:lnTo>
                        <a:pt x="344" y="92"/>
                      </a:lnTo>
                      <a:lnTo>
                        <a:pt x="343" y="92"/>
                      </a:lnTo>
                      <a:close/>
                      <a:moveTo>
                        <a:pt x="345" y="92"/>
                      </a:moveTo>
                      <a:lnTo>
                        <a:pt x="345" y="92"/>
                      </a:lnTo>
                      <a:close/>
                      <a:moveTo>
                        <a:pt x="380" y="115"/>
                      </a:moveTo>
                      <a:lnTo>
                        <a:pt x="380" y="115"/>
                      </a:lnTo>
                      <a:lnTo>
                        <a:pt x="380" y="116"/>
                      </a:lnTo>
                      <a:lnTo>
                        <a:pt x="379" y="116"/>
                      </a:lnTo>
                      <a:lnTo>
                        <a:pt x="378" y="116"/>
                      </a:lnTo>
                      <a:lnTo>
                        <a:pt x="379" y="116"/>
                      </a:lnTo>
                      <a:lnTo>
                        <a:pt x="378" y="116"/>
                      </a:lnTo>
                      <a:lnTo>
                        <a:pt x="379" y="116"/>
                      </a:lnTo>
                      <a:lnTo>
                        <a:pt x="379" y="115"/>
                      </a:lnTo>
                      <a:lnTo>
                        <a:pt x="380" y="115"/>
                      </a:lnTo>
                      <a:close/>
                      <a:moveTo>
                        <a:pt x="307" y="24"/>
                      </a:moveTo>
                      <a:lnTo>
                        <a:pt x="307" y="24"/>
                      </a:lnTo>
                      <a:lnTo>
                        <a:pt x="306" y="24"/>
                      </a:lnTo>
                      <a:lnTo>
                        <a:pt x="306" y="25"/>
                      </a:lnTo>
                      <a:lnTo>
                        <a:pt x="305" y="25"/>
                      </a:lnTo>
                      <a:lnTo>
                        <a:pt x="305" y="24"/>
                      </a:lnTo>
                      <a:lnTo>
                        <a:pt x="305" y="23"/>
                      </a:lnTo>
                      <a:lnTo>
                        <a:pt x="306" y="23"/>
                      </a:lnTo>
                      <a:lnTo>
                        <a:pt x="307" y="23"/>
                      </a:lnTo>
                      <a:lnTo>
                        <a:pt x="307" y="24"/>
                      </a:lnTo>
                      <a:close/>
                      <a:moveTo>
                        <a:pt x="313" y="26"/>
                      </a:moveTo>
                      <a:lnTo>
                        <a:pt x="313" y="26"/>
                      </a:lnTo>
                      <a:lnTo>
                        <a:pt x="312" y="26"/>
                      </a:lnTo>
                      <a:lnTo>
                        <a:pt x="312" y="27"/>
                      </a:lnTo>
                      <a:lnTo>
                        <a:pt x="313" y="26"/>
                      </a:lnTo>
                      <a:lnTo>
                        <a:pt x="313" y="27"/>
                      </a:lnTo>
                      <a:lnTo>
                        <a:pt x="313" y="28"/>
                      </a:lnTo>
                      <a:lnTo>
                        <a:pt x="312" y="28"/>
                      </a:lnTo>
                      <a:lnTo>
                        <a:pt x="311" y="27"/>
                      </a:lnTo>
                      <a:lnTo>
                        <a:pt x="310" y="27"/>
                      </a:lnTo>
                      <a:lnTo>
                        <a:pt x="310" y="26"/>
                      </a:lnTo>
                      <a:lnTo>
                        <a:pt x="311" y="26"/>
                      </a:lnTo>
                      <a:lnTo>
                        <a:pt x="310" y="26"/>
                      </a:lnTo>
                      <a:lnTo>
                        <a:pt x="310" y="25"/>
                      </a:lnTo>
                      <a:lnTo>
                        <a:pt x="309" y="25"/>
                      </a:lnTo>
                      <a:lnTo>
                        <a:pt x="309" y="24"/>
                      </a:lnTo>
                      <a:lnTo>
                        <a:pt x="309" y="23"/>
                      </a:lnTo>
                      <a:lnTo>
                        <a:pt x="310" y="23"/>
                      </a:lnTo>
                      <a:lnTo>
                        <a:pt x="311" y="23"/>
                      </a:lnTo>
                      <a:lnTo>
                        <a:pt x="312" y="23"/>
                      </a:lnTo>
                      <a:lnTo>
                        <a:pt x="312" y="24"/>
                      </a:lnTo>
                      <a:lnTo>
                        <a:pt x="313" y="25"/>
                      </a:lnTo>
                      <a:lnTo>
                        <a:pt x="313" y="26"/>
                      </a:lnTo>
                      <a:close/>
                      <a:moveTo>
                        <a:pt x="313" y="26"/>
                      </a:moveTo>
                      <a:lnTo>
                        <a:pt x="313" y="26"/>
                      </a:lnTo>
                      <a:lnTo>
                        <a:pt x="314" y="26"/>
                      </a:lnTo>
                      <a:lnTo>
                        <a:pt x="314" y="27"/>
                      </a:lnTo>
                      <a:lnTo>
                        <a:pt x="313" y="27"/>
                      </a:lnTo>
                      <a:lnTo>
                        <a:pt x="313" y="26"/>
                      </a:lnTo>
                      <a:close/>
                      <a:moveTo>
                        <a:pt x="307" y="24"/>
                      </a:moveTo>
                      <a:lnTo>
                        <a:pt x="308" y="23"/>
                      </a:lnTo>
                      <a:lnTo>
                        <a:pt x="309" y="23"/>
                      </a:lnTo>
                      <a:lnTo>
                        <a:pt x="309" y="24"/>
                      </a:lnTo>
                      <a:lnTo>
                        <a:pt x="309" y="25"/>
                      </a:lnTo>
                      <a:lnTo>
                        <a:pt x="308" y="25"/>
                      </a:lnTo>
                      <a:lnTo>
                        <a:pt x="308" y="26"/>
                      </a:lnTo>
                      <a:lnTo>
                        <a:pt x="307" y="25"/>
                      </a:lnTo>
                      <a:lnTo>
                        <a:pt x="307" y="26"/>
                      </a:lnTo>
                      <a:lnTo>
                        <a:pt x="307" y="25"/>
                      </a:lnTo>
                      <a:lnTo>
                        <a:pt x="308" y="25"/>
                      </a:lnTo>
                      <a:lnTo>
                        <a:pt x="308" y="24"/>
                      </a:lnTo>
                      <a:lnTo>
                        <a:pt x="307" y="25"/>
                      </a:lnTo>
                      <a:lnTo>
                        <a:pt x="306" y="25"/>
                      </a:lnTo>
                      <a:lnTo>
                        <a:pt x="306" y="26"/>
                      </a:lnTo>
                      <a:lnTo>
                        <a:pt x="305" y="25"/>
                      </a:lnTo>
                      <a:lnTo>
                        <a:pt x="306" y="25"/>
                      </a:lnTo>
                      <a:lnTo>
                        <a:pt x="306" y="24"/>
                      </a:lnTo>
                      <a:lnTo>
                        <a:pt x="307" y="24"/>
                      </a:lnTo>
                      <a:close/>
                      <a:moveTo>
                        <a:pt x="314" y="26"/>
                      </a:moveTo>
                      <a:lnTo>
                        <a:pt x="314" y="25"/>
                      </a:lnTo>
                      <a:lnTo>
                        <a:pt x="314" y="26"/>
                      </a:lnTo>
                      <a:close/>
                      <a:moveTo>
                        <a:pt x="308" y="26"/>
                      </a:moveTo>
                      <a:lnTo>
                        <a:pt x="308" y="25"/>
                      </a:lnTo>
                      <a:lnTo>
                        <a:pt x="309" y="25"/>
                      </a:lnTo>
                      <a:lnTo>
                        <a:pt x="310" y="25"/>
                      </a:lnTo>
                      <a:lnTo>
                        <a:pt x="310" y="26"/>
                      </a:lnTo>
                      <a:lnTo>
                        <a:pt x="311" y="26"/>
                      </a:lnTo>
                      <a:lnTo>
                        <a:pt x="310" y="26"/>
                      </a:lnTo>
                      <a:lnTo>
                        <a:pt x="310" y="27"/>
                      </a:lnTo>
                      <a:lnTo>
                        <a:pt x="311" y="27"/>
                      </a:lnTo>
                      <a:lnTo>
                        <a:pt x="312" y="28"/>
                      </a:lnTo>
                      <a:lnTo>
                        <a:pt x="311" y="28"/>
                      </a:lnTo>
                      <a:lnTo>
                        <a:pt x="310" y="28"/>
                      </a:lnTo>
                      <a:lnTo>
                        <a:pt x="310" y="29"/>
                      </a:lnTo>
                      <a:lnTo>
                        <a:pt x="309" y="29"/>
                      </a:lnTo>
                      <a:lnTo>
                        <a:pt x="309" y="28"/>
                      </a:lnTo>
                      <a:lnTo>
                        <a:pt x="309" y="29"/>
                      </a:lnTo>
                      <a:lnTo>
                        <a:pt x="310" y="29"/>
                      </a:lnTo>
                      <a:lnTo>
                        <a:pt x="311" y="28"/>
                      </a:lnTo>
                      <a:lnTo>
                        <a:pt x="312" y="28"/>
                      </a:lnTo>
                      <a:lnTo>
                        <a:pt x="312" y="29"/>
                      </a:lnTo>
                      <a:lnTo>
                        <a:pt x="311" y="29"/>
                      </a:lnTo>
                      <a:lnTo>
                        <a:pt x="310" y="30"/>
                      </a:lnTo>
                      <a:lnTo>
                        <a:pt x="309" y="30"/>
                      </a:lnTo>
                      <a:lnTo>
                        <a:pt x="309" y="29"/>
                      </a:lnTo>
                      <a:lnTo>
                        <a:pt x="309" y="30"/>
                      </a:lnTo>
                      <a:lnTo>
                        <a:pt x="309" y="31"/>
                      </a:lnTo>
                      <a:lnTo>
                        <a:pt x="308" y="31"/>
                      </a:lnTo>
                      <a:lnTo>
                        <a:pt x="308" y="30"/>
                      </a:lnTo>
                      <a:lnTo>
                        <a:pt x="308" y="31"/>
                      </a:lnTo>
                      <a:lnTo>
                        <a:pt x="307" y="31"/>
                      </a:lnTo>
                      <a:lnTo>
                        <a:pt x="307" y="30"/>
                      </a:lnTo>
                      <a:lnTo>
                        <a:pt x="307" y="29"/>
                      </a:lnTo>
                      <a:lnTo>
                        <a:pt x="308" y="28"/>
                      </a:lnTo>
                      <a:lnTo>
                        <a:pt x="307" y="28"/>
                      </a:lnTo>
                      <a:lnTo>
                        <a:pt x="307" y="27"/>
                      </a:lnTo>
                      <a:lnTo>
                        <a:pt x="306" y="27"/>
                      </a:lnTo>
                      <a:lnTo>
                        <a:pt x="307" y="26"/>
                      </a:lnTo>
                      <a:lnTo>
                        <a:pt x="306" y="26"/>
                      </a:lnTo>
                      <a:lnTo>
                        <a:pt x="307" y="25"/>
                      </a:lnTo>
                      <a:lnTo>
                        <a:pt x="307" y="26"/>
                      </a:lnTo>
                      <a:lnTo>
                        <a:pt x="308" y="26"/>
                      </a:lnTo>
                      <a:close/>
                      <a:moveTo>
                        <a:pt x="315" y="28"/>
                      </a:moveTo>
                      <a:lnTo>
                        <a:pt x="315" y="28"/>
                      </a:lnTo>
                      <a:lnTo>
                        <a:pt x="314" y="28"/>
                      </a:lnTo>
                      <a:lnTo>
                        <a:pt x="314" y="27"/>
                      </a:lnTo>
                      <a:lnTo>
                        <a:pt x="315" y="27"/>
                      </a:lnTo>
                      <a:lnTo>
                        <a:pt x="315" y="28"/>
                      </a:lnTo>
                      <a:close/>
                      <a:moveTo>
                        <a:pt x="304" y="27"/>
                      </a:moveTo>
                      <a:lnTo>
                        <a:pt x="305" y="27"/>
                      </a:lnTo>
                      <a:lnTo>
                        <a:pt x="305" y="28"/>
                      </a:lnTo>
                      <a:lnTo>
                        <a:pt x="305" y="27"/>
                      </a:lnTo>
                      <a:lnTo>
                        <a:pt x="305" y="28"/>
                      </a:lnTo>
                      <a:lnTo>
                        <a:pt x="305" y="29"/>
                      </a:lnTo>
                      <a:lnTo>
                        <a:pt x="304" y="28"/>
                      </a:lnTo>
                      <a:lnTo>
                        <a:pt x="303" y="28"/>
                      </a:lnTo>
                      <a:lnTo>
                        <a:pt x="302" y="28"/>
                      </a:lnTo>
                      <a:lnTo>
                        <a:pt x="301" y="28"/>
                      </a:lnTo>
                      <a:lnTo>
                        <a:pt x="301" y="27"/>
                      </a:lnTo>
                      <a:lnTo>
                        <a:pt x="302" y="27"/>
                      </a:lnTo>
                      <a:lnTo>
                        <a:pt x="302" y="26"/>
                      </a:lnTo>
                      <a:lnTo>
                        <a:pt x="303" y="27"/>
                      </a:lnTo>
                      <a:lnTo>
                        <a:pt x="303" y="26"/>
                      </a:lnTo>
                      <a:lnTo>
                        <a:pt x="304" y="27"/>
                      </a:lnTo>
                      <a:close/>
                      <a:moveTo>
                        <a:pt x="307" y="28"/>
                      </a:moveTo>
                      <a:lnTo>
                        <a:pt x="307" y="28"/>
                      </a:lnTo>
                      <a:lnTo>
                        <a:pt x="308" y="28"/>
                      </a:lnTo>
                      <a:lnTo>
                        <a:pt x="307" y="28"/>
                      </a:lnTo>
                      <a:lnTo>
                        <a:pt x="307" y="29"/>
                      </a:lnTo>
                      <a:lnTo>
                        <a:pt x="307" y="30"/>
                      </a:lnTo>
                      <a:lnTo>
                        <a:pt x="307" y="31"/>
                      </a:lnTo>
                      <a:lnTo>
                        <a:pt x="307" y="32"/>
                      </a:lnTo>
                      <a:lnTo>
                        <a:pt x="306" y="32"/>
                      </a:lnTo>
                      <a:lnTo>
                        <a:pt x="306" y="31"/>
                      </a:lnTo>
                      <a:lnTo>
                        <a:pt x="305" y="31"/>
                      </a:lnTo>
                      <a:lnTo>
                        <a:pt x="305" y="30"/>
                      </a:lnTo>
                      <a:lnTo>
                        <a:pt x="305" y="29"/>
                      </a:lnTo>
                      <a:lnTo>
                        <a:pt x="305" y="28"/>
                      </a:lnTo>
                      <a:lnTo>
                        <a:pt x="306" y="29"/>
                      </a:lnTo>
                      <a:lnTo>
                        <a:pt x="306" y="28"/>
                      </a:lnTo>
                      <a:lnTo>
                        <a:pt x="305" y="28"/>
                      </a:lnTo>
                      <a:lnTo>
                        <a:pt x="305" y="27"/>
                      </a:lnTo>
                      <a:lnTo>
                        <a:pt x="306" y="27"/>
                      </a:lnTo>
                      <a:lnTo>
                        <a:pt x="307" y="27"/>
                      </a:lnTo>
                      <a:lnTo>
                        <a:pt x="307" y="28"/>
                      </a:lnTo>
                      <a:close/>
                      <a:moveTo>
                        <a:pt x="300" y="32"/>
                      </a:moveTo>
                      <a:lnTo>
                        <a:pt x="300" y="32"/>
                      </a:lnTo>
                      <a:lnTo>
                        <a:pt x="300" y="30"/>
                      </a:lnTo>
                      <a:lnTo>
                        <a:pt x="300" y="29"/>
                      </a:lnTo>
                      <a:lnTo>
                        <a:pt x="300" y="28"/>
                      </a:lnTo>
                      <a:lnTo>
                        <a:pt x="299" y="27"/>
                      </a:lnTo>
                      <a:lnTo>
                        <a:pt x="300" y="27"/>
                      </a:lnTo>
                      <a:lnTo>
                        <a:pt x="300" y="28"/>
                      </a:lnTo>
                      <a:lnTo>
                        <a:pt x="300" y="29"/>
                      </a:lnTo>
                      <a:lnTo>
                        <a:pt x="301" y="30"/>
                      </a:lnTo>
                      <a:lnTo>
                        <a:pt x="301" y="31"/>
                      </a:lnTo>
                      <a:lnTo>
                        <a:pt x="301" y="32"/>
                      </a:lnTo>
                      <a:lnTo>
                        <a:pt x="300" y="32"/>
                      </a:lnTo>
                      <a:close/>
                      <a:moveTo>
                        <a:pt x="313" y="30"/>
                      </a:moveTo>
                      <a:lnTo>
                        <a:pt x="313" y="29"/>
                      </a:lnTo>
                      <a:lnTo>
                        <a:pt x="313" y="28"/>
                      </a:lnTo>
                      <a:lnTo>
                        <a:pt x="314" y="28"/>
                      </a:lnTo>
                      <a:lnTo>
                        <a:pt x="314" y="29"/>
                      </a:lnTo>
                      <a:lnTo>
                        <a:pt x="313" y="29"/>
                      </a:lnTo>
                      <a:lnTo>
                        <a:pt x="313" y="30"/>
                      </a:lnTo>
                      <a:close/>
                      <a:moveTo>
                        <a:pt x="312" y="29"/>
                      </a:moveTo>
                      <a:lnTo>
                        <a:pt x="312" y="28"/>
                      </a:lnTo>
                      <a:lnTo>
                        <a:pt x="313" y="28"/>
                      </a:lnTo>
                      <a:lnTo>
                        <a:pt x="313" y="29"/>
                      </a:lnTo>
                      <a:lnTo>
                        <a:pt x="312" y="29"/>
                      </a:lnTo>
                      <a:close/>
                      <a:moveTo>
                        <a:pt x="304" y="32"/>
                      </a:moveTo>
                      <a:lnTo>
                        <a:pt x="303" y="32"/>
                      </a:lnTo>
                      <a:lnTo>
                        <a:pt x="302" y="31"/>
                      </a:lnTo>
                      <a:lnTo>
                        <a:pt x="302" y="30"/>
                      </a:lnTo>
                      <a:lnTo>
                        <a:pt x="302" y="29"/>
                      </a:lnTo>
                      <a:lnTo>
                        <a:pt x="303" y="29"/>
                      </a:lnTo>
                      <a:lnTo>
                        <a:pt x="303" y="28"/>
                      </a:lnTo>
                      <a:lnTo>
                        <a:pt x="304" y="29"/>
                      </a:lnTo>
                      <a:lnTo>
                        <a:pt x="305" y="29"/>
                      </a:lnTo>
                      <a:lnTo>
                        <a:pt x="305" y="30"/>
                      </a:lnTo>
                      <a:lnTo>
                        <a:pt x="305" y="31"/>
                      </a:lnTo>
                      <a:lnTo>
                        <a:pt x="304" y="31"/>
                      </a:lnTo>
                      <a:lnTo>
                        <a:pt x="305" y="31"/>
                      </a:lnTo>
                      <a:lnTo>
                        <a:pt x="305" y="32"/>
                      </a:lnTo>
                      <a:lnTo>
                        <a:pt x="306" y="31"/>
                      </a:lnTo>
                      <a:lnTo>
                        <a:pt x="306" y="32"/>
                      </a:lnTo>
                      <a:lnTo>
                        <a:pt x="305" y="33"/>
                      </a:lnTo>
                      <a:lnTo>
                        <a:pt x="304" y="33"/>
                      </a:lnTo>
                      <a:lnTo>
                        <a:pt x="304" y="32"/>
                      </a:lnTo>
                      <a:close/>
                      <a:moveTo>
                        <a:pt x="303" y="33"/>
                      </a:moveTo>
                      <a:lnTo>
                        <a:pt x="302" y="33"/>
                      </a:lnTo>
                      <a:lnTo>
                        <a:pt x="302" y="32"/>
                      </a:lnTo>
                      <a:lnTo>
                        <a:pt x="303" y="33"/>
                      </a:lnTo>
                      <a:close/>
                      <a:moveTo>
                        <a:pt x="316" y="34"/>
                      </a:moveTo>
                      <a:lnTo>
                        <a:pt x="315" y="34"/>
                      </a:lnTo>
                      <a:lnTo>
                        <a:pt x="317" y="34"/>
                      </a:lnTo>
                      <a:lnTo>
                        <a:pt x="316" y="34"/>
                      </a:lnTo>
                      <a:close/>
                      <a:moveTo>
                        <a:pt x="314" y="35"/>
                      </a:moveTo>
                      <a:lnTo>
                        <a:pt x="313" y="35"/>
                      </a:lnTo>
                      <a:lnTo>
                        <a:pt x="314" y="35"/>
                      </a:lnTo>
                      <a:lnTo>
                        <a:pt x="314" y="34"/>
                      </a:lnTo>
                      <a:lnTo>
                        <a:pt x="315" y="34"/>
                      </a:lnTo>
                      <a:lnTo>
                        <a:pt x="315" y="35"/>
                      </a:lnTo>
                      <a:lnTo>
                        <a:pt x="314" y="35"/>
                      </a:lnTo>
                      <a:close/>
                      <a:moveTo>
                        <a:pt x="320" y="43"/>
                      </a:moveTo>
                      <a:lnTo>
                        <a:pt x="320" y="43"/>
                      </a:lnTo>
                      <a:lnTo>
                        <a:pt x="320" y="42"/>
                      </a:lnTo>
                      <a:lnTo>
                        <a:pt x="322" y="41"/>
                      </a:lnTo>
                      <a:lnTo>
                        <a:pt x="322" y="40"/>
                      </a:lnTo>
                      <a:lnTo>
                        <a:pt x="321" y="40"/>
                      </a:lnTo>
                      <a:lnTo>
                        <a:pt x="321" y="39"/>
                      </a:lnTo>
                      <a:lnTo>
                        <a:pt x="321" y="38"/>
                      </a:lnTo>
                      <a:lnTo>
                        <a:pt x="322" y="38"/>
                      </a:lnTo>
                      <a:lnTo>
                        <a:pt x="322" y="39"/>
                      </a:lnTo>
                      <a:lnTo>
                        <a:pt x="323" y="39"/>
                      </a:lnTo>
                      <a:lnTo>
                        <a:pt x="323" y="40"/>
                      </a:lnTo>
                      <a:lnTo>
                        <a:pt x="323" y="41"/>
                      </a:lnTo>
                      <a:lnTo>
                        <a:pt x="324" y="42"/>
                      </a:lnTo>
                      <a:lnTo>
                        <a:pt x="323" y="43"/>
                      </a:lnTo>
                      <a:lnTo>
                        <a:pt x="322" y="43"/>
                      </a:lnTo>
                      <a:lnTo>
                        <a:pt x="321" y="43"/>
                      </a:lnTo>
                      <a:lnTo>
                        <a:pt x="320" y="43"/>
                      </a:lnTo>
                      <a:close/>
                      <a:moveTo>
                        <a:pt x="318" y="46"/>
                      </a:moveTo>
                      <a:lnTo>
                        <a:pt x="318" y="46"/>
                      </a:lnTo>
                      <a:lnTo>
                        <a:pt x="317" y="46"/>
                      </a:lnTo>
                      <a:lnTo>
                        <a:pt x="317" y="45"/>
                      </a:lnTo>
                      <a:lnTo>
                        <a:pt x="317" y="44"/>
                      </a:lnTo>
                      <a:lnTo>
                        <a:pt x="316" y="44"/>
                      </a:lnTo>
                      <a:lnTo>
                        <a:pt x="317" y="44"/>
                      </a:lnTo>
                      <a:lnTo>
                        <a:pt x="317" y="43"/>
                      </a:lnTo>
                      <a:lnTo>
                        <a:pt x="318" y="43"/>
                      </a:lnTo>
                      <a:lnTo>
                        <a:pt x="319" y="42"/>
                      </a:lnTo>
                      <a:lnTo>
                        <a:pt x="319" y="41"/>
                      </a:lnTo>
                      <a:lnTo>
                        <a:pt x="320" y="41"/>
                      </a:lnTo>
                      <a:lnTo>
                        <a:pt x="321" y="40"/>
                      </a:lnTo>
                      <a:lnTo>
                        <a:pt x="321" y="41"/>
                      </a:lnTo>
                      <a:lnTo>
                        <a:pt x="319" y="43"/>
                      </a:lnTo>
                      <a:lnTo>
                        <a:pt x="318" y="43"/>
                      </a:lnTo>
                      <a:lnTo>
                        <a:pt x="319" y="43"/>
                      </a:lnTo>
                      <a:lnTo>
                        <a:pt x="319" y="44"/>
                      </a:lnTo>
                      <a:lnTo>
                        <a:pt x="319" y="43"/>
                      </a:lnTo>
                      <a:lnTo>
                        <a:pt x="320" y="43"/>
                      </a:lnTo>
                      <a:lnTo>
                        <a:pt x="320" y="44"/>
                      </a:lnTo>
                      <a:lnTo>
                        <a:pt x="320" y="45"/>
                      </a:lnTo>
                      <a:lnTo>
                        <a:pt x="319" y="45"/>
                      </a:lnTo>
                      <a:lnTo>
                        <a:pt x="319" y="46"/>
                      </a:lnTo>
                      <a:lnTo>
                        <a:pt x="318" y="46"/>
                      </a:lnTo>
                      <a:close/>
                      <a:moveTo>
                        <a:pt x="322" y="48"/>
                      </a:moveTo>
                      <a:lnTo>
                        <a:pt x="322" y="47"/>
                      </a:lnTo>
                      <a:lnTo>
                        <a:pt x="322" y="46"/>
                      </a:lnTo>
                      <a:lnTo>
                        <a:pt x="323" y="45"/>
                      </a:lnTo>
                      <a:lnTo>
                        <a:pt x="323" y="44"/>
                      </a:lnTo>
                      <a:lnTo>
                        <a:pt x="324" y="44"/>
                      </a:lnTo>
                      <a:lnTo>
                        <a:pt x="325" y="45"/>
                      </a:lnTo>
                      <a:lnTo>
                        <a:pt x="325" y="46"/>
                      </a:lnTo>
                      <a:lnTo>
                        <a:pt x="324" y="46"/>
                      </a:lnTo>
                      <a:lnTo>
                        <a:pt x="324" y="47"/>
                      </a:lnTo>
                      <a:lnTo>
                        <a:pt x="323" y="47"/>
                      </a:lnTo>
                      <a:lnTo>
                        <a:pt x="322" y="47"/>
                      </a:lnTo>
                      <a:lnTo>
                        <a:pt x="322" y="48"/>
                      </a:lnTo>
                      <a:close/>
                      <a:moveTo>
                        <a:pt x="327" y="47"/>
                      </a:moveTo>
                      <a:lnTo>
                        <a:pt x="326" y="46"/>
                      </a:lnTo>
                      <a:lnTo>
                        <a:pt x="327" y="46"/>
                      </a:lnTo>
                      <a:lnTo>
                        <a:pt x="327" y="45"/>
                      </a:lnTo>
                      <a:lnTo>
                        <a:pt x="327" y="46"/>
                      </a:lnTo>
                      <a:lnTo>
                        <a:pt x="327" y="47"/>
                      </a:lnTo>
                      <a:close/>
                      <a:moveTo>
                        <a:pt x="325" y="47"/>
                      </a:moveTo>
                      <a:lnTo>
                        <a:pt x="325" y="47"/>
                      </a:lnTo>
                      <a:lnTo>
                        <a:pt x="325" y="46"/>
                      </a:lnTo>
                      <a:lnTo>
                        <a:pt x="326" y="46"/>
                      </a:lnTo>
                      <a:lnTo>
                        <a:pt x="326" y="47"/>
                      </a:lnTo>
                      <a:lnTo>
                        <a:pt x="325" y="47"/>
                      </a:lnTo>
                      <a:lnTo>
                        <a:pt x="325" y="46"/>
                      </a:lnTo>
                      <a:lnTo>
                        <a:pt x="325" y="47"/>
                      </a:lnTo>
                      <a:close/>
                      <a:moveTo>
                        <a:pt x="317" y="46"/>
                      </a:moveTo>
                      <a:lnTo>
                        <a:pt x="317" y="46"/>
                      </a:lnTo>
                      <a:lnTo>
                        <a:pt x="316" y="46"/>
                      </a:lnTo>
                      <a:lnTo>
                        <a:pt x="316" y="45"/>
                      </a:lnTo>
                      <a:lnTo>
                        <a:pt x="317" y="45"/>
                      </a:lnTo>
                      <a:lnTo>
                        <a:pt x="317" y="46"/>
                      </a:lnTo>
                      <a:close/>
                      <a:moveTo>
                        <a:pt x="321" y="47"/>
                      </a:moveTo>
                      <a:lnTo>
                        <a:pt x="321" y="47"/>
                      </a:lnTo>
                      <a:lnTo>
                        <a:pt x="322" y="46"/>
                      </a:lnTo>
                      <a:lnTo>
                        <a:pt x="322" y="47"/>
                      </a:lnTo>
                      <a:lnTo>
                        <a:pt x="321" y="47"/>
                      </a:lnTo>
                      <a:close/>
                      <a:moveTo>
                        <a:pt x="320" y="47"/>
                      </a:moveTo>
                      <a:lnTo>
                        <a:pt x="320" y="46"/>
                      </a:lnTo>
                      <a:lnTo>
                        <a:pt x="321" y="46"/>
                      </a:lnTo>
                      <a:lnTo>
                        <a:pt x="320" y="47"/>
                      </a:lnTo>
                      <a:close/>
                      <a:moveTo>
                        <a:pt x="328" y="51"/>
                      </a:moveTo>
                      <a:lnTo>
                        <a:pt x="329" y="52"/>
                      </a:lnTo>
                      <a:lnTo>
                        <a:pt x="329" y="51"/>
                      </a:lnTo>
                      <a:lnTo>
                        <a:pt x="328" y="51"/>
                      </a:lnTo>
                      <a:lnTo>
                        <a:pt x="328" y="52"/>
                      </a:lnTo>
                      <a:lnTo>
                        <a:pt x="327" y="52"/>
                      </a:lnTo>
                      <a:lnTo>
                        <a:pt x="328" y="52"/>
                      </a:lnTo>
                      <a:lnTo>
                        <a:pt x="328" y="53"/>
                      </a:lnTo>
                      <a:lnTo>
                        <a:pt x="327" y="53"/>
                      </a:lnTo>
                      <a:lnTo>
                        <a:pt x="326" y="52"/>
                      </a:lnTo>
                      <a:lnTo>
                        <a:pt x="326" y="53"/>
                      </a:lnTo>
                      <a:lnTo>
                        <a:pt x="325" y="53"/>
                      </a:lnTo>
                      <a:lnTo>
                        <a:pt x="324" y="53"/>
                      </a:lnTo>
                      <a:lnTo>
                        <a:pt x="323" y="54"/>
                      </a:lnTo>
                      <a:lnTo>
                        <a:pt x="323" y="53"/>
                      </a:lnTo>
                      <a:lnTo>
                        <a:pt x="323" y="52"/>
                      </a:lnTo>
                      <a:lnTo>
                        <a:pt x="322" y="52"/>
                      </a:lnTo>
                      <a:lnTo>
                        <a:pt x="322" y="51"/>
                      </a:lnTo>
                      <a:lnTo>
                        <a:pt x="323" y="51"/>
                      </a:lnTo>
                      <a:lnTo>
                        <a:pt x="324" y="51"/>
                      </a:lnTo>
                      <a:lnTo>
                        <a:pt x="325" y="51"/>
                      </a:lnTo>
                      <a:lnTo>
                        <a:pt x="325" y="50"/>
                      </a:lnTo>
                      <a:lnTo>
                        <a:pt x="326" y="49"/>
                      </a:lnTo>
                      <a:lnTo>
                        <a:pt x="327" y="49"/>
                      </a:lnTo>
                      <a:lnTo>
                        <a:pt x="327" y="50"/>
                      </a:lnTo>
                      <a:lnTo>
                        <a:pt x="327" y="51"/>
                      </a:lnTo>
                      <a:lnTo>
                        <a:pt x="326" y="51"/>
                      </a:lnTo>
                      <a:lnTo>
                        <a:pt x="327" y="51"/>
                      </a:lnTo>
                      <a:lnTo>
                        <a:pt x="327" y="50"/>
                      </a:lnTo>
                      <a:lnTo>
                        <a:pt x="327" y="49"/>
                      </a:lnTo>
                      <a:lnTo>
                        <a:pt x="327" y="48"/>
                      </a:lnTo>
                      <a:lnTo>
                        <a:pt x="328" y="49"/>
                      </a:lnTo>
                      <a:lnTo>
                        <a:pt x="327" y="48"/>
                      </a:lnTo>
                      <a:lnTo>
                        <a:pt x="328" y="47"/>
                      </a:lnTo>
                      <a:lnTo>
                        <a:pt x="329" y="47"/>
                      </a:lnTo>
                      <a:lnTo>
                        <a:pt x="329" y="48"/>
                      </a:lnTo>
                      <a:lnTo>
                        <a:pt x="329" y="49"/>
                      </a:lnTo>
                      <a:lnTo>
                        <a:pt x="330" y="49"/>
                      </a:lnTo>
                      <a:lnTo>
                        <a:pt x="329" y="50"/>
                      </a:lnTo>
                      <a:lnTo>
                        <a:pt x="330" y="50"/>
                      </a:lnTo>
                      <a:lnTo>
                        <a:pt x="330" y="51"/>
                      </a:lnTo>
                      <a:lnTo>
                        <a:pt x="330" y="52"/>
                      </a:lnTo>
                      <a:lnTo>
                        <a:pt x="331" y="52"/>
                      </a:lnTo>
                      <a:lnTo>
                        <a:pt x="330" y="53"/>
                      </a:lnTo>
                      <a:lnTo>
                        <a:pt x="330" y="54"/>
                      </a:lnTo>
                      <a:lnTo>
                        <a:pt x="330" y="55"/>
                      </a:lnTo>
                      <a:lnTo>
                        <a:pt x="329" y="54"/>
                      </a:lnTo>
                      <a:lnTo>
                        <a:pt x="329" y="53"/>
                      </a:lnTo>
                      <a:lnTo>
                        <a:pt x="330" y="53"/>
                      </a:lnTo>
                      <a:lnTo>
                        <a:pt x="329" y="53"/>
                      </a:lnTo>
                      <a:lnTo>
                        <a:pt x="329" y="52"/>
                      </a:lnTo>
                      <a:lnTo>
                        <a:pt x="328" y="52"/>
                      </a:lnTo>
                      <a:lnTo>
                        <a:pt x="328" y="51"/>
                      </a:lnTo>
                      <a:close/>
                      <a:moveTo>
                        <a:pt x="325" y="47"/>
                      </a:moveTo>
                      <a:lnTo>
                        <a:pt x="325" y="47"/>
                      </a:lnTo>
                      <a:lnTo>
                        <a:pt x="326" y="48"/>
                      </a:lnTo>
                      <a:lnTo>
                        <a:pt x="325" y="48"/>
                      </a:lnTo>
                      <a:lnTo>
                        <a:pt x="326" y="49"/>
                      </a:lnTo>
                      <a:lnTo>
                        <a:pt x="325" y="49"/>
                      </a:lnTo>
                      <a:lnTo>
                        <a:pt x="325" y="50"/>
                      </a:lnTo>
                      <a:lnTo>
                        <a:pt x="325" y="51"/>
                      </a:lnTo>
                      <a:lnTo>
                        <a:pt x="324" y="51"/>
                      </a:lnTo>
                      <a:lnTo>
                        <a:pt x="324" y="50"/>
                      </a:lnTo>
                      <a:lnTo>
                        <a:pt x="324" y="49"/>
                      </a:lnTo>
                      <a:lnTo>
                        <a:pt x="324" y="50"/>
                      </a:lnTo>
                      <a:lnTo>
                        <a:pt x="323" y="50"/>
                      </a:lnTo>
                      <a:lnTo>
                        <a:pt x="323" y="49"/>
                      </a:lnTo>
                      <a:lnTo>
                        <a:pt x="322" y="48"/>
                      </a:lnTo>
                      <a:lnTo>
                        <a:pt x="323" y="48"/>
                      </a:lnTo>
                      <a:lnTo>
                        <a:pt x="324" y="47"/>
                      </a:lnTo>
                      <a:lnTo>
                        <a:pt x="325" y="47"/>
                      </a:lnTo>
                      <a:close/>
                      <a:moveTo>
                        <a:pt x="320" y="50"/>
                      </a:moveTo>
                      <a:lnTo>
                        <a:pt x="320" y="50"/>
                      </a:lnTo>
                      <a:lnTo>
                        <a:pt x="320" y="49"/>
                      </a:lnTo>
                      <a:lnTo>
                        <a:pt x="320" y="48"/>
                      </a:lnTo>
                      <a:lnTo>
                        <a:pt x="320" y="47"/>
                      </a:lnTo>
                      <a:lnTo>
                        <a:pt x="321" y="47"/>
                      </a:lnTo>
                      <a:lnTo>
                        <a:pt x="322" y="47"/>
                      </a:lnTo>
                      <a:lnTo>
                        <a:pt x="322" y="48"/>
                      </a:lnTo>
                      <a:lnTo>
                        <a:pt x="322" y="49"/>
                      </a:lnTo>
                      <a:lnTo>
                        <a:pt x="321" y="49"/>
                      </a:lnTo>
                      <a:lnTo>
                        <a:pt x="321" y="50"/>
                      </a:lnTo>
                      <a:lnTo>
                        <a:pt x="322" y="50"/>
                      </a:lnTo>
                      <a:lnTo>
                        <a:pt x="322" y="51"/>
                      </a:lnTo>
                      <a:lnTo>
                        <a:pt x="322" y="52"/>
                      </a:lnTo>
                      <a:lnTo>
                        <a:pt x="322" y="53"/>
                      </a:lnTo>
                      <a:lnTo>
                        <a:pt x="323" y="53"/>
                      </a:lnTo>
                      <a:lnTo>
                        <a:pt x="323" y="54"/>
                      </a:lnTo>
                      <a:lnTo>
                        <a:pt x="322" y="55"/>
                      </a:lnTo>
                      <a:lnTo>
                        <a:pt x="321" y="55"/>
                      </a:lnTo>
                      <a:lnTo>
                        <a:pt x="321" y="54"/>
                      </a:lnTo>
                      <a:lnTo>
                        <a:pt x="321" y="53"/>
                      </a:lnTo>
                      <a:lnTo>
                        <a:pt x="320" y="53"/>
                      </a:lnTo>
                      <a:lnTo>
                        <a:pt x="320" y="52"/>
                      </a:lnTo>
                      <a:lnTo>
                        <a:pt x="321" y="52"/>
                      </a:lnTo>
                      <a:lnTo>
                        <a:pt x="321" y="51"/>
                      </a:lnTo>
                      <a:lnTo>
                        <a:pt x="321" y="50"/>
                      </a:lnTo>
                      <a:lnTo>
                        <a:pt x="320" y="50"/>
                      </a:lnTo>
                      <a:close/>
                      <a:moveTo>
                        <a:pt x="322" y="51"/>
                      </a:moveTo>
                      <a:lnTo>
                        <a:pt x="322" y="51"/>
                      </a:lnTo>
                      <a:lnTo>
                        <a:pt x="322" y="50"/>
                      </a:lnTo>
                      <a:lnTo>
                        <a:pt x="322" y="49"/>
                      </a:lnTo>
                      <a:lnTo>
                        <a:pt x="323" y="50"/>
                      </a:lnTo>
                      <a:lnTo>
                        <a:pt x="324" y="50"/>
                      </a:lnTo>
                      <a:lnTo>
                        <a:pt x="323" y="50"/>
                      </a:lnTo>
                      <a:lnTo>
                        <a:pt x="322" y="51"/>
                      </a:lnTo>
                      <a:close/>
                      <a:moveTo>
                        <a:pt x="320" y="50"/>
                      </a:moveTo>
                      <a:lnTo>
                        <a:pt x="319" y="50"/>
                      </a:lnTo>
                      <a:lnTo>
                        <a:pt x="319" y="49"/>
                      </a:lnTo>
                      <a:lnTo>
                        <a:pt x="320" y="49"/>
                      </a:lnTo>
                      <a:lnTo>
                        <a:pt x="320" y="50"/>
                      </a:lnTo>
                      <a:close/>
                      <a:moveTo>
                        <a:pt x="319" y="54"/>
                      </a:moveTo>
                      <a:lnTo>
                        <a:pt x="319" y="54"/>
                      </a:lnTo>
                      <a:lnTo>
                        <a:pt x="319" y="53"/>
                      </a:lnTo>
                      <a:lnTo>
                        <a:pt x="320" y="53"/>
                      </a:lnTo>
                      <a:lnTo>
                        <a:pt x="321" y="54"/>
                      </a:lnTo>
                      <a:lnTo>
                        <a:pt x="321" y="55"/>
                      </a:lnTo>
                      <a:lnTo>
                        <a:pt x="322" y="55"/>
                      </a:lnTo>
                      <a:lnTo>
                        <a:pt x="321" y="55"/>
                      </a:lnTo>
                      <a:lnTo>
                        <a:pt x="320" y="55"/>
                      </a:lnTo>
                      <a:lnTo>
                        <a:pt x="320" y="54"/>
                      </a:lnTo>
                      <a:lnTo>
                        <a:pt x="319" y="54"/>
                      </a:lnTo>
                      <a:close/>
                      <a:moveTo>
                        <a:pt x="325" y="55"/>
                      </a:moveTo>
                      <a:lnTo>
                        <a:pt x="324" y="55"/>
                      </a:lnTo>
                      <a:lnTo>
                        <a:pt x="323" y="55"/>
                      </a:lnTo>
                      <a:lnTo>
                        <a:pt x="324" y="54"/>
                      </a:lnTo>
                      <a:lnTo>
                        <a:pt x="325" y="54"/>
                      </a:lnTo>
                      <a:lnTo>
                        <a:pt x="325" y="55"/>
                      </a:lnTo>
                      <a:close/>
                      <a:moveTo>
                        <a:pt x="323" y="57"/>
                      </a:moveTo>
                      <a:lnTo>
                        <a:pt x="322" y="56"/>
                      </a:lnTo>
                      <a:lnTo>
                        <a:pt x="323" y="56"/>
                      </a:lnTo>
                      <a:lnTo>
                        <a:pt x="323" y="55"/>
                      </a:lnTo>
                      <a:lnTo>
                        <a:pt x="324" y="56"/>
                      </a:lnTo>
                      <a:lnTo>
                        <a:pt x="323" y="57"/>
                      </a:lnTo>
                      <a:close/>
                      <a:moveTo>
                        <a:pt x="296" y="34"/>
                      </a:moveTo>
                      <a:lnTo>
                        <a:pt x="296" y="34"/>
                      </a:lnTo>
                      <a:lnTo>
                        <a:pt x="296" y="33"/>
                      </a:lnTo>
                      <a:lnTo>
                        <a:pt x="296" y="32"/>
                      </a:lnTo>
                      <a:lnTo>
                        <a:pt x="297" y="32"/>
                      </a:lnTo>
                      <a:lnTo>
                        <a:pt x="297" y="31"/>
                      </a:lnTo>
                      <a:lnTo>
                        <a:pt x="297" y="30"/>
                      </a:lnTo>
                      <a:lnTo>
                        <a:pt x="298" y="30"/>
                      </a:lnTo>
                      <a:lnTo>
                        <a:pt x="298" y="31"/>
                      </a:lnTo>
                      <a:lnTo>
                        <a:pt x="297" y="31"/>
                      </a:lnTo>
                      <a:lnTo>
                        <a:pt x="297" y="33"/>
                      </a:lnTo>
                      <a:lnTo>
                        <a:pt x="296" y="33"/>
                      </a:lnTo>
                      <a:lnTo>
                        <a:pt x="296" y="34"/>
                      </a:lnTo>
                      <a:close/>
                      <a:moveTo>
                        <a:pt x="297" y="35"/>
                      </a:moveTo>
                      <a:lnTo>
                        <a:pt x="297" y="35"/>
                      </a:lnTo>
                      <a:lnTo>
                        <a:pt x="296" y="35"/>
                      </a:lnTo>
                      <a:lnTo>
                        <a:pt x="296" y="34"/>
                      </a:lnTo>
                      <a:lnTo>
                        <a:pt x="297" y="34"/>
                      </a:lnTo>
                      <a:lnTo>
                        <a:pt x="297" y="35"/>
                      </a:lnTo>
                      <a:close/>
                      <a:moveTo>
                        <a:pt x="277" y="57"/>
                      </a:moveTo>
                      <a:lnTo>
                        <a:pt x="276" y="57"/>
                      </a:lnTo>
                      <a:lnTo>
                        <a:pt x="276" y="56"/>
                      </a:lnTo>
                      <a:lnTo>
                        <a:pt x="276" y="55"/>
                      </a:lnTo>
                      <a:lnTo>
                        <a:pt x="276" y="54"/>
                      </a:lnTo>
                      <a:lnTo>
                        <a:pt x="277" y="52"/>
                      </a:lnTo>
                      <a:lnTo>
                        <a:pt x="277" y="51"/>
                      </a:lnTo>
                      <a:lnTo>
                        <a:pt x="278" y="50"/>
                      </a:lnTo>
                      <a:lnTo>
                        <a:pt x="278" y="49"/>
                      </a:lnTo>
                      <a:lnTo>
                        <a:pt x="278" y="48"/>
                      </a:lnTo>
                      <a:lnTo>
                        <a:pt x="278" y="47"/>
                      </a:lnTo>
                      <a:lnTo>
                        <a:pt x="279" y="46"/>
                      </a:lnTo>
                      <a:lnTo>
                        <a:pt x="280" y="46"/>
                      </a:lnTo>
                      <a:lnTo>
                        <a:pt x="280" y="45"/>
                      </a:lnTo>
                      <a:lnTo>
                        <a:pt x="281" y="46"/>
                      </a:lnTo>
                      <a:lnTo>
                        <a:pt x="281" y="47"/>
                      </a:lnTo>
                      <a:lnTo>
                        <a:pt x="282" y="48"/>
                      </a:lnTo>
                      <a:lnTo>
                        <a:pt x="282" y="50"/>
                      </a:lnTo>
                      <a:lnTo>
                        <a:pt x="281" y="50"/>
                      </a:lnTo>
                      <a:lnTo>
                        <a:pt x="280" y="49"/>
                      </a:lnTo>
                      <a:lnTo>
                        <a:pt x="279" y="49"/>
                      </a:lnTo>
                      <a:lnTo>
                        <a:pt x="279" y="50"/>
                      </a:lnTo>
                      <a:lnTo>
                        <a:pt x="279" y="51"/>
                      </a:lnTo>
                      <a:lnTo>
                        <a:pt x="279" y="53"/>
                      </a:lnTo>
                      <a:lnTo>
                        <a:pt x="280" y="53"/>
                      </a:lnTo>
                      <a:lnTo>
                        <a:pt x="279" y="53"/>
                      </a:lnTo>
                      <a:lnTo>
                        <a:pt x="279" y="54"/>
                      </a:lnTo>
                      <a:lnTo>
                        <a:pt x="279" y="55"/>
                      </a:lnTo>
                      <a:lnTo>
                        <a:pt x="280" y="55"/>
                      </a:lnTo>
                      <a:lnTo>
                        <a:pt x="278" y="57"/>
                      </a:lnTo>
                      <a:lnTo>
                        <a:pt x="277" y="57"/>
                      </a:lnTo>
                      <a:close/>
                      <a:moveTo>
                        <a:pt x="281" y="56"/>
                      </a:moveTo>
                      <a:lnTo>
                        <a:pt x="281" y="56"/>
                      </a:lnTo>
                      <a:lnTo>
                        <a:pt x="280" y="55"/>
                      </a:lnTo>
                      <a:lnTo>
                        <a:pt x="279" y="54"/>
                      </a:lnTo>
                      <a:lnTo>
                        <a:pt x="280" y="53"/>
                      </a:lnTo>
                      <a:lnTo>
                        <a:pt x="280" y="52"/>
                      </a:lnTo>
                      <a:lnTo>
                        <a:pt x="279" y="52"/>
                      </a:lnTo>
                      <a:lnTo>
                        <a:pt x="279" y="51"/>
                      </a:lnTo>
                      <a:lnTo>
                        <a:pt x="279" y="50"/>
                      </a:lnTo>
                      <a:lnTo>
                        <a:pt x="280" y="50"/>
                      </a:lnTo>
                      <a:lnTo>
                        <a:pt x="281" y="50"/>
                      </a:lnTo>
                      <a:lnTo>
                        <a:pt x="281" y="51"/>
                      </a:lnTo>
                      <a:lnTo>
                        <a:pt x="281" y="50"/>
                      </a:lnTo>
                      <a:lnTo>
                        <a:pt x="282" y="50"/>
                      </a:lnTo>
                      <a:lnTo>
                        <a:pt x="283" y="49"/>
                      </a:lnTo>
                      <a:lnTo>
                        <a:pt x="283" y="48"/>
                      </a:lnTo>
                      <a:lnTo>
                        <a:pt x="284" y="49"/>
                      </a:lnTo>
                      <a:lnTo>
                        <a:pt x="284" y="50"/>
                      </a:lnTo>
                      <a:lnTo>
                        <a:pt x="284" y="51"/>
                      </a:lnTo>
                      <a:lnTo>
                        <a:pt x="284" y="52"/>
                      </a:lnTo>
                      <a:lnTo>
                        <a:pt x="283" y="52"/>
                      </a:lnTo>
                      <a:lnTo>
                        <a:pt x="283" y="53"/>
                      </a:lnTo>
                      <a:lnTo>
                        <a:pt x="282" y="53"/>
                      </a:lnTo>
                      <a:lnTo>
                        <a:pt x="281" y="53"/>
                      </a:lnTo>
                      <a:lnTo>
                        <a:pt x="281" y="54"/>
                      </a:lnTo>
                      <a:lnTo>
                        <a:pt x="281" y="55"/>
                      </a:lnTo>
                      <a:lnTo>
                        <a:pt x="281" y="56"/>
                      </a:lnTo>
                      <a:close/>
                      <a:moveTo>
                        <a:pt x="241" y="16"/>
                      </a:moveTo>
                      <a:lnTo>
                        <a:pt x="241" y="16"/>
                      </a:lnTo>
                      <a:lnTo>
                        <a:pt x="241" y="15"/>
                      </a:lnTo>
                      <a:lnTo>
                        <a:pt x="241" y="16"/>
                      </a:lnTo>
                      <a:close/>
                      <a:moveTo>
                        <a:pt x="240" y="9"/>
                      </a:moveTo>
                      <a:lnTo>
                        <a:pt x="240" y="9"/>
                      </a:lnTo>
                      <a:lnTo>
                        <a:pt x="239" y="8"/>
                      </a:lnTo>
                      <a:lnTo>
                        <a:pt x="240" y="8"/>
                      </a:lnTo>
                      <a:lnTo>
                        <a:pt x="239" y="8"/>
                      </a:lnTo>
                      <a:lnTo>
                        <a:pt x="239" y="7"/>
                      </a:lnTo>
                      <a:lnTo>
                        <a:pt x="240" y="7"/>
                      </a:lnTo>
                      <a:lnTo>
                        <a:pt x="240" y="6"/>
                      </a:lnTo>
                      <a:lnTo>
                        <a:pt x="241" y="6"/>
                      </a:lnTo>
                      <a:lnTo>
                        <a:pt x="241" y="7"/>
                      </a:lnTo>
                      <a:lnTo>
                        <a:pt x="241" y="8"/>
                      </a:lnTo>
                      <a:lnTo>
                        <a:pt x="240" y="9"/>
                      </a:lnTo>
                      <a:lnTo>
                        <a:pt x="240" y="8"/>
                      </a:lnTo>
                      <a:lnTo>
                        <a:pt x="240" y="9"/>
                      </a:lnTo>
                      <a:close/>
                      <a:moveTo>
                        <a:pt x="242" y="15"/>
                      </a:moveTo>
                      <a:lnTo>
                        <a:pt x="242" y="15"/>
                      </a:lnTo>
                      <a:lnTo>
                        <a:pt x="241" y="13"/>
                      </a:lnTo>
                      <a:lnTo>
                        <a:pt x="241" y="12"/>
                      </a:lnTo>
                      <a:lnTo>
                        <a:pt x="242" y="12"/>
                      </a:lnTo>
                      <a:lnTo>
                        <a:pt x="242" y="13"/>
                      </a:lnTo>
                      <a:lnTo>
                        <a:pt x="243" y="13"/>
                      </a:lnTo>
                      <a:lnTo>
                        <a:pt x="242" y="14"/>
                      </a:lnTo>
                      <a:lnTo>
                        <a:pt x="242" y="15"/>
                      </a:lnTo>
                      <a:close/>
                      <a:moveTo>
                        <a:pt x="333" y="67"/>
                      </a:moveTo>
                      <a:lnTo>
                        <a:pt x="333" y="67"/>
                      </a:lnTo>
                      <a:lnTo>
                        <a:pt x="333" y="66"/>
                      </a:lnTo>
                      <a:lnTo>
                        <a:pt x="333" y="65"/>
                      </a:lnTo>
                      <a:lnTo>
                        <a:pt x="334" y="64"/>
                      </a:lnTo>
                      <a:lnTo>
                        <a:pt x="335" y="63"/>
                      </a:lnTo>
                      <a:lnTo>
                        <a:pt x="335" y="64"/>
                      </a:lnTo>
                      <a:lnTo>
                        <a:pt x="336" y="64"/>
                      </a:lnTo>
                      <a:lnTo>
                        <a:pt x="336" y="65"/>
                      </a:lnTo>
                      <a:lnTo>
                        <a:pt x="335" y="65"/>
                      </a:lnTo>
                      <a:lnTo>
                        <a:pt x="334" y="65"/>
                      </a:lnTo>
                      <a:lnTo>
                        <a:pt x="334" y="66"/>
                      </a:lnTo>
                      <a:lnTo>
                        <a:pt x="334" y="67"/>
                      </a:lnTo>
                      <a:lnTo>
                        <a:pt x="333" y="67"/>
                      </a:lnTo>
                      <a:close/>
                      <a:moveTo>
                        <a:pt x="336" y="70"/>
                      </a:moveTo>
                      <a:lnTo>
                        <a:pt x="336" y="70"/>
                      </a:lnTo>
                      <a:lnTo>
                        <a:pt x="335" y="70"/>
                      </a:lnTo>
                      <a:lnTo>
                        <a:pt x="335" y="69"/>
                      </a:lnTo>
                      <a:lnTo>
                        <a:pt x="335" y="68"/>
                      </a:lnTo>
                      <a:lnTo>
                        <a:pt x="335" y="67"/>
                      </a:lnTo>
                      <a:lnTo>
                        <a:pt x="335" y="66"/>
                      </a:lnTo>
                      <a:lnTo>
                        <a:pt x="335" y="67"/>
                      </a:lnTo>
                      <a:lnTo>
                        <a:pt x="336" y="66"/>
                      </a:lnTo>
                      <a:lnTo>
                        <a:pt x="336" y="67"/>
                      </a:lnTo>
                      <a:lnTo>
                        <a:pt x="336" y="66"/>
                      </a:lnTo>
                      <a:lnTo>
                        <a:pt x="337" y="65"/>
                      </a:lnTo>
                      <a:lnTo>
                        <a:pt x="337" y="66"/>
                      </a:lnTo>
                      <a:lnTo>
                        <a:pt x="336" y="67"/>
                      </a:lnTo>
                      <a:lnTo>
                        <a:pt x="337" y="67"/>
                      </a:lnTo>
                      <a:lnTo>
                        <a:pt x="337" y="68"/>
                      </a:lnTo>
                      <a:lnTo>
                        <a:pt x="337" y="69"/>
                      </a:lnTo>
                      <a:lnTo>
                        <a:pt x="337" y="70"/>
                      </a:lnTo>
                      <a:lnTo>
                        <a:pt x="336" y="70"/>
                      </a:lnTo>
                      <a:close/>
                      <a:moveTo>
                        <a:pt x="333" y="67"/>
                      </a:moveTo>
                      <a:lnTo>
                        <a:pt x="333" y="67"/>
                      </a:lnTo>
                      <a:lnTo>
                        <a:pt x="334" y="67"/>
                      </a:lnTo>
                      <a:lnTo>
                        <a:pt x="334" y="68"/>
                      </a:lnTo>
                      <a:lnTo>
                        <a:pt x="334" y="69"/>
                      </a:lnTo>
                      <a:lnTo>
                        <a:pt x="334" y="68"/>
                      </a:lnTo>
                      <a:lnTo>
                        <a:pt x="333" y="68"/>
                      </a:lnTo>
                      <a:lnTo>
                        <a:pt x="333" y="67"/>
                      </a:lnTo>
                      <a:close/>
                      <a:moveTo>
                        <a:pt x="337" y="70"/>
                      </a:moveTo>
                      <a:lnTo>
                        <a:pt x="337" y="70"/>
                      </a:lnTo>
                      <a:lnTo>
                        <a:pt x="336" y="70"/>
                      </a:lnTo>
                      <a:lnTo>
                        <a:pt x="337" y="70"/>
                      </a:lnTo>
                      <a:lnTo>
                        <a:pt x="337" y="69"/>
                      </a:lnTo>
                      <a:lnTo>
                        <a:pt x="337" y="70"/>
                      </a:lnTo>
                      <a:close/>
                      <a:moveTo>
                        <a:pt x="338" y="72"/>
                      </a:moveTo>
                      <a:lnTo>
                        <a:pt x="338" y="72"/>
                      </a:lnTo>
                      <a:close/>
                      <a:moveTo>
                        <a:pt x="337" y="73"/>
                      </a:moveTo>
                      <a:lnTo>
                        <a:pt x="337" y="73"/>
                      </a:lnTo>
                      <a:lnTo>
                        <a:pt x="336" y="73"/>
                      </a:lnTo>
                      <a:lnTo>
                        <a:pt x="337" y="72"/>
                      </a:lnTo>
                      <a:lnTo>
                        <a:pt x="338" y="73"/>
                      </a:lnTo>
                      <a:lnTo>
                        <a:pt x="337" y="73"/>
                      </a:lnTo>
                      <a:close/>
                      <a:moveTo>
                        <a:pt x="327" y="66"/>
                      </a:moveTo>
                      <a:lnTo>
                        <a:pt x="327" y="65"/>
                      </a:lnTo>
                      <a:lnTo>
                        <a:pt x="326" y="65"/>
                      </a:lnTo>
                      <a:lnTo>
                        <a:pt x="325" y="65"/>
                      </a:lnTo>
                      <a:lnTo>
                        <a:pt x="325" y="64"/>
                      </a:lnTo>
                      <a:lnTo>
                        <a:pt x="326" y="64"/>
                      </a:lnTo>
                      <a:lnTo>
                        <a:pt x="326" y="63"/>
                      </a:lnTo>
                      <a:lnTo>
                        <a:pt x="327" y="63"/>
                      </a:lnTo>
                      <a:lnTo>
                        <a:pt x="328" y="63"/>
                      </a:lnTo>
                      <a:lnTo>
                        <a:pt x="328" y="62"/>
                      </a:lnTo>
                      <a:lnTo>
                        <a:pt x="329" y="63"/>
                      </a:lnTo>
                      <a:lnTo>
                        <a:pt x="329" y="62"/>
                      </a:lnTo>
                      <a:lnTo>
                        <a:pt x="330" y="62"/>
                      </a:lnTo>
                      <a:lnTo>
                        <a:pt x="330" y="63"/>
                      </a:lnTo>
                      <a:lnTo>
                        <a:pt x="329" y="65"/>
                      </a:lnTo>
                      <a:lnTo>
                        <a:pt x="328" y="65"/>
                      </a:lnTo>
                      <a:lnTo>
                        <a:pt x="327" y="65"/>
                      </a:lnTo>
                      <a:lnTo>
                        <a:pt x="327" y="66"/>
                      </a:lnTo>
                      <a:close/>
                      <a:moveTo>
                        <a:pt x="332" y="66"/>
                      </a:moveTo>
                      <a:lnTo>
                        <a:pt x="332" y="66"/>
                      </a:lnTo>
                      <a:lnTo>
                        <a:pt x="332" y="65"/>
                      </a:lnTo>
                      <a:lnTo>
                        <a:pt x="332" y="66"/>
                      </a:lnTo>
                      <a:lnTo>
                        <a:pt x="332" y="67"/>
                      </a:lnTo>
                      <a:lnTo>
                        <a:pt x="332" y="6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632" name="Freeform 5000"/>
                <p:cNvSpPr>
                  <a:spLocks noEditPoints="1"/>
                </p:cNvSpPr>
                <p:nvPr/>
              </p:nvSpPr>
              <p:spPr bwMode="auto">
                <a:xfrm>
                  <a:off x="4583113" y="2357438"/>
                  <a:ext cx="1133475" cy="627063"/>
                </a:xfrm>
                <a:custGeom>
                  <a:avLst/>
                  <a:gdLst>
                    <a:gd name="T0" fmla="*/ 2147483647 w 714"/>
                    <a:gd name="T1" fmla="*/ 2147483647 h 395"/>
                    <a:gd name="T2" fmla="*/ 2147483647 w 714"/>
                    <a:gd name="T3" fmla="*/ 2147483647 h 395"/>
                    <a:gd name="T4" fmla="*/ 2147483647 w 714"/>
                    <a:gd name="T5" fmla="*/ 2147483647 h 395"/>
                    <a:gd name="T6" fmla="*/ 2147483647 w 714"/>
                    <a:gd name="T7" fmla="*/ 2147483647 h 395"/>
                    <a:gd name="T8" fmla="*/ 2147483647 w 714"/>
                    <a:gd name="T9" fmla="*/ 2147483647 h 395"/>
                    <a:gd name="T10" fmla="*/ 2147483647 w 714"/>
                    <a:gd name="T11" fmla="*/ 2147483647 h 395"/>
                    <a:gd name="T12" fmla="*/ 2147483647 w 714"/>
                    <a:gd name="T13" fmla="*/ 2147483647 h 395"/>
                    <a:gd name="T14" fmla="*/ 2147483647 w 714"/>
                    <a:gd name="T15" fmla="*/ 2147483647 h 395"/>
                    <a:gd name="T16" fmla="*/ 2147483647 w 714"/>
                    <a:gd name="T17" fmla="*/ 2147483647 h 395"/>
                    <a:gd name="T18" fmla="*/ 2147483647 w 714"/>
                    <a:gd name="T19" fmla="*/ 2147483647 h 395"/>
                    <a:gd name="T20" fmla="*/ 2147483647 w 714"/>
                    <a:gd name="T21" fmla="*/ 2147483647 h 395"/>
                    <a:gd name="T22" fmla="*/ 2147483647 w 714"/>
                    <a:gd name="T23" fmla="*/ 2147483647 h 395"/>
                    <a:gd name="T24" fmla="*/ 2147483647 w 714"/>
                    <a:gd name="T25" fmla="*/ 2147483647 h 395"/>
                    <a:gd name="T26" fmla="*/ 2147483647 w 714"/>
                    <a:gd name="T27" fmla="*/ 2147483647 h 395"/>
                    <a:gd name="T28" fmla="*/ 2147483647 w 714"/>
                    <a:gd name="T29" fmla="*/ 2147483647 h 395"/>
                    <a:gd name="T30" fmla="*/ 2147483647 w 714"/>
                    <a:gd name="T31" fmla="*/ 2147483647 h 395"/>
                    <a:gd name="T32" fmla="*/ 2147483647 w 714"/>
                    <a:gd name="T33" fmla="*/ 2147483647 h 395"/>
                    <a:gd name="T34" fmla="*/ 2147483647 w 714"/>
                    <a:gd name="T35" fmla="*/ 2147483647 h 395"/>
                    <a:gd name="T36" fmla="*/ 2147483647 w 714"/>
                    <a:gd name="T37" fmla="*/ 2147483647 h 395"/>
                    <a:gd name="T38" fmla="*/ 2147483647 w 714"/>
                    <a:gd name="T39" fmla="*/ 2147483647 h 395"/>
                    <a:gd name="T40" fmla="*/ 2147483647 w 714"/>
                    <a:gd name="T41" fmla="*/ 2147483647 h 395"/>
                    <a:gd name="T42" fmla="*/ 2147483647 w 714"/>
                    <a:gd name="T43" fmla="*/ 2147483647 h 395"/>
                    <a:gd name="T44" fmla="*/ 2147483647 w 714"/>
                    <a:gd name="T45" fmla="*/ 2147483647 h 395"/>
                    <a:gd name="T46" fmla="*/ 2147483647 w 714"/>
                    <a:gd name="T47" fmla="*/ 2147483647 h 395"/>
                    <a:gd name="T48" fmla="*/ 2147483647 w 714"/>
                    <a:gd name="T49" fmla="*/ 2147483647 h 395"/>
                    <a:gd name="T50" fmla="*/ 2147483647 w 714"/>
                    <a:gd name="T51" fmla="*/ 2147483647 h 395"/>
                    <a:gd name="T52" fmla="*/ 2147483647 w 714"/>
                    <a:gd name="T53" fmla="*/ 2147483647 h 395"/>
                    <a:gd name="T54" fmla="*/ 2147483647 w 714"/>
                    <a:gd name="T55" fmla="*/ 2147483647 h 395"/>
                    <a:gd name="T56" fmla="*/ 2147483647 w 714"/>
                    <a:gd name="T57" fmla="*/ 2147483647 h 395"/>
                    <a:gd name="T58" fmla="*/ 2147483647 w 714"/>
                    <a:gd name="T59" fmla="*/ 2147483647 h 395"/>
                    <a:gd name="T60" fmla="*/ 2147483647 w 714"/>
                    <a:gd name="T61" fmla="*/ 2147483647 h 395"/>
                    <a:gd name="T62" fmla="*/ 2147483647 w 714"/>
                    <a:gd name="T63" fmla="*/ 2147483647 h 395"/>
                    <a:gd name="T64" fmla="*/ 2147483647 w 714"/>
                    <a:gd name="T65" fmla="*/ 2147483647 h 395"/>
                    <a:gd name="T66" fmla="*/ 2147483647 w 714"/>
                    <a:gd name="T67" fmla="*/ 2147483647 h 395"/>
                    <a:gd name="T68" fmla="*/ 2147483647 w 714"/>
                    <a:gd name="T69" fmla="*/ 2147483647 h 395"/>
                    <a:gd name="T70" fmla="*/ 2147483647 w 714"/>
                    <a:gd name="T71" fmla="*/ 2147483647 h 395"/>
                    <a:gd name="T72" fmla="*/ 2147483647 w 714"/>
                    <a:gd name="T73" fmla="*/ 2147483647 h 395"/>
                    <a:gd name="T74" fmla="*/ 2147483647 w 714"/>
                    <a:gd name="T75" fmla="*/ 2147483647 h 395"/>
                    <a:gd name="T76" fmla="*/ 2147483647 w 714"/>
                    <a:gd name="T77" fmla="*/ 2147483647 h 395"/>
                    <a:gd name="T78" fmla="*/ 2147483647 w 714"/>
                    <a:gd name="T79" fmla="*/ 2147483647 h 395"/>
                    <a:gd name="T80" fmla="*/ 2147483647 w 714"/>
                    <a:gd name="T81" fmla="*/ 2147483647 h 395"/>
                    <a:gd name="T82" fmla="*/ 2147483647 w 714"/>
                    <a:gd name="T83" fmla="*/ 2147483647 h 395"/>
                    <a:gd name="T84" fmla="*/ 2147483647 w 714"/>
                    <a:gd name="T85" fmla="*/ 2147483647 h 395"/>
                    <a:gd name="T86" fmla="*/ 2147483647 w 714"/>
                    <a:gd name="T87" fmla="*/ 2147483647 h 395"/>
                    <a:gd name="T88" fmla="*/ 2147483647 w 714"/>
                    <a:gd name="T89" fmla="*/ 2147483647 h 395"/>
                    <a:gd name="T90" fmla="*/ 2147483647 w 714"/>
                    <a:gd name="T91" fmla="*/ 2147483647 h 395"/>
                    <a:gd name="T92" fmla="*/ 2147483647 w 714"/>
                    <a:gd name="T93" fmla="*/ 2147483647 h 395"/>
                    <a:gd name="T94" fmla="*/ 2147483647 w 714"/>
                    <a:gd name="T95" fmla="*/ 2147483647 h 395"/>
                    <a:gd name="T96" fmla="*/ 2147483647 w 714"/>
                    <a:gd name="T97" fmla="*/ 2147483647 h 395"/>
                    <a:gd name="T98" fmla="*/ 2147483647 w 714"/>
                    <a:gd name="T99" fmla="*/ 2147483647 h 395"/>
                    <a:gd name="T100" fmla="*/ 2147483647 w 714"/>
                    <a:gd name="T101" fmla="*/ 2147483647 h 395"/>
                    <a:gd name="T102" fmla="*/ 2147483647 w 714"/>
                    <a:gd name="T103" fmla="*/ 2147483647 h 395"/>
                    <a:gd name="T104" fmla="*/ 2147483647 w 714"/>
                    <a:gd name="T105" fmla="*/ 2147483647 h 395"/>
                    <a:gd name="T106" fmla="*/ 2147483647 w 714"/>
                    <a:gd name="T107" fmla="*/ 2147483647 h 395"/>
                    <a:gd name="T108" fmla="*/ 2147483647 w 714"/>
                    <a:gd name="T109" fmla="*/ 2147483647 h 395"/>
                    <a:gd name="T110" fmla="*/ 2147483647 w 714"/>
                    <a:gd name="T111" fmla="*/ 2147483647 h 395"/>
                    <a:gd name="T112" fmla="*/ 2147483647 w 714"/>
                    <a:gd name="T113" fmla="*/ 2147483647 h 395"/>
                    <a:gd name="T114" fmla="*/ 2147483647 w 714"/>
                    <a:gd name="T115" fmla="*/ 2147483647 h 395"/>
                    <a:gd name="T116" fmla="*/ 2147483647 w 714"/>
                    <a:gd name="T117" fmla="*/ 2147483647 h 395"/>
                    <a:gd name="T118" fmla="*/ 2147483647 w 714"/>
                    <a:gd name="T119" fmla="*/ 2147483647 h 395"/>
                    <a:gd name="T120" fmla="*/ 2147483647 w 714"/>
                    <a:gd name="T121" fmla="*/ 2147483647 h 395"/>
                    <a:gd name="T122" fmla="*/ 2147483647 w 714"/>
                    <a:gd name="T123" fmla="*/ 2147483647 h 395"/>
                    <a:gd name="T124" fmla="*/ 2147483647 w 714"/>
                    <a:gd name="T125" fmla="*/ 2147483647 h 395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14"/>
                    <a:gd name="T190" fmla="*/ 0 h 395"/>
                    <a:gd name="T191" fmla="*/ 714 w 714"/>
                    <a:gd name="T192" fmla="*/ 395 h 395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14" h="395">
                      <a:moveTo>
                        <a:pt x="225" y="251"/>
                      </a:moveTo>
                      <a:lnTo>
                        <a:pt x="226" y="251"/>
                      </a:lnTo>
                      <a:lnTo>
                        <a:pt x="227" y="252"/>
                      </a:lnTo>
                      <a:lnTo>
                        <a:pt x="228" y="252"/>
                      </a:lnTo>
                      <a:lnTo>
                        <a:pt x="229" y="252"/>
                      </a:lnTo>
                      <a:lnTo>
                        <a:pt x="228" y="252"/>
                      </a:lnTo>
                      <a:lnTo>
                        <a:pt x="229" y="252"/>
                      </a:lnTo>
                      <a:lnTo>
                        <a:pt x="229" y="251"/>
                      </a:lnTo>
                      <a:lnTo>
                        <a:pt x="230" y="252"/>
                      </a:lnTo>
                      <a:lnTo>
                        <a:pt x="230" y="251"/>
                      </a:lnTo>
                      <a:lnTo>
                        <a:pt x="230" y="252"/>
                      </a:lnTo>
                      <a:lnTo>
                        <a:pt x="231" y="251"/>
                      </a:lnTo>
                      <a:lnTo>
                        <a:pt x="232" y="251"/>
                      </a:lnTo>
                      <a:lnTo>
                        <a:pt x="233" y="251"/>
                      </a:lnTo>
                      <a:lnTo>
                        <a:pt x="234" y="251"/>
                      </a:lnTo>
                      <a:lnTo>
                        <a:pt x="235" y="251"/>
                      </a:lnTo>
                      <a:lnTo>
                        <a:pt x="235" y="252"/>
                      </a:lnTo>
                      <a:lnTo>
                        <a:pt x="235" y="253"/>
                      </a:lnTo>
                      <a:lnTo>
                        <a:pt x="236" y="253"/>
                      </a:lnTo>
                      <a:lnTo>
                        <a:pt x="237" y="253"/>
                      </a:lnTo>
                      <a:lnTo>
                        <a:pt x="238" y="253"/>
                      </a:lnTo>
                      <a:lnTo>
                        <a:pt x="239" y="254"/>
                      </a:lnTo>
                      <a:lnTo>
                        <a:pt x="238" y="254"/>
                      </a:lnTo>
                      <a:lnTo>
                        <a:pt x="238" y="255"/>
                      </a:lnTo>
                      <a:lnTo>
                        <a:pt x="238" y="256"/>
                      </a:lnTo>
                      <a:lnTo>
                        <a:pt x="237" y="256"/>
                      </a:lnTo>
                      <a:lnTo>
                        <a:pt x="237" y="257"/>
                      </a:lnTo>
                      <a:lnTo>
                        <a:pt x="238" y="257"/>
                      </a:lnTo>
                      <a:lnTo>
                        <a:pt x="239" y="258"/>
                      </a:lnTo>
                      <a:lnTo>
                        <a:pt x="240" y="258"/>
                      </a:lnTo>
                      <a:lnTo>
                        <a:pt x="245" y="260"/>
                      </a:lnTo>
                      <a:lnTo>
                        <a:pt x="246" y="261"/>
                      </a:lnTo>
                      <a:lnTo>
                        <a:pt x="247" y="261"/>
                      </a:lnTo>
                      <a:lnTo>
                        <a:pt x="247" y="260"/>
                      </a:lnTo>
                      <a:lnTo>
                        <a:pt x="248" y="259"/>
                      </a:lnTo>
                      <a:lnTo>
                        <a:pt x="248" y="258"/>
                      </a:lnTo>
                      <a:lnTo>
                        <a:pt x="249" y="259"/>
                      </a:lnTo>
                      <a:lnTo>
                        <a:pt x="251" y="260"/>
                      </a:lnTo>
                      <a:lnTo>
                        <a:pt x="252" y="260"/>
                      </a:lnTo>
                      <a:lnTo>
                        <a:pt x="252" y="261"/>
                      </a:lnTo>
                      <a:lnTo>
                        <a:pt x="253" y="261"/>
                      </a:lnTo>
                      <a:lnTo>
                        <a:pt x="254" y="262"/>
                      </a:lnTo>
                      <a:lnTo>
                        <a:pt x="255" y="262"/>
                      </a:lnTo>
                      <a:lnTo>
                        <a:pt x="256" y="262"/>
                      </a:lnTo>
                      <a:lnTo>
                        <a:pt x="256" y="261"/>
                      </a:lnTo>
                      <a:lnTo>
                        <a:pt x="256" y="260"/>
                      </a:lnTo>
                      <a:lnTo>
                        <a:pt x="256" y="259"/>
                      </a:lnTo>
                      <a:lnTo>
                        <a:pt x="256" y="258"/>
                      </a:lnTo>
                      <a:lnTo>
                        <a:pt x="257" y="258"/>
                      </a:lnTo>
                      <a:lnTo>
                        <a:pt x="258" y="258"/>
                      </a:lnTo>
                      <a:lnTo>
                        <a:pt x="259" y="258"/>
                      </a:lnTo>
                      <a:lnTo>
                        <a:pt x="259" y="259"/>
                      </a:lnTo>
                      <a:lnTo>
                        <a:pt x="260" y="259"/>
                      </a:lnTo>
                      <a:lnTo>
                        <a:pt x="260" y="258"/>
                      </a:lnTo>
                      <a:lnTo>
                        <a:pt x="261" y="258"/>
                      </a:lnTo>
                      <a:lnTo>
                        <a:pt x="262" y="258"/>
                      </a:lnTo>
                      <a:lnTo>
                        <a:pt x="263" y="258"/>
                      </a:lnTo>
                      <a:lnTo>
                        <a:pt x="264" y="259"/>
                      </a:lnTo>
                      <a:lnTo>
                        <a:pt x="265" y="258"/>
                      </a:lnTo>
                      <a:lnTo>
                        <a:pt x="266" y="258"/>
                      </a:lnTo>
                      <a:lnTo>
                        <a:pt x="266" y="256"/>
                      </a:lnTo>
                      <a:lnTo>
                        <a:pt x="268" y="256"/>
                      </a:lnTo>
                      <a:lnTo>
                        <a:pt x="268" y="255"/>
                      </a:lnTo>
                      <a:lnTo>
                        <a:pt x="268" y="254"/>
                      </a:lnTo>
                      <a:lnTo>
                        <a:pt x="269" y="254"/>
                      </a:lnTo>
                      <a:lnTo>
                        <a:pt x="270" y="255"/>
                      </a:lnTo>
                      <a:lnTo>
                        <a:pt x="270" y="254"/>
                      </a:lnTo>
                      <a:lnTo>
                        <a:pt x="270" y="253"/>
                      </a:lnTo>
                      <a:lnTo>
                        <a:pt x="271" y="252"/>
                      </a:lnTo>
                      <a:lnTo>
                        <a:pt x="272" y="252"/>
                      </a:lnTo>
                      <a:lnTo>
                        <a:pt x="272" y="251"/>
                      </a:lnTo>
                      <a:lnTo>
                        <a:pt x="273" y="250"/>
                      </a:lnTo>
                      <a:lnTo>
                        <a:pt x="275" y="250"/>
                      </a:lnTo>
                      <a:lnTo>
                        <a:pt x="276" y="250"/>
                      </a:lnTo>
                      <a:lnTo>
                        <a:pt x="277" y="250"/>
                      </a:lnTo>
                      <a:lnTo>
                        <a:pt x="278" y="250"/>
                      </a:lnTo>
                      <a:lnTo>
                        <a:pt x="278" y="249"/>
                      </a:lnTo>
                      <a:lnTo>
                        <a:pt x="279" y="249"/>
                      </a:lnTo>
                      <a:lnTo>
                        <a:pt x="279" y="250"/>
                      </a:lnTo>
                      <a:lnTo>
                        <a:pt x="280" y="250"/>
                      </a:lnTo>
                      <a:lnTo>
                        <a:pt x="281" y="250"/>
                      </a:lnTo>
                      <a:lnTo>
                        <a:pt x="281" y="249"/>
                      </a:lnTo>
                      <a:lnTo>
                        <a:pt x="282" y="248"/>
                      </a:lnTo>
                      <a:lnTo>
                        <a:pt x="283" y="247"/>
                      </a:lnTo>
                      <a:lnTo>
                        <a:pt x="283" y="246"/>
                      </a:lnTo>
                      <a:lnTo>
                        <a:pt x="284" y="246"/>
                      </a:lnTo>
                      <a:lnTo>
                        <a:pt x="285" y="245"/>
                      </a:lnTo>
                      <a:lnTo>
                        <a:pt x="286" y="245"/>
                      </a:lnTo>
                      <a:lnTo>
                        <a:pt x="287" y="245"/>
                      </a:lnTo>
                      <a:lnTo>
                        <a:pt x="287" y="244"/>
                      </a:lnTo>
                      <a:lnTo>
                        <a:pt x="287" y="243"/>
                      </a:lnTo>
                      <a:lnTo>
                        <a:pt x="288" y="243"/>
                      </a:lnTo>
                      <a:lnTo>
                        <a:pt x="289" y="242"/>
                      </a:lnTo>
                      <a:lnTo>
                        <a:pt x="290" y="243"/>
                      </a:lnTo>
                      <a:lnTo>
                        <a:pt x="291" y="243"/>
                      </a:lnTo>
                      <a:lnTo>
                        <a:pt x="291" y="242"/>
                      </a:lnTo>
                      <a:lnTo>
                        <a:pt x="292" y="243"/>
                      </a:lnTo>
                      <a:lnTo>
                        <a:pt x="292" y="242"/>
                      </a:lnTo>
                      <a:lnTo>
                        <a:pt x="293" y="242"/>
                      </a:lnTo>
                      <a:lnTo>
                        <a:pt x="292" y="241"/>
                      </a:lnTo>
                      <a:lnTo>
                        <a:pt x="295" y="241"/>
                      </a:lnTo>
                      <a:lnTo>
                        <a:pt x="297" y="239"/>
                      </a:lnTo>
                      <a:lnTo>
                        <a:pt x="298" y="239"/>
                      </a:lnTo>
                      <a:lnTo>
                        <a:pt x="299" y="239"/>
                      </a:lnTo>
                      <a:lnTo>
                        <a:pt x="300" y="238"/>
                      </a:lnTo>
                      <a:lnTo>
                        <a:pt x="300" y="237"/>
                      </a:lnTo>
                      <a:lnTo>
                        <a:pt x="300" y="236"/>
                      </a:lnTo>
                      <a:lnTo>
                        <a:pt x="301" y="236"/>
                      </a:lnTo>
                      <a:lnTo>
                        <a:pt x="300" y="235"/>
                      </a:lnTo>
                      <a:lnTo>
                        <a:pt x="301" y="235"/>
                      </a:lnTo>
                      <a:lnTo>
                        <a:pt x="302" y="235"/>
                      </a:lnTo>
                      <a:lnTo>
                        <a:pt x="302" y="234"/>
                      </a:lnTo>
                      <a:lnTo>
                        <a:pt x="302" y="233"/>
                      </a:lnTo>
                      <a:lnTo>
                        <a:pt x="303" y="233"/>
                      </a:lnTo>
                      <a:lnTo>
                        <a:pt x="302" y="233"/>
                      </a:lnTo>
                      <a:lnTo>
                        <a:pt x="302" y="232"/>
                      </a:lnTo>
                      <a:lnTo>
                        <a:pt x="302" y="231"/>
                      </a:lnTo>
                      <a:lnTo>
                        <a:pt x="304" y="231"/>
                      </a:lnTo>
                      <a:lnTo>
                        <a:pt x="306" y="231"/>
                      </a:lnTo>
                      <a:lnTo>
                        <a:pt x="307" y="231"/>
                      </a:lnTo>
                      <a:lnTo>
                        <a:pt x="308" y="231"/>
                      </a:lnTo>
                      <a:lnTo>
                        <a:pt x="309" y="231"/>
                      </a:lnTo>
                      <a:lnTo>
                        <a:pt x="310" y="231"/>
                      </a:lnTo>
                      <a:lnTo>
                        <a:pt x="311" y="231"/>
                      </a:lnTo>
                      <a:lnTo>
                        <a:pt x="312" y="231"/>
                      </a:lnTo>
                      <a:lnTo>
                        <a:pt x="313" y="231"/>
                      </a:lnTo>
                      <a:lnTo>
                        <a:pt x="314" y="230"/>
                      </a:lnTo>
                      <a:lnTo>
                        <a:pt x="313" y="229"/>
                      </a:lnTo>
                      <a:lnTo>
                        <a:pt x="314" y="228"/>
                      </a:lnTo>
                      <a:lnTo>
                        <a:pt x="315" y="226"/>
                      </a:lnTo>
                      <a:lnTo>
                        <a:pt x="316" y="226"/>
                      </a:lnTo>
                      <a:lnTo>
                        <a:pt x="317" y="227"/>
                      </a:lnTo>
                      <a:lnTo>
                        <a:pt x="317" y="226"/>
                      </a:lnTo>
                      <a:lnTo>
                        <a:pt x="318" y="227"/>
                      </a:lnTo>
                      <a:lnTo>
                        <a:pt x="319" y="226"/>
                      </a:lnTo>
                      <a:lnTo>
                        <a:pt x="320" y="226"/>
                      </a:lnTo>
                      <a:lnTo>
                        <a:pt x="321" y="226"/>
                      </a:lnTo>
                      <a:lnTo>
                        <a:pt x="322" y="226"/>
                      </a:lnTo>
                      <a:lnTo>
                        <a:pt x="323" y="226"/>
                      </a:lnTo>
                      <a:lnTo>
                        <a:pt x="324" y="227"/>
                      </a:lnTo>
                      <a:lnTo>
                        <a:pt x="325" y="228"/>
                      </a:lnTo>
                      <a:lnTo>
                        <a:pt x="326" y="228"/>
                      </a:lnTo>
                      <a:lnTo>
                        <a:pt x="327" y="229"/>
                      </a:lnTo>
                      <a:lnTo>
                        <a:pt x="327" y="230"/>
                      </a:lnTo>
                      <a:lnTo>
                        <a:pt x="328" y="230"/>
                      </a:lnTo>
                      <a:lnTo>
                        <a:pt x="328" y="231"/>
                      </a:lnTo>
                      <a:lnTo>
                        <a:pt x="328" y="232"/>
                      </a:lnTo>
                      <a:lnTo>
                        <a:pt x="329" y="232"/>
                      </a:lnTo>
                      <a:lnTo>
                        <a:pt x="330" y="232"/>
                      </a:lnTo>
                      <a:lnTo>
                        <a:pt x="330" y="233"/>
                      </a:lnTo>
                      <a:lnTo>
                        <a:pt x="331" y="233"/>
                      </a:lnTo>
                      <a:lnTo>
                        <a:pt x="332" y="233"/>
                      </a:lnTo>
                      <a:lnTo>
                        <a:pt x="333" y="234"/>
                      </a:lnTo>
                      <a:lnTo>
                        <a:pt x="334" y="234"/>
                      </a:lnTo>
                      <a:lnTo>
                        <a:pt x="335" y="235"/>
                      </a:lnTo>
                      <a:lnTo>
                        <a:pt x="335" y="236"/>
                      </a:lnTo>
                      <a:lnTo>
                        <a:pt x="336" y="236"/>
                      </a:lnTo>
                      <a:lnTo>
                        <a:pt x="337" y="236"/>
                      </a:lnTo>
                      <a:lnTo>
                        <a:pt x="337" y="237"/>
                      </a:lnTo>
                      <a:lnTo>
                        <a:pt x="338" y="238"/>
                      </a:lnTo>
                      <a:lnTo>
                        <a:pt x="339" y="238"/>
                      </a:lnTo>
                      <a:lnTo>
                        <a:pt x="338" y="239"/>
                      </a:lnTo>
                      <a:lnTo>
                        <a:pt x="338" y="240"/>
                      </a:lnTo>
                      <a:lnTo>
                        <a:pt x="339" y="240"/>
                      </a:lnTo>
                      <a:lnTo>
                        <a:pt x="338" y="241"/>
                      </a:lnTo>
                      <a:lnTo>
                        <a:pt x="339" y="241"/>
                      </a:lnTo>
                      <a:lnTo>
                        <a:pt x="339" y="242"/>
                      </a:lnTo>
                      <a:lnTo>
                        <a:pt x="340" y="242"/>
                      </a:lnTo>
                      <a:lnTo>
                        <a:pt x="340" y="243"/>
                      </a:lnTo>
                      <a:lnTo>
                        <a:pt x="340" y="244"/>
                      </a:lnTo>
                      <a:lnTo>
                        <a:pt x="341" y="244"/>
                      </a:lnTo>
                      <a:lnTo>
                        <a:pt x="341" y="245"/>
                      </a:lnTo>
                      <a:lnTo>
                        <a:pt x="340" y="245"/>
                      </a:lnTo>
                      <a:lnTo>
                        <a:pt x="340" y="246"/>
                      </a:lnTo>
                      <a:lnTo>
                        <a:pt x="339" y="246"/>
                      </a:lnTo>
                      <a:lnTo>
                        <a:pt x="339" y="245"/>
                      </a:lnTo>
                      <a:lnTo>
                        <a:pt x="338" y="246"/>
                      </a:lnTo>
                      <a:lnTo>
                        <a:pt x="337" y="246"/>
                      </a:lnTo>
                      <a:lnTo>
                        <a:pt x="336" y="246"/>
                      </a:lnTo>
                      <a:lnTo>
                        <a:pt x="335" y="246"/>
                      </a:lnTo>
                      <a:lnTo>
                        <a:pt x="334" y="247"/>
                      </a:lnTo>
                      <a:lnTo>
                        <a:pt x="333" y="246"/>
                      </a:lnTo>
                      <a:lnTo>
                        <a:pt x="333" y="247"/>
                      </a:lnTo>
                      <a:lnTo>
                        <a:pt x="332" y="247"/>
                      </a:lnTo>
                      <a:lnTo>
                        <a:pt x="331" y="248"/>
                      </a:lnTo>
                      <a:lnTo>
                        <a:pt x="330" y="248"/>
                      </a:lnTo>
                      <a:lnTo>
                        <a:pt x="329" y="248"/>
                      </a:lnTo>
                      <a:lnTo>
                        <a:pt x="329" y="249"/>
                      </a:lnTo>
                      <a:lnTo>
                        <a:pt x="328" y="250"/>
                      </a:lnTo>
                      <a:lnTo>
                        <a:pt x="327" y="250"/>
                      </a:lnTo>
                      <a:lnTo>
                        <a:pt x="326" y="250"/>
                      </a:lnTo>
                      <a:lnTo>
                        <a:pt x="326" y="251"/>
                      </a:lnTo>
                      <a:lnTo>
                        <a:pt x="327" y="251"/>
                      </a:lnTo>
                      <a:lnTo>
                        <a:pt x="326" y="251"/>
                      </a:lnTo>
                      <a:lnTo>
                        <a:pt x="325" y="252"/>
                      </a:lnTo>
                      <a:lnTo>
                        <a:pt x="325" y="253"/>
                      </a:lnTo>
                      <a:lnTo>
                        <a:pt x="324" y="254"/>
                      </a:lnTo>
                      <a:lnTo>
                        <a:pt x="323" y="255"/>
                      </a:lnTo>
                      <a:lnTo>
                        <a:pt x="323" y="256"/>
                      </a:lnTo>
                      <a:lnTo>
                        <a:pt x="324" y="256"/>
                      </a:lnTo>
                      <a:lnTo>
                        <a:pt x="325" y="257"/>
                      </a:lnTo>
                      <a:lnTo>
                        <a:pt x="325" y="258"/>
                      </a:lnTo>
                      <a:lnTo>
                        <a:pt x="325" y="259"/>
                      </a:lnTo>
                      <a:lnTo>
                        <a:pt x="326" y="260"/>
                      </a:lnTo>
                      <a:lnTo>
                        <a:pt x="327" y="260"/>
                      </a:lnTo>
                      <a:lnTo>
                        <a:pt x="327" y="261"/>
                      </a:lnTo>
                      <a:lnTo>
                        <a:pt x="327" y="262"/>
                      </a:lnTo>
                      <a:lnTo>
                        <a:pt x="327" y="263"/>
                      </a:lnTo>
                      <a:lnTo>
                        <a:pt x="328" y="263"/>
                      </a:lnTo>
                      <a:lnTo>
                        <a:pt x="327" y="264"/>
                      </a:lnTo>
                      <a:lnTo>
                        <a:pt x="328" y="264"/>
                      </a:lnTo>
                      <a:lnTo>
                        <a:pt x="328" y="265"/>
                      </a:lnTo>
                      <a:lnTo>
                        <a:pt x="327" y="265"/>
                      </a:lnTo>
                      <a:lnTo>
                        <a:pt x="326" y="266"/>
                      </a:lnTo>
                      <a:lnTo>
                        <a:pt x="326" y="267"/>
                      </a:lnTo>
                      <a:lnTo>
                        <a:pt x="326" y="268"/>
                      </a:lnTo>
                      <a:lnTo>
                        <a:pt x="325" y="268"/>
                      </a:lnTo>
                      <a:lnTo>
                        <a:pt x="324" y="268"/>
                      </a:lnTo>
                      <a:lnTo>
                        <a:pt x="324" y="267"/>
                      </a:lnTo>
                      <a:lnTo>
                        <a:pt x="323" y="267"/>
                      </a:lnTo>
                      <a:lnTo>
                        <a:pt x="322" y="268"/>
                      </a:lnTo>
                      <a:lnTo>
                        <a:pt x="321" y="268"/>
                      </a:lnTo>
                      <a:lnTo>
                        <a:pt x="320" y="268"/>
                      </a:lnTo>
                      <a:lnTo>
                        <a:pt x="319" y="269"/>
                      </a:lnTo>
                      <a:lnTo>
                        <a:pt x="320" y="269"/>
                      </a:lnTo>
                      <a:lnTo>
                        <a:pt x="320" y="270"/>
                      </a:lnTo>
                      <a:lnTo>
                        <a:pt x="321" y="271"/>
                      </a:lnTo>
                      <a:lnTo>
                        <a:pt x="320" y="271"/>
                      </a:lnTo>
                      <a:lnTo>
                        <a:pt x="319" y="271"/>
                      </a:lnTo>
                      <a:lnTo>
                        <a:pt x="318" y="271"/>
                      </a:lnTo>
                      <a:lnTo>
                        <a:pt x="318" y="272"/>
                      </a:lnTo>
                      <a:lnTo>
                        <a:pt x="319" y="272"/>
                      </a:lnTo>
                      <a:lnTo>
                        <a:pt x="319" y="273"/>
                      </a:lnTo>
                      <a:lnTo>
                        <a:pt x="318" y="273"/>
                      </a:lnTo>
                      <a:lnTo>
                        <a:pt x="318" y="274"/>
                      </a:lnTo>
                      <a:lnTo>
                        <a:pt x="317" y="274"/>
                      </a:lnTo>
                      <a:lnTo>
                        <a:pt x="316" y="275"/>
                      </a:lnTo>
                      <a:lnTo>
                        <a:pt x="315" y="275"/>
                      </a:lnTo>
                      <a:lnTo>
                        <a:pt x="314" y="275"/>
                      </a:lnTo>
                      <a:lnTo>
                        <a:pt x="313" y="275"/>
                      </a:lnTo>
                      <a:lnTo>
                        <a:pt x="312" y="276"/>
                      </a:lnTo>
                      <a:lnTo>
                        <a:pt x="313" y="276"/>
                      </a:lnTo>
                      <a:lnTo>
                        <a:pt x="314" y="276"/>
                      </a:lnTo>
                      <a:lnTo>
                        <a:pt x="313" y="276"/>
                      </a:lnTo>
                      <a:lnTo>
                        <a:pt x="314" y="277"/>
                      </a:lnTo>
                      <a:lnTo>
                        <a:pt x="313" y="277"/>
                      </a:lnTo>
                      <a:lnTo>
                        <a:pt x="313" y="278"/>
                      </a:lnTo>
                      <a:lnTo>
                        <a:pt x="312" y="278"/>
                      </a:lnTo>
                      <a:lnTo>
                        <a:pt x="311" y="278"/>
                      </a:lnTo>
                      <a:lnTo>
                        <a:pt x="310" y="278"/>
                      </a:lnTo>
                      <a:lnTo>
                        <a:pt x="310" y="279"/>
                      </a:lnTo>
                      <a:lnTo>
                        <a:pt x="310" y="280"/>
                      </a:lnTo>
                      <a:lnTo>
                        <a:pt x="311" y="280"/>
                      </a:lnTo>
                      <a:lnTo>
                        <a:pt x="311" y="281"/>
                      </a:lnTo>
                      <a:lnTo>
                        <a:pt x="312" y="280"/>
                      </a:lnTo>
                      <a:lnTo>
                        <a:pt x="313" y="280"/>
                      </a:lnTo>
                      <a:lnTo>
                        <a:pt x="314" y="280"/>
                      </a:lnTo>
                      <a:lnTo>
                        <a:pt x="315" y="280"/>
                      </a:lnTo>
                      <a:lnTo>
                        <a:pt x="315" y="281"/>
                      </a:lnTo>
                      <a:lnTo>
                        <a:pt x="316" y="281"/>
                      </a:lnTo>
                      <a:lnTo>
                        <a:pt x="317" y="281"/>
                      </a:lnTo>
                      <a:lnTo>
                        <a:pt x="318" y="281"/>
                      </a:lnTo>
                      <a:lnTo>
                        <a:pt x="319" y="281"/>
                      </a:lnTo>
                      <a:lnTo>
                        <a:pt x="320" y="281"/>
                      </a:lnTo>
                      <a:lnTo>
                        <a:pt x="320" y="280"/>
                      </a:lnTo>
                      <a:lnTo>
                        <a:pt x="321" y="280"/>
                      </a:lnTo>
                      <a:lnTo>
                        <a:pt x="322" y="281"/>
                      </a:lnTo>
                      <a:lnTo>
                        <a:pt x="322" y="282"/>
                      </a:lnTo>
                      <a:lnTo>
                        <a:pt x="322" y="283"/>
                      </a:lnTo>
                      <a:lnTo>
                        <a:pt x="323" y="283"/>
                      </a:lnTo>
                      <a:lnTo>
                        <a:pt x="324" y="283"/>
                      </a:lnTo>
                      <a:lnTo>
                        <a:pt x="324" y="284"/>
                      </a:lnTo>
                      <a:lnTo>
                        <a:pt x="325" y="284"/>
                      </a:lnTo>
                      <a:lnTo>
                        <a:pt x="325" y="285"/>
                      </a:lnTo>
                      <a:lnTo>
                        <a:pt x="325" y="286"/>
                      </a:lnTo>
                      <a:lnTo>
                        <a:pt x="325" y="287"/>
                      </a:lnTo>
                      <a:lnTo>
                        <a:pt x="325" y="288"/>
                      </a:lnTo>
                      <a:lnTo>
                        <a:pt x="324" y="288"/>
                      </a:lnTo>
                      <a:lnTo>
                        <a:pt x="324" y="289"/>
                      </a:lnTo>
                      <a:lnTo>
                        <a:pt x="325" y="289"/>
                      </a:lnTo>
                      <a:lnTo>
                        <a:pt x="325" y="290"/>
                      </a:lnTo>
                      <a:lnTo>
                        <a:pt x="325" y="291"/>
                      </a:lnTo>
                      <a:lnTo>
                        <a:pt x="325" y="292"/>
                      </a:lnTo>
                      <a:lnTo>
                        <a:pt x="325" y="293"/>
                      </a:lnTo>
                      <a:lnTo>
                        <a:pt x="325" y="294"/>
                      </a:lnTo>
                      <a:lnTo>
                        <a:pt x="324" y="294"/>
                      </a:lnTo>
                      <a:lnTo>
                        <a:pt x="324" y="295"/>
                      </a:lnTo>
                      <a:lnTo>
                        <a:pt x="324" y="296"/>
                      </a:lnTo>
                      <a:lnTo>
                        <a:pt x="323" y="296"/>
                      </a:lnTo>
                      <a:lnTo>
                        <a:pt x="323" y="297"/>
                      </a:lnTo>
                      <a:lnTo>
                        <a:pt x="324" y="298"/>
                      </a:lnTo>
                      <a:lnTo>
                        <a:pt x="325" y="298"/>
                      </a:lnTo>
                      <a:lnTo>
                        <a:pt x="326" y="298"/>
                      </a:lnTo>
                      <a:lnTo>
                        <a:pt x="327" y="298"/>
                      </a:lnTo>
                      <a:lnTo>
                        <a:pt x="326" y="299"/>
                      </a:lnTo>
                      <a:lnTo>
                        <a:pt x="325" y="300"/>
                      </a:lnTo>
                      <a:lnTo>
                        <a:pt x="325" y="301"/>
                      </a:lnTo>
                      <a:lnTo>
                        <a:pt x="324" y="301"/>
                      </a:lnTo>
                      <a:lnTo>
                        <a:pt x="325" y="302"/>
                      </a:lnTo>
                      <a:lnTo>
                        <a:pt x="324" y="303"/>
                      </a:lnTo>
                      <a:lnTo>
                        <a:pt x="325" y="303"/>
                      </a:lnTo>
                      <a:lnTo>
                        <a:pt x="326" y="303"/>
                      </a:lnTo>
                      <a:lnTo>
                        <a:pt x="327" y="303"/>
                      </a:lnTo>
                      <a:lnTo>
                        <a:pt x="328" y="303"/>
                      </a:lnTo>
                      <a:lnTo>
                        <a:pt x="329" y="302"/>
                      </a:lnTo>
                      <a:lnTo>
                        <a:pt x="330" y="303"/>
                      </a:lnTo>
                      <a:lnTo>
                        <a:pt x="329" y="303"/>
                      </a:lnTo>
                      <a:lnTo>
                        <a:pt x="329" y="305"/>
                      </a:lnTo>
                      <a:lnTo>
                        <a:pt x="329" y="306"/>
                      </a:lnTo>
                      <a:lnTo>
                        <a:pt x="331" y="306"/>
                      </a:lnTo>
                      <a:lnTo>
                        <a:pt x="332" y="306"/>
                      </a:lnTo>
                      <a:lnTo>
                        <a:pt x="332" y="307"/>
                      </a:lnTo>
                      <a:lnTo>
                        <a:pt x="333" y="307"/>
                      </a:lnTo>
                      <a:lnTo>
                        <a:pt x="333" y="308"/>
                      </a:lnTo>
                      <a:lnTo>
                        <a:pt x="334" y="308"/>
                      </a:lnTo>
                      <a:lnTo>
                        <a:pt x="334" y="309"/>
                      </a:lnTo>
                      <a:lnTo>
                        <a:pt x="335" y="308"/>
                      </a:lnTo>
                      <a:lnTo>
                        <a:pt x="335" y="309"/>
                      </a:lnTo>
                      <a:lnTo>
                        <a:pt x="336" y="309"/>
                      </a:lnTo>
                      <a:lnTo>
                        <a:pt x="337" y="309"/>
                      </a:lnTo>
                      <a:lnTo>
                        <a:pt x="338" y="309"/>
                      </a:lnTo>
                      <a:lnTo>
                        <a:pt x="339" y="309"/>
                      </a:lnTo>
                      <a:lnTo>
                        <a:pt x="339" y="308"/>
                      </a:lnTo>
                      <a:lnTo>
                        <a:pt x="341" y="307"/>
                      </a:lnTo>
                      <a:lnTo>
                        <a:pt x="342" y="307"/>
                      </a:lnTo>
                      <a:lnTo>
                        <a:pt x="342" y="306"/>
                      </a:lnTo>
                      <a:lnTo>
                        <a:pt x="343" y="305"/>
                      </a:lnTo>
                      <a:lnTo>
                        <a:pt x="344" y="305"/>
                      </a:lnTo>
                      <a:lnTo>
                        <a:pt x="345" y="304"/>
                      </a:lnTo>
                      <a:lnTo>
                        <a:pt x="346" y="304"/>
                      </a:lnTo>
                      <a:lnTo>
                        <a:pt x="347" y="304"/>
                      </a:lnTo>
                      <a:lnTo>
                        <a:pt x="348" y="304"/>
                      </a:lnTo>
                      <a:lnTo>
                        <a:pt x="349" y="303"/>
                      </a:lnTo>
                      <a:lnTo>
                        <a:pt x="350" y="303"/>
                      </a:lnTo>
                      <a:lnTo>
                        <a:pt x="351" y="302"/>
                      </a:lnTo>
                      <a:lnTo>
                        <a:pt x="352" y="302"/>
                      </a:lnTo>
                      <a:lnTo>
                        <a:pt x="353" y="303"/>
                      </a:lnTo>
                      <a:lnTo>
                        <a:pt x="354" y="303"/>
                      </a:lnTo>
                      <a:lnTo>
                        <a:pt x="355" y="302"/>
                      </a:lnTo>
                      <a:lnTo>
                        <a:pt x="355" y="301"/>
                      </a:lnTo>
                      <a:lnTo>
                        <a:pt x="357" y="301"/>
                      </a:lnTo>
                      <a:lnTo>
                        <a:pt x="357" y="300"/>
                      </a:lnTo>
                      <a:lnTo>
                        <a:pt x="358" y="301"/>
                      </a:lnTo>
                      <a:lnTo>
                        <a:pt x="359" y="300"/>
                      </a:lnTo>
                      <a:lnTo>
                        <a:pt x="359" y="301"/>
                      </a:lnTo>
                      <a:lnTo>
                        <a:pt x="359" y="300"/>
                      </a:lnTo>
                      <a:lnTo>
                        <a:pt x="359" y="299"/>
                      </a:lnTo>
                      <a:lnTo>
                        <a:pt x="360" y="299"/>
                      </a:lnTo>
                      <a:lnTo>
                        <a:pt x="361" y="298"/>
                      </a:lnTo>
                      <a:lnTo>
                        <a:pt x="362" y="298"/>
                      </a:lnTo>
                      <a:lnTo>
                        <a:pt x="363" y="298"/>
                      </a:lnTo>
                      <a:lnTo>
                        <a:pt x="364" y="298"/>
                      </a:lnTo>
                      <a:lnTo>
                        <a:pt x="364" y="297"/>
                      </a:lnTo>
                      <a:lnTo>
                        <a:pt x="364" y="296"/>
                      </a:lnTo>
                      <a:lnTo>
                        <a:pt x="363" y="296"/>
                      </a:lnTo>
                      <a:lnTo>
                        <a:pt x="363" y="295"/>
                      </a:lnTo>
                      <a:lnTo>
                        <a:pt x="362" y="295"/>
                      </a:lnTo>
                      <a:lnTo>
                        <a:pt x="362" y="294"/>
                      </a:lnTo>
                      <a:lnTo>
                        <a:pt x="363" y="294"/>
                      </a:lnTo>
                      <a:lnTo>
                        <a:pt x="364" y="294"/>
                      </a:lnTo>
                      <a:lnTo>
                        <a:pt x="364" y="293"/>
                      </a:lnTo>
                      <a:lnTo>
                        <a:pt x="365" y="292"/>
                      </a:lnTo>
                      <a:lnTo>
                        <a:pt x="365" y="291"/>
                      </a:lnTo>
                      <a:lnTo>
                        <a:pt x="365" y="290"/>
                      </a:lnTo>
                      <a:lnTo>
                        <a:pt x="365" y="289"/>
                      </a:lnTo>
                      <a:lnTo>
                        <a:pt x="365" y="288"/>
                      </a:lnTo>
                      <a:lnTo>
                        <a:pt x="366" y="287"/>
                      </a:lnTo>
                      <a:lnTo>
                        <a:pt x="366" y="286"/>
                      </a:lnTo>
                      <a:lnTo>
                        <a:pt x="367" y="285"/>
                      </a:lnTo>
                      <a:lnTo>
                        <a:pt x="369" y="286"/>
                      </a:lnTo>
                      <a:lnTo>
                        <a:pt x="369" y="285"/>
                      </a:lnTo>
                      <a:lnTo>
                        <a:pt x="370" y="284"/>
                      </a:lnTo>
                      <a:lnTo>
                        <a:pt x="369" y="283"/>
                      </a:lnTo>
                      <a:lnTo>
                        <a:pt x="370" y="282"/>
                      </a:lnTo>
                      <a:lnTo>
                        <a:pt x="371" y="282"/>
                      </a:lnTo>
                      <a:lnTo>
                        <a:pt x="372" y="282"/>
                      </a:lnTo>
                      <a:lnTo>
                        <a:pt x="373" y="282"/>
                      </a:lnTo>
                      <a:lnTo>
                        <a:pt x="374" y="283"/>
                      </a:lnTo>
                      <a:lnTo>
                        <a:pt x="375" y="284"/>
                      </a:lnTo>
                      <a:lnTo>
                        <a:pt x="376" y="284"/>
                      </a:lnTo>
                      <a:lnTo>
                        <a:pt x="376" y="283"/>
                      </a:lnTo>
                      <a:lnTo>
                        <a:pt x="377" y="284"/>
                      </a:lnTo>
                      <a:lnTo>
                        <a:pt x="378" y="284"/>
                      </a:lnTo>
                      <a:lnTo>
                        <a:pt x="379" y="284"/>
                      </a:lnTo>
                      <a:lnTo>
                        <a:pt x="379" y="283"/>
                      </a:lnTo>
                      <a:lnTo>
                        <a:pt x="380" y="283"/>
                      </a:lnTo>
                      <a:lnTo>
                        <a:pt x="381" y="282"/>
                      </a:lnTo>
                      <a:lnTo>
                        <a:pt x="381" y="281"/>
                      </a:lnTo>
                      <a:lnTo>
                        <a:pt x="380" y="281"/>
                      </a:lnTo>
                      <a:lnTo>
                        <a:pt x="381" y="281"/>
                      </a:lnTo>
                      <a:lnTo>
                        <a:pt x="381" y="280"/>
                      </a:lnTo>
                      <a:lnTo>
                        <a:pt x="381" y="278"/>
                      </a:lnTo>
                      <a:lnTo>
                        <a:pt x="381" y="277"/>
                      </a:lnTo>
                      <a:lnTo>
                        <a:pt x="381" y="276"/>
                      </a:lnTo>
                      <a:lnTo>
                        <a:pt x="382" y="276"/>
                      </a:lnTo>
                      <a:lnTo>
                        <a:pt x="383" y="276"/>
                      </a:lnTo>
                      <a:lnTo>
                        <a:pt x="384" y="276"/>
                      </a:lnTo>
                      <a:lnTo>
                        <a:pt x="385" y="276"/>
                      </a:lnTo>
                      <a:lnTo>
                        <a:pt x="385" y="277"/>
                      </a:lnTo>
                      <a:lnTo>
                        <a:pt x="386" y="277"/>
                      </a:lnTo>
                      <a:lnTo>
                        <a:pt x="386" y="276"/>
                      </a:lnTo>
                      <a:lnTo>
                        <a:pt x="387" y="276"/>
                      </a:lnTo>
                      <a:lnTo>
                        <a:pt x="388" y="276"/>
                      </a:lnTo>
                      <a:lnTo>
                        <a:pt x="389" y="276"/>
                      </a:lnTo>
                      <a:lnTo>
                        <a:pt x="389" y="277"/>
                      </a:lnTo>
                      <a:lnTo>
                        <a:pt x="390" y="276"/>
                      </a:lnTo>
                      <a:lnTo>
                        <a:pt x="391" y="277"/>
                      </a:lnTo>
                      <a:lnTo>
                        <a:pt x="392" y="277"/>
                      </a:lnTo>
                      <a:lnTo>
                        <a:pt x="392" y="278"/>
                      </a:lnTo>
                      <a:lnTo>
                        <a:pt x="393" y="279"/>
                      </a:lnTo>
                      <a:lnTo>
                        <a:pt x="394" y="278"/>
                      </a:lnTo>
                      <a:lnTo>
                        <a:pt x="393" y="278"/>
                      </a:lnTo>
                      <a:lnTo>
                        <a:pt x="394" y="277"/>
                      </a:lnTo>
                      <a:lnTo>
                        <a:pt x="395" y="276"/>
                      </a:lnTo>
                      <a:lnTo>
                        <a:pt x="396" y="275"/>
                      </a:lnTo>
                      <a:lnTo>
                        <a:pt x="397" y="274"/>
                      </a:lnTo>
                      <a:lnTo>
                        <a:pt x="398" y="274"/>
                      </a:lnTo>
                      <a:lnTo>
                        <a:pt x="398" y="275"/>
                      </a:lnTo>
                      <a:lnTo>
                        <a:pt x="399" y="275"/>
                      </a:lnTo>
                      <a:lnTo>
                        <a:pt x="399" y="276"/>
                      </a:lnTo>
                      <a:lnTo>
                        <a:pt x="398" y="276"/>
                      </a:lnTo>
                      <a:lnTo>
                        <a:pt x="399" y="276"/>
                      </a:lnTo>
                      <a:lnTo>
                        <a:pt x="400" y="276"/>
                      </a:lnTo>
                      <a:lnTo>
                        <a:pt x="401" y="276"/>
                      </a:lnTo>
                      <a:lnTo>
                        <a:pt x="402" y="277"/>
                      </a:lnTo>
                      <a:lnTo>
                        <a:pt x="402" y="278"/>
                      </a:lnTo>
                      <a:lnTo>
                        <a:pt x="402" y="279"/>
                      </a:lnTo>
                      <a:lnTo>
                        <a:pt x="402" y="278"/>
                      </a:lnTo>
                      <a:lnTo>
                        <a:pt x="403" y="278"/>
                      </a:lnTo>
                      <a:lnTo>
                        <a:pt x="404" y="277"/>
                      </a:lnTo>
                      <a:lnTo>
                        <a:pt x="404" y="276"/>
                      </a:lnTo>
                      <a:lnTo>
                        <a:pt x="405" y="277"/>
                      </a:lnTo>
                      <a:lnTo>
                        <a:pt x="406" y="276"/>
                      </a:lnTo>
                      <a:lnTo>
                        <a:pt x="407" y="276"/>
                      </a:lnTo>
                      <a:lnTo>
                        <a:pt x="408" y="277"/>
                      </a:lnTo>
                      <a:lnTo>
                        <a:pt x="409" y="277"/>
                      </a:lnTo>
                      <a:lnTo>
                        <a:pt x="410" y="278"/>
                      </a:lnTo>
                      <a:lnTo>
                        <a:pt x="409" y="278"/>
                      </a:lnTo>
                      <a:lnTo>
                        <a:pt x="409" y="279"/>
                      </a:lnTo>
                      <a:lnTo>
                        <a:pt x="410" y="278"/>
                      </a:lnTo>
                      <a:lnTo>
                        <a:pt x="411" y="278"/>
                      </a:lnTo>
                      <a:lnTo>
                        <a:pt x="412" y="278"/>
                      </a:lnTo>
                      <a:lnTo>
                        <a:pt x="412" y="279"/>
                      </a:lnTo>
                      <a:lnTo>
                        <a:pt x="413" y="279"/>
                      </a:lnTo>
                      <a:lnTo>
                        <a:pt x="413" y="280"/>
                      </a:lnTo>
                      <a:lnTo>
                        <a:pt x="414" y="280"/>
                      </a:lnTo>
                      <a:lnTo>
                        <a:pt x="414" y="279"/>
                      </a:lnTo>
                      <a:lnTo>
                        <a:pt x="415" y="279"/>
                      </a:lnTo>
                      <a:lnTo>
                        <a:pt x="416" y="278"/>
                      </a:lnTo>
                      <a:lnTo>
                        <a:pt x="417" y="278"/>
                      </a:lnTo>
                      <a:lnTo>
                        <a:pt x="418" y="278"/>
                      </a:lnTo>
                      <a:lnTo>
                        <a:pt x="419" y="279"/>
                      </a:lnTo>
                      <a:lnTo>
                        <a:pt x="419" y="278"/>
                      </a:lnTo>
                      <a:lnTo>
                        <a:pt x="420" y="278"/>
                      </a:lnTo>
                      <a:lnTo>
                        <a:pt x="421" y="279"/>
                      </a:lnTo>
                      <a:lnTo>
                        <a:pt x="422" y="279"/>
                      </a:lnTo>
                      <a:lnTo>
                        <a:pt x="422" y="278"/>
                      </a:lnTo>
                      <a:lnTo>
                        <a:pt x="423" y="278"/>
                      </a:lnTo>
                      <a:lnTo>
                        <a:pt x="423" y="277"/>
                      </a:lnTo>
                      <a:lnTo>
                        <a:pt x="424" y="276"/>
                      </a:lnTo>
                      <a:lnTo>
                        <a:pt x="425" y="276"/>
                      </a:lnTo>
                      <a:lnTo>
                        <a:pt x="426" y="276"/>
                      </a:lnTo>
                      <a:lnTo>
                        <a:pt x="427" y="277"/>
                      </a:lnTo>
                      <a:lnTo>
                        <a:pt x="428" y="276"/>
                      </a:lnTo>
                      <a:lnTo>
                        <a:pt x="429" y="276"/>
                      </a:lnTo>
                      <a:lnTo>
                        <a:pt x="430" y="276"/>
                      </a:lnTo>
                      <a:lnTo>
                        <a:pt x="431" y="276"/>
                      </a:lnTo>
                      <a:lnTo>
                        <a:pt x="432" y="276"/>
                      </a:lnTo>
                      <a:lnTo>
                        <a:pt x="433" y="275"/>
                      </a:lnTo>
                      <a:lnTo>
                        <a:pt x="434" y="275"/>
                      </a:lnTo>
                      <a:lnTo>
                        <a:pt x="435" y="274"/>
                      </a:lnTo>
                      <a:lnTo>
                        <a:pt x="436" y="275"/>
                      </a:lnTo>
                      <a:lnTo>
                        <a:pt x="436" y="274"/>
                      </a:lnTo>
                      <a:lnTo>
                        <a:pt x="437" y="274"/>
                      </a:lnTo>
                      <a:lnTo>
                        <a:pt x="438" y="273"/>
                      </a:lnTo>
                      <a:lnTo>
                        <a:pt x="438" y="274"/>
                      </a:lnTo>
                      <a:lnTo>
                        <a:pt x="439" y="274"/>
                      </a:lnTo>
                      <a:lnTo>
                        <a:pt x="440" y="274"/>
                      </a:lnTo>
                      <a:lnTo>
                        <a:pt x="441" y="274"/>
                      </a:lnTo>
                      <a:lnTo>
                        <a:pt x="442" y="274"/>
                      </a:lnTo>
                      <a:lnTo>
                        <a:pt x="442" y="273"/>
                      </a:lnTo>
                      <a:lnTo>
                        <a:pt x="443" y="273"/>
                      </a:lnTo>
                      <a:lnTo>
                        <a:pt x="444" y="272"/>
                      </a:lnTo>
                      <a:lnTo>
                        <a:pt x="445" y="271"/>
                      </a:lnTo>
                      <a:lnTo>
                        <a:pt x="446" y="271"/>
                      </a:lnTo>
                      <a:lnTo>
                        <a:pt x="447" y="271"/>
                      </a:lnTo>
                      <a:lnTo>
                        <a:pt x="447" y="272"/>
                      </a:lnTo>
                      <a:lnTo>
                        <a:pt x="448" y="272"/>
                      </a:lnTo>
                      <a:lnTo>
                        <a:pt x="449" y="272"/>
                      </a:lnTo>
                      <a:lnTo>
                        <a:pt x="450" y="272"/>
                      </a:lnTo>
                      <a:lnTo>
                        <a:pt x="451" y="272"/>
                      </a:lnTo>
                      <a:lnTo>
                        <a:pt x="451" y="271"/>
                      </a:lnTo>
                      <a:lnTo>
                        <a:pt x="452" y="271"/>
                      </a:lnTo>
                      <a:lnTo>
                        <a:pt x="452" y="270"/>
                      </a:lnTo>
                      <a:lnTo>
                        <a:pt x="451" y="270"/>
                      </a:lnTo>
                      <a:lnTo>
                        <a:pt x="451" y="269"/>
                      </a:lnTo>
                      <a:lnTo>
                        <a:pt x="452" y="269"/>
                      </a:lnTo>
                      <a:lnTo>
                        <a:pt x="452" y="268"/>
                      </a:lnTo>
                      <a:lnTo>
                        <a:pt x="452" y="269"/>
                      </a:lnTo>
                      <a:lnTo>
                        <a:pt x="453" y="268"/>
                      </a:lnTo>
                      <a:lnTo>
                        <a:pt x="452" y="268"/>
                      </a:lnTo>
                      <a:lnTo>
                        <a:pt x="452" y="267"/>
                      </a:lnTo>
                      <a:lnTo>
                        <a:pt x="451" y="267"/>
                      </a:lnTo>
                      <a:lnTo>
                        <a:pt x="451" y="266"/>
                      </a:lnTo>
                      <a:lnTo>
                        <a:pt x="451" y="265"/>
                      </a:lnTo>
                      <a:lnTo>
                        <a:pt x="452" y="265"/>
                      </a:lnTo>
                      <a:lnTo>
                        <a:pt x="452" y="264"/>
                      </a:lnTo>
                      <a:lnTo>
                        <a:pt x="452" y="263"/>
                      </a:lnTo>
                      <a:lnTo>
                        <a:pt x="453" y="263"/>
                      </a:lnTo>
                      <a:lnTo>
                        <a:pt x="453" y="262"/>
                      </a:lnTo>
                      <a:lnTo>
                        <a:pt x="453" y="261"/>
                      </a:lnTo>
                      <a:lnTo>
                        <a:pt x="454" y="261"/>
                      </a:lnTo>
                      <a:lnTo>
                        <a:pt x="454" y="260"/>
                      </a:lnTo>
                      <a:lnTo>
                        <a:pt x="454" y="259"/>
                      </a:lnTo>
                      <a:lnTo>
                        <a:pt x="454" y="258"/>
                      </a:lnTo>
                      <a:lnTo>
                        <a:pt x="454" y="257"/>
                      </a:lnTo>
                      <a:lnTo>
                        <a:pt x="455" y="256"/>
                      </a:lnTo>
                      <a:lnTo>
                        <a:pt x="456" y="256"/>
                      </a:lnTo>
                      <a:lnTo>
                        <a:pt x="457" y="256"/>
                      </a:lnTo>
                      <a:lnTo>
                        <a:pt x="457" y="257"/>
                      </a:lnTo>
                      <a:lnTo>
                        <a:pt x="458" y="257"/>
                      </a:lnTo>
                      <a:lnTo>
                        <a:pt x="459" y="258"/>
                      </a:lnTo>
                      <a:lnTo>
                        <a:pt x="459" y="259"/>
                      </a:lnTo>
                      <a:lnTo>
                        <a:pt x="460" y="259"/>
                      </a:lnTo>
                      <a:lnTo>
                        <a:pt x="461" y="259"/>
                      </a:lnTo>
                      <a:lnTo>
                        <a:pt x="461" y="258"/>
                      </a:lnTo>
                      <a:lnTo>
                        <a:pt x="462" y="258"/>
                      </a:lnTo>
                      <a:lnTo>
                        <a:pt x="463" y="257"/>
                      </a:lnTo>
                      <a:lnTo>
                        <a:pt x="464" y="257"/>
                      </a:lnTo>
                      <a:lnTo>
                        <a:pt x="465" y="257"/>
                      </a:lnTo>
                      <a:lnTo>
                        <a:pt x="466" y="257"/>
                      </a:lnTo>
                      <a:lnTo>
                        <a:pt x="466" y="256"/>
                      </a:lnTo>
                      <a:lnTo>
                        <a:pt x="467" y="256"/>
                      </a:lnTo>
                      <a:lnTo>
                        <a:pt x="467" y="255"/>
                      </a:lnTo>
                      <a:lnTo>
                        <a:pt x="467" y="254"/>
                      </a:lnTo>
                      <a:lnTo>
                        <a:pt x="468" y="255"/>
                      </a:lnTo>
                      <a:lnTo>
                        <a:pt x="469" y="255"/>
                      </a:lnTo>
                      <a:lnTo>
                        <a:pt x="470" y="255"/>
                      </a:lnTo>
                      <a:lnTo>
                        <a:pt x="470" y="254"/>
                      </a:lnTo>
                      <a:lnTo>
                        <a:pt x="471" y="254"/>
                      </a:lnTo>
                      <a:lnTo>
                        <a:pt x="472" y="253"/>
                      </a:lnTo>
                      <a:lnTo>
                        <a:pt x="474" y="253"/>
                      </a:lnTo>
                      <a:lnTo>
                        <a:pt x="475" y="253"/>
                      </a:lnTo>
                      <a:lnTo>
                        <a:pt x="476" y="253"/>
                      </a:lnTo>
                      <a:lnTo>
                        <a:pt x="477" y="254"/>
                      </a:lnTo>
                      <a:lnTo>
                        <a:pt x="478" y="254"/>
                      </a:lnTo>
                      <a:lnTo>
                        <a:pt x="478" y="255"/>
                      </a:lnTo>
                      <a:lnTo>
                        <a:pt x="479" y="255"/>
                      </a:lnTo>
                      <a:lnTo>
                        <a:pt x="480" y="255"/>
                      </a:lnTo>
                      <a:lnTo>
                        <a:pt x="481" y="255"/>
                      </a:lnTo>
                      <a:lnTo>
                        <a:pt x="481" y="256"/>
                      </a:lnTo>
                      <a:lnTo>
                        <a:pt x="482" y="255"/>
                      </a:lnTo>
                      <a:lnTo>
                        <a:pt x="482" y="256"/>
                      </a:lnTo>
                      <a:lnTo>
                        <a:pt x="483" y="256"/>
                      </a:lnTo>
                      <a:lnTo>
                        <a:pt x="484" y="256"/>
                      </a:lnTo>
                      <a:lnTo>
                        <a:pt x="484" y="257"/>
                      </a:lnTo>
                      <a:lnTo>
                        <a:pt x="485" y="257"/>
                      </a:lnTo>
                      <a:lnTo>
                        <a:pt x="486" y="257"/>
                      </a:lnTo>
                      <a:lnTo>
                        <a:pt x="486" y="256"/>
                      </a:lnTo>
                      <a:lnTo>
                        <a:pt x="487" y="256"/>
                      </a:lnTo>
                      <a:lnTo>
                        <a:pt x="488" y="257"/>
                      </a:lnTo>
                      <a:lnTo>
                        <a:pt x="489" y="258"/>
                      </a:lnTo>
                      <a:lnTo>
                        <a:pt x="490" y="259"/>
                      </a:lnTo>
                      <a:lnTo>
                        <a:pt x="491" y="260"/>
                      </a:lnTo>
                      <a:lnTo>
                        <a:pt x="492" y="261"/>
                      </a:lnTo>
                      <a:lnTo>
                        <a:pt x="493" y="262"/>
                      </a:lnTo>
                      <a:lnTo>
                        <a:pt x="494" y="262"/>
                      </a:lnTo>
                      <a:lnTo>
                        <a:pt x="494" y="263"/>
                      </a:lnTo>
                      <a:lnTo>
                        <a:pt x="493" y="263"/>
                      </a:lnTo>
                      <a:lnTo>
                        <a:pt x="493" y="264"/>
                      </a:lnTo>
                      <a:lnTo>
                        <a:pt x="493" y="265"/>
                      </a:lnTo>
                      <a:lnTo>
                        <a:pt x="493" y="266"/>
                      </a:lnTo>
                      <a:lnTo>
                        <a:pt x="494" y="266"/>
                      </a:lnTo>
                      <a:lnTo>
                        <a:pt x="494" y="267"/>
                      </a:lnTo>
                      <a:lnTo>
                        <a:pt x="495" y="268"/>
                      </a:lnTo>
                      <a:lnTo>
                        <a:pt x="496" y="268"/>
                      </a:lnTo>
                      <a:lnTo>
                        <a:pt x="497" y="268"/>
                      </a:lnTo>
                      <a:lnTo>
                        <a:pt x="498" y="269"/>
                      </a:lnTo>
                      <a:lnTo>
                        <a:pt x="499" y="269"/>
                      </a:lnTo>
                      <a:lnTo>
                        <a:pt x="499" y="270"/>
                      </a:lnTo>
                      <a:lnTo>
                        <a:pt x="500" y="270"/>
                      </a:lnTo>
                      <a:lnTo>
                        <a:pt x="500" y="269"/>
                      </a:lnTo>
                      <a:lnTo>
                        <a:pt x="501" y="269"/>
                      </a:lnTo>
                      <a:lnTo>
                        <a:pt x="501" y="270"/>
                      </a:lnTo>
                      <a:lnTo>
                        <a:pt x="502" y="270"/>
                      </a:lnTo>
                      <a:lnTo>
                        <a:pt x="503" y="270"/>
                      </a:lnTo>
                      <a:lnTo>
                        <a:pt x="504" y="270"/>
                      </a:lnTo>
                      <a:lnTo>
                        <a:pt x="504" y="271"/>
                      </a:lnTo>
                      <a:lnTo>
                        <a:pt x="504" y="272"/>
                      </a:lnTo>
                      <a:lnTo>
                        <a:pt x="504" y="273"/>
                      </a:lnTo>
                      <a:lnTo>
                        <a:pt x="505" y="274"/>
                      </a:lnTo>
                      <a:lnTo>
                        <a:pt x="505" y="275"/>
                      </a:lnTo>
                      <a:lnTo>
                        <a:pt x="506" y="276"/>
                      </a:lnTo>
                      <a:lnTo>
                        <a:pt x="506" y="277"/>
                      </a:lnTo>
                      <a:lnTo>
                        <a:pt x="505" y="278"/>
                      </a:lnTo>
                      <a:lnTo>
                        <a:pt x="504" y="279"/>
                      </a:lnTo>
                      <a:lnTo>
                        <a:pt x="504" y="280"/>
                      </a:lnTo>
                      <a:lnTo>
                        <a:pt x="504" y="281"/>
                      </a:lnTo>
                      <a:lnTo>
                        <a:pt x="503" y="281"/>
                      </a:lnTo>
                      <a:lnTo>
                        <a:pt x="502" y="282"/>
                      </a:lnTo>
                      <a:lnTo>
                        <a:pt x="503" y="282"/>
                      </a:lnTo>
                      <a:lnTo>
                        <a:pt x="503" y="283"/>
                      </a:lnTo>
                      <a:lnTo>
                        <a:pt x="503" y="284"/>
                      </a:lnTo>
                      <a:lnTo>
                        <a:pt x="503" y="285"/>
                      </a:lnTo>
                      <a:lnTo>
                        <a:pt x="504" y="285"/>
                      </a:lnTo>
                      <a:lnTo>
                        <a:pt x="504" y="286"/>
                      </a:lnTo>
                      <a:lnTo>
                        <a:pt x="504" y="287"/>
                      </a:lnTo>
                      <a:lnTo>
                        <a:pt x="503" y="288"/>
                      </a:lnTo>
                      <a:lnTo>
                        <a:pt x="502" y="290"/>
                      </a:lnTo>
                      <a:lnTo>
                        <a:pt x="502" y="291"/>
                      </a:lnTo>
                      <a:lnTo>
                        <a:pt x="501" y="291"/>
                      </a:lnTo>
                      <a:lnTo>
                        <a:pt x="501" y="292"/>
                      </a:lnTo>
                      <a:lnTo>
                        <a:pt x="502" y="292"/>
                      </a:lnTo>
                      <a:lnTo>
                        <a:pt x="502" y="293"/>
                      </a:lnTo>
                      <a:lnTo>
                        <a:pt x="502" y="294"/>
                      </a:lnTo>
                      <a:lnTo>
                        <a:pt x="502" y="296"/>
                      </a:lnTo>
                      <a:lnTo>
                        <a:pt x="503" y="297"/>
                      </a:lnTo>
                      <a:lnTo>
                        <a:pt x="503" y="298"/>
                      </a:lnTo>
                      <a:lnTo>
                        <a:pt x="503" y="299"/>
                      </a:lnTo>
                      <a:lnTo>
                        <a:pt x="503" y="300"/>
                      </a:lnTo>
                      <a:lnTo>
                        <a:pt x="503" y="301"/>
                      </a:lnTo>
                      <a:lnTo>
                        <a:pt x="503" y="302"/>
                      </a:lnTo>
                      <a:lnTo>
                        <a:pt x="502" y="302"/>
                      </a:lnTo>
                      <a:lnTo>
                        <a:pt x="502" y="303"/>
                      </a:lnTo>
                      <a:lnTo>
                        <a:pt x="502" y="304"/>
                      </a:lnTo>
                      <a:lnTo>
                        <a:pt x="501" y="305"/>
                      </a:lnTo>
                      <a:lnTo>
                        <a:pt x="501" y="306"/>
                      </a:lnTo>
                      <a:lnTo>
                        <a:pt x="501" y="307"/>
                      </a:lnTo>
                      <a:lnTo>
                        <a:pt x="500" y="308"/>
                      </a:lnTo>
                      <a:lnTo>
                        <a:pt x="499" y="308"/>
                      </a:lnTo>
                      <a:lnTo>
                        <a:pt x="499" y="309"/>
                      </a:lnTo>
                      <a:lnTo>
                        <a:pt x="499" y="310"/>
                      </a:lnTo>
                      <a:lnTo>
                        <a:pt x="497" y="313"/>
                      </a:lnTo>
                      <a:lnTo>
                        <a:pt x="497" y="314"/>
                      </a:lnTo>
                      <a:lnTo>
                        <a:pt x="496" y="315"/>
                      </a:lnTo>
                      <a:lnTo>
                        <a:pt x="496" y="316"/>
                      </a:lnTo>
                      <a:lnTo>
                        <a:pt x="495" y="316"/>
                      </a:lnTo>
                      <a:lnTo>
                        <a:pt x="495" y="317"/>
                      </a:lnTo>
                      <a:lnTo>
                        <a:pt x="494" y="318"/>
                      </a:lnTo>
                      <a:lnTo>
                        <a:pt x="494" y="319"/>
                      </a:lnTo>
                      <a:lnTo>
                        <a:pt x="494" y="320"/>
                      </a:lnTo>
                      <a:lnTo>
                        <a:pt x="494" y="321"/>
                      </a:lnTo>
                      <a:lnTo>
                        <a:pt x="494" y="322"/>
                      </a:lnTo>
                      <a:lnTo>
                        <a:pt x="493" y="323"/>
                      </a:lnTo>
                      <a:lnTo>
                        <a:pt x="493" y="324"/>
                      </a:lnTo>
                      <a:lnTo>
                        <a:pt x="492" y="325"/>
                      </a:lnTo>
                      <a:lnTo>
                        <a:pt x="491" y="325"/>
                      </a:lnTo>
                      <a:lnTo>
                        <a:pt x="491" y="326"/>
                      </a:lnTo>
                      <a:lnTo>
                        <a:pt x="491" y="327"/>
                      </a:lnTo>
                      <a:lnTo>
                        <a:pt x="491" y="328"/>
                      </a:lnTo>
                      <a:lnTo>
                        <a:pt x="490" y="328"/>
                      </a:lnTo>
                      <a:lnTo>
                        <a:pt x="491" y="329"/>
                      </a:lnTo>
                      <a:lnTo>
                        <a:pt x="491" y="330"/>
                      </a:lnTo>
                      <a:lnTo>
                        <a:pt x="490" y="330"/>
                      </a:lnTo>
                      <a:lnTo>
                        <a:pt x="490" y="331"/>
                      </a:lnTo>
                      <a:lnTo>
                        <a:pt x="490" y="332"/>
                      </a:lnTo>
                      <a:lnTo>
                        <a:pt x="491" y="332"/>
                      </a:lnTo>
                      <a:lnTo>
                        <a:pt x="491" y="333"/>
                      </a:lnTo>
                      <a:lnTo>
                        <a:pt x="490" y="333"/>
                      </a:lnTo>
                      <a:lnTo>
                        <a:pt x="489" y="333"/>
                      </a:lnTo>
                      <a:lnTo>
                        <a:pt x="489" y="334"/>
                      </a:lnTo>
                      <a:lnTo>
                        <a:pt x="490" y="334"/>
                      </a:lnTo>
                      <a:lnTo>
                        <a:pt x="489" y="337"/>
                      </a:lnTo>
                      <a:lnTo>
                        <a:pt x="487" y="339"/>
                      </a:lnTo>
                      <a:lnTo>
                        <a:pt x="487" y="340"/>
                      </a:lnTo>
                      <a:lnTo>
                        <a:pt x="487" y="341"/>
                      </a:lnTo>
                      <a:lnTo>
                        <a:pt x="486" y="341"/>
                      </a:lnTo>
                      <a:lnTo>
                        <a:pt x="486" y="342"/>
                      </a:lnTo>
                      <a:lnTo>
                        <a:pt x="485" y="344"/>
                      </a:lnTo>
                      <a:lnTo>
                        <a:pt x="485" y="345"/>
                      </a:lnTo>
                      <a:lnTo>
                        <a:pt x="485" y="346"/>
                      </a:lnTo>
                      <a:lnTo>
                        <a:pt x="485" y="347"/>
                      </a:lnTo>
                      <a:lnTo>
                        <a:pt x="485" y="348"/>
                      </a:lnTo>
                      <a:lnTo>
                        <a:pt x="484" y="348"/>
                      </a:lnTo>
                      <a:lnTo>
                        <a:pt x="484" y="349"/>
                      </a:lnTo>
                      <a:lnTo>
                        <a:pt x="484" y="348"/>
                      </a:lnTo>
                      <a:lnTo>
                        <a:pt x="483" y="349"/>
                      </a:lnTo>
                      <a:lnTo>
                        <a:pt x="482" y="350"/>
                      </a:lnTo>
                      <a:lnTo>
                        <a:pt x="481" y="351"/>
                      </a:lnTo>
                      <a:lnTo>
                        <a:pt x="481" y="352"/>
                      </a:lnTo>
                      <a:lnTo>
                        <a:pt x="481" y="353"/>
                      </a:lnTo>
                      <a:lnTo>
                        <a:pt x="480" y="353"/>
                      </a:lnTo>
                      <a:lnTo>
                        <a:pt x="480" y="354"/>
                      </a:lnTo>
                      <a:lnTo>
                        <a:pt x="479" y="355"/>
                      </a:lnTo>
                      <a:lnTo>
                        <a:pt x="479" y="356"/>
                      </a:lnTo>
                      <a:lnTo>
                        <a:pt x="479" y="357"/>
                      </a:lnTo>
                      <a:lnTo>
                        <a:pt x="478" y="357"/>
                      </a:lnTo>
                      <a:lnTo>
                        <a:pt x="478" y="358"/>
                      </a:lnTo>
                      <a:lnTo>
                        <a:pt x="477" y="358"/>
                      </a:lnTo>
                      <a:lnTo>
                        <a:pt x="476" y="358"/>
                      </a:lnTo>
                      <a:lnTo>
                        <a:pt x="477" y="358"/>
                      </a:lnTo>
                      <a:lnTo>
                        <a:pt x="477" y="359"/>
                      </a:lnTo>
                      <a:lnTo>
                        <a:pt x="478" y="359"/>
                      </a:lnTo>
                      <a:lnTo>
                        <a:pt x="478" y="360"/>
                      </a:lnTo>
                      <a:lnTo>
                        <a:pt x="477" y="360"/>
                      </a:lnTo>
                      <a:lnTo>
                        <a:pt x="477" y="361"/>
                      </a:lnTo>
                      <a:lnTo>
                        <a:pt x="477" y="362"/>
                      </a:lnTo>
                      <a:lnTo>
                        <a:pt x="477" y="363"/>
                      </a:lnTo>
                      <a:lnTo>
                        <a:pt x="476" y="363"/>
                      </a:lnTo>
                      <a:lnTo>
                        <a:pt x="476" y="364"/>
                      </a:lnTo>
                      <a:lnTo>
                        <a:pt x="476" y="365"/>
                      </a:lnTo>
                      <a:lnTo>
                        <a:pt x="476" y="366"/>
                      </a:lnTo>
                      <a:lnTo>
                        <a:pt x="475" y="366"/>
                      </a:lnTo>
                      <a:lnTo>
                        <a:pt x="474" y="366"/>
                      </a:lnTo>
                      <a:lnTo>
                        <a:pt x="474" y="367"/>
                      </a:lnTo>
                      <a:lnTo>
                        <a:pt x="474" y="368"/>
                      </a:lnTo>
                      <a:lnTo>
                        <a:pt x="473" y="368"/>
                      </a:lnTo>
                      <a:lnTo>
                        <a:pt x="473" y="369"/>
                      </a:lnTo>
                      <a:lnTo>
                        <a:pt x="473" y="370"/>
                      </a:lnTo>
                      <a:lnTo>
                        <a:pt x="473" y="371"/>
                      </a:lnTo>
                      <a:lnTo>
                        <a:pt x="473" y="372"/>
                      </a:lnTo>
                      <a:lnTo>
                        <a:pt x="472" y="372"/>
                      </a:lnTo>
                      <a:lnTo>
                        <a:pt x="472" y="373"/>
                      </a:lnTo>
                      <a:lnTo>
                        <a:pt x="472" y="374"/>
                      </a:lnTo>
                      <a:lnTo>
                        <a:pt x="471" y="375"/>
                      </a:lnTo>
                      <a:lnTo>
                        <a:pt x="471" y="374"/>
                      </a:lnTo>
                      <a:lnTo>
                        <a:pt x="470" y="373"/>
                      </a:lnTo>
                      <a:lnTo>
                        <a:pt x="469" y="373"/>
                      </a:lnTo>
                      <a:lnTo>
                        <a:pt x="468" y="373"/>
                      </a:lnTo>
                      <a:lnTo>
                        <a:pt x="467" y="373"/>
                      </a:lnTo>
                      <a:lnTo>
                        <a:pt x="466" y="373"/>
                      </a:lnTo>
                      <a:lnTo>
                        <a:pt x="466" y="372"/>
                      </a:lnTo>
                      <a:lnTo>
                        <a:pt x="465" y="372"/>
                      </a:lnTo>
                      <a:lnTo>
                        <a:pt x="464" y="372"/>
                      </a:lnTo>
                      <a:lnTo>
                        <a:pt x="463" y="372"/>
                      </a:lnTo>
                      <a:lnTo>
                        <a:pt x="462" y="371"/>
                      </a:lnTo>
                      <a:lnTo>
                        <a:pt x="461" y="371"/>
                      </a:lnTo>
                      <a:lnTo>
                        <a:pt x="456" y="369"/>
                      </a:lnTo>
                      <a:lnTo>
                        <a:pt x="453" y="368"/>
                      </a:lnTo>
                      <a:lnTo>
                        <a:pt x="452" y="367"/>
                      </a:lnTo>
                      <a:lnTo>
                        <a:pt x="451" y="366"/>
                      </a:lnTo>
                      <a:lnTo>
                        <a:pt x="450" y="366"/>
                      </a:lnTo>
                      <a:lnTo>
                        <a:pt x="449" y="366"/>
                      </a:lnTo>
                      <a:lnTo>
                        <a:pt x="448" y="366"/>
                      </a:lnTo>
                      <a:lnTo>
                        <a:pt x="448" y="365"/>
                      </a:lnTo>
                      <a:lnTo>
                        <a:pt x="448" y="364"/>
                      </a:lnTo>
                      <a:lnTo>
                        <a:pt x="447" y="364"/>
                      </a:lnTo>
                      <a:lnTo>
                        <a:pt x="447" y="365"/>
                      </a:lnTo>
                      <a:lnTo>
                        <a:pt x="446" y="365"/>
                      </a:lnTo>
                      <a:lnTo>
                        <a:pt x="445" y="365"/>
                      </a:lnTo>
                      <a:lnTo>
                        <a:pt x="445" y="364"/>
                      </a:lnTo>
                      <a:lnTo>
                        <a:pt x="444" y="364"/>
                      </a:lnTo>
                      <a:lnTo>
                        <a:pt x="444" y="363"/>
                      </a:lnTo>
                      <a:lnTo>
                        <a:pt x="444" y="364"/>
                      </a:lnTo>
                      <a:lnTo>
                        <a:pt x="443" y="364"/>
                      </a:lnTo>
                      <a:lnTo>
                        <a:pt x="442" y="364"/>
                      </a:lnTo>
                      <a:lnTo>
                        <a:pt x="441" y="364"/>
                      </a:lnTo>
                      <a:lnTo>
                        <a:pt x="440" y="364"/>
                      </a:lnTo>
                      <a:lnTo>
                        <a:pt x="440" y="365"/>
                      </a:lnTo>
                      <a:lnTo>
                        <a:pt x="439" y="365"/>
                      </a:lnTo>
                      <a:lnTo>
                        <a:pt x="438" y="366"/>
                      </a:lnTo>
                      <a:lnTo>
                        <a:pt x="437" y="366"/>
                      </a:lnTo>
                      <a:lnTo>
                        <a:pt x="436" y="367"/>
                      </a:lnTo>
                      <a:lnTo>
                        <a:pt x="436" y="366"/>
                      </a:lnTo>
                      <a:lnTo>
                        <a:pt x="436" y="367"/>
                      </a:lnTo>
                      <a:lnTo>
                        <a:pt x="436" y="366"/>
                      </a:lnTo>
                      <a:lnTo>
                        <a:pt x="435" y="366"/>
                      </a:lnTo>
                      <a:lnTo>
                        <a:pt x="436" y="367"/>
                      </a:lnTo>
                      <a:lnTo>
                        <a:pt x="435" y="368"/>
                      </a:lnTo>
                      <a:lnTo>
                        <a:pt x="434" y="368"/>
                      </a:lnTo>
                      <a:lnTo>
                        <a:pt x="434" y="367"/>
                      </a:lnTo>
                      <a:lnTo>
                        <a:pt x="433" y="367"/>
                      </a:lnTo>
                      <a:lnTo>
                        <a:pt x="433" y="368"/>
                      </a:lnTo>
                      <a:lnTo>
                        <a:pt x="432" y="368"/>
                      </a:lnTo>
                      <a:lnTo>
                        <a:pt x="431" y="368"/>
                      </a:lnTo>
                      <a:lnTo>
                        <a:pt x="430" y="368"/>
                      </a:lnTo>
                      <a:lnTo>
                        <a:pt x="430" y="369"/>
                      </a:lnTo>
                      <a:lnTo>
                        <a:pt x="429" y="369"/>
                      </a:lnTo>
                      <a:lnTo>
                        <a:pt x="429" y="368"/>
                      </a:lnTo>
                      <a:lnTo>
                        <a:pt x="429" y="369"/>
                      </a:lnTo>
                      <a:lnTo>
                        <a:pt x="428" y="369"/>
                      </a:lnTo>
                      <a:lnTo>
                        <a:pt x="427" y="369"/>
                      </a:lnTo>
                      <a:lnTo>
                        <a:pt x="426" y="369"/>
                      </a:lnTo>
                      <a:lnTo>
                        <a:pt x="425" y="369"/>
                      </a:lnTo>
                      <a:lnTo>
                        <a:pt x="425" y="368"/>
                      </a:lnTo>
                      <a:lnTo>
                        <a:pt x="424" y="368"/>
                      </a:lnTo>
                      <a:lnTo>
                        <a:pt x="424" y="367"/>
                      </a:lnTo>
                      <a:lnTo>
                        <a:pt x="424" y="366"/>
                      </a:lnTo>
                      <a:lnTo>
                        <a:pt x="424" y="365"/>
                      </a:lnTo>
                      <a:lnTo>
                        <a:pt x="423" y="364"/>
                      </a:lnTo>
                      <a:lnTo>
                        <a:pt x="423" y="363"/>
                      </a:lnTo>
                      <a:lnTo>
                        <a:pt x="423" y="364"/>
                      </a:lnTo>
                      <a:lnTo>
                        <a:pt x="422" y="364"/>
                      </a:lnTo>
                      <a:lnTo>
                        <a:pt x="422" y="365"/>
                      </a:lnTo>
                      <a:lnTo>
                        <a:pt x="422" y="364"/>
                      </a:lnTo>
                      <a:lnTo>
                        <a:pt x="421" y="364"/>
                      </a:lnTo>
                      <a:lnTo>
                        <a:pt x="420" y="365"/>
                      </a:lnTo>
                      <a:lnTo>
                        <a:pt x="421" y="365"/>
                      </a:lnTo>
                      <a:lnTo>
                        <a:pt x="420" y="365"/>
                      </a:lnTo>
                      <a:lnTo>
                        <a:pt x="419" y="365"/>
                      </a:lnTo>
                      <a:lnTo>
                        <a:pt x="418" y="364"/>
                      </a:lnTo>
                      <a:lnTo>
                        <a:pt x="418" y="363"/>
                      </a:lnTo>
                      <a:lnTo>
                        <a:pt x="417" y="364"/>
                      </a:lnTo>
                      <a:lnTo>
                        <a:pt x="417" y="363"/>
                      </a:lnTo>
                      <a:lnTo>
                        <a:pt x="416" y="364"/>
                      </a:lnTo>
                      <a:lnTo>
                        <a:pt x="416" y="363"/>
                      </a:lnTo>
                      <a:lnTo>
                        <a:pt x="415" y="363"/>
                      </a:lnTo>
                      <a:lnTo>
                        <a:pt x="414" y="364"/>
                      </a:lnTo>
                      <a:lnTo>
                        <a:pt x="414" y="363"/>
                      </a:lnTo>
                      <a:lnTo>
                        <a:pt x="414" y="364"/>
                      </a:lnTo>
                      <a:lnTo>
                        <a:pt x="413" y="365"/>
                      </a:lnTo>
                      <a:lnTo>
                        <a:pt x="412" y="365"/>
                      </a:lnTo>
                      <a:lnTo>
                        <a:pt x="411" y="365"/>
                      </a:lnTo>
                      <a:lnTo>
                        <a:pt x="410" y="365"/>
                      </a:lnTo>
                      <a:lnTo>
                        <a:pt x="410" y="366"/>
                      </a:lnTo>
                      <a:lnTo>
                        <a:pt x="410" y="365"/>
                      </a:lnTo>
                      <a:lnTo>
                        <a:pt x="410" y="366"/>
                      </a:lnTo>
                      <a:lnTo>
                        <a:pt x="409" y="366"/>
                      </a:lnTo>
                      <a:lnTo>
                        <a:pt x="408" y="366"/>
                      </a:lnTo>
                      <a:lnTo>
                        <a:pt x="407" y="366"/>
                      </a:lnTo>
                      <a:lnTo>
                        <a:pt x="406" y="367"/>
                      </a:lnTo>
                      <a:lnTo>
                        <a:pt x="406" y="366"/>
                      </a:lnTo>
                      <a:lnTo>
                        <a:pt x="405" y="366"/>
                      </a:lnTo>
                      <a:lnTo>
                        <a:pt x="404" y="366"/>
                      </a:lnTo>
                      <a:lnTo>
                        <a:pt x="403" y="366"/>
                      </a:lnTo>
                      <a:lnTo>
                        <a:pt x="402" y="366"/>
                      </a:lnTo>
                      <a:lnTo>
                        <a:pt x="400" y="368"/>
                      </a:lnTo>
                      <a:lnTo>
                        <a:pt x="399" y="369"/>
                      </a:lnTo>
                      <a:lnTo>
                        <a:pt x="397" y="369"/>
                      </a:lnTo>
                      <a:lnTo>
                        <a:pt x="397" y="370"/>
                      </a:lnTo>
                      <a:lnTo>
                        <a:pt x="397" y="371"/>
                      </a:lnTo>
                      <a:lnTo>
                        <a:pt x="398" y="372"/>
                      </a:lnTo>
                      <a:lnTo>
                        <a:pt x="398" y="373"/>
                      </a:lnTo>
                      <a:lnTo>
                        <a:pt x="398" y="374"/>
                      </a:lnTo>
                      <a:lnTo>
                        <a:pt x="396" y="375"/>
                      </a:lnTo>
                      <a:lnTo>
                        <a:pt x="395" y="375"/>
                      </a:lnTo>
                      <a:lnTo>
                        <a:pt x="394" y="375"/>
                      </a:lnTo>
                      <a:lnTo>
                        <a:pt x="393" y="375"/>
                      </a:lnTo>
                      <a:lnTo>
                        <a:pt x="392" y="375"/>
                      </a:lnTo>
                      <a:lnTo>
                        <a:pt x="391" y="375"/>
                      </a:lnTo>
                      <a:lnTo>
                        <a:pt x="390" y="376"/>
                      </a:lnTo>
                      <a:lnTo>
                        <a:pt x="390" y="377"/>
                      </a:lnTo>
                      <a:lnTo>
                        <a:pt x="389" y="377"/>
                      </a:lnTo>
                      <a:lnTo>
                        <a:pt x="389" y="378"/>
                      </a:lnTo>
                      <a:lnTo>
                        <a:pt x="388" y="379"/>
                      </a:lnTo>
                      <a:lnTo>
                        <a:pt x="387" y="379"/>
                      </a:lnTo>
                      <a:lnTo>
                        <a:pt x="386" y="379"/>
                      </a:lnTo>
                      <a:lnTo>
                        <a:pt x="385" y="379"/>
                      </a:lnTo>
                      <a:lnTo>
                        <a:pt x="385" y="380"/>
                      </a:lnTo>
                      <a:lnTo>
                        <a:pt x="385" y="381"/>
                      </a:lnTo>
                      <a:lnTo>
                        <a:pt x="386" y="381"/>
                      </a:lnTo>
                      <a:lnTo>
                        <a:pt x="386" y="382"/>
                      </a:lnTo>
                      <a:lnTo>
                        <a:pt x="387" y="383"/>
                      </a:lnTo>
                      <a:lnTo>
                        <a:pt x="387" y="384"/>
                      </a:lnTo>
                      <a:lnTo>
                        <a:pt x="388" y="385"/>
                      </a:lnTo>
                      <a:lnTo>
                        <a:pt x="387" y="385"/>
                      </a:lnTo>
                      <a:lnTo>
                        <a:pt x="386" y="385"/>
                      </a:lnTo>
                      <a:lnTo>
                        <a:pt x="385" y="385"/>
                      </a:lnTo>
                      <a:lnTo>
                        <a:pt x="385" y="384"/>
                      </a:lnTo>
                      <a:lnTo>
                        <a:pt x="384" y="384"/>
                      </a:lnTo>
                      <a:lnTo>
                        <a:pt x="383" y="384"/>
                      </a:lnTo>
                      <a:lnTo>
                        <a:pt x="382" y="384"/>
                      </a:lnTo>
                      <a:lnTo>
                        <a:pt x="382" y="385"/>
                      </a:lnTo>
                      <a:lnTo>
                        <a:pt x="382" y="384"/>
                      </a:lnTo>
                      <a:lnTo>
                        <a:pt x="382" y="385"/>
                      </a:lnTo>
                      <a:lnTo>
                        <a:pt x="382" y="384"/>
                      </a:lnTo>
                      <a:lnTo>
                        <a:pt x="381" y="384"/>
                      </a:lnTo>
                      <a:lnTo>
                        <a:pt x="381" y="385"/>
                      </a:lnTo>
                      <a:lnTo>
                        <a:pt x="380" y="385"/>
                      </a:lnTo>
                      <a:lnTo>
                        <a:pt x="380" y="386"/>
                      </a:lnTo>
                      <a:lnTo>
                        <a:pt x="379" y="386"/>
                      </a:lnTo>
                      <a:lnTo>
                        <a:pt x="379" y="387"/>
                      </a:lnTo>
                      <a:lnTo>
                        <a:pt x="378" y="386"/>
                      </a:lnTo>
                      <a:lnTo>
                        <a:pt x="378" y="387"/>
                      </a:lnTo>
                      <a:lnTo>
                        <a:pt x="378" y="388"/>
                      </a:lnTo>
                      <a:lnTo>
                        <a:pt x="378" y="387"/>
                      </a:lnTo>
                      <a:lnTo>
                        <a:pt x="377" y="388"/>
                      </a:lnTo>
                      <a:lnTo>
                        <a:pt x="377" y="387"/>
                      </a:lnTo>
                      <a:lnTo>
                        <a:pt x="376" y="387"/>
                      </a:lnTo>
                      <a:lnTo>
                        <a:pt x="375" y="387"/>
                      </a:lnTo>
                      <a:lnTo>
                        <a:pt x="375" y="388"/>
                      </a:lnTo>
                      <a:lnTo>
                        <a:pt x="374" y="387"/>
                      </a:lnTo>
                      <a:lnTo>
                        <a:pt x="373" y="388"/>
                      </a:lnTo>
                      <a:lnTo>
                        <a:pt x="372" y="387"/>
                      </a:lnTo>
                      <a:lnTo>
                        <a:pt x="372" y="386"/>
                      </a:lnTo>
                      <a:lnTo>
                        <a:pt x="371" y="387"/>
                      </a:lnTo>
                      <a:lnTo>
                        <a:pt x="370" y="387"/>
                      </a:lnTo>
                      <a:lnTo>
                        <a:pt x="370" y="388"/>
                      </a:lnTo>
                      <a:lnTo>
                        <a:pt x="369" y="388"/>
                      </a:lnTo>
                      <a:lnTo>
                        <a:pt x="368" y="388"/>
                      </a:lnTo>
                      <a:lnTo>
                        <a:pt x="367" y="388"/>
                      </a:lnTo>
                      <a:lnTo>
                        <a:pt x="367" y="390"/>
                      </a:lnTo>
                      <a:lnTo>
                        <a:pt x="366" y="390"/>
                      </a:lnTo>
                      <a:lnTo>
                        <a:pt x="357" y="392"/>
                      </a:lnTo>
                      <a:lnTo>
                        <a:pt x="357" y="393"/>
                      </a:lnTo>
                      <a:lnTo>
                        <a:pt x="357" y="394"/>
                      </a:lnTo>
                      <a:lnTo>
                        <a:pt x="356" y="394"/>
                      </a:lnTo>
                      <a:lnTo>
                        <a:pt x="356" y="393"/>
                      </a:lnTo>
                      <a:lnTo>
                        <a:pt x="355" y="393"/>
                      </a:lnTo>
                      <a:lnTo>
                        <a:pt x="355" y="392"/>
                      </a:lnTo>
                      <a:lnTo>
                        <a:pt x="354" y="392"/>
                      </a:lnTo>
                      <a:lnTo>
                        <a:pt x="354" y="391"/>
                      </a:lnTo>
                      <a:lnTo>
                        <a:pt x="352" y="389"/>
                      </a:lnTo>
                      <a:lnTo>
                        <a:pt x="347" y="388"/>
                      </a:lnTo>
                      <a:lnTo>
                        <a:pt x="344" y="389"/>
                      </a:lnTo>
                      <a:lnTo>
                        <a:pt x="341" y="388"/>
                      </a:lnTo>
                      <a:lnTo>
                        <a:pt x="340" y="388"/>
                      </a:lnTo>
                      <a:lnTo>
                        <a:pt x="340" y="387"/>
                      </a:lnTo>
                      <a:lnTo>
                        <a:pt x="339" y="387"/>
                      </a:lnTo>
                      <a:lnTo>
                        <a:pt x="339" y="386"/>
                      </a:lnTo>
                      <a:lnTo>
                        <a:pt x="338" y="386"/>
                      </a:lnTo>
                      <a:lnTo>
                        <a:pt x="338" y="387"/>
                      </a:lnTo>
                      <a:lnTo>
                        <a:pt x="337" y="387"/>
                      </a:lnTo>
                      <a:lnTo>
                        <a:pt x="336" y="387"/>
                      </a:lnTo>
                      <a:lnTo>
                        <a:pt x="335" y="388"/>
                      </a:lnTo>
                      <a:lnTo>
                        <a:pt x="335" y="389"/>
                      </a:lnTo>
                      <a:lnTo>
                        <a:pt x="334" y="389"/>
                      </a:lnTo>
                      <a:lnTo>
                        <a:pt x="334" y="390"/>
                      </a:lnTo>
                      <a:lnTo>
                        <a:pt x="334" y="391"/>
                      </a:lnTo>
                      <a:lnTo>
                        <a:pt x="334" y="392"/>
                      </a:lnTo>
                      <a:lnTo>
                        <a:pt x="333" y="392"/>
                      </a:lnTo>
                      <a:lnTo>
                        <a:pt x="332" y="392"/>
                      </a:lnTo>
                      <a:lnTo>
                        <a:pt x="332" y="393"/>
                      </a:lnTo>
                      <a:lnTo>
                        <a:pt x="333" y="393"/>
                      </a:lnTo>
                      <a:lnTo>
                        <a:pt x="333" y="394"/>
                      </a:lnTo>
                      <a:lnTo>
                        <a:pt x="332" y="394"/>
                      </a:lnTo>
                      <a:lnTo>
                        <a:pt x="332" y="395"/>
                      </a:lnTo>
                      <a:lnTo>
                        <a:pt x="331" y="395"/>
                      </a:lnTo>
                      <a:lnTo>
                        <a:pt x="330" y="394"/>
                      </a:lnTo>
                      <a:lnTo>
                        <a:pt x="330" y="393"/>
                      </a:lnTo>
                      <a:lnTo>
                        <a:pt x="329" y="393"/>
                      </a:lnTo>
                      <a:lnTo>
                        <a:pt x="329" y="392"/>
                      </a:lnTo>
                      <a:lnTo>
                        <a:pt x="328" y="392"/>
                      </a:lnTo>
                      <a:lnTo>
                        <a:pt x="327" y="390"/>
                      </a:lnTo>
                      <a:lnTo>
                        <a:pt x="327" y="389"/>
                      </a:lnTo>
                      <a:lnTo>
                        <a:pt x="326" y="388"/>
                      </a:lnTo>
                      <a:lnTo>
                        <a:pt x="325" y="388"/>
                      </a:lnTo>
                      <a:lnTo>
                        <a:pt x="324" y="388"/>
                      </a:lnTo>
                      <a:lnTo>
                        <a:pt x="324" y="387"/>
                      </a:lnTo>
                      <a:lnTo>
                        <a:pt x="324" y="386"/>
                      </a:lnTo>
                      <a:lnTo>
                        <a:pt x="324" y="385"/>
                      </a:lnTo>
                      <a:lnTo>
                        <a:pt x="323" y="384"/>
                      </a:lnTo>
                      <a:lnTo>
                        <a:pt x="323" y="383"/>
                      </a:lnTo>
                      <a:lnTo>
                        <a:pt x="322" y="383"/>
                      </a:lnTo>
                      <a:lnTo>
                        <a:pt x="321" y="382"/>
                      </a:lnTo>
                      <a:lnTo>
                        <a:pt x="320" y="382"/>
                      </a:lnTo>
                      <a:lnTo>
                        <a:pt x="319" y="383"/>
                      </a:lnTo>
                      <a:lnTo>
                        <a:pt x="318" y="384"/>
                      </a:lnTo>
                      <a:lnTo>
                        <a:pt x="317" y="384"/>
                      </a:lnTo>
                      <a:lnTo>
                        <a:pt x="316" y="384"/>
                      </a:lnTo>
                      <a:lnTo>
                        <a:pt x="316" y="383"/>
                      </a:lnTo>
                      <a:lnTo>
                        <a:pt x="316" y="382"/>
                      </a:lnTo>
                      <a:lnTo>
                        <a:pt x="317" y="382"/>
                      </a:lnTo>
                      <a:lnTo>
                        <a:pt x="317" y="381"/>
                      </a:lnTo>
                      <a:lnTo>
                        <a:pt x="314" y="379"/>
                      </a:lnTo>
                      <a:lnTo>
                        <a:pt x="313" y="379"/>
                      </a:lnTo>
                      <a:lnTo>
                        <a:pt x="312" y="380"/>
                      </a:lnTo>
                      <a:lnTo>
                        <a:pt x="311" y="380"/>
                      </a:lnTo>
                      <a:lnTo>
                        <a:pt x="311" y="381"/>
                      </a:lnTo>
                      <a:lnTo>
                        <a:pt x="311" y="380"/>
                      </a:lnTo>
                      <a:lnTo>
                        <a:pt x="312" y="380"/>
                      </a:lnTo>
                      <a:lnTo>
                        <a:pt x="311" y="379"/>
                      </a:lnTo>
                      <a:lnTo>
                        <a:pt x="311" y="378"/>
                      </a:lnTo>
                      <a:lnTo>
                        <a:pt x="311" y="377"/>
                      </a:lnTo>
                      <a:lnTo>
                        <a:pt x="310" y="377"/>
                      </a:lnTo>
                      <a:lnTo>
                        <a:pt x="311" y="376"/>
                      </a:lnTo>
                      <a:lnTo>
                        <a:pt x="310" y="376"/>
                      </a:lnTo>
                      <a:lnTo>
                        <a:pt x="310" y="375"/>
                      </a:lnTo>
                      <a:lnTo>
                        <a:pt x="309" y="375"/>
                      </a:lnTo>
                      <a:lnTo>
                        <a:pt x="309" y="374"/>
                      </a:lnTo>
                      <a:lnTo>
                        <a:pt x="308" y="373"/>
                      </a:lnTo>
                      <a:lnTo>
                        <a:pt x="308" y="372"/>
                      </a:lnTo>
                      <a:lnTo>
                        <a:pt x="307" y="371"/>
                      </a:lnTo>
                      <a:lnTo>
                        <a:pt x="307" y="370"/>
                      </a:lnTo>
                      <a:lnTo>
                        <a:pt x="306" y="370"/>
                      </a:lnTo>
                      <a:lnTo>
                        <a:pt x="306" y="369"/>
                      </a:lnTo>
                      <a:lnTo>
                        <a:pt x="306" y="368"/>
                      </a:lnTo>
                      <a:lnTo>
                        <a:pt x="305" y="368"/>
                      </a:lnTo>
                      <a:lnTo>
                        <a:pt x="304" y="367"/>
                      </a:lnTo>
                      <a:lnTo>
                        <a:pt x="302" y="366"/>
                      </a:lnTo>
                      <a:lnTo>
                        <a:pt x="301" y="365"/>
                      </a:lnTo>
                      <a:lnTo>
                        <a:pt x="300" y="364"/>
                      </a:lnTo>
                      <a:lnTo>
                        <a:pt x="298" y="364"/>
                      </a:lnTo>
                      <a:lnTo>
                        <a:pt x="297" y="363"/>
                      </a:lnTo>
                      <a:lnTo>
                        <a:pt x="297" y="362"/>
                      </a:lnTo>
                      <a:lnTo>
                        <a:pt x="296" y="362"/>
                      </a:lnTo>
                      <a:lnTo>
                        <a:pt x="295" y="362"/>
                      </a:lnTo>
                      <a:lnTo>
                        <a:pt x="294" y="361"/>
                      </a:lnTo>
                      <a:lnTo>
                        <a:pt x="294" y="360"/>
                      </a:lnTo>
                      <a:lnTo>
                        <a:pt x="293" y="360"/>
                      </a:lnTo>
                      <a:lnTo>
                        <a:pt x="293" y="359"/>
                      </a:lnTo>
                      <a:lnTo>
                        <a:pt x="293" y="358"/>
                      </a:lnTo>
                      <a:lnTo>
                        <a:pt x="293" y="357"/>
                      </a:lnTo>
                      <a:lnTo>
                        <a:pt x="292" y="357"/>
                      </a:lnTo>
                      <a:lnTo>
                        <a:pt x="291" y="357"/>
                      </a:lnTo>
                      <a:lnTo>
                        <a:pt x="290" y="356"/>
                      </a:lnTo>
                      <a:lnTo>
                        <a:pt x="289" y="356"/>
                      </a:lnTo>
                      <a:lnTo>
                        <a:pt x="288" y="356"/>
                      </a:lnTo>
                      <a:lnTo>
                        <a:pt x="287" y="357"/>
                      </a:lnTo>
                      <a:lnTo>
                        <a:pt x="286" y="356"/>
                      </a:lnTo>
                      <a:lnTo>
                        <a:pt x="285" y="357"/>
                      </a:lnTo>
                      <a:lnTo>
                        <a:pt x="284" y="357"/>
                      </a:lnTo>
                      <a:lnTo>
                        <a:pt x="284" y="358"/>
                      </a:lnTo>
                      <a:lnTo>
                        <a:pt x="283" y="358"/>
                      </a:lnTo>
                      <a:lnTo>
                        <a:pt x="283" y="359"/>
                      </a:lnTo>
                      <a:lnTo>
                        <a:pt x="282" y="360"/>
                      </a:lnTo>
                      <a:lnTo>
                        <a:pt x="282" y="359"/>
                      </a:lnTo>
                      <a:lnTo>
                        <a:pt x="281" y="360"/>
                      </a:lnTo>
                      <a:lnTo>
                        <a:pt x="281" y="359"/>
                      </a:lnTo>
                      <a:lnTo>
                        <a:pt x="280" y="358"/>
                      </a:lnTo>
                      <a:lnTo>
                        <a:pt x="280" y="357"/>
                      </a:lnTo>
                      <a:lnTo>
                        <a:pt x="278" y="358"/>
                      </a:lnTo>
                      <a:lnTo>
                        <a:pt x="278" y="357"/>
                      </a:lnTo>
                      <a:lnTo>
                        <a:pt x="277" y="357"/>
                      </a:lnTo>
                      <a:lnTo>
                        <a:pt x="278" y="356"/>
                      </a:lnTo>
                      <a:lnTo>
                        <a:pt x="278" y="355"/>
                      </a:lnTo>
                      <a:lnTo>
                        <a:pt x="278" y="354"/>
                      </a:lnTo>
                      <a:lnTo>
                        <a:pt x="277" y="353"/>
                      </a:lnTo>
                      <a:lnTo>
                        <a:pt x="277" y="352"/>
                      </a:lnTo>
                      <a:lnTo>
                        <a:pt x="277" y="351"/>
                      </a:lnTo>
                      <a:lnTo>
                        <a:pt x="276" y="351"/>
                      </a:lnTo>
                      <a:lnTo>
                        <a:pt x="276" y="350"/>
                      </a:lnTo>
                      <a:lnTo>
                        <a:pt x="276" y="349"/>
                      </a:lnTo>
                      <a:lnTo>
                        <a:pt x="275" y="349"/>
                      </a:lnTo>
                      <a:lnTo>
                        <a:pt x="275" y="348"/>
                      </a:lnTo>
                      <a:lnTo>
                        <a:pt x="274" y="346"/>
                      </a:lnTo>
                      <a:lnTo>
                        <a:pt x="274" y="345"/>
                      </a:lnTo>
                      <a:lnTo>
                        <a:pt x="273" y="345"/>
                      </a:lnTo>
                      <a:lnTo>
                        <a:pt x="272" y="345"/>
                      </a:lnTo>
                      <a:lnTo>
                        <a:pt x="271" y="346"/>
                      </a:lnTo>
                      <a:lnTo>
                        <a:pt x="271" y="347"/>
                      </a:lnTo>
                      <a:lnTo>
                        <a:pt x="270" y="347"/>
                      </a:lnTo>
                      <a:lnTo>
                        <a:pt x="269" y="347"/>
                      </a:lnTo>
                      <a:lnTo>
                        <a:pt x="268" y="348"/>
                      </a:lnTo>
                      <a:lnTo>
                        <a:pt x="268" y="349"/>
                      </a:lnTo>
                      <a:lnTo>
                        <a:pt x="268" y="350"/>
                      </a:lnTo>
                      <a:lnTo>
                        <a:pt x="268" y="351"/>
                      </a:lnTo>
                      <a:lnTo>
                        <a:pt x="267" y="353"/>
                      </a:lnTo>
                      <a:lnTo>
                        <a:pt x="267" y="355"/>
                      </a:lnTo>
                      <a:lnTo>
                        <a:pt x="266" y="355"/>
                      </a:lnTo>
                      <a:lnTo>
                        <a:pt x="266" y="356"/>
                      </a:lnTo>
                      <a:lnTo>
                        <a:pt x="265" y="356"/>
                      </a:lnTo>
                      <a:lnTo>
                        <a:pt x="264" y="357"/>
                      </a:lnTo>
                      <a:lnTo>
                        <a:pt x="263" y="357"/>
                      </a:lnTo>
                      <a:lnTo>
                        <a:pt x="264" y="358"/>
                      </a:lnTo>
                      <a:lnTo>
                        <a:pt x="263" y="359"/>
                      </a:lnTo>
                      <a:lnTo>
                        <a:pt x="262" y="359"/>
                      </a:lnTo>
                      <a:lnTo>
                        <a:pt x="261" y="359"/>
                      </a:lnTo>
                      <a:lnTo>
                        <a:pt x="261" y="360"/>
                      </a:lnTo>
                      <a:lnTo>
                        <a:pt x="260" y="361"/>
                      </a:lnTo>
                      <a:lnTo>
                        <a:pt x="259" y="361"/>
                      </a:lnTo>
                      <a:lnTo>
                        <a:pt x="259" y="362"/>
                      </a:lnTo>
                      <a:lnTo>
                        <a:pt x="258" y="362"/>
                      </a:lnTo>
                      <a:lnTo>
                        <a:pt x="258" y="363"/>
                      </a:lnTo>
                      <a:lnTo>
                        <a:pt x="257" y="363"/>
                      </a:lnTo>
                      <a:lnTo>
                        <a:pt x="257" y="364"/>
                      </a:lnTo>
                      <a:lnTo>
                        <a:pt x="257" y="365"/>
                      </a:lnTo>
                      <a:lnTo>
                        <a:pt x="256" y="365"/>
                      </a:lnTo>
                      <a:lnTo>
                        <a:pt x="255" y="366"/>
                      </a:lnTo>
                      <a:lnTo>
                        <a:pt x="255" y="367"/>
                      </a:lnTo>
                      <a:lnTo>
                        <a:pt x="254" y="367"/>
                      </a:lnTo>
                      <a:lnTo>
                        <a:pt x="253" y="367"/>
                      </a:lnTo>
                      <a:lnTo>
                        <a:pt x="251" y="367"/>
                      </a:lnTo>
                      <a:lnTo>
                        <a:pt x="251" y="368"/>
                      </a:lnTo>
                      <a:lnTo>
                        <a:pt x="250" y="368"/>
                      </a:lnTo>
                      <a:lnTo>
                        <a:pt x="249" y="368"/>
                      </a:lnTo>
                      <a:lnTo>
                        <a:pt x="248" y="368"/>
                      </a:lnTo>
                      <a:lnTo>
                        <a:pt x="247" y="368"/>
                      </a:lnTo>
                      <a:lnTo>
                        <a:pt x="246" y="368"/>
                      </a:lnTo>
                      <a:lnTo>
                        <a:pt x="245" y="368"/>
                      </a:lnTo>
                      <a:lnTo>
                        <a:pt x="244" y="369"/>
                      </a:lnTo>
                      <a:lnTo>
                        <a:pt x="243" y="370"/>
                      </a:lnTo>
                      <a:lnTo>
                        <a:pt x="242" y="371"/>
                      </a:lnTo>
                      <a:lnTo>
                        <a:pt x="241" y="372"/>
                      </a:lnTo>
                      <a:lnTo>
                        <a:pt x="241" y="373"/>
                      </a:lnTo>
                      <a:lnTo>
                        <a:pt x="241" y="374"/>
                      </a:lnTo>
                      <a:lnTo>
                        <a:pt x="240" y="375"/>
                      </a:lnTo>
                      <a:lnTo>
                        <a:pt x="239" y="376"/>
                      </a:lnTo>
                      <a:lnTo>
                        <a:pt x="238" y="376"/>
                      </a:lnTo>
                      <a:lnTo>
                        <a:pt x="237" y="376"/>
                      </a:lnTo>
                      <a:lnTo>
                        <a:pt x="237" y="377"/>
                      </a:lnTo>
                      <a:lnTo>
                        <a:pt x="236" y="378"/>
                      </a:lnTo>
                      <a:lnTo>
                        <a:pt x="235" y="378"/>
                      </a:lnTo>
                      <a:lnTo>
                        <a:pt x="234" y="379"/>
                      </a:lnTo>
                      <a:lnTo>
                        <a:pt x="234" y="378"/>
                      </a:lnTo>
                      <a:lnTo>
                        <a:pt x="233" y="375"/>
                      </a:lnTo>
                      <a:lnTo>
                        <a:pt x="231" y="370"/>
                      </a:lnTo>
                      <a:lnTo>
                        <a:pt x="231" y="369"/>
                      </a:lnTo>
                      <a:lnTo>
                        <a:pt x="230" y="368"/>
                      </a:lnTo>
                      <a:lnTo>
                        <a:pt x="231" y="368"/>
                      </a:lnTo>
                      <a:lnTo>
                        <a:pt x="232" y="367"/>
                      </a:lnTo>
                      <a:lnTo>
                        <a:pt x="231" y="366"/>
                      </a:lnTo>
                      <a:lnTo>
                        <a:pt x="230" y="365"/>
                      </a:lnTo>
                      <a:lnTo>
                        <a:pt x="230" y="364"/>
                      </a:lnTo>
                      <a:lnTo>
                        <a:pt x="229" y="363"/>
                      </a:lnTo>
                      <a:lnTo>
                        <a:pt x="229" y="362"/>
                      </a:lnTo>
                      <a:lnTo>
                        <a:pt x="229" y="361"/>
                      </a:lnTo>
                      <a:lnTo>
                        <a:pt x="230" y="361"/>
                      </a:lnTo>
                      <a:lnTo>
                        <a:pt x="230" y="360"/>
                      </a:lnTo>
                      <a:lnTo>
                        <a:pt x="229" y="359"/>
                      </a:lnTo>
                      <a:lnTo>
                        <a:pt x="229" y="358"/>
                      </a:lnTo>
                      <a:lnTo>
                        <a:pt x="231" y="357"/>
                      </a:lnTo>
                      <a:lnTo>
                        <a:pt x="232" y="356"/>
                      </a:lnTo>
                      <a:lnTo>
                        <a:pt x="232" y="355"/>
                      </a:lnTo>
                      <a:lnTo>
                        <a:pt x="231" y="354"/>
                      </a:lnTo>
                      <a:lnTo>
                        <a:pt x="231" y="353"/>
                      </a:lnTo>
                      <a:lnTo>
                        <a:pt x="230" y="352"/>
                      </a:lnTo>
                      <a:lnTo>
                        <a:pt x="230" y="351"/>
                      </a:lnTo>
                      <a:lnTo>
                        <a:pt x="229" y="351"/>
                      </a:lnTo>
                      <a:lnTo>
                        <a:pt x="228" y="351"/>
                      </a:lnTo>
                      <a:lnTo>
                        <a:pt x="227" y="352"/>
                      </a:lnTo>
                      <a:lnTo>
                        <a:pt x="225" y="353"/>
                      </a:lnTo>
                      <a:lnTo>
                        <a:pt x="224" y="354"/>
                      </a:lnTo>
                      <a:lnTo>
                        <a:pt x="223" y="354"/>
                      </a:lnTo>
                      <a:lnTo>
                        <a:pt x="222" y="354"/>
                      </a:lnTo>
                      <a:lnTo>
                        <a:pt x="221" y="353"/>
                      </a:lnTo>
                      <a:lnTo>
                        <a:pt x="220" y="353"/>
                      </a:lnTo>
                      <a:lnTo>
                        <a:pt x="218" y="352"/>
                      </a:lnTo>
                      <a:lnTo>
                        <a:pt x="218" y="351"/>
                      </a:lnTo>
                      <a:lnTo>
                        <a:pt x="217" y="350"/>
                      </a:lnTo>
                      <a:lnTo>
                        <a:pt x="216" y="349"/>
                      </a:lnTo>
                      <a:lnTo>
                        <a:pt x="216" y="348"/>
                      </a:lnTo>
                      <a:lnTo>
                        <a:pt x="216" y="347"/>
                      </a:lnTo>
                      <a:lnTo>
                        <a:pt x="215" y="347"/>
                      </a:lnTo>
                      <a:lnTo>
                        <a:pt x="215" y="346"/>
                      </a:lnTo>
                      <a:lnTo>
                        <a:pt x="215" y="345"/>
                      </a:lnTo>
                      <a:lnTo>
                        <a:pt x="216" y="345"/>
                      </a:lnTo>
                      <a:lnTo>
                        <a:pt x="217" y="344"/>
                      </a:lnTo>
                      <a:lnTo>
                        <a:pt x="218" y="344"/>
                      </a:lnTo>
                      <a:lnTo>
                        <a:pt x="218" y="343"/>
                      </a:lnTo>
                      <a:lnTo>
                        <a:pt x="219" y="343"/>
                      </a:lnTo>
                      <a:lnTo>
                        <a:pt x="219" y="342"/>
                      </a:lnTo>
                      <a:lnTo>
                        <a:pt x="219" y="341"/>
                      </a:lnTo>
                      <a:lnTo>
                        <a:pt x="219" y="340"/>
                      </a:lnTo>
                      <a:lnTo>
                        <a:pt x="219" y="339"/>
                      </a:lnTo>
                      <a:lnTo>
                        <a:pt x="217" y="338"/>
                      </a:lnTo>
                      <a:lnTo>
                        <a:pt x="216" y="337"/>
                      </a:lnTo>
                      <a:lnTo>
                        <a:pt x="214" y="336"/>
                      </a:lnTo>
                      <a:lnTo>
                        <a:pt x="213" y="336"/>
                      </a:lnTo>
                      <a:lnTo>
                        <a:pt x="212" y="337"/>
                      </a:lnTo>
                      <a:lnTo>
                        <a:pt x="211" y="337"/>
                      </a:lnTo>
                      <a:lnTo>
                        <a:pt x="211" y="338"/>
                      </a:lnTo>
                      <a:lnTo>
                        <a:pt x="210" y="339"/>
                      </a:lnTo>
                      <a:lnTo>
                        <a:pt x="209" y="340"/>
                      </a:lnTo>
                      <a:lnTo>
                        <a:pt x="209" y="341"/>
                      </a:lnTo>
                      <a:lnTo>
                        <a:pt x="209" y="343"/>
                      </a:lnTo>
                      <a:lnTo>
                        <a:pt x="208" y="344"/>
                      </a:lnTo>
                      <a:lnTo>
                        <a:pt x="208" y="345"/>
                      </a:lnTo>
                      <a:lnTo>
                        <a:pt x="208" y="346"/>
                      </a:lnTo>
                      <a:lnTo>
                        <a:pt x="208" y="347"/>
                      </a:lnTo>
                      <a:lnTo>
                        <a:pt x="207" y="348"/>
                      </a:lnTo>
                      <a:lnTo>
                        <a:pt x="206" y="348"/>
                      </a:lnTo>
                      <a:lnTo>
                        <a:pt x="205" y="348"/>
                      </a:lnTo>
                      <a:lnTo>
                        <a:pt x="204" y="348"/>
                      </a:lnTo>
                      <a:lnTo>
                        <a:pt x="204" y="347"/>
                      </a:lnTo>
                      <a:lnTo>
                        <a:pt x="203" y="347"/>
                      </a:lnTo>
                      <a:lnTo>
                        <a:pt x="203" y="346"/>
                      </a:lnTo>
                      <a:lnTo>
                        <a:pt x="202" y="345"/>
                      </a:lnTo>
                      <a:lnTo>
                        <a:pt x="202" y="343"/>
                      </a:lnTo>
                      <a:lnTo>
                        <a:pt x="202" y="341"/>
                      </a:lnTo>
                      <a:lnTo>
                        <a:pt x="202" y="340"/>
                      </a:lnTo>
                      <a:lnTo>
                        <a:pt x="202" y="339"/>
                      </a:lnTo>
                      <a:lnTo>
                        <a:pt x="201" y="338"/>
                      </a:lnTo>
                      <a:lnTo>
                        <a:pt x="201" y="337"/>
                      </a:lnTo>
                      <a:lnTo>
                        <a:pt x="200" y="337"/>
                      </a:lnTo>
                      <a:lnTo>
                        <a:pt x="199" y="336"/>
                      </a:lnTo>
                      <a:lnTo>
                        <a:pt x="198" y="336"/>
                      </a:lnTo>
                      <a:lnTo>
                        <a:pt x="198" y="335"/>
                      </a:lnTo>
                      <a:lnTo>
                        <a:pt x="197" y="335"/>
                      </a:lnTo>
                      <a:lnTo>
                        <a:pt x="197" y="334"/>
                      </a:lnTo>
                      <a:lnTo>
                        <a:pt x="196" y="333"/>
                      </a:lnTo>
                      <a:lnTo>
                        <a:pt x="196" y="332"/>
                      </a:lnTo>
                      <a:lnTo>
                        <a:pt x="194" y="331"/>
                      </a:lnTo>
                      <a:lnTo>
                        <a:pt x="193" y="331"/>
                      </a:lnTo>
                      <a:lnTo>
                        <a:pt x="192" y="331"/>
                      </a:lnTo>
                      <a:lnTo>
                        <a:pt x="191" y="330"/>
                      </a:lnTo>
                      <a:lnTo>
                        <a:pt x="189" y="330"/>
                      </a:lnTo>
                      <a:lnTo>
                        <a:pt x="188" y="331"/>
                      </a:lnTo>
                      <a:lnTo>
                        <a:pt x="187" y="331"/>
                      </a:lnTo>
                      <a:lnTo>
                        <a:pt x="186" y="331"/>
                      </a:lnTo>
                      <a:lnTo>
                        <a:pt x="185" y="331"/>
                      </a:lnTo>
                      <a:lnTo>
                        <a:pt x="184" y="331"/>
                      </a:lnTo>
                      <a:lnTo>
                        <a:pt x="183" y="331"/>
                      </a:lnTo>
                      <a:lnTo>
                        <a:pt x="182" y="330"/>
                      </a:lnTo>
                      <a:lnTo>
                        <a:pt x="181" y="330"/>
                      </a:lnTo>
                      <a:lnTo>
                        <a:pt x="181" y="329"/>
                      </a:lnTo>
                      <a:lnTo>
                        <a:pt x="180" y="328"/>
                      </a:lnTo>
                      <a:lnTo>
                        <a:pt x="179" y="327"/>
                      </a:lnTo>
                      <a:lnTo>
                        <a:pt x="178" y="326"/>
                      </a:lnTo>
                      <a:lnTo>
                        <a:pt x="177" y="325"/>
                      </a:lnTo>
                      <a:lnTo>
                        <a:pt x="176" y="325"/>
                      </a:lnTo>
                      <a:lnTo>
                        <a:pt x="175" y="325"/>
                      </a:lnTo>
                      <a:lnTo>
                        <a:pt x="172" y="323"/>
                      </a:lnTo>
                      <a:lnTo>
                        <a:pt x="171" y="323"/>
                      </a:lnTo>
                      <a:lnTo>
                        <a:pt x="170" y="323"/>
                      </a:lnTo>
                      <a:lnTo>
                        <a:pt x="168" y="322"/>
                      </a:lnTo>
                      <a:lnTo>
                        <a:pt x="168" y="321"/>
                      </a:lnTo>
                      <a:lnTo>
                        <a:pt x="167" y="321"/>
                      </a:lnTo>
                      <a:lnTo>
                        <a:pt x="166" y="322"/>
                      </a:lnTo>
                      <a:lnTo>
                        <a:pt x="165" y="322"/>
                      </a:lnTo>
                      <a:lnTo>
                        <a:pt x="163" y="322"/>
                      </a:lnTo>
                      <a:lnTo>
                        <a:pt x="162" y="321"/>
                      </a:lnTo>
                      <a:lnTo>
                        <a:pt x="161" y="320"/>
                      </a:lnTo>
                      <a:lnTo>
                        <a:pt x="161" y="319"/>
                      </a:lnTo>
                      <a:lnTo>
                        <a:pt x="161" y="318"/>
                      </a:lnTo>
                      <a:lnTo>
                        <a:pt x="161" y="317"/>
                      </a:lnTo>
                      <a:lnTo>
                        <a:pt x="161" y="316"/>
                      </a:lnTo>
                      <a:lnTo>
                        <a:pt x="162" y="316"/>
                      </a:lnTo>
                      <a:lnTo>
                        <a:pt x="161" y="315"/>
                      </a:lnTo>
                      <a:lnTo>
                        <a:pt x="161" y="314"/>
                      </a:lnTo>
                      <a:lnTo>
                        <a:pt x="160" y="314"/>
                      </a:lnTo>
                      <a:lnTo>
                        <a:pt x="160" y="313"/>
                      </a:lnTo>
                      <a:lnTo>
                        <a:pt x="160" y="312"/>
                      </a:lnTo>
                      <a:lnTo>
                        <a:pt x="160" y="311"/>
                      </a:lnTo>
                      <a:lnTo>
                        <a:pt x="159" y="310"/>
                      </a:lnTo>
                      <a:lnTo>
                        <a:pt x="158" y="309"/>
                      </a:lnTo>
                      <a:lnTo>
                        <a:pt x="157" y="309"/>
                      </a:lnTo>
                      <a:lnTo>
                        <a:pt x="156" y="309"/>
                      </a:lnTo>
                      <a:lnTo>
                        <a:pt x="155" y="309"/>
                      </a:lnTo>
                      <a:lnTo>
                        <a:pt x="154" y="309"/>
                      </a:lnTo>
                      <a:lnTo>
                        <a:pt x="154" y="308"/>
                      </a:lnTo>
                      <a:lnTo>
                        <a:pt x="153" y="308"/>
                      </a:lnTo>
                      <a:lnTo>
                        <a:pt x="153" y="307"/>
                      </a:lnTo>
                      <a:lnTo>
                        <a:pt x="152" y="306"/>
                      </a:lnTo>
                      <a:lnTo>
                        <a:pt x="151" y="306"/>
                      </a:lnTo>
                      <a:lnTo>
                        <a:pt x="150" y="307"/>
                      </a:lnTo>
                      <a:lnTo>
                        <a:pt x="149" y="307"/>
                      </a:lnTo>
                      <a:lnTo>
                        <a:pt x="148" y="308"/>
                      </a:lnTo>
                      <a:lnTo>
                        <a:pt x="147" y="308"/>
                      </a:lnTo>
                      <a:lnTo>
                        <a:pt x="146" y="308"/>
                      </a:lnTo>
                      <a:lnTo>
                        <a:pt x="146" y="309"/>
                      </a:lnTo>
                      <a:lnTo>
                        <a:pt x="145" y="310"/>
                      </a:lnTo>
                      <a:lnTo>
                        <a:pt x="144" y="310"/>
                      </a:lnTo>
                      <a:lnTo>
                        <a:pt x="143" y="311"/>
                      </a:lnTo>
                      <a:lnTo>
                        <a:pt x="142" y="311"/>
                      </a:lnTo>
                      <a:lnTo>
                        <a:pt x="141" y="311"/>
                      </a:lnTo>
                      <a:lnTo>
                        <a:pt x="140" y="311"/>
                      </a:lnTo>
                      <a:lnTo>
                        <a:pt x="139" y="311"/>
                      </a:lnTo>
                      <a:lnTo>
                        <a:pt x="139" y="312"/>
                      </a:lnTo>
                      <a:lnTo>
                        <a:pt x="138" y="312"/>
                      </a:lnTo>
                      <a:lnTo>
                        <a:pt x="137" y="312"/>
                      </a:lnTo>
                      <a:lnTo>
                        <a:pt x="137" y="313"/>
                      </a:lnTo>
                      <a:lnTo>
                        <a:pt x="136" y="313"/>
                      </a:lnTo>
                      <a:lnTo>
                        <a:pt x="135" y="313"/>
                      </a:lnTo>
                      <a:lnTo>
                        <a:pt x="135" y="314"/>
                      </a:lnTo>
                      <a:lnTo>
                        <a:pt x="134" y="314"/>
                      </a:lnTo>
                      <a:lnTo>
                        <a:pt x="132" y="314"/>
                      </a:lnTo>
                      <a:lnTo>
                        <a:pt x="131" y="314"/>
                      </a:lnTo>
                      <a:lnTo>
                        <a:pt x="130" y="314"/>
                      </a:lnTo>
                      <a:lnTo>
                        <a:pt x="128" y="314"/>
                      </a:lnTo>
                      <a:lnTo>
                        <a:pt x="127" y="314"/>
                      </a:lnTo>
                      <a:lnTo>
                        <a:pt x="127" y="316"/>
                      </a:lnTo>
                      <a:lnTo>
                        <a:pt x="128" y="318"/>
                      </a:lnTo>
                      <a:lnTo>
                        <a:pt x="128" y="320"/>
                      </a:lnTo>
                      <a:lnTo>
                        <a:pt x="128" y="321"/>
                      </a:lnTo>
                      <a:lnTo>
                        <a:pt x="128" y="323"/>
                      </a:lnTo>
                      <a:lnTo>
                        <a:pt x="128" y="324"/>
                      </a:lnTo>
                      <a:lnTo>
                        <a:pt x="127" y="324"/>
                      </a:lnTo>
                      <a:lnTo>
                        <a:pt x="126" y="325"/>
                      </a:lnTo>
                      <a:lnTo>
                        <a:pt x="125" y="324"/>
                      </a:lnTo>
                      <a:lnTo>
                        <a:pt x="124" y="324"/>
                      </a:lnTo>
                      <a:lnTo>
                        <a:pt x="123" y="324"/>
                      </a:lnTo>
                      <a:lnTo>
                        <a:pt x="122" y="324"/>
                      </a:lnTo>
                      <a:lnTo>
                        <a:pt x="121" y="324"/>
                      </a:lnTo>
                      <a:lnTo>
                        <a:pt x="121" y="325"/>
                      </a:lnTo>
                      <a:lnTo>
                        <a:pt x="120" y="325"/>
                      </a:lnTo>
                      <a:lnTo>
                        <a:pt x="119" y="325"/>
                      </a:lnTo>
                      <a:lnTo>
                        <a:pt x="118" y="325"/>
                      </a:lnTo>
                      <a:lnTo>
                        <a:pt x="117" y="325"/>
                      </a:lnTo>
                      <a:lnTo>
                        <a:pt x="116" y="325"/>
                      </a:lnTo>
                      <a:lnTo>
                        <a:pt x="115" y="325"/>
                      </a:lnTo>
                      <a:lnTo>
                        <a:pt x="114" y="325"/>
                      </a:lnTo>
                      <a:lnTo>
                        <a:pt x="112" y="325"/>
                      </a:lnTo>
                      <a:lnTo>
                        <a:pt x="111" y="325"/>
                      </a:lnTo>
                      <a:lnTo>
                        <a:pt x="110" y="326"/>
                      </a:lnTo>
                      <a:lnTo>
                        <a:pt x="110" y="327"/>
                      </a:lnTo>
                      <a:lnTo>
                        <a:pt x="110" y="328"/>
                      </a:lnTo>
                      <a:lnTo>
                        <a:pt x="111" y="329"/>
                      </a:lnTo>
                      <a:lnTo>
                        <a:pt x="111" y="330"/>
                      </a:lnTo>
                      <a:lnTo>
                        <a:pt x="111" y="331"/>
                      </a:lnTo>
                      <a:lnTo>
                        <a:pt x="112" y="332"/>
                      </a:lnTo>
                      <a:lnTo>
                        <a:pt x="111" y="333"/>
                      </a:lnTo>
                      <a:lnTo>
                        <a:pt x="112" y="334"/>
                      </a:lnTo>
                      <a:lnTo>
                        <a:pt x="111" y="335"/>
                      </a:lnTo>
                      <a:lnTo>
                        <a:pt x="111" y="336"/>
                      </a:lnTo>
                      <a:lnTo>
                        <a:pt x="110" y="337"/>
                      </a:lnTo>
                      <a:lnTo>
                        <a:pt x="109" y="337"/>
                      </a:lnTo>
                      <a:lnTo>
                        <a:pt x="108" y="338"/>
                      </a:lnTo>
                      <a:lnTo>
                        <a:pt x="108" y="339"/>
                      </a:lnTo>
                      <a:lnTo>
                        <a:pt x="107" y="339"/>
                      </a:lnTo>
                      <a:lnTo>
                        <a:pt x="106" y="340"/>
                      </a:lnTo>
                      <a:lnTo>
                        <a:pt x="106" y="341"/>
                      </a:lnTo>
                      <a:lnTo>
                        <a:pt x="105" y="342"/>
                      </a:lnTo>
                      <a:lnTo>
                        <a:pt x="104" y="342"/>
                      </a:lnTo>
                      <a:lnTo>
                        <a:pt x="103" y="343"/>
                      </a:lnTo>
                      <a:lnTo>
                        <a:pt x="102" y="343"/>
                      </a:lnTo>
                      <a:lnTo>
                        <a:pt x="101" y="343"/>
                      </a:lnTo>
                      <a:lnTo>
                        <a:pt x="100" y="343"/>
                      </a:lnTo>
                      <a:lnTo>
                        <a:pt x="99" y="343"/>
                      </a:lnTo>
                      <a:lnTo>
                        <a:pt x="98" y="342"/>
                      </a:lnTo>
                      <a:lnTo>
                        <a:pt x="96" y="342"/>
                      </a:lnTo>
                      <a:lnTo>
                        <a:pt x="96" y="343"/>
                      </a:lnTo>
                      <a:lnTo>
                        <a:pt x="95" y="343"/>
                      </a:lnTo>
                      <a:lnTo>
                        <a:pt x="94" y="344"/>
                      </a:lnTo>
                      <a:lnTo>
                        <a:pt x="94" y="345"/>
                      </a:lnTo>
                      <a:lnTo>
                        <a:pt x="93" y="345"/>
                      </a:lnTo>
                      <a:lnTo>
                        <a:pt x="92" y="345"/>
                      </a:lnTo>
                      <a:lnTo>
                        <a:pt x="91" y="345"/>
                      </a:lnTo>
                      <a:lnTo>
                        <a:pt x="90" y="345"/>
                      </a:lnTo>
                      <a:lnTo>
                        <a:pt x="89" y="345"/>
                      </a:lnTo>
                      <a:lnTo>
                        <a:pt x="88" y="345"/>
                      </a:lnTo>
                      <a:lnTo>
                        <a:pt x="88" y="344"/>
                      </a:lnTo>
                      <a:lnTo>
                        <a:pt x="87" y="343"/>
                      </a:lnTo>
                      <a:lnTo>
                        <a:pt x="86" y="342"/>
                      </a:lnTo>
                      <a:lnTo>
                        <a:pt x="86" y="341"/>
                      </a:lnTo>
                      <a:lnTo>
                        <a:pt x="85" y="341"/>
                      </a:lnTo>
                      <a:lnTo>
                        <a:pt x="84" y="340"/>
                      </a:lnTo>
                      <a:lnTo>
                        <a:pt x="83" y="340"/>
                      </a:lnTo>
                      <a:lnTo>
                        <a:pt x="82" y="341"/>
                      </a:lnTo>
                      <a:lnTo>
                        <a:pt x="81" y="341"/>
                      </a:lnTo>
                      <a:lnTo>
                        <a:pt x="81" y="342"/>
                      </a:lnTo>
                      <a:lnTo>
                        <a:pt x="80" y="343"/>
                      </a:lnTo>
                      <a:lnTo>
                        <a:pt x="79" y="345"/>
                      </a:lnTo>
                      <a:lnTo>
                        <a:pt x="79" y="347"/>
                      </a:lnTo>
                      <a:lnTo>
                        <a:pt x="79" y="348"/>
                      </a:lnTo>
                      <a:lnTo>
                        <a:pt x="79" y="349"/>
                      </a:lnTo>
                      <a:lnTo>
                        <a:pt x="79" y="350"/>
                      </a:lnTo>
                      <a:lnTo>
                        <a:pt x="79" y="351"/>
                      </a:lnTo>
                      <a:lnTo>
                        <a:pt x="78" y="352"/>
                      </a:lnTo>
                      <a:lnTo>
                        <a:pt x="78" y="353"/>
                      </a:lnTo>
                      <a:lnTo>
                        <a:pt x="78" y="354"/>
                      </a:lnTo>
                      <a:lnTo>
                        <a:pt x="77" y="355"/>
                      </a:lnTo>
                      <a:lnTo>
                        <a:pt x="77" y="356"/>
                      </a:lnTo>
                      <a:lnTo>
                        <a:pt x="77" y="357"/>
                      </a:lnTo>
                      <a:lnTo>
                        <a:pt x="76" y="358"/>
                      </a:lnTo>
                      <a:lnTo>
                        <a:pt x="75" y="359"/>
                      </a:lnTo>
                      <a:lnTo>
                        <a:pt x="75" y="360"/>
                      </a:lnTo>
                      <a:lnTo>
                        <a:pt x="74" y="361"/>
                      </a:lnTo>
                      <a:lnTo>
                        <a:pt x="74" y="362"/>
                      </a:lnTo>
                      <a:lnTo>
                        <a:pt x="74" y="363"/>
                      </a:lnTo>
                      <a:lnTo>
                        <a:pt x="73" y="364"/>
                      </a:lnTo>
                      <a:lnTo>
                        <a:pt x="72" y="365"/>
                      </a:lnTo>
                      <a:lnTo>
                        <a:pt x="71" y="364"/>
                      </a:lnTo>
                      <a:lnTo>
                        <a:pt x="70" y="364"/>
                      </a:lnTo>
                      <a:lnTo>
                        <a:pt x="69" y="363"/>
                      </a:lnTo>
                      <a:lnTo>
                        <a:pt x="68" y="363"/>
                      </a:lnTo>
                      <a:lnTo>
                        <a:pt x="68" y="362"/>
                      </a:lnTo>
                      <a:lnTo>
                        <a:pt x="67" y="362"/>
                      </a:lnTo>
                      <a:lnTo>
                        <a:pt x="67" y="363"/>
                      </a:lnTo>
                      <a:lnTo>
                        <a:pt x="65" y="365"/>
                      </a:lnTo>
                      <a:lnTo>
                        <a:pt x="65" y="366"/>
                      </a:lnTo>
                      <a:lnTo>
                        <a:pt x="64" y="367"/>
                      </a:lnTo>
                      <a:lnTo>
                        <a:pt x="63" y="367"/>
                      </a:lnTo>
                      <a:lnTo>
                        <a:pt x="62" y="367"/>
                      </a:lnTo>
                      <a:lnTo>
                        <a:pt x="62" y="366"/>
                      </a:lnTo>
                      <a:lnTo>
                        <a:pt x="61" y="366"/>
                      </a:lnTo>
                      <a:lnTo>
                        <a:pt x="60" y="366"/>
                      </a:lnTo>
                      <a:lnTo>
                        <a:pt x="59" y="366"/>
                      </a:lnTo>
                      <a:lnTo>
                        <a:pt x="59" y="367"/>
                      </a:lnTo>
                      <a:lnTo>
                        <a:pt x="58" y="367"/>
                      </a:lnTo>
                      <a:lnTo>
                        <a:pt x="58" y="368"/>
                      </a:lnTo>
                      <a:lnTo>
                        <a:pt x="57" y="369"/>
                      </a:lnTo>
                      <a:lnTo>
                        <a:pt x="57" y="370"/>
                      </a:lnTo>
                      <a:lnTo>
                        <a:pt x="56" y="370"/>
                      </a:lnTo>
                      <a:lnTo>
                        <a:pt x="55" y="370"/>
                      </a:lnTo>
                      <a:lnTo>
                        <a:pt x="54" y="370"/>
                      </a:lnTo>
                      <a:lnTo>
                        <a:pt x="53" y="370"/>
                      </a:lnTo>
                      <a:lnTo>
                        <a:pt x="52" y="371"/>
                      </a:lnTo>
                      <a:lnTo>
                        <a:pt x="51" y="371"/>
                      </a:lnTo>
                      <a:lnTo>
                        <a:pt x="50" y="370"/>
                      </a:lnTo>
                      <a:lnTo>
                        <a:pt x="49" y="370"/>
                      </a:lnTo>
                      <a:lnTo>
                        <a:pt x="47" y="369"/>
                      </a:lnTo>
                      <a:lnTo>
                        <a:pt x="46" y="368"/>
                      </a:lnTo>
                      <a:lnTo>
                        <a:pt x="45" y="368"/>
                      </a:lnTo>
                      <a:lnTo>
                        <a:pt x="44" y="367"/>
                      </a:lnTo>
                      <a:lnTo>
                        <a:pt x="42" y="367"/>
                      </a:lnTo>
                      <a:lnTo>
                        <a:pt x="41" y="367"/>
                      </a:lnTo>
                      <a:lnTo>
                        <a:pt x="40" y="368"/>
                      </a:lnTo>
                      <a:lnTo>
                        <a:pt x="41" y="367"/>
                      </a:lnTo>
                      <a:lnTo>
                        <a:pt x="41" y="366"/>
                      </a:lnTo>
                      <a:lnTo>
                        <a:pt x="41" y="365"/>
                      </a:lnTo>
                      <a:lnTo>
                        <a:pt x="41" y="364"/>
                      </a:lnTo>
                      <a:lnTo>
                        <a:pt x="42" y="364"/>
                      </a:lnTo>
                      <a:lnTo>
                        <a:pt x="43" y="364"/>
                      </a:lnTo>
                      <a:lnTo>
                        <a:pt x="43" y="363"/>
                      </a:lnTo>
                      <a:lnTo>
                        <a:pt x="43" y="362"/>
                      </a:lnTo>
                      <a:lnTo>
                        <a:pt x="43" y="361"/>
                      </a:lnTo>
                      <a:lnTo>
                        <a:pt x="43" y="360"/>
                      </a:lnTo>
                      <a:lnTo>
                        <a:pt x="43" y="359"/>
                      </a:lnTo>
                      <a:lnTo>
                        <a:pt x="44" y="359"/>
                      </a:lnTo>
                      <a:lnTo>
                        <a:pt x="44" y="358"/>
                      </a:lnTo>
                      <a:lnTo>
                        <a:pt x="43" y="358"/>
                      </a:lnTo>
                      <a:lnTo>
                        <a:pt x="43" y="357"/>
                      </a:lnTo>
                      <a:lnTo>
                        <a:pt x="42" y="357"/>
                      </a:lnTo>
                      <a:lnTo>
                        <a:pt x="43" y="356"/>
                      </a:lnTo>
                      <a:lnTo>
                        <a:pt x="44" y="355"/>
                      </a:lnTo>
                      <a:lnTo>
                        <a:pt x="44" y="356"/>
                      </a:lnTo>
                      <a:lnTo>
                        <a:pt x="45" y="356"/>
                      </a:lnTo>
                      <a:lnTo>
                        <a:pt x="46" y="355"/>
                      </a:lnTo>
                      <a:lnTo>
                        <a:pt x="47" y="355"/>
                      </a:lnTo>
                      <a:lnTo>
                        <a:pt x="48" y="354"/>
                      </a:lnTo>
                      <a:lnTo>
                        <a:pt x="48" y="353"/>
                      </a:lnTo>
                      <a:lnTo>
                        <a:pt x="48" y="352"/>
                      </a:lnTo>
                      <a:lnTo>
                        <a:pt x="48" y="351"/>
                      </a:lnTo>
                      <a:lnTo>
                        <a:pt x="47" y="351"/>
                      </a:lnTo>
                      <a:lnTo>
                        <a:pt x="49" y="349"/>
                      </a:lnTo>
                      <a:lnTo>
                        <a:pt x="49" y="348"/>
                      </a:lnTo>
                      <a:lnTo>
                        <a:pt x="49" y="347"/>
                      </a:lnTo>
                      <a:lnTo>
                        <a:pt x="50" y="346"/>
                      </a:lnTo>
                      <a:lnTo>
                        <a:pt x="49" y="346"/>
                      </a:lnTo>
                      <a:lnTo>
                        <a:pt x="50" y="346"/>
                      </a:lnTo>
                      <a:lnTo>
                        <a:pt x="50" y="345"/>
                      </a:lnTo>
                      <a:lnTo>
                        <a:pt x="49" y="345"/>
                      </a:lnTo>
                      <a:lnTo>
                        <a:pt x="49" y="344"/>
                      </a:lnTo>
                      <a:lnTo>
                        <a:pt x="49" y="343"/>
                      </a:lnTo>
                      <a:lnTo>
                        <a:pt x="47" y="344"/>
                      </a:lnTo>
                      <a:lnTo>
                        <a:pt x="47" y="343"/>
                      </a:lnTo>
                      <a:lnTo>
                        <a:pt x="46" y="343"/>
                      </a:lnTo>
                      <a:lnTo>
                        <a:pt x="45" y="342"/>
                      </a:lnTo>
                      <a:lnTo>
                        <a:pt x="44" y="342"/>
                      </a:lnTo>
                      <a:lnTo>
                        <a:pt x="44" y="341"/>
                      </a:lnTo>
                      <a:lnTo>
                        <a:pt x="43" y="341"/>
                      </a:lnTo>
                      <a:lnTo>
                        <a:pt x="43" y="340"/>
                      </a:lnTo>
                      <a:lnTo>
                        <a:pt x="42" y="340"/>
                      </a:lnTo>
                      <a:lnTo>
                        <a:pt x="41" y="340"/>
                      </a:lnTo>
                      <a:lnTo>
                        <a:pt x="40" y="339"/>
                      </a:lnTo>
                      <a:lnTo>
                        <a:pt x="39" y="339"/>
                      </a:lnTo>
                      <a:lnTo>
                        <a:pt x="39" y="338"/>
                      </a:lnTo>
                      <a:lnTo>
                        <a:pt x="39" y="337"/>
                      </a:lnTo>
                      <a:lnTo>
                        <a:pt x="39" y="336"/>
                      </a:lnTo>
                      <a:lnTo>
                        <a:pt x="39" y="335"/>
                      </a:lnTo>
                      <a:lnTo>
                        <a:pt x="39" y="334"/>
                      </a:lnTo>
                      <a:lnTo>
                        <a:pt x="38" y="334"/>
                      </a:lnTo>
                      <a:lnTo>
                        <a:pt x="38" y="333"/>
                      </a:lnTo>
                      <a:lnTo>
                        <a:pt x="38" y="332"/>
                      </a:lnTo>
                      <a:lnTo>
                        <a:pt x="37" y="331"/>
                      </a:lnTo>
                      <a:lnTo>
                        <a:pt x="37" y="330"/>
                      </a:lnTo>
                      <a:lnTo>
                        <a:pt x="37" y="328"/>
                      </a:lnTo>
                      <a:lnTo>
                        <a:pt x="37" y="327"/>
                      </a:lnTo>
                      <a:lnTo>
                        <a:pt x="36" y="327"/>
                      </a:lnTo>
                      <a:lnTo>
                        <a:pt x="36" y="326"/>
                      </a:lnTo>
                      <a:lnTo>
                        <a:pt x="36" y="325"/>
                      </a:lnTo>
                      <a:lnTo>
                        <a:pt x="35" y="325"/>
                      </a:lnTo>
                      <a:lnTo>
                        <a:pt x="35" y="324"/>
                      </a:lnTo>
                      <a:lnTo>
                        <a:pt x="35" y="323"/>
                      </a:lnTo>
                      <a:lnTo>
                        <a:pt x="34" y="323"/>
                      </a:lnTo>
                      <a:lnTo>
                        <a:pt x="34" y="322"/>
                      </a:lnTo>
                      <a:lnTo>
                        <a:pt x="34" y="321"/>
                      </a:lnTo>
                      <a:lnTo>
                        <a:pt x="34" y="320"/>
                      </a:lnTo>
                      <a:lnTo>
                        <a:pt x="33" y="320"/>
                      </a:lnTo>
                      <a:lnTo>
                        <a:pt x="33" y="319"/>
                      </a:lnTo>
                      <a:lnTo>
                        <a:pt x="32" y="318"/>
                      </a:lnTo>
                      <a:lnTo>
                        <a:pt x="30" y="318"/>
                      </a:lnTo>
                      <a:lnTo>
                        <a:pt x="29" y="318"/>
                      </a:lnTo>
                      <a:lnTo>
                        <a:pt x="29" y="317"/>
                      </a:lnTo>
                      <a:lnTo>
                        <a:pt x="28" y="317"/>
                      </a:lnTo>
                      <a:lnTo>
                        <a:pt x="28" y="316"/>
                      </a:lnTo>
                      <a:lnTo>
                        <a:pt x="27" y="316"/>
                      </a:lnTo>
                      <a:lnTo>
                        <a:pt x="27" y="317"/>
                      </a:lnTo>
                      <a:lnTo>
                        <a:pt x="26" y="317"/>
                      </a:lnTo>
                      <a:lnTo>
                        <a:pt x="25" y="317"/>
                      </a:lnTo>
                      <a:lnTo>
                        <a:pt x="25" y="318"/>
                      </a:lnTo>
                      <a:lnTo>
                        <a:pt x="24" y="318"/>
                      </a:lnTo>
                      <a:lnTo>
                        <a:pt x="24" y="317"/>
                      </a:lnTo>
                      <a:lnTo>
                        <a:pt x="24" y="316"/>
                      </a:lnTo>
                      <a:lnTo>
                        <a:pt x="24" y="315"/>
                      </a:lnTo>
                      <a:lnTo>
                        <a:pt x="24" y="314"/>
                      </a:lnTo>
                      <a:lnTo>
                        <a:pt x="24" y="313"/>
                      </a:lnTo>
                      <a:lnTo>
                        <a:pt x="23" y="313"/>
                      </a:lnTo>
                      <a:lnTo>
                        <a:pt x="22" y="313"/>
                      </a:lnTo>
                      <a:lnTo>
                        <a:pt x="21" y="313"/>
                      </a:lnTo>
                      <a:lnTo>
                        <a:pt x="20" y="313"/>
                      </a:lnTo>
                      <a:lnTo>
                        <a:pt x="19" y="312"/>
                      </a:lnTo>
                      <a:lnTo>
                        <a:pt x="18" y="311"/>
                      </a:lnTo>
                      <a:lnTo>
                        <a:pt x="18" y="310"/>
                      </a:lnTo>
                      <a:lnTo>
                        <a:pt x="17" y="310"/>
                      </a:lnTo>
                      <a:lnTo>
                        <a:pt x="17" y="309"/>
                      </a:lnTo>
                      <a:lnTo>
                        <a:pt x="17" y="308"/>
                      </a:lnTo>
                      <a:lnTo>
                        <a:pt x="17" y="307"/>
                      </a:lnTo>
                      <a:lnTo>
                        <a:pt x="18" y="307"/>
                      </a:lnTo>
                      <a:lnTo>
                        <a:pt x="18" y="306"/>
                      </a:lnTo>
                      <a:lnTo>
                        <a:pt x="17" y="306"/>
                      </a:lnTo>
                      <a:lnTo>
                        <a:pt x="16" y="306"/>
                      </a:lnTo>
                      <a:lnTo>
                        <a:pt x="15" y="306"/>
                      </a:lnTo>
                      <a:lnTo>
                        <a:pt x="14" y="306"/>
                      </a:lnTo>
                      <a:lnTo>
                        <a:pt x="13" y="306"/>
                      </a:lnTo>
                      <a:lnTo>
                        <a:pt x="12" y="306"/>
                      </a:lnTo>
                      <a:lnTo>
                        <a:pt x="11" y="306"/>
                      </a:lnTo>
                      <a:lnTo>
                        <a:pt x="10" y="306"/>
                      </a:lnTo>
                      <a:lnTo>
                        <a:pt x="9" y="305"/>
                      </a:lnTo>
                      <a:lnTo>
                        <a:pt x="9" y="306"/>
                      </a:lnTo>
                      <a:lnTo>
                        <a:pt x="8" y="306"/>
                      </a:lnTo>
                      <a:lnTo>
                        <a:pt x="7" y="306"/>
                      </a:lnTo>
                      <a:lnTo>
                        <a:pt x="6" y="307"/>
                      </a:lnTo>
                      <a:lnTo>
                        <a:pt x="5" y="307"/>
                      </a:lnTo>
                      <a:lnTo>
                        <a:pt x="4" y="307"/>
                      </a:lnTo>
                      <a:lnTo>
                        <a:pt x="3" y="306"/>
                      </a:lnTo>
                      <a:lnTo>
                        <a:pt x="2" y="306"/>
                      </a:lnTo>
                      <a:lnTo>
                        <a:pt x="1" y="306"/>
                      </a:lnTo>
                      <a:lnTo>
                        <a:pt x="0" y="306"/>
                      </a:lnTo>
                      <a:lnTo>
                        <a:pt x="0" y="305"/>
                      </a:lnTo>
                      <a:lnTo>
                        <a:pt x="1" y="305"/>
                      </a:lnTo>
                      <a:lnTo>
                        <a:pt x="2" y="304"/>
                      </a:lnTo>
                      <a:lnTo>
                        <a:pt x="3" y="304"/>
                      </a:lnTo>
                      <a:lnTo>
                        <a:pt x="4" y="303"/>
                      </a:lnTo>
                      <a:lnTo>
                        <a:pt x="5" y="302"/>
                      </a:lnTo>
                      <a:lnTo>
                        <a:pt x="5" y="301"/>
                      </a:lnTo>
                      <a:lnTo>
                        <a:pt x="6" y="301"/>
                      </a:lnTo>
                      <a:lnTo>
                        <a:pt x="7" y="302"/>
                      </a:lnTo>
                      <a:lnTo>
                        <a:pt x="8" y="302"/>
                      </a:lnTo>
                      <a:lnTo>
                        <a:pt x="8" y="301"/>
                      </a:lnTo>
                      <a:lnTo>
                        <a:pt x="9" y="301"/>
                      </a:lnTo>
                      <a:lnTo>
                        <a:pt x="10" y="301"/>
                      </a:lnTo>
                      <a:lnTo>
                        <a:pt x="11" y="301"/>
                      </a:lnTo>
                      <a:lnTo>
                        <a:pt x="11" y="300"/>
                      </a:lnTo>
                      <a:lnTo>
                        <a:pt x="12" y="300"/>
                      </a:lnTo>
                      <a:lnTo>
                        <a:pt x="12" y="299"/>
                      </a:lnTo>
                      <a:lnTo>
                        <a:pt x="11" y="298"/>
                      </a:lnTo>
                      <a:lnTo>
                        <a:pt x="12" y="298"/>
                      </a:lnTo>
                      <a:lnTo>
                        <a:pt x="11" y="298"/>
                      </a:lnTo>
                      <a:lnTo>
                        <a:pt x="11" y="297"/>
                      </a:lnTo>
                      <a:lnTo>
                        <a:pt x="12" y="297"/>
                      </a:lnTo>
                      <a:lnTo>
                        <a:pt x="14" y="297"/>
                      </a:lnTo>
                      <a:lnTo>
                        <a:pt x="14" y="296"/>
                      </a:lnTo>
                      <a:lnTo>
                        <a:pt x="15" y="296"/>
                      </a:lnTo>
                      <a:lnTo>
                        <a:pt x="15" y="295"/>
                      </a:lnTo>
                      <a:lnTo>
                        <a:pt x="16" y="294"/>
                      </a:lnTo>
                      <a:lnTo>
                        <a:pt x="16" y="293"/>
                      </a:lnTo>
                      <a:lnTo>
                        <a:pt x="16" y="292"/>
                      </a:lnTo>
                      <a:lnTo>
                        <a:pt x="17" y="293"/>
                      </a:lnTo>
                      <a:lnTo>
                        <a:pt x="17" y="292"/>
                      </a:lnTo>
                      <a:lnTo>
                        <a:pt x="17" y="293"/>
                      </a:lnTo>
                      <a:lnTo>
                        <a:pt x="18" y="293"/>
                      </a:lnTo>
                      <a:lnTo>
                        <a:pt x="19" y="293"/>
                      </a:lnTo>
                      <a:lnTo>
                        <a:pt x="20" y="292"/>
                      </a:lnTo>
                      <a:lnTo>
                        <a:pt x="21" y="292"/>
                      </a:lnTo>
                      <a:lnTo>
                        <a:pt x="21" y="291"/>
                      </a:lnTo>
                      <a:lnTo>
                        <a:pt x="22" y="290"/>
                      </a:lnTo>
                      <a:lnTo>
                        <a:pt x="22" y="289"/>
                      </a:lnTo>
                      <a:lnTo>
                        <a:pt x="22" y="288"/>
                      </a:lnTo>
                      <a:lnTo>
                        <a:pt x="23" y="288"/>
                      </a:lnTo>
                      <a:lnTo>
                        <a:pt x="24" y="289"/>
                      </a:lnTo>
                      <a:lnTo>
                        <a:pt x="24" y="288"/>
                      </a:lnTo>
                      <a:lnTo>
                        <a:pt x="24" y="287"/>
                      </a:lnTo>
                      <a:lnTo>
                        <a:pt x="25" y="287"/>
                      </a:lnTo>
                      <a:lnTo>
                        <a:pt x="25" y="286"/>
                      </a:lnTo>
                      <a:lnTo>
                        <a:pt x="25" y="285"/>
                      </a:lnTo>
                      <a:lnTo>
                        <a:pt x="26" y="285"/>
                      </a:lnTo>
                      <a:lnTo>
                        <a:pt x="27" y="285"/>
                      </a:lnTo>
                      <a:lnTo>
                        <a:pt x="28" y="285"/>
                      </a:lnTo>
                      <a:lnTo>
                        <a:pt x="28" y="284"/>
                      </a:lnTo>
                      <a:lnTo>
                        <a:pt x="28" y="283"/>
                      </a:lnTo>
                      <a:lnTo>
                        <a:pt x="29" y="283"/>
                      </a:lnTo>
                      <a:lnTo>
                        <a:pt x="30" y="283"/>
                      </a:lnTo>
                      <a:lnTo>
                        <a:pt x="31" y="284"/>
                      </a:lnTo>
                      <a:lnTo>
                        <a:pt x="31" y="285"/>
                      </a:lnTo>
                      <a:lnTo>
                        <a:pt x="32" y="285"/>
                      </a:lnTo>
                      <a:lnTo>
                        <a:pt x="32" y="286"/>
                      </a:lnTo>
                      <a:lnTo>
                        <a:pt x="33" y="286"/>
                      </a:lnTo>
                      <a:lnTo>
                        <a:pt x="33" y="287"/>
                      </a:lnTo>
                      <a:lnTo>
                        <a:pt x="34" y="287"/>
                      </a:lnTo>
                      <a:lnTo>
                        <a:pt x="35" y="287"/>
                      </a:lnTo>
                      <a:lnTo>
                        <a:pt x="35" y="286"/>
                      </a:lnTo>
                      <a:lnTo>
                        <a:pt x="36" y="286"/>
                      </a:lnTo>
                      <a:lnTo>
                        <a:pt x="36" y="285"/>
                      </a:lnTo>
                      <a:lnTo>
                        <a:pt x="35" y="284"/>
                      </a:lnTo>
                      <a:lnTo>
                        <a:pt x="36" y="284"/>
                      </a:lnTo>
                      <a:lnTo>
                        <a:pt x="36" y="283"/>
                      </a:lnTo>
                      <a:lnTo>
                        <a:pt x="37" y="283"/>
                      </a:lnTo>
                      <a:lnTo>
                        <a:pt x="37" y="282"/>
                      </a:lnTo>
                      <a:lnTo>
                        <a:pt x="37" y="281"/>
                      </a:lnTo>
                      <a:lnTo>
                        <a:pt x="38" y="281"/>
                      </a:lnTo>
                      <a:lnTo>
                        <a:pt x="39" y="281"/>
                      </a:lnTo>
                      <a:lnTo>
                        <a:pt x="39" y="282"/>
                      </a:lnTo>
                      <a:lnTo>
                        <a:pt x="39" y="283"/>
                      </a:lnTo>
                      <a:lnTo>
                        <a:pt x="40" y="283"/>
                      </a:lnTo>
                      <a:lnTo>
                        <a:pt x="41" y="283"/>
                      </a:lnTo>
                      <a:lnTo>
                        <a:pt x="42" y="282"/>
                      </a:lnTo>
                      <a:lnTo>
                        <a:pt x="42" y="281"/>
                      </a:lnTo>
                      <a:lnTo>
                        <a:pt x="43" y="281"/>
                      </a:lnTo>
                      <a:lnTo>
                        <a:pt x="42" y="280"/>
                      </a:lnTo>
                      <a:lnTo>
                        <a:pt x="43" y="279"/>
                      </a:lnTo>
                      <a:lnTo>
                        <a:pt x="43" y="278"/>
                      </a:lnTo>
                      <a:lnTo>
                        <a:pt x="44" y="278"/>
                      </a:lnTo>
                      <a:lnTo>
                        <a:pt x="45" y="278"/>
                      </a:lnTo>
                      <a:lnTo>
                        <a:pt x="45" y="277"/>
                      </a:lnTo>
                      <a:lnTo>
                        <a:pt x="46" y="277"/>
                      </a:lnTo>
                      <a:lnTo>
                        <a:pt x="46" y="276"/>
                      </a:lnTo>
                      <a:lnTo>
                        <a:pt x="46" y="275"/>
                      </a:lnTo>
                      <a:lnTo>
                        <a:pt x="46" y="274"/>
                      </a:lnTo>
                      <a:lnTo>
                        <a:pt x="46" y="273"/>
                      </a:lnTo>
                      <a:lnTo>
                        <a:pt x="47" y="273"/>
                      </a:lnTo>
                      <a:lnTo>
                        <a:pt x="49" y="273"/>
                      </a:lnTo>
                      <a:lnTo>
                        <a:pt x="49" y="272"/>
                      </a:lnTo>
                      <a:lnTo>
                        <a:pt x="50" y="272"/>
                      </a:lnTo>
                      <a:lnTo>
                        <a:pt x="50" y="271"/>
                      </a:lnTo>
                      <a:lnTo>
                        <a:pt x="51" y="271"/>
                      </a:lnTo>
                      <a:lnTo>
                        <a:pt x="51" y="272"/>
                      </a:lnTo>
                      <a:lnTo>
                        <a:pt x="52" y="272"/>
                      </a:lnTo>
                      <a:lnTo>
                        <a:pt x="52" y="271"/>
                      </a:lnTo>
                      <a:lnTo>
                        <a:pt x="52" y="270"/>
                      </a:lnTo>
                      <a:lnTo>
                        <a:pt x="53" y="270"/>
                      </a:lnTo>
                      <a:lnTo>
                        <a:pt x="54" y="269"/>
                      </a:lnTo>
                      <a:lnTo>
                        <a:pt x="55" y="268"/>
                      </a:lnTo>
                      <a:lnTo>
                        <a:pt x="55" y="267"/>
                      </a:lnTo>
                      <a:lnTo>
                        <a:pt x="56" y="267"/>
                      </a:lnTo>
                      <a:lnTo>
                        <a:pt x="57" y="267"/>
                      </a:lnTo>
                      <a:lnTo>
                        <a:pt x="57" y="266"/>
                      </a:lnTo>
                      <a:lnTo>
                        <a:pt x="58" y="266"/>
                      </a:lnTo>
                      <a:lnTo>
                        <a:pt x="59" y="266"/>
                      </a:lnTo>
                      <a:lnTo>
                        <a:pt x="60" y="266"/>
                      </a:lnTo>
                      <a:lnTo>
                        <a:pt x="60" y="267"/>
                      </a:lnTo>
                      <a:lnTo>
                        <a:pt x="60" y="266"/>
                      </a:lnTo>
                      <a:lnTo>
                        <a:pt x="61" y="266"/>
                      </a:lnTo>
                      <a:lnTo>
                        <a:pt x="61" y="265"/>
                      </a:lnTo>
                      <a:lnTo>
                        <a:pt x="61" y="264"/>
                      </a:lnTo>
                      <a:lnTo>
                        <a:pt x="61" y="263"/>
                      </a:lnTo>
                      <a:lnTo>
                        <a:pt x="60" y="263"/>
                      </a:lnTo>
                      <a:lnTo>
                        <a:pt x="61" y="263"/>
                      </a:lnTo>
                      <a:lnTo>
                        <a:pt x="61" y="262"/>
                      </a:lnTo>
                      <a:lnTo>
                        <a:pt x="61" y="261"/>
                      </a:lnTo>
                      <a:lnTo>
                        <a:pt x="63" y="258"/>
                      </a:lnTo>
                      <a:lnTo>
                        <a:pt x="63" y="257"/>
                      </a:lnTo>
                      <a:lnTo>
                        <a:pt x="64" y="255"/>
                      </a:lnTo>
                      <a:lnTo>
                        <a:pt x="66" y="253"/>
                      </a:lnTo>
                      <a:lnTo>
                        <a:pt x="66" y="252"/>
                      </a:lnTo>
                      <a:lnTo>
                        <a:pt x="66" y="251"/>
                      </a:lnTo>
                      <a:lnTo>
                        <a:pt x="67" y="250"/>
                      </a:lnTo>
                      <a:lnTo>
                        <a:pt x="67" y="249"/>
                      </a:lnTo>
                      <a:lnTo>
                        <a:pt x="66" y="248"/>
                      </a:lnTo>
                      <a:lnTo>
                        <a:pt x="65" y="248"/>
                      </a:lnTo>
                      <a:lnTo>
                        <a:pt x="64" y="246"/>
                      </a:lnTo>
                      <a:lnTo>
                        <a:pt x="65" y="246"/>
                      </a:lnTo>
                      <a:lnTo>
                        <a:pt x="65" y="245"/>
                      </a:lnTo>
                      <a:lnTo>
                        <a:pt x="66" y="245"/>
                      </a:lnTo>
                      <a:lnTo>
                        <a:pt x="66" y="244"/>
                      </a:lnTo>
                      <a:lnTo>
                        <a:pt x="67" y="243"/>
                      </a:lnTo>
                      <a:lnTo>
                        <a:pt x="68" y="243"/>
                      </a:lnTo>
                      <a:lnTo>
                        <a:pt x="68" y="242"/>
                      </a:lnTo>
                      <a:lnTo>
                        <a:pt x="69" y="241"/>
                      </a:lnTo>
                      <a:lnTo>
                        <a:pt x="68" y="240"/>
                      </a:lnTo>
                      <a:lnTo>
                        <a:pt x="68" y="239"/>
                      </a:lnTo>
                      <a:lnTo>
                        <a:pt x="67" y="238"/>
                      </a:lnTo>
                      <a:lnTo>
                        <a:pt x="66" y="238"/>
                      </a:lnTo>
                      <a:lnTo>
                        <a:pt x="65" y="238"/>
                      </a:lnTo>
                      <a:lnTo>
                        <a:pt x="65" y="237"/>
                      </a:lnTo>
                      <a:lnTo>
                        <a:pt x="64" y="237"/>
                      </a:lnTo>
                      <a:lnTo>
                        <a:pt x="63" y="237"/>
                      </a:lnTo>
                      <a:lnTo>
                        <a:pt x="62" y="237"/>
                      </a:lnTo>
                      <a:lnTo>
                        <a:pt x="61" y="237"/>
                      </a:lnTo>
                      <a:lnTo>
                        <a:pt x="59" y="237"/>
                      </a:lnTo>
                      <a:lnTo>
                        <a:pt x="58" y="237"/>
                      </a:lnTo>
                      <a:lnTo>
                        <a:pt x="58" y="236"/>
                      </a:lnTo>
                      <a:lnTo>
                        <a:pt x="57" y="236"/>
                      </a:lnTo>
                      <a:lnTo>
                        <a:pt x="57" y="235"/>
                      </a:lnTo>
                      <a:lnTo>
                        <a:pt x="57" y="233"/>
                      </a:lnTo>
                      <a:lnTo>
                        <a:pt x="57" y="232"/>
                      </a:lnTo>
                      <a:lnTo>
                        <a:pt x="57" y="231"/>
                      </a:lnTo>
                      <a:lnTo>
                        <a:pt x="59" y="228"/>
                      </a:lnTo>
                      <a:lnTo>
                        <a:pt x="59" y="227"/>
                      </a:lnTo>
                      <a:lnTo>
                        <a:pt x="60" y="225"/>
                      </a:lnTo>
                      <a:lnTo>
                        <a:pt x="60" y="224"/>
                      </a:lnTo>
                      <a:lnTo>
                        <a:pt x="60" y="223"/>
                      </a:lnTo>
                      <a:lnTo>
                        <a:pt x="59" y="223"/>
                      </a:lnTo>
                      <a:lnTo>
                        <a:pt x="57" y="220"/>
                      </a:lnTo>
                      <a:lnTo>
                        <a:pt x="57" y="218"/>
                      </a:lnTo>
                      <a:lnTo>
                        <a:pt x="56" y="217"/>
                      </a:lnTo>
                      <a:lnTo>
                        <a:pt x="56" y="216"/>
                      </a:lnTo>
                      <a:lnTo>
                        <a:pt x="55" y="215"/>
                      </a:lnTo>
                      <a:lnTo>
                        <a:pt x="55" y="214"/>
                      </a:lnTo>
                      <a:lnTo>
                        <a:pt x="55" y="213"/>
                      </a:lnTo>
                      <a:lnTo>
                        <a:pt x="56" y="212"/>
                      </a:lnTo>
                      <a:lnTo>
                        <a:pt x="56" y="211"/>
                      </a:lnTo>
                      <a:lnTo>
                        <a:pt x="58" y="211"/>
                      </a:lnTo>
                      <a:lnTo>
                        <a:pt x="59" y="211"/>
                      </a:lnTo>
                      <a:lnTo>
                        <a:pt x="60" y="211"/>
                      </a:lnTo>
                      <a:lnTo>
                        <a:pt x="60" y="210"/>
                      </a:lnTo>
                      <a:lnTo>
                        <a:pt x="61" y="209"/>
                      </a:lnTo>
                      <a:lnTo>
                        <a:pt x="62" y="209"/>
                      </a:lnTo>
                      <a:lnTo>
                        <a:pt x="63" y="209"/>
                      </a:lnTo>
                      <a:lnTo>
                        <a:pt x="64" y="209"/>
                      </a:lnTo>
                      <a:lnTo>
                        <a:pt x="65" y="209"/>
                      </a:lnTo>
                      <a:lnTo>
                        <a:pt x="65" y="208"/>
                      </a:lnTo>
                      <a:lnTo>
                        <a:pt x="67" y="207"/>
                      </a:lnTo>
                      <a:lnTo>
                        <a:pt x="68" y="206"/>
                      </a:lnTo>
                      <a:lnTo>
                        <a:pt x="69" y="204"/>
                      </a:lnTo>
                      <a:lnTo>
                        <a:pt x="70" y="203"/>
                      </a:lnTo>
                      <a:lnTo>
                        <a:pt x="71" y="202"/>
                      </a:lnTo>
                      <a:lnTo>
                        <a:pt x="72" y="203"/>
                      </a:lnTo>
                      <a:lnTo>
                        <a:pt x="73" y="203"/>
                      </a:lnTo>
                      <a:lnTo>
                        <a:pt x="74" y="204"/>
                      </a:lnTo>
                      <a:lnTo>
                        <a:pt x="75" y="204"/>
                      </a:lnTo>
                      <a:lnTo>
                        <a:pt x="77" y="205"/>
                      </a:lnTo>
                      <a:lnTo>
                        <a:pt x="78" y="205"/>
                      </a:lnTo>
                      <a:lnTo>
                        <a:pt x="79" y="206"/>
                      </a:lnTo>
                      <a:lnTo>
                        <a:pt x="80" y="207"/>
                      </a:lnTo>
                      <a:lnTo>
                        <a:pt x="81" y="207"/>
                      </a:lnTo>
                      <a:lnTo>
                        <a:pt x="82" y="207"/>
                      </a:lnTo>
                      <a:lnTo>
                        <a:pt x="83" y="206"/>
                      </a:lnTo>
                      <a:lnTo>
                        <a:pt x="84" y="204"/>
                      </a:lnTo>
                      <a:lnTo>
                        <a:pt x="85" y="204"/>
                      </a:lnTo>
                      <a:lnTo>
                        <a:pt x="86" y="203"/>
                      </a:lnTo>
                      <a:lnTo>
                        <a:pt x="86" y="202"/>
                      </a:lnTo>
                      <a:lnTo>
                        <a:pt x="87" y="202"/>
                      </a:lnTo>
                      <a:lnTo>
                        <a:pt x="88" y="202"/>
                      </a:lnTo>
                      <a:lnTo>
                        <a:pt x="89" y="202"/>
                      </a:lnTo>
                      <a:lnTo>
                        <a:pt x="91" y="203"/>
                      </a:lnTo>
                      <a:lnTo>
                        <a:pt x="92" y="203"/>
                      </a:lnTo>
                      <a:lnTo>
                        <a:pt x="92" y="204"/>
                      </a:lnTo>
                      <a:lnTo>
                        <a:pt x="93" y="205"/>
                      </a:lnTo>
                      <a:lnTo>
                        <a:pt x="93" y="206"/>
                      </a:lnTo>
                      <a:lnTo>
                        <a:pt x="94" y="207"/>
                      </a:lnTo>
                      <a:lnTo>
                        <a:pt x="95" y="208"/>
                      </a:lnTo>
                      <a:lnTo>
                        <a:pt x="95" y="209"/>
                      </a:lnTo>
                      <a:lnTo>
                        <a:pt x="96" y="209"/>
                      </a:lnTo>
                      <a:lnTo>
                        <a:pt x="97" y="210"/>
                      </a:lnTo>
                      <a:lnTo>
                        <a:pt x="98" y="210"/>
                      </a:lnTo>
                      <a:lnTo>
                        <a:pt x="99" y="209"/>
                      </a:lnTo>
                      <a:lnTo>
                        <a:pt x="100" y="209"/>
                      </a:lnTo>
                      <a:lnTo>
                        <a:pt x="101" y="209"/>
                      </a:lnTo>
                      <a:lnTo>
                        <a:pt x="102" y="208"/>
                      </a:lnTo>
                      <a:lnTo>
                        <a:pt x="103" y="209"/>
                      </a:lnTo>
                      <a:lnTo>
                        <a:pt x="105" y="208"/>
                      </a:lnTo>
                      <a:lnTo>
                        <a:pt x="106" y="208"/>
                      </a:lnTo>
                      <a:lnTo>
                        <a:pt x="106" y="209"/>
                      </a:lnTo>
                      <a:lnTo>
                        <a:pt x="107" y="209"/>
                      </a:lnTo>
                      <a:lnTo>
                        <a:pt x="108" y="210"/>
                      </a:lnTo>
                      <a:lnTo>
                        <a:pt x="109" y="210"/>
                      </a:lnTo>
                      <a:lnTo>
                        <a:pt x="110" y="210"/>
                      </a:lnTo>
                      <a:lnTo>
                        <a:pt x="111" y="211"/>
                      </a:lnTo>
                      <a:lnTo>
                        <a:pt x="111" y="210"/>
                      </a:lnTo>
                      <a:lnTo>
                        <a:pt x="112" y="209"/>
                      </a:lnTo>
                      <a:lnTo>
                        <a:pt x="113" y="209"/>
                      </a:lnTo>
                      <a:lnTo>
                        <a:pt x="114" y="209"/>
                      </a:lnTo>
                      <a:lnTo>
                        <a:pt x="115" y="209"/>
                      </a:lnTo>
                      <a:lnTo>
                        <a:pt x="117" y="209"/>
                      </a:lnTo>
                      <a:lnTo>
                        <a:pt x="118" y="208"/>
                      </a:lnTo>
                      <a:lnTo>
                        <a:pt x="118" y="209"/>
                      </a:lnTo>
                      <a:lnTo>
                        <a:pt x="119" y="209"/>
                      </a:lnTo>
                      <a:lnTo>
                        <a:pt x="120" y="209"/>
                      </a:lnTo>
                      <a:lnTo>
                        <a:pt x="120" y="208"/>
                      </a:lnTo>
                      <a:lnTo>
                        <a:pt x="121" y="208"/>
                      </a:lnTo>
                      <a:lnTo>
                        <a:pt x="122" y="208"/>
                      </a:lnTo>
                      <a:lnTo>
                        <a:pt x="123" y="208"/>
                      </a:lnTo>
                      <a:lnTo>
                        <a:pt x="124" y="209"/>
                      </a:lnTo>
                      <a:lnTo>
                        <a:pt x="125" y="209"/>
                      </a:lnTo>
                      <a:lnTo>
                        <a:pt x="126" y="209"/>
                      </a:lnTo>
                      <a:lnTo>
                        <a:pt x="127" y="209"/>
                      </a:lnTo>
                      <a:lnTo>
                        <a:pt x="128" y="209"/>
                      </a:lnTo>
                      <a:lnTo>
                        <a:pt x="129" y="208"/>
                      </a:lnTo>
                      <a:lnTo>
                        <a:pt x="130" y="208"/>
                      </a:lnTo>
                      <a:lnTo>
                        <a:pt x="131" y="209"/>
                      </a:lnTo>
                      <a:lnTo>
                        <a:pt x="132" y="208"/>
                      </a:lnTo>
                      <a:lnTo>
                        <a:pt x="133" y="208"/>
                      </a:lnTo>
                      <a:lnTo>
                        <a:pt x="135" y="209"/>
                      </a:lnTo>
                      <a:lnTo>
                        <a:pt x="135" y="208"/>
                      </a:lnTo>
                      <a:lnTo>
                        <a:pt x="136" y="208"/>
                      </a:lnTo>
                      <a:lnTo>
                        <a:pt x="137" y="208"/>
                      </a:lnTo>
                      <a:lnTo>
                        <a:pt x="137" y="209"/>
                      </a:lnTo>
                      <a:lnTo>
                        <a:pt x="138" y="209"/>
                      </a:lnTo>
                      <a:lnTo>
                        <a:pt x="139" y="210"/>
                      </a:lnTo>
                      <a:lnTo>
                        <a:pt x="141" y="211"/>
                      </a:lnTo>
                      <a:lnTo>
                        <a:pt x="142" y="213"/>
                      </a:lnTo>
                      <a:lnTo>
                        <a:pt x="144" y="214"/>
                      </a:lnTo>
                      <a:lnTo>
                        <a:pt x="144" y="215"/>
                      </a:lnTo>
                      <a:lnTo>
                        <a:pt x="145" y="215"/>
                      </a:lnTo>
                      <a:lnTo>
                        <a:pt x="146" y="216"/>
                      </a:lnTo>
                      <a:lnTo>
                        <a:pt x="148" y="217"/>
                      </a:lnTo>
                      <a:lnTo>
                        <a:pt x="149" y="218"/>
                      </a:lnTo>
                      <a:lnTo>
                        <a:pt x="149" y="219"/>
                      </a:lnTo>
                      <a:lnTo>
                        <a:pt x="150" y="220"/>
                      </a:lnTo>
                      <a:lnTo>
                        <a:pt x="152" y="221"/>
                      </a:lnTo>
                      <a:lnTo>
                        <a:pt x="153" y="222"/>
                      </a:lnTo>
                      <a:lnTo>
                        <a:pt x="154" y="222"/>
                      </a:lnTo>
                      <a:lnTo>
                        <a:pt x="155" y="222"/>
                      </a:lnTo>
                      <a:lnTo>
                        <a:pt x="155" y="223"/>
                      </a:lnTo>
                      <a:lnTo>
                        <a:pt x="156" y="223"/>
                      </a:lnTo>
                      <a:lnTo>
                        <a:pt x="157" y="224"/>
                      </a:lnTo>
                      <a:lnTo>
                        <a:pt x="158" y="224"/>
                      </a:lnTo>
                      <a:lnTo>
                        <a:pt x="158" y="225"/>
                      </a:lnTo>
                      <a:lnTo>
                        <a:pt x="159" y="226"/>
                      </a:lnTo>
                      <a:lnTo>
                        <a:pt x="160" y="227"/>
                      </a:lnTo>
                      <a:lnTo>
                        <a:pt x="161" y="228"/>
                      </a:lnTo>
                      <a:lnTo>
                        <a:pt x="161" y="229"/>
                      </a:lnTo>
                      <a:lnTo>
                        <a:pt x="162" y="229"/>
                      </a:lnTo>
                      <a:lnTo>
                        <a:pt x="162" y="230"/>
                      </a:lnTo>
                      <a:lnTo>
                        <a:pt x="162" y="231"/>
                      </a:lnTo>
                      <a:lnTo>
                        <a:pt x="163" y="232"/>
                      </a:lnTo>
                      <a:lnTo>
                        <a:pt x="163" y="233"/>
                      </a:lnTo>
                      <a:lnTo>
                        <a:pt x="163" y="234"/>
                      </a:lnTo>
                      <a:lnTo>
                        <a:pt x="164" y="234"/>
                      </a:lnTo>
                      <a:lnTo>
                        <a:pt x="165" y="235"/>
                      </a:lnTo>
                      <a:lnTo>
                        <a:pt x="164" y="235"/>
                      </a:lnTo>
                      <a:lnTo>
                        <a:pt x="164" y="234"/>
                      </a:lnTo>
                      <a:lnTo>
                        <a:pt x="164" y="235"/>
                      </a:lnTo>
                      <a:lnTo>
                        <a:pt x="163" y="235"/>
                      </a:lnTo>
                      <a:lnTo>
                        <a:pt x="163" y="236"/>
                      </a:lnTo>
                      <a:lnTo>
                        <a:pt x="163" y="237"/>
                      </a:lnTo>
                      <a:lnTo>
                        <a:pt x="162" y="238"/>
                      </a:lnTo>
                      <a:lnTo>
                        <a:pt x="162" y="239"/>
                      </a:lnTo>
                      <a:lnTo>
                        <a:pt x="163" y="239"/>
                      </a:lnTo>
                      <a:lnTo>
                        <a:pt x="164" y="239"/>
                      </a:lnTo>
                      <a:lnTo>
                        <a:pt x="165" y="240"/>
                      </a:lnTo>
                      <a:lnTo>
                        <a:pt x="165" y="239"/>
                      </a:lnTo>
                      <a:lnTo>
                        <a:pt x="165" y="240"/>
                      </a:lnTo>
                      <a:lnTo>
                        <a:pt x="166" y="240"/>
                      </a:lnTo>
                      <a:lnTo>
                        <a:pt x="166" y="241"/>
                      </a:lnTo>
                      <a:lnTo>
                        <a:pt x="167" y="241"/>
                      </a:lnTo>
                      <a:lnTo>
                        <a:pt x="167" y="242"/>
                      </a:lnTo>
                      <a:lnTo>
                        <a:pt x="168" y="242"/>
                      </a:lnTo>
                      <a:lnTo>
                        <a:pt x="169" y="242"/>
                      </a:lnTo>
                      <a:lnTo>
                        <a:pt x="170" y="242"/>
                      </a:lnTo>
                      <a:lnTo>
                        <a:pt x="171" y="242"/>
                      </a:lnTo>
                      <a:lnTo>
                        <a:pt x="171" y="243"/>
                      </a:lnTo>
                      <a:lnTo>
                        <a:pt x="172" y="243"/>
                      </a:lnTo>
                      <a:lnTo>
                        <a:pt x="172" y="244"/>
                      </a:lnTo>
                      <a:lnTo>
                        <a:pt x="173" y="244"/>
                      </a:lnTo>
                      <a:lnTo>
                        <a:pt x="174" y="244"/>
                      </a:lnTo>
                      <a:lnTo>
                        <a:pt x="175" y="245"/>
                      </a:lnTo>
                      <a:lnTo>
                        <a:pt x="176" y="246"/>
                      </a:lnTo>
                      <a:lnTo>
                        <a:pt x="176" y="247"/>
                      </a:lnTo>
                      <a:lnTo>
                        <a:pt x="177" y="248"/>
                      </a:lnTo>
                      <a:lnTo>
                        <a:pt x="177" y="249"/>
                      </a:lnTo>
                      <a:lnTo>
                        <a:pt x="177" y="250"/>
                      </a:lnTo>
                      <a:lnTo>
                        <a:pt x="177" y="251"/>
                      </a:lnTo>
                      <a:lnTo>
                        <a:pt x="178" y="251"/>
                      </a:lnTo>
                      <a:lnTo>
                        <a:pt x="178" y="252"/>
                      </a:lnTo>
                      <a:lnTo>
                        <a:pt x="178" y="253"/>
                      </a:lnTo>
                      <a:lnTo>
                        <a:pt x="178" y="254"/>
                      </a:lnTo>
                      <a:lnTo>
                        <a:pt x="177" y="255"/>
                      </a:lnTo>
                      <a:lnTo>
                        <a:pt x="177" y="256"/>
                      </a:lnTo>
                      <a:lnTo>
                        <a:pt x="178" y="256"/>
                      </a:lnTo>
                      <a:lnTo>
                        <a:pt x="180" y="255"/>
                      </a:lnTo>
                      <a:lnTo>
                        <a:pt x="180" y="254"/>
                      </a:lnTo>
                      <a:lnTo>
                        <a:pt x="181" y="253"/>
                      </a:lnTo>
                      <a:lnTo>
                        <a:pt x="182" y="253"/>
                      </a:lnTo>
                      <a:lnTo>
                        <a:pt x="182" y="254"/>
                      </a:lnTo>
                      <a:lnTo>
                        <a:pt x="183" y="254"/>
                      </a:lnTo>
                      <a:lnTo>
                        <a:pt x="183" y="253"/>
                      </a:lnTo>
                      <a:lnTo>
                        <a:pt x="184" y="253"/>
                      </a:lnTo>
                      <a:lnTo>
                        <a:pt x="184" y="254"/>
                      </a:lnTo>
                      <a:lnTo>
                        <a:pt x="184" y="255"/>
                      </a:lnTo>
                      <a:lnTo>
                        <a:pt x="185" y="255"/>
                      </a:lnTo>
                      <a:lnTo>
                        <a:pt x="186" y="256"/>
                      </a:lnTo>
                      <a:lnTo>
                        <a:pt x="187" y="256"/>
                      </a:lnTo>
                      <a:lnTo>
                        <a:pt x="188" y="256"/>
                      </a:lnTo>
                      <a:lnTo>
                        <a:pt x="188" y="255"/>
                      </a:lnTo>
                      <a:lnTo>
                        <a:pt x="188" y="254"/>
                      </a:lnTo>
                      <a:lnTo>
                        <a:pt x="188" y="253"/>
                      </a:lnTo>
                      <a:lnTo>
                        <a:pt x="189" y="253"/>
                      </a:lnTo>
                      <a:lnTo>
                        <a:pt x="190" y="252"/>
                      </a:lnTo>
                      <a:lnTo>
                        <a:pt x="189" y="251"/>
                      </a:lnTo>
                      <a:lnTo>
                        <a:pt x="190" y="250"/>
                      </a:lnTo>
                      <a:lnTo>
                        <a:pt x="190" y="249"/>
                      </a:lnTo>
                      <a:lnTo>
                        <a:pt x="191" y="249"/>
                      </a:lnTo>
                      <a:lnTo>
                        <a:pt x="192" y="250"/>
                      </a:lnTo>
                      <a:lnTo>
                        <a:pt x="192" y="249"/>
                      </a:lnTo>
                      <a:lnTo>
                        <a:pt x="191" y="249"/>
                      </a:lnTo>
                      <a:lnTo>
                        <a:pt x="192" y="248"/>
                      </a:lnTo>
                      <a:lnTo>
                        <a:pt x="192" y="249"/>
                      </a:lnTo>
                      <a:lnTo>
                        <a:pt x="193" y="248"/>
                      </a:lnTo>
                      <a:lnTo>
                        <a:pt x="193" y="249"/>
                      </a:lnTo>
                      <a:lnTo>
                        <a:pt x="194" y="249"/>
                      </a:lnTo>
                      <a:lnTo>
                        <a:pt x="194" y="248"/>
                      </a:lnTo>
                      <a:lnTo>
                        <a:pt x="195" y="248"/>
                      </a:lnTo>
                      <a:lnTo>
                        <a:pt x="194" y="247"/>
                      </a:lnTo>
                      <a:lnTo>
                        <a:pt x="195" y="247"/>
                      </a:lnTo>
                      <a:lnTo>
                        <a:pt x="195" y="246"/>
                      </a:lnTo>
                      <a:lnTo>
                        <a:pt x="196" y="246"/>
                      </a:lnTo>
                      <a:lnTo>
                        <a:pt x="196" y="247"/>
                      </a:lnTo>
                      <a:lnTo>
                        <a:pt x="197" y="247"/>
                      </a:lnTo>
                      <a:lnTo>
                        <a:pt x="198" y="247"/>
                      </a:lnTo>
                      <a:lnTo>
                        <a:pt x="199" y="247"/>
                      </a:lnTo>
                      <a:lnTo>
                        <a:pt x="199" y="246"/>
                      </a:lnTo>
                      <a:lnTo>
                        <a:pt x="200" y="246"/>
                      </a:lnTo>
                      <a:lnTo>
                        <a:pt x="200" y="245"/>
                      </a:lnTo>
                      <a:lnTo>
                        <a:pt x="199" y="244"/>
                      </a:lnTo>
                      <a:lnTo>
                        <a:pt x="199" y="243"/>
                      </a:lnTo>
                      <a:lnTo>
                        <a:pt x="200" y="243"/>
                      </a:lnTo>
                      <a:lnTo>
                        <a:pt x="201" y="243"/>
                      </a:lnTo>
                      <a:lnTo>
                        <a:pt x="202" y="243"/>
                      </a:lnTo>
                      <a:lnTo>
                        <a:pt x="202" y="244"/>
                      </a:lnTo>
                      <a:lnTo>
                        <a:pt x="202" y="243"/>
                      </a:lnTo>
                      <a:lnTo>
                        <a:pt x="203" y="243"/>
                      </a:lnTo>
                      <a:lnTo>
                        <a:pt x="204" y="243"/>
                      </a:lnTo>
                      <a:lnTo>
                        <a:pt x="205" y="243"/>
                      </a:lnTo>
                      <a:lnTo>
                        <a:pt x="206" y="243"/>
                      </a:lnTo>
                      <a:lnTo>
                        <a:pt x="206" y="242"/>
                      </a:lnTo>
                      <a:lnTo>
                        <a:pt x="206" y="241"/>
                      </a:lnTo>
                      <a:lnTo>
                        <a:pt x="207" y="241"/>
                      </a:lnTo>
                      <a:lnTo>
                        <a:pt x="208" y="241"/>
                      </a:lnTo>
                      <a:lnTo>
                        <a:pt x="208" y="240"/>
                      </a:lnTo>
                      <a:lnTo>
                        <a:pt x="208" y="241"/>
                      </a:lnTo>
                      <a:lnTo>
                        <a:pt x="209" y="241"/>
                      </a:lnTo>
                      <a:lnTo>
                        <a:pt x="210" y="241"/>
                      </a:lnTo>
                      <a:lnTo>
                        <a:pt x="210" y="242"/>
                      </a:lnTo>
                      <a:lnTo>
                        <a:pt x="211" y="243"/>
                      </a:lnTo>
                      <a:lnTo>
                        <a:pt x="211" y="244"/>
                      </a:lnTo>
                      <a:lnTo>
                        <a:pt x="212" y="244"/>
                      </a:lnTo>
                      <a:lnTo>
                        <a:pt x="212" y="245"/>
                      </a:lnTo>
                      <a:lnTo>
                        <a:pt x="213" y="245"/>
                      </a:lnTo>
                      <a:lnTo>
                        <a:pt x="212" y="245"/>
                      </a:lnTo>
                      <a:lnTo>
                        <a:pt x="213" y="246"/>
                      </a:lnTo>
                      <a:lnTo>
                        <a:pt x="214" y="247"/>
                      </a:lnTo>
                      <a:lnTo>
                        <a:pt x="214" y="248"/>
                      </a:lnTo>
                      <a:lnTo>
                        <a:pt x="215" y="248"/>
                      </a:lnTo>
                      <a:lnTo>
                        <a:pt x="215" y="249"/>
                      </a:lnTo>
                      <a:lnTo>
                        <a:pt x="216" y="250"/>
                      </a:lnTo>
                      <a:lnTo>
                        <a:pt x="215" y="250"/>
                      </a:lnTo>
                      <a:lnTo>
                        <a:pt x="215" y="251"/>
                      </a:lnTo>
                      <a:lnTo>
                        <a:pt x="216" y="251"/>
                      </a:lnTo>
                      <a:lnTo>
                        <a:pt x="216" y="252"/>
                      </a:lnTo>
                      <a:lnTo>
                        <a:pt x="217" y="252"/>
                      </a:lnTo>
                      <a:lnTo>
                        <a:pt x="218" y="251"/>
                      </a:lnTo>
                      <a:lnTo>
                        <a:pt x="218" y="252"/>
                      </a:lnTo>
                      <a:lnTo>
                        <a:pt x="219" y="252"/>
                      </a:lnTo>
                      <a:lnTo>
                        <a:pt x="220" y="252"/>
                      </a:lnTo>
                      <a:lnTo>
                        <a:pt x="221" y="252"/>
                      </a:lnTo>
                      <a:lnTo>
                        <a:pt x="221" y="253"/>
                      </a:lnTo>
                      <a:lnTo>
                        <a:pt x="222" y="253"/>
                      </a:lnTo>
                      <a:lnTo>
                        <a:pt x="222" y="252"/>
                      </a:lnTo>
                      <a:lnTo>
                        <a:pt x="223" y="252"/>
                      </a:lnTo>
                      <a:lnTo>
                        <a:pt x="223" y="253"/>
                      </a:lnTo>
                      <a:lnTo>
                        <a:pt x="224" y="252"/>
                      </a:lnTo>
                      <a:lnTo>
                        <a:pt x="224" y="251"/>
                      </a:lnTo>
                      <a:lnTo>
                        <a:pt x="225" y="251"/>
                      </a:lnTo>
                      <a:close/>
                      <a:moveTo>
                        <a:pt x="713" y="1"/>
                      </a:moveTo>
                      <a:lnTo>
                        <a:pt x="713" y="1"/>
                      </a:lnTo>
                      <a:lnTo>
                        <a:pt x="713" y="0"/>
                      </a:lnTo>
                      <a:lnTo>
                        <a:pt x="713" y="1"/>
                      </a:lnTo>
                      <a:lnTo>
                        <a:pt x="713" y="0"/>
                      </a:lnTo>
                      <a:lnTo>
                        <a:pt x="714" y="1"/>
                      </a:lnTo>
                      <a:lnTo>
                        <a:pt x="714" y="0"/>
                      </a:lnTo>
                      <a:lnTo>
                        <a:pt x="714" y="1"/>
                      </a:lnTo>
                      <a:lnTo>
                        <a:pt x="713" y="1"/>
                      </a:lnTo>
                      <a:close/>
                      <a:moveTo>
                        <a:pt x="712" y="2"/>
                      </a:moveTo>
                      <a:lnTo>
                        <a:pt x="712" y="1"/>
                      </a:lnTo>
                      <a:lnTo>
                        <a:pt x="713" y="1"/>
                      </a:lnTo>
                      <a:lnTo>
                        <a:pt x="712" y="2"/>
                      </a:lnTo>
                      <a:close/>
                      <a:moveTo>
                        <a:pt x="712" y="2"/>
                      </a:moveTo>
                      <a:lnTo>
                        <a:pt x="712" y="2"/>
                      </a:lnTo>
                      <a:lnTo>
                        <a:pt x="713" y="2"/>
                      </a:lnTo>
                      <a:lnTo>
                        <a:pt x="712" y="2"/>
                      </a:lnTo>
                      <a:close/>
                      <a:moveTo>
                        <a:pt x="712" y="2"/>
                      </a:moveTo>
                      <a:lnTo>
                        <a:pt x="712" y="2"/>
                      </a:lnTo>
                      <a:close/>
                      <a:moveTo>
                        <a:pt x="712" y="2"/>
                      </a:moveTo>
                      <a:lnTo>
                        <a:pt x="712" y="2"/>
                      </a:lnTo>
                      <a:close/>
                      <a:moveTo>
                        <a:pt x="710" y="3"/>
                      </a:moveTo>
                      <a:lnTo>
                        <a:pt x="711" y="3"/>
                      </a:lnTo>
                      <a:lnTo>
                        <a:pt x="711" y="2"/>
                      </a:lnTo>
                      <a:lnTo>
                        <a:pt x="711" y="3"/>
                      </a:lnTo>
                      <a:lnTo>
                        <a:pt x="711" y="2"/>
                      </a:lnTo>
                      <a:lnTo>
                        <a:pt x="711" y="3"/>
                      </a:lnTo>
                      <a:lnTo>
                        <a:pt x="712" y="2"/>
                      </a:lnTo>
                      <a:lnTo>
                        <a:pt x="712" y="3"/>
                      </a:lnTo>
                      <a:lnTo>
                        <a:pt x="712" y="4"/>
                      </a:lnTo>
                      <a:lnTo>
                        <a:pt x="713" y="4"/>
                      </a:lnTo>
                      <a:lnTo>
                        <a:pt x="712" y="4"/>
                      </a:lnTo>
                      <a:lnTo>
                        <a:pt x="711" y="4"/>
                      </a:lnTo>
                      <a:lnTo>
                        <a:pt x="711" y="5"/>
                      </a:lnTo>
                      <a:lnTo>
                        <a:pt x="710" y="5"/>
                      </a:lnTo>
                      <a:lnTo>
                        <a:pt x="710" y="6"/>
                      </a:lnTo>
                      <a:lnTo>
                        <a:pt x="710" y="5"/>
                      </a:lnTo>
                      <a:lnTo>
                        <a:pt x="709" y="5"/>
                      </a:lnTo>
                      <a:lnTo>
                        <a:pt x="708" y="5"/>
                      </a:lnTo>
                      <a:lnTo>
                        <a:pt x="707" y="5"/>
                      </a:lnTo>
                      <a:lnTo>
                        <a:pt x="706" y="5"/>
                      </a:lnTo>
                      <a:lnTo>
                        <a:pt x="707" y="5"/>
                      </a:lnTo>
                      <a:lnTo>
                        <a:pt x="707" y="4"/>
                      </a:lnTo>
                      <a:lnTo>
                        <a:pt x="708" y="4"/>
                      </a:lnTo>
                      <a:lnTo>
                        <a:pt x="708" y="3"/>
                      </a:lnTo>
                      <a:lnTo>
                        <a:pt x="708" y="4"/>
                      </a:lnTo>
                      <a:lnTo>
                        <a:pt x="709" y="4"/>
                      </a:lnTo>
                      <a:lnTo>
                        <a:pt x="709" y="3"/>
                      </a:lnTo>
                      <a:lnTo>
                        <a:pt x="710" y="3"/>
                      </a:lnTo>
                      <a:close/>
                      <a:moveTo>
                        <a:pt x="709" y="3"/>
                      </a:moveTo>
                      <a:lnTo>
                        <a:pt x="709" y="3"/>
                      </a:lnTo>
                      <a:close/>
                      <a:moveTo>
                        <a:pt x="712" y="4"/>
                      </a:moveTo>
                      <a:lnTo>
                        <a:pt x="712" y="5"/>
                      </a:lnTo>
                      <a:lnTo>
                        <a:pt x="712" y="4"/>
                      </a:lnTo>
                      <a:close/>
                      <a:moveTo>
                        <a:pt x="710" y="5"/>
                      </a:moveTo>
                      <a:lnTo>
                        <a:pt x="710" y="5"/>
                      </a:lnTo>
                      <a:close/>
                      <a:moveTo>
                        <a:pt x="709" y="5"/>
                      </a:moveTo>
                      <a:lnTo>
                        <a:pt x="709" y="5"/>
                      </a:lnTo>
                      <a:close/>
                      <a:moveTo>
                        <a:pt x="709" y="5"/>
                      </a:moveTo>
                      <a:lnTo>
                        <a:pt x="709" y="5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633" name="Freeform 4990"/>
                <p:cNvSpPr>
                  <a:spLocks noEditPoints="1"/>
                </p:cNvSpPr>
                <p:nvPr/>
              </p:nvSpPr>
              <p:spPr bwMode="auto">
                <a:xfrm>
                  <a:off x="3921125" y="2840038"/>
                  <a:ext cx="1119187" cy="1223963"/>
                </a:xfrm>
                <a:custGeom>
                  <a:avLst/>
                  <a:gdLst>
                    <a:gd name="T0" fmla="*/ 2147483647 w 705"/>
                    <a:gd name="T1" fmla="*/ 2147483647 h 771"/>
                    <a:gd name="T2" fmla="*/ 2147483647 w 705"/>
                    <a:gd name="T3" fmla="*/ 2147483647 h 771"/>
                    <a:gd name="T4" fmla="*/ 2147483647 w 705"/>
                    <a:gd name="T5" fmla="*/ 2147483647 h 771"/>
                    <a:gd name="T6" fmla="*/ 2147483647 w 705"/>
                    <a:gd name="T7" fmla="*/ 2147483647 h 771"/>
                    <a:gd name="T8" fmla="*/ 2147483647 w 705"/>
                    <a:gd name="T9" fmla="*/ 2147483647 h 771"/>
                    <a:gd name="T10" fmla="*/ 2147483647 w 705"/>
                    <a:gd name="T11" fmla="*/ 2147483647 h 771"/>
                    <a:gd name="T12" fmla="*/ 2147483647 w 705"/>
                    <a:gd name="T13" fmla="*/ 2147483647 h 771"/>
                    <a:gd name="T14" fmla="*/ 2147483647 w 705"/>
                    <a:gd name="T15" fmla="*/ 2147483647 h 771"/>
                    <a:gd name="T16" fmla="*/ 2147483647 w 705"/>
                    <a:gd name="T17" fmla="*/ 2147483647 h 771"/>
                    <a:gd name="T18" fmla="*/ 2147483647 w 705"/>
                    <a:gd name="T19" fmla="*/ 2147483647 h 771"/>
                    <a:gd name="T20" fmla="*/ 2147483647 w 705"/>
                    <a:gd name="T21" fmla="*/ 2147483647 h 771"/>
                    <a:gd name="T22" fmla="*/ 2147483647 w 705"/>
                    <a:gd name="T23" fmla="*/ 2147483647 h 771"/>
                    <a:gd name="T24" fmla="*/ 2147483647 w 705"/>
                    <a:gd name="T25" fmla="*/ 2147483647 h 771"/>
                    <a:gd name="T26" fmla="*/ 2147483647 w 705"/>
                    <a:gd name="T27" fmla="*/ 2147483647 h 771"/>
                    <a:gd name="T28" fmla="*/ 2147483647 w 705"/>
                    <a:gd name="T29" fmla="*/ 2147483647 h 771"/>
                    <a:gd name="T30" fmla="*/ 2147483647 w 705"/>
                    <a:gd name="T31" fmla="*/ 2147483647 h 771"/>
                    <a:gd name="T32" fmla="*/ 2147483647 w 705"/>
                    <a:gd name="T33" fmla="*/ 2147483647 h 771"/>
                    <a:gd name="T34" fmla="*/ 2147483647 w 705"/>
                    <a:gd name="T35" fmla="*/ 2147483647 h 771"/>
                    <a:gd name="T36" fmla="*/ 2147483647 w 705"/>
                    <a:gd name="T37" fmla="*/ 2147483647 h 771"/>
                    <a:gd name="T38" fmla="*/ 2147483647 w 705"/>
                    <a:gd name="T39" fmla="*/ 2147483647 h 771"/>
                    <a:gd name="T40" fmla="*/ 2147483647 w 705"/>
                    <a:gd name="T41" fmla="*/ 2147483647 h 771"/>
                    <a:gd name="T42" fmla="*/ 2147483647 w 705"/>
                    <a:gd name="T43" fmla="*/ 2147483647 h 771"/>
                    <a:gd name="T44" fmla="*/ 2147483647 w 705"/>
                    <a:gd name="T45" fmla="*/ 2147483647 h 771"/>
                    <a:gd name="T46" fmla="*/ 2147483647 w 705"/>
                    <a:gd name="T47" fmla="*/ 2147483647 h 771"/>
                    <a:gd name="T48" fmla="*/ 2147483647 w 705"/>
                    <a:gd name="T49" fmla="*/ 2147483647 h 771"/>
                    <a:gd name="T50" fmla="*/ 2147483647 w 705"/>
                    <a:gd name="T51" fmla="*/ 2147483647 h 771"/>
                    <a:gd name="T52" fmla="*/ 2147483647 w 705"/>
                    <a:gd name="T53" fmla="*/ 2147483647 h 771"/>
                    <a:gd name="T54" fmla="*/ 2147483647 w 705"/>
                    <a:gd name="T55" fmla="*/ 2147483647 h 771"/>
                    <a:gd name="T56" fmla="*/ 2147483647 w 705"/>
                    <a:gd name="T57" fmla="*/ 2147483647 h 771"/>
                    <a:gd name="T58" fmla="*/ 2147483647 w 705"/>
                    <a:gd name="T59" fmla="*/ 2147483647 h 771"/>
                    <a:gd name="T60" fmla="*/ 2147483647 w 705"/>
                    <a:gd name="T61" fmla="*/ 2147483647 h 771"/>
                    <a:gd name="T62" fmla="*/ 2147483647 w 705"/>
                    <a:gd name="T63" fmla="*/ 2147483647 h 771"/>
                    <a:gd name="T64" fmla="*/ 2147483647 w 705"/>
                    <a:gd name="T65" fmla="*/ 2147483647 h 771"/>
                    <a:gd name="T66" fmla="*/ 2147483647 w 705"/>
                    <a:gd name="T67" fmla="*/ 2147483647 h 771"/>
                    <a:gd name="T68" fmla="*/ 2147483647 w 705"/>
                    <a:gd name="T69" fmla="*/ 2147483647 h 771"/>
                    <a:gd name="T70" fmla="*/ 2147483647 w 705"/>
                    <a:gd name="T71" fmla="*/ 2147483647 h 771"/>
                    <a:gd name="T72" fmla="*/ 2147483647 w 705"/>
                    <a:gd name="T73" fmla="*/ 2147483647 h 771"/>
                    <a:gd name="T74" fmla="*/ 2147483647 w 705"/>
                    <a:gd name="T75" fmla="*/ 2147483647 h 771"/>
                    <a:gd name="T76" fmla="*/ 2147483647 w 705"/>
                    <a:gd name="T77" fmla="*/ 2147483647 h 771"/>
                    <a:gd name="T78" fmla="*/ 2147483647 w 705"/>
                    <a:gd name="T79" fmla="*/ 2147483647 h 771"/>
                    <a:gd name="T80" fmla="*/ 2147483647 w 705"/>
                    <a:gd name="T81" fmla="*/ 2147483647 h 771"/>
                    <a:gd name="T82" fmla="*/ 2147483647 w 705"/>
                    <a:gd name="T83" fmla="*/ 2147483647 h 771"/>
                    <a:gd name="T84" fmla="*/ 2147483647 w 705"/>
                    <a:gd name="T85" fmla="*/ 2147483647 h 771"/>
                    <a:gd name="T86" fmla="*/ 2147483647 w 705"/>
                    <a:gd name="T87" fmla="*/ 2147483647 h 771"/>
                    <a:gd name="T88" fmla="*/ 2147483647 w 705"/>
                    <a:gd name="T89" fmla="*/ 2147483647 h 771"/>
                    <a:gd name="T90" fmla="*/ 2147483647 w 705"/>
                    <a:gd name="T91" fmla="*/ 2147483647 h 771"/>
                    <a:gd name="T92" fmla="*/ 2147483647 w 705"/>
                    <a:gd name="T93" fmla="*/ 2147483647 h 771"/>
                    <a:gd name="T94" fmla="*/ 2147483647 w 705"/>
                    <a:gd name="T95" fmla="*/ 2147483647 h 771"/>
                    <a:gd name="T96" fmla="*/ 2147483647 w 705"/>
                    <a:gd name="T97" fmla="*/ 2147483647 h 771"/>
                    <a:gd name="T98" fmla="*/ 2147483647 w 705"/>
                    <a:gd name="T99" fmla="*/ 2147483647 h 771"/>
                    <a:gd name="T100" fmla="*/ 2147483647 w 705"/>
                    <a:gd name="T101" fmla="*/ 2147483647 h 771"/>
                    <a:gd name="T102" fmla="*/ 2147483647 w 705"/>
                    <a:gd name="T103" fmla="*/ 2147483647 h 771"/>
                    <a:gd name="T104" fmla="*/ 2147483647 w 705"/>
                    <a:gd name="T105" fmla="*/ 2147483647 h 771"/>
                    <a:gd name="T106" fmla="*/ 2147483647 w 705"/>
                    <a:gd name="T107" fmla="*/ 2147483647 h 771"/>
                    <a:gd name="T108" fmla="*/ 2147483647 w 705"/>
                    <a:gd name="T109" fmla="*/ 2147483647 h 771"/>
                    <a:gd name="T110" fmla="*/ 2147483647 w 705"/>
                    <a:gd name="T111" fmla="*/ 2147483647 h 771"/>
                    <a:gd name="T112" fmla="*/ 2147483647 w 705"/>
                    <a:gd name="T113" fmla="*/ 2147483647 h 771"/>
                    <a:gd name="T114" fmla="*/ 2147483647 w 705"/>
                    <a:gd name="T115" fmla="*/ 2147483647 h 771"/>
                    <a:gd name="T116" fmla="*/ 2147483647 w 705"/>
                    <a:gd name="T117" fmla="*/ 2147483647 h 771"/>
                    <a:gd name="T118" fmla="*/ 2147483647 w 705"/>
                    <a:gd name="T119" fmla="*/ 2147483647 h 771"/>
                    <a:gd name="T120" fmla="*/ 2147483647 w 705"/>
                    <a:gd name="T121" fmla="*/ 2147483647 h 771"/>
                    <a:gd name="T122" fmla="*/ 2147483647 w 705"/>
                    <a:gd name="T123" fmla="*/ 2147483647 h 771"/>
                    <a:gd name="T124" fmla="*/ 2147483647 w 705"/>
                    <a:gd name="T125" fmla="*/ 2147483647 h 771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05"/>
                    <a:gd name="T190" fmla="*/ 0 h 771"/>
                    <a:gd name="T191" fmla="*/ 705 w 705"/>
                    <a:gd name="T192" fmla="*/ 771 h 771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05" h="771">
                      <a:moveTo>
                        <a:pt x="417" y="1"/>
                      </a:moveTo>
                      <a:lnTo>
                        <a:pt x="417" y="1"/>
                      </a:lnTo>
                      <a:lnTo>
                        <a:pt x="417" y="2"/>
                      </a:lnTo>
                      <a:lnTo>
                        <a:pt x="418" y="2"/>
                      </a:lnTo>
                      <a:lnTo>
                        <a:pt x="419" y="2"/>
                      </a:lnTo>
                      <a:lnTo>
                        <a:pt x="420" y="2"/>
                      </a:lnTo>
                      <a:lnTo>
                        <a:pt x="421" y="3"/>
                      </a:lnTo>
                      <a:lnTo>
                        <a:pt x="422" y="3"/>
                      </a:lnTo>
                      <a:lnTo>
                        <a:pt x="423" y="3"/>
                      </a:lnTo>
                      <a:lnTo>
                        <a:pt x="424" y="2"/>
                      </a:lnTo>
                      <a:lnTo>
                        <a:pt x="425" y="2"/>
                      </a:lnTo>
                      <a:lnTo>
                        <a:pt x="426" y="2"/>
                      </a:lnTo>
                      <a:lnTo>
                        <a:pt x="426" y="1"/>
                      </a:lnTo>
                      <a:lnTo>
                        <a:pt x="427" y="2"/>
                      </a:lnTo>
                      <a:lnTo>
                        <a:pt x="428" y="2"/>
                      </a:lnTo>
                      <a:lnTo>
                        <a:pt x="429" y="2"/>
                      </a:lnTo>
                      <a:lnTo>
                        <a:pt x="430" y="2"/>
                      </a:lnTo>
                      <a:lnTo>
                        <a:pt x="431" y="2"/>
                      </a:lnTo>
                      <a:lnTo>
                        <a:pt x="432" y="2"/>
                      </a:lnTo>
                      <a:lnTo>
                        <a:pt x="433" y="2"/>
                      </a:lnTo>
                      <a:lnTo>
                        <a:pt x="434" y="2"/>
                      </a:lnTo>
                      <a:lnTo>
                        <a:pt x="435" y="2"/>
                      </a:lnTo>
                      <a:lnTo>
                        <a:pt x="435" y="3"/>
                      </a:lnTo>
                      <a:lnTo>
                        <a:pt x="434" y="3"/>
                      </a:lnTo>
                      <a:lnTo>
                        <a:pt x="434" y="4"/>
                      </a:lnTo>
                      <a:lnTo>
                        <a:pt x="434" y="5"/>
                      </a:lnTo>
                      <a:lnTo>
                        <a:pt x="434" y="6"/>
                      </a:lnTo>
                      <a:lnTo>
                        <a:pt x="435" y="6"/>
                      </a:lnTo>
                      <a:lnTo>
                        <a:pt x="435" y="7"/>
                      </a:lnTo>
                      <a:lnTo>
                        <a:pt x="436" y="8"/>
                      </a:lnTo>
                      <a:lnTo>
                        <a:pt x="437" y="9"/>
                      </a:lnTo>
                      <a:lnTo>
                        <a:pt x="438" y="9"/>
                      </a:lnTo>
                      <a:lnTo>
                        <a:pt x="439" y="9"/>
                      </a:lnTo>
                      <a:lnTo>
                        <a:pt x="440" y="9"/>
                      </a:lnTo>
                      <a:lnTo>
                        <a:pt x="441" y="9"/>
                      </a:lnTo>
                      <a:lnTo>
                        <a:pt x="441" y="10"/>
                      </a:lnTo>
                      <a:lnTo>
                        <a:pt x="441" y="11"/>
                      </a:lnTo>
                      <a:lnTo>
                        <a:pt x="441" y="12"/>
                      </a:lnTo>
                      <a:lnTo>
                        <a:pt x="441" y="13"/>
                      </a:lnTo>
                      <a:lnTo>
                        <a:pt x="441" y="14"/>
                      </a:lnTo>
                      <a:lnTo>
                        <a:pt x="442" y="14"/>
                      </a:lnTo>
                      <a:lnTo>
                        <a:pt x="442" y="13"/>
                      </a:lnTo>
                      <a:lnTo>
                        <a:pt x="443" y="13"/>
                      </a:lnTo>
                      <a:lnTo>
                        <a:pt x="444" y="13"/>
                      </a:lnTo>
                      <a:lnTo>
                        <a:pt x="444" y="12"/>
                      </a:lnTo>
                      <a:lnTo>
                        <a:pt x="445" y="12"/>
                      </a:lnTo>
                      <a:lnTo>
                        <a:pt x="445" y="13"/>
                      </a:lnTo>
                      <a:lnTo>
                        <a:pt x="446" y="13"/>
                      </a:lnTo>
                      <a:lnTo>
                        <a:pt x="446" y="14"/>
                      </a:lnTo>
                      <a:lnTo>
                        <a:pt x="447" y="14"/>
                      </a:lnTo>
                      <a:lnTo>
                        <a:pt x="449" y="14"/>
                      </a:lnTo>
                      <a:lnTo>
                        <a:pt x="450" y="15"/>
                      </a:lnTo>
                      <a:lnTo>
                        <a:pt x="450" y="16"/>
                      </a:lnTo>
                      <a:lnTo>
                        <a:pt x="451" y="16"/>
                      </a:lnTo>
                      <a:lnTo>
                        <a:pt x="451" y="17"/>
                      </a:lnTo>
                      <a:lnTo>
                        <a:pt x="451" y="18"/>
                      </a:lnTo>
                      <a:lnTo>
                        <a:pt x="451" y="19"/>
                      </a:lnTo>
                      <a:lnTo>
                        <a:pt x="452" y="19"/>
                      </a:lnTo>
                      <a:lnTo>
                        <a:pt x="452" y="20"/>
                      </a:lnTo>
                      <a:lnTo>
                        <a:pt x="452" y="21"/>
                      </a:lnTo>
                      <a:lnTo>
                        <a:pt x="453" y="21"/>
                      </a:lnTo>
                      <a:lnTo>
                        <a:pt x="453" y="22"/>
                      </a:lnTo>
                      <a:lnTo>
                        <a:pt x="453" y="23"/>
                      </a:lnTo>
                      <a:lnTo>
                        <a:pt x="454" y="23"/>
                      </a:lnTo>
                      <a:lnTo>
                        <a:pt x="454" y="24"/>
                      </a:lnTo>
                      <a:lnTo>
                        <a:pt x="454" y="26"/>
                      </a:lnTo>
                      <a:lnTo>
                        <a:pt x="454" y="27"/>
                      </a:lnTo>
                      <a:lnTo>
                        <a:pt x="455" y="28"/>
                      </a:lnTo>
                      <a:lnTo>
                        <a:pt x="455" y="29"/>
                      </a:lnTo>
                      <a:lnTo>
                        <a:pt x="455" y="30"/>
                      </a:lnTo>
                      <a:lnTo>
                        <a:pt x="456" y="30"/>
                      </a:lnTo>
                      <a:lnTo>
                        <a:pt x="456" y="31"/>
                      </a:lnTo>
                      <a:lnTo>
                        <a:pt x="456" y="32"/>
                      </a:lnTo>
                      <a:lnTo>
                        <a:pt x="456" y="33"/>
                      </a:lnTo>
                      <a:lnTo>
                        <a:pt x="456" y="34"/>
                      </a:lnTo>
                      <a:lnTo>
                        <a:pt x="456" y="35"/>
                      </a:lnTo>
                      <a:lnTo>
                        <a:pt x="457" y="35"/>
                      </a:lnTo>
                      <a:lnTo>
                        <a:pt x="458" y="36"/>
                      </a:lnTo>
                      <a:lnTo>
                        <a:pt x="459" y="36"/>
                      </a:lnTo>
                      <a:lnTo>
                        <a:pt x="460" y="36"/>
                      </a:lnTo>
                      <a:lnTo>
                        <a:pt x="460" y="37"/>
                      </a:lnTo>
                      <a:lnTo>
                        <a:pt x="461" y="37"/>
                      </a:lnTo>
                      <a:lnTo>
                        <a:pt x="461" y="38"/>
                      </a:lnTo>
                      <a:lnTo>
                        <a:pt x="462" y="38"/>
                      </a:lnTo>
                      <a:lnTo>
                        <a:pt x="463" y="39"/>
                      </a:lnTo>
                      <a:lnTo>
                        <a:pt x="464" y="39"/>
                      </a:lnTo>
                      <a:lnTo>
                        <a:pt x="464" y="40"/>
                      </a:lnTo>
                      <a:lnTo>
                        <a:pt x="466" y="39"/>
                      </a:lnTo>
                      <a:lnTo>
                        <a:pt x="466" y="40"/>
                      </a:lnTo>
                      <a:lnTo>
                        <a:pt x="466" y="41"/>
                      </a:lnTo>
                      <a:lnTo>
                        <a:pt x="467" y="41"/>
                      </a:lnTo>
                      <a:lnTo>
                        <a:pt x="467" y="42"/>
                      </a:lnTo>
                      <a:lnTo>
                        <a:pt x="466" y="42"/>
                      </a:lnTo>
                      <a:lnTo>
                        <a:pt x="467" y="42"/>
                      </a:lnTo>
                      <a:lnTo>
                        <a:pt x="466" y="43"/>
                      </a:lnTo>
                      <a:lnTo>
                        <a:pt x="466" y="44"/>
                      </a:lnTo>
                      <a:lnTo>
                        <a:pt x="466" y="45"/>
                      </a:lnTo>
                      <a:lnTo>
                        <a:pt x="464" y="47"/>
                      </a:lnTo>
                      <a:lnTo>
                        <a:pt x="465" y="47"/>
                      </a:lnTo>
                      <a:lnTo>
                        <a:pt x="465" y="48"/>
                      </a:lnTo>
                      <a:lnTo>
                        <a:pt x="465" y="49"/>
                      </a:lnTo>
                      <a:lnTo>
                        <a:pt x="465" y="50"/>
                      </a:lnTo>
                      <a:lnTo>
                        <a:pt x="464" y="51"/>
                      </a:lnTo>
                      <a:lnTo>
                        <a:pt x="463" y="51"/>
                      </a:lnTo>
                      <a:lnTo>
                        <a:pt x="462" y="52"/>
                      </a:lnTo>
                      <a:lnTo>
                        <a:pt x="461" y="52"/>
                      </a:lnTo>
                      <a:lnTo>
                        <a:pt x="461" y="51"/>
                      </a:lnTo>
                      <a:lnTo>
                        <a:pt x="460" y="52"/>
                      </a:lnTo>
                      <a:lnTo>
                        <a:pt x="459" y="53"/>
                      </a:lnTo>
                      <a:lnTo>
                        <a:pt x="460" y="53"/>
                      </a:lnTo>
                      <a:lnTo>
                        <a:pt x="460" y="54"/>
                      </a:lnTo>
                      <a:lnTo>
                        <a:pt x="461" y="54"/>
                      </a:lnTo>
                      <a:lnTo>
                        <a:pt x="461" y="55"/>
                      </a:lnTo>
                      <a:lnTo>
                        <a:pt x="460" y="55"/>
                      </a:lnTo>
                      <a:lnTo>
                        <a:pt x="460" y="56"/>
                      </a:lnTo>
                      <a:lnTo>
                        <a:pt x="460" y="57"/>
                      </a:lnTo>
                      <a:lnTo>
                        <a:pt x="460" y="58"/>
                      </a:lnTo>
                      <a:lnTo>
                        <a:pt x="460" y="59"/>
                      </a:lnTo>
                      <a:lnTo>
                        <a:pt x="460" y="60"/>
                      </a:lnTo>
                      <a:lnTo>
                        <a:pt x="459" y="60"/>
                      </a:lnTo>
                      <a:lnTo>
                        <a:pt x="458" y="60"/>
                      </a:lnTo>
                      <a:lnTo>
                        <a:pt x="458" y="61"/>
                      </a:lnTo>
                      <a:lnTo>
                        <a:pt x="458" y="62"/>
                      </a:lnTo>
                      <a:lnTo>
                        <a:pt x="458" y="63"/>
                      </a:lnTo>
                      <a:lnTo>
                        <a:pt x="457" y="64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1" y="63"/>
                      </a:lnTo>
                      <a:lnTo>
                        <a:pt x="462" y="64"/>
                      </a:lnTo>
                      <a:lnTo>
                        <a:pt x="463" y="64"/>
                      </a:lnTo>
                      <a:lnTo>
                        <a:pt x="464" y="65"/>
                      </a:lnTo>
                      <a:lnTo>
                        <a:pt x="466" y="66"/>
                      </a:lnTo>
                      <a:lnTo>
                        <a:pt x="467" y="66"/>
                      </a:lnTo>
                      <a:lnTo>
                        <a:pt x="468" y="67"/>
                      </a:lnTo>
                      <a:lnTo>
                        <a:pt x="469" y="67"/>
                      </a:lnTo>
                      <a:lnTo>
                        <a:pt x="470" y="66"/>
                      </a:lnTo>
                      <a:lnTo>
                        <a:pt x="471" y="66"/>
                      </a:lnTo>
                      <a:lnTo>
                        <a:pt x="472" y="66"/>
                      </a:lnTo>
                      <a:lnTo>
                        <a:pt x="473" y="66"/>
                      </a:lnTo>
                      <a:lnTo>
                        <a:pt x="474" y="66"/>
                      </a:lnTo>
                      <a:lnTo>
                        <a:pt x="474" y="65"/>
                      </a:lnTo>
                      <a:lnTo>
                        <a:pt x="475" y="64"/>
                      </a:lnTo>
                      <a:lnTo>
                        <a:pt x="475" y="63"/>
                      </a:lnTo>
                      <a:lnTo>
                        <a:pt x="476" y="63"/>
                      </a:lnTo>
                      <a:lnTo>
                        <a:pt x="476" y="62"/>
                      </a:lnTo>
                      <a:lnTo>
                        <a:pt x="477" y="62"/>
                      </a:lnTo>
                      <a:lnTo>
                        <a:pt x="478" y="62"/>
                      </a:lnTo>
                      <a:lnTo>
                        <a:pt x="479" y="62"/>
                      </a:lnTo>
                      <a:lnTo>
                        <a:pt x="479" y="63"/>
                      </a:lnTo>
                      <a:lnTo>
                        <a:pt x="480" y="63"/>
                      </a:lnTo>
                      <a:lnTo>
                        <a:pt x="481" y="63"/>
                      </a:lnTo>
                      <a:lnTo>
                        <a:pt x="482" y="62"/>
                      </a:lnTo>
                      <a:lnTo>
                        <a:pt x="482" y="61"/>
                      </a:lnTo>
                      <a:lnTo>
                        <a:pt x="484" y="59"/>
                      </a:lnTo>
                      <a:lnTo>
                        <a:pt x="484" y="58"/>
                      </a:lnTo>
                      <a:lnTo>
                        <a:pt x="485" y="58"/>
                      </a:lnTo>
                      <a:lnTo>
                        <a:pt x="485" y="59"/>
                      </a:lnTo>
                      <a:lnTo>
                        <a:pt x="486" y="59"/>
                      </a:lnTo>
                      <a:lnTo>
                        <a:pt x="487" y="60"/>
                      </a:lnTo>
                      <a:lnTo>
                        <a:pt x="488" y="60"/>
                      </a:lnTo>
                      <a:lnTo>
                        <a:pt x="489" y="61"/>
                      </a:lnTo>
                      <a:lnTo>
                        <a:pt x="490" y="60"/>
                      </a:lnTo>
                      <a:lnTo>
                        <a:pt x="491" y="59"/>
                      </a:lnTo>
                      <a:lnTo>
                        <a:pt x="491" y="58"/>
                      </a:lnTo>
                      <a:lnTo>
                        <a:pt x="491" y="57"/>
                      </a:lnTo>
                      <a:lnTo>
                        <a:pt x="492" y="56"/>
                      </a:lnTo>
                      <a:lnTo>
                        <a:pt x="492" y="55"/>
                      </a:lnTo>
                      <a:lnTo>
                        <a:pt x="493" y="54"/>
                      </a:lnTo>
                      <a:lnTo>
                        <a:pt x="494" y="53"/>
                      </a:lnTo>
                      <a:lnTo>
                        <a:pt x="494" y="52"/>
                      </a:lnTo>
                      <a:lnTo>
                        <a:pt x="494" y="51"/>
                      </a:lnTo>
                      <a:lnTo>
                        <a:pt x="495" y="50"/>
                      </a:lnTo>
                      <a:lnTo>
                        <a:pt x="495" y="49"/>
                      </a:lnTo>
                      <a:lnTo>
                        <a:pt x="495" y="48"/>
                      </a:lnTo>
                      <a:lnTo>
                        <a:pt x="496" y="47"/>
                      </a:lnTo>
                      <a:lnTo>
                        <a:pt x="496" y="46"/>
                      </a:lnTo>
                      <a:lnTo>
                        <a:pt x="496" y="45"/>
                      </a:lnTo>
                      <a:lnTo>
                        <a:pt x="496" y="44"/>
                      </a:lnTo>
                      <a:lnTo>
                        <a:pt x="496" y="43"/>
                      </a:lnTo>
                      <a:lnTo>
                        <a:pt x="496" y="41"/>
                      </a:lnTo>
                      <a:lnTo>
                        <a:pt x="497" y="39"/>
                      </a:lnTo>
                      <a:lnTo>
                        <a:pt x="498" y="38"/>
                      </a:lnTo>
                      <a:lnTo>
                        <a:pt x="498" y="37"/>
                      </a:lnTo>
                      <a:lnTo>
                        <a:pt x="499" y="37"/>
                      </a:lnTo>
                      <a:lnTo>
                        <a:pt x="500" y="36"/>
                      </a:lnTo>
                      <a:lnTo>
                        <a:pt x="501" y="36"/>
                      </a:lnTo>
                      <a:lnTo>
                        <a:pt x="502" y="37"/>
                      </a:lnTo>
                      <a:lnTo>
                        <a:pt x="503" y="37"/>
                      </a:lnTo>
                      <a:lnTo>
                        <a:pt x="503" y="38"/>
                      </a:lnTo>
                      <a:lnTo>
                        <a:pt x="504" y="39"/>
                      </a:lnTo>
                      <a:lnTo>
                        <a:pt x="505" y="40"/>
                      </a:lnTo>
                      <a:lnTo>
                        <a:pt x="505" y="41"/>
                      </a:lnTo>
                      <a:lnTo>
                        <a:pt x="506" y="41"/>
                      </a:lnTo>
                      <a:lnTo>
                        <a:pt x="507" y="41"/>
                      </a:lnTo>
                      <a:lnTo>
                        <a:pt x="508" y="41"/>
                      </a:lnTo>
                      <a:lnTo>
                        <a:pt x="509" y="41"/>
                      </a:lnTo>
                      <a:lnTo>
                        <a:pt x="510" y="41"/>
                      </a:lnTo>
                      <a:lnTo>
                        <a:pt x="511" y="41"/>
                      </a:lnTo>
                      <a:lnTo>
                        <a:pt x="511" y="40"/>
                      </a:lnTo>
                      <a:lnTo>
                        <a:pt x="512" y="39"/>
                      </a:lnTo>
                      <a:lnTo>
                        <a:pt x="513" y="39"/>
                      </a:lnTo>
                      <a:lnTo>
                        <a:pt x="513" y="38"/>
                      </a:lnTo>
                      <a:lnTo>
                        <a:pt x="515" y="38"/>
                      </a:lnTo>
                      <a:lnTo>
                        <a:pt x="516" y="39"/>
                      </a:lnTo>
                      <a:lnTo>
                        <a:pt x="517" y="39"/>
                      </a:lnTo>
                      <a:lnTo>
                        <a:pt x="518" y="39"/>
                      </a:lnTo>
                      <a:lnTo>
                        <a:pt x="519" y="39"/>
                      </a:lnTo>
                      <a:lnTo>
                        <a:pt x="520" y="39"/>
                      </a:lnTo>
                      <a:lnTo>
                        <a:pt x="521" y="38"/>
                      </a:lnTo>
                      <a:lnTo>
                        <a:pt x="522" y="38"/>
                      </a:lnTo>
                      <a:lnTo>
                        <a:pt x="523" y="37"/>
                      </a:lnTo>
                      <a:lnTo>
                        <a:pt x="523" y="36"/>
                      </a:lnTo>
                      <a:lnTo>
                        <a:pt x="524" y="35"/>
                      </a:lnTo>
                      <a:lnTo>
                        <a:pt x="525" y="35"/>
                      </a:lnTo>
                      <a:lnTo>
                        <a:pt x="525" y="34"/>
                      </a:lnTo>
                      <a:lnTo>
                        <a:pt x="526" y="33"/>
                      </a:lnTo>
                      <a:lnTo>
                        <a:pt x="527" y="33"/>
                      </a:lnTo>
                      <a:lnTo>
                        <a:pt x="528" y="32"/>
                      </a:lnTo>
                      <a:lnTo>
                        <a:pt x="528" y="31"/>
                      </a:lnTo>
                      <a:lnTo>
                        <a:pt x="529" y="30"/>
                      </a:lnTo>
                      <a:lnTo>
                        <a:pt x="528" y="29"/>
                      </a:lnTo>
                      <a:lnTo>
                        <a:pt x="529" y="28"/>
                      </a:lnTo>
                      <a:lnTo>
                        <a:pt x="528" y="27"/>
                      </a:lnTo>
                      <a:lnTo>
                        <a:pt x="528" y="26"/>
                      </a:lnTo>
                      <a:lnTo>
                        <a:pt x="528" y="25"/>
                      </a:lnTo>
                      <a:lnTo>
                        <a:pt x="527" y="24"/>
                      </a:lnTo>
                      <a:lnTo>
                        <a:pt x="527" y="23"/>
                      </a:lnTo>
                      <a:lnTo>
                        <a:pt x="527" y="22"/>
                      </a:lnTo>
                      <a:lnTo>
                        <a:pt x="528" y="21"/>
                      </a:lnTo>
                      <a:lnTo>
                        <a:pt x="529" y="21"/>
                      </a:lnTo>
                      <a:lnTo>
                        <a:pt x="531" y="21"/>
                      </a:lnTo>
                      <a:lnTo>
                        <a:pt x="532" y="21"/>
                      </a:lnTo>
                      <a:lnTo>
                        <a:pt x="533" y="21"/>
                      </a:lnTo>
                      <a:lnTo>
                        <a:pt x="534" y="21"/>
                      </a:lnTo>
                      <a:lnTo>
                        <a:pt x="535" y="21"/>
                      </a:lnTo>
                      <a:lnTo>
                        <a:pt x="536" y="21"/>
                      </a:lnTo>
                      <a:lnTo>
                        <a:pt x="537" y="21"/>
                      </a:lnTo>
                      <a:lnTo>
                        <a:pt x="538" y="21"/>
                      </a:lnTo>
                      <a:lnTo>
                        <a:pt x="538" y="20"/>
                      </a:lnTo>
                      <a:lnTo>
                        <a:pt x="539" y="20"/>
                      </a:lnTo>
                      <a:lnTo>
                        <a:pt x="540" y="20"/>
                      </a:lnTo>
                      <a:lnTo>
                        <a:pt x="541" y="20"/>
                      </a:lnTo>
                      <a:lnTo>
                        <a:pt x="542" y="20"/>
                      </a:lnTo>
                      <a:lnTo>
                        <a:pt x="543" y="21"/>
                      </a:lnTo>
                      <a:lnTo>
                        <a:pt x="544" y="20"/>
                      </a:lnTo>
                      <a:lnTo>
                        <a:pt x="545" y="20"/>
                      </a:lnTo>
                      <a:lnTo>
                        <a:pt x="545" y="19"/>
                      </a:lnTo>
                      <a:lnTo>
                        <a:pt x="545" y="17"/>
                      </a:lnTo>
                      <a:lnTo>
                        <a:pt x="545" y="16"/>
                      </a:lnTo>
                      <a:lnTo>
                        <a:pt x="545" y="14"/>
                      </a:lnTo>
                      <a:lnTo>
                        <a:pt x="544" y="12"/>
                      </a:lnTo>
                      <a:lnTo>
                        <a:pt x="544" y="10"/>
                      </a:lnTo>
                      <a:lnTo>
                        <a:pt x="545" y="10"/>
                      </a:lnTo>
                      <a:lnTo>
                        <a:pt x="547" y="10"/>
                      </a:lnTo>
                      <a:lnTo>
                        <a:pt x="548" y="10"/>
                      </a:lnTo>
                      <a:lnTo>
                        <a:pt x="549" y="10"/>
                      </a:lnTo>
                      <a:lnTo>
                        <a:pt x="551" y="10"/>
                      </a:lnTo>
                      <a:lnTo>
                        <a:pt x="552" y="10"/>
                      </a:lnTo>
                      <a:lnTo>
                        <a:pt x="552" y="9"/>
                      </a:lnTo>
                      <a:lnTo>
                        <a:pt x="553" y="9"/>
                      </a:lnTo>
                      <a:lnTo>
                        <a:pt x="554" y="9"/>
                      </a:lnTo>
                      <a:lnTo>
                        <a:pt x="554" y="8"/>
                      </a:lnTo>
                      <a:lnTo>
                        <a:pt x="555" y="8"/>
                      </a:lnTo>
                      <a:lnTo>
                        <a:pt x="556" y="8"/>
                      </a:lnTo>
                      <a:lnTo>
                        <a:pt x="556" y="7"/>
                      </a:lnTo>
                      <a:lnTo>
                        <a:pt x="557" y="7"/>
                      </a:lnTo>
                      <a:lnTo>
                        <a:pt x="558" y="7"/>
                      </a:lnTo>
                      <a:lnTo>
                        <a:pt x="559" y="7"/>
                      </a:lnTo>
                      <a:lnTo>
                        <a:pt x="560" y="7"/>
                      </a:lnTo>
                      <a:lnTo>
                        <a:pt x="561" y="6"/>
                      </a:lnTo>
                      <a:lnTo>
                        <a:pt x="562" y="6"/>
                      </a:lnTo>
                      <a:lnTo>
                        <a:pt x="563" y="5"/>
                      </a:lnTo>
                      <a:lnTo>
                        <a:pt x="563" y="4"/>
                      </a:lnTo>
                      <a:lnTo>
                        <a:pt x="564" y="4"/>
                      </a:lnTo>
                      <a:lnTo>
                        <a:pt x="565" y="4"/>
                      </a:lnTo>
                      <a:lnTo>
                        <a:pt x="566" y="3"/>
                      </a:lnTo>
                      <a:lnTo>
                        <a:pt x="567" y="3"/>
                      </a:lnTo>
                      <a:lnTo>
                        <a:pt x="568" y="2"/>
                      </a:lnTo>
                      <a:lnTo>
                        <a:pt x="569" y="2"/>
                      </a:lnTo>
                      <a:lnTo>
                        <a:pt x="570" y="3"/>
                      </a:lnTo>
                      <a:lnTo>
                        <a:pt x="570" y="4"/>
                      </a:lnTo>
                      <a:lnTo>
                        <a:pt x="571" y="4"/>
                      </a:lnTo>
                      <a:lnTo>
                        <a:pt x="571" y="5"/>
                      </a:lnTo>
                      <a:lnTo>
                        <a:pt x="572" y="5"/>
                      </a:lnTo>
                      <a:lnTo>
                        <a:pt x="573" y="5"/>
                      </a:lnTo>
                      <a:lnTo>
                        <a:pt x="574" y="5"/>
                      </a:lnTo>
                      <a:lnTo>
                        <a:pt x="575" y="5"/>
                      </a:lnTo>
                      <a:lnTo>
                        <a:pt x="576" y="6"/>
                      </a:lnTo>
                      <a:lnTo>
                        <a:pt x="577" y="7"/>
                      </a:lnTo>
                      <a:lnTo>
                        <a:pt x="577" y="8"/>
                      </a:lnTo>
                      <a:lnTo>
                        <a:pt x="577" y="9"/>
                      </a:lnTo>
                      <a:lnTo>
                        <a:pt x="577" y="10"/>
                      </a:lnTo>
                      <a:lnTo>
                        <a:pt x="578" y="10"/>
                      </a:lnTo>
                      <a:lnTo>
                        <a:pt x="578" y="11"/>
                      </a:lnTo>
                      <a:lnTo>
                        <a:pt x="579" y="12"/>
                      </a:lnTo>
                      <a:lnTo>
                        <a:pt x="578" y="12"/>
                      </a:lnTo>
                      <a:lnTo>
                        <a:pt x="578" y="13"/>
                      </a:lnTo>
                      <a:lnTo>
                        <a:pt x="578" y="14"/>
                      </a:lnTo>
                      <a:lnTo>
                        <a:pt x="578" y="15"/>
                      </a:lnTo>
                      <a:lnTo>
                        <a:pt x="578" y="16"/>
                      </a:lnTo>
                      <a:lnTo>
                        <a:pt x="579" y="17"/>
                      </a:lnTo>
                      <a:lnTo>
                        <a:pt x="580" y="18"/>
                      </a:lnTo>
                      <a:lnTo>
                        <a:pt x="582" y="18"/>
                      </a:lnTo>
                      <a:lnTo>
                        <a:pt x="583" y="18"/>
                      </a:lnTo>
                      <a:lnTo>
                        <a:pt x="584" y="17"/>
                      </a:lnTo>
                      <a:lnTo>
                        <a:pt x="585" y="17"/>
                      </a:lnTo>
                      <a:lnTo>
                        <a:pt x="585" y="18"/>
                      </a:lnTo>
                      <a:lnTo>
                        <a:pt x="587" y="19"/>
                      </a:lnTo>
                      <a:lnTo>
                        <a:pt x="588" y="19"/>
                      </a:lnTo>
                      <a:lnTo>
                        <a:pt x="589" y="19"/>
                      </a:lnTo>
                      <a:lnTo>
                        <a:pt x="592" y="21"/>
                      </a:lnTo>
                      <a:lnTo>
                        <a:pt x="593" y="21"/>
                      </a:lnTo>
                      <a:lnTo>
                        <a:pt x="594" y="21"/>
                      </a:lnTo>
                      <a:lnTo>
                        <a:pt x="595" y="22"/>
                      </a:lnTo>
                      <a:lnTo>
                        <a:pt x="596" y="23"/>
                      </a:lnTo>
                      <a:lnTo>
                        <a:pt x="597" y="24"/>
                      </a:lnTo>
                      <a:lnTo>
                        <a:pt x="598" y="25"/>
                      </a:lnTo>
                      <a:lnTo>
                        <a:pt x="598" y="26"/>
                      </a:lnTo>
                      <a:lnTo>
                        <a:pt x="599" y="26"/>
                      </a:lnTo>
                      <a:lnTo>
                        <a:pt x="600" y="27"/>
                      </a:lnTo>
                      <a:lnTo>
                        <a:pt x="601" y="27"/>
                      </a:lnTo>
                      <a:lnTo>
                        <a:pt x="602" y="27"/>
                      </a:lnTo>
                      <a:lnTo>
                        <a:pt x="603" y="27"/>
                      </a:lnTo>
                      <a:lnTo>
                        <a:pt x="604" y="27"/>
                      </a:lnTo>
                      <a:lnTo>
                        <a:pt x="605" y="27"/>
                      </a:lnTo>
                      <a:lnTo>
                        <a:pt x="606" y="26"/>
                      </a:lnTo>
                      <a:lnTo>
                        <a:pt x="608" y="26"/>
                      </a:lnTo>
                      <a:lnTo>
                        <a:pt x="609" y="27"/>
                      </a:lnTo>
                      <a:lnTo>
                        <a:pt x="610" y="27"/>
                      </a:lnTo>
                      <a:lnTo>
                        <a:pt x="611" y="27"/>
                      </a:lnTo>
                      <a:lnTo>
                        <a:pt x="613" y="28"/>
                      </a:lnTo>
                      <a:lnTo>
                        <a:pt x="613" y="29"/>
                      </a:lnTo>
                      <a:lnTo>
                        <a:pt x="614" y="30"/>
                      </a:lnTo>
                      <a:lnTo>
                        <a:pt x="614" y="31"/>
                      </a:lnTo>
                      <a:lnTo>
                        <a:pt x="615" y="31"/>
                      </a:lnTo>
                      <a:lnTo>
                        <a:pt x="615" y="32"/>
                      </a:lnTo>
                      <a:lnTo>
                        <a:pt x="616" y="32"/>
                      </a:lnTo>
                      <a:lnTo>
                        <a:pt x="617" y="33"/>
                      </a:lnTo>
                      <a:lnTo>
                        <a:pt x="618" y="33"/>
                      </a:lnTo>
                      <a:lnTo>
                        <a:pt x="618" y="34"/>
                      </a:lnTo>
                      <a:lnTo>
                        <a:pt x="619" y="35"/>
                      </a:lnTo>
                      <a:lnTo>
                        <a:pt x="619" y="36"/>
                      </a:lnTo>
                      <a:lnTo>
                        <a:pt x="619" y="37"/>
                      </a:lnTo>
                      <a:lnTo>
                        <a:pt x="619" y="39"/>
                      </a:lnTo>
                      <a:lnTo>
                        <a:pt x="619" y="41"/>
                      </a:lnTo>
                      <a:lnTo>
                        <a:pt x="620" y="42"/>
                      </a:lnTo>
                      <a:lnTo>
                        <a:pt x="620" y="43"/>
                      </a:lnTo>
                      <a:lnTo>
                        <a:pt x="621" y="43"/>
                      </a:lnTo>
                      <a:lnTo>
                        <a:pt x="621" y="44"/>
                      </a:lnTo>
                      <a:lnTo>
                        <a:pt x="622" y="44"/>
                      </a:lnTo>
                      <a:lnTo>
                        <a:pt x="623" y="44"/>
                      </a:lnTo>
                      <a:lnTo>
                        <a:pt x="624" y="44"/>
                      </a:lnTo>
                      <a:lnTo>
                        <a:pt x="625" y="43"/>
                      </a:lnTo>
                      <a:lnTo>
                        <a:pt x="625" y="42"/>
                      </a:lnTo>
                      <a:lnTo>
                        <a:pt x="625" y="41"/>
                      </a:lnTo>
                      <a:lnTo>
                        <a:pt x="625" y="40"/>
                      </a:lnTo>
                      <a:lnTo>
                        <a:pt x="626" y="39"/>
                      </a:lnTo>
                      <a:lnTo>
                        <a:pt x="626" y="37"/>
                      </a:lnTo>
                      <a:lnTo>
                        <a:pt x="626" y="36"/>
                      </a:lnTo>
                      <a:lnTo>
                        <a:pt x="627" y="35"/>
                      </a:lnTo>
                      <a:lnTo>
                        <a:pt x="628" y="34"/>
                      </a:lnTo>
                      <a:lnTo>
                        <a:pt x="628" y="33"/>
                      </a:lnTo>
                      <a:lnTo>
                        <a:pt x="629" y="33"/>
                      </a:lnTo>
                      <a:lnTo>
                        <a:pt x="630" y="32"/>
                      </a:lnTo>
                      <a:lnTo>
                        <a:pt x="631" y="32"/>
                      </a:lnTo>
                      <a:lnTo>
                        <a:pt x="633" y="33"/>
                      </a:lnTo>
                      <a:lnTo>
                        <a:pt x="634" y="34"/>
                      </a:lnTo>
                      <a:lnTo>
                        <a:pt x="636" y="35"/>
                      </a:lnTo>
                      <a:lnTo>
                        <a:pt x="636" y="36"/>
                      </a:lnTo>
                      <a:lnTo>
                        <a:pt x="636" y="37"/>
                      </a:lnTo>
                      <a:lnTo>
                        <a:pt x="636" y="38"/>
                      </a:lnTo>
                      <a:lnTo>
                        <a:pt x="636" y="39"/>
                      </a:lnTo>
                      <a:lnTo>
                        <a:pt x="635" y="39"/>
                      </a:lnTo>
                      <a:lnTo>
                        <a:pt x="635" y="40"/>
                      </a:lnTo>
                      <a:lnTo>
                        <a:pt x="634" y="40"/>
                      </a:lnTo>
                      <a:lnTo>
                        <a:pt x="633" y="41"/>
                      </a:lnTo>
                      <a:lnTo>
                        <a:pt x="632" y="41"/>
                      </a:lnTo>
                      <a:lnTo>
                        <a:pt x="632" y="42"/>
                      </a:lnTo>
                      <a:lnTo>
                        <a:pt x="632" y="43"/>
                      </a:lnTo>
                      <a:lnTo>
                        <a:pt x="633" y="43"/>
                      </a:lnTo>
                      <a:lnTo>
                        <a:pt x="633" y="44"/>
                      </a:lnTo>
                      <a:lnTo>
                        <a:pt x="633" y="45"/>
                      </a:lnTo>
                      <a:lnTo>
                        <a:pt x="634" y="46"/>
                      </a:lnTo>
                      <a:lnTo>
                        <a:pt x="635" y="47"/>
                      </a:lnTo>
                      <a:lnTo>
                        <a:pt x="635" y="48"/>
                      </a:lnTo>
                      <a:lnTo>
                        <a:pt x="637" y="49"/>
                      </a:lnTo>
                      <a:lnTo>
                        <a:pt x="638" y="49"/>
                      </a:lnTo>
                      <a:lnTo>
                        <a:pt x="639" y="50"/>
                      </a:lnTo>
                      <a:lnTo>
                        <a:pt x="640" y="50"/>
                      </a:lnTo>
                      <a:lnTo>
                        <a:pt x="641" y="50"/>
                      </a:lnTo>
                      <a:lnTo>
                        <a:pt x="642" y="49"/>
                      </a:lnTo>
                      <a:lnTo>
                        <a:pt x="644" y="48"/>
                      </a:lnTo>
                      <a:lnTo>
                        <a:pt x="645" y="47"/>
                      </a:lnTo>
                      <a:lnTo>
                        <a:pt x="646" y="47"/>
                      </a:lnTo>
                      <a:lnTo>
                        <a:pt x="647" y="47"/>
                      </a:lnTo>
                      <a:lnTo>
                        <a:pt x="647" y="48"/>
                      </a:lnTo>
                      <a:lnTo>
                        <a:pt x="648" y="49"/>
                      </a:lnTo>
                      <a:lnTo>
                        <a:pt x="648" y="50"/>
                      </a:lnTo>
                      <a:lnTo>
                        <a:pt x="649" y="51"/>
                      </a:lnTo>
                      <a:lnTo>
                        <a:pt x="649" y="52"/>
                      </a:lnTo>
                      <a:lnTo>
                        <a:pt x="648" y="53"/>
                      </a:lnTo>
                      <a:lnTo>
                        <a:pt x="646" y="54"/>
                      </a:lnTo>
                      <a:lnTo>
                        <a:pt x="646" y="55"/>
                      </a:lnTo>
                      <a:lnTo>
                        <a:pt x="647" y="56"/>
                      </a:lnTo>
                      <a:lnTo>
                        <a:pt x="647" y="57"/>
                      </a:lnTo>
                      <a:lnTo>
                        <a:pt x="646" y="57"/>
                      </a:lnTo>
                      <a:lnTo>
                        <a:pt x="646" y="58"/>
                      </a:lnTo>
                      <a:lnTo>
                        <a:pt x="646" y="59"/>
                      </a:lnTo>
                      <a:lnTo>
                        <a:pt x="647" y="60"/>
                      </a:lnTo>
                      <a:lnTo>
                        <a:pt x="647" y="61"/>
                      </a:lnTo>
                      <a:lnTo>
                        <a:pt x="648" y="62"/>
                      </a:lnTo>
                      <a:lnTo>
                        <a:pt x="649" y="63"/>
                      </a:lnTo>
                      <a:lnTo>
                        <a:pt x="648" y="64"/>
                      </a:lnTo>
                      <a:lnTo>
                        <a:pt x="647" y="64"/>
                      </a:lnTo>
                      <a:lnTo>
                        <a:pt x="648" y="65"/>
                      </a:lnTo>
                      <a:lnTo>
                        <a:pt x="648" y="66"/>
                      </a:lnTo>
                      <a:lnTo>
                        <a:pt x="650" y="71"/>
                      </a:lnTo>
                      <a:lnTo>
                        <a:pt x="651" y="74"/>
                      </a:lnTo>
                      <a:lnTo>
                        <a:pt x="651" y="75"/>
                      </a:lnTo>
                      <a:lnTo>
                        <a:pt x="652" y="76"/>
                      </a:lnTo>
                      <a:lnTo>
                        <a:pt x="653" y="77"/>
                      </a:lnTo>
                      <a:lnTo>
                        <a:pt x="653" y="78"/>
                      </a:lnTo>
                      <a:lnTo>
                        <a:pt x="653" y="79"/>
                      </a:lnTo>
                      <a:lnTo>
                        <a:pt x="654" y="79"/>
                      </a:lnTo>
                      <a:lnTo>
                        <a:pt x="654" y="80"/>
                      </a:lnTo>
                      <a:lnTo>
                        <a:pt x="653" y="81"/>
                      </a:lnTo>
                      <a:lnTo>
                        <a:pt x="653" y="82"/>
                      </a:lnTo>
                      <a:lnTo>
                        <a:pt x="654" y="83"/>
                      </a:lnTo>
                      <a:lnTo>
                        <a:pt x="655" y="83"/>
                      </a:lnTo>
                      <a:lnTo>
                        <a:pt x="656" y="84"/>
                      </a:lnTo>
                      <a:lnTo>
                        <a:pt x="657" y="84"/>
                      </a:lnTo>
                      <a:lnTo>
                        <a:pt x="658" y="84"/>
                      </a:lnTo>
                      <a:lnTo>
                        <a:pt x="659" y="84"/>
                      </a:lnTo>
                      <a:lnTo>
                        <a:pt x="660" y="85"/>
                      </a:lnTo>
                      <a:lnTo>
                        <a:pt x="660" y="84"/>
                      </a:lnTo>
                      <a:lnTo>
                        <a:pt x="661" y="84"/>
                      </a:lnTo>
                      <a:lnTo>
                        <a:pt x="662" y="85"/>
                      </a:lnTo>
                      <a:lnTo>
                        <a:pt x="663" y="85"/>
                      </a:lnTo>
                      <a:lnTo>
                        <a:pt x="663" y="86"/>
                      </a:lnTo>
                      <a:lnTo>
                        <a:pt x="664" y="86"/>
                      </a:lnTo>
                      <a:lnTo>
                        <a:pt x="664" y="87"/>
                      </a:lnTo>
                      <a:lnTo>
                        <a:pt x="665" y="87"/>
                      </a:lnTo>
                      <a:lnTo>
                        <a:pt x="666" y="87"/>
                      </a:lnTo>
                      <a:lnTo>
                        <a:pt x="667" y="88"/>
                      </a:lnTo>
                      <a:lnTo>
                        <a:pt x="667" y="89"/>
                      </a:lnTo>
                      <a:lnTo>
                        <a:pt x="668" y="90"/>
                      </a:lnTo>
                      <a:lnTo>
                        <a:pt x="668" y="91"/>
                      </a:lnTo>
                      <a:lnTo>
                        <a:pt x="668" y="92"/>
                      </a:lnTo>
                      <a:lnTo>
                        <a:pt x="667" y="92"/>
                      </a:lnTo>
                      <a:lnTo>
                        <a:pt x="667" y="93"/>
                      </a:lnTo>
                      <a:lnTo>
                        <a:pt x="666" y="93"/>
                      </a:lnTo>
                      <a:lnTo>
                        <a:pt x="666" y="94"/>
                      </a:lnTo>
                      <a:lnTo>
                        <a:pt x="666" y="95"/>
                      </a:lnTo>
                      <a:lnTo>
                        <a:pt x="666" y="96"/>
                      </a:lnTo>
                      <a:lnTo>
                        <a:pt x="665" y="96"/>
                      </a:lnTo>
                      <a:lnTo>
                        <a:pt x="665" y="95"/>
                      </a:lnTo>
                      <a:lnTo>
                        <a:pt x="665" y="96"/>
                      </a:lnTo>
                      <a:lnTo>
                        <a:pt x="665" y="97"/>
                      </a:lnTo>
                      <a:lnTo>
                        <a:pt x="665" y="98"/>
                      </a:lnTo>
                      <a:lnTo>
                        <a:pt x="665" y="99"/>
                      </a:lnTo>
                      <a:lnTo>
                        <a:pt x="666" y="100"/>
                      </a:lnTo>
                      <a:lnTo>
                        <a:pt x="667" y="101"/>
                      </a:lnTo>
                      <a:lnTo>
                        <a:pt x="668" y="101"/>
                      </a:lnTo>
                      <a:lnTo>
                        <a:pt x="668" y="102"/>
                      </a:lnTo>
                      <a:lnTo>
                        <a:pt x="668" y="103"/>
                      </a:lnTo>
                      <a:lnTo>
                        <a:pt x="667" y="103"/>
                      </a:lnTo>
                      <a:lnTo>
                        <a:pt x="667" y="102"/>
                      </a:lnTo>
                      <a:lnTo>
                        <a:pt x="666" y="102"/>
                      </a:lnTo>
                      <a:lnTo>
                        <a:pt x="666" y="103"/>
                      </a:lnTo>
                      <a:lnTo>
                        <a:pt x="665" y="103"/>
                      </a:lnTo>
                      <a:lnTo>
                        <a:pt x="665" y="104"/>
                      </a:lnTo>
                      <a:lnTo>
                        <a:pt x="664" y="105"/>
                      </a:lnTo>
                      <a:lnTo>
                        <a:pt x="663" y="105"/>
                      </a:lnTo>
                      <a:lnTo>
                        <a:pt x="664" y="106"/>
                      </a:lnTo>
                      <a:lnTo>
                        <a:pt x="663" y="106"/>
                      </a:lnTo>
                      <a:lnTo>
                        <a:pt x="663" y="107"/>
                      </a:lnTo>
                      <a:lnTo>
                        <a:pt x="664" y="108"/>
                      </a:lnTo>
                      <a:lnTo>
                        <a:pt x="664" y="109"/>
                      </a:lnTo>
                      <a:lnTo>
                        <a:pt x="664" y="110"/>
                      </a:lnTo>
                      <a:lnTo>
                        <a:pt x="664" y="111"/>
                      </a:lnTo>
                      <a:lnTo>
                        <a:pt x="664" y="112"/>
                      </a:lnTo>
                      <a:lnTo>
                        <a:pt x="665" y="112"/>
                      </a:lnTo>
                      <a:lnTo>
                        <a:pt x="665" y="113"/>
                      </a:lnTo>
                      <a:lnTo>
                        <a:pt x="666" y="113"/>
                      </a:lnTo>
                      <a:lnTo>
                        <a:pt x="666" y="114"/>
                      </a:lnTo>
                      <a:lnTo>
                        <a:pt x="667" y="114"/>
                      </a:lnTo>
                      <a:lnTo>
                        <a:pt x="667" y="115"/>
                      </a:lnTo>
                      <a:lnTo>
                        <a:pt x="668" y="115"/>
                      </a:lnTo>
                      <a:lnTo>
                        <a:pt x="669" y="115"/>
                      </a:lnTo>
                      <a:lnTo>
                        <a:pt x="669" y="116"/>
                      </a:lnTo>
                      <a:lnTo>
                        <a:pt x="668" y="116"/>
                      </a:lnTo>
                      <a:lnTo>
                        <a:pt x="668" y="117"/>
                      </a:lnTo>
                      <a:lnTo>
                        <a:pt x="668" y="118"/>
                      </a:lnTo>
                      <a:lnTo>
                        <a:pt x="667" y="119"/>
                      </a:lnTo>
                      <a:lnTo>
                        <a:pt x="667" y="120"/>
                      </a:lnTo>
                      <a:lnTo>
                        <a:pt x="667" y="121"/>
                      </a:lnTo>
                      <a:lnTo>
                        <a:pt x="666" y="121"/>
                      </a:lnTo>
                      <a:lnTo>
                        <a:pt x="666" y="122"/>
                      </a:lnTo>
                      <a:lnTo>
                        <a:pt x="666" y="123"/>
                      </a:lnTo>
                      <a:lnTo>
                        <a:pt x="666" y="124"/>
                      </a:lnTo>
                      <a:lnTo>
                        <a:pt x="667" y="125"/>
                      </a:lnTo>
                      <a:lnTo>
                        <a:pt x="667" y="126"/>
                      </a:lnTo>
                      <a:lnTo>
                        <a:pt x="667" y="127"/>
                      </a:lnTo>
                      <a:lnTo>
                        <a:pt x="668" y="127"/>
                      </a:lnTo>
                      <a:lnTo>
                        <a:pt x="669" y="128"/>
                      </a:lnTo>
                      <a:lnTo>
                        <a:pt x="670" y="127"/>
                      </a:lnTo>
                      <a:lnTo>
                        <a:pt x="671" y="128"/>
                      </a:lnTo>
                      <a:lnTo>
                        <a:pt x="672" y="128"/>
                      </a:lnTo>
                      <a:lnTo>
                        <a:pt x="672" y="129"/>
                      </a:lnTo>
                      <a:lnTo>
                        <a:pt x="673" y="129"/>
                      </a:lnTo>
                      <a:lnTo>
                        <a:pt x="674" y="129"/>
                      </a:lnTo>
                      <a:lnTo>
                        <a:pt x="675" y="129"/>
                      </a:lnTo>
                      <a:lnTo>
                        <a:pt x="675" y="130"/>
                      </a:lnTo>
                      <a:lnTo>
                        <a:pt x="676" y="130"/>
                      </a:lnTo>
                      <a:lnTo>
                        <a:pt x="677" y="131"/>
                      </a:lnTo>
                      <a:lnTo>
                        <a:pt x="678" y="131"/>
                      </a:lnTo>
                      <a:lnTo>
                        <a:pt x="678" y="132"/>
                      </a:lnTo>
                      <a:lnTo>
                        <a:pt x="678" y="133"/>
                      </a:lnTo>
                      <a:lnTo>
                        <a:pt x="679" y="133"/>
                      </a:lnTo>
                      <a:lnTo>
                        <a:pt x="678" y="133"/>
                      </a:lnTo>
                      <a:lnTo>
                        <a:pt x="678" y="134"/>
                      </a:lnTo>
                      <a:lnTo>
                        <a:pt x="678" y="135"/>
                      </a:lnTo>
                      <a:lnTo>
                        <a:pt x="678" y="136"/>
                      </a:lnTo>
                      <a:lnTo>
                        <a:pt x="679" y="138"/>
                      </a:lnTo>
                      <a:lnTo>
                        <a:pt x="679" y="139"/>
                      </a:lnTo>
                      <a:lnTo>
                        <a:pt x="680" y="141"/>
                      </a:lnTo>
                      <a:lnTo>
                        <a:pt x="681" y="142"/>
                      </a:lnTo>
                      <a:lnTo>
                        <a:pt x="682" y="147"/>
                      </a:lnTo>
                      <a:lnTo>
                        <a:pt x="683" y="158"/>
                      </a:lnTo>
                      <a:lnTo>
                        <a:pt x="682" y="158"/>
                      </a:lnTo>
                      <a:lnTo>
                        <a:pt x="681" y="158"/>
                      </a:lnTo>
                      <a:lnTo>
                        <a:pt x="681" y="159"/>
                      </a:lnTo>
                      <a:lnTo>
                        <a:pt x="680" y="159"/>
                      </a:lnTo>
                      <a:lnTo>
                        <a:pt x="679" y="159"/>
                      </a:lnTo>
                      <a:lnTo>
                        <a:pt x="678" y="160"/>
                      </a:lnTo>
                      <a:lnTo>
                        <a:pt x="677" y="160"/>
                      </a:lnTo>
                      <a:lnTo>
                        <a:pt x="676" y="160"/>
                      </a:lnTo>
                      <a:lnTo>
                        <a:pt x="676" y="161"/>
                      </a:lnTo>
                      <a:lnTo>
                        <a:pt x="675" y="161"/>
                      </a:lnTo>
                      <a:lnTo>
                        <a:pt x="674" y="162"/>
                      </a:lnTo>
                      <a:lnTo>
                        <a:pt x="675" y="162"/>
                      </a:lnTo>
                      <a:lnTo>
                        <a:pt x="675" y="163"/>
                      </a:lnTo>
                      <a:lnTo>
                        <a:pt x="674" y="163"/>
                      </a:lnTo>
                      <a:lnTo>
                        <a:pt x="673" y="163"/>
                      </a:lnTo>
                      <a:lnTo>
                        <a:pt x="673" y="164"/>
                      </a:lnTo>
                      <a:lnTo>
                        <a:pt x="673" y="165"/>
                      </a:lnTo>
                      <a:lnTo>
                        <a:pt x="673" y="166"/>
                      </a:lnTo>
                      <a:lnTo>
                        <a:pt x="674" y="167"/>
                      </a:lnTo>
                      <a:lnTo>
                        <a:pt x="675" y="169"/>
                      </a:lnTo>
                      <a:lnTo>
                        <a:pt x="675" y="170"/>
                      </a:lnTo>
                      <a:lnTo>
                        <a:pt x="675" y="171"/>
                      </a:lnTo>
                      <a:lnTo>
                        <a:pt x="676" y="171"/>
                      </a:lnTo>
                      <a:lnTo>
                        <a:pt x="675" y="172"/>
                      </a:lnTo>
                      <a:lnTo>
                        <a:pt x="675" y="173"/>
                      </a:lnTo>
                      <a:lnTo>
                        <a:pt x="675" y="174"/>
                      </a:lnTo>
                      <a:lnTo>
                        <a:pt x="675" y="173"/>
                      </a:lnTo>
                      <a:lnTo>
                        <a:pt x="675" y="174"/>
                      </a:lnTo>
                      <a:lnTo>
                        <a:pt x="674" y="174"/>
                      </a:lnTo>
                      <a:lnTo>
                        <a:pt x="673" y="174"/>
                      </a:lnTo>
                      <a:lnTo>
                        <a:pt x="673" y="175"/>
                      </a:lnTo>
                      <a:lnTo>
                        <a:pt x="674" y="175"/>
                      </a:lnTo>
                      <a:lnTo>
                        <a:pt x="674" y="176"/>
                      </a:lnTo>
                      <a:lnTo>
                        <a:pt x="674" y="177"/>
                      </a:lnTo>
                      <a:lnTo>
                        <a:pt x="675" y="177"/>
                      </a:lnTo>
                      <a:lnTo>
                        <a:pt x="674" y="186"/>
                      </a:lnTo>
                      <a:lnTo>
                        <a:pt x="662" y="189"/>
                      </a:lnTo>
                      <a:lnTo>
                        <a:pt x="660" y="190"/>
                      </a:lnTo>
                      <a:lnTo>
                        <a:pt x="659" y="189"/>
                      </a:lnTo>
                      <a:lnTo>
                        <a:pt x="657" y="188"/>
                      </a:lnTo>
                      <a:lnTo>
                        <a:pt x="655" y="187"/>
                      </a:lnTo>
                      <a:lnTo>
                        <a:pt x="654" y="186"/>
                      </a:lnTo>
                      <a:lnTo>
                        <a:pt x="654" y="185"/>
                      </a:lnTo>
                      <a:lnTo>
                        <a:pt x="653" y="184"/>
                      </a:lnTo>
                      <a:lnTo>
                        <a:pt x="651" y="184"/>
                      </a:lnTo>
                      <a:lnTo>
                        <a:pt x="650" y="184"/>
                      </a:lnTo>
                      <a:lnTo>
                        <a:pt x="649" y="183"/>
                      </a:lnTo>
                      <a:lnTo>
                        <a:pt x="648" y="184"/>
                      </a:lnTo>
                      <a:lnTo>
                        <a:pt x="647" y="183"/>
                      </a:lnTo>
                      <a:lnTo>
                        <a:pt x="646" y="183"/>
                      </a:lnTo>
                      <a:lnTo>
                        <a:pt x="645" y="183"/>
                      </a:lnTo>
                      <a:lnTo>
                        <a:pt x="644" y="183"/>
                      </a:lnTo>
                      <a:lnTo>
                        <a:pt x="643" y="184"/>
                      </a:lnTo>
                      <a:lnTo>
                        <a:pt x="643" y="185"/>
                      </a:lnTo>
                      <a:lnTo>
                        <a:pt x="644" y="185"/>
                      </a:lnTo>
                      <a:lnTo>
                        <a:pt x="643" y="186"/>
                      </a:lnTo>
                      <a:lnTo>
                        <a:pt x="642" y="188"/>
                      </a:lnTo>
                      <a:lnTo>
                        <a:pt x="641" y="188"/>
                      </a:lnTo>
                      <a:lnTo>
                        <a:pt x="641" y="189"/>
                      </a:lnTo>
                      <a:lnTo>
                        <a:pt x="641" y="190"/>
                      </a:lnTo>
                      <a:lnTo>
                        <a:pt x="641" y="191"/>
                      </a:lnTo>
                      <a:lnTo>
                        <a:pt x="641" y="192"/>
                      </a:lnTo>
                      <a:lnTo>
                        <a:pt x="641" y="193"/>
                      </a:lnTo>
                      <a:lnTo>
                        <a:pt x="641" y="194"/>
                      </a:lnTo>
                      <a:lnTo>
                        <a:pt x="641" y="196"/>
                      </a:lnTo>
                      <a:lnTo>
                        <a:pt x="641" y="198"/>
                      </a:lnTo>
                      <a:lnTo>
                        <a:pt x="642" y="199"/>
                      </a:lnTo>
                      <a:lnTo>
                        <a:pt x="643" y="199"/>
                      </a:lnTo>
                      <a:lnTo>
                        <a:pt x="643" y="200"/>
                      </a:lnTo>
                      <a:lnTo>
                        <a:pt x="644" y="200"/>
                      </a:lnTo>
                      <a:lnTo>
                        <a:pt x="645" y="201"/>
                      </a:lnTo>
                      <a:lnTo>
                        <a:pt x="644" y="202"/>
                      </a:lnTo>
                      <a:lnTo>
                        <a:pt x="644" y="203"/>
                      </a:lnTo>
                      <a:lnTo>
                        <a:pt x="645" y="204"/>
                      </a:lnTo>
                      <a:lnTo>
                        <a:pt x="646" y="205"/>
                      </a:lnTo>
                      <a:lnTo>
                        <a:pt x="647" y="205"/>
                      </a:lnTo>
                      <a:lnTo>
                        <a:pt x="647" y="207"/>
                      </a:lnTo>
                      <a:lnTo>
                        <a:pt x="647" y="208"/>
                      </a:lnTo>
                      <a:lnTo>
                        <a:pt x="648" y="208"/>
                      </a:lnTo>
                      <a:lnTo>
                        <a:pt x="649" y="208"/>
                      </a:lnTo>
                      <a:lnTo>
                        <a:pt x="650" y="208"/>
                      </a:lnTo>
                      <a:lnTo>
                        <a:pt x="650" y="209"/>
                      </a:lnTo>
                      <a:lnTo>
                        <a:pt x="650" y="210"/>
                      </a:lnTo>
                      <a:lnTo>
                        <a:pt x="650" y="211"/>
                      </a:lnTo>
                      <a:lnTo>
                        <a:pt x="651" y="212"/>
                      </a:lnTo>
                      <a:lnTo>
                        <a:pt x="650" y="213"/>
                      </a:lnTo>
                      <a:lnTo>
                        <a:pt x="650" y="214"/>
                      </a:lnTo>
                      <a:lnTo>
                        <a:pt x="651" y="215"/>
                      </a:lnTo>
                      <a:lnTo>
                        <a:pt x="652" y="216"/>
                      </a:lnTo>
                      <a:lnTo>
                        <a:pt x="651" y="218"/>
                      </a:lnTo>
                      <a:lnTo>
                        <a:pt x="651" y="219"/>
                      </a:lnTo>
                      <a:lnTo>
                        <a:pt x="651" y="220"/>
                      </a:lnTo>
                      <a:lnTo>
                        <a:pt x="652" y="221"/>
                      </a:lnTo>
                      <a:lnTo>
                        <a:pt x="653" y="221"/>
                      </a:lnTo>
                      <a:lnTo>
                        <a:pt x="654" y="221"/>
                      </a:lnTo>
                      <a:lnTo>
                        <a:pt x="654" y="222"/>
                      </a:lnTo>
                      <a:lnTo>
                        <a:pt x="655" y="223"/>
                      </a:lnTo>
                      <a:lnTo>
                        <a:pt x="656" y="224"/>
                      </a:lnTo>
                      <a:lnTo>
                        <a:pt x="657" y="223"/>
                      </a:lnTo>
                      <a:lnTo>
                        <a:pt x="658" y="224"/>
                      </a:lnTo>
                      <a:lnTo>
                        <a:pt x="658" y="223"/>
                      </a:lnTo>
                      <a:lnTo>
                        <a:pt x="659" y="224"/>
                      </a:lnTo>
                      <a:lnTo>
                        <a:pt x="658" y="224"/>
                      </a:lnTo>
                      <a:lnTo>
                        <a:pt x="658" y="225"/>
                      </a:lnTo>
                      <a:lnTo>
                        <a:pt x="658" y="226"/>
                      </a:lnTo>
                      <a:lnTo>
                        <a:pt x="657" y="226"/>
                      </a:lnTo>
                      <a:lnTo>
                        <a:pt x="657" y="227"/>
                      </a:lnTo>
                      <a:lnTo>
                        <a:pt x="657" y="228"/>
                      </a:lnTo>
                      <a:lnTo>
                        <a:pt x="658" y="228"/>
                      </a:lnTo>
                      <a:lnTo>
                        <a:pt x="657" y="228"/>
                      </a:lnTo>
                      <a:lnTo>
                        <a:pt x="657" y="229"/>
                      </a:lnTo>
                      <a:lnTo>
                        <a:pt x="657" y="230"/>
                      </a:lnTo>
                      <a:lnTo>
                        <a:pt x="656" y="230"/>
                      </a:lnTo>
                      <a:lnTo>
                        <a:pt x="656" y="229"/>
                      </a:lnTo>
                      <a:lnTo>
                        <a:pt x="655" y="230"/>
                      </a:lnTo>
                      <a:lnTo>
                        <a:pt x="654" y="230"/>
                      </a:lnTo>
                      <a:lnTo>
                        <a:pt x="654" y="231"/>
                      </a:lnTo>
                      <a:lnTo>
                        <a:pt x="653" y="232"/>
                      </a:lnTo>
                      <a:lnTo>
                        <a:pt x="653" y="233"/>
                      </a:lnTo>
                      <a:lnTo>
                        <a:pt x="653" y="234"/>
                      </a:lnTo>
                      <a:lnTo>
                        <a:pt x="652" y="235"/>
                      </a:lnTo>
                      <a:lnTo>
                        <a:pt x="653" y="236"/>
                      </a:lnTo>
                      <a:lnTo>
                        <a:pt x="654" y="237"/>
                      </a:lnTo>
                      <a:lnTo>
                        <a:pt x="654" y="238"/>
                      </a:lnTo>
                      <a:lnTo>
                        <a:pt x="655" y="239"/>
                      </a:lnTo>
                      <a:lnTo>
                        <a:pt x="655" y="240"/>
                      </a:lnTo>
                      <a:lnTo>
                        <a:pt x="656" y="239"/>
                      </a:lnTo>
                      <a:lnTo>
                        <a:pt x="657" y="239"/>
                      </a:lnTo>
                      <a:lnTo>
                        <a:pt x="658" y="239"/>
                      </a:lnTo>
                      <a:lnTo>
                        <a:pt x="658" y="240"/>
                      </a:lnTo>
                      <a:lnTo>
                        <a:pt x="659" y="240"/>
                      </a:lnTo>
                      <a:lnTo>
                        <a:pt x="659" y="241"/>
                      </a:lnTo>
                      <a:lnTo>
                        <a:pt x="660" y="242"/>
                      </a:lnTo>
                      <a:lnTo>
                        <a:pt x="659" y="242"/>
                      </a:lnTo>
                      <a:lnTo>
                        <a:pt x="660" y="242"/>
                      </a:lnTo>
                      <a:lnTo>
                        <a:pt x="660" y="241"/>
                      </a:lnTo>
                      <a:lnTo>
                        <a:pt x="661" y="241"/>
                      </a:lnTo>
                      <a:lnTo>
                        <a:pt x="661" y="240"/>
                      </a:lnTo>
                      <a:lnTo>
                        <a:pt x="661" y="241"/>
                      </a:lnTo>
                      <a:lnTo>
                        <a:pt x="662" y="241"/>
                      </a:lnTo>
                      <a:lnTo>
                        <a:pt x="662" y="242"/>
                      </a:lnTo>
                      <a:lnTo>
                        <a:pt x="662" y="243"/>
                      </a:lnTo>
                      <a:lnTo>
                        <a:pt x="663" y="243"/>
                      </a:lnTo>
                      <a:lnTo>
                        <a:pt x="664" y="243"/>
                      </a:lnTo>
                      <a:lnTo>
                        <a:pt x="665" y="243"/>
                      </a:lnTo>
                      <a:lnTo>
                        <a:pt x="664" y="243"/>
                      </a:lnTo>
                      <a:lnTo>
                        <a:pt x="665" y="244"/>
                      </a:lnTo>
                      <a:lnTo>
                        <a:pt x="666" y="244"/>
                      </a:lnTo>
                      <a:lnTo>
                        <a:pt x="666" y="245"/>
                      </a:lnTo>
                      <a:lnTo>
                        <a:pt x="665" y="245"/>
                      </a:lnTo>
                      <a:lnTo>
                        <a:pt x="665" y="246"/>
                      </a:lnTo>
                      <a:lnTo>
                        <a:pt x="666" y="246"/>
                      </a:lnTo>
                      <a:lnTo>
                        <a:pt x="666" y="247"/>
                      </a:lnTo>
                      <a:lnTo>
                        <a:pt x="667" y="247"/>
                      </a:lnTo>
                      <a:lnTo>
                        <a:pt x="667" y="248"/>
                      </a:lnTo>
                      <a:lnTo>
                        <a:pt x="668" y="248"/>
                      </a:lnTo>
                      <a:lnTo>
                        <a:pt x="668" y="249"/>
                      </a:lnTo>
                      <a:lnTo>
                        <a:pt x="669" y="249"/>
                      </a:lnTo>
                      <a:lnTo>
                        <a:pt x="668" y="250"/>
                      </a:lnTo>
                      <a:lnTo>
                        <a:pt x="669" y="250"/>
                      </a:lnTo>
                      <a:lnTo>
                        <a:pt x="670" y="251"/>
                      </a:lnTo>
                      <a:lnTo>
                        <a:pt x="671" y="251"/>
                      </a:lnTo>
                      <a:lnTo>
                        <a:pt x="671" y="252"/>
                      </a:lnTo>
                      <a:lnTo>
                        <a:pt x="672" y="252"/>
                      </a:lnTo>
                      <a:lnTo>
                        <a:pt x="673" y="252"/>
                      </a:lnTo>
                      <a:lnTo>
                        <a:pt x="673" y="253"/>
                      </a:lnTo>
                      <a:lnTo>
                        <a:pt x="674" y="253"/>
                      </a:lnTo>
                      <a:lnTo>
                        <a:pt x="675" y="253"/>
                      </a:lnTo>
                      <a:lnTo>
                        <a:pt x="675" y="254"/>
                      </a:lnTo>
                      <a:lnTo>
                        <a:pt x="676" y="254"/>
                      </a:lnTo>
                      <a:lnTo>
                        <a:pt x="677" y="253"/>
                      </a:lnTo>
                      <a:lnTo>
                        <a:pt x="677" y="254"/>
                      </a:lnTo>
                      <a:lnTo>
                        <a:pt x="677" y="255"/>
                      </a:lnTo>
                      <a:lnTo>
                        <a:pt x="678" y="256"/>
                      </a:lnTo>
                      <a:lnTo>
                        <a:pt x="678" y="255"/>
                      </a:lnTo>
                      <a:lnTo>
                        <a:pt x="678" y="256"/>
                      </a:lnTo>
                      <a:lnTo>
                        <a:pt x="679" y="256"/>
                      </a:lnTo>
                      <a:lnTo>
                        <a:pt x="679" y="255"/>
                      </a:lnTo>
                      <a:lnTo>
                        <a:pt x="680" y="255"/>
                      </a:lnTo>
                      <a:lnTo>
                        <a:pt x="680" y="254"/>
                      </a:lnTo>
                      <a:lnTo>
                        <a:pt x="680" y="253"/>
                      </a:lnTo>
                      <a:lnTo>
                        <a:pt x="681" y="252"/>
                      </a:lnTo>
                      <a:lnTo>
                        <a:pt x="681" y="253"/>
                      </a:lnTo>
                      <a:lnTo>
                        <a:pt x="682" y="252"/>
                      </a:lnTo>
                      <a:lnTo>
                        <a:pt x="682" y="253"/>
                      </a:lnTo>
                      <a:lnTo>
                        <a:pt x="683" y="254"/>
                      </a:lnTo>
                      <a:lnTo>
                        <a:pt x="684" y="254"/>
                      </a:lnTo>
                      <a:lnTo>
                        <a:pt x="685" y="254"/>
                      </a:lnTo>
                      <a:lnTo>
                        <a:pt x="685" y="253"/>
                      </a:lnTo>
                      <a:lnTo>
                        <a:pt x="686" y="254"/>
                      </a:lnTo>
                      <a:lnTo>
                        <a:pt x="685" y="255"/>
                      </a:lnTo>
                      <a:lnTo>
                        <a:pt x="686" y="255"/>
                      </a:lnTo>
                      <a:lnTo>
                        <a:pt x="687" y="255"/>
                      </a:lnTo>
                      <a:lnTo>
                        <a:pt x="686" y="255"/>
                      </a:lnTo>
                      <a:lnTo>
                        <a:pt x="687" y="255"/>
                      </a:lnTo>
                      <a:lnTo>
                        <a:pt x="688" y="255"/>
                      </a:lnTo>
                      <a:lnTo>
                        <a:pt x="689" y="255"/>
                      </a:lnTo>
                      <a:lnTo>
                        <a:pt x="689" y="256"/>
                      </a:lnTo>
                      <a:lnTo>
                        <a:pt x="690" y="255"/>
                      </a:lnTo>
                      <a:lnTo>
                        <a:pt x="690" y="256"/>
                      </a:lnTo>
                      <a:lnTo>
                        <a:pt x="691" y="256"/>
                      </a:lnTo>
                      <a:lnTo>
                        <a:pt x="691" y="255"/>
                      </a:lnTo>
                      <a:lnTo>
                        <a:pt x="692" y="254"/>
                      </a:lnTo>
                      <a:lnTo>
                        <a:pt x="693" y="254"/>
                      </a:lnTo>
                      <a:lnTo>
                        <a:pt x="694" y="254"/>
                      </a:lnTo>
                      <a:lnTo>
                        <a:pt x="695" y="254"/>
                      </a:lnTo>
                      <a:lnTo>
                        <a:pt x="696" y="254"/>
                      </a:lnTo>
                      <a:lnTo>
                        <a:pt x="697" y="254"/>
                      </a:lnTo>
                      <a:lnTo>
                        <a:pt x="700" y="252"/>
                      </a:lnTo>
                      <a:lnTo>
                        <a:pt x="701" y="251"/>
                      </a:lnTo>
                      <a:lnTo>
                        <a:pt x="702" y="250"/>
                      </a:lnTo>
                      <a:lnTo>
                        <a:pt x="703" y="249"/>
                      </a:lnTo>
                      <a:lnTo>
                        <a:pt x="704" y="249"/>
                      </a:lnTo>
                      <a:lnTo>
                        <a:pt x="705" y="249"/>
                      </a:lnTo>
                      <a:lnTo>
                        <a:pt x="704" y="249"/>
                      </a:lnTo>
                      <a:lnTo>
                        <a:pt x="704" y="250"/>
                      </a:lnTo>
                      <a:lnTo>
                        <a:pt x="701" y="253"/>
                      </a:lnTo>
                      <a:lnTo>
                        <a:pt x="700" y="254"/>
                      </a:lnTo>
                      <a:lnTo>
                        <a:pt x="699" y="256"/>
                      </a:lnTo>
                      <a:lnTo>
                        <a:pt x="698" y="258"/>
                      </a:lnTo>
                      <a:lnTo>
                        <a:pt x="696" y="260"/>
                      </a:lnTo>
                      <a:lnTo>
                        <a:pt x="696" y="261"/>
                      </a:lnTo>
                      <a:lnTo>
                        <a:pt x="694" y="264"/>
                      </a:lnTo>
                      <a:lnTo>
                        <a:pt x="693" y="266"/>
                      </a:lnTo>
                      <a:lnTo>
                        <a:pt x="692" y="266"/>
                      </a:lnTo>
                      <a:lnTo>
                        <a:pt x="692" y="268"/>
                      </a:lnTo>
                      <a:lnTo>
                        <a:pt x="691" y="269"/>
                      </a:lnTo>
                      <a:lnTo>
                        <a:pt x="690" y="270"/>
                      </a:lnTo>
                      <a:lnTo>
                        <a:pt x="690" y="271"/>
                      </a:lnTo>
                      <a:lnTo>
                        <a:pt x="689" y="271"/>
                      </a:lnTo>
                      <a:lnTo>
                        <a:pt x="689" y="272"/>
                      </a:lnTo>
                      <a:lnTo>
                        <a:pt x="687" y="275"/>
                      </a:lnTo>
                      <a:lnTo>
                        <a:pt x="686" y="278"/>
                      </a:lnTo>
                      <a:lnTo>
                        <a:pt x="685" y="278"/>
                      </a:lnTo>
                      <a:lnTo>
                        <a:pt x="685" y="280"/>
                      </a:lnTo>
                      <a:lnTo>
                        <a:pt x="684" y="281"/>
                      </a:lnTo>
                      <a:lnTo>
                        <a:pt x="682" y="285"/>
                      </a:lnTo>
                      <a:lnTo>
                        <a:pt x="681" y="286"/>
                      </a:lnTo>
                      <a:lnTo>
                        <a:pt x="681" y="287"/>
                      </a:lnTo>
                      <a:lnTo>
                        <a:pt x="680" y="287"/>
                      </a:lnTo>
                      <a:lnTo>
                        <a:pt x="680" y="288"/>
                      </a:lnTo>
                      <a:lnTo>
                        <a:pt x="679" y="290"/>
                      </a:lnTo>
                      <a:lnTo>
                        <a:pt x="677" y="293"/>
                      </a:lnTo>
                      <a:lnTo>
                        <a:pt x="676" y="295"/>
                      </a:lnTo>
                      <a:lnTo>
                        <a:pt x="675" y="295"/>
                      </a:lnTo>
                      <a:lnTo>
                        <a:pt x="675" y="296"/>
                      </a:lnTo>
                      <a:lnTo>
                        <a:pt x="674" y="297"/>
                      </a:lnTo>
                      <a:lnTo>
                        <a:pt x="673" y="298"/>
                      </a:lnTo>
                      <a:lnTo>
                        <a:pt x="673" y="299"/>
                      </a:lnTo>
                      <a:lnTo>
                        <a:pt x="672" y="300"/>
                      </a:lnTo>
                      <a:lnTo>
                        <a:pt x="672" y="301"/>
                      </a:lnTo>
                      <a:lnTo>
                        <a:pt x="669" y="304"/>
                      </a:lnTo>
                      <a:lnTo>
                        <a:pt x="667" y="306"/>
                      </a:lnTo>
                      <a:lnTo>
                        <a:pt x="667" y="307"/>
                      </a:lnTo>
                      <a:lnTo>
                        <a:pt x="666" y="307"/>
                      </a:lnTo>
                      <a:lnTo>
                        <a:pt x="665" y="309"/>
                      </a:lnTo>
                      <a:lnTo>
                        <a:pt x="664" y="310"/>
                      </a:lnTo>
                      <a:lnTo>
                        <a:pt x="663" y="312"/>
                      </a:lnTo>
                      <a:lnTo>
                        <a:pt x="661" y="313"/>
                      </a:lnTo>
                      <a:lnTo>
                        <a:pt x="660" y="314"/>
                      </a:lnTo>
                      <a:lnTo>
                        <a:pt x="660" y="315"/>
                      </a:lnTo>
                      <a:lnTo>
                        <a:pt x="659" y="315"/>
                      </a:lnTo>
                      <a:lnTo>
                        <a:pt x="658" y="316"/>
                      </a:lnTo>
                      <a:lnTo>
                        <a:pt x="658" y="317"/>
                      </a:lnTo>
                      <a:lnTo>
                        <a:pt x="657" y="317"/>
                      </a:lnTo>
                      <a:lnTo>
                        <a:pt x="657" y="318"/>
                      </a:lnTo>
                      <a:lnTo>
                        <a:pt x="657" y="319"/>
                      </a:lnTo>
                      <a:lnTo>
                        <a:pt x="655" y="320"/>
                      </a:lnTo>
                      <a:lnTo>
                        <a:pt x="654" y="321"/>
                      </a:lnTo>
                      <a:lnTo>
                        <a:pt x="652" y="323"/>
                      </a:lnTo>
                      <a:lnTo>
                        <a:pt x="652" y="324"/>
                      </a:lnTo>
                      <a:lnTo>
                        <a:pt x="651" y="325"/>
                      </a:lnTo>
                      <a:lnTo>
                        <a:pt x="650" y="327"/>
                      </a:lnTo>
                      <a:lnTo>
                        <a:pt x="649" y="329"/>
                      </a:lnTo>
                      <a:lnTo>
                        <a:pt x="648" y="329"/>
                      </a:lnTo>
                      <a:lnTo>
                        <a:pt x="648" y="330"/>
                      </a:lnTo>
                      <a:lnTo>
                        <a:pt x="647" y="331"/>
                      </a:lnTo>
                      <a:lnTo>
                        <a:pt x="647" y="332"/>
                      </a:lnTo>
                      <a:lnTo>
                        <a:pt x="646" y="332"/>
                      </a:lnTo>
                      <a:lnTo>
                        <a:pt x="645" y="333"/>
                      </a:lnTo>
                      <a:lnTo>
                        <a:pt x="644" y="333"/>
                      </a:lnTo>
                      <a:lnTo>
                        <a:pt x="644" y="334"/>
                      </a:lnTo>
                      <a:lnTo>
                        <a:pt x="643" y="335"/>
                      </a:lnTo>
                      <a:lnTo>
                        <a:pt x="643" y="336"/>
                      </a:lnTo>
                      <a:lnTo>
                        <a:pt x="642" y="336"/>
                      </a:lnTo>
                      <a:lnTo>
                        <a:pt x="642" y="337"/>
                      </a:lnTo>
                      <a:lnTo>
                        <a:pt x="641" y="337"/>
                      </a:lnTo>
                      <a:lnTo>
                        <a:pt x="640" y="338"/>
                      </a:lnTo>
                      <a:lnTo>
                        <a:pt x="640" y="339"/>
                      </a:lnTo>
                      <a:lnTo>
                        <a:pt x="639" y="339"/>
                      </a:lnTo>
                      <a:lnTo>
                        <a:pt x="638" y="340"/>
                      </a:lnTo>
                      <a:lnTo>
                        <a:pt x="637" y="341"/>
                      </a:lnTo>
                      <a:lnTo>
                        <a:pt x="636" y="341"/>
                      </a:lnTo>
                      <a:lnTo>
                        <a:pt x="636" y="342"/>
                      </a:lnTo>
                      <a:lnTo>
                        <a:pt x="635" y="343"/>
                      </a:lnTo>
                      <a:lnTo>
                        <a:pt x="633" y="345"/>
                      </a:lnTo>
                      <a:lnTo>
                        <a:pt x="632" y="346"/>
                      </a:lnTo>
                      <a:lnTo>
                        <a:pt x="631" y="347"/>
                      </a:lnTo>
                      <a:lnTo>
                        <a:pt x="630" y="347"/>
                      </a:lnTo>
                      <a:lnTo>
                        <a:pt x="630" y="348"/>
                      </a:lnTo>
                      <a:lnTo>
                        <a:pt x="629" y="349"/>
                      </a:lnTo>
                      <a:lnTo>
                        <a:pt x="628" y="350"/>
                      </a:lnTo>
                      <a:lnTo>
                        <a:pt x="627" y="350"/>
                      </a:lnTo>
                      <a:lnTo>
                        <a:pt x="626" y="352"/>
                      </a:lnTo>
                      <a:lnTo>
                        <a:pt x="625" y="352"/>
                      </a:lnTo>
                      <a:lnTo>
                        <a:pt x="625" y="353"/>
                      </a:lnTo>
                      <a:lnTo>
                        <a:pt x="624" y="353"/>
                      </a:lnTo>
                      <a:lnTo>
                        <a:pt x="623" y="353"/>
                      </a:lnTo>
                      <a:lnTo>
                        <a:pt x="623" y="354"/>
                      </a:lnTo>
                      <a:lnTo>
                        <a:pt x="622" y="355"/>
                      </a:lnTo>
                      <a:lnTo>
                        <a:pt x="620" y="356"/>
                      </a:lnTo>
                      <a:lnTo>
                        <a:pt x="620" y="357"/>
                      </a:lnTo>
                      <a:lnTo>
                        <a:pt x="619" y="357"/>
                      </a:lnTo>
                      <a:lnTo>
                        <a:pt x="619" y="358"/>
                      </a:lnTo>
                      <a:lnTo>
                        <a:pt x="618" y="358"/>
                      </a:lnTo>
                      <a:lnTo>
                        <a:pt x="618" y="359"/>
                      </a:lnTo>
                      <a:lnTo>
                        <a:pt x="617" y="359"/>
                      </a:lnTo>
                      <a:lnTo>
                        <a:pt x="616" y="358"/>
                      </a:lnTo>
                      <a:lnTo>
                        <a:pt x="615" y="358"/>
                      </a:lnTo>
                      <a:lnTo>
                        <a:pt x="614" y="359"/>
                      </a:lnTo>
                      <a:lnTo>
                        <a:pt x="613" y="359"/>
                      </a:lnTo>
                      <a:lnTo>
                        <a:pt x="613" y="360"/>
                      </a:lnTo>
                      <a:lnTo>
                        <a:pt x="612" y="360"/>
                      </a:lnTo>
                      <a:lnTo>
                        <a:pt x="611" y="360"/>
                      </a:lnTo>
                      <a:lnTo>
                        <a:pt x="610" y="361"/>
                      </a:lnTo>
                      <a:lnTo>
                        <a:pt x="610" y="362"/>
                      </a:lnTo>
                      <a:lnTo>
                        <a:pt x="609" y="362"/>
                      </a:lnTo>
                      <a:lnTo>
                        <a:pt x="608" y="362"/>
                      </a:lnTo>
                      <a:lnTo>
                        <a:pt x="607" y="362"/>
                      </a:lnTo>
                      <a:lnTo>
                        <a:pt x="606" y="362"/>
                      </a:lnTo>
                      <a:lnTo>
                        <a:pt x="605" y="362"/>
                      </a:lnTo>
                      <a:lnTo>
                        <a:pt x="605" y="361"/>
                      </a:lnTo>
                      <a:lnTo>
                        <a:pt x="605" y="362"/>
                      </a:lnTo>
                      <a:lnTo>
                        <a:pt x="604" y="361"/>
                      </a:lnTo>
                      <a:lnTo>
                        <a:pt x="604" y="362"/>
                      </a:lnTo>
                      <a:lnTo>
                        <a:pt x="604" y="361"/>
                      </a:lnTo>
                      <a:lnTo>
                        <a:pt x="603" y="361"/>
                      </a:lnTo>
                      <a:lnTo>
                        <a:pt x="603" y="360"/>
                      </a:lnTo>
                      <a:lnTo>
                        <a:pt x="604" y="360"/>
                      </a:lnTo>
                      <a:lnTo>
                        <a:pt x="605" y="359"/>
                      </a:lnTo>
                      <a:lnTo>
                        <a:pt x="605" y="358"/>
                      </a:lnTo>
                      <a:lnTo>
                        <a:pt x="606" y="358"/>
                      </a:lnTo>
                      <a:lnTo>
                        <a:pt x="606" y="357"/>
                      </a:lnTo>
                      <a:lnTo>
                        <a:pt x="606" y="356"/>
                      </a:lnTo>
                      <a:lnTo>
                        <a:pt x="605" y="355"/>
                      </a:lnTo>
                      <a:lnTo>
                        <a:pt x="606" y="355"/>
                      </a:lnTo>
                      <a:lnTo>
                        <a:pt x="607" y="354"/>
                      </a:lnTo>
                      <a:lnTo>
                        <a:pt x="607" y="353"/>
                      </a:lnTo>
                      <a:lnTo>
                        <a:pt x="608" y="352"/>
                      </a:lnTo>
                      <a:lnTo>
                        <a:pt x="608" y="351"/>
                      </a:lnTo>
                      <a:lnTo>
                        <a:pt x="609" y="351"/>
                      </a:lnTo>
                      <a:lnTo>
                        <a:pt x="608" y="350"/>
                      </a:lnTo>
                      <a:lnTo>
                        <a:pt x="609" y="350"/>
                      </a:lnTo>
                      <a:lnTo>
                        <a:pt x="609" y="349"/>
                      </a:lnTo>
                      <a:lnTo>
                        <a:pt x="609" y="348"/>
                      </a:lnTo>
                      <a:lnTo>
                        <a:pt x="608" y="348"/>
                      </a:lnTo>
                      <a:lnTo>
                        <a:pt x="608" y="347"/>
                      </a:lnTo>
                      <a:lnTo>
                        <a:pt x="608" y="346"/>
                      </a:lnTo>
                      <a:lnTo>
                        <a:pt x="607" y="346"/>
                      </a:lnTo>
                      <a:lnTo>
                        <a:pt x="608" y="345"/>
                      </a:lnTo>
                      <a:lnTo>
                        <a:pt x="608" y="344"/>
                      </a:lnTo>
                      <a:lnTo>
                        <a:pt x="606" y="344"/>
                      </a:lnTo>
                      <a:lnTo>
                        <a:pt x="606" y="345"/>
                      </a:lnTo>
                      <a:lnTo>
                        <a:pt x="605" y="345"/>
                      </a:lnTo>
                      <a:lnTo>
                        <a:pt x="605" y="344"/>
                      </a:lnTo>
                      <a:lnTo>
                        <a:pt x="605" y="343"/>
                      </a:lnTo>
                      <a:lnTo>
                        <a:pt x="605" y="342"/>
                      </a:lnTo>
                      <a:lnTo>
                        <a:pt x="605" y="341"/>
                      </a:lnTo>
                      <a:lnTo>
                        <a:pt x="605" y="340"/>
                      </a:lnTo>
                      <a:lnTo>
                        <a:pt x="604" y="340"/>
                      </a:lnTo>
                      <a:lnTo>
                        <a:pt x="603" y="340"/>
                      </a:lnTo>
                      <a:lnTo>
                        <a:pt x="603" y="339"/>
                      </a:lnTo>
                      <a:lnTo>
                        <a:pt x="602" y="339"/>
                      </a:lnTo>
                      <a:lnTo>
                        <a:pt x="601" y="339"/>
                      </a:lnTo>
                      <a:lnTo>
                        <a:pt x="600" y="339"/>
                      </a:lnTo>
                      <a:lnTo>
                        <a:pt x="601" y="340"/>
                      </a:lnTo>
                      <a:lnTo>
                        <a:pt x="600" y="340"/>
                      </a:lnTo>
                      <a:lnTo>
                        <a:pt x="599" y="340"/>
                      </a:lnTo>
                      <a:lnTo>
                        <a:pt x="599" y="341"/>
                      </a:lnTo>
                      <a:lnTo>
                        <a:pt x="599" y="342"/>
                      </a:lnTo>
                      <a:lnTo>
                        <a:pt x="598" y="343"/>
                      </a:lnTo>
                      <a:lnTo>
                        <a:pt x="598" y="344"/>
                      </a:lnTo>
                      <a:lnTo>
                        <a:pt x="598" y="345"/>
                      </a:lnTo>
                      <a:lnTo>
                        <a:pt x="597" y="345"/>
                      </a:lnTo>
                      <a:lnTo>
                        <a:pt x="596" y="344"/>
                      </a:lnTo>
                      <a:lnTo>
                        <a:pt x="597" y="344"/>
                      </a:lnTo>
                      <a:lnTo>
                        <a:pt x="597" y="343"/>
                      </a:lnTo>
                      <a:lnTo>
                        <a:pt x="596" y="342"/>
                      </a:lnTo>
                      <a:lnTo>
                        <a:pt x="596" y="341"/>
                      </a:lnTo>
                      <a:lnTo>
                        <a:pt x="596" y="340"/>
                      </a:lnTo>
                      <a:lnTo>
                        <a:pt x="597" y="340"/>
                      </a:lnTo>
                      <a:lnTo>
                        <a:pt x="597" y="339"/>
                      </a:lnTo>
                      <a:lnTo>
                        <a:pt x="597" y="338"/>
                      </a:lnTo>
                      <a:lnTo>
                        <a:pt x="598" y="338"/>
                      </a:lnTo>
                      <a:lnTo>
                        <a:pt x="597" y="337"/>
                      </a:lnTo>
                      <a:lnTo>
                        <a:pt x="597" y="336"/>
                      </a:lnTo>
                      <a:lnTo>
                        <a:pt x="598" y="336"/>
                      </a:lnTo>
                      <a:lnTo>
                        <a:pt x="597" y="335"/>
                      </a:lnTo>
                      <a:lnTo>
                        <a:pt x="597" y="334"/>
                      </a:lnTo>
                      <a:lnTo>
                        <a:pt x="597" y="333"/>
                      </a:lnTo>
                      <a:lnTo>
                        <a:pt x="598" y="333"/>
                      </a:lnTo>
                      <a:lnTo>
                        <a:pt x="598" y="332"/>
                      </a:lnTo>
                      <a:lnTo>
                        <a:pt x="598" y="331"/>
                      </a:lnTo>
                      <a:lnTo>
                        <a:pt x="597" y="331"/>
                      </a:lnTo>
                      <a:lnTo>
                        <a:pt x="597" y="330"/>
                      </a:lnTo>
                      <a:lnTo>
                        <a:pt x="596" y="330"/>
                      </a:lnTo>
                      <a:lnTo>
                        <a:pt x="595" y="330"/>
                      </a:lnTo>
                      <a:lnTo>
                        <a:pt x="595" y="331"/>
                      </a:lnTo>
                      <a:lnTo>
                        <a:pt x="595" y="332"/>
                      </a:lnTo>
                      <a:lnTo>
                        <a:pt x="594" y="333"/>
                      </a:lnTo>
                      <a:lnTo>
                        <a:pt x="594" y="334"/>
                      </a:lnTo>
                      <a:lnTo>
                        <a:pt x="593" y="334"/>
                      </a:lnTo>
                      <a:lnTo>
                        <a:pt x="593" y="335"/>
                      </a:lnTo>
                      <a:lnTo>
                        <a:pt x="592" y="335"/>
                      </a:lnTo>
                      <a:lnTo>
                        <a:pt x="592" y="334"/>
                      </a:lnTo>
                      <a:lnTo>
                        <a:pt x="591" y="334"/>
                      </a:lnTo>
                      <a:lnTo>
                        <a:pt x="590" y="334"/>
                      </a:lnTo>
                      <a:lnTo>
                        <a:pt x="590" y="335"/>
                      </a:lnTo>
                      <a:lnTo>
                        <a:pt x="589" y="335"/>
                      </a:lnTo>
                      <a:lnTo>
                        <a:pt x="589" y="336"/>
                      </a:lnTo>
                      <a:lnTo>
                        <a:pt x="589" y="337"/>
                      </a:lnTo>
                      <a:lnTo>
                        <a:pt x="590" y="337"/>
                      </a:lnTo>
                      <a:lnTo>
                        <a:pt x="589" y="338"/>
                      </a:lnTo>
                      <a:lnTo>
                        <a:pt x="590" y="338"/>
                      </a:lnTo>
                      <a:lnTo>
                        <a:pt x="589" y="338"/>
                      </a:lnTo>
                      <a:lnTo>
                        <a:pt x="589" y="339"/>
                      </a:lnTo>
                      <a:lnTo>
                        <a:pt x="589" y="340"/>
                      </a:lnTo>
                      <a:lnTo>
                        <a:pt x="588" y="340"/>
                      </a:lnTo>
                      <a:lnTo>
                        <a:pt x="588" y="341"/>
                      </a:lnTo>
                      <a:lnTo>
                        <a:pt x="587" y="341"/>
                      </a:lnTo>
                      <a:lnTo>
                        <a:pt x="587" y="342"/>
                      </a:lnTo>
                      <a:lnTo>
                        <a:pt x="587" y="343"/>
                      </a:lnTo>
                      <a:lnTo>
                        <a:pt x="587" y="344"/>
                      </a:lnTo>
                      <a:lnTo>
                        <a:pt x="586" y="345"/>
                      </a:lnTo>
                      <a:lnTo>
                        <a:pt x="590" y="348"/>
                      </a:lnTo>
                      <a:lnTo>
                        <a:pt x="591" y="347"/>
                      </a:lnTo>
                      <a:lnTo>
                        <a:pt x="591" y="348"/>
                      </a:lnTo>
                      <a:lnTo>
                        <a:pt x="592" y="348"/>
                      </a:lnTo>
                      <a:lnTo>
                        <a:pt x="594" y="350"/>
                      </a:lnTo>
                      <a:lnTo>
                        <a:pt x="594" y="351"/>
                      </a:lnTo>
                      <a:lnTo>
                        <a:pt x="595" y="351"/>
                      </a:lnTo>
                      <a:lnTo>
                        <a:pt x="596" y="352"/>
                      </a:lnTo>
                      <a:lnTo>
                        <a:pt x="597" y="352"/>
                      </a:lnTo>
                      <a:lnTo>
                        <a:pt x="597" y="353"/>
                      </a:lnTo>
                      <a:lnTo>
                        <a:pt x="597" y="354"/>
                      </a:lnTo>
                      <a:lnTo>
                        <a:pt x="598" y="354"/>
                      </a:lnTo>
                      <a:lnTo>
                        <a:pt x="598" y="355"/>
                      </a:lnTo>
                      <a:lnTo>
                        <a:pt x="598" y="356"/>
                      </a:lnTo>
                      <a:lnTo>
                        <a:pt x="598" y="357"/>
                      </a:lnTo>
                      <a:lnTo>
                        <a:pt x="598" y="358"/>
                      </a:lnTo>
                      <a:lnTo>
                        <a:pt x="598" y="359"/>
                      </a:lnTo>
                      <a:lnTo>
                        <a:pt x="597" y="359"/>
                      </a:lnTo>
                      <a:lnTo>
                        <a:pt x="596" y="360"/>
                      </a:lnTo>
                      <a:lnTo>
                        <a:pt x="595" y="361"/>
                      </a:lnTo>
                      <a:lnTo>
                        <a:pt x="594" y="362"/>
                      </a:lnTo>
                      <a:lnTo>
                        <a:pt x="593" y="362"/>
                      </a:lnTo>
                      <a:lnTo>
                        <a:pt x="593" y="363"/>
                      </a:lnTo>
                      <a:lnTo>
                        <a:pt x="592" y="363"/>
                      </a:lnTo>
                      <a:lnTo>
                        <a:pt x="591" y="364"/>
                      </a:lnTo>
                      <a:lnTo>
                        <a:pt x="590" y="364"/>
                      </a:lnTo>
                      <a:lnTo>
                        <a:pt x="589" y="364"/>
                      </a:lnTo>
                      <a:lnTo>
                        <a:pt x="589" y="365"/>
                      </a:lnTo>
                      <a:lnTo>
                        <a:pt x="588" y="365"/>
                      </a:lnTo>
                      <a:lnTo>
                        <a:pt x="588" y="366"/>
                      </a:lnTo>
                      <a:lnTo>
                        <a:pt x="587" y="366"/>
                      </a:lnTo>
                      <a:lnTo>
                        <a:pt x="586" y="367"/>
                      </a:lnTo>
                      <a:lnTo>
                        <a:pt x="585" y="367"/>
                      </a:lnTo>
                      <a:lnTo>
                        <a:pt x="585" y="368"/>
                      </a:lnTo>
                      <a:lnTo>
                        <a:pt x="584" y="369"/>
                      </a:lnTo>
                      <a:lnTo>
                        <a:pt x="583" y="369"/>
                      </a:lnTo>
                      <a:lnTo>
                        <a:pt x="582" y="370"/>
                      </a:lnTo>
                      <a:lnTo>
                        <a:pt x="581" y="370"/>
                      </a:lnTo>
                      <a:lnTo>
                        <a:pt x="580" y="370"/>
                      </a:lnTo>
                      <a:lnTo>
                        <a:pt x="579" y="371"/>
                      </a:lnTo>
                      <a:lnTo>
                        <a:pt x="578" y="371"/>
                      </a:lnTo>
                      <a:lnTo>
                        <a:pt x="577" y="372"/>
                      </a:lnTo>
                      <a:lnTo>
                        <a:pt x="576" y="373"/>
                      </a:lnTo>
                      <a:lnTo>
                        <a:pt x="575" y="373"/>
                      </a:lnTo>
                      <a:lnTo>
                        <a:pt x="574" y="374"/>
                      </a:lnTo>
                      <a:lnTo>
                        <a:pt x="573" y="374"/>
                      </a:lnTo>
                      <a:lnTo>
                        <a:pt x="572" y="374"/>
                      </a:lnTo>
                      <a:lnTo>
                        <a:pt x="571" y="375"/>
                      </a:lnTo>
                      <a:lnTo>
                        <a:pt x="570" y="376"/>
                      </a:lnTo>
                      <a:lnTo>
                        <a:pt x="570" y="378"/>
                      </a:lnTo>
                      <a:lnTo>
                        <a:pt x="569" y="380"/>
                      </a:lnTo>
                      <a:lnTo>
                        <a:pt x="568" y="382"/>
                      </a:lnTo>
                      <a:lnTo>
                        <a:pt x="568" y="384"/>
                      </a:lnTo>
                      <a:lnTo>
                        <a:pt x="569" y="386"/>
                      </a:lnTo>
                      <a:lnTo>
                        <a:pt x="570" y="387"/>
                      </a:lnTo>
                      <a:lnTo>
                        <a:pt x="570" y="388"/>
                      </a:lnTo>
                      <a:lnTo>
                        <a:pt x="571" y="388"/>
                      </a:lnTo>
                      <a:lnTo>
                        <a:pt x="571" y="387"/>
                      </a:lnTo>
                      <a:lnTo>
                        <a:pt x="572" y="387"/>
                      </a:lnTo>
                      <a:lnTo>
                        <a:pt x="573" y="387"/>
                      </a:lnTo>
                      <a:lnTo>
                        <a:pt x="573" y="388"/>
                      </a:lnTo>
                      <a:lnTo>
                        <a:pt x="573" y="389"/>
                      </a:lnTo>
                      <a:lnTo>
                        <a:pt x="573" y="390"/>
                      </a:lnTo>
                      <a:lnTo>
                        <a:pt x="573" y="391"/>
                      </a:lnTo>
                      <a:lnTo>
                        <a:pt x="573" y="392"/>
                      </a:lnTo>
                      <a:lnTo>
                        <a:pt x="574" y="392"/>
                      </a:lnTo>
                      <a:lnTo>
                        <a:pt x="573" y="393"/>
                      </a:lnTo>
                      <a:lnTo>
                        <a:pt x="574" y="393"/>
                      </a:lnTo>
                      <a:lnTo>
                        <a:pt x="573" y="393"/>
                      </a:lnTo>
                      <a:lnTo>
                        <a:pt x="573" y="394"/>
                      </a:lnTo>
                      <a:lnTo>
                        <a:pt x="572" y="395"/>
                      </a:lnTo>
                      <a:lnTo>
                        <a:pt x="571" y="394"/>
                      </a:lnTo>
                      <a:lnTo>
                        <a:pt x="571" y="395"/>
                      </a:lnTo>
                      <a:lnTo>
                        <a:pt x="572" y="395"/>
                      </a:lnTo>
                      <a:lnTo>
                        <a:pt x="572" y="396"/>
                      </a:lnTo>
                      <a:lnTo>
                        <a:pt x="572" y="397"/>
                      </a:lnTo>
                      <a:lnTo>
                        <a:pt x="571" y="397"/>
                      </a:lnTo>
                      <a:lnTo>
                        <a:pt x="570" y="397"/>
                      </a:lnTo>
                      <a:lnTo>
                        <a:pt x="570" y="399"/>
                      </a:lnTo>
                      <a:lnTo>
                        <a:pt x="569" y="400"/>
                      </a:lnTo>
                      <a:lnTo>
                        <a:pt x="569" y="401"/>
                      </a:lnTo>
                      <a:lnTo>
                        <a:pt x="569" y="402"/>
                      </a:lnTo>
                      <a:lnTo>
                        <a:pt x="570" y="402"/>
                      </a:lnTo>
                      <a:lnTo>
                        <a:pt x="570" y="403"/>
                      </a:lnTo>
                      <a:lnTo>
                        <a:pt x="570" y="402"/>
                      </a:lnTo>
                      <a:lnTo>
                        <a:pt x="571" y="403"/>
                      </a:lnTo>
                      <a:lnTo>
                        <a:pt x="570" y="403"/>
                      </a:lnTo>
                      <a:lnTo>
                        <a:pt x="570" y="404"/>
                      </a:lnTo>
                      <a:lnTo>
                        <a:pt x="571" y="404"/>
                      </a:lnTo>
                      <a:lnTo>
                        <a:pt x="571" y="405"/>
                      </a:lnTo>
                      <a:lnTo>
                        <a:pt x="571" y="406"/>
                      </a:lnTo>
                      <a:lnTo>
                        <a:pt x="571" y="407"/>
                      </a:lnTo>
                      <a:lnTo>
                        <a:pt x="572" y="407"/>
                      </a:lnTo>
                      <a:lnTo>
                        <a:pt x="572" y="406"/>
                      </a:lnTo>
                      <a:lnTo>
                        <a:pt x="572" y="407"/>
                      </a:lnTo>
                      <a:lnTo>
                        <a:pt x="572" y="408"/>
                      </a:lnTo>
                      <a:lnTo>
                        <a:pt x="572" y="409"/>
                      </a:lnTo>
                      <a:lnTo>
                        <a:pt x="571" y="409"/>
                      </a:lnTo>
                      <a:lnTo>
                        <a:pt x="571" y="410"/>
                      </a:lnTo>
                      <a:lnTo>
                        <a:pt x="570" y="410"/>
                      </a:lnTo>
                      <a:lnTo>
                        <a:pt x="570" y="409"/>
                      </a:lnTo>
                      <a:lnTo>
                        <a:pt x="569" y="409"/>
                      </a:lnTo>
                      <a:lnTo>
                        <a:pt x="570" y="409"/>
                      </a:lnTo>
                      <a:lnTo>
                        <a:pt x="569" y="409"/>
                      </a:lnTo>
                      <a:lnTo>
                        <a:pt x="568" y="409"/>
                      </a:lnTo>
                      <a:lnTo>
                        <a:pt x="567" y="409"/>
                      </a:lnTo>
                      <a:lnTo>
                        <a:pt x="566" y="409"/>
                      </a:lnTo>
                      <a:lnTo>
                        <a:pt x="566" y="410"/>
                      </a:lnTo>
                      <a:lnTo>
                        <a:pt x="566" y="411"/>
                      </a:lnTo>
                      <a:lnTo>
                        <a:pt x="565" y="412"/>
                      </a:lnTo>
                      <a:lnTo>
                        <a:pt x="564" y="413"/>
                      </a:lnTo>
                      <a:lnTo>
                        <a:pt x="564" y="414"/>
                      </a:lnTo>
                      <a:lnTo>
                        <a:pt x="563" y="415"/>
                      </a:lnTo>
                      <a:lnTo>
                        <a:pt x="563" y="416"/>
                      </a:lnTo>
                      <a:lnTo>
                        <a:pt x="563" y="418"/>
                      </a:lnTo>
                      <a:lnTo>
                        <a:pt x="563" y="419"/>
                      </a:lnTo>
                      <a:lnTo>
                        <a:pt x="564" y="422"/>
                      </a:lnTo>
                      <a:lnTo>
                        <a:pt x="565" y="423"/>
                      </a:lnTo>
                      <a:lnTo>
                        <a:pt x="566" y="425"/>
                      </a:lnTo>
                      <a:lnTo>
                        <a:pt x="566" y="426"/>
                      </a:lnTo>
                      <a:lnTo>
                        <a:pt x="566" y="427"/>
                      </a:lnTo>
                      <a:lnTo>
                        <a:pt x="567" y="427"/>
                      </a:lnTo>
                      <a:lnTo>
                        <a:pt x="567" y="428"/>
                      </a:lnTo>
                      <a:lnTo>
                        <a:pt x="567" y="429"/>
                      </a:lnTo>
                      <a:lnTo>
                        <a:pt x="567" y="430"/>
                      </a:lnTo>
                      <a:lnTo>
                        <a:pt x="567" y="431"/>
                      </a:lnTo>
                      <a:lnTo>
                        <a:pt x="567" y="432"/>
                      </a:lnTo>
                      <a:lnTo>
                        <a:pt x="566" y="432"/>
                      </a:lnTo>
                      <a:lnTo>
                        <a:pt x="566" y="433"/>
                      </a:lnTo>
                      <a:lnTo>
                        <a:pt x="566" y="434"/>
                      </a:lnTo>
                      <a:lnTo>
                        <a:pt x="565" y="436"/>
                      </a:lnTo>
                      <a:lnTo>
                        <a:pt x="565" y="437"/>
                      </a:lnTo>
                      <a:lnTo>
                        <a:pt x="565" y="438"/>
                      </a:lnTo>
                      <a:lnTo>
                        <a:pt x="564" y="439"/>
                      </a:lnTo>
                      <a:lnTo>
                        <a:pt x="564" y="440"/>
                      </a:lnTo>
                      <a:lnTo>
                        <a:pt x="564" y="441"/>
                      </a:lnTo>
                      <a:lnTo>
                        <a:pt x="564" y="442"/>
                      </a:lnTo>
                      <a:lnTo>
                        <a:pt x="563" y="442"/>
                      </a:lnTo>
                      <a:lnTo>
                        <a:pt x="563" y="443"/>
                      </a:lnTo>
                      <a:lnTo>
                        <a:pt x="563" y="444"/>
                      </a:lnTo>
                      <a:lnTo>
                        <a:pt x="562" y="445"/>
                      </a:lnTo>
                      <a:lnTo>
                        <a:pt x="562" y="446"/>
                      </a:lnTo>
                      <a:lnTo>
                        <a:pt x="562" y="447"/>
                      </a:lnTo>
                      <a:lnTo>
                        <a:pt x="561" y="448"/>
                      </a:lnTo>
                      <a:lnTo>
                        <a:pt x="561" y="449"/>
                      </a:lnTo>
                      <a:lnTo>
                        <a:pt x="560" y="450"/>
                      </a:lnTo>
                      <a:lnTo>
                        <a:pt x="560" y="451"/>
                      </a:lnTo>
                      <a:lnTo>
                        <a:pt x="560" y="452"/>
                      </a:lnTo>
                      <a:lnTo>
                        <a:pt x="560" y="453"/>
                      </a:lnTo>
                      <a:lnTo>
                        <a:pt x="559" y="454"/>
                      </a:lnTo>
                      <a:lnTo>
                        <a:pt x="559" y="455"/>
                      </a:lnTo>
                      <a:lnTo>
                        <a:pt x="559" y="456"/>
                      </a:lnTo>
                      <a:lnTo>
                        <a:pt x="559" y="457"/>
                      </a:lnTo>
                      <a:lnTo>
                        <a:pt x="560" y="457"/>
                      </a:lnTo>
                      <a:lnTo>
                        <a:pt x="560" y="458"/>
                      </a:lnTo>
                      <a:lnTo>
                        <a:pt x="560" y="459"/>
                      </a:lnTo>
                      <a:lnTo>
                        <a:pt x="559" y="459"/>
                      </a:lnTo>
                      <a:lnTo>
                        <a:pt x="559" y="460"/>
                      </a:lnTo>
                      <a:lnTo>
                        <a:pt x="559" y="461"/>
                      </a:lnTo>
                      <a:lnTo>
                        <a:pt x="558" y="462"/>
                      </a:lnTo>
                      <a:lnTo>
                        <a:pt x="558" y="464"/>
                      </a:lnTo>
                      <a:lnTo>
                        <a:pt x="557" y="466"/>
                      </a:lnTo>
                      <a:lnTo>
                        <a:pt x="557" y="468"/>
                      </a:lnTo>
                      <a:lnTo>
                        <a:pt x="556" y="471"/>
                      </a:lnTo>
                      <a:lnTo>
                        <a:pt x="556" y="472"/>
                      </a:lnTo>
                      <a:lnTo>
                        <a:pt x="555" y="472"/>
                      </a:lnTo>
                      <a:lnTo>
                        <a:pt x="555" y="473"/>
                      </a:lnTo>
                      <a:lnTo>
                        <a:pt x="555" y="474"/>
                      </a:lnTo>
                      <a:lnTo>
                        <a:pt x="555" y="475"/>
                      </a:lnTo>
                      <a:lnTo>
                        <a:pt x="554" y="476"/>
                      </a:lnTo>
                      <a:lnTo>
                        <a:pt x="554" y="477"/>
                      </a:lnTo>
                      <a:lnTo>
                        <a:pt x="554" y="478"/>
                      </a:lnTo>
                      <a:lnTo>
                        <a:pt x="553" y="479"/>
                      </a:lnTo>
                      <a:lnTo>
                        <a:pt x="553" y="480"/>
                      </a:lnTo>
                      <a:lnTo>
                        <a:pt x="553" y="481"/>
                      </a:lnTo>
                      <a:lnTo>
                        <a:pt x="552" y="482"/>
                      </a:lnTo>
                      <a:lnTo>
                        <a:pt x="551" y="484"/>
                      </a:lnTo>
                      <a:lnTo>
                        <a:pt x="551" y="485"/>
                      </a:lnTo>
                      <a:lnTo>
                        <a:pt x="551" y="484"/>
                      </a:lnTo>
                      <a:lnTo>
                        <a:pt x="551" y="485"/>
                      </a:lnTo>
                      <a:lnTo>
                        <a:pt x="551" y="489"/>
                      </a:lnTo>
                      <a:lnTo>
                        <a:pt x="551" y="490"/>
                      </a:lnTo>
                      <a:lnTo>
                        <a:pt x="551" y="491"/>
                      </a:lnTo>
                      <a:lnTo>
                        <a:pt x="551" y="494"/>
                      </a:lnTo>
                      <a:lnTo>
                        <a:pt x="551" y="495"/>
                      </a:lnTo>
                      <a:lnTo>
                        <a:pt x="551" y="496"/>
                      </a:lnTo>
                      <a:lnTo>
                        <a:pt x="552" y="496"/>
                      </a:lnTo>
                      <a:lnTo>
                        <a:pt x="553" y="496"/>
                      </a:lnTo>
                      <a:lnTo>
                        <a:pt x="553" y="495"/>
                      </a:lnTo>
                      <a:lnTo>
                        <a:pt x="553" y="496"/>
                      </a:lnTo>
                      <a:lnTo>
                        <a:pt x="553" y="497"/>
                      </a:lnTo>
                      <a:lnTo>
                        <a:pt x="552" y="498"/>
                      </a:lnTo>
                      <a:lnTo>
                        <a:pt x="552" y="499"/>
                      </a:lnTo>
                      <a:lnTo>
                        <a:pt x="553" y="499"/>
                      </a:lnTo>
                      <a:lnTo>
                        <a:pt x="553" y="498"/>
                      </a:lnTo>
                      <a:lnTo>
                        <a:pt x="553" y="500"/>
                      </a:lnTo>
                      <a:lnTo>
                        <a:pt x="553" y="501"/>
                      </a:lnTo>
                      <a:lnTo>
                        <a:pt x="553" y="503"/>
                      </a:lnTo>
                      <a:lnTo>
                        <a:pt x="552" y="504"/>
                      </a:lnTo>
                      <a:lnTo>
                        <a:pt x="552" y="505"/>
                      </a:lnTo>
                      <a:lnTo>
                        <a:pt x="552" y="508"/>
                      </a:lnTo>
                      <a:lnTo>
                        <a:pt x="553" y="509"/>
                      </a:lnTo>
                      <a:lnTo>
                        <a:pt x="553" y="510"/>
                      </a:lnTo>
                      <a:lnTo>
                        <a:pt x="553" y="511"/>
                      </a:lnTo>
                      <a:lnTo>
                        <a:pt x="553" y="512"/>
                      </a:lnTo>
                      <a:lnTo>
                        <a:pt x="553" y="513"/>
                      </a:lnTo>
                      <a:lnTo>
                        <a:pt x="553" y="514"/>
                      </a:lnTo>
                      <a:lnTo>
                        <a:pt x="553" y="518"/>
                      </a:lnTo>
                      <a:lnTo>
                        <a:pt x="553" y="519"/>
                      </a:lnTo>
                      <a:lnTo>
                        <a:pt x="553" y="520"/>
                      </a:lnTo>
                      <a:lnTo>
                        <a:pt x="553" y="521"/>
                      </a:lnTo>
                      <a:lnTo>
                        <a:pt x="553" y="524"/>
                      </a:lnTo>
                      <a:lnTo>
                        <a:pt x="552" y="524"/>
                      </a:lnTo>
                      <a:lnTo>
                        <a:pt x="552" y="527"/>
                      </a:lnTo>
                      <a:lnTo>
                        <a:pt x="552" y="530"/>
                      </a:lnTo>
                      <a:lnTo>
                        <a:pt x="552" y="531"/>
                      </a:lnTo>
                      <a:lnTo>
                        <a:pt x="551" y="532"/>
                      </a:lnTo>
                      <a:lnTo>
                        <a:pt x="552" y="532"/>
                      </a:lnTo>
                      <a:lnTo>
                        <a:pt x="552" y="533"/>
                      </a:lnTo>
                      <a:lnTo>
                        <a:pt x="551" y="535"/>
                      </a:lnTo>
                      <a:lnTo>
                        <a:pt x="551" y="537"/>
                      </a:lnTo>
                      <a:lnTo>
                        <a:pt x="552" y="538"/>
                      </a:lnTo>
                      <a:lnTo>
                        <a:pt x="552" y="539"/>
                      </a:lnTo>
                      <a:lnTo>
                        <a:pt x="552" y="543"/>
                      </a:lnTo>
                      <a:lnTo>
                        <a:pt x="552" y="544"/>
                      </a:lnTo>
                      <a:lnTo>
                        <a:pt x="552" y="546"/>
                      </a:lnTo>
                      <a:lnTo>
                        <a:pt x="553" y="550"/>
                      </a:lnTo>
                      <a:lnTo>
                        <a:pt x="553" y="551"/>
                      </a:lnTo>
                      <a:lnTo>
                        <a:pt x="553" y="553"/>
                      </a:lnTo>
                      <a:lnTo>
                        <a:pt x="553" y="554"/>
                      </a:lnTo>
                      <a:lnTo>
                        <a:pt x="553" y="556"/>
                      </a:lnTo>
                      <a:lnTo>
                        <a:pt x="553" y="558"/>
                      </a:lnTo>
                      <a:lnTo>
                        <a:pt x="553" y="559"/>
                      </a:lnTo>
                      <a:lnTo>
                        <a:pt x="553" y="560"/>
                      </a:lnTo>
                      <a:lnTo>
                        <a:pt x="553" y="561"/>
                      </a:lnTo>
                      <a:lnTo>
                        <a:pt x="552" y="561"/>
                      </a:lnTo>
                      <a:lnTo>
                        <a:pt x="553" y="562"/>
                      </a:lnTo>
                      <a:lnTo>
                        <a:pt x="553" y="563"/>
                      </a:lnTo>
                      <a:lnTo>
                        <a:pt x="553" y="567"/>
                      </a:lnTo>
                      <a:lnTo>
                        <a:pt x="553" y="568"/>
                      </a:lnTo>
                      <a:lnTo>
                        <a:pt x="553" y="569"/>
                      </a:lnTo>
                      <a:lnTo>
                        <a:pt x="553" y="570"/>
                      </a:lnTo>
                      <a:lnTo>
                        <a:pt x="553" y="571"/>
                      </a:lnTo>
                      <a:lnTo>
                        <a:pt x="554" y="571"/>
                      </a:lnTo>
                      <a:lnTo>
                        <a:pt x="554" y="573"/>
                      </a:lnTo>
                      <a:lnTo>
                        <a:pt x="554" y="574"/>
                      </a:lnTo>
                      <a:lnTo>
                        <a:pt x="554" y="575"/>
                      </a:lnTo>
                      <a:lnTo>
                        <a:pt x="555" y="575"/>
                      </a:lnTo>
                      <a:lnTo>
                        <a:pt x="555" y="576"/>
                      </a:lnTo>
                      <a:lnTo>
                        <a:pt x="555" y="577"/>
                      </a:lnTo>
                      <a:lnTo>
                        <a:pt x="556" y="580"/>
                      </a:lnTo>
                      <a:lnTo>
                        <a:pt x="557" y="581"/>
                      </a:lnTo>
                      <a:lnTo>
                        <a:pt x="556" y="581"/>
                      </a:lnTo>
                      <a:lnTo>
                        <a:pt x="556" y="582"/>
                      </a:lnTo>
                      <a:lnTo>
                        <a:pt x="557" y="582"/>
                      </a:lnTo>
                      <a:lnTo>
                        <a:pt x="557" y="583"/>
                      </a:lnTo>
                      <a:lnTo>
                        <a:pt x="556" y="583"/>
                      </a:lnTo>
                      <a:lnTo>
                        <a:pt x="556" y="584"/>
                      </a:lnTo>
                      <a:lnTo>
                        <a:pt x="554" y="587"/>
                      </a:lnTo>
                      <a:lnTo>
                        <a:pt x="552" y="591"/>
                      </a:lnTo>
                      <a:lnTo>
                        <a:pt x="551" y="593"/>
                      </a:lnTo>
                      <a:lnTo>
                        <a:pt x="551" y="594"/>
                      </a:lnTo>
                      <a:lnTo>
                        <a:pt x="550" y="596"/>
                      </a:lnTo>
                      <a:lnTo>
                        <a:pt x="548" y="598"/>
                      </a:lnTo>
                      <a:lnTo>
                        <a:pt x="548" y="599"/>
                      </a:lnTo>
                      <a:lnTo>
                        <a:pt x="548" y="600"/>
                      </a:lnTo>
                      <a:lnTo>
                        <a:pt x="548" y="601"/>
                      </a:lnTo>
                      <a:lnTo>
                        <a:pt x="547" y="603"/>
                      </a:lnTo>
                      <a:lnTo>
                        <a:pt x="547" y="604"/>
                      </a:lnTo>
                      <a:lnTo>
                        <a:pt x="547" y="605"/>
                      </a:lnTo>
                      <a:lnTo>
                        <a:pt x="547" y="606"/>
                      </a:lnTo>
                      <a:lnTo>
                        <a:pt x="546" y="606"/>
                      </a:lnTo>
                      <a:lnTo>
                        <a:pt x="546" y="607"/>
                      </a:lnTo>
                      <a:lnTo>
                        <a:pt x="546" y="608"/>
                      </a:lnTo>
                      <a:lnTo>
                        <a:pt x="545" y="608"/>
                      </a:lnTo>
                      <a:lnTo>
                        <a:pt x="545" y="609"/>
                      </a:lnTo>
                      <a:lnTo>
                        <a:pt x="544" y="610"/>
                      </a:lnTo>
                      <a:lnTo>
                        <a:pt x="542" y="611"/>
                      </a:lnTo>
                      <a:lnTo>
                        <a:pt x="542" y="612"/>
                      </a:lnTo>
                      <a:lnTo>
                        <a:pt x="541" y="613"/>
                      </a:lnTo>
                      <a:lnTo>
                        <a:pt x="541" y="614"/>
                      </a:lnTo>
                      <a:lnTo>
                        <a:pt x="542" y="613"/>
                      </a:lnTo>
                      <a:lnTo>
                        <a:pt x="541" y="615"/>
                      </a:lnTo>
                      <a:lnTo>
                        <a:pt x="541" y="616"/>
                      </a:lnTo>
                      <a:lnTo>
                        <a:pt x="541" y="617"/>
                      </a:lnTo>
                      <a:lnTo>
                        <a:pt x="541" y="618"/>
                      </a:lnTo>
                      <a:lnTo>
                        <a:pt x="542" y="618"/>
                      </a:lnTo>
                      <a:lnTo>
                        <a:pt x="541" y="619"/>
                      </a:lnTo>
                      <a:lnTo>
                        <a:pt x="542" y="619"/>
                      </a:lnTo>
                      <a:lnTo>
                        <a:pt x="541" y="620"/>
                      </a:lnTo>
                      <a:lnTo>
                        <a:pt x="541" y="621"/>
                      </a:lnTo>
                      <a:lnTo>
                        <a:pt x="541" y="622"/>
                      </a:lnTo>
                      <a:lnTo>
                        <a:pt x="540" y="622"/>
                      </a:lnTo>
                      <a:lnTo>
                        <a:pt x="539" y="622"/>
                      </a:lnTo>
                      <a:lnTo>
                        <a:pt x="539" y="623"/>
                      </a:lnTo>
                      <a:lnTo>
                        <a:pt x="538" y="624"/>
                      </a:lnTo>
                      <a:lnTo>
                        <a:pt x="537" y="625"/>
                      </a:lnTo>
                      <a:lnTo>
                        <a:pt x="537" y="626"/>
                      </a:lnTo>
                      <a:lnTo>
                        <a:pt x="537" y="627"/>
                      </a:lnTo>
                      <a:lnTo>
                        <a:pt x="536" y="628"/>
                      </a:lnTo>
                      <a:lnTo>
                        <a:pt x="537" y="628"/>
                      </a:lnTo>
                      <a:lnTo>
                        <a:pt x="536" y="629"/>
                      </a:lnTo>
                      <a:lnTo>
                        <a:pt x="536" y="630"/>
                      </a:lnTo>
                      <a:lnTo>
                        <a:pt x="536" y="631"/>
                      </a:lnTo>
                      <a:lnTo>
                        <a:pt x="535" y="632"/>
                      </a:lnTo>
                      <a:lnTo>
                        <a:pt x="534" y="633"/>
                      </a:lnTo>
                      <a:lnTo>
                        <a:pt x="534" y="634"/>
                      </a:lnTo>
                      <a:lnTo>
                        <a:pt x="534" y="635"/>
                      </a:lnTo>
                      <a:lnTo>
                        <a:pt x="534" y="636"/>
                      </a:lnTo>
                      <a:lnTo>
                        <a:pt x="534" y="637"/>
                      </a:lnTo>
                      <a:lnTo>
                        <a:pt x="533" y="637"/>
                      </a:lnTo>
                      <a:lnTo>
                        <a:pt x="533" y="639"/>
                      </a:lnTo>
                      <a:lnTo>
                        <a:pt x="533" y="640"/>
                      </a:lnTo>
                      <a:lnTo>
                        <a:pt x="533" y="641"/>
                      </a:lnTo>
                      <a:lnTo>
                        <a:pt x="533" y="642"/>
                      </a:lnTo>
                      <a:lnTo>
                        <a:pt x="532" y="642"/>
                      </a:lnTo>
                      <a:lnTo>
                        <a:pt x="532" y="643"/>
                      </a:lnTo>
                      <a:lnTo>
                        <a:pt x="532" y="644"/>
                      </a:lnTo>
                      <a:lnTo>
                        <a:pt x="531" y="644"/>
                      </a:lnTo>
                      <a:lnTo>
                        <a:pt x="531" y="645"/>
                      </a:lnTo>
                      <a:lnTo>
                        <a:pt x="531" y="646"/>
                      </a:lnTo>
                      <a:lnTo>
                        <a:pt x="531" y="647"/>
                      </a:lnTo>
                      <a:lnTo>
                        <a:pt x="530" y="647"/>
                      </a:lnTo>
                      <a:lnTo>
                        <a:pt x="530" y="648"/>
                      </a:lnTo>
                      <a:lnTo>
                        <a:pt x="529" y="649"/>
                      </a:lnTo>
                      <a:lnTo>
                        <a:pt x="529" y="650"/>
                      </a:lnTo>
                      <a:lnTo>
                        <a:pt x="528" y="650"/>
                      </a:lnTo>
                      <a:lnTo>
                        <a:pt x="528" y="651"/>
                      </a:lnTo>
                      <a:lnTo>
                        <a:pt x="528" y="652"/>
                      </a:lnTo>
                      <a:lnTo>
                        <a:pt x="528" y="653"/>
                      </a:lnTo>
                      <a:lnTo>
                        <a:pt x="528" y="654"/>
                      </a:lnTo>
                      <a:lnTo>
                        <a:pt x="527" y="655"/>
                      </a:lnTo>
                      <a:lnTo>
                        <a:pt x="527" y="657"/>
                      </a:lnTo>
                      <a:lnTo>
                        <a:pt x="527" y="658"/>
                      </a:lnTo>
                      <a:lnTo>
                        <a:pt x="527" y="659"/>
                      </a:lnTo>
                      <a:lnTo>
                        <a:pt x="528" y="661"/>
                      </a:lnTo>
                      <a:lnTo>
                        <a:pt x="529" y="661"/>
                      </a:lnTo>
                      <a:lnTo>
                        <a:pt x="529" y="662"/>
                      </a:lnTo>
                      <a:lnTo>
                        <a:pt x="528" y="662"/>
                      </a:lnTo>
                      <a:lnTo>
                        <a:pt x="527" y="663"/>
                      </a:lnTo>
                      <a:lnTo>
                        <a:pt x="526" y="664"/>
                      </a:lnTo>
                      <a:lnTo>
                        <a:pt x="526" y="665"/>
                      </a:lnTo>
                      <a:lnTo>
                        <a:pt x="525" y="667"/>
                      </a:lnTo>
                      <a:lnTo>
                        <a:pt x="525" y="668"/>
                      </a:lnTo>
                      <a:lnTo>
                        <a:pt x="525" y="669"/>
                      </a:lnTo>
                      <a:lnTo>
                        <a:pt x="524" y="669"/>
                      </a:lnTo>
                      <a:lnTo>
                        <a:pt x="523" y="670"/>
                      </a:lnTo>
                      <a:lnTo>
                        <a:pt x="523" y="671"/>
                      </a:lnTo>
                      <a:lnTo>
                        <a:pt x="523" y="672"/>
                      </a:lnTo>
                      <a:lnTo>
                        <a:pt x="523" y="673"/>
                      </a:lnTo>
                      <a:lnTo>
                        <a:pt x="523" y="674"/>
                      </a:lnTo>
                      <a:lnTo>
                        <a:pt x="524" y="674"/>
                      </a:lnTo>
                      <a:lnTo>
                        <a:pt x="523" y="674"/>
                      </a:lnTo>
                      <a:lnTo>
                        <a:pt x="523" y="675"/>
                      </a:lnTo>
                      <a:lnTo>
                        <a:pt x="522" y="675"/>
                      </a:lnTo>
                      <a:lnTo>
                        <a:pt x="522" y="676"/>
                      </a:lnTo>
                      <a:lnTo>
                        <a:pt x="522" y="677"/>
                      </a:lnTo>
                      <a:lnTo>
                        <a:pt x="522" y="678"/>
                      </a:lnTo>
                      <a:lnTo>
                        <a:pt x="522" y="679"/>
                      </a:lnTo>
                      <a:lnTo>
                        <a:pt x="521" y="679"/>
                      </a:lnTo>
                      <a:lnTo>
                        <a:pt x="520" y="680"/>
                      </a:lnTo>
                      <a:lnTo>
                        <a:pt x="519" y="681"/>
                      </a:lnTo>
                      <a:lnTo>
                        <a:pt x="519" y="682"/>
                      </a:lnTo>
                      <a:lnTo>
                        <a:pt x="519" y="683"/>
                      </a:lnTo>
                      <a:lnTo>
                        <a:pt x="519" y="684"/>
                      </a:lnTo>
                      <a:lnTo>
                        <a:pt x="519" y="685"/>
                      </a:lnTo>
                      <a:lnTo>
                        <a:pt x="519" y="687"/>
                      </a:lnTo>
                      <a:lnTo>
                        <a:pt x="519" y="688"/>
                      </a:lnTo>
                      <a:lnTo>
                        <a:pt x="518" y="688"/>
                      </a:lnTo>
                      <a:lnTo>
                        <a:pt x="518" y="689"/>
                      </a:lnTo>
                      <a:lnTo>
                        <a:pt x="518" y="690"/>
                      </a:lnTo>
                      <a:lnTo>
                        <a:pt x="518" y="691"/>
                      </a:lnTo>
                      <a:lnTo>
                        <a:pt x="517" y="694"/>
                      </a:lnTo>
                      <a:lnTo>
                        <a:pt x="517" y="696"/>
                      </a:lnTo>
                      <a:lnTo>
                        <a:pt x="518" y="697"/>
                      </a:lnTo>
                      <a:lnTo>
                        <a:pt x="518" y="698"/>
                      </a:lnTo>
                      <a:lnTo>
                        <a:pt x="518" y="700"/>
                      </a:lnTo>
                      <a:lnTo>
                        <a:pt x="518" y="701"/>
                      </a:lnTo>
                      <a:lnTo>
                        <a:pt x="518" y="703"/>
                      </a:lnTo>
                      <a:lnTo>
                        <a:pt x="518" y="704"/>
                      </a:lnTo>
                      <a:lnTo>
                        <a:pt x="518" y="706"/>
                      </a:lnTo>
                      <a:lnTo>
                        <a:pt x="518" y="709"/>
                      </a:lnTo>
                      <a:lnTo>
                        <a:pt x="518" y="710"/>
                      </a:lnTo>
                      <a:lnTo>
                        <a:pt x="518" y="711"/>
                      </a:lnTo>
                      <a:lnTo>
                        <a:pt x="518" y="712"/>
                      </a:lnTo>
                      <a:lnTo>
                        <a:pt x="518" y="713"/>
                      </a:lnTo>
                      <a:lnTo>
                        <a:pt x="517" y="714"/>
                      </a:lnTo>
                      <a:lnTo>
                        <a:pt x="517" y="715"/>
                      </a:lnTo>
                      <a:lnTo>
                        <a:pt x="517" y="716"/>
                      </a:lnTo>
                      <a:lnTo>
                        <a:pt x="518" y="718"/>
                      </a:lnTo>
                      <a:lnTo>
                        <a:pt x="518" y="720"/>
                      </a:lnTo>
                      <a:lnTo>
                        <a:pt x="519" y="721"/>
                      </a:lnTo>
                      <a:lnTo>
                        <a:pt x="520" y="723"/>
                      </a:lnTo>
                      <a:lnTo>
                        <a:pt x="520" y="724"/>
                      </a:lnTo>
                      <a:lnTo>
                        <a:pt x="520" y="725"/>
                      </a:lnTo>
                      <a:lnTo>
                        <a:pt x="519" y="725"/>
                      </a:lnTo>
                      <a:lnTo>
                        <a:pt x="517" y="726"/>
                      </a:lnTo>
                      <a:lnTo>
                        <a:pt x="517" y="727"/>
                      </a:lnTo>
                      <a:lnTo>
                        <a:pt x="516" y="727"/>
                      </a:lnTo>
                      <a:lnTo>
                        <a:pt x="516" y="728"/>
                      </a:lnTo>
                      <a:lnTo>
                        <a:pt x="516" y="729"/>
                      </a:lnTo>
                      <a:lnTo>
                        <a:pt x="515" y="729"/>
                      </a:lnTo>
                      <a:lnTo>
                        <a:pt x="514" y="730"/>
                      </a:lnTo>
                      <a:lnTo>
                        <a:pt x="512" y="732"/>
                      </a:lnTo>
                      <a:lnTo>
                        <a:pt x="510" y="734"/>
                      </a:lnTo>
                      <a:lnTo>
                        <a:pt x="509" y="735"/>
                      </a:lnTo>
                      <a:lnTo>
                        <a:pt x="509" y="736"/>
                      </a:lnTo>
                      <a:lnTo>
                        <a:pt x="509" y="737"/>
                      </a:lnTo>
                      <a:lnTo>
                        <a:pt x="507" y="737"/>
                      </a:lnTo>
                      <a:lnTo>
                        <a:pt x="505" y="738"/>
                      </a:lnTo>
                      <a:lnTo>
                        <a:pt x="504" y="738"/>
                      </a:lnTo>
                      <a:lnTo>
                        <a:pt x="503" y="738"/>
                      </a:lnTo>
                      <a:lnTo>
                        <a:pt x="502" y="738"/>
                      </a:lnTo>
                      <a:lnTo>
                        <a:pt x="502" y="739"/>
                      </a:lnTo>
                      <a:lnTo>
                        <a:pt x="501" y="739"/>
                      </a:lnTo>
                      <a:lnTo>
                        <a:pt x="499" y="739"/>
                      </a:lnTo>
                      <a:lnTo>
                        <a:pt x="497" y="740"/>
                      </a:lnTo>
                      <a:lnTo>
                        <a:pt x="496" y="741"/>
                      </a:lnTo>
                      <a:lnTo>
                        <a:pt x="495" y="742"/>
                      </a:lnTo>
                      <a:lnTo>
                        <a:pt x="493" y="743"/>
                      </a:lnTo>
                      <a:lnTo>
                        <a:pt x="491" y="745"/>
                      </a:lnTo>
                      <a:lnTo>
                        <a:pt x="491" y="746"/>
                      </a:lnTo>
                      <a:lnTo>
                        <a:pt x="489" y="748"/>
                      </a:lnTo>
                      <a:lnTo>
                        <a:pt x="488" y="750"/>
                      </a:lnTo>
                      <a:lnTo>
                        <a:pt x="487" y="751"/>
                      </a:lnTo>
                      <a:lnTo>
                        <a:pt x="487" y="752"/>
                      </a:lnTo>
                      <a:lnTo>
                        <a:pt x="486" y="752"/>
                      </a:lnTo>
                      <a:lnTo>
                        <a:pt x="486" y="751"/>
                      </a:lnTo>
                      <a:lnTo>
                        <a:pt x="485" y="751"/>
                      </a:lnTo>
                      <a:lnTo>
                        <a:pt x="485" y="752"/>
                      </a:lnTo>
                      <a:lnTo>
                        <a:pt x="485" y="751"/>
                      </a:lnTo>
                      <a:lnTo>
                        <a:pt x="484" y="751"/>
                      </a:lnTo>
                      <a:lnTo>
                        <a:pt x="485" y="752"/>
                      </a:lnTo>
                      <a:lnTo>
                        <a:pt x="486" y="752"/>
                      </a:lnTo>
                      <a:lnTo>
                        <a:pt x="485" y="752"/>
                      </a:lnTo>
                      <a:lnTo>
                        <a:pt x="485" y="753"/>
                      </a:lnTo>
                      <a:lnTo>
                        <a:pt x="486" y="753"/>
                      </a:lnTo>
                      <a:lnTo>
                        <a:pt x="486" y="752"/>
                      </a:lnTo>
                      <a:lnTo>
                        <a:pt x="486" y="753"/>
                      </a:lnTo>
                      <a:lnTo>
                        <a:pt x="485" y="754"/>
                      </a:lnTo>
                      <a:lnTo>
                        <a:pt x="484" y="755"/>
                      </a:lnTo>
                      <a:lnTo>
                        <a:pt x="483" y="756"/>
                      </a:lnTo>
                      <a:lnTo>
                        <a:pt x="481" y="759"/>
                      </a:lnTo>
                      <a:lnTo>
                        <a:pt x="480" y="761"/>
                      </a:lnTo>
                      <a:lnTo>
                        <a:pt x="479" y="762"/>
                      </a:lnTo>
                      <a:lnTo>
                        <a:pt x="479" y="763"/>
                      </a:lnTo>
                      <a:lnTo>
                        <a:pt x="478" y="764"/>
                      </a:lnTo>
                      <a:lnTo>
                        <a:pt x="477" y="766"/>
                      </a:lnTo>
                      <a:lnTo>
                        <a:pt x="477" y="767"/>
                      </a:lnTo>
                      <a:lnTo>
                        <a:pt x="477" y="768"/>
                      </a:lnTo>
                      <a:lnTo>
                        <a:pt x="476" y="769"/>
                      </a:lnTo>
                      <a:lnTo>
                        <a:pt x="476" y="770"/>
                      </a:lnTo>
                      <a:lnTo>
                        <a:pt x="475" y="771"/>
                      </a:lnTo>
                      <a:lnTo>
                        <a:pt x="476" y="771"/>
                      </a:lnTo>
                      <a:lnTo>
                        <a:pt x="476" y="770"/>
                      </a:lnTo>
                      <a:lnTo>
                        <a:pt x="476" y="769"/>
                      </a:lnTo>
                      <a:lnTo>
                        <a:pt x="475" y="769"/>
                      </a:lnTo>
                      <a:lnTo>
                        <a:pt x="474" y="769"/>
                      </a:lnTo>
                      <a:lnTo>
                        <a:pt x="464" y="760"/>
                      </a:lnTo>
                      <a:lnTo>
                        <a:pt x="438" y="737"/>
                      </a:lnTo>
                      <a:lnTo>
                        <a:pt x="438" y="736"/>
                      </a:lnTo>
                      <a:lnTo>
                        <a:pt x="438" y="735"/>
                      </a:lnTo>
                      <a:lnTo>
                        <a:pt x="437" y="735"/>
                      </a:lnTo>
                      <a:lnTo>
                        <a:pt x="436" y="734"/>
                      </a:lnTo>
                      <a:lnTo>
                        <a:pt x="436" y="733"/>
                      </a:lnTo>
                      <a:lnTo>
                        <a:pt x="436" y="732"/>
                      </a:lnTo>
                      <a:lnTo>
                        <a:pt x="440" y="731"/>
                      </a:lnTo>
                      <a:lnTo>
                        <a:pt x="443" y="728"/>
                      </a:lnTo>
                      <a:lnTo>
                        <a:pt x="443" y="727"/>
                      </a:lnTo>
                      <a:lnTo>
                        <a:pt x="442" y="726"/>
                      </a:lnTo>
                      <a:lnTo>
                        <a:pt x="442" y="725"/>
                      </a:lnTo>
                      <a:lnTo>
                        <a:pt x="441" y="725"/>
                      </a:lnTo>
                      <a:lnTo>
                        <a:pt x="441" y="726"/>
                      </a:lnTo>
                      <a:lnTo>
                        <a:pt x="441" y="725"/>
                      </a:lnTo>
                      <a:lnTo>
                        <a:pt x="441" y="724"/>
                      </a:lnTo>
                      <a:lnTo>
                        <a:pt x="441" y="723"/>
                      </a:lnTo>
                      <a:lnTo>
                        <a:pt x="440" y="723"/>
                      </a:lnTo>
                      <a:lnTo>
                        <a:pt x="440" y="722"/>
                      </a:lnTo>
                      <a:lnTo>
                        <a:pt x="441" y="721"/>
                      </a:lnTo>
                      <a:lnTo>
                        <a:pt x="440" y="721"/>
                      </a:lnTo>
                      <a:lnTo>
                        <a:pt x="440" y="720"/>
                      </a:lnTo>
                      <a:lnTo>
                        <a:pt x="441" y="720"/>
                      </a:lnTo>
                      <a:lnTo>
                        <a:pt x="441" y="719"/>
                      </a:lnTo>
                      <a:lnTo>
                        <a:pt x="441" y="718"/>
                      </a:lnTo>
                      <a:lnTo>
                        <a:pt x="440" y="718"/>
                      </a:lnTo>
                      <a:lnTo>
                        <a:pt x="439" y="718"/>
                      </a:lnTo>
                      <a:lnTo>
                        <a:pt x="439" y="717"/>
                      </a:lnTo>
                      <a:lnTo>
                        <a:pt x="438" y="717"/>
                      </a:lnTo>
                      <a:lnTo>
                        <a:pt x="438" y="716"/>
                      </a:lnTo>
                      <a:lnTo>
                        <a:pt x="437" y="717"/>
                      </a:lnTo>
                      <a:lnTo>
                        <a:pt x="436" y="717"/>
                      </a:lnTo>
                      <a:lnTo>
                        <a:pt x="436" y="716"/>
                      </a:lnTo>
                      <a:lnTo>
                        <a:pt x="436" y="715"/>
                      </a:lnTo>
                      <a:lnTo>
                        <a:pt x="435" y="715"/>
                      </a:lnTo>
                      <a:lnTo>
                        <a:pt x="435" y="714"/>
                      </a:lnTo>
                      <a:lnTo>
                        <a:pt x="435" y="713"/>
                      </a:lnTo>
                      <a:lnTo>
                        <a:pt x="435" y="712"/>
                      </a:lnTo>
                      <a:lnTo>
                        <a:pt x="434" y="712"/>
                      </a:lnTo>
                      <a:lnTo>
                        <a:pt x="434" y="711"/>
                      </a:lnTo>
                      <a:lnTo>
                        <a:pt x="434" y="710"/>
                      </a:lnTo>
                      <a:lnTo>
                        <a:pt x="433" y="709"/>
                      </a:lnTo>
                      <a:lnTo>
                        <a:pt x="433" y="708"/>
                      </a:lnTo>
                      <a:lnTo>
                        <a:pt x="432" y="707"/>
                      </a:lnTo>
                      <a:lnTo>
                        <a:pt x="432" y="708"/>
                      </a:lnTo>
                      <a:lnTo>
                        <a:pt x="432" y="709"/>
                      </a:lnTo>
                      <a:lnTo>
                        <a:pt x="431" y="710"/>
                      </a:lnTo>
                      <a:lnTo>
                        <a:pt x="431" y="709"/>
                      </a:lnTo>
                      <a:lnTo>
                        <a:pt x="431" y="708"/>
                      </a:lnTo>
                      <a:lnTo>
                        <a:pt x="430" y="707"/>
                      </a:lnTo>
                      <a:lnTo>
                        <a:pt x="429" y="708"/>
                      </a:lnTo>
                      <a:lnTo>
                        <a:pt x="428" y="707"/>
                      </a:lnTo>
                      <a:lnTo>
                        <a:pt x="428" y="706"/>
                      </a:lnTo>
                      <a:lnTo>
                        <a:pt x="427" y="706"/>
                      </a:lnTo>
                      <a:lnTo>
                        <a:pt x="427" y="705"/>
                      </a:lnTo>
                      <a:lnTo>
                        <a:pt x="428" y="705"/>
                      </a:lnTo>
                      <a:lnTo>
                        <a:pt x="428" y="704"/>
                      </a:lnTo>
                      <a:lnTo>
                        <a:pt x="428" y="703"/>
                      </a:lnTo>
                      <a:lnTo>
                        <a:pt x="427" y="703"/>
                      </a:lnTo>
                      <a:lnTo>
                        <a:pt x="426" y="703"/>
                      </a:lnTo>
                      <a:lnTo>
                        <a:pt x="426" y="704"/>
                      </a:lnTo>
                      <a:lnTo>
                        <a:pt x="425" y="704"/>
                      </a:lnTo>
                      <a:lnTo>
                        <a:pt x="425" y="703"/>
                      </a:lnTo>
                      <a:lnTo>
                        <a:pt x="424" y="703"/>
                      </a:lnTo>
                      <a:lnTo>
                        <a:pt x="424" y="702"/>
                      </a:lnTo>
                      <a:lnTo>
                        <a:pt x="424" y="700"/>
                      </a:lnTo>
                      <a:lnTo>
                        <a:pt x="423" y="700"/>
                      </a:lnTo>
                      <a:lnTo>
                        <a:pt x="423" y="699"/>
                      </a:lnTo>
                      <a:lnTo>
                        <a:pt x="423" y="698"/>
                      </a:lnTo>
                      <a:lnTo>
                        <a:pt x="423" y="697"/>
                      </a:lnTo>
                      <a:lnTo>
                        <a:pt x="423" y="696"/>
                      </a:lnTo>
                      <a:lnTo>
                        <a:pt x="422" y="696"/>
                      </a:lnTo>
                      <a:lnTo>
                        <a:pt x="422" y="695"/>
                      </a:lnTo>
                      <a:lnTo>
                        <a:pt x="422" y="694"/>
                      </a:lnTo>
                      <a:lnTo>
                        <a:pt x="421" y="694"/>
                      </a:lnTo>
                      <a:lnTo>
                        <a:pt x="421" y="693"/>
                      </a:lnTo>
                      <a:lnTo>
                        <a:pt x="420" y="693"/>
                      </a:lnTo>
                      <a:lnTo>
                        <a:pt x="420" y="692"/>
                      </a:lnTo>
                      <a:lnTo>
                        <a:pt x="419" y="692"/>
                      </a:lnTo>
                      <a:lnTo>
                        <a:pt x="418" y="691"/>
                      </a:lnTo>
                      <a:lnTo>
                        <a:pt x="418" y="690"/>
                      </a:lnTo>
                      <a:lnTo>
                        <a:pt x="417" y="690"/>
                      </a:lnTo>
                      <a:lnTo>
                        <a:pt x="416" y="690"/>
                      </a:lnTo>
                      <a:lnTo>
                        <a:pt x="415" y="690"/>
                      </a:lnTo>
                      <a:lnTo>
                        <a:pt x="414" y="689"/>
                      </a:lnTo>
                      <a:lnTo>
                        <a:pt x="414" y="688"/>
                      </a:lnTo>
                      <a:lnTo>
                        <a:pt x="415" y="688"/>
                      </a:lnTo>
                      <a:lnTo>
                        <a:pt x="416" y="688"/>
                      </a:lnTo>
                      <a:lnTo>
                        <a:pt x="415" y="687"/>
                      </a:lnTo>
                      <a:lnTo>
                        <a:pt x="416" y="687"/>
                      </a:lnTo>
                      <a:lnTo>
                        <a:pt x="416" y="686"/>
                      </a:lnTo>
                      <a:lnTo>
                        <a:pt x="416" y="685"/>
                      </a:lnTo>
                      <a:lnTo>
                        <a:pt x="415" y="685"/>
                      </a:lnTo>
                      <a:lnTo>
                        <a:pt x="417" y="684"/>
                      </a:lnTo>
                      <a:lnTo>
                        <a:pt x="416" y="684"/>
                      </a:lnTo>
                      <a:lnTo>
                        <a:pt x="416" y="683"/>
                      </a:lnTo>
                      <a:lnTo>
                        <a:pt x="415" y="683"/>
                      </a:lnTo>
                      <a:lnTo>
                        <a:pt x="416" y="683"/>
                      </a:lnTo>
                      <a:lnTo>
                        <a:pt x="416" y="682"/>
                      </a:lnTo>
                      <a:lnTo>
                        <a:pt x="416" y="683"/>
                      </a:lnTo>
                      <a:lnTo>
                        <a:pt x="417" y="683"/>
                      </a:lnTo>
                      <a:lnTo>
                        <a:pt x="417" y="682"/>
                      </a:lnTo>
                      <a:lnTo>
                        <a:pt x="418" y="681"/>
                      </a:lnTo>
                      <a:lnTo>
                        <a:pt x="418" y="680"/>
                      </a:lnTo>
                      <a:lnTo>
                        <a:pt x="419" y="680"/>
                      </a:lnTo>
                      <a:lnTo>
                        <a:pt x="420" y="680"/>
                      </a:lnTo>
                      <a:lnTo>
                        <a:pt x="420" y="679"/>
                      </a:lnTo>
                      <a:lnTo>
                        <a:pt x="419" y="679"/>
                      </a:lnTo>
                      <a:lnTo>
                        <a:pt x="419" y="678"/>
                      </a:lnTo>
                      <a:lnTo>
                        <a:pt x="419" y="677"/>
                      </a:lnTo>
                      <a:lnTo>
                        <a:pt x="419" y="676"/>
                      </a:lnTo>
                      <a:lnTo>
                        <a:pt x="420" y="676"/>
                      </a:lnTo>
                      <a:lnTo>
                        <a:pt x="420" y="675"/>
                      </a:lnTo>
                      <a:lnTo>
                        <a:pt x="420" y="674"/>
                      </a:lnTo>
                      <a:lnTo>
                        <a:pt x="420" y="673"/>
                      </a:lnTo>
                      <a:lnTo>
                        <a:pt x="421" y="673"/>
                      </a:lnTo>
                      <a:lnTo>
                        <a:pt x="420" y="673"/>
                      </a:lnTo>
                      <a:lnTo>
                        <a:pt x="421" y="672"/>
                      </a:lnTo>
                      <a:lnTo>
                        <a:pt x="420" y="672"/>
                      </a:lnTo>
                      <a:lnTo>
                        <a:pt x="419" y="672"/>
                      </a:lnTo>
                      <a:lnTo>
                        <a:pt x="419" y="671"/>
                      </a:lnTo>
                      <a:lnTo>
                        <a:pt x="419" y="670"/>
                      </a:lnTo>
                      <a:lnTo>
                        <a:pt x="419" y="669"/>
                      </a:lnTo>
                      <a:lnTo>
                        <a:pt x="419" y="668"/>
                      </a:lnTo>
                      <a:lnTo>
                        <a:pt x="420" y="668"/>
                      </a:lnTo>
                      <a:lnTo>
                        <a:pt x="420" y="667"/>
                      </a:lnTo>
                      <a:lnTo>
                        <a:pt x="421" y="667"/>
                      </a:lnTo>
                      <a:lnTo>
                        <a:pt x="420" y="667"/>
                      </a:lnTo>
                      <a:lnTo>
                        <a:pt x="421" y="666"/>
                      </a:lnTo>
                      <a:lnTo>
                        <a:pt x="421" y="665"/>
                      </a:lnTo>
                      <a:lnTo>
                        <a:pt x="421" y="664"/>
                      </a:lnTo>
                      <a:lnTo>
                        <a:pt x="420" y="664"/>
                      </a:lnTo>
                      <a:lnTo>
                        <a:pt x="420" y="663"/>
                      </a:lnTo>
                      <a:lnTo>
                        <a:pt x="420" y="662"/>
                      </a:lnTo>
                      <a:lnTo>
                        <a:pt x="421" y="662"/>
                      </a:lnTo>
                      <a:lnTo>
                        <a:pt x="421" y="661"/>
                      </a:lnTo>
                      <a:lnTo>
                        <a:pt x="422" y="660"/>
                      </a:lnTo>
                      <a:lnTo>
                        <a:pt x="422" y="659"/>
                      </a:lnTo>
                      <a:lnTo>
                        <a:pt x="422" y="658"/>
                      </a:lnTo>
                      <a:lnTo>
                        <a:pt x="423" y="657"/>
                      </a:lnTo>
                      <a:lnTo>
                        <a:pt x="423" y="656"/>
                      </a:lnTo>
                      <a:lnTo>
                        <a:pt x="424" y="656"/>
                      </a:lnTo>
                      <a:lnTo>
                        <a:pt x="424" y="655"/>
                      </a:lnTo>
                      <a:lnTo>
                        <a:pt x="425" y="655"/>
                      </a:lnTo>
                      <a:lnTo>
                        <a:pt x="426" y="654"/>
                      </a:lnTo>
                      <a:lnTo>
                        <a:pt x="426" y="652"/>
                      </a:lnTo>
                      <a:lnTo>
                        <a:pt x="427" y="651"/>
                      </a:lnTo>
                      <a:lnTo>
                        <a:pt x="427" y="650"/>
                      </a:lnTo>
                      <a:lnTo>
                        <a:pt x="428" y="650"/>
                      </a:lnTo>
                      <a:lnTo>
                        <a:pt x="428" y="649"/>
                      </a:lnTo>
                      <a:lnTo>
                        <a:pt x="428" y="648"/>
                      </a:lnTo>
                      <a:lnTo>
                        <a:pt x="429" y="648"/>
                      </a:lnTo>
                      <a:lnTo>
                        <a:pt x="430" y="649"/>
                      </a:lnTo>
                      <a:lnTo>
                        <a:pt x="431" y="650"/>
                      </a:lnTo>
                      <a:lnTo>
                        <a:pt x="432" y="650"/>
                      </a:lnTo>
                      <a:lnTo>
                        <a:pt x="433" y="650"/>
                      </a:lnTo>
                      <a:lnTo>
                        <a:pt x="433" y="651"/>
                      </a:lnTo>
                      <a:lnTo>
                        <a:pt x="433" y="650"/>
                      </a:lnTo>
                      <a:lnTo>
                        <a:pt x="434" y="651"/>
                      </a:lnTo>
                      <a:lnTo>
                        <a:pt x="434" y="650"/>
                      </a:lnTo>
                      <a:lnTo>
                        <a:pt x="435" y="650"/>
                      </a:lnTo>
                      <a:lnTo>
                        <a:pt x="436" y="650"/>
                      </a:lnTo>
                      <a:lnTo>
                        <a:pt x="436" y="649"/>
                      </a:lnTo>
                      <a:lnTo>
                        <a:pt x="437" y="649"/>
                      </a:lnTo>
                      <a:lnTo>
                        <a:pt x="438" y="650"/>
                      </a:lnTo>
                      <a:lnTo>
                        <a:pt x="438" y="651"/>
                      </a:lnTo>
                      <a:lnTo>
                        <a:pt x="439" y="651"/>
                      </a:lnTo>
                      <a:lnTo>
                        <a:pt x="439" y="652"/>
                      </a:lnTo>
                      <a:lnTo>
                        <a:pt x="440" y="652"/>
                      </a:lnTo>
                      <a:lnTo>
                        <a:pt x="441" y="651"/>
                      </a:lnTo>
                      <a:lnTo>
                        <a:pt x="442" y="651"/>
                      </a:lnTo>
                      <a:lnTo>
                        <a:pt x="442" y="652"/>
                      </a:lnTo>
                      <a:lnTo>
                        <a:pt x="443" y="652"/>
                      </a:lnTo>
                      <a:lnTo>
                        <a:pt x="443" y="651"/>
                      </a:lnTo>
                      <a:lnTo>
                        <a:pt x="444" y="651"/>
                      </a:lnTo>
                      <a:lnTo>
                        <a:pt x="444" y="650"/>
                      </a:lnTo>
                      <a:lnTo>
                        <a:pt x="444" y="649"/>
                      </a:lnTo>
                      <a:lnTo>
                        <a:pt x="445" y="649"/>
                      </a:lnTo>
                      <a:lnTo>
                        <a:pt x="446" y="648"/>
                      </a:lnTo>
                      <a:lnTo>
                        <a:pt x="446" y="647"/>
                      </a:lnTo>
                      <a:lnTo>
                        <a:pt x="446" y="646"/>
                      </a:lnTo>
                      <a:lnTo>
                        <a:pt x="445" y="646"/>
                      </a:lnTo>
                      <a:lnTo>
                        <a:pt x="445" y="645"/>
                      </a:lnTo>
                      <a:lnTo>
                        <a:pt x="446" y="645"/>
                      </a:lnTo>
                      <a:lnTo>
                        <a:pt x="445" y="644"/>
                      </a:lnTo>
                      <a:lnTo>
                        <a:pt x="444" y="644"/>
                      </a:lnTo>
                      <a:lnTo>
                        <a:pt x="443" y="644"/>
                      </a:lnTo>
                      <a:lnTo>
                        <a:pt x="441" y="644"/>
                      </a:lnTo>
                      <a:lnTo>
                        <a:pt x="441" y="643"/>
                      </a:lnTo>
                      <a:lnTo>
                        <a:pt x="440" y="643"/>
                      </a:lnTo>
                      <a:lnTo>
                        <a:pt x="439" y="643"/>
                      </a:lnTo>
                      <a:lnTo>
                        <a:pt x="439" y="642"/>
                      </a:lnTo>
                      <a:lnTo>
                        <a:pt x="440" y="642"/>
                      </a:lnTo>
                      <a:lnTo>
                        <a:pt x="440" y="641"/>
                      </a:lnTo>
                      <a:lnTo>
                        <a:pt x="441" y="641"/>
                      </a:lnTo>
                      <a:lnTo>
                        <a:pt x="441" y="640"/>
                      </a:lnTo>
                      <a:lnTo>
                        <a:pt x="441" y="639"/>
                      </a:lnTo>
                      <a:lnTo>
                        <a:pt x="442" y="639"/>
                      </a:lnTo>
                      <a:lnTo>
                        <a:pt x="442" y="638"/>
                      </a:lnTo>
                      <a:lnTo>
                        <a:pt x="442" y="637"/>
                      </a:lnTo>
                      <a:lnTo>
                        <a:pt x="443" y="637"/>
                      </a:lnTo>
                      <a:lnTo>
                        <a:pt x="443" y="636"/>
                      </a:lnTo>
                      <a:lnTo>
                        <a:pt x="442" y="636"/>
                      </a:lnTo>
                      <a:lnTo>
                        <a:pt x="442" y="635"/>
                      </a:lnTo>
                      <a:lnTo>
                        <a:pt x="443" y="635"/>
                      </a:lnTo>
                      <a:lnTo>
                        <a:pt x="442" y="634"/>
                      </a:lnTo>
                      <a:lnTo>
                        <a:pt x="443" y="633"/>
                      </a:lnTo>
                      <a:lnTo>
                        <a:pt x="444" y="632"/>
                      </a:lnTo>
                      <a:lnTo>
                        <a:pt x="444" y="631"/>
                      </a:lnTo>
                      <a:lnTo>
                        <a:pt x="444" y="630"/>
                      </a:lnTo>
                      <a:lnTo>
                        <a:pt x="445" y="629"/>
                      </a:lnTo>
                      <a:lnTo>
                        <a:pt x="445" y="628"/>
                      </a:lnTo>
                      <a:lnTo>
                        <a:pt x="445" y="627"/>
                      </a:lnTo>
                      <a:lnTo>
                        <a:pt x="446" y="627"/>
                      </a:lnTo>
                      <a:lnTo>
                        <a:pt x="446" y="626"/>
                      </a:lnTo>
                      <a:lnTo>
                        <a:pt x="447" y="626"/>
                      </a:lnTo>
                      <a:lnTo>
                        <a:pt x="448" y="626"/>
                      </a:lnTo>
                      <a:lnTo>
                        <a:pt x="449" y="626"/>
                      </a:lnTo>
                      <a:lnTo>
                        <a:pt x="449" y="625"/>
                      </a:lnTo>
                      <a:lnTo>
                        <a:pt x="449" y="626"/>
                      </a:lnTo>
                      <a:lnTo>
                        <a:pt x="450" y="626"/>
                      </a:lnTo>
                      <a:lnTo>
                        <a:pt x="451" y="627"/>
                      </a:lnTo>
                      <a:lnTo>
                        <a:pt x="452" y="627"/>
                      </a:lnTo>
                      <a:lnTo>
                        <a:pt x="453" y="627"/>
                      </a:lnTo>
                      <a:lnTo>
                        <a:pt x="453" y="628"/>
                      </a:lnTo>
                      <a:lnTo>
                        <a:pt x="454" y="628"/>
                      </a:lnTo>
                      <a:lnTo>
                        <a:pt x="454" y="627"/>
                      </a:lnTo>
                      <a:lnTo>
                        <a:pt x="454" y="628"/>
                      </a:lnTo>
                      <a:lnTo>
                        <a:pt x="455" y="628"/>
                      </a:lnTo>
                      <a:lnTo>
                        <a:pt x="455" y="627"/>
                      </a:lnTo>
                      <a:lnTo>
                        <a:pt x="454" y="627"/>
                      </a:lnTo>
                      <a:lnTo>
                        <a:pt x="455" y="627"/>
                      </a:lnTo>
                      <a:lnTo>
                        <a:pt x="455" y="626"/>
                      </a:lnTo>
                      <a:lnTo>
                        <a:pt x="455" y="625"/>
                      </a:lnTo>
                      <a:lnTo>
                        <a:pt x="454" y="625"/>
                      </a:lnTo>
                      <a:lnTo>
                        <a:pt x="454" y="624"/>
                      </a:lnTo>
                      <a:lnTo>
                        <a:pt x="454" y="623"/>
                      </a:lnTo>
                      <a:lnTo>
                        <a:pt x="455" y="623"/>
                      </a:lnTo>
                      <a:lnTo>
                        <a:pt x="456" y="622"/>
                      </a:lnTo>
                      <a:lnTo>
                        <a:pt x="457" y="621"/>
                      </a:lnTo>
                      <a:lnTo>
                        <a:pt x="458" y="620"/>
                      </a:lnTo>
                      <a:lnTo>
                        <a:pt x="458" y="619"/>
                      </a:lnTo>
                      <a:lnTo>
                        <a:pt x="459" y="619"/>
                      </a:lnTo>
                      <a:lnTo>
                        <a:pt x="459" y="618"/>
                      </a:lnTo>
                      <a:lnTo>
                        <a:pt x="460" y="617"/>
                      </a:lnTo>
                      <a:lnTo>
                        <a:pt x="460" y="616"/>
                      </a:lnTo>
                      <a:lnTo>
                        <a:pt x="461" y="616"/>
                      </a:lnTo>
                      <a:lnTo>
                        <a:pt x="461" y="617"/>
                      </a:lnTo>
                      <a:lnTo>
                        <a:pt x="461" y="618"/>
                      </a:lnTo>
                      <a:lnTo>
                        <a:pt x="460" y="618"/>
                      </a:lnTo>
                      <a:lnTo>
                        <a:pt x="461" y="618"/>
                      </a:lnTo>
                      <a:lnTo>
                        <a:pt x="461" y="619"/>
                      </a:lnTo>
                      <a:lnTo>
                        <a:pt x="462" y="619"/>
                      </a:lnTo>
                      <a:lnTo>
                        <a:pt x="463" y="619"/>
                      </a:lnTo>
                      <a:lnTo>
                        <a:pt x="463" y="618"/>
                      </a:lnTo>
                      <a:lnTo>
                        <a:pt x="463" y="617"/>
                      </a:lnTo>
                      <a:lnTo>
                        <a:pt x="464" y="617"/>
                      </a:lnTo>
                      <a:lnTo>
                        <a:pt x="464" y="616"/>
                      </a:lnTo>
                      <a:lnTo>
                        <a:pt x="465" y="616"/>
                      </a:lnTo>
                      <a:lnTo>
                        <a:pt x="465" y="615"/>
                      </a:lnTo>
                      <a:lnTo>
                        <a:pt x="465" y="614"/>
                      </a:lnTo>
                      <a:lnTo>
                        <a:pt x="466" y="614"/>
                      </a:lnTo>
                      <a:lnTo>
                        <a:pt x="466" y="612"/>
                      </a:lnTo>
                      <a:lnTo>
                        <a:pt x="466" y="611"/>
                      </a:lnTo>
                      <a:lnTo>
                        <a:pt x="467" y="611"/>
                      </a:lnTo>
                      <a:lnTo>
                        <a:pt x="467" y="610"/>
                      </a:lnTo>
                      <a:lnTo>
                        <a:pt x="468" y="610"/>
                      </a:lnTo>
                      <a:lnTo>
                        <a:pt x="469" y="610"/>
                      </a:lnTo>
                      <a:lnTo>
                        <a:pt x="469" y="609"/>
                      </a:lnTo>
                      <a:lnTo>
                        <a:pt x="469" y="608"/>
                      </a:lnTo>
                      <a:lnTo>
                        <a:pt x="470" y="608"/>
                      </a:lnTo>
                      <a:lnTo>
                        <a:pt x="470" y="609"/>
                      </a:lnTo>
                      <a:lnTo>
                        <a:pt x="471" y="609"/>
                      </a:lnTo>
                      <a:lnTo>
                        <a:pt x="471" y="610"/>
                      </a:lnTo>
                      <a:lnTo>
                        <a:pt x="471" y="609"/>
                      </a:lnTo>
                      <a:lnTo>
                        <a:pt x="472" y="609"/>
                      </a:lnTo>
                      <a:lnTo>
                        <a:pt x="472" y="608"/>
                      </a:lnTo>
                      <a:lnTo>
                        <a:pt x="472" y="607"/>
                      </a:lnTo>
                      <a:lnTo>
                        <a:pt x="473" y="607"/>
                      </a:lnTo>
                      <a:lnTo>
                        <a:pt x="474" y="607"/>
                      </a:lnTo>
                      <a:lnTo>
                        <a:pt x="474" y="606"/>
                      </a:lnTo>
                      <a:lnTo>
                        <a:pt x="474" y="607"/>
                      </a:lnTo>
                      <a:lnTo>
                        <a:pt x="475" y="607"/>
                      </a:lnTo>
                      <a:lnTo>
                        <a:pt x="475" y="606"/>
                      </a:lnTo>
                      <a:lnTo>
                        <a:pt x="475" y="605"/>
                      </a:lnTo>
                      <a:lnTo>
                        <a:pt x="474" y="604"/>
                      </a:lnTo>
                      <a:lnTo>
                        <a:pt x="474" y="603"/>
                      </a:lnTo>
                      <a:lnTo>
                        <a:pt x="475" y="602"/>
                      </a:lnTo>
                      <a:lnTo>
                        <a:pt x="476" y="601"/>
                      </a:lnTo>
                      <a:lnTo>
                        <a:pt x="477" y="601"/>
                      </a:lnTo>
                      <a:lnTo>
                        <a:pt x="477" y="600"/>
                      </a:lnTo>
                      <a:lnTo>
                        <a:pt x="478" y="600"/>
                      </a:lnTo>
                      <a:lnTo>
                        <a:pt x="478" y="599"/>
                      </a:lnTo>
                      <a:lnTo>
                        <a:pt x="478" y="598"/>
                      </a:lnTo>
                      <a:lnTo>
                        <a:pt x="478" y="597"/>
                      </a:lnTo>
                      <a:lnTo>
                        <a:pt x="478" y="596"/>
                      </a:lnTo>
                      <a:lnTo>
                        <a:pt x="478" y="595"/>
                      </a:lnTo>
                      <a:lnTo>
                        <a:pt x="478" y="596"/>
                      </a:lnTo>
                      <a:lnTo>
                        <a:pt x="479" y="596"/>
                      </a:lnTo>
                      <a:lnTo>
                        <a:pt x="480" y="595"/>
                      </a:lnTo>
                      <a:lnTo>
                        <a:pt x="481" y="594"/>
                      </a:lnTo>
                      <a:lnTo>
                        <a:pt x="481" y="593"/>
                      </a:lnTo>
                      <a:lnTo>
                        <a:pt x="480" y="593"/>
                      </a:lnTo>
                      <a:lnTo>
                        <a:pt x="480" y="592"/>
                      </a:lnTo>
                      <a:lnTo>
                        <a:pt x="479" y="592"/>
                      </a:lnTo>
                      <a:lnTo>
                        <a:pt x="479" y="591"/>
                      </a:lnTo>
                      <a:lnTo>
                        <a:pt x="480" y="591"/>
                      </a:lnTo>
                      <a:lnTo>
                        <a:pt x="479" y="590"/>
                      </a:lnTo>
                      <a:lnTo>
                        <a:pt x="479" y="589"/>
                      </a:lnTo>
                      <a:lnTo>
                        <a:pt x="478" y="589"/>
                      </a:lnTo>
                      <a:lnTo>
                        <a:pt x="478" y="588"/>
                      </a:lnTo>
                      <a:lnTo>
                        <a:pt x="477" y="587"/>
                      </a:lnTo>
                      <a:lnTo>
                        <a:pt x="476" y="586"/>
                      </a:lnTo>
                      <a:lnTo>
                        <a:pt x="476" y="585"/>
                      </a:lnTo>
                      <a:lnTo>
                        <a:pt x="477" y="585"/>
                      </a:lnTo>
                      <a:lnTo>
                        <a:pt x="477" y="584"/>
                      </a:lnTo>
                      <a:lnTo>
                        <a:pt x="476" y="584"/>
                      </a:lnTo>
                      <a:lnTo>
                        <a:pt x="475" y="583"/>
                      </a:lnTo>
                      <a:lnTo>
                        <a:pt x="474" y="583"/>
                      </a:lnTo>
                      <a:lnTo>
                        <a:pt x="474" y="584"/>
                      </a:lnTo>
                      <a:lnTo>
                        <a:pt x="473" y="584"/>
                      </a:lnTo>
                      <a:lnTo>
                        <a:pt x="472" y="584"/>
                      </a:lnTo>
                      <a:lnTo>
                        <a:pt x="473" y="584"/>
                      </a:lnTo>
                      <a:lnTo>
                        <a:pt x="473" y="583"/>
                      </a:lnTo>
                      <a:lnTo>
                        <a:pt x="472" y="583"/>
                      </a:lnTo>
                      <a:lnTo>
                        <a:pt x="471" y="584"/>
                      </a:lnTo>
                      <a:lnTo>
                        <a:pt x="471" y="583"/>
                      </a:lnTo>
                      <a:lnTo>
                        <a:pt x="470" y="582"/>
                      </a:lnTo>
                      <a:lnTo>
                        <a:pt x="469" y="582"/>
                      </a:lnTo>
                      <a:lnTo>
                        <a:pt x="469" y="583"/>
                      </a:lnTo>
                      <a:lnTo>
                        <a:pt x="469" y="582"/>
                      </a:lnTo>
                      <a:lnTo>
                        <a:pt x="469" y="581"/>
                      </a:lnTo>
                      <a:lnTo>
                        <a:pt x="468" y="581"/>
                      </a:lnTo>
                      <a:lnTo>
                        <a:pt x="468" y="580"/>
                      </a:lnTo>
                      <a:lnTo>
                        <a:pt x="467" y="580"/>
                      </a:lnTo>
                      <a:lnTo>
                        <a:pt x="466" y="580"/>
                      </a:lnTo>
                      <a:lnTo>
                        <a:pt x="467" y="579"/>
                      </a:lnTo>
                      <a:lnTo>
                        <a:pt x="466" y="579"/>
                      </a:lnTo>
                      <a:lnTo>
                        <a:pt x="467" y="578"/>
                      </a:lnTo>
                      <a:lnTo>
                        <a:pt x="466" y="578"/>
                      </a:lnTo>
                      <a:lnTo>
                        <a:pt x="467" y="578"/>
                      </a:lnTo>
                      <a:lnTo>
                        <a:pt x="466" y="578"/>
                      </a:lnTo>
                      <a:lnTo>
                        <a:pt x="467" y="577"/>
                      </a:lnTo>
                      <a:lnTo>
                        <a:pt x="466" y="577"/>
                      </a:lnTo>
                      <a:lnTo>
                        <a:pt x="467" y="576"/>
                      </a:lnTo>
                      <a:lnTo>
                        <a:pt x="466" y="576"/>
                      </a:lnTo>
                      <a:lnTo>
                        <a:pt x="466" y="577"/>
                      </a:lnTo>
                      <a:lnTo>
                        <a:pt x="465" y="577"/>
                      </a:lnTo>
                      <a:lnTo>
                        <a:pt x="465" y="576"/>
                      </a:lnTo>
                      <a:lnTo>
                        <a:pt x="466" y="576"/>
                      </a:lnTo>
                      <a:lnTo>
                        <a:pt x="466" y="575"/>
                      </a:lnTo>
                      <a:lnTo>
                        <a:pt x="465" y="575"/>
                      </a:lnTo>
                      <a:lnTo>
                        <a:pt x="465" y="576"/>
                      </a:lnTo>
                      <a:lnTo>
                        <a:pt x="464" y="576"/>
                      </a:lnTo>
                      <a:lnTo>
                        <a:pt x="463" y="576"/>
                      </a:lnTo>
                      <a:lnTo>
                        <a:pt x="463" y="575"/>
                      </a:lnTo>
                      <a:lnTo>
                        <a:pt x="462" y="575"/>
                      </a:lnTo>
                      <a:lnTo>
                        <a:pt x="461" y="575"/>
                      </a:lnTo>
                      <a:lnTo>
                        <a:pt x="461" y="574"/>
                      </a:lnTo>
                      <a:lnTo>
                        <a:pt x="461" y="575"/>
                      </a:lnTo>
                      <a:lnTo>
                        <a:pt x="460" y="574"/>
                      </a:lnTo>
                      <a:lnTo>
                        <a:pt x="460" y="575"/>
                      </a:lnTo>
                      <a:lnTo>
                        <a:pt x="459" y="575"/>
                      </a:lnTo>
                      <a:lnTo>
                        <a:pt x="459" y="574"/>
                      </a:lnTo>
                      <a:lnTo>
                        <a:pt x="460" y="574"/>
                      </a:lnTo>
                      <a:lnTo>
                        <a:pt x="460" y="573"/>
                      </a:lnTo>
                      <a:lnTo>
                        <a:pt x="460" y="572"/>
                      </a:lnTo>
                      <a:lnTo>
                        <a:pt x="459" y="572"/>
                      </a:lnTo>
                      <a:lnTo>
                        <a:pt x="459" y="571"/>
                      </a:lnTo>
                      <a:lnTo>
                        <a:pt x="458" y="571"/>
                      </a:lnTo>
                      <a:lnTo>
                        <a:pt x="457" y="571"/>
                      </a:lnTo>
                      <a:lnTo>
                        <a:pt x="457" y="570"/>
                      </a:lnTo>
                      <a:lnTo>
                        <a:pt x="457" y="569"/>
                      </a:lnTo>
                      <a:lnTo>
                        <a:pt x="456" y="569"/>
                      </a:lnTo>
                      <a:lnTo>
                        <a:pt x="456" y="568"/>
                      </a:lnTo>
                      <a:lnTo>
                        <a:pt x="456" y="567"/>
                      </a:lnTo>
                      <a:lnTo>
                        <a:pt x="455" y="566"/>
                      </a:lnTo>
                      <a:lnTo>
                        <a:pt x="456" y="566"/>
                      </a:lnTo>
                      <a:lnTo>
                        <a:pt x="455" y="566"/>
                      </a:lnTo>
                      <a:lnTo>
                        <a:pt x="454" y="566"/>
                      </a:lnTo>
                      <a:lnTo>
                        <a:pt x="453" y="566"/>
                      </a:lnTo>
                      <a:lnTo>
                        <a:pt x="453" y="567"/>
                      </a:lnTo>
                      <a:lnTo>
                        <a:pt x="453" y="566"/>
                      </a:lnTo>
                      <a:lnTo>
                        <a:pt x="452" y="567"/>
                      </a:lnTo>
                      <a:lnTo>
                        <a:pt x="452" y="566"/>
                      </a:lnTo>
                      <a:lnTo>
                        <a:pt x="451" y="566"/>
                      </a:lnTo>
                      <a:lnTo>
                        <a:pt x="451" y="567"/>
                      </a:lnTo>
                      <a:lnTo>
                        <a:pt x="450" y="567"/>
                      </a:lnTo>
                      <a:lnTo>
                        <a:pt x="450" y="566"/>
                      </a:lnTo>
                      <a:lnTo>
                        <a:pt x="449" y="566"/>
                      </a:lnTo>
                      <a:lnTo>
                        <a:pt x="449" y="567"/>
                      </a:lnTo>
                      <a:lnTo>
                        <a:pt x="448" y="566"/>
                      </a:lnTo>
                      <a:lnTo>
                        <a:pt x="448" y="567"/>
                      </a:lnTo>
                      <a:lnTo>
                        <a:pt x="447" y="567"/>
                      </a:lnTo>
                      <a:lnTo>
                        <a:pt x="447" y="566"/>
                      </a:lnTo>
                      <a:lnTo>
                        <a:pt x="446" y="566"/>
                      </a:lnTo>
                      <a:lnTo>
                        <a:pt x="445" y="566"/>
                      </a:lnTo>
                      <a:lnTo>
                        <a:pt x="444" y="566"/>
                      </a:lnTo>
                      <a:lnTo>
                        <a:pt x="443" y="566"/>
                      </a:lnTo>
                      <a:lnTo>
                        <a:pt x="442" y="565"/>
                      </a:lnTo>
                      <a:lnTo>
                        <a:pt x="441" y="565"/>
                      </a:lnTo>
                      <a:lnTo>
                        <a:pt x="441" y="564"/>
                      </a:lnTo>
                      <a:lnTo>
                        <a:pt x="441" y="563"/>
                      </a:lnTo>
                      <a:lnTo>
                        <a:pt x="440" y="562"/>
                      </a:lnTo>
                      <a:lnTo>
                        <a:pt x="440" y="561"/>
                      </a:lnTo>
                      <a:lnTo>
                        <a:pt x="439" y="561"/>
                      </a:lnTo>
                      <a:lnTo>
                        <a:pt x="439" y="560"/>
                      </a:lnTo>
                      <a:lnTo>
                        <a:pt x="438" y="561"/>
                      </a:lnTo>
                      <a:lnTo>
                        <a:pt x="438" y="562"/>
                      </a:lnTo>
                      <a:lnTo>
                        <a:pt x="437" y="562"/>
                      </a:lnTo>
                      <a:lnTo>
                        <a:pt x="436" y="561"/>
                      </a:lnTo>
                      <a:lnTo>
                        <a:pt x="435" y="561"/>
                      </a:lnTo>
                      <a:lnTo>
                        <a:pt x="434" y="562"/>
                      </a:lnTo>
                      <a:lnTo>
                        <a:pt x="434" y="563"/>
                      </a:lnTo>
                      <a:lnTo>
                        <a:pt x="433" y="563"/>
                      </a:lnTo>
                      <a:lnTo>
                        <a:pt x="432" y="563"/>
                      </a:lnTo>
                      <a:lnTo>
                        <a:pt x="431" y="563"/>
                      </a:lnTo>
                      <a:lnTo>
                        <a:pt x="430" y="562"/>
                      </a:lnTo>
                      <a:lnTo>
                        <a:pt x="431" y="561"/>
                      </a:lnTo>
                      <a:lnTo>
                        <a:pt x="430" y="561"/>
                      </a:lnTo>
                      <a:lnTo>
                        <a:pt x="429" y="561"/>
                      </a:lnTo>
                      <a:lnTo>
                        <a:pt x="429" y="560"/>
                      </a:lnTo>
                      <a:lnTo>
                        <a:pt x="428" y="560"/>
                      </a:lnTo>
                      <a:lnTo>
                        <a:pt x="429" y="559"/>
                      </a:lnTo>
                      <a:lnTo>
                        <a:pt x="429" y="558"/>
                      </a:lnTo>
                      <a:lnTo>
                        <a:pt x="428" y="558"/>
                      </a:lnTo>
                      <a:lnTo>
                        <a:pt x="427" y="556"/>
                      </a:lnTo>
                      <a:lnTo>
                        <a:pt x="426" y="556"/>
                      </a:lnTo>
                      <a:lnTo>
                        <a:pt x="426" y="557"/>
                      </a:lnTo>
                      <a:lnTo>
                        <a:pt x="425" y="557"/>
                      </a:lnTo>
                      <a:lnTo>
                        <a:pt x="425" y="556"/>
                      </a:lnTo>
                      <a:lnTo>
                        <a:pt x="424" y="555"/>
                      </a:lnTo>
                      <a:lnTo>
                        <a:pt x="424" y="554"/>
                      </a:lnTo>
                      <a:lnTo>
                        <a:pt x="423" y="554"/>
                      </a:lnTo>
                      <a:lnTo>
                        <a:pt x="423" y="553"/>
                      </a:lnTo>
                      <a:lnTo>
                        <a:pt x="422" y="553"/>
                      </a:lnTo>
                      <a:lnTo>
                        <a:pt x="422" y="552"/>
                      </a:lnTo>
                      <a:lnTo>
                        <a:pt x="422" y="551"/>
                      </a:lnTo>
                      <a:lnTo>
                        <a:pt x="421" y="551"/>
                      </a:lnTo>
                      <a:lnTo>
                        <a:pt x="421" y="552"/>
                      </a:lnTo>
                      <a:lnTo>
                        <a:pt x="420" y="552"/>
                      </a:lnTo>
                      <a:lnTo>
                        <a:pt x="419" y="552"/>
                      </a:lnTo>
                      <a:lnTo>
                        <a:pt x="418" y="553"/>
                      </a:lnTo>
                      <a:lnTo>
                        <a:pt x="419" y="553"/>
                      </a:lnTo>
                      <a:lnTo>
                        <a:pt x="419" y="554"/>
                      </a:lnTo>
                      <a:lnTo>
                        <a:pt x="418" y="554"/>
                      </a:lnTo>
                      <a:lnTo>
                        <a:pt x="417" y="555"/>
                      </a:lnTo>
                      <a:lnTo>
                        <a:pt x="416" y="555"/>
                      </a:lnTo>
                      <a:lnTo>
                        <a:pt x="416" y="554"/>
                      </a:lnTo>
                      <a:lnTo>
                        <a:pt x="415" y="554"/>
                      </a:lnTo>
                      <a:lnTo>
                        <a:pt x="415" y="553"/>
                      </a:lnTo>
                      <a:lnTo>
                        <a:pt x="416" y="552"/>
                      </a:lnTo>
                      <a:lnTo>
                        <a:pt x="415" y="551"/>
                      </a:lnTo>
                      <a:lnTo>
                        <a:pt x="414" y="550"/>
                      </a:lnTo>
                      <a:lnTo>
                        <a:pt x="414" y="549"/>
                      </a:lnTo>
                      <a:lnTo>
                        <a:pt x="413" y="549"/>
                      </a:lnTo>
                      <a:lnTo>
                        <a:pt x="412" y="549"/>
                      </a:lnTo>
                      <a:lnTo>
                        <a:pt x="412" y="551"/>
                      </a:lnTo>
                      <a:lnTo>
                        <a:pt x="411" y="551"/>
                      </a:lnTo>
                      <a:lnTo>
                        <a:pt x="411" y="552"/>
                      </a:lnTo>
                      <a:lnTo>
                        <a:pt x="411" y="551"/>
                      </a:lnTo>
                      <a:lnTo>
                        <a:pt x="410" y="551"/>
                      </a:lnTo>
                      <a:lnTo>
                        <a:pt x="410" y="552"/>
                      </a:lnTo>
                      <a:lnTo>
                        <a:pt x="408" y="552"/>
                      </a:lnTo>
                      <a:lnTo>
                        <a:pt x="407" y="552"/>
                      </a:lnTo>
                      <a:lnTo>
                        <a:pt x="406" y="551"/>
                      </a:lnTo>
                      <a:lnTo>
                        <a:pt x="406" y="550"/>
                      </a:lnTo>
                      <a:lnTo>
                        <a:pt x="406" y="549"/>
                      </a:lnTo>
                      <a:lnTo>
                        <a:pt x="405" y="549"/>
                      </a:lnTo>
                      <a:lnTo>
                        <a:pt x="404" y="549"/>
                      </a:lnTo>
                      <a:lnTo>
                        <a:pt x="403" y="549"/>
                      </a:lnTo>
                      <a:lnTo>
                        <a:pt x="403" y="548"/>
                      </a:lnTo>
                      <a:lnTo>
                        <a:pt x="402" y="548"/>
                      </a:lnTo>
                      <a:lnTo>
                        <a:pt x="402" y="549"/>
                      </a:lnTo>
                      <a:lnTo>
                        <a:pt x="401" y="550"/>
                      </a:lnTo>
                      <a:lnTo>
                        <a:pt x="401" y="551"/>
                      </a:lnTo>
                      <a:lnTo>
                        <a:pt x="400" y="551"/>
                      </a:lnTo>
                      <a:lnTo>
                        <a:pt x="399" y="552"/>
                      </a:lnTo>
                      <a:lnTo>
                        <a:pt x="399" y="553"/>
                      </a:lnTo>
                      <a:lnTo>
                        <a:pt x="398" y="553"/>
                      </a:lnTo>
                      <a:lnTo>
                        <a:pt x="397" y="552"/>
                      </a:lnTo>
                      <a:lnTo>
                        <a:pt x="396" y="553"/>
                      </a:lnTo>
                      <a:lnTo>
                        <a:pt x="395" y="553"/>
                      </a:lnTo>
                      <a:lnTo>
                        <a:pt x="394" y="553"/>
                      </a:lnTo>
                      <a:lnTo>
                        <a:pt x="393" y="553"/>
                      </a:lnTo>
                      <a:lnTo>
                        <a:pt x="392" y="553"/>
                      </a:lnTo>
                      <a:lnTo>
                        <a:pt x="392" y="554"/>
                      </a:lnTo>
                      <a:lnTo>
                        <a:pt x="391" y="554"/>
                      </a:lnTo>
                      <a:lnTo>
                        <a:pt x="390" y="554"/>
                      </a:lnTo>
                      <a:lnTo>
                        <a:pt x="389" y="554"/>
                      </a:lnTo>
                      <a:lnTo>
                        <a:pt x="389" y="555"/>
                      </a:lnTo>
                      <a:lnTo>
                        <a:pt x="389" y="556"/>
                      </a:lnTo>
                      <a:lnTo>
                        <a:pt x="388" y="556"/>
                      </a:lnTo>
                      <a:lnTo>
                        <a:pt x="387" y="555"/>
                      </a:lnTo>
                      <a:lnTo>
                        <a:pt x="386" y="555"/>
                      </a:lnTo>
                      <a:lnTo>
                        <a:pt x="385" y="554"/>
                      </a:lnTo>
                      <a:lnTo>
                        <a:pt x="384" y="554"/>
                      </a:lnTo>
                      <a:lnTo>
                        <a:pt x="383" y="553"/>
                      </a:lnTo>
                      <a:lnTo>
                        <a:pt x="382" y="553"/>
                      </a:lnTo>
                      <a:lnTo>
                        <a:pt x="381" y="553"/>
                      </a:lnTo>
                      <a:lnTo>
                        <a:pt x="380" y="553"/>
                      </a:lnTo>
                      <a:lnTo>
                        <a:pt x="379" y="553"/>
                      </a:lnTo>
                      <a:lnTo>
                        <a:pt x="378" y="553"/>
                      </a:lnTo>
                      <a:lnTo>
                        <a:pt x="377" y="552"/>
                      </a:lnTo>
                      <a:lnTo>
                        <a:pt x="376" y="553"/>
                      </a:lnTo>
                      <a:lnTo>
                        <a:pt x="375" y="553"/>
                      </a:lnTo>
                      <a:lnTo>
                        <a:pt x="375" y="552"/>
                      </a:lnTo>
                      <a:lnTo>
                        <a:pt x="374" y="552"/>
                      </a:lnTo>
                      <a:lnTo>
                        <a:pt x="374" y="553"/>
                      </a:lnTo>
                      <a:lnTo>
                        <a:pt x="374" y="544"/>
                      </a:lnTo>
                      <a:lnTo>
                        <a:pt x="374" y="533"/>
                      </a:lnTo>
                      <a:lnTo>
                        <a:pt x="373" y="531"/>
                      </a:lnTo>
                      <a:lnTo>
                        <a:pt x="369" y="526"/>
                      </a:lnTo>
                      <a:lnTo>
                        <a:pt x="367" y="525"/>
                      </a:lnTo>
                      <a:lnTo>
                        <a:pt x="364" y="522"/>
                      </a:lnTo>
                      <a:lnTo>
                        <a:pt x="344" y="498"/>
                      </a:lnTo>
                      <a:lnTo>
                        <a:pt x="343" y="498"/>
                      </a:lnTo>
                      <a:lnTo>
                        <a:pt x="343" y="499"/>
                      </a:lnTo>
                      <a:lnTo>
                        <a:pt x="341" y="499"/>
                      </a:lnTo>
                      <a:lnTo>
                        <a:pt x="340" y="499"/>
                      </a:lnTo>
                      <a:lnTo>
                        <a:pt x="339" y="499"/>
                      </a:lnTo>
                      <a:lnTo>
                        <a:pt x="338" y="499"/>
                      </a:lnTo>
                      <a:lnTo>
                        <a:pt x="338" y="500"/>
                      </a:lnTo>
                      <a:lnTo>
                        <a:pt x="338" y="501"/>
                      </a:lnTo>
                      <a:lnTo>
                        <a:pt x="337" y="501"/>
                      </a:lnTo>
                      <a:lnTo>
                        <a:pt x="335" y="502"/>
                      </a:lnTo>
                      <a:lnTo>
                        <a:pt x="334" y="502"/>
                      </a:lnTo>
                      <a:lnTo>
                        <a:pt x="334" y="503"/>
                      </a:lnTo>
                      <a:lnTo>
                        <a:pt x="333" y="503"/>
                      </a:lnTo>
                      <a:lnTo>
                        <a:pt x="332" y="503"/>
                      </a:lnTo>
                      <a:lnTo>
                        <a:pt x="331" y="502"/>
                      </a:lnTo>
                      <a:lnTo>
                        <a:pt x="330" y="502"/>
                      </a:lnTo>
                      <a:lnTo>
                        <a:pt x="329" y="501"/>
                      </a:lnTo>
                      <a:lnTo>
                        <a:pt x="328" y="501"/>
                      </a:lnTo>
                      <a:lnTo>
                        <a:pt x="327" y="501"/>
                      </a:lnTo>
                      <a:lnTo>
                        <a:pt x="327" y="502"/>
                      </a:lnTo>
                      <a:lnTo>
                        <a:pt x="326" y="502"/>
                      </a:lnTo>
                      <a:lnTo>
                        <a:pt x="324" y="502"/>
                      </a:lnTo>
                      <a:lnTo>
                        <a:pt x="323" y="502"/>
                      </a:lnTo>
                      <a:lnTo>
                        <a:pt x="322" y="502"/>
                      </a:lnTo>
                      <a:lnTo>
                        <a:pt x="322" y="503"/>
                      </a:lnTo>
                      <a:lnTo>
                        <a:pt x="321" y="502"/>
                      </a:lnTo>
                      <a:lnTo>
                        <a:pt x="321" y="501"/>
                      </a:lnTo>
                      <a:lnTo>
                        <a:pt x="321" y="500"/>
                      </a:lnTo>
                      <a:lnTo>
                        <a:pt x="320" y="499"/>
                      </a:lnTo>
                      <a:lnTo>
                        <a:pt x="319" y="498"/>
                      </a:lnTo>
                      <a:lnTo>
                        <a:pt x="318" y="498"/>
                      </a:lnTo>
                      <a:lnTo>
                        <a:pt x="318" y="497"/>
                      </a:lnTo>
                      <a:lnTo>
                        <a:pt x="318" y="496"/>
                      </a:lnTo>
                      <a:lnTo>
                        <a:pt x="318" y="495"/>
                      </a:lnTo>
                      <a:lnTo>
                        <a:pt x="317" y="495"/>
                      </a:lnTo>
                      <a:lnTo>
                        <a:pt x="316" y="494"/>
                      </a:lnTo>
                      <a:lnTo>
                        <a:pt x="315" y="495"/>
                      </a:lnTo>
                      <a:lnTo>
                        <a:pt x="314" y="495"/>
                      </a:lnTo>
                      <a:lnTo>
                        <a:pt x="313" y="496"/>
                      </a:lnTo>
                      <a:lnTo>
                        <a:pt x="312" y="495"/>
                      </a:lnTo>
                      <a:lnTo>
                        <a:pt x="311" y="496"/>
                      </a:lnTo>
                      <a:lnTo>
                        <a:pt x="310" y="496"/>
                      </a:lnTo>
                      <a:lnTo>
                        <a:pt x="309" y="497"/>
                      </a:lnTo>
                      <a:lnTo>
                        <a:pt x="309" y="496"/>
                      </a:lnTo>
                      <a:lnTo>
                        <a:pt x="308" y="496"/>
                      </a:lnTo>
                      <a:lnTo>
                        <a:pt x="307" y="495"/>
                      </a:lnTo>
                      <a:lnTo>
                        <a:pt x="306" y="494"/>
                      </a:lnTo>
                      <a:lnTo>
                        <a:pt x="305" y="494"/>
                      </a:lnTo>
                      <a:lnTo>
                        <a:pt x="305" y="493"/>
                      </a:lnTo>
                      <a:lnTo>
                        <a:pt x="305" y="492"/>
                      </a:lnTo>
                      <a:lnTo>
                        <a:pt x="304" y="492"/>
                      </a:lnTo>
                      <a:lnTo>
                        <a:pt x="304" y="493"/>
                      </a:lnTo>
                      <a:lnTo>
                        <a:pt x="303" y="494"/>
                      </a:lnTo>
                      <a:lnTo>
                        <a:pt x="302" y="494"/>
                      </a:lnTo>
                      <a:lnTo>
                        <a:pt x="302" y="493"/>
                      </a:lnTo>
                      <a:lnTo>
                        <a:pt x="302" y="492"/>
                      </a:lnTo>
                      <a:lnTo>
                        <a:pt x="301" y="491"/>
                      </a:lnTo>
                      <a:lnTo>
                        <a:pt x="300" y="492"/>
                      </a:lnTo>
                      <a:lnTo>
                        <a:pt x="299" y="492"/>
                      </a:lnTo>
                      <a:lnTo>
                        <a:pt x="299" y="491"/>
                      </a:lnTo>
                      <a:lnTo>
                        <a:pt x="298" y="491"/>
                      </a:lnTo>
                      <a:lnTo>
                        <a:pt x="297" y="491"/>
                      </a:lnTo>
                      <a:lnTo>
                        <a:pt x="296" y="490"/>
                      </a:lnTo>
                      <a:lnTo>
                        <a:pt x="297" y="488"/>
                      </a:lnTo>
                      <a:lnTo>
                        <a:pt x="297" y="487"/>
                      </a:lnTo>
                      <a:lnTo>
                        <a:pt x="295" y="487"/>
                      </a:lnTo>
                      <a:lnTo>
                        <a:pt x="294" y="486"/>
                      </a:lnTo>
                      <a:lnTo>
                        <a:pt x="293" y="485"/>
                      </a:lnTo>
                      <a:lnTo>
                        <a:pt x="292" y="485"/>
                      </a:lnTo>
                      <a:lnTo>
                        <a:pt x="292" y="484"/>
                      </a:lnTo>
                      <a:lnTo>
                        <a:pt x="291" y="484"/>
                      </a:lnTo>
                      <a:lnTo>
                        <a:pt x="290" y="483"/>
                      </a:lnTo>
                      <a:lnTo>
                        <a:pt x="290" y="482"/>
                      </a:lnTo>
                      <a:lnTo>
                        <a:pt x="289" y="481"/>
                      </a:lnTo>
                      <a:lnTo>
                        <a:pt x="288" y="482"/>
                      </a:lnTo>
                      <a:lnTo>
                        <a:pt x="288" y="481"/>
                      </a:lnTo>
                      <a:lnTo>
                        <a:pt x="287" y="481"/>
                      </a:lnTo>
                      <a:lnTo>
                        <a:pt x="287" y="480"/>
                      </a:lnTo>
                      <a:lnTo>
                        <a:pt x="287" y="479"/>
                      </a:lnTo>
                      <a:lnTo>
                        <a:pt x="286" y="479"/>
                      </a:lnTo>
                      <a:lnTo>
                        <a:pt x="286" y="478"/>
                      </a:lnTo>
                      <a:lnTo>
                        <a:pt x="285" y="478"/>
                      </a:lnTo>
                      <a:lnTo>
                        <a:pt x="285" y="479"/>
                      </a:lnTo>
                      <a:lnTo>
                        <a:pt x="284" y="479"/>
                      </a:lnTo>
                      <a:lnTo>
                        <a:pt x="284" y="480"/>
                      </a:lnTo>
                      <a:lnTo>
                        <a:pt x="283" y="480"/>
                      </a:lnTo>
                      <a:lnTo>
                        <a:pt x="283" y="479"/>
                      </a:lnTo>
                      <a:lnTo>
                        <a:pt x="282" y="479"/>
                      </a:lnTo>
                      <a:lnTo>
                        <a:pt x="282" y="478"/>
                      </a:lnTo>
                      <a:lnTo>
                        <a:pt x="281" y="478"/>
                      </a:lnTo>
                      <a:lnTo>
                        <a:pt x="282" y="478"/>
                      </a:lnTo>
                      <a:lnTo>
                        <a:pt x="281" y="478"/>
                      </a:lnTo>
                      <a:lnTo>
                        <a:pt x="281" y="477"/>
                      </a:lnTo>
                      <a:lnTo>
                        <a:pt x="280" y="477"/>
                      </a:lnTo>
                      <a:lnTo>
                        <a:pt x="280" y="476"/>
                      </a:lnTo>
                      <a:lnTo>
                        <a:pt x="279" y="476"/>
                      </a:lnTo>
                      <a:lnTo>
                        <a:pt x="278" y="475"/>
                      </a:lnTo>
                      <a:lnTo>
                        <a:pt x="278" y="474"/>
                      </a:lnTo>
                      <a:lnTo>
                        <a:pt x="277" y="474"/>
                      </a:lnTo>
                      <a:lnTo>
                        <a:pt x="276" y="474"/>
                      </a:lnTo>
                      <a:lnTo>
                        <a:pt x="277" y="474"/>
                      </a:lnTo>
                      <a:lnTo>
                        <a:pt x="276" y="474"/>
                      </a:lnTo>
                      <a:lnTo>
                        <a:pt x="275" y="473"/>
                      </a:lnTo>
                      <a:lnTo>
                        <a:pt x="275" y="472"/>
                      </a:lnTo>
                      <a:lnTo>
                        <a:pt x="275" y="471"/>
                      </a:lnTo>
                      <a:lnTo>
                        <a:pt x="274" y="471"/>
                      </a:lnTo>
                      <a:lnTo>
                        <a:pt x="273" y="471"/>
                      </a:lnTo>
                      <a:lnTo>
                        <a:pt x="272" y="470"/>
                      </a:lnTo>
                      <a:lnTo>
                        <a:pt x="271" y="469"/>
                      </a:lnTo>
                      <a:lnTo>
                        <a:pt x="270" y="469"/>
                      </a:lnTo>
                      <a:lnTo>
                        <a:pt x="270" y="468"/>
                      </a:lnTo>
                      <a:lnTo>
                        <a:pt x="269" y="468"/>
                      </a:lnTo>
                      <a:lnTo>
                        <a:pt x="269" y="467"/>
                      </a:lnTo>
                      <a:lnTo>
                        <a:pt x="268" y="466"/>
                      </a:lnTo>
                      <a:lnTo>
                        <a:pt x="267" y="466"/>
                      </a:lnTo>
                      <a:lnTo>
                        <a:pt x="267" y="465"/>
                      </a:lnTo>
                      <a:lnTo>
                        <a:pt x="266" y="465"/>
                      </a:lnTo>
                      <a:lnTo>
                        <a:pt x="266" y="464"/>
                      </a:lnTo>
                      <a:lnTo>
                        <a:pt x="267" y="464"/>
                      </a:lnTo>
                      <a:lnTo>
                        <a:pt x="266" y="464"/>
                      </a:lnTo>
                      <a:lnTo>
                        <a:pt x="265" y="464"/>
                      </a:lnTo>
                      <a:lnTo>
                        <a:pt x="264" y="464"/>
                      </a:lnTo>
                      <a:lnTo>
                        <a:pt x="264" y="463"/>
                      </a:lnTo>
                      <a:lnTo>
                        <a:pt x="263" y="462"/>
                      </a:lnTo>
                      <a:lnTo>
                        <a:pt x="262" y="462"/>
                      </a:lnTo>
                      <a:lnTo>
                        <a:pt x="263" y="462"/>
                      </a:lnTo>
                      <a:lnTo>
                        <a:pt x="263" y="461"/>
                      </a:lnTo>
                      <a:lnTo>
                        <a:pt x="262" y="461"/>
                      </a:lnTo>
                      <a:lnTo>
                        <a:pt x="262" y="460"/>
                      </a:lnTo>
                      <a:lnTo>
                        <a:pt x="262" y="459"/>
                      </a:lnTo>
                      <a:lnTo>
                        <a:pt x="261" y="459"/>
                      </a:lnTo>
                      <a:lnTo>
                        <a:pt x="259" y="458"/>
                      </a:lnTo>
                      <a:lnTo>
                        <a:pt x="258" y="458"/>
                      </a:lnTo>
                      <a:lnTo>
                        <a:pt x="257" y="458"/>
                      </a:lnTo>
                      <a:lnTo>
                        <a:pt x="256" y="458"/>
                      </a:lnTo>
                      <a:lnTo>
                        <a:pt x="256" y="457"/>
                      </a:lnTo>
                      <a:lnTo>
                        <a:pt x="255" y="457"/>
                      </a:lnTo>
                      <a:lnTo>
                        <a:pt x="255" y="456"/>
                      </a:lnTo>
                      <a:lnTo>
                        <a:pt x="254" y="456"/>
                      </a:lnTo>
                      <a:lnTo>
                        <a:pt x="253" y="457"/>
                      </a:lnTo>
                      <a:lnTo>
                        <a:pt x="253" y="456"/>
                      </a:lnTo>
                      <a:lnTo>
                        <a:pt x="252" y="456"/>
                      </a:lnTo>
                      <a:lnTo>
                        <a:pt x="252" y="457"/>
                      </a:lnTo>
                      <a:lnTo>
                        <a:pt x="251" y="457"/>
                      </a:lnTo>
                      <a:lnTo>
                        <a:pt x="250" y="457"/>
                      </a:lnTo>
                      <a:lnTo>
                        <a:pt x="250" y="456"/>
                      </a:lnTo>
                      <a:lnTo>
                        <a:pt x="250" y="455"/>
                      </a:lnTo>
                      <a:lnTo>
                        <a:pt x="249" y="455"/>
                      </a:lnTo>
                      <a:lnTo>
                        <a:pt x="248" y="455"/>
                      </a:lnTo>
                      <a:lnTo>
                        <a:pt x="248" y="454"/>
                      </a:lnTo>
                      <a:lnTo>
                        <a:pt x="247" y="454"/>
                      </a:lnTo>
                      <a:lnTo>
                        <a:pt x="246" y="454"/>
                      </a:lnTo>
                      <a:lnTo>
                        <a:pt x="245" y="454"/>
                      </a:lnTo>
                      <a:lnTo>
                        <a:pt x="245" y="453"/>
                      </a:lnTo>
                      <a:lnTo>
                        <a:pt x="244" y="453"/>
                      </a:lnTo>
                      <a:lnTo>
                        <a:pt x="244" y="454"/>
                      </a:lnTo>
                      <a:lnTo>
                        <a:pt x="243" y="453"/>
                      </a:lnTo>
                      <a:lnTo>
                        <a:pt x="243" y="452"/>
                      </a:lnTo>
                      <a:lnTo>
                        <a:pt x="242" y="453"/>
                      </a:lnTo>
                      <a:lnTo>
                        <a:pt x="241" y="453"/>
                      </a:lnTo>
                      <a:lnTo>
                        <a:pt x="240" y="453"/>
                      </a:lnTo>
                      <a:lnTo>
                        <a:pt x="239" y="453"/>
                      </a:lnTo>
                      <a:lnTo>
                        <a:pt x="238" y="453"/>
                      </a:lnTo>
                      <a:lnTo>
                        <a:pt x="237" y="453"/>
                      </a:lnTo>
                      <a:lnTo>
                        <a:pt x="236" y="453"/>
                      </a:lnTo>
                      <a:lnTo>
                        <a:pt x="236" y="454"/>
                      </a:lnTo>
                      <a:lnTo>
                        <a:pt x="235" y="454"/>
                      </a:lnTo>
                      <a:lnTo>
                        <a:pt x="234" y="454"/>
                      </a:lnTo>
                      <a:lnTo>
                        <a:pt x="234" y="453"/>
                      </a:lnTo>
                      <a:lnTo>
                        <a:pt x="234" y="454"/>
                      </a:lnTo>
                      <a:lnTo>
                        <a:pt x="233" y="454"/>
                      </a:lnTo>
                      <a:lnTo>
                        <a:pt x="232" y="454"/>
                      </a:lnTo>
                      <a:lnTo>
                        <a:pt x="232" y="455"/>
                      </a:lnTo>
                      <a:lnTo>
                        <a:pt x="231" y="455"/>
                      </a:lnTo>
                      <a:lnTo>
                        <a:pt x="230" y="455"/>
                      </a:lnTo>
                      <a:lnTo>
                        <a:pt x="229" y="455"/>
                      </a:lnTo>
                      <a:lnTo>
                        <a:pt x="229" y="456"/>
                      </a:lnTo>
                      <a:lnTo>
                        <a:pt x="228" y="456"/>
                      </a:lnTo>
                      <a:lnTo>
                        <a:pt x="227" y="456"/>
                      </a:lnTo>
                      <a:lnTo>
                        <a:pt x="226" y="457"/>
                      </a:lnTo>
                      <a:lnTo>
                        <a:pt x="225" y="457"/>
                      </a:lnTo>
                      <a:lnTo>
                        <a:pt x="224" y="457"/>
                      </a:lnTo>
                      <a:lnTo>
                        <a:pt x="223" y="458"/>
                      </a:lnTo>
                      <a:lnTo>
                        <a:pt x="222" y="458"/>
                      </a:lnTo>
                      <a:lnTo>
                        <a:pt x="222" y="459"/>
                      </a:lnTo>
                      <a:lnTo>
                        <a:pt x="223" y="459"/>
                      </a:lnTo>
                      <a:lnTo>
                        <a:pt x="222" y="459"/>
                      </a:lnTo>
                      <a:lnTo>
                        <a:pt x="222" y="460"/>
                      </a:lnTo>
                      <a:lnTo>
                        <a:pt x="221" y="459"/>
                      </a:lnTo>
                      <a:lnTo>
                        <a:pt x="221" y="460"/>
                      </a:lnTo>
                      <a:lnTo>
                        <a:pt x="221" y="461"/>
                      </a:lnTo>
                      <a:lnTo>
                        <a:pt x="222" y="461"/>
                      </a:lnTo>
                      <a:lnTo>
                        <a:pt x="221" y="461"/>
                      </a:lnTo>
                      <a:lnTo>
                        <a:pt x="221" y="462"/>
                      </a:lnTo>
                      <a:lnTo>
                        <a:pt x="220" y="462"/>
                      </a:lnTo>
                      <a:lnTo>
                        <a:pt x="219" y="462"/>
                      </a:lnTo>
                      <a:lnTo>
                        <a:pt x="218" y="462"/>
                      </a:lnTo>
                      <a:lnTo>
                        <a:pt x="218" y="463"/>
                      </a:lnTo>
                      <a:lnTo>
                        <a:pt x="218" y="462"/>
                      </a:lnTo>
                      <a:lnTo>
                        <a:pt x="217" y="462"/>
                      </a:lnTo>
                      <a:lnTo>
                        <a:pt x="217" y="463"/>
                      </a:lnTo>
                      <a:lnTo>
                        <a:pt x="216" y="463"/>
                      </a:lnTo>
                      <a:lnTo>
                        <a:pt x="216" y="462"/>
                      </a:lnTo>
                      <a:lnTo>
                        <a:pt x="216" y="461"/>
                      </a:lnTo>
                      <a:lnTo>
                        <a:pt x="217" y="461"/>
                      </a:lnTo>
                      <a:lnTo>
                        <a:pt x="216" y="461"/>
                      </a:lnTo>
                      <a:lnTo>
                        <a:pt x="216" y="460"/>
                      </a:lnTo>
                      <a:lnTo>
                        <a:pt x="215" y="460"/>
                      </a:lnTo>
                      <a:lnTo>
                        <a:pt x="215" y="459"/>
                      </a:lnTo>
                      <a:lnTo>
                        <a:pt x="214" y="459"/>
                      </a:lnTo>
                      <a:lnTo>
                        <a:pt x="213" y="459"/>
                      </a:lnTo>
                      <a:lnTo>
                        <a:pt x="213" y="458"/>
                      </a:lnTo>
                      <a:lnTo>
                        <a:pt x="212" y="458"/>
                      </a:lnTo>
                      <a:lnTo>
                        <a:pt x="211" y="458"/>
                      </a:lnTo>
                      <a:lnTo>
                        <a:pt x="210" y="458"/>
                      </a:lnTo>
                      <a:lnTo>
                        <a:pt x="210" y="457"/>
                      </a:lnTo>
                      <a:lnTo>
                        <a:pt x="209" y="457"/>
                      </a:lnTo>
                      <a:lnTo>
                        <a:pt x="208" y="457"/>
                      </a:lnTo>
                      <a:lnTo>
                        <a:pt x="207" y="456"/>
                      </a:lnTo>
                      <a:lnTo>
                        <a:pt x="206" y="456"/>
                      </a:lnTo>
                      <a:lnTo>
                        <a:pt x="207" y="455"/>
                      </a:lnTo>
                      <a:lnTo>
                        <a:pt x="206" y="455"/>
                      </a:lnTo>
                      <a:lnTo>
                        <a:pt x="206" y="456"/>
                      </a:lnTo>
                      <a:lnTo>
                        <a:pt x="206" y="455"/>
                      </a:lnTo>
                      <a:lnTo>
                        <a:pt x="205" y="455"/>
                      </a:lnTo>
                      <a:lnTo>
                        <a:pt x="206" y="455"/>
                      </a:lnTo>
                      <a:lnTo>
                        <a:pt x="205" y="455"/>
                      </a:lnTo>
                      <a:lnTo>
                        <a:pt x="204" y="455"/>
                      </a:lnTo>
                      <a:lnTo>
                        <a:pt x="203" y="455"/>
                      </a:lnTo>
                      <a:lnTo>
                        <a:pt x="203" y="454"/>
                      </a:lnTo>
                      <a:lnTo>
                        <a:pt x="204" y="454"/>
                      </a:lnTo>
                      <a:lnTo>
                        <a:pt x="203" y="454"/>
                      </a:lnTo>
                      <a:lnTo>
                        <a:pt x="203" y="453"/>
                      </a:lnTo>
                      <a:lnTo>
                        <a:pt x="201" y="453"/>
                      </a:lnTo>
                      <a:lnTo>
                        <a:pt x="200" y="452"/>
                      </a:lnTo>
                      <a:lnTo>
                        <a:pt x="199" y="452"/>
                      </a:lnTo>
                      <a:lnTo>
                        <a:pt x="198" y="452"/>
                      </a:lnTo>
                      <a:lnTo>
                        <a:pt x="198" y="451"/>
                      </a:lnTo>
                      <a:lnTo>
                        <a:pt x="197" y="451"/>
                      </a:lnTo>
                      <a:lnTo>
                        <a:pt x="196" y="451"/>
                      </a:lnTo>
                      <a:lnTo>
                        <a:pt x="196" y="450"/>
                      </a:lnTo>
                      <a:lnTo>
                        <a:pt x="195" y="450"/>
                      </a:lnTo>
                      <a:lnTo>
                        <a:pt x="194" y="450"/>
                      </a:lnTo>
                      <a:lnTo>
                        <a:pt x="193" y="450"/>
                      </a:lnTo>
                      <a:lnTo>
                        <a:pt x="193" y="449"/>
                      </a:lnTo>
                      <a:lnTo>
                        <a:pt x="192" y="449"/>
                      </a:lnTo>
                      <a:lnTo>
                        <a:pt x="192" y="448"/>
                      </a:lnTo>
                      <a:lnTo>
                        <a:pt x="191" y="448"/>
                      </a:lnTo>
                      <a:lnTo>
                        <a:pt x="191" y="447"/>
                      </a:lnTo>
                      <a:lnTo>
                        <a:pt x="192" y="447"/>
                      </a:lnTo>
                      <a:lnTo>
                        <a:pt x="191" y="447"/>
                      </a:lnTo>
                      <a:lnTo>
                        <a:pt x="192" y="447"/>
                      </a:lnTo>
                      <a:lnTo>
                        <a:pt x="191" y="446"/>
                      </a:lnTo>
                      <a:lnTo>
                        <a:pt x="192" y="446"/>
                      </a:lnTo>
                      <a:lnTo>
                        <a:pt x="192" y="445"/>
                      </a:lnTo>
                      <a:lnTo>
                        <a:pt x="192" y="444"/>
                      </a:lnTo>
                      <a:lnTo>
                        <a:pt x="192" y="443"/>
                      </a:lnTo>
                      <a:lnTo>
                        <a:pt x="192" y="444"/>
                      </a:lnTo>
                      <a:lnTo>
                        <a:pt x="191" y="444"/>
                      </a:lnTo>
                      <a:lnTo>
                        <a:pt x="191" y="443"/>
                      </a:lnTo>
                      <a:lnTo>
                        <a:pt x="192" y="443"/>
                      </a:lnTo>
                      <a:lnTo>
                        <a:pt x="191" y="443"/>
                      </a:lnTo>
                      <a:lnTo>
                        <a:pt x="191" y="442"/>
                      </a:lnTo>
                      <a:lnTo>
                        <a:pt x="192" y="441"/>
                      </a:lnTo>
                      <a:lnTo>
                        <a:pt x="192" y="440"/>
                      </a:lnTo>
                      <a:lnTo>
                        <a:pt x="193" y="439"/>
                      </a:lnTo>
                      <a:lnTo>
                        <a:pt x="193" y="438"/>
                      </a:lnTo>
                      <a:lnTo>
                        <a:pt x="193" y="437"/>
                      </a:lnTo>
                      <a:lnTo>
                        <a:pt x="194" y="436"/>
                      </a:lnTo>
                      <a:lnTo>
                        <a:pt x="196" y="432"/>
                      </a:lnTo>
                      <a:lnTo>
                        <a:pt x="197" y="431"/>
                      </a:lnTo>
                      <a:lnTo>
                        <a:pt x="198" y="428"/>
                      </a:lnTo>
                      <a:lnTo>
                        <a:pt x="198" y="427"/>
                      </a:lnTo>
                      <a:lnTo>
                        <a:pt x="199" y="427"/>
                      </a:lnTo>
                      <a:lnTo>
                        <a:pt x="199" y="426"/>
                      </a:lnTo>
                      <a:lnTo>
                        <a:pt x="200" y="425"/>
                      </a:lnTo>
                      <a:lnTo>
                        <a:pt x="200" y="424"/>
                      </a:lnTo>
                      <a:lnTo>
                        <a:pt x="201" y="424"/>
                      </a:lnTo>
                      <a:lnTo>
                        <a:pt x="200" y="424"/>
                      </a:lnTo>
                      <a:lnTo>
                        <a:pt x="199" y="424"/>
                      </a:lnTo>
                      <a:lnTo>
                        <a:pt x="199" y="423"/>
                      </a:lnTo>
                      <a:lnTo>
                        <a:pt x="198" y="423"/>
                      </a:lnTo>
                      <a:lnTo>
                        <a:pt x="198" y="422"/>
                      </a:lnTo>
                      <a:lnTo>
                        <a:pt x="198" y="423"/>
                      </a:lnTo>
                      <a:lnTo>
                        <a:pt x="198" y="422"/>
                      </a:lnTo>
                      <a:lnTo>
                        <a:pt x="197" y="422"/>
                      </a:lnTo>
                      <a:lnTo>
                        <a:pt x="196" y="422"/>
                      </a:lnTo>
                      <a:lnTo>
                        <a:pt x="195" y="422"/>
                      </a:lnTo>
                      <a:lnTo>
                        <a:pt x="196" y="422"/>
                      </a:lnTo>
                      <a:lnTo>
                        <a:pt x="196" y="421"/>
                      </a:lnTo>
                      <a:lnTo>
                        <a:pt x="195" y="421"/>
                      </a:lnTo>
                      <a:lnTo>
                        <a:pt x="195" y="422"/>
                      </a:lnTo>
                      <a:lnTo>
                        <a:pt x="194" y="421"/>
                      </a:lnTo>
                      <a:lnTo>
                        <a:pt x="194" y="422"/>
                      </a:lnTo>
                      <a:lnTo>
                        <a:pt x="194" y="421"/>
                      </a:lnTo>
                      <a:lnTo>
                        <a:pt x="194" y="422"/>
                      </a:lnTo>
                      <a:lnTo>
                        <a:pt x="194" y="421"/>
                      </a:lnTo>
                      <a:lnTo>
                        <a:pt x="193" y="421"/>
                      </a:lnTo>
                      <a:lnTo>
                        <a:pt x="193" y="420"/>
                      </a:lnTo>
                      <a:lnTo>
                        <a:pt x="192" y="420"/>
                      </a:lnTo>
                      <a:lnTo>
                        <a:pt x="191" y="420"/>
                      </a:lnTo>
                      <a:lnTo>
                        <a:pt x="191" y="421"/>
                      </a:lnTo>
                      <a:lnTo>
                        <a:pt x="191" y="420"/>
                      </a:lnTo>
                      <a:lnTo>
                        <a:pt x="190" y="420"/>
                      </a:lnTo>
                      <a:lnTo>
                        <a:pt x="190" y="421"/>
                      </a:lnTo>
                      <a:lnTo>
                        <a:pt x="190" y="420"/>
                      </a:lnTo>
                      <a:lnTo>
                        <a:pt x="189" y="420"/>
                      </a:lnTo>
                      <a:lnTo>
                        <a:pt x="189" y="419"/>
                      </a:lnTo>
                      <a:lnTo>
                        <a:pt x="188" y="419"/>
                      </a:lnTo>
                      <a:lnTo>
                        <a:pt x="188" y="420"/>
                      </a:lnTo>
                      <a:lnTo>
                        <a:pt x="188" y="419"/>
                      </a:lnTo>
                      <a:lnTo>
                        <a:pt x="187" y="419"/>
                      </a:lnTo>
                      <a:lnTo>
                        <a:pt x="187" y="418"/>
                      </a:lnTo>
                      <a:lnTo>
                        <a:pt x="186" y="418"/>
                      </a:lnTo>
                      <a:lnTo>
                        <a:pt x="186" y="417"/>
                      </a:lnTo>
                      <a:lnTo>
                        <a:pt x="185" y="417"/>
                      </a:lnTo>
                      <a:lnTo>
                        <a:pt x="184" y="417"/>
                      </a:lnTo>
                      <a:lnTo>
                        <a:pt x="183" y="417"/>
                      </a:lnTo>
                      <a:lnTo>
                        <a:pt x="183" y="418"/>
                      </a:lnTo>
                      <a:lnTo>
                        <a:pt x="183" y="417"/>
                      </a:lnTo>
                      <a:lnTo>
                        <a:pt x="183" y="418"/>
                      </a:lnTo>
                      <a:lnTo>
                        <a:pt x="182" y="418"/>
                      </a:lnTo>
                      <a:lnTo>
                        <a:pt x="182" y="419"/>
                      </a:lnTo>
                      <a:lnTo>
                        <a:pt x="182" y="418"/>
                      </a:lnTo>
                      <a:lnTo>
                        <a:pt x="181" y="418"/>
                      </a:lnTo>
                      <a:lnTo>
                        <a:pt x="180" y="418"/>
                      </a:lnTo>
                      <a:lnTo>
                        <a:pt x="181" y="418"/>
                      </a:lnTo>
                      <a:lnTo>
                        <a:pt x="180" y="417"/>
                      </a:lnTo>
                      <a:lnTo>
                        <a:pt x="180" y="418"/>
                      </a:lnTo>
                      <a:lnTo>
                        <a:pt x="180" y="417"/>
                      </a:lnTo>
                      <a:lnTo>
                        <a:pt x="179" y="418"/>
                      </a:lnTo>
                      <a:lnTo>
                        <a:pt x="179" y="417"/>
                      </a:lnTo>
                      <a:lnTo>
                        <a:pt x="178" y="417"/>
                      </a:lnTo>
                      <a:lnTo>
                        <a:pt x="177" y="417"/>
                      </a:lnTo>
                      <a:lnTo>
                        <a:pt x="177" y="416"/>
                      </a:lnTo>
                      <a:lnTo>
                        <a:pt x="176" y="416"/>
                      </a:lnTo>
                      <a:lnTo>
                        <a:pt x="175" y="417"/>
                      </a:lnTo>
                      <a:lnTo>
                        <a:pt x="174" y="417"/>
                      </a:lnTo>
                      <a:lnTo>
                        <a:pt x="175" y="417"/>
                      </a:lnTo>
                      <a:lnTo>
                        <a:pt x="175" y="416"/>
                      </a:lnTo>
                      <a:lnTo>
                        <a:pt x="174" y="416"/>
                      </a:lnTo>
                      <a:lnTo>
                        <a:pt x="173" y="415"/>
                      </a:lnTo>
                      <a:lnTo>
                        <a:pt x="173" y="416"/>
                      </a:lnTo>
                      <a:lnTo>
                        <a:pt x="172" y="416"/>
                      </a:lnTo>
                      <a:lnTo>
                        <a:pt x="171" y="415"/>
                      </a:lnTo>
                      <a:lnTo>
                        <a:pt x="170" y="415"/>
                      </a:lnTo>
                      <a:lnTo>
                        <a:pt x="170" y="414"/>
                      </a:lnTo>
                      <a:lnTo>
                        <a:pt x="169" y="414"/>
                      </a:lnTo>
                      <a:lnTo>
                        <a:pt x="169" y="413"/>
                      </a:lnTo>
                      <a:lnTo>
                        <a:pt x="168" y="413"/>
                      </a:lnTo>
                      <a:lnTo>
                        <a:pt x="169" y="414"/>
                      </a:lnTo>
                      <a:lnTo>
                        <a:pt x="168" y="414"/>
                      </a:lnTo>
                      <a:lnTo>
                        <a:pt x="167" y="413"/>
                      </a:lnTo>
                      <a:lnTo>
                        <a:pt x="167" y="414"/>
                      </a:lnTo>
                      <a:lnTo>
                        <a:pt x="167" y="415"/>
                      </a:lnTo>
                      <a:lnTo>
                        <a:pt x="167" y="414"/>
                      </a:lnTo>
                      <a:lnTo>
                        <a:pt x="166" y="414"/>
                      </a:lnTo>
                      <a:lnTo>
                        <a:pt x="166" y="415"/>
                      </a:lnTo>
                      <a:lnTo>
                        <a:pt x="166" y="414"/>
                      </a:lnTo>
                      <a:lnTo>
                        <a:pt x="165" y="414"/>
                      </a:lnTo>
                      <a:lnTo>
                        <a:pt x="164" y="414"/>
                      </a:lnTo>
                      <a:lnTo>
                        <a:pt x="163" y="414"/>
                      </a:lnTo>
                      <a:lnTo>
                        <a:pt x="162" y="414"/>
                      </a:lnTo>
                      <a:lnTo>
                        <a:pt x="161" y="413"/>
                      </a:lnTo>
                      <a:lnTo>
                        <a:pt x="159" y="413"/>
                      </a:lnTo>
                      <a:lnTo>
                        <a:pt x="159" y="414"/>
                      </a:lnTo>
                      <a:lnTo>
                        <a:pt x="158" y="414"/>
                      </a:lnTo>
                      <a:lnTo>
                        <a:pt x="159" y="414"/>
                      </a:lnTo>
                      <a:lnTo>
                        <a:pt x="158" y="414"/>
                      </a:lnTo>
                      <a:lnTo>
                        <a:pt x="158" y="415"/>
                      </a:lnTo>
                      <a:lnTo>
                        <a:pt x="157" y="415"/>
                      </a:lnTo>
                      <a:lnTo>
                        <a:pt x="156" y="415"/>
                      </a:lnTo>
                      <a:lnTo>
                        <a:pt x="155" y="415"/>
                      </a:lnTo>
                      <a:lnTo>
                        <a:pt x="154" y="415"/>
                      </a:lnTo>
                      <a:lnTo>
                        <a:pt x="152" y="416"/>
                      </a:lnTo>
                      <a:lnTo>
                        <a:pt x="151" y="417"/>
                      </a:lnTo>
                      <a:lnTo>
                        <a:pt x="150" y="417"/>
                      </a:lnTo>
                      <a:lnTo>
                        <a:pt x="150" y="418"/>
                      </a:lnTo>
                      <a:lnTo>
                        <a:pt x="150" y="417"/>
                      </a:lnTo>
                      <a:lnTo>
                        <a:pt x="149" y="417"/>
                      </a:lnTo>
                      <a:lnTo>
                        <a:pt x="149" y="418"/>
                      </a:lnTo>
                      <a:lnTo>
                        <a:pt x="149" y="417"/>
                      </a:lnTo>
                      <a:lnTo>
                        <a:pt x="149" y="418"/>
                      </a:lnTo>
                      <a:lnTo>
                        <a:pt x="148" y="418"/>
                      </a:lnTo>
                      <a:lnTo>
                        <a:pt x="148" y="419"/>
                      </a:lnTo>
                      <a:lnTo>
                        <a:pt x="147" y="418"/>
                      </a:lnTo>
                      <a:lnTo>
                        <a:pt x="146" y="418"/>
                      </a:lnTo>
                      <a:lnTo>
                        <a:pt x="145" y="419"/>
                      </a:lnTo>
                      <a:lnTo>
                        <a:pt x="145" y="418"/>
                      </a:lnTo>
                      <a:lnTo>
                        <a:pt x="144" y="418"/>
                      </a:lnTo>
                      <a:lnTo>
                        <a:pt x="144" y="419"/>
                      </a:lnTo>
                      <a:lnTo>
                        <a:pt x="143" y="419"/>
                      </a:lnTo>
                      <a:lnTo>
                        <a:pt x="142" y="419"/>
                      </a:lnTo>
                      <a:lnTo>
                        <a:pt x="142" y="420"/>
                      </a:lnTo>
                      <a:lnTo>
                        <a:pt x="141" y="419"/>
                      </a:lnTo>
                      <a:lnTo>
                        <a:pt x="141" y="420"/>
                      </a:lnTo>
                      <a:lnTo>
                        <a:pt x="140" y="420"/>
                      </a:lnTo>
                      <a:lnTo>
                        <a:pt x="139" y="421"/>
                      </a:lnTo>
                      <a:lnTo>
                        <a:pt x="138" y="421"/>
                      </a:lnTo>
                      <a:lnTo>
                        <a:pt x="138" y="422"/>
                      </a:lnTo>
                      <a:lnTo>
                        <a:pt x="137" y="421"/>
                      </a:lnTo>
                      <a:lnTo>
                        <a:pt x="137" y="422"/>
                      </a:lnTo>
                      <a:lnTo>
                        <a:pt x="136" y="422"/>
                      </a:lnTo>
                      <a:lnTo>
                        <a:pt x="136" y="423"/>
                      </a:lnTo>
                      <a:lnTo>
                        <a:pt x="136" y="422"/>
                      </a:lnTo>
                      <a:lnTo>
                        <a:pt x="136" y="423"/>
                      </a:lnTo>
                      <a:lnTo>
                        <a:pt x="135" y="423"/>
                      </a:lnTo>
                      <a:lnTo>
                        <a:pt x="134" y="423"/>
                      </a:lnTo>
                      <a:lnTo>
                        <a:pt x="134" y="424"/>
                      </a:lnTo>
                      <a:lnTo>
                        <a:pt x="134" y="425"/>
                      </a:lnTo>
                      <a:lnTo>
                        <a:pt x="134" y="424"/>
                      </a:lnTo>
                      <a:lnTo>
                        <a:pt x="133" y="425"/>
                      </a:lnTo>
                      <a:lnTo>
                        <a:pt x="132" y="424"/>
                      </a:lnTo>
                      <a:lnTo>
                        <a:pt x="132" y="425"/>
                      </a:lnTo>
                      <a:lnTo>
                        <a:pt x="132" y="424"/>
                      </a:lnTo>
                      <a:lnTo>
                        <a:pt x="132" y="425"/>
                      </a:lnTo>
                      <a:lnTo>
                        <a:pt x="131" y="425"/>
                      </a:lnTo>
                      <a:lnTo>
                        <a:pt x="131" y="426"/>
                      </a:lnTo>
                      <a:lnTo>
                        <a:pt x="131" y="427"/>
                      </a:lnTo>
                      <a:lnTo>
                        <a:pt x="131" y="426"/>
                      </a:lnTo>
                      <a:lnTo>
                        <a:pt x="130" y="427"/>
                      </a:lnTo>
                      <a:lnTo>
                        <a:pt x="130" y="426"/>
                      </a:lnTo>
                      <a:lnTo>
                        <a:pt x="130" y="427"/>
                      </a:lnTo>
                      <a:lnTo>
                        <a:pt x="129" y="427"/>
                      </a:lnTo>
                      <a:lnTo>
                        <a:pt x="128" y="427"/>
                      </a:lnTo>
                      <a:lnTo>
                        <a:pt x="128" y="428"/>
                      </a:lnTo>
                      <a:lnTo>
                        <a:pt x="127" y="427"/>
                      </a:lnTo>
                      <a:lnTo>
                        <a:pt x="127" y="428"/>
                      </a:lnTo>
                      <a:lnTo>
                        <a:pt x="127" y="429"/>
                      </a:lnTo>
                      <a:lnTo>
                        <a:pt x="126" y="428"/>
                      </a:lnTo>
                      <a:lnTo>
                        <a:pt x="126" y="429"/>
                      </a:lnTo>
                      <a:lnTo>
                        <a:pt x="126" y="428"/>
                      </a:lnTo>
                      <a:lnTo>
                        <a:pt x="125" y="429"/>
                      </a:lnTo>
                      <a:lnTo>
                        <a:pt x="124" y="429"/>
                      </a:lnTo>
                      <a:lnTo>
                        <a:pt x="124" y="430"/>
                      </a:lnTo>
                      <a:lnTo>
                        <a:pt x="123" y="430"/>
                      </a:lnTo>
                      <a:lnTo>
                        <a:pt x="123" y="429"/>
                      </a:lnTo>
                      <a:lnTo>
                        <a:pt x="122" y="429"/>
                      </a:lnTo>
                      <a:lnTo>
                        <a:pt x="123" y="430"/>
                      </a:lnTo>
                      <a:lnTo>
                        <a:pt x="122" y="430"/>
                      </a:lnTo>
                      <a:lnTo>
                        <a:pt x="121" y="430"/>
                      </a:lnTo>
                      <a:lnTo>
                        <a:pt x="121" y="431"/>
                      </a:lnTo>
                      <a:lnTo>
                        <a:pt x="120" y="431"/>
                      </a:lnTo>
                      <a:lnTo>
                        <a:pt x="121" y="432"/>
                      </a:lnTo>
                      <a:lnTo>
                        <a:pt x="120" y="432"/>
                      </a:lnTo>
                      <a:lnTo>
                        <a:pt x="121" y="433"/>
                      </a:lnTo>
                      <a:lnTo>
                        <a:pt x="121" y="432"/>
                      </a:lnTo>
                      <a:lnTo>
                        <a:pt x="121" y="433"/>
                      </a:lnTo>
                      <a:lnTo>
                        <a:pt x="120" y="433"/>
                      </a:lnTo>
                      <a:lnTo>
                        <a:pt x="119" y="433"/>
                      </a:lnTo>
                      <a:lnTo>
                        <a:pt x="119" y="434"/>
                      </a:lnTo>
                      <a:lnTo>
                        <a:pt x="119" y="435"/>
                      </a:lnTo>
                      <a:lnTo>
                        <a:pt x="119" y="436"/>
                      </a:lnTo>
                      <a:lnTo>
                        <a:pt x="119" y="435"/>
                      </a:lnTo>
                      <a:lnTo>
                        <a:pt x="120" y="435"/>
                      </a:lnTo>
                      <a:lnTo>
                        <a:pt x="119" y="436"/>
                      </a:lnTo>
                      <a:lnTo>
                        <a:pt x="118" y="436"/>
                      </a:lnTo>
                      <a:lnTo>
                        <a:pt x="118" y="437"/>
                      </a:lnTo>
                      <a:lnTo>
                        <a:pt x="117" y="437"/>
                      </a:lnTo>
                      <a:lnTo>
                        <a:pt x="118" y="437"/>
                      </a:lnTo>
                      <a:lnTo>
                        <a:pt x="117" y="437"/>
                      </a:lnTo>
                      <a:lnTo>
                        <a:pt x="116" y="437"/>
                      </a:lnTo>
                      <a:lnTo>
                        <a:pt x="115" y="438"/>
                      </a:lnTo>
                      <a:lnTo>
                        <a:pt x="115" y="437"/>
                      </a:lnTo>
                      <a:lnTo>
                        <a:pt x="114" y="437"/>
                      </a:lnTo>
                      <a:lnTo>
                        <a:pt x="115" y="438"/>
                      </a:lnTo>
                      <a:lnTo>
                        <a:pt x="114" y="438"/>
                      </a:lnTo>
                      <a:lnTo>
                        <a:pt x="114" y="439"/>
                      </a:lnTo>
                      <a:lnTo>
                        <a:pt x="113" y="439"/>
                      </a:lnTo>
                      <a:lnTo>
                        <a:pt x="112" y="439"/>
                      </a:lnTo>
                      <a:lnTo>
                        <a:pt x="111" y="439"/>
                      </a:lnTo>
                      <a:lnTo>
                        <a:pt x="112" y="439"/>
                      </a:lnTo>
                      <a:lnTo>
                        <a:pt x="111" y="439"/>
                      </a:lnTo>
                      <a:lnTo>
                        <a:pt x="111" y="440"/>
                      </a:lnTo>
                      <a:lnTo>
                        <a:pt x="111" y="439"/>
                      </a:lnTo>
                      <a:lnTo>
                        <a:pt x="110" y="439"/>
                      </a:lnTo>
                      <a:lnTo>
                        <a:pt x="110" y="440"/>
                      </a:lnTo>
                      <a:lnTo>
                        <a:pt x="109" y="440"/>
                      </a:lnTo>
                      <a:lnTo>
                        <a:pt x="109" y="441"/>
                      </a:lnTo>
                      <a:lnTo>
                        <a:pt x="108" y="442"/>
                      </a:lnTo>
                      <a:lnTo>
                        <a:pt x="108" y="441"/>
                      </a:lnTo>
                      <a:lnTo>
                        <a:pt x="107" y="441"/>
                      </a:lnTo>
                      <a:lnTo>
                        <a:pt x="108" y="442"/>
                      </a:lnTo>
                      <a:lnTo>
                        <a:pt x="107" y="442"/>
                      </a:lnTo>
                      <a:lnTo>
                        <a:pt x="105" y="442"/>
                      </a:lnTo>
                      <a:lnTo>
                        <a:pt x="104" y="442"/>
                      </a:lnTo>
                      <a:lnTo>
                        <a:pt x="104" y="443"/>
                      </a:lnTo>
                      <a:lnTo>
                        <a:pt x="104" y="444"/>
                      </a:lnTo>
                      <a:lnTo>
                        <a:pt x="104" y="443"/>
                      </a:lnTo>
                      <a:lnTo>
                        <a:pt x="104" y="444"/>
                      </a:lnTo>
                      <a:lnTo>
                        <a:pt x="103" y="444"/>
                      </a:lnTo>
                      <a:lnTo>
                        <a:pt x="103" y="445"/>
                      </a:lnTo>
                      <a:lnTo>
                        <a:pt x="102" y="446"/>
                      </a:lnTo>
                      <a:lnTo>
                        <a:pt x="101" y="447"/>
                      </a:lnTo>
                      <a:lnTo>
                        <a:pt x="101" y="448"/>
                      </a:lnTo>
                      <a:lnTo>
                        <a:pt x="100" y="448"/>
                      </a:lnTo>
                      <a:lnTo>
                        <a:pt x="99" y="448"/>
                      </a:lnTo>
                      <a:lnTo>
                        <a:pt x="98" y="447"/>
                      </a:lnTo>
                      <a:lnTo>
                        <a:pt x="97" y="447"/>
                      </a:lnTo>
                      <a:lnTo>
                        <a:pt x="96" y="447"/>
                      </a:lnTo>
                      <a:lnTo>
                        <a:pt x="95" y="447"/>
                      </a:lnTo>
                      <a:lnTo>
                        <a:pt x="95" y="446"/>
                      </a:lnTo>
                      <a:lnTo>
                        <a:pt x="94" y="446"/>
                      </a:lnTo>
                      <a:lnTo>
                        <a:pt x="95" y="446"/>
                      </a:lnTo>
                      <a:lnTo>
                        <a:pt x="94" y="446"/>
                      </a:lnTo>
                      <a:lnTo>
                        <a:pt x="94" y="447"/>
                      </a:lnTo>
                      <a:lnTo>
                        <a:pt x="94" y="446"/>
                      </a:lnTo>
                      <a:lnTo>
                        <a:pt x="93" y="447"/>
                      </a:lnTo>
                      <a:lnTo>
                        <a:pt x="92" y="447"/>
                      </a:lnTo>
                      <a:lnTo>
                        <a:pt x="91" y="447"/>
                      </a:lnTo>
                      <a:lnTo>
                        <a:pt x="90" y="447"/>
                      </a:lnTo>
                      <a:lnTo>
                        <a:pt x="91" y="447"/>
                      </a:lnTo>
                      <a:lnTo>
                        <a:pt x="90" y="448"/>
                      </a:lnTo>
                      <a:lnTo>
                        <a:pt x="89" y="448"/>
                      </a:lnTo>
                      <a:lnTo>
                        <a:pt x="89" y="449"/>
                      </a:lnTo>
                      <a:lnTo>
                        <a:pt x="88" y="449"/>
                      </a:lnTo>
                      <a:lnTo>
                        <a:pt x="87" y="450"/>
                      </a:lnTo>
                      <a:lnTo>
                        <a:pt x="87" y="451"/>
                      </a:lnTo>
                      <a:lnTo>
                        <a:pt x="86" y="451"/>
                      </a:lnTo>
                      <a:lnTo>
                        <a:pt x="86" y="450"/>
                      </a:lnTo>
                      <a:lnTo>
                        <a:pt x="86" y="451"/>
                      </a:lnTo>
                      <a:lnTo>
                        <a:pt x="85" y="452"/>
                      </a:lnTo>
                      <a:lnTo>
                        <a:pt x="85" y="453"/>
                      </a:lnTo>
                      <a:lnTo>
                        <a:pt x="84" y="452"/>
                      </a:lnTo>
                      <a:lnTo>
                        <a:pt x="83" y="453"/>
                      </a:lnTo>
                      <a:lnTo>
                        <a:pt x="83" y="454"/>
                      </a:lnTo>
                      <a:lnTo>
                        <a:pt x="82" y="454"/>
                      </a:lnTo>
                      <a:lnTo>
                        <a:pt x="81" y="455"/>
                      </a:lnTo>
                      <a:lnTo>
                        <a:pt x="80" y="455"/>
                      </a:lnTo>
                      <a:lnTo>
                        <a:pt x="80" y="456"/>
                      </a:lnTo>
                      <a:lnTo>
                        <a:pt x="79" y="456"/>
                      </a:lnTo>
                      <a:lnTo>
                        <a:pt x="79" y="455"/>
                      </a:lnTo>
                      <a:lnTo>
                        <a:pt x="79" y="456"/>
                      </a:lnTo>
                      <a:lnTo>
                        <a:pt x="78" y="456"/>
                      </a:lnTo>
                      <a:lnTo>
                        <a:pt x="78" y="457"/>
                      </a:lnTo>
                      <a:lnTo>
                        <a:pt x="77" y="457"/>
                      </a:lnTo>
                      <a:lnTo>
                        <a:pt x="77" y="458"/>
                      </a:lnTo>
                      <a:lnTo>
                        <a:pt x="76" y="458"/>
                      </a:lnTo>
                      <a:lnTo>
                        <a:pt x="76" y="459"/>
                      </a:lnTo>
                      <a:lnTo>
                        <a:pt x="75" y="459"/>
                      </a:lnTo>
                      <a:lnTo>
                        <a:pt x="74" y="459"/>
                      </a:lnTo>
                      <a:lnTo>
                        <a:pt x="73" y="459"/>
                      </a:lnTo>
                      <a:lnTo>
                        <a:pt x="73" y="460"/>
                      </a:lnTo>
                      <a:lnTo>
                        <a:pt x="72" y="460"/>
                      </a:lnTo>
                      <a:lnTo>
                        <a:pt x="72" y="461"/>
                      </a:lnTo>
                      <a:lnTo>
                        <a:pt x="71" y="461"/>
                      </a:lnTo>
                      <a:lnTo>
                        <a:pt x="70" y="461"/>
                      </a:lnTo>
                      <a:lnTo>
                        <a:pt x="69" y="461"/>
                      </a:lnTo>
                      <a:lnTo>
                        <a:pt x="69" y="462"/>
                      </a:lnTo>
                      <a:lnTo>
                        <a:pt x="69" y="461"/>
                      </a:lnTo>
                      <a:lnTo>
                        <a:pt x="68" y="460"/>
                      </a:lnTo>
                      <a:lnTo>
                        <a:pt x="68" y="461"/>
                      </a:lnTo>
                      <a:lnTo>
                        <a:pt x="67" y="461"/>
                      </a:lnTo>
                      <a:lnTo>
                        <a:pt x="67" y="460"/>
                      </a:lnTo>
                      <a:lnTo>
                        <a:pt x="66" y="460"/>
                      </a:lnTo>
                      <a:lnTo>
                        <a:pt x="66" y="459"/>
                      </a:lnTo>
                      <a:lnTo>
                        <a:pt x="65" y="460"/>
                      </a:lnTo>
                      <a:lnTo>
                        <a:pt x="65" y="459"/>
                      </a:lnTo>
                      <a:lnTo>
                        <a:pt x="64" y="460"/>
                      </a:lnTo>
                      <a:lnTo>
                        <a:pt x="63" y="460"/>
                      </a:lnTo>
                      <a:lnTo>
                        <a:pt x="63" y="461"/>
                      </a:lnTo>
                      <a:lnTo>
                        <a:pt x="62" y="462"/>
                      </a:lnTo>
                      <a:lnTo>
                        <a:pt x="61" y="462"/>
                      </a:lnTo>
                      <a:lnTo>
                        <a:pt x="61" y="463"/>
                      </a:lnTo>
                      <a:lnTo>
                        <a:pt x="60" y="463"/>
                      </a:lnTo>
                      <a:lnTo>
                        <a:pt x="61" y="464"/>
                      </a:lnTo>
                      <a:lnTo>
                        <a:pt x="60" y="464"/>
                      </a:lnTo>
                      <a:lnTo>
                        <a:pt x="59" y="465"/>
                      </a:lnTo>
                      <a:lnTo>
                        <a:pt x="58" y="466"/>
                      </a:lnTo>
                      <a:lnTo>
                        <a:pt x="58" y="465"/>
                      </a:lnTo>
                      <a:lnTo>
                        <a:pt x="58" y="466"/>
                      </a:lnTo>
                      <a:lnTo>
                        <a:pt x="57" y="466"/>
                      </a:lnTo>
                      <a:lnTo>
                        <a:pt x="57" y="465"/>
                      </a:lnTo>
                      <a:lnTo>
                        <a:pt x="57" y="466"/>
                      </a:lnTo>
                      <a:lnTo>
                        <a:pt x="56" y="466"/>
                      </a:lnTo>
                      <a:lnTo>
                        <a:pt x="56" y="467"/>
                      </a:lnTo>
                      <a:lnTo>
                        <a:pt x="56" y="468"/>
                      </a:lnTo>
                      <a:lnTo>
                        <a:pt x="55" y="468"/>
                      </a:lnTo>
                      <a:lnTo>
                        <a:pt x="55" y="469"/>
                      </a:lnTo>
                      <a:lnTo>
                        <a:pt x="54" y="470"/>
                      </a:lnTo>
                      <a:lnTo>
                        <a:pt x="53" y="470"/>
                      </a:lnTo>
                      <a:lnTo>
                        <a:pt x="53" y="471"/>
                      </a:lnTo>
                      <a:lnTo>
                        <a:pt x="52" y="471"/>
                      </a:lnTo>
                      <a:lnTo>
                        <a:pt x="51" y="471"/>
                      </a:lnTo>
                      <a:lnTo>
                        <a:pt x="50" y="471"/>
                      </a:lnTo>
                      <a:lnTo>
                        <a:pt x="51" y="472"/>
                      </a:lnTo>
                      <a:lnTo>
                        <a:pt x="50" y="472"/>
                      </a:lnTo>
                      <a:lnTo>
                        <a:pt x="49" y="472"/>
                      </a:lnTo>
                      <a:lnTo>
                        <a:pt x="49" y="473"/>
                      </a:lnTo>
                      <a:lnTo>
                        <a:pt x="49" y="472"/>
                      </a:lnTo>
                      <a:lnTo>
                        <a:pt x="49" y="473"/>
                      </a:lnTo>
                      <a:lnTo>
                        <a:pt x="48" y="472"/>
                      </a:lnTo>
                      <a:lnTo>
                        <a:pt x="48" y="473"/>
                      </a:lnTo>
                      <a:lnTo>
                        <a:pt x="48" y="472"/>
                      </a:lnTo>
                      <a:lnTo>
                        <a:pt x="47" y="472"/>
                      </a:lnTo>
                      <a:lnTo>
                        <a:pt x="46" y="472"/>
                      </a:lnTo>
                      <a:lnTo>
                        <a:pt x="45" y="472"/>
                      </a:lnTo>
                      <a:lnTo>
                        <a:pt x="44" y="472"/>
                      </a:lnTo>
                      <a:lnTo>
                        <a:pt x="44" y="471"/>
                      </a:lnTo>
                      <a:lnTo>
                        <a:pt x="44" y="472"/>
                      </a:lnTo>
                      <a:lnTo>
                        <a:pt x="43" y="472"/>
                      </a:lnTo>
                      <a:lnTo>
                        <a:pt x="42" y="472"/>
                      </a:lnTo>
                      <a:lnTo>
                        <a:pt x="43" y="472"/>
                      </a:lnTo>
                      <a:lnTo>
                        <a:pt x="42" y="472"/>
                      </a:lnTo>
                      <a:lnTo>
                        <a:pt x="42" y="473"/>
                      </a:lnTo>
                      <a:lnTo>
                        <a:pt x="42" y="474"/>
                      </a:lnTo>
                      <a:lnTo>
                        <a:pt x="41" y="474"/>
                      </a:lnTo>
                      <a:lnTo>
                        <a:pt x="40" y="474"/>
                      </a:lnTo>
                      <a:lnTo>
                        <a:pt x="39" y="474"/>
                      </a:lnTo>
                      <a:lnTo>
                        <a:pt x="39" y="475"/>
                      </a:lnTo>
                      <a:lnTo>
                        <a:pt x="38" y="474"/>
                      </a:lnTo>
                      <a:lnTo>
                        <a:pt x="37" y="474"/>
                      </a:lnTo>
                      <a:lnTo>
                        <a:pt x="37" y="473"/>
                      </a:lnTo>
                      <a:lnTo>
                        <a:pt x="36" y="473"/>
                      </a:lnTo>
                      <a:lnTo>
                        <a:pt x="35" y="473"/>
                      </a:lnTo>
                      <a:lnTo>
                        <a:pt x="34" y="473"/>
                      </a:lnTo>
                      <a:lnTo>
                        <a:pt x="33" y="473"/>
                      </a:lnTo>
                      <a:lnTo>
                        <a:pt x="32" y="473"/>
                      </a:lnTo>
                      <a:lnTo>
                        <a:pt x="32" y="474"/>
                      </a:lnTo>
                      <a:lnTo>
                        <a:pt x="32" y="475"/>
                      </a:lnTo>
                      <a:lnTo>
                        <a:pt x="31" y="475"/>
                      </a:lnTo>
                      <a:lnTo>
                        <a:pt x="31" y="476"/>
                      </a:lnTo>
                      <a:lnTo>
                        <a:pt x="30" y="477"/>
                      </a:lnTo>
                      <a:lnTo>
                        <a:pt x="29" y="477"/>
                      </a:lnTo>
                      <a:lnTo>
                        <a:pt x="28" y="477"/>
                      </a:lnTo>
                      <a:lnTo>
                        <a:pt x="27" y="477"/>
                      </a:lnTo>
                      <a:lnTo>
                        <a:pt x="27" y="478"/>
                      </a:lnTo>
                      <a:lnTo>
                        <a:pt x="26" y="478"/>
                      </a:lnTo>
                      <a:lnTo>
                        <a:pt x="26" y="479"/>
                      </a:lnTo>
                      <a:lnTo>
                        <a:pt x="26" y="480"/>
                      </a:lnTo>
                      <a:lnTo>
                        <a:pt x="25" y="480"/>
                      </a:lnTo>
                      <a:lnTo>
                        <a:pt x="25" y="481"/>
                      </a:lnTo>
                      <a:lnTo>
                        <a:pt x="25" y="482"/>
                      </a:lnTo>
                      <a:lnTo>
                        <a:pt x="24" y="482"/>
                      </a:lnTo>
                      <a:lnTo>
                        <a:pt x="23" y="482"/>
                      </a:lnTo>
                      <a:lnTo>
                        <a:pt x="23" y="481"/>
                      </a:lnTo>
                      <a:lnTo>
                        <a:pt x="23" y="480"/>
                      </a:lnTo>
                      <a:lnTo>
                        <a:pt x="22" y="481"/>
                      </a:lnTo>
                      <a:lnTo>
                        <a:pt x="22" y="480"/>
                      </a:lnTo>
                      <a:lnTo>
                        <a:pt x="22" y="479"/>
                      </a:lnTo>
                      <a:lnTo>
                        <a:pt x="22" y="478"/>
                      </a:lnTo>
                      <a:lnTo>
                        <a:pt x="21" y="477"/>
                      </a:lnTo>
                      <a:lnTo>
                        <a:pt x="20" y="477"/>
                      </a:lnTo>
                      <a:lnTo>
                        <a:pt x="20" y="476"/>
                      </a:lnTo>
                      <a:lnTo>
                        <a:pt x="21" y="476"/>
                      </a:lnTo>
                      <a:lnTo>
                        <a:pt x="22" y="476"/>
                      </a:lnTo>
                      <a:lnTo>
                        <a:pt x="23" y="475"/>
                      </a:lnTo>
                      <a:lnTo>
                        <a:pt x="24" y="475"/>
                      </a:lnTo>
                      <a:lnTo>
                        <a:pt x="25" y="475"/>
                      </a:lnTo>
                      <a:lnTo>
                        <a:pt x="26" y="474"/>
                      </a:lnTo>
                      <a:lnTo>
                        <a:pt x="26" y="473"/>
                      </a:lnTo>
                      <a:lnTo>
                        <a:pt x="26" y="472"/>
                      </a:lnTo>
                      <a:lnTo>
                        <a:pt x="26" y="471"/>
                      </a:lnTo>
                      <a:lnTo>
                        <a:pt x="27" y="471"/>
                      </a:lnTo>
                      <a:lnTo>
                        <a:pt x="28" y="470"/>
                      </a:lnTo>
                      <a:lnTo>
                        <a:pt x="28" y="469"/>
                      </a:lnTo>
                      <a:lnTo>
                        <a:pt x="29" y="468"/>
                      </a:lnTo>
                      <a:lnTo>
                        <a:pt x="29" y="467"/>
                      </a:lnTo>
                      <a:lnTo>
                        <a:pt x="30" y="466"/>
                      </a:lnTo>
                      <a:lnTo>
                        <a:pt x="31" y="466"/>
                      </a:lnTo>
                      <a:lnTo>
                        <a:pt x="31" y="465"/>
                      </a:lnTo>
                      <a:lnTo>
                        <a:pt x="32" y="465"/>
                      </a:lnTo>
                      <a:lnTo>
                        <a:pt x="32" y="464"/>
                      </a:lnTo>
                      <a:lnTo>
                        <a:pt x="32" y="462"/>
                      </a:lnTo>
                      <a:lnTo>
                        <a:pt x="32" y="461"/>
                      </a:lnTo>
                      <a:lnTo>
                        <a:pt x="33" y="461"/>
                      </a:lnTo>
                      <a:lnTo>
                        <a:pt x="33" y="460"/>
                      </a:lnTo>
                      <a:lnTo>
                        <a:pt x="33" y="459"/>
                      </a:lnTo>
                      <a:lnTo>
                        <a:pt x="33" y="458"/>
                      </a:lnTo>
                      <a:lnTo>
                        <a:pt x="32" y="458"/>
                      </a:lnTo>
                      <a:lnTo>
                        <a:pt x="32" y="457"/>
                      </a:lnTo>
                      <a:lnTo>
                        <a:pt x="31" y="457"/>
                      </a:lnTo>
                      <a:lnTo>
                        <a:pt x="31" y="456"/>
                      </a:lnTo>
                      <a:lnTo>
                        <a:pt x="30" y="456"/>
                      </a:lnTo>
                      <a:lnTo>
                        <a:pt x="30" y="455"/>
                      </a:lnTo>
                      <a:lnTo>
                        <a:pt x="31" y="454"/>
                      </a:lnTo>
                      <a:lnTo>
                        <a:pt x="30" y="454"/>
                      </a:lnTo>
                      <a:lnTo>
                        <a:pt x="30" y="453"/>
                      </a:lnTo>
                      <a:lnTo>
                        <a:pt x="29" y="452"/>
                      </a:lnTo>
                      <a:lnTo>
                        <a:pt x="28" y="452"/>
                      </a:lnTo>
                      <a:lnTo>
                        <a:pt x="28" y="451"/>
                      </a:lnTo>
                      <a:lnTo>
                        <a:pt x="29" y="451"/>
                      </a:lnTo>
                      <a:lnTo>
                        <a:pt x="29" y="450"/>
                      </a:lnTo>
                      <a:lnTo>
                        <a:pt x="28" y="449"/>
                      </a:lnTo>
                      <a:lnTo>
                        <a:pt x="27" y="449"/>
                      </a:lnTo>
                      <a:lnTo>
                        <a:pt x="27" y="448"/>
                      </a:lnTo>
                      <a:lnTo>
                        <a:pt x="28" y="447"/>
                      </a:lnTo>
                      <a:lnTo>
                        <a:pt x="29" y="447"/>
                      </a:lnTo>
                      <a:lnTo>
                        <a:pt x="30" y="447"/>
                      </a:lnTo>
                      <a:lnTo>
                        <a:pt x="30" y="446"/>
                      </a:lnTo>
                      <a:lnTo>
                        <a:pt x="31" y="446"/>
                      </a:lnTo>
                      <a:lnTo>
                        <a:pt x="31" y="445"/>
                      </a:lnTo>
                      <a:lnTo>
                        <a:pt x="31" y="444"/>
                      </a:lnTo>
                      <a:lnTo>
                        <a:pt x="31" y="443"/>
                      </a:lnTo>
                      <a:lnTo>
                        <a:pt x="31" y="442"/>
                      </a:lnTo>
                      <a:lnTo>
                        <a:pt x="31" y="441"/>
                      </a:lnTo>
                      <a:lnTo>
                        <a:pt x="32" y="440"/>
                      </a:lnTo>
                      <a:lnTo>
                        <a:pt x="32" y="439"/>
                      </a:lnTo>
                      <a:lnTo>
                        <a:pt x="31" y="439"/>
                      </a:lnTo>
                      <a:lnTo>
                        <a:pt x="31" y="438"/>
                      </a:lnTo>
                      <a:lnTo>
                        <a:pt x="30" y="437"/>
                      </a:lnTo>
                      <a:lnTo>
                        <a:pt x="30" y="436"/>
                      </a:lnTo>
                      <a:lnTo>
                        <a:pt x="30" y="435"/>
                      </a:lnTo>
                      <a:lnTo>
                        <a:pt x="31" y="435"/>
                      </a:lnTo>
                      <a:lnTo>
                        <a:pt x="32" y="435"/>
                      </a:lnTo>
                      <a:lnTo>
                        <a:pt x="33" y="435"/>
                      </a:lnTo>
                      <a:lnTo>
                        <a:pt x="33" y="434"/>
                      </a:lnTo>
                      <a:lnTo>
                        <a:pt x="33" y="433"/>
                      </a:lnTo>
                      <a:lnTo>
                        <a:pt x="33" y="432"/>
                      </a:lnTo>
                      <a:lnTo>
                        <a:pt x="34" y="432"/>
                      </a:lnTo>
                      <a:lnTo>
                        <a:pt x="33" y="432"/>
                      </a:lnTo>
                      <a:lnTo>
                        <a:pt x="33" y="431"/>
                      </a:lnTo>
                      <a:lnTo>
                        <a:pt x="32" y="431"/>
                      </a:lnTo>
                      <a:lnTo>
                        <a:pt x="32" y="430"/>
                      </a:lnTo>
                      <a:lnTo>
                        <a:pt x="33" y="430"/>
                      </a:lnTo>
                      <a:lnTo>
                        <a:pt x="33" y="429"/>
                      </a:lnTo>
                      <a:lnTo>
                        <a:pt x="34" y="428"/>
                      </a:lnTo>
                      <a:lnTo>
                        <a:pt x="33" y="428"/>
                      </a:lnTo>
                      <a:lnTo>
                        <a:pt x="33" y="427"/>
                      </a:lnTo>
                      <a:lnTo>
                        <a:pt x="34" y="427"/>
                      </a:lnTo>
                      <a:lnTo>
                        <a:pt x="33" y="426"/>
                      </a:lnTo>
                      <a:lnTo>
                        <a:pt x="34" y="426"/>
                      </a:lnTo>
                      <a:lnTo>
                        <a:pt x="34" y="425"/>
                      </a:lnTo>
                      <a:lnTo>
                        <a:pt x="33" y="424"/>
                      </a:lnTo>
                      <a:lnTo>
                        <a:pt x="33" y="423"/>
                      </a:lnTo>
                      <a:lnTo>
                        <a:pt x="34" y="422"/>
                      </a:lnTo>
                      <a:lnTo>
                        <a:pt x="33" y="422"/>
                      </a:lnTo>
                      <a:lnTo>
                        <a:pt x="33" y="421"/>
                      </a:lnTo>
                      <a:lnTo>
                        <a:pt x="32" y="421"/>
                      </a:lnTo>
                      <a:lnTo>
                        <a:pt x="32" y="420"/>
                      </a:lnTo>
                      <a:lnTo>
                        <a:pt x="32" y="419"/>
                      </a:lnTo>
                      <a:lnTo>
                        <a:pt x="33" y="419"/>
                      </a:lnTo>
                      <a:lnTo>
                        <a:pt x="33" y="417"/>
                      </a:lnTo>
                      <a:lnTo>
                        <a:pt x="32" y="416"/>
                      </a:lnTo>
                      <a:lnTo>
                        <a:pt x="32" y="415"/>
                      </a:lnTo>
                      <a:lnTo>
                        <a:pt x="33" y="415"/>
                      </a:lnTo>
                      <a:lnTo>
                        <a:pt x="33" y="416"/>
                      </a:lnTo>
                      <a:lnTo>
                        <a:pt x="33" y="417"/>
                      </a:lnTo>
                      <a:lnTo>
                        <a:pt x="34" y="417"/>
                      </a:lnTo>
                      <a:lnTo>
                        <a:pt x="35" y="417"/>
                      </a:lnTo>
                      <a:lnTo>
                        <a:pt x="36" y="417"/>
                      </a:lnTo>
                      <a:lnTo>
                        <a:pt x="37" y="417"/>
                      </a:lnTo>
                      <a:lnTo>
                        <a:pt x="37" y="416"/>
                      </a:lnTo>
                      <a:lnTo>
                        <a:pt x="38" y="416"/>
                      </a:lnTo>
                      <a:lnTo>
                        <a:pt x="39" y="416"/>
                      </a:lnTo>
                      <a:lnTo>
                        <a:pt x="39" y="415"/>
                      </a:lnTo>
                      <a:lnTo>
                        <a:pt x="39" y="414"/>
                      </a:lnTo>
                      <a:lnTo>
                        <a:pt x="40" y="413"/>
                      </a:lnTo>
                      <a:lnTo>
                        <a:pt x="41" y="412"/>
                      </a:lnTo>
                      <a:lnTo>
                        <a:pt x="41" y="411"/>
                      </a:lnTo>
                      <a:lnTo>
                        <a:pt x="40" y="411"/>
                      </a:lnTo>
                      <a:lnTo>
                        <a:pt x="39" y="411"/>
                      </a:lnTo>
                      <a:lnTo>
                        <a:pt x="38" y="411"/>
                      </a:lnTo>
                      <a:lnTo>
                        <a:pt x="38" y="410"/>
                      </a:lnTo>
                      <a:lnTo>
                        <a:pt x="38" y="409"/>
                      </a:lnTo>
                      <a:lnTo>
                        <a:pt x="37" y="409"/>
                      </a:lnTo>
                      <a:lnTo>
                        <a:pt x="37" y="408"/>
                      </a:lnTo>
                      <a:lnTo>
                        <a:pt x="37" y="407"/>
                      </a:lnTo>
                      <a:lnTo>
                        <a:pt x="37" y="406"/>
                      </a:lnTo>
                      <a:lnTo>
                        <a:pt x="36" y="406"/>
                      </a:lnTo>
                      <a:lnTo>
                        <a:pt x="36" y="405"/>
                      </a:lnTo>
                      <a:lnTo>
                        <a:pt x="35" y="405"/>
                      </a:lnTo>
                      <a:lnTo>
                        <a:pt x="34" y="405"/>
                      </a:lnTo>
                      <a:lnTo>
                        <a:pt x="35" y="404"/>
                      </a:lnTo>
                      <a:lnTo>
                        <a:pt x="34" y="404"/>
                      </a:lnTo>
                      <a:lnTo>
                        <a:pt x="34" y="403"/>
                      </a:lnTo>
                      <a:lnTo>
                        <a:pt x="33" y="404"/>
                      </a:lnTo>
                      <a:lnTo>
                        <a:pt x="32" y="404"/>
                      </a:lnTo>
                      <a:lnTo>
                        <a:pt x="32" y="403"/>
                      </a:lnTo>
                      <a:lnTo>
                        <a:pt x="32" y="402"/>
                      </a:lnTo>
                      <a:lnTo>
                        <a:pt x="31" y="402"/>
                      </a:lnTo>
                      <a:lnTo>
                        <a:pt x="30" y="402"/>
                      </a:lnTo>
                      <a:lnTo>
                        <a:pt x="30" y="401"/>
                      </a:lnTo>
                      <a:lnTo>
                        <a:pt x="30" y="400"/>
                      </a:lnTo>
                      <a:lnTo>
                        <a:pt x="31" y="399"/>
                      </a:lnTo>
                      <a:lnTo>
                        <a:pt x="30" y="399"/>
                      </a:lnTo>
                      <a:lnTo>
                        <a:pt x="30" y="398"/>
                      </a:lnTo>
                      <a:lnTo>
                        <a:pt x="29" y="398"/>
                      </a:lnTo>
                      <a:lnTo>
                        <a:pt x="28" y="399"/>
                      </a:lnTo>
                      <a:lnTo>
                        <a:pt x="27" y="399"/>
                      </a:lnTo>
                      <a:lnTo>
                        <a:pt x="27" y="398"/>
                      </a:lnTo>
                      <a:lnTo>
                        <a:pt x="26" y="398"/>
                      </a:lnTo>
                      <a:lnTo>
                        <a:pt x="26" y="397"/>
                      </a:lnTo>
                      <a:lnTo>
                        <a:pt x="26" y="396"/>
                      </a:lnTo>
                      <a:lnTo>
                        <a:pt x="26" y="395"/>
                      </a:lnTo>
                      <a:lnTo>
                        <a:pt x="25" y="395"/>
                      </a:lnTo>
                      <a:lnTo>
                        <a:pt x="24" y="395"/>
                      </a:lnTo>
                      <a:lnTo>
                        <a:pt x="23" y="395"/>
                      </a:lnTo>
                      <a:lnTo>
                        <a:pt x="21" y="394"/>
                      </a:lnTo>
                      <a:lnTo>
                        <a:pt x="20" y="394"/>
                      </a:lnTo>
                      <a:lnTo>
                        <a:pt x="20" y="393"/>
                      </a:lnTo>
                      <a:lnTo>
                        <a:pt x="20" y="392"/>
                      </a:lnTo>
                      <a:lnTo>
                        <a:pt x="19" y="392"/>
                      </a:lnTo>
                      <a:lnTo>
                        <a:pt x="18" y="392"/>
                      </a:lnTo>
                      <a:lnTo>
                        <a:pt x="18" y="391"/>
                      </a:lnTo>
                      <a:lnTo>
                        <a:pt x="17" y="390"/>
                      </a:lnTo>
                      <a:lnTo>
                        <a:pt x="16" y="390"/>
                      </a:lnTo>
                      <a:lnTo>
                        <a:pt x="15" y="389"/>
                      </a:lnTo>
                      <a:lnTo>
                        <a:pt x="16" y="389"/>
                      </a:lnTo>
                      <a:lnTo>
                        <a:pt x="17" y="389"/>
                      </a:lnTo>
                      <a:lnTo>
                        <a:pt x="18" y="388"/>
                      </a:lnTo>
                      <a:lnTo>
                        <a:pt x="18" y="387"/>
                      </a:lnTo>
                      <a:lnTo>
                        <a:pt x="17" y="387"/>
                      </a:lnTo>
                      <a:lnTo>
                        <a:pt x="17" y="386"/>
                      </a:lnTo>
                      <a:lnTo>
                        <a:pt x="18" y="386"/>
                      </a:lnTo>
                      <a:lnTo>
                        <a:pt x="18" y="385"/>
                      </a:lnTo>
                      <a:lnTo>
                        <a:pt x="19" y="384"/>
                      </a:lnTo>
                      <a:lnTo>
                        <a:pt x="20" y="383"/>
                      </a:lnTo>
                      <a:lnTo>
                        <a:pt x="19" y="383"/>
                      </a:lnTo>
                      <a:lnTo>
                        <a:pt x="19" y="382"/>
                      </a:lnTo>
                      <a:lnTo>
                        <a:pt x="19" y="381"/>
                      </a:lnTo>
                      <a:lnTo>
                        <a:pt x="19" y="380"/>
                      </a:lnTo>
                      <a:lnTo>
                        <a:pt x="18" y="380"/>
                      </a:lnTo>
                      <a:lnTo>
                        <a:pt x="18" y="379"/>
                      </a:lnTo>
                      <a:lnTo>
                        <a:pt x="17" y="378"/>
                      </a:lnTo>
                      <a:lnTo>
                        <a:pt x="16" y="378"/>
                      </a:lnTo>
                      <a:lnTo>
                        <a:pt x="16" y="377"/>
                      </a:lnTo>
                      <a:lnTo>
                        <a:pt x="16" y="376"/>
                      </a:lnTo>
                      <a:lnTo>
                        <a:pt x="16" y="374"/>
                      </a:lnTo>
                      <a:lnTo>
                        <a:pt x="17" y="373"/>
                      </a:lnTo>
                      <a:lnTo>
                        <a:pt x="18" y="372"/>
                      </a:lnTo>
                      <a:lnTo>
                        <a:pt x="18" y="371"/>
                      </a:lnTo>
                      <a:lnTo>
                        <a:pt x="19" y="370"/>
                      </a:lnTo>
                      <a:lnTo>
                        <a:pt x="18" y="370"/>
                      </a:lnTo>
                      <a:lnTo>
                        <a:pt x="18" y="369"/>
                      </a:lnTo>
                      <a:lnTo>
                        <a:pt x="17" y="369"/>
                      </a:lnTo>
                      <a:lnTo>
                        <a:pt x="16" y="369"/>
                      </a:lnTo>
                      <a:lnTo>
                        <a:pt x="16" y="368"/>
                      </a:lnTo>
                      <a:lnTo>
                        <a:pt x="17" y="367"/>
                      </a:lnTo>
                      <a:lnTo>
                        <a:pt x="16" y="366"/>
                      </a:lnTo>
                      <a:lnTo>
                        <a:pt x="15" y="366"/>
                      </a:lnTo>
                      <a:lnTo>
                        <a:pt x="15" y="365"/>
                      </a:lnTo>
                      <a:lnTo>
                        <a:pt x="16" y="365"/>
                      </a:lnTo>
                      <a:lnTo>
                        <a:pt x="17" y="365"/>
                      </a:lnTo>
                      <a:lnTo>
                        <a:pt x="18" y="365"/>
                      </a:lnTo>
                      <a:lnTo>
                        <a:pt x="19" y="365"/>
                      </a:lnTo>
                      <a:lnTo>
                        <a:pt x="20" y="364"/>
                      </a:lnTo>
                      <a:lnTo>
                        <a:pt x="19" y="363"/>
                      </a:lnTo>
                      <a:lnTo>
                        <a:pt x="19" y="362"/>
                      </a:lnTo>
                      <a:lnTo>
                        <a:pt x="18" y="362"/>
                      </a:lnTo>
                      <a:lnTo>
                        <a:pt x="17" y="362"/>
                      </a:lnTo>
                      <a:lnTo>
                        <a:pt x="17" y="361"/>
                      </a:lnTo>
                      <a:lnTo>
                        <a:pt x="18" y="360"/>
                      </a:lnTo>
                      <a:lnTo>
                        <a:pt x="19" y="360"/>
                      </a:lnTo>
                      <a:lnTo>
                        <a:pt x="19" y="359"/>
                      </a:lnTo>
                      <a:lnTo>
                        <a:pt x="19" y="358"/>
                      </a:lnTo>
                      <a:lnTo>
                        <a:pt x="18" y="358"/>
                      </a:lnTo>
                      <a:lnTo>
                        <a:pt x="17" y="358"/>
                      </a:lnTo>
                      <a:lnTo>
                        <a:pt x="17" y="357"/>
                      </a:lnTo>
                      <a:lnTo>
                        <a:pt x="18" y="357"/>
                      </a:lnTo>
                      <a:lnTo>
                        <a:pt x="19" y="356"/>
                      </a:lnTo>
                      <a:lnTo>
                        <a:pt x="19" y="355"/>
                      </a:lnTo>
                      <a:lnTo>
                        <a:pt x="20" y="354"/>
                      </a:lnTo>
                      <a:lnTo>
                        <a:pt x="21" y="354"/>
                      </a:lnTo>
                      <a:lnTo>
                        <a:pt x="21" y="353"/>
                      </a:lnTo>
                      <a:lnTo>
                        <a:pt x="22" y="353"/>
                      </a:lnTo>
                      <a:lnTo>
                        <a:pt x="23" y="352"/>
                      </a:lnTo>
                      <a:lnTo>
                        <a:pt x="24" y="352"/>
                      </a:lnTo>
                      <a:lnTo>
                        <a:pt x="25" y="351"/>
                      </a:lnTo>
                      <a:lnTo>
                        <a:pt x="25" y="350"/>
                      </a:lnTo>
                      <a:lnTo>
                        <a:pt x="24" y="349"/>
                      </a:lnTo>
                      <a:lnTo>
                        <a:pt x="22" y="349"/>
                      </a:lnTo>
                      <a:lnTo>
                        <a:pt x="21" y="349"/>
                      </a:lnTo>
                      <a:lnTo>
                        <a:pt x="21" y="348"/>
                      </a:lnTo>
                      <a:lnTo>
                        <a:pt x="20" y="348"/>
                      </a:lnTo>
                      <a:lnTo>
                        <a:pt x="20" y="347"/>
                      </a:lnTo>
                      <a:lnTo>
                        <a:pt x="20" y="346"/>
                      </a:lnTo>
                      <a:lnTo>
                        <a:pt x="20" y="345"/>
                      </a:lnTo>
                      <a:lnTo>
                        <a:pt x="21" y="344"/>
                      </a:lnTo>
                      <a:lnTo>
                        <a:pt x="22" y="343"/>
                      </a:lnTo>
                      <a:lnTo>
                        <a:pt x="21" y="343"/>
                      </a:lnTo>
                      <a:lnTo>
                        <a:pt x="22" y="342"/>
                      </a:lnTo>
                      <a:lnTo>
                        <a:pt x="21" y="342"/>
                      </a:lnTo>
                      <a:lnTo>
                        <a:pt x="21" y="341"/>
                      </a:lnTo>
                      <a:lnTo>
                        <a:pt x="22" y="341"/>
                      </a:lnTo>
                      <a:lnTo>
                        <a:pt x="23" y="340"/>
                      </a:lnTo>
                      <a:lnTo>
                        <a:pt x="22" y="340"/>
                      </a:lnTo>
                      <a:lnTo>
                        <a:pt x="22" y="339"/>
                      </a:lnTo>
                      <a:lnTo>
                        <a:pt x="22" y="338"/>
                      </a:lnTo>
                      <a:lnTo>
                        <a:pt x="21" y="338"/>
                      </a:lnTo>
                      <a:lnTo>
                        <a:pt x="20" y="338"/>
                      </a:lnTo>
                      <a:lnTo>
                        <a:pt x="20" y="337"/>
                      </a:lnTo>
                      <a:lnTo>
                        <a:pt x="21" y="337"/>
                      </a:lnTo>
                      <a:lnTo>
                        <a:pt x="22" y="336"/>
                      </a:lnTo>
                      <a:lnTo>
                        <a:pt x="22" y="335"/>
                      </a:lnTo>
                      <a:lnTo>
                        <a:pt x="23" y="335"/>
                      </a:lnTo>
                      <a:lnTo>
                        <a:pt x="24" y="335"/>
                      </a:lnTo>
                      <a:lnTo>
                        <a:pt x="25" y="335"/>
                      </a:lnTo>
                      <a:lnTo>
                        <a:pt x="26" y="334"/>
                      </a:lnTo>
                      <a:lnTo>
                        <a:pt x="27" y="334"/>
                      </a:lnTo>
                      <a:lnTo>
                        <a:pt x="28" y="334"/>
                      </a:lnTo>
                      <a:lnTo>
                        <a:pt x="29" y="334"/>
                      </a:lnTo>
                      <a:lnTo>
                        <a:pt x="29" y="333"/>
                      </a:lnTo>
                      <a:lnTo>
                        <a:pt x="30" y="333"/>
                      </a:lnTo>
                      <a:lnTo>
                        <a:pt x="31" y="332"/>
                      </a:lnTo>
                      <a:lnTo>
                        <a:pt x="32" y="331"/>
                      </a:lnTo>
                      <a:lnTo>
                        <a:pt x="33" y="331"/>
                      </a:lnTo>
                      <a:lnTo>
                        <a:pt x="33" y="330"/>
                      </a:lnTo>
                      <a:lnTo>
                        <a:pt x="34" y="330"/>
                      </a:lnTo>
                      <a:lnTo>
                        <a:pt x="35" y="330"/>
                      </a:lnTo>
                      <a:lnTo>
                        <a:pt x="35" y="329"/>
                      </a:lnTo>
                      <a:lnTo>
                        <a:pt x="36" y="329"/>
                      </a:lnTo>
                      <a:lnTo>
                        <a:pt x="36" y="328"/>
                      </a:lnTo>
                      <a:lnTo>
                        <a:pt x="36" y="327"/>
                      </a:lnTo>
                      <a:lnTo>
                        <a:pt x="36" y="326"/>
                      </a:lnTo>
                      <a:lnTo>
                        <a:pt x="35" y="326"/>
                      </a:lnTo>
                      <a:lnTo>
                        <a:pt x="35" y="325"/>
                      </a:lnTo>
                      <a:lnTo>
                        <a:pt x="34" y="325"/>
                      </a:lnTo>
                      <a:lnTo>
                        <a:pt x="33" y="326"/>
                      </a:lnTo>
                      <a:lnTo>
                        <a:pt x="32" y="326"/>
                      </a:lnTo>
                      <a:lnTo>
                        <a:pt x="31" y="327"/>
                      </a:lnTo>
                      <a:lnTo>
                        <a:pt x="30" y="327"/>
                      </a:lnTo>
                      <a:lnTo>
                        <a:pt x="29" y="327"/>
                      </a:lnTo>
                      <a:lnTo>
                        <a:pt x="28" y="327"/>
                      </a:lnTo>
                      <a:lnTo>
                        <a:pt x="27" y="328"/>
                      </a:lnTo>
                      <a:lnTo>
                        <a:pt x="26" y="329"/>
                      </a:lnTo>
                      <a:lnTo>
                        <a:pt x="24" y="329"/>
                      </a:lnTo>
                      <a:lnTo>
                        <a:pt x="23" y="329"/>
                      </a:lnTo>
                      <a:lnTo>
                        <a:pt x="22" y="329"/>
                      </a:lnTo>
                      <a:lnTo>
                        <a:pt x="21" y="330"/>
                      </a:lnTo>
                      <a:lnTo>
                        <a:pt x="20" y="330"/>
                      </a:lnTo>
                      <a:lnTo>
                        <a:pt x="19" y="331"/>
                      </a:lnTo>
                      <a:lnTo>
                        <a:pt x="18" y="331"/>
                      </a:lnTo>
                      <a:lnTo>
                        <a:pt x="17" y="330"/>
                      </a:lnTo>
                      <a:lnTo>
                        <a:pt x="17" y="329"/>
                      </a:lnTo>
                      <a:lnTo>
                        <a:pt x="17" y="328"/>
                      </a:lnTo>
                      <a:lnTo>
                        <a:pt x="16" y="328"/>
                      </a:lnTo>
                      <a:lnTo>
                        <a:pt x="15" y="327"/>
                      </a:lnTo>
                      <a:lnTo>
                        <a:pt x="17" y="326"/>
                      </a:lnTo>
                      <a:lnTo>
                        <a:pt x="17" y="325"/>
                      </a:lnTo>
                      <a:lnTo>
                        <a:pt x="16" y="324"/>
                      </a:lnTo>
                      <a:lnTo>
                        <a:pt x="17" y="324"/>
                      </a:lnTo>
                      <a:lnTo>
                        <a:pt x="17" y="323"/>
                      </a:lnTo>
                      <a:lnTo>
                        <a:pt x="16" y="323"/>
                      </a:lnTo>
                      <a:lnTo>
                        <a:pt x="15" y="323"/>
                      </a:lnTo>
                      <a:lnTo>
                        <a:pt x="14" y="323"/>
                      </a:lnTo>
                      <a:lnTo>
                        <a:pt x="14" y="322"/>
                      </a:lnTo>
                      <a:lnTo>
                        <a:pt x="15" y="322"/>
                      </a:lnTo>
                      <a:lnTo>
                        <a:pt x="16" y="321"/>
                      </a:lnTo>
                      <a:lnTo>
                        <a:pt x="16" y="320"/>
                      </a:lnTo>
                      <a:lnTo>
                        <a:pt x="17" y="320"/>
                      </a:lnTo>
                      <a:lnTo>
                        <a:pt x="17" y="319"/>
                      </a:lnTo>
                      <a:lnTo>
                        <a:pt x="17" y="318"/>
                      </a:lnTo>
                      <a:lnTo>
                        <a:pt x="16" y="318"/>
                      </a:lnTo>
                      <a:lnTo>
                        <a:pt x="16" y="317"/>
                      </a:lnTo>
                      <a:lnTo>
                        <a:pt x="17" y="317"/>
                      </a:lnTo>
                      <a:lnTo>
                        <a:pt x="17" y="316"/>
                      </a:lnTo>
                      <a:lnTo>
                        <a:pt x="16" y="316"/>
                      </a:lnTo>
                      <a:lnTo>
                        <a:pt x="17" y="316"/>
                      </a:lnTo>
                      <a:lnTo>
                        <a:pt x="17" y="315"/>
                      </a:lnTo>
                      <a:lnTo>
                        <a:pt x="18" y="315"/>
                      </a:lnTo>
                      <a:lnTo>
                        <a:pt x="18" y="314"/>
                      </a:lnTo>
                      <a:lnTo>
                        <a:pt x="17" y="314"/>
                      </a:lnTo>
                      <a:lnTo>
                        <a:pt x="17" y="313"/>
                      </a:lnTo>
                      <a:lnTo>
                        <a:pt x="16" y="313"/>
                      </a:lnTo>
                      <a:lnTo>
                        <a:pt x="16" y="312"/>
                      </a:lnTo>
                      <a:lnTo>
                        <a:pt x="16" y="311"/>
                      </a:lnTo>
                      <a:lnTo>
                        <a:pt x="17" y="310"/>
                      </a:lnTo>
                      <a:lnTo>
                        <a:pt x="17" y="309"/>
                      </a:lnTo>
                      <a:lnTo>
                        <a:pt x="18" y="309"/>
                      </a:lnTo>
                      <a:lnTo>
                        <a:pt x="18" y="308"/>
                      </a:lnTo>
                      <a:lnTo>
                        <a:pt x="18" y="307"/>
                      </a:lnTo>
                      <a:lnTo>
                        <a:pt x="19" y="307"/>
                      </a:lnTo>
                      <a:lnTo>
                        <a:pt x="19" y="306"/>
                      </a:lnTo>
                      <a:lnTo>
                        <a:pt x="19" y="305"/>
                      </a:lnTo>
                      <a:lnTo>
                        <a:pt x="20" y="305"/>
                      </a:lnTo>
                      <a:lnTo>
                        <a:pt x="21" y="305"/>
                      </a:lnTo>
                      <a:lnTo>
                        <a:pt x="21" y="304"/>
                      </a:lnTo>
                      <a:lnTo>
                        <a:pt x="22" y="304"/>
                      </a:lnTo>
                      <a:lnTo>
                        <a:pt x="23" y="304"/>
                      </a:lnTo>
                      <a:lnTo>
                        <a:pt x="24" y="304"/>
                      </a:lnTo>
                      <a:lnTo>
                        <a:pt x="25" y="304"/>
                      </a:lnTo>
                      <a:lnTo>
                        <a:pt x="26" y="304"/>
                      </a:lnTo>
                      <a:lnTo>
                        <a:pt x="26" y="303"/>
                      </a:lnTo>
                      <a:lnTo>
                        <a:pt x="27" y="303"/>
                      </a:lnTo>
                      <a:lnTo>
                        <a:pt x="28" y="302"/>
                      </a:lnTo>
                      <a:lnTo>
                        <a:pt x="29" y="302"/>
                      </a:lnTo>
                      <a:lnTo>
                        <a:pt x="30" y="302"/>
                      </a:lnTo>
                      <a:lnTo>
                        <a:pt x="31" y="302"/>
                      </a:lnTo>
                      <a:lnTo>
                        <a:pt x="32" y="301"/>
                      </a:lnTo>
                      <a:lnTo>
                        <a:pt x="32" y="300"/>
                      </a:lnTo>
                      <a:lnTo>
                        <a:pt x="32" y="299"/>
                      </a:lnTo>
                      <a:lnTo>
                        <a:pt x="32" y="298"/>
                      </a:lnTo>
                      <a:lnTo>
                        <a:pt x="32" y="297"/>
                      </a:lnTo>
                      <a:lnTo>
                        <a:pt x="31" y="297"/>
                      </a:lnTo>
                      <a:lnTo>
                        <a:pt x="30" y="297"/>
                      </a:lnTo>
                      <a:lnTo>
                        <a:pt x="29" y="298"/>
                      </a:lnTo>
                      <a:lnTo>
                        <a:pt x="28" y="298"/>
                      </a:lnTo>
                      <a:lnTo>
                        <a:pt x="27" y="298"/>
                      </a:lnTo>
                      <a:lnTo>
                        <a:pt x="26" y="298"/>
                      </a:lnTo>
                      <a:lnTo>
                        <a:pt x="25" y="299"/>
                      </a:lnTo>
                      <a:lnTo>
                        <a:pt x="24" y="299"/>
                      </a:lnTo>
                      <a:lnTo>
                        <a:pt x="23" y="299"/>
                      </a:lnTo>
                      <a:lnTo>
                        <a:pt x="22" y="299"/>
                      </a:lnTo>
                      <a:lnTo>
                        <a:pt x="21" y="299"/>
                      </a:lnTo>
                      <a:lnTo>
                        <a:pt x="21" y="298"/>
                      </a:lnTo>
                      <a:lnTo>
                        <a:pt x="20" y="299"/>
                      </a:lnTo>
                      <a:lnTo>
                        <a:pt x="19" y="299"/>
                      </a:lnTo>
                      <a:lnTo>
                        <a:pt x="18" y="300"/>
                      </a:lnTo>
                      <a:lnTo>
                        <a:pt x="18" y="299"/>
                      </a:lnTo>
                      <a:lnTo>
                        <a:pt x="18" y="298"/>
                      </a:lnTo>
                      <a:lnTo>
                        <a:pt x="19" y="297"/>
                      </a:lnTo>
                      <a:lnTo>
                        <a:pt x="18" y="296"/>
                      </a:lnTo>
                      <a:lnTo>
                        <a:pt x="19" y="296"/>
                      </a:lnTo>
                      <a:lnTo>
                        <a:pt x="19" y="295"/>
                      </a:lnTo>
                      <a:lnTo>
                        <a:pt x="19" y="294"/>
                      </a:lnTo>
                      <a:lnTo>
                        <a:pt x="19" y="293"/>
                      </a:lnTo>
                      <a:lnTo>
                        <a:pt x="19" y="292"/>
                      </a:lnTo>
                      <a:lnTo>
                        <a:pt x="20" y="292"/>
                      </a:lnTo>
                      <a:lnTo>
                        <a:pt x="21" y="291"/>
                      </a:lnTo>
                      <a:lnTo>
                        <a:pt x="22" y="291"/>
                      </a:lnTo>
                      <a:lnTo>
                        <a:pt x="21" y="290"/>
                      </a:lnTo>
                      <a:lnTo>
                        <a:pt x="21" y="289"/>
                      </a:lnTo>
                      <a:lnTo>
                        <a:pt x="20" y="289"/>
                      </a:lnTo>
                      <a:lnTo>
                        <a:pt x="20" y="288"/>
                      </a:lnTo>
                      <a:lnTo>
                        <a:pt x="20" y="287"/>
                      </a:lnTo>
                      <a:lnTo>
                        <a:pt x="21" y="286"/>
                      </a:lnTo>
                      <a:lnTo>
                        <a:pt x="21" y="285"/>
                      </a:lnTo>
                      <a:lnTo>
                        <a:pt x="20" y="284"/>
                      </a:lnTo>
                      <a:lnTo>
                        <a:pt x="21" y="284"/>
                      </a:lnTo>
                      <a:lnTo>
                        <a:pt x="22" y="283"/>
                      </a:lnTo>
                      <a:lnTo>
                        <a:pt x="22" y="282"/>
                      </a:lnTo>
                      <a:lnTo>
                        <a:pt x="22" y="281"/>
                      </a:lnTo>
                      <a:lnTo>
                        <a:pt x="21" y="281"/>
                      </a:lnTo>
                      <a:lnTo>
                        <a:pt x="21" y="280"/>
                      </a:lnTo>
                      <a:lnTo>
                        <a:pt x="20" y="280"/>
                      </a:lnTo>
                      <a:lnTo>
                        <a:pt x="20" y="279"/>
                      </a:lnTo>
                      <a:lnTo>
                        <a:pt x="20" y="278"/>
                      </a:lnTo>
                      <a:lnTo>
                        <a:pt x="21" y="278"/>
                      </a:lnTo>
                      <a:lnTo>
                        <a:pt x="22" y="278"/>
                      </a:lnTo>
                      <a:lnTo>
                        <a:pt x="23" y="277"/>
                      </a:lnTo>
                      <a:lnTo>
                        <a:pt x="23" y="276"/>
                      </a:lnTo>
                      <a:lnTo>
                        <a:pt x="22" y="276"/>
                      </a:lnTo>
                      <a:lnTo>
                        <a:pt x="22" y="275"/>
                      </a:lnTo>
                      <a:lnTo>
                        <a:pt x="21" y="275"/>
                      </a:lnTo>
                      <a:lnTo>
                        <a:pt x="20" y="275"/>
                      </a:lnTo>
                      <a:lnTo>
                        <a:pt x="21" y="274"/>
                      </a:lnTo>
                      <a:lnTo>
                        <a:pt x="21" y="273"/>
                      </a:lnTo>
                      <a:lnTo>
                        <a:pt x="22" y="272"/>
                      </a:lnTo>
                      <a:lnTo>
                        <a:pt x="21" y="271"/>
                      </a:lnTo>
                      <a:lnTo>
                        <a:pt x="22" y="271"/>
                      </a:lnTo>
                      <a:lnTo>
                        <a:pt x="22" y="270"/>
                      </a:lnTo>
                      <a:lnTo>
                        <a:pt x="22" y="269"/>
                      </a:lnTo>
                      <a:lnTo>
                        <a:pt x="23" y="269"/>
                      </a:lnTo>
                      <a:lnTo>
                        <a:pt x="23" y="268"/>
                      </a:lnTo>
                      <a:lnTo>
                        <a:pt x="24" y="268"/>
                      </a:lnTo>
                      <a:lnTo>
                        <a:pt x="26" y="268"/>
                      </a:lnTo>
                      <a:lnTo>
                        <a:pt x="27" y="267"/>
                      </a:lnTo>
                      <a:lnTo>
                        <a:pt x="29" y="268"/>
                      </a:lnTo>
                      <a:lnTo>
                        <a:pt x="30" y="268"/>
                      </a:lnTo>
                      <a:lnTo>
                        <a:pt x="31" y="268"/>
                      </a:lnTo>
                      <a:lnTo>
                        <a:pt x="31" y="267"/>
                      </a:lnTo>
                      <a:lnTo>
                        <a:pt x="31" y="266"/>
                      </a:lnTo>
                      <a:lnTo>
                        <a:pt x="31" y="265"/>
                      </a:lnTo>
                      <a:lnTo>
                        <a:pt x="31" y="264"/>
                      </a:lnTo>
                      <a:lnTo>
                        <a:pt x="31" y="263"/>
                      </a:lnTo>
                      <a:lnTo>
                        <a:pt x="30" y="263"/>
                      </a:lnTo>
                      <a:lnTo>
                        <a:pt x="29" y="263"/>
                      </a:lnTo>
                      <a:lnTo>
                        <a:pt x="28" y="264"/>
                      </a:lnTo>
                      <a:lnTo>
                        <a:pt x="27" y="264"/>
                      </a:lnTo>
                      <a:lnTo>
                        <a:pt x="26" y="265"/>
                      </a:lnTo>
                      <a:lnTo>
                        <a:pt x="25" y="265"/>
                      </a:lnTo>
                      <a:lnTo>
                        <a:pt x="24" y="265"/>
                      </a:lnTo>
                      <a:lnTo>
                        <a:pt x="24" y="264"/>
                      </a:lnTo>
                      <a:lnTo>
                        <a:pt x="23" y="264"/>
                      </a:lnTo>
                      <a:lnTo>
                        <a:pt x="24" y="263"/>
                      </a:lnTo>
                      <a:lnTo>
                        <a:pt x="24" y="262"/>
                      </a:lnTo>
                      <a:lnTo>
                        <a:pt x="24" y="261"/>
                      </a:lnTo>
                      <a:lnTo>
                        <a:pt x="24" y="260"/>
                      </a:lnTo>
                      <a:lnTo>
                        <a:pt x="24" y="259"/>
                      </a:lnTo>
                      <a:lnTo>
                        <a:pt x="23" y="258"/>
                      </a:lnTo>
                      <a:lnTo>
                        <a:pt x="22" y="258"/>
                      </a:lnTo>
                      <a:lnTo>
                        <a:pt x="21" y="258"/>
                      </a:lnTo>
                      <a:lnTo>
                        <a:pt x="20" y="258"/>
                      </a:lnTo>
                      <a:lnTo>
                        <a:pt x="20" y="257"/>
                      </a:lnTo>
                      <a:lnTo>
                        <a:pt x="21" y="256"/>
                      </a:lnTo>
                      <a:lnTo>
                        <a:pt x="21" y="255"/>
                      </a:lnTo>
                      <a:lnTo>
                        <a:pt x="22" y="255"/>
                      </a:lnTo>
                      <a:lnTo>
                        <a:pt x="21" y="254"/>
                      </a:lnTo>
                      <a:lnTo>
                        <a:pt x="20" y="253"/>
                      </a:lnTo>
                      <a:lnTo>
                        <a:pt x="19" y="253"/>
                      </a:lnTo>
                      <a:lnTo>
                        <a:pt x="18" y="252"/>
                      </a:lnTo>
                      <a:lnTo>
                        <a:pt x="18" y="251"/>
                      </a:lnTo>
                      <a:lnTo>
                        <a:pt x="17" y="252"/>
                      </a:lnTo>
                      <a:lnTo>
                        <a:pt x="17" y="251"/>
                      </a:lnTo>
                      <a:lnTo>
                        <a:pt x="17" y="250"/>
                      </a:lnTo>
                      <a:lnTo>
                        <a:pt x="18" y="250"/>
                      </a:lnTo>
                      <a:lnTo>
                        <a:pt x="19" y="250"/>
                      </a:lnTo>
                      <a:lnTo>
                        <a:pt x="19" y="249"/>
                      </a:lnTo>
                      <a:lnTo>
                        <a:pt x="19" y="248"/>
                      </a:lnTo>
                      <a:lnTo>
                        <a:pt x="18" y="248"/>
                      </a:lnTo>
                      <a:lnTo>
                        <a:pt x="17" y="248"/>
                      </a:lnTo>
                      <a:lnTo>
                        <a:pt x="16" y="248"/>
                      </a:lnTo>
                      <a:lnTo>
                        <a:pt x="15" y="248"/>
                      </a:lnTo>
                      <a:lnTo>
                        <a:pt x="15" y="247"/>
                      </a:lnTo>
                      <a:lnTo>
                        <a:pt x="16" y="247"/>
                      </a:lnTo>
                      <a:lnTo>
                        <a:pt x="16" y="246"/>
                      </a:lnTo>
                      <a:lnTo>
                        <a:pt x="16" y="245"/>
                      </a:lnTo>
                      <a:lnTo>
                        <a:pt x="15" y="245"/>
                      </a:lnTo>
                      <a:lnTo>
                        <a:pt x="15" y="244"/>
                      </a:lnTo>
                      <a:lnTo>
                        <a:pt x="16" y="244"/>
                      </a:lnTo>
                      <a:lnTo>
                        <a:pt x="17" y="243"/>
                      </a:lnTo>
                      <a:lnTo>
                        <a:pt x="17" y="242"/>
                      </a:lnTo>
                      <a:lnTo>
                        <a:pt x="16" y="242"/>
                      </a:lnTo>
                      <a:lnTo>
                        <a:pt x="16" y="241"/>
                      </a:lnTo>
                      <a:lnTo>
                        <a:pt x="16" y="240"/>
                      </a:lnTo>
                      <a:lnTo>
                        <a:pt x="15" y="240"/>
                      </a:lnTo>
                      <a:lnTo>
                        <a:pt x="15" y="239"/>
                      </a:lnTo>
                      <a:lnTo>
                        <a:pt x="15" y="238"/>
                      </a:lnTo>
                      <a:lnTo>
                        <a:pt x="16" y="238"/>
                      </a:lnTo>
                      <a:lnTo>
                        <a:pt x="16" y="237"/>
                      </a:lnTo>
                      <a:lnTo>
                        <a:pt x="16" y="236"/>
                      </a:lnTo>
                      <a:lnTo>
                        <a:pt x="17" y="235"/>
                      </a:lnTo>
                      <a:lnTo>
                        <a:pt x="17" y="234"/>
                      </a:lnTo>
                      <a:lnTo>
                        <a:pt x="17" y="233"/>
                      </a:lnTo>
                      <a:lnTo>
                        <a:pt x="16" y="232"/>
                      </a:lnTo>
                      <a:lnTo>
                        <a:pt x="15" y="232"/>
                      </a:lnTo>
                      <a:lnTo>
                        <a:pt x="16" y="232"/>
                      </a:lnTo>
                      <a:lnTo>
                        <a:pt x="16" y="231"/>
                      </a:lnTo>
                      <a:lnTo>
                        <a:pt x="15" y="231"/>
                      </a:lnTo>
                      <a:lnTo>
                        <a:pt x="15" y="230"/>
                      </a:lnTo>
                      <a:lnTo>
                        <a:pt x="16" y="230"/>
                      </a:lnTo>
                      <a:lnTo>
                        <a:pt x="16" y="229"/>
                      </a:lnTo>
                      <a:lnTo>
                        <a:pt x="15" y="228"/>
                      </a:lnTo>
                      <a:lnTo>
                        <a:pt x="15" y="227"/>
                      </a:lnTo>
                      <a:lnTo>
                        <a:pt x="17" y="226"/>
                      </a:lnTo>
                      <a:lnTo>
                        <a:pt x="17" y="225"/>
                      </a:lnTo>
                      <a:lnTo>
                        <a:pt x="18" y="224"/>
                      </a:lnTo>
                      <a:lnTo>
                        <a:pt x="19" y="223"/>
                      </a:lnTo>
                      <a:lnTo>
                        <a:pt x="20" y="222"/>
                      </a:lnTo>
                      <a:lnTo>
                        <a:pt x="21" y="222"/>
                      </a:lnTo>
                      <a:lnTo>
                        <a:pt x="22" y="222"/>
                      </a:lnTo>
                      <a:lnTo>
                        <a:pt x="23" y="221"/>
                      </a:lnTo>
                      <a:lnTo>
                        <a:pt x="24" y="221"/>
                      </a:lnTo>
                      <a:lnTo>
                        <a:pt x="26" y="222"/>
                      </a:lnTo>
                      <a:lnTo>
                        <a:pt x="27" y="222"/>
                      </a:lnTo>
                      <a:lnTo>
                        <a:pt x="27" y="221"/>
                      </a:lnTo>
                      <a:lnTo>
                        <a:pt x="28" y="221"/>
                      </a:lnTo>
                      <a:lnTo>
                        <a:pt x="29" y="221"/>
                      </a:lnTo>
                      <a:lnTo>
                        <a:pt x="30" y="220"/>
                      </a:lnTo>
                      <a:lnTo>
                        <a:pt x="31" y="220"/>
                      </a:lnTo>
                      <a:lnTo>
                        <a:pt x="32" y="220"/>
                      </a:lnTo>
                      <a:lnTo>
                        <a:pt x="32" y="219"/>
                      </a:lnTo>
                      <a:lnTo>
                        <a:pt x="33" y="218"/>
                      </a:lnTo>
                      <a:lnTo>
                        <a:pt x="32" y="218"/>
                      </a:lnTo>
                      <a:lnTo>
                        <a:pt x="32" y="217"/>
                      </a:lnTo>
                      <a:lnTo>
                        <a:pt x="31" y="217"/>
                      </a:lnTo>
                      <a:lnTo>
                        <a:pt x="30" y="217"/>
                      </a:lnTo>
                      <a:lnTo>
                        <a:pt x="30" y="218"/>
                      </a:lnTo>
                      <a:lnTo>
                        <a:pt x="29" y="218"/>
                      </a:lnTo>
                      <a:lnTo>
                        <a:pt x="28" y="218"/>
                      </a:lnTo>
                      <a:lnTo>
                        <a:pt x="27" y="218"/>
                      </a:lnTo>
                      <a:lnTo>
                        <a:pt x="26" y="218"/>
                      </a:lnTo>
                      <a:lnTo>
                        <a:pt x="25" y="217"/>
                      </a:lnTo>
                      <a:lnTo>
                        <a:pt x="24" y="217"/>
                      </a:lnTo>
                      <a:lnTo>
                        <a:pt x="23" y="217"/>
                      </a:lnTo>
                      <a:lnTo>
                        <a:pt x="22" y="217"/>
                      </a:lnTo>
                      <a:lnTo>
                        <a:pt x="21" y="217"/>
                      </a:lnTo>
                      <a:lnTo>
                        <a:pt x="20" y="217"/>
                      </a:lnTo>
                      <a:lnTo>
                        <a:pt x="20" y="216"/>
                      </a:lnTo>
                      <a:lnTo>
                        <a:pt x="19" y="216"/>
                      </a:lnTo>
                      <a:lnTo>
                        <a:pt x="18" y="216"/>
                      </a:lnTo>
                      <a:lnTo>
                        <a:pt x="17" y="215"/>
                      </a:lnTo>
                      <a:lnTo>
                        <a:pt x="18" y="214"/>
                      </a:lnTo>
                      <a:lnTo>
                        <a:pt x="17" y="213"/>
                      </a:lnTo>
                      <a:lnTo>
                        <a:pt x="18" y="212"/>
                      </a:lnTo>
                      <a:lnTo>
                        <a:pt x="19" y="213"/>
                      </a:lnTo>
                      <a:lnTo>
                        <a:pt x="19" y="212"/>
                      </a:lnTo>
                      <a:lnTo>
                        <a:pt x="19" y="211"/>
                      </a:lnTo>
                      <a:lnTo>
                        <a:pt x="20" y="211"/>
                      </a:lnTo>
                      <a:lnTo>
                        <a:pt x="21" y="210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8"/>
                      </a:lnTo>
                      <a:lnTo>
                        <a:pt x="22" y="207"/>
                      </a:lnTo>
                      <a:lnTo>
                        <a:pt x="21" y="207"/>
                      </a:lnTo>
                      <a:lnTo>
                        <a:pt x="20" y="207"/>
                      </a:lnTo>
                      <a:lnTo>
                        <a:pt x="20" y="206"/>
                      </a:lnTo>
                      <a:lnTo>
                        <a:pt x="19" y="206"/>
                      </a:lnTo>
                      <a:lnTo>
                        <a:pt x="18" y="206"/>
                      </a:lnTo>
                      <a:lnTo>
                        <a:pt x="18" y="205"/>
                      </a:lnTo>
                      <a:lnTo>
                        <a:pt x="19" y="205"/>
                      </a:lnTo>
                      <a:lnTo>
                        <a:pt x="21" y="205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2" y="203"/>
                      </a:lnTo>
                      <a:lnTo>
                        <a:pt x="23" y="202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4" y="200"/>
                      </a:lnTo>
                      <a:lnTo>
                        <a:pt x="24" y="199"/>
                      </a:lnTo>
                      <a:lnTo>
                        <a:pt x="23" y="198"/>
                      </a:lnTo>
                      <a:lnTo>
                        <a:pt x="23" y="197"/>
                      </a:lnTo>
                      <a:lnTo>
                        <a:pt x="23" y="196"/>
                      </a:lnTo>
                      <a:lnTo>
                        <a:pt x="24" y="196"/>
                      </a:lnTo>
                      <a:lnTo>
                        <a:pt x="25" y="196"/>
                      </a:lnTo>
                      <a:lnTo>
                        <a:pt x="26" y="196"/>
                      </a:lnTo>
                      <a:lnTo>
                        <a:pt x="27" y="196"/>
                      </a:lnTo>
                      <a:lnTo>
                        <a:pt x="28" y="196"/>
                      </a:lnTo>
                      <a:lnTo>
                        <a:pt x="30" y="198"/>
                      </a:lnTo>
                      <a:lnTo>
                        <a:pt x="31" y="198"/>
                      </a:lnTo>
                      <a:lnTo>
                        <a:pt x="32" y="199"/>
                      </a:lnTo>
                      <a:lnTo>
                        <a:pt x="33" y="199"/>
                      </a:lnTo>
                      <a:lnTo>
                        <a:pt x="34" y="199"/>
                      </a:lnTo>
                      <a:lnTo>
                        <a:pt x="35" y="199"/>
                      </a:lnTo>
                      <a:lnTo>
                        <a:pt x="36" y="199"/>
                      </a:lnTo>
                      <a:lnTo>
                        <a:pt x="37" y="199"/>
                      </a:lnTo>
                      <a:lnTo>
                        <a:pt x="38" y="199"/>
                      </a:lnTo>
                      <a:lnTo>
                        <a:pt x="39" y="199"/>
                      </a:lnTo>
                      <a:lnTo>
                        <a:pt x="40" y="199"/>
                      </a:lnTo>
                      <a:lnTo>
                        <a:pt x="41" y="198"/>
                      </a:lnTo>
                      <a:lnTo>
                        <a:pt x="40" y="198"/>
                      </a:lnTo>
                      <a:lnTo>
                        <a:pt x="40" y="197"/>
                      </a:lnTo>
                      <a:lnTo>
                        <a:pt x="39" y="196"/>
                      </a:lnTo>
                      <a:lnTo>
                        <a:pt x="37" y="195"/>
                      </a:lnTo>
                      <a:lnTo>
                        <a:pt x="36" y="196"/>
                      </a:lnTo>
                      <a:lnTo>
                        <a:pt x="36" y="195"/>
                      </a:lnTo>
                      <a:lnTo>
                        <a:pt x="35" y="195"/>
                      </a:lnTo>
                      <a:lnTo>
                        <a:pt x="34" y="195"/>
                      </a:lnTo>
                      <a:lnTo>
                        <a:pt x="33" y="195"/>
                      </a:lnTo>
                      <a:lnTo>
                        <a:pt x="32" y="195"/>
                      </a:lnTo>
                      <a:lnTo>
                        <a:pt x="31" y="194"/>
                      </a:lnTo>
                      <a:lnTo>
                        <a:pt x="31" y="193"/>
                      </a:lnTo>
                      <a:lnTo>
                        <a:pt x="30" y="193"/>
                      </a:lnTo>
                      <a:lnTo>
                        <a:pt x="30" y="192"/>
                      </a:lnTo>
                      <a:lnTo>
                        <a:pt x="29" y="192"/>
                      </a:lnTo>
                      <a:lnTo>
                        <a:pt x="28" y="191"/>
                      </a:lnTo>
                      <a:lnTo>
                        <a:pt x="27" y="191"/>
                      </a:lnTo>
                      <a:lnTo>
                        <a:pt x="26" y="191"/>
                      </a:lnTo>
                      <a:lnTo>
                        <a:pt x="25" y="191"/>
                      </a:lnTo>
                      <a:lnTo>
                        <a:pt x="24" y="190"/>
                      </a:lnTo>
                      <a:lnTo>
                        <a:pt x="23" y="189"/>
                      </a:lnTo>
                      <a:lnTo>
                        <a:pt x="22" y="189"/>
                      </a:lnTo>
                      <a:lnTo>
                        <a:pt x="21" y="190"/>
                      </a:lnTo>
                      <a:lnTo>
                        <a:pt x="20" y="189"/>
                      </a:lnTo>
                      <a:lnTo>
                        <a:pt x="19" y="189"/>
                      </a:lnTo>
                      <a:lnTo>
                        <a:pt x="18" y="188"/>
                      </a:lnTo>
                      <a:lnTo>
                        <a:pt x="17" y="188"/>
                      </a:lnTo>
                      <a:lnTo>
                        <a:pt x="17" y="189"/>
                      </a:lnTo>
                      <a:lnTo>
                        <a:pt x="16" y="189"/>
                      </a:lnTo>
                      <a:lnTo>
                        <a:pt x="15" y="188"/>
                      </a:lnTo>
                      <a:lnTo>
                        <a:pt x="14" y="187"/>
                      </a:lnTo>
                      <a:lnTo>
                        <a:pt x="12" y="187"/>
                      </a:lnTo>
                      <a:lnTo>
                        <a:pt x="11" y="187"/>
                      </a:lnTo>
                      <a:lnTo>
                        <a:pt x="11" y="186"/>
                      </a:lnTo>
                      <a:lnTo>
                        <a:pt x="10" y="186"/>
                      </a:lnTo>
                      <a:lnTo>
                        <a:pt x="9" y="185"/>
                      </a:lnTo>
                      <a:lnTo>
                        <a:pt x="8" y="184"/>
                      </a:lnTo>
                      <a:lnTo>
                        <a:pt x="7" y="182"/>
                      </a:lnTo>
                      <a:lnTo>
                        <a:pt x="8" y="181"/>
                      </a:lnTo>
                      <a:lnTo>
                        <a:pt x="8" y="180"/>
                      </a:lnTo>
                      <a:lnTo>
                        <a:pt x="8" y="179"/>
                      </a:lnTo>
                      <a:lnTo>
                        <a:pt x="7" y="179"/>
                      </a:lnTo>
                      <a:lnTo>
                        <a:pt x="7" y="178"/>
                      </a:lnTo>
                      <a:lnTo>
                        <a:pt x="6" y="178"/>
                      </a:lnTo>
                      <a:lnTo>
                        <a:pt x="6" y="176"/>
                      </a:lnTo>
                      <a:lnTo>
                        <a:pt x="6" y="175"/>
                      </a:lnTo>
                      <a:lnTo>
                        <a:pt x="5" y="175"/>
                      </a:lnTo>
                      <a:lnTo>
                        <a:pt x="4" y="175"/>
                      </a:lnTo>
                      <a:lnTo>
                        <a:pt x="3" y="174"/>
                      </a:lnTo>
                      <a:lnTo>
                        <a:pt x="3" y="173"/>
                      </a:lnTo>
                      <a:lnTo>
                        <a:pt x="2" y="173"/>
                      </a:lnTo>
                      <a:lnTo>
                        <a:pt x="2" y="172"/>
                      </a:lnTo>
                      <a:lnTo>
                        <a:pt x="2" y="171"/>
                      </a:lnTo>
                      <a:lnTo>
                        <a:pt x="1" y="170"/>
                      </a:lnTo>
                      <a:lnTo>
                        <a:pt x="1" y="169"/>
                      </a:lnTo>
                      <a:lnTo>
                        <a:pt x="0" y="169"/>
                      </a:lnTo>
                      <a:lnTo>
                        <a:pt x="0" y="168"/>
                      </a:lnTo>
                      <a:lnTo>
                        <a:pt x="1" y="168"/>
                      </a:lnTo>
                      <a:lnTo>
                        <a:pt x="2" y="167"/>
                      </a:lnTo>
                      <a:lnTo>
                        <a:pt x="2" y="166"/>
                      </a:lnTo>
                      <a:lnTo>
                        <a:pt x="2" y="165"/>
                      </a:lnTo>
                      <a:lnTo>
                        <a:pt x="3" y="165"/>
                      </a:lnTo>
                      <a:lnTo>
                        <a:pt x="4" y="164"/>
                      </a:lnTo>
                      <a:lnTo>
                        <a:pt x="5" y="163"/>
                      </a:lnTo>
                      <a:lnTo>
                        <a:pt x="6" y="162"/>
                      </a:lnTo>
                      <a:lnTo>
                        <a:pt x="6" y="161"/>
                      </a:lnTo>
                      <a:lnTo>
                        <a:pt x="7" y="161"/>
                      </a:lnTo>
                      <a:lnTo>
                        <a:pt x="8" y="160"/>
                      </a:lnTo>
                      <a:lnTo>
                        <a:pt x="8" y="159"/>
                      </a:lnTo>
                      <a:lnTo>
                        <a:pt x="9" y="159"/>
                      </a:lnTo>
                      <a:lnTo>
                        <a:pt x="10" y="159"/>
                      </a:lnTo>
                      <a:lnTo>
                        <a:pt x="11" y="159"/>
                      </a:lnTo>
                      <a:lnTo>
                        <a:pt x="11" y="158"/>
                      </a:lnTo>
                      <a:lnTo>
                        <a:pt x="12" y="157"/>
                      </a:lnTo>
                      <a:lnTo>
                        <a:pt x="12" y="156"/>
                      </a:lnTo>
                      <a:lnTo>
                        <a:pt x="12" y="155"/>
                      </a:lnTo>
                      <a:lnTo>
                        <a:pt x="12" y="154"/>
                      </a:lnTo>
                      <a:lnTo>
                        <a:pt x="12" y="153"/>
                      </a:lnTo>
                      <a:lnTo>
                        <a:pt x="11" y="153"/>
                      </a:lnTo>
                      <a:lnTo>
                        <a:pt x="10" y="153"/>
                      </a:lnTo>
                      <a:lnTo>
                        <a:pt x="10" y="152"/>
                      </a:lnTo>
                      <a:lnTo>
                        <a:pt x="11" y="152"/>
                      </a:lnTo>
                      <a:lnTo>
                        <a:pt x="11" y="151"/>
                      </a:lnTo>
                      <a:lnTo>
                        <a:pt x="10" y="151"/>
                      </a:lnTo>
                      <a:lnTo>
                        <a:pt x="11" y="150"/>
                      </a:lnTo>
                      <a:lnTo>
                        <a:pt x="11" y="149"/>
                      </a:lnTo>
                      <a:lnTo>
                        <a:pt x="12" y="148"/>
                      </a:lnTo>
                      <a:lnTo>
                        <a:pt x="13" y="147"/>
                      </a:lnTo>
                      <a:lnTo>
                        <a:pt x="14" y="147"/>
                      </a:lnTo>
                      <a:lnTo>
                        <a:pt x="14" y="146"/>
                      </a:lnTo>
                      <a:lnTo>
                        <a:pt x="15" y="146"/>
                      </a:lnTo>
                      <a:lnTo>
                        <a:pt x="16" y="146"/>
                      </a:lnTo>
                      <a:lnTo>
                        <a:pt x="16" y="145"/>
                      </a:lnTo>
                      <a:lnTo>
                        <a:pt x="17" y="145"/>
                      </a:lnTo>
                      <a:lnTo>
                        <a:pt x="18" y="144"/>
                      </a:lnTo>
                      <a:lnTo>
                        <a:pt x="19" y="143"/>
                      </a:lnTo>
                      <a:lnTo>
                        <a:pt x="20" y="143"/>
                      </a:lnTo>
                      <a:lnTo>
                        <a:pt x="21" y="143"/>
                      </a:lnTo>
                      <a:lnTo>
                        <a:pt x="21" y="142"/>
                      </a:lnTo>
                      <a:lnTo>
                        <a:pt x="22" y="141"/>
                      </a:lnTo>
                      <a:lnTo>
                        <a:pt x="23" y="141"/>
                      </a:lnTo>
                      <a:lnTo>
                        <a:pt x="24" y="141"/>
                      </a:lnTo>
                      <a:lnTo>
                        <a:pt x="25" y="141"/>
                      </a:lnTo>
                      <a:lnTo>
                        <a:pt x="26" y="141"/>
                      </a:lnTo>
                      <a:lnTo>
                        <a:pt x="27" y="141"/>
                      </a:lnTo>
                      <a:lnTo>
                        <a:pt x="28" y="141"/>
                      </a:lnTo>
                      <a:lnTo>
                        <a:pt x="28" y="140"/>
                      </a:lnTo>
                      <a:lnTo>
                        <a:pt x="27" y="139"/>
                      </a:lnTo>
                      <a:lnTo>
                        <a:pt x="27" y="138"/>
                      </a:lnTo>
                      <a:lnTo>
                        <a:pt x="27" y="137"/>
                      </a:lnTo>
                      <a:lnTo>
                        <a:pt x="27" y="136"/>
                      </a:lnTo>
                      <a:lnTo>
                        <a:pt x="28" y="135"/>
                      </a:lnTo>
                      <a:lnTo>
                        <a:pt x="28" y="134"/>
                      </a:lnTo>
                      <a:lnTo>
                        <a:pt x="29" y="133"/>
                      </a:lnTo>
                      <a:lnTo>
                        <a:pt x="30" y="133"/>
                      </a:lnTo>
                      <a:lnTo>
                        <a:pt x="31" y="133"/>
                      </a:lnTo>
                      <a:lnTo>
                        <a:pt x="33" y="132"/>
                      </a:lnTo>
                      <a:lnTo>
                        <a:pt x="34" y="131"/>
                      </a:lnTo>
                      <a:lnTo>
                        <a:pt x="33" y="131"/>
                      </a:lnTo>
                      <a:lnTo>
                        <a:pt x="32" y="131"/>
                      </a:lnTo>
                      <a:lnTo>
                        <a:pt x="31" y="131"/>
                      </a:lnTo>
                      <a:lnTo>
                        <a:pt x="31" y="130"/>
                      </a:lnTo>
                      <a:lnTo>
                        <a:pt x="30" y="129"/>
                      </a:lnTo>
                      <a:lnTo>
                        <a:pt x="30" y="128"/>
                      </a:lnTo>
                      <a:lnTo>
                        <a:pt x="31" y="128"/>
                      </a:lnTo>
                      <a:lnTo>
                        <a:pt x="32" y="127"/>
                      </a:lnTo>
                      <a:lnTo>
                        <a:pt x="33" y="127"/>
                      </a:lnTo>
                      <a:lnTo>
                        <a:pt x="34" y="126"/>
                      </a:lnTo>
                      <a:lnTo>
                        <a:pt x="35" y="126"/>
                      </a:lnTo>
                      <a:lnTo>
                        <a:pt x="36" y="125"/>
                      </a:lnTo>
                      <a:lnTo>
                        <a:pt x="37" y="124"/>
                      </a:lnTo>
                      <a:lnTo>
                        <a:pt x="37" y="123"/>
                      </a:lnTo>
                      <a:lnTo>
                        <a:pt x="36" y="122"/>
                      </a:lnTo>
                      <a:lnTo>
                        <a:pt x="35" y="122"/>
                      </a:lnTo>
                      <a:lnTo>
                        <a:pt x="35" y="121"/>
                      </a:lnTo>
                      <a:lnTo>
                        <a:pt x="36" y="120"/>
                      </a:lnTo>
                      <a:lnTo>
                        <a:pt x="36" y="119"/>
                      </a:lnTo>
                      <a:lnTo>
                        <a:pt x="37" y="119"/>
                      </a:lnTo>
                      <a:lnTo>
                        <a:pt x="38" y="119"/>
                      </a:lnTo>
                      <a:lnTo>
                        <a:pt x="38" y="118"/>
                      </a:lnTo>
                      <a:lnTo>
                        <a:pt x="39" y="118"/>
                      </a:lnTo>
                      <a:lnTo>
                        <a:pt x="39" y="119"/>
                      </a:lnTo>
                      <a:lnTo>
                        <a:pt x="41" y="119"/>
                      </a:lnTo>
                      <a:lnTo>
                        <a:pt x="42" y="119"/>
                      </a:lnTo>
                      <a:lnTo>
                        <a:pt x="43" y="118"/>
                      </a:lnTo>
                      <a:lnTo>
                        <a:pt x="44" y="118"/>
                      </a:lnTo>
                      <a:lnTo>
                        <a:pt x="46" y="118"/>
                      </a:lnTo>
                      <a:lnTo>
                        <a:pt x="47" y="118"/>
                      </a:lnTo>
                      <a:lnTo>
                        <a:pt x="47" y="117"/>
                      </a:lnTo>
                      <a:lnTo>
                        <a:pt x="47" y="116"/>
                      </a:lnTo>
                      <a:lnTo>
                        <a:pt x="47" y="115"/>
                      </a:lnTo>
                      <a:lnTo>
                        <a:pt x="49" y="115"/>
                      </a:lnTo>
                      <a:lnTo>
                        <a:pt x="50" y="115"/>
                      </a:lnTo>
                      <a:lnTo>
                        <a:pt x="50" y="114"/>
                      </a:lnTo>
                      <a:lnTo>
                        <a:pt x="50" y="113"/>
                      </a:lnTo>
                      <a:lnTo>
                        <a:pt x="51" y="113"/>
                      </a:lnTo>
                      <a:lnTo>
                        <a:pt x="52" y="113"/>
                      </a:lnTo>
                      <a:lnTo>
                        <a:pt x="53" y="113"/>
                      </a:lnTo>
                      <a:lnTo>
                        <a:pt x="53" y="112"/>
                      </a:lnTo>
                      <a:lnTo>
                        <a:pt x="54" y="112"/>
                      </a:lnTo>
                      <a:lnTo>
                        <a:pt x="54" y="111"/>
                      </a:lnTo>
                      <a:lnTo>
                        <a:pt x="55" y="111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10"/>
                      </a:lnTo>
                      <a:lnTo>
                        <a:pt x="59" y="108"/>
                      </a:lnTo>
                      <a:lnTo>
                        <a:pt x="60" y="108"/>
                      </a:lnTo>
                      <a:lnTo>
                        <a:pt x="60" y="107"/>
                      </a:lnTo>
                      <a:lnTo>
                        <a:pt x="61" y="107"/>
                      </a:lnTo>
                      <a:lnTo>
                        <a:pt x="62" y="106"/>
                      </a:lnTo>
                      <a:lnTo>
                        <a:pt x="63" y="106"/>
                      </a:lnTo>
                      <a:lnTo>
                        <a:pt x="64" y="106"/>
                      </a:lnTo>
                      <a:lnTo>
                        <a:pt x="65" y="106"/>
                      </a:lnTo>
                      <a:lnTo>
                        <a:pt x="66" y="105"/>
                      </a:lnTo>
                      <a:lnTo>
                        <a:pt x="66" y="104"/>
                      </a:lnTo>
                      <a:lnTo>
                        <a:pt x="66" y="103"/>
                      </a:lnTo>
                      <a:lnTo>
                        <a:pt x="65" y="103"/>
                      </a:lnTo>
                      <a:lnTo>
                        <a:pt x="65" y="102"/>
                      </a:lnTo>
                      <a:lnTo>
                        <a:pt x="66" y="101"/>
                      </a:lnTo>
                      <a:lnTo>
                        <a:pt x="66" y="100"/>
                      </a:lnTo>
                      <a:lnTo>
                        <a:pt x="67" y="100"/>
                      </a:lnTo>
                      <a:lnTo>
                        <a:pt x="68" y="100"/>
                      </a:lnTo>
                      <a:lnTo>
                        <a:pt x="69" y="100"/>
                      </a:lnTo>
                      <a:lnTo>
                        <a:pt x="72" y="100"/>
                      </a:lnTo>
                      <a:lnTo>
                        <a:pt x="72" y="99"/>
                      </a:lnTo>
                      <a:lnTo>
                        <a:pt x="73" y="99"/>
                      </a:lnTo>
                      <a:lnTo>
                        <a:pt x="74" y="97"/>
                      </a:lnTo>
                      <a:lnTo>
                        <a:pt x="74" y="96"/>
                      </a:lnTo>
                      <a:lnTo>
                        <a:pt x="75" y="95"/>
                      </a:lnTo>
                      <a:lnTo>
                        <a:pt x="76" y="94"/>
                      </a:lnTo>
                      <a:lnTo>
                        <a:pt x="76" y="93"/>
                      </a:lnTo>
                      <a:lnTo>
                        <a:pt x="76" y="91"/>
                      </a:lnTo>
                      <a:lnTo>
                        <a:pt x="76" y="90"/>
                      </a:lnTo>
                      <a:lnTo>
                        <a:pt x="76" y="89"/>
                      </a:lnTo>
                      <a:lnTo>
                        <a:pt x="76" y="87"/>
                      </a:lnTo>
                      <a:lnTo>
                        <a:pt x="76" y="86"/>
                      </a:lnTo>
                      <a:lnTo>
                        <a:pt x="75" y="86"/>
                      </a:lnTo>
                      <a:lnTo>
                        <a:pt x="75" y="85"/>
                      </a:lnTo>
                      <a:lnTo>
                        <a:pt x="75" y="84"/>
                      </a:lnTo>
                      <a:lnTo>
                        <a:pt x="76" y="84"/>
                      </a:lnTo>
                      <a:lnTo>
                        <a:pt x="76" y="85"/>
                      </a:lnTo>
                      <a:lnTo>
                        <a:pt x="78" y="85"/>
                      </a:lnTo>
                      <a:lnTo>
                        <a:pt x="79" y="84"/>
                      </a:lnTo>
                      <a:lnTo>
                        <a:pt x="80" y="83"/>
                      </a:lnTo>
                      <a:lnTo>
                        <a:pt x="81" y="83"/>
                      </a:lnTo>
                      <a:lnTo>
                        <a:pt x="83" y="82"/>
                      </a:lnTo>
                      <a:lnTo>
                        <a:pt x="84" y="82"/>
                      </a:lnTo>
                      <a:lnTo>
                        <a:pt x="85" y="82"/>
                      </a:lnTo>
                      <a:lnTo>
                        <a:pt x="86" y="83"/>
                      </a:lnTo>
                      <a:lnTo>
                        <a:pt x="86" y="84"/>
                      </a:lnTo>
                      <a:lnTo>
                        <a:pt x="87" y="84"/>
                      </a:lnTo>
                      <a:lnTo>
                        <a:pt x="87" y="85"/>
                      </a:lnTo>
                      <a:lnTo>
                        <a:pt x="87" y="86"/>
                      </a:lnTo>
                      <a:lnTo>
                        <a:pt x="86" y="87"/>
                      </a:lnTo>
                      <a:lnTo>
                        <a:pt x="86" y="88"/>
                      </a:lnTo>
                      <a:lnTo>
                        <a:pt x="86" y="89"/>
                      </a:lnTo>
                      <a:lnTo>
                        <a:pt x="87" y="90"/>
                      </a:lnTo>
                      <a:lnTo>
                        <a:pt x="87" y="91"/>
                      </a:lnTo>
                      <a:lnTo>
                        <a:pt x="88" y="91"/>
                      </a:lnTo>
                      <a:lnTo>
                        <a:pt x="89" y="92"/>
                      </a:lnTo>
                      <a:lnTo>
                        <a:pt x="90" y="93"/>
                      </a:lnTo>
                      <a:lnTo>
                        <a:pt x="90" y="95"/>
                      </a:lnTo>
                      <a:lnTo>
                        <a:pt x="90" y="96"/>
                      </a:lnTo>
                      <a:lnTo>
                        <a:pt x="92" y="98"/>
                      </a:lnTo>
                      <a:lnTo>
                        <a:pt x="93" y="99"/>
                      </a:lnTo>
                      <a:lnTo>
                        <a:pt x="94" y="100"/>
                      </a:lnTo>
                      <a:lnTo>
                        <a:pt x="94" y="101"/>
                      </a:lnTo>
                      <a:lnTo>
                        <a:pt x="96" y="102"/>
                      </a:lnTo>
                      <a:lnTo>
                        <a:pt x="96" y="103"/>
                      </a:lnTo>
                      <a:lnTo>
                        <a:pt x="96" y="104"/>
                      </a:lnTo>
                      <a:lnTo>
                        <a:pt x="96" y="105"/>
                      </a:lnTo>
                      <a:lnTo>
                        <a:pt x="96" y="106"/>
                      </a:lnTo>
                      <a:lnTo>
                        <a:pt x="96" y="107"/>
                      </a:lnTo>
                      <a:lnTo>
                        <a:pt x="96" y="108"/>
                      </a:lnTo>
                      <a:lnTo>
                        <a:pt x="97" y="108"/>
                      </a:lnTo>
                      <a:lnTo>
                        <a:pt x="98" y="109"/>
                      </a:lnTo>
                      <a:lnTo>
                        <a:pt x="99" y="109"/>
                      </a:lnTo>
                      <a:lnTo>
                        <a:pt x="99" y="110"/>
                      </a:lnTo>
                      <a:lnTo>
                        <a:pt x="98" y="111"/>
                      </a:lnTo>
                      <a:lnTo>
                        <a:pt x="97" y="111"/>
                      </a:lnTo>
                      <a:lnTo>
                        <a:pt x="96" y="112"/>
                      </a:lnTo>
                      <a:lnTo>
                        <a:pt x="94" y="113"/>
                      </a:lnTo>
                      <a:lnTo>
                        <a:pt x="94" y="114"/>
                      </a:lnTo>
                      <a:lnTo>
                        <a:pt x="95" y="115"/>
                      </a:lnTo>
                      <a:lnTo>
                        <a:pt x="95" y="116"/>
                      </a:lnTo>
                      <a:lnTo>
                        <a:pt x="95" y="117"/>
                      </a:lnTo>
                      <a:lnTo>
                        <a:pt x="94" y="117"/>
                      </a:lnTo>
                      <a:lnTo>
                        <a:pt x="94" y="118"/>
                      </a:lnTo>
                      <a:lnTo>
                        <a:pt x="95" y="119"/>
                      </a:lnTo>
                      <a:lnTo>
                        <a:pt x="95" y="122"/>
                      </a:lnTo>
                      <a:lnTo>
                        <a:pt x="95" y="123"/>
                      </a:lnTo>
                      <a:lnTo>
                        <a:pt x="95" y="124"/>
                      </a:lnTo>
                      <a:lnTo>
                        <a:pt x="96" y="125"/>
                      </a:lnTo>
                      <a:lnTo>
                        <a:pt x="98" y="125"/>
                      </a:lnTo>
                      <a:lnTo>
                        <a:pt x="99" y="126"/>
                      </a:lnTo>
                      <a:lnTo>
                        <a:pt x="99" y="127"/>
                      </a:lnTo>
                      <a:lnTo>
                        <a:pt x="99" y="128"/>
                      </a:lnTo>
                      <a:lnTo>
                        <a:pt x="100" y="129"/>
                      </a:lnTo>
                      <a:lnTo>
                        <a:pt x="100" y="130"/>
                      </a:lnTo>
                      <a:lnTo>
                        <a:pt x="100" y="131"/>
                      </a:lnTo>
                      <a:lnTo>
                        <a:pt x="100" y="132"/>
                      </a:lnTo>
                      <a:lnTo>
                        <a:pt x="101" y="133"/>
                      </a:lnTo>
                      <a:lnTo>
                        <a:pt x="102" y="134"/>
                      </a:lnTo>
                      <a:lnTo>
                        <a:pt x="103" y="134"/>
                      </a:lnTo>
                      <a:lnTo>
                        <a:pt x="103" y="135"/>
                      </a:lnTo>
                      <a:lnTo>
                        <a:pt x="105" y="135"/>
                      </a:lnTo>
                      <a:lnTo>
                        <a:pt x="107" y="136"/>
                      </a:lnTo>
                      <a:lnTo>
                        <a:pt x="107" y="137"/>
                      </a:lnTo>
                      <a:lnTo>
                        <a:pt x="107" y="139"/>
                      </a:lnTo>
                      <a:lnTo>
                        <a:pt x="108" y="139"/>
                      </a:lnTo>
                      <a:lnTo>
                        <a:pt x="108" y="140"/>
                      </a:lnTo>
                      <a:lnTo>
                        <a:pt x="109" y="139"/>
                      </a:lnTo>
                      <a:lnTo>
                        <a:pt x="110" y="139"/>
                      </a:lnTo>
                      <a:lnTo>
                        <a:pt x="110" y="140"/>
                      </a:lnTo>
                      <a:lnTo>
                        <a:pt x="111" y="141"/>
                      </a:lnTo>
                      <a:lnTo>
                        <a:pt x="112" y="141"/>
                      </a:lnTo>
                      <a:lnTo>
                        <a:pt x="113" y="141"/>
                      </a:lnTo>
                      <a:lnTo>
                        <a:pt x="114" y="141"/>
                      </a:lnTo>
                      <a:lnTo>
                        <a:pt x="115" y="141"/>
                      </a:lnTo>
                      <a:lnTo>
                        <a:pt x="117" y="142"/>
                      </a:lnTo>
                      <a:lnTo>
                        <a:pt x="118" y="142"/>
                      </a:lnTo>
                      <a:lnTo>
                        <a:pt x="119" y="142"/>
                      </a:lnTo>
                      <a:lnTo>
                        <a:pt x="120" y="142"/>
                      </a:lnTo>
                      <a:lnTo>
                        <a:pt x="121" y="142"/>
                      </a:lnTo>
                      <a:lnTo>
                        <a:pt x="122" y="142"/>
                      </a:lnTo>
                      <a:lnTo>
                        <a:pt x="122" y="143"/>
                      </a:lnTo>
                      <a:lnTo>
                        <a:pt x="123" y="143"/>
                      </a:lnTo>
                      <a:lnTo>
                        <a:pt x="124" y="144"/>
                      </a:lnTo>
                      <a:lnTo>
                        <a:pt x="125" y="145"/>
                      </a:lnTo>
                      <a:lnTo>
                        <a:pt x="125" y="146"/>
                      </a:lnTo>
                      <a:lnTo>
                        <a:pt x="126" y="146"/>
                      </a:lnTo>
                      <a:lnTo>
                        <a:pt x="127" y="146"/>
                      </a:lnTo>
                      <a:lnTo>
                        <a:pt x="128" y="146"/>
                      </a:lnTo>
                      <a:lnTo>
                        <a:pt x="129" y="146"/>
                      </a:lnTo>
                      <a:lnTo>
                        <a:pt x="129" y="147"/>
                      </a:lnTo>
                      <a:lnTo>
                        <a:pt x="129" y="148"/>
                      </a:lnTo>
                      <a:lnTo>
                        <a:pt x="130" y="148"/>
                      </a:lnTo>
                      <a:lnTo>
                        <a:pt x="131" y="148"/>
                      </a:lnTo>
                      <a:lnTo>
                        <a:pt x="131" y="149"/>
                      </a:lnTo>
                      <a:lnTo>
                        <a:pt x="132" y="150"/>
                      </a:lnTo>
                      <a:lnTo>
                        <a:pt x="133" y="149"/>
                      </a:lnTo>
                      <a:lnTo>
                        <a:pt x="134" y="149"/>
                      </a:lnTo>
                      <a:lnTo>
                        <a:pt x="134" y="148"/>
                      </a:lnTo>
                      <a:lnTo>
                        <a:pt x="134" y="149"/>
                      </a:lnTo>
                      <a:lnTo>
                        <a:pt x="134" y="148"/>
                      </a:lnTo>
                      <a:lnTo>
                        <a:pt x="135" y="148"/>
                      </a:lnTo>
                      <a:lnTo>
                        <a:pt x="136" y="148"/>
                      </a:lnTo>
                      <a:lnTo>
                        <a:pt x="137" y="147"/>
                      </a:lnTo>
                      <a:lnTo>
                        <a:pt x="138" y="147"/>
                      </a:lnTo>
                      <a:lnTo>
                        <a:pt x="138" y="148"/>
                      </a:lnTo>
                      <a:lnTo>
                        <a:pt x="139" y="148"/>
                      </a:lnTo>
                      <a:lnTo>
                        <a:pt x="140" y="147"/>
                      </a:lnTo>
                      <a:lnTo>
                        <a:pt x="140" y="146"/>
                      </a:lnTo>
                      <a:lnTo>
                        <a:pt x="141" y="146"/>
                      </a:lnTo>
                      <a:lnTo>
                        <a:pt x="142" y="145"/>
                      </a:lnTo>
                      <a:lnTo>
                        <a:pt x="141" y="144"/>
                      </a:lnTo>
                      <a:lnTo>
                        <a:pt x="142" y="143"/>
                      </a:lnTo>
                      <a:lnTo>
                        <a:pt x="143" y="142"/>
                      </a:lnTo>
                      <a:lnTo>
                        <a:pt x="143" y="141"/>
                      </a:lnTo>
                      <a:lnTo>
                        <a:pt x="144" y="141"/>
                      </a:lnTo>
                      <a:lnTo>
                        <a:pt x="145" y="141"/>
                      </a:lnTo>
                      <a:lnTo>
                        <a:pt x="146" y="141"/>
                      </a:lnTo>
                      <a:lnTo>
                        <a:pt x="146" y="140"/>
                      </a:lnTo>
                      <a:lnTo>
                        <a:pt x="146" y="139"/>
                      </a:lnTo>
                      <a:lnTo>
                        <a:pt x="147" y="139"/>
                      </a:lnTo>
                      <a:lnTo>
                        <a:pt x="148" y="139"/>
                      </a:lnTo>
                      <a:lnTo>
                        <a:pt x="149" y="138"/>
                      </a:lnTo>
                      <a:lnTo>
                        <a:pt x="150" y="138"/>
                      </a:lnTo>
                      <a:lnTo>
                        <a:pt x="151" y="139"/>
                      </a:lnTo>
                      <a:lnTo>
                        <a:pt x="152" y="139"/>
                      </a:lnTo>
                      <a:lnTo>
                        <a:pt x="153" y="138"/>
                      </a:lnTo>
                      <a:lnTo>
                        <a:pt x="153" y="136"/>
                      </a:lnTo>
                      <a:lnTo>
                        <a:pt x="153" y="135"/>
                      </a:lnTo>
                      <a:lnTo>
                        <a:pt x="153" y="134"/>
                      </a:lnTo>
                      <a:lnTo>
                        <a:pt x="153" y="133"/>
                      </a:lnTo>
                      <a:lnTo>
                        <a:pt x="153" y="132"/>
                      </a:lnTo>
                      <a:lnTo>
                        <a:pt x="154" y="132"/>
                      </a:lnTo>
                      <a:lnTo>
                        <a:pt x="155" y="132"/>
                      </a:lnTo>
                      <a:lnTo>
                        <a:pt x="156" y="132"/>
                      </a:lnTo>
                      <a:lnTo>
                        <a:pt x="157" y="132"/>
                      </a:lnTo>
                      <a:lnTo>
                        <a:pt x="157" y="131"/>
                      </a:lnTo>
                      <a:lnTo>
                        <a:pt x="158" y="130"/>
                      </a:lnTo>
                      <a:lnTo>
                        <a:pt x="159" y="130"/>
                      </a:lnTo>
                      <a:lnTo>
                        <a:pt x="159" y="129"/>
                      </a:lnTo>
                      <a:lnTo>
                        <a:pt x="160" y="128"/>
                      </a:lnTo>
                      <a:lnTo>
                        <a:pt x="161" y="128"/>
                      </a:lnTo>
                      <a:lnTo>
                        <a:pt x="162" y="128"/>
                      </a:lnTo>
                      <a:lnTo>
                        <a:pt x="163" y="129"/>
                      </a:lnTo>
                      <a:lnTo>
                        <a:pt x="164" y="130"/>
                      </a:lnTo>
                      <a:lnTo>
                        <a:pt x="165" y="131"/>
                      </a:lnTo>
                      <a:lnTo>
                        <a:pt x="166" y="131"/>
                      </a:lnTo>
                      <a:lnTo>
                        <a:pt x="167" y="130"/>
                      </a:lnTo>
                      <a:lnTo>
                        <a:pt x="168" y="130"/>
                      </a:lnTo>
                      <a:lnTo>
                        <a:pt x="169" y="128"/>
                      </a:lnTo>
                      <a:lnTo>
                        <a:pt x="170" y="128"/>
                      </a:lnTo>
                      <a:lnTo>
                        <a:pt x="171" y="128"/>
                      </a:lnTo>
                      <a:lnTo>
                        <a:pt x="172" y="128"/>
                      </a:lnTo>
                      <a:lnTo>
                        <a:pt x="173" y="128"/>
                      </a:lnTo>
                      <a:lnTo>
                        <a:pt x="174" y="128"/>
                      </a:lnTo>
                      <a:lnTo>
                        <a:pt x="175" y="127"/>
                      </a:lnTo>
                      <a:lnTo>
                        <a:pt x="177" y="125"/>
                      </a:lnTo>
                      <a:lnTo>
                        <a:pt x="178" y="124"/>
                      </a:lnTo>
                      <a:lnTo>
                        <a:pt x="179" y="124"/>
                      </a:lnTo>
                      <a:lnTo>
                        <a:pt x="180" y="124"/>
                      </a:lnTo>
                      <a:lnTo>
                        <a:pt x="181" y="125"/>
                      </a:lnTo>
                      <a:lnTo>
                        <a:pt x="182" y="126"/>
                      </a:lnTo>
                      <a:lnTo>
                        <a:pt x="182" y="128"/>
                      </a:lnTo>
                      <a:lnTo>
                        <a:pt x="183" y="128"/>
                      </a:lnTo>
                      <a:lnTo>
                        <a:pt x="183" y="129"/>
                      </a:lnTo>
                      <a:lnTo>
                        <a:pt x="184" y="130"/>
                      </a:lnTo>
                      <a:lnTo>
                        <a:pt x="185" y="131"/>
                      </a:lnTo>
                      <a:lnTo>
                        <a:pt x="186" y="131"/>
                      </a:lnTo>
                      <a:lnTo>
                        <a:pt x="187" y="130"/>
                      </a:lnTo>
                      <a:lnTo>
                        <a:pt x="188" y="130"/>
                      </a:lnTo>
                      <a:lnTo>
                        <a:pt x="189" y="130"/>
                      </a:lnTo>
                      <a:lnTo>
                        <a:pt x="190" y="131"/>
                      </a:lnTo>
                      <a:lnTo>
                        <a:pt x="191" y="131"/>
                      </a:lnTo>
                      <a:lnTo>
                        <a:pt x="191" y="132"/>
                      </a:lnTo>
                      <a:lnTo>
                        <a:pt x="192" y="132"/>
                      </a:lnTo>
                      <a:lnTo>
                        <a:pt x="193" y="133"/>
                      </a:lnTo>
                      <a:lnTo>
                        <a:pt x="194" y="132"/>
                      </a:lnTo>
                      <a:lnTo>
                        <a:pt x="195" y="132"/>
                      </a:lnTo>
                      <a:lnTo>
                        <a:pt x="195" y="131"/>
                      </a:lnTo>
                      <a:lnTo>
                        <a:pt x="196" y="130"/>
                      </a:lnTo>
                      <a:lnTo>
                        <a:pt x="196" y="129"/>
                      </a:lnTo>
                      <a:lnTo>
                        <a:pt x="197" y="129"/>
                      </a:lnTo>
                      <a:lnTo>
                        <a:pt x="198" y="129"/>
                      </a:lnTo>
                      <a:lnTo>
                        <a:pt x="199" y="128"/>
                      </a:lnTo>
                      <a:lnTo>
                        <a:pt x="200" y="127"/>
                      </a:lnTo>
                      <a:lnTo>
                        <a:pt x="200" y="126"/>
                      </a:lnTo>
                      <a:lnTo>
                        <a:pt x="200" y="125"/>
                      </a:lnTo>
                      <a:lnTo>
                        <a:pt x="201" y="125"/>
                      </a:lnTo>
                      <a:lnTo>
                        <a:pt x="201" y="124"/>
                      </a:lnTo>
                      <a:lnTo>
                        <a:pt x="201" y="122"/>
                      </a:lnTo>
                      <a:lnTo>
                        <a:pt x="202" y="121"/>
                      </a:lnTo>
                      <a:lnTo>
                        <a:pt x="203" y="121"/>
                      </a:lnTo>
                      <a:lnTo>
                        <a:pt x="203" y="120"/>
                      </a:lnTo>
                      <a:lnTo>
                        <a:pt x="203" y="118"/>
                      </a:lnTo>
                      <a:lnTo>
                        <a:pt x="203" y="117"/>
                      </a:lnTo>
                      <a:lnTo>
                        <a:pt x="203" y="116"/>
                      </a:lnTo>
                      <a:lnTo>
                        <a:pt x="203" y="115"/>
                      </a:lnTo>
                      <a:lnTo>
                        <a:pt x="204" y="115"/>
                      </a:lnTo>
                      <a:lnTo>
                        <a:pt x="205" y="115"/>
                      </a:lnTo>
                      <a:lnTo>
                        <a:pt x="206" y="115"/>
                      </a:lnTo>
                      <a:lnTo>
                        <a:pt x="207" y="116"/>
                      </a:lnTo>
                      <a:lnTo>
                        <a:pt x="208" y="116"/>
                      </a:lnTo>
                      <a:lnTo>
                        <a:pt x="208" y="117"/>
                      </a:lnTo>
                      <a:lnTo>
                        <a:pt x="209" y="117"/>
                      </a:lnTo>
                      <a:lnTo>
                        <a:pt x="210" y="117"/>
                      </a:lnTo>
                      <a:lnTo>
                        <a:pt x="211" y="117"/>
                      </a:lnTo>
                      <a:lnTo>
                        <a:pt x="212" y="117"/>
                      </a:lnTo>
                      <a:lnTo>
                        <a:pt x="212" y="116"/>
                      </a:lnTo>
                      <a:lnTo>
                        <a:pt x="212" y="114"/>
                      </a:lnTo>
                      <a:lnTo>
                        <a:pt x="212" y="113"/>
                      </a:lnTo>
                      <a:lnTo>
                        <a:pt x="213" y="113"/>
                      </a:lnTo>
                      <a:lnTo>
                        <a:pt x="214" y="112"/>
                      </a:lnTo>
                      <a:lnTo>
                        <a:pt x="214" y="111"/>
                      </a:lnTo>
                      <a:lnTo>
                        <a:pt x="215" y="111"/>
                      </a:lnTo>
                      <a:lnTo>
                        <a:pt x="216" y="110"/>
                      </a:lnTo>
                      <a:lnTo>
                        <a:pt x="216" y="109"/>
                      </a:lnTo>
                      <a:lnTo>
                        <a:pt x="217" y="109"/>
                      </a:lnTo>
                      <a:lnTo>
                        <a:pt x="218" y="109"/>
                      </a:lnTo>
                      <a:lnTo>
                        <a:pt x="218" y="108"/>
                      </a:lnTo>
                      <a:lnTo>
                        <a:pt x="219" y="107"/>
                      </a:lnTo>
                      <a:lnTo>
                        <a:pt x="219" y="106"/>
                      </a:lnTo>
                      <a:lnTo>
                        <a:pt x="219" y="105"/>
                      </a:lnTo>
                      <a:lnTo>
                        <a:pt x="219" y="104"/>
                      </a:lnTo>
                      <a:lnTo>
                        <a:pt x="220" y="103"/>
                      </a:lnTo>
                      <a:lnTo>
                        <a:pt x="221" y="102"/>
                      </a:lnTo>
                      <a:lnTo>
                        <a:pt x="222" y="101"/>
                      </a:lnTo>
                      <a:lnTo>
                        <a:pt x="223" y="100"/>
                      </a:lnTo>
                      <a:lnTo>
                        <a:pt x="224" y="99"/>
                      </a:lnTo>
                      <a:lnTo>
                        <a:pt x="224" y="96"/>
                      </a:lnTo>
                      <a:lnTo>
                        <a:pt x="225" y="95"/>
                      </a:lnTo>
                      <a:lnTo>
                        <a:pt x="225" y="94"/>
                      </a:lnTo>
                      <a:lnTo>
                        <a:pt x="225" y="93"/>
                      </a:lnTo>
                      <a:lnTo>
                        <a:pt x="224" y="92"/>
                      </a:lnTo>
                      <a:lnTo>
                        <a:pt x="225" y="92"/>
                      </a:lnTo>
                      <a:lnTo>
                        <a:pt x="225" y="91"/>
                      </a:lnTo>
                      <a:lnTo>
                        <a:pt x="226" y="91"/>
                      </a:lnTo>
                      <a:lnTo>
                        <a:pt x="227" y="91"/>
                      </a:lnTo>
                      <a:lnTo>
                        <a:pt x="228" y="91"/>
                      </a:lnTo>
                      <a:lnTo>
                        <a:pt x="230" y="91"/>
                      </a:lnTo>
                      <a:lnTo>
                        <a:pt x="231" y="91"/>
                      </a:lnTo>
                      <a:lnTo>
                        <a:pt x="231" y="90"/>
                      </a:lnTo>
                      <a:lnTo>
                        <a:pt x="231" y="89"/>
                      </a:lnTo>
                      <a:lnTo>
                        <a:pt x="231" y="88"/>
                      </a:lnTo>
                      <a:lnTo>
                        <a:pt x="232" y="88"/>
                      </a:lnTo>
                      <a:lnTo>
                        <a:pt x="233" y="88"/>
                      </a:lnTo>
                      <a:lnTo>
                        <a:pt x="233" y="87"/>
                      </a:lnTo>
                      <a:lnTo>
                        <a:pt x="233" y="86"/>
                      </a:lnTo>
                      <a:lnTo>
                        <a:pt x="233" y="85"/>
                      </a:lnTo>
                      <a:lnTo>
                        <a:pt x="233" y="84"/>
                      </a:lnTo>
                      <a:lnTo>
                        <a:pt x="232" y="84"/>
                      </a:lnTo>
                      <a:lnTo>
                        <a:pt x="231" y="84"/>
                      </a:lnTo>
                      <a:lnTo>
                        <a:pt x="231" y="83"/>
                      </a:lnTo>
                      <a:lnTo>
                        <a:pt x="230" y="83"/>
                      </a:lnTo>
                      <a:lnTo>
                        <a:pt x="230" y="82"/>
                      </a:lnTo>
                      <a:lnTo>
                        <a:pt x="232" y="80"/>
                      </a:lnTo>
                      <a:lnTo>
                        <a:pt x="232" y="79"/>
                      </a:lnTo>
                      <a:lnTo>
                        <a:pt x="231" y="79"/>
                      </a:lnTo>
                      <a:lnTo>
                        <a:pt x="230" y="79"/>
                      </a:lnTo>
                      <a:lnTo>
                        <a:pt x="230" y="78"/>
                      </a:lnTo>
                      <a:lnTo>
                        <a:pt x="231" y="78"/>
                      </a:lnTo>
                      <a:lnTo>
                        <a:pt x="231" y="77"/>
                      </a:lnTo>
                      <a:lnTo>
                        <a:pt x="232" y="76"/>
                      </a:lnTo>
                      <a:lnTo>
                        <a:pt x="233" y="76"/>
                      </a:lnTo>
                      <a:lnTo>
                        <a:pt x="233" y="75"/>
                      </a:lnTo>
                      <a:lnTo>
                        <a:pt x="234" y="75"/>
                      </a:lnTo>
                      <a:lnTo>
                        <a:pt x="234" y="74"/>
                      </a:lnTo>
                      <a:lnTo>
                        <a:pt x="235" y="73"/>
                      </a:lnTo>
                      <a:lnTo>
                        <a:pt x="234" y="71"/>
                      </a:lnTo>
                      <a:lnTo>
                        <a:pt x="233" y="71"/>
                      </a:lnTo>
                      <a:lnTo>
                        <a:pt x="233" y="70"/>
                      </a:lnTo>
                      <a:lnTo>
                        <a:pt x="232" y="70"/>
                      </a:lnTo>
                      <a:lnTo>
                        <a:pt x="231" y="70"/>
                      </a:lnTo>
                      <a:lnTo>
                        <a:pt x="230" y="70"/>
                      </a:lnTo>
                      <a:lnTo>
                        <a:pt x="230" y="69"/>
                      </a:lnTo>
                      <a:lnTo>
                        <a:pt x="229" y="69"/>
                      </a:lnTo>
                      <a:lnTo>
                        <a:pt x="227" y="67"/>
                      </a:lnTo>
                      <a:lnTo>
                        <a:pt x="226" y="67"/>
                      </a:lnTo>
                      <a:lnTo>
                        <a:pt x="226" y="66"/>
                      </a:lnTo>
                      <a:lnTo>
                        <a:pt x="225" y="66"/>
                      </a:lnTo>
                      <a:lnTo>
                        <a:pt x="225" y="65"/>
                      </a:lnTo>
                      <a:lnTo>
                        <a:pt x="225" y="64"/>
                      </a:lnTo>
                      <a:lnTo>
                        <a:pt x="224" y="63"/>
                      </a:lnTo>
                      <a:lnTo>
                        <a:pt x="225" y="63"/>
                      </a:lnTo>
                      <a:lnTo>
                        <a:pt x="225" y="62"/>
                      </a:lnTo>
                      <a:lnTo>
                        <a:pt x="225" y="61"/>
                      </a:lnTo>
                      <a:lnTo>
                        <a:pt x="223" y="59"/>
                      </a:lnTo>
                      <a:lnTo>
                        <a:pt x="223" y="57"/>
                      </a:lnTo>
                      <a:lnTo>
                        <a:pt x="222" y="57"/>
                      </a:lnTo>
                      <a:lnTo>
                        <a:pt x="222" y="56"/>
                      </a:lnTo>
                      <a:lnTo>
                        <a:pt x="221" y="56"/>
                      </a:lnTo>
                      <a:lnTo>
                        <a:pt x="222" y="55"/>
                      </a:lnTo>
                      <a:lnTo>
                        <a:pt x="222" y="54"/>
                      </a:lnTo>
                      <a:lnTo>
                        <a:pt x="221" y="54"/>
                      </a:lnTo>
                      <a:lnTo>
                        <a:pt x="222" y="53"/>
                      </a:lnTo>
                      <a:lnTo>
                        <a:pt x="222" y="52"/>
                      </a:lnTo>
                      <a:lnTo>
                        <a:pt x="222" y="51"/>
                      </a:lnTo>
                      <a:lnTo>
                        <a:pt x="221" y="51"/>
                      </a:lnTo>
                      <a:lnTo>
                        <a:pt x="221" y="50"/>
                      </a:lnTo>
                      <a:lnTo>
                        <a:pt x="221" y="49"/>
                      </a:lnTo>
                      <a:lnTo>
                        <a:pt x="222" y="48"/>
                      </a:lnTo>
                      <a:lnTo>
                        <a:pt x="222" y="47"/>
                      </a:lnTo>
                      <a:lnTo>
                        <a:pt x="223" y="46"/>
                      </a:lnTo>
                      <a:lnTo>
                        <a:pt x="223" y="45"/>
                      </a:lnTo>
                      <a:lnTo>
                        <a:pt x="224" y="45"/>
                      </a:lnTo>
                      <a:lnTo>
                        <a:pt x="225" y="44"/>
                      </a:lnTo>
                      <a:lnTo>
                        <a:pt x="226" y="43"/>
                      </a:lnTo>
                      <a:lnTo>
                        <a:pt x="227" y="42"/>
                      </a:lnTo>
                      <a:lnTo>
                        <a:pt x="227" y="41"/>
                      </a:lnTo>
                      <a:lnTo>
                        <a:pt x="228" y="41"/>
                      </a:lnTo>
                      <a:lnTo>
                        <a:pt x="229" y="41"/>
                      </a:lnTo>
                      <a:lnTo>
                        <a:pt x="232" y="40"/>
                      </a:lnTo>
                      <a:lnTo>
                        <a:pt x="233" y="40"/>
                      </a:lnTo>
                      <a:lnTo>
                        <a:pt x="234" y="40"/>
                      </a:lnTo>
                      <a:lnTo>
                        <a:pt x="235" y="39"/>
                      </a:lnTo>
                      <a:lnTo>
                        <a:pt x="237" y="38"/>
                      </a:lnTo>
                      <a:lnTo>
                        <a:pt x="238" y="38"/>
                      </a:lnTo>
                      <a:lnTo>
                        <a:pt x="238" y="37"/>
                      </a:lnTo>
                      <a:lnTo>
                        <a:pt x="239" y="37"/>
                      </a:lnTo>
                      <a:lnTo>
                        <a:pt x="240" y="37"/>
                      </a:lnTo>
                      <a:lnTo>
                        <a:pt x="240" y="36"/>
                      </a:lnTo>
                      <a:lnTo>
                        <a:pt x="240" y="34"/>
                      </a:lnTo>
                      <a:lnTo>
                        <a:pt x="241" y="33"/>
                      </a:lnTo>
                      <a:lnTo>
                        <a:pt x="241" y="32"/>
                      </a:lnTo>
                      <a:lnTo>
                        <a:pt x="243" y="31"/>
                      </a:lnTo>
                      <a:lnTo>
                        <a:pt x="243" y="32"/>
                      </a:lnTo>
                      <a:lnTo>
                        <a:pt x="245" y="32"/>
                      </a:lnTo>
                      <a:lnTo>
                        <a:pt x="246" y="32"/>
                      </a:lnTo>
                      <a:lnTo>
                        <a:pt x="248" y="31"/>
                      </a:lnTo>
                      <a:lnTo>
                        <a:pt x="248" y="30"/>
                      </a:lnTo>
                      <a:lnTo>
                        <a:pt x="249" y="30"/>
                      </a:lnTo>
                      <a:lnTo>
                        <a:pt x="249" y="29"/>
                      </a:lnTo>
                      <a:lnTo>
                        <a:pt x="250" y="29"/>
                      </a:lnTo>
                      <a:lnTo>
                        <a:pt x="251" y="29"/>
                      </a:lnTo>
                      <a:lnTo>
                        <a:pt x="252" y="29"/>
                      </a:lnTo>
                      <a:lnTo>
                        <a:pt x="253" y="29"/>
                      </a:lnTo>
                      <a:lnTo>
                        <a:pt x="254" y="29"/>
                      </a:lnTo>
                      <a:lnTo>
                        <a:pt x="255" y="30"/>
                      </a:lnTo>
                      <a:lnTo>
                        <a:pt x="255" y="31"/>
                      </a:lnTo>
                      <a:lnTo>
                        <a:pt x="256" y="31"/>
                      </a:lnTo>
                      <a:lnTo>
                        <a:pt x="257" y="34"/>
                      </a:lnTo>
                      <a:lnTo>
                        <a:pt x="258" y="35"/>
                      </a:lnTo>
                      <a:lnTo>
                        <a:pt x="258" y="36"/>
                      </a:lnTo>
                      <a:lnTo>
                        <a:pt x="259" y="37"/>
                      </a:lnTo>
                      <a:lnTo>
                        <a:pt x="260" y="38"/>
                      </a:lnTo>
                      <a:lnTo>
                        <a:pt x="261" y="38"/>
                      </a:lnTo>
                      <a:lnTo>
                        <a:pt x="262" y="38"/>
                      </a:lnTo>
                      <a:lnTo>
                        <a:pt x="262" y="39"/>
                      </a:lnTo>
                      <a:lnTo>
                        <a:pt x="263" y="40"/>
                      </a:lnTo>
                      <a:lnTo>
                        <a:pt x="264" y="40"/>
                      </a:lnTo>
                      <a:lnTo>
                        <a:pt x="264" y="41"/>
                      </a:lnTo>
                      <a:lnTo>
                        <a:pt x="265" y="41"/>
                      </a:lnTo>
                      <a:lnTo>
                        <a:pt x="265" y="42"/>
                      </a:lnTo>
                      <a:lnTo>
                        <a:pt x="265" y="43"/>
                      </a:lnTo>
                      <a:lnTo>
                        <a:pt x="266" y="43"/>
                      </a:lnTo>
                      <a:lnTo>
                        <a:pt x="266" y="42"/>
                      </a:lnTo>
                      <a:lnTo>
                        <a:pt x="267" y="42"/>
                      </a:lnTo>
                      <a:lnTo>
                        <a:pt x="268" y="42"/>
                      </a:lnTo>
                      <a:lnTo>
                        <a:pt x="269" y="42"/>
                      </a:lnTo>
                      <a:lnTo>
                        <a:pt x="270" y="41"/>
                      </a:lnTo>
                      <a:lnTo>
                        <a:pt x="271" y="41"/>
                      </a:lnTo>
                      <a:lnTo>
                        <a:pt x="271" y="42"/>
                      </a:lnTo>
                      <a:lnTo>
                        <a:pt x="272" y="42"/>
                      </a:lnTo>
                      <a:lnTo>
                        <a:pt x="272" y="43"/>
                      </a:lnTo>
                      <a:lnTo>
                        <a:pt x="273" y="43"/>
                      </a:lnTo>
                      <a:lnTo>
                        <a:pt x="274" y="43"/>
                      </a:lnTo>
                      <a:lnTo>
                        <a:pt x="275" y="41"/>
                      </a:lnTo>
                      <a:lnTo>
                        <a:pt x="275" y="40"/>
                      </a:lnTo>
                      <a:lnTo>
                        <a:pt x="276" y="40"/>
                      </a:lnTo>
                      <a:lnTo>
                        <a:pt x="277" y="41"/>
                      </a:lnTo>
                      <a:lnTo>
                        <a:pt x="277" y="40"/>
                      </a:lnTo>
                      <a:lnTo>
                        <a:pt x="278" y="40"/>
                      </a:lnTo>
                      <a:lnTo>
                        <a:pt x="279" y="41"/>
                      </a:lnTo>
                      <a:lnTo>
                        <a:pt x="280" y="41"/>
                      </a:lnTo>
                      <a:lnTo>
                        <a:pt x="281" y="42"/>
                      </a:lnTo>
                      <a:lnTo>
                        <a:pt x="282" y="42"/>
                      </a:lnTo>
                      <a:lnTo>
                        <a:pt x="283" y="42"/>
                      </a:lnTo>
                      <a:lnTo>
                        <a:pt x="283" y="43"/>
                      </a:lnTo>
                      <a:lnTo>
                        <a:pt x="283" y="44"/>
                      </a:lnTo>
                      <a:lnTo>
                        <a:pt x="284" y="44"/>
                      </a:lnTo>
                      <a:lnTo>
                        <a:pt x="285" y="44"/>
                      </a:lnTo>
                      <a:lnTo>
                        <a:pt x="286" y="44"/>
                      </a:lnTo>
                      <a:lnTo>
                        <a:pt x="287" y="44"/>
                      </a:lnTo>
                      <a:lnTo>
                        <a:pt x="287" y="43"/>
                      </a:lnTo>
                      <a:lnTo>
                        <a:pt x="288" y="43"/>
                      </a:lnTo>
                      <a:lnTo>
                        <a:pt x="289" y="44"/>
                      </a:lnTo>
                      <a:lnTo>
                        <a:pt x="290" y="45"/>
                      </a:lnTo>
                      <a:lnTo>
                        <a:pt x="290" y="46"/>
                      </a:lnTo>
                      <a:lnTo>
                        <a:pt x="290" y="47"/>
                      </a:lnTo>
                      <a:lnTo>
                        <a:pt x="290" y="48"/>
                      </a:lnTo>
                      <a:lnTo>
                        <a:pt x="290" y="49"/>
                      </a:lnTo>
                      <a:lnTo>
                        <a:pt x="290" y="50"/>
                      </a:lnTo>
                      <a:lnTo>
                        <a:pt x="290" y="51"/>
                      </a:lnTo>
                      <a:lnTo>
                        <a:pt x="290" y="52"/>
                      </a:lnTo>
                      <a:lnTo>
                        <a:pt x="291" y="53"/>
                      </a:lnTo>
                      <a:lnTo>
                        <a:pt x="292" y="53"/>
                      </a:lnTo>
                      <a:lnTo>
                        <a:pt x="293" y="53"/>
                      </a:lnTo>
                      <a:lnTo>
                        <a:pt x="294" y="53"/>
                      </a:lnTo>
                      <a:lnTo>
                        <a:pt x="294" y="54"/>
                      </a:lnTo>
                      <a:lnTo>
                        <a:pt x="295" y="56"/>
                      </a:lnTo>
                      <a:lnTo>
                        <a:pt x="296" y="56"/>
                      </a:lnTo>
                      <a:lnTo>
                        <a:pt x="296" y="57"/>
                      </a:lnTo>
                      <a:lnTo>
                        <a:pt x="297" y="56"/>
                      </a:lnTo>
                      <a:lnTo>
                        <a:pt x="298" y="56"/>
                      </a:lnTo>
                      <a:lnTo>
                        <a:pt x="299" y="56"/>
                      </a:lnTo>
                      <a:lnTo>
                        <a:pt x="300" y="57"/>
                      </a:lnTo>
                      <a:lnTo>
                        <a:pt x="299" y="58"/>
                      </a:lnTo>
                      <a:lnTo>
                        <a:pt x="299" y="59"/>
                      </a:lnTo>
                      <a:lnTo>
                        <a:pt x="300" y="59"/>
                      </a:lnTo>
                      <a:lnTo>
                        <a:pt x="300" y="60"/>
                      </a:lnTo>
                      <a:lnTo>
                        <a:pt x="300" y="61"/>
                      </a:lnTo>
                      <a:lnTo>
                        <a:pt x="301" y="62"/>
                      </a:lnTo>
                      <a:lnTo>
                        <a:pt x="304" y="62"/>
                      </a:lnTo>
                      <a:lnTo>
                        <a:pt x="304" y="61"/>
                      </a:lnTo>
                      <a:lnTo>
                        <a:pt x="305" y="60"/>
                      </a:lnTo>
                      <a:lnTo>
                        <a:pt x="305" y="59"/>
                      </a:lnTo>
                      <a:lnTo>
                        <a:pt x="306" y="59"/>
                      </a:lnTo>
                      <a:lnTo>
                        <a:pt x="307" y="58"/>
                      </a:lnTo>
                      <a:lnTo>
                        <a:pt x="308" y="57"/>
                      </a:lnTo>
                      <a:lnTo>
                        <a:pt x="308" y="56"/>
                      </a:lnTo>
                      <a:lnTo>
                        <a:pt x="308" y="55"/>
                      </a:lnTo>
                      <a:lnTo>
                        <a:pt x="309" y="55"/>
                      </a:lnTo>
                      <a:lnTo>
                        <a:pt x="310" y="56"/>
                      </a:lnTo>
                      <a:lnTo>
                        <a:pt x="311" y="57"/>
                      </a:lnTo>
                      <a:lnTo>
                        <a:pt x="312" y="57"/>
                      </a:lnTo>
                      <a:lnTo>
                        <a:pt x="313" y="56"/>
                      </a:lnTo>
                      <a:lnTo>
                        <a:pt x="314" y="57"/>
                      </a:lnTo>
                      <a:lnTo>
                        <a:pt x="315" y="56"/>
                      </a:lnTo>
                      <a:lnTo>
                        <a:pt x="315" y="57"/>
                      </a:lnTo>
                      <a:lnTo>
                        <a:pt x="315" y="56"/>
                      </a:lnTo>
                      <a:lnTo>
                        <a:pt x="316" y="56"/>
                      </a:lnTo>
                      <a:lnTo>
                        <a:pt x="317" y="55"/>
                      </a:lnTo>
                      <a:lnTo>
                        <a:pt x="317" y="54"/>
                      </a:lnTo>
                      <a:lnTo>
                        <a:pt x="318" y="54"/>
                      </a:lnTo>
                      <a:lnTo>
                        <a:pt x="318" y="53"/>
                      </a:lnTo>
                      <a:lnTo>
                        <a:pt x="319" y="54"/>
                      </a:lnTo>
                      <a:lnTo>
                        <a:pt x="320" y="54"/>
                      </a:lnTo>
                      <a:lnTo>
                        <a:pt x="321" y="54"/>
                      </a:lnTo>
                      <a:lnTo>
                        <a:pt x="322" y="54"/>
                      </a:lnTo>
                      <a:lnTo>
                        <a:pt x="323" y="54"/>
                      </a:lnTo>
                      <a:lnTo>
                        <a:pt x="324" y="54"/>
                      </a:lnTo>
                      <a:lnTo>
                        <a:pt x="325" y="54"/>
                      </a:lnTo>
                      <a:lnTo>
                        <a:pt x="326" y="53"/>
                      </a:lnTo>
                      <a:lnTo>
                        <a:pt x="326" y="52"/>
                      </a:lnTo>
                      <a:lnTo>
                        <a:pt x="326" y="51"/>
                      </a:lnTo>
                      <a:lnTo>
                        <a:pt x="327" y="51"/>
                      </a:lnTo>
                      <a:lnTo>
                        <a:pt x="329" y="51"/>
                      </a:lnTo>
                      <a:lnTo>
                        <a:pt x="330" y="51"/>
                      </a:lnTo>
                      <a:lnTo>
                        <a:pt x="331" y="50"/>
                      </a:lnTo>
                      <a:lnTo>
                        <a:pt x="331" y="49"/>
                      </a:lnTo>
                      <a:lnTo>
                        <a:pt x="331" y="48"/>
                      </a:lnTo>
                      <a:lnTo>
                        <a:pt x="332" y="48"/>
                      </a:lnTo>
                      <a:lnTo>
                        <a:pt x="333" y="47"/>
                      </a:lnTo>
                      <a:lnTo>
                        <a:pt x="334" y="46"/>
                      </a:lnTo>
                      <a:lnTo>
                        <a:pt x="335" y="46"/>
                      </a:lnTo>
                      <a:lnTo>
                        <a:pt x="336" y="46"/>
                      </a:lnTo>
                      <a:lnTo>
                        <a:pt x="337" y="45"/>
                      </a:lnTo>
                      <a:lnTo>
                        <a:pt x="337" y="44"/>
                      </a:lnTo>
                      <a:lnTo>
                        <a:pt x="337" y="43"/>
                      </a:lnTo>
                      <a:lnTo>
                        <a:pt x="339" y="42"/>
                      </a:lnTo>
                      <a:lnTo>
                        <a:pt x="340" y="41"/>
                      </a:lnTo>
                      <a:lnTo>
                        <a:pt x="341" y="41"/>
                      </a:lnTo>
                      <a:lnTo>
                        <a:pt x="342" y="41"/>
                      </a:lnTo>
                      <a:lnTo>
                        <a:pt x="343" y="41"/>
                      </a:lnTo>
                      <a:lnTo>
                        <a:pt x="344" y="41"/>
                      </a:lnTo>
                      <a:lnTo>
                        <a:pt x="346" y="39"/>
                      </a:lnTo>
                      <a:lnTo>
                        <a:pt x="347" y="39"/>
                      </a:lnTo>
                      <a:lnTo>
                        <a:pt x="348" y="40"/>
                      </a:lnTo>
                      <a:lnTo>
                        <a:pt x="349" y="40"/>
                      </a:lnTo>
                      <a:lnTo>
                        <a:pt x="350" y="40"/>
                      </a:lnTo>
                      <a:lnTo>
                        <a:pt x="351" y="40"/>
                      </a:lnTo>
                      <a:lnTo>
                        <a:pt x="352" y="40"/>
                      </a:lnTo>
                      <a:lnTo>
                        <a:pt x="353" y="40"/>
                      </a:lnTo>
                      <a:lnTo>
                        <a:pt x="355" y="40"/>
                      </a:lnTo>
                      <a:lnTo>
                        <a:pt x="357" y="40"/>
                      </a:lnTo>
                      <a:lnTo>
                        <a:pt x="359" y="38"/>
                      </a:lnTo>
                      <a:lnTo>
                        <a:pt x="360" y="38"/>
                      </a:lnTo>
                      <a:lnTo>
                        <a:pt x="361" y="39"/>
                      </a:lnTo>
                      <a:lnTo>
                        <a:pt x="362" y="39"/>
                      </a:lnTo>
                      <a:lnTo>
                        <a:pt x="363" y="38"/>
                      </a:lnTo>
                      <a:lnTo>
                        <a:pt x="364" y="39"/>
                      </a:lnTo>
                      <a:lnTo>
                        <a:pt x="365" y="39"/>
                      </a:lnTo>
                      <a:lnTo>
                        <a:pt x="366" y="38"/>
                      </a:lnTo>
                      <a:lnTo>
                        <a:pt x="367" y="38"/>
                      </a:lnTo>
                      <a:lnTo>
                        <a:pt x="367" y="39"/>
                      </a:lnTo>
                      <a:lnTo>
                        <a:pt x="368" y="39"/>
                      </a:lnTo>
                      <a:lnTo>
                        <a:pt x="368" y="40"/>
                      </a:lnTo>
                      <a:lnTo>
                        <a:pt x="369" y="40"/>
                      </a:lnTo>
                      <a:lnTo>
                        <a:pt x="370" y="41"/>
                      </a:lnTo>
                      <a:lnTo>
                        <a:pt x="371" y="41"/>
                      </a:lnTo>
                      <a:lnTo>
                        <a:pt x="372" y="41"/>
                      </a:lnTo>
                      <a:lnTo>
                        <a:pt x="372" y="40"/>
                      </a:lnTo>
                      <a:lnTo>
                        <a:pt x="372" y="39"/>
                      </a:lnTo>
                      <a:lnTo>
                        <a:pt x="373" y="39"/>
                      </a:lnTo>
                      <a:lnTo>
                        <a:pt x="374" y="39"/>
                      </a:lnTo>
                      <a:lnTo>
                        <a:pt x="374" y="38"/>
                      </a:lnTo>
                      <a:lnTo>
                        <a:pt x="375" y="38"/>
                      </a:lnTo>
                      <a:lnTo>
                        <a:pt x="376" y="39"/>
                      </a:lnTo>
                      <a:lnTo>
                        <a:pt x="377" y="39"/>
                      </a:lnTo>
                      <a:lnTo>
                        <a:pt x="377" y="38"/>
                      </a:lnTo>
                      <a:lnTo>
                        <a:pt x="378" y="37"/>
                      </a:lnTo>
                      <a:lnTo>
                        <a:pt x="379" y="35"/>
                      </a:lnTo>
                      <a:lnTo>
                        <a:pt x="379" y="34"/>
                      </a:lnTo>
                      <a:lnTo>
                        <a:pt x="380" y="33"/>
                      </a:lnTo>
                      <a:lnTo>
                        <a:pt x="380" y="32"/>
                      </a:lnTo>
                      <a:lnTo>
                        <a:pt x="381" y="31"/>
                      </a:lnTo>
                      <a:lnTo>
                        <a:pt x="382" y="30"/>
                      </a:lnTo>
                      <a:lnTo>
                        <a:pt x="384" y="29"/>
                      </a:lnTo>
                      <a:lnTo>
                        <a:pt x="385" y="29"/>
                      </a:lnTo>
                      <a:lnTo>
                        <a:pt x="385" y="28"/>
                      </a:lnTo>
                      <a:lnTo>
                        <a:pt x="386" y="28"/>
                      </a:lnTo>
                      <a:lnTo>
                        <a:pt x="386" y="27"/>
                      </a:lnTo>
                      <a:lnTo>
                        <a:pt x="386" y="26"/>
                      </a:lnTo>
                      <a:lnTo>
                        <a:pt x="386" y="24"/>
                      </a:lnTo>
                      <a:lnTo>
                        <a:pt x="386" y="23"/>
                      </a:lnTo>
                      <a:lnTo>
                        <a:pt x="387" y="22"/>
                      </a:lnTo>
                      <a:lnTo>
                        <a:pt x="388" y="22"/>
                      </a:lnTo>
                      <a:lnTo>
                        <a:pt x="389" y="22"/>
                      </a:lnTo>
                      <a:lnTo>
                        <a:pt x="390" y="22"/>
                      </a:lnTo>
                      <a:lnTo>
                        <a:pt x="391" y="22"/>
                      </a:lnTo>
                      <a:lnTo>
                        <a:pt x="391" y="21"/>
                      </a:lnTo>
                      <a:lnTo>
                        <a:pt x="391" y="20"/>
                      </a:lnTo>
                      <a:lnTo>
                        <a:pt x="392" y="20"/>
                      </a:lnTo>
                      <a:lnTo>
                        <a:pt x="393" y="20"/>
                      </a:lnTo>
                      <a:lnTo>
                        <a:pt x="394" y="20"/>
                      </a:lnTo>
                      <a:lnTo>
                        <a:pt x="395" y="20"/>
                      </a:lnTo>
                      <a:lnTo>
                        <a:pt x="395" y="19"/>
                      </a:lnTo>
                      <a:lnTo>
                        <a:pt x="396" y="19"/>
                      </a:lnTo>
                      <a:lnTo>
                        <a:pt x="396" y="18"/>
                      </a:lnTo>
                      <a:lnTo>
                        <a:pt x="397" y="18"/>
                      </a:lnTo>
                      <a:lnTo>
                        <a:pt x="399" y="18"/>
                      </a:lnTo>
                      <a:lnTo>
                        <a:pt x="399" y="19"/>
                      </a:lnTo>
                      <a:lnTo>
                        <a:pt x="400" y="19"/>
                      </a:lnTo>
                      <a:lnTo>
                        <a:pt x="401" y="19"/>
                      </a:lnTo>
                      <a:lnTo>
                        <a:pt x="401" y="18"/>
                      </a:lnTo>
                      <a:lnTo>
                        <a:pt x="401" y="17"/>
                      </a:lnTo>
                      <a:lnTo>
                        <a:pt x="402" y="17"/>
                      </a:lnTo>
                      <a:lnTo>
                        <a:pt x="403" y="15"/>
                      </a:lnTo>
                      <a:lnTo>
                        <a:pt x="403" y="14"/>
                      </a:lnTo>
                      <a:lnTo>
                        <a:pt x="404" y="14"/>
                      </a:lnTo>
                      <a:lnTo>
                        <a:pt x="404" y="13"/>
                      </a:lnTo>
                      <a:lnTo>
                        <a:pt x="404" y="12"/>
                      </a:lnTo>
                      <a:lnTo>
                        <a:pt x="405" y="12"/>
                      </a:lnTo>
                      <a:lnTo>
                        <a:pt x="405" y="11"/>
                      </a:lnTo>
                      <a:lnTo>
                        <a:pt x="406" y="11"/>
                      </a:lnTo>
                      <a:lnTo>
                        <a:pt x="406" y="10"/>
                      </a:lnTo>
                      <a:lnTo>
                        <a:pt x="407" y="10"/>
                      </a:lnTo>
                      <a:lnTo>
                        <a:pt x="408" y="9"/>
                      </a:lnTo>
                      <a:lnTo>
                        <a:pt x="409" y="8"/>
                      </a:lnTo>
                      <a:lnTo>
                        <a:pt x="410" y="7"/>
                      </a:lnTo>
                      <a:lnTo>
                        <a:pt x="411" y="7"/>
                      </a:lnTo>
                      <a:lnTo>
                        <a:pt x="412" y="6"/>
                      </a:lnTo>
                      <a:lnTo>
                        <a:pt x="412" y="5"/>
                      </a:lnTo>
                      <a:lnTo>
                        <a:pt x="412" y="4"/>
                      </a:lnTo>
                      <a:lnTo>
                        <a:pt x="413" y="4"/>
                      </a:lnTo>
                      <a:lnTo>
                        <a:pt x="413" y="2"/>
                      </a:lnTo>
                      <a:lnTo>
                        <a:pt x="414" y="1"/>
                      </a:lnTo>
                      <a:lnTo>
                        <a:pt x="415" y="0"/>
                      </a:lnTo>
                      <a:lnTo>
                        <a:pt x="416" y="0"/>
                      </a:lnTo>
                      <a:lnTo>
                        <a:pt x="417" y="1"/>
                      </a:lnTo>
                      <a:close/>
                      <a:moveTo>
                        <a:pt x="486" y="752"/>
                      </a:moveTo>
                      <a:lnTo>
                        <a:pt x="486" y="752"/>
                      </a:lnTo>
                      <a:lnTo>
                        <a:pt x="486" y="751"/>
                      </a:lnTo>
                      <a:lnTo>
                        <a:pt x="486" y="752"/>
                      </a:lnTo>
                      <a:close/>
                      <a:moveTo>
                        <a:pt x="486" y="752"/>
                      </a:moveTo>
                      <a:lnTo>
                        <a:pt x="486" y="752"/>
                      </a:lnTo>
                      <a:close/>
                      <a:moveTo>
                        <a:pt x="542" y="613"/>
                      </a:moveTo>
                      <a:lnTo>
                        <a:pt x="542" y="612"/>
                      </a:lnTo>
                      <a:lnTo>
                        <a:pt x="542" y="613"/>
                      </a:lnTo>
                      <a:close/>
                      <a:moveTo>
                        <a:pt x="541" y="613"/>
                      </a:moveTo>
                      <a:lnTo>
                        <a:pt x="541" y="612"/>
                      </a:lnTo>
                      <a:lnTo>
                        <a:pt x="542" y="612"/>
                      </a:lnTo>
                      <a:lnTo>
                        <a:pt x="542" y="613"/>
                      </a:lnTo>
                      <a:lnTo>
                        <a:pt x="541" y="613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634" name="Freeform 5015"/>
                <p:cNvSpPr>
                  <a:spLocks noEditPoints="1"/>
                </p:cNvSpPr>
                <p:nvPr/>
              </p:nvSpPr>
              <p:spPr bwMode="auto">
                <a:xfrm>
                  <a:off x="4911725" y="2560638"/>
                  <a:ext cx="481012" cy="287338"/>
                </a:xfrm>
                <a:custGeom>
                  <a:avLst/>
                  <a:gdLst>
                    <a:gd name="T0" fmla="*/ 2147483647 w 303"/>
                    <a:gd name="T1" fmla="*/ 2147483647 h 181"/>
                    <a:gd name="T2" fmla="*/ 2147483647 w 303"/>
                    <a:gd name="T3" fmla="*/ 2147483647 h 181"/>
                    <a:gd name="T4" fmla="*/ 2147483647 w 303"/>
                    <a:gd name="T5" fmla="*/ 2147483647 h 181"/>
                    <a:gd name="T6" fmla="*/ 2147483647 w 303"/>
                    <a:gd name="T7" fmla="*/ 2147483647 h 181"/>
                    <a:gd name="T8" fmla="*/ 2147483647 w 303"/>
                    <a:gd name="T9" fmla="*/ 2147483647 h 181"/>
                    <a:gd name="T10" fmla="*/ 2147483647 w 303"/>
                    <a:gd name="T11" fmla="*/ 2147483647 h 181"/>
                    <a:gd name="T12" fmla="*/ 2147483647 w 303"/>
                    <a:gd name="T13" fmla="*/ 2147483647 h 181"/>
                    <a:gd name="T14" fmla="*/ 2147483647 w 303"/>
                    <a:gd name="T15" fmla="*/ 2147483647 h 181"/>
                    <a:gd name="T16" fmla="*/ 2147483647 w 303"/>
                    <a:gd name="T17" fmla="*/ 2147483647 h 181"/>
                    <a:gd name="T18" fmla="*/ 2147483647 w 303"/>
                    <a:gd name="T19" fmla="*/ 2147483647 h 181"/>
                    <a:gd name="T20" fmla="*/ 2147483647 w 303"/>
                    <a:gd name="T21" fmla="*/ 2147483647 h 181"/>
                    <a:gd name="T22" fmla="*/ 2147483647 w 303"/>
                    <a:gd name="T23" fmla="*/ 2147483647 h 181"/>
                    <a:gd name="T24" fmla="*/ 2147483647 w 303"/>
                    <a:gd name="T25" fmla="*/ 2147483647 h 181"/>
                    <a:gd name="T26" fmla="*/ 2147483647 w 303"/>
                    <a:gd name="T27" fmla="*/ 2147483647 h 181"/>
                    <a:gd name="T28" fmla="*/ 2147483647 w 303"/>
                    <a:gd name="T29" fmla="*/ 2147483647 h 181"/>
                    <a:gd name="T30" fmla="*/ 2147483647 w 303"/>
                    <a:gd name="T31" fmla="*/ 2147483647 h 181"/>
                    <a:gd name="T32" fmla="*/ 2147483647 w 303"/>
                    <a:gd name="T33" fmla="*/ 2147483647 h 181"/>
                    <a:gd name="T34" fmla="*/ 2147483647 w 303"/>
                    <a:gd name="T35" fmla="*/ 2147483647 h 181"/>
                    <a:gd name="T36" fmla="*/ 2147483647 w 303"/>
                    <a:gd name="T37" fmla="*/ 2147483647 h 181"/>
                    <a:gd name="T38" fmla="*/ 2147483647 w 303"/>
                    <a:gd name="T39" fmla="*/ 2147483647 h 181"/>
                    <a:gd name="T40" fmla="*/ 2147483647 w 303"/>
                    <a:gd name="T41" fmla="*/ 2147483647 h 181"/>
                    <a:gd name="T42" fmla="*/ 2147483647 w 303"/>
                    <a:gd name="T43" fmla="*/ 2147483647 h 181"/>
                    <a:gd name="T44" fmla="*/ 2147483647 w 303"/>
                    <a:gd name="T45" fmla="*/ 2147483647 h 181"/>
                    <a:gd name="T46" fmla="*/ 2147483647 w 303"/>
                    <a:gd name="T47" fmla="*/ 2147483647 h 181"/>
                    <a:gd name="T48" fmla="*/ 2147483647 w 303"/>
                    <a:gd name="T49" fmla="*/ 2147483647 h 181"/>
                    <a:gd name="T50" fmla="*/ 2147483647 w 303"/>
                    <a:gd name="T51" fmla="*/ 2147483647 h 181"/>
                    <a:gd name="T52" fmla="*/ 2147483647 w 303"/>
                    <a:gd name="T53" fmla="*/ 2147483647 h 181"/>
                    <a:gd name="T54" fmla="*/ 2147483647 w 303"/>
                    <a:gd name="T55" fmla="*/ 2147483647 h 181"/>
                    <a:gd name="T56" fmla="*/ 2147483647 w 303"/>
                    <a:gd name="T57" fmla="*/ 2147483647 h 181"/>
                    <a:gd name="T58" fmla="*/ 2147483647 w 303"/>
                    <a:gd name="T59" fmla="*/ 2147483647 h 181"/>
                    <a:gd name="T60" fmla="*/ 2147483647 w 303"/>
                    <a:gd name="T61" fmla="*/ 2147483647 h 181"/>
                    <a:gd name="T62" fmla="*/ 2147483647 w 303"/>
                    <a:gd name="T63" fmla="*/ 2147483647 h 181"/>
                    <a:gd name="T64" fmla="*/ 2147483647 w 303"/>
                    <a:gd name="T65" fmla="*/ 2147483647 h 181"/>
                    <a:gd name="T66" fmla="*/ 2147483647 w 303"/>
                    <a:gd name="T67" fmla="*/ 2147483647 h 181"/>
                    <a:gd name="T68" fmla="*/ 2147483647 w 303"/>
                    <a:gd name="T69" fmla="*/ 2147483647 h 181"/>
                    <a:gd name="T70" fmla="*/ 2147483647 w 303"/>
                    <a:gd name="T71" fmla="*/ 2147483647 h 181"/>
                    <a:gd name="T72" fmla="*/ 2147483647 w 303"/>
                    <a:gd name="T73" fmla="*/ 2147483647 h 181"/>
                    <a:gd name="T74" fmla="*/ 2147483647 w 303"/>
                    <a:gd name="T75" fmla="*/ 2147483647 h 181"/>
                    <a:gd name="T76" fmla="*/ 2147483647 w 303"/>
                    <a:gd name="T77" fmla="*/ 2147483647 h 181"/>
                    <a:gd name="T78" fmla="*/ 2147483647 w 303"/>
                    <a:gd name="T79" fmla="*/ 2147483647 h 181"/>
                    <a:gd name="T80" fmla="*/ 2147483647 w 303"/>
                    <a:gd name="T81" fmla="*/ 2147483647 h 181"/>
                    <a:gd name="T82" fmla="*/ 2147483647 w 303"/>
                    <a:gd name="T83" fmla="*/ 2147483647 h 181"/>
                    <a:gd name="T84" fmla="*/ 2147483647 w 303"/>
                    <a:gd name="T85" fmla="*/ 2147483647 h 181"/>
                    <a:gd name="T86" fmla="*/ 2147483647 w 303"/>
                    <a:gd name="T87" fmla="*/ 2147483647 h 181"/>
                    <a:gd name="T88" fmla="*/ 2147483647 w 303"/>
                    <a:gd name="T89" fmla="*/ 2147483647 h 181"/>
                    <a:gd name="T90" fmla="*/ 2147483647 w 303"/>
                    <a:gd name="T91" fmla="*/ 2147483647 h 181"/>
                    <a:gd name="T92" fmla="*/ 2147483647 w 303"/>
                    <a:gd name="T93" fmla="*/ 2147483647 h 181"/>
                    <a:gd name="T94" fmla="*/ 2147483647 w 303"/>
                    <a:gd name="T95" fmla="*/ 2147483647 h 181"/>
                    <a:gd name="T96" fmla="*/ 2147483647 w 303"/>
                    <a:gd name="T97" fmla="*/ 2147483647 h 181"/>
                    <a:gd name="T98" fmla="*/ 2147483647 w 303"/>
                    <a:gd name="T99" fmla="*/ 2147483647 h 181"/>
                    <a:gd name="T100" fmla="*/ 2147483647 w 303"/>
                    <a:gd name="T101" fmla="*/ 2147483647 h 181"/>
                    <a:gd name="T102" fmla="*/ 2147483647 w 303"/>
                    <a:gd name="T103" fmla="*/ 2147483647 h 181"/>
                    <a:gd name="T104" fmla="*/ 2147483647 w 303"/>
                    <a:gd name="T105" fmla="*/ 2147483647 h 181"/>
                    <a:gd name="T106" fmla="*/ 2147483647 w 303"/>
                    <a:gd name="T107" fmla="*/ 2147483647 h 181"/>
                    <a:gd name="T108" fmla="*/ 2147483647 w 303"/>
                    <a:gd name="T109" fmla="*/ 2147483647 h 181"/>
                    <a:gd name="T110" fmla="*/ 2147483647 w 303"/>
                    <a:gd name="T111" fmla="*/ 2147483647 h 181"/>
                    <a:gd name="T112" fmla="*/ 2147483647 w 303"/>
                    <a:gd name="T113" fmla="*/ 2147483647 h 181"/>
                    <a:gd name="T114" fmla="*/ 2147483647 w 303"/>
                    <a:gd name="T115" fmla="*/ 2147483647 h 181"/>
                    <a:gd name="T116" fmla="*/ 2147483647 w 303"/>
                    <a:gd name="T117" fmla="*/ 2147483647 h 181"/>
                    <a:gd name="T118" fmla="*/ 2147483647 w 303"/>
                    <a:gd name="T119" fmla="*/ 2147483647 h 181"/>
                    <a:gd name="T120" fmla="*/ 2147483647 w 303"/>
                    <a:gd name="T121" fmla="*/ 2147483647 h 181"/>
                    <a:gd name="T122" fmla="*/ 2147483647 w 303"/>
                    <a:gd name="T123" fmla="*/ 2147483647 h 181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303"/>
                    <a:gd name="T187" fmla="*/ 0 h 181"/>
                    <a:gd name="T188" fmla="*/ 303 w 303"/>
                    <a:gd name="T189" fmla="*/ 181 h 181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303" h="181">
                      <a:moveTo>
                        <a:pt x="297" y="143"/>
                      </a:moveTo>
                      <a:lnTo>
                        <a:pt x="297" y="142"/>
                      </a:lnTo>
                      <a:lnTo>
                        <a:pt x="296" y="142"/>
                      </a:lnTo>
                      <a:lnTo>
                        <a:pt x="295" y="142"/>
                      </a:lnTo>
                      <a:lnTo>
                        <a:pt x="294" y="142"/>
                      </a:lnTo>
                      <a:lnTo>
                        <a:pt x="294" y="141"/>
                      </a:lnTo>
                      <a:lnTo>
                        <a:pt x="293" y="141"/>
                      </a:lnTo>
                      <a:lnTo>
                        <a:pt x="293" y="142"/>
                      </a:lnTo>
                      <a:lnTo>
                        <a:pt x="292" y="142"/>
                      </a:lnTo>
                      <a:lnTo>
                        <a:pt x="292" y="141"/>
                      </a:lnTo>
                      <a:lnTo>
                        <a:pt x="291" y="141"/>
                      </a:lnTo>
                      <a:lnTo>
                        <a:pt x="290" y="140"/>
                      </a:lnTo>
                      <a:lnTo>
                        <a:pt x="289" y="140"/>
                      </a:lnTo>
                      <a:lnTo>
                        <a:pt x="288" y="140"/>
                      </a:lnTo>
                      <a:lnTo>
                        <a:pt x="287" y="139"/>
                      </a:lnTo>
                      <a:lnTo>
                        <a:pt x="287" y="138"/>
                      </a:lnTo>
                      <a:lnTo>
                        <a:pt x="286" y="138"/>
                      </a:lnTo>
                      <a:lnTo>
                        <a:pt x="286" y="137"/>
                      </a:lnTo>
                      <a:lnTo>
                        <a:pt x="286" y="136"/>
                      </a:lnTo>
                      <a:lnTo>
                        <a:pt x="286" y="135"/>
                      </a:lnTo>
                      <a:lnTo>
                        <a:pt x="287" y="135"/>
                      </a:lnTo>
                      <a:lnTo>
                        <a:pt x="287" y="134"/>
                      </a:lnTo>
                      <a:lnTo>
                        <a:pt x="286" y="134"/>
                      </a:lnTo>
                      <a:lnTo>
                        <a:pt x="285" y="133"/>
                      </a:lnTo>
                      <a:lnTo>
                        <a:pt x="284" y="132"/>
                      </a:lnTo>
                      <a:lnTo>
                        <a:pt x="283" y="131"/>
                      </a:lnTo>
                      <a:lnTo>
                        <a:pt x="282" y="130"/>
                      </a:lnTo>
                      <a:lnTo>
                        <a:pt x="281" y="129"/>
                      </a:lnTo>
                      <a:lnTo>
                        <a:pt x="280" y="128"/>
                      </a:lnTo>
                      <a:lnTo>
                        <a:pt x="279" y="128"/>
                      </a:lnTo>
                      <a:lnTo>
                        <a:pt x="279" y="129"/>
                      </a:lnTo>
                      <a:lnTo>
                        <a:pt x="278" y="129"/>
                      </a:lnTo>
                      <a:lnTo>
                        <a:pt x="277" y="129"/>
                      </a:lnTo>
                      <a:lnTo>
                        <a:pt x="277" y="128"/>
                      </a:lnTo>
                      <a:lnTo>
                        <a:pt x="276" y="128"/>
                      </a:lnTo>
                      <a:lnTo>
                        <a:pt x="275" y="128"/>
                      </a:lnTo>
                      <a:lnTo>
                        <a:pt x="275" y="127"/>
                      </a:lnTo>
                      <a:lnTo>
                        <a:pt x="274" y="128"/>
                      </a:lnTo>
                      <a:lnTo>
                        <a:pt x="274" y="127"/>
                      </a:lnTo>
                      <a:lnTo>
                        <a:pt x="273" y="127"/>
                      </a:lnTo>
                      <a:lnTo>
                        <a:pt x="272" y="127"/>
                      </a:lnTo>
                      <a:lnTo>
                        <a:pt x="271" y="127"/>
                      </a:lnTo>
                      <a:lnTo>
                        <a:pt x="271" y="126"/>
                      </a:lnTo>
                      <a:lnTo>
                        <a:pt x="270" y="126"/>
                      </a:lnTo>
                      <a:lnTo>
                        <a:pt x="269" y="125"/>
                      </a:lnTo>
                      <a:lnTo>
                        <a:pt x="268" y="125"/>
                      </a:lnTo>
                      <a:lnTo>
                        <a:pt x="267" y="125"/>
                      </a:lnTo>
                      <a:lnTo>
                        <a:pt x="265" y="125"/>
                      </a:lnTo>
                      <a:lnTo>
                        <a:pt x="264" y="126"/>
                      </a:lnTo>
                      <a:lnTo>
                        <a:pt x="263" y="126"/>
                      </a:lnTo>
                      <a:lnTo>
                        <a:pt x="263" y="127"/>
                      </a:lnTo>
                      <a:lnTo>
                        <a:pt x="262" y="127"/>
                      </a:lnTo>
                      <a:lnTo>
                        <a:pt x="261" y="127"/>
                      </a:lnTo>
                      <a:lnTo>
                        <a:pt x="260" y="126"/>
                      </a:lnTo>
                      <a:lnTo>
                        <a:pt x="260" y="127"/>
                      </a:lnTo>
                      <a:lnTo>
                        <a:pt x="260" y="128"/>
                      </a:lnTo>
                      <a:lnTo>
                        <a:pt x="259" y="128"/>
                      </a:lnTo>
                      <a:lnTo>
                        <a:pt x="259" y="129"/>
                      </a:lnTo>
                      <a:lnTo>
                        <a:pt x="258" y="129"/>
                      </a:lnTo>
                      <a:lnTo>
                        <a:pt x="257" y="129"/>
                      </a:lnTo>
                      <a:lnTo>
                        <a:pt x="256" y="129"/>
                      </a:lnTo>
                      <a:lnTo>
                        <a:pt x="255" y="130"/>
                      </a:lnTo>
                      <a:lnTo>
                        <a:pt x="254" y="130"/>
                      </a:lnTo>
                      <a:lnTo>
                        <a:pt x="254" y="131"/>
                      </a:lnTo>
                      <a:lnTo>
                        <a:pt x="253" y="131"/>
                      </a:lnTo>
                      <a:lnTo>
                        <a:pt x="252" y="131"/>
                      </a:lnTo>
                      <a:lnTo>
                        <a:pt x="252" y="130"/>
                      </a:lnTo>
                      <a:lnTo>
                        <a:pt x="251" y="129"/>
                      </a:lnTo>
                      <a:lnTo>
                        <a:pt x="250" y="129"/>
                      </a:lnTo>
                      <a:lnTo>
                        <a:pt x="250" y="128"/>
                      </a:lnTo>
                      <a:lnTo>
                        <a:pt x="249" y="128"/>
                      </a:lnTo>
                      <a:lnTo>
                        <a:pt x="248" y="128"/>
                      </a:lnTo>
                      <a:lnTo>
                        <a:pt x="247" y="129"/>
                      </a:lnTo>
                      <a:lnTo>
                        <a:pt x="247" y="130"/>
                      </a:lnTo>
                      <a:lnTo>
                        <a:pt x="247" y="131"/>
                      </a:lnTo>
                      <a:lnTo>
                        <a:pt x="247" y="132"/>
                      </a:lnTo>
                      <a:lnTo>
                        <a:pt x="247" y="133"/>
                      </a:lnTo>
                      <a:lnTo>
                        <a:pt x="246" y="133"/>
                      </a:lnTo>
                      <a:lnTo>
                        <a:pt x="246" y="134"/>
                      </a:lnTo>
                      <a:lnTo>
                        <a:pt x="246" y="135"/>
                      </a:lnTo>
                      <a:lnTo>
                        <a:pt x="245" y="135"/>
                      </a:lnTo>
                      <a:lnTo>
                        <a:pt x="245" y="136"/>
                      </a:lnTo>
                      <a:lnTo>
                        <a:pt x="245" y="137"/>
                      </a:lnTo>
                      <a:lnTo>
                        <a:pt x="244" y="137"/>
                      </a:lnTo>
                      <a:lnTo>
                        <a:pt x="244" y="138"/>
                      </a:lnTo>
                      <a:lnTo>
                        <a:pt x="244" y="139"/>
                      </a:lnTo>
                      <a:lnTo>
                        <a:pt x="245" y="139"/>
                      </a:lnTo>
                      <a:lnTo>
                        <a:pt x="245" y="140"/>
                      </a:lnTo>
                      <a:lnTo>
                        <a:pt x="246" y="140"/>
                      </a:lnTo>
                      <a:lnTo>
                        <a:pt x="245" y="141"/>
                      </a:lnTo>
                      <a:lnTo>
                        <a:pt x="245" y="140"/>
                      </a:lnTo>
                      <a:lnTo>
                        <a:pt x="245" y="141"/>
                      </a:lnTo>
                      <a:lnTo>
                        <a:pt x="244" y="141"/>
                      </a:lnTo>
                      <a:lnTo>
                        <a:pt x="244" y="142"/>
                      </a:lnTo>
                      <a:lnTo>
                        <a:pt x="245" y="142"/>
                      </a:lnTo>
                      <a:lnTo>
                        <a:pt x="245" y="143"/>
                      </a:lnTo>
                      <a:lnTo>
                        <a:pt x="244" y="143"/>
                      </a:lnTo>
                      <a:lnTo>
                        <a:pt x="244" y="144"/>
                      </a:lnTo>
                      <a:lnTo>
                        <a:pt x="243" y="144"/>
                      </a:lnTo>
                      <a:lnTo>
                        <a:pt x="242" y="144"/>
                      </a:lnTo>
                      <a:lnTo>
                        <a:pt x="241" y="144"/>
                      </a:lnTo>
                      <a:lnTo>
                        <a:pt x="240" y="144"/>
                      </a:lnTo>
                      <a:lnTo>
                        <a:pt x="240" y="143"/>
                      </a:lnTo>
                      <a:lnTo>
                        <a:pt x="239" y="143"/>
                      </a:lnTo>
                      <a:lnTo>
                        <a:pt x="238" y="143"/>
                      </a:lnTo>
                      <a:lnTo>
                        <a:pt x="237" y="144"/>
                      </a:lnTo>
                      <a:lnTo>
                        <a:pt x="236" y="145"/>
                      </a:lnTo>
                      <a:lnTo>
                        <a:pt x="235" y="145"/>
                      </a:lnTo>
                      <a:lnTo>
                        <a:pt x="235" y="146"/>
                      </a:lnTo>
                      <a:lnTo>
                        <a:pt x="234" y="146"/>
                      </a:lnTo>
                      <a:lnTo>
                        <a:pt x="233" y="146"/>
                      </a:lnTo>
                      <a:lnTo>
                        <a:pt x="232" y="146"/>
                      </a:lnTo>
                      <a:lnTo>
                        <a:pt x="231" y="146"/>
                      </a:lnTo>
                      <a:lnTo>
                        <a:pt x="231" y="145"/>
                      </a:lnTo>
                      <a:lnTo>
                        <a:pt x="230" y="146"/>
                      </a:lnTo>
                      <a:lnTo>
                        <a:pt x="229" y="146"/>
                      </a:lnTo>
                      <a:lnTo>
                        <a:pt x="229" y="147"/>
                      </a:lnTo>
                      <a:lnTo>
                        <a:pt x="228" y="146"/>
                      </a:lnTo>
                      <a:lnTo>
                        <a:pt x="227" y="147"/>
                      </a:lnTo>
                      <a:lnTo>
                        <a:pt x="226" y="147"/>
                      </a:lnTo>
                      <a:lnTo>
                        <a:pt x="225" y="148"/>
                      </a:lnTo>
                      <a:lnTo>
                        <a:pt x="224" y="148"/>
                      </a:lnTo>
                      <a:lnTo>
                        <a:pt x="223" y="148"/>
                      </a:lnTo>
                      <a:lnTo>
                        <a:pt x="222" y="148"/>
                      </a:lnTo>
                      <a:lnTo>
                        <a:pt x="221" y="148"/>
                      </a:lnTo>
                      <a:lnTo>
                        <a:pt x="220" y="149"/>
                      </a:lnTo>
                      <a:lnTo>
                        <a:pt x="219" y="148"/>
                      </a:lnTo>
                      <a:lnTo>
                        <a:pt x="218" y="148"/>
                      </a:lnTo>
                      <a:lnTo>
                        <a:pt x="217" y="148"/>
                      </a:lnTo>
                      <a:lnTo>
                        <a:pt x="216" y="149"/>
                      </a:lnTo>
                      <a:lnTo>
                        <a:pt x="216" y="150"/>
                      </a:lnTo>
                      <a:lnTo>
                        <a:pt x="215" y="150"/>
                      </a:lnTo>
                      <a:lnTo>
                        <a:pt x="215" y="151"/>
                      </a:lnTo>
                      <a:lnTo>
                        <a:pt x="214" y="151"/>
                      </a:lnTo>
                      <a:lnTo>
                        <a:pt x="213" y="150"/>
                      </a:lnTo>
                      <a:lnTo>
                        <a:pt x="212" y="150"/>
                      </a:lnTo>
                      <a:lnTo>
                        <a:pt x="212" y="151"/>
                      </a:lnTo>
                      <a:lnTo>
                        <a:pt x="211" y="150"/>
                      </a:lnTo>
                      <a:lnTo>
                        <a:pt x="210" y="150"/>
                      </a:lnTo>
                      <a:lnTo>
                        <a:pt x="209" y="150"/>
                      </a:lnTo>
                      <a:lnTo>
                        <a:pt x="208" y="151"/>
                      </a:lnTo>
                      <a:lnTo>
                        <a:pt x="207" y="151"/>
                      </a:lnTo>
                      <a:lnTo>
                        <a:pt x="207" y="152"/>
                      </a:lnTo>
                      <a:lnTo>
                        <a:pt x="206" y="152"/>
                      </a:lnTo>
                      <a:lnTo>
                        <a:pt x="206" y="151"/>
                      </a:lnTo>
                      <a:lnTo>
                        <a:pt x="205" y="151"/>
                      </a:lnTo>
                      <a:lnTo>
                        <a:pt x="205" y="150"/>
                      </a:lnTo>
                      <a:lnTo>
                        <a:pt x="204" y="150"/>
                      </a:lnTo>
                      <a:lnTo>
                        <a:pt x="203" y="150"/>
                      </a:lnTo>
                      <a:lnTo>
                        <a:pt x="202" y="151"/>
                      </a:lnTo>
                      <a:lnTo>
                        <a:pt x="202" y="150"/>
                      </a:lnTo>
                      <a:lnTo>
                        <a:pt x="203" y="150"/>
                      </a:lnTo>
                      <a:lnTo>
                        <a:pt x="202" y="149"/>
                      </a:lnTo>
                      <a:lnTo>
                        <a:pt x="201" y="149"/>
                      </a:lnTo>
                      <a:lnTo>
                        <a:pt x="200" y="148"/>
                      </a:lnTo>
                      <a:lnTo>
                        <a:pt x="199" y="148"/>
                      </a:lnTo>
                      <a:lnTo>
                        <a:pt x="198" y="149"/>
                      </a:lnTo>
                      <a:lnTo>
                        <a:pt x="197" y="148"/>
                      </a:lnTo>
                      <a:lnTo>
                        <a:pt x="197" y="149"/>
                      </a:lnTo>
                      <a:lnTo>
                        <a:pt x="196" y="150"/>
                      </a:lnTo>
                      <a:lnTo>
                        <a:pt x="195" y="150"/>
                      </a:lnTo>
                      <a:lnTo>
                        <a:pt x="195" y="151"/>
                      </a:lnTo>
                      <a:lnTo>
                        <a:pt x="195" y="150"/>
                      </a:lnTo>
                      <a:lnTo>
                        <a:pt x="195" y="149"/>
                      </a:lnTo>
                      <a:lnTo>
                        <a:pt x="194" y="148"/>
                      </a:lnTo>
                      <a:lnTo>
                        <a:pt x="193" y="148"/>
                      </a:lnTo>
                      <a:lnTo>
                        <a:pt x="192" y="148"/>
                      </a:lnTo>
                      <a:lnTo>
                        <a:pt x="191" y="148"/>
                      </a:lnTo>
                      <a:lnTo>
                        <a:pt x="192" y="148"/>
                      </a:lnTo>
                      <a:lnTo>
                        <a:pt x="192" y="147"/>
                      </a:lnTo>
                      <a:lnTo>
                        <a:pt x="191" y="147"/>
                      </a:lnTo>
                      <a:lnTo>
                        <a:pt x="191" y="146"/>
                      </a:lnTo>
                      <a:lnTo>
                        <a:pt x="190" y="146"/>
                      </a:lnTo>
                      <a:lnTo>
                        <a:pt x="189" y="147"/>
                      </a:lnTo>
                      <a:lnTo>
                        <a:pt x="188" y="148"/>
                      </a:lnTo>
                      <a:lnTo>
                        <a:pt x="187" y="149"/>
                      </a:lnTo>
                      <a:lnTo>
                        <a:pt x="186" y="150"/>
                      </a:lnTo>
                      <a:lnTo>
                        <a:pt x="187" y="150"/>
                      </a:lnTo>
                      <a:lnTo>
                        <a:pt x="186" y="151"/>
                      </a:lnTo>
                      <a:lnTo>
                        <a:pt x="185" y="150"/>
                      </a:lnTo>
                      <a:lnTo>
                        <a:pt x="185" y="149"/>
                      </a:lnTo>
                      <a:lnTo>
                        <a:pt x="184" y="149"/>
                      </a:lnTo>
                      <a:lnTo>
                        <a:pt x="183" y="148"/>
                      </a:lnTo>
                      <a:lnTo>
                        <a:pt x="182" y="149"/>
                      </a:lnTo>
                      <a:lnTo>
                        <a:pt x="182" y="148"/>
                      </a:lnTo>
                      <a:lnTo>
                        <a:pt x="181" y="148"/>
                      </a:lnTo>
                      <a:lnTo>
                        <a:pt x="180" y="148"/>
                      </a:lnTo>
                      <a:lnTo>
                        <a:pt x="179" y="148"/>
                      </a:lnTo>
                      <a:lnTo>
                        <a:pt x="179" y="149"/>
                      </a:lnTo>
                      <a:lnTo>
                        <a:pt x="178" y="149"/>
                      </a:lnTo>
                      <a:lnTo>
                        <a:pt x="178" y="148"/>
                      </a:lnTo>
                      <a:lnTo>
                        <a:pt x="177" y="148"/>
                      </a:lnTo>
                      <a:lnTo>
                        <a:pt x="176" y="148"/>
                      </a:lnTo>
                      <a:lnTo>
                        <a:pt x="175" y="148"/>
                      </a:lnTo>
                      <a:lnTo>
                        <a:pt x="174" y="148"/>
                      </a:lnTo>
                      <a:lnTo>
                        <a:pt x="174" y="149"/>
                      </a:lnTo>
                      <a:lnTo>
                        <a:pt x="174" y="150"/>
                      </a:lnTo>
                      <a:lnTo>
                        <a:pt x="174" y="152"/>
                      </a:lnTo>
                      <a:lnTo>
                        <a:pt x="174" y="153"/>
                      </a:lnTo>
                      <a:lnTo>
                        <a:pt x="173" y="153"/>
                      </a:lnTo>
                      <a:lnTo>
                        <a:pt x="174" y="153"/>
                      </a:lnTo>
                      <a:lnTo>
                        <a:pt x="174" y="154"/>
                      </a:lnTo>
                      <a:lnTo>
                        <a:pt x="173" y="155"/>
                      </a:lnTo>
                      <a:lnTo>
                        <a:pt x="172" y="155"/>
                      </a:lnTo>
                      <a:lnTo>
                        <a:pt x="172" y="156"/>
                      </a:lnTo>
                      <a:lnTo>
                        <a:pt x="171" y="156"/>
                      </a:lnTo>
                      <a:lnTo>
                        <a:pt x="170" y="156"/>
                      </a:lnTo>
                      <a:lnTo>
                        <a:pt x="169" y="155"/>
                      </a:lnTo>
                      <a:lnTo>
                        <a:pt x="169" y="156"/>
                      </a:lnTo>
                      <a:lnTo>
                        <a:pt x="168" y="156"/>
                      </a:lnTo>
                      <a:lnTo>
                        <a:pt x="167" y="155"/>
                      </a:lnTo>
                      <a:lnTo>
                        <a:pt x="166" y="154"/>
                      </a:lnTo>
                      <a:lnTo>
                        <a:pt x="165" y="154"/>
                      </a:lnTo>
                      <a:lnTo>
                        <a:pt x="164" y="154"/>
                      </a:lnTo>
                      <a:lnTo>
                        <a:pt x="163" y="154"/>
                      </a:lnTo>
                      <a:lnTo>
                        <a:pt x="162" y="155"/>
                      </a:lnTo>
                      <a:lnTo>
                        <a:pt x="163" y="156"/>
                      </a:lnTo>
                      <a:lnTo>
                        <a:pt x="162" y="157"/>
                      </a:lnTo>
                      <a:lnTo>
                        <a:pt x="162" y="158"/>
                      </a:lnTo>
                      <a:lnTo>
                        <a:pt x="160" y="157"/>
                      </a:lnTo>
                      <a:lnTo>
                        <a:pt x="159" y="158"/>
                      </a:lnTo>
                      <a:lnTo>
                        <a:pt x="159" y="159"/>
                      </a:lnTo>
                      <a:lnTo>
                        <a:pt x="158" y="160"/>
                      </a:lnTo>
                      <a:lnTo>
                        <a:pt x="158" y="161"/>
                      </a:lnTo>
                      <a:lnTo>
                        <a:pt x="158" y="162"/>
                      </a:lnTo>
                      <a:lnTo>
                        <a:pt x="158" y="163"/>
                      </a:lnTo>
                      <a:lnTo>
                        <a:pt x="158" y="164"/>
                      </a:lnTo>
                      <a:lnTo>
                        <a:pt x="157" y="165"/>
                      </a:lnTo>
                      <a:lnTo>
                        <a:pt x="157" y="166"/>
                      </a:lnTo>
                      <a:lnTo>
                        <a:pt x="156" y="166"/>
                      </a:lnTo>
                      <a:lnTo>
                        <a:pt x="155" y="166"/>
                      </a:lnTo>
                      <a:lnTo>
                        <a:pt x="155" y="167"/>
                      </a:lnTo>
                      <a:lnTo>
                        <a:pt x="156" y="167"/>
                      </a:lnTo>
                      <a:lnTo>
                        <a:pt x="156" y="168"/>
                      </a:lnTo>
                      <a:lnTo>
                        <a:pt x="157" y="168"/>
                      </a:lnTo>
                      <a:lnTo>
                        <a:pt x="157" y="169"/>
                      </a:lnTo>
                      <a:lnTo>
                        <a:pt x="157" y="170"/>
                      </a:lnTo>
                      <a:lnTo>
                        <a:pt x="156" y="170"/>
                      </a:lnTo>
                      <a:lnTo>
                        <a:pt x="155" y="170"/>
                      </a:lnTo>
                      <a:lnTo>
                        <a:pt x="154" y="170"/>
                      </a:lnTo>
                      <a:lnTo>
                        <a:pt x="153" y="171"/>
                      </a:lnTo>
                      <a:lnTo>
                        <a:pt x="152" y="171"/>
                      </a:lnTo>
                      <a:lnTo>
                        <a:pt x="152" y="172"/>
                      </a:lnTo>
                      <a:lnTo>
                        <a:pt x="152" y="173"/>
                      </a:lnTo>
                      <a:lnTo>
                        <a:pt x="152" y="172"/>
                      </a:lnTo>
                      <a:lnTo>
                        <a:pt x="151" y="173"/>
                      </a:lnTo>
                      <a:lnTo>
                        <a:pt x="150" y="172"/>
                      </a:lnTo>
                      <a:lnTo>
                        <a:pt x="150" y="173"/>
                      </a:lnTo>
                      <a:lnTo>
                        <a:pt x="148" y="173"/>
                      </a:lnTo>
                      <a:lnTo>
                        <a:pt x="148" y="174"/>
                      </a:lnTo>
                      <a:lnTo>
                        <a:pt x="147" y="175"/>
                      </a:lnTo>
                      <a:lnTo>
                        <a:pt x="146" y="175"/>
                      </a:lnTo>
                      <a:lnTo>
                        <a:pt x="145" y="174"/>
                      </a:lnTo>
                      <a:lnTo>
                        <a:pt x="144" y="174"/>
                      </a:lnTo>
                      <a:lnTo>
                        <a:pt x="143" y="175"/>
                      </a:lnTo>
                      <a:lnTo>
                        <a:pt x="142" y="175"/>
                      </a:lnTo>
                      <a:lnTo>
                        <a:pt x="141" y="176"/>
                      </a:lnTo>
                      <a:lnTo>
                        <a:pt x="140" y="176"/>
                      </a:lnTo>
                      <a:lnTo>
                        <a:pt x="139" y="176"/>
                      </a:lnTo>
                      <a:lnTo>
                        <a:pt x="138" y="176"/>
                      </a:lnTo>
                      <a:lnTo>
                        <a:pt x="137" y="177"/>
                      </a:lnTo>
                      <a:lnTo>
                        <a:pt x="136" y="177"/>
                      </a:lnTo>
                      <a:lnTo>
                        <a:pt x="135" y="178"/>
                      </a:lnTo>
                      <a:lnTo>
                        <a:pt x="135" y="179"/>
                      </a:lnTo>
                      <a:lnTo>
                        <a:pt x="134" y="179"/>
                      </a:lnTo>
                      <a:lnTo>
                        <a:pt x="132" y="180"/>
                      </a:lnTo>
                      <a:lnTo>
                        <a:pt x="132" y="181"/>
                      </a:lnTo>
                      <a:lnTo>
                        <a:pt x="131" y="181"/>
                      </a:lnTo>
                      <a:lnTo>
                        <a:pt x="130" y="181"/>
                      </a:lnTo>
                      <a:lnTo>
                        <a:pt x="129" y="181"/>
                      </a:lnTo>
                      <a:lnTo>
                        <a:pt x="128" y="181"/>
                      </a:lnTo>
                      <a:lnTo>
                        <a:pt x="128" y="180"/>
                      </a:lnTo>
                      <a:lnTo>
                        <a:pt x="127" y="181"/>
                      </a:lnTo>
                      <a:lnTo>
                        <a:pt x="127" y="180"/>
                      </a:lnTo>
                      <a:lnTo>
                        <a:pt x="126" y="180"/>
                      </a:lnTo>
                      <a:lnTo>
                        <a:pt x="126" y="179"/>
                      </a:lnTo>
                      <a:lnTo>
                        <a:pt x="125" y="179"/>
                      </a:lnTo>
                      <a:lnTo>
                        <a:pt x="125" y="178"/>
                      </a:lnTo>
                      <a:lnTo>
                        <a:pt x="124" y="178"/>
                      </a:lnTo>
                      <a:lnTo>
                        <a:pt x="122" y="178"/>
                      </a:lnTo>
                      <a:lnTo>
                        <a:pt x="122" y="177"/>
                      </a:lnTo>
                      <a:lnTo>
                        <a:pt x="122" y="175"/>
                      </a:lnTo>
                      <a:lnTo>
                        <a:pt x="123" y="175"/>
                      </a:lnTo>
                      <a:lnTo>
                        <a:pt x="122" y="174"/>
                      </a:lnTo>
                      <a:lnTo>
                        <a:pt x="121" y="175"/>
                      </a:lnTo>
                      <a:lnTo>
                        <a:pt x="120" y="175"/>
                      </a:lnTo>
                      <a:lnTo>
                        <a:pt x="119" y="175"/>
                      </a:lnTo>
                      <a:lnTo>
                        <a:pt x="118" y="175"/>
                      </a:lnTo>
                      <a:lnTo>
                        <a:pt x="117" y="175"/>
                      </a:lnTo>
                      <a:lnTo>
                        <a:pt x="118" y="174"/>
                      </a:lnTo>
                      <a:lnTo>
                        <a:pt x="117" y="173"/>
                      </a:lnTo>
                      <a:lnTo>
                        <a:pt x="118" y="173"/>
                      </a:lnTo>
                      <a:lnTo>
                        <a:pt x="118" y="172"/>
                      </a:lnTo>
                      <a:lnTo>
                        <a:pt x="119" y="171"/>
                      </a:lnTo>
                      <a:lnTo>
                        <a:pt x="120" y="170"/>
                      </a:lnTo>
                      <a:lnTo>
                        <a:pt x="119" y="170"/>
                      </a:lnTo>
                      <a:lnTo>
                        <a:pt x="118" y="170"/>
                      </a:lnTo>
                      <a:lnTo>
                        <a:pt x="117" y="170"/>
                      </a:lnTo>
                      <a:lnTo>
                        <a:pt x="116" y="169"/>
                      </a:lnTo>
                      <a:lnTo>
                        <a:pt x="116" y="168"/>
                      </a:lnTo>
                      <a:lnTo>
                        <a:pt x="117" y="168"/>
                      </a:lnTo>
                      <a:lnTo>
                        <a:pt x="117" y="167"/>
                      </a:lnTo>
                      <a:lnTo>
                        <a:pt x="117" y="166"/>
                      </a:lnTo>
                      <a:lnTo>
                        <a:pt x="118" y="166"/>
                      </a:lnTo>
                      <a:lnTo>
                        <a:pt x="118" y="165"/>
                      </a:lnTo>
                      <a:lnTo>
                        <a:pt x="118" y="164"/>
                      </a:lnTo>
                      <a:lnTo>
                        <a:pt x="118" y="163"/>
                      </a:lnTo>
                      <a:lnTo>
                        <a:pt x="118" y="162"/>
                      </a:lnTo>
                      <a:lnTo>
                        <a:pt x="118" y="161"/>
                      </a:lnTo>
                      <a:lnTo>
                        <a:pt x="117" y="161"/>
                      </a:lnTo>
                      <a:lnTo>
                        <a:pt x="117" y="160"/>
                      </a:lnTo>
                      <a:lnTo>
                        <a:pt x="118" y="160"/>
                      </a:lnTo>
                      <a:lnTo>
                        <a:pt x="118" y="159"/>
                      </a:lnTo>
                      <a:lnTo>
                        <a:pt x="118" y="158"/>
                      </a:lnTo>
                      <a:lnTo>
                        <a:pt x="118" y="157"/>
                      </a:lnTo>
                      <a:lnTo>
                        <a:pt x="118" y="156"/>
                      </a:lnTo>
                      <a:lnTo>
                        <a:pt x="117" y="156"/>
                      </a:lnTo>
                      <a:lnTo>
                        <a:pt x="117" y="155"/>
                      </a:lnTo>
                      <a:lnTo>
                        <a:pt x="116" y="155"/>
                      </a:lnTo>
                      <a:lnTo>
                        <a:pt x="115" y="155"/>
                      </a:lnTo>
                      <a:lnTo>
                        <a:pt x="115" y="154"/>
                      </a:lnTo>
                      <a:lnTo>
                        <a:pt x="115" y="153"/>
                      </a:lnTo>
                      <a:lnTo>
                        <a:pt x="114" y="152"/>
                      </a:lnTo>
                      <a:lnTo>
                        <a:pt x="113" y="152"/>
                      </a:lnTo>
                      <a:lnTo>
                        <a:pt x="113" y="153"/>
                      </a:lnTo>
                      <a:lnTo>
                        <a:pt x="112" y="153"/>
                      </a:lnTo>
                      <a:lnTo>
                        <a:pt x="111" y="153"/>
                      </a:lnTo>
                      <a:lnTo>
                        <a:pt x="110" y="153"/>
                      </a:lnTo>
                      <a:lnTo>
                        <a:pt x="109" y="153"/>
                      </a:lnTo>
                      <a:lnTo>
                        <a:pt x="108" y="153"/>
                      </a:lnTo>
                      <a:lnTo>
                        <a:pt x="108" y="152"/>
                      </a:lnTo>
                      <a:lnTo>
                        <a:pt x="107" y="152"/>
                      </a:lnTo>
                      <a:lnTo>
                        <a:pt x="106" y="152"/>
                      </a:lnTo>
                      <a:lnTo>
                        <a:pt x="105" y="152"/>
                      </a:lnTo>
                      <a:lnTo>
                        <a:pt x="104" y="153"/>
                      </a:lnTo>
                      <a:lnTo>
                        <a:pt x="104" y="152"/>
                      </a:lnTo>
                      <a:lnTo>
                        <a:pt x="103" y="152"/>
                      </a:lnTo>
                      <a:lnTo>
                        <a:pt x="103" y="151"/>
                      </a:lnTo>
                      <a:lnTo>
                        <a:pt x="103" y="150"/>
                      </a:lnTo>
                      <a:lnTo>
                        <a:pt x="104" y="150"/>
                      </a:lnTo>
                      <a:lnTo>
                        <a:pt x="105" y="150"/>
                      </a:lnTo>
                      <a:lnTo>
                        <a:pt x="106" y="150"/>
                      </a:lnTo>
                      <a:lnTo>
                        <a:pt x="106" y="149"/>
                      </a:lnTo>
                      <a:lnTo>
                        <a:pt x="107" y="149"/>
                      </a:lnTo>
                      <a:lnTo>
                        <a:pt x="106" y="148"/>
                      </a:lnTo>
                      <a:lnTo>
                        <a:pt x="107" y="148"/>
                      </a:lnTo>
                      <a:lnTo>
                        <a:pt x="106" y="148"/>
                      </a:lnTo>
                      <a:lnTo>
                        <a:pt x="105" y="148"/>
                      </a:lnTo>
                      <a:lnTo>
                        <a:pt x="106" y="147"/>
                      </a:lnTo>
                      <a:lnTo>
                        <a:pt x="107" y="147"/>
                      </a:lnTo>
                      <a:lnTo>
                        <a:pt x="108" y="147"/>
                      </a:lnTo>
                      <a:lnTo>
                        <a:pt x="109" y="147"/>
                      </a:lnTo>
                      <a:lnTo>
                        <a:pt x="110" y="146"/>
                      </a:lnTo>
                      <a:lnTo>
                        <a:pt x="111" y="146"/>
                      </a:lnTo>
                      <a:lnTo>
                        <a:pt x="111" y="145"/>
                      </a:lnTo>
                      <a:lnTo>
                        <a:pt x="112" y="145"/>
                      </a:lnTo>
                      <a:lnTo>
                        <a:pt x="112" y="144"/>
                      </a:lnTo>
                      <a:lnTo>
                        <a:pt x="111" y="144"/>
                      </a:lnTo>
                      <a:lnTo>
                        <a:pt x="111" y="143"/>
                      </a:lnTo>
                      <a:lnTo>
                        <a:pt x="112" y="143"/>
                      </a:lnTo>
                      <a:lnTo>
                        <a:pt x="113" y="143"/>
                      </a:lnTo>
                      <a:lnTo>
                        <a:pt x="114" y="143"/>
                      </a:lnTo>
                      <a:lnTo>
                        <a:pt x="113" y="142"/>
                      </a:lnTo>
                      <a:lnTo>
                        <a:pt x="113" y="141"/>
                      </a:lnTo>
                      <a:lnTo>
                        <a:pt x="112" y="141"/>
                      </a:lnTo>
                      <a:lnTo>
                        <a:pt x="113" y="140"/>
                      </a:lnTo>
                      <a:lnTo>
                        <a:pt x="114" y="140"/>
                      </a:lnTo>
                      <a:lnTo>
                        <a:pt x="115" y="140"/>
                      </a:lnTo>
                      <a:lnTo>
                        <a:pt x="116" y="139"/>
                      </a:lnTo>
                      <a:lnTo>
                        <a:pt x="117" y="139"/>
                      </a:lnTo>
                      <a:lnTo>
                        <a:pt x="117" y="140"/>
                      </a:lnTo>
                      <a:lnTo>
                        <a:pt x="118" y="140"/>
                      </a:lnTo>
                      <a:lnTo>
                        <a:pt x="119" y="140"/>
                      </a:lnTo>
                      <a:lnTo>
                        <a:pt x="119" y="139"/>
                      </a:lnTo>
                      <a:lnTo>
                        <a:pt x="119" y="138"/>
                      </a:lnTo>
                      <a:lnTo>
                        <a:pt x="120" y="137"/>
                      </a:lnTo>
                      <a:lnTo>
                        <a:pt x="121" y="137"/>
                      </a:lnTo>
                      <a:lnTo>
                        <a:pt x="121" y="136"/>
                      </a:lnTo>
                      <a:lnTo>
                        <a:pt x="120" y="136"/>
                      </a:lnTo>
                      <a:lnTo>
                        <a:pt x="121" y="135"/>
                      </a:lnTo>
                      <a:lnTo>
                        <a:pt x="120" y="135"/>
                      </a:lnTo>
                      <a:lnTo>
                        <a:pt x="120" y="134"/>
                      </a:lnTo>
                      <a:lnTo>
                        <a:pt x="120" y="133"/>
                      </a:lnTo>
                      <a:lnTo>
                        <a:pt x="120" y="132"/>
                      </a:lnTo>
                      <a:lnTo>
                        <a:pt x="119" y="132"/>
                      </a:lnTo>
                      <a:lnTo>
                        <a:pt x="118" y="131"/>
                      </a:lnTo>
                      <a:lnTo>
                        <a:pt x="118" y="130"/>
                      </a:lnTo>
                      <a:lnTo>
                        <a:pt x="118" y="129"/>
                      </a:lnTo>
                      <a:lnTo>
                        <a:pt x="117" y="128"/>
                      </a:lnTo>
                      <a:lnTo>
                        <a:pt x="116" y="128"/>
                      </a:lnTo>
                      <a:lnTo>
                        <a:pt x="116" y="127"/>
                      </a:lnTo>
                      <a:lnTo>
                        <a:pt x="117" y="126"/>
                      </a:lnTo>
                      <a:lnTo>
                        <a:pt x="118" y="125"/>
                      </a:lnTo>
                      <a:lnTo>
                        <a:pt x="118" y="124"/>
                      </a:lnTo>
                      <a:lnTo>
                        <a:pt x="119" y="123"/>
                      </a:lnTo>
                      <a:lnTo>
                        <a:pt x="120" y="123"/>
                      </a:lnTo>
                      <a:lnTo>
                        <a:pt x="119" y="123"/>
                      </a:lnTo>
                      <a:lnTo>
                        <a:pt x="119" y="122"/>
                      </a:lnTo>
                      <a:lnTo>
                        <a:pt x="120" y="122"/>
                      </a:lnTo>
                      <a:lnTo>
                        <a:pt x="121" y="122"/>
                      </a:lnTo>
                      <a:lnTo>
                        <a:pt x="122" y="121"/>
                      </a:lnTo>
                      <a:lnTo>
                        <a:pt x="122" y="120"/>
                      </a:lnTo>
                      <a:lnTo>
                        <a:pt x="123" y="120"/>
                      </a:lnTo>
                      <a:lnTo>
                        <a:pt x="124" y="120"/>
                      </a:lnTo>
                      <a:lnTo>
                        <a:pt x="125" y="119"/>
                      </a:lnTo>
                      <a:lnTo>
                        <a:pt x="126" y="119"/>
                      </a:lnTo>
                      <a:lnTo>
                        <a:pt x="126" y="118"/>
                      </a:lnTo>
                      <a:lnTo>
                        <a:pt x="127" y="119"/>
                      </a:lnTo>
                      <a:lnTo>
                        <a:pt x="128" y="118"/>
                      </a:lnTo>
                      <a:lnTo>
                        <a:pt x="129" y="118"/>
                      </a:lnTo>
                      <a:lnTo>
                        <a:pt x="130" y="118"/>
                      </a:lnTo>
                      <a:lnTo>
                        <a:pt x="131" y="118"/>
                      </a:lnTo>
                      <a:lnTo>
                        <a:pt x="132" y="117"/>
                      </a:lnTo>
                      <a:lnTo>
                        <a:pt x="132" y="118"/>
                      </a:lnTo>
                      <a:lnTo>
                        <a:pt x="133" y="118"/>
                      </a:lnTo>
                      <a:lnTo>
                        <a:pt x="133" y="117"/>
                      </a:lnTo>
                      <a:lnTo>
                        <a:pt x="134" y="117"/>
                      </a:lnTo>
                      <a:lnTo>
                        <a:pt x="134" y="116"/>
                      </a:lnTo>
                      <a:lnTo>
                        <a:pt x="133" y="116"/>
                      </a:lnTo>
                      <a:lnTo>
                        <a:pt x="133" y="115"/>
                      </a:lnTo>
                      <a:lnTo>
                        <a:pt x="133" y="114"/>
                      </a:lnTo>
                      <a:lnTo>
                        <a:pt x="132" y="114"/>
                      </a:lnTo>
                      <a:lnTo>
                        <a:pt x="132" y="113"/>
                      </a:lnTo>
                      <a:lnTo>
                        <a:pt x="131" y="113"/>
                      </a:lnTo>
                      <a:lnTo>
                        <a:pt x="132" y="112"/>
                      </a:lnTo>
                      <a:lnTo>
                        <a:pt x="131" y="112"/>
                      </a:lnTo>
                      <a:lnTo>
                        <a:pt x="131" y="111"/>
                      </a:lnTo>
                      <a:lnTo>
                        <a:pt x="132" y="110"/>
                      </a:lnTo>
                      <a:lnTo>
                        <a:pt x="131" y="110"/>
                      </a:lnTo>
                      <a:lnTo>
                        <a:pt x="130" y="109"/>
                      </a:lnTo>
                      <a:lnTo>
                        <a:pt x="130" y="108"/>
                      </a:lnTo>
                      <a:lnTo>
                        <a:pt x="129" y="108"/>
                      </a:lnTo>
                      <a:lnTo>
                        <a:pt x="128" y="108"/>
                      </a:lnTo>
                      <a:lnTo>
                        <a:pt x="128" y="107"/>
                      </a:lnTo>
                      <a:lnTo>
                        <a:pt x="127" y="106"/>
                      </a:lnTo>
                      <a:lnTo>
                        <a:pt x="126" y="106"/>
                      </a:lnTo>
                      <a:lnTo>
                        <a:pt x="125" y="105"/>
                      </a:lnTo>
                      <a:lnTo>
                        <a:pt x="124" y="105"/>
                      </a:lnTo>
                      <a:lnTo>
                        <a:pt x="123" y="105"/>
                      </a:lnTo>
                      <a:lnTo>
                        <a:pt x="123" y="104"/>
                      </a:lnTo>
                      <a:lnTo>
                        <a:pt x="122" y="104"/>
                      </a:lnTo>
                      <a:lnTo>
                        <a:pt x="121" y="104"/>
                      </a:lnTo>
                      <a:lnTo>
                        <a:pt x="121" y="103"/>
                      </a:lnTo>
                      <a:lnTo>
                        <a:pt x="121" y="102"/>
                      </a:lnTo>
                      <a:lnTo>
                        <a:pt x="120" y="102"/>
                      </a:lnTo>
                      <a:lnTo>
                        <a:pt x="120" y="101"/>
                      </a:lnTo>
                      <a:lnTo>
                        <a:pt x="119" y="100"/>
                      </a:lnTo>
                      <a:lnTo>
                        <a:pt x="118" y="100"/>
                      </a:lnTo>
                      <a:lnTo>
                        <a:pt x="117" y="99"/>
                      </a:lnTo>
                      <a:lnTo>
                        <a:pt x="116" y="98"/>
                      </a:lnTo>
                      <a:lnTo>
                        <a:pt x="115" y="98"/>
                      </a:lnTo>
                      <a:lnTo>
                        <a:pt x="114" y="98"/>
                      </a:lnTo>
                      <a:lnTo>
                        <a:pt x="113" y="98"/>
                      </a:lnTo>
                      <a:lnTo>
                        <a:pt x="112" y="98"/>
                      </a:lnTo>
                      <a:lnTo>
                        <a:pt x="111" y="99"/>
                      </a:lnTo>
                      <a:lnTo>
                        <a:pt x="110" y="98"/>
                      </a:lnTo>
                      <a:lnTo>
                        <a:pt x="110" y="99"/>
                      </a:lnTo>
                      <a:lnTo>
                        <a:pt x="109" y="98"/>
                      </a:lnTo>
                      <a:lnTo>
                        <a:pt x="108" y="98"/>
                      </a:lnTo>
                      <a:lnTo>
                        <a:pt x="107" y="100"/>
                      </a:lnTo>
                      <a:lnTo>
                        <a:pt x="106" y="101"/>
                      </a:lnTo>
                      <a:lnTo>
                        <a:pt x="107" y="102"/>
                      </a:lnTo>
                      <a:lnTo>
                        <a:pt x="106" y="103"/>
                      </a:lnTo>
                      <a:lnTo>
                        <a:pt x="105" y="103"/>
                      </a:lnTo>
                      <a:lnTo>
                        <a:pt x="104" y="103"/>
                      </a:lnTo>
                      <a:lnTo>
                        <a:pt x="103" y="103"/>
                      </a:lnTo>
                      <a:lnTo>
                        <a:pt x="102" y="103"/>
                      </a:lnTo>
                      <a:lnTo>
                        <a:pt x="101" y="103"/>
                      </a:lnTo>
                      <a:lnTo>
                        <a:pt x="100" y="103"/>
                      </a:lnTo>
                      <a:lnTo>
                        <a:pt x="99" y="103"/>
                      </a:lnTo>
                      <a:lnTo>
                        <a:pt x="97" y="103"/>
                      </a:lnTo>
                      <a:lnTo>
                        <a:pt x="95" y="103"/>
                      </a:lnTo>
                      <a:lnTo>
                        <a:pt x="95" y="104"/>
                      </a:lnTo>
                      <a:lnTo>
                        <a:pt x="95" y="105"/>
                      </a:lnTo>
                      <a:lnTo>
                        <a:pt x="96" y="105"/>
                      </a:lnTo>
                      <a:lnTo>
                        <a:pt x="95" y="105"/>
                      </a:lnTo>
                      <a:lnTo>
                        <a:pt x="95" y="106"/>
                      </a:lnTo>
                      <a:lnTo>
                        <a:pt x="95" y="107"/>
                      </a:lnTo>
                      <a:lnTo>
                        <a:pt x="94" y="107"/>
                      </a:lnTo>
                      <a:lnTo>
                        <a:pt x="93" y="107"/>
                      </a:lnTo>
                      <a:lnTo>
                        <a:pt x="94" y="108"/>
                      </a:lnTo>
                      <a:lnTo>
                        <a:pt x="93" y="108"/>
                      </a:lnTo>
                      <a:lnTo>
                        <a:pt x="93" y="109"/>
                      </a:lnTo>
                      <a:lnTo>
                        <a:pt x="93" y="110"/>
                      </a:lnTo>
                      <a:lnTo>
                        <a:pt x="92" y="111"/>
                      </a:lnTo>
                      <a:lnTo>
                        <a:pt x="91" y="111"/>
                      </a:lnTo>
                      <a:lnTo>
                        <a:pt x="90" y="111"/>
                      </a:lnTo>
                      <a:lnTo>
                        <a:pt x="88" y="113"/>
                      </a:lnTo>
                      <a:lnTo>
                        <a:pt x="85" y="113"/>
                      </a:lnTo>
                      <a:lnTo>
                        <a:pt x="86" y="114"/>
                      </a:lnTo>
                      <a:lnTo>
                        <a:pt x="85" y="114"/>
                      </a:lnTo>
                      <a:lnTo>
                        <a:pt x="85" y="115"/>
                      </a:lnTo>
                      <a:lnTo>
                        <a:pt x="84" y="114"/>
                      </a:lnTo>
                      <a:lnTo>
                        <a:pt x="84" y="115"/>
                      </a:lnTo>
                      <a:lnTo>
                        <a:pt x="83" y="115"/>
                      </a:lnTo>
                      <a:lnTo>
                        <a:pt x="82" y="114"/>
                      </a:lnTo>
                      <a:lnTo>
                        <a:pt x="81" y="115"/>
                      </a:lnTo>
                      <a:lnTo>
                        <a:pt x="80" y="115"/>
                      </a:lnTo>
                      <a:lnTo>
                        <a:pt x="80" y="116"/>
                      </a:lnTo>
                      <a:lnTo>
                        <a:pt x="80" y="117"/>
                      </a:lnTo>
                      <a:lnTo>
                        <a:pt x="79" y="117"/>
                      </a:lnTo>
                      <a:lnTo>
                        <a:pt x="78" y="117"/>
                      </a:lnTo>
                      <a:lnTo>
                        <a:pt x="77" y="118"/>
                      </a:lnTo>
                      <a:lnTo>
                        <a:pt x="76" y="118"/>
                      </a:lnTo>
                      <a:lnTo>
                        <a:pt x="76" y="119"/>
                      </a:lnTo>
                      <a:lnTo>
                        <a:pt x="75" y="120"/>
                      </a:lnTo>
                      <a:lnTo>
                        <a:pt x="74" y="121"/>
                      </a:lnTo>
                      <a:lnTo>
                        <a:pt x="74" y="122"/>
                      </a:lnTo>
                      <a:lnTo>
                        <a:pt x="73" y="122"/>
                      </a:lnTo>
                      <a:lnTo>
                        <a:pt x="72" y="122"/>
                      </a:lnTo>
                      <a:lnTo>
                        <a:pt x="72" y="121"/>
                      </a:lnTo>
                      <a:lnTo>
                        <a:pt x="71" y="121"/>
                      </a:lnTo>
                      <a:lnTo>
                        <a:pt x="71" y="122"/>
                      </a:lnTo>
                      <a:lnTo>
                        <a:pt x="70" y="122"/>
                      </a:lnTo>
                      <a:lnTo>
                        <a:pt x="69" y="122"/>
                      </a:lnTo>
                      <a:lnTo>
                        <a:pt x="68" y="122"/>
                      </a:lnTo>
                      <a:lnTo>
                        <a:pt x="66" y="122"/>
                      </a:lnTo>
                      <a:lnTo>
                        <a:pt x="65" y="123"/>
                      </a:lnTo>
                      <a:lnTo>
                        <a:pt x="65" y="124"/>
                      </a:lnTo>
                      <a:lnTo>
                        <a:pt x="64" y="124"/>
                      </a:lnTo>
                      <a:lnTo>
                        <a:pt x="63" y="125"/>
                      </a:lnTo>
                      <a:lnTo>
                        <a:pt x="63" y="126"/>
                      </a:lnTo>
                      <a:lnTo>
                        <a:pt x="63" y="127"/>
                      </a:lnTo>
                      <a:lnTo>
                        <a:pt x="62" y="126"/>
                      </a:lnTo>
                      <a:lnTo>
                        <a:pt x="61" y="126"/>
                      </a:lnTo>
                      <a:lnTo>
                        <a:pt x="61" y="127"/>
                      </a:lnTo>
                      <a:lnTo>
                        <a:pt x="61" y="128"/>
                      </a:lnTo>
                      <a:lnTo>
                        <a:pt x="59" y="128"/>
                      </a:lnTo>
                      <a:lnTo>
                        <a:pt x="59" y="130"/>
                      </a:lnTo>
                      <a:lnTo>
                        <a:pt x="58" y="130"/>
                      </a:lnTo>
                      <a:lnTo>
                        <a:pt x="57" y="131"/>
                      </a:lnTo>
                      <a:lnTo>
                        <a:pt x="56" y="130"/>
                      </a:lnTo>
                      <a:lnTo>
                        <a:pt x="55" y="130"/>
                      </a:lnTo>
                      <a:lnTo>
                        <a:pt x="54" y="130"/>
                      </a:lnTo>
                      <a:lnTo>
                        <a:pt x="53" y="130"/>
                      </a:lnTo>
                      <a:lnTo>
                        <a:pt x="53" y="131"/>
                      </a:lnTo>
                      <a:lnTo>
                        <a:pt x="52" y="131"/>
                      </a:lnTo>
                      <a:lnTo>
                        <a:pt x="52" y="130"/>
                      </a:lnTo>
                      <a:lnTo>
                        <a:pt x="51" y="130"/>
                      </a:lnTo>
                      <a:lnTo>
                        <a:pt x="50" y="130"/>
                      </a:lnTo>
                      <a:lnTo>
                        <a:pt x="49" y="130"/>
                      </a:lnTo>
                      <a:lnTo>
                        <a:pt x="49" y="131"/>
                      </a:lnTo>
                      <a:lnTo>
                        <a:pt x="49" y="132"/>
                      </a:lnTo>
                      <a:lnTo>
                        <a:pt x="49" y="133"/>
                      </a:lnTo>
                      <a:lnTo>
                        <a:pt x="49" y="134"/>
                      </a:lnTo>
                      <a:lnTo>
                        <a:pt x="48" y="134"/>
                      </a:lnTo>
                      <a:lnTo>
                        <a:pt x="47" y="134"/>
                      </a:lnTo>
                      <a:lnTo>
                        <a:pt x="46" y="133"/>
                      </a:lnTo>
                      <a:lnTo>
                        <a:pt x="45" y="133"/>
                      </a:lnTo>
                      <a:lnTo>
                        <a:pt x="45" y="132"/>
                      </a:lnTo>
                      <a:lnTo>
                        <a:pt x="44" y="132"/>
                      </a:lnTo>
                      <a:lnTo>
                        <a:pt x="42" y="131"/>
                      </a:lnTo>
                      <a:lnTo>
                        <a:pt x="41" y="130"/>
                      </a:lnTo>
                      <a:lnTo>
                        <a:pt x="41" y="131"/>
                      </a:lnTo>
                      <a:lnTo>
                        <a:pt x="40" y="132"/>
                      </a:lnTo>
                      <a:lnTo>
                        <a:pt x="40" y="133"/>
                      </a:lnTo>
                      <a:lnTo>
                        <a:pt x="39" y="133"/>
                      </a:lnTo>
                      <a:lnTo>
                        <a:pt x="38" y="132"/>
                      </a:lnTo>
                      <a:lnTo>
                        <a:pt x="33" y="130"/>
                      </a:lnTo>
                      <a:lnTo>
                        <a:pt x="32" y="130"/>
                      </a:lnTo>
                      <a:lnTo>
                        <a:pt x="31" y="129"/>
                      </a:lnTo>
                      <a:lnTo>
                        <a:pt x="30" y="129"/>
                      </a:lnTo>
                      <a:lnTo>
                        <a:pt x="30" y="128"/>
                      </a:lnTo>
                      <a:lnTo>
                        <a:pt x="31" y="128"/>
                      </a:lnTo>
                      <a:lnTo>
                        <a:pt x="31" y="127"/>
                      </a:lnTo>
                      <a:lnTo>
                        <a:pt x="31" y="126"/>
                      </a:lnTo>
                      <a:lnTo>
                        <a:pt x="32" y="126"/>
                      </a:lnTo>
                      <a:lnTo>
                        <a:pt x="31" y="125"/>
                      </a:lnTo>
                      <a:lnTo>
                        <a:pt x="30" y="125"/>
                      </a:lnTo>
                      <a:lnTo>
                        <a:pt x="29" y="125"/>
                      </a:lnTo>
                      <a:lnTo>
                        <a:pt x="28" y="125"/>
                      </a:lnTo>
                      <a:lnTo>
                        <a:pt x="28" y="124"/>
                      </a:lnTo>
                      <a:lnTo>
                        <a:pt x="28" y="123"/>
                      </a:lnTo>
                      <a:lnTo>
                        <a:pt x="27" y="123"/>
                      </a:lnTo>
                      <a:lnTo>
                        <a:pt x="26" y="123"/>
                      </a:lnTo>
                      <a:lnTo>
                        <a:pt x="25" y="123"/>
                      </a:lnTo>
                      <a:lnTo>
                        <a:pt x="24" y="123"/>
                      </a:lnTo>
                      <a:lnTo>
                        <a:pt x="23" y="124"/>
                      </a:lnTo>
                      <a:lnTo>
                        <a:pt x="23" y="123"/>
                      </a:lnTo>
                      <a:lnTo>
                        <a:pt x="23" y="124"/>
                      </a:lnTo>
                      <a:lnTo>
                        <a:pt x="22" y="123"/>
                      </a:lnTo>
                      <a:lnTo>
                        <a:pt x="22" y="124"/>
                      </a:lnTo>
                      <a:lnTo>
                        <a:pt x="21" y="124"/>
                      </a:lnTo>
                      <a:lnTo>
                        <a:pt x="22" y="124"/>
                      </a:lnTo>
                      <a:lnTo>
                        <a:pt x="21" y="124"/>
                      </a:lnTo>
                      <a:lnTo>
                        <a:pt x="20" y="124"/>
                      </a:lnTo>
                      <a:lnTo>
                        <a:pt x="19" y="123"/>
                      </a:lnTo>
                      <a:lnTo>
                        <a:pt x="18" y="123"/>
                      </a:lnTo>
                      <a:lnTo>
                        <a:pt x="17" y="123"/>
                      </a:lnTo>
                      <a:lnTo>
                        <a:pt x="17" y="124"/>
                      </a:lnTo>
                      <a:lnTo>
                        <a:pt x="16" y="125"/>
                      </a:lnTo>
                      <a:lnTo>
                        <a:pt x="16" y="124"/>
                      </a:lnTo>
                      <a:lnTo>
                        <a:pt x="15" y="124"/>
                      </a:lnTo>
                      <a:lnTo>
                        <a:pt x="15" y="125"/>
                      </a:lnTo>
                      <a:lnTo>
                        <a:pt x="14" y="125"/>
                      </a:lnTo>
                      <a:lnTo>
                        <a:pt x="14" y="124"/>
                      </a:lnTo>
                      <a:lnTo>
                        <a:pt x="13" y="124"/>
                      </a:lnTo>
                      <a:lnTo>
                        <a:pt x="12" y="124"/>
                      </a:lnTo>
                      <a:lnTo>
                        <a:pt x="11" y="124"/>
                      </a:lnTo>
                      <a:lnTo>
                        <a:pt x="11" y="123"/>
                      </a:lnTo>
                      <a:lnTo>
                        <a:pt x="10" y="124"/>
                      </a:lnTo>
                      <a:lnTo>
                        <a:pt x="9" y="124"/>
                      </a:lnTo>
                      <a:lnTo>
                        <a:pt x="9" y="123"/>
                      </a:lnTo>
                      <a:lnTo>
                        <a:pt x="8" y="123"/>
                      </a:lnTo>
                      <a:lnTo>
                        <a:pt x="8" y="122"/>
                      </a:lnTo>
                      <a:lnTo>
                        <a:pt x="9" y="122"/>
                      </a:lnTo>
                      <a:lnTo>
                        <a:pt x="8" y="121"/>
                      </a:lnTo>
                      <a:lnTo>
                        <a:pt x="8" y="120"/>
                      </a:lnTo>
                      <a:lnTo>
                        <a:pt x="7" y="120"/>
                      </a:lnTo>
                      <a:lnTo>
                        <a:pt x="7" y="119"/>
                      </a:lnTo>
                      <a:lnTo>
                        <a:pt x="6" y="118"/>
                      </a:lnTo>
                      <a:lnTo>
                        <a:pt x="5" y="117"/>
                      </a:lnTo>
                      <a:lnTo>
                        <a:pt x="6" y="117"/>
                      </a:lnTo>
                      <a:lnTo>
                        <a:pt x="5" y="117"/>
                      </a:lnTo>
                      <a:lnTo>
                        <a:pt x="5" y="116"/>
                      </a:lnTo>
                      <a:lnTo>
                        <a:pt x="4" y="116"/>
                      </a:lnTo>
                      <a:lnTo>
                        <a:pt x="4" y="115"/>
                      </a:lnTo>
                      <a:lnTo>
                        <a:pt x="3" y="114"/>
                      </a:lnTo>
                      <a:lnTo>
                        <a:pt x="3" y="113"/>
                      </a:lnTo>
                      <a:lnTo>
                        <a:pt x="2" y="113"/>
                      </a:lnTo>
                      <a:lnTo>
                        <a:pt x="1" y="113"/>
                      </a:lnTo>
                      <a:lnTo>
                        <a:pt x="1" y="112"/>
                      </a:lnTo>
                      <a:lnTo>
                        <a:pt x="1" y="111"/>
                      </a:lnTo>
                      <a:lnTo>
                        <a:pt x="1" y="110"/>
                      </a:lnTo>
                      <a:lnTo>
                        <a:pt x="2" y="109"/>
                      </a:lnTo>
                      <a:lnTo>
                        <a:pt x="3" y="110"/>
                      </a:lnTo>
                      <a:lnTo>
                        <a:pt x="4" y="109"/>
                      </a:lnTo>
                      <a:lnTo>
                        <a:pt x="5" y="109"/>
                      </a:lnTo>
                      <a:lnTo>
                        <a:pt x="6" y="109"/>
                      </a:lnTo>
                      <a:lnTo>
                        <a:pt x="6" y="108"/>
                      </a:lnTo>
                      <a:lnTo>
                        <a:pt x="5" y="108"/>
                      </a:lnTo>
                      <a:lnTo>
                        <a:pt x="6" y="108"/>
                      </a:lnTo>
                      <a:lnTo>
                        <a:pt x="6" y="107"/>
                      </a:lnTo>
                      <a:lnTo>
                        <a:pt x="6" y="106"/>
                      </a:lnTo>
                      <a:lnTo>
                        <a:pt x="6" y="105"/>
                      </a:lnTo>
                      <a:lnTo>
                        <a:pt x="7" y="105"/>
                      </a:lnTo>
                      <a:lnTo>
                        <a:pt x="7" y="104"/>
                      </a:lnTo>
                      <a:lnTo>
                        <a:pt x="7" y="103"/>
                      </a:lnTo>
                      <a:lnTo>
                        <a:pt x="8" y="103"/>
                      </a:lnTo>
                      <a:lnTo>
                        <a:pt x="8" y="102"/>
                      </a:lnTo>
                      <a:lnTo>
                        <a:pt x="8" y="101"/>
                      </a:lnTo>
                      <a:lnTo>
                        <a:pt x="7" y="101"/>
                      </a:lnTo>
                      <a:lnTo>
                        <a:pt x="7" y="100"/>
                      </a:lnTo>
                      <a:lnTo>
                        <a:pt x="8" y="100"/>
                      </a:lnTo>
                      <a:lnTo>
                        <a:pt x="8" y="101"/>
                      </a:lnTo>
                      <a:lnTo>
                        <a:pt x="9" y="101"/>
                      </a:lnTo>
                      <a:lnTo>
                        <a:pt x="9" y="100"/>
                      </a:lnTo>
                      <a:lnTo>
                        <a:pt x="10" y="101"/>
                      </a:lnTo>
                      <a:lnTo>
                        <a:pt x="10" y="100"/>
                      </a:lnTo>
                      <a:lnTo>
                        <a:pt x="11" y="100"/>
                      </a:lnTo>
                      <a:lnTo>
                        <a:pt x="10" y="100"/>
                      </a:lnTo>
                      <a:lnTo>
                        <a:pt x="10" y="99"/>
                      </a:lnTo>
                      <a:lnTo>
                        <a:pt x="11" y="99"/>
                      </a:lnTo>
                      <a:lnTo>
                        <a:pt x="12" y="99"/>
                      </a:lnTo>
                      <a:lnTo>
                        <a:pt x="12" y="98"/>
                      </a:lnTo>
                      <a:lnTo>
                        <a:pt x="12" y="97"/>
                      </a:lnTo>
                      <a:lnTo>
                        <a:pt x="11" y="97"/>
                      </a:lnTo>
                      <a:lnTo>
                        <a:pt x="11" y="96"/>
                      </a:lnTo>
                      <a:lnTo>
                        <a:pt x="12" y="96"/>
                      </a:lnTo>
                      <a:lnTo>
                        <a:pt x="13" y="95"/>
                      </a:lnTo>
                      <a:lnTo>
                        <a:pt x="13" y="94"/>
                      </a:lnTo>
                      <a:lnTo>
                        <a:pt x="14" y="93"/>
                      </a:lnTo>
                      <a:lnTo>
                        <a:pt x="14" y="92"/>
                      </a:lnTo>
                      <a:lnTo>
                        <a:pt x="15" y="92"/>
                      </a:lnTo>
                      <a:lnTo>
                        <a:pt x="15" y="91"/>
                      </a:lnTo>
                      <a:lnTo>
                        <a:pt x="15" y="90"/>
                      </a:lnTo>
                      <a:lnTo>
                        <a:pt x="16" y="90"/>
                      </a:lnTo>
                      <a:lnTo>
                        <a:pt x="16" y="89"/>
                      </a:lnTo>
                      <a:lnTo>
                        <a:pt x="16" y="88"/>
                      </a:lnTo>
                      <a:lnTo>
                        <a:pt x="16" y="87"/>
                      </a:lnTo>
                      <a:lnTo>
                        <a:pt x="16" y="86"/>
                      </a:lnTo>
                      <a:lnTo>
                        <a:pt x="15" y="86"/>
                      </a:lnTo>
                      <a:lnTo>
                        <a:pt x="15" y="85"/>
                      </a:lnTo>
                      <a:lnTo>
                        <a:pt x="15" y="84"/>
                      </a:lnTo>
                      <a:lnTo>
                        <a:pt x="14" y="84"/>
                      </a:lnTo>
                      <a:lnTo>
                        <a:pt x="13" y="84"/>
                      </a:lnTo>
                      <a:lnTo>
                        <a:pt x="13" y="85"/>
                      </a:lnTo>
                      <a:lnTo>
                        <a:pt x="12" y="84"/>
                      </a:lnTo>
                      <a:lnTo>
                        <a:pt x="12" y="83"/>
                      </a:lnTo>
                      <a:lnTo>
                        <a:pt x="11" y="83"/>
                      </a:lnTo>
                      <a:lnTo>
                        <a:pt x="10" y="83"/>
                      </a:lnTo>
                      <a:lnTo>
                        <a:pt x="11" y="82"/>
                      </a:lnTo>
                      <a:lnTo>
                        <a:pt x="10" y="82"/>
                      </a:lnTo>
                      <a:lnTo>
                        <a:pt x="10" y="81"/>
                      </a:lnTo>
                      <a:lnTo>
                        <a:pt x="10" y="80"/>
                      </a:lnTo>
                      <a:lnTo>
                        <a:pt x="10" y="79"/>
                      </a:lnTo>
                      <a:lnTo>
                        <a:pt x="9" y="80"/>
                      </a:lnTo>
                      <a:lnTo>
                        <a:pt x="9" y="79"/>
                      </a:lnTo>
                      <a:lnTo>
                        <a:pt x="8" y="79"/>
                      </a:lnTo>
                      <a:lnTo>
                        <a:pt x="8" y="78"/>
                      </a:lnTo>
                      <a:lnTo>
                        <a:pt x="7" y="78"/>
                      </a:lnTo>
                      <a:lnTo>
                        <a:pt x="7" y="79"/>
                      </a:lnTo>
                      <a:lnTo>
                        <a:pt x="6" y="79"/>
                      </a:lnTo>
                      <a:lnTo>
                        <a:pt x="5" y="79"/>
                      </a:lnTo>
                      <a:lnTo>
                        <a:pt x="5" y="78"/>
                      </a:lnTo>
                      <a:lnTo>
                        <a:pt x="6" y="78"/>
                      </a:lnTo>
                      <a:lnTo>
                        <a:pt x="6" y="77"/>
                      </a:lnTo>
                      <a:lnTo>
                        <a:pt x="6" y="76"/>
                      </a:lnTo>
                      <a:lnTo>
                        <a:pt x="6" y="75"/>
                      </a:lnTo>
                      <a:lnTo>
                        <a:pt x="6" y="74"/>
                      </a:lnTo>
                      <a:lnTo>
                        <a:pt x="7" y="74"/>
                      </a:lnTo>
                      <a:lnTo>
                        <a:pt x="7" y="73"/>
                      </a:lnTo>
                      <a:lnTo>
                        <a:pt x="8" y="73"/>
                      </a:lnTo>
                      <a:lnTo>
                        <a:pt x="8" y="72"/>
                      </a:lnTo>
                      <a:lnTo>
                        <a:pt x="8" y="71"/>
                      </a:lnTo>
                      <a:lnTo>
                        <a:pt x="7" y="71"/>
                      </a:lnTo>
                      <a:lnTo>
                        <a:pt x="7" y="70"/>
                      </a:lnTo>
                      <a:lnTo>
                        <a:pt x="7" y="69"/>
                      </a:lnTo>
                      <a:lnTo>
                        <a:pt x="7" y="68"/>
                      </a:lnTo>
                      <a:lnTo>
                        <a:pt x="6" y="68"/>
                      </a:lnTo>
                      <a:lnTo>
                        <a:pt x="6" y="67"/>
                      </a:lnTo>
                      <a:lnTo>
                        <a:pt x="6" y="66"/>
                      </a:lnTo>
                      <a:lnTo>
                        <a:pt x="5" y="66"/>
                      </a:lnTo>
                      <a:lnTo>
                        <a:pt x="4" y="65"/>
                      </a:lnTo>
                      <a:lnTo>
                        <a:pt x="3" y="65"/>
                      </a:lnTo>
                      <a:lnTo>
                        <a:pt x="2" y="64"/>
                      </a:lnTo>
                      <a:lnTo>
                        <a:pt x="2" y="63"/>
                      </a:lnTo>
                      <a:lnTo>
                        <a:pt x="1" y="63"/>
                      </a:lnTo>
                      <a:lnTo>
                        <a:pt x="0" y="63"/>
                      </a:lnTo>
                      <a:lnTo>
                        <a:pt x="1" y="63"/>
                      </a:lnTo>
                      <a:lnTo>
                        <a:pt x="2" y="62"/>
                      </a:lnTo>
                      <a:lnTo>
                        <a:pt x="2" y="61"/>
                      </a:lnTo>
                      <a:lnTo>
                        <a:pt x="2" y="60"/>
                      </a:lnTo>
                      <a:lnTo>
                        <a:pt x="1" y="60"/>
                      </a:lnTo>
                      <a:lnTo>
                        <a:pt x="1" y="59"/>
                      </a:lnTo>
                      <a:lnTo>
                        <a:pt x="1" y="58"/>
                      </a:lnTo>
                      <a:lnTo>
                        <a:pt x="1" y="57"/>
                      </a:lnTo>
                      <a:lnTo>
                        <a:pt x="1" y="56"/>
                      </a:lnTo>
                      <a:lnTo>
                        <a:pt x="2" y="56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4" y="55"/>
                      </a:lnTo>
                      <a:lnTo>
                        <a:pt x="5" y="55"/>
                      </a:lnTo>
                      <a:lnTo>
                        <a:pt x="5" y="54"/>
                      </a:lnTo>
                      <a:lnTo>
                        <a:pt x="6" y="54"/>
                      </a:lnTo>
                      <a:lnTo>
                        <a:pt x="7" y="54"/>
                      </a:lnTo>
                      <a:lnTo>
                        <a:pt x="7" y="53"/>
                      </a:lnTo>
                      <a:lnTo>
                        <a:pt x="8" y="53"/>
                      </a:lnTo>
                      <a:lnTo>
                        <a:pt x="8" y="52"/>
                      </a:lnTo>
                      <a:lnTo>
                        <a:pt x="8" y="51"/>
                      </a:lnTo>
                      <a:lnTo>
                        <a:pt x="9" y="50"/>
                      </a:lnTo>
                      <a:lnTo>
                        <a:pt x="9" y="51"/>
                      </a:lnTo>
                      <a:lnTo>
                        <a:pt x="10" y="51"/>
                      </a:lnTo>
                      <a:lnTo>
                        <a:pt x="10" y="50"/>
                      </a:lnTo>
                      <a:lnTo>
                        <a:pt x="10" y="49"/>
                      </a:lnTo>
                      <a:lnTo>
                        <a:pt x="11" y="49"/>
                      </a:lnTo>
                      <a:lnTo>
                        <a:pt x="11" y="48"/>
                      </a:lnTo>
                      <a:lnTo>
                        <a:pt x="12" y="48"/>
                      </a:lnTo>
                      <a:lnTo>
                        <a:pt x="13" y="48"/>
                      </a:lnTo>
                      <a:lnTo>
                        <a:pt x="13" y="47"/>
                      </a:lnTo>
                      <a:lnTo>
                        <a:pt x="12" y="47"/>
                      </a:lnTo>
                      <a:lnTo>
                        <a:pt x="11" y="46"/>
                      </a:lnTo>
                      <a:lnTo>
                        <a:pt x="10" y="46"/>
                      </a:lnTo>
                      <a:lnTo>
                        <a:pt x="10" y="45"/>
                      </a:lnTo>
                      <a:lnTo>
                        <a:pt x="10" y="44"/>
                      </a:lnTo>
                      <a:lnTo>
                        <a:pt x="10" y="43"/>
                      </a:lnTo>
                      <a:lnTo>
                        <a:pt x="9" y="43"/>
                      </a:lnTo>
                      <a:lnTo>
                        <a:pt x="9" y="42"/>
                      </a:lnTo>
                      <a:lnTo>
                        <a:pt x="9" y="41"/>
                      </a:lnTo>
                      <a:lnTo>
                        <a:pt x="9" y="40"/>
                      </a:lnTo>
                      <a:lnTo>
                        <a:pt x="10" y="39"/>
                      </a:lnTo>
                      <a:lnTo>
                        <a:pt x="10" y="38"/>
                      </a:lnTo>
                      <a:lnTo>
                        <a:pt x="11" y="38"/>
                      </a:lnTo>
                      <a:lnTo>
                        <a:pt x="11" y="37"/>
                      </a:lnTo>
                      <a:lnTo>
                        <a:pt x="11" y="36"/>
                      </a:lnTo>
                      <a:lnTo>
                        <a:pt x="10" y="36"/>
                      </a:lnTo>
                      <a:lnTo>
                        <a:pt x="11" y="35"/>
                      </a:lnTo>
                      <a:lnTo>
                        <a:pt x="11" y="34"/>
                      </a:lnTo>
                      <a:lnTo>
                        <a:pt x="12" y="34"/>
                      </a:lnTo>
                      <a:lnTo>
                        <a:pt x="13" y="34"/>
                      </a:lnTo>
                      <a:lnTo>
                        <a:pt x="13" y="33"/>
                      </a:lnTo>
                      <a:lnTo>
                        <a:pt x="13" y="32"/>
                      </a:lnTo>
                      <a:lnTo>
                        <a:pt x="12" y="31"/>
                      </a:lnTo>
                      <a:lnTo>
                        <a:pt x="13" y="31"/>
                      </a:lnTo>
                      <a:lnTo>
                        <a:pt x="13" y="30"/>
                      </a:lnTo>
                      <a:lnTo>
                        <a:pt x="13" y="29"/>
                      </a:lnTo>
                      <a:lnTo>
                        <a:pt x="14" y="29"/>
                      </a:lnTo>
                      <a:lnTo>
                        <a:pt x="14" y="28"/>
                      </a:lnTo>
                      <a:lnTo>
                        <a:pt x="15" y="28"/>
                      </a:lnTo>
                      <a:lnTo>
                        <a:pt x="14" y="28"/>
                      </a:lnTo>
                      <a:lnTo>
                        <a:pt x="14" y="27"/>
                      </a:lnTo>
                      <a:lnTo>
                        <a:pt x="14" y="26"/>
                      </a:lnTo>
                      <a:lnTo>
                        <a:pt x="15" y="26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17" y="24"/>
                      </a:lnTo>
                      <a:lnTo>
                        <a:pt x="18" y="24"/>
                      </a:lnTo>
                      <a:lnTo>
                        <a:pt x="18" y="23"/>
                      </a:lnTo>
                      <a:lnTo>
                        <a:pt x="18" y="22"/>
                      </a:lnTo>
                      <a:lnTo>
                        <a:pt x="19" y="22"/>
                      </a:lnTo>
                      <a:lnTo>
                        <a:pt x="19" y="21"/>
                      </a:lnTo>
                      <a:lnTo>
                        <a:pt x="20" y="20"/>
                      </a:lnTo>
                      <a:lnTo>
                        <a:pt x="21" y="20"/>
                      </a:lnTo>
                      <a:lnTo>
                        <a:pt x="21" y="19"/>
                      </a:lnTo>
                      <a:lnTo>
                        <a:pt x="22" y="19"/>
                      </a:lnTo>
                      <a:lnTo>
                        <a:pt x="22" y="18"/>
                      </a:lnTo>
                      <a:lnTo>
                        <a:pt x="21" y="18"/>
                      </a:lnTo>
                      <a:lnTo>
                        <a:pt x="20" y="18"/>
                      </a:lnTo>
                      <a:lnTo>
                        <a:pt x="19" y="18"/>
                      </a:lnTo>
                      <a:lnTo>
                        <a:pt x="18" y="18"/>
                      </a:lnTo>
                      <a:lnTo>
                        <a:pt x="17" y="18"/>
                      </a:lnTo>
                      <a:lnTo>
                        <a:pt x="18" y="18"/>
                      </a:lnTo>
                      <a:lnTo>
                        <a:pt x="17" y="17"/>
                      </a:lnTo>
                      <a:lnTo>
                        <a:pt x="16" y="17"/>
                      </a:lnTo>
                      <a:lnTo>
                        <a:pt x="17" y="16"/>
                      </a:lnTo>
                      <a:lnTo>
                        <a:pt x="18" y="16"/>
                      </a:lnTo>
                      <a:lnTo>
                        <a:pt x="19" y="15"/>
                      </a:lnTo>
                      <a:lnTo>
                        <a:pt x="19" y="16"/>
                      </a:lnTo>
                      <a:lnTo>
                        <a:pt x="20" y="16"/>
                      </a:lnTo>
                      <a:lnTo>
                        <a:pt x="20" y="17"/>
                      </a:lnTo>
                      <a:lnTo>
                        <a:pt x="21" y="17"/>
                      </a:lnTo>
                      <a:lnTo>
                        <a:pt x="22" y="16"/>
                      </a:lnTo>
                      <a:lnTo>
                        <a:pt x="22" y="15"/>
                      </a:lnTo>
                      <a:lnTo>
                        <a:pt x="23" y="15"/>
                      </a:lnTo>
                      <a:lnTo>
                        <a:pt x="23" y="14"/>
                      </a:lnTo>
                      <a:lnTo>
                        <a:pt x="23" y="15"/>
                      </a:lnTo>
                      <a:lnTo>
                        <a:pt x="24" y="15"/>
                      </a:lnTo>
                      <a:lnTo>
                        <a:pt x="24" y="14"/>
                      </a:lnTo>
                      <a:lnTo>
                        <a:pt x="25" y="14"/>
                      </a:lnTo>
                      <a:lnTo>
                        <a:pt x="26" y="14"/>
                      </a:lnTo>
                      <a:lnTo>
                        <a:pt x="25" y="14"/>
                      </a:lnTo>
                      <a:lnTo>
                        <a:pt x="25" y="15"/>
                      </a:lnTo>
                      <a:lnTo>
                        <a:pt x="25" y="16"/>
                      </a:lnTo>
                      <a:lnTo>
                        <a:pt x="25" y="17"/>
                      </a:lnTo>
                      <a:lnTo>
                        <a:pt x="25" y="18"/>
                      </a:lnTo>
                      <a:lnTo>
                        <a:pt x="25" y="19"/>
                      </a:lnTo>
                      <a:lnTo>
                        <a:pt x="25" y="20"/>
                      </a:lnTo>
                      <a:lnTo>
                        <a:pt x="24" y="20"/>
                      </a:lnTo>
                      <a:lnTo>
                        <a:pt x="25" y="20"/>
                      </a:lnTo>
                      <a:lnTo>
                        <a:pt x="25" y="21"/>
                      </a:lnTo>
                      <a:lnTo>
                        <a:pt x="26" y="21"/>
                      </a:lnTo>
                      <a:lnTo>
                        <a:pt x="27" y="21"/>
                      </a:lnTo>
                      <a:lnTo>
                        <a:pt x="28" y="21"/>
                      </a:lnTo>
                      <a:lnTo>
                        <a:pt x="29" y="20"/>
                      </a:lnTo>
                      <a:lnTo>
                        <a:pt x="30" y="20"/>
                      </a:lnTo>
                      <a:lnTo>
                        <a:pt x="31" y="20"/>
                      </a:lnTo>
                      <a:lnTo>
                        <a:pt x="32" y="20"/>
                      </a:lnTo>
                      <a:lnTo>
                        <a:pt x="32" y="21"/>
                      </a:lnTo>
                      <a:lnTo>
                        <a:pt x="33" y="21"/>
                      </a:lnTo>
                      <a:lnTo>
                        <a:pt x="33" y="22"/>
                      </a:lnTo>
                      <a:lnTo>
                        <a:pt x="33" y="23"/>
                      </a:lnTo>
                      <a:lnTo>
                        <a:pt x="33" y="24"/>
                      </a:lnTo>
                      <a:lnTo>
                        <a:pt x="34" y="24"/>
                      </a:lnTo>
                      <a:lnTo>
                        <a:pt x="35" y="23"/>
                      </a:lnTo>
                      <a:lnTo>
                        <a:pt x="36" y="23"/>
                      </a:lnTo>
                      <a:lnTo>
                        <a:pt x="36" y="24"/>
                      </a:lnTo>
                      <a:lnTo>
                        <a:pt x="37" y="25"/>
                      </a:lnTo>
                      <a:lnTo>
                        <a:pt x="37" y="26"/>
                      </a:lnTo>
                      <a:lnTo>
                        <a:pt x="37" y="27"/>
                      </a:lnTo>
                      <a:lnTo>
                        <a:pt x="38" y="27"/>
                      </a:lnTo>
                      <a:lnTo>
                        <a:pt x="39" y="27"/>
                      </a:lnTo>
                      <a:lnTo>
                        <a:pt x="39" y="28"/>
                      </a:lnTo>
                      <a:lnTo>
                        <a:pt x="40" y="28"/>
                      </a:lnTo>
                      <a:lnTo>
                        <a:pt x="42" y="28"/>
                      </a:lnTo>
                      <a:lnTo>
                        <a:pt x="43" y="28"/>
                      </a:lnTo>
                      <a:lnTo>
                        <a:pt x="44" y="28"/>
                      </a:lnTo>
                      <a:lnTo>
                        <a:pt x="44" y="27"/>
                      </a:lnTo>
                      <a:lnTo>
                        <a:pt x="45" y="27"/>
                      </a:lnTo>
                      <a:lnTo>
                        <a:pt x="45" y="28"/>
                      </a:lnTo>
                      <a:lnTo>
                        <a:pt x="46" y="28"/>
                      </a:lnTo>
                      <a:lnTo>
                        <a:pt x="47" y="28"/>
                      </a:lnTo>
                      <a:lnTo>
                        <a:pt x="47" y="29"/>
                      </a:lnTo>
                      <a:lnTo>
                        <a:pt x="48" y="29"/>
                      </a:lnTo>
                      <a:lnTo>
                        <a:pt x="48" y="28"/>
                      </a:lnTo>
                      <a:lnTo>
                        <a:pt x="49" y="28"/>
                      </a:lnTo>
                      <a:lnTo>
                        <a:pt x="50" y="28"/>
                      </a:lnTo>
                      <a:lnTo>
                        <a:pt x="50" y="29"/>
                      </a:lnTo>
                      <a:lnTo>
                        <a:pt x="50" y="30"/>
                      </a:lnTo>
                      <a:lnTo>
                        <a:pt x="51" y="31"/>
                      </a:lnTo>
                      <a:lnTo>
                        <a:pt x="51" y="32"/>
                      </a:lnTo>
                      <a:lnTo>
                        <a:pt x="52" y="32"/>
                      </a:lnTo>
                      <a:lnTo>
                        <a:pt x="53" y="31"/>
                      </a:lnTo>
                      <a:lnTo>
                        <a:pt x="54" y="31"/>
                      </a:lnTo>
                      <a:lnTo>
                        <a:pt x="55" y="30"/>
                      </a:lnTo>
                      <a:lnTo>
                        <a:pt x="54" y="30"/>
                      </a:lnTo>
                      <a:lnTo>
                        <a:pt x="55" y="29"/>
                      </a:lnTo>
                      <a:lnTo>
                        <a:pt x="56" y="28"/>
                      </a:lnTo>
                      <a:lnTo>
                        <a:pt x="56" y="27"/>
                      </a:lnTo>
                      <a:lnTo>
                        <a:pt x="57" y="27"/>
                      </a:lnTo>
                      <a:lnTo>
                        <a:pt x="57" y="26"/>
                      </a:lnTo>
                      <a:lnTo>
                        <a:pt x="58" y="26"/>
                      </a:lnTo>
                      <a:lnTo>
                        <a:pt x="59" y="26"/>
                      </a:lnTo>
                      <a:lnTo>
                        <a:pt x="58" y="26"/>
                      </a:lnTo>
                      <a:lnTo>
                        <a:pt x="59" y="26"/>
                      </a:lnTo>
                      <a:lnTo>
                        <a:pt x="59" y="27"/>
                      </a:lnTo>
                      <a:lnTo>
                        <a:pt x="59" y="28"/>
                      </a:lnTo>
                      <a:lnTo>
                        <a:pt x="60" y="28"/>
                      </a:lnTo>
                      <a:lnTo>
                        <a:pt x="61" y="28"/>
                      </a:lnTo>
                      <a:lnTo>
                        <a:pt x="61" y="27"/>
                      </a:lnTo>
                      <a:lnTo>
                        <a:pt x="61" y="26"/>
                      </a:lnTo>
                      <a:lnTo>
                        <a:pt x="60" y="26"/>
                      </a:lnTo>
                      <a:lnTo>
                        <a:pt x="61" y="26"/>
                      </a:lnTo>
                      <a:lnTo>
                        <a:pt x="61" y="25"/>
                      </a:lnTo>
                      <a:lnTo>
                        <a:pt x="62" y="25"/>
                      </a:lnTo>
                      <a:lnTo>
                        <a:pt x="63" y="25"/>
                      </a:lnTo>
                      <a:lnTo>
                        <a:pt x="64" y="25"/>
                      </a:lnTo>
                      <a:lnTo>
                        <a:pt x="65" y="24"/>
                      </a:lnTo>
                      <a:lnTo>
                        <a:pt x="65" y="23"/>
                      </a:lnTo>
                      <a:lnTo>
                        <a:pt x="66" y="23"/>
                      </a:lnTo>
                      <a:lnTo>
                        <a:pt x="67" y="23"/>
                      </a:lnTo>
                      <a:lnTo>
                        <a:pt x="68" y="23"/>
                      </a:lnTo>
                      <a:lnTo>
                        <a:pt x="69" y="23"/>
                      </a:lnTo>
                      <a:lnTo>
                        <a:pt x="70" y="23"/>
                      </a:lnTo>
                      <a:lnTo>
                        <a:pt x="71" y="24"/>
                      </a:lnTo>
                      <a:lnTo>
                        <a:pt x="71" y="23"/>
                      </a:lnTo>
                      <a:lnTo>
                        <a:pt x="72" y="23"/>
                      </a:lnTo>
                      <a:lnTo>
                        <a:pt x="72" y="22"/>
                      </a:lnTo>
                      <a:lnTo>
                        <a:pt x="72" y="21"/>
                      </a:lnTo>
                      <a:lnTo>
                        <a:pt x="73" y="21"/>
                      </a:lnTo>
                      <a:lnTo>
                        <a:pt x="73" y="22"/>
                      </a:lnTo>
                      <a:lnTo>
                        <a:pt x="73" y="21"/>
                      </a:lnTo>
                      <a:lnTo>
                        <a:pt x="74" y="21"/>
                      </a:lnTo>
                      <a:lnTo>
                        <a:pt x="74" y="20"/>
                      </a:lnTo>
                      <a:lnTo>
                        <a:pt x="75" y="20"/>
                      </a:lnTo>
                      <a:lnTo>
                        <a:pt x="75" y="19"/>
                      </a:lnTo>
                      <a:lnTo>
                        <a:pt x="74" y="19"/>
                      </a:lnTo>
                      <a:lnTo>
                        <a:pt x="75" y="19"/>
                      </a:lnTo>
                      <a:lnTo>
                        <a:pt x="75" y="18"/>
                      </a:lnTo>
                      <a:lnTo>
                        <a:pt x="76" y="18"/>
                      </a:lnTo>
                      <a:lnTo>
                        <a:pt x="76" y="17"/>
                      </a:lnTo>
                      <a:lnTo>
                        <a:pt x="77" y="17"/>
                      </a:lnTo>
                      <a:lnTo>
                        <a:pt x="77" y="16"/>
                      </a:lnTo>
                      <a:lnTo>
                        <a:pt x="78" y="16"/>
                      </a:lnTo>
                      <a:lnTo>
                        <a:pt x="79" y="16"/>
                      </a:lnTo>
                      <a:lnTo>
                        <a:pt x="79" y="17"/>
                      </a:lnTo>
                      <a:lnTo>
                        <a:pt x="80" y="17"/>
                      </a:lnTo>
                      <a:lnTo>
                        <a:pt x="80" y="16"/>
                      </a:lnTo>
                      <a:lnTo>
                        <a:pt x="81" y="16"/>
                      </a:lnTo>
                      <a:lnTo>
                        <a:pt x="82" y="16"/>
                      </a:lnTo>
                      <a:lnTo>
                        <a:pt x="82" y="15"/>
                      </a:lnTo>
                      <a:lnTo>
                        <a:pt x="83" y="15"/>
                      </a:lnTo>
                      <a:lnTo>
                        <a:pt x="82" y="15"/>
                      </a:lnTo>
                      <a:lnTo>
                        <a:pt x="81" y="15"/>
                      </a:lnTo>
                      <a:lnTo>
                        <a:pt x="81" y="14"/>
                      </a:lnTo>
                      <a:lnTo>
                        <a:pt x="80" y="13"/>
                      </a:lnTo>
                      <a:lnTo>
                        <a:pt x="80" y="12"/>
                      </a:lnTo>
                      <a:lnTo>
                        <a:pt x="81" y="12"/>
                      </a:lnTo>
                      <a:lnTo>
                        <a:pt x="81" y="11"/>
                      </a:lnTo>
                      <a:lnTo>
                        <a:pt x="80" y="11"/>
                      </a:lnTo>
                      <a:lnTo>
                        <a:pt x="81" y="11"/>
                      </a:lnTo>
                      <a:lnTo>
                        <a:pt x="82" y="10"/>
                      </a:lnTo>
                      <a:lnTo>
                        <a:pt x="82" y="9"/>
                      </a:lnTo>
                      <a:lnTo>
                        <a:pt x="83" y="9"/>
                      </a:lnTo>
                      <a:lnTo>
                        <a:pt x="83" y="8"/>
                      </a:lnTo>
                      <a:lnTo>
                        <a:pt x="84" y="9"/>
                      </a:lnTo>
                      <a:lnTo>
                        <a:pt x="84" y="8"/>
                      </a:lnTo>
                      <a:lnTo>
                        <a:pt x="85" y="8"/>
                      </a:lnTo>
                      <a:lnTo>
                        <a:pt x="86" y="9"/>
                      </a:lnTo>
                      <a:lnTo>
                        <a:pt x="87" y="9"/>
                      </a:lnTo>
                      <a:lnTo>
                        <a:pt x="88" y="10"/>
                      </a:lnTo>
                      <a:lnTo>
                        <a:pt x="89" y="10"/>
                      </a:lnTo>
                      <a:lnTo>
                        <a:pt x="90" y="11"/>
                      </a:lnTo>
                      <a:lnTo>
                        <a:pt x="92" y="10"/>
                      </a:lnTo>
                      <a:lnTo>
                        <a:pt x="92" y="9"/>
                      </a:lnTo>
                      <a:lnTo>
                        <a:pt x="93" y="9"/>
                      </a:lnTo>
                      <a:lnTo>
                        <a:pt x="94" y="9"/>
                      </a:lnTo>
                      <a:lnTo>
                        <a:pt x="95" y="8"/>
                      </a:lnTo>
                      <a:lnTo>
                        <a:pt x="95" y="7"/>
                      </a:lnTo>
                      <a:lnTo>
                        <a:pt x="96" y="7"/>
                      </a:lnTo>
                      <a:lnTo>
                        <a:pt x="97" y="7"/>
                      </a:lnTo>
                      <a:lnTo>
                        <a:pt x="97" y="8"/>
                      </a:lnTo>
                      <a:lnTo>
                        <a:pt x="98" y="8"/>
                      </a:lnTo>
                      <a:lnTo>
                        <a:pt x="99" y="7"/>
                      </a:lnTo>
                      <a:lnTo>
                        <a:pt x="102" y="6"/>
                      </a:lnTo>
                      <a:lnTo>
                        <a:pt x="104" y="7"/>
                      </a:lnTo>
                      <a:lnTo>
                        <a:pt x="107" y="6"/>
                      </a:lnTo>
                      <a:lnTo>
                        <a:pt x="110" y="6"/>
                      </a:lnTo>
                      <a:lnTo>
                        <a:pt x="111" y="3"/>
                      </a:lnTo>
                      <a:lnTo>
                        <a:pt x="111" y="4"/>
                      </a:lnTo>
                      <a:lnTo>
                        <a:pt x="112" y="4"/>
                      </a:lnTo>
                      <a:lnTo>
                        <a:pt x="112" y="3"/>
                      </a:lnTo>
                      <a:lnTo>
                        <a:pt x="113" y="3"/>
                      </a:lnTo>
                      <a:lnTo>
                        <a:pt x="113" y="4"/>
                      </a:lnTo>
                      <a:lnTo>
                        <a:pt x="114" y="3"/>
                      </a:lnTo>
                      <a:lnTo>
                        <a:pt x="115" y="3"/>
                      </a:lnTo>
                      <a:lnTo>
                        <a:pt x="115" y="2"/>
                      </a:lnTo>
                      <a:lnTo>
                        <a:pt x="116" y="2"/>
                      </a:lnTo>
                      <a:lnTo>
                        <a:pt x="117" y="2"/>
                      </a:lnTo>
                      <a:lnTo>
                        <a:pt x="118" y="2"/>
                      </a:lnTo>
                      <a:lnTo>
                        <a:pt x="119" y="2"/>
                      </a:lnTo>
                      <a:lnTo>
                        <a:pt x="120" y="2"/>
                      </a:lnTo>
                      <a:lnTo>
                        <a:pt x="120" y="1"/>
                      </a:lnTo>
                      <a:lnTo>
                        <a:pt x="121" y="1"/>
                      </a:lnTo>
                      <a:lnTo>
                        <a:pt x="121" y="0"/>
                      </a:lnTo>
                      <a:lnTo>
                        <a:pt x="122" y="0"/>
                      </a:lnTo>
                      <a:lnTo>
                        <a:pt x="123" y="0"/>
                      </a:lnTo>
                      <a:lnTo>
                        <a:pt x="123" y="1"/>
                      </a:lnTo>
                      <a:lnTo>
                        <a:pt x="124" y="1"/>
                      </a:lnTo>
                      <a:lnTo>
                        <a:pt x="123" y="1"/>
                      </a:lnTo>
                      <a:lnTo>
                        <a:pt x="124" y="2"/>
                      </a:lnTo>
                      <a:lnTo>
                        <a:pt x="125" y="1"/>
                      </a:lnTo>
                      <a:lnTo>
                        <a:pt x="126" y="1"/>
                      </a:lnTo>
                      <a:lnTo>
                        <a:pt x="126" y="2"/>
                      </a:lnTo>
                      <a:lnTo>
                        <a:pt x="127" y="2"/>
                      </a:lnTo>
                      <a:lnTo>
                        <a:pt x="128" y="2"/>
                      </a:lnTo>
                      <a:lnTo>
                        <a:pt x="126" y="6"/>
                      </a:lnTo>
                      <a:lnTo>
                        <a:pt x="128" y="11"/>
                      </a:lnTo>
                      <a:lnTo>
                        <a:pt x="127" y="11"/>
                      </a:lnTo>
                      <a:lnTo>
                        <a:pt x="126" y="10"/>
                      </a:lnTo>
                      <a:lnTo>
                        <a:pt x="121" y="14"/>
                      </a:lnTo>
                      <a:lnTo>
                        <a:pt x="118" y="16"/>
                      </a:lnTo>
                      <a:lnTo>
                        <a:pt x="118" y="18"/>
                      </a:lnTo>
                      <a:lnTo>
                        <a:pt x="116" y="20"/>
                      </a:lnTo>
                      <a:lnTo>
                        <a:pt x="114" y="21"/>
                      </a:lnTo>
                      <a:lnTo>
                        <a:pt x="112" y="23"/>
                      </a:lnTo>
                      <a:lnTo>
                        <a:pt x="108" y="28"/>
                      </a:lnTo>
                      <a:lnTo>
                        <a:pt x="108" y="29"/>
                      </a:lnTo>
                      <a:lnTo>
                        <a:pt x="108" y="30"/>
                      </a:lnTo>
                      <a:lnTo>
                        <a:pt x="108" y="31"/>
                      </a:lnTo>
                      <a:lnTo>
                        <a:pt x="108" y="32"/>
                      </a:lnTo>
                      <a:lnTo>
                        <a:pt x="108" y="33"/>
                      </a:lnTo>
                      <a:lnTo>
                        <a:pt x="108" y="34"/>
                      </a:lnTo>
                      <a:lnTo>
                        <a:pt x="108" y="35"/>
                      </a:lnTo>
                      <a:lnTo>
                        <a:pt x="108" y="36"/>
                      </a:lnTo>
                      <a:lnTo>
                        <a:pt x="108" y="37"/>
                      </a:lnTo>
                      <a:lnTo>
                        <a:pt x="108" y="38"/>
                      </a:lnTo>
                      <a:lnTo>
                        <a:pt x="107" y="38"/>
                      </a:lnTo>
                      <a:lnTo>
                        <a:pt x="107" y="39"/>
                      </a:lnTo>
                      <a:lnTo>
                        <a:pt x="107" y="40"/>
                      </a:lnTo>
                      <a:lnTo>
                        <a:pt x="106" y="40"/>
                      </a:lnTo>
                      <a:lnTo>
                        <a:pt x="106" y="39"/>
                      </a:lnTo>
                      <a:lnTo>
                        <a:pt x="106" y="38"/>
                      </a:lnTo>
                      <a:lnTo>
                        <a:pt x="105" y="39"/>
                      </a:lnTo>
                      <a:lnTo>
                        <a:pt x="104" y="39"/>
                      </a:lnTo>
                      <a:lnTo>
                        <a:pt x="103" y="38"/>
                      </a:lnTo>
                      <a:lnTo>
                        <a:pt x="102" y="38"/>
                      </a:lnTo>
                      <a:lnTo>
                        <a:pt x="101" y="38"/>
                      </a:lnTo>
                      <a:lnTo>
                        <a:pt x="101" y="39"/>
                      </a:lnTo>
                      <a:lnTo>
                        <a:pt x="101" y="40"/>
                      </a:lnTo>
                      <a:lnTo>
                        <a:pt x="101" y="41"/>
                      </a:lnTo>
                      <a:lnTo>
                        <a:pt x="101" y="42"/>
                      </a:lnTo>
                      <a:lnTo>
                        <a:pt x="101" y="43"/>
                      </a:lnTo>
                      <a:lnTo>
                        <a:pt x="101" y="44"/>
                      </a:lnTo>
                      <a:lnTo>
                        <a:pt x="101" y="46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1" y="49"/>
                      </a:lnTo>
                      <a:lnTo>
                        <a:pt x="101" y="50"/>
                      </a:lnTo>
                      <a:lnTo>
                        <a:pt x="101" y="51"/>
                      </a:lnTo>
                      <a:lnTo>
                        <a:pt x="103" y="51"/>
                      </a:lnTo>
                      <a:lnTo>
                        <a:pt x="105" y="51"/>
                      </a:lnTo>
                      <a:lnTo>
                        <a:pt x="106" y="50"/>
                      </a:lnTo>
                      <a:lnTo>
                        <a:pt x="107" y="50"/>
                      </a:lnTo>
                      <a:lnTo>
                        <a:pt x="107" y="51"/>
                      </a:lnTo>
                      <a:lnTo>
                        <a:pt x="108" y="50"/>
                      </a:lnTo>
                      <a:lnTo>
                        <a:pt x="108" y="51"/>
                      </a:lnTo>
                      <a:lnTo>
                        <a:pt x="109" y="51"/>
                      </a:lnTo>
                      <a:lnTo>
                        <a:pt x="110" y="52"/>
                      </a:lnTo>
                      <a:lnTo>
                        <a:pt x="111" y="52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4" y="53"/>
                      </a:lnTo>
                      <a:lnTo>
                        <a:pt x="115" y="53"/>
                      </a:lnTo>
                      <a:lnTo>
                        <a:pt x="115" y="54"/>
                      </a:lnTo>
                      <a:lnTo>
                        <a:pt x="116" y="55"/>
                      </a:lnTo>
                      <a:lnTo>
                        <a:pt x="117" y="55"/>
                      </a:lnTo>
                      <a:lnTo>
                        <a:pt x="117" y="56"/>
                      </a:lnTo>
                      <a:lnTo>
                        <a:pt x="116" y="56"/>
                      </a:lnTo>
                      <a:lnTo>
                        <a:pt x="116" y="57"/>
                      </a:lnTo>
                      <a:lnTo>
                        <a:pt x="116" y="58"/>
                      </a:lnTo>
                      <a:lnTo>
                        <a:pt x="117" y="58"/>
                      </a:lnTo>
                      <a:lnTo>
                        <a:pt x="117" y="59"/>
                      </a:lnTo>
                      <a:lnTo>
                        <a:pt x="117" y="60"/>
                      </a:lnTo>
                      <a:lnTo>
                        <a:pt x="117" y="61"/>
                      </a:lnTo>
                      <a:lnTo>
                        <a:pt x="118" y="62"/>
                      </a:lnTo>
                      <a:lnTo>
                        <a:pt x="118" y="63"/>
                      </a:lnTo>
                      <a:lnTo>
                        <a:pt x="119" y="63"/>
                      </a:lnTo>
                      <a:lnTo>
                        <a:pt x="120" y="63"/>
                      </a:lnTo>
                      <a:lnTo>
                        <a:pt x="121" y="63"/>
                      </a:lnTo>
                      <a:lnTo>
                        <a:pt x="122" y="63"/>
                      </a:lnTo>
                      <a:lnTo>
                        <a:pt x="123" y="63"/>
                      </a:lnTo>
                      <a:lnTo>
                        <a:pt x="123" y="62"/>
                      </a:lnTo>
                      <a:lnTo>
                        <a:pt x="123" y="61"/>
                      </a:lnTo>
                      <a:lnTo>
                        <a:pt x="124" y="61"/>
                      </a:lnTo>
                      <a:lnTo>
                        <a:pt x="125" y="61"/>
                      </a:lnTo>
                      <a:lnTo>
                        <a:pt x="126" y="60"/>
                      </a:lnTo>
                      <a:lnTo>
                        <a:pt x="126" y="61"/>
                      </a:lnTo>
                      <a:lnTo>
                        <a:pt x="127" y="61"/>
                      </a:lnTo>
                      <a:lnTo>
                        <a:pt x="128" y="62"/>
                      </a:lnTo>
                      <a:lnTo>
                        <a:pt x="128" y="63"/>
                      </a:lnTo>
                      <a:lnTo>
                        <a:pt x="129" y="63"/>
                      </a:lnTo>
                      <a:lnTo>
                        <a:pt x="130" y="63"/>
                      </a:lnTo>
                      <a:lnTo>
                        <a:pt x="131" y="62"/>
                      </a:lnTo>
                      <a:lnTo>
                        <a:pt x="132" y="61"/>
                      </a:lnTo>
                      <a:lnTo>
                        <a:pt x="133" y="61"/>
                      </a:lnTo>
                      <a:lnTo>
                        <a:pt x="133" y="60"/>
                      </a:lnTo>
                      <a:lnTo>
                        <a:pt x="133" y="59"/>
                      </a:lnTo>
                      <a:lnTo>
                        <a:pt x="132" y="59"/>
                      </a:lnTo>
                      <a:lnTo>
                        <a:pt x="134" y="57"/>
                      </a:lnTo>
                      <a:lnTo>
                        <a:pt x="137" y="56"/>
                      </a:lnTo>
                      <a:lnTo>
                        <a:pt x="139" y="55"/>
                      </a:lnTo>
                      <a:lnTo>
                        <a:pt x="140" y="62"/>
                      </a:lnTo>
                      <a:lnTo>
                        <a:pt x="140" y="63"/>
                      </a:lnTo>
                      <a:lnTo>
                        <a:pt x="144" y="60"/>
                      </a:lnTo>
                      <a:lnTo>
                        <a:pt x="147" y="60"/>
                      </a:lnTo>
                      <a:lnTo>
                        <a:pt x="150" y="59"/>
                      </a:lnTo>
                      <a:lnTo>
                        <a:pt x="151" y="59"/>
                      </a:lnTo>
                      <a:lnTo>
                        <a:pt x="151" y="60"/>
                      </a:lnTo>
                      <a:lnTo>
                        <a:pt x="150" y="60"/>
                      </a:lnTo>
                      <a:lnTo>
                        <a:pt x="151" y="61"/>
                      </a:lnTo>
                      <a:lnTo>
                        <a:pt x="151" y="62"/>
                      </a:lnTo>
                      <a:lnTo>
                        <a:pt x="152" y="62"/>
                      </a:lnTo>
                      <a:lnTo>
                        <a:pt x="152" y="61"/>
                      </a:lnTo>
                      <a:lnTo>
                        <a:pt x="153" y="61"/>
                      </a:lnTo>
                      <a:lnTo>
                        <a:pt x="154" y="62"/>
                      </a:lnTo>
                      <a:lnTo>
                        <a:pt x="154" y="63"/>
                      </a:lnTo>
                      <a:lnTo>
                        <a:pt x="154" y="64"/>
                      </a:lnTo>
                      <a:lnTo>
                        <a:pt x="154" y="65"/>
                      </a:lnTo>
                      <a:lnTo>
                        <a:pt x="154" y="66"/>
                      </a:lnTo>
                      <a:lnTo>
                        <a:pt x="155" y="66"/>
                      </a:lnTo>
                      <a:lnTo>
                        <a:pt x="155" y="67"/>
                      </a:lnTo>
                      <a:lnTo>
                        <a:pt x="156" y="66"/>
                      </a:lnTo>
                      <a:lnTo>
                        <a:pt x="157" y="66"/>
                      </a:lnTo>
                      <a:lnTo>
                        <a:pt x="157" y="67"/>
                      </a:lnTo>
                      <a:lnTo>
                        <a:pt x="157" y="68"/>
                      </a:lnTo>
                      <a:lnTo>
                        <a:pt x="157" y="69"/>
                      </a:lnTo>
                      <a:lnTo>
                        <a:pt x="156" y="70"/>
                      </a:lnTo>
                      <a:lnTo>
                        <a:pt x="154" y="71"/>
                      </a:lnTo>
                      <a:lnTo>
                        <a:pt x="154" y="72"/>
                      </a:lnTo>
                      <a:lnTo>
                        <a:pt x="155" y="73"/>
                      </a:lnTo>
                      <a:lnTo>
                        <a:pt x="154" y="73"/>
                      </a:lnTo>
                      <a:lnTo>
                        <a:pt x="154" y="74"/>
                      </a:lnTo>
                      <a:lnTo>
                        <a:pt x="154" y="75"/>
                      </a:lnTo>
                      <a:lnTo>
                        <a:pt x="154" y="76"/>
                      </a:lnTo>
                      <a:lnTo>
                        <a:pt x="154" y="77"/>
                      </a:lnTo>
                      <a:lnTo>
                        <a:pt x="154" y="78"/>
                      </a:lnTo>
                      <a:lnTo>
                        <a:pt x="155" y="78"/>
                      </a:lnTo>
                      <a:lnTo>
                        <a:pt x="155" y="79"/>
                      </a:lnTo>
                      <a:lnTo>
                        <a:pt x="156" y="79"/>
                      </a:lnTo>
                      <a:lnTo>
                        <a:pt x="157" y="79"/>
                      </a:lnTo>
                      <a:lnTo>
                        <a:pt x="157" y="80"/>
                      </a:lnTo>
                      <a:lnTo>
                        <a:pt x="158" y="80"/>
                      </a:lnTo>
                      <a:lnTo>
                        <a:pt x="158" y="79"/>
                      </a:lnTo>
                      <a:lnTo>
                        <a:pt x="159" y="79"/>
                      </a:lnTo>
                      <a:lnTo>
                        <a:pt x="160" y="79"/>
                      </a:lnTo>
                      <a:lnTo>
                        <a:pt x="160" y="78"/>
                      </a:lnTo>
                      <a:lnTo>
                        <a:pt x="160" y="77"/>
                      </a:lnTo>
                      <a:lnTo>
                        <a:pt x="159" y="77"/>
                      </a:lnTo>
                      <a:lnTo>
                        <a:pt x="159" y="76"/>
                      </a:lnTo>
                      <a:lnTo>
                        <a:pt x="160" y="76"/>
                      </a:lnTo>
                      <a:lnTo>
                        <a:pt x="161" y="76"/>
                      </a:lnTo>
                      <a:lnTo>
                        <a:pt x="162" y="76"/>
                      </a:lnTo>
                      <a:lnTo>
                        <a:pt x="163" y="77"/>
                      </a:lnTo>
                      <a:lnTo>
                        <a:pt x="164" y="77"/>
                      </a:lnTo>
                      <a:lnTo>
                        <a:pt x="165" y="77"/>
                      </a:lnTo>
                      <a:lnTo>
                        <a:pt x="166" y="77"/>
                      </a:lnTo>
                      <a:lnTo>
                        <a:pt x="167" y="78"/>
                      </a:lnTo>
                      <a:lnTo>
                        <a:pt x="168" y="77"/>
                      </a:lnTo>
                      <a:lnTo>
                        <a:pt x="169" y="76"/>
                      </a:lnTo>
                      <a:lnTo>
                        <a:pt x="170" y="77"/>
                      </a:lnTo>
                      <a:lnTo>
                        <a:pt x="170" y="76"/>
                      </a:lnTo>
                      <a:lnTo>
                        <a:pt x="170" y="75"/>
                      </a:lnTo>
                      <a:lnTo>
                        <a:pt x="170" y="74"/>
                      </a:lnTo>
                      <a:lnTo>
                        <a:pt x="172" y="73"/>
                      </a:lnTo>
                      <a:lnTo>
                        <a:pt x="172" y="72"/>
                      </a:lnTo>
                      <a:lnTo>
                        <a:pt x="172" y="71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2" y="70"/>
                      </a:lnTo>
                      <a:lnTo>
                        <a:pt x="172" y="69"/>
                      </a:lnTo>
                      <a:lnTo>
                        <a:pt x="173" y="69"/>
                      </a:lnTo>
                      <a:lnTo>
                        <a:pt x="174" y="68"/>
                      </a:lnTo>
                      <a:lnTo>
                        <a:pt x="175" y="67"/>
                      </a:lnTo>
                      <a:lnTo>
                        <a:pt x="175" y="66"/>
                      </a:lnTo>
                      <a:lnTo>
                        <a:pt x="175" y="65"/>
                      </a:lnTo>
                      <a:lnTo>
                        <a:pt x="175" y="64"/>
                      </a:lnTo>
                      <a:lnTo>
                        <a:pt x="174" y="63"/>
                      </a:lnTo>
                      <a:lnTo>
                        <a:pt x="173" y="63"/>
                      </a:lnTo>
                      <a:lnTo>
                        <a:pt x="173" y="62"/>
                      </a:lnTo>
                      <a:lnTo>
                        <a:pt x="172" y="62"/>
                      </a:lnTo>
                      <a:lnTo>
                        <a:pt x="171" y="61"/>
                      </a:lnTo>
                      <a:lnTo>
                        <a:pt x="171" y="60"/>
                      </a:lnTo>
                      <a:lnTo>
                        <a:pt x="172" y="59"/>
                      </a:lnTo>
                      <a:lnTo>
                        <a:pt x="172" y="58"/>
                      </a:lnTo>
                      <a:lnTo>
                        <a:pt x="172" y="57"/>
                      </a:lnTo>
                      <a:lnTo>
                        <a:pt x="172" y="56"/>
                      </a:lnTo>
                      <a:lnTo>
                        <a:pt x="173" y="56"/>
                      </a:lnTo>
                      <a:lnTo>
                        <a:pt x="173" y="55"/>
                      </a:lnTo>
                      <a:lnTo>
                        <a:pt x="173" y="54"/>
                      </a:lnTo>
                      <a:lnTo>
                        <a:pt x="174" y="53"/>
                      </a:lnTo>
                      <a:lnTo>
                        <a:pt x="174" y="52"/>
                      </a:lnTo>
                      <a:lnTo>
                        <a:pt x="174" y="51"/>
                      </a:lnTo>
                      <a:lnTo>
                        <a:pt x="175" y="51"/>
                      </a:lnTo>
                      <a:lnTo>
                        <a:pt x="176" y="52"/>
                      </a:lnTo>
                      <a:lnTo>
                        <a:pt x="177" y="52"/>
                      </a:lnTo>
                      <a:lnTo>
                        <a:pt x="177" y="53"/>
                      </a:lnTo>
                      <a:lnTo>
                        <a:pt x="178" y="53"/>
                      </a:lnTo>
                      <a:lnTo>
                        <a:pt x="178" y="54"/>
                      </a:lnTo>
                      <a:lnTo>
                        <a:pt x="179" y="55"/>
                      </a:lnTo>
                      <a:lnTo>
                        <a:pt x="179" y="54"/>
                      </a:lnTo>
                      <a:lnTo>
                        <a:pt x="180" y="54"/>
                      </a:lnTo>
                      <a:lnTo>
                        <a:pt x="181" y="55"/>
                      </a:lnTo>
                      <a:lnTo>
                        <a:pt x="181" y="54"/>
                      </a:lnTo>
                      <a:lnTo>
                        <a:pt x="180" y="54"/>
                      </a:lnTo>
                      <a:lnTo>
                        <a:pt x="180" y="53"/>
                      </a:lnTo>
                      <a:lnTo>
                        <a:pt x="181" y="53"/>
                      </a:lnTo>
                      <a:lnTo>
                        <a:pt x="180" y="53"/>
                      </a:lnTo>
                      <a:lnTo>
                        <a:pt x="181" y="52"/>
                      </a:lnTo>
                      <a:lnTo>
                        <a:pt x="181" y="51"/>
                      </a:lnTo>
                      <a:lnTo>
                        <a:pt x="181" y="49"/>
                      </a:lnTo>
                      <a:lnTo>
                        <a:pt x="180" y="49"/>
                      </a:lnTo>
                      <a:lnTo>
                        <a:pt x="179" y="48"/>
                      </a:lnTo>
                      <a:lnTo>
                        <a:pt x="180" y="48"/>
                      </a:lnTo>
                      <a:lnTo>
                        <a:pt x="179" y="48"/>
                      </a:lnTo>
                      <a:lnTo>
                        <a:pt x="179" y="47"/>
                      </a:lnTo>
                      <a:lnTo>
                        <a:pt x="178" y="47"/>
                      </a:lnTo>
                      <a:lnTo>
                        <a:pt x="178" y="46"/>
                      </a:lnTo>
                      <a:lnTo>
                        <a:pt x="177" y="45"/>
                      </a:lnTo>
                      <a:lnTo>
                        <a:pt x="176" y="45"/>
                      </a:lnTo>
                      <a:lnTo>
                        <a:pt x="175" y="44"/>
                      </a:lnTo>
                      <a:lnTo>
                        <a:pt x="174" y="44"/>
                      </a:lnTo>
                      <a:lnTo>
                        <a:pt x="174" y="43"/>
                      </a:lnTo>
                      <a:lnTo>
                        <a:pt x="175" y="43"/>
                      </a:lnTo>
                      <a:lnTo>
                        <a:pt x="175" y="42"/>
                      </a:lnTo>
                      <a:lnTo>
                        <a:pt x="174" y="41"/>
                      </a:lnTo>
                      <a:lnTo>
                        <a:pt x="175" y="41"/>
                      </a:lnTo>
                      <a:lnTo>
                        <a:pt x="174" y="40"/>
                      </a:lnTo>
                      <a:lnTo>
                        <a:pt x="175" y="40"/>
                      </a:lnTo>
                      <a:lnTo>
                        <a:pt x="175" y="39"/>
                      </a:lnTo>
                      <a:lnTo>
                        <a:pt x="175" y="38"/>
                      </a:lnTo>
                      <a:lnTo>
                        <a:pt x="176" y="37"/>
                      </a:lnTo>
                      <a:lnTo>
                        <a:pt x="177" y="36"/>
                      </a:lnTo>
                      <a:lnTo>
                        <a:pt x="177" y="35"/>
                      </a:lnTo>
                      <a:lnTo>
                        <a:pt x="177" y="34"/>
                      </a:lnTo>
                      <a:lnTo>
                        <a:pt x="177" y="33"/>
                      </a:lnTo>
                      <a:lnTo>
                        <a:pt x="183" y="34"/>
                      </a:lnTo>
                      <a:lnTo>
                        <a:pt x="186" y="29"/>
                      </a:lnTo>
                      <a:lnTo>
                        <a:pt x="189" y="31"/>
                      </a:lnTo>
                      <a:lnTo>
                        <a:pt x="189" y="30"/>
                      </a:lnTo>
                      <a:lnTo>
                        <a:pt x="190" y="30"/>
                      </a:lnTo>
                      <a:lnTo>
                        <a:pt x="191" y="30"/>
                      </a:lnTo>
                      <a:lnTo>
                        <a:pt x="191" y="29"/>
                      </a:lnTo>
                      <a:lnTo>
                        <a:pt x="192" y="29"/>
                      </a:lnTo>
                      <a:lnTo>
                        <a:pt x="193" y="29"/>
                      </a:lnTo>
                      <a:lnTo>
                        <a:pt x="194" y="30"/>
                      </a:lnTo>
                      <a:lnTo>
                        <a:pt x="194" y="31"/>
                      </a:lnTo>
                      <a:lnTo>
                        <a:pt x="195" y="31"/>
                      </a:lnTo>
                      <a:lnTo>
                        <a:pt x="195" y="32"/>
                      </a:lnTo>
                      <a:lnTo>
                        <a:pt x="195" y="33"/>
                      </a:lnTo>
                      <a:lnTo>
                        <a:pt x="194" y="35"/>
                      </a:lnTo>
                      <a:lnTo>
                        <a:pt x="193" y="36"/>
                      </a:lnTo>
                      <a:lnTo>
                        <a:pt x="193" y="37"/>
                      </a:lnTo>
                      <a:lnTo>
                        <a:pt x="193" y="38"/>
                      </a:lnTo>
                      <a:lnTo>
                        <a:pt x="194" y="38"/>
                      </a:lnTo>
                      <a:lnTo>
                        <a:pt x="195" y="38"/>
                      </a:lnTo>
                      <a:lnTo>
                        <a:pt x="195" y="39"/>
                      </a:lnTo>
                      <a:lnTo>
                        <a:pt x="196" y="39"/>
                      </a:lnTo>
                      <a:lnTo>
                        <a:pt x="196" y="40"/>
                      </a:lnTo>
                      <a:lnTo>
                        <a:pt x="196" y="41"/>
                      </a:lnTo>
                      <a:lnTo>
                        <a:pt x="198" y="41"/>
                      </a:lnTo>
                      <a:lnTo>
                        <a:pt x="202" y="41"/>
                      </a:lnTo>
                      <a:lnTo>
                        <a:pt x="204" y="42"/>
                      </a:lnTo>
                      <a:lnTo>
                        <a:pt x="205" y="42"/>
                      </a:lnTo>
                      <a:lnTo>
                        <a:pt x="207" y="43"/>
                      </a:lnTo>
                      <a:lnTo>
                        <a:pt x="208" y="43"/>
                      </a:lnTo>
                      <a:lnTo>
                        <a:pt x="208" y="42"/>
                      </a:lnTo>
                      <a:lnTo>
                        <a:pt x="209" y="42"/>
                      </a:lnTo>
                      <a:lnTo>
                        <a:pt x="209" y="41"/>
                      </a:lnTo>
                      <a:lnTo>
                        <a:pt x="210" y="42"/>
                      </a:lnTo>
                      <a:lnTo>
                        <a:pt x="210" y="43"/>
                      </a:lnTo>
                      <a:lnTo>
                        <a:pt x="210" y="44"/>
                      </a:lnTo>
                      <a:lnTo>
                        <a:pt x="210" y="45"/>
                      </a:lnTo>
                      <a:lnTo>
                        <a:pt x="211" y="45"/>
                      </a:lnTo>
                      <a:lnTo>
                        <a:pt x="210" y="44"/>
                      </a:lnTo>
                      <a:lnTo>
                        <a:pt x="211" y="44"/>
                      </a:lnTo>
                      <a:lnTo>
                        <a:pt x="211" y="43"/>
                      </a:lnTo>
                      <a:lnTo>
                        <a:pt x="212" y="43"/>
                      </a:lnTo>
                      <a:lnTo>
                        <a:pt x="212" y="44"/>
                      </a:lnTo>
                      <a:lnTo>
                        <a:pt x="213" y="44"/>
                      </a:lnTo>
                      <a:lnTo>
                        <a:pt x="213" y="45"/>
                      </a:lnTo>
                      <a:lnTo>
                        <a:pt x="213" y="44"/>
                      </a:lnTo>
                      <a:lnTo>
                        <a:pt x="214" y="45"/>
                      </a:lnTo>
                      <a:lnTo>
                        <a:pt x="214" y="46"/>
                      </a:lnTo>
                      <a:lnTo>
                        <a:pt x="215" y="46"/>
                      </a:lnTo>
                      <a:lnTo>
                        <a:pt x="215" y="47"/>
                      </a:lnTo>
                      <a:lnTo>
                        <a:pt x="216" y="48"/>
                      </a:lnTo>
                      <a:lnTo>
                        <a:pt x="217" y="48"/>
                      </a:lnTo>
                      <a:lnTo>
                        <a:pt x="218" y="48"/>
                      </a:lnTo>
                      <a:lnTo>
                        <a:pt x="219" y="48"/>
                      </a:lnTo>
                      <a:lnTo>
                        <a:pt x="223" y="49"/>
                      </a:lnTo>
                      <a:lnTo>
                        <a:pt x="224" y="49"/>
                      </a:lnTo>
                      <a:lnTo>
                        <a:pt x="227" y="49"/>
                      </a:lnTo>
                      <a:lnTo>
                        <a:pt x="229" y="49"/>
                      </a:lnTo>
                      <a:lnTo>
                        <a:pt x="233" y="49"/>
                      </a:lnTo>
                      <a:lnTo>
                        <a:pt x="234" y="49"/>
                      </a:lnTo>
                      <a:lnTo>
                        <a:pt x="235" y="49"/>
                      </a:lnTo>
                      <a:lnTo>
                        <a:pt x="236" y="49"/>
                      </a:lnTo>
                      <a:lnTo>
                        <a:pt x="237" y="49"/>
                      </a:lnTo>
                      <a:lnTo>
                        <a:pt x="238" y="49"/>
                      </a:lnTo>
                      <a:lnTo>
                        <a:pt x="239" y="48"/>
                      </a:lnTo>
                      <a:lnTo>
                        <a:pt x="240" y="48"/>
                      </a:lnTo>
                      <a:lnTo>
                        <a:pt x="241" y="48"/>
                      </a:lnTo>
                      <a:lnTo>
                        <a:pt x="242" y="48"/>
                      </a:lnTo>
                      <a:lnTo>
                        <a:pt x="243" y="48"/>
                      </a:lnTo>
                      <a:lnTo>
                        <a:pt x="244" y="49"/>
                      </a:lnTo>
                      <a:lnTo>
                        <a:pt x="245" y="49"/>
                      </a:lnTo>
                      <a:lnTo>
                        <a:pt x="246" y="49"/>
                      </a:lnTo>
                      <a:lnTo>
                        <a:pt x="246" y="50"/>
                      </a:lnTo>
                      <a:lnTo>
                        <a:pt x="246" y="51"/>
                      </a:lnTo>
                      <a:lnTo>
                        <a:pt x="247" y="51"/>
                      </a:lnTo>
                      <a:lnTo>
                        <a:pt x="247" y="52"/>
                      </a:lnTo>
                      <a:lnTo>
                        <a:pt x="248" y="52"/>
                      </a:lnTo>
                      <a:lnTo>
                        <a:pt x="249" y="52"/>
                      </a:lnTo>
                      <a:lnTo>
                        <a:pt x="249" y="51"/>
                      </a:lnTo>
                      <a:lnTo>
                        <a:pt x="250" y="51"/>
                      </a:lnTo>
                      <a:lnTo>
                        <a:pt x="250" y="52"/>
                      </a:lnTo>
                      <a:lnTo>
                        <a:pt x="250" y="51"/>
                      </a:lnTo>
                      <a:lnTo>
                        <a:pt x="251" y="52"/>
                      </a:lnTo>
                      <a:lnTo>
                        <a:pt x="251" y="51"/>
                      </a:lnTo>
                      <a:lnTo>
                        <a:pt x="252" y="52"/>
                      </a:lnTo>
                      <a:lnTo>
                        <a:pt x="252" y="51"/>
                      </a:lnTo>
                      <a:lnTo>
                        <a:pt x="252" y="52"/>
                      </a:lnTo>
                      <a:lnTo>
                        <a:pt x="253" y="52"/>
                      </a:lnTo>
                      <a:lnTo>
                        <a:pt x="254" y="52"/>
                      </a:lnTo>
                      <a:lnTo>
                        <a:pt x="255" y="53"/>
                      </a:lnTo>
                      <a:lnTo>
                        <a:pt x="255" y="52"/>
                      </a:lnTo>
                      <a:lnTo>
                        <a:pt x="256" y="52"/>
                      </a:lnTo>
                      <a:lnTo>
                        <a:pt x="257" y="52"/>
                      </a:lnTo>
                      <a:lnTo>
                        <a:pt x="257" y="53"/>
                      </a:lnTo>
                      <a:lnTo>
                        <a:pt x="257" y="52"/>
                      </a:lnTo>
                      <a:lnTo>
                        <a:pt x="258" y="52"/>
                      </a:lnTo>
                      <a:lnTo>
                        <a:pt x="258" y="53"/>
                      </a:lnTo>
                      <a:lnTo>
                        <a:pt x="259" y="53"/>
                      </a:lnTo>
                      <a:lnTo>
                        <a:pt x="260" y="53"/>
                      </a:lnTo>
                      <a:lnTo>
                        <a:pt x="261" y="54"/>
                      </a:lnTo>
                      <a:lnTo>
                        <a:pt x="262" y="55"/>
                      </a:lnTo>
                      <a:lnTo>
                        <a:pt x="262" y="56"/>
                      </a:lnTo>
                      <a:lnTo>
                        <a:pt x="262" y="57"/>
                      </a:lnTo>
                      <a:lnTo>
                        <a:pt x="263" y="57"/>
                      </a:lnTo>
                      <a:lnTo>
                        <a:pt x="264" y="57"/>
                      </a:lnTo>
                      <a:lnTo>
                        <a:pt x="264" y="58"/>
                      </a:lnTo>
                      <a:lnTo>
                        <a:pt x="265" y="58"/>
                      </a:lnTo>
                      <a:lnTo>
                        <a:pt x="266" y="58"/>
                      </a:lnTo>
                      <a:lnTo>
                        <a:pt x="270" y="59"/>
                      </a:lnTo>
                      <a:lnTo>
                        <a:pt x="272" y="58"/>
                      </a:lnTo>
                      <a:lnTo>
                        <a:pt x="273" y="59"/>
                      </a:lnTo>
                      <a:lnTo>
                        <a:pt x="274" y="58"/>
                      </a:lnTo>
                      <a:lnTo>
                        <a:pt x="274" y="57"/>
                      </a:lnTo>
                      <a:lnTo>
                        <a:pt x="274" y="58"/>
                      </a:lnTo>
                      <a:lnTo>
                        <a:pt x="275" y="58"/>
                      </a:lnTo>
                      <a:lnTo>
                        <a:pt x="275" y="59"/>
                      </a:lnTo>
                      <a:lnTo>
                        <a:pt x="276" y="60"/>
                      </a:lnTo>
                      <a:lnTo>
                        <a:pt x="277" y="60"/>
                      </a:lnTo>
                      <a:lnTo>
                        <a:pt x="277" y="61"/>
                      </a:lnTo>
                      <a:lnTo>
                        <a:pt x="278" y="61"/>
                      </a:lnTo>
                      <a:lnTo>
                        <a:pt x="279" y="61"/>
                      </a:lnTo>
                      <a:lnTo>
                        <a:pt x="280" y="61"/>
                      </a:lnTo>
                      <a:lnTo>
                        <a:pt x="280" y="60"/>
                      </a:lnTo>
                      <a:lnTo>
                        <a:pt x="281" y="60"/>
                      </a:lnTo>
                      <a:lnTo>
                        <a:pt x="282" y="59"/>
                      </a:lnTo>
                      <a:lnTo>
                        <a:pt x="282" y="58"/>
                      </a:lnTo>
                      <a:lnTo>
                        <a:pt x="283" y="58"/>
                      </a:lnTo>
                      <a:lnTo>
                        <a:pt x="284" y="57"/>
                      </a:lnTo>
                      <a:lnTo>
                        <a:pt x="284" y="58"/>
                      </a:lnTo>
                      <a:lnTo>
                        <a:pt x="285" y="58"/>
                      </a:lnTo>
                      <a:lnTo>
                        <a:pt x="286" y="59"/>
                      </a:lnTo>
                      <a:lnTo>
                        <a:pt x="286" y="60"/>
                      </a:lnTo>
                      <a:lnTo>
                        <a:pt x="287" y="60"/>
                      </a:lnTo>
                      <a:lnTo>
                        <a:pt x="288" y="60"/>
                      </a:lnTo>
                      <a:lnTo>
                        <a:pt x="289" y="59"/>
                      </a:lnTo>
                      <a:lnTo>
                        <a:pt x="289" y="58"/>
                      </a:lnTo>
                      <a:lnTo>
                        <a:pt x="290" y="58"/>
                      </a:lnTo>
                      <a:lnTo>
                        <a:pt x="290" y="59"/>
                      </a:lnTo>
                      <a:lnTo>
                        <a:pt x="291" y="58"/>
                      </a:lnTo>
                      <a:lnTo>
                        <a:pt x="292" y="58"/>
                      </a:lnTo>
                      <a:lnTo>
                        <a:pt x="293" y="58"/>
                      </a:lnTo>
                      <a:lnTo>
                        <a:pt x="293" y="57"/>
                      </a:lnTo>
                      <a:lnTo>
                        <a:pt x="294" y="57"/>
                      </a:lnTo>
                      <a:lnTo>
                        <a:pt x="294" y="58"/>
                      </a:lnTo>
                      <a:lnTo>
                        <a:pt x="294" y="59"/>
                      </a:lnTo>
                      <a:lnTo>
                        <a:pt x="294" y="63"/>
                      </a:lnTo>
                      <a:lnTo>
                        <a:pt x="293" y="66"/>
                      </a:lnTo>
                      <a:lnTo>
                        <a:pt x="293" y="67"/>
                      </a:lnTo>
                      <a:lnTo>
                        <a:pt x="293" y="70"/>
                      </a:lnTo>
                      <a:lnTo>
                        <a:pt x="294" y="72"/>
                      </a:lnTo>
                      <a:lnTo>
                        <a:pt x="294" y="73"/>
                      </a:lnTo>
                      <a:lnTo>
                        <a:pt x="295" y="73"/>
                      </a:lnTo>
                      <a:lnTo>
                        <a:pt x="295" y="74"/>
                      </a:lnTo>
                      <a:lnTo>
                        <a:pt x="295" y="75"/>
                      </a:lnTo>
                      <a:lnTo>
                        <a:pt x="295" y="76"/>
                      </a:lnTo>
                      <a:lnTo>
                        <a:pt x="295" y="77"/>
                      </a:lnTo>
                      <a:lnTo>
                        <a:pt x="295" y="78"/>
                      </a:lnTo>
                      <a:lnTo>
                        <a:pt x="294" y="79"/>
                      </a:lnTo>
                      <a:lnTo>
                        <a:pt x="295" y="79"/>
                      </a:lnTo>
                      <a:lnTo>
                        <a:pt x="295" y="80"/>
                      </a:lnTo>
                      <a:lnTo>
                        <a:pt x="295" y="81"/>
                      </a:lnTo>
                      <a:lnTo>
                        <a:pt x="296" y="81"/>
                      </a:lnTo>
                      <a:lnTo>
                        <a:pt x="296" y="82"/>
                      </a:lnTo>
                      <a:lnTo>
                        <a:pt x="296" y="83"/>
                      </a:lnTo>
                      <a:lnTo>
                        <a:pt x="296" y="84"/>
                      </a:lnTo>
                      <a:lnTo>
                        <a:pt x="296" y="86"/>
                      </a:lnTo>
                      <a:lnTo>
                        <a:pt x="296" y="87"/>
                      </a:lnTo>
                      <a:lnTo>
                        <a:pt x="296" y="88"/>
                      </a:lnTo>
                      <a:lnTo>
                        <a:pt x="297" y="88"/>
                      </a:lnTo>
                      <a:lnTo>
                        <a:pt x="297" y="89"/>
                      </a:lnTo>
                      <a:lnTo>
                        <a:pt x="298" y="90"/>
                      </a:lnTo>
                      <a:lnTo>
                        <a:pt x="299" y="91"/>
                      </a:lnTo>
                      <a:lnTo>
                        <a:pt x="300" y="91"/>
                      </a:lnTo>
                      <a:lnTo>
                        <a:pt x="299" y="92"/>
                      </a:lnTo>
                      <a:lnTo>
                        <a:pt x="299" y="93"/>
                      </a:lnTo>
                      <a:lnTo>
                        <a:pt x="299" y="94"/>
                      </a:lnTo>
                      <a:lnTo>
                        <a:pt x="299" y="96"/>
                      </a:lnTo>
                      <a:lnTo>
                        <a:pt x="299" y="97"/>
                      </a:lnTo>
                      <a:lnTo>
                        <a:pt x="300" y="97"/>
                      </a:lnTo>
                      <a:lnTo>
                        <a:pt x="299" y="97"/>
                      </a:lnTo>
                      <a:lnTo>
                        <a:pt x="298" y="97"/>
                      </a:lnTo>
                      <a:lnTo>
                        <a:pt x="298" y="98"/>
                      </a:lnTo>
                      <a:lnTo>
                        <a:pt x="298" y="100"/>
                      </a:lnTo>
                      <a:lnTo>
                        <a:pt x="299" y="101"/>
                      </a:lnTo>
                      <a:lnTo>
                        <a:pt x="300" y="100"/>
                      </a:lnTo>
                      <a:lnTo>
                        <a:pt x="300" y="99"/>
                      </a:lnTo>
                      <a:lnTo>
                        <a:pt x="301" y="99"/>
                      </a:lnTo>
                      <a:lnTo>
                        <a:pt x="301" y="98"/>
                      </a:lnTo>
                      <a:lnTo>
                        <a:pt x="301" y="97"/>
                      </a:lnTo>
                      <a:lnTo>
                        <a:pt x="300" y="97"/>
                      </a:lnTo>
                      <a:lnTo>
                        <a:pt x="301" y="97"/>
                      </a:lnTo>
                      <a:lnTo>
                        <a:pt x="301" y="100"/>
                      </a:lnTo>
                      <a:lnTo>
                        <a:pt x="301" y="101"/>
                      </a:lnTo>
                      <a:lnTo>
                        <a:pt x="301" y="102"/>
                      </a:lnTo>
                      <a:lnTo>
                        <a:pt x="300" y="103"/>
                      </a:lnTo>
                      <a:lnTo>
                        <a:pt x="300" y="104"/>
                      </a:lnTo>
                      <a:lnTo>
                        <a:pt x="300" y="105"/>
                      </a:lnTo>
                      <a:lnTo>
                        <a:pt x="301" y="105"/>
                      </a:lnTo>
                      <a:lnTo>
                        <a:pt x="300" y="107"/>
                      </a:lnTo>
                      <a:lnTo>
                        <a:pt x="301" y="108"/>
                      </a:lnTo>
                      <a:lnTo>
                        <a:pt x="301" y="109"/>
                      </a:lnTo>
                      <a:lnTo>
                        <a:pt x="301" y="110"/>
                      </a:lnTo>
                      <a:lnTo>
                        <a:pt x="302" y="111"/>
                      </a:lnTo>
                      <a:lnTo>
                        <a:pt x="303" y="111"/>
                      </a:lnTo>
                      <a:lnTo>
                        <a:pt x="303" y="112"/>
                      </a:lnTo>
                      <a:lnTo>
                        <a:pt x="303" y="113"/>
                      </a:lnTo>
                      <a:lnTo>
                        <a:pt x="303" y="115"/>
                      </a:lnTo>
                      <a:lnTo>
                        <a:pt x="302" y="116"/>
                      </a:lnTo>
                      <a:lnTo>
                        <a:pt x="302" y="118"/>
                      </a:lnTo>
                      <a:lnTo>
                        <a:pt x="301" y="118"/>
                      </a:lnTo>
                      <a:lnTo>
                        <a:pt x="301" y="119"/>
                      </a:lnTo>
                      <a:lnTo>
                        <a:pt x="301" y="120"/>
                      </a:lnTo>
                      <a:lnTo>
                        <a:pt x="302" y="122"/>
                      </a:lnTo>
                      <a:lnTo>
                        <a:pt x="301" y="123"/>
                      </a:lnTo>
                      <a:lnTo>
                        <a:pt x="302" y="123"/>
                      </a:lnTo>
                      <a:lnTo>
                        <a:pt x="301" y="124"/>
                      </a:lnTo>
                      <a:lnTo>
                        <a:pt x="301" y="125"/>
                      </a:lnTo>
                      <a:lnTo>
                        <a:pt x="302" y="125"/>
                      </a:lnTo>
                      <a:lnTo>
                        <a:pt x="301" y="125"/>
                      </a:lnTo>
                      <a:lnTo>
                        <a:pt x="302" y="125"/>
                      </a:lnTo>
                      <a:lnTo>
                        <a:pt x="302" y="126"/>
                      </a:lnTo>
                      <a:lnTo>
                        <a:pt x="301" y="127"/>
                      </a:lnTo>
                      <a:lnTo>
                        <a:pt x="301" y="128"/>
                      </a:lnTo>
                      <a:lnTo>
                        <a:pt x="301" y="129"/>
                      </a:lnTo>
                      <a:lnTo>
                        <a:pt x="301" y="130"/>
                      </a:lnTo>
                      <a:lnTo>
                        <a:pt x="300" y="132"/>
                      </a:lnTo>
                      <a:lnTo>
                        <a:pt x="300" y="133"/>
                      </a:lnTo>
                      <a:lnTo>
                        <a:pt x="300" y="134"/>
                      </a:lnTo>
                      <a:lnTo>
                        <a:pt x="300" y="135"/>
                      </a:lnTo>
                      <a:lnTo>
                        <a:pt x="300" y="136"/>
                      </a:lnTo>
                      <a:lnTo>
                        <a:pt x="300" y="137"/>
                      </a:lnTo>
                      <a:lnTo>
                        <a:pt x="299" y="137"/>
                      </a:lnTo>
                      <a:lnTo>
                        <a:pt x="299" y="138"/>
                      </a:lnTo>
                      <a:lnTo>
                        <a:pt x="299" y="140"/>
                      </a:lnTo>
                      <a:lnTo>
                        <a:pt x="299" y="141"/>
                      </a:lnTo>
                      <a:lnTo>
                        <a:pt x="298" y="143"/>
                      </a:lnTo>
                      <a:lnTo>
                        <a:pt x="297" y="143"/>
                      </a:lnTo>
                      <a:close/>
                      <a:moveTo>
                        <a:pt x="299" y="100"/>
                      </a:moveTo>
                      <a:lnTo>
                        <a:pt x="299" y="100"/>
                      </a:lnTo>
                      <a:lnTo>
                        <a:pt x="298" y="99"/>
                      </a:lnTo>
                      <a:lnTo>
                        <a:pt x="298" y="98"/>
                      </a:lnTo>
                      <a:lnTo>
                        <a:pt x="299" y="98"/>
                      </a:lnTo>
                      <a:lnTo>
                        <a:pt x="300" y="98"/>
                      </a:lnTo>
                      <a:lnTo>
                        <a:pt x="300" y="99"/>
                      </a:lnTo>
                      <a:lnTo>
                        <a:pt x="299" y="10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635" name="Freeform 5085"/>
                <p:cNvSpPr>
                  <a:spLocks/>
                </p:cNvSpPr>
                <p:nvPr/>
              </p:nvSpPr>
              <p:spPr bwMode="auto">
                <a:xfrm>
                  <a:off x="4613275" y="2116138"/>
                  <a:ext cx="501650" cy="647700"/>
                </a:xfrm>
                <a:custGeom>
                  <a:avLst/>
                  <a:gdLst>
                    <a:gd name="T0" fmla="*/ 2147483647 w 316"/>
                    <a:gd name="T1" fmla="*/ 2147483647 h 408"/>
                    <a:gd name="T2" fmla="*/ 2147483647 w 316"/>
                    <a:gd name="T3" fmla="*/ 2147483647 h 408"/>
                    <a:gd name="T4" fmla="*/ 2147483647 w 316"/>
                    <a:gd name="T5" fmla="*/ 2147483647 h 408"/>
                    <a:gd name="T6" fmla="*/ 2147483647 w 316"/>
                    <a:gd name="T7" fmla="*/ 2147483647 h 408"/>
                    <a:gd name="T8" fmla="*/ 2147483647 w 316"/>
                    <a:gd name="T9" fmla="*/ 2147483647 h 408"/>
                    <a:gd name="T10" fmla="*/ 2147483647 w 316"/>
                    <a:gd name="T11" fmla="*/ 2147483647 h 408"/>
                    <a:gd name="T12" fmla="*/ 2147483647 w 316"/>
                    <a:gd name="T13" fmla="*/ 2147483647 h 408"/>
                    <a:gd name="T14" fmla="*/ 2147483647 w 316"/>
                    <a:gd name="T15" fmla="*/ 2147483647 h 408"/>
                    <a:gd name="T16" fmla="*/ 2147483647 w 316"/>
                    <a:gd name="T17" fmla="*/ 2147483647 h 408"/>
                    <a:gd name="T18" fmla="*/ 2147483647 w 316"/>
                    <a:gd name="T19" fmla="*/ 2147483647 h 408"/>
                    <a:gd name="T20" fmla="*/ 2147483647 w 316"/>
                    <a:gd name="T21" fmla="*/ 2147483647 h 408"/>
                    <a:gd name="T22" fmla="*/ 2147483647 w 316"/>
                    <a:gd name="T23" fmla="*/ 2147483647 h 408"/>
                    <a:gd name="T24" fmla="*/ 2147483647 w 316"/>
                    <a:gd name="T25" fmla="*/ 2147483647 h 408"/>
                    <a:gd name="T26" fmla="*/ 2147483647 w 316"/>
                    <a:gd name="T27" fmla="*/ 2147483647 h 408"/>
                    <a:gd name="T28" fmla="*/ 2147483647 w 316"/>
                    <a:gd name="T29" fmla="*/ 2147483647 h 408"/>
                    <a:gd name="T30" fmla="*/ 2147483647 w 316"/>
                    <a:gd name="T31" fmla="*/ 2147483647 h 408"/>
                    <a:gd name="T32" fmla="*/ 2147483647 w 316"/>
                    <a:gd name="T33" fmla="*/ 2147483647 h 408"/>
                    <a:gd name="T34" fmla="*/ 2147483647 w 316"/>
                    <a:gd name="T35" fmla="*/ 2147483647 h 408"/>
                    <a:gd name="T36" fmla="*/ 2147483647 w 316"/>
                    <a:gd name="T37" fmla="*/ 2147483647 h 408"/>
                    <a:gd name="T38" fmla="*/ 2147483647 w 316"/>
                    <a:gd name="T39" fmla="*/ 2147483647 h 408"/>
                    <a:gd name="T40" fmla="*/ 2147483647 w 316"/>
                    <a:gd name="T41" fmla="*/ 2147483647 h 408"/>
                    <a:gd name="T42" fmla="*/ 2147483647 w 316"/>
                    <a:gd name="T43" fmla="*/ 2147483647 h 408"/>
                    <a:gd name="T44" fmla="*/ 2147483647 w 316"/>
                    <a:gd name="T45" fmla="*/ 2147483647 h 408"/>
                    <a:gd name="T46" fmla="*/ 2147483647 w 316"/>
                    <a:gd name="T47" fmla="*/ 2147483647 h 408"/>
                    <a:gd name="T48" fmla="*/ 2147483647 w 316"/>
                    <a:gd name="T49" fmla="*/ 2147483647 h 408"/>
                    <a:gd name="T50" fmla="*/ 2147483647 w 316"/>
                    <a:gd name="T51" fmla="*/ 2147483647 h 408"/>
                    <a:gd name="T52" fmla="*/ 2147483647 w 316"/>
                    <a:gd name="T53" fmla="*/ 2147483647 h 408"/>
                    <a:gd name="T54" fmla="*/ 2147483647 w 316"/>
                    <a:gd name="T55" fmla="*/ 2147483647 h 408"/>
                    <a:gd name="T56" fmla="*/ 2147483647 w 316"/>
                    <a:gd name="T57" fmla="*/ 2147483647 h 408"/>
                    <a:gd name="T58" fmla="*/ 2147483647 w 316"/>
                    <a:gd name="T59" fmla="*/ 0 h 408"/>
                    <a:gd name="T60" fmla="*/ 2147483647 w 316"/>
                    <a:gd name="T61" fmla="*/ 2147483647 h 408"/>
                    <a:gd name="T62" fmla="*/ 2147483647 w 316"/>
                    <a:gd name="T63" fmla="*/ 2147483647 h 408"/>
                    <a:gd name="T64" fmla="*/ 2147483647 w 316"/>
                    <a:gd name="T65" fmla="*/ 2147483647 h 408"/>
                    <a:gd name="T66" fmla="*/ 2147483647 w 316"/>
                    <a:gd name="T67" fmla="*/ 2147483647 h 408"/>
                    <a:gd name="T68" fmla="*/ 2147483647 w 316"/>
                    <a:gd name="T69" fmla="*/ 2147483647 h 408"/>
                    <a:gd name="T70" fmla="*/ 2147483647 w 316"/>
                    <a:gd name="T71" fmla="*/ 2147483647 h 408"/>
                    <a:gd name="T72" fmla="*/ 2147483647 w 316"/>
                    <a:gd name="T73" fmla="*/ 2147483647 h 408"/>
                    <a:gd name="T74" fmla="*/ 2147483647 w 316"/>
                    <a:gd name="T75" fmla="*/ 2147483647 h 408"/>
                    <a:gd name="T76" fmla="*/ 2147483647 w 316"/>
                    <a:gd name="T77" fmla="*/ 2147483647 h 408"/>
                    <a:gd name="T78" fmla="*/ 2147483647 w 316"/>
                    <a:gd name="T79" fmla="*/ 2147483647 h 408"/>
                    <a:gd name="T80" fmla="*/ 2147483647 w 316"/>
                    <a:gd name="T81" fmla="*/ 2147483647 h 408"/>
                    <a:gd name="T82" fmla="*/ 2147483647 w 316"/>
                    <a:gd name="T83" fmla="*/ 2147483647 h 408"/>
                    <a:gd name="T84" fmla="*/ 2147483647 w 316"/>
                    <a:gd name="T85" fmla="*/ 2147483647 h 408"/>
                    <a:gd name="T86" fmla="*/ 2147483647 w 316"/>
                    <a:gd name="T87" fmla="*/ 2147483647 h 408"/>
                    <a:gd name="T88" fmla="*/ 2147483647 w 316"/>
                    <a:gd name="T89" fmla="*/ 2147483647 h 408"/>
                    <a:gd name="T90" fmla="*/ 2147483647 w 316"/>
                    <a:gd name="T91" fmla="*/ 2147483647 h 408"/>
                    <a:gd name="T92" fmla="*/ 2147483647 w 316"/>
                    <a:gd name="T93" fmla="*/ 2147483647 h 408"/>
                    <a:gd name="T94" fmla="*/ 2147483647 w 316"/>
                    <a:gd name="T95" fmla="*/ 2147483647 h 408"/>
                    <a:gd name="T96" fmla="*/ 2147483647 w 316"/>
                    <a:gd name="T97" fmla="*/ 2147483647 h 408"/>
                    <a:gd name="T98" fmla="*/ 2147483647 w 316"/>
                    <a:gd name="T99" fmla="*/ 2147483647 h 408"/>
                    <a:gd name="T100" fmla="*/ 2147483647 w 316"/>
                    <a:gd name="T101" fmla="*/ 2147483647 h 408"/>
                    <a:gd name="T102" fmla="*/ 2147483647 w 316"/>
                    <a:gd name="T103" fmla="*/ 2147483647 h 408"/>
                    <a:gd name="T104" fmla="*/ 2147483647 w 316"/>
                    <a:gd name="T105" fmla="*/ 2147483647 h 408"/>
                    <a:gd name="T106" fmla="*/ 2147483647 w 316"/>
                    <a:gd name="T107" fmla="*/ 2147483647 h 408"/>
                    <a:gd name="T108" fmla="*/ 2147483647 w 316"/>
                    <a:gd name="T109" fmla="*/ 2147483647 h 408"/>
                    <a:gd name="T110" fmla="*/ 2147483647 w 316"/>
                    <a:gd name="T111" fmla="*/ 2147483647 h 408"/>
                    <a:gd name="T112" fmla="*/ 2147483647 w 316"/>
                    <a:gd name="T113" fmla="*/ 2147483647 h 408"/>
                    <a:gd name="T114" fmla="*/ 2147483647 w 316"/>
                    <a:gd name="T115" fmla="*/ 2147483647 h 408"/>
                    <a:gd name="T116" fmla="*/ 2147483647 w 316"/>
                    <a:gd name="T117" fmla="*/ 2147483647 h 408"/>
                    <a:gd name="T118" fmla="*/ 2147483647 w 316"/>
                    <a:gd name="T119" fmla="*/ 2147483647 h 408"/>
                    <a:gd name="T120" fmla="*/ 2147483647 w 316"/>
                    <a:gd name="T121" fmla="*/ 2147483647 h 408"/>
                    <a:gd name="T122" fmla="*/ 2147483647 w 316"/>
                    <a:gd name="T123" fmla="*/ 2147483647 h 408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316"/>
                    <a:gd name="T187" fmla="*/ 0 h 408"/>
                    <a:gd name="T188" fmla="*/ 316 w 316"/>
                    <a:gd name="T189" fmla="*/ 408 h 408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316" h="408">
                      <a:moveTo>
                        <a:pt x="189" y="392"/>
                      </a:moveTo>
                      <a:lnTo>
                        <a:pt x="189" y="393"/>
                      </a:lnTo>
                      <a:lnTo>
                        <a:pt x="188" y="393"/>
                      </a:lnTo>
                      <a:lnTo>
                        <a:pt x="187" y="393"/>
                      </a:lnTo>
                      <a:lnTo>
                        <a:pt x="187" y="394"/>
                      </a:lnTo>
                      <a:lnTo>
                        <a:pt x="187" y="395"/>
                      </a:lnTo>
                      <a:lnTo>
                        <a:pt x="186" y="395"/>
                      </a:lnTo>
                      <a:lnTo>
                        <a:pt x="185" y="395"/>
                      </a:lnTo>
                      <a:lnTo>
                        <a:pt x="184" y="395"/>
                      </a:lnTo>
                      <a:lnTo>
                        <a:pt x="183" y="395"/>
                      </a:lnTo>
                      <a:lnTo>
                        <a:pt x="183" y="396"/>
                      </a:lnTo>
                      <a:lnTo>
                        <a:pt x="183" y="395"/>
                      </a:lnTo>
                      <a:lnTo>
                        <a:pt x="182" y="395"/>
                      </a:lnTo>
                      <a:lnTo>
                        <a:pt x="181" y="395"/>
                      </a:lnTo>
                      <a:lnTo>
                        <a:pt x="180" y="395"/>
                      </a:lnTo>
                      <a:lnTo>
                        <a:pt x="180" y="396"/>
                      </a:lnTo>
                      <a:lnTo>
                        <a:pt x="181" y="397"/>
                      </a:lnTo>
                      <a:lnTo>
                        <a:pt x="181" y="398"/>
                      </a:lnTo>
                      <a:lnTo>
                        <a:pt x="180" y="398"/>
                      </a:lnTo>
                      <a:lnTo>
                        <a:pt x="180" y="399"/>
                      </a:lnTo>
                      <a:lnTo>
                        <a:pt x="179" y="399"/>
                      </a:lnTo>
                      <a:lnTo>
                        <a:pt x="178" y="399"/>
                      </a:lnTo>
                      <a:lnTo>
                        <a:pt x="177" y="399"/>
                      </a:lnTo>
                      <a:lnTo>
                        <a:pt x="177" y="398"/>
                      </a:lnTo>
                      <a:lnTo>
                        <a:pt x="176" y="398"/>
                      </a:lnTo>
                      <a:lnTo>
                        <a:pt x="176" y="399"/>
                      </a:lnTo>
                      <a:lnTo>
                        <a:pt x="175" y="399"/>
                      </a:lnTo>
                      <a:lnTo>
                        <a:pt x="176" y="400"/>
                      </a:lnTo>
                      <a:lnTo>
                        <a:pt x="175" y="400"/>
                      </a:lnTo>
                      <a:lnTo>
                        <a:pt x="175" y="401"/>
                      </a:lnTo>
                      <a:lnTo>
                        <a:pt x="174" y="401"/>
                      </a:lnTo>
                      <a:lnTo>
                        <a:pt x="174" y="400"/>
                      </a:lnTo>
                      <a:lnTo>
                        <a:pt x="173" y="401"/>
                      </a:lnTo>
                      <a:lnTo>
                        <a:pt x="173" y="400"/>
                      </a:lnTo>
                      <a:lnTo>
                        <a:pt x="172" y="401"/>
                      </a:lnTo>
                      <a:lnTo>
                        <a:pt x="173" y="401"/>
                      </a:lnTo>
                      <a:lnTo>
                        <a:pt x="173" y="402"/>
                      </a:lnTo>
                      <a:lnTo>
                        <a:pt x="172" y="401"/>
                      </a:lnTo>
                      <a:lnTo>
                        <a:pt x="171" y="401"/>
                      </a:lnTo>
                      <a:lnTo>
                        <a:pt x="171" y="402"/>
                      </a:lnTo>
                      <a:lnTo>
                        <a:pt x="170" y="403"/>
                      </a:lnTo>
                      <a:lnTo>
                        <a:pt x="171" y="404"/>
                      </a:lnTo>
                      <a:lnTo>
                        <a:pt x="170" y="405"/>
                      </a:lnTo>
                      <a:lnTo>
                        <a:pt x="169" y="405"/>
                      </a:lnTo>
                      <a:lnTo>
                        <a:pt x="169" y="406"/>
                      </a:lnTo>
                      <a:lnTo>
                        <a:pt x="169" y="407"/>
                      </a:lnTo>
                      <a:lnTo>
                        <a:pt x="169" y="408"/>
                      </a:lnTo>
                      <a:lnTo>
                        <a:pt x="168" y="408"/>
                      </a:lnTo>
                      <a:lnTo>
                        <a:pt x="167" y="408"/>
                      </a:lnTo>
                      <a:lnTo>
                        <a:pt x="166" y="407"/>
                      </a:lnTo>
                      <a:lnTo>
                        <a:pt x="165" y="407"/>
                      </a:lnTo>
                      <a:lnTo>
                        <a:pt x="165" y="406"/>
                      </a:lnTo>
                      <a:lnTo>
                        <a:pt x="165" y="405"/>
                      </a:lnTo>
                      <a:lnTo>
                        <a:pt x="164" y="405"/>
                      </a:lnTo>
                      <a:lnTo>
                        <a:pt x="164" y="406"/>
                      </a:lnTo>
                      <a:lnTo>
                        <a:pt x="163" y="406"/>
                      </a:lnTo>
                      <a:lnTo>
                        <a:pt x="163" y="405"/>
                      </a:lnTo>
                      <a:lnTo>
                        <a:pt x="162" y="405"/>
                      </a:lnTo>
                      <a:lnTo>
                        <a:pt x="161" y="406"/>
                      </a:lnTo>
                      <a:lnTo>
                        <a:pt x="161" y="407"/>
                      </a:lnTo>
                      <a:lnTo>
                        <a:pt x="159" y="408"/>
                      </a:lnTo>
                      <a:lnTo>
                        <a:pt x="158" y="408"/>
                      </a:lnTo>
                      <a:lnTo>
                        <a:pt x="158" y="407"/>
                      </a:lnTo>
                      <a:lnTo>
                        <a:pt x="159" y="406"/>
                      </a:lnTo>
                      <a:lnTo>
                        <a:pt x="159" y="405"/>
                      </a:lnTo>
                      <a:lnTo>
                        <a:pt x="159" y="404"/>
                      </a:lnTo>
                      <a:lnTo>
                        <a:pt x="159" y="403"/>
                      </a:lnTo>
                      <a:lnTo>
                        <a:pt x="158" y="403"/>
                      </a:lnTo>
                      <a:lnTo>
                        <a:pt x="158" y="402"/>
                      </a:lnTo>
                      <a:lnTo>
                        <a:pt x="158" y="401"/>
                      </a:lnTo>
                      <a:lnTo>
                        <a:pt x="158" y="400"/>
                      </a:lnTo>
                      <a:lnTo>
                        <a:pt x="157" y="399"/>
                      </a:lnTo>
                      <a:lnTo>
                        <a:pt x="157" y="398"/>
                      </a:lnTo>
                      <a:lnTo>
                        <a:pt x="156" y="397"/>
                      </a:lnTo>
                      <a:lnTo>
                        <a:pt x="155" y="396"/>
                      </a:lnTo>
                      <a:lnTo>
                        <a:pt x="154" y="396"/>
                      </a:lnTo>
                      <a:lnTo>
                        <a:pt x="153" y="396"/>
                      </a:lnTo>
                      <a:lnTo>
                        <a:pt x="153" y="395"/>
                      </a:lnTo>
                      <a:lnTo>
                        <a:pt x="152" y="395"/>
                      </a:lnTo>
                      <a:lnTo>
                        <a:pt x="152" y="394"/>
                      </a:lnTo>
                      <a:lnTo>
                        <a:pt x="151" y="394"/>
                      </a:lnTo>
                      <a:lnTo>
                        <a:pt x="150" y="394"/>
                      </a:lnTo>
                      <a:lnTo>
                        <a:pt x="149" y="394"/>
                      </a:lnTo>
                      <a:lnTo>
                        <a:pt x="148" y="394"/>
                      </a:lnTo>
                      <a:lnTo>
                        <a:pt x="148" y="393"/>
                      </a:lnTo>
                      <a:lnTo>
                        <a:pt x="147" y="393"/>
                      </a:lnTo>
                      <a:lnTo>
                        <a:pt x="147" y="392"/>
                      </a:lnTo>
                      <a:lnTo>
                        <a:pt x="146" y="392"/>
                      </a:lnTo>
                      <a:lnTo>
                        <a:pt x="146" y="391"/>
                      </a:lnTo>
                      <a:lnTo>
                        <a:pt x="146" y="392"/>
                      </a:lnTo>
                      <a:lnTo>
                        <a:pt x="145" y="391"/>
                      </a:lnTo>
                      <a:lnTo>
                        <a:pt x="144" y="391"/>
                      </a:lnTo>
                      <a:lnTo>
                        <a:pt x="143" y="391"/>
                      </a:lnTo>
                      <a:lnTo>
                        <a:pt x="143" y="390"/>
                      </a:lnTo>
                      <a:lnTo>
                        <a:pt x="144" y="389"/>
                      </a:lnTo>
                      <a:lnTo>
                        <a:pt x="144" y="388"/>
                      </a:lnTo>
                      <a:lnTo>
                        <a:pt x="144" y="387"/>
                      </a:lnTo>
                      <a:lnTo>
                        <a:pt x="145" y="387"/>
                      </a:lnTo>
                      <a:lnTo>
                        <a:pt x="145" y="386"/>
                      </a:lnTo>
                      <a:lnTo>
                        <a:pt x="145" y="387"/>
                      </a:lnTo>
                      <a:lnTo>
                        <a:pt x="146" y="387"/>
                      </a:lnTo>
                      <a:lnTo>
                        <a:pt x="145" y="386"/>
                      </a:lnTo>
                      <a:lnTo>
                        <a:pt x="144" y="386"/>
                      </a:lnTo>
                      <a:lnTo>
                        <a:pt x="144" y="385"/>
                      </a:lnTo>
                      <a:lnTo>
                        <a:pt x="144" y="384"/>
                      </a:lnTo>
                      <a:lnTo>
                        <a:pt x="143" y="383"/>
                      </a:lnTo>
                      <a:lnTo>
                        <a:pt x="143" y="382"/>
                      </a:lnTo>
                      <a:lnTo>
                        <a:pt x="143" y="381"/>
                      </a:lnTo>
                      <a:lnTo>
                        <a:pt x="142" y="381"/>
                      </a:lnTo>
                      <a:lnTo>
                        <a:pt x="142" y="380"/>
                      </a:lnTo>
                      <a:lnTo>
                        <a:pt x="141" y="379"/>
                      </a:lnTo>
                      <a:lnTo>
                        <a:pt x="140" y="378"/>
                      </a:lnTo>
                      <a:lnTo>
                        <a:pt x="139" y="377"/>
                      </a:lnTo>
                      <a:lnTo>
                        <a:pt x="139" y="376"/>
                      </a:lnTo>
                      <a:lnTo>
                        <a:pt x="138" y="376"/>
                      </a:lnTo>
                      <a:lnTo>
                        <a:pt x="137" y="375"/>
                      </a:lnTo>
                      <a:lnTo>
                        <a:pt x="136" y="375"/>
                      </a:lnTo>
                      <a:lnTo>
                        <a:pt x="136" y="374"/>
                      </a:lnTo>
                      <a:lnTo>
                        <a:pt x="135" y="374"/>
                      </a:lnTo>
                      <a:lnTo>
                        <a:pt x="134" y="374"/>
                      </a:lnTo>
                      <a:lnTo>
                        <a:pt x="133" y="373"/>
                      </a:lnTo>
                      <a:lnTo>
                        <a:pt x="131" y="372"/>
                      </a:lnTo>
                      <a:lnTo>
                        <a:pt x="130" y="371"/>
                      </a:lnTo>
                      <a:lnTo>
                        <a:pt x="130" y="370"/>
                      </a:lnTo>
                      <a:lnTo>
                        <a:pt x="129" y="369"/>
                      </a:lnTo>
                      <a:lnTo>
                        <a:pt x="127" y="368"/>
                      </a:lnTo>
                      <a:lnTo>
                        <a:pt x="126" y="367"/>
                      </a:lnTo>
                      <a:lnTo>
                        <a:pt x="125" y="367"/>
                      </a:lnTo>
                      <a:lnTo>
                        <a:pt x="125" y="366"/>
                      </a:lnTo>
                      <a:lnTo>
                        <a:pt x="123" y="365"/>
                      </a:lnTo>
                      <a:lnTo>
                        <a:pt x="122" y="363"/>
                      </a:lnTo>
                      <a:lnTo>
                        <a:pt x="120" y="362"/>
                      </a:lnTo>
                      <a:lnTo>
                        <a:pt x="119" y="361"/>
                      </a:lnTo>
                      <a:lnTo>
                        <a:pt x="118" y="361"/>
                      </a:lnTo>
                      <a:lnTo>
                        <a:pt x="118" y="360"/>
                      </a:lnTo>
                      <a:lnTo>
                        <a:pt x="117" y="360"/>
                      </a:lnTo>
                      <a:lnTo>
                        <a:pt x="116" y="360"/>
                      </a:lnTo>
                      <a:lnTo>
                        <a:pt x="116" y="361"/>
                      </a:lnTo>
                      <a:lnTo>
                        <a:pt x="114" y="360"/>
                      </a:lnTo>
                      <a:lnTo>
                        <a:pt x="113" y="360"/>
                      </a:lnTo>
                      <a:lnTo>
                        <a:pt x="112" y="361"/>
                      </a:lnTo>
                      <a:lnTo>
                        <a:pt x="111" y="360"/>
                      </a:lnTo>
                      <a:lnTo>
                        <a:pt x="110" y="360"/>
                      </a:lnTo>
                      <a:lnTo>
                        <a:pt x="109" y="361"/>
                      </a:lnTo>
                      <a:lnTo>
                        <a:pt x="108" y="361"/>
                      </a:lnTo>
                      <a:lnTo>
                        <a:pt x="107" y="361"/>
                      </a:lnTo>
                      <a:lnTo>
                        <a:pt x="106" y="361"/>
                      </a:lnTo>
                      <a:lnTo>
                        <a:pt x="105" y="361"/>
                      </a:lnTo>
                      <a:lnTo>
                        <a:pt x="104" y="360"/>
                      </a:lnTo>
                      <a:lnTo>
                        <a:pt x="103" y="360"/>
                      </a:lnTo>
                      <a:lnTo>
                        <a:pt x="102" y="360"/>
                      </a:lnTo>
                      <a:lnTo>
                        <a:pt x="101" y="360"/>
                      </a:lnTo>
                      <a:lnTo>
                        <a:pt x="101" y="361"/>
                      </a:lnTo>
                      <a:lnTo>
                        <a:pt x="100" y="361"/>
                      </a:lnTo>
                      <a:lnTo>
                        <a:pt x="99" y="361"/>
                      </a:lnTo>
                      <a:lnTo>
                        <a:pt x="99" y="360"/>
                      </a:lnTo>
                      <a:lnTo>
                        <a:pt x="98" y="361"/>
                      </a:lnTo>
                      <a:lnTo>
                        <a:pt x="96" y="361"/>
                      </a:lnTo>
                      <a:lnTo>
                        <a:pt x="95" y="361"/>
                      </a:lnTo>
                      <a:lnTo>
                        <a:pt x="94" y="361"/>
                      </a:lnTo>
                      <a:lnTo>
                        <a:pt x="93" y="361"/>
                      </a:lnTo>
                      <a:lnTo>
                        <a:pt x="92" y="362"/>
                      </a:lnTo>
                      <a:lnTo>
                        <a:pt x="92" y="363"/>
                      </a:lnTo>
                      <a:lnTo>
                        <a:pt x="91" y="362"/>
                      </a:lnTo>
                      <a:lnTo>
                        <a:pt x="90" y="362"/>
                      </a:lnTo>
                      <a:lnTo>
                        <a:pt x="89" y="362"/>
                      </a:lnTo>
                      <a:lnTo>
                        <a:pt x="88" y="361"/>
                      </a:lnTo>
                      <a:lnTo>
                        <a:pt x="87" y="361"/>
                      </a:lnTo>
                      <a:lnTo>
                        <a:pt x="87" y="360"/>
                      </a:lnTo>
                      <a:lnTo>
                        <a:pt x="86" y="360"/>
                      </a:lnTo>
                      <a:lnTo>
                        <a:pt x="84" y="361"/>
                      </a:lnTo>
                      <a:lnTo>
                        <a:pt x="83" y="360"/>
                      </a:lnTo>
                      <a:lnTo>
                        <a:pt x="82" y="361"/>
                      </a:lnTo>
                      <a:lnTo>
                        <a:pt x="81" y="361"/>
                      </a:lnTo>
                      <a:lnTo>
                        <a:pt x="80" y="361"/>
                      </a:lnTo>
                      <a:lnTo>
                        <a:pt x="79" y="362"/>
                      </a:lnTo>
                      <a:lnTo>
                        <a:pt x="78" y="362"/>
                      </a:lnTo>
                      <a:lnTo>
                        <a:pt x="77" y="361"/>
                      </a:lnTo>
                      <a:lnTo>
                        <a:pt x="76" y="361"/>
                      </a:lnTo>
                      <a:lnTo>
                        <a:pt x="76" y="360"/>
                      </a:lnTo>
                      <a:lnTo>
                        <a:pt x="75" y="359"/>
                      </a:lnTo>
                      <a:lnTo>
                        <a:pt x="74" y="358"/>
                      </a:lnTo>
                      <a:lnTo>
                        <a:pt x="74" y="357"/>
                      </a:lnTo>
                      <a:lnTo>
                        <a:pt x="73" y="356"/>
                      </a:lnTo>
                      <a:lnTo>
                        <a:pt x="73" y="355"/>
                      </a:lnTo>
                      <a:lnTo>
                        <a:pt x="72" y="355"/>
                      </a:lnTo>
                      <a:lnTo>
                        <a:pt x="70" y="354"/>
                      </a:lnTo>
                      <a:lnTo>
                        <a:pt x="69" y="354"/>
                      </a:lnTo>
                      <a:lnTo>
                        <a:pt x="68" y="354"/>
                      </a:lnTo>
                      <a:lnTo>
                        <a:pt x="67" y="354"/>
                      </a:lnTo>
                      <a:lnTo>
                        <a:pt x="67" y="355"/>
                      </a:lnTo>
                      <a:lnTo>
                        <a:pt x="66" y="356"/>
                      </a:lnTo>
                      <a:lnTo>
                        <a:pt x="65" y="356"/>
                      </a:lnTo>
                      <a:lnTo>
                        <a:pt x="64" y="358"/>
                      </a:lnTo>
                      <a:lnTo>
                        <a:pt x="63" y="359"/>
                      </a:lnTo>
                      <a:lnTo>
                        <a:pt x="62" y="359"/>
                      </a:lnTo>
                      <a:lnTo>
                        <a:pt x="61" y="359"/>
                      </a:lnTo>
                      <a:lnTo>
                        <a:pt x="60" y="358"/>
                      </a:lnTo>
                      <a:lnTo>
                        <a:pt x="59" y="357"/>
                      </a:lnTo>
                      <a:lnTo>
                        <a:pt x="58" y="357"/>
                      </a:lnTo>
                      <a:lnTo>
                        <a:pt x="56" y="356"/>
                      </a:lnTo>
                      <a:lnTo>
                        <a:pt x="55" y="356"/>
                      </a:lnTo>
                      <a:lnTo>
                        <a:pt x="54" y="355"/>
                      </a:lnTo>
                      <a:lnTo>
                        <a:pt x="53" y="355"/>
                      </a:lnTo>
                      <a:lnTo>
                        <a:pt x="52" y="354"/>
                      </a:lnTo>
                      <a:lnTo>
                        <a:pt x="52" y="353"/>
                      </a:lnTo>
                      <a:lnTo>
                        <a:pt x="53" y="353"/>
                      </a:lnTo>
                      <a:lnTo>
                        <a:pt x="53" y="352"/>
                      </a:lnTo>
                      <a:lnTo>
                        <a:pt x="53" y="350"/>
                      </a:lnTo>
                      <a:lnTo>
                        <a:pt x="53" y="349"/>
                      </a:lnTo>
                      <a:lnTo>
                        <a:pt x="53" y="347"/>
                      </a:lnTo>
                      <a:lnTo>
                        <a:pt x="54" y="345"/>
                      </a:lnTo>
                      <a:lnTo>
                        <a:pt x="54" y="344"/>
                      </a:lnTo>
                      <a:lnTo>
                        <a:pt x="54" y="343"/>
                      </a:lnTo>
                      <a:lnTo>
                        <a:pt x="55" y="342"/>
                      </a:lnTo>
                      <a:lnTo>
                        <a:pt x="55" y="340"/>
                      </a:lnTo>
                      <a:lnTo>
                        <a:pt x="55" y="339"/>
                      </a:lnTo>
                      <a:lnTo>
                        <a:pt x="55" y="338"/>
                      </a:lnTo>
                      <a:lnTo>
                        <a:pt x="57" y="337"/>
                      </a:lnTo>
                      <a:lnTo>
                        <a:pt x="57" y="336"/>
                      </a:lnTo>
                      <a:lnTo>
                        <a:pt x="58" y="336"/>
                      </a:lnTo>
                      <a:lnTo>
                        <a:pt x="59" y="334"/>
                      </a:lnTo>
                      <a:lnTo>
                        <a:pt x="59" y="333"/>
                      </a:lnTo>
                      <a:lnTo>
                        <a:pt x="60" y="333"/>
                      </a:lnTo>
                      <a:lnTo>
                        <a:pt x="60" y="332"/>
                      </a:lnTo>
                      <a:lnTo>
                        <a:pt x="60" y="331"/>
                      </a:lnTo>
                      <a:lnTo>
                        <a:pt x="61" y="331"/>
                      </a:lnTo>
                      <a:lnTo>
                        <a:pt x="62" y="331"/>
                      </a:lnTo>
                      <a:lnTo>
                        <a:pt x="62" y="330"/>
                      </a:lnTo>
                      <a:lnTo>
                        <a:pt x="61" y="330"/>
                      </a:lnTo>
                      <a:lnTo>
                        <a:pt x="60" y="330"/>
                      </a:lnTo>
                      <a:lnTo>
                        <a:pt x="60" y="329"/>
                      </a:lnTo>
                      <a:lnTo>
                        <a:pt x="60" y="328"/>
                      </a:lnTo>
                      <a:lnTo>
                        <a:pt x="61" y="327"/>
                      </a:lnTo>
                      <a:lnTo>
                        <a:pt x="61" y="326"/>
                      </a:lnTo>
                      <a:lnTo>
                        <a:pt x="61" y="325"/>
                      </a:lnTo>
                      <a:lnTo>
                        <a:pt x="61" y="324"/>
                      </a:lnTo>
                      <a:lnTo>
                        <a:pt x="61" y="323"/>
                      </a:lnTo>
                      <a:lnTo>
                        <a:pt x="60" y="323"/>
                      </a:lnTo>
                      <a:lnTo>
                        <a:pt x="60" y="322"/>
                      </a:lnTo>
                      <a:lnTo>
                        <a:pt x="60" y="321"/>
                      </a:lnTo>
                      <a:lnTo>
                        <a:pt x="61" y="321"/>
                      </a:lnTo>
                      <a:lnTo>
                        <a:pt x="61" y="320"/>
                      </a:lnTo>
                      <a:lnTo>
                        <a:pt x="61" y="319"/>
                      </a:lnTo>
                      <a:lnTo>
                        <a:pt x="62" y="319"/>
                      </a:lnTo>
                      <a:lnTo>
                        <a:pt x="63" y="319"/>
                      </a:lnTo>
                      <a:lnTo>
                        <a:pt x="63" y="318"/>
                      </a:lnTo>
                      <a:lnTo>
                        <a:pt x="64" y="317"/>
                      </a:lnTo>
                      <a:lnTo>
                        <a:pt x="65" y="317"/>
                      </a:lnTo>
                      <a:lnTo>
                        <a:pt x="65" y="316"/>
                      </a:lnTo>
                      <a:lnTo>
                        <a:pt x="66" y="315"/>
                      </a:lnTo>
                      <a:lnTo>
                        <a:pt x="65" y="314"/>
                      </a:lnTo>
                      <a:lnTo>
                        <a:pt x="64" y="314"/>
                      </a:lnTo>
                      <a:lnTo>
                        <a:pt x="63" y="315"/>
                      </a:lnTo>
                      <a:lnTo>
                        <a:pt x="62" y="315"/>
                      </a:lnTo>
                      <a:lnTo>
                        <a:pt x="61" y="315"/>
                      </a:lnTo>
                      <a:lnTo>
                        <a:pt x="60" y="314"/>
                      </a:lnTo>
                      <a:lnTo>
                        <a:pt x="60" y="313"/>
                      </a:lnTo>
                      <a:lnTo>
                        <a:pt x="59" y="311"/>
                      </a:lnTo>
                      <a:lnTo>
                        <a:pt x="59" y="310"/>
                      </a:lnTo>
                      <a:lnTo>
                        <a:pt x="58" y="310"/>
                      </a:lnTo>
                      <a:lnTo>
                        <a:pt x="58" y="309"/>
                      </a:lnTo>
                      <a:lnTo>
                        <a:pt x="58" y="308"/>
                      </a:lnTo>
                      <a:lnTo>
                        <a:pt x="57" y="308"/>
                      </a:lnTo>
                      <a:lnTo>
                        <a:pt x="56" y="308"/>
                      </a:lnTo>
                      <a:lnTo>
                        <a:pt x="55" y="308"/>
                      </a:lnTo>
                      <a:lnTo>
                        <a:pt x="54" y="308"/>
                      </a:lnTo>
                      <a:lnTo>
                        <a:pt x="52" y="307"/>
                      </a:lnTo>
                      <a:lnTo>
                        <a:pt x="50" y="306"/>
                      </a:lnTo>
                      <a:lnTo>
                        <a:pt x="47" y="306"/>
                      </a:lnTo>
                      <a:lnTo>
                        <a:pt x="46" y="305"/>
                      </a:lnTo>
                      <a:lnTo>
                        <a:pt x="45" y="303"/>
                      </a:lnTo>
                      <a:lnTo>
                        <a:pt x="44" y="303"/>
                      </a:lnTo>
                      <a:lnTo>
                        <a:pt x="43" y="303"/>
                      </a:lnTo>
                      <a:lnTo>
                        <a:pt x="42" y="303"/>
                      </a:lnTo>
                      <a:lnTo>
                        <a:pt x="40" y="303"/>
                      </a:lnTo>
                      <a:lnTo>
                        <a:pt x="39" y="302"/>
                      </a:lnTo>
                      <a:lnTo>
                        <a:pt x="39" y="301"/>
                      </a:lnTo>
                      <a:lnTo>
                        <a:pt x="38" y="301"/>
                      </a:lnTo>
                      <a:lnTo>
                        <a:pt x="38" y="300"/>
                      </a:lnTo>
                      <a:lnTo>
                        <a:pt x="38" y="299"/>
                      </a:lnTo>
                      <a:lnTo>
                        <a:pt x="38" y="297"/>
                      </a:lnTo>
                      <a:lnTo>
                        <a:pt x="38" y="296"/>
                      </a:lnTo>
                      <a:lnTo>
                        <a:pt x="38" y="294"/>
                      </a:lnTo>
                      <a:lnTo>
                        <a:pt x="37" y="293"/>
                      </a:lnTo>
                      <a:lnTo>
                        <a:pt x="37" y="292"/>
                      </a:lnTo>
                      <a:lnTo>
                        <a:pt x="36" y="291"/>
                      </a:lnTo>
                      <a:lnTo>
                        <a:pt x="35" y="290"/>
                      </a:lnTo>
                      <a:lnTo>
                        <a:pt x="34" y="289"/>
                      </a:lnTo>
                      <a:lnTo>
                        <a:pt x="35" y="288"/>
                      </a:lnTo>
                      <a:lnTo>
                        <a:pt x="35" y="287"/>
                      </a:lnTo>
                      <a:lnTo>
                        <a:pt x="35" y="286"/>
                      </a:lnTo>
                      <a:lnTo>
                        <a:pt x="35" y="285"/>
                      </a:lnTo>
                      <a:lnTo>
                        <a:pt x="35" y="283"/>
                      </a:lnTo>
                      <a:lnTo>
                        <a:pt x="35" y="282"/>
                      </a:lnTo>
                      <a:lnTo>
                        <a:pt x="34" y="281"/>
                      </a:lnTo>
                      <a:lnTo>
                        <a:pt x="34" y="279"/>
                      </a:lnTo>
                      <a:lnTo>
                        <a:pt x="35" y="278"/>
                      </a:lnTo>
                      <a:lnTo>
                        <a:pt x="36" y="277"/>
                      </a:lnTo>
                      <a:lnTo>
                        <a:pt x="36" y="276"/>
                      </a:lnTo>
                      <a:lnTo>
                        <a:pt x="37" y="274"/>
                      </a:lnTo>
                      <a:lnTo>
                        <a:pt x="36" y="274"/>
                      </a:lnTo>
                      <a:lnTo>
                        <a:pt x="36" y="273"/>
                      </a:lnTo>
                      <a:lnTo>
                        <a:pt x="36" y="272"/>
                      </a:lnTo>
                      <a:lnTo>
                        <a:pt x="35" y="272"/>
                      </a:lnTo>
                      <a:lnTo>
                        <a:pt x="34" y="271"/>
                      </a:lnTo>
                      <a:lnTo>
                        <a:pt x="34" y="270"/>
                      </a:lnTo>
                      <a:lnTo>
                        <a:pt x="33" y="269"/>
                      </a:lnTo>
                      <a:lnTo>
                        <a:pt x="33" y="268"/>
                      </a:lnTo>
                      <a:lnTo>
                        <a:pt x="32" y="267"/>
                      </a:lnTo>
                      <a:lnTo>
                        <a:pt x="31" y="266"/>
                      </a:lnTo>
                      <a:lnTo>
                        <a:pt x="31" y="265"/>
                      </a:lnTo>
                      <a:lnTo>
                        <a:pt x="32" y="265"/>
                      </a:lnTo>
                      <a:lnTo>
                        <a:pt x="32" y="264"/>
                      </a:lnTo>
                      <a:lnTo>
                        <a:pt x="32" y="263"/>
                      </a:lnTo>
                      <a:lnTo>
                        <a:pt x="32" y="262"/>
                      </a:lnTo>
                      <a:lnTo>
                        <a:pt x="32" y="261"/>
                      </a:lnTo>
                      <a:lnTo>
                        <a:pt x="33" y="260"/>
                      </a:lnTo>
                      <a:lnTo>
                        <a:pt x="33" y="259"/>
                      </a:lnTo>
                      <a:lnTo>
                        <a:pt x="32" y="259"/>
                      </a:lnTo>
                      <a:lnTo>
                        <a:pt x="32" y="257"/>
                      </a:lnTo>
                      <a:lnTo>
                        <a:pt x="31" y="256"/>
                      </a:lnTo>
                      <a:lnTo>
                        <a:pt x="31" y="255"/>
                      </a:lnTo>
                      <a:lnTo>
                        <a:pt x="31" y="253"/>
                      </a:lnTo>
                      <a:lnTo>
                        <a:pt x="30" y="252"/>
                      </a:lnTo>
                      <a:lnTo>
                        <a:pt x="29" y="252"/>
                      </a:lnTo>
                      <a:lnTo>
                        <a:pt x="28" y="252"/>
                      </a:lnTo>
                      <a:lnTo>
                        <a:pt x="28" y="251"/>
                      </a:lnTo>
                      <a:lnTo>
                        <a:pt x="28" y="250"/>
                      </a:lnTo>
                      <a:lnTo>
                        <a:pt x="29" y="248"/>
                      </a:lnTo>
                      <a:lnTo>
                        <a:pt x="30" y="247"/>
                      </a:lnTo>
                      <a:lnTo>
                        <a:pt x="31" y="246"/>
                      </a:lnTo>
                      <a:lnTo>
                        <a:pt x="31" y="245"/>
                      </a:lnTo>
                      <a:lnTo>
                        <a:pt x="30" y="243"/>
                      </a:lnTo>
                      <a:lnTo>
                        <a:pt x="30" y="242"/>
                      </a:lnTo>
                      <a:lnTo>
                        <a:pt x="29" y="240"/>
                      </a:lnTo>
                      <a:lnTo>
                        <a:pt x="29" y="239"/>
                      </a:lnTo>
                      <a:lnTo>
                        <a:pt x="29" y="237"/>
                      </a:lnTo>
                      <a:lnTo>
                        <a:pt x="29" y="236"/>
                      </a:lnTo>
                      <a:lnTo>
                        <a:pt x="29" y="235"/>
                      </a:lnTo>
                      <a:lnTo>
                        <a:pt x="29" y="234"/>
                      </a:lnTo>
                      <a:lnTo>
                        <a:pt x="29" y="233"/>
                      </a:lnTo>
                      <a:lnTo>
                        <a:pt x="29" y="232"/>
                      </a:lnTo>
                      <a:lnTo>
                        <a:pt x="29" y="231"/>
                      </a:lnTo>
                      <a:lnTo>
                        <a:pt x="29" y="229"/>
                      </a:lnTo>
                      <a:lnTo>
                        <a:pt x="28" y="229"/>
                      </a:lnTo>
                      <a:lnTo>
                        <a:pt x="28" y="228"/>
                      </a:lnTo>
                      <a:lnTo>
                        <a:pt x="28" y="227"/>
                      </a:lnTo>
                      <a:lnTo>
                        <a:pt x="28" y="226"/>
                      </a:lnTo>
                      <a:lnTo>
                        <a:pt x="28" y="224"/>
                      </a:lnTo>
                      <a:lnTo>
                        <a:pt x="28" y="223"/>
                      </a:lnTo>
                      <a:lnTo>
                        <a:pt x="28" y="222"/>
                      </a:lnTo>
                      <a:lnTo>
                        <a:pt x="28" y="221"/>
                      </a:lnTo>
                      <a:lnTo>
                        <a:pt x="29" y="221"/>
                      </a:lnTo>
                      <a:lnTo>
                        <a:pt x="29" y="220"/>
                      </a:lnTo>
                      <a:lnTo>
                        <a:pt x="30" y="219"/>
                      </a:lnTo>
                      <a:lnTo>
                        <a:pt x="30" y="218"/>
                      </a:lnTo>
                      <a:lnTo>
                        <a:pt x="30" y="217"/>
                      </a:lnTo>
                      <a:lnTo>
                        <a:pt x="29" y="216"/>
                      </a:lnTo>
                      <a:lnTo>
                        <a:pt x="29" y="215"/>
                      </a:lnTo>
                      <a:lnTo>
                        <a:pt x="29" y="214"/>
                      </a:lnTo>
                      <a:lnTo>
                        <a:pt x="28" y="213"/>
                      </a:lnTo>
                      <a:lnTo>
                        <a:pt x="28" y="212"/>
                      </a:lnTo>
                      <a:lnTo>
                        <a:pt x="28" y="211"/>
                      </a:lnTo>
                      <a:lnTo>
                        <a:pt x="28" y="210"/>
                      </a:lnTo>
                      <a:lnTo>
                        <a:pt x="28" y="209"/>
                      </a:lnTo>
                      <a:lnTo>
                        <a:pt x="28" y="208"/>
                      </a:lnTo>
                      <a:lnTo>
                        <a:pt x="28" y="207"/>
                      </a:lnTo>
                      <a:lnTo>
                        <a:pt x="29" y="207"/>
                      </a:lnTo>
                      <a:lnTo>
                        <a:pt x="30" y="207"/>
                      </a:lnTo>
                      <a:lnTo>
                        <a:pt x="30" y="206"/>
                      </a:lnTo>
                      <a:lnTo>
                        <a:pt x="30" y="205"/>
                      </a:lnTo>
                      <a:lnTo>
                        <a:pt x="29" y="205"/>
                      </a:lnTo>
                      <a:lnTo>
                        <a:pt x="28" y="205"/>
                      </a:lnTo>
                      <a:lnTo>
                        <a:pt x="28" y="204"/>
                      </a:lnTo>
                      <a:lnTo>
                        <a:pt x="27" y="202"/>
                      </a:lnTo>
                      <a:lnTo>
                        <a:pt x="28" y="202"/>
                      </a:lnTo>
                      <a:lnTo>
                        <a:pt x="29" y="202"/>
                      </a:lnTo>
                      <a:lnTo>
                        <a:pt x="30" y="202"/>
                      </a:lnTo>
                      <a:lnTo>
                        <a:pt x="30" y="201"/>
                      </a:lnTo>
                      <a:lnTo>
                        <a:pt x="30" y="200"/>
                      </a:lnTo>
                      <a:lnTo>
                        <a:pt x="29" y="200"/>
                      </a:lnTo>
                      <a:lnTo>
                        <a:pt x="29" y="199"/>
                      </a:lnTo>
                      <a:lnTo>
                        <a:pt x="28" y="199"/>
                      </a:lnTo>
                      <a:lnTo>
                        <a:pt x="28" y="198"/>
                      </a:lnTo>
                      <a:lnTo>
                        <a:pt x="29" y="197"/>
                      </a:lnTo>
                      <a:lnTo>
                        <a:pt x="30" y="197"/>
                      </a:lnTo>
                      <a:lnTo>
                        <a:pt x="30" y="196"/>
                      </a:lnTo>
                      <a:lnTo>
                        <a:pt x="30" y="195"/>
                      </a:lnTo>
                      <a:lnTo>
                        <a:pt x="30" y="194"/>
                      </a:lnTo>
                      <a:lnTo>
                        <a:pt x="31" y="194"/>
                      </a:lnTo>
                      <a:lnTo>
                        <a:pt x="30" y="194"/>
                      </a:lnTo>
                      <a:lnTo>
                        <a:pt x="30" y="193"/>
                      </a:lnTo>
                      <a:lnTo>
                        <a:pt x="30" y="192"/>
                      </a:lnTo>
                      <a:lnTo>
                        <a:pt x="30" y="191"/>
                      </a:lnTo>
                      <a:lnTo>
                        <a:pt x="30" y="190"/>
                      </a:lnTo>
                      <a:lnTo>
                        <a:pt x="30" y="189"/>
                      </a:lnTo>
                      <a:lnTo>
                        <a:pt x="29" y="189"/>
                      </a:lnTo>
                      <a:lnTo>
                        <a:pt x="29" y="188"/>
                      </a:lnTo>
                      <a:lnTo>
                        <a:pt x="30" y="188"/>
                      </a:lnTo>
                      <a:lnTo>
                        <a:pt x="30" y="187"/>
                      </a:lnTo>
                      <a:lnTo>
                        <a:pt x="30" y="186"/>
                      </a:lnTo>
                      <a:lnTo>
                        <a:pt x="30" y="185"/>
                      </a:lnTo>
                      <a:lnTo>
                        <a:pt x="30" y="184"/>
                      </a:lnTo>
                      <a:lnTo>
                        <a:pt x="30" y="183"/>
                      </a:lnTo>
                      <a:lnTo>
                        <a:pt x="29" y="183"/>
                      </a:lnTo>
                      <a:lnTo>
                        <a:pt x="29" y="182"/>
                      </a:lnTo>
                      <a:lnTo>
                        <a:pt x="30" y="182"/>
                      </a:lnTo>
                      <a:lnTo>
                        <a:pt x="30" y="181"/>
                      </a:lnTo>
                      <a:lnTo>
                        <a:pt x="30" y="180"/>
                      </a:lnTo>
                      <a:lnTo>
                        <a:pt x="30" y="179"/>
                      </a:lnTo>
                      <a:lnTo>
                        <a:pt x="30" y="178"/>
                      </a:lnTo>
                      <a:lnTo>
                        <a:pt x="30" y="177"/>
                      </a:lnTo>
                      <a:lnTo>
                        <a:pt x="29" y="176"/>
                      </a:lnTo>
                      <a:lnTo>
                        <a:pt x="28" y="175"/>
                      </a:lnTo>
                      <a:lnTo>
                        <a:pt x="28" y="174"/>
                      </a:lnTo>
                      <a:lnTo>
                        <a:pt x="28" y="173"/>
                      </a:lnTo>
                      <a:lnTo>
                        <a:pt x="27" y="172"/>
                      </a:lnTo>
                      <a:lnTo>
                        <a:pt x="27" y="171"/>
                      </a:lnTo>
                      <a:lnTo>
                        <a:pt x="27" y="170"/>
                      </a:lnTo>
                      <a:lnTo>
                        <a:pt x="27" y="168"/>
                      </a:lnTo>
                      <a:lnTo>
                        <a:pt x="27" y="167"/>
                      </a:lnTo>
                      <a:lnTo>
                        <a:pt x="26" y="165"/>
                      </a:lnTo>
                      <a:lnTo>
                        <a:pt x="26" y="164"/>
                      </a:lnTo>
                      <a:lnTo>
                        <a:pt x="26" y="163"/>
                      </a:lnTo>
                      <a:lnTo>
                        <a:pt x="26" y="162"/>
                      </a:lnTo>
                      <a:lnTo>
                        <a:pt x="26" y="160"/>
                      </a:lnTo>
                      <a:lnTo>
                        <a:pt x="26" y="159"/>
                      </a:lnTo>
                      <a:lnTo>
                        <a:pt x="26" y="158"/>
                      </a:lnTo>
                      <a:lnTo>
                        <a:pt x="28" y="157"/>
                      </a:lnTo>
                      <a:lnTo>
                        <a:pt x="29" y="156"/>
                      </a:lnTo>
                      <a:lnTo>
                        <a:pt x="29" y="155"/>
                      </a:lnTo>
                      <a:lnTo>
                        <a:pt x="29" y="154"/>
                      </a:lnTo>
                      <a:lnTo>
                        <a:pt x="29" y="152"/>
                      </a:lnTo>
                      <a:lnTo>
                        <a:pt x="28" y="151"/>
                      </a:lnTo>
                      <a:lnTo>
                        <a:pt x="28" y="148"/>
                      </a:lnTo>
                      <a:lnTo>
                        <a:pt x="28" y="147"/>
                      </a:lnTo>
                      <a:lnTo>
                        <a:pt x="28" y="146"/>
                      </a:lnTo>
                      <a:lnTo>
                        <a:pt x="27" y="145"/>
                      </a:lnTo>
                      <a:lnTo>
                        <a:pt x="25" y="144"/>
                      </a:lnTo>
                      <a:lnTo>
                        <a:pt x="25" y="143"/>
                      </a:lnTo>
                      <a:lnTo>
                        <a:pt x="24" y="142"/>
                      </a:lnTo>
                      <a:lnTo>
                        <a:pt x="23" y="141"/>
                      </a:lnTo>
                      <a:lnTo>
                        <a:pt x="23" y="140"/>
                      </a:lnTo>
                      <a:lnTo>
                        <a:pt x="23" y="139"/>
                      </a:lnTo>
                      <a:lnTo>
                        <a:pt x="23" y="138"/>
                      </a:lnTo>
                      <a:lnTo>
                        <a:pt x="23" y="137"/>
                      </a:lnTo>
                      <a:lnTo>
                        <a:pt x="23" y="136"/>
                      </a:lnTo>
                      <a:lnTo>
                        <a:pt x="23" y="135"/>
                      </a:lnTo>
                      <a:lnTo>
                        <a:pt x="24" y="135"/>
                      </a:lnTo>
                      <a:lnTo>
                        <a:pt x="25" y="133"/>
                      </a:lnTo>
                      <a:lnTo>
                        <a:pt x="26" y="132"/>
                      </a:lnTo>
                      <a:lnTo>
                        <a:pt x="26" y="131"/>
                      </a:lnTo>
                      <a:lnTo>
                        <a:pt x="27" y="130"/>
                      </a:lnTo>
                      <a:lnTo>
                        <a:pt x="28" y="129"/>
                      </a:lnTo>
                      <a:lnTo>
                        <a:pt x="28" y="128"/>
                      </a:lnTo>
                      <a:lnTo>
                        <a:pt x="29" y="127"/>
                      </a:lnTo>
                      <a:lnTo>
                        <a:pt x="30" y="126"/>
                      </a:lnTo>
                      <a:lnTo>
                        <a:pt x="30" y="125"/>
                      </a:lnTo>
                      <a:lnTo>
                        <a:pt x="31" y="124"/>
                      </a:lnTo>
                      <a:lnTo>
                        <a:pt x="31" y="123"/>
                      </a:lnTo>
                      <a:lnTo>
                        <a:pt x="31" y="122"/>
                      </a:lnTo>
                      <a:lnTo>
                        <a:pt x="30" y="122"/>
                      </a:lnTo>
                      <a:lnTo>
                        <a:pt x="30" y="121"/>
                      </a:lnTo>
                      <a:lnTo>
                        <a:pt x="30" y="120"/>
                      </a:lnTo>
                      <a:lnTo>
                        <a:pt x="28" y="119"/>
                      </a:lnTo>
                      <a:lnTo>
                        <a:pt x="27" y="119"/>
                      </a:lnTo>
                      <a:lnTo>
                        <a:pt x="26" y="119"/>
                      </a:lnTo>
                      <a:lnTo>
                        <a:pt x="25" y="119"/>
                      </a:lnTo>
                      <a:lnTo>
                        <a:pt x="24" y="118"/>
                      </a:lnTo>
                      <a:lnTo>
                        <a:pt x="23" y="117"/>
                      </a:lnTo>
                      <a:lnTo>
                        <a:pt x="23" y="116"/>
                      </a:lnTo>
                      <a:lnTo>
                        <a:pt x="22" y="115"/>
                      </a:lnTo>
                      <a:lnTo>
                        <a:pt x="23" y="112"/>
                      </a:lnTo>
                      <a:lnTo>
                        <a:pt x="23" y="110"/>
                      </a:lnTo>
                      <a:lnTo>
                        <a:pt x="23" y="109"/>
                      </a:lnTo>
                      <a:lnTo>
                        <a:pt x="24" y="109"/>
                      </a:lnTo>
                      <a:lnTo>
                        <a:pt x="25" y="108"/>
                      </a:lnTo>
                      <a:lnTo>
                        <a:pt x="25" y="106"/>
                      </a:lnTo>
                      <a:lnTo>
                        <a:pt x="24" y="104"/>
                      </a:lnTo>
                      <a:lnTo>
                        <a:pt x="24" y="103"/>
                      </a:lnTo>
                      <a:lnTo>
                        <a:pt x="24" y="102"/>
                      </a:lnTo>
                      <a:lnTo>
                        <a:pt x="23" y="101"/>
                      </a:lnTo>
                      <a:lnTo>
                        <a:pt x="23" y="100"/>
                      </a:lnTo>
                      <a:lnTo>
                        <a:pt x="22" y="100"/>
                      </a:lnTo>
                      <a:lnTo>
                        <a:pt x="22" y="99"/>
                      </a:lnTo>
                      <a:lnTo>
                        <a:pt x="20" y="96"/>
                      </a:lnTo>
                      <a:lnTo>
                        <a:pt x="20" y="95"/>
                      </a:lnTo>
                      <a:lnTo>
                        <a:pt x="20" y="94"/>
                      </a:lnTo>
                      <a:lnTo>
                        <a:pt x="20" y="93"/>
                      </a:lnTo>
                      <a:lnTo>
                        <a:pt x="20" y="92"/>
                      </a:lnTo>
                      <a:lnTo>
                        <a:pt x="21" y="91"/>
                      </a:lnTo>
                      <a:lnTo>
                        <a:pt x="21" y="90"/>
                      </a:lnTo>
                      <a:lnTo>
                        <a:pt x="20" y="89"/>
                      </a:lnTo>
                      <a:lnTo>
                        <a:pt x="20" y="88"/>
                      </a:lnTo>
                      <a:lnTo>
                        <a:pt x="19" y="88"/>
                      </a:lnTo>
                      <a:lnTo>
                        <a:pt x="19" y="87"/>
                      </a:lnTo>
                      <a:lnTo>
                        <a:pt x="19" y="86"/>
                      </a:lnTo>
                      <a:lnTo>
                        <a:pt x="19" y="85"/>
                      </a:lnTo>
                      <a:lnTo>
                        <a:pt x="18" y="84"/>
                      </a:lnTo>
                      <a:lnTo>
                        <a:pt x="18" y="83"/>
                      </a:lnTo>
                      <a:lnTo>
                        <a:pt x="18" y="82"/>
                      </a:lnTo>
                      <a:lnTo>
                        <a:pt x="17" y="82"/>
                      </a:lnTo>
                      <a:lnTo>
                        <a:pt x="17" y="81"/>
                      </a:lnTo>
                      <a:lnTo>
                        <a:pt x="17" y="80"/>
                      </a:lnTo>
                      <a:lnTo>
                        <a:pt x="17" y="79"/>
                      </a:lnTo>
                      <a:lnTo>
                        <a:pt x="18" y="78"/>
                      </a:lnTo>
                      <a:lnTo>
                        <a:pt x="19" y="78"/>
                      </a:lnTo>
                      <a:lnTo>
                        <a:pt x="19" y="77"/>
                      </a:lnTo>
                      <a:lnTo>
                        <a:pt x="19" y="76"/>
                      </a:lnTo>
                      <a:lnTo>
                        <a:pt x="18" y="75"/>
                      </a:lnTo>
                      <a:lnTo>
                        <a:pt x="17" y="74"/>
                      </a:lnTo>
                      <a:lnTo>
                        <a:pt x="16" y="74"/>
                      </a:lnTo>
                      <a:lnTo>
                        <a:pt x="16" y="73"/>
                      </a:lnTo>
                      <a:lnTo>
                        <a:pt x="15" y="71"/>
                      </a:lnTo>
                      <a:lnTo>
                        <a:pt x="15" y="70"/>
                      </a:lnTo>
                      <a:lnTo>
                        <a:pt x="15" y="69"/>
                      </a:lnTo>
                      <a:lnTo>
                        <a:pt x="14" y="69"/>
                      </a:lnTo>
                      <a:lnTo>
                        <a:pt x="13" y="68"/>
                      </a:lnTo>
                      <a:lnTo>
                        <a:pt x="13" y="67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4"/>
                      </a:lnTo>
                      <a:lnTo>
                        <a:pt x="13" y="64"/>
                      </a:lnTo>
                      <a:lnTo>
                        <a:pt x="12" y="64"/>
                      </a:lnTo>
                      <a:lnTo>
                        <a:pt x="11" y="63"/>
                      </a:lnTo>
                      <a:lnTo>
                        <a:pt x="9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60"/>
                      </a:lnTo>
                      <a:lnTo>
                        <a:pt x="4" y="59"/>
                      </a:lnTo>
                      <a:lnTo>
                        <a:pt x="3" y="57"/>
                      </a:lnTo>
                      <a:lnTo>
                        <a:pt x="0" y="57"/>
                      </a:lnTo>
                      <a:lnTo>
                        <a:pt x="0" y="53"/>
                      </a:lnTo>
                      <a:lnTo>
                        <a:pt x="1" y="53"/>
                      </a:lnTo>
                      <a:lnTo>
                        <a:pt x="2" y="54"/>
                      </a:lnTo>
                      <a:lnTo>
                        <a:pt x="3" y="54"/>
                      </a:lnTo>
                      <a:lnTo>
                        <a:pt x="4" y="54"/>
                      </a:lnTo>
                      <a:lnTo>
                        <a:pt x="5" y="51"/>
                      </a:lnTo>
                      <a:lnTo>
                        <a:pt x="5" y="49"/>
                      </a:lnTo>
                      <a:lnTo>
                        <a:pt x="6" y="48"/>
                      </a:lnTo>
                      <a:lnTo>
                        <a:pt x="6" y="47"/>
                      </a:lnTo>
                      <a:lnTo>
                        <a:pt x="6" y="46"/>
                      </a:lnTo>
                      <a:lnTo>
                        <a:pt x="5" y="45"/>
                      </a:lnTo>
                      <a:lnTo>
                        <a:pt x="5" y="43"/>
                      </a:lnTo>
                      <a:lnTo>
                        <a:pt x="6" y="42"/>
                      </a:lnTo>
                      <a:lnTo>
                        <a:pt x="6" y="41"/>
                      </a:lnTo>
                      <a:lnTo>
                        <a:pt x="5" y="41"/>
                      </a:lnTo>
                      <a:lnTo>
                        <a:pt x="4" y="41"/>
                      </a:lnTo>
                      <a:lnTo>
                        <a:pt x="3" y="41"/>
                      </a:lnTo>
                      <a:lnTo>
                        <a:pt x="2" y="41"/>
                      </a:lnTo>
                      <a:lnTo>
                        <a:pt x="1" y="41"/>
                      </a:lnTo>
                      <a:lnTo>
                        <a:pt x="0" y="40"/>
                      </a:lnTo>
                      <a:lnTo>
                        <a:pt x="0" y="39"/>
                      </a:lnTo>
                      <a:lnTo>
                        <a:pt x="0" y="38"/>
                      </a:lnTo>
                      <a:lnTo>
                        <a:pt x="0" y="37"/>
                      </a:lnTo>
                      <a:lnTo>
                        <a:pt x="0" y="36"/>
                      </a:lnTo>
                      <a:lnTo>
                        <a:pt x="0" y="35"/>
                      </a:lnTo>
                      <a:lnTo>
                        <a:pt x="0" y="34"/>
                      </a:lnTo>
                      <a:lnTo>
                        <a:pt x="7" y="25"/>
                      </a:lnTo>
                      <a:lnTo>
                        <a:pt x="6" y="25"/>
                      </a:lnTo>
                      <a:lnTo>
                        <a:pt x="7" y="24"/>
                      </a:lnTo>
                      <a:lnTo>
                        <a:pt x="6" y="23"/>
                      </a:lnTo>
                      <a:lnTo>
                        <a:pt x="7" y="23"/>
                      </a:lnTo>
                      <a:lnTo>
                        <a:pt x="7" y="22"/>
                      </a:lnTo>
                      <a:lnTo>
                        <a:pt x="8" y="22"/>
                      </a:lnTo>
                      <a:lnTo>
                        <a:pt x="8" y="21"/>
                      </a:lnTo>
                      <a:lnTo>
                        <a:pt x="9" y="21"/>
                      </a:lnTo>
                      <a:lnTo>
                        <a:pt x="9" y="20"/>
                      </a:lnTo>
                      <a:lnTo>
                        <a:pt x="10" y="20"/>
                      </a:lnTo>
                      <a:lnTo>
                        <a:pt x="10" y="19"/>
                      </a:lnTo>
                      <a:lnTo>
                        <a:pt x="11" y="19"/>
                      </a:lnTo>
                      <a:lnTo>
                        <a:pt x="11" y="18"/>
                      </a:lnTo>
                      <a:lnTo>
                        <a:pt x="12" y="18"/>
                      </a:lnTo>
                      <a:lnTo>
                        <a:pt x="12" y="17"/>
                      </a:lnTo>
                      <a:lnTo>
                        <a:pt x="12" y="16"/>
                      </a:lnTo>
                      <a:lnTo>
                        <a:pt x="12" y="15"/>
                      </a:lnTo>
                      <a:lnTo>
                        <a:pt x="13" y="14"/>
                      </a:lnTo>
                      <a:lnTo>
                        <a:pt x="13" y="13"/>
                      </a:lnTo>
                      <a:lnTo>
                        <a:pt x="12" y="13"/>
                      </a:lnTo>
                      <a:lnTo>
                        <a:pt x="12" y="12"/>
                      </a:lnTo>
                      <a:lnTo>
                        <a:pt x="12" y="10"/>
                      </a:lnTo>
                      <a:lnTo>
                        <a:pt x="11" y="10"/>
                      </a:lnTo>
                      <a:lnTo>
                        <a:pt x="11" y="9"/>
                      </a:lnTo>
                      <a:lnTo>
                        <a:pt x="10" y="9"/>
                      </a:lnTo>
                      <a:lnTo>
                        <a:pt x="9" y="8"/>
                      </a:lnTo>
                      <a:lnTo>
                        <a:pt x="8" y="8"/>
                      </a:lnTo>
                      <a:lnTo>
                        <a:pt x="8" y="7"/>
                      </a:lnTo>
                      <a:lnTo>
                        <a:pt x="8" y="6"/>
                      </a:lnTo>
                      <a:lnTo>
                        <a:pt x="8" y="5"/>
                      </a:lnTo>
                      <a:lnTo>
                        <a:pt x="10" y="3"/>
                      </a:lnTo>
                      <a:lnTo>
                        <a:pt x="12" y="3"/>
                      </a:lnTo>
                      <a:lnTo>
                        <a:pt x="12" y="2"/>
                      </a:lnTo>
                      <a:lnTo>
                        <a:pt x="13" y="2"/>
                      </a:lnTo>
                      <a:lnTo>
                        <a:pt x="13" y="3"/>
                      </a:lnTo>
                      <a:lnTo>
                        <a:pt x="14" y="3"/>
                      </a:lnTo>
                      <a:lnTo>
                        <a:pt x="15" y="3"/>
                      </a:lnTo>
                      <a:lnTo>
                        <a:pt x="17" y="3"/>
                      </a:lnTo>
                      <a:lnTo>
                        <a:pt x="18" y="3"/>
                      </a:lnTo>
                      <a:lnTo>
                        <a:pt x="19" y="3"/>
                      </a:lnTo>
                      <a:lnTo>
                        <a:pt x="21" y="3"/>
                      </a:lnTo>
                      <a:lnTo>
                        <a:pt x="23" y="4"/>
                      </a:lnTo>
                      <a:lnTo>
                        <a:pt x="25" y="4"/>
                      </a:lnTo>
                      <a:lnTo>
                        <a:pt x="25" y="5"/>
                      </a:lnTo>
                      <a:lnTo>
                        <a:pt x="25" y="4"/>
                      </a:lnTo>
                      <a:lnTo>
                        <a:pt x="26" y="4"/>
                      </a:lnTo>
                      <a:lnTo>
                        <a:pt x="27" y="5"/>
                      </a:lnTo>
                      <a:lnTo>
                        <a:pt x="29" y="5"/>
                      </a:lnTo>
                      <a:lnTo>
                        <a:pt x="30" y="5"/>
                      </a:lnTo>
                      <a:lnTo>
                        <a:pt x="32" y="5"/>
                      </a:lnTo>
                      <a:lnTo>
                        <a:pt x="33" y="5"/>
                      </a:lnTo>
                      <a:lnTo>
                        <a:pt x="33" y="4"/>
                      </a:lnTo>
                      <a:lnTo>
                        <a:pt x="34" y="4"/>
                      </a:lnTo>
                      <a:lnTo>
                        <a:pt x="35" y="4"/>
                      </a:lnTo>
                      <a:lnTo>
                        <a:pt x="36" y="4"/>
                      </a:lnTo>
                      <a:lnTo>
                        <a:pt x="36" y="3"/>
                      </a:lnTo>
                      <a:lnTo>
                        <a:pt x="37" y="3"/>
                      </a:lnTo>
                      <a:lnTo>
                        <a:pt x="38" y="4"/>
                      </a:lnTo>
                      <a:lnTo>
                        <a:pt x="39" y="4"/>
                      </a:lnTo>
                      <a:lnTo>
                        <a:pt x="40" y="4"/>
                      </a:lnTo>
                      <a:lnTo>
                        <a:pt x="40" y="3"/>
                      </a:lnTo>
                      <a:lnTo>
                        <a:pt x="42" y="3"/>
                      </a:lnTo>
                      <a:lnTo>
                        <a:pt x="43" y="3"/>
                      </a:lnTo>
                      <a:lnTo>
                        <a:pt x="44" y="3"/>
                      </a:lnTo>
                      <a:lnTo>
                        <a:pt x="44" y="4"/>
                      </a:lnTo>
                      <a:lnTo>
                        <a:pt x="45" y="5"/>
                      </a:lnTo>
                      <a:lnTo>
                        <a:pt x="46" y="5"/>
                      </a:lnTo>
                      <a:lnTo>
                        <a:pt x="47" y="5"/>
                      </a:lnTo>
                      <a:lnTo>
                        <a:pt x="48" y="5"/>
                      </a:lnTo>
                      <a:lnTo>
                        <a:pt x="49" y="4"/>
                      </a:lnTo>
                      <a:lnTo>
                        <a:pt x="50" y="4"/>
                      </a:lnTo>
                      <a:lnTo>
                        <a:pt x="50" y="3"/>
                      </a:lnTo>
                      <a:lnTo>
                        <a:pt x="51" y="3"/>
                      </a:lnTo>
                      <a:lnTo>
                        <a:pt x="52" y="3"/>
                      </a:lnTo>
                      <a:lnTo>
                        <a:pt x="53" y="3"/>
                      </a:lnTo>
                      <a:lnTo>
                        <a:pt x="54" y="3"/>
                      </a:lnTo>
                      <a:lnTo>
                        <a:pt x="55" y="3"/>
                      </a:lnTo>
                      <a:lnTo>
                        <a:pt x="56" y="4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59" y="4"/>
                      </a:lnTo>
                      <a:lnTo>
                        <a:pt x="60" y="4"/>
                      </a:lnTo>
                      <a:lnTo>
                        <a:pt x="61" y="4"/>
                      </a:lnTo>
                      <a:lnTo>
                        <a:pt x="63" y="4"/>
                      </a:lnTo>
                      <a:lnTo>
                        <a:pt x="65" y="4"/>
                      </a:lnTo>
                      <a:lnTo>
                        <a:pt x="66" y="4"/>
                      </a:lnTo>
                      <a:lnTo>
                        <a:pt x="66" y="3"/>
                      </a:lnTo>
                      <a:lnTo>
                        <a:pt x="67" y="3"/>
                      </a:lnTo>
                      <a:lnTo>
                        <a:pt x="69" y="2"/>
                      </a:lnTo>
                      <a:lnTo>
                        <a:pt x="70" y="2"/>
                      </a:lnTo>
                      <a:lnTo>
                        <a:pt x="70" y="1"/>
                      </a:lnTo>
                      <a:lnTo>
                        <a:pt x="71" y="1"/>
                      </a:lnTo>
                      <a:lnTo>
                        <a:pt x="70" y="0"/>
                      </a:lnTo>
                      <a:lnTo>
                        <a:pt x="71" y="0"/>
                      </a:lnTo>
                      <a:lnTo>
                        <a:pt x="72" y="0"/>
                      </a:lnTo>
                      <a:lnTo>
                        <a:pt x="73" y="1"/>
                      </a:lnTo>
                      <a:lnTo>
                        <a:pt x="76" y="2"/>
                      </a:lnTo>
                      <a:lnTo>
                        <a:pt x="77" y="3"/>
                      </a:lnTo>
                      <a:lnTo>
                        <a:pt x="78" y="3"/>
                      </a:lnTo>
                      <a:lnTo>
                        <a:pt x="80" y="3"/>
                      </a:lnTo>
                      <a:lnTo>
                        <a:pt x="81" y="3"/>
                      </a:lnTo>
                      <a:lnTo>
                        <a:pt x="82" y="3"/>
                      </a:lnTo>
                      <a:lnTo>
                        <a:pt x="85" y="3"/>
                      </a:lnTo>
                      <a:lnTo>
                        <a:pt x="86" y="3"/>
                      </a:lnTo>
                      <a:lnTo>
                        <a:pt x="88" y="3"/>
                      </a:lnTo>
                      <a:lnTo>
                        <a:pt x="90" y="3"/>
                      </a:lnTo>
                      <a:lnTo>
                        <a:pt x="91" y="4"/>
                      </a:lnTo>
                      <a:lnTo>
                        <a:pt x="92" y="4"/>
                      </a:lnTo>
                      <a:lnTo>
                        <a:pt x="94" y="4"/>
                      </a:lnTo>
                      <a:lnTo>
                        <a:pt x="95" y="4"/>
                      </a:lnTo>
                      <a:lnTo>
                        <a:pt x="95" y="5"/>
                      </a:lnTo>
                      <a:lnTo>
                        <a:pt x="95" y="4"/>
                      </a:lnTo>
                      <a:lnTo>
                        <a:pt x="96" y="5"/>
                      </a:lnTo>
                      <a:lnTo>
                        <a:pt x="96" y="4"/>
                      </a:lnTo>
                      <a:lnTo>
                        <a:pt x="97" y="5"/>
                      </a:lnTo>
                      <a:lnTo>
                        <a:pt x="98" y="6"/>
                      </a:lnTo>
                      <a:lnTo>
                        <a:pt x="99" y="6"/>
                      </a:lnTo>
                      <a:lnTo>
                        <a:pt x="99" y="7"/>
                      </a:lnTo>
                      <a:lnTo>
                        <a:pt x="100" y="7"/>
                      </a:lnTo>
                      <a:lnTo>
                        <a:pt x="100" y="6"/>
                      </a:lnTo>
                      <a:lnTo>
                        <a:pt x="100" y="7"/>
                      </a:lnTo>
                      <a:lnTo>
                        <a:pt x="101" y="6"/>
                      </a:lnTo>
                      <a:lnTo>
                        <a:pt x="100" y="6"/>
                      </a:lnTo>
                      <a:lnTo>
                        <a:pt x="101" y="6"/>
                      </a:lnTo>
                      <a:lnTo>
                        <a:pt x="102" y="6"/>
                      </a:lnTo>
                      <a:lnTo>
                        <a:pt x="103" y="6"/>
                      </a:lnTo>
                      <a:lnTo>
                        <a:pt x="104" y="7"/>
                      </a:lnTo>
                      <a:lnTo>
                        <a:pt x="105" y="7"/>
                      </a:lnTo>
                      <a:lnTo>
                        <a:pt x="105" y="8"/>
                      </a:lnTo>
                      <a:lnTo>
                        <a:pt x="105" y="7"/>
                      </a:lnTo>
                      <a:lnTo>
                        <a:pt x="106" y="8"/>
                      </a:lnTo>
                      <a:lnTo>
                        <a:pt x="106" y="7"/>
                      </a:lnTo>
                      <a:lnTo>
                        <a:pt x="107" y="7"/>
                      </a:lnTo>
                      <a:lnTo>
                        <a:pt x="107" y="8"/>
                      </a:lnTo>
                      <a:lnTo>
                        <a:pt x="108" y="8"/>
                      </a:lnTo>
                      <a:lnTo>
                        <a:pt x="109" y="8"/>
                      </a:lnTo>
                      <a:lnTo>
                        <a:pt x="110" y="8"/>
                      </a:lnTo>
                      <a:lnTo>
                        <a:pt x="109" y="8"/>
                      </a:lnTo>
                      <a:lnTo>
                        <a:pt x="109" y="7"/>
                      </a:lnTo>
                      <a:lnTo>
                        <a:pt x="110" y="8"/>
                      </a:lnTo>
                      <a:lnTo>
                        <a:pt x="111" y="8"/>
                      </a:lnTo>
                      <a:lnTo>
                        <a:pt x="112" y="9"/>
                      </a:lnTo>
                      <a:lnTo>
                        <a:pt x="113" y="9"/>
                      </a:lnTo>
                      <a:lnTo>
                        <a:pt x="112" y="9"/>
                      </a:lnTo>
                      <a:lnTo>
                        <a:pt x="112" y="8"/>
                      </a:lnTo>
                      <a:lnTo>
                        <a:pt x="111" y="8"/>
                      </a:lnTo>
                      <a:lnTo>
                        <a:pt x="112" y="8"/>
                      </a:lnTo>
                      <a:lnTo>
                        <a:pt x="115" y="10"/>
                      </a:lnTo>
                      <a:lnTo>
                        <a:pt x="114" y="10"/>
                      </a:lnTo>
                      <a:lnTo>
                        <a:pt x="114" y="9"/>
                      </a:lnTo>
                      <a:lnTo>
                        <a:pt x="113" y="9"/>
                      </a:lnTo>
                      <a:lnTo>
                        <a:pt x="114" y="9"/>
                      </a:lnTo>
                      <a:lnTo>
                        <a:pt x="115" y="10"/>
                      </a:lnTo>
                      <a:lnTo>
                        <a:pt x="117" y="12"/>
                      </a:lnTo>
                      <a:lnTo>
                        <a:pt x="118" y="11"/>
                      </a:lnTo>
                      <a:lnTo>
                        <a:pt x="119" y="12"/>
                      </a:lnTo>
                      <a:lnTo>
                        <a:pt x="120" y="13"/>
                      </a:lnTo>
                      <a:lnTo>
                        <a:pt x="122" y="14"/>
                      </a:lnTo>
                      <a:lnTo>
                        <a:pt x="123" y="15"/>
                      </a:lnTo>
                      <a:lnTo>
                        <a:pt x="124" y="16"/>
                      </a:lnTo>
                      <a:lnTo>
                        <a:pt x="125" y="17"/>
                      </a:lnTo>
                      <a:lnTo>
                        <a:pt x="126" y="18"/>
                      </a:lnTo>
                      <a:lnTo>
                        <a:pt x="127" y="18"/>
                      </a:lnTo>
                      <a:lnTo>
                        <a:pt x="128" y="19"/>
                      </a:lnTo>
                      <a:lnTo>
                        <a:pt x="129" y="20"/>
                      </a:lnTo>
                      <a:lnTo>
                        <a:pt x="130" y="21"/>
                      </a:lnTo>
                      <a:lnTo>
                        <a:pt x="131" y="21"/>
                      </a:lnTo>
                      <a:lnTo>
                        <a:pt x="132" y="22"/>
                      </a:lnTo>
                      <a:lnTo>
                        <a:pt x="132" y="23"/>
                      </a:lnTo>
                      <a:lnTo>
                        <a:pt x="133" y="23"/>
                      </a:lnTo>
                      <a:lnTo>
                        <a:pt x="134" y="23"/>
                      </a:lnTo>
                      <a:lnTo>
                        <a:pt x="134" y="22"/>
                      </a:lnTo>
                      <a:lnTo>
                        <a:pt x="135" y="22"/>
                      </a:lnTo>
                      <a:lnTo>
                        <a:pt x="135" y="23"/>
                      </a:lnTo>
                      <a:lnTo>
                        <a:pt x="136" y="24"/>
                      </a:lnTo>
                      <a:lnTo>
                        <a:pt x="137" y="25"/>
                      </a:lnTo>
                      <a:lnTo>
                        <a:pt x="138" y="25"/>
                      </a:lnTo>
                      <a:lnTo>
                        <a:pt x="139" y="25"/>
                      </a:lnTo>
                      <a:lnTo>
                        <a:pt x="140" y="26"/>
                      </a:lnTo>
                      <a:lnTo>
                        <a:pt x="140" y="27"/>
                      </a:lnTo>
                      <a:lnTo>
                        <a:pt x="141" y="28"/>
                      </a:lnTo>
                      <a:lnTo>
                        <a:pt x="142" y="29"/>
                      </a:lnTo>
                      <a:lnTo>
                        <a:pt x="143" y="29"/>
                      </a:lnTo>
                      <a:lnTo>
                        <a:pt x="144" y="30"/>
                      </a:lnTo>
                      <a:lnTo>
                        <a:pt x="145" y="30"/>
                      </a:lnTo>
                      <a:lnTo>
                        <a:pt x="146" y="31"/>
                      </a:lnTo>
                      <a:lnTo>
                        <a:pt x="147" y="32"/>
                      </a:lnTo>
                      <a:lnTo>
                        <a:pt x="148" y="32"/>
                      </a:lnTo>
                      <a:lnTo>
                        <a:pt x="148" y="33"/>
                      </a:lnTo>
                      <a:lnTo>
                        <a:pt x="149" y="33"/>
                      </a:lnTo>
                      <a:lnTo>
                        <a:pt x="150" y="34"/>
                      </a:lnTo>
                      <a:lnTo>
                        <a:pt x="151" y="35"/>
                      </a:lnTo>
                      <a:lnTo>
                        <a:pt x="152" y="36"/>
                      </a:lnTo>
                      <a:lnTo>
                        <a:pt x="154" y="36"/>
                      </a:lnTo>
                      <a:lnTo>
                        <a:pt x="154" y="37"/>
                      </a:lnTo>
                      <a:lnTo>
                        <a:pt x="155" y="37"/>
                      </a:lnTo>
                      <a:lnTo>
                        <a:pt x="156" y="37"/>
                      </a:lnTo>
                      <a:lnTo>
                        <a:pt x="156" y="38"/>
                      </a:lnTo>
                      <a:lnTo>
                        <a:pt x="157" y="39"/>
                      </a:lnTo>
                      <a:lnTo>
                        <a:pt x="158" y="39"/>
                      </a:lnTo>
                      <a:lnTo>
                        <a:pt x="159" y="39"/>
                      </a:lnTo>
                      <a:lnTo>
                        <a:pt x="160" y="39"/>
                      </a:lnTo>
                      <a:lnTo>
                        <a:pt x="161" y="40"/>
                      </a:lnTo>
                      <a:lnTo>
                        <a:pt x="162" y="40"/>
                      </a:lnTo>
                      <a:lnTo>
                        <a:pt x="162" y="41"/>
                      </a:lnTo>
                      <a:lnTo>
                        <a:pt x="163" y="42"/>
                      </a:lnTo>
                      <a:lnTo>
                        <a:pt x="164" y="42"/>
                      </a:lnTo>
                      <a:lnTo>
                        <a:pt x="164" y="43"/>
                      </a:lnTo>
                      <a:lnTo>
                        <a:pt x="165" y="43"/>
                      </a:lnTo>
                      <a:lnTo>
                        <a:pt x="166" y="43"/>
                      </a:lnTo>
                      <a:lnTo>
                        <a:pt x="167" y="43"/>
                      </a:lnTo>
                      <a:lnTo>
                        <a:pt x="168" y="43"/>
                      </a:lnTo>
                      <a:lnTo>
                        <a:pt x="169" y="45"/>
                      </a:lnTo>
                      <a:lnTo>
                        <a:pt x="171" y="47"/>
                      </a:lnTo>
                      <a:lnTo>
                        <a:pt x="172" y="48"/>
                      </a:lnTo>
                      <a:lnTo>
                        <a:pt x="172" y="49"/>
                      </a:lnTo>
                      <a:lnTo>
                        <a:pt x="174" y="52"/>
                      </a:lnTo>
                      <a:lnTo>
                        <a:pt x="174" y="53"/>
                      </a:lnTo>
                      <a:lnTo>
                        <a:pt x="175" y="53"/>
                      </a:lnTo>
                      <a:lnTo>
                        <a:pt x="175" y="54"/>
                      </a:lnTo>
                      <a:lnTo>
                        <a:pt x="176" y="54"/>
                      </a:lnTo>
                      <a:lnTo>
                        <a:pt x="177" y="54"/>
                      </a:lnTo>
                      <a:lnTo>
                        <a:pt x="178" y="54"/>
                      </a:lnTo>
                      <a:lnTo>
                        <a:pt x="178" y="55"/>
                      </a:lnTo>
                      <a:lnTo>
                        <a:pt x="179" y="57"/>
                      </a:lnTo>
                      <a:lnTo>
                        <a:pt x="180" y="58"/>
                      </a:lnTo>
                      <a:lnTo>
                        <a:pt x="181" y="59"/>
                      </a:lnTo>
                      <a:lnTo>
                        <a:pt x="182" y="59"/>
                      </a:lnTo>
                      <a:lnTo>
                        <a:pt x="181" y="59"/>
                      </a:lnTo>
                      <a:lnTo>
                        <a:pt x="182" y="59"/>
                      </a:lnTo>
                      <a:lnTo>
                        <a:pt x="182" y="60"/>
                      </a:lnTo>
                      <a:lnTo>
                        <a:pt x="183" y="60"/>
                      </a:lnTo>
                      <a:lnTo>
                        <a:pt x="184" y="60"/>
                      </a:lnTo>
                      <a:lnTo>
                        <a:pt x="185" y="60"/>
                      </a:lnTo>
                      <a:lnTo>
                        <a:pt x="186" y="59"/>
                      </a:lnTo>
                      <a:lnTo>
                        <a:pt x="187" y="59"/>
                      </a:lnTo>
                      <a:lnTo>
                        <a:pt x="188" y="60"/>
                      </a:lnTo>
                      <a:lnTo>
                        <a:pt x="189" y="61"/>
                      </a:lnTo>
                      <a:lnTo>
                        <a:pt x="190" y="62"/>
                      </a:lnTo>
                      <a:lnTo>
                        <a:pt x="190" y="63"/>
                      </a:lnTo>
                      <a:lnTo>
                        <a:pt x="191" y="64"/>
                      </a:lnTo>
                      <a:lnTo>
                        <a:pt x="191" y="65"/>
                      </a:lnTo>
                      <a:lnTo>
                        <a:pt x="192" y="65"/>
                      </a:lnTo>
                      <a:lnTo>
                        <a:pt x="192" y="67"/>
                      </a:lnTo>
                      <a:lnTo>
                        <a:pt x="193" y="68"/>
                      </a:lnTo>
                      <a:lnTo>
                        <a:pt x="194" y="68"/>
                      </a:lnTo>
                      <a:lnTo>
                        <a:pt x="195" y="68"/>
                      </a:lnTo>
                      <a:lnTo>
                        <a:pt x="195" y="69"/>
                      </a:lnTo>
                      <a:lnTo>
                        <a:pt x="196" y="70"/>
                      </a:lnTo>
                      <a:lnTo>
                        <a:pt x="197" y="71"/>
                      </a:lnTo>
                      <a:lnTo>
                        <a:pt x="198" y="72"/>
                      </a:lnTo>
                      <a:lnTo>
                        <a:pt x="199" y="72"/>
                      </a:lnTo>
                      <a:lnTo>
                        <a:pt x="200" y="72"/>
                      </a:lnTo>
                      <a:lnTo>
                        <a:pt x="201" y="72"/>
                      </a:lnTo>
                      <a:lnTo>
                        <a:pt x="201" y="73"/>
                      </a:lnTo>
                      <a:lnTo>
                        <a:pt x="202" y="74"/>
                      </a:lnTo>
                      <a:lnTo>
                        <a:pt x="202" y="75"/>
                      </a:lnTo>
                      <a:lnTo>
                        <a:pt x="203" y="75"/>
                      </a:lnTo>
                      <a:lnTo>
                        <a:pt x="204" y="77"/>
                      </a:lnTo>
                      <a:lnTo>
                        <a:pt x="205" y="78"/>
                      </a:lnTo>
                      <a:lnTo>
                        <a:pt x="205" y="79"/>
                      </a:lnTo>
                      <a:lnTo>
                        <a:pt x="206" y="79"/>
                      </a:lnTo>
                      <a:lnTo>
                        <a:pt x="207" y="79"/>
                      </a:lnTo>
                      <a:lnTo>
                        <a:pt x="207" y="80"/>
                      </a:lnTo>
                      <a:lnTo>
                        <a:pt x="208" y="80"/>
                      </a:lnTo>
                      <a:lnTo>
                        <a:pt x="209" y="80"/>
                      </a:lnTo>
                      <a:lnTo>
                        <a:pt x="209" y="81"/>
                      </a:lnTo>
                      <a:lnTo>
                        <a:pt x="210" y="82"/>
                      </a:lnTo>
                      <a:lnTo>
                        <a:pt x="211" y="83"/>
                      </a:lnTo>
                      <a:lnTo>
                        <a:pt x="211" y="84"/>
                      </a:lnTo>
                      <a:lnTo>
                        <a:pt x="213" y="85"/>
                      </a:lnTo>
                      <a:lnTo>
                        <a:pt x="214" y="85"/>
                      </a:lnTo>
                      <a:lnTo>
                        <a:pt x="215" y="85"/>
                      </a:lnTo>
                      <a:lnTo>
                        <a:pt x="216" y="85"/>
                      </a:lnTo>
                      <a:lnTo>
                        <a:pt x="217" y="86"/>
                      </a:lnTo>
                      <a:lnTo>
                        <a:pt x="217" y="85"/>
                      </a:lnTo>
                      <a:lnTo>
                        <a:pt x="217" y="86"/>
                      </a:lnTo>
                      <a:lnTo>
                        <a:pt x="218" y="86"/>
                      </a:lnTo>
                      <a:lnTo>
                        <a:pt x="219" y="87"/>
                      </a:lnTo>
                      <a:lnTo>
                        <a:pt x="220" y="87"/>
                      </a:lnTo>
                      <a:lnTo>
                        <a:pt x="221" y="88"/>
                      </a:lnTo>
                      <a:lnTo>
                        <a:pt x="222" y="88"/>
                      </a:lnTo>
                      <a:lnTo>
                        <a:pt x="223" y="88"/>
                      </a:lnTo>
                      <a:lnTo>
                        <a:pt x="224" y="89"/>
                      </a:lnTo>
                      <a:lnTo>
                        <a:pt x="226" y="89"/>
                      </a:lnTo>
                      <a:lnTo>
                        <a:pt x="226" y="88"/>
                      </a:lnTo>
                      <a:lnTo>
                        <a:pt x="226" y="87"/>
                      </a:lnTo>
                      <a:lnTo>
                        <a:pt x="226" y="88"/>
                      </a:lnTo>
                      <a:lnTo>
                        <a:pt x="227" y="89"/>
                      </a:lnTo>
                      <a:lnTo>
                        <a:pt x="227" y="90"/>
                      </a:lnTo>
                      <a:lnTo>
                        <a:pt x="229" y="92"/>
                      </a:lnTo>
                      <a:lnTo>
                        <a:pt x="229" y="93"/>
                      </a:lnTo>
                      <a:lnTo>
                        <a:pt x="229" y="94"/>
                      </a:lnTo>
                      <a:lnTo>
                        <a:pt x="230" y="95"/>
                      </a:lnTo>
                      <a:lnTo>
                        <a:pt x="231" y="97"/>
                      </a:lnTo>
                      <a:lnTo>
                        <a:pt x="231" y="98"/>
                      </a:lnTo>
                      <a:lnTo>
                        <a:pt x="234" y="102"/>
                      </a:lnTo>
                      <a:lnTo>
                        <a:pt x="235" y="104"/>
                      </a:lnTo>
                      <a:lnTo>
                        <a:pt x="236" y="105"/>
                      </a:lnTo>
                      <a:lnTo>
                        <a:pt x="237" y="106"/>
                      </a:lnTo>
                      <a:lnTo>
                        <a:pt x="238" y="107"/>
                      </a:lnTo>
                      <a:lnTo>
                        <a:pt x="239" y="107"/>
                      </a:lnTo>
                      <a:lnTo>
                        <a:pt x="238" y="107"/>
                      </a:lnTo>
                      <a:lnTo>
                        <a:pt x="239" y="108"/>
                      </a:lnTo>
                      <a:lnTo>
                        <a:pt x="239" y="107"/>
                      </a:lnTo>
                      <a:lnTo>
                        <a:pt x="240" y="107"/>
                      </a:lnTo>
                      <a:lnTo>
                        <a:pt x="240" y="108"/>
                      </a:lnTo>
                      <a:lnTo>
                        <a:pt x="241" y="108"/>
                      </a:lnTo>
                      <a:lnTo>
                        <a:pt x="242" y="110"/>
                      </a:lnTo>
                      <a:lnTo>
                        <a:pt x="243" y="111"/>
                      </a:lnTo>
                      <a:lnTo>
                        <a:pt x="243" y="112"/>
                      </a:lnTo>
                      <a:lnTo>
                        <a:pt x="244" y="112"/>
                      </a:lnTo>
                      <a:lnTo>
                        <a:pt x="244" y="113"/>
                      </a:lnTo>
                      <a:lnTo>
                        <a:pt x="246" y="115"/>
                      </a:lnTo>
                      <a:lnTo>
                        <a:pt x="246" y="116"/>
                      </a:lnTo>
                      <a:lnTo>
                        <a:pt x="247" y="117"/>
                      </a:lnTo>
                      <a:lnTo>
                        <a:pt x="249" y="120"/>
                      </a:lnTo>
                      <a:lnTo>
                        <a:pt x="250" y="121"/>
                      </a:lnTo>
                      <a:lnTo>
                        <a:pt x="251" y="123"/>
                      </a:lnTo>
                      <a:lnTo>
                        <a:pt x="252" y="125"/>
                      </a:lnTo>
                      <a:lnTo>
                        <a:pt x="253" y="126"/>
                      </a:lnTo>
                      <a:lnTo>
                        <a:pt x="254" y="127"/>
                      </a:lnTo>
                      <a:lnTo>
                        <a:pt x="255" y="129"/>
                      </a:lnTo>
                      <a:lnTo>
                        <a:pt x="256" y="130"/>
                      </a:lnTo>
                      <a:lnTo>
                        <a:pt x="257" y="131"/>
                      </a:lnTo>
                      <a:lnTo>
                        <a:pt x="258" y="132"/>
                      </a:lnTo>
                      <a:lnTo>
                        <a:pt x="259" y="134"/>
                      </a:lnTo>
                      <a:lnTo>
                        <a:pt x="260" y="134"/>
                      </a:lnTo>
                      <a:lnTo>
                        <a:pt x="261" y="134"/>
                      </a:lnTo>
                      <a:lnTo>
                        <a:pt x="261" y="135"/>
                      </a:lnTo>
                      <a:lnTo>
                        <a:pt x="262" y="136"/>
                      </a:lnTo>
                      <a:lnTo>
                        <a:pt x="264" y="138"/>
                      </a:lnTo>
                      <a:lnTo>
                        <a:pt x="265" y="139"/>
                      </a:lnTo>
                      <a:lnTo>
                        <a:pt x="267" y="142"/>
                      </a:lnTo>
                      <a:lnTo>
                        <a:pt x="269" y="143"/>
                      </a:lnTo>
                      <a:lnTo>
                        <a:pt x="270" y="144"/>
                      </a:lnTo>
                      <a:lnTo>
                        <a:pt x="271" y="146"/>
                      </a:lnTo>
                      <a:lnTo>
                        <a:pt x="272" y="146"/>
                      </a:lnTo>
                      <a:lnTo>
                        <a:pt x="273" y="146"/>
                      </a:lnTo>
                      <a:lnTo>
                        <a:pt x="274" y="147"/>
                      </a:lnTo>
                      <a:lnTo>
                        <a:pt x="275" y="147"/>
                      </a:lnTo>
                      <a:lnTo>
                        <a:pt x="276" y="147"/>
                      </a:lnTo>
                      <a:lnTo>
                        <a:pt x="277" y="148"/>
                      </a:lnTo>
                      <a:lnTo>
                        <a:pt x="278" y="148"/>
                      </a:lnTo>
                      <a:lnTo>
                        <a:pt x="278" y="149"/>
                      </a:lnTo>
                      <a:lnTo>
                        <a:pt x="278" y="150"/>
                      </a:lnTo>
                      <a:lnTo>
                        <a:pt x="278" y="151"/>
                      </a:lnTo>
                      <a:lnTo>
                        <a:pt x="279" y="151"/>
                      </a:lnTo>
                      <a:lnTo>
                        <a:pt x="279" y="152"/>
                      </a:lnTo>
                      <a:lnTo>
                        <a:pt x="279" y="154"/>
                      </a:lnTo>
                      <a:lnTo>
                        <a:pt x="280" y="156"/>
                      </a:lnTo>
                      <a:lnTo>
                        <a:pt x="281" y="156"/>
                      </a:lnTo>
                      <a:lnTo>
                        <a:pt x="281" y="157"/>
                      </a:lnTo>
                      <a:lnTo>
                        <a:pt x="282" y="158"/>
                      </a:lnTo>
                      <a:lnTo>
                        <a:pt x="283" y="158"/>
                      </a:lnTo>
                      <a:lnTo>
                        <a:pt x="283" y="159"/>
                      </a:lnTo>
                      <a:lnTo>
                        <a:pt x="286" y="163"/>
                      </a:lnTo>
                      <a:lnTo>
                        <a:pt x="289" y="166"/>
                      </a:lnTo>
                      <a:lnTo>
                        <a:pt x="290" y="167"/>
                      </a:lnTo>
                      <a:lnTo>
                        <a:pt x="291" y="167"/>
                      </a:lnTo>
                      <a:lnTo>
                        <a:pt x="292" y="168"/>
                      </a:lnTo>
                      <a:lnTo>
                        <a:pt x="293" y="169"/>
                      </a:lnTo>
                      <a:lnTo>
                        <a:pt x="294" y="169"/>
                      </a:lnTo>
                      <a:lnTo>
                        <a:pt x="295" y="169"/>
                      </a:lnTo>
                      <a:lnTo>
                        <a:pt x="296" y="169"/>
                      </a:lnTo>
                      <a:lnTo>
                        <a:pt x="296" y="168"/>
                      </a:lnTo>
                      <a:lnTo>
                        <a:pt x="297" y="168"/>
                      </a:lnTo>
                      <a:lnTo>
                        <a:pt x="298" y="168"/>
                      </a:lnTo>
                      <a:lnTo>
                        <a:pt x="299" y="169"/>
                      </a:lnTo>
                      <a:lnTo>
                        <a:pt x="299" y="170"/>
                      </a:lnTo>
                      <a:lnTo>
                        <a:pt x="300" y="170"/>
                      </a:lnTo>
                      <a:lnTo>
                        <a:pt x="301" y="170"/>
                      </a:lnTo>
                      <a:lnTo>
                        <a:pt x="302" y="171"/>
                      </a:lnTo>
                      <a:lnTo>
                        <a:pt x="303" y="171"/>
                      </a:lnTo>
                      <a:lnTo>
                        <a:pt x="304" y="172"/>
                      </a:lnTo>
                      <a:lnTo>
                        <a:pt x="305" y="173"/>
                      </a:lnTo>
                      <a:lnTo>
                        <a:pt x="307" y="173"/>
                      </a:lnTo>
                      <a:lnTo>
                        <a:pt x="308" y="174"/>
                      </a:lnTo>
                      <a:lnTo>
                        <a:pt x="309" y="174"/>
                      </a:lnTo>
                      <a:lnTo>
                        <a:pt x="310" y="175"/>
                      </a:lnTo>
                      <a:lnTo>
                        <a:pt x="311" y="175"/>
                      </a:lnTo>
                      <a:lnTo>
                        <a:pt x="311" y="177"/>
                      </a:lnTo>
                      <a:lnTo>
                        <a:pt x="313" y="178"/>
                      </a:lnTo>
                      <a:lnTo>
                        <a:pt x="314" y="180"/>
                      </a:lnTo>
                      <a:lnTo>
                        <a:pt x="314" y="182"/>
                      </a:lnTo>
                      <a:lnTo>
                        <a:pt x="314" y="183"/>
                      </a:lnTo>
                      <a:lnTo>
                        <a:pt x="315" y="183"/>
                      </a:lnTo>
                      <a:lnTo>
                        <a:pt x="315" y="185"/>
                      </a:lnTo>
                      <a:lnTo>
                        <a:pt x="316" y="186"/>
                      </a:lnTo>
                      <a:lnTo>
                        <a:pt x="307" y="187"/>
                      </a:lnTo>
                      <a:lnTo>
                        <a:pt x="300" y="188"/>
                      </a:lnTo>
                      <a:lnTo>
                        <a:pt x="299" y="189"/>
                      </a:lnTo>
                      <a:lnTo>
                        <a:pt x="285" y="190"/>
                      </a:lnTo>
                      <a:lnTo>
                        <a:pt x="281" y="196"/>
                      </a:lnTo>
                      <a:lnTo>
                        <a:pt x="279" y="199"/>
                      </a:lnTo>
                      <a:lnTo>
                        <a:pt x="272" y="212"/>
                      </a:lnTo>
                      <a:lnTo>
                        <a:pt x="270" y="217"/>
                      </a:lnTo>
                      <a:lnTo>
                        <a:pt x="270" y="218"/>
                      </a:lnTo>
                      <a:lnTo>
                        <a:pt x="269" y="218"/>
                      </a:lnTo>
                      <a:lnTo>
                        <a:pt x="269" y="219"/>
                      </a:lnTo>
                      <a:lnTo>
                        <a:pt x="268" y="219"/>
                      </a:lnTo>
                      <a:lnTo>
                        <a:pt x="267" y="220"/>
                      </a:lnTo>
                      <a:lnTo>
                        <a:pt x="267" y="221"/>
                      </a:lnTo>
                      <a:lnTo>
                        <a:pt x="266" y="222"/>
                      </a:lnTo>
                      <a:lnTo>
                        <a:pt x="266" y="223"/>
                      </a:lnTo>
                      <a:lnTo>
                        <a:pt x="266" y="224"/>
                      </a:lnTo>
                      <a:lnTo>
                        <a:pt x="265" y="224"/>
                      </a:lnTo>
                      <a:lnTo>
                        <a:pt x="264" y="225"/>
                      </a:lnTo>
                      <a:lnTo>
                        <a:pt x="263" y="226"/>
                      </a:lnTo>
                      <a:lnTo>
                        <a:pt x="263" y="227"/>
                      </a:lnTo>
                      <a:lnTo>
                        <a:pt x="263" y="228"/>
                      </a:lnTo>
                      <a:lnTo>
                        <a:pt x="263" y="229"/>
                      </a:lnTo>
                      <a:lnTo>
                        <a:pt x="262" y="229"/>
                      </a:lnTo>
                      <a:lnTo>
                        <a:pt x="261" y="229"/>
                      </a:lnTo>
                      <a:lnTo>
                        <a:pt x="260" y="230"/>
                      </a:lnTo>
                      <a:lnTo>
                        <a:pt x="259" y="230"/>
                      </a:lnTo>
                      <a:lnTo>
                        <a:pt x="257" y="230"/>
                      </a:lnTo>
                      <a:lnTo>
                        <a:pt x="256" y="230"/>
                      </a:lnTo>
                      <a:lnTo>
                        <a:pt x="256" y="231"/>
                      </a:lnTo>
                      <a:lnTo>
                        <a:pt x="256" y="232"/>
                      </a:lnTo>
                      <a:lnTo>
                        <a:pt x="256" y="233"/>
                      </a:lnTo>
                      <a:lnTo>
                        <a:pt x="256" y="234"/>
                      </a:lnTo>
                      <a:lnTo>
                        <a:pt x="256" y="235"/>
                      </a:lnTo>
                      <a:lnTo>
                        <a:pt x="257" y="236"/>
                      </a:lnTo>
                      <a:lnTo>
                        <a:pt x="256" y="236"/>
                      </a:lnTo>
                      <a:lnTo>
                        <a:pt x="255" y="237"/>
                      </a:lnTo>
                      <a:lnTo>
                        <a:pt x="254" y="238"/>
                      </a:lnTo>
                      <a:lnTo>
                        <a:pt x="254" y="239"/>
                      </a:lnTo>
                      <a:lnTo>
                        <a:pt x="253" y="239"/>
                      </a:lnTo>
                      <a:lnTo>
                        <a:pt x="252" y="239"/>
                      </a:lnTo>
                      <a:lnTo>
                        <a:pt x="252" y="240"/>
                      </a:lnTo>
                      <a:lnTo>
                        <a:pt x="252" y="241"/>
                      </a:lnTo>
                      <a:lnTo>
                        <a:pt x="251" y="242"/>
                      </a:lnTo>
                      <a:lnTo>
                        <a:pt x="251" y="243"/>
                      </a:lnTo>
                      <a:lnTo>
                        <a:pt x="250" y="243"/>
                      </a:lnTo>
                      <a:lnTo>
                        <a:pt x="249" y="244"/>
                      </a:lnTo>
                      <a:lnTo>
                        <a:pt x="248" y="244"/>
                      </a:lnTo>
                      <a:lnTo>
                        <a:pt x="248" y="245"/>
                      </a:lnTo>
                      <a:lnTo>
                        <a:pt x="247" y="246"/>
                      </a:lnTo>
                      <a:lnTo>
                        <a:pt x="247" y="247"/>
                      </a:lnTo>
                      <a:lnTo>
                        <a:pt x="247" y="248"/>
                      </a:lnTo>
                      <a:lnTo>
                        <a:pt x="247" y="249"/>
                      </a:lnTo>
                      <a:lnTo>
                        <a:pt x="248" y="249"/>
                      </a:lnTo>
                      <a:lnTo>
                        <a:pt x="249" y="249"/>
                      </a:lnTo>
                      <a:lnTo>
                        <a:pt x="250" y="250"/>
                      </a:lnTo>
                      <a:lnTo>
                        <a:pt x="249" y="251"/>
                      </a:lnTo>
                      <a:lnTo>
                        <a:pt x="249" y="252"/>
                      </a:lnTo>
                      <a:lnTo>
                        <a:pt x="248" y="253"/>
                      </a:lnTo>
                      <a:lnTo>
                        <a:pt x="247" y="254"/>
                      </a:lnTo>
                      <a:lnTo>
                        <a:pt x="246" y="254"/>
                      </a:lnTo>
                      <a:lnTo>
                        <a:pt x="246" y="255"/>
                      </a:lnTo>
                      <a:lnTo>
                        <a:pt x="246" y="256"/>
                      </a:lnTo>
                      <a:lnTo>
                        <a:pt x="245" y="256"/>
                      </a:lnTo>
                      <a:lnTo>
                        <a:pt x="244" y="256"/>
                      </a:lnTo>
                      <a:lnTo>
                        <a:pt x="244" y="257"/>
                      </a:lnTo>
                      <a:lnTo>
                        <a:pt x="244" y="258"/>
                      </a:lnTo>
                      <a:lnTo>
                        <a:pt x="244" y="259"/>
                      </a:lnTo>
                      <a:lnTo>
                        <a:pt x="243" y="259"/>
                      </a:lnTo>
                      <a:lnTo>
                        <a:pt x="244" y="260"/>
                      </a:lnTo>
                      <a:lnTo>
                        <a:pt x="244" y="261"/>
                      </a:lnTo>
                      <a:lnTo>
                        <a:pt x="243" y="262"/>
                      </a:lnTo>
                      <a:lnTo>
                        <a:pt x="242" y="263"/>
                      </a:lnTo>
                      <a:lnTo>
                        <a:pt x="241" y="263"/>
                      </a:lnTo>
                      <a:lnTo>
                        <a:pt x="242" y="263"/>
                      </a:lnTo>
                      <a:lnTo>
                        <a:pt x="241" y="263"/>
                      </a:lnTo>
                      <a:lnTo>
                        <a:pt x="241" y="264"/>
                      </a:lnTo>
                      <a:lnTo>
                        <a:pt x="240" y="264"/>
                      </a:lnTo>
                      <a:lnTo>
                        <a:pt x="240" y="265"/>
                      </a:lnTo>
                      <a:lnTo>
                        <a:pt x="240" y="266"/>
                      </a:lnTo>
                      <a:lnTo>
                        <a:pt x="239" y="266"/>
                      </a:lnTo>
                      <a:lnTo>
                        <a:pt x="238" y="266"/>
                      </a:lnTo>
                      <a:lnTo>
                        <a:pt x="237" y="267"/>
                      </a:lnTo>
                      <a:lnTo>
                        <a:pt x="236" y="267"/>
                      </a:lnTo>
                      <a:lnTo>
                        <a:pt x="236" y="268"/>
                      </a:lnTo>
                      <a:lnTo>
                        <a:pt x="235" y="268"/>
                      </a:lnTo>
                      <a:lnTo>
                        <a:pt x="234" y="269"/>
                      </a:lnTo>
                      <a:lnTo>
                        <a:pt x="233" y="269"/>
                      </a:lnTo>
                      <a:lnTo>
                        <a:pt x="233" y="270"/>
                      </a:lnTo>
                      <a:lnTo>
                        <a:pt x="232" y="273"/>
                      </a:lnTo>
                      <a:lnTo>
                        <a:pt x="231" y="274"/>
                      </a:lnTo>
                      <a:lnTo>
                        <a:pt x="230" y="274"/>
                      </a:lnTo>
                      <a:lnTo>
                        <a:pt x="229" y="275"/>
                      </a:lnTo>
                      <a:lnTo>
                        <a:pt x="228" y="276"/>
                      </a:lnTo>
                      <a:lnTo>
                        <a:pt x="228" y="275"/>
                      </a:lnTo>
                      <a:lnTo>
                        <a:pt x="227" y="275"/>
                      </a:lnTo>
                      <a:lnTo>
                        <a:pt x="226" y="275"/>
                      </a:lnTo>
                      <a:lnTo>
                        <a:pt x="226" y="274"/>
                      </a:lnTo>
                      <a:lnTo>
                        <a:pt x="225" y="274"/>
                      </a:lnTo>
                      <a:lnTo>
                        <a:pt x="225" y="275"/>
                      </a:lnTo>
                      <a:lnTo>
                        <a:pt x="224" y="275"/>
                      </a:lnTo>
                      <a:lnTo>
                        <a:pt x="223" y="275"/>
                      </a:lnTo>
                      <a:lnTo>
                        <a:pt x="223" y="274"/>
                      </a:lnTo>
                      <a:lnTo>
                        <a:pt x="223" y="273"/>
                      </a:lnTo>
                      <a:lnTo>
                        <a:pt x="222" y="273"/>
                      </a:lnTo>
                      <a:lnTo>
                        <a:pt x="223" y="272"/>
                      </a:lnTo>
                      <a:lnTo>
                        <a:pt x="222" y="272"/>
                      </a:lnTo>
                      <a:lnTo>
                        <a:pt x="221" y="272"/>
                      </a:lnTo>
                      <a:lnTo>
                        <a:pt x="220" y="272"/>
                      </a:lnTo>
                      <a:lnTo>
                        <a:pt x="220" y="273"/>
                      </a:lnTo>
                      <a:lnTo>
                        <a:pt x="219" y="273"/>
                      </a:lnTo>
                      <a:lnTo>
                        <a:pt x="219" y="274"/>
                      </a:lnTo>
                      <a:lnTo>
                        <a:pt x="218" y="274"/>
                      </a:lnTo>
                      <a:lnTo>
                        <a:pt x="217" y="274"/>
                      </a:lnTo>
                      <a:lnTo>
                        <a:pt x="217" y="275"/>
                      </a:lnTo>
                      <a:lnTo>
                        <a:pt x="218" y="275"/>
                      </a:lnTo>
                      <a:lnTo>
                        <a:pt x="218" y="276"/>
                      </a:lnTo>
                      <a:lnTo>
                        <a:pt x="217" y="276"/>
                      </a:lnTo>
                      <a:lnTo>
                        <a:pt x="216" y="276"/>
                      </a:lnTo>
                      <a:lnTo>
                        <a:pt x="216" y="277"/>
                      </a:lnTo>
                      <a:lnTo>
                        <a:pt x="215" y="277"/>
                      </a:lnTo>
                      <a:lnTo>
                        <a:pt x="215" y="278"/>
                      </a:lnTo>
                      <a:lnTo>
                        <a:pt x="215" y="279"/>
                      </a:lnTo>
                      <a:lnTo>
                        <a:pt x="215" y="280"/>
                      </a:lnTo>
                      <a:lnTo>
                        <a:pt x="214" y="280"/>
                      </a:lnTo>
                      <a:lnTo>
                        <a:pt x="213" y="281"/>
                      </a:lnTo>
                      <a:lnTo>
                        <a:pt x="213" y="282"/>
                      </a:lnTo>
                      <a:lnTo>
                        <a:pt x="212" y="282"/>
                      </a:lnTo>
                      <a:lnTo>
                        <a:pt x="211" y="282"/>
                      </a:lnTo>
                      <a:lnTo>
                        <a:pt x="211" y="283"/>
                      </a:lnTo>
                      <a:lnTo>
                        <a:pt x="211" y="284"/>
                      </a:lnTo>
                      <a:lnTo>
                        <a:pt x="211" y="285"/>
                      </a:lnTo>
                      <a:lnTo>
                        <a:pt x="210" y="286"/>
                      </a:lnTo>
                      <a:lnTo>
                        <a:pt x="209" y="286"/>
                      </a:lnTo>
                      <a:lnTo>
                        <a:pt x="209" y="287"/>
                      </a:lnTo>
                      <a:lnTo>
                        <a:pt x="208" y="287"/>
                      </a:lnTo>
                      <a:lnTo>
                        <a:pt x="208" y="288"/>
                      </a:lnTo>
                      <a:lnTo>
                        <a:pt x="207" y="288"/>
                      </a:lnTo>
                      <a:lnTo>
                        <a:pt x="206" y="288"/>
                      </a:lnTo>
                      <a:lnTo>
                        <a:pt x="206" y="289"/>
                      </a:lnTo>
                      <a:lnTo>
                        <a:pt x="207" y="289"/>
                      </a:lnTo>
                      <a:lnTo>
                        <a:pt x="207" y="290"/>
                      </a:lnTo>
                      <a:lnTo>
                        <a:pt x="206" y="291"/>
                      </a:lnTo>
                      <a:lnTo>
                        <a:pt x="206" y="292"/>
                      </a:lnTo>
                      <a:lnTo>
                        <a:pt x="206" y="293"/>
                      </a:lnTo>
                      <a:lnTo>
                        <a:pt x="206" y="294"/>
                      </a:lnTo>
                      <a:lnTo>
                        <a:pt x="207" y="294"/>
                      </a:lnTo>
                      <a:lnTo>
                        <a:pt x="207" y="295"/>
                      </a:lnTo>
                      <a:lnTo>
                        <a:pt x="206" y="295"/>
                      </a:lnTo>
                      <a:lnTo>
                        <a:pt x="206" y="296"/>
                      </a:lnTo>
                      <a:lnTo>
                        <a:pt x="205" y="296"/>
                      </a:lnTo>
                      <a:lnTo>
                        <a:pt x="204" y="297"/>
                      </a:lnTo>
                      <a:lnTo>
                        <a:pt x="205" y="297"/>
                      </a:lnTo>
                      <a:lnTo>
                        <a:pt x="206" y="298"/>
                      </a:lnTo>
                      <a:lnTo>
                        <a:pt x="205" y="298"/>
                      </a:lnTo>
                      <a:lnTo>
                        <a:pt x="206" y="298"/>
                      </a:lnTo>
                      <a:lnTo>
                        <a:pt x="207" y="298"/>
                      </a:lnTo>
                      <a:lnTo>
                        <a:pt x="208" y="298"/>
                      </a:lnTo>
                      <a:lnTo>
                        <a:pt x="209" y="298"/>
                      </a:lnTo>
                      <a:lnTo>
                        <a:pt x="210" y="298"/>
                      </a:lnTo>
                      <a:lnTo>
                        <a:pt x="210" y="299"/>
                      </a:lnTo>
                      <a:lnTo>
                        <a:pt x="209" y="299"/>
                      </a:lnTo>
                      <a:lnTo>
                        <a:pt x="209" y="300"/>
                      </a:lnTo>
                      <a:lnTo>
                        <a:pt x="208" y="300"/>
                      </a:lnTo>
                      <a:lnTo>
                        <a:pt x="207" y="301"/>
                      </a:lnTo>
                      <a:lnTo>
                        <a:pt x="207" y="302"/>
                      </a:lnTo>
                      <a:lnTo>
                        <a:pt x="206" y="302"/>
                      </a:lnTo>
                      <a:lnTo>
                        <a:pt x="206" y="303"/>
                      </a:lnTo>
                      <a:lnTo>
                        <a:pt x="206" y="304"/>
                      </a:lnTo>
                      <a:lnTo>
                        <a:pt x="205" y="304"/>
                      </a:lnTo>
                      <a:lnTo>
                        <a:pt x="204" y="305"/>
                      </a:lnTo>
                      <a:lnTo>
                        <a:pt x="204" y="306"/>
                      </a:lnTo>
                      <a:lnTo>
                        <a:pt x="203" y="306"/>
                      </a:lnTo>
                      <a:lnTo>
                        <a:pt x="202" y="306"/>
                      </a:lnTo>
                      <a:lnTo>
                        <a:pt x="202" y="307"/>
                      </a:lnTo>
                      <a:lnTo>
                        <a:pt x="202" y="308"/>
                      </a:lnTo>
                      <a:lnTo>
                        <a:pt x="203" y="308"/>
                      </a:lnTo>
                      <a:lnTo>
                        <a:pt x="202" y="308"/>
                      </a:lnTo>
                      <a:lnTo>
                        <a:pt x="202" y="309"/>
                      </a:lnTo>
                      <a:lnTo>
                        <a:pt x="201" y="309"/>
                      </a:lnTo>
                      <a:lnTo>
                        <a:pt x="201" y="310"/>
                      </a:lnTo>
                      <a:lnTo>
                        <a:pt x="201" y="311"/>
                      </a:lnTo>
                      <a:lnTo>
                        <a:pt x="200" y="311"/>
                      </a:lnTo>
                      <a:lnTo>
                        <a:pt x="201" y="312"/>
                      </a:lnTo>
                      <a:lnTo>
                        <a:pt x="201" y="313"/>
                      </a:lnTo>
                      <a:lnTo>
                        <a:pt x="201" y="314"/>
                      </a:lnTo>
                      <a:lnTo>
                        <a:pt x="200" y="314"/>
                      </a:lnTo>
                      <a:lnTo>
                        <a:pt x="199" y="314"/>
                      </a:lnTo>
                      <a:lnTo>
                        <a:pt x="199" y="315"/>
                      </a:lnTo>
                      <a:lnTo>
                        <a:pt x="198" y="316"/>
                      </a:lnTo>
                      <a:lnTo>
                        <a:pt x="199" y="316"/>
                      </a:lnTo>
                      <a:lnTo>
                        <a:pt x="199" y="317"/>
                      </a:lnTo>
                      <a:lnTo>
                        <a:pt x="199" y="318"/>
                      </a:lnTo>
                      <a:lnTo>
                        <a:pt x="198" y="318"/>
                      </a:lnTo>
                      <a:lnTo>
                        <a:pt x="198" y="319"/>
                      </a:lnTo>
                      <a:lnTo>
                        <a:pt x="197" y="320"/>
                      </a:lnTo>
                      <a:lnTo>
                        <a:pt x="197" y="321"/>
                      </a:lnTo>
                      <a:lnTo>
                        <a:pt x="197" y="322"/>
                      </a:lnTo>
                      <a:lnTo>
                        <a:pt x="197" y="323"/>
                      </a:lnTo>
                      <a:lnTo>
                        <a:pt x="198" y="323"/>
                      </a:lnTo>
                      <a:lnTo>
                        <a:pt x="198" y="324"/>
                      </a:lnTo>
                      <a:lnTo>
                        <a:pt x="198" y="325"/>
                      </a:lnTo>
                      <a:lnTo>
                        <a:pt x="198" y="326"/>
                      </a:lnTo>
                      <a:lnTo>
                        <a:pt x="199" y="326"/>
                      </a:lnTo>
                      <a:lnTo>
                        <a:pt x="200" y="327"/>
                      </a:lnTo>
                      <a:lnTo>
                        <a:pt x="201" y="327"/>
                      </a:lnTo>
                      <a:lnTo>
                        <a:pt x="201" y="328"/>
                      </a:lnTo>
                      <a:lnTo>
                        <a:pt x="200" y="328"/>
                      </a:lnTo>
                      <a:lnTo>
                        <a:pt x="199" y="328"/>
                      </a:lnTo>
                      <a:lnTo>
                        <a:pt x="199" y="329"/>
                      </a:lnTo>
                      <a:lnTo>
                        <a:pt x="198" y="329"/>
                      </a:lnTo>
                      <a:lnTo>
                        <a:pt x="198" y="330"/>
                      </a:lnTo>
                      <a:lnTo>
                        <a:pt x="198" y="331"/>
                      </a:lnTo>
                      <a:lnTo>
                        <a:pt x="197" y="331"/>
                      </a:lnTo>
                      <a:lnTo>
                        <a:pt x="197" y="330"/>
                      </a:lnTo>
                      <a:lnTo>
                        <a:pt x="196" y="331"/>
                      </a:lnTo>
                      <a:lnTo>
                        <a:pt x="196" y="332"/>
                      </a:lnTo>
                      <a:lnTo>
                        <a:pt x="196" y="333"/>
                      </a:lnTo>
                      <a:lnTo>
                        <a:pt x="195" y="333"/>
                      </a:lnTo>
                      <a:lnTo>
                        <a:pt x="195" y="334"/>
                      </a:lnTo>
                      <a:lnTo>
                        <a:pt x="194" y="334"/>
                      </a:lnTo>
                      <a:lnTo>
                        <a:pt x="193" y="334"/>
                      </a:lnTo>
                      <a:lnTo>
                        <a:pt x="193" y="335"/>
                      </a:lnTo>
                      <a:lnTo>
                        <a:pt x="192" y="335"/>
                      </a:lnTo>
                      <a:lnTo>
                        <a:pt x="191" y="335"/>
                      </a:lnTo>
                      <a:lnTo>
                        <a:pt x="191" y="336"/>
                      </a:lnTo>
                      <a:lnTo>
                        <a:pt x="190" y="336"/>
                      </a:lnTo>
                      <a:lnTo>
                        <a:pt x="189" y="336"/>
                      </a:lnTo>
                      <a:lnTo>
                        <a:pt x="189" y="337"/>
                      </a:lnTo>
                      <a:lnTo>
                        <a:pt x="189" y="338"/>
                      </a:lnTo>
                      <a:lnTo>
                        <a:pt x="189" y="339"/>
                      </a:lnTo>
                      <a:lnTo>
                        <a:pt x="189" y="340"/>
                      </a:lnTo>
                      <a:lnTo>
                        <a:pt x="190" y="340"/>
                      </a:lnTo>
                      <a:lnTo>
                        <a:pt x="190" y="341"/>
                      </a:lnTo>
                      <a:lnTo>
                        <a:pt x="190" y="342"/>
                      </a:lnTo>
                      <a:lnTo>
                        <a:pt x="189" y="343"/>
                      </a:lnTo>
                      <a:lnTo>
                        <a:pt x="188" y="343"/>
                      </a:lnTo>
                      <a:lnTo>
                        <a:pt x="189" y="343"/>
                      </a:lnTo>
                      <a:lnTo>
                        <a:pt x="190" y="343"/>
                      </a:lnTo>
                      <a:lnTo>
                        <a:pt x="190" y="344"/>
                      </a:lnTo>
                      <a:lnTo>
                        <a:pt x="191" y="345"/>
                      </a:lnTo>
                      <a:lnTo>
                        <a:pt x="192" y="345"/>
                      </a:lnTo>
                      <a:lnTo>
                        <a:pt x="193" y="346"/>
                      </a:lnTo>
                      <a:lnTo>
                        <a:pt x="194" y="346"/>
                      </a:lnTo>
                      <a:lnTo>
                        <a:pt x="194" y="347"/>
                      </a:lnTo>
                      <a:lnTo>
                        <a:pt x="194" y="348"/>
                      </a:lnTo>
                      <a:lnTo>
                        <a:pt x="195" y="348"/>
                      </a:lnTo>
                      <a:lnTo>
                        <a:pt x="195" y="349"/>
                      </a:lnTo>
                      <a:lnTo>
                        <a:pt x="195" y="350"/>
                      </a:lnTo>
                      <a:lnTo>
                        <a:pt x="195" y="351"/>
                      </a:lnTo>
                      <a:lnTo>
                        <a:pt x="196" y="351"/>
                      </a:lnTo>
                      <a:lnTo>
                        <a:pt x="196" y="352"/>
                      </a:lnTo>
                      <a:lnTo>
                        <a:pt x="196" y="353"/>
                      </a:lnTo>
                      <a:lnTo>
                        <a:pt x="195" y="353"/>
                      </a:lnTo>
                      <a:lnTo>
                        <a:pt x="195" y="354"/>
                      </a:lnTo>
                      <a:lnTo>
                        <a:pt x="194" y="354"/>
                      </a:lnTo>
                      <a:lnTo>
                        <a:pt x="194" y="355"/>
                      </a:lnTo>
                      <a:lnTo>
                        <a:pt x="194" y="356"/>
                      </a:lnTo>
                      <a:lnTo>
                        <a:pt x="194" y="357"/>
                      </a:lnTo>
                      <a:lnTo>
                        <a:pt x="194" y="358"/>
                      </a:lnTo>
                      <a:lnTo>
                        <a:pt x="193" y="358"/>
                      </a:lnTo>
                      <a:lnTo>
                        <a:pt x="193" y="359"/>
                      </a:lnTo>
                      <a:lnTo>
                        <a:pt x="194" y="359"/>
                      </a:lnTo>
                      <a:lnTo>
                        <a:pt x="195" y="359"/>
                      </a:lnTo>
                      <a:lnTo>
                        <a:pt x="195" y="358"/>
                      </a:lnTo>
                      <a:lnTo>
                        <a:pt x="196" y="358"/>
                      </a:lnTo>
                      <a:lnTo>
                        <a:pt x="196" y="359"/>
                      </a:lnTo>
                      <a:lnTo>
                        <a:pt x="197" y="359"/>
                      </a:lnTo>
                      <a:lnTo>
                        <a:pt x="197" y="360"/>
                      </a:lnTo>
                      <a:lnTo>
                        <a:pt x="198" y="359"/>
                      </a:lnTo>
                      <a:lnTo>
                        <a:pt x="198" y="360"/>
                      </a:lnTo>
                      <a:lnTo>
                        <a:pt x="198" y="361"/>
                      </a:lnTo>
                      <a:lnTo>
                        <a:pt x="198" y="362"/>
                      </a:lnTo>
                      <a:lnTo>
                        <a:pt x="199" y="362"/>
                      </a:lnTo>
                      <a:lnTo>
                        <a:pt x="198" y="363"/>
                      </a:lnTo>
                      <a:lnTo>
                        <a:pt x="199" y="363"/>
                      </a:lnTo>
                      <a:lnTo>
                        <a:pt x="200" y="363"/>
                      </a:lnTo>
                      <a:lnTo>
                        <a:pt x="200" y="364"/>
                      </a:lnTo>
                      <a:lnTo>
                        <a:pt x="201" y="365"/>
                      </a:lnTo>
                      <a:lnTo>
                        <a:pt x="201" y="364"/>
                      </a:lnTo>
                      <a:lnTo>
                        <a:pt x="202" y="364"/>
                      </a:lnTo>
                      <a:lnTo>
                        <a:pt x="203" y="364"/>
                      </a:lnTo>
                      <a:lnTo>
                        <a:pt x="203" y="365"/>
                      </a:lnTo>
                      <a:lnTo>
                        <a:pt x="203" y="366"/>
                      </a:lnTo>
                      <a:lnTo>
                        <a:pt x="204" y="366"/>
                      </a:lnTo>
                      <a:lnTo>
                        <a:pt x="204" y="367"/>
                      </a:lnTo>
                      <a:lnTo>
                        <a:pt x="204" y="368"/>
                      </a:lnTo>
                      <a:lnTo>
                        <a:pt x="204" y="369"/>
                      </a:lnTo>
                      <a:lnTo>
                        <a:pt x="204" y="370"/>
                      </a:lnTo>
                      <a:lnTo>
                        <a:pt x="203" y="370"/>
                      </a:lnTo>
                      <a:lnTo>
                        <a:pt x="203" y="371"/>
                      </a:lnTo>
                      <a:lnTo>
                        <a:pt x="203" y="372"/>
                      </a:lnTo>
                      <a:lnTo>
                        <a:pt x="202" y="372"/>
                      </a:lnTo>
                      <a:lnTo>
                        <a:pt x="202" y="373"/>
                      </a:lnTo>
                      <a:lnTo>
                        <a:pt x="201" y="374"/>
                      </a:lnTo>
                      <a:lnTo>
                        <a:pt x="201" y="375"/>
                      </a:lnTo>
                      <a:lnTo>
                        <a:pt x="200" y="376"/>
                      </a:lnTo>
                      <a:lnTo>
                        <a:pt x="199" y="376"/>
                      </a:lnTo>
                      <a:lnTo>
                        <a:pt x="199" y="377"/>
                      </a:lnTo>
                      <a:lnTo>
                        <a:pt x="200" y="377"/>
                      </a:lnTo>
                      <a:lnTo>
                        <a:pt x="200" y="378"/>
                      </a:lnTo>
                      <a:lnTo>
                        <a:pt x="200" y="379"/>
                      </a:lnTo>
                      <a:lnTo>
                        <a:pt x="199" y="379"/>
                      </a:lnTo>
                      <a:lnTo>
                        <a:pt x="198" y="379"/>
                      </a:lnTo>
                      <a:lnTo>
                        <a:pt x="198" y="380"/>
                      </a:lnTo>
                      <a:lnTo>
                        <a:pt x="199" y="380"/>
                      </a:lnTo>
                      <a:lnTo>
                        <a:pt x="198" y="380"/>
                      </a:lnTo>
                      <a:lnTo>
                        <a:pt x="198" y="381"/>
                      </a:lnTo>
                      <a:lnTo>
                        <a:pt x="197" y="380"/>
                      </a:lnTo>
                      <a:lnTo>
                        <a:pt x="197" y="381"/>
                      </a:lnTo>
                      <a:lnTo>
                        <a:pt x="196" y="381"/>
                      </a:lnTo>
                      <a:lnTo>
                        <a:pt x="196" y="380"/>
                      </a:lnTo>
                      <a:lnTo>
                        <a:pt x="195" y="380"/>
                      </a:lnTo>
                      <a:lnTo>
                        <a:pt x="195" y="381"/>
                      </a:lnTo>
                      <a:lnTo>
                        <a:pt x="196" y="381"/>
                      </a:lnTo>
                      <a:lnTo>
                        <a:pt x="196" y="382"/>
                      </a:lnTo>
                      <a:lnTo>
                        <a:pt x="196" y="383"/>
                      </a:lnTo>
                      <a:lnTo>
                        <a:pt x="195" y="383"/>
                      </a:lnTo>
                      <a:lnTo>
                        <a:pt x="195" y="384"/>
                      </a:lnTo>
                      <a:lnTo>
                        <a:pt x="195" y="385"/>
                      </a:lnTo>
                      <a:lnTo>
                        <a:pt x="194" y="385"/>
                      </a:lnTo>
                      <a:lnTo>
                        <a:pt x="194" y="386"/>
                      </a:lnTo>
                      <a:lnTo>
                        <a:pt x="194" y="387"/>
                      </a:lnTo>
                      <a:lnTo>
                        <a:pt x="194" y="388"/>
                      </a:lnTo>
                      <a:lnTo>
                        <a:pt x="193" y="388"/>
                      </a:lnTo>
                      <a:lnTo>
                        <a:pt x="194" y="388"/>
                      </a:lnTo>
                      <a:lnTo>
                        <a:pt x="194" y="389"/>
                      </a:lnTo>
                      <a:lnTo>
                        <a:pt x="193" y="389"/>
                      </a:lnTo>
                      <a:lnTo>
                        <a:pt x="192" y="389"/>
                      </a:lnTo>
                      <a:lnTo>
                        <a:pt x="191" y="390"/>
                      </a:lnTo>
                      <a:lnTo>
                        <a:pt x="190" y="389"/>
                      </a:lnTo>
                      <a:lnTo>
                        <a:pt x="189" y="390"/>
                      </a:lnTo>
                      <a:lnTo>
                        <a:pt x="189" y="391"/>
                      </a:lnTo>
                      <a:lnTo>
                        <a:pt x="189" y="392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636" name="Freeform 5087"/>
                <p:cNvSpPr>
                  <a:spLocks/>
                </p:cNvSpPr>
                <p:nvPr/>
              </p:nvSpPr>
              <p:spPr bwMode="auto">
                <a:xfrm>
                  <a:off x="4940300" y="2411413"/>
                  <a:ext cx="438150" cy="276225"/>
                </a:xfrm>
                <a:custGeom>
                  <a:avLst/>
                  <a:gdLst>
                    <a:gd name="T0" fmla="*/ 2147483647 w 276"/>
                    <a:gd name="T1" fmla="*/ 2147483647 h 174"/>
                    <a:gd name="T2" fmla="*/ 2147483647 w 276"/>
                    <a:gd name="T3" fmla="*/ 2147483647 h 174"/>
                    <a:gd name="T4" fmla="*/ 2147483647 w 276"/>
                    <a:gd name="T5" fmla="*/ 2147483647 h 174"/>
                    <a:gd name="T6" fmla="*/ 2147483647 w 276"/>
                    <a:gd name="T7" fmla="*/ 2147483647 h 174"/>
                    <a:gd name="T8" fmla="*/ 2147483647 w 276"/>
                    <a:gd name="T9" fmla="*/ 2147483647 h 174"/>
                    <a:gd name="T10" fmla="*/ 2147483647 w 276"/>
                    <a:gd name="T11" fmla="*/ 2147483647 h 174"/>
                    <a:gd name="T12" fmla="*/ 2147483647 w 276"/>
                    <a:gd name="T13" fmla="*/ 2147483647 h 174"/>
                    <a:gd name="T14" fmla="*/ 2147483647 w 276"/>
                    <a:gd name="T15" fmla="*/ 2147483647 h 174"/>
                    <a:gd name="T16" fmla="*/ 2147483647 w 276"/>
                    <a:gd name="T17" fmla="*/ 2147483647 h 174"/>
                    <a:gd name="T18" fmla="*/ 2147483647 w 276"/>
                    <a:gd name="T19" fmla="*/ 2147483647 h 174"/>
                    <a:gd name="T20" fmla="*/ 2147483647 w 276"/>
                    <a:gd name="T21" fmla="*/ 2147483647 h 174"/>
                    <a:gd name="T22" fmla="*/ 2147483647 w 276"/>
                    <a:gd name="T23" fmla="*/ 2147483647 h 174"/>
                    <a:gd name="T24" fmla="*/ 2147483647 w 276"/>
                    <a:gd name="T25" fmla="*/ 2147483647 h 174"/>
                    <a:gd name="T26" fmla="*/ 2147483647 w 276"/>
                    <a:gd name="T27" fmla="*/ 2147483647 h 174"/>
                    <a:gd name="T28" fmla="*/ 2147483647 w 276"/>
                    <a:gd name="T29" fmla="*/ 2147483647 h 174"/>
                    <a:gd name="T30" fmla="*/ 2147483647 w 276"/>
                    <a:gd name="T31" fmla="*/ 2147483647 h 174"/>
                    <a:gd name="T32" fmla="*/ 2147483647 w 276"/>
                    <a:gd name="T33" fmla="*/ 2147483647 h 174"/>
                    <a:gd name="T34" fmla="*/ 2147483647 w 276"/>
                    <a:gd name="T35" fmla="*/ 2147483647 h 174"/>
                    <a:gd name="T36" fmla="*/ 2147483647 w 276"/>
                    <a:gd name="T37" fmla="*/ 2147483647 h 174"/>
                    <a:gd name="T38" fmla="*/ 2147483647 w 276"/>
                    <a:gd name="T39" fmla="*/ 2147483647 h 174"/>
                    <a:gd name="T40" fmla="*/ 2147483647 w 276"/>
                    <a:gd name="T41" fmla="*/ 2147483647 h 174"/>
                    <a:gd name="T42" fmla="*/ 2147483647 w 276"/>
                    <a:gd name="T43" fmla="*/ 2147483647 h 174"/>
                    <a:gd name="T44" fmla="*/ 2147483647 w 276"/>
                    <a:gd name="T45" fmla="*/ 2147483647 h 174"/>
                    <a:gd name="T46" fmla="*/ 2147483647 w 276"/>
                    <a:gd name="T47" fmla="*/ 2147483647 h 174"/>
                    <a:gd name="T48" fmla="*/ 2147483647 w 276"/>
                    <a:gd name="T49" fmla="*/ 2147483647 h 174"/>
                    <a:gd name="T50" fmla="*/ 2147483647 w 276"/>
                    <a:gd name="T51" fmla="*/ 2147483647 h 174"/>
                    <a:gd name="T52" fmla="*/ 2147483647 w 276"/>
                    <a:gd name="T53" fmla="*/ 2147483647 h 174"/>
                    <a:gd name="T54" fmla="*/ 2147483647 w 276"/>
                    <a:gd name="T55" fmla="*/ 2147483647 h 174"/>
                    <a:gd name="T56" fmla="*/ 2147483647 w 276"/>
                    <a:gd name="T57" fmla="*/ 2147483647 h 174"/>
                    <a:gd name="T58" fmla="*/ 2147483647 w 276"/>
                    <a:gd name="T59" fmla="*/ 2147483647 h 174"/>
                    <a:gd name="T60" fmla="*/ 2147483647 w 276"/>
                    <a:gd name="T61" fmla="*/ 2147483647 h 174"/>
                    <a:gd name="T62" fmla="*/ 2147483647 w 276"/>
                    <a:gd name="T63" fmla="*/ 2147483647 h 174"/>
                    <a:gd name="T64" fmla="*/ 2147483647 w 276"/>
                    <a:gd name="T65" fmla="*/ 2147483647 h 174"/>
                    <a:gd name="T66" fmla="*/ 2147483647 w 276"/>
                    <a:gd name="T67" fmla="*/ 2147483647 h 174"/>
                    <a:gd name="T68" fmla="*/ 2147483647 w 276"/>
                    <a:gd name="T69" fmla="*/ 2147483647 h 174"/>
                    <a:gd name="T70" fmla="*/ 2147483647 w 276"/>
                    <a:gd name="T71" fmla="*/ 2147483647 h 174"/>
                    <a:gd name="T72" fmla="*/ 2147483647 w 276"/>
                    <a:gd name="T73" fmla="*/ 2147483647 h 174"/>
                    <a:gd name="T74" fmla="*/ 2147483647 w 276"/>
                    <a:gd name="T75" fmla="*/ 2147483647 h 174"/>
                    <a:gd name="T76" fmla="*/ 2147483647 w 276"/>
                    <a:gd name="T77" fmla="*/ 2147483647 h 174"/>
                    <a:gd name="T78" fmla="*/ 2147483647 w 276"/>
                    <a:gd name="T79" fmla="*/ 2147483647 h 174"/>
                    <a:gd name="T80" fmla="*/ 2147483647 w 276"/>
                    <a:gd name="T81" fmla="*/ 2147483647 h 174"/>
                    <a:gd name="T82" fmla="*/ 2147483647 w 276"/>
                    <a:gd name="T83" fmla="*/ 2147483647 h 174"/>
                    <a:gd name="T84" fmla="*/ 2147483647 w 276"/>
                    <a:gd name="T85" fmla="*/ 2147483647 h 174"/>
                    <a:gd name="T86" fmla="*/ 2147483647 w 276"/>
                    <a:gd name="T87" fmla="*/ 2147483647 h 174"/>
                    <a:gd name="T88" fmla="*/ 2147483647 w 276"/>
                    <a:gd name="T89" fmla="*/ 2147483647 h 174"/>
                    <a:gd name="T90" fmla="*/ 2147483647 w 276"/>
                    <a:gd name="T91" fmla="*/ 2147483647 h 174"/>
                    <a:gd name="T92" fmla="*/ 2147483647 w 276"/>
                    <a:gd name="T93" fmla="*/ 2147483647 h 174"/>
                    <a:gd name="T94" fmla="*/ 2147483647 w 276"/>
                    <a:gd name="T95" fmla="*/ 2147483647 h 174"/>
                    <a:gd name="T96" fmla="*/ 2147483647 w 276"/>
                    <a:gd name="T97" fmla="*/ 2147483647 h 174"/>
                    <a:gd name="T98" fmla="*/ 2147483647 w 276"/>
                    <a:gd name="T99" fmla="*/ 2147483647 h 174"/>
                    <a:gd name="T100" fmla="*/ 2147483647 w 276"/>
                    <a:gd name="T101" fmla="*/ 2147483647 h 174"/>
                    <a:gd name="T102" fmla="*/ 2147483647 w 276"/>
                    <a:gd name="T103" fmla="*/ 2147483647 h 174"/>
                    <a:gd name="T104" fmla="*/ 2147483647 w 276"/>
                    <a:gd name="T105" fmla="*/ 2147483647 h 174"/>
                    <a:gd name="T106" fmla="*/ 2147483647 w 276"/>
                    <a:gd name="T107" fmla="*/ 2147483647 h 174"/>
                    <a:gd name="T108" fmla="*/ 2147483647 w 276"/>
                    <a:gd name="T109" fmla="*/ 2147483647 h 174"/>
                    <a:gd name="T110" fmla="*/ 2147483647 w 276"/>
                    <a:gd name="T111" fmla="*/ 2147483647 h 174"/>
                    <a:gd name="T112" fmla="*/ 2147483647 w 276"/>
                    <a:gd name="T113" fmla="*/ 2147483647 h 174"/>
                    <a:gd name="T114" fmla="*/ 2147483647 w 276"/>
                    <a:gd name="T115" fmla="*/ 2147483647 h 174"/>
                    <a:gd name="T116" fmla="*/ 2147483647 w 276"/>
                    <a:gd name="T117" fmla="*/ 2147483647 h 174"/>
                    <a:gd name="T118" fmla="*/ 2147483647 w 276"/>
                    <a:gd name="T119" fmla="*/ 2147483647 h 174"/>
                    <a:gd name="T120" fmla="*/ 2147483647 w 276"/>
                    <a:gd name="T121" fmla="*/ 2147483647 h 174"/>
                    <a:gd name="T122" fmla="*/ 2147483647 w 276"/>
                    <a:gd name="T123" fmla="*/ 2147483647 h 174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276"/>
                    <a:gd name="T187" fmla="*/ 0 h 174"/>
                    <a:gd name="T188" fmla="*/ 276 w 276"/>
                    <a:gd name="T189" fmla="*/ 174 h 174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276" h="174">
                      <a:moveTo>
                        <a:pt x="0" y="110"/>
                      </a:moveTo>
                      <a:lnTo>
                        <a:pt x="0" y="109"/>
                      </a:lnTo>
                      <a:lnTo>
                        <a:pt x="1" y="109"/>
                      </a:lnTo>
                      <a:lnTo>
                        <a:pt x="1" y="108"/>
                      </a:lnTo>
                      <a:lnTo>
                        <a:pt x="0" y="108"/>
                      </a:lnTo>
                      <a:lnTo>
                        <a:pt x="0" y="107"/>
                      </a:lnTo>
                      <a:lnTo>
                        <a:pt x="0" y="106"/>
                      </a:lnTo>
                      <a:lnTo>
                        <a:pt x="0" y="105"/>
                      </a:lnTo>
                      <a:lnTo>
                        <a:pt x="1" y="104"/>
                      </a:lnTo>
                      <a:lnTo>
                        <a:pt x="1" y="103"/>
                      </a:lnTo>
                      <a:lnTo>
                        <a:pt x="0" y="103"/>
                      </a:lnTo>
                      <a:lnTo>
                        <a:pt x="0" y="102"/>
                      </a:lnTo>
                      <a:lnTo>
                        <a:pt x="1" y="102"/>
                      </a:lnTo>
                      <a:lnTo>
                        <a:pt x="2" y="102"/>
                      </a:lnTo>
                      <a:lnTo>
                        <a:pt x="2" y="101"/>
                      </a:lnTo>
                      <a:lnTo>
                        <a:pt x="3" y="101"/>
                      </a:lnTo>
                      <a:lnTo>
                        <a:pt x="3" y="100"/>
                      </a:lnTo>
                      <a:lnTo>
                        <a:pt x="4" y="100"/>
                      </a:lnTo>
                      <a:lnTo>
                        <a:pt x="5" y="99"/>
                      </a:lnTo>
                      <a:lnTo>
                        <a:pt x="5" y="98"/>
                      </a:lnTo>
                      <a:lnTo>
                        <a:pt x="5" y="97"/>
                      </a:lnTo>
                      <a:lnTo>
                        <a:pt x="5" y="96"/>
                      </a:lnTo>
                      <a:lnTo>
                        <a:pt x="6" y="96"/>
                      </a:lnTo>
                      <a:lnTo>
                        <a:pt x="7" y="96"/>
                      </a:lnTo>
                      <a:lnTo>
                        <a:pt x="7" y="95"/>
                      </a:lnTo>
                      <a:lnTo>
                        <a:pt x="8" y="94"/>
                      </a:lnTo>
                      <a:lnTo>
                        <a:pt x="9" y="94"/>
                      </a:lnTo>
                      <a:lnTo>
                        <a:pt x="9" y="93"/>
                      </a:lnTo>
                      <a:lnTo>
                        <a:pt x="9" y="92"/>
                      </a:lnTo>
                      <a:lnTo>
                        <a:pt x="9" y="91"/>
                      </a:lnTo>
                      <a:lnTo>
                        <a:pt x="10" y="91"/>
                      </a:lnTo>
                      <a:lnTo>
                        <a:pt x="10" y="90"/>
                      </a:lnTo>
                      <a:lnTo>
                        <a:pt x="11" y="90"/>
                      </a:lnTo>
                      <a:lnTo>
                        <a:pt x="12" y="90"/>
                      </a:lnTo>
                      <a:lnTo>
                        <a:pt x="12" y="89"/>
                      </a:lnTo>
                      <a:lnTo>
                        <a:pt x="11" y="89"/>
                      </a:lnTo>
                      <a:lnTo>
                        <a:pt x="11" y="88"/>
                      </a:lnTo>
                      <a:lnTo>
                        <a:pt x="12" y="88"/>
                      </a:lnTo>
                      <a:lnTo>
                        <a:pt x="13" y="88"/>
                      </a:lnTo>
                      <a:lnTo>
                        <a:pt x="13" y="87"/>
                      </a:lnTo>
                      <a:lnTo>
                        <a:pt x="14" y="87"/>
                      </a:lnTo>
                      <a:lnTo>
                        <a:pt x="14" y="86"/>
                      </a:lnTo>
                      <a:lnTo>
                        <a:pt x="15" y="86"/>
                      </a:lnTo>
                      <a:lnTo>
                        <a:pt x="16" y="86"/>
                      </a:lnTo>
                      <a:lnTo>
                        <a:pt x="17" y="86"/>
                      </a:lnTo>
                      <a:lnTo>
                        <a:pt x="16" y="87"/>
                      </a:lnTo>
                      <a:lnTo>
                        <a:pt x="17" y="87"/>
                      </a:lnTo>
                      <a:lnTo>
                        <a:pt x="17" y="88"/>
                      </a:lnTo>
                      <a:lnTo>
                        <a:pt x="17" y="89"/>
                      </a:lnTo>
                      <a:lnTo>
                        <a:pt x="18" y="89"/>
                      </a:lnTo>
                      <a:lnTo>
                        <a:pt x="19" y="89"/>
                      </a:lnTo>
                      <a:lnTo>
                        <a:pt x="19" y="88"/>
                      </a:lnTo>
                      <a:lnTo>
                        <a:pt x="20" y="88"/>
                      </a:lnTo>
                      <a:lnTo>
                        <a:pt x="20" y="89"/>
                      </a:lnTo>
                      <a:lnTo>
                        <a:pt x="21" y="89"/>
                      </a:lnTo>
                      <a:lnTo>
                        <a:pt x="22" y="89"/>
                      </a:lnTo>
                      <a:lnTo>
                        <a:pt x="22" y="90"/>
                      </a:lnTo>
                      <a:lnTo>
                        <a:pt x="23" y="89"/>
                      </a:lnTo>
                      <a:lnTo>
                        <a:pt x="24" y="88"/>
                      </a:lnTo>
                      <a:lnTo>
                        <a:pt x="25" y="88"/>
                      </a:lnTo>
                      <a:lnTo>
                        <a:pt x="26" y="87"/>
                      </a:lnTo>
                      <a:lnTo>
                        <a:pt x="27" y="84"/>
                      </a:lnTo>
                      <a:lnTo>
                        <a:pt x="27" y="83"/>
                      </a:lnTo>
                      <a:lnTo>
                        <a:pt x="28" y="83"/>
                      </a:lnTo>
                      <a:lnTo>
                        <a:pt x="29" y="82"/>
                      </a:lnTo>
                      <a:lnTo>
                        <a:pt x="30" y="82"/>
                      </a:lnTo>
                      <a:lnTo>
                        <a:pt x="30" y="81"/>
                      </a:lnTo>
                      <a:lnTo>
                        <a:pt x="31" y="81"/>
                      </a:lnTo>
                      <a:lnTo>
                        <a:pt x="32" y="80"/>
                      </a:lnTo>
                      <a:lnTo>
                        <a:pt x="33" y="80"/>
                      </a:lnTo>
                      <a:lnTo>
                        <a:pt x="34" y="80"/>
                      </a:lnTo>
                      <a:lnTo>
                        <a:pt x="34" y="79"/>
                      </a:lnTo>
                      <a:lnTo>
                        <a:pt x="34" y="78"/>
                      </a:lnTo>
                      <a:lnTo>
                        <a:pt x="35" y="78"/>
                      </a:lnTo>
                      <a:lnTo>
                        <a:pt x="35" y="77"/>
                      </a:lnTo>
                      <a:lnTo>
                        <a:pt x="36" y="77"/>
                      </a:lnTo>
                      <a:lnTo>
                        <a:pt x="35" y="77"/>
                      </a:lnTo>
                      <a:lnTo>
                        <a:pt x="36" y="77"/>
                      </a:lnTo>
                      <a:lnTo>
                        <a:pt x="37" y="76"/>
                      </a:lnTo>
                      <a:lnTo>
                        <a:pt x="38" y="75"/>
                      </a:lnTo>
                      <a:lnTo>
                        <a:pt x="38" y="74"/>
                      </a:lnTo>
                      <a:lnTo>
                        <a:pt x="37" y="73"/>
                      </a:lnTo>
                      <a:lnTo>
                        <a:pt x="38" y="73"/>
                      </a:lnTo>
                      <a:lnTo>
                        <a:pt x="38" y="72"/>
                      </a:lnTo>
                      <a:lnTo>
                        <a:pt x="38" y="71"/>
                      </a:lnTo>
                      <a:lnTo>
                        <a:pt x="38" y="70"/>
                      </a:lnTo>
                      <a:lnTo>
                        <a:pt x="39" y="70"/>
                      </a:lnTo>
                      <a:lnTo>
                        <a:pt x="40" y="70"/>
                      </a:lnTo>
                      <a:lnTo>
                        <a:pt x="40" y="69"/>
                      </a:lnTo>
                      <a:lnTo>
                        <a:pt x="40" y="68"/>
                      </a:lnTo>
                      <a:lnTo>
                        <a:pt x="41" y="68"/>
                      </a:lnTo>
                      <a:lnTo>
                        <a:pt x="42" y="67"/>
                      </a:lnTo>
                      <a:lnTo>
                        <a:pt x="43" y="66"/>
                      </a:lnTo>
                      <a:lnTo>
                        <a:pt x="43" y="65"/>
                      </a:lnTo>
                      <a:lnTo>
                        <a:pt x="44" y="64"/>
                      </a:lnTo>
                      <a:lnTo>
                        <a:pt x="43" y="63"/>
                      </a:lnTo>
                      <a:lnTo>
                        <a:pt x="42" y="63"/>
                      </a:lnTo>
                      <a:lnTo>
                        <a:pt x="41" y="63"/>
                      </a:lnTo>
                      <a:lnTo>
                        <a:pt x="41" y="62"/>
                      </a:lnTo>
                      <a:lnTo>
                        <a:pt x="41" y="61"/>
                      </a:lnTo>
                      <a:lnTo>
                        <a:pt x="41" y="60"/>
                      </a:lnTo>
                      <a:lnTo>
                        <a:pt x="42" y="59"/>
                      </a:lnTo>
                      <a:lnTo>
                        <a:pt x="42" y="58"/>
                      </a:lnTo>
                      <a:lnTo>
                        <a:pt x="43" y="58"/>
                      </a:lnTo>
                      <a:lnTo>
                        <a:pt x="44" y="57"/>
                      </a:lnTo>
                      <a:lnTo>
                        <a:pt x="45" y="57"/>
                      </a:lnTo>
                      <a:lnTo>
                        <a:pt x="45" y="56"/>
                      </a:lnTo>
                      <a:lnTo>
                        <a:pt x="46" y="55"/>
                      </a:lnTo>
                      <a:lnTo>
                        <a:pt x="46" y="54"/>
                      </a:lnTo>
                      <a:lnTo>
                        <a:pt x="46" y="53"/>
                      </a:lnTo>
                      <a:lnTo>
                        <a:pt x="47" y="53"/>
                      </a:lnTo>
                      <a:lnTo>
                        <a:pt x="48" y="53"/>
                      </a:lnTo>
                      <a:lnTo>
                        <a:pt x="48" y="52"/>
                      </a:lnTo>
                      <a:lnTo>
                        <a:pt x="49" y="51"/>
                      </a:lnTo>
                      <a:lnTo>
                        <a:pt x="50" y="50"/>
                      </a:lnTo>
                      <a:lnTo>
                        <a:pt x="51" y="50"/>
                      </a:lnTo>
                      <a:lnTo>
                        <a:pt x="50" y="49"/>
                      </a:lnTo>
                      <a:lnTo>
                        <a:pt x="50" y="48"/>
                      </a:lnTo>
                      <a:lnTo>
                        <a:pt x="50" y="47"/>
                      </a:lnTo>
                      <a:lnTo>
                        <a:pt x="50" y="46"/>
                      </a:lnTo>
                      <a:lnTo>
                        <a:pt x="50" y="45"/>
                      </a:lnTo>
                      <a:lnTo>
                        <a:pt x="50" y="44"/>
                      </a:lnTo>
                      <a:lnTo>
                        <a:pt x="51" y="44"/>
                      </a:lnTo>
                      <a:lnTo>
                        <a:pt x="53" y="44"/>
                      </a:lnTo>
                      <a:lnTo>
                        <a:pt x="54" y="44"/>
                      </a:lnTo>
                      <a:lnTo>
                        <a:pt x="55" y="43"/>
                      </a:lnTo>
                      <a:lnTo>
                        <a:pt x="56" y="43"/>
                      </a:lnTo>
                      <a:lnTo>
                        <a:pt x="57" y="43"/>
                      </a:lnTo>
                      <a:lnTo>
                        <a:pt x="57" y="42"/>
                      </a:lnTo>
                      <a:lnTo>
                        <a:pt x="57" y="41"/>
                      </a:lnTo>
                      <a:lnTo>
                        <a:pt x="57" y="40"/>
                      </a:lnTo>
                      <a:lnTo>
                        <a:pt x="58" y="39"/>
                      </a:lnTo>
                      <a:lnTo>
                        <a:pt x="59" y="38"/>
                      </a:lnTo>
                      <a:lnTo>
                        <a:pt x="60" y="38"/>
                      </a:lnTo>
                      <a:lnTo>
                        <a:pt x="60" y="37"/>
                      </a:lnTo>
                      <a:lnTo>
                        <a:pt x="60" y="36"/>
                      </a:lnTo>
                      <a:lnTo>
                        <a:pt x="61" y="35"/>
                      </a:lnTo>
                      <a:lnTo>
                        <a:pt x="61" y="34"/>
                      </a:lnTo>
                      <a:lnTo>
                        <a:pt x="62" y="33"/>
                      </a:lnTo>
                      <a:lnTo>
                        <a:pt x="63" y="33"/>
                      </a:lnTo>
                      <a:lnTo>
                        <a:pt x="63" y="32"/>
                      </a:lnTo>
                      <a:lnTo>
                        <a:pt x="64" y="32"/>
                      </a:lnTo>
                      <a:lnTo>
                        <a:pt x="64" y="31"/>
                      </a:lnTo>
                      <a:lnTo>
                        <a:pt x="66" y="26"/>
                      </a:lnTo>
                      <a:lnTo>
                        <a:pt x="73" y="13"/>
                      </a:lnTo>
                      <a:lnTo>
                        <a:pt x="75" y="10"/>
                      </a:lnTo>
                      <a:lnTo>
                        <a:pt x="79" y="4"/>
                      </a:lnTo>
                      <a:lnTo>
                        <a:pt x="93" y="3"/>
                      </a:lnTo>
                      <a:lnTo>
                        <a:pt x="94" y="2"/>
                      </a:lnTo>
                      <a:lnTo>
                        <a:pt x="101" y="1"/>
                      </a:lnTo>
                      <a:lnTo>
                        <a:pt x="110" y="0"/>
                      </a:lnTo>
                      <a:lnTo>
                        <a:pt x="110" y="2"/>
                      </a:lnTo>
                      <a:lnTo>
                        <a:pt x="111" y="3"/>
                      </a:lnTo>
                      <a:lnTo>
                        <a:pt x="112" y="5"/>
                      </a:lnTo>
                      <a:lnTo>
                        <a:pt x="113" y="6"/>
                      </a:lnTo>
                      <a:lnTo>
                        <a:pt x="114" y="7"/>
                      </a:lnTo>
                      <a:lnTo>
                        <a:pt x="115" y="8"/>
                      </a:lnTo>
                      <a:lnTo>
                        <a:pt x="115" y="9"/>
                      </a:lnTo>
                      <a:lnTo>
                        <a:pt x="116" y="9"/>
                      </a:lnTo>
                      <a:lnTo>
                        <a:pt x="117" y="9"/>
                      </a:lnTo>
                      <a:lnTo>
                        <a:pt x="118" y="9"/>
                      </a:lnTo>
                      <a:lnTo>
                        <a:pt x="119" y="9"/>
                      </a:lnTo>
                      <a:lnTo>
                        <a:pt x="120" y="9"/>
                      </a:lnTo>
                      <a:lnTo>
                        <a:pt x="120" y="8"/>
                      </a:lnTo>
                      <a:lnTo>
                        <a:pt x="120" y="9"/>
                      </a:lnTo>
                      <a:lnTo>
                        <a:pt x="121" y="9"/>
                      </a:lnTo>
                      <a:lnTo>
                        <a:pt x="122" y="9"/>
                      </a:lnTo>
                      <a:lnTo>
                        <a:pt x="122" y="10"/>
                      </a:lnTo>
                      <a:lnTo>
                        <a:pt x="122" y="9"/>
                      </a:lnTo>
                      <a:lnTo>
                        <a:pt x="123" y="10"/>
                      </a:lnTo>
                      <a:lnTo>
                        <a:pt x="124" y="11"/>
                      </a:lnTo>
                      <a:lnTo>
                        <a:pt x="125" y="11"/>
                      </a:lnTo>
                      <a:lnTo>
                        <a:pt x="126" y="11"/>
                      </a:lnTo>
                      <a:lnTo>
                        <a:pt x="127" y="11"/>
                      </a:lnTo>
                      <a:lnTo>
                        <a:pt x="128" y="11"/>
                      </a:lnTo>
                      <a:lnTo>
                        <a:pt x="128" y="10"/>
                      </a:lnTo>
                      <a:lnTo>
                        <a:pt x="129" y="10"/>
                      </a:lnTo>
                      <a:lnTo>
                        <a:pt x="130" y="11"/>
                      </a:lnTo>
                      <a:lnTo>
                        <a:pt x="131" y="10"/>
                      </a:lnTo>
                      <a:lnTo>
                        <a:pt x="132" y="10"/>
                      </a:lnTo>
                      <a:lnTo>
                        <a:pt x="134" y="12"/>
                      </a:lnTo>
                      <a:lnTo>
                        <a:pt x="135" y="13"/>
                      </a:lnTo>
                      <a:lnTo>
                        <a:pt x="137" y="13"/>
                      </a:lnTo>
                      <a:lnTo>
                        <a:pt x="138" y="13"/>
                      </a:lnTo>
                      <a:lnTo>
                        <a:pt x="139" y="14"/>
                      </a:lnTo>
                      <a:lnTo>
                        <a:pt x="140" y="15"/>
                      </a:lnTo>
                      <a:lnTo>
                        <a:pt x="140" y="16"/>
                      </a:lnTo>
                      <a:lnTo>
                        <a:pt x="141" y="18"/>
                      </a:lnTo>
                      <a:lnTo>
                        <a:pt x="142" y="18"/>
                      </a:lnTo>
                      <a:lnTo>
                        <a:pt x="143" y="20"/>
                      </a:lnTo>
                      <a:lnTo>
                        <a:pt x="144" y="20"/>
                      </a:lnTo>
                      <a:lnTo>
                        <a:pt x="144" y="21"/>
                      </a:lnTo>
                      <a:lnTo>
                        <a:pt x="145" y="22"/>
                      </a:lnTo>
                      <a:lnTo>
                        <a:pt x="145" y="23"/>
                      </a:lnTo>
                      <a:lnTo>
                        <a:pt x="146" y="23"/>
                      </a:lnTo>
                      <a:lnTo>
                        <a:pt x="146" y="22"/>
                      </a:lnTo>
                      <a:lnTo>
                        <a:pt x="147" y="23"/>
                      </a:lnTo>
                      <a:lnTo>
                        <a:pt x="148" y="23"/>
                      </a:lnTo>
                      <a:lnTo>
                        <a:pt x="149" y="24"/>
                      </a:lnTo>
                      <a:lnTo>
                        <a:pt x="150" y="24"/>
                      </a:lnTo>
                      <a:lnTo>
                        <a:pt x="150" y="23"/>
                      </a:lnTo>
                      <a:lnTo>
                        <a:pt x="151" y="23"/>
                      </a:lnTo>
                      <a:lnTo>
                        <a:pt x="151" y="24"/>
                      </a:lnTo>
                      <a:lnTo>
                        <a:pt x="150" y="25"/>
                      </a:lnTo>
                      <a:lnTo>
                        <a:pt x="151" y="25"/>
                      </a:lnTo>
                      <a:lnTo>
                        <a:pt x="152" y="26"/>
                      </a:lnTo>
                      <a:lnTo>
                        <a:pt x="152" y="27"/>
                      </a:lnTo>
                      <a:lnTo>
                        <a:pt x="152" y="26"/>
                      </a:lnTo>
                      <a:lnTo>
                        <a:pt x="153" y="27"/>
                      </a:lnTo>
                      <a:lnTo>
                        <a:pt x="153" y="26"/>
                      </a:lnTo>
                      <a:lnTo>
                        <a:pt x="152" y="26"/>
                      </a:lnTo>
                      <a:lnTo>
                        <a:pt x="152" y="25"/>
                      </a:lnTo>
                      <a:lnTo>
                        <a:pt x="153" y="25"/>
                      </a:lnTo>
                      <a:lnTo>
                        <a:pt x="154" y="25"/>
                      </a:lnTo>
                      <a:lnTo>
                        <a:pt x="155" y="26"/>
                      </a:lnTo>
                      <a:lnTo>
                        <a:pt x="156" y="26"/>
                      </a:lnTo>
                      <a:lnTo>
                        <a:pt x="157" y="27"/>
                      </a:lnTo>
                      <a:lnTo>
                        <a:pt x="158" y="27"/>
                      </a:lnTo>
                      <a:lnTo>
                        <a:pt x="157" y="27"/>
                      </a:lnTo>
                      <a:lnTo>
                        <a:pt x="158" y="27"/>
                      </a:lnTo>
                      <a:lnTo>
                        <a:pt x="157" y="26"/>
                      </a:lnTo>
                      <a:lnTo>
                        <a:pt x="157" y="25"/>
                      </a:lnTo>
                      <a:lnTo>
                        <a:pt x="158" y="25"/>
                      </a:lnTo>
                      <a:lnTo>
                        <a:pt x="158" y="26"/>
                      </a:lnTo>
                      <a:lnTo>
                        <a:pt x="158" y="25"/>
                      </a:lnTo>
                      <a:lnTo>
                        <a:pt x="159" y="25"/>
                      </a:lnTo>
                      <a:lnTo>
                        <a:pt x="159" y="26"/>
                      </a:lnTo>
                      <a:lnTo>
                        <a:pt x="160" y="26"/>
                      </a:lnTo>
                      <a:lnTo>
                        <a:pt x="162" y="26"/>
                      </a:lnTo>
                      <a:lnTo>
                        <a:pt x="163" y="26"/>
                      </a:lnTo>
                      <a:lnTo>
                        <a:pt x="164" y="26"/>
                      </a:lnTo>
                      <a:lnTo>
                        <a:pt x="166" y="26"/>
                      </a:lnTo>
                      <a:lnTo>
                        <a:pt x="165" y="26"/>
                      </a:lnTo>
                      <a:lnTo>
                        <a:pt x="166" y="26"/>
                      </a:lnTo>
                      <a:lnTo>
                        <a:pt x="166" y="25"/>
                      </a:lnTo>
                      <a:lnTo>
                        <a:pt x="167" y="26"/>
                      </a:lnTo>
                      <a:lnTo>
                        <a:pt x="167" y="25"/>
                      </a:lnTo>
                      <a:lnTo>
                        <a:pt x="168" y="26"/>
                      </a:lnTo>
                      <a:lnTo>
                        <a:pt x="168" y="25"/>
                      </a:lnTo>
                      <a:lnTo>
                        <a:pt x="167" y="25"/>
                      </a:lnTo>
                      <a:lnTo>
                        <a:pt x="166" y="25"/>
                      </a:lnTo>
                      <a:lnTo>
                        <a:pt x="165" y="25"/>
                      </a:lnTo>
                      <a:lnTo>
                        <a:pt x="166" y="25"/>
                      </a:lnTo>
                      <a:lnTo>
                        <a:pt x="168" y="25"/>
                      </a:lnTo>
                      <a:lnTo>
                        <a:pt x="169" y="25"/>
                      </a:lnTo>
                      <a:lnTo>
                        <a:pt x="171" y="26"/>
                      </a:lnTo>
                      <a:lnTo>
                        <a:pt x="172" y="26"/>
                      </a:lnTo>
                      <a:lnTo>
                        <a:pt x="172" y="27"/>
                      </a:lnTo>
                      <a:lnTo>
                        <a:pt x="175" y="28"/>
                      </a:lnTo>
                      <a:lnTo>
                        <a:pt x="176" y="28"/>
                      </a:lnTo>
                      <a:lnTo>
                        <a:pt x="177" y="28"/>
                      </a:lnTo>
                      <a:lnTo>
                        <a:pt x="178" y="28"/>
                      </a:lnTo>
                      <a:lnTo>
                        <a:pt x="179" y="28"/>
                      </a:lnTo>
                      <a:lnTo>
                        <a:pt x="180" y="29"/>
                      </a:lnTo>
                      <a:lnTo>
                        <a:pt x="181" y="30"/>
                      </a:lnTo>
                      <a:lnTo>
                        <a:pt x="182" y="30"/>
                      </a:lnTo>
                      <a:lnTo>
                        <a:pt x="183" y="30"/>
                      </a:lnTo>
                      <a:lnTo>
                        <a:pt x="184" y="30"/>
                      </a:lnTo>
                      <a:lnTo>
                        <a:pt x="184" y="31"/>
                      </a:lnTo>
                      <a:lnTo>
                        <a:pt x="184" y="30"/>
                      </a:lnTo>
                      <a:lnTo>
                        <a:pt x="185" y="31"/>
                      </a:lnTo>
                      <a:lnTo>
                        <a:pt x="185" y="30"/>
                      </a:lnTo>
                      <a:lnTo>
                        <a:pt x="184" y="30"/>
                      </a:lnTo>
                      <a:lnTo>
                        <a:pt x="185" y="30"/>
                      </a:lnTo>
                      <a:lnTo>
                        <a:pt x="184" y="30"/>
                      </a:lnTo>
                      <a:lnTo>
                        <a:pt x="182" y="29"/>
                      </a:lnTo>
                      <a:lnTo>
                        <a:pt x="183" y="29"/>
                      </a:lnTo>
                      <a:lnTo>
                        <a:pt x="184" y="29"/>
                      </a:lnTo>
                      <a:lnTo>
                        <a:pt x="184" y="30"/>
                      </a:lnTo>
                      <a:lnTo>
                        <a:pt x="185" y="30"/>
                      </a:lnTo>
                      <a:lnTo>
                        <a:pt x="186" y="30"/>
                      </a:lnTo>
                      <a:lnTo>
                        <a:pt x="187" y="30"/>
                      </a:lnTo>
                      <a:lnTo>
                        <a:pt x="189" y="30"/>
                      </a:lnTo>
                      <a:lnTo>
                        <a:pt x="190" y="30"/>
                      </a:lnTo>
                      <a:lnTo>
                        <a:pt x="191" y="30"/>
                      </a:lnTo>
                      <a:lnTo>
                        <a:pt x="192" y="30"/>
                      </a:lnTo>
                      <a:lnTo>
                        <a:pt x="193" y="31"/>
                      </a:lnTo>
                      <a:lnTo>
                        <a:pt x="194" y="31"/>
                      </a:lnTo>
                      <a:lnTo>
                        <a:pt x="195" y="30"/>
                      </a:lnTo>
                      <a:lnTo>
                        <a:pt x="196" y="30"/>
                      </a:lnTo>
                      <a:lnTo>
                        <a:pt x="197" y="30"/>
                      </a:lnTo>
                      <a:lnTo>
                        <a:pt x="198" y="29"/>
                      </a:lnTo>
                      <a:lnTo>
                        <a:pt x="199" y="29"/>
                      </a:lnTo>
                      <a:lnTo>
                        <a:pt x="200" y="29"/>
                      </a:lnTo>
                      <a:lnTo>
                        <a:pt x="201" y="29"/>
                      </a:lnTo>
                      <a:lnTo>
                        <a:pt x="202" y="28"/>
                      </a:lnTo>
                      <a:lnTo>
                        <a:pt x="205" y="28"/>
                      </a:lnTo>
                      <a:lnTo>
                        <a:pt x="206" y="28"/>
                      </a:lnTo>
                      <a:lnTo>
                        <a:pt x="207" y="28"/>
                      </a:lnTo>
                      <a:lnTo>
                        <a:pt x="208" y="28"/>
                      </a:lnTo>
                      <a:lnTo>
                        <a:pt x="208" y="29"/>
                      </a:lnTo>
                      <a:lnTo>
                        <a:pt x="209" y="29"/>
                      </a:lnTo>
                      <a:lnTo>
                        <a:pt x="210" y="29"/>
                      </a:lnTo>
                      <a:lnTo>
                        <a:pt x="211" y="30"/>
                      </a:lnTo>
                      <a:lnTo>
                        <a:pt x="212" y="30"/>
                      </a:lnTo>
                      <a:lnTo>
                        <a:pt x="214" y="31"/>
                      </a:lnTo>
                      <a:lnTo>
                        <a:pt x="215" y="31"/>
                      </a:lnTo>
                      <a:lnTo>
                        <a:pt x="216" y="31"/>
                      </a:lnTo>
                      <a:lnTo>
                        <a:pt x="217" y="32"/>
                      </a:lnTo>
                      <a:lnTo>
                        <a:pt x="218" y="32"/>
                      </a:lnTo>
                      <a:lnTo>
                        <a:pt x="220" y="32"/>
                      </a:lnTo>
                      <a:lnTo>
                        <a:pt x="220" y="33"/>
                      </a:lnTo>
                      <a:lnTo>
                        <a:pt x="221" y="33"/>
                      </a:lnTo>
                      <a:lnTo>
                        <a:pt x="222" y="33"/>
                      </a:lnTo>
                      <a:lnTo>
                        <a:pt x="223" y="34"/>
                      </a:lnTo>
                      <a:lnTo>
                        <a:pt x="224" y="34"/>
                      </a:lnTo>
                      <a:lnTo>
                        <a:pt x="225" y="35"/>
                      </a:lnTo>
                      <a:lnTo>
                        <a:pt x="226" y="35"/>
                      </a:lnTo>
                      <a:lnTo>
                        <a:pt x="227" y="35"/>
                      </a:lnTo>
                      <a:lnTo>
                        <a:pt x="227" y="36"/>
                      </a:lnTo>
                      <a:lnTo>
                        <a:pt x="228" y="35"/>
                      </a:lnTo>
                      <a:lnTo>
                        <a:pt x="229" y="36"/>
                      </a:lnTo>
                      <a:lnTo>
                        <a:pt x="230" y="36"/>
                      </a:lnTo>
                      <a:lnTo>
                        <a:pt x="230" y="37"/>
                      </a:lnTo>
                      <a:lnTo>
                        <a:pt x="231" y="37"/>
                      </a:lnTo>
                      <a:lnTo>
                        <a:pt x="232" y="37"/>
                      </a:lnTo>
                      <a:lnTo>
                        <a:pt x="232" y="38"/>
                      </a:lnTo>
                      <a:lnTo>
                        <a:pt x="233" y="38"/>
                      </a:lnTo>
                      <a:lnTo>
                        <a:pt x="234" y="38"/>
                      </a:lnTo>
                      <a:lnTo>
                        <a:pt x="234" y="37"/>
                      </a:lnTo>
                      <a:lnTo>
                        <a:pt x="235" y="38"/>
                      </a:lnTo>
                      <a:lnTo>
                        <a:pt x="236" y="38"/>
                      </a:lnTo>
                      <a:lnTo>
                        <a:pt x="237" y="39"/>
                      </a:lnTo>
                      <a:lnTo>
                        <a:pt x="238" y="40"/>
                      </a:lnTo>
                      <a:lnTo>
                        <a:pt x="239" y="40"/>
                      </a:lnTo>
                      <a:lnTo>
                        <a:pt x="240" y="40"/>
                      </a:lnTo>
                      <a:lnTo>
                        <a:pt x="241" y="41"/>
                      </a:lnTo>
                      <a:lnTo>
                        <a:pt x="242" y="41"/>
                      </a:lnTo>
                      <a:lnTo>
                        <a:pt x="243" y="42"/>
                      </a:lnTo>
                      <a:lnTo>
                        <a:pt x="244" y="42"/>
                      </a:lnTo>
                      <a:lnTo>
                        <a:pt x="244" y="43"/>
                      </a:lnTo>
                      <a:lnTo>
                        <a:pt x="245" y="44"/>
                      </a:lnTo>
                      <a:lnTo>
                        <a:pt x="245" y="45"/>
                      </a:lnTo>
                      <a:lnTo>
                        <a:pt x="246" y="45"/>
                      </a:lnTo>
                      <a:lnTo>
                        <a:pt x="246" y="46"/>
                      </a:lnTo>
                      <a:lnTo>
                        <a:pt x="247" y="46"/>
                      </a:lnTo>
                      <a:lnTo>
                        <a:pt x="247" y="47"/>
                      </a:lnTo>
                      <a:lnTo>
                        <a:pt x="249" y="48"/>
                      </a:lnTo>
                      <a:lnTo>
                        <a:pt x="249" y="49"/>
                      </a:lnTo>
                      <a:lnTo>
                        <a:pt x="250" y="49"/>
                      </a:lnTo>
                      <a:lnTo>
                        <a:pt x="250" y="50"/>
                      </a:lnTo>
                      <a:lnTo>
                        <a:pt x="251" y="50"/>
                      </a:lnTo>
                      <a:lnTo>
                        <a:pt x="251" y="51"/>
                      </a:lnTo>
                      <a:lnTo>
                        <a:pt x="251" y="52"/>
                      </a:lnTo>
                      <a:lnTo>
                        <a:pt x="252" y="53"/>
                      </a:lnTo>
                      <a:lnTo>
                        <a:pt x="252" y="54"/>
                      </a:lnTo>
                      <a:lnTo>
                        <a:pt x="252" y="55"/>
                      </a:lnTo>
                      <a:lnTo>
                        <a:pt x="252" y="56"/>
                      </a:lnTo>
                      <a:lnTo>
                        <a:pt x="252" y="58"/>
                      </a:lnTo>
                      <a:lnTo>
                        <a:pt x="253" y="59"/>
                      </a:lnTo>
                      <a:lnTo>
                        <a:pt x="254" y="60"/>
                      </a:lnTo>
                      <a:lnTo>
                        <a:pt x="254" y="61"/>
                      </a:lnTo>
                      <a:lnTo>
                        <a:pt x="255" y="61"/>
                      </a:lnTo>
                      <a:lnTo>
                        <a:pt x="256" y="62"/>
                      </a:lnTo>
                      <a:lnTo>
                        <a:pt x="256" y="63"/>
                      </a:lnTo>
                      <a:lnTo>
                        <a:pt x="256" y="64"/>
                      </a:lnTo>
                      <a:lnTo>
                        <a:pt x="257" y="65"/>
                      </a:lnTo>
                      <a:lnTo>
                        <a:pt x="257" y="66"/>
                      </a:lnTo>
                      <a:lnTo>
                        <a:pt x="257" y="68"/>
                      </a:lnTo>
                      <a:lnTo>
                        <a:pt x="258" y="68"/>
                      </a:lnTo>
                      <a:lnTo>
                        <a:pt x="258" y="69"/>
                      </a:lnTo>
                      <a:lnTo>
                        <a:pt x="259" y="70"/>
                      </a:lnTo>
                      <a:lnTo>
                        <a:pt x="259" y="71"/>
                      </a:lnTo>
                      <a:lnTo>
                        <a:pt x="259" y="72"/>
                      </a:lnTo>
                      <a:lnTo>
                        <a:pt x="259" y="73"/>
                      </a:lnTo>
                      <a:lnTo>
                        <a:pt x="260" y="73"/>
                      </a:lnTo>
                      <a:lnTo>
                        <a:pt x="260" y="75"/>
                      </a:lnTo>
                      <a:lnTo>
                        <a:pt x="260" y="76"/>
                      </a:lnTo>
                      <a:lnTo>
                        <a:pt x="261" y="77"/>
                      </a:lnTo>
                      <a:lnTo>
                        <a:pt x="261" y="78"/>
                      </a:lnTo>
                      <a:lnTo>
                        <a:pt x="261" y="79"/>
                      </a:lnTo>
                      <a:lnTo>
                        <a:pt x="261" y="80"/>
                      </a:lnTo>
                      <a:lnTo>
                        <a:pt x="261" y="81"/>
                      </a:lnTo>
                      <a:lnTo>
                        <a:pt x="261" y="82"/>
                      </a:lnTo>
                      <a:lnTo>
                        <a:pt x="262" y="82"/>
                      </a:lnTo>
                      <a:lnTo>
                        <a:pt x="261" y="83"/>
                      </a:lnTo>
                      <a:lnTo>
                        <a:pt x="261" y="84"/>
                      </a:lnTo>
                      <a:lnTo>
                        <a:pt x="261" y="85"/>
                      </a:lnTo>
                      <a:lnTo>
                        <a:pt x="261" y="86"/>
                      </a:lnTo>
                      <a:lnTo>
                        <a:pt x="262" y="87"/>
                      </a:lnTo>
                      <a:lnTo>
                        <a:pt x="263" y="87"/>
                      </a:lnTo>
                      <a:lnTo>
                        <a:pt x="263" y="88"/>
                      </a:lnTo>
                      <a:lnTo>
                        <a:pt x="262" y="89"/>
                      </a:lnTo>
                      <a:lnTo>
                        <a:pt x="262" y="90"/>
                      </a:lnTo>
                      <a:lnTo>
                        <a:pt x="262" y="91"/>
                      </a:lnTo>
                      <a:lnTo>
                        <a:pt x="262" y="92"/>
                      </a:lnTo>
                      <a:lnTo>
                        <a:pt x="263" y="92"/>
                      </a:lnTo>
                      <a:lnTo>
                        <a:pt x="262" y="92"/>
                      </a:lnTo>
                      <a:lnTo>
                        <a:pt x="263" y="93"/>
                      </a:lnTo>
                      <a:lnTo>
                        <a:pt x="262" y="93"/>
                      </a:lnTo>
                      <a:lnTo>
                        <a:pt x="263" y="94"/>
                      </a:lnTo>
                      <a:lnTo>
                        <a:pt x="263" y="95"/>
                      </a:lnTo>
                      <a:lnTo>
                        <a:pt x="264" y="95"/>
                      </a:lnTo>
                      <a:lnTo>
                        <a:pt x="264" y="96"/>
                      </a:lnTo>
                      <a:lnTo>
                        <a:pt x="263" y="98"/>
                      </a:lnTo>
                      <a:lnTo>
                        <a:pt x="263" y="100"/>
                      </a:lnTo>
                      <a:lnTo>
                        <a:pt x="263" y="101"/>
                      </a:lnTo>
                      <a:lnTo>
                        <a:pt x="264" y="102"/>
                      </a:lnTo>
                      <a:lnTo>
                        <a:pt x="265" y="102"/>
                      </a:lnTo>
                      <a:lnTo>
                        <a:pt x="265" y="103"/>
                      </a:lnTo>
                      <a:lnTo>
                        <a:pt x="265" y="104"/>
                      </a:lnTo>
                      <a:lnTo>
                        <a:pt x="265" y="105"/>
                      </a:lnTo>
                      <a:lnTo>
                        <a:pt x="265" y="106"/>
                      </a:lnTo>
                      <a:lnTo>
                        <a:pt x="265" y="107"/>
                      </a:lnTo>
                      <a:lnTo>
                        <a:pt x="265" y="108"/>
                      </a:lnTo>
                      <a:lnTo>
                        <a:pt x="265" y="109"/>
                      </a:lnTo>
                      <a:lnTo>
                        <a:pt x="266" y="109"/>
                      </a:lnTo>
                      <a:lnTo>
                        <a:pt x="267" y="110"/>
                      </a:lnTo>
                      <a:lnTo>
                        <a:pt x="267" y="111"/>
                      </a:lnTo>
                      <a:lnTo>
                        <a:pt x="268" y="111"/>
                      </a:lnTo>
                      <a:lnTo>
                        <a:pt x="267" y="111"/>
                      </a:lnTo>
                      <a:lnTo>
                        <a:pt x="268" y="112"/>
                      </a:lnTo>
                      <a:lnTo>
                        <a:pt x="268" y="113"/>
                      </a:lnTo>
                      <a:lnTo>
                        <a:pt x="267" y="114"/>
                      </a:lnTo>
                      <a:lnTo>
                        <a:pt x="267" y="116"/>
                      </a:lnTo>
                      <a:lnTo>
                        <a:pt x="268" y="116"/>
                      </a:lnTo>
                      <a:lnTo>
                        <a:pt x="268" y="117"/>
                      </a:lnTo>
                      <a:lnTo>
                        <a:pt x="268" y="118"/>
                      </a:lnTo>
                      <a:lnTo>
                        <a:pt x="268" y="119"/>
                      </a:lnTo>
                      <a:lnTo>
                        <a:pt x="268" y="121"/>
                      </a:lnTo>
                      <a:lnTo>
                        <a:pt x="268" y="122"/>
                      </a:lnTo>
                      <a:lnTo>
                        <a:pt x="268" y="124"/>
                      </a:lnTo>
                      <a:lnTo>
                        <a:pt x="268" y="125"/>
                      </a:lnTo>
                      <a:lnTo>
                        <a:pt x="268" y="126"/>
                      </a:lnTo>
                      <a:lnTo>
                        <a:pt x="268" y="127"/>
                      </a:lnTo>
                      <a:lnTo>
                        <a:pt x="269" y="127"/>
                      </a:lnTo>
                      <a:lnTo>
                        <a:pt x="269" y="128"/>
                      </a:lnTo>
                      <a:lnTo>
                        <a:pt x="269" y="129"/>
                      </a:lnTo>
                      <a:lnTo>
                        <a:pt x="269" y="130"/>
                      </a:lnTo>
                      <a:lnTo>
                        <a:pt x="270" y="130"/>
                      </a:lnTo>
                      <a:lnTo>
                        <a:pt x="271" y="130"/>
                      </a:lnTo>
                      <a:lnTo>
                        <a:pt x="272" y="131"/>
                      </a:lnTo>
                      <a:lnTo>
                        <a:pt x="272" y="132"/>
                      </a:lnTo>
                      <a:lnTo>
                        <a:pt x="272" y="133"/>
                      </a:lnTo>
                      <a:lnTo>
                        <a:pt x="272" y="134"/>
                      </a:lnTo>
                      <a:lnTo>
                        <a:pt x="272" y="135"/>
                      </a:lnTo>
                      <a:lnTo>
                        <a:pt x="272" y="136"/>
                      </a:lnTo>
                      <a:lnTo>
                        <a:pt x="272" y="137"/>
                      </a:lnTo>
                      <a:lnTo>
                        <a:pt x="271" y="137"/>
                      </a:lnTo>
                      <a:lnTo>
                        <a:pt x="272" y="137"/>
                      </a:lnTo>
                      <a:lnTo>
                        <a:pt x="272" y="138"/>
                      </a:lnTo>
                      <a:lnTo>
                        <a:pt x="272" y="140"/>
                      </a:lnTo>
                      <a:lnTo>
                        <a:pt x="272" y="141"/>
                      </a:lnTo>
                      <a:lnTo>
                        <a:pt x="273" y="142"/>
                      </a:lnTo>
                      <a:lnTo>
                        <a:pt x="274" y="142"/>
                      </a:lnTo>
                      <a:lnTo>
                        <a:pt x="275" y="142"/>
                      </a:lnTo>
                      <a:lnTo>
                        <a:pt x="275" y="143"/>
                      </a:lnTo>
                      <a:lnTo>
                        <a:pt x="275" y="144"/>
                      </a:lnTo>
                      <a:lnTo>
                        <a:pt x="275" y="145"/>
                      </a:lnTo>
                      <a:lnTo>
                        <a:pt x="276" y="146"/>
                      </a:lnTo>
                      <a:lnTo>
                        <a:pt x="276" y="147"/>
                      </a:lnTo>
                      <a:lnTo>
                        <a:pt x="276" y="148"/>
                      </a:lnTo>
                      <a:lnTo>
                        <a:pt x="276" y="150"/>
                      </a:lnTo>
                      <a:lnTo>
                        <a:pt x="276" y="151"/>
                      </a:lnTo>
                      <a:lnTo>
                        <a:pt x="276" y="152"/>
                      </a:lnTo>
                      <a:lnTo>
                        <a:pt x="276" y="151"/>
                      </a:lnTo>
                      <a:lnTo>
                        <a:pt x="275" y="151"/>
                      </a:lnTo>
                      <a:lnTo>
                        <a:pt x="275" y="152"/>
                      </a:lnTo>
                      <a:lnTo>
                        <a:pt x="274" y="152"/>
                      </a:lnTo>
                      <a:lnTo>
                        <a:pt x="273" y="152"/>
                      </a:lnTo>
                      <a:lnTo>
                        <a:pt x="272" y="153"/>
                      </a:lnTo>
                      <a:lnTo>
                        <a:pt x="272" y="152"/>
                      </a:lnTo>
                      <a:lnTo>
                        <a:pt x="271" y="152"/>
                      </a:lnTo>
                      <a:lnTo>
                        <a:pt x="271" y="153"/>
                      </a:lnTo>
                      <a:lnTo>
                        <a:pt x="270" y="154"/>
                      </a:lnTo>
                      <a:lnTo>
                        <a:pt x="269" y="154"/>
                      </a:lnTo>
                      <a:lnTo>
                        <a:pt x="268" y="154"/>
                      </a:lnTo>
                      <a:lnTo>
                        <a:pt x="268" y="153"/>
                      </a:lnTo>
                      <a:lnTo>
                        <a:pt x="267" y="152"/>
                      </a:lnTo>
                      <a:lnTo>
                        <a:pt x="266" y="152"/>
                      </a:lnTo>
                      <a:lnTo>
                        <a:pt x="266" y="151"/>
                      </a:lnTo>
                      <a:lnTo>
                        <a:pt x="265" y="152"/>
                      </a:lnTo>
                      <a:lnTo>
                        <a:pt x="264" y="152"/>
                      </a:lnTo>
                      <a:lnTo>
                        <a:pt x="264" y="153"/>
                      </a:lnTo>
                      <a:lnTo>
                        <a:pt x="263" y="154"/>
                      </a:lnTo>
                      <a:lnTo>
                        <a:pt x="262" y="154"/>
                      </a:lnTo>
                      <a:lnTo>
                        <a:pt x="262" y="155"/>
                      </a:lnTo>
                      <a:lnTo>
                        <a:pt x="261" y="155"/>
                      </a:lnTo>
                      <a:lnTo>
                        <a:pt x="260" y="155"/>
                      </a:lnTo>
                      <a:lnTo>
                        <a:pt x="259" y="155"/>
                      </a:lnTo>
                      <a:lnTo>
                        <a:pt x="259" y="154"/>
                      </a:lnTo>
                      <a:lnTo>
                        <a:pt x="258" y="154"/>
                      </a:lnTo>
                      <a:lnTo>
                        <a:pt x="257" y="153"/>
                      </a:lnTo>
                      <a:lnTo>
                        <a:pt x="257" y="152"/>
                      </a:lnTo>
                      <a:lnTo>
                        <a:pt x="256" y="152"/>
                      </a:lnTo>
                      <a:lnTo>
                        <a:pt x="256" y="151"/>
                      </a:lnTo>
                      <a:lnTo>
                        <a:pt x="256" y="152"/>
                      </a:lnTo>
                      <a:lnTo>
                        <a:pt x="255" y="153"/>
                      </a:lnTo>
                      <a:lnTo>
                        <a:pt x="254" y="152"/>
                      </a:lnTo>
                      <a:lnTo>
                        <a:pt x="252" y="153"/>
                      </a:lnTo>
                      <a:lnTo>
                        <a:pt x="248" y="152"/>
                      </a:lnTo>
                      <a:lnTo>
                        <a:pt x="247" y="152"/>
                      </a:lnTo>
                      <a:lnTo>
                        <a:pt x="246" y="152"/>
                      </a:lnTo>
                      <a:lnTo>
                        <a:pt x="246" y="151"/>
                      </a:lnTo>
                      <a:lnTo>
                        <a:pt x="245" y="151"/>
                      </a:lnTo>
                      <a:lnTo>
                        <a:pt x="244" y="151"/>
                      </a:lnTo>
                      <a:lnTo>
                        <a:pt x="244" y="150"/>
                      </a:lnTo>
                      <a:lnTo>
                        <a:pt x="244" y="149"/>
                      </a:lnTo>
                      <a:lnTo>
                        <a:pt x="243" y="148"/>
                      </a:lnTo>
                      <a:lnTo>
                        <a:pt x="242" y="147"/>
                      </a:lnTo>
                      <a:lnTo>
                        <a:pt x="241" y="147"/>
                      </a:lnTo>
                      <a:lnTo>
                        <a:pt x="240" y="147"/>
                      </a:lnTo>
                      <a:lnTo>
                        <a:pt x="240" y="146"/>
                      </a:lnTo>
                      <a:lnTo>
                        <a:pt x="239" y="146"/>
                      </a:lnTo>
                      <a:lnTo>
                        <a:pt x="239" y="147"/>
                      </a:lnTo>
                      <a:lnTo>
                        <a:pt x="239" y="146"/>
                      </a:lnTo>
                      <a:lnTo>
                        <a:pt x="238" y="146"/>
                      </a:lnTo>
                      <a:lnTo>
                        <a:pt x="237" y="146"/>
                      </a:lnTo>
                      <a:lnTo>
                        <a:pt x="237" y="147"/>
                      </a:lnTo>
                      <a:lnTo>
                        <a:pt x="236" y="146"/>
                      </a:lnTo>
                      <a:lnTo>
                        <a:pt x="235" y="146"/>
                      </a:lnTo>
                      <a:lnTo>
                        <a:pt x="234" y="146"/>
                      </a:lnTo>
                      <a:lnTo>
                        <a:pt x="234" y="145"/>
                      </a:lnTo>
                      <a:lnTo>
                        <a:pt x="234" y="146"/>
                      </a:lnTo>
                      <a:lnTo>
                        <a:pt x="233" y="145"/>
                      </a:lnTo>
                      <a:lnTo>
                        <a:pt x="233" y="146"/>
                      </a:lnTo>
                      <a:lnTo>
                        <a:pt x="232" y="145"/>
                      </a:lnTo>
                      <a:lnTo>
                        <a:pt x="232" y="146"/>
                      </a:lnTo>
                      <a:lnTo>
                        <a:pt x="232" y="145"/>
                      </a:lnTo>
                      <a:lnTo>
                        <a:pt x="231" y="145"/>
                      </a:lnTo>
                      <a:lnTo>
                        <a:pt x="231" y="146"/>
                      </a:lnTo>
                      <a:lnTo>
                        <a:pt x="230" y="146"/>
                      </a:lnTo>
                      <a:lnTo>
                        <a:pt x="229" y="146"/>
                      </a:lnTo>
                      <a:lnTo>
                        <a:pt x="229" y="145"/>
                      </a:lnTo>
                      <a:lnTo>
                        <a:pt x="228" y="145"/>
                      </a:lnTo>
                      <a:lnTo>
                        <a:pt x="228" y="144"/>
                      </a:lnTo>
                      <a:lnTo>
                        <a:pt x="228" y="143"/>
                      </a:lnTo>
                      <a:lnTo>
                        <a:pt x="227" y="143"/>
                      </a:lnTo>
                      <a:lnTo>
                        <a:pt x="226" y="143"/>
                      </a:lnTo>
                      <a:lnTo>
                        <a:pt x="225" y="142"/>
                      </a:lnTo>
                      <a:lnTo>
                        <a:pt x="224" y="142"/>
                      </a:lnTo>
                      <a:lnTo>
                        <a:pt x="223" y="142"/>
                      </a:lnTo>
                      <a:lnTo>
                        <a:pt x="222" y="142"/>
                      </a:lnTo>
                      <a:lnTo>
                        <a:pt x="221" y="142"/>
                      </a:lnTo>
                      <a:lnTo>
                        <a:pt x="220" y="143"/>
                      </a:lnTo>
                      <a:lnTo>
                        <a:pt x="219" y="143"/>
                      </a:lnTo>
                      <a:lnTo>
                        <a:pt x="218" y="143"/>
                      </a:lnTo>
                      <a:lnTo>
                        <a:pt x="217" y="143"/>
                      </a:lnTo>
                      <a:lnTo>
                        <a:pt x="216" y="143"/>
                      </a:lnTo>
                      <a:lnTo>
                        <a:pt x="215" y="143"/>
                      </a:lnTo>
                      <a:lnTo>
                        <a:pt x="211" y="143"/>
                      </a:lnTo>
                      <a:lnTo>
                        <a:pt x="209" y="143"/>
                      </a:lnTo>
                      <a:lnTo>
                        <a:pt x="206" y="143"/>
                      </a:lnTo>
                      <a:lnTo>
                        <a:pt x="205" y="143"/>
                      </a:lnTo>
                      <a:lnTo>
                        <a:pt x="201" y="142"/>
                      </a:lnTo>
                      <a:lnTo>
                        <a:pt x="200" y="142"/>
                      </a:lnTo>
                      <a:lnTo>
                        <a:pt x="199" y="142"/>
                      </a:lnTo>
                      <a:lnTo>
                        <a:pt x="198" y="142"/>
                      </a:lnTo>
                      <a:lnTo>
                        <a:pt x="197" y="141"/>
                      </a:lnTo>
                      <a:lnTo>
                        <a:pt x="197" y="140"/>
                      </a:lnTo>
                      <a:lnTo>
                        <a:pt x="196" y="140"/>
                      </a:lnTo>
                      <a:lnTo>
                        <a:pt x="196" y="139"/>
                      </a:lnTo>
                      <a:lnTo>
                        <a:pt x="195" y="138"/>
                      </a:lnTo>
                      <a:lnTo>
                        <a:pt x="195" y="139"/>
                      </a:lnTo>
                      <a:lnTo>
                        <a:pt x="195" y="138"/>
                      </a:lnTo>
                      <a:lnTo>
                        <a:pt x="194" y="138"/>
                      </a:lnTo>
                      <a:lnTo>
                        <a:pt x="194" y="137"/>
                      </a:lnTo>
                      <a:lnTo>
                        <a:pt x="193" y="137"/>
                      </a:lnTo>
                      <a:lnTo>
                        <a:pt x="193" y="138"/>
                      </a:lnTo>
                      <a:lnTo>
                        <a:pt x="192" y="138"/>
                      </a:lnTo>
                      <a:lnTo>
                        <a:pt x="193" y="139"/>
                      </a:lnTo>
                      <a:lnTo>
                        <a:pt x="192" y="139"/>
                      </a:lnTo>
                      <a:lnTo>
                        <a:pt x="192" y="138"/>
                      </a:lnTo>
                      <a:lnTo>
                        <a:pt x="192" y="137"/>
                      </a:lnTo>
                      <a:lnTo>
                        <a:pt x="192" y="136"/>
                      </a:lnTo>
                      <a:lnTo>
                        <a:pt x="191" y="135"/>
                      </a:lnTo>
                      <a:lnTo>
                        <a:pt x="191" y="136"/>
                      </a:lnTo>
                      <a:lnTo>
                        <a:pt x="190" y="136"/>
                      </a:lnTo>
                      <a:lnTo>
                        <a:pt x="190" y="137"/>
                      </a:lnTo>
                      <a:lnTo>
                        <a:pt x="189" y="137"/>
                      </a:lnTo>
                      <a:lnTo>
                        <a:pt x="187" y="136"/>
                      </a:lnTo>
                      <a:lnTo>
                        <a:pt x="186" y="136"/>
                      </a:lnTo>
                      <a:lnTo>
                        <a:pt x="184" y="135"/>
                      </a:lnTo>
                      <a:lnTo>
                        <a:pt x="180" y="135"/>
                      </a:lnTo>
                      <a:lnTo>
                        <a:pt x="178" y="135"/>
                      </a:lnTo>
                      <a:lnTo>
                        <a:pt x="178" y="134"/>
                      </a:lnTo>
                      <a:lnTo>
                        <a:pt x="178" y="133"/>
                      </a:lnTo>
                      <a:lnTo>
                        <a:pt x="177" y="133"/>
                      </a:lnTo>
                      <a:lnTo>
                        <a:pt x="177" y="132"/>
                      </a:lnTo>
                      <a:lnTo>
                        <a:pt x="176" y="132"/>
                      </a:lnTo>
                      <a:lnTo>
                        <a:pt x="175" y="132"/>
                      </a:lnTo>
                      <a:lnTo>
                        <a:pt x="175" y="131"/>
                      </a:lnTo>
                      <a:lnTo>
                        <a:pt x="175" y="130"/>
                      </a:lnTo>
                      <a:lnTo>
                        <a:pt x="176" y="129"/>
                      </a:lnTo>
                      <a:lnTo>
                        <a:pt x="177" y="127"/>
                      </a:lnTo>
                      <a:lnTo>
                        <a:pt x="177" y="126"/>
                      </a:lnTo>
                      <a:lnTo>
                        <a:pt x="177" y="125"/>
                      </a:lnTo>
                      <a:lnTo>
                        <a:pt x="176" y="125"/>
                      </a:lnTo>
                      <a:lnTo>
                        <a:pt x="176" y="124"/>
                      </a:lnTo>
                      <a:lnTo>
                        <a:pt x="175" y="123"/>
                      </a:lnTo>
                      <a:lnTo>
                        <a:pt x="174" y="123"/>
                      </a:lnTo>
                      <a:lnTo>
                        <a:pt x="173" y="123"/>
                      </a:lnTo>
                      <a:lnTo>
                        <a:pt x="173" y="124"/>
                      </a:lnTo>
                      <a:lnTo>
                        <a:pt x="172" y="124"/>
                      </a:lnTo>
                      <a:lnTo>
                        <a:pt x="171" y="124"/>
                      </a:lnTo>
                      <a:lnTo>
                        <a:pt x="171" y="125"/>
                      </a:lnTo>
                      <a:lnTo>
                        <a:pt x="168" y="123"/>
                      </a:lnTo>
                      <a:lnTo>
                        <a:pt x="165" y="128"/>
                      </a:lnTo>
                      <a:lnTo>
                        <a:pt x="159" y="127"/>
                      </a:lnTo>
                      <a:lnTo>
                        <a:pt x="159" y="128"/>
                      </a:lnTo>
                      <a:lnTo>
                        <a:pt x="159" y="129"/>
                      </a:lnTo>
                      <a:lnTo>
                        <a:pt x="159" y="130"/>
                      </a:lnTo>
                      <a:lnTo>
                        <a:pt x="158" y="131"/>
                      </a:lnTo>
                      <a:lnTo>
                        <a:pt x="157" y="132"/>
                      </a:lnTo>
                      <a:lnTo>
                        <a:pt x="157" y="133"/>
                      </a:lnTo>
                      <a:lnTo>
                        <a:pt x="157" y="134"/>
                      </a:lnTo>
                      <a:lnTo>
                        <a:pt x="156" y="134"/>
                      </a:lnTo>
                      <a:lnTo>
                        <a:pt x="157" y="135"/>
                      </a:lnTo>
                      <a:lnTo>
                        <a:pt x="156" y="135"/>
                      </a:lnTo>
                      <a:lnTo>
                        <a:pt x="157" y="136"/>
                      </a:lnTo>
                      <a:lnTo>
                        <a:pt x="157" y="137"/>
                      </a:lnTo>
                      <a:lnTo>
                        <a:pt x="156" y="137"/>
                      </a:lnTo>
                      <a:lnTo>
                        <a:pt x="156" y="138"/>
                      </a:lnTo>
                      <a:lnTo>
                        <a:pt x="157" y="138"/>
                      </a:lnTo>
                      <a:lnTo>
                        <a:pt x="158" y="139"/>
                      </a:lnTo>
                      <a:lnTo>
                        <a:pt x="159" y="139"/>
                      </a:lnTo>
                      <a:lnTo>
                        <a:pt x="160" y="140"/>
                      </a:lnTo>
                      <a:lnTo>
                        <a:pt x="160" y="141"/>
                      </a:lnTo>
                      <a:lnTo>
                        <a:pt x="161" y="141"/>
                      </a:lnTo>
                      <a:lnTo>
                        <a:pt x="161" y="142"/>
                      </a:lnTo>
                      <a:lnTo>
                        <a:pt x="162" y="142"/>
                      </a:lnTo>
                      <a:lnTo>
                        <a:pt x="161" y="142"/>
                      </a:lnTo>
                      <a:lnTo>
                        <a:pt x="162" y="143"/>
                      </a:lnTo>
                      <a:lnTo>
                        <a:pt x="163" y="143"/>
                      </a:lnTo>
                      <a:lnTo>
                        <a:pt x="163" y="145"/>
                      </a:lnTo>
                      <a:lnTo>
                        <a:pt x="163" y="146"/>
                      </a:lnTo>
                      <a:lnTo>
                        <a:pt x="162" y="147"/>
                      </a:lnTo>
                      <a:lnTo>
                        <a:pt x="163" y="147"/>
                      </a:lnTo>
                      <a:lnTo>
                        <a:pt x="162" y="147"/>
                      </a:lnTo>
                      <a:lnTo>
                        <a:pt x="162" y="148"/>
                      </a:lnTo>
                      <a:lnTo>
                        <a:pt x="163" y="148"/>
                      </a:lnTo>
                      <a:lnTo>
                        <a:pt x="163" y="149"/>
                      </a:lnTo>
                      <a:lnTo>
                        <a:pt x="162" y="148"/>
                      </a:lnTo>
                      <a:lnTo>
                        <a:pt x="161" y="148"/>
                      </a:lnTo>
                      <a:lnTo>
                        <a:pt x="161" y="149"/>
                      </a:lnTo>
                      <a:lnTo>
                        <a:pt x="160" y="148"/>
                      </a:lnTo>
                      <a:lnTo>
                        <a:pt x="160" y="147"/>
                      </a:lnTo>
                      <a:lnTo>
                        <a:pt x="159" y="147"/>
                      </a:lnTo>
                      <a:lnTo>
                        <a:pt x="159" y="146"/>
                      </a:lnTo>
                      <a:lnTo>
                        <a:pt x="158" y="146"/>
                      </a:lnTo>
                      <a:lnTo>
                        <a:pt x="157" y="145"/>
                      </a:lnTo>
                      <a:lnTo>
                        <a:pt x="156" y="145"/>
                      </a:lnTo>
                      <a:lnTo>
                        <a:pt x="156" y="146"/>
                      </a:lnTo>
                      <a:lnTo>
                        <a:pt x="156" y="147"/>
                      </a:lnTo>
                      <a:lnTo>
                        <a:pt x="155" y="148"/>
                      </a:lnTo>
                      <a:lnTo>
                        <a:pt x="155" y="149"/>
                      </a:lnTo>
                      <a:lnTo>
                        <a:pt x="155" y="150"/>
                      </a:lnTo>
                      <a:lnTo>
                        <a:pt x="154" y="150"/>
                      </a:lnTo>
                      <a:lnTo>
                        <a:pt x="154" y="151"/>
                      </a:lnTo>
                      <a:lnTo>
                        <a:pt x="154" y="152"/>
                      </a:lnTo>
                      <a:lnTo>
                        <a:pt x="154" y="153"/>
                      </a:lnTo>
                      <a:lnTo>
                        <a:pt x="153" y="154"/>
                      </a:lnTo>
                      <a:lnTo>
                        <a:pt x="153" y="155"/>
                      </a:lnTo>
                      <a:lnTo>
                        <a:pt x="154" y="156"/>
                      </a:lnTo>
                      <a:lnTo>
                        <a:pt x="155" y="156"/>
                      </a:lnTo>
                      <a:lnTo>
                        <a:pt x="155" y="157"/>
                      </a:lnTo>
                      <a:lnTo>
                        <a:pt x="156" y="157"/>
                      </a:lnTo>
                      <a:lnTo>
                        <a:pt x="157" y="158"/>
                      </a:lnTo>
                      <a:lnTo>
                        <a:pt x="157" y="159"/>
                      </a:lnTo>
                      <a:lnTo>
                        <a:pt x="157" y="160"/>
                      </a:lnTo>
                      <a:lnTo>
                        <a:pt x="157" y="161"/>
                      </a:lnTo>
                      <a:lnTo>
                        <a:pt x="156" y="162"/>
                      </a:lnTo>
                      <a:lnTo>
                        <a:pt x="155" y="163"/>
                      </a:lnTo>
                      <a:lnTo>
                        <a:pt x="154" y="163"/>
                      </a:lnTo>
                      <a:lnTo>
                        <a:pt x="154" y="164"/>
                      </a:lnTo>
                      <a:lnTo>
                        <a:pt x="154" y="165"/>
                      </a:lnTo>
                      <a:lnTo>
                        <a:pt x="153" y="165"/>
                      </a:lnTo>
                      <a:lnTo>
                        <a:pt x="154" y="165"/>
                      </a:lnTo>
                      <a:lnTo>
                        <a:pt x="154" y="166"/>
                      </a:lnTo>
                      <a:lnTo>
                        <a:pt x="154" y="167"/>
                      </a:lnTo>
                      <a:lnTo>
                        <a:pt x="152" y="168"/>
                      </a:lnTo>
                      <a:lnTo>
                        <a:pt x="152" y="169"/>
                      </a:lnTo>
                      <a:lnTo>
                        <a:pt x="152" y="170"/>
                      </a:lnTo>
                      <a:lnTo>
                        <a:pt x="152" y="171"/>
                      </a:lnTo>
                      <a:lnTo>
                        <a:pt x="151" y="170"/>
                      </a:lnTo>
                      <a:lnTo>
                        <a:pt x="150" y="171"/>
                      </a:lnTo>
                      <a:lnTo>
                        <a:pt x="149" y="172"/>
                      </a:lnTo>
                      <a:lnTo>
                        <a:pt x="148" y="171"/>
                      </a:lnTo>
                      <a:lnTo>
                        <a:pt x="147" y="171"/>
                      </a:lnTo>
                      <a:lnTo>
                        <a:pt x="146" y="171"/>
                      </a:lnTo>
                      <a:lnTo>
                        <a:pt x="145" y="171"/>
                      </a:lnTo>
                      <a:lnTo>
                        <a:pt x="144" y="170"/>
                      </a:lnTo>
                      <a:lnTo>
                        <a:pt x="143" y="170"/>
                      </a:lnTo>
                      <a:lnTo>
                        <a:pt x="142" y="170"/>
                      </a:lnTo>
                      <a:lnTo>
                        <a:pt x="141" y="170"/>
                      </a:lnTo>
                      <a:lnTo>
                        <a:pt x="141" y="171"/>
                      </a:lnTo>
                      <a:lnTo>
                        <a:pt x="142" y="171"/>
                      </a:lnTo>
                      <a:lnTo>
                        <a:pt x="142" y="172"/>
                      </a:lnTo>
                      <a:lnTo>
                        <a:pt x="142" y="173"/>
                      </a:lnTo>
                      <a:lnTo>
                        <a:pt x="141" y="173"/>
                      </a:lnTo>
                      <a:lnTo>
                        <a:pt x="140" y="173"/>
                      </a:lnTo>
                      <a:lnTo>
                        <a:pt x="140" y="174"/>
                      </a:lnTo>
                      <a:lnTo>
                        <a:pt x="139" y="174"/>
                      </a:lnTo>
                      <a:lnTo>
                        <a:pt x="139" y="173"/>
                      </a:lnTo>
                      <a:lnTo>
                        <a:pt x="138" y="173"/>
                      </a:lnTo>
                      <a:lnTo>
                        <a:pt x="137" y="173"/>
                      </a:lnTo>
                      <a:lnTo>
                        <a:pt x="137" y="172"/>
                      </a:lnTo>
                      <a:lnTo>
                        <a:pt x="136" y="172"/>
                      </a:lnTo>
                      <a:lnTo>
                        <a:pt x="136" y="171"/>
                      </a:lnTo>
                      <a:lnTo>
                        <a:pt x="136" y="170"/>
                      </a:lnTo>
                      <a:lnTo>
                        <a:pt x="136" y="169"/>
                      </a:lnTo>
                      <a:lnTo>
                        <a:pt x="136" y="168"/>
                      </a:lnTo>
                      <a:lnTo>
                        <a:pt x="136" y="167"/>
                      </a:lnTo>
                      <a:lnTo>
                        <a:pt x="137" y="167"/>
                      </a:lnTo>
                      <a:lnTo>
                        <a:pt x="136" y="166"/>
                      </a:lnTo>
                      <a:lnTo>
                        <a:pt x="136" y="165"/>
                      </a:lnTo>
                      <a:lnTo>
                        <a:pt x="138" y="164"/>
                      </a:lnTo>
                      <a:lnTo>
                        <a:pt x="139" y="163"/>
                      </a:lnTo>
                      <a:lnTo>
                        <a:pt x="139" y="162"/>
                      </a:lnTo>
                      <a:lnTo>
                        <a:pt x="139" y="161"/>
                      </a:lnTo>
                      <a:lnTo>
                        <a:pt x="139" y="160"/>
                      </a:lnTo>
                      <a:lnTo>
                        <a:pt x="138" y="160"/>
                      </a:lnTo>
                      <a:lnTo>
                        <a:pt x="137" y="161"/>
                      </a:lnTo>
                      <a:lnTo>
                        <a:pt x="137" y="160"/>
                      </a:lnTo>
                      <a:lnTo>
                        <a:pt x="136" y="160"/>
                      </a:lnTo>
                      <a:lnTo>
                        <a:pt x="136" y="159"/>
                      </a:lnTo>
                      <a:lnTo>
                        <a:pt x="136" y="158"/>
                      </a:lnTo>
                      <a:lnTo>
                        <a:pt x="136" y="157"/>
                      </a:lnTo>
                      <a:lnTo>
                        <a:pt x="136" y="156"/>
                      </a:lnTo>
                      <a:lnTo>
                        <a:pt x="135" y="155"/>
                      </a:lnTo>
                      <a:lnTo>
                        <a:pt x="134" y="155"/>
                      </a:lnTo>
                      <a:lnTo>
                        <a:pt x="134" y="156"/>
                      </a:lnTo>
                      <a:lnTo>
                        <a:pt x="133" y="156"/>
                      </a:lnTo>
                      <a:lnTo>
                        <a:pt x="133" y="155"/>
                      </a:lnTo>
                      <a:lnTo>
                        <a:pt x="132" y="154"/>
                      </a:lnTo>
                      <a:lnTo>
                        <a:pt x="133" y="154"/>
                      </a:lnTo>
                      <a:lnTo>
                        <a:pt x="133" y="153"/>
                      </a:lnTo>
                      <a:lnTo>
                        <a:pt x="132" y="153"/>
                      </a:lnTo>
                      <a:lnTo>
                        <a:pt x="129" y="154"/>
                      </a:lnTo>
                      <a:lnTo>
                        <a:pt x="126" y="154"/>
                      </a:lnTo>
                      <a:lnTo>
                        <a:pt x="122" y="157"/>
                      </a:lnTo>
                      <a:lnTo>
                        <a:pt x="122" y="156"/>
                      </a:lnTo>
                      <a:lnTo>
                        <a:pt x="121" y="149"/>
                      </a:lnTo>
                      <a:lnTo>
                        <a:pt x="119" y="150"/>
                      </a:lnTo>
                      <a:lnTo>
                        <a:pt x="116" y="151"/>
                      </a:lnTo>
                      <a:lnTo>
                        <a:pt x="114" y="153"/>
                      </a:lnTo>
                      <a:lnTo>
                        <a:pt x="115" y="153"/>
                      </a:lnTo>
                      <a:lnTo>
                        <a:pt x="115" y="154"/>
                      </a:lnTo>
                      <a:lnTo>
                        <a:pt x="115" y="155"/>
                      </a:lnTo>
                      <a:lnTo>
                        <a:pt x="114" y="155"/>
                      </a:lnTo>
                      <a:lnTo>
                        <a:pt x="113" y="156"/>
                      </a:lnTo>
                      <a:lnTo>
                        <a:pt x="112" y="157"/>
                      </a:lnTo>
                      <a:lnTo>
                        <a:pt x="111" y="157"/>
                      </a:lnTo>
                      <a:lnTo>
                        <a:pt x="110" y="157"/>
                      </a:lnTo>
                      <a:lnTo>
                        <a:pt x="110" y="156"/>
                      </a:lnTo>
                      <a:lnTo>
                        <a:pt x="109" y="155"/>
                      </a:lnTo>
                      <a:lnTo>
                        <a:pt x="108" y="155"/>
                      </a:lnTo>
                      <a:lnTo>
                        <a:pt x="108" y="154"/>
                      </a:lnTo>
                      <a:lnTo>
                        <a:pt x="107" y="155"/>
                      </a:lnTo>
                      <a:lnTo>
                        <a:pt x="106" y="155"/>
                      </a:lnTo>
                      <a:lnTo>
                        <a:pt x="105" y="155"/>
                      </a:lnTo>
                      <a:lnTo>
                        <a:pt x="105" y="156"/>
                      </a:lnTo>
                      <a:lnTo>
                        <a:pt x="105" y="157"/>
                      </a:lnTo>
                      <a:lnTo>
                        <a:pt x="104" y="157"/>
                      </a:lnTo>
                      <a:lnTo>
                        <a:pt x="103" y="157"/>
                      </a:lnTo>
                      <a:lnTo>
                        <a:pt x="102" y="157"/>
                      </a:lnTo>
                      <a:lnTo>
                        <a:pt x="101" y="157"/>
                      </a:lnTo>
                      <a:lnTo>
                        <a:pt x="100" y="157"/>
                      </a:lnTo>
                      <a:lnTo>
                        <a:pt x="100" y="156"/>
                      </a:lnTo>
                      <a:lnTo>
                        <a:pt x="99" y="155"/>
                      </a:lnTo>
                      <a:lnTo>
                        <a:pt x="99" y="154"/>
                      </a:lnTo>
                      <a:lnTo>
                        <a:pt x="99" y="153"/>
                      </a:lnTo>
                      <a:lnTo>
                        <a:pt x="99" y="152"/>
                      </a:lnTo>
                      <a:lnTo>
                        <a:pt x="98" y="152"/>
                      </a:lnTo>
                      <a:lnTo>
                        <a:pt x="98" y="151"/>
                      </a:lnTo>
                      <a:lnTo>
                        <a:pt x="98" y="150"/>
                      </a:lnTo>
                      <a:lnTo>
                        <a:pt x="99" y="150"/>
                      </a:lnTo>
                      <a:lnTo>
                        <a:pt x="99" y="149"/>
                      </a:lnTo>
                      <a:lnTo>
                        <a:pt x="98" y="149"/>
                      </a:lnTo>
                      <a:lnTo>
                        <a:pt x="97" y="148"/>
                      </a:lnTo>
                      <a:lnTo>
                        <a:pt x="97" y="147"/>
                      </a:lnTo>
                      <a:lnTo>
                        <a:pt x="96" y="147"/>
                      </a:lnTo>
                      <a:lnTo>
                        <a:pt x="96" y="146"/>
                      </a:lnTo>
                      <a:lnTo>
                        <a:pt x="95" y="146"/>
                      </a:lnTo>
                      <a:lnTo>
                        <a:pt x="93" y="146"/>
                      </a:lnTo>
                      <a:lnTo>
                        <a:pt x="92" y="146"/>
                      </a:lnTo>
                      <a:lnTo>
                        <a:pt x="91" y="145"/>
                      </a:lnTo>
                      <a:lnTo>
                        <a:pt x="90" y="145"/>
                      </a:lnTo>
                      <a:lnTo>
                        <a:pt x="90" y="144"/>
                      </a:lnTo>
                      <a:lnTo>
                        <a:pt x="89" y="145"/>
                      </a:lnTo>
                      <a:lnTo>
                        <a:pt x="89" y="144"/>
                      </a:lnTo>
                      <a:lnTo>
                        <a:pt x="88" y="144"/>
                      </a:lnTo>
                      <a:lnTo>
                        <a:pt x="87" y="145"/>
                      </a:lnTo>
                      <a:lnTo>
                        <a:pt x="85" y="145"/>
                      </a:lnTo>
                      <a:lnTo>
                        <a:pt x="83" y="145"/>
                      </a:lnTo>
                      <a:lnTo>
                        <a:pt x="83" y="144"/>
                      </a:lnTo>
                      <a:lnTo>
                        <a:pt x="83" y="143"/>
                      </a:lnTo>
                      <a:lnTo>
                        <a:pt x="84" y="142"/>
                      </a:lnTo>
                      <a:lnTo>
                        <a:pt x="83" y="141"/>
                      </a:lnTo>
                      <a:lnTo>
                        <a:pt x="83" y="140"/>
                      </a:lnTo>
                      <a:lnTo>
                        <a:pt x="83" y="138"/>
                      </a:lnTo>
                      <a:lnTo>
                        <a:pt x="83" y="137"/>
                      </a:lnTo>
                      <a:lnTo>
                        <a:pt x="83" y="136"/>
                      </a:lnTo>
                      <a:lnTo>
                        <a:pt x="83" y="135"/>
                      </a:lnTo>
                      <a:lnTo>
                        <a:pt x="83" y="134"/>
                      </a:lnTo>
                      <a:lnTo>
                        <a:pt x="83" y="133"/>
                      </a:lnTo>
                      <a:lnTo>
                        <a:pt x="83" y="132"/>
                      </a:lnTo>
                      <a:lnTo>
                        <a:pt x="84" y="132"/>
                      </a:lnTo>
                      <a:lnTo>
                        <a:pt x="85" y="132"/>
                      </a:lnTo>
                      <a:lnTo>
                        <a:pt x="86" y="133"/>
                      </a:lnTo>
                      <a:lnTo>
                        <a:pt x="87" y="133"/>
                      </a:lnTo>
                      <a:lnTo>
                        <a:pt x="88" y="132"/>
                      </a:lnTo>
                      <a:lnTo>
                        <a:pt x="88" y="133"/>
                      </a:lnTo>
                      <a:lnTo>
                        <a:pt x="88" y="134"/>
                      </a:lnTo>
                      <a:lnTo>
                        <a:pt x="89" y="134"/>
                      </a:lnTo>
                      <a:lnTo>
                        <a:pt x="89" y="133"/>
                      </a:lnTo>
                      <a:lnTo>
                        <a:pt x="89" y="132"/>
                      </a:lnTo>
                      <a:lnTo>
                        <a:pt x="90" y="132"/>
                      </a:lnTo>
                      <a:lnTo>
                        <a:pt x="90" y="131"/>
                      </a:lnTo>
                      <a:lnTo>
                        <a:pt x="90" y="130"/>
                      </a:lnTo>
                      <a:lnTo>
                        <a:pt x="90" y="129"/>
                      </a:lnTo>
                      <a:lnTo>
                        <a:pt x="90" y="128"/>
                      </a:lnTo>
                      <a:lnTo>
                        <a:pt x="90" y="127"/>
                      </a:lnTo>
                      <a:lnTo>
                        <a:pt x="90" y="126"/>
                      </a:lnTo>
                      <a:lnTo>
                        <a:pt x="90" y="125"/>
                      </a:lnTo>
                      <a:lnTo>
                        <a:pt x="90" y="124"/>
                      </a:lnTo>
                      <a:lnTo>
                        <a:pt x="90" y="123"/>
                      </a:lnTo>
                      <a:lnTo>
                        <a:pt x="90" y="122"/>
                      </a:lnTo>
                      <a:lnTo>
                        <a:pt x="94" y="117"/>
                      </a:lnTo>
                      <a:lnTo>
                        <a:pt x="96" y="115"/>
                      </a:lnTo>
                      <a:lnTo>
                        <a:pt x="98" y="114"/>
                      </a:lnTo>
                      <a:lnTo>
                        <a:pt x="100" y="112"/>
                      </a:lnTo>
                      <a:lnTo>
                        <a:pt x="100" y="110"/>
                      </a:lnTo>
                      <a:lnTo>
                        <a:pt x="103" y="108"/>
                      </a:lnTo>
                      <a:lnTo>
                        <a:pt x="108" y="104"/>
                      </a:lnTo>
                      <a:lnTo>
                        <a:pt x="109" y="105"/>
                      </a:lnTo>
                      <a:lnTo>
                        <a:pt x="110" y="105"/>
                      </a:lnTo>
                      <a:lnTo>
                        <a:pt x="108" y="100"/>
                      </a:lnTo>
                      <a:lnTo>
                        <a:pt x="110" y="96"/>
                      </a:lnTo>
                      <a:lnTo>
                        <a:pt x="109" y="96"/>
                      </a:lnTo>
                      <a:lnTo>
                        <a:pt x="108" y="96"/>
                      </a:lnTo>
                      <a:lnTo>
                        <a:pt x="108" y="95"/>
                      </a:lnTo>
                      <a:lnTo>
                        <a:pt x="107" y="95"/>
                      </a:lnTo>
                      <a:lnTo>
                        <a:pt x="106" y="96"/>
                      </a:lnTo>
                      <a:lnTo>
                        <a:pt x="105" y="95"/>
                      </a:lnTo>
                      <a:lnTo>
                        <a:pt x="106" y="95"/>
                      </a:lnTo>
                      <a:lnTo>
                        <a:pt x="105" y="95"/>
                      </a:lnTo>
                      <a:lnTo>
                        <a:pt x="105" y="94"/>
                      </a:lnTo>
                      <a:lnTo>
                        <a:pt x="104" y="94"/>
                      </a:lnTo>
                      <a:lnTo>
                        <a:pt x="103" y="94"/>
                      </a:lnTo>
                      <a:lnTo>
                        <a:pt x="103" y="95"/>
                      </a:lnTo>
                      <a:lnTo>
                        <a:pt x="102" y="95"/>
                      </a:lnTo>
                      <a:lnTo>
                        <a:pt x="102" y="96"/>
                      </a:lnTo>
                      <a:lnTo>
                        <a:pt x="101" y="96"/>
                      </a:lnTo>
                      <a:lnTo>
                        <a:pt x="100" y="96"/>
                      </a:lnTo>
                      <a:lnTo>
                        <a:pt x="99" y="96"/>
                      </a:lnTo>
                      <a:lnTo>
                        <a:pt x="98" y="96"/>
                      </a:lnTo>
                      <a:lnTo>
                        <a:pt x="97" y="96"/>
                      </a:lnTo>
                      <a:lnTo>
                        <a:pt x="97" y="97"/>
                      </a:lnTo>
                      <a:lnTo>
                        <a:pt x="96" y="97"/>
                      </a:lnTo>
                      <a:lnTo>
                        <a:pt x="95" y="98"/>
                      </a:lnTo>
                      <a:lnTo>
                        <a:pt x="95" y="97"/>
                      </a:lnTo>
                      <a:lnTo>
                        <a:pt x="94" y="97"/>
                      </a:lnTo>
                      <a:lnTo>
                        <a:pt x="94" y="98"/>
                      </a:lnTo>
                      <a:lnTo>
                        <a:pt x="93" y="98"/>
                      </a:lnTo>
                      <a:lnTo>
                        <a:pt x="93" y="97"/>
                      </a:lnTo>
                      <a:lnTo>
                        <a:pt x="92" y="100"/>
                      </a:lnTo>
                      <a:lnTo>
                        <a:pt x="89" y="100"/>
                      </a:lnTo>
                      <a:lnTo>
                        <a:pt x="86" y="101"/>
                      </a:lnTo>
                      <a:lnTo>
                        <a:pt x="84" y="100"/>
                      </a:lnTo>
                      <a:lnTo>
                        <a:pt x="81" y="101"/>
                      </a:lnTo>
                      <a:lnTo>
                        <a:pt x="80" y="102"/>
                      </a:lnTo>
                      <a:lnTo>
                        <a:pt x="79" y="102"/>
                      </a:lnTo>
                      <a:lnTo>
                        <a:pt x="79" y="101"/>
                      </a:lnTo>
                      <a:lnTo>
                        <a:pt x="78" y="101"/>
                      </a:lnTo>
                      <a:lnTo>
                        <a:pt x="77" y="101"/>
                      </a:lnTo>
                      <a:lnTo>
                        <a:pt x="77" y="102"/>
                      </a:lnTo>
                      <a:lnTo>
                        <a:pt x="76" y="103"/>
                      </a:lnTo>
                      <a:lnTo>
                        <a:pt x="75" y="103"/>
                      </a:lnTo>
                      <a:lnTo>
                        <a:pt x="74" y="103"/>
                      </a:lnTo>
                      <a:lnTo>
                        <a:pt x="74" y="104"/>
                      </a:lnTo>
                      <a:lnTo>
                        <a:pt x="72" y="105"/>
                      </a:lnTo>
                      <a:lnTo>
                        <a:pt x="71" y="104"/>
                      </a:lnTo>
                      <a:lnTo>
                        <a:pt x="70" y="104"/>
                      </a:lnTo>
                      <a:lnTo>
                        <a:pt x="69" y="103"/>
                      </a:lnTo>
                      <a:lnTo>
                        <a:pt x="68" y="103"/>
                      </a:lnTo>
                      <a:lnTo>
                        <a:pt x="67" y="102"/>
                      </a:lnTo>
                      <a:lnTo>
                        <a:pt x="66" y="102"/>
                      </a:lnTo>
                      <a:lnTo>
                        <a:pt x="66" y="103"/>
                      </a:lnTo>
                      <a:lnTo>
                        <a:pt x="65" y="102"/>
                      </a:lnTo>
                      <a:lnTo>
                        <a:pt x="65" y="103"/>
                      </a:lnTo>
                      <a:lnTo>
                        <a:pt x="64" y="103"/>
                      </a:lnTo>
                      <a:lnTo>
                        <a:pt x="64" y="104"/>
                      </a:lnTo>
                      <a:lnTo>
                        <a:pt x="63" y="105"/>
                      </a:lnTo>
                      <a:lnTo>
                        <a:pt x="62" y="105"/>
                      </a:lnTo>
                      <a:lnTo>
                        <a:pt x="63" y="105"/>
                      </a:lnTo>
                      <a:lnTo>
                        <a:pt x="63" y="106"/>
                      </a:lnTo>
                      <a:lnTo>
                        <a:pt x="62" y="106"/>
                      </a:lnTo>
                      <a:lnTo>
                        <a:pt x="62" y="107"/>
                      </a:lnTo>
                      <a:lnTo>
                        <a:pt x="63" y="108"/>
                      </a:lnTo>
                      <a:lnTo>
                        <a:pt x="63" y="109"/>
                      </a:lnTo>
                      <a:lnTo>
                        <a:pt x="64" y="109"/>
                      </a:lnTo>
                      <a:lnTo>
                        <a:pt x="65" y="109"/>
                      </a:lnTo>
                      <a:lnTo>
                        <a:pt x="64" y="109"/>
                      </a:lnTo>
                      <a:lnTo>
                        <a:pt x="64" y="110"/>
                      </a:lnTo>
                      <a:lnTo>
                        <a:pt x="63" y="110"/>
                      </a:lnTo>
                      <a:lnTo>
                        <a:pt x="62" y="110"/>
                      </a:lnTo>
                      <a:lnTo>
                        <a:pt x="62" y="111"/>
                      </a:lnTo>
                      <a:lnTo>
                        <a:pt x="61" y="111"/>
                      </a:lnTo>
                      <a:lnTo>
                        <a:pt x="61" y="110"/>
                      </a:lnTo>
                      <a:lnTo>
                        <a:pt x="60" y="110"/>
                      </a:lnTo>
                      <a:lnTo>
                        <a:pt x="59" y="110"/>
                      </a:lnTo>
                      <a:lnTo>
                        <a:pt x="59" y="111"/>
                      </a:lnTo>
                      <a:lnTo>
                        <a:pt x="58" y="111"/>
                      </a:lnTo>
                      <a:lnTo>
                        <a:pt x="58" y="112"/>
                      </a:lnTo>
                      <a:lnTo>
                        <a:pt x="57" y="112"/>
                      </a:lnTo>
                      <a:lnTo>
                        <a:pt x="57" y="113"/>
                      </a:lnTo>
                      <a:lnTo>
                        <a:pt x="56" y="113"/>
                      </a:lnTo>
                      <a:lnTo>
                        <a:pt x="57" y="113"/>
                      </a:lnTo>
                      <a:lnTo>
                        <a:pt x="57" y="114"/>
                      </a:lnTo>
                      <a:lnTo>
                        <a:pt x="56" y="114"/>
                      </a:lnTo>
                      <a:lnTo>
                        <a:pt x="56" y="115"/>
                      </a:lnTo>
                      <a:lnTo>
                        <a:pt x="55" y="115"/>
                      </a:lnTo>
                      <a:lnTo>
                        <a:pt x="55" y="116"/>
                      </a:lnTo>
                      <a:lnTo>
                        <a:pt x="55" y="115"/>
                      </a:lnTo>
                      <a:lnTo>
                        <a:pt x="54" y="115"/>
                      </a:lnTo>
                      <a:lnTo>
                        <a:pt x="54" y="116"/>
                      </a:lnTo>
                      <a:lnTo>
                        <a:pt x="54" y="117"/>
                      </a:lnTo>
                      <a:lnTo>
                        <a:pt x="53" y="117"/>
                      </a:lnTo>
                      <a:lnTo>
                        <a:pt x="53" y="118"/>
                      </a:lnTo>
                      <a:lnTo>
                        <a:pt x="52" y="117"/>
                      </a:lnTo>
                      <a:lnTo>
                        <a:pt x="51" y="117"/>
                      </a:lnTo>
                      <a:lnTo>
                        <a:pt x="50" y="117"/>
                      </a:lnTo>
                      <a:lnTo>
                        <a:pt x="49" y="117"/>
                      </a:lnTo>
                      <a:lnTo>
                        <a:pt x="48" y="117"/>
                      </a:lnTo>
                      <a:lnTo>
                        <a:pt x="47" y="117"/>
                      </a:lnTo>
                      <a:lnTo>
                        <a:pt x="47" y="118"/>
                      </a:lnTo>
                      <a:lnTo>
                        <a:pt x="46" y="119"/>
                      </a:lnTo>
                      <a:lnTo>
                        <a:pt x="45" y="119"/>
                      </a:lnTo>
                      <a:lnTo>
                        <a:pt x="44" y="119"/>
                      </a:lnTo>
                      <a:lnTo>
                        <a:pt x="43" y="119"/>
                      </a:lnTo>
                      <a:lnTo>
                        <a:pt x="43" y="120"/>
                      </a:lnTo>
                      <a:lnTo>
                        <a:pt x="42" y="120"/>
                      </a:lnTo>
                      <a:lnTo>
                        <a:pt x="43" y="120"/>
                      </a:lnTo>
                      <a:lnTo>
                        <a:pt x="43" y="121"/>
                      </a:lnTo>
                      <a:lnTo>
                        <a:pt x="43" y="122"/>
                      </a:lnTo>
                      <a:lnTo>
                        <a:pt x="42" y="122"/>
                      </a:lnTo>
                      <a:lnTo>
                        <a:pt x="41" y="122"/>
                      </a:lnTo>
                      <a:lnTo>
                        <a:pt x="41" y="121"/>
                      </a:lnTo>
                      <a:lnTo>
                        <a:pt x="41" y="120"/>
                      </a:lnTo>
                      <a:lnTo>
                        <a:pt x="40" y="120"/>
                      </a:lnTo>
                      <a:lnTo>
                        <a:pt x="41" y="120"/>
                      </a:lnTo>
                      <a:lnTo>
                        <a:pt x="40" y="120"/>
                      </a:lnTo>
                      <a:lnTo>
                        <a:pt x="39" y="120"/>
                      </a:lnTo>
                      <a:lnTo>
                        <a:pt x="39" y="121"/>
                      </a:lnTo>
                      <a:lnTo>
                        <a:pt x="38" y="121"/>
                      </a:lnTo>
                      <a:lnTo>
                        <a:pt x="38" y="122"/>
                      </a:lnTo>
                      <a:lnTo>
                        <a:pt x="37" y="123"/>
                      </a:lnTo>
                      <a:lnTo>
                        <a:pt x="36" y="124"/>
                      </a:lnTo>
                      <a:lnTo>
                        <a:pt x="37" y="124"/>
                      </a:lnTo>
                      <a:lnTo>
                        <a:pt x="36" y="125"/>
                      </a:lnTo>
                      <a:lnTo>
                        <a:pt x="35" y="125"/>
                      </a:lnTo>
                      <a:lnTo>
                        <a:pt x="34" y="126"/>
                      </a:lnTo>
                      <a:lnTo>
                        <a:pt x="33" y="126"/>
                      </a:lnTo>
                      <a:lnTo>
                        <a:pt x="33" y="125"/>
                      </a:lnTo>
                      <a:lnTo>
                        <a:pt x="32" y="124"/>
                      </a:lnTo>
                      <a:lnTo>
                        <a:pt x="32" y="123"/>
                      </a:lnTo>
                      <a:lnTo>
                        <a:pt x="32" y="122"/>
                      </a:lnTo>
                      <a:lnTo>
                        <a:pt x="31" y="122"/>
                      </a:lnTo>
                      <a:lnTo>
                        <a:pt x="30" y="122"/>
                      </a:lnTo>
                      <a:lnTo>
                        <a:pt x="30" y="123"/>
                      </a:lnTo>
                      <a:lnTo>
                        <a:pt x="29" y="123"/>
                      </a:lnTo>
                      <a:lnTo>
                        <a:pt x="29" y="122"/>
                      </a:lnTo>
                      <a:lnTo>
                        <a:pt x="28" y="122"/>
                      </a:lnTo>
                      <a:lnTo>
                        <a:pt x="27" y="122"/>
                      </a:lnTo>
                      <a:lnTo>
                        <a:pt x="27" y="121"/>
                      </a:lnTo>
                      <a:lnTo>
                        <a:pt x="26" y="121"/>
                      </a:lnTo>
                      <a:lnTo>
                        <a:pt x="26" y="122"/>
                      </a:lnTo>
                      <a:lnTo>
                        <a:pt x="25" y="122"/>
                      </a:lnTo>
                      <a:lnTo>
                        <a:pt x="24" y="122"/>
                      </a:lnTo>
                      <a:lnTo>
                        <a:pt x="22" y="122"/>
                      </a:lnTo>
                      <a:lnTo>
                        <a:pt x="21" y="122"/>
                      </a:lnTo>
                      <a:lnTo>
                        <a:pt x="21" y="121"/>
                      </a:lnTo>
                      <a:lnTo>
                        <a:pt x="20" y="121"/>
                      </a:lnTo>
                      <a:lnTo>
                        <a:pt x="19" y="121"/>
                      </a:lnTo>
                      <a:lnTo>
                        <a:pt x="19" y="120"/>
                      </a:lnTo>
                      <a:lnTo>
                        <a:pt x="19" y="119"/>
                      </a:lnTo>
                      <a:lnTo>
                        <a:pt x="18" y="118"/>
                      </a:lnTo>
                      <a:lnTo>
                        <a:pt x="18" y="117"/>
                      </a:lnTo>
                      <a:lnTo>
                        <a:pt x="17" y="117"/>
                      </a:lnTo>
                      <a:lnTo>
                        <a:pt x="16" y="118"/>
                      </a:lnTo>
                      <a:lnTo>
                        <a:pt x="15" y="118"/>
                      </a:lnTo>
                      <a:lnTo>
                        <a:pt x="15" y="117"/>
                      </a:lnTo>
                      <a:lnTo>
                        <a:pt x="15" y="116"/>
                      </a:lnTo>
                      <a:lnTo>
                        <a:pt x="15" y="115"/>
                      </a:lnTo>
                      <a:lnTo>
                        <a:pt x="14" y="115"/>
                      </a:lnTo>
                      <a:lnTo>
                        <a:pt x="14" y="114"/>
                      </a:lnTo>
                      <a:lnTo>
                        <a:pt x="13" y="114"/>
                      </a:lnTo>
                      <a:lnTo>
                        <a:pt x="12" y="114"/>
                      </a:lnTo>
                      <a:lnTo>
                        <a:pt x="11" y="114"/>
                      </a:lnTo>
                      <a:lnTo>
                        <a:pt x="10" y="115"/>
                      </a:lnTo>
                      <a:lnTo>
                        <a:pt x="9" y="115"/>
                      </a:lnTo>
                      <a:lnTo>
                        <a:pt x="8" y="115"/>
                      </a:lnTo>
                      <a:lnTo>
                        <a:pt x="7" y="115"/>
                      </a:lnTo>
                      <a:lnTo>
                        <a:pt x="7" y="114"/>
                      </a:lnTo>
                      <a:lnTo>
                        <a:pt x="6" y="114"/>
                      </a:lnTo>
                      <a:lnTo>
                        <a:pt x="7" y="114"/>
                      </a:lnTo>
                      <a:lnTo>
                        <a:pt x="7" y="113"/>
                      </a:lnTo>
                      <a:lnTo>
                        <a:pt x="7" y="112"/>
                      </a:lnTo>
                      <a:lnTo>
                        <a:pt x="7" y="111"/>
                      </a:lnTo>
                      <a:lnTo>
                        <a:pt x="7" y="110"/>
                      </a:lnTo>
                      <a:lnTo>
                        <a:pt x="7" y="109"/>
                      </a:lnTo>
                      <a:lnTo>
                        <a:pt x="7" y="108"/>
                      </a:lnTo>
                      <a:lnTo>
                        <a:pt x="8" y="108"/>
                      </a:lnTo>
                      <a:lnTo>
                        <a:pt x="7" y="108"/>
                      </a:lnTo>
                      <a:lnTo>
                        <a:pt x="6" y="108"/>
                      </a:lnTo>
                      <a:lnTo>
                        <a:pt x="6" y="109"/>
                      </a:lnTo>
                      <a:lnTo>
                        <a:pt x="5" y="109"/>
                      </a:lnTo>
                      <a:lnTo>
                        <a:pt x="5" y="108"/>
                      </a:lnTo>
                      <a:lnTo>
                        <a:pt x="5" y="109"/>
                      </a:lnTo>
                      <a:lnTo>
                        <a:pt x="4" y="109"/>
                      </a:lnTo>
                      <a:lnTo>
                        <a:pt x="4" y="110"/>
                      </a:lnTo>
                      <a:lnTo>
                        <a:pt x="3" y="111"/>
                      </a:lnTo>
                      <a:lnTo>
                        <a:pt x="2" y="111"/>
                      </a:lnTo>
                      <a:lnTo>
                        <a:pt x="2" y="110"/>
                      </a:lnTo>
                      <a:lnTo>
                        <a:pt x="1" y="110"/>
                      </a:lnTo>
                      <a:lnTo>
                        <a:pt x="1" y="109"/>
                      </a:lnTo>
                      <a:lnTo>
                        <a:pt x="0" y="11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637" name="Freeform 5013"/>
                <p:cNvSpPr>
                  <a:spLocks/>
                </p:cNvSpPr>
                <p:nvPr/>
              </p:nvSpPr>
              <p:spPr bwMode="auto">
                <a:xfrm>
                  <a:off x="4953600" y="2905200"/>
                  <a:ext cx="376237" cy="227013"/>
                </a:xfrm>
                <a:custGeom>
                  <a:avLst/>
                  <a:gdLst>
                    <a:gd name="T0" fmla="*/ 2147483647 w 237"/>
                    <a:gd name="T1" fmla="*/ 2147483647 h 143"/>
                    <a:gd name="T2" fmla="*/ 2147483647 w 237"/>
                    <a:gd name="T3" fmla="*/ 2147483647 h 143"/>
                    <a:gd name="T4" fmla="*/ 2147483647 w 237"/>
                    <a:gd name="T5" fmla="*/ 2147483647 h 143"/>
                    <a:gd name="T6" fmla="*/ 2147483647 w 237"/>
                    <a:gd name="T7" fmla="*/ 2147483647 h 143"/>
                    <a:gd name="T8" fmla="*/ 2147483647 w 237"/>
                    <a:gd name="T9" fmla="*/ 2147483647 h 143"/>
                    <a:gd name="T10" fmla="*/ 2147483647 w 237"/>
                    <a:gd name="T11" fmla="*/ 2147483647 h 143"/>
                    <a:gd name="T12" fmla="*/ 2147483647 w 237"/>
                    <a:gd name="T13" fmla="*/ 2147483647 h 143"/>
                    <a:gd name="T14" fmla="*/ 2147483647 w 237"/>
                    <a:gd name="T15" fmla="*/ 2147483647 h 143"/>
                    <a:gd name="T16" fmla="*/ 2147483647 w 237"/>
                    <a:gd name="T17" fmla="*/ 2147483647 h 143"/>
                    <a:gd name="T18" fmla="*/ 2147483647 w 237"/>
                    <a:gd name="T19" fmla="*/ 2147483647 h 143"/>
                    <a:gd name="T20" fmla="*/ 2147483647 w 237"/>
                    <a:gd name="T21" fmla="*/ 2147483647 h 143"/>
                    <a:gd name="T22" fmla="*/ 2147483647 w 237"/>
                    <a:gd name="T23" fmla="*/ 2147483647 h 143"/>
                    <a:gd name="T24" fmla="*/ 2147483647 w 237"/>
                    <a:gd name="T25" fmla="*/ 2147483647 h 143"/>
                    <a:gd name="T26" fmla="*/ 2147483647 w 237"/>
                    <a:gd name="T27" fmla="*/ 2147483647 h 143"/>
                    <a:gd name="T28" fmla="*/ 2147483647 w 237"/>
                    <a:gd name="T29" fmla="*/ 2147483647 h 143"/>
                    <a:gd name="T30" fmla="*/ 2147483647 w 237"/>
                    <a:gd name="T31" fmla="*/ 2147483647 h 143"/>
                    <a:gd name="T32" fmla="*/ 2147483647 w 237"/>
                    <a:gd name="T33" fmla="*/ 2147483647 h 143"/>
                    <a:gd name="T34" fmla="*/ 2147483647 w 237"/>
                    <a:gd name="T35" fmla="*/ 2147483647 h 143"/>
                    <a:gd name="T36" fmla="*/ 2147483647 w 237"/>
                    <a:gd name="T37" fmla="*/ 2147483647 h 143"/>
                    <a:gd name="T38" fmla="*/ 2147483647 w 237"/>
                    <a:gd name="T39" fmla="*/ 2147483647 h 143"/>
                    <a:gd name="T40" fmla="*/ 2147483647 w 237"/>
                    <a:gd name="T41" fmla="*/ 2147483647 h 143"/>
                    <a:gd name="T42" fmla="*/ 2147483647 w 237"/>
                    <a:gd name="T43" fmla="*/ 2147483647 h 143"/>
                    <a:gd name="T44" fmla="*/ 2147483647 w 237"/>
                    <a:gd name="T45" fmla="*/ 2147483647 h 143"/>
                    <a:gd name="T46" fmla="*/ 2147483647 w 237"/>
                    <a:gd name="T47" fmla="*/ 2147483647 h 143"/>
                    <a:gd name="T48" fmla="*/ 2147483647 w 237"/>
                    <a:gd name="T49" fmla="*/ 2147483647 h 143"/>
                    <a:gd name="T50" fmla="*/ 2147483647 w 237"/>
                    <a:gd name="T51" fmla="*/ 2147483647 h 143"/>
                    <a:gd name="T52" fmla="*/ 2147483647 w 237"/>
                    <a:gd name="T53" fmla="*/ 2147483647 h 143"/>
                    <a:gd name="T54" fmla="*/ 2147483647 w 237"/>
                    <a:gd name="T55" fmla="*/ 2147483647 h 143"/>
                    <a:gd name="T56" fmla="*/ 2147483647 w 237"/>
                    <a:gd name="T57" fmla="*/ 2147483647 h 143"/>
                    <a:gd name="T58" fmla="*/ 2147483647 w 237"/>
                    <a:gd name="T59" fmla="*/ 2147483647 h 143"/>
                    <a:gd name="T60" fmla="*/ 2147483647 w 237"/>
                    <a:gd name="T61" fmla="*/ 2147483647 h 143"/>
                    <a:gd name="T62" fmla="*/ 2147483647 w 237"/>
                    <a:gd name="T63" fmla="*/ 2147483647 h 143"/>
                    <a:gd name="T64" fmla="*/ 2147483647 w 237"/>
                    <a:gd name="T65" fmla="*/ 2147483647 h 143"/>
                    <a:gd name="T66" fmla="*/ 2147483647 w 237"/>
                    <a:gd name="T67" fmla="*/ 2147483647 h 143"/>
                    <a:gd name="T68" fmla="*/ 2147483647 w 237"/>
                    <a:gd name="T69" fmla="*/ 2147483647 h 143"/>
                    <a:gd name="T70" fmla="*/ 2147483647 w 237"/>
                    <a:gd name="T71" fmla="*/ 2147483647 h 143"/>
                    <a:gd name="T72" fmla="*/ 2147483647 w 237"/>
                    <a:gd name="T73" fmla="*/ 2147483647 h 143"/>
                    <a:gd name="T74" fmla="*/ 2147483647 w 237"/>
                    <a:gd name="T75" fmla="*/ 2147483647 h 143"/>
                    <a:gd name="T76" fmla="*/ 2147483647 w 237"/>
                    <a:gd name="T77" fmla="*/ 2147483647 h 143"/>
                    <a:gd name="T78" fmla="*/ 2147483647 w 237"/>
                    <a:gd name="T79" fmla="*/ 2147483647 h 143"/>
                    <a:gd name="T80" fmla="*/ 2147483647 w 237"/>
                    <a:gd name="T81" fmla="*/ 2147483647 h 143"/>
                    <a:gd name="T82" fmla="*/ 2147483647 w 237"/>
                    <a:gd name="T83" fmla="*/ 2147483647 h 143"/>
                    <a:gd name="T84" fmla="*/ 2147483647 w 237"/>
                    <a:gd name="T85" fmla="*/ 2147483647 h 143"/>
                    <a:gd name="T86" fmla="*/ 2147483647 w 237"/>
                    <a:gd name="T87" fmla="*/ 2147483647 h 143"/>
                    <a:gd name="T88" fmla="*/ 2147483647 w 237"/>
                    <a:gd name="T89" fmla="*/ 2147483647 h 143"/>
                    <a:gd name="T90" fmla="*/ 2147483647 w 237"/>
                    <a:gd name="T91" fmla="*/ 2147483647 h 143"/>
                    <a:gd name="T92" fmla="*/ 2147483647 w 237"/>
                    <a:gd name="T93" fmla="*/ 2147483647 h 143"/>
                    <a:gd name="T94" fmla="*/ 2147483647 w 237"/>
                    <a:gd name="T95" fmla="*/ 2147483647 h 143"/>
                    <a:gd name="T96" fmla="*/ 2147483647 w 237"/>
                    <a:gd name="T97" fmla="*/ 2147483647 h 143"/>
                    <a:gd name="T98" fmla="*/ 2147483647 w 237"/>
                    <a:gd name="T99" fmla="*/ 2147483647 h 143"/>
                    <a:gd name="T100" fmla="*/ 2147483647 w 237"/>
                    <a:gd name="T101" fmla="*/ 2147483647 h 143"/>
                    <a:gd name="T102" fmla="*/ 2147483647 w 237"/>
                    <a:gd name="T103" fmla="*/ 2147483647 h 143"/>
                    <a:gd name="T104" fmla="*/ 2147483647 w 237"/>
                    <a:gd name="T105" fmla="*/ 2147483647 h 143"/>
                    <a:gd name="T106" fmla="*/ 2147483647 w 237"/>
                    <a:gd name="T107" fmla="*/ 2147483647 h 143"/>
                    <a:gd name="T108" fmla="*/ 2147483647 w 237"/>
                    <a:gd name="T109" fmla="*/ 2147483647 h 143"/>
                    <a:gd name="T110" fmla="*/ 2147483647 w 237"/>
                    <a:gd name="T111" fmla="*/ 2147483647 h 143"/>
                    <a:gd name="T112" fmla="*/ 2147483647 w 237"/>
                    <a:gd name="T113" fmla="*/ 2147483647 h 143"/>
                    <a:gd name="T114" fmla="*/ 2147483647 w 237"/>
                    <a:gd name="T115" fmla="*/ 2147483647 h 143"/>
                    <a:gd name="T116" fmla="*/ 2147483647 w 237"/>
                    <a:gd name="T117" fmla="*/ 2147483647 h 143"/>
                    <a:gd name="T118" fmla="*/ 2147483647 w 237"/>
                    <a:gd name="T119" fmla="*/ 2147483647 h 143"/>
                    <a:gd name="T120" fmla="*/ 2147483647 w 237"/>
                    <a:gd name="T121" fmla="*/ 2147483647 h 143"/>
                    <a:gd name="T122" fmla="*/ 0 w 237"/>
                    <a:gd name="T123" fmla="*/ 2147483647 h 143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237"/>
                    <a:gd name="T187" fmla="*/ 0 h 143"/>
                    <a:gd name="T188" fmla="*/ 237 w 237"/>
                    <a:gd name="T189" fmla="*/ 143 h 143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237" h="143">
                      <a:moveTo>
                        <a:pt x="0" y="34"/>
                      </a:moveTo>
                      <a:lnTo>
                        <a:pt x="1" y="33"/>
                      </a:lnTo>
                      <a:lnTo>
                        <a:pt x="2" y="33"/>
                      </a:lnTo>
                      <a:lnTo>
                        <a:pt x="3" y="32"/>
                      </a:lnTo>
                      <a:lnTo>
                        <a:pt x="3" y="31"/>
                      </a:lnTo>
                      <a:lnTo>
                        <a:pt x="4" y="31"/>
                      </a:lnTo>
                      <a:lnTo>
                        <a:pt x="5" y="31"/>
                      </a:lnTo>
                      <a:lnTo>
                        <a:pt x="6" y="30"/>
                      </a:lnTo>
                      <a:lnTo>
                        <a:pt x="7" y="29"/>
                      </a:lnTo>
                      <a:lnTo>
                        <a:pt x="7" y="28"/>
                      </a:lnTo>
                      <a:lnTo>
                        <a:pt x="7" y="27"/>
                      </a:lnTo>
                      <a:lnTo>
                        <a:pt x="8" y="26"/>
                      </a:lnTo>
                      <a:lnTo>
                        <a:pt x="9" y="25"/>
                      </a:lnTo>
                      <a:lnTo>
                        <a:pt x="10" y="24"/>
                      </a:lnTo>
                      <a:lnTo>
                        <a:pt x="11" y="23"/>
                      </a:lnTo>
                      <a:lnTo>
                        <a:pt x="12" y="23"/>
                      </a:lnTo>
                      <a:lnTo>
                        <a:pt x="13" y="23"/>
                      </a:lnTo>
                      <a:lnTo>
                        <a:pt x="14" y="23"/>
                      </a:lnTo>
                      <a:lnTo>
                        <a:pt x="15" y="23"/>
                      </a:lnTo>
                      <a:lnTo>
                        <a:pt x="16" y="23"/>
                      </a:lnTo>
                      <a:lnTo>
                        <a:pt x="17" y="23"/>
                      </a:lnTo>
                      <a:lnTo>
                        <a:pt x="17" y="22"/>
                      </a:lnTo>
                      <a:lnTo>
                        <a:pt x="19" y="22"/>
                      </a:lnTo>
                      <a:lnTo>
                        <a:pt x="20" y="22"/>
                      </a:lnTo>
                      <a:lnTo>
                        <a:pt x="21" y="22"/>
                      </a:lnTo>
                      <a:lnTo>
                        <a:pt x="21" y="21"/>
                      </a:lnTo>
                      <a:lnTo>
                        <a:pt x="22" y="20"/>
                      </a:lnTo>
                      <a:lnTo>
                        <a:pt x="23" y="20"/>
                      </a:lnTo>
                      <a:lnTo>
                        <a:pt x="23" y="19"/>
                      </a:lnTo>
                      <a:lnTo>
                        <a:pt x="23" y="18"/>
                      </a:lnTo>
                      <a:lnTo>
                        <a:pt x="24" y="18"/>
                      </a:lnTo>
                      <a:lnTo>
                        <a:pt x="24" y="17"/>
                      </a:lnTo>
                      <a:lnTo>
                        <a:pt x="25" y="17"/>
                      </a:lnTo>
                      <a:lnTo>
                        <a:pt x="25" y="16"/>
                      </a:lnTo>
                      <a:lnTo>
                        <a:pt x="26" y="16"/>
                      </a:lnTo>
                      <a:lnTo>
                        <a:pt x="27" y="15"/>
                      </a:lnTo>
                      <a:lnTo>
                        <a:pt x="27" y="14"/>
                      </a:lnTo>
                      <a:lnTo>
                        <a:pt x="28" y="14"/>
                      </a:lnTo>
                      <a:lnTo>
                        <a:pt x="29" y="14"/>
                      </a:lnTo>
                      <a:lnTo>
                        <a:pt x="30" y="13"/>
                      </a:lnTo>
                      <a:lnTo>
                        <a:pt x="29" y="12"/>
                      </a:lnTo>
                      <a:lnTo>
                        <a:pt x="30" y="12"/>
                      </a:lnTo>
                      <a:lnTo>
                        <a:pt x="31" y="11"/>
                      </a:lnTo>
                      <a:lnTo>
                        <a:pt x="32" y="11"/>
                      </a:lnTo>
                      <a:lnTo>
                        <a:pt x="32" y="10"/>
                      </a:lnTo>
                      <a:lnTo>
                        <a:pt x="33" y="10"/>
                      </a:lnTo>
                      <a:lnTo>
                        <a:pt x="33" y="8"/>
                      </a:lnTo>
                      <a:lnTo>
                        <a:pt x="34" y="6"/>
                      </a:lnTo>
                      <a:lnTo>
                        <a:pt x="34" y="5"/>
                      </a:lnTo>
                      <a:lnTo>
                        <a:pt x="34" y="4"/>
                      </a:lnTo>
                      <a:lnTo>
                        <a:pt x="34" y="3"/>
                      </a:lnTo>
                      <a:lnTo>
                        <a:pt x="35" y="2"/>
                      </a:lnTo>
                      <a:lnTo>
                        <a:pt x="36" y="2"/>
                      </a:lnTo>
                      <a:lnTo>
                        <a:pt x="37" y="2"/>
                      </a:lnTo>
                      <a:lnTo>
                        <a:pt x="37" y="1"/>
                      </a:lnTo>
                      <a:lnTo>
                        <a:pt x="38" y="0"/>
                      </a:lnTo>
                      <a:lnTo>
                        <a:pt x="39" y="0"/>
                      </a:lnTo>
                      <a:lnTo>
                        <a:pt x="40" y="0"/>
                      </a:lnTo>
                      <a:lnTo>
                        <a:pt x="40" y="1"/>
                      </a:lnTo>
                      <a:lnTo>
                        <a:pt x="41" y="3"/>
                      </a:lnTo>
                      <a:lnTo>
                        <a:pt x="41" y="4"/>
                      </a:lnTo>
                      <a:lnTo>
                        <a:pt x="42" y="4"/>
                      </a:lnTo>
                      <a:lnTo>
                        <a:pt x="42" y="5"/>
                      </a:lnTo>
                      <a:lnTo>
                        <a:pt x="42" y="6"/>
                      </a:lnTo>
                      <a:lnTo>
                        <a:pt x="43" y="6"/>
                      </a:lnTo>
                      <a:lnTo>
                        <a:pt x="43" y="7"/>
                      </a:lnTo>
                      <a:lnTo>
                        <a:pt x="43" y="8"/>
                      </a:lnTo>
                      <a:lnTo>
                        <a:pt x="44" y="9"/>
                      </a:lnTo>
                      <a:lnTo>
                        <a:pt x="44" y="10"/>
                      </a:lnTo>
                      <a:lnTo>
                        <a:pt x="44" y="11"/>
                      </a:lnTo>
                      <a:lnTo>
                        <a:pt x="43" y="12"/>
                      </a:lnTo>
                      <a:lnTo>
                        <a:pt x="44" y="12"/>
                      </a:lnTo>
                      <a:lnTo>
                        <a:pt x="44" y="13"/>
                      </a:lnTo>
                      <a:lnTo>
                        <a:pt x="46" y="12"/>
                      </a:lnTo>
                      <a:lnTo>
                        <a:pt x="46" y="13"/>
                      </a:lnTo>
                      <a:lnTo>
                        <a:pt x="47" y="14"/>
                      </a:lnTo>
                      <a:lnTo>
                        <a:pt x="47" y="15"/>
                      </a:lnTo>
                      <a:lnTo>
                        <a:pt x="48" y="14"/>
                      </a:lnTo>
                      <a:lnTo>
                        <a:pt x="48" y="15"/>
                      </a:lnTo>
                      <a:lnTo>
                        <a:pt x="49" y="14"/>
                      </a:lnTo>
                      <a:lnTo>
                        <a:pt x="49" y="13"/>
                      </a:lnTo>
                      <a:lnTo>
                        <a:pt x="50" y="13"/>
                      </a:lnTo>
                      <a:lnTo>
                        <a:pt x="50" y="12"/>
                      </a:lnTo>
                      <a:lnTo>
                        <a:pt x="51" y="12"/>
                      </a:lnTo>
                      <a:lnTo>
                        <a:pt x="52" y="11"/>
                      </a:lnTo>
                      <a:lnTo>
                        <a:pt x="53" y="12"/>
                      </a:lnTo>
                      <a:lnTo>
                        <a:pt x="54" y="11"/>
                      </a:lnTo>
                      <a:lnTo>
                        <a:pt x="55" y="11"/>
                      </a:lnTo>
                      <a:lnTo>
                        <a:pt x="56" y="11"/>
                      </a:lnTo>
                      <a:lnTo>
                        <a:pt x="57" y="12"/>
                      </a:lnTo>
                      <a:lnTo>
                        <a:pt x="58" y="12"/>
                      </a:lnTo>
                      <a:lnTo>
                        <a:pt x="59" y="12"/>
                      </a:lnTo>
                      <a:lnTo>
                        <a:pt x="59" y="13"/>
                      </a:lnTo>
                      <a:lnTo>
                        <a:pt x="59" y="14"/>
                      </a:lnTo>
                      <a:lnTo>
                        <a:pt x="59" y="15"/>
                      </a:lnTo>
                      <a:lnTo>
                        <a:pt x="60" y="15"/>
                      </a:lnTo>
                      <a:lnTo>
                        <a:pt x="60" y="16"/>
                      </a:lnTo>
                      <a:lnTo>
                        <a:pt x="61" y="17"/>
                      </a:lnTo>
                      <a:lnTo>
                        <a:pt x="62" y="17"/>
                      </a:lnTo>
                      <a:lnTo>
                        <a:pt x="63" y="17"/>
                      </a:lnTo>
                      <a:lnTo>
                        <a:pt x="63" y="18"/>
                      </a:lnTo>
                      <a:lnTo>
                        <a:pt x="64" y="19"/>
                      </a:lnTo>
                      <a:lnTo>
                        <a:pt x="66" y="19"/>
                      </a:lnTo>
                      <a:lnTo>
                        <a:pt x="67" y="20"/>
                      </a:lnTo>
                      <a:lnTo>
                        <a:pt x="68" y="21"/>
                      </a:lnTo>
                      <a:lnTo>
                        <a:pt x="70" y="22"/>
                      </a:lnTo>
                      <a:lnTo>
                        <a:pt x="71" y="23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5"/>
                      </a:lnTo>
                      <a:lnTo>
                        <a:pt x="73" y="25"/>
                      </a:lnTo>
                      <a:lnTo>
                        <a:pt x="73" y="26"/>
                      </a:lnTo>
                      <a:lnTo>
                        <a:pt x="74" y="27"/>
                      </a:lnTo>
                      <a:lnTo>
                        <a:pt x="74" y="28"/>
                      </a:lnTo>
                      <a:lnTo>
                        <a:pt x="75" y="29"/>
                      </a:lnTo>
                      <a:lnTo>
                        <a:pt x="75" y="30"/>
                      </a:lnTo>
                      <a:lnTo>
                        <a:pt x="76" y="30"/>
                      </a:lnTo>
                      <a:lnTo>
                        <a:pt x="76" y="31"/>
                      </a:lnTo>
                      <a:lnTo>
                        <a:pt x="77" y="31"/>
                      </a:lnTo>
                      <a:lnTo>
                        <a:pt x="76" y="32"/>
                      </a:lnTo>
                      <a:lnTo>
                        <a:pt x="77" y="32"/>
                      </a:lnTo>
                      <a:lnTo>
                        <a:pt x="77" y="33"/>
                      </a:lnTo>
                      <a:lnTo>
                        <a:pt x="77" y="34"/>
                      </a:lnTo>
                      <a:lnTo>
                        <a:pt x="78" y="35"/>
                      </a:lnTo>
                      <a:lnTo>
                        <a:pt x="77" y="35"/>
                      </a:lnTo>
                      <a:lnTo>
                        <a:pt x="77" y="36"/>
                      </a:lnTo>
                      <a:lnTo>
                        <a:pt x="77" y="35"/>
                      </a:lnTo>
                      <a:lnTo>
                        <a:pt x="78" y="35"/>
                      </a:lnTo>
                      <a:lnTo>
                        <a:pt x="79" y="34"/>
                      </a:lnTo>
                      <a:lnTo>
                        <a:pt x="80" y="34"/>
                      </a:lnTo>
                      <a:lnTo>
                        <a:pt x="83" y="36"/>
                      </a:lnTo>
                      <a:lnTo>
                        <a:pt x="83" y="37"/>
                      </a:lnTo>
                      <a:lnTo>
                        <a:pt x="82" y="37"/>
                      </a:lnTo>
                      <a:lnTo>
                        <a:pt x="82" y="38"/>
                      </a:lnTo>
                      <a:lnTo>
                        <a:pt x="82" y="39"/>
                      </a:lnTo>
                      <a:lnTo>
                        <a:pt x="83" y="39"/>
                      </a:lnTo>
                      <a:lnTo>
                        <a:pt x="84" y="39"/>
                      </a:lnTo>
                      <a:lnTo>
                        <a:pt x="85" y="38"/>
                      </a:lnTo>
                      <a:lnTo>
                        <a:pt x="86" y="37"/>
                      </a:lnTo>
                      <a:lnTo>
                        <a:pt x="87" y="37"/>
                      </a:lnTo>
                      <a:lnTo>
                        <a:pt x="88" y="38"/>
                      </a:lnTo>
                      <a:lnTo>
                        <a:pt x="89" y="38"/>
                      </a:lnTo>
                      <a:lnTo>
                        <a:pt x="89" y="39"/>
                      </a:lnTo>
                      <a:lnTo>
                        <a:pt x="90" y="40"/>
                      </a:lnTo>
                      <a:lnTo>
                        <a:pt x="90" y="41"/>
                      </a:lnTo>
                      <a:lnTo>
                        <a:pt x="90" y="42"/>
                      </a:lnTo>
                      <a:lnTo>
                        <a:pt x="90" y="43"/>
                      </a:lnTo>
                      <a:lnTo>
                        <a:pt x="91" y="43"/>
                      </a:lnTo>
                      <a:lnTo>
                        <a:pt x="92" y="43"/>
                      </a:lnTo>
                      <a:lnTo>
                        <a:pt x="93" y="44"/>
                      </a:lnTo>
                      <a:lnTo>
                        <a:pt x="93" y="45"/>
                      </a:lnTo>
                      <a:lnTo>
                        <a:pt x="94" y="47"/>
                      </a:lnTo>
                      <a:lnTo>
                        <a:pt x="95" y="47"/>
                      </a:lnTo>
                      <a:lnTo>
                        <a:pt x="95" y="48"/>
                      </a:lnTo>
                      <a:lnTo>
                        <a:pt x="96" y="48"/>
                      </a:lnTo>
                      <a:lnTo>
                        <a:pt x="96" y="49"/>
                      </a:lnTo>
                      <a:lnTo>
                        <a:pt x="97" y="50"/>
                      </a:lnTo>
                      <a:lnTo>
                        <a:pt x="98" y="50"/>
                      </a:lnTo>
                      <a:lnTo>
                        <a:pt x="98" y="49"/>
                      </a:lnTo>
                      <a:lnTo>
                        <a:pt x="99" y="49"/>
                      </a:lnTo>
                      <a:lnTo>
                        <a:pt x="99" y="48"/>
                      </a:lnTo>
                      <a:lnTo>
                        <a:pt x="98" y="48"/>
                      </a:lnTo>
                      <a:lnTo>
                        <a:pt x="98" y="47"/>
                      </a:lnTo>
                      <a:lnTo>
                        <a:pt x="99" y="47"/>
                      </a:lnTo>
                      <a:lnTo>
                        <a:pt x="100" y="47"/>
                      </a:lnTo>
                      <a:lnTo>
                        <a:pt x="100" y="46"/>
                      </a:lnTo>
                      <a:lnTo>
                        <a:pt x="100" y="45"/>
                      </a:lnTo>
                      <a:lnTo>
                        <a:pt x="100" y="44"/>
                      </a:lnTo>
                      <a:lnTo>
                        <a:pt x="101" y="44"/>
                      </a:lnTo>
                      <a:lnTo>
                        <a:pt x="101" y="43"/>
                      </a:lnTo>
                      <a:lnTo>
                        <a:pt x="102" y="42"/>
                      </a:lnTo>
                      <a:lnTo>
                        <a:pt x="103" y="42"/>
                      </a:lnTo>
                      <a:lnTo>
                        <a:pt x="104" y="42"/>
                      </a:lnTo>
                      <a:lnTo>
                        <a:pt x="104" y="41"/>
                      </a:lnTo>
                      <a:lnTo>
                        <a:pt x="105" y="41"/>
                      </a:lnTo>
                      <a:lnTo>
                        <a:pt x="105" y="42"/>
                      </a:lnTo>
                      <a:lnTo>
                        <a:pt x="106" y="42"/>
                      </a:lnTo>
                      <a:lnTo>
                        <a:pt x="106" y="43"/>
                      </a:lnTo>
                      <a:lnTo>
                        <a:pt x="107" y="43"/>
                      </a:lnTo>
                      <a:lnTo>
                        <a:pt x="110" y="44"/>
                      </a:lnTo>
                      <a:lnTo>
                        <a:pt x="113" y="43"/>
                      </a:lnTo>
                      <a:lnTo>
                        <a:pt x="118" y="44"/>
                      </a:lnTo>
                      <a:lnTo>
                        <a:pt x="120" y="46"/>
                      </a:lnTo>
                      <a:lnTo>
                        <a:pt x="120" y="47"/>
                      </a:lnTo>
                      <a:lnTo>
                        <a:pt x="121" y="47"/>
                      </a:lnTo>
                      <a:lnTo>
                        <a:pt x="121" y="48"/>
                      </a:lnTo>
                      <a:lnTo>
                        <a:pt x="122" y="48"/>
                      </a:lnTo>
                      <a:lnTo>
                        <a:pt x="122" y="49"/>
                      </a:lnTo>
                      <a:lnTo>
                        <a:pt x="123" y="49"/>
                      </a:lnTo>
                      <a:lnTo>
                        <a:pt x="123" y="48"/>
                      </a:lnTo>
                      <a:lnTo>
                        <a:pt x="123" y="47"/>
                      </a:lnTo>
                      <a:lnTo>
                        <a:pt x="132" y="45"/>
                      </a:lnTo>
                      <a:lnTo>
                        <a:pt x="133" y="45"/>
                      </a:lnTo>
                      <a:lnTo>
                        <a:pt x="133" y="43"/>
                      </a:lnTo>
                      <a:lnTo>
                        <a:pt x="134" y="43"/>
                      </a:lnTo>
                      <a:lnTo>
                        <a:pt x="135" y="43"/>
                      </a:lnTo>
                      <a:lnTo>
                        <a:pt x="136" y="43"/>
                      </a:lnTo>
                      <a:lnTo>
                        <a:pt x="136" y="42"/>
                      </a:lnTo>
                      <a:lnTo>
                        <a:pt x="137" y="42"/>
                      </a:lnTo>
                      <a:lnTo>
                        <a:pt x="138" y="41"/>
                      </a:lnTo>
                      <a:lnTo>
                        <a:pt x="138" y="42"/>
                      </a:lnTo>
                      <a:lnTo>
                        <a:pt x="139" y="43"/>
                      </a:lnTo>
                      <a:lnTo>
                        <a:pt x="140" y="42"/>
                      </a:lnTo>
                      <a:lnTo>
                        <a:pt x="141" y="43"/>
                      </a:lnTo>
                      <a:lnTo>
                        <a:pt x="141" y="42"/>
                      </a:lnTo>
                      <a:lnTo>
                        <a:pt x="142" y="42"/>
                      </a:lnTo>
                      <a:lnTo>
                        <a:pt x="143" y="42"/>
                      </a:lnTo>
                      <a:lnTo>
                        <a:pt x="143" y="43"/>
                      </a:lnTo>
                      <a:lnTo>
                        <a:pt x="144" y="42"/>
                      </a:lnTo>
                      <a:lnTo>
                        <a:pt x="144" y="43"/>
                      </a:lnTo>
                      <a:lnTo>
                        <a:pt x="144" y="42"/>
                      </a:lnTo>
                      <a:lnTo>
                        <a:pt x="144" y="41"/>
                      </a:lnTo>
                      <a:lnTo>
                        <a:pt x="145" y="42"/>
                      </a:lnTo>
                      <a:lnTo>
                        <a:pt x="145" y="41"/>
                      </a:lnTo>
                      <a:lnTo>
                        <a:pt x="146" y="41"/>
                      </a:lnTo>
                      <a:lnTo>
                        <a:pt x="146" y="40"/>
                      </a:lnTo>
                      <a:lnTo>
                        <a:pt x="147" y="40"/>
                      </a:lnTo>
                      <a:lnTo>
                        <a:pt x="147" y="39"/>
                      </a:lnTo>
                      <a:lnTo>
                        <a:pt x="148" y="39"/>
                      </a:lnTo>
                      <a:lnTo>
                        <a:pt x="148" y="40"/>
                      </a:lnTo>
                      <a:lnTo>
                        <a:pt x="148" y="39"/>
                      </a:lnTo>
                      <a:lnTo>
                        <a:pt x="148" y="40"/>
                      </a:lnTo>
                      <a:lnTo>
                        <a:pt x="148" y="39"/>
                      </a:lnTo>
                      <a:lnTo>
                        <a:pt x="149" y="39"/>
                      </a:lnTo>
                      <a:lnTo>
                        <a:pt x="150" y="39"/>
                      </a:lnTo>
                      <a:lnTo>
                        <a:pt x="151" y="39"/>
                      </a:lnTo>
                      <a:lnTo>
                        <a:pt x="151" y="40"/>
                      </a:lnTo>
                      <a:lnTo>
                        <a:pt x="152" y="40"/>
                      </a:lnTo>
                      <a:lnTo>
                        <a:pt x="153" y="40"/>
                      </a:lnTo>
                      <a:lnTo>
                        <a:pt x="154" y="40"/>
                      </a:lnTo>
                      <a:lnTo>
                        <a:pt x="153" y="39"/>
                      </a:lnTo>
                      <a:lnTo>
                        <a:pt x="153" y="38"/>
                      </a:lnTo>
                      <a:lnTo>
                        <a:pt x="152" y="37"/>
                      </a:lnTo>
                      <a:lnTo>
                        <a:pt x="152" y="36"/>
                      </a:lnTo>
                      <a:lnTo>
                        <a:pt x="151" y="36"/>
                      </a:lnTo>
                      <a:lnTo>
                        <a:pt x="151" y="35"/>
                      </a:lnTo>
                      <a:lnTo>
                        <a:pt x="151" y="34"/>
                      </a:lnTo>
                      <a:lnTo>
                        <a:pt x="152" y="34"/>
                      </a:lnTo>
                      <a:lnTo>
                        <a:pt x="153" y="34"/>
                      </a:lnTo>
                      <a:lnTo>
                        <a:pt x="154" y="34"/>
                      </a:lnTo>
                      <a:lnTo>
                        <a:pt x="155" y="33"/>
                      </a:lnTo>
                      <a:lnTo>
                        <a:pt x="155" y="32"/>
                      </a:lnTo>
                      <a:lnTo>
                        <a:pt x="156" y="32"/>
                      </a:lnTo>
                      <a:lnTo>
                        <a:pt x="156" y="31"/>
                      </a:lnTo>
                      <a:lnTo>
                        <a:pt x="157" y="30"/>
                      </a:lnTo>
                      <a:lnTo>
                        <a:pt x="158" y="30"/>
                      </a:lnTo>
                      <a:lnTo>
                        <a:pt x="159" y="30"/>
                      </a:lnTo>
                      <a:lnTo>
                        <a:pt x="160" y="30"/>
                      </a:lnTo>
                      <a:lnTo>
                        <a:pt x="161" y="30"/>
                      </a:lnTo>
                      <a:lnTo>
                        <a:pt x="162" y="30"/>
                      </a:lnTo>
                      <a:lnTo>
                        <a:pt x="164" y="29"/>
                      </a:lnTo>
                      <a:lnTo>
                        <a:pt x="164" y="28"/>
                      </a:lnTo>
                      <a:lnTo>
                        <a:pt x="164" y="27"/>
                      </a:lnTo>
                      <a:lnTo>
                        <a:pt x="163" y="26"/>
                      </a:lnTo>
                      <a:lnTo>
                        <a:pt x="163" y="25"/>
                      </a:lnTo>
                      <a:lnTo>
                        <a:pt x="163" y="24"/>
                      </a:lnTo>
                      <a:lnTo>
                        <a:pt x="165" y="24"/>
                      </a:lnTo>
                      <a:lnTo>
                        <a:pt x="166" y="23"/>
                      </a:lnTo>
                      <a:lnTo>
                        <a:pt x="168" y="21"/>
                      </a:lnTo>
                      <a:lnTo>
                        <a:pt x="169" y="21"/>
                      </a:lnTo>
                      <a:lnTo>
                        <a:pt x="170" y="21"/>
                      </a:lnTo>
                      <a:lnTo>
                        <a:pt x="171" y="21"/>
                      </a:lnTo>
                      <a:lnTo>
                        <a:pt x="172" y="21"/>
                      </a:lnTo>
                      <a:lnTo>
                        <a:pt x="172" y="22"/>
                      </a:lnTo>
                      <a:lnTo>
                        <a:pt x="173" y="21"/>
                      </a:lnTo>
                      <a:lnTo>
                        <a:pt x="174" y="21"/>
                      </a:lnTo>
                      <a:lnTo>
                        <a:pt x="175" y="21"/>
                      </a:lnTo>
                      <a:lnTo>
                        <a:pt x="176" y="21"/>
                      </a:lnTo>
                      <a:lnTo>
                        <a:pt x="176" y="20"/>
                      </a:lnTo>
                      <a:lnTo>
                        <a:pt x="176" y="21"/>
                      </a:lnTo>
                      <a:lnTo>
                        <a:pt x="176" y="20"/>
                      </a:lnTo>
                      <a:lnTo>
                        <a:pt x="177" y="20"/>
                      </a:lnTo>
                      <a:lnTo>
                        <a:pt x="178" y="20"/>
                      </a:lnTo>
                      <a:lnTo>
                        <a:pt x="179" y="20"/>
                      </a:lnTo>
                      <a:lnTo>
                        <a:pt x="180" y="19"/>
                      </a:lnTo>
                      <a:lnTo>
                        <a:pt x="180" y="18"/>
                      </a:lnTo>
                      <a:lnTo>
                        <a:pt x="180" y="19"/>
                      </a:lnTo>
                      <a:lnTo>
                        <a:pt x="181" y="18"/>
                      </a:lnTo>
                      <a:lnTo>
                        <a:pt x="182" y="18"/>
                      </a:lnTo>
                      <a:lnTo>
                        <a:pt x="182" y="19"/>
                      </a:lnTo>
                      <a:lnTo>
                        <a:pt x="183" y="18"/>
                      </a:lnTo>
                      <a:lnTo>
                        <a:pt x="183" y="19"/>
                      </a:lnTo>
                      <a:lnTo>
                        <a:pt x="184" y="18"/>
                      </a:lnTo>
                      <a:lnTo>
                        <a:pt x="184" y="19"/>
                      </a:lnTo>
                      <a:lnTo>
                        <a:pt x="185" y="20"/>
                      </a:lnTo>
                      <a:lnTo>
                        <a:pt x="186" y="20"/>
                      </a:lnTo>
                      <a:lnTo>
                        <a:pt x="187" y="20"/>
                      </a:lnTo>
                      <a:lnTo>
                        <a:pt x="186" y="20"/>
                      </a:lnTo>
                      <a:lnTo>
                        <a:pt x="187" y="19"/>
                      </a:lnTo>
                      <a:lnTo>
                        <a:pt x="188" y="19"/>
                      </a:lnTo>
                      <a:lnTo>
                        <a:pt x="188" y="20"/>
                      </a:lnTo>
                      <a:lnTo>
                        <a:pt x="188" y="19"/>
                      </a:lnTo>
                      <a:lnTo>
                        <a:pt x="189" y="19"/>
                      </a:lnTo>
                      <a:lnTo>
                        <a:pt x="189" y="18"/>
                      </a:lnTo>
                      <a:lnTo>
                        <a:pt x="189" y="19"/>
                      </a:lnTo>
                      <a:lnTo>
                        <a:pt x="190" y="20"/>
                      </a:lnTo>
                      <a:lnTo>
                        <a:pt x="190" y="21"/>
                      </a:lnTo>
                      <a:lnTo>
                        <a:pt x="190" y="22"/>
                      </a:lnTo>
                      <a:lnTo>
                        <a:pt x="190" y="23"/>
                      </a:lnTo>
                      <a:lnTo>
                        <a:pt x="191" y="23"/>
                      </a:lnTo>
                      <a:lnTo>
                        <a:pt x="191" y="24"/>
                      </a:lnTo>
                      <a:lnTo>
                        <a:pt x="192" y="24"/>
                      </a:lnTo>
                      <a:lnTo>
                        <a:pt x="193" y="24"/>
                      </a:lnTo>
                      <a:lnTo>
                        <a:pt x="194" y="24"/>
                      </a:lnTo>
                      <a:lnTo>
                        <a:pt x="195" y="24"/>
                      </a:lnTo>
                      <a:lnTo>
                        <a:pt x="195" y="23"/>
                      </a:lnTo>
                      <a:lnTo>
                        <a:pt x="195" y="24"/>
                      </a:lnTo>
                      <a:lnTo>
                        <a:pt x="196" y="24"/>
                      </a:lnTo>
                      <a:lnTo>
                        <a:pt x="196" y="23"/>
                      </a:lnTo>
                      <a:lnTo>
                        <a:pt x="197" y="23"/>
                      </a:lnTo>
                      <a:lnTo>
                        <a:pt x="198" y="23"/>
                      </a:lnTo>
                      <a:lnTo>
                        <a:pt x="199" y="23"/>
                      </a:lnTo>
                      <a:lnTo>
                        <a:pt x="199" y="22"/>
                      </a:lnTo>
                      <a:lnTo>
                        <a:pt x="200" y="22"/>
                      </a:lnTo>
                      <a:lnTo>
                        <a:pt x="200" y="23"/>
                      </a:lnTo>
                      <a:lnTo>
                        <a:pt x="201" y="23"/>
                      </a:lnTo>
                      <a:lnTo>
                        <a:pt x="202" y="22"/>
                      </a:lnTo>
                      <a:lnTo>
                        <a:pt x="201" y="21"/>
                      </a:lnTo>
                      <a:lnTo>
                        <a:pt x="202" y="21"/>
                      </a:lnTo>
                      <a:lnTo>
                        <a:pt x="202" y="22"/>
                      </a:lnTo>
                      <a:lnTo>
                        <a:pt x="202" y="21"/>
                      </a:lnTo>
                      <a:lnTo>
                        <a:pt x="202" y="22"/>
                      </a:lnTo>
                      <a:lnTo>
                        <a:pt x="203" y="21"/>
                      </a:lnTo>
                      <a:lnTo>
                        <a:pt x="204" y="21"/>
                      </a:lnTo>
                      <a:lnTo>
                        <a:pt x="205" y="20"/>
                      </a:lnTo>
                      <a:lnTo>
                        <a:pt x="206" y="20"/>
                      </a:lnTo>
                      <a:lnTo>
                        <a:pt x="206" y="19"/>
                      </a:lnTo>
                      <a:lnTo>
                        <a:pt x="207" y="19"/>
                      </a:lnTo>
                      <a:lnTo>
                        <a:pt x="208" y="19"/>
                      </a:lnTo>
                      <a:lnTo>
                        <a:pt x="209" y="19"/>
                      </a:lnTo>
                      <a:lnTo>
                        <a:pt x="210" y="19"/>
                      </a:lnTo>
                      <a:lnTo>
                        <a:pt x="210" y="18"/>
                      </a:lnTo>
                      <a:lnTo>
                        <a:pt x="210" y="19"/>
                      </a:lnTo>
                      <a:lnTo>
                        <a:pt x="211" y="19"/>
                      </a:lnTo>
                      <a:lnTo>
                        <a:pt x="211" y="20"/>
                      </a:lnTo>
                      <a:lnTo>
                        <a:pt x="212" y="20"/>
                      </a:lnTo>
                      <a:lnTo>
                        <a:pt x="213" y="20"/>
                      </a:lnTo>
                      <a:lnTo>
                        <a:pt x="213" y="19"/>
                      </a:lnTo>
                      <a:lnTo>
                        <a:pt x="214" y="19"/>
                      </a:lnTo>
                      <a:lnTo>
                        <a:pt x="214" y="20"/>
                      </a:lnTo>
                      <a:lnTo>
                        <a:pt x="214" y="21"/>
                      </a:lnTo>
                      <a:lnTo>
                        <a:pt x="215" y="21"/>
                      </a:lnTo>
                      <a:lnTo>
                        <a:pt x="216" y="21"/>
                      </a:lnTo>
                      <a:lnTo>
                        <a:pt x="217" y="21"/>
                      </a:lnTo>
                      <a:lnTo>
                        <a:pt x="218" y="22"/>
                      </a:lnTo>
                      <a:lnTo>
                        <a:pt x="219" y="23"/>
                      </a:lnTo>
                      <a:lnTo>
                        <a:pt x="222" y="24"/>
                      </a:lnTo>
                      <a:lnTo>
                        <a:pt x="227" y="26"/>
                      </a:lnTo>
                      <a:lnTo>
                        <a:pt x="228" y="26"/>
                      </a:lnTo>
                      <a:lnTo>
                        <a:pt x="229" y="27"/>
                      </a:lnTo>
                      <a:lnTo>
                        <a:pt x="230" y="27"/>
                      </a:lnTo>
                      <a:lnTo>
                        <a:pt x="231" y="27"/>
                      </a:lnTo>
                      <a:lnTo>
                        <a:pt x="232" y="27"/>
                      </a:lnTo>
                      <a:lnTo>
                        <a:pt x="232" y="28"/>
                      </a:lnTo>
                      <a:lnTo>
                        <a:pt x="233" y="28"/>
                      </a:lnTo>
                      <a:lnTo>
                        <a:pt x="234" y="28"/>
                      </a:lnTo>
                      <a:lnTo>
                        <a:pt x="235" y="28"/>
                      </a:lnTo>
                      <a:lnTo>
                        <a:pt x="236" y="28"/>
                      </a:lnTo>
                      <a:lnTo>
                        <a:pt x="237" y="29"/>
                      </a:lnTo>
                      <a:lnTo>
                        <a:pt x="237" y="30"/>
                      </a:lnTo>
                      <a:lnTo>
                        <a:pt x="237" y="31"/>
                      </a:lnTo>
                      <a:lnTo>
                        <a:pt x="236" y="31"/>
                      </a:lnTo>
                      <a:lnTo>
                        <a:pt x="236" y="32"/>
                      </a:lnTo>
                      <a:lnTo>
                        <a:pt x="235" y="33"/>
                      </a:lnTo>
                      <a:lnTo>
                        <a:pt x="235" y="34"/>
                      </a:lnTo>
                      <a:lnTo>
                        <a:pt x="234" y="35"/>
                      </a:lnTo>
                      <a:lnTo>
                        <a:pt x="232" y="36"/>
                      </a:lnTo>
                      <a:lnTo>
                        <a:pt x="232" y="37"/>
                      </a:lnTo>
                      <a:lnTo>
                        <a:pt x="231" y="38"/>
                      </a:lnTo>
                      <a:lnTo>
                        <a:pt x="230" y="39"/>
                      </a:lnTo>
                      <a:lnTo>
                        <a:pt x="230" y="40"/>
                      </a:lnTo>
                      <a:lnTo>
                        <a:pt x="229" y="40"/>
                      </a:lnTo>
                      <a:lnTo>
                        <a:pt x="230" y="41"/>
                      </a:lnTo>
                      <a:lnTo>
                        <a:pt x="229" y="41"/>
                      </a:lnTo>
                      <a:lnTo>
                        <a:pt x="229" y="42"/>
                      </a:lnTo>
                      <a:lnTo>
                        <a:pt x="228" y="43"/>
                      </a:lnTo>
                      <a:lnTo>
                        <a:pt x="228" y="44"/>
                      </a:lnTo>
                      <a:lnTo>
                        <a:pt x="227" y="45"/>
                      </a:lnTo>
                      <a:lnTo>
                        <a:pt x="226" y="45"/>
                      </a:lnTo>
                      <a:lnTo>
                        <a:pt x="226" y="46"/>
                      </a:lnTo>
                      <a:lnTo>
                        <a:pt x="225" y="47"/>
                      </a:lnTo>
                      <a:lnTo>
                        <a:pt x="225" y="48"/>
                      </a:lnTo>
                      <a:lnTo>
                        <a:pt x="224" y="48"/>
                      </a:lnTo>
                      <a:lnTo>
                        <a:pt x="224" y="49"/>
                      </a:lnTo>
                      <a:lnTo>
                        <a:pt x="224" y="50"/>
                      </a:lnTo>
                      <a:lnTo>
                        <a:pt x="223" y="51"/>
                      </a:lnTo>
                      <a:lnTo>
                        <a:pt x="222" y="51"/>
                      </a:lnTo>
                      <a:lnTo>
                        <a:pt x="222" y="52"/>
                      </a:lnTo>
                      <a:lnTo>
                        <a:pt x="221" y="53"/>
                      </a:lnTo>
                      <a:lnTo>
                        <a:pt x="220" y="53"/>
                      </a:lnTo>
                      <a:lnTo>
                        <a:pt x="220" y="54"/>
                      </a:lnTo>
                      <a:lnTo>
                        <a:pt x="219" y="55"/>
                      </a:lnTo>
                      <a:lnTo>
                        <a:pt x="218" y="56"/>
                      </a:lnTo>
                      <a:lnTo>
                        <a:pt x="218" y="57"/>
                      </a:lnTo>
                      <a:lnTo>
                        <a:pt x="217" y="57"/>
                      </a:lnTo>
                      <a:lnTo>
                        <a:pt x="217" y="58"/>
                      </a:lnTo>
                      <a:lnTo>
                        <a:pt x="216" y="58"/>
                      </a:lnTo>
                      <a:lnTo>
                        <a:pt x="215" y="59"/>
                      </a:lnTo>
                      <a:lnTo>
                        <a:pt x="214" y="59"/>
                      </a:lnTo>
                      <a:lnTo>
                        <a:pt x="214" y="60"/>
                      </a:lnTo>
                      <a:lnTo>
                        <a:pt x="213" y="60"/>
                      </a:lnTo>
                      <a:lnTo>
                        <a:pt x="212" y="60"/>
                      </a:lnTo>
                      <a:lnTo>
                        <a:pt x="212" y="61"/>
                      </a:lnTo>
                      <a:lnTo>
                        <a:pt x="211" y="61"/>
                      </a:lnTo>
                      <a:lnTo>
                        <a:pt x="210" y="61"/>
                      </a:lnTo>
                      <a:lnTo>
                        <a:pt x="210" y="62"/>
                      </a:lnTo>
                      <a:lnTo>
                        <a:pt x="209" y="63"/>
                      </a:lnTo>
                      <a:lnTo>
                        <a:pt x="208" y="64"/>
                      </a:lnTo>
                      <a:lnTo>
                        <a:pt x="207" y="65"/>
                      </a:lnTo>
                      <a:lnTo>
                        <a:pt x="207" y="66"/>
                      </a:lnTo>
                      <a:lnTo>
                        <a:pt x="207" y="67"/>
                      </a:lnTo>
                      <a:lnTo>
                        <a:pt x="207" y="66"/>
                      </a:lnTo>
                      <a:lnTo>
                        <a:pt x="207" y="67"/>
                      </a:lnTo>
                      <a:lnTo>
                        <a:pt x="206" y="67"/>
                      </a:lnTo>
                      <a:lnTo>
                        <a:pt x="206" y="68"/>
                      </a:lnTo>
                      <a:lnTo>
                        <a:pt x="205" y="68"/>
                      </a:lnTo>
                      <a:lnTo>
                        <a:pt x="205" y="69"/>
                      </a:lnTo>
                      <a:lnTo>
                        <a:pt x="204" y="69"/>
                      </a:lnTo>
                      <a:lnTo>
                        <a:pt x="203" y="70"/>
                      </a:lnTo>
                      <a:lnTo>
                        <a:pt x="202" y="71"/>
                      </a:lnTo>
                      <a:lnTo>
                        <a:pt x="201" y="72"/>
                      </a:lnTo>
                      <a:lnTo>
                        <a:pt x="200" y="72"/>
                      </a:lnTo>
                      <a:lnTo>
                        <a:pt x="200" y="73"/>
                      </a:lnTo>
                      <a:lnTo>
                        <a:pt x="200" y="74"/>
                      </a:lnTo>
                      <a:lnTo>
                        <a:pt x="199" y="74"/>
                      </a:lnTo>
                      <a:lnTo>
                        <a:pt x="198" y="74"/>
                      </a:lnTo>
                      <a:lnTo>
                        <a:pt x="198" y="75"/>
                      </a:lnTo>
                      <a:lnTo>
                        <a:pt x="197" y="75"/>
                      </a:lnTo>
                      <a:lnTo>
                        <a:pt x="197" y="76"/>
                      </a:lnTo>
                      <a:lnTo>
                        <a:pt x="196" y="76"/>
                      </a:lnTo>
                      <a:lnTo>
                        <a:pt x="195" y="76"/>
                      </a:lnTo>
                      <a:lnTo>
                        <a:pt x="195" y="77"/>
                      </a:lnTo>
                      <a:lnTo>
                        <a:pt x="194" y="77"/>
                      </a:lnTo>
                      <a:lnTo>
                        <a:pt x="194" y="78"/>
                      </a:lnTo>
                      <a:lnTo>
                        <a:pt x="193" y="78"/>
                      </a:lnTo>
                      <a:lnTo>
                        <a:pt x="192" y="79"/>
                      </a:lnTo>
                      <a:lnTo>
                        <a:pt x="192" y="80"/>
                      </a:lnTo>
                      <a:lnTo>
                        <a:pt x="191" y="81"/>
                      </a:lnTo>
                      <a:lnTo>
                        <a:pt x="191" y="82"/>
                      </a:lnTo>
                      <a:lnTo>
                        <a:pt x="190" y="83"/>
                      </a:lnTo>
                      <a:lnTo>
                        <a:pt x="191" y="84"/>
                      </a:lnTo>
                      <a:lnTo>
                        <a:pt x="190" y="84"/>
                      </a:lnTo>
                      <a:lnTo>
                        <a:pt x="189" y="85"/>
                      </a:lnTo>
                      <a:lnTo>
                        <a:pt x="188" y="85"/>
                      </a:lnTo>
                      <a:lnTo>
                        <a:pt x="188" y="84"/>
                      </a:lnTo>
                      <a:lnTo>
                        <a:pt x="187" y="84"/>
                      </a:lnTo>
                      <a:lnTo>
                        <a:pt x="186" y="84"/>
                      </a:lnTo>
                      <a:lnTo>
                        <a:pt x="186" y="85"/>
                      </a:lnTo>
                      <a:lnTo>
                        <a:pt x="185" y="85"/>
                      </a:lnTo>
                      <a:lnTo>
                        <a:pt x="184" y="85"/>
                      </a:lnTo>
                      <a:lnTo>
                        <a:pt x="184" y="86"/>
                      </a:lnTo>
                      <a:lnTo>
                        <a:pt x="183" y="86"/>
                      </a:lnTo>
                      <a:lnTo>
                        <a:pt x="183" y="87"/>
                      </a:lnTo>
                      <a:lnTo>
                        <a:pt x="181" y="88"/>
                      </a:lnTo>
                      <a:lnTo>
                        <a:pt x="181" y="89"/>
                      </a:lnTo>
                      <a:lnTo>
                        <a:pt x="181" y="88"/>
                      </a:lnTo>
                      <a:lnTo>
                        <a:pt x="181" y="89"/>
                      </a:lnTo>
                      <a:lnTo>
                        <a:pt x="180" y="90"/>
                      </a:lnTo>
                      <a:lnTo>
                        <a:pt x="179" y="91"/>
                      </a:lnTo>
                      <a:lnTo>
                        <a:pt x="178" y="92"/>
                      </a:lnTo>
                      <a:lnTo>
                        <a:pt x="176" y="94"/>
                      </a:lnTo>
                      <a:lnTo>
                        <a:pt x="176" y="95"/>
                      </a:lnTo>
                      <a:lnTo>
                        <a:pt x="175" y="96"/>
                      </a:lnTo>
                      <a:lnTo>
                        <a:pt x="173" y="98"/>
                      </a:lnTo>
                      <a:lnTo>
                        <a:pt x="173" y="99"/>
                      </a:lnTo>
                      <a:lnTo>
                        <a:pt x="172" y="99"/>
                      </a:lnTo>
                      <a:lnTo>
                        <a:pt x="171" y="100"/>
                      </a:lnTo>
                      <a:lnTo>
                        <a:pt x="170" y="100"/>
                      </a:lnTo>
                      <a:lnTo>
                        <a:pt x="169" y="102"/>
                      </a:lnTo>
                      <a:lnTo>
                        <a:pt x="168" y="103"/>
                      </a:lnTo>
                      <a:lnTo>
                        <a:pt x="167" y="105"/>
                      </a:lnTo>
                      <a:lnTo>
                        <a:pt x="166" y="106"/>
                      </a:lnTo>
                      <a:lnTo>
                        <a:pt x="165" y="107"/>
                      </a:lnTo>
                      <a:lnTo>
                        <a:pt x="165" y="108"/>
                      </a:lnTo>
                      <a:lnTo>
                        <a:pt x="164" y="109"/>
                      </a:lnTo>
                      <a:lnTo>
                        <a:pt x="163" y="110"/>
                      </a:lnTo>
                      <a:lnTo>
                        <a:pt x="163" y="111"/>
                      </a:lnTo>
                      <a:lnTo>
                        <a:pt x="162" y="111"/>
                      </a:lnTo>
                      <a:lnTo>
                        <a:pt x="162" y="112"/>
                      </a:lnTo>
                      <a:lnTo>
                        <a:pt x="161" y="112"/>
                      </a:lnTo>
                      <a:lnTo>
                        <a:pt x="161" y="113"/>
                      </a:lnTo>
                      <a:lnTo>
                        <a:pt x="160" y="113"/>
                      </a:lnTo>
                      <a:lnTo>
                        <a:pt x="159" y="113"/>
                      </a:lnTo>
                      <a:lnTo>
                        <a:pt x="158" y="114"/>
                      </a:lnTo>
                      <a:lnTo>
                        <a:pt x="157" y="115"/>
                      </a:lnTo>
                      <a:lnTo>
                        <a:pt x="156" y="116"/>
                      </a:lnTo>
                      <a:lnTo>
                        <a:pt x="156" y="117"/>
                      </a:lnTo>
                      <a:lnTo>
                        <a:pt x="155" y="117"/>
                      </a:lnTo>
                      <a:lnTo>
                        <a:pt x="154" y="119"/>
                      </a:lnTo>
                      <a:lnTo>
                        <a:pt x="154" y="118"/>
                      </a:lnTo>
                      <a:lnTo>
                        <a:pt x="153" y="118"/>
                      </a:lnTo>
                      <a:lnTo>
                        <a:pt x="152" y="119"/>
                      </a:lnTo>
                      <a:lnTo>
                        <a:pt x="151" y="119"/>
                      </a:lnTo>
                      <a:lnTo>
                        <a:pt x="150" y="120"/>
                      </a:lnTo>
                      <a:lnTo>
                        <a:pt x="150" y="121"/>
                      </a:lnTo>
                      <a:lnTo>
                        <a:pt x="149" y="121"/>
                      </a:lnTo>
                      <a:lnTo>
                        <a:pt x="148" y="122"/>
                      </a:lnTo>
                      <a:lnTo>
                        <a:pt x="147" y="123"/>
                      </a:lnTo>
                      <a:lnTo>
                        <a:pt x="146" y="124"/>
                      </a:lnTo>
                      <a:lnTo>
                        <a:pt x="145" y="124"/>
                      </a:lnTo>
                      <a:lnTo>
                        <a:pt x="145" y="125"/>
                      </a:lnTo>
                      <a:lnTo>
                        <a:pt x="144" y="125"/>
                      </a:lnTo>
                      <a:lnTo>
                        <a:pt x="143" y="126"/>
                      </a:lnTo>
                      <a:lnTo>
                        <a:pt x="142" y="127"/>
                      </a:lnTo>
                      <a:lnTo>
                        <a:pt x="141" y="128"/>
                      </a:lnTo>
                      <a:lnTo>
                        <a:pt x="140" y="129"/>
                      </a:lnTo>
                      <a:lnTo>
                        <a:pt x="140" y="130"/>
                      </a:lnTo>
                      <a:lnTo>
                        <a:pt x="140" y="131"/>
                      </a:lnTo>
                      <a:lnTo>
                        <a:pt x="140" y="132"/>
                      </a:lnTo>
                      <a:lnTo>
                        <a:pt x="140" y="133"/>
                      </a:lnTo>
                      <a:lnTo>
                        <a:pt x="139" y="133"/>
                      </a:lnTo>
                      <a:lnTo>
                        <a:pt x="138" y="134"/>
                      </a:lnTo>
                      <a:lnTo>
                        <a:pt x="138" y="135"/>
                      </a:lnTo>
                      <a:lnTo>
                        <a:pt x="136" y="137"/>
                      </a:lnTo>
                      <a:lnTo>
                        <a:pt x="135" y="138"/>
                      </a:lnTo>
                      <a:lnTo>
                        <a:pt x="135" y="139"/>
                      </a:lnTo>
                      <a:lnTo>
                        <a:pt x="133" y="141"/>
                      </a:lnTo>
                      <a:lnTo>
                        <a:pt x="133" y="142"/>
                      </a:lnTo>
                      <a:lnTo>
                        <a:pt x="133" y="143"/>
                      </a:lnTo>
                      <a:lnTo>
                        <a:pt x="132" y="143"/>
                      </a:lnTo>
                      <a:lnTo>
                        <a:pt x="131" y="143"/>
                      </a:lnTo>
                      <a:lnTo>
                        <a:pt x="131" y="141"/>
                      </a:lnTo>
                      <a:lnTo>
                        <a:pt x="130" y="137"/>
                      </a:lnTo>
                      <a:lnTo>
                        <a:pt x="128" y="135"/>
                      </a:lnTo>
                      <a:lnTo>
                        <a:pt x="127" y="135"/>
                      </a:lnTo>
                      <a:lnTo>
                        <a:pt x="126" y="136"/>
                      </a:lnTo>
                      <a:lnTo>
                        <a:pt x="125" y="136"/>
                      </a:lnTo>
                      <a:lnTo>
                        <a:pt x="124" y="136"/>
                      </a:lnTo>
                      <a:lnTo>
                        <a:pt x="124" y="137"/>
                      </a:lnTo>
                      <a:lnTo>
                        <a:pt x="123" y="136"/>
                      </a:lnTo>
                      <a:lnTo>
                        <a:pt x="124" y="135"/>
                      </a:lnTo>
                      <a:lnTo>
                        <a:pt x="123" y="135"/>
                      </a:lnTo>
                      <a:lnTo>
                        <a:pt x="122" y="135"/>
                      </a:lnTo>
                      <a:lnTo>
                        <a:pt x="121" y="135"/>
                      </a:lnTo>
                      <a:lnTo>
                        <a:pt x="121" y="136"/>
                      </a:lnTo>
                      <a:lnTo>
                        <a:pt x="121" y="135"/>
                      </a:lnTo>
                      <a:lnTo>
                        <a:pt x="120" y="134"/>
                      </a:lnTo>
                      <a:lnTo>
                        <a:pt x="120" y="132"/>
                      </a:lnTo>
                      <a:lnTo>
                        <a:pt x="120" y="131"/>
                      </a:lnTo>
                      <a:lnTo>
                        <a:pt x="120" y="130"/>
                      </a:lnTo>
                      <a:lnTo>
                        <a:pt x="120" y="129"/>
                      </a:lnTo>
                      <a:lnTo>
                        <a:pt x="120" y="128"/>
                      </a:lnTo>
                      <a:lnTo>
                        <a:pt x="120" y="127"/>
                      </a:lnTo>
                      <a:lnTo>
                        <a:pt x="119" y="126"/>
                      </a:lnTo>
                      <a:lnTo>
                        <a:pt x="119" y="125"/>
                      </a:lnTo>
                      <a:lnTo>
                        <a:pt x="118" y="125"/>
                      </a:lnTo>
                      <a:lnTo>
                        <a:pt x="118" y="124"/>
                      </a:lnTo>
                      <a:lnTo>
                        <a:pt x="118" y="123"/>
                      </a:lnTo>
                      <a:lnTo>
                        <a:pt x="116" y="122"/>
                      </a:lnTo>
                      <a:lnTo>
                        <a:pt x="116" y="121"/>
                      </a:lnTo>
                      <a:lnTo>
                        <a:pt x="115" y="121"/>
                      </a:lnTo>
                      <a:lnTo>
                        <a:pt x="114" y="121"/>
                      </a:lnTo>
                      <a:lnTo>
                        <a:pt x="113" y="122"/>
                      </a:lnTo>
                      <a:lnTo>
                        <a:pt x="112" y="122"/>
                      </a:lnTo>
                      <a:lnTo>
                        <a:pt x="111" y="122"/>
                      </a:lnTo>
                      <a:lnTo>
                        <a:pt x="110" y="122"/>
                      </a:lnTo>
                      <a:lnTo>
                        <a:pt x="109" y="121"/>
                      </a:lnTo>
                      <a:lnTo>
                        <a:pt x="108" y="121"/>
                      </a:lnTo>
                      <a:lnTo>
                        <a:pt x="108" y="120"/>
                      </a:lnTo>
                      <a:lnTo>
                        <a:pt x="108" y="119"/>
                      </a:lnTo>
                      <a:lnTo>
                        <a:pt x="107" y="118"/>
                      </a:lnTo>
                      <a:lnTo>
                        <a:pt x="106" y="118"/>
                      </a:lnTo>
                      <a:lnTo>
                        <a:pt x="106" y="117"/>
                      </a:lnTo>
                      <a:lnTo>
                        <a:pt x="105" y="117"/>
                      </a:lnTo>
                      <a:lnTo>
                        <a:pt x="104" y="117"/>
                      </a:lnTo>
                      <a:lnTo>
                        <a:pt x="103" y="117"/>
                      </a:lnTo>
                      <a:lnTo>
                        <a:pt x="102" y="117"/>
                      </a:lnTo>
                      <a:lnTo>
                        <a:pt x="102" y="116"/>
                      </a:lnTo>
                      <a:lnTo>
                        <a:pt x="101" y="115"/>
                      </a:lnTo>
                      <a:lnTo>
                        <a:pt x="100" y="114"/>
                      </a:lnTo>
                      <a:lnTo>
                        <a:pt x="100" y="113"/>
                      </a:lnTo>
                      <a:lnTo>
                        <a:pt x="100" y="112"/>
                      </a:lnTo>
                      <a:lnTo>
                        <a:pt x="99" y="112"/>
                      </a:lnTo>
                      <a:lnTo>
                        <a:pt x="99" y="111"/>
                      </a:lnTo>
                      <a:lnTo>
                        <a:pt x="99" y="112"/>
                      </a:lnTo>
                      <a:lnTo>
                        <a:pt x="98" y="111"/>
                      </a:lnTo>
                      <a:lnTo>
                        <a:pt x="98" y="110"/>
                      </a:lnTo>
                      <a:lnTo>
                        <a:pt x="97" y="110"/>
                      </a:lnTo>
                      <a:lnTo>
                        <a:pt x="96" y="110"/>
                      </a:lnTo>
                      <a:lnTo>
                        <a:pt x="95" y="109"/>
                      </a:lnTo>
                      <a:lnTo>
                        <a:pt x="94" y="108"/>
                      </a:lnTo>
                      <a:lnTo>
                        <a:pt x="94" y="107"/>
                      </a:lnTo>
                      <a:lnTo>
                        <a:pt x="93" y="105"/>
                      </a:lnTo>
                      <a:lnTo>
                        <a:pt x="93" y="104"/>
                      </a:lnTo>
                      <a:lnTo>
                        <a:pt x="93" y="103"/>
                      </a:lnTo>
                      <a:lnTo>
                        <a:pt x="92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2" y="98"/>
                      </a:lnTo>
                      <a:lnTo>
                        <a:pt x="93" y="98"/>
                      </a:lnTo>
                      <a:lnTo>
                        <a:pt x="92" y="97"/>
                      </a:lnTo>
                      <a:lnTo>
                        <a:pt x="91" y="97"/>
                      </a:lnTo>
                      <a:lnTo>
                        <a:pt x="90" y="96"/>
                      </a:lnTo>
                      <a:lnTo>
                        <a:pt x="88" y="96"/>
                      </a:lnTo>
                      <a:lnTo>
                        <a:pt x="87" y="97"/>
                      </a:lnTo>
                      <a:lnTo>
                        <a:pt x="86" y="96"/>
                      </a:lnTo>
                      <a:lnTo>
                        <a:pt x="84" y="95"/>
                      </a:lnTo>
                      <a:lnTo>
                        <a:pt x="84" y="94"/>
                      </a:lnTo>
                      <a:lnTo>
                        <a:pt x="83" y="93"/>
                      </a:lnTo>
                      <a:lnTo>
                        <a:pt x="83" y="92"/>
                      </a:lnTo>
                      <a:lnTo>
                        <a:pt x="81" y="91"/>
                      </a:lnTo>
                      <a:lnTo>
                        <a:pt x="80" y="90"/>
                      </a:lnTo>
                      <a:lnTo>
                        <a:pt x="79" y="89"/>
                      </a:lnTo>
                      <a:lnTo>
                        <a:pt x="78" y="88"/>
                      </a:lnTo>
                      <a:lnTo>
                        <a:pt x="76" y="88"/>
                      </a:lnTo>
                      <a:lnTo>
                        <a:pt x="73" y="88"/>
                      </a:lnTo>
                      <a:lnTo>
                        <a:pt x="73" y="87"/>
                      </a:lnTo>
                      <a:lnTo>
                        <a:pt x="72" y="87"/>
                      </a:lnTo>
                      <a:lnTo>
                        <a:pt x="71" y="86"/>
                      </a:lnTo>
                      <a:lnTo>
                        <a:pt x="71" y="84"/>
                      </a:lnTo>
                      <a:lnTo>
                        <a:pt x="70" y="82"/>
                      </a:lnTo>
                      <a:lnTo>
                        <a:pt x="69" y="82"/>
                      </a:lnTo>
                      <a:lnTo>
                        <a:pt x="68" y="81"/>
                      </a:lnTo>
                      <a:lnTo>
                        <a:pt x="67" y="81"/>
                      </a:lnTo>
                      <a:lnTo>
                        <a:pt x="66" y="81"/>
                      </a:lnTo>
                      <a:lnTo>
                        <a:pt x="66" y="80"/>
                      </a:lnTo>
                      <a:lnTo>
                        <a:pt x="65" y="78"/>
                      </a:lnTo>
                      <a:lnTo>
                        <a:pt x="64" y="78"/>
                      </a:lnTo>
                      <a:lnTo>
                        <a:pt x="63" y="77"/>
                      </a:lnTo>
                      <a:lnTo>
                        <a:pt x="61" y="77"/>
                      </a:lnTo>
                      <a:lnTo>
                        <a:pt x="60" y="75"/>
                      </a:lnTo>
                      <a:lnTo>
                        <a:pt x="59" y="75"/>
                      </a:lnTo>
                      <a:lnTo>
                        <a:pt x="56" y="74"/>
                      </a:lnTo>
                      <a:lnTo>
                        <a:pt x="56" y="73"/>
                      </a:lnTo>
                      <a:lnTo>
                        <a:pt x="55" y="73"/>
                      </a:lnTo>
                      <a:lnTo>
                        <a:pt x="53" y="73"/>
                      </a:lnTo>
                      <a:lnTo>
                        <a:pt x="52" y="73"/>
                      </a:lnTo>
                      <a:lnTo>
                        <a:pt x="51" y="72"/>
                      </a:lnTo>
                      <a:lnTo>
                        <a:pt x="49" y="72"/>
                      </a:lnTo>
                      <a:lnTo>
                        <a:pt x="48" y="72"/>
                      </a:lnTo>
                      <a:lnTo>
                        <a:pt x="47" y="71"/>
                      </a:lnTo>
                      <a:lnTo>
                        <a:pt x="46" y="70"/>
                      </a:lnTo>
                      <a:lnTo>
                        <a:pt x="45" y="69"/>
                      </a:lnTo>
                      <a:lnTo>
                        <a:pt x="44" y="68"/>
                      </a:lnTo>
                      <a:lnTo>
                        <a:pt x="43" y="68"/>
                      </a:lnTo>
                      <a:lnTo>
                        <a:pt x="42" y="67"/>
                      </a:lnTo>
                      <a:lnTo>
                        <a:pt x="42" y="66"/>
                      </a:lnTo>
                      <a:lnTo>
                        <a:pt x="41" y="65"/>
                      </a:lnTo>
                      <a:lnTo>
                        <a:pt x="40" y="63"/>
                      </a:lnTo>
                      <a:lnTo>
                        <a:pt x="39" y="63"/>
                      </a:lnTo>
                      <a:lnTo>
                        <a:pt x="38" y="62"/>
                      </a:lnTo>
                      <a:lnTo>
                        <a:pt x="37" y="62"/>
                      </a:lnTo>
                      <a:lnTo>
                        <a:pt x="36" y="61"/>
                      </a:lnTo>
                      <a:lnTo>
                        <a:pt x="35" y="61"/>
                      </a:lnTo>
                      <a:lnTo>
                        <a:pt x="34" y="62"/>
                      </a:lnTo>
                      <a:lnTo>
                        <a:pt x="33" y="62"/>
                      </a:lnTo>
                      <a:lnTo>
                        <a:pt x="32" y="62"/>
                      </a:lnTo>
                      <a:lnTo>
                        <a:pt x="32" y="61"/>
                      </a:lnTo>
                      <a:lnTo>
                        <a:pt x="31" y="60"/>
                      </a:lnTo>
                      <a:lnTo>
                        <a:pt x="31" y="59"/>
                      </a:lnTo>
                      <a:lnTo>
                        <a:pt x="30" y="58"/>
                      </a:lnTo>
                      <a:lnTo>
                        <a:pt x="29" y="58"/>
                      </a:lnTo>
                      <a:lnTo>
                        <a:pt x="29" y="57"/>
                      </a:lnTo>
                      <a:lnTo>
                        <a:pt x="28" y="56"/>
                      </a:lnTo>
                      <a:lnTo>
                        <a:pt x="27" y="56"/>
                      </a:lnTo>
                      <a:lnTo>
                        <a:pt x="27" y="55"/>
                      </a:lnTo>
                      <a:lnTo>
                        <a:pt x="26" y="55"/>
                      </a:lnTo>
                      <a:lnTo>
                        <a:pt x="25" y="54"/>
                      </a:lnTo>
                      <a:lnTo>
                        <a:pt x="25" y="53"/>
                      </a:lnTo>
                      <a:lnTo>
                        <a:pt x="24" y="53"/>
                      </a:lnTo>
                      <a:lnTo>
                        <a:pt x="24" y="54"/>
                      </a:lnTo>
                      <a:lnTo>
                        <a:pt x="23" y="54"/>
                      </a:lnTo>
                      <a:lnTo>
                        <a:pt x="22" y="53"/>
                      </a:lnTo>
                      <a:lnTo>
                        <a:pt x="21" y="53"/>
                      </a:lnTo>
                      <a:lnTo>
                        <a:pt x="20" y="52"/>
                      </a:lnTo>
                      <a:lnTo>
                        <a:pt x="19" y="52"/>
                      </a:lnTo>
                      <a:lnTo>
                        <a:pt x="18" y="51"/>
                      </a:lnTo>
                      <a:lnTo>
                        <a:pt x="17" y="51"/>
                      </a:lnTo>
                      <a:lnTo>
                        <a:pt x="17" y="50"/>
                      </a:lnTo>
                      <a:lnTo>
                        <a:pt x="17" y="49"/>
                      </a:lnTo>
                      <a:lnTo>
                        <a:pt x="16" y="48"/>
                      </a:lnTo>
                      <a:lnTo>
                        <a:pt x="16" y="47"/>
                      </a:lnTo>
                      <a:lnTo>
                        <a:pt x="15" y="46"/>
                      </a:lnTo>
                      <a:lnTo>
                        <a:pt x="14" y="46"/>
                      </a:lnTo>
                      <a:lnTo>
                        <a:pt x="13" y="46"/>
                      </a:lnTo>
                      <a:lnTo>
                        <a:pt x="13" y="45"/>
                      </a:lnTo>
                      <a:lnTo>
                        <a:pt x="12" y="45"/>
                      </a:lnTo>
                      <a:lnTo>
                        <a:pt x="12" y="44"/>
                      </a:lnTo>
                      <a:lnTo>
                        <a:pt x="11" y="44"/>
                      </a:lnTo>
                      <a:lnTo>
                        <a:pt x="10" y="43"/>
                      </a:lnTo>
                      <a:lnTo>
                        <a:pt x="9" y="43"/>
                      </a:lnTo>
                      <a:lnTo>
                        <a:pt x="9" y="44"/>
                      </a:lnTo>
                      <a:lnTo>
                        <a:pt x="8" y="43"/>
                      </a:lnTo>
                      <a:lnTo>
                        <a:pt x="7" y="43"/>
                      </a:lnTo>
                      <a:lnTo>
                        <a:pt x="6" y="43"/>
                      </a:lnTo>
                      <a:lnTo>
                        <a:pt x="5" y="43"/>
                      </a:lnTo>
                      <a:lnTo>
                        <a:pt x="4" y="42"/>
                      </a:lnTo>
                      <a:lnTo>
                        <a:pt x="3" y="42"/>
                      </a:lnTo>
                      <a:lnTo>
                        <a:pt x="2" y="41"/>
                      </a:lnTo>
                      <a:lnTo>
                        <a:pt x="2" y="40"/>
                      </a:lnTo>
                      <a:lnTo>
                        <a:pt x="3" y="39"/>
                      </a:lnTo>
                      <a:lnTo>
                        <a:pt x="3" y="38"/>
                      </a:lnTo>
                      <a:lnTo>
                        <a:pt x="2" y="38"/>
                      </a:lnTo>
                      <a:lnTo>
                        <a:pt x="2" y="37"/>
                      </a:lnTo>
                      <a:lnTo>
                        <a:pt x="2" y="36"/>
                      </a:lnTo>
                      <a:lnTo>
                        <a:pt x="1" y="35"/>
                      </a:lnTo>
                      <a:lnTo>
                        <a:pt x="0" y="3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638" name="Freeform 4998"/>
                <p:cNvSpPr>
                  <a:spLocks/>
                </p:cNvSpPr>
                <p:nvPr/>
              </p:nvSpPr>
              <p:spPr bwMode="auto">
                <a:xfrm>
                  <a:off x="4939200" y="2984400"/>
                  <a:ext cx="225425" cy="261938"/>
                </a:xfrm>
                <a:custGeom>
                  <a:avLst/>
                  <a:gdLst>
                    <a:gd name="T0" fmla="*/ 2147483647 w 142"/>
                    <a:gd name="T1" fmla="*/ 2147483647 h 165"/>
                    <a:gd name="T2" fmla="*/ 2147483647 w 142"/>
                    <a:gd name="T3" fmla="*/ 2147483647 h 165"/>
                    <a:gd name="T4" fmla="*/ 2147483647 w 142"/>
                    <a:gd name="T5" fmla="*/ 2147483647 h 165"/>
                    <a:gd name="T6" fmla="*/ 2147483647 w 142"/>
                    <a:gd name="T7" fmla="*/ 2147483647 h 165"/>
                    <a:gd name="T8" fmla="*/ 2147483647 w 142"/>
                    <a:gd name="T9" fmla="*/ 2147483647 h 165"/>
                    <a:gd name="T10" fmla="*/ 2147483647 w 142"/>
                    <a:gd name="T11" fmla="*/ 2147483647 h 165"/>
                    <a:gd name="T12" fmla="*/ 2147483647 w 142"/>
                    <a:gd name="T13" fmla="*/ 2147483647 h 165"/>
                    <a:gd name="T14" fmla="*/ 2147483647 w 142"/>
                    <a:gd name="T15" fmla="*/ 2147483647 h 165"/>
                    <a:gd name="T16" fmla="*/ 2147483647 w 142"/>
                    <a:gd name="T17" fmla="*/ 2147483647 h 165"/>
                    <a:gd name="T18" fmla="*/ 2147483647 w 142"/>
                    <a:gd name="T19" fmla="*/ 2147483647 h 165"/>
                    <a:gd name="T20" fmla="*/ 2147483647 w 142"/>
                    <a:gd name="T21" fmla="*/ 2147483647 h 165"/>
                    <a:gd name="T22" fmla="*/ 2147483647 w 142"/>
                    <a:gd name="T23" fmla="*/ 2147483647 h 165"/>
                    <a:gd name="T24" fmla="*/ 2147483647 w 142"/>
                    <a:gd name="T25" fmla="*/ 2147483647 h 165"/>
                    <a:gd name="T26" fmla="*/ 2147483647 w 142"/>
                    <a:gd name="T27" fmla="*/ 2147483647 h 165"/>
                    <a:gd name="T28" fmla="*/ 2147483647 w 142"/>
                    <a:gd name="T29" fmla="*/ 2147483647 h 165"/>
                    <a:gd name="T30" fmla="*/ 2147483647 w 142"/>
                    <a:gd name="T31" fmla="*/ 2147483647 h 165"/>
                    <a:gd name="T32" fmla="*/ 2147483647 w 142"/>
                    <a:gd name="T33" fmla="*/ 2147483647 h 165"/>
                    <a:gd name="T34" fmla="*/ 2147483647 w 142"/>
                    <a:gd name="T35" fmla="*/ 2147483647 h 165"/>
                    <a:gd name="T36" fmla="*/ 2147483647 w 142"/>
                    <a:gd name="T37" fmla="*/ 2147483647 h 165"/>
                    <a:gd name="T38" fmla="*/ 2147483647 w 142"/>
                    <a:gd name="T39" fmla="*/ 2147483647 h 165"/>
                    <a:gd name="T40" fmla="*/ 2147483647 w 142"/>
                    <a:gd name="T41" fmla="*/ 2147483647 h 165"/>
                    <a:gd name="T42" fmla="*/ 2147483647 w 142"/>
                    <a:gd name="T43" fmla="*/ 2147483647 h 165"/>
                    <a:gd name="T44" fmla="*/ 0 w 142"/>
                    <a:gd name="T45" fmla="*/ 2147483647 h 165"/>
                    <a:gd name="T46" fmla="*/ 2147483647 w 142"/>
                    <a:gd name="T47" fmla="*/ 2147483647 h 165"/>
                    <a:gd name="T48" fmla="*/ 2147483647 w 142"/>
                    <a:gd name="T49" fmla="*/ 2147483647 h 165"/>
                    <a:gd name="T50" fmla="*/ 2147483647 w 142"/>
                    <a:gd name="T51" fmla="*/ 2147483647 h 165"/>
                    <a:gd name="T52" fmla="*/ 2147483647 w 142"/>
                    <a:gd name="T53" fmla="*/ 2147483647 h 165"/>
                    <a:gd name="T54" fmla="*/ 2147483647 w 142"/>
                    <a:gd name="T55" fmla="*/ 2147483647 h 165"/>
                    <a:gd name="T56" fmla="*/ 2147483647 w 142"/>
                    <a:gd name="T57" fmla="*/ 2147483647 h 165"/>
                    <a:gd name="T58" fmla="*/ 2147483647 w 142"/>
                    <a:gd name="T59" fmla="*/ 2147483647 h 165"/>
                    <a:gd name="T60" fmla="*/ 2147483647 w 142"/>
                    <a:gd name="T61" fmla="*/ 2147483647 h 165"/>
                    <a:gd name="T62" fmla="*/ 2147483647 w 142"/>
                    <a:gd name="T63" fmla="*/ 2147483647 h 165"/>
                    <a:gd name="T64" fmla="*/ 2147483647 w 142"/>
                    <a:gd name="T65" fmla="*/ 2147483647 h 165"/>
                    <a:gd name="T66" fmla="*/ 2147483647 w 142"/>
                    <a:gd name="T67" fmla="*/ 2147483647 h 165"/>
                    <a:gd name="T68" fmla="*/ 2147483647 w 142"/>
                    <a:gd name="T69" fmla="*/ 2147483647 h 165"/>
                    <a:gd name="T70" fmla="*/ 2147483647 w 142"/>
                    <a:gd name="T71" fmla="*/ 2147483647 h 165"/>
                    <a:gd name="T72" fmla="*/ 2147483647 w 142"/>
                    <a:gd name="T73" fmla="*/ 2147483647 h 165"/>
                    <a:gd name="T74" fmla="*/ 2147483647 w 142"/>
                    <a:gd name="T75" fmla="*/ 2147483647 h 165"/>
                    <a:gd name="T76" fmla="*/ 2147483647 w 142"/>
                    <a:gd name="T77" fmla="*/ 2147483647 h 165"/>
                    <a:gd name="T78" fmla="*/ 2147483647 w 142"/>
                    <a:gd name="T79" fmla="*/ 2147483647 h 165"/>
                    <a:gd name="T80" fmla="*/ 2147483647 w 142"/>
                    <a:gd name="T81" fmla="*/ 2147483647 h 165"/>
                    <a:gd name="T82" fmla="*/ 2147483647 w 142"/>
                    <a:gd name="T83" fmla="*/ 2147483647 h 165"/>
                    <a:gd name="T84" fmla="*/ 2147483647 w 142"/>
                    <a:gd name="T85" fmla="*/ 2147483647 h 165"/>
                    <a:gd name="T86" fmla="*/ 2147483647 w 142"/>
                    <a:gd name="T87" fmla="*/ 2147483647 h 165"/>
                    <a:gd name="T88" fmla="*/ 2147483647 w 142"/>
                    <a:gd name="T89" fmla="*/ 2147483647 h 165"/>
                    <a:gd name="T90" fmla="*/ 2147483647 w 142"/>
                    <a:gd name="T91" fmla="*/ 2147483647 h 165"/>
                    <a:gd name="T92" fmla="*/ 2147483647 w 142"/>
                    <a:gd name="T93" fmla="*/ 2147483647 h 165"/>
                    <a:gd name="T94" fmla="*/ 2147483647 w 142"/>
                    <a:gd name="T95" fmla="*/ 2147483647 h 165"/>
                    <a:gd name="T96" fmla="*/ 2147483647 w 142"/>
                    <a:gd name="T97" fmla="*/ 2147483647 h 165"/>
                    <a:gd name="T98" fmla="*/ 2147483647 w 142"/>
                    <a:gd name="T99" fmla="*/ 2147483647 h 165"/>
                    <a:gd name="T100" fmla="*/ 2147483647 w 142"/>
                    <a:gd name="T101" fmla="*/ 2147483647 h 165"/>
                    <a:gd name="T102" fmla="*/ 2147483647 w 142"/>
                    <a:gd name="T103" fmla="*/ 2147483647 h 165"/>
                    <a:gd name="T104" fmla="*/ 2147483647 w 142"/>
                    <a:gd name="T105" fmla="*/ 2147483647 h 165"/>
                    <a:gd name="T106" fmla="*/ 2147483647 w 142"/>
                    <a:gd name="T107" fmla="*/ 2147483647 h 165"/>
                    <a:gd name="T108" fmla="*/ 2147483647 w 142"/>
                    <a:gd name="T109" fmla="*/ 2147483647 h 165"/>
                    <a:gd name="T110" fmla="*/ 2147483647 w 142"/>
                    <a:gd name="T111" fmla="*/ 2147483647 h 165"/>
                    <a:gd name="T112" fmla="*/ 2147483647 w 142"/>
                    <a:gd name="T113" fmla="*/ 2147483647 h 165"/>
                    <a:gd name="T114" fmla="*/ 2147483647 w 142"/>
                    <a:gd name="T115" fmla="*/ 2147483647 h 165"/>
                    <a:gd name="T116" fmla="*/ 2147483647 w 142"/>
                    <a:gd name="T117" fmla="*/ 2147483647 h 165"/>
                    <a:gd name="T118" fmla="*/ 2147483647 w 142"/>
                    <a:gd name="T119" fmla="*/ 2147483647 h 165"/>
                    <a:gd name="T120" fmla="*/ 2147483647 w 142"/>
                    <a:gd name="T121" fmla="*/ 2147483647 h 165"/>
                    <a:gd name="T122" fmla="*/ 2147483647 w 142"/>
                    <a:gd name="T123" fmla="*/ 2147483647 h 165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142"/>
                    <a:gd name="T187" fmla="*/ 0 h 165"/>
                    <a:gd name="T188" fmla="*/ 142 w 142"/>
                    <a:gd name="T189" fmla="*/ 165 h 165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142" h="165">
                      <a:moveTo>
                        <a:pt x="64" y="158"/>
                      </a:moveTo>
                      <a:lnTo>
                        <a:pt x="63" y="158"/>
                      </a:lnTo>
                      <a:lnTo>
                        <a:pt x="62" y="158"/>
                      </a:lnTo>
                      <a:lnTo>
                        <a:pt x="61" y="159"/>
                      </a:lnTo>
                      <a:lnTo>
                        <a:pt x="60" y="160"/>
                      </a:lnTo>
                      <a:lnTo>
                        <a:pt x="59" y="161"/>
                      </a:lnTo>
                      <a:lnTo>
                        <a:pt x="56" y="163"/>
                      </a:lnTo>
                      <a:lnTo>
                        <a:pt x="55" y="163"/>
                      </a:lnTo>
                      <a:lnTo>
                        <a:pt x="54" y="163"/>
                      </a:lnTo>
                      <a:lnTo>
                        <a:pt x="53" y="163"/>
                      </a:lnTo>
                      <a:lnTo>
                        <a:pt x="52" y="163"/>
                      </a:lnTo>
                      <a:lnTo>
                        <a:pt x="51" y="163"/>
                      </a:lnTo>
                      <a:lnTo>
                        <a:pt x="50" y="164"/>
                      </a:lnTo>
                      <a:lnTo>
                        <a:pt x="50" y="165"/>
                      </a:lnTo>
                      <a:lnTo>
                        <a:pt x="49" y="165"/>
                      </a:lnTo>
                      <a:lnTo>
                        <a:pt x="49" y="164"/>
                      </a:lnTo>
                      <a:lnTo>
                        <a:pt x="48" y="165"/>
                      </a:lnTo>
                      <a:lnTo>
                        <a:pt x="48" y="164"/>
                      </a:lnTo>
                      <a:lnTo>
                        <a:pt x="47" y="164"/>
                      </a:lnTo>
                      <a:lnTo>
                        <a:pt x="46" y="164"/>
                      </a:lnTo>
                      <a:lnTo>
                        <a:pt x="45" y="164"/>
                      </a:lnTo>
                      <a:lnTo>
                        <a:pt x="46" y="164"/>
                      </a:lnTo>
                      <a:lnTo>
                        <a:pt x="45" y="164"/>
                      </a:lnTo>
                      <a:lnTo>
                        <a:pt x="44" y="164"/>
                      </a:lnTo>
                      <a:lnTo>
                        <a:pt x="45" y="163"/>
                      </a:lnTo>
                      <a:lnTo>
                        <a:pt x="44" y="162"/>
                      </a:lnTo>
                      <a:lnTo>
                        <a:pt x="44" y="163"/>
                      </a:lnTo>
                      <a:lnTo>
                        <a:pt x="43" y="163"/>
                      </a:lnTo>
                      <a:lnTo>
                        <a:pt x="42" y="163"/>
                      </a:lnTo>
                      <a:lnTo>
                        <a:pt x="41" y="162"/>
                      </a:lnTo>
                      <a:lnTo>
                        <a:pt x="41" y="161"/>
                      </a:lnTo>
                      <a:lnTo>
                        <a:pt x="40" y="162"/>
                      </a:lnTo>
                      <a:lnTo>
                        <a:pt x="40" y="161"/>
                      </a:lnTo>
                      <a:lnTo>
                        <a:pt x="39" y="162"/>
                      </a:lnTo>
                      <a:lnTo>
                        <a:pt x="39" y="163"/>
                      </a:lnTo>
                      <a:lnTo>
                        <a:pt x="39" y="164"/>
                      </a:lnTo>
                      <a:lnTo>
                        <a:pt x="38" y="164"/>
                      </a:lnTo>
                      <a:lnTo>
                        <a:pt x="38" y="165"/>
                      </a:lnTo>
                      <a:lnTo>
                        <a:pt x="37" y="165"/>
                      </a:lnTo>
                      <a:lnTo>
                        <a:pt x="37" y="164"/>
                      </a:lnTo>
                      <a:lnTo>
                        <a:pt x="37" y="165"/>
                      </a:lnTo>
                      <a:lnTo>
                        <a:pt x="36" y="164"/>
                      </a:lnTo>
                      <a:lnTo>
                        <a:pt x="36" y="163"/>
                      </a:lnTo>
                      <a:lnTo>
                        <a:pt x="36" y="162"/>
                      </a:lnTo>
                      <a:lnTo>
                        <a:pt x="35" y="163"/>
                      </a:lnTo>
                      <a:lnTo>
                        <a:pt x="34" y="163"/>
                      </a:lnTo>
                      <a:lnTo>
                        <a:pt x="34" y="162"/>
                      </a:lnTo>
                      <a:lnTo>
                        <a:pt x="33" y="162"/>
                      </a:lnTo>
                      <a:lnTo>
                        <a:pt x="32" y="162"/>
                      </a:lnTo>
                      <a:lnTo>
                        <a:pt x="32" y="161"/>
                      </a:lnTo>
                      <a:lnTo>
                        <a:pt x="31" y="161"/>
                      </a:lnTo>
                      <a:lnTo>
                        <a:pt x="30" y="161"/>
                      </a:lnTo>
                      <a:lnTo>
                        <a:pt x="30" y="160"/>
                      </a:lnTo>
                      <a:lnTo>
                        <a:pt x="29" y="160"/>
                      </a:lnTo>
                      <a:lnTo>
                        <a:pt x="28" y="159"/>
                      </a:lnTo>
                      <a:lnTo>
                        <a:pt x="27" y="159"/>
                      </a:lnTo>
                      <a:lnTo>
                        <a:pt x="28" y="158"/>
                      </a:lnTo>
                      <a:lnTo>
                        <a:pt x="27" y="158"/>
                      </a:lnTo>
                      <a:lnTo>
                        <a:pt x="27" y="157"/>
                      </a:lnTo>
                      <a:lnTo>
                        <a:pt x="26" y="157"/>
                      </a:lnTo>
                      <a:lnTo>
                        <a:pt x="26" y="156"/>
                      </a:lnTo>
                      <a:lnTo>
                        <a:pt x="25" y="156"/>
                      </a:lnTo>
                      <a:lnTo>
                        <a:pt x="25" y="155"/>
                      </a:lnTo>
                      <a:lnTo>
                        <a:pt x="24" y="155"/>
                      </a:lnTo>
                      <a:lnTo>
                        <a:pt x="24" y="154"/>
                      </a:lnTo>
                      <a:lnTo>
                        <a:pt x="25" y="154"/>
                      </a:lnTo>
                      <a:lnTo>
                        <a:pt x="25" y="153"/>
                      </a:lnTo>
                      <a:lnTo>
                        <a:pt x="24" y="153"/>
                      </a:lnTo>
                      <a:lnTo>
                        <a:pt x="23" y="152"/>
                      </a:lnTo>
                      <a:lnTo>
                        <a:pt x="24" y="152"/>
                      </a:lnTo>
                      <a:lnTo>
                        <a:pt x="23" y="152"/>
                      </a:lnTo>
                      <a:lnTo>
                        <a:pt x="22" y="152"/>
                      </a:lnTo>
                      <a:lnTo>
                        <a:pt x="21" y="152"/>
                      </a:lnTo>
                      <a:lnTo>
                        <a:pt x="21" y="151"/>
                      </a:lnTo>
                      <a:lnTo>
                        <a:pt x="21" y="150"/>
                      </a:lnTo>
                      <a:lnTo>
                        <a:pt x="20" y="150"/>
                      </a:lnTo>
                      <a:lnTo>
                        <a:pt x="20" y="149"/>
                      </a:lnTo>
                      <a:lnTo>
                        <a:pt x="20" y="150"/>
                      </a:lnTo>
                      <a:lnTo>
                        <a:pt x="19" y="150"/>
                      </a:lnTo>
                      <a:lnTo>
                        <a:pt x="19" y="151"/>
                      </a:lnTo>
                      <a:lnTo>
                        <a:pt x="18" y="151"/>
                      </a:lnTo>
                      <a:lnTo>
                        <a:pt x="19" y="151"/>
                      </a:lnTo>
                      <a:lnTo>
                        <a:pt x="18" y="150"/>
                      </a:lnTo>
                      <a:lnTo>
                        <a:pt x="18" y="149"/>
                      </a:lnTo>
                      <a:lnTo>
                        <a:pt x="17" y="149"/>
                      </a:lnTo>
                      <a:lnTo>
                        <a:pt x="17" y="148"/>
                      </a:lnTo>
                      <a:lnTo>
                        <a:pt x="16" y="148"/>
                      </a:lnTo>
                      <a:lnTo>
                        <a:pt x="15" y="148"/>
                      </a:lnTo>
                      <a:lnTo>
                        <a:pt x="14" y="149"/>
                      </a:lnTo>
                      <a:lnTo>
                        <a:pt x="14" y="148"/>
                      </a:lnTo>
                      <a:lnTo>
                        <a:pt x="13" y="147"/>
                      </a:lnTo>
                      <a:lnTo>
                        <a:pt x="13" y="146"/>
                      </a:lnTo>
                      <a:lnTo>
                        <a:pt x="12" y="145"/>
                      </a:lnTo>
                      <a:lnTo>
                        <a:pt x="11" y="144"/>
                      </a:lnTo>
                      <a:lnTo>
                        <a:pt x="12" y="143"/>
                      </a:lnTo>
                      <a:lnTo>
                        <a:pt x="12" y="142"/>
                      </a:lnTo>
                      <a:lnTo>
                        <a:pt x="12" y="141"/>
                      </a:lnTo>
                      <a:lnTo>
                        <a:pt x="13" y="140"/>
                      </a:lnTo>
                      <a:lnTo>
                        <a:pt x="13" y="139"/>
                      </a:lnTo>
                      <a:lnTo>
                        <a:pt x="14" y="139"/>
                      </a:lnTo>
                      <a:lnTo>
                        <a:pt x="15" y="138"/>
                      </a:lnTo>
                      <a:lnTo>
                        <a:pt x="15" y="139"/>
                      </a:lnTo>
                      <a:lnTo>
                        <a:pt x="16" y="139"/>
                      </a:lnTo>
                      <a:lnTo>
                        <a:pt x="16" y="138"/>
                      </a:lnTo>
                      <a:lnTo>
                        <a:pt x="16" y="137"/>
                      </a:lnTo>
                      <a:lnTo>
                        <a:pt x="17" y="137"/>
                      </a:lnTo>
                      <a:lnTo>
                        <a:pt x="16" y="137"/>
                      </a:lnTo>
                      <a:lnTo>
                        <a:pt x="16" y="136"/>
                      </a:lnTo>
                      <a:lnTo>
                        <a:pt x="16" y="135"/>
                      </a:lnTo>
                      <a:lnTo>
                        <a:pt x="17" y="135"/>
                      </a:lnTo>
                      <a:lnTo>
                        <a:pt x="17" y="134"/>
                      </a:lnTo>
                      <a:lnTo>
                        <a:pt x="17" y="133"/>
                      </a:lnTo>
                      <a:lnTo>
                        <a:pt x="18" y="133"/>
                      </a:lnTo>
                      <a:lnTo>
                        <a:pt x="17" y="132"/>
                      </a:lnTo>
                      <a:lnTo>
                        <a:pt x="17" y="133"/>
                      </a:lnTo>
                      <a:lnTo>
                        <a:pt x="16" y="132"/>
                      </a:lnTo>
                      <a:lnTo>
                        <a:pt x="15" y="133"/>
                      </a:lnTo>
                      <a:lnTo>
                        <a:pt x="14" y="132"/>
                      </a:lnTo>
                      <a:lnTo>
                        <a:pt x="13" y="131"/>
                      </a:lnTo>
                      <a:lnTo>
                        <a:pt x="13" y="130"/>
                      </a:lnTo>
                      <a:lnTo>
                        <a:pt x="12" y="130"/>
                      </a:lnTo>
                      <a:lnTo>
                        <a:pt x="11" y="130"/>
                      </a:lnTo>
                      <a:lnTo>
                        <a:pt x="10" y="129"/>
                      </a:lnTo>
                      <a:lnTo>
                        <a:pt x="10" y="128"/>
                      </a:lnTo>
                      <a:lnTo>
                        <a:pt x="10" y="127"/>
                      </a:lnTo>
                      <a:lnTo>
                        <a:pt x="11" y="125"/>
                      </a:lnTo>
                      <a:lnTo>
                        <a:pt x="10" y="124"/>
                      </a:lnTo>
                      <a:lnTo>
                        <a:pt x="9" y="123"/>
                      </a:lnTo>
                      <a:lnTo>
                        <a:pt x="9" y="122"/>
                      </a:lnTo>
                      <a:lnTo>
                        <a:pt x="10" y="121"/>
                      </a:lnTo>
                      <a:lnTo>
                        <a:pt x="9" y="120"/>
                      </a:lnTo>
                      <a:lnTo>
                        <a:pt x="9" y="119"/>
                      </a:lnTo>
                      <a:lnTo>
                        <a:pt x="9" y="118"/>
                      </a:lnTo>
                      <a:lnTo>
                        <a:pt x="9" y="117"/>
                      </a:lnTo>
                      <a:lnTo>
                        <a:pt x="8" y="117"/>
                      </a:lnTo>
                      <a:lnTo>
                        <a:pt x="7" y="117"/>
                      </a:lnTo>
                      <a:lnTo>
                        <a:pt x="6" y="117"/>
                      </a:lnTo>
                      <a:lnTo>
                        <a:pt x="6" y="116"/>
                      </a:lnTo>
                      <a:lnTo>
                        <a:pt x="6" y="114"/>
                      </a:lnTo>
                      <a:lnTo>
                        <a:pt x="5" y="114"/>
                      </a:lnTo>
                      <a:lnTo>
                        <a:pt x="4" y="113"/>
                      </a:lnTo>
                      <a:lnTo>
                        <a:pt x="3" y="112"/>
                      </a:lnTo>
                      <a:lnTo>
                        <a:pt x="3" y="111"/>
                      </a:lnTo>
                      <a:lnTo>
                        <a:pt x="4" y="110"/>
                      </a:lnTo>
                      <a:lnTo>
                        <a:pt x="3" y="109"/>
                      </a:lnTo>
                      <a:lnTo>
                        <a:pt x="2" y="109"/>
                      </a:lnTo>
                      <a:lnTo>
                        <a:pt x="2" y="108"/>
                      </a:lnTo>
                      <a:lnTo>
                        <a:pt x="1" y="108"/>
                      </a:lnTo>
                      <a:lnTo>
                        <a:pt x="0" y="107"/>
                      </a:lnTo>
                      <a:lnTo>
                        <a:pt x="0" y="105"/>
                      </a:lnTo>
                      <a:lnTo>
                        <a:pt x="0" y="103"/>
                      </a:lnTo>
                      <a:lnTo>
                        <a:pt x="0" y="102"/>
                      </a:lnTo>
                      <a:lnTo>
                        <a:pt x="0" y="101"/>
                      </a:lnTo>
                      <a:lnTo>
                        <a:pt x="0" y="100"/>
                      </a:lnTo>
                      <a:lnTo>
                        <a:pt x="0" y="99"/>
                      </a:lnTo>
                      <a:lnTo>
                        <a:pt x="0" y="98"/>
                      </a:lnTo>
                      <a:lnTo>
                        <a:pt x="0" y="97"/>
                      </a:lnTo>
                      <a:lnTo>
                        <a:pt x="1" y="97"/>
                      </a:lnTo>
                      <a:lnTo>
                        <a:pt x="2" y="95"/>
                      </a:lnTo>
                      <a:lnTo>
                        <a:pt x="3" y="94"/>
                      </a:lnTo>
                      <a:lnTo>
                        <a:pt x="2" y="94"/>
                      </a:lnTo>
                      <a:lnTo>
                        <a:pt x="2" y="93"/>
                      </a:lnTo>
                      <a:lnTo>
                        <a:pt x="3" y="92"/>
                      </a:lnTo>
                      <a:lnTo>
                        <a:pt x="4" y="92"/>
                      </a:lnTo>
                      <a:lnTo>
                        <a:pt x="5" y="92"/>
                      </a:lnTo>
                      <a:lnTo>
                        <a:pt x="6" y="92"/>
                      </a:lnTo>
                      <a:lnTo>
                        <a:pt x="7" y="93"/>
                      </a:lnTo>
                      <a:lnTo>
                        <a:pt x="8" y="92"/>
                      </a:lnTo>
                      <a:lnTo>
                        <a:pt x="9" y="93"/>
                      </a:lnTo>
                      <a:lnTo>
                        <a:pt x="10" y="93"/>
                      </a:lnTo>
                      <a:lnTo>
                        <a:pt x="12" y="93"/>
                      </a:lnTo>
                      <a:lnTo>
                        <a:pt x="13" y="94"/>
                      </a:lnTo>
                      <a:lnTo>
                        <a:pt x="13" y="95"/>
                      </a:lnTo>
                      <a:lnTo>
                        <a:pt x="14" y="96"/>
                      </a:lnTo>
                      <a:lnTo>
                        <a:pt x="16" y="97"/>
                      </a:lnTo>
                      <a:lnTo>
                        <a:pt x="18" y="98"/>
                      </a:lnTo>
                      <a:lnTo>
                        <a:pt x="19" y="99"/>
                      </a:lnTo>
                      <a:lnTo>
                        <a:pt x="21" y="98"/>
                      </a:lnTo>
                      <a:lnTo>
                        <a:pt x="33" y="95"/>
                      </a:lnTo>
                      <a:lnTo>
                        <a:pt x="34" y="86"/>
                      </a:lnTo>
                      <a:lnTo>
                        <a:pt x="33" y="86"/>
                      </a:lnTo>
                      <a:lnTo>
                        <a:pt x="33" y="85"/>
                      </a:lnTo>
                      <a:lnTo>
                        <a:pt x="33" y="84"/>
                      </a:lnTo>
                      <a:lnTo>
                        <a:pt x="32" y="84"/>
                      </a:lnTo>
                      <a:lnTo>
                        <a:pt x="32" y="83"/>
                      </a:lnTo>
                      <a:lnTo>
                        <a:pt x="33" y="83"/>
                      </a:lnTo>
                      <a:lnTo>
                        <a:pt x="34" y="83"/>
                      </a:lnTo>
                      <a:lnTo>
                        <a:pt x="34" y="82"/>
                      </a:lnTo>
                      <a:lnTo>
                        <a:pt x="34" y="83"/>
                      </a:lnTo>
                      <a:lnTo>
                        <a:pt x="34" y="82"/>
                      </a:lnTo>
                      <a:lnTo>
                        <a:pt x="34" y="81"/>
                      </a:lnTo>
                      <a:lnTo>
                        <a:pt x="35" y="80"/>
                      </a:lnTo>
                      <a:lnTo>
                        <a:pt x="34" y="80"/>
                      </a:lnTo>
                      <a:lnTo>
                        <a:pt x="34" y="79"/>
                      </a:lnTo>
                      <a:lnTo>
                        <a:pt x="34" y="78"/>
                      </a:lnTo>
                      <a:lnTo>
                        <a:pt x="33" y="76"/>
                      </a:lnTo>
                      <a:lnTo>
                        <a:pt x="32" y="75"/>
                      </a:lnTo>
                      <a:lnTo>
                        <a:pt x="32" y="74"/>
                      </a:lnTo>
                      <a:lnTo>
                        <a:pt x="32" y="73"/>
                      </a:lnTo>
                      <a:lnTo>
                        <a:pt x="32" y="72"/>
                      </a:lnTo>
                      <a:lnTo>
                        <a:pt x="33" y="72"/>
                      </a:lnTo>
                      <a:lnTo>
                        <a:pt x="34" y="72"/>
                      </a:lnTo>
                      <a:lnTo>
                        <a:pt x="34" y="71"/>
                      </a:lnTo>
                      <a:lnTo>
                        <a:pt x="33" y="71"/>
                      </a:lnTo>
                      <a:lnTo>
                        <a:pt x="34" y="70"/>
                      </a:lnTo>
                      <a:lnTo>
                        <a:pt x="35" y="70"/>
                      </a:lnTo>
                      <a:lnTo>
                        <a:pt x="35" y="69"/>
                      </a:lnTo>
                      <a:lnTo>
                        <a:pt x="36" y="69"/>
                      </a:lnTo>
                      <a:lnTo>
                        <a:pt x="37" y="69"/>
                      </a:lnTo>
                      <a:lnTo>
                        <a:pt x="38" y="68"/>
                      </a:lnTo>
                      <a:lnTo>
                        <a:pt x="39" y="68"/>
                      </a:lnTo>
                      <a:lnTo>
                        <a:pt x="40" y="68"/>
                      </a:lnTo>
                      <a:lnTo>
                        <a:pt x="40" y="67"/>
                      </a:lnTo>
                      <a:lnTo>
                        <a:pt x="41" y="67"/>
                      </a:lnTo>
                      <a:lnTo>
                        <a:pt x="42" y="67"/>
                      </a:lnTo>
                      <a:lnTo>
                        <a:pt x="41" y="56"/>
                      </a:lnTo>
                      <a:lnTo>
                        <a:pt x="40" y="51"/>
                      </a:lnTo>
                      <a:lnTo>
                        <a:pt x="39" y="50"/>
                      </a:lnTo>
                      <a:lnTo>
                        <a:pt x="38" y="48"/>
                      </a:lnTo>
                      <a:lnTo>
                        <a:pt x="38" y="47"/>
                      </a:lnTo>
                      <a:lnTo>
                        <a:pt x="37" y="45"/>
                      </a:lnTo>
                      <a:lnTo>
                        <a:pt x="37" y="44"/>
                      </a:lnTo>
                      <a:lnTo>
                        <a:pt x="37" y="43"/>
                      </a:lnTo>
                      <a:lnTo>
                        <a:pt x="37" y="42"/>
                      </a:lnTo>
                      <a:lnTo>
                        <a:pt x="38" y="42"/>
                      </a:lnTo>
                      <a:lnTo>
                        <a:pt x="37" y="42"/>
                      </a:lnTo>
                      <a:lnTo>
                        <a:pt x="37" y="41"/>
                      </a:lnTo>
                      <a:lnTo>
                        <a:pt x="37" y="40"/>
                      </a:lnTo>
                      <a:lnTo>
                        <a:pt x="36" y="40"/>
                      </a:lnTo>
                      <a:lnTo>
                        <a:pt x="35" y="39"/>
                      </a:lnTo>
                      <a:lnTo>
                        <a:pt x="34" y="39"/>
                      </a:lnTo>
                      <a:lnTo>
                        <a:pt x="34" y="38"/>
                      </a:lnTo>
                      <a:lnTo>
                        <a:pt x="33" y="38"/>
                      </a:lnTo>
                      <a:lnTo>
                        <a:pt x="32" y="38"/>
                      </a:lnTo>
                      <a:lnTo>
                        <a:pt x="31" y="38"/>
                      </a:lnTo>
                      <a:lnTo>
                        <a:pt x="31" y="37"/>
                      </a:lnTo>
                      <a:lnTo>
                        <a:pt x="30" y="37"/>
                      </a:lnTo>
                      <a:lnTo>
                        <a:pt x="29" y="36"/>
                      </a:lnTo>
                      <a:lnTo>
                        <a:pt x="28" y="37"/>
                      </a:lnTo>
                      <a:lnTo>
                        <a:pt x="27" y="36"/>
                      </a:lnTo>
                      <a:lnTo>
                        <a:pt x="26" y="36"/>
                      </a:lnTo>
                      <a:lnTo>
                        <a:pt x="26" y="35"/>
                      </a:lnTo>
                      <a:lnTo>
                        <a:pt x="26" y="34"/>
                      </a:lnTo>
                      <a:lnTo>
                        <a:pt x="25" y="33"/>
                      </a:lnTo>
                      <a:lnTo>
                        <a:pt x="25" y="32"/>
                      </a:lnTo>
                      <a:lnTo>
                        <a:pt x="25" y="31"/>
                      </a:lnTo>
                      <a:lnTo>
                        <a:pt x="25" y="30"/>
                      </a:lnTo>
                      <a:lnTo>
                        <a:pt x="26" y="30"/>
                      </a:lnTo>
                      <a:lnTo>
                        <a:pt x="26" y="29"/>
                      </a:lnTo>
                      <a:lnTo>
                        <a:pt x="26" y="28"/>
                      </a:lnTo>
                      <a:lnTo>
                        <a:pt x="27" y="27"/>
                      </a:lnTo>
                      <a:lnTo>
                        <a:pt x="27" y="26"/>
                      </a:lnTo>
                      <a:lnTo>
                        <a:pt x="27" y="25"/>
                      </a:lnTo>
                      <a:lnTo>
                        <a:pt x="28" y="25"/>
                      </a:lnTo>
                      <a:lnTo>
                        <a:pt x="28" y="24"/>
                      </a:lnTo>
                      <a:lnTo>
                        <a:pt x="27" y="24"/>
                      </a:lnTo>
                      <a:lnTo>
                        <a:pt x="26" y="24"/>
                      </a:lnTo>
                      <a:lnTo>
                        <a:pt x="26" y="23"/>
                      </a:lnTo>
                      <a:lnTo>
                        <a:pt x="25" y="23"/>
                      </a:lnTo>
                      <a:lnTo>
                        <a:pt x="25" y="22"/>
                      </a:lnTo>
                      <a:lnTo>
                        <a:pt x="24" y="22"/>
                      </a:lnTo>
                      <a:lnTo>
                        <a:pt x="24" y="21"/>
                      </a:lnTo>
                      <a:lnTo>
                        <a:pt x="23" y="21"/>
                      </a:lnTo>
                      <a:lnTo>
                        <a:pt x="23" y="20"/>
                      </a:lnTo>
                      <a:lnTo>
                        <a:pt x="23" y="19"/>
                      </a:lnTo>
                      <a:lnTo>
                        <a:pt x="23" y="18"/>
                      </a:lnTo>
                      <a:lnTo>
                        <a:pt x="23" y="17"/>
                      </a:lnTo>
                      <a:lnTo>
                        <a:pt x="22" y="16"/>
                      </a:lnTo>
                      <a:lnTo>
                        <a:pt x="22" y="15"/>
                      </a:lnTo>
                      <a:lnTo>
                        <a:pt x="23" y="15"/>
                      </a:lnTo>
                      <a:lnTo>
                        <a:pt x="22" y="14"/>
                      </a:lnTo>
                      <a:lnTo>
                        <a:pt x="23" y="14"/>
                      </a:lnTo>
                      <a:lnTo>
                        <a:pt x="24" y="13"/>
                      </a:lnTo>
                      <a:lnTo>
                        <a:pt x="24" y="12"/>
                      </a:lnTo>
                      <a:lnTo>
                        <a:pt x="25" y="12"/>
                      </a:lnTo>
                      <a:lnTo>
                        <a:pt x="25" y="11"/>
                      </a:lnTo>
                      <a:lnTo>
                        <a:pt x="26" y="11"/>
                      </a:lnTo>
                      <a:lnTo>
                        <a:pt x="26" y="12"/>
                      </a:lnTo>
                      <a:lnTo>
                        <a:pt x="27" y="12"/>
                      </a:lnTo>
                      <a:lnTo>
                        <a:pt x="27" y="11"/>
                      </a:lnTo>
                      <a:lnTo>
                        <a:pt x="27" y="10"/>
                      </a:lnTo>
                      <a:lnTo>
                        <a:pt x="26" y="10"/>
                      </a:lnTo>
                      <a:lnTo>
                        <a:pt x="25" y="9"/>
                      </a:lnTo>
                      <a:lnTo>
                        <a:pt x="24" y="8"/>
                      </a:lnTo>
                      <a:lnTo>
                        <a:pt x="24" y="7"/>
                      </a:lnTo>
                      <a:lnTo>
                        <a:pt x="24" y="6"/>
                      </a:lnTo>
                      <a:lnTo>
                        <a:pt x="24" y="5"/>
                      </a:lnTo>
                      <a:lnTo>
                        <a:pt x="24" y="4"/>
                      </a:lnTo>
                      <a:lnTo>
                        <a:pt x="24" y="5"/>
                      </a:lnTo>
                      <a:lnTo>
                        <a:pt x="25" y="5"/>
                      </a:lnTo>
                      <a:lnTo>
                        <a:pt x="25" y="4"/>
                      </a:lnTo>
                      <a:lnTo>
                        <a:pt x="25" y="3"/>
                      </a:lnTo>
                      <a:lnTo>
                        <a:pt x="25" y="2"/>
                      </a:lnTo>
                      <a:lnTo>
                        <a:pt x="26" y="2"/>
                      </a:lnTo>
                      <a:lnTo>
                        <a:pt x="26" y="1"/>
                      </a:lnTo>
                      <a:lnTo>
                        <a:pt x="27" y="1"/>
                      </a:lnTo>
                      <a:lnTo>
                        <a:pt x="27" y="0"/>
                      </a:lnTo>
                      <a:lnTo>
                        <a:pt x="27" y="1"/>
                      </a:lnTo>
                      <a:lnTo>
                        <a:pt x="28" y="1"/>
                      </a:lnTo>
                      <a:lnTo>
                        <a:pt x="29" y="2"/>
                      </a:lnTo>
                      <a:lnTo>
                        <a:pt x="30" y="2"/>
                      </a:lnTo>
                      <a:lnTo>
                        <a:pt x="31" y="3"/>
                      </a:lnTo>
                      <a:lnTo>
                        <a:pt x="32" y="3"/>
                      </a:lnTo>
                      <a:lnTo>
                        <a:pt x="33" y="4"/>
                      </a:lnTo>
                      <a:lnTo>
                        <a:pt x="34" y="4"/>
                      </a:lnTo>
                      <a:lnTo>
                        <a:pt x="34" y="3"/>
                      </a:lnTo>
                      <a:lnTo>
                        <a:pt x="35" y="3"/>
                      </a:lnTo>
                      <a:lnTo>
                        <a:pt x="35" y="4"/>
                      </a:lnTo>
                      <a:lnTo>
                        <a:pt x="36" y="5"/>
                      </a:lnTo>
                      <a:lnTo>
                        <a:pt x="37" y="5"/>
                      </a:lnTo>
                      <a:lnTo>
                        <a:pt x="37" y="6"/>
                      </a:lnTo>
                      <a:lnTo>
                        <a:pt x="38" y="6"/>
                      </a:lnTo>
                      <a:lnTo>
                        <a:pt x="39" y="7"/>
                      </a:lnTo>
                      <a:lnTo>
                        <a:pt x="39" y="8"/>
                      </a:lnTo>
                      <a:lnTo>
                        <a:pt x="40" y="8"/>
                      </a:lnTo>
                      <a:lnTo>
                        <a:pt x="41" y="9"/>
                      </a:lnTo>
                      <a:lnTo>
                        <a:pt x="41" y="10"/>
                      </a:lnTo>
                      <a:lnTo>
                        <a:pt x="42" y="11"/>
                      </a:lnTo>
                      <a:lnTo>
                        <a:pt x="42" y="12"/>
                      </a:lnTo>
                      <a:lnTo>
                        <a:pt x="43" y="12"/>
                      </a:lnTo>
                      <a:lnTo>
                        <a:pt x="44" y="12"/>
                      </a:lnTo>
                      <a:lnTo>
                        <a:pt x="45" y="11"/>
                      </a:lnTo>
                      <a:lnTo>
                        <a:pt x="46" y="11"/>
                      </a:lnTo>
                      <a:lnTo>
                        <a:pt x="47" y="12"/>
                      </a:lnTo>
                      <a:lnTo>
                        <a:pt x="48" y="12"/>
                      </a:lnTo>
                      <a:lnTo>
                        <a:pt x="49" y="13"/>
                      </a:lnTo>
                      <a:lnTo>
                        <a:pt x="50" y="13"/>
                      </a:lnTo>
                      <a:lnTo>
                        <a:pt x="51" y="15"/>
                      </a:lnTo>
                      <a:lnTo>
                        <a:pt x="52" y="16"/>
                      </a:lnTo>
                      <a:lnTo>
                        <a:pt x="52" y="17"/>
                      </a:lnTo>
                      <a:lnTo>
                        <a:pt x="53" y="18"/>
                      </a:lnTo>
                      <a:lnTo>
                        <a:pt x="54" y="18"/>
                      </a:lnTo>
                      <a:lnTo>
                        <a:pt x="55" y="19"/>
                      </a:lnTo>
                      <a:lnTo>
                        <a:pt x="56" y="20"/>
                      </a:lnTo>
                      <a:lnTo>
                        <a:pt x="57" y="21"/>
                      </a:lnTo>
                      <a:lnTo>
                        <a:pt x="58" y="22"/>
                      </a:lnTo>
                      <a:lnTo>
                        <a:pt x="59" y="22"/>
                      </a:lnTo>
                      <a:lnTo>
                        <a:pt x="61" y="22"/>
                      </a:lnTo>
                      <a:lnTo>
                        <a:pt x="62" y="23"/>
                      </a:lnTo>
                      <a:lnTo>
                        <a:pt x="63" y="23"/>
                      </a:lnTo>
                      <a:lnTo>
                        <a:pt x="65" y="23"/>
                      </a:lnTo>
                      <a:lnTo>
                        <a:pt x="66" y="23"/>
                      </a:lnTo>
                      <a:lnTo>
                        <a:pt x="66" y="24"/>
                      </a:lnTo>
                      <a:lnTo>
                        <a:pt x="69" y="25"/>
                      </a:lnTo>
                      <a:lnTo>
                        <a:pt x="70" y="25"/>
                      </a:lnTo>
                      <a:lnTo>
                        <a:pt x="71" y="27"/>
                      </a:lnTo>
                      <a:lnTo>
                        <a:pt x="73" y="27"/>
                      </a:lnTo>
                      <a:lnTo>
                        <a:pt x="74" y="28"/>
                      </a:lnTo>
                      <a:lnTo>
                        <a:pt x="75" y="28"/>
                      </a:lnTo>
                      <a:lnTo>
                        <a:pt x="76" y="30"/>
                      </a:lnTo>
                      <a:lnTo>
                        <a:pt x="76" y="31"/>
                      </a:lnTo>
                      <a:lnTo>
                        <a:pt x="77" y="31"/>
                      </a:lnTo>
                      <a:lnTo>
                        <a:pt x="78" y="31"/>
                      </a:lnTo>
                      <a:lnTo>
                        <a:pt x="79" y="32"/>
                      </a:lnTo>
                      <a:lnTo>
                        <a:pt x="80" y="32"/>
                      </a:lnTo>
                      <a:lnTo>
                        <a:pt x="81" y="34"/>
                      </a:lnTo>
                      <a:lnTo>
                        <a:pt x="81" y="36"/>
                      </a:lnTo>
                      <a:lnTo>
                        <a:pt x="82" y="37"/>
                      </a:lnTo>
                      <a:lnTo>
                        <a:pt x="83" y="37"/>
                      </a:lnTo>
                      <a:lnTo>
                        <a:pt x="83" y="38"/>
                      </a:lnTo>
                      <a:lnTo>
                        <a:pt x="86" y="38"/>
                      </a:lnTo>
                      <a:lnTo>
                        <a:pt x="88" y="38"/>
                      </a:lnTo>
                      <a:lnTo>
                        <a:pt x="89" y="39"/>
                      </a:lnTo>
                      <a:lnTo>
                        <a:pt x="90" y="40"/>
                      </a:lnTo>
                      <a:lnTo>
                        <a:pt x="91" y="41"/>
                      </a:lnTo>
                      <a:lnTo>
                        <a:pt x="93" y="42"/>
                      </a:lnTo>
                      <a:lnTo>
                        <a:pt x="93" y="43"/>
                      </a:lnTo>
                      <a:lnTo>
                        <a:pt x="94" y="44"/>
                      </a:lnTo>
                      <a:lnTo>
                        <a:pt x="94" y="45"/>
                      </a:lnTo>
                      <a:lnTo>
                        <a:pt x="96" y="46"/>
                      </a:lnTo>
                      <a:lnTo>
                        <a:pt x="97" y="47"/>
                      </a:lnTo>
                      <a:lnTo>
                        <a:pt x="98" y="46"/>
                      </a:lnTo>
                      <a:lnTo>
                        <a:pt x="100" y="46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3" y="48"/>
                      </a:lnTo>
                      <a:lnTo>
                        <a:pt x="102" y="48"/>
                      </a:lnTo>
                      <a:lnTo>
                        <a:pt x="103" y="49"/>
                      </a:lnTo>
                      <a:lnTo>
                        <a:pt x="103" y="50"/>
                      </a:lnTo>
                      <a:lnTo>
                        <a:pt x="102" y="52"/>
                      </a:lnTo>
                      <a:lnTo>
                        <a:pt x="103" y="53"/>
                      </a:lnTo>
                      <a:lnTo>
                        <a:pt x="103" y="54"/>
                      </a:lnTo>
                      <a:lnTo>
                        <a:pt x="103" y="55"/>
                      </a:lnTo>
                      <a:lnTo>
                        <a:pt x="104" y="57"/>
                      </a:lnTo>
                      <a:lnTo>
                        <a:pt x="104" y="58"/>
                      </a:lnTo>
                      <a:lnTo>
                        <a:pt x="105" y="59"/>
                      </a:lnTo>
                      <a:lnTo>
                        <a:pt x="106" y="60"/>
                      </a:lnTo>
                      <a:lnTo>
                        <a:pt x="107" y="60"/>
                      </a:lnTo>
                      <a:lnTo>
                        <a:pt x="108" y="60"/>
                      </a:lnTo>
                      <a:lnTo>
                        <a:pt x="108" y="61"/>
                      </a:lnTo>
                      <a:lnTo>
                        <a:pt x="109" y="62"/>
                      </a:lnTo>
                      <a:lnTo>
                        <a:pt x="109" y="61"/>
                      </a:lnTo>
                      <a:lnTo>
                        <a:pt x="109" y="62"/>
                      </a:lnTo>
                      <a:lnTo>
                        <a:pt x="110" y="62"/>
                      </a:lnTo>
                      <a:lnTo>
                        <a:pt x="110" y="63"/>
                      </a:lnTo>
                      <a:lnTo>
                        <a:pt x="110" y="64"/>
                      </a:lnTo>
                      <a:lnTo>
                        <a:pt x="111" y="65"/>
                      </a:lnTo>
                      <a:lnTo>
                        <a:pt x="112" y="66"/>
                      </a:lnTo>
                      <a:lnTo>
                        <a:pt x="112" y="67"/>
                      </a:lnTo>
                      <a:lnTo>
                        <a:pt x="113" y="67"/>
                      </a:lnTo>
                      <a:lnTo>
                        <a:pt x="114" y="67"/>
                      </a:lnTo>
                      <a:lnTo>
                        <a:pt x="115" y="67"/>
                      </a:lnTo>
                      <a:lnTo>
                        <a:pt x="116" y="67"/>
                      </a:lnTo>
                      <a:lnTo>
                        <a:pt x="116" y="68"/>
                      </a:lnTo>
                      <a:lnTo>
                        <a:pt x="117" y="68"/>
                      </a:lnTo>
                      <a:lnTo>
                        <a:pt x="118" y="69"/>
                      </a:lnTo>
                      <a:lnTo>
                        <a:pt x="118" y="70"/>
                      </a:lnTo>
                      <a:lnTo>
                        <a:pt x="118" y="71"/>
                      </a:lnTo>
                      <a:lnTo>
                        <a:pt x="119" y="71"/>
                      </a:lnTo>
                      <a:lnTo>
                        <a:pt x="120" y="72"/>
                      </a:lnTo>
                      <a:lnTo>
                        <a:pt x="121" y="72"/>
                      </a:lnTo>
                      <a:lnTo>
                        <a:pt x="122" y="72"/>
                      </a:lnTo>
                      <a:lnTo>
                        <a:pt x="123" y="72"/>
                      </a:lnTo>
                      <a:lnTo>
                        <a:pt x="124" y="71"/>
                      </a:lnTo>
                      <a:lnTo>
                        <a:pt x="125" y="71"/>
                      </a:lnTo>
                      <a:lnTo>
                        <a:pt x="126" y="71"/>
                      </a:lnTo>
                      <a:lnTo>
                        <a:pt x="126" y="72"/>
                      </a:lnTo>
                      <a:lnTo>
                        <a:pt x="128" y="73"/>
                      </a:lnTo>
                      <a:lnTo>
                        <a:pt x="128" y="74"/>
                      </a:lnTo>
                      <a:lnTo>
                        <a:pt x="128" y="75"/>
                      </a:lnTo>
                      <a:lnTo>
                        <a:pt x="129" y="75"/>
                      </a:lnTo>
                      <a:lnTo>
                        <a:pt x="129" y="76"/>
                      </a:lnTo>
                      <a:lnTo>
                        <a:pt x="130" y="77"/>
                      </a:lnTo>
                      <a:lnTo>
                        <a:pt x="130" y="78"/>
                      </a:lnTo>
                      <a:lnTo>
                        <a:pt x="130" y="79"/>
                      </a:lnTo>
                      <a:lnTo>
                        <a:pt x="130" y="80"/>
                      </a:lnTo>
                      <a:lnTo>
                        <a:pt x="130" y="81"/>
                      </a:lnTo>
                      <a:lnTo>
                        <a:pt x="130" y="82"/>
                      </a:lnTo>
                      <a:lnTo>
                        <a:pt x="130" y="84"/>
                      </a:lnTo>
                      <a:lnTo>
                        <a:pt x="131" y="85"/>
                      </a:lnTo>
                      <a:lnTo>
                        <a:pt x="131" y="86"/>
                      </a:lnTo>
                      <a:lnTo>
                        <a:pt x="131" y="85"/>
                      </a:lnTo>
                      <a:lnTo>
                        <a:pt x="132" y="85"/>
                      </a:lnTo>
                      <a:lnTo>
                        <a:pt x="133" y="85"/>
                      </a:lnTo>
                      <a:lnTo>
                        <a:pt x="134" y="85"/>
                      </a:lnTo>
                      <a:lnTo>
                        <a:pt x="133" y="86"/>
                      </a:lnTo>
                      <a:lnTo>
                        <a:pt x="134" y="87"/>
                      </a:lnTo>
                      <a:lnTo>
                        <a:pt x="134" y="86"/>
                      </a:lnTo>
                      <a:lnTo>
                        <a:pt x="135" y="86"/>
                      </a:lnTo>
                      <a:lnTo>
                        <a:pt x="136" y="86"/>
                      </a:lnTo>
                      <a:lnTo>
                        <a:pt x="137" y="85"/>
                      </a:lnTo>
                      <a:lnTo>
                        <a:pt x="138" y="85"/>
                      </a:lnTo>
                      <a:lnTo>
                        <a:pt x="140" y="87"/>
                      </a:lnTo>
                      <a:lnTo>
                        <a:pt x="141" y="91"/>
                      </a:lnTo>
                      <a:lnTo>
                        <a:pt x="141" y="93"/>
                      </a:lnTo>
                      <a:lnTo>
                        <a:pt x="142" y="93"/>
                      </a:lnTo>
                      <a:lnTo>
                        <a:pt x="141" y="93"/>
                      </a:lnTo>
                      <a:lnTo>
                        <a:pt x="141" y="94"/>
                      </a:lnTo>
                      <a:lnTo>
                        <a:pt x="140" y="94"/>
                      </a:lnTo>
                      <a:lnTo>
                        <a:pt x="139" y="94"/>
                      </a:lnTo>
                      <a:lnTo>
                        <a:pt x="138" y="94"/>
                      </a:lnTo>
                      <a:lnTo>
                        <a:pt x="137" y="94"/>
                      </a:lnTo>
                      <a:lnTo>
                        <a:pt x="136" y="95"/>
                      </a:lnTo>
                      <a:lnTo>
                        <a:pt x="135" y="95"/>
                      </a:lnTo>
                      <a:lnTo>
                        <a:pt x="134" y="95"/>
                      </a:lnTo>
                      <a:lnTo>
                        <a:pt x="133" y="95"/>
                      </a:lnTo>
                      <a:lnTo>
                        <a:pt x="132" y="95"/>
                      </a:lnTo>
                      <a:lnTo>
                        <a:pt x="131" y="96"/>
                      </a:lnTo>
                      <a:lnTo>
                        <a:pt x="130" y="96"/>
                      </a:lnTo>
                      <a:lnTo>
                        <a:pt x="127" y="97"/>
                      </a:lnTo>
                      <a:lnTo>
                        <a:pt x="126" y="97"/>
                      </a:lnTo>
                      <a:lnTo>
                        <a:pt x="125" y="97"/>
                      </a:lnTo>
                      <a:lnTo>
                        <a:pt x="124" y="98"/>
                      </a:lnTo>
                      <a:lnTo>
                        <a:pt x="123" y="98"/>
                      </a:lnTo>
                      <a:lnTo>
                        <a:pt x="123" y="99"/>
                      </a:lnTo>
                      <a:lnTo>
                        <a:pt x="122" y="99"/>
                      </a:lnTo>
                      <a:lnTo>
                        <a:pt x="120" y="100"/>
                      </a:lnTo>
                      <a:lnTo>
                        <a:pt x="119" y="101"/>
                      </a:lnTo>
                      <a:lnTo>
                        <a:pt x="117" y="101"/>
                      </a:lnTo>
                      <a:lnTo>
                        <a:pt x="115" y="102"/>
                      </a:lnTo>
                      <a:lnTo>
                        <a:pt x="113" y="103"/>
                      </a:lnTo>
                      <a:lnTo>
                        <a:pt x="112" y="104"/>
                      </a:lnTo>
                      <a:lnTo>
                        <a:pt x="111" y="104"/>
                      </a:lnTo>
                      <a:lnTo>
                        <a:pt x="108" y="106"/>
                      </a:lnTo>
                      <a:lnTo>
                        <a:pt x="106" y="107"/>
                      </a:lnTo>
                      <a:lnTo>
                        <a:pt x="105" y="108"/>
                      </a:lnTo>
                      <a:lnTo>
                        <a:pt x="104" y="109"/>
                      </a:lnTo>
                      <a:lnTo>
                        <a:pt x="103" y="110"/>
                      </a:lnTo>
                      <a:lnTo>
                        <a:pt x="101" y="112"/>
                      </a:lnTo>
                      <a:lnTo>
                        <a:pt x="100" y="112"/>
                      </a:lnTo>
                      <a:lnTo>
                        <a:pt x="99" y="113"/>
                      </a:lnTo>
                      <a:lnTo>
                        <a:pt x="98" y="114"/>
                      </a:lnTo>
                      <a:lnTo>
                        <a:pt x="97" y="115"/>
                      </a:lnTo>
                      <a:lnTo>
                        <a:pt x="97" y="116"/>
                      </a:lnTo>
                      <a:lnTo>
                        <a:pt x="95" y="117"/>
                      </a:lnTo>
                      <a:lnTo>
                        <a:pt x="93" y="120"/>
                      </a:lnTo>
                      <a:lnTo>
                        <a:pt x="91" y="122"/>
                      </a:lnTo>
                      <a:lnTo>
                        <a:pt x="90" y="122"/>
                      </a:lnTo>
                      <a:lnTo>
                        <a:pt x="90" y="123"/>
                      </a:lnTo>
                      <a:lnTo>
                        <a:pt x="90" y="124"/>
                      </a:lnTo>
                      <a:lnTo>
                        <a:pt x="88" y="126"/>
                      </a:lnTo>
                      <a:lnTo>
                        <a:pt x="87" y="127"/>
                      </a:lnTo>
                      <a:lnTo>
                        <a:pt x="87" y="128"/>
                      </a:lnTo>
                      <a:lnTo>
                        <a:pt x="85" y="130"/>
                      </a:lnTo>
                      <a:lnTo>
                        <a:pt x="83" y="132"/>
                      </a:lnTo>
                      <a:lnTo>
                        <a:pt x="82" y="133"/>
                      </a:lnTo>
                      <a:lnTo>
                        <a:pt x="82" y="134"/>
                      </a:lnTo>
                      <a:lnTo>
                        <a:pt x="81" y="135"/>
                      </a:lnTo>
                      <a:lnTo>
                        <a:pt x="80" y="135"/>
                      </a:lnTo>
                      <a:lnTo>
                        <a:pt x="80" y="136"/>
                      </a:lnTo>
                      <a:lnTo>
                        <a:pt x="79" y="137"/>
                      </a:lnTo>
                      <a:lnTo>
                        <a:pt x="78" y="137"/>
                      </a:lnTo>
                      <a:lnTo>
                        <a:pt x="79" y="138"/>
                      </a:lnTo>
                      <a:lnTo>
                        <a:pt x="78" y="140"/>
                      </a:lnTo>
                      <a:lnTo>
                        <a:pt x="75" y="143"/>
                      </a:lnTo>
                      <a:lnTo>
                        <a:pt x="71" y="146"/>
                      </a:lnTo>
                      <a:lnTo>
                        <a:pt x="70" y="147"/>
                      </a:lnTo>
                      <a:lnTo>
                        <a:pt x="69" y="149"/>
                      </a:lnTo>
                      <a:lnTo>
                        <a:pt x="68" y="151"/>
                      </a:lnTo>
                      <a:lnTo>
                        <a:pt x="67" y="152"/>
                      </a:lnTo>
                      <a:lnTo>
                        <a:pt x="66" y="155"/>
                      </a:lnTo>
                      <a:lnTo>
                        <a:pt x="66" y="156"/>
                      </a:lnTo>
                      <a:lnTo>
                        <a:pt x="66" y="157"/>
                      </a:lnTo>
                      <a:lnTo>
                        <a:pt x="65" y="157"/>
                      </a:lnTo>
                      <a:lnTo>
                        <a:pt x="64" y="158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sp>
        <p:nvSpPr>
          <p:cNvPr id="145411" name="Text Box 18"/>
          <p:cNvSpPr txBox="1">
            <a:spLocks noChangeArrowheads="1"/>
          </p:cNvSpPr>
          <p:nvPr/>
        </p:nvSpPr>
        <p:spPr bwMode="auto">
          <a:xfrm>
            <a:off x="215900" y="971550"/>
            <a:ext cx="2149475" cy="239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altLang="pt-BR" b="0">
                <a:cs typeface="Arial" panose="020B0604020202020204" pitchFamily="34" charset="0"/>
              </a:rPr>
              <a:t>Granel Sólido Agrícola²</a:t>
            </a:r>
            <a:endParaRPr lang="en-US" altLang="pt-BR" b="0">
              <a:cs typeface="Arial" panose="020B0604020202020204" pitchFamily="34" charset="0"/>
            </a:endParaRPr>
          </a:p>
        </p:txBody>
      </p:sp>
      <p:grpSp>
        <p:nvGrpSpPr>
          <p:cNvPr id="145412" name="Grupo 5"/>
          <p:cNvGrpSpPr>
            <a:grpSpLocks/>
          </p:cNvGrpSpPr>
          <p:nvPr/>
        </p:nvGrpSpPr>
        <p:grpSpPr bwMode="auto">
          <a:xfrm>
            <a:off x="7385050" y="157163"/>
            <a:ext cx="2479675" cy="1116012"/>
            <a:chOff x="7394575" y="130694"/>
            <a:chExt cx="2479675" cy="1115572"/>
          </a:xfrm>
        </p:grpSpPr>
        <p:grpSp>
          <p:nvGrpSpPr>
            <p:cNvPr id="145590" name="Grupo 3"/>
            <p:cNvGrpSpPr>
              <a:grpSpLocks/>
            </p:cNvGrpSpPr>
            <p:nvPr/>
          </p:nvGrpSpPr>
          <p:grpSpPr bwMode="auto">
            <a:xfrm>
              <a:off x="8657431" y="183356"/>
              <a:ext cx="79375" cy="1003300"/>
              <a:chOff x="8657431" y="173038"/>
              <a:chExt cx="79375" cy="1003300"/>
            </a:xfrm>
          </p:grpSpPr>
          <p:sp>
            <p:nvSpPr>
              <p:cNvPr id="145616" name="Oval 250"/>
              <p:cNvSpPr>
                <a:spLocks noChangeArrowheads="1"/>
              </p:cNvSpPr>
              <p:nvPr/>
            </p:nvSpPr>
            <p:spPr bwMode="auto">
              <a:xfrm>
                <a:off x="8661399" y="329671"/>
                <a:ext cx="71438" cy="71438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endParaRPr lang="pt-BR" altLang="pt-BR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145617" name="Oval 250"/>
              <p:cNvSpPr>
                <a:spLocks noChangeArrowheads="1"/>
              </p:cNvSpPr>
              <p:nvPr/>
            </p:nvSpPr>
            <p:spPr bwMode="auto">
              <a:xfrm>
                <a:off x="8661399" y="173038"/>
                <a:ext cx="71438" cy="73025"/>
              </a:xfrm>
              <a:prstGeom prst="ellipse">
                <a:avLst/>
              </a:prstGeom>
              <a:solidFill>
                <a:schemeClr val="hlink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endParaRPr lang="pt-BR" altLang="pt-BR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145618" name="Oval 250"/>
              <p:cNvSpPr>
                <a:spLocks noChangeArrowheads="1"/>
              </p:cNvSpPr>
              <p:nvPr/>
            </p:nvSpPr>
            <p:spPr bwMode="auto">
              <a:xfrm>
                <a:off x="8661399" y="484717"/>
                <a:ext cx="71438" cy="71438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endParaRPr lang="pt-BR" altLang="pt-BR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145619" name="AutoShape 23"/>
              <p:cNvSpPr>
                <a:spLocks noChangeArrowheads="1"/>
              </p:cNvSpPr>
              <p:nvPr/>
            </p:nvSpPr>
            <p:spPr bwMode="auto">
              <a:xfrm>
                <a:off x="8657431" y="639763"/>
                <a:ext cx="79375" cy="74613"/>
              </a:xfrm>
              <a:prstGeom prst="triangle">
                <a:avLst>
                  <a:gd name="adj" fmla="val 50000"/>
                </a:avLst>
              </a:prstGeom>
              <a:solidFill>
                <a:srgbClr val="0000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buClrTx/>
                </a:pPr>
                <a:endParaRPr lang="pt-BR" altLang="pt-BR"/>
              </a:p>
            </p:txBody>
          </p:sp>
          <p:sp>
            <p:nvSpPr>
              <p:cNvPr id="145620" name="AutoShape 28"/>
              <p:cNvSpPr>
                <a:spLocks noChangeArrowheads="1"/>
              </p:cNvSpPr>
              <p:nvPr/>
            </p:nvSpPr>
            <p:spPr bwMode="auto">
              <a:xfrm rot="10800000">
                <a:off x="8657518" y="1100738"/>
                <a:ext cx="79200" cy="75600"/>
              </a:xfrm>
              <a:prstGeom prst="triangle">
                <a:avLst>
                  <a:gd name="adj" fmla="val 50000"/>
                </a:avLst>
              </a:prstGeom>
              <a:solidFill>
                <a:srgbClr val="FFFF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buClrTx/>
                </a:pPr>
                <a:endParaRPr lang="pt-BR" altLang="pt-BR"/>
              </a:p>
            </p:txBody>
          </p:sp>
          <p:sp>
            <p:nvSpPr>
              <p:cNvPr id="145621" name="AutoShape 30"/>
              <p:cNvSpPr>
                <a:spLocks noChangeArrowheads="1"/>
              </p:cNvSpPr>
              <p:nvPr/>
            </p:nvSpPr>
            <p:spPr bwMode="auto">
              <a:xfrm>
                <a:off x="8657431" y="797984"/>
                <a:ext cx="79375" cy="74613"/>
              </a:xfrm>
              <a:prstGeom prst="triangle">
                <a:avLst>
                  <a:gd name="adj" fmla="val 50000"/>
                </a:avLst>
              </a:prstGeom>
              <a:solidFill>
                <a:srgbClr val="0099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buClrTx/>
                </a:pPr>
                <a:endParaRPr lang="pt-BR" altLang="pt-BR"/>
              </a:p>
            </p:txBody>
          </p:sp>
          <p:sp>
            <p:nvSpPr>
              <p:cNvPr id="145622" name="AutoShape 31"/>
              <p:cNvSpPr>
                <a:spLocks noChangeArrowheads="1"/>
              </p:cNvSpPr>
              <p:nvPr/>
            </p:nvSpPr>
            <p:spPr bwMode="auto">
              <a:xfrm>
                <a:off x="8657431" y="956205"/>
                <a:ext cx="79375" cy="74613"/>
              </a:xfrm>
              <a:prstGeom prst="triangle">
                <a:avLst>
                  <a:gd name="adj" fmla="val 50000"/>
                </a:avLst>
              </a:prstGeom>
              <a:solidFill>
                <a:schemeClr val="hlink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buClrTx/>
                </a:pPr>
                <a:endParaRPr lang="pt-BR" altLang="pt-BR"/>
              </a:p>
            </p:txBody>
          </p:sp>
        </p:grpSp>
        <p:grpSp>
          <p:nvGrpSpPr>
            <p:cNvPr id="145591" name="Grupo 4"/>
            <p:cNvGrpSpPr>
              <a:grpSpLocks/>
            </p:cNvGrpSpPr>
            <p:nvPr/>
          </p:nvGrpSpPr>
          <p:grpSpPr bwMode="auto">
            <a:xfrm>
              <a:off x="8816975" y="148431"/>
              <a:ext cx="1035540" cy="1075124"/>
              <a:chOff x="8816975" y="133350"/>
              <a:chExt cx="1035540" cy="1075124"/>
            </a:xfrm>
          </p:grpSpPr>
          <p:sp>
            <p:nvSpPr>
              <p:cNvPr id="145609" name="Text Box 118"/>
              <p:cNvSpPr txBox="1">
                <a:spLocks noChangeArrowheads="1"/>
              </p:cNvSpPr>
              <p:nvPr/>
            </p:nvSpPr>
            <p:spPr bwMode="auto">
              <a:xfrm>
                <a:off x="8816975" y="133350"/>
                <a:ext cx="883255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en-US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Origem ou Destino</a:t>
                </a:r>
              </a:p>
            </p:txBody>
          </p:sp>
          <p:sp>
            <p:nvSpPr>
              <p:cNvPr id="145610" name="Text Box 119"/>
              <p:cNvSpPr txBox="1">
                <a:spLocks noChangeArrowheads="1"/>
              </p:cNvSpPr>
              <p:nvPr/>
            </p:nvSpPr>
            <p:spPr bwMode="auto">
              <a:xfrm>
                <a:off x="8816975" y="289454"/>
                <a:ext cx="103554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en-US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Pontos de Transbordo</a:t>
                </a:r>
              </a:p>
            </p:txBody>
          </p:sp>
          <p:sp>
            <p:nvSpPr>
              <p:cNvPr id="145611" name="Text Box 119"/>
              <p:cNvSpPr txBox="1">
                <a:spLocks noChangeArrowheads="1"/>
              </p:cNvSpPr>
              <p:nvPr/>
            </p:nvSpPr>
            <p:spPr bwMode="auto">
              <a:xfrm>
                <a:off x="8816975" y="445558"/>
                <a:ext cx="95859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en-US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Pontos de Passagem</a:t>
                </a:r>
              </a:p>
            </p:txBody>
          </p:sp>
          <p:sp>
            <p:nvSpPr>
              <p:cNvPr id="145612" name="Text Box 24"/>
              <p:cNvSpPr txBox="1">
                <a:spLocks noChangeArrowheads="1"/>
              </p:cNvSpPr>
              <p:nvPr/>
            </p:nvSpPr>
            <p:spPr bwMode="auto">
              <a:xfrm>
                <a:off x="8816975" y="601662"/>
                <a:ext cx="783869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Porto Handymax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613" name="Text Box 25"/>
              <p:cNvSpPr txBox="1">
                <a:spLocks noChangeArrowheads="1"/>
              </p:cNvSpPr>
              <p:nvPr/>
            </p:nvSpPr>
            <p:spPr bwMode="auto">
              <a:xfrm>
                <a:off x="8816975" y="757766"/>
                <a:ext cx="71173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Porto Panamax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614" name="Text Box 29"/>
              <p:cNvSpPr txBox="1">
                <a:spLocks noChangeArrowheads="1"/>
              </p:cNvSpPr>
              <p:nvPr/>
            </p:nvSpPr>
            <p:spPr bwMode="auto">
              <a:xfrm>
                <a:off x="8816975" y="1069975"/>
                <a:ext cx="96661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Terminal Hidroviário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615" name="Text Box 32"/>
              <p:cNvSpPr txBox="1">
                <a:spLocks noChangeArrowheads="1"/>
              </p:cNvSpPr>
              <p:nvPr/>
            </p:nvSpPr>
            <p:spPr bwMode="auto">
              <a:xfrm>
                <a:off x="8816975" y="913870"/>
                <a:ext cx="69410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Porto Capesize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45592" name="Rectangle 35"/>
            <p:cNvSpPr>
              <a:spLocks noChangeArrowheads="1"/>
            </p:cNvSpPr>
            <p:nvPr/>
          </p:nvSpPr>
          <p:spPr bwMode="auto">
            <a:xfrm>
              <a:off x="7394575" y="130694"/>
              <a:ext cx="2479675" cy="1115572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 altLang="pt-BR"/>
            </a:p>
          </p:txBody>
        </p:sp>
        <p:grpSp>
          <p:nvGrpSpPr>
            <p:cNvPr id="145593" name="Grupo 2"/>
            <p:cNvGrpSpPr>
              <a:grpSpLocks/>
            </p:cNvGrpSpPr>
            <p:nvPr/>
          </p:nvGrpSpPr>
          <p:grpSpPr bwMode="auto">
            <a:xfrm>
              <a:off x="7446962" y="263525"/>
              <a:ext cx="439738" cy="842963"/>
              <a:chOff x="7446962" y="222250"/>
              <a:chExt cx="439738" cy="842963"/>
            </a:xfrm>
          </p:grpSpPr>
          <p:sp>
            <p:nvSpPr>
              <p:cNvPr id="145602" name="Line 304"/>
              <p:cNvSpPr>
                <a:spLocks noChangeShapeType="1"/>
              </p:cNvSpPr>
              <p:nvPr/>
            </p:nvSpPr>
            <p:spPr bwMode="auto">
              <a:xfrm>
                <a:off x="7446962" y="643732"/>
                <a:ext cx="439738" cy="0"/>
              </a:xfrm>
              <a:prstGeom prst="line">
                <a:avLst/>
              </a:prstGeom>
              <a:noFill/>
              <a:ln w="38100">
                <a:solidFill>
                  <a:srgbClr val="0099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5603" name="Line 304"/>
              <p:cNvSpPr>
                <a:spLocks noChangeShapeType="1"/>
              </p:cNvSpPr>
              <p:nvPr/>
            </p:nvSpPr>
            <p:spPr bwMode="auto">
              <a:xfrm>
                <a:off x="7446962" y="362744"/>
                <a:ext cx="43973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604" name="Line 304"/>
              <p:cNvSpPr>
                <a:spLocks noChangeShapeType="1"/>
              </p:cNvSpPr>
              <p:nvPr/>
            </p:nvSpPr>
            <p:spPr bwMode="auto">
              <a:xfrm>
                <a:off x="7446962" y="222250"/>
                <a:ext cx="439738" cy="0"/>
              </a:xfrm>
              <a:prstGeom prst="line">
                <a:avLst/>
              </a:prstGeom>
              <a:noFill/>
              <a:ln w="38100">
                <a:solidFill>
                  <a:srgbClr val="B2B2B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5605" name="Line 304"/>
              <p:cNvSpPr>
                <a:spLocks noChangeShapeType="1"/>
              </p:cNvSpPr>
              <p:nvPr/>
            </p:nvSpPr>
            <p:spPr bwMode="auto">
              <a:xfrm>
                <a:off x="7446962" y="924720"/>
                <a:ext cx="439738" cy="0"/>
              </a:xfrm>
              <a:prstGeom prst="line">
                <a:avLst/>
              </a:prstGeom>
              <a:noFill/>
              <a:ln w="38100">
                <a:solidFill>
                  <a:srgbClr val="00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5606" name="Line 304"/>
              <p:cNvSpPr>
                <a:spLocks noChangeShapeType="1"/>
              </p:cNvSpPr>
              <p:nvPr/>
            </p:nvSpPr>
            <p:spPr bwMode="auto">
              <a:xfrm>
                <a:off x="7446962" y="503238"/>
                <a:ext cx="439738" cy="0"/>
              </a:xfrm>
              <a:prstGeom prst="line">
                <a:avLst/>
              </a:prstGeom>
              <a:noFill/>
              <a:ln w="381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607" name="Line 304"/>
              <p:cNvSpPr>
                <a:spLocks noChangeShapeType="1"/>
              </p:cNvSpPr>
              <p:nvPr/>
            </p:nvSpPr>
            <p:spPr bwMode="auto">
              <a:xfrm>
                <a:off x="7446962" y="1065213"/>
                <a:ext cx="439738" cy="0"/>
              </a:xfrm>
              <a:prstGeom prst="line">
                <a:avLst/>
              </a:prstGeom>
              <a:noFill/>
              <a:ln w="38100">
                <a:solidFill>
                  <a:srgbClr val="9900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5608" name="Line 304"/>
              <p:cNvSpPr>
                <a:spLocks noChangeShapeType="1"/>
              </p:cNvSpPr>
              <p:nvPr/>
            </p:nvSpPr>
            <p:spPr bwMode="auto">
              <a:xfrm>
                <a:off x="7446962" y="784226"/>
                <a:ext cx="439738" cy="0"/>
              </a:xfrm>
              <a:prstGeom prst="line">
                <a:avLst/>
              </a:prstGeom>
              <a:noFill/>
              <a:ln w="38100">
                <a:solidFill>
                  <a:srgbClr val="FFCC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145594" name="Grupo 1"/>
            <p:cNvGrpSpPr>
              <a:grpSpLocks/>
            </p:cNvGrpSpPr>
            <p:nvPr/>
          </p:nvGrpSpPr>
          <p:grpSpPr bwMode="auto">
            <a:xfrm>
              <a:off x="7961313" y="184944"/>
              <a:ext cx="578685" cy="1002099"/>
              <a:chOff x="7961313" y="133350"/>
              <a:chExt cx="578685" cy="1002099"/>
            </a:xfrm>
          </p:grpSpPr>
          <p:sp>
            <p:nvSpPr>
              <p:cNvPr id="145595" name="Text Box 302"/>
              <p:cNvSpPr txBox="1">
                <a:spLocks noChangeArrowheads="1"/>
              </p:cNvSpPr>
              <p:nvPr/>
            </p:nvSpPr>
            <p:spPr bwMode="auto">
              <a:xfrm>
                <a:off x="7961313" y="565149"/>
                <a:ext cx="39594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Hidrovia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596" name="Text Box 302"/>
              <p:cNvSpPr txBox="1">
                <a:spLocks noChangeArrowheads="1"/>
              </p:cNvSpPr>
              <p:nvPr/>
            </p:nvSpPr>
            <p:spPr bwMode="auto">
              <a:xfrm>
                <a:off x="7961313" y="133350"/>
                <a:ext cx="37991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Rodovia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597" name="Text Box 302"/>
              <p:cNvSpPr txBox="1">
                <a:spLocks noChangeArrowheads="1"/>
              </p:cNvSpPr>
              <p:nvPr/>
            </p:nvSpPr>
            <p:spPr bwMode="auto">
              <a:xfrm>
                <a:off x="7961313" y="277283"/>
                <a:ext cx="38632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Ferrovia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598" name="Text Box 302"/>
              <p:cNvSpPr txBox="1">
                <a:spLocks noChangeArrowheads="1"/>
              </p:cNvSpPr>
              <p:nvPr/>
            </p:nvSpPr>
            <p:spPr bwMode="auto">
              <a:xfrm>
                <a:off x="7961313" y="996950"/>
                <a:ext cx="578685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Longo Curso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599" name="Text Box 302"/>
              <p:cNvSpPr txBox="1">
                <a:spLocks noChangeArrowheads="1"/>
              </p:cNvSpPr>
              <p:nvPr/>
            </p:nvSpPr>
            <p:spPr bwMode="auto">
              <a:xfrm>
                <a:off x="7961313" y="853015"/>
                <a:ext cx="53540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Cabotagem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600" name="Text Box 302"/>
              <p:cNvSpPr txBox="1">
                <a:spLocks noChangeArrowheads="1"/>
              </p:cNvSpPr>
              <p:nvPr/>
            </p:nvSpPr>
            <p:spPr bwMode="auto">
              <a:xfrm>
                <a:off x="7961313" y="421216"/>
                <a:ext cx="365485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Dutovia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601" name="Text Box 302"/>
              <p:cNvSpPr txBox="1">
                <a:spLocks noChangeArrowheads="1"/>
              </p:cNvSpPr>
              <p:nvPr/>
            </p:nvSpPr>
            <p:spPr bwMode="auto">
              <a:xfrm>
                <a:off x="7961313" y="709082"/>
                <a:ext cx="3606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Aerovia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</p:grpSp>
      </p:grpSp>
      <p:sp>
        <p:nvSpPr>
          <p:cNvPr id="145413" name="Rectangle 4"/>
          <p:cNvSpPr>
            <a:spLocks noChangeArrowheads="1"/>
          </p:cNvSpPr>
          <p:nvPr/>
        </p:nvSpPr>
        <p:spPr bwMode="auto">
          <a:xfrm>
            <a:off x="2584450" y="150813"/>
            <a:ext cx="4837113" cy="1230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Tx/>
            </a:pPr>
            <a:r>
              <a:rPr lang="pt-BR" altLang="pt-BR" sz="2000">
                <a:solidFill>
                  <a:schemeClr val="tx2"/>
                </a:solidFill>
                <a:latin typeface="Tahoma" panose="020B0604030504040204" pitchFamily="34" charset="0"/>
              </a:rPr>
              <a:t>Custo Logístico Total</a:t>
            </a:r>
            <a:r>
              <a:rPr lang="pt-BR" altLang="pt-BR" sz="2000" baseline="30000">
                <a:solidFill>
                  <a:schemeClr val="tx2"/>
                </a:solidFill>
                <a:latin typeface="Tahoma" panose="020B0604030504040204" pitchFamily="34" charset="0"/>
              </a:rPr>
              <a:t>1</a:t>
            </a:r>
            <a:r>
              <a:rPr lang="pt-BR" altLang="pt-BR" sz="2000">
                <a:solidFill>
                  <a:schemeClr val="tx2"/>
                </a:solidFill>
                <a:latin typeface="Tahoma" panose="020B0604030504040204" pitchFamily="34" charset="0"/>
              </a:rPr>
              <a:t> das Rotas </a:t>
            </a:r>
            <a:r>
              <a:rPr lang="pt-BR" altLang="pt-BR" sz="2000" u="sng">
                <a:solidFill>
                  <a:schemeClr val="tx2"/>
                </a:solidFill>
                <a:latin typeface="Tahoma" panose="020B0604030504040204" pitchFamily="34" charset="0"/>
              </a:rPr>
              <a:t>Potenciais</a:t>
            </a:r>
            <a:r>
              <a:rPr lang="pt-BR" altLang="pt-BR" sz="2000">
                <a:solidFill>
                  <a:schemeClr val="tx2"/>
                </a:solidFill>
                <a:latin typeface="Tahoma" panose="020B0604030504040204" pitchFamily="34" charset="0"/>
              </a:rPr>
              <a:t> de Exportação de Granel Sólido Agrícola do Centro-Sul Mato-grossense</a:t>
            </a:r>
            <a:endParaRPr lang="pt-BR" altLang="pt-BR" sz="2000">
              <a:solidFill>
                <a:srgbClr val="FF0000"/>
              </a:solidFill>
              <a:latin typeface="Tahoma" panose="020B0604030504040204" pitchFamily="34" charset="0"/>
            </a:endParaRPr>
          </a:p>
        </p:txBody>
      </p:sp>
      <p:grpSp>
        <p:nvGrpSpPr>
          <p:cNvPr id="145414" name="Grupo 126"/>
          <p:cNvGrpSpPr>
            <a:grpSpLocks/>
          </p:cNvGrpSpPr>
          <p:nvPr/>
        </p:nvGrpSpPr>
        <p:grpSpPr bwMode="auto">
          <a:xfrm>
            <a:off x="7385050" y="157163"/>
            <a:ext cx="2479675" cy="1116012"/>
            <a:chOff x="7394575" y="130694"/>
            <a:chExt cx="2479675" cy="1115572"/>
          </a:xfrm>
        </p:grpSpPr>
        <p:grpSp>
          <p:nvGrpSpPr>
            <p:cNvPr id="145557" name="Grupo 127"/>
            <p:cNvGrpSpPr>
              <a:grpSpLocks/>
            </p:cNvGrpSpPr>
            <p:nvPr/>
          </p:nvGrpSpPr>
          <p:grpSpPr bwMode="auto">
            <a:xfrm>
              <a:off x="8657431" y="183356"/>
              <a:ext cx="79375" cy="1003300"/>
              <a:chOff x="8657431" y="173038"/>
              <a:chExt cx="79375" cy="1003300"/>
            </a:xfrm>
          </p:grpSpPr>
          <p:sp>
            <p:nvSpPr>
              <p:cNvPr id="145583" name="Oval 250"/>
              <p:cNvSpPr>
                <a:spLocks noChangeArrowheads="1"/>
              </p:cNvSpPr>
              <p:nvPr/>
            </p:nvSpPr>
            <p:spPr bwMode="auto">
              <a:xfrm>
                <a:off x="8661399" y="329671"/>
                <a:ext cx="71438" cy="71438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endParaRPr lang="pt-BR" altLang="pt-BR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145584" name="Oval 250"/>
              <p:cNvSpPr>
                <a:spLocks noChangeArrowheads="1"/>
              </p:cNvSpPr>
              <p:nvPr/>
            </p:nvSpPr>
            <p:spPr bwMode="auto">
              <a:xfrm>
                <a:off x="8661399" y="173038"/>
                <a:ext cx="71438" cy="73025"/>
              </a:xfrm>
              <a:prstGeom prst="ellipse">
                <a:avLst/>
              </a:prstGeom>
              <a:solidFill>
                <a:schemeClr val="hlink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endParaRPr lang="pt-BR" altLang="pt-BR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145585" name="Oval 250"/>
              <p:cNvSpPr>
                <a:spLocks noChangeArrowheads="1"/>
              </p:cNvSpPr>
              <p:nvPr/>
            </p:nvSpPr>
            <p:spPr bwMode="auto">
              <a:xfrm>
                <a:off x="8661399" y="484717"/>
                <a:ext cx="71438" cy="71438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endParaRPr lang="pt-BR" altLang="pt-BR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145586" name="AutoShape 23"/>
              <p:cNvSpPr>
                <a:spLocks noChangeArrowheads="1"/>
              </p:cNvSpPr>
              <p:nvPr/>
            </p:nvSpPr>
            <p:spPr bwMode="auto">
              <a:xfrm>
                <a:off x="8657431" y="639763"/>
                <a:ext cx="79375" cy="74613"/>
              </a:xfrm>
              <a:prstGeom prst="triangle">
                <a:avLst>
                  <a:gd name="adj" fmla="val 50000"/>
                </a:avLst>
              </a:prstGeom>
              <a:solidFill>
                <a:srgbClr val="0000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buClrTx/>
                </a:pPr>
                <a:endParaRPr lang="pt-BR" altLang="pt-BR"/>
              </a:p>
            </p:txBody>
          </p:sp>
          <p:sp>
            <p:nvSpPr>
              <p:cNvPr id="145587" name="AutoShape 28"/>
              <p:cNvSpPr>
                <a:spLocks noChangeArrowheads="1"/>
              </p:cNvSpPr>
              <p:nvPr/>
            </p:nvSpPr>
            <p:spPr bwMode="auto">
              <a:xfrm rot="10800000">
                <a:off x="8657518" y="1100738"/>
                <a:ext cx="79200" cy="75600"/>
              </a:xfrm>
              <a:prstGeom prst="triangle">
                <a:avLst>
                  <a:gd name="adj" fmla="val 50000"/>
                </a:avLst>
              </a:prstGeom>
              <a:solidFill>
                <a:srgbClr val="FFFF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buClrTx/>
                </a:pPr>
                <a:endParaRPr lang="pt-BR" altLang="pt-BR"/>
              </a:p>
            </p:txBody>
          </p:sp>
          <p:sp>
            <p:nvSpPr>
              <p:cNvPr id="145588" name="AutoShape 30"/>
              <p:cNvSpPr>
                <a:spLocks noChangeArrowheads="1"/>
              </p:cNvSpPr>
              <p:nvPr/>
            </p:nvSpPr>
            <p:spPr bwMode="auto">
              <a:xfrm>
                <a:off x="8657431" y="797984"/>
                <a:ext cx="79375" cy="74613"/>
              </a:xfrm>
              <a:prstGeom prst="triangle">
                <a:avLst>
                  <a:gd name="adj" fmla="val 50000"/>
                </a:avLst>
              </a:prstGeom>
              <a:solidFill>
                <a:srgbClr val="0099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buClrTx/>
                </a:pPr>
                <a:endParaRPr lang="pt-BR" altLang="pt-BR"/>
              </a:p>
            </p:txBody>
          </p:sp>
          <p:sp>
            <p:nvSpPr>
              <p:cNvPr id="145589" name="AutoShape 31"/>
              <p:cNvSpPr>
                <a:spLocks noChangeArrowheads="1"/>
              </p:cNvSpPr>
              <p:nvPr/>
            </p:nvSpPr>
            <p:spPr bwMode="auto">
              <a:xfrm>
                <a:off x="8657431" y="956205"/>
                <a:ext cx="79375" cy="74613"/>
              </a:xfrm>
              <a:prstGeom prst="triangle">
                <a:avLst>
                  <a:gd name="adj" fmla="val 50000"/>
                </a:avLst>
              </a:prstGeom>
              <a:solidFill>
                <a:schemeClr val="hlink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buClrTx/>
                </a:pPr>
                <a:endParaRPr lang="pt-BR" altLang="pt-BR"/>
              </a:p>
            </p:txBody>
          </p:sp>
        </p:grpSp>
        <p:grpSp>
          <p:nvGrpSpPr>
            <p:cNvPr id="145558" name="Grupo 128"/>
            <p:cNvGrpSpPr>
              <a:grpSpLocks/>
            </p:cNvGrpSpPr>
            <p:nvPr/>
          </p:nvGrpSpPr>
          <p:grpSpPr bwMode="auto">
            <a:xfrm>
              <a:off x="8816975" y="148431"/>
              <a:ext cx="1035540" cy="1075124"/>
              <a:chOff x="8816975" y="133350"/>
              <a:chExt cx="1035540" cy="1075124"/>
            </a:xfrm>
          </p:grpSpPr>
          <p:sp>
            <p:nvSpPr>
              <p:cNvPr id="145576" name="Text Box 118"/>
              <p:cNvSpPr txBox="1">
                <a:spLocks noChangeArrowheads="1"/>
              </p:cNvSpPr>
              <p:nvPr/>
            </p:nvSpPr>
            <p:spPr bwMode="auto">
              <a:xfrm>
                <a:off x="8816975" y="133350"/>
                <a:ext cx="883255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en-US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Origem ou Destino</a:t>
                </a:r>
              </a:p>
            </p:txBody>
          </p:sp>
          <p:sp>
            <p:nvSpPr>
              <p:cNvPr id="145577" name="Text Box 119"/>
              <p:cNvSpPr txBox="1">
                <a:spLocks noChangeArrowheads="1"/>
              </p:cNvSpPr>
              <p:nvPr/>
            </p:nvSpPr>
            <p:spPr bwMode="auto">
              <a:xfrm>
                <a:off x="8816975" y="289454"/>
                <a:ext cx="103554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en-US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Pontos de Transbordo</a:t>
                </a:r>
              </a:p>
            </p:txBody>
          </p:sp>
          <p:sp>
            <p:nvSpPr>
              <p:cNvPr id="145578" name="Text Box 119"/>
              <p:cNvSpPr txBox="1">
                <a:spLocks noChangeArrowheads="1"/>
              </p:cNvSpPr>
              <p:nvPr/>
            </p:nvSpPr>
            <p:spPr bwMode="auto">
              <a:xfrm>
                <a:off x="8816975" y="445558"/>
                <a:ext cx="95859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en-US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Pontos de Passagem</a:t>
                </a:r>
              </a:p>
            </p:txBody>
          </p:sp>
          <p:sp>
            <p:nvSpPr>
              <p:cNvPr id="145579" name="Text Box 24"/>
              <p:cNvSpPr txBox="1">
                <a:spLocks noChangeArrowheads="1"/>
              </p:cNvSpPr>
              <p:nvPr/>
            </p:nvSpPr>
            <p:spPr bwMode="auto">
              <a:xfrm>
                <a:off x="8816975" y="601662"/>
                <a:ext cx="783869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Porto Handymax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580" name="Text Box 25"/>
              <p:cNvSpPr txBox="1">
                <a:spLocks noChangeArrowheads="1"/>
              </p:cNvSpPr>
              <p:nvPr/>
            </p:nvSpPr>
            <p:spPr bwMode="auto">
              <a:xfrm>
                <a:off x="8816975" y="757766"/>
                <a:ext cx="71173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Porto Panamax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581" name="Text Box 29"/>
              <p:cNvSpPr txBox="1">
                <a:spLocks noChangeArrowheads="1"/>
              </p:cNvSpPr>
              <p:nvPr/>
            </p:nvSpPr>
            <p:spPr bwMode="auto">
              <a:xfrm>
                <a:off x="8816975" y="1069975"/>
                <a:ext cx="96661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Terminal Hidroviário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582" name="Text Box 32"/>
              <p:cNvSpPr txBox="1">
                <a:spLocks noChangeArrowheads="1"/>
              </p:cNvSpPr>
              <p:nvPr/>
            </p:nvSpPr>
            <p:spPr bwMode="auto">
              <a:xfrm>
                <a:off x="8816975" y="913870"/>
                <a:ext cx="69410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Porto Capesize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45559" name="Rectangle 35"/>
            <p:cNvSpPr>
              <a:spLocks noChangeArrowheads="1"/>
            </p:cNvSpPr>
            <p:nvPr/>
          </p:nvSpPr>
          <p:spPr bwMode="auto">
            <a:xfrm>
              <a:off x="7394575" y="130694"/>
              <a:ext cx="2479675" cy="1115572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 altLang="pt-BR"/>
            </a:p>
          </p:txBody>
        </p:sp>
        <p:grpSp>
          <p:nvGrpSpPr>
            <p:cNvPr id="145560" name="Grupo 130"/>
            <p:cNvGrpSpPr>
              <a:grpSpLocks/>
            </p:cNvGrpSpPr>
            <p:nvPr/>
          </p:nvGrpSpPr>
          <p:grpSpPr bwMode="auto">
            <a:xfrm>
              <a:off x="7446962" y="263525"/>
              <a:ext cx="439738" cy="842963"/>
              <a:chOff x="7446962" y="222250"/>
              <a:chExt cx="439738" cy="842963"/>
            </a:xfrm>
          </p:grpSpPr>
          <p:sp>
            <p:nvSpPr>
              <p:cNvPr id="145569" name="Line 304"/>
              <p:cNvSpPr>
                <a:spLocks noChangeShapeType="1"/>
              </p:cNvSpPr>
              <p:nvPr/>
            </p:nvSpPr>
            <p:spPr bwMode="auto">
              <a:xfrm>
                <a:off x="7446962" y="643732"/>
                <a:ext cx="439738" cy="0"/>
              </a:xfrm>
              <a:prstGeom prst="line">
                <a:avLst/>
              </a:prstGeom>
              <a:noFill/>
              <a:ln w="38100">
                <a:solidFill>
                  <a:srgbClr val="0099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5570" name="Line 304"/>
              <p:cNvSpPr>
                <a:spLocks noChangeShapeType="1"/>
              </p:cNvSpPr>
              <p:nvPr/>
            </p:nvSpPr>
            <p:spPr bwMode="auto">
              <a:xfrm>
                <a:off x="7446962" y="362744"/>
                <a:ext cx="43973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571" name="Line 304"/>
              <p:cNvSpPr>
                <a:spLocks noChangeShapeType="1"/>
              </p:cNvSpPr>
              <p:nvPr/>
            </p:nvSpPr>
            <p:spPr bwMode="auto">
              <a:xfrm>
                <a:off x="7446962" y="222250"/>
                <a:ext cx="439738" cy="0"/>
              </a:xfrm>
              <a:prstGeom prst="line">
                <a:avLst/>
              </a:prstGeom>
              <a:noFill/>
              <a:ln w="38100">
                <a:solidFill>
                  <a:srgbClr val="B2B2B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5572" name="Line 304"/>
              <p:cNvSpPr>
                <a:spLocks noChangeShapeType="1"/>
              </p:cNvSpPr>
              <p:nvPr/>
            </p:nvSpPr>
            <p:spPr bwMode="auto">
              <a:xfrm>
                <a:off x="7446962" y="924720"/>
                <a:ext cx="439738" cy="0"/>
              </a:xfrm>
              <a:prstGeom prst="line">
                <a:avLst/>
              </a:prstGeom>
              <a:noFill/>
              <a:ln w="38100">
                <a:solidFill>
                  <a:srgbClr val="00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5573" name="Line 304"/>
              <p:cNvSpPr>
                <a:spLocks noChangeShapeType="1"/>
              </p:cNvSpPr>
              <p:nvPr/>
            </p:nvSpPr>
            <p:spPr bwMode="auto">
              <a:xfrm>
                <a:off x="7446962" y="503238"/>
                <a:ext cx="439738" cy="0"/>
              </a:xfrm>
              <a:prstGeom prst="line">
                <a:avLst/>
              </a:prstGeom>
              <a:noFill/>
              <a:ln w="381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574" name="Line 304"/>
              <p:cNvSpPr>
                <a:spLocks noChangeShapeType="1"/>
              </p:cNvSpPr>
              <p:nvPr/>
            </p:nvSpPr>
            <p:spPr bwMode="auto">
              <a:xfrm>
                <a:off x="7446962" y="1065213"/>
                <a:ext cx="439738" cy="0"/>
              </a:xfrm>
              <a:prstGeom prst="line">
                <a:avLst/>
              </a:prstGeom>
              <a:noFill/>
              <a:ln w="38100">
                <a:solidFill>
                  <a:srgbClr val="9900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5575" name="Line 304"/>
              <p:cNvSpPr>
                <a:spLocks noChangeShapeType="1"/>
              </p:cNvSpPr>
              <p:nvPr/>
            </p:nvSpPr>
            <p:spPr bwMode="auto">
              <a:xfrm>
                <a:off x="7446962" y="784226"/>
                <a:ext cx="439738" cy="0"/>
              </a:xfrm>
              <a:prstGeom prst="line">
                <a:avLst/>
              </a:prstGeom>
              <a:noFill/>
              <a:ln w="38100">
                <a:solidFill>
                  <a:srgbClr val="FFCC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145561" name="Grupo 131"/>
            <p:cNvGrpSpPr>
              <a:grpSpLocks/>
            </p:cNvGrpSpPr>
            <p:nvPr/>
          </p:nvGrpSpPr>
          <p:grpSpPr bwMode="auto">
            <a:xfrm>
              <a:off x="7961313" y="184944"/>
              <a:ext cx="578685" cy="1002099"/>
              <a:chOff x="7961313" y="133350"/>
              <a:chExt cx="578685" cy="1002099"/>
            </a:xfrm>
          </p:grpSpPr>
          <p:sp>
            <p:nvSpPr>
              <p:cNvPr id="145562" name="Text Box 302"/>
              <p:cNvSpPr txBox="1">
                <a:spLocks noChangeArrowheads="1"/>
              </p:cNvSpPr>
              <p:nvPr/>
            </p:nvSpPr>
            <p:spPr bwMode="auto">
              <a:xfrm>
                <a:off x="7961313" y="565149"/>
                <a:ext cx="39594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Hidrovia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563" name="Text Box 302"/>
              <p:cNvSpPr txBox="1">
                <a:spLocks noChangeArrowheads="1"/>
              </p:cNvSpPr>
              <p:nvPr/>
            </p:nvSpPr>
            <p:spPr bwMode="auto">
              <a:xfrm>
                <a:off x="7961313" y="133350"/>
                <a:ext cx="37991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Rodovia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564" name="Text Box 302"/>
              <p:cNvSpPr txBox="1">
                <a:spLocks noChangeArrowheads="1"/>
              </p:cNvSpPr>
              <p:nvPr/>
            </p:nvSpPr>
            <p:spPr bwMode="auto">
              <a:xfrm>
                <a:off x="7961313" y="277283"/>
                <a:ext cx="38632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Ferrovia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565" name="Text Box 302"/>
              <p:cNvSpPr txBox="1">
                <a:spLocks noChangeArrowheads="1"/>
              </p:cNvSpPr>
              <p:nvPr/>
            </p:nvSpPr>
            <p:spPr bwMode="auto">
              <a:xfrm>
                <a:off x="7961313" y="996950"/>
                <a:ext cx="578685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Longo Curso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566" name="Text Box 302"/>
              <p:cNvSpPr txBox="1">
                <a:spLocks noChangeArrowheads="1"/>
              </p:cNvSpPr>
              <p:nvPr/>
            </p:nvSpPr>
            <p:spPr bwMode="auto">
              <a:xfrm>
                <a:off x="7961313" y="853015"/>
                <a:ext cx="53540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Cabotagem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567" name="Text Box 302"/>
              <p:cNvSpPr txBox="1">
                <a:spLocks noChangeArrowheads="1"/>
              </p:cNvSpPr>
              <p:nvPr/>
            </p:nvSpPr>
            <p:spPr bwMode="auto">
              <a:xfrm>
                <a:off x="7961313" y="421216"/>
                <a:ext cx="365485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Dutovia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568" name="Text Box 302"/>
              <p:cNvSpPr txBox="1">
                <a:spLocks noChangeArrowheads="1"/>
              </p:cNvSpPr>
              <p:nvPr/>
            </p:nvSpPr>
            <p:spPr bwMode="auto">
              <a:xfrm>
                <a:off x="7961313" y="709082"/>
                <a:ext cx="3606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Aerovia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</p:grpSp>
      </p:grpSp>
      <p:sp>
        <p:nvSpPr>
          <p:cNvPr id="145415" name="Freeform 5531"/>
          <p:cNvSpPr>
            <a:spLocks/>
          </p:cNvSpPr>
          <p:nvPr/>
        </p:nvSpPr>
        <p:spPr bwMode="auto">
          <a:xfrm>
            <a:off x="1754188" y="3511550"/>
            <a:ext cx="395287" cy="420688"/>
          </a:xfrm>
          <a:custGeom>
            <a:avLst/>
            <a:gdLst>
              <a:gd name="T0" fmla="*/ 2147483647 w 304"/>
              <a:gd name="T1" fmla="*/ 2147483647 h 324"/>
              <a:gd name="T2" fmla="*/ 2147483647 w 304"/>
              <a:gd name="T3" fmla="*/ 2147483647 h 324"/>
              <a:gd name="T4" fmla="*/ 2147483647 w 304"/>
              <a:gd name="T5" fmla="*/ 2147483647 h 324"/>
              <a:gd name="T6" fmla="*/ 2147483647 w 304"/>
              <a:gd name="T7" fmla="*/ 2147483647 h 324"/>
              <a:gd name="T8" fmla="*/ 2147483647 w 304"/>
              <a:gd name="T9" fmla="*/ 2147483647 h 324"/>
              <a:gd name="T10" fmla="*/ 2147483647 w 304"/>
              <a:gd name="T11" fmla="*/ 2147483647 h 324"/>
              <a:gd name="T12" fmla="*/ 2147483647 w 304"/>
              <a:gd name="T13" fmla="*/ 2147483647 h 324"/>
              <a:gd name="T14" fmla="*/ 2147483647 w 304"/>
              <a:gd name="T15" fmla="*/ 2147483647 h 324"/>
              <a:gd name="T16" fmla="*/ 2147483647 w 304"/>
              <a:gd name="T17" fmla="*/ 2147483647 h 324"/>
              <a:gd name="T18" fmla="*/ 2147483647 w 304"/>
              <a:gd name="T19" fmla="*/ 2147483647 h 324"/>
              <a:gd name="T20" fmla="*/ 2147483647 w 304"/>
              <a:gd name="T21" fmla="*/ 2147483647 h 324"/>
              <a:gd name="T22" fmla="*/ 2147483647 w 304"/>
              <a:gd name="T23" fmla="*/ 2147483647 h 324"/>
              <a:gd name="T24" fmla="*/ 2147483647 w 304"/>
              <a:gd name="T25" fmla="*/ 2147483647 h 324"/>
              <a:gd name="T26" fmla="*/ 2147483647 w 304"/>
              <a:gd name="T27" fmla="*/ 2147483647 h 324"/>
              <a:gd name="T28" fmla="*/ 2147483647 w 304"/>
              <a:gd name="T29" fmla="*/ 2147483647 h 324"/>
              <a:gd name="T30" fmla="*/ 2147483647 w 304"/>
              <a:gd name="T31" fmla="*/ 2147483647 h 324"/>
              <a:gd name="T32" fmla="*/ 2147483647 w 304"/>
              <a:gd name="T33" fmla="*/ 2147483647 h 324"/>
              <a:gd name="T34" fmla="*/ 2147483647 w 304"/>
              <a:gd name="T35" fmla="*/ 2147483647 h 324"/>
              <a:gd name="T36" fmla="*/ 2147483647 w 304"/>
              <a:gd name="T37" fmla="*/ 2147483647 h 324"/>
              <a:gd name="T38" fmla="*/ 2147483647 w 304"/>
              <a:gd name="T39" fmla="*/ 2147483647 h 324"/>
              <a:gd name="T40" fmla="*/ 2147483647 w 304"/>
              <a:gd name="T41" fmla="*/ 2147483647 h 324"/>
              <a:gd name="T42" fmla="*/ 2147483647 w 304"/>
              <a:gd name="T43" fmla="*/ 2147483647 h 324"/>
              <a:gd name="T44" fmla="*/ 2147483647 w 304"/>
              <a:gd name="T45" fmla="*/ 2147483647 h 324"/>
              <a:gd name="T46" fmla="*/ 2147483647 w 304"/>
              <a:gd name="T47" fmla="*/ 2147483647 h 324"/>
              <a:gd name="T48" fmla="*/ 2147483647 w 304"/>
              <a:gd name="T49" fmla="*/ 2147483647 h 324"/>
              <a:gd name="T50" fmla="*/ 2147483647 w 304"/>
              <a:gd name="T51" fmla="*/ 2147483647 h 324"/>
              <a:gd name="T52" fmla="*/ 2147483647 w 304"/>
              <a:gd name="T53" fmla="*/ 2147483647 h 324"/>
              <a:gd name="T54" fmla="*/ 2147483647 w 304"/>
              <a:gd name="T55" fmla="*/ 2147483647 h 324"/>
              <a:gd name="T56" fmla="*/ 2147483647 w 304"/>
              <a:gd name="T57" fmla="*/ 2147483647 h 324"/>
              <a:gd name="T58" fmla="*/ 2147483647 w 304"/>
              <a:gd name="T59" fmla="*/ 2147483647 h 324"/>
              <a:gd name="T60" fmla="*/ 2147483647 w 304"/>
              <a:gd name="T61" fmla="*/ 2147483647 h 324"/>
              <a:gd name="T62" fmla="*/ 2147483647 w 304"/>
              <a:gd name="T63" fmla="*/ 2147483647 h 324"/>
              <a:gd name="T64" fmla="*/ 2147483647 w 304"/>
              <a:gd name="T65" fmla="*/ 2147483647 h 324"/>
              <a:gd name="T66" fmla="*/ 2147483647 w 304"/>
              <a:gd name="T67" fmla="*/ 2147483647 h 324"/>
              <a:gd name="T68" fmla="*/ 2147483647 w 304"/>
              <a:gd name="T69" fmla="*/ 2147483647 h 324"/>
              <a:gd name="T70" fmla="*/ 2147483647 w 304"/>
              <a:gd name="T71" fmla="*/ 2147483647 h 324"/>
              <a:gd name="T72" fmla="*/ 2147483647 w 304"/>
              <a:gd name="T73" fmla="*/ 2147483647 h 324"/>
              <a:gd name="T74" fmla="*/ 2147483647 w 304"/>
              <a:gd name="T75" fmla="*/ 2147483647 h 324"/>
              <a:gd name="T76" fmla="*/ 2147483647 w 304"/>
              <a:gd name="T77" fmla="*/ 2147483647 h 324"/>
              <a:gd name="T78" fmla="*/ 2147483647 w 304"/>
              <a:gd name="T79" fmla="*/ 2147483647 h 324"/>
              <a:gd name="T80" fmla="*/ 2147483647 w 304"/>
              <a:gd name="T81" fmla="*/ 2147483647 h 324"/>
              <a:gd name="T82" fmla="*/ 2147483647 w 304"/>
              <a:gd name="T83" fmla="*/ 2147483647 h 324"/>
              <a:gd name="T84" fmla="*/ 2147483647 w 304"/>
              <a:gd name="T85" fmla="*/ 2147483647 h 324"/>
              <a:gd name="T86" fmla="*/ 2147483647 w 304"/>
              <a:gd name="T87" fmla="*/ 2147483647 h 324"/>
              <a:gd name="T88" fmla="*/ 2147483647 w 304"/>
              <a:gd name="T89" fmla="*/ 2147483647 h 324"/>
              <a:gd name="T90" fmla="*/ 2147483647 w 304"/>
              <a:gd name="T91" fmla="*/ 2147483647 h 324"/>
              <a:gd name="T92" fmla="*/ 2147483647 w 304"/>
              <a:gd name="T93" fmla="*/ 2147483647 h 324"/>
              <a:gd name="T94" fmla="*/ 2147483647 w 304"/>
              <a:gd name="T95" fmla="*/ 2147483647 h 324"/>
              <a:gd name="T96" fmla="*/ 2147483647 w 304"/>
              <a:gd name="T97" fmla="*/ 2147483647 h 324"/>
              <a:gd name="T98" fmla="*/ 2147483647 w 304"/>
              <a:gd name="T99" fmla="*/ 2147483647 h 324"/>
              <a:gd name="T100" fmla="*/ 2147483647 w 304"/>
              <a:gd name="T101" fmla="*/ 2147483647 h 324"/>
              <a:gd name="T102" fmla="*/ 2147483647 w 304"/>
              <a:gd name="T103" fmla="*/ 2147483647 h 324"/>
              <a:gd name="T104" fmla="*/ 2147483647 w 304"/>
              <a:gd name="T105" fmla="*/ 2147483647 h 324"/>
              <a:gd name="T106" fmla="*/ 2147483647 w 304"/>
              <a:gd name="T107" fmla="*/ 2147483647 h 324"/>
              <a:gd name="T108" fmla="*/ 2147483647 w 304"/>
              <a:gd name="T109" fmla="*/ 2147483647 h 324"/>
              <a:gd name="T110" fmla="*/ 2147483647 w 304"/>
              <a:gd name="T111" fmla="*/ 2147483647 h 324"/>
              <a:gd name="T112" fmla="*/ 2147483647 w 304"/>
              <a:gd name="T113" fmla="*/ 2147483647 h 324"/>
              <a:gd name="T114" fmla="*/ 2147483647 w 304"/>
              <a:gd name="T115" fmla="*/ 2147483647 h 324"/>
              <a:gd name="T116" fmla="*/ 2147483647 w 304"/>
              <a:gd name="T117" fmla="*/ 2147483647 h 324"/>
              <a:gd name="T118" fmla="*/ 2147483647 w 304"/>
              <a:gd name="T119" fmla="*/ 2147483647 h 324"/>
              <a:gd name="T120" fmla="*/ 2147483647 w 304"/>
              <a:gd name="T121" fmla="*/ 2147483647 h 324"/>
              <a:gd name="T122" fmla="*/ 2147483647 w 304"/>
              <a:gd name="T123" fmla="*/ 2147483647 h 324"/>
              <a:gd name="T124" fmla="*/ 2147483647 w 304"/>
              <a:gd name="T125" fmla="*/ 2147483647 h 324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304"/>
              <a:gd name="T190" fmla="*/ 0 h 324"/>
              <a:gd name="T191" fmla="*/ 304 w 304"/>
              <a:gd name="T192" fmla="*/ 324 h 324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304" h="324">
                <a:moveTo>
                  <a:pt x="85" y="109"/>
                </a:moveTo>
                <a:lnTo>
                  <a:pt x="85" y="109"/>
                </a:lnTo>
                <a:lnTo>
                  <a:pt x="86" y="109"/>
                </a:lnTo>
                <a:lnTo>
                  <a:pt x="87" y="109"/>
                </a:lnTo>
                <a:lnTo>
                  <a:pt x="88" y="110"/>
                </a:lnTo>
                <a:lnTo>
                  <a:pt x="89" y="109"/>
                </a:lnTo>
                <a:lnTo>
                  <a:pt x="89" y="110"/>
                </a:lnTo>
                <a:lnTo>
                  <a:pt x="89" y="111"/>
                </a:lnTo>
                <a:lnTo>
                  <a:pt x="89" y="112"/>
                </a:lnTo>
                <a:lnTo>
                  <a:pt x="90" y="113"/>
                </a:lnTo>
                <a:lnTo>
                  <a:pt x="90" y="114"/>
                </a:lnTo>
                <a:lnTo>
                  <a:pt x="91" y="115"/>
                </a:lnTo>
                <a:lnTo>
                  <a:pt x="91" y="118"/>
                </a:lnTo>
                <a:lnTo>
                  <a:pt x="91" y="119"/>
                </a:lnTo>
                <a:lnTo>
                  <a:pt x="91" y="120"/>
                </a:lnTo>
                <a:lnTo>
                  <a:pt x="91" y="121"/>
                </a:lnTo>
                <a:lnTo>
                  <a:pt x="91" y="122"/>
                </a:lnTo>
                <a:lnTo>
                  <a:pt x="91" y="123"/>
                </a:lnTo>
                <a:lnTo>
                  <a:pt x="92" y="126"/>
                </a:lnTo>
                <a:lnTo>
                  <a:pt x="93" y="127"/>
                </a:lnTo>
                <a:lnTo>
                  <a:pt x="93" y="129"/>
                </a:lnTo>
                <a:lnTo>
                  <a:pt x="95" y="131"/>
                </a:lnTo>
                <a:lnTo>
                  <a:pt x="96" y="132"/>
                </a:lnTo>
                <a:lnTo>
                  <a:pt x="97" y="133"/>
                </a:lnTo>
                <a:lnTo>
                  <a:pt x="97" y="134"/>
                </a:lnTo>
                <a:lnTo>
                  <a:pt x="98" y="135"/>
                </a:lnTo>
                <a:lnTo>
                  <a:pt x="98" y="136"/>
                </a:lnTo>
                <a:lnTo>
                  <a:pt x="98" y="137"/>
                </a:lnTo>
                <a:lnTo>
                  <a:pt x="98" y="138"/>
                </a:lnTo>
                <a:lnTo>
                  <a:pt x="99" y="138"/>
                </a:lnTo>
                <a:lnTo>
                  <a:pt x="99" y="139"/>
                </a:lnTo>
                <a:lnTo>
                  <a:pt x="99" y="141"/>
                </a:lnTo>
                <a:lnTo>
                  <a:pt x="100" y="142"/>
                </a:lnTo>
                <a:lnTo>
                  <a:pt x="100" y="143"/>
                </a:lnTo>
                <a:lnTo>
                  <a:pt x="99" y="143"/>
                </a:lnTo>
                <a:lnTo>
                  <a:pt x="99" y="144"/>
                </a:lnTo>
                <a:lnTo>
                  <a:pt x="99" y="145"/>
                </a:lnTo>
                <a:lnTo>
                  <a:pt x="99" y="146"/>
                </a:lnTo>
                <a:lnTo>
                  <a:pt x="99" y="147"/>
                </a:lnTo>
                <a:lnTo>
                  <a:pt x="99" y="148"/>
                </a:lnTo>
                <a:lnTo>
                  <a:pt x="99" y="149"/>
                </a:lnTo>
                <a:lnTo>
                  <a:pt x="100" y="149"/>
                </a:lnTo>
                <a:lnTo>
                  <a:pt x="99" y="149"/>
                </a:lnTo>
                <a:lnTo>
                  <a:pt x="99" y="150"/>
                </a:lnTo>
                <a:lnTo>
                  <a:pt x="99" y="151"/>
                </a:lnTo>
                <a:lnTo>
                  <a:pt x="98" y="151"/>
                </a:lnTo>
                <a:lnTo>
                  <a:pt x="98" y="152"/>
                </a:lnTo>
                <a:lnTo>
                  <a:pt x="98" y="151"/>
                </a:lnTo>
                <a:lnTo>
                  <a:pt x="98" y="152"/>
                </a:lnTo>
                <a:lnTo>
                  <a:pt x="97" y="152"/>
                </a:lnTo>
                <a:lnTo>
                  <a:pt x="98" y="152"/>
                </a:lnTo>
                <a:lnTo>
                  <a:pt x="98" y="153"/>
                </a:lnTo>
                <a:lnTo>
                  <a:pt x="97" y="153"/>
                </a:lnTo>
                <a:lnTo>
                  <a:pt x="98" y="154"/>
                </a:lnTo>
                <a:lnTo>
                  <a:pt x="97" y="154"/>
                </a:lnTo>
                <a:lnTo>
                  <a:pt x="97" y="155"/>
                </a:lnTo>
                <a:lnTo>
                  <a:pt x="97" y="156"/>
                </a:lnTo>
                <a:lnTo>
                  <a:pt x="98" y="156"/>
                </a:lnTo>
                <a:lnTo>
                  <a:pt x="99" y="156"/>
                </a:lnTo>
                <a:lnTo>
                  <a:pt x="98" y="155"/>
                </a:lnTo>
                <a:lnTo>
                  <a:pt x="99" y="155"/>
                </a:lnTo>
                <a:lnTo>
                  <a:pt x="99" y="156"/>
                </a:lnTo>
                <a:lnTo>
                  <a:pt x="100" y="156"/>
                </a:lnTo>
                <a:lnTo>
                  <a:pt x="101" y="156"/>
                </a:lnTo>
                <a:lnTo>
                  <a:pt x="102" y="156"/>
                </a:lnTo>
                <a:lnTo>
                  <a:pt x="103" y="156"/>
                </a:lnTo>
                <a:lnTo>
                  <a:pt x="104" y="155"/>
                </a:lnTo>
                <a:lnTo>
                  <a:pt x="105" y="155"/>
                </a:lnTo>
                <a:lnTo>
                  <a:pt x="105" y="154"/>
                </a:lnTo>
                <a:lnTo>
                  <a:pt x="106" y="154"/>
                </a:lnTo>
                <a:lnTo>
                  <a:pt x="107" y="154"/>
                </a:lnTo>
                <a:lnTo>
                  <a:pt x="107" y="153"/>
                </a:lnTo>
                <a:lnTo>
                  <a:pt x="108" y="153"/>
                </a:lnTo>
                <a:lnTo>
                  <a:pt x="108" y="154"/>
                </a:lnTo>
                <a:lnTo>
                  <a:pt x="109" y="154"/>
                </a:lnTo>
                <a:lnTo>
                  <a:pt x="110" y="154"/>
                </a:lnTo>
                <a:lnTo>
                  <a:pt x="110" y="155"/>
                </a:lnTo>
                <a:lnTo>
                  <a:pt x="111" y="155"/>
                </a:lnTo>
                <a:lnTo>
                  <a:pt x="111" y="156"/>
                </a:lnTo>
                <a:lnTo>
                  <a:pt x="112" y="156"/>
                </a:lnTo>
                <a:lnTo>
                  <a:pt x="112" y="157"/>
                </a:lnTo>
                <a:lnTo>
                  <a:pt x="112" y="158"/>
                </a:lnTo>
                <a:lnTo>
                  <a:pt x="113" y="158"/>
                </a:lnTo>
                <a:lnTo>
                  <a:pt x="113" y="159"/>
                </a:lnTo>
                <a:lnTo>
                  <a:pt x="112" y="159"/>
                </a:lnTo>
                <a:lnTo>
                  <a:pt x="112" y="160"/>
                </a:lnTo>
                <a:lnTo>
                  <a:pt x="113" y="161"/>
                </a:lnTo>
                <a:lnTo>
                  <a:pt x="114" y="162"/>
                </a:lnTo>
                <a:lnTo>
                  <a:pt x="115" y="162"/>
                </a:lnTo>
                <a:lnTo>
                  <a:pt x="115" y="163"/>
                </a:lnTo>
                <a:lnTo>
                  <a:pt x="114" y="165"/>
                </a:lnTo>
                <a:lnTo>
                  <a:pt x="117" y="161"/>
                </a:lnTo>
                <a:lnTo>
                  <a:pt x="117" y="160"/>
                </a:lnTo>
                <a:lnTo>
                  <a:pt x="118" y="160"/>
                </a:lnTo>
                <a:lnTo>
                  <a:pt x="119" y="159"/>
                </a:lnTo>
                <a:lnTo>
                  <a:pt x="119" y="160"/>
                </a:lnTo>
                <a:lnTo>
                  <a:pt x="119" y="161"/>
                </a:lnTo>
                <a:lnTo>
                  <a:pt x="118" y="161"/>
                </a:lnTo>
                <a:lnTo>
                  <a:pt x="119" y="161"/>
                </a:lnTo>
                <a:lnTo>
                  <a:pt x="119" y="162"/>
                </a:lnTo>
                <a:lnTo>
                  <a:pt x="119" y="164"/>
                </a:lnTo>
                <a:lnTo>
                  <a:pt x="119" y="165"/>
                </a:lnTo>
                <a:lnTo>
                  <a:pt x="120" y="165"/>
                </a:lnTo>
                <a:lnTo>
                  <a:pt x="120" y="164"/>
                </a:lnTo>
                <a:lnTo>
                  <a:pt x="120" y="163"/>
                </a:lnTo>
                <a:lnTo>
                  <a:pt x="121" y="162"/>
                </a:lnTo>
                <a:lnTo>
                  <a:pt x="121" y="161"/>
                </a:lnTo>
                <a:lnTo>
                  <a:pt x="122" y="161"/>
                </a:lnTo>
                <a:lnTo>
                  <a:pt x="122" y="160"/>
                </a:lnTo>
                <a:lnTo>
                  <a:pt x="123" y="160"/>
                </a:lnTo>
                <a:lnTo>
                  <a:pt x="124" y="159"/>
                </a:lnTo>
                <a:lnTo>
                  <a:pt x="123" y="159"/>
                </a:lnTo>
                <a:lnTo>
                  <a:pt x="123" y="158"/>
                </a:lnTo>
                <a:lnTo>
                  <a:pt x="122" y="157"/>
                </a:lnTo>
                <a:lnTo>
                  <a:pt x="123" y="157"/>
                </a:lnTo>
                <a:lnTo>
                  <a:pt x="123" y="156"/>
                </a:lnTo>
                <a:lnTo>
                  <a:pt x="124" y="155"/>
                </a:lnTo>
                <a:lnTo>
                  <a:pt x="124" y="154"/>
                </a:lnTo>
                <a:lnTo>
                  <a:pt x="125" y="153"/>
                </a:lnTo>
                <a:lnTo>
                  <a:pt x="125" y="152"/>
                </a:lnTo>
                <a:lnTo>
                  <a:pt x="126" y="152"/>
                </a:lnTo>
                <a:lnTo>
                  <a:pt x="126" y="151"/>
                </a:lnTo>
                <a:lnTo>
                  <a:pt x="126" y="150"/>
                </a:lnTo>
                <a:lnTo>
                  <a:pt x="127" y="150"/>
                </a:lnTo>
                <a:lnTo>
                  <a:pt x="128" y="149"/>
                </a:lnTo>
                <a:lnTo>
                  <a:pt x="128" y="148"/>
                </a:lnTo>
                <a:lnTo>
                  <a:pt x="127" y="148"/>
                </a:lnTo>
                <a:lnTo>
                  <a:pt x="127" y="147"/>
                </a:lnTo>
                <a:lnTo>
                  <a:pt x="128" y="147"/>
                </a:lnTo>
                <a:lnTo>
                  <a:pt x="128" y="146"/>
                </a:lnTo>
                <a:lnTo>
                  <a:pt x="129" y="146"/>
                </a:lnTo>
                <a:lnTo>
                  <a:pt x="129" y="145"/>
                </a:lnTo>
                <a:lnTo>
                  <a:pt x="129" y="144"/>
                </a:lnTo>
                <a:lnTo>
                  <a:pt x="130" y="144"/>
                </a:lnTo>
                <a:lnTo>
                  <a:pt x="129" y="143"/>
                </a:lnTo>
                <a:lnTo>
                  <a:pt x="130" y="143"/>
                </a:lnTo>
                <a:lnTo>
                  <a:pt x="131" y="143"/>
                </a:lnTo>
                <a:lnTo>
                  <a:pt x="130" y="142"/>
                </a:lnTo>
                <a:lnTo>
                  <a:pt x="131" y="142"/>
                </a:lnTo>
                <a:lnTo>
                  <a:pt x="132" y="142"/>
                </a:lnTo>
                <a:lnTo>
                  <a:pt x="131" y="142"/>
                </a:lnTo>
                <a:lnTo>
                  <a:pt x="131" y="141"/>
                </a:lnTo>
                <a:lnTo>
                  <a:pt x="132" y="141"/>
                </a:lnTo>
                <a:lnTo>
                  <a:pt x="132" y="140"/>
                </a:lnTo>
                <a:lnTo>
                  <a:pt x="131" y="140"/>
                </a:lnTo>
                <a:lnTo>
                  <a:pt x="132" y="140"/>
                </a:lnTo>
                <a:lnTo>
                  <a:pt x="131" y="139"/>
                </a:lnTo>
                <a:lnTo>
                  <a:pt x="132" y="139"/>
                </a:lnTo>
                <a:lnTo>
                  <a:pt x="132" y="140"/>
                </a:lnTo>
                <a:lnTo>
                  <a:pt x="132" y="139"/>
                </a:lnTo>
                <a:lnTo>
                  <a:pt x="133" y="139"/>
                </a:lnTo>
                <a:lnTo>
                  <a:pt x="133" y="138"/>
                </a:lnTo>
                <a:lnTo>
                  <a:pt x="134" y="138"/>
                </a:lnTo>
                <a:lnTo>
                  <a:pt x="134" y="137"/>
                </a:lnTo>
                <a:lnTo>
                  <a:pt x="135" y="137"/>
                </a:lnTo>
                <a:lnTo>
                  <a:pt x="135" y="136"/>
                </a:lnTo>
                <a:lnTo>
                  <a:pt x="135" y="135"/>
                </a:lnTo>
                <a:lnTo>
                  <a:pt x="136" y="136"/>
                </a:lnTo>
                <a:lnTo>
                  <a:pt x="136" y="135"/>
                </a:lnTo>
                <a:lnTo>
                  <a:pt x="137" y="134"/>
                </a:lnTo>
                <a:lnTo>
                  <a:pt x="138" y="134"/>
                </a:lnTo>
                <a:lnTo>
                  <a:pt x="139" y="134"/>
                </a:lnTo>
                <a:lnTo>
                  <a:pt x="140" y="134"/>
                </a:lnTo>
                <a:lnTo>
                  <a:pt x="140" y="133"/>
                </a:lnTo>
                <a:lnTo>
                  <a:pt x="139" y="133"/>
                </a:lnTo>
                <a:lnTo>
                  <a:pt x="139" y="132"/>
                </a:lnTo>
                <a:lnTo>
                  <a:pt x="138" y="132"/>
                </a:lnTo>
                <a:lnTo>
                  <a:pt x="138" y="131"/>
                </a:lnTo>
                <a:lnTo>
                  <a:pt x="138" y="130"/>
                </a:lnTo>
                <a:lnTo>
                  <a:pt x="137" y="130"/>
                </a:lnTo>
                <a:lnTo>
                  <a:pt x="138" y="130"/>
                </a:lnTo>
                <a:lnTo>
                  <a:pt x="138" y="129"/>
                </a:lnTo>
                <a:lnTo>
                  <a:pt x="138" y="128"/>
                </a:lnTo>
                <a:lnTo>
                  <a:pt x="139" y="127"/>
                </a:lnTo>
                <a:lnTo>
                  <a:pt x="139" y="126"/>
                </a:lnTo>
                <a:lnTo>
                  <a:pt x="140" y="125"/>
                </a:lnTo>
                <a:lnTo>
                  <a:pt x="141" y="123"/>
                </a:lnTo>
                <a:lnTo>
                  <a:pt x="142" y="122"/>
                </a:lnTo>
                <a:lnTo>
                  <a:pt x="143" y="121"/>
                </a:lnTo>
                <a:lnTo>
                  <a:pt x="144" y="120"/>
                </a:lnTo>
                <a:lnTo>
                  <a:pt x="144" y="119"/>
                </a:lnTo>
                <a:lnTo>
                  <a:pt x="148" y="114"/>
                </a:lnTo>
                <a:lnTo>
                  <a:pt x="149" y="113"/>
                </a:lnTo>
                <a:lnTo>
                  <a:pt x="150" y="113"/>
                </a:lnTo>
                <a:lnTo>
                  <a:pt x="150" y="112"/>
                </a:lnTo>
                <a:lnTo>
                  <a:pt x="149" y="112"/>
                </a:lnTo>
                <a:lnTo>
                  <a:pt x="150" y="112"/>
                </a:lnTo>
                <a:lnTo>
                  <a:pt x="151" y="111"/>
                </a:lnTo>
                <a:lnTo>
                  <a:pt x="151" y="110"/>
                </a:lnTo>
                <a:lnTo>
                  <a:pt x="150" y="109"/>
                </a:lnTo>
                <a:lnTo>
                  <a:pt x="151" y="109"/>
                </a:lnTo>
                <a:lnTo>
                  <a:pt x="151" y="108"/>
                </a:lnTo>
                <a:lnTo>
                  <a:pt x="151" y="107"/>
                </a:lnTo>
                <a:lnTo>
                  <a:pt x="152" y="107"/>
                </a:lnTo>
                <a:lnTo>
                  <a:pt x="151" y="106"/>
                </a:lnTo>
                <a:lnTo>
                  <a:pt x="151" y="105"/>
                </a:lnTo>
                <a:lnTo>
                  <a:pt x="150" y="105"/>
                </a:lnTo>
                <a:lnTo>
                  <a:pt x="149" y="104"/>
                </a:lnTo>
                <a:lnTo>
                  <a:pt x="149" y="103"/>
                </a:lnTo>
                <a:lnTo>
                  <a:pt x="149" y="102"/>
                </a:lnTo>
                <a:lnTo>
                  <a:pt x="148" y="102"/>
                </a:lnTo>
                <a:lnTo>
                  <a:pt x="148" y="101"/>
                </a:lnTo>
                <a:lnTo>
                  <a:pt x="148" y="100"/>
                </a:lnTo>
                <a:lnTo>
                  <a:pt x="148" y="99"/>
                </a:lnTo>
                <a:lnTo>
                  <a:pt x="147" y="99"/>
                </a:lnTo>
                <a:lnTo>
                  <a:pt x="147" y="98"/>
                </a:lnTo>
                <a:lnTo>
                  <a:pt x="146" y="98"/>
                </a:lnTo>
                <a:lnTo>
                  <a:pt x="145" y="99"/>
                </a:lnTo>
                <a:lnTo>
                  <a:pt x="146" y="99"/>
                </a:lnTo>
                <a:lnTo>
                  <a:pt x="145" y="99"/>
                </a:lnTo>
                <a:lnTo>
                  <a:pt x="144" y="99"/>
                </a:lnTo>
                <a:lnTo>
                  <a:pt x="143" y="99"/>
                </a:lnTo>
                <a:lnTo>
                  <a:pt x="142" y="99"/>
                </a:lnTo>
                <a:lnTo>
                  <a:pt x="142" y="100"/>
                </a:lnTo>
                <a:lnTo>
                  <a:pt x="141" y="100"/>
                </a:lnTo>
                <a:lnTo>
                  <a:pt x="140" y="100"/>
                </a:lnTo>
                <a:lnTo>
                  <a:pt x="139" y="100"/>
                </a:lnTo>
                <a:lnTo>
                  <a:pt x="139" y="99"/>
                </a:lnTo>
                <a:lnTo>
                  <a:pt x="138" y="99"/>
                </a:lnTo>
                <a:lnTo>
                  <a:pt x="138" y="98"/>
                </a:lnTo>
                <a:lnTo>
                  <a:pt x="139" y="98"/>
                </a:lnTo>
                <a:lnTo>
                  <a:pt x="140" y="98"/>
                </a:lnTo>
                <a:lnTo>
                  <a:pt x="140" y="97"/>
                </a:lnTo>
                <a:lnTo>
                  <a:pt x="140" y="95"/>
                </a:lnTo>
                <a:lnTo>
                  <a:pt x="141" y="95"/>
                </a:lnTo>
                <a:lnTo>
                  <a:pt x="141" y="96"/>
                </a:lnTo>
                <a:lnTo>
                  <a:pt x="141" y="95"/>
                </a:lnTo>
                <a:lnTo>
                  <a:pt x="142" y="95"/>
                </a:lnTo>
                <a:lnTo>
                  <a:pt x="142" y="94"/>
                </a:lnTo>
                <a:lnTo>
                  <a:pt x="143" y="94"/>
                </a:lnTo>
                <a:lnTo>
                  <a:pt x="143" y="93"/>
                </a:lnTo>
                <a:lnTo>
                  <a:pt x="144" y="93"/>
                </a:lnTo>
                <a:lnTo>
                  <a:pt x="143" y="93"/>
                </a:lnTo>
                <a:lnTo>
                  <a:pt x="143" y="92"/>
                </a:lnTo>
                <a:lnTo>
                  <a:pt x="144" y="93"/>
                </a:lnTo>
                <a:lnTo>
                  <a:pt x="144" y="92"/>
                </a:lnTo>
                <a:lnTo>
                  <a:pt x="145" y="92"/>
                </a:lnTo>
                <a:lnTo>
                  <a:pt x="146" y="91"/>
                </a:lnTo>
                <a:lnTo>
                  <a:pt x="145" y="91"/>
                </a:lnTo>
                <a:lnTo>
                  <a:pt x="145" y="90"/>
                </a:lnTo>
                <a:lnTo>
                  <a:pt x="146" y="90"/>
                </a:lnTo>
                <a:lnTo>
                  <a:pt x="146" y="89"/>
                </a:lnTo>
                <a:lnTo>
                  <a:pt x="146" y="88"/>
                </a:lnTo>
                <a:lnTo>
                  <a:pt x="147" y="88"/>
                </a:lnTo>
                <a:lnTo>
                  <a:pt x="148" y="87"/>
                </a:lnTo>
                <a:lnTo>
                  <a:pt x="149" y="86"/>
                </a:lnTo>
                <a:lnTo>
                  <a:pt x="148" y="85"/>
                </a:lnTo>
                <a:lnTo>
                  <a:pt x="149" y="85"/>
                </a:lnTo>
                <a:lnTo>
                  <a:pt x="149" y="84"/>
                </a:lnTo>
                <a:lnTo>
                  <a:pt x="149" y="83"/>
                </a:lnTo>
                <a:lnTo>
                  <a:pt x="150" y="83"/>
                </a:lnTo>
                <a:lnTo>
                  <a:pt x="151" y="83"/>
                </a:lnTo>
                <a:lnTo>
                  <a:pt x="150" y="82"/>
                </a:lnTo>
                <a:lnTo>
                  <a:pt x="150" y="81"/>
                </a:lnTo>
                <a:lnTo>
                  <a:pt x="150" y="82"/>
                </a:lnTo>
                <a:lnTo>
                  <a:pt x="151" y="82"/>
                </a:lnTo>
                <a:lnTo>
                  <a:pt x="151" y="81"/>
                </a:lnTo>
                <a:lnTo>
                  <a:pt x="152" y="81"/>
                </a:lnTo>
                <a:lnTo>
                  <a:pt x="153" y="81"/>
                </a:lnTo>
                <a:lnTo>
                  <a:pt x="153" y="80"/>
                </a:lnTo>
                <a:lnTo>
                  <a:pt x="152" y="80"/>
                </a:lnTo>
                <a:lnTo>
                  <a:pt x="152" y="79"/>
                </a:lnTo>
                <a:lnTo>
                  <a:pt x="153" y="79"/>
                </a:lnTo>
                <a:lnTo>
                  <a:pt x="154" y="79"/>
                </a:lnTo>
                <a:lnTo>
                  <a:pt x="154" y="78"/>
                </a:lnTo>
                <a:lnTo>
                  <a:pt x="155" y="78"/>
                </a:lnTo>
                <a:lnTo>
                  <a:pt x="156" y="78"/>
                </a:lnTo>
                <a:lnTo>
                  <a:pt x="156" y="77"/>
                </a:lnTo>
                <a:lnTo>
                  <a:pt x="155" y="76"/>
                </a:lnTo>
                <a:lnTo>
                  <a:pt x="156" y="76"/>
                </a:lnTo>
                <a:lnTo>
                  <a:pt x="156" y="75"/>
                </a:lnTo>
                <a:lnTo>
                  <a:pt x="157" y="75"/>
                </a:lnTo>
                <a:lnTo>
                  <a:pt x="157" y="74"/>
                </a:lnTo>
                <a:lnTo>
                  <a:pt x="156" y="74"/>
                </a:lnTo>
                <a:lnTo>
                  <a:pt x="156" y="73"/>
                </a:lnTo>
                <a:lnTo>
                  <a:pt x="157" y="73"/>
                </a:lnTo>
                <a:lnTo>
                  <a:pt x="158" y="74"/>
                </a:lnTo>
                <a:lnTo>
                  <a:pt x="158" y="73"/>
                </a:lnTo>
                <a:lnTo>
                  <a:pt x="158" y="74"/>
                </a:lnTo>
                <a:lnTo>
                  <a:pt x="159" y="74"/>
                </a:lnTo>
                <a:lnTo>
                  <a:pt x="159" y="73"/>
                </a:lnTo>
                <a:lnTo>
                  <a:pt x="158" y="73"/>
                </a:lnTo>
                <a:lnTo>
                  <a:pt x="158" y="72"/>
                </a:lnTo>
                <a:lnTo>
                  <a:pt x="158" y="71"/>
                </a:lnTo>
                <a:lnTo>
                  <a:pt x="145" y="66"/>
                </a:lnTo>
                <a:lnTo>
                  <a:pt x="144" y="66"/>
                </a:lnTo>
                <a:lnTo>
                  <a:pt x="144" y="65"/>
                </a:lnTo>
                <a:lnTo>
                  <a:pt x="144" y="64"/>
                </a:lnTo>
                <a:lnTo>
                  <a:pt x="144" y="63"/>
                </a:lnTo>
                <a:lnTo>
                  <a:pt x="144" y="62"/>
                </a:lnTo>
                <a:lnTo>
                  <a:pt x="143" y="61"/>
                </a:lnTo>
                <a:lnTo>
                  <a:pt x="142" y="60"/>
                </a:lnTo>
                <a:lnTo>
                  <a:pt x="141" y="60"/>
                </a:lnTo>
                <a:lnTo>
                  <a:pt x="141" y="59"/>
                </a:lnTo>
                <a:lnTo>
                  <a:pt x="140" y="59"/>
                </a:lnTo>
                <a:lnTo>
                  <a:pt x="140" y="60"/>
                </a:lnTo>
                <a:lnTo>
                  <a:pt x="139" y="60"/>
                </a:lnTo>
                <a:lnTo>
                  <a:pt x="139" y="61"/>
                </a:lnTo>
                <a:lnTo>
                  <a:pt x="138" y="61"/>
                </a:lnTo>
                <a:lnTo>
                  <a:pt x="137" y="62"/>
                </a:lnTo>
                <a:lnTo>
                  <a:pt x="136" y="62"/>
                </a:lnTo>
                <a:lnTo>
                  <a:pt x="135" y="61"/>
                </a:lnTo>
                <a:lnTo>
                  <a:pt x="134" y="60"/>
                </a:lnTo>
                <a:lnTo>
                  <a:pt x="133" y="61"/>
                </a:lnTo>
                <a:lnTo>
                  <a:pt x="132" y="61"/>
                </a:lnTo>
                <a:lnTo>
                  <a:pt x="131" y="61"/>
                </a:lnTo>
                <a:lnTo>
                  <a:pt x="130" y="61"/>
                </a:lnTo>
                <a:lnTo>
                  <a:pt x="130" y="62"/>
                </a:lnTo>
                <a:lnTo>
                  <a:pt x="131" y="63"/>
                </a:lnTo>
                <a:lnTo>
                  <a:pt x="131" y="64"/>
                </a:lnTo>
                <a:lnTo>
                  <a:pt x="130" y="64"/>
                </a:lnTo>
                <a:lnTo>
                  <a:pt x="129" y="64"/>
                </a:lnTo>
                <a:lnTo>
                  <a:pt x="129" y="63"/>
                </a:lnTo>
                <a:lnTo>
                  <a:pt x="128" y="63"/>
                </a:lnTo>
                <a:lnTo>
                  <a:pt x="128" y="64"/>
                </a:lnTo>
                <a:lnTo>
                  <a:pt x="127" y="64"/>
                </a:lnTo>
                <a:lnTo>
                  <a:pt x="127" y="65"/>
                </a:lnTo>
                <a:lnTo>
                  <a:pt x="126" y="65"/>
                </a:lnTo>
                <a:lnTo>
                  <a:pt x="126" y="64"/>
                </a:lnTo>
                <a:lnTo>
                  <a:pt x="126" y="63"/>
                </a:lnTo>
                <a:lnTo>
                  <a:pt x="125" y="62"/>
                </a:lnTo>
                <a:lnTo>
                  <a:pt x="124" y="62"/>
                </a:lnTo>
                <a:lnTo>
                  <a:pt x="123" y="62"/>
                </a:lnTo>
                <a:lnTo>
                  <a:pt x="123" y="63"/>
                </a:lnTo>
                <a:lnTo>
                  <a:pt x="122" y="63"/>
                </a:lnTo>
                <a:lnTo>
                  <a:pt x="120" y="62"/>
                </a:lnTo>
                <a:lnTo>
                  <a:pt x="119" y="62"/>
                </a:lnTo>
                <a:lnTo>
                  <a:pt x="119" y="63"/>
                </a:lnTo>
                <a:lnTo>
                  <a:pt x="118" y="63"/>
                </a:lnTo>
                <a:lnTo>
                  <a:pt x="117" y="63"/>
                </a:lnTo>
                <a:lnTo>
                  <a:pt x="116" y="63"/>
                </a:lnTo>
                <a:lnTo>
                  <a:pt x="115" y="62"/>
                </a:lnTo>
                <a:lnTo>
                  <a:pt x="115" y="63"/>
                </a:lnTo>
                <a:lnTo>
                  <a:pt x="114" y="63"/>
                </a:lnTo>
                <a:lnTo>
                  <a:pt x="114" y="62"/>
                </a:lnTo>
                <a:lnTo>
                  <a:pt x="114" y="61"/>
                </a:lnTo>
                <a:lnTo>
                  <a:pt x="113" y="61"/>
                </a:lnTo>
                <a:lnTo>
                  <a:pt x="113" y="60"/>
                </a:lnTo>
                <a:lnTo>
                  <a:pt x="113" y="59"/>
                </a:lnTo>
                <a:lnTo>
                  <a:pt x="113" y="58"/>
                </a:lnTo>
                <a:lnTo>
                  <a:pt x="112" y="58"/>
                </a:lnTo>
                <a:lnTo>
                  <a:pt x="111" y="57"/>
                </a:lnTo>
                <a:lnTo>
                  <a:pt x="112" y="57"/>
                </a:lnTo>
                <a:lnTo>
                  <a:pt x="111" y="57"/>
                </a:lnTo>
                <a:lnTo>
                  <a:pt x="111" y="58"/>
                </a:lnTo>
                <a:lnTo>
                  <a:pt x="111" y="57"/>
                </a:lnTo>
                <a:lnTo>
                  <a:pt x="111" y="58"/>
                </a:lnTo>
                <a:lnTo>
                  <a:pt x="110" y="58"/>
                </a:lnTo>
                <a:lnTo>
                  <a:pt x="111" y="58"/>
                </a:lnTo>
                <a:lnTo>
                  <a:pt x="110" y="58"/>
                </a:lnTo>
                <a:lnTo>
                  <a:pt x="110" y="59"/>
                </a:lnTo>
                <a:lnTo>
                  <a:pt x="109" y="59"/>
                </a:lnTo>
                <a:lnTo>
                  <a:pt x="108" y="58"/>
                </a:lnTo>
                <a:lnTo>
                  <a:pt x="107" y="58"/>
                </a:lnTo>
                <a:lnTo>
                  <a:pt x="106" y="58"/>
                </a:lnTo>
                <a:lnTo>
                  <a:pt x="105" y="58"/>
                </a:lnTo>
                <a:lnTo>
                  <a:pt x="104" y="58"/>
                </a:lnTo>
                <a:lnTo>
                  <a:pt x="105" y="58"/>
                </a:lnTo>
                <a:lnTo>
                  <a:pt x="105" y="57"/>
                </a:lnTo>
                <a:lnTo>
                  <a:pt x="104" y="57"/>
                </a:lnTo>
                <a:lnTo>
                  <a:pt x="103" y="57"/>
                </a:lnTo>
                <a:lnTo>
                  <a:pt x="104" y="56"/>
                </a:lnTo>
                <a:lnTo>
                  <a:pt x="104" y="55"/>
                </a:lnTo>
                <a:lnTo>
                  <a:pt x="103" y="55"/>
                </a:lnTo>
                <a:lnTo>
                  <a:pt x="103" y="54"/>
                </a:lnTo>
                <a:lnTo>
                  <a:pt x="102" y="54"/>
                </a:lnTo>
                <a:lnTo>
                  <a:pt x="101" y="55"/>
                </a:lnTo>
                <a:lnTo>
                  <a:pt x="101" y="54"/>
                </a:lnTo>
                <a:lnTo>
                  <a:pt x="100" y="54"/>
                </a:lnTo>
                <a:lnTo>
                  <a:pt x="99" y="54"/>
                </a:lnTo>
                <a:lnTo>
                  <a:pt x="99" y="55"/>
                </a:lnTo>
                <a:lnTo>
                  <a:pt x="98" y="55"/>
                </a:lnTo>
                <a:lnTo>
                  <a:pt x="98" y="56"/>
                </a:lnTo>
                <a:lnTo>
                  <a:pt x="97" y="56"/>
                </a:lnTo>
                <a:lnTo>
                  <a:pt x="97" y="57"/>
                </a:lnTo>
                <a:lnTo>
                  <a:pt x="97" y="56"/>
                </a:lnTo>
                <a:lnTo>
                  <a:pt x="96" y="56"/>
                </a:lnTo>
                <a:lnTo>
                  <a:pt x="95" y="56"/>
                </a:lnTo>
                <a:lnTo>
                  <a:pt x="95" y="57"/>
                </a:lnTo>
                <a:lnTo>
                  <a:pt x="95" y="58"/>
                </a:lnTo>
                <a:lnTo>
                  <a:pt x="94" y="58"/>
                </a:lnTo>
                <a:lnTo>
                  <a:pt x="94" y="59"/>
                </a:lnTo>
                <a:lnTo>
                  <a:pt x="93" y="59"/>
                </a:lnTo>
                <a:lnTo>
                  <a:pt x="92" y="58"/>
                </a:lnTo>
                <a:lnTo>
                  <a:pt x="92" y="59"/>
                </a:lnTo>
                <a:lnTo>
                  <a:pt x="92" y="60"/>
                </a:lnTo>
                <a:lnTo>
                  <a:pt x="91" y="60"/>
                </a:lnTo>
                <a:lnTo>
                  <a:pt x="91" y="61"/>
                </a:lnTo>
                <a:lnTo>
                  <a:pt x="90" y="61"/>
                </a:lnTo>
                <a:lnTo>
                  <a:pt x="90" y="62"/>
                </a:lnTo>
                <a:lnTo>
                  <a:pt x="89" y="62"/>
                </a:lnTo>
                <a:lnTo>
                  <a:pt x="88" y="62"/>
                </a:lnTo>
                <a:lnTo>
                  <a:pt x="89" y="63"/>
                </a:lnTo>
                <a:lnTo>
                  <a:pt x="88" y="63"/>
                </a:lnTo>
                <a:lnTo>
                  <a:pt x="87" y="63"/>
                </a:lnTo>
                <a:lnTo>
                  <a:pt x="87" y="62"/>
                </a:lnTo>
                <a:lnTo>
                  <a:pt x="86" y="62"/>
                </a:lnTo>
                <a:lnTo>
                  <a:pt x="86" y="61"/>
                </a:lnTo>
                <a:lnTo>
                  <a:pt x="86" y="60"/>
                </a:lnTo>
                <a:lnTo>
                  <a:pt x="85" y="60"/>
                </a:lnTo>
                <a:lnTo>
                  <a:pt x="84" y="59"/>
                </a:lnTo>
                <a:lnTo>
                  <a:pt x="84" y="58"/>
                </a:lnTo>
                <a:lnTo>
                  <a:pt x="85" y="55"/>
                </a:lnTo>
                <a:lnTo>
                  <a:pt x="84" y="54"/>
                </a:lnTo>
                <a:lnTo>
                  <a:pt x="84" y="53"/>
                </a:lnTo>
                <a:lnTo>
                  <a:pt x="84" y="52"/>
                </a:lnTo>
                <a:lnTo>
                  <a:pt x="84" y="51"/>
                </a:lnTo>
                <a:lnTo>
                  <a:pt x="84" y="50"/>
                </a:lnTo>
                <a:lnTo>
                  <a:pt x="83" y="50"/>
                </a:lnTo>
                <a:lnTo>
                  <a:pt x="83" y="49"/>
                </a:lnTo>
                <a:lnTo>
                  <a:pt x="82" y="49"/>
                </a:lnTo>
                <a:lnTo>
                  <a:pt x="83" y="48"/>
                </a:lnTo>
                <a:lnTo>
                  <a:pt x="83" y="46"/>
                </a:lnTo>
                <a:lnTo>
                  <a:pt x="83" y="45"/>
                </a:lnTo>
                <a:lnTo>
                  <a:pt x="82" y="44"/>
                </a:lnTo>
                <a:lnTo>
                  <a:pt x="83" y="43"/>
                </a:lnTo>
                <a:lnTo>
                  <a:pt x="83" y="42"/>
                </a:lnTo>
                <a:lnTo>
                  <a:pt x="84" y="41"/>
                </a:lnTo>
                <a:lnTo>
                  <a:pt x="85" y="41"/>
                </a:lnTo>
                <a:lnTo>
                  <a:pt x="87" y="39"/>
                </a:lnTo>
                <a:lnTo>
                  <a:pt x="88" y="38"/>
                </a:lnTo>
                <a:lnTo>
                  <a:pt x="89" y="37"/>
                </a:lnTo>
                <a:lnTo>
                  <a:pt x="91" y="35"/>
                </a:lnTo>
                <a:lnTo>
                  <a:pt x="92" y="34"/>
                </a:lnTo>
                <a:lnTo>
                  <a:pt x="93" y="33"/>
                </a:lnTo>
                <a:lnTo>
                  <a:pt x="94" y="33"/>
                </a:lnTo>
                <a:lnTo>
                  <a:pt x="95" y="33"/>
                </a:lnTo>
                <a:lnTo>
                  <a:pt x="96" y="35"/>
                </a:lnTo>
                <a:lnTo>
                  <a:pt x="97" y="36"/>
                </a:lnTo>
                <a:lnTo>
                  <a:pt x="98" y="36"/>
                </a:lnTo>
                <a:lnTo>
                  <a:pt x="100" y="36"/>
                </a:lnTo>
                <a:lnTo>
                  <a:pt x="101" y="36"/>
                </a:lnTo>
                <a:lnTo>
                  <a:pt x="104" y="34"/>
                </a:lnTo>
                <a:lnTo>
                  <a:pt x="104" y="35"/>
                </a:lnTo>
                <a:lnTo>
                  <a:pt x="105" y="34"/>
                </a:lnTo>
                <a:lnTo>
                  <a:pt x="106" y="34"/>
                </a:lnTo>
                <a:lnTo>
                  <a:pt x="106" y="33"/>
                </a:lnTo>
                <a:lnTo>
                  <a:pt x="107" y="33"/>
                </a:lnTo>
                <a:lnTo>
                  <a:pt x="108" y="33"/>
                </a:lnTo>
                <a:lnTo>
                  <a:pt x="109" y="32"/>
                </a:lnTo>
                <a:lnTo>
                  <a:pt x="110" y="33"/>
                </a:lnTo>
                <a:lnTo>
                  <a:pt x="111" y="33"/>
                </a:lnTo>
                <a:lnTo>
                  <a:pt x="111" y="34"/>
                </a:lnTo>
                <a:lnTo>
                  <a:pt x="112" y="34"/>
                </a:lnTo>
                <a:lnTo>
                  <a:pt x="113" y="34"/>
                </a:lnTo>
                <a:lnTo>
                  <a:pt x="114" y="33"/>
                </a:lnTo>
                <a:lnTo>
                  <a:pt x="116" y="33"/>
                </a:lnTo>
                <a:lnTo>
                  <a:pt x="117" y="33"/>
                </a:lnTo>
                <a:lnTo>
                  <a:pt x="119" y="33"/>
                </a:lnTo>
                <a:lnTo>
                  <a:pt x="120" y="33"/>
                </a:lnTo>
                <a:lnTo>
                  <a:pt x="121" y="33"/>
                </a:lnTo>
                <a:lnTo>
                  <a:pt x="121" y="34"/>
                </a:lnTo>
                <a:lnTo>
                  <a:pt x="122" y="35"/>
                </a:lnTo>
                <a:lnTo>
                  <a:pt x="123" y="35"/>
                </a:lnTo>
                <a:lnTo>
                  <a:pt x="124" y="35"/>
                </a:lnTo>
                <a:lnTo>
                  <a:pt x="125" y="35"/>
                </a:lnTo>
                <a:lnTo>
                  <a:pt x="125" y="34"/>
                </a:lnTo>
                <a:lnTo>
                  <a:pt x="126" y="34"/>
                </a:lnTo>
                <a:lnTo>
                  <a:pt x="127" y="33"/>
                </a:lnTo>
                <a:lnTo>
                  <a:pt x="128" y="33"/>
                </a:lnTo>
                <a:lnTo>
                  <a:pt x="129" y="33"/>
                </a:lnTo>
                <a:lnTo>
                  <a:pt x="130" y="33"/>
                </a:lnTo>
                <a:lnTo>
                  <a:pt x="131" y="33"/>
                </a:lnTo>
                <a:lnTo>
                  <a:pt x="131" y="34"/>
                </a:lnTo>
                <a:lnTo>
                  <a:pt x="132" y="34"/>
                </a:lnTo>
                <a:lnTo>
                  <a:pt x="133" y="35"/>
                </a:lnTo>
                <a:lnTo>
                  <a:pt x="134" y="35"/>
                </a:lnTo>
                <a:lnTo>
                  <a:pt x="135" y="35"/>
                </a:lnTo>
                <a:lnTo>
                  <a:pt x="135" y="34"/>
                </a:lnTo>
                <a:lnTo>
                  <a:pt x="136" y="35"/>
                </a:lnTo>
                <a:lnTo>
                  <a:pt x="136" y="36"/>
                </a:lnTo>
                <a:lnTo>
                  <a:pt x="137" y="36"/>
                </a:lnTo>
                <a:lnTo>
                  <a:pt x="138" y="36"/>
                </a:lnTo>
                <a:lnTo>
                  <a:pt x="139" y="35"/>
                </a:lnTo>
                <a:lnTo>
                  <a:pt x="140" y="33"/>
                </a:lnTo>
                <a:lnTo>
                  <a:pt x="142" y="34"/>
                </a:lnTo>
                <a:lnTo>
                  <a:pt x="142" y="33"/>
                </a:lnTo>
                <a:lnTo>
                  <a:pt x="143" y="32"/>
                </a:lnTo>
                <a:lnTo>
                  <a:pt x="144" y="32"/>
                </a:lnTo>
                <a:lnTo>
                  <a:pt x="146" y="32"/>
                </a:lnTo>
                <a:lnTo>
                  <a:pt x="156" y="32"/>
                </a:lnTo>
                <a:lnTo>
                  <a:pt x="158" y="31"/>
                </a:lnTo>
                <a:lnTo>
                  <a:pt x="159" y="31"/>
                </a:lnTo>
                <a:lnTo>
                  <a:pt x="160" y="31"/>
                </a:lnTo>
                <a:lnTo>
                  <a:pt x="161" y="31"/>
                </a:lnTo>
                <a:lnTo>
                  <a:pt x="160" y="31"/>
                </a:lnTo>
                <a:lnTo>
                  <a:pt x="160" y="32"/>
                </a:lnTo>
                <a:lnTo>
                  <a:pt x="160" y="33"/>
                </a:lnTo>
                <a:lnTo>
                  <a:pt x="159" y="33"/>
                </a:lnTo>
                <a:lnTo>
                  <a:pt x="158" y="34"/>
                </a:lnTo>
                <a:lnTo>
                  <a:pt x="159" y="34"/>
                </a:lnTo>
                <a:lnTo>
                  <a:pt x="159" y="35"/>
                </a:lnTo>
                <a:lnTo>
                  <a:pt x="160" y="35"/>
                </a:lnTo>
                <a:lnTo>
                  <a:pt x="160" y="36"/>
                </a:lnTo>
                <a:lnTo>
                  <a:pt x="161" y="36"/>
                </a:lnTo>
                <a:lnTo>
                  <a:pt x="162" y="36"/>
                </a:lnTo>
                <a:lnTo>
                  <a:pt x="163" y="36"/>
                </a:lnTo>
                <a:lnTo>
                  <a:pt x="164" y="37"/>
                </a:lnTo>
                <a:lnTo>
                  <a:pt x="165" y="37"/>
                </a:lnTo>
                <a:lnTo>
                  <a:pt x="166" y="37"/>
                </a:lnTo>
                <a:lnTo>
                  <a:pt x="167" y="36"/>
                </a:lnTo>
                <a:lnTo>
                  <a:pt x="168" y="36"/>
                </a:lnTo>
                <a:lnTo>
                  <a:pt x="173" y="40"/>
                </a:lnTo>
                <a:lnTo>
                  <a:pt x="174" y="40"/>
                </a:lnTo>
                <a:lnTo>
                  <a:pt x="173" y="40"/>
                </a:lnTo>
                <a:lnTo>
                  <a:pt x="172" y="51"/>
                </a:lnTo>
                <a:lnTo>
                  <a:pt x="173" y="51"/>
                </a:lnTo>
                <a:lnTo>
                  <a:pt x="173" y="52"/>
                </a:lnTo>
                <a:lnTo>
                  <a:pt x="173" y="53"/>
                </a:lnTo>
                <a:lnTo>
                  <a:pt x="174" y="53"/>
                </a:lnTo>
                <a:lnTo>
                  <a:pt x="175" y="54"/>
                </a:lnTo>
                <a:lnTo>
                  <a:pt x="176" y="55"/>
                </a:lnTo>
                <a:lnTo>
                  <a:pt x="176" y="56"/>
                </a:lnTo>
                <a:lnTo>
                  <a:pt x="176" y="57"/>
                </a:lnTo>
                <a:lnTo>
                  <a:pt x="176" y="58"/>
                </a:lnTo>
                <a:lnTo>
                  <a:pt x="177" y="58"/>
                </a:lnTo>
                <a:lnTo>
                  <a:pt x="176" y="58"/>
                </a:lnTo>
                <a:lnTo>
                  <a:pt x="177" y="58"/>
                </a:lnTo>
                <a:lnTo>
                  <a:pt x="177" y="57"/>
                </a:lnTo>
                <a:lnTo>
                  <a:pt x="178" y="57"/>
                </a:lnTo>
                <a:lnTo>
                  <a:pt x="179" y="57"/>
                </a:lnTo>
                <a:lnTo>
                  <a:pt x="179" y="56"/>
                </a:lnTo>
                <a:lnTo>
                  <a:pt x="180" y="56"/>
                </a:lnTo>
                <a:lnTo>
                  <a:pt x="180" y="57"/>
                </a:lnTo>
                <a:lnTo>
                  <a:pt x="181" y="57"/>
                </a:lnTo>
                <a:lnTo>
                  <a:pt x="182" y="57"/>
                </a:lnTo>
                <a:lnTo>
                  <a:pt x="182" y="56"/>
                </a:lnTo>
                <a:lnTo>
                  <a:pt x="182" y="57"/>
                </a:lnTo>
                <a:lnTo>
                  <a:pt x="182" y="56"/>
                </a:lnTo>
                <a:lnTo>
                  <a:pt x="183" y="56"/>
                </a:lnTo>
                <a:lnTo>
                  <a:pt x="183" y="57"/>
                </a:lnTo>
                <a:lnTo>
                  <a:pt x="183" y="58"/>
                </a:lnTo>
                <a:lnTo>
                  <a:pt x="184" y="58"/>
                </a:lnTo>
                <a:lnTo>
                  <a:pt x="184" y="59"/>
                </a:lnTo>
                <a:lnTo>
                  <a:pt x="184" y="60"/>
                </a:lnTo>
                <a:lnTo>
                  <a:pt x="184" y="61"/>
                </a:lnTo>
                <a:lnTo>
                  <a:pt x="184" y="62"/>
                </a:lnTo>
                <a:lnTo>
                  <a:pt x="183" y="63"/>
                </a:lnTo>
                <a:lnTo>
                  <a:pt x="182" y="63"/>
                </a:lnTo>
                <a:lnTo>
                  <a:pt x="182" y="64"/>
                </a:lnTo>
                <a:lnTo>
                  <a:pt x="181" y="64"/>
                </a:lnTo>
                <a:lnTo>
                  <a:pt x="181" y="65"/>
                </a:lnTo>
                <a:lnTo>
                  <a:pt x="180" y="65"/>
                </a:lnTo>
                <a:lnTo>
                  <a:pt x="185" y="65"/>
                </a:lnTo>
                <a:lnTo>
                  <a:pt x="185" y="75"/>
                </a:lnTo>
                <a:lnTo>
                  <a:pt x="185" y="76"/>
                </a:lnTo>
                <a:lnTo>
                  <a:pt x="184" y="76"/>
                </a:lnTo>
                <a:lnTo>
                  <a:pt x="183" y="77"/>
                </a:lnTo>
                <a:lnTo>
                  <a:pt x="182" y="78"/>
                </a:lnTo>
                <a:lnTo>
                  <a:pt x="186" y="83"/>
                </a:lnTo>
                <a:lnTo>
                  <a:pt x="187" y="83"/>
                </a:lnTo>
                <a:lnTo>
                  <a:pt x="188" y="83"/>
                </a:lnTo>
                <a:lnTo>
                  <a:pt x="189" y="83"/>
                </a:lnTo>
                <a:lnTo>
                  <a:pt x="189" y="82"/>
                </a:lnTo>
                <a:lnTo>
                  <a:pt x="188" y="81"/>
                </a:lnTo>
                <a:lnTo>
                  <a:pt x="188" y="80"/>
                </a:lnTo>
                <a:lnTo>
                  <a:pt x="189" y="80"/>
                </a:lnTo>
                <a:lnTo>
                  <a:pt x="189" y="79"/>
                </a:lnTo>
                <a:lnTo>
                  <a:pt x="189" y="80"/>
                </a:lnTo>
                <a:lnTo>
                  <a:pt x="190" y="80"/>
                </a:lnTo>
                <a:lnTo>
                  <a:pt x="191" y="81"/>
                </a:lnTo>
                <a:lnTo>
                  <a:pt x="192" y="80"/>
                </a:lnTo>
                <a:lnTo>
                  <a:pt x="193" y="79"/>
                </a:lnTo>
                <a:lnTo>
                  <a:pt x="194" y="78"/>
                </a:lnTo>
                <a:lnTo>
                  <a:pt x="193" y="77"/>
                </a:lnTo>
                <a:lnTo>
                  <a:pt x="194" y="77"/>
                </a:lnTo>
                <a:lnTo>
                  <a:pt x="195" y="76"/>
                </a:lnTo>
                <a:lnTo>
                  <a:pt x="194" y="76"/>
                </a:lnTo>
                <a:lnTo>
                  <a:pt x="194" y="75"/>
                </a:lnTo>
                <a:lnTo>
                  <a:pt x="195" y="75"/>
                </a:lnTo>
                <a:lnTo>
                  <a:pt x="196" y="75"/>
                </a:lnTo>
                <a:lnTo>
                  <a:pt x="196" y="74"/>
                </a:lnTo>
                <a:lnTo>
                  <a:pt x="197" y="74"/>
                </a:lnTo>
                <a:lnTo>
                  <a:pt x="197" y="73"/>
                </a:lnTo>
                <a:lnTo>
                  <a:pt x="197" y="74"/>
                </a:lnTo>
                <a:lnTo>
                  <a:pt x="198" y="73"/>
                </a:lnTo>
                <a:lnTo>
                  <a:pt x="199" y="73"/>
                </a:lnTo>
                <a:lnTo>
                  <a:pt x="200" y="74"/>
                </a:lnTo>
                <a:lnTo>
                  <a:pt x="201" y="74"/>
                </a:lnTo>
                <a:lnTo>
                  <a:pt x="201" y="73"/>
                </a:lnTo>
                <a:lnTo>
                  <a:pt x="202" y="73"/>
                </a:lnTo>
                <a:lnTo>
                  <a:pt x="203" y="73"/>
                </a:lnTo>
                <a:lnTo>
                  <a:pt x="203" y="72"/>
                </a:lnTo>
                <a:lnTo>
                  <a:pt x="203" y="73"/>
                </a:lnTo>
                <a:lnTo>
                  <a:pt x="204" y="73"/>
                </a:lnTo>
                <a:lnTo>
                  <a:pt x="204" y="74"/>
                </a:lnTo>
                <a:lnTo>
                  <a:pt x="205" y="74"/>
                </a:lnTo>
                <a:lnTo>
                  <a:pt x="205" y="75"/>
                </a:lnTo>
                <a:lnTo>
                  <a:pt x="205" y="76"/>
                </a:lnTo>
                <a:lnTo>
                  <a:pt x="206" y="76"/>
                </a:lnTo>
                <a:lnTo>
                  <a:pt x="206" y="75"/>
                </a:lnTo>
                <a:lnTo>
                  <a:pt x="207" y="75"/>
                </a:lnTo>
                <a:lnTo>
                  <a:pt x="208" y="75"/>
                </a:lnTo>
                <a:lnTo>
                  <a:pt x="209" y="75"/>
                </a:lnTo>
                <a:lnTo>
                  <a:pt x="210" y="75"/>
                </a:lnTo>
                <a:lnTo>
                  <a:pt x="210" y="74"/>
                </a:lnTo>
                <a:lnTo>
                  <a:pt x="211" y="75"/>
                </a:lnTo>
                <a:lnTo>
                  <a:pt x="211" y="74"/>
                </a:lnTo>
                <a:lnTo>
                  <a:pt x="212" y="74"/>
                </a:lnTo>
                <a:lnTo>
                  <a:pt x="212" y="73"/>
                </a:lnTo>
                <a:lnTo>
                  <a:pt x="213" y="74"/>
                </a:lnTo>
                <a:lnTo>
                  <a:pt x="213" y="73"/>
                </a:lnTo>
                <a:lnTo>
                  <a:pt x="213" y="74"/>
                </a:lnTo>
                <a:lnTo>
                  <a:pt x="214" y="75"/>
                </a:lnTo>
                <a:lnTo>
                  <a:pt x="214" y="74"/>
                </a:lnTo>
                <a:lnTo>
                  <a:pt x="215" y="74"/>
                </a:lnTo>
                <a:lnTo>
                  <a:pt x="216" y="75"/>
                </a:lnTo>
                <a:lnTo>
                  <a:pt x="216" y="74"/>
                </a:lnTo>
                <a:lnTo>
                  <a:pt x="217" y="75"/>
                </a:lnTo>
                <a:lnTo>
                  <a:pt x="218" y="75"/>
                </a:lnTo>
                <a:lnTo>
                  <a:pt x="219" y="75"/>
                </a:lnTo>
                <a:lnTo>
                  <a:pt x="220" y="75"/>
                </a:lnTo>
                <a:lnTo>
                  <a:pt x="220" y="74"/>
                </a:lnTo>
                <a:lnTo>
                  <a:pt x="221" y="74"/>
                </a:lnTo>
                <a:lnTo>
                  <a:pt x="221" y="73"/>
                </a:lnTo>
                <a:lnTo>
                  <a:pt x="222" y="73"/>
                </a:lnTo>
                <a:lnTo>
                  <a:pt x="222" y="74"/>
                </a:lnTo>
                <a:lnTo>
                  <a:pt x="223" y="73"/>
                </a:lnTo>
                <a:lnTo>
                  <a:pt x="224" y="73"/>
                </a:lnTo>
                <a:lnTo>
                  <a:pt x="224" y="72"/>
                </a:lnTo>
                <a:lnTo>
                  <a:pt x="224" y="73"/>
                </a:lnTo>
                <a:lnTo>
                  <a:pt x="225" y="73"/>
                </a:lnTo>
                <a:lnTo>
                  <a:pt x="224" y="73"/>
                </a:lnTo>
                <a:lnTo>
                  <a:pt x="225" y="72"/>
                </a:lnTo>
                <a:lnTo>
                  <a:pt x="225" y="73"/>
                </a:lnTo>
                <a:lnTo>
                  <a:pt x="225" y="72"/>
                </a:lnTo>
                <a:lnTo>
                  <a:pt x="225" y="71"/>
                </a:lnTo>
                <a:lnTo>
                  <a:pt x="226" y="71"/>
                </a:lnTo>
                <a:lnTo>
                  <a:pt x="226" y="70"/>
                </a:lnTo>
                <a:lnTo>
                  <a:pt x="226" y="69"/>
                </a:lnTo>
                <a:lnTo>
                  <a:pt x="225" y="69"/>
                </a:lnTo>
                <a:lnTo>
                  <a:pt x="225" y="68"/>
                </a:lnTo>
                <a:lnTo>
                  <a:pt x="226" y="69"/>
                </a:lnTo>
                <a:lnTo>
                  <a:pt x="226" y="68"/>
                </a:lnTo>
                <a:lnTo>
                  <a:pt x="225" y="68"/>
                </a:lnTo>
                <a:lnTo>
                  <a:pt x="225" y="67"/>
                </a:lnTo>
                <a:lnTo>
                  <a:pt x="226" y="67"/>
                </a:lnTo>
                <a:lnTo>
                  <a:pt x="225" y="67"/>
                </a:lnTo>
                <a:lnTo>
                  <a:pt x="225" y="66"/>
                </a:lnTo>
                <a:lnTo>
                  <a:pt x="225" y="65"/>
                </a:lnTo>
                <a:lnTo>
                  <a:pt x="225" y="64"/>
                </a:lnTo>
                <a:lnTo>
                  <a:pt x="226" y="64"/>
                </a:lnTo>
                <a:lnTo>
                  <a:pt x="226" y="63"/>
                </a:lnTo>
                <a:lnTo>
                  <a:pt x="227" y="62"/>
                </a:lnTo>
                <a:lnTo>
                  <a:pt x="228" y="62"/>
                </a:lnTo>
                <a:lnTo>
                  <a:pt x="229" y="61"/>
                </a:lnTo>
                <a:lnTo>
                  <a:pt x="230" y="61"/>
                </a:lnTo>
                <a:lnTo>
                  <a:pt x="231" y="62"/>
                </a:lnTo>
                <a:lnTo>
                  <a:pt x="231" y="61"/>
                </a:lnTo>
                <a:lnTo>
                  <a:pt x="232" y="61"/>
                </a:lnTo>
                <a:lnTo>
                  <a:pt x="232" y="60"/>
                </a:lnTo>
                <a:lnTo>
                  <a:pt x="233" y="60"/>
                </a:lnTo>
                <a:lnTo>
                  <a:pt x="233" y="59"/>
                </a:lnTo>
                <a:lnTo>
                  <a:pt x="234" y="59"/>
                </a:lnTo>
                <a:lnTo>
                  <a:pt x="234" y="58"/>
                </a:lnTo>
                <a:lnTo>
                  <a:pt x="235" y="58"/>
                </a:lnTo>
                <a:lnTo>
                  <a:pt x="235" y="59"/>
                </a:lnTo>
                <a:lnTo>
                  <a:pt x="235" y="58"/>
                </a:lnTo>
                <a:lnTo>
                  <a:pt x="236" y="58"/>
                </a:lnTo>
                <a:lnTo>
                  <a:pt x="237" y="59"/>
                </a:lnTo>
                <a:lnTo>
                  <a:pt x="238" y="59"/>
                </a:lnTo>
                <a:lnTo>
                  <a:pt x="238" y="57"/>
                </a:lnTo>
                <a:lnTo>
                  <a:pt x="239" y="57"/>
                </a:lnTo>
                <a:lnTo>
                  <a:pt x="240" y="57"/>
                </a:lnTo>
                <a:lnTo>
                  <a:pt x="239" y="57"/>
                </a:lnTo>
                <a:lnTo>
                  <a:pt x="239" y="56"/>
                </a:lnTo>
                <a:lnTo>
                  <a:pt x="240" y="56"/>
                </a:lnTo>
                <a:lnTo>
                  <a:pt x="240" y="57"/>
                </a:lnTo>
                <a:lnTo>
                  <a:pt x="241" y="57"/>
                </a:lnTo>
                <a:lnTo>
                  <a:pt x="242" y="57"/>
                </a:lnTo>
                <a:lnTo>
                  <a:pt x="242" y="56"/>
                </a:lnTo>
                <a:lnTo>
                  <a:pt x="244" y="57"/>
                </a:lnTo>
                <a:lnTo>
                  <a:pt x="244" y="56"/>
                </a:lnTo>
                <a:lnTo>
                  <a:pt x="245" y="56"/>
                </a:lnTo>
                <a:lnTo>
                  <a:pt x="245" y="55"/>
                </a:lnTo>
                <a:lnTo>
                  <a:pt x="246" y="56"/>
                </a:lnTo>
                <a:lnTo>
                  <a:pt x="246" y="55"/>
                </a:lnTo>
                <a:lnTo>
                  <a:pt x="247" y="55"/>
                </a:lnTo>
                <a:lnTo>
                  <a:pt x="247" y="54"/>
                </a:lnTo>
                <a:lnTo>
                  <a:pt x="248" y="54"/>
                </a:lnTo>
                <a:lnTo>
                  <a:pt x="249" y="54"/>
                </a:lnTo>
                <a:lnTo>
                  <a:pt x="249" y="53"/>
                </a:lnTo>
                <a:lnTo>
                  <a:pt x="250" y="53"/>
                </a:lnTo>
                <a:lnTo>
                  <a:pt x="251" y="52"/>
                </a:lnTo>
                <a:lnTo>
                  <a:pt x="252" y="52"/>
                </a:lnTo>
                <a:lnTo>
                  <a:pt x="252" y="51"/>
                </a:lnTo>
                <a:lnTo>
                  <a:pt x="253" y="51"/>
                </a:lnTo>
                <a:lnTo>
                  <a:pt x="253" y="50"/>
                </a:lnTo>
                <a:lnTo>
                  <a:pt x="254" y="50"/>
                </a:lnTo>
                <a:lnTo>
                  <a:pt x="254" y="51"/>
                </a:lnTo>
                <a:lnTo>
                  <a:pt x="255" y="51"/>
                </a:lnTo>
                <a:lnTo>
                  <a:pt x="255" y="50"/>
                </a:lnTo>
                <a:lnTo>
                  <a:pt x="255" y="49"/>
                </a:lnTo>
                <a:lnTo>
                  <a:pt x="255" y="50"/>
                </a:lnTo>
                <a:lnTo>
                  <a:pt x="256" y="48"/>
                </a:lnTo>
                <a:lnTo>
                  <a:pt x="256" y="49"/>
                </a:lnTo>
                <a:lnTo>
                  <a:pt x="256" y="50"/>
                </a:lnTo>
                <a:lnTo>
                  <a:pt x="257" y="50"/>
                </a:lnTo>
                <a:lnTo>
                  <a:pt x="257" y="49"/>
                </a:lnTo>
                <a:lnTo>
                  <a:pt x="257" y="48"/>
                </a:lnTo>
                <a:lnTo>
                  <a:pt x="258" y="48"/>
                </a:lnTo>
                <a:lnTo>
                  <a:pt x="259" y="48"/>
                </a:lnTo>
                <a:lnTo>
                  <a:pt x="259" y="49"/>
                </a:lnTo>
                <a:lnTo>
                  <a:pt x="260" y="49"/>
                </a:lnTo>
                <a:lnTo>
                  <a:pt x="260" y="48"/>
                </a:lnTo>
                <a:lnTo>
                  <a:pt x="260" y="49"/>
                </a:lnTo>
                <a:lnTo>
                  <a:pt x="261" y="49"/>
                </a:lnTo>
                <a:lnTo>
                  <a:pt x="261" y="48"/>
                </a:lnTo>
                <a:lnTo>
                  <a:pt x="261" y="49"/>
                </a:lnTo>
                <a:lnTo>
                  <a:pt x="262" y="49"/>
                </a:lnTo>
                <a:lnTo>
                  <a:pt x="262" y="48"/>
                </a:lnTo>
                <a:lnTo>
                  <a:pt x="263" y="48"/>
                </a:lnTo>
                <a:lnTo>
                  <a:pt x="263" y="47"/>
                </a:lnTo>
                <a:lnTo>
                  <a:pt x="264" y="47"/>
                </a:lnTo>
                <a:lnTo>
                  <a:pt x="264" y="48"/>
                </a:lnTo>
                <a:lnTo>
                  <a:pt x="265" y="48"/>
                </a:lnTo>
                <a:lnTo>
                  <a:pt x="265" y="47"/>
                </a:lnTo>
                <a:lnTo>
                  <a:pt x="265" y="48"/>
                </a:lnTo>
                <a:lnTo>
                  <a:pt x="266" y="47"/>
                </a:lnTo>
                <a:lnTo>
                  <a:pt x="265" y="47"/>
                </a:lnTo>
                <a:lnTo>
                  <a:pt x="266" y="47"/>
                </a:lnTo>
                <a:lnTo>
                  <a:pt x="266" y="48"/>
                </a:lnTo>
                <a:lnTo>
                  <a:pt x="266" y="47"/>
                </a:lnTo>
                <a:lnTo>
                  <a:pt x="267" y="47"/>
                </a:lnTo>
                <a:lnTo>
                  <a:pt x="266" y="46"/>
                </a:lnTo>
                <a:lnTo>
                  <a:pt x="267" y="46"/>
                </a:lnTo>
                <a:lnTo>
                  <a:pt x="267" y="45"/>
                </a:lnTo>
                <a:lnTo>
                  <a:pt x="267" y="46"/>
                </a:lnTo>
                <a:lnTo>
                  <a:pt x="268" y="46"/>
                </a:lnTo>
                <a:lnTo>
                  <a:pt x="269" y="46"/>
                </a:lnTo>
                <a:lnTo>
                  <a:pt x="270" y="46"/>
                </a:lnTo>
                <a:lnTo>
                  <a:pt x="271" y="46"/>
                </a:lnTo>
                <a:lnTo>
                  <a:pt x="272" y="46"/>
                </a:lnTo>
                <a:lnTo>
                  <a:pt x="272" y="45"/>
                </a:lnTo>
                <a:lnTo>
                  <a:pt x="273" y="45"/>
                </a:lnTo>
                <a:lnTo>
                  <a:pt x="273" y="46"/>
                </a:lnTo>
                <a:lnTo>
                  <a:pt x="273" y="45"/>
                </a:lnTo>
                <a:lnTo>
                  <a:pt x="274" y="45"/>
                </a:lnTo>
                <a:lnTo>
                  <a:pt x="273" y="44"/>
                </a:lnTo>
                <a:lnTo>
                  <a:pt x="274" y="44"/>
                </a:lnTo>
                <a:lnTo>
                  <a:pt x="274" y="43"/>
                </a:lnTo>
                <a:lnTo>
                  <a:pt x="275" y="43"/>
                </a:lnTo>
                <a:lnTo>
                  <a:pt x="275" y="42"/>
                </a:lnTo>
                <a:lnTo>
                  <a:pt x="274" y="42"/>
                </a:lnTo>
                <a:lnTo>
                  <a:pt x="272" y="42"/>
                </a:lnTo>
                <a:lnTo>
                  <a:pt x="273" y="41"/>
                </a:lnTo>
                <a:lnTo>
                  <a:pt x="273" y="40"/>
                </a:lnTo>
                <a:lnTo>
                  <a:pt x="272" y="40"/>
                </a:lnTo>
                <a:lnTo>
                  <a:pt x="272" y="38"/>
                </a:lnTo>
                <a:lnTo>
                  <a:pt x="272" y="37"/>
                </a:lnTo>
                <a:lnTo>
                  <a:pt x="271" y="36"/>
                </a:lnTo>
                <a:lnTo>
                  <a:pt x="271" y="35"/>
                </a:lnTo>
                <a:lnTo>
                  <a:pt x="270" y="35"/>
                </a:lnTo>
                <a:lnTo>
                  <a:pt x="270" y="34"/>
                </a:lnTo>
                <a:lnTo>
                  <a:pt x="270" y="33"/>
                </a:lnTo>
                <a:lnTo>
                  <a:pt x="269" y="33"/>
                </a:lnTo>
                <a:lnTo>
                  <a:pt x="270" y="33"/>
                </a:lnTo>
                <a:lnTo>
                  <a:pt x="270" y="32"/>
                </a:lnTo>
                <a:lnTo>
                  <a:pt x="270" y="31"/>
                </a:lnTo>
                <a:lnTo>
                  <a:pt x="271" y="30"/>
                </a:lnTo>
                <a:lnTo>
                  <a:pt x="271" y="31"/>
                </a:lnTo>
                <a:lnTo>
                  <a:pt x="272" y="31"/>
                </a:lnTo>
                <a:lnTo>
                  <a:pt x="273" y="30"/>
                </a:lnTo>
                <a:lnTo>
                  <a:pt x="274" y="30"/>
                </a:lnTo>
                <a:lnTo>
                  <a:pt x="274" y="29"/>
                </a:lnTo>
                <a:lnTo>
                  <a:pt x="275" y="29"/>
                </a:lnTo>
                <a:lnTo>
                  <a:pt x="276" y="28"/>
                </a:lnTo>
                <a:lnTo>
                  <a:pt x="276" y="29"/>
                </a:lnTo>
                <a:lnTo>
                  <a:pt x="276" y="28"/>
                </a:lnTo>
                <a:lnTo>
                  <a:pt x="277" y="28"/>
                </a:lnTo>
                <a:lnTo>
                  <a:pt x="278" y="27"/>
                </a:lnTo>
                <a:lnTo>
                  <a:pt x="279" y="27"/>
                </a:lnTo>
                <a:lnTo>
                  <a:pt x="280" y="27"/>
                </a:lnTo>
                <a:lnTo>
                  <a:pt x="281" y="27"/>
                </a:lnTo>
                <a:lnTo>
                  <a:pt x="282" y="27"/>
                </a:lnTo>
                <a:lnTo>
                  <a:pt x="282" y="26"/>
                </a:lnTo>
                <a:lnTo>
                  <a:pt x="282" y="25"/>
                </a:lnTo>
                <a:lnTo>
                  <a:pt x="282" y="24"/>
                </a:lnTo>
                <a:lnTo>
                  <a:pt x="282" y="23"/>
                </a:lnTo>
                <a:lnTo>
                  <a:pt x="282" y="22"/>
                </a:lnTo>
                <a:lnTo>
                  <a:pt x="282" y="21"/>
                </a:lnTo>
                <a:lnTo>
                  <a:pt x="282" y="20"/>
                </a:lnTo>
                <a:lnTo>
                  <a:pt x="282" y="19"/>
                </a:lnTo>
                <a:lnTo>
                  <a:pt x="282" y="18"/>
                </a:lnTo>
                <a:lnTo>
                  <a:pt x="282" y="17"/>
                </a:lnTo>
                <a:lnTo>
                  <a:pt x="282" y="16"/>
                </a:lnTo>
                <a:lnTo>
                  <a:pt x="281" y="16"/>
                </a:lnTo>
                <a:lnTo>
                  <a:pt x="281" y="15"/>
                </a:lnTo>
                <a:lnTo>
                  <a:pt x="280" y="15"/>
                </a:lnTo>
                <a:lnTo>
                  <a:pt x="280" y="14"/>
                </a:lnTo>
                <a:lnTo>
                  <a:pt x="281" y="14"/>
                </a:lnTo>
                <a:lnTo>
                  <a:pt x="281" y="13"/>
                </a:lnTo>
                <a:lnTo>
                  <a:pt x="280" y="13"/>
                </a:lnTo>
                <a:lnTo>
                  <a:pt x="280" y="12"/>
                </a:lnTo>
                <a:lnTo>
                  <a:pt x="280" y="11"/>
                </a:lnTo>
                <a:lnTo>
                  <a:pt x="280" y="10"/>
                </a:lnTo>
                <a:lnTo>
                  <a:pt x="279" y="10"/>
                </a:lnTo>
                <a:lnTo>
                  <a:pt x="279" y="9"/>
                </a:lnTo>
                <a:lnTo>
                  <a:pt x="279" y="8"/>
                </a:lnTo>
                <a:lnTo>
                  <a:pt x="278" y="8"/>
                </a:lnTo>
                <a:lnTo>
                  <a:pt x="278" y="7"/>
                </a:lnTo>
                <a:lnTo>
                  <a:pt x="279" y="7"/>
                </a:lnTo>
                <a:lnTo>
                  <a:pt x="279" y="6"/>
                </a:lnTo>
                <a:lnTo>
                  <a:pt x="278" y="6"/>
                </a:lnTo>
                <a:lnTo>
                  <a:pt x="278" y="5"/>
                </a:lnTo>
                <a:lnTo>
                  <a:pt x="279" y="5"/>
                </a:lnTo>
                <a:lnTo>
                  <a:pt x="279" y="4"/>
                </a:lnTo>
                <a:lnTo>
                  <a:pt x="280" y="4"/>
                </a:lnTo>
                <a:lnTo>
                  <a:pt x="280" y="3"/>
                </a:lnTo>
                <a:lnTo>
                  <a:pt x="280" y="2"/>
                </a:lnTo>
                <a:lnTo>
                  <a:pt x="281" y="2"/>
                </a:lnTo>
                <a:lnTo>
                  <a:pt x="281" y="1"/>
                </a:lnTo>
                <a:lnTo>
                  <a:pt x="282" y="1"/>
                </a:lnTo>
                <a:lnTo>
                  <a:pt x="283" y="0"/>
                </a:lnTo>
                <a:lnTo>
                  <a:pt x="284" y="1"/>
                </a:lnTo>
                <a:lnTo>
                  <a:pt x="285" y="1"/>
                </a:lnTo>
                <a:lnTo>
                  <a:pt x="284" y="2"/>
                </a:lnTo>
                <a:lnTo>
                  <a:pt x="285" y="3"/>
                </a:lnTo>
                <a:lnTo>
                  <a:pt x="286" y="3"/>
                </a:lnTo>
                <a:lnTo>
                  <a:pt x="287" y="4"/>
                </a:lnTo>
                <a:lnTo>
                  <a:pt x="287" y="5"/>
                </a:lnTo>
                <a:lnTo>
                  <a:pt x="287" y="6"/>
                </a:lnTo>
                <a:lnTo>
                  <a:pt x="288" y="6"/>
                </a:lnTo>
                <a:lnTo>
                  <a:pt x="289" y="6"/>
                </a:lnTo>
                <a:lnTo>
                  <a:pt x="289" y="7"/>
                </a:lnTo>
                <a:lnTo>
                  <a:pt x="289" y="8"/>
                </a:lnTo>
                <a:lnTo>
                  <a:pt x="290" y="8"/>
                </a:lnTo>
                <a:lnTo>
                  <a:pt x="290" y="9"/>
                </a:lnTo>
                <a:lnTo>
                  <a:pt x="291" y="9"/>
                </a:lnTo>
                <a:lnTo>
                  <a:pt x="291" y="10"/>
                </a:lnTo>
                <a:lnTo>
                  <a:pt x="291" y="11"/>
                </a:lnTo>
                <a:lnTo>
                  <a:pt x="291" y="12"/>
                </a:lnTo>
                <a:lnTo>
                  <a:pt x="292" y="13"/>
                </a:lnTo>
                <a:lnTo>
                  <a:pt x="293" y="13"/>
                </a:lnTo>
                <a:lnTo>
                  <a:pt x="292" y="14"/>
                </a:lnTo>
                <a:lnTo>
                  <a:pt x="291" y="14"/>
                </a:lnTo>
                <a:lnTo>
                  <a:pt x="290" y="13"/>
                </a:lnTo>
                <a:lnTo>
                  <a:pt x="290" y="14"/>
                </a:lnTo>
                <a:lnTo>
                  <a:pt x="291" y="15"/>
                </a:lnTo>
                <a:lnTo>
                  <a:pt x="292" y="15"/>
                </a:lnTo>
                <a:lnTo>
                  <a:pt x="292" y="14"/>
                </a:lnTo>
                <a:lnTo>
                  <a:pt x="293" y="14"/>
                </a:lnTo>
                <a:lnTo>
                  <a:pt x="293" y="15"/>
                </a:lnTo>
                <a:lnTo>
                  <a:pt x="293" y="16"/>
                </a:lnTo>
                <a:lnTo>
                  <a:pt x="292" y="17"/>
                </a:lnTo>
                <a:lnTo>
                  <a:pt x="292" y="18"/>
                </a:lnTo>
                <a:lnTo>
                  <a:pt x="293" y="18"/>
                </a:lnTo>
                <a:lnTo>
                  <a:pt x="293" y="19"/>
                </a:lnTo>
                <a:lnTo>
                  <a:pt x="294" y="19"/>
                </a:lnTo>
                <a:lnTo>
                  <a:pt x="294" y="20"/>
                </a:lnTo>
                <a:lnTo>
                  <a:pt x="295" y="20"/>
                </a:lnTo>
                <a:lnTo>
                  <a:pt x="295" y="19"/>
                </a:lnTo>
                <a:lnTo>
                  <a:pt x="296" y="18"/>
                </a:lnTo>
                <a:lnTo>
                  <a:pt x="296" y="19"/>
                </a:lnTo>
                <a:lnTo>
                  <a:pt x="296" y="20"/>
                </a:lnTo>
                <a:lnTo>
                  <a:pt x="295" y="20"/>
                </a:lnTo>
                <a:lnTo>
                  <a:pt x="296" y="21"/>
                </a:lnTo>
                <a:lnTo>
                  <a:pt x="297" y="21"/>
                </a:lnTo>
                <a:lnTo>
                  <a:pt x="298" y="21"/>
                </a:lnTo>
                <a:lnTo>
                  <a:pt x="298" y="22"/>
                </a:lnTo>
                <a:lnTo>
                  <a:pt x="297" y="22"/>
                </a:lnTo>
                <a:lnTo>
                  <a:pt x="297" y="23"/>
                </a:lnTo>
                <a:lnTo>
                  <a:pt x="298" y="23"/>
                </a:lnTo>
                <a:lnTo>
                  <a:pt x="298" y="24"/>
                </a:lnTo>
                <a:lnTo>
                  <a:pt x="297" y="24"/>
                </a:lnTo>
                <a:lnTo>
                  <a:pt x="297" y="23"/>
                </a:lnTo>
                <a:lnTo>
                  <a:pt x="297" y="24"/>
                </a:lnTo>
                <a:lnTo>
                  <a:pt x="297" y="26"/>
                </a:lnTo>
                <a:lnTo>
                  <a:pt x="296" y="26"/>
                </a:lnTo>
                <a:lnTo>
                  <a:pt x="296" y="27"/>
                </a:lnTo>
                <a:lnTo>
                  <a:pt x="296" y="28"/>
                </a:lnTo>
                <a:lnTo>
                  <a:pt x="296" y="29"/>
                </a:lnTo>
                <a:lnTo>
                  <a:pt x="296" y="30"/>
                </a:lnTo>
                <a:lnTo>
                  <a:pt x="296" y="31"/>
                </a:lnTo>
                <a:lnTo>
                  <a:pt x="297" y="31"/>
                </a:lnTo>
                <a:lnTo>
                  <a:pt x="298" y="31"/>
                </a:lnTo>
                <a:lnTo>
                  <a:pt x="297" y="32"/>
                </a:lnTo>
                <a:lnTo>
                  <a:pt x="298" y="32"/>
                </a:lnTo>
                <a:lnTo>
                  <a:pt x="299" y="32"/>
                </a:lnTo>
                <a:lnTo>
                  <a:pt x="299" y="33"/>
                </a:lnTo>
                <a:lnTo>
                  <a:pt x="298" y="33"/>
                </a:lnTo>
                <a:lnTo>
                  <a:pt x="299" y="35"/>
                </a:lnTo>
                <a:lnTo>
                  <a:pt x="298" y="36"/>
                </a:lnTo>
                <a:lnTo>
                  <a:pt x="299" y="36"/>
                </a:lnTo>
                <a:lnTo>
                  <a:pt x="300" y="36"/>
                </a:lnTo>
                <a:lnTo>
                  <a:pt x="300" y="37"/>
                </a:lnTo>
                <a:lnTo>
                  <a:pt x="300" y="38"/>
                </a:lnTo>
                <a:lnTo>
                  <a:pt x="300" y="39"/>
                </a:lnTo>
                <a:lnTo>
                  <a:pt x="300" y="41"/>
                </a:lnTo>
                <a:lnTo>
                  <a:pt x="301" y="42"/>
                </a:lnTo>
                <a:lnTo>
                  <a:pt x="302" y="42"/>
                </a:lnTo>
                <a:lnTo>
                  <a:pt x="302" y="43"/>
                </a:lnTo>
                <a:lnTo>
                  <a:pt x="302" y="44"/>
                </a:lnTo>
                <a:lnTo>
                  <a:pt x="303" y="43"/>
                </a:lnTo>
                <a:lnTo>
                  <a:pt x="303" y="44"/>
                </a:lnTo>
                <a:lnTo>
                  <a:pt x="304" y="43"/>
                </a:lnTo>
                <a:lnTo>
                  <a:pt x="304" y="44"/>
                </a:lnTo>
                <a:lnTo>
                  <a:pt x="304" y="45"/>
                </a:lnTo>
                <a:lnTo>
                  <a:pt x="304" y="46"/>
                </a:lnTo>
                <a:lnTo>
                  <a:pt x="304" y="47"/>
                </a:lnTo>
                <a:lnTo>
                  <a:pt x="303" y="47"/>
                </a:lnTo>
                <a:lnTo>
                  <a:pt x="303" y="48"/>
                </a:lnTo>
                <a:lnTo>
                  <a:pt x="303" y="49"/>
                </a:lnTo>
                <a:lnTo>
                  <a:pt x="302" y="48"/>
                </a:lnTo>
                <a:lnTo>
                  <a:pt x="302" y="49"/>
                </a:lnTo>
                <a:lnTo>
                  <a:pt x="301" y="49"/>
                </a:lnTo>
                <a:lnTo>
                  <a:pt x="301" y="50"/>
                </a:lnTo>
                <a:lnTo>
                  <a:pt x="300" y="50"/>
                </a:lnTo>
                <a:lnTo>
                  <a:pt x="301" y="51"/>
                </a:lnTo>
                <a:lnTo>
                  <a:pt x="300" y="51"/>
                </a:lnTo>
                <a:lnTo>
                  <a:pt x="301" y="51"/>
                </a:lnTo>
                <a:lnTo>
                  <a:pt x="300" y="52"/>
                </a:lnTo>
                <a:lnTo>
                  <a:pt x="300" y="51"/>
                </a:lnTo>
                <a:lnTo>
                  <a:pt x="300" y="52"/>
                </a:lnTo>
                <a:lnTo>
                  <a:pt x="300" y="53"/>
                </a:lnTo>
                <a:lnTo>
                  <a:pt x="300" y="54"/>
                </a:lnTo>
                <a:lnTo>
                  <a:pt x="299" y="54"/>
                </a:lnTo>
                <a:lnTo>
                  <a:pt x="299" y="55"/>
                </a:lnTo>
                <a:lnTo>
                  <a:pt x="298" y="55"/>
                </a:lnTo>
                <a:lnTo>
                  <a:pt x="297" y="55"/>
                </a:lnTo>
                <a:lnTo>
                  <a:pt x="298" y="55"/>
                </a:lnTo>
                <a:lnTo>
                  <a:pt x="297" y="55"/>
                </a:lnTo>
                <a:lnTo>
                  <a:pt x="296" y="55"/>
                </a:lnTo>
                <a:lnTo>
                  <a:pt x="296" y="56"/>
                </a:lnTo>
                <a:lnTo>
                  <a:pt x="295" y="56"/>
                </a:lnTo>
                <a:lnTo>
                  <a:pt x="295" y="57"/>
                </a:lnTo>
                <a:lnTo>
                  <a:pt x="294" y="57"/>
                </a:lnTo>
                <a:lnTo>
                  <a:pt x="295" y="57"/>
                </a:lnTo>
                <a:lnTo>
                  <a:pt x="294" y="57"/>
                </a:lnTo>
                <a:lnTo>
                  <a:pt x="293" y="57"/>
                </a:lnTo>
                <a:lnTo>
                  <a:pt x="293" y="58"/>
                </a:lnTo>
                <a:lnTo>
                  <a:pt x="292" y="58"/>
                </a:lnTo>
                <a:lnTo>
                  <a:pt x="291" y="58"/>
                </a:lnTo>
                <a:lnTo>
                  <a:pt x="290" y="58"/>
                </a:lnTo>
                <a:lnTo>
                  <a:pt x="290" y="59"/>
                </a:lnTo>
                <a:lnTo>
                  <a:pt x="289" y="58"/>
                </a:lnTo>
                <a:lnTo>
                  <a:pt x="288" y="58"/>
                </a:lnTo>
                <a:lnTo>
                  <a:pt x="287" y="58"/>
                </a:lnTo>
                <a:lnTo>
                  <a:pt x="286" y="58"/>
                </a:lnTo>
                <a:lnTo>
                  <a:pt x="285" y="57"/>
                </a:lnTo>
                <a:lnTo>
                  <a:pt x="284" y="57"/>
                </a:lnTo>
                <a:lnTo>
                  <a:pt x="283" y="57"/>
                </a:lnTo>
                <a:lnTo>
                  <a:pt x="282" y="57"/>
                </a:lnTo>
                <a:lnTo>
                  <a:pt x="281" y="58"/>
                </a:lnTo>
                <a:lnTo>
                  <a:pt x="281" y="59"/>
                </a:lnTo>
                <a:lnTo>
                  <a:pt x="281" y="60"/>
                </a:lnTo>
                <a:lnTo>
                  <a:pt x="280" y="60"/>
                </a:lnTo>
                <a:lnTo>
                  <a:pt x="280" y="61"/>
                </a:lnTo>
                <a:lnTo>
                  <a:pt x="280" y="62"/>
                </a:lnTo>
                <a:lnTo>
                  <a:pt x="280" y="63"/>
                </a:lnTo>
                <a:lnTo>
                  <a:pt x="280" y="64"/>
                </a:lnTo>
                <a:lnTo>
                  <a:pt x="279" y="64"/>
                </a:lnTo>
                <a:lnTo>
                  <a:pt x="278" y="64"/>
                </a:lnTo>
                <a:lnTo>
                  <a:pt x="278" y="63"/>
                </a:lnTo>
                <a:lnTo>
                  <a:pt x="277" y="62"/>
                </a:lnTo>
                <a:lnTo>
                  <a:pt x="276" y="62"/>
                </a:lnTo>
                <a:lnTo>
                  <a:pt x="276" y="61"/>
                </a:lnTo>
                <a:lnTo>
                  <a:pt x="275" y="62"/>
                </a:lnTo>
                <a:lnTo>
                  <a:pt x="274" y="62"/>
                </a:lnTo>
                <a:lnTo>
                  <a:pt x="274" y="63"/>
                </a:lnTo>
                <a:lnTo>
                  <a:pt x="274" y="62"/>
                </a:lnTo>
                <a:lnTo>
                  <a:pt x="274" y="63"/>
                </a:lnTo>
                <a:lnTo>
                  <a:pt x="273" y="63"/>
                </a:lnTo>
                <a:lnTo>
                  <a:pt x="273" y="64"/>
                </a:lnTo>
                <a:lnTo>
                  <a:pt x="274" y="64"/>
                </a:lnTo>
                <a:lnTo>
                  <a:pt x="274" y="65"/>
                </a:lnTo>
                <a:lnTo>
                  <a:pt x="273" y="65"/>
                </a:lnTo>
                <a:lnTo>
                  <a:pt x="274" y="66"/>
                </a:lnTo>
                <a:lnTo>
                  <a:pt x="273" y="66"/>
                </a:lnTo>
                <a:lnTo>
                  <a:pt x="273" y="67"/>
                </a:lnTo>
                <a:lnTo>
                  <a:pt x="272" y="67"/>
                </a:lnTo>
                <a:lnTo>
                  <a:pt x="271" y="68"/>
                </a:lnTo>
                <a:lnTo>
                  <a:pt x="271" y="69"/>
                </a:lnTo>
                <a:lnTo>
                  <a:pt x="270" y="69"/>
                </a:lnTo>
                <a:lnTo>
                  <a:pt x="270" y="70"/>
                </a:lnTo>
                <a:lnTo>
                  <a:pt x="269" y="70"/>
                </a:lnTo>
                <a:lnTo>
                  <a:pt x="262" y="67"/>
                </a:lnTo>
                <a:lnTo>
                  <a:pt x="262" y="68"/>
                </a:lnTo>
                <a:lnTo>
                  <a:pt x="262" y="69"/>
                </a:lnTo>
                <a:lnTo>
                  <a:pt x="262" y="70"/>
                </a:lnTo>
                <a:lnTo>
                  <a:pt x="261" y="70"/>
                </a:lnTo>
                <a:lnTo>
                  <a:pt x="261" y="71"/>
                </a:lnTo>
                <a:lnTo>
                  <a:pt x="260" y="71"/>
                </a:lnTo>
                <a:lnTo>
                  <a:pt x="259" y="71"/>
                </a:lnTo>
                <a:lnTo>
                  <a:pt x="259" y="72"/>
                </a:lnTo>
                <a:lnTo>
                  <a:pt x="258" y="72"/>
                </a:lnTo>
                <a:lnTo>
                  <a:pt x="257" y="72"/>
                </a:lnTo>
                <a:lnTo>
                  <a:pt x="257" y="73"/>
                </a:lnTo>
                <a:lnTo>
                  <a:pt x="256" y="73"/>
                </a:lnTo>
                <a:lnTo>
                  <a:pt x="256" y="74"/>
                </a:lnTo>
                <a:lnTo>
                  <a:pt x="255" y="74"/>
                </a:lnTo>
                <a:lnTo>
                  <a:pt x="254" y="74"/>
                </a:lnTo>
                <a:lnTo>
                  <a:pt x="254" y="75"/>
                </a:lnTo>
                <a:lnTo>
                  <a:pt x="253" y="75"/>
                </a:lnTo>
                <a:lnTo>
                  <a:pt x="253" y="76"/>
                </a:lnTo>
                <a:lnTo>
                  <a:pt x="253" y="77"/>
                </a:lnTo>
                <a:lnTo>
                  <a:pt x="252" y="78"/>
                </a:lnTo>
                <a:lnTo>
                  <a:pt x="252" y="79"/>
                </a:lnTo>
                <a:lnTo>
                  <a:pt x="251" y="79"/>
                </a:lnTo>
                <a:lnTo>
                  <a:pt x="251" y="80"/>
                </a:lnTo>
                <a:lnTo>
                  <a:pt x="250" y="80"/>
                </a:lnTo>
                <a:lnTo>
                  <a:pt x="250" y="81"/>
                </a:lnTo>
                <a:lnTo>
                  <a:pt x="249" y="82"/>
                </a:lnTo>
                <a:lnTo>
                  <a:pt x="248" y="82"/>
                </a:lnTo>
                <a:lnTo>
                  <a:pt x="247" y="82"/>
                </a:lnTo>
                <a:lnTo>
                  <a:pt x="246" y="83"/>
                </a:lnTo>
                <a:lnTo>
                  <a:pt x="245" y="83"/>
                </a:lnTo>
                <a:lnTo>
                  <a:pt x="244" y="84"/>
                </a:lnTo>
                <a:lnTo>
                  <a:pt x="244" y="83"/>
                </a:lnTo>
                <a:lnTo>
                  <a:pt x="243" y="84"/>
                </a:lnTo>
                <a:lnTo>
                  <a:pt x="244" y="84"/>
                </a:lnTo>
                <a:lnTo>
                  <a:pt x="243" y="84"/>
                </a:lnTo>
                <a:lnTo>
                  <a:pt x="243" y="85"/>
                </a:lnTo>
                <a:lnTo>
                  <a:pt x="244" y="86"/>
                </a:lnTo>
                <a:lnTo>
                  <a:pt x="243" y="86"/>
                </a:lnTo>
                <a:lnTo>
                  <a:pt x="244" y="87"/>
                </a:lnTo>
                <a:lnTo>
                  <a:pt x="244" y="88"/>
                </a:lnTo>
                <a:lnTo>
                  <a:pt x="245" y="88"/>
                </a:lnTo>
                <a:lnTo>
                  <a:pt x="245" y="89"/>
                </a:lnTo>
                <a:lnTo>
                  <a:pt x="245" y="90"/>
                </a:lnTo>
                <a:lnTo>
                  <a:pt x="246" y="90"/>
                </a:lnTo>
                <a:lnTo>
                  <a:pt x="247" y="90"/>
                </a:lnTo>
                <a:lnTo>
                  <a:pt x="247" y="89"/>
                </a:lnTo>
                <a:lnTo>
                  <a:pt x="248" y="89"/>
                </a:lnTo>
                <a:lnTo>
                  <a:pt x="248" y="90"/>
                </a:lnTo>
                <a:lnTo>
                  <a:pt x="248" y="89"/>
                </a:lnTo>
                <a:lnTo>
                  <a:pt x="249" y="90"/>
                </a:lnTo>
                <a:lnTo>
                  <a:pt x="248" y="90"/>
                </a:lnTo>
                <a:lnTo>
                  <a:pt x="248" y="91"/>
                </a:lnTo>
                <a:lnTo>
                  <a:pt x="249" y="91"/>
                </a:lnTo>
                <a:lnTo>
                  <a:pt x="249" y="90"/>
                </a:lnTo>
                <a:lnTo>
                  <a:pt x="250" y="90"/>
                </a:lnTo>
                <a:lnTo>
                  <a:pt x="251" y="91"/>
                </a:lnTo>
                <a:lnTo>
                  <a:pt x="252" y="91"/>
                </a:lnTo>
                <a:lnTo>
                  <a:pt x="252" y="90"/>
                </a:lnTo>
                <a:lnTo>
                  <a:pt x="253" y="90"/>
                </a:lnTo>
                <a:lnTo>
                  <a:pt x="254" y="90"/>
                </a:lnTo>
                <a:lnTo>
                  <a:pt x="255" y="90"/>
                </a:lnTo>
                <a:lnTo>
                  <a:pt x="256" y="89"/>
                </a:lnTo>
                <a:lnTo>
                  <a:pt x="257" y="89"/>
                </a:lnTo>
                <a:lnTo>
                  <a:pt x="257" y="88"/>
                </a:lnTo>
                <a:lnTo>
                  <a:pt x="258" y="88"/>
                </a:lnTo>
                <a:lnTo>
                  <a:pt x="259" y="88"/>
                </a:lnTo>
                <a:lnTo>
                  <a:pt x="260" y="88"/>
                </a:lnTo>
                <a:lnTo>
                  <a:pt x="261" y="88"/>
                </a:lnTo>
                <a:lnTo>
                  <a:pt x="261" y="87"/>
                </a:lnTo>
                <a:lnTo>
                  <a:pt x="262" y="87"/>
                </a:lnTo>
                <a:lnTo>
                  <a:pt x="262" y="88"/>
                </a:lnTo>
                <a:lnTo>
                  <a:pt x="262" y="87"/>
                </a:lnTo>
                <a:lnTo>
                  <a:pt x="263" y="87"/>
                </a:lnTo>
                <a:lnTo>
                  <a:pt x="263" y="88"/>
                </a:lnTo>
                <a:lnTo>
                  <a:pt x="263" y="89"/>
                </a:lnTo>
                <a:lnTo>
                  <a:pt x="264" y="89"/>
                </a:lnTo>
                <a:lnTo>
                  <a:pt x="264" y="88"/>
                </a:lnTo>
                <a:lnTo>
                  <a:pt x="265" y="87"/>
                </a:lnTo>
                <a:lnTo>
                  <a:pt x="265" y="86"/>
                </a:lnTo>
                <a:lnTo>
                  <a:pt x="266" y="86"/>
                </a:lnTo>
                <a:lnTo>
                  <a:pt x="266" y="87"/>
                </a:lnTo>
                <a:lnTo>
                  <a:pt x="267" y="86"/>
                </a:lnTo>
                <a:lnTo>
                  <a:pt x="267" y="87"/>
                </a:lnTo>
                <a:lnTo>
                  <a:pt x="267" y="86"/>
                </a:lnTo>
                <a:lnTo>
                  <a:pt x="268" y="86"/>
                </a:lnTo>
                <a:lnTo>
                  <a:pt x="268" y="87"/>
                </a:lnTo>
                <a:lnTo>
                  <a:pt x="269" y="87"/>
                </a:lnTo>
                <a:lnTo>
                  <a:pt x="269" y="86"/>
                </a:lnTo>
                <a:lnTo>
                  <a:pt x="270" y="86"/>
                </a:lnTo>
                <a:lnTo>
                  <a:pt x="270" y="87"/>
                </a:lnTo>
                <a:lnTo>
                  <a:pt x="270" y="86"/>
                </a:lnTo>
                <a:lnTo>
                  <a:pt x="271" y="87"/>
                </a:lnTo>
                <a:lnTo>
                  <a:pt x="272" y="87"/>
                </a:lnTo>
                <a:lnTo>
                  <a:pt x="272" y="88"/>
                </a:lnTo>
                <a:lnTo>
                  <a:pt x="272" y="87"/>
                </a:lnTo>
                <a:lnTo>
                  <a:pt x="273" y="87"/>
                </a:lnTo>
                <a:lnTo>
                  <a:pt x="273" y="88"/>
                </a:lnTo>
                <a:lnTo>
                  <a:pt x="273" y="87"/>
                </a:lnTo>
                <a:lnTo>
                  <a:pt x="274" y="87"/>
                </a:lnTo>
                <a:lnTo>
                  <a:pt x="274" y="88"/>
                </a:lnTo>
                <a:lnTo>
                  <a:pt x="274" y="87"/>
                </a:lnTo>
                <a:lnTo>
                  <a:pt x="275" y="87"/>
                </a:lnTo>
                <a:lnTo>
                  <a:pt x="275" y="86"/>
                </a:lnTo>
                <a:lnTo>
                  <a:pt x="274" y="86"/>
                </a:lnTo>
                <a:lnTo>
                  <a:pt x="275" y="86"/>
                </a:lnTo>
                <a:lnTo>
                  <a:pt x="275" y="85"/>
                </a:lnTo>
                <a:lnTo>
                  <a:pt x="276" y="85"/>
                </a:lnTo>
                <a:lnTo>
                  <a:pt x="277" y="85"/>
                </a:lnTo>
                <a:lnTo>
                  <a:pt x="277" y="84"/>
                </a:lnTo>
                <a:lnTo>
                  <a:pt x="277" y="85"/>
                </a:lnTo>
                <a:lnTo>
                  <a:pt x="278" y="85"/>
                </a:lnTo>
                <a:lnTo>
                  <a:pt x="277" y="85"/>
                </a:lnTo>
                <a:lnTo>
                  <a:pt x="277" y="86"/>
                </a:lnTo>
                <a:lnTo>
                  <a:pt x="278" y="86"/>
                </a:lnTo>
                <a:lnTo>
                  <a:pt x="278" y="87"/>
                </a:lnTo>
                <a:lnTo>
                  <a:pt x="278" y="88"/>
                </a:lnTo>
                <a:lnTo>
                  <a:pt x="277" y="88"/>
                </a:lnTo>
                <a:lnTo>
                  <a:pt x="278" y="88"/>
                </a:lnTo>
                <a:lnTo>
                  <a:pt x="277" y="88"/>
                </a:lnTo>
                <a:lnTo>
                  <a:pt x="277" y="89"/>
                </a:lnTo>
                <a:lnTo>
                  <a:pt x="278" y="89"/>
                </a:lnTo>
                <a:lnTo>
                  <a:pt x="278" y="90"/>
                </a:lnTo>
                <a:lnTo>
                  <a:pt x="277" y="90"/>
                </a:lnTo>
                <a:lnTo>
                  <a:pt x="278" y="90"/>
                </a:lnTo>
                <a:lnTo>
                  <a:pt x="278" y="91"/>
                </a:lnTo>
                <a:lnTo>
                  <a:pt x="278" y="92"/>
                </a:lnTo>
                <a:lnTo>
                  <a:pt x="278" y="91"/>
                </a:lnTo>
                <a:lnTo>
                  <a:pt x="277" y="92"/>
                </a:lnTo>
                <a:lnTo>
                  <a:pt x="278" y="92"/>
                </a:lnTo>
                <a:lnTo>
                  <a:pt x="278" y="93"/>
                </a:lnTo>
                <a:lnTo>
                  <a:pt x="278" y="94"/>
                </a:lnTo>
                <a:lnTo>
                  <a:pt x="279" y="94"/>
                </a:lnTo>
                <a:lnTo>
                  <a:pt x="279" y="95"/>
                </a:lnTo>
                <a:lnTo>
                  <a:pt x="280" y="95"/>
                </a:lnTo>
                <a:lnTo>
                  <a:pt x="280" y="96"/>
                </a:lnTo>
                <a:lnTo>
                  <a:pt x="280" y="97"/>
                </a:lnTo>
                <a:lnTo>
                  <a:pt x="281" y="98"/>
                </a:lnTo>
                <a:lnTo>
                  <a:pt x="280" y="99"/>
                </a:lnTo>
                <a:lnTo>
                  <a:pt x="279" y="99"/>
                </a:lnTo>
                <a:lnTo>
                  <a:pt x="278" y="99"/>
                </a:lnTo>
                <a:lnTo>
                  <a:pt x="278" y="100"/>
                </a:lnTo>
                <a:lnTo>
                  <a:pt x="279" y="100"/>
                </a:lnTo>
                <a:lnTo>
                  <a:pt x="279" y="101"/>
                </a:lnTo>
                <a:lnTo>
                  <a:pt x="280" y="101"/>
                </a:lnTo>
                <a:lnTo>
                  <a:pt x="281" y="101"/>
                </a:lnTo>
                <a:lnTo>
                  <a:pt x="282" y="101"/>
                </a:lnTo>
                <a:lnTo>
                  <a:pt x="282" y="102"/>
                </a:lnTo>
                <a:lnTo>
                  <a:pt x="282" y="101"/>
                </a:lnTo>
                <a:lnTo>
                  <a:pt x="283" y="101"/>
                </a:lnTo>
                <a:lnTo>
                  <a:pt x="284" y="101"/>
                </a:lnTo>
                <a:lnTo>
                  <a:pt x="285" y="101"/>
                </a:lnTo>
                <a:lnTo>
                  <a:pt x="285" y="102"/>
                </a:lnTo>
                <a:lnTo>
                  <a:pt x="286" y="101"/>
                </a:lnTo>
                <a:lnTo>
                  <a:pt x="287" y="101"/>
                </a:lnTo>
                <a:lnTo>
                  <a:pt x="287" y="102"/>
                </a:lnTo>
                <a:lnTo>
                  <a:pt x="287" y="103"/>
                </a:lnTo>
                <a:lnTo>
                  <a:pt x="287" y="104"/>
                </a:lnTo>
                <a:lnTo>
                  <a:pt x="288" y="104"/>
                </a:lnTo>
                <a:lnTo>
                  <a:pt x="289" y="104"/>
                </a:lnTo>
                <a:lnTo>
                  <a:pt x="289" y="105"/>
                </a:lnTo>
                <a:lnTo>
                  <a:pt x="290" y="106"/>
                </a:lnTo>
                <a:lnTo>
                  <a:pt x="291" y="106"/>
                </a:lnTo>
                <a:lnTo>
                  <a:pt x="292" y="105"/>
                </a:lnTo>
                <a:lnTo>
                  <a:pt x="293" y="106"/>
                </a:lnTo>
                <a:lnTo>
                  <a:pt x="294" y="106"/>
                </a:lnTo>
                <a:lnTo>
                  <a:pt x="295" y="106"/>
                </a:lnTo>
                <a:lnTo>
                  <a:pt x="295" y="105"/>
                </a:lnTo>
                <a:lnTo>
                  <a:pt x="295" y="106"/>
                </a:lnTo>
                <a:lnTo>
                  <a:pt x="295" y="107"/>
                </a:lnTo>
                <a:lnTo>
                  <a:pt x="294" y="107"/>
                </a:lnTo>
                <a:lnTo>
                  <a:pt x="293" y="107"/>
                </a:lnTo>
                <a:lnTo>
                  <a:pt x="292" y="107"/>
                </a:lnTo>
                <a:lnTo>
                  <a:pt x="292" y="108"/>
                </a:lnTo>
                <a:lnTo>
                  <a:pt x="291" y="107"/>
                </a:lnTo>
                <a:lnTo>
                  <a:pt x="291" y="108"/>
                </a:lnTo>
                <a:lnTo>
                  <a:pt x="291" y="107"/>
                </a:lnTo>
                <a:lnTo>
                  <a:pt x="290" y="108"/>
                </a:lnTo>
                <a:lnTo>
                  <a:pt x="289" y="108"/>
                </a:lnTo>
                <a:lnTo>
                  <a:pt x="288" y="108"/>
                </a:lnTo>
                <a:lnTo>
                  <a:pt x="287" y="108"/>
                </a:lnTo>
                <a:lnTo>
                  <a:pt x="286" y="108"/>
                </a:lnTo>
                <a:lnTo>
                  <a:pt x="285" y="109"/>
                </a:lnTo>
                <a:lnTo>
                  <a:pt x="284" y="109"/>
                </a:lnTo>
                <a:lnTo>
                  <a:pt x="283" y="109"/>
                </a:lnTo>
                <a:lnTo>
                  <a:pt x="282" y="109"/>
                </a:lnTo>
                <a:lnTo>
                  <a:pt x="281" y="109"/>
                </a:lnTo>
                <a:lnTo>
                  <a:pt x="275" y="117"/>
                </a:lnTo>
                <a:lnTo>
                  <a:pt x="262" y="128"/>
                </a:lnTo>
                <a:lnTo>
                  <a:pt x="263" y="128"/>
                </a:lnTo>
                <a:lnTo>
                  <a:pt x="264" y="128"/>
                </a:lnTo>
                <a:lnTo>
                  <a:pt x="265" y="128"/>
                </a:lnTo>
                <a:lnTo>
                  <a:pt x="266" y="129"/>
                </a:lnTo>
                <a:lnTo>
                  <a:pt x="266" y="130"/>
                </a:lnTo>
                <a:lnTo>
                  <a:pt x="267" y="130"/>
                </a:lnTo>
                <a:lnTo>
                  <a:pt x="267" y="131"/>
                </a:lnTo>
                <a:lnTo>
                  <a:pt x="267" y="132"/>
                </a:lnTo>
                <a:lnTo>
                  <a:pt x="268" y="132"/>
                </a:lnTo>
                <a:lnTo>
                  <a:pt x="267" y="132"/>
                </a:lnTo>
                <a:lnTo>
                  <a:pt x="267" y="133"/>
                </a:lnTo>
                <a:lnTo>
                  <a:pt x="267" y="134"/>
                </a:lnTo>
                <a:lnTo>
                  <a:pt x="266" y="134"/>
                </a:lnTo>
                <a:lnTo>
                  <a:pt x="266" y="135"/>
                </a:lnTo>
                <a:lnTo>
                  <a:pt x="266" y="136"/>
                </a:lnTo>
                <a:lnTo>
                  <a:pt x="266" y="138"/>
                </a:lnTo>
                <a:lnTo>
                  <a:pt x="265" y="138"/>
                </a:lnTo>
                <a:lnTo>
                  <a:pt x="265" y="139"/>
                </a:lnTo>
                <a:lnTo>
                  <a:pt x="265" y="140"/>
                </a:lnTo>
                <a:lnTo>
                  <a:pt x="265" y="141"/>
                </a:lnTo>
                <a:lnTo>
                  <a:pt x="264" y="140"/>
                </a:lnTo>
                <a:lnTo>
                  <a:pt x="263" y="140"/>
                </a:lnTo>
                <a:lnTo>
                  <a:pt x="262" y="139"/>
                </a:lnTo>
                <a:lnTo>
                  <a:pt x="259" y="139"/>
                </a:lnTo>
                <a:lnTo>
                  <a:pt x="259" y="140"/>
                </a:lnTo>
                <a:lnTo>
                  <a:pt x="257" y="140"/>
                </a:lnTo>
                <a:lnTo>
                  <a:pt x="257" y="141"/>
                </a:lnTo>
                <a:lnTo>
                  <a:pt x="257" y="142"/>
                </a:lnTo>
                <a:lnTo>
                  <a:pt x="256" y="143"/>
                </a:lnTo>
                <a:lnTo>
                  <a:pt x="256" y="144"/>
                </a:lnTo>
                <a:lnTo>
                  <a:pt x="255" y="145"/>
                </a:lnTo>
                <a:lnTo>
                  <a:pt x="255" y="146"/>
                </a:lnTo>
                <a:lnTo>
                  <a:pt x="254" y="147"/>
                </a:lnTo>
                <a:lnTo>
                  <a:pt x="254" y="148"/>
                </a:lnTo>
                <a:lnTo>
                  <a:pt x="254" y="149"/>
                </a:lnTo>
                <a:lnTo>
                  <a:pt x="255" y="149"/>
                </a:lnTo>
                <a:lnTo>
                  <a:pt x="256" y="149"/>
                </a:lnTo>
                <a:lnTo>
                  <a:pt x="257" y="149"/>
                </a:lnTo>
                <a:lnTo>
                  <a:pt x="259" y="148"/>
                </a:lnTo>
                <a:lnTo>
                  <a:pt x="260" y="147"/>
                </a:lnTo>
                <a:lnTo>
                  <a:pt x="258" y="150"/>
                </a:lnTo>
                <a:lnTo>
                  <a:pt x="257" y="151"/>
                </a:lnTo>
                <a:lnTo>
                  <a:pt x="256" y="151"/>
                </a:lnTo>
                <a:lnTo>
                  <a:pt x="256" y="152"/>
                </a:lnTo>
                <a:lnTo>
                  <a:pt x="255" y="152"/>
                </a:lnTo>
                <a:lnTo>
                  <a:pt x="256" y="152"/>
                </a:lnTo>
                <a:lnTo>
                  <a:pt x="256" y="153"/>
                </a:lnTo>
                <a:lnTo>
                  <a:pt x="257" y="153"/>
                </a:lnTo>
                <a:lnTo>
                  <a:pt x="257" y="154"/>
                </a:lnTo>
                <a:lnTo>
                  <a:pt x="257" y="155"/>
                </a:lnTo>
                <a:lnTo>
                  <a:pt x="256" y="156"/>
                </a:lnTo>
                <a:lnTo>
                  <a:pt x="255" y="156"/>
                </a:lnTo>
                <a:lnTo>
                  <a:pt x="255" y="157"/>
                </a:lnTo>
                <a:lnTo>
                  <a:pt x="256" y="158"/>
                </a:lnTo>
                <a:lnTo>
                  <a:pt x="255" y="159"/>
                </a:lnTo>
                <a:lnTo>
                  <a:pt x="255" y="161"/>
                </a:lnTo>
                <a:lnTo>
                  <a:pt x="256" y="165"/>
                </a:lnTo>
                <a:lnTo>
                  <a:pt x="257" y="165"/>
                </a:lnTo>
                <a:lnTo>
                  <a:pt x="258" y="164"/>
                </a:lnTo>
                <a:lnTo>
                  <a:pt x="259" y="164"/>
                </a:lnTo>
                <a:lnTo>
                  <a:pt x="260" y="164"/>
                </a:lnTo>
                <a:lnTo>
                  <a:pt x="260" y="165"/>
                </a:lnTo>
                <a:lnTo>
                  <a:pt x="261" y="166"/>
                </a:lnTo>
                <a:lnTo>
                  <a:pt x="261" y="165"/>
                </a:lnTo>
                <a:lnTo>
                  <a:pt x="262" y="165"/>
                </a:lnTo>
                <a:lnTo>
                  <a:pt x="262" y="166"/>
                </a:lnTo>
                <a:lnTo>
                  <a:pt x="263" y="166"/>
                </a:lnTo>
                <a:lnTo>
                  <a:pt x="263" y="167"/>
                </a:lnTo>
                <a:lnTo>
                  <a:pt x="264" y="167"/>
                </a:lnTo>
                <a:lnTo>
                  <a:pt x="264" y="168"/>
                </a:lnTo>
                <a:lnTo>
                  <a:pt x="264" y="169"/>
                </a:lnTo>
                <a:lnTo>
                  <a:pt x="264" y="170"/>
                </a:lnTo>
                <a:lnTo>
                  <a:pt x="264" y="171"/>
                </a:lnTo>
                <a:lnTo>
                  <a:pt x="268" y="192"/>
                </a:lnTo>
                <a:lnTo>
                  <a:pt x="272" y="213"/>
                </a:lnTo>
                <a:lnTo>
                  <a:pt x="274" y="213"/>
                </a:lnTo>
                <a:lnTo>
                  <a:pt x="275" y="214"/>
                </a:lnTo>
                <a:lnTo>
                  <a:pt x="276" y="214"/>
                </a:lnTo>
                <a:lnTo>
                  <a:pt x="277" y="214"/>
                </a:lnTo>
                <a:lnTo>
                  <a:pt x="278" y="214"/>
                </a:lnTo>
                <a:lnTo>
                  <a:pt x="278" y="213"/>
                </a:lnTo>
                <a:lnTo>
                  <a:pt x="279" y="214"/>
                </a:lnTo>
                <a:lnTo>
                  <a:pt x="280" y="214"/>
                </a:lnTo>
                <a:lnTo>
                  <a:pt x="281" y="214"/>
                </a:lnTo>
                <a:lnTo>
                  <a:pt x="282" y="214"/>
                </a:lnTo>
                <a:lnTo>
                  <a:pt x="283" y="215"/>
                </a:lnTo>
                <a:lnTo>
                  <a:pt x="283" y="216"/>
                </a:lnTo>
                <a:lnTo>
                  <a:pt x="283" y="217"/>
                </a:lnTo>
                <a:lnTo>
                  <a:pt x="284" y="217"/>
                </a:lnTo>
                <a:lnTo>
                  <a:pt x="284" y="218"/>
                </a:lnTo>
                <a:lnTo>
                  <a:pt x="284" y="219"/>
                </a:lnTo>
                <a:lnTo>
                  <a:pt x="284" y="220"/>
                </a:lnTo>
                <a:lnTo>
                  <a:pt x="285" y="220"/>
                </a:lnTo>
                <a:lnTo>
                  <a:pt x="285" y="219"/>
                </a:lnTo>
                <a:lnTo>
                  <a:pt x="286" y="219"/>
                </a:lnTo>
                <a:lnTo>
                  <a:pt x="286" y="218"/>
                </a:lnTo>
                <a:lnTo>
                  <a:pt x="285" y="218"/>
                </a:lnTo>
                <a:lnTo>
                  <a:pt x="286" y="218"/>
                </a:lnTo>
                <a:lnTo>
                  <a:pt x="287" y="218"/>
                </a:lnTo>
                <a:lnTo>
                  <a:pt x="287" y="217"/>
                </a:lnTo>
                <a:lnTo>
                  <a:pt x="286" y="217"/>
                </a:lnTo>
                <a:lnTo>
                  <a:pt x="287" y="217"/>
                </a:lnTo>
                <a:lnTo>
                  <a:pt x="288" y="216"/>
                </a:lnTo>
                <a:lnTo>
                  <a:pt x="288" y="217"/>
                </a:lnTo>
                <a:lnTo>
                  <a:pt x="287" y="217"/>
                </a:lnTo>
                <a:lnTo>
                  <a:pt x="288" y="218"/>
                </a:lnTo>
                <a:lnTo>
                  <a:pt x="288" y="219"/>
                </a:lnTo>
                <a:lnTo>
                  <a:pt x="288" y="220"/>
                </a:lnTo>
                <a:lnTo>
                  <a:pt x="289" y="220"/>
                </a:lnTo>
                <a:lnTo>
                  <a:pt x="290" y="220"/>
                </a:lnTo>
                <a:lnTo>
                  <a:pt x="290" y="221"/>
                </a:lnTo>
                <a:lnTo>
                  <a:pt x="291" y="221"/>
                </a:lnTo>
                <a:lnTo>
                  <a:pt x="291" y="222"/>
                </a:lnTo>
                <a:lnTo>
                  <a:pt x="292" y="223"/>
                </a:lnTo>
                <a:lnTo>
                  <a:pt x="293" y="224"/>
                </a:lnTo>
                <a:lnTo>
                  <a:pt x="293" y="225"/>
                </a:lnTo>
                <a:lnTo>
                  <a:pt x="294" y="226"/>
                </a:lnTo>
                <a:lnTo>
                  <a:pt x="293" y="226"/>
                </a:lnTo>
                <a:lnTo>
                  <a:pt x="293" y="227"/>
                </a:lnTo>
                <a:lnTo>
                  <a:pt x="293" y="228"/>
                </a:lnTo>
                <a:lnTo>
                  <a:pt x="293" y="229"/>
                </a:lnTo>
                <a:lnTo>
                  <a:pt x="292" y="230"/>
                </a:lnTo>
                <a:lnTo>
                  <a:pt x="292" y="231"/>
                </a:lnTo>
                <a:lnTo>
                  <a:pt x="292" y="232"/>
                </a:lnTo>
                <a:lnTo>
                  <a:pt x="293" y="233"/>
                </a:lnTo>
                <a:lnTo>
                  <a:pt x="294" y="233"/>
                </a:lnTo>
                <a:lnTo>
                  <a:pt x="294" y="234"/>
                </a:lnTo>
                <a:lnTo>
                  <a:pt x="295" y="234"/>
                </a:lnTo>
                <a:lnTo>
                  <a:pt x="295" y="235"/>
                </a:lnTo>
                <a:lnTo>
                  <a:pt x="296" y="237"/>
                </a:lnTo>
                <a:lnTo>
                  <a:pt x="297" y="238"/>
                </a:lnTo>
                <a:lnTo>
                  <a:pt x="297" y="239"/>
                </a:lnTo>
                <a:lnTo>
                  <a:pt x="298" y="239"/>
                </a:lnTo>
                <a:lnTo>
                  <a:pt x="297" y="240"/>
                </a:lnTo>
                <a:lnTo>
                  <a:pt x="297" y="241"/>
                </a:lnTo>
                <a:lnTo>
                  <a:pt x="297" y="242"/>
                </a:lnTo>
                <a:lnTo>
                  <a:pt x="297" y="243"/>
                </a:lnTo>
                <a:lnTo>
                  <a:pt x="297" y="244"/>
                </a:lnTo>
                <a:lnTo>
                  <a:pt x="296" y="244"/>
                </a:lnTo>
                <a:lnTo>
                  <a:pt x="296" y="245"/>
                </a:lnTo>
                <a:lnTo>
                  <a:pt x="296" y="246"/>
                </a:lnTo>
                <a:lnTo>
                  <a:pt x="296" y="247"/>
                </a:lnTo>
                <a:lnTo>
                  <a:pt x="295" y="247"/>
                </a:lnTo>
                <a:lnTo>
                  <a:pt x="295" y="248"/>
                </a:lnTo>
                <a:lnTo>
                  <a:pt x="295" y="249"/>
                </a:lnTo>
                <a:lnTo>
                  <a:pt x="294" y="249"/>
                </a:lnTo>
                <a:lnTo>
                  <a:pt x="294" y="250"/>
                </a:lnTo>
                <a:lnTo>
                  <a:pt x="294" y="252"/>
                </a:lnTo>
                <a:lnTo>
                  <a:pt x="294" y="253"/>
                </a:lnTo>
                <a:lnTo>
                  <a:pt x="295" y="254"/>
                </a:lnTo>
                <a:lnTo>
                  <a:pt x="294" y="254"/>
                </a:lnTo>
                <a:lnTo>
                  <a:pt x="295" y="255"/>
                </a:lnTo>
                <a:lnTo>
                  <a:pt x="295" y="256"/>
                </a:lnTo>
                <a:lnTo>
                  <a:pt x="296" y="256"/>
                </a:lnTo>
                <a:lnTo>
                  <a:pt x="296" y="257"/>
                </a:lnTo>
                <a:lnTo>
                  <a:pt x="297" y="257"/>
                </a:lnTo>
                <a:lnTo>
                  <a:pt x="297" y="258"/>
                </a:lnTo>
                <a:lnTo>
                  <a:pt x="296" y="258"/>
                </a:lnTo>
                <a:lnTo>
                  <a:pt x="297" y="260"/>
                </a:lnTo>
                <a:lnTo>
                  <a:pt x="296" y="260"/>
                </a:lnTo>
                <a:lnTo>
                  <a:pt x="296" y="262"/>
                </a:lnTo>
                <a:lnTo>
                  <a:pt x="296" y="263"/>
                </a:lnTo>
                <a:lnTo>
                  <a:pt x="295" y="264"/>
                </a:lnTo>
                <a:lnTo>
                  <a:pt x="294" y="264"/>
                </a:lnTo>
                <a:lnTo>
                  <a:pt x="293" y="263"/>
                </a:lnTo>
                <a:lnTo>
                  <a:pt x="292" y="264"/>
                </a:lnTo>
                <a:lnTo>
                  <a:pt x="291" y="264"/>
                </a:lnTo>
                <a:lnTo>
                  <a:pt x="290" y="265"/>
                </a:lnTo>
                <a:lnTo>
                  <a:pt x="290" y="264"/>
                </a:lnTo>
                <a:lnTo>
                  <a:pt x="289" y="264"/>
                </a:lnTo>
                <a:lnTo>
                  <a:pt x="289" y="265"/>
                </a:lnTo>
                <a:lnTo>
                  <a:pt x="289" y="266"/>
                </a:lnTo>
                <a:lnTo>
                  <a:pt x="289" y="265"/>
                </a:lnTo>
                <a:lnTo>
                  <a:pt x="288" y="266"/>
                </a:lnTo>
                <a:lnTo>
                  <a:pt x="287" y="266"/>
                </a:lnTo>
                <a:lnTo>
                  <a:pt x="286" y="266"/>
                </a:lnTo>
                <a:lnTo>
                  <a:pt x="285" y="267"/>
                </a:lnTo>
                <a:lnTo>
                  <a:pt x="285" y="266"/>
                </a:lnTo>
                <a:lnTo>
                  <a:pt x="284" y="266"/>
                </a:lnTo>
                <a:lnTo>
                  <a:pt x="283" y="266"/>
                </a:lnTo>
                <a:lnTo>
                  <a:pt x="283" y="265"/>
                </a:lnTo>
                <a:lnTo>
                  <a:pt x="282" y="265"/>
                </a:lnTo>
                <a:lnTo>
                  <a:pt x="282" y="266"/>
                </a:lnTo>
                <a:lnTo>
                  <a:pt x="281" y="266"/>
                </a:lnTo>
                <a:lnTo>
                  <a:pt x="281" y="267"/>
                </a:lnTo>
                <a:lnTo>
                  <a:pt x="280" y="267"/>
                </a:lnTo>
                <a:lnTo>
                  <a:pt x="279" y="267"/>
                </a:lnTo>
                <a:lnTo>
                  <a:pt x="278" y="268"/>
                </a:lnTo>
                <a:lnTo>
                  <a:pt x="277" y="269"/>
                </a:lnTo>
                <a:lnTo>
                  <a:pt x="277" y="270"/>
                </a:lnTo>
                <a:lnTo>
                  <a:pt x="276" y="270"/>
                </a:lnTo>
                <a:lnTo>
                  <a:pt x="276" y="271"/>
                </a:lnTo>
                <a:lnTo>
                  <a:pt x="275" y="271"/>
                </a:lnTo>
                <a:lnTo>
                  <a:pt x="275" y="272"/>
                </a:lnTo>
                <a:lnTo>
                  <a:pt x="275" y="271"/>
                </a:lnTo>
                <a:lnTo>
                  <a:pt x="275" y="272"/>
                </a:lnTo>
                <a:lnTo>
                  <a:pt x="275" y="271"/>
                </a:lnTo>
                <a:lnTo>
                  <a:pt x="274" y="271"/>
                </a:lnTo>
                <a:lnTo>
                  <a:pt x="275" y="272"/>
                </a:lnTo>
                <a:lnTo>
                  <a:pt x="274" y="272"/>
                </a:lnTo>
                <a:lnTo>
                  <a:pt x="273" y="272"/>
                </a:lnTo>
                <a:lnTo>
                  <a:pt x="272" y="272"/>
                </a:lnTo>
                <a:lnTo>
                  <a:pt x="272" y="273"/>
                </a:lnTo>
                <a:lnTo>
                  <a:pt x="271" y="273"/>
                </a:lnTo>
                <a:lnTo>
                  <a:pt x="270" y="273"/>
                </a:lnTo>
                <a:lnTo>
                  <a:pt x="270" y="274"/>
                </a:lnTo>
                <a:lnTo>
                  <a:pt x="270" y="275"/>
                </a:lnTo>
                <a:lnTo>
                  <a:pt x="269" y="275"/>
                </a:lnTo>
                <a:lnTo>
                  <a:pt x="269" y="276"/>
                </a:lnTo>
                <a:lnTo>
                  <a:pt x="269" y="275"/>
                </a:lnTo>
                <a:lnTo>
                  <a:pt x="269" y="276"/>
                </a:lnTo>
                <a:lnTo>
                  <a:pt x="268" y="276"/>
                </a:lnTo>
                <a:lnTo>
                  <a:pt x="269" y="277"/>
                </a:lnTo>
                <a:lnTo>
                  <a:pt x="268" y="277"/>
                </a:lnTo>
                <a:lnTo>
                  <a:pt x="268" y="278"/>
                </a:lnTo>
                <a:lnTo>
                  <a:pt x="267" y="278"/>
                </a:lnTo>
                <a:lnTo>
                  <a:pt x="266" y="278"/>
                </a:lnTo>
                <a:lnTo>
                  <a:pt x="266" y="279"/>
                </a:lnTo>
                <a:lnTo>
                  <a:pt x="265" y="279"/>
                </a:lnTo>
                <a:lnTo>
                  <a:pt x="265" y="280"/>
                </a:lnTo>
                <a:lnTo>
                  <a:pt x="265" y="279"/>
                </a:lnTo>
                <a:lnTo>
                  <a:pt x="264" y="279"/>
                </a:lnTo>
                <a:lnTo>
                  <a:pt x="264" y="280"/>
                </a:lnTo>
                <a:lnTo>
                  <a:pt x="263" y="279"/>
                </a:lnTo>
                <a:lnTo>
                  <a:pt x="263" y="280"/>
                </a:lnTo>
                <a:lnTo>
                  <a:pt x="262" y="279"/>
                </a:lnTo>
                <a:lnTo>
                  <a:pt x="262" y="280"/>
                </a:lnTo>
                <a:lnTo>
                  <a:pt x="262" y="279"/>
                </a:lnTo>
                <a:lnTo>
                  <a:pt x="262" y="280"/>
                </a:lnTo>
                <a:lnTo>
                  <a:pt x="261" y="280"/>
                </a:lnTo>
                <a:lnTo>
                  <a:pt x="262" y="280"/>
                </a:lnTo>
                <a:lnTo>
                  <a:pt x="261" y="280"/>
                </a:lnTo>
                <a:lnTo>
                  <a:pt x="262" y="281"/>
                </a:lnTo>
                <a:lnTo>
                  <a:pt x="261" y="281"/>
                </a:lnTo>
                <a:lnTo>
                  <a:pt x="261" y="282"/>
                </a:lnTo>
                <a:lnTo>
                  <a:pt x="260" y="282"/>
                </a:lnTo>
                <a:lnTo>
                  <a:pt x="260" y="283"/>
                </a:lnTo>
                <a:lnTo>
                  <a:pt x="260" y="282"/>
                </a:lnTo>
                <a:lnTo>
                  <a:pt x="260" y="283"/>
                </a:lnTo>
                <a:lnTo>
                  <a:pt x="259" y="283"/>
                </a:lnTo>
                <a:lnTo>
                  <a:pt x="259" y="282"/>
                </a:lnTo>
                <a:lnTo>
                  <a:pt x="259" y="283"/>
                </a:lnTo>
                <a:lnTo>
                  <a:pt x="258" y="283"/>
                </a:lnTo>
                <a:lnTo>
                  <a:pt x="257" y="283"/>
                </a:lnTo>
                <a:lnTo>
                  <a:pt x="257" y="284"/>
                </a:lnTo>
                <a:lnTo>
                  <a:pt x="257" y="285"/>
                </a:lnTo>
                <a:lnTo>
                  <a:pt x="256" y="285"/>
                </a:lnTo>
                <a:lnTo>
                  <a:pt x="256" y="284"/>
                </a:lnTo>
                <a:lnTo>
                  <a:pt x="256" y="285"/>
                </a:lnTo>
                <a:lnTo>
                  <a:pt x="256" y="284"/>
                </a:lnTo>
                <a:lnTo>
                  <a:pt x="255" y="284"/>
                </a:lnTo>
                <a:lnTo>
                  <a:pt x="255" y="285"/>
                </a:lnTo>
                <a:lnTo>
                  <a:pt x="255" y="284"/>
                </a:lnTo>
                <a:lnTo>
                  <a:pt x="254" y="285"/>
                </a:lnTo>
                <a:lnTo>
                  <a:pt x="254" y="284"/>
                </a:lnTo>
                <a:lnTo>
                  <a:pt x="253" y="284"/>
                </a:lnTo>
                <a:lnTo>
                  <a:pt x="253" y="285"/>
                </a:lnTo>
                <a:lnTo>
                  <a:pt x="253" y="284"/>
                </a:lnTo>
                <a:lnTo>
                  <a:pt x="252" y="284"/>
                </a:lnTo>
                <a:lnTo>
                  <a:pt x="252" y="285"/>
                </a:lnTo>
                <a:lnTo>
                  <a:pt x="251" y="285"/>
                </a:lnTo>
                <a:lnTo>
                  <a:pt x="251" y="284"/>
                </a:lnTo>
                <a:lnTo>
                  <a:pt x="251" y="285"/>
                </a:lnTo>
                <a:lnTo>
                  <a:pt x="250" y="285"/>
                </a:lnTo>
                <a:lnTo>
                  <a:pt x="250" y="284"/>
                </a:lnTo>
                <a:lnTo>
                  <a:pt x="249" y="284"/>
                </a:lnTo>
                <a:lnTo>
                  <a:pt x="249" y="283"/>
                </a:lnTo>
                <a:lnTo>
                  <a:pt x="248" y="284"/>
                </a:lnTo>
                <a:lnTo>
                  <a:pt x="248" y="283"/>
                </a:lnTo>
                <a:lnTo>
                  <a:pt x="248" y="284"/>
                </a:lnTo>
                <a:lnTo>
                  <a:pt x="247" y="284"/>
                </a:lnTo>
                <a:lnTo>
                  <a:pt x="247" y="283"/>
                </a:lnTo>
                <a:lnTo>
                  <a:pt x="247" y="284"/>
                </a:lnTo>
                <a:lnTo>
                  <a:pt x="246" y="284"/>
                </a:lnTo>
                <a:lnTo>
                  <a:pt x="246" y="283"/>
                </a:lnTo>
                <a:lnTo>
                  <a:pt x="245" y="283"/>
                </a:lnTo>
                <a:lnTo>
                  <a:pt x="245" y="282"/>
                </a:lnTo>
                <a:lnTo>
                  <a:pt x="244" y="282"/>
                </a:lnTo>
                <a:lnTo>
                  <a:pt x="243" y="282"/>
                </a:lnTo>
                <a:lnTo>
                  <a:pt x="243" y="283"/>
                </a:lnTo>
                <a:lnTo>
                  <a:pt x="243" y="282"/>
                </a:lnTo>
                <a:lnTo>
                  <a:pt x="242" y="282"/>
                </a:lnTo>
                <a:lnTo>
                  <a:pt x="242" y="283"/>
                </a:lnTo>
                <a:lnTo>
                  <a:pt x="241" y="283"/>
                </a:lnTo>
                <a:lnTo>
                  <a:pt x="241" y="284"/>
                </a:lnTo>
                <a:lnTo>
                  <a:pt x="240" y="284"/>
                </a:lnTo>
                <a:lnTo>
                  <a:pt x="240" y="283"/>
                </a:lnTo>
                <a:lnTo>
                  <a:pt x="240" y="284"/>
                </a:lnTo>
                <a:lnTo>
                  <a:pt x="239" y="284"/>
                </a:lnTo>
                <a:lnTo>
                  <a:pt x="239" y="285"/>
                </a:lnTo>
                <a:lnTo>
                  <a:pt x="238" y="284"/>
                </a:lnTo>
                <a:lnTo>
                  <a:pt x="238" y="285"/>
                </a:lnTo>
                <a:lnTo>
                  <a:pt x="237" y="284"/>
                </a:lnTo>
                <a:lnTo>
                  <a:pt x="236" y="284"/>
                </a:lnTo>
                <a:lnTo>
                  <a:pt x="236" y="283"/>
                </a:lnTo>
                <a:lnTo>
                  <a:pt x="236" y="282"/>
                </a:lnTo>
                <a:lnTo>
                  <a:pt x="236" y="283"/>
                </a:lnTo>
                <a:lnTo>
                  <a:pt x="236" y="284"/>
                </a:lnTo>
                <a:lnTo>
                  <a:pt x="235" y="284"/>
                </a:lnTo>
                <a:lnTo>
                  <a:pt x="235" y="283"/>
                </a:lnTo>
                <a:lnTo>
                  <a:pt x="235" y="282"/>
                </a:lnTo>
                <a:lnTo>
                  <a:pt x="234" y="283"/>
                </a:lnTo>
                <a:lnTo>
                  <a:pt x="233" y="283"/>
                </a:lnTo>
                <a:lnTo>
                  <a:pt x="233" y="282"/>
                </a:lnTo>
                <a:lnTo>
                  <a:pt x="233" y="283"/>
                </a:lnTo>
                <a:lnTo>
                  <a:pt x="232" y="283"/>
                </a:lnTo>
                <a:lnTo>
                  <a:pt x="232" y="282"/>
                </a:lnTo>
                <a:lnTo>
                  <a:pt x="232" y="283"/>
                </a:lnTo>
                <a:lnTo>
                  <a:pt x="231" y="283"/>
                </a:lnTo>
                <a:lnTo>
                  <a:pt x="231" y="284"/>
                </a:lnTo>
                <a:lnTo>
                  <a:pt x="231" y="283"/>
                </a:lnTo>
                <a:lnTo>
                  <a:pt x="231" y="282"/>
                </a:lnTo>
                <a:lnTo>
                  <a:pt x="230" y="283"/>
                </a:lnTo>
                <a:lnTo>
                  <a:pt x="229" y="282"/>
                </a:lnTo>
                <a:lnTo>
                  <a:pt x="228" y="282"/>
                </a:lnTo>
                <a:lnTo>
                  <a:pt x="227" y="281"/>
                </a:lnTo>
                <a:lnTo>
                  <a:pt x="226" y="281"/>
                </a:lnTo>
                <a:lnTo>
                  <a:pt x="226" y="282"/>
                </a:lnTo>
                <a:lnTo>
                  <a:pt x="226" y="281"/>
                </a:lnTo>
                <a:lnTo>
                  <a:pt x="225" y="281"/>
                </a:lnTo>
                <a:lnTo>
                  <a:pt x="225" y="282"/>
                </a:lnTo>
                <a:lnTo>
                  <a:pt x="225" y="281"/>
                </a:lnTo>
                <a:lnTo>
                  <a:pt x="224" y="280"/>
                </a:lnTo>
                <a:lnTo>
                  <a:pt x="224" y="279"/>
                </a:lnTo>
                <a:lnTo>
                  <a:pt x="223" y="279"/>
                </a:lnTo>
                <a:lnTo>
                  <a:pt x="222" y="279"/>
                </a:lnTo>
                <a:lnTo>
                  <a:pt x="222" y="280"/>
                </a:lnTo>
                <a:lnTo>
                  <a:pt x="222" y="279"/>
                </a:lnTo>
                <a:lnTo>
                  <a:pt x="222" y="278"/>
                </a:lnTo>
                <a:lnTo>
                  <a:pt x="221" y="278"/>
                </a:lnTo>
                <a:lnTo>
                  <a:pt x="221" y="279"/>
                </a:lnTo>
                <a:lnTo>
                  <a:pt x="220" y="279"/>
                </a:lnTo>
                <a:lnTo>
                  <a:pt x="220" y="278"/>
                </a:lnTo>
                <a:lnTo>
                  <a:pt x="220" y="277"/>
                </a:lnTo>
                <a:lnTo>
                  <a:pt x="220" y="278"/>
                </a:lnTo>
                <a:lnTo>
                  <a:pt x="219" y="277"/>
                </a:lnTo>
                <a:lnTo>
                  <a:pt x="218" y="277"/>
                </a:lnTo>
                <a:lnTo>
                  <a:pt x="218" y="278"/>
                </a:lnTo>
                <a:lnTo>
                  <a:pt x="217" y="277"/>
                </a:lnTo>
                <a:lnTo>
                  <a:pt x="218" y="277"/>
                </a:lnTo>
                <a:lnTo>
                  <a:pt x="217" y="277"/>
                </a:lnTo>
                <a:lnTo>
                  <a:pt x="218" y="276"/>
                </a:lnTo>
                <a:lnTo>
                  <a:pt x="217" y="276"/>
                </a:lnTo>
                <a:lnTo>
                  <a:pt x="216" y="276"/>
                </a:lnTo>
                <a:lnTo>
                  <a:pt x="215" y="276"/>
                </a:lnTo>
                <a:lnTo>
                  <a:pt x="214" y="276"/>
                </a:lnTo>
                <a:lnTo>
                  <a:pt x="214" y="277"/>
                </a:lnTo>
                <a:lnTo>
                  <a:pt x="213" y="277"/>
                </a:lnTo>
                <a:lnTo>
                  <a:pt x="213" y="276"/>
                </a:lnTo>
                <a:lnTo>
                  <a:pt x="213" y="275"/>
                </a:lnTo>
                <a:lnTo>
                  <a:pt x="212" y="275"/>
                </a:lnTo>
                <a:lnTo>
                  <a:pt x="211" y="275"/>
                </a:lnTo>
                <a:lnTo>
                  <a:pt x="210" y="275"/>
                </a:lnTo>
                <a:lnTo>
                  <a:pt x="210" y="276"/>
                </a:lnTo>
                <a:lnTo>
                  <a:pt x="210" y="275"/>
                </a:lnTo>
                <a:lnTo>
                  <a:pt x="210" y="274"/>
                </a:lnTo>
                <a:lnTo>
                  <a:pt x="209" y="275"/>
                </a:lnTo>
                <a:lnTo>
                  <a:pt x="209" y="274"/>
                </a:lnTo>
                <a:lnTo>
                  <a:pt x="208" y="274"/>
                </a:lnTo>
                <a:lnTo>
                  <a:pt x="208" y="273"/>
                </a:lnTo>
                <a:lnTo>
                  <a:pt x="208" y="272"/>
                </a:lnTo>
                <a:lnTo>
                  <a:pt x="209" y="272"/>
                </a:lnTo>
                <a:lnTo>
                  <a:pt x="208" y="272"/>
                </a:lnTo>
                <a:lnTo>
                  <a:pt x="209" y="272"/>
                </a:lnTo>
                <a:lnTo>
                  <a:pt x="209" y="271"/>
                </a:lnTo>
                <a:lnTo>
                  <a:pt x="208" y="271"/>
                </a:lnTo>
                <a:lnTo>
                  <a:pt x="208" y="270"/>
                </a:lnTo>
                <a:lnTo>
                  <a:pt x="207" y="270"/>
                </a:lnTo>
                <a:lnTo>
                  <a:pt x="207" y="269"/>
                </a:lnTo>
                <a:lnTo>
                  <a:pt x="206" y="269"/>
                </a:lnTo>
                <a:lnTo>
                  <a:pt x="206" y="270"/>
                </a:lnTo>
                <a:lnTo>
                  <a:pt x="205" y="270"/>
                </a:lnTo>
                <a:lnTo>
                  <a:pt x="205" y="269"/>
                </a:lnTo>
                <a:lnTo>
                  <a:pt x="204" y="269"/>
                </a:lnTo>
                <a:lnTo>
                  <a:pt x="203" y="269"/>
                </a:lnTo>
                <a:lnTo>
                  <a:pt x="202" y="269"/>
                </a:lnTo>
                <a:lnTo>
                  <a:pt x="201" y="268"/>
                </a:lnTo>
                <a:lnTo>
                  <a:pt x="201" y="269"/>
                </a:lnTo>
                <a:lnTo>
                  <a:pt x="200" y="269"/>
                </a:lnTo>
                <a:lnTo>
                  <a:pt x="199" y="269"/>
                </a:lnTo>
                <a:lnTo>
                  <a:pt x="199" y="270"/>
                </a:lnTo>
                <a:lnTo>
                  <a:pt x="198" y="270"/>
                </a:lnTo>
                <a:lnTo>
                  <a:pt x="198" y="269"/>
                </a:lnTo>
                <a:lnTo>
                  <a:pt x="198" y="270"/>
                </a:lnTo>
                <a:lnTo>
                  <a:pt x="197" y="270"/>
                </a:lnTo>
                <a:lnTo>
                  <a:pt x="196" y="270"/>
                </a:lnTo>
                <a:lnTo>
                  <a:pt x="195" y="270"/>
                </a:lnTo>
                <a:lnTo>
                  <a:pt x="196" y="270"/>
                </a:lnTo>
                <a:lnTo>
                  <a:pt x="195" y="271"/>
                </a:lnTo>
                <a:lnTo>
                  <a:pt x="195" y="272"/>
                </a:lnTo>
                <a:lnTo>
                  <a:pt x="194" y="271"/>
                </a:lnTo>
                <a:lnTo>
                  <a:pt x="194" y="272"/>
                </a:lnTo>
                <a:lnTo>
                  <a:pt x="193" y="271"/>
                </a:lnTo>
                <a:lnTo>
                  <a:pt x="193" y="272"/>
                </a:lnTo>
                <a:lnTo>
                  <a:pt x="194" y="272"/>
                </a:lnTo>
                <a:lnTo>
                  <a:pt x="194" y="273"/>
                </a:lnTo>
                <a:lnTo>
                  <a:pt x="193" y="273"/>
                </a:lnTo>
                <a:lnTo>
                  <a:pt x="193" y="272"/>
                </a:lnTo>
                <a:lnTo>
                  <a:pt x="193" y="273"/>
                </a:lnTo>
                <a:lnTo>
                  <a:pt x="192" y="273"/>
                </a:lnTo>
                <a:lnTo>
                  <a:pt x="192" y="272"/>
                </a:lnTo>
                <a:lnTo>
                  <a:pt x="191" y="272"/>
                </a:lnTo>
                <a:lnTo>
                  <a:pt x="190" y="272"/>
                </a:lnTo>
                <a:lnTo>
                  <a:pt x="190" y="273"/>
                </a:lnTo>
                <a:lnTo>
                  <a:pt x="190" y="274"/>
                </a:lnTo>
                <a:lnTo>
                  <a:pt x="189" y="274"/>
                </a:lnTo>
                <a:lnTo>
                  <a:pt x="188" y="274"/>
                </a:lnTo>
                <a:lnTo>
                  <a:pt x="188" y="275"/>
                </a:lnTo>
                <a:lnTo>
                  <a:pt x="188" y="276"/>
                </a:lnTo>
                <a:lnTo>
                  <a:pt x="187" y="276"/>
                </a:lnTo>
                <a:lnTo>
                  <a:pt x="187" y="277"/>
                </a:lnTo>
                <a:lnTo>
                  <a:pt x="186" y="276"/>
                </a:lnTo>
                <a:lnTo>
                  <a:pt x="185" y="276"/>
                </a:lnTo>
                <a:lnTo>
                  <a:pt x="185" y="277"/>
                </a:lnTo>
                <a:lnTo>
                  <a:pt x="184" y="277"/>
                </a:lnTo>
                <a:lnTo>
                  <a:pt x="183" y="277"/>
                </a:lnTo>
                <a:lnTo>
                  <a:pt x="183" y="276"/>
                </a:lnTo>
                <a:lnTo>
                  <a:pt x="182" y="276"/>
                </a:lnTo>
                <a:lnTo>
                  <a:pt x="182" y="277"/>
                </a:lnTo>
                <a:lnTo>
                  <a:pt x="181" y="277"/>
                </a:lnTo>
                <a:lnTo>
                  <a:pt x="180" y="277"/>
                </a:lnTo>
                <a:lnTo>
                  <a:pt x="180" y="278"/>
                </a:lnTo>
                <a:lnTo>
                  <a:pt x="180" y="279"/>
                </a:lnTo>
                <a:lnTo>
                  <a:pt x="179" y="279"/>
                </a:lnTo>
                <a:lnTo>
                  <a:pt x="178" y="279"/>
                </a:lnTo>
                <a:lnTo>
                  <a:pt x="177" y="279"/>
                </a:lnTo>
                <a:lnTo>
                  <a:pt x="176" y="280"/>
                </a:lnTo>
                <a:lnTo>
                  <a:pt x="176" y="281"/>
                </a:lnTo>
                <a:lnTo>
                  <a:pt x="176" y="280"/>
                </a:lnTo>
                <a:lnTo>
                  <a:pt x="175" y="280"/>
                </a:lnTo>
                <a:lnTo>
                  <a:pt x="175" y="279"/>
                </a:lnTo>
                <a:lnTo>
                  <a:pt x="174" y="279"/>
                </a:lnTo>
                <a:lnTo>
                  <a:pt x="174" y="278"/>
                </a:lnTo>
                <a:lnTo>
                  <a:pt x="174" y="279"/>
                </a:lnTo>
                <a:lnTo>
                  <a:pt x="173" y="278"/>
                </a:lnTo>
                <a:lnTo>
                  <a:pt x="172" y="278"/>
                </a:lnTo>
                <a:lnTo>
                  <a:pt x="172" y="277"/>
                </a:lnTo>
                <a:lnTo>
                  <a:pt x="171" y="277"/>
                </a:lnTo>
                <a:lnTo>
                  <a:pt x="171" y="278"/>
                </a:lnTo>
                <a:lnTo>
                  <a:pt x="171" y="277"/>
                </a:lnTo>
                <a:lnTo>
                  <a:pt x="171" y="278"/>
                </a:lnTo>
                <a:lnTo>
                  <a:pt x="171" y="279"/>
                </a:lnTo>
                <a:lnTo>
                  <a:pt x="170" y="279"/>
                </a:lnTo>
                <a:lnTo>
                  <a:pt x="170" y="280"/>
                </a:lnTo>
                <a:lnTo>
                  <a:pt x="170" y="279"/>
                </a:lnTo>
                <a:lnTo>
                  <a:pt x="169" y="279"/>
                </a:lnTo>
                <a:lnTo>
                  <a:pt x="168" y="279"/>
                </a:lnTo>
                <a:lnTo>
                  <a:pt x="168" y="280"/>
                </a:lnTo>
                <a:lnTo>
                  <a:pt x="167" y="279"/>
                </a:lnTo>
                <a:lnTo>
                  <a:pt x="166" y="279"/>
                </a:lnTo>
                <a:lnTo>
                  <a:pt x="166" y="280"/>
                </a:lnTo>
                <a:lnTo>
                  <a:pt x="165" y="280"/>
                </a:lnTo>
                <a:lnTo>
                  <a:pt x="164" y="280"/>
                </a:lnTo>
                <a:lnTo>
                  <a:pt x="163" y="280"/>
                </a:lnTo>
                <a:lnTo>
                  <a:pt x="163" y="279"/>
                </a:lnTo>
                <a:lnTo>
                  <a:pt x="162" y="279"/>
                </a:lnTo>
                <a:lnTo>
                  <a:pt x="162" y="280"/>
                </a:lnTo>
                <a:lnTo>
                  <a:pt x="161" y="280"/>
                </a:lnTo>
                <a:lnTo>
                  <a:pt x="161" y="279"/>
                </a:lnTo>
                <a:lnTo>
                  <a:pt x="161" y="280"/>
                </a:lnTo>
                <a:lnTo>
                  <a:pt x="161" y="281"/>
                </a:lnTo>
                <a:lnTo>
                  <a:pt x="161" y="280"/>
                </a:lnTo>
                <a:lnTo>
                  <a:pt x="160" y="280"/>
                </a:lnTo>
                <a:lnTo>
                  <a:pt x="160" y="279"/>
                </a:lnTo>
                <a:lnTo>
                  <a:pt x="159" y="280"/>
                </a:lnTo>
                <a:lnTo>
                  <a:pt x="160" y="280"/>
                </a:lnTo>
                <a:lnTo>
                  <a:pt x="160" y="281"/>
                </a:lnTo>
                <a:lnTo>
                  <a:pt x="159" y="281"/>
                </a:lnTo>
                <a:lnTo>
                  <a:pt x="159" y="280"/>
                </a:lnTo>
                <a:lnTo>
                  <a:pt x="158" y="279"/>
                </a:lnTo>
                <a:lnTo>
                  <a:pt x="157" y="280"/>
                </a:lnTo>
                <a:lnTo>
                  <a:pt x="157" y="279"/>
                </a:lnTo>
                <a:lnTo>
                  <a:pt x="156" y="279"/>
                </a:lnTo>
                <a:lnTo>
                  <a:pt x="156" y="278"/>
                </a:lnTo>
                <a:lnTo>
                  <a:pt x="155" y="278"/>
                </a:lnTo>
                <a:lnTo>
                  <a:pt x="154" y="278"/>
                </a:lnTo>
                <a:lnTo>
                  <a:pt x="154" y="279"/>
                </a:lnTo>
                <a:lnTo>
                  <a:pt x="153" y="280"/>
                </a:lnTo>
                <a:lnTo>
                  <a:pt x="152" y="280"/>
                </a:lnTo>
                <a:lnTo>
                  <a:pt x="152" y="281"/>
                </a:lnTo>
                <a:lnTo>
                  <a:pt x="151" y="281"/>
                </a:lnTo>
                <a:lnTo>
                  <a:pt x="152" y="282"/>
                </a:lnTo>
                <a:lnTo>
                  <a:pt x="152" y="283"/>
                </a:lnTo>
                <a:lnTo>
                  <a:pt x="151" y="283"/>
                </a:lnTo>
                <a:lnTo>
                  <a:pt x="150" y="283"/>
                </a:lnTo>
                <a:lnTo>
                  <a:pt x="150" y="284"/>
                </a:lnTo>
                <a:lnTo>
                  <a:pt x="150" y="285"/>
                </a:lnTo>
                <a:lnTo>
                  <a:pt x="149" y="285"/>
                </a:lnTo>
                <a:lnTo>
                  <a:pt x="149" y="284"/>
                </a:lnTo>
                <a:lnTo>
                  <a:pt x="148" y="285"/>
                </a:lnTo>
                <a:lnTo>
                  <a:pt x="147" y="284"/>
                </a:lnTo>
                <a:lnTo>
                  <a:pt x="147" y="285"/>
                </a:lnTo>
                <a:lnTo>
                  <a:pt x="147" y="286"/>
                </a:lnTo>
                <a:lnTo>
                  <a:pt x="146" y="287"/>
                </a:lnTo>
                <a:lnTo>
                  <a:pt x="147" y="287"/>
                </a:lnTo>
                <a:lnTo>
                  <a:pt x="148" y="287"/>
                </a:lnTo>
                <a:lnTo>
                  <a:pt x="148" y="288"/>
                </a:lnTo>
                <a:lnTo>
                  <a:pt x="147" y="288"/>
                </a:lnTo>
                <a:lnTo>
                  <a:pt x="146" y="288"/>
                </a:lnTo>
                <a:lnTo>
                  <a:pt x="146" y="289"/>
                </a:lnTo>
                <a:lnTo>
                  <a:pt x="147" y="289"/>
                </a:lnTo>
                <a:lnTo>
                  <a:pt x="147" y="290"/>
                </a:lnTo>
                <a:lnTo>
                  <a:pt x="146" y="290"/>
                </a:lnTo>
                <a:lnTo>
                  <a:pt x="145" y="291"/>
                </a:lnTo>
                <a:lnTo>
                  <a:pt x="146" y="292"/>
                </a:lnTo>
                <a:lnTo>
                  <a:pt x="145" y="292"/>
                </a:lnTo>
                <a:lnTo>
                  <a:pt x="144" y="292"/>
                </a:lnTo>
                <a:lnTo>
                  <a:pt x="144" y="293"/>
                </a:lnTo>
                <a:lnTo>
                  <a:pt x="144" y="294"/>
                </a:lnTo>
                <a:lnTo>
                  <a:pt x="144" y="295"/>
                </a:lnTo>
                <a:lnTo>
                  <a:pt x="143" y="295"/>
                </a:lnTo>
                <a:lnTo>
                  <a:pt x="143" y="296"/>
                </a:lnTo>
                <a:lnTo>
                  <a:pt x="142" y="296"/>
                </a:lnTo>
                <a:lnTo>
                  <a:pt x="141" y="296"/>
                </a:lnTo>
                <a:lnTo>
                  <a:pt x="140" y="296"/>
                </a:lnTo>
                <a:lnTo>
                  <a:pt x="139" y="297"/>
                </a:lnTo>
                <a:lnTo>
                  <a:pt x="138" y="297"/>
                </a:lnTo>
                <a:lnTo>
                  <a:pt x="138" y="298"/>
                </a:lnTo>
                <a:lnTo>
                  <a:pt x="136" y="299"/>
                </a:lnTo>
                <a:lnTo>
                  <a:pt x="135" y="299"/>
                </a:lnTo>
                <a:lnTo>
                  <a:pt x="135" y="300"/>
                </a:lnTo>
                <a:lnTo>
                  <a:pt x="136" y="300"/>
                </a:lnTo>
                <a:lnTo>
                  <a:pt x="135" y="301"/>
                </a:lnTo>
                <a:lnTo>
                  <a:pt x="135" y="302"/>
                </a:lnTo>
                <a:lnTo>
                  <a:pt x="136" y="302"/>
                </a:lnTo>
                <a:lnTo>
                  <a:pt x="136" y="301"/>
                </a:lnTo>
                <a:lnTo>
                  <a:pt x="137" y="301"/>
                </a:lnTo>
                <a:lnTo>
                  <a:pt x="137" y="302"/>
                </a:lnTo>
                <a:lnTo>
                  <a:pt x="136" y="303"/>
                </a:lnTo>
                <a:lnTo>
                  <a:pt x="136" y="304"/>
                </a:lnTo>
                <a:lnTo>
                  <a:pt x="135" y="304"/>
                </a:lnTo>
                <a:lnTo>
                  <a:pt x="135" y="305"/>
                </a:lnTo>
                <a:lnTo>
                  <a:pt x="134" y="306"/>
                </a:lnTo>
                <a:lnTo>
                  <a:pt x="133" y="306"/>
                </a:lnTo>
                <a:lnTo>
                  <a:pt x="133" y="307"/>
                </a:lnTo>
                <a:lnTo>
                  <a:pt x="132" y="307"/>
                </a:lnTo>
                <a:lnTo>
                  <a:pt x="132" y="308"/>
                </a:lnTo>
                <a:lnTo>
                  <a:pt x="131" y="308"/>
                </a:lnTo>
                <a:lnTo>
                  <a:pt x="131" y="309"/>
                </a:lnTo>
                <a:lnTo>
                  <a:pt x="131" y="310"/>
                </a:lnTo>
                <a:lnTo>
                  <a:pt x="130" y="311"/>
                </a:lnTo>
                <a:lnTo>
                  <a:pt x="129" y="311"/>
                </a:lnTo>
                <a:lnTo>
                  <a:pt x="128" y="311"/>
                </a:lnTo>
                <a:lnTo>
                  <a:pt x="128" y="312"/>
                </a:lnTo>
                <a:lnTo>
                  <a:pt x="127" y="312"/>
                </a:lnTo>
                <a:lnTo>
                  <a:pt x="127" y="313"/>
                </a:lnTo>
                <a:lnTo>
                  <a:pt x="126" y="313"/>
                </a:lnTo>
                <a:lnTo>
                  <a:pt x="126" y="314"/>
                </a:lnTo>
                <a:lnTo>
                  <a:pt x="125" y="314"/>
                </a:lnTo>
                <a:lnTo>
                  <a:pt x="125" y="315"/>
                </a:lnTo>
                <a:lnTo>
                  <a:pt x="124" y="314"/>
                </a:lnTo>
                <a:lnTo>
                  <a:pt x="123" y="314"/>
                </a:lnTo>
                <a:lnTo>
                  <a:pt x="122" y="314"/>
                </a:lnTo>
                <a:lnTo>
                  <a:pt x="121" y="314"/>
                </a:lnTo>
                <a:lnTo>
                  <a:pt x="119" y="315"/>
                </a:lnTo>
                <a:lnTo>
                  <a:pt x="118" y="315"/>
                </a:lnTo>
                <a:lnTo>
                  <a:pt x="117" y="315"/>
                </a:lnTo>
                <a:lnTo>
                  <a:pt x="116" y="315"/>
                </a:lnTo>
                <a:lnTo>
                  <a:pt x="117" y="315"/>
                </a:lnTo>
                <a:lnTo>
                  <a:pt x="116" y="315"/>
                </a:lnTo>
                <a:lnTo>
                  <a:pt x="116" y="316"/>
                </a:lnTo>
                <a:lnTo>
                  <a:pt x="115" y="316"/>
                </a:lnTo>
                <a:lnTo>
                  <a:pt x="115" y="315"/>
                </a:lnTo>
                <a:lnTo>
                  <a:pt x="115" y="316"/>
                </a:lnTo>
                <a:lnTo>
                  <a:pt x="115" y="317"/>
                </a:lnTo>
                <a:lnTo>
                  <a:pt x="116" y="317"/>
                </a:lnTo>
                <a:lnTo>
                  <a:pt x="115" y="317"/>
                </a:lnTo>
                <a:lnTo>
                  <a:pt x="114" y="317"/>
                </a:lnTo>
                <a:lnTo>
                  <a:pt x="114" y="318"/>
                </a:lnTo>
                <a:lnTo>
                  <a:pt x="114" y="317"/>
                </a:lnTo>
                <a:lnTo>
                  <a:pt x="113" y="317"/>
                </a:lnTo>
                <a:lnTo>
                  <a:pt x="112" y="317"/>
                </a:lnTo>
                <a:lnTo>
                  <a:pt x="112" y="318"/>
                </a:lnTo>
                <a:lnTo>
                  <a:pt x="112" y="317"/>
                </a:lnTo>
                <a:lnTo>
                  <a:pt x="111" y="317"/>
                </a:lnTo>
                <a:lnTo>
                  <a:pt x="110" y="317"/>
                </a:lnTo>
                <a:lnTo>
                  <a:pt x="110" y="318"/>
                </a:lnTo>
                <a:lnTo>
                  <a:pt x="109" y="318"/>
                </a:lnTo>
                <a:lnTo>
                  <a:pt x="108" y="318"/>
                </a:lnTo>
                <a:lnTo>
                  <a:pt x="108" y="319"/>
                </a:lnTo>
                <a:lnTo>
                  <a:pt x="107" y="319"/>
                </a:lnTo>
                <a:lnTo>
                  <a:pt x="106" y="319"/>
                </a:lnTo>
                <a:lnTo>
                  <a:pt x="106" y="318"/>
                </a:lnTo>
                <a:lnTo>
                  <a:pt x="105" y="318"/>
                </a:lnTo>
                <a:lnTo>
                  <a:pt x="105" y="319"/>
                </a:lnTo>
                <a:lnTo>
                  <a:pt x="104" y="319"/>
                </a:lnTo>
                <a:lnTo>
                  <a:pt x="104" y="320"/>
                </a:lnTo>
                <a:lnTo>
                  <a:pt x="103" y="320"/>
                </a:lnTo>
                <a:lnTo>
                  <a:pt x="102" y="320"/>
                </a:lnTo>
                <a:lnTo>
                  <a:pt x="101" y="321"/>
                </a:lnTo>
                <a:lnTo>
                  <a:pt x="100" y="321"/>
                </a:lnTo>
                <a:lnTo>
                  <a:pt x="100" y="322"/>
                </a:lnTo>
                <a:lnTo>
                  <a:pt x="100" y="323"/>
                </a:lnTo>
                <a:lnTo>
                  <a:pt x="100" y="324"/>
                </a:lnTo>
                <a:lnTo>
                  <a:pt x="99" y="324"/>
                </a:lnTo>
                <a:lnTo>
                  <a:pt x="99" y="323"/>
                </a:lnTo>
                <a:lnTo>
                  <a:pt x="98" y="322"/>
                </a:lnTo>
                <a:lnTo>
                  <a:pt x="98" y="321"/>
                </a:lnTo>
                <a:lnTo>
                  <a:pt x="98" y="320"/>
                </a:lnTo>
                <a:lnTo>
                  <a:pt x="97" y="321"/>
                </a:lnTo>
                <a:lnTo>
                  <a:pt x="96" y="320"/>
                </a:lnTo>
                <a:lnTo>
                  <a:pt x="96" y="321"/>
                </a:lnTo>
                <a:lnTo>
                  <a:pt x="95" y="320"/>
                </a:lnTo>
                <a:lnTo>
                  <a:pt x="94" y="320"/>
                </a:lnTo>
                <a:lnTo>
                  <a:pt x="94" y="319"/>
                </a:lnTo>
                <a:lnTo>
                  <a:pt x="93" y="318"/>
                </a:lnTo>
                <a:lnTo>
                  <a:pt x="92" y="318"/>
                </a:lnTo>
                <a:lnTo>
                  <a:pt x="92" y="317"/>
                </a:lnTo>
                <a:lnTo>
                  <a:pt x="91" y="317"/>
                </a:lnTo>
                <a:lnTo>
                  <a:pt x="91" y="316"/>
                </a:lnTo>
                <a:lnTo>
                  <a:pt x="90" y="316"/>
                </a:lnTo>
                <a:lnTo>
                  <a:pt x="89" y="316"/>
                </a:lnTo>
                <a:lnTo>
                  <a:pt x="88" y="316"/>
                </a:lnTo>
                <a:lnTo>
                  <a:pt x="88" y="315"/>
                </a:lnTo>
                <a:lnTo>
                  <a:pt x="88" y="314"/>
                </a:lnTo>
                <a:lnTo>
                  <a:pt x="89" y="314"/>
                </a:lnTo>
                <a:lnTo>
                  <a:pt x="89" y="313"/>
                </a:lnTo>
                <a:lnTo>
                  <a:pt x="88" y="313"/>
                </a:lnTo>
                <a:lnTo>
                  <a:pt x="87" y="312"/>
                </a:lnTo>
                <a:lnTo>
                  <a:pt x="88" y="312"/>
                </a:lnTo>
                <a:lnTo>
                  <a:pt x="87" y="312"/>
                </a:lnTo>
                <a:lnTo>
                  <a:pt x="87" y="311"/>
                </a:lnTo>
                <a:lnTo>
                  <a:pt x="87" y="310"/>
                </a:lnTo>
                <a:lnTo>
                  <a:pt x="86" y="309"/>
                </a:lnTo>
                <a:lnTo>
                  <a:pt x="85" y="310"/>
                </a:lnTo>
                <a:lnTo>
                  <a:pt x="84" y="310"/>
                </a:lnTo>
                <a:lnTo>
                  <a:pt x="84" y="309"/>
                </a:lnTo>
                <a:lnTo>
                  <a:pt x="83" y="309"/>
                </a:lnTo>
                <a:lnTo>
                  <a:pt x="83" y="308"/>
                </a:lnTo>
                <a:lnTo>
                  <a:pt x="83" y="307"/>
                </a:lnTo>
                <a:lnTo>
                  <a:pt x="84" y="306"/>
                </a:lnTo>
                <a:lnTo>
                  <a:pt x="84" y="305"/>
                </a:lnTo>
                <a:lnTo>
                  <a:pt x="83" y="304"/>
                </a:lnTo>
                <a:lnTo>
                  <a:pt x="83" y="303"/>
                </a:lnTo>
                <a:lnTo>
                  <a:pt x="82" y="303"/>
                </a:lnTo>
                <a:lnTo>
                  <a:pt x="82" y="302"/>
                </a:lnTo>
                <a:lnTo>
                  <a:pt x="82" y="301"/>
                </a:lnTo>
                <a:lnTo>
                  <a:pt x="82" y="300"/>
                </a:lnTo>
                <a:lnTo>
                  <a:pt x="82" y="299"/>
                </a:lnTo>
                <a:lnTo>
                  <a:pt x="81" y="299"/>
                </a:lnTo>
                <a:lnTo>
                  <a:pt x="82" y="299"/>
                </a:lnTo>
                <a:lnTo>
                  <a:pt x="82" y="298"/>
                </a:lnTo>
                <a:lnTo>
                  <a:pt x="81" y="298"/>
                </a:lnTo>
                <a:lnTo>
                  <a:pt x="81" y="297"/>
                </a:lnTo>
                <a:lnTo>
                  <a:pt x="81" y="295"/>
                </a:lnTo>
                <a:lnTo>
                  <a:pt x="80" y="295"/>
                </a:lnTo>
                <a:lnTo>
                  <a:pt x="80" y="294"/>
                </a:lnTo>
                <a:lnTo>
                  <a:pt x="79" y="294"/>
                </a:lnTo>
                <a:lnTo>
                  <a:pt x="79" y="295"/>
                </a:lnTo>
                <a:lnTo>
                  <a:pt x="78" y="295"/>
                </a:lnTo>
                <a:lnTo>
                  <a:pt x="78" y="297"/>
                </a:lnTo>
                <a:lnTo>
                  <a:pt x="68" y="288"/>
                </a:lnTo>
                <a:lnTo>
                  <a:pt x="62" y="292"/>
                </a:lnTo>
                <a:lnTo>
                  <a:pt x="61" y="292"/>
                </a:lnTo>
                <a:lnTo>
                  <a:pt x="61" y="293"/>
                </a:lnTo>
                <a:lnTo>
                  <a:pt x="60" y="293"/>
                </a:lnTo>
                <a:lnTo>
                  <a:pt x="59" y="293"/>
                </a:lnTo>
                <a:lnTo>
                  <a:pt x="59" y="292"/>
                </a:lnTo>
                <a:lnTo>
                  <a:pt x="58" y="292"/>
                </a:lnTo>
                <a:lnTo>
                  <a:pt x="57" y="291"/>
                </a:lnTo>
                <a:lnTo>
                  <a:pt x="57" y="292"/>
                </a:lnTo>
                <a:lnTo>
                  <a:pt x="57" y="291"/>
                </a:lnTo>
                <a:lnTo>
                  <a:pt x="56" y="291"/>
                </a:lnTo>
                <a:lnTo>
                  <a:pt x="56" y="290"/>
                </a:lnTo>
                <a:lnTo>
                  <a:pt x="56" y="289"/>
                </a:lnTo>
                <a:lnTo>
                  <a:pt x="55" y="289"/>
                </a:lnTo>
                <a:lnTo>
                  <a:pt x="55" y="288"/>
                </a:lnTo>
                <a:lnTo>
                  <a:pt x="54" y="288"/>
                </a:lnTo>
                <a:lnTo>
                  <a:pt x="53" y="289"/>
                </a:lnTo>
                <a:lnTo>
                  <a:pt x="52" y="289"/>
                </a:lnTo>
                <a:lnTo>
                  <a:pt x="52" y="288"/>
                </a:lnTo>
                <a:lnTo>
                  <a:pt x="51" y="288"/>
                </a:lnTo>
                <a:lnTo>
                  <a:pt x="50" y="288"/>
                </a:lnTo>
                <a:lnTo>
                  <a:pt x="50" y="287"/>
                </a:lnTo>
                <a:lnTo>
                  <a:pt x="50" y="285"/>
                </a:lnTo>
                <a:lnTo>
                  <a:pt x="49" y="285"/>
                </a:lnTo>
                <a:lnTo>
                  <a:pt x="48" y="285"/>
                </a:lnTo>
                <a:lnTo>
                  <a:pt x="48" y="284"/>
                </a:lnTo>
                <a:lnTo>
                  <a:pt x="48" y="283"/>
                </a:lnTo>
                <a:lnTo>
                  <a:pt x="47" y="283"/>
                </a:lnTo>
                <a:lnTo>
                  <a:pt x="46" y="283"/>
                </a:lnTo>
                <a:lnTo>
                  <a:pt x="45" y="283"/>
                </a:lnTo>
                <a:lnTo>
                  <a:pt x="44" y="282"/>
                </a:lnTo>
                <a:lnTo>
                  <a:pt x="45" y="282"/>
                </a:lnTo>
                <a:lnTo>
                  <a:pt x="45" y="281"/>
                </a:lnTo>
                <a:lnTo>
                  <a:pt x="44" y="280"/>
                </a:lnTo>
                <a:lnTo>
                  <a:pt x="43" y="281"/>
                </a:lnTo>
                <a:lnTo>
                  <a:pt x="42" y="281"/>
                </a:lnTo>
                <a:lnTo>
                  <a:pt x="42" y="280"/>
                </a:lnTo>
                <a:lnTo>
                  <a:pt x="41" y="280"/>
                </a:lnTo>
                <a:lnTo>
                  <a:pt x="40" y="280"/>
                </a:lnTo>
                <a:lnTo>
                  <a:pt x="40" y="279"/>
                </a:lnTo>
                <a:lnTo>
                  <a:pt x="40" y="278"/>
                </a:lnTo>
                <a:lnTo>
                  <a:pt x="39" y="278"/>
                </a:lnTo>
                <a:lnTo>
                  <a:pt x="39" y="277"/>
                </a:lnTo>
                <a:lnTo>
                  <a:pt x="39" y="276"/>
                </a:lnTo>
                <a:lnTo>
                  <a:pt x="38" y="276"/>
                </a:lnTo>
                <a:lnTo>
                  <a:pt x="37" y="276"/>
                </a:lnTo>
                <a:lnTo>
                  <a:pt x="37" y="275"/>
                </a:lnTo>
                <a:lnTo>
                  <a:pt x="37" y="274"/>
                </a:lnTo>
                <a:lnTo>
                  <a:pt x="36" y="273"/>
                </a:lnTo>
                <a:lnTo>
                  <a:pt x="36" y="274"/>
                </a:lnTo>
                <a:lnTo>
                  <a:pt x="35" y="273"/>
                </a:lnTo>
                <a:lnTo>
                  <a:pt x="35" y="272"/>
                </a:lnTo>
                <a:lnTo>
                  <a:pt x="34" y="272"/>
                </a:lnTo>
                <a:lnTo>
                  <a:pt x="34" y="271"/>
                </a:lnTo>
                <a:lnTo>
                  <a:pt x="33" y="270"/>
                </a:lnTo>
                <a:lnTo>
                  <a:pt x="33" y="269"/>
                </a:lnTo>
                <a:lnTo>
                  <a:pt x="32" y="269"/>
                </a:lnTo>
                <a:lnTo>
                  <a:pt x="32" y="268"/>
                </a:lnTo>
                <a:lnTo>
                  <a:pt x="31" y="268"/>
                </a:lnTo>
                <a:lnTo>
                  <a:pt x="31" y="267"/>
                </a:lnTo>
                <a:lnTo>
                  <a:pt x="30" y="267"/>
                </a:lnTo>
                <a:lnTo>
                  <a:pt x="30" y="264"/>
                </a:lnTo>
                <a:lnTo>
                  <a:pt x="30" y="263"/>
                </a:lnTo>
                <a:lnTo>
                  <a:pt x="30" y="262"/>
                </a:lnTo>
                <a:lnTo>
                  <a:pt x="31" y="262"/>
                </a:lnTo>
                <a:lnTo>
                  <a:pt x="31" y="261"/>
                </a:lnTo>
                <a:lnTo>
                  <a:pt x="30" y="261"/>
                </a:lnTo>
                <a:lnTo>
                  <a:pt x="29" y="261"/>
                </a:lnTo>
                <a:lnTo>
                  <a:pt x="28" y="261"/>
                </a:lnTo>
                <a:lnTo>
                  <a:pt x="27" y="261"/>
                </a:lnTo>
                <a:lnTo>
                  <a:pt x="27" y="260"/>
                </a:lnTo>
                <a:lnTo>
                  <a:pt x="28" y="260"/>
                </a:lnTo>
                <a:lnTo>
                  <a:pt x="28" y="259"/>
                </a:lnTo>
                <a:lnTo>
                  <a:pt x="27" y="259"/>
                </a:lnTo>
                <a:lnTo>
                  <a:pt x="27" y="258"/>
                </a:lnTo>
                <a:lnTo>
                  <a:pt x="27" y="257"/>
                </a:lnTo>
                <a:lnTo>
                  <a:pt x="28" y="257"/>
                </a:lnTo>
                <a:lnTo>
                  <a:pt x="28" y="256"/>
                </a:lnTo>
                <a:lnTo>
                  <a:pt x="27" y="256"/>
                </a:lnTo>
                <a:lnTo>
                  <a:pt x="27" y="255"/>
                </a:lnTo>
                <a:lnTo>
                  <a:pt x="28" y="255"/>
                </a:lnTo>
                <a:lnTo>
                  <a:pt x="27" y="255"/>
                </a:lnTo>
                <a:lnTo>
                  <a:pt x="27" y="254"/>
                </a:lnTo>
                <a:lnTo>
                  <a:pt x="27" y="253"/>
                </a:lnTo>
                <a:lnTo>
                  <a:pt x="28" y="252"/>
                </a:lnTo>
                <a:lnTo>
                  <a:pt x="27" y="252"/>
                </a:lnTo>
                <a:lnTo>
                  <a:pt x="27" y="251"/>
                </a:lnTo>
                <a:lnTo>
                  <a:pt x="26" y="251"/>
                </a:lnTo>
                <a:lnTo>
                  <a:pt x="26" y="250"/>
                </a:lnTo>
                <a:lnTo>
                  <a:pt x="25" y="250"/>
                </a:lnTo>
                <a:lnTo>
                  <a:pt x="25" y="249"/>
                </a:lnTo>
                <a:lnTo>
                  <a:pt x="25" y="248"/>
                </a:lnTo>
                <a:lnTo>
                  <a:pt x="24" y="248"/>
                </a:lnTo>
                <a:lnTo>
                  <a:pt x="24" y="247"/>
                </a:lnTo>
                <a:lnTo>
                  <a:pt x="25" y="247"/>
                </a:lnTo>
                <a:lnTo>
                  <a:pt x="25" y="246"/>
                </a:lnTo>
                <a:lnTo>
                  <a:pt x="24" y="246"/>
                </a:lnTo>
                <a:lnTo>
                  <a:pt x="25" y="246"/>
                </a:lnTo>
                <a:lnTo>
                  <a:pt x="25" y="245"/>
                </a:lnTo>
                <a:lnTo>
                  <a:pt x="25" y="244"/>
                </a:lnTo>
                <a:lnTo>
                  <a:pt x="25" y="243"/>
                </a:lnTo>
                <a:lnTo>
                  <a:pt x="25" y="242"/>
                </a:lnTo>
                <a:lnTo>
                  <a:pt x="25" y="241"/>
                </a:lnTo>
                <a:lnTo>
                  <a:pt x="25" y="240"/>
                </a:lnTo>
                <a:lnTo>
                  <a:pt x="25" y="239"/>
                </a:lnTo>
                <a:lnTo>
                  <a:pt x="24" y="239"/>
                </a:lnTo>
                <a:lnTo>
                  <a:pt x="24" y="238"/>
                </a:lnTo>
                <a:lnTo>
                  <a:pt x="24" y="237"/>
                </a:lnTo>
                <a:lnTo>
                  <a:pt x="24" y="236"/>
                </a:lnTo>
                <a:lnTo>
                  <a:pt x="25" y="236"/>
                </a:lnTo>
                <a:lnTo>
                  <a:pt x="25" y="235"/>
                </a:lnTo>
                <a:lnTo>
                  <a:pt x="25" y="234"/>
                </a:lnTo>
                <a:lnTo>
                  <a:pt x="24" y="233"/>
                </a:lnTo>
                <a:lnTo>
                  <a:pt x="24" y="232"/>
                </a:lnTo>
                <a:lnTo>
                  <a:pt x="25" y="232"/>
                </a:lnTo>
                <a:lnTo>
                  <a:pt x="25" y="231"/>
                </a:lnTo>
                <a:lnTo>
                  <a:pt x="25" y="230"/>
                </a:lnTo>
                <a:lnTo>
                  <a:pt x="25" y="229"/>
                </a:lnTo>
                <a:lnTo>
                  <a:pt x="25" y="227"/>
                </a:lnTo>
                <a:lnTo>
                  <a:pt x="25" y="225"/>
                </a:lnTo>
                <a:lnTo>
                  <a:pt x="26" y="223"/>
                </a:lnTo>
                <a:lnTo>
                  <a:pt x="27" y="221"/>
                </a:lnTo>
                <a:lnTo>
                  <a:pt x="28" y="220"/>
                </a:lnTo>
                <a:lnTo>
                  <a:pt x="28" y="219"/>
                </a:lnTo>
                <a:lnTo>
                  <a:pt x="30" y="218"/>
                </a:lnTo>
                <a:lnTo>
                  <a:pt x="31" y="218"/>
                </a:lnTo>
                <a:lnTo>
                  <a:pt x="31" y="217"/>
                </a:lnTo>
                <a:lnTo>
                  <a:pt x="33" y="216"/>
                </a:lnTo>
                <a:lnTo>
                  <a:pt x="33" y="215"/>
                </a:lnTo>
                <a:lnTo>
                  <a:pt x="34" y="215"/>
                </a:lnTo>
                <a:lnTo>
                  <a:pt x="35" y="213"/>
                </a:lnTo>
                <a:lnTo>
                  <a:pt x="35" y="212"/>
                </a:lnTo>
                <a:lnTo>
                  <a:pt x="34" y="210"/>
                </a:lnTo>
                <a:lnTo>
                  <a:pt x="34" y="209"/>
                </a:lnTo>
                <a:lnTo>
                  <a:pt x="33" y="208"/>
                </a:lnTo>
                <a:lnTo>
                  <a:pt x="34" y="207"/>
                </a:lnTo>
                <a:lnTo>
                  <a:pt x="34" y="206"/>
                </a:lnTo>
                <a:lnTo>
                  <a:pt x="34" y="205"/>
                </a:lnTo>
                <a:lnTo>
                  <a:pt x="35" y="205"/>
                </a:lnTo>
                <a:lnTo>
                  <a:pt x="36" y="204"/>
                </a:lnTo>
                <a:lnTo>
                  <a:pt x="37" y="204"/>
                </a:lnTo>
                <a:lnTo>
                  <a:pt x="37" y="203"/>
                </a:lnTo>
                <a:lnTo>
                  <a:pt x="37" y="201"/>
                </a:lnTo>
                <a:lnTo>
                  <a:pt x="37" y="200"/>
                </a:lnTo>
                <a:lnTo>
                  <a:pt x="37" y="199"/>
                </a:lnTo>
                <a:lnTo>
                  <a:pt x="36" y="197"/>
                </a:lnTo>
                <a:lnTo>
                  <a:pt x="36" y="195"/>
                </a:lnTo>
                <a:lnTo>
                  <a:pt x="35" y="196"/>
                </a:lnTo>
                <a:lnTo>
                  <a:pt x="34" y="196"/>
                </a:lnTo>
                <a:lnTo>
                  <a:pt x="33" y="196"/>
                </a:lnTo>
                <a:lnTo>
                  <a:pt x="31" y="195"/>
                </a:lnTo>
                <a:lnTo>
                  <a:pt x="31" y="196"/>
                </a:lnTo>
                <a:lnTo>
                  <a:pt x="31" y="197"/>
                </a:lnTo>
                <a:lnTo>
                  <a:pt x="31" y="198"/>
                </a:lnTo>
                <a:lnTo>
                  <a:pt x="30" y="198"/>
                </a:lnTo>
                <a:lnTo>
                  <a:pt x="30" y="199"/>
                </a:lnTo>
                <a:lnTo>
                  <a:pt x="28" y="199"/>
                </a:lnTo>
                <a:lnTo>
                  <a:pt x="28" y="200"/>
                </a:lnTo>
                <a:lnTo>
                  <a:pt x="1" y="198"/>
                </a:lnTo>
                <a:lnTo>
                  <a:pt x="0" y="197"/>
                </a:lnTo>
                <a:lnTo>
                  <a:pt x="1" y="197"/>
                </a:lnTo>
                <a:lnTo>
                  <a:pt x="1" y="196"/>
                </a:lnTo>
                <a:lnTo>
                  <a:pt x="0" y="196"/>
                </a:lnTo>
                <a:lnTo>
                  <a:pt x="1" y="195"/>
                </a:lnTo>
                <a:lnTo>
                  <a:pt x="0" y="195"/>
                </a:lnTo>
                <a:lnTo>
                  <a:pt x="0" y="194"/>
                </a:lnTo>
                <a:lnTo>
                  <a:pt x="0" y="193"/>
                </a:lnTo>
                <a:lnTo>
                  <a:pt x="1" y="193"/>
                </a:lnTo>
                <a:lnTo>
                  <a:pt x="1" y="192"/>
                </a:lnTo>
                <a:lnTo>
                  <a:pt x="2" y="191"/>
                </a:lnTo>
                <a:lnTo>
                  <a:pt x="2" y="190"/>
                </a:lnTo>
                <a:lnTo>
                  <a:pt x="2" y="189"/>
                </a:lnTo>
                <a:lnTo>
                  <a:pt x="3" y="188"/>
                </a:lnTo>
                <a:lnTo>
                  <a:pt x="4" y="187"/>
                </a:lnTo>
                <a:lnTo>
                  <a:pt x="5" y="187"/>
                </a:lnTo>
                <a:lnTo>
                  <a:pt x="5" y="186"/>
                </a:lnTo>
                <a:lnTo>
                  <a:pt x="6" y="185"/>
                </a:lnTo>
                <a:lnTo>
                  <a:pt x="7" y="185"/>
                </a:lnTo>
                <a:lnTo>
                  <a:pt x="7" y="183"/>
                </a:lnTo>
                <a:lnTo>
                  <a:pt x="7" y="182"/>
                </a:lnTo>
                <a:lnTo>
                  <a:pt x="7" y="181"/>
                </a:lnTo>
                <a:lnTo>
                  <a:pt x="8" y="181"/>
                </a:lnTo>
                <a:lnTo>
                  <a:pt x="9" y="180"/>
                </a:lnTo>
                <a:lnTo>
                  <a:pt x="9" y="179"/>
                </a:lnTo>
                <a:lnTo>
                  <a:pt x="8" y="178"/>
                </a:lnTo>
                <a:lnTo>
                  <a:pt x="8" y="177"/>
                </a:lnTo>
                <a:lnTo>
                  <a:pt x="9" y="176"/>
                </a:lnTo>
                <a:lnTo>
                  <a:pt x="10" y="175"/>
                </a:lnTo>
                <a:lnTo>
                  <a:pt x="10" y="176"/>
                </a:lnTo>
                <a:lnTo>
                  <a:pt x="11" y="176"/>
                </a:lnTo>
                <a:lnTo>
                  <a:pt x="12" y="175"/>
                </a:lnTo>
                <a:lnTo>
                  <a:pt x="11" y="174"/>
                </a:lnTo>
                <a:lnTo>
                  <a:pt x="13" y="173"/>
                </a:lnTo>
                <a:lnTo>
                  <a:pt x="14" y="172"/>
                </a:lnTo>
                <a:lnTo>
                  <a:pt x="15" y="172"/>
                </a:lnTo>
                <a:lnTo>
                  <a:pt x="16" y="172"/>
                </a:lnTo>
                <a:lnTo>
                  <a:pt x="16" y="171"/>
                </a:lnTo>
                <a:lnTo>
                  <a:pt x="16" y="170"/>
                </a:lnTo>
                <a:lnTo>
                  <a:pt x="17" y="170"/>
                </a:lnTo>
                <a:lnTo>
                  <a:pt x="18" y="170"/>
                </a:lnTo>
                <a:lnTo>
                  <a:pt x="19" y="170"/>
                </a:lnTo>
                <a:lnTo>
                  <a:pt x="20" y="170"/>
                </a:lnTo>
                <a:lnTo>
                  <a:pt x="21" y="170"/>
                </a:lnTo>
                <a:lnTo>
                  <a:pt x="23" y="170"/>
                </a:lnTo>
                <a:lnTo>
                  <a:pt x="24" y="169"/>
                </a:lnTo>
                <a:lnTo>
                  <a:pt x="25" y="169"/>
                </a:lnTo>
                <a:lnTo>
                  <a:pt x="26" y="168"/>
                </a:lnTo>
                <a:lnTo>
                  <a:pt x="27" y="168"/>
                </a:lnTo>
                <a:lnTo>
                  <a:pt x="28" y="167"/>
                </a:lnTo>
                <a:lnTo>
                  <a:pt x="29" y="167"/>
                </a:lnTo>
                <a:lnTo>
                  <a:pt x="30" y="166"/>
                </a:lnTo>
                <a:lnTo>
                  <a:pt x="31" y="166"/>
                </a:lnTo>
                <a:lnTo>
                  <a:pt x="32" y="166"/>
                </a:lnTo>
                <a:lnTo>
                  <a:pt x="32" y="165"/>
                </a:lnTo>
                <a:lnTo>
                  <a:pt x="32" y="166"/>
                </a:lnTo>
                <a:lnTo>
                  <a:pt x="32" y="165"/>
                </a:lnTo>
                <a:lnTo>
                  <a:pt x="32" y="166"/>
                </a:lnTo>
                <a:lnTo>
                  <a:pt x="33" y="166"/>
                </a:lnTo>
                <a:lnTo>
                  <a:pt x="33" y="167"/>
                </a:lnTo>
                <a:lnTo>
                  <a:pt x="34" y="167"/>
                </a:lnTo>
                <a:lnTo>
                  <a:pt x="34" y="168"/>
                </a:lnTo>
                <a:lnTo>
                  <a:pt x="35" y="168"/>
                </a:lnTo>
                <a:lnTo>
                  <a:pt x="36" y="168"/>
                </a:lnTo>
                <a:lnTo>
                  <a:pt x="37" y="168"/>
                </a:lnTo>
                <a:lnTo>
                  <a:pt x="37" y="169"/>
                </a:lnTo>
                <a:lnTo>
                  <a:pt x="38" y="169"/>
                </a:lnTo>
                <a:lnTo>
                  <a:pt x="38" y="170"/>
                </a:lnTo>
                <a:lnTo>
                  <a:pt x="39" y="170"/>
                </a:lnTo>
                <a:lnTo>
                  <a:pt x="39" y="171"/>
                </a:lnTo>
                <a:lnTo>
                  <a:pt x="38" y="171"/>
                </a:lnTo>
                <a:lnTo>
                  <a:pt x="38" y="172"/>
                </a:lnTo>
                <a:lnTo>
                  <a:pt x="38" y="173"/>
                </a:lnTo>
                <a:lnTo>
                  <a:pt x="39" y="173"/>
                </a:lnTo>
                <a:lnTo>
                  <a:pt x="38" y="173"/>
                </a:lnTo>
                <a:lnTo>
                  <a:pt x="39" y="174"/>
                </a:lnTo>
                <a:lnTo>
                  <a:pt x="38" y="174"/>
                </a:lnTo>
                <a:lnTo>
                  <a:pt x="39" y="174"/>
                </a:lnTo>
                <a:lnTo>
                  <a:pt x="38" y="174"/>
                </a:lnTo>
                <a:lnTo>
                  <a:pt x="39" y="175"/>
                </a:lnTo>
                <a:lnTo>
                  <a:pt x="40" y="175"/>
                </a:lnTo>
                <a:lnTo>
                  <a:pt x="40" y="176"/>
                </a:lnTo>
                <a:lnTo>
                  <a:pt x="41" y="176"/>
                </a:lnTo>
                <a:lnTo>
                  <a:pt x="41" y="177"/>
                </a:lnTo>
                <a:lnTo>
                  <a:pt x="42" y="177"/>
                </a:lnTo>
                <a:lnTo>
                  <a:pt x="43" y="177"/>
                </a:lnTo>
                <a:lnTo>
                  <a:pt x="42" y="177"/>
                </a:lnTo>
                <a:lnTo>
                  <a:pt x="43" y="177"/>
                </a:lnTo>
                <a:lnTo>
                  <a:pt x="44" y="177"/>
                </a:lnTo>
                <a:lnTo>
                  <a:pt x="44" y="178"/>
                </a:lnTo>
                <a:lnTo>
                  <a:pt x="44" y="177"/>
                </a:lnTo>
                <a:lnTo>
                  <a:pt x="44" y="178"/>
                </a:lnTo>
                <a:lnTo>
                  <a:pt x="45" y="178"/>
                </a:lnTo>
                <a:lnTo>
                  <a:pt x="45" y="177"/>
                </a:lnTo>
                <a:lnTo>
                  <a:pt x="45" y="178"/>
                </a:lnTo>
                <a:lnTo>
                  <a:pt x="45" y="177"/>
                </a:lnTo>
                <a:lnTo>
                  <a:pt x="45" y="178"/>
                </a:lnTo>
                <a:lnTo>
                  <a:pt x="46" y="178"/>
                </a:lnTo>
                <a:lnTo>
                  <a:pt x="47" y="178"/>
                </a:lnTo>
                <a:lnTo>
                  <a:pt x="48" y="178"/>
                </a:lnTo>
                <a:lnTo>
                  <a:pt x="49" y="178"/>
                </a:lnTo>
                <a:lnTo>
                  <a:pt x="49" y="177"/>
                </a:lnTo>
                <a:lnTo>
                  <a:pt x="49" y="176"/>
                </a:lnTo>
                <a:lnTo>
                  <a:pt x="49" y="175"/>
                </a:lnTo>
                <a:lnTo>
                  <a:pt x="49" y="174"/>
                </a:lnTo>
                <a:lnTo>
                  <a:pt x="49" y="173"/>
                </a:lnTo>
                <a:lnTo>
                  <a:pt x="48" y="172"/>
                </a:lnTo>
                <a:lnTo>
                  <a:pt x="48" y="171"/>
                </a:lnTo>
                <a:lnTo>
                  <a:pt x="48" y="170"/>
                </a:lnTo>
                <a:lnTo>
                  <a:pt x="47" y="169"/>
                </a:lnTo>
                <a:lnTo>
                  <a:pt x="48" y="169"/>
                </a:lnTo>
                <a:lnTo>
                  <a:pt x="48" y="168"/>
                </a:lnTo>
                <a:lnTo>
                  <a:pt x="48" y="167"/>
                </a:lnTo>
                <a:lnTo>
                  <a:pt x="49" y="167"/>
                </a:lnTo>
                <a:lnTo>
                  <a:pt x="49" y="166"/>
                </a:lnTo>
                <a:lnTo>
                  <a:pt x="49" y="165"/>
                </a:lnTo>
                <a:lnTo>
                  <a:pt x="52" y="164"/>
                </a:lnTo>
                <a:lnTo>
                  <a:pt x="53" y="162"/>
                </a:lnTo>
                <a:lnTo>
                  <a:pt x="53" y="161"/>
                </a:lnTo>
                <a:lnTo>
                  <a:pt x="54" y="161"/>
                </a:lnTo>
                <a:lnTo>
                  <a:pt x="54" y="160"/>
                </a:lnTo>
                <a:lnTo>
                  <a:pt x="54" y="161"/>
                </a:lnTo>
                <a:lnTo>
                  <a:pt x="55" y="161"/>
                </a:lnTo>
                <a:lnTo>
                  <a:pt x="56" y="162"/>
                </a:lnTo>
                <a:lnTo>
                  <a:pt x="57" y="161"/>
                </a:lnTo>
                <a:lnTo>
                  <a:pt x="61" y="161"/>
                </a:lnTo>
                <a:lnTo>
                  <a:pt x="62" y="161"/>
                </a:lnTo>
                <a:lnTo>
                  <a:pt x="62" y="160"/>
                </a:lnTo>
                <a:lnTo>
                  <a:pt x="65" y="161"/>
                </a:lnTo>
                <a:lnTo>
                  <a:pt x="65" y="160"/>
                </a:lnTo>
                <a:lnTo>
                  <a:pt x="66" y="160"/>
                </a:lnTo>
                <a:lnTo>
                  <a:pt x="66" y="159"/>
                </a:lnTo>
                <a:lnTo>
                  <a:pt x="65" y="159"/>
                </a:lnTo>
                <a:lnTo>
                  <a:pt x="64" y="159"/>
                </a:lnTo>
                <a:lnTo>
                  <a:pt x="64" y="158"/>
                </a:lnTo>
                <a:lnTo>
                  <a:pt x="64" y="157"/>
                </a:lnTo>
                <a:lnTo>
                  <a:pt x="63" y="157"/>
                </a:lnTo>
                <a:lnTo>
                  <a:pt x="62" y="157"/>
                </a:lnTo>
                <a:lnTo>
                  <a:pt x="62" y="152"/>
                </a:lnTo>
                <a:lnTo>
                  <a:pt x="63" y="152"/>
                </a:lnTo>
                <a:lnTo>
                  <a:pt x="63" y="153"/>
                </a:lnTo>
                <a:lnTo>
                  <a:pt x="64" y="153"/>
                </a:lnTo>
                <a:lnTo>
                  <a:pt x="65" y="153"/>
                </a:lnTo>
                <a:lnTo>
                  <a:pt x="66" y="153"/>
                </a:lnTo>
                <a:lnTo>
                  <a:pt x="67" y="154"/>
                </a:lnTo>
                <a:lnTo>
                  <a:pt x="68" y="154"/>
                </a:lnTo>
                <a:lnTo>
                  <a:pt x="68" y="155"/>
                </a:lnTo>
                <a:lnTo>
                  <a:pt x="69" y="155"/>
                </a:lnTo>
                <a:lnTo>
                  <a:pt x="70" y="155"/>
                </a:lnTo>
                <a:lnTo>
                  <a:pt x="70" y="154"/>
                </a:lnTo>
                <a:lnTo>
                  <a:pt x="70" y="153"/>
                </a:lnTo>
                <a:lnTo>
                  <a:pt x="71" y="152"/>
                </a:lnTo>
                <a:lnTo>
                  <a:pt x="71" y="151"/>
                </a:lnTo>
                <a:lnTo>
                  <a:pt x="71" y="150"/>
                </a:lnTo>
                <a:lnTo>
                  <a:pt x="71" y="149"/>
                </a:lnTo>
                <a:lnTo>
                  <a:pt x="62" y="141"/>
                </a:lnTo>
                <a:lnTo>
                  <a:pt x="64" y="138"/>
                </a:lnTo>
                <a:lnTo>
                  <a:pt x="64" y="139"/>
                </a:lnTo>
                <a:lnTo>
                  <a:pt x="65" y="139"/>
                </a:lnTo>
                <a:lnTo>
                  <a:pt x="65" y="140"/>
                </a:lnTo>
                <a:lnTo>
                  <a:pt x="66" y="140"/>
                </a:lnTo>
                <a:lnTo>
                  <a:pt x="67" y="140"/>
                </a:lnTo>
                <a:lnTo>
                  <a:pt x="68" y="140"/>
                </a:lnTo>
                <a:lnTo>
                  <a:pt x="68" y="139"/>
                </a:lnTo>
                <a:lnTo>
                  <a:pt x="67" y="138"/>
                </a:lnTo>
                <a:lnTo>
                  <a:pt x="67" y="137"/>
                </a:lnTo>
                <a:lnTo>
                  <a:pt x="67" y="135"/>
                </a:lnTo>
                <a:lnTo>
                  <a:pt x="68" y="134"/>
                </a:lnTo>
                <a:lnTo>
                  <a:pt x="69" y="134"/>
                </a:lnTo>
                <a:lnTo>
                  <a:pt x="69" y="135"/>
                </a:lnTo>
                <a:lnTo>
                  <a:pt x="70" y="135"/>
                </a:lnTo>
                <a:lnTo>
                  <a:pt x="71" y="135"/>
                </a:lnTo>
                <a:lnTo>
                  <a:pt x="72" y="136"/>
                </a:lnTo>
                <a:lnTo>
                  <a:pt x="72" y="135"/>
                </a:lnTo>
                <a:lnTo>
                  <a:pt x="72" y="136"/>
                </a:lnTo>
                <a:lnTo>
                  <a:pt x="73" y="136"/>
                </a:lnTo>
                <a:lnTo>
                  <a:pt x="74" y="137"/>
                </a:lnTo>
                <a:lnTo>
                  <a:pt x="73" y="138"/>
                </a:lnTo>
                <a:lnTo>
                  <a:pt x="74" y="138"/>
                </a:lnTo>
                <a:lnTo>
                  <a:pt x="73" y="138"/>
                </a:lnTo>
                <a:lnTo>
                  <a:pt x="73" y="139"/>
                </a:lnTo>
                <a:lnTo>
                  <a:pt x="72" y="139"/>
                </a:lnTo>
                <a:lnTo>
                  <a:pt x="72" y="140"/>
                </a:lnTo>
                <a:lnTo>
                  <a:pt x="73" y="140"/>
                </a:lnTo>
                <a:lnTo>
                  <a:pt x="74" y="140"/>
                </a:lnTo>
                <a:lnTo>
                  <a:pt x="74" y="141"/>
                </a:lnTo>
                <a:lnTo>
                  <a:pt x="74" y="142"/>
                </a:lnTo>
                <a:lnTo>
                  <a:pt x="74" y="141"/>
                </a:lnTo>
                <a:lnTo>
                  <a:pt x="74" y="142"/>
                </a:lnTo>
                <a:lnTo>
                  <a:pt x="74" y="143"/>
                </a:lnTo>
                <a:lnTo>
                  <a:pt x="74" y="144"/>
                </a:lnTo>
                <a:lnTo>
                  <a:pt x="75" y="143"/>
                </a:lnTo>
                <a:lnTo>
                  <a:pt x="75" y="144"/>
                </a:lnTo>
                <a:lnTo>
                  <a:pt x="74" y="144"/>
                </a:lnTo>
                <a:lnTo>
                  <a:pt x="75" y="144"/>
                </a:lnTo>
                <a:lnTo>
                  <a:pt x="74" y="144"/>
                </a:lnTo>
                <a:lnTo>
                  <a:pt x="75" y="145"/>
                </a:lnTo>
                <a:lnTo>
                  <a:pt x="76" y="145"/>
                </a:lnTo>
                <a:lnTo>
                  <a:pt x="76" y="146"/>
                </a:lnTo>
                <a:lnTo>
                  <a:pt x="77" y="146"/>
                </a:lnTo>
                <a:lnTo>
                  <a:pt x="77" y="147"/>
                </a:lnTo>
                <a:lnTo>
                  <a:pt x="77" y="148"/>
                </a:lnTo>
                <a:lnTo>
                  <a:pt x="77" y="147"/>
                </a:lnTo>
                <a:lnTo>
                  <a:pt x="76" y="148"/>
                </a:lnTo>
                <a:lnTo>
                  <a:pt x="76" y="149"/>
                </a:lnTo>
                <a:lnTo>
                  <a:pt x="76" y="150"/>
                </a:lnTo>
                <a:lnTo>
                  <a:pt x="75" y="149"/>
                </a:lnTo>
                <a:lnTo>
                  <a:pt x="75" y="150"/>
                </a:lnTo>
                <a:lnTo>
                  <a:pt x="75" y="151"/>
                </a:lnTo>
                <a:lnTo>
                  <a:pt x="75" y="150"/>
                </a:lnTo>
                <a:lnTo>
                  <a:pt x="75" y="151"/>
                </a:lnTo>
                <a:lnTo>
                  <a:pt x="75" y="152"/>
                </a:lnTo>
                <a:lnTo>
                  <a:pt x="75" y="153"/>
                </a:lnTo>
                <a:lnTo>
                  <a:pt x="75" y="154"/>
                </a:lnTo>
                <a:lnTo>
                  <a:pt x="75" y="155"/>
                </a:lnTo>
                <a:lnTo>
                  <a:pt x="75" y="156"/>
                </a:lnTo>
                <a:lnTo>
                  <a:pt x="76" y="156"/>
                </a:lnTo>
                <a:lnTo>
                  <a:pt x="76" y="157"/>
                </a:lnTo>
                <a:lnTo>
                  <a:pt x="76" y="156"/>
                </a:lnTo>
                <a:lnTo>
                  <a:pt x="76" y="157"/>
                </a:lnTo>
                <a:lnTo>
                  <a:pt x="76" y="158"/>
                </a:lnTo>
                <a:lnTo>
                  <a:pt x="75" y="158"/>
                </a:lnTo>
                <a:lnTo>
                  <a:pt x="76" y="158"/>
                </a:lnTo>
                <a:lnTo>
                  <a:pt x="76" y="159"/>
                </a:lnTo>
                <a:lnTo>
                  <a:pt x="75" y="159"/>
                </a:lnTo>
                <a:lnTo>
                  <a:pt x="76" y="159"/>
                </a:lnTo>
                <a:lnTo>
                  <a:pt x="76" y="160"/>
                </a:lnTo>
                <a:lnTo>
                  <a:pt x="76" y="161"/>
                </a:lnTo>
                <a:lnTo>
                  <a:pt x="77" y="161"/>
                </a:lnTo>
                <a:lnTo>
                  <a:pt x="76" y="161"/>
                </a:lnTo>
                <a:lnTo>
                  <a:pt x="76" y="162"/>
                </a:lnTo>
                <a:lnTo>
                  <a:pt x="77" y="162"/>
                </a:lnTo>
                <a:lnTo>
                  <a:pt x="77" y="163"/>
                </a:lnTo>
                <a:lnTo>
                  <a:pt x="76" y="163"/>
                </a:lnTo>
                <a:lnTo>
                  <a:pt x="77" y="163"/>
                </a:lnTo>
                <a:lnTo>
                  <a:pt x="76" y="164"/>
                </a:lnTo>
                <a:lnTo>
                  <a:pt x="77" y="164"/>
                </a:lnTo>
                <a:lnTo>
                  <a:pt x="77" y="165"/>
                </a:lnTo>
                <a:lnTo>
                  <a:pt x="78" y="165"/>
                </a:lnTo>
                <a:lnTo>
                  <a:pt x="78" y="166"/>
                </a:lnTo>
                <a:lnTo>
                  <a:pt x="79" y="166"/>
                </a:lnTo>
                <a:lnTo>
                  <a:pt x="79" y="167"/>
                </a:lnTo>
                <a:lnTo>
                  <a:pt x="79" y="166"/>
                </a:lnTo>
                <a:lnTo>
                  <a:pt x="79" y="167"/>
                </a:lnTo>
                <a:lnTo>
                  <a:pt x="79" y="166"/>
                </a:lnTo>
                <a:lnTo>
                  <a:pt x="79" y="167"/>
                </a:lnTo>
                <a:lnTo>
                  <a:pt x="79" y="168"/>
                </a:lnTo>
                <a:lnTo>
                  <a:pt x="79" y="167"/>
                </a:lnTo>
                <a:lnTo>
                  <a:pt x="79" y="168"/>
                </a:lnTo>
                <a:lnTo>
                  <a:pt x="79" y="169"/>
                </a:lnTo>
                <a:lnTo>
                  <a:pt x="80" y="170"/>
                </a:lnTo>
                <a:lnTo>
                  <a:pt x="80" y="171"/>
                </a:lnTo>
                <a:lnTo>
                  <a:pt x="81" y="171"/>
                </a:lnTo>
                <a:lnTo>
                  <a:pt x="81" y="172"/>
                </a:lnTo>
                <a:lnTo>
                  <a:pt x="82" y="172"/>
                </a:lnTo>
                <a:lnTo>
                  <a:pt x="82" y="173"/>
                </a:lnTo>
                <a:lnTo>
                  <a:pt x="82" y="174"/>
                </a:lnTo>
                <a:lnTo>
                  <a:pt x="83" y="174"/>
                </a:lnTo>
                <a:lnTo>
                  <a:pt x="83" y="175"/>
                </a:lnTo>
                <a:lnTo>
                  <a:pt x="82" y="175"/>
                </a:lnTo>
                <a:lnTo>
                  <a:pt x="83" y="175"/>
                </a:lnTo>
                <a:lnTo>
                  <a:pt x="83" y="174"/>
                </a:lnTo>
                <a:lnTo>
                  <a:pt x="84" y="174"/>
                </a:lnTo>
                <a:lnTo>
                  <a:pt x="83" y="173"/>
                </a:lnTo>
                <a:lnTo>
                  <a:pt x="84" y="173"/>
                </a:lnTo>
                <a:lnTo>
                  <a:pt x="84" y="172"/>
                </a:lnTo>
                <a:lnTo>
                  <a:pt x="85" y="171"/>
                </a:lnTo>
                <a:lnTo>
                  <a:pt x="86" y="170"/>
                </a:lnTo>
                <a:lnTo>
                  <a:pt x="87" y="169"/>
                </a:lnTo>
                <a:lnTo>
                  <a:pt x="87" y="168"/>
                </a:lnTo>
                <a:lnTo>
                  <a:pt x="88" y="168"/>
                </a:lnTo>
                <a:lnTo>
                  <a:pt x="87" y="168"/>
                </a:lnTo>
                <a:lnTo>
                  <a:pt x="87" y="167"/>
                </a:lnTo>
                <a:lnTo>
                  <a:pt x="88" y="167"/>
                </a:lnTo>
                <a:lnTo>
                  <a:pt x="87" y="167"/>
                </a:lnTo>
                <a:lnTo>
                  <a:pt x="87" y="166"/>
                </a:lnTo>
                <a:lnTo>
                  <a:pt x="88" y="166"/>
                </a:lnTo>
                <a:lnTo>
                  <a:pt x="88" y="165"/>
                </a:lnTo>
                <a:lnTo>
                  <a:pt x="87" y="165"/>
                </a:lnTo>
                <a:lnTo>
                  <a:pt x="88" y="165"/>
                </a:lnTo>
                <a:lnTo>
                  <a:pt x="87" y="164"/>
                </a:lnTo>
                <a:lnTo>
                  <a:pt x="88" y="164"/>
                </a:lnTo>
                <a:lnTo>
                  <a:pt x="87" y="164"/>
                </a:lnTo>
                <a:lnTo>
                  <a:pt x="88" y="163"/>
                </a:lnTo>
                <a:lnTo>
                  <a:pt x="87" y="163"/>
                </a:lnTo>
                <a:lnTo>
                  <a:pt x="87" y="164"/>
                </a:lnTo>
                <a:lnTo>
                  <a:pt x="87" y="163"/>
                </a:lnTo>
                <a:lnTo>
                  <a:pt x="87" y="164"/>
                </a:lnTo>
                <a:lnTo>
                  <a:pt x="87" y="163"/>
                </a:lnTo>
                <a:lnTo>
                  <a:pt x="87" y="162"/>
                </a:lnTo>
                <a:lnTo>
                  <a:pt x="87" y="161"/>
                </a:lnTo>
                <a:lnTo>
                  <a:pt x="87" y="162"/>
                </a:lnTo>
                <a:lnTo>
                  <a:pt x="87" y="161"/>
                </a:lnTo>
                <a:lnTo>
                  <a:pt x="86" y="161"/>
                </a:lnTo>
                <a:lnTo>
                  <a:pt x="87" y="160"/>
                </a:lnTo>
                <a:lnTo>
                  <a:pt x="87" y="159"/>
                </a:lnTo>
                <a:lnTo>
                  <a:pt x="87" y="158"/>
                </a:lnTo>
                <a:lnTo>
                  <a:pt x="88" y="158"/>
                </a:lnTo>
                <a:lnTo>
                  <a:pt x="87" y="158"/>
                </a:lnTo>
                <a:lnTo>
                  <a:pt x="87" y="157"/>
                </a:lnTo>
                <a:lnTo>
                  <a:pt x="87" y="156"/>
                </a:lnTo>
                <a:lnTo>
                  <a:pt x="86" y="155"/>
                </a:lnTo>
                <a:lnTo>
                  <a:pt x="86" y="156"/>
                </a:lnTo>
                <a:lnTo>
                  <a:pt x="86" y="155"/>
                </a:lnTo>
                <a:lnTo>
                  <a:pt x="86" y="154"/>
                </a:lnTo>
                <a:lnTo>
                  <a:pt x="86" y="153"/>
                </a:lnTo>
                <a:lnTo>
                  <a:pt x="85" y="153"/>
                </a:lnTo>
                <a:lnTo>
                  <a:pt x="85" y="152"/>
                </a:lnTo>
                <a:lnTo>
                  <a:pt x="85" y="151"/>
                </a:lnTo>
                <a:lnTo>
                  <a:pt x="84" y="151"/>
                </a:lnTo>
                <a:lnTo>
                  <a:pt x="84" y="152"/>
                </a:lnTo>
                <a:lnTo>
                  <a:pt x="84" y="153"/>
                </a:lnTo>
                <a:lnTo>
                  <a:pt x="83" y="153"/>
                </a:lnTo>
                <a:lnTo>
                  <a:pt x="83" y="152"/>
                </a:lnTo>
                <a:lnTo>
                  <a:pt x="83" y="151"/>
                </a:lnTo>
                <a:lnTo>
                  <a:pt x="83" y="150"/>
                </a:lnTo>
                <a:lnTo>
                  <a:pt x="83" y="149"/>
                </a:lnTo>
                <a:lnTo>
                  <a:pt x="82" y="148"/>
                </a:lnTo>
                <a:lnTo>
                  <a:pt x="83" y="147"/>
                </a:lnTo>
                <a:lnTo>
                  <a:pt x="83" y="146"/>
                </a:lnTo>
                <a:lnTo>
                  <a:pt x="83" y="145"/>
                </a:lnTo>
                <a:lnTo>
                  <a:pt x="84" y="144"/>
                </a:lnTo>
                <a:lnTo>
                  <a:pt x="83" y="143"/>
                </a:lnTo>
                <a:lnTo>
                  <a:pt x="83" y="142"/>
                </a:lnTo>
                <a:lnTo>
                  <a:pt x="84" y="141"/>
                </a:lnTo>
                <a:lnTo>
                  <a:pt x="84" y="140"/>
                </a:lnTo>
                <a:lnTo>
                  <a:pt x="84" y="139"/>
                </a:lnTo>
                <a:lnTo>
                  <a:pt x="83" y="139"/>
                </a:lnTo>
                <a:lnTo>
                  <a:pt x="83" y="138"/>
                </a:lnTo>
                <a:lnTo>
                  <a:pt x="83" y="137"/>
                </a:lnTo>
                <a:lnTo>
                  <a:pt x="84" y="137"/>
                </a:lnTo>
                <a:lnTo>
                  <a:pt x="84" y="135"/>
                </a:lnTo>
                <a:lnTo>
                  <a:pt x="83" y="134"/>
                </a:lnTo>
                <a:lnTo>
                  <a:pt x="83" y="133"/>
                </a:lnTo>
                <a:lnTo>
                  <a:pt x="82" y="132"/>
                </a:lnTo>
                <a:lnTo>
                  <a:pt x="82" y="131"/>
                </a:lnTo>
                <a:lnTo>
                  <a:pt x="83" y="131"/>
                </a:lnTo>
                <a:lnTo>
                  <a:pt x="83" y="130"/>
                </a:lnTo>
                <a:lnTo>
                  <a:pt x="83" y="129"/>
                </a:lnTo>
                <a:lnTo>
                  <a:pt x="82" y="128"/>
                </a:lnTo>
                <a:lnTo>
                  <a:pt x="82" y="127"/>
                </a:lnTo>
                <a:lnTo>
                  <a:pt x="82" y="126"/>
                </a:lnTo>
                <a:lnTo>
                  <a:pt x="82" y="125"/>
                </a:lnTo>
                <a:lnTo>
                  <a:pt x="81" y="124"/>
                </a:lnTo>
                <a:lnTo>
                  <a:pt x="81" y="123"/>
                </a:lnTo>
                <a:lnTo>
                  <a:pt x="81" y="122"/>
                </a:lnTo>
                <a:lnTo>
                  <a:pt x="81" y="121"/>
                </a:lnTo>
                <a:lnTo>
                  <a:pt x="82" y="121"/>
                </a:lnTo>
                <a:lnTo>
                  <a:pt x="82" y="120"/>
                </a:lnTo>
                <a:lnTo>
                  <a:pt x="83" y="119"/>
                </a:lnTo>
                <a:lnTo>
                  <a:pt x="83" y="118"/>
                </a:lnTo>
                <a:lnTo>
                  <a:pt x="84" y="118"/>
                </a:lnTo>
                <a:lnTo>
                  <a:pt x="84" y="117"/>
                </a:lnTo>
                <a:lnTo>
                  <a:pt x="84" y="115"/>
                </a:lnTo>
                <a:lnTo>
                  <a:pt x="85" y="114"/>
                </a:lnTo>
                <a:lnTo>
                  <a:pt x="85" y="113"/>
                </a:lnTo>
                <a:lnTo>
                  <a:pt x="85" y="111"/>
                </a:lnTo>
                <a:lnTo>
                  <a:pt x="85" y="110"/>
                </a:lnTo>
                <a:lnTo>
                  <a:pt x="85" y="109"/>
                </a:lnTo>
                <a:close/>
              </a:path>
            </a:pathLst>
          </a:custGeom>
          <a:solidFill>
            <a:srgbClr val="AF1B1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416" name="Forma livre 189"/>
          <p:cNvSpPr>
            <a:spLocks/>
          </p:cNvSpPr>
          <p:nvPr/>
        </p:nvSpPr>
        <p:spPr bwMode="auto">
          <a:xfrm>
            <a:off x="2036763" y="3695700"/>
            <a:ext cx="361950" cy="42863"/>
          </a:xfrm>
          <a:custGeom>
            <a:avLst/>
            <a:gdLst>
              <a:gd name="T0" fmla="*/ 0 w 361950"/>
              <a:gd name="T1" fmla="*/ 16672 h 42874"/>
              <a:gd name="T2" fmla="*/ 50006 w 361950"/>
              <a:gd name="T3" fmla="*/ 38091 h 42874"/>
              <a:gd name="T4" fmla="*/ 78581 w 361950"/>
              <a:gd name="T5" fmla="*/ 14291 h 42874"/>
              <a:gd name="T6" fmla="*/ 100012 w 361950"/>
              <a:gd name="T7" fmla="*/ 11 h 42874"/>
              <a:gd name="T8" fmla="*/ 126206 w 361950"/>
              <a:gd name="T9" fmla="*/ 11911 h 42874"/>
              <a:gd name="T10" fmla="*/ 147637 w 361950"/>
              <a:gd name="T11" fmla="*/ 11911 h 42874"/>
              <a:gd name="T12" fmla="*/ 166687 w 361950"/>
              <a:gd name="T13" fmla="*/ 14291 h 42874"/>
              <a:gd name="T14" fmla="*/ 180975 w 361950"/>
              <a:gd name="T15" fmla="*/ 9532 h 42874"/>
              <a:gd name="T16" fmla="*/ 204787 w 361950"/>
              <a:gd name="T17" fmla="*/ 21431 h 42874"/>
              <a:gd name="T18" fmla="*/ 228600 w 361950"/>
              <a:gd name="T19" fmla="*/ 23812 h 42874"/>
              <a:gd name="T20" fmla="*/ 245269 w 361950"/>
              <a:gd name="T21" fmla="*/ 9532 h 42874"/>
              <a:gd name="T22" fmla="*/ 271462 w 361950"/>
              <a:gd name="T23" fmla="*/ 11911 h 42874"/>
              <a:gd name="T24" fmla="*/ 292894 w 361950"/>
              <a:gd name="T25" fmla="*/ 9532 h 42874"/>
              <a:gd name="T26" fmla="*/ 309562 w 361950"/>
              <a:gd name="T27" fmla="*/ 23812 h 42874"/>
              <a:gd name="T28" fmla="*/ 361950 w 361950"/>
              <a:gd name="T29" fmla="*/ 42852 h 42874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361950" h="42874">
                <a:moveTo>
                  <a:pt x="0" y="16680"/>
                </a:moveTo>
                <a:cubicBezTo>
                  <a:pt x="18454" y="27594"/>
                  <a:pt x="36909" y="38508"/>
                  <a:pt x="50006" y="38111"/>
                </a:cubicBezTo>
                <a:cubicBezTo>
                  <a:pt x="63103" y="37714"/>
                  <a:pt x="70247" y="20649"/>
                  <a:pt x="78581" y="14299"/>
                </a:cubicBezTo>
                <a:cubicBezTo>
                  <a:pt x="86915" y="7949"/>
                  <a:pt x="92075" y="408"/>
                  <a:pt x="100012" y="11"/>
                </a:cubicBezTo>
                <a:cubicBezTo>
                  <a:pt x="107949" y="-386"/>
                  <a:pt x="118269" y="9933"/>
                  <a:pt x="126206" y="11917"/>
                </a:cubicBezTo>
                <a:cubicBezTo>
                  <a:pt x="134143" y="13901"/>
                  <a:pt x="140890" y="11520"/>
                  <a:pt x="147637" y="11917"/>
                </a:cubicBezTo>
                <a:cubicBezTo>
                  <a:pt x="154384" y="12314"/>
                  <a:pt x="161131" y="14696"/>
                  <a:pt x="166687" y="14299"/>
                </a:cubicBezTo>
                <a:cubicBezTo>
                  <a:pt x="172243" y="13902"/>
                  <a:pt x="174625" y="8346"/>
                  <a:pt x="180975" y="9536"/>
                </a:cubicBezTo>
                <a:cubicBezTo>
                  <a:pt x="187325" y="10726"/>
                  <a:pt x="196850" y="19061"/>
                  <a:pt x="204787" y="21442"/>
                </a:cubicBezTo>
                <a:cubicBezTo>
                  <a:pt x="212724" y="23823"/>
                  <a:pt x="221853" y="25808"/>
                  <a:pt x="228600" y="23824"/>
                </a:cubicBezTo>
                <a:cubicBezTo>
                  <a:pt x="235347" y="21840"/>
                  <a:pt x="238125" y="11520"/>
                  <a:pt x="245269" y="9536"/>
                </a:cubicBezTo>
                <a:cubicBezTo>
                  <a:pt x="252413" y="7552"/>
                  <a:pt x="263525" y="11917"/>
                  <a:pt x="271462" y="11917"/>
                </a:cubicBezTo>
                <a:cubicBezTo>
                  <a:pt x="279399" y="11917"/>
                  <a:pt x="286544" y="7551"/>
                  <a:pt x="292894" y="9536"/>
                </a:cubicBezTo>
                <a:cubicBezTo>
                  <a:pt x="299244" y="11520"/>
                  <a:pt x="298053" y="18268"/>
                  <a:pt x="309562" y="23824"/>
                </a:cubicBezTo>
                <a:cubicBezTo>
                  <a:pt x="321071" y="29380"/>
                  <a:pt x="341510" y="36127"/>
                  <a:pt x="361950" y="42874"/>
                </a:cubicBezTo>
              </a:path>
            </a:pathLst>
          </a:custGeom>
          <a:noFill/>
          <a:ln w="3175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417" name="Forma livre 190"/>
          <p:cNvSpPr>
            <a:spLocks/>
          </p:cNvSpPr>
          <p:nvPr/>
        </p:nvSpPr>
        <p:spPr bwMode="auto">
          <a:xfrm>
            <a:off x="2398713" y="3748088"/>
            <a:ext cx="58737" cy="19050"/>
          </a:xfrm>
          <a:custGeom>
            <a:avLst/>
            <a:gdLst>
              <a:gd name="T0" fmla="*/ 57953 w 59532"/>
              <a:gd name="T1" fmla="*/ 19050 h 19050"/>
              <a:gd name="T2" fmla="*/ 0 w 59532"/>
              <a:gd name="T3" fmla="*/ 0 h 1905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59532" h="19050">
                <a:moveTo>
                  <a:pt x="59532" y="19050"/>
                </a:moveTo>
                <a:cubicBezTo>
                  <a:pt x="26195" y="11113"/>
                  <a:pt x="19050" y="7937"/>
                  <a:pt x="0" y="0"/>
                </a:cubicBezTo>
              </a:path>
            </a:pathLst>
          </a:custGeom>
          <a:noFill/>
          <a:ln w="31750">
            <a:solidFill>
              <a:srgbClr val="C0C0C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418" name="Forma livre 191"/>
          <p:cNvSpPr>
            <a:spLocks/>
          </p:cNvSpPr>
          <p:nvPr/>
        </p:nvSpPr>
        <p:spPr bwMode="auto">
          <a:xfrm>
            <a:off x="2465388" y="3738563"/>
            <a:ext cx="176212" cy="26987"/>
          </a:xfrm>
          <a:custGeom>
            <a:avLst/>
            <a:gdLst>
              <a:gd name="T0" fmla="*/ 176212 w 176212"/>
              <a:gd name="T1" fmla="*/ 12661 h 26441"/>
              <a:gd name="T2" fmla="*/ 116681 w 176212"/>
              <a:gd name="T3" fmla="*/ 2738 h 26441"/>
              <a:gd name="T4" fmla="*/ 102394 w 176212"/>
              <a:gd name="T5" fmla="*/ 258 h 26441"/>
              <a:gd name="T6" fmla="*/ 69056 w 176212"/>
              <a:gd name="T7" fmla="*/ 7700 h 26441"/>
              <a:gd name="T8" fmla="*/ 47625 w 176212"/>
              <a:gd name="T9" fmla="*/ 10181 h 26441"/>
              <a:gd name="T10" fmla="*/ 19050 w 176212"/>
              <a:gd name="T11" fmla="*/ 22584 h 26441"/>
              <a:gd name="T12" fmla="*/ 0 w 176212"/>
              <a:gd name="T13" fmla="*/ 27544 h 2644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76212" h="26441">
                <a:moveTo>
                  <a:pt x="176212" y="12154"/>
                </a:moveTo>
                <a:lnTo>
                  <a:pt x="116681" y="2629"/>
                </a:lnTo>
                <a:cubicBezTo>
                  <a:pt x="104378" y="645"/>
                  <a:pt x="110331" y="-546"/>
                  <a:pt x="102394" y="248"/>
                </a:cubicBezTo>
                <a:cubicBezTo>
                  <a:pt x="94457" y="1042"/>
                  <a:pt x="78184" y="5803"/>
                  <a:pt x="69056" y="7391"/>
                </a:cubicBezTo>
                <a:cubicBezTo>
                  <a:pt x="59928" y="8978"/>
                  <a:pt x="55959" y="7392"/>
                  <a:pt x="47625" y="9773"/>
                </a:cubicBezTo>
                <a:cubicBezTo>
                  <a:pt x="39291" y="12154"/>
                  <a:pt x="26987" y="18901"/>
                  <a:pt x="19050" y="21679"/>
                </a:cubicBezTo>
                <a:cubicBezTo>
                  <a:pt x="11113" y="24457"/>
                  <a:pt x="5556" y="25449"/>
                  <a:pt x="0" y="26441"/>
                </a:cubicBezTo>
              </a:path>
            </a:pathLst>
          </a:custGeom>
          <a:noFill/>
          <a:ln w="3175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419" name="Forma livre 192"/>
          <p:cNvSpPr>
            <a:spLocks/>
          </p:cNvSpPr>
          <p:nvPr/>
        </p:nvSpPr>
        <p:spPr bwMode="auto">
          <a:xfrm>
            <a:off x="2643188" y="3722688"/>
            <a:ext cx="117475" cy="25400"/>
          </a:xfrm>
          <a:custGeom>
            <a:avLst/>
            <a:gdLst>
              <a:gd name="T0" fmla="*/ 0 w 116681"/>
              <a:gd name="T1" fmla="*/ 25135 h 25668"/>
              <a:gd name="T2" fmla="*/ 53102 w 116681"/>
              <a:gd name="T3" fmla="*/ 1817 h 25668"/>
              <a:gd name="T4" fmla="*/ 86896 w 116681"/>
              <a:gd name="T5" fmla="*/ 1817 h 25668"/>
              <a:gd name="T6" fmla="*/ 118275 w 116681"/>
              <a:gd name="T7" fmla="*/ 4148 h 25668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16681" h="25668">
                <a:moveTo>
                  <a:pt x="0" y="25668"/>
                </a:moveTo>
                <a:cubicBezTo>
                  <a:pt x="19050" y="15746"/>
                  <a:pt x="38100" y="5824"/>
                  <a:pt x="52387" y="1855"/>
                </a:cubicBezTo>
                <a:cubicBezTo>
                  <a:pt x="66674" y="-2114"/>
                  <a:pt x="75009" y="1458"/>
                  <a:pt x="85725" y="1855"/>
                </a:cubicBezTo>
                <a:cubicBezTo>
                  <a:pt x="96441" y="2252"/>
                  <a:pt x="106561" y="3244"/>
                  <a:pt x="116681" y="4236"/>
                </a:cubicBezTo>
              </a:path>
            </a:pathLst>
          </a:custGeom>
          <a:noFill/>
          <a:ln w="31750">
            <a:solidFill>
              <a:srgbClr val="C0C0C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420" name="Forma livre 6"/>
          <p:cNvSpPr>
            <a:spLocks/>
          </p:cNvSpPr>
          <p:nvPr/>
        </p:nvSpPr>
        <p:spPr bwMode="auto">
          <a:xfrm>
            <a:off x="2752725" y="3725863"/>
            <a:ext cx="341313" cy="239712"/>
          </a:xfrm>
          <a:custGeom>
            <a:avLst/>
            <a:gdLst>
              <a:gd name="T0" fmla="*/ 0 w 340519"/>
              <a:gd name="T1" fmla="*/ 531 h 239244"/>
              <a:gd name="T2" fmla="*/ 64594 w 340519"/>
              <a:gd name="T3" fmla="*/ 5312 h 239244"/>
              <a:gd name="T4" fmla="*/ 78948 w 340519"/>
              <a:gd name="T5" fmla="*/ 38781 h 239244"/>
              <a:gd name="T6" fmla="*/ 93303 w 340519"/>
              <a:gd name="T7" fmla="*/ 79421 h 239244"/>
              <a:gd name="T8" fmla="*/ 131580 w 340519"/>
              <a:gd name="T9" fmla="*/ 96154 h 239244"/>
              <a:gd name="T10" fmla="*/ 165073 w 340519"/>
              <a:gd name="T11" fmla="*/ 136795 h 239244"/>
              <a:gd name="T12" fmla="*/ 205745 w 340519"/>
              <a:gd name="T13" fmla="*/ 184606 h 239244"/>
              <a:gd name="T14" fmla="*/ 236845 w 340519"/>
              <a:gd name="T15" fmla="*/ 222855 h 239244"/>
              <a:gd name="T16" fmla="*/ 275123 w 340519"/>
              <a:gd name="T17" fmla="*/ 239589 h 239244"/>
              <a:gd name="T18" fmla="*/ 342109 w 340519"/>
              <a:gd name="T19" fmla="*/ 234808 h 239244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340519" h="239244">
                <a:moveTo>
                  <a:pt x="0" y="529"/>
                </a:moveTo>
                <a:cubicBezTo>
                  <a:pt x="25598" y="-265"/>
                  <a:pt x="51197" y="-1058"/>
                  <a:pt x="64294" y="5292"/>
                </a:cubicBezTo>
                <a:cubicBezTo>
                  <a:pt x="77391" y="11642"/>
                  <a:pt x="73819" y="26326"/>
                  <a:pt x="78581" y="38629"/>
                </a:cubicBezTo>
                <a:cubicBezTo>
                  <a:pt x="83343" y="50932"/>
                  <a:pt x="84138" y="69586"/>
                  <a:pt x="92869" y="79111"/>
                </a:cubicBezTo>
                <a:cubicBezTo>
                  <a:pt x="101600" y="88636"/>
                  <a:pt x="119063" y="86254"/>
                  <a:pt x="130969" y="95779"/>
                </a:cubicBezTo>
                <a:cubicBezTo>
                  <a:pt x="142875" y="105304"/>
                  <a:pt x="152003" y="121577"/>
                  <a:pt x="164306" y="136261"/>
                </a:cubicBezTo>
                <a:cubicBezTo>
                  <a:pt x="176609" y="150946"/>
                  <a:pt x="192882" y="169599"/>
                  <a:pt x="204788" y="183886"/>
                </a:cubicBezTo>
                <a:cubicBezTo>
                  <a:pt x="216694" y="198173"/>
                  <a:pt x="224235" y="212858"/>
                  <a:pt x="235744" y="221986"/>
                </a:cubicBezTo>
                <a:cubicBezTo>
                  <a:pt x="247253" y="231114"/>
                  <a:pt x="256382" y="236670"/>
                  <a:pt x="273844" y="238654"/>
                </a:cubicBezTo>
                <a:cubicBezTo>
                  <a:pt x="291307" y="240638"/>
                  <a:pt x="315913" y="237265"/>
                  <a:pt x="340519" y="233892"/>
                </a:cubicBezTo>
              </a:path>
            </a:pathLst>
          </a:custGeom>
          <a:noFill/>
          <a:ln w="3175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421" name="CaixaDeTexto 60"/>
          <p:cNvSpPr txBox="1">
            <a:spLocks noChangeArrowheads="1"/>
          </p:cNvSpPr>
          <p:nvPr/>
        </p:nvSpPr>
        <p:spPr bwMode="auto">
          <a:xfrm>
            <a:off x="3533775" y="4102100"/>
            <a:ext cx="693738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altLang="pt-BR" sz="900" b="0">
                <a:cs typeface="Arial" panose="020B0604020202020204" pitchFamily="34" charset="0"/>
              </a:rPr>
              <a:t>Vitória</a:t>
            </a:r>
          </a:p>
        </p:txBody>
      </p:sp>
      <p:sp>
        <p:nvSpPr>
          <p:cNvPr id="145422" name="Forma livre 119"/>
          <p:cNvSpPr>
            <a:spLocks/>
          </p:cNvSpPr>
          <p:nvPr/>
        </p:nvSpPr>
        <p:spPr bwMode="auto">
          <a:xfrm>
            <a:off x="3548063" y="4264025"/>
            <a:ext cx="430212" cy="166688"/>
          </a:xfrm>
          <a:custGeom>
            <a:avLst/>
            <a:gdLst>
              <a:gd name="T0" fmla="*/ 0 w 430581"/>
              <a:gd name="T1" fmla="*/ 0 h 165543"/>
              <a:gd name="T2" fmla="*/ 86840 w 430581"/>
              <a:gd name="T3" fmla="*/ 69242 h 165543"/>
              <a:gd name="T4" fmla="*/ 189657 w 430581"/>
              <a:gd name="T5" fmla="*/ 124627 h 165543"/>
              <a:gd name="T6" fmla="*/ 429688 w 430581"/>
              <a:gd name="T7" fmla="*/ 168870 h 16554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30581" h="165543">
                <a:moveTo>
                  <a:pt x="0" y="0"/>
                </a:moveTo>
                <a:cubicBezTo>
                  <a:pt x="28977" y="28977"/>
                  <a:pt x="55345" y="47516"/>
                  <a:pt x="87020" y="67878"/>
                </a:cubicBezTo>
                <a:cubicBezTo>
                  <a:pt x="118695" y="88240"/>
                  <a:pt x="132791" y="105895"/>
                  <a:pt x="190051" y="122172"/>
                </a:cubicBezTo>
                <a:cubicBezTo>
                  <a:pt x="247311" y="138449"/>
                  <a:pt x="387129" y="158001"/>
                  <a:pt x="430581" y="165543"/>
                </a:cubicBezTo>
              </a:path>
            </a:pathLst>
          </a:custGeom>
          <a:noFill/>
          <a:ln w="38100">
            <a:solidFill>
              <a:srgbClr val="99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423" name="Forma livre 7"/>
          <p:cNvSpPr>
            <a:spLocks/>
          </p:cNvSpPr>
          <p:nvPr/>
        </p:nvSpPr>
        <p:spPr bwMode="auto">
          <a:xfrm>
            <a:off x="3086100" y="3956050"/>
            <a:ext cx="447675" cy="295275"/>
          </a:xfrm>
          <a:custGeom>
            <a:avLst/>
            <a:gdLst>
              <a:gd name="T0" fmla="*/ 0 w 447675"/>
              <a:gd name="T1" fmla="*/ 0 h 295275"/>
              <a:gd name="T2" fmla="*/ 95250 w 447675"/>
              <a:gd name="T3" fmla="*/ 54769 h 295275"/>
              <a:gd name="T4" fmla="*/ 100013 w 447675"/>
              <a:gd name="T5" fmla="*/ 88107 h 295275"/>
              <a:gd name="T6" fmla="*/ 100013 w 447675"/>
              <a:gd name="T7" fmla="*/ 128588 h 295275"/>
              <a:gd name="T8" fmla="*/ 114300 w 447675"/>
              <a:gd name="T9" fmla="*/ 185738 h 295275"/>
              <a:gd name="T10" fmla="*/ 161925 w 447675"/>
              <a:gd name="T11" fmla="*/ 226219 h 295275"/>
              <a:gd name="T12" fmla="*/ 214313 w 447675"/>
              <a:gd name="T13" fmla="*/ 204788 h 295275"/>
              <a:gd name="T14" fmla="*/ 230981 w 447675"/>
              <a:gd name="T15" fmla="*/ 188119 h 295275"/>
              <a:gd name="T16" fmla="*/ 307181 w 447675"/>
              <a:gd name="T17" fmla="*/ 145257 h 295275"/>
              <a:gd name="T18" fmla="*/ 352425 w 447675"/>
              <a:gd name="T19" fmla="*/ 180975 h 295275"/>
              <a:gd name="T20" fmla="*/ 373856 w 447675"/>
              <a:gd name="T21" fmla="*/ 228600 h 295275"/>
              <a:gd name="T22" fmla="*/ 423863 w 447675"/>
              <a:gd name="T23" fmla="*/ 271463 h 295275"/>
              <a:gd name="T24" fmla="*/ 447675 w 447675"/>
              <a:gd name="T25" fmla="*/ 295275 h 295275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447675" h="295275">
                <a:moveTo>
                  <a:pt x="0" y="0"/>
                </a:moveTo>
                <a:cubicBezTo>
                  <a:pt x="39290" y="20042"/>
                  <a:pt x="78581" y="40085"/>
                  <a:pt x="95250" y="54769"/>
                </a:cubicBezTo>
                <a:cubicBezTo>
                  <a:pt x="111919" y="69454"/>
                  <a:pt x="99219" y="75804"/>
                  <a:pt x="100013" y="88107"/>
                </a:cubicBezTo>
                <a:cubicBezTo>
                  <a:pt x="100807" y="100410"/>
                  <a:pt x="97632" y="112316"/>
                  <a:pt x="100013" y="128588"/>
                </a:cubicBezTo>
                <a:cubicBezTo>
                  <a:pt x="102394" y="144860"/>
                  <a:pt x="103981" y="169466"/>
                  <a:pt x="114300" y="185738"/>
                </a:cubicBezTo>
                <a:cubicBezTo>
                  <a:pt x="124619" y="202010"/>
                  <a:pt x="145256" y="223044"/>
                  <a:pt x="161925" y="226219"/>
                </a:cubicBezTo>
                <a:cubicBezTo>
                  <a:pt x="178594" y="229394"/>
                  <a:pt x="202804" y="211138"/>
                  <a:pt x="214313" y="204788"/>
                </a:cubicBezTo>
                <a:cubicBezTo>
                  <a:pt x="225822" y="198438"/>
                  <a:pt x="215503" y="198041"/>
                  <a:pt x="230981" y="188119"/>
                </a:cubicBezTo>
                <a:cubicBezTo>
                  <a:pt x="246459" y="178197"/>
                  <a:pt x="286940" y="146448"/>
                  <a:pt x="307181" y="145257"/>
                </a:cubicBezTo>
                <a:cubicBezTo>
                  <a:pt x="327422" y="144066"/>
                  <a:pt x="341313" y="167085"/>
                  <a:pt x="352425" y="180975"/>
                </a:cubicBezTo>
                <a:cubicBezTo>
                  <a:pt x="363538" y="194866"/>
                  <a:pt x="361950" y="213519"/>
                  <a:pt x="373856" y="228600"/>
                </a:cubicBezTo>
                <a:cubicBezTo>
                  <a:pt x="385762" y="243681"/>
                  <a:pt x="411560" y="260351"/>
                  <a:pt x="423863" y="271463"/>
                </a:cubicBezTo>
                <a:cubicBezTo>
                  <a:pt x="436166" y="282575"/>
                  <a:pt x="441920" y="288925"/>
                  <a:pt x="447675" y="295275"/>
                </a:cubicBezTo>
              </a:path>
            </a:pathLst>
          </a:custGeom>
          <a:noFill/>
          <a:ln w="31750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424" name="Oval 250"/>
          <p:cNvSpPr>
            <a:spLocks noChangeArrowheads="1"/>
          </p:cNvSpPr>
          <p:nvPr/>
        </p:nvSpPr>
        <p:spPr bwMode="auto">
          <a:xfrm>
            <a:off x="3055938" y="3927475"/>
            <a:ext cx="61912" cy="61913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altLang="pt-BR" sz="1400" b="0">
              <a:latin typeface="Tahoma" panose="020B0604030504040204" pitchFamily="34" charset="0"/>
            </a:endParaRPr>
          </a:p>
        </p:txBody>
      </p:sp>
      <p:sp>
        <p:nvSpPr>
          <p:cNvPr id="145425" name="AutoShape 126"/>
          <p:cNvSpPr>
            <a:spLocks noChangeArrowheads="1"/>
          </p:cNvSpPr>
          <p:nvPr/>
        </p:nvSpPr>
        <p:spPr bwMode="auto">
          <a:xfrm>
            <a:off x="3498850" y="4200525"/>
            <a:ext cx="82550" cy="82550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 altLang="pt-BR"/>
          </a:p>
        </p:txBody>
      </p:sp>
      <p:sp>
        <p:nvSpPr>
          <p:cNvPr id="145426" name="CaixaDeTexto 61"/>
          <p:cNvSpPr txBox="1">
            <a:spLocks noChangeArrowheads="1"/>
          </p:cNvSpPr>
          <p:nvPr/>
        </p:nvSpPr>
        <p:spPr bwMode="auto">
          <a:xfrm>
            <a:off x="1393825" y="3552825"/>
            <a:ext cx="650875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buClrTx/>
            </a:pPr>
            <a:r>
              <a:rPr lang="pt-BR" altLang="pt-BR" sz="900" b="0">
                <a:cs typeface="Arial" panose="020B0604020202020204" pitchFamily="34" charset="0"/>
              </a:rPr>
              <a:t>Cuiabá </a:t>
            </a:r>
          </a:p>
        </p:txBody>
      </p:sp>
      <p:sp>
        <p:nvSpPr>
          <p:cNvPr id="145427" name="Forma livre 215"/>
          <p:cNvSpPr>
            <a:spLocks/>
          </p:cNvSpPr>
          <p:nvPr/>
        </p:nvSpPr>
        <p:spPr bwMode="auto">
          <a:xfrm>
            <a:off x="2181225" y="3800475"/>
            <a:ext cx="723900" cy="774700"/>
          </a:xfrm>
          <a:custGeom>
            <a:avLst/>
            <a:gdLst>
              <a:gd name="T0" fmla="*/ 0 w 723901"/>
              <a:gd name="T1" fmla="*/ 0 h 773907"/>
              <a:gd name="T2" fmla="*/ 92125 w 723901"/>
              <a:gd name="T3" fmla="*/ 58412 h 773907"/>
              <a:gd name="T4" fmla="*/ 75333 w 723901"/>
              <a:gd name="T5" fmla="*/ 162754 h 773907"/>
              <a:gd name="T6" fmla="*/ 89744 w 723901"/>
              <a:gd name="T7" fmla="*/ 227552 h 773907"/>
              <a:gd name="T8" fmla="*/ 145531 w 723901"/>
              <a:gd name="T9" fmla="*/ 270626 h 773907"/>
              <a:gd name="T10" fmla="*/ 193528 w 723901"/>
              <a:gd name="T11" fmla="*/ 297124 h 773907"/>
              <a:gd name="T12" fmla="*/ 212702 w 723901"/>
              <a:gd name="T13" fmla="*/ 342211 h 773907"/>
              <a:gd name="T14" fmla="*/ 269329 w 723901"/>
              <a:gd name="T15" fmla="*/ 375492 h 773907"/>
              <a:gd name="T16" fmla="*/ 333128 w 723901"/>
              <a:gd name="T17" fmla="*/ 393960 h 773907"/>
              <a:gd name="T18" fmla="*/ 387275 w 723901"/>
              <a:gd name="T19" fmla="*/ 418815 h 773907"/>
              <a:gd name="T20" fmla="*/ 453551 w 723901"/>
              <a:gd name="T21" fmla="*/ 449064 h 773907"/>
              <a:gd name="T22" fmla="*/ 519731 w 723901"/>
              <a:gd name="T23" fmla="*/ 499918 h 773907"/>
              <a:gd name="T24" fmla="*/ 611979 w 723901"/>
              <a:gd name="T25" fmla="*/ 594147 h 773907"/>
              <a:gd name="T26" fmla="*/ 664367 w 723901"/>
              <a:gd name="T27" fmla="*/ 668117 h 773907"/>
              <a:gd name="T28" fmla="*/ 688179 w 723901"/>
              <a:gd name="T29" fmla="*/ 691979 h 773907"/>
              <a:gd name="T30" fmla="*/ 685798 w 723901"/>
              <a:gd name="T31" fmla="*/ 734929 h 773907"/>
              <a:gd name="T32" fmla="*/ 723899 w 723901"/>
              <a:gd name="T33" fmla="*/ 775494 h 773907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723901" h="773907">
                <a:moveTo>
                  <a:pt x="0" y="0"/>
                </a:moveTo>
                <a:cubicBezTo>
                  <a:pt x="45839" y="28972"/>
                  <a:pt x="79570" y="31222"/>
                  <a:pt x="92125" y="58292"/>
                </a:cubicBezTo>
                <a:cubicBezTo>
                  <a:pt x="104680" y="85362"/>
                  <a:pt x="75730" y="134289"/>
                  <a:pt x="75333" y="162421"/>
                </a:cubicBezTo>
                <a:cubicBezTo>
                  <a:pt x="74936" y="190553"/>
                  <a:pt x="78044" y="209144"/>
                  <a:pt x="89744" y="227086"/>
                </a:cubicBezTo>
                <a:cubicBezTo>
                  <a:pt x="101444" y="245028"/>
                  <a:pt x="128234" y="258500"/>
                  <a:pt x="145531" y="270072"/>
                </a:cubicBezTo>
                <a:cubicBezTo>
                  <a:pt x="162828" y="281644"/>
                  <a:pt x="182333" y="284610"/>
                  <a:pt x="193528" y="296516"/>
                </a:cubicBezTo>
                <a:cubicBezTo>
                  <a:pt x="204723" y="308422"/>
                  <a:pt x="200068" y="328476"/>
                  <a:pt x="212702" y="341511"/>
                </a:cubicBezTo>
                <a:cubicBezTo>
                  <a:pt x="225336" y="354546"/>
                  <a:pt x="249258" y="366117"/>
                  <a:pt x="269329" y="374724"/>
                </a:cubicBezTo>
                <a:cubicBezTo>
                  <a:pt x="289400" y="383331"/>
                  <a:pt x="313470" y="385948"/>
                  <a:pt x="333128" y="393154"/>
                </a:cubicBezTo>
                <a:cubicBezTo>
                  <a:pt x="352786" y="400360"/>
                  <a:pt x="367206" y="408793"/>
                  <a:pt x="387277" y="417958"/>
                </a:cubicBezTo>
                <a:cubicBezTo>
                  <a:pt x="407348" y="427123"/>
                  <a:pt x="431477" y="434656"/>
                  <a:pt x="453553" y="448145"/>
                </a:cubicBezTo>
                <a:cubicBezTo>
                  <a:pt x="475629" y="461635"/>
                  <a:pt x="493328" y="474764"/>
                  <a:pt x="519733" y="498895"/>
                </a:cubicBezTo>
                <a:cubicBezTo>
                  <a:pt x="546138" y="523026"/>
                  <a:pt x="587875" y="564955"/>
                  <a:pt x="611981" y="592931"/>
                </a:cubicBezTo>
                <a:cubicBezTo>
                  <a:pt x="636087" y="620907"/>
                  <a:pt x="651669" y="650478"/>
                  <a:pt x="664369" y="666750"/>
                </a:cubicBezTo>
                <a:cubicBezTo>
                  <a:pt x="677069" y="683022"/>
                  <a:pt x="684609" y="679451"/>
                  <a:pt x="688181" y="690563"/>
                </a:cubicBezTo>
                <a:cubicBezTo>
                  <a:pt x="691753" y="701675"/>
                  <a:pt x="677069" y="718344"/>
                  <a:pt x="685800" y="733425"/>
                </a:cubicBezTo>
                <a:cubicBezTo>
                  <a:pt x="694531" y="748506"/>
                  <a:pt x="700882" y="757635"/>
                  <a:pt x="723901" y="773907"/>
                </a:cubicBezTo>
              </a:path>
            </a:pathLst>
          </a:custGeom>
          <a:noFill/>
          <a:ln w="31750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428" name="CaixaDeTexto 60"/>
          <p:cNvSpPr txBox="1">
            <a:spLocks noChangeArrowheads="1"/>
          </p:cNvSpPr>
          <p:nvPr/>
        </p:nvSpPr>
        <p:spPr bwMode="auto">
          <a:xfrm>
            <a:off x="2887663" y="4445000"/>
            <a:ext cx="693737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altLang="pt-BR" sz="900" b="0">
                <a:cs typeface="Arial" panose="020B0604020202020204" pitchFamily="34" charset="0"/>
              </a:rPr>
              <a:t>Santos</a:t>
            </a:r>
          </a:p>
        </p:txBody>
      </p:sp>
      <p:sp>
        <p:nvSpPr>
          <p:cNvPr id="145429" name="AutoShape 126"/>
          <p:cNvSpPr>
            <a:spLocks noChangeArrowheads="1"/>
          </p:cNvSpPr>
          <p:nvPr/>
        </p:nvSpPr>
        <p:spPr bwMode="auto">
          <a:xfrm>
            <a:off x="2854325" y="4535488"/>
            <a:ext cx="84138" cy="82550"/>
          </a:xfrm>
          <a:prstGeom prst="triangle">
            <a:avLst>
              <a:gd name="adj" fmla="val 50000"/>
            </a:avLst>
          </a:prstGeom>
          <a:solidFill>
            <a:srgbClr val="AF1B17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 altLang="pt-BR" sz="1400"/>
          </a:p>
        </p:txBody>
      </p:sp>
      <p:sp>
        <p:nvSpPr>
          <p:cNvPr id="145430" name="Forma livre 119"/>
          <p:cNvSpPr>
            <a:spLocks/>
          </p:cNvSpPr>
          <p:nvPr/>
        </p:nvSpPr>
        <p:spPr bwMode="auto">
          <a:xfrm>
            <a:off x="2700338" y="4772025"/>
            <a:ext cx="450850" cy="169863"/>
          </a:xfrm>
          <a:custGeom>
            <a:avLst/>
            <a:gdLst>
              <a:gd name="T0" fmla="*/ 0 w 450761"/>
              <a:gd name="T1" fmla="*/ 0 h 167425"/>
              <a:gd name="T2" fmla="*/ 87023 w 450761"/>
              <a:gd name="T3" fmla="*/ 70297 h 167425"/>
              <a:gd name="T4" fmla="*/ 190059 w 450761"/>
              <a:gd name="T5" fmla="*/ 126527 h 167425"/>
              <a:gd name="T6" fmla="*/ 309105 w 450761"/>
              <a:gd name="T7" fmla="*/ 166541 h 167425"/>
              <a:gd name="T8" fmla="*/ 450778 w 450761"/>
              <a:gd name="T9" fmla="*/ 173394 h 16742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450761" h="167425">
                <a:moveTo>
                  <a:pt x="0" y="0"/>
                </a:moveTo>
                <a:cubicBezTo>
                  <a:pt x="28977" y="28977"/>
                  <a:pt x="55345" y="47516"/>
                  <a:pt x="87020" y="67878"/>
                </a:cubicBezTo>
                <a:cubicBezTo>
                  <a:pt x="118695" y="88240"/>
                  <a:pt x="153039" y="106684"/>
                  <a:pt x="190051" y="122172"/>
                </a:cubicBezTo>
                <a:cubicBezTo>
                  <a:pt x="227063" y="137660"/>
                  <a:pt x="265641" y="153267"/>
                  <a:pt x="309093" y="160809"/>
                </a:cubicBezTo>
                <a:cubicBezTo>
                  <a:pt x="352545" y="168351"/>
                  <a:pt x="331599" y="166589"/>
                  <a:pt x="450761" y="167425"/>
                </a:cubicBezTo>
              </a:path>
            </a:pathLst>
          </a:custGeom>
          <a:noFill/>
          <a:ln w="38100">
            <a:solidFill>
              <a:srgbClr val="99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431" name="CaixaDeTexto 60"/>
          <p:cNvSpPr txBox="1">
            <a:spLocks noChangeArrowheads="1"/>
          </p:cNvSpPr>
          <p:nvPr/>
        </p:nvSpPr>
        <p:spPr bwMode="auto">
          <a:xfrm>
            <a:off x="2671763" y="4724400"/>
            <a:ext cx="825500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altLang="pt-BR" sz="900" b="0">
                <a:cs typeface="Arial" panose="020B0604020202020204" pitchFamily="34" charset="0"/>
              </a:rPr>
              <a:t>Paranaguá</a:t>
            </a:r>
          </a:p>
        </p:txBody>
      </p:sp>
      <p:sp>
        <p:nvSpPr>
          <p:cNvPr id="145432" name="Forma livre 225"/>
          <p:cNvSpPr>
            <a:spLocks/>
          </p:cNvSpPr>
          <p:nvPr/>
        </p:nvSpPr>
        <p:spPr bwMode="auto">
          <a:xfrm>
            <a:off x="2947988" y="4637088"/>
            <a:ext cx="490537" cy="25400"/>
          </a:xfrm>
          <a:custGeom>
            <a:avLst/>
            <a:gdLst>
              <a:gd name="T0" fmla="*/ 0 w 490118"/>
              <a:gd name="T1" fmla="*/ 0 h 24056"/>
              <a:gd name="T2" fmla="*/ 131899 w 490118"/>
              <a:gd name="T3" fmla="*/ 24466 h 24056"/>
              <a:gd name="T4" fmla="*/ 490956 w 490118"/>
              <a:gd name="T5" fmla="*/ 24466 h 2405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90118" h="24056">
                <a:moveTo>
                  <a:pt x="0" y="0"/>
                </a:moveTo>
                <a:cubicBezTo>
                  <a:pt x="24993" y="9144"/>
                  <a:pt x="49987" y="18288"/>
                  <a:pt x="131673" y="21945"/>
                </a:cubicBezTo>
                <a:cubicBezTo>
                  <a:pt x="213359" y="25602"/>
                  <a:pt x="351738" y="23773"/>
                  <a:pt x="490118" y="21945"/>
                </a:cubicBezTo>
              </a:path>
            </a:pathLst>
          </a:custGeom>
          <a:noFill/>
          <a:ln w="38100">
            <a:solidFill>
              <a:srgbClr val="99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433" name="CaixaDeTexto 67"/>
          <p:cNvSpPr txBox="1">
            <a:spLocks noChangeArrowheads="1"/>
          </p:cNvSpPr>
          <p:nvPr/>
        </p:nvSpPr>
        <p:spPr bwMode="auto">
          <a:xfrm>
            <a:off x="1227138" y="3768725"/>
            <a:ext cx="965200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buClrTx/>
            </a:pPr>
            <a:r>
              <a:rPr lang="pt-BR" altLang="pt-BR" sz="900" b="0">
                <a:cs typeface="Arial" panose="020B0604020202020204" pitchFamily="34" charset="0"/>
              </a:rPr>
              <a:t>Rondonópolis</a:t>
            </a:r>
          </a:p>
        </p:txBody>
      </p:sp>
      <p:grpSp>
        <p:nvGrpSpPr>
          <p:cNvPr id="145434" name="Grupo 228"/>
          <p:cNvGrpSpPr>
            <a:grpSpLocks/>
          </p:cNvGrpSpPr>
          <p:nvPr/>
        </p:nvGrpSpPr>
        <p:grpSpPr bwMode="auto">
          <a:xfrm>
            <a:off x="2552700" y="3457575"/>
            <a:ext cx="280988" cy="215900"/>
            <a:chOff x="6287053" y="1749360"/>
            <a:chExt cx="280987" cy="215900"/>
          </a:xfrm>
        </p:grpSpPr>
        <p:sp>
          <p:nvSpPr>
            <p:cNvPr id="145555" name="Oval 252"/>
            <p:cNvSpPr>
              <a:spLocks noChangeArrowheads="1"/>
            </p:cNvSpPr>
            <p:nvPr/>
          </p:nvSpPr>
          <p:spPr bwMode="auto">
            <a:xfrm>
              <a:off x="6319546" y="1749360"/>
              <a:ext cx="216000" cy="215900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rgbClr val="62E2FC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231" name="Text Box 253"/>
            <p:cNvSpPr txBox="1">
              <a:spLocks noChangeArrowheads="1"/>
            </p:cNvSpPr>
            <p:nvPr/>
          </p:nvSpPr>
          <p:spPr bwMode="auto">
            <a:xfrm>
              <a:off x="6287053" y="1781110"/>
              <a:ext cx="280987" cy="152400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defRPr/>
              </a:pPr>
              <a:r>
                <a:rPr lang="pt-BR" sz="1000" dirty="0">
                  <a:latin typeface="+mj-lt"/>
                </a:rPr>
                <a:t>G</a:t>
              </a:r>
            </a:p>
          </p:txBody>
        </p:sp>
      </p:grpSp>
      <p:grpSp>
        <p:nvGrpSpPr>
          <p:cNvPr id="145435" name="Grupo 231"/>
          <p:cNvGrpSpPr>
            <a:grpSpLocks/>
          </p:cNvGrpSpPr>
          <p:nvPr/>
        </p:nvGrpSpPr>
        <p:grpSpPr bwMode="auto">
          <a:xfrm>
            <a:off x="2471738" y="3940175"/>
            <a:ext cx="280987" cy="215900"/>
            <a:chOff x="6287053" y="1749360"/>
            <a:chExt cx="280987" cy="215900"/>
          </a:xfrm>
        </p:grpSpPr>
        <p:sp>
          <p:nvSpPr>
            <p:cNvPr id="145553" name="Oval 252"/>
            <p:cNvSpPr>
              <a:spLocks noChangeArrowheads="1"/>
            </p:cNvSpPr>
            <p:nvPr/>
          </p:nvSpPr>
          <p:spPr bwMode="auto">
            <a:xfrm>
              <a:off x="6319546" y="1749360"/>
              <a:ext cx="216000" cy="215900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rgbClr val="62E2FC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234" name="Text Box 253"/>
            <p:cNvSpPr txBox="1">
              <a:spLocks noChangeArrowheads="1"/>
            </p:cNvSpPr>
            <p:nvPr/>
          </p:nvSpPr>
          <p:spPr bwMode="auto">
            <a:xfrm>
              <a:off x="6287053" y="1781110"/>
              <a:ext cx="280987" cy="152400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defRPr/>
              </a:pPr>
              <a:r>
                <a:rPr lang="pt-BR" sz="1000" dirty="0" smtClean="0">
                  <a:latin typeface="+mj-lt"/>
                </a:rPr>
                <a:t>H</a:t>
              </a:r>
              <a:endParaRPr lang="pt-BR" sz="1000" dirty="0">
                <a:latin typeface="+mj-lt"/>
              </a:endParaRPr>
            </a:p>
          </p:txBody>
        </p:sp>
      </p:grpSp>
      <p:sp>
        <p:nvSpPr>
          <p:cNvPr id="145436" name="Forma livre 235"/>
          <p:cNvSpPr>
            <a:spLocks/>
          </p:cNvSpPr>
          <p:nvPr/>
        </p:nvSpPr>
        <p:spPr bwMode="auto">
          <a:xfrm>
            <a:off x="2108200" y="3808413"/>
            <a:ext cx="71438" cy="481012"/>
          </a:xfrm>
          <a:custGeom>
            <a:avLst/>
            <a:gdLst>
              <a:gd name="T0" fmla="*/ 59861 w 71944"/>
              <a:gd name="T1" fmla="*/ 0 h 479795"/>
              <a:gd name="T2" fmla="*/ 32205 w 71944"/>
              <a:gd name="T3" fmla="*/ 47925 h 479795"/>
              <a:gd name="T4" fmla="*/ 37737 w 71944"/>
              <a:gd name="T5" fmla="*/ 121224 h 479795"/>
              <a:gd name="T6" fmla="*/ 46033 w 71944"/>
              <a:gd name="T7" fmla="*/ 135320 h 479795"/>
              <a:gd name="T8" fmla="*/ 40502 w 71944"/>
              <a:gd name="T9" fmla="*/ 155053 h 479795"/>
              <a:gd name="T10" fmla="*/ 48798 w 71944"/>
              <a:gd name="T11" fmla="*/ 177606 h 479795"/>
              <a:gd name="T12" fmla="*/ 37737 w 71944"/>
              <a:gd name="T13" fmla="*/ 194522 h 479795"/>
              <a:gd name="T14" fmla="*/ 32205 w 71944"/>
              <a:gd name="T15" fmla="*/ 222713 h 479795"/>
              <a:gd name="T16" fmla="*/ 46033 w 71944"/>
              <a:gd name="T17" fmla="*/ 259363 h 479795"/>
              <a:gd name="T18" fmla="*/ 57096 w 71944"/>
              <a:gd name="T19" fmla="*/ 284735 h 479795"/>
              <a:gd name="T20" fmla="*/ 70923 w 71944"/>
              <a:gd name="T21" fmla="*/ 318565 h 479795"/>
              <a:gd name="T22" fmla="*/ 59861 w 71944"/>
              <a:gd name="T23" fmla="*/ 374948 h 479795"/>
              <a:gd name="T24" fmla="*/ 54329 w 71944"/>
              <a:gd name="T25" fmla="*/ 403139 h 479795"/>
              <a:gd name="T26" fmla="*/ 30592 w 71944"/>
              <a:gd name="T27" fmla="*/ 441276 h 479795"/>
              <a:gd name="T28" fmla="*/ 17 w 71944"/>
              <a:gd name="T29" fmla="*/ 482232 h 47979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71944" h="479795">
                <a:moveTo>
                  <a:pt x="60712" y="0"/>
                </a:moveTo>
                <a:cubicBezTo>
                  <a:pt x="48557" y="13790"/>
                  <a:pt x="36403" y="27581"/>
                  <a:pt x="32663" y="47683"/>
                </a:cubicBezTo>
                <a:cubicBezTo>
                  <a:pt x="28923" y="67785"/>
                  <a:pt x="35936" y="106119"/>
                  <a:pt x="38273" y="120611"/>
                </a:cubicBezTo>
                <a:cubicBezTo>
                  <a:pt x="40610" y="135103"/>
                  <a:pt x="46220" y="129026"/>
                  <a:pt x="46687" y="134636"/>
                </a:cubicBezTo>
                <a:cubicBezTo>
                  <a:pt x="47154" y="140246"/>
                  <a:pt x="40611" y="147258"/>
                  <a:pt x="41078" y="154270"/>
                </a:cubicBezTo>
                <a:cubicBezTo>
                  <a:pt x="41545" y="161282"/>
                  <a:pt x="49959" y="170164"/>
                  <a:pt x="49492" y="176709"/>
                </a:cubicBezTo>
                <a:cubicBezTo>
                  <a:pt x="49025" y="183254"/>
                  <a:pt x="41078" y="186059"/>
                  <a:pt x="38273" y="193539"/>
                </a:cubicBezTo>
                <a:cubicBezTo>
                  <a:pt x="35468" y="201019"/>
                  <a:pt x="31261" y="210836"/>
                  <a:pt x="32663" y="221588"/>
                </a:cubicBezTo>
                <a:cubicBezTo>
                  <a:pt x="34065" y="232340"/>
                  <a:pt x="42480" y="247767"/>
                  <a:pt x="46687" y="258052"/>
                </a:cubicBezTo>
                <a:cubicBezTo>
                  <a:pt x="50894" y="268337"/>
                  <a:pt x="53700" y="273479"/>
                  <a:pt x="57907" y="283296"/>
                </a:cubicBezTo>
                <a:cubicBezTo>
                  <a:pt x="62114" y="293113"/>
                  <a:pt x="71464" y="301996"/>
                  <a:pt x="71931" y="316955"/>
                </a:cubicBezTo>
                <a:cubicBezTo>
                  <a:pt x="72399" y="331915"/>
                  <a:pt x="60712" y="373053"/>
                  <a:pt x="60712" y="373053"/>
                </a:cubicBezTo>
                <a:cubicBezTo>
                  <a:pt x="57907" y="387078"/>
                  <a:pt x="60049" y="390103"/>
                  <a:pt x="55102" y="401102"/>
                </a:cubicBezTo>
                <a:cubicBezTo>
                  <a:pt x="50155" y="412101"/>
                  <a:pt x="40208" y="425931"/>
                  <a:pt x="31027" y="439046"/>
                </a:cubicBezTo>
                <a:cubicBezTo>
                  <a:pt x="21846" y="452162"/>
                  <a:pt x="-723" y="450590"/>
                  <a:pt x="17" y="479795"/>
                </a:cubicBezTo>
              </a:path>
            </a:pathLst>
          </a:custGeom>
          <a:noFill/>
          <a:ln w="3175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437" name="CaixaDeTexto 67"/>
          <p:cNvSpPr txBox="1">
            <a:spLocks noChangeArrowheads="1"/>
          </p:cNvSpPr>
          <p:nvPr/>
        </p:nvSpPr>
        <p:spPr bwMode="auto">
          <a:xfrm>
            <a:off x="1390650" y="4186238"/>
            <a:ext cx="725488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buClrTx/>
            </a:pPr>
            <a:r>
              <a:rPr lang="pt-BR" altLang="pt-BR" sz="900" b="0">
                <a:cs typeface="Arial" panose="020B0604020202020204" pitchFamily="34" charset="0"/>
              </a:rPr>
              <a:t>Maracaju</a:t>
            </a:r>
          </a:p>
        </p:txBody>
      </p:sp>
      <p:sp>
        <p:nvSpPr>
          <p:cNvPr id="145438" name="Forma livre 240"/>
          <p:cNvSpPr>
            <a:spLocks/>
          </p:cNvSpPr>
          <p:nvPr/>
        </p:nvSpPr>
        <p:spPr bwMode="auto">
          <a:xfrm>
            <a:off x="2022475" y="3711575"/>
            <a:ext cx="144463" cy="93663"/>
          </a:xfrm>
          <a:custGeom>
            <a:avLst/>
            <a:gdLst>
              <a:gd name="T0" fmla="*/ 0 w 144780"/>
              <a:gd name="T1" fmla="*/ 0 h 93980"/>
              <a:gd name="T2" fmla="*/ 48049 w 144780"/>
              <a:gd name="T3" fmla="*/ 27752 h 93980"/>
              <a:gd name="T4" fmla="*/ 65751 w 144780"/>
              <a:gd name="T5" fmla="*/ 42889 h 93980"/>
              <a:gd name="T6" fmla="*/ 91040 w 144780"/>
              <a:gd name="T7" fmla="*/ 27752 h 93980"/>
              <a:gd name="T8" fmla="*/ 121387 w 144780"/>
              <a:gd name="T9" fmla="*/ 47935 h 93980"/>
              <a:gd name="T10" fmla="*/ 126445 w 144780"/>
              <a:gd name="T11" fmla="*/ 83255 h 93980"/>
              <a:gd name="T12" fmla="*/ 144147 w 144780"/>
              <a:gd name="T13" fmla="*/ 93347 h 9398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44780" h="93980">
                <a:moveTo>
                  <a:pt x="0" y="0"/>
                </a:moveTo>
                <a:cubicBezTo>
                  <a:pt x="18626" y="10371"/>
                  <a:pt x="37253" y="20743"/>
                  <a:pt x="48260" y="27940"/>
                </a:cubicBezTo>
                <a:cubicBezTo>
                  <a:pt x="59267" y="35137"/>
                  <a:pt x="58843" y="43180"/>
                  <a:pt x="66040" y="43180"/>
                </a:cubicBezTo>
                <a:cubicBezTo>
                  <a:pt x="73237" y="43180"/>
                  <a:pt x="82127" y="27093"/>
                  <a:pt x="91440" y="27940"/>
                </a:cubicBezTo>
                <a:cubicBezTo>
                  <a:pt x="100753" y="28787"/>
                  <a:pt x="115993" y="38947"/>
                  <a:pt x="121920" y="48260"/>
                </a:cubicBezTo>
                <a:cubicBezTo>
                  <a:pt x="127847" y="57573"/>
                  <a:pt x="123190" y="76200"/>
                  <a:pt x="127000" y="83820"/>
                </a:cubicBezTo>
                <a:cubicBezTo>
                  <a:pt x="130810" y="91440"/>
                  <a:pt x="137795" y="92710"/>
                  <a:pt x="144780" y="93980"/>
                </a:cubicBezTo>
              </a:path>
            </a:pathLst>
          </a:custGeom>
          <a:noFill/>
          <a:ln w="31750">
            <a:solidFill>
              <a:srgbClr val="C0C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439" name="Forma livre 8"/>
          <p:cNvSpPr>
            <a:spLocks/>
          </p:cNvSpPr>
          <p:nvPr/>
        </p:nvSpPr>
        <p:spPr bwMode="auto">
          <a:xfrm>
            <a:off x="2019300" y="3717925"/>
            <a:ext cx="165100" cy="82550"/>
          </a:xfrm>
          <a:custGeom>
            <a:avLst/>
            <a:gdLst>
              <a:gd name="T0" fmla="*/ 165898 w 164306"/>
              <a:gd name="T1" fmla="*/ 81764 h 83344"/>
              <a:gd name="T2" fmla="*/ 98577 w 164306"/>
              <a:gd name="T3" fmla="*/ 56067 h 83344"/>
              <a:gd name="T4" fmla="*/ 0 w 164306"/>
              <a:gd name="T5" fmla="*/ 0 h 833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64306" h="83344">
                <a:moveTo>
                  <a:pt x="164306" y="83344"/>
                </a:moveTo>
                <a:cubicBezTo>
                  <a:pt x="144660" y="77192"/>
                  <a:pt x="125015" y="71041"/>
                  <a:pt x="97631" y="57150"/>
                </a:cubicBezTo>
                <a:cubicBezTo>
                  <a:pt x="70247" y="43259"/>
                  <a:pt x="35123" y="21629"/>
                  <a:pt x="0" y="0"/>
                </a:cubicBezTo>
              </a:path>
            </a:pathLst>
          </a:custGeom>
          <a:noFill/>
          <a:ln w="31750" cap="flat" cmpd="sng" algn="ctr">
            <a:solidFill>
              <a:srgbClr val="000000"/>
            </a:solidFill>
            <a:prstDash val="sysDot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440" name="Oval 250"/>
          <p:cNvSpPr>
            <a:spLocks noChangeArrowheads="1"/>
          </p:cNvSpPr>
          <p:nvPr/>
        </p:nvSpPr>
        <p:spPr bwMode="auto">
          <a:xfrm>
            <a:off x="2149475" y="3765550"/>
            <a:ext cx="61913" cy="61913"/>
          </a:xfrm>
          <a:prstGeom prst="ellipse">
            <a:avLst/>
          </a:prstGeom>
          <a:solidFill>
            <a:schemeClr val="tx1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altLang="pt-BR" sz="1400" b="0">
              <a:latin typeface="Tahoma" panose="020B0604030504040204" pitchFamily="34" charset="0"/>
            </a:endParaRPr>
          </a:p>
        </p:txBody>
      </p:sp>
      <p:sp>
        <p:nvSpPr>
          <p:cNvPr id="145441" name="Forma livre 243"/>
          <p:cNvSpPr>
            <a:spLocks/>
          </p:cNvSpPr>
          <p:nvPr/>
        </p:nvSpPr>
        <p:spPr bwMode="auto">
          <a:xfrm>
            <a:off x="2103438" y="4318000"/>
            <a:ext cx="592137" cy="434975"/>
          </a:xfrm>
          <a:custGeom>
            <a:avLst/>
            <a:gdLst>
              <a:gd name="T0" fmla="*/ 0 w 591820"/>
              <a:gd name="T1" fmla="*/ 0 h 434340"/>
              <a:gd name="T2" fmla="*/ 17800 w 591820"/>
              <a:gd name="T3" fmla="*/ 109540 h 434340"/>
              <a:gd name="T4" fmla="*/ 73738 w 591820"/>
              <a:gd name="T5" fmla="*/ 229269 h 434340"/>
              <a:gd name="T6" fmla="*/ 160192 w 591820"/>
              <a:gd name="T7" fmla="*/ 308239 h 434340"/>
              <a:gd name="T8" fmla="*/ 305126 w 591820"/>
              <a:gd name="T9" fmla="*/ 382115 h 434340"/>
              <a:gd name="T10" fmla="*/ 447519 w 591820"/>
              <a:gd name="T11" fmla="*/ 415231 h 434340"/>
              <a:gd name="T12" fmla="*/ 592454 w 591820"/>
              <a:gd name="T13" fmla="*/ 435611 h 43434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591820" h="434340">
                <a:moveTo>
                  <a:pt x="0" y="0"/>
                </a:moveTo>
                <a:cubicBezTo>
                  <a:pt x="2751" y="35560"/>
                  <a:pt x="5503" y="71120"/>
                  <a:pt x="17780" y="109220"/>
                </a:cubicBezTo>
                <a:cubicBezTo>
                  <a:pt x="30057" y="147320"/>
                  <a:pt x="49953" y="195580"/>
                  <a:pt x="73660" y="228600"/>
                </a:cubicBezTo>
                <a:cubicBezTo>
                  <a:pt x="97367" y="261620"/>
                  <a:pt x="121497" y="281940"/>
                  <a:pt x="160020" y="307340"/>
                </a:cubicBezTo>
                <a:cubicBezTo>
                  <a:pt x="198543" y="332740"/>
                  <a:pt x="256963" y="363220"/>
                  <a:pt x="304800" y="381000"/>
                </a:cubicBezTo>
                <a:cubicBezTo>
                  <a:pt x="352637" y="398780"/>
                  <a:pt x="399203" y="405130"/>
                  <a:pt x="447040" y="414020"/>
                </a:cubicBezTo>
                <a:cubicBezTo>
                  <a:pt x="494877" y="422910"/>
                  <a:pt x="543348" y="428625"/>
                  <a:pt x="591820" y="434340"/>
                </a:cubicBezTo>
              </a:path>
            </a:pathLst>
          </a:custGeom>
          <a:noFill/>
          <a:ln w="31750" cap="flat" cmpd="sng" algn="ctr">
            <a:solidFill>
              <a:srgbClr val="000000"/>
            </a:solidFill>
            <a:prstDash val="sysDot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442" name="AutoShape 126"/>
          <p:cNvSpPr>
            <a:spLocks noChangeArrowheads="1"/>
          </p:cNvSpPr>
          <p:nvPr/>
        </p:nvSpPr>
        <p:spPr bwMode="auto">
          <a:xfrm>
            <a:off x="2655888" y="4706938"/>
            <a:ext cx="82550" cy="82550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 altLang="pt-BR" sz="1400"/>
          </a:p>
        </p:txBody>
      </p:sp>
      <p:sp>
        <p:nvSpPr>
          <p:cNvPr id="145443" name="Oval 250"/>
          <p:cNvSpPr>
            <a:spLocks noChangeArrowheads="1"/>
          </p:cNvSpPr>
          <p:nvPr/>
        </p:nvSpPr>
        <p:spPr bwMode="auto">
          <a:xfrm>
            <a:off x="2071688" y="4276725"/>
            <a:ext cx="61912" cy="61913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altLang="pt-BR" sz="1400" b="0">
              <a:latin typeface="Tahoma" panose="020B0604030504040204" pitchFamily="34" charset="0"/>
            </a:endParaRPr>
          </a:p>
        </p:txBody>
      </p:sp>
      <p:grpSp>
        <p:nvGrpSpPr>
          <p:cNvPr id="145444" name="Grupo 244"/>
          <p:cNvGrpSpPr>
            <a:grpSpLocks/>
          </p:cNvGrpSpPr>
          <p:nvPr/>
        </p:nvGrpSpPr>
        <p:grpSpPr bwMode="auto">
          <a:xfrm>
            <a:off x="2227263" y="4406900"/>
            <a:ext cx="280987" cy="215900"/>
            <a:chOff x="6287053" y="1749360"/>
            <a:chExt cx="280987" cy="215900"/>
          </a:xfrm>
        </p:grpSpPr>
        <p:sp>
          <p:nvSpPr>
            <p:cNvPr id="145551" name="Oval 252"/>
            <p:cNvSpPr>
              <a:spLocks noChangeArrowheads="1"/>
            </p:cNvSpPr>
            <p:nvPr/>
          </p:nvSpPr>
          <p:spPr bwMode="auto">
            <a:xfrm>
              <a:off x="6319546" y="1749360"/>
              <a:ext cx="216000" cy="215900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rgbClr val="62E2FC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247" name="Text Box 253"/>
            <p:cNvSpPr txBox="1">
              <a:spLocks noChangeArrowheads="1"/>
            </p:cNvSpPr>
            <p:nvPr/>
          </p:nvSpPr>
          <p:spPr bwMode="auto">
            <a:xfrm>
              <a:off x="6287053" y="1781110"/>
              <a:ext cx="280987" cy="152400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defRPr/>
              </a:pPr>
              <a:r>
                <a:rPr lang="pt-BR" sz="1000" dirty="0" smtClean="0">
                  <a:latin typeface="+mj-lt"/>
                </a:rPr>
                <a:t>I</a:t>
              </a:r>
              <a:endParaRPr lang="pt-BR" sz="1000" dirty="0">
                <a:latin typeface="+mj-lt"/>
              </a:endParaRPr>
            </a:p>
          </p:txBody>
        </p:sp>
      </p:grpSp>
      <p:sp>
        <p:nvSpPr>
          <p:cNvPr id="145445" name="CaixaDeTexto 60"/>
          <p:cNvSpPr txBox="1">
            <a:spLocks noChangeArrowheads="1"/>
          </p:cNvSpPr>
          <p:nvPr/>
        </p:nvSpPr>
        <p:spPr bwMode="auto">
          <a:xfrm>
            <a:off x="3068638" y="3781425"/>
            <a:ext cx="693737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altLang="pt-BR" sz="900" b="0">
                <a:cs typeface="Arial" panose="020B0604020202020204" pitchFamily="34" charset="0"/>
              </a:rPr>
              <a:t>Pirapora</a:t>
            </a:r>
          </a:p>
        </p:txBody>
      </p:sp>
      <p:sp>
        <p:nvSpPr>
          <p:cNvPr id="145446" name="Forma livre 3"/>
          <p:cNvSpPr>
            <a:spLocks/>
          </p:cNvSpPr>
          <p:nvPr/>
        </p:nvSpPr>
        <p:spPr bwMode="auto">
          <a:xfrm>
            <a:off x="1811338" y="1952625"/>
            <a:ext cx="1104900" cy="487363"/>
          </a:xfrm>
          <a:custGeom>
            <a:avLst/>
            <a:gdLst>
              <a:gd name="T0" fmla="*/ 73439 w 1105229"/>
              <a:gd name="T1" fmla="*/ 434823 h 486830"/>
              <a:gd name="T2" fmla="*/ 99451 w 1105229"/>
              <a:gd name="T3" fmla="*/ 423659 h 486830"/>
              <a:gd name="T4" fmla="*/ 110599 w 1105229"/>
              <a:gd name="T5" fmla="*/ 416217 h 486830"/>
              <a:gd name="T6" fmla="*/ 129179 w 1105229"/>
              <a:gd name="T7" fmla="*/ 423659 h 486830"/>
              <a:gd name="T8" fmla="*/ 151475 w 1105229"/>
              <a:gd name="T9" fmla="*/ 423659 h 486830"/>
              <a:gd name="T10" fmla="*/ 177486 w 1105229"/>
              <a:gd name="T11" fmla="*/ 423659 h 486830"/>
              <a:gd name="T12" fmla="*/ 196067 w 1105229"/>
              <a:gd name="T13" fmla="*/ 405054 h 486830"/>
              <a:gd name="T14" fmla="*/ 210930 w 1105229"/>
              <a:gd name="T15" fmla="*/ 386448 h 486830"/>
              <a:gd name="T16" fmla="*/ 233226 w 1105229"/>
              <a:gd name="T17" fmla="*/ 371563 h 486830"/>
              <a:gd name="T18" fmla="*/ 262954 w 1105229"/>
              <a:gd name="T19" fmla="*/ 375284 h 486830"/>
              <a:gd name="T20" fmla="*/ 281533 w 1105229"/>
              <a:gd name="T21" fmla="*/ 360400 h 486830"/>
              <a:gd name="T22" fmla="*/ 311261 w 1105229"/>
              <a:gd name="T23" fmla="*/ 371563 h 486830"/>
              <a:gd name="T24" fmla="*/ 333557 w 1105229"/>
              <a:gd name="T25" fmla="*/ 382727 h 486830"/>
              <a:gd name="T26" fmla="*/ 355853 w 1105229"/>
              <a:gd name="T27" fmla="*/ 393890 h 486830"/>
              <a:gd name="T28" fmla="*/ 385580 w 1105229"/>
              <a:gd name="T29" fmla="*/ 405054 h 486830"/>
              <a:gd name="T30" fmla="*/ 415308 w 1105229"/>
              <a:gd name="T31" fmla="*/ 393890 h 486830"/>
              <a:gd name="T32" fmla="*/ 441320 w 1105229"/>
              <a:gd name="T33" fmla="*/ 371563 h 486830"/>
              <a:gd name="T34" fmla="*/ 474764 w 1105229"/>
              <a:gd name="T35" fmla="*/ 367842 h 486830"/>
              <a:gd name="T36" fmla="*/ 508208 w 1105229"/>
              <a:gd name="T37" fmla="*/ 360400 h 486830"/>
              <a:gd name="T38" fmla="*/ 537935 w 1105229"/>
              <a:gd name="T39" fmla="*/ 345515 h 486830"/>
              <a:gd name="T40" fmla="*/ 571379 w 1105229"/>
              <a:gd name="T41" fmla="*/ 345515 h 486830"/>
              <a:gd name="T42" fmla="*/ 597390 w 1105229"/>
              <a:gd name="T43" fmla="*/ 338073 h 486830"/>
              <a:gd name="T44" fmla="*/ 634550 w 1105229"/>
              <a:gd name="T45" fmla="*/ 334352 h 486830"/>
              <a:gd name="T46" fmla="*/ 664278 w 1105229"/>
              <a:gd name="T47" fmla="*/ 341794 h 486830"/>
              <a:gd name="T48" fmla="*/ 694005 w 1105229"/>
              <a:gd name="T49" fmla="*/ 319467 h 486830"/>
              <a:gd name="T50" fmla="*/ 712586 w 1105229"/>
              <a:gd name="T51" fmla="*/ 300862 h 486830"/>
              <a:gd name="T52" fmla="*/ 742313 w 1105229"/>
              <a:gd name="T53" fmla="*/ 274814 h 486830"/>
              <a:gd name="T54" fmla="*/ 760893 w 1105229"/>
              <a:gd name="T55" fmla="*/ 245044 h 486830"/>
              <a:gd name="T56" fmla="*/ 783189 w 1105229"/>
              <a:gd name="T57" fmla="*/ 218997 h 486830"/>
              <a:gd name="T58" fmla="*/ 809201 w 1105229"/>
              <a:gd name="T59" fmla="*/ 200391 h 486830"/>
              <a:gd name="T60" fmla="*/ 838928 w 1105229"/>
              <a:gd name="T61" fmla="*/ 185506 h 486830"/>
              <a:gd name="T62" fmla="*/ 861225 w 1105229"/>
              <a:gd name="T63" fmla="*/ 178064 h 486830"/>
              <a:gd name="T64" fmla="*/ 879804 w 1105229"/>
              <a:gd name="T65" fmla="*/ 174343 h 486830"/>
              <a:gd name="T66" fmla="*/ 1104900 w 1105229"/>
              <a:gd name="T67" fmla="*/ 0 h 486830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105229" h="486830">
                <a:moveTo>
                  <a:pt x="0" y="486830"/>
                </a:moveTo>
                <a:cubicBezTo>
                  <a:pt x="20753" y="472891"/>
                  <a:pt x="59359" y="443094"/>
                  <a:pt x="73461" y="434347"/>
                </a:cubicBezTo>
                <a:cubicBezTo>
                  <a:pt x="87563" y="425600"/>
                  <a:pt x="80275" y="436205"/>
                  <a:pt x="84612" y="434347"/>
                </a:cubicBezTo>
                <a:cubicBezTo>
                  <a:pt x="88949" y="432489"/>
                  <a:pt x="96383" y="426293"/>
                  <a:pt x="99481" y="423196"/>
                </a:cubicBezTo>
                <a:cubicBezTo>
                  <a:pt x="102579" y="420099"/>
                  <a:pt x="101340" y="417001"/>
                  <a:pt x="103198" y="415762"/>
                </a:cubicBezTo>
                <a:cubicBezTo>
                  <a:pt x="105056" y="414523"/>
                  <a:pt x="110632" y="415762"/>
                  <a:pt x="110632" y="415762"/>
                </a:cubicBezTo>
                <a:cubicBezTo>
                  <a:pt x="112490" y="415762"/>
                  <a:pt x="111252" y="414523"/>
                  <a:pt x="114349" y="415762"/>
                </a:cubicBezTo>
                <a:cubicBezTo>
                  <a:pt x="117446" y="417001"/>
                  <a:pt x="124880" y="421957"/>
                  <a:pt x="129217" y="423196"/>
                </a:cubicBezTo>
                <a:cubicBezTo>
                  <a:pt x="133554" y="424435"/>
                  <a:pt x="140368" y="423196"/>
                  <a:pt x="140368" y="423196"/>
                </a:cubicBezTo>
                <a:cubicBezTo>
                  <a:pt x="144085" y="423196"/>
                  <a:pt x="147803" y="422577"/>
                  <a:pt x="151520" y="423196"/>
                </a:cubicBezTo>
                <a:cubicBezTo>
                  <a:pt x="155237" y="423815"/>
                  <a:pt x="158335" y="426913"/>
                  <a:pt x="162671" y="426913"/>
                </a:cubicBezTo>
                <a:cubicBezTo>
                  <a:pt x="167007" y="426913"/>
                  <a:pt x="173822" y="425674"/>
                  <a:pt x="177539" y="423196"/>
                </a:cubicBezTo>
                <a:cubicBezTo>
                  <a:pt x="181256" y="420718"/>
                  <a:pt x="181875" y="415142"/>
                  <a:pt x="184973" y="412045"/>
                </a:cubicBezTo>
                <a:cubicBezTo>
                  <a:pt x="188071" y="408948"/>
                  <a:pt x="193027" y="407709"/>
                  <a:pt x="196125" y="404611"/>
                </a:cubicBezTo>
                <a:cubicBezTo>
                  <a:pt x="199223" y="401513"/>
                  <a:pt x="201081" y="396557"/>
                  <a:pt x="203559" y="393459"/>
                </a:cubicBezTo>
                <a:cubicBezTo>
                  <a:pt x="206037" y="390361"/>
                  <a:pt x="207896" y="388503"/>
                  <a:pt x="210993" y="386025"/>
                </a:cubicBezTo>
                <a:cubicBezTo>
                  <a:pt x="214090" y="383547"/>
                  <a:pt x="222144" y="378591"/>
                  <a:pt x="222144" y="378591"/>
                </a:cubicBezTo>
                <a:cubicBezTo>
                  <a:pt x="225861" y="376113"/>
                  <a:pt x="228958" y="371777"/>
                  <a:pt x="233295" y="371157"/>
                </a:cubicBezTo>
                <a:cubicBezTo>
                  <a:pt x="237632" y="370537"/>
                  <a:pt x="243208" y="374255"/>
                  <a:pt x="248164" y="374874"/>
                </a:cubicBezTo>
                <a:cubicBezTo>
                  <a:pt x="253120" y="375493"/>
                  <a:pt x="258695" y="376113"/>
                  <a:pt x="263032" y="374874"/>
                </a:cubicBezTo>
                <a:cubicBezTo>
                  <a:pt x="267369" y="373635"/>
                  <a:pt x="271086" y="369918"/>
                  <a:pt x="274183" y="367440"/>
                </a:cubicBezTo>
                <a:cubicBezTo>
                  <a:pt x="277280" y="364962"/>
                  <a:pt x="278520" y="360006"/>
                  <a:pt x="281617" y="360006"/>
                </a:cubicBezTo>
                <a:cubicBezTo>
                  <a:pt x="284714" y="360006"/>
                  <a:pt x="287812" y="365582"/>
                  <a:pt x="292768" y="367440"/>
                </a:cubicBezTo>
                <a:cubicBezTo>
                  <a:pt x="297724" y="369298"/>
                  <a:pt x="307017" y="369918"/>
                  <a:pt x="311354" y="371157"/>
                </a:cubicBezTo>
                <a:cubicBezTo>
                  <a:pt x="315691" y="372396"/>
                  <a:pt x="318788" y="374874"/>
                  <a:pt x="318788" y="374874"/>
                </a:cubicBezTo>
                <a:cubicBezTo>
                  <a:pt x="322505" y="376733"/>
                  <a:pt x="328700" y="380450"/>
                  <a:pt x="333656" y="382308"/>
                </a:cubicBezTo>
                <a:cubicBezTo>
                  <a:pt x="338612" y="384166"/>
                  <a:pt x="344808" y="384167"/>
                  <a:pt x="348525" y="386025"/>
                </a:cubicBezTo>
                <a:cubicBezTo>
                  <a:pt x="352242" y="387883"/>
                  <a:pt x="352862" y="390981"/>
                  <a:pt x="355959" y="393459"/>
                </a:cubicBezTo>
                <a:cubicBezTo>
                  <a:pt x="359057" y="395937"/>
                  <a:pt x="362154" y="399035"/>
                  <a:pt x="367110" y="400894"/>
                </a:cubicBezTo>
                <a:cubicBezTo>
                  <a:pt x="372066" y="402753"/>
                  <a:pt x="379500" y="403991"/>
                  <a:pt x="385695" y="404611"/>
                </a:cubicBezTo>
                <a:cubicBezTo>
                  <a:pt x="391890" y="405230"/>
                  <a:pt x="399325" y="406470"/>
                  <a:pt x="404281" y="404611"/>
                </a:cubicBezTo>
                <a:cubicBezTo>
                  <a:pt x="409237" y="402752"/>
                  <a:pt x="415432" y="393459"/>
                  <a:pt x="415432" y="393459"/>
                </a:cubicBezTo>
                <a:cubicBezTo>
                  <a:pt x="419149" y="389742"/>
                  <a:pt x="422247" y="386025"/>
                  <a:pt x="426583" y="382308"/>
                </a:cubicBezTo>
                <a:cubicBezTo>
                  <a:pt x="430919" y="378591"/>
                  <a:pt x="436495" y="373635"/>
                  <a:pt x="441451" y="371157"/>
                </a:cubicBezTo>
                <a:cubicBezTo>
                  <a:pt x="446407" y="368679"/>
                  <a:pt x="450744" y="368059"/>
                  <a:pt x="456320" y="367440"/>
                </a:cubicBezTo>
                <a:cubicBezTo>
                  <a:pt x="461896" y="366821"/>
                  <a:pt x="474905" y="367440"/>
                  <a:pt x="474905" y="367440"/>
                </a:cubicBezTo>
                <a:cubicBezTo>
                  <a:pt x="481100" y="367440"/>
                  <a:pt x="487914" y="368679"/>
                  <a:pt x="493490" y="367440"/>
                </a:cubicBezTo>
                <a:cubicBezTo>
                  <a:pt x="499066" y="366201"/>
                  <a:pt x="504022" y="362484"/>
                  <a:pt x="508359" y="360006"/>
                </a:cubicBezTo>
                <a:cubicBezTo>
                  <a:pt x="512696" y="357528"/>
                  <a:pt x="514554" y="355050"/>
                  <a:pt x="519510" y="352572"/>
                </a:cubicBezTo>
                <a:cubicBezTo>
                  <a:pt x="524466" y="350094"/>
                  <a:pt x="533139" y="346376"/>
                  <a:pt x="538095" y="345137"/>
                </a:cubicBezTo>
                <a:cubicBezTo>
                  <a:pt x="543051" y="343898"/>
                  <a:pt x="549246" y="345137"/>
                  <a:pt x="549246" y="345137"/>
                </a:cubicBezTo>
                <a:lnTo>
                  <a:pt x="571549" y="345137"/>
                </a:lnTo>
                <a:cubicBezTo>
                  <a:pt x="577125" y="345137"/>
                  <a:pt x="578363" y="346376"/>
                  <a:pt x="582700" y="345137"/>
                </a:cubicBezTo>
                <a:cubicBezTo>
                  <a:pt x="587037" y="343898"/>
                  <a:pt x="591373" y="339561"/>
                  <a:pt x="597568" y="337703"/>
                </a:cubicBezTo>
                <a:cubicBezTo>
                  <a:pt x="603763" y="335844"/>
                  <a:pt x="613676" y="334605"/>
                  <a:pt x="619871" y="333986"/>
                </a:cubicBezTo>
                <a:cubicBezTo>
                  <a:pt x="626066" y="333366"/>
                  <a:pt x="629783" y="333367"/>
                  <a:pt x="634739" y="333986"/>
                </a:cubicBezTo>
                <a:cubicBezTo>
                  <a:pt x="639695" y="334605"/>
                  <a:pt x="649607" y="337703"/>
                  <a:pt x="649607" y="337703"/>
                </a:cubicBezTo>
                <a:cubicBezTo>
                  <a:pt x="654563" y="338942"/>
                  <a:pt x="660139" y="341420"/>
                  <a:pt x="664476" y="341420"/>
                </a:cubicBezTo>
                <a:cubicBezTo>
                  <a:pt x="668813" y="341420"/>
                  <a:pt x="670671" y="341420"/>
                  <a:pt x="675627" y="337703"/>
                </a:cubicBezTo>
                <a:cubicBezTo>
                  <a:pt x="680583" y="333986"/>
                  <a:pt x="694212" y="319118"/>
                  <a:pt x="694212" y="319118"/>
                </a:cubicBezTo>
                <a:lnTo>
                  <a:pt x="701646" y="311684"/>
                </a:lnTo>
                <a:cubicBezTo>
                  <a:pt x="704744" y="308587"/>
                  <a:pt x="708461" y="304250"/>
                  <a:pt x="712798" y="300533"/>
                </a:cubicBezTo>
                <a:cubicBezTo>
                  <a:pt x="717135" y="296816"/>
                  <a:pt x="722710" y="293718"/>
                  <a:pt x="727666" y="289381"/>
                </a:cubicBezTo>
                <a:cubicBezTo>
                  <a:pt x="732622" y="285044"/>
                  <a:pt x="738198" y="279469"/>
                  <a:pt x="742534" y="274513"/>
                </a:cubicBezTo>
                <a:cubicBezTo>
                  <a:pt x="746870" y="269557"/>
                  <a:pt x="750587" y="264601"/>
                  <a:pt x="753685" y="259645"/>
                </a:cubicBezTo>
                <a:cubicBezTo>
                  <a:pt x="756783" y="254689"/>
                  <a:pt x="758022" y="249113"/>
                  <a:pt x="761120" y="244776"/>
                </a:cubicBezTo>
                <a:cubicBezTo>
                  <a:pt x="764218" y="240439"/>
                  <a:pt x="768554" y="237961"/>
                  <a:pt x="772271" y="233625"/>
                </a:cubicBezTo>
                <a:cubicBezTo>
                  <a:pt x="775988" y="229289"/>
                  <a:pt x="783422" y="218757"/>
                  <a:pt x="783422" y="218757"/>
                </a:cubicBezTo>
                <a:cubicBezTo>
                  <a:pt x="787139" y="213801"/>
                  <a:pt x="790236" y="206986"/>
                  <a:pt x="794573" y="203889"/>
                </a:cubicBezTo>
                <a:cubicBezTo>
                  <a:pt x="798910" y="200792"/>
                  <a:pt x="804486" y="202650"/>
                  <a:pt x="809442" y="200172"/>
                </a:cubicBezTo>
                <a:cubicBezTo>
                  <a:pt x="814398" y="197694"/>
                  <a:pt x="819354" y="191498"/>
                  <a:pt x="824310" y="189020"/>
                </a:cubicBezTo>
                <a:cubicBezTo>
                  <a:pt x="829266" y="186542"/>
                  <a:pt x="839178" y="185303"/>
                  <a:pt x="839178" y="185303"/>
                </a:cubicBezTo>
                <a:cubicBezTo>
                  <a:pt x="844134" y="184064"/>
                  <a:pt x="850329" y="182825"/>
                  <a:pt x="854046" y="181586"/>
                </a:cubicBezTo>
                <a:cubicBezTo>
                  <a:pt x="857763" y="180347"/>
                  <a:pt x="858383" y="178488"/>
                  <a:pt x="861481" y="177869"/>
                </a:cubicBezTo>
                <a:cubicBezTo>
                  <a:pt x="864579" y="177250"/>
                  <a:pt x="869535" y="178488"/>
                  <a:pt x="872632" y="177869"/>
                </a:cubicBezTo>
                <a:cubicBezTo>
                  <a:pt x="875729" y="177250"/>
                  <a:pt x="876969" y="175391"/>
                  <a:pt x="880066" y="174152"/>
                </a:cubicBezTo>
                <a:cubicBezTo>
                  <a:pt x="883163" y="172913"/>
                  <a:pt x="888120" y="172293"/>
                  <a:pt x="891217" y="170435"/>
                </a:cubicBezTo>
                <a:cubicBezTo>
                  <a:pt x="894314" y="168577"/>
                  <a:pt x="1103060" y="2788"/>
                  <a:pt x="1105229" y="0"/>
                </a:cubicBezTo>
              </a:path>
            </a:pathLst>
          </a:custGeom>
          <a:noFill/>
          <a:ln w="31750">
            <a:solidFill>
              <a:srgbClr val="990099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447" name="CaixaDeTexto 65"/>
          <p:cNvSpPr txBox="1">
            <a:spLocks noChangeArrowheads="1"/>
          </p:cNvSpPr>
          <p:nvPr/>
        </p:nvSpPr>
        <p:spPr bwMode="auto">
          <a:xfrm>
            <a:off x="288925" y="2887663"/>
            <a:ext cx="965200" cy="23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buClrTx/>
            </a:pPr>
            <a:r>
              <a:rPr lang="pt-BR" altLang="pt-BR" sz="900" b="0"/>
              <a:t>Porto Velho</a:t>
            </a:r>
          </a:p>
        </p:txBody>
      </p:sp>
      <p:sp>
        <p:nvSpPr>
          <p:cNvPr id="145448" name="Forma livre 2"/>
          <p:cNvSpPr>
            <a:spLocks/>
          </p:cNvSpPr>
          <p:nvPr/>
        </p:nvSpPr>
        <p:spPr bwMode="auto">
          <a:xfrm>
            <a:off x="1266825" y="2454275"/>
            <a:ext cx="531813" cy="547688"/>
          </a:xfrm>
          <a:custGeom>
            <a:avLst/>
            <a:gdLst>
              <a:gd name="T0" fmla="*/ 0 w 532014"/>
              <a:gd name="T1" fmla="*/ 542011 h 548640"/>
              <a:gd name="T2" fmla="*/ 39796 w 532014"/>
              <a:gd name="T3" fmla="*/ 499307 h 548640"/>
              <a:gd name="T4" fmla="*/ 56379 w 532014"/>
              <a:gd name="T5" fmla="*/ 492738 h 548640"/>
              <a:gd name="T6" fmla="*/ 66326 w 532014"/>
              <a:gd name="T7" fmla="*/ 476312 h 548640"/>
              <a:gd name="T8" fmla="*/ 69645 w 532014"/>
              <a:gd name="T9" fmla="*/ 463173 h 548640"/>
              <a:gd name="T10" fmla="*/ 66326 w 532014"/>
              <a:gd name="T11" fmla="*/ 440179 h 548640"/>
              <a:gd name="T12" fmla="*/ 66326 w 532014"/>
              <a:gd name="T13" fmla="*/ 420469 h 548640"/>
              <a:gd name="T14" fmla="*/ 66326 w 532014"/>
              <a:gd name="T15" fmla="*/ 407329 h 548640"/>
              <a:gd name="T16" fmla="*/ 76274 w 532014"/>
              <a:gd name="T17" fmla="*/ 384335 h 548640"/>
              <a:gd name="T18" fmla="*/ 86221 w 532014"/>
              <a:gd name="T19" fmla="*/ 374480 h 548640"/>
              <a:gd name="T20" fmla="*/ 96175 w 532014"/>
              <a:gd name="T21" fmla="*/ 371194 h 548640"/>
              <a:gd name="T22" fmla="*/ 109441 w 532014"/>
              <a:gd name="T23" fmla="*/ 358055 h 548640"/>
              <a:gd name="T24" fmla="*/ 122706 w 532014"/>
              <a:gd name="T25" fmla="*/ 351487 h 548640"/>
              <a:gd name="T26" fmla="*/ 129335 w 532014"/>
              <a:gd name="T27" fmla="*/ 338347 h 548640"/>
              <a:gd name="T28" fmla="*/ 132653 w 532014"/>
              <a:gd name="T29" fmla="*/ 315352 h 548640"/>
              <a:gd name="T30" fmla="*/ 142601 w 532014"/>
              <a:gd name="T31" fmla="*/ 302212 h 548640"/>
              <a:gd name="T32" fmla="*/ 155866 w 532014"/>
              <a:gd name="T33" fmla="*/ 305496 h 548640"/>
              <a:gd name="T34" fmla="*/ 162499 w 532014"/>
              <a:gd name="T35" fmla="*/ 305496 h 548640"/>
              <a:gd name="T36" fmla="*/ 182397 w 532014"/>
              <a:gd name="T37" fmla="*/ 289073 h 548640"/>
              <a:gd name="T38" fmla="*/ 189028 w 532014"/>
              <a:gd name="T39" fmla="*/ 262792 h 548640"/>
              <a:gd name="T40" fmla="*/ 205609 w 532014"/>
              <a:gd name="T41" fmla="*/ 256224 h 548640"/>
              <a:gd name="T42" fmla="*/ 228823 w 532014"/>
              <a:gd name="T43" fmla="*/ 246368 h 548640"/>
              <a:gd name="T44" fmla="*/ 242088 w 532014"/>
              <a:gd name="T45" fmla="*/ 243084 h 548640"/>
              <a:gd name="T46" fmla="*/ 255353 w 532014"/>
              <a:gd name="T47" fmla="*/ 226659 h 548640"/>
              <a:gd name="T48" fmla="*/ 268618 w 532014"/>
              <a:gd name="T49" fmla="*/ 226659 h 548640"/>
              <a:gd name="T50" fmla="*/ 278571 w 532014"/>
              <a:gd name="T51" fmla="*/ 206950 h 548640"/>
              <a:gd name="T52" fmla="*/ 295149 w 532014"/>
              <a:gd name="T53" fmla="*/ 197095 h 548640"/>
              <a:gd name="T54" fmla="*/ 315050 w 532014"/>
              <a:gd name="T55" fmla="*/ 180670 h 548640"/>
              <a:gd name="T56" fmla="*/ 328316 w 532014"/>
              <a:gd name="T57" fmla="*/ 164247 h 548640"/>
              <a:gd name="T58" fmla="*/ 344895 w 532014"/>
              <a:gd name="T59" fmla="*/ 160961 h 548640"/>
              <a:gd name="T60" fmla="*/ 358159 w 532014"/>
              <a:gd name="T61" fmla="*/ 164247 h 548640"/>
              <a:gd name="T62" fmla="*/ 368112 w 532014"/>
              <a:gd name="T63" fmla="*/ 151106 h 548640"/>
              <a:gd name="T64" fmla="*/ 374741 w 532014"/>
              <a:gd name="T65" fmla="*/ 128112 h 548640"/>
              <a:gd name="T66" fmla="*/ 388006 w 532014"/>
              <a:gd name="T67" fmla="*/ 121542 h 548640"/>
              <a:gd name="T68" fmla="*/ 407907 w 532014"/>
              <a:gd name="T69" fmla="*/ 114971 h 548640"/>
              <a:gd name="T70" fmla="*/ 427802 w 532014"/>
              <a:gd name="T71" fmla="*/ 111688 h 548640"/>
              <a:gd name="T72" fmla="*/ 441068 w 532014"/>
              <a:gd name="T73" fmla="*/ 91978 h 548640"/>
              <a:gd name="T74" fmla="*/ 451016 w 532014"/>
              <a:gd name="T75" fmla="*/ 72268 h 548640"/>
              <a:gd name="T76" fmla="*/ 464281 w 532014"/>
              <a:gd name="T77" fmla="*/ 65699 h 548640"/>
              <a:gd name="T78" fmla="*/ 477547 w 532014"/>
              <a:gd name="T79" fmla="*/ 45989 h 548640"/>
              <a:gd name="T80" fmla="*/ 490811 w 532014"/>
              <a:gd name="T81" fmla="*/ 26279 h 548640"/>
              <a:gd name="T82" fmla="*/ 504076 w 532014"/>
              <a:gd name="T83" fmla="*/ 19711 h 548640"/>
              <a:gd name="T84" fmla="*/ 517342 w 532014"/>
              <a:gd name="T85" fmla="*/ 9856 h 548640"/>
              <a:gd name="T86" fmla="*/ 530607 w 532014"/>
              <a:gd name="T87" fmla="*/ 0 h 54864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532014"/>
              <a:gd name="T133" fmla="*/ 0 h 548640"/>
              <a:gd name="T134" fmla="*/ 532014 w 532014"/>
              <a:gd name="T135" fmla="*/ 548640 h 54864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532014" h="548640">
                <a:moveTo>
                  <a:pt x="0" y="548640"/>
                </a:moveTo>
                <a:cubicBezTo>
                  <a:pt x="15240" y="531183"/>
                  <a:pt x="30480" y="513727"/>
                  <a:pt x="39901" y="505414"/>
                </a:cubicBezTo>
                <a:cubicBezTo>
                  <a:pt x="49322" y="497101"/>
                  <a:pt x="52093" y="502643"/>
                  <a:pt x="56526" y="498764"/>
                </a:cubicBezTo>
                <a:cubicBezTo>
                  <a:pt x="60959" y="494885"/>
                  <a:pt x="64284" y="487126"/>
                  <a:pt x="66501" y="482138"/>
                </a:cubicBezTo>
                <a:cubicBezTo>
                  <a:pt x="68718" y="477150"/>
                  <a:pt x="69827" y="474934"/>
                  <a:pt x="69827" y="468838"/>
                </a:cubicBezTo>
                <a:cubicBezTo>
                  <a:pt x="69827" y="462742"/>
                  <a:pt x="67055" y="452766"/>
                  <a:pt x="66501" y="445562"/>
                </a:cubicBezTo>
                <a:cubicBezTo>
                  <a:pt x="65947" y="438358"/>
                  <a:pt x="66501" y="425612"/>
                  <a:pt x="66501" y="425612"/>
                </a:cubicBezTo>
                <a:cubicBezTo>
                  <a:pt x="66501" y="420070"/>
                  <a:pt x="64838" y="418407"/>
                  <a:pt x="66501" y="412311"/>
                </a:cubicBezTo>
                <a:cubicBezTo>
                  <a:pt x="68164" y="406215"/>
                  <a:pt x="73152" y="394578"/>
                  <a:pt x="76477" y="389036"/>
                </a:cubicBezTo>
                <a:cubicBezTo>
                  <a:pt x="79802" y="383494"/>
                  <a:pt x="83127" y="381277"/>
                  <a:pt x="86452" y="379060"/>
                </a:cubicBezTo>
                <a:cubicBezTo>
                  <a:pt x="89777" y="376843"/>
                  <a:pt x="92548" y="378506"/>
                  <a:pt x="96427" y="375735"/>
                </a:cubicBezTo>
                <a:cubicBezTo>
                  <a:pt x="100306" y="372964"/>
                  <a:pt x="105295" y="365760"/>
                  <a:pt x="109728" y="362435"/>
                </a:cubicBezTo>
                <a:cubicBezTo>
                  <a:pt x="114161" y="359110"/>
                  <a:pt x="119703" y="359110"/>
                  <a:pt x="123028" y="355785"/>
                </a:cubicBezTo>
                <a:cubicBezTo>
                  <a:pt x="126353" y="352460"/>
                  <a:pt x="128016" y="348580"/>
                  <a:pt x="129678" y="342484"/>
                </a:cubicBezTo>
                <a:cubicBezTo>
                  <a:pt x="131340" y="336388"/>
                  <a:pt x="130786" y="325305"/>
                  <a:pt x="133003" y="319209"/>
                </a:cubicBezTo>
                <a:cubicBezTo>
                  <a:pt x="135220" y="313113"/>
                  <a:pt x="139100" y="307570"/>
                  <a:pt x="142979" y="305908"/>
                </a:cubicBezTo>
                <a:cubicBezTo>
                  <a:pt x="146858" y="304246"/>
                  <a:pt x="152954" y="308680"/>
                  <a:pt x="156279" y="309234"/>
                </a:cubicBezTo>
                <a:cubicBezTo>
                  <a:pt x="159604" y="309788"/>
                  <a:pt x="158496" y="312005"/>
                  <a:pt x="162929" y="309234"/>
                </a:cubicBezTo>
                <a:cubicBezTo>
                  <a:pt x="167362" y="306463"/>
                  <a:pt x="178446" y="299813"/>
                  <a:pt x="182880" y="292608"/>
                </a:cubicBezTo>
                <a:cubicBezTo>
                  <a:pt x="187314" y="285403"/>
                  <a:pt x="185651" y="271549"/>
                  <a:pt x="189530" y="266007"/>
                </a:cubicBezTo>
                <a:cubicBezTo>
                  <a:pt x="193409" y="260465"/>
                  <a:pt x="199505" y="262128"/>
                  <a:pt x="206155" y="259357"/>
                </a:cubicBezTo>
                <a:cubicBezTo>
                  <a:pt x="212805" y="256586"/>
                  <a:pt x="223335" y="251599"/>
                  <a:pt x="229431" y="249382"/>
                </a:cubicBezTo>
                <a:cubicBezTo>
                  <a:pt x="235527" y="247165"/>
                  <a:pt x="238298" y="249382"/>
                  <a:pt x="242731" y="246057"/>
                </a:cubicBezTo>
                <a:cubicBezTo>
                  <a:pt x="247164" y="242732"/>
                  <a:pt x="251599" y="232202"/>
                  <a:pt x="256032" y="229431"/>
                </a:cubicBezTo>
                <a:cubicBezTo>
                  <a:pt x="260465" y="226660"/>
                  <a:pt x="265453" y="232756"/>
                  <a:pt x="269332" y="229431"/>
                </a:cubicBezTo>
                <a:cubicBezTo>
                  <a:pt x="273211" y="226106"/>
                  <a:pt x="274874" y="214468"/>
                  <a:pt x="279307" y="209481"/>
                </a:cubicBezTo>
                <a:cubicBezTo>
                  <a:pt x="283740" y="204494"/>
                  <a:pt x="289837" y="203939"/>
                  <a:pt x="295933" y="199506"/>
                </a:cubicBezTo>
                <a:cubicBezTo>
                  <a:pt x="302029" y="195073"/>
                  <a:pt x="310341" y="188422"/>
                  <a:pt x="315883" y="182880"/>
                </a:cubicBezTo>
                <a:cubicBezTo>
                  <a:pt x="321425" y="177338"/>
                  <a:pt x="324196" y="169580"/>
                  <a:pt x="329184" y="166255"/>
                </a:cubicBezTo>
                <a:cubicBezTo>
                  <a:pt x="334172" y="162930"/>
                  <a:pt x="340822" y="162930"/>
                  <a:pt x="345809" y="162930"/>
                </a:cubicBezTo>
                <a:cubicBezTo>
                  <a:pt x="350796" y="162930"/>
                  <a:pt x="355230" y="167918"/>
                  <a:pt x="359109" y="166255"/>
                </a:cubicBezTo>
                <a:cubicBezTo>
                  <a:pt x="362988" y="164592"/>
                  <a:pt x="366314" y="159050"/>
                  <a:pt x="369085" y="152954"/>
                </a:cubicBezTo>
                <a:cubicBezTo>
                  <a:pt x="371856" y="146858"/>
                  <a:pt x="372410" y="134667"/>
                  <a:pt x="375735" y="129679"/>
                </a:cubicBezTo>
                <a:cubicBezTo>
                  <a:pt x="379060" y="124691"/>
                  <a:pt x="383493" y="125245"/>
                  <a:pt x="389035" y="123028"/>
                </a:cubicBezTo>
                <a:cubicBezTo>
                  <a:pt x="394577" y="120811"/>
                  <a:pt x="402336" y="118040"/>
                  <a:pt x="408986" y="116378"/>
                </a:cubicBezTo>
                <a:cubicBezTo>
                  <a:pt x="415636" y="114716"/>
                  <a:pt x="423394" y="116932"/>
                  <a:pt x="428936" y="113053"/>
                </a:cubicBezTo>
                <a:cubicBezTo>
                  <a:pt x="434478" y="109174"/>
                  <a:pt x="438358" y="99753"/>
                  <a:pt x="442237" y="93103"/>
                </a:cubicBezTo>
                <a:cubicBezTo>
                  <a:pt x="446116" y="86453"/>
                  <a:pt x="448333" y="77586"/>
                  <a:pt x="452212" y="73152"/>
                </a:cubicBezTo>
                <a:cubicBezTo>
                  <a:pt x="456091" y="68718"/>
                  <a:pt x="461079" y="70935"/>
                  <a:pt x="465512" y="66502"/>
                </a:cubicBezTo>
                <a:cubicBezTo>
                  <a:pt x="469945" y="62069"/>
                  <a:pt x="478813" y="46551"/>
                  <a:pt x="478813" y="46551"/>
                </a:cubicBezTo>
                <a:cubicBezTo>
                  <a:pt x="483246" y="39901"/>
                  <a:pt x="487680" y="31034"/>
                  <a:pt x="492113" y="26601"/>
                </a:cubicBezTo>
                <a:cubicBezTo>
                  <a:pt x="496546" y="22168"/>
                  <a:pt x="500980" y="22722"/>
                  <a:pt x="505413" y="19951"/>
                </a:cubicBezTo>
                <a:cubicBezTo>
                  <a:pt x="509846" y="17180"/>
                  <a:pt x="518714" y="9975"/>
                  <a:pt x="518714" y="9975"/>
                </a:cubicBezTo>
                <a:lnTo>
                  <a:pt x="532014" y="0"/>
                </a:lnTo>
              </a:path>
            </a:pathLst>
          </a:custGeom>
          <a:noFill/>
          <a:ln w="3175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449" name="CaixaDeTexto 61"/>
          <p:cNvSpPr txBox="1">
            <a:spLocks noChangeArrowheads="1"/>
          </p:cNvSpPr>
          <p:nvPr/>
        </p:nvSpPr>
        <p:spPr bwMode="auto">
          <a:xfrm>
            <a:off x="822325" y="2317750"/>
            <a:ext cx="984250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buClrTx/>
            </a:pPr>
            <a:r>
              <a:rPr lang="pt-BR" altLang="pt-BR" sz="900" b="0">
                <a:cs typeface="Arial" panose="020B0604020202020204" pitchFamily="34" charset="0"/>
              </a:rPr>
              <a:t>Itacoatiara</a:t>
            </a:r>
          </a:p>
        </p:txBody>
      </p:sp>
      <p:sp>
        <p:nvSpPr>
          <p:cNvPr id="145450" name="AutoShape 126"/>
          <p:cNvSpPr>
            <a:spLocks noChangeArrowheads="1"/>
          </p:cNvSpPr>
          <p:nvPr/>
        </p:nvSpPr>
        <p:spPr bwMode="auto">
          <a:xfrm>
            <a:off x="1757363" y="2401888"/>
            <a:ext cx="82550" cy="82550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 altLang="pt-BR"/>
          </a:p>
        </p:txBody>
      </p:sp>
      <p:grpSp>
        <p:nvGrpSpPr>
          <p:cNvPr id="145451" name="Grupo 144"/>
          <p:cNvGrpSpPr>
            <a:grpSpLocks/>
          </p:cNvGrpSpPr>
          <p:nvPr/>
        </p:nvGrpSpPr>
        <p:grpSpPr bwMode="auto">
          <a:xfrm>
            <a:off x="1116013" y="2551113"/>
            <a:ext cx="280987" cy="215900"/>
            <a:chOff x="6287053" y="1749360"/>
            <a:chExt cx="280987" cy="215900"/>
          </a:xfrm>
        </p:grpSpPr>
        <p:sp>
          <p:nvSpPr>
            <p:cNvPr id="145549" name="Oval 252"/>
            <p:cNvSpPr>
              <a:spLocks noChangeArrowheads="1"/>
            </p:cNvSpPr>
            <p:nvPr/>
          </p:nvSpPr>
          <p:spPr bwMode="auto">
            <a:xfrm>
              <a:off x="6319546" y="1749360"/>
              <a:ext cx="216000" cy="215900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rgbClr val="62E2FC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237" name="Text Box 253"/>
            <p:cNvSpPr txBox="1">
              <a:spLocks noChangeArrowheads="1"/>
            </p:cNvSpPr>
            <p:nvPr/>
          </p:nvSpPr>
          <p:spPr bwMode="auto">
            <a:xfrm>
              <a:off x="6287053" y="1781110"/>
              <a:ext cx="280987" cy="152400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defRPr/>
              </a:pPr>
              <a:r>
                <a:rPr lang="pt-BR" sz="1000" dirty="0">
                  <a:latin typeface="+mj-lt"/>
                </a:rPr>
                <a:t>F</a:t>
              </a:r>
            </a:p>
          </p:txBody>
        </p:sp>
      </p:grpSp>
      <p:grpSp>
        <p:nvGrpSpPr>
          <p:cNvPr id="145452" name="Grupo 241"/>
          <p:cNvGrpSpPr>
            <a:grpSpLocks/>
          </p:cNvGrpSpPr>
          <p:nvPr/>
        </p:nvGrpSpPr>
        <p:grpSpPr bwMode="auto">
          <a:xfrm>
            <a:off x="287338" y="5597525"/>
            <a:ext cx="9312275" cy="1239838"/>
            <a:chOff x="287338" y="5598298"/>
            <a:chExt cx="9312275" cy="1238734"/>
          </a:xfrm>
        </p:grpSpPr>
        <p:sp>
          <p:nvSpPr>
            <p:cNvPr id="243" name="McK Footnote"/>
            <p:cNvSpPr txBox="1"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>
              <a:off x="287338" y="6397686"/>
              <a:ext cx="9028112" cy="439346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lIns="0" tIns="0" rIns="0" bIns="0" anchor="b">
              <a:spAutoFit/>
            </a:bodyPr>
            <a:lstStyle>
              <a:lvl1pPr marL="614363" indent="-614363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marL="360000" eaLnBrk="1" hangingPunct="1">
                <a:lnSpc>
                  <a:spcPct val="95000"/>
                </a:lnSpc>
                <a:defRPr/>
              </a:pPr>
              <a:r>
                <a:rPr lang="pt-BR" sz="1000" b="0" dirty="0" smtClean="0">
                  <a:cs typeface="Arial" charset="0"/>
                </a:rPr>
                <a:t>		1) Inclui custos de frete interno, custos de transbordo, custos portuários e frete marítimo,  quando aplicáveis</a:t>
              </a:r>
            </a:p>
            <a:p>
              <a:pPr marL="360000" eaLnBrk="1" hangingPunct="1">
                <a:lnSpc>
                  <a:spcPct val="95000"/>
                </a:lnSpc>
                <a:defRPr/>
              </a:pPr>
              <a:r>
                <a:rPr lang="pt-BR" sz="1000" b="0" dirty="0" smtClean="0">
                  <a:cs typeface="Arial" charset="0"/>
                </a:rPr>
                <a:t>		2) Principal carga de exportação do Centro-Sul Mato-grossense</a:t>
              </a:r>
              <a:endParaRPr lang="pt-BR" sz="1000" b="0" dirty="0" smtClean="0">
                <a:solidFill>
                  <a:srgbClr val="FF0000"/>
                </a:solidFill>
                <a:cs typeface="Arial" charset="0"/>
              </a:endParaRPr>
            </a:p>
            <a:p>
              <a:pPr eaLnBrk="1" hangingPunct="1">
                <a:lnSpc>
                  <a:spcPct val="95000"/>
                </a:lnSpc>
                <a:defRPr/>
              </a:pPr>
              <a:r>
                <a:rPr lang="pt-BR" sz="1000" b="0" dirty="0" smtClean="0">
                  <a:cs typeface="Arial" charset="0"/>
                </a:rPr>
                <a:t>Fonte: </a:t>
              </a:r>
              <a:r>
                <a:rPr lang="pt-BR" sz="1000" b="0" dirty="0" smtClean="0"/>
                <a:t>Análise Macrologística (demais fontes referenciadas no início do capítulo)</a:t>
              </a:r>
              <a:endParaRPr lang="pt-BR" sz="1000" b="0" dirty="0"/>
            </a:p>
          </p:txBody>
        </p:sp>
        <p:sp>
          <p:nvSpPr>
            <p:cNvPr id="145547" name="AutoShape 75"/>
            <p:cNvSpPr>
              <a:spLocks noChangeArrowheads="1"/>
            </p:cNvSpPr>
            <p:nvPr/>
          </p:nvSpPr>
          <p:spPr bwMode="auto">
            <a:xfrm>
              <a:off x="287338" y="5842555"/>
              <a:ext cx="9312275" cy="472654"/>
            </a:xfrm>
            <a:prstGeom prst="roundRect">
              <a:avLst>
                <a:gd name="adj" fmla="val 16231"/>
              </a:avLst>
            </a:prstGeom>
            <a:solidFill>
              <a:schemeClr val="accent1"/>
            </a:solidFill>
            <a:ln w="9525">
              <a:solidFill>
                <a:schemeClr val="folHlink"/>
              </a:solidFill>
              <a:round/>
              <a:headEnd/>
              <a:tailEnd/>
            </a:ln>
            <a:effectLst>
              <a:outerShdw dist="53882" dir="2700000" algn="ctr" rotWithShape="0">
                <a:schemeClr val="bg2">
                  <a:alpha val="50000"/>
                </a:schemeClr>
              </a:outerShdw>
            </a:effectLst>
          </p:spPr>
          <p:txBody>
            <a:bodyPr lIns="0" tIns="0" rIns="0" bIns="0" anchor="ctr" anchorCtr="1">
              <a:spAutoFit/>
            </a:bodyPr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1" algn="ctr">
                <a:buNone/>
                <a:defRPr/>
              </a:pPr>
              <a:r>
                <a:rPr lang="pt-BR" sz="1400" dirty="0"/>
                <a:t>...bem como as rotas potenciais para cada tipo de carga principal para cada uma das principais </a:t>
              </a:r>
              <a:r>
                <a:rPr lang="pt-BR" sz="1400" dirty="0" err="1"/>
                <a:t>mesoregiões</a:t>
              </a:r>
              <a:r>
                <a:rPr lang="pt-BR" sz="1400" dirty="0"/>
                <a:t> da região </a:t>
              </a:r>
              <a:r>
                <a:rPr lang="pt-BR" sz="1400" dirty="0" err="1"/>
                <a:t>Centroeste</a:t>
              </a:r>
              <a:endParaRPr lang="pt-BR" sz="1400" dirty="0"/>
            </a:p>
          </p:txBody>
        </p:sp>
        <p:sp>
          <p:nvSpPr>
            <p:cNvPr id="145548" name="AutoShape 67"/>
            <p:cNvSpPr>
              <a:spLocks noChangeArrowheads="1"/>
            </p:cNvSpPr>
            <p:nvPr/>
          </p:nvSpPr>
          <p:spPr bwMode="auto">
            <a:xfrm rot="5400000">
              <a:off x="4874855" y="4294177"/>
              <a:ext cx="149246" cy="2757487"/>
            </a:xfrm>
            <a:prstGeom prst="homePlate">
              <a:avLst>
                <a:gd name="adj" fmla="val 100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rot="10800000" vert="eaVert" lIns="0" tIns="0" rIns="0" bIns="0" anchorCtr="1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 altLang="pt-BR">
                <a:solidFill>
                  <a:srgbClr val="FFFFFF"/>
                </a:solidFill>
                <a:cs typeface="Arial" panose="020B0604020202020204" pitchFamily="34" charset="0"/>
              </a:endParaRPr>
            </a:p>
          </p:txBody>
        </p:sp>
      </p:grpSp>
      <p:graphicFrame>
        <p:nvGraphicFramePr>
          <p:cNvPr id="251" name="Tabela 250"/>
          <p:cNvGraphicFramePr>
            <a:graphicFrameLocks noGrp="1"/>
          </p:cNvGraphicFramePr>
          <p:nvPr/>
        </p:nvGraphicFramePr>
        <p:xfrm>
          <a:off x="4521200" y="1725613"/>
          <a:ext cx="1212850" cy="35480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2850"/>
              </a:tblGrid>
              <a:tr h="294749"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ts val="800"/>
                        </a:lnSpc>
                      </a:pPr>
                      <a:endParaRPr kumimoji="0" lang="pt-BR" sz="10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2DC0E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algn="l" defTabSz="914400" rtl="0" eaLnBrk="1" latinLnBrk="0" hangingPunct="1">
                        <a:lnSpc>
                          <a:spcPts val="8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2DC0E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em km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rgbClr val="F2DC0E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32" marR="91432" marT="45737" marB="4573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28426"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endParaRPr lang="pt-BR" sz="1000" dirty="0">
                        <a:solidFill>
                          <a:schemeClr val="tx1"/>
                        </a:solidFill>
                      </a:endParaRPr>
                    </a:p>
                  </a:txBody>
                  <a:tcPr marL="91432" marR="91432" marT="45737" marB="45737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28426"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endParaRPr lang="pt-BR" sz="1000" dirty="0">
                        <a:solidFill>
                          <a:schemeClr val="tx1"/>
                        </a:solidFill>
                      </a:endParaRPr>
                    </a:p>
                  </a:txBody>
                  <a:tcPr marL="91432" marR="91432" marT="45737" marB="45737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28426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ts val="8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pt-BR" sz="10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2DC0E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32" marR="91432" marT="45737" marB="4573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28426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ts val="8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2DC0E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Ferrovia</a:t>
                      </a:r>
                    </a:p>
                  </a:txBody>
                  <a:tcPr marL="91432" marR="91432" marT="45737" marB="4573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28426">
                <a:tc>
                  <a:txBody>
                    <a:bodyPr/>
                    <a:lstStyle/>
                    <a:p>
                      <a:pPr algn="l">
                        <a:lnSpc>
                          <a:spcPts val="8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2DC0E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Rodovia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rgbClr val="F2DC0E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32" marR="91432" marT="45737" marB="4573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193111">
                <a:tc>
                  <a:txBody>
                    <a:bodyPr/>
                    <a:lstStyle/>
                    <a:p>
                      <a:pPr algn="l">
                        <a:lnSpc>
                          <a:spcPts val="8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2DC0E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Hidrovia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rgbClr val="F2DC0E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32" marR="91432" marT="45737" marB="4573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45691">
                <a:tc>
                  <a:txBody>
                    <a:bodyPr/>
                    <a:lstStyle/>
                    <a:p>
                      <a:pPr algn="l">
                        <a:lnSpc>
                          <a:spcPts val="8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2DC0E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Total interno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rgbClr val="F2DC0E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32" marR="91432" marT="72027" marB="7202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45691">
                <a:tc>
                  <a:txBody>
                    <a:bodyPr/>
                    <a:lstStyle/>
                    <a:p>
                      <a:pPr algn="l">
                        <a:lnSpc>
                          <a:spcPts val="8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2DC0E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Longo curso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rgbClr val="F2DC0E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32" marR="91432" marT="72027" marB="7202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28426">
                <a:tc>
                  <a:txBody>
                    <a:bodyPr/>
                    <a:lstStyle/>
                    <a:p>
                      <a:pPr algn="l">
                        <a:lnSpc>
                          <a:spcPts val="8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2DC0E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- até Rotterdam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rgbClr val="F2DC0E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32" marR="91432" marT="45737" marB="4573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28426">
                <a:tc>
                  <a:txBody>
                    <a:bodyPr/>
                    <a:lstStyle/>
                    <a:p>
                      <a:pPr algn="l">
                        <a:lnSpc>
                          <a:spcPts val="8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2DC0E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- até Shanghai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rgbClr val="F2DC0E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32" marR="91432" marT="45737" marB="4573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195272">
                <a:tc>
                  <a:txBody>
                    <a:bodyPr/>
                    <a:lstStyle/>
                    <a:p>
                      <a:pPr algn="l">
                        <a:lnSpc>
                          <a:spcPts val="800"/>
                        </a:lnSpc>
                      </a:pPr>
                      <a:r>
                        <a:rPr kumimoji="0" lang="pt-BR" sz="1000" b="0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rgbClr val="F2DC0E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Nr</a:t>
                      </a: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2DC0E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 Transbordos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rgbClr val="F2DC0E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32" marR="91432" marT="46817" marB="4681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317718">
                <a:tc>
                  <a:txBody>
                    <a:bodyPr/>
                    <a:lstStyle/>
                    <a:p>
                      <a:pPr algn="l">
                        <a:lnSpc>
                          <a:spcPts val="800"/>
                        </a:lnSpc>
                      </a:pPr>
                      <a:endParaRPr kumimoji="0" lang="pt-BR" sz="10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2DC0E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32" marR="91432" marT="108040" marB="10804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28426">
                <a:tc>
                  <a:txBody>
                    <a:bodyPr/>
                    <a:lstStyle/>
                    <a:p>
                      <a:pPr algn="l">
                        <a:lnSpc>
                          <a:spcPts val="8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2DC0E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- até Rotterdam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rgbClr val="F2DC0E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32" marR="91432" marT="45737" marB="4573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28426">
                <a:tc>
                  <a:txBody>
                    <a:bodyPr/>
                    <a:lstStyle/>
                    <a:p>
                      <a:pPr algn="l">
                        <a:lnSpc>
                          <a:spcPts val="8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2DC0E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- até Shanghai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rgbClr val="F2DC0E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32" marR="91432" marT="45737" marB="45737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45470" name="Rectangle 232"/>
          <p:cNvSpPr>
            <a:spLocks noChangeArrowheads="1"/>
          </p:cNvSpPr>
          <p:nvPr/>
        </p:nvSpPr>
        <p:spPr bwMode="auto">
          <a:xfrm>
            <a:off x="4521200" y="4487863"/>
            <a:ext cx="4729163" cy="263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b">
            <a:spAutoFit/>
          </a:bodyPr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altLang="pt-BR" sz="1100"/>
              <a:t>Custo logístico total em R$/ton</a:t>
            </a:r>
            <a:endParaRPr lang="pt-BR" altLang="pt-BR" sz="1100" baseline="30000"/>
          </a:p>
        </p:txBody>
      </p:sp>
      <p:graphicFrame>
        <p:nvGraphicFramePr>
          <p:cNvPr id="253" name="Tabela 252"/>
          <p:cNvGraphicFramePr>
            <a:graphicFrameLocks noGrp="1"/>
          </p:cNvGraphicFramePr>
          <p:nvPr/>
        </p:nvGraphicFramePr>
        <p:xfrm>
          <a:off x="5754688" y="1790700"/>
          <a:ext cx="3941764" cy="349408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85441"/>
                <a:gridCol w="985441"/>
                <a:gridCol w="985441"/>
                <a:gridCol w="985441"/>
              </a:tblGrid>
              <a:tr h="9134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Ferro-Hidro (via </a:t>
                      </a:r>
                      <a:r>
                        <a:rPr kumimoji="0" lang="pt-BR" sz="1000" b="0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Pto.Velho</a:t>
                      </a: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e Itacoatiara)</a:t>
                      </a:r>
                    </a:p>
                  </a:txBody>
                  <a:tcPr marL="91447" marR="91447" marT="45724" marB="45724" anchor="b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Rodo-Ferro (via Pirapora e Vitória)</a:t>
                      </a:r>
                    </a:p>
                  </a:txBody>
                  <a:tcPr marL="36003" marR="36003" marT="45724" marB="45724" anchor="b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Ferro (via Santos)</a:t>
                      </a:r>
                    </a:p>
                  </a:txBody>
                  <a:tcPr marL="91447" marR="91447" marT="45724" marB="45724" anchor="b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Rodo-Ferro (via Maracaju e Paranaguá)</a:t>
                      </a:r>
                    </a:p>
                  </a:txBody>
                  <a:tcPr marL="36003" marR="36003" marT="45724" marB="45724" anchor="b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28361"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1.841</a:t>
                      </a:r>
                    </a:p>
                  </a:txBody>
                  <a:tcPr marL="91447" marR="91447" marT="45724" marB="45724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1.189</a:t>
                      </a:r>
                    </a:p>
                  </a:txBody>
                  <a:tcPr marL="91447" marR="91447" marT="45724" marB="45724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ts val="8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1.887</a:t>
                      </a:r>
                    </a:p>
                  </a:txBody>
                  <a:tcPr marL="91447" marR="91447" marT="45724" marB="45724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1.253</a:t>
                      </a:r>
                    </a:p>
                  </a:txBody>
                  <a:tcPr marL="91447" marR="91447" marT="45724" marB="45724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28361"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-</a:t>
                      </a:r>
                    </a:p>
                  </a:txBody>
                  <a:tcPr marL="91447" marR="91447" marT="45724" marB="45724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1.515</a:t>
                      </a:r>
                    </a:p>
                  </a:txBody>
                  <a:tcPr marL="91447" marR="91447" marT="45724" marB="45724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-</a:t>
                      </a:r>
                    </a:p>
                  </a:txBody>
                  <a:tcPr marL="91447" marR="91447" marT="45724" marB="45724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942</a:t>
                      </a:r>
                    </a:p>
                  </a:txBody>
                  <a:tcPr marL="91447" marR="91447" marT="45724" marB="45724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18459"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1.132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7" marR="91447" marT="45724" marB="45724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-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7" marR="91447" marT="45724" marB="45724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-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7" marR="91447" marT="45724" marB="45724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-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7" marR="91447" marT="45724" marB="45724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45621"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1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2.973</a:t>
                      </a:r>
                      <a:endParaRPr kumimoji="0" lang="pt-BR" sz="1000" b="1" i="1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7" marR="91447" marT="72006" marB="72006" anchor="b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1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2.704</a:t>
                      </a:r>
                      <a:endParaRPr kumimoji="0" lang="pt-BR" sz="1000" b="1" i="1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7" marR="91447" marT="72006" marB="72006" anchor="b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1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1.887</a:t>
                      </a:r>
                      <a:endParaRPr kumimoji="0" lang="pt-BR" sz="1000" b="1" i="1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7" marR="91447" marT="72006" marB="72006" anchor="b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2.195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7" marR="91447" marT="45724" marB="45724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45621"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7" marR="91447" marT="72006" marB="72006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7" marR="91447" marT="72006" marB="72006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7" marR="91447" marT="72006" marB="72006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7" marR="91447" marT="72006" marB="72006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28361"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8.839</a:t>
                      </a:r>
                      <a:endParaRPr kumimoji="0" lang="pt-B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7" marR="91447" marT="45724" marB="45724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9.190</a:t>
                      </a:r>
                    </a:p>
                  </a:txBody>
                  <a:tcPr marL="91447" marR="91447" marT="45724" marB="45724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10.023</a:t>
                      </a:r>
                      <a:endParaRPr kumimoji="0" lang="pt-B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7" marR="91447" marT="45724" marB="45724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10.265</a:t>
                      </a:r>
                      <a:endParaRPr kumimoji="0" lang="pt-B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7" marR="91447" marT="45724" marB="45724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28361"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21.064</a:t>
                      </a:r>
                      <a:endParaRPr kumimoji="0" lang="pt-B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7" marR="91447" marT="45724" marB="45724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19.902</a:t>
                      </a:r>
                    </a:p>
                  </a:txBody>
                  <a:tcPr marL="91447" marR="91447" marT="45724" marB="45724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20.457</a:t>
                      </a:r>
                      <a:endParaRPr kumimoji="0" lang="pt-B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7" marR="91447" marT="45724" marB="45724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20.413</a:t>
                      </a:r>
                      <a:endParaRPr kumimoji="0" lang="pt-B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7" marR="91447" marT="45724" marB="45724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18459"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2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7" marR="91447" marT="45724" marB="45724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2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7" marR="91447" marT="45724" marB="45724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2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7" marR="91447" marT="45724" marB="45724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2</a:t>
                      </a:r>
                      <a:endParaRPr kumimoji="0" lang="pt-BR" sz="1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7" marR="91447" marT="46804" marB="46804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317627"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endParaRPr kumimoji="0" lang="pt-BR" sz="10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7" marR="91447" marT="108009" marB="108009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endParaRPr kumimoji="0" lang="pt-BR" sz="10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7" marR="91447" marT="108009" marB="108009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endParaRPr kumimoji="0" lang="pt-BR" sz="10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7" marR="91447" marT="108009" marB="108009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endParaRPr kumimoji="0" lang="pt-BR" sz="10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7" marR="91447" marT="108009" marB="108009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228361"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215</a:t>
                      </a:r>
                    </a:p>
                  </a:txBody>
                  <a:tcPr marL="91447" marR="91447" marT="45724" marB="45724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298</a:t>
                      </a:r>
                    </a:p>
                  </a:txBody>
                  <a:tcPr marL="91447" marR="91447" marT="45724" marB="45724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165</a:t>
                      </a:r>
                    </a:p>
                  </a:txBody>
                  <a:tcPr marL="91447" marR="91447" marT="45724" marB="45724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239</a:t>
                      </a:r>
                    </a:p>
                  </a:txBody>
                  <a:tcPr marL="91447" marR="91447" marT="45724" marB="45724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193057"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255</a:t>
                      </a:r>
                    </a:p>
                  </a:txBody>
                  <a:tcPr marL="91447" marR="91447" marT="45724" marB="45724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315</a:t>
                      </a:r>
                    </a:p>
                  </a:txBody>
                  <a:tcPr marL="91447" marR="91447" marT="45724" marB="45724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182</a:t>
                      </a:r>
                    </a:p>
                  </a:txBody>
                  <a:tcPr marL="91447" marR="91447" marT="45724" marB="45724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00"/>
                        </a:lnSpc>
                      </a:pPr>
                      <a:r>
                        <a:rPr kumimoji="0" lang="pt-B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272</a:t>
                      </a:r>
                    </a:p>
                  </a:txBody>
                  <a:tcPr marL="91447" marR="91447" marT="45724" marB="45724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145520" name="Grupo 253"/>
          <p:cNvGrpSpPr>
            <a:grpSpLocks/>
          </p:cNvGrpSpPr>
          <p:nvPr/>
        </p:nvGrpSpPr>
        <p:grpSpPr bwMode="auto">
          <a:xfrm>
            <a:off x="6102350" y="1658938"/>
            <a:ext cx="280988" cy="215900"/>
            <a:chOff x="6287053" y="1749360"/>
            <a:chExt cx="280987" cy="215900"/>
          </a:xfrm>
        </p:grpSpPr>
        <p:sp>
          <p:nvSpPr>
            <p:cNvPr id="145544" name="Oval 252"/>
            <p:cNvSpPr>
              <a:spLocks noChangeArrowheads="1"/>
            </p:cNvSpPr>
            <p:nvPr/>
          </p:nvSpPr>
          <p:spPr bwMode="auto">
            <a:xfrm>
              <a:off x="6319546" y="1749360"/>
              <a:ext cx="216000" cy="215900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rgbClr val="62E2FC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256" name="Text Box 253"/>
            <p:cNvSpPr txBox="1">
              <a:spLocks noChangeArrowheads="1"/>
            </p:cNvSpPr>
            <p:nvPr/>
          </p:nvSpPr>
          <p:spPr bwMode="auto">
            <a:xfrm>
              <a:off x="6287053" y="1781110"/>
              <a:ext cx="280987" cy="152400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defRPr/>
              </a:pPr>
              <a:r>
                <a:rPr lang="pt-BR" sz="1000" dirty="0" smtClean="0">
                  <a:latin typeface="+mj-lt"/>
                </a:rPr>
                <a:t>F</a:t>
              </a:r>
              <a:endParaRPr lang="pt-BR" sz="1000" dirty="0">
                <a:latin typeface="+mj-lt"/>
              </a:endParaRPr>
            </a:p>
          </p:txBody>
        </p:sp>
      </p:grpSp>
      <p:grpSp>
        <p:nvGrpSpPr>
          <p:cNvPr id="145521" name="Grupo 256"/>
          <p:cNvGrpSpPr>
            <a:grpSpLocks/>
          </p:cNvGrpSpPr>
          <p:nvPr/>
        </p:nvGrpSpPr>
        <p:grpSpPr bwMode="auto">
          <a:xfrm>
            <a:off x="7091363" y="1658938"/>
            <a:ext cx="280987" cy="215900"/>
            <a:chOff x="6287053" y="1749360"/>
            <a:chExt cx="280987" cy="215900"/>
          </a:xfrm>
        </p:grpSpPr>
        <p:sp>
          <p:nvSpPr>
            <p:cNvPr id="145542" name="Oval 252"/>
            <p:cNvSpPr>
              <a:spLocks noChangeArrowheads="1"/>
            </p:cNvSpPr>
            <p:nvPr/>
          </p:nvSpPr>
          <p:spPr bwMode="auto">
            <a:xfrm>
              <a:off x="6319546" y="1749360"/>
              <a:ext cx="216000" cy="215900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rgbClr val="62E2FC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260" name="Text Box 253"/>
            <p:cNvSpPr txBox="1">
              <a:spLocks noChangeArrowheads="1"/>
            </p:cNvSpPr>
            <p:nvPr/>
          </p:nvSpPr>
          <p:spPr bwMode="auto">
            <a:xfrm>
              <a:off x="6287053" y="1781110"/>
              <a:ext cx="280987" cy="152400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defRPr/>
              </a:pPr>
              <a:r>
                <a:rPr lang="pt-BR" sz="1000" dirty="0">
                  <a:latin typeface="+mj-lt"/>
                </a:rPr>
                <a:t>G</a:t>
              </a:r>
            </a:p>
          </p:txBody>
        </p:sp>
      </p:grpSp>
      <p:grpSp>
        <p:nvGrpSpPr>
          <p:cNvPr id="145522" name="Grupo 260"/>
          <p:cNvGrpSpPr>
            <a:grpSpLocks/>
          </p:cNvGrpSpPr>
          <p:nvPr/>
        </p:nvGrpSpPr>
        <p:grpSpPr bwMode="auto">
          <a:xfrm>
            <a:off x="8078788" y="1658938"/>
            <a:ext cx="280987" cy="215900"/>
            <a:chOff x="6287053" y="1749360"/>
            <a:chExt cx="280987" cy="215900"/>
          </a:xfrm>
        </p:grpSpPr>
        <p:sp>
          <p:nvSpPr>
            <p:cNvPr id="145540" name="Oval 252"/>
            <p:cNvSpPr>
              <a:spLocks noChangeArrowheads="1"/>
            </p:cNvSpPr>
            <p:nvPr/>
          </p:nvSpPr>
          <p:spPr bwMode="auto">
            <a:xfrm>
              <a:off x="6319546" y="1749360"/>
              <a:ext cx="216000" cy="215900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rgbClr val="62E2FC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265" name="Text Box 253"/>
            <p:cNvSpPr txBox="1">
              <a:spLocks noChangeArrowheads="1"/>
            </p:cNvSpPr>
            <p:nvPr/>
          </p:nvSpPr>
          <p:spPr bwMode="auto">
            <a:xfrm>
              <a:off x="6287053" y="1781110"/>
              <a:ext cx="280987" cy="152400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defRPr/>
              </a:pPr>
              <a:r>
                <a:rPr lang="pt-BR" sz="1000" dirty="0">
                  <a:latin typeface="+mj-lt"/>
                </a:rPr>
                <a:t>H</a:t>
              </a:r>
            </a:p>
          </p:txBody>
        </p:sp>
      </p:grpSp>
      <p:grpSp>
        <p:nvGrpSpPr>
          <p:cNvPr id="145523" name="Grupo 265"/>
          <p:cNvGrpSpPr>
            <a:grpSpLocks/>
          </p:cNvGrpSpPr>
          <p:nvPr/>
        </p:nvGrpSpPr>
        <p:grpSpPr bwMode="auto">
          <a:xfrm>
            <a:off x="9061450" y="1658938"/>
            <a:ext cx="280988" cy="215900"/>
            <a:chOff x="6287053" y="1749360"/>
            <a:chExt cx="280987" cy="215900"/>
          </a:xfrm>
        </p:grpSpPr>
        <p:sp>
          <p:nvSpPr>
            <p:cNvPr id="145538" name="Oval 252"/>
            <p:cNvSpPr>
              <a:spLocks noChangeArrowheads="1"/>
            </p:cNvSpPr>
            <p:nvPr/>
          </p:nvSpPr>
          <p:spPr bwMode="auto">
            <a:xfrm>
              <a:off x="6319546" y="1749360"/>
              <a:ext cx="216000" cy="215900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rgbClr val="62E2FC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268" name="Text Box 253"/>
            <p:cNvSpPr txBox="1">
              <a:spLocks noChangeArrowheads="1"/>
            </p:cNvSpPr>
            <p:nvPr/>
          </p:nvSpPr>
          <p:spPr bwMode="auto">
            <a:xfrm>
              <a:off x="6287053" y="1781110"/>
              <a:ext cx="280987" cy="152400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defRPr/>
              </a:pPr>
              <a:r>
                <a:rPr lang="pt-BR" sz="1000" dirty="0" smtClean="0">
                  <a:latin typeface="+mj-lt"/>
                </a:rPr>
                <a:t>I</a:t>
              </a:r>
              <a:endParaRPr lang="pt-BR" sz="1000" dirty="0">
                <a:latin typeface="+mj-lt"/>
              </a:endParaRPr>
            </a:p>
          </p:txBody>
        </p:sp>
      </p:grpSp>
      <p:sp>
        <p:nvSpPr>
          <p:cNvPr id="145524" name="Line 231"/>
          <p:cNvSpPr>
            <a:spLocks noChangeShapeType="1"/>
          </p:cNvSpPr>
          <p:nvPr/>
        </p:nvSpPr>
        <p:spPr bwMode="auto">
          <a:xfrm>
            <a:off x="4521200" y="4743450"/>
            <a:ext cx="5087938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5525" name="Line 231"/>
          <p:cNvSpPr>
            <a:spLocks noChangeShapeType="1"/>
          </p:cNvSpPr>
          <p:nvPr/>
        </p:nvSpPr>
        <p:spPr bwMode="auto">
          <a:xfrm>
            <a:off x="4521200" y="1590675"/>
            <a:ext cx="5087938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5526" name="Rectangle 232"/>
          <p:cNvSpPr>
            <a:spLocks noChangeArrowheads="1"/>
          </p:cNvSpPr>
          <p:nvPr/>
        </p:nvSpPr>
        <p:spPr bwMode="auto">
          <a:xfrm>
            <a:off x="4521200" y="1349375"/>
            <a:ext cx="5087938" cy="263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b">
            <a:spAutoFit/>
          </a:bodyPr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altLang="pt-BR" sz="1100"/>
              <a:t>Análise das distâncias das principais rotas até o destino</a:t>
            </a:r>
          </a:p>
        </p:txBody>
      </p:sp>
      <p:cxnSp>
        <p:nvCxnSpPr>
          <p:cNvPr id="145527" name="Conector reto 271"/>
          <p:cNvCxnSpPr>
            <a:cxnSpLocks noChangeShapeType="1"/>
          </p:cNvCxnSpPr>
          <p:nvPr/>
        </p:nvCxnSpPr>
        <p:spPr bwMode="auto">
          <a:xfrm>
            <a:off x="5921375" y="2700338"/>
            <a:ext cx="646113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5528" name="Conector reto 272"/>
          <p:cNvCxnSpPr>
            <a:cxnSpLocks noChangeShapeType="1"/>
          </p:cNvCxnSpPr>
          <p:nvPr/>
        </p:nvCxnSpPr>
        <p:spPr bwMode="auto">
          <a:xfrm>
            <a:off x="6870700" y="2700338"/>
            <a:ext cx="646113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5529" name="Conector reto 273"/>
          <p:cNvCxnSpPr>
            <a:cxnSpLocks noChangeShapeType="1"/>
          </p:cNvCxnSpPr>
          <p:nvPr/>
        </p:nvCxnSpPr>
        <p:spPr bwMode="auto">
          <a:xfrm>
            <a:off x="7881938" y="2700338"/>
            <a:ext cx="646112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5530" name="Conector reto 274"/>
          <p:cNvCxnSpPr>
            <a:cxnSpLocks noChangeShapeType="1"/>
          </p:cNvCxnSpPr>
          <p:nvPr/>
        </p:nvCxnSpPr>
        <p:spPr bwMode="auto">
          <a:xfrm>
            <a:off x="8880475" y="2700338"/>
            <a:ext cx="646113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5531" name="Conector reto 275"/>
          <p:cNvCxnSpPr>
            <a:cxnSpLocks noChangeShapeType="1"/>
          </p:cNvCxnSpPr>
          <p:nvPr/>
        </p:nvCxnSpPr>
        <p:spPr bwMode="auto">
          <a:xfrm>
            <a:off x="5940425" y="3352800"/>
            <a:ext cx="646113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5532" name="Conector reto 276"/>
          <p:cNvCxnSpPr>
            <a:cxnSpLocks noChangeShapeType="1"/>
          </p:cNvCxnSpPr>
          <p:nvPr/>
        </p:nvCxnSpPr>
        <p:spPr bwMode="auto">
          <a:xfrm>
            <a:off x="6889750" y="3352800"/>
            <a:ext cx="646113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5533" name="Conector reto 277"/>
          <p:cNvCxnSpPr>
            <a:cxnSpLocks noChangeShapeType="1"/>
          </p:cNvCxnSpPr>
          <p:nvPr/>
        </p:nvCxnSpPr>
        <p:spPr bwMode="auto">
          <a:xfrm>
            <a:off x="7899400" y="3352800"/>
            <a:ext cx="646113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5534" name="Conector reto 278"/>
          <p:cNvCxnSpPr>
            <a:cxnSpLocks noChangeShapeType="1"/>
          </p:cNvCxnSpPr>
          <p:nvPr/>
        </p:nvCxnSpPr>
        <p:spPr bwMode="auto">
          <a:xfrm>
            <a:off x="8897938" y="3352800"/>
            <a:ext cx="646112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5535" name="Forma livre 20"/>
          <p:cNvSpPr>
            <a:spLocks/>
          </p:cNvSpPr>
          <p:nvPr/>
        </p:nvSpPr>
        <p:spPr bwMode="auto">
          <a:xfrm>
            <a:off x="1260475" y="3022600"/>
            <a:ext cx="800100" cy="681038"/>
          </a:xfrm>
          <a:custGeom>
            <a:avLst/>
            <a:gdLst>
              <a:gd name="T0" fmla="*/ 765356 w 800835"/>
              <a:gd name="T1" fmla="*/ 681039 h 681037"/>
              <a:gd name="T2" fmla="*/ 777238 w 800835"/>
              <a:gd name="T3" fmla="*/ 438148 h 681037"/>
              <a:gd name="T4" fmla="*/ 460450 w 800835"/>
              <a:gd name="T5" fmla="*/ 416721 h 681037"/>
              <a:gd name="T6" fmla="*/ 116468 w 800835"/>
              <a:gd name="T7" fmla="*/ 157163 h 681037"/>
              <a:gd name="T8" fmla="*/ 0 w 800835"/>
              <a:gd name="T9" fmla="*/ 0 h 6810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800835" h="681037">
                <a:moveTo>
                  <a:pt x="766763" y="681037"/>
                </a:moveTo>
                <a:cubicBezTo>
                  <a:pt x="766763" y="681036"/>
                  <a:pt x="834737" y="441718"/>
                  <a:pt x="778667" y="438146"/>
                </a:cubicBezTo>
                <a:cubicBezTo>
                  <a:pt x="722597" y="434574"/>
                  <a:pt x="571627" y="463549"/>
                  <a:pt x="461296" y="416719"/>
                </a:cubicBezTo>
                <a:cubicBezTo>
                  <a:pt x="350965" y="369889"/>
                  <a:pt x="193565" y="226616"/>
                  <a:pt x="116682" y="157163"/>
                </a:cubicBezTo>
                <a:cubicBezTo>
                  <a:pt x="39799" y="87710"/>
                  <a:pt x="25995" y="43855"/>
                  <a:pt x="0" y="0"/>
                </a:cubicBezTo>
              </a:path>
            </a:pathLst>
          </a:custGeom>
          <a:noFill/>
          <a:ln w="3175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536" name="Oval 250"/>
          <p:cNvSpPr>
            <a:spLocks noChangeArrowheads="1"/>
          </p:cNvSpPr>
          <p:nvPr/>
        </p:nvSpPr>
        <p:spPr bwMode="auto">
          <a:xfrm>
            <a:off x="1990725" y="3675063"/>
            <a:ext cx="61913" cy="61912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altLang="pt-BR" sz="1400" b="0">
              <a:latin typeface="Tahoma" panose="020B0604030504040204" pitchFamily="34" charset="0"/>
            </a:endParaRPr>
          </a:p>
        </p:txBody>
      </p:sp>
      <p:sp>
        <p:nvSpPr>
          <p:cNvPr id="145537" name="AutoShape 126"/>
          <p:cNvSpPr>
            <a:spLocks noChangeArrowheads="1"/>
          </p:cNvSpPr>
          <p:nvPr/>
        </p:nvSpPr>
        <p:spPr bwMode="auto">
          <a:xfrm rot="10800000">
            <a:off x="1212850" y="2992438"/>
            <a:ext cx="82550" cy="84137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3104551925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01228" name="Group 172"/>
          <p:cNvGraphicFramePr>
            <a:graphicFrameLocks noGrp="1"/>
          </p:cNvGraphicFramePr>
          <p:nvPr/>
        </p:nvGraphicFramePr>
        <p:xfrm>
          <a:off x="7242175" y="1749425"/>
          <a:ext cx="2590800" cy="3648076"/>
        </p:xfrm>
        <a:graphic>
          <a:graphicData uri="http://schemas.openxmlformats.org/drawingml/2006/table">
            <a:tbl>
              <a:tblPr/>
              <a:tblGrid>
                <a:gridCol w="863600"/>
                <a:gridCol w="863600"/>
                <a:gridCol w="863600"/>
              </a:tblGrid>
              <a:tr h="8604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8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Arial" charset="0"/>
                      </a:endParaRP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159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5,8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9763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800" b="0" i="0" u="none" strike="noStrike" cap="none" normalizeH="0" baseline="0" smtClean="0">
                        <a:ln>
                          <a:noFill/>
                        </a:ln>
                        <a:solidFill>
                          <a:srgbClr val="0099CC"/>
                        </a:solidFill>
                        <a:effectLst/>
                        <a:latin typeface="Arial" charset="0"/>
                      </a:endParaRP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196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6,6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9509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800" b="0" i="0" u="none" strike="noStrike" cap="none" normalizeH="0" baseline="0" smtClean="0">
                        <a:ln>
                          <a:noFill/>
                        </a:ln>
                        <a:solidFill>
                          <a:srgbClr val="0099CC"/>
                        </a:solidFill>
                        <a:effectLst/>
                        <a:latin typeface="Arial" charset="0"/>
                      </a:endParaRP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204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3,9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8604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800" b="0" i="0" u="none" strike="noStrike" cap="none" normalizeH="0" baseline="0" smtClean="0">
                        <a:ln>
                          <a:noFill/>
                        </a:ln>
                        <a:solidFill>
                          <a:srgbClr val="0099CC"/>
                        </a:solidFill>
                        <a:effectLst/>
                        <a:latin typeface="Arial" charset="0"/>
                      </a:endParaRP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162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6,3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149519" name="Grupo 5"/>
          <p:cNvGrpSpPr>
            <a:grpSpLocks/>
          </p:cNvGrpSpPr>
          <p:nvPr/>
        </p:nvGrpSpPr>
        <p:grpSpPr bwMode="auto">
          <a:xfrm>
            <a:off x="7385050" y="157163"/>
            <a:ext cx="2479675" cy="1116012"/>
            <a:chOff x="7394575" y="130694"/>
            <a:chExt cx="2479675" cy="1115572"/>
          </a:xfrm>
        </p:grpSpPr>
        <p:grpSp>
          <p:nvGrpSpPr>
            <p:cNvPr id="149631" name="Grupo 3"/>
            <p:cNvGrpSpPr>
              <a:grpSpLocks/>
            </p:cNvGrpSpPr>
            <p:nvPr/>
          </p:nvGrpSpPr>
          <p:grpSpPr bwMode="auto">
            <a:xfrm>
              <a:off x="8657431" y="183356"/>
              <a:ext cx="79375" cy="1003300"/>
              <a:chOff x="8657431" y="173038"/>
              <a:chExt cx="79375" cy="1003300"/>
            </a:xfrm>
          </p:grpSpPr>
          <p:sp>
            <p:nvSpPr>
              <p:cNvPr id="149657" name="Oval 250"/>
              <p:cNvSpPr>
                <a:spLocks noChangeArrowheads="1"/>
              </p:cNvSpPr>
              <p:nvPr/>
            </p:nvSpPr>
            <p:spPr bwMode="auto">
              <a:xfrm>
                <a:off x="8661399" y="329671"/>
                <a:ext cx="71438" cy="71438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endParaRPr lang="pt-BR" altLang="pt-BR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149658" name="Oval 250"/>
              <p:cNvSpPr>
                <a:spLocks noChangeArrowheads="1"/>
              </p:cNvSpPr>
              <p:nvPr/>
            </p:nvSpPr>
            <p:spPr bwMode="auto">
              <a:xfrm>
                <a:off x="8661399" y="173038"/>
                <a:ext cx="71438" cy="73025"/>
              </a:xfrm>
              <a:prstGeom prst="ellipse">
                <a:avLst/>
              </a:prstGeom>
              <a:solidFill>
                <a:schemeClr val="hlink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endParaRPr lang="pt-BR" altLang="pt-BR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149659" name="Oval 250"/>
              <p:cNvSpPr>
                <a:spLocks noChangeArrowheads="1"/>
              </p:cNvSpPr>
              <p:nvPr/>
            </p:nvSpPr>
            <p:spPr bwMode="auto">
              <a:xfrm>
                <a:off x="8661399" y="484717"/>
                <a:ext cx="71438" cy="71438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endParaRPr lang="pt-BR" altLang="pt-BR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149660" name="AutoShape 23"/>
              <p:cNvSpPr>
                <a:spLocks noChangeArrowheads="1"/>
              </p:cNvSpPr>
              <p:nvPr/>
            </p:nvSpPr>
            <p:spPr bwMode="auto">
              <a:xfrm>
                <a:off x="8657431" y="639763"/>
                <a:ext cx="79375" cy="74613"/>
              </a:xfrm>
              <a:prstGeom prst="triangle">
                <a:avLst>
                  <a:gd name="adj" fmla="val 50000"/>
                </a:avLst>
              </a:prstGeom>
              <a:solidFill>
                <a:srgbClr val="0000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buClrTx/>
                </a:pPr>
                <a:endParaRPr lang="pt-BR" altLang="pt-BR"/>
              </a:p>
            </p:txBody>
          </p:sp>
          <p:sp>
            <p:nvSpPr>
              <p:cNvPr id="149661" name="AutoShape 28"/>
              <p:cNvSpPr>
                <a:spLocks noChangeArrowheads="1"/>
              </p:cNvSpPr>
              <p:nvPr/>
            </p:nvSpPr>
            <p:spPr bwMode="auto">
              <a:xfrm rot="10800000">
                <a:off x="8657518" y="1100738"/>
                <a:ext cx="79200" cy="75600"/>
              </a:xfrm>
              <a:prstGeom prst="triangle">
                <a:avLst>
                  <a:gd name="adj" fmla="val 50000"/>
                </a:avLst>
              </a:prstGeom>
              <a:solidFill>
                <a:srgbClr val="FFFF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buClrTx/>
                </a:pPr>
                <a:endParaRPr lang="pt-BR" altLang="pt-BR"/>
              </a:p>
            </p:txBody>
          </p:sp>
          <p:sp>
            <p:nvSpPr>
              <p:cNvPr id="149662" name="AutoShape 30"/>
              <p:cNvSpPr>
                <a:spLocks noChangeArrowheads="1"/>
              </p:cNvSpPr>
              <p:nvPr/>
            </p:nvSpPr>
            <p:spPr bwMode="auto">
              <a:xfrm>
                <a:off x="8657431" y="797984"/>
                <a:ext cx="79375" cy="74613"/>
              </a:xfrm>
              <a:prstGeom prst="triangle">
                <a:avLst>
                  <a:gd name="adj" fmla="val 50000"/>
                </a:avLst>
              </a:prstGeom>
              <a:solidFill>
                <a:srgbClr val="0099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buClrTx/>
                </a:pPr>
                <a:endParaRPr lang="pt-BR" altLang="pt-BR"/>
              </a:p>
            </p:txBody>
          </p:sp>
          <p:sp>
            <p:nvSpPr>
              <p:cNvPr id="149663" name="AutoShape 31"/>
              <p:cNvSpPr>
                <a:spLocks noChangeArrowheads="1"/>
              </p:cNvSpPr>
              <p:nvPr/>
            </p:nvSpPr>
            <p:spPr bwMode="auto">
              <a:xfrm>
                <a:off x="8657431" y="956205"/>
                <a:ext cx="79375" cy="74613"/>
              </a:xfrm>
              <a:prstGeom prst="triangle">
                <a:avLst>
                  <a:gd name="adj" fmla="val 50000"/>
                </a:avLst>
              </a:prstGeom>
              <a:solidFill>
                <a:schemeClr val="hlink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buClrTx/>
                </a:pPr>
                <a:endParaRPr lang="pt-BR" altLang="pt-BR"/>
              </a:p>
            </p:txBody>
          </p:sp>
        </p:grpSp>
        <p:grpSp>
          <p:nvGrpSpPr>
            <p:cNvPr id="149632" name="Grupo 4"/>
            <p:cNvGrpSpPr>
              <a:grpSpLocks/>
            </p:cNvGrpSpPr>
            <p:nvPr/>
          </p:nvGrpSpPr>
          <p:grpSpPr bwMode="auto">
            <a:xfrm>
              <a:off x="8816975" y="148431"/>
              <a:ext cx="1025525" cy="1073150"/>
              <a:chOff x="8816975" y="133350"/>
              <a:chExt cx="1025525" cy="1073150"/>
            </a:xfrm>
          </p:grpSpPr>
          <p:sp>
            <p:nvSpPr>
              <p:cNvPr id="149650" name="Text Box 118"/>
              <p:cNvSpPr txBox="1">
                <a:spLocks noChangeArrowheads="1"/>
              </p:cNvSpPr>
              <p:nvPr/>
            </p:nvSpPr>
            <p:spPr bwMode="auto">
              <a:xfrm>
                <a:off x="8816975" y="133350"/>
                <a:ext cx="874713" cy="136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en-US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Origem ou Destino</a:t>
                </a:r>
              </a:p>
            </p:txBody>
          </p:sp>
          <p:sp>
            <p:nvSpPr>
              <p:cNvPr id="149651" name="Text Box 119"/>
              <p:cNvSpPr txBox="1">
                <a:spLocks noChangeArrowheads="1"/>
              </p:cNvSpPr>
              <p:nvPr/>
            </p:nvSpPr>
            <p:spPr bwMode="auto">
              <a:xfrm>
                <a:off x="8816975" y="289454"/>
                <a:ext cx="1025525" cy="136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en-US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Pontos de Transbordo</a:t>
                </a:r>
              </a:p>
            </p:txBody>
          </p:sp>
          <p:sp>
            <p:nvSpPr>
              <p:cNvPr id="149652" name="Text Box 119"/>
              <p:cNvSpPr txBox="1">
                <a:spLocks noChangeArrowheads="1"/>
              </p:cNvSpPr>
              <p:nvPr/>
            </p:nvSpPr>
            <p:spPr bwMode="auto">
              <a:xfrm>
                <a:off x="8816975" y="445558"/>
                <a:ext cx="949325" cy="136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en-US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Pontos de Passagem</a:t>
                </a:r>
              </a:p>
            </p:txBody>
          </p:sp>
          <p:sp>
            <p:nvSpPr>
              <p:cNvPr id="149653" name="Text Box 24"/>
              <p:cNvSpPr txBox="1">
                <a:spLocks noChangeArrowheads="1"/>
              </p:cNvSpPr>
              <p:nvPr/>
            </p:nvSpPr>
            <p:spPr bwMode="auto">
              <a:xfrm>
                <a:off x="8816975" y="601662"/>
                <a:ext cx="776288" cy="136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Porto Handymax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654" name="Text Box 25"/>
              <p:cNvSpPr txBox="1">
                <a:spLocks noChangeArrowheads="1"/>
              </p:cNvSpPr>
              <p:nvPr/>
            </p:nvSpPr>
            <p:spPr bwMode="auto">
              <a:xfrm>
                <a:off x="8816975" y="757766"/>
                <a:ext cx="704850" cy="136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Porto Panamax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655" name="Text Box 29"/>
              <p:cNvSpPr txBox="1">
                <a:spLocks noChangeArrowheads="1"/>
              </p:cNvSpPr>
              <p:nvPr/>
            </p:nvSpPr>
            <p:spPr bwMode="auto">
              <a:xfrm>
                <a:off x="8816975" y="1069975"/>
                <a:ext cx="957263" cy="136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Terminal Hidroviário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656" name="Text Box 32"/>
              <p:cNvSpPr txBox="1">
                <a:spLocks noChangeArrowheads="1"/>
              </p:cNvSpPr>
              <p:nvPr/>
            </p:nvSpPr>
            <p:spPr bwMode="auto">
              <a:xfrm>
                <a:off x="8816975" y="913870"/>
                <a:ext cx="687388" cy="136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Porto Capesize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49633" name="Rectangle 35"/>
            <p:cNvSpPr>
              <a:spLocks noChangeArrowheads="1"/>
            </p:cNvSpPr>
            <p:nvPr/>
          </p:nvSpPr>
          <p:spPr bwMode="auto">
            <a:xfrm>
              <a:off x="7394575" y="130694"/>
              <a:ext cx="2479675" cy="1115572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 altLang="pt-BR"/>
            </a:p>
          </p:txBody>
        </p:sp>
        <p:grpSp>
          <p:nvGrpSpPr>
            <p:cNvPr id="149634" name="Grupo 2"/>
            <p:cNvGrpSpPr>
              <a:grpSpLocks/>
            </p:cNvGrpSpPr>
            <p:nvPr/>
          </p:nvGrpSpPr>
          <p:grpSpPr bwMode="auto">
            <a:xfrm>
              <a:off x="7446962" y="263525"/>
              <a:ext cx="439738" cy="842963"/>
              <a:chOff x="7446962" y="222250"/>
              <a:chExt cx="439738" cy="842963"/>
            </a:xfrm>
          </p:grpSpPr>
          <p:sp>
            <p:nvSpPr>
              <p:cNvPr id="149643" name="Line 304"/>
              <p:cNvSpPr>
                <a:spLocks noChangeShapeType="1"/>
              </p:cNvSpPr>
              <p:nvPr/>
            </p:nvSpPr>
            <p:spPr bwMode="auto">
              <a:xfrm>
                <a:off x="7446962" y="643732"/>
                <a:ext cx="439738" cy="0"/>
              </a:xfrm>
              <a:prstGeom prst="line">
                <a:avLst/>
              </a:prstGeom>
              <a:noFill/>
              <a:ln w="38100">
                <a:solidFill>
                  <a:srgbClr val="0099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9644" name="Line 304"/>
              <p:cNvSpPr>
                <a:spLocks noChangeShapeType="1"/>
              </p:cNvSpPr>
              <p:nvPr/>
            </p:nvSpPr>
            <p:spPr bwMode="auto">
              <a:xfrm>
                <a:off x="7446962" y="362744"/>
                <a:ext cx="43973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45" name="Line 304"/>
              <p:cNvSpPr>
                <a:spLocks noChangeShapeType="1"/>
              </p:cNvSpPr>
              <p:nvPr/>
            </p:nvSpPr>
            <p:spPr bwMode="auto">
              <a:xfrm>
                <a:off x="7446962" y="222250"/>
                <a:ext cx="439738" cy="0"/>
              </a:xfrm>
              <a:prstGeom prst="line">
                <a:avLst/>
              </a:prstGeom>
              <a:noFill/>
              <a:ln w="38100">
                <a:solidFill>
                  <a:srgbClr val="B2B2B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9646" name="Line 304"/>
              <p:cNvSpPr>
                <a:spLocks noChangeShapeType="1"/>
              </p:cNvSpPr>
              <p:nvPr/>
            </p:nvSpPr>
            <p:spPr bwMode="auto">
              <a:xfrm>
                <a:off x="7446962" y="924720"/>
                <a:ext cx="439738" cy="0"/>
              </a:xfrm>
              <a:prstGeom prst="line">
                <a:avLst/>
              </a:prstGeom>
              <a:noFill/>
              <a:ln w="38100">
                <a:solidFill>
                  <a:srgbClr val="00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9647" name="Line 304"/>
              <p:cNvSpPr>
                <a:spLocks noChangeShapeType="1"/>
              </p:cNvSpPr>
              <p:nvPr/>
            </p:nvSpPr>
            <p:spPr bwMode="auto">
              <a:xfrm>
                <a:off x="7446962" y="503238"/>
                <a:ext cx="439738" cy="0"/>
              </a:xfrm>
              <a:prstGeom prst="line">
                <a:avLst/>
              </a:prstGeom>
              <a:noFill/>
              <a:ln w="381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48" name="Line 304"/>
              <p:cNvSpPr>
                <a:spLocks noChangeShapeType="1"/>
              </p:cNvSpPr>
              <p:nvPr/>
            </p:nvSpPr>
            <p:spPr bwMode="auto">
              <a:xfrm>
                <a:off x="7446962" y="1065213"/>
                <a:ext cx="439738" cy="0"/>
              </a:xfrm>
              <a:prstGeom prst="line">
                <a:avLst/>
              </a:prstGeom>
              <a:noFill/>
              <a:ln w="38100">
                <a:solidFill>
                  <a:srgbClr val="9900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9649" name="Line 304"/>
              <p:cNvSpPr>
                <a:spLocks noChangeShapeType="1"/>
              </p:cNvSpPr>
              <p:nvPr/>
            </p:nvSpPr>
            <p:spPr bwMode="auto">
              <a:xfrm>
                <a:off x="7446962" y="784226"/>
                <a:ext cx="439738" cy="0"/>
              </a:xfrm>
              <a:prstGeom prst="line">
                <a:avLst/>
              </a:prstGeom>
              <a:noFill/>
              <a:ln w="38100">
                <a:solidFill>
                  <a:srgbClr val="FFCC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149635" name="Grupo 1"/>
            <p:cNvGrpSpPr>
              <a:grpSpLocks/>
            </p:cNvGrpSpPr>
            <p:nvPr/>
          </p:nvGrpSpPr>
          <p:grpSpPr bwMode="auto">
            <a:xfrm>
              <a:off x="7961313" y="184944"/>
              <a:ext cx="573088" cy="1000125"/>
              <a:chOff x="7961313" y="133350"/>
              <a:chExt cx="573088" cy="1000125"/>
            </a:xfrm>
          </p:grpSpPr>
          <p:sp>
            <p:nvSpPr>
              <p:cNvPr id="149636" name="Text Box 302"/>
              <p:cNvSpPr txBox="1">
                <a:spLocks noChangeArrowheads="1"/>
              </p:cNvSpPr>
              <p:nvPr/>
            </p:nvSpPr>
            <p:spPr bwMode="auto">
              <a:xfrm>
                <a:off x="7961313" y="565149"/>
                <a:ext cx="392113" cy="136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Hidrovia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637" name="Text Box 302"/>
              <p:cNvSpPr txBox="1">
                <a:spLocks noChangeArrowheads="1"/>
              </p:cNvSpPr>
              <p:nvPr/>
            </p:nvSpPr>
            <p:spPr bwMode="auto">
              <a:xfrm>
                <a:off x="7961313" y="133350"/>
                <a:ext cx="376238" cy="136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Rodovia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638" name="Text Box 302"/>
              <p:cNvSpPr txBox="1">
                <a:spLocks noChangeArrowheads="1"/>
              </p:cNvSpPr>
              <p:nvPr/>
            </p:nvSpPr>
            <p:spPr bwMode="auto">
              <a:xfrm>
                <a:off x="7961313" y="277283"/>
                <a:ext cx="382588" cy="136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Ferrovia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639" name="Text Box 302"/>
              <p:cNvSpPr txBox="1">
                <a:spLocks noChangeArrowheads="1"/>
              </p:cNvSpPr>
              <p:nvPr/>
            </p:nvSpPr>
            <p:spPr bwMode="auto">
              <a:xfrm>
                <a:off x="7961313" y="996950"/>
                <a:ext cx="573088" cy="136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Longo Curso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640" name="Text Box 302"/>
              <p:cNvSpPr txBox="1">
                <a:spLocks noChangeArrowheads="1"/>
              </p:cNvSpPr>
              <p:nvPr/>
            </p:nvSpPr>
            <p:spPr bwMode="auto">
              <a:xfrm>
                <a:off x="7961313" y="853015"/>
                <a:ext cx="530225" cy="136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Cabotagem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641" name="Text Box 302"/>
              <p:cNvSpPr txBox="1">
                <a:spLocks noChangeArrowheads="1"/>
              </p:cNvSpPr>
              <p:nvPr/>
            </p:nvSpPr>
            <p:spPr bwMode="auto">
              <a:xfrm>
                <a:off x="7961313" y="421216"/>
                <a:ext cx="361950" cy="136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Dutovia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642" name="Text Box 302"/>
              <p:cNvSpPr txBox="1">
                <a:spLocks noChangeArrowheads="1"/>
              </p:cNvSpPr>
              <p:nvPr/>
            </p:nvSpPr>
            <p:spPr bwMode="auto">
              <a:xfrm>
                <a:off x="7961313" y="709082"/>
                <a:ext cx="357188" cy="136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ClrTx/>
                </a:pPr>
                <a:r>
                  <a:rPr lang="pt-BR" altLang="pt-BR" sz="900" b="0">
                    <a:latin typeface="Calibri" panose="020F0502020204030204" pitchFamily="34" charset="0"/>
                    <a:cs typeface="Arial" panose="020B0604020202020204" pitchFamily="34" charset="0"/>
                  </a:rPr>
                  <a:t>Aerovia</a:t>
                </a:r>
                <a:endParaRPr lang="en-US" altLang="pt-BR" sz="900" b="0"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</p:grpSp>
      </p:grpSp>
      <p:cxnSp>
        <p:nvCxnSpPr>
          <p:cNvPr id="149520" name="Conector reto 12"/>
          <p:cNvCxnSpPr>
            <a:cxnSpLocks noChangeShapeType="1"/>
          </p:cNvCxnSpPr>
          <p:nvPr/>
        </p:nvCxnSpPr>
        <p:spPr bwMode="auto">
          <a:xfrm flipH="1">
            <a:off x="1095375" y="2136775"/>
            <a:ext cx="979488" cy="1411288"/>
          </a:xfrm>
          <a:prstGeom prst="line">
            <a:avLst/>
          </a:prstGeom>
          <a:noFill/>
          <a:ln w="3810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9521" name="Conector reto 14"/>
          <p:cNvCxnSpPr>
            <a:cxnSpLocks noChangeShapeType="1"/>
          </p:cNvCxnSpPr>
          <p:nvPr/>
        </p:nvCxnSpPr>
        <p:spPr bwMode="auto">
          <a:xfrm flipH="1" flipV="1">
            <a:off x="1098550" y="3535363"/>
            <a:ext cx="949325" cy="1423987"/>
          </a:xfrm>
          <a:prstGeom prst="line">
            <a:avLst/>
          </a:prstGeom>
          <a:noFill/>
          <a:ln w="3810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9522" name="Conector reto 17"/>
          <p:cNvCxnSpPr>
            <a:cxnSpLocks noChangeShapeType="1"/>
          </p:cNvCxnSpPr>
          <p:nvPr/>
        </p:nvCxnSpPr>
        <p:spPr bwMode="auto">
          <a:xfrm flipH="1" flipV="1">
            <a:off x="1098550" y="3560763"/>
            <a:ext cx="981075" cy="482600"/>
          </a:xfrm>
          <a:prstGeom prst="line">
            <a:avLst/>
          </a:prstGeom>
          <a:noFill/>
          <a:ln w="3810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9523" name="Conector reto 21"/>
          <p:cNvCxnSpPr>
            <a:cxnSpLocks noChangeShapeType="1"/>
          </p:cNvCxnSpPr>
          <p:nvPr/>
        </p:nvCxnSpPr>
        <p:spPr bwMode="auto">
          <a:xfrm flipH="1">
            <a:off x="1095375" y="3079750"/>
            <a:ext cx="979488" cy="476250"/>
          </a:xfrm>
          <a:prstGeom prst="line">
            <a:avLst/>
          </a:prstGeom>
          <a:noFill/>
          <a:ln w="3810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9524" name="CaixaDeTexto 3"/>
          <p:cNvSpPr txBox="1">
            <a:spLocks noChangeArrowheads="1"/>
          </p:cNvSpPr>
          <p:nvPr/>
        </p:nvSpPr>
        <p:spPr bwMode="auto">
          <a:xfrm>
            <a:off x="0" y="3479800"/>
            <a:ext cx="923925" cy="153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buClrTx/>
            </a:pPr>
            <a:r>
              <a:rPr lang="pt-BR" altLang="pt-BR" sz="1000"/>
              <a:t>Cuiabá</a:t>
            </a:r>
          </a:p>
        </p:txBody>
      </p:sp>
      <p:graphicFrame>
        <p:nvGraphicFramePr>
          <p:cNvPr id="217" name="Tabela 216"/>
          <p:cNvGraphicFramePr>
            <a:graphicFrameLocks noGrp="1"/>
          </p:cNvGraphicFramePr>
          <p:nvPr/>
        </p:nvGraphicFramePr>
        <p:xfrm>
          <a:off x="7242175" y="885825"/>
          <a:ext cx="2587626" cy="96678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62542"/>
                <a:gridCol w="862542"/>
                <a:gridCol w="862542"/>
              </a:tblGrid>
              <a:tr h="966788">
                <a:tc>
                  <a:txBody>
                    <a:bodyPr/>
                    <a:lstStyle/>
                    <a:p>
                      <a:pPr algn="ctr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</a:pPr>
                      <a:r>
                        <a:rPr lang="pt-BR" sz="1100" b="1" kern="1200" dirty="0" smtClean="0">
                          <a:solidFill>
                            <a:schemeClr val="tx2"/>
                          </a:solidFill>
                          <a:latin typeface="Arial" charset="0"/>
                          <a:ea typeface="+mn-ea"/>
                          <a:cs typeface="+mn-cs"/>
                        </a:rPr>
                        <a:t>Rota</a:t>
                      </a:r>
                      <a:endParaRPr lang="pt-BR" sz="1100" b="1" kern="1200" dirty="0">
                        <a:solidFill>
                          <a:schemeClr val="tx2"/>
                        </a:solidFill>
                        <a:latin typeface="Arial" charset="0"/>
                        <a:ea typeface="+mn-ea"/>
                        <a:cs typeface="+mn-cs"/>
                      </a:endParaRPr>
                    </a:p>
                  </a:txBody>
                  <a:tcPr marL="91431" marR="91431" marT="45685" marB="45685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</a:pPr>
                      <a:r>
                        <a:rPr lang="pt-BR" sz="1100" b="1" kern="1200" dirty="0" smtClean="0">
                          <a:solidFill>
                            <a:schemeClr val="tx2"/>
                          </a:solidFill>
                          <a:latin typeface="Arial" charset="0"/>
                          <a:ea typeface="+mn-ea"/>
                          <a:cs typeface="+mn-cs"/>
                        </a:rPr>
                        <a:t>Custo interno/ (R$/</a:t>
                      </a:r>
                      <a:r>
                        <a:rPr lang="pt-BR" sz="1100" b="1" kern="1200" dirty="0" err="1" smtClean="0">
                          <a:solidFill>
                            <a:schemeClr val="tx2"/>
                          </a:solidFill>
                          <a:latin typeface="Arial" charset="0"/>
                          <a:ea typeface="+mn-ea"/>
                          <a:cs typeface="+mn-cs"/>
                        </a:rPr>
                        <a:t>ton</a:t>
                      </a:r>
                      <a:r>
                        <a:rPr lang="pt-BR" sz="1100" b="1" kern="1200" dirty="0" smtClean="0">
                          <a:solidFill>
                            <a:schemeClr val="tx2"/>
                          </a:solidFill>
                          <a:latin typeface="Arial" charset="0"/>
                          <a:ea typeface="+mn-ea"/>
                          <a:cs typeface="+mn-cs"/>
                        </a:rPr>
                        <a:t>)</a:t>
                      </a:r>
                      <a:endParaRPr lang="pt-BR" sz="1100" b="1" kern="1200" dirty="0">
                        <a:solidFill>
                          <a:schemeClr val="tx2"/>
                        </a:solidFill>
                        <a:latin typeface="Arial" charset="0"/>
                        <a:ea typeface="+mn-ea"/>
                        <a:cs typeface="+mn-cs"/>
                      </a:endParaRPr>
                    </a:p>
                  </a:txBody>
                  <a:tcPr marL="91431" marR="91431" marT="45685" marB="45685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t-BR" sz="1100" b="1" kern="1200" dirty="0" smtClean="0">
                          <a:solidFill>
                            <a:schemeClr val="tx2"/>
                          </a:solidFill>
                          <a:latin typeface="Arial" charset="0"/>
                          <a:ea typeface="+mn-ea"/>
                          <a:cs typeface="+mn-cs"/>
                        </a:rPr>
                        <a:t>Tempo (dias)</a:t>
                      </a:r>
                      <a:endParaRPr lang="pt-BR" sz="1100" b="1" kern="1200" dirty="0">
                        <a:solidFill>
                          <a:schemeClr val="tx2"/>
                        </a:solidFill>
                        <a:latin typeface="Arial" charset="0"/>
                        <a:ea typeface="+mn-ea"/>
                        <a:cs typeface="+mn-cs"/>
                      </a:endParaRPr>
                    </a:p>
                  </a:txBody>
                  <a:tcPr marL="91431" marR="91431" marT="45685" marB="45685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</a:tbl>
          </a:graphicData>
        </a:graphic>
      </p:graphicFrame>
      <p:cxnSp>
        <p:nvCxnSpPr>
          <p:cNvPr id="149529" name="Conector reto 217"/>
          <p:cNvCxnSpPr>
            <a:cxnSpLocks noChangeShapeType="1"/>
          </p:cNvCxnSpPr>
          <p:nvPr/>
        </p:nvCxnSpPr>
        <p:spPr bwMode="auto">
          <a:xfrm>
            <a:off x="7354888" y="1858963"/>
            <a:ext cx="646112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9530" name="Conector reto 218"/>
          <p:cNvCxnSpPr>
            <a:cxnSpLocks noChangeShapeType="1"/>
          </p:cNvCxnSpPr>
          <p:nvPr/>
        </p:nvCxnSpPr>
        <p:spPr bwMode="auto">
          <a:xfrm>
            <a:off x="8221663" y="1858963"/>
            <a:ext cx="646112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9531" name="Conector reto 225"/>
          <p:cNvCxnSpPr>
            <a:cxnSpLocks noChangeShapeType="1"/>
          </p:cNvCxnSpPr>
          <p:nvPr/>
        </p:nvCxnSpPr>
        <p:spPr bwMode="auto">
          <a:xfrm>
            <a:off x="9086850" y="1858963"/>
            <a:ext cx="646113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49532" name="Grupo 226"/>
          <p:cNvGrpSpPr>
            <a:grpSpLocks/>
          </p:cNvGrpSpPr>
          <p:nvPr/>
        </p:nvGrpSpPr>
        <p:grpSpPr bwMode="auto">
          <a:xfrm>
            <a:off x="7519988" y="2038350"/>
            <a:ext cx="280987" cy="215900"/>
            <a:chOff x="6287053" y="1749360"/>
            <a:chExt cx="280987" cy="215900"/>
          </a:xfrm>
        </p:grpSpPr>
        <p:sp>
          <p:nvSpPr>
            <p:cNvPr id="149629" name="Oval 252"/>
            <p:cNvSpPr>
              <a:spLocks noChangeArrowheads="1"/>
            </p:cNvSpPr>
            <p:nvPr/>
          </p:nvSpPr>
          <p:spPr bwMode="auto">
            <a:xfrm>
              <a:off x="6319546" y="1749360"/>
              <a:ext cx="216000" cy="215900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rgbClr val="62E2FC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229" name="Text Box 253"/>
            <p:cNvSpPr txBox="1">
              <a:spLocks noChangeArrowheads="1"/>
            </p:cNvSpPr>
            <p:nvPr/>
          </p:nvSpPr>
          <p:spPr bwMode="auto">
            <a:xfrm>
              <a:off x="6287053" y="1781110"/>
              <a:ext cx="280987" cy="152400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defRPr/>
              </a:pPr>
              <a:r>
                <a:rPr lang="pt-BR" sz="1000" dirty="0">
                  <a:latin typeface="+mj-lt"/>
                </a:rPr>
                <a:t>J</a:t>
              </a:r>
            </a:p>
          </p:txBody>
        </p:sp>
      </p:grpSp>
      <p:grpSp>
        <p:nvGrpSpPr>
          <p:cNvPr id="149533" name="Grupo 229"/>
          <p:cNvGrpSpPr>
            <a:grpSpLocks/>
          </p:cNvGrpSpPr>
          <p:nvPr/>
        </p:nvGrpSpPr>
        <p:grpSpPr bwMode="auto">
          <a:xfrm>
            <a:off x="7519988" y="2971800"/>
            <a:ext cx="280987" cy="215900"/>
            <a:chOff x="6287053" y="1749360"/>
            <a:chExt cx="280987" cy="215900"/>
          </a:xfrm>
        </p:grpSpPr>
        <p:sp>
          <p:nvSpPr>
            <p:cNvPr id="149627" name="Oval 252"/>
            <p:cNvSpPr>
              <a:spLocks noChangeArrowheads="1"/>
            </p:cNvSpPr>
            <p:nvPr/>
          </p:nvSpPr>
          <p:spPr bwMode="auto">
            <a:xfrm>
              <a:off x="6319546" y="1749360"/>
              <a:ext cx="216000" cy="215900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rgbClr val="62E2FC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232" name="Text Box 253"/>
            <p:cNvSpPr txBox="1">
              <a:spLocks noChangeArrowheads="1"/>
            </p:cNvSpPr>
            <p:nvPr/>
          </p:nvSpPr>
          <p:spPr bwMode="auto">
            <a:xfrm>
              <a:off x="6287053" y="1781110"/>
              <a:ext cx="280987" cy="152400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defRPr/>
              </a:pPr>
              <a:r>
                <a:rPr lang="pt-BR" sz="1000" dirty="0">
                  <a:latin typeface="+mj-lt"/>
                </a:rPr>
                <a:t>K</a:t>
              </a:r>
            </a:p>
          </p:txBody>
        </p:sp>
      </p:grpSp>
      <p:grpSp>
        <p:nvGrpSpPr>
          <p:cNvPr id="149534" name="Grupo 232"/>
          <p:cNvGrpSpPr>
            <a:grpSpLocks/>
          </p:cNvGrpSpPr>
          <p:nvPr/>
        </p:nvGrpSpPr>
        <p:grpSpPr bwMode="auto">
          <a:xfrm>
            <a:off x="7519988" y="3929063"/>
            <a:ext cx="280987" cy="215900"/>
            <a:chOff x="6287053" y="1749360"/>
            <a:chExt cx="280987" cy="215900"/>
          </a:xfrm>
        </p:grpSpPr>
        <p:sp>
          <p:nvSpPr>
            <p:cNvPr id="149625" name="Oval 252"/>
            <p:cNvSpPr>
              <a:spLocks noChangeArrowheads="1"/>
            </p:cNvSpPr>
            <p:nvPr/>
          </p:nvSpPr>
          <p:spPr bwMode="auto">
            <a:xfrm>
              <a:off x="6319546" y="1749360"/>
              <a:ext cx="216000" cy="215900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rgbClr val="62E2FC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235" name="Text Box 253"/>
            <p:cNvSpPr txBox="1">
              <a:spLocks noChangeArrowheads="1"/>
            </p:cNvSpPr>
            <p:nvPr/>
          </p:nvSpPr>
          <p:spPr bwMode="auto">
            <a:xfrm>
              <a:off x="6287053" y="1781110"/>
              <a:ext cx="280987" cy="152400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defRPr/>
              </a:pPr>
              <a:r>
                <a:rPr lang="pt-BR" sz="1000" dirty="0" smtClean="0">
                  <a:latin typeface="+mj-lt"/>
                </a:rPr>
                <a:t>L</a:t>
              </a:r>
              <a:endParaRPr lang="pt-BR" sz="1000" dirty="0">
                <a:latin typeface="+mj-lt"/>
              </a:endParaRPr>
            </a:p>
          </p:txBody>
        </p:sp>
      </p:grpSp>
      <p:grpSp>
        <p:nvGrpSpPr>
          <p:cNvPr id="149535" name="Grupo 235"/>
          <p:cNvGrpSpPr>
            <a:grpSpLocks/>
          </p:cNvGrpSpPr>
          <p:nvPr/>
        </p:nvGrpSpPr>
        <p:grpSpPr bwMode="auto">
          <a:xfrm>
            <a:off x="7519988" y="4846638"/>
            <a:ext cx="280987" cy="215900"/>
            <a:chOff x="6287053" y="1749360"/>
            <a:chExt cx="280987" cy="215900"/>
          </a:xfrm>
        </p:grpSpPr>
        <p:sp>
          <p:nvSpPr>
            <p:cNvPr id="149623" name="Oval 252"/>
            <p:cNvSpPr>
              <a:spLocks noChangeArrowheads="1"/>
            </p:cNvSpPr>
            <p:nvPr/>
          </p:nvSpPr>
          <p:spPr bwMode="auto">
            <a:xfrm>
              <a:off x="6319546" y="1749360"/>
              <a:ext cx="216000" cy="215900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rgbClr val="62E2FC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238" name="Text Box 253"/>
            <p:cNvSpPr txBox="1">
              <a:spLocks noChangeArrowheads="1"/>
            </p:cNvSpPr>
            <p:nvPr/>
          </p:nvSpPr>
          <p:spPr bwMode="auto">
            <a:xfrm>
              <a:off x="6287053" y="1781110"/>
              <a:ext cx="280987" cy="152400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defRPr/>
              </a:pPr>
              <a:r>
                <a:rPr lang="pt-BR" sz="1000" dirty="0" smtClean="0">
                  <a:latin typeface="+mj-lt"/>
                </a:rPr>
                <a:t>M</a:t>
              </a:r>
              <a:endParaRPr lang="pt-BR" sz="1000" dirty="0">
                <a:latin typeface="+mj-lt"/>
              </a:endParaRPr>
            </a:p>
          </p:txBody>
        </p:sp>
      </p:grpSp>
      <p:sp>
        <p:nvSpPr>
          <p:cNvPr id="149536" name="Oval 250"/>
          <p:cNvSpPr>
            <a:spLocks noChangeArrowheads="1"/>
          </p:cNvSpPr>
          <p:nvPr/>
        </p:nvSpPr>
        <p:spPr bwMode="auto">
          <a:xfrm>
            <a:off x="977900" y="3436938"/>
            <a:ext cx="241300" cy="247650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endParaRPr lang="pt-BR" altLang="pt-BR" sz="1400" b="0">
              <a:latin typeface="Tahoma" panose="020B0604030504040204" pitchFamily="34" charset="0"/>
            </a:endParaRPr>
          </a:p>
        </p:txBody>
      </p:sp>
      <p:grpSp>
        <p:nvGrpSpPr>
          <p:cNvPr id="149537" name="Grupo 130"/>
          <p:cNvGrpSpPr>
            <a:grpSpLocks/>
          </p:cNvGrpSpPr>
          <p:nvPr/>
        </p:nvGrpSpPr>
        <p:grpSpPr bwMode="auto">
          <a:xfrm>
            <a:off x="287338" y="5573713"/>
            <a:ext cx="9394825" cy="1281112"/>
            <a:chOff x="287338" y="5561722"/>
            <a:chExt cx="9394826" cy="1281546"/>
          </a:xfrm>
        </p:grpSpPr>
        <p:sp>
          <p:nvSpPr>
            <p:cNvPr id="132" name="McK Footnote"/>
            <p:cNvSpPr txBox="1"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>
              <a:off x="287338" y="6301748"/>
              <a:ext cx="9394826" cy="541520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lIns="0" tIns="0" rIns="0" bIns="0" anchor="b">
              <a:spAutoFit/>
            </a:bodyPr>
            <a:lstStyle>
              <a:lvl1pPr marL="614363" indent="-614363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marL="360000" eaLnBrk="1" hangingPunct="1">
                <a:lnSpc>
                  <a:spcPct val="95000"/>
                </a:lnSpc>
                <a:defRPr/>
              </a:pPr>
              <a:r>
                <a:rPr lang="pt-BR" sz="1000" b="0" dirty="0" smtClean="0">
                  <a:cs typeface="Arial" charset="0"/>
                </a:rPr>
                <a:t>	</a:t>
              </a:r>
              <a:r>
                <a:rPr lang="pt-BR" sz="900" b="0" dirty="0" smtClean="0">
                  <a:cs typeface="Arial" charset="0"/>
                </a:rPr>
                <a:t>	1) Inclui todos os custos logísticos internos até o destino: frete interno, pedágios, transbordos, custos portuários e ponta rodoviárias, quando aplicáveis. Não inclui frete marítimo</a:t>
              </a:r>
            </a:p>
            <a:p>
              <a:pPr marL="360000" eaLnBrk="1" hangingPunct="1">
                <a:lnSpc>
                  <a:spcPct val="95000"/>
                </a:lnSpc>
                <a:defRPr/>
              </a:pPr>
              <a:r>
                <a:rPr lang="pt-BR" sz="900" b="0" dirty="0" smtClean="0">
                  <a:cs typeface="Arial" charset="0"/>
                </a:rPr>
                <a:t>		2) Principal carga de exportação do Centro-Sul Mato-grossense</a:t>
              </a:r>
            </a:p>
            <a:p>
              <a:pPr marL="360000" eaLnBrk="1" hangingPunct="1">
                <a:lnSpc>
                  <a:spcPct val="95000"/>
                </a:lnSpc>
                <a:defRPr/>
              </a:pPr>
              <a:r>
                <a:rPr lang="pt-BR" sz="900" b="0" dirty="0">
                  <a:cs typeface="Arial" charset="0"/>
                </a:rPr>
                <a:t>	3) Inclui ponta rodoviária </a:t>
              </a:r>
              <a:r>
                <a:rPr lang="pt-BR" sz="900" b="0" dirty="0" smtClean="0">
                  <a:cs typeface="Arial" charset="0"/>
                </a:rPr>
                <a:t>e transbordo rodo-ferro na </a:t>
              </a:r>
              <a:r>
                <a:rPr lang="pt-BR" sz="900" b="0" dirty="0">
                  <a:cs typeface="Arial" charset="0"/>
                </a:rPr>
                <a:t>origem</a:t>
              </a:r>
            </a:p>
            <a:p>
              <a:pPr eaLnBrk="1" hangingPunct="1">
                <a:lnSpc>
                  <a:spcPct val="95000"/>
                </a:lnSpc>
                <a:defRPr/>
              </a:pPr>
              <a:r>
                <a:rPr lang="pt-BR" sz="900" b="0" dirty="0" smtClean="0">
                  <a:cs typeface="Arial" charset="0"/>
                </a:rPr>
                <a:t>Fonte: </a:t>
              </a:r>
              <a:r>
                <a:rPr lang="pt-BR" sz="900" b="0" dirty="0" smtClean="0"/>
                <a:t>Análise Macrologística (demais fontes referenciadas no início do capítulo)</a:t>
              </a:r>
              <a:endParaRPr lang="pt-BR" sz="900" b="0" dirty="0"/>
            </a:p>
          </p:txBody>
        </p:sp>
        <p:sp>
          <p:nvSpPr>
            <p:cNvPr id="149621" name="AutoShape 75"/>
            <p:cNvSpPr>
              <a:spLocks noChangeArrowheads="1"/>
            </p:cNvSpPr>
            <p:nvPr/>
          </p:nvSpPr>
          <p:spPr bwMode="auto">
            <a:xfrm>
              <a:off x="287338" y="5884222"/>
              <a:ext cx="9312276" cy="236360"/>
            </a:xfrm>
            <a:prstGeom prst="roundRect">
              <a:avLst>
                <a:gd name="adj" fmla="val 16231"/>
              </a:avLst>
            </a:prstGeom>
            <a:solidFill>
              <a:schemeClr val="accent1"/>
            </a:solidFill>
            <a:ln w="9525">
              <a:solidFill>
                <a:schemeClr val="folHlink"/>
              </a:solidFill>
              <a:round/>
              <a:headEnd/>
              <a:tailEnd/>
            </a:ln>
            <a:effectLst>
              <a:outerShdw dist="53882" dir="2700000" algn="ctr" rotWithShape="0">
                <a:schemeClr val="bg2">
                  <a:alpha val="50000"/>
                </a:schemeClr>
              </a:outerShdw>
            </a:effectLst>
          </p:spPr>
          <p:txBody>
            <a:bodyPr lIns="0" tIns="0" rIns="0" bIns="0" anchor="ctr" anchorCtr="1">
              <a:spAutoFit/>
            </a:bodyPr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1" algn="ctr">
                <a:buNone/>
              </a:pPr>
              <a:r>
                <a:rPr lang="pt-BR" sz="1400" dirty="0"/>
                <a:t>A análise de custos envolveu a análise dos custos em cada perna para cada rota atual ou potencial</a:t>
              </a:r>
            </a:p>
          </p:txBody>
        </p:sp>
        <p:sp>
          <p:nvSpPr>
            <p:cNvPr id="149622" name="AutoShape 67"/>
            <p:cNvSpPr>
              <a:spLocks noChangeArrowheads="1"/>
            </p:cNvSpPr>
            <p:nvPr/>
          </p:nvSpPr>
          <p:spPr bwMode="auto">
            <a:xfrm rot="5400000">
              <a:off x="4874855" y="4257601"/>
              <a:ext cx="149246" cy="2757487"/>
            </a:xfrm>
            <a:prstGeom prst="homePlate">
              <a:avLst>
                <a:gd name="adj" fmla="val 100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rot="10800000" vert="eaVert" lIns="0" tIns="0" rIns="0" bIns="0" anchorCtr="1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 altLang="pt-BR">
                <a:solidFill>
                  <a:srgbClr val="FFFFFF"/>
                </a:solidFill>
                <a:cs typeface="Arial" panose="020B0604020202020204" pitchFamily="34" charset="0"/>
              </a:endParaRPr>
            </a:p>
          </p:txBody>
        </p:sp>
      </p:grpSp>
      <p:sp>
        <p:nvSpPr>
          <p:cNvPr id="149538" name="Rectangle 4"/>
          <p:cNvSpPr>
            <a:spLocks noChangeArrowheads="1"/>
          </p:cNvSpPr>
          <p:nvPr/>
        </p:nvSpPr>
        <p:spPr bwMode="auto">
          <a:xfrm>
            <a:off x="2584450" y="150813"/>
            <a:ext cx="4837113" cy="1230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Tx/>
            </a:pPr>
            <a:r>
              <a:rPr lang="pt-BR" altLang="pt-BR" sz="2000">
                <a:solidFill>
                  <a:schemeClr val="tx2"/>
                </a:solidFill>
                <a:latin typeface="Tahoma" panose="020B0604030504040204" pitchFamily="34" charset="0"/>
              </a:rPr>
              <a:t>Custo Logístico Interno</a:t>
            </a:r>
            <a:r>
              <a:rPr lang="pt-BR" altLang="pt-BR" sz="2000" baseline="30000">
                <a:solidFill>
                  <a:schemeClr val="tx2"/>
                </a:solidFill>
                <a:latin typeface="Tahoma" panose="020B0604030504040204" pitchFamily="34" charset="0"/>
              </a:rPr>
              <a:t>1</a:t>
            </a:r>
            <a:r>
              <a:rPr lang="pt-BR" altLang="pt-BR" sz="2000">
                <a:solidFill>
                  <a:schemeClr val="tx2"/>
                </a:solidFill>
                <a:latin typeface="Tahoma" panose="020B0604030504040204" pitchFamily="34" charset="0"/>
              </a:rPr>
              <a:t> das Rotas </a:t>
            </a:r>
            <a:r>
              <a:rPr lang="pt-BR" altLang="pt-BR" sz="2000" u="sng">
                <a:solidFill>
                  <a:schemeClr val="tx2"/>
                </a:solidFill>
                <a:latin typeface="Tahoma" panose="020B0604030504040204" pitchFamily="34" charset="0"/>
              </a:rPr>
              <a:t>Potenciais</a:t>
            </a:r>
            <a:r>
              <a:rPr lang="pt-BR" altLang="pt-BR" sz="2000">
                <a:solidFill>
                  <a:schemeClr val="tx2"/>
                </a:solidFill>
                <a:latin typeface="Tahoma" panose="020B0604030504040204" pitchFamily="34" charset="0"/>
              </a:rPr>
              <a:t> de Exportação de Granel Sólido Agrícola do Centro-Sul Mato-grossense</a:t>
            </a:r>
          </a:p>
        </p:txBody>
      </p:sp>
      <p:sp>
        <p:nvSpPr>
          <p:cNvPr id="149539" name="Text Box 18"/>
          <p:cNvSpPr txBox="1">
            <a:spLocks noChangeArrowheads="1"/>
          </p:cNvSpPr>
          <p:nvPr/>
        </p:nvSpPr>
        <p:spPr bwMode="auto">
          <a:xfrm>
            <a:off x="215900" y="971550"/>
            <a:ext cx="2149475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altLang="pt-BR" b="0">
                <a:cs typeface="Arial" panose="020B0604020202020204" pitchFamily="34" charset="0"/>
              </a:rPr>
              <a:t>Granel Sólido Agrícola²</a:t>
            </a:r>
            <a:endParaRPr lang="en-US" altLang="pt-BR" b="0">
              <a:cs typeface="Arial" panose="020B0604020202020204" pitchFamily="34" charset="0"/>
            </a:endParaRPr>
          </a:p>
        </p:txBody>
      </p:sp>
      <p:grpSp>
        <p:nvGrpSpPr>
          <p:cNvPr id="149540" name="Grupo 422"/>
          <p:cNvGrpSpPr>
            <a:grpSpLocks/>
          </p:cNvGrpSpPr>
          <p:nvPr/>
        </p:nvGrpSpPr>
        <p:grpSpPr bwMode="auto">
          <a:xfrm>
            <a:off x="1252538" y="3044825"/>
            <a:ext cx="581025" cy="246063"/>
            <a:chOff x="4218714" y="3119195"/>
            <a:chExt cx="580577" cy="246169"/>
          </a:xfrm>
        </p:grpSpPr>
        <p:sp>
          <p:nvSpPr>
            <p:cNvPr id="149618" name="CaixaDeTexto 3"/>
            <p:cNvSpPr txBox="1">
              <a:spLocks noChangeArrowheads="1"/>
            </p:cNvSpPr>
            <p:nvPr/>
          </p:nvSpPr>
          <p:spPr bwMode="auto">
            <a:xfrm>
              <a:off x="4223476" y="3242253"/>
              <a:ext cx="57581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altLang="pt-BR" sz="800"/>
                <a:t>BR 163</a:t>
              </a:r>
            </a:p>
          </p:txBody>
        </p:sp>
        <p:sp>
          <p:nvSpPr>
            <p:cNvPr id="149619" name="CaixaDeTexto 3"/>
            <p:cNvSpPr txBox="1">
              <a:spLocks noChangeArrowheads="1"/>
            </p:cNvSpPr>
            <p:nvPr/>
          </p:nvSpPr>
          <p:spPr bwMode="auto">
            <a:xfrm>
              <a:off x="4218714" y="3119195"/>
              <a:ext cx="57581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altLang="pt-BR" sz="800" b="0"/>
                <a:t>134</a:t>
              </a:r>
            </a:p>
          </p:txBody>
        </p:sp>
      </p:grpSp>
      <p:grpSp>
        <p:nvGrpSpPr>
          <p:cNvPr id="149541" name="Grupo 160"/>
          <p:cNvGrpSpPr>
            <a:grpSpLocks/>
          </p:cNvGrpSpPr>
          <p:nvPr/>
        </p:nvGrpSpPr>
        <p:grpSpPr bwMode="auto">
          <a:xfrm>
            <a:off x="2962275" y="1947863"/>
            <a:ext cx="2682875" cy="396875"/>
            <a:chOff x="3018259" y="2037188"/>
            <a:chExt cx="2682199" cy="397369"/>
          </a:xfrm>
        </p:grpSpPr>
        <p:sp>
          <p:nvSpPr>
            <p:cNvPr id="149616" name="CaixaDeTexto 3"/>
            <p:cNvSpPr txBox="1">
              <a:spLocks noChangeArrowheads="1"/>
            </p:cNvSpPr>
            <p:nvPr/>
          </p:nvSpPr>
          <p:spPr bwMode="auto">
            <a:xfrm>
              <a:off x="3018259" y="2296058"/>
              <a:ext cx="2682199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altLang="pt-BR" sz="900"/>
                <a:t>Hidrovia Juruena/Tapajós/Amazonas</a:t>
              </a:r>
            </a:p>
          </p:txBody>
        </p:sp>
        <p:sp>
          <p:nvSpPr>
            <p:cNvPr id="149617" name="CaixaDeTexto 3"/>
            <p:cNvSpPr txBox="1">
              <a:spLocks noChangeArrowheads="1"/>
            </p:cNvSpPr>
            <p:nvPr/>
          </p:nvSpPr>
          <p:spPr bwMode="auto">
            <a:xfrm>
              <a:off x="4071451" y="2037188"/>
              <a:ext cx="575815" cy="1555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altLang="pt-BR" sz="1000" b="0"/>
                <a:t>57</a:t>
              </a:r>
            </a:p>
          </p:txBody>
        </p:sp>
      </p:grpSp>
      <p:cxnSp>
        <p:nvCxnSpPr>
          <p:cNvPr id="149542" name="Conector reto 165"/>
          <p:cNvCxnSpPr>
            <a:cxnSpLocks noChangeShapeType="1"/>
          </p:cNvCxnSpPr>
          <p:nvPr/>
        </p:nvCxnSpPr>
        <p:spPr bwMode="auto">
          <a:xfrm>
            <a:off x="2794000" y="2147888"/>
            <a:ext cx="3790950" cy="0"/>
          </a:xfrm>
          <a:prstGeom prst="line">
            <a:avLst/>
          </a:prstGeom>
          <a:noFill/>
          <a:ln w="3810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9543" name="Conector reto 166"/>
          <p:cNvCxnSpPr>
            <a:cxnSpLocks noChangeShapeType="1"/>
          </p:cNvCxnSpPr>
          <p:nvPr/>
        </p:nvCxnSpPr>
        <p:spPr bwMode="auto">
          <a:xfrm>
            <a:off x="2105025" y="2147888"/>
            <a:ext cx="684213" cy="0"/>
          </a:xfrm>
          <a:prstGeom prst="line">
            <a:avLst/>
          </a:prstGeom>
          <a:noFill/>
          <a:ln w="38100">
            <a:solidFill>
              <a:srgbClr val="0099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49544" name="Grupo 167"/>
          <p:cNvGrpSpPr>
            <a:grpSpLocks/>
          </p:cNvGrpSpPr>
          <p:nvPr/>
        </p:nvGrpSpPr>
        <p:grpSpPr bwMode="auto">
          <a:xfrm>
            <a:off x="2420938" y="2052638"/>
            <a:ext cx="741362" cy="360362"/>
            <a:chOff x="1530172" y="2818767"/>
            <a:chExt cx="741026" cy="359529"/>
          </a:xfrm>
        </p:grpSpPr>
        <p:sp>
          <p:nvSpPr>
            <p:cNvPr id="149614" name="CaixaDeTexto 3"/>
            <p:cNvSpPr txBox="1">
              <a:spLocks noChangeArrowheads="1"/>
            </p:cNvSpPr>
            <p:nvPr/>
          </p:nvSpPr>
          <p:spPr bwMode="auto">
            <a:xfrm>
              <a:off x="1530172" y="3062880"/>
              <a:ext cx="741026" cy="1154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ts val="900"/>
                </a:lnSpc>
                <a:buClrTx/>
              </a:pPr>
              <a:r>
                <a:rPr lang="pt-BR" altLang="pt-BR" sz="900"/>
                <a:t>Miritituba</a:t>
              </a:r>
            </a:p>
          </p:txBody>
        </p:sp>
        <p:sp>
          <p:nvSpPr>
            <p:cNvPr id="149615" name="Oval 250"/>
            <p:cNvSpPr>
              <a:spLocks noChangeArrowheads="1"/>
            </p:cNvSpPr>
            <p:nvPr/>
          </p:nvSpPr>
          <p:spPr bwMode="auto">
            <a:xfrm>
              <a:off x="1801685" y="2818767"/>
              <a:ext cx="198000" cy="19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altLang="pt-BR" sz="1400" b="0">
                <a:latin typeface="Tahoma" panose="020B0604030504040204" pitchFamily="34" charset="0"/>
              </a:endParaRPr>
            </a:p>
          </p:txBody>
        </p:sp>
      </p:grpSp>
      <p:grpSp>
        <p:nvGrpSpPr>
          <p:cNvPr id="149545" name="Grupo 173"/>
          <p:cNvGrpSpPr>
            <a:grpSpLocks/>
          </p:cNvGrpSpPr>
          <p:nvPr/>
        </p:nvGrpSpPr>
        <p:grpSpPr bwMode="auto">
          <a:xfrm>
            <a:off x="1698625" y="1874838"/>
            <a:ext cx="741363" cy="544512"/>
            <a:chOff x="1541460" y="3355351"/>
            <a:chExt cx="741026" cy="544176"/>
          </a:xfrm>
        </p:grpSpPr>
        <p:grpSp>
          <p:nvGrpSpPr>
            <p:cNvPr id="149610" name="Grupo 174"/>
            <p:cNvGrpSpPr>
              <a:grpSpLocks/>
            </p:cNvGrpSpPr>
            <p:nvPr/>
          </p:nvGrpSpPr>
          <p:grpSpPr bwMode="auto">
            <a:xfrm>
              <a:off x="1541460" y="3355351"/>
              <a:ext cx="741026" cy="544176"/>
              <a:chOff x="1530172" y="2642343"/>
              <a:chExt cx="741026" cy="544176"/>
            </a:xfrm>
          </p:grpSpPr>
          <p:sp>
            <p:nvSpPr>
              <p:cNvPr id="149612" name="CaixaDeTexto 3"/>
              <p:cNvSpPr txBox="1">
                <a:spLocks noChangeArrowheads="1"/>
              </p:cNvSpPr>
              <p:nvPr/>
            </p:nvSpPr>
            <p:spPr bwMode="auto">
              <a:xfrm>
                <a:off x="1530172" y="3048020"/>
                <a:ext cx="7410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r>
                  <a:rPr lang="pt-BR" altLang="pt-BR" sz="900"/>
                  <a:t>Juara</a:t>
                </a:r>
              </a:p>
            </p:txBody>
          </p:sp>
          <p:sp>
            <p:nvSpPr>
              <p:cNvPr id="149613" name="CaixaDeTexto 3"/>
              <p:cNvSpPr txBox="1">
                <a:spLocks noChangeArrowheads="1"/>
              </p:cNvSpPr>
              <p:nvPr/>
            </p:nvSpPr>
            <p:spPr bwMode="auto">
              <a:xfrm>
                <a:off x="1530172" y="2642343"/>
                <a:ext cx="7410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r>
                  <a:rPr lang="pt-BR" altLang="pt-BR" sz="900" b="0"/>
                  <a:t>7</a:t>
                </a:r>
              </a:p>
            </p:txBody>
          </p:sp>
        </p:grpSp>
        <p:sp>
          <p:nvSpPr>
            <p:cNvPr id="149611" name="AutoShape 126"/>
            <p:cNvSpPr>
              <a:spLocks noChangeArrowheads="1"/>
            </p:cNvSpPr>
            <p:nvPr/>
          </p:nvSpPr>
          <p:spPr bwMode="auto">
            <a:xfrm rot="10800000">
              <a:off x="1809373" y="3524931"/>
              <a:ext cx="205200" cy="198000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 altLang="pt-BR" sz="1400"/>
            </a:p>
          </p:txBody>
        </p:sp>
      </p:grpSp>
      <p:grpSp>
        <p:nvGrpSpPr>
          <p:cNvPr id="149546" name="Grupo 181"/>
          <p:cNvGrpSpPr>
            <a:grpSpLocks/>
          </p:cNvGrpSpPr>
          <p:nvPr/>
        </p:nvGrpSpPr>
        <p:grpSpPr bwMode="auto">
          <a:xfrm>
            <a:off x="1079500" y="2613025"/>
            <a:ext cx="581025" cy="247650"/>
            <a:chOff x="4218714" y="3119195"/>
            <a:chExt cx="580577" cy="246169"/>
          </a:xfrm>
        </p:grpSpPr>
        <p:sp>
          <p:nvSpPr>
            <p:cNvPr id="149608" name="CaixaDeTexto 3"/>
            <p:cNvSpPr txBox="1">
              <a:spLocks noChangeArrowheads="1"/>
            </p:cNvSpPr>
            <p:nvPr/>
          </p:nvSpPr>
          <p:spPr bwMode="auto">
            <a:xfrm>
              <a:off x="4223476" y="3242253"/>
              <a:ext cx="57581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altLang="pt-BR" sz="800"/>
                <a:t>BR 163</a:t>
              </a:r>
            </a:p>
          </p:txBody>
        </p:sp>
        <p:sp>
          <p:nvSpPr>
            <p:cNvPr id="149609" name="CaixaDeTexto 3"/>
            <p:cNvSpPr txBox="1">
              <a:spLocks noChangeArrowheads="1"/>
            </p:cNvSpPr>
            <p:nvPr/>
          </p:nvSpPr>
          <p:spPr bwMode="auto">
            <a:xfrm>
              <a:off x="4218714" y="3119195"/>
              <a:ext cx="57581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altLang="pt-BR" sz="800" b="0"/>
                <a:t>88</a:t>
              </a:r>
            </a:p>
          </p:txBody>
        </p:sp>
      </p:grpSp>
      <p:cxnSp>
        <p:nvCxnSpPr>
          <p:cNvPr id="149547" name="Conector reto 205"/>
          <p:cNvCxnSpPr>
            <a:cxnSpLocks noChangeShapeType="1"/>
          </p:cNvCxnSpPr>
          <p:nvPr/>
        </p:nvCxnSpPr>
        <p:spPr bwMode="auto">
          <a:xfrm>
            <a:off x="5676900" y="3073400"/>
            <a:ext cx="936625" cy="0"/>
          </a:xfrm>
          <a:prstGeom prst="line">
            <a:avLst/>
          </a:prstGeom>
          <a:noFill/>
          <a:ln w="3810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9548" name="Straight Connector 166"/>
          <p:cNvCxnSpPr>
            <a:cxnSpLocks noChangeShapeType="1"/>
          </p:cNvCxnSpPr>
          <p:nvPr/>
        </p:nvCxnSpPr>
        <p:spPr bwMode="auto">
          <a:xfrm>
            <a:off x="2798763" y="3073400"/>
            <a:ext cx="2874962" cy="0"/>
          </a:xfrm>
          <a:prstGeom prst="line">
            <a:avLst/>
          </a:prstGeom>
          <a:noFill/>
          <a:ln w="38100">
            <a:solidFill>
              <a:srgbClr val="0099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49549" name="Grupo 153"/>
          <p:cNvGrpSpPr>
            <a:grpSpLocks/>
          </p:cNvGrpSpPr>
          <p:nvPr/>
        </p:nvGrpSpPr>
        <p:grpSpPr bwMode="auto">
          <a:xfrm>
            <a:off x="3382963" y="2857500"/>
            <a:ext cx="1887537" cy="533400"/>
            <a:chOff x="3304032" y="2715337"/>
            <a:chExt cx="1887195" cy="534127"/>
          </a:xfrm>
        </p:grpSpPr>
        <p:sp>
          <p:nvSpPr>
            <p:cNvPr id="149606" name="CaixaDeTexto 3"/>
            <p:cNvSpPr txBox="1">
              <a:spLocks noChangeArrowheads="1"/>
            </p:cNvSpPr>
            <p:nvPr/>
          </p:nvSpPr>
          <p:spPr bwMode="auto">
            <a:xfrm>
              <a:off x="3304032" y="2972465"/>
              <a:ext cx="188719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altLang="pt-BR" sz="900"/>
                <a:t>Hidrovia Teles Pires/Tapajós/Amazonas</a:t>
              </a:r>
            </a:p>
          </p:txBody>
        </p:sp>
        <p:sp>
          <p:nvSpPr>
            <p:cNvPr id="149607" name="CaixaDeTexto 3"/>
            <p:cNvSpPr txBox="1">
              <a:spLocks noChangeArrowheads="1"/>
            </p:cNvSpPr>
            <p:nvPr/>
          </p:nvSpPr>
          <p:spPr bwMode="auto">
            <a:xfrm>
              <a:off x="3959722" y="2715337"/>
              <a:ext cx="575815" cy="1555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altLang="pt-BR" sz="1000" b="0"/>
                <a:t>48</a:t>
              </a:r>
            </a:p>
          </p:txBody>
        </p:sp>
      </p:grpSp>
      <p:grpSp>
        <p:nvGrpSpPr>
          <p:cNvPr id="149550" name="Grupo 206"/>
          <p:cNvGrpSpPr>
            <a:grpSpLocks/>
          </p:cNvGrpSpPr>
          <p:nvPr/>
        </p:nvGrpSpPr>
        <p:grpSpPr bwMode="auto">
          <a:xfrm>
            <a:off x="5303838" y="2971800"/>
            <a:ext cx="741362" cy="360363"/>
            <a:chOff x="1530172" y="2818767"/>
            <a:chExt cx="741026" cy="359529"/>
          </a:xfrm>
        </p:grpSpPr>
        <p:sp>
          <p:nvSpPr>
            <p:cNvPr id="149604" name="CaixaDeTexto 3"/>
            <p:cNvSpPr txBox="1">
              <a:spLocks noChangeArrowheads="1"/>
            </p:cNvSpPr>
            <p:nvPr/>
          </p:nvSpPr>
          <p:spPr bwMode="auto">
            <a:xfrm>
              <a:off x="1530172" y="3062880"/>
              <a:ext cx="741026" cy="1154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ts val="900"/>
                </a:lnSpc>
                <a:buClrTx/>
              </a:pPr>
              <a:r>
                <a:rPr lang="pt-BR" altLang="pt-BR" sz="900"/>
                <a:t>Miritiuba</a:t>
              </a:r>
            </a:p>
          </p:txBody>
        </p:sp>
        <p:sp>
          <p:nvSpPr>
            <p:cNvPr id="149605" name="Oval 250"/>
            <p:cNvSpPr>
              <a:spLocks noChangeArrowheads="1"/>
            </p:cNvSpPr>
            <p:nvPr/>
          </p:nvSpPr>
          <p:spPr bwMode="auto">
            <a:xfrm>
              <a:off x="1801685" y="2818767"/>
              <a:ext cx="198000" cy="19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altLang="pt-BR" sz="1400" b="0">
                <a:latin typeface="Tahoma" panose="020B0604030504040204" pitchFamily="34" charset="0"/>
              </a:endParaRPr>
            </a:p>
          </p:txBody>
        </p:sp>
      </p:grpSp>
      <p:cxnSp>
        <p:nvCxnSpPr>
          <p:cNvPr id="149551" name="Conector reto 205"/>
          <p:cNvCxnSpPr>
            <a:cxnSpLocks noChangeShapeType="1"/>
          </p:cNvCxnSpPr>
          <p:nvPr/>
        </p:nvCxnSpPr>
        <p:spPr bwMode="auto">
          <a:xfrm>
            <a:off x="2108200" y="3073400"/>
            <a:ext cx="685800" cy="0"/>
          </a:xfrm>
          <a:prstGeom prst="line">
            <a:avLst/>
          </a:prstGeom>
          <a:noFill/>
          <a:ln w="38100">
            <a:solidFill>
              <a:srgbClr val="B2B2B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49552" name="Grupo 157"/>
          <p:cNvGrpSpPr>
            <a:grpSpLocks/>
          </p:cNvGrpSpPr>
          <p:nvPr/>
        </p:nvGrpSpPr>
        <p:grpSpPr bwMode="auto">
          <a:xfrm>
            <a:off x="2420938" y="2795588"/>
            <a:ext cx="741362" cy="682625"/>
            <a:chOff x="1541460" y="3355351"/>
            <a:chExt cx="741026" cy="682676"/>
          </a:xfrm>
        </p:grpSpPr>
        <p:grpSp>
          <p:nvGrpSpPr>
            <p:cNvPr id="149600" name="Grupo 158"/>
            <p:cNvGrpSpPr>
              <a:grpSpLocks/>
            </p:cNvGrpSpPr>
            <p:nvPr/>
          </p:nvGrpSpPr>
          <p:grpSpPr bwMode="auto">
            <a:xfrm>
              <a:off x="1541460" y="3355351"/>
              <a:ext cx="741026" cy="682676"/>
              <a:chOff x="1530172" y="2642343"/>
              <a:chExt cx="741026" cy="682676"/>
            </a:xfrm>
          </p:grpSpPr>
          <p:sp>
            <p:nvSpPr>
              <p:cNvPr id="149602" name="CaixaDeTexto 3"/>
              <p:cNvSpPr txBox="1">
                <a:spLocks noChangeArrowheads="1"/>
              </p:cNvSpPr>
              <p:nvPr/>
            </p:nvSpPr>
            <p:spPr bwMode="auto">
              <a:xfrm>
                <a:off x="1530172" y="3048020"/>
                <a:ext cx="741026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r>
                  <a:rPr lang="pt-BR" altLang="pt-BR" sz="900"/>
                  <a:t>Cachoeira Rasteira</a:t>
                </a:r>
              </a:p>
            </p:txBody>
          </p:sp>
          <p:sp>
            <p:nvSpPr>
              <p:cNvPr id="149603" name="CaixaDeTexto 3"/>
              <p:cNvSpPr txBox="1">
                <a:spLocks noChangeArrowheads="1"/>
              </p:cNvSpPr>
              <p:nvPr/>
            </p:nvSpPr>
            <p:spPr bwMode="auto">
              <a:xfrm>
                <a:off x="1530172" y="2642343"/>
                <a:ext cx="7410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r>
                  <a:rPr lang="pt-BR" altLang="pt-BR" sz="900" b="0"/>
                  <a:t>7</a:t>
                </a:r>
              </a:p>
            </p:txBody>
          </p:sp>
        </p:grpSp>
        <p:sp>
          <p:nvSpPr>
            <p:cNvPr id="149601" name="AutoShape 126"/>
            <p:cNvSpPr>
              <a:spLocks noChangeArrowheads="1"/>
            </p:cNvSpPr>
            <p:nvPr/>
          </p:nvSpPr>
          <p:spPr bwMode="auto">
            <a:xfrm rot="10800000">
              <a:off x="1809373" y="3524931"/>
              <a:ext cx="205200" cy="198000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 altLang="pt-BR" sz="1400"/>
            </a:p>
          </p:txBody>
        </p:sp>
      </p:grpSp>
      <p:grpSp>
        <p:nvGrpSpPr>
          <p:cNvPr id="149553" name="Grupo 206"/>
          <p:cNvGrpSpPr>
            <a:grpSpLocks/>
          </p:cNvGrpSpPr>
          <p:nvPr/>
        </p:nvGrpSpPr>
        <p:grpSpPr bwMode="auto">
          <a:xfrm>
            <a:off x="1704975" y="2971800"/>
            <a:ext cx="741363" cy="360363"/>
            <a:chOff x="1530172" y="2818767"/>
            <a:chExt cx="741026" cy="359529"/>
          </a:xfrm>
        </p:grpSpPr>
        <p:sp>
          <p:nvSpPr>
            <p:cNvPr id="149598" name="CaixaDeTexto 3"/>
            <p:cNvSpPr txBox="1">
              <a:spLocks noChangeArrowheads="1"/>
            </p:cNvSpPr>
            <p:nvPr/>
          </p:nvSpPr>
          <p:spPr bwMode="auto">
            <a:xfrm>
              <a:off x="1530172" y="3062880"/>
              <a:ext cx="741026" cy="1154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ts val="900"/>
                </a:lnSpc>
                <a:buClrTx/>
              </a:pPr>
              <a:r>
                <a:rPr lang="pt-BR" altLang="pt-BR" sz="900"/>
                <a:t>Apiacás</a:t>
              </a:r>
            </a:p>
          </p:txBody>
        </p:sp>
        <p:sp>
          <p:nvSpPr>
            <p:cNvPr id="149599" name="Oval 250"/>
            <p:cNvSpPr>
              <a:spLocks noChangeArrowheads="1"/>
            </p:cNvSpPr>
            <p:nvPr/>
          </p:nvSpPr>
          <p:spPr bwMode="auto">
            <a:xfrm>
              <a:off x="1801685" y="2818767"/>
              <a:ext cx="198000" cy="19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altLang="pt-BR" sz="1400" b="0">
                <a:latin typeface="Tahoma" panose="020B0604030504040204" pitchFamily="34" charset="0"/>
              </a:endParaRPr>
            </a:p>
          </p:txBody>
        </p:sp>
      </p:grpSp>
      <p:grpSp>
        <p:nvGrpSpPr>
          <p:cNvPr id="149554" name="Grupo 126"/>
          <p:cNvGrpSpPr>
            <a:grpSpLocks/>
          </p:cNvGrpSpPr>
          <p:nvPr/>
        </p:nvGrpSpPr>
        <p:grpSpPr bwMode="auto">
          <a:xfrm>
            <a:off x="6267450" y="1836738"/>
            <a:ext cx="660400" cy="768350"/>
            <a:chOff x="6299757" y="1971597"/>
            <a:chExt cx="660859" cy="767808"/>
          </a:xfrm>
        </p:grpSpPr>
        <p:sp>
          <p:nvSpPr>
            <p:cNvPr id="149595" name="CaixaDeTexto 3"/>
            <p:cNvSpPr txBox="1">
              <a:spLocks noChangeArrowheads="1"/>
            </p:cNvSpPr>
            <p:nvPr/>
          </p:nvSpPr>
          <p:spPr bwMode="auto">
            <a:xfrm>
              <a:off x="6299757" y="2434820"/>
              <a:ext cx="660859" cy="3045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altLang="pt-BR" sz="1000"/>
                <a:t>Vila do Conde</a:t>
              </a:r>
            </a:p>
          </p:txBody>
        </p:sp>
        <p:sp>
          <p:nvSpPr>
            <p:cNvPr id="149596" name="AutoShape 126"/>
            <p:cNvSpPr>
              <a:spLocks noChangeArrowheads="1"/>
            </p:cNvSpPr>
            <p:nvPr/>
          </p:nvSpPr>
          <p:spPr bwMode="auto">
            <a:xfrm>
              <a:off x="6484931" y="2133573"/>
              <a:ext cx="290513" cy="276225"/>
            </a:xfrm>
            <a:prstGeom prst="triangle">
              <a:avLst>
                <a:gd name="adj" fmla="val 50000"/>
              </a:avLst>
            </a:prstGeom>
            <a:solidFill>
              <a:srgbClr val="AF1B17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 altLang="pt-BR" sz="1400"/>
            </a:p>
          </p:txBody>
        </p:sp>
        <p:sp>
          <p:nvSpPr>
            <p:cNvPr id="149597" name="CaixaDeTexto 3"/>
            <p:cNvSpPr txBox="1">
              <a:spLocks noChangeArrowheads="1"/>
            </p:cNvSpPr>
            <p:nvPr/>
          </p:nvSpPr>
          <p:spPr bwMode="auto">
            <a:xfrm>
              <a:off x="6342649" y="1971597"/>
              <a:ext cx="575075" cy="152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altLang="pt-BR" sz="1000" b="0"/>
                <a:t>7</a:t>
              </a:r>
            </a:p>
          </p:txBody>
        </p:sp>
      </p:grpSp>
      <p:grpSp>
        <p:nvGrpSpPr>
          <p:cNvPr id="149555" name="Grupo 264"/>
          <p:cNvGrpSpPr>
            <a:grpSpLocks/>
          </p:cNvGrpSpPr>
          <p:nvPr/>
        </p:nvGrpSpPr>
        <p:grpSpPr bwMode="auto">
          <a:xfrm>
            <a:off x="3381375" y="3803650"/>
            <a:ext cx="1871663" cy="396875"/>
            <a:chOff x="3347444" y="2037188"/>
            <a:chExt cx="1870732" cy="397369"/>
          </a:xfrm>
        </p:grpSpPr>
        <p:sp>
          <p:nvSpPr>
            <p:cNvPr id="149593" name="CaixaDeTexto 3"/>
            <p:cNvSpPr txBox="1">
              <a:spLocks noChangeArrowheads="1"/>
            </p:cNvSpPr>
            <p:nvPr/>
          </p:nvSpPr>
          <p:spPr bwMode="auto">
            <a:xfrm>
              <a:off x="3347444" y="2296058"/>
              <a:ext cx="187073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altLang="pt-BR" sz="900"/>
                <a:t>Hidrovia do Tapajós/Amazonas</a:t>
              </a:r>
            </a:p>
          </p:txBody>
        </p:sp>
        <p:sp>
          <p:nvSpPr>
            <p:cNvPr id="149594" name="CaixaDeTexto 3"/>
            <p:cNvSpPr txBox="1">
              <a:spLocks noChangeArrowheads="1"/>
            </p:cNvSpPr>
            <p:nvPr/>
          </p:nvSpPr>
          <p:spPr bwMode="auto">
            <a:xfrm>
              <a:off x="3994903" y="2037188"/>
              <a:ext cx="575815" cy="1555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altLang="pt-BR" sz="1000" b="0"/>
                <a:t>33</a:t>
              </a:r>
            </a:p>
          </p:txBody>
        </p:sp>
      </p:grpSp>
      <p:cxnSp>
        <p:nvCxnSpPr>
          <p:cNvPr id="149556" name="Conector reto 267"/>
          <p:cNvCxnSpPr>
            <a:cxnSpLocks noChangeShapeType="1"/>
          </p:cNvCxnSpPr>
          <p:nvPr/>
        </p:nvCxnSpPr>
        <p:spPr bwMode="auto">
          <a:xfrm>
            <a:off x="2066925" y="4008438"/>
            <a:ext cx="4500563" cy="0"/>
          </a:xfrm>
          <a:prstGeom prst="line">
            <a:avLst/>
          </a:prstGeom>
          <a:noFill/>
          <a:ln w="3810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49557" name="Grupo 268"/>
          <p:cNvGrpSpPr>
            <a:grpSpLocks/>
          </p:cNvGrpSpPr>
          <p:nvPr/>
        </p:nvGrpSpPr>
        <p:grpSpPr bwMode="auto">
          <a:xfrm>
            <a:off x="1689100" y="3743325"/>
            <a:ext cx="741363" cy="544513"/>
            <a:chOff x="1541460" y="3355351"/>
            <a:chExt cx="741026" cy="544176"/>
          </a:xfrm>
        </p:grpSpPr>
        <p:grpSp>
          <p:nvGrpSpPr>
            <p:cNvPr id="149589" name="Grupo 269"/>
            <p:cNvGrpSpPr>
              <a:grpSpLocks/>
            </p:cNvGrpSpPr>
            <p:nvPr/>
          </p:nvGrpSpPr>
          <p:grpSpPr bwMode="auto">
            <a:xfrm>
              <a:off x="1541460" y="3355351"/>
              <a:ext cx="741026" cy="544176"/>
              <a:chOff x="1530172" y="2642343"/>
              <a:chExt cx="741026" cy="544176"/>
            </a:xfrm>
          </p:grpSpPr>
          <p:sp>
            <p:nvSpPr>
              <p:cNvPr id="149591" name="CaixaDeTexto 3"/>
              <p:cNvSpPr txBox="1">
                <a:spLocks noChangeArrowheads="1"/>
              </p:cNvSpPr>
              <p:nvPr/>
            </p:nvSpPr>
            <p:spPr bwMode="auto">
              <a:xfrm>
                <a:off x="1530172" y="3048020"/>
                <a:ext cx="7410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r>
                  <a:rPr lang="pt-BR" altLang="pt-BR" sz="900"/>
                  <a:t>Miritiuba</a:t>
                </a:r>
              </a:p>
            </p:txBody>
          </p:sp>
          <p:sp>
            <p:nvSpPr>
              <p:cNvPr id="149592" name="CaixaDeTexto 3"/>
              <p:cNvSpPr txBox="1">
                <a:spLocks noChangeArrowheads="1"/>
              </p:cNvSpPr>
              <p:nvPr/>
            </p:nvSpPr>
            <p:spPr bwMode="auto">
              <a:xfrm>
                <a:off x="1530172" y="2642343"/>
                <a:ext cx="7410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r>
                  <a:rPr lang="pt-BR" altLang="pt-BR" sz="900" b="0"/>
                  <a:t>7</a:t>
                </a:r>
              </a:p>
            </p:txBody>
          </p:sp>
        </p:grpSp>
        <p:sp>
          <p:nvSpPr>
            <p:cNvPr id="149590" name="AutoShape 126"/>
            <p:cNvSpPr>
              <a:spLocks noChangeArrowheads="1"/>
            </p:cNvSpPr>
            <p:nvPr/>
          </p:nvSpPr>
          <p:spPr bwMode="auto">
            <a:xfrm rot="10800000">
              <a:off x="1809373" y="3524931"/>
              <a:ext cx="205200" cy="198000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 altLang="pt-BR" sz="1400"/>
            </a:p>
          </p:txBody>
        </p:sp>
      </p:grpSp>
      <p:grpSp>
        <p:nvGrpSpPr>
          <p:cNvPr id="149558" name="Grupo 288"/>
          <p:cNvGrpSpPr>
            <a:grpSpLocks/>
          </p:cNvGrpSpPr>
          <p:nvPr/>
        </p:nvGrpSpPr>
        <p:grpSpPr bwMode="auto">
          <a:xfrm>
            <a:off x="1365250" y="3516313"/>
            <a:ext cx="579438" cy="223837"/>
            <a:chOff x="4218714" y="3119195"/>
            <a:chExt cx="580577" cy="224453"/>
          </a:xfrm>
        </p:grpSpPr>
        <p:sp>
          <p:nvSpPr>
            <p:cNvPr id="149587" name="CaixaDeTexto 3"/>
            <p:cNvSpPr txBox="1">
              <a:spLocks noChangeArrowheads="1"/>
            </p:cNvSpPr>
            <p:nvPr/>
          </p:nvSpPr>
          <p:spPr bwMode="auto">
            <a:xfrm>
              <a:off x="4223476" y="3220537"/>
              <a:ext cx="57581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altLang="pt-BR" sz="800"/>
                <a:t>BR 163</a:t>
              </a:r>
            </a:p>
          </p:txBody>
        </p:sp>
        <p:sp>
          <p:nvSpPr>
            <p:cNvPr id="149588" name="CaixaDeTexto 3"/>
            <p:cNvSpPr txBox="1">
              <a:spLocks noChangeArrowheads="1"/>
            </p:cNvSpPr>
            <p:nvPr/>
          </p:nvSpPr>
          <p:spPr bwMode="auto">
            <a:xfrm>
              <a:off x="4218714" y="3119195"/>
              <a:ext cx="57581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altLang="pt-BR" sz="800" b="0"/>
                <a:t>164</a:t>
              </a:r>
            </a:p>
          </p:txBody>
        </p:sp>
      </p:grpSp>
      <p:grpSp>
        <p:nvGrpSpPr>
          <p:cNvPr id="149559" name="Grupo 307"/>
          <p:cNvGrpSpPr>
            <a:grpSpLocks/>
          </p:cNvGrpSpPr>
          <p:nvPr/>
        </p:nvGrpSpPr>
        <p:grpSpPr bwMode="auto">
          <a:xfrm>
            <a:off x="3387725" y="4760913"/>
            <a:ext cx="1871663" cy="396875"/>
            <a:chOff x="3347444" y="2037188"/>
            <a:chExt cx="1870732" cy="397369"/>
          </a:xfrm>
        </p:grpSpPr>
        <p:sp>
          <p:nvSpPr>
            <p:cNvPr id="149585" name="CaixaDeTexto 3"/>
            <p:cNvSpPr txBox="1">
              <a:spLocks noChangeArrowheads="1"/>
            </p:cNvSpPr>
            <p:nvPr/>
          </p:nvSpPr>
          <p:spPr bwMode="auto">
            <a:xfrm>
              <a:off x="3347444" y="2296058"/>
              <a:ext cx="187073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altLang="pt-BR" sz="900"/>
                <a:t>Hidrovia do Tapajós/Amazonas</a:t>
              </a:r>
            </a:p>
          </p:txBody>
        </p:sp>
        <p:sp>
          <p:nvSpPr>
            <p:cNvPr id="149586" name="CaixaDeTexto 3"/>
            <p:cNvSpPr txBox="1">
              <a:spLocks noChangeArrowheads="1"/>
            </p:cNvSpPr>
            <p:nvPr/>
          </p:nvSpPr>
          <p:spPr bwMode="auto">
            <a:xfrm>
              <a:off x="3994903" y="2037188"/>
              <a:ext cx="575815" cy="1555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altLang="pt-BR" sz="1000" b="0"/>
                <a:t>33</a:t>
              </a:r>
            </a:p>
          </p:txBody>
        </p:sp>
      </p:grpSp>
      <p:cxnSp>
        <p:nvCxnSpPr>
          <p:cNvPr id="149560" name="Conector reto 310"/>
          <p:cNvCxnSpPr>
            <a:cxnSpLocks noChangeShapeType="1"/>
          </p:cNvCxnSpPr>
          <p:nvPr/>
        </p:nvCxnSpPr>
        <p:spPr bwMode="auto">
          <a:xfrm>
            <a:off x="2790825" y="4956175"/>
            <a:ext cx="3789363" cy="1588"/>
          </a:xfrm>
          <a:prstGeom prst="line">
            <a:avLst/>
          </a:prstGeom>
          <a:noFill/>
          <a:ln w="3810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9561" name="Conector reto 311"/>
          <p:cNvCxnSpPr>
            <a:cxnSpLocks noChangeShapeType="1"/>
          </p:cNvCxnSpPr>
          <p:nvPr/>
        </p:nvCxnSpPr>
        <p:spPr bwMode="auto">
          <a:xfrm>
            <a:off x="2100263" y="4956175"/>
            <a:ext cx="684212" cy="0"/>
          </a:xfrm>
          <a:prstGeom prst="line">
            <a:avLst/>
          </a:prstGeom>
          <a:noFill/>
          <a:ln w="3810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49562" name="Grupo 312"/>
          <p:cNvGrpSpPr>
            <a:grpSpLocks/>
          </p:cNvGrpSpPr>
          <p:nvPr/>
        </p:nvGrpSpPr>
        <p:grpSpPr bwMode="auto">
          <a:xfrm>
            <a:off x="2413000" y="4683125"/>
            <a:ext cx="741363" cy="577850"/>
            <a:chOff x="1541460" y="3355351"/>
            <a:chExt cx="741026" cy="577098"/>
          </a:xfrm>
        </p:grpSpPr>
        <p:grpSp>
          <p:nvGrpSpPr>
            <p:cNvPr id="149581" name="Grupo 313"/>
            <p:cNvGrpSpPr>
              <a:grpSpLocks/>
            </p:cNvGrpSpPr>
            <p:nvPr/>
          </p:nvGrpSpPr>
          <p:grpSpPr bwMode="auto">
            <a:xfrm>
              <a:off x="1541460" y="3355351"/>
              <a:ext cx="741026" cy="577098"/>
              <a:chOff x="1530172" y="2642343"/>
              <a:chExt cx="741026" cy="577098"/>
            </a:xfrm>
          </p:grpSpPr>
          <p:sp>
            <p:nvSpPr>
              <p:cNvPr id="149583" name="CaixaDeTexto 3"/>
              <p:cNvSpPr txBox="1">
                <a:spLocks noChangeArrowheads="1"/>
              </p:cNvSpPr>
              <p:nvPr/>
            </p:nvSpPr>
            <p:spPr bwMode="auto">
              <a:xfrm>
                <a:off x="1530172" y="3080942"/>
                <a:ext cx="7410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r>
                  <a:rPr lang="pt-BR" altLang="pt-BR" sz="900"/>
                  <a:t>Miritituba</a:t>
                </a:r>
              </a:p>
            </p:txBody>
          </p:sp>
          <p:sp>
            <p:nvSpPr>
              <p:cNvPr id="149584" name="CaixaDeTexto 3"/>
              <p:cNvSpPr txBox="1">
                <a:spLocks noChangeArrowheads="1"/>
              </p:cNvSpPr>
              <p:nvPr/>
            </p:nvSpPr>
            <p:spPr bwMode="auto">
              <a:xfrm>
                <a:off x="1530172" y="2642343"/>
                <a:ext cx="7410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buClr>
                    <a:schemeClr val="tx2"/>
                  </a:buClr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5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buClrTx/>
                </a:pPr>
                <a:r>
                  <a:rPr lang="pt-BR" altLang="pt-BR" sz="900" b="0"/>
                  <a:t>7</a:t>
                </a:r>
              </a:p>
            </p:txBody>
          </p:sp>
        </p:grpSp>
        <p:sp>
          <p:nvSpPr>
            <p:cNvPr id="149582" name="AutoShape 126"/>
            <p:cNvSpPr>
              <a:spLocks noChangeArrowheads="1"/>
            </p:cNvSpPr>
            <p:nvPr/>
          </p:nvSpPr>
          <p:spPr bwMode="auto">
            <a:xfrm rot="10800000">
              <a:off x="1809373" y="3524931"/>
              <a:ext cx="205200" cy="198000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 altLang="pt-BR" sz="1400"/>
            </a:p>
          </p:txBody>
        </p:sp>
      </p:grpSp>
      <p:grpSp>
        <p:nvGrpSpPr>
          <p:cNvPr id="149563" name="Grupo 206"/>
          <p:cNvGrpSpPr>
            <a:grpSpLocks/>
          </p:cNvGrpSpPr>
          <p:nvPr/>
        </p:nvGrpSpPr>
        <p:grpSpPr bwMode="auto">
          <a:xfrm>
            <a:off x="1700213" y="4859338"/>
            <a:ext cx="741362" cy="504825"/>
            <a:chOff x="1530172" y="2818767"/>
            <a:chExt cx="741026" cy="504209"/>
          </a:xfrm>
        </p:grpSpPr>
        <p:sp>
          <p:nvSpPr>
            <p:cNvPr id="149579" name="CaixaDeTexto 3"/>
            <p:cNvSpPr txBox="1">
              <a:spLocks noChangeArrowheads="1"/>
            </p:cNvSpPr>
            <p:nvPr/>
          </p:nvSpPr>
          <p:spPr bwMode="auto">
            <a:xfrm>
              <a:off x="1530172" y="3092144"/>
              <a:ext cx="741026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ts val="900"/>
                </a:lnSpc>
                <a:buClrTx/>
              </a:pPr>
              <a:r>
                <a:rPr lang="pt-BR" altLang="pt-BR" sz="900"/>
                <a:t>Lucas do </a:t>
              </a:r>
            </a:p>
            <a:p>
              <a:pPr algn="ctr" eaLnBrk="1" hangingPunct="1">
                <a:lnSpc>
                  <a:spcPts val="900"/>
                </a:lnSpc>
                <a:buClrTx/>
              </a:pPr>
              <a:r>
                <a:rPr lang="pt-BR" altLang="pt-BR" sz="900"/>
                <a:t>Rio Verde</a:t>
              </a:r>
            </a:p>
          </p:txBody>
        </p:sp>
        <p:sp>
          <p:nvSpPr>
            <p:cNvPr id="149580" name="Oval 250"/>
            <p:cNvSpPr>
              <a:spLocks noChangeArrowheads="1"/>
            </p:cNvSpPr>
            <p:nvPr/>
          </p:nvSpPr>
          <p:spPr bwMode="auto">
            <a:xfrm>
              <a:off x="1801685" y="2818767"/>
              <a:ext cx="198000" cy="198000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endParaRPr lang="pt-BR" altLang="pt-BR" sz="1400" b="0">
                <a:latin typeface="Tahoma" panose="020B0604030504040204" pitchFamily="34" charset="0"/>
              </a:endParaRPr>
            </a:p>
          </p:txBody>
        </p:sp>
      </p:grpSp>
      <p:grpSp>
        <p:nvGrpSpPr>
          <p:cNvPr id="149564" name="Grupo 320"/>
          <p:cNvGrpSpPr>
            <a:grpSpLocks/>
          </p:cNvGrpSpPr>
          <p:nvPr/>
        </p:nvGrpSpPr>
        <p:grpSpPr bwMode="auto">
          <a:xfrm>
            <a:off x="2149475" y="4806950"/>
            <a:ext cx="574675" cy="311150"/>
            <a:chOff x="3981428" y="2735343"/>
            <a:chExt cx="575815" cy="311450"/>
          </a:xfrm>
        </p:grpSpPr>
        <p:sp>
          <p:nvSpPr>
            <p:cNvPr id="149577" name="CaixaDeTexto 3"/>
            <p:cNvSpPr txBox="1">
              <a:spLocks noChangeArrowheads="1"/>
            </p:cNvSpPr>
            <p:nvPr/>
          </p:nvSpPr>
          <p:spPr bwMode="auto">
            <a:xfrm>
              <a:off x="3981428" y="2923682"/>
              <a:ext cx="57581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altLang="pt-BR" sz="800"/>
                <a:t>Ferronorte</a:t>
              </a:r>
            </a:p>
          </p:txBody>
        </p:sp>
        <p:sp>
          <p:nvSpPr>
            <p:cNvPr id="149578" name="CaixaDeTexto 3"/>
            <p:cNvSpPr txBox="1">
              <a:spLocks noChangeArrowheads="1"/>
            </p:cNvSpPr>
            <p:nvPr/>
          </p:nvSpPr>
          <p:spPr bwMode="auto">
            <a:xfrm>
              <a:off x="3981428" y="2735343"/>
              <a:ext cx="57581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altLang="pt-BR" sz="800" b="0"/>
                <a:t>115³</a:t>
              </a:r>
            </a:p>
          </p:txBody>
        </p:sp>
      </p:grpSp>
      <p:grpSp>
        <p:nvGrpSpPr>
          <p:cNvPr id="149565" name="Grupo 126"/>
          <p:cNvGrpSpPr>
            <a:grpSpLocks/>
          </p:cNvGrpSpPr>
          <p:nvPr/>
        </p:nvGrpSpPr>
        <p:grpSpPr bwMode="auto">
          <a:xfrm>
            <a:off x="6267450" y="4627563"/>
            <a:ext cx="660400" cy="768350"/>
            <a:chOff x="6299757" y="1971597"/>
            <a:chExt cx="660859" cy="767808"/>
          </a:xfrm>
        </p:grpSpPr>
        <p:sp>
          <p:nvSpPr>
            <p:cNvPr id="149574" name="CaixaDeTexto 3"/>
            <p:cNvSpPr txBox="1">
              <a:spLocks noChangeArrowheads="1"/>
            </p:cNvSpPr>
            <p:nvPr/>
          </p:nvSpPr>
          <p:spPr bwMode="auto">
            <a:xfrm>
              <a:off x="6299757" y="2434820"/>
              <a:ext cx="660859" cy="3045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altLang="pt-BR" sz="1000"/>
                <a:t>Vila do Conde</a:t>
              </a:r>
            </a:p>
          </p:txBody>
        </p:sp>
        <p:sp>
          <p:nvSpPr>
            <p:cNvPr id="149575" name="AutoShape 126"/>
            <p:cNvSpPr>
              <a:spLocks noChangeArrowheads="1"/>
            </p:cNvSpPr>
            <p:nvPr/>
          </p:nvSpPr>
          <p:spPr bwMode="auto">
            <a:xfrm>
              <a:off x="6484931" y="2133573"/>
              <a:ext cx="290513" cy="276225"/>
            </a:xfrm>
            <a:prstGeom prst="triangle">
              <a:avLst>
                <a:gd name="adj" fmla="val 50000"/>
              </a:avLst>
            </a:prstGeom>
            <a:solidFill>
              <a:srgbClr val="AF1B17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 altLang="pt-BR" sz="1400"/>
            </a:p>
          </p:txBody>
        </p:sp>
        <p:sp>
          <p:nvSpPr>
            <p:cNvPr id="149576" name="CaixaDeTexto 3"/>
            <p:cNvSpPr txBox="1">
              <a:spLocks noChangeArrowheads="1"/>
            </p:cNvSpPr>
            <p:nvPr/>
          </p:nvSpPr>
          <p:spPr bwMode="auto">
            <a:xfrm>
              <a:off x="6342649" y="1971597"/>
              <a:ext cx="575075" cy="152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altLang="pt-BR" sz="1000" b="0"/>
                <a:t>7</a:t>
              </a:r>
            </a:p>
          </p:txBody>
        </p:sp>
      </p:grpSp>
      <p:grpSp>
        <p:nvGrpSpPr>
          <p:cNvPr id="149566" name="Grupo 126"/>
          <p:cNvGrpSpPr>
            <a:grpSpLocks/>
          </p:cNvGrpSpPr>
          <p:nvPr/>
        </p:nvGrpSpPr>
        <p:grpSpPr bwMode="auto">
          <a:xfrm>
            <a:off x="6267450" y="3651250"/>
            <a:ext cx="660400" cy="768350"/>
            <a:chOff x="6299757" y="1971597"/>
            <a:chExt cx="660859" cy="767808"/>
          </a:xfrm>
        </p:grpSpPr>
        <p:sp>
          <p:nvSpPr>
            <p:cNvPr id="149571" name="CaixaDeTexto 3"/>
            <p:cNvSpPr txBox="1">
              <a:spLocks noChangeArrowheads="1"/>
            </p:cNvSpPr>
            <p:nvPr/>
          </p:nvSpPr>
          <p:spPr bwMode="auto">
            <a:xfrm>
              <a:off x="6299757" y="2434820"/>
              <a:ext cx="660859" cy="3045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altLang="pt-BR" sz="1000"/>
                <a:t>Vila do Conde</a:t>
              </a:r>
            </a:p>
          </p:txBody>
        </p:sp>
        <p:sp>
          <p:nvSpPr>
            <p:cNvPr id="149572" name="AutoShape 126"/>
            <p:cNvSpPr>
              <a:spLocks noChangeArrowheads="1"/>
            </p:cNvSpPr>
            <p:nvPr/>
          </p:nvSpPr>
          <p:spPr bwMode="auto">
            <a:xfrm>
              <a:off x="6484931" y="2133573"/>
              <a:ext cx="290513" cy="276225"/>
            </a:xfrm>
            <a:prstGeom prst="triangle">
              <a:avLst>
                <a:gd name="adj" fmla="val 50000"/>
              </a:avLst>
            </a:prstGeom>
            <a:solidFill>
              <a:srgbClr val="AF1B17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 altLang="pt-BR" sz="1400"/>
            </a:p>
          </p:txBody>
        </p:sp>
        <p:sp>
          <p:nvSpPr>
            <p:cNvPr id="149573" name="CaixaDeTexto 3"/>
            <p:cNvSpPr txBox="1">
              <a:spLocks noChangeArrowheads="1"/>
            </p:cNvSpPr>
            <p:nvPr/>
          </p:nvSpPr>
          <p:spPr bwMode="auto">
            <a:xfrm>
              <a:off x="6342649" y="1971597"/>
              <a:ext cx="575075" cy="152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altLang="pt-BR" sz="1000" b="0"/>
                <a:t>7</a:t>
              </a:r>
            </a:p>
          </p:txBody>
        </p:sp>
      </p:grpSp>
      <p:grpSp>
        <p:nvGrpSpPr>
          <p:cNvPr id="149567" name="Grupo 126"/>
          <p:cNvGrpSpPr>
            <a:grpSpLocks/>
          </p:cNvGrpSpPr>
          <p:nvPr/>
        </p:nvGrpSpPr>
        <p:grpSpPr bwMode="auto">
          <a:xfrm>
            <a:off x="6267450" y="2738438"/>
            <a:ext cx="660400" cy="768350"/>
            <a:chOff x="6299757" y="1971597"/>
            <a:chExt cx="660859" cy="767808"/>
          </a:xfrm>
        </p:grpSpPr>
        <p:sp>
          <p:nvSpPr>
            <p:cNvPr id="149568" name="CaixaDeTexto 3"/>
            <p:cNvSpPr txBox="1">
              <a:spLocks noChangeArrowheads="1"/>
            </p:cNvSpPr>
            <p:nvPr/>
          </p:nvSpPr>
          <p:spPr bwMode="auto">
            <a:xfrm>
              <a:off x="6299757" y="2434820"/>
              <a:ext cx="660859" cy="3045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altLang="pt-BR" sz="1000"/>
                <a:t>Vila do Conde</a:t>
              </a:r>
            </a:p>
          </p:txBody>
        </p:sp>
        <p:sp>
          <p:nvSpPr>
            <p:cNvPr id="149569" name="AutoShape 126"/>
            <p:cNvSpPr>
              <a:spLocks noChangeArrowheads="1"/>
            </p:cNvSpPr>
            <p:nvPr/>
          </p:nvSpPr>
          <p:spPr bwMode="auto">
            <a:xfrm>
              <a:off x="6484931" y="2133573"/>
              <a:ext cx="290513" cy="276225"/>
            </a:xfrm>
            <a:prstGeom prst="triangle">
              <a:avLst>
                <a:gd name="adj" fmla="val 50000"/>
              </a:avLst>
            </a:prstGeom>
            <a:solidFill>
              <a:srgbClr val="AF1B17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 altLang="pt-BR" sz="1400"/>
            </a:p>
          </p:txBody>
        </p:sp>
        <p:sp>
          <p:nvSpPr>
            <p:cNvPr id="149570" name="CaixaDeTexto 3"/>
            <p:cNvSpPr txBox="1">
              <a:spLocks noChangeArrowheads="1"/>
            </p:cNvSpPr>
            <p:nvPr/>
          </p:nvSpPr>
          <p:spPr bwMode="auto">
            <a:xfrm>
              <a:off x="6342649" y="1971597"/>
              <a:ext cx="575075" cy="152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buClrTx/>
              </a:pPr>
              <a:r>
                <a:rPr lang="pt-BR" altLang="pt-BR" sz="1000" b="0"/>
                <a:t>7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25364007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4" name="Elipse 21"/>
          <p:cNvSpPr>
            <a:spLocks noChangeArrowheads="1"/>
          </p:cNvSpPr>
          <p:nvPr/>
        </p:nvSpPr>
        <p:spPr bwMode="auto">
          <a:xfrm>
            <a:off x="7181850" y="3167063"/>
            <a:ext cx="312738" cy="176212"/>
          </a:xfrm>
          <a:prstGeom prst="ellipse">
            <a:avLst/>
          </a:prstGeom>
          <a:solidFill>
            <a:srgbClr val="00CC00">
              <a:alpha val="30980"/>
            </a:srgbClr>
          </a:solidFill>
          <a:ln w="9525" algn="ctr">
            <a:solidFill>
              <a:srgbClr val="00CC00"/>
            </a:solidFill>
            <a:round/>
            <a:headEnd/>
            <a:tailEnd/>
          </a:ln>
        </p:spPr>
        <p:txBody>
          <a:bodyPr/>
          <a:lstStyle>
            <a:lvl1pPr defTabSz="977900"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 altLang="pt-BR"/>
          </a:p>
        </p:txBody>
      </p:sp>
      <p:sp>
        <p:nvSpPr>
          <p:cNvPr id="151555" name="Elipse 21"/>
          <p:cNvSpPr>
            <a:spLocks noChangeArrowheads="1"/>
          </p:cNvSpPr>
          <p:nvPr/>
        </p:nvSpPr>
        <p:spPr bwMode="auto">
          <a:xfrm>
            <a:off x="8693150" y="3167063"/>
            <a:ext cx="312738" cy="176212"/>
          </a:xfrm>
          <a:prstGeom prst="ellipse">
            <a:avLst/>
          </a:prstGeom>
          <a:solidFill>
            <a:srgbClr val="00CC00">
              <a:alpha val="30980"/>
            </a:srgbClr>
          </a:solidFill>
          <a:ln w="9525" algn="ctr">
            <a:solidFill>
              <a:srgbClr val="00CC00"/>
            </a:solidFill>
            <a:round/>
            <a:headEnd/>
            <a:tailEnd/>
          </a:ln>
        </p:spPr>
        <p:txBody>
          <a:bodyPr/>
          <a:lstStyle>
            <a:lvl1pPr defTabSz="977900"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 altLang="pt-BR"/>
          </a:p>
        </p:txBody>
      </p:sp>
      <p:sp>
        <p:nvSpPr>
          <p:cNvPr id="151556" name="Elipse 16"/>
          <p:cNvSpPr>
            <a:spLocks noChangeArrowheads="1"/>
          </p:cNvSpPr>
          <p:nvPr/>
        </p:nvSpPr>
        <p:spPr bwMode="auto">
          <a:xfrm>
            <a:off x="7175500" y="2187575"/>
            <a:ext cx="314325" cy="177800"/>
          </a:xfrm>
          <a:prstGeom prst="ellipse">
            <a:avLst/>
          </a:prstGeom>
          <a:solidFill>
            <a:srgbClr val="FF0000">
              <a:alpha val="30980"/>
            </a:srgbClr>
          </a:solidFill>
          <a:ln w="9525" algn="ctr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 defTabSz="977900"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 altLang="pt-BR"/>
          </a:p>
        </p:txBody>
      </p:sp>
      <p:sp>
        <p:nvSpPr>
          <p:cNvPr id="151557" name="Elipse 16"/>
          <p:cNvSpPr>
            <a:spLocks noChangeArrowheads="1"/>
          </p:cNvSpPr>
          <p:nvPr/>
        </p:nvSpPr>
        <p:spPr bwMode="auto">
          <a:xfrm>
            <a:off x="8685213" y="2187575"/>
            <a:ext cx="314325" cy="177800"/>
          </a:xfrm>
          <a:prstGeom prst="ellipse">
            <a:avLst/>
          </a:prstGeom>
          <a:solidFill>
            <a:srgbClr val="FF0000">
              <a:alpha val="30980"/>
            </a:srgbClr>
          </a:solidFill>
          <a:ln w="9525" algn="ctr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 defTabSz="977900"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 altLang="pt-BR"/>
          </a:p>
        </p:txBody>
      </p:sp>
      <p:graphicFrame>
        <p:nvGraphicFramePr>
          <p:cNvPr id="305332" name="Group 180"/>
          <p:cNvGraphicFramePr>
            <a:graphicFrameLocks noGrp="1"/>
          </p:cNvGraphicFramePr>
          <p:nvPr/>
        </p:nvGraphicFramePr>
        <p:xfrm>
          <a:off x="220663" y="1403350"/>
          <a:ext cx="9632950" cy="3727450"/>
        </p:xfrm>
        <a:graphic>
          <a:graphicData uri="http://schemas.openxmlformats.org/drawingml/2006/table">
            <a:tbl>
              <a:tblPr/>
              <a:tblGrid>
                <a:gridCol w="857250"/>
                <a:gridCol w="4291012"/>
                <a:gridCol w="744538"/>
                <a:gridCol w="752475"/>
                <a:gridCol w="933450"/>
                <a:gridCol w="579437"/>
                <a:gridCol w="928688"/>
                <a:gridCol w="546100"/>
              </a:tblGrid>
              <a:tr h="3683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Arial" charset="0"/>
                          <a:cs typeface="Arial" charset="0"/>
                        </a:rPr>
                        <a:t>Rotas</a:t>
                      </a:r>
                    </a:p>
                  </a:txBody>
                  <a:tcPr anchor="ctr" horzOverflow="overflow">
                    <a:lnL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9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Arial" charset="0"/>
                          <a:cs typeface="Arial" charset="0"/>
                        </a:rPr>
                        <a:t>Descrição das Rotas</a:t>
                      </a:r>
                    </a:p>
                  </a:txBody>
                  <a:tcPr anchor="ctr" horzOverflow="overflow">
                    <a:lnL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9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Arial" charset="0"/>
                          <a:cs typeface="Arial" charset="0"/>
                        </a:rPr>
                        <a:t>Distância (km)³</a:t>
                      </a:r>
                    </a:p>
                  </a:txBody>
                  <a:tcPr anchor="ctr" horzOverflow="overflow">
                    <a:lnL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9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Arial" charset="0"/>
                          <a:cs typeface="Arial" charset="0"/>
                        </a:rPr>
                        <a:t>Transbor-dos</a:t>
                      </a:r>
                      <a:endParaRPr kumimoji="0" lang="pt-BR" sz="9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anchor="ctr" horzOverflow="overflow">
                    <a:lnL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9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Arial" charset="0"/>
                          <a:cs typeface="Arial" charset="0"/>
                        </a:rPr>
                        <a:t>Rotterdam (R$/ton)</a:t>
                      </a:r>
                    </a:p>
                  </a:txBody>
                  <a:tcPr anchor="ctr" horzOverflow="overflow">
                    <a:lnL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Symbol" pitchFamily="18" charset="2"/>
                          <a:cs typeface="Arial" charset="0"/>
                        </a:rPr>
                        <a:t>D</a:t>
                      </a:r>
                      <a:r>
                        <a:rPr kumimoji="0" lang="pt-BR" sz="9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Arial" charset="0"/>
                          <a:cs typeface="Arial" charset="0"/>
                        </a:rPr>
                        <a:t>%</a:t>
                      </a:r>
                      <a:r>
                        <a:rPr kumimoji="0" lang="pt-BR" sz="900" b="1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Arial" charset="0"/>
                          <a:cs typeface="Arial" charset="0"/>
                        </a:rPr>
                        <a:t>4</a:t>
                      </a:r>
                      <a:endParaRPr kumimoji="0" lang="pt-BR" sz="1000" b="1" i="0" u="none" strike="noStrike" cap="none" normalizeH="0" baseline="0" smtClean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Arial" charset="0"/>
                      </a:endParaRPr>
                    </a:p>
                  </a:txBody>
                  <a:tcPr anchor="ctr" horzOverflow="overflow">
                    <a:lnL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9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Arial" charset="0"/>
                          <a:cs typeface="Arial" charset="0"/>
                        </a:rPr>
                        <a:t>Shanghai (R$/ton</a:t>
                      </a:r>
                      <a:r>
                        <a:rPr kumimoji="0" lang="pt-B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Arial" charset="0"/>
                          <a:cs typeface="Arial" charset="0"/>
                        </a:rPr>
                        <a:t>)</a:t>
                      </a:r>
                    </a:p>
                  </a:txBody>
                  <a:tcPr anchor="ctr" horzOverflow="overflow">
                    <a:lnL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Symbol" pitchFamily="18" charset="2"/>
                          <a:cs typeface="Arial" charset="0"/>
                        </a:rPr>
                        <a:t>D</a:t>
                      </a:r>
                      <a:r>
                        <a:rPr kumimoji="0" lang="pt-BR" sz="9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Arial" charset="0"/>
                          <a:cs typeface="Arial" charset="0"/>
                        </a:rPr>
                        <a:t>%</a:t>
                      </a:r>
                      <a:r>
                        <a:rPr kumimoji="0" lang="pt-BR" sz="900" b="1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Arial" charset="0"/>
                          <a:cs typeface="Arial" charset="0"/>
                        </a:rPr>
                        <a:t>4</a:t>
                      </a:r>
                      <a:endParaRPr kumimoji="0" lang="pt-BR" sz="900" b="1" i="0" u="none" strike="noStrike" cap="none" normalizeH="0" baseline="0" smtClean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Symbol" pitchFamily="18" charset="2"/>
                      </a:endParaRPr>
                    </a:p>
                  </a:txBody>
                  <a:tcPr anchor="ctr" horzOverflow="overflow">
                    <a:lnL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</a:tr>
              <a:tr h="19685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Arial" charset="0"/>
                        </a:rPr>
                        <a:t>             A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Rodo-Hidro (via  Pto.Velho e Itacoatiara)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2.659</a:t>
                      </a:r>
                      <a:endParaRPr lang="pt-BR" sz="11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285</a:t>
                      </a:r>
                      <a:endParaRPr lang="pt-BR" sz="11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41%</a:t>
                      </a:r>
                      <a:endParaRPr lang="pt-BR" sz="11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325</a:t>
                      </a:r>
                      <a:endParaRPr lang="pt-BR" sz="11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38%</a:t>
                      </a:r>
                      <a:endParaRPr lang="pt-BR" sz="11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99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85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Arial" charset="0"/>
                        </a:rPr>
                        <a:t>             B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Rodo (via Santos)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1.750</a:t>
                      </a:r>
                      <a:endParaRPr lang="pt-BR" sz="11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259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293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85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Arial" charset="0"/>
                        </a:rPr>
                        <a:t>             C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Rodo-Ferro (via Rondonópolis e Santos)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1.890</a:t>
                      </a:r>
                      <a:endParaRPr lang="pt-BR" sz="11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202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236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85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Arial" charset="0"/>
                        </a:rPr>
                        <a:t>             D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Rodo (via Paranaguá)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2.018</a:t>
                      </a:r>
                      <a:endParaRPr lang="pt-BR" sz="11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285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85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Arial" charset="0"/>
                        </a:rPr>
                        <a:t>             E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62E2FC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Rodo-Ferro (via Maringá e Paranaguá)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62E2FC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2.156</a:t>
                      </a:r>
                      <a:endParaRPr lang="pt-BR" sz="11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62E2FC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62E2FC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287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62E2FC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62E2FC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62E2FC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62E2FC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85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Arial" charset="0"/>
                        </a:rPr>
                        <a:t>            F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62E2FC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Ferro-Hidro (via Pto.Velho e Itacoatiara)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62E2FC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2.973</a:t>
                      </a:r>
                      <a:endParaRPr lang="pt-BR" sz="11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62E2FC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62E2FC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62E2FC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62E2FC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255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62E2FC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62E2FC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85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Arial" charset="0"/>
                        </a:rPr>
                        <a:t>            G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Rodo-Ferro (via Pirapora e Vitória)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2.704</a:t>
                      </a:r>
                      <a:endParaRPr lang="pt-BR" sz="11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298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85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Arial" charset="0"/>
                        </a:rPr>
                        <a:t>            H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Ferro (via Santos)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1.887</a:t>
                      </a:r>
                      <a:endParaRPr lang="pt-BR" sz="11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165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-18%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182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-23%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85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Arial" charset="0"/>
                        </a:rPr>
                        <a:t>            I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Rodo-Ferro (via Maracaju e Paranaguá)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2.195</a:t>
                      </a:r>
                      <a:endParaRPr lang="pt-BR" sz="11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239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272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85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Arial" charset="0"/>
                        </a:rPr>
                        <a:t>            J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Rodo-Hidro (via Juara e Vl. do Conde)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2.866</a:t>
                      </a:r>
                      <a:endParaRPr lang="pt-BR" sz="11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172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-15%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192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-19%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85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Arial" charset="0"/>
                        </a:rPr>
                        <a:t>            K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Rodo-Hidro (via Cach. Rasteira e Vl. do Conde)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2.828</a:t>
                      </a:r>
                      <a:endParaRPr lang="pt-BR" sz="11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-3%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85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Arial" charset="0"/>
                        </a:rPr>
                        <a:t>            L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Rodo-Hidro (via Miritituba e Vl. Do Conde)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2.518</a:t>
                      </a:r>
                      <a:endParaRPr lang="pt-BR" sz="11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244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85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Arial" charset="0"/>
                        </a:rPr>
                        <a:t>            M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Ferro-Hidro (via Miritituba e Vl. Do Conde)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2.528</a:t>
                      </a:r>
                      <a:endParaRPr lang="pt-BR" sz="11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176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-13%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196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-17%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85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Arial" charset="0"/>
                        </a:rPr>
                        <a:t>            N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Rodo (via Santarém)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1.830</a:t>
                      </a:r>
                      <a:endParaRPr lang="pt-BR" sz="11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225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265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85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Arial" charset="0"/>
                        </a:rPr>
                        <a:t>            O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Ferro (via Santarém)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1.805</a:t>
                      </a:r>
                      <a:endParaRPr lang="pt-BR" sz="11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169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-16%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209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-11%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85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Arial" charset="0"/>
                        </a:rPr>
                        <a:t>            P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Rodo-Hidro (via S.A. das Lendas e Nueva Palmira)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3.479</a:t>
                      </a:r>
                      <a:endParaRPr lang="pt-BR" sz="11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192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-5%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-7%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85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Arial" charset="0"/>
                        </a:rPr>
                        <a:t>            Q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Rodo (via Arica)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2.361</a:t>
                      </a:r>
                      <a:endParaRPr lang="pt-BR" sz="11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336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66%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355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50%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151715" name="Grupo 7"/>
          <p:cNvGrpSpPr>
            <a:grpSpLocks/>
          </p:cNvGrpSpPr>
          <p:nvPr/>
        </p:nvGrpSpPr>
        <p:grpSpPr bwMode="auto">
          <a:xfrm>
            <a:off x="8529638" y="157163"/>
            <a:ext cx="1377950" cy="676275"/>
            <a:chOff x="8199247" y="426530"/>
            <a:chExt cx="1378141" cy="676276"/>
          </a:xfrm>
        </p:grpSpPr>
        <p:sp>
          <p:nvSpPr>
            <p:cNvPr id="151725" name="Elipse 16"/>
            <p:cNvSpPr>
              <a:spLocks noChangeArrowheads="1"/>
            </p:cNvSpPr>
            <p:nvPr/>
          </p:nvSpPr>
          <p:spPr bwMode="auto">
            <a:xfrm>
              <a:off x="8258779" y="520192"/>
              <a:ext cx="314325" cy="177800"/>
            </a:xfrm>
            <a:prstGeom prst="ellipse">
              <a:avLst/>
            </a:prstGeom>
            <a:solidFill>
              <a:srgbClr val="FF0000">
                <a:alpha val="30980"/>
              </a:srgbClr>
            </a:solidFill>
            <a:ln w="9525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 defTabSz="977900"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 altLang="pt-BR"/>
            </a:p>
          </p:txBody>
        </p:sp>
        <p:sp>
          <p:nvSpPr>
            <p:cNvPr id="151726" name="CaixaDeTexto 19"/>
            <p:cNvSpPr txBox="1">
              <a:spLocks noChangeArrowheads="1"/>
            </p:cNvSpPr>
            <p:nvPr/>
          </p:nvSpPr>
          <p:spPr bwMode="auto">
            <a:xfrm>
              <a:off x="8585803" y="426530"/>
              <a:ext cx="99158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r>
                <a:rPr lang="pt-BR" altLang="pt-BR" sz="900" b="0"/>
                <a:t>Rota atual de menor custo</a:t>
              </a:r>
            </a:p>
          </p:txBody>
        </p:sp>
        <p:sp>
          <p:nvSpPr>
            <p:cNvPr id="151727" name="Elipse 21"/>
            <p:cNvSpPr>
              <a:spLocks noChangeArrowheads="1"/>
            </p:cNvSpPr>
            <p:nvPr/>
          </p:nvSpPr>
          <p:spPr bwMode="auto">
            <a:xfrm>
              <a:off x="8259572" y="822611"/>
              <a:ext cx="312738" cy="176213"/>
            </a:xfrm>
            <a:prstGeom prst="ellipse">
              <a:avLst/>
            </a:prstGeom>
            <a:solidFill>
              <a:srgbClr val="00CC00">
                <a:alpha val="30980"/>
              </a:srgbClr>
            </a:solidFill>
            <a:ln w="9525" algn="ctr">
              <a:solidFill>
                <a:srgbClr val="00CC00"/>
              </a:solidFill>
              <a:round/>
              <a:headEnd/>
              <a:tailEnd/>
            </a:ln>
          </p:spPr>
          <p:txBody>
            <a:bodyPr/>
            <a:lstStyle>
              <a:lvl1pPr defTabSz="977900"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 altLang="pt-BR"/>
            </a:p>
          </p:txBody>
        </p:sp>
        <p:sp>
          <p:nvSpPr>
            <p:cNvPr id="151728" name="CaixaDeTexto 22"/>
            <p:cNvSpPr txBox="1">
              <a:spLocks noChangeArrowheads="1"/>
            </p:cNvSpPr>
            <p:nvPr/>
          </p:nvSpPr>
          <p:spPr bwMode="auto">
            <a:xfrm>
              <a:off x="8585803" y="728155"/>
              <a:ext cx="99158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r>
                <a:rPr lang="pt-BR" altLang="pt-BR" sz="900" b="0"/>
                <a:t>Rota potencial  de menor custo</a:t>
              </a:r>
            </a:p>
          </p:txBody>
        </p:sp>
        <p:sp>
          <p:nvSpPr>
            <p:cNvPr id="151729" name="Rectangle 114"/>
            <p:cNvSpPr>
              <a:spLocks noChangeArrowheads="1"/>
            </p:cNvSpPr>
            <p:nvPr/>
          </p:nvSpPr>
          <p:spPr bwMode="auto">
            <a:xfrm>
              <a:off x="8199247" y="437643"/>
              <a:ext cx="1325753" cy="665163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 altLang="pt-BR"/>
            </a:p>
          </p:txBody>
        </p:sp>
      </p:grpSp>
      <p:sp>
        <p:nvSpPr>
          <p:cNvPr id="151716" name="Rectangle 41"/>
          <p:cNvSpPr>
            <a:spLocks noChangeArrowheads="1"/>
          </p:cNvSpPr>
          <p:nvPr/>
        </p:nvSpPr>
        <p:spPr bwMode="auto">
          <a:xfrm>
            <a:off x="7304088" y="1211263"/>
            <a:ext cx="2549525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pt-BR" sz="1100"/>
              <a:t>Custo Logístico Total até destino</a:t>
            </a:r>
          </a:p>
        </p:txBody>
      </p:sp>
      <p:sp>
        <p:nvSpPr>
          <p:cNvPr id="98" name="Rectangle 368"/>
          <p:cNvSpPr>
            <a:spLocks noChangeArrowheads="1"/>
          </p:cNvSpPr>
          <p:nvPr/>
        </p:nvSpPr>
        <p:spPr bwMode="auto">
          <a:xfrm>
            <a:off x="233283" y="1843150"/>
            <a:ext cx="445874" cy="826898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  <a:effectLst/>
        </p:spPr>
        <p:txBody>
          <a:bodyPr vert="vert270" anchor="ctr"/>
          <a:lstStyle/>
          <a:p>
            <a:pPr algn="ctr" defTabSz="977900">
              <a:defRPr/>
            </a:pPr>
            <a:r>
              <a:rPr lang="pt-BR" sz="1200" dirty="0">
                <a:latin typeface="Arial" charset="0"/>
              </a:rPr>
              <a:t>Rotas Atuais</a:t>
            </a:r>
          </a:p>
        </p:txBody>
      </p:sp>
      <p:sp>
        <p:nvSpPr>
          <p:cNvPr id="99" name="Rectangle 368"/>
          <p:cNvSpPr>
            <a:spLocks noChangeArrowheads="1"/>
          </p:cNvSpPr>
          <p:nvPr/>
        </p:nvSpPr>
        <p:spPr bwMode="auto">
          <a:xfrm>
            <a:off x="229548" y="2765945"/>
            <a:ext cx="446401" cy="2330311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  <a:effectLst/>
        </p:spPr>
        <p:txBody>
          <a:bodyPr vert="vert270" anchor="ctr"/>
          <a:lstStyle/>
          <a:p>
            <a:pPr algn="ctr" defTabSz="977900">
              <a:defRPr/>
            </a:pPr>
            <a:r>
              <a:rPr lang="pt-BR" sz="1200" dirty="0">
                <a:latin typeface="Arial" charset="0"/>
              </a:rPr>
              <a:t>Rotas Potenciais</a:t>
            </a:r>
          </a:p>
        </p:txBody>
      </p:sp>
      <p:sp>
        <p:nvSpPr>
          <p:cNvPr id="151719" name="Rectangle 4"/>
          <p:cNvSpPr>
            <a:spLocks noChangeArrowheads="1"/>
          </p:cNvSpPr>
          <p:nvPr/>
        </p:nvSpPr>
        <p:spPr bwMode="auto">
          <a:xfrm>
            <a:off x="2584450" y="150813"/>
            <a:ext cx="5840413" cy="922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Tx/>
            </a:pPr>
            <a:r>
              <a:rPr lang="pt-BR" altLang="pt-BR" sz="2000">
                <a:solidFill>
                  <a:schemeClr val="tx2"/>
                </a:solidFill>
                <a:latin typeface="Tahoma" panose="020B0604030504040204" pitchFamily="34" charset="0"/>
              </a:rPr>
              <a:t>Custo Logístico Total</a:t>
            </a:r>
            <a:r>
              <a:rPr lang="pt-BR" altLang="pt-BR" sz="2000" baseline="30000">
                <a:solidFill>
                  <a:schemeClr val="tx2"/>
                </a:solidFill>
                <a:latin typeface="Tahoma" panose="020B0604030504040204" pitchFamily="34" charset="0"/>
              </a:rPr>
              <a:t>1</a:t>
            </a:r>
            <a:r>
              <a:rPr lang="pt-BR" altLang="pt-BR" sz="2000">
                <a:solidFill>
                  <a:schemeClr val="tx2"/>
                </a:solidFill>
                <a:latin typeface="Tahoma" panose="020B0604030504040204" pitchFamily="34" charset="0"/>
              </a:rPr>
              <a:t> das Rotas </a:t>
            </a:r>
            <a:r>
              <a:rPr lang="pt-BR" altLang="pt-BR" sz="2000" u="sng">
                <a:solidFill>
                  <a:schemeClr val="tx2"/>
                </a:solidFill>
                <a:latin typeface="Tahoma" panose="020B0604030504040204" pitchFamily="34" charset="0"/>
              </a:rPr>
              <a:t>Atuais</a:t>
            </a:r>
            <a:r>
              <a:rPr lang="pt-BR" altLang="pt-BR" sz="2000">
                <a:solidFill>
                  <a:schemeClr val="tx2"/>
                </a:solidFill>
                <a:latin typeface="Tahoma" panose="020B0604030504040204" pitchFamily="34" charset="0"/>
              </a:rPr>
              <a:t> e </a:t>
            </a:r>
            <a:r>
              <a:rPr lang="pt-BR" altLang="pt-BR" sz="2000" u="sng">
                <a:solidFill>
                  <a:schemeClr val="tx2"/>
                </a:solidFill>
                <a:latin typeface="Tahoma" panose="020B0604030504040204" pitchFamily="34" charset="0"/>
              </a:rPr>
              <a:t>Potenciais</a:t>
            </a:r>
            <a:r>
              <a:rPr lang="pt-BR" altLang="pt-BR" sz="2000">
                <a:solidFill>
                  <a:schemeClr val="tx2"/>
                </a:solidFill>
                <a:latin typeface="Tahoma" panose="020B0604030504040204" pitchFamily="34" charset="0"/>
              </a:rPr>
              <a:t> de Exportação de Granel Sólido Agrícola do Centro-Sul Mato-grossense</a:t>
            </a:r>
          </a:p>
        </p:txBody>
      </p:sp>
      <p:sp>
        <p:nvSpPr>
          <p:cNvPr id="151720" name="Text Box 18"/>
          <p:cNvSpPr txBox="1">
            <a:spLocks noChangeArrowheads="1"/>
          </p:cNvSpPr>
          <p:nvPr/>
        </p:nvSpPr>
        <p:spPr bwMode="auto">
          <a:xfrm>
            <a:off x="215900" y="971550"/>
            <a:ext cx="2149475" cy="239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altLang="pt-BR" b="0">
                <a:cs typeface="Arial" panose="020B0604020202020204" pitchFamily="34" charset="0"/>
              </a:rPr>
              <a:t>Granel Sólido Agrícola²</a:t>
            </a:r>
            <a:endParaRPr lang="en-US" altLang="pt-BR" b="0">
              <a:cs typeface="Arial" panose="020B0604020202020204" pitchFamily="34" charset="0"/>
            </a:endParaRPr>
          </a:p>
        </p:txBody>
      </p:sp>
      <p:grpSp>
        <p:nvGrpSpPr>
          <p:cNvPr id="151721" name="Grupo 21"/>
          <p:cNvGrpSpPr>
            <a:grpSpLocks/>
          </p:cNvGrpSpPr>
          <p:nvPr/>
        </p:nvGrpSpPr>
        <p:grpSpPr bwMode="auto">
          <a:xfrm>
            <a:off x="287338" y="5203825"/>
            <a:ext cx="9394825" cy="1627188"/>
            <a:chOff x="287338" y="5203759"/>
            <a:chExt cx="9394826" cy="1627321"/>
          </a:xfrm>
        </p:grpSpPr>
        <p:sp>
          <p:nvSpPr>
            <p:cNvPr id="29" name="McK Footnote"/>
            <p:cNvSpPr txBox="1"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>
              <a:off x="287338" y="6157925"/>
              <a:ext cx="9394826" cy="673155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lIns="0" tIns="0" rIns="0" bIns="0" anchor="b">
              <a:spAutoFit/>
            </a:bodyPr>
            <a:lstStyle>
              <a:lvl1pPr marL="614363" indent="-614363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marL="360000" eaLnBrk="1" hangingPunct="1">
                <a:lnSpc>
                  <a:spcPct val="95000"/>
                </a:lnSpc>
                <a:defRPr/>
              </a:pPr>
              <a:r>
                <a:rPr lang="pt-BR" sz="1000" b="0" dirty="0" smtClean="0">
                  <a:cs typeface="Arial" charset="0"/>
                </a:rPr>
                <a:t>	</a:t>
              </a:r>
              <a:r>
                <a:rPr lang="pt-BR" sz="900" b="0" dirty="0" smtClean="0">
                  <a:cs typeface="Arial" charset="0"/>
                </a:rPr>
                <a:t>	1) Inclui todos os custos de frete interno</a:t>
              </a:r>
              <a:r>
                <a:rPr lang="pt-BR" sz="900" b="0" dirty="0">
                  <a:cs typeface="Arial" charset="0"/>
                </a:rPr>
                <a:t>, custos de transbordo, custos portuários e frete marítimo, quando aplicáveis</a:t>
              </a:r>
              <a:endParaRPr lang="pt-BR" sz="900" b="0" dirty="0" smtClean="0">
                <a:cs typeface="Arial" charset="0"/>
              </a:endParaRPr>
            </a:p>
            <a:p>
              <a:pPr marL="360000" eaLnBrk="1" hangingPunct="1">
                <a:lnSpc>
                  <a:spcPct val="95000"/>
                </a:lnSpc>
                <a:defRPr/>
              </a:pPr>
              <a:r>
                <a:rPr lang="pt-BR" sz="900" b="0" dirty="0" smtClean="0">
                  <a:cs typeface="Arial" charset="0"/>
                </a:rPr>
                <a:t>		2) Principal carga futura de exportação do Centro-Sul Mato-grossense</a:t>
              </a:r>
              <a:endParaRPr lang="pt-BR" sz="900" b="0" dirty="0" smtClean="0">
                <a:solidFill>
                  <a:srgbClr val="FF0000"/>
                </a:solidFill>
                <a:cs typeface="Arial" charset="0"/>
              </a:endParaRPr>
            </a:p>
            <a:p>
              <a:pPr marL="360000" eaLnBrk="1" hangingPunct="1">
                <a:lnSpc>
                  <a:spcPct val="95000"/>
                </a:lnSpc>
                <a:defRPr/>
              </a:pPr>
              <a:r>
                <a:rPr lang="pt-BR" sz="900" b="0" dirty="0" smtClean="0">
                  <a:solidFill>
                    <a:srgbClr val="FF0000"/>
                  </a:solidFill>
                  <a:cs typeface="Arial" charset="0"/>
                </a:rPr>
                <a:t>	</a:t>
              </a:r>
              <a:r>
                <a:rPr lang="pt-BR" sz="900" b="0" dirty="0" smtClean="0">
                  <a:cs typeface="Arial" charset="0"/>
                </a:rPr>
                <a:t>3) Distância total do trecho interno</a:t>
              </a:r>
            </a:p>
            <a:p>
              <a:pPr marL="360000" eaLnBrk="1" hangingPunct="1">
                <a:lnSpc>
                  <a:spcPct val="95000"/>
                </a:lnSpc>
                <a:defRPr/>
              </a:pPr>
              <a:r>
                <a:rPr lang="pt-BR" sz="900" b="0" dirty="0">
                  <a:cs typeface="Arial" charset="0"/>
                </a:rPr>
                <a:t>	</a:t>
              </a:r>
              <a:r>
                <a:rPr lang="pt-BR" sz="900" b="0" dirty="0" smtClean="0">
                  <a:cs typeface="Arial" charset="0"/>
                </a:rPr>
                <a:t>4) Diferença percentual em relação à rota atual de menor custo</a:t>
              </a:r>
            </a:p>
            <a:p>
              <a:pPr eaLnBrk="1" hangingPunct="1">
                <a:lnSpc>
                  <a:spcPct val="95000"/>
                </a:lnSpc>
                <a:defRPr/>
              </a:pPr>
              <a:r>
                <a:rPr lang="pt-BR" sz="900" b="0" dirty="0" smtClean="0">
                  <a:cs typeface="Arial" charset="0"/>
                </a:rPr>
                <a:t>Fonte: </a:t>
              </a:r>
              <a:r>
                <a:rPr lang="pt-BR" sz="900" b="0" dirty="0" smtClean="0"/>
                <a:t>Análise Macrologística</a:t>
              </a:r>
              <a:endParaRPr lang="pt-BR" sz="900" b="0" dirty="0"/>
            </a:p>
          </p:txBody>
        </p:sp>
        <p:sp>
          <p:nvSpPr>
            <p:cNvPr id="151723" name="AutoShape 67"/>
            <p:cNvSpPr>
              <a:spLocks noChangeArrowheads="1"/>
            </p:cNvSpPr>
            <p:nvPr/>
          </p:nvSpPr>
          <p:spPr bwMode="auto">
            <a:xfrm rot="5400000">
              <a:off x="4874855" y="3899638"/>
              <a:ext cx="149246" cy="2757487"/>
            </a:xfrm>
            <a:prstGeom prst="homePlate">
              <a:avLst>
                <a:gd name="adj" fmla="val 100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rot="10800000" vert="eaVert" lIns="0" tIns="0" rIns="0" bIns="0" anchorCtr="1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 altLang="pt-BR">
                <a:solidFill>
                  <a:srgbClr val="FFFFFF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51724" name="AutoShape 75"/>
            <p:cNvSpPr>
              <a:spLocks noChangeArrowheads="1"/>
            </p:cNvSpPr>
            <p:nvPr/>
          </p:nvSpPr>
          <p:spPr bwMode="auto">
            <a:xfrm>
              <a:off x="287338" y="5422852"/>
              <a:ext cx="9312276" cy="679506"/>
            </a:xfrm>
            <a:prstGeom prst="roundRect">
              <a:avLst>
                <a:gd name="adj" fmla="val 16231"/>
              </a:avLst>
            </a:prstGeom>
            <a:solidFill>
              <a:schemeClr val="accent1"/>
            </a:solidFill>
            <a:ln w="9525">
              <a:solidFill>
                <a:schemeClr val="folHlink"/>
              </a:solidFill>
              <a:round/>
              <a:headEnd/>
              <a:tailEnd/>
            </a:ln>
            <a:effectLst>
              <a:outerShdw dist="53882" dir="2700000" algn="ctr" rotWithShape="0">
                <a:schemeClr val="bg2">
                  <a:alpha val="50000"/>
                </a:schemeClr>
              </a:outerShdw>
            </a:effectLst>
          </p:spPr>
          <p:txBody>
            <a:bodyPr lIns="0" tIns="0" rIns="0" bIns="0" anchor="ctr" anchorCtr="1"/>
            <a:lstStyle>
              <a:lvl1pPr eaLnBrk="0" hangingPunct="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1" algn="ctr">
                <a:buNone/>
              </a:pPr>
              <a:r>
                <a:rPr lang="pt-BR" sz="1400" dirty="0"/>
                <a:t>Com isto, pode se avaliar qual o menor custo atual e compará-lo com todas as rotas potenciais para avaliar qual rota reduziria o custo total logístico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556659369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7" name="Picture 3"/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8311" y="3651250"/>
            <a:ext cx="3970002" cy="2209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026" name="Picture 2"/>
          <p:cNvPicPr>
            <a:picLocks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8311" y="1404938"/>
            <a:ext cx="3970002" cy="2171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6146" name="AutoShape 2"/>
          <p:cNvSpPr>
            <a:spLocks noChangeArrowheads="1"/>
          </p:cNvSpPr>
          <p:nvPr/>
        </p:nvSpPr>
        <p:spPr bwMode="auto">
          <a:xfrm>
            <a:off x="328613" y="5964564"/>
            <a:ext cx="9417050" cy="708839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/>
          <a:p>
            <a:pPr lvl="1" algn="ctr">
              <a:buFont typeface="Times New Roman" panose="02020603050405020304" pitchFamily="18" charset="0"/>
              <a:buNone/>
            </a:pPr>
            <a:r>
              <a:rPr lang="pt-BR" sz="1400" dirty="0"/>
              <a:t>Para prosseguir, o Projeto </a:t>
            </a:r>
            <a:r>
              <a:rPr lang="pt-BR" sz="1400" dirty="0" err="1"/>
              <a:t>Centroeste</a:t>
            </a:r>
            <a:r>
              <a:rPr lang="pt-BR" sz="1400" dirty="0"/>
              <a:t> Competitivo desenvolveu um modelo </a:t>
            </a:r>
            <a:r>
              <a:rPr lang="pt-BR" sz="1400" dirty="0" err="1"/>
              <a:t>otimizador</a:t>
            </a:r>
            <a:r>
              <a:rPr lang="pt-BR" sz="1400" dirty="0"/>
              <a:t> complexo que simulou o fluxo de cargas na Região e as economias geradas no custo logístico total quando da inclusão de um novo eixo de integração</a:t>
            </a:r>
          </a:p>
        </p:txBody>
      </p:sp>
      <p:sp>
        <p:nvSpPr>
          <p:cNvPr id="6147" name="Rectangle 2"/>
          <p:cNvSpPr>
            <a:spLocks noChangeArrowheads="1"/>
          </p:cNvSpPr>
          <p:nvPr/>
        </p:nvSpPr>
        <p:spPr bwMode="auto">
          <a:xfrm>
            <a:off x="5516563" y="1225550"/>
            <a:ext cx="43116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/>
          <a:p>
            <a:pPr defTabSz="957263">
              <a:buClr>
                <a:schemeClr val="tx2"/>
              </a:buClr>
            </a:pPr>
            <a:endParaRPr lang="fr-FR" sz="1000" b="0"/>
          </a:p>
        </p:txBody>
      </p:sp>
      <p:sp>
        <p:nvSpPr>
          <p:cNvPr id="6148" name="Rectangle 4"/>
          <p:cNvSpPr>
            <a:spLocks noChangeArrowheads="1"/>
          </p:cNvSpPr>
          <p:nvPr/>
        </p:nvSpPr>
        <p:spPr bwMode="auto">
          <a:xfrm>
            <a:off x="2565400" y="177800"/>
            <a:ext cx="7162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/>
          <a:p>
            <a:pPr defTabSz="895350" eaLnBrk="0" hangingPunct="0"/>
            <a:r>
              <a:rPr lang="pt-BR" sz="2000">
                <a:solidFill>
                  <a:schemeClr val="tx2"/>
                </a:solidFill>
                <a:latin typeface="Tahoma" pitchFamily="34" charset="0"/>
              </a:rPr>
              <a:t>O Modelo Otimizador: Caracterização</a:t>
            </a:r>
          </a:p>
        </p:txBody>
      </p:sp>
      <p:sp>
        <p:nvSpPr>
          <p:cNvPr id="6149" name="Rectangle 19"/>
          <p:cNvSpPr>
            <a:spLocks noChangeArrowheads="1"/>
          </p:cNvSpPr>
          <p:nvPr/>
        </p:nvSpPr>
        <p:spPr bwMode="auto">
          <a:xfrm>
            <a:off x="4421188" y="1366838"/>
            <a:ext cx="5281612" cy="45415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3296" tIns="46648" rIns="93296" bIns="46648">
            <a:spAutoFit/>
          </a:bodyPr>
          <a:lstStyle/>
          <a:p>
            <a:pPr algn="just" defTabSz="933450">
              <a:spcAft>
                <a:spcPts val="600"/>
              </a:spcAft>
              <a:buClr>
                <a:schemeClr val="tx2"/>
              </a:buClr>
              <a:buSzPct val="70000"/>
              <a:buFont typeface="Arial" charset="0"/>
              <a:buChar char="►"/>
            </a:pPr>
            <a:r>
              <a:rPr lang="pt-BR" sz="1200" b="0" dirty="0"/>
              <a:t> O modelo de otimização busca o menor custo logístico para o transporte de cargas na região </a:t>
            </a:r>
            <a:r>
              <a:rPr lang="pt-BR" sz="1200" b="0" dirty="0" smtClean="0"/>
              <a:t>Centro-Oeste</a:t>
            </a:r>
            <a:endParaRPr lang="pt-BR" sz="1200" b="0" dirty="0"/>
          </a:p>
          <a:p>
            <a:pPr algn="just" defTabSz="933450">
              <a:spcAft>
                <a:spcPts val="600"/>
              </a:spcAft>
              <a:buClr>
                <a:schemeClr val="tx2"/>
              </a:buClr>
              <a:buSzPct val="70000"/>
              <a:buFont typeface="Arial" charset="0"/>
              <a:buChar char="►"/>
            </a:pPr>
            <a:r>
              <a:rPr lang="pt-BR" sz="1200" b="0" dirty="0"/>
              <a:t> A sua estrutura é composta por </a:t>
            </a:r>
            <a:r>
              <a:rPr lang="pt-BR" sz="1200" b="0" dirty="0" smtClean="0"/>
              <a:t>289 nós </a:t>
            </a:r>
            <a:r>
              <a:rPr lang="pt-BR" sz="1200" b="0" dirty="0"/>
              <a:t>que representam as principais </a:t>
            </a:r>
            <a:r>
              <a:rPr lang="pt-BR" sz="1200" b="0" dirty="0" smtClean="0"/>
              <a:t>origens e destinos de </a:t>
            </a:r>
            <a:r>
              <a:rPr lang="pt-BR" sz="1200" b="0" dirty="0"/>
              <a:t>cargas nas </a:t>
            </a:r>
            <a:r>
              <a:rPr lang="pt-BR" sz="1200" b="0" dirty="0" smtClean="0"/>
              <a:t>mesorregiões </a:t>
            </a:r>
            <a:r>
              <a:rPr lang="pt-BR" sz="1200" b="0" dirty="0"/>
              <a:t>em estudo, assim como em outros estados e países, e também pontos de transbordo e de cruzamentos de rotas</a:t>
            </a:r>
          </a:p>
          <a:p>
            <a:pPr algn="just" defTabSz="933450">
              <a:spcAft>
                <a:spcPts val="600"/>
              </a:spcAft>
              <a:buClr>
                <a:schemeClr val="tx2"/>
              </a:buClr>
              <a:buSzPct val="70000"/>
              <a:buFont typeface="Arial" charset="0"/>
              <a:buChar char="►"/>
            </a:pPr>
            <a:r>
              <a:rPr lang="pt-BR" sz="1200" b="0" dirty="0"/>
              <a:t> São analisados os fluxos existentes para </a:t>
            </a:r>
            <a:r>
              <a:rPr lang="pt-BR" sz="1200" b="0" dirty="0" smtClean="0"/>
              <a:t>7 </a:t>
            </a:r>
            <a:r>
              <a:rPr lang="pt-BR" sz="1200" b="0" dirty="0"/>
              <a:t>diferentes tipos de cargas, graneis agrícolas, graneis minerais, </a:t>
            </a:r>
            <a:r>
              <a:rPr lang="pt-BR" sz="1200" b="0" dirty="0" smtClean="0"/>
              <a:t>fertilizantes, graneis </a:t>
            </a:r>
            <a:r>
              <a:rPr lang="pt-BR" sz="1200" b="0" dirty="0"/>
              <a:t>líquidos, carga geral, carga geral </a:t>
            </a:r>
            <a:r>
              <a:rPr lang="pt-BR" sz="1200" b="0" dirty="0" err="1"/>
              <a:t>paletizada</a:t>
            </a:r>
            <a:r>
              <a:rPr lang="pt-BR" sz="1200" b="0" dirty="0"/>
              <a:t> (contêineres) e carga frigorificada, que se utilizam de uma malha logística composta por mais de </a:t>
            </a:r>
            <a:r>
              <a:rPr lang="pt-BR" sz="1200" b="0" dirty="0" smtClean="0"/>
              <a:t>4.583 rotas </a:t>
            </a:r>
            <a:r>
              <a:rPr lang="pt-BR" sz="1200" b="0" dirty="0"/>
              <a:t>de ligação entre as diferentes origens e destinos existentes para cada </a:t>
            </a:r>
            <a:r>
              <a:rPr lang="pt-BR" sz="1200" b="0" dirty="0" smtClean="0"/>
              <a:t>tipo de carga</a:t>
            </a:r>
            <a:endParaRPr lang="pt-BR" sz="1200" b="0" dirty="0"/>
          </a:p>
          <a:p>
            <a:pPr algn="just" defTabSz="933450">
              <a:spcAft>
                <a:spcPts val="600"/>
              </a:spcAft>
              <a:buClr>
                <a:schemeClr val="tx2"/>
              </a:buClr>
              <a:buSzPct val="70000"/>
              <a:buFont typeface="Arial" charset="0"/>
              <a:buChar char="►"/>
            </a:pPr>
            <a:r>
              <a:rPr lang="pt-BR" sz="1200" b="0" dirty="0"/>
              <a:t> São estabelecidas restrições para a malha logística que respeitam as capacidades de movimentação de carga existente e futuras para a infraestrutura de transporte disponível</a:t>
            </a:r>
          </a:p>
          <a:p>
            <a:pPr algn="just" defTabSz="933450">
              <a:spcAft>
                <a:spcPts val="600"/>
              </a:spcAft>
              <a:buClr>
                <a:schemeClr val="tx2"/>
              </a:buClr>
              <a:buSzPct val="70000"/>
              <a:buFont typeface="Arial" charset="0"/>
              <a:buChar char="►"/>
            </a:pPr>
            <a:r>
              <a:rPr lang="pt-BR" sz="1200" b="0" dirty="0"/>
              <a:t> São </a:t>
            </a:r>
            <a:r>
              <a:rPr lang="pt-BR" sz="1200" b="0" dirty="0" smtClean="0"/>
              <a:t>imputados </a:t>
            </a:r>
            <a:r>
              <a:rPr lang="pt-BR" sz="1200" b="0" dirty="0"/>
              <a:t>parâmetros de custos de frete interno, </a:t>
            </a:r>
            <a:r>
              <a:rPr lang="pt-BR" sz="1200" b="0" dirty="0" smtClean="0"/>
              <a:t>pedágio, </a:t>
            </a:r>
            <a:r>
              <a:rPr lang="pt-BR" sz="1200" b="0" dirty="0"/>
              <a:t>transbordo, </a:t>
            </a:r>
            <a:r>
              <a:rPr lang="pt-BR" sz="1200" b="0" dirty="0" smtClean="0"/>
              <a:t>tarifa portuária </a:t>
            </a:r>
            <a:r>
              <a:rPr lang="pt-BR" sz="1200" b="0" dirty="0"/>
              <a:t>e frete marítimo para os diferentes tipos de modais de transporte </a:t>
            </a:r>
            <a:r>
              <a:rPr lang="pt-BR" sz="1200" b="0" dirty="0" smtClean="0"/>
              <a:t>(rodo, ferro, hidro, marítimo) </a:t>
            </a:r>
            <a:r>
              <a:rPr lang="pt-BR" sz="1200" b="0" dirty="0"/>
              <a:t>e para os tipos de cargas anteriormente citados</a:t>
            </a:r>
          </a:p>
          <a:p>
            <a:pPr algn="just" defTabSz="933450">
              <a:spcAft>
                <a:spcPts val="600"/>
              </a:spcAft>
              <a:buClr>
                <a:schemeClr val="tx2"/>
              </a:buClr>
              <a:buSzPct val="70000"/>
              <a:buFont typeface="Arial" charset="0"/>
              <a:buChar char="►"/>
            </a:pPr>
            <a:r>
              <a:rPr lang="pt-BR" sz="1200" b="0" dirty="0"/>
              <a:t> Desta forma, são parametrizados cenários baseados na implantação dos eixos propostos, aonde os impactos causados por estes são ativados para mensurar o seu benefício no custo logístico total</a:t>
            </a:r>
          </a:p>
        </p:txBody>
      </p:sp>
      <p:sp>
        <p:nvSpPr>
          <p:cNvPr id="6150" name="Line 56"/>
          <p:cNvSpPr>
            <a:spLocks noChangeShapeType="1"/>
          </p:cNvSpPr>
          <p:nvPr/>
        </p:nvSpPr>
        <p:spPr bwMode="auto">
          <a:xfrm>
            <a:off x="4468813" y="1314450"/>
            <a:ext cx="5294312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6151" name="Rectangle 57"/>
          <p:cNvSpPr>
            <a:spLocks noChangeArrowheads="1"/>
          </p:cNvSpPr>
          <p:nvPr/>
        </p:nvSpPr>
        <p:spPr bwMode="auto">
          <a:xfrm>
            <a:off x="4518025" y="1044575"/>
            <a:ext cx="48609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/>
          <a:p>
            <a:pPr defTabSz="895350">
              <a:buClr>
                <a:schemeClr val="tx2"/>
              </a:buClr>
            </a:pPr>
            <a:r>
              <a:rPr lang="pt-BR">
                <a:solidFill>
                  <a:schemeClr val="tx2"/>
                </a:solidFill>
              </a:rPr>
              <a:t>Características gerais do modelo de otimização</a:t>
            </a:r>
            <a:endParaRPr lang="es-ES_tradnl">
              <a:solidFill>
                <a:schemeClr val="tx2"/>
              </a:solidFill>
            </a:endParaRPr>
          </a:p>
        </p:txBody>
      </p:sp>
      <p:sp>
        <p:nvSpPr>
          <p:cNvPr id="6152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163513" y="6654800"/>
            <a:ext cx="9548812" cy="144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sz="1000" b="0"/>
              <a:t>	Fonte:	 Análise Macrologística</a:t>
            </a:r>
          </a:p>
        </p:txBody>
      </p:sp>
      <p:sp>
        <p:nvSpPr>
          <p:cNvPr id="9" name="Text Box 69"/>
          <p:cNvSpPr txBox="1">
            <a:spLocks noChangeArrowheads="1"/>
          </p:cNvSpPr>
          <p:nvPr/>
        </p:nvSpPr>
        <p:spPr bwMode="auto">
          <a:xfrm>
            <a:off x="2293312" y="4756151"/>
            <a:ext cx="1985001" cy="1104900"/>
          </a:xfrm>
          <a:prstGeom prst="rect">
            <a:avLst/>
          </a:prstGeom>
          <a:solidFill>
            <a:srgbClr val="000000"/>
          </a:solidFill>
          <a:ln w="6350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marL="36000" eaLnBrk="1" hangingPunct="1">
              <a:spcBef>
                <a:spcPts val="0"/>
              </a:spcBef>
              <a:spcAft>
                <a:spcPts val="300"/>
              </a:spcAft>
              <a:defRPr/>
            </a:pPr>
            <a:r>
              <a:rPr lang="pt-BR" sz="900" dirty="0" smtClean="0"/>
              <a:t>Parâmetros da modelagem:</a:t>
            </a:r>
          </a:p>
          <a:p>
            <a:pPr marL="36000" eaLnBrk="1" hangingPunct="1">
              <a:lnSpc>
                <a:spcPts val="800"/>
              </a:lnSpc>
              <a:spcBef>
                <a:spcPts val="0"/>
              </a:spcBef>
              <a:spcAft>
                <a:spcPts val="300"/>
              </a:spcAft>
              <a:defRPr/>
            </a:pPr>
            <a:r>
              <a:rPr lang="pt-BR" sz="900" b="0" dirty="0" smtClean="0"/>
              <a:t>- Número de nós: 289</a:t>
            </a:r>
          </a:p>
          <a:p>
            <a:pPr marL="36000" eaLnBrk="1" hangingPunct="1">
              <a:lnSpc>
                <a:spcPts val="800"/>
              </a:lnSpc>
              <a:spcBef>
                <a:spcPts val="0"/>
              </a:spcBef>
              <a:spcAft>
                <a:spcPts val="300"/>
              </a:spcAft>
              <a:defRPr/>
            </a:pPr>
            <a:r>
              <a:rPr lang="pt-BR" sz="900" b="0" dirty="0" smtClean="0"/>
              <a:t>- Tipos de cargas: </a:t>
            </a:r>
            <a:r>
              <a:rPr lang="pt-BR" sz="900" b="0" dirty="0"/>
              <a:t>7</a:t>
            </a:r>
            <a:endParaRPr lang="pt-BR" sz="900" b="0" dirty="0" smtClean="0"/>
          </a:p>
          <a:p>
            <a:pPr marL="36000" eaLnBrk="1" hangingPunct="1">
              <a:lnSpc>
                <a:spcPts val="800"/>
              </a:lnSpc>
              <a:spcBef>
                <a:spcPts val="0"/>
              </a:spcBef>
              <a:spcAft>
                <a:spcPts val="300"/>
              </a:spcAft>
              <a:defRPr/>
            </a:pPr>
            <a:r>
              <a:rPr lang="pt-BR" sz="900" b="0" dirty="0" smtClean="0"/>
              <a:t>- Rotas analisadas: 4.583</a:t>
            </a:r>
          </a:p>
          <a:p>
            <a:pPr marL="36000" eaLnBrk="1" hangingPunct="1">
              <a:lnSpc>
                <a:spcPts val="800"/>
              </a:lnSpc>
              <a:spcBef>
                <a:spcPts val="0"/>
              </a:spcBef>
              <a:spcAft>
                <a:spcPts val="300"/>
              </a:spcAft>
              <a:defRPr/>
            </a:pPr>
            <a:r>
              <a:rPr lang="pt-BR" sz="900" b="0" dirty="0" smtClean="0"/>
              <a:t>- Nr. de projetos analisados: 307</a:t>
            </a:r>
          </a:p>
          <a:p>
            <a:pPr marL="36000" eaLnBrk="1" hangingPunct="1">
              <a:lnSpc>
                <a:spcPts val="800"/>
              </a:lnSpc>
              <a:spcBef>
                <a:spcPts val="0"/>
              </a:spcBef>
              <a:spcAft>
                <a:spcPts val="300"/>
              </a:spcAft>
              <a:defRPr/>
            </a:pPr>
            <a:r>
              <a:rPr lang="pt-BR" sz="900" b="0" dirty="0" smtClean="0"/>
              <a:t>- Variáveis de análise: 14.540</a:t>
            </a:r>
          </a:p>
          <a:p>
            <a:pPr marL="36000" eaLnBrk="1" hangingPunct="1">
              <a:lnSpc>
                <a:spcPts val="800"/>
              </a:lnSpc>
              <a:spcBef>
                <a:spcPts val="0"/>
              </a:spcBef>
              <a:spcAft>
                <a:spcPts val="300"/>
              </a:spcAft>
              <a:defRPr/>
            </a:pPr>
            <a:r>
              <a:rPr lang="pt-BR" sz="900" b="0" dirty="0" smtClean="0"/>
              <a:t>- Número de restrições: 3.712</a:t>
            </a:r>
          </a:p>
        </p:txBody>
      </p:sp>
      <p:sp>
        <p:nvSpPr>
          <p:cNvPr id="6156" name="AutoShape 375"/>
          <p:cNvSpPr>
            <a:spLocks noChangeArrowheads="1"/>
          </p:cNvSpPr>
          <p:nvPr/>
        </p:nvSpPr>
        <p:spPr bwMode="auto">
          <a:xfrm rot="10800000">
            <a:off x="3316288" y="5934075"/>
            <a:ext cx="3270250" cy="96838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pt-BR" sz="1400"/>
          </a:p>
        </p:txBody>
      </p:sp>
      <p:sp>
        <p:nvSpPr>
          <p:cNvPr id="6157" name="Rectangle 2"/>
          <p:cNvSpPr>
            <a:spLocks noChangeArrowheads="1"/>
          </p:cNvSpPr>
          <p:nvPr/>
        </p:nvSpPr>
        <p:spPr bwMode="auto">
          <a:xfrm>
            <a:off x="1265238" y="1223963"/>
            <a:ext cx="43116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/>
          <a:p>
            <a:pPr defTabSz="957263">
              <a:buClr>
                <a:schemeClr val="tx2"/>
              </a:buClr>
            </a:pPr>
            <a:endParaRPr lang="fr-FR" sz="1000" b="0"/>
          </a:p>
        </p:txBody>
      </p:sp>
      <p:sp>
        <p:nvSpPr>
          <p:cNvPr id="6158" name="Line 56"/>
          <p:cNvSpPr>
            <a:spLocks noChangeShapeType="1"/>
          </p:cNvSpPr>
          <p:nvPr/>
        </p:nvSpPr>
        <p:spPr bwMode="auto">
          <a:xfrm>
            <a:off x="217488" y="1312863"/>
            <a:ext cx="4156075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6159" name="Rectangle 57"/>
          <p:cNvSpPr>
            <a:spLocks noChangeArrowheads="1"/>
          </p:cNvSpPr>
          <p:nvPr/>
        </p:nvSpPr>
        <p:spPr bwMode="auto">
          <a:xfrm>
            <a:off x="266700" y="1042988"/>
            <a:ext cx="48609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/>
          <a:p>
            <a:pPr defTabSz="895350">
              <a:buClr>
                <a:schemeClr val="tx2"/>
              </a:buClr>
            </a:pPr>
            <a:r>
              <a:rPr lang="pt-BR">
                <a:solidFill>
                  <a:schemeClr val="tx2"/>
                </a:solidFill>
              </a:rPr>
              <a:t>Exemplos de Telas do Modelo</a:t>
            </a:r>
            <a:endParaRPr lang="es-ES_tradnl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6017095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4" name="Picture 528" descr="C:\Documents and Settings\suporte\Desktop\Mapa Brasil_ CO_zoom.emf"/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7FD9FF"/>
              </a:clrFrom>
              <a:clrTo>
                <a:srgbClr val="7FD9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0029" y="1113246"/>
            <a:ext cx="6477040" cy="5103404"/>
          </a:xfrm>
          <a:prstGeom prst="rect">
            <a:avLst/>
          </a:prstGeom>
          <a:noFill/>
          <a:ln w="9525">
            <a:solidFill>
              <a:srgbClr val="62E2F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" name="Grupo 6"/>
          <p:cNvGrpSpPr/>
          <p:nvPr/>
        </p:nvGrpSpPr>
        <p:grpSpPr>
          <a:xfrm>
            <a:off x="2461992" y="1156705"/>
            <a:ext cx="3801168" cy="4963713"/>
            <a:chOff x="2461992" y="1156705"/>
            <a:chExt cx="3801168" cy="4963713"/>
          </a:xfrm>
        </p:grpSpPr>
        <p:sp>
          <p:nvSpPr>
            <p:cNvPr id="276" name="Forma livre 32"/>
            <p:cNvSpPr>
              <a:spLocks/>
            </p:cNvSpPr>
            <p:nvPr/>
          </p:nvSpPr>
          <p:spPr bwMode="auto">
            <a:xfrm>
              <a:off x="3657133" y="1156705"/>
              <a:ext cx="974738" cy="302665"/>
            </a:xfrm>
            <a:custGeom>
              <a:avLst/>
              <a:gdLst>
                <a:gd name="T0" fmla="*/ 0 w 997238"/>
                <a:gd name="T1" fmla="*/ 329317 h 308902"/>
                <a:gd name="T2" fmla="*/ 58381 w 997238"/>
                <a:gd name="T3" fmla="*/ 315827 h 308902"/>
                <a:gd name="T4" fmla="*/ 80128 w 997238"/>
                <a:gd name="T5" fmla="*/ 266002 h 308902"/>
                <a:gd name="T6" fmla="*/ 127515 w 997238"/>
                <a:gd name="T7" fmla="*/ 233489 h 308902"/>
                <a:gd name="T8" fmla="*/ 150285 w 997238"/>
                <a:gd name="T9" fmla="*/ 158969 h 308902"/>
                <a:gd name="T10" fmla="*/ 190360 w 997238"/>
                <a:gd name="T11" fmla="*/ 107538 h 308902"/>
                <a:gd name="T12" fmla="*/ 248314 w 997238"/>
                <a:gd name="T13" fmla="*/ 41974 h 308902"/>
                <a:gd name="T14" fmla="*/ 469735 w 997238"/>
                <a:gd name="T15" fmla="*/ 1695 h 308902"/>
                <a:gd name="T16" fmla="*/ 986722 w 997238"/>
                <a:gd name="T17" fmla="*/ 70234 h 3089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7238" h="308902">
                  <a:moveTo>
                    <a:pt x="0" y="304238"/>
                  </a:moveTo>
                  <a:cubicBezTo>
                    <a:pt x="26903" y="316018"/>
                    <a:pt x="53052" y="303109"/>
                    <a:pt x="59005" y="291776"/>
                  </a:cubicBezTo>
                  <a:cubicBezTo>
                    <a:pt x="64958" y="280443"/>
                    <a:pt x="69327" y="258422"/>
                    <a:pt x="80972" y="245744"/>
                  </a:cubicBezTo>
                  <a:cubicBezTo>
                    <a:pt x="92617" y="233066"/>
                    <a:pt x="117053" y="232188"/>
                    <a:pt x="128873" y="215708"/>
                  </a:cubicBezTo>
                  <a:cubicBezTo>
                    <a:pt x="140693" y="199228"/>
                    <a:pt x="144087" y="165068"/>
                    <a:pt x="151893" y="146863"/>
                  </a:cubicBezTo>
                  <a:cubicBezTo>
                    <a:pt x="159699" y="128658"/>
                    <a:pt x="175871" y="117363"/>
                    <a:pt x="192382" y="99349"/>
                  </a:cubicBezTo>
                  <a:cubicBezTo>
                    <a:pt x="208893" y="81335"/>
                    <a:pt x="203897" y="55076"/>
                    <a:pt x="250957" y="38779"/>
                  </a:cubicBezTo>
                  <a:cubicBezTo>
                    <a:pt x="298017" y="22482"/>
                    <a:pt x="348001" y="13576"/>
                    <a:pt x="474742" y="1569"/>
                  </a:cubicBezTo>
                  <a:cubicBezTo>
                    <a:pt x="601483" y="-10438"/>
                    <a:pt x="973424" y="49948"/>
                    <a:pt x="997238" y="64886"/>
                  </a:cubicBezTo>
                </a:path>
              </a:pathLst>
            </a:custGeom>
            <a:noFill/>
            <a:ln w="25400">
              <a:solidFill>
                <a:srgbClr val="99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28" name="Forma livre 32"/>
            <p:cNvSpPr>
              <a:spLocks/>
            </p:cNvSpPr>
            <p:nvPr/>
          </p:nvSpPr>
          <p:spPr bwMode="auto">
            <a:xfrm>
              <a:off x="5240305" y="1501278"/>
              <a:ext cx="377168" cy="204881"/>
            </a:xfrm>
            <a:custGeom>
              <a:avLst/>
              <a:gdLst>
                <a:gd name="T0" fmla="*/ 0 w 385763"/>
                <a:gd name="T1" fmla="*/ 209550 h 209550"/>
                <a:gd name="T2" fmla="*/ 38100 w 385763"/>
                <a:gd name="T3" fmla="*/ 152400 h 209550"/>
                <a:gd name="T4" fmla="*/ 123825 w 385763"/>
                <a:gd name="T5" fmla="*/ 57150 h 209550"/>
                <a:gd name="T6" fmla="*/ 280988 w 385763"/>
                <a:gd name="T7" fmla="*/ 19050 h 209550"/>
                <a:gd name="T8" fmla="*/ 385763 w 385763"/>
                <a:gd name="T9" fmla="*/ 0 h 209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5763" h="209550">
                  <a:moveTo>
                    <a:pt x="0" y="209550"/>
                  </a:moveTo>
                  <a:cubicBezTo>
                    <a:pt x="8731" y="193675"/>
                    <a:pt x="17462" y="177800"/>
                    <a:pt x="38100" y="152400"/>
                  </a:cubicBezTo>
                  <a:cubicBezTo>
                    <a:pt x="58738" y="127000"/>
                    <a:pt x="83344" y="79375"/>
                    <a:pt x="123825" y="57150"/>
                  </a:cubicBezTo>
                  <a:cubicBezTo>
                    <a:pt x="164306" y="34925"/>
                    <a:pt x="237332" y="28575"/>
                    <a:pt x="280988" y="19050"/>
                  </a:cubicBezTo>
                  <a:cubicBezTo>
                    <a:pt x="324644" y="9525"/>
                    <a:pt x="355203" y="4762"/>
                    <a:pt x="385763" y="0"/>
                  </a:cubicBezTo>
                </a:path>
              </a:pathLst>
            </a:custGeom>
            <a:noFill/>
            <a:ln w="25400">
              <a:solidFill>
                <a:srgbClr val="99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3" name="Forma livre 35"/>
            <p:cNvSpPr>
              <a:spLocks/>
            </p:cNvSpPr>
            <p:nvPr/>
          </p:nvSpPr>
          <p:spPr bwMode="auto">
            <a:xfrm>
              <a:off x="5792864" y="4945455"/>
              <a:ext cx="470296" cy="23282"/>
            </a:xfrm>
            <a:custGeom>
              <a:avLst/>
              <a:gdLst>
                <a:gd name="T0" fmla="*/ 0 w 481013"/>
                <a:gd name="T1" fmla="*/ 7489 h 24193"/>
                <a:gd name="T2" fmla="*/ 104775 w 481013"/>
                <a:gd name="T3" fmla="*/ 9358 h 24193"/>
                <a:gd name="T4" fmla="*/ 209550 w 481013"/>
                <a:gd name="T5" fmla="*/ 7489 h 24193"/>
                <a:gd name="T6" fmla="*/ 276225 w 481013"/>
                <a:gd name="T7" fmla="*/ 5615 h 24193"/>
                <a:gd name="T8" fmla="*/ 481013 w 481013"/>
                <a:gd name="T9" fmla="*/ 0 h 24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1013" h="24193">
                  <a:moveTo>
                    <a:pt x="0" y="19050"/>
                  </a:moveTo>
                  <a:cubicBezTo>
                    <a:pt x="28972" y="26194"/>
                    <a:pt x="69850" y="23813"/>
                    <a:pt x="104775" y="23813"/>
                  </a:cubicBezTo>
                  <a:cubicBezTo>
                    <a:pt x="139700" y="23813"/>
                    <a:pt x="180975" y="20638"/>
                    <a:pt x="209550" y="19050"/>
                  </a:cubicBezTo>
                  <a:cubicBezTo>
                    <a:pt x="238125" y="17463"/>
                    <a:pt x="230981" y="17463"/>
                    <a:pt x="276225" y="14288"/>
                  </a:cubicBezTo>
                  <a:lnTo>
                    <a:pt x="481013" y="0"/>
                  </a:lnTo>
                </a:path>
              </a:pathLst>
            </a:custGeom>
            <a:noFill/>
            <a:ln w="25400">
              <a:solidFill>
                <a:srgbClr val="99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84" name="Forma livre 32"/>
            <p:cNvSpPr>
              <a:spLocks/>
            </p:cNvSpPr>
            <p:nvPr/>
          </p:nvSpPr>
          <p:spPr bwMode="auto">
            <a:xfrm>
              <a:off x="4541847" y="5747908"/>
              <a:ext cx="651895" cy="164526"/>
            </a:xfrm>
            <a:custGeom>
              <a:avLst/>
              <a:gdLst>
                <a:gd name="T0" fmla="*/ 0 w 666751"/>
                <a:gd name="T1" fmla="*/ 0 h 168109"/>
                <a:gd name="T2" fmla="*/ 119062 w 666751"/>
                <a:gd name="T3" fmla="*/ 141487 h 168109"/>
                <a:gd name="T4" fmla="*/ 361890 w 666751"/>
                <a:gd name="T5" fmla="*/ 171802 h 168109"/>
                <a:gd name="T6" fmla="*/ 666691 w 666751"/>
                <a:gd name="T7" fmla="*/ 176858 h 168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6751" h="168109">
                  <a:moveTo>
                    <a:pt x="0" y="0"/>
                  </a:moveTo>
                  <a:cubicBezTo>
                    <a:pt x="27781" y="40481"/>
                    <a:pt x="58737" y="106364"/>
                    <a:pt x="119062" y="133351"/>
                  </a:cubicBezTo>
                  <a:cubicBezTo>
                    <a:pt x="179387" y="160338"/>
                    <a:pt x="270669" y="156369"/>
                    <a:pt x="361950" y="161925"/>
                  </a:cubicBezTo>
                  <a:cubicBezTo>
                    <a:pt x="453232" y="167481"/>
                    <a:pt x="581422" y="169863"/>
                    <a:pt x="666751" y="166688"/>
                  </a:cubicBezTo>
                </a:path>
              </a:pathLst>
            </a:custGeom>
            <a:noFill/>
            <a:ln w="25400">
              <a:solidFill>
                <a:srgbClr val="99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28" name="Forma livre 37"/>
            <p:cNvSpPr>
              <a:spLocks/>
            </p:cNvSpPr>
            <p:nvPr/>
          </p:nvSpPr>
          <p:spPr bwMode="auto">
            <a:xfrm>
              <a:off x="4175544" y="6031946"/>
              <a:ext cx="869193" cy="88472"/>
            </a:xfrm>
            <a:custGeom>
              <a:avLst/>
              <a:gdLst>
                <a:gd name="T0" fmla="*/ 0 w 889000"/>
                <a:gd name="T1" fmla="*/ 0 h 90704"/>
                <a:gd name="T2" fmla="*/ 184150 w 889000"/>
                <a:gd name="T3" fmla="*/ 65104 h 90704"/>
                <a:gd name="T4" fmla="*/ 514350 w 889000"/>
                <a:gd name="T5" fmla="*/ 75956 h 90704"/>
                <a:gd name="T6" fmla="*/ 889000 w 889000"/>
                <a:gd name="T7" fmla="*/ 70531 h 907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9000" h="90704">
                  <a:moveTo>
                    <a:pt x="0" y="0"/>
                  </a:moveTo>
                  <a:cubicBezTo>
                    <a:pt x="56621" y="34396"/>
                    <a:pt x="98425" y="61383"/>
                    <a:pt x="184150" y="76200"/>
                  </a:cubicBezTo>
                  <a:cubicBezTo>
                    <a:pt x="269875" y="91017"/>
                    <a:pt x="396875" y="87842"/>
                    <a:pt x="514350" y="88900"/>
                  </a:cubicBezTo>
                  <a:cubicBezTo>
                    <a:pt x="631825" y="89958"/>
                    <a:pt x="701146" y="94721"/>
                    <a:pt x="889000" y="82550"/>
                  </a:cubicBezTo>
                </a:path>
              </a:pathLst>
            </a:custGeom>
            <a:noFill/>
            <a:ln w="25400">
              <a:solidFill>
                <a:srgbClr val="99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5" name="Forma livre 42"/>
            <p:cNvSpPr>
              <a:spLocks/>
            </p:cNvSpPr>
            <p:nvPr/>
          </p:nvSpPr>
          <p:spPr bwMode="auto">
            <a:xfrm>
              <a:off x="2461992" y="1540081"/>
              <a:ext cx="737262" cy="217298"/>
            </a:xfrm>
            <a:custGeom>
              <a:avLst/>
              <a:gdLst>
                <a:gd name="T0" fmla="*/ 0 w 754062"/>
                <a:gd name="T1" fmla="*/ 214121 h 222341"/>
                <a:gd name="T2" fmla="*/ 31750 w 754062"/>
                <a:gd name="T3" fmla="*/ 218014 h 222341"/>
                <a:gd name="T4" fmla="*/ 50800 w 754062"/>
                <a:gd name="T5" fmla="*/ 208669 h 222341"/>
                <a:gd name="T6" fmla="*/ 63500 w 754062"/>
                <a:gd name="T7" fmla="*/ 180643 h 222341"/>
                <a:gd name="T8" fmla="*/ 69850 w 754062"/>
                <a:gd name="T9" fmla="*/ 168183 h 222341"/>
                <a:gd name="T10" fmla="*/ 76200 w 754062"/>
                <a:gd name="T11" fmla="*/ 149498 h 222341"/>
                <a:gd name="T12" fmla="*/ 98425 w 754062"/>
                <a:gd name="T13" fmla="*/ 149498 h 222341"/>
                <a:gd name="T14" fmla="*/ 136525 w 754062"/>
                <a:gd name="T15" fmla="*/ 143265 h 222341"/>
                <a:gd name="T16" fmla="*/ 149225 w 754062"/>
                <a:gd name="T17" fmla="*/ 118350 h 222341"/>
                <a:gd name="T18" fmla="*/ 161925 w 754062"/>
                <a:gd name="T19" fmla="*/ 96545 h 222341"/>
                <a:gd name="T20" fmla="*/ 174625 w 754062"/>
                <a:gd name="T21" fmla="*/ 80978 h 222341"/>
                <a:gd name="T22" fmla="*/ 193675 w 754062"/>
                <a:gd name="T23" fmla="*/ 80978 h 222341"/>
                <a:gd name="T24" fmla="*/ 228600 w 754062"/>
                <a:gd name="T25" fmla="*/ 87208 h 222341"/>
                <a:gd name="T26" fmla="*/ 244475 w 754062"/>
                <a:gd name="T27" fmla="*/ 102779 h 222341"/>
                <a:gd name="T28" fmla="*/ 276225 w 754062"/>
                <a:gd name="T29" fmla="*/ 99668 h 222341"/>
                <a:gd name="T30" fmla="*/ 288925 w 754062"/>
                <a:gd name="T31" fmla="*/ 102779 h 222341"/>
                <a:gd name="T32" fmla="*/ 304800 w 754062"/>
                <a:gd name="T33" fmla="*/ 121466 h 222341"/>
                <a:gd name="T34" fmla="*/ 339725 w 754062"/>
                <a:gd name="T35" fmla="*/ 112123 h 222341"/>
                <a:gd name="T36" fmla="*/ 381047 w 754062"/>
                <a:gd name="T37" fmla="*/ 102779 h 222341"/>
                <a:gd name="T38" fmla="*/ 406447 w 754062"/>
                <a:gd name="T39" fmla="*/ 71630 h 222341"/>
                <a:gd name="T40" fmla="*/ 422322 w 754062"/>
                <a:gd name="T41" fmla="*/ 34267 h 222341"/>
                <a:gd name="T42" fmla="*/ 460422 w 754062"/>
                <a:gd name="T43" fmla="*/ 18674 h 222341"/>
                <a:gd name="T44" fmla="*/ 479472 w 754062"/>
                <a:gd name="T45" fmla="*/ 18674 h 222341"/>
                <a:gd name="T46" fmla="*/ 523922 w 754062"/>
                <a:gd name="T47" fmla="*/ 9337 h 222341"/>
                <a:gd name="T48" fmla="*/ 555672 w 754062"/>
                <a:gd name="T49" fmla="*/ 0 h 222341"/>
                <a:gd name="T50" fmla="*/ 587422 w 754062"/>
                <a:gd name="T51" fmla="*/ 3128 h 222341"/>
                <a:gd name="T52" fmla="*/ 612822 w 754062"/>
                <a:gd name="T53" fmla="*/ 6209 h 222341"/>
                <a:gd name="T54" fmla="*/ 638222 w 754062"/>
                <a:gd name="T55" fmla="*/ 24930 h 222341"/>
                <a:gd name="T56" fmla="*/ 660447 w 754062"/>
                <a:gd name="T57" fmla="*/ 34267 h 222341"/>
                <a:gd name="T58" fmla="*/ 666797 w 754062"/>
                <a:gd name="T59" fmla="*/ 28018 h 222341"/>
                <a:gd name="T60" fmla="*/ 685847 w 754062"/>
                <a:gd name="T61" fmla="*/ 15593 h 222341"/>
                <a:gd name="T62" fmla="*/ 708072 w 754062"/>
                <a:gd name="T63" fmla="*/ 12465 h 222341"/>
                <a:gd name="T64" fmla="*/ 739822 w 754062"/>
                <a:gd name="T65" fmla="*/ 12465 h 222341"/>
                <a:gd name="T66" fmla="*/ 754109 w 754062"/>
                <a:gd name="T67" fmla="*/ 47486 h 22234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54062" h="222341">
                  <a:moveTo>
                    <a:pt x="0" y="218281"/>
                  </a:moveTo>
                  <a:cubicBezTo>
                    <a:pt x="8467" y="216694"/>
                    <a:pt x="23283" y="223176"/>
                    <a:pt x="31750" y="222250"/>
                  </a:cubicBezTo>
                  <a:cubicBezTo>
                    <a:pt x="40217" y="221324"/>
                    <a:pt x="45508" y="219075"/>
                    <a:pt x="50800" y="212725"/>
                  </a:cubicBezTo>
                  <a:cubicBezTo>
                    <a:pt x="56092" y="206375"/>
                    <a:pt x="60325" y="191029"/>
                    <a:pt x="63500" y="184150"/>
                  </a:cubicBezTo>
                  <a:cubicBezTo>
                    <a:pt x="66675" y="177271"/>
                    <a:pt x="67733" y="176742"/>
                    <a:pt x="69850" y="171450"/>
                  </a:cubicBezTo>
                  <a:cubicBezTo>
                    <a:pt x="71967" y="166158"/>
                    <a:pt x="71438" y="155575"/>
                    <a:pt x="76200" y="152400"/>
                  </a:cubicBezTo>
                  <a:cubicBezTo>
                    <a:pt x="80962" y="149225"/>
                    <a:pt x="88371" y="153458"/>
                    <a:pt x="98425" y="152400"/>
                  </a:cubicBezTo>
                  <a:cubicBezTo>
                    <a:pt x="108479" y="151342"/>
                    <a:pt x="128058" y="151342"/>
                    <a:pt x="136525" y="146050"/>
                  </a:cubicBezTo>
                  <a:cubicBezTo>
                    <a:pt x="144992" y="140758"/>
                    <a:pt x="144992" y="128587"/>
                    <a:pt x="149225" y="120650"/>
                  </a:cubicBezTo>
                  <a:cubicBezTo>
                    <a:pt x="153458" y="112713"/>
                    <a:pt x="157692" y="104775"/>
                    <a:pt x="161925" y="98425"/>
                  </a:cubicBezTo>
                  <a:cubicBezTo>
                    <a:pt x="166158" y="92075"/>
                    <a:pt x="169333" y="85196"/>
                    <a:pt x="174625" y="82550"/>
                  </a:cubicBezTo>
                  <a:cubicBezTo>
                    <a:pt x="179917" y="79904"/>
                    <a:pt x="184679" y="81492"/>
                    <a:pt x="193675" y="82550"/>
                  </a:cubicBezTo>
                  <a:cubicBezTo>
                    <a:pt x="202671" y="83608"/>
                    <a:pt x="220133" y="85196"/>
                    <a:pt x="228600" y="88900"/>
                  </a:cubicBezTo>
                  <a:cubicBezTo>
                    <a:pt x="237067" y="92604"/>
                    <a:pt x="236538" y="102658"/>
                    <a:pt x="244475" y="104775"/>
                  </a:cubicBezTo>
                  <a:cubicBezTo>
                    <a:pt x="252412" y="106892"/>
                    <a:pt x="268817" y="101600"/>
                    <a:pt x="276225" y="101600"/>
                  </a:cubicBezTo>
                  <a:cubicBezTo>
                    <a:pt x="283633" y="101600"/>
                    <a:pt x="284163" y="101071"/>
                    <a:pt x="288925" y="104775"/>
                  </a:cubicBezTo>
                  <a:cubicBezTo>
                    <a:pt x="293687" y="108479"/>
                    <a:pt x="296333" y="122238"/>
                    <a:pt x="304800" y="123825"/>
                  </a:cubicBezTo>
                  <a:cubicBezTo>
                    <a:pt x="313267" y="125412"/>
                    <a:pt x="327025" y="117475"/>
                    <a:pt x="339725" y="114300"/>
                  </a:cubicBezTo>
                  <a:cubicBezTo>
                    <a:pt x="352425" y="111125"/>
                    <a:pt x="369888" y="111654"/>
                    <a:pt x="381000" y="104775"/>
                  </a:cubicBezTo>
                  <a:cubicBezTo>
                    <a:pt x="392112" y="97896"/>
                    <a:pt x="399521" y="84667"/>
                    <a:pt x="406400" y="73025"/>
                  </a:cubicBezTo>
                  <a:cubicBezTo>
                    <a:pt x="413279" y="61383"/>
                    <a:pt x="413279" y="43921"/>
                    <a:pt x="422275" y="34925"/>
                  </a:cubicBezTo>
                  <a:cubicBezTo>
                    <a:pt x="431271" y="25929"/>
                    <a:pt x="450850" y="21696"/>
                    <a:pt x="460375" y="19050"/>
                  </a:cubicBezTo>
                  <a:cubicBezTo>
                    <a:pt x="469900" y="16404"/>
                    <a:pt x="468842" y="20637"/>
                    <a:pt x="479425" y="19050"/>
                  </a:cubicBezTo>
                  <a:cubicBezTo>
                    <a:pt x="490008" y="17462"/>
                    <a:pt x="511175" y="12700"/>
                    <a:pt x="523875" y="9525"/>
                  </a:cubicBezTo>
                  <a:cubicBezTo>
                    <a:pt x="536575" y="6350"/>
                    <a:pt x="545042" y="1058"/>
                    <a:pt x="555625" y="0"/>
                  </a:cubicBezTo>
                  <a:lnTo>
                    <a:pt x="587375" y="3175"/>
                  </a:lnTo>
                  <a:cubicBezTo>
                    <a:pt x="596900" y="4233"/>
                    <a:pt x="604308" y="2646"/>
                    <a:pt x="612775" y="6350"/>
                  </a:cubicBezTo>
                  <a:cubicBezTo>
                    <a:pt x="621242" y="10054"/>
                    <a:pt x="630238" y="20637"/>
                    <a:pt x="638175" y="25400"/>
                  </a:cubicBezTo>
                  <a:cubicBezTo>
                    <a:pt x="646113" y="30162"/>
                    <a:pt x="655638" y="34396"/>
                    <a:pt x="660400" y="34925"/>
                  </a:cubicBezTo>
                  <a:cubicBezTo>
                    <a:pt x="665163" y="35454"/>
                    <a:pt x="662517" y="31750"/>
                    <a:pt x="666750" y="28575"/>
                  </a:cubicBezTo>
                  <a:cubicBezTo>
                    <a:pt x="670983" y="25400"/>
                    <a:pt x="678921" y="18521"/>
                    <a:pt x="685800" y="15875"/>
                  </a:cubicBezTo>
                  <a:cubicBezTo>
                    <a:pt x="692679" y="13229"/>
                    <a:pt x="699029" y="13229"/>
                    <a:pt x="708025" y="12700"/>
                  </a:cubicBezTo>
                  <a:cubicBezTo>
                    <a:pt x="717021" y="12171"/>
                    <a:pt x="732896" y="11113"/>
                    <a:pt x="739775" y="12700"/>
                  </a:cubicBezTo>
                  <a:cubicBezTo>
                    <a:pt x="746654" y="14287"/>
                    <a:pt x="752475" y="45772"/>
                    <a:pt x="754062" y="48418"/>
                  </a:cubicBezTo>
                </a:path>
              </a:pathLst>
            </a:custGeom>
            <a:noFill/>
            <a:ln w="25400">
              <a:solidFill>
                <a:srgbClr val="99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9" name="Forma livre 32"/>
            <p:cNvSpPr>
              <a:spLocks/>
            </p:cNvSpPr>
            <p:nvPr/>
          </p:nvSpPr>
          <p:spPr bwMode="auto">
            <a:xfrm>
              <a:off x="3197702" y="1448506"/>
              <a:ext cx="462535" cy="176943"/>
            </a:xfrm>
            <a:custGeom>
              <a:avLst/>
              <a:gdLst>
                <a:gd name="T0" fmla="*/ 0 w 472440"/>
                <a:gd name="T1" fmla="*/ 200156 h 179889"/>
                <a:gd name="T2" fmla="*/ 15992 w 472440"/>
                <a:gd name="T3" fmla="*/ 166950 h 179889"/>
                <a:gd name="T4" fmla="*/ 23988 w 472440"/>
                <a:gd name="T5" fmla="*/ 209638 h 179889"/>
                <a:gd name="T6" fmla="*/ 51974 w 472440"/>
                <a:gd name="T7" fmla="*/ 223867 h 179889"/>
                <a:gd name="T8" fmla="*/ 119939 w 472440"/>
                <a:gd name="T9" fmla="*/ 204898 h 179889"/>
                <a:gd name="T10" fmla="*/ 155919 w 472440"/>
                <a:gd name="T11" fmla="*/ 133750 h 179889"/>
                <a:gd name="T12" fmla="*/ 167913 w 472440"/>
                <a:gd name="T13" fmla="*/ 114778 h 179889"/>
                <a:gd name="T14" fmla="*/ 219887 w 472440"/>
                <a:gd name="T15" fmla="*/ 95810 h 179889"/>
                <a:gd name="T16" fmla="*/ 283849 w 472440"/>
                <a:gd name="T17" fmla="*/ 76834 h 179889"/>
                <a:gd name="T18" fmla="*/ 335829 w 472440"/>
                <a:gd name="T19" fmla="*/ 53118 h 179889"/>
                <a:gd name="T20" fmla="*/ 379805 w 472440"/>
                <a:gd name="T21" fmla="*/ 34144 h 179889"/>
                <a:gd name="T22" fmla="*/ 463765 w 472440"/>
                <a:gd name="T23" fmla="*/ 946 h 179889"/>
                <a:gd name="T24" fmla="*/ 495747 w 472440"/>
                <a:gd name="T25" fmla="*/ 10434 h 1798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2440" h="179889">
                  <a:moveTo>
                    <a:pt x="0" y="160779"/>
                  </a:moveTo>
                  <a:cubicBezTo>
                    <a:pt x="18415" y="138871"/>
                    <a:pt x="11430" y="132839"/>
                    <a:pt x="15240" y="134109"/>
                  </a:cubicBezTo>
                  <a:cubicBezTo>
                    <a:pt x="19050" y="135379"/>
                    <a:pt x="17145" y="160779"/>
                    <a:pt x="22860" y="168399"/>
                  </a:cubicBezTo>
                  <a:cubicBezTo>
                    <a:pt x="28575" y="176019"/>
                    <a:pt x="34290" y="180464"/>
                    <a:pt x="49530" y="179829"/>
                  </a:cubicBezTo>
                  <a:cubicBezTo>
                    <a:pt x="64770" y="179194"/>
                    <a:pt x="97790" y="176654"/>
                    <a:pt x="114300" y="164589"/>
                  </a:cubicBezTo>
                  <a:cubicBezTo>
                    <a:pt x="130810" y="152524"/>
                    <a:pt x="140970" y="119504"/>
                    <a:pt x="148590" y="107439"/>
                  </a:cubicBezTo>
                  <a:cubicBezTo>
                    <a:pt x="156210" y="95374"/>
                    <a:pt x="149860" y="97279"/>
                    <a:pt x="160020" y="92199"/>
                  </a:cubicBezTo>
                  <a:cubicBezTo>
                    <a:pt x="170180" y="87119"/>
                    <a:pt x="191135" y="82039"/>
                    <a:pt x="209550" y="76959"/>
                  </a:cubicBezTo>
                  <a:cubicBezTo>
                    <a:pt x="227965" y="71879"/>
                    <a:pt x="252095" y="67434"/>
                    <a:pt x="270510" y="61719"/>
                  </a:cubicBezTo>
                  <a:cubicBezTo>
                    <a:pt x="288925" y="56004"/>
                    <a:pt x="304800" y="48384"/>
                    <a:pt x="320040" y="42669"/>
                  </a:cubicBezTo>
                  <a:cubicBezTo>
                    <a:pt x="335280" y="36954"/>
                    <a:pt x="341630" y="34414"/>
                    <a:pt x="361950" y="27429"/>
                  </a:cubicBezTo>
                  <a:cubicBezTo>
                    <a:pt x="382270" y="20444"/>
                    <a:pt x="423545" y="3934"/>
                    <a:pt x="441960" y="759"/>
                  </a:cubicBezTo>
                  <a:cubicBezTo>
                    <a:pt x="460375" y="-2416"/>
                    <a:pt x="463550" y="5204"/>
                    <a:pt x="472440" y="8379"/>
                  </a:cubicBezTo>
                </a:path>
              </a:pathLst>
            </a:custGeom>
            <a:noFill/>
            <a:ln w="25400">
              <a:solidFill>
                <a:srgbClr val="990099"/>
              </a:solidFill>
              <a:round/>
              <a:headEnd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10" name="Grupo 9"/>
          <p:cNvGrpSpPr/>
          <p:nvPr/>
        </p:nvGrpSpPr>
        <p:grpSpPr>
          <a:xfrm>
            <a:off x="2607893" y="1703055"/>
            <a:ext cx="3149272" cy="4286984"/>
            <a:chOff x="2607893" y="1703055"/>
            <a:chExt cx="3149272" cy="4286984"/>
          </a:xfrm>
        </p:grpSpPr>
        <p:sp>
          <p:nvSpPr>
            <p:cNvPr id="325" name="Forma livre 31"/>
            <p:cNvSpPr>
              <a:spLocks/>
            </p:cNvSpPr>
            <p:nvPr/>
          </p:nvSpPr>
          <p:spPr bwMode="auto">
            <a:xfrm>
              <a:off x="4472001" y="2074014"/>
              <a:ext cx="110201" cy="586705"/>
            </a:xfrm>
            <a:custGeom>
              <a:avLst/>
              <a:gdLst>
                <a:gd name="T0" fmla="*/ 0 w 113287"/>
                <a:gd name="T1" fmla="*/ 600118 h 600074"/>
                <a:gd name="T2" fmla="*/ 9517 w 113287"/>
                <a:gd name="T3" fmla="*/ 540587 h 600074"/>
                <a:gd name="T4" fmla="*/ 13325 w 113287"/>
                <a:gd name="T5" fmla="*/ 476293 h 600074"/>
                <a:gd name="T6" fmla="*/ 34260 w 113287"/>
                <a:gd name="T7" fmla="*/ 395331 h 600074"/>
                <a:gd name="T8" fmla="*/ 78071 w 113287"/>
                <a:gd name="T9" fmla="*/ 347706 h 600074"/>
                <a:gd name="T10" fmla="*/ 87590 w 113287"/>
                <a:gd name="T11" fmla="*/ 264318 h 600074"/>
                <a:gd name="T12" fmla="*/ 81972 w 113287"/>
                <a:gd name="T13" fmla="*/ 169067 h 600074"/>
                <a:gd name="T14" fmla="*/ 68508 w 113287"/>
                <a:gd name="T15" fmla="*/ 80962 h 600074"/>
                <a:gd name="T16" fmla="*/ 74408 w 113287"/>
                <a:gd name="T17" fmla="*/ 0 h 6000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3287" h="600074">
                  <a:moveTo>
                    <a:pt x="0" y="600074"/>
                  </a:moveTo>
                  <a:cubicBezTo>
                    <a:pt x="11113" y="581818"/>
                    <a:pt x="9131" y="561181"/>
                    <a:pt x="11910" y="540543"/>
                  </a:cubicBezTo>
                  <a:cubicBezTo>
                    <a:pt x="14689" y="519906"/>
                    <a:pt x="11512" y="500458"/>
                    <a:pt x="16673" y="476249"/>
                  </a:cubicBezTo>
                  <a:cubicBezTo>
                    <a:pt x="21834" y="452040"/>
                    <a:pt x="29372" y="416718"/>
                    <a:pt x="42875" y="395287"/>
                  </a:cubicBezTo>
                  <a:cubicBezTo>
                    <a:pt x="56378" y="373856"/>
                    <a:pt x="86571" y="369490"/>
                    <a:pt x="97692" y="347662"/>
                  </a:cubicBezTo>
                  <a:cubicBezTo>
                    <a:pt x="108813" y="325834"/>
                    <a:pt x="108790" y="294084"/>
                    <a:pt x="109604" y="264318"/>
                  </a:cubicBezTo>
                  <a:cubicBezTo>
                    <a:pt x="110418" y="234552"/>
                    <a:pt x="120816" y="197245"/>
                    <a:pt x="102574" y="169067"/>
                  </a:cubicBezTo>
                  <a:cubicBezTo>
                    <a:pt x="84332" y="140889"/>
                    <a:pt x="86519" y="108743"/>
                    <a:pt x="85725" y="80962"/>
                  </a:cubicBezTo>
                  <a:cubicBezTo>
                    <a:pt x="84931" y="53181"/>
                    <a:pt x="92965" y="33735"/>
                    <a:pt x="93106" y="0"/>
                  </a:cubicBezTo>
                </a:path>
              </a:pathLst>
            </a:custGeom>
            <a:noFill/>
            <a:ln w="254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27" name="Forma livre 31"/>
            <p:cNvSpPr>
              <a:spLocks/>
            </p:cNvSpPr>
            <p:nvPr/>
          </p:nvSpPr>
          <p:spPr bwMode="auto">
            <a:xfrm>
              <a:off x="4546504" y="1703055"/>
              <a:ext cx="698459" cy="377167"/>
            </a:xfrm>
            <a:custGeom>
              <a:avLst/>
              <a:gdLst>
                <a:gd name="T0" fmla="*/ 0 w 714375"/>
                <a:gd name="T1" fmla="*/ 385805 h 385761"/>
                <a:gd name="T2" fmla="*/ 119062 w 714375"/>
                <a:gd name="T3" fmla="*/ 376281 h 385761"/>
                <a:gd name="T4" fmla="*/ 185737 w 714375"/>
                <a:gd name="T5" fmla="*/ 371519 h 385761"/>
                <a:gd name="T6" fmla="*/ 252412 w 714375"/>
                <a:gd name="T7" fmla="*/ 371519 h 385761"/>
                <a:gd name="T8" fmla="*/ 366712 w 714375"/>
                <a:gd name="T9" fmla="*/ 352469 h 385761"/>
                <a:gd name="T10" fmla="*/ 423862 w 714375"/>
                <a:gd name="T11" fmla="*/ 314369 h 385761"/>
                <a:gd name="T12" fmla="*/ 485775 w 714375"/>
                <a:gd name="T13" fmla="*/ 276269 h 385761"/>
                <a:gd name="T14" fmla="*/ 557212 w 714375"/>
                <a:gd name="T15" fmla="*/ 228644 h 385761"/>
                <a:gd name="T16" fmla="*/ 604837 w 714375"/>
                <a:gd name="T17" fmla="*/ 180975 h 385761"/>
                <a:gd name="T18" fmla="*/ 647700 w 714375"/>
                <a:gd name="T19" fmla="*/ 128587 h 385761"/>
                <a:gd name="T20" fmla="*/ 685800 w 714375"/>
                <a:gd name="T21" fmla="*/ 57150 h 385761"/>
                <a:gd name="T22" fmla="*/ 714375 w 714375"/>
                <a:gd name="T23" fmla="*/ 0 h 3857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4375" h="385761">
                  <a:moveTo>
                    <a:pt x="0" y="385761"/>
                  </a:moveTo>
                  <a:cubicBezTo>
                    <a:pt x="34925" y="382586"/>
                    <a:pt x="84137" y="379412"/>
                    <a:pt x="119062" y="376237"/>
                  </a:cubicBezTo>
                  <a:cubicBezTo>
                    <a:pt x="147637" y="373856"/>
                    <a:pt x="163512" y="372269"/>
                    <a:pt x="185737" y="371475"/>
                  </a:cubicBezTo>
                  <a:cubicBezTo>
                    <a:pt x="207962" y="370681"/>
                    <a:pt x="222249" y="374650"/>
                    <a:pt x="252412" y="371475"/>
                  </a:cubicBezTo>
                  <a:cubicBezTo>
                    <a:pt x="282575" y="368300"/>
                    <a:pt x="338137" y="361950"/>
                    <a:pt x="366712" y="352425"/>
                  </a:cubicBezTo>
                  <a:cubicBezTo>
                    <a:pt x="395287" y="342900"/>
                    <a:pt x="404018" y="327025"/>
                    <a:pt x="423862" y="314325"/>
                  </a:cubicBezTo>
                  <a:cubicBezTo>
                    <a:pt x="443706" y="301625"/>
                    <a:pt x="463550" y="290513"/>
                    <a:pt x="485775" y="276225"/>
                  </a:cubicBezTo>
                  <a:cubicBezTo>
                    <a:pt x="508000" y="261937"/>
                    <a:pt x="537368" y="244475"/>
                    <a:pt x="557212" y="228600"/>
                  </a:cubicBezTo>
                  <a:cubicBezTo>
                    <a:pt x="577056" y="212725"/>
                    <a:pt x="589756" y="197644"/>
                    <a:pt x="604837" y="180975"/>
                  </a:cubicBezTo>
                  <a:cubicBezTo>
                    <a:pt x="619918" y="164306"/>
                    <a:pt x="634206" y="149224"/>
                    <a:pt x="647700" y="128587"/>
                  </a:cubicBezTo>
                  <a:cubicBezTo>
                    <a:pt x="661194" y="107950"/>
                    <a:pt x="674687" y="78581"/>
                    <a:pt x="685800" y="57150"/>
                  </a:cubicBezTo>
                  <a:cubicBezTo>
                    <a:pt x="696913" y="35719"/>
                    <a:pt x="702468" y="8334"/>
                    <a:pt x="714375" y="0"/>
                  </a:cubicBezTo>
                </a:path>
              </a:pathLst>
            </a:custGeom>
            <a:noFill/>
            <a:ln w="254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0" name="Forma livre 31"/>
            <p:cNvSpPr>
              <a:spLocks/>
            </p:cNvSpPr>
            <p:nvPr/>
          </p:nvSpPr>
          <p:spPr bwMode="auto">
            <a:xfrm>
              <a:off x="4905045" y="4439460"/>
              <a:ext cx="852120" cy="516860"/>
            </a:xfrm>
            <a:custGeom>
              <a:avLst/>
              <a:gdLst>
                <a:gd name="T0" fmla="*/ 0 w 871706"/>
                <a:gd name="T1" fmla="*/ 0 h 530866"/>
                <a:gd name="T2" fmla="*/ 79020 w 871706"/>
                <a:gd name="T3" fmla="*/ 62888 h 530866"/>
                <a:gd name="T4" fmla="*/ 135622 w 871706"/>
                <a:gd name="T5" fmla="*/ 128212 h 530866"/>
                <a:gd name="T6" fmla="*/ 129673 w 871706"/>
                <a:gd name="T7" fmla="*/ 191573 h 530866"/>
                <a:gd name="T8" fmla="*/ 163556 w 871706"/>
                <a:gd name="T9" fmla="*/ 251943 h 530866"/>
                <a:gd name="T10" fmla="*/ 216231 w 871706"/>
                <a:gd name="T11" fmla="*/ 304313 h 530866"/>
                <a:gd name="T12" fmla="*/ 273028 w 871706"/>
                <a:gd name="T13" fmla="*/ 330837 h 530866"/>
                <a:gd name="T14" fmla="*/ 330552 w 871706"/>
                <a:gd name="T15" fmla="*/ 338118 h 530866"/>
                <a:gd name="T16" fmla="*/ 377784 w 871706"/>
                <a:gd name="T17" fmla="*/ 314327 h 530866"/>
                <a:gd name="T18" fmla="*/ 434453 w 871706"/>
                <a:gd name="T19" fmla="*/ 314327 h 530866"/>
                <a:gd name="T20" fmla="*/ 481679 w 871706"/>
                <a:gd name="T21" fmla="*/ 302430 h 530866"/>
                <a:gd name="T22" fmla="*/ 519455 w 871706"/>
                <a:gd name="T23" fmla="*/ 262777 h 530866"/>
                <a:gd name="T24" fmla="*/ 538348 w 871706"/>
                <a:gd name="T25" fmla="*/ 231056 h 530866"/>
                <a:gd name="T26" fmla="*/ 576126 w 871706"/>
                <a:gd name="T27" fmla="*/ 231056 h 530866"/>
                <a:gd name="T28" fmla="*/ 609183 w 871706"/>
                <a:gd name="T29" fmla="*/ 242954 h 530866"/>
                <a:gd name="T30" fmla="*/ 628074 w 871706"/>
                <a:gd name="T31" fmla="*/ 274675 h 530866"/>
                <a:gd name="T32" fmla="*/ 637518 w 871706"/>
                <a:gd name="T33" fmla="*/ 306394 h 530866"/>
                <a:gd name="T34" fmla="*/ 642242 w 871706"/>
                <a:gd name="T35" fmla="*/ 338118 h 530866"/>
                <a:gd name="T36" fmla="*/ 680022 w 871706"/>
                <a:gd name="T37" fmla="*/ 369837 h 530866"/>
                <a:gd name="T38" fmla="*/ 727249 w 871706"/>
                <a:gd name="T39" fmla="*/ 393630 h 530866"/>
                <a:gd name="T40" fmla="*/ 793364 w 871706"/>
                <a:gd name="T41" fmla="*/ 417417 h 530866"/>
                <a:gd name="T42" fmla="*/ 854755 w 871706"/>
                <a:gd name="T43" fmla="*/ 437247 h 530866"/>
                <a:gd name="T44" fmla="*/ 864198 w 871706"/>
                <a:gd name="T45" fmla="*/ 441212 h 5308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71706" h="530866">
                  <a:moveTo>
                    <a:pt x="0" y="0"/>
                  </a:moveTo>
                  <a:cubicBezTo>
                    <a:pt x="18256" y="3175"/>
                    <a:pt x="56883" y="49868"/>
                    <a:pt x="79676" y="75534"/>
                  </a:cubicBezTo>
                  <a:cubicBezTo>
                    <a:pt x="102469" y="101200"/>
                    <a:pt x="128244" y="128234"/>
                    <a:pt x="136759" y="153994"/>
                  </a:cubicBezTo>
                  <a:cubicBezTo>
                    <a:pt x="145274" y="179754"/>
                    <a:pt x="126067" y="205327"/>
                    <a:pt x="130766" y="230096"/>
                  </a:cubicBezTo>
                  <a:cubicBezTo>
                    <a:pt x="135465" y="254865"/>
                    <a:pt x="150405" y="280040"/>
                    <a:pt x="164955" y="302609"/>
                  </a:cubicBezTo>
                  <a:cubicBezTo>
                    <a:pt x="179505" y="325178"/>
                    <a:pt x="198224" y="351164"/>
                    <a:pt x="218067" y="365508"/>
                  </a:cubicBezTo>
                  <a:cubicBezTo>
                    <a:pt x="237910" y="379852"/>
                    <a:pt x="256131" y="390598"/>
                    <a:pt x="275345" y="397364"/>
                  </a:cubicBezTo>
                  <a:cubicBezTo>
                    <a:pt x="294559" y="404130"/>
                    <a:pt x="315745" y="409412"/>
                    <a:pt x="333350" y="406107"/>
                  </a:cubicBezTo>
                  <a:cubicBezTo>
                    <a:pt x="350955" y="402802"/>
                    <a:pt x="363512" y="382295"/>
                    <a:pt x="380975" y="377532"/>
                  </a:cubicBezTo>
                  <a:cubicBezTo>
                    <a:pt x="398438" y="372769"/>
                    <a:pt x="420663" y="379913"/>
                    <a:pt x="438125" y="377532"/>
                  </a:cubicBezTo>
                  <a:cubicBezTo>
                    <a:pt x="455587" y="375151"/>
                    <a:pt x="471463" y="373564"/>
                    <a:pt x="485750" y="363245"/>
                  </a:cubicBezTo>
                  <a:cubicBezTo>
                    <a:pt x="500037" y="352926"/>
                    <a:pt x="514325" y="329907"/>
                    <a:pt x="523850" y="315620"/>
                  </a:cubicBezTo>
                  <a:cubicBezTo>
                    <a:pt x="533375" y="301333"/>
                    <a:pt x="533375" y="283870"/>
                    <a:pt x="542900" y="277520"/>
                  </a:cubicBezTo>
                  <a:cubicBezTo>
                    <a:pt x="552425" y="271170"/>
                    <a:pt x="569094" y="275139"/>
                    <a:pt x="581000" y="277520"/>
                  </a:cubicBezTo>
                  <a:cubicBezTo>
                    <a:pt x="592906" y="279901"/>
                    <a:pt x="605606" y="283076"/>
                    <a:pt x="614337" y="291807"/>
                  </a:cubicBezTo>
                  <a:cubicBezTo>
                    <a:pt x="623068" y="300538"/>
                    <a:pt x="628624" y="317207"/>
                    <a:pt x="633387" y="329907"/>
                  </a:cubicBezTo>
                  <a:cubicBezTo>
                    <a:pt x="638150" y="342607"/>
                    <a:pt x="640531" y="355307"/>
                    <a:pt x="642912" y="368007"/>
                  </a:cubicBezTo>
                  <a:cubicBezTo>
                    <a:pt x="645293" y="380707"/>
                    <a:pt x="640531" y="393407"/>
                    <a:pt x="647675" y="406107"/>
                  </a:cubicBezTo>
                  <a:cubicBezTo>
                    <a:pt x="654819" y="418807"/>
                    <a:pt x="671488" y="433095"/>
                    <a:pt x="685775" y="444207"/>
                  </a:cubicBezTo>
                  <a:cubicBezTo>
                    <a:pt x="700063" y="455320"/>
                    <a:pt x="714350" y="463257"/>
                    <a:pt x="733400" y="472782"/>
                  </a:cubicBezTo>
                  <a:cubicBezTo>
                    <a:pt x="752450" y="482307"/>
                    <a:pt x="778644" y="492626"/>
                    <a:pt x="800075" y="501357"/>
                  </a:cubicBezTo>
                  <a:cubicBezTo>
                    <a:pt x="821506" y="510088"/>
                    <a:pt x="850081" y="520408"/>
                    <a:pt x="861987" y="525170"/>
                  </a:cubicBezTo>
                  <a:cubicBezTo>
                    <a:pt x="873893" y="529933"/>
                    <a:pt x="871512" y="532313"/>
                    <a:pt x="871512" y="529932"/>
                  </a:cubicBezTo>
                </a:path>
              </a:pathLst>
            </a:cu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4" name="Forma livre 31"/>
            <p:cNvSpPr>
              <a:spLocks/>
            </p:cNvSpPr>
            <p:nvPr/>
          </p:nvSpPr>
          <p:spPr bwMode="auto">
            <a:xfrm>
              <a:off x="4369561" y="4662967"/>
              <a:ext cx="1387604" cy="307322"/>
            </a:xfrm>
            <a:custGeom>
              <a:avLst/>
              <a:gdLst>
                <a:gd name="T0" fmla="*/ 0 w 1419419"/>
                <a:gd name="T1" fmla="*/ 0 h 315074"/>
                <a:gd name="T2" fmla="*/ 89780 w 1419419"/>
                <a:gd name="T3" fmla="*/ 20694 h 315074"/>
                <a:gd name="T4" fmla="*/ 136992 w 1419419"/>
                <a:gd name="T5" fmla="*/ 57941 h 315074"/>
                <a:gd name="T6" fmla="*/ 160627 w 1419419"/>
                <a:gd name="T7" fmla="*/ 91049 h 315074"/>
                <a:gd name="T8" fmla="*/ 207862 w 1419419"/>
                <a:gd name="T9" fmla="*/ 144850 h 315074"/>
                <a:gd name="T10" fmla="*/ 245644 w 1419419"/>
                <a:gd name="T11" fmla="*/ 177958 h 315074"/>
                <a:gd name="T12" fmla="*/ 278746 w 1419419"/>
                <a:gd name="T13" fmla="*/ 219343 h 315074"/>
                <a:gd name="T14" fmla="*/ 325958 w 1419419"/>
                <a:gd name="T15" fmla="*/ 252453 h 315074"/>
                <a:gd name="T16" fmla="*/ 363763 w 1419419"/>
                <a:gd name="T17" fmla="*/ 273146 h 315074"/>
                <a:gd name="T18" fmla="*/ 434622 w 1419419"/>
                <a:gd name="T19" fmla="*/ 269008 h 315074"/>
                <a:gd name="T20" fmla="*/ 510220 w 1419419"/>
                <a:gd name="T21" fmla="*/ 264868 h 315074"/>
                <a:gd name="T22" fmla="*/ 581075 w 1419419"/>
                <a:gd name="T23" fmla="*/ 240036 h 315074"/>
                <a:gd name="T24" fmla="*/ 642505 w 1419419"/>
                <a:gd name="T25" fmla="*/ 223482 h 315074"/>
                <a:gd name="T26" fmla="*/ 727529 w 1419419"/>
                <a:gd name="T27" fmla="*/ 198653 h 315074"/>
                <a:gd name="T28" fmla="*/ 807844 w 1419419"/>
                <a:gd name="T29" fmla="*/ 173824 h 315074"/>
                <a:gd name="T30" fmla="*/ 873985 w 1419419"/>
                <a:gd name="T31" fmla="*/ 153127 h 315074"/>
                <a:gd name="T32" fmla="*/ 921229 w 1419419"/>
                <a:gd name="T33" fmla="*/ 128296 h 315074"/>
                <a:gd name="T34" fmla="*/ 977918 w 1419419"/>
                <a:gd name="T35" fmla="*/ 128296 h 315074"/>
                <a:gd name="T36" fmla="*/ 1025164 w 1419419"/>
                <a:gd name="T37" fmla="*/ 115881 h 315074"/>
                <a:gd name="T38" fmla="*/ 1062960 w 1419419"/>
                <a:gd name="T39" fmla="*/ 74494 h 315074"/>
                <a:gd name="T40" fmla="*/ 1081853 w 1419419"/>
                <a:gd name="T41" fmla="*/ 41386 h 315074"/>
                <a:gd name="T42" fmla="*/ 1119649 w 1419419"/>
                <a:gd name="T43" fmla="*/ 41386 h 315074"/>
                <a:gd name="T44" fmla="*/ 1152713 w 1419419"/>
                <a:gd name="T45" fmla="*/ 53803 h 315074"/>
                <a:gd name="T46" fmla="*/ 1171617 w 1419419"/>
                <a:gd name="T47" fmla="*/ 86907 h 315074"/>
                <a:gd name="T48" fmla="*/ 1181059 w 1419419"/>
                <a:gd name="T49" fmla="*/ 120017 h 315074"/>
                <a:gd name="T50" fmla="*/ 1185790 w 1419419"/>
                <a:gd name="T51" fmla="*/ 153127 h 315074"/>
                <a:gd name="T52" fmla="*/ 1223583 w 1419419"/>
                <a:gd name="T53" fmla="*/ 186237 h 315074"/>
                <a:gd name="T54" fmla="*/ 1270822 w 1419419"/>
                <a:gd name="T55" fmla="*/ 211066 h 315074"/>
                <a:gd name="T56" fmla="*/ 1336962 w 1419419"/>
                <a:gd name="T57" fmla="*/ 235898 h 315074"/>
                <a:gd name="T58" fmla="*/ 1398379 w 1419419"/>
                <a:gd name="T59" fmla="*/ 256591 h 315074"/>
                <a:gd name="T60" fmla="*/ 1407823 w 1419419"/>
                <a:gd name="T61" fmla="*/ 260731 h 31507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419419" h="315074">
                  <a:moveTo>
                    <a:pt x="0" y="0"/>
                  </a:moveTo>
                  <a:cubicBezTo>
                    <a:pt x="33734" y="6350"/>
                    <a:pt x="67469" y="12700"/>
                    <a:pt x="90488" y="23812"/>
                  </a:cubicBezTo>
                  <a:cubicBezTo>
                    <a:pt x="113507" y="34924"/>
                    <a:pt x="126207" y="53181"/>
                    <a:pt x="138113" y="66675"/>
                  </a:cubicBezTo>
                  <a:cubicBezTo>
                    <a:pt x="150019" y="80169"/>
                    <a:pt x="150019" y="88106"/>
                    <a:pt x="161925" y="104775"/>
                  </a:cubicBezTo>
                  <a:cubicBezTo>
                    <a:pt x="173831" y="121444"/>
                    <a:pt x="195263" y="150018"/>
                    <a:pt x="209550" y="166687"/>
                  </a:cubicBezTo>
                  <a:cubicBezTo>
                    <a:pt x="223837" y="183356"/>
                    <a:pt x="235744" y="190500"/>
                    <a:pt x="247650" y="204787"/>
                  </a:cubicBezTo>
                  <a:cubicBezTo>
                    <a:pt x="259556" y="219074"/>
                    <a:pt x="267494" y="238125"/>
                    <a:pt x="280988" y="252412"/>
                  </a:cubicBezTo>
                  <a:cubicBezTo>
                    <a:pt x="294482" y="266699"/>
                    <a:pt x="314326" y="280193"/>
                    <a:pt x="328613" y="290512"/>
                  </a:cubicBezTo>
                  <a:cubicBezTo>
                    <a:pt x="342900" y="300831"/>
                    <a:pt x="348457" y="311150"/>
                    <a:pt x="366713" y="314325"/>
                  </a:cubicBezTo>
                  <a:cubicBezTo>
                    <a:pt x="384969" y="317500"/>
                    <a:pt x="438150" y="309562"/>
                    <a:pt x="438150" y="309562"/>
                  </a:cubicBezTo>
                  <a:cubicBezTo>
                    <a:pt x="462756" y="307975"/>
                    <a:pt x="489744" y="310356"/>
                    <a:pt x="514350" y="304800"/>
                  </a:cubicBezTo>
                  <a:cubicBezTo>
                    <a:pt x="538956" y="299244"/>
                    <a:pt x="563563" y="284163"/>
                    <a:pt x="585788" y="276225"/>
                  </a:cubicBezTo>
                  <a:cubicBezTo>
                    <a:pt x="608013" y="268288"/>
                    <a:pt x="623094" y="265112"/>
                    <a:pt x="647700" y="257175"/>
                  </a:cubicBezTo>
                  <a:cubicBezTo>
                    <a:pt x="672306" y="249238"/>
                    <a:pt x="705644" y="238125"/>
                    <a:pt x="733425" y="228600"/>
                  </a:cubicBezTo>
                  <a:cubicBezTo>
                    <a:pt x="761206" y="219075"/>
                    <a:pt x="814388" y="200025"/>
                    <a:pt x="814388" y="200025"/>
                  </a:cubicBezTo>
                  <a:cubicBezTo>
                    <a:pt x="838994" y="191294"/>
                    <a:pt x="862013" y="184943"/>
                    <a:pt x="881063" y="176212"/>
                  </a:cubicBezTo>
                  <a:cubicBezTo>
                    <a:pt x="900113" y="167481"/>
                    <a:pt x="911225" y="152400"/>
                    <a:pt x="928688" y="147637"/>
                  </a:cubicBezTo>
                  <a:cubicBezTo>
                    <a:pt x="946151" y="142874"/>
                    <a:pt x="968376" y="150018"/>
                    <a:pt x="985838" y="147637"/>
                  </a:cubicBezTo>
                  <a:cubicBezTo>
                    <a:pt x="1003300" y="145256"/>
                    <a:pt x="1019176" y="143669"/>
                    <a:pt x="1033463" y="133350"/>
                  </a:cubicBezTo>
                  <a:cubicBezTo>
                    <a:pt x="1047750" y="123031"/>
                    <a:pt x="1062038" y="100012"/>
                    <a:pt x="1071563" y="85725"/>
                  </a:cubicBezTo>
                  <a:cubicBezTo>
                    <a:pt x="1081088" y="71438"/>
                    <a:pt x="1081088" y="53975"/>
                    <a:pt x="1090613" y="47625"/>
                  </a:cubicBezTo>
                  <a:cubicBezTo>
                    <a:pt x="1100138" y="41275"/>
                    <a:pt x="1116807" y="45244"/>
                    <a:pt x="1128713" y="47625"/>
                  </a:cubicBezTo>
                  <a:cubicBezTo>
                    <a:pt x="1140619" y="50006"/>
                    <a:pt x="1153319" y="53181"/>
                    <a:pt x="1162050" y="61912"/>
                  </a:cubicBezTo>
                  <a:cubicBezTo>
                    <a:pt x="1170781" y="70643"/>
                    <a:pt x="1176337" y="87312"/>
                    <a:pt x="1181100" y="100012"/>
                  </a:cubicBezTo>
                  <a:cubicBezTo>
                    <a:pt x="1185863" y="112712"/>
                    <a:pt x="1188244" y="125412"/>
                    <a:pt x="1190625" y="138112"/>
                  </a:cubicBezTo>
                  <a:cubicBezTo>
                    <a:pt x="1193006" y="150812"/>
                    <a:pt x="1188244" y="163512"/>
                    <a:pt x="1195388" y="176212"/>
                  </a:cubicBezTo>
                  <a:cubicBezTo>
                    <a:pt x="1202532" y="188912"/>
                    <a:pt x="1219201" y="203200"/>
                    <a:pt x="1233488" y="214312"/>
                  </a:cubicBezTo>
                  <a:cubicBezTo>
                    <a:pt x="1247776" y="225425"/>
                    <a:pt x="1262063" y="233362"/>
                    <a:pt x="1281113" y="242887"/>
                  </a:cubicBezTo>
                  <a:cubicBezTo>
                    <a:pt x="1300163" y="252412"/>
                    <a:pt x="1326357" y="262731"/>
                    <a:pt x="1347788" y="271462"/>
                  </a:cubicBezTo>
                  <a:cubicBezTo>
                    <a:pt x="1369219" y="280193"/>
                    <a:pt x="1397794" y="290513"/>
                    <a:pt x="1409700" y="295275"/>
                  </a:cubicBezTo>
                  <a:cubicBezTo>
                    <a:pt x="1421606" y="300038"/>
                    <a:pt x="1419225" y="302418"/>
                    <a:pt x="1419225" y="300037"/>
                  </a:cubicBezTo>
                </a:path>
              </a:pathLst>
            </a:cu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6" name="Forma livre 1"/>
            <p:cNvSpPr>
              <a:spLocks/>
            </p:cNvSpPr>
            <p:nvPr/>
          </p:nvSpPr>
          <p:spPr bwMode="auto">
            <a:xfrm>
              <a:off x="4309027" y="4132139"/>
              <a:ext cx="65189" cy="240581"/>
            </a:xfrm>
            <a:custGeom>
              <a:avLst/>
              <a:gdLst>
                <a:gd name="T0" fmla="*/ 0 w 66675"/>
                <a:gd name="T1" fmla="*/ 240584 h 246856"/>
                <a:gd name="T2" fmla="*/ 9525 w 66675"/>
                <a:gd name="T3" fmla="*/ 198037 h 246856"/>
                <a:gd name="T4" fmla="*/ 25400 w 66675"/>
                <a:gd name="T5" fmla="*/ 133055 h 246856"/>
                <a:gd name="T6" fmla="*/ 38100 w 66675"/>
                <a:gd name="T7" fmla="*/ 77358 h 246856"/>
                <a:gd name="T8" fmla="*/ 53975 w 66675"/>
                <a:gd name="T9" fmla="*/ 37132 h 246856"/>
                <a:gd name="T10" fmla="*/ 66675 w 66675"/>
                <a:gd name="T11" fmla="*/ 0 h 2468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675" h="246856">
                  <a:moveTo>
                    <a:pt x="0" y="246856"/>
                  </a:moveTo>
                  <a:cubicBezTo>
                    <a:pt x="2646" y="223308"/>
                    <a:pt x="5292" y="221588"/>
                    <a:pt x="9525" y="203200"/>
                  </a:cubicBezTo>
                  <a:cubicBezTo>
                    <a:pt x="13758" y="184812"/>
                    <a:pt x="20638" y="157162"/>
                    <a:pt x="25400" y="136525"/>
                  </a:cubicBezTo>
                  <a:cubicBezTo>
                    <a:pt x="30162" y="115888"/>
                    <a:pt x="33337" y="95779"/>
                    <a:pt x="38100" y="79375"/>
                  </a:cubicBezTo>
                  <a:cubicBezTo>
                    <a:pt x="42863" y="62971"/>
                    <a:pt x="49213" y="51329"/>
                    <a:pt x="53975" y="38100"/>
                  </a:cubicBezTo>
                  <a:cubicBezTo>
                    <a:pt x="58737" y="24871"/>
                    <a:pt x="62706" y="12435"/>
                    <a:pt x="66675" y="0"/>
                  </a:cubicBezTo>
                </a:path>
              </a:pathLst>
            </a:cu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7" name="Forma livre 1"/>
            <p:cNvSpPr>
              <a:spLocks/>
            </p:cNvSpPr>
            <p:nvPr/>
          </p:nvSpPr>
          <p:spPr bwMode="auto">
            <a:xfrm>
              <a:off x="4243838" y="4236132"/>
              <a:ext cx="7761" cy="99336"/>
            </a:xfrm>
            <a:custGeom>
              <a:avLst/>
              <a:gdLst>
                <a:gd name="T0" fmla="*/ 0 w 7355"/>
                <a:gd name="T1" fmla="*/ 0 h 100013"/>
                <a:gd name="T2" fmla="*/ 13151 w 7355"/>
                <a:gd name="T3" fmla="*/ 64822 h 100013"/>
                <a:gd name="T4" fmla="*/ 8770 w 7355"/>
                <a:gd name="T5" fmla="*/ 113437 h 1000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55" h="100013">
                  <a:moveTo>
                    <a:pt x="0" y="0"/>
                  </a:moveTo>
                  <a:cubicBezTo>
                    <a:pt x="3175" y="20240"/>
                    <a:pt x="6350" y="40481"/>
                    <a:pt x="7144" y="57150"/>
                  </a:cubicBezTo>
                  <a:cubicBezTo>
                    <a:pt x="7938" y="73819"/>
                    <a:pt x="6350" y="86916"/>
                    <a:pt x="4763" y="100013"/>
                  </a:cubicBezTo>
                </a:path>
              </a:pathLst>
            </a:cu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85" name="Forma livre 30"/>
            <p:cNvSpPr>
              <a:spLocks/>
            </p:cNvSpPr>
            <p:nvPr/>
          </p:nvSpPr>
          <p:spPr bwMode="auto">
            <a:xfrm>
              <a:off x="4209691" y="4310634"/>
              <a:ext cx="332156" cy="1367426"/>
            </a:xfrm>
            <a:custGeom>
              <a:avLst/>
              <a:gdLst>
                <a:gd name="T0" fmla="*/ 61 w 339898"/>
                <a:gd name="T1" fmla="*/ 0 h 1397885"/>
                <a:gd name="T2" fmla="*/ 40476 w 339898"/>
                <a:gd name="T3" fmla="*/ 25980 h 1397885"/>
                <a:gd name="T4" fmla="*/ 74669 w 339898"/>
                <a:gd name="T5" fmla="*/ 45444 h 1397885"/>
                <a:gd name="T6" fmla="*/ 104196 w 339898"/>
                <a:gd name="T7" fmla="*/ 77889 h 1397885"/>
                <a:gd name="T8" fmla="*/ 132150 w 339898"/>
                <a:gd name="T9" fmla="*/ 123326 h 1397885"/>
                <a:gd name="T10" fmla="*/ 164767 w 339898"/>
                <a:gd name="T11" fmla="*/ 196320 h 1397885"/>
                <a:gd name="T12" fmla="*/ 164767 w 339898"/>
                <a:gd name="T13" fmla="*/ 225519 h 1397885"/>
                <a:gd name="T14" fmla="*/ 160106 w 339898"/>
                <a:gd name="T15" fmla="*/ 254717 h 1397885"/>
                <a:gd name="T16" fmla="*/ 141472 w 339898"/>
                <a:gd name="T17" fmla="*/ 303381 h 1397885"/>
                <a:gd name="T18" fmla="*/ 136809 w 339898"/>
                <a:gd name="T19" fmla="*/ 342313 h 1397885"/>
                <a:gd name="T20" fmla="*/ 122829 w 339898"/>
                <a:gd name="T21" fmla="*/ 371512 h 1397885"/>
                <a:gd name="T22" fmla="*/ 122829 w 339898"/>
                <a:gd name="T23" fmla="*/ 459107 h 1397885"/>
                <a:gd name="T24" fmla="*/ 113513 w 339898"/>
                <a:gd name="T25" fmla="*/ 498038 h 1397885"/>
                <a:gd name="T26" fmla="*/ 104196 w 339898"/>
                <a:gd name="T27" fmla="*/ 536970 h 1397885"/>
                <a:gd name="T28" fmla="*/ 104196 w 339898"/>
                <a:gd name="T29" fmla="*/ 619700 h 1397885"/>
                <a:gd name="T30" fmla="*/ 118176 w 339898"/>
                <a:gd name="T31" fmla="*/ 692696 h 1397885"/>
                <a:gd name="T32" fmla="*/ 122829 w 339898"/>
                <a:gd name="T33" fmla="*/ 760827 h 1397885"/>
                <a:gd name="T34" fmla="*/ 118176 w 339898"/>
                <a:gd name="T35" fmla="*/ 809488 h 1397885"/>
                <a:gd name="T36" fmla="*/ 143799 w 339898"/>
                <a:gd name="T37" fmla="*/ 860589 h 1397885"/>
                <a:gd name="T38" fmla="*/ 181074 w 339898"/>
                <a:gd name="T39" fmla="*/ 889786 h 1397885"/>
                <a:gd name="T40" fmla="*/ 207653 w 339898"/>
                <a:gd name="T41" fmla="*/ 918568 h 1397885"/>
                <a:gd name="T42" fmla="*/ 239318 w 339898"/>
                <a:gd name="T43" fmla="*/ 965218 h 1397885"/>
                <a:gd name="T44" fmla="*/ 248762 w 339898"/>
                <a:gd name="T45" fmla="*/ 1020710 h 1397885"/>
                <a:gd name="T46" fmla="*/ 239318 w 339898"/>
                <a:gd name="T47" fmla="*/ 1084444 h 1397885"/>
                <a:gd name="T48" fmla="*/ 213691 w 339898"/>
                <a:gd name="T49" fmla="*/ 1123376 h 1397885"/>
                <a:gd name="T50" fmla="*/ 202041 w 339898"/>
                <a:gd name="T51" fmla="*/ 1150142 h 1397885"/>
                <a:gd name="T52" fmla="*/ 199712 w 339898"/>
                <a:gd name="T53" fmla="*/ 1176906 h 1397885"/>
                <a:gd name="T54" fmla="*/ 204373 w 339898"/>
                <a:gd name="T55" fmla="*/ 1210971 h 1397885"/>
                <a:gd name="T56" fmla="*/ 206702 w 339898"/>
                <a:gd name="T57" fmla="*/ 1240169 h 1397885"/>
                <a:gd name="T58" fmla="*/ 209031 w 339898"/>
                <a:gd name="T59" fmla="*/ 1264502 h 1397885"/>
                <a:gd name="T60" fmla="*/ 211358 w 339898"/>
                <a:gd name="T61" fmla="*/ 1288834 h 1397885"/>
                <a:gd name="T62" fmla="*/ 216021 w 339898"/>
                <a:gd name="T63" fmla="*/ 1330199 h 1397885"/>
                <a:gd name="T64" fmla="*/ 241769 w 339898"/>
                <a:gd name="T65" fmla="*/ 1365259 h 1397885"/>
                <a:gd name="T66" fmla="*/ 271933 w 339898"/>
                <a:gd name="T67" fmla="*/ 1391029 h 1397885"/>
                <a:gd name="T68" fmla="*/ 313867 w 339898"/>
                <a:gd name="T69" fmla="*/ 1403195 h 1397885"/>
                <a:gd name="T70" fmla="*/ 332504 w 339898"/>
                <a:gd name="T71" fmla="*/ 1427529 h 139788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39898" h="1397885">
                  <a:moveTo>
                    <a:pt x="61" y="0"/>
                  </a:moveTo>
                  <a:cubicBezTo>
                    <a:pt x="-1527" y="26194"/>
                    <a:pt x="28669" y="18009"/>
                    <a:pt x="41379" y="25421"/>
                  </a:cubicBezTo>
                  <a:cubicBezTo>
                    <a:pt x="54089" y="32833"/>
                    <a:pt x="65467" y="36004"/>
                    <a:pt x="76321" y="44471"/>
                  </a:cubicBezTo>
                  <a:cubicBezTo>
                    <a:pt x="87175" y="52938"/>
                    <a:pt x="96709" y="63521"/>
                    <a:pt x="106501" y="76224"/>
                  </a:cubicBezTo>
                  <a:cubicBezTo>
                    <a:pt x="116293" y="88927"/>
                    <a:pt x="124757" y="101373"/>
                    <a:pt x="135076" y="120690"/>
                  </a:cubicBezTo>
                  <a:cubicBezTo>
                    <a:pt x="145395" y="140007"/>
                    <a:pt x="162857" y="175458"/>
                    <a:pt x="168413" y="192127"/>
                  </a:cubicBezTo>
                  <a:cubicBezTo>
                    <a:pt x="173969" y="208796"/>
                    <a:pt x="169207" y="211177"/>
                    <a:pt x="168413" y="220702"/>
                  </a:cubicBezTo>
                  <a:cubicBezTo>
                    <a:pt x="167619" y="230227"/>
                    <a:pt x="167620" y="236577"/>
                    <a:pt x="163651" y="249277"/>
                  </a:cubicBezTo>
                  <a:cubicBezTo>
                    <a:pt x="159682" y="261977"/>
                    <a:pt x="148570" y="282615"/>
                    <a:pt x="144601" y="296902"/>
                  </a:cubicBezTo>
                  <a:cubicBezTo>
                    <a:pt x="140632" y="311189"/>
                    <a:pt x="143013" y="323889"/>
                    <a:pt x="139838" y="335002"/>
                  </a:cubicBezTo>
                  <a:cubicBezTo>
                    <a:pt x="136663" y="346115"/>
                    <a:pt x="127932" y="344527"/>
                    <a:pt x="125551" y="363577"/>
                  </a:cubicBezTo>
                  <a:cubicBezTo>
                    <a:pt x="123170" y="382627"/>
                    <a:pt x="127138" y="428665"/>
                    <a:pt x="125551" y="449302"/>
                  </a:cubicBezTo>
                  <a:cubicBezTo>
                    <a:pt x="123964" y="469939"/>
                    <a:pt x="116026" y="487402"/>
                    <a:pt x="116026" y="487402"/>
                  </a:cubicBezTo>
                  <a:cubicBezTo>
                    <a:pt x="112851" y="500102"/>
                    <a:pt x="108089" y="505658"/>
                    <a:pt x="106501" y="525502"/>
                  </a:cubicBezTo>
                  <a:cubicBezTo>
                    <a:pt x="104914" y="545346"/>
                    <a:pt x="104120" y="581065"/>
                    <a:pt x="106501" y="606465"/>
                  </a:cubicBezTo>
                  <a:cubicBezTo>
                    <a:pt x="108882" y="631865"/>
                    <a:pt x="117613" y="654883"/>
                    <a:pt x="120788" y="677902"/>
                  </a:cubicBezTo>
                  <a:cubicBezTo>
                    <a:pt x="123963" y="700921"/>
                    <a:pt x="125551" y="725527"/>
                    <a:pt x="125551" y="744577"/>
                  </a:cubicBezTo>
                  <a:cubicBezTo>
                    <a:pt x="125551" y="763627"/>
                    <a:pt x="117216" y="775930"/>
                    <a:pt x="120788" y="792202"/>
                  </a:cubicBezTo>
                  <a:cubicBezTo>
                    <a:pt x="124360" y="808474"/>
                    <a:pt x="136267" y="829111"/>
                    <a:pt x="146982" y="842208"/>
                  </a:cubicBezTo>
                  <a:cubicBezTo>
                    <a:pt x="157697" y="855305"/>
                    <a:pt x="174203" y="861327"/>
                    <a:pt x="185081" y="870784"/>
                  </a:cubicBezTo>
                  <a:cubicBezTo>
                    <a:pt x="195959" y="880241"/>
                    <a:pt x="202328" y="886647"/>
                    <a:pt x="212250" y="898950"/>
                  </a:cubicBezTo>
                  <a:cubicBezTo>
                    <a:pt x="222172" y="911253"/>
                    <a:pt x="237610" y="927943"/>
                    <a:pt x="244613" y="944603"/>
                  </a:cubicBezTo>
                  <a:cubicBezTo>
                    <a:pt x="251616" y="961263"/>
                    <a:pt x="254267" y="979464"/>
                    <a:pt x="254267" y="998911"/>
                  </a:cubicBezTo>
                  <a:cubicBezTo>
                    <a:pt x="254267" y="1018358"/>
                    <a:pt x="250588" y="1044538"/>
                    <a:pt x="244613" y="1061283"/>
                  </a:cubicBezTo>
                  <a:cubicBezTo>
                    <a:pt x="238639" y="1078029"/>
                    <a:pt x="224770" y="1088668"/>
                    <a:pt x="218420" y="1099384"/>
                  </a:cubicBezTo>
                  <a:cubicBezTo>
                    <a:pt x="212070" y="1110100"/>
                    <a:pt x="208894" y="1116846"/>
                    <a:pt x="206513" y="1125577"/>
                  </a:cubicBezTo>
                  <a:cubicBezTo>
                    <a:pt x="204132" y="1134308"/>
                    <a:pt x="203736" y="1141849"/>
                    <a:pt x="204133" y="1151771"/>
                  </a:cubicBezTo>
                  <a:cubicBezTo>
                    <a:pt x="204530" y="1161693"/>
                    <a:pt x="207705" y="1174789"/>
                    <a:pt x="208895" y="1185108"/>
                  </a:cubicBezTo>
                  <a:cubicBezTo>
                    <a:pt x="210085" y="1195427"/>
                    <a:pt x="210481" y="1204952"/>
                    <a:pt x="211275" y="1213683"/>
                  </a:cubicBezTo>
                  <a:cubicBezTo>
                    <a:pt x="212069" y="1222414"/>
                    <a:pt x="212864" y="1229559"/>
                    <a:pt x="213658" y="1237496"/>
                  </a:cubicBezTo>
                  <a:cubicBezTo>
                    <a:pt x="214452" y="1245433"/>
                    <a:pt x="212069" y="1252577"/>
                    <a:pt x="216038" y="1261308"/>
                  </a:cubicBezTo>
                  <a:cubicBezTo>
                    <a:pt x="220007" y="1270039"/>
                    <a:pt x="215621" y="1289324"/>
                    <a:pt x="220801" y="1301790"/>
                  </a:cubicBezTo>
                  <a:cubicBezTo>
                    <a:pt x="225981" y="1314256"/>
                    <a:pt x="237595" y="1326180"/>
                    <a:pt x="247120" y="1336102"/>
                  </a:cubicBezTo>
                  <a:cubicBezTo>
                    <a:pt x="256645" y="1346024"/>
                    <a:pt x="265669" y="1355134"/>
                    <a:pt x="277951" y="1361321"/>
                  </a:cubicBezTo>
                  <a:cubicBezTo>
                    <a:pt x="290233" y="1367509"/>
                    <a:pt x="310494" y="1367274"/>
                    <a:pt x="320813" y="1373227"/>
                  </a:cubicBezTo>
                  <a:cubicBezTo>
                    <a:pt x="327957" y="1379180"/>
                    <a:pt x="340657" y="1402596"/>
                    <a:pt x="339863" y="1397040"/>
                  </a:cubicBezTo>
                </a:path>
              </a:pathLst>
            </a:cu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94" name="Forma livre 31"/>
            <p:cNvSpPr>
              <a:spLocks/>
            </p:cNvSpPr>
            <p:nvPr/>
          </p:nvSpPr>
          <p:spPr bwMode="auto">
            <a:xfrm>
              <a:off x="3812346" y="4938917"/>
              <a:ext cx="735710" cy="794691"/>
            </a:xfrm>
            <a:custGeom>
              <a:avLst/>
              <a:gdLst>
                <a:gd name="T0" fmla="*/ 0 w 751722"/>
                <a:gd name="T1" fmla="*/ 0 h 813661"/>
                <a:gd name="T2" fmla="*/ 25691 w 751722"/>
                <a:gd name="T3" fmla="*/ 31212 h 813661"/>
                <a:gd name="T4" fmla="*/ 95188 w 751722"/>
                <a:gd name="T5" fmla="*/ 46405 h 813661"/>
                <a:gd name="T6" fmla="*/ 151448 w 751722"/>
                <a:gd name="T7" fmla="*/ 73757 h 813661"/>
                <a:gd name="T8" fmla="*/ 230874 w 751722"/>
                <a:gd name="T9" fmla="*/ 107185 h 813661"/>
                <a:gd name="T10" fmla="*/ 267276 w 751722"/>
                <a:gd name="T11" fmla="*/ 134536 h 813661"/>
                <a:gd name="T12" fmla="*/ 340086 w 751722"/>
                <a:gd name="T13" fmla="*/ 174041 h 813661"/>
                <a:gd name="T14" fmla="*/ 406273 w 751722"/>
                <a:gd name="T15" fmla="*/ 216584 h 813661"/>
                <a:gd name="T16" fmla="*/ 452603 w 751722"/>
                <a:gd name="T17" fmla="*/ 268255 h 813661"/>
                <a:gd name="T18" fmla="*/ 482388 w 751722"/>
                <a:gd name="T19" fmla="*/ 324467 h 813661"/>
                <a:gd name="T20" fmla="*/ 508866 w 751722"/>
                <a:gd name="T21" fmla="*/ 365503 h 813661"/>
                <a:gd name="T22" fmla="*/ 525410 w 751722"/>
                <a:gd name="T23" fmla="*/ 411090 h 813661"/>
                <a:gd name="T24" fmla="*/ 565122 w 751722"/>
                <a:gd name="T25" fmla="*/ 462754 h 813661"/>
                <a:gd name="T26" fmla="*/ 594908 w 751722"/>
                <a:gd name="T27" fmla="*/ 508339 h 813661"/>
                <a:gd name="T28" fmla="*/ 651167 w 751722"/>
                <a:gd name="T29" fmla="*/ 593432 h 813661"/>
                <a:gd name="T30" fmla="*/ 694188 w 751722"/>
                <a:gd name="T31" fmla="*/ 648136 h 813661"/>
                <a:gd name="T32" fmla="*/ 717355 w 751722"/>
                <a:gd name="T33" fmla="*/ 677009 h 813661"/>
                <a:gd name="T34" fmla="*/ 725627 w 751722"/>
                <a:gd name="T35" fmla="*/ 725640 h 813661"/>
                <a:gd name="T36" fmla="*/ 783543 w 751722"/>
                <a:gd name="T37" fmla="*/ 778818 h 8136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51722" h="813661">
                  <a:moveTo>
                    <a:pt x="0" y="0"/>
                  </a:moveTo>
                  <a:cubicBezTo>
                    <a:pt x="17825" y="30926"/>
                    <a:pt x="9427" y="24525"/>
                    <a:pt x="24647" y="32605"/>
                  </a:cubicBezTo>
                  <a:cubicBezTo>
                    <a:pt x="39867" y="40685"/>
                    <a:pt x="71214" y="41072"/>
                    <a:pt x="91322" y="48480"/>
                  </a:cubicBezTo>
                  <a:cubicBezTo>
                    <a:pt x="111430" y="55888"/>
                    <a:pt x="123601" y="66472"/>
                    <a:pt x="145297" y="77055"/>
                  </a:cubicBezTo>
                  <a:cubicBezTo>
                    <a:pt x="166993" y="87638"/>
                    <a:pt x="202976" y="101397"/>
                    <a:pt x="221497" y="111980"/>
                  </a:cubicBezTo>
                  <a:cubicBezTo>
                    <a:pt x="240018" y="122563"/>
                    <a:pt x="238960" y="128913"/>
                    <a:pt x="256422" y="140555"/>
                  </a:cubicBezTo>
                  <a:cubicBezTo>
                    <a:pt x="273884" y="152197"/>
                    <a:pt x="304047" y="167544"/>
                    <a:pt x="326272" y="181830"/>
                  </a:cubicBezTo>
                  <a:cubicBezTo>
                    <a:pt x="348497" y="196116"/>
                    <a:pt x="371780" y="209870"/>
                    <a:pt x="389772" y="226274"/>
                  </a:cubicBezTo>
                  <a:cubicBezTo>
                    <a:pt x="407764" y="242678"/>
                    <a:pt x="422051" y="261470"/>
                    <a:pt x="434222" y="280255"/>
                  </a:cubicBezTo>
                  <a:cubicBezTo>
                    <a:pt x="446393" y="299040"/>
                    <a:pt x="453801" y="322050"/>
                    <a:pt x="462797" y="338983"/>
                  </a:cubicBezTo>
                  <a:cubicBezTo>
                    <a:pt x="471793" y="355916"/>
                    <a:pt x="481318" y="366772"/>
                    <a:pt x="488197" y="381855"/>
                  </a:cubicBezTo>
                  <a:cubicBezTo>
                    <a:pt x="495076" y="396938"/>
                    <a:pt x="495076" y="412547"/>
                    <a:pt x="504072" y="429480"/>
                  </a:cubicBezTo>
                  <a:cubicBezTo>
                    <a:pt x="513068" y="446413"/>
                    <a:pt x="531060" y="466522"/>
                    <a:pt x="542172" y="483455"/>
                  </a:cubicBezTo>
                  <a:cubicBezTo>
                    <a:pt x="553284" y="500388"/>
                    <a:pt x="570747" y="531080"/>
                    <a:pt x="570747" y="531080"/>
                  </a:cubicBezTo>
                  <a:cubicBezTo>
                    <a:pt x="584505" y="553834"/>
                    <a:pt x="608847" y="595638"/>
                    <a:pt x="624722" y="619980"/>
                  </a:cubicBezTo>
                  <a:cubicBezTo>
                    <a:pt x="640597" y="644322"/>
                    <a:pt x="655414" y="662577"/>
                    <a:pt x="665997" y="677130"/>
                  </a:cubicBezTo>
                  <a:cubicBezTo>
                    <a:pt x="676580" y="691683"/>
                    <a:pt x="683195" y="693801"/>
                    <a:pt x="688222" y="707296"/>
                  </a:cubicBezTo>
                  <a:cubicBezTo>
                    <a:pt x="693249" y="720791"/>
                    <a:pt x="685576" y="740375"/>
                    <a:pt x="696159" y="758102"/>
                  </a:cubicBezTo>
                  <a:cubicBezTo>
                    <a:pt x="706742" y="775830"/>
                    <a:pt x="739154" y="799108"/>
                    <a:pt x="751722" y="813661"/>
                  </a:cubicBezTo>
                </a:path>
              </a:pathLst>
            </a:cu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10" name="Forma livre 30"/>
            <p:cNvSpPr>
              <a:spLocks/>
            </p:cNvSpPr>
            <p:nvPr/>
          </p:nvSpPr>
          <p:spPr bwMode="auto">
            <a:xfrm>
              <a:off x="3174421" y="4254757"/>
              <a:ext cx="571184" cy="650342"/>
            </a:xfrm>
            <a:custGeom>
              <a:avLst/>
              <a:gdLst>
                <a:gd name="T0" fmla="*/ 0 w 582618"/>
                <a:gd name="T1" fmla="*/ 0 h 664906"/>
                <a:gd name="T2" fmla="*/ 59348 w 582618"/>
                <a:gd name="T3" fmla="*/ 50892 h 664906"/>
                <a:gd name="T4" fmla="*/ 99813 w 582618"/>
                <a:gd name="T5" fmla="*/ 72726 h 664906"/>
                <a:gd name="T6" fmla="*/ 160058 w 582618"/>
                <a:gd name="T7" fmla="*/ 91040 h 664906"/>
                <a:gd name="T8" fmla="*/ 202323 w 582618"/>
                <a:gd name="T9" fmla="*/ 116890 h 664906"/>
                <a:gd name="T10" fmla="*/ 229301 w 582618"/>
                <a:gd name="T11" fmla="*/ 162394 h 664906"/>
                <a:gd name="T12" fmla="*/ 230197 w 582618"/>
                <a:gd name="T13" fmla="*/ 217069 h 664906"/>
                <a:gd name="T14" fmla="*/ 249080 w 582618"/>
                <a:gd name="T15" fmla="*/ 272820 h 664906"/>
                <a:gd name="T16" fmla="*/ 252679 w 582618"/>
                <a:gd name="T17" fmla="*/ 311601 h 664906"/>
                <a:gd name="T18" fmla="*/ 260770 w 582618"/>
                <a:gd name="T19" fmla="*/ 355230 h 664906"/>
                <a:gd name="T20" fmla="*/ 287744 w 582618"/>
                <a:gd name="T21" fmla="*/ 401278 h 664906"/>
                <a:gd name="T22" fmla="*/ 342596 w 582618"/>
                <a:gd name="T23" fmla="*/ 444101 h 664906"/>
                <a:gd name="T24" fmla="*/ 396547 w 582618"/>
                <a:gd name="T25" fmla="*/ 466723 h 664906"/>
                <a:gd name="T26" fmla="*/ 442410 w 582618"/>
                <a:gd name="T27" fmla="*/ 484496 h 664906"/>
                <a:gd name="T28" fmla="*/ 475677 w 582618"/>
                <a:gd name="T29" fmla="*/ 505503 h 664906"/>
                <a:gd name="T30" fmla="*/ 506257 w 582618"/>
                <a:gd name="T31" fmla="*/ 539436 h 664906"/>
                <a:gd name="T32" fmla="*/ 528737 w 582618"/>
                <a:gd name="T33" fmla="*/ 586296 h 664906"/>
                <a:gd name="T34" fmla="*/ 564699 w 582618"/>
                <a:gd name="T35" fmla="*/ 633156 h 664906"/>
                <a:gd name="T36" fmla="*/ 609659 w 582618"/>
                <a:gd name="T37" fmla="*/ 655778 h 664906"/>
                <a:gd name="T38" fmla="*/ 660016 w 582618"/>
                <a:gd name="T39" fmla="*/ 676782 h 66490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82618" h="664906">
                  <a:moveTo>
                    <a:pt x="0" y="0"/>
                  </a:moveTo>
                  <a:cubicBezTo>
                    <a:pt x="10319" y="7541"/>
                    <a:pt x="33205" y="37084"/>
                    <a:pt x="52388" y="50006"/>
                  </a:cubicBezTo>
                  <a:cubicBezTo>
                    <a:pt x="65088" y="61912"/>
                    <a:pt x="77260" y="67645"/>
                    <a:pt x="88108" y="71438"/>
                  </a:cubicBezTo>
                  <a:cubicBezTo>
                    <a:pt x="98956" y="75231"/>
                    <a:pt x="126207" y="82203"/>
                    <a:pt x="141288" y="89436"/>
                  </a:cubicBezTo>
                  <a:cubicBezTo>
                    <a:pt x="156369" y="96669"/>
                    <a:pt x="168409" y="103152"/>
                    <a:pt x="178596" y="114837"/>
                  </a:cubicBezTo>
                  <a:cubicBezTo>
                    <a:pt x="188783" y="126522"/>
                    <a:pt x="197117" y="139172"/>
                    <a:pt x="202409" y="159545"/>
                  </a:cubicBezTo>
                  <a:cubicBezTo>
                    <a:pt x="200557" y="179918"/>
                    <a:pt x="200292" y="195181"/>
                    <a:pt x="203202" y="213262"/>
                  </a:cubicBezTo>
                  <a:cubicBezTo>
                    <a:pt x="206112" y="231343"/>
                    <a:pt x="216564" y="252553"/>
                    <a:pt x="219871" y="268031"/>
                  </a:cubicBezTo>
                  <a:cubicBezTo>
                    <a:pt x="223178" y="283509"/>
                    <a:pt x="221326" y="292637"/>
                    <a:pt x="223046" y="306131"/>
                  </a:cubicBezTo>
                  <a:cubicBezTo>
                    <a:pt x="224766" y="319625"/>
                    <a:pt x="225030" y="334310"/>
                    <a:pt x="230190" y="348994"/>
                  </a:cubicBezTo>
                  <a:cubicBezTo>
                    <a:pt x="235350" y="363678"/>
                    <a:pt x="241965" y="379685"/>
                    <a:pt x="254003" y="394237"/>
                  </a:cubicBezTo>
                  <a:cubicBezTo>
                    <a:pt x="266041" y="408789"/>
                    <a:pt x="286414" y="425590"/>
                    <a:pt x="302421" y="436306"/>
                  </a:cubicBezTo>
                  <a:cubicBezTo>
                    <a:pt x="318428" y="447022"/>
                    <a:pt x="335361" y="451916"/>
                    <a:pt x="350046" y="458531"/>
                  </a:cubicBezTo>
                  <a:cubicBezTo>
                    <a:pt x="364731" y="465146"/>
                    <a:pt x="378887" y="469644"/>
                    <a:pt x="390529" y="475994"/>
                  </a:cubicBezTo>
                  <a:cubicBezTo>
                    <a:pt x="402171" y="482344"/>
                    <a:pt x="410504" y="487635"/>
                    <a:pt x="419897" y="496631"/>
                  </a:cubicBezTo>
                  <a:cubicBezTo>
                    <a:pt x="429290" y="505627"/>
                    <a:pt x="439082" y="516740"/>
                    <a:pt x="446888" y="529969"/>
                  </a:cubicBezTo>
                  <a:cubicBezTo>
                    <a:pt x="454694" y="543198"/>
                    <a:pt x="458133" y="560660"/>
                    <a:pt x="466731" y="576006"/>
                  </a:cubicBezTo>
                  <a:cubicBezTo>
                    <a:pt x="475329" y="591352"/>
                    <a:pt x="486573" y="610666"/>
                    <a:pt x="498479" y="622043"/>
                  </a:cubicBezTo>
                  <a:cubicBezTo>
                    <a:pt x="510385" y="633420"/>
                    <a:pt x="524144" y="637125"/>
                    <a:pt x="538167" y="644269"/>
                  </a:cubicBezTo>
                  <a:cubicBezTo>
                    <a:pt x="552190" y="651413"/>
                    <a:pt x="568860" y="659614"/>
                    <a:pt x="582618" y="664906"/>
                  </a:cubicBezTo>
                </a:path>
              </a:pathLst>
            </a:cu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13" name="Forma livre 30"/>
            <p:cNvSpPr>
              <a:spLocks/>
            </p:cNvSpPr>
            <p:nvPr/>
          </p:nvSpPr>
          <p:spPr bwMode="auto">
            <a:xfrm>
              <a:off x="2607893" y="4633477"/>
              <a:ext cx="1919986" cy="1075626"/>
            </a:xfrm>
            <a:custGeom>
              <a:avLst/>
              <a:gdLst>
                <a:gd name="T0" fmla="*/ 1671 w 1963820"/>
                <a:gd name="T1" fmla="*/ 0 h 1100137"/>
                <a:gd name="T2" fmla="*/ 1671 w 1963820"/>
                <a:gd name="T3" fmla="*/ 66675 h 1100137"/>
                <a:gd name="T4" fmla="*/ 21582 w 1963820"/>
                <a:gd name="T5" fmla="*/ 123825 h 1100137"/>
                <a:gd name="T6" fmla="*/ 73000 w 1963820"/>
                <a:gd name="T7" fmla="*/ 176212 h 1100137"/>
                <a:gd name="T8" fmla="*/ 125318 w 1963820"/>
                <a:gd name="T9" fmla="*/ 228600 h 1100137"/>
                <a:gd name="T10" fmla="*/ 239437 w 1963820"/>
                <a:gd name="T11" fmla="*/ 300037 h 1100137"/>
                <a:gd name="T12" fmla="*/ 340097 w 1963820"/>
                <a:gd name="T13" fmla="*/ 342900 h 1100137"/>
                <a:gd name="T14" fmla="*/ 510508 w 1963820"/>
                <a:gd name="T15" fmla="*/ 357187 h 1100137"/>
                <a:gd name="T16" fmla="*/ 624627 w 1963820"/>
                <a:gd name="T17" fmla="*/ 371475 h 1100137"/>
                <a:gd name="T18" fmla="*/ 773713 w 1963820"/>
                <a:gd name="T19" fmla="*/ 403528 h 1100137"/>
                <a:gd name="T20" fmla="*/ 924841 w 1963820"/>
                <a:gd name="T21" fmla="*/ 426960 h 1100137"/>
                <a:gd name="T22" fmla="*/ 1043270 w 1963820"/>
                <a:gd name="T23" fmla="*/ 465964 h 1100137"/>
                <a:gd name="T24" fmla="*/ 1154655 w 1963820"/>
                <a:gd name="T25" fmla="*/ 483729 h 1100137"/>
                <a:gd name="T26" fmla="*/ 1242394 w 1963820"/>
                <a:gd name="T27" fmla="*/ 527877 h 1100137"/>
                <a:gd name="T28" fmla="*/ 1319295 w 1963820"/>
                <a:gd name="T29" fmla="*/ 576787 h 1100137"/>
                <a:gd name="T30" fmla="*/ 1383719 w 1963820"/>
                <a:gd name="T31" fmla="*/ 641271 h 1100137"/>
                <a:gd name="T32" fmla="*/ 1442561 w 1963820"/>
                <a:gd name="T33" fmla="*/ 700087 h 1100137"/>
                <a:gd name="T34" fmla="*/ 1504364 w 1963820"/>
                <a:gd name="T35" fmla="*/ 771525 h 1100137"/>
                <a:gd name="T36" fmla="*/ 1585221 w 1963820"/>
                <a:gd name="T37" fmla="*/ 852487 h 1100137"/>
                <a:gd name="T38" fmla="*/ 1657987 w 1963820"/>
                <a:gd name="T39" fmla="*/ 924305 h 1100137"/>
                <a:gd name="T40" fmla="*/ 1713589 w 1963820"/>
                <a:gd name="T41" fmla="*/ 976312 h 1100137"/>
                <a:gd name="T42" fmla="*/ 1770671 w 1963820"/>
                <a:gd name="T43" fmla="*/ 1019175 h 1100137"/>
                <a:gd name="T44" fmla="*/ 1851529 w 1963820"/>
                <a:gd name="T45" fmla="*/ 1057275 h 1100137"/>
                <a:gd name="T46" fmla="*/ 1937107 w 1963820"/>
                <a:gd name="T47" fmla="*/ 1071562 h 1100137"/>
                <a:gd name="T48" fmla="*/ 1960884 w 1963820"/>
                <a:gd name="T49" fmla="*/ 1100137 h 110013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63820" h="1100137">
                  <a:moveTo>
                    <a:pt x="1670" y="0"/>
                  </a:moveTo>
                  <a:cubicBezTo>
                    <a:pt x="876" y="23019"/>
                    <a:pt x="-1655" y="46038"/>
                    <a:pt x="1670" y="66675"/>
                  </a:cubicBezTo>
                  <a:cubicBezTo>
                    <a:pt x="4995" y="87313"/>
                    <a:pt x="9713" y="105569"/>
                    <a:pt x="21619" y="123825"/>
                  </a:cubicBezTo>
                  <a:cubicBezTo>
                    <a:pt x="33525" y="142081"/>
                    <a:pt x="55794" y="158750"/>
                    <a:pt x="73107" y="176212"/>
                  </a:cubicBezTo>
                  <a:cubicBezTo>
                    <a:pt x="90420" y="193674"/>
                    <a:pt x="97714" y="207963"/>
                    <a:pt x="125495" y="228600"/>
                  </a:cubicBezTo>
                  <a:cubicBezTo>
                    <a:pt x="153276" y="249238"/>
                    <a:pt x="203945" y="280987"/>
                    <a:pt x="239795" y="300037"/>
                  </a:cubicBezTo>
                  <a:cubicBezTo>
                    <a:pt x="275645" y="319087"/>
                    <a:pt x="295352" y="333375"/>
                    <a:pt x="340596" y="342900"/>
                  </a:cubicBezTo>
                  <a:cubicBezTo>
                    <a:pt x="385840" y="352425"/>
                    <a:pt x="463764" y="352425"/>
                    <a:pt x="511257" y="357187"/>
                  </a:cubicBezTo>
                  <a:cubicBezTo>
                    <a:pt x="558750" y="361949"/>
                    <a:pt x="581624" y="363752"/>
                    <a:pt x="625557" y="371475"/>
                  </a:cubicBezTo>
                  <a:cubicBezTo>
                    <a:pt x="669490" y="379198"/>
                    <a:pt x="724742" y="394281"/>
                    <a:pt x="774856" y="403528"/>
                  </a:cubicBezTo>
                  <a:cubicBezTo>
                    <a:pt x="824970" y="412775"/>
                    <a:pt x="881241" y="416554"/>
                    <a:pt x="926240" y="426960"/>
                  </a:cubicBezTo>
                  <a:cubicBezTo>
                    <a:pt x="971239" y="437366"/>
                    <a:pt x="1006493" y="456503"/>
                    <a:pt x="1044848" y="465964"/>
                  </a:cubicBezTo>
                  <a:cubicBezTo>
                    <a:pt x="1083203" y="475425"/>
                    <a:pt x="1123136" y="473410"/>
                    <a:pt x="1156371" y="483729"/>
                  </a:cubicBezTo>
                  <a:cubicBezTo>
                    <a:pt x="1189606" y="494048"/>
                    <a:pt x="1216774" y="512367"/>
                    <a:pt x="1244256" y="527877"/>
                  </a:cubicBezTo>
                  <a:cubicBezTo>
                    <a:pt x="1271738" y="543387"/>
                    <a:pt x="1297673" y="557888"/>
                    <a:pt x="1321263" y="576787"/>
                  </a:cubicBezTo>
                  <a:cubicBezTo>
                    <a:pt x="1344853" y="595686"/>
                    <a:pt x="1365223" y="620721"/>
                    <a:pt x="1385797" y="641271"/>
                  </a:cubicBezTo>
                  <a:cubicBezTo>
                    <a:pt x="1406371" y="661821"/>
                    <a:pt x="1424570" y="678378"/>
                    <a:pt x="1444707" y="700087"/>
                  </a:cubicBezTo>
                  <a:cubicBezTo>
                    <a:pt x="1464844" y="721796"/>
                    <a:pt x="1482808" y="746125"/>
                    <a:pt x="1506620" y="771525"/>
                  </a:cubicBezTo>
                  <a:cubicBezTo>
                    <a:pt x="1530433" y="796925"/>
                    <a:pt x="1561943" y="827024"/>
                    <a:pt x="1587582" y="852487"/>
                  </a:cubicBezTo>
                  <a:lnTo>
                    <a:pt x="1660455" y="924305"/>
                  </a:lnTo>
                  <a:cubicBezTo>
                    <a:pt x="1681886" y="944942"/>
                    <a:pt x="1697359" y="960500"/>
                    <a:pt x="1716170" y="976312"/>
                  </a:cubicBezTo>
                  <a:cubicBezTo>
                    <a:pt x="1734981" y="992124"/>
                    <a:pt x="1750301" y="1005681"/>
                    <a:pt x="1773320" y="1019175"/>
                  </a:cubicBezTo>
                  <a:cubicBezTo>
                    <a:pt x="1796339" y="1032669"/>
                    <a:pt x="1826501" y="1048544"/>
                    <a:pt x="1854282" y="1057275"/>
                  </a:cubicBezTo>
                  <a:cubicBezTo>
                    <a:pt x="1882063" y="1066006"/>
                    <a:pt x="1921751" y="1064418"/>
                    <a:pt x="1940007" y="1071562"/>
                  </a:cubicBezTo>
                  <a:cubicBezTo>
                    <a:pt x="1958263" y="1078706"/>
                    <a:pt x="1962233" y="1100137"/>
                    <a:pt x="1963820" y="1100137"/>
                  </a:cubicBezTo>
                </a:path>
              </a:pathLst>
            </a:cu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20" name="Forma livre 78"/>
            <p:cNvSpPr>
              <a:spLocks/>
            </p:cNvSpPr>
            <p:nvPr/>
          </p:nvSpPr>
          <p:spPr bwMode="auto">
            <a:xfrm>
              <a:off x="3605913" y="5158097"/>
              <a:ext cx="614644" cy="256101"/>
            </a:xfrm>
            <a:custGeom>
              <a:avLst/>
              <a:gdLst>
                <a:gd name="T0" fmla="*/ 0 w 628626"/>
                <a:gd name="T1" fmla="*/ 0 h 262332"/>
                <a:gd name="T2" fmla="*/ 89933 w 628626"/>
                <a:gd name="T3" fmla="*/ 53167 h 262332"/>
                <a:gd name="T4" fmla="*/ 163090 w 628626"/>
                <a:gd name="T5" fmla="*/ 94743 h 262332"/>
                <a:gd name="T6" fmla="*/ 207628 w 628626"/>
                <a:gd name="T7" fmla="*/ 124437 h 262332"/>
                <a:gd name="T8" fmla="*/ 306229 w 628626"/>
                <a:gd name="T9" fmla="*/ 124437 h 262332"/>
                <a:gd name="T10" fmla="*/ 372992 w 628626"/>
                <a:gd name="T11" fmla="*/ 180858 h 262332"/>
                <a:gd name="T12" fmla="*/ 519306 w 628626"/>
                <a:gd name="T13" fmla="*/ 228374 h 262332"/>
                <a:gd name="T14" fmla="*/ 629682 w 628626"/>
                <a:gd name="T15" fmla="*/ 245359 h 2623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8626" h="262332">
                  <a:moveTo>
                    <a:pt x="0" y="0"/>
                  </a:moveTo>
                  <a:cubicBezTo>
                    <a:pt x="19050" y="10583"/>
                    <a:pt x="62663" y="39963"/>
                    <a:pt x="89801" y="56846"/>
                  </a:cubicBezTo>
                  <a:cubicBezTo>
                    <a:pt x="116939" y="73729"/>
                    <a:pt x="143247" y="88596"/>
                    <a:pt x="162826" y="101296"/>
                  </a:cubicBezTo>
                  <a:cubicBezTo>
                    <a:pt x="182405" y="113996"/>
                    <a:pt x="183463" y="127754"/>
                    <a:pt x="207276" y="133046"/>
                  </a:cubicBezTo>
                  <a:cubicBezTo>
                    <a:pt x="231089" y="138338"/>
                    <a:pt x="278184" y="122992"/>
                    <a:pt x="305701" y="133046"/>
                  </a:cubicBezTo>
                  <a:cubicBezTo>
                    <a:pt x="333218" y="143100"/>
                    <a:pt x="336922" y="174850"/>
                    <a:pt x="372376" y="193371"/>
                  </a:cubicBezTo>
                  <a:cubicBezTo>
                    <a:pt x="407830" y="211892"/>
                    <a:pt x="475718" y="232678"/>
                    <a:pt x="518426" y="244171"/>
                  </a:cubicBezTo>
                  <a:cubicBezTo>
                    <a:pt x="561134" y="255664"/>
                    <a:pt x="592249" y="259293"/>
                    <a:pt x="628626" y="262332"/>
                  </a:cubicBezTo>
                </a:path>
              </a:pathLst>
            </a:cu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22" name="Forma livre 31"/>
            <p:cNvSpPr>
              <a:spLocks/>
            </p:cNvSpPr>
            <p:nvPr/>
          </p:nvSpPr>
          <p:spPr bwMode="auto">
            <a:xfrm>
              <a:off x="4197274" y="5376947"/>
              <a:ext cx="361647" cy="214194"/>
            </a:xfrm>
            <a:custGeom>
              <a:avLst/>
              <a:gdLst>
                <a:gd name="T0" fmla="*/ 0 w 369557"/>
                <a:gd name="T1" fmla="*/ 44661 h 217814"/>
                <a:gd name="T2" fmla="*/ 75661 w 369557"/>
                <a:gd name="T3" fmla="*/ 36584 h 217814"/>
                <a:gd name="T4" fmla="*/ 145073 w 369557"/>
                <a:gd name="T5" fmla="*/ 235 h 217814"/>
                <a:gd name="T6" fmla="*/ 174349 w 369557"/>
                <a:gd name="T7" fmla="*/ 56774 h 217814"/>
                <a:gd name="T8" fmla="*/ 213822 w 369557"/>
                <a:gd name="T9" fmla="*/ 125420 h 217814"/>
                <a:gd name="T10" fmla="*/ 240141 w 369557"/>
                <a:gd name="T11" fmla="*/ 177912 h 217814"/>
                <a:gd name="T12" fmla="*/ 266456 w 369557"/>
                <a:gd name="T13" fmla="*/ 218297 h 217814"/>
                <a:gd name="T14" fmla="*/ 302642 w 369557"/>
                <a:gd name="T15" fmla="*/ 274824 h 217814"/>
                <a:gd name="T16" fmla="*/ 382894 w 369557"/>
                <a:gd name="T17" fmla="*/ 260476 h 2178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9557" h="217814">
                  <a:moveTo>
                    <a:pt x="0" y="35118"/>
                  </a:moveTo>
                  <a:cubicBezTo>
                    <a:pt x="38894" y="42526"/>
                    <a:pt x="49688" y="34589"/>
                    <a:pt x="73025" y="28768"/>
                  </a:cubicBezTo>
                  <a:cubicBezTo>
                    <a:pt x="96362" y="22947"/>
                    <a:pt x="124145" y="-2453"/>
                    <a:pt x="140020" y="193"/>
                  </a:cubicBezTo>
                  <a:cubicBezTo>
                    <a:pt x="155895" y="2839"/>
                    <a:pt x="157216" y="28239"/>
                    <a:pt x="168275" y="44643"/>
                  </a:cubicBezTo>
                  <a:cubicBezTo>
                    <a:pt x="179334" y="61047"/>
                    <a:pt x="195792" y="82743"/>
                    <a:pt x="206375" y="98618"/>
                  </a:cubicBezTo>
                  <a:cubicBezTo>
                    <a:pt x="216958" y="114493"/>
                    <a:pt x="223308" y="127722"/>
                    <a:pt x="231775" y="139893"/>
                  </a:cubicBezTo>
                  <a:cubicBezTo>
                    <a:pt x="240242" y="152064"/>
                    <a:pt x="257175" y="171643"/>
                    <a:pt x="257175" y="171643"/>
                  </a:cubicBezTo>
                  <a:cubicBezTo>
                    <a:pt x="267229" y="184343"/>
                    <a:pt x="270816" y="200083"/>
                    <a:pt x="292100" y="216093"/>
                  </a:cubicBezTo>
                  <a:cubicBezTo>
                    <a:pt x="310830" y="221621"/>
                    <a:pt x="344103" y="212750"/>
                    <a:pt x="369557" y="204813"/>
                  </a:cubicBezTo>
                </a:path>
              </a:pathLst>
            </a:cu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29" name="Forma livre 34"/>
            <p:cNvSpPr>
              <a:spLocks/>
            </p:cNvSpPr>
            <p:nvPr/>
          </p:nvSpPr>
          <p:spPr bwMode="auto">
            <a:xfrm>
              <a:off x="3550036" y="5546130"/>
              <a:ext cx="611539" cy="443909"/>
            </a:xfrm>
            <a:custGeom>
              <a:avLst/>
              <a:gdLst>
                <a:gd name="T0" fmla="*/ 0 w 626269"/>
                <a:gd name="T1" fmla="*/ 0 h 453292"/>
                <a:gd name="T2" fmla="*/ 38381 w 626269"/>
                <a:gd name="T3" fmla="*/ 56105 h 453292"/>
                <a:gd name="T4" fmla="*/ 47413 w 626269"/>
                <a:gd name="T5" fmla="*/ 91839 h 453292"/>
                <a:gd name="T6" fmla="*/ 38381 w 626269"/>
                <a:gd name="T7" fmla="*/ 153098 h 453292"/>
                <a:gd name="T8" fmla="*/ 60959 w 626269"/>
                <a:gd name="T9" fmla="*/ 193941 h 453292"/>
                <a:gd name="T10" fmla="*/ 110626 w 626269"/>
                <a:gd name="T11" fmla="*/ 275617 h 453292"/>
                <a:gd name="T12" fmla="*/ 142235 w 626269"/>
                <a:gd name="T13" fmla="*/ 306245 h 453292"/>
                <a:gd name="T14" fmla="*/ 182872 w 626269"/>
                <a:gd name="T15" fmla="*/ 347085 h 453292"/>
                <a:gd name="T16" fmla="*/ 232543 w 626269"/>
                <a:gd name="T17" fmla="*/ 372611 h 453292"/>
                <a:gd name="T18" fmla="*/ 277697 w 626269"/>
                <a:gd name="T19" fmla="*/ 413449 h 453292"/>
                <a:gd name="T20" fmla="*/ 309302 w 626269"/>
                <a:gd name="T21" fmla="*/ 438972 h 453292"/>
                <a:gd name="T22" fmla="*/ 395097 w 626269"/>
                <a:gd name="T23" fmla="*/ 413449 h 453292"/>
                <a:gd name="T24" fmla="*/ 444765 w 626269"/>
                <a:gd name="T25" fmla="*/ 403233 h 453292"/>
                <a:gd name="T26" fmla="*/ 498951 w 626269"/>
                <a:gd name="T27" fmla="*/ 438972 h 453292"/>
                <a:gd name="T28" fmla="*/ 539588 w 626269"/>
                <a:gd name="T29" fmla="*/ 479813 h 453292"/>
                <a:gd name="T30" fmla="*/ 593775 w 626269"/>
                <a:gd name="T31" fmla="*/ 484918 h 4532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26269" h="453292">
                  <a:moveTo>
                    <a:pt x="0" y="0"/>
                  </a:moveTo>
                  <a:cubicBezTo>
                    <a:pt x="17462" y="6350"/>
                    <a:pt x="32147" y="38062"/>
                    <a:pt x="40481" y="52342"/>
                  </a:cubicBezTo>
                  <a:cubicBezTo>
                    <a:pt x="48815" y="66622"/>
                    <a:pt x="50006" y="70599"/>
                    <a:pt x="50006" y="85680"/>
                  </a:cubicBezTo>
                  <a:cubicBezTo>
                    <a:pt x="50006" y="100761"/>
                    <a:pt x="38100" y="126955"/>
                    <a:pt x="40481" y="142830"/>
                  </a:cubicBezTo>
                  <a:cubicBezTo>
                    <a:pt x="42862" y="158705"/>
                    <a:pt x="51594" y="161880"/>
                    <a:pt x="64294" y="180930"/>
                  </a:cubicBezTo>
                  <a:cubicBezTo>
                    <a:pt x="76994" y="199980"/>
                    <a:pt x="102394" y="239668"/>
                    <a:pt x="116681" y="257130"/>
                  </a:cubicBezTo>
                  <a:cubicBezTo>
                    <a:pt x="130968" y="274592"/>
                    <a:pt x="137319" y="274593"/>
                    <a:pt x="150019" y="285705"/>
                  </a:cubicBezTo>
                  <a:cubicBezTo>
                    <a:pt x="162719" y="296817"/>
                    <a:pt x="177006" y="313486"/>
                    <a:pt x="192881" y="323805"/>
                  </a:cubicBezTo>
                  <a:cubicBezTo>
                    <a:pt x="208756" y="334124"/>
                    <a:pt x="228600" y="337298"/>
                    <a:pt x="245269" y="347617"/>
                  </a:cubicBezTo>
                  <a:cubicBezTo>
                    <a:pt x="261938" y="357936"/>
                    <a:pt x="279400" y="375398"/>
                    <a:pt x="292894" y="385717"/>
                  </a:cubicBezTo>
                  <a:cubicBezTo>
                    <a:pt x="306388" y="396036"/>
                    <a:pt x="305594" y="409530"/>
                    <a:pt x="326231" y="409530"/>
                  </a:cubicBezTo>
                  <a:cubicBezTo>
                    <a:pt x="346868" y="409530"/>
                    <a:pt x="392907" y="391273"/>
                    <a:pt x="416719" y="385717"/>
                  </a:cubicBezTo>
                  <a:cubicBezTo>
                    <a:pt x="440531" y="380161"/>
                    <a:pt x="450850" y="372223"/>
                    <a:pt x="469106" y="376192"/>
                  </a:cubicBezTo>
                  <a:cubicBezTo>
                    <a:pt x="487362" y="380161"/>
                    <a:pt x="509587" y="397624"/>
                    <a:pt x="526256" y="409530"/>
                  </a:cubicBezTo>
                  <a:cubicBezTo>
                    <a:pt x="542925" y="421436"/>
                    <a:pt x="552450" y="440486"/>
                    <a:pt x="569119" y="447630"/>
                  </a:cubicBezTo>
                  <a:cubicBezTo>
                    <a:pt x="585788" y="454774"/>
                    <a:pt x="606028" y="453583"/>
                    <a:pt x="626269" y="452392"/>
                  </a:cubicBezTo>
                </a:path>
              </a:pathLst>
            </a:cu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6" name="Grupo 5"/>
          <p:cNvGrpSpPr/>
          <p:nvPr/>
        </p:nvGrpSpPr>
        <p:grpSpPr>
          <a:xfrm>
            <a:off x="1487278" y="1540081"/>
            <a:ext cx="2774992" cy="3936202"/>
            <a:chOff x="1490576" y="1540081"/>
            <a:chExt cx="2774992" cy="3936202"/>
          </a:xfrm>
        </p:grpSpPr>
        <p:sp>
          <p:nvSpPr>
            <p:cNvPr id="256" name="Forma livre 42"/>
            <p:cNvSpPr>
              <a:spLocks/>
            </p:cNvSpPr>
            <p:nvPr/>
          </p:nvSpPr>
          <p:spPr bwMode="auto">
            <a:xfrm>
              <a:off x="2461992" y="1540081"/>
              <a:ext cx="737262" cy="217298"/>
            </a:xfrm>
            <a:custGeom>
              <a:avLst/>
              <a:gdLst>
                <a:gd name="T0" fmla="*/ 0 w 754062"/>
                <a:gd name="T1" fmla="*/ 214121 h 222341"/>
                <a:gd name="T2" fmla="*/ 31750 w 754062"/>
                <a:gd name="T3" fmla="*/ 218014 h 222341"/>
                <a:gd name="T4" fmla="*/ 50800 w 754062"/>
                <a:gd name="T5" fmla="*/ 208669 h 222341"/>
                <a:gd name="T6" fmla="*/ 63500 w 754062"/>
                <a:gd name="T7" fmla="*/ 180643 h 222341"/>
                <a:gd name="T8" fmla="*/ 69850 w 754062"/>
                <a:gd name="T9" fmla="*/ 168183 h 222341"/>
                <a:gd name="T10" fmla="*/ 76200 w 754062"/>
                <a:gd name="T11" fmla="*/ 149498 h 222341"/>
                <a:gd name="T12" fmla="*/ 98425 w 754062"/>
                <a:gd name="T13" fmla="*/ 149498 h 222341"/>
                <a:gd name="T14" fmla="*/ 136525 w 754062"/>
                <a:gd name="T15" fmla="*/ 143265 h 222341"/>
                <a:gd name="T16" fmla="*/ 149225 w 754062"/>
                <a:gd name="T17" fmla="*/ 118350 h 222341"/>
                <a:gd name="T18" fmla="*/ 161925 w 754062"/>
                <a:gd name="T19" fmla="*/ 96545 h 222341"/>
                <a:gd name="T20" fmla="*/ 174625 w 754062"/>
                <a:gd name="T21" fmla="*/ 80978 h 222341"/>
                <a:gd name="T22" fmla="*/ 193675 w 754062"/>
                <a:gd name="T23" fmla="*/ 80978 h 222341"/>
                <a:gd name="T24" fmla="*/ 228600 w 754062"/>
                <a:gd name="T25" fmla="*/ 87208 h 222341"/>
                <a:gd name="T26" fmla="*/ 244475 w 754062"/>
                <a:gd name="T27" fmla="*/ 102779 h 222341"/>
                <a:gd name="T28" fmla="*/ 276225 w 754062"/>
                <a:gd name="T29" fmla="*/ 99668 h 222341"/>
                <a:gd name="T30" fmla="*/ 288925 w 754062"/>
                <a:gd name="T31" fmla="*/ 102779 h 222341"/>
                <a:gd name="T32" fmla="*/ 304800 w 754062"/>
                <a:gd name="T33" fmla="*/ 121466 h 222341"/>
                <a:gd name="T34" fmla="*/ 339725 w 754062"/>
                <a:gd name="T35" fmla="*/ 112123 h 222341"/>
                <a:gd name="T36" fmla="*/ 381047 w 754062"/>
                <a:gd name="T37" fmla="*/ 102779 h 222341"/>
                <a:gd name="T38" fmla="*/ 406447 w 754062"/>
                <a:gd name="T39" fmla="*/ 71630 h 222341"/>
                <a:gd name="T40" fmla="*/ 422322 w 754062"/>
                <a:gd name="T41" fmla="*/ 34267 h 222341"/>
                <a:gd name="T42" fmla="*/ 460422 w 754062"/>
                <a:gd name="T43" fmla="*/ 18674 h 222341"/>
                <a:gd name="T44" fmla="*/ 479472 w 754062"/>
                <a:gd name="T45" fmla="*/ 18674 h 222341"/>
                <a:gd name="T46" fmla="*/ 523922 w 754062"/>
                <a:gd name="T47" fmla="*/ 9337 h 222341"/>
                <a:gd name="T48" fmla="*/ 555672 w 754062"/>
                <a:gd name="T49" fmla="*/ 0 h 222341"/>
                <a:gd name="T50" fmla="*/ 587422 w 754062"/>
                <a:gd name="T51" fmla="*/ 3128 h 222341"/>
                <a:gd name="T52" fmla="*/ 612822 w 754062"/>
                <a:gd name="T53" fmla="*/ 6209 h 222341"/>
                <a:gd name="T54" fmla="*/ 638222 w 754062"/>
                <a:gd name="T55" fmla="*/ 24930 h 222341"/>
                <a:gd name="T56" fmla="*/ 660447 w 754062"/>
                <a:gd name="T57" fmla="*/ 34267 h 222341"/>
                <a:gd name="T58" fmla="*/ 666797 w 754062"/>
                <a:gd name="T59" fmla="*/ 28018 h 222341"/>
                <a:gd name="T60" fmla="*/ 685847 w 754062"/>
                <a:gd name="T61" fmla="*/ 15593 h 222341"/>
                <a:gd name="T62" fmla="*/ 708072 w 754062"/>
                <a:gd name="T63" fmla="*/ 12465 h 222341"/>
                <a:gd name="T64" fmla="*/ 739822 w 754062"/>
                <a:gd name="T65" fmla="*/ 12465 h 222341"/>
                <a:gd name="T66" fmla="*/ 754109 w 754062"/>
                <a:gd name="T67" fmla="*/ 47486 h 22234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54062" h="222341">
                  <a:moveTo>
                    <a:pt x="0" y="218281"/>
                  </a:moveTo>
                  <a:cubicBezTo>
                    <a:pt x="8467" y="216694"/>
                    <a:pt x="23283" y="223176"/>
                    <a:pt x="31750" y="222250"/>
                  </a:cubicBezTo>
                  <a:cubicBezTo>
                    <a:pt x="40217" y="221324"/>
                    <a:pt x="45508" y="219075"/>
                    <a:pt x="50800" y="212725"/>
                  </a:cubicBezTo>
                  <a:cubicBezTo>
                    <a:pt x="56092" y="206375"/>
                    <a:pt x="60325" y="191029"/>
                    <a:pt x="63500" y="184150"/>
                  </a:cubicBezTo>
                  <a:cubicBezTo>
                    <a:pt x="66675" y="177271"/>
                    <a:pt x="67733" y="176742"/>
                    <a:pt x="69850" y="171450"/>
                  </a:cubicBezTo>
                  <a:cubicBezTo>
                    <a:pt x="71967" y="166158"/>
                    <a:pt x="71438" y="155575"/>
                    <a:pt x="76200" y="152400"/>
                  </a:cubicBezTo>
                  <a:cubicBezTo>
                    <a:pt x="80962" y="149225"/>
                    <a:pt x="88371" y="153458"/>
                    <a:pt x="98425" y="152400"/>
                  </a:cubicBezTo>
                  <a:cubicBezTo>
                    <a:pt x="108479" y="151342"/>
                    <a:pt x="128058" y="151342"/>
                    <a:pt x="136525" y="146050"/>
                  </a:cubicBezTo>
                  <a:cubicBezTo>
                    <a:pt x="144992" y="140758"/>
                    <a:pt x="144992" y="128587"/>
                    <a:pt x="149225" y="120650"/>
                  </a:cubicBezTo>
                  <a:cubicBezTo>
                    <a:pt x="153458" y="112713"/>
                    <a:pt x="157692" y="104775"/>
                    <a:pt x="161925" y="98425"/>
                  </a:cubicBezTo>
                  <a:cubicBezTo>
                    <a:pt x="166158" y="92075"/>
                    <a:pt x="169333" y="85196"/>
                    <a:pt x="174625" y="82550"/>
                  </a:cubicBezTo>
                  <a:cubicBezTo>
                    <a:pt x="179917" y="79904"/>
                    <a:pt x="184679" y="81492"/>
                    <a:pt x="193675" y="82550"/>
                  </a:cubicBezTo>
                  <a:cubicBezTo>
                    <a:pt x="202671" y="83608"/>
                    <a:pt x="220133" y="85196"/>
                    <a:pt x="228600" y="88900"/>
                  </a:cubicBezTo>
                  <a:cubicBezTo>
                    <a:pt x="237067" y="92604"/>
                    <a:pt x="236538" y="102658"/>
                    <a:pt x="244475" y="104775"/>
                  </a:cubicBezTo>
                  <a:cubicBezTo>
                    <a:pt x="252412" y="106892"/>
                    <a:pt x="268817" y="101600"/>
                    <a:pt x="276225" y="101600"/>
                  </a:cubicBezTo>
                  <a:cubicBezTo>
                    <a:pt x="283633" y="101600"/>
                    <a:pt x="284163" y="101071"/>
                    <a:pt x="288925" y="104775"/>
                  </a:cubicBezTo>
                  <a:cubicBezTo>
                    <a:pt x="293687" y="108479"/>
                    <a:pt x="296333" y="122238"/>
                    <a:pt x="304800" y="123825"/>
                  </a:cubicBezTo>
                  <a:cubicBezTo>
                    <a:pt x="313267" y="125412"/>
                    <a:pt x="327025" y="117475"/>
                    <a:pt x="339725" y="114300"/>
                  </a:cubicBezTo>
                  <a:cubicBezTo>
                    <a:pt x="352425" y="111125"/>
                    <a:pt x="369888" y="111654"/>
                    <a:pt x="381000" y="104775"/>
                  </a:cubicBezTo>
                  <a:cubicBezTo>
                    <a:pt x="392112" y="97896"/>
                    <a:pt x="399521" y="84667"/>
                    <a:pt x="406400" y="73025"/>
                  </a:cubicBezTo>
                  <a:cubicBezTo>
                    <a:pt x="413279" y="61383"/>
                    <a:pt x="413279" y="43921"/>
                    <a:pt x="422275" y="34925"/>
                  </a:cubicBezTo>
                  <a:cubicBezTo>
                    <a:pt x="431271" y="25929"/>
                    <a:pt x="450850" y="21696"/>
                    <a:pt x="460375" y="19050"/>
                  </a:cubicBezTo>
                  <a:cubicBezTo>
                    <a:pt x="469900" y="16404"/>
                    <a:pt x="468842" y="20637"/>
                    <a:pt x="479425" y="19050"/>
                  </a:cubicBezTo>
                  <a:cubicBezTo>
                    <a:pt x="490008" y="17462"/>
                    <a:pt x="511175" y="12700"/>
                    <a:pt x="523875" y="9525"/>
                  </a:cubicBezTo>
                  <a:cubicBezTo>
                    <a:pt x="536575" y="6350"/>
                    <a:pt x="545042" y="1058"/>
                    <a:pt x="555625" y="0"/>
                  </a:cubicBezTo>
                  <a:lnTo>
                    <a:pt x="587375" y="3175"/>
                  </a:lnTo>
                  <a:cubicBezTo>
                    <a:pt x="596900" y="4233"/>
                    <a:pt x="604308" y="2646"/>
                    <a:pt x="612775" y="6350"/>
                  </a:cubicBezTo>
                  <a:cubicBezTo>
                    <a:pt x="621242" y="10054"/>
                    <a:pt x="630238" y="20637"/>
                    <a:pt x="638175" y="25400"/>
                  </a:cubicBezTo>
                  <a:cubicBezTo>
                    <a:pt x="646113" y="30162"/>
                    <a:pt x="655638" y="34396"/>
                    <a:pt x="660400" y="34925"/>
                  </a:cubicBezTo>
                  <a:cubicBezTo>
                    <a:pt x="665163" y="35454"/>
                    <a:pt x="662517" y="31750"/>
                    <a:pt x="666750" y="28575"/>
                  </a:cubicBezTo>
                  <a:cubicBezTo>
                    <a:pt x="670983" y="25400"/>
                    <a:pt x="678921" y="18521"/>
                    <a:pt x="685800" y="15875"/>
                  </a:cubicBezTo>
                  <a:cubicBezTo>
                    <a:pt x="692679" y="13229"/>
                    <a:pt x="699029" y="13229"/>
                    <a:pt x="708025" y="12700"/>
                  </a:cubicBezTo>
                  <a:cubicBezTo>
                    <a:pt x="717021" y="12171"/>
                    <a:pt x="732896" y="11113"/>
                    <a:pt x="739775" y="12700"/>
                  </a:cubicBezTo>
                  <a:cubicBezTo>
                    <a:pt x="746654" y="14287"/>
                    <a:pt x="752475" y="45772"/>
                    <a:pt x="754062" y="48418"/>
                  </a:cubicBezTo>
                </a:path>
              </a:pathLst>
            </a:custGeom>
            <a:noFill/>
            <a:ln w="25400">
              <a:solidFill>
                <a:srgbClr val="0099FF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57" name="Forma livre 30"/>
            <p:cNvSpPr>
              <a:spLocks/>
            </p:cNvSpPr>
            <p:nvPr/>
          </p:nvSpPr>
          <p:spPr bwMode="auto">
            <a:xfrm>
              <a:off x="1490576" y="1752723"/>
              <a:ext cx="971417" cy="1007332"/>
            </a:xfrm>
            <a:custGeom>
              <a:avLst/>
              <a:gdLst>
                <a:gd name="T0" fmla="*/ 0 w 1038225"/>
                <a:gd name="T1" fmla="*/ 1024551 h 1030386"/>
                <a:gd name="T2" fmla="*/ 66675 w 1038225"/>
                <a:gd name="T3" fmla="*/ 1002457 h 1030386"/>
                <a:gd name="T4" fmla="*/ 85725 w 1038225"/>
                <a:gd name="T5" fmla="*/ 967748 h 1030386"/>
                <a:gd name="T6" fmla="*/ 98425 w 1038225"/>
                <a:gd name="T7" fmla="*/ 948796 h 1030386"/>
                <a:gd name="T8" fmla="*/ 120650 w 1038225"/>
                <a:gd name="T9" fmla="*/ 939320 h 1030386"/>
                <a:gd name="T10" fmla="*/ 158750 w 1038225"/>
                <a:gd name="T11" fmla="*/ 926704 h 1030386"/>
                <a:gd name="T12" fmla="*/ 190500 w 1038225"/>
                <a:gd name="T13" fmla="*/ 917229 h 1030386"/>
                <a:gd name="T14" fmla="*/ 200025 w 1038225"/>
                <a:gd name="T15" fmla="*/ 910894 h 1030386"/>
                <a:gd name="T16" fmla="*/ 200025 w 1038225"/>
                <a:gd name="T17" fmla="*/ 888799 h 1030386"/>
                <a:gd name="T18" fmla="*/ 193675 w 1038225"/>
                <a:gd name="T19" fmla="*/ 857231 h 1030386"/>
                <a:gd name="T20" fmla="*/ 177800 w 1038225"/>
                <a:gd name="T21" fmla="*/ 816185 h 1030386"/>
                <a:gd name="T22" fmla="*/ 177800 w 1038225"/>
                <a:gd name="T23" fmla="*/ 772006 h 1030386"/>
                <a:gd name="T24" fmla="*/ 184150 w 1038225"/>
                <a:gd name="T25" fmla="*/ 737272 h 1030386"/>
                <a:gd name="T26" fmla="*/ 212725 w 1038225"/>
                <a:gd name="T27" fmla="*/ 708874 h 1030386"/>
                <a:gd name="T28" fmla="*/ 231775 w 1038225"/>
                <a:gd name="T29" fmla="*/ 683592 h 1030386"/>
                <a:gd name="T30" fmla="*/ 250825 w 1038225"/>
                <a:gd name="T31" fmla="*/ 661485 h 1030386"/>
                <a:gd name="T32" fmla="*/ 282575 w 1038225"/>
                <a:gd name="T33" fmla="*/ 645728 h 1030386"/>
                <a:gd name="T34" fmla="*/ 295275 w 1038225"/>
                <a:gd name="T35" fmla="*/ 629912 h 1030386"/>
                <a:gd name="T36" fmla="*/ 304800 w 1038225"/>
                <a:gd name="T37" fmla="*/ 595220 h 1030386"/>
                <a:gd name="T38" fmla="*/ 317500 w 1038225"/>
                <a:gd name="T39" fmla="*/ 566774 h 1030386"/>
                <a:gd name="T40" fmla="*/ 346075 w 1038225"/>
                <a:gd name="T41" fmla="*/ 563650 h 1030386"/>
                <a:gd name="T42" fmla="*/ 384175 w 1038225"/>
                <a:gd name="T43" fmla="*/ 554174 h 1030386"/>
                <a:gd name="T44" fmla="*/ 415925 w 1038225"/>
                <a:gd name="T45" fmla="*/ 506795 h 1030386"/>
                <a:gd name="T46" fmla="*/ 460375 w 1038225"/>
                <a:gd name="T47" fmla="*/ 484688 h 1030386"/>
                <a:gd name="T48" fmla="*/ 511175 w 1038225"/>
                <a:gd name="T49" fmla="*/ 465756 h 1030386"/>
                <a:gd name="T50" fmla="*/ 533400 w 1038225"/>
                <a:gd name="T51" fmla="*/ 437358 h 1030386"/>
                <a:gd name="T52" fmla="*/ 577850 w 1038225"/>
                <a:gd name="T53" fmla="*/ 434183 h 1030386"/>
                <a:gd name="T54" fmla="*/ 609600 w 1038225"/>
                <a:gd name="T55" fmla="*/ 393144 h 1030386"/>
                <a:gd name="T56" fmla="*/ 647700 w 1038225"/>
                <a:gd name="T57" fmla="*/ 361571 h 1030386"/>
                <a:gd name="T58" fmla="*/ 682625 w 1038225"/>
                <a:gd name="T59" fmla="*/ 361571 h 1030386"/>
                <a:gd name="T60" fmla="*/ 704850 w 1038225"/>
                <a:gd name="T61" fmla="*/ 336348 h 1030386"/>
                <a:gd name="T62" fmla="*/ 742950 w 1038225"/>
                <a:gd name="T63" fmla="*/ 317359 h 1030386"/>
                <a:gd name="T64" fmla="*/ 777875 w 1038225"/>
                <a:gd name="T65" fmla="*/ 292134 h 1030386"/>
                <a:gd name="T66" fmla="*/ 790575 w 1038225"/>
                <a:gd name="T67" fmla="*/ 238454 h 1030386"/>
                <a:gd name="T68" fmla="*/ 803275 w 1038225"/>
                <a:gd name="T69" fmla="*/ 216347 h 1030386"/>
                <a:gd name="T70" fmla="*/ 819150 w 1038225"/>
                <a:gd name="T71" fmla="*/ 216347 h 1030386"/>
                <a:gd name="T72" fmla="*/ 869950 w 1038225"/>
                <a:gd name="T73" fmla="*/ 181628 h 1030386"/>
                <a:gd name="T74" fmla="*/ 904875 w 1038225"/>
                <a:gd name="T75" fmla="*/ 134269 h 1030386"/>
                <a:gd name="T76" fmla="*/ 930275 w 1038225"/>
                <a:gd name="T77" fmla="*/ 67948 h 1030386"/>
                <a:gd name="T78" fmla="*/ 952500 w 1038225"/>
                <a:gd name="T79" fmla="*/ 20618 h 1030386"/>
                <a:gd name="T80" fmla="*/ 971550 w 1038225"/>
                <a:gd name="T81" fmla="*/ 14327 h 1030386"/>
                <a:gd name="T82" fmla="*/ 984250 w 1038225"/>
                <a:gd name="T83" fmla="*/ 23793 h 1030386"/>
                <a:gd name="T84" fmla="*/ 996950 w 1038225"/>
                <a:gd name="T85" fmla="*/ 30084 h 1030386"/>
                <a:gd name="T86" fmla="*/ 1019175 w 1038225"/>
                <a:gd name="T87" fmla="*/ 23793 h 1030386"/>
                <a:gd name="T88" fmla="*/ 1038225 w 1038225"/>
                <a:gd name="T89" fmla="*/ 1686 h 103038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connsiteX0" fmla="*/ 51124 w 972444"/>
                <a:gd name="connsiteY0" fmla="*/ 1030386 h 1030386"/>
                <a:gd name="connsiteX1" fmla="*/ 894 w 972444"/>
                <a:gd name="connsiteY1" fmla="*/ 1008161 h 1030386"/>
                <a:gd name="connsiteX2" fmla="*/ 19944 w 972444"/>
                <a:gd name="connsiteY2" fmla="*/ 973236 h 1030386"/>
                <a:gd name="connsiteX3" fmla="*/ 32644 w 972444"/>
                <a:gd name="connsiteY3" fmla="*/ 954186 h 1030386"/>
                <a:gd name="connsiteX4" fmla="*/ 54869 w 972444"/>
                <a:gd name="connsiteY4" fmla="*/ 944661 h 1030386"/>
                <a:gd name="connsiteX5" fmla="*/ 92969 w 972444"/>
                <a:gd name="connsiteY5" fmla="*/ 931961 h 1030386"/>
                <a:gd name="connsiteX6" fmla="*/ 124719 w 972444"/>
                <a:gd name="connsiteY6" fmla="*/ 922436 h 1030386"/>
                <a:gd name="connsiteX7" fmla="*/ 134244 w 972444"/>
                <a:gd name="connsiteY7" fmla="*/ 916086 h 1030386"/>
                <a:gd name="connsiteX8" fmla="*/ 134244 w 972444"/>
                <a:gd name="connsiteY8" fmla="*/ 893861 h 1030386"/>
                <a:gd name="connsiteX9" fmla="*/ 127894 w 972444"/>
                <a:gd name="connsiteY9" fmla="*/ 862111 h 1030386"/>
                <a:gd name="connsiteX10" fmla="*/ 112019 w 972444"/>
                <a:gd name="connsiteY10" fmla="*/ 820836 h 1030386"/>
                <a:gd name="connsiteX11" fmla="*/ 112019 w 972444"/>
                <a:gd name="connsiteY11" fmla="*/ 776386 h 1030386"/>
                <a:gd name="connsiteX12" fmla="*/ 118369 w 972444"/>
                <a:gd name="connsiteY12" fmla="*/ 741461 h 1030386"/>
                <a:gd name="connsiteX13" fmla="*/ 146944 w 972444"/>
                <a:gd name="connsiteY13" fmla="*/ 712886 h 1030386"/>
                <a:gd name="connsiteX14" fmla="*/ 165994 w 972444"/>
                <a:gd name="connsiteY14" fmla="*/ 687486 h 1030386"/>
                <a:gd name="connsiteX15" fmla="*/ 185044 w 972444"/>
                <a:gd name="connsiteY15" fmla="*/ 665261 h 1030386"/>
                <a:gd name="connsiteX16" fmla="*/ 216794 w 972444"/>
                <a:gd name="connsiteY16" fmla="*/ 649386 h 1030386"/>
                <a:gd name="connsiteX17" fmla="*/ 229494 w 972444"/>
                <a:gd name="connsiteY17" fmla="*/ 633511 h 1030386"/>
                <a:gd name="connsiteX18" fmla="*/ 239019 w 972444"/>
                <a:gd name="connsiteY18" fmla="*/ 598586 h 1030386"/>
                <a:gd name="connsiteX19" fmla="*/ 251719 w 972444"/>
                <a:gd name="connsiteY19" fmla="*/ 570011 h 1030386"/>
                <a:gd name="connsiteX20" fmla="*/ 280294 w 972444"/>
                <a:gd name="connsiteY20" fmla="*/ 566836 h 1030386"/>
                <a:gd name="connsiteX21" fmla="*/ 318394 w 972444"/>
                <a:gd name="connsiteY21" fmla="*/ 557311 h 1030386"/>
                <a:gd name="connsiteX22" fmla="*/ 350144 w 972444"/>
                <a:gd name="connsiteY22" fmla="*/ 509686 h 1030386"/>
                <a:gd name="connsiteX23" fmla="*/ 394594 w 972444"/>
                <a:gd name="connsiteY23" fmla="*/ 487461 h 1030386"/>
                <a:gd name="connsiteX24" fmla="*/ 445394 w 972444"/>
                <a:gd name="connsiteY24" fmla="*/ 468411 h 1030386"/>
                <a:gd name="connsiteX25" fmla="*/ 467619 w 972444"/>
                <a:gd name="connsiteY25" fmla="*/ 439836 h 1030386"/>
                <a:gd name="connsiteX26" fmla="*/ 512069 w 972444"/>
                <a:gd name="connsiteY26" fmla="*/ 436661 h 1030386"/>
                <a:gd name="connsiteX27" fmla="*/ 543819 w 972444"/>
                <a:gd name="connsiteY27" fmla="*/ 395386 h 1030386"/>
                <a:gd name="connsiteX28" fmla="*/ 581919 w 972444"/>
                <a:gd name="connsiteY28" fmla="*/ 363636 h 1030386"/>
                <a:gd name="connsiteX29" fmla="*/ 616844 w 972444"/>
                <a:gd name="connsiteY29" fmla="*/ 363636 h 1030386"/>
                <a:gd name="connsiteX30" fmla="*/ 639069 w 972444"/>
                <a:gd name="connsiteY30" fmla="*/ 338236 h 1030386"/>
                <a:gd name="connsiteX31" fmla="*/ 677169 w 972444"/>
                <a:gd name="connsiteY31" fmla="*/ 319186 h 1030386"/>
                <a:gd name="connsiteX32" fmla="*/ 712094 w 972444"/>
                <a:gd name="connsiteY32" fmla="*/ 293786 h 1030386"/>
                <a:gd name="connsiteX33" fmla="*/ 724794 w 972444"/>
                <a:gd name="connsiteY33" fmla="*/ 239811 h 1030386"/>
                <a:gd name="connsiteX34" fmla="*/ 737494 w 972444"/>
                <a:gd name="connsiteY34" fmla="*/ 217586 h 1030386"/>
                <a:gd name="connsiteX35" fmla="*/ 753369 w 972444"/>
                <a:gd name="connsiteY35" fmla="*/ 217586 h 1030386"/>
                <a:gd name="connsiteX36" fmla="*/ 804169 w 972444"/>
                <a:gd name="connsiteY36" fmla="*/ 182661 h 1030386"/>
                <a:gd name="connsiteX37" fmla="*/ 839094 w 972444"/>
                <a:gd name="connsiteY37" fmla="*/ 135036 h 1030386"/>
                <a:gd name="connsiteX38" fmla="*/ 864494 w 972444"/>
                <a:gd name="connsiteY38" fmla="*/ 68361 h 1030386"/>
                <a:gd name="connsiteX39" fmla="*/ 886719 w 972444"/>
                <a:gd name="connsiteY39" fmla="*/ 20736 h 1030386"/>
                <a:gd name="connsiteX40" fmla="*/ 905769 w 972444"/>
                <a:gd name="connsiteY40" fmla="*/ 14386 h 1030386"/>
                <a:gd name="connsiteX41" fmla="*/ 918469 w 972444"/>
                <a:gd name="connsiteY41" fmla="*/ 23911 h 1030386"/>
                <a:gd name="connsiteX42" fmla="*/ 931169 w 972444"/>
                <a:gd name="connsiteY42" fmla="*/ 30261 h 1030386"/>
                <a:gd name="connsiteX43" fmla="*/ 953394 w 972444"/>
                <a:gd name="connsiteY43" fmla="*/ 23911 h 1030386"/>
                <a:gd name="connsiteX44" fmla="*/ 972444 w 972444"/>
                <a:gd name="connsiteY44" fmla="*/ 1686 h 1030386"/>
                <a:gd name="connsiteX0" fmla="*/ 31373 w 952693"/>
                <a:gd name="connsiteY0" fmla="*/ 1030386 h 1030386"/>
                <a:gd name="connsiteX1" fmla="*/ 7122 w 952693"/>
                <a:gd name="connsiteY1" fmla="*/ 1008161 h 1030386"/>
                <a:gd name="connsiteX2" fmla="*/ 193 w 952693"/>
                <a:gd name="connsiteY2" fmla="*/ 973236 h 1030386"/>
                <a:gd name="connsiteX3" fmla="*/ 12893 w 952693"/>
                <a:gd name="connsiteY3" fmla="*/ 954186 h 1030386"/>
                <a:gd name="connsiteX4" fmla="*/ 35118 w 952693"/>
                <a:gd name="connsiteY4" fmla="*/ 944661 h 1030386"/>
                <a:gd name="connsiteX5" fmla="*/ 73218 w 952693"/>
                <a:gd name="connsiteY5" fmla="*/ 931961 h 1030386"/>
                <a:gd name="connsiteX6" fmla="*/ 104968 w 952693"/>
                <a:gd name="connsiteY6" fmla="*/ 922436 h 1030386"/>
                <a:gd name="connsiteX7" fmla="*/ 114493 w 952693"/>
                <a:gd name="connsiteY7" fmla="*/ 916086 h 1030386"/>
                <a:gd name="connsiteX8" fmla="*/ 114493 w 952693"/>
                <a:gd name="connsiteY8" fmla="*/ 893861 h 1030386"/>
                <a:gd name="connsiteX9" fmla="*/ 108143 w 952693"/>
                <a:gd name="connsiteY9" fmla="*/ 862111 h 1030386"/>
                <a:gd name="connsiteX10" fmla="*/ 92268 w 952693"/>
                <a:gd name="connsiteY10" fmla="*/ 820836 h 1030386"/>
                <a:gd name="connsiteX11" fmla="*/ 92268 w 952693"/>
                <a:gd name="connsiteY11" fmla="*/ 776386 h 1030386"/>
                <a:gd name="connsiteX12" fmla="*/ 98618 w 952693"/>
                <a:gd name="connsiteY12" fmla="*/ 741461 h 1030386"/>
                <a:gd name="connsiteX13" fmla="*/ 127193 w 952693"/>
                <a:gd name="connsiteY13" fmla="*/ 712886 h 1030386"/>
                <a:gd name="connsiteX14" fmla="*/ 146243 w 952693"/>
                <a:gd name="connsiteY14" fmla="*/ 687486 h 1030386"/>
                <a:gd name="connsiteX15" fmla="*/ 165293 w 952693"/>
                <a:gd name="connsiteY15" fmla="*/ 665261 h 1030386"/>
                <a:gd name="connsiteX16" fmla="*/ 197043 w 952693"/>
                <a:gd name="connsiteY16" fmla="*/ 649386 h 1030386"/>
                <a:gd name="connsiteX17" fmla="*/ 209743 w 952693"/>
                <a:gd name="connsiteY17" fmla="*/ 633511 h 1030386"/>
                <a:gd name="connsiteX18" fmla="*/ 219268 w 952693"/>
                <a:gd name="connsiteY18" fmla="*/ 598586 h 1030386"/>
                <a:gd name="connsiteX19" fmla="*/ 231968 w 952693"/>
                <a:gd name="connsiteY19" fmla="*/ 570011 h 1030386"/>
                <a:gd name="connsiteX20" fmla="*/ 260543 w 952693"/>
                <a:gd name="connsiteY20" fmla="*/ 566836 h 1030386"/>
                <a:gd name="connsiteX21" fmla="*/ 298643 w 952693"/>
                <a:gd name="connsiteY21" fmla="*/ 557311 h 1030386"/>
                <a:gd name="connsiteX22" fmla="*/ 330393 w 952693"/>
                <a:gd name="connsiteY22" fmla="*/ 509686 h 1030386"/>
                <a:gd name="connsiteX23" fmla="*/ 374843 w 952693"/>
                <a:gd name="connsiteY23" fmla="*/ 487461 h 1030386"/>
                <a:gd name="connsiteX24" fmla="*/ 425643 w 952693"/>
                <a:gd name="connsiteY24" fmla="*/ 468411 h 1030386"/>
                <a:gd name="connsiteX25" fmla="*/ 447868 w 952693"/>
                <a:gd name="connsiteY25" fmla="*/ 439836 h 1030386"/>
                <a:gd name="connsiteX26" fmla="*/ 492318 w 952693"/>
                <a:gd name="connsiteY26" fmla="*/ 436661 h 1030386"/>
                <a:gd name="connsiteX27" fmla="*/ 524068 w 952693"/>
                <a:gd name="connsiteY27" fmla="*/ 395386 h 1030386"/>
                <a:gd name="connsiteX28" fmla="*/ 562168 w 952693"/>
                <a:gd name="connsiteY28" fmla="*/ 363636 h 1030386"/>
                <a:gd name="connsiteX29" fmla="*/ 597093 w 952693"/>
                <a:gd name="connsiteY29" fmla="*/ 363636 h 1030386"/>
                <a:gd name="connsiteX30" fmla="*/ 619318 w 952693"/>
                <a:gd name="connsiteY30" fmla="*/ 338236 h 1030386"/>
                <a:gd name="connsiteX31" fmla="*/ 657418 w 952693"/>
                <a:gd name="connsiteY31" fmla="*/ 319186 h 1030386"/>
                <a:gd name="connsiteX32" fmla="*/ 692343 w 952693"/>
                <a:gd name="connsiteY32" fmla="*/ 293786 h 1030386"/>
                <a:gd name="connsiteX33" fmla="*/ 705043 w 952693"/>
                <a:gd name="connsiteY33" fmla="*/ 239811 h 1030386"/>
                <a:gd name="connsiteX34" fmla="*/ 717743 w 952693"/>
                <a:gd name="connsiteY34" fmla="*/ 217586 h 1030386"/>
                <a:gd name="connsiteX35" fmla="*/ 733618 w 952693"/>
                <a:gd name="connsiteY35" fmla="*/ 217586 h 1030386"/>
                <a:gd name="connsiteX36" fmla="*/ 784418 w 952693"/>
                <a:gd name="connsiteY36" fmla="*/ 182661 h 1030386"/>
                <a:gd name="connsiteX37" fmla="*/ 819343 w 952693"/>
                <a:gd name="connsiteY37" fmla="*/ 135036 h 1030386"/>
                <a:gd name="connsiteX38" fmla="*/ 844743 w 952693"/>
                <a:gd name="connsiteY38" fmla="*/ 68361 h 1030386"/>
                <a:gd name="connsiteX39" fmla="*/ 866968 w 952693"/>
                <a:gd name="connsiteY39" fmla="*/ 20736 h 1030386"/>
                <a:gd name="connsiteX40" fmla="*/ 886018 w 952693"/>
                <a:gd name="connsiteY40" fmla="*/ 14386 h 1030386"/>
                <a:gd name="connsiteX41" fmla="*/ 898718 w 952693"/>
                <a:gd name="connsiteY41" fmla="*/ 23911 h 1030386"/>
                <a:gd name="connsiteX42" fmla="*/ 911418 w 952693"/>
                <a:gd name="connsiteY42" fmla="*/ 30261 h 1030386"/>
                <a:gd name="connsiteX43" fmla="*/ 933643 w 952693"/>
                <a:gd name="connsiteY43" fmla="*/ 23911 h 1030386"/>
                <a:gd name="connsiteX44" fmla="*/ 952693 w 952693"/>
                <a:gd name="connsiteY44" fmla="*/ 1686 h 1030386"/>
                <a:gd name="connsiteX0" fmla="*/ 0 w 1004958"/>
                <a:gd name="connsiteY0" fmla="*/ 1015178 h 1015178"/>
                <a:gd name="connsiteX1" fmla="*/ 59387 w 1004958"/>
                <a:gd name="connsiteY1" fmla="*/ 1008161 h 1015178"/>
                <a:gd name="connsiteX2" fmla="*/ 52458 w 1004958"/>
                <a:gd name="connsiteY2" fmla="*/ 973236 h 1015178"/>
                <a:gd name="connsiteX3" fmla="*/ 65158 w 1004958"/>
                <a:gd name="connsiteY3" fmla="*/ 954186 h 1015178"/>
                <a:gd name="connsiteX4" fmla="*/ 87383 w 1004958"/>
                <a:gd name="connsiteY4" fmla="*/ 944661 h 1015178"/>
                <a:gd name="connsiteX5" fmla="*/ 125483 w 1004958"/>
                <a:gd name="connsiteY5" fmla="*/ 931961 h 1015178"/>
                <a:gd name="connsiteX6" fmla="*/ 157233 w 1004958"/>
                <a:gd name="connsiteY6" fmla="*/ 922436 h 1015178"/>
                <a:gd name="connsiteX7" fmla="*/ 166758 w 1004958"/>
                <a:gd name="connsiteY7" fmla="*/ 916086 h 1015178"/>
                <a:gd name="connsiteX8" fmla="*/ 166758 w 1004958"/>
                <a:gd name="connsiteY8" fmla="*/ 893861 h 1015178"/>
                <a:gd name="connsiteX9" fmla="*/ 160408 w 1004958"/>
                <a:gd name="connsiteY9" fmla="*/ 862111 h 1015178"/>
                <a:gd name="connsiteX10" fmla="*/ 144533 w 1004958"/>
                <a:gd name="connsiteY10" fmla="*/ 820836 h 1015178"/>
                <a:gd name="connsiteX11" fmla="*/ 144533 w 1004958"/>
                <a:gd name="connsiteY11" fmla="*/ 776386 h 1015178"/>
                <a:gd name="connsiteX12" fmla="*/ 150883 w 1004958"/>
                <a:gd name="connsiteY12" fmla="*/ 741461 h 1015178"/>
                <a:gd name="connsiteX13" fmla="*/ 179458 w 1004958"/>
                <a:gd name="connsiteY13" fmla="*/ 712886 h 1015178"/>
                <a:gd name="connsiteX14" fmla="*/ 198508 w 1004958"/>
                <a:gd name="connsiteY14" fmla="*/ 687486 h 1015178"/>
                <a:gd name="connsiteX15" fmla="*/ 217558 w 1004958"/>
                <a:gd name="connsiteY15" fmla="*/ 665261 h 1015178"/>
                <a:gd name="connsiteX16" fmla="*/ 249308 w 1004958"/>
                <a:gd name="connsiteY16" fmla="*/ 649386 h 1015178"/>
                <a:gd name="connsiteX17" fmla="*/ 262008 w 1004958"/>
                <a:gd name="connsiteY17" fmla="*/ 633511 h 1015178"/>
                <a:gd name="connsiteX18" fmla="*/ 271533 w 1004958"/>
                <a:gd name="connsiteY18" fmla="*/ 598586 h 1015178"/>
                <a:gd name="connsiteX19" fmla="*/ 284233 w 1004958"/>
                <a:gd name="connsiteY19" fmla="*/ 570011 h 1015178"/>
                <a:gd name="connsiteX20" fmla="*/ 312808 w 1004958"/>
                <a:gd name="connsiteY20" fmla="*/ 566836 h 1015178"/>
                <a:gd name="connsiteX21" fmla="*/ 350908 w 1004958"/>
                <a:gd name="connsiteY21" fmla="*/ 557311 h 1015178"/>
                <a:gd name="connsiteX22" fmla="*/ 382658 w 1004958"/>
                <a:gd name="connsiteY22" fmla="*/ 509686 h 1015178"/>
                <a:gd name="connsiteX23" fmla="*/ 427108 w 1004958"/>
                <a:gd name="connsiteY23" fmla="*/ 487461 h 1015178"/>
                <a:gd name="connsiteX24" fmla="*/ 477908 w 1004958"/>
                <a:gd name="connsiteY24" fmla="*/ 468411 h 1015178"/>
                <a:gd name="connsiteX25" fmla="*/ 500133 w 1004958"/>
                <a:gd name="connsiteY25" fmla="*/ 439836 h 1015178"/>
                <a:gd name="connsiteX26" fmla="*/ 544583 w 1004958"/>
                <a:gd name="connsiteY26" fmla="*/ 436661 h 1015178"/>
                <a:gd name="connsiteX27" fmla="*/ 576333 w 1004958"/>
                <a:gd name="connsiteY27" fmla="*/ 395386 h 1015178"/>
                <a:gd name="connsiteX28" fmla="*/ 614433 w 1004958"/>
                <a:gd name="connsiteY28" fmla="*/ 363636 h 1015178"/>
                <a:gd name="connsiteX29" fmla="*/ 649358 w 1004958"/>
                <a:gd name="connsiteY29" fmla="*/ 363636 h 1015178"/>
                <a:gd name="connsiteX30" fmla="*/ 671583 w 1004958"/>
                <a:gd name="connsiteY30" fmla="*/ 338236 h 1015178"/>
                <a:gd name="connsiteX31" fmla="*/ 709683 w 1004958"/>
                <a:gd name="connsiteY31" fmla="*/ 319186 h 1015178"/>
                <a:gd name="connsiteX32" fmla="*/ 744608 w 1004958"/>
                <a:gd name="connsiteY32" fmla="*/ 293786 h 1015178"/>
                <a:gd name="connsiteX33" fmla="*/ 757308 w 1004958"/>
                <a:gd name="connsiteY33" fmla="*/ 239811 h 1015178"/>
                <a:gd name="connsiteX34" fmla="*/ 770008 w 1004958"/>
                <a:gd name="connsiteY34" fmla="*/ 217586 h 1015178"/>
                <a:gd name="connsiteX35" fmla="*/ 785883 w 1004958"/>
                <a:gd name="connsiteY35" fmla="*/ 217586 h 1015178"/>
                <a:gd name="connsiteX36" fmla="*/ 836683 w 1004958"/>
                <a:gd name="connsiteY36" fmla="*/ 182661 h 1015178"/>
                <a:gd name="connsiteX37" fmla="*/ 871608 w 1004958"/>
                <a:gd name="connsiteY37" fmla="*/ 135036 h 1015178"/>
                <a:gd name="connsiteX38" fmla="*/ 897008 w 1004958"/>
                <a:gd name="connsiteY38" fmla="*/ 68361 h 1015178"/>
                <a:gd name="connsiteX39" fmla="*/ 919233 w 1004958"/>
                <a:gd name="connsiteY39" fmla="*/ 20736 h 1015178"/>
                <a:gd name="connsiteX40" fmla="*/ 938283 w 1004958"/>
                <a:gd name="connsiteY40" fmla="*/ 14386 h 1015178"/>
                <a:gd name="connsiteX41" fmla="*/ 950983 w 1004958"/>
                <a:gd name="connsiteY41" fmla="*/ 23911 h 1015178"/>
                <a:gd name="connsiteX42" fmla="*/ 963683 w 1004958"/>
                <a:gd name="connsiteY42" fmla="*/ 30261 h 1015178"/>
                <a:gd name="connsiteX43" fmla="*/ 985908 w 1004958"/>
                <a:gd name="connsiteY43" fmla="*/ 23911 h 1015178"/>
                <a:gd name="connsiteX44" fmla="*/ 1004958 w 1004958"/>
                <a:gd name="connsiteY44" fmla="*/ 1686 h 1015178"/>
                <a:gd name="connsiteX0" fmla="*/ 0 w 1004958"/>
                <a:gd name="connsiteY0" fmla="*/ 1015178 h 1015178"/>
                <a:gd name="connsiteX1" fmla="*/ 32774 w 1004958"/>
                <a:gd name="connsiteY1" fmla="*/ 992953 h 1015178"/>
                <a:gd name="connsiteX2" fmla="*/ 52458 w 1004958"/>
                <a:gd name="connsiteY2" fmla="*/ 973236 h 1015178"/>
                <a:gd name="connsiteX3" fmla="*/ 65158 w 1004958"/>
                <a:gd name="connsiteY3" fmla="*/ 954186 h 1015178"/>
                <a:gd name="connsiteX4" fmla="*/ 87383 w 1004958"/>
                <a:gd name="connsiteY4" fmla="*/ 944661 h 1015178"/>
                <a:gd name="connsiteX5" fmla="*/ 125483 w 1004958"/>
                <a:gd name="connsiteY5" fmla="*/ 931961 h 1015178"/>
                <a:gd name="connsiteX6" fmla="*/ 157233 w 1004958"/>
                <a:gd name="connsiteY6" fmla="*/ 922436 h 1015178"/>
                <a:gd name="connsiteX7" fmla="*/ 166758 w 1004958"/>
                <a:gd name="connsiteY7" fmla="*/ 916086 h 1015178"/>
                <a:gd name="connsiteX8" fmla="*/ 166758 w 1004958"/>
                <a:gd name="connsiteY8" fmla="*/ 893861 h 1015178"/>
                <a:gd name="connsiteX9" fmla="*/ 160408 w 1004958"/>
                <a:gd name="connsiteY9" fmla="*/ 862111 h 1015178"/>
                <a:gd name="connsiteX10" fmla="*/ 144533 w 1004958"/>
                <a:gd name="connsiteY10" fmla="*/ 820836 h 1015178"/>
                <a:gd name="connsiteX11" fmla="*/ 144533 w 1004958"/>
                <a:gd name="connsiteY11" fmla="*/ 776386 h 1015178"/>
                <a:gd name="connsiteX12" fmla="*/ 150883 w 1004958"/>
                <a:gd name="connsiteY12" fmla="*/ 741461 h 1015178"/>
                <a:gd name="connsiteX13" fmla="*/ 179458 w 1004958"/>
                <a:gd name="connsiteY13" fmla="*/ 712886 h 1015178"/>
                <a:gd name="connsiteX14" fmla="*/ 198508 w 1004958"/>
                <a:gd name="connsiteY14" fmla="*/ 687486 h 1015178"/>
                <a:gd name="connsiteX15" fmla="*/ 217558 w 1004958"/>
                <a:gd name="connsiteY15" fmla="*/ 665261 h 1015178"/>
                <a:gd name="connsiteX16" fmla="*/ 249308 w 1004958"/>
                <a:gd name="connsiteY16" fmla="*/ 649386 h 1015178"/>
                <a:gd name="connsiteX17" fmla="*/ 262008 w 1004958"/>
                <a:gd name="connsiteY17" fmla="*/ 633511 h 1015178"/>
                <a:gd name="connsiteX18" fmla="*/ 271533 w 1004958"/>
                <a:gd name="connsiteY18" fmla="*/ 598586 h 1015178"/>
                <a:gd name="connsiteX19" fmla="*/ 284233 w 1004958"/>
                <a:gd name="connsiteY19" fmla="*/ 570011 h 1015178"/>
                <a:gd name="connsiteX20" fmla="*/ 312808 w 1004958"/>
                <a:gd name="connsiteY20" fmla="*/ 566836 h 1015178"/>
                <a:gd name="connsiteX21" fmla="*/ 350908 w 1004958"/>
                <a:gd name="connsiteY21" fmla="*/ 557311 h 1015178"/>
                <a:gd name="connsiteX22" fmla="*/ 382658 w 1004958"/>
                <a:gd name="connsiteY22" fmla="*/ 509686 h 1015178"/>
                <a:gd name="connsiteX23" fmla="*/ 427108 w 1004958"/>
                <a:gd name="connsiteY23" fmla="*/ 487461 h 1015178"/>
                <a:gd name="connsiteX24" fmla="*/ 477908 w 1004958"/>
                <a:gd name="connsiteY24" fmla="*/ 468411 h 1015178"/>
                <a:gd name="connsiteX25" fmla="*/ 500133 w 1004958"/>
                <a:gd name="connsiteY25" fmla="*/ 439836 h 1015178"/>
                <a:gd name="connsiteX26" fmla="*/ 544583 w 1004958"/>
                <a:gd name="connsiteY26" fmla="*/ 436661 h 1015178"/>
                <a:gd name="connsiteX27" fmla="*/ 576333 w 1004958"/>
                <a:gd name="connsiteY27" fmla="*/ 395386 h 1015178"/>
                <a:gd name="connsiteX28" fmla="*/ 614433 w 1004958"/>
                <a:gd name="connsiteY28" fmla="*/ 363636 h 1015178"/>
                <a:gd name="connsiteX29" fmla="*/ 649358 w 1004958"/>
                <a:gd name="connsiteY29" fmla="*/ 363636 h 1015178"/>
                <a:gd name="connsiteX30" fmla="*/ 671583 w 1004958"/>
                <a:gd name="connsiteY30" fmla="*/ 338236 h 1015178"/>
                <a:gd name="connsiteX31" fmla="*/ 709683 w 1004958"/>
                <a:gd name="connsiteY31" fmla="*/ 319186 h 1015178"/>
                <a:gd name="connsiteX32" fmla="*/ 744608 w 1004958"/>
                <a:gd name="connsiteY32" fmla="*/ 293786 h 1015178"/>
                <a:gd name="connsiteX33" fmla="*/ 757308 w 1004958"/>
                <a:gd name="connsiteY33" fmla="*/ 239811 h 1015178"/>
                <a:gd name="connsiteX34" fmla="*/ 770008 w 1004958"/>
                <a:gd name="connsiteY34" fmla="*/ 217586 h 1015178"/>
                <a:gd name="connsiteX35" fmla="*/ 785883 w 1004958"/>
                <a:gd name="connsiteY35" fmla="*/ 217586 h 1015178"/>
                <a:gd name="connsiteX36" fmla="*/ 836683 w 1004958"/>
                <a:gd name="connsiteY36" fmla="*/ 182661 h 1015178"/>
                <a:gd name="connsiteX37" fmla="*/ 871608 w 1004958"/>
                <a:gd name="connsiteY37" fmla="*/ 135036 h 1015178"/>
                <a:gd name="connsiteX38" fmla="*/ 897008 w 1004958"/>
                <a:gd name="connsiteY38" fmla="*/ 68361 h 1015178"/>
                <a:gd name="connsiteX39" fmla="*/ 919233 w 1004958"/>
                <a:gd name="connsiteY39" fmla="*/ 20736 h 1015178"/>
                <a:gd name="connsiteX40" fmla="*/ 938283 w 1004958"/>
                <a:gd name="connsiteY40" fmla="*/ 14386 h 1015178"/>
                <a:gd name="connsiteX41" fmla="*/ 950983 w 1004958"/>
                <a:gd name="connsiteY41" fmla="*/ 23911 h 1015178"/>
                <a:gd name="connsiteX42" fmla="*/ 963683 w 1004958"/>
                <a:gd name="connsiteY42" fmla="*/ 30261 h 1015178"/>
                <a:gd name="connsiteX43" fmla="*/ 985908 w 1004958"/>
                <a:gd name="connsiteY43" fmla="*/ 23911 h 1015178"/>
                <a:gd name="connsiteX44" fmla="*/ 1004958 w 1004958"/>
                <a:gd name="connsiteY44" fmla="*/ 1686 h 1015178"/>
                <a:gd name="connsiteX0" fmla="*/ 0 w 993553"/>
                <a:gd name="connsiteY0" fmla="*/ 1030386 h 1030386"/>
                <a:gd name="connsiteX1" fmla="*/ 21369 w 993553"/>
                <a:gd name="connsiteY1" fmla="*/ 992953 h 1030386"/>
                <a:gd name="connsiteX2" fmla="*/ 41053 w 993553"/>
                <a:gd name="connsiteY2" fmla="*/ 973236 h 1030386"/>
                <a:gd name="connsiteX3" fmla="*/ 53753 w 993553"/>
                <a:gd name="connsiteY3" fmla="*/ 954186 h 1030386"/>
                <a:gd name="connsiteX4" fmla="*/ 75978 w 993553"/>
                <a:gd name="connsiteY4" fmla="*/ 944661 h 1030386"/>
                <a:gd name="connsiteX5" fmla="*/ 114078 w 993553"/>
                <a:gd name="connsiteY5" fmla="*/ 931961 h 1030386"/>
                <a:gd name="connsiteX6" fmla="*/ 145828 w 993553"/>
                <a:gd name="connsiteY6" fmla="*/ 922436 h 1030386"/>
                <a:gd name="connsiteX7" fmla="*/ 155353 w 993553"/>
                <a:gd name="connsiteY7" fmla="*/ 916086 h 1030386"/>
                <a:gd name="connsiteX8" fmla="*/ 155353 w 993553"/>
                <a:gd name="connsiteY8" fmla="*/ 893861 h 1030386"/>
                <a:gd name="connsiteX9" fmla="*/ 149003 w 993553"/>
                <a:gd name="connsiteY9" fmla="*/ 862111 h 1030386"/>
                <a:gd name="connsiteX10" fmla="*/ 133128 w 993553"/>
                <a:gd name="connsiteY10" fmla="*/ 820836 h 1030386"/>
                <a:gd name="connsiteX11" fmla="*/ 133128 w 993553"/>
                <a:gd name="connsiteY11" fmla="*/ 776386 h 1030386"/>
                <a:gd name="connsiteX12" fmla="*/ 139478 w 993553"/>
                <a:gd name="connsiteY12" fmla="*/ 741461 h 1030386"/>
                <a:gd name="connsiteX13" fmla="*/ 168053 w 993553"/>
                <a:gd name="connsiteY13" fmla="*/ 712886 h 1030386"/>
                <a:gd name="connsiteX14" fmla="*/ 187103 w 993553"/>
                <a:gd name="connsiteY14" fmla="*/ 687486 h 1030386"/>
                <a:gd name="connsiteX15" fmla="*/ 206153 w 993553"/>
                <a:gd name="connsiteY15" fmla="*/ 665261 h 1030386"/>
                <a:gd name="connsiteX16" fmla="*/ 237903 w 993553"/>
                <a:gd name="connsiteY16" fmla="*/ 649386 h 1030386"/>
                <a:gd name="connsiteX17" fmla="*/ 250603 w 993553"/>
                <a:gd name="connsiteY17" fmla="*/ 633511 h 1030386"/>
                <a:gd name="connsiteX18" fmla="*/ 260128 w 993553"/>
                <a:gd name="connsiteY18" fmla="*/ 598586 h 1030386"/>
                <a:gd name="connsiteX19" fmla="*/ 272828 w 993553"/>
                <a:gd name="connsiteY19" fmla="*/ 570011 h 1030386"/>
                <a:gd name="connsiteX20" fmla="*/ 301403 w 993553"/>
                <a:gd name="connsiteY20" fmla="*/ 566836 h 1030386"/>
                <a:gd name="connsiteX21" fmla="*/ 339503 w 993553"/>
                <a:gd name="connsiteY21" fmla="*/ 557311 h 1030386"/>
                <a:gd name="connsiteX22" fmla="*/ 371253 w 993553"/>
                <a:gd name="connsiteY22" fmla="*/ 509686 h 1030386"/>
                <a:gd name="connsiteX23" fmla="*/ 415703 w 993553"/>
                <a:gd name="connsiteY23" fmla="*/ 487461 h 1030386"/>
                <a:gd name="connsiteX24" fmla="*/ 466503 w 993553"/>
                <a:gd name="connsiteY24" fmla="*/ 468411 h 1030386"/>
                <a:gd name="connsiteX25" fmla="*/ 488728 w 993553"/>
                <a:gd name="connsiteY25" fmla="*/ 439836 h 1030386"/>
                <a:gd name="connsiteX26" fmla="*/ 533178 w 993553"/>
                <a:gd name="connsiteY26" fmla="*/ 436661 h 1030386"/>
                <a:gd name="connsiteX27" fmla="*/ 564928 w 993553"/>
                <a:gd name="connsiteY27" fmla="*/ 395386 h 1030386"/>
                <a:gd name="connsiteX28" fmla="*/ 603028 w 993553"/>
                <a:gd name="connsiteY28" fmla="*/ 363636 h 1030386"/>
                <a:gd name="connsiteX29" fmla="*/ 637953 w 993553"/>
                <a:gd name="connsiteY29" fmla="*/ 363636 h 1030386"/>
                <a:gd name="connsiteX30" fmla="*/ 660178 w 993553"/>
                <a:gd name="connsiteY30" fmla="*/ 338236 h 1030386"/>
                <a:gd name="connsiteX31" fmla="*/ 698278 w 993553"/>
                <a:gd name="connsiteY31" fmla="*/ 319186 h 1030386"/>
                <a:gd name="connsiteX32" fmla="*/ 733203 w 993553"/>
                <a:gd name="connsiteY32" fmla="*/ 293786 h 1030386"/>
                <a:gd name="connsiteX33" fmla="*/ 745903 w 993553"/>
                <a:gd name="connsiteY33" fmla="*/ 239811 h 1030386"/>
                <a:gd name="connsiteX34" fmla="*/ 758603 w 993553"/>
                <a:gd name="connsiteY34" fmla="*/ 217586 h 1030386"/>
                <a:gd name="connsiteX35" fmla="*/ 774478 w 993553"/>
                <a:gd name="connsiteY35" fmla="*/ 217586 h 1030386"/>
                <a:gd name="connsiteX36" fmla="*/ 825278 w 993553"/>
                <a:gd name="connsiteY36" fmla="*/ 182661 h 1030386"/>
                <a:gd name="connsiteX37" fmla="*/ 860203 w 993553"/>
                <a:gd name="connsiteY37" fmla="*/ 135036 h 1030386"/>
                <a:gd name="connsiteX38" fmla="*/ 885603 w 993553"/>
                <a:gd name="connsiteY38" fmla="*/ 68361 h 1030386"/>
                <a:gd name="connsiteX39" fmla="*/ 907828 w 993553"/>
                <a:gd name="connsiteY39" fmla="*/ 20736 h 1030386"/>
                <a:gd name="connsiteX40" fmla="*/ 926878 w 993553"/>
                <a:gd name="connsiteY40" fmla="*/ 14386 h 1030386"/>
                <a:gd name="connsiteX41" fmla="*/ 939578 w 993553"/>
                <a:gd name="connsiteY41" fmla="*/ 23911 h 1030386"/>
                <a:gd name="connsiteX42" fmla="*/ 952278 w 993553"/>
                <a:gd name="connsiteY42" fmla="*/ 30261 h 1030386"/>
                <a:gd name="connsiteX43" fmla="*/ 974503 w 993553"/>
                <a:gd name="connsiteY43" fmla="*/ 23911 h 1030386"/>
                <a:gd name="connsiteX44" fmla="*/ 993553 w 993553"/>
                <a:gd name="connsiteY44" fmla="*/ 1686 h 1030386"/>
                <a:gd name="connsiteX0" fmla="*/ 0 w 993553"/>
                <a:gd name="connsiteY0" fmla="*/ 1030386 h 1030386"/>
                <a:gd name="connsiteX1" fmla="*/ 21369 w 993553"/>
                <a:gd name="connsiteY1" fmla="*/ 992953 h 1030386"/>
                <a:gd name="connsiteX2" fmla="*/ 41053 w 993553"/>
                <a:gd name="connsiteY2" fmla="*/ 973236 h 1030386"/>
                <a:gd name="connsiteX3" fmla="*/ 53753 w 993553"/>
                <a:gd name="connsiteY3" fmla="*/ 954186 h 1030386"/>
                <a:gd name="connsiteX4" fmla="*/ 75978 w 993553"/>
                <a:gd name="connsiteY4" fmla="*/ 944661 h 1030386"/>
                <a:gd name="connsiteX5" fmla="*/ 114078 w 993553"/>
                <a:gd name="connsiteY5" fmla="*/ 931961 h 1030386"/>
                <a:gd name="connsiteX6" fmla="*/ 145828 w 993553"/>
                <a:gd name="connsiteY6" fmla="*/ 922436 h 1030386"/>
                <a:gd name="connsiteX7" fmla="*/ 155353 w 993553"/>
                <a:gd name="connsiteY7" fmla="*/ 916086 h 1030386"/>
                <a:gd name="connsiteX8" fmla="*/ 155353 w 993553"/>
                <a:gd name="connsiteY8" fmla="*/ 893861 h 1030386"/>
                <a:gd name="connsiteX9" fmla="*/ 149003 w 993553"/>
                <a:gd name="connsiteY9" fmla="*/ 862111 h 1030386"/>
                <a:gd name="connsiteX10" fmla="*/ 133128 w 993553"/>
                <a:gd name="connsiteY10" fmla="*/ 820836 h 1030386"/>
                <a:gd name="connsiteX11" fmla="*/ 133128 w 993553"/>
                <a:gd name="connsiteY11" fmla="*/ 776386 h 1030386"/>
                <a:gd name="connsiteX12" fmla="*/ 139478 w 993553"/>
                <a:gd name="connsiteY12" fmla="*/ 741461 h 1030386"/>
                <a:gd name="connsiteX13" fmla="*/ 168053 w 993553"/>
                <a:gd name="connsiteY13" fmla="*/ 712886 h 1030386"/>
                <a:gd name="connsiteX14" fmla="*/ 187103 w 993553"/>
                <a:gd name="connsiteY14" fmla="*/ 687486 h 1030386"/>
                <a:gd name="connsiteX15" fmla="*/ 206153 w 993553"/>
                <a:gd name="connsiteY15" fmla="*/ 665261 h 1030386"/>
                <a:gd name="connsiteX16" fmla="*/ 237903 w 993553"/>
                <a:gd name="connsiteY16" fmla="*/ 649386 h 1030386"/>
                <a:gd name="connsiteX17" fmla="*/ 250603 w 993553"/>
                <a:gd name="connsiteY17" fmla="*/ 633511 h 1030386"/>
                <a:gd name="connsiteX18" fmla="*/ 260128 w 993553"/>
                <a:gd name="connsiteY18" fmla="*/ 598586 h 1030386"/>
                <a:gd name="connsiteX19" fmla="*/ 272828 w 993553"/>
                <a:gd name="connsiteY19" fmla="*/ 570011 h 1030386"/>
                <a:gd name="connsiteX20" fmla="*/ 301403 w 993553"/>
                <a:gd name="connsiteY20" fmla="*/ 566836 h 1030386"/>
                <a:gd name="connsiteX21" fmla="*/ 339503 w 993553"/>
                <a:gd name="connsiteY21" fmla="*/ 557311 h 1030386"/>
                <a:gd name="connsiteX22" fmla="*/ 371253 w 993553"/>
                <a:gd name="connsiteY22" fmla="*/ 509686 h 1030386"/>
                <a:gd name="connsiteX23" fmla="*/ 415703 w 993553"/>
                <a:gd name="connsiteY23" fmla="*/ 487461 h 1030386"/>
                <a:gd name="connsiteX24" fmla="*/ 466503 w 993553"/>
                <a:gd name="connsiteY24" fmla="*/ 468411 h 1030386"/>
                <a:gd name="connsiteX25" fmla="*/ 488728 w 993553"/>
                <a:gd name="connsiteY25" fmla="*/ 439836 h 1030386"/>
                <a:gd name="connsiteX26" fmla="*/ 533178 w 993553"/>
                <a:gd name="connsiteY26" fmla="*/ 436661 h 1030386"/>
                <a:gd name="connsiteX27" fmla="*/ 564928 w 993553"/>
                <a:gd name="connsiteY27" fmla="*/ 395386 h 1030386"/>
                <a:gd name="connsiteX28" fmla="*/ 603028 w 993553"/>
                <a:gd name="connsiteY28" fmla="*/ 363636 h 1030386"/>
                <a:gd name="connsiteX29" fmla="*/ 637953 w 993553"/>
                <a:gd name="connsiteY29" fmla="*/ 363636 h 1030386"/>
                <a:gd name="connsiteX30" fmla="*/ 660178 w 993553"/>
                <a:gd name="connsiteY30" fmla="*/ 338236 h 1030386"/>
                <a:gd name="connsiteX31" fmla="*/ 698278 w 993553"/>
                <a:gd name="connsiteY31" fmla="*/ 319186 h 1030386"/>
                <a:gd name="connsiteX32" fmla="*/ 733203 w 993553"/>
                <a:gd name="connsiteY32" fmla="*/ 293786 h 1030386"/>
                <a:gd name="connsiteX33" fmla="*/ 745903 w 993553"/>
                <a:gd name="connsiteY33" fmla="*/ 239811 h 1030386"/>
                <a:gd name="connsiteX34" fmla="*/ 758603 w 993553"/>
                <a:gd name="connsiteY34" fmla="*/ 217586 h 1030386"/>
                <a:gd name="connsiteX35" fmla="*/ 774478 w 993553"/>
                <a:gd name="connsiteY35" fmla="*/ 217586 h 1030386"/>
                <a:gd name="connsiteX36" fmla="*/ 825278 w 993553"/>
                <a:gd name="connsiteY36" fmla="*/ 182661 h 1030386"/>
                <a:gd name="connsiteX37" fmla="*/ 860203 w 993553"/>
                <a:gd name="connsiteY37" fmla="*/ 135036 h 1030386"/>
                <a:gd name="connsiteX38" fmla="*/ 885603 w 993553"/>
                <a:gd name="connsiteY38" fmla="*/ 68361 h 1030386"/>
                <a:gd name="connsiteX39" fmla="*/ 907828 w 993553"/>
                <a:gd name="connsiteY39" fmla="*/ 20736 h 1030386"/>
                <a:gd name="connsiteX40" fmla="*/ 926878 w 993553"/>
                <a:gd name="connsiteY40" fmla="*/ 14386 h 1030386"/>
                <a:gd name="connsiteX41" fmla="*/ 939578 w 993553"/>
                <a:gd name="connsiteY41" fmla="*/ 23911 h 1030386"/>
                <a:gd name="connsiteX42" fmla="*/ 952278 w 993553"/>
                <a:gd name="connsiteY42" fmla="*/ 30261 h 1030386"/>
                <a:gd name="connsiteX43" fmla="*/ 974503 w 993553"/>
                <a:gd name="connsiteY43" fmla="*/ 23911 h 1030386"/>
                <a:gd name="connsiteX44" fmla="*/ 993553 w 993553"/>
                <a:gd name="connsiteY44" fmla="*/ 1686 h 1030386"/>
                <a:gd name="connsiteX0" fmla="*/ 0 w 993553"/>
                <a:gd name="connsiteY0" fmla="*/ 1030386 h 1030386"/>
                <a:gd name="connsiteX1" fmla="*/ 6162 w 993553"/>
                <a:gd name="connsiteY1" fmla="*/ 1004360 h 1030386"/>
                <a:gd name="connsiteX2" fmla="*/ 41053 w 993553"/>
                <a:gd name="connsiteY2" fmla="*/ 973236 h 1030386"/>
                <a:gd name="connsiteX3" fmla="*/ 53753 w 993553"/>
                <a:gd name="connsiteY3" fmla="*/ 954186 h 1030386"/>
                <a:gd name="connsiteX4" fmla="*/ 75978 w 993553"/>
                <a:gd name="connsiteY4" fmla="*/ 944661 h 1030386"/>
                <a:gd name="connsiteX5" fmla="*/ 114078 w 993553"/>
                <a:gd name="connsiteY5" fmla="*/ 931961 h 1030386"/>
                <a:gd name="connsiteX6" fmla="*/ 145828 w 993553"/>
                <a:gd name="connsiteY6" fmla="*/ 922436 h 1030386"/>
                <a:gd name="connsiteX7" fmla="*/ 155353 w 993553"/>
                <a:gd name="connsiteY7" fmla="*/ 916086 h 1030386"/>
                <a:gd name="connsiteX8" fmla="*/ 155353 w 993553"/>
                <a:gd name="connsiteY8" fmla="*/ 893861 h 1030386"/>
                <a:gd name="connsiteX9" fmla="*/ 149003 w 993553"/>
                <a:gd name="connsiteY9" fmla="*/ 862111 h 1030386"/>
                <a:gd name="connsiteX10" fmla="*/ 133128 w 993553"/>
                <a:gd name="connsiteY10" fmla="*/ 820836 h 1030386"/>
                <a:gd name="connsiteX11" fmla="*/ 133128 w 993553"/>
                <a:gd name="connsiteY11" fmla="*/ 776386 h 1030386"/>
                <a:gd name="connsiteX12" fmla="*/ 139478 w 993553"/>
                <a:gd name="connsiteY12" fmla="*/ 741461 h 1030386"/>
                <a:gd name="connsiteX13" fmla="*/ 168053 w 993553"/>
                <a:gd name="connsiteY13" fmla="*/ 712886 h 1030386"/>
                <a:gd name="connsiteX14" fmla="*/ 187103 w 993553"/>
                <a:gd name="connsiteY14" fmla="*/ 687486 h 1030386"/>
                <a:gd name="connsiteX15" fmla="*/ 206153 w 993553"/>
                <a:gd name="connsiteY15" fmla="*/ 665261 h 1030386"/>
                <a:gd name="connsiteX16" fmla="*/ 237903 w 993553"/>
                <a:gd name="connsiteY16" fmla="*/ 649386 h 1030386"/>
                <a:gd name="connsiteX17" fmla="*/ 250603 w 993553"/>
                <a:gd name="connsiteY17" fmla="*/ 633511 h 1030386"/>
                <a:gd name="connsiteX18" fmla="*/ 260128 w 993553"/>
                <a:gd name="connsiteY18" fmla="*/ 598586 h 1030386"/>
                <a:gd name="connsiteX19" fmla="*/ 272828 w 993553"/>
                <a:gd name="connsiteY19" fmla="*/ 570011 h 1030386"/>
                <a:gd name="connsiteX20" fmla="*/ 301403 w 993553"/>
                <a:gd name="connsiteY20" fmla="*/ 566836 h 1030386"/>
                <a:gd name="connsiteX21" fmla="*/ 339503 w 993553"/>
                <a:gd name="connsiteY21" fmla="*/ 557311 h 1030386"/>
                <a:gd name="connsiteX22" fmla="*/ 371253 w 993553"/>
                <a:gd name="connsiteY22" fmla="*/ 509686 h 1030386"/>
                <a:gd name="connsiteX23" fmla="*/ 415703 w 993553"/>
                <a:gd name="connsiteY23" fmla="*/ 487461 h 1030386"/>
                <a:gd name="connsiteX24" fmla="*/ 466503 w 993553"/>
                <a:gd name="connsiteY24" fmla="*/ 468411 h 1030386"/>
                <a:gd name="connsiteX25" fmla="*/ 488728 w 993553"/>
                <a:gd name="connsiteY25" fmla="*/ 439836 h 1030386"/>
                <a:gd name="connsiteX26" fmla="*/ 533178 w 993553"/>
                <a:gd name="connsiteY26" fmla="*/ 436661 h 1030386"/>
                <a:gd name="connsiteX27" fmla="*/ 564928 w 993553"/>
                <a:gd name="connsiteY27" fmla="*/ 395386 h 1030386"/>
                <a:gd name="connsiteX28" fmla="*/ 603028 w 993553"/>
                <a:gd name="connsiteY28" fmla="*/ 363636 h 1030386"/>
                <a:gd name="connsiteX29" fmla="*/ 637953 w 993553"/>
                <a:gd name="connsiteY29" fmla="*/ 363636 h 1030386"/>
                <a:gd name="connsiteX30" fmla="*/ 660178 w 993553"/>
                <a:gd name="connsiteY30" fmla="*/ 338236 h 1030386"/>
                <a:gd name="connsiteX31" fmla="*/ 698278 w 993553"/>
                <a:gd name="connsiteY31" fmla="*/ 319186 h 1030386"/>
                <a:gd name="connsiteX32" fmla="*/ 733203 w 993553"/>
                <a:gd name="connsiteY32" fmla="*/ 293786 h 1030386"/>
                <a:gd name="connsiteX33" fmla="*/ 745903 w 993553"/>
                <a:gd name="connsiteY33" fmla="*/ 239811 h 1030386"/>
                <a:gd name="connsiteX34" fmla="*/ 758603 w 993553"/>
                <a:gd name="connsiteY34" fmla="*/ 217586 h 1030386"/>
                <a:gd name="connsiteX35" fmla="*/ 774478 w 993553"/>
                <a:gd name="connsiteY35" fmla="*/ 217586 h 1030386"/>
                <a:gd name="connsiteX36" fmla="*/ 825278 w 993553"/>
                <a:gd name="connsiteY36" fmla="*/ 182661 h 1030386"/>
                <a:gd name="connsiteX37" fmla="*/ 860203 w 993553"/>
                <a:gd name="connsiteY37" fmla="*/ 135036 h 1030386"/>
                <a:gd name="connsiteX38" fmla="*/ 885603 w 993553"/>
                <a:gd name="connsiteY38" fmla="*/ 68361 h 1030386"/>
                <a:gd name="connsiteX39" fmla="*/ 907828 w 993553"/>
                <a:gd name="connsiteY39" fmla="*/ 20736 h 1030386"/>
                <a:gd name="connsiteX40" fmla="*/ 926878 w 993553"/>
                <a:gd name="connsiteY40" fmla="*/ 14386 h 1030386"/>
                <a:gd name="connsiteX41" fmla="*/ 939578 w 993553"/>
                <a:gd name="connsiteY41" fmla="*/ 23911 h 1030386"/>
                <a:gd name="connsiteX42" fmla="*/ 952278 w 993553"/>
                <a:gd name="connsiteY42" fmla="*/ 30261 h 1030386"/>
                <a:gd name="connsiteX43" fmla="*/ 974503 w 993553"/>
                <a:gd name="connsiteY43" fmla="*/ 23911 h 1030386"/>
                <a:gd name="connsiteX44" fmla="*/ 993553 w 993553"/>
                <a:gd name="connsiteY44" fmla="*/ 1686 h 103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993553" h="1030386">
                  <a:moveTo>
                    <a:pt x="0" y="1030386"/>
                  </a:moveTo>
                  <a:cubicBezTo>
                    <a:pt x="22392" y="1008828"/>
                    <a:pt x="-680" y="1013885"/>
                    <a:pt x="6162" y="1004360"/>
                  </a:cubicBezTo>
                  <a:cubicBezTo>
                    <a:pt x="13004" y="994835"/>
                    <a:pt x="33121" y="981598"/>
                    <a:pt x="41053" y="973236"/>
                  </a:cubicBezTo>
                  <a:cubicBezTo>
                    <a:pt x="48985" y="964874"/>
                    <a:pt x="47932" y="958948"/>
                    <a:pt x="53753" y="954186"/>
                  </a:cubicBezTo>
                  <a:cubicBezTo>
                    <a:pt x="59574" y="949424"/>
                    <a:pt x="65924" y="948365"/>
                    <a:pt x="75978" y="944661"/>
                  </a:cubicBezTo>
                  <a:cubicBezTo>
                    <a:pt x="86032" y="940957"/>
                    <a:pt x="102436" y="935665"/>
                    <a:pt x="114078" y="931961"/>
                  </a:cubicBezTo>
                  <a:cubicBezTo>
                    <a:pt x="125720" y="928257"/>
                    <a:pt x="138949" y="925082"/>
                    <a:pt x="145828" y="922436"/>
                  </a:cubicBezTo>
                  <a:cubicBezTo>
                    <a:pt x="152707" y="919790"/>
                    <a:pt x="153766" y="920848"/>
                    <a:pt x="155353" y="916086"/>
                  </a:cubicBezTo>
                  <a:cubicBezTo>
                    <a:pt x="156940" y="911324"/>
                    <a:pt x="156411" y="902857"/>
                    <a:pt x="155353" y="893861"/>
                  </a:cubicBezTo>
                  <a:cubicBezTo>
                    <a:pt x="154295" y="884865"/>
                    <a:pt x="152707" y="874282"/>
                    <a:pt x="149003" y="862111"/>
                  </a:cubicBezTo>
                  <a:cubicBezTo>
                    <a:pt x="145299" y="849940"/>
                    <a:pt x="135774" y="835123"/>
                    <a:pt x="133128" y="820836"/>
                  </a:cubicBezTo>
                  <a:cubicBezTo>
                    <a:pt x="130482" y="806549"/>
                    <a:pt x="132070" y="789615"/>
                    <a:pt x="133128" y="776386"/>
                  </a:cubicBezTo>
                  <a:cubicBezTo>
                    <a:pt x="134186" y="763157"/>
                    <a:pt x="133657" y="752044"/>
                    <a:pt x="139478" y="741461"/>
                  </a:cubicBezTo>
                  <a:cubicBezTo>
                    <a:pt x="145299" y="730878"/>
                    <a:pt x="160116" y="721882"/>
                    <a:pt x="168053" y="712886"/>
                  </a:cubicBezTo>
                  <a:cubicBezTo>
                    <a:pt x="175991" y="703890"/>
                    <a:pt x="180753" y="695423"/>
                    <a:pt x="187103" y="687486"/>
                  </a:cubicBezTo>
                  <a:cubicBezTo>
                    <a:pt x="193453" y="679549"/>
                    <a:pt x="197686" y="671611"/>
                    <a:pt x="206153" y="665261"/>
                  </a:cubicBezTo>
                  <a:cubicBezTo>
                    <a:pt x="214620" y="658911"/>
                    <a:pt x="230495" y="654678"/>
                    <a:pt x="237903" y="649386"/>
                  </a:cubicBezTo>
                  <a:cubicBezTo>
                    <a:pt x="245311" y="644094"/>
                    <a:pt x="246899" y="641978"/>
                    <a:pt x="250603" y="633511"/>
                  </a:cubicBezTo>
                  <a:cubicBezTo>
                    <a:pt x="254307" y="625044"/>
                    <a:pt x="256424" y="609169"/>
                    <a:pt x="260128" y="598586"/>
                  </a:cubicBezTo>
                  <a:cubicBezTo>
                    <a:pt x="263832" y="588003"/>
                    <a:pt x="265949" y="575303"/>
                    <a:pt x="272828" y="570011"/>
                  </a:cubicBezTo>
                  <a:cubicBezTo>
                    <a:pt x="279707" y="564719"/>
                    <a:pt x="290291" y="568953"/>
                    <a:pt x="301403" y="566836"/>
                  </a:cubicBezTo>
                  <a:cubicBezTo>
                    <a:pt x="312515" y="564719"/>
                    <a:pt x="327861" y="566836"/>
                    <a:pt x="339503" y="557311"/>
                  </a:cubicBezTo>
                  <a:cubicBezTo>
                    <a:pt x="351145" y="547786"/>
                    <a:pt x="358553" y="521328"/>
                    <a:pt x="371253" y="509686"/>
                  </a:cubicBezTo>
                  <a:cubicBezTo>
                    <a:pt x="383953" y="498044"/>
                    <a:pt x="399828" y="494340"/>
                    <a:pt x="415703" y="487461"/>
                  </a:cubicBezTo>
                  <a:cubicBezTo>
                    <a:pt x="431578" y="480582"/>
                    <a:pt x="454332" y="476348"/>
                    <a:pt x="466503" y="468411"/>
                  </a:cubicBezTo>
                  <a:cubicBezTo>
                    <a:pt x="478674" y="460474"/>
                    <a:pt x="477616" y="445128"/>
                    <a:pt x="488728" y="439836"/>
                  </a:cubicBezTo>
                  <a:cubicBezTo>
                    <a:pt x="499841" y="434544"/>
                    <a:pt x="520478" y="444069"/>
                    <a:pt x="533178" y="436661"/>
                  </a:cubicBezTo>
                  <a:cubicBezTo>
                    <a:pt x="545878" y="429253"/>
                    <a:pt x="553286" y="407557"/>
                    <a:pt x="564928" y="395386"/>
                  </a:cubicBezTo>
                  <a:cubicBezTo>
                    <a:pt x="576570" y="383215"/>
                    <a:pt x="590857" y="368928"/>
                    <a:pt x="603028" y="363636"/>
                  </a:cubicBezTo>
                  <a:cubicBezTo>
                    <a:pt x="615199" y="358344"/>
                    <a:pt x="628428" y="367869"/>
                    <a:pt x="637953" y="363636"/>
                  </a:cubicBezTo>
                  <a:cubicBezTo>
                    <a:pt x="647478" y="359403"/>
                    <a:pt x="650124" y="345644"/>
                    <a:pt x="660178" y="338236"/>
                  </a:cubicBezTo>
                  <a:cubicBezTo>
                    <a:pt x="670232" y="330828"/>
                    <a:pt x="686107" y="326594"/>
                    <a:pt x="698278" y="319186"/>
                  </a:cubicBezTo>
                  <a:cubicBezTo>
                    <a:pt x="710449" y="311778"/>
                    <a:pt x="725266" y="307015"/>
                    <a:pt x="733203" y="293786"/>
                  </a:cubicBezTo>
                  <a:cubicBezTo>
                    <a:pt x="741140" y="280557"/>
                    <a:pt x="741670" y="252511"/>
                    <a:pt x="745903" y="239811"/>
                  </a:cubicBezTo>
                  <a:cubicBezTo>
                    <a:pt x="750136" y="227111"/>
                    <a:pt x="753841" y="221290"/>
                    <a:pt x="758603" y="217586"/>
                  </a:cubicBezTo>
                  <a:cubicBezTo>
                    <a:pt x="763365" y="213882"/>
                    <a:pt x="763366" y="223407"/>
                    <a:pt x="774478" y="217586"/>
                  </a:cubicBezTo>
                  <a:cubicBezTo>
                    <a:pt x="785590" y="211765"/>
                    <a:pt x="810990" y="196419"/>
                    <a:pt x="825278" y="182661"/>
                  </a:cubicBezTo>
                  <a:cubicBezTo>
                    <a:pt x="839566" y="168903"/>
                    <a:pt x="850149" y="154086"/>
                    <a:pt x="860203" y="135036"/>
                  </a:cubicBezTo>
                  <a:cubicBezTo>
                    <a:pt x="870257" y="115986"/>
                    <a:pt x="877666" y="87411"/>
                    <a:pt x="885603" y="68361"/>
                  </a:cubicBezTo>
                  <a:cubicBezTo>
                    <a:pt x="893540" y="49311"/>
                    <a:pt x="900949" y="29732"/>
                    <a:pt x="907828" y="20736"/>
                  </a:cubicBezTo>
                  <a:cubicBezTo>
                    <a:pt x="914707" y="11740"/>
                    <a:pt x="921586" y="13857"/>
                    <a:pt x="926878" y="14386"/>
                  </a:cubicBezTo>
                  <a:cubicBezTo>
                    <a:pt x="932170" y="14915"/>
                    <a:pt x="935345" y="21265"/>
                    <a:pt x="939578" y="23911"/>
                  </a:cubicBezTo>
                  <a:cubicBezTo>
                    <a:pt x="943811" y="26557"/>
                    <a:pt x="946457" y="30261"/>
                    <a:pt x="952278" y="30261"/>
                  </a:cubicBezTo>
                  <a:cubicBezTo>
                    <a:pt x="958099" y="30261"/>
                    <a:pt x="967624" y="28673"/>
                    <a:pt x="974503" y="23911"/>
                  </a:cubicBezTo>
                  <a:cubicBezTo>
                    <a:pt x="981382" y="19149"/>
                    <a:pt x="946986" y="-6781"/>
                    <a:pt x="993553" y="1686"/>
                  </a:cubicBezTo>
                </a:path>
              </a:pathLst>
            </a:custGeom>
            <a:noFill/>
            <a:ln w="254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69" name="Forma livre 2"/>
            <p:cNvSpPr>
              <a:spLocks/>
            </p:cNvSpPr>
            <p:nvPr/>
          </p:nvSpPr>
          <p:spPr bwMode="auto">
            <a:xfrm>
              <a:off x="2185713" y="1766692"/>
              <a:ext cx="167630" cy="37251"/>
            </a:xfrm>
            <a:custGeom>
              <a:avLst/>
              <a:gdLst>
                <a:gd name="T0" fmla="*/ 171450 w 171450"/>
                <a:gd name="T1" fmla="*/ 38100 h 38100"/>
                <a:gd name="T2" fmla="*/ 85725 w 171450"/>
                <a:gd name="T3" fmla="*/ 19050 h 38100"/>
                <a:gd name="T4" fmla="*/ 0 w 171450"/>
                <a:gd name="T5" fmla="*/ 0 h 38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450" h="38100">
                  <a:moveTo>
                    <a:pt x="171450" y="38100"/>
                  </a:moveTo>
                  <a:lnTo>
                    <a:pt x="85725" y="19050"/>
                  </a:lnTo>
                  <a:lnTo>
                    <a:pt x="0" y="0"/>
                  </a:lnTo>
                </a:path>
              </a:pathLst>
            </a:custGeom>
            <a:noFill/>
            <a:ln w="254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97" name="Forma livre 30"/>
            <p:cNvSpPr>
              <a:spLocks/>
            </p:cNvSpPr>
            <p:nvPr/>
          </p:nvSpPr>
          <p:spPr bwMode="auto">
            <a:xfrm>
              <a:off x="3744052" y="4759199"/>
              <a:ext cx="521516" cy="717084"/>
            </a:xfrm>
            <a:custGeom>
              <a:avLst/>
              <a:gdLst>
                <a:gd name="T0" fmla="*/ 88044 w 534283"/>
                <a:gd name="T1" fmla="*/ 0 h 732566"/>
                <a:gd name="T2" fmla="*/ 55994 w 534283"/>
                <a:gd name="T3" fmla="*/ 47228 h 732566"/>
                <a:gd name="T4" fmla="*/ 53082 w 534283"/>
                <a:gd name="T5" fmla="*/ 91085 h 732566"/>
                <a:gd name="T6" fmla="*/ 38515 w 534283"/>
                <a:gd name="T7" fmla="*/ 134939 h 732566"/>
                <a:gd name="T8" fmla="*/ 38515 w 534283"/>
                <a:gd name="T9" fmla="*/ 175421 h 732566"/>
                <a:gd name="T10" fmla="*/ 12293 w 534283"/>
                <a:gd name="T11" fmla="*/ 226024 h 732566"/>
                <a:gd name="T12" fmla="*/ 3561 w 534283"/>
                <a:gd name="T13" fmla="*/ 259759 h 732566"/>
                <a:gd name="T14" fmla="*/ 646 w 534283"/>
                <a:gd name="T15" fmla="*/ 286746 h 732566"/>
                <a:gd name="T16" fmla="*/ 15209 w 534283"/>
                <a:gd name="T17" fmla="*/ 300243 h 732566"/>
                <a:gd name="T18" fmla="*/ 38515 w 534283"/>
                <a:gd name="T19" fmla="*/ 337349 h 732566"/>
                <a:gd name="T20" fmla="*/ 79303 w 534283"/>
                <a:gd name="T21" fmla="*/ 360963 h 732566"/>
                <a:gd name="T22" fmla="*/ 128829 w 534283"/>
                <a:gd name="T23" fmla="*/ 394701 h 732566"/>
                <a:gd name="T24" fmla="*/ 192924 w 534283"/>
                <a:gd name="T25" fmla="*/ 411565 h 732566"/>
                <a:gd name="T26" fmla="*/ 227885 w 534283"/>
                <a:gd name="T27" fmla="*/ 431808 h 732566"/>
                <a:gd name="T28" fmla="*/ 262844 w 534283"/>
                <a:gd name="T29" fmla="*/ 455421 h 732566"/>
                <a:gd name="T30" fmla="*/ 289064 w 534283"/>
                <a:gd name="T31" fmla="*/ 489157 h 732566"/>
                <a:gd name="T32" fmla="*/ 318199 w 534283"/>
                <a:gd name="T33" fmla="*/ 529638 h 732566"/>
                <a:gd name="T34" fmla="*/ 344424 w 534283"/>
                <a:gd name="T35" fmla="*/ 536385 h 732566"/>
                <a:gd name="T36" fmla="*/ 361902 w 534283"/>
                <a:gd name="T37" fmla="*/ 563374 h 732566"/>
                <a:gd name="T38" fmla="*/ 382294 w 534283"/>
                <a:gd name="T39" fmla="*/ 593734 h 732566"/>
                <a:gd name="T40" fmla="*/ 399773 w 534283"/>
                <a:gd name="T41" fmla="*/ 634215 h 732566"/>
                <a:gd name="T42" fmla="*/ 402685 w 534283"/>
                <a:gd name="T43" fmla="*/ 661204 h 732566"/>
                <a:gd name="T44" fmla="*/ 424560 w 534283"/>
                <a:gd name="T45" fmla="*/ 703358 h 732566"/>
                <a:gd name="T46" fmla="*/ 447938 w 534283"/>
                <a:gd name="T47" fmla="*/ 732102 h 732566"/>
                <a:gd name="T48" fmla="*/ 469823 w 534283"/>
                <a:gd name="T49" fmla="*/ 749801 h 732566"/>
                <a:gd name="T50" fmla="*/ 489462 w 534283"/>
                <a:gd name="T51" fmla="*/ 778364 h 73256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34283" h="732566">
                  <a:moveTo>
                    <a:pt x="95948" y="0"/>
                  </a:moveTo>
                  <a:cubicBezTo>
                    <a:pt x="31919" y="33867"/>
                    <a:pt x="67373" y="30162"/>
                    <a:pt x="61023" y="44450"/>
                  </a:cubicBezTo>
                  <a:cubicBezTo>
                    <a:pt x="54673" y="58738"/>
                    <a:pt x="61023" y="71967"/>
                    <a:pt x="57848" y="85725"/>
                  </a:cubicBezTo>
                  <a:cubicBezTo>
                    <a:pt x="54673" y="99483"/>
                    <a:pt x="44619" y="113771"/>
                    <a:pt x="41973" y="127000"/>
                  </a:cubicBezTo>
                  <a:cubicBezTo>
                    <a:pt x="39327" y="140229"/>
                    <a:pt x="46736" y="150812"/>
                    <a:pt x="41973" y="165100"/>
                  </a:cubicBezTo>
                  <a:cubicBezTo>
                    <a:pt x="37210" y="179388"/>
                    <a:pt x="19748" y="199496"/>
                    <a:pt x="13398" y="212725"/>
                  </a:cubicBezTo>
                  <a:cubicBezTo>
                    <a:pt x="7048" y="225954"/>
                    <a:pt x="5990" y="234950"/>
                    <a:pt x="3873" y="244475"/>
                  </a:cubicBezTo>
                  <a:cubicBezTo>
                    <a:pt x="1756" y="254000"/>
                    <a:pt x="-1419" y="263525"/>
                    <a:pt x="698" y="269875"/>
                  </a:cubicBezTo>
                  <a:cubicBezTo>
                    <a:pt x="2815" y="276225"/>
                    <a:pt x="9694" y="274637"/>
                    <a:pt x="16573" y="282575"/>
                  </a:cubicBezTo>
                  <a:cubicBezTo>
                    <a:pt x="23452" y="290513"/>
                    <a:pt x="30331" y="307975"/>
                    <a:pt x="41973" y="317500"/>
                  </a:cubicBezTo>
                  <a:cubicBezTo>
                    <a:pt x="53615" y="327025"/>
                    <a:pt x="70019" y="330729"/>
                    <a:pt x="86423" y="339725"/>
                  </a:cubicBezTo>
                  <a:cubicBezTo>
                    <a:pt x="102827" y="348721"/>
                    <a:pt x="119760" y="363538"/>
                    <a:pt x="140398" y="371475"/>
                  </a:cubicBezTo>
                  <a:cubicBezTo>
                    <a:pt x="161035" y="379413"/>
                    <a:pt x="192256" y="381529"/>
                    <a:pt x="210248" y="387350"/>
                  </a:cubicBezTo>
                  <a:cubicBezTo>
                    <a:pt x="228240" y="393171"/>
                    <a:pt x="235648" y="399521"/>
                    <a:pt x="248348" y="406400"/>
                  </a:cubicBezTo>
                  <a:cubicBezTo>
                    <a:pt x="261048" y="413279"/>
                    <a:pt x="275336" y="419629"/>
                    <a:pt x="286448" y="428625"/>
                  </a:cubicBezTo>
                  <a:cubicBezTo>
                    <a:pt x="297560" y="437621"/>
                    <a:pt x="304969" y="448733"/>
                    <a:pt x="315023" y="460375"/>
                  </a:cubicBezTo>
                  <a:cubicBezTo>
                    <a:pt x="325077" y="472017"/>
                    <a:pt x="336719" y="491067"/>
                    <a:pt x="346773" y="498475"/>
                  </a:cubicBezTo>
                  <a:cubicBezTo>
                    <a:pt x="356827" y="505883"/>
                    <a:pt x="367411" y="499533"/>
                    <a:pt x="375348" y="504825"/>
                  </a:cubicBezTo>
                  <a:cubicBezTo>
                    <a:pt x="383285" y="510117"/>
                    <a:pt x="387519" y="521229"/>
                    <a:pt x="394398" y="530225"/>
                  </a:cubicBezTo>
                  <a:cubicBezTo>
                    <a:pt x="401277" y="539221"/>
                    <a:pt x="409744" y="547688"/>
                    <a:pt x="416623" y="558800"/>
                  </a:cubicBezTo>
                  <a:cubicBezTo>
                    <a:pt x="423502" y="569912"/>
                    <a:pt x="431969" y="586317"/>
                    <a:pt x="435673" y="596900"/>
                  </a:cubicBezTo>
                  <a:cubicBezTo>
                    <a:pt x="439377" y="607483"/>
                    <a:pt x="434346" y="611454"/>
                    <a:pt x="438848" y="622300"/>
                  </a:cubicBezTo>
                  <a:cubicBezTo>
                    <a:pt x="443350" y="633146"/>
                    <a:pt x="456850" y="655611"/>
                    <a:pt x="462684" y="661974"/>
                  </a:cubicBezTo>
                  <a:cubicBezTo>
                    <a:pt x="468518" y="668337"/>
                    <a:pt x="481134" y="681743"/>
                    <a:pt x="488163" y="689027"/>
                  </a:cubicBezTo>
                  <a:cubicBezTo>
                    <a:pt x="495192" y="696311"/>
                    <a:pt x="504870" y="698425"/>
                    <a:pt x="512015" y="705681"/>
                  </a:cubicBezTo>
                  <a:cubicBezTo>
                    <a:pt x="519160" y="712937"/>
                    <a:pt x="538595" y="718568"/>
                    <a:pt x="533417" y="732566"/>
                  </a:cubicBezTo>
                </a:path>
              </a:pathLst>
            </a:custGeom>
            <a:noFill/>
            <a:ln w="254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02" name="Forma livre 1"/>
            <p:cNvSpPr>
              <a:spLocks/>
            </p:cNvSpPr>
            <p:nvPr/>
          </p:nvSpPr>
          <p:spPr bwMode="auto">
            <a:xfrm>
              <a:off x="3565557" y="5064969"/>
              <a:ext cx="211090" cy="184703"/>
            </a:xfrm>
            <a:custGeom>
              <a:avLst/>
              <a:gdLst>
                <a:gd name="T0" fmla="*/ 215900 w 214313"/>
                <a:gd name="T1" fmla="*/ 0 h 188119"/>
                <a:gd name="T2" fmla="*/ 146333 w 214313"/>
                <a:gd name="T3" fmla="*/ 11957 h 188119"/>
                <a:gd name="T4" fmla="*/ 67169 w 214313"/>
                <a:gd name="T5" fmla="*/ 26304 h 188119"/>
                <a:gd name="T6" fmla="*/ 47978 w 214313"/>
                <a:gd name="T7" fmla="*/ 95652 h 188119"/>
                <a:gd name="T8" fmla="*/ 21591 w 214313"/>
                <a:gd name="T9" fmla="*/ 131521 h 188119"/>
                <a:gd name="T10" fmla="*/ 9596 w 214313"/>
                <a:gd name="T11" fmla="*/ 162608 h 188119"/>
                <a:gd name="T12" fmla="*/ 0 w 214313"/>
                <a:gd name="T13" fmla="*/ 188912 h 188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4313" h="188119">
                  <a:moveTo>
                    <a:pt x="214313" y="0"/>
                  </a:moveTo>
                  <a:lnTo>
                    <a:pt x="145257" y="11907"/>
                  </a:lnTo>
                  <a:cubicBezTo>
                    <a:pt x="120651" y="16273"/>
                    <a:pt x="82947" y="12304"/>
                    <a:pt x="66675" y="26194"/>
                  </a:cubicBezTo>
                  <a:cubicBezTo>
                    <a:pt x="50403" y="40084"/>
                    <a:pt x="55165" y="77788"/>
                    <a:pt x="47625" y="95250"/>
                  </a:cubicBezTo>
                  <a:cubicBezTo>
                    <a:pt x="40085" y="112712"/>
                    <a:pt x="27782" y="119857"/>
                    <a:pt x="21432" y="130969"/>
                  </a:cubicBezTo>
                  <a:cubicBezTo>
                    <a:pt x="15082" y="142081"/>
                    <a:pt x="13097" y="152400"/>
                    <a:pt x="9525" y="161925"/>
                  </a:cubicBezTo>
                  <a:cubicBezTo>
                    <a:pt x="5953" y="171450"/>
                    <a:pt x="2976" y="179784"/>
                    <a:pt x="0" y="188119"/>
                  </a:cubicBezTo>
                </a:path>
              </a:pathLst>
            </a:custGeom>
            <a:noFill/>
            <a:ln w="254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20" name="Grupo 19"/>
          <p:cNvGrpSpPr/>
          <p:nvPr/>
        </p:nvGrpSpPr>
        <p:grpSpPr>
          <a:xfrm>
            <a:off x="1451556" y="2656979"/>
            <a:ext cx="4690538" cy="3362550"/>
            <a:chOff x="1451556" y="2656979"/>
            <a:chExt cx="4690538" cy="3362550"/>
          </a:xfrm>
        </p:grpSpPr>
        <p:sp>
          <p:nvSpPr>
            <p:cNvPr id="258" name="Forma livre 265"/>
            <p:cNvSpPr>
              <a:spLocks/>
            </p:cNvSpPr>
            <p:nvPr/>
          </p:nvSpPr>
          <p:spPr bwMode="auto">
            <a:xfrm>
              <a:off x="1451556" y="2774025"/>
              <a:ext cx="1409334" cy="977842"/>
            </a:xfrm>
            <a:custGeom>
              <a:avLst/>
              <a:gdLst>
                <a:gd name="T0" fmla="*/ 1458805 w 1441040"/>
                <a:gd name="T1" fmla="*/ 793706 h 999689"/>
                <a:gd name="T2" fmla="*/ 1456390 w 1441040"/>
                <a:gd name="T3" fmla="*/ 886221 h 999689"/>
                <a:gd name="T4" fmla="*/ 1461222 w 1441040"/>
                <a:gd name="T5" fmla="*/ 934917 h 999689"/>
                <a:gd name="T6" fmla="*/ 1444317 w 1441040"/>
                <a:gd name="T7" fmla="*/ 1020905 h 999689"/>
                <a:gd name="T8" fmla="*/ 1374361 w 1441040"/>
                <a:gd name="T9" fmla="*/ 986094 h 999689"/>
                <a:gd name="T10" fmla="*/ 1277793 w 1441040"/>
                <a:gd name="T11" fmla="*/ 994937 h 999689"/>
                <a:gd name="T12" fmla="*/ 1220812 w 1441040"/>
                <a:gd name="T13" fmla="*/ 993941 h 999689"/>
                <a:gd name="T14" fmla="*/ 1208947 w 1441040"/>
                <a:gd name="T15" fmla="*/ 932525 h 999689"/>
                <a:gd name="T16" fmla="*/ 1135925 w 1441040"/>
                <a:gd name="T17" fmla="*/ 857478 h 999689"/>
                <a:gd name="T18" fmla="*/ 1059664 w 1441040"/>
                <a:gd name="T19" fmla="*/ 840912 h 999689"/>
                <a:gd name="T20" fmla="*/ 971455 w 1441040"/>
                <a:gd name="T21" fmla="*/ 833463 h 999689"/>
                <a:gd name="T22" fmla="*/ 942196 w 1441040"/>
                <a:gd name="T23" fmla="*/ 881411 h 999689"/>
                <a:gd name="T24" fmla="*/ 920508 w 1441040"/>
                <a:gd name="T25" fmla="*/ 895960 h 999689"/>
                <a:gd name="T26" fmla="*/ 881656 w 1441040"/>
                <a:gd name="T27" fmla="*/ 893380 h 999689"/>
                <a:gd name="T28" fmla="*/ 835713 w 1441040"/>
                <a:gd name="T29" fmla="*/ 891049 h 999689"/>
                <a:gd name="T30" fmla="*/ 806726 w 1441040"/>
                <a:gd name="T31" fmla="*/ 876450 h 999689"/>
                <a:gd name="T32" fmla="*/ 801859 w 1441040"/>
                <a:gd name="T33" fmla="*/ 837529 h 999689"/>
                <a:gd name="T34" fmla="*/ 792198 w 1441040"/>
                <a:gd name="T35" fmla="*/ 839965 h 999689"/>
                <a:gd name="T36" fmla="*/ 787369 w 1441040"/>
                <a:gd name="T37" fmla="*/ 818052 h 999689"/>
                <a:gd name="T38" fmla="*/ 789784 w 1441040"/>
                <a:gd name="T39" fmla="*/ 791272 h 999689"/>
                <a:gd name="T40" fmla="*/ 780124 w 1441040"/>
                <a:gd name="T41" fmla="*/ 752317 h 999689"/>
                <a:gd name="T42" fmla="*/ 777708 w 1441040"/>
                <a:gd name="T43" fmla="*/ 720664 h 999689"/>
                <a:gd name="T44" fmla="*/ 765632 w 1441040"/>
                <a:gd name="T45" fmla="*/ 713361 h 999689"/>
                <a:gd name="T46" fmla="*/ 717327 w 1441040"/>
                <a:gd name="T47" fmla="*/ 701187 h 999689"/>
                <a:gd name="T48" fmla="*/ 683512 w 1441040"/>
                <a:gd name="T49" fmla="*/ 693883 h 999689"/>
                <a:gd name="T50" fmla="*/ 661777 w 1441040"/>
                <a:gd name="T51" fmla="*/ 667103 h 999689"/>
                <a:gd name="T52" fmla="*/ 630377 w 1441040"/>
                <a:gd name="T53" fmla="*/ 635452 h 999689"/>
                <a:gd name="T54" fmla="*/ 613469 w 1441040"/>
                <a:gd name="T55" fmla="*/ 625713 h 999689"/>
                <a:gd name="T56" fmla="*/ 569996 w 1441040"/>
                <a:gd name="T57" fmla="*/ 611103 h 999689"/>
                <a:gd name="T58" fmla="*/ 550676 w 1441040"/>
                <a:gd name="T59" fmla="*/ 579455 h 999689"/>
                <a:gd name="T60" fmla="*/ 526523 w 1441040"/>
                <a:gd name="T61" fmla="*/ 550238 h 999689"/>
                <a:gd name="T62" fmla="*/ 509616 w 1441040"/>
                <a:gd name="T63" fmla="*/ 535628 h 999689"/>
                <a:gd name="T64" fmla="*/ 470973 w 1441040"/>
                <a:gd name="T65" fmla="*/ 533195 h 999689"/>
                <a:gd name="T66" fmla="*/ 449235 w 1441040"/>
                <a:gd name="T67" fmla="*/ 521023 h 999689"/>
                <a:gd name="T68" fmla="*/ 420249 w 1441040"/>
                <a:gd name="T69" fmla="*/ 501544 h 999689"/>
                <a:gd name="T70" fmla="*/ 403344 w 1441040"/>
                <a:gd name="T71" fmla="*/ 465024 h 999689"/>
                <a:gd name="T72" fmla="*/ 398514 w 1441040"/>
                <a:gd name="T73" fmla="*/ 423634 h 999689"/>
                <a:gd name="T74" fmla="*/ 374358 w 1441040"/>
                <a:gd name="T75" fmla="*/ 391985 h 999689"/>
                <a:gd name="T76" fmla="*/ 335714 w 1441040"/>
                <a:gd name="T77" fmla="*/ 367636 h 999689"/>
                <a:gd name="T78" fmla="*/ 292244 w 1441040"/>
                <a:gd name="T79" fmla="*/ 333552 h 999689"/>
                <a:gd name="T80" fmla="*/ 239109 w 1441040"/>
                <a:gd name="T81" fmla="*/ 314074 h 999689"/>
                <a:gd name="T82" fmla="*/ 212539 w 1441040"/>
                <a:gd name="T83" fmla="*/ 272686 h 999689"/>
                <a:gd name="T84" fmla="*/ 178728 w 1441040"/>
                <a:gd name="T85" fmla="*/ 233729 h 999689"/>
                <a:gd name="T86" fmla="*/ 159405 w 1441040"/>
                <a:gd name="T87" fmla="*/ 211818 h 999689"/>
                <a:gd name="T88" fmla="*/ 152161 w 1441040"/>
                <a:gd name="T89" fmla="*/ 163125 h 999689"/>
                <a:gd name="T90" fmla="*/ 142490 w 1441040"/>
                <a:gd name="T91" fmla="*/ 102255 h 999689"/>
                <a:gd name="T92" fmla="*/ 118343 w 1441040"/>
                <a:gd name="T93" fmla="*/ 48693 h 999689"/>
                <a:gd name="T94" fmla="*/ 74865 w 1441040"/>
                <a:gd name="T95" fmla="*/ 12162 h 999689"/>
                <a:gd name="T96" fmla="*/ 0 w 1441040"/>
                <a:gd name="T97" fmla="*/ 0 h 99968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441040" h="999689">
                  <a:moveTo>
                    <a:pt x="1438275" y="776288"/>
                  </a:moveTo>
                  <a:cubicBezTo>
                    <a:pt x="1436886" y="810022"/>
                    <a:pt x="1435497" y="843756"/>
                    <a:pt x="1435894" y="866775"/>
                  </a:cubicBezTo>
                  <a:cubicBezTo>
                    <a:pt x="1436291" y="889794"/>
                    <a:pt x="1442641" y="892446"/>
                    <a:pt x="1440657" y="914400"/>
                  </a:cubicBezTo>
                  <a:cubicBezTo>
                    <a:pt x="1438673" y="936354"/>
                    <a:pt x="1438264" y="990159"/>
                    <a:pt x="1423991" y="998501"/>
                  </a:cubicBezTo>
                  <a:cubicBezTo>
                    <a:pt x="1409718" y="1006843"/>
                    <a:pt x="1382383" y="968687"/>
                    <a:pt x="1355020" y="964454"/>
                  </a:cubicBezTo>
                  <a:cubicBezTo>
                    <a:pt x="1327657" y="960221"/>
                    <a:pt x="1285041" y="971825"/>
                    <a:pt x="1259810" y="973104"/>
                  </a:cubicBezTo>
                  <a:cubicBezTo>
                    <a:pt x="1234579" y="974383"/>
                    <a:pt x="1214944" y="982304"/>
                    <a:pt x="1203631" y="972130"/>
                  </a:cubicBezTo>
                  <a:cubicBezTo>
                    <a:pt x="1192318" y="961956"/>
                    <a:pt x="1200591" y="932191"/>
                    <a:pt x="1191933" y="912061"/>
                  </a:cubicBezTo>
                  <a:cubicBezTo>
                    <a:pt x="1183275" y="891931"/>
                    <a:pt x="1144468" y="853595"/>
                    <a:pt x="1119938" y="838661"/>
                  </a:cubicBezTo>
                  <a:cubicBezTo>
                    <a:pt x="1095408" y="823727"/>
                    <a:pt x="1071778" y="826374"/>
                    <a:pt x="1044752" y="822459"/>
                  </a:cubicBezTo>
                  <a:cubicBezTo>
                    <a:pt x="1017726" y="818544"/>
                    <a:pt x="999703" y="820195"/>
                    <a:pt x="957782" y="815173"/>
                  </a:cubicBezTo>
                  <a:cubicBezTo>
                    <a:pt x="936498" y="836322"/>
                    <a:pt x="937307" y="851882"/>
                    <a:pt x="928936" y="862069"/>
                  </a:cubicBezTo>
                  <a:cubicBezTo>
                    <a:pt x="920565" y="872256"/>
                    <a:pt x="917502" y="874346"/>
                    <a:pt x="907554" y="876297"/>
                  </a:cubicBezTo>
                  <a:cubicBezTo>
                    <a:pt x="897606" y="878248"/>
                    <a:pt x="883182" y="874576"/>
                    <a:pt x="869248" y="873776"/>
                  </a:cubicBezTo>
                  <a:cubicBezTo>
                    <a:pt x="855314" y="872976"/>
                    <a:pt x="836263" y="874256"/>
                    <a:pt x="823951" y="871496"/>
                  </a:cubicBezTo>
                  <a:cubicBezTo>
                    <a:pt x="811639" y="868736"/>
                    <a:pt x="800937" y="865942"/>
                    <a:pt x="795374" y="857218"/>
                  </a:cubicBezTo>
                  <a:cubicBezTo>
                    <a:pt x="789811" y="848494"/>
                    <a:pt x="792962" y="825097"/>
                    <a:pt x="790575" y="819150"/>
                  </a:cubicBezTo>
                  <a:cubicBezTo>
                    <a:pt x="788188" y="813203"/>
                    <a:pt x="783431" y="824707"/>
                    <a:pt x="781050" y="821532"/>
                  </a:cubicBezTo>
                  <a:cubicBezTo>
                    <a:pt x="778669" y="818357"/>
                    <a:pt x="776685" y="808037"/>
                    <a:pt x="776288" y="800100"/>
                  </a:cubicBezTo>
                  <a:cubicBezTo>
                    <a:pt x="775891" y="792163"/>
                    <a:pt x="779860" y="784622"/>
                    <a:pt x="778669" y="773907"/>
                  </a:cubicBezTo>
                  <a:cubicBezTo>
                    <a:pt x="777478" y="763192"/>
                    <a:pt x="771128" y="747316"/>
                    <a:pt x="769144" y="735807"/>
                  </a:cubicBezTo>
                  <a:cubicBezTo>
                    <a:pt x="767160" y="724298"/>
                    <a:pt x="769144" y="711200"/>
                    <a:pt x="766763" y="704850"/>
                  </a:cubicBezTo>
                  <a:cubicBezTo>
                    <a:pt x="764382" y="698500"/>
                    <a:pt x="764779" y="700882"/>
                    <a:pt x="754857" y="697707"/>
                  </a:cubicBezTo>
                  <a:cubicBezTo>
                    <a:pt x="744935" y="694532"/>
                    <a:pt x="720726" y="688975"/>
                    <a:pt x="707232" y="685800"/>
                  </a:cubicBezTo>
                  <a:cubicBezTo>
                    <a:pt x="693738" y="682625"/>
                    <a:pt x="683022" y="684213"/>
                    <a:pt x="673894" y="678657"/>
                  </a:cubicBezTo>
                  <a:cubicBezTo>
                    <a:pt x="664766" y="673101"/>
                    <a:pt x="661194" y="661988"/>
                    <a:pt x="652463" y="652463"/>
                  </a:cubicBezTo>
                  <a:cubicBezTo>
                    <a:pt x="643732" y="642938"/>
                    <a:pt x="629444" y="628254"/>
                    <a:pt x="621507" y="621507"/>
                  </a:cubicBezTo>
                  <a:cubicBezTo>
                    <a:pt x="613569" y="614760"/>
                    <a:pt x="614760" y="615951"/>
                    <a:pt x="604838" y="611982"/>
                  </a:cubicBezTo>
                  <a:cubicBezTo>
                    <a:pt x="594916" y="608013"/>
                    <a:pt x="572294" y="605235"/>
                    <a:pt x="561975" y="597694"/>
                  </a:cubicBezTo>
                  <a:cubicBezTo>
                    <a:pt x="551656" y="590153"/>
                    <a:pt x="550069" y="576660"/>
                    <a:pt x="542925" y="566738"/>
                  </a:cubicBezTo>
                  <a:cubicBezTo>
                    <a:pt x="535781" y="556816"/>
                    <a:pt x="525860" y="545307"/>
                    <a:pt x="519113" y="538163"/>
                  </a:cubicBezTo>
                  <a:cubicBezTo>
                    <a:pt x="512366" y="531019"/>
                    <a:pt x="511572" y="526653"/>
                    <a:pt x="502444" y="523875"/>
                  </a:cubicBezTo>
                  <a:cubicBezTo>
                    <a:pt x="493316" y="521097"/>
                    <a:pt x="474266" y="523875"/>
                    <a:pt x="464344" y="521494"/>
                  </a:cubicBezTo>
                  <a:cubicBezTo>
                    <a:pt x="454422" y="519113"/>
                    <a:pt x="451247" y="514747"/>
                    <a:pt x="442913" y="509588"/>
                  </a:cubicBezTo>
                  <a:cubicBezTo>
                    <a:pt x="434579" y="504429"/>
                    <a:pt x="421879" y="499666"/>
                    <a:pt x="414338" y="490538"/>
                  </a:cubicBezTo>
                  <a:cubicBezTo>
                    <a:pt x="406797" y="481410"/>
                    <a:pt x="401241" y="467519"/>
                    <a:pt x="397669" y="454819"/>
                  </a:cubicBezTo>
                  <a:cubicBezTo>
                    <a:pt x="394097" y="442119"/>
                    <a:pt x="397669" y="426244"/>
                    <a:pt x="392907" y="414338"/>
                  </a:cubicBezTo>
                  <a:cubicBezTo>
                    <a:pt x="388144" y="402432"/>
                    <a:pt x="379413" y="392510"/>
                    <a:pt x="369094" y="383382"/>
                  </a:cubicBezTo>
                  <a:cubicBezTo>
                    <a:pt x="358775" y="374254"/>
                    <a:pt x="344488" y="369094"/>
                    <a:pt x="330994" y="359569"/>
                  </a:cubicBezTo>
                  <a:cubicBezTo>
                    <a:pt x="317500" y="350044"/>
                    <a:pt x="304007" y="334963"/>
                    <a:pt x="288132" y="326232"/>
                  </a:cubicBezTo>
                  <a:cubicBezTo>
                    <a:pt x="272257" y="317501"/>
                    <a:pt x="248841" y="317104"/>
                    <a:pt x="235744" y="307182"/>
                  </a:cubicBezTo>
                  <a:cubicBezTo>
                    <a:pt x="222647" y="297260"/>
                    <a:pt x="219472" y="279797"/>
                    <a:pt x="209550" y="266700"/>
                  </a:cubicBezTo>
                  <a:cubicBezTo>
                    <a:pt x="199628" y="253603"/>
                    <a:pt x="184944" y="238522"/>
                    <a:pt x="176213" y="228600"/>
                  </a:cubicBezTo>
                  <a:cubicBezTo>
                    <a:pt x="167482" y="218678"/>
                    <a:pt x="161529" y="218678"/>
                    <a:pt x="157163" y="207169"/>
                  </a:cubicBezTo>
                  <a:cubicBezTo>
                    <a:pt x="152797" y="195660"/>
                    <a:pt x="152797" y="177403"/>
                    <a:pt x="150019" y="159544"/>
                  </a:cubicBezTo>
                  <a:cubicBezTo>
                    <a:pt x="147241" y="141685"/>
                    <a:pt x="146050" y="118666"/>
                    <a:pt x="140494" y="100013"/>
                  </a:cubicBezTo>
                  <a:cubicBezTo>
                    <a:pt x="134938" y="81360"/>
                    <a:pt x="127794" y="62309"/>
                    <a:pt x="116682" y="47625"/>
                  </a:cubicBezTo>
                  <a:cubicBezTo>
                    <a:pt x="105569" y="32941"/>
                    <a:pt x="93266" y="19844"/>
                    <a:pt x="73819" y="11907"/>
                  </a:cubicBezTo>
                  <a:cubicBezTo>
                    <a:pt x="54372" y="3970"/>
                    <a:pt x="27186" y="1985"/>
                    <a:pt x="0" y="0"/>
                  </a:cubicBezTo>
                </a:path>
              </a:pathLst>
            </a:custGeom>
            <a:noFill/>
            <a:ln w="254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68" name="Forma livre 78"/>
            <p:cNvSpPr>
              <a:spLocks/>
            </p:cNvSpPr>
            <p:nvPr/>
          </p:nvSpPr>
          <p:spPr bwMode="auto">
            <a:xfrm>
              <a:off x="2219860" y="3567163"/>
              <a:ext cx="651895" cy="538590"/>
            </a:xfrm>
            <a:custGeom>
              <a:avLst/>
              <a:gdLst>
                <a:gd name="T0" fmla="*/ 0 w 667438"/>
                <a:gd name="T1" fmla="*/ 0 h 548942"/>
                <a:gd name="T2" fmla="*/ 6432 w 667438"/>
                <a:gd name="T3" fmla="*/ 143956 h 548942"/>
                <a:gd name="T4" fmla="*/ 51420 w 667438"/>
                <a:gd name="T5" fmla="*/ 265120 h 548942"/>
                <a:gd name="T6" fmla="*/ 69207 w 667438"/>
                <a:gd name="T7" fmla="*/ 351803 h 548942"/>
                <a:gd name="T8" fmla="*/ 145092 w 667438"/>
                <a:gd name="T9" fmla="*/ 439069 h 548942"/>
                <a:gd name="T10" fmla="*/ 212507 w 667438"/>
                <a:gd name="T11" fmla="*/ 496525 h 548942"/>
                <a:gd name="T12" fmla="*/ 310461 w 667438"/>
                <a:gd name="T13" fmla="*/ 523457 h 548942"/>
                <a:gd name="T14" fmla="*/ 376153 w 667438"/>
                <a:gd name="T15" fmla="*/ 570382 h 548942"/>
                <a:gd name="T16" fmla="*/ 448885 w 667438"/>
                <a:gd name="T17" fmla="*/ 641247 h 548942"/>
                <a:gd name="T18" fmla="*/ 485251 w 667438"/>
                <a:gd name="T19" fmla="*/ 596717 h 548942"/>
                <a:gd name="T20" fmla="*/ 548891 w 667438"/>
                <a:gd name="T21" fmla="*/ 589062 h 548942"/>
                <a:gd name="T22" fmla="*/ 637056 w 667438"/>
                <a:gd name="T23" fmla="*/ 558049 h 5489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7438" h="548942">
                  <a:moveTo>
                    <a:pt x="0" y="0"/>
                  </a:moveTo>
                  <a:cubicBezTo>
                    <a:pt x="7612" y="29813"/>
                    <a:pt x="-2230" y="85363"/>
                    <a:pt x="6748" y="123170"/>
                  </a:cubicBezTo>
                  <a:cubicBezTo>
                    <a:pt x="15726" y="160977"/>
                    <a:pt x="42909" y="197203"/>
                    <a:pt x="53869" y="226842"/>
                  </a:cubicBezTo>
                  <a:cubicBezTo>
                    <a:pt x="64829" y="256482"/>
                    <a:pt x="56151" y="276202"/>
                    <a:pt x="72508" y="301007"/>
                  </a:cubicBezTo>
                  <a:cubicBezTo>
                    <a:pt x="88865" y="325812"/>
                    <a:pt x="126990" y="355036"/>
                    <a:pt x="152012" y="375673"/>
                  </a:cubicBezTo>
                  <a:cubicBezTo>
                    <a:pt x="177034" y="396310"/>
                    <a:pt x="193767" y="412798"/>
                    <a:pt x="222643" y="424832"/>
                  </a:cubicBezTo>
                  <a:cubicBezTo>
                    <a:pt x="251519" y="436866"/>
                    <a:pt x="296692" y="437345"/>
                    <a:pt x="325267" y="447877"/>
                  </a:cubicBezTo>
                  <a:cubicBezTo>
                    <a:pt x="353842" y="458409"/>
                    <a:pt x="369922" y="471227"/>
                    <a:pt x="394093" y="488024"/>
                  </a:cubicBezTo>
                  <a:cubicBezTo>
                    <a:pt x="418264" y="504821"/>
                    <a:pt x="451243" y="544902"/>
                    <a:pt x="470293" y="548657"/>
                  </a:cubicBezTo>
                  <a:cubicBezTo>
                    <a:pt x="489343" y="552412"/>
                    <a:pt x="490931" y="517999"/>
                    <a:pt x="508393" y="510557"/>
                  </a:cubicBezTo>
                  <a:cubicBezTo>
                    <a:pt x="525855" y="503115"/>
                    <a:pt x="554431" y="510354"/>
                    <a:pt x="575068" y="504004"/>
                  </a:cubicBezTo>
                  <a:cubicBezTo>
                    <a:pt x="595705" y="497654"/>
                    <a:pt x="618992" y="482545"/>
                    <a:pt x="667438" y="477475"/>
                  </a:cubicBezTo>
                </a:path>
              </a:pathLst>
            </a:custGeom>
            <a:noFill/>
            <a:ln w="254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03" name="Forma livre 31"/>
            <p:cNvSpPr>
              <a:spLocks/>
            </p:cNvSpPr>
            <p:nvPr/>
          </p:nvSpPr>
          <p:spPr bwMode="auto">
            <a:xfrm>
              <a:off x="3666445" y="2656979"/>
              <a:ext cx="820398" cy="961406"/>
            </a:xfrm>
            <a:custGeom>
              <a:avLst/>
              <a:gdLst>
                <a:gd name="T0" fmla="*/ 2241 w 370980"/>
                <a:gd name="T1" fmla="*/ 930823 h 954593"/>
                <a:gd name="T2" fmla="*/ 6174 w 370980"/>
                <a:gd name="T3" fmla="*/ 850114 h 954593"/>
                <a:gd name="T4" fmla="*/ 11521 w 370980"/>
                <a:gd name="T5" fmla="*/ 764506 h 954593"/>
                <a:gd name="T6" fmla="*/ 21645 w 370980"/>
                <a:gd name="T7" fmla="*/ 690770 h 954593"/>
                <a:gd name="T8" fmla="*/ 28115 w 370980"/>
                <a:gd name="T9" fmla="*/ 597685 h 954593"/>
                <a:gd name="T10" fmla="*/ 44999 w 370980"/>
                <a:gd name="T11" fmla="*/ 499706 h 954593"/>
                <a:gd name="T12" fmla="*/ 82418 w 370980"/>
                <a:gd name="T13" fmla="*/ 440918 h 954593"/>
                <a:gd name="T14" fmla="*/ 141211 w 370980"/>
                <a:gd name="T15" fmla="*/ 377228 h 954593"/>
                <a:gd name="T16" fmla="*/ 169346 w 370980"/>
                <a:gd name="T17" fmla="*/ 316117 h 954593"/>
                <a:gd name="T18" fmla="*/ 237427 w 370980"/>
                <a:gd name="T19" fmla="*/ 274348 h 954593"/>
                <a:gd name="T20" fmla="*/ 310852 w 370980"/>
                <a:gd name="T21" fmla="*/ 241877 h 954593"/>
                <a:gd name="T22" fmla="*/ 332233 w 370980"/>
                <a:gd name="T23" fmla="*/ 182837 h 954593"/>
                <a:gd name="T24" fmla="*/ 318450 w 370980"/>
                <a:gd name="T25" fmla="*/ 140565 h 954593"/>
                <a:gd name="T26" fmla="*/ 333077 w 370980"/>
                <a:gd name="T27" fmla="*/ 72231 h 954593"/>
                <a:gd name="T28" fmla="*/ 394687 w 370980"/>
                <a:gd name="T29" fmla="*/ 0 h 95459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2102 w 823382"/>
                <a:gd name="connsiteY0" fmla="*/ 1013076 h 1013076"/>
                <a:gd name="connsiteX1" fmla="*/ 5802 w 823382"/>
                <a:gd name="connsiteY1" fmla="*/ 930306 h 1013076"/>
                <a:gd name="connsiteX2" fmla="*/ 10827 w 823382"/>
                <a:gd name="connsiteY2" fmla="*/ 842512 h 1013076"/>
                <a:gd name="connsiteX3" fmla="*/ 20346 w 823382"/>
                <a:gd name="connsiteY3" fmla="*/ 766892 h 1013076"/>
                <a:gd name="connsiteX4" fmla="*/ 26428 w 823382"/>
                <a:gd name="connsiteY4" fmla="*/ 671432 h 1013076"/>
                <a:gd name="connsiteX5" fmla="*/ 42295 w 823382"/>
                <a:gd name="connsiteY5" fmla="*/ 570949 h 1013076"/>
                <a:gd name="connsiteX6" fmla="*/ 77465 w 823382"/>
                <a:gd name="connsiteY6" fmla="*/ 510659 h 1013076"/>
                <a:gd name="connsiteX7" fmla="*/ 132730 w 823382"/>
                <a:gd name="connsiteY7" fmla="*/ 445344 h 1013076"/>
                <a:gd name="connsiteX8" fmla="*/ 159173 w 823382"/>
                <a:gd name="connsiteY8" fmla="*/ 382671 h 1013076"/>
                <a:gd name="connsiteX9" fmla="*/ 223166 w 823382"/>
                <a:gd name="connsiteY9" fmla="*/ 339837 h 1013076"/>
                <a:gd name="connsiteX10" fmla="*/ 292181 w 823382"/>
                <a:gd name="connsiteY10" fmla="*/ 306536 h 1013076"/>
                <a:gd name="connsiteX11" fmla="*/ 312278 w 823382"/>
                <a:gd name="connsiteY11" fmla="*/ 245989 h 1013076"/>
                <a:gd name="connsiteX12" fmla="*/ 299322 w 823382"/>
                <a:gd name="connsiteY12" fmla="*/ 202639 h 1013076"/>
                <a:gd name="connsiteX13" fmla="*/ 313071 w 823382"/>
                <a:gd name="connsiteY13" fmla="*/ 132559 h 1013076"/>
                <a:gd name="connsiteX14" fmla="*/ 823382 w 823382"/>
                <a:gd name="connsiteY14" fmla="*/ 0 h 1013076"/>
                <a:gd name="connsiteX0" fmla="*/ 2102 w 823382"/>
                <a:gd name="connsiteY0" fmla="*/ 1013076 h 1013076"/>
                <a:gd name="connsiteX1" fmla="*/ 5802 w 823382"/>
                <a:gd name="connsiteY1" fmla="*/ 930306 h 1013076"/>
                <a:gd name="connsiteX2" fmla="*/ 10827 w 823382"/>
                <a:gd name="connsiteY2" fmla="*/ 842512 h 1013076"/>
                <a:gd name="connsiteX3" fmla="*/ 20346 w 823382"/>
                <a:gd name="connsiteY3" fmla="*/ 766892 h 1013076"/>
                <a:gd name="connsiteX4" fmla="*/ 26428 w 823382"/>
                <a:gd name="connsiteY4" fmla="*/ 671432 h 1013076"/>
                <a:gd name="connsiteX5" fmla="*/ 42295 w 823382"/>
                <a:gd name="connsiteY5" fmla="*/ 570949 h 1013076"/>
                <a:gd name="connsiteX6" fmla="*/ 77465 w 823382"/>
                <a:gd name="connsiteY6" fmla="*/ 510659 h 1013076"/>
                <a:gd name="connsiteX7" fmla="*/ 132730 w 823382"/>
                <a:gd name="connsiteY7" fmla="*/ 445344 h 1013076"/>
                <a:gd name="connsiteX8" fmla="*/ 159173 w 823382"/>
                <a:gd name="connsiteY8" fmla="*/ 382671 h 1013076"/>
                <a:gd name="connsiteX9" fmla="*/ 223166 w 823382"/>
                <a:gd name="connsiteY9" fmla="*/ 339837 h 1013076"/>
                <a:gd name="connsiteX10" fmla="*/ 292181 w 823382"/>
                <a:gd name="connsiteY10" fmla="*/ 306536 h 1013076"/>
                <a:gd name="connsiteX11" fmla="*/ 312278 w 823382"/>
                <a:gd name="connsiteY11" fmla="*/ 245989 h 1013076"/>
                <a:gd name="connsiteX12" fmla="*/ 299322 w 823382"/>
                <a:gd name="connsiteY12" fmla="*/ 202639 h 1013076"/>
                <a:gd name="connsiteX13" fmla="*/ 366581 w 823382"/>
                <a:gd name="connsiteY13" fmla="*/ 64328 h 1013076"/>
                <a:gd name="connsiteX14" fmla="*/ 823382 w 823382"/>
                <a:gd name="connsiteY14" fmla="*/ 0 h 1013076"/>
                <a:gd name="connsiteX0" fmla="*/ 2102 w 837976"/>
                <a:gd name="connsiteY0" fmla="*/ 983834 h 983834"/>
                <a:gd name="connsiteX1" fmla="*/ 5802 w 837976"/>
                <a:gd name="connsiteY1" fmla="*/ 901064 h 983834"/>
                <a:gd name="connsiteX2" fmla="*/ 10827 w 837976"/>
                <a:gd name="connsiteY2" fmla="*/ 813270 h 983834"/>
                <a:gd name="connsiteX3" fmla="*/ 20346 w 837976"/>
                <a:gd name="connsiteY3" fmla="*/ 737650 h 983834"/>
                <a:gd name="connsiteX4" fmla="*/ 26428 w 837976"/>
                <a:gd name="connsiteY4" fmla="*/ 642190 h 983834"/>
                <a:gd name="connsiteX5" fmla="*/ 42295 w 837976"/>
                <a:gd name="connsiteY5" fmla="*/ 541707 h 983834"/>
                <a:gd name="connsiteX6" fmla="*/ 77465 w 837976"/>
                <a:gd name="connsiteY6" fmla="*/ 481417 h 983834"/>
                <a:gd name="connsiteX7" fmla="*/ 132730 w 837976"/>
                <a:gd name="connsiteY7" fmla="*/ 416102 h 983834"/>
                <a:gd name="connsiteX8" fmla="*/ 159173 w 837976"/>
                <a:gd name="connsiteY8" fmla="*/ 353429 h 983834"/>
                <a:gd name="connsiteX9" fmla="*/ 223166 w 837976"/>
                <a:gd name="connsiteY9" fmla="*/ 310595 h 983834"/>
                <a:gd name="connsiteX10" fmla="*/ 292181 w 837976"/>
                <a:gd name="connsiteY10" fmla="*/ 277294 h 983834"/>
                <a:gd name="connsiteX11" fmla="*/ 312278 w 837976"/>
                <a:gd name="connsiteY11" fmla="*/ 216747 h 983834"/>
                <a:gd name="connsiteX12" fmla="*/ 299322 w 837976"/>
                <a:gd name="connsiteY12" fmla="*/ 173397 h 983834"/>
                <a:gd name="connsiteX13" fmla="*/ 366581 w 837976"/>
                <a:gd name="connsiteY13" fmla="*/ 35086 h 983834"/>
                <a:gd name="connsiteX14" fmla="*/ 837976 w 837976"/>
                <a:gd name="connsiteY14" fmla="*/ 0 h 983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37976" h="983834">
                  <a:moveTo>
                    <a:pt x="2102" y="983834"/>
                  </a:moveTo>
                  <a:cubicBezTo>
                    <a:pt x="-3759" y="962900"/>
                    <a:pt x="4348" y="929491"/>
                    <a:pt x="5802" y="901064"/>
                  </a:cubicBezTo>
                  <a:cubicBezTo>
                    <a:pt x="7256" y="872637"/>
                    <a:pt x="8403" y="840506"/>
                    <a:pt x="10827" y="813270"/>
                  </a:cubicBezTo>
                  <a:cubicBezTo>
                    <a:pt x="13251" y="786034"/>
                    <a:pt x="17746" y="766163"/>
                    <a:pt x="20346" y="737650"/>
                  </a:cubicBezTo>
                  <a:cubicBezTo>
                    <a:pt x="22946" y="709137"/>
                    <a:pt x="37049" y="667698"/>
                    <a:pt x="26428" y="642190"/>
                  </a:cubicBezTo>
                  <a:cubicBezTo>
                    <a:pt x="15807" y="616682"/>
                    <a:pt x="33789" y="568503"/>
                    <a:pt x="42295" y="541707"/>
                  </a:cubicBezTo>
                  <a:cubicBezTo>
                    <a:pt x="50801" y="514912"/>
                    <a:pt x="62393" y="502351"/>
                    <a:pt x="77465" y="481417"/>
                  </a:cubicBezTo>
                  <a:cubicBezTo>
                    <a:pt x="92538" y="460483"/>
                    <a:pt x="119112" y="437433"/>
                    <a:pt x="132730" y="416102"/>
                  </a:cubicBezTo>
                  <a:cubicBezTo>
                    <a:pt x="146348" y="394771"/>
                    <a:pt x="129820" y="366247"/>
                    <a:pt x="159173" y="353429"/>
                  </a:cubicBezTo>
                  <a:cubicBezTo>
                    <a:pt x="188526" y="340611"/>
                    <a:pt x="200998" y="323284"/>
                    <a:pt x="223166" y="310595"/>
                  </a:cubicBezTo>
                  <a:cubicBezTo>
                    <a:pt x="245334" y="297906"/>
                    <a:pt x="277329" y="292935"/>
                    <a:pt x="292181" y="277294"/>
                  </a:cubicBezTo>
                  <a:cubicBezTo>
                    <a:pt x="307033" y="261653"/>
                    <a:pt x="311088" y="234063"/>
                    <a:pt x="312278" y="216747"/>
                  </a:cubicBezTo>
                  <a:cubicBezTo>
                    <a:pt x="313468" y="199431"/>
                    <a:pt x="290272" y="203674"/>
                    <a:pt x="299322" y="173397"/>
                  </a:cubicBezTo>
                  <a:cubicBezTo>
                    <a:pt x="308372" y="143120"/>
                    <a:pt x="354638" y="59112"/>
                    <a:pt x="366581" y="35086"/>
                  </a:cubicBezTo>
                  <a:cubicBezTo>
                    <a:pt x="378524" y="11060"/>
                    <a:pt x="811181" y="9340"/>
                    <a:pt x="837976" y="0"/>
                  </a:cubicBezTo>
                </a:path>
              </a:pathLst>
            </a:custGeom>
            <a:noFill/>
            <a:ln w="254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39" name="Forma livre 338"/>
            <p:cNvSpPr/>
            <p:nvPr/>
          </p:nvSpPr>
          <p:spPr bwMode="auto">
            <a:xfrm>
              <a:off x="4020153" y="4240039"/>
              <a:ext cx="576543" cy="1371869"/>
            </a:xfrm>
            <a:custGeom>
              <a:avLst/>
              <a:gdLst>
                <a:gd name="connsiteX0" fmla="*/ 589681 w 589681"/>
                <a:gd name="connsiteY0" fmla="*/ 1403131 h 1403131"/>
                <a:gd name="connsiteX1" fmla="*/ 573915 w 589681"/>
                <a:gd name="connsiteY1" fmla="*/ 1399978 h 1403131"/>
                <a:gd name="connsiteX2" fmla="*/ 567609 w 589681"/>
                <a:gd name="connsiteY2" fmla="*/ 1381059 h 1403131"/>
                <a:gd name="connsiteX3" fmla="*/ 548691 w 589681"/>
                <a:gd name="connsiteY3" fmla="*/ 1368447 h 1403131"/>
                <a:gd name="connsiteX4" fmla="*/ 523466 w 589681"/>
                <a:gd name="connsiteY4" fmla="*/ 1346375 h 1403131"/>
                <a:gd name="connsiteX5" fmla="*/ 510853 w 589681"/>
                <a:gd name="connsiteY5" fmla="*/ 1327456 h 1403131"/>
                <a:gd name="connsiteX6" fmla="*/ 491935 w 589681"/>
                <a:gd name="connsiteY6" fmla="*/ 1302231 h 1403131"/>
                <a:gd name="connsiteX7" fmla="*/ 473016 w 589681"/>
                <a:gd name="connsiteY7" fmla="*/ 1289619 h 1403131"/>
                <a:gd name="connsiteX8" fmla="*/ 447791 w 589681"/>
                <a:gd name="connsiteY8" fmla="*/ 1267547 h 1403131"/>
                <a:gd name="connsiteX9" fmla="*/ 441485 w 589681"/>
                <a:gd name="connsiteY9" fmla="*/ 1258088 h 1403131"/>
                <a:gd name="connsiteX10" fmla="*/ 428873 w 589681"/>
                <a:gd name="connsiteY10" fmla="*/ 1242322 h 1403131"/>
                <a:gd name="connsiteX11" fmla="*/ 409954 w 589681"/>
                <a:gd name="connsiteY11" fmla="*/ 1236016 h 1403131"/>
                <a:gd name="connsiteX12" fmla="*/ 381576 w 589681"/>
                <a:gd name="connsiteY12" fmla="*/ 1201332 h 1403131"/>
                <a:gd name="connsiteX13" fmla="*/ 372117 w 589681"/>
                <a:gd name="connsiteY13" fmla="*/ 1195026 h 1403131"/>
                <a:gd name="connsiteX14" fmla="*/ 356351 w 589681"/>
                <a:gd name="connsiteY14" fmla="*/ 1179260 h 1403131"/>
                <a:gd name="connsiteX15" fmla="*/ 350045 w 589681"/>
                <a:gd name="connsiteY15" fmla="*/ 1169801 h 1403131"/>
                <a:gd name="connsiteX16" fmla="*/ 331126 w 589681"/>
                <a:gd name="connsiteY16" fmla="*/ 1157189 h 1403131"/>
                <a:gd name="connsiteX17" fmla="*/ 305902 w 589681"/>
                <a:gd name="connsiteY17" fmla="*/ 1138270 h 1403131"/>
                <a:gd name="connsiteX18" fmla="*/ 293289 w 589681"/>
                <a:gd name="connsiteY18" fmla="*/ 1128811 h 1403131"/>
                <a:gd name="connsiteX19" fmla="*/ 286983 w 589681"/>
                <a:gd name="connsiteY19" fmla="*/ 1122504 h 1403131"/>
                <a:gd name="connsiteX20" fmla="*/ 277524 w 589681"/>
                <a:gd name="connsiteY20" fmla="*/ 1119351 h 1403131"/>
                <a:gd name="connsiteX21" fmla="*/ 268064 w 589681"/>
                <a:gd name="connsiteY21" fmla="*/ 1113045 h 1403131"/>
                <a:gd name="connsiteX22" fmla="*/ 255452 w 589681"/>
                <a:gd name="connsiteY22" fmla="*/ 1094127 h 1403131"/>
                <a:gd name="connsiteX23" fmla="*/ 249146 w 589681"/>
                <a:gd name="connsiteY23" fmla="*/ 1087820 h 1403131"/>
                <a:gd name="connsiteX24" fmla="*/ 236533 w 589681"/>
                <a:gd name="connsiteY24" fmla="*/ 1072055 h 1403131"/>
                <a:gd name="connsiteX25" fmla="*/ 223921 w 589681"/>
                <a:gd name="connsiteY25" fmla="*/ 1049983 h 1403131"/>
                <a:gd name="connsiteX26" fmla="*/ 217615 w 589681"/>
                <a:gd name="connsiteY26" fmla="*/ 1040524 h 1403131"/>
                <a:gd name="connsiteX27" fmla="*/ 189237 w 589681"/>
                <a:gd name="connsiteY27" fmla="*/ 1015299 h 1403131"/>
                <a:gd name="connsiteX28" fmla="*/ 182931 w 589681"/>
                <a:gd name="connsiteY28" fmla="*/ 1005840 h 1403131"/>
                <a:gd name="connsiteX29" fmla="*/ 164012 w 589681"/>
                <a:gd name="connsiteY29" fmla="*/ 999533 h 1403131"/>
                <a:gd name="connsiteX30" fmla="*/ 151400 w 589681"/>
                <a:gd name="connsiteY30" fmla="*/ 993227 h 1403131"/>
                <a:gd name="connsiteX31" fmla="*/ 123022 w 589681"/>
                <a:gd name="connsiteY31" fmla="*/ 977462 h 1403131"/>
                <a:gd name="connsiteX32" fmla="*/ 113562 w 589681"/>
                <a:gd name="connsiteY32" fmla="*/ 971155 h 1403131"/>
                <a:gd name="connsiteX33" fmla="*/ 97797 w 589681"/>
                <a:gd name="connsiteY33" fmla="*/ 961696 h 1403131"/>
                <a:gd name="connsiteX34" fmla="*/ 85184 w 589681"/>
                <a:gd name="connsiteY34" fmla="*/ 952237 h 1403131"/>
                <a:gd name="connsiteX35" fmla="*/ 75725 w 589681"/>
                <a:gd name="connsiteY35" fmla="*/ 945931 h 1403131"/>
                <a:gd name="connsiteX36" fmla="*/ 59960 w 589681"/>
                <a:gd name="connsiteY36" fmla="*/ 933318 h 1403131"/>
                <a:gd name="connsiteX37" fmla="*/ 41041 w 589681"/>
                <a:gd name="connsiteY37" fmla="*/ 923859 h 1403131"/>
                <a:gd name="connsiteX38" fmla="*/ 31582 w 589681"/>
                <a:gd name="connsiteY38" fmla="*/ 917553 h 1403131"/>
                <a:gd name="connsiteX39" fmla="*/ 25275 w 589681"/>
                <a:gd name="connsiteY39" fmla="*/ 911247 h 1403131"/>
                <a:gd name="connsiteX40" fmla="*/ 15816 w 589681"/>
                <a:gd name="connsiteY40" fmla="*/ 908093 h 1403131"/>
                <a:gd name="connsiteX41" fmla="*/ 9510 w 589681"/>
                <a:gd name="connsiteY41" fmla="*/ 898634 h 1403131"/>
                <a:gd name="connsiteX42" fmla="*/ 51 w 589681"/>
                <a:gd name="connsiteY42" fmla="*/ 889175 h 1403131"/>
                <a:gd name="connsiteX43" fmla="*/ 6357 w 589681"/>
                <a:gd name="connsiteY43" fmla="*/ 879715 h 1403131"/>
                <a:gd name="connsiteX44" fmla="*/ 9510 w 589681"/>
                <a:gd name="connsiteY44" fmla="*/ 870256 h 1403131"/>
                <a:gd name="connsiteX45" fmla="*/ 12663 w 589681"/>
                <a:gd name="connsiteY45" fmla="*/ 857644 h 1403131"/>
                <a:gd name="connsiteX46" fmla="*/ 22122 w 589681"/>
                <a:gd name="connsiteY46" fmla="*/ 829266 h 1403131"/>
                <a:gd name="connsiteX47" fmla="*/ 31582 w 589681"/>
                <a:gd name="connsiteY47" fmla="*/ 813500 h 1403131"/>
                <a:gd name="connsiteX48" fmla="*/ 41041 w 589681"/>
                <a:gd name="connsiteY48" fmla="*/ 810347 h 1403131"/>
                <a:gd name="connsiteX49" fmla="*/ 50500 w 589681"/>
                <a:gd name="connsiteY49" fmla="*/ 804041 h 1403131"/>
                <a:gd name="connsiteX50" fmla="*/ 53653 w 589681"/>
                <a:gd name="connsiteY50" fmla="*/ 794582 h 1403131"/>
                <a:gd name="connsiteX51" fmla="*/ 63113 w 589681"/>
                <a:gd name="connsiteY51" fmla="*/ 791429 h 1403131"/>
                <a:gd name="connsiteX52" fmla="*/ 69419 w 589681"/>
                <a:gd name="connsiteY52" fmla="*/ 772510 h 1403131"/>
                <a:gd name="connsiteX53" fmla="*/ 72572 w 589681"/>
                <a:gd name="connsiteY53" fmla="*/ 763051 h 1403131"/>
                <a:gd name="connsiteX54" fmla="*/ 88338 w 589681"/>
                <a:gd name="connsiteY54" fmla="*/ 747285 h 1403131"/>
                <a:gd name="connsiteX55" fmla="*/ 97797 w 589681"/>
                <a:gd name="connsiteY55" fmla="*/ 725213 h 1403131"/>
                <a:gd name="connsiteX56" fmla="*/ 104103 w 589681"/>
                <a:gd name="connsiteY56" fmla="*/ 715754 h 1403131"/>
                <a:gd name="connsiteX57" fmla="*/ 110409 w 589681"/>
                <a:gd name="connsiteY57" fmla="*/ 696835 h 1403131"/>
                <a:gd name="connsiteX58" fmla="*/ 113562 w 589681"/>
                <a:gd name="connsiteY58" fmla="*/ 687376 h 1403131"/>
                <a:gd name="connsiteX59" fmla="*/ 119869 w 589681"/>
                <a:gd name="connsiteY59" fmla="*/ 681070 h 1403131"/>
                <a:gd name="connsiteX60" fmla="*/ 123022 w 589681"/>
                <a:gd name="connsiteY60" fmla="*/ 671611 h 1403131"/>
                <a:gd name="connsiteX61" fmla="*/ 129328 w 589681"/>
                <a:gd name="connsiteY61" fmla="*/ 665304 h 1403131"/>
                <a:gd name="connsiteX62" fmla="*/ 135634 w 589681"/>
                <a:gd name="connsiteY62" fmla="*/ 646386 h 1403131"/>
                <a:gd name="connsiteX63" fmla="*/ 141940 w 589681"/>
                <a:gd name="connsiteY63" fmla="*/ 624314 h 1403131"/>
                <a:gd name="connsiteX64" fmla="*/ 148246 w 589681"/>
                <a:gd name="connsiteY64" fmla="*/ 605395 h 1403131"/>
                <a:gd name="connsiteX65" fmla="*/ 151400 w 589681"/>
                <a:gd name="connsiteY65" fmla="*/ 595936 h 1403131"/>
                <a:gd name="connsiteX66" fmla="*/ 154553 w 589681"/>
                <a:gd name="connsiteY66" fmla="*/ 583324 h 1403131"/>
                <a:gd name="connsiteX67" fmla="*/ 164012 w 589681"/>
                <a:gd name="connsiteY67" fmla="*/ 554946 h 1403131"/>
                <a:gd name="connsiteX68" fmla="*/ 167165 w 589681"/>
                <a:gd name="connsiteY68" fmla="*/ 545487 h 1403131"/>
                <a:gd name="connsiteX69" fmla="*/ 170318 w 589681"/>
                <a:gd name="connsiteY69" fmla="*/ 536027 h 1403131"/>
                <a:gd name="connsiteX70" fmla="*/ 167165 w 589681"/>
                <a:gd name="connsiteY70" fmla="*/ 460353 h 1403131"/>
                <a:gd name="connsiteX71" fmla="*/ 164012 w 589681"/>
                <a:gd name="connsiteY71" fmla="*/ 450893 h 1403131"/>
                <a:gd name="connsiteX72" fmla="*/ 154553 w 589681"/>
                <a:gd name="connsiteY72" fmla="*/ 441434 h 1403131"/>
                <a:gd name="connsiteX73" fmla="*/ 145093 w 589681"/>
                <a:gd name="connsiteY73" fmla="*/ 413056 h 1403131"/>
                <a:gd name="connsiteX74" fmla="*/ 141940 w 589681"/>
                <a:gd name="connsiteY74" fmla="*/ 403597 h 1403131"/>
                <a:gd name="connsiteX75" fmla="*/ 145093 w 589681"/>
                <a:gd name="connsiteY75" fmla="*/ 349994 h 1403131"/>
                <a:gd name="connsiteX76" fmla="*/ 148246 w 589681"/>
                <a:gd name="connsiteY76" fmla="*/ 327922 h 1403131"/>
                <a:gd name="connsiteX77" fmla="*/ 154553 w 589681"/>
                <a:gd name="connsiteY77" fmla="*/ 321616 h 1403131"/>
                <a:gd name="connsiteX78" fmla="*/ 154553 w 589681"/>
                <a:gd name="connsiteY78" fmla="*/ 227023 h 1403131"/>
                <a:gd name="connsiteX79" fmla="*/ 148246 w 589681"/>
                <a:gd name="connsiteY79" fmla="*/ 220717 h 1403131"/>
                <a:gd name="connsiteX80" fmla="*/ 141940 w 589681"/>
                <a:gd name="connsiteY80" fmla="*/ 211258 h 1403131"/>
                <a:gd name="connsiteX81" fmla="*/ 132481 w 589681"/>
                <a:gd name="connsiteY81" fmla="*/ 182880 h 1403131"/>
                <a:gd name="connsiteX82" fmla="*/ 129328 w 589681"/>
                <a:gd name="connsiteY82" fmla="*/ 173420 h 1403131"/>
                <a:gd name="connsiteX83" fmla="*/ 126175 w 589681"/>
                <a:gd name="connsiteY83" fmla="*/ 163961 h 1403131"/>
                <a:gd name="connsiteX84" fmla="*/ 129328 w 589681"/>
                <a:gd name="connsiteY84" fmla="*/ 154502 h 1403131"/>
                <a:gd name="connsiteX85" fmla="*/ 138787 w 589681"/>
                <a:gd name="connsiteY85" fmla="*/ 104052 h 1403131"/>
                <a:gd name="connsiteX86" fmla="*/ 145093 w 589681"/>
                <a:gd name="connsiteY86" fmla="*/ 94593 h 1403131"/>
                <a:gd name="connsiteX87" fmla="*/ 154553 w 589681"/>
                <a:gd name="connsiteY87" fmla="*/ 91440 h 1403131"/>
                <a:gd name="connsiteX88" fmla="*/ 167165 w 589681"/>
                <a:gd name="connsiteY88" fmla="*/ 75674 h 1403131"/>
                <a:gd name="connsiteX89" fmla="*/ 176624 w 589681"/>
                <a:gd name="connsiteY89" fmla="*/ 69368 h 1403131"/>
                <a:gd name="connsiteX90" fmla="*/ 179778 w 589681"/>
                <a:gd name="connsiteY90" fmla="*/ 59909 h 1403131"/>
                <a:gd name="connsiteX91" fmla="*/ 189237 w 589681"/>
                <a:gd name="connsiteY91" fmla="*/ 56755 h 1403131"/>
                <a:gd name="connsiteX92" fmla="*/ 208155 w 589681"/>
                <a:gd name="connsiteY92" fmla="*/ 44143 h 1403131"/>
                <a:gd name="connsiteX93" fmla="*/ 214462 w 589681"/>
                <a:gd name="connsiteY93" fmla="*/ 37837 h 1403131"/>
                <a:gd name="connsiteX94" fmla="*/ 227074 w 589681"/>
                <a:gd name="connsiteY94" fmla="*/ 22071 h 1403131"/>
                <a:gd name="connsiteX95" fmla="*/ 239686 w 589681"/>
                <a:gd name="connsiteY95" fmla="*/ 18918 h 1403131"/>
                <a:gd name="connsiteX96" fmla="*/ 249146 w 589681"/>
                <a:gd name="connsiteY96" fmla="*/ 15765 h 1403131"/>
                <a:gd name="connsiteX97" fmla="*/ 255452 w 589681"/>
                <a:gd name="connsiteY97" fmla="*/ 0 h 1403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589681" h="1403131">
                  <a:moveTo>
                    <a:pt x="589681" y="1403131"/>
                  </a:moveTo>
                  <a:cubicBezTo>
                    <a:pt x="584426" y="1402080"/>
                    <a:pt x="577705" y="1403768"/>
                    <a:pt x="573915" y="1399978"/>
                  </a:cubicBezTo>
                  <a:cubicBezTo>
                    <a:pt x="569215" y="1395278"/>
                    <a:pt x="573140" y="1384746"/>
                    <a:pt x="567609" y="1381059"/>
                  </a:cubicBezTo>
                  <a:cubicBezTo>
                    <a:pt x="561303" y="1376855"/>
                    <a:pt x="554050" y="1373806"/>
                    <a:pt x="548691" y="1368447"/>
                  </a:cubicBezTo>
                  <a:cubicBezTo>
                    <a:pt x="530245" y="1350001"/>
                    <a:pt x="539109" y="1356804"/>
                    <a:pt x="523466" y="1346375"/>
                  </a:cubicBezTo>
                  <a:cubicBezTo>
                    <a:pt x="519262" y="1340069"/>
                    <a:pt x="513250" y="1334646"/>
                    <a:pt x="510853" y="1327456"/>
                  </a:cubicBezTo>
                  <a:cubicBezTo>
                    <a:pt x="506507" y="1314419"/>
                    <a:pt x="507461" y="1312581"/>
                    <a:pt x="491935" y="1302231"/>
                  </a:cubicBezTo>
                  <a:lnTo>
                    <a:pt x="473016" y="1289619"/>
                  </a:lnTo>
                  <a:cubicBezTo>
                    <a:pt x="463016" y="1282953"/>
                    <a:pt x="455169" y="1278613"/>
                    <a:pt x="447791" y="1267547"/>
                  </a:cubicBezTo>
                  <a:cubicBezTo>
                    <a:pt x="445689" y="1264394"/>
                    <a:pt x="443180" y="1261477"/>
                    <a:pt x="441485" y="1258088"/>
                  </a:cubicBezTo>
                  <a:cubicBezTo>
                    <a:pt x="435868" y="1246855"/>
                    <a:pt x="442540" y="1248396"/>
                    <a:pt x="428873" y="1242322"/>
                  </a:cubicBezTo>
                  <a:cubicBezTo>
                    <a:pt x="422799" y="1239622"/>
                    <a:pt x="409954" y="1236016"/>
                    <a:pt x="409954" y="1236016"/>
                  </a:cubicBezTo>
                  <a:cubicBezTo>
                    <a:pt x="401836" y="1223839"/>
                    <a:pt x="394251" y="1209782"/>
                    <a:pt x="381576" y="1201332"/>
                  </a:cubicBezTo>
                  <a:cubicBezTo>
                    <a:pt x="378423" y="1199230"/>
                    <a:pt x="374969" y="1197521"/>
                    <a:pt x="372117" y="1195026"/>
                  </a:cubicBezTo>
                  <a:cubicBezTo>
                    <a:pt x="366524" y="1190132"/>
                    <a:pt x="360474" y="1185444"/>
                    <a:pt x="356351" y="1179260"/>
                  </a:cubicBezTo>
                  <a:cubicBezTo>
                    <a:pt x="354249" y="1176107"/>
                    <a:pt x="352897" y="1172296"/>
                    <a:pt x="350045" y="1169801"/>
                  </a:cubicBezTo>
                  <a:cubicBezTo>
                    <a:pt x="344341" y="1164810"/>
                    <a:pt x="336485" y="1162549"/>
                    <a:pt x="331126" y="1157189"/>
                  </a:cubicBezTo>
                  <a:cubicBezTo>
                    <a:pt x="316669" y="1142729"/>
                    <a:pt x="334413" y="1159651"/>
                    <a:pt x="305902" y="1138270"/>
                  </a:cubicBezTo>
                  <a:cubicBezTo>
                    <a:pt x="301698" y="1135117"/>
                    <a:pt x="297326" y="1132175"/>
                    <a:pt x="293289" y="1128811"/>
                  </a:cubicBezTo>
                  <a:cubicBezTo>
                    <a:pt x="291005" y="1126908"/>
                    <a:pt x="289532" y="1124034"/>
                    <a:pt x="286983" y="1122504"/>
                  </a:cubicBezTo>
                  <a:cubicBezTo>
                    <a:pt x="284133" y="1120794"/>
                    <a:pt x="280497" y="1120837"/>
                    <a:pt x="277524" y="1119351"/>
                  </a:cubicBezTo>
                  <a:cubicBezTo>
                    <a:pt x="274134" y="1117656"/>
                    <a:pt x="271217" y="1115147"/>
                    <a:pt x="268064" y="1113045"/>
                  </a:cubicBezTo>
                  <a:cubicBezTo>
                    <a:pt x="263860" y="1106739"/>
                    <a:pt x="260811" y="1099486"/>
                    <a:pt x="255452" y="1094127"/>
                  </a:cubicBezTo>
                  <a:cubicBezTo>
                    <a:pt x="253350" y="1092025"/>
                    <a:pt x="251003" y="1090142"/>
                    <a:pt x="249146" y="1087820"/>
                  </a:cubicBezTo>
                  <a:cubicBezTo>
                    <a:pt x="233246" y="1067944"/>
                    <a:pt x="251753" y="1087272"/>
                    <a:pt x="236533" y="1072055"/>
                  </a:cubicBezTo>
                  <a:cubicBezTo>
                    <a:pt x="231417" y="1056704"/>
                    <a:pt x="235851" y="1066686"/>
                    <a:pt x="223921" y="1049983"/>
                  </a:cubicBezTo>
                  <a:cubicBezTo>
                    <a:pt x="221718" y="1046899"/>
                    <a:pt x="220133" y="1043356"/>
                    <a:pt x="217615" y="1040524"/>
                  </a:cubicBezTo>
                  <a:cubicBezTo>
                    <a:pt x="201907" y="1022852"/>
                    <a:pt x="203614" y="1024884"/>
                    <a:pt x="189237" y="1015299"/>
                  </a:cubicBezTo>
                  <a:cubicBezTo>
                    <a:pt x="187135" y="1012146"/>
                    <a:pt x="186144" y="1007848"/>
                    <a:pt x="182931" y="1005840"/>
                  </a:cubicBezTo>
                  <a:cubicBezTo>
                    <a:pt x="177294" y="1002317"/>
                    <a:pt x="169958" y="1002506"/>
                    <a:pt x="164012" y="999533"/>
                  </a:cubicBezTo>
                  <a:cubicBezTo>
                    <a:pt x="159808" y="997431"/>
                    <a:pt x="155430" y="995645"/>
                    <a:pt x="151400" y="993227"/>
                  </a:cubicBezTo>
                  <a:cubicBezTo>
                    <a:pt x="124295" y="976965"/>
                    <a:pt x="142048" y="983804"/>
                    <a:pt x="123022" y="977462"/>
                  </a:cubicBezTo>
                  <a:cubicBezTo>
                    <a:pt x="119869" y="975360"/>
                    <a:pt x="116776" y="973164"/>
                    <a:pt x="113562" y="971155"/>
                  </a:cubicBezTo>
                  <a:cubicBezTo>
                    <a:pt x="108365" y="967907"/>
                    <a:pt x="102896" y="965095"/>
                    <a:pt x="97797" y="961696"/>
                  </a:cubicBezTo>
                  <a:cubicBezTo>
                    <a:pt x="93424" y="958781"/>
                    <a:pt x="89460" y="955291"/>
                    <a:pt x="85184" y="952237"/>
                  </a:cubicBezTo>
                  <a:cubicBezTo>
                    <a:pt x="82100" y="950035"/>
                    <a:pt x="78684" y="948298"/>
                    <a:pt x="75725" y="945931"/>
                  </a:cubicBezTo>
                  <a:cubicBezTo>
                    <a:pt x="63642" y="936263"/>
                    <a:pt x="75842" y="942141"/>
                    <a:pt x="59960" y="933318"/>
                  </a:cubicBezTo>
                  <a:cubicBezTo>
                    <a:pt x="53797" y="929894"/>
                    <a:pt x="47204" y="927283"/>
                    <a:pt x="41041" y="923859"/>
                  </a:cubicBezTo>
                  <a:cubicBezTo>
                    <a:pt x="37728" y="922019"/>
                    <a:pt x="34541" y="919920"/>
                    <a:pt x="31582" y="917553"/>
                  </a:cubicBezTo>
                  <a:cubicBezTo>
                    <a:pt x="29260" y="915696"/>
                    <a:pt x="27824" y="912777"/>
                    <a:pt x="25275" y="911247"/>
                  </a:cubicBezTo>
                  <a:cubicBezTo>
                    <a:pt x="22425" y="909537"/>
                    <a:pt x="18969" y="909144"/>
                    <a:pt x="15816" y="908093"/>
                  </a:cubicBezTo>
                  <a:cubicBezTo>
                    <a:pt x="13714" y="904940"/>
                    <a:pt x="11936" y="901545"/>
                    <a:pt x="9510" y="898634"/>
                  </a:cubicBezTo>
                  <a:cubicBezTo>
                    <a:pt x="6655" y="895208"/>
                    <a:pt x="784" y="893573"/>
                    <a:pt x="51" y="889175"/>
                  </a:cubicBezTo>
                  <a:cubicBezTo>
                    <a:pt x="-572" y="885437"/>
                    <a:pt x="4662" y="883105"/>
                    <a:pt x="6357" y="879715"/>
                  </a:cubicBezTo>
                  <a:cubicBezTo>
                    <a:pt x="7843" y="876742"/>
                    <a:pt x="8597" y="873452"/>
                    <a:pt x="9510" y="870256"/>
                  </a:cubicBezTo>
                  <a:cubicBezTo>
                    <a:pt x="10700" y="866089"/>
                    <a:pt x="11418" y="861795"/>
                    <a:pt x="12663" y="857644"/>
                  </a:cubicBezTo>
                  <a:cubicBezTo>
                    <a:pt x="12666" y="857632"/>
                    <a:pt x="20543" y="834002"/>
                    <a:pt x="22122" y="829266"/>
                  </a:cubicBezTo>
                  <a:cubicBezTo>
                    <a:pt x="24602" y="821825"/>
                    <a:pt x="24368" y="817829"/>
                    <a:pt x="31582" y="813500"/>
                  </a:cubicBezTo>
                  <a:cubicBezTo>
                    <a:pt x="34432" y="811790"/>
                    <a:pt x="38068" y="811833"/>
                    <a:pt x="41041" y="810347"/>
                  </a:cubicBezTo>
                  <a:cubicBezTo>
                    <a:pt x="44430" y="808652"/>
                    <a:pt x="47347" y="806143"/>
                    <a:pt x="50500" y="804041"/>
                  </a:cubicBezTo>
                  <a:cubicBezTo>
                    <a:pt x="51551" y="800888"/>
                    <a:pt x="51303" y="796932"/>
                    <a:pt x="53653" y="794582"/>
                  </a:cubicBezTo>
                  <a:cubicBezTo>
                    <a:pt x="56003" y="792232"/>
                    <a:pt x="61181" y="794134"/>
                    <a:pt x="63113" y="791429"/>
                  </a:cubicBezTo>
                  <a:cubicBezTo>
                    <a:pt x="66977" y="786020"/>
                    <a:pt x="67317" y="778816"/>
                    <a:pt x="69419" y="772510"/>
                  </a:cubicBezTo>
                  <a:cubicBezTo>
                    <a:pt x="70470" y="769357"/>
                    <a:pt x="70222" y="765401"/>
                    <a:pt x="72572" y="763051"/>
                  </a:cubicBezTo>
                  <a:cubicBezTo>
                    <a:pt x="77827" y="757796"/>
                    <a:pt x="83775" y="753152"/>
                    <a:pt x="88338" y="747285"/>
                  </a:cubicBezTo>
                  <a:cubicBezTo>
                    <a:pt x="97524" y="735475"/>
                    <a:pt x="92172" y="736463"/>
                    <a:pt x="97797" y="725213"/>
                  </a:cubicBezTo>
                  <a:cubicBezTo>
                    <a:pt x="99492" y="721824"/>
                    <a:pt x="102564" y="719217"/>
                    <a:pt x="104103" y="715754"/>
                  </a:cubicBezTo>
                  <a:cubicBezTo>
                    <a:pt x="106803" y="709679"/>
                    <a:pt x="108307" y="703141"/>
                    <a:pt x="110409" y="696835"/>
                  </a:cubicBezTo>
                  <a:cubicBezTo>
                    <a:pt x="111460" y="693682"/>
                    <a:pt x="111212" y="689726"/>
                    <a:pt x="113562" y="687376"/>
                  </a:cubicBezTo>
                  <a:lnTo>
                    <a:pt x="119869" y="681070"/>
                  </a:lnTo>
                  <a:cubicBezTo>
                    <a:pt x="120920" y="677917"/>
                    <a:pt x="121312" y="674461"/>
                    <a:pt x="123022" y="671611"/>
                  </a:cubicBezTo>
                  <a:cubicBezTo>
                    <a:pt x="124551" y="669062"/>
                    <a:pt x="127999" y="667963"/>
                    <a:pt x="129328" y="665304"/>
                  </a:cubicBezTo>
                  <a:cubicBezTo>
                    <a:pt x="132301" y="659359"/>
                    <a:pt x="133532" y="652692"/>
                    <a:pt x="135634" y="646386"/>
                  </a:cubicBezTo>
                  <a:cubicBezTo>
                    <a:pt x="146227" y="614607"/>
                    <a:pt x="130067" y="663894"/>
                    <a:pt x="141940" y="624314"/>
                  </a:cubicBezTo>
                  <a:cubicBezTo>
                    <a:pt x="143850" y="617947"/>
                    <a:pt x="146144" y="611701"/>
                    <a:pt x="148246" y="605395"/>
                  </a:cubicBezTo>
                  <a:cubicBezTo>
                    <a:pt x="149297" y="602242"/>
                    <a:pt x="150594" y="599160"/>
                    <a:pt x="151400" y="595936"/>
                  </a:cubicBezTo>
                  <a:cubicBezTo>
                    <a:pt x="152451" y="591732"/>
                    <a:pt x="153308" y="587475"/>
                    <a:pt x="154553" y="583324"/>
                  </a:cubicBezTo>
                  <a:cubicBezTo>
                    <a:pt x="154556" y="583312"/>
                    <a:pt x="162433" y="559682"/>
                    <a:pt x="164012" y="554946"/>
                  </a:cubicBezTo>
                  <a:lnTo>
                    <a:pt x="167165" y="545487"/>
                  </a:lnTo>
                  <a:lnTo>
                    <a:pt x="170318" y="536027"/>
                  </a:lnTo>
                  <a:cubicBezTo>
                    <a:pt x="169267" y="510802"/>
                    <a:pt x="169030" y="485531"/>
                    <a:pt x="167165" y="460353"/>
                  </a:cubicBezTo>
                  <a:cubicBezTo>
                    <a:pt x="166919" y="457038"/>
                    <a:pt x="165856" y="453659"/>
                    <a:pt x="164012" y="450893"/>
                  </a:cubicBezTo>
                  <a:cubicBezTo>
                    <a:pt x="161539" y="447183"/>
                    <a:pt x="157706" y="444587"/>
                    <a:pt x="154553" y="441434"/>
                  </a:cubicBezTo>
                  <a:lnTo>
                    <a:pt x="145093" y="413056"/>
                  </a:lnTo>
                  <a:lnTo>
                    <a:pt x="141940" y="403597"/>
                  </a:lnTo>
                  <a:cubicBezTo>
                    <a:pt x="142991" y="385729"/>
                    <a:pt x="143607" y="367831"/>
                    <a:pt x="145093" y="349994"/>
                  </a:cubicBezTo>
                  <a:cubicBezTo>
                    <a:pt x="145710" y="342588"/>
                    <a:pt x="145896" y="334973"/>
                    <a:pt x="148246" y="327922"/>
                  </a:cubicBezTo>
                  <a:cubicBezTo>
                    <a:pt x="149186" y="325102"/>
                    <a:pt x="152451" y="323718"/>
                    <a:pt x="154553" y="321616"/>
                  </a:cubicBezTo>
                  <a:cubicBezTo>
                    <a:pt x="160951" y="283226"/>
                    <a:pt x="161547" y="287635"/>
                    <a:pt x="154553" y="227023"/>
                  </a:cubicBezTo>
                  <a:cubicBezTo>
                    <a:pt x="154212" y="224070"/>
                    <a:pt x="150103" y="223038"/>
                    <a:pt x="148246" y="220717"/>
                  </a:cubicBezTo>
                  <a:cubicBezTo>
                    <a:pt x="145879" y="217758"/>
                    <a:pt x="144042" y="214411"/>
                    <a:pt x="141940" y="211258"/>
                  </a:cubicBezTo>
                  <a:lnTo>
                    <a:pt x="132481" y="182880"/>
                  </a:lnTo>
                  <a:lnTo>
                    <a:pt x="129328" y="173420"/>
                  </a:lnTo>
                  <a:lnTo>
                    <a:pt x="126175" y="163961"/>
                  </a:lnTo>
                  <a:cubicBezTo>
                    <a:pt x="127226" y="160808"/>
                    <a:pt x="128823" y="157787"/>
                    <a:pt x="129328" y="154502"/>
                  </a:cubicBezTo>
                  <a:cubicBezTo>
                    <a:pt x="131214" y="142243"/>
                    <a:pt x="130355" y="116701"/>
                    <a:pt x="138787" y="104052"/>
                  </a:cubicBezTo>
                  <a:cubicBezTo>
                    <a:pt x="140889" y="100899"/>
                    <a:pt x="142134" y="96960"/>
                    <a:pt x="145093" y="94593"/>
                  </a:cubicBezTo>
                  <a:cubicBezTo>
                    <a:pt x="147689" y="92517"/>
                    <a:pt x="151400" y="92491"/>
                    <a:pt x="154553" y="91440"/>
                  </a:cubicBezTo>
                  <a:cubicBezTo>
                    <a:pt x="181665" y="73363"/>
                    <a:pt x="149757" y="97434"/>
                    <a:pt x="167165" y="75674"/>
                  </a:cubicBezTo>
                  <a:cubicBezTo>
                    <a:pt x="169532" y="72715"/>
                    <a:pt x="173471" y="71470"/>
                    <a:pt x="176624" y="69368"/>
                  </a:cubicBezTo>
                  <a:cubicBezTo>
                    <a:pt x="177675" y="66215"/>
                    <a:pt x="177428" y="62259"/>
                    <a:pt x="179778" y="59909"/>
                  </a:cubicBezTo>
                  <a:cubicBezTo>
                    <a:pt x="182128" y="57559"/>
                    <a:pt x="186332" y="58369"/>
                    <a:pt x="189237" y="56755"/>
                  </a:cubicBezTo>
                  <a:cubicBezTo>
                    <a:pt x="195862" y="53074"/>
                    <a:pt x="202796" y="49502"/>
                    <a:pt x="208155" y="44143"/>
                  </a:cubicBezTo>
                  <a:cubicBezTo>
                    <a:pt x="210257" y="42041"/>
                    <a:pt x="212605" y="40158"/>
                    <a:pt x="214462" y="37837"/>
                  </a:cubicBezTo>
                  <a:cubicBezTo>
                    <a:pt x="217432" y="34125"/>
                    <a:pt x="222000" y="24608"/>
                    <a:pt x="227074" y="22071"/>
                  </a:cubicBezTo>
                  <a:cubicBezTo>
                    <a:pt x="230950" y="20133"/>
                    <a:pt x="235519" y="20108"/>
                    <a:pt x="239686" y="18918"/>
                  </a:cubicBezTo>
                  <a:cubicBezTo>
                    <a:pt x="242882" y="18005"/>
                    <a:pt x="245993" y="16816"/>
                    <a:pt x="249146" y="15765"/>
                  </a:cubicBezTo>
                  <a:cubicBezTo>
                    <a:pt x="253042" y="4076"/>
                    <a:pt x="250813" y="9279"/>
                    <a:pt x="255452" y="0"/>
                  </a:cubicBezTo>
                </a:path>
              </a:pathLst>
            </a:custGeom>
            <a:noFill/>
            <a:ln w="254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" name="Forma livre 60"/>
            <p:cNvSpPr>
              <a:spLocks/>
            </p:cNvSpPr>
            <p:nvPr/>
          </p:nvSpPr>
          <p:spPr bwMode="auto">
            <a:xfrm>
              <a:off x="3110783" y="4136795"/>
              <a:ext cx="1272747" cy="839702"/>
            </a:xfrm>
            <a:custGeom>
              <a:avLst/>
              <a:gdLst>
                <a:gd name="T0" fmla="*/ 0 w 1302495"/>
                <a:gd name="T1" fmla="*/ 805635 h 860317"/>
                <a:gd name="T2" fmla="*/ 38996 w 1302495"/>
                <a:gd name="T3" fmla="*/ 693550 h 860317"/>
                <a:gd name="T4" fmla="*/ 167171 w 1302495"/>
                <a:gd name="T5" fmla="*/ 639036 h 860317"/>
                <a:gd name="T6" fmla="*/ 307239 w 1302495"/>
                <a:gd name="T7" fmla="*/ 584529 h 860317"/>
                <a:gd name="T8" fmla="*/ 406122 w 1302495"/>
                <a:gd name="T9" fmla="*/ 515598 h 860317"/>
                <a:gd name="T10" fmla="*/ 512608 w 1302495"/>
                <a:gd name="T11" fmla="*/ 469570 h 860317"/>
                <a:gd name="T12" fmla="*/ 569279 w 1302495"/>
                <a:gd name="T13" fmla="*/ 349271 h 860317"/>
                <a:gd name="T14" fmla="*/ 625091 w 1302495"/>
                <a:gd name="T15" fmla="*/ 336932 h 860317"/>
                <a:gd name="T16" fmla="*/ 713046 w 1302495"/>
                <a:gd name="T17" fmla="*/ 330074 h 860317"/>
                <a:gd name="T18" fmla="*/ 771699 w 1302495"/>
                <a:gd name="T19" fmla="*/ 314047 h 860317"/>
                <a:gd name="T20" fmla="*/ 846260 w 1302495"/>
                <a:gd name="T21" fmla="*/ 278352 h 860317"/>
                <a:gd name="T22" fmla="*/ 917339 w 1302495"/>
                <a:gd name="T23" fmla="*/ 243374 h 860317"/>
                <a:gd name="T24" fmla="*/ 986170 w 1302495"/>
                <a:gd name="T25" fmla="*/ 206139 h 860317"/>
                <a:gd name="T26" fmla="*/ 1064105 w 1302495"/>
                <a:gd name="T27" fmla="*/ 164495 h 860317"/>
                <a:gd name="T28" fmla="*/ 1126239 w 1302495"/>
                <a:gd name="T29" fmla="*/ 114970 h 860317"/>
                <a:gd name="T30" fmla="*/ 1182535 w 1302495"/>
                <a:gd name="T31" fmla="*/ 65130 h 860317"/>
                <a:gd name="T32" fmla="*/ 1233366 w 1302495"/>
                <a:gd name="T33" fmla="*/ 26462 h 860317"/>
                <a:gd name="T34" fmla="*/ 1274483 w 1302495"/>
                <a:gd name="T35" fmla="*/ 0 h 86031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02495" h="860317">
                  <a:moveTo>
                    <a:pt x="0" y="860317"/>
                  </a:moveTo>
                  <a:cubicBezTo>
                    <a:pt x="34396" y="835629"/>
                    <a:pt x="11381" y="770275"/>
                    <a:pt x="39855" y="740625"/>
                  </a:cubicBezTo>
                  <a:cubicBezTo>
                    <a:pt x="68329" y="710975"/>
                    <a:pt x="125156" y="701820"/>
                    <a:pt x="170845" y="682417"/>
                  </a:cubicBezTo>
                  <a:cubicBezTo>
                    <a:pt x="216534" y="663014"/>
                    <a:pt x="273291" y="646176"/>
                    <a:pt x="313991" y="624206"/>
                  </a:cubicBezTo>
                  <a:cubicBezTo>
                    <a:pt x="354691" y="602236"/>
                    <a:pt x="380067" y="571055"/>
                    <a:pt x="415048" y="550594"/>
                  </a:cubicBezTo>
                  <a:cubicBezTo>
                    <a:pt x="450029" y="530134"/>
                    <a:pt x="496085" y="531046"/>
                    <a:pt x="523875" y="501443"/>
                  </a:cubicBezTo>
                  <a:cubicBezTo>
                    <a:pt x="551666" y="471840"/>
                    <a:pt x="569748" y="385821"/>
                    <a:pt x="581791" y="372977"/>
                  </a:cubicBezTo>
                  <a:cubicBezTo>
                    <a:pt x="593834" y="360133"/>
                    <a:pt x="614342" y="363222"/>
                    <a:pt x="638830" y="359807"/>
                  </a:cubicBezTo>
                  <a:cubicBezTo>
                    <a:pt x="663318" y="356392"/>
                    <a:pt x="703746" y="356559"/>
                    <a:pt x="728718" y="352485"/>
                  </a:cubicBezTo>
                  <a:cubicBezTo>
                    <a:pt x="753690" y="348411"/>
                    <a:pt x="765970" y="344571"/>
                    <a:pt x="788660" y="335364"/>
                  </a:cubicBezTo>
                  <a:cubicBezTo>
                    <a:pt x="811350" y="326158"/>
                    <a:pt x="840053" y="309825"/>
                    <a:pt x="864860" y="297246"/>
                  </a:cubicBezTo>
                  <a:cubicBezTo>
                    <a:pt x="889667" y="284667"/>
                    <a:pt x="913671" y="272744"/>
                    <a:pt x="937502" y="259892"/>
                  </a:cubicBezTo>
                  <a:cubicBezTo>
                    <a:pt x="961333" y="247040"/>
                    <a:pt x="982847" y="234170"/>
                    <a:pt x="1007846" y="220131"/>
                  </a:cubicBezTo>
                  <a:cubicBezTo>
                    <a:pt x="1032845" y="206092"/>
                    <a:pt x="1063635" y="191882"/>
                    <a:pt x="1087493" y="175656"/>
                  </a:cubicBezTo>
                  <a:cubicBezTo>
                    <a:pt x="1111351" y="159430"/>
                    <a:pt x="1130821" y="140457"/>
                    <a:pt x="1150993" y="122773"/>
                  </a:cubicBezTo>
                  <a:cubicBezTo>
                    <a:pt x="1171165" y="105089"/>
                    <a:pt x="1190279" y="85303"/>
                    <a:pt x="1208526" y="69551"/>
                  </a:cubicBezTo>
                  <a:cubicBezTo>
                    <a:pt x="1226773" y="53799"/>
                    <a:pt x="1243013" y="38313"/>
                    <a:pt x="1260475" y="28259"/>
                  </a:cubicBezTo>
                  <a:cubicBezTo>
                    <a:pt x="1277937" y="18205"/>
                    <a:pt x="1284716" y="12388"/>
                    <a:pt x="1302495" y="0"/>
                  </a:cubicBezTo>
                </a:path>
              </a:pathLst>
            </a:custGeom>
            <a:noFill/>
            <a:ln w="254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50" name="Forma livre 62"/>
            <p:cNvSpPr>
              <a:spLocks/>
            </p:cNvSpPr>
            <p:nvPr/>
          </p:nvSpPr>
          <p:spPr bwMode="auto">
            <a:xfrm>
              <a:off x="4378874" y="3522152"/>
              <a:ext cx="1763220" cy="616195"/>
            </a:xfrm>
            <a:custGeom>
              <a:avLst/>
              <a:gdLst>
                <a:gd name="T0" fmla="*/ 0 w 1802851"/>
                <a:gd name="T1" fmla="*/ 626648 h 630326"/>
                <a:gd name="T2" fmla="*/ 63583 w 1802851"/>
                <a:gd name="T3" fmla="*/ 609523 h 630326"/>
                <a:gd name="T4" fmla="*/ 111778 w 1802851"/>
                <a:gd name="T5" fmla="*/ 596887 h 630326"/>
                <a:gd name="T6" fmla="*/ 131051 w 1802851"/>
                <a:gd name="T7" fmla="*/ 581116 h 630326"/>
                <a:gd name="T8" fmla="*/ 169473 w 1802851"/>
                <a:gd name="T9" fmla="*/ 563602 h 630326"/>
                <a:gd name="T10" fmla="*/ 176548 w 1802851"/>
                <a:gd name="T11" fmla="*/ 521489 h 630326"/>
                <a:gd name="T12" fmla="*/ 195278 w 1802851"/>
                <a:gd name="T13" fmla="*/ 467477 h 630326"/>
                <a:gd name="T14" fmla="*/ 247323 w 1802851"/>
                <a:gd name="T15" fmla="*/ 446241 h 630326"/>
                <a:gd name="T16" fmla="*/ 275581 w 1802851"/>
                <a:gd name="T17" fmla="*/ 410658 h 630326"/>
                <a:gd name="T18" fmla="*/ 320549 w 1802851"/>
                <a:gd name="T19" fmla="*/ 360148 h 630326"/>
                <a:gd name="T20" fmla="*/ 388000 w 1802851"/>
                <a:gd name="T21" fmla="*/ 309798 h 630326"/>
                <a:gd name="T22" fmla="*/ 452238 w 1802851"/>
                <a:gd name="T23" fmla="*/ 218218 h 630326"/>
                <a:gd name="T24" fmla="*/ 510055 w 1802851"/>
                <a:gd name="T25" fmla="*/ 79226 h 630326"/>
                <a:gd name="T26" fmla="*/ 551809 w 1802851"/>
                <a:gd name="T27" fmla="*/ 28730 h 630326"/>
                <a:gd name="T28" fmla="*/ 699560 w 1802851"/>
                <a:gd name="T29" fmla="*/ 16118 h 630326"/>
                <a:gd name="T30" fmla="*/ 860156 w 1802851"/>
                <a:gd name="T31" fmla="*/ 22433 h 630326"/>
                <a:gd name="T32" fmla="*/ 985423 w 1802851"/>
                <a:gd name="T33" fmla="*/ 305 h 630326"/>
                <a:gd name="T34" fmla="*/ 1121929 w 1802851"/>
                <a:gd name="T35" fmla="*/ 42117 h 630326"/>
                <a:gd name="T36" fmla="*/ 1255225 w 1802851"/>
                <a:gd name="T37" fmla="*/ 57153 h 630326"/>
                <a:gd name="T38" fmla="*/ 1380491 w 1802851"/>
                <a:gd name="T39" fmla="*/ 66653 h 630326"/>
                <a:gd name="T40" fmla="*/ 1508968 w 1802851"/>
                <a:gd name="T41" fmla="*/ 57249 h 630326"/>
                <a:gd name="T42" fmla="*/ 1631023 w 1802851"/>
                <a:gd name="T43" fmla="*/ 15795 h 630326"/>
                <a:gd name="T44" fmla="*/ 1749866 w 1802851"/>
                <a:gd name="T45" fmla="*/ 88710 h 630326"/>
                <a:gd name="T46" fmla="*/ 1812679 w 1802851"/>
                <a:gd name="T47" fmla="*/ 152317 h 630326"/>
                <a:gd name="T48" fmla="*/ 1823833 w 1802851"/>
                <a:gd name="T49" fmla="*/ 233003 h 63032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02851" h="630326">
                  <a:moveTo>
                    <a:pt x="0" y="630326"/>
                  </a:moveTo>
                  <a:cubicBezTo>
                    <a:pt x="26826" y="618886"/>
                    <a:pt x="44447" y="618073"/>
                    <a:pt x="62861" y="613082"/>
                  </a:cubicBezTo>
                  <a:cubicBezTo>
                    <a:pt x="81275" y="608091"/>
                    <a:pt x="99374" y="605144"/>
                    <a:pt x="110486" y="600382"/>
                  </a:cubicBezTo>
                  <a:cubicBezTo>
                    <a:pt x="121598" y="595620"/>
                    <a:pt x="120029" y="590086"/>
                    <a:pt x="129536" y="584507"/>
                  </a:cubicBezTo>
                  <a:cubicBezTo>
                    <a:pt x="139043" y="578928"/>
                    <a:pt x="160032" y="576902"/>
                    <a:pt x="167529" y="566909"/>
                  </a:cubicBezTo>
                  <a:cubicBezTo>
                    <a:pt x="175026" y="556916"/>
                    <a:pt x="170268" y="540665"/>
                    <a:pt x="174519" y="524548"/>
                  </a:cubicBezTo>
                  <a:cubicBezTo>
                    <a:pt x="178770" y="508431"/>
                    <a:pt x="181376" y="482824"/>
                    <a:pt x="193036" y="470207"/>
                  </a:cubicBezTo>
                  <a:cubicBezTo>
                    <a:pt x="204696" y="457590"/>
                    <a:pt x="231247" y="458371"/>
                    <a:pt x="244476" y="448846"/>
                  </a:cubicBezTo>
                  <a:cubicBezTo>
                    <a:pt x="257705" y="439321"/>
                    <a:pt x="260347" y="427488"/>
                    <a:pt x="272411" y="413057"/>
                  </a:cubicBezTo>
                  <a:cubicBezTo>
                    <a:pt x="284475" y="398626"/>
                    <a:pt x="298340" y="379164"/>
                    <a:pt x="316861" y="362257"/>
                  </a:cubicBezTo>
                  <a:cubicBezTo>
                    <a:pt x="335382" y="345350"/>
                    <a:pt x="361840" y="335410"/>
                    <a:pt x="383536" y="311617"/>
                  </a:cubicBezTo>
                  <a:cubicBezTo>
                    <a:pt x="405232" y="287824"/>
                    <a:pt x="426928" y="258155"/>
                    <a:pt x="447036" y="219499"/>
                  </a:cubicBezTo>
                  <a:cubicBezTo>
                    <a:pt x="467144" y="180843"/>
                    <a:pt x="487782" y="111449"/>
                    <a:pt x="504186" y="79682"/>
                  </a:cubicBezTo>
                  <a:cubicBezTo>
                    <a:pt x="520590" y="47915"/>
                    <a:pt x="514240" y="39476"/>
                    <a:pt x="545461" y="28896"/>
                  </a:cubicBezTo>
                  <a:cubicBezTo>
                    <a:pt x="576682" y="18316"/>
                    <a:pt x="691511" y="16202"/>
                    <a:pt x="691511" y="16202"/>
                  </a:cubicBezTo>
                  <a:lnTo>
                    <a:pt x="850261" y="22558"/>
                  </a:lnTo>
                  <a:cubicBezTo>
                    <a:pt x="897357" y="21500"/>
                    <a:pt x="930959" y="-2996"/>
                    <a:pt x="974086" y="305"/>
                  </a:cubicBezTo>
                  <a:cubicBezTo>
                    <a:pt x="1017213" y="3606"/>
                    <a:pt x="1066161" y="29662"/>
                    <a:pt x="1109023" y="42365"/>
                  </a:cubicBezTo>
                  <a:cubicBezTo>
                    <a:pt x="1151885" y="55068"/>
                    <a:pt x="1196601" y="53370"/>
                    <a:pt x="1240786" y="57484"/>
                  </a:cubicBezTo>
                  <a:cubicBezTo>
                    <a:pt x="1282061" y="60665"/>
                    <a:pt x="1322807" y="67011"/>
                    <a:pt x="1364611" y="67027"/>
                  </a:cubicBezTo>
                  <a:cubicBezTo>
                    <a:pt x="1406415" y="67043"/>
                    <a:pt x="1450336" y="66105"/>
                    <a:pt x="1491611" y="57580"/>
                  </a:cubicBezTo>
                  <a:cubicBezTo>
                    <a:pt x="1532886" y="49055"/>
                    <a:pt x="1572574" y="10600"/>
                    <a:pt x="1612261" y="15878"/>
                  </a:cubicBezTo>
                  <a:cubicBezTo>
                    <a:pt x="1651948" y="21156"/>
                    <a:pt x="1710467" y="84439"/>
                    <a:pt x="1729736" y="89246"/>
                  </a:cubicBezTo>
                  <a:cubicBezTo>
                    <a:pt x="1749005" y="94053"/>
                    <a:pt x="1777012" y="148462"/>
                    <a:pt x="1791829" y="153225"/>
                  </a:cubicBezTo>
                  <a:cubicBezTo>
                    <a:pt x="1796849" y="167861"/>
                    <a:pt x="1798837" y="232824"/>
                    <a:pt x="1802851" y="234367"/>
                  </a:cubicBezTo>
                </a:path>
              </a:pathLst>
            </a:custGeom>
            <a:noFill/>
            <a:ln w="254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1" name="Forma livre 1"/>
            <p:cNvSpPr>
              <a:spLocks/>
            </p:cNvSpPr>
            <p:nvPr/>
          </p:nvSpPr>
          <p:spPr bwMode="auto">
            <a:xfrm>
              <a:off x="4374217" y="4146108"/>
              <a:ext cx="521516" cy="339916"/>
            </a:xfrm>
            <a:custGeom>
              <a:avLst/>
              <a:gdLst>
                <a:gd name="T0" fmla="*/ 0 w 533400"/>
                <a:gd name="T1" fmla="*/ 0 h 347738"/>
                <a:gd name="T2" fmla="*/ 38100 w 533400"/>
                <a:gd name="T3" fmla="*/ 33036 h 347738"/>
                <a:gd name="T4" fmla="*/ 61913 w 533400"/>
                <a:gd name="T5" fmla="*/ 56634 h 347738"/>
                <a:gd name="T6" fmla="*/ 114300 w 533400"/>
                <a:gd name="T7" fmla="*/ 94347 h 347738"/>
                <a:gd name="T8" fmla="*/ 161925 w 533400"/>
                <a:gd name="T9" fmla="*/ 117945 h 347738"/>
                <a:gd name="T10" fmla="*/ 185738 w 533400"/>
                <a:gd name="T11" fmla="*/ 146261 h 347738"/>
                <a:gd name="T12" fmla="*/ 214313 w 533400"/>
                <a:gd name="T13" fmla="*/ 160420 h 347738"/>
                <a:gd name="T14" fmla="*/ 233363 w 533400"/>
                <a:gd name="T15" fmla="*/ 169859 h 347738"/>
                <a:gd name="T16" fmla="*/ 261938 w 533400"/>
                <a:gd name="T17" fmla="*/ 174576 h 347738"/>
                <a:gd name="T18" fmla="*/ 295275 w 533400"/>
                <a:gd name="T19" fmla="*/ 188722 h 347738"/>
                <a:gd name="T20" fmla="*/ 314325 w 533400"/>
                <a:gd name="T21" fmla="*/ 217017 h 347738"/>
                <a:gd name="T22" fmla="*/ 323850 w 533400"/>
                <a:gd name="T23" fmla="*/ 231169 h 347738"/>
                <a:gd name="T24" fmla="*/ 338138 w 533400"/>
                <a:gd name="T25" fmla="*/ 245328 h 347738"/>
                <a:gd name="T26" fmla="*/ 352425 w 533400"/>
                <a:gd name="T27" fmla="*/ 259486 h 347738"/>
                <a:gd name="T28" fmla="*/ 371475 w 533400"/>
                <a:gd name="T29" fmla="*/ 278364 h 347738"/>
                <a:gd name="T30" fmla="*/ 376238 w 533400"/>
                <a:gd name="T31" fmla="*/ 292520 h 347738"/>
                <a:gd name="T32" fmla="*/ 390525 w 533400"/>
                <a:gd name="T33" fmla="*/ 301954 h 347738"/>
                <a:gd name="T34" fmla="*/ 414338 w 533400"/>
                <a:gd name="T35" fmla="*/ 316104 h 347738"/>
                <a:gd name="T36" fmla="*/ 438150 w 533400"/>
                <a:gd name="T37" fmla="*/ 330256 h 347738"/>
                <a:gd name="T38" fmla="*/ 457200 w 533400"/>
                <a:gd name="T39" fmla="*/ 344407 h 347738"/>
                <a:gd name="T40" fmla="*/ 471488 w 533400"/>
                <a:gd name="T41" fmla="*/ 334973 h 347738"/>
                <a:gd name="T42" fmla="*/ 490538 w 533400"/>
                <a:gd name="T43" fmla="*/ 316104 h 347738"/>
                <a:gd name="T44" fmla="*/ 509588 w 533400"/>
                <a:gd name="T45" fmla="*/ 306670 h 347738"/>
                <a:gd name="T46" fmla="*/ 533400 w 533400"/>
                <a:gd name="T47" fmla="*/ 292520 h 34773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33400" h="347738">
                  <a:moveTo>
                    <a:pt x="0" y="0"/>
                  </a:moveTo>
                  <a:cubicBezTo>
                    <a:pt x="13890" y="11906"/>
                    <a:pt x="27781" y="23812"/>
                    <a:pt x="38100" y="33337"/>
                  </a:cubicBezTo>
                  <a:cubicBezTo>
                    <a:pt x="48419" y="42862"/>
                    <a:pt x="49213" y="46831"/>
                    <a:pt x="61913" y="57150"/>
                  </a:cubicBezTo>
                  <a:cubicBezTo>
                    <a:pt x="74613" y="67469"/>
                    <a:pt x="97631" y="84931"/>
                    <a:pt x="114300" y="95250"/>
                  </a:cubicBezTo>
                  <a:cubicBezTo>
                    <a:pt x="130969" y="105569"/>
                    <a:pt x="150019" y="110332"/>
                    <a:pt x="161925" y="119063"/>
                  </a:cubicBezTo>
                  <a:cubicBezTo>
                    <a:pt x="173831" y="127794"/>
                    <a:pt x="177007" y="140493"/>
                    <a:pt x="185738" y="147637"/>
                  </a:cubicBezTo>
                  <a:cubicBezTo>
                    <a:pt x="194469" y="154781"/>
                    <a:pt x="214313" y="161925"/>
                    <a:pt x="214313" y="161925"/>
                  </a:cubicBezTo>
                  <a:cubicBezTo>
                    <a:pt x="222251" y="165894"/>
                    <a:pt x="225426" y="169069"/>
                    <a:pt x="233363" y="171450"/>
                  </a:cubicBezTo>
                  <a:cubicBezTo>
                    <a:pt x="241300" y="173831"/>
                    <a:pt x="251619" y="173037"/>
                    <a:pt x="261938" y="176212"/>
                  </a:cubicBezTo>
                  <a:cubicBezTo>
                    <a:pt x="272257" y="179387"/>
                    <a:pt x="286544" y="183356"/>
                    <a:pt x="295275" y="190500"/>
                  </a:cubicBezTo>
                  <a:cubicBezTo>
                    <a:pt x="304006" y="197644"/>
                    <a:pt x="309563" y="211931"/>
                    <a:pt x="314325" y="219075"/>
                  </a:cubicBezTo>
                  <a:cubicBezTo>
                    <a:pt x="319087" y="226219"/>
                    <a:pt x="319881" y="228600"/>
                    <a:pt x="323850" y="233362"/>
                  </a:cubicBezTo>
                  <a:cubicBezTo>
                    <a:pt x="327819" y="238124"/>
                    <a:pt x="338138" y="247650"/>
                    <a:pt x="338138" y="247650"/>
                  </a:cubicBezTo>
                  <a:lnTo>
                    <a:pt x="352425" y="261937"/>
                  </a:lnTo>
                  <a:cubicBezTo>
                    <a:pt x="357981" y="267493"/>
                    <a:pt x="367506" y="275431"/>
                    <a:pt x="371475" y="280987"/>
                  </a:cubicBezTo>
                  <a:cubicBezTo>
                    <a:pt x="375444" y="286543"/>
                    <a:pt x="373063" y="291306"/>
                    <a:pt x="376238" y="295275"/>
                  </a:cubicBezTo>
                  <a:cubicBezTo>
                    <a:pt x="379413" y="299244"/>
                    <a:pt x="384175" y="300831"/>
                    <a:pt x="390525" y="304800"/>
                  </a:cubicBezTo>
                  <a:cubicBezTo>
                    <a:pt x="396875" y="308769"/>
                    <a:pt x="414338" y="319087"/>
                    <a:pt x="414338" y="319087"/>
                  </a:cubicBezTo>
                  <a:cubicBezTo>
                    <a:pt x="422276" y="323850"/>
                    <a:pt x="431006" y="328613"/>
                    <a:pt x="438150" y="333375"/>
                  </a:cubicBezTo>
                  <a:cubicBezTo>
                    <a:pt x="445294" y="338137"/>
                    <a:pt x="451644" y="346868"/>
                    <a:pt x="457200" y="347662"/>
                  </a:cubicBezTo>
                  <a:cubicBezTo>
                    <a:pt x="462756" y="348456"/>
                    <a:pt x="465932" y="342900"/>
                    <a:pt x="471488" y="338137"/>
                  </a:cubicBezTo>
                  <a:cubicBezTo>
                    <a:pt x="477044" y="333375"/>
                    <a:pt x="484188" y="323849"/>
                    <a:pt x="490538" y="319087"/>
                  </a:cubicBezTo>
                  <a:cubicBezTo>
                    <a:pt x="496888" y="314325"/>
                    <a:pt x="502444" y="313531"/>
                    <a:pt x="509588" y="309562"/>
                  </a:cubicBezTo>
                  <a:cubicBezTo>
                    <a:pt x="516732" y="305593"/>
                    <a:pt x="525066" y="300434"/>
                    <a:pt x="533400" y="295275"/>
                  </a:cubicBezTo>
                </a:path>
              </a:pathLst>
            </a:custGeom>
            <a:noFill/>
            <a:ln w="254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69" name="Forma livre 61"/>
            <p:cNvSpPr>
              <a:spLocks/>
            </p:cNvSpPr>
            <p:nvPr/>
          </p:nvSpPr>
          <p:spPr bwMode="auto">
            <a:xfrm>
              <a:off x="2879516" y="4015729"/>
              <a:ext cx="712427" cy="116409"/>
            </a:xfrm>
            <a:custGeom>
              <a:avLst/>
              <a:gdLst>
                <a:gd name="T0" fmla="*/ 0 w 728662"/>
                <a:gd name="T1" fmla="*/ 0 h 119150"/>
                <a:gd name="T2" fmla="*/ 80962 w 728662"/>
                <a:gd name="T3" fmla="*/ 22868 h 119150"/>
                <a:gd name="T4" fmla="*/ 204787 w 728662"/>
                <a:gd name="T5" fmla="*/ 64003 h 119150"/>
                <a:gd name="T6" fmla="*/ 276225 w 728662"/>
                <a:gd name="T7" fmla="*/ 36631 h 119150"/>
                <a:gd name="T8" fmla="*/ 371475 w 728662"/>
                <a:gd name="T9" fmla="*/ 18364 h 119150"/>
                <a:gd name="T10" fmla="*/ 476250 w 728662"/>
                <a:gd name="T11" fmla="*/ 18508 h 119150"/>
                <a:gd name="T12" fmla="*/ 585786 w 728662"/>
                <a:gd name="T13" fmla="*/ 41484 h 119150"/>
                <a:gd name="T14" fmla="*/ 666750 w 728662"/>
                <a:gd name="T15" fmla="*/ 59436 h 119150"/>
                <a:gd name="T16" fmla="*/ 728662 w 728662"/>
                <a:gd name="T17" fmla="*/ 114378 h 1191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28662" h="119150">
                  <a:moveTo>
                    <a:pt x="0" y="0"/>
                  </a:moveTo>
                  <a:cubicBezTo>
                    <a:pt x="23415" y="6350"/>
                    <a:pt x="46831" y="12700"/>
                    <a:pt x="80962" y="23813"/>
                  </a:cubicBezTo>
                  <a:cubicBezTo>
                    <a:pt x="115093" y="34926"/>
                    <a:pt x="172243" y="64284"/>
                    <a:pt x="204787" y="66675"/>
                  </a:cubicBezTo>
                  <a:cubicBezTo>
                    <a:pt x="237331" y="69066"/>
                    <a:pt x="248444" y="46082"/>
                    <a:pt x="276225" y="38159"/>
                  </a:cubicBezTo>
                  <a:cubicBezTo>
                    <a:pt x="304006" y="30236"/>
                    <a:pt x="338138" y="22285"/>
                    <a:pt x="371475" y="19139"/>
                  </a:cubicBezTo>
                  <a:cubicBezTo>
                    <a:pt x="404813" y="15993"/>
                    <a:pt x="440532" y="15271"/>
                    <a:pt x="476250" y="19284"/>
                  </a:cubicBezTo>
                  <a:cubicBezTo>
                    <a:pt x="511969" y="23297"/>
                    <a:pt x="554036" y="36111"/>
                    <a:pt x="585786" y="43216"/>
                  </a:cubicBezTo>
                  <a:cubicBezTo>
                    <a:pt x="617536" y="50321"/>
                    <a:pt x="642937" y="49257"/>
                    <a:pt x="666750" y="61913"/>
                  </a:cubicBezTo>
                  <a:cubicBezTo>
                    <a:pt x="690563" y="74569"/>
                    <a:pt x="708818" y="108831"/>
                    <a:pt x="728662" y="119150"/>
                  </a:cubicBezTo>
                </a:path>
              </a:pathLst>
            </a:custGeom>
            <a:noFill/>
            <a:ln w="254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73" name="Forma livre 70"/>
            <p:cNvSpPr>
              <a:spLocks/>
            </p:cNvSpPr>
            <p:nvPr/>
          </p:nvSpPr>
          <p:spPr bwMode="auto">
            <a:xfrm>
              <a:off x="3650924" y="4464294"/>
              <a:ext cx="718637" cy="234372"/>
            </a:xfrm>
            <a:custGeom>
              <a:avLst/>
              <a:gdLst>
                <a:gd name="T0" fmla="*/ 0 w 736528"/>
                <a:gd name="T1" fmla="*/ 0 h 241087"/>
                <a:gd name="T2" fmla="*/ 11726 w 736528"/>
                <a:gd name="T3" fmla="*/ 22834 h 241087"/>
                <a:gd name="T4" fmla="*/ 105510 w 736528"/>
                <a:gd name="T5" fmla="*/ 9140 h 241087"/>
                <a:gd name="T6" fmla="*/ 166470 w 736528"/>
                <a:gd name="T7" fmla="*/ 22834 h 241087"/>
                <a:gd name="T8" fmla="*/ 241497 w 736528"/>
                <a:gd name="T9" fmla="*/ 22834 h 241087"/>
                <a:gd name="T10" fmla="*/ 283702 w 736528"/>
                <a:gd name="T11" fmla="*/ 22834 h 241087"/>
                <a:gd name="T12" fmla="*/ 363420 w 736528"/>
                <a:gd name="T13" fmla="*/ 41091 h 241087"/>
                <a:gd name="T14" fmla="*/ 452516 w 736528"/>
                <a:gd name="T15" fmla="*/ 77606 h 241087"/>
                <a:gd name="T16" fmla="*/ 508787 w 736528"/>
                <a:gd name="T17" fmla="*/ 104993 h 241087"/>
                <a:gd name="T18" fmla="*/ 541612 w 736528"/>
                <a:gd name="T19" fmla="*/ 127814 h 241087"/>
                <a:gd name="T20" fmla="*/ 567386 w 736528"/>
                <a:gd name="T21" fmla="*/ 164317 h 241087"/>
                <a:gd name="T22" fmla="*/ 588466 w 736528"/>
                <a:gd name="T23" fmla="*/ 214595 h 241087"/>
                <a:gd name="T24" fmla="*/ 644786 w 736528"/>
                <a:gd name="T25" fmla="*/ 221414 h 241087"/>
                <a:gd name="T26" fmla="*/ 722187 w 736528"/>
                <a:gd name="T27" fmla="*/ 230577 h 241087"/>
                <a:gd name="T28" fmla="*/ 710428 w 736528"/>
                <a:gd name="T29" fmla="*/ 205409 h 241087"/>
                <a:gd name="T30" fmla="*/ 719804 w 736528"/>
                <a:gd name="T31" fmla="*/ 187151 h 241087"/>
                <a:gd name="T32" fmla="*/ 724495 w 736528"/>
                <a:gd name="T33" fmla="*/ 164329 h 24108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36528" h="241087">
                  <a:moveTo>
                    <a:pt x="0" y="0"/>
                  </a:moveTo>
                  <a:cubicBezTo>
                    <a:pt x="9525" y="9525"/>
                    <a:pt x="-5952" y="22236"/>
                    <a:pt x="11907" y="23825"/>
                  </a:cubicBezTo>
                  <a:cubicBezTo>
                    <a:pt x="29767" y="25415"/>
                    <a:pt x="80963" y="9537"/>
                    <a:pt x="107157" y="9537"/>
                  </a:cubicBezTo>
                  <a:cubicBezTo>
                    <a:pt x="133351" y="9537"/>
                    <a:pt x="146050" y="21444"/>
                    <a:pt x="169069" y="23825"/>
                  </a:cubicBezTo>
                  <a:cubicBezTo>
                    <a:pt x="192088" y="26206"/>
                    <a:pt x="245269" y="23825"/>
                    <a:pt x="245269" y="23825"/>
                  </a:cubicBezTo>
                  <a:cubicBezTo>
                    <a:pt x="265113" y="23825"/>
                    <a:pt x="267495" y="20650"/>
                    <a:pt x="288132" y="23825"/>
                  </a:cubicBezTo>
                  <a:cubicBezTo>
                    <a:pt x="308770" y="27000"/>
                    <a:pt x="340519" y="33350"/>
                    <a:pt x="369094" y="42875"/>
                  </a:cubicBezTo>
                  <a:cubicBezTo>
                    <a:pt x="397669" y="52400"/>
                    <a:pt x="434976" y="69863"/>
                    <a:pt x="459582" y="80975"/>
                  </a:cubicBezTo>
                  <a:cubicBezTo>
                    <a:pt x="484188" y="92088"/>
                    <a:pt x="501651" y="100819"/>
                    <a:pt x="516732" y="109550"/>
                  </a:cubicBezTo>
                  <a:cubicBezTo>
                    <a:pt x="531813" y="118281"/>
                    <a:pt x="540150" y="123045"/>
                    <a:pt x="550069" y="133362"/>
                  </a:cubicBezTo>
                  <a:cubicBezTo>
                    <a:pt x="559988" y="143679"/>
                    <a:pt x="568314" y="156359"/>
                    <a:pt x="576245" y="171450"/>
                  </a:cubicBezTo>
                  <a:cubicBezTo>
                    <a:pt x="584176" y="186541"/>
                    <a:pt x="584551" y="213979"/>
                    <a:pt x="597653" y="223908"/>
                  </a:cubicBezTo>
                  <a:cubicBezTo>
                    <a:pt x="610755" y="233837"/>
                    <a:pt x="632220" y="228243"/>
                    <a:pt x="654855" y="231023"/>
                  </a:cubicBezTo>
                  <a:cubicBezTo>
                    <a:pt x="677490" y="233803"/>
                    <a:pt x="722354" y="243368"/>
                    <a:pt x="733465" y="240585"/>
                  </a:cubicBezTo>
                  <a:cubicBezTo>
                    <a:pt x="744576" y="237802"/>
                    <a:pt x="721923" y="221877"/>
                    <a:pt x="721519" y="214325"/>
                  </a:cubicBezTo>
                  <a:cubicBezTo>
                    <a:pt x="721116" y="206773"/>
                    <a:pt x="728663" y="202419"/>
                    <a:pt x="731044" y="195275"/>
                  </a:cubicBezTo>
                  <a:cubicBezTo>
                    <a:pt x="733425" y="188131"/>
                    <a:pt x="735013" y="177018"/>
                    <a:pt x="735807" y="171462"/>
                  </a:cubicBezTo>
                </a:path>
              </a:pathLst>
            </a:custGeom>
            <a:noFill/>
            <a:ln w="254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83" name="Forma livre 37"/>
            <p:cNvSpPr>
              <a:spLocks/>
            </p:cNvSpPr>
            <p:nvPr/>
          </p:nvSpPr>
          <p:spPr bwMode="auto">
            <a:xfrm>
              <a:off x="4293506" y="4147660"/>
              <a:ext cx="240581" cy="1559891"/>
            </a:xfrm>
            <a:custGeom>
              <a:avLst/>
              <a:gdLst>
                <a:gd name="T0" fmla="*/ 69788 w 247275"/>
                <a:gd name="T1" fmla="*/ 0 h 1595266"/>
                <a:gd name="T2" fmla="*/ 94304 w 247275"/>
                <a:gd name="T3" fmla="*/ 124371 h 1595266"/>
                <a:gd name="T4" fmla="*/ 103335 w 247275"/>
                <a:gd name="T5" fmla="*/ 170619 h 1595266"/>
                <a:gd name="T6" fmla="*/ 92610 w 247275"/>
                <a:gd name="T7" fmla="*/ 223430 h 1595266"/>
                <a:gd name="T8" fmla="*/ 87853 w 247275"/>
                <a:gd name="T9" fmla="*/ 295032 h 1595266"/>
                <a:gd name="T10" fmla="*/ 67205 w 247275"/>
                <a:gd name="T11" fmla="*/ 355609 h 1595266"/>
                <a:gd name="T12" fmla="*/ 45266 w 247275"/>
                <a:gd name="T13" fmla="*/ 419403 h 1595266"/>
                <a:gd name="T14" fmla="*/ 32364 w 247275"/>
                <a:gd name="T15" fmla="*/ 464063 h 1595266"/>
                <a:gd name="T16" fmla="*/ 11713 w 247275"/>
                <a:gd name="T17" fmla="*/ 518290 h 1595266"/>
                <a:gd name="T18" fmla="*/ 15587 w 247275"/>
                <a:gd name="T19" fmla="*/ 601218 h 1595266"/>
                <a:gd name="T20" fmla="*/ 11713 w 247275"/>
                <a:gd name="T21" fmla="*/ 658620 h 1595266"/>
                <a:gd name="T22" fmla="*/ 3972 w 247275"/>
                <a:gd name="T23" fmla="*/ 716022 h 1595266"/>
                <a:gd name="T24" fmla="*/ 102 w 247275"/>
                <a:gd name="T25" fmla="*/ 754290 h 1595266"/>
                <a:gd name="T26" fmla="*/ 7844 w 247275"/>
                <a:gd name="T27" fmla="*/ 811693 h 1595266"/>
                <a:gd name="T28" fmla="*/ 7844 w 247275"/>
                <a:gd name="T29" fmla="*/ 859544 h 1595266"/>
                <a:gd name="T30" fmla="*/ 7844 w 247275"/>
                <a:gd name="T31" fmla="*/ 926532 h 1595266"/>
                <a:gd name="T32" fmla="*/ 7844 w 247275"/>
                <a:gd name="T33" fmla="*/ 964806 h 1595266"/>
                <a:gd name="T34" fmla="*/ 19047 w 247275"/>
                <a:gd name="T35" fmla="*/ 1034611 h 1595266"/>
                <a:gd name="T36" fmla="*/ 15587 w 247275"/>
                <a:gd name="T37" fmla="*/ 1080125 h 1595266"/>
                <a:gd name="T38" fmla="*/ 34945 w 247275"/>
                <a:gd name="T39" fmla="*/ 1127449 h 1595266"/>
                <a:gd name="T40" fmla="*/ 42688 w 247275"/>
                <a:gd name="T41" fmla="*/ 1170517 h 1595266"/>
                <a:gd name="T42" fmla="*/ 42688 w 247275"/>
                <a:gd name="T43" fmla="*/ 1242279 h 1595266"/>
                <a:gd name="T44" fmla="*/ 42688 w 247275"/>
                <a:gd name="T45" fmla="*/ 1280555 h 1595266"/>
                <a:gd name="T46" fmla="*/ 41121 w 247275"/>
                <a:gd name="T47" fmla="*/ 1324509 h 1595266"/>
                <a:gd name="T48" fmla="*/ 73659 w 247275"/>
                <a:gd name="T49" fmla="*/ 1376229 h 1595266"/>
                <a:gd name="T50" fmla="*/ 93014 w 247275"/>
                <a:gd name="T51" fmla="*/ 1419290 h 1595266"/>
                <a:gd name="T52" fmla="*/ 120113 w 247275"/>
                <a:gd name="T53" fmla="*/ 1486270 h 1595266"/>
                <a:gd name="T54" fmla="*/ 147213 w 247275"/>
                <a:gd name="T55" fmla="*/ 1534105 h 1595266"/>
                <a:gd name="T56" fmla="*/ 166567 w 247275"/>
                <a:gd name="T57" fmla="*/ 1577165 h 1595266"/>
                <a:gd name="T58" fmla="*/ 201003 w 247275"/>
                <a:gd name="T59" fmla="*/ 1602505 h 159526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47275" h="1595266">
                  <a:moveTo>
                    <a:pt x="85850" y="0"/>
                  </a:moveTo>
                  <a:cubicBezTo>
                    <a:pt x="66799" y="17065"/>
                    <a:pt x="109133" y="95514"/>
                    <a:pt x="116012" y="123825"/>
                  </a:cubicBezTo>
                  <a:cubicBezTo>
                    <a:pt x="122891" y="152136"/>
                    <a:pt x="127473" y="153430"/>
                    <a:pt x="127125" y="169863"/>
                  </a:cubicBezTo>
                  <a:cubicBezTo>
                    <a:pt x="126777" y="186296"/>
                    <a:pt x="113925" y="222422"/>
                    <a:pt x="113925" y="222422"/>
                  </a:cubicBezTo>
                  <a:lnTo>
                    <a:pt x="108075" y="293688"/>
                  </a:lnTo>
                  <a:cubicBezTo>
                    <a:pt x="108075" y="316707"/>
                    <a:pt x="91406" y="333375"/>
                    <a:pt x="82675" y="354013"/>
                  </a:cubicBezTo>
                  <a:cubicBezTo>
                    <a:pt x="73944" y="374651"/>
                    <a:pt x="62831" y="399521"/>
                    <a:pt x="55687" y="417513"/>
                  </a:cubicBezTo>
                  <a:cubicBezTo>
                    <a:pt x="48543" y="435505"/>
                    <a:pt x="46691" y="445559"/>
                    <a:pt x="39812" y="461963"/>
                  </a:cubicBezTo>
                  <a:cubicBezTo>
                    <a:pt x="32933" y="478367"/>
                    <a:pt x="17851" y="493184"/>
                    <a:pt x="14412" y="515938"/>
                  </a:cubicBezTo>
                  <a:cubicBezTo>
                    <a:pt x="10973" y="538692"/>
                    <a:pt x="19175" y="575205"/>
                    <a:pt x="19175" y="598488"/>
                  </a:cubicBezTo>
                  <a:cubicBezTo>
                    <a:pt x="19175" y="621771"/>
                    <a:pt x="16793" y="636588"/>
                    <a:pt x="14412" y="655638"/>
                  </a:cubicBezTo>
                  <a:cubicBezTo>
                    <a:pt x="12031" y="674688"/>
                    <a:pt x="7268" y="696913"/>
                    <a:pt x="4887" y="712788"/>
                  </a:cubicBezTo>
                  <a:cubicBezTo>
                    <a:pt x="2506" y="728663"/>
                    <a:pt x="-669" y="735013"/>
                    <a:pt x="125" y="750888"/>
                  </a:cubicBezTo>
                  <a:cubicBezTo>
                    <a:pt x="919" y="766763"/>
                    <a:pt x="8063" y="790576"/>
                    <a:pt x="9650" y="808038"/>
                  </a:cubicBezTo>
                  <a:cubicBezTo>
                    <a:pt x="12825" y="819944"/>
                    <a:pt x="9650" y="855663"/>
                    <a:pt x="9650" y="855663"/>
                  </a:cubicBezTo>
                  <a:lnTo>
                    <a:pt x="9650" y="922338"/>
                  </a:lnTo>
                  <a:cubicBezTo>
                    <a:pt x="9650" y="932657"/>
                    <a:pt x="7352" y="942504"/>
                    <a:pt x="9650" y="960438"/>
                  </a:cubicBezTo>
                  <a:cubicBezTo>
                    <a:pt x="11948" y="978372"/>
                    <a:pt x="21850" y="1010809"/>
                    <a:pt x="23437" y="1029945"/>
                  </a:cubicBezTo>
                  <a:cubicBezTo>
                    <a:pt x="25024" y="1049081"/>
                    <a:pt x="15917" y="1059850"/>
                    <a:pt x="19175" y="1075253"/>
                  </a:cubicBezTo>
                  <a:cubicBezTo>
                    <a:pt x="22433" y="1090656"/>
                    <a:pt x="37431" y="1107368"/>
                    <a:pt x="42987" y="1122363"/>
                  </a:cubicBezTo>
                  <a:cubicBezTo>
                    <a:pt x="48543" y="1137358"/>
                    <a:pt x="50925" y="1146175"/>
                    <a:pt x="52512" y="1165225"/>
                  </a:cubicBezTo>
                  <a:cubicBezTo>
                    <a:pt x="54099" y="1184275"/>
                    <a:pt x="52512" y="1218407"/>
                    <a:pt x="52512" y="1236663"/>
                  </a:cubicBezTo>
                  <a:cubicBezTo>
                    <a:pt x="52512" y="1254919"/>
                    <a:pt x="52832" y="1261119"/>
                    <a:pt x="52512" y="1274763"/>
                  </a:cubicBezTo>
                  <a:cubicBezTo>
                    <a:pt x="52192" y="1288407"/>
                    <a:pt x="44242" y="1302651"/>
                    <a:pt x="50592" y="1318526"/>
                  </a:cubicBezTo>
                  <a:cubicBezTo>
                    <a:pt x="56942" y="1334401"/>
                    <a:pt x="79973" y="1354288"/>
                    <a:pt x="90612" y="1370013"/>
                  </a:cubicBezTo>
                  <a:cubicBezTo>
                    <a:pt x="101251" y="1385738"/>
                    <a:pt x="104900" y="1394619"/>
                    <a:pt x="114425" y="1412875"/>
                  </a:cubicBezTo>
                  <a:cubicBezTo>
                    <a:pt x="123950" y="1431131"/>
                    <a:pt x="136650" y="1460500"/>
                    <a:pt x="147762" y="1479550"/>
                  </a:cubicBezTo>
                  <a:cubicBezTo>
                    <a:pt x="158874" y="1498600"/>
                    <a:pt x="171575" y="1512094"/>
                    <a:pt x="181100" y="1527175"/>
                  </a:cubicBezTo>
                  <a:cubicBezTo>
                    <a:pt x="190625" y="1542256"/>
                    <a:pt x="196975" y="1559719"/>
                    <a:pt x="204912" y="1570038"/>
                  </a:cubicBezTo>
                  <a:cubicBezTo>
                    <a:pt x="212849" y="1580357"/>
                    <a:pt x="247275" y="1595266"/>
                    <a:pt x="247275" y="1595266"/>
                  </a:cubicBezTo>
                </a:path>
              </a:pathLst>
            </a:custGeom>
            <a:noFill/>
            <a:ln w="254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95" name="Forma livre 103"/>
            <p:cNvSpPr>
              <a:spLocks/>
            </p:cNvSpPr>
            <p:nvPr/>
          </p:nvSpPr>
          <p:spPr bwMode="auto">
            <a:xfrm>
              <a:off x="3650924" y="4495337"/>
              <a:ext cx="201777" cy="248341"/>
            </a:xfrm>
            <a:custGeom>
              <a:avLst/>
              <a:gdLst>
                <a:gd name="T0" fmla="*/ 206375 w 206375"/>
                <a:gd name="T1" fmla="*/ 254000 h 254000"/>
                <a:gd name="T2" fmla="*/ 136525 w 206375"/>
                <a:gd name="T3" fmla="*/ 206375 h 254000"/>
                <a:gd name="T4" fmla="*/ 88900 w 206375"/>
                <a:gd name="T5" fmla="*/ 101600 h 254000"/>
                <a:gd name="T6" fmla="*/ 0 w 206375"/>
                <a:gd name="T7" fmla="*/ 0 h 2540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6375" h="254000">
                  <a:moveTo>
                    <a:pt x="206375" y="254000"/>
                  </a:moveTo>
                  <a:cubicBezTo>
                    <a:pt x="167481" y="233627"/>
                    <a:pt x="156104" y="231775"/>
                    <a:pt x="136525" y="206375"/>
                  </a:cubicBezTo>
                  <a:cubicBezTo>
                    <a:pt x="116946" y="180975"/>
                    <a:pt x="111654" y="135996"/>
                    <a:pt x="88900" y="101600"/>
                  </a:cubicBezTo>
                  <a:cubicBezTo>
                    <a:pt x="66146" y="67204"/>
                    <a:pt x="36248" y="41539"/>
                    <a:pt x="0" y="0"/>
                  </a:cubicBezTo>
                </a:path>
              </a:pathLst>
            </a:custGeom>
            <a:noFill/>
            <a:ln w="254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96" name="Forma livre 30"/>
            <p:cNvSpPr>
              <a:spLocks/>
            </p:cNvSpPr>
            <p:nvPr/>
          </p:nvSpPr>
          <p:spPr bwMode="auto">
            <a:xfrm>
              <a:off x="3590391" y="3584237"/>
              <a:ext cx="71398" cy="918861"/>
            </a:xfrm>
            <a:custGeom>
              <a:avLst/>
              <a:gdLst>
                <a:gd name="T0" fmla="*/ 49173 w 73711"/>
                <a:gd name="T1" fmla="*/ 0 h 938303"/>
                <a:gd name="T2" fmla="*/ 46775 w 73711"/>
                <a:gd name="T3" fmla="*/ 167305 h 938303"/>
                <a:gd name="T4" fmla="*/ 39714 w 73711"/>
                <a:gd name="T5" fmla="*/ 284583 h 938303"/>
                <a:gd name="T6" fmla="*/ 20869 w 73711"/>
                <a:gd name="T7" fmla="*/ 405645 h 938303"/>
                <a:gd name="T8" fmla="*/ 11443 w 73711"/>
                <a:gd name="T9" fmla="*/ 473743 h 938303"/>
                <a:gd name="T10" fmla="*/ 367 w 73711"/>
                <a:gd name="T11" fmla="*/ 556232 h 938303"/>
                <a:gd name="T12" fmla="*/ 5521 w 73711"/>
                <a:gd name="T13" fmla="*/ 629632 h 938303"/>
                <a:gd name="T14" fmla="*/ 32581 w 73711"/>
                <a:gd name="T15" fmla="*/ 684308 h 938303"/>
                <a:gd name="T16" fmla="*/ 48693 w 73711"/>
                <a:gd name="T17" fmla="*/ 730092 h 938303"/>
                <a:gd name="T18" fmla="*/ 40311 w 73711"/>
                <a:gd name="T19" fmla="*/ 787035 h 938303"/>
                <a:gd name="T20" fmla="*/ 31935 w 73711"/>
                <a:gd name="T21" fmla="*/ 837544 h 938303"/>
                <a:gd name="T22" fmla="*/ 35931 w 73711"/>
                <a:gd name="T23" fmla="*/ 894673 h 938303"/>
                <a:gd name="T24" fmla="*/ 41796 w 73711"/>
                <a:gd name="T25" fmla="*/ 960696 h 938303"/>
                <a:gd name="T26" fmla="*/ 42838 w 73711"/>
                <a:gd name="T27" fmla="*/ 1006479 h 93830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3711" h="938303">
                  <a:moveTo>
                    <a:pt x="73711" y="0"/>
                  </a:moveTo>
                  <a:cubicBezTo>
                    <a:pt x="73319" y="13725"/>
                    <a:pt x="72478" y="111755"/>
                    <a:pt x="70113" y="155973"/>
                  </a:cubicBezTo>
                  <a:cubicBezTo>
                    <a:pt x="67748" y="200191"/>
                    <a:pt x="65994" y="228274"/>
                    <a:pt x="59522" y="265306"/>
                  </a:cubicBezTo>
                  <a:cubicBezTo>
                    <a:pt x="53050" y="302338"/>
                    <a:pt x="38339" y="348776"/>
                    <a:pt x="31278" y="378167"/>
                  </a:cubicBezTo>
                  <a:cubicBezTo>
                    <a:pt x="27159" y="394626"/>
                    <a:pt x="20511" y="422368"/>
                    <a:pt x="17155" y="441651"/>
                  </a:cubicBezTo>
                  <a:cubicBezTo>
                    <a:pt x="3992" y="466429"/>
                    <a:pt x="2032" y="494331"/>
                    <a:pt x="552" y="518553"/>
                  </a:cubicBezTo>
                  <a:cubicBezTo>
                    <a:pt x="-928" y="542775"/>
                    <a:pt x="227" y="567081"/>
                    <a:pt x="8275" y="586981"/>
                  </a:cubicBezTo>
                  <a:cubicBezTo>
                    <a:pt x="16323" y="606881"/>
                    <a:pt x="38055" y="622344"/>
                    <a:pt x="48839" y="637953"/>
                  </a:cubicBezTo>
                  <a:cubicBezTo>
                    <a:pt x="59623" y="653562"/>
                    <a:pt x="71051" y="664675"/>
                    <a:pt x="72982" y="680636"/>
                  </a:cubicBezTo>
                  <a:cubicBezTo>
                    <a:pt x="74913" y="696597"/>
                    <a:pt x="64609" y="717024"/>
                    <a:pt x="60423" y="733719"/>
                  </a:cubicBezTo>
                  <a:cubicBezTo>
                    <a:pt x="56237" y="750414"/>
                    <a:pt x="48958" y="764080"/>
                    <a:pt x="47864" y="780805"/>
                  </a:cubicBezTo>
                  <a:cubicBezTo>
                    <a:pt x="46770" y="797530"/>
                    <a:pt x="51394" y="814932"/>
                    <a:pt x="53858" y="834068"/>
                  </a:cubicBezTo>
                  <a:cubicBezTo>
                    <a:pt x="56322" y="853204"/>
                    <a:pt x="60923" y="878248"/>
                    <a:pt x="62648" y="895620"/>
                  </a:cubicBezTo>
                  <a:cubicBezTo>
                    <a:pt x="64373" y="912992"/>
                    <a:pt x="62363" y="928808"/>
                    <a:pt x="64211" y="938303"/>
                  </a:cubicBezTo>
                </a:path>
              </a:pathLst>
            </a:custGeom>
            <a:noFill/>
            <a:ln w="254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08" name="Forma livre 30"/>
            <p:cNvSpPr>
              <a:spLocks/>
            </p:cNvSpPr>
            <p:nvPr/>
          </p:nvSpPr>
          <p:spPr bwMode="auto">
            <a:xfrm>
              <a:off x="3162004" y="4242340"/>
              <a:ext cx="619299" cy="679833"/>
            </a:xfrm>
            <a:custGeom>
              <a:avLst/>
              <a:gdLst>
                <a:gd name="T0" fmla="*/ 0 w 633478"/>
                <a:gd name="T1" fmla="*/ 0 h 695326"/>
                <a:gd name="T2" fmla="*/ 79014 w 633478"/>
                <a:gd name="T3" fmla="*/ 52388 h 695326"/>
                <a:gd name="T4" fmla="*/ 138548 w 633478"/>
                <a:gd name="T5" fmla="*/ 81626 h 695326"/>
                <a:gd name="T6" fmla="*/ 194787 w 633478"/>
                <a:gd name="T7" fmla="*/ 121313 h 695326"/>
                <a:gd name="T8" fmla="*/ 223491 w 633478"/>
                <a:gd name="T9" fmla="*/ 157825 h 695326"/>
                <a:gd name="T10" fmla="*/ 215515 w 633478"/>
                <a:gd name="T11" fmla="*/ 234649 h 695326"/>
                <a:gd name="T12" fmla="*/ 240179 w 633478"/>
                <a:gd name="T13" fmla="*/ 303214 h 695326"/>
                <a:gd name="T14" fmla="*/ 263811 w 633478"/>
                <a:gd name="T15" fmla="*/ 357142 h 695326"/>
                <a:gd name="T16" fmla="*/ 308068 w 633478"/>
                <a:gd name="T17" fmla="*/ 404767 h 695326"/>
                <a:gd name="T18" fmla="*/ 353904 w 633478"/>
                <a:gd name="T19" fmla="*/ 433342 h 695326"/>
                <a:gd name="T20" fmla="*/ 409153 w 633478"/>
                <a:gd name="T21" fmla="*/ 458742 h 695326"/>
                <a:gd name="T22" fmla="*/ 458174 w 633478"/>
                <a:gd name="T23" fmla="*/ 488905 h 695326"/>
                <a:gd name="T24" fmla="*/ 510283 w 633478"/>
                <a:gd name="T25" fmla="*/ 512717 h 695326"/>
                <a:gd name="T26" fmla="*/ 570294 w 633478"/>
                <a:gd name="T27" fmla="*/ 557167 h 695326"/>
                <a:gd name="T28" fmla="*/ 613012 w 633478"/>
                <a:gd name="T29" fmla="*/ 598442 h 695326"/>
                <a:gd name="T30" fmla="*/ 624079 w 633478"/>
                <a:gd name="T31" fmla="*/ 634954 h 695326"/>
                <a:gd name="T32" fmla="*/ 630383 w 633478"/>
                <a:gd name="T33" fmla="*/ 695280 h 6953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33478" h="695326">
                  <a:moveTo>
                    <a:pt x="0" y="0"/>
                  </a:moveTo>
                  <a:cubicBezTo>
                    <a:pt x="16404" y="9525"/>
                    <a:pt x="56188" y="38784"/>
                    <a:pt x="79389" y="52388"/>
                  </a:cubicBezTo>
                  <a:cubicBezTo>
                    <a:pt x="102590" y="65992"/>
                    <a:pt x="119818" y="70139"/>
                    <a:pt x="139207" y="81626"/>
                  </a:cubicBezTo>
                  <a:cubicBezTo>
                    <a:pt x="158596" y="93113"/>
                    <a:pt x="181498" y="108613"/>
                    <a:pt x="195725" y="121313"/>
                  </a:cubicBezTo>
                  <a:cubicBezTo>
                    <a:pt x="209952" y="134013"/>
                    <a:pt x="221095" y="138936"/>
                    <a:pt x="224570" y="157825"/>
                  </a:cubicBezTo>
                  <a:cubicBezTo>
                    <a:pt x="228045" y="176714"/>
                    <a:pt x="213776" y="210418"/>
                    <a:pt x="216573" y="234649"/>
                  </a:cubicBezTo>
                  <a:cubicBezTo>
                    <a:pt x="219370" y="258881"/>
                    <a:pt x="233260" y="282791"/>
                    <a:pt x="241351" y="303214"/>
                  </a:cubicBezTo>
                  <a:cubicBezTo>
                    <a:pt x="249442" y="323637"/>
                    <a:pt x="253749" y="340255"/>
                    <a:pt x="265119" y="357188"/>
                  </a:cubicBezTo>
                  <a:cubicBezTo>
                    <a:pt x="276489" y="374121"/>
                    <a:pt x="294482" y="392113"/>
                    <a:pt x="309569" y="404813"/>
                  </a:cubicBezTo>
                  <a:cubicBezTo>
                    <a:pt x="324656" y="417513"/>
                    <a:pt x="338706" y="424392"/>
                    <a:pt x="355639" y="433388"/>
                  </a:cubicBezTo>
                  <a:cubicBezTo>
                    <a:pt x="372572" y="442384"/>
                    <a:pt x="393705" y="449528"/>
                    <a:pt x="411169" y="458788"/>
                  </a:cubicBezTo>
                  <a:cubicBezTo>
                    <a:pt x="428633" y="468048"/>
                    <a:pt x="443492" y="479955"/>
                    <a:pt x="460425" y="488951"/>
                  </a:cubicBezTo>
                  <a:cubicBezTo>
                    <a:pt x="477358" y="497947"/>
                    <a:pt x="493991" y="501386"/>
                    <a:pt x="512769" y="512763"/>
                  </a:cubicBezTo>
                  <a:cubicBezTo>
                    <a:pt x="531547" y="524140"/>
                    <a:pt x="555887" y="542926"/>
                    <a:pt x="573094" y="557213"/>
                  </a:cubicBezTo>
                  <a:cubicBezTo>
                    <a:pt x="590301" y="571500"/>
                    <a:pt x="607008" y="585524"/>
                    <a:pt x="616013" y="598488"/>
                  </a:cubicBezTo>
                  <a:cubicBezTo>
                    <a:pt x="625018" y="611452"/>
                    <a:pt x="626598" y="622829"/>
                    <a:pt x="627127" y="635000"/>
                  </a:cubicBezTo>
                  <a:cubicBezTo>
                    <a:pt x="627656" y="647171"/>
                    <a:pt x="633478" y="695326"/>
                    <a:pt x="633478" y="695326"/>
                  </a:cubicBezTo>
                </a:path>
              </a:pathLst>
            </a:custGeom>
            <a:noFill/>
            <a:ln w="254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09" name="Forma livre 31"/>
            <p:cNvSpPr>
              <a:spLocks/>
            </p:cNvSpPr>
            <p:nvPr/>
          </p:nvSpPr>
          <p:spPr bwMode="auto">
            <a:xfrm>
              <a:off x="3776647" y="4911308"/>
              <a:ext cx="771408" cy="800899"/>
            </a:xfrm>
            <a:custGeom>
              <a:avLst/>
              <a:gdLst>
                <a:gd name="T0" fmla="*/ 0 w 788986"/>
                <a:gd name="T1" fmla="*/ 0 h 819161"/>
                <a:gd name="T2" fmla="*/ 61910 w 788986"/>
                <a:gd name="T3" fmla="*/ 38034 h 819161"/>
                <a:gd name="T4" fmla="*/ 128585 w 788986"/>
                <a:gd name="T5" fmla="*/ 53899 h 819161"/>
                <a:gd name="T6" fmla="*/ 182559 w 788986"/>
                <a:gd name="T7" fmla="*/ 82455 h 819161"/>
                <a:gd name="T8" fmla="*/ 258758 w 788986"/>
                <a:gd name="T9" fmla="*/ 117312 h 819161"/>
                <a:gd name="T10" fmla="*/ 293683 w 788986"/>
                <a:gd name="T11" fmla="*/ 145868 h 819161"/>
                <a:gd name="T12" fmla="*/ 363532 w 788986"/>
                <a:gd name="T13" fmla="*/ 187070 h 819161"/>
                <a:gd name="T14" fmla="*/ 427078 w 788986"/>
                <a:gd name="T15" fmla="*/ 231485 h 819161"/>
                <a:gd name="T16" fmla="*/ 471527 w 788986"/>
                <a:gd name="T17" fmla="*/ 285385 h 819161"/>
                <a:gd name="T18" fmla="*/ 500102 w 788986"/>
                <a:gd name="T19" fmla="*/ 344029 h 819161"/>
                <a:gd name="T20" fmla="*/ 525502 w 788986"/>
                <a:gd name="T21" fmla="*/ 386873 h 819161"/>
                <a:gd name="T22" fmla="*/ 541377 w 788986"/>
                <a:gd name="T23" fmla="*/ 434421 h 819161"/>
                <a:gd name="T24" fmla="*/ 579476 w 788986"/>
                <a:gd name="T25" fmla="*/ 488315 h 819161"/>
                <a:gd name="T26" fmla="*/ 608051 w 788986"/>
                <a:gd name="T27" fmla="*/ 535909 h 819161"/>
                <a:gd name="T28" fmla="*/ 662025 w 788986"/>
                <a:gd name="T29" fmla="*/ 624705 h 819161"/>
                <a:gd name="T30" fmla="*/ 703300 w 788986"/>
                <a:gd name="T31" fmla="*/ 681772 h 819161"/>
                <a:gd name="T32" fmla="*/ 725525 w 788986"/>
                <a:gd name="T33" fmla="*/ 711872 h 819161"/>
                <a:gd name="T34" fmla="*/ 733462 w 788986"/>
                <a:gd name="T35" fmla="*/ 762645 h 819161"/>
                <a:gd name="T36" fmla="*/ 789024 w 788986"/>
                <a:gd name="T37" fmla="*/ 818122 h 8191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8986" h="819161">
                  <a:moveTo>
                    <a:pt x="0" y="0"/>
                  </a:moveTo>
                  <a:cubicBezTo>
                    <a:pt x="15082" y="15349"/>
                    <a:pt x="40480" y="29108"/>
                    <a:pt x="61911" y="38105"/>
                  </a:cubicBezTo>
                  <a:cubicBezTo>
                    <a:pt x="83342" y="47102"/>
                    <a:pt x="108478" y="46572"/>
                    <a:pt x="128586" y="53980"/>
                  </a:cubicBezTo>
                  <a:cubicBezTo>
                    <a:pt x="148694" y="61388"/>
                    <a:pt x="160865" y="71972"/>
                    <a:pt x="182561" y="82555"/>
                  </a:cubicBezTo>
                  <a:cubicBezTo>
                    <a:pt x="204257" y="93138"/>
                    <a:pt x="240240" y="106897"/>
                    <a:pt x="258761" y="117480"/>
                  </a:cubicBezTo>
                  <a:cubicBezTo>
                    <a:pt x="277282" y="128063"/>
                    <a:pt x="276224" y="134413"/>
                    <a:pt x="293686" y="146055"/>
                  </a:cubicBezTo>
                  <a:cubicBezTo>
                    <a:pt x="311148" y="157697"/>
                    <a:pt x="341311" y="173044"/>
                    <a:pt x="363536" y="187330"/>
                  </a:cubicBezTo>
                  <a:cubicBezTo>
                    <a:pt x="385761" y="201616"/>
                    <a:pt x="409044" y="215370"/>
                    <a:pt x="427036" y="231774"/>
                  </a:cubicBezTo>
                  <a:cubicBezTo>
                    <a:pt x="445028" y="248178"/>
                    <a:pt x="459315" y="266970"/>
                    <a:pt x="471486" y="285755"/>
                  </a:cubicBezTo>
                  <a:cubicBezTo>
                    <a:pt x="483657" y="304540"/>
                    <a:pt x="491065" y="327550"/>
                    <a:pt x="500061" y="344483"/>
                  </a:cubicBezTo>
                  <a:cubicBezTo>
                    <a:pt x="509057" y="361416"/>
                    <a:pt x="518582" y="372272"/>
                    <a:pt x="525461" y="387355"/>
                  </a:cubicBezTo>
                  <a:cubicBezTo>
                    <a:pt x="532340" y="402438"/>
                    <a:pt x="532340" y="418047"/>
                    <a:pt x="541336" y="434980"/>
                  </a:cubicBezTo>
                  <a:cubicBezTo>
                    <a:pt x="550332" y="451913"/>
                    <a:pt x="568324" y="472022"/>
                    <a:pt x="579436" y="488955"/>
                  </a:cubicBezTo>
                  <a:cubicBezTo>
                    <a:pt x="590548" y="505888"/>
                    <a:pt x="608011" y="536580"/>
                    <a:pt x="608011" y="536580"/>
                  </a:cubicBezTo>
                  <a:cubicBezTo>
                    <a:pt x="621769" y="559334"/>
                    <a:pt x="646111" y="601138"/>
                    <a:pt x="661986" y="625480"/>
                  </a:cubicBezTo>
                  <a:cubicBezTo>
                    <a:pt x="677861" y="649822"/>
                    <a:pt x="692678" y="668077"/>
                    <a:pt x="703261" y="682630"/>
                  </a:cubicBezTo>
                  <a:cubicBezTo>
                    <a:pt x="713844" y="697183"/>
                    <a:pt x="720459" y="699301"/>
                    <a:pt x="725486" y="712796"/>
                  </a:cubicBezTo>
                  <a:cubicBezTo>
                    <a:pt x="730513" y="726291"/>
                    <a:pt x="722840" y="745875"/>
                    <a:pt x="733423" y="763602"/>
                  </a:cubicBezTo>
                  <a:cubicBezTo>
                    <a:pt x="744006" y="781330"/>
                    <a:pt x="776418" y="804608"/>
                    <a:pt x="788986" y="819161"/>
                  </a:cubicBezTo>
                </a:path>
              </a:pathLst>
            </a:custGeom>
            <a:noFill/>
            <a:ln w="254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12" name="Forma livre 64"/>
            <p:cNvSpPr>
              <a:spLocks/>
            </p:cNvSpPr>
            <p:nvPr/>
          </p:nvSpPr>
          <p:spPr bwMode="auto">
            <a:xfrm>
              <a:off x="2614101" y="4675384"/>
              <a:ext cx="1927746" cy="1041480"/>
            </a:xfrm>
            <a:custGeom>
              <a:avLst/>
              <a:gdLst>
                <a:gd name="T0" fmla="*/ 280 w 1971385"/>
                <a:gd name="T1" fmla="*/ 0 h 1065350"/>
                <a:gd name="T2" fmla="*/ 6975 w 1971385"/>
                <a:gd name="T3" fmla="*/ 51630 h 1065350"/>
                <a:gd name="T4" fmla="*/ 31414 w 1971385"/>
                <a:gd name="T5" fmla="*/ 87743 h 1065350"/>
                <a:gd name="T6" fmla="*/ 60325 w 1971385"/>
                <a:gd name="T7" fmla="*/ 110359 h 1065350"/>
                <a:gd name="T8" fmla="*/ 88104 w 1971385"/>
                <a:gd name="T9" fmla="*/ 133573 h 1065350"/>
                <a:gd name="T10" fmla="*/ 102025 w 1971385"/>
                <a:gd name="T11" fmla="*/ 154848 h 1065350"/>
                <a:gd name="T12" fmla="*/ 120220 w 1971385"/>
                <a:gd name="T13" fmla="*/ 190840 h 1065350"/>
                <a:gd name="T14" fmla="*/ 143627 w 1971385"/>
                <a:gd name="T15" fmla="*/ 230608 h 1065350"/>
                <a:gd name="T16" fmla="*/ 186754 w 1971385"/>
                <a:gd name="T17" fmla="*/ 254288 h 1065350"/>
                <a:gd name="T18" fmla="*/ 268158 w 1971385"/>
                <a:gd name="T19" fmla="*/ 300212 h 1065350"/>
                <a:gd name="T20" fmla="*/ 350754 w 1971385"/>
                <a:gd name="T21" fmla="*/ 312349 h 1065350"/>
                <a:gd name="T22" fmla="*/ 435557 w 1971385"/>
                <a:gd name="T23" fmla="*/ 300336 h 1065350"/>
                <a:gd name="T24" fmla="*/ 511279 w 1971385"/>
                <a:gd name="T25" fmla="*/ 302186 h 1065350"/>
                <a:gd name="T26" fmla="*/ 659463 w 1971385"/>
                <a:gd name="T27" fmla="*/ 306956 h 1065350"/>
                <a:gd name="T28" fmla="*/ 796091 w 1971385"/>
                <a:gd name="T29" fmla="*/ 313625 h 1065350"/>
                <a:gd name="T30" fmla="*/ 905333 w 1971385"/>
                <a:gd name="T31" fmla="*/ 347209 h 1065350"/>
                <a:gd name="T32" fmla="*/ 975332 w 1971385"/>
                <a:gd name="T33" fmla="*/ 375639 h 1065350"/>
                <a:gd name="T34" fmla="*/ 1032854 w 1971385"/>
                <a:gd name="T35" fmla="*/ 404951 h 1065350"/>
                <a:gd name="T36" fmla="*/ 1114795 w 1971385"/>
                <a:gd name="T37" fmla="*/ 434251 h 1065350"/>
                <a:gd name="T38" fmla="*/ 1170416 w 1971385"/>
                <a:gd name="T39" fmla="*/ 462122 h 1065350"/>
                <a:gd name="T40" fmla="*/ 1217898 w 1971385"/>
                <a:gd name="T41" fmla="*/ 489655 h 1065350"/>
                <a:gd name="T42" fmla="*/ 1273969 w 1971385"/>
                <a:gd name="T43" fmla="*/ 519492 h 1065350"/>
                <a:gd name="T44" fmla="*/ 1336662 w 1971385"/>
                <a:gd name="T45" fmla="*/ 541890 h 1065350"/>
                <a:gd name="T46" fmla="*/ 1402926 w 1971385"/>
                <a:gd name="T47" fmla="*/ 602910 h 1065350"/>
                <a:gd name="T48" fmla="*/ 1463808 w 1971385"/>
                <a:gd name="T49" fmla="*/ 673973 h 1065350"/>
                <a:gd name="T50" fmla="*/ 1538063 w 1971385"/>
                <a:gd name="T51" fmla="*/ 751169 h 1065350"/>
                <a:gd name="T52" fmla="*/ 1613763 w 1971385"/>
                <a:gd name="T53" fmla="*/ 827834 h 1065350"/>
                <a:gd name="T54" fmla="*/ 1691355 w 1971385"/>
                <a:gd name="T55" fmla="*/ 906580 h 1065350"/>
                <a:gd name="T56" fmla="*/ 1727450 w 1971385"/>
                <a:gd name="T57" fmla="*/ 945784 h 1065350"/>
                <a:gd name="T58" fmla="*/ 1819427 w 1971385"/>
                <a:gd name="T59" fmla="*/ 968477 h 1065350"/>
                <a:gd name="T60" fmla="*/ 1920310 w 1971385"/>
                <a:gd name="T61" fmla="*/ 970655 h 1065350"/>
                <a:gd name="T62" fmla="*/ 1955315 w 1971385"/>
                <a:gd name="T63" fmla="*/ 1026852 h 1065350"/>
                <a:gd name="T64" fmla="*/ 1983736 w 1971385"/>
                <a:gd name="T65" fmla="*/ 1053402 h 106535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71385" h="1065350">
                  <a:moveTo>
                    <a:pt x="280" y="0"/>
                  </a:moveTo>
                  <a:cubicBezTo>
                    <a:pt x="-911" y="19446"/>
                    <a:pt x="1778" y="37229"/>
                    <a:pt x="6931" y="51932"/>
                  </a:cubicBezTo>
                  <a:cubicBezTo>
                    <a:pt x="12084" y="66635"/>
                    <a:pt x="22363" y="78378"/>
                    <a:pt x="31196" y="88216"/>
                  </a:cubicBezTo>
                  <a:cubicBezTo>
                    <a:pt x="40029" y="98054"/>
                    <a:pt x="50542" y="103280"/>
                    <a:pt x="59932" y="110961"/>
                  </a:cubicBezTo>
                  <a:cubicBezTo>
                    <a:pt x="69322" y="118642"/>
                    <a:pt x="80631" y="126846"/>
                    <a:pt x="87537" y="134304"/>
                  </a:cubicBezTo>
                  <a:cubicBezTo>
                    <a:pt x="94443" y="141762"/>
                    <a:pt x="96055" y="146107"/>
                    <a:pt x="101371" y="155709"/>
                  </a:cubicBezTo>
                  <a:cubicBezTo>
                    <a:pt x="106687" y="165311"/>
                    <a:pt x="112545" y="179218"/>
                    <a:pt x="119435" y="191916"/>
                  </a:cubicBezTo>
                  <a:cubicBezTo>
                    <a:pt x="126325" y="204614"/>
                    <a:pt x="131687" y="221267"/>
                    <a:pt x="142711" y="231899"/>
                  </a:cubicBezTo>
                  <a:cubicBezTo>
                    <a:pt x="153735" y="242531"/>
                    <a:pt x="164953" y="244043"/>
                    <a:pt x="185577" y="255708"/>
                  </a:cubicBezTo>
                  <a:cubicBezTo>
                    <a:pt x="206201" y="267373"/>
                    <a:pt x="239300" y="292163"/>
                    <a:pt x="266457" y="301890"/>
                  </a:cubicBezTo>
                  <a:cubicBezTo>
                    <a:pt x="293614" y="311617"/>
                    <a:pt x="320800" y="314049"/>
                    <a:pt x="348518" y="314070"/>
                  </a:cubicBezTo>
                  <a:cubicBezTo>
                    <a:pt x="376236" y="314091"/>
                    <a:pt x="406184" y="303715"/>
                    <a:pt x="432766" y="302014"/>
                  </a:cubicBezTo>
                  <a:cubicBezTo>
                    <a:pt x="459348" y="300313"/>
                    <a:pt x="470929" y="302754"/>
                    <a:pt x="508008" y="303864"/>
                  </a:cubicBezTo>
                  <a:lnTo>
                    <a:pt x="655242" y="308672"/>
                  </a:lnTo>
                  <a:cubicBezTo>
                    <a:pt x="702407" y="310588"/>
                    <a:pt x="750281" y="308613"/>
                    <a:pt x="790998" y="315358"/>
                  </a:cubicBezTo>
                  <a:cubicBezTo>
                    <a:pt x="831715" y="322103"/>
                    <a:pt x="869860" y="338752"/>
                    <a:pt x="899543" y="349145"/>
                  </a:cubicBezTo>
                  <a:cubicBezTo>
                    <a:pt x="929226" y="359538"/>
                    <a:pt x="947978" y="368043"/>
                    <a:pt x="969096" y="377717"/>
                  </a:cubicBezTo>
                  <a:cubicBezTo>
                    <a:pt x="990214" y="387391"/>
                    <a:pt x="1003155" y="397364"/>
                    <a:pt x="1026250" y="407188"/>
                  </a:cubicBezTo>
                  <a:cubicBezTo>
                    <a:pt x="1049345" y="417012"/>
                    <a:pt x="1084887" y="427076"/>
                    <a:pt x="1107667" y="436660"/>
                  </a:cubicBezTo>
                  <a:cubicBezTo>
                    <a:pt x="1130448" y="446245"/>
                    <a:pt x="1145859" y="455411"/>
                    <a:pt x="1162933" y="464695"/>
                  </a:cubicBezTo>
                  <a:cubicBezTo>
                    <a:pt x="1180007" y="473979"/>
                    <a:pt x="1192962" y="482753"/>
                    <a:pt x="1210111" y="492366"/>
                  </a:cubicBezTo>
                  <a:cubicBezTo>
                    <a:pt x="1227260" y="501979"/>
                    <a:pt x="1246159" y="513619"/>
                    <a:pt x="1265826" y="522375"/>
                  </a:cubicBezTo>
                  <a:cubicBezTo>
                    <a:pt x="1285494" y="531131"/>
                    <a:pt x="1306761" y="530920"/>
                    <a:pt x="1328116" y="544902"/>
                  </a:cubicBezTo>
                  <a:cubicBezTo>
                    <a:pt x="1349472" y="558884"/>
                    <a:pt x="1370147" y="582454"/>
                    <a:pt x="1393959" y="606266"/>
                  </a:cubicBezTo>
                  <a:cubicBezTo>
                    <a:pt x="1417771" y="630078"/>
                    <a:pt x="1432072" y="652870"/>
                    <a:pt x="1454450" y="677716"/>
                  </a:cubicBezTo>
                  <a:cubicBezTo>
                    <a:pt x="1476828" y="702562"/>
                    <a:pt x="1503396" y="729557"/>
                    <a:pt x="1528229" y="755343"/>
                  </a:cubicBezTo>
                  <a:cubicBezTo>
                    <a:pt x="1553062" y="781129"/>
                    <a:pt x="1578062" y="806390"/>
                    <a:pt x="1603447" y="832435"/>
                  </a:cubicBezTo>
                  <a:lnTo>
                    <a:pt x="1680541" y="911614"/>
                  </a:lnTo>
                  <a:cubicBezTo>
                    <a:pt x="1699367" y="931380"/>
                    <a:pt x="1695193" y="940660"/>
                    <a:pt x="1716402" y="951033"/>
                  </a:cubicBezTo>
                  <a:cubicBezTo>
                    <a:pt x="1737611" y="961406"/>
                    <a:pt x="1775858" y="969688"/>
                    <a:pt x="1807796" y="973855"/>
                  </a:cubicBezTo>
                  <a:cubicBezTo>
                    <a:pt x="1839734" y="978022"/>
                    <a:pt x="1885530" y="966253"/>
                    <a:pt x="1908033" y="976035"/>
                  </a:cubicBezTo>
                  <a:cubicBezTo>
                    <a:pt x="1930536" y="985817"/>
                    <a:pt x="1931702" y="1019849"/>
                    <a:pt x="1942814" y="1032549"/>
                  </a:cubicBezTo>
                  <a:cubicBezTo>
                    <a:pt x="1953926" y="1045249"/>
                    <a:pt x="1974228" y="1079096"/>
                    <a:pt x="1971053" y="1059252"/>
                  </a:cubicBezTo>
                </a:path>
              </a:pathLst>
            </a:custGeom>
            <a:noFill/>
            <a:ln w="254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24" name="Forma livre 30"/>
            <p:cNvSpPr>
              <a:spLocks/>
            </p:cNvSpPr>
            <p:nvPr/>
          </p:nvSpPr>
          <p:spPr bwMode="auto">
            <a:xfrm>
              <a:off x="3148015" y="5144168"/>
              <a:ext cx="1387623" cy="571144"/>
            </a:xfrm>
            <a:custGeom>
              <a:avLst/>
              <a:gdLst>
                <a:gd name="T0" fmla="*/ 0 w 1461173"/>
                <a:gd name="T1" fmla="*/ 247 h 586053"/>
                <a:gd name="T2" fmla="*/ 40439 w 1461173"/>
                <a:gd name="T3" fmla="*/ 1585 h 586053"/>
                <a:gd name="T4" fmla="*/ 77567 w 1461173"/>
                <a:gd name="T5" fmla="*/ 20283 h 586053"/>
                <a:gd name="T6" fmla="*/ 131330 w 1461173"/>
                <a:gd name="T7" fmla="*/ 28959 h 586053"/>
                <a:gd name="T8" fmla="*/ 168891 w 1461173"/>
                <a:gd name="T9" fmla="*/ 40947 h 586053"/>
                <a:gd name="T10" fmla="*/ 200440 w 1461173"/>
                <a:gd name="T11" fmla="*/ 59851 h 586053"/>
                <a:gd name="T12" fmla="*/ 243342 w 1461173"/>
                <a:gd name="T13" fmla="*/ 88955 h 586053"/>
                <a:gd name="T14" fmla="*/ 280675 w 1461173"/>
                <a:gd name="T15" fmla="*/ 92073 h 586053"/>
                <a:gd name="T16" fmla="*/ 333568 w 1461173"/>
                <a:gd name="T17" fmla="*/ 98297 h 586053"/>
                <a:gd name="T18" fmla="*/ 367791 w 1461173"/>
                <a:gd name="T19" fmla="*/ 95182 h 586053"/>
                <a:gd name="T20" fmla="*/ 398906 w 1461173"/>
                <a:gd name="T21" fmla="*/ 85848 h 586053"/>
                <a:gd name="T22" fmla="*/ 417572 w 1461173"/>
                <a:gd name="T23" fmla="*/ 85848 h 586053"/>
                <a:gd name="T24" fmla="*/ 454907 w 1461173"/>
                <a:gd name="T25" fmla="*/ 107632 h 586053"/>
                <a:gd name="T26" fmla="*/ 514023 w 1461173"/>
                <a:gd name="T27" fmla="*/ 144978 h 586053"/>
                <a:gd name="T28" fmla="*/ 584884 w 1461173"/>
                <a:gd name="T29" fmla="*/ 184560 h 586053"/>
                <a:gd name="T30" fmla="*/ 648465 w 1461173"/>
                <a:gd name="T31" fmla="*/ 221904 h 586053"/>
                <a:gd name="T32" fmla="*/ 706921 w 1461173"/>
                <a:gd name="T33" fmla="*/ 246802 h 586053"/>
                <a:gd name="T34" fmla="*/ 766037 w 1461173"/>
                <a:gd name="T35" fmla="*/ 275691 h 586053"/>
                <a:gd name="T36" fmla="*/ 781595 w 1461173"/>
                <a:gd name="T37" fmla="*/ 288141 h 586053"/>
                <a:gd name="T38" fmla="*/ 806483 w 1461173"/>
                <a:gd name="T39" fmla="*/ 300588 h 586053"/>
                <a:gd name="T40" fmla="*/ 834484 w 1461173"/>
                <a:gd name="T41" fmla="*/ 319262 h 586053"/>
                <a:gd name="T42" fmla="*/ 853153 w 1461173"/>
                <a:gd name="T43" fmla="*/ 334823 h 586053"/>
                <a:gd name="T44" fmla="*/ 881155 w 1461173"/>
                <a:gd name="T45" fmla="*/ 331710 h 586053"/>
                <a:gd name="T46" fmla="*/ 906044 w 1461173"/>
                <a:gd name="T47" fmla="*/ 322373 h 586053"/>
                <a:gd name="T48" fmla="*/ 915379 w 1461173"/>
                <a:gd name="T49" fmla="*/ 334823 h 586053"/>
                <a:gd name="T50" fmla="*/ 949603 w 1461173"/>
                <a:gd name="T51" fmla="*/ 347271 h 586053"/>
                <a:gd name="T52" fmla="*/ 993160 w 1461173"/>
                <a:gd name="T53" fmla="*/ 375281 h 586053"/>
                <a:gd name="T54" fmla="*/ 1042941 w 1461173"/>
                <a:gd name="T55" fmla="*/ 397066 h 586053"/>
                <a:gd name="T56" fmla="*/ 1077166 w 1461173"/>
                <a:gd name="T57" fmla="*/ 409516 h 586053"/>
                <a:gd name="T58" fmla="*/ 1102055 w 1461173"/>
                <a:gd name="T59" fmla="*/ 421964 h 586053"/>
                <a:gd name="T60" fmla="*/ 1126947 w 1461173"/>
                <a:gd name="T61" fmla="*/ 443749 h 586053"/>
                <a:gd name="T62" fmla="*/ 1189171 w 1461173"/>
                <a:gd name="T63" fmla="*/ 474871 h 586053"/>
                <a:gd name="T64" fmla="*/ 1260732 w 1461173"/>
                <a:gd name="T65" fmla="*/ 484210 h 586053"/>
                <a:gd name="T66" fmla="*/ 1307400 w 1461173"/>
                <a:gd name="T67" fmla="*/ 487321 h 586053"/>
                <a:gd name="T68" fmla="*/ 1372738 w 1461173"/>
                <a:gd name="T69" fmla="*/ 493546 h 586053"/>
                <a:gd name="T70" fmla="*/ 1397629 w 1461173"/>
                <a:gd name="T71" fmla="*/ 496656 h 586053"/>
                <a:gd name="T72" fmla="*/ 1419407 w 1461173"/>
                <a:gd name="T73" fmla="*/ 527779 h 586053"/>
                <a:gd name="T74" fmla="*/ 1431852 w 1461173"/>
                <a:gd name="T75" fmla="*/ 574462 h 58605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connsiteX0" fmla="*/ 0 w 1419898"/>
                <a:gd name="connsiteY0" fmla="*/ 0 h 584424"/>
                <a:gd name="connsiteX1" fmla="*/ 37876 w 1419898"/>
                <a:gd name="connsiteY1" fmla="*/ 19050 h 584424"/>
                <a:gd name="connsiteX2" fmla="*/ 92748 w 1419898"/>
                <a:gd name="connsiteY2" fmla="*/ 27902 h 584424"/>
                <a:gd name="connsiteX3" fmla="*/ 131073 w 1419898"/>
                <a:gd name="connsiteY3" fmla="*/ 40154 h 584424"/>
                <a:gd name="connsiteX4" fmla="*/ 163270 w 1419898"/>
                <a:gd name="connsiteY4" fmla="*/ 59427 h 584424"/>
                <a:gd name="connsiteX5" fmla="*/ 207048 w 1419898"/>
                <a:gd name="connsiteY5" fmla="*/ 89124 h 584424"/>
                <a:gd name="connsiteX6" fmla="*/ 245148 w 1419898"/>
                <a:gd name="connsiteY6" fmla="*/ 92299 h 584424"/>
                <a:gd name="connsiteX7" fmla="*/ 299123 w 1419898"/>
                <a:gd name="connsiteY7" fmla="*/ 98649 h 584424"/>
                <a:gd name="connsiteX8" fmla="*/ 334048 w 1419898"/>
                <a:gd name="connsiteY8" fmla="*/ 95474 h 584424"/>
                <a:gd name="connsiteX9" fmla="*/ 365798 w 1419898"/>
                <a:gd name="connsiteY9" fmla="*/ 85949 h 584424"/>
                <a:gd name="connsiteX10" fmla="*/ 384848 w 1419898"/>
                <a:gd name="connsiteY10" fmla="*/ 85949 h 584424"/>
                <a:gd name="connsiteX11" fmla="*/ 422948 w 1419898"/>
                <a:gd name="connsiteY11" fmla="*/ 108174 h 584424"/>
                <a:gd name="connsiteX12" fmla="*/ 483273 w 1419898"/>
                <a:gd name="connsiteY12" fmla="*/ 146274 h 584424"/>
                <a:gd name="connsiteX13" fmla="*/ 555589 w 1419898"/>
                <a:gd name="connsiteY13" fmla="*/ 186652 h 584424"/>
                <a:gd name="connsiteX14" fmla="*/ 620470 w 1419898"/>
                <a:gd name="connsiteY14" fmla="*/ 224752 h 584424"/>
                <a:gd name="connsiteX15" fmla="*/ 680123 w 1419898"/>
                <a:gd name="connsiteY15" fmla="*/ 250152 h 584424"/>
                <a:gd name="connsiteX16" fmla="*/ 740448 w 1419898"/>
                <a:gd name="connsiteY16" fmla="*/ 279624 h 584424"/>
                <a:gd name="connsiteX17" fmla="*/ 756323 w 1419898"/>
                <a:gd name="connsiteY17" fmla="*/ 292324 h 584424"/>
                <a:gd name="connsiteX18" fmla="*/ 781723 w 1419898"/>
                <a:gd name="connsiteY18" fmla="*/ 305024 h 584424"/>
                <a:gd name="connsiteX19" fmla="*/ 810298 w 1419898"/>
                <a:gd name="connsiteY19" fmla="*/ 324074 h 584424"/>
                <a:gd name="connsiteX20" fmla="*/ 829348 w 1419898"/>
                <a:gd name="connsiteY20" fmla="*/ 339949 h 584424"/>
                <a:gd name="connsiteX21" fmla="*/ 857923 w 1419898"/>
                <a:gd name="connsiteY21" fmla="*/ 336774 h 584424"/>
                <a:gd name="connsiteX22" fmla="*/ 883323 w 1419898"/>
                <a:gd name="connsiteY22" fmla="*/ 327249 h 584424"/>
                <a:gd name="connsiteX23" fmla="*/ 892848 w 1419898"/>
                <a:gd name="connsiteY23" fmla="*/ 339949 h 584424"/>
                <a:gd name="connsiteX24" fmla="*/ 927773 w 1419898"/>
                <a:gd name="connsiteY24" fmla="*/ 352649 h 584424"/>
                <a:gd name="connsiteX25" fmla="*/ 972223 w 1419898"/>
                <a:gd name="connsiteY25" fmla="*/ 381224 h 584424"/>
                <a:gd name="connsiteX26" fmla="*/ 1023023 w 1419898"/>
                <a:gd name="connsiteY26" fmla="*/ 403449 h 584424"/>
                <a:gd name="connsiteX27" fmla="*/ 1057948 w 1419898"/>
                <a:gd name="connsiteY27" fmla="*/ 416149 h 584424"/>
                <a:gd name="connsiteX28" fmla="*/ 1083348 w 1419898"/>
                <a:gd name="connsiteY28" fmla="*/ 428849 h 584424"/>
                <a:gd name="connsiteX29" fmla="*/ 1108748 w 1419898"/>
                <a:gd name="connsiteY29" fmla="*/ 451074 h 584424"/>
                <a:gd name="connsiteX30" fmla="*/ 1172248 w 1419898"/>
                <a:gd name="connsiteY30" fmla="*/ 482824 h 584424"/>
                <a:gd name="connsiteX31" fmla="*/ 1245273 w 1419898"/>
                <a:gd name="connsiteY31" fmla="*/ 492349 h 584424"/>
                <a:gd name="connsiteX32" fmla="*/ 1292898 w 1419898"/>
                <a:gd name="connsiteY32" fmla="*/ 495524 h 584424"/>
                <a:gd name="connsiteX33" fmla="*/ 1359573 w 1419898"/>
                <a:gd name="connsiteY33" fmla="*/ 501874 h 584424"/>
                <a:gd name="connsiteX34" fmla="*/ 1384973 w 1419898"/>
                <a:gd name="connsiteY34" fmla="*/ 505049 h 584424"/>
                <a:gd name="connsiteX35" fmla="*/ 1407198 w 1419898"/>
                <a:gd name="connsiteY35" fmla="*/ 536799 h 584424"/>
                <a:gd name="connsiteX36" fmla="*/ 1419898 w 1419898"/>
                <a:gd name="connsiteY36" fmla="*/ 584424 h 584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419898" h="584424">
                  <a:moveTo>
                    <a:pt x="0" y="0"/>
                  </a:moveTo>
                  <a:cubicBezTo>
                    <a:pt x="13192" y="3405"/>
                    <a:pt x="22418" y="14400"/>
                    <a:pt x="37876" y="19050"/>
                  </a:cubicBezTo>
                  <a:cubicBezTo>
                    <a:pt x="53334" y="23700"/>
                    <a:pt x="77215" y="24385"/>
                    <a:pt x="92748" y="27902"/>
                  </a:cubicBezTo>
                  <a:cubicBezTo>
                    <a:pt x="108281" y="31419"/>
                    <a:pt x="119319" y="34900"/>
                    <a:pt x="131073" y="40154"/>
                  </a:cubicBezTo>
                  <a:cubicBezTo>
                    <a:pt x="142827" y="45408"/>
                    <a:pt x="150608" y="51265"/>
                    <a:pt x="163270" y="59427"/>
                  </a:cubicBezTo>
                  <a:cubicBezTo>
                    <a:pt x="175932" y="67589"/>
                    <a:pt x="193402" y="83645"/>
                    <a:pt x="207048" y="89124"/>
                  </a:cubicBezTo>
                  <a:cubicBezTo>
                    <a:pt x="220694" y="94603"/>
                    <a:pt x="229802" y="90712"/>
                    <a:pt x="245148" y="92299"/>
                  </a:cubicBezTo>
                  <a:cubicBezTo>
                    <a:pt x="260494" y="93887"/>
                    <a:pt x="284306" y="98120"/>
                    <a:pt x="299123" y="98649"/>
                  </a:cubicBezTo>
                  <a:cubicBezTo>
                    <a:pt x="313940" y="99178"/>
                    <a:pt x="322936" y="97591"/>
                    <a:pt x="334048" y="95474"/>
                  </a:cubicBezTo>
                  <a:cubicBezTo>
                    <a:pt x="345160" y="93357"/>
                    <a:pt x="357331" y="87536"/>
                    <a:pt x="365798" y="85949"/>
                  </a:cubicBezTo>
                  <a:cubicBezTo>
                    <a:pt x="374265" y="84362"/>
                    <a:pt x="375323" y="82245"/>
                    <a:pt x="384848" y="85949"/>
                  </a:cubicBezTo>
                  <a:cubicBezTo>
                    <a:pt x="394373" y="89653"/>
                    <a:pt x="406544" y="98120"/>
                    <a:pt x="422948" y="108174"/>
                  </a:cubicBezTo>
                  <a:cubicBezTo>
                    <a:pt x="439352" y="118228"/>
                    <a:pt x="461166" y="133194"/>
                    <a:pt x="483273" y="146274"/>
                  </a:cubicBezTo>
                  <a:cubicBezTo>
                    <a:pt x="505380" y="159354"/>
                    <a:pt x="532723" y="173572"/>
                    <a:pt x="555589" y="186652"/>
                  </a:cubicBezTo>
                  <a:cubicBezTo>
                    <a:pt x="578455" y="199732"/>
                    <a:pt x="599714" y="214169"/>
                    <a:pt x="620470" y="224752"/>
                  </a:cubicBezTo>
                  <a:cubicBezTo>
                    <a:pt x="641226" y="235335"/>
                    <a:pt x="660127" y="241007"/>
                    <a:pt x="680123" y="250152"/>
                  </a:cubicBezTo>
                  <a:cubicBezTo>
                    <a:pt x="700119" y="259297"/>
                    <a:pt x="727748" y="272595"/>
                    <a:pt x="740448" y="279624"/>
                  </a:cubicBezTo>
                  <a:cubicBezTo>
                    <a:pt x="753148" y="286653"/>
                    <a:pt x="749444" y="288091"/>
                    <a:pt x="756323" y="292324"/>
                  </a:cubicBezTo>
                  <a:cubicBezTo>
                    <a:pt x="763202" y="296557"/>
                    <a:pt x="772727" y="299732"/>
                    <a:pt x="781723" y="305024"/>
                  </a:cubicBezTo>
                  <a:cubicBezTo>
                    <a:pt x="790719" y="310316"/>
                    <a:pt x="802361" y="318253"/>
                    <a:pt x="810298" y="324074"/>
                  </a:cubicBezTo>
                  <a:cubicBezTo>
                    <a:pt x="818235" y="329895"/>
                    <a:pt x="821411" y="337832"/>
                    <a:pt x="829348" y="339949"/>
                  </a:cubicBezTo>
                  <a:cubicBezTo>
                    <a:pt x="837285" y="342066"/>
                    <a:pt x="848927" y="338891"/>
                    <a:pt x="857923" y="336774"/>
                  </a:cubicBezTo>
                  <a:cubicBezTo>
                    <a:pt x="866919" y="334657"/>
                    <a:pt x="877502" y="326720"/>
                    <a:pt x="883323" y="327249"/>
                  </a:cubicBezTo>
                  <a:cubicBezTo>
                    <a:pt x="889144" y="327778"/>
                    <a:pt x="885440" y="335716"/>
                    <a:pt x="892848" y="339949"/>
                  </a:cubicBezTo>
                  <a:cubicBezTo>
                    <a:pt x="900256" y="344182"/>
                    <a:pt x="914544" y="345770"/>
                    <a:pt x="927773" y="352649"/>
                  </a:cubicBezTo>
                  <a:cubicBezTo>
                    <a:pt x="941002" y="359528"/>
                    <a:pt x="956348" y="372757"/>
                    <a:pt x="972223" y="381224"/>
                  </a:cubicBezTo>
                  <a:cubicBezTo>
                    <a:pt x="988098" y="389691"/>
                    <a:pt x="1008736" y="397628"/>
                    <a:pt x="1023023" y="403449"/>
                  </a:cubicBezTo>
                  <a:cubicBezTo>
                    <a:pt x="1037310" y="409270"/>
                    <a:pt x="1047894" y="411916"/>
                    <a:pt x="1057948" y="416149"/>
                  </a:cubicBezTo>
                  <a:cubicBezTo>
                    <a:pt x="1068002" y="420382"/>
                    <a:pt x="1074881" y="423028"/>
                    <a:pt x="1083348" y="428849"/>
                  </a:cubicBezTo>
                  <a:cubicBezTo>
                    <a:pt x="1091815" y="434670"/>
                    <a:pt x="1093931" y="442078"/>
                    <a:pt x="1108748" y="451074"/>
                  </a:cubicBezTo>
                  <a:cubicBezTo>
                    <a:pt x="1123565" y="460070"/>
                    <a:pt x="1149494" y="475945"/>
                    <a:pt x="1172248" y="482824"/>
                  </a:cubicBezTo>
                  <a:cubicBezTo>
                    <a:pt x="1195002" y="489703"/>
                    <a:pt x="1225165" y="490232"/>
                    <a:pt x="1245273" y="492349"/>
                  </a:cubicBezTo>
                  <a:cubicBezTo>
                    <a:pt x="1265381" y="494466"/>
                    <a:pt x="1273848" y="493937"/>
                    <a:pt x="1292898" y="495524"/>
                  </a:cubicBezTo>
                  <a:cubicBezTo>
                    <a:pt x="1311948" y="497111"/>
                    <a:pt x="1344227" y="500287"/>
                    <a:pt x="1359573" y="501874"/>
                  </a:cubicBezTo>
                  <a:cubicBezTo>
                    <a:pt x="1374919" y="503462"/>
                    <a:pt x="1377036" y="499228"/>
                    <a:pt x="1384973" y="505049"/>
                  </a:cubicBezTo>
                  <a:cubicBezTo>
                    <a:pt x="1392910" y="510870"/>
                    <a:pt x="1401377" y="523570"/>
                    <a:pt x="1407198" y="536799"/>
                  </a:cubicBezTo>
                  <a:cubicBezTo>
                    <a:pt x="1413019" y="550028"/>
                    <a:pt x="1416723" y="577016"/>
                    <a:pt x="1419898" y="584424"/>
                  </a:cubicBezTo>
                </a:path>
              </a:pathLst>
            </a:custGeom>
            <a:noFill/>
            <a:ln w="254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26" name="Forma livre 30"/>
            <p:cNvSpPr>
              <a:spLocks/>
            </p:cNvSpPr>
            <p:nvPr/>
          </p:nvSpPr>
          <p:spPr bwMode="auto">
            <a:xfrm>
              <a:off x="3112335" y="4251653"/>
              <a:ext cx="431492" cy="1299133"/>
            </a:xfrm>
            <a:custGeom>
              <a:avLst/>
              <a:gdLst>
                <a:gd name="T0" fmla="*/ 71228 w 440008"/>
                <a:gd name="T1" fmla="*/ 0 h 1329283"/>
                <a:gd name="T2" fmla="*/ 79225 w 440008"/>
                <a:gd name="T3" fmla="*/ 91329 h 1329283"/>
                <a:gd name="T4" fmla="*/ 61219 w 440008"/>
                <a:gd name="T5" fmla="*/ 156913 h 1329283"/>
                <a:gd name="T6" fmla="*/ 55759 w 440008"/>
                <a:gd name="T7" fmla="*/ 222486 h 1329283"/>
                <a:gd name="T8" fmla="*/ 69110 w 440008"/>
                <a:gd name="T9" fmla="*/ 281037 h 1329283"/>
                <a:gd name="T10" fmla="*/ 61009 w 440008"/>
                <a:gd name="T11" fmla="*/ 327876 h 1329283"/>
                <a:gd name="T12" fmla="*/ 42149 w 440008"/>
                <a:gd name="T13" fmla="*/ 377061 h 1329283"/>
                <a:gd name="T14" fmla="*/ 23248 w 440008"/>
                <a:gd name="T15" fmla="*/ 414531 h 1329283"/>
                <a:gd name="T16" fmla="*/ 15089 w 440008"/>
                <a:gd name="T17" fmla="*/ 470739 h 1329283"/>
                <a:gd name="T18" fmla="*/ 34011 w 440008"/>
                <a:gd name="T19" fmla="*/ 522263 h 1329283"/>
                <a:gd name="T20" fmla="*/ 52954 w 440008"/>
                <a:gd name="T21" fmla="*/ 576130 h 1329283"/>
                <a:gd name="T22" fmla="*/ 47582 w 440008"/>
                <a:gd name="T23" fmla="*/ 615942 h 1329283"/>
                <a:gd name="T24" fmla="*/ 26013 w 440008"/>
                <a:gd name="T25" fmla="*/ 667466 h 1329283"/>
                <a:gd name="T26" fmla="*/ 1707 w 440008"/>
                <a:gd name="T27" fmla="*/ 721332 h 1329283"/>
                <a:gd name="T28" fmla="*/ 4405 w 440008"/>
                <a:gd name="T29" fmla="*/ 789250 h 1329283"/>
                <a:gd name="T30" fmla="*/ 23247 w 440008"/>
                <a:gd name="T31" fmla="*/ 850143 h 1329283"/>
                <a:gd name="T32" fmla="*/ 25953 w 440008"/>
                <a:gd name="T33" fmla="*/ 894639 h 1329283"/>
                <a:gd name="T34" fmla="*/ 80182 w 440008"/>
                <a:gd name="T35" fmla="*/ 924557 h 1329283"/>
                <a:gd name="T36" fmla="*/ 199525 w 440008"/>
                <a:gd name="T37" fmla="*/ 957873 h 1329283"/>
                <a:gd name="T38" fmla="*/ 211241 w 440008"/>
                <a:gd name="T39" fmla="*/ 1028133 h 1329283"/>
                <a:gd name="T40" fmla="*/ 221705 w 440008"/>
                <a:gd name="T41" fmla="*/ 1089024 h 1329283"/>
                <a:gd name="T42" fmla="*/ 323446 w 440008"/>
                <a:gd name="T43" fmla="*/ 1147254 h 1329283"/>
                <a:gd name="T44" fmla="*/ 333511 w 440008"/>
                <a:gd name="T45" fmla="*/ 1224859 h 1329283"/>
                <a:gd name="T46" fmla="*/ 419188 w 440008"/>
                <a:gd name="T47" fmla="*/ 1256481 h 1329283"/>
                <a:gd name="T48" fmla="*/ 498171 w 440008"/>
                <a:gd name="T49" fmla="*/ 1307367 h 132928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40008" h="1329283">
                  <a:moveTo>
                    <a:pt x="62913" y="0"/>
                  </a:moveTo>
                  <a:cubicBezTo>
                    <a:pt x="55240" y="24342"/>
                    <a:pt x="71450" y="66277"/>
                    <a:pt x="69976" y="92867"/>
                  </a:cubicBezTo>
                  <a:cubicBezTo>
                    <a:pt x="68502" y="119457"/>
                    <a:pt x="57520" y="137318"/>
                    <a:pt x="54066" y="159543"/>
                  </a:cubicBezTo>
                  <a:cubicBezTo>
                    <a:pt x="50612" y="181768"/>
                    <a:pt x="48088" y="205183"/>
                    <a:pt x="49250" y="226217"/>
                  </a:cubicBezTo>
                  <a:cubicBezTo>
                    <a:pt x="50412" y="247251"/>
                    <a:pt x="60267" y="267890"/>
                    <a:pt x="61040" y="285749"/>
                  </a:cubicBezTo>
                  <a:cubicBezTo>
                    <a:pt x="61813" y="303608"/>
                    <a:pt x="57857" y="317102"/>
                    <a:pt x="53888" y="333374"/>
                  </a:cubicBezTo>
                  <a:cubicBezTo>
                    <a:pt x="49919" y="349646"/>
                    <a:pt x="42787" y="368696"/>
                    <a:pt x="37228" y="383380"/>
                  </a:cubicBezTo>
                  <a:cubicBezTo>
                    <a:pt x="31669" y="398064"/>
                    <a:pt x="24516" y="405606"/>
                    <a:pt x="20533" y="421481"/>
                  </a:cubicBezTo>
                  <a:cubicBezTo>
                    <a:pt x="16550" y="437356"/>
                    <a:pt x="11743" y="460374"/>
                    <a:pt x="13327" y="478630"/>
                  </a:cubicBezTo>
                  <a:cubicBezTo>
                    <a:pt x="14911" y="496886"/>
                    <a:pt x="24466" y="513159"/>
                    <a:pt x="30040" y="531018"/>
                  </a:cubicBezTo>
                  <a:cubicBezTo>
                    <a:pt x="35614" y="548877"/>
                    <a:pt x="44773" y="569912"/>
                    <a:pt x="46771" y="585787"/>
                  </a:cubicBezTo>
                  <a:cubicBezTo>
                    <a:pt x="48769" y="601662"/>
                    <a:pt x="45992" y="610790"/>
                    <a:pt x="42026" y="626268"/>
                  </a:cubicBezTo>
                  <a:cubicBezTo>
                    <a:pt x="38060" y="641746"/>
                    <a:pt x="29730" y="660796"/>
                    <a:pt x="22976" y="678655"/>
                  </a:cubicBezTo>
                  <a:cubicBezTo>
                    <a:pt x="16222" y="696514"/>
                    <a:pt x="4681" y="712787"/>
                    <a:pt x="1500" y="733424"/>
                  </a:cubicBezTo>
                  <a:cubicBezTo>
                    <a:pt x="-1681" y="754061"/>
                    <a:pt x="718" y="780652"/>
                    <a:pt x="3890" y="802480"/>
                  </a:cubicBezTo>
                  <a:cubicBezTo>
                    <a:pt x="7062" y="824308"/>
                    <a:pt x="17360" y="846535"/>
                    <a:pt x="20532" y="864394"/>
                  </a:cubicBezTo>
                  <a:cubicBezTo>
                    <a:pt x="23704" y="882254"/>
                    <a:pt x="21660" y="899408"/>
                    <a:pt x="22923" y="909637"/>
                  </a:cubicBezTo>
                  <a:cubicBezTo>
                    <a:pt x="24186" y="919866"/>
                    <a:pt x="45270" y="929340"/>
                    <a:pt x="70821" y="940056"/>
                  </a:cubicBezTo>
                  <a:cubicBezTo>
                    <a:pt x="96372" y="950772"/>
                    <a:pt x="156937" y="956379"/>
                    <a:pt x="176230" y="973931"/>
                  </a:cubicBezTo>
                  <a:cubicBezTo>
                    <a:pt x="195523" y="991483"/>
                    <a:pt x="183312" y="1023143"/>
                    <a:pt x="186577" y="1045368"/>
                  </a:cubicBezTo>
                  <a:cubicBezTo>
                    <a:pt x="189842" y="1067593"/>
                    <a:pt x="179301" y="1087094"/>
                    <a:pt x="195819" y="1107280"/>
                  </a:cubicBezTo>
                  <a:cubicBezTo>
                    <a:pt x="212337" y="1127466"/>
                    <a:pt x="269224" y="1143467"/>
                    <a:pt x="285683" y="1166486"/>
                  </a:cubicBezTo>
                  <a:cubicBezTo>
                    <a:pt x="302142" y="1189505"/>
                    <a:pt x="285758" y="1228813"/>
                    <a:pt x="294573" y="1245392"/>
                  </a:cubicBezTo>
                  <a:cubicBezTo>
                    <a:pt x="303781" y="1249668"/>
                    <a:pt x="339782" y="1265638"/>
                    <a:pt x="370248" y="1277544"/>
                  </a:cubicBezTo>
                  <a:cubicBezTo>
                    <a:pt x="385345" y="1293329"/>
                    <a:pt x="431756" y="1320462"/>
                    <a:pt x="440008" y="1329283"/>
                  </a:cubicBezTo>
                </a:path>
              </a:pathLst>
            </a:custGeom>
            <a:noFill/>
            <a:ln w="254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27" name="Forma livre 84"/>
            <p:cNvSpPr>
              <a:spLocks/>
            </p:cNvSpPr>
            <p:nvPr/>
          </p:nvSpPr>
          <p:spPr bwMode="auto">
            <a:xfrm>
              <a:off x="2801909" y="3528360"/>
              <a:ext cx="369407" cy="718636"/>
            </a:xfrm>
            <a:custGeom>
              <a:avLst/>
              <a:gdLst>
                <a:gd name="T0" fmla="*/ 65611 w 377346"/>
                <a:gd name="T1" fmla="*/ 0 h 735012"/>
                <a:gd name="T2" fmla="*/ 52033 w 377346"/>
                <a:gd name="T3" fmla="*/ 76200 h 735012"/>
                <a:gd name="T4" fmla="*/ 60524 w 377346"/>
                <a:gd name="T5" fmla="*/ 139700 h 735012"/>
                <a:gd name="T6" fmla="*/ 57139 w 377346"/>
                <a:gd name="T7" fmla="*/ 192088 h 735012"/>
                <a:gd name="T8" fmla="*/ 45242 w 377346"/>
                <a:gd name="T9" fmla="*/ 234950 h 735012"/>
                <a:gd name="T10" fmla="*/ 28261 w 377346"/>
                <a:gd name="T11" fmla="*/ 280987 h 735012"/>
                <a:gd name="T12" fmla="*/ 1081 w 377346"/>
                <a:gd name="T13" fmla="*/ 357188 h 735012"/>
                <a:gd name="T14" fmla="*/ 7895 w 377346"/>
                <a:gd name="T15" fmla="*/ 409575 h 735012"/>
                <a:gd name="T16" fmla="*/ 31664 w 377346"/>
                <a:gd name="T17" fmla="*/ 461962 h 735012"/>
                <a:gd name="T18" fmla="*/ 84259 w 377346"/>
                <a:gd name="T19" fmla="*/ 522287 h 735012"/>
                <a:gd name="T20" fmla="*/ 158989 w 377346"/>
                <a:gd name="T21" fmla="*/ 531812 h 735012"/>
                <a:gd name="T22" fmla="*/ 240483 w 377346"/>
                <a:gd name="T23" fmla="*/ 560387 h 735012"/>
                <a:gd name="T24" fmla="*/ 303313 w 377346"/>
                <a:gd name="T25" fmla="*/ 608013 h 735012"/>
                <a:gd name="T26" fmla="*/ 350879 w 377346"/>
                <a:gd name="T27" fmla="*/ 668337 h 735012"/>
                <a:gd name="T28" fmla="*/ 403476 w 377346"/>
                <a:gd name="T29" fmla="*/ 735012 h 7350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77346" h="735012">
                  <a:moveTo>
                    <a:pt x="61363" y="0"/>
                  </a:moveTo>
                  <a:cubicBezTo>
                    <a:pt x="55013" y="26458"/>
                    <a:pt x="49456" y="52917"/>
                    <a:pt x="48663" y="76200"/>
                  </a:cubicBezTo>
                  <a:cubicBezTo>
                    <a:pt x="47870" y="99483"/>
                    <a:pt x="55809" y="120385"/>
                    <a:pt x="56605" y="139700"/>
                  </a:cubicBezTo>
                  <a:cubicBezTo>
                    <a:pt x="57401" y="159015"/>
                    <a:pt x="55821" y="176213"/>
                    <a:pt x="53439" y="192088"/>
                  </a:cubicBezTo>
                  <a:cubicBezTo>
                    <a:pt x="51057" y="207963"/>
                    <a:pt x="46815" y="220134"/>
                    <a:pt x="42313" y="234950"/>
                  </a:cubicBezTo>
                  <a:cubicBezTo>
                    <a:pt x="37811" y="249766"/>
                    <a:pt x="33310" y="260614"/>
                    <a:pt x="26429" y="280987"/>
                  </a:cubicBezTo>
                  <a:cubicBezTo>
                    <a:pt x="19548" y="301360"/>
                    <a:pt x="4203" y="335757"/>
                    <a:pt x="1028" y="357188"/>
                  </a:cubicBezTo>
                  <a:cubicBezTo>
                    <a:pt x="-2147" y="378619"/>
                    <a:pt x="2615" y="392113"/>
                    <a:pt x="7379" y="409575"/>
                  </a:cubicBezTo>
                  <a:cubicBezTo>
                    <a:pt x="12143" y="427037"/>
                    <a:pt x="17709" y="443177"/>
                    <a:pt x="29613" y="461962"/>
                  </a:cubicBezTo>
                  <a:cubicBezTo>
                    <a:pt x="41517" y="480747"/>
                    <a:pt x="58956" y="510645"/>
                    <a:pt x="78802" y="522287"/>
                  </a:cubicBezTo>
                  <a:cubicBezTo>
                    <a:pt x="98648" y="533929"/>
                    <a:pt x="124338" y="525462"/>
                    <a:pt x="148689" y="531812"/>
                  </a:cubicBezTo>
                  <a:cubicBezTo>
                    <a:pt x="173040" y="538162"/>
                    <a:pt x="202413" y="547687"/>
                    <a:pt x="224909" y="560387"/>
                  </a:cubicBezTo>
                  <a:cubicBezTo>
                    <a:pt x="247405" y="573087"/>
                    <a:pt x="266461" y="590021"/>
                    <a:pt x="283669" y="608013"/>
                  </a:cubicBezTo>
                  <a:cubicBezTo>
                    <a:pt x="300877" y="626005"/>
                    <a:pt x="312543" y="647171"/>
                    <a:pt x="328156" y="668337"/>
                  </a:cubicBezTo>
                  <a:cubicBezTo>
                    <a:pt x="343769" y="689503"/>
                    <a:pt x="348266" y="697970"/>
                    <a:pt x="377346" y="735012"/>
                  </a:cubicBezTo>
                </a:path>
              </a:pathLst>
            </a:custGeom>
            <a:noFill/>
            <a:ln w="254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33" name="Forma livre 30"/>
            <p:cNvSpPr>
              <a:spLocks/>
            </p:cNvSpPr>
            <p:nvPr/>
          </p:nvSpPr>
          <p:spPr bwMode="auto">
            <a:xfrm>
              <a:off x="3053354" y="4251653"/>
              <a:ext cx="128826" cy="1193588"/>
            </a:xfrm>
            <a:custGeom>
              <a:avLst/>
              <a:gdLst>
                <a:gd name="T0" fmla="*/ 150598 w 131263"/>
                <a:gd name="T1" fmla="*/ 0 h 1221580"/>
                <a:gd name="T2" fmla="*/ 159167 w 131263"/>
                <a:gd name="T3" fmla="*/ 89899 h 1221580"/>
                <a:gd name="T4" fmla="*/ 139862 w 131263"/>
                <a:gd name="T5" fmla="*/ 154446 h 1221580"/>
                <a:gd name="T6" fmla="*/ 134015 w 131263"/>
                <a:gd name="T7" fmla="*/ 218990 h 1221580"/>
                <a:gd name="T8" fmla="*/ 148325 w 131263"/>
                <a:gd name="T9" fmla="*/ 276620 h 1221580"/>
                <a:gd name="T10" fmla="*/ 139643 w 131263"/>
                <a:gd name="T11" fmla="*/ 322724 h 1221580"/>
                <a:gd name="T12" fmla="*/ 119429 w 131263"/>
                <a:gd name="T13" fmla="*/ 371132 h 1221580"/>
                <a:gd name="T14" fmla="*/ 99168 w 131263"/>
                <a:gd name="T15" fmla="*/ 408016 h 1221580"/>
                <a:gd name="T16" fmla="*/ 90424 w 131263"/>
                <a:gd name="T17" fmla="*/ 463339 h 1221580"/>
                <a:gd name="T18" fmla="*/ 110707 w 131263"/>
                <a:gd name="T19" fmla="*/ 514054 h 1221580"/>
                <a:gd name="T20" fmla="*/ 131006 w 131263"/>
                <a:gd name="T21" fmla="*/ 567072 h 1221580"/>
                <a:gd name="T22" fmla="*/ 125250 w 131263"/>
                <a:gd name="T23" fmla="*/ 606261 h 1221580"/>
                <a:gd name="T24" fmla="*/ 102133 w 131263"/>
                <a:gd name="T25" fmla="*/ 656974 h 1221580"/>
                <a:gd name="T26" fmla="*/ 76070 w 131263"/>
                <a:gd name="T27" fmla="*/ 709994 h 1221580"/>
                <a:gd name="T28" fmla="*/ 78972 w 131263"/>
                <a:gd name="T29" fmla="*/ 776838 h 1221580"/>
                <a:gd name="T30" fmla="*/ 99166 w 131263"/>
                <a:gd name="T31" fmla="*/ 836779 h 1221580"/>
                <a:gd name="T32" fmla="*/ 102070 w 131263"/>
                <a:gd name="T33" fmla="*/ 880578 h 1221580"/>
                <a:gd name="T34" fmla="*/ 78992 w 131263"/>
                <a:gd name="T35" fmla="*/ 931293 h 1221580"/>
                <a:gd name="T36" fmla="*/ 53085 w 131263"/>
                <a:gd name="T37" fmla="*/ 975089 h 1221580"/>
                <a:gd name="T38" fmla="*/ 6724 w 131263"/>
                <a:gd name="T39" fmla="*/ 1016582 h 1221580"/>
                <a:gd name="T40" fmla="*/ 3890 w 131263"/>
                <a:gd name="T41" fmla="*/ 1090348 h 1221580"/>
                <a:gd name="T42" fmla="*/ 41334 w 131263"/>
                <a:gd name="T43" fmla="*/ 1138754 h 1221580"/>
                <a:gd name="T44" fmla="*/ 90575 w 131263"/>
                <a:gd name="T45" fmla="*/ 1168718 h 1221580"/>
                <a:gd name="T46" fmla="*/ 139665 w 131263"/>
                <a:gd name="T47" fmla="*/ 1182555 h 122158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1263" h="1221580">
                  <a:moveTo>
                    <a:pt x="124105" y="0"/>
                  </a:moveTo>
                  <a:cubicBezTo>
                    <a:pt x="116432" y="24342"/>
                    <a:pt x="132642" y="66277"/>
                    <a:pt x="131168" y="92867"/>
                  </a:cubicBezTo>
                  <a:cubicBezTo>
                    <a:pt x="129694" y="119457"/>
                    <a:pt x="118712" y="137318"/>
                    <a:pt x="115258" y="159543"/>
                  </a:cubicBezTo>
                  <a:cubicBezTo>
                    <a:pt x="111804" y="181768"/>
                    <a:pt x="109280" y="205183"/>
                    <a:pt x="110442" y="226217"/>
                  </a:cubicBezTo>
                  <a:cubicBezTo>
                    <a:pt x="111604" y="247251"/>
                    <a:pt x="121459" y="267890"/>
                    <a:pt x="122232" y="285749"/>
                  </a:cubicBezTo>
                  <a:cubicBezTo>
                    <a:pt x="123005" y="303608"/>
                    <a:pt x="119049" y="317102"/>
                    <a:pt x="115080" y="333374"/>
                  </a:cubicBezTo>
                  <a:cubicBezTo>
                    <a:pt x="111111" y="349646"/>
                    <a:pt x="103979" y="368696"/>
                    <a:pt x="98420" y="383380"/>
                  </a:cubicBezTo>
                  <a:cubicBezTo>
                    <a:pt x="92861" y="398064"/>
                    <a:pt x="85708" y="405606"/>
                    <a:pt x="81725" y="421481"/>
                  </a:cubicBezTo>
                  <a:cubicBezTo>
                    <a:pt x="77742" y="437356"/>
                    <a:pt x="72935" y="460374"/>
                    <a:pt x="74519" y="478630"/>
                  </a:cubicBezTo>
                  <a:cubicBezTo>
                    <a:pt x="76103" y="496886"/>
                    <a:pt x="85658" y="513159"/>
                    <a:pt x="91232" y="531018"/>
                  </a:cubicBezTo>
                  <a:cubicBezTo>
                    <a:pt x="96806" y="548877"/>
                    <a:pt x="105965" y="569912"/>
                    <a:pt x="107963" y="585787"/>
                  </a:cubicBezTo>
                  <a:cubicBezTo>
                    <a:pt x="109961" y="601662"/>
                    <a:pt x="107184" y="610790"/>
                    <a:pt x="103218" y="626268"/>
                  </a:cubicBezTo>
                  <a:cubicBezTo>
                    <a:pt x="99252" y="641746"/>
                    <a:pt x="90922" y="660796"/>
                    <a:pt x="84168" y="678655"/>
                  </a:cubicBezTo>
                  <a:cubicBezTo>
                    <a:pt x="77414" y="696514"/>
                    <a:pt x="65873" y="712787"/>
                    <a:pt x="62692" y="733424"/>
                  </a:cubicBezTo>
                  <a:cubicBezTo>
                    <a:pt x="59511" y="754061"/>
                    <a:pt x="61910" y="780652"/>
                    <a:pt x="65082" y="802480"/>
                  </a:cubicBezTo>
                  <a:cubicBezTo>
                    <a:pt x="68254" y="824308"/>
                    <a:pt x="78552" y="846535"/>
                    <a:pt x="81724" y="864394"/>
                  </a:cubicBezTo>
                  <a:cubicBezTo>
                    <a:pt x="84896" y="882254"/>
                    <a:pt x="86886" y="893365"/>
                    <a:pt x="84115" y="909637"/>
                  </a:cubicBezTo>
                  <a:cubicBezTo>
                    <a:pt x="81344" y="925909"/>
                    <a:pt x="71827" y="945753"/>
                    <a:pt x="65099" y="962025"/>
                  </a:cubicBezTo>
                  <a:cubicBezTo>
                    <a:pt x="58371" y="978297"/>
                    <a:pt x="53674" y="992584"/>
                    <a:pt x="43748" y="1007268"/>
                  </a:cubicBezTo>
                  <a:cubicBezTo>
                    <a:pt x="33822" y="1021952"/>
                    <a:pt x="12299" y="1030286"/>
                    <a:pt x="5542" y="1050130"/>
                  </a:cubicBezTo>
                  <a:cubicBezTo>
                    <a:pt x="-1215" y="1069974"/>
                    <a:pt x="-1548" y="1105296"/>
                    <a:pt x="3206" y="1126330"/>
                  </a:cubicBezTo>
                  <a:cubicBezTo>
                    <a:pt x="7960" y="1147364"/>
                    <a:pt x="22158" y="1162842"/>
                    <a:pt x="34064" y="1176336"/>
                  </a:cubicBezTo>
                  <a:cubicBezTo>
                    <a:pt x="45970" y="1189830"/>
                    <a:pt x="57974" y="1202531"/>
                    <a:pt x="74643" y="1207293"/>
                  </a:cubicBezTo>
                  <a:cubicBezTo>
                    <a:pt x="91312" y="1212056"/>
                    <a:pt x="106764" y="1216818"/>
                    <a:pt x="115099" y="1221580"/>
                  </a:cubicBezTo>
                </a:path>
              </a:pathLst>
            </a:custGeom>
            <a:noFill/>
            <a:ln w="254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34" name="Forma livre 31"/>
            <p:cNvSpPr>
              <a:spLocks/>
            </p:cNvSpPr>
            <p:nvPr/>
          </p:nvSpPr>
          <p:spPr bwMode="auto">
            <a:xfrm>
              <a:off x="3158899" y="5440585"/>
              <a:ext cx="999572" cy="578944"/>
            </a:xfrm>
            <a:custGeom>
              <a:avLst/>
              <a:gdLst>
                <a:gd name="T0" fmla="*/ 0 w 1021556"/>
                <a:gd name="T1" fmla="*/ 0 h 590536"/>
                <a:gd name="T2" fmla="*/ 12370 w 1021556"/>
                <a:gd name="T3" fmla="*/ 65486 h 590536"/>
                <a:gd name="T4" fmla="*/ 12370 w 1021556"/>
                <a:gd name="T5" fmla="*/ 133695 h 590536"/>
                <a:gd name="T6" fmla="*/ 14840 w 1021556"/>
                <a:gd name="T7" fmla="*/ 201883 h 590536"/>
                <a:gd name="T8" fmla="*/ 34657 w 1021556"/>
                <a:gd name="T9" fmla="*/ 256463 h 590536"/>
                <a:gd name="T10" fmla="*/ 71792 w 1021556"/>
                <a:gd name="T11" fmla="*/ 297395 h 590536"/>
                <a:gd name="T12" fmla="*/ 89121 w 1021556"/>
                <a:gd name="T13" fmla="*/ 335608 h 590536"/>
                <a:gd name="T14" fmla="*/ 94071 w 1021556"/>
                <a:gd name="T15" fmla="*/ 379244 h 590536"/>
                <a:gd name="T16" fmla="*/ 108925 w 1021556"/>
                <a:gd name="T17" fmla="*/ 420163 h 590536"/>
                <a:gd name="T18" fmla="*/ 123780 w 1021556"/>
                <a:gd name="T19" fmla="*/ 441987 h 590536"/>
                <a:gd name="T20" fmla="*/ 158437 w 1021556"/>
                <a:gd name="T21" fmla="*/ 469268 h 590536"/>
                <a:gd name="T22" fmla="*/ 190621 w 1021556"/>
                <a:gd name="T23" fmla="*/ 472005 h 590536"/>
                <a:gd name="T24" fmla="*/ 237654 w 1021556"/>
                <a:gd name="T25" fmla="*/ 479237 h 590536"/>
                <a:gd name="T26" fmla="*/ 274786 w 1021556"/>
                <a:gd name="T27" fmla="*/ 503777 h 590536"/>
                <a:gd name="T28" fmla="*/ 311921 w 1021556"/>
                <a:gd name="T29" fmla="*/ 528314 h 590536"/>
                <a:gd name="T30" fmla="*/ 354008 w 1021556"/>
                <a:gd name="T31" fmla="*/ 541945 h 590536"/>
                <a:gd name="T32" fmla="*/ 398567 w 1021556"/>
                <a:gd name="T33" fmla="*/ 545664 h 590536"/>
                <a:gd name="T34" fmla="*/ 430751 w 1021556"/>
                <a:gd name="T35" fmla="*/ 545664 h 590536"/>
                <a:gd name="T36" fmla="*/ 472837 w 1021556"/>
                <a:gd name="T37" fmla="*/ 542921 h 590536"/>
                <a:gd name="T38" fmla="*/ 524823 w 1021556"/>
                <a:gd name="T39" fmla="*/ 548386 h 590536"/>
                <a:gd name="T40" fmla="*/ 554528 w 1021556"/>
                <a:gd name="T41" fmla="*/ 556579 h 590536"/>
                <a:gd name="T42" fmla="*/ 599088 w 1021556"/>
                <a:gd name="T43" fmla="*/ 572944 h 590536"/>
                <a:gd name="T44" fmla="*/ 638698 w 1021556"/>
                <a:gd name="T45" fmla="*/ 578402 h 590536"/>
                <a:gd name="T46" fmla="*/ 678306 w 1021556"/>
                <a:gd name="T47" fmla="*/ 583855 h 590536"/>
                <a:gd name="T48" fmla="*/ 730295 w 1021556"/>
                <a:gd name="T49" fmla="*/ 586579 h 590536"/>
                <a:gd name="T50" fmla="*/ 792183 w 1021556"/>
                <a:gd name="T51" fmla="*/ 586564 h 590536"/>
                <a:gd name="T52" fmla="*/ 836742 w 1021556"/>
                <a:gd name="T53" fmla="*/ 593746 h 590536"/>
                <a:gd name="T54" fmla="*/ 878829 w 1021556"/>
                <a:gd name="T55" fmla="*/ 602916 h 590536"/>
                <a:gd name="T56" fmla="*/ 918438 w 1021556"/>
                <a:gd name="T57" fmla="*/ 629191 h 590536"/>
                <a:gd name="T58" fmla="*/ 958045 w 1021556"/>
                <a:gd name="T59" fmla="*/ 641118 h 590536"/>
                <a:gd name="T60" fmla="*/ 1002607 w 1021556"/>
                <a:gd name="T61" fmla="*/ 660232 h 590536"/>
                <a:gd name="T62" fmla="*/ 1062022 w 1021556"/>
                <a:gd name="T63" fmla="*/ 676607 h 590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021556" h="590536">
                  <a:moveTo>
                    <a:pt x="0" y="0"/>
                  </a:moveTo>
                  <a:cubicBezTo>
                    <a:pt x="16668" y="15875"/>
                    <a:pt x="9922" y="37709"/>
                    <a:pt x="11906" y="57157"/>
                  </a:cubicBezTo>
                  <a:cubicBezTo>
                    <a:pt x="13890" y="76605"/>
                    <a:pt x="11509" y="96846"/>
                    <a:pt x="11906" y="116687"/>
                  </a:cubicBezTo>
                  <a:cubicBezTo>
                    <a:pt x="12303" y="136528"/>
                    <a:pt x="10715" y="158344"/>
                    <a:pt x="14287" y="176202"/>
                  </a:cubicBezTo>
                  <a:cubicBezTo>
                    <a:pt x="17859" y="194060"/>
                    <a:pt x="24209" y="209943"/>
                    <a:pt x="33337" y="223837"/>
                  </a:cubicBezTo>
                  <a:cubicBezTo>
                    <a:pt x="42465" y="237731"/>
                    <a:pt x="60325" y="248054"/>
                    <a:pt x="69056" y="259567"/>
                  </a:cubicBezTo>
                  <a:cubicBezTo>
                    <a:pt x="77787" y="271080"/>
                    <a:pt x="82152" y="281010"/>
                    <a:pt x="85724" y="292916"/>
                  </a:cubicBezTo>
                  <a:cubicBezTo>
                    <a:pt x="89296" y="304822"/>
                    <a:pt x="87312" y="318702"/>
                    <a:pt x="90487" y="331001"/>
                  </a:cubicBezTo>
                  <a:cubicBezTo>
                    <a:pt x="93662" y="343300"/>
                    <a:pt x="100013" y="357585"/>
                    <a:pt x="104775" y="366712"/>
                  </a:cubicBezTo>
                  <a:cubicBezTo>
                    <a:pt x="109537" y="375839"/>
                    <a:pt x="111125" y="378618"/>
                    <a:pt x="119062" y="385762"/>
                  </a:cubicBezTo>
                  <a:cubicBezTo>
                    <a:pt x="127000" y="392906"/>
                    <a:pt x="141684" y="405208"/>
                    <a:pt x="152400" y="409575"/>
                  </a:cubicBezTo>
                  <a:cubicBezTo>
                    <a:pt x="163116" y="413942"/>
                    <a:pt x="170656" y="410513"/>
                    <a:pt x="183356" y="411963"/>
                  </a:cubicBezTo>
                  <a:cubicBezTo>
                    <a:pt x="196056" y="413413"/>
                    <a:pt x="215106" y="413653"/>
                    <a:pt x="228599" y="418275"/>
                  </a:cubicBezTo>
                  <a:cubicBezTo>
                    <a:pt x="242093" y="422897"/>
                    <a:pt x="257570" y="434141"/>
                    <a:pt x="264317" y="439693"/>
                  </a:cubicBezTo>
                  <a:cubicBezTo>
                    <a:pt x="271064" y="445245"/>
                    <a:pt x="287734" y="457144"/>
                    <a:pt x="300037" y="461110"/>
                  </a:cubicBezTo>
                  <a:cubicBezTo>
                    <a:pt x="312340" y="465076"/>
                    <a:pt x="329010" y="469294"/>
                    <a:pt x="340519" y="473007"/>
                  </a:cubicBezTo>
                  <a:cubicBezTo>
                    <a:pt x="352029" y="476720"/>
                    <a:pt x="371078" y="475710"/>
                    <a:pt x="383381" y="476250"/>
                  </a:cubicBezTo>
                  <a:cubicBezTo>
                    <a:pt x="395684" y="476790"/>
                    <a:pt x="402431" y="476649"/>
                    <a:pt x="414337" y="476250"/>
                  </a:cubicBezTo>
                  <a:cubicBezTo>
                    <a:pt x="426243" y="475851"/>
                    <a:pt x="439739" y="473461"/>
                    <a:pt x="454820" y="473857"/>
                  </a:cubicBezTo>
                  <a:cubicBezTo>
                    <a:pt x="469901" y="474253"/>
                    <a:pt x="491728" y="476640"/>
                    <a:pt x="504825" y="478626"/>
                  </a:cubicBezTo>
                  <a:cubicBezTo>
                    <a:pt x="517922" y="480612"/>
                    <a:pt x="521494" y="482202"/>
                    <a:pt x="533400" y="485775"/>
                  </a:cubicBezTo>
                  <a:cubicBezTo>
                    <a:pt x="545306" y="489348"/>
                    <a:pt x="562768" y="496887"/>
                    <a:pt x="576262" y="500062"/>
                  </a:cubicBezTo>
                  <a:cubicBezTo>
                    <a:pt x="589756" y="503237"/>
                    <a:pt x="614362" y="504825"/>
                    <a:pt x="614362" y="504825"/>
                  </a:cubicBezTo>
                  <a:cubicBezTo>
                    <a:pt x="627062" y="506412"/>
                    <a:pt x="637778" y="508397"/>
                    <a:pt x="652462" y="509587"/>
                  </a:cubicBezTo>
                  <a:cubicBezTo>
                    <a:pt x="667146" y="510777"/>
                    <a:pt x="684213" y="511570"/>
                    <a:pt x="702469" y="511964"/>
                  </a:cubicBezTo>
                  <a:cubicBezTo>
                    <a:pt x="720725" y="512358"/>
                    <a:pt x="744934" y="510909"/>
                    <a:pt x="762000" y="511952"/>
                  </a:cubicBezTo>
                  <a:cubicBezTo>
                    <a:pt x="779066" y="512995"/>
                    <a:pt x="789782" y="515843"/>
                    <a:pt x="804863" y="518221"/>
                  </a:cubicBezTo>
                  <a:cubicBezTo>
                    <a:pt x="812007" y="520744"/>
                    <a:pt x="832643" y="519477"/>
                    <a:pt x="845343" y="526219"/>
                  </a:cubicBezTo>
                  <a:cubicBezTo>
                    <a:pt x="859630" y="532565"/>
                    <a:pt x="871538" y="541217"/>
                    <a:pt x="883444" y="549154"/>
                  </a:cubicBezTo>
                  <a:cubicBezTo>
                    <a:pt x="895350" y="557091"/>
                    <a:pt x="908049" y="555048"/>
                    <a:pt x="921543" y="559563"/>
                  </a:cubicBezTo>
                  <a:cubicBezTo>
                    <a:pt x="935037" y="564078"/>
                    <a:pt x="949325" y="566722"/>
                    <a:pt x="964406" y="576247"/>
                  </a:cubicBezTo>
                  <a:cubicBezTo>
                    <a:pt x="979487" y="585772"/>
                    <a:pt x="1008856" y="584194"/>
                    <a:pt x="1021556" y="590536"/>
                  </a:cubicBezTo>
                </a:path>
              </a:pathLst>
            </a:custGeom>
            <a:noFill/>
            <a:ln w="254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98" name="Forma livre 31"/>
            <p:cNvSpPr>
              <a:spLocks/>
            </p:cNvSpPr>
            <p:nvPr/>
          </p:nvSpPr>
          <p:spPr bwMode="auto">
            <a:xfrm>
              <a:off x="4197274" y="5511983"/>
              <a:ext cx="344573" cy="194016"/>
            </a:xfrm>
            <a:custGeom>
              <a:avLst/>
              <a:gdLst>
                <a:gd name="T0" fmla="*/ 65098 w 352680"/>
                <a:gd name="T1" fmla="*/ 0 h 198567"/>
                <a:gd name="T2" fmla="*/ 34499 w 352680"/>
                <a:gd name="T3" fmla="*/ 21555 h 198567"/>
                <a:gd name="T4" fmla="*/ 48 w 352680"/>
                <a:gd name="T5" fmla="*/ 53732 h 198567"/>
                <a:gd name="T6" fmla="*/ 27575 w 352680"/>
                <a:gd name="T7" fmla="*/ 75215 h 198567"/>
                <a:gd name="T8" fmla="*/ 45927 w 352680"/>
                <a:gd name="T9" fmla="*/ 93633 h 198567"/>
                <a:gd name="T10" fmla="*/ 91799 w 352680"/>
                <a:gd name="T11" fmla="*/ 102841 h 198567"/>
                <a:gd name="T12" fmla="*/ 134618 w 352680"/>
                <a:gd name="T13" fmla="*/ 105910 h 198567"/>
                <a:gd name="T14" fmla="*/ 174378 w 352680"/>
                <a:gd name="T15" fmla="*/ 108980 h 198567"/>
                <a:gd name="T16" fmla="*/ 217198 w 352680"/>
                <a:gd name="T17" fmla="*/ 121258 h 198567"/>
                <a:gd name="T18" fmla="*/ 260014 w 352680"/>
                <a:gd name="T19" fmla="*/ 118188 h 198567"/>
                <a:gd name="T20" fmla="*/ 287541 w 352680"/>
                <a:gd name="T21" fmla="*/ 118188 h 198567"/>
                <a:gd name="T22" fmla="*/ 296717 w 352680"/>
                <a:gd name="T23" fmla="*/ 145813 h 198567"/>
                <a:gd name="T24" fmla="*/ 315070 w 352680"/>
                <a:gd name="T25" fmla="*/ 167301 h 198567"/>
                <a:gd name="T26" fmla="*/ 339534 w 352680"/>
                <a:gd name="T27" fmla="*/ 188788 h 198567"/>
                <a:gd name="T28" fmla="*/ 327302 w 352680"/>
                <a:gd name="T29" fmla="*/ 191856 h 19856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2680" h="198567">
                  <a:moveTo>
                    <a:pt x="67578" y="0"/>
                  </a:moveTo>
                  <a:cubicBezTo>
                    <a:pt x="61887" y="4508"/>
                    <a:pt x="47068" y="13025"/>
                    <a:pt x="35813" y="22287"/>
                  </a:cubicBezTo>
                  <a:cubicBezTo>
                    <a:pt x="24558" y="31549"/>
                    <a:pt x="1246" y="46323"/>
                    <a:pt x="48" y="55575"/>
                  </a:cubicBezTo>
                  <a:cubicBezTo>
                    <a:pt x="-1150" y="64827"/>
                    <a:pt x="20685" y="70921"/>
                    <a:pt x="28623" y="77800"/>
                  </a:cubicBezTo>
                  <a:cubicBezTo>
                    <a:pt x="36561" y="84679"/>
                    <a:pt x="36561" y="92088"/>
                    <a:pt x="47673" y="96850"/>
                  </a:cubicBezTo>
                  <a:cubicBezTo>
                    <a:pt x="58785" y="101612"/>
                    <a:pt x="79952" y="104258"/>
                    <a:pt x="95298" y="106375"/>
                  </a:cubicBezTo>
                  <a:cubicBezTo>
                    <a:pt x="110644" y="108492"/>
                    <a:pt x="139748" y="109550"/>
                    <a:pt x="139748" y="109550"/>
                  </a:cubicBezTo>
                  <a:cubicBezTo>
                    <a:pt x="154035" y="110608"/>
                    <a:pt x="166736" y="110079"/>
                    <a:pt x="181023" y="112725"/>
                  </a:cubicBezTo>
                  <a:cubicBezTo>
                    <a:pt x="195310" y="115371"/>
                    <a:pt x="210656" y="123838"/>
                    <a:pt x="225473" y="125425"/>
                  </a:cubicBezTo>
                  <a:cubicBezTo>
                    <a:pt x="240290" y="127012"/>
                    <a:pt x="257752" y="122779"/>
                    <a:pt x="269923" y="122250"/>
                  </a:cubicBezTo>
                  <a:cubicBezTo>
                    <a:pt x="282094" y="121721"/>
                    <a:pt x="292148" y="117488"/>
                    <a:pt x="298498" y="122250"/>
                  </a:cubicBezTo>
                  <a:cubicBezTo>
                    <a:pt x="304848" y="127012"/>
                    <a:pt x="303260" y="142358"/>
                    <a:pt x="308023" y="150825"/>
                  </a:cubicBezTo>
                  <a:cubicBezTo>
                    <a:pt x="312786" y="159292"/>
                    <a:pt x="319665" y="165642"/>
                    <a:pt x="327073" y="173050"/>
                  </a:cubicBezTo>
                  <a:cubicBezTo>
                    <a:pt x="334481" y="180458"/>
                    <a:pt x="350356" y="191042"/>
                    <a:pt x="352473" y="195275"/>
                  </a:cubicBezTo>
                  <a:cubicBezTo>
                    <a:pt x="354590" y="199508"/>
                    <a:pt x="339773" y="198450"/>
                    <a:pt x="339773" y="198450"/>
                  </a:cubicBezTo>
                </a:path>
              </a:pathLst>
            </a:custGeom>
            <a:noFill/>
            <a:ln w="254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9218" name="AutoShape 4"/>
          <p:cNvSpPr>
            <a:spLocks noChangeArrowheads="1"/>
          </p:cNvSpPr>
          <p:nvPr/>
        </p:nvSpPr>
        <p:spPr bwMode="auto">
          <a:xfrm>
            <a:off x="219075" y="6257925"/>
            <a:ext cx="9505950" cy="472559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/>
          <a:p>
            <a:pPr lvl="1" algn="ctr" eaLnBrk="1" hangingPunct="1">
              <a:buFont typeface="Times New Roman" panose="02020603050405020304" pitchFamily="18" charset="0"/>
              <a:buNone/>
            </a:pPr>
            <a:r>
              <a:rPr lang="pt-BR" sz="1400" dirty="0">
                <a:cs typeface="Arial" panose="020B0604020202020204" pitchFamily="34" charset="0"/>
              </a:rPr>
              <a:t>Com o modelo de otimização, será calculado o custo logístico de transporte total da Região </a:t>
            </a:r>
            <a:r>
              <a:rPr lang="pt-BR" sz="1400" dirty="0" err="1">
                <a:cs typeface="Arial" panose="020B0604020202020204" pitchFamily="34" charset="0"/>
              </a:rPr>
              <a:t>Centroeste</a:t>
            </a:r>
            <a:r>
              <a:rPr lang="pt-BR" sz="1400" dirty="0">
                <a:cs typeface="Arial" panose="020B0604020202020204" pitchFamily="34" charset="0"/>
              </a:rPr>
              <a:t> para a movimentação de todas as cargas com origem ou destino dentro desta região e de passagem</a:t>
            </a:r>
          </a:p>
        </p:txBody>
      </p:sp>
      <p:grpSp>
        <p:nvGrpSpPr>
          <p:cNvPr id="9220" name="Group 120"/>
          <p:cNvGrpSpPr>
            <a:grpSpLocks/>
          </p:cNvGrpSpPr>
          <p:nvPr/>
        </p:nvGrpSpPr>
        <p:grpSpPr bwMode="auto">
          <a:xfrm>
            <a:off x="8207375" y="147638"/>
            <a:ext cx="1676400" cy="585787"/>
            <a:chOff x="5170" y="93"/>
            <a:chExt cx="1056" cy="369"/>
          </a:xfrm>
        </p:grpSpPr>
        <p:sp>
          <p:nvSpPr>
            <p:cNvPr id="9455" name="Text Box 121"/>
            <p:cNvSpPr txBox="1">
              <a:spLocks noChangeArrowheads="1"/>
            </p:cNvSpPr>
            <p:nvPr/>
          </p:nvSpPr>
          <p:spPr bwMode="auto">
            <a:xfrm>
              <a:off x="5394" y="93"/>
              <a:ext cx="241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>
                  <a:latin typeface="Calibri" pitchFamily="34" charset="0"/>
                </a:rPr>
                <a:t>Ferrovia</a:t>
              </a:r>
              <a:endParaRPr lang="en-US" sz="900" b="0">
                <a:latin typeface="Calibri" pitchFamily="34" charset="0"/>
              </a:endParaRPr>
            </a:p>
          </p:txBody>
        </p:sp>
        <p:sp>
          <p:nvSpPr>
            <p:cNvPr id="9456" name="Text Box 122"/>
            <p:cNvSpPr txBox="1">
              <a:spLocks noChangeArrowheads="1"/>
            </p:cNvSpPr>
            <p:nvPr/>
          </p:nvSpPr>
          <p:spPr bwMode="auto">
            <a:xfrm>
              <a:off x="5979" y="95"/>
              <a:ext cx="247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>
                  <a:latin typeface="Calibri" pitchFamily="34" charset="0"/>
                </a:rPr>
                <a:t>Hidrovia</a:t>
              </a:r>
              <a:endParaRPr lang="en-US" sz="900" b="0">
                <a:latin typeface="Calibri" pitchFamily="34" charset="0"/>
              </a:endParaRPr>
            </a:p>
          </p:txBody>
        </p:sp>
        <p:sp>
          <p:nvSpPr>
            <p:cNvPr id="9457" name="Line 123"/>
            <p:cNvSpPr>
              <a:spLocks noChangeShapeType="1"/>
            </p:cNvSpPr>
            <p:nvPr/>
          </p:nvSpPr>
          <p:spPr bwMode="auto">
            <a:xfrm>
              <a:off x="5758" y="140"/>
              <a:ext cx="204" cy="0"/>
            </a:xfrm>
            <a:prstGeom prst="line">
              <a:avLst/>
            </a:pr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458" name="Text Box 124"/>
            <p:cNvSpPr txBox="1">
              <a:spLocks noChangeArrowheads="1"/>
            </p:cNvSpPr>
            <p:nvPr/>
          </p:nvSpPr>
          <p:spPr bwMode="auto">
            <a:xfrm>
              <a:off x="5394" y="182"/>
              <a:ext cx="237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>
                  <a:latin typeface="Calibri" pitchFamily="34" charset="0"/>
                </a:rPr>
                <a:t>Rodovia</a:t>
              </a:r>
              <a:endParaRPr lang="en-US" sz="900" b="0">
                <a:latin typeface="Calibri" pitchFamily="34" charset="0"/>
              </a:endParaRPr>
            </a:p>
          </p:txBody>
        </p:sp>
        <p:sp>
          <p:nvSpPr>
            <p:cNvPr id="9459" name="AutoShape 125"/>
            <p:cNvSpPr>
              <a:spLocks noChangeArrowheads="1"/>
            </p:cNvSpPr>
            <p:nvPr/>
          </p:nvSpPr>
          <p:spPr bwMode="auto">
            <a:xfrm rot="10800000">
              <a:off x="5240" y="401"/>
              <a:ext cx="58" cy="39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/>
            </a:p>
          </p:txBody>
        </p:sp>
        <p:sp>
          <p:nvSpPr>
            <p:cNvPr id="9460" name="AutoShape 126"/>
            <p:cNvSpPr>
              <a:spLocks noChangeArrowheads="1"/>
            </p:cNvSpPr>
            <p:nvPr/>
          </p:nvSpPr>
          <p:spPr bwMode="auto">
            <a:xfrm>
              <a:off x="5246" y="295"/>
              <a:ext cx="50" cy="47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/>
            </a:p>
          </p:txBody>
        </p:sp>
        <p:sp>
          <p:nvSpPr>
            <p:cNvPr id="9461" name="Text Box 127"/>
            <p:cNvSpPr txBox="1">
              <a:spLocks noChangeArrowheads="1"/>
            </p:cNvSpPr>
            <p:nvPr/>
          </p:nvSpPr>
          <p:spPr bwMode="auto">
            <a:xfrm>
              <a:off x="5394" y="281"/>
              <a:ext cx="393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>
                  <a:latin typeface="Calibri" pitchFamily="34" charset="0"/>
                </a:rPr>
                <a:t>Porto L.Curso</a:t>
              </a:r>
              <a:endParaRPr lang="en-US" sz="900" b="0">
                <a:latin typeface="Calibri" pitchFamily="34" charset="0"/>
              </a:endParaRPr>
            </a:p>
          </p:txBody>
        </p:sp>
        <p:sp>
          <p:nvSpPr>
            <p:cNvPr id="9462" name="Text Box 128"/>
            <p:cNvSpPr txBox="1">
              <a:spLocks noChangeArrowheads="1"/>
            </p:cNvSpPr>
            <p:nvPr/>
          </p:nvSpPr>
          <p:spPr bwMode="auto">
            <a:xfrm>
              <a:off x="5395" y="376"/>
              <a:ext cx="603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>
                  <a:latin typeface="Calibri" pitchFamily="34" charset="0"/>
                </a:rPr>
                <a:t>Terminal Hidroviário</a:t>
              </a:r>
              <a:endParaRPr lang="en-US" sz="900" b="0">
                <a:latin typeface="Calibri" pitchFamily="34" charset="0"/>
              </a:endParaRPr>
            </a:p>
          </p:txBody>
        </p:sp>
        <p:sp>
          <p:nvSpPr>
            <p:cNvPr id="9463" name="Text Box 129"/>
            <p:cNvSpPr txBox="1">
              <a:spLocks noChangeArrowheads="1"/>
            </p:cNvSpPr>
            <p:nvPr/>
          </p:nvSpPr>
          <p:spPr bwMode="auto">
            <a:xfrm>
              <a:off x="5988" y="183"/>
              <a:ext cx="228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>
                  <a:latin typeface="Calibri" pitchFamily="34" charset="0"/>
                </a:rPr>
                <a:t>Dutovia</a:t>
              </a:r>
              <a:endParaRPr lang="en-US" sz="900" b="0">
                <a:latin typeface="Calibri" pitchFamily="34" charset="0"/>
              </a:endParaRPr>
            </a:p>
          </p:txBody>
        </p:sp>
        <p:sp>
          <p:nvSpPr>
            <p:cNvPr id="9464" name="Text Box 130"/>
            <p:cNvSpPr txBox="1">
              <a:spLocks noChangeArrowheads="1"/>
            </p:cNvSpPr>
            <p:nvPr/>
          </p:nvSpPr>
          <p:spPr bwMode="auto">
            <a:xfrm>
              <a:off x="5984" y="275"/>
              <a:ext cx="182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>
                  <a:latin typeface="Calibri" pitchFamily="34" charset="0"/>
                </a:rPr>
                <a:t>Eclusa</a:t>
              </a:r>
              <a:endParaRPr lang="en-US" sz="900" b="0">
                <a:latin typeface="Calibri" pitchFamily="34" charset="0"/>
              </a:endParaRPr>
            </a:p>
          </p:txBody>
        </p:sp>
        <p:sp>
          <p:nvSpPr>
            <p:cNvPr id="9465" name="Rectangle 131"/>
            <p:cNvSpPr>
              <a:spLocks noChangeArrowheads="1"/>
            </p:cNvSpPr>
            <p:nvPr/>
          </p:nvSpPr>
          <p:spPr bwMode="auto">
            <a:xfrm>
              <a:off x="5850" y="287"/>
              <a:ext cx="56" cy="56"/>
            </a:xfrm>
            <a:prstGeom prst="rect">
              <a:avLst/>
            </a:prstGeom>
            <a:solidFill>
              <a:srgbClr val="00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pt-BR" sz="1400"/>
            </a:p>
          </p:txBody>
        </p:sp>
        <p:sp>
          <p:nvSpPr>
            <p:cNvPr id="9466" name="Line 132"/>
            <p:cNvSpPr>
              <a:spLocks noChangeShapeType="1"/>
            </p:cNvSpPr>
            <p:nvPr/>
          </p:nvSpPr>
          <p:spPr bwMode="auto">
            <a:xfrm>
              <a:off x="5762" y="232"/>
              <a:ext cx="204" cy="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467" name="Line 133"/>
            <p:cNvSpPr>
              <a:spLocks noChangeShapeType="1"/>
            </p:cNvSpPr>
            <p:nvPr/>
          </p:nvSpPr>
          <p:spPr bwMode="auto">
            <a:xfrm>
              <a:off x="5170" y="140"/>
              <a:ext cx="20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468" name="Line 134"/>
            <p:cNvSpPr>
              <a:spLocks noChangeShapeType="1"/>
            </p:cNvSpPr>
            <p:nvPr/>
          </p:nvSpPr>
          <p:spPr bwMode="auto">
            <a:xfrm>
              <a:off x="5170" y="228"/>
              <a:ext cx="204" cy="0"/>
            </a:xfrm>
            <a:prstGeom prst="line">
              <a:avLst/>
            </a:pr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9221" name="Rectangle 135"/>
          <p:cNvSpPr>
            <a:spLocks noChangeArrowheads="1"/>
          </p:cNvSpPr>
          <p:nvPr/>
        </p:nvSpPr>
        <p:spPr bwMode="auto">
          <a:xfrm>
            <a:off x="8059738" y="123825"/>
            <a:ext cx="1846262" cy="6429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pt-BR" sz="1400"/>
          </a:p>
        </p:txBody>
      </p:sp>
      <p:sp>
        <p:nvSpPr>
          <p:cNvPr id="14343" name="Text Box 85"/>
          <p:cNvSpPr txBox="1">
            <a:spLocks noChangeArrowheads="1"/>
          </p:cNvSpPr>
          <p:nvPr/>
        </p:nvSpPr>
        <p:spPr bwMode="auto">
          <a:xfrm>
            <a:off x="7297129" y="1257049"/>
            <a:ext cx="2310217" cy="1323439"/>
          </a:xfrm>
          <a:prstGeom prst="rect">
            <a:avLst/>
          </a:prstGeom>
          <a:noFill/>
          <a:ln w="38100" algn="ctr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 marL="457200" indent="-4572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marL="0" indent="0" algn="ctr" eaLnBrk="1" hangingPunct="1">
              <a:defRPr/>
            </a:pPr>
            <a:r>
              <a:rPr lang="pt-BR" sz="1600" dirty="0" smtClean="0"/>
              <a:t>Custo Logístico de Transporte Atual da </a:t>
            </a:r>
          </a:p>
          <a:p>
            <a:pPr algn="ctr" eaLnBrk="1" hangingPunct="1">
              <a:defRPr/>
            </a:pPr>
            <a:r>
              <a:rPr lang="pt-BR" sz="1600" dirty="0" smtClean="0"/>
              <a:t>Região Centro-Oeste:</a:t>
            </a:r>
          </a:p>
          <a:p>
            <a:pPr algn="ctr" eaLnBrk="1" hangingPunct="1">
              <a:defRPr/>
            </a:pPr>
            <a:r>
              <a:rPr lang="pt-BR" sz="1600" dirty="0" smtClean="0"/>
              <a:t> </a:t>
            </a:r>
          </a:p>
          <a:p>
            <a:pPr algn="ctr" eaLnBrk="1" hangingPunct="1">
              <a:defRPr/>
            </a:pPr>
            <a:r>
              <a:rPr lang="pt-BR" sz="1600" dirty="0" smtClean="0"/>
              <a:t>R$ 31,6 Bilhões</a:t>
            </a:r>
          </a:p>
        </p:txBody>
      </p:sp>
      <p:sp>
        <p:nvSpPr>
          <p:cNvPr id="9224" name="Rectangle 6"/>
          <p:cNvSpPr>
            <a:spLocks noChangeArrowheads="1"/>
          </p:cNvSpPr>
          <p:nvPr/>
        </p:nvSpPr>
        <p:spPr bwMode="auto">
          <a:xfrm>
            <a:off x="214313" y="873125"/>
            <a:ext cx="57943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/>
          <a:p>
            <a:pPr>
              <a:buClr>
                <a:schemeClr val="tx2"/>
              </a:buClr>
            </a:pPr>
            <a:r>
              <a:rPr lang="es-ES_tradnl">
                <a:solidFill>
                  <a:schemeClr val="tx2"/>
                </a:solidFill>
              </a:rPr>
              <a:t>Principais Eixos de Integração Atuais</a:t>
            </a:r>
          </a:p>
        </p:txBody>
      </p:sp>
      <p:sp>
        <p:nvSpPr>
          <p:cNvPr id="9225" name="Rectangle 6"/>
          <p:cNvSpPr>
            <a:spLocks noChangeArrowheads="1"/>
          </p:cNvSpPr>
          <p:nvPr/>
        </p:nvSpPr>
        <p:spPr bwMode="auto">
          <a:xfrm>
            <a:off x="7051675" y="872432"/>
            <a:ext cx="20891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/>
          <a:p>
            <a:pPr>
              <a:buClr>
                <a:schemeClr val="tx2"/>
              </a:buClr>
            </a:pPr>
            <a:r>
              <a:rPr lang="es-ES_tradnl" dirty="0" err="1">
                <a:solidFill>
                  <a:schemeClr val="tx2"/>
                </a:solidFill>
              </a:rPr>
              <a:t>Custo</a:t>
            </a:r>
            <a:r>
              <a:rPr lang="es-ES_tradnl" dirty="0">
                <a:solidFill>
                  <a:schemeClr val="tx2"/>
                </a:solidFill>
              </a:rPr>
              <a:t> Logístico</a:t>
            </a:r>
          </a:p>
        </p:txBody>
      </p:sp>
      <p:sp>
        <p:nvSpPr>
          <p:cNvPr id="9226" name="Line 7"/>
          <p:cNvSpPr>
            <a:spLocks noChangeShapeType="1"/>
          </p:cNvSpPr>
          <p:nvPr/>
        </p:nvSpPr>
        <p:spPr bwMode="auto">
          <a:xfrm flipV="1">
            <a:off x="7057623" y="1106488"/>
            <a:ext cx="2776940" cy="6758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9227" name="AutoShape 375"/>
          <p:cNvSpPr>
            <a:spLocks noChangeArrowheads="1"/>
          </p:cNvSpPr>
          <p:nvPr/>
        </p:nvSpPr>
        <p:spPr bwMode="auto">
          <a:xfrm rot="10800000">
            <a:off x="7366389" y="6043953"/>
            <a:ext cx="2171700" cy="104775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pt-BR" sz="1400"/>
          </a:p>
        </p:txBody>
      </p:sp>
      <p:sp>
        <p:nvSpPr>
          <p:cNvPr id="9228" name="Text Box 179"/>
          <p:cNvSpPr txBox="1">
            <a:spLocks noChangeArrowheads="1"/>
          </p:cNvSpPr>
          <p:nvPr/>
        </p:nvSpPr>
        <p:spPr bwMode="auto">
          <a:xfrm>
            <a:off x="7096260" y="2757285"/>
            <a:ext cx="2549723" cy="3120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marL="176213" indent="-176213" defTabSz="860425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defTabSz="860425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defTabSz="860425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defTabSz="860425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defTabSz="860425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defTabSz="86042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defTabSz="86042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defTabSz="86042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defTabSz="86042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>
              <a:lnSpc>
                <a:spcPct val="130000"/>
              </a:lnSpc>
              <a:buClr>
                <a:schemeClr val="tx2"/>
              </a:buClr>
              <a:buSzPct val="70000"/>
              <a:buFont typeface="Times New Roman" pitchFamily="18" charset="0"/>
              <a:buChar char="►"/>
            </a:pPr>
            <a:r>
              <a:rPr lang="pt-BR" sz="1200" b="0" dirty="0"/>
              <a:t>Representa a soma de todos os custos logísticos pagos por todos os produtos originados ou destinados à </a:t>
            </a:r>
            <a:r>
              <a:rPr lang="pt-BR" sz="1200" b="0" dirty="0" smtClean="0"/>
              <a:t>região Centro-Oeste</a:t>
            </a:r>
            <a:endParaRPr lang="pt-BR" sz="1200" b="0" dirty="0"/>
          </a:p>
          <a:p>
            <a:pPr eaLnBrk="1" hangingPunct="1">
              <a:lnSpc>
                <a:spcPct val="130000"/>
              </a:lnSpc>
              <a:buClr>
                <a:schemeClr val="tx2"/>
              </a:buClr>
              <a:buSzPct val="70000"/>
              <a:buFont typeface="Times New Roman" pitchFamily="18" charset="0"/>
              <a:buChar char="►"/>
            </a:pPr>
            <a:r>
              <a:rPr lang="pt-BR" sz="1200" b="0" dirty="0"/>
              <a:t>Inclui custos de frete interno, pedágios, custos de transbordo, custos de terminais, tarifas </a:t>
            </a:r>
            <a:r>
              <a:rPr lang="pt-BR" sz="1200" b="0" dirty="0" smtClean="0"/>
              <a:t>portuárias e frete </a:t>
            </a:r>
            <a:r>
              <a:rPr lang="pt-BR" sz="1200" b="0" dirty="0"/>
              <a:t>marítimo</a:t>
            </a:r>
          </a:p>
          <a:p>
            <a:pPr eaLnBrk="1" hangingPunct="1">
              <a:lnSpc>
                <a:spcPct val="130000"/>
              </a:lnSpc>
              <a:buClr>
                <a:schemeClr val="tx2"/>
              </a:buClr>
              <a:buSzPct val="70000"/>
              <a:buFont typeface="Times New Roman" pitchFamily="18" charset="0"/>
              <a:buChar char="►"/>
            </a:pPr>
            <a:r>
              <a:rPr lang="pt-BR" sz="1200" b="0" dirty="0"/>
              <a:t>Corresponde a </a:t>
            </a:r>
            <a:r>
              <a:rPr lang="pt-BR" sz="1200" b="0" dirty="0" smtClean="0"/>
              <a:t>8,7% do PIB</a:t>
            </a:r>
            <a:r>
              <a:rPr lang="pt-BR" sz="1200" b="0" baseline="30000" dirty="0" smtClean="0"/>
              <a:t>1 </a:t>
            </a:r>
            <a:r>
              <a:rPr lang="pt-BR" sz="1200" b="0" dirty="0" smtClean="0"/>
              <a:t>da região Centro-Oeste</a:t>
            </a:r>
          </a:p>
          <a:p>
            <a:pPr eaLnBrk="1" hangingPunct="1">
              <a:lnSpc>
                <a:spcPct val="130000"/>
              </a:lnSpc>
              <a:buClr>
                <a:schemeClr val="tx2"/>
              </a:buClr>
              <a:buSzPct val="70000"/>
              <a:buFont typeface="Times New Roman" pitchFamily="18" charset="0"/>
              <a:buChar char="►"/>
            </a:pPr>
            <a:r>
              <a:rPr lang="pt-BR" sz="1200" b="0" dirty="0" smtClean="0"/>
              <a:t>Qualquer </a:t>
            </a:r>
            <a:r>
              <a:rPr lang="pt-BR" sz="1200" b="0" dirty="0"/>
              <a:t>investimento em infraestrutura tem de ser feito de forma a reduzir este custo </a:t>
            </a:r>
          </a:p>
        </p:txBody>
      </p:sp>
      <p:sp>
        <p:nvSpPr>
          <p:cNvPr id="9418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66700" y="6716901"/>
            <a:ext cx="9439275" cy="1315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sz="900" b="0" dirty="0"/>
              <a:t>	1) Usando estimativa do PIB de </a:t>
            </a:r>
            <a:r>
              <a:rPr lang="pt-BR" sz="900" b="0" dirty="0" smtClean="0"/>
              <a:t>2011 </a:t>
            </a:r>
            <a:r>
              <a:rPr lang="pt-BR" sz="900" b="0" dirty="0"/>
              <a:t>do </a:t>
            </a:r>
            <a:r>
              <a:rPr lang="pt-BR" sz="900" b="0" dirty="0" smtClean="0"/>
              <a:t>BBC		</a:t>
            </a:r>
            <a:r>
              <a:rPr lang="pt-BR" sz="900" b="0" dirty="0"/>
              <a:t>		Fonte: Análise Macrologística </a:t>
            </a:r>
          </a:p>
        </p:txBody>
      </p:sp>
      <p:sp>
        <p:nvSpPr>
          <p:cNvPr id="510" name="Freeform 207"/>
          <p:cNvSpPr>
            <a:spLocks noChangeAspect="1"/>
          </p:cNvSpPr>
          <p:nvPr/>
        </p:nvSpPr>
        <p:spPr bwMode="auto">
          <a:xfrm rot="150944">
            <a:off x="2412781" y="4665541"/>
            <a:ext cx="232459" cy="1493807"/>
          </a:xfrm>
          <a:custGeom>
            <a:avLst/>
            <a:gdLst>
              <a:gd name="T0" fmla="*/ 2147483647 w 10000"/>
              <a:gd name="T1" fmla="*/ 0 h 9743"/>
              <a:gd name="T2" fmla="*/ 2147483647 w 10000"/>
              <a:gd name="T3" fmla="*/ 2147483647 h 9743"/>
              <a:gd name="T4" fmla="*/ 2147483647 w 10000"/>
              <a:gd name="T5" fmla="*/ 2147483647 h 9743"/>
              <a:gd name="T6" fmla="*/ 2147483647 w 10000"/>
              <a:gd name="T7" fmla="*/ 2147483647 h 9743"/>
              <a:gd name="T8" fmla="*/ 2147483647 w 10000"/>
              <a:gd name="T9" fmla="*/ 2147483647 h 9743"/>
              <a:gd name="T10" fmla="*/ 2147483647 w 10000"/>
              <a:gd name="T11" fmla="*/ 2147483647 h 9743"/>
              <a:gd name="T12" fmla="*/ 2147483647 w 10000"/>
              <a:gd name="T13" fmla="*/ 2147483647 h 9743"/>
              <a:gd name="T14" fmla="*/ 2147483647 w 10000"/>
              <a:gd name="T15" fmla="*/ 2147483647 h 9743"/>
              <a:gd name="T16" fmla="*/ 2147483647 w 10000"/>
              <a:gd name="T17" fmla="*/ 2147483647 h 9743"/>
              <a:gd name="T18" fmla="*/ 2147483647 w 10000"/>
              <a:gd name="T19" fmla="*/ 2147483647 h 9743"/>
              <a:gd name="T20" fmla="*/ 2147483647 w 10000"/>
              <a:gd name="T21" fmla="*/ 2147483647 h 9743"/>
              <a:gd name="T22" fmla="*/ 2147483647 w 10000"/>
              <a:gd name="T23" fmla="*/ 2147483647 h 9743"/>
              <a:gd name="T24" fmla="*/ 2147483647 w 10000"/>
              <a:gd name="T25" fmla="*/ 2147483647 h 9743"/>
              <a:gd name="T26" fmla="*/ 0 w 10000"/>
              <a:gd name="T27" fmla="*/ 2147483647 h 9743"/>
              <a:gd name="T28" fmla="*/ 2147483647 w 10000"/>
              <a:gd name="T29" fmla="*/ 2147483647 h 9743"/>
              <a:gd name="T30" fmla="*/ 2147483647 w 10000"/>
              <a:gd name="T31" fmla="*/ 2147483647 h 9743"/>
              <a:gd name="T32" fmla="*/ 2147483647 w 10000"/>
              <a:gd name="T33" fmla="*/ 2147483647 h 9743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connsiteX0" fmla="*/ 7619 w 10000"/>
              <a:gd name="connsiteY0" fmla="*/ 0 h 9920"/>
              <a:gd name="connsiteX1" fmla="*/ 8620 w 10000"/>
              <a:gd name="connsiteY1" fmla="*/ 1726 h 9920"/>
              <a:gd name="connsiteX2" fmla="*/ 9022 w 10000"/>
              <a:gd name="connsiteY2" fmla="*/ 2600 h 9920"/>
              <a:gd name="connsiteX3" fmla="*/ 9997 w 10000"/>
              <a:gd name="connsiteY3" fmla="*/ 2944 h 9920"/>
              <a:gd name="connsiteX4" fmla="*/ 8593 w 10000"/>
              <a:gd name="connsiteY4" fmla="*/ 3938 h 9920"/>
              <a:gd name="connsiteX5" fmla="*/ 7706 w 10000"/>
              <a:gd name="connsiteY5" fmla="*/ 4378 h 9920"/>
              <a:gd name="connsiteX6" fmla="*/ 6646 w 10000"/>
              <a:gd name="connsiteY6" fmla="*/ 4890 h 9920"/>
              <a:gd name="connsiteX7" fmla="*/ 5987 w 10000"/>
              <a:gd name="connsiteY7" fmla="*/ 5160 h 9920"/>
              <a:gd name="connsiteX8" fmla="*/ 5012 w 10000"/>
              <a:gd name="connsiteY8" fmla="*/ 6041 h 9920"/>
              <a:gd name="connsiteX9" fmla="*/ 4211 w 10000"/>
              <a:gd name="connsiteY9" fmla="*/ 6400 h 9920"/>
              <a:gd name="connsiteX10" fmla="*/ 4011 w 10000"/>
              <a:gd name="connsiteY10" fmla="*/ 7240 h 9920"/>
              <a:gd name="connsiteX11" fmla="*/ 1203 w 10000"/>
              <a:gd name="connsiteY11" fmla="*/ 7960 h 9920"/>
              <a:gd name="connsiteX12" fmla="*/ 402 w 10000"/>
              <a:gd name="connsiteY12" fmla="*/ 8439 h 9920"/>
              <a:gd name="connsiteX13" fmla="*/ 0 w 10000"/>
              <a:gd name="connsiteY13" fmla="*/ 8681 h 9920"/>
              <a:gd name="connsiteX14" fmla="*/ 2607 w 10000"/>
              <a:gd name="connsiteY14" fmla="*/ 9879 h 9920"/>
              <a:gd name="connsiteX15" fmla="*/ 3810 w 10000"/>
              <a:gd name="connsiteY15" fmla="*/ 9920 h 9920"/>
              <a:gd name="connsiteX0" fmla="*/ 7619 w 10000"/>
              <a:gd name="connsiteY0" fmla="*/ 0 h 9959"/>
              <a:gd name="connsiteX1" fmla="*/ 8620 w 10000"/>
              <a:gd name="connsiteY1" fmla="*/ 1740 h 9959"/>
              <a:gd name="connsiteX2" fmla="*/ 9022 w 10000"/>
              <a:gd name="connsiteY2" fmla="*/ 2621 h 9959"/>
              <a:gd name="connsiteX3" fmla="*/ 9997 w 10000"/>
              <a:gd name="connsiteY3" fmla="*/ 2968 h 9959"/>
              <a:gd name="connsiteX4" fmla="*/ 8593 w 10000"/>
              <a:gd name="connsiteY4" fmla="*/ 3970 h 9959"/>
              <a:gd name="connsiteX5" fmla="*/ 7706 w 10000"/>
              <a:gd name="connsiteY5" fmla="*/ 4413 h 9959"/>
              <a:gd name="connsiteX6" fmla="*/ 6646 w 10000"/>
              <a:gd name="connsiteY6" fmla="*/ 4929 h 9959"/>
              <a:gd name="connsiteX7" fmla="*/ 5987 w 10000"/>
              <a:gd name="connsiteY7" fmla="*/ 5202 h 9959"/>
              <a:gd name="connsiteX8" fmla="*/ 5012 w 10000"/>
              <a:gd name="connsiteY8" fmla="*/ 6090 h 9959"/>
              <a:gd name="connsiteX9" fmla="*/ 4211 w 10000"/>
              <a:gd name="connsiteY9" fmla="*/ 6452 h 9959"/>
              <a:gd name="connsiteX10" fmla="*/ 4011 w 10000"/>
              <a:gd name="connsiteY10" fmla="*/ 7298 h 9959"/>
              <a:gd name="connsiteX11" fmla="*/ 1203 w 10000"/>
              <a:gd name="connsiteY11" fmla="*/ 8024 h 9959"/>
              <a:gd name="connsiteX12" fmla="*/ 402 w 10000"/>
              <a:gd name="connsiteY12" fmla="*/ 8507 h 9959"/>
              <a:gd name="connsiteX13" fmla="*/ 0 w 10000"/>
              <a:gd name="connsiteY13" fmla="*/ 8751 h 9959"/>
              <a:gd name="connsiteX14" fmla="*/ 2607 w 10000"/>
              <a:gd name="connsiteY14" fmla="*/ 9959 h 9959"/>
              <a:gd name="connsiteX0" fmla="*/ 7619 w 10000"/>
              <a:gd name="connsiteY0" fmla="*/ 0 h 8787"/>
              <a:gd name="connsiteX1" fmla="*/ 8620 w 10000"/>
              <a:gd name="connsiteY1" fmla="*/ 1747 h 8787"/>
              <a:gd name="connsiteX2" fmla="*/ 9022 w 10000"/>
              <a:gd name="connsiteY2" fmla="*/ 2632 h 8787"/>
              <a:gd name="connsiteX3" fmla="*/ 9997 w 10000"/>
              <a:gd name="connsiteY3" fmla="*/ 2980 h 8787"/>
              <a:gd name="connsiteX4" fmla="*/ 8593 w 10000"/>
              <a:gd name="connsiteY4" fmla="*/ 3986 h 8787"/>
              <a:gd name="connsiteX5" fmla="*/ 7706 w 10000"/>
              <a:gd name="connsiteY5" fmla="*/ 4431 h 8787"/>
              <a:gd name="connsiteX6" fmla="*/ 6646 w 10000"/>
              <a:gd name="connsiteY6" fmla="*/ 4949 h 8787"/>
              <a:gd name="connsiteX7" fmla="*/ 5987 w 10000"/>
              <a:gd name="connsiteY7" fmla="*/ 5223 h 8787"/>
              <a:gd name="connsiteX8" fmla="*/ 5012 w 10000"/>
              <a:gd name="connsiteY8" fmla="*/ 6115 h 8787"/>
              <a:gd name="connsiteX9" fmla="*/ 4211 w 10000"/>
              <a:gd name="connsiteY9" fmla="*/ 6479 h 8787"/>
              <a:gd name="connsiteX10" fmla="*/ 4011 w 10000"/>
              <a:gd name="connsiteY10" fmla="*/ 7328 h 8787"/>
              <a:gd name="connsiteX11" fmla="*/ 1203 w 10000"/>
              <a:gd name="connsiteY11" fmla="*/ 8057 h 8787"/>
              <a:gd name="connsiteX12" fmla="*/ 402 w 10000"/>
              <a:gd name="connsiteY12" fmla="*/ 8542 h 8787"/>
              <a:gd name="connsiteX13" fmla="*/ 0 w 10000"/>
              <a:gd name="connsiteY13" fmla="*/ 8787 h 8787"/>
              <a:gd name="connsiteX0" fmla="*/ 7217 w 9598"/>
              <a:gd name="connsiteY0" fmla="*/ 0 h 9721"/>
              <a:gd name="connsiteX1" fmla="*/ 8218 w 9598"/>
              <a:gd name="connsiteY1" fmla="*/ 1988 h 9721"/>
              <a:gd name="connsiteX2" fmla="*/ 8620 w 9598"/>
              <a:gd name="connsiteY2" fmla="*/ 2995 h 9721"/>
              <a:gd name="connsiteX3" fmla="*/ 9595 w 9598"/>
              <a:gd name="connsiteY3" fmla="*/ 3391 h 9721"/>
              <a:gd name="connsiteX4" fmla="*/ 8191 w 9598"/>
              <a:gd name="connsiteY4" fmla="*/ 4536 h 9721"/>
              <a:gd name="connsiteX5" fmla="*/ 7304 w 9598"/>
              <a:gd name="connsiteY5" fmla="*/ 5043 h 9721"/>
              <a:gd name="connsiteX6" fmla="*/ 6244 w 9598"/>
              <a:gd name="connsiteY6" fmla="*/ 5632 h 9721"/>
              <a:gd name="connsiteX7" fmla="*/ 5585 w 9598"/>
              <a:gd name="connsiteY7" fmla="*/ 5944 h 9721"/>
              <a:gd name="connsiteX8" fmla="*/ 4610 w 9598"/>
              <a:gd name="connsiteY8" fmla="*/ 6959 h 9721"/>
              <a:gd name="connsiteX9" fmla="*/ 3809 w 9598"/>
              <a:gd name="connsiteY9" fmla="*/ 7373 h 9721"/>
              <a:gd name="connsiteX10" fmla="*/ 3609 w 9598"/>
              <a:gd name="connsiteY10" fmla="*/ 8340 h 9721"/>
              <a:gd name="connsiteX11" fmla="*/ 801 w 9598"/>
              <a:gd name="connsiteY11" fmla="*/ 9169 h 9721"/>
              <a:gd name="connsiteX12" fmla="*/ 0 w 9598"/>
              <a:gd name="connsiteY12" fmla="*/ 9721 h 9721"/>
              <a:gd name="connsiteX0" fmla="*/ 6684 w 9166"/>
              <a:gd name="connsiteY0" fmla="*/ 0 h 9432"/>
              <a:gd name="connsiteX1" fmla="*/ 7727 w 9166"/>
              <a:gd name="connsiteY1" fmla="*/ 2045 h 9432"/>
              <a:gd name="connsiteX2" fmla="*/ 8146 w 9166"/>
              <a:gd name="connsiteY2" fmla="*/ 3081 h 9432"/>
              <a:gd name="connsiteX3" fmla="*/ 9162 w 9166"/>
              <a:gd name="connsiteY3" fmla="*/ 3488 h 9432"/>
              <a:gd name="connsiteX4" fmla="*/ 7699 w 9166"/>
              <a:gd name="connsiteY4" fmla="*/ 4666 h 9432"/>
              <a:gd name="connsiteX5" fmla="*/ 6775 w 9166"/>
              <a:gd name="connsiteY5" fmla="*/ 5188 h 9432"/>
              <a:gd name="connsiteX6" fmla="*/ 5671 w 9166"/>
              <a:gd name="connsiteY6" fmla="*/ 5794 h 9432"/>
              <a:gd name="connsiteX7" fmla="*/ 4984 w 9166"/>
              <a:gd name="connsiteY7" fmla="*/ 6115 h 9432"/>
              <a:gd name="connsiteX8" fmla="*/ 3968 w 9166"/>
              <a:gd name="connsiteY8" fmla="*/ 7159 h 9432"/>
              <a:gd name="connsiteX9" fmla="*/ 3134 w 9166"/>
              <a:gd name="connsiteY9" fmla="*/ 7585 h 9432"/>
              <a:gd name="connsiteX10" fmla="*/ 2925 w 9166"/>
              <a:gd name="connsiteY10" fmla="*/ 8579 h 9432"/>
              <a:gd name="connsiteX11" fmla="*/ 0 w 9166"/>
              <a:gd name="connsiteY11" fmla="*/ 9432 h 9432"/>
              <a:gd name="connsiteX0" fmla="*/ 4101 w 6809"/>
              <a:gd name="connsiteY0" fmla="*/ 0 h 9096"/>
              <a:gd name="connsiteX1" fmla="*/ 5239 w 6809"/>
              <a:gd name="connsiteY1" fmla="*/ 2168 h 9096"/>
              <a:gd name="connsiteX2" fmla="*/ 5696 w 6809"/>
              <a:gd name="connsiteY2" fmla="*/ 3267 h 9096"/>
              <a:gd name="connsiteX3" fmla="*/ 6805 w 6809"/>
              <a:gd name="connsiteY3" fmla="*/ 3698 h 9096"/>
              <a:gd name="connsiteX4" fmla="*/ 5209 w 6809"/>
              <a:gd name="connsiteY4" fmla="*/ 4947 h 9096"/>
              <a:gd name="connsiteX5" fmla="*/ 4200 w 6809"/>
              <a:gd name="connsiteY5" fmla="*/ 5500 h 9096"/>
              <a:gd name="connsiteX6" fmla="*/ 2996 w 6809"/>
              <a:gd name="connsiteY6" fmla="*/ 6143 h 9096"/>
              <a:gd name="connsiteX7" fmla="*/ 2246 w 6809"/>
              <a:gd name="connsiteY7" fmla="*/ 6483 h 9096"/>
              <a:gd name="connsiteX8" fmla="*/ 1138 w 6809"/>
              <a:gd name="connsiteY8" fmla="*/ 7590 h 9096"/>
              <a:gd name="connsiteX9" fmla="*/ 228 w 6809"/>
              <a:gd name="connsiteY9" fmla="*/ 8042 h 9096"/>
              <a:gd name="connsiteX10" fmla="*/ 0 w 6809"/>
              <a:gd name="connsiteY10" fmla="*/ 9096 h 9096"/>
              <a:gd name="connsiteX0" fmla="*/ 5688 w 9665"/>
              <a:gd name="connsiteY0" fmla="*/ 0 h 8841"/>
              <a:gd name="connsiteX1" fmla="*/ 7359 w 9665"/>
              <a:gd name="connsiteY1" fmla="*/ 2383 h 8841"/>
              <a:gd name="connsiteX2" fmla="*/ 8030 w 9665"/>
              <a:gd name="connsiteY2" fmla="*/ 3592 h 8841"/>
              <a:gd name="connsiteX3" fmla="*/ 9659 w 9665"/>
              <a:gd name="connsiteY3" fmla="*/ 4066 h 8841"/>
              <a:gd name="connsiteX4" fmla="*/ 7315 w 9665"/>
              <a:gd name="connsiteY4" fmla="*/ 5439 h 8841"/>
              <a:gd name="connsiteX5" fmla="*/ 5833 w 9665"/>
              <a:gd name="connsiteY5" fmla="*/ 6047 h 8841"/>
              <a:gd name="connsiteX6" fmla="*/ 4065 w 9665"/>
              <a:gd name="connsiteY6" fmla="*/ 6754 h 8841"/>
              <a:gd name="connsiteX7" fmla="*/ 2964 w 9665"/>
              <a:gd name="connsiteY7" fmla="*/ 7127 h 8841"/>
              <a:gd name="connsiteX8" fmla="*/ 1336 w 9665"/>
              <a:gd name="connsiteY8" fmla="*/ 8344 h 8841"/>
              <a:gd name="connsiteX9" fmla="*/ 0 w 9665"/>
              <a:gd name="connsiteY9" fmla="*/ 8841 h 8841"/>
              <a:gd name="connsiteX0" fmla="*/ 4503 w 8618"/>
              <a:gd name="connsiteY0" fmla="*/ 0 h 9438"/>
              <a:gd name="connsiteX1" fmla="*/ 6232 w 8618"/>
              <a:gd name="connsiteY1" fmla="*/ 2695 h 9438"/>
              <a:gd name="connsiteX2" fmla="*/ 6926 w 8618"/>
              <a:gd name="connsiteY2" fmla="*/ 4063 h 9438"/>
              <a:gd name="connsiteX3" fmla="*/ 8612 w 8618"/>
              <a:gd name="connsiteY3" fmla="*/ 4599 h 9438"/>
              <a:gd name="connsiteX4" fmla="*/ 6187 w 8618"/>
              <a:gd name="connsiteY4" fmla="*/ 6152 h 9438"/>
              <a:gd name="connsiteX5" fmla="*/ 4653 w 8618"/>
              <a:gd name="connsiteY5" fmla="*/ 6840 h 9438"/>
              <a:gd name="connsiteX6" fmla="*/ 2824 w 8618"/>
              <a:gd name="connsiteY6" fmla="*/ 7639 h 9438"/>
              <a:gd name="connsiteX7" fmla="*/ 1685 w 8618"/>
              <a:gd name="connsiteY7" fmla="*/ 8061 h 9438"/>
              <a:gd name="connsiteX8" fmla="*/ 0 w 8618"/>
              <a:gd name="connsiteY8" fmla="*/ 9438 h 9438"/>
              <a:gd name="connsiteX0" fmla="*/ 3270 w 8045"/>
              <a:gd name="connsiteY0" fmla="*/ 0 h 8541"/>
              <a:gd name="connsiteX1" fmla="*/ 5276 w 8045"/>
              <a:gd name="connsiteY1" fmla="*/ 2855 h 8541"/>
              <a:gd name="connsiteX2" fmla="*/ 6082 w 8045"/>
              <a:gd name="connsiteY2" fmla="*/ 4305 h 8541"/>
              <a:gd name="connsiteX3" fmla="*/ 8038 w 8045"/>
              <a:gd name="connsiteY3" fmla="*/ 4873 h 8541"/>
              <a:gd name="connsiteX4" fmla="*/ 5224 w 8045"/>
              <a:gd name="connsiteY4" fmla="*/ 6518 h 8541"/>
              <a:gd name="connsiteX5" fmla="*/ 3444 w 8045"/>
              <a:gd name="connsiteY5" fmla="*/ 7247 h 8541"/>
              <a:gd name="connsiteX6" fmla="*/ 1322 w 8045"/>
              <a:gd name="connsiteY6" fmla="*/ 8094 h 8541"/>
              <a:gd name="connsiteX7" fmla="*/ 0 w 8045"/>
              <a:gd name="connsiteY7" fmla="*/ 8541 h 8541"/>
              <a:gd name="connsiteX0" fmla="*/ 4065 w 10000"/>
              <a:gd name="connsiteY0" fmla="*/ 141 h 10141"/>
              <a:gd name="connsiteX1" fmla="*/ 3689 w 10000"/>
              <a:gd name="connsiteY1" fmla="*/ 283 h 10141"/>
              <a:gd name="connsiteX2" fmla="*/ 6558 w 10000"/>
              <a:gd name="connsiteY2" fmla="*/ 3484 h 10141"/>
              <a:gd name="connsiteX3" fmla="*/ 7560 w 10000"/>
              <a:gd name="connsiteY3" fmla="*/ 5181 h 10141"/>
              <a:gd name="connsiteX4" fmla="*/ 9991 w 10000"/>
              <a:gd name="connsiteY4" fmla="*/ 5846 h 10141"/>
              <a:gd name="connsiteX5" fmla="*/ 6493 w 10000"/>
              <a:gd name="connsiteY5" fmla="*/ 7772 h 10141"/>
              <a:gd name="connsiteX6" fmla="*/ 4281 w 10000"/>
              <a:gd name="connsiteY6" fmla="*/ 8626 h 10141"/>
              <a:gd name="connsiteX7" fmla="*/ 1643 w 10000"/>
              <a:gd name="connsiteY7" fmla="*/ 9618 h 10141"/>
              <a:gd name="connsiteX8" fmla="*/ 0 w 10000"/>
              <a:gd name="connsiteY8" fmla="*/ 10141 h 10141"/>
              <a:gd name="connsiteX0" fmla="*/ 6251 w 10000"/>
              <a:gd name="connsiteY0" fmla="*/ 0 h 11077"/>
              <a:gd name="connsiteX1" fmla="*/ 3689 w 10000"/>
              <a:gd name="connsiteY1" fmla="*/ 1219 h 11077"/>
              <a:gd name="connsiteX2" fmla="*/ 6558 w 10000"/>
              <a:gd name="connsiteY2" fmla="*/ 4420 h 11077"/>
              <a:gd name="connsiteX3" fmla="*/ 7560 w 10000"/>
              <a:gd name="connsiteY3" fmla="*/ 6117 h 11077"/>
              <a:gd name="connsiteX4" fmla="*/ 9991 w 10000"/>
              <a:gd name="connsiteY4" fmla="*/ 6782 h 11077"/>
              <a:gd name="connsiteX5" fmla="*/ 6493 w 10000"/>
              <a:gd name="connsiteY5" fmla="*/ 8708 h 11077"/>
              <a:gd name="connsiteX6" fmla="*/ 4281 w 10000"/>
              <a:gd name="connsiteY6" fmla="*/ 9562 h 11077"/>
              <a:gd name="connsiteX7" fmla="*/ 1643 w 10000"/>
              <a:gd name="connsiteY7" fmla="*/ 10554 h 11077"/>
              <a:gd name="connsiteX8" fmla="*/ 0 w 10000"/>
              <a:gd name="connsiteY8" fmla="*/ 11077 h 11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000" h="11077">
                <a:moveTo>
                  <a:pt x="6251" y="0"/>
                </a:moveTo>
                <a:cubicBezTo>
                  <a:pt x="6188" y="24"/>
                  <a:pt x="3274" y="662"/>
                  <a:pt x="3689" y="1219"/>
                </a:cubicBezTo>
                <a:cubicBezTo>
                  <a:pt x="4104" y="1776"/>
                  <a:pt x="5913" y="3604"/>
                  <a:pt x="6558" y="4420"/>
                </a:cubicBezTo>
                <a:cubicBezTo>
                  <a:pt x="6810" y="5081"/>
                  <a:pt x="6684" y="5476"/>
                  <a:pt x="7560" y="6117"/>
                </a:cubicBezTo>
                <a:cubicBezTo>
                  <a:pt x="7933" y="6369"/>
                  <a:pt x="10168" y="6350"/>
                  <a:pt x="9991" y="6782"/>
                </a:cubicBezTo>
                <a:cubicBezTo>
                  <a:pt x="9814" y="7218"/>
                  <a:pt x="7988" y="7991"/>
                  <a:pt x="6493" y="8708"/>
                </a:cubicBezTo>
                <a:cubicBezTo>
                  <a:pt x="5871" y="8998"/>
                  <a:pt x="5093" y="9252"/>
                  <a:pt x="4281" y="9562"/>
                </a:cubicBezTo>
                <a:lnTo>
                  <a:pt x="1643" y="10554"/>
                </a:lnTo>
                <a:cubicBezTo>
                  <a:pt x="931" y="10803"/>
                  <a:pt x="675" y="10711"/>
                  <a:pt x="0" y="11077"/>
                </a:cubicBezTo>
              </a:path>
            </a:pathLst>
          </a:custGeom>
          <a:noFill/>
          <a:ln w="19050" cap="flat" cmpd="sng">
            <a:solidFill>
              <a:srgbClr val="0099FF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530" name="AutoShape 201"/>
          <p:cNvSpPr>
            <a:spLocks noChangeAspect="1" noChangeArrowheads="1"/>
          </p:cNvSpPr>
          <p:nvPr/>
        </p:nvSpPr>
        <p:spPr bwMode="auto">
          <a:xfrm rot="10800000">
            <a:off x="2518120" y="4710590"/>
            <a:ext cx="85090" cy="50800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533" name="Rectangle 4"/>
          <p:cNvSpPr>
            <a:spLocks noChangeArrowheads="1"/>
          </p:cNvSpPr>
          <p:nvPr/>
        </p:nvSpPr>
        <p:spPr bwMode="auto">
          <a:xfrm>
            <a:off x="2565400" y="177800"/>
            <a:ext cx="5494338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defTabSz="895350" eaLnBrk="0" hangingPunct="0"/>
            <a:r>
              <a:rPr lang="pt-BR" sz="2000" dirty="0">
                <a:solidFill>
                  <a:schemeClr val="tx2"/>
                </a:solidFill>
                <a:latin typeface="Tahoma" pitchFamily="34" charset="0"/>
              </a:rPr>
              <a:t>Custo Logístico de Transporte Atual da Região </a:t>
            </a:r>
            <a:r>
              <a:rPr lang="pt-BR" sz="2000" dirty="0" smtClean="0">
                <a:solidFill>
                  <a:schemeClr val="tx2"/>
                </a:solidFill>
                <a:latin typeface="Tahoma" pitchFamily="34" charset="0"/>
              </a:rPr>
              <a:t>Centro-Oeste </a:t>
            </a:r>
            <a:r>
              <a:rPr lang="pt-BR" sz="2000" dirty="0" smtClean="0">
                <a:solidFill>
                  <a:schemeClr val="tx2"/>
                </a:solidFill>
              </a:rPr>
              <a:t>– </a:t>
            </a:r>
            <a:r>
              <a:rPr lang="pt-BR" sz="2000" dirty="0">
                <a:solidFill>
                  <a:schemeClr val="tx2"/>
                </a:solidFill>
                <a:latin typeface="Tahoma" pitchFamily="34" charset="0"/>
              </a:rPr>
              <a:t>Volumes de </a:t>
            </a:r>
            <a:r>
              <a:rPr lang="pt-BR" sz="2000" dirty="0" smtClean="0">
                <a:solidFill>
                  <a:schemeClr val="tx2"/>
                </a:solidFill>
                <a:latin typeface="Tahoma" pitchFamily="34" charset="0"/>
              </a:rPr>
              <a:t>2011</a:t>
            </a:r>
            <a:endParaRPr lang="pt-BR" sz="2000" dirty="0">
              <a:solidFill>
                <a:schemeClr val="tx2"/>
              </a:solidFill>
              <a:latin typeface="Tahoma" pitchFamily="34" charset="0"/>
            </a:endParaRPr>
          </a:p>
        </p:txBody>
      </p:sp>
      <p:sp>
        <p:nvSpPr>
          <p:cNvPr id="288" name="Oval 250"/>
          <p:cNvSpPr>
            <a:spLocks noChangeArrowheads="1"/>
          </p:cNvSpPr>
          <p:nvPr/>
        </p:nvSpPr>
        <p:spPr bwMode="auto">
          <a:xfrm>
            <a:off x="4436302" y="2621280"/>
            <a:ext cx="71398" cy="71398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sp>
        <p:nvSpPr>
          <p:cNvPr id="372" name="Oval 250"/>
          <p:cNvSpPr>
            <a:spLocks noChangeArrowheads="1"/>
          </p:cNvSpPr>
          <p:nvPr/>
        </p:nvSpPr>
        <p:spPr bwMode="auto">
          <a:xfrm>
            <a:off x="4323768" y="4608887"/>
            <a:ext cx="71398" cy="71398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sp>
        <p:nvSpPr>
          <p:cNvPr id="375" name="Forma livre 30"/>
          <p:cNvSpPr>
            <a:spLocks/>
          </p:cNvSpPr>
          <p:nvPr/>
        </p:nvSpPr>
        <p:spPr bwMode="auto">
          <a:xfrm>
            <a:off x="4184857" y="2516372"/>
            <a:ext cx="214194" cy="1725969"/>
          </a:xfrm>
          <a:custGeom>
            <a:avLst/>
            <a:gdLst>
              <a:gd name="T0" fmla="*/ 108748 w 217891"/>
              <a:gd name="T1" fmla="*/ 1814695 h 1763984"/>
              <a:gd name="T2" fmla="*/ 31709 w 217891"/>
              <a:gd name="T3" fmla="*/ 1692278 h 1763984"/>
              <a:gd name="T4" fmla="*/ 79 w 217891"/>
              <a:gd name="T5" fmla="*/ 1603199 h 1763984"/>
              <a:gd name="T6" fmla="*/ 40423 w 217891"/>
              <a:gd name="T7" fmla="*/ 1509225 h 1763984"/>
              <a:gd name="T8" fmla="*/ 69083 w 217891"/>
              <a:gd name="T9" fmla="*/ 1435522 h 1763984"/>
              <a:gd name="T10" fmla="*/ 92595 w 217891"/>
              <a:gd name="T11" fmla="*/ 1352233 h 1763984"/>
              <a:gd name="T12" fmla="*/ 104356 w 217891"/>
              <a:gd name="T13" fmla="*/ 1332634 h 1763984"/>
              <a:gd name="T14" fmla="*/ 121990 w 217891"/>
              <a:gd name="T15" fmla="*/ 1317936 h 1763984"/>
              <a:gd name="T16" fmla="*/ 121990 w 217891"/>
              <a:gd name="T17" fmla="*/ 1234646 h 1763984"/>
              <a:gd name="T18" fmla="*/ 110232 w 217891"/>
              <a:gd name="T19" fmla="*/ 1215047 h 1763984"/>
              <a:gd name="T20" fmla="*/ 80838 w 217891"/>
              <a:gd name="T21" fmla="*/ 1170955 h 1763984"/>
              <a:gd name="T22" fmla="*/ 80838 w 217891"/>
              <a:gd name="T23" fmla="*/ 1121961 h 1763984"/>
              <a:gd name="T24" fmla="*/ 69083 w 217891"/>
              <a:gd name="T25" fmla="*/ 1082766 h 1763984"/>
              <a:gd name="T26" fmla="*/ 45569 w 217891"/>
              <a:gd name="T27" fmla="*/ 984777 h 1763984"/>
              <a:gd name="T28" fmla="*/ 57326 w 217891"/>
              <a:gd name="T29" fmla="*/ 891689 h 1763984"/>
              <a:gd name="T30" fmla="*/ 57326 w 217891"/>
              <a:gd name="T31" fmla="*/ 813299 h 1763984"/>
              <a:gd name="T32" fmla="*/ 69083 w 217891"/>
              <a:gd name="T33" fmla="*/ 730010 h 1763984"/>
              <a:gd name="T34" fmla="*/ 74965 w 217891"/>
              <a:gd name="T35" fmla="*/ 636921 h 1763984"/>
              <a:gd name="T36" fmla="*/ 104356 w 217891"/>
              <a:gd name="T37" fmla="*/ 534034 h 1763984"/>
              <a:gd name="T38" fmla="*/ 127872 w 217891"/>
              <a:gd name="T39" fmla="*/ 460542 h 1763984"/>
              <a:gd name="T40" fmla="*/ 157262 w 217891"/>
              <a:gd name="T41" fmla="*/ 382153 h 1763984"/>
              <a:gd name="T42" fmla="*/ 186657 w 217891"/>
              <a:gd name="T43" fmla="*/ 313561 h 1763984"/>
              <a:gd name="T44" fmla="*/ 204290 w 217891"/>
              <a:gd name="T45" fmla="*/ 200876 h 1763984"/>
              <a:gd name="T46" fmla="*/ 216048 w 217891"/>
              <a:gd name="T47" fmla="*/ 132283 h 1763984"/>
              <a:gd name="T48" fmla="*/ 227808 w 217891"/>
              <a:gd name="T49" fmla="*/ 73490 h 1763984"/>
              <a:gd name="T50" fmla="*/ 239567 w 217891"/>
              <a:gd name="T51" fmla="*/ 34291 h 1763984"/>
              <a:gd name="T52" fmla="*/ 268954 w 217891"/>
              <a:gd name="T53" fmla="*/ 0 h 1763984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17891" h="1763984">
                <a:moveTo>
                  <a:pt x="88098" y="1763984"/>
                </a:moveTo>
                <a:cubicBezTo>
                  <a:pt x="91049" y="1738562"/>
                  <a:pt x="40359" y="1679256"/>
                  <a:pt x="25689" y="1644993"/>
                </a:cubicBezTo>
                <a:cubicBezTo>
                  <a:pt x="11019" y="1610730"/>
                  <a:pt x="-1097" y="1588061"/>
                  <a:pt x="79" y="1558405"/>
                </a:cubicBezTo>
                <a:cubicBezTo>
                  <a:pt x="1255" y="1528749"/>
                  <a:pt x="23431" y="1494222"/>
                  <a:pt x="32745" y="1467057"/>
                </a:cubicBezTo>
                <a:cubicBezTo>
                  <a:pt x="42059" y="1439892"/>
                  <a:pt x="48921" y="1420847"/>
                  <a:pt x="55966" y="1395412"/>
                </a:cubicBezTo>
                <a:cubicBezTo>
                  <a:pt x="63011" y="1369978"/>
                  <a:pt x="70254" y="1331119"/>
                  <a:pt x="75016" y="1314450"/>
                </a:cubicBezTo>
                <a:cubicBezTo>
                  <a:pt x="79779" y="1297781"/>
                  <a:pt x="80572" y="1300956"/>
                  <a:pt x="84541" y="1295400"/>
                </a:cubicBezTo>
                <a:cubicBezTo>
                  <a:pt x="88510" y="1289844"/>
                  <a:pt x="96448" y="1296987"/>
                  <a:pt x="98829" y="1281112"/>
                </a:cubicBezTo>
                <a:cubicBezTo>
                  <a:pt x="101210" y="1265237"/>
                  <a:pt x="100416" y="1216819"/>
                  <a:pt x="98829" y="1200150"/>
                </a:cubicBezTo>
                <a:cubicBezTo>
                  <a:pt x="97242" y="1183481"/>
                  <a:pt x="94860" y="1191419"/>
                  <a:pt x="89304" y="1181100"/>
                </a:cubicBezTo>
                <a:cubicBezTo>
                  <a:pt x="83748" y="1170781"/>
                  <a:pt x="69460" y="1153318"/>
                  <a:pt x="65491" y="1138237"/>
                </a:cubicBezTo>
                <a:cubicBezTo>
                  <a:pt x="61522" y="1123156"/>
                  <a:pt x="67078" y="1104899"/>
                  <a:pt x="65491" y="1090612"/>
                </a:cubicBezTo>
                <a:cubicBezTo>
                  <a:pt x="63904" y="1076325"/>
                  <a:pt x="60728" y="1074737"/>
                  <a:pt x="55966" y="1052512"/>
                </a:cubicBezTo>
                <a:cubicBezTo>
                  <a:pt x="51203" y="1030287"/>
                  <a:pt x="38503" y="988218"/>
                  <a:pt x="36916" y="957262"/>
                </a:cubicBezTo>
                <a:cubicBezTo>
                  <a:pt x="35329" y="926306"/>
                  <a:pt x="44854" y="894556"/>
                  <a:pt x="46441" y="866775"/>
                </a:cubicBezTo>
                <a:cubicBezTo>
                  <a:pt x="48028" y="838994"/>
                  <a:pt x="44853" y="816769"/>
                  <a:pt x="46441" y="790575"/>
                </a:cubicBezTo>
                <a:cubicBezTo>
                  <a:pt x="48028" y="764381"/>
                  <a:pt x="53585" y="738187"/>
                  <a:pt x="55966" y="709612"/>
                </a:cubicBezTo>
                <a:cubicBezTo>
                  <a:pt x="58347" y="681037"/>
                  <a:pt x="55967" y="650875"/>
                  <a:pt x="60729" y="619125"/>
                </a:cubicBezTo>
                <a:cubicBezTo>
                  <a:pt x="65491" y="587375"/>
                  <a:pt x="77397" y="547687"/>
                  <a:pt x="84541" y="519112"/>
                </a:cubicBezTo>
                <a:cubicBezTo>
                  <a:pt x="91685" y="490537"/>
                  <a:pt x="96447" y="472281"/>
                  <a:pt x="103591" y="447675"/>
                </a:cubicBezTo>
                <a:cubicBezTo>
                  <a:pt x="110735" y="423069"/>
                  <a:pt x="119467" y="395287"/>
                  <a:pt x="127404" y="371475"/>
                </a:cubicBezTo>
                <a:cubicBezTo>
                  <a:pt x="135342" y="347662"/>
                  <a:pt x="144866" y="334169"/>
                  <a:pt x="151216" y="304800"/>
                </a:cubicBezTo>
                <a:cubicBezTo>
                  <a:pt x="157566" y="275431"/>
                  <a:pt x="161535" y="224631"/>
                  <a:pt x="165504" y="195262"/>
                </a:cubicBezTo>
                <a:cubicBezTo>
                  <a:pt x="169473" y="165893"/>
                  <a:pt x="171854" y="149224"/>
                  <a:pt x="175029" y="128587"/>
                </a:cubicBezTo>
                <a:cubicBezTo>
                  <a:pt x="178204" y="107949"/>
                  <a:pt x="181379" y="87312"/>
                  <a:pt x="184554" y="71437"/>
                </a:cubicBezTo>
                <a:cubicBezTo>
                  <a:pt x="187729" y="55562"/>
                  <a:pt x="188523" y="45243"/>
                  <a:pt x="194079" y="33337"/>
                </a:cubicBezTo>
                <a:cubicBezTo>
                  <a:pt x="199635" y="21431"/>
                  <a:pt x="208763" y="10715"/>
                  <a:pt x="217891" y="0"/>
                </a:cubicBezTo>
              </a:path>
            </a:pathLst>
          </a:custGeom>
          <a:noFill/>
          <a:ln w="2540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05" name="Forma livre 31"/>
          <p:cNvSpPr>
            <a:spLocks/>
          </p:cNvSpPr>
          <p:nvPr/>
        </p:nvSpPr>
        <p:spPr bwMode="auto">
          <a:xfrm>
            <a:off x="4364904" y="1468683"/>
            <a:ext cx="223507" cy="1053897"/>
          </a:xfrm>
          <a:custGeom>
            <a:avLst/>
            <a:gdLst>
              <a:gd name="T0" fmla="*/ 20569 w 229351"/>
              <a:gd name="T1" fmla="*/ 1057011 h 1078319"/>
              <a:gd name="T2" fmla="*/ 88612 w 229351"/>
              <a:gd name="T3" fmla="*/ 1041449 h 1078319"/>
              <a:gd name="T4" fmla="*/ 140647 w 229351"/>
              <a:gd name="T5" fmla="*/ 1036780 h 1078319"/>
              <a:gd name="T6" fmla="*/ 160658 w 229351"/>
              <a:gd name="T7" fmla="*/ 971423 h 1078319"/>
              <a:gd name="T8" fmla="*/ 184674 w 229351"/>
              <a:gd name="T9" fmla="*/ 938744 h 1078319"/>
              <a:gd name="T10" fmla="*/ 184674 w 229351"/>
              <a:gd name="T11" fmla="*/ 868718 h 1078319"/>
              <a:gd name="T12" fmla="*/ 176668 w 229351"/>
              <a:gd name="T13" fmla="*/ 822034 h 1078319"/>
              <a:gd name="T14" fmla="*/ 156660 w 229351"/>
              <a:gd name="T15" fmla="*/ 770684 h 1078319"/>
              <a:gd name="T16" fmla="*/ 160658 w 229351"/>
              <a:gd name="T17" fmla="*/ 691320 h 1078319"/>
              <a:gd name="T18" fmla="*/ 160658 w 229351"/>
              <a:gd name="T19" fmla="*/ 658641 h 1078319"/>
              <a:gd name="T20" fmla="*/ 172666 w 229351"/>
              <a:gd name="T21" fmla="*/ 630630 h 1078319"/>
              <a:gd name="T22" fmla="*/ 168667 w 229351"/>
              <a:gd name="T23" fmla="*/ 565274 h 1078319"/>
              <a:gd name="T24" fmla="*/ 172666 w 229351"/>
              <a:gd name="T25" fmla="*/ 537262 h 1078319"/>
              <a:gd name="T26" fmla="*/ 180677 w 229351"/>
              <a:gd name="T27" fmla="*/ 481243 h 1078319"/>
              <a:gd name="T28" fmla="*/ 188680 w 229351"/>
              <a:gd name="T29" fmla="*/ 397211 h 1078319"/>
              <a:gd name="T30" fmla="*/ 192683 w 229351"/>
              <a:gd name="T31" fmla="*/ 331856 h 1078319"/>
              <a:gd name="T32" fmla="*/ 192683 w 229351"/>
              <a:gd name="T33" fmla="*/ 266497 h 1078319"/>
              <a:gd name="T34" fmla="*/ 188680 w 229351"/>
              <a:gd name="T35" fmla="*/ 210475 h 1078319"/>
              <a:gd name="T36" fmla="*/ 188680 w 229351"/>
              <a:gd name="T37" fmla="*/ 131113 h 1078319"/>
              <a:gd name="T38" fmla="*/ 192683 w 229351"/>
              <a:gd name="T39" fmla="*/ 84435 h 1078319"/>
              <a:gd name="T40" fmla="*/ 184674 w 229351"/>
              <a:gd name="T41" fmla="*/ 47077 h 1078319"/>
              <a:gd name="T42" fmla="*/ 180677 w 229351"/>
              <a:gd name="T43" fmla="*/ 23742 h 1078319"/>
              <a:gd name="T44" fmla="*/ 108627 w 229351"/>
              <a:gd name="T45" fmla="*/ 406 h 1078319"/>
              <a:gd name="T46" fmla="*/ 60598 w 229351"/>
              <a:gd name="T47" fmla="*/ 9719 h 1078319"/>
              <a:gd name="T48" fmla="*/ 24573 w 229351"/>
              <a:gd name="T49" fmla="*/ 19085 h 1078319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229351" h="1078319">
                <a:moveTo>
                  <a:pt x="24476" y="1078319"/>
                </a:moveTo>
                <a:cubicBezTo>
                  <a:pt x="45113" y="1074747"/>
                  <a:pt x="81626" y="1065884"/>
                  <a:pt x="105438" y="1062444"/>
                </a:cubicBezTo>
                <a:cubicBezTo>
                  <a:pt x="129250" y="1059004"/>
                  <a:pt x="153064" y="1069587"/>
                  <a:pt x="167351" y="1057681"/>
                </a:cubicBezTo>
                <a:cubicBezTo>
                  <a:pt x="181638" y="1045775"/>
                  <a:pt x="182432" y="1007675"/>
                  <a:pt x="191163" y="991006"/>
                </a:cubicBezTo>
                <a:cubicBezTo>
                  <a:pt x="199894" y="974337"/>
                  <a:pt x="214975" y="975132"/>
                  <a:pt x="219738" y="957669"/>
                </a:cubicBezTo>
                <a:cubicBezTo>
                  <a:pt x="224501" y="940206"/>
                  <a:pt x="221326" y="906075"/>
                  <a:pt x="219738" y="886231"/>
                </a:cubicBezTo>
                <a:cubicBezTo>
                  <a:pt x="218151" y="866387"/>
                  <a:pt x="215769" y="855275"/>
                  <a:pt x="210213" y="838606"/>
                </a:cubicBezTo>
                <a:cubicBezTo>
                  <a:pt x="204657" y="821937"/>
                  <a:pt x="189576" y="808444"/>
                  <a:pt x="186401" y="786219"/>
                </a:cubicBezTo>
                <a:cubicBezTo>
                  <a:pt x="183226" y="763994"/>
                  <a:pt x="190369" y="724306"/>
                  <a:pt x="191163" y="705256"/>
                </a:cubicBezTo>
                <a:cubicBezTo>
                  <a:pt x="191957" y="686206"/>
                  <a:pt x="188782" y="682238"/>
                  <a:pt x="191163" y="671919"/>
                </a:cubicBezTo>
                <a:cubicBezTo>
                  <a:pt x="193544" y="661600"/>
                  <a:pt x="203864" y="659219"/>
                  <a:pt x="205451" y="643344"/>
                </a:cubicBezTo>
                <a:cubicBezTo>
                  <a:pt x="207039" y="627469"/>
                  <a:pt x="200688" y="592544"/>
                  <a:pt x="200688" y="576669"/>
                </a:cubicBezTo>
                <a:cubicBezTo>
                  <a:pt x="200688" y="560794"/>
                  <a:pt x="205451" y="548094"/>
                  <a:pt x="205451" y="548094"/>
                </a:cubicBezTo>
                <a:cubicBezTo>
                  <a:pt x="207832" y="533807"/>
                  <a:pt x="211801" y="514756"/>
                  <a:pt x="214976" y="490944"/>
                </a:cubicBezTo>
                <a:cubicBezTo>
                  <a:pt x="218151" y="467131"/>
                  <a:pt x="222120" y="430619"/>
                  <a:pt x="224501" y="405219"/>
                </a:cubicBezTo>
                <a:cubicBezTo>
                  <a:pt x="226882" y="379819"/>
                  <a:pt x="228469" y="360769"/>
                  <a:pt x="229263" y="338544"/>
                </a:cubicBezTo>
                <a:cubicBezTo>
                  <a:pt x="230057" y="316319"/>
                  <a:pt x="230057" y="292506"/>
                  <a:pt x="229263" y="271869"/>
                </a:cubicBezTo>
                <a:cubicBezTo>
                  <a:pt x="228469" y="251232"/>
                  <a:pt x="225295" y="237738"/>
                  <a:pt x="224501" y="214719"/>
                </a:cubicBezTo>
                <a:cubicBezTo>
                  <a:pt x="223707" y="191700"/>
                  <a:pt x="223707" y="155187"/>
                  <a:pt x="224501" y="133756"/>
                </a:cubicBezTo>
                <a:cubicBezTo>
                  <a:pt x="225295" y="112325"/>
                  <a:pt x="230057" y="100418"/>
                  <a:pt x="229263" y="86131"/>
                </a:cubicBezTo>
                <a:cubicBezTo>
                  <a:pt x="228469" y="71844"/>
                  <a:pt x="222119" y="58350"/>
                  <a:pt x="219738" y="48031"/>
                </a:cubicBezTo>
                <a:cubicBezTo>
                  <a:pt x="217357" y="37712"/>
                  <a:pt x="230057" y="32156"/>
                  <a:pt x="214976" y="24219"/>
                </a:cubicBezTo>
                <a:cubicBezTo>
                  <a:pt x="199895" y="16282"/>
                  <a:pt x="153064" y="2787"/>
                  <a:pt x="129251" y="406"/>
                </a:cubicBezTo>
                <a:cubicBezTo>
                  <a:pt x="105438" y="-1975"/>
                  <a:pt x="88770" y="6756"/>
                  <a:pt x="72101" y="9931"/>
                </a:cubicBezTo>
                <a:cubicBezTo>
                  <a:pt x="55432" y="13106"/>
                  <a:pt x="-50137" y="-15469"/>
                  <a:pt x="29238" y="19456"/>
                </a:cubicBezTo>
              </a:path>
            </a:pathLst>
          </a:custGeom>
          <a:noFill/>
          <a:ln w="2540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80" name="Forma livre 33"/>
          <p:cNvSpPr>
            <a:spLocks/>
          </p:cNvSpPr>
          <p:nvPr/>
        </p:nvSpPr>
        <p:spPr bwMode="auto">
          <a:xfrm>
            <a:off x="3652283" y="1384868"/>
            <a:ext cx="755887" cy="144349"/>
          </a:xfrm>
          <a:custGeom>
            <a:avLst/>
            <a:gdLst>
              <a:gd name="T0" fmla="*/ 0 w 773488"/>
              <a:gd name="T1" fmla="*/ 63968 h 148052"/>
              <a:gd name="T2" fmla="*/ 125393 w 773488"/>
              <a:gd name="T3" fmla="*/ 36000 h 148052"/>
              <a:gd name="T4" fmla="*/ 205863 w 773488"/>
              <a:gd name="T5" fmla="*/ 11475 h 148052"/>
              <a:gd name="T6" fmla="*/ 274174 w 773488"/>
              <a:gd name="T7" fmla="*/ 713 h 148052"/>
              <a:gd name="T8" fmla="*/ 295699 w 773488"/>
              <a:gd name="T9" fmla="*/ 30387 h 148052"/>
              <a:gd name="T10" fmla="*/ 344345 w 773488"/>
              <a:gd name="T11" fmla="*/ 109517 h 148052"/>
              <a:gd name="T12" fmla="*/ 366799 w 773488"/>
              <a:gd name="T13" fmla="*/ 123272 h 148052"/>
              <a:gd name="T14" fmla="*/ 389251 w 773488"/>
              <a:gd name="T15" fmla="*/ 123272 h 148052"/>
              <a:gd name="T16" fmla="*/ 441641 w 773488"/>
              <a:gd name="T17" fmla="*/ 123272 h 148052"/>
              <a:gd name="T18" fmla="*/ 479061 w 773488"/>
              <a:gd name="T19" fmla="*/ 133600 h 148052"/>
              <a:gd name="T20" fmla="*/ 538935 w 773488"/>
              <a:gd name="T21" fmla="*/ 116400 h 148052"/>
              <a:gd name="T22" fmla="*/ 602551 w 773488"/>
              <a:gd name="T23" fmla="*/ 95755 h 148052"/>
              <a:gd name="T24" fmla="*/ 654938 w 773488"/>
              <a:gd name="T25" fmla="*/ 92314 h 148052"/>
              <a:gd name="T26" fmla="*/ 759699 w 773488"/>
              <a:gd name="T27" fmla="*/ 85433 h 148052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773488" h="148052">
                <a:moveTo>
                  <a:pt x="0" y="70837"/>
                </a:moveTo>
                <a:cubicBezTo>
                  <a:pt x="33026" y="87533"/>
                  <a:pt x="92736" y="49554"/>
                  <a:pt x="127669" y="39866"/>
                </a:cubicBezTo>
                <a:cubicBezTo>
                  <a:pt x="162602" y="30178"/>
                  <a:pt x="184352" y="19219"/>
                  <a:pt x="209599" y="12706"/>
                </a:cubicBezTo>
                <a:cubicBezTo>
                  <a:pt x="234846" y="6193"/>
                  <a:pt x="263907" y="-2704"/>
                  <a:pt x="279151" y="786"/>
                </a:cubicBezTo>
                <a:cubicBezTo>
                  <a:pt x="294395" y="4276"/>
                  <a:pt x="289159" y="13567"/>
                  <a:pt x="301066" y="33649"/>
                </a:cubicBezTo>
                <a:cubicBezTo>
                  <a:pt x="312973" y="53731"/>
                  <a:pt x="338531" y="104134"/>
                  <a:pt x="350596" y="121279"/>
                </a:cubicBezTo>
                <a:cubicBezTo>
                  <a:pt x="362661" y="138424"/>
                  <a:pt x="365836" y="133979"/>
                  <a:pt x="373456" y="136519"/>
                </a:cubicBezTo>
                <a:cubicBezTo>
                  <a:pt x="381076" y="139059"/>
                  <a:pt x="396316" y="136519"/>
                  <a:pt x="396316" y="136519"/>
                </a:cubicBezTo>
                <a:cubicBezTo>
                  <a:pt x="409016" y="136519"/>
                  <a:pt x="434416" y="134614"/>
                  <a:pt x="449656" y="136519"/>
                </a:cubicBezTo>
                <a:cubicBezTo>
                  <a:pt x="464896" y="138424"/>
                  <a:pt x="471246" y="149219"/>
                  <a:pt x="487756" y="147949"/>
                </a:cubicBezTo>
                <a:cubicBezTo>
                  <a:pt x="504266" y="146679"/>
                  <a:pt x="527761" y="135884"/>
                  <a:pt x="548716" y="128899"/>
                </a:cubicBezTo>
                <a:cubicBezTo>
                  <a:pt x="569671" y="121914"/>
                  <a:pt x="593801" y="110484"/>
                  <a:pt x="613486" y="106039"/>
                </a:cubicBezTo>
                <a:cubicBezTo>
                  <a:pt x="633171" y="101594"/>
                  <a:pt x="651586" y="104134"/>
                  <a:pt x="666826" y="102229"/>
                </a:cubicBezTo>
                <a:cubicBezTo>
                  <a:pt x="682066" y="100324"/>
                  <a:pt x="758010" y="104213"/>
                  <a:pt x="773488" y="94609"/>
                </a:cubicBezTo>
              </a:path>
            </a:pathLst>
          </a:custGeom>
          <a:noFill/>
          <a:ln w="2540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81" name="Forma livre 32"/>
          <p:cNvSpPr>
            <a:spLocks/>
          </p:cNvSpPr>
          <p:nvPr/>
        </p:nvSpPr>
        <p:spPr bwMode="auto">
          <a:xfrm>
            <a:off x="3194404" y="1448506"/>
            <a:ext cx="462535" cy="176943"/>
          </a:xfrm>
          <a:custGeom>
            <a:avLst/>
            <a:gdLst>
              <a:gd name="T0" fmla="*/ 0 w 472440"/>
              <a:gd name="T1" fmla="*/ 200156 h 179889"/>
              <a:gd name="T2" fmla="*/ 15992 w 472440"/>
              <a:gd name="T3" fmla="*/ 166950 h 179889"/>
              <a:gd name="T4" fmla="*/ 23988 w 472440"/>
              <a:gd name="T5" fmla="*/ 209638 h 179889"/>
              <a:gd name="T6" fmla="*/ 51974 w 472440"/>
              <a:gd name="T7" fmla="*/ 223867 h 179889"/>
              <a:gd name="T8" fmla="*/ 119939 w 472440"/>
              <a:gd name="T9" fmla="*/ 204898 h 179889"/>
              <a:gd name="T10" fmla="*/ 155919 w 472440"/>
              <a:gd name="T11" fmla="*/ 133750 h 179889"/>
              <a:gd name="T12" fmla="*/ 167913 w 472440"/>
              <a:gd name="T13" fmla="*/ 114778 h 179889"/>
              <a:gd name="T14" fmla="*/ 219887 w 472440"/>
              <a:gd name="T15" fmla="*/ 95810 h 179889"/>
              <a:gd name="T16" fmla="*/ 283849 w 472440"/>
              <a:gd name="T17" fmla="*/ 76834 h 179889"/>
              <a:gd name="T18" fmla="*/ 335829 w 472440"/>
              <a:gd name="T19" fmla="*/ 53118 h 179889"/>
              <a:gd name="T20" fmla="*/ 379805 w 472440"/>
              <a:gd name="T21" fmla="*/ 34144 h 179889"/>
              <a:gd name="T22" fmla="*/ 463765 w 472440"/>
              <a:gd name="T23" fmla="*/ 946 h 179889"/>
              <a:gd name="T24" fmla="*/ 495747 w 472440"/>
              <a:gd name="T25" fmla="*/ 10434 h 179889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472440" h="179889">
                <a:moveTo>
                  <a:pt x="0" y="160779"/>
                </a:moveTo>
                <a:cubicBezTo>
                  <a:pt x="18415" y="138871"/>
                  <a:pt x="11430" y="132839"/>
                  <a:pt x="15240" y="134109"/>
                </a:cubicBezTo>
                <a:cubicBezTo>
                  <a:pt x="19050" y="135379"/>
                  <a:pt x="17145" y="160779"/>
                  <a:pt x="22860" y="168399"/>
                </a:cubicBezTo>
                <a:cubicBezTo>
                  <a:pt x="28575" y="176019"/>
                  <a:pt x="34290" y="180464"/>
                  <a:pt x="49530" y="179829"/>
                </a:cubicBezTo>
                <a:cubicBezTo>
                  <a:pt x="64770" y="179194"/>
                  <a:pt x="97790" y="176654"/>
                  <a:pt x="114300" y="164589"/>
                </a:cubicBezTo>
                <a:cubicBezTo>
                  <a:pt x="130810" y="152524"/>
                  <a:pt x="140970" y="119504"/>
                  <a:pt x="148590" y="107439"/>
                </a:cubicBezTo>
                <a:cubicBezTo>
                  <a:pt x="156210" y="95374"/>
                  <a:pt x="149860" y="97279"/>
                  <a:pt x="160020" y="92199"/>
                </a:cubicBezTo>
                <a:cubicBezTo>
                  <a:pt x="170180" y="87119"/>
                  <a:pt x="191135" y="82039"/>
                  <a:pt x="209550" y="76959"/>
                </a:cubicBezTo>
                <a:cubicBezTo>
                  <a:pt x="227965" y="71879"/>
                  <a:pt x="252095" y="67434"/>
                  <a:pt x="270510" y="61719"/>
                </a:cubicBezTo>
                <a:cubicBezTo>
                  <a:pt x="288925" y="56004"/>
                  <a:pt x="304800" y="48384"/>
                  <a:pt x="320040" y="42669"/>
                </a:cubicBezTo>
                <a:cubicBezTo>
                  <a:pt x="335280" y="36954"/>
                  <a:pt x="341630" y="34414"/>
                  <a:pt x="361950" y="27429"/>
                </a:cubicBezTo>
                <a:cubicBezTo>
                  <a:pt x="382270" y="20444"/>
                  <a:pt x="423545" y="3934"/>
                  <a:pt x="441960" y="759"/>
                </a:cubicBezTo>
                <a:cubicBezTo>
                  <a:pt x="460375" y="-2416"/>
                  <a:pt x="463550" y="5204"/>
                  <a:pt x="472440" y="8379"/>
                </a:cubicBezTo>
              </a:path>
            </a:pathLst>
          </a:custGeom>
          <a:noFill/>
          <a:ln w="2540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grpSp>
        <p:nvGrpSpPr>
          <p:cNvPr id="19" name="Grupo 18"/>
          <p:cNvGrpSpPr/>
          <p:nvPr/>
        </p:nvGrpSpPr>
        <p:grpSpPr>
          <a:xfrm>
            <a:off x="1420513" y="1533873"/>
            <a:ext cx="4765040" cy="4507386"/>
            <a:chOff x="1420513" y="1533873"/>
            <a:chExt cx="4765040" cy="4507386"/>
          </a:xfrm>
        </p:grpSpPr>
        <p:sp>
          <p:nvSpPr>
            <p:cNvPr id="261" name="AutoShape 125"/>
            <p:cNvSpPr>
              <a:spLocks noChangeArrowheads="1"/>
            </p:cNvSpPr>
            <p:nvPr/>
          </p:nvSpPr>
          <p:spPr bwMode="auto">
            <a:xfrm rot="10800000">
              <a:off x="1420513" y="2738326"/>
              <a:ext cx="90024" cy="60534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262" name="Oval 250"/>
            <p:cNvSpPr>
              <a:spLocks noChangeArrowheads="1"/>
            </p:cNvSpPr>
            <p:nvPr/>
          </p:nvSpPr>
          <p:spPr bwMode="auto">
            <a:xfrm>
              <a:off x="2811222" y="3702199"/>
              <a:ext cx="71398" cy="71398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265" name="AutoShape 126"/>
            <p:cNvSpPr>
              <a:spLocks noChangeArrowheads="1"/>
            </p:cNvSpPr>
            <p:nvPr/>
          </p:nvSpPr>
          <p:spPr bwMode="auto">
            <a:xfrm>
              <a:off x="2448024" y="1715472"/>
              <a:ext cx="77607" cy="74502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266" name="AutoShape 126"/>
            <p:cNvSpPr>
              <a:spLocks noChangeArrowheads="1"/>
            </p:cNvSpPr>
            <p:nvPr/>
          </p:nvSpPr>
          <p:spPr bwMode="auto">
            <a:xfrm>
              <a:off x="3174421" y="1533873"/>
              <a:ext cx="77607" cy="72951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270" name="AutoShape 125"/>
            <p:cNvSpPr>
              <a:spLocks noChangeArrowheads="1"/>
            </p:cNvSpPr>
            <p:nvPr/>
          </p:nvSpPr>
          <p:spPr bwMode="auto">
            <a:xfrm rot="10800000">
              <a:off x="2060786" y="1734098"/>
              <a:ext cx="90024" cy="60533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271" name="Oval 250"/>
            <p:cNvSpPr>
              <a:spLocks noChangeArrowheads="1"/>
            </p:cNvSpPr>
            <p:nvPr/>
          </p:nvSpPr>
          <p:spPr bwMode="auto">
            <a:xfrm>
              <a:off x="2575298" y="4007968"/>
              <a:ext cx="71398" cy="71398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274" name="Oval 250"/>
            <p:cNvSpPr>
              <a:spLocks noChangeArrowheads="1"/>
            </p:cNvSpPr>
            <p:nvPr/>
          </p:nvSpPr>
          <p:spPr bwMode="auto">
            <a:xfrm>
              <a:off x="2143806" y="3424367"/>
              <a:ext cx="71398" cy="71398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299" name="AutoShape 126"/>
            <p:cNvSpPr>
              <a:spLocks noChangeArrowheads="1"/>
            </p:cNvSpPr>
            <p:nvPr/>
          </p:nvSpPr>
          <p:spPr bwMode="auto">
            <a:xfrm>
              <a:off x="3174421" y="1533873"/>
              <a:ext cx="77607" cy="72951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600">
                <a:cs typeface="Arial" charset="0"/>
              </a:endParaRPr>
            </a:p>
          </p:txBody>
        </p:sp>
        <p:grpSp>
          <p:nvGrpSpPr>
            <p:cNvPr id="311" name="Grupo 310"/>
            <p:cNvGrpSpPr/>
            <p:nvPr/>
          </p:nvGrpSpPr>
          <p:grpSpPr>
            <a:xfrm>
              <a:off x="2441815" y="3477665"/>
              <a:ext cx="1988278" cy="1839275"/>
              <a:chOff x="2519363" y="3406775"/>
              <a:chExt cx="2033587" cy="1881188"/>
            </a:xfrm>
            <a:solidFill>
              <a:srgbClr val="C00000"/>
            </a:solidFill>
          </p:grpSpPr>
          <p:sp>
            <p:nvSpPr>
              <p:cNvPr id="447" name="Oval 250"/>
              <p:cNvSpPr>
                <a:spLocks noChangeArrowheads="1"/>
              </p:cNvSpPr>
              <p:nvPr/>
            </p:nvSpPr>
            <p:spPr bwMode="auto">
              <a:xfrm>
                <a:off x="3106738" y="5214938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448" name="Oval 250"/>
              <p:cNvSpPr>
                <a:spLocks noChangeArrowheads="1"/>
              </p:cNvSpPr>
              <p:nvPr/>
            </p:nvSpPr>
            <p:spPr bwMode="auto">
              <a:xfrm>
                <a:off x="3687763" y="5008563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449" name="Oval 250"/>
              <p:cNvSpPr>
                <a:spLocks noChangeArrowheads="1"/>
              </p:cNvSpPr>
              <p:nvPr/>
            </p:nvSpPr>
            <p:spPr bwMode="auto">
              <a:xfrm>
                <a:off x="4479925" y="4143375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450" name="Oval 250"/>
              <p:cNvSpPr>
                <a:spLocks noChangeArrowheads="1"/>
              </p:cNvSpPr>
              <p:nvPr/>
            </p:nvSpPr>
            <p:spPr bwMode="auto">
              <a:xfrm>
                <a:off x="4454525" y="4051300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451" name="Oval 250"/>
              <p:cNvSpPr>
                <a:spLocks noChangeArrowheads="1"/>
              </p:cNvSpPr>
              <p:nvPr/>
            </p:nvSpPr>
            <p:spPr bwMode="auto">
              <a:xfrm>
                <a:off x="3171825" y="4894263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452" name="Oval 250"/>
              <p:cNvSpPr>
                <a:spLocks noChangeArrowheads="1"/>
              </p:cNvSpPr>
              <p:nvPr/>
            </p:nvSpPr>
            <p:spPr bwMode="auto">
              <a:xfrm>
                <a:off x="3890963" y="4395251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453" name="Oval 250"/>
              <p:cNvSpPr>
                <a:spLocks noChangeArrowheads="1"/>
              </p:cNvSpPr>
              <p:nvPr/>
            </p:nvSpPr>
            <p:spPr bwMode="auto">
              <a:xfrm>
                <a:off x="2654300" y="4589463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454" name="Oval 250"/>
              <p:cNvSpPr>
                <a:spLocks noChangeArrowheads="1"/>
              </p:cNvSpPr>
              <p:nvPr/>
            </p:nvSpPr>
            <p:spPr bwMode="auto">
              <a:xfrm>
                <a:off x="3733800" y="3478213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455" name="Oval 250"/>
              <p:cNvSpPr>
                <a:spLocks noChangeArrowheads="1"/>
              </p:cNvSpPr>
              <p:nvPr/>
            </p:nvSpPr>
            <p:spPr bwMode="auto">
              <a:xfrm>
                <a:off x="4437063" y="3670300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456" name="Oval 250"/>
              <p:cNvSpPr>
                <a:spLocks noChangeArrowheads="1"/>
              </p:cNvSpPr>
              <p:nvPr/>
            </p:nvSpPr>
            <p:spPr bwMode="auto">
              <a:xfrm>
                <a:off x="2624138" y="3772684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457" name="Oval 250"/>
              <p:cNvSpPr>
                <a:spLocks noChangeArrowheads="1"/>
              </p:cNvSpPr>
              <p:nvPr/>
            </p:nvSpPr>
            <p:spPr bwMode="auto">
              <a:xfrm>
                <a:off x="4254500" y="4220626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458" name="Oval 250"/>
              <p:cNvSpPr>
                <a:spLocks noChangeArrowheads="1"/>
              </p:cNvSpPr>
              <p:nvPr/>
            </p:nvSpPr>
            <p:spPr bwMode="auto">
              <a:xfrm>
                <a:off x="3226135" y="4156768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459" name="Oval 250"/>
              <p:cNvSpPr>
                <a:spLocks noChangeArrowheads="1"/>
              </p:cNvSpPr>
              <p:nvPr/>
            </p:nvSpPr>
            <p:spPr bwMode="auto">
              <a:xfrm>
                <a:off x="2922588" y="3943350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460" name="Oval 250"/>
              <p:cNvSpPr>
                <a:spLocks noChangeArrowheads="1"/>
              </p:cNvSpPr>
              <p:nvPr/>
            </p:nvSpPr>
            <p:spPr bwMode="auto">
              <a:xfrm>
                <a:off x="4006850" y="3813175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461" name="Oval 250"/>
              <p:cNvSpPr>
                <a:spLocks noChangeArrowheads="1"/>
              </p:cNvSpPr>
              <p:nvPr/>
            </p:nvSpPr>
            <p:spPr bwMode="auto">
              <a:xfrm>
                <a:off x="2519363" y="3473450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462" name="Oval 250"/>
              <p:cNvSpPr>
                <a:spLocks noChangeArrowheads="1"/>
              </p:cNvSpPr>
              <p:nvPr/>
            </p:nvSpPr>
            <p:spPr bwMode="auto">
              <a:xfrm>
                <a:off x="2905125" y="3406775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</p:grpSp>
        <p:sp>
          <p:nvSpPr>
            <p:cNvPr id="331" name="AutoShape 126"/>
            <p:cNvSpPr>
              <a:spLocks noChangeArrowheads="1"/>
            </p:cNvSpPr>
            <p:nvPr/>
          </p:nvSpPr>
          <p:spPr bwMode="auto">
            <a:xfrm>
              <a:off x="5201503" y="1668908"/>
              <a:ext cx="77607" cy="74502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338" name="Oval 250"/>
            <p:cNvSpPr>
              <a:spLocks noChangeArrowheads="1"/>
            </p:cNvSpPr>
            <p:nvPr/>
          </p:nvSpPr>
          <p:spPr bwMode="auto">
            <a:xfrm>
              <a:off x="4529430" y="2047628"/>
              <a:ext cx="71398" cy="71398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340" name="Oval 250"/>
            <p:cNvSpPr>
              <a:spLocks noChangeArrowheads="1"/>
            </p:cNvSpPr>
            <p:nvPr/>
          </p:nvSpPr>
          <p:spPr bwMode="auto">
            <a:xfrm>
              <a:off x="3973947" y="5088207"/>
              <a:ext cx="71398" cy="71398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341" name="Oval 250"/>
            <p:cNvSpPr>
              <a:spLocks noChangeArrowheads="1"/>
            </p:cNvSpPr>
            <p:nvPr/>
          </p:nvSpPr>
          <p:spPr bwMode="auto">
            <a:xfrm>
              <a:off x="4554264" y="5577172"/>
              <a:ext cx="71398" cy="71398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352" name="AutoShape 210"/>
            <p:cNvSpPr>
              <a:spLocks noChangeArrowheads="1"/>
            </p:cNvSpPr>
            <p:nvPr/>
          </p:nvSpPr>
          <p:spPr bwMode="auto">
            <a:xfrm>
              <a:off x="6098634" y="3713063"/>
              <a:ext cx="86919" cy="74502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>
                <a:cs typeface="Arial" charset="0"/>
              </a:endParaRPr>
            </a:p>
          </p:txBody>
        </p:sp>
        <p:sp>
          <p:nvSpPr>
            <p:cNvPr id="365" name="AutoShape 126"/>
            <p:cNvSpPr>
              <a:spLocks noChangeArrowheads="1"/>
            </p:cNvSpPr>
            <p:nvPr/>
          </p:nvSpPr>
          <p:spPr bwMode="auto">
            <a:xfrm>
              <a:off x="5719914" y="4911308"/>
              <a:ext cx="76054" cy="72951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368" name="Oval 250"/>
            <p:cNvSpPr>
              <a:spLocks noChangeArrowheads="1"/>
            </p:cNvSpPr>
            <p:nvPr/>
          </p:nvSpPr>
          <p:spPr bwMode="auto">
            <a:xfrm>
              <a:off x="4861586" y="4397553"/>
              <a:ext cx="71398" cy="71398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390" name="Oval 250"/>
            <p:cNvSpPr>
              <a:spLocks noChangeArrowheads="1"/>
            </p:cNvSpPr>
            <p:nvPr/>
          </p:nvSpPr>
          <p:spPr bwMode="auto">
            <a:xfrm>
              <a:off x="4332310" y="5376947"/>
              <a:ext cx="63637" cy="63638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399" name="AutoShape 125"/>
            <p:cNvSpPr>
              <a:spLocks noChangeArrowheads="1"/>
            </p:cNvSpPr>
            <p:nvPr/>
          </p:nvSpPr>
          <p:spPr bwMode="auto">
            <a:xfrm rot="10800000">
              <a:off x="4228317" y="5473179"/>
              <a:ext cx="88472" cy="60534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400" name="AutoShape 125"/>
            <p:cNvSpPr>
              <a:spLocks noChangeArrowheads="1"/>
            </p:cNvSpPr>
            <p:nvPr/>
          </p:nvSpPr>
          <p:spPr bwMode="auto">
            <a:xfrm rot="10800000">
              <a:off x="3804585" y="4718844"/>
              <a:ext cx="90024" cy="60534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401" name="AutoShape 125"/>
            <p:cNvSpPr>
              <a:spLocks noChangeArrowheads="1"/>
            </p:cNvSpPr>
            <p:nvPr/>
          </p:nvSpPr>
          <p:spPr bwMode="auto">
            <a:xfrm rot="10800000">
              <a:off x="3730083" y="4905099"/>
              <a:ext cx="90024" cy="60534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403" name="AutoShape 125"/>
            <p:cNvSpPr>
              <a:spLocks noChangeArrowheads="1"/>
            </p:cNvSpPr>
            <p:nvPr/>
          </p:nvSpPr>
          <p:spPr bwMode="auto">
            <a:xfrm rot="10800000">
              <a:off x="3515889" y="5224838"/>
              <a:ext cx="90024" cy="60534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404" name="AutoShape 125"/>
            <p:cNvSpPr>
              <a:spLocks noChangeArrowheads="1"/>
            </p:cNvSpPr>
            <p:nvPr/>
          </p:nvSpPr>
          <p:spPr bwMode="auto">
            <a:xfrm rot="10800000">
              <a:off x="3577974" y="5060312"/>
              <a:ext cx="90024" cy="60534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416" name="Forma livre 31"/>
            <p:cNvSpPr>
              <a:spLocks/>
            </p:cNvSpPr>
            <p:nvPr/>
          </p:nvSpPr>
          <p:spPr bwMode="auto">
            <a:xfrm>
              <a:off x="3629194" y="5133263"/>
              <a:ext cx="24834" cy="41907"/>
            </a:xfrm>
            <a:custGeom>
              <a:avLst/>
              <a:gdLst>
                <a:gd name="T0" fmla="*/ 8004 w 26145"/>
                <a:gd name="T1" fmla="*/ 0 h 42582"/>
                <a:gd name="T2" fmla="*/ 0 w 26145"/>
                <a:gd name="T3" fmla="*/ 56076 h 425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145" h="42582">
                  <a:moveTo>
                    <a:pt x="26145" y="0"/>
                  </a:moveTo>
                  <a:cubicBezTo>
                    <a:pt x="19660" y="15908"/>
                    <a:pt x="11364" y="19184"/>
                    <a:pt x="0" y="42582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21" name="Oval 250"/>
            <p:cNvSpPr>
              <a:spLocks noChangeArrowheads="1"/>
            </p:cNvSpPr>
            <p:nvPr/>
          </p:nvSpPr>
          <p:spPr bwMode="auto">
            <a:xfrm>
              <a:off x="3601256" y="5139472"/>
              <a:ext cx="71398" cy="71398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</a:endParaRPr>
            </a:p>
          </p:txBody>
        </p:sp>
        <p:sp>
          <p:nvSpPr>
            <p:cNvPr id="432" name="Oval 250"/>
            <p:cNvSpPr>
              <a:spLocks noChangeArrowheads="1"/>
            </p:cNvSpPr>
            <p:nvPr/>
          </p:nvSpPr>
          <p:spPr bwMode="auto">
            <a:xfrm>
              <a:off x="3512785" y="5510430"/>
              <a:ext cx="71398" cy="71398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</a:endParaRPr>
            </a:p>
          </p:txBody>
        </p:sp>
        <p:sp>
          <p:nvSpPr>
            <p:cNvPr id="442" name="AutoShape 125"/>
            <p:cNvSpPr>
              <a:spLocks noChangeArrowheads="1"/>
            </p:cNvSpPr>
            <p:nvPr/>
          </p:nvSpPr>
          <p:spPr bwMode="auto">
            <a:xfrm rot="10800000">
              <a:off x="3804585" y="4718844"/>
              <a:ext cx="90024" cy="60534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/>
            </a:p>
          </p:txBody>
        </p:sp>
        <p:sp>
          <p:nvSpPr>
            <p:cNvPr id="445" name="AutoShape 126"/>
            <p:cNvSpPr>
              <a:spLocks noChangeArrowheads="1"/>
            </p:cNvSpPr>
            <p:nvPr/>
          </p:nvSpPr>
          <p:spPr bwMode="auto">
            <a:xfrm>
              <a:off x="4507700" y="5664092"/>
              <a:ext cx="77607" cy="72950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446" name="AutoShape 126"/>
            <p:cNvSpPr>
              <a:spLocks noChangeArrowheads="1"/>
            </p:cNvSpPr>
            <p:nvPr/>
          </p:nvSpPr>
          <p:spPr bwMode="auto">
            <a:xfrm>
              <a:off x="4111907" y="5968309"/>
              <a:ext cx="77607" cy="72950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/>
            </a:p>
          </p:txBody>
        </p:sp>
      </p:grpSp>
      <p:grpSp>
        <p:nvGrpSpPr>
          <p:cNvPr id="3" name="Grupo 2"/>
          <p:cNvGrpSpPr/>
          <p:nvPr/>
        </p:nvGrpSpPr>
        <p:grpSpPr>
          <a:xfrm>
            <a:off x="745336" y="1350721"/>
            <a:ext cx="5385892" cy="4808131"/>
            <a:chOff x="745336" y="1350721"/>
            <a:chExt cx="5385892" cy="4808131"/>
          </a:xfrm>
        </p:grpSpPr>
        <p:sp>
          <p:nvSpPr>
            <p:cNvPr id="260" name="CaixaDeTexto 121"/>
            <p:cNvSpPr txBox="1">
              <a:spLocks noChangeArrowheads="1"/>
            </p:cNvSpPr>
            <p:nvPr/>
          </p:nvSpPr>
          <p:spPr bwMode="auto">
            <a:xfrm>
              <a:off x="745336" y="2587770"/>
              <a:ext cx="765201" cy="223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Porto  Velho</a:t>
              </a:r>
            </a:p>
          </p:txBody>
        </p:sp>
        <p:sp>
          <p:nvSpPr>
            <p:cNvPr id="263" name="CaixaDeTexto 121"/>
            <p:cNvSpPr txBox="1">
              <a:spLocks noChangeArrowheads="1"/>
            </p:cNvSpPr>
            <p:nvPr/>
          </p:nvSpPr>
          <p:spPr bwMode="auto">
            <a:xfrm>
              <a:off x="2258946" y="1559742"/>
              <a:ext cx="765201" cy="223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Itacoatiara</a:t>
              </a:r>
            </a:p>
          </p:txBody>
        </p:sp>
        <p:sp>
          <p:nvSpPr>
            <p:cNvPr id="264" name="CaixaDeTexto 121"/>
            <p:cNvSpPr txBox="1">
              <a:spLocks noChangeArrowheads="1"/>
            </p:cNvSpPr>
            <p:nvPr/>
          </p:nvSpPr>
          <p:spPr bwMode="auto">
            <a:xfrm>
              <a:off x="2829848" y="1350721"/>
              <a:ext cx="766752" cy="223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Santarém</a:t>
              </a:r>
            </a:p>
          </p:txBody>
        </p:sp>
        <p:sp>
          <p:nvSpPr>
            <p:cNvPr id="267" name="CaixaDeTexto 121"/>
            <p:cNvSpPr txBox="1">
              <a:spLocks noChangeArrowheads="1"/>
            </p:cNvSpPr>
            <p:nvPr/>
          </p:nvSpPr>
          <p:spPr bwMode="auto">
            <a:xfrm>
              <a:off x="1850620" y="1550947"/>
              <a:ext cx="560319" cy="223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Manaus</a:t>
              </a:r>
            </a:p>
          </p:txBody>
        </p:sp>
        <p:sp>
          <p:nvSpPr>
            <p:cNvPr id="272" name="CaixaDeTexto 121"/>
            <p:cNvSpPr txBox="1">
              <a:spLocks noChangeArrowheads="1"/>
            </p:cNvSpPr>
            <p:nvPr/>
          </p:nvSpPr>
          <p:spPr bwMode="auto">
            <a:xfrm>
              <a:off x="2004114" y="4007968"/>
              <a:ext cx="642582" cy="223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Cáceres</a:t>
              </a:r>
            </a:p>
          </p:txBody>
        </p:sp>
        <p:sp>
          <p:nvSpPr>
            <p:cNvPr id="273" name="CaixaDeTexto 121"/>
            <p:cNvSpPr txBox="1">
              <a:spLocks noChangeArrowheads="1"/>
            </p:cNvSpPr>
            <p:nvPr/>
          </p:nvSpPr>
          <p:spPr bwMode="auto">
            <a:xfrm>
              <a:off x="1637812" y="3354522"/>
              <a:ext cx="533933" cy="223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Vilhena</a:t>
              </a:r>
            </a:p>
          </p:txBody>
        </p:sp>
        <p:grpSp>
          <p:nvGrpSpPr>
            <p:cNvPr id="275" name="Grupo 3"/>
            <p:cNvGrpSpPr>
              <a:grpSpLocks/>
            </p:cNvGrpSpPr>
            <p:nvPr/>
          </p:nvGrpSpPr>
          <p:grpSpPr bwMode="auto">
            <a:xfrm>
              <a:off x="2219860" y="3185336"/>
              <a:ext cx="2908692" cy="2144725"/>
              <a:chOff x="2292351" y="3146479"/>
              <a:chExt cx="2974977" cy="2194080"/>
            </a:xfrm>
          </p:grpSpPr>
          <p:sp>
            <p:nvSpPr>
              <p:cNvPr id="463" name="CaixaDeTexto 121"/>
              <p:cNvSpPr txBox="1">
                <a:spLocks noChangeArrowheads="1"/>
              </p:cNvSpPr>
              <p:nvPr/>
            </p:nvSpPr>
            <p:spPr bwMode="auto">
              <a:xfrm>
                <a:off x="3545159" y="4116387"/>
                <a:ext cx="782638" cy="2282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r"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Goiânia</a:t>
                </a:r>
              </a:p>
            </p:txBody>
          </p:sp>
          <p:sp>
            <p:nvSpPr>
              <p:cNvPr id="464" name="CaixaDeTexto 121"/>
              <p:cNvSpPr txBox="1">
                <a:spLocks noChangeArrowheads="1"/>
              </p:cNvSpPr>
              <p:nvPr/>
            </p:nvSpPr>
            <p:spPr bwMode="auto">
              <a:xfrm>
                <a:off x="2417764" y="4800341"/>
                <a:ext cx="782638" cy="34634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r"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Campo Grande</a:t>
                </a:r>
              </a:p>
            </p:txBody>
          </p:sp>
          <p:sp>
            <p:nvSpPr>
              <p:cNvPr id="465" name="CaixaDeTexto 121"/>
              <p:cNvSpPr txBox="1">
                <a:spLocks noChangeArrowheads="1"/>
              </p:cNvSpPr>
              <p:nvPr/>
            </p:nvSpPr>
            <p:spPr bwMode="auto">
              <a:xfrm>
                <a:off x="3687764" y="5047198"/>
                <a:ext cx="782638" cy="2282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Três Lagoas</a:t>
                </a:r>
              </a:p>
            </p:txBody>
          </p:sp>
          <p:sp>
            <p:nvSpPr>
              <p:cNvPr id="466" name="CaixaDeTexto 121"/>
              <p:cNvSpPr txBox="1">
                <a:spLocks noChangeArrowheads="1"/>
              </p:cNvSpPr>
              <p:nvPr/>
            </p:nvSpPr>
            <p:spPr bwMode="auto">
              <a:xfrm>
                <a:off x="3106740" y="5112286"/>
                <a:ext cx="782638" cy="2282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Dourados</a:t>
                </a:r>
              </a:p>
            </p:txBody>
          </p:sp>
          <p:sp>
            <p:nvSpPr>
              <p:cNvPr id="467" name="CaixaDeTexto 121"/>
              <p:cNvSpPr txBox="1">
                <a:spLocks noChangeArrowheads="1"/>
              </p:cNvSpPr>
              <p:nvPr/>
            </p:nvSpPr>
            <p:spPr bwMode="auto">
              <a:xfrm>
                <a:off x="2698752" y="4556659"/>
                <a:ext cx="657226" cy="2282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Corumbá</a:t>
                </a:r>
              </a:p>
            </p:txBody>
          </p:sp>
          <p:sp>
            <p:nvSpPr>
              <p:cNvPr id="468" name="CaixaDeTexto 121"/>
              <p:cNvSpPr txBox="1">
                <a:spLocks noChangeArrowheads="1"/>
              </p:cNvSpPr>
              <p:nvPr/>
            </p:nvSpPr>
            <p:spPr bwMode="auto">
              <a:xfrm>
                <a:off x="2668589" y="3740108"/>
                <a:ext cx="996950" cy="2282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 dirty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Tangará da Serra</a:t>
                </a:r>
              </a:p>
            </p:txBody>
          </p:sp>
          <p:sp>
            <p:nvSpPr>
              <p:cNvPr id="469" name="CaixaDeTexto 121"/>
              <p:cNvSpPr txBox="1">
                <a:spLocks noChangeArrowheads="1"/>
              </p:cNvSpPr>
              <p:nvPr/>
            </p:nvSpPr>
            <p:spPr bwMode="auto">
              <a:xfrm>
                <a:off x="4481514" y="3637498"/>
                <a:ext cx="782637" cy="2282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Minaçu</a:t>
                </a:r>
              </a:p>
            </p:txBody>
          </p:sp>
          <p:sp>
            <p:nvSpPr>
              <p:cNvPr id="470" name="CaixaDeTexto 121"/>
              <p:cNvSpPr txBox="1">
                <a:spLocks noChangeArrowheads="1"/>
              </p:cNvSpPr>
              <p:nvPr/>
            </p:nvSpPr>
            <p:spPr bwMode="auto">
              <a:xfrm>
                <a:off x="2343151" y="4123964"/>
                <a:ext cx="911561" cy="2282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r" eaLnBrk="1" hangingPunct="1"/>
                <a:r>
                  <a:rPr lang="pt-BR" sz="800" b="0" dirty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Rondonópolis</a:t>
                </a:r>
              </a:p>
            </p:txBody>
          </p:sp>
          <p:sp>
            <p:nvSpPr>
              <p:cNvPr id="471" name="CaixaDeTexto 121"/>
              <p:cNvSpPr txBox="1">
                <a:spLocks noChangeArrowheads="1"/>
              </p:cNvSpPr>
              <p:nvPr/>
            </p:nvSpPr>
            <p:spPr bwMode="auto">
              <a:xfrm>
                <a:off x="4484690" y="4182010"/>
                <a:ext cx="782638" cy="2282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Luziânia</a:t>
                </a:r>
              </a:p>
            </p:txBody>
          </p:sp>
          <p:sp>
            <p:nvSpPr>
              <p:cNvPr id="472" name="CaixaDeTexto 121"/>
              <p:cNvSpPr txBox="1">
                <a:spLocks noChangeArrowheads="1"/>
              </p:cNvSpPr>
              <p:nvPr/>
            </p:nvSpPr>
            <p:spPr bwMode="auto">
              <a:xfrm>
                <a:off x="2967040" y="3910546"/>
                <a:ext cx="657226" cy="2282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 dirty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Cuiabá</a:t>
                </a:r>
              </a:p>
            </p:txBody>
          </p:sp>
          <p:sp>
            <p:nvSpPr>
              <p:cNvPr id="473" name="CaixaDeTexto 121"/>
              <p:cNvSpPr txBox="1">
                <a:spLocks noChangeArrowheads="1"/>
              </p:cNvSpPr>
              <p:nvPr/>
            </p:nvSpPr>
            <p:spPr bwMode="auto">
              <a:xfrm>
                <a:off x="4454527" y="3947060"/>
                <a:ext cx="782638" cy="2282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Brasília</a:t>
                </a:r>
              </a:p>
            </p:txBody>
          </p:sp>
          <p:sp>
            <p:nvSpPr>
              <p:cNvPr id="474" name="CaixaDeTexto 121"/>
              <p:cNvSpPr txBox="1">
                <a:spLocks noChangeArrowheads="1"/>
              </p:cNvSpPr>
              <p:nvPr/>
            </p:nvSpPr>
            <p:spPr bwMode="auto">
              <a:xfrm>
                <a:off x="2292351" y="3324760"/>
                <a:ext cx="527050" cy="2204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 dirty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Sapezal</a:t>
                </a:r>
              </a:p>
            </p:txBody>
          </p:sp>
          <p:sp>
            <p:nvSpPr>
              <p:cNvPr id="475" name="CaixaDeTexto 121"/>
              <p:cNvSpPr txBox="1">
                <a:spLocks noChangeArrowheads="1"/>
              </p:cNvSpPr>
              <p:nvPr/>
            </p:nvSpPr>
            <p:spPr bwMode="auto">
              <a:xfrm>
                <a:off x="4051302" y="3780599"/>
                <a:ext cx="782637" cy="2282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Mozarlândia</a:t>
                </a:r>
              </a:p>
            </p:txBody>
          </p:sp>
          <p:sp>
            <p:nvSpPr>
              <p:cNvPr id="476" name="CaixaDeTexto 121"/>
              <p:cNvSpPr txBox="1">
                <a:spLocks noChangeArrowheads="1"/>
              </p:cNvSpPr>
              <p:nvPr/>
            </p:nvSpPr>
            <p:spPr bwMode="auto">
              <a:xfrm>
                <a:off x="3935415" y="4362446"/>
                <a:ext cx="782638" cy="2282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Rio Verde</a:t>
                </a:r>
              </a:p>
            </p:txBody>
          </p:sp>
          <p:sp>
            <p:nvSpPr>
              <p:cNvPr id="477" name="CaixaDeTexto 121"/>
              <p:cNvSpPr txBox="1">
                <a:spLocks noChangeArrowheads="1"/>
              </p:cNvSpPr>
              <p:nvPr/>
            </p:nvSpPr>
            <p:spPr bwMode="auto">
              <a:xfrm>
                <a:off x="2547147" y="3146479"/>
                <a:ext cx="782637" cy="34634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hangingPunct="1"/>
                <a:r>
                  <a:rPr lang="pt-BR" sz="800" b="0" dirty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Lucas do Rio</a:t>
                </a:r>
              </a:p>
              <a:p>
                <a:pPr algn="ctr" eaLnBrk="1" hangingPunct="1"/>
                <a:r>
                  <a:rPr lang="pt-BR" sz="800" b="0" dirty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Verde</a:t>
                </a:r>
              </a:p>
            </p:txBody>
          </p:sp>
          <p:sp>
            <p:nvSpPr>
              <p:cNvPr id="478" name="CaixaDeTexto 121"/>
              <p:cNvSpPr txBox="1">
                <a:spLocks noChangeArrowheads="1"/>
              </p:cNvSpPr>
              <p:nvPr/>
            </p:nvSpPr>
            <p:spPr bwMode="auto">
              <a:xfrm>
                <a:off x="3527855" y="3213157"/>
                <a:ext cx="782637" cy="34634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hangingPunct="1"/>
                <a:r>
                  <a:rPr lang="pt-BR" sz="800" b="0" dirty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Ribeirão Cascalheira</a:t>
                </a:r>
              </a:p>
            </p:txBody>
          </p:sp>
        </p:grpSp>
        <p:sp>
          <p:nvSpPr>
            <p:cNvPr id="329" name="CaixaDeTexto 121"/>
            <p:cNvSpPr txBox="1">
              <a:spLocks noChangeArrowheads="1"/>
            </p:cNvSpPr>
            <p:nvPr/>
          </p:nvSpPr>
          <p:spPr bwMode="auto">
            <a:xfrm>
              <a:off x="4892628" y="1699627"/>
              <a:ext cx="763648" cy="223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São Luís</a:t>
              </a:r>
            </a:p>
          </p:txBody>
        </p:sp>
        <p:sp>
          <p:nvSpPr>
            <p:cNvPr id="336" name="CaixaDeTexto 121"/>
            <p:cNvSpPr txBox="1">
              <a:spLocks noChangeArrowheads="1"/>
            </p:cNvSpPr>
            <p:nvPr/>
          </p:nvSpPr>
          <p:spPr bwMode="auto">
            <a:xfrm>
              <a:off x="3815450" y="5507326"/>
              <a:ext cx="766752" cy="223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São Paulo</a:t>
              </a:r>
            </a:p>
          </p:txBody>
        </p:sp>
        <p:sp>
          <p:nvSpPr>
            <p:cNvPr id="351" name="CaixaDeTexto 121"/>
            <p:cNvSpPr txBox="1">
              <a:spLocks noChangeArrowheads="1"/>
            </p:cNvSpPr>
            <p:nvPr/>
          </p:nvSpPr>
          <p:spPr bwMode="auto">
            <a:xfrm>
              <a:off x="5366028" y="3644770"/>
              <a:ext cx="765200" cy="223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Salvador</a:t>
              </a:r>
            </a:p>
          </p:txBody>
        </p:sp>
        <p:sp>
          <p:nvSpPr>
            <p:cNvPr id="364" name="CaixaDeTexto 121"/>
            <p:cNvSpPr txBox="1">
              <a:spLocks noChangeArrowheads="1"/>
            </p:cNvSpPr>
            <p:nvPr/>
          </p:nvSpPr>
          <p:spPr bwMode="auto">
            <a:xfrm>
              <a:off x="5234097" y="4911308"/>
              <a:ext cx="586705" cy="223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Vitória</a:t>
              </a:r>
            </a:p>
          </p:txBody>
        </p:sp>
        <p:sp>
          <p:nvSpPr>
            <p:cNvPr id="430" name="CaixaDeTexto 121"/>
            <p:cNvSpPr txBox="1">
              <a:spLocks noChangeArrowheads="1"/>
            </p:cNvSpPr>
            <p:nvPr/>
          </p:nvSpPr>
          <p:spPr bwMode="auto">
            <a:xfrm>
              <a:off x="3512785" y="5370739"/>
              <a:ext cx="825733" cy="223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</a:rPr>
                <a:t>Maringá</a:t>
              </a:r>
            </a:p>
          </p:txBody>
        </p:sp>
        <p:sp>
          <p:nvSpPr>
            <p:cNvPr id="431" name="CaixaDeTexto 121"/>
            <p:cNvSpPr txBox="1">
              <a:spLocks noChangeArrowheads="1"/>
            </p:cNvSpPr>
            <p:nvPr/>
          </p:nvSpPr>
          <p:spPr bwMode="auto">
            <a:xfrm>
              <a:off x="3352915" y="5935714"/>
              <a:ext cx="827286" cy="223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r"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</a:rPr>
                <a:t>Paranaguá</a:t>
              </a:r>
            </a:p>
          </p:txBody>
        </p:sp>
        <p:sp>
          <p:nvSpPr>
            <p:cNvPr id="386" name="CaixaDeTexto 121"/>
            <p:cNvSpPr txBox="1">
              <a:spLocks noChangeArrowheads="1"/>
            </p:cNvSpPr>
            <p:nvPr/>
          </p:nvSpPr>
          <p:spPr bwMode="auto">
            <a:xfrm>
              <a:off x="4037590" y="5602151"/>
              <a:ext cx="547901" cy="223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Santos</a:t>
              </a:r>
            </a:p>
          </p:txBody>
        </p:sp>
        <p:sp>
          <p:nvSpPr>
            <p:cNvPr id="337" name="CaixaDeTexto 121"/>
            <p:cNvSpPr txBox="1">
              <a:spLocks noChangeArrowheads="1"/>
            </p:cNvSpPr>
            <p:nvPr/>
          </p:nvSpPr>
          <p:spPr bwMode="auto">
            <a:xfrm>
              <a:off x="3837180" y="1907936"/>
              <a:ext cx="763648" cy="223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Açailândia</a:t>
              </a:r>
            </a:p>
          </p:txBody>
        </p:sp>
      </p:grpSp>
      <p:sp>
        <p:nvSpPr>
          <p:cNvPr id="479" name="CaixaDeTexto 121"/>
          <p:cNvSpPr txBox="1">
            <a:spLocks noChangeArrowheads="1"/>
          </p:cNvSpPr>
          <p:nvPr/>
        </p:nvSpPr>
        <p:spPr bwMode="auto">
          <a:xfrm>
            <a:off x="4068448" y="1279323"/>
            <a:ext cx="485816" cy="223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 dirty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Belém</a:t>
            </a:r>
          </a:p>
        </p:txBody>
      </p:sp>
      <p:sp>
        <p:nvSpPr>
          <p:cNvPr id="407" name="AutoShape 125"/>
          <p:cNvSpPr>
            <a:spLocks noChangeArrowheads="1"/>
          </p:cNvSpPr>
          <p:nvPr/>
        </p:nvSpPr>
        <p:spPr bwMode="auto">
          <a:xfrm rot="10800000">
            <a:off x="4329205" y="1450058"/>
            <a:ext cx="90024" cy="60534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pt-BR" sz="1400"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0709171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142281" name="Group 9"/>
          <p:cNvGraphicFramePr>
            <a:graphicFrameLocks noGrp="1"/>
          </p:cNvGraphicFramePr>
          <p:nvPr>
            <p:ph sz="half" idx="4294967295"/>
            <p:extLst/>
          </p:nvPr>
        </p:nvGraphicFramePr>
        <p:xfrm>
          <a:off x="318216" y="1976438"/>
          <a:ext cx="4293831" cy="3546472"/>
        </p:xfrm>
        <a:graphic>
          <a:graphicData uri="http://schemas.openxmlformats.org/drawingml/2006/table">
            <a:tbl>
              <a:tblPr/>
              <a:tblGrid>
                <a:gridCol w="331667"/>
                <a:gridCol w="187243"/>
                <a:gridCol w="2822397"/>
                <a:gridCol w="952524"/>
              </a:tblGrid>
              <a:tr h="238370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4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Juruena via Juara, Juruena e V.d.Conde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-1.768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8370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Juruena via Juara, Juruena e Santarém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-1.670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8370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11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Ferronorte via Miritituba e V.d.Conde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-1.250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8370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Ferronorte via Santarém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-1.027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09292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it-IT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Ferronorte via Miritituba e Santana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-1.007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8370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Teles Pires via Cach. Rasteira e V.d.Conde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-998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8370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48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Ferronorte/ALLMN via Santos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-986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8370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5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Teles Pires via Cachoeira Rasteira e Santarém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-881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8370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it-IT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BR-163 via Miritituba e V.d.Conde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-712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8370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BR-242 e do Tocantins via Peixe e V. Conde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-640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8370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47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BR-163 e ALLMN via Rondonópolis e Santos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-580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8370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7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BR-163 via Miritituba e Santarém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-577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8370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23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FICO/FNS via Uruaçu e V.d.Conde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-546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8370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18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FICO e do Araguaia via Água Boa e V.d.Conde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-537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8370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46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BR-163/BR-364 via Santos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-494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0243" name="Rectangle 4"/>
          <p:cNvSpPr>
            <a:spLocks noChangeArrowheads="1"/>
          </p:cNvSpPr>
          <p:nvPr/>
        </p:nvSpPr>
        <p:spPr bwMode="auto">
          <a:xfrm>
            <a:off x="2590799" y="176213"/>
            <a:ext cx="7049551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defTabSz="895350" eaLnBrk="0" hangingPunct="0"/>
            <a:r>
              <a:rPr lang="pt-BR" sz="2000" dirty="0">
                <a:solidFill>
                  <a:schemeClr val="tx2"/>
                </a:solidFill>
                <a:latin typeface="Tahoma" pitchFamily="34" charset="0"/>
              </a:rPr>
              <a:t>Análise de Competitividade dos Eixos de Integração – Volumes de </a:t>
            </a:r>
            <a:r>
              <a:rPr lang="pt-BR" sz="2000" dirty="0" smtClean="0">
                <a:solidFill>
                  <a:schemeClr val="tx2"/>
                </a:solidFill>
                <a:latin typeface="Tahoma" pitchFamily="34" charset="0"/>
              </a:rPr>
              <a:t>2011</a:t>
            </a:r>
            <a:endParaRPr lang="pt-BR" sz="2000" baseline="30000" dirty="0">
              <a:solidFill>
                <a:schemeClr val="tx2"/>
              </a:solidFill>
              <a:latin typeface="Tahoma" pitchFamily="34" charset="0"/>
            </a:endParaRPr>
          </a:p>
        </p:txBody>
      </p:sp>
      <p:sp>
        <p:nvSpPr>
          <p:cNvPr id="10244" name="Retângulo 175"/>
          <p:cNvSpPr>
            <a:spLocks noChangeArrowheads="1"/>
          </p:cNvSpPr>
          <p:nvPr/>
        </p:nvSpPr>
        <p:spPr bwMode="auto">
          <a:xfrm>
            <a:off x="793750" y="1427163"/>
            <a:ext cx="2840038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/>
          <a:p>
            <a:pPr algn="ctr" defTabSz="977900"/>
            <a:r>
              <a:rPr lang="pt-BR" sz="1000">
                <a:solidFill>
                  <a:schemeClr val="tx2"/>
                </a:solidFill>
              </a:rPr>
              <a:t>Descrição do Eixo de Integração</a:t>
            </a:r>
          </a:p>
        </p:txBody>
      </p:sp>
      <p:sp>
        <p:nvSpPr>
          <p:cNvPr id="10245" name="Retângulo 175"/>
          <p:cNvSpPr>
            <a:spLocks noChangeArrowheads="1"/>
          </p:cNvSpPr>
          <p:nvPr/>
        </p:nvSpPr>
        <p:spPr bwMode="auto">
          <a:xfrm>
            <a:off x="3657600" y="1427163"/>
            <a:ext cx="912813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anchor="ctr"/>
          <a:lstStyle/>
          <a:p>
            <a:pPr algn="ctr" defTabSz="977900"/>
            <a:r>
              <a:rPr lang="pt-BR" sz="1000">
                <a:solidFill>
                  <a:schemeClr val="tx2"/>
                </a:solidFill>
              </a:rPr>
              <a:t>Economia anual potencial</a:t>
            </a:r>
            <a:endParaRPr lang="pt-BR" sz="1000" baseline="30000">
              <a:solidFill>
                <a:schemeClr val="tx2"/>
              </a:solidFill>
            </a:endParaRPr>
          </a:p>
        </p:txBody>
      </p:sp>
      <p:sp>
        <p:nvSpPr>
          <p:cNvPr id="10246" name="Retângulo 175"/>
          <p:cNvSpPr>
            <a:spLocks noChangeArrowheads="1"/>
          </p:cNvSpPr>
          <p:nvPr/>
        </p:nvSpPr>
        <p:spPr bwMode="auto">
          <a:xfrm>
            <a:off x="161925" y="1427163"/>
            <a:ext cx="604838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/>
          <a:p>
            <a:pPr algn="ctr" defTabSz="977900"/>
            <a:r>
              <a:rPr lang="pt-BR" sz="800">
                <a:solidFill>
                  <a:schemeClr val="tx2"/>
                </a:solidFill>
              </a:rPr>
              <a:t>Eixo de </a:t>
            </a:r>
          </a:p>
          <a:p>
            <a:pPr algn="ctr" defTabSz="977900"/>
            <a:r>
              <a:rPr lang="pt-BR" sz="800">
                <a:solidFill>
                  <a:schemeClr val="tx2"/>
                </a:solidFill>
              </a:rPr>
              <a:t>Integração</a:t>
            </a:r>
          </a:p>
        </p:txBody>
      </p:sp>
      <p:sp>
        <p:nvSpPr>
          <p:cNvPr id="10247" name="Rectangle 4"/>
          <p:cNvSpPr>
            <a:spLocks noChangeArrowheads="1"/>
          </p:cNvSpPr>
          <p:nvPr/>
        </p:nvSpPr>
        <p:spPr bwMode="auto">
          <a:xfrm>
            <a:off x="196850" y="954088"/>
            <a:ext cx="5321300" cy="430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/>
          <a:p>
            <a:pPr defTabSz="957263">
              <a:buClr>
                <a:schemeClr val="tx2"/>
              </a:buClr>
            </a:pPr>
            <a:r>
              <a:rPr lang="es-ES_tradnl" sz="1400" b="0" dirty="0"/>
              <a:t>Status </a:t>
            </a:r>
            <a:r>
              <a:rPr lang="es-ES_tradnl" sz="1400" b="0" dirty="0" smtClean="0"/>
              <a:t>Abril 2013</a:t>
            </a:r>
            <a:endParaRPr lang="es-ES_tradnl" sz="1400" b="0" dirty="0"/>
          </a:p>
          <a:p>
            <a:pPr defTabSz="957263">
              <a:buClr>
                <a:schemeClr val="tx2"/>
              </a:buClr>
            </a:pPr>
            <a:r>
              <a:rPr lang="es-ES_tradnl" sz="1400" b="0" dirty="0"/>
              <a:t>R$ Milhões</a:t>
            </a:r>
          </a:p>
        </p:txBody>
      </p:sp>
      <p:sp>
        <p:nvSpPr>
          <p:cNvPr id="10248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92458" y="6559192"/>
            <a:ext cx="9439275" cy="263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sz="900" b="0" dirty="0"/>
              <a:t>				</a:t>
            </a:r>
          </a:p>
          <a:p>
            <a:pPr eaLnBrk="1" hangingPunct="1">
              <a:lnSpc>
                <a:spcPct val="95000"/>
              </a:lnSpc>
            </a:pPr>
            <a:r>
              <a:rPr lang="pt-BR" sz="900" b="0" dirty="0"/>
              <a:t>Fonte: Análise Macrologística</a:t>
            </a:r>
          </a:p>
        </p:txBody>
      </p:sp>
      <p:graphicFrame>
        <p:nvGraphicFramePr>
          <p:cNvPr id="3" name="Gráfico 2"/>
          <p:cNvGraphicFramePr/>
          <p:nvPr>
            <p:extLst>
              <p:ext uri="{D42A27DB-BD31-4B8C-83A1-F6EECF244321}">
                <p14:modId xmlns:p14="http://schemas.microsoft.com/office/powerpoint/2010/main" val="1804072839"/>
              </p:ext>
            </p:extLst>
          </p:nvPr>
        </p:nvGraphicFramePr>
        <p:xfrm>
          <a:off x="4619782" y="1843087"/>
          <a:ext cx="5084762" cy="38211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0249" name="AutoShape 375"/>
          <p:cNvSpPr>
            <a:spLocks noChangeArrowheads="1"/>
          </p:cNvSpPr>
          <p:nvPr/>
        </p:nvSpPr>
        <p:spPr bwMode="auto">
          <a:xfrm rot="10800000">
            <a:off x="3203731" y="5580779"/>
            <a:ext cx="3270250" cy="96837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pt-BR" sz="1400"/>
          </a:p>
        </p:txBody>
      </p:sp>
      <p:sp>
        <p:nvSpPr>
          <p:cNvPr id="10296" name="CaixaDeTexto 17"/>
          <p:cNvSpPr txBox="1">
            <a:spLocks noChangeArrowheads="1"/>
          </p:cNvSpPr>
          <p:nvPr/>
        </p:nvSpPr>
        <p:spPr bwMode="auto">
          <a:xfrm>
            <a:off x="4762500" y="1460500"/>
            <a:ext cx="28527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pt-BR" sz="1200" dirty="0"/>
              <a:t>Custo logístico da Região </a:t>
            </a:r>
            <a:r>
              <a:rPr lang="pt-BR" sz="1200" dirty="0" smtClean="0"/>
              <a:t>Centro-Oeste com </a:t>
            </a:r>
            <a:r>
              <a:rPr lang="pt-BR" sz="1200" dirty="0"/>
              <a:t>implantação do eixo</a:t>
            </a:r>
          </a:p>
        </p:txBody>
      </p:sp>
      <p:sp>
        <p:nvSpPr>
          <p:cNvPr id="10297" name="CaixaDeTexto 18"/>
          <p:cNvSpPr txBox="1">
            <a:spLocks noChangeArrowheads="1"/>
          </p:cNvSpPr>
          <p:nvPr/>
        </p:nvSpPr>
        <p:spPr bwMode="auto">
          <a:xfrm>
            <a:off x="7653338" y="1558925"/>
            <a:ext cx="1906587" cy="314325"/>
          </a:xfrm>
          <a:prstGeom prst="rect">
            <a:avLst/>
          </a:prstGeom>
          <a:noFill/>
          <a:ln w="9525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ctr" eaLnBrk="1" hangingPunct="1"/>
            <a:r>
              <a:rPr lang="pt-BR" sz="1400"/>
              <a:t>Economia potencial</a:t>
            </a:r>
          </a:p>
        </p:txBody>
      </p:sp>
      <p:sp>
        <p:nvSpPr>
          <p:cNvPr id="10298" name="Chave direita 19"/>
          <p:cNvSpPr>
            <a:spLocks/>
          </p:cNvSpPr>
          <p:nvPr/>
        </p:nvSpPr>
        <p:spPr bwMode="auto">
          <a:xfrm rot="-5400000">
            <a:off x="6995576" y="-1150937"/>
            <a:ext cx="333375" cy="4956175"/>
          </a:xfrm>
          <a:prstGeom prst="rightBrace">
            <a:avLst>
              <a:gd name="adj1" fmla="val 54649"/>
              <a:gd name="adj2" fmla="val 50000"/>
            </a:avLst>
          </a:prstGeom>
          <a:noFill/>
          <a:ln w="9525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eaVert"/>
          <a:lstStyle/>
          <a:p>
            <a:pPr defTabSz="977900"/>
            <a:endParaRPr lang="pt-BR" sz="1400"/>
          </a:p>
        </p:txBody>
      </p:sp>
      <p:sp>
        <p:nvSpPr>
          <p:cNvPr id="10299" name="CaixaDeTexto 20"/>
          <p:cNvSpPr txBox="1">
            <a:spLocks noChangeArrowheads="1"/>
          </p:cNvSpPr>
          <p:nvPr/>
        </p:nvSpPr>
        <p:spPr bwMode="auto">
          <a:xfrm>
            <a:off x="5831938" y="881063"/>
            <a:ext cx="2660650" cy="306387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rIns="36000" bIns="36000" anchor="ctr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ctr" eaLnBrk="1" hangingPunct="1"/>
            <a:r>
              <a:rPr lang="pt-BR" sz="1400" dirty="0">
                <a:solidFill>
                  <a:srgbClr val="031A30"/>
                </a:solidFill>
              </a:rPr>
              <a:t>Custo base: R$ </a:t>
            </a:r>
            <a:r>
              <a:rPr lang="pt-BR" sz="1400" dirty="0" smtClean="0">
                <a:solidFill>
                  <a:srgbClr val="031A30"/>
                </a:solidFill>
              </a:rPr>
              <a:t>31,6 </a:t>
            </a:r>
            <a:r>
              <a:rPr lang="pt-BR" sz="1400" dirty="0">
                <a:solidFill>
                  <a:srgbClr val="031A30"/>
                </a:solidFill>
              </a:rPr>
              <a:t>bilhões</a:t>
            </a:r>
          </a:p>
        </p:txBody>
      </p:sp>
      <p:cxnSp>
        <p:nvCxnSpPr>
          <p:cNvPr id="10313" name="Conector reto 28"/>
          <p:cNvCxnSpPr>
            <a:cxnSpLocks noChangeShapeType="1"/>
          </p:cNvCxnSpPr>
          <p:nvPr/>
        </p:nvCxnSpPr>
        <p:spPr bwMode="auto">
          <a:xfrm>
            <a:off x="4754563" y="1995488"/>
            <a:ext cx="1" cy="3524787"/>
          </a:xfrm>
          <a:prstGeom prst="line">
            <a:avLst/>
          </a:prstGeom>
          <a:noFill/>
          <a:ln w="28575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314" name="AutoShape 74"/>
          <p:cNvSpPr>
            <a:spLocks noChangeArrowheads="1"/>
          </p:cNvSpPr>
          <p:nvPr/>
        </p:nvSpPr>
        <p:spPr bwMode="auto">
          <a:xfrm>
            <a:off x="279400" y="5784516"/>
            <a:ext cx="9336088" cy="472559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/>
          <a:p>
            <a:pPr lvl="1" algn="ctr">
              <a:buFont typeface="Times New Roman" panose="02020603050405020304" pitchFamily="18" charset="0"/>
              <a:buNone/>
            </a:pPr>
            <a:r>
              <a:rPr lang="pt-BR" sz="1400" dirty="0"/>
              <a:t>...bem como calculado a economia gerada neste custo logístico total caso se investisse na viabilização de um eixo específico, usando tanto o volume de carga atual...</a:t>
            </a:r>
          </a:p>
        </p:txBody>
      </p:sp>
    </p:spTree>
    <p:extLst>
      <p:ext uri="{BB962C8B-B14F-4D97-AF65-F5344CB8AC3E}">
        <p14:creationId xmlns:p14="http://schemas.microsoft.com/office/powerpoint/2010/main" val="3622055591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142281" name="Group 9"/>
          <p:cNvGraphicFramePr>
            <a:graphicFrameLocks noGrp="1"/>
          </p:cNvGraphicFramePr>
          <p:nvPr>
            <p:ph sz="half" idx="4294967295"/>
            <p:extLst/>
          </p:nvPr>
        </p:nvGraphicFramePr>
        <p:xfrm>
          <a:off x="318216" y="1976438"/>
          <a:ext cx="4293831" cy="3546472"/>
        </p:xfrm>
        <a:graphic>
          <a:graphicData uri="http://schemas.openxmlformats.org/drawingml/2006/table">
            <a:tbl>
              <a:tblPr/>
              <a:tblGrid>
                <a:gridCol w="331667"/>
                <a:gridCol w="187243"/>
                <a:gridCol w="2822397"/>
                <a:gridCol w="952524"/>
              </a:tblGrid>
              <a:tr h="238370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4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Juruena via Juara, Juruena e V.d.Conde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-3.364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8370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Juruena via Juara, Juruena e Santarém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-3.189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8370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11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Ferronorte via Miritituba e V.d.Conde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-2.787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8370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Ferronorte via Santarém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-2.709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09292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Teles Pires via Cach. Rasteira e V.d.Conde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-2.409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8370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5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Teles Pires via Cachoeira Rasteira e Santarém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-2.217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8370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it-IT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BR-163 via Miritituba e V.d.Conde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-2.201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8370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it-IT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Ferronorte via Miritituba e Santana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-2.104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8370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23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FICO/FNS via Uruaçu e V.d.Conde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-2.080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8370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7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BR-163 via Miritituba e Santarém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-1.951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8370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48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Ferronorte/ALLMN via Santos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-1.823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8370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12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BR-163 via Santarém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-1.683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8370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46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BR-163/BR-364 via Santos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-1.607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8370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19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BR-242 e do Tocantins via Peixe e V. Conde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-1.517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8370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24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FICO/FNS/ EFC via Uruaçu e São Luís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-1.485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0243" name="Rectangle 4"/>
          <p:cNvSpPr>
            <a:spLocks noChangeArrowheads="1"/>
          </p:cNvSpPr>
          <p:nvPr/>
        </p:nvSpPr>
        <p:spPr bwMode="auto">
          <a:xfrm>
            <a:off x="2590799" y="176213"/>
            <a:ext cx="7049551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defTabSz="895350" eaLnBrk="0" hangingPunct="0"/>
            <a:r>
              <a:rPr lang="pt-BR" sz="2000" dirty="0">
                <a:solidFill>
                  <a:schemeClr val="tx2"/>
                </a:solidFill>
                <a:latin typeface="Tahoma" pitchFamily="34" charset="0"/>
              </a:rPr>
              <a:t>Análise de Competitividade dos Eixos de Integração – Volumes de </a:t>
            </a:r>
            <a:r>
              <a:rPr lang="pt-BR" sz="2000" dirty="0" smtClean="0">
                <a:solidFill>
                  <a:schemeClr val="tx2"/>
                </a:solidFill>
                <a:latin typeface="Tahoma" pitchFamily="34" charset="0"/>
              </a:rPr>
              <a:t>2020</a:t>
            </a:r>
            <a:endParaRPr lang="pt-BR" sz="2000" baseline="30000" dirty="0">
              <a:solidFill>
                <a:schemeClr val="tx2"/>
              </a:solidFill>
              <a:latin typeface="Tahoma" pitchFamily="34" charset="0"/>
            </a:endParaRPr>
          </a:p>
        </p:txBody>
      </p:sp>
      <p:sp>
        <p:nvSpPr>
          <p:cNvPr id="10244" name="Retângulo 175"/>
          <p:cNvSpPr>
            <a:spLocks noChangeArrowheads="1"/>
          </p:cNvSpPr>
          <p:nvPr/>
        </p:nvSpPr>
        <p:spPr bwMode="auto">
          <a:xfrm>
            <a:off x="793750" y="1427163"/>
            <a:ext cx="2840038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/>
          <a:p>
            <a:pPr algn="ctr" defTabSz="977900"/>
            <a:r>
              <a:rPr lang="pt-BR" sz="1000">
                <a:solidFill>
                  <a:schemeClr val="tx2"/>
                </a:solidFill>
              </a:rPr>
              <a:t>Descrição do Eixo de Integração</a:t>
            </a:r>
          </a:p>
        </p:txBody>
      </p:sp>
      <p:sp>
        <p:nvSpPr>
          <p:cNvPr id="10245" name="Retângulo 175"/>
          <p:cNvSpPr>
            <a:spLocks noChangeArrowheads="1"/>
          </p:cNvSpPr>
          <p:nvPr/>
        </p:nvSpPr>
        <p:spPr bwMode="auto">
          <a:xfrm>
            <a:off x="3657600" y="1427163"/>
            <a:ext cx="912813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anchor="ctr"/>
          <a:lstStyle/>
          <a:p>
            <a:pPr algn="ctr" defTabSz="977900"/>
            <a:r>
              <a:rPr lang="pt-BR" sz="1000">
                <a:solidFill>
                  <a:schemeClr val="tx2"/>
                </a:solidFill>
              </a:rPr>
              <a:t>Economia anual potencial</a:t>
            </a:r>
            <a:endParaRPr lang="pt-BR" sz="1000" baseline="30000">
              <a:solidFill>
                <a:schemeClr val="tx2"/>
              </a:solidFill>
            </a:endParaRPr>
          </a:p>
        </p:txBody>
      </p:sp>
      <p:sp>
        <p:nvSpPr>
          <p:cNvPr id="10246" name="Retângulo 175"/>
          <p:cNvSpPr>
            <a:spLocks noChangeArrowheads="1"/>
          </p:cNvSpPr>
          <p:nvPr/>
        </p:nvSpPr>
        <p:spPr bwMode="auto">
          <a:xfrm>
            <a:off x="161925" y="1427163"/>
            <a:ext cx="604838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/>
          <a:p>
            <a:pPr algn="ctr" defTabSz="977900"/>
            <a:r>
              <a:rPr lang="pt-BR" sz="800">
                <a:solidFill>
                  <a:schemeClr val="tx2"/>
                </a:solidFill>
              </a:rPr>
              <a:t>Eixo de </a:t>
            </a:r>
          </a:p>
          <a:p>
            <a:pPr algn="ctr" defTabSz="977900"/>
            <a:r>
              <a:rPr lang="pt-BR" sz="800">
                <a:solidFill>
                  <a:schemeClr val="tx2"/>
                </a:solidFill>
              </a:rPr>
              <a:t>Integração</a:t>
            </a:r>
          </a:p>
        </p:txBody>
      </p:sp>
      <p:sp>
        <p:nvSpPr>
          <p:cNvPr id="10247" name="Rectangle 4"/>
          <p:cNvSpPr>
            <a:spLocks noChangeArrowheads="1"/>
          </p:cNvSpPr>
          <p:nvPr/>
        </p:nvSpPr>
        <p:spPr bwMode="auto">
          <a:xfrm>
            <a:off x="196850" y="954088"/>
            <a:ext cx="5321300" cy="430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/>
          <a:p>
            <a:pPr defTabSz="957263">
              <a:buClr>
                <a:schemeClr val="tx2"/>
              </a:buClr>
            </a:pPr>
            <a:r>
              <a:rPr lang="es-ES_tradnl" sz="1400" b="0" dirty="0"/>
              <a:t>Status </a:t>
            </a:r>
            <a:r>
              <a:rPr lang="es-ES_tradnl" sz="1400" b="0" dirty="0" smtClean="0"/>
              <a:t>Abril 2013</a:t>
            </a:r>
            <a:endParaRPr lang="es-ES_tradnl" sz="1400" b="0" dirty="0"/>
          </a:p>
          <a:p>
            <a:pPr defTabSz="957263">
              <a:buClr>
                <a:schemeClr val="tx2"/>
              </a:buClr>
            </a:pPr>
            <a:r>
              <a:rPr lang="es-ES_tradnl" sz="1400" b="0" dirty="0"/>
              <a:t>R$ Milhões</a:t>
            </a:r>
          </a:p>
        </p:txBody>
      </p:sp>
      <p:sp>
        <p:nvSpPr>
          <p:cNvPr id="10248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92458" y="6559192"/>
            <a:ext cx="9439275" cy="263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sz="900" b="0" dirty="0"/>
              <a:t>				</a:t>
            </a:r>
          </a:p>
          <a:p>
            <a:pPr eaLnBrk="1" hangingPunct="1">
              <a:lnSpc>
                <a:spcPct val="95000"/>
              </a:lnSpc>
            </a:pPr>
            <a:r>
              <a:rPr lang="pt-BR" sz="900" b="0" dirty="0"/>
              <a:t>Fonte: Análise Macrologística</a:t>
            </a:r>
          </a:p>
        </p:txBody>
      </p:sp>
      <p:graphicFrame>
        <p:nvGraphicFramePr>
          <p:cNvPr id="3" name="Gráfico 2"/>
          <p:cNvGraphicFramePr/>
          <p:nvPr>
            <p:extLst>
              <p:ext uri="{D42A27DB-BD31-4B8C-83A1-F6EECF244321}">
                <p14:modId xmlns:p14="http://schemas.microsoft.com/office/powerpoint/2010/main" val="2453079195"/>
              </p:ext>
            </p:extLst>
          </p:nvPr>
        </p:nvGraphicFramePr>
        <p:xfrm>
          <a:off x="4619782" y="1843087"/>
          <a:ext cx="5084762" cy="38211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0249" name="AutoShape 375"/>
          <p:cNvSpPr>
            <a:spLocks noChangeArrowheads="1"/>
          </p:cNvSpPr>
          <p:nvPr/>
        </p:nvSpPr>
        <p:spPr bwMode="auto">
          <a:xfrm rot="10800000">
            <a:off x="3203731" y="5580779"/>
            <a:ext cx="3270250" cy="96837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pt-BR" sz="1400"/>
          </a:p>
        </p:txBody>
      </p:sp>
      <p:sp>
        <p:nvSpPr>
          <p:cNvPr id="10296" name="CaixaDeTexto 17"/>
          <p:cNvSpPr txBox="1">
            <a:spLocks noChangeArrowheads="1"/>
          </p:cNvSpPr>
          <p:nvPr/>
        </p:nvSpPr>
        <p:spPr bwMode="auto">
          <a:xfrm>
            <a:off x="4762500" y="1460500"/>
            <a:ext cx="28527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pt-BR" sz="1200" dirty="0"/>
              <a:t>Custo logístico da Região </a:t>
            </a:r>
            <a:r>
              <a:rPr lang="pt-BR" sz="1200" dirty="0" smtClean="0"/>
              <a:t>Centro-Oeste com </a:t>
            </a:r>
            <a:r>
              <a:rPr lang="pt-BR" sz="1200" dirty="0"/>
              <a:t>implantação do eixo</a:t>
            </a:r>
          </a:p>
        </p:txBody>
      </p:sp>
      <p:sp>
        <p:nvSpPr>
          <p:cNvPr id="10297" name="CaixaDeTexto 18"/>
          <p:cNvSpPr txBox="1">
            <a:spLocks noChangeArrowheads="1"/>
          </p:cNvSpPr>
          <p:nvPr/>
        </p:nvSpPr>
        <p:spPr bwMode="auto">
          <a:xfrm>
            <a:off x="7653338" y="1558925"/>
            <a:ext cx="1906587" cy="314325"/>
          </a:xfrm>
          <a:prstGeom prst="rect">
            <a:avLst/>
          </a:prstGeom>
          <a:noFill/>
          <a:ln w="9525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ctr" eaLnBrk="1" hangingPunct="1"/>
            <a:r>
              <a:rPr lang="pt-BR" sz="1400"/>
              <a:t>Economia potencial</a:t>
            </a:r>
          </a:p>
        </p:txBody>
      </p:sp>
      <p:sp>
        <p:nvSpPr>
          <p:cNvPr id="10298" name="Chave direita 19"/>
          <p:cNvSpPr>
            <a:spLocks/>
          </p:cNvSpPr>
          <p:nvPr/>
        </p:nvSpPr>
        <p:spPr bwMode="auto">
          <a:xfrm rot="-5400000">
            <a:off x="6995576" y="-1150937"/>
            <a:ext cx="333375" cy="4956175"/>
          </a:xfrm>
          <a:prstGeom prst="rightBrace">
            <a:avLst>
              <a:gd name="adj1" fmla="val 54649"/>
              <a:gd name="adj2" fmla="val 50000"/>
            </a:avLst>
          </a:prstGeom>
          <a:noFill/>
          <a:ln w="9525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eaVert"/>
          <a:lstStyle/>
          <a:p>
            <a:pPr defTabSz="977900"/>
            <a:endParaRPr lang="pt-BR" sz="1400"/>
          </a:p>
        </p:txBody>
      </p:sp>
      <p:sp>
        <p:nvSpPr>
          <p:cNvPr id="10299" name="CaixaDeTexto 20"/>
          <p:cNvSpPr txBox="1">
            <a:spLocks noChangeArrowheads="1"/>
          </p:cNvSpPr>
          <p:nvPr/>
        </p:nvSpPr>
        <p:spPr bwMode="auto">
          <a:xfrm>
            <a:off x="5831938" y="881063"/>
            <a:ext cx="2660650" cy="306387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rIns="36000" bIns="36000" anchor="ctr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ctr" eaLnBrk="1" hangingPunct="1"/>
            <a:r>
              <a:rPr lang="pt-BR" sz="1400" dirty="0">
                <a:solidFill>
                  <a:srgbClr val="031A30"/>
                </a:solidFill>
              </a:rPr>
              <a:t>Custo base: R$ </a:t>
            </a:r>
            <a:r>
              <a:rPr lang="pt-BR" sz="1400" dirty="0" smtClean="0">
                <a:solidFill>
                  <a:srgbClr val="031A30"/>
                </a:solidFill>
              </a:rPr>
              <a:t>60,9 </a:t>
            </a:r>
            <a:r>
              <a:rPr lang="pt-BR" sz="1400" dirty="0">
                <a:solidFill>
                  <a:srgbClr val="031A30"/>
                </a:solidFill>
              </a:rPr>
              <a:t>bilhões</a:t>
            </a:r>
          </a:p>
        </p:txBody>
      </p:sp>
      <p:cxnSp>
        <p:nvCxnSpPr>
          <p:cNvPr id="10313" name="Conector reto 28"/>
          <p:cNvCxnSpPr>
            <a:cxnSpLocks noChangeShapeType="1"/>
          </p:cNvCxnSpPr>
          <p:nvPr/>
        </p:nvCxnSpPr>
        <p:spPr bwMode="auto">
          <a:xfrm>
            <a:off x="4754563" y="1995488"/>
            <a:ext cx="1" cy="3524787"/>
          </a:xfrm>
          <a:prstGeom prst="line">
            <a:avLst/>
          </a:prstGeom>
          <a:noFill/>
          <a:ln w="28575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314" name="AutoShape 74"/>
          <p:cNvSpPr>
            <a:spLocks noChangeArrowheads="1"/>
          </p:cNvSpPr>
          <p:nvPr/>
        </p:nvSpPr>
        <p:spPr bwMode="auto">
          <a:xfrm>
            <a:off x="279400" y="5784516"/>
            <a:ext cx="9336088" cy="236280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/>
          <a:p>
            <a:pPr lvl="1" algn="ctr">
              <a:buFont typeface="Times New Roman" panose="02020603050405020304" pitchFamily="18" charset="0"/>
              <a:buNone/>
            </a:pPr>
            <a:r>
              <a:rPr lang="pt-BR" sz="1400" dirty="0"/>
              <a:t>...como o volume de cargas a ser movimentado no futuro</a:t>
            </a:r>
          </a:p>
        </p:txBody>
      </p:sp>
    </p:spTree>
    <p:extLst>
      <p:ext uri="{BB962C8B-B14F-4D97-AF65-F5344CB8AC3E}">
        <p14:creationId xmlns:p14="http://schemas.microsoft.com/office/powerpoint/2010/main" val="1420548152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0" name="Group 9"/>
          <p:cNvGraphicFramePr>
            <a:graphicFrameLocks/>
          </p:cNvGraphicFramePr>
          <p:nvPr>
            <p:extLst/>
          </p:nvPr>
        </p:nvGraphicFramePr>
        <p:xfrm>
          <a:off x="667620" y="1991260"/>
          <a:ext cx="8713120" cy="3813175"/>
        </p:xfrm>
        <a:graphic>
          <a:graphicData uri="http://schemas.openxmlformats.org/drawingml/2006/table">
            <a:tbl>
              <a:tblPr/>
              <a:tblGrid>
                <a:gridCol w="356599"/>
                <a:gridCol w="134880"/>
                <a:gridCol w="2923504"/>
                <a:gridCol w="1068946"/>
                <a:gridCol w="1094705"/>
                <a:gridCol w="1081825"/>
                <a:gridCol w="1339403"/>
                <a:gridCol w="713258"/>
              </a:tblGrid>
              <a:tr h="256296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61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Paraguai via Sto. Ant. das Lendas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1.256,0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1.118,5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1.046,5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0,94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1,07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56296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7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BR-163 via Miritituba e Santarém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4.678,9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3.103,9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1.951,3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0,63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1,59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56296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3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Juruena via Juara, Juruena e Santarém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5.502,7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5.490,7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3.188,9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0,58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1,72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56296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10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it-IT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BR-163 via Miritituba e V.d.Conde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5.634,4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3.793,4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2.200,8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0,58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1,72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56296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8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it-IT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BR-163 via Miritituba e Santana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3.993,3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2.410,3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1.336,2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0,55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1,80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56296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12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BR-163 via Santarém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4.462,4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3.073,2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1.683,1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0,55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1,83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25031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4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Juruena via Juara, Juruena e V.d.Conde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6.458,3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6.180,3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3.364,2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0,54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100" b="0" i="0" u="none" strike="noStrike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1,84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56296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5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Teles Pires via Cachoeira Rasteira e Santarém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4.791,9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4.637,6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2.216,8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0,48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2,09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56296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Teles Pires via Cach. Rasteira e V.d.Conde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5.747,4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5.327,1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2.409,1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0,45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2,21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56296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Madeira via Porto Velho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3.397,5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3.140,0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1.378,7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0,44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2,28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56296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48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Ferronorte/ALLMN via Santos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9.461,7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5.992,9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1.823,2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0,30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3,29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56296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22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BR-242 e FNS/ EFC via Alvorada e São Luís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8.745,4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3.807,2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1.152,9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0,30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3,30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56296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21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BR-242 e FNS via Alvorada e V.d.Conde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9.899,7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5.307,5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1.429,2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0,27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3,71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56296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15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BR-158 e do Tocantins via Marabá e V.d.Conde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3.247,5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2.934,5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788,2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0,27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3,72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56296"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46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1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 </a:t>
                      </a:r>
                    </a:p>
                  </a:txBody>
                  <a:tcPr marL="9525" marR="9525" marT="9525" marB="0" anchor="ctr">
                    <a:lnL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BR-163/BR-364 via Santos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9.322,9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6.093,4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1.606,9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0,26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1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/>
                        </a:rPr>
                        <a:t>3,79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8434" name="Rectangle 4"/>
          <p:cNvSpPr>
            <a:spLocks noChangeArrowheads="1"/>
          </p:cNvSpPr>
          <p:nvPr/>
        </p:nvSpPr>
        <p:spPr bwMode="auto">
          <a:xfrm>
            <a:off x="2590800" y="176213"/>
            <a:ext cx="61468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/>
          <a:p>
            <a:pPr defTabSz="895350" eaLnBrk="0" hangingPunct="0"/>
            <a:r>
              <a:rPr lang="pt-BR" sz="2000" dirty="0">
                <a:solidFill>
                  <a:schemeClr val="tx2"/>
                </a:solidFill>
                <a:latin typeface="Tahoma" pitchFamily="34" charset="0"/>
              </a:rPr>
              <a:t>Análise de Retorno sobre o Investimento – Volumes de </a:t>
            </a:r>
            <a:r>
              <a:rPr lang="pt-BR" sz="2000" dirty="0" smtClean="0">
                <a:solidFill>
                  <a:schemeClr val="tx2"/>
                </a:solidFill>
                <a:latin typeface="Tahoma" pitchFamily="34" charset="0"/>
              </a:rPr>
              <a:t>2020</a:t>
            </a:r>
            <a:endParaRPr lang="pt-BR" sz="2000" dirty="0">
              <a:solidFill>
                <a:schemeClr val="tx2"/>
              </a:solidFill>
              <a:latin typeface="Tahoma" pitchFamily="34" charset="0"/>
            </a:endParaRPr>
          </a:p>
        </p:txBody>
      </p:sp>
      <p:sp>
        <p:nvSpPr>
          <p:cNvPr id="18435" name="Retângulo 175"/>
          <p:cNvSpPr>
            <a:spLocks noChangeArrowheads="1"/>
          </p:cNvSpPr>
          <p:nvPr/>
        </p:nvSpPr>
        <p:spPr bwMode="auto">
          <a:xfrm>
            <a:off x="1143336" y="1429287"/>
            <a:ext cx="2922096" cy="496888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/>
          <a:p>
            <a:pPr algn="ctr" defTabSz="977900"/>
            <a:r>
              <a:rPr lang="pt-BR" sz="1000">
                <a:solidFill>
                  <a:schemeClr val="tx2"/>
                </a:solidFill>
              </a:rPr>
              <a:t>Descrição do Eixo de Integração</a:t>
            </a:r>
          </a:p>
        </p:txBody>
      </p:sp>
      <p:sp>
        <p:nvSpPr>
          <p:cNvPr id="18436" name="Retângulo 175"/>
          <p:cNvSpPr>
            <a:spLocks noChangeArrowheads="1"/>
          </p:cNvSpPr>
          <p:nvPr/>
        </p:nvSpPr>
        <p:spPr bwMode="auto">
          <a:xfrm>
            <a:off x="4091190" y="1429287"/>
            <a:ext cx="1046163" cy="496888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anchor="ctr"/>
          <a:lstStyle/>
          <a:p>
            <a:pPr algn="ctr" defTabSz="977900"/>
            <a:r>
              <a:rPr lang="pt-BR" sz="1000">
                <a:solidFill>
                  <a:schemeClr val="tx2"/>
                </a:solidFill>
              </a:rPr>
              <a:t>Investimento </a:t>
            </a:r>
          </a:p>
          <a:p>
            <a:pPr algn="ctr" defTabSz="977900"/>
            <a:r>
              <a:rPr lang="pt-BR" sz="1000">
                <a:solidFill>
                  <a:schemeClr val="tx2"/>
                </a:solidFill>
              </a:rPr>
              <a:t>Total</a:t>
            </a:r>
            <a:endParaRPr lang="pt-BR" sz="1000" baseline="30000">
              <a:solidFill>
                <a:schemeClr val="tx2"/>
              </a:solidFill>
            </a:endParaRPr>
          </a:p>
        </p:txBody>
      </p:sp>
      <p:sp>
        <p:nvSpPr>
          <p:cNvPr id="18437" name="Retângulo 175"/>
          <p:cNvSpPr>
            <a:spLocks noChangeArrowheads="1"/>
          </p:cNvSpPr>
          <p:nvPr/>
        </p:nvSpPr>
        <p:spPr bwMode="auto">
          <a:xfrm>
            <a:off x="512739" y="1429287"/>
            <a:ext cx="604838" cy="496888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/>
          <a:p>
            <a:pPr algn="ctr" defTabSz="977900"/>
            <a:r>
              <a:rPr lang="pt-BR" sz="800" dirty="0">
                <a:solidFill>
                  <a:schemeClr val="tx2"/>
                </a:solidFill>
              </a:rPr>
              <a:t>Eixo de </a:t>
            </a:r>
          </a:p>
          <a:p>
            <a:pPr algn="ctr" defTabSz="977900"/>
            <a:r>
              <a:rPr lang="pt-BR" sz="800" dirty="0">
                <a:solidFill>
                  <a:schemeClr val="tx2"/>
                </a:solidFill>
              </a:rPr>
              <a:t>Integração</a:t>
            </a:r>
          </a:p>
        </p:txBody>
      </p:sp>
      <p:sp>
        <p:nvSpPr>
          <p:cNvPr id="18544" name="Retângulo 175"/>
          <p:cNvSpPr>
            <a:spLocks noChangeArrowheads="1"/>
          </p:cNvSpPr>
          <p:nvPr/>
        </p:nvSpPr>
        <p:spPr bwMode="auto">
          <a:xfrm>
            <a:off x="7310640" y="1426112"/>
            <a:ext cx="1320800" cy="501650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/>
          <a:p>
            <a:pPr algn="ctr" defTabSz="977900"/>
            <a:r>
              <a:rPr lang="pt-BR" sz="1000" dirty="0">
                <a:solidFill>
                  <a:schemeClr val="tx2"/>
                </a:solidFill>
              </a:rPr>
              <a:t>Retorno sobre </a:t>
            </a:r>
          </a:p>
          <a:p>
            <a:pPr algn="ctr" defTabSz="977900"/>
            <a:r>
              <a:rPr lang="pt-BR" sz="1000" dirty="0">
                <a:solidFill>
                  <a:schemeClr val="tx2"/>
                </a:solidFill>
              </a:rPr>
              <a:t>o Investimento</a:t>
            </a:r>
          </a:p>
        </p:txBody>
      </p:sp>
      <p:sp>
        <p:nvSpPr>
          <p:cNvPr id="18545" name="Retângulo 175"/>
          <p:cNvSpPr>
            <a:spLocks noChangeArrowheads="1"/>
          </p:cNvSpPr>
          <p:nvPr/>
        </p:nvSpPr>
        <p:spPr bwMode="auto">
          <a:xfrm>
            <a:off x="5167515" y="1429287"/>
            <a:ext cx="1042988" cy="498475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/>
          <a:p>
            <a:pPr algn="ctr" defTabSz="977900"/>
            <a:r>
              <a:rPr lang="pt-BR" sz="1000">
                <a:solidFill>
                  <a:schemeClr val="tx2"/>
                </a:solidFill>
              </a:rPr>
              <a:t>Investimento </a:t>
            </a:r>
          </a:p>
          <a:p>
            <a:pPr algn="ctr" defTabSz="977900"/>
            <a:r>
              <a:rPr lang="pt-BR" sz="1000">
                <a:solidFill>
                  <a:schemeClr val="tx2"/>
                </a:solidFill>
              </a:rPr>
              <a:t>Residual</a:t>
            </a:r>
            <a:r>
              <a:rPr lang="pt-BR" sz="1000" baseline="30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18546" name="Retângulo 175"/>
          <p:cNvSpPr>
            <a:spLocks noChangeArrowheads="1"/>
          </p:cNvSpPr>
          <p:nvPr/>
        </p:nvSpPr>
        <p:spPr bwMode="auto">
          <a:xfrm>
            <a:off x="8660015" y="1426112"/>
            <a:ext cx="720725" cy="503238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/>
          <a:p>
            <a:pPr algn="ctr" defTabSz="977900"/>
            <a:r>
              <a:rPr lang="pt-BR" sz="1000" dirty="0">
                <a:solidFill>
                  <a:schemeClr val="tx2"/>
                </a:solidFill>
              </a:rPr>
              <a:t>Prazo para </a:t>
            </a:r>
          </a:p>
          <a:p>
            <a:pPr algn="ctr" defTabSz="977900"/>
            <a:r>
              <a:rPr lang="pt-BR" sz="1000" dirty="0">
                <a:solidFill>
                  <a:schemeClr val="tx2"/>
                </a:solidFill>
              </a:rPr>
              <a:t>“Payback”</a:t>
            </a:r>
          </a:p>
          <a:p>
            <a:pPr algn="ctr" defTabSz="977900"/>
            <a:r>
              <a:rPr lang="pt-BR" sz="1000" dirty="0">
                <a:solidFill>
                  <a:schemeClr val="tx2"/>
                </a:solidFill>
              </a:rPr>
              <a:t>(anos)</a:t>
            </a:r>
          </a:p>
        </p:txBody>
      </p:sp>
      <p:sp>
        <p:nvSpPr>
          <p:cNvPr id="18547" name="Retângulo 175"/>
          <p:cNvSpPr>
            <a:spLocks noChangeArrowheads="1"/>
          </p:cNvSpPr>
          <p:nvPr/>
        </p:nvSpPr>
        <p:spPr bwMode="auto">
          <a:xfrm>
            <a:off x="6237490" y="1429287"/>
            <a:ext cx="1046163" cy="496888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anchor="ctr"/>
          <a:lstStyle/>
          <a:p>
            <a:pPr algn="ctr" defTabSz="977900"/>
            <a:r>
              <a:rPr lang="pt-BR" sz="1000">
                <a:solidFill>
                  <a:schemeClr val="tx2"/>
                </a:solidFill>
              </a:rPr>
              <a:t>Economia anual potencial</a:t>
            </a:r>
            <a:endParaRPr lang="pt-BR" sz="1000" baseline="30000">
              <a:solidFill>
                <a:schemeClr val="tx2"/>
              </a:solidFill>
            </a:endParaRPr>
          </a:p>
        </p:txBody>
      </p:sp>
      <p:sp>
        <p:nvSpPr>
          <p:cNvPr id="18564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66700" y="6678076"/>
            <a:ext cx="9439275" cy="131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sz="900" b="0" dirty="0"/>
              <a:t>Fonte: Análise Macrologística</a:t>
            </a:r>
          </a:p>
        </p:txBody>
      </p:sp>
      <p:sp>
        <p:nvSpPr>
          <p:cNvPr id="18565" name="AutoShape 375"/>
          <p:cNvSpPr>
            <a:spLocks noChangeArrowheads="1"/>
          </p:cNvSpPr>
          <p:nvPr/>
        </p:nvSpPr>
        <p:spPr bwMode="auto">
          <a:xfrm rot="10800000">
            <a:off x="3316288" y="5868829"/>
            <a:ext cx="3270250" cy="108645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pt-BR" sz="1400"/>
          </a:p>
        </p:txBody>
      </p:sp>
      <p:sp>
        <p:nvSpPr>
          <p:cNvPr id="31" name="Rectangle 4"/>
          <p:cNvSpPr>
            <a:spLocks noChangeArrowheads="1"/>
          </p:cNvSpPr>
          <p:nvPr/>
        </p:nvSpPr>
        <p:spPr bwMode="auto">
          <a:xfrm>
            <a:off x="196850" y="954088"/>
            <a:ext cx="5321300" cy="430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/>
          <a:p>
            <a:pPr defTabSz="957263">
              <a:buClr>
                <a:schemeClr val="tx2"/>
              </a:buClr>
            </a:pPr>
            <a:r>
              <a:rPr lang="es-ES_tradnl" sz="1400" b="0" dirty="0"/>
              <a:t>Status </a:t>
            </a:r>
            <a:r>
              <a:rPr lang="es-ES_tradnl" sz="1400" b="0" dirty="0" smtClean="0"/>
              <a:t>Abril 2013</a:t>
            </a:r>
            <a:endParaRPr lang="es-ES_tradnl" sz="1400" b="0" dirty="0"/>
          </a:p>
          <a:p>
            <a:pPr defTabSz="957263">
              <a:buClr>
                <a:schemeClr val="tx2"/>
              </a:buClr>
            </a:pPr>
            <a:r>
              <a:rPr lang="es-ES_tradnl" sz="1400" b="0" dirty="0"/>
              <a:t>R$ Milhões</a:t>
            </a:r>
          </a:p>
        </p:txBody>
      </p:sp>
      <p:sp>
        <p:nvSpPr>
          <p:cNvPr id="16" name="AutoShape 143"/>
          <p:cNvSpPr>
            <a:spLocks noChangeArrowheads="1"/>
          </p:cNvSpPr>
          <p:nvPr/>
        </p:nvSpPr>
        <p:spPr bwMode="auto">
          <a:xfrm>
            <a:off x="209550" y="6073775"/>
            <a:ext cx="9469438" cy="472559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="ctr" anchorCtr="1">
            <a:noAutofit/>
          </a:bodyPr>
          <a:lstStyle/>
          <a:p>
            <a:pPr lvl="1" algn="ctr">
              <a:buFont typeface="Times New Roman" panose="02020603050405020304" pitchFamily="18" charset="0"/>
              <a:buNone/>
            </a:pPr>
            <a:r>
              <a:rPr lang="pt-BR" sz="1400" dirty="0"/>
              <a:t>A atratividade econômica dos eixos será estudada em função do retorno sobre o investimento e o “</a:t>
            </a:r>
            <a:r>
              <a:rPr lang="pt-BR" sz="1400" dirty="0" err="1"/>
              <a:t>payback</a:t>
            </a:r>
            <a:r>
              <a:rPr lang="pt-BR" sz="1400" dirty="0"/>
              <a:t>” gerado por cada eixo</a:t>
            </a:r>
          </a:p>
        </p:txBody>
      </p:sp>
    </p:spTree>
    <p:extLst>
      <p:ext uri="{BB962C8B-B14F-4D97-AF65-F5344CB8AC3E}">
        <p14:creationId xmlns:p14="http://schemas.microsoft.com/office/powerpoint/2010/main" val="895164371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17488" y="6692900"/>
            <a:ext cx="9028112" cy="144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585788" indent="-585788" defTabSz="912813">
              <a:buClr>
                <a:schemeClr val="tx2"/>
              </a:buClr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281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2813">
              <a:buClr>
                <a:schemeClr val="tx2"/>
              </a:buClr>
              <a:buFont typeface="Wingdings" panose="05000000000000000000" pitchFamily="2" charset="2"/>
              <a:buChar char="§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281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2813"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1281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492125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  <a:buClrTx/>
            </a:pPr>
            <a:r>
              <a:rPr lang="pt-BR" sz="1000" b="0"/>
              <a:t>Fonte:	 Análise Macrologística</a:t>
            </a:r>
          </a:p>
        </p:txBody>
      </p:sp>
      <p:sp>
        <p:nvSpPr>
          <p:cNvPr id="103427" name="Rectangle 4"/>
          <p:cNvSpPr>
            <a:spLocks noGrp="1" noChangeArrowheads="1"/>
          </p:cNvSpPr>
          <p:nvPr>
            <p:ph type="title" idx="4294967295"/>
          </p:nvPr>
        </p:nvSpPr>
        <p:spPr>
          <a:xfrm>
            <a:off x="2578100" y="188913"/>
            <a:ext cx="7327900" cy="304800"/>
          </a:xfrm>
          <a:effectLst>
            <a:outerShdw dist="28398" dir="3806097" algn="ctr" rotWithShape="0">
              <a:srgbClr val="333333"/>
            </a:outerShdw>
          </a:effectLst>
        </p:spPr>
        <p:txBody>
          <a:bodyPr/>
          <a:lstStyle/>
          <a:p>
            <a:pPr defTabSz="895350"/>
            <a:r>
              <a:rPr lang="pt-BR" sz="2000" smtClean="0">
                <a:latin typeface="Tahoma" panose="020B0604030504040204" pitchFamily="34" charset="0"/>
              </a:rPr>
              <a:t>Definição dos Graus de Impacto Sócio-Ambientais</a:t>
            </a:r>
          </a:p>
        </p:txBody>
      </p:sp>
      <p:sp>
        <p:nvSpPr>
          <p:cNvPr id="103428" name="AutoShape 27"/>
          <p:cNvSpPr>
            <a:spLocks noChangeArrowheads="1"/>
          </p:cNvSpPr>
          <p:nvPr/>
        </p:nvSpPr>
        <p:spPr bwMode="auto">
          <a:xfrm>
            <a:off x="309563" y="5849938"/>
            <a:ext cx="9372600" cy="835025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="ctr"/>
          <a:lstStyle>
            <a:lvl1pPr marL="342900" indent="-342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 eaLnBrk="1" hangingPunct="1">
              <a:buFont typeface="Times New Roman" panose="02020603050405020304" pitchFamily="18" charset="0"/>
              <a:buNone/>
            </a:pPr>
            <a:r>
              <a:rPr lang="pt-BR" sz="1400"/>
              <a:t>Faz-se também necessário analisar a atratividade de todos os eixos de integração em termos de impacto sócio-ambiental--Todos os projetos de cada eixo de integração foram analisados em termos dos benefícios sociais que geram, do desenvolvimento regional que propiciam, no efeito que causam no meio-ambiente bem como nos potenciais de geração de emprego e de tributos</a:t>
            </a:r>
          </a:p>
        </p:txBody>
      </p:sp>
      <p:sp>
        <p:nvSpPr>
          <p:cNvPr id="103429" name="AutoShape 29"/>
          <p:cNvSpPr>
            <a:spLocks noChangeArrowheads="1"/>
          </p:cNvSpPr>
          <p:nvPr/>
        </p:nvSpPr>
        <p:spPr bwMode="auto">
          <a:xfrm rot="5400000">
            <a:off x="4980781" y="4056857"/>
            <a:ext cx="125413" cy="3244850"/>
          </a:xfrm>
          <a:prstGeom prst="homePlate">
            <a:avLst>
              <a:gd name="adj" fmla="val 10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lIns="0" tIns="0" rIns="0" bIns="0" anchorCtr="1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/>
          </a:p>
        </p:txBody>
      </p:sp>
      <p:sp>
        <p:nvSpPr>
          <p:cNvPr id="103430" name="Retângulo 17"/>
          <p:cNvSpPr>
            <a:spLocks noChangeArrowheads="1"/>
          </p:cNvSpPr>
          <p:nvPr/>
        </p:nvSpPr>
        <p:spPr bwMode="auto">
          <a:xfrm>
            <a:off x="2455863" y="942975"/>
            <a:ext cx="1970087" cy="466725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 defTabSz="977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400">
                <a:solidFill>
                  <a:schemeClr val="tx2"/>
                </a:solidFill>
              </a:rPr>
              <a:t>Benefícios sociais</a:t>
            </a:r>
          </a:p>
        </p:txBody>
      </p:sp>
      <p:sp>
        <p:nvSpPr>
          <p:cNvPr id="103431" name="CaixaDeTexto 178"/>
          <p:cNvSpPr txBox="1">
            <a:spLocks noChangeArrowheads="1"/>
          </p:cNvSpPr>
          <p:nvPr/>
        </p:nvSpPr>
        <p:spPr bwMode="auto">
          <a:xfrm>
            <a:off x="2503488" y="1511300"/>
            <a:ext cx="19272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  <a:buFontTx/>
              <a:buChar char="•"/>
            </a:pPr>
            <a:r>
              <a:rPr lang="pt-BR" sz="1000" b="0"/>
              <a:t> Melhora sensível nos níveis de saúde, moradia, educação, transportes (ex: fomenta a instalação de novas escolas)</a:t>
            </a:r>
          </a:p>
        </p:txBody>
      </p:sp>
      <p:sp>
        <p:nvSpPr>
          <p:cNvPr id="103432" name="Retângulo 19"/>
          <p:cNvSpPr>
            <a:spLocks noChangeArrowheads="1"/>
          </p:cNvSpPr>
          <p:nvPr/>
        </p:nvSpPr>
        <p:spPr bwMode="auto">
          <a:xfrm>
            <a:off x="7581900" y="942975"/>
            <a:ext cx="2324100" cy="474663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 defTabSz="977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400">
                <a:solidFill>
                  <a:schemeClr val="tx2"/>
                </a:solidFill>
              </a:rPr>
              <a:t>Efeito no meio ambiente</a:t>
            </a:r>
          </a:p>
        </p:txBody>
      </p:sp>
      <p:sp>
        <p:nvSpPr>
          <p:cNvPr id="103433" name="CaixaDeTexto 197"/>
          <p:cNvSpPr txBox="1">
            <a:spLocks noChangeArrowheads="1"/>
          </p:cNvSpPr>
          <p:nvPr/>
        </p:nvSpPr>
        <p:spPr bwMode="auto">
          <a:xfrm>
            <a:off x="7654925" y="1511300"/>
            <a:ext cx="21097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  <a:buFontTx/>
              <a:buChar char="•"/>
            </a:pPr>
            <a:r>
              <a:rPr lang="pt-BR" sz="1000" b="0"/>
              <a:t> Sem interferência </a:t>
            </a:r>
          </a:p>
          <a:p>
            <a:pPr eaLnBrk="1" hangingPunct="1">
              <a:buClrTx/>
            </a:pPr>
            <a:r>
              <a:rPr lang="pt-BR" sz="1000" b="0"/>
              <a:t>(ex: recuperação e/ou duplicação de via)</a:t>
            </a:r>
          </a:p>
        </p:txBody>
      </p:sp>
      <p:sp>
        <p:nvSpPr>
          <p:cNvPr id="103434" name="CaixaDeTexto 199"/>
          <p:cNvSpPr txBox="1">
            <a:spLocks noChangeArrowheads="1"/>
          </p:cNvSpPr>
          <p:nvPr/>
        </p:nvSpPr>
        <p:spPr bwMode="auto">
          <a:xfrm>
            <a:off x="7618413" y="2387600"/>
            <a:ext cx="217011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  <a:buFontTx/>
              <a:buChar char="•"/>
            </a:pPr>
            <a:r>
              <a:rPr lang="pt-BR" sz="1000" b="0"/>
              <a:t> Interferência mínima (ex: Dragagem)</a:t>
            </a:r>
          </a:p>
          <a:p>
            <a:pPr eaLnBrk="1" hangingPunct="1">
              <a:buClrTx/>
              <a:buFontTx/>
              <a:buChar char="•"/>
            </a:pPr>
            <a:r>
              <a:rPr lang="pt-BR" sz="1000" b="0"/>
              <a:t> Baixa emissão de CO</a:t>
            </a:r>
            <a:r>
              <a:rPr lang="pt-BR" sz="1000" b="0" baseline="-25000"/>
              <a:t>2</a:t>
            </a:r>
          </a:p>
        </p:txBody>
      </p:sp>
      <p:sp>
        <p:nvSpPr>
          <p:cNvPr id="103435" name="CaixaDeTexto 200"/>
          <p:cNvSpPr txBox="1">
            <a:spLocks noChangeArrowheads="1"/>
          </p:cNvSpPr>
          <p:nvPr/>
        </p:nvSpPr>
        <p:spPr bwMode="auto">
          <a:xfrm>
            <a:off x="7589838" y="3294063"/>
            <a:ext cx="22558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  <a:buFontTx/>
              <a:buChar char="•"/>
            </a:pPr>
            <a:r>
              <a:rPr lang="pt-BR" sz="1000" b="0"/>
              <a:t> Desmatamento controlado com efeitos limitados à via</a:t>
            </a:r>
          </a:p>
          <a:p>
            <a:pPr eaLnBrk="1" hangingPunct="1">
              <a:buClrTx/>
              <a:buFontTx/>
              <a:buChar char="•"/>
            </a:pPr>
            <a:r>
              <a:rPr lang="pt-BR" sz="1000" b="0"/>
              <a:t> Média emissão de CO</a:t>
            </a:r>
            <a:r>
              <a:rPr lang="pt-BR" sz="1000" b="0" baseline="-25000"/>
              <a:t>2</a:t>
            </a:r>
          </a:p>
        </p:txBody>
      </p:sp>
      <p:sp>
        <p:nvSpPr>
          <p:cNvPr id="103436" name="Retângulo 23"/>
          <p:cNvSpPr>
            <a:spLocks noChangeArrowheads="1"/>
          </p:cNvSpPr>
          <p:nvPr/>
        </p:nvSpPr>
        <p:spPr bwMode="auto">
          <a:xfrm>
            <a:off x="4773613" y="942975"/>
            <a:ext cx="2609850" cy="466725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 defTabSz="977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400">
                <a:solidFill>
                  <a:schemeClr val="tx2"/>
                </a:solidFill>
              </a:rPr>
              <a:t>Desenvolvimento regional</a:t>
            </a:r>
            <a:endParaRPr lang="pt-BR" sz="1400" baseline="30000">
              <a:solidFill>
                <a:schemeClr val="tx2"/>
              </a:solidFill>
            </a:endParaRPr>
          </a:p>
        </p:txBody>
      </p:sp>
      <p:sp>
        <p:nvSpPr>
          <p:cNvPr id="103437" name="Retângulo 175"/>
          <p:cNvSpPr>
            <a:spLocks noChangeArrowheads="1"/>
          </p:cNvSpPr>
          <p:nvPr/>
        </p:nvSpPr>
        <p:spPr bwMode="auto">
          <a:xfrm>
            <a:off x="261938" y="942975"/>
            <a:ext cx="1917700" cy="436563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 defTabSz="977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1400">
                <a:solidFill>
                  <a:schemeClr val="tx2"/>
                </a:solidFill>
              </a:rPr>
              <a:t>Grau de impacto</a:t>
            </a:r>
          </a:p>
        </p:txBody>
      </p:sp>
      <p:sp>
        <p:nvSpPr>
          <p:cNvPr id="103438" name="AutoShape 35"/>
          <p:cNvSpPr>
            <a:spLocks noChangeArrowheads="1"/>
          </p:cNvSpPr>
          <p:nvPr/>
        </p:nvSpPr>
        <p:spPr bwMode="auto">
          <a:xfrm flipV="1">
            <a:off x="704850" y="1517650"/>
            <a:ext cx="769938" cy="3876675"/>
          </a:xfrm>
          <a:prstGeom prst="rtTriangle">
            <a:avLst/>
          </a:prstGeom>
          <a:gradFill rotWithShape="1">
            <a:gsLst>
              <a:gs pos="0">
                <a:schemeClr val="bg1"/>
              </a:gs>
              <a:gs pos="100000">
                <a:srgbClr val="C0C0C0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rot="10800000"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/>
          </a:p>
        </p:txBody>
      </p:sp>
      <p:sp>
        <p:nvSpPr>
          <p:cNvPr id="103439" name="Rectangle 36"/>
          <p:cNvSpPr>
            <a:spLocks noChangeArrowheads="1"/>
          </p:cNvSpPr>
          <p:nvPr/>
        </p:nvSpPr>
        <p:spPr bwMode="auto">
          <a:xfrm>
            <a:off x="315913" y="1477963"/>
            <a:ext cx="196850" cy="201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>
            <a:spAutoFit/>
          </a:bodyPr>
          <a:lstStyle>
            <a:lvl1pPr marL="342900" indent="-342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pt-BR" sz="1300"/>
              <a:t>+</a:t>
            </a:r>
          </a:p>
        </p:txBody>
      </p:sp>
      <p:sp>
        <p:nvSpPr>
          <p:cNvPr id="103440" name="Rectangle 37"/>
          <p:cNvSpPr>
            <a:spLocks noChangeArrowheads="1"/>
          </p:cNvSpPr>
          <p:nvPr/>
        </p:nvSpPr>
        <p:spPr bwMode="auto">
          <a:xfrm rot="-5400000">
            <a:off x="-238918" y="2561431"/>
            <a:ext cx="22717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>
            <a:spAutoFit/>
          </a:bodyPr>
          <a:lstStyle>
            <a:lvl1pPr marL="342900" indent="-342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pt-BR" sz="1300"/>
              <a:t>Impacto positivo </a:t>
            </a:r>
          </a:p>
          <a:p>
            <a:r>
              <a:rPr lang="pt-BR" sz="1300"/>
              <a:t>sócio-ambiental</a:t>
            </a:r>
          </a:p>
        </p:txBody>
      </p:sp>
      <p:sp>
        <p:nvSpPr>
          <p:cNvPr id="103441" name="Line 38"/>
          <p:cNvSpPr>
            <a:spLocks noChangeShapeType="1"/>
          </p:cNvSpPr>
          <p:nvPr/>
        </p:nvSpPr>
        <p:spPr bwMode="auto">
          <a:xfrm flipV="1">
            <a:off x="571500" y="1530350"/>
            <a:ext cx="9525" cy="38496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42" name="Rectangle 39"/>
          <p:cNvSpPr>
            <a:spLocks noChangeArrowheads="1"/>
          </p:cNvSpPr>
          <p:nvPr/>
        </p:nvSpPr>
        <p:spPr bwMode="auto">
          <a:xfrm>
            <a:off x="320675" y="5151438"/>
            <a:ext cx="196850" cy="201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>
            <a:spAutoFit/>
          </a:bodyPr>
          <a:lstStyle>
            <a:lvl1pPr marL="342900" indent="-34290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pt-BR" sz="1300"/>
              <a:t>-</a:t>
            </a:r>
          </a:p>
        </p:txBody>
      </p:sp>
      <p:sp>
        <p:nvSpPr>
          <p:cNvPr id="103443" name="CaixaDeTexto 200"/>
          <p:cNvSpPr txBox="1">
            <a:spLocks noChangeArrowheads="1"/>
          </p:cNvSpPr>
          <p:nvPr/>
        </p:nvSpPr>
        <p:spPr bwMode="auto">
          <a:xfrm>
            <a:off x="7607300" y="4043363"/>
            <a:ext cx="22558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  <a:buFontTx/>
              <a:buChar char="•"/>
            </a:pPr>
            <a:r>
              <a:rPr lang="pt-BR" sz="1000" b="0"/>
              <a:t> Desmatamento com efeito “espinha de peixe”</a:t>
            </a:r>
          </a:p>
          <a:p>
            <a:pPr eaLnBrk="1" hangingPunct="1">
              <a:buClrTx/>
              <a:buFontTx/>
              <a:buChar char="•"/>
            </a:pPr>
            <a:r>
              <a:rPr lang="pt-BR" sz="1000" b="0"/>
              <a:t> Alta emissão de CO</a:t>
            </a:r>
            <a:r>
              <a:rPr lang="pt-BR" sz="1000" b="0" baseline="-25000"/>
              <a:t>2</a:t>
            </a:r>
          </a:p>
        </p:txBody>
      </p:sp>
      <p:sp>
        <p:nvSpPr>
          <p:cNvPr id="103444" name="CaixaDeTexto 200"/>
          <p:cNvSpPr txBox="1">
            <a:spLocks noChangeArrowheads="1"/>
          </p:cNvSpPr>
          <p:nvPr/>
        </p:nvSpPr>
        <p:spPr bwMode="auto">
          <a:xfrm>
            <a:off x="7608888" y="4995863"/>
            <a:ext cx="22558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  <a:buFontTx/>
              <a:buChar char="•"/>
            </a:pPr>
            <a:r>
              <a:rPr lang="pt-BR" sz="1000" b="0"/>
              <a:t> Efeito permanente em unidade de conservação e/ou indígena</a:t>
            </a:r>
          </a:p>
          <a:p>
            <a:pPr eaLnBrk="1" hangingPunct="1">
              <a:buClrTx/>
            </a:pPr>
            <a:r>
              <a:rPr lang="pt-BR" sz="1000" b="0"/>
              <a:t>Alta emissão de CO</a:t>
            </a:r>
            <a:r>
              <a:rPr lang="pt-BR" sz="1000" b="0" baseline="-25000"/>
              <a:t>2</a:t>
            </a:r>
          </a:p>
        </p:txBody>
      </p:sp>
      <p:sp>
        <p:nvSpPr>
          <p:cNvPr id="103445" name="CaixaDeTexto 178"/>
          <p:cNvSpPr txBox="1">
            <a:spLocks noChangeArrowheads="1"/>
          </p:cNvSpPr>
          <p:nvPr/>
        </p:nvSpPr>
        <p:spPr bwMode="auto">
          <a:xfrm>
            <a:off x="2519363" y="2387600"/>
            <a:ext cx="20224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  <a:buFontTx/>
              <a:buChar char="•"/>
            </a:pPr>
            <a:r>
              <a:rPr lang="pt-BR" sz="1000" b="0"/>
              <a:t> Boas conquistas sociais em diversas áreas essenciais </a:t>
            </a:r>
          </a:p>
        </p:txBody>
      </p:sp>
      <p:sp>
        <p:nvSpPr>
          <p:cNvPr id="103446" name="CaixaDeTexto 178"/>
          <p:cNvSpPr txBox="1">
            <a:spLocks noChangeArrowheads="1"/>
          </p:cNvSpPr>
          <p:nvPr/>
        </p:nvSpPr>
        <p:spPr bwMode="auto">
          <a:xfrm>
            <a:off x="2563813" y="4995863"/>
            <a:ext cx="19272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  <a:buFontTx/>
              <a:buChar char="•"/>
            </a:pPr>
            <a:r>
              <a:rPr lang="pt-BR" sz="1000" b="0"/>
              <a:t> Piora da qualidade de vida dos moradores da região</a:t>
            </a:r>
          </a:p>
        </p:txBody>
      </p:sp>
      <p:sp>
        <p:nvSpPr>
          <p:cNvPr id="103447" name="CaixaDeTexto 178"/>
          <p:cNvSpPr txBox="1">
            <a:spLocks noChangeArrowheads="1"/>
          </p:cNvSpPr>
          <p:nvPr/>
        </p:nvSpPr>
        <p:spPr bwMode="auto">
          <a:xfrm>
            <a:off x="2522538" y="4043363"/>
            <a:ext cx="20637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  <a:buFontTx/>
              <a:buChar char="•"/>
            </a:pPr>
            <a:r>
              <a:rPr lang="pt-BR" sz="1000" b="0"/>
              <a:t> Nenhum efeito na qualidade de vida dos moradores</a:t>
            </a:r>
          </a:p>
        </p:txBody>
      </p:sp>
      <p:sp>
        <p:nvSpPr>
          <p:cNvPr id="103448" name="CaixaDeTexto 178"/>
          <p:cNvSpPr txBox="1">
            <a:spLocks noChangeArrowheads="1"/>
          </p:cNvSpPr>
          <p:nvPr/>
        </p:nvSpPr>
        <p:spPr bwMode="auto">
          <a:xfrm>
            <a:off x="2524125" y="3294063"/>
            <a:ext cx="20637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  <a:buFontTx/>
              <a:buChar char="•"/>
            </a:pPr>
            <a:r>
              <a:rPr lang="pt-BR" sz="1000" b="0"/>
              <a:t> Algumas melhorias na qualidade de vida da população da região (ex: facilitar acesso à hospitais, etc)</a:t>
            </a:r>
          </a:p>
        </p:txBody>
      </p:sp>
      <p:sp>
        <p:nvSpPr>
          <p:cNvPr id="103449" name="CaixaDeTexto 178"/>
          <p:cNvSpPr txBox="1">
            <a:spLocks noChangeArrowheads="1"/>
          </p:cNvSpPr>
          <p:nvPr/>
        </p:nvSpPr>
        <p:spPr bwMode="auto">
          <a:xfrm>
            <a:off x="4791075" y="1511300"/>
            <a:ext cx="2636838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  <a:buFontTx/>
              <a:buChar char="•"/>
            </a:pPr>
            <a:r>
              <a:rPr lang="pt-BR" sz="1000" b="0"/>
              <a:t> Criação de novos pólos de desenvolvimento econômico</a:t>
            </a:r>
          </a:p>
          <a:p>
            <a:pPr eaLnBrk="1" hangingPunct="1">
              <a:buClrTx/>
              <a:buFontTx/>
              <a:buChar char="•"/>
            </a:pPr>
            <a:r>
              <a:rPr lang="pt-BR" sz="1000" b="0"/>
              <a:t> Criação de novas fronteiras agrícolas</a:t>
            </a:r>
          </a:p>
          <a:p>
            <a:pPr eaLnBrk="1" hangingPunct="1">
              <a:buClrTx/>
            </a:pPr>
            <a:r>
              <a:rPr lang="pt-BR" sz="1000" b="0"/>
              <a:t>Promoção de integração internacional </a:t>
            </a:r>
          </a:p>
        </p:txBody>
      </p:sp>
      <p:sp>
        <p:nvSpPr>
          <p:cNvPr id="103450" name="CaixaDeTexto 178"/>
          <p:cNvSpPr txBox="1">
            <a:spLocks noChangeArrowheads="1"/>
          </p:cNvSpPr>
          <p:nvPr/>
        </p:nvSpPr>
        <p:spPr bwMode="auto">
          <a:xfrm>
            <a:off x="4849813" y="2387600"/>
            <a:ext cx="2487612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  <a:buFontTx/>
              <a:buChar char="•"/>
            </a:pPr>
            <a:r>
              <a:rPr lang="pt-BR" sz="1000" b="0"/>
              <a:t> Ampliação de pólos já existentes</a:t>
            </a:r>
          </a:p>
          <a:p>
            <a:pPr eaLnBrk="1" hangingPunct="1">
              <a:buClrTx/>
              <a:buFontTx/>
              <a:buChar char="•"/>
            </a:pPr>
            <a:r>
              <a:rPr lang="pt-BR" sz="1000" b="0"/>
              <a:t> Promoção de integração inter-regional (ex: interligação de dois pólos econômicos de estados diferentes)</a:t>
            </a:r>
          </a:p>
        </p:txBody>
      </p:sp>
      <p:sp>
        <p:nvSpPr>
          <p:cNvPr id="103451" name="CaixaDeTexto 178"/>
          <p:cNvSpPr txBox="1">
            <a:spLocks noChangeArrowheads="1"/>
          </p:cNvSpPr>
          <p:nvPr/>
        </p:nvSpPr>
        <p:spPr bwMode="auto">
          <a:xfrm>
            <a:off x="4894263" y="3294063"/>
            <a:ext cx="24003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  <a:buFontTx/>
              <a:buChar char="•"/>
            </a:pPr>
            <a:r>
              <a:rPr lang="pt-BR" sz="1000" b="0"/>
              <a:t> Promoção de integração interestadual Desenvolvimento de um setor específico (Ex: sucro-alcooleiro)</a:t>
            </a:r>
          </a:p>
        </p:txBody>
      </p:sp>
      <p:sp>
        <p:nvSpPr>
          <p:cNvPr id="103452" name="CaixaDeTexto 178"/>
          <p:cNvSpPr txBox="1">
            <a:spLocks noChangeArrowheads="1"/>
          </p:cNvSpPr>
          <p:nvPr/>
        </p:nvSpPr>
        <p:spPr bwMode="auto">
          <a:xfrm>
            <a:off x="4895850" y="4043363"/>
            <a:ext cx="2408238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  <a:buFontTx/>
              <a:buChar char="•"/>
            </a:pPr>
            <a:r>
              <a:rPr lang="pt-BR" sz="1000" b="0"/>
              <a:t> Construção de uma empresa ou aumento da produção agrícola referente a um produto</a:t>
            </a:r>
          </a:p>
          <a:p>
            <a:pPr eaLnBrk="1" hangingPunct="1">
              <a:buClrTx/>
              <a:buFontTx/>
              <a:buChar char="•"/>
            </a:pPr>
            <a:r>
              <a:rPr lang="pt-BR" sz="1000" b="0"/>
              <a:t> Promoção de integração local</a:t>
            </a:r>
          </a:p>
        </p:txBody>
      </p:sp>
      <p:sp>
        <p:nvSpPr>
          <p:cNvPr id="103453" name="CaixaDeTexto 178"/>
          <p:cNvSpPr txBox="1">
            <a:spLocks noChangeArrowheads="1"/>
          </p:cNvSpPr>
          <p:nvPr/>
        </p:nvSpPr>
        <p:spPr bwMode="auto">
          <a:xfrm>
            <a:off x="4851400" y="4995863"/>
            <a:ext cx="25685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  <a:buFontTx/>
              <a:buChar char="•"/>
            </a:pPr>
            <a:r>
              <a:rPr lang="pt-BR" sz="1000" b="0"/>
              <a:t> Impacto nulo no desenvolvimento regional (Ex: barcaça que passa por determinada região sem parar)</a:t>
            </a:r>
          </a:p>
        </p:txBody>
      </p:sp>
      <p:grpSp>
        <p:nvGrpSpPr>
          <p:cNvPr id="103454" name="Group 30"/>
          <p:cNvGrpSpPr>
            <a:grpSpLocks/>
          </p:cNvGrpSpPr>
          <p:nvPr/>
        </p:nvGrpSpPr>
        <p:grpSpPr bwMode="auto">
          <a:xfrm>
            <a:off x="1606550" y="4995863"/>
            <a:ext cx="290513" cy="277812"/>
            <a:chOff x="3964" y="1162"/>
            <a:chExt cx="211" cy="211"/>
          </a:xfrm>
        </p:grpSpPr>
        <p:sp>
          <p:nvSpPr>
            <p:cNvPr id="103487" name="Oval 31"/>
            <p:cNvSpPr>
              <a:spLocks noChangeAspect="1" noChangeArrowheads="1"/>
            </p:cNvSpPr>
            <p:nvPr>
              <p:custDataLst>
                <p:tags r:id="rId24"/>
              </p:custDataLst>
            </p:nvPr>
          </p:nvSpPr>
          <p:spPr bwMode="gray">
            <a:xfrm>
              <a:off x="3964" y="1162"/>
              <a:ext cx="211" cy="211"/>
            </a:xfrm>
            <a:prstGeom prst="ellipse">
              <a:avLst/>
            </a:prstGeom>
            <a:solidFill>
              <a:schemeClr val="folHlink"/>
            </a:solidFill>
            <a:ln w="12700">
              <a:solidFill>
                <a:schemeClr val="folHlink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/>
            </a:p>
          </p:txBody>
        </p:sp>
        <p:grpSp>
          <p:nvGrpSpPr>
            <p:cNvPr id="103488" name="Group 32"/>
            <p:cNvGrpSpPr>
              <a:grpSpLocks/>
            </p:cNvGrpSpPr>
            <p:nvPr/>
          </p:nvGrpSpPr>
          <p:grpSpPr bwMode="auto">
            <a:xfrm>
              <a:off x="4069" y="1162"/>
              <a:ext cx="106" cy="211"/>
              <a:chOff x="4069" y="1162"/>
              <a:chExt cx="106" cy="211"/>
            </a:xfrm>
          </p:grpSpPr>
          <p:sp>
            <p:nvSpPr>
              <p:cNvPr id="103492" name="Arc 33"/>
              <p:cNvSpPr>
                <a:spLocks noChangeAspect="1"/>
              </p:cNvSpPr>
              <p:nvPr>
                <p:custDataLst>
                  <p:tags r:id="rId27"/>
                </p:custDataLst>
              </p:nvPr>
            </p:nvSpPr>
            <p:spPr bwMode="gray">
              <a:xfrm>
                <a:off x="4069" y="1162"/>
                <a:ext cx="106" cy="10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folHlink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3493" name="Arc 34"/>
              <p:cNvSpPr>
                <a:spLocks noChangeAspect="1"/>
              </p:cNvSpPr>
              <p:nvPr>
                <p:custDataLst>
                  <p:tags r:id="rId28"/>
                </p:custDataLst>
              </p:nvPr>
            </p:nvSpPr>
            <p:spPr bwMode="gray">
              <a:xfrm flipV="1">
                <a:off x="4069" y="1267"/>
                <a:ext cx="106" cy="10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folHlink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103489" name="Group 35"/>
            <p:cNvGrpSpPr>
              <a:grpSpLocks/>
            </p:cNvGrpSpPr>
            <p:nvPr/>
          </p:nvGrpSpPr>
          <p:grpSpPr bwMode="auto">
            <a:xfrm>
              <a:off x="3964" y="1162"/>
              <a:ext cx="106" cy="211"/>
              <a:chOff x="3964" y="1162"/>
              <a:chExt cx="106" cy="211"/>
            </a:xfrm>
          </p:grpSpPr>
          <p:sp>
            <p:nvSpPr>
              <p:cNvPr id="103490" name="Arc 36"/>
              <p:cNvSpPr>
                <a:spLocks noChangeAspect="1"/>
              </p:cNvSpPr>
              <p:nvPr>
                <p:custDataLst>
                  <p:tags r:id="rId25"/>
                </p:custDataLst>
              </p:nvPr>
            </p:nvSpPr>
            <p:spPr bwMode="gray">
              <a:xfrm rot="-5400000">
                <a:off x="3964" y="1162"/>
                <a:ext cx="106" cy="10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folHlink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3491" name="Arc 37"/>
              <p:cNvSpPr>
                <a:spLocks noChangeAspect="1"/>
              </p:cNvSpPr>
              <p:nvPr>
                <p:custDataLst>
                  <p:tags r:id="rId26"/>
                </p:custDataLst>
              </p:nvPr>
            </p:nvSpPr>
            <p:spPr bwMode="gray">
              <a:xfrm flipH="1" flipV="1">
                <a:off x="3964" y="1267"/>
                <a:ext cx="106" cy="10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folHlink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grpSp>
        <p:nvGrpSpPr>
          <p:cNvPr id="103455" name="Group 38"/>
          <p:cNvGrpSpPr>
            <a:grpSpLocks/>
          </p:cNvGrpSpPr>
          <p:nvPr/>
        </p:nvGrpSpPr>
        <p:grpSpPr bwMode="auto">
          <a:xfrm>
            <a:off x="1633538" y="4044950"/>
            <a:ext cx="277812" cy="290513"/>
            <a:chOff x="1029" y="2548"/>
            <a:chExt cx="175" cy="183"/>
          </a:xfrm>
        </p:grpSpPr>
        <p:sp>
          <p:nvSpPr>
            <p:cNvPr id="103480" name="Oval 39"/>
            <p:cNvSpPr>
              <a:spLocks noChangeAspect="1" noChangeArrowheads="1"/>
            </p:cNvSpPr>
            <p:nvPr>
              <p:custDataLst>
                <p:tags r:id="rId19"/>
              </p:custDataLst>
            </p:nvPr>
          </p:nvSpPr>
          <p:spPr bwMode="gray">
            <a:xfrm rot="5400000">
              <a:off x="1025" y="2552"/>
              <a:ext cx="183" cy="175"/>
            </a:xfrm>
            <a:prstGeom prst="ellipse">
              <a:avLst/>
            </a:prstGeom>
            <a:solidFill>
              <a:schemeClr val="folHlink"/>
            </a:solidFill>
            <a:ln w="12700">
              <a:solidFill>
                <a:schemeClr val="folHlink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/>
            </a:p>
          </p:txBody>
        </p:sp>
        <p:grpSp>
          <p:nvGrpSpPr>
            <p:cNvPr id="103481" name="Group 40"/>
            <p:cNvGrpSpPr>
              <a:grpSpLocks/>
            </p:cNvGrpSpPr>
            <p:nvPr/>
          </p:nvGrpSpPr>
          <p:grpSpPr bwMode="auto">
            <a:xfrm rot="5400000">
              <a:off x="1071" y="2597"/>
              <a:ext cx="92" cy="175"/>
              <a:chOff x="4069" y="1162"/>
              <a:chExt cx="106" cy="211"/>
            </a:xfrm>
          </p:grpSpPr>
          <p:sp>
            <p:nvSpPr>
              <p:cNvPr id="103485" name="Arc 41"/>
              <p:cNvSpPr>
                <a:spLocks noChangeAspect="1"/>
              </p:cNvSpPr>
              <p:nvPr>
                <p:custDataLst>
                  <p:tags r:id="rId22"/>
                </p:custDataLst>
              </p:nvPr>
            </p:nvSpPr>
            <p:spPr bwMode="gray">
              <a:xfrm>
                <a:off x="4069" y="1162"/>
                <a:ext cx="106" cy="10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folHlink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3486" name="Arc 42"/>
              <p:cNvSpPr>
                <a:spLocks noChangeAspect="1"/>
              </p:cNvSpPr>
              <p:nvPr>
                <p:custDataLst>
                  <p:tags r:id="rId23"/>
                </p:custDataLst>
              </p:nvPr>
            </p:nvSpPr>
            <p:spPr bwMode="gray">
              <a:xfrm flipV="1">
                <a:off x="4069" y="1267"/>
                <a:ext cx="106" cy="10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folHlink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103482" name="Group 43"/>
            <p:cNvGrpSpPr>
              <a:grpSpLocks/>
            </p:cNvGrpSpPr>
            <p:nvPr/>
          </p:nvGrpSpPr>
          <p:grpSpPr bwMode="auto">
            <a:xfrm rot="5400000">
              <a:off x="1071" y="2506"/>
              <a:ext cx="92" cy="175"/>
              <a:chOff x="3964" y="1162"/>
              <a:chExt cx="106" cy="211"/>
            </a:xfrm>
          </p:grpSpPr>
          <p:sp>
            <p:nvSpPr>
              <p:cNvPr id="103483" name="Arc 44"/>
              <p:cNvSpPr>
                <a:spLocks noChangeAspect="1"/>
              </p:cNvSpPr>
              <p:nvPr>
                <p:custDataLst>
                  <p:tags r:id="rId20"/>
                </p:custDataLst>
              </p:nvPr>
            </p:nvSpPr>
            <p:spPr bwMode="gray">
              <a:xfrm rot="-5400000">
                <a:off x="3964" y="1162"/>
                <a:ext cx="106" cy="10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folHlink"/>
              </a:solidFill>
              <a:ln w="12700">
                <a:solidFill>
                  <a:schemeClr val="folHlink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3484" name="Arc 45"/>
              <p:cNvSpPr>
                <a:spLocks noChangeAspect="1"/>
              </p:cNvSpPr>
              <p:nvPr>
                <p:custDataLst>
                  <p:tags r:id="rId21"/>
                </p:custDataLst>
              </p:nvPr>
            </p:nvSpPr>
            <p:spPr bwMode="gray">
              <a:xfrm flipH="1" flipV="1">
                <a:off x="3964" y="1267"/>
                <a:ext cx="106" cy="10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folHlink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grpSp>
        <p:nvGrpSpPr>
          <p:cNvPr id="103456" name="Group 46"/>
          <p:cNvGrpSpPr>
            <a:grpSpLocks/>
          </p:cNvGrpSpPr>
          <p:nvPr/>
        </p:nvGrpSpPr>
        <p:grpSpPr bwMode="auto">
          <a:xfrm rot="10800000">
            <a:off x="1649413" y="3386138"/>
            <a:ext cx="290512" cy="277812"/>
            <a:chOff x="3964" y="1162"/>
            <a:chExt cx="211" cy="211"/>
          </a:xfrm>
        </p:grpSpPr>
        <p:sp>
          <p:nvSpPr>
            <p:cNvPr id="103473" name="Oval 47"/>
            <p:cNvSpPr>
              <a:spLocks noChangeAspect="1" noChangeArrowheads="1"/>
            </p:cNvSpPr>
            <p:nvPr>
              <p:custDataLst>
                <p:tags r:id="rId14"/>
              </p:custDataLst>
            </p:nvPr>
          </p:nvSpPr>
          <p:spPr bwMode="gray">
            <a:xfrm>
              <a:off x="3964" y="1162"/>
              <a:ext cx="211" cy="211"/>
            </a:xfrm>
            <a:prstGeom prst="ellipse">
              <a:avLst/>
            </a:prstGeom>
            <a:solidFill>
              <a:schemeClr val="folHlink"/>
            </a:solidFill>
            <a:ln w="12700">
              <a:solidFill>
                <a:schemeClr val="folHlink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/>
            </a:p>
          </p:txBody>
        </p:sp>
        <p:grpSp>
          <p:nvGrpSpPr>
            <p:cNvPr id="103474" name="Group 48"/>
            <p:cNvGrpSpPr>
              <a:grpSpLocks/>
            </p:cNvGrpSpPr>
            <p:nvPr/>
          </p:nvGrpSpPr>
          <p:grpSpPr bwMode="auto">
            <a:xfrm>
              <a:off x="4069" y="1162"/>
              <a:ext cx="106" cy="211"/>
              <a:chOff x="4069" y="1162"/>
              <a:chExt cx="106" cy="211"/>
            </a:xfrm>
          </p:grpSpPr>
          <p:sp>
            <p:nvSpPr>
              <p:cNvPr id="103478" name="Arc 49"/>
              <p:cNvSpPr>
                <a:spLocks noChangeAspect="1"/>
              </p:cNvSpPr>
              <p:nvPr>
                <p:custDataLst>
                  <p:tags r:id="rId17"/>
                </p:custDataLst>
              </p:nvPr>
            </p:nvSpPr>
            <p:spPr bwMode="gray">
              <a:xfrm>
                <a:off x="4069" y="1162"/>
                <a:ext cx="106" cy="10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folHlink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3479" name="Arc 50"/>
              <p:cNvSpPr>
                <a:spLocks noChangeAspect="1"/>
              </p:cNvSpPr>
              <p:nvPr>
                <p:custDataLst>
                  <p:tags r:id="rId18"/>
                </p:custDataLst>
              </p:nvPr>
            </p:nvSpPr>
            <p:spPr bwMode="gray">
              <a:xfrm flipV="1">
                <a:off x="4069" y="1267"/>
                <a:ext cx="106" cy="10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folHlink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103475" name="Group 51"/>
            <p:cNvGrpSpPr>
              <a:grpSpLocks/>
            </p:cNvGrpSpPr>
            <p:nvPr/>
          </p:nvGrpSpPr>
          <p:grpSpPr bwMode="auto">
            <a:xfrm>
              <a:off x="3964" y="1162"/>
              <a:ext cx="106" cy="211"/>
              <a:chOff x="3964" y="1162"/>
              <a:chExt cx="106" cy="211"/>
            </a:xfrm>
          </p:grpSpPr>
          <p:sp>
            <p:nvSpPr>
              <p:cNvPr id="103476" name="Arc 52"/>
              <p:cNvSpPr>
                <a:spLocks noChangeAspect="1"/>
              </p:cNvSpPr>
              <p:nvPr>
                <p:custDataLst>
                  <p:tags r:id="rId15"/>
                </p:custDataLst>
              </p:nvPr>
            </p:nvSpPr>
            <p:spPr bwMode="gray">
              <a:xfrm rot="-5400000">
                <a:off x="3964" y="1162"/>
                <a:ext cx="106" cy="10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folHlink"/>
              </a:solidFill>
              <a:ln w="12700">
                <a:solidFill>
                  <a:schemeClr val="folHlink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3477" name="Arc 53"/>
              <p:cNvSpPr>
                <a:spLocks noChangeAspect="1"/>
              </p:cNvSpPr>
              <p:nvPr>
                <p:custDataLst>
                  <p:tags r:id="rId16"/>
                </p:custDataLst>
              </p:nvPr>
            </p:nvSpPr>
            <p:spPr bwMode="gray">
              <a:xfrm flipH="1" flipV="1">
                <a:off x="3964" y="1267"/>
                <a:ext cx="106" cy="10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folHlink"/>
              </a:solidFill>
              <a:ln w="12700">
                <a:solidFill>
                  <a:schemeClr val="folHlink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sp>
        <p:nvSpPr>
          <p:cNvPr id="103457" name="Oval 54"/>
          <p:cNvSpPr>
            <a:spLocks noChangeAspect="1" noChangeArrowheads="1"/>
          </p:cNvSpPr>
          <p:nvPr>
            <p:custDataLst>
              <p:tags r:id="rId2"/>
            </p:custDataLst>
          </p:nvPr>
        </p:nvSpPr>
        <p:spPr bwMode="gray">
          <a:xfrm rot="-5400000">
            <a:off x="1663701" y="2395537"/>
            <a:ext cx="290512" cy="277813"/>
          </a:xfrm>
          <a:prstGeom prst="ellipse">
            <a:avLst/>
          </a:prstGeom>
          <a:solidFill>
            <a:schemeClr val="folHlink"/>
          </a:solidFill>
          <a:ln w="12700">
            <a:solidFill>
              <a:schemeClr val="folHlink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/>
          </a:p>
        </p:txBody>
      </p:sp>
      <p:sp>
        <p:nvSpPr>
          <p:cNvPr id="103458" name="Arc 55"/>
          <p:cNvSpPr>
            <a:spLocks noChangeAspect="1"/>
          </p:cNvSpPr>
          <p:nvPr>
            <p:custDataLst>
              <p:tags r:id="rId3"/>
            </p:custDataLst>
          </p:nvPr>
        </p:nvSpPr>
        <p:spPr bwMode="gray">
          <a:xfrm rot="-5400000">
            <a:off x="1666875" y="2390775"/>
            <a:ext cx="146050" cy="139700"/>
          </a:xfrm>
          <a:custGeom>
            <a:avLst/>
            <a:gdLst>
              <a:gd name="T0" fmla="*/ 2147483646 w 21600"/>
              <a:gd name="T1" fmla="*/ 0 h 21600"/>
              <a:gd name="T2" fmla="*/ 2147483646 w 21600"/>
              <a:gd name="T3" fmla="*/ 2147483646 h 21600"/>
              <a:gd name="T4" fmla="*/ 0 w 21600"/>
              <a:gd name="T5" fmla="*/ 2147483646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0" h="21600" fill="none" extrusionOk="0">
                <a:moveTo>
                  <a:pt x="74" y="0"/>
                </a:moveTo>
                <a:cubicBezTo>
                  <a:pt x="11974" y="41"/>
                  <a:pt x="21600" y="9699"/>
                  <a:pt x="21600" y="21600"/>
                </a:cubicBezTo>
              </a:path>
              <a:path w="21600" h="21600" stroke="0" extrusionOk="0">
                <a:moveTo>
                  <a:pt x="74" y="0"/>
                </a:moveTo>
                <a:cubicBezTo>
                  <a:pt x="11974" y="41"/>
                  <a:pt x="21600" y="9699"/>
                  <a:pt x="21600" y="21600"/>
                </a:cubicBezTo>
                <a:lnTo>
                  <a:pt x="0" y="21600"/>
                </a:lnTo>
                <a:lnTo>
                  <a:pt x="74" y="0"/>
                </a:lnTo>
                <a:close/>
              </a:path>
            </a:pathLst>
          </a:custGeom>
          <a:solidFill>
            <a:schemeClr val="bg1"/>
          </a:solidFill>
          <a:ln w="12700">
            <a:solidFill>
              <a:schemeClr val="folHlink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3459" name="Arc 56"/>
          <p:cNvSpPr>
            <a:spLocks noChangeAspect="1"/>
          </p:cNvSpPr>
          <p:nvPr>
            <p:custDataLst>
              <p:tags r:id="rId4"/>
            </p:custDataLst>
          </p:nvPr>
        </p:nvSpPr>
        <p:spPr bwMode="gray">
          <a:xfrm rot="16200000" flipV="1">
            <a:off x="1804988" y="2390775"/>
            <a:ext cx="146050" cy="139700"/>
          </a:xfrm>
          <a:custGeom>
            <a:avLst/>
            <a:gdLst>
              <a:gd name="T0" fmla="*/ 2147483646 w 21600"/>
              <a:gd name="T1" fmla="*/ 0 h 21600"/>
              <a:gd name="T2" fmla="*/ 2147483646 w 21600"/>
              <a:gd name="T3" fmla="*/ 2147483646 h 21600"/>
              <a:gd name="T4" fmla="*/ 0 w 21600"/>
              <a:gd name="T5" fmla="*/ 2147483646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0" h="21600" fill="none" extrusionOk="0">
                <a:moveTo>
                  <a:pt x="74" y="0"/>
                </a:moveTo>
                <a:cubicBezTo>
                  <a:pt x="11974" y="41"/>
                  <a:pt x="21600" y="9699"/>
                  <a:pt x="21600" y="21600"/>
                </a:cubicBezTo>
              </a:path>
              <a:path w="21600" h="21600" stroke="0" extrusionOk="0">
                <a:moveTo>
                  <a:pt x="74" y="0"/>
                </a:moveTo>
                <a:cubicBezTo>
                  <a:pt x="11974" y="41"/>
                  <a:pt x="21600" y="9699"/>
                  <a:pt x="21600" y="21600"/>
                </a:cubicBezTo>
                <a:lnTo>
                  <a:pt x="0" y="21600"/>
                </a:lnTo>
                <a:lnTo>
                  <a:pt x="74" y="0"/>
                </a:lnTo>
                <a:close/>
              </a:path>
            </a:pathLst>
          </a:custGeom>
          <a:solidFill>
            <a:schemeClr val="folHlink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folHlink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03460" name="Group 57"/>
          <p:cNvGrpSpPr>
            <a:grpSpLocks/>
          </p:cNvGrpSpPr>
          <p:nvPr/>
        </p:nvGrpSpPr>
        <p:grpSpPr bwMode="auto">
          <a:xfrm rot="-5400000">
            <a:off x="1735932" y="2459831"/>
            <a:ext cx="146050" cy="277813"/>
            <a:chOff x="3964" y="1162"/>
            <a:chExt cx="106" cy="211"/>
          </a:xfrm>
        </p:grpSpPr>
        <p:sp>
          <p:nvSpPr>
            <p:cNvPr id="103471" name="Arc 58"/>
            <p:cNvSpPr>
              <a:spLocks noChangeAspect="1"/>
            </p:cNvSpPr>
            <p:nvPr>
              <p:custDataLst>
                <p:tags r:id="rId12"/>
              </p:custDataLst>
            </p:nvPr>
          </p:nvSpPr>
          <p:spPr bwMode="gray">
            <a:xfrm rot="-5400000">
              <a:off x="3964" y="1162"/>
              <a:ext cx="106" cy="10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folHlink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472" name="Arc 59"/>
            <p:cNvSpPr>
              <a:spLocks noChangeAspect="1"/>
            </p:cNvSpPr>
            <p:nvPr>
              <p:custDataLst>
                <p:tags r:id="rId13"/>
              </p:custDataLst>
            </p:nvPr>
          </p:nvSpPr>
          <p:spPr bwMode="gray">
            <a:xfrm flipH="1" flipV="1">
              <a:off x="3964" y="1267"/>
              <a:ext cx="106" cy="10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folHlink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3461" name="Group 60"/>
          <p:cNvGrpSpPr>
            <a:grpSpLocks/>
          </p:cNvGrpSpPr>
          <p:nvPr/>
        </p:nvGrpSpPr>
        <p:grpSpPr bwMode="auto">
          <a:xfrm>
            <a:off x="1644650" y="1679575"/>
            <a:ext cx="280988" cy="292100"/>
            <a:chOff x="1036" y="1058"/>
            <a:chExt cx="177" cy="184"/>
          </a:xfrm>
        </p:grpSpPr>
        <p:sp>
          <p:nvSpPr>
            <p:cNvPr id="103462" name="Oval 61"/>
            <p:cNvSpPr>
              <a:spLocks noChangeAspect="1" noChangeArrowheads="1"/>
            </p:cNvSpPr>
            <p:nvPr>
              <p:custDataLst>
                <p:tags r:id="rId5"/>
              </p:custDataLst>
            </p:nvPr>
          </p:nvSpPr>
          <p:spPr bwMode="gray">
            <a:xfrm rot="-5400000">
              <a:off x="1034" y="1063"/>
              <a:ext cx="183" cy="175"/>
            </a:xfrm>
            <a:prstGeom prst="ellipse">
              <a:avLst/>
            </a:prstGeom>
            <a:solidFill>
              <a:schemeClr val="folHlink"/>
            </a:solidFill>
            <a:ln w="12700">
              <a:solidFill>
                <a:schemeClr val="folHlink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endParaRPr lang="pt-BR"/>
            </a:p>
          </p:txBody>
        </p:sp>
        <p:sp>
          <p:nvSpPr>
            <p:cNvPr id="103463" name="Arc 62"/>
            <p:cNvSpPr>
              <a:spLocks noChangeAspect="1"/>
            </p:cNvSpPr>
            <p:nvPr>
              <p:custDataLst>
                <p:tags r:id="rId6"/>
              </p:custDataLst>
            </p:nvPr>
          </p:nvSpPr>
          <p:spPr bwMode="gray">
            <a:xfrm rot="-5400000">
              <a:off x="1036" y="1060"/>
              <a:ext cx="92" cy="88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bg1"/>
            </a:solidFill>
            <a:ln w="12700">
              <a:solidFill>
                <a:schemeClr val="folHlink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464" name="Arc 63"/>
            <p:cNvSpPr>
              <a:spLocks noChangeAspect="1"/>
            </p:cNvSpPr>
            <p:nvPr>
              <p:custDataLst>
                <p:tags r:id="rId7"/>
              </p:custDataLst>
            </p:nvPr>
          </p:nvSpPr>
          <p:spPr bwMode="gray">
            <a:xfrm rot="16200000" flipV="1">
              <a:off x="1123" y="1060"/>
              <a:ext cx="92" cy="88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folHlink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03465" name="Group 64"/>
            <p:cNvGrpSpPr>
              <a:grpSpLocks/>
            </p:cNvGrpSpPr>
            <p:nvPr/>
          </p:nvGrpSpPr>
          <p:grpSpPr bwMode="auto">
            <a:xfrm rot="-5400000">
              <a:off x="1080" y="1103"/>
              <a:ext cx="92" cy="175"/>
              <a:chOff x="3964" y="1162"/>
              <a:chExt cx="106" cy="211"/>
            </a:xfrm>
          </p:grpSpPr>
          <p:sp>
            <p:nvSpPr>
              <p:cNvPr id="103469" name="Arc 65"/>
              <p:cNvSpPr>
                <a:spLocks noChangeAspect="1"/>
              </p:cNvSpPr>
              <p:nvPr>
                <p:custDataLst>
                  <p:tags r:id="rId10"/>
                </p:custDataLst>
              </p:nvPr>
            </p:nvSpPr>
            <p:spPr bwMode="gray">
              <a:xfrm rot="-5400000">
                <a:off x="3964" y="1162"/>
                <a:ext cx="106" cy="10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folHlink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3470" name="Arc 66"/>
              <p:cNvSpPr>
                <a:spLocks noChangeAspect="1"/>
              </p:cNvSpPr>
              <p:nvPr>
                <p:custDataLst>
                  <p:tags r:id="rId11"/>
                </p:custDataLst>
              </p:nvPr>
            </p:nvSpPr>
            <p:spPr bwMode="gray">
              <a:xfrm flipH="1" flipV="1">
                <a:off x="3964" y="1267"/>
                <a:ext cx="106" cy="10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folHlink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103466" name="Group 67"/>
            <p:cNvGrpSpPr>
              <a:grpSpLocks/>
            </p:cNvGrpSpPr>
            <p:nvPr/>
          </p:nvGrpSpPr>
          <p:grpSpPr bwMode="auto">
            <a:xfrm>
              <a:off x="1036" y="1059"/>
              <a:ext cx="92" cy="175"/>
              <a:chOff x="3964" y="1162"/>
              <a:chExt cx="106" cy="211"/>
            </a:xfrm>
          </p:grpSpPr>
          <p:sp>
            <p:nvSpPr>
              <p:cNvPr id="103467" name="Arc 68"/>
              <p:cNvSpPr>
                <a:spLocks noChangeAspect="1"/>
              </p:cNvSpPr>
              <p:nvPr>
                <p:custDataLst>
                  <p:tags r:id="rId8"/>
                </p:custDataLst>
              </p:nvPr>
            </p:nvSpPr>
            <p:spPr bwMode="gray">
              <a:xfrm rot="-5400000">
                <a:off x="3964" y="1162"/>
                <a:ext cx="106" cy="10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folHlink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3468" name="Arc 69"/>
              <p:cNvSpPr>
                <a:spLocks noChangeAspect="1"/>
              </p:cNvSpPr>
              <p:nvPr>
                <p:custDataLst>
                  <p:tags r:id="rId9"/>
                </p:custDataLst>
              </p:nvPr>
            </p:nvSpPr>
            <p:spPr bwMode="gray">
              <a:xfrm flipH="1" flipV="1">
                <a:off x="3964" y="1267"/>
                <a:ext cx="106" cy="10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folHlink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008438" name="Group 310"/>
          <p:cNvGraphicFramePr>
            <a:graphicFrameLocks noGrp="1"/>
          </p:cNvGraphicFramePr>
          <p:nvPr>
            <p:ph sz="half" idx="2"/>
          </p:nvPr>
        </p:nvGraphicFramePr>
        <p:xfrm>
          <a:off x="177800" y="1308100"/>
          <a:ext cx="3343275" cy="4738690"/>
        </p:xfrm>
        <a:graphic>
          <a:graphicData uri="http://schemas.openxmlformats.org/drawingml/2006/table">
            <a:tbl>
              <a:tblPr/>
              <a:tblGrid>
                <a:gridCol w="517994"/>
                <a:gridCol w="2825281"/>
              </a:tblGrid>
              <a:tr h="298612"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35970" marB="3597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35970" marB="3597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85139">
                <a:tc>
                  <a:txBody>
                    <a:bodyPr/>
                    <a:lstStyle/>
                    <a:p>
                      <a:pPr marL="0" marR="0" lvl="0" indent="0" algn="ctr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35970" marB="3597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Construção do Terminal Ferroviário de Uruaçu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7181">
                <a:tc>
                  <a:txBody>
                    <a:bodyPr/>
                    <a:lstStyle/>
                    <a:p>
                      <a:pPr marL="0" marR="0" lvl="0" indent="0" algn="ctr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35970" marB="3597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Construção da FNS entre Palmas e Anápolis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8816">
                <a:tc>
                  <a:txBody>
                    <a:bodyPr/>
                    <a:lstStyle/>
                    <a:p>
                      <a:pPr marL="0" marR="0" lvl="0" indent="0" algn="ctr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35970" marB="3597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Construção da FNS entre Açailândia e Barcarena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2549">
                <a:tc>
                  <a:txBody>
                    <a:bodyPr/>
                    <a:lstStyle/>
                    <a:p>
                      <a:pPr marL="0" marR="0" lvl="0" indent="0" algn="ctr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35970" marB="3597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Construção do Terminal Ferroviário de Vila do Conde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5685">
                <a:tc>
                  <a:txBody>
                    <a:bodyPr/>
                    <a:lstStyle/>
                    <a:p>
                      <a:pPr marL="0" marR="0" lvl="0" indent="0" algn="ctr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35970" marB="3597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Construção da Plataforma Logística Multimodal de Anápolis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5685">
                <a:tc>
                  <a:txBody>
                    <a:bodyPr/>
                    <a:lstStyle/>
                    <a:p>
                      <a:pPr marL="0" marR="0" lvl="0" indent="0" algn="ctr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35970" marB="3597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Dragagem do Canal do Quiriri na Baía do Marajó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5685">
                <a:tc>
                  <a:txBody>
                    <a:bodyPr/>
                    <a:lstStyle/>
                    <a:p>
                      <a:pPr marL="0" marR="0" lvl="0" indent="0" algn="ctr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35970" marB="3597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Construção do TGS da TERFRON do Porto de Vila do Conde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5685">
                <a:tc>
                  <a:txBody>
                    <a:bodyPr/>
                    <a:lstStyle/>
                    <a:p>
                      <a:pPr marL="0" marR="0" lvl="0" indent="0" algn="ctr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35970" marB="3597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Adequação do Terminal da ADM do Porto de Vila do Conde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5685">
                <a:tc>
                  <a:txBody>
                    <a:bodyPr/>
                    <a:lstStyle/>
                    <a:p>
                      <a:pPr marL="0" marR="0" lvl="0" indent="0" algn="ctr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35970" marB="3597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pt-BR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Construção do Terminal da HBSA do Porto de Vila do Conde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67968">
                <a:tc>
                  <a:txBody>
                    <a:bodyPr/>
                    <a:lstStyle/>
                    <a:p>
                      <a:pPr marL="0" marR="0" lvl="0" indent="0" algn="ctr" defTabSz="957263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35970" marB="3597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pt-BR" sz="1400" b="1" i="0" u="none" strike="noStrike" dirty="0" smtClean="0">
                        <a:solidFill>
                          <a:srgbClr val="FFFFFF"/>
                        </a:solidFill>
                        <a:effectLst/>
                        <a:latin typeface="Arial"/>
                      </a:endParaRPr>
                    </a:p>
                    <a:p>
                      <a:pPr algn="l" fontAlgn="b"/>
                      <a:r>
                        <a:rPr lang="pt-BR" sz="1400" b="1" i="0" u="none" strike="noStrike" dirty="0" smtClean="0">
                          <a:solidFill>
                            <a:srgbClr val="FFFFFF"/>
                          </a:solidFill>
                          <a:effectLst/>
                          <a:latin typeface="Arial"/>
                        </a:rPr>
                        <a:t>Eixo de Integração</a:t>
                      </a:r>
                      <a:endParaRPr lang="pt-BR" sz="1400" b="1" i="0" u="none" strike="noStrike" dirty="0">
                        <a:solidFill>
                          <a:srgbClr val="FFFFFF"/>
                        </a:solidFill>
                        <a:effectLst/>
                        <a:latin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50201" name="Rectangle 56"/>
          <p:cNvSpPr>
            <a:spLocks noChangeArrowheads="1"/>
          </p:cNvSpPr>
          <p:nvPr/>
        </p:nvSpPr>
        <p:spPr bwMode="auto">
          <a:xfrm>
            <a:off x="2584450" y="5483225"/>
            <a:ext cx="690563" cy="481013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2400"/>
              <a:t>29</a:t>
            </a:r>
          </a:p>
        </p:txBody>
      </p:sp>
      <p:sp>
        <p:nvSpPr>
          <p:cNvPr id="50202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66700" y="6718300"/>
            <a:ext cx="9439275" cy="130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defTabSz="182563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82563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82563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82563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82563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sz="900" b="0"/>
              <a:t>	Fonte: Análise Macrologística</a:t>
            </a:r>
          </a:p>
        </p:txBody>
      </p:sp>
      <p:sp>
        <p:nvSpPr>
          <p:cNvPr id="50203" name="AutoShape 59"/>
          <p:cNvSpPr>
            <a:spLocks noChangeArrowheads="1"/>
          </p:cNvSpPr>
          <p:nvPr/>
        </p:nvSpPr>
        <p:spPr bwMode="auto">
          <a:xfrm rot="10800000">
            <a:off x="3494088" y="6046788"/>
            <a:ext cx="3270250" cy="71437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50204" name="Retângulo 175"/>
          <p:cNvSpPr>
            <a:spLocks noChangeArrowheads="1"/>
          </p:cNvSpPr>
          <p:nvPr/>
        </p:nvSpPr>
        <p:spPr bwMode="auto">
          <a:xfrm>
            <a:off x="711200" y="1016000"/>
            <a:ext cx="2740025" cy="496888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Descrição dos Projetos</a:t>
            </a:r>
          </a:p>
        </p:txBody>
      </p:sp>
      <p:sp>
        <p:nvSpPr>
          <p:cNvPr id="50205" name="Retângulo 175"/>
          <p:cNvSpPr>
            <a:spLocks noChangeArrowheads="1"/>
          </p:cNvSpPr>
          <p:nvPr/>
        </p:nvSpPr>
        <p:spPr bwMode="auto">
          <a:xfrm>
            <a:off x="196850" y="1016000"/>
            <a:ext cx="484188" cy="496888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Projeto</a:t>
            </a:r>
          </a:p>
        </p:txBody>
      </p:sp>
      <p:sp>
        <p:nvSpPr>
          <p:cNvPr id="50206" name="Retângulo 175"/>
          <p:cNvSpPr>
            <a:spLocks noChangeArrowheads="1"/>
          </p:cNvSpPr>
          <p:nvPr/>
        </p:nvSpPr>
        <p:spPr bwMode="auto">
          <a:xfrm>
            <a:off x="6167438" y="1016000"/>
            <a:ext cx="565150" cy="496888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Geração </a:t>
            </a:r>
          </a:p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Tributos</a:t>
            </a:r>
          </a:p>
        </p:txBody>
      </p:sp>
      <p:sp>
        <p:nvSpPr>
          <p:cNvPr id="50207" name="Retângulo 175"/>
          <p:cNvSpPr>
            <a:spLocks noChangeArrowheads="1"/>
          </p:cNvSpPr>
          <p:nvPr/>
        </p:nvSpPr>
        <p:spPr bwMode="auto">
          <a:xfrm>
            <a:off x="5475288" y="1016000"/>
            <a:ext cx="661987" cy="496888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Geração </a:t>
            </a:r>
          </a:p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Empregos</a:t>
            </a:r>
          </a:p>
        </p:txBody>
      </p:sp>
      <p:sp>
        <p:nvSpPr>
          <p:cNvPr id="50208" name="Retângulo 175"/>
          <p:cNvSpPr>
            <a:spLocks noChangeArrowheads="1"/>
          </p:cNvSpPr>
          <p:nvPr/>
        </p:nvSpPr>
        <p:spPr bwMode="auto">
          <a:xfrm>
            <a:off x="4822825" y="1016000"/>
            <a:ext cx="631825" cy="496888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Meio </a:t>
            </a:r>
          </a:p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Ambiente</a:t>
            </a:r>
          </a:p>
        </p:txBody>
      </p:sp>
      <p:sp>
        <p:nvSpPr>
          <p:cNvPr id="50209" name="Retângulo 175"/>
          <p:cNvSpPr>
            <a:spLocks noChangeArrowheads="1"/>
          </p:cNvSpPr>
          <p:nvPr/>
        </p:nvSpPr>
        <p:spPr bwMode="auto">
          <a:xfrm>
            <a:off x="4189413" y="1016000"/>
            <a:ext cx="606425" cy="496888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Desenv.</a:t>
            </a:r>
          </a:p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Regional</a:t>
            </a:r>
          </a:p>
        </p:txBody>
      </p:sp>
      <p:sp>
        <p:nvSpPr>
          <p:cNvPr id="50210" name="Retângulo 175"/>
          <p:cNvSpPr>
            <a:spLocks noChangeArrowheads="1"/>
          </p:cNvSpPr>
          <p:nvPr/>
        </p:nvSpPr>
        <p:spPr bwMode="auto">
          <a:xfrm>
            <a:off x="3475038" y="1016000"/>
            <a:ext cx="693737" cy="496888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Benefícios </a:t>
            </a:r>
          </a:p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Sociais</a:t>
            </a:r>
          </a:p>
        </p:txBody>
      </p:sp>
      <p:sp>
        <p:nvSpPr>
          <p:cNvPr id="50211" name="Retângulo 175"/>
          <p:cNvSpPr>
            <a:spLocks noChangeArrowheads="1"/>
          </p:cNvSpPr>
          <p:nvPr/>
        </p:nvSpPr>
        <p:spPr bwMode="auto">
          <a:xfrm>
            <a:off x="6757988" y="1016000"/>
            <a:ext cx="3148012" cy="496888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Racional</a:t>
            </a:r>
          </a:p>
        </p:txBody>
      </p:sp>
      <p:sp>
        <p:nvSpPr>
          <p:cNvPr id="50212" name="Text Box 74"/>
          <p:cNvSpPr txBox="1">
            <a:spLocks noChangeArrowheads="1"/>
          </p:cNvSpPr>
          <p:nvPr/>
        </p:nvSpPr>
        <p:spPr bwMode="auto">
          <a:xfrm>
            <a:off x="9390063" y="144463"/>
            <a:ext cx="51593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000" b="0"/>
              <a:t>Ruim </a:t>
            </a:r>
          </a:p>
        </p:txBody>
      </p:sp>
      <p:sp>
        <p:nvSpPr>
          <p:cNvPr id="50213" name="Rectangle 75"/>
          <p:cNvSpPr>
            <a:spLocks noChangeArrowheads="1"/>
          </p:cNvSpPr>
          <p:nvPr/>
        </p:nvSpPr>
        <p:spPr bwMode="auto">
          <a:xfrm>
            <a:off x="9034463" y="122238"/>
            <a:ext cx="871537" cy="57308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50214" name="Text Box 76"/>
          <p:cNvSpPr txBox="1">
            <a:spLocks noChangeArrowheads="1"/>
          </p:cNvSpPr>
          <p:nvPr/>
        </p:nvSpPr>
        <p:spPr bwMode="auto">
          <a:xfrm>
            <a:off x="9390063" y="425450"/>
            <a:ext cx="4794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000" b="0"/>
              <a:t>Bom </a:t>
            </a:r>
          </a:p>
        </p:txBody>
      </p:sp>
      <p:sp>
        <p:nvSpPr>
          <p:cNvPr id="50215" name="Oval 153"/>
          <p:cNvSpPr>
            <a:spLocks noChangeArrowheads="1"/>
          </p:cNvSpPr>
          <p:nvPr>
            <p:custDataLst>
              <p:tags r:id="rId2"/>
            </p:custDataLst>
          </p:nvPr>
        </p:nvSpPr>
        <p:spPr bwMode="gray">
          <a:xfrm rot="10800000">
            <a:off x="9124950" y="147638"/>
            <a:ext cx="255588" cy="255587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grpSp>
        <p:nvGrpSpPr>
          <p:cNvPr id="50216" name="Group 154"/>
          <p:cNvGrpSpPr>
            <a:grpSpLocks/>
          </p:cNvGrpSpPr>
          <p:nvPr/>
        </p:nvGrpSpPr>
        <p:grpSpPr bwMode="auto">
          <a:xfrm>
            <a:off x="9124950" y="419100"/>
            <a:ext cx="255588" cy="255588"/>
            <a:chOff x="1036" y="1136"/>
            <a:chExt cx="177" cy="184"/>
          </a:xfrm>
        </p:grpSpPr>
        <p:sp>
          <p:nvSpPr>
            <p:cNvPr id="50552" name="Oval 155"/>
            <p:cNvSpPr>
              <a:spLocks noChangeAspect="1" noChangeArrowheads="1"/>
            </p:cNvSpPr>
            <p:nvPr>
              <p:custDataLst>
                <p:tags r:id="rId268"/>
              </p:custDataLst>
            </p:nvPr>
          </p:nvSpPr>
          <p:spPr bwMode="gray">
            <a:xfrm rot="-5400000">
              <a:off x="1034" y="1141"/>
              <a:ext cx="183" cy="175"/>
            </a:xfrm>
            <a:prstGeom prst="ellipse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/>
            </a:p>
          </p:txBody>
        </p:sp>
        <p:sp>
          <p:nvSpPr>
            <p:cNvPr id="50553" name="Arc 156"/>
            <p:cNvSpPr>
              <a:spLocks noChangeAspect="1"/>
            </p:cNvSpPr>
            <p:nvPr>
              <p:custDataLst>
                <p:tags r:id="rId269"/>
              </p:custDataLst>
            </p:nvPr>
          </p:nvSpPr>
          <p:spPr bwMode="gray">
            <a:xfrm rot="-5400000">
              <a:off x="1036" y="1138"/>
              <a:ext cx="92" cy="88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554" name="Arc 157"/>
            <p:cNvSpPr>
              <a:spLocks noChangeAspect="1"/>
            </p:cNvSpPr>
            <p:nvPr>
              <p:custDataLst>
                <p:tags r:id="rId270"/>
              </p:custDataLst>
            </p:nvPr>
          </p:nvSpPr>
          <p:spPr bwMode="gray">
            <a:xfrm rot="16200000" flipV="1">
              <a:off x="1123" y="1138"/>
              <a:ext cx="92" cy="88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50555" name="Group 158"/>
            <p:cNvGrpSpPr>
              <a:grpSpLocks/>
            </p:cNvGrpSpPr>
            <p:nvPr/>
          </p:nvGrpSpPr>
          <p:grpSpPr bwMode="auto">
            <a:xfrm rot="-5400000">
              <a:off x="1080" y="1181"/>
              <a:ext cx="92" cy="175"/>
              <a:chOff x="3964" y="1162"/>
              <a:chExt cx="106" cy="211"/>
            </a:xfrm>
          </p:grpSpPr>
          <p:sp>
            <p:nvSpPr>
              <p:cNvPr id="50559" name="Arc 159"/>
              <p:cNvSpPr>
                <a:spLocks noChangeAspect="1"/>
              </p:cNvSpPr>
              <p:nvPr>
                <p:custDataLst>
                  <p:tags r:id="rId273"/>
                </p:custDataLst>
              </p:nvPr>
            </p:nvSpPr>
            <p:spPr bwMode="gray">
              <a:xfrm rot="-5400000">
                <a:off x="3964" y="1162"/>
                <a:ext cx="106" cy="10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60" name="Arc 160"/>
              <p:cNvSpPr>
                <a:spLocks noChangeAspect="1"/>
              </p:cNvSpPr>
              <p:nvPr>
                <p:custDataLst>
                  <p:tags r:id="rId274"/>
                </p:custDataLst>
              </p:nvPr>
            </p:nvSpPr>
            <p:spPr bwMode="gray">
              <a:xfrm flipH="1" flipV="1">
                <a:off x="3964" y="1267"/>
                <a:ext cx="106" cy="10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556" name="Group 161"/>
            <p:cNvGrpSpPr>
              <a:grpSpLocks/>
            </p:cNvGrpSpPr>
            <p:nvPr/>
          </p:nvGrpSpPr>
          <p:grpSpPr bwMode="auto">
            <a:xfrm>
              <a:off x="1036" y="1137"/>
              <a:ext cx="92" cy="175"/>
              <a:chOff x="3964" y="1162"/>
              <a:chExt cx="106" cy="211"/>
            </a:xfrm>
          </p:grpSpPr>
          <p:sp>
            <p:nvSpPr>
              <p:cNvPr id="50557" name="Arc 162"/>
              <p:cNvSpPr>
                <a:spLocks noChangeAspect="1"/>
              </p:cNvSpPr>
              <p:nvPr>
                <p:custDataLst>
                  <p:tags r:id="rId271"/>
                </p:custDataLst>
              </p:nvPr>
            </p:nvSpPr>
            <p:spPr bwMode="gray">
              <a:xfrm rot="-5400000">
                <a:off x="3964" y="1162"/>
                <a:ext cx="106" cy="10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58" name="Arc 163"/>
              <p:cNvSpPr>
                <a:spLocks noChangeAspect="1"/>
              </p:cNvSpPr>
              <p:nvPr>
                <p:custDataLst>
                  <p:tags r:id="rId272"/>
                </p:custDataLst>
              </p:nvPr>
            </p:nvSpPr>
            <p:spPr bwMode="gray">
              <a:xfrm flipH="1" flipV="1">
                <a:off x="3964" y="1267"/>
                <a:ext cx="106" cy="10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sp>
        <p:nvSpPr>
          <p:cNvPr id="50217" name="AutoShape 141"/>
          <p:cNvSpPr>
            <a:spLocks noChangeArrowheads="1"/>
          </p:cNvSpPr>
          <p:nvPr/>
        </p:nvSpPr>
        <p:spPr bwMode="auto">
          <a:xfrm>
            <a:off x="315913" y="3233738"/>
            <a:ext cx="257175" cy="255587"/>
          </a:xfrm>
          <a:prstGeom prst="flowChartConnector">
            <a:avLst/>
          </a:prstGeom>
          <a:solidFill>
            <a:srgbClr val="000000"/>
          </a:solidFill>
          <a:ln w="9525" algn="ctr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rgbClr val="FFFFFF"/>
                </a:solidFill>
              </a:rPr>
              <a:t>125</a:t>
            </a:r>
          </a:p>
        </p:txBody>
      </p:sp>
      <p:sp>
        <p:nvSpPr>
          <p:cNvPr id="50218" name="AutoShape 141"/>
          <p:cNvSpPr>
            <a:spLocks noChangeArrowheads="1"/>
          </p:cNvSpPr>
          <p:nvPr/>
        </p:nvSpPr>
        <p:spPr bwMode="auto">
          <a:xfrm>
            <a:off x="315913" y="2794000"/>
            <a:ext cx="257175" cy="255588"/>
          </a:xfrm>
          <a:prstGeom prst="flowChartConnector">
            <a:avLst/>
          </a:prstGeom>
          <a:solidFill>
            <a:srgbClr val="000000"/>
          </a:solidFill>
          <a:ln w="9525" algn="ctr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rgbClr val="FFFFFF"/>
                </a:solidFill>
              </a:rPr>
              <a:t>109</a:t>
            </a:r>
          </a:p>
        </p:txBody>
      </p:sp>
      <p:sp>
        <p:nvSpPr>
          <p:cNvPr id="50219" name="AutoShape 141"/>
          <p:cNvSpPr>
            <a:spLocks noChangeArrowheads="1"/>
          </p:cNvSpPr>
          <p:nvPr/>
        </p:nvSpPr>
        <p:spPr bwMode="auto">
          <a:xfrm>
            <a:off x="315913" y="3716338"/>
            <a:ext cx="257175" cy="255587"/>
          </a:xfrm>
          <a:prstGeom prst="flowChartConnector">
            <a:avLst/>
          </a:prstGeom>
          <a:solidFill>
            <a:srgbClr val="0099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rgbClr val="FFFFFF"/>
                </a:solidFill>
              </a:rPr>
              <a:t>44</a:t>
            </a:r>
          </a:p>
        </p:txBody>
      </p:sp>
      <p:sp>
        <p:nvSpPr>
          <p:cNvPr id="50220" name="AutoShape 141"/>
          <p:cNvSpPr>
            <a:spLocks noChangeArrowheads="1"/>
          </p:cNvSpPr>
          <p:nvPr/>
        </p:nvSpPr>
        <p:spPr bwMode="auto">
          <a:xfrm>
            <a:off x="315913" y="4195763"/>
            <a:ext cx="257175" cy="255587"/>
          </a:xfrm>
          <a:prstGeom prst="flowChartConnector">
            <a:avLst/>
          </a:prstGeom>
          <a:solidFill>
            <a:srgbClr val="00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rgbClr val="FFFFFF"/>
                </a:solidFill>
              </a:rPr>
              <a:t>46</a:t>
            </a:r>
          </a:p>
        </p:txBody>
      </p:sp>
      <p:sp>
        <p:nvSpPr>
          <p:cNvPr id="50221" name="AutoShape 141"/>
          <p:cNvSpPr>
            <a:spLocks noChangeArrowheads="1"/>
          </p:cNvSpPr>
          <p:nvPr/>
        </p:nvSpPr>
        <p:spPr bwMode="auto">
          <a:xfrm>
            <a:off x="315913" y="4665663"/>
            <a:ext cx="257175" cy="255587"/>
          </a:xfrm>
          <a:prstGeom prst="flowChartConnector">
            <a:avLst/>
          </a:prstGeom>
          <a:solidFill>
            <a:srgbClr val="00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rgbClr val="FFFFFF"/>
                </a:solidFill>
              </a:rPr>
              <a:t>47</a:t>
            </a:r>
          </a:p>
        </p:txBody>
      </p:sp>
      <p:sp>
        <p:nvSpPr>
          <p:cNvPr id="50222" name="AutoShape 141"/>
          <p:cNvSpPr>
            <a:spLocks noChangeArrowheads="1"/>
          </p:cNvSpPr>
          <p:nvPr/>
        </p:nvSpPr>
        <p:spPr bwMode="auto">
          <a:xfrm>
            <a:off x="315913" y="5135563"/>
            <a:ext cx="257175" cy="255587"/>
          </a:xfrm>
          <a:prstGeom prst="flowChartConnector">
            <a:avLst/>
          </a:prstGeom>
          <a:solidFill>
            <a:srgbClr val="00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rgbClr val="FFFFFF"/>
                </a:solidFill>
              </a:rPr>
              <a:t>48</a:t>
            </a:r>
          </a:p>
        </p:txBody>
      </p:sp>
      <p:sp>
        <p:nvSpPr>
          <p:cNvPr id="50223" name="AutoShape 57"/>
          <p:cNvSpPr>
            <a:spLocks noChangeArrowheads="1"/>
          </p:cNvSpPr>
          <p:nvPr/>
        </p:nvSpPr>
        <p:spPr bwMode="auto">
          <a:xfrm>
            <a:off x="192088" y="6127750"/>
            <a:ext cx="9505950" cy="473075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400" dirty="0"/>
              <a:t>Quanto mais positivo o impacto </a:t>
            </a:r>
            <a:r>
              <a:rPr lang="pt-BR" sz="1400" dirty="0" err="1"/>
              <a:t>sócio-ambiental</a:t>
            </a:r>
            <a:r>
              <a:rPr lang="pt-BR" sz="1400" dirty="0"/>
              <a:t>, maior a propensão ao eixo de integração ser financiado ou patrocinado pelo setor público</a:t>
            </a:r>
          </a:p>
        </p:txBody>
      </p:sp>
      <p:grpSp>
        <p:nvGrpSpPr>
          <p:cNvPr id="50224" name="Group 68"/>
          <p:cNvGrpSpPr>
            <a:grpSpLocks/>
          </p:cNvGrpSpPr>
          <p:nvPr/>
        </p:nvGrpSpPr>
        <p:grpSpPr bwMode="auto">
          <a:xfrm>
            <a:off x="3467100" y="5476875"/>
            <a:ext cx="3224213" cy="0"/>
            <a:chOff x="2191" y="994"/>
            <a:chExt cx="2031" cy="0"/>
          </a:xfrm>
        </p:grpSpPr>
        <p:sp>
          <p:nvSpPr>
            <p:cNvPr id="50547" name="Line 69"/>
            <p:cNvSpPr>
              <a:spLocks noChangeShapeType="1"/>
            </p:cNvSpPr>
            <p:nvPr/>
          </p:nvSpPr>
          <p:spPr bwMode="auto">
            <a:xfrm flipV="1">
              <a:off x="2191" y="994"/>
              <a:ext cx="404" cy="0"/>
            </a:xfrm>
            <a:prstGeom prst="line">
              <a:avLst/>
            </a:prstGeom>
            <a:noFill/>
            <a:ln w="31750">
              <a:solidFill>
                <a:schemeClr val="folHlink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48" name="Line 70"/>
            <p:cNvSpPr>
              <a:spLocks noChangeShapeType="1"/>
            </p:cNvSpPr>
            <p:nvPr/>
          </p:nvSpPr>
          <p:spPr bwMode="auto">
            <a:xfrm flipV="1">
              <a:off x="2666" y="994"/>
              <a:ext cx="343" cy="0"/>
            </a:xfrm>
            <a:prstGeom prst="line">
              <a:avLst/>
            </a:prstGeom>
            <a:noFill/>
            <a:ln w="31750">
              <a:solidFill>
                <a:schemeClr val="folHlink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49" name="Line 71"/>
            <p:cNvSpPr>
              <a:spLocks noChangeShapeType="1"/>
            </p:cNvSpPr>
            <p:nvPr/>
          </p:nvSpPr>
          <p:spPr bwMode="auto">
            <a:xfrm flipV="1">
              <a:off x="3060" y="994"/>
              <a:ext cx="364" cy="0"/>
            </a:xfrm>
            <a:prstGeom prst="line">
              <a:avLst/>
            </a:prstGeom>
            <a:noFill/>
            <a:ln w="31750">
              <a:solidFill>
                <a:schemeClr val="folHlink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50" name="Line 72"/>
            <p:cNvSpPr>
              <a:spLocks noChangeShapeType="1"/>
            </p:cNvSpPr>
            <p:nvPr/>
          </p:nvSpPr>
          <p:spPr bwMode="auto">
            <a:xfrm flipV="1">
              <a:off x="3469" y="994"/>
              <a:ext cx="379" cy="0"/>
            </a:xfrm>
            <a:prstGeom prst="line">
              <a:avLst/>
            </a:prstGeom>
            <a:noFill/>
            <a:ln w="31750">
              <a:solidFill>
                <a:schemeClr val="folHlink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51" name="Line 73"/>
            <p:cNvSpPr>
              <a:spLocks noChangeShapeType="1"/>
            </p:cNvSpPr>
            <p:nvPr/>
          </p:nvSpPr>
          <p:spPr bwMode="auto">
            <a:xfrm flipV="1">
              <a:off x="3898" y="994"/>
              <a:ext cx="324" cy="0"/>
            </a:xfrm>
            <a:prstGeom prst="line">
              <a:avLst/>
            </a:prstGeom>
            <a:noFill/>
            <a:ln w="31750">
              <a:solidFill>
                <a:schemeClr val="folHlink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225" name="Group 94"/>
          <p:cNvGrpSpPr>
            <a:grpSpLocks/>
          </p:cNvGrpSpPr>
          <p:nvPr/>
        </p:nvGrpSpPr>
        <p:grpSpPr bwMode="auto">
          <a:xfrm>
            <a:off x="3649663" y="5595938"/>
            <a:ext cx="355600" cy="355600"/>
            <a:chOff x="3985" y="1004"/>
            <a:chExt cx="161" cy="161"/>
          </a:xfrm>
        </p:grpSpPr>
        <p:sp>
          <p:nvSpPr>
            <p:cNvPr id="50542" name="Oval 95"/>
            <p:cNvSpPr>
              <a:spLocks noChangeArrowheads="1"/>
            </p:cNvSpPr>
            <p:nvPr>
              <p:custDataLst>
                <p:tags r:id="rId263"/>
              </p:custDataLst>
            </p:nvPr>
          </p:nvSpPr>
          <p:spPr bwMode="gray">
            <a:xfrm rot="5400000">
              <a:off x="3985" y="1004"/>
              <a:ext cx="161" cy="161"/>
            </a:xfrm>
            <a:prstGeom prst="ellipse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/>
            </a:p>
          </p:txBody>
        </p:sp>
        <p:sp>
          <p:nvSpPr>
            <p:cNvPr id="50543" name="Arc 96"/>
            <p:cNvSpPr>
              <a:spLocks/>
            </p:cNvSpPr>
            <p:nvPr>
              <p:custDataLst>
                <p:tags r:id="rId264"/>
              </p:custDataLst>
            </p:nvPr>
          </p:nvSpPr>
          <p:spPr bwMode="gray">
            <a:xfrm rot="5400000">
              <a:off x="4060" y="1084"/>
              <a:ext cx="81" cy="8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544" name="Arc 97"/>
            <p:cNvSpPr>
              <a:spLocks/>
            </p:cNvSpPr>
            <p:nvPr>
              <p:custDataLst>
                <p:tags r:id="rId265"/>
              </p:custDataLst>
            </p:nvPr>
          </p:nvSpPr>
          <p:spPr bwMode="gray">
            <a:xfrm rot="5400000" flipV="1">
              <a:off x="3985" y="1084"/>
              <a:ext cx="81" cy="8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bg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545" name="Arc 98"/>
            <p:cNvSpPr>
              <a:spLocks/>
            </p:cNvSpPr>
            <p:nvPr>
              <p:custDataLst>
                <p:tags r:id="rId266"/>
              </p:custDataLst>
            </p:nvPr>
          </p:nvSpPr>
          <p:spPr bwMode="gray">
            <a:xfrm>
              <a:off x="4065" y="1009"/>
              <a:ext cx="81" cy="8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546" name="Arc 99"/>
            <p:cNvSpPr>
              <a:spLocks/>
            </p:cNvSpPr>
            <p:nvPr>
              <p:custDataLst>
                <p:tags r:id="rId267"/>
              </p:custDataLst>
            </p:nvPr>
          </p:nvSpPr>
          <p:spPr bwMode="gray">
            <a:xfrm rot="5400000" flipH="1" flipV="1">
              <a:off x="3985" y="1009"/>
              <a:ext cx="81" cy="8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bg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0226" name="Group 141"/>
          <p:cNvGrpSpPr>
            <a:grpSpLocks/>
          </p:cNvGrpSpPr>
          <p:nvPr/>
        </p:nvGrpSpPr>
        <p:grpSpPr bwMode="auto">
          <a:xfrm>
            <a:off x="5641975" y="5595938"/>
            <a:ext cx="355600" cy="355600"/>
            <a:chOff x="3569" y="1004"/>
            <a:chExt cx="161" cy="161"/>
          </a:xfrm>
        </p:grpSpPr>
        <p:sp>
          <p:nvSpPr>
            <p:cNvPr id="50537" name="Oval 142"/>
            <p:cNvSpPr>
              <a:spLocks noChangeAspect="1" noChangeArrowheads="1"/>
            </p:cNvSpPr>
            <p:nvPr>
              <p:custDataLst>
                <p:tags r:id="rId258"/>
              </p:custDataLst>
            </p:nvPr>
          </p:nvSpPr>
          <p:spPr bwMode="gray">
            <a:xfrm rot="10800000">
              <a:off x="3569" y="1004"/>
              <a:ext cx="161" cy="161"/>
            </a:xfrm>
            <a:prstGeom prst="ellipse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/>
            </a:p>
          </p:txBody>
        </p:sp>
        <p:sp>
          <p:nvSpPr>
            <p:cNvPr id="50538" name="Arc 143"/>
            <p:cNvSpPr>
              <a:spLocks noChangeAspect="1"/>
            </p:cNvSpPr>
            <p:nvPr>
              <p:custDataLst>
                <p:tags r:id="rId259"/>
              </p:custDataLst>
            </p:nvPr>
          </p:nvSpPr>
          <p:spPr bwMode="gray">
            <a:xfrm rot="10800000">
              <a:off x="3569" y="1084"/>
              <a:ext cx="81" cy="8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539" name="Arc 144"/>
            <p:cNvSpPr>
              <a:spLocks noChangeAspect="1"/>
            </p:cNvSpPr>
            <p:nvPr>
              <p:custDataLst>
                <p:tags r:id="rId260"/>
              </p:custDataLst>
            </p:nvPr>
          </p:nvSpPr>
          <p:spPr bwMode="gray">
            <a:xfrm rot="10800000" flipV="1">
              <a:off x="3569" y="1009"/>
              <a:ext cx="81" cy="8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bg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540" name="Arc 145"/>
            <p:cNvSpPr>
              <a:spLocks noChangeAspect="1"/>
            </p:cNvSpPr>
            <p:nvPr>
              <p:custDataLst>
                <p:tags r:id="rId261"/>
              </p:custDataLst>
            </p:nvPr>
          </p:nvSpPr>
          <p:spPr bwMode="gray">
            <a:xfrm rot="5400000">
              <a:off x="3648" y="1084"/>
              <a:ext cx="81" cy="8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541" name="Arc 146"/>
            <p:cNvSpPr>
              <a:spLocks noChangeAspect="1"/>
            </p:cNvSpPr>
            <p:nvPr>
              <p:custDataLst>
                <p:tags r:id="rId262"/>
              </p:custDataLst>
            </p:nvPr>
          </p:nvSpPr>
          <p:spPr bwMode="gray">
            <a:xfrm rot="10800000" flipH="1" flipV="1">
              <a:off x="3649" y="1004"/>
              <a:ext cx="81" cy="8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0227" name="Group 147"/>
          <p:cNvGrpSpPr>
            <a:grpSpLocks/>
          </p:cNvGrpSpPr>
          <p:nvPr/>
        </p:nvGrpSpPr>
        <p:grpSpPr bwMode="auto">
          <a:xfrm>
            <a:off x="4970463" y="5595938"/>
            <a:ext cx="355600" cy="355600"/>
            <a:chOff x="3569" y="1004"/>
            <a:chExt cx="161" cy="161"/>
          </a:xfrm>
        </p:grpSpPr>
        <p:sp>
          <p:nvSpPr>
            <p:cNvPr id="50532" name="Oval 148"/>
            <p:cNvSpPr>
              <a:spLocks noChangeAspect="1" noChangeArrowheads="1"/>
            </p:cNvSpPr>
            <p:nvPr>
              <p:custDataLst>
                <p:tags r:id="rId253"/>
              </p:custDataLst>
            </p:nvPr>
          </p:nvSpPr>
          <p:spPr bwMode="gray">
            <a:xfrm rot="10800000">
              <a:off x="3569" y="1004"/>
              <a:ext cx="161" cy="161"/>
            </a:xfrm>
            <a:prstGeom prst="ellipse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/>
            </a:p>
          </p:txBody>
        </p:sp>
        <p:sp>
          <p:nvSpPr>
            <p:cNvPr id="50533" name="Arc 149"/>
            <p:cNvSpPr>
              <a:spLocks noChangeAspect="1"/>
            </p:cNvSpPr>
            <p:nvPr>
              <p:custDataLst>
                <p:tags r:id="rId254"/>
              </p:custDataLst>
            </p:nvPr>
          </p:nvSpPr>
          <p:spPr bwMode="gray">
            <a:xfrm rot="10800000">
              <a:off x="3569" y="1084"/>
              <a:ext cx="81" cy="8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534" name="Arc 150"/>
            <p:cNvSpPr>
              <a:spLocks noChangeAspect="1"/>
            </p:cNvSpPr>
            <p:nvPr>
              <p:custDataLst>
                <p:tags r:id="rId255"/>
              </p:custDataLst>
            </p:nvPr>
          </p:nvSpPr>
          <p:spPr bwMode="gray">
            <a:xfrm rot="10800000" flipV="1">
              <a:off x="3569" y="1009"/>
              <a:ext cx="81" cy="8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bg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535" name="Arc 151"/>
            <p:cNvSpPr>
              <a:spLocks noChangeAspect="1"/>
            </p:cNvSpPr>
            <p:nvPr>
              <p:custDataLst>
                <p:tags r:id="rId256"/>
              </p:custDataLst>
            </p:nvPr>
          </p:nvSpPr>
          <p:spPr bwMode="gray">
            <a:xfrm rot="5400000">
              <a:off x="3648" y="1084"/>
              <a:ext cx="81" cy="8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536" name="Arc 152"/>
            <p:cNvSpPr>
              <a:spLocks noChangeAspect="1"/>
            </p:cNvSpPr>
            <p:nvPr>
              <p:custDataLst>
                <p:tags r:id="rId257"/>
              </p:custDataLst>
            </p:nvPr>
          </p:nvSpPr>
          <p:spPr bwMode="gray">
            <a:xfrm rot="10800000" flipH="1" flipV="1">
              <a:off x="3649" y="1004"/>
              <a:ext cx="81" cy="8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0228" name="Group 164"/>
          <p:cNvGrpSpPr>
            <a:grpSpLocks/>
          </p:cNvGrpSpPr>
          <p:nvPr/>
        </p:nvGrpSpPr>
        <p:grpSpPr bwMode="auto">
          <a:xfrm>
            <a:off x="4289425" y="5595938"/>
            <a:ext cx="355600" cy="355600"/>
            <a:chOff x="3569" y="1004"/>
            <a:chExt cx="161" cy="161"/>
          </a:xfrm>
        </p:grpSpPr>
        <p:sp>
          <p:nvSpPr>
            <p:cNvPr id="50527" name="Oval 165"/>
            <p:cNvSpPr>
              <a:spLocks noChangeAspect="1" noChangeArrowheads="1"/>
            </p:cNvSpPr>
            <p:nvPr>
              <p:custDataLst>
                <p:tags r:id="rId248"/>
              </p:custDataLst>
            </p:nvPr>
          </p:nvSpPr>
          <p:spPr bwMode="gray">
            <a:xfrm rot="10800000">
              <a:off x="3569" y="1004"/>
              <a:ext cx="161" cy="161"/>
            </a:xfrm>
            <a:prstGeom prst="ellipse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/>
            </a:p>
          </p:txBody>
        </p:sp>
        <p:sp>
          <p:nvSpPr>
            <p:cNvPr id="50528" name="Arc 166"/>
            <p:cNvSpPr>
              <a:spLocks noChangeAspect="1"/>
            </p:cNvSpPr>
            <p:nvPr>
              <p:custDataLst>
                <p:tags r:id="rId249"/>
              </p:custDataLst>
            </p:nvPr>
          </p:nvSpPr>
          <p:spPr bwMode="gray">
            <a:xfrm rot="10800000">
              <a:off x="3569" y="1084"/>
              <a:ext cx="81" cy="8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529" name="Arc 167"/>
            <p:cNvSpPr>
              <a:spLocks noChangeAspect="1"/>
            </p:cNvSpPr>
            <p:nvPr>
              <p:custDataLst>
                <p:tags r:id="rId250"/>
              </p:custDataLst>
            </p:nvPr>
          </p:nvSpPr>
          <p:spPr bwMode="gray">
            <a:xfrm rot="10800000" flipV="1">
              <a:off x="3569" y="1009"/>
              <a:ext cx="81" cy="8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530" name="Arc 168"/>
            <p:cNvSpPr>
              <a:spLocks noChangeAspect="1"/>
            </p:cNvSpPr>
            <p:nvPr>
              <p:custDataLst>
                <p:tags r:id="rId251"/>
              </p:custDataLst>
            </p:nvPr>
          </p:nvSpPr>
          <p:spPr bwMode="gray">
            <a:xfrm rot="5400000">
              <a:off x="3648" y="1084"/>
              <a:ext cx="81" cy="8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531" name="Arc 169"/>
            <p:cNvSpPr>
              <a:spLocks noChangeAspect="1"/>
            </p:cNvSpPr>
            <p:nvPr>
              <p:custDataLst>
                <p:tags r:id="rId252"/>
              </p:custDataLst>
            </p:nvPr>
          </p:nvSpPr>
          <p:spPr bwMode="gray">
            <a:xfrm rot="10800000" flipH="1" flipV="1">
              <a:off x="3649" y="1004"/>
              <a:ext cx="81" cy="8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0229" name="Group 141"/>
          <p:cNvGrpSpPr>
            <a:grpSpLocks/>
          </p:cNvGrpSpPr>
          <p:nvPr/>
        </p:nvGrpSpPr>
        <p:grpSpPr bwMode="auto">
          <a:xfrm>
            <a:off x="6245225" y="5594350"/>
            <a:ext cx="355600" cy="355600"/>
            <a:chOff x="3569" y="1004"/>
            <a:chExt cx="161" cy="161"/>
          </a:xfrm>
        </p:grpSpPr>
        <p:sp>
          <p:nvSpPr>
            <p:cNvPr id="50522" name="Oval 142"/>
            <p:cNvSpPr>
              <a:spLocks noChangeAspect="1" noChangeArrowheads="1"/>
            </p:cNvSpPr>
            <p:nvPr>
              <p:custDataLst>
                <p:tags r:id="rId243"/>
              </p:custDataLst>
            </p:nvPr>
          </p:nvSpPr>
          <p:spPr bwMode="gray">
            <a:xfrm rot="10800000">
              <a:off x="3569" y="1004"/>
              <a:ext cx="161" cy="161"/>
            </a:xfrm>
            <a:prstGeom prst="ellipse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/>
            </a:p>
          </p:txBody>
        </p:sp>
        <p:sp>
          <p:nvSpPr>
            <p:cNvPr id="50523" name="Arc 143"/>
            <p:cNvSpPr>
              <a:spLocks noChangeAspect="1"/>
            </p:cNvSpPr>
            <p:nvPr>
              <p:custDataLst>
                <p:tags r:id="rId244"/>
              </p:custDataLst>
            </p:nvPr>
          </p:nvSpPr>
          <p:spPr bwMode="gray">
            <a:xfrm rot="10800000">
              <a:off x="3569" y="1084"/>
              <a:ext cx="81" cy="8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524" name="Arc 144"/>
            <p:cNvSpPr>
              <a:spLocks noChangeAspect="1"/>
            </p:cNvSpPr>
            <p:nvPr>
              <p:custDataLst>
                <p:tags r:id="rId245"/>
              </p:custDataLst>
            </p:nvPr>
          </p:nvSpPr>
          <p:spPr bwMode="gray">
            <a:xfrm rot="10800000" flipV="1">
              <a:off x="3569" y="1009"/>
              <a:ext cx="81" cy="8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bg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525" name="Arc 145"/>
            <p:cNvSpPr>
              <a:spLocks noChangeAspect="1"/>
            </p:cNvSpPr>
            <p:nvPr>
              <p:custDataLst>
                <p:tags r:id="rId246"/>
              </p:custDataLst>
            </p:nvPr>
          </p:nvSpPr>
          <p:spPr bwMode="gray">
            <a:xfrm rot="5400000">
              <a:off x="3648" y="1084"/>
              <a:ext cx="81" cy="8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526" name="Arc 146"/>
            <p:cNvSpPr>
              <a:spLocks noChangeAspect="1"/>
            </p:cNvSpPr>
            <p:nvPr>
              <p:custDataLst>
                <p:tags r:id="rId247"/>
              </p:custDataLst>
            </p:nvPr>
          </p:nvSpPr>
          <p:spPr bwMode="gray">
            <a:xfrm rot="10800000" flipH="1" flipV="1">
              <a:off x="3649" y="1004"/>
              <a:ext cx="81" cy="8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0230" name="Grupo 1"/>
          <p:cNvGrpSpPr>
            <a:grpSpLocks/>
          </p:cNvGrpSpPr>
          <p:nvPr/>
        </p:nvGrpSpPr>
        <p:grpSpPr bwMode="auto">
          <a:xfrm>
            <a:off x="3689350" y="4183063"/>
            <a:ext cx="2879725" cy="255587"/>
            <a:chOff x="3701256" y="1555200"/>
            <a:chExt cx="2879374" cy="255587"/>
          </a:xfrm>
        </p:grpSpPr>
        <p:grpSp>
          <p:nvGrpSpPr>
            <p:cNvPr id="50492" name="Group 88"/>
            <p:cNvGrpSpPr>
              <a:grpSpLocks/>
            </p:cNvGrpSpPr>
            <p:nvPr/>
          </p:nvGrpSpPr>
          <p:grpSpPr bwMode="auto">
            <a:xfrm>
              <a:off x="3701256" y="1555200"/>
              <a:ext cx="255587" cy="255587"/>
              <a:chOff x="3569" y="1004"/>
              <a:chExt cx="161" cy="161"/>
            </a:xfrm>
          </p:grpSpPr>
          <p:sp>
            <p:nvSpPr>
              <p:cNvPr id="50517" name="Oval 89"/>
              <p:cNvSpPr>
                <a:spLocks noChangeAspect="1" noChangeArrowheads="1"/>
              </p:cNvSpPr>
              <p:nvPr>
                <p:custDataLst>
                  <p:tags r:id="rId238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518" name="Arc 90"/>
              <p:cNvSpPr>
                <a:spLocks noChangeAspect="1"/>
              </p:cNvSpPr>
              <p:nvPr>
                <p:custDataLst>
                  <p:tags r:id="rId239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19" name="Arc 91"/>
              <p:cNvSpPr>
                <a:spLocks noChangeAspect="1"/>
              </p:cNvSpPr>
              <p:nvPr>
                <p:custDataLst>
                  <p:tags r:id="rId240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20" name="Arc 92"/>
              <p:cNvSpPr>
                <a:spLocks noChangeAspect="1"/>
              </p:cNvSpPr>
              <p:nvPr>
                <p:custDataLst>
                  <p:tags r:id="rId241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21" name="Arc 93"/>
              <p:cNvSpPr>
                <a:spLocks noChangeAspect="1"/>
              </p:cNvSpPr>
              <p:nvPr>
                <p:custDataLst>
                  <p:tags r:id="rId242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493" name="Group 88"/>
            <p:cNvGrpSpPr>
              <a:grpSpLocks/>
            </p:cNvGrpSpPr>
            <p:nvPr/>
          </p:nvGrpSpPr>
          <p:grpSpPr bwMode="auto">
            <a:xfrm>
              <a:off x="4363384" y="1555200"/>
              <a:ext cx="255587" cy="255587"/>
              <a:chOff x="3569" y="1004"/>
              <a:chExt cx="161" cy="161"/>
            </a:xfrm>
          </p:grpSpPr>
          <p:sp>
            <p:nvSpPr>
              <p:cNvPr id="50512" name="Oval 89"/>
              <p:cNvSpPr>
                <a:spLocks noChangeAspect="1" noChangeArrowheads="1"/>
              </p:cNvSpPr>
              <p:nvPr>
                <p:custDataLst>
                  <p:tags r:id="rId233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513" name="Arc 90"/>
              <p:cNvSpPr>
                <a:spLocks noChangeAspect="1"/>
              </p:cNvSpPr>
              <p:nvPr>
                <p:custDataLst>
                  <p:tags r:id="rId234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14" name="Arc 91"/>
              <p:cNvSpPr>
                <a:spLocks noChangeAspect="1"/>
              </p:cNvSpPr>
              <p:nvPr>
                <p:custDataLst>
                  <p:tags r:id="rId235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15" name="Arc 92"/>
              <p:cNvSpPr>
                <a:spLocks noChangeAspect="1"/>
              </p:cNvSpPr>
              <p:nvPr>
                <p:custDataLst>
                  <p:tags r:id="rId236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16" name="Arc 93"/>
              <p:cNvSpPr>
                <a:spLocks noChangeAspect="1"/>
              </p:cNvSpPr>
              <p:nvPr>
                <p:custDataLst>
                  <p:tags r:id="rId237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494" name="Group 88"/>
            <p:cNvGrpSpPr>
              <a:grpSpLocks/>
            </p:cNvGrpSpPr>
            <p:nvPr/>
          </p:nvGrpSpPr>
          <p:grpSpPr bwMode="auto">
            <a:xfrm>
              <a:off x="5008449" y="1555200"/>
              <a:ext cx="255587" cy="255587"/>
              <a:chOff x="3569" y="1004"/>
              <a:chExt cx="161" cy="161"/>
            </a:xfrm>
          </p:grpSpPr>
          <p:sp>
            <p:nvSpPr>
              <p:cNvPr id="50507" name="Oval 89"/>
              <p:cNvSpPr>
                <a:spLocks noChangeAspect="1" noChangeArrowheads="1"/>
              </p:cNvSpPr>
              <p:nvPr>
                <p:custDataLst>
                  <p:tags r:id="rId228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508" name="Arc 90"/>
              <p:cNvSpPr>
                <a:spLocks noChangeAspect="1"/>
              </p:cNvSpPr>
              <p:nvPr>
                <p:custDataLst>
                  <p:tags r:id="rId229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09" name="Arc 91"/>
              <p:cNvSpPr>
                <a:spLocks noChangeAspect="1"/>
              </p:cNvSpPr>
              <p:nvPr>
                <p:custDataLst>
                  <p:tags r:id="rId230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10" name="Arc 92"/>
              <p:cNvSpPr>
                <a:spLocks noChangeAspect="1"/>
              </p:cNvSpPr>
              <p:nvPr>
                <p:custDataLst>
                  <p:tags r:id="rId231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11" name="Arc 93"/>
              <p:cNvSpPr>
                <a:spLocks noChangeAspect="1"/>
              </p:cNvSpPr>
              <p:nvPr>
                <p:custDataLst>
                  <p:tags r:id="rId232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495" name="Group 88"/>
            <p:cNvGrpSpPr>
              <a:grpSpLocks/>
            </p:cNvGrpSpPr>
            <p:nvPr/>
          </p:nvGrpSpPr>
          <p:grpSpPr bwMode="auto">
            <a:xfrm>
              <a:off x="5672725" y="1555200"/>
              <a:ext cx="255587" cy="255587"/>
              <a:chOff x="3569" y="1004"/>
              <a:chExt cx="161" cy="161"/>
            </a:xfrm>
          </p:grpSpPr>
          <p:sp>
            <p:nvSpPr>
              <p:cNvPr id="50502" name="Oval 89"/>
              <p:cNvSpPr>
                <a:spLocks noChangeAspect="1" noChangeArrowheads="1"/>
              </p:cNvSpPr>
              <p:nvPr>
                <p:custDataLst>
                  <p:tags r:id="rId223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503" name="Arc 90"/>
              <p:cNvSpPr>
                <a:spLocks noChangeAspect="1"/>
              </p:cNvSpPr>
              <p:nvPr>
                <p:custDataLst>
                  <p:tags r:id="rId224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04" name="Arc 91"/>
              <p:cNvSpPr>
                <a:spLocks noChangeAspect="1"/>
              </p:cNvSpPr>
              <p:nvPr>
                <p:custDataLst>
                  <p:tags r:id="rId225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05" name="Arc 92"/>
              <p:cNvSpPr>
                <a:spLocks noChangeAspect="1"/>
              </p:cNvSpPr>
              <p:nvPr>
                <p:custDataLst>
                  <p:tags r:id="rId226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06" name="Arc 93"/>
              <p:cNvSpPr>
                <a:spLocks noChangeAspect="1"/>
              </p:cNvSpPr>
              <p:nvPr>
                <p:custDataLst>
                  <p:tags r:id="rId227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496" name="Group 88"/>
            <p:cNvGrpSpPr>
              <a:grpSpLocks/>
            </p:cNvGrpSpPr>
            <p:nvPr/>
          </p:nvGrpSpPr>
          <p:grpSpPr bwMode="auto">
            <a:xfrm>
              <a:off x="6325043" y="1555200"/>
              <a:ext cx="255587" cy="255587"/>
              <a:chOff x="3569" y="1004"/>
              <a:chExt cx="161" cy="161"/>
            </a:xfrm>
          </p:grpSpPr>
          <p:sp>
            <p:nvSpPr>
              <p:cNvPr id="50497" name="Oval 89"/>
              <p:cNvSpPr>
                <a:spLocks noChangeAspect="1" noChangeArrowheads="1"/>
              </p:cNvSpPr>
              <p:nvPr>
                <p:custDataLst>
                  <p:tags r:id="rId218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498" name="Arc 90"/>
              <p:cNvSpPr>
                <a:spLocks noChangeAspect="1"/>
              </p:cNvSpPr>
              <p:nvPr>
                <p:custDataLst>
                  <p:tags r:id="rId219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99" name="Arc 91"/>
              <p:cNvSpPr>
                <a:spLocks noChangeAspect="1"/>
              </p:cNvSpPr>
              <p:nvPr>
                <p:custDataLst>
                  <p:tags r:id="rId220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00" name="Arc 92"/>
              <p:cNvSpPr>
                <a:spLocks noChangeAspect="1"/>
              </p:cNvSpPr>
              <p:nvPr>
                <p:custDataLst>
                  <p:tags r:id="rId221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501" name="Arc 93"/>
              <p:cNvSpPr>
                <a:spLocks noChangeAspect="1"/>
              </p:cNvSpPr>
              <p:nvPr>
                <p:custDataLst>
                  <p:tags r:id="rId222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sp>
        <p:nvSpPr>
          <p:cNvPr id="50231" name="Rectangle 3"/>
          <p:cNvSpPr>
            <a:spLocks noChangeArrowheads="1"/>
          </p:cNvSpPr>
          <p:nvPr/>
        </p:nvSpPr>
        <p:spPr bwMode="auto">
          <a:xfrm>
            <a:off x="6624638" y="4676775"/>
            <a:ext cx="3281362" cy="250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marL="342900" indent="-3429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295275" indent="-149225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2" eaLnBrk="1" hangingPunct="1">
              <a:spcBef>
                <a:spcPct val="30000"/>
              </a:spcBef>
              <a:buClr>
                <a:schemeClr val="tx2"/>
              </a:buClr>
              <a:buSzPct val="70000"/>
              <a:buFont typeface="Arial" panose="020B0604020202020204" pitchFamily="34" charset="0"/>
              <a:buChar char="►"/>
            </a:pPr>
            <a:r>
              <a:rPr lang="pt-BR" sz="1000" b="0"/>
              <a:t>Permite o desenvolvimento de novos pólos econômicos e consequentes empregos e tributos</a:t>
            </a:r>
          </a:p>
        </p:txBody>
      </p:sp>
      <p:sp>
        <p:nvSpPr>
          <p:cNvPr id="50232" name="Rectangle 4"/>
          <p:cNvSpPr>
            <a:spLocks noChangeArrowheads="1"/>
          </p:cNvSpPr>
          <p:nvPr/>
        </p:nvSpPr>
        <p:spPr bwMode="auto">
          <a:xfrm>
            <a:off x="2563813" y="176213"/>
            <a:ext cx="6470650" cy="5540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28398" dir="3806097" algn="ctr" rotWithShape="0">
                    <a:srgbClr val="333333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1800">
                <a:solidFill>
                  <a:schemeClr val="tx2"/>
                </a:solidFill>
                <a:latin typeface="Tahoma" panose="020B0604030504040204" pitchFamily="34" charset="0"/>
              </a:rPr>
              <a:t>Impactos Sócio-Ambientais do Novo Eixo de Integração Ferroviário da Norte-Sul via Vila do Conde</a:t>
            </a:r>
          </a:p>
        </p:txBody>
      </p:sp>
      <p:sp>
        <p:nvSpPr>
          <p:cNvPr id="50233" name="Rectangle 3"/>
          <p:cNvSpPr>
            <a:spLocks noChangeArrowheads="1"/>
          </p:cNvSpPr>
          <p:nvPr/>
        </p:nvSpPr>
        <p:spPr bwMode="auto">
          <a:xfrm>
            <a:off x="6592888" y="2333625"/>
            <a:ext cx="328136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marL="342900" indent="-3429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295275" indent="-149225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2" eaLnBrk="1" hangingPunct="1">
              <a:spcBef>
                <a:spcPct val="30000"/>
              </a:spcBef>
              <a:buClr>
                <a:schemeClr val="tx2"/>
              </a:buClr>
              <a:buSzPct val="70000"/>
              <a:buFont typeface="Arial" panose="020B0604020202020204" pitchFamily="34" charset="0"/>
              <a:buChar char="►"/>
            </a:pPr>
            <a:r>
              <a:rPr lang="pt-BR" sz="1000" b="0"/>
              <a:t>Maior integração inter-regional com geração de tributos e baixa emissão de CO</a:t>
            </a:r>
            <a:r>
              <a:rPr lang="pt-BR" sz="1000" b="0" baseline="-25000"/>
              <a:t>2</a:t>
            </a:r>
          </a:p>
        </p:txBody>
      </p:sp>
      <p:sp>
        <p:nvSpPr>
          <p:cNvPr id="50234" name="AutoShape 141"/>
          <p:cNvSpPr>
            <a:spLocks noChangeArrowheads="1"/>
          </p:cNvSpPr>
          <p:nvPr/>
        </p:nvSpPr>
        <p:spPr bwMode="auto">
          <a:xfrm>
            <a:off x="315913" y="1657350"/>
            <a:ext cx="257175" cy="255588"/>
          </a:xfrm>
          <a:prstGeom prst="flowChartConnector">
            <a:avLst/>
          </a:prstGeom>
          <a:solidFill>
            <a:srgbClr val="000000"/>
          </a:solidFill>
          <a:ln w="9525" algn="ctr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rgbClr val="FFFFFF"/>
                </a:solidFill>
              </a:rPr>
              <a:t>104</a:t>
            </a:r>
          </a:p>
        </p:txBody>
      </p:sp>
      <p:grpSp>
        <p:nvGrpSpPr>
          <p:cNvPr id="50235" name="Grupo 1"/>
          <p:cNvGrpSpPr>
            <a:grpSpLocks/>
          </p:cNvGrpSpPr>
          <p:nvPr/>
        </p:nvGrpSpPr>
        <p:grpSpPr bwMode="auto">
          <a:xfrm>
            <a:off x="3676650" y="2847975"/>
            <a:ext cx="2879725" cy="255588"/>
            <a:chOff x="3701256" y="1555200"/>
            <a:chExt cx="2879374" cy="255587"/>
          </a:xfrm>
        </p:grpSpPr>
        <p:grpSp>
          <p:nvGrpSpPr>
            <p:cNvPr id="50462" name="Group 88"/>
            <p:cNvGrpSpPr>
              <a:grpSpLocks/>
            </p:cNvGrpSpPr>
            <p:nvPr/>
          </p:nvGrpSpPr>
          <p:grpSpPr bwMode="auto">
            <a:xfrm>
              <a:off x="3701256" y="1555200"/>
              <a:ext cx="255587" cy="255587"/>
              <a:chOff x="3569" y="1004"/>
              <a:chExt cx="161" cy="161"/>
            </a:xfrm>
          </p:grpSpPr>
          <p:sp>
            <p:nvSpPr>
              <p:cNvPr id="50487" name="Oval 89"/>
              <p:cNvSpPr>
                <a:spLocks noChangeAspect="1" noChangeArrowheads="1"/>
              </p:cNvSpPr>
              <p:nvPr>
                <p:custDataLst>
                  <p:tags r:id="rId213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488" name="Arc 90"/>
              <p:cNvSpPr>
                <a:spLocks noChangeAspect="1"/>
              </p:cNvSpPr>
              <p:nvPr>
                <p:custDataLst>
                  <p:tags r:id="rId214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89" name="Arc 91"/>
              <p:cNvSpPr>
                <a:spLocks noChangeAspect="1"/>
              </p:cNvSpPr>
              <p:nvPr>
                <p:custDataLst>
                  <p:tags r:id="rId215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90" name="Arc 92"/>
              <p:cNvSpPr>
                <a:spLocks noChangeAspect="1"/>
              </p:cNvSpPr>
              <p:nvPr>
                <p:custDataLst>
                  <p:tags r:id="rId216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91" name="Arc 93"/>
              <p:cNvSpPr>
                <a:spLocks noChangeAspect="1"/>
              </p:cNvSpPr>
              <p:nvPr>
                <p:custDataLst>
                  <p:tags r:id="rId217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463" name="Group 88"/>
            <p:cNvGrpSpPr>
              <a:grpSpLocks/>
            </p:cNvGrpSpPr>
            <p:nvPr/>
          </p:nvGrpSpPr>
          <p:grpSpPr bwMode="auto">
            <a:xfrm>
              <a:off x="4363384" y="1555200"/>
              <a:ext cx="255587" cy="255587"/>
              <a:chOff x="3569" y="1004"/>
              <a:chExt cx="161" cy="161"/>
            </a:xfrm>
          </p:grpSpPr>
          <p:sp>
            <p:nvSpPr>
              <p:cNvPr id="50482" name="Oval 89"/>
              <p:cNvSpPr>
                <a:spLocks noChangeAspect="1" noChangeArrowheads="1"/>
              </p:cNvSpPr>
              <p:nvPr>
                <p:custDataLst>
                  <p:tags r:id="rId208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483" name="Arc 90"/>
              <p:cNvSpPr>
                <a:spLocks noChangeAspect="1"/>
              </p:cNvSpPr>
              <p:nvPr>
                <p:custDataLst>
                  <p:tags r:id="rId209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84" name="Arc 91"/>
              <p:cNvSpPr>
                <a:spLocks noChangeAspect="1"/>
              </p:cNvSpPr>
              <p:nvPr>
                <p:custDataLst>
                  <p:tags r:id="rId210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85" name="Arc 92"/>
              <p:cNvSpPr>
                <a:spLocks noChangeAspect="1"/>
              </p:cNvSpPr>
              <p:nvPr>
                <p:custDataLst>
                  <p:tags r:id="rId211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86" name="Arc 93"/>
              <p:cNvSpPr>
                <a:spLocks noChangeAspect="1"/>
              </p:cNvSpPr>
              <p:nvPr>
                <p:custDataLst>
                  <p:tags r:id="rId212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464" name="Group 88"/>
            <p:cNvGrpSpPr>
              <a:grpSpLocks/>
            </p:cNvGrpSpPr>
            <p:nvPr/>
          </p:nvGrpSpPr>
          <p:grpSpPr bwMode="auto">
            <a:xfrm>
              <a:off x="5008449" y="1555200"/>
              <a:ext cx="255587" cy="255587"/>
              <a:chOff x="3569" y="1004"/>
              <a:chExt cx="161" cy="161"/>
            </a:xfrm>
          </p:grpSpPr>
          <p:sp>
            <p:nvSpPr>
              <p:cNvPr id="50477" name="Oval 89"/>
              <p:cNvSpPr>
                <a:spLocks noChangeAspect="1" noChangeArrowheads="1"/>
              </p:cNvSpPr>
              <p:nvPr>
                <p:custDataLst>
                  <p:tags r:id="rId203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478" name="Arc 90"/>
              <p:cNvSpPr>
                <a:spLocks noChangeAspect="1"/>
              </p:cNvSpPr>
              <p:nvPr>
                <p:custDataLst>
                  <p:tags r:id="rId204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9" name="Arc 91"/>
              <p:cNvSpPr>
                <a:spLocks noChangeAspect="1"/>
              </p:cNvSpPr>
              <p:nvPr>
                <p:custDataLst>
                  <p:tags r:id="rId205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80" name="Arc 92"/>
              <p:cNvSpPr>
                <a:spLocks noChangeAspect="1"/>
              </p:cNvSpPr>
              <p:nvPr>
                <p:custDataLst>
                  <p:tags r:id="rId206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81" name="Arc 93"/>
              <p:cNvSpPr>
                <a:spLocks noChangeAspect="1"/>
              </p:cNvSpPr>
              <p:nvPr>
                <p:custDataLst>
                  <p:tags r:id="rId207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465" name="Group 88"/>
            <p:cNvGrpSpPr>
              <a:grpSpLocks/>
            </p:cNvGrpSpPr>
            <p:nvPr/>
          </p:nvGrpSpPr>
          <p:grpSpPr bwMode="auto">
            <a:xfrm>
              <a:off x="5672725" y="1555200"/>
              <a:ext cx="255587" cy="255587"/>
              <a:chOff x="3569" y="1004"/>
              <a:chExt cx="161" cy="161"/>
            </a:xfrm>
          </p:grpSpPr>
          <p:sp>
            <p:nvSpPr>
              <p:cNvPr id="50472" name="Oval 89"/>
              <p:cNvSpPr>
                <a:spLocks noChangeAspect="1" noChangeArrowheads="1"/>
              </p:cNvSpPr>
              <p:nvPr>
                <p:custDataLst>
                  <p:tags r:id="rId198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473" name="Arc 90"/>
              <p:cNvSpPr>
                <a:spLocks noChangeAspect="1"/>
              </p:cNvSpPr>
              <p:nvPr>
                <p:custDataLst>
                  <p:tags r:id="rId199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4" name="Arc 91"/>
              <p:cNvSpPr>
                <a:spLocks noChangeAspect="1"/>
              </p:cNvSpPr>
              <p:nvPr>
                <p:custDataLst>
                  <p:tags r:id="rId200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5" name="Arc 92"/>
              <p:cNvSpPr>
                <a:spLocks noChangeAspect="1"/>
              </p:cNvSpPr>
              <p:nvPr>
                <p:custDataLst>
                  <p:tags r:id="rId201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6" name="Arc 93"/>
              <p:cNvSpPr>
                <a:spLocks noChangeAspect="1"/>
              </p:cNvSpPr>
              <p:nvPr>
                <p:custDataLst>
                  <p:tags r:id="rId202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466" name="Group 88"/>
            <p:cNvGrpSpPr>
              <a:grpSpLocks/>
            </p:cNvGrpSpPr>
            <p:nvPr/>
          </p:nvGrpSpPr>
          <p:grpSpPr bwMode="auto">
            <a:xfrm>
              <a:off x="6325043" y="1555200"/>
              <a:ext cx="255587" cy="255587"/>
              <a:chOff x="3569" y="1004"/>
              <a:chExt cx="161" cy="161"/>
            </a:xfrm>
          </p:grpSpPr>
          <p:sp>
            <p:nvSpPr>
              <p:cNvPr id="50467" name="Oval 89"/>
              <p:cNvSpPr>
                <a:spLocks noChangeAspect="1" noChangeArrowheads="1"/>
              </p:cNvSpPr>
              <p:nvPr>
                <p:custDataLst>
                  <p:tags r:id="rId193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468" name="Arc 90"/>
              <p:cNvSpPr>
                <a:spLocks noChangeAspect="1"/>
              </p:cNvSpPr>
              <p:nvPr>
                <p:custDataLst>
                  <p:tags r:id="rId194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69" name="Arc 91"/>
              <p:cNvSpPr>
                <a:spLocks noChangeAspect="1"/>
              </p:cNvSpPr>
              <p:nvPr>
                <p:custDataLst>
                  <p:tags r:id="rId195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0" name="Arc 92"/>
              <p:cNvSpPr>
                <a:spLocks noChangeAspect="1"/>
              </p:cNvSpPr>
              <p:nvPr>
                <p:custDataLst>
                  <p:tags r:id="rId196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71" name="Arc 93"/>
              <p:cNvSpPr>
                <a:spLocks noChangeAspect="1"/>
              </p:cNvSpPr>
              <p:nvPr>
                <p:custDataLst>
                  <p:tags r:id="rId197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grpSp>
        <p:nvGrpSpPr>
          <p:cNvPr id="50236" name="Grupo 1"/>
          <p:cNvGrpSpPr>
            <a:grpSpLocks/>
          </p:cNvGrpSpPr>
          <p:nvPr/>
        </p:nvGrpSpPr>
        <p:grpSpPr bwMode="auto">
          <a:xfrm>
            <a:off x="3686175" y="2049463"/>
            <a:ext cx="2879725" cy="255587"/>
            <a:chOff x="3701256" y="1555200"/>
            <a:chExt cx="2879374" cy="255587"/>
          </a:xfrm>
        </p:grpSpPr>
        <p:grpSp>
          <p:nvGrpSpPr>
            <p:cNvPr id="50432" name="Group 88"/>
            <p:cNvGrpSpPr>
              <a:grpSpLocks/>
            </p:cNvGrpSpPr>
            <p:nvPr/>
          </p:nvGrpSpPr>
          <p:grpSpPr bwMode="auto">
            <a:xfrm>
              <a:off x="3701256" y="1555200"/>
              <a:ext cx="255587" cy="255587"/>
              <a:chOff x="3569" y="1004"/>
              <a:chExt cx="161" cy="161"/>
            </a:xfrm>
          </p:grpSpPr>
          <p:sp>
            <p:nvSpPr>
              <p:cNvPr id="50457" name="Oval 89"/>
              <p:cNvSpPr>
                <a:spLocks noChangeAspect="1" noChangeArrowheads="1"/>
              </p:cNvSpPr>
              <p:nvPr>
                <p:custDataLst>
                  <p:tags r:id="rId188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458" name="Arc 90"/>
              <p:cNvSpPr>
                <a:spLocks noChangeAspect="1"/>
              </p:cNvSpPr>
              <p:nvPr>
                <p:custDataLst>
                  <p:tags r:id="rId189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9" name="Arc 91"/>
              <p:cNvSpPr>
                <a:spLocks noChangeAspect="1"/>
              </p:cNvSpPr>
              <p:nvPr>
                <p:custDataLst>
                  <p:tags r:id="rId190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60" name="Arc 92"/>
              <p:cNvSpPr>
                <a:spLocks noChangeAspect="1"/>
              </p:cNvSpPr>
              <p:nvPr>
                <p:custDataLst>
                  <p:tags r:id="rId191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61" name="Arc 93"/>
              <p:cNvSpPr>
                <a:spLocks noChangeAspect="1"/>
              </p:cNvSpPr>
              <p:nvPr>
                <p:custDataLst>
                  <p:tags r:id="rId192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433" name="Group 88"/>
            <p:cNvGrpSpPr>
              <a:grpSpLocks/>
            </p:cNvGrpSpPr>
            <p:nvPr/>
          </p:nvGrpSpPr>
          <p:grpSpPr bwMode="auto">
            <a:xfrm>
              <a:off x="4363384" y="1555200"/>
              <a:ext cx="255587" cy="255587"/>
              <a:chOff x="3569" y="1004"/>
              <a:chExt cx="161" cy="161"/>
            </a:xfrm>
          </p:grpSpPr>
          <p:sp>
            <p:nvSpPr>
              <p:cNvPr id="50452" name="Oval 89"/>
              <p:cNvSpPr>
                <a:spLocks noChangeAspect="1" noChangeArrowheads="1"/>
              </p:cNvSpPr>
              <p:nvPr>
                <p:custDataLst>
                  <p:tags r:id="rId183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453" name="Arc 90"/>
              <p:cNvSpPr>
                <a:spLocks noChangeAspect="1"/>
              </p:cNvSpPr>
              <p:nvPr>
                <p:custDataLst>
                  <p:tags r:id="rId184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4" name="Arc 91"/>
              <p:cNvSpPr>
                <a:spLocks noChangeAspect="1"/>
              </p:cNvSpPr>
              <p:nvPr>
                <p:custDataLst>
                  <p:tags r:id="rId185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5" name="Arc 92"/>
              <p:cNvSpPr>
                <a:spLocks noChangeAspect="1"/>
              </p:cNvSpPr>
              <p:nvPr>
                <p:custDataLst>
                  <p:tags r:id="rId186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6" name="Arc 93"/>
              <p:cNvSpPr>
                <a:spLocks noChangeAspect="1"/>
              </p:cNvSpPr>
              <p:nvPr>
                <p:custDataLst>
                  <p:tags r:id="rId187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434" name="Group 88"/>
            <p:cNvGrpSpPr>
              <a:grpSpLocks/>
            </p:cNvGrpSpPr>
            <p:nvPr/>
          </p:nvGrpSpPr>
          <p:grpSpPr bwMode="auto">
            <a:xfrm>
              <a:off x="5008449" y="1555200"/>
              <a:ext cx="255587" cy="255587"/>
              <a:chOff x="3569" y="1004"/>
              <a:chExt cx="161" cy="161"/>
            </a:xfrm>
          </p:grpSpPr>
          <p:sp>
            <p:nvSpPr>
              <p:cNvPr id="50447" name="Oval 89"/>
              <p:cNvSpPr>
                <a:spLocks noChangeAspect="1" noChangeArrowheads="1"/>
              </p:cNvSpPr>
              <p:nvPr>
                <p:custDataLst>
                  <p:tags r:id="rId178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448" name="Arc 90"/>
              <p:cNvSpPr>
                <a:spLocks noChangeAspect="1"/>
              </p:cNvSpPr>
              <p:nvPr>
                <p:custDataLst>
                  <p:tags r:id="rId179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49" name="Arc 91"/>
              <p:cNvSpPr>
                <a:spLocks noChangeAspect="1"/>
              </p:cNvSpPr>
              <p:nvPr>
                <p:custDataLst>
                  <p:tags r:id="rId180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0" name="Arc 92"/>
              <p:cNvSpPr>
                <a:spLocks noChangeAspect="1"/>
              </p:cNvSpPr>
              <p:nvPr>
                <p:custDataLst>
                  <p:tags r:id="rId181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51" name="Arc 93"/>
              <p:cNvSpPr>
                <a:spLocks noChangeAspect="1"/>
              </p:cNvSpPr>
              <p:nvPr>
                <p:custDataLst>
                  <p:tags r:id="rId182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435" name="Group 88"/>
            <p:cNvGrpSpPr>
              <a:grpSpLocks/>
            </p:cNvGrpSpPr>
            <p:nvPr/>
          </p:nvGrpSpPr>
          <p:grpSpPr bwMode="auto">
            <a:xfrm>
              <a:off x="5672725" y="1555200"/>
              <a:ext cx="255587" cy="255587"/>
              <a:chOff x="3569" y="1004"/>
              <a:chExt cx="161" cy="161"/>
            </a:xfrm>
          </p:grpSpPr>
          <p:sp>
            <p:nvSpPr>
              <p:cNvPr id="50442" name="Oval 89"/>
              <p:cNvSpPr>
                <a:spLocks noChangeAspect="1" noChangeArrowheads="1"/>
              </p:cNvSpPr>
              <p:nvPr>
                <p:custDataLst>
                  <p:tags r:id="rId173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443" name="Arc 90"/>
              <p:cNvSpPr>
                <a:spLocks noChangeAspect="1"/>
              </p:cNvSpPr>
              <p:nvPr>
                <p:custDataLst>
                  <p:tags r:id="rId174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44" name="Arc 91"/>
              <p:cNvSpPr>
                <a:spLocks noChangeAspect="1"/>
              </p:cNvSpPr>
              <p:nvPr>
                <p:custDataLst>
                  <p:tags r:id="rId175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45" name="Arc 92"/>
              <p:cNvSpPr>
                <a:spLocks noChangeAspect="1"/>
              </p:cNvSpPr>
              <p:nvPr>
                <p:custDataLst>
                  <p:tags r:id="rId176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46" name="Arc 93"/>
              <p:cNvSpPr>
                <a:spLocks noChangeAspect="1"/>
              </p:cNvSpPr>
              <p:nvPr>
                <p:custDataLst>
                  <p:tags r:id="rId177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436" name="Group 88"/>
            <p:cNvGrpSpPr>
              <a:grpSpLocks/>
            </p:cNvGrpSpPr>
            <p:nvPr/>
          </p:nvGrpSpPr>
          <p:grpSpPr bwMode="auto">
            <a:xfrm>
              <a:off x="6325043" y="1555200"/>
              <a:ext cx="255587" cy="255587"/>
              <a:chOff x="3569" y="1004"/>
              <a:chExt cx="161" cy="161"/>
            </a:xfrm>
          </p:grpSpPr>
          <p:sp>
            <p:nvSpPr>
              <p:cNvPr id="50437" name="Oval 89"/>
              <p:cNvSpPr>
                <a:spLocks noChangeAspect="1" noChangeArrowheads="1"/>
              </p:cNvSpPr>
              <p:nvPr>
                <p:custDataLst>
                  <p:tags r:id="rId168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438" name="Arc 90"/>
              <p:cNvSpPr>
                <a:spLocks noChangeAspect="1"/>
              </p:cNvSpPr>
              <p:nvPr>
                <p:custDataLst>
                  <p:tags r:id="rId169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39" name="Arc 91"/>
              <p:cNvSpPr>
                <a:spLocks noChangeAspect="1"/>
              </p:cNvSpPr>
              <p:nvPr>
                <p:custDataLst>
                  <p:tags r:id="rId170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40" name="Arc 92"/>
              <p:cNvSpPr>
                <a:spLocks noChangeAspect="1"/>
              </p:cNvSpPr>
              <p:nvPr>
                <p:custDataLst>
                  <p:tags r:id="rId171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41" name="Arc 93"/>
              <p:cNvSpPr>
                <a:spLocks noChangeAspect="1"/>
              </p:cNvSpPr>
              <p:nvPr>
                <p:custDataLst>
                  <p:tags r:id="rId172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grpSp>
        <p:nvGrpSpPr>
          <p:cNvPr id="50237" name="Grupo 1"/>
          <p:cNvGrpSpPr>
            <a:grpSpLocks/>
          </p:cNvGrpSpPr>
          <p:nvPr/>
        </p:nvGrpSpPr>
        <p:grpSpPr bwMode="auto">
          <a:xfrm>
            <a:off x="3679825" y="3300413"/>
            <a:ext cx="2879725" cy="255587"/>
            <a:chOff x="3701256" y="1555200"/>
            <a:chExt cx="2879374" cy="255587"/>
          </a:xfrm>
        </p:grpSpPr>
        <p:grpSp>
          <p:nvGrpSpPr>
            <p:cNvPr id="50402" name="Group 88"/>
            <p:cNvGrpSpPr>
              <a:grpSpLocks/>
            </p:cNvGrpSpPr>
            <p:nvPr/>
          </p:nvGrpSpPr>
          <p:grpSpPr bwMode="auto">
            <a:xfrm>
              <a:off x="3701256" y="1555200"/>
              <a:ext cx="255587" cy="255587"/>
              <a:chOff x="3569" y="1004"/>
              <a:chExt cx="161" cy="161"/>
            </a:xfrm>
          </p:grpSpPr>
          <p:sp>
            <p:nvSpPr>
              <p:cNvPr id="50427" name="Oval 89"/>
              <p:cNvSpPr>
                <a:spLocks noChangeAspect="1" noChangeArrowheads="1"/>
              </p:cNvSpPr>
              <p:nvPr>
                <p:custDataLst>
                  <p:tags r:id="rId163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428" name="Arc 90"/>
              <p:cNvSpPr>
                <a:spLocks noChangeAspect="1"/>
              </p:cNvSpPr>
              <p:nvPr>
                <p:custDataLst>
                  <p:tags r:id="rId164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29" name="Arc 91"/>
              <p:cNvSpPr>
                <a:spLocks noChangeAspect="1"/>
              </p:cNvSpPr>
              <p:nvPr>
                <p:custDataLst>
                  <p:tags r:id="rId165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30" name="Arc 92"/>
              <p:cNvSpPr>
                <a:spLocks noChangeAspect="1"/>
              </p:cNvSpPr>
              <p:nvPr>
                <p:custDataLst>
                  <p:tags r:id="rId166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31" name="Arc 93"/>
              <p:cNvSpPr>
                <a:spLocks noChangeAspect="1"/>
              </p:cNvSpPr>
              <p:nvPr>
                <p:custDataLst>
                  <p:tags r:id="rId167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403" name="Group 88"/>
            <p:cNvGrpSpPr>
              <a:grpSpLocks/>
            </p:cNvGrpSpPr>
            <p:nvPr/>
          </p:nvGrpSpPr>
          <p:grpSpPr bwMode="auto">
            <a:xfrm>
              <a:off x="4363384" y="1555200"/>
              <a:ext cx="255587" cy="255587"/>
              <a:chOff x="3569" y="1004"/>
              <a:chExt cx="161" cy="161"/>
            </a:xfrm>
          </p:grpSpPr>
          <p:sp>
            <p:nvSpPr>
              <p:cNvPr id="50422" name="Oval 89"/>
              <p:cNvSpPr>
                <a:spLocks noChangeAspect="1" noChangeArrowheads="1"/>
              </p:cNvSpPr>
              <p:nvPr>
                <p:custDataLst>
                  <p:tags r:id="rId158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423" name="Arc 90"/>
              <p:cNvSpPr>
                <a:spLocks noChangeAspect="1"/>
              </p:cNvSpPr>
              <p:nvPr>
                <p:custDataLst>
                  <p:tags r:id="rId159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24" name="Arc 91"/>
              <p:cNvSpPr>
                <a:spLocks noChangeAspect="1"/>
              </p:cNvSpPr>
              <p:nvPr>
                <p:custDataLst>
                  <p:tags r:id="rId160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25" name="Arc 92"/>
              <p:cNvSpPr>
                <a:spLocks noChangeAspect="1"/>
              </p:cNvSpPr>
              <p:nvPr>
                <p:custDataLst>
                  <p:tags r:id="rId161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26" name="Arc 93"/>
              <p:cNvSpPr>
                <a:spLocks noChangeAspect="1"/>
              </p:cNvSpPr>
              <p:nvPr>
                <p:custDataLst>
                  <p:tags r:id="rId162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404" name="Group 88"/>
            <p:cNvGrpSpPr>
              <a:grpSpLocks/>
            </p:cNvGrpSpPr>
            <p:nvPr/>
          </p:nvGrpSpPr>
          <p:grpSpPr bwMode="auto">
            <a:xfrm>
              <a:off x="5008449" y="1555200"/>
              <a:ext cx="255587" cy="255587"/>
              <a:chOff x="3569" y="1004"/>
              <a:chExt cx="161" cy="161"/>
            </a:xfrm>
          </p:grpSpPr>
          <p:sp>
            <p:nvSpPr>
              <p:cNvPr id="50417" name="Oval 89"/>
              <p:cNvSpPr>
                <a:spLocks noChangeAspect="1" noChangeArrowheads="1"/>
              </p:cNvSpPr>
              <p:nvPr>
                <p:custDataLst>
                  <p:tags r:id="rId153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418" name="Arc 90"/>
              <p:cNvSpPr>
                <a:spLocks noChangeAspect="1"/>
              </p:cNvSpPr>
              <p:nvPr>
                <p:custDataLst>
                  <p:tags r:id="rId154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19" name="Arc 91"/>
              <p:cNvSpPr>
                <a:spLocks noChangeAspect="1"/>
              </p:cNvSpPr>
              <p:nvPr>
                <p:custDataLst>
                  <p:tags r:id="rId155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20" name="Arc 92"/>
              <p:cNvSpPr>
                <a:spLocks noChangeAspect="1"/>
              </p:cNvSpPr>
              <p:nvPr>
                <p:custDataLst>
                  <p:tags r:id="rId156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21" name="Arc 93"/>
              <p:cNvSpPr>
                <a:spLocks noChangeAspect="1"/>
              </p:cNvSpPr>
              <p:nvPr>
                <p:custDataLst>
                  <p:tags r:id="rId157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405" name="Group 88"/>
            <p:cNvGrpSpPr>
              <a:grpSpLocks/>
            </p:cNvGrpSpPr>
            <p:nvPr/>
          </p:nvGrpSpPr>
          <p:grpSpPr bwMode="auto">
            <a:xfrm>
              <a:off x="5672725" y="1555200"/>
              <a:ext cx="255587" cy="255587"/>
              <a:chOff x="3569" y="1004"/>
              <a:chExt cx="161" cy="161"/>
            </a:xfrm>
          </p:grpSpPr>
          <p:sp>
            <p:nvSpPr>
              <p:cNvPr id="50412" name="Oval 89"/>
              <p:cNvSpPr>
                <a:spLocks noChangeAspect="1" noChangeArrowheads="1"/>
              </p:cNvSpPr>
              <p:nvPr>
                <p:custDataLst>
                  <p:tags r:id="rId148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413" name="Arc 90"/>
              <p:cNvSpPr>
                <a:spLocks noChangeAspect="1"/>
              </p:cNvSpPr>
              <p:nvPr>
                <p:custDataLst>
                  <p:tags r:id="rId149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14" name="Arc 91"/>
              <p:cNvSpPr>
                <a:spLocks noChangeAspect="1"/>
              </p:cNvSpPr>
              <p:nvPr>
                <p:custDataLst>
                  <p:tags r:id="rId150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15" name="Arc 92"/>
              <p:cNvSpPr>
                <a:spLocks noChangeAspect="1"/>
              </p:cNvSpPr>
              <p:nvPr>
                <p:custDataLst>
                  <p:tags r:id="rId151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16" name="Arc 93"/>
              <p:cNvSpPr>
                <a:spLocks noChangeAspect="1"/>
              </p:cNvSpPr>
              <p:nvPr>
                <p:custDataLst>
                  <p:tags r:id="rId152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406" name="Group 88"/>
            <p:cNvGrpSpPr>
              <a:grpSpLocks/>
            </p:cNvGrpSpPr>
            <p:nvPr/>
          </p:nvGrpSpPr>
          <p:grpSpPr bwMode="auto">
            <a:xfrm>
              <a:off x="6325043" y="1555200"/>
              <a:ext cx="255587" cy="255587"/>
              <a:chOff x="3569" y="1004"/>
              <a:chExt cx="161" cy="161"/>
            </a:xfrm>
          </p:grpSpPr>
          <p:sp>
            <p:nvSpPr>
              <p:cNvPr id="50407" name="Oval 89"/>
              <p:cNvSpPr>
                <a:spLocks noChangeAspect="1" noChangeArrowheads="1"/>
              </p:cNvSpPr>
              <p:nvPr>
                <p:custDataLst>
                  <p:tags r:id="rId143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408" name="Arc 90"/>
              <p:cNvSpPr>
                <a:spLocks noChangeAspect="1"/>
              </p:cNvSpPr>
              <p:nvPr>
                <p:custDataLst>
                  <p:tags r:id="rId144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09" name="Arc 91"/>
              <p:cNvSpPr>
                <a:spLocks noChangeAspect="1"/>
              </p:cNvSpPr>
              <p:nvPr>
                <p:custDataLst>
                  <p:tags r:id="rId145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10" name="Arc 92"/>
              <p:cNvSpPr>
                <a:spLocks noChangeAspect="1"/>
              </p:cNvSpPr>
              <p:nvPr>
                <p:custDataLst>
                  <p:tags r:id="rId146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11" name="Arc 93"/>
              <p:cNvSpPr>
                <a:spLocks noChangeAspect="1"/>
              </p:cNvSpPr>
              <p:nvPr>
                <p:custDataLst>
                  <p:tags r:id="rId147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grpSp>
        <p:nvGrpSpPr>
          <p:cNvPr id="50238" name="Grupo 1"/>
          <p:cNvGrpSpPr>
            <a:grpSpLocks/>
          </p:cNvGrpSpPr>
          <p:nvPr/>
        </p:nvGrpSpPr>
        <p:grpSpPr bwMode="auto">
          <a:xfrm>
            <a:off x="3689350" y="4660900"/>
            <a:ext cx="2879725" cy="255588"/>
            <a:chOff x="3701256" y="1555200"/>
            <a:chExt cx="2879374" cy="255587"/>
          </a:xfrm>
        </p:grpSpPr>
        <p:grpSp>
          <p:nvGrpSpPr>
            <p:cNvPr id="50372" name="Group 88"/>
            <p:cNvGrpSpPr>
              <a:grpSpLocks/>
            </p:cNvGrpSpPr>
            <p:nvPr/>
          </p:nvGrpSpPr>
          <p:grpSpPr bwMode="auto">
            <a:xfrm>
              <a:off x="3701256" y="1555200"/>
              <a:ext cx="255587" cy="255587"/>
              <a:chOff x="3569" y="1004"/>
              <a:chExt cx="161" cy="161"/>
            </a:xfrm>
          </p:grpSpPr>
          <p:sp>
            <p:nvSpPr>
              <p:cNvPr id="50397" name="Oval 89"/>
              <p:cNvSpPr>
                <a:spLocks noChangeAspect="1" noChangeArrowheads="1"/>
              </p:cNvSpPr>
              <p:nvPr>
                <p:custDataLst>
                  <p:tags r:id="rId138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398" name="Arc 90"/>
              <p:cNvSpPr>
                <a:spLocks noChangeAspect="1"/>
              </p:cNvSpPr>
              <p:nvPr>
                <p:custDataLst>
                  <p:tags r:id="rId139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99" name="Arc 91"/>
              <p:cNvSpPr>
                <a:spLocks noChangeAspect="1"/>
              </p:cNvSpPr>
              <p:nvPr>
                <p:custDataLst>
                  <p:tags r:id="rId140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00" name="Arc 92"/>
              <p:cNvSpPr>
                <a:spLocks noChangeAspect="1"/>
              </p:cNvSpPr>
              <p:nvPr>
                <p:custDataLst>
                  <p:tags r:id="rId141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401" name="Arc 93"/>
              <p:cNvSpPr>
                <a:spLocks noChangeAspect="1"/>
              </p:cNvSpPr>
              <p:nvPr>
                <p:custDataLst>
                  <p:tags r:id="rId142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373" name="Group 88"/>
            <p:cNvGrpSpPr>
              <a:grpSpLocks/>
            </p:cNvGrpSpPr>
            <p:nvPr/>
          </p:nvGrpSpPr>
          <p:grpSpPr bwMode="auto">
            <a:xfrm>
              <a:off x="4363384" y="1555200"/>
              <a:ext cx="255587" cy="255587"/>
              <a:chOff x="3569" y="1004"/>
              <a:chExt cx="161" cy="161"/>
            </a:xfrm>
          </p:grpSpPr>
          <p:sp>
            <p:nvSpPr>
              <p:cNvPr id="50392" name="Oval 89"/>
              <p:cNvSpPr>
                <a:spLocks noChangeAspect="1" noChangeArrowheads="1"/>
              </p:cNvSpPr>
              <p:nvPr>
                <p:custDataLst>
                  <p:tags r:id="rId133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393" name="Arc 90"/>
              <p:cNvSpPr>
                <a:spLocks noChangeAspect="1"/>
              </p:cNvSpPr>
              <p:nvPr>
                <p:custDataLst>
                  <p:tags r:id="rId134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94" name="Arc 91"/>
              <p:cNvSpPr>
                <a:spLocks noChangeAspect="1"/>
              </p:cNvSpPr>
              <p:nvPr>
                <p:custDataLst>
                  <p:tags r:id="rId135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95" name="Arc 92"/>
              <p:cNvSpPr>
                <a:spLocks noChangeAspect="1"/>
              </p:cNvSpPr>
              <p:nvPr>
                <p:custDataLst>
                  <p:tags r:id="rId136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96" name="Arc 93"/>
              <p:cNvSpPr>
                <a:spLocks noChangeAspect="1"/>
              </p:cNvSpPr>
              <p:nvPr>
                <p:custDataLst>
                  <p:tags r:id="rId137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374" name="Group 88"/>
            <p:cNvGrpSpPr>
              <a:grpSpLocks/>
            </p:cNvGrpSpPr>
            <p:nvPr/>
          </p:nvGrpSpPr>
          <p:grpSpPr bwMode="auto">
            <a:xfrm>
              <a:off x="5008449" y="1555200"/>
              <a:ext cx="255587" cy="255587"/>
              <a:chOff x="3569" y="1004"/>
              <a:chExt cx="161" cy="161"/>
            </a:xfrm>
          </p:grpSpPr>
          <p:sp>
            <p:nvSpPr>
              <p:cNvPr id="50387" name="Oval 89"/>
              <p:cNvSpPr>
                <a:spLocks noChangeAspect="1" noChangeArrowheads="1"/>
              </p:cNvSpPr>
              <p:nvPr>
                <p:custDataLst>
                  <p:tags r:id="rId128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388" name="Arc 90"/>
              <p:cNvSpPr>
                <a:spLocks noChangeAspect="1"/>
              </p:cNvSpPr>
              <p:nvPr>
                <p:custDataLst>
                  <p:tags r:id="rId129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9" name="Arc 91"/>
              <p:cNvSpPr>
                <a:spLocks noChangeAspect="1"/>
              </p:cNvSpPr>
              <p:nvPr>
                <p:custDataLst>
                  <p:tags r:id="rId130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90" name="Arc 92"/>
              <p:cNvSpPr>
                <a:spLocks noChangeAspect="1"/>
              </p:cNvSpPr>
              <p:nvPr>
                <p:custDataLst>
                  <p:tags r:id="rId131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91" name="Arc 93"/>
              <p:cNvSpPr>
                <a:spLocks noChangeAspect="1"/>
              </p:cNvSpPr>
              <p:nvPr>
                <p:custDataLst>
                  <p:tags r:id="rId132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375" name="Group 88"/>
            <p:cNvGrpSpPr>
              <a:grpSpLocks/>
            </p:cNvGrpSpPr>
            <p:nvPr/>
          </p:nvGrpSpPr>
          <p:grpSpPr bwMode="auto">
            <a:xfrm>
              <a:off x="5672725" y="1555200"/>
              <a:ext cx="255587" cy="255587"/>
              <a:chOff x="3569" y="1004"/>
              <a:chExt cx="161" cy="161"/>
            </a:xfrm>
          </p:grpSpPr>
          <p:sp>
            <p:nvSpPr>
              <p:cNvPr id="50382" name="Oval 89"/>
              <p:cNvSpPr>
                <a:spLocks noChangeAspect="1" noChangeArrowheads="1"/>
              </p:cNvSpPr>
              <p:nvPr>
                <p:custDataLst>
                  <p:tags r:id="rId123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383" name="Arc 90"/>
              <p:cNvSpPr>
                <a:spLocks noChangeAspect="1"/>
              </p:cNvSpPr>
              <p:nvPr>
                <p:custDataLst>
                  <p:tags r:id="rId124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4" name="Arc 91"/>
              <p:cNvSpPr>
                <a:spLocks noChangeAspect="1"/>
              </p:cNvSpPr>
              <p:nvPr>
                <p:custDataLst>
                  <p:tags r:id="rId125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5" name="Arc 92"/>
              <p:cNvSpPr>
                <a:spLocks noChangeAspect="1"/>
              </p:cNvSpPr>
              <p:nvPr>
                <p:custDataLst>
                  <p:tags r:id="rId126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6" name="Arc 93"/>
              <p:cNvSpPr>
                <a:spLocks noChangeAspect="1"/>
              </p:cNvSpPr>
              <p:nvPr>
                <p:custDataLst>
                  <p:tags r:id="rId127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376" name="Group 88"/>
            <p:cNvGrpSpPr>
              <a:grpSpLocks/>
            </p:cNvGrpSpPr>
            <p:nvPr/>
          </p:nvGrpSpPr>
          <p:grpSpPr bwMode="auto">
            <a:xfrm>
              <a:off x="6325043" y="1555200"/>
              <a:ext cx="255587" cy="255587"/>
              <a:chOff x="3569" y="1004"/>
              <a:chExt cx="161" cy="161"/>
            </a:xfrm>
          </p:grpSpPr>
          <p:sp>
            <p:nvSpPr>
              <p:cNvPr id="50377" name="Oval 89"/>
              <p:cNvSpPr>
                <a:spLocks noChangeAspect="1" noChangeArrowheads="1"/>
              </p:cNvSpPr>
              <p:nvPr>
                <p:custDataLst>
                  <p:tags r:id="rId118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378" name="Arc 90"/>
              <p:cNvSpPr>
                <a:spLocks noChangeAspect="1"/>
              </p:cNvSpPr>
              <p:nvPr>
                <p:custDataLst>
                  <p:tags r:id="rId119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79" name="Arc 91"/>
              <p:cNvSpPr>
                <a:spLocks noChangeAspect="1"/>
              </p:cNvSpPr>
              <p:nvPr>
                <p:custDataLst>
                  <p:tags r:id="rId120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0" name="Arc 92"/>
              <p:cNvSpPr>
                <a:spLocks noChangeAspect="1"/>
              </p:cNvSpPr>
              <p:nvPr>
                <p:custDataLst>
                  <p:tags r:id="rId121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81" name="Arc 93"/>
              <p:cNvSpPr>
                <a:spLocks noChangeAspect="1"/>
              </p:cNvSpPr>
              <p:nvPr>
                <p:custDataLst>
                  <p:tags r:id="rId122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sp>
        <p:nvSpPr>
          <p:cNvPr id="50239" name="AutoShape 302"/>
          <p:cNvSpPr>
            <a:spLocks/>
          </p:cNvSpPr>
          <p:nvPr/>
        </p:nvSpPr>
        <p:spPr bwMode="auto">
          <a:xfrm>
            <a:off x="6624638" y="4186238"/>
            <a:ext cx="44450" cy="1152525"/>
          </a:xfrm>
          <a:prstGeom prst="rightBrace">
            <a:avLst>
              <a:gd name="adj1" fmla="val 65062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50240" name="Rectangle 3"/>
          <p:cNvSpPr>
            <a:spLocks noChangeArrowheads="1"/>
          </p:cNvSpPr>
          <p:nvPr/>
        </p:nvSpPr>
        <p:spPr bwMode="auto">
          <a:xfrm>
            <a:off x="6619875" y="3806825"/>
            <a:ext cx="32813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marL="342900" indent="-3429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295275" indent="-149225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2" eaLnBrk="1" hangingPunct="1">
              <a:spcBef>
                <a:spcPct val="30000"/>
              </a:spcBef>
              <a:buClr>
                <a:schemeClr val="tx2"/>
              </a:buClr>
              <a:buSzPct val="70000"/>
              <a:buFont typeface="Arial" panose="020B0604020202020204" pitchFamily="34" charset="0"/>
              <a:buChar char="►"/>
            </a:pPr>
            <a:r>
              <a:rPr lang="pt-BR" sz="1000" b="0"/>
              <a:t>Geração de empregos temporários limitados à obra com baixo impacto negativo no meio ambiente</a:t>
            </a:r>
            <a:endParaRPr lang="pt-BR" sz="1000" b="0" baseline="-25000"/>
          </a:p>
        </p:txBody>
      </p:sp>
      <p:sp>
        <p:nvSpPr>
          <p:cNvPr id="50241" name="AutoShape 302"/>
          <p:cNvSpPr>
            <a:spLocks/>
          </p:cNvSpPr>
          <p:nvPr/>
        </p:nvSpPr>
        <p:spPr bwMode="auto">
          <a:xfrm>
            <a:off x="6624638" y="2862263"/>
            <a:ext cx="44450" cy="720725"/>
          </a:xfrm>
          <a:prstGeom prst="rightBrace">
            <a:avLst>
              <a:gd name="adj1" fmla="val 651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50242" name="Rectangle 3"/>
          <p:cNvSpPr>
            <a:spLocks noChangeArrowheads="1"/>
          </p:cNvSpPr>
          <p:nvPr/>
        </p:nvSpPr>
        <p:spPr bwMode="auto">
          <a:xfrm>
            <a:off x="6624638" y="1700213"/>
            <a:ext cx="328136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marL="342900" indent="-3429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295275" indent="-149225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2" eaLnBrk="1" hangingPunct="1">
              <a:spcBef>
                <a:spcPct val="30000"/>
              </a:spcBef>
              <a:buClr>
                <a:schemeClr val="tx2"/>
              </a:buClr>
              <a:buSzPct val="70000"/>
              <a:buFont typeface="Arial" panose="020B0604020202020204" pitchFamily="34" charset="0"/>
              <a:buChar char="►"/>
            </a:pPr>
            <a:r>
              <a:rPr lang="pt-BR" sz="1000" b="0"/>
              <a:t>Geração de empregos permanentes e criação de pólos de desenvolvimento econômico</a:t>
            </a:r>
          </a:p>
        </p:txBody>
      </p:sp>
      <p:sp>
        <p:nvSpPr>
          <p:cNvPr id="50243" name="AutoShape 302"/>
          <p:cNvSpPr>
            <a:spLocks/>
          </p:cNvSpPr>
          <p:nvPr/>
        </p:nvSpPr>
        <p:spPr bwMode="auto">
          <a:xfrm>
            <a:off x="6624638" y="2057400"/>
            <a:ext cx="44450" cy="719138"/>
          </a:xfrm>
          <a:prstGeom prst="rightBrace">
            <a:avLst>
              <a:gd name="adj1" fmla="val 65014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50244" name="Rectangle 3"/>
          <p:cNvSpPr>
            <a:spLocks noChangeArrowheads="1"/>
          </p:cNvSpPr>
          <p:nvPr/>
        </p:nvSpPr>
        <p:spPr bwMode="auto">
          <a:xfrm>
            <a:off x="6624638" y="3133725"/>
            <a:ext cx="3281362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marL="342900" indent="-3429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295275" indent="-149225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2" eaLnBrk="1" hangingPunct="1">
              <a:spcBef>
                <a:spcPct val="30000"/>
              </a:spcBef>
              <a:buClr>
                <a:schemeClr val="tx2"/>
              </a:buClr>
              <a:buSzPct val="70000"/>
              <a:buFont typeface="Arial" panose="020B0604020202020204" pitchFamily="34" charset="0"/>
              <a:buChar char="►"/>
            </a:pPr>
            <a:r>
              <a:rPr lang="pt-BR" sz="1000" b="0"/>
              <a:t>Permite o desenvolvimento de novos pólos econômicos e consequentes empregos e tributos</a:t>
            </a:r>
          </a:p>
        </p:txBody>
      </p:sp>
      <p:sp>
        <p:nvSpPr>
          <p:cNvPr id="50246" name="AutoShape 141"/>
          <p:cNvSpPr>
            <a:spLocks noChangeArrowheads="1"/>
          </p:cNvSpPr>
          <p:nvPr/>
        </p:nvSpPr>
        <p:spPr bwMode="auto">
          <a:xfrm>
            <a:off x="315913" y="2039938"/>
            <a:ext cx="257175" cy="255587"/>
          </a:xfrm>
          <a:prstGeom prst="flowChartConnector">
            <a:avLst/>
          </a:prstGeom>
          <a:solidFill>
            <a:srgbClr val="000000"/>
          </a:solidFill>
          <a:ln w="9525" algn="ctr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rgbClr val="FFFFFF"/>
                </a:solidFill>
              </a:rPr>
              <a:t>105</a:t>
            </a:r>
          </a:p>
        </p:txBody>
      </p:sp>
      <p:sp>
        <p:nvSpPr>
          <p:cNvPr id="50247" name="AutoShape 141"/>
          <p:cNvSpPr>
            <a:spLocks noChangeArrowheads="1"/>
          </p:cNvSpPr>
          <p:nvPr/>
        </p:nvSpPr>
        <p:spPr bwMode="auto">
          <a:xfrm>
            <a:off x="315913" y="2387600"/>
            <a:ext cx="257175" cy="255588"/>
          </a:xfrm>
          <a:prstGeom prst="flowChartConnector">
            <a:avLst/>
          </a:prstGeom>
          <a:solidFill>
            <a:srgbClr val="000000"/>
          </a:solidFill>
          <a:ln w="9525" algn="ctr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rgbClr val="FFFFFF"/>
                </a:solidFill>
              </a:rPr>
              <a:t>108</a:t>
            </a:r>
          </a:p>
        </p:txBody>
      </p:sp>
      <p:grpSp>
        <p:nvGrpSpPr>
          <p:cNvPr id="50248" name="Grupo 1"/>
          <p:cNvGrpSpPr>
            <a:grpSpLocks/>
          </p:cNvGrpSpPr>
          <p:nvPr/>
        </p:nvGrpSpPr>
        <p:grpSpPr bwMode="auto">
          <a:xfrm>
            <a:off x="3686175" y="2444750"/>
            <a:ext cx="2879725" cy="255588"/>
            <a:chOff x="3701256" y="1555200"/>
            <a:chExt cx="2879374" cy="255587"/>
          </a:xfrm>
        </p:grpSpPr>
        <p:grpSp>
          <p:nvGrpSpPr>
            <p:cNvPr id="50342" name="Group 88"/>
            <p:cNvGrpSpPr>
              <a:grpSpLocks/>
            </p:cNvGrpSpPr>
            <p:nvPr/>
          </p:nvGrpSpPr>
          <p:grpSpPr bwMode="auto">
            <a:xfrm>
              <a:off x="3701256" y="1555200"/>
              <a:ext cx="255587" cy="255587"/>
              <a:chOff x="3569" y="1004"/>
              <a:chExt cx="161" cy="161"/>
            </a:xfrm>
          </p:grpSpPr>
          <p:sp>
            <p:nvSpPr>
              <p:cNvPr id="50367" name="Oval 89"/>
              <p:cNvSpPr>
                <a:spLocks noChangeAspect="1" noChangeArrowheads="1"/>
              </p:cNvSpPr>
              <p:nvPr>
                <p:custDataLst>
                  <p:tags r:id="rId113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368" name="Arc 90"/>
              <p:cNvSpPr>
                <a:spLocks noChangeAspect="1"/>
              </p:cNvSpPr>
              <p:nvPr>
                <p:custDataLst>
                  <p:tags r:id="rId114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9" name="Arc 91"/>
              <p:cNvSpPr>
                <a:spLocks noChangeAspect="1"/>
              </p:cNvSpPr>
              <p:nvPr>
                <p:custDataLst>
                  <p:tags r:id="rId115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70" name="Arc 92"/>
              <p:cNvSpPr>
                <a:spLocks noChangeAspect="1"/>
              </p:cNvSpPr>
              <p:nvPr>
                <p:custDataLst>
                  <p:tags r:id="rId116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71" name="Arc 93"/>
              <p:cNvSpPr>
                <a:spLocks noChangeAspect="1"/>
              </p:cNvSpPr>
              <p:nvPr>
                <p:custDataLst>
                  <p:tags r:id="rId117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343" name="Group 88"/>
            <p:cNvGrpSpPr>
              <a:grpSpLocks/>
            </p:cNvGrpSpPr>
            <p:nvPr/>
          </p:nvGrpSpPr>
          <p:grpSpPr bwMode="auto">
            <a:xfrm>
              <a:off x="4363384" y="1555200"/>
              <a:ext cx="255587" cy="255587"/>
              <a:chOff x="3569" y="1004"/>
              <a:chExt cx="161" cy="161"/>
            </a:xfrm>
          </p:grpSpPr>
          <p:sp>
            <p:nvSpPr>
              <p:cNvPr id="50362" name="Oval 89"/>
              <p:cNvSpPr>
                <a:spLocks noChangeAspect="1" noChangeArrowheads="1"/>
              </p:cNvSpPr>
              <p:nvPr>
                <p:custDataLst>
                  <p:tags r:id="rId108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363" name="Arc 90"/>
              <p:cNvSpPr>
                <a:spLocks noChangeAspect="1"/>
              </p:cNvSpPr>
              <p:nvPr>
                <p:custDataLst>
                  <p:tags r:id="rId109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4" name="Arc 91"/>
              <p:cNvSpPr>
                <a:spLocks noChangeAspect="1"/>
              </p:cNvSpPr>
              <p:nvPr>
                <p:custDataLst>
                  <p:tags r:id="rId110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5" name="Arc 92"/>
              <p:cNvSpPr>
                <a:spLocks noChangeAspect="1"/>
              </p:cNvSpPr>
              <p:nvPr>
                <p:custDataLst>
                  <p:tags r:id="rId111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6" name="Arc 93"/>
              <p:cNvSpPr>
                <a:spLocks noChangeAspect="1"/>
              </p:cNvSpPr>
              <p:nvPr>
                <p:custDataLst>
                  <p:tags r:id="rId112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344" name="Group 88"/>
            <p:cNvGrpSpPr>
              <a:grpSpLocks/>
            </p:cNvGrpSpPr>
            <p:nvPr/>
          </p:nvGrpSpPr>
          <p:grpSpPr bwMode="auto">
            <a:xfrm>
              <a:off x="5008449" y="1555200"/>
              <a:ext cx="255587" cy="255587"/>
              <a:chOff x="3569" y="1004"/>
              <a:chExt cx="161" cy="161"/>
            </a:xfrm>
          </p:grpSpPr>
          <p:sp>
            <p:nvSpPr>
              <p:cNvPr id="50357" name="Oval 89"/>
              <p:cNvSpPr>
                <a:spLocks noChangeAspect="1" noChangeArrowheads="1"/>
              </p:cNvSpPr>
              <p:nvPr>
                <p:custDataLst>
                  <p:tags r:id="rId103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358" name="Arc 90"/>
              <p:cNvSpPr>
                <a:spLocks noChangeAspect="1"/>
              </p:cNvSpPr>
              <p:nvPr>
                <p:custDataLst>
                  <p:tags r:id="rId104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59" name="Arc 91"/>
              <p:cNvSpPr>
                <a:spLocks noChangeAspect="1"/>
              </p:cNvSpPr>
              <p:nvPr>
                <p:custDataLst>
                  <p:tags r:id="rId105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0" name="Arc 92"/>
              <p:cNvSpPr>
                <a:spLocks noChangeAspect="1"/>
              </p:cNvSpPr>
              <p:nvPr>
                <p:custDataLst>
                  <p:tags r:id="rId106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61" name="Arc 93"/>
              <p:cNvSpPr>
                <a:spLocks noChangeAspect="1"/>
              </p:cNvSpPr>
              <p:nvPr>
                <p:custDataLst>
                  <p:tags r:id="rId107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345" name="Group 88"/>
            <p:cNvGrpSpPr>
              <a:grpSpLocks/>
            </p:cNvGrpSpPr>
            <p:nvPr/>
          </p:nvGrpSpPr>
          <p:grpSpPr bwMode="auto">
            <a:xfrm>
              <a:off x="5672725" y="1555200"/>
              <a:ext cx="255587" cy="255587"/>
              <a:chOff x="3569" y="1004"/>
              <a:chExt cx="161" cy="161"/>
            </a:xfrm>
          </p:grpSpPr>
          <p:sp>
            <p:nvSpPr>
              <p:cNvPr id="50352" name="Oval 89"/>
              <p:cNvSpPr>
                <a:spLocks noChangeAspect="1" noChangeArrowheads="1"/>
              </p:cNvSpPr>
              <p:nvPr>
                <p:custDataLst>
                  <p:tags r:id="rId98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353" name="Arc 90"/>
              <p:cNvSpPr>
                <a:spLocks noChangeAspect="1"/>
              </p:cNvSpPr>
              <p:nvPr>
                <p:custDataLst>
                  <p:tags r:id="rId99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54" name="Arc 91"/>
              <p:cNvSpPr>
                <a:spLocks noChangeAspect="1"/>
              </p:cNvSpPr>
              <p:nvPr>
                <p:custDataLst>
                  <p:tags r:id="rId100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55" name="Arc 92"/>
              <p:cNvSpPr>
                <a:spLocks noChangeAspect="1"/>
              </p:cNvSpPr>
              <p:nvPr>
                <p:custDataLst>
                  <p:tags r:id="rId101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56" name="Arc 93"/>
              <p:cNvSpPr>
                <a:spLocks noChangeAspect="1"/>
              </p:cNvSpPr>
              <p:nvPr>
                <p:custDataLst>
                  <p:tags r:id="rId102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346" name="Group 88"/>
            <p:cNvGrpSpPr>
              <a:grpSpLocks/>
            </p:cNvGrpSpPr>
            <p:nvPr/>
          </p:nvGrpSpPr>
          <p:grpSpPr bwMode="auto">
            <a:xfrm>
              <a:off x="6325043" y="1555200"/>
              <a:ext cx="255587" cy="255587"/>
              <a:chOff x="3569" y="1004"/>
              <a:chExt cx="161" cy="161"/>
            </a:xfrm>
          </p:grpSpPr>
          <p:sp>
            <p:nvSpPr>
              <p:cNvPr id="50347" name="Oval 89"/>
              <p:cNvSpPr>
                <a:spLocks noChangeAspect="1" noChangeArrowheads="1"/>
              </p:cNvSpPr>
              <p:nvPr>
                <p:custDataLst>
                  <p:tags r:id="rId93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348" name="Arc 90"/>
              <p:cNvSpPr>
                <a:spLocks noChangeAspect="1"/>
              </p:cNvSpPr>
              <p:nvPr>
                <p:custDataLst>
                  <p:tags r:id="rId94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49" name="Arc 91"/>
              <p:cNvSpPr>
                <a:spLocks noChangeAspect="1"/>
              </p:cNvSpPr>
              <p:nvPr>
                <p:custDataLst>
                  <p:tags r:id="rId95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50" name="Arc 92"/>
              <p:cNvSpPr>
                <a:spLocks noChangeAspect="1"/>
              </p:cNvSpPr>
              <p:nvPr>
                <p:custDataLst>
                  <p:tags r:id="rId96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51" name="Arc 93"/>
              <p:cNvSpPr>
                <a:spLocks noChangeAspect="1"/>
              </p:cNvSpPr>
              <p:nvPr>
                <p:custDataLst>
                  <p:tags r:id="rId97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grpSp>
        <p:nvGrpSpPr>
          <p:cNvPr id="50249" name="Grupo 1"/>
          <p:cNvGrpSpPr>
            <a:grpSpLocks/>
          </p:cNvGrpSpPr>
          <p:nvPr/>
        </p:nvGrpSpPr>
        <p:grpSpPr bwMode="auto">
          <a:xfrm>
            <a:off x="3676650" y="1687513"/>
            <a:ext cx="2879725" cy="255587"/>
            <a:chOff x="3701256" y="1555200"/>
            <a:chExt cx="2879374" cy="255587"/>
          </a:xfrm>
        </p:grpSpPr>
        <p:grpSp>
          <p:nvGrpSpPr>
            <p:cNvPr id="50312" name="Group 88"/>
            <p:cNvGrpSpPr>
              <a:grpSpLocks/>
            </p:cNvGrpSpPr>
            <p:nvPr/>
          </p:nvGrpSpPr>
          <p:grpSpPr bwMode="auto">
            <a:xfrm>
              <a:off x="3701256" y="1555200"/>
              <a:ext cx="255587" cy="255587"/>
              <a:chOff x="3569" y="1004"/>
              <a:chExt cx="161" cy="161"/>
            </a:xfrm>
          </p:grpSpPr>
          <p:sp>
            <p:nvSpPr>
              <p:cNvPr id="50337" name="Oval 89"/>
              <p:cNvSpPr>
                <a:spLocks noChangeAspect="1" noChangeArrowheads="1"/>
              </p:cNvSpPr>
              <p:nvPr>
                <p:custDataLst>
                  <p:tags r:id="rId88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338" name="Arc 90"/>
              <p:cNvSpPr>
                <a:spLocks noChangeAspect="1"/>
              </p:cNvSpPr>
              <p:nvPr>
                <p:custDataLst>
                  <p:tags r:id="rId89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39" name="Arc 91"/>
              <p:cNvSpPr>
                <a:spLocks noChangeAspect="1"/>
              </p:cNvSpPr>
              <p:nvPr>
                <p:custDataLst>
                  <p:tags r:id="rId90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40" name="Arc 92"/>
              <p:cNvSpPr>
                <a:spLocks noChangeAspect="1"/>
              </p:cNvSpPr>
              <p:nvPr>
                <p:custDataLst>
                  <p:tags r:id="rId91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41" name="Arc 93"/>
              <p:cNvSpPr>
                <a:spLocks noChangeAspect="1"/>
              </p:cNvSpPr>
              <p:nvPr>
                <p:custDataLst>
                  <p:tags r:id="rId92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313" name="Group 88"/>
            <p:cNvGrpSpPr>
              <a:grpSpLocks/>
            </p:cNvGrpSpPr>
            <p:nvPr/>
          </p:nvGrpSpPr>
          <p:grpSpPr bwMode="auto">
            <a:xfrm>
              <a:off x="4363384" y="1555200"/>
              <a:ext cx="255587" cy="255587"/>
              <a:chOff x="3569" y="1004"/>
              <a:chExt cx="161" cy="161"/>
            </a:xfrm>
          </p:grpSpPr>
          <p:sp>
            <p:nvSpPr>
              <p:cNvPr id="50332" name="Oval 89"/>
              <p:cNvSpPr>
                <a:spLocks noChangeAspect="1" noChangeArrowheads="1"/>
              </p:cNvSpPr>
              <p:nvPr>
                <p:custDataLst>
                  <p:tags r:id="rId83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333" name="Arc 90"/>
              <p:cNvSpPr>
                <a:spLocks noChangeAspect="1"/>
              </p:cNvSpPr>
              <p:nvPr>
                <p:custDataLst>
                  <p:tags r:id="rId84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34" name="Arc 91"/>
              <p:cNvSpPr>
                <a:spLocks noChangeAspect="1"/>
              </p:cNvSpPr>
              <p:nvPr>
                <p:custDataLst>
                  <p:tags r:id="rId85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35" name="Arc 92"/>
              <p:cNvSpPr>
                <a:spLocks noChangeAspect="1"/>
              </p:cNvSpPr>
              <p:nvPr>
                <p:custDataLst>
                  <p:tags r:id="rId86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36" name="Arc 93"/>
              <p:cNvSpPr>
                <a:spLocks noChangeAspect="1"/>
              </p:cNvSpPr>
              <p:nvPr>
                <p:custDataLst>
                  <p:tags r:id="rId87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314" name="Group 88"/>
            <p:cNvGrpSpPr>
              <a:grpSpLocks/>
            </p:cNvGrpSpPr>
            <p:nvPr/>
          </p:nvGrpSpPr>
          <p:grpSpPr bwMode="auto">
            <a:xfrm>
              <a:off x="5008449" y="1555200"/>
              <a:ext cx="255587" cy="255587"/>
              <a:chOff x="3569" y="1004"/>
              <a:chExt cx="161" cy="161"/>
            </a:xfrm>
          </p:grpSpPr>
          <p:sp>
            <p:nvSpPr>
              <p:cNvPr id="50327" name="Oval 89"/>
              <p:cNvSpPr>
                <a:spLocks noChangeAspect="1" noChangeArrowheads="1"/>
              </p:cNvSpPr>
              <p:nvPr>
                <p:custDataLst>
                  <p:tags r:id="rId78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328" name="Arc 90"/>
              <p:cNvSpPr>
                <a:spLocks noChangeAspect="1"/>
              </p:cNvSpPr>
              <p:nvPr>
                <p:custDataLst>
                  <p:tags r:id="rId79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29" name="Arc 91"/>
              <p:cNvSpPr>
                <a:spLocks noChangeAspect="1"/>
              </p:cNvSpPr>
              <p:nvPr>
                <p:custDataLst>
                  <p:tags r:id="rId80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30" name="Arc 92"/>
              <p:cNvSpPr>
                <a:spLocks noChangeAspect="1"/>
              </p:cNvSpPr>
              <p:nvPr>
                <p:custDataLst>
                  <p:tags r:id="rId81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31" name="Arc 93"/>
              <p:cNvSpPr>
                <a:spLocks noChangeAspect="1"/>
              </p:cNvSpPr>
              <p:nvPr>
                <p:custDataLst>
                  <p:tags r:id="rId82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315" name="Group 88"/>
            <p:cNvGrpSpPr>
              <a:grpSpLocks/>
            </p:cNvGrpSpPr>
            <p:nvPr/>
          </p:nvGrpSpPr>
          <p:grpSpPr bwMode="auto">
            <a:xfrm>
              <a:off x="5672725" y="1555200"/>
              <a:ext cx="255587" cy="255587"/>
              <a:chOff x="3569" y="1004"/>
              <a:chExt cx="161" cy="161"/>
            </a:xfrm>
          </p:grpSpPr>
          <p:sp>
            <p:nvSpPr>
              <p:cNvPr id="50322" name="Oval 89"/>
              <p:cNvSpPr>
                <a:spLocks noChangeAspect="1" noChangeArrowheads="1"/>
              </p:cNvSpPr>
              <p:nvPr>
                <p:custDataLst>
                  <p:tags r:id="rId73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323" name="Arc 90"/>
              <p:cNvSpPr>
                <a:spLocks noChangeAspect="1"/>
              </p:cNvSpPr>
              <p:nvPr>
                <p:custDataLst>
                  <p:tags r:id="rId74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24" name="Arc 91"/>
              <p:cNvSpPr>
                <a:spLocks noChangeAspect="1"/>
              </p:cNvSpPr>
              <p:nvPr>
                <p:custDataLst>
                  <p:tags r:id="rId75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25" name="Arc 92"/>
              <p:cNvSpPr>
                <a:spLocks noChangeAspect="1"/>
              </p:cNvSpPr>
              <p:nvPr>
                <p:custDataLst>
                  <p:tags r:id="rId76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26" name="Arc 93"/>
              <p:cNvSpPr>
                <a:spLocks noChangeAspect="1"/>
              </p:cNvSpPr>
              <p:nvPr>
                <p:custDataLst>
                  <p:tags r:id="rId77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316" name="Group 88"/>
            <p:cNvGrpSpPr>
              <a:grpSpLocks/>
            </p:cNvGrpSpPr>
            <p:nvPr/>
          </p:nvGrpSpPr>
          <p:grpSpPr bwMode="auto">
            <a:xfrm>
              <a:off x="6325043" y="1555200"/>
              <a:ext cx="255587" cy="255587"/>
              <a:chOff x="3569" y="1004"/>
              <a:chExt cx="161" cy="161"/>
            </a:xfrm>
          </p:grpSpPr>
          <p:sp>
            <p:nvSpPr>
              <p:cNvPr id="50317" name="Oval 89"/>
              <p:cNvSpPr>
                <a:spLocks noChangeAspect="1" noChangeArrowheads="1"/>
              </p:cNvSpPr>
              <p:nvPr>
                <p:custDataLst>
                  <p:tags r:id="rId68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318" name="Arc 90"/>
              <p:cNvSpPr>
                <a:spLocks noChangeAspect="1"/>
              </p:cNvSpPr>
              <p:nvPr>
                <p:custDataLst>
                  <p:tags r:id="rId69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19" name="Arc 91"/>
              <p:cNvSpPr>
                <a:spLocks noChangeAspect="1"/>
              </p:cNvSpPr>
              <p:nvPr>
                <p:custDataLst>
                  <p:tags r:id="rId70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20" name="Arc 92"/>
              <p:cNvSpPr>
                <a:spLocks noChangeAspect="1"/>
              </p:cNvSpPr>
              <p:nvPr>
                <p:custDataLst>
                  <p:tags r:id="rId71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21" name="Arc 93"/>
              <p:cNvSpPr>
                <a:spLocks noChangeAspect="1"/>
              </p:cNvSpPr>
              <p:nvPr>
                <p:custDataLst>
                  <p:tags r:id="rId72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grpSp>
        <p:nvGrpSpPr>
          <p:cNvPr id="50250" name="Grupo 1"/>
          <p:cNvGrpSpPr>
            <a:grpSpLocks/>
          </p:cNvGrpSpPr>
          <p:nvPr/>
        </p:nvGrpSpPr>
        <p:grpSpPr bwMode="auto">
          <a:xfrm>
            <a:off x="3689350" y="3773488"/>
            <a:ext cx="2879725" cy="255587"/>
            <a:chOff x="3701256" y="1555200"/>
            <a:chExt cx="2879374" cy="255587"/>
          </a:xfrm>
        </p:grpSpPr>
        <p:grpSp>
          <p:nvGrpSpPr>
            <p:cNvPr id="50282" name="Group 88"/>
            <p:cNvGrpSpPr>
              <a:grpSpLocks/>
            </p:cNvGrpSpPr>
            <p:nvPr/>
          </p:nvGrpSpPr>
          <p:grpSpPr bwMode="auto">
            <a:xfrm>
              <a:off x="3701256" y="1555200"/>
              <a:ext cx="255587" cy="255587"/>
              <a:chOff x="3569" y="1004"/>
              <a:chExt cx="161" cy="161"/>
            </a:xfrm>
          </p:grpSpPr>
          <p:sp>
            <p:nvSpPr>
              <p:cNvPr id="50307" name="Oval 89"/>
              <p:cNvSpPr>
                <a:spLocks noChangeAspect="1" noChangeArrowheads="1"/>
              </p:cNvSpPr>
              <p:nvPr>
                <p:custDataLst>
                  <p:tags r:id="rId63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308" name="Arc 90"/>
              <p:cNvSpPr>
                <a:spLocks noChangeAspect="1"/>
              </p:cNvSpPr>
              <p:nvPr>
                <p:custDataLst>
                  <p:tags r:id="rId64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09" name="Arc 91"/>
              <p:cNvSpPr>
                <a:spLocks noChangeAspect="1"/>
              </p:cNvSpPr>
              <p:nvPr>
                <p:custDataLst>
                  <p:tags r:id="rId65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10" name="Arc 92"/>
              <p:cNvSpPr>
                <a:spLocks noChangeAspect="1"/>
              </p:cNvSpPr>
              <p:nvPr>
                <p:custDataLst>
                  <p:tags r:id="rId66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11" name="Arc 93"/>
              <p:cNvSpPr>
                <a:spLocks noChangeAspect="1"/>
              </p:cNvSpPr>
              <p:nvPr>
                <p:custDataLst>
                  <p:tags r:id="rId67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283" name="Group 88"/>
            <p:cNvGrpSpPr>
              <a:grpSpLocks/>
            </p:cNvGrpSpPr>
            <p:nvPr/>
          </p:nvGrpSpPr>
          <p:grpSpPr bwMode="auto">
            <a:xfrm>
              <a:off x="4363384" y="1555200"/>
              <a:ext cx="255587" cy="255587"/>
              <a:chOff x="3569" y="1004"/>
              <a:chExt cx="161" cy="161"/>
            </a:xfrm>
          </p:grpSpPr>
          <p:sp>
            <p:nvSpPr>
              <p:cNvPr id="50302" name="Oval 89"/>
              <p:cNvSpPr>
                <a:spLocks noChangeAspect="1" noChangeArrowheads="1"/>
              </p:cNvSpPr>
              <p:nvPr>
                <p:custDataLst>
                  <p:tags r:id="rId58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303" name="Arc 90"/>
              <p:cNvSpPr>
                <a:spLocks noChangeAspect="1"/>
              </p:cNvSpPr>
              <p:nvPr>
                <p:custDataLst>
                  <p:tags r:id="rId59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04" name="Arc 91"/>
              <p:cNvSpPr>
                <a:spLocks noChangeAspect="1"/>
              </p:cNvSpPr>
              <p:nvPr>
                <p:custDataLst>
                  <p:tags r:id="rId60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05" name="Arc 92"/>
              <p:cNvSpPr>
                <a:spLocks noChangeAspect="1"/>
              </p:cNvSpPr>
              <p:nvPr>
                <p:custDataLst>
                  <p:tags r:id="rId61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06" name="Arc 93"/>
              <p:cNvSpPr>
                <a:spLocks noChangeAspect="1"/>
              </p:cNvSpPr>
              <p:nvPr>
                <p:custDataLst>
                  <p:tags r:id="rId62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284" name="Group 88"/>
            <p:cNvGrpSpPr>
              <a:grpSpLocks/>
            </p:cNvGrpSpPr>
            <p:nvPr/>
          </p:nvGrpSpPr>
          <p:grpSpPr bwMode="auto">
            <a:xfrm>
              <a:off x="5008449" y="1555200"/>
              <a:ext cx="255587" cy="255587"/>
              <a:chOff x="3569" y="1004"/>
              <a:chExt cx="161" cy="161"/>
            </a:xfrm>
          </p:grpSpPr>
          <p:sp>
            <p:nvSpPr>
              <p:cNvPr id="50297" name="Oval 89"/>
              <p:cNvSpPr>
                <a:spLocks noChangeAspect="1" noChangeArrowheads="1"/>
              </p:cNvSpPr>
              <p:nvPr>
                <p:custDataLst>
                  <p:tags r:id="rId53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298" name="Arc 90"/>
              <p:cNvSpPr>
                <a:spLocks noChangeAspect="1"/>
              </p:cNvSpPr>
              <p:nvPr>
                <p:custDataLst>
                  <p:tags r:id="rId54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99" name="Arc 91"/>
              <p:cNvSpPr>
                <a:spLocks noChangeAspect="1"/>
              </p:cNvSpPr>
              <p:nvPr>
                <p:custDataLst>
                  <p:tags r:id="rId55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00" name="Arc 92"/>
              <p:cNvSpPr>
                <a:spLocks noChangeAspect="1"/>
              </p:cNvSpPr>
              <p:nvPr>
                <p:custDataLst>
                  <p:tags r:id="rId56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301" name="Arc 93"/>
              <p:cNvSpPr>
                <a:spLocks noChangeAspect="1"/>
              </p:cNvSpPr>
              <p:nvPr>
                <p:custDataLst>
                  <p:tags r:id="rId57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285" name="Group 88"/>
            <p:cNvGrpSpPr>
              <a:grpSpLocks/>
            </p:cNvGrpSpPr>
            <p:nvPr/>
          </p:nvGrpSpPr>
          <p:grpSpPr bwMode="auto">
            <a:xfrm>
              <a:off x="5672725" y="1555200"/>
              <a:ext cx="255587" cy="255587"/>
              <a:chOff x="3569" y="1004"/>
              <a:chExt cx="161" cy="161"/>
            </a:xfrm>
          </p:grpSpPr>
          <p:sp>
            <p:nvSpPr>
              <p:cNvPr id="50292" name="Oval 89"/>
              <p:cNvSpPr>
                <a:spLocks noChangeAspect="1" noChangeArrowheads="1"/>
              </p:cNvSpPr>
              <p:nvPr>
                <p:custDataLst>
                  <p:tags r:id="rId48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293" name="Arc 90"/>
              <p:cNvSpPr>
                <a:spLocks noChangeAspect="1"/>
              </p:cNvSpPr>
              <p:nvPr>
                <p:custDataLst>
                  <p:tags r:id="rId49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94" name="Arc 91"/>
              <p:cNvSpPr>
                <a:spLocks noChangeAspect="1"/>
              </p:cNvSpPr>
              <p:nvPr>
                <p:custDataLst>
                  <p:tags r:id="rId50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95" name="Arc 92"/>
              <p:cNvSpPr>
                <a:spLocks noChangeAspect="1"/>
              </p:cNvSpPr>
              <p:nvPr>
                <p:custDataLst>
                  <p:tags r:id="rId51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96" name="Arc 93"/>
              <p:cNvSpPr>
                <a:spLocks noChangeAspect="1"/>
              </p:cNvSpPr>
              <p:nvPr>
                <p:custDataLst>
                  <p:tags r:id="rId52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286" name="Group 88"/>
            <p:cNvGrpSpPr>
              <a:grpSpLocks/>
            </p:cNvGrpSpPr>
            <p:nvPr/>
          </p:nvGrpSpPr>
          <p:grpSpPr bwMode="auto">
            <a:xfrm>
              <a:off x="6325043" y="1555200"/>
              <a:ext cx="255587" cy="255587"/>
              <a:chOff x="3569" y="1004"/>
              <a:chExt cx="161" cy="161"/>
            </a:xfrm>
          </p:grpSpPr>
          <p:sp>
            <p:nvSpPr>
              <p:cNvPr id="50287" name="Oval 89"/>
              <p:cNvSpPr>
                <a:spLocks noChangeAspect="1" noChangeArrowheads="1"/>
              </p:cNvSpPr>
              <p:nvPr>
                <p:custDataLst>
                  <p:tags r:id="rId43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288" name="Arc 90"/>
              <p:cNvSpPr>
                <a:spLocks noChangeAspect="1"/>
              </p:cNvSpPr>
              <p:nvPr>
                <p:custDataLst>
                  <p:tags r:id="rId44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89" name="Arc 91"/>
              <p:cNvSpPr>
                <a:spLocks noChangeAspect="1"/>
              </p:cNvSpPr>
              <p:nvPr>
                <p:custDataLst>
                  <p:tags r:id="rId45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90" name="Arc 92"/>
              <p:cNvSpPr>
                <a:spLocks noChangeAspect="1"/>
              </p:cNvSpPr>
              <p:nvPr>
                <p:custDataLst>
                  <p:tags r:id="rId46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91" name="Arc 93"/>
              <p:cNvSpPr>
                <a:spLocks noChangeAspect="1"/>
              </p:cNvSpPr>
              <p:nvPr>
                <p:custDataLst>
                  <p:tags r:id="rId47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grpSp>
        <p:nvGrpSpPr>
          <p:cNvPr id="50251" name="Grupo 1"/>
          <p:cNvGrpSpPr>
            <a:grpSpLocks/>
          </p:cNvGrpSpPr>
          <p:nvPr/>
        </p:nvGrpSpPr>
        <p:grpSpPr bwMode="auto">
          <a:xfrm>
            <a:off x="3690938" y="5086350"/>
            <a:ext cx="2879725" cy="255588"/>
            <a:chOff x="3701256" y="1555200"/>
            <a:chExt cx="2879374" cy="255587"/>
          </a:xfrm>
        </p:grpSpPr>
        <p:grpSp>
          <p:nvGrpSpPr>
            <p:cNvPr id="50252" name="Group 88"/>
            <p:cNvGrpSpPr>
              <a:grpSpLocks/>
            </p:cNvGrpSpPr>
            <p:nvPr/>
          </p:nvGrpSpPr>
          <p:grpSpPr bwMode="auto">
            <a:xfrm>
              <a:off x="3701256" y="1555200"/>
              <a:ext cx="255587" cy="255587"/>
              <a:chOff x="3569" y="1004"/>
              <a:chExt cx="161" cy="161"/>
            </a:xfrm>
          </p:grpSpPr>
          <p:sp>
            <p:nvSpPr>
              <p:cNvPr id="50277" name="Oval 89"/>
              <p:cNvSpPr>
                <a:spLocks noChangeAspect="1" noChangeArrowheads="1"/>
              </p:cNvSpPr>
              <p:nvPr>
                <p:custDataLst>
                  <p:tags r:id="rId38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278" name="Arc 90"/>
              <p:cNvSpPr>
                <a:spLocks noChangeAspect="1"/>
              </p:cNvSpPr>
              <p:nvPr>
                <p:custDataLst>
                  <p:tags r:id="rId39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79" name="Arc 91"/>
              <p:cNvSpPr>
                <a:spLocks noChangeAspect="1"/>
              </p:cNvSpPr>
              <p:nvPr>
                <p:custDataLst>
                  <p:tags r:id="rId40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80" name="Arc 92"/>
              <p:cNvSpPr>
                <a:spLocks noChangeAspect="1"/>
              </p:cNvSpPr>
              <p:nvPr>
                <p:custDataLst>
                  <p:tags r:id="rId41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81" name="Arc 93"/>
              <p:cNvSpPr>
                <a:spLocks noChangeAspect="1"/>
              </p:cNvSpPr>
              <p:nvPr>
                <p:custDataLst>
                  <p:tags r:id="rId42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253" name="Group 88"/>
            <p:cNvGrpSpPr>
              <a:grpSpLocks/>
            </p:cNvGrpSpPr>
            <p:nvPr/>
          </p:nvGrpSpPr>
          <p:grpSpPr bwMode="auto">
            <a:xfrm>
              <a:off x="4363384" y="1555200"/>
              <a:ext cx="255587" cy="255587"/>
              <a:chOff x="3569" y="1004"/>
              <a:chExt cx="161" cy="161"/>
            </a:xfrm>
          </p:grpSpPr>
          <p:sp>
            <p:nvSpPr>
              <p:cNvPr id="50272" name="Oval 89"/>
              <p:cNvSpPr>
                <a:spLocks noChangeAspect="1" noChangeArrowheads="1"/>
              </p:cNvSpPr>
              <p:nvPr>
                <p:custDataLst>
                  <p:tags r:id="rId33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273" name="Arc 90"/>
              <p:cNvSpPr>
                <a:spLocks noChangeAspect="1"/>
              </p:cNvSpPr>
              <p:nvPr>
                <p:custDataLst>
                  <p:tags r:id="rId34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74" name="Arc 91"/>
              <p:cNvSpPr>
                <a:spLocks noChangeAspect="1"/>
              </p:cNvSpPr>
              <p:nvPr>
                <p:custDataLst>
                  <p:tags r:id="rId35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75" name="Arc 92"/>
              <p:cNvSpPr>
                <a:spLocks noChangeAspect="1"/>
              </p:cNvSpPr>
              <p:nvPr>
                <p:custDataLst>
                  <p:tags r:id="rId36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76" name="Arc 93"/>
              <p:cNvSpPr>
                <a:spLocks noChangeAspect="1"/>
              </p:cNvSpPr>
              <p:nvPr>
                <p:custDataLst>
                  <p:tags r:id="rId37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254" name="Group 88"/>
            <p:cNvGrpSpPr>
              <a:grpSpLocks/>
            </p:cNvGrpSpPr>
            <p:nvPr/>
          </p:nvGrpSpPr>
          <p:grpSpPr bwMode="auto">
            <a:xfrm>
              <a:off x="5008449" y="1555200"/>
              <a:ext cx="255587" cy="255587"/>
              <a:chOff x="3569" y="1004"/>
              <a:chExt cx="161" cy="161"/>
            </a:xfrm>
          </p:grpSpPr>
          <p:sp>
            <p:nvSpPr>
              <p:cNvPr id="50267" name="Oval 89"/>
              <p:cNvSpPr>
                <a:spLocks noChangeAspect="1" noChangeArrowheads="1"/>
              </p:cNvSpPr>
              <p:nvPr>
                <p:custDataLst>
                  <p:tags r:id="rId28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268" name="Arc 90"/>
              <p:cNvSpPr>
                <a:spLocks noChangeAspect="1"/>
              </p:cNvSpPr>
              <p:nvPr>
                <p:custDataLst>
                  <p:tags r:id="rId29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9" name="Arc 91"/>
              <p:cNvSpPr>
                <a:spLocks noChangeAspect="1"/>
              </p:cNvSpPr>
              <p:nvPr>
                <p:custDataLst>
                  <p:tags r:id="rId30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70" name="Arc 92"/>
              <p:cNvSpPr>
                <a:spLocks noChangeAspect="1"/>
              </p:cNvSpPr>
              <p:nvPr>
                <p:custDataLst>
                  <p:tags r:id="rId31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71" name="Arc 93"/>
              <p:cNvSpPr>
                <a:spLocks noChangeAspect="1"/>
              </p:cNvSpPr>
              <p:nvPr>
                <p:custDataLst>
                  <p:tags r:id="rId32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255" name="Group 88"/>
            <p:cNvGrpSpPr>
              <a:grpSpLocks/>
            </p:cNvGrpSpPr>
            <p:nvPr/>
          </p:nvGrpSpPr>
          <p:grpSpPr bwMode="auto">
            <a:xfrm>
              <a:off x="5672725" y="1555200"/>
              <a:ext cx="255587" cy="255587"/>
              <a:chOff x="3569" y="1004"/>
              <a:chExt cx="161" cy="161"/>
            </a:xfrm>
          </p:grpSpPr>
          <p:sp>
            <p:nvSpPr>
              <p:cNvPr id="50262" name="Oval 89"/>
              <p:cNvSpPr>
                <a:spLocks noChangeAspect="1" noChangeArrowheads="1"/>
              </p:cNvSpPr>
              <p:nvPr>
                <p:custDataLst>
                  <p:tags r:id="rId23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263" name="Arc 90"/>
              <p:cNvSpPr>
                <a:spLocks noChangeAspect="1"/>
              </p:cNvSpPr>
              <p:nvPr>
                <p:custDataLst>
                  <p:tags r:id="rId24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4" name="Arc 91"/>
              <p:cNvSpPr>
                <a:spLocks noChangeAspect="1"/>
              </p:cNvSpPr>
              <p:nvPr>
                <p:custDataLst>
                  <p:tags r:id="rId25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5" name="Arc 92"/>
              <p:cNvSpPr>
                <a:spLocks noChangeAspect="1"/>
              </p:cNvSpPr>
              <p:nvPr>
                <p:custDataLst>
                  <p:tags r:id="rId26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6" name="Arc 93"/>
              <p:cNvSpPr>
                <a:spLocks noChangeAspect="1"/>
              </p:cNvSpPr>
              <p:nvPr>
                <p:custDataLst>
                  <p:tags r:id="rId27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0256" name="Group 88"/>
            <p:cNvGrpSpPr>
              <a:grpSpLocks/>
            </p:cNvGrpSpPr>
            <p:nvPr/>
          </p:nvGrpSpPr>
          <p:grpSpPr bwMode="auto">
            <a:xfrm>
              <a:off x="6325043" y="1555200"/>
              <a:ext cx="255587" cy="255587"/>
              <a:chOff x="3569" y="1004"/>
              <a:chExt cx="161" cy="161"/>
            </a:xfrm>
          </p:grpSpPr>
          <p:sp>
            <p:nvSpPr>
              <p:cNvPr id="50257" name="Oval 89"/>
              <p:cNvSpPr>
                <a:spLocks noChangeAspect="1" noChangeArrowheads="1"/>
              </p:cNvSpPr>
              <p:nvPr>
                <p:custDataLst>
                  <p:tags r:id="rId18"/>
                </p:custDataLst>
              </p:nvPr>
            </p:nvSpPr>
            <p:spPr bwMode="gray">
              <a:xfrm rot="10800000">
                <a:off x="3569" y="1004"/>
                <a:ext cx="161" cy="161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/>
              </a:p>
            </p:txBody>
          </p:sp>
          <p:sp>
            <p:nvSpPr>
              <p:cNvPr id="50258" name="Arc 90"/>
              <p:cNvSpPr>
                <a:spLocks noChangeAspect="1"/>
              </p:cNvSpPr>
              <p:nvPr>
                <p:custDataLst>
                  <p:tags r:id="rId19"/>
                </p:custDataLst>
              </p:nvPr>
            </p:nvSpPr>
            <p:spPr bwMode="gray">
              <a:xfrm rot="10800000">
                <a:off x="3569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59" name="Arc 91"/>
              <p:cNvSpPr>
                <a:spLocks noChangeAspect="1"/>
              </p:cNvSpPr>
              <p:nvPr>
                <p:custDataLst>
                  <p:tags r:id="rId20"/>
                </p:custDataLst>
              </p:nvPr>
            </p:nvSpPr>
            <p:spPr bwMode="gray">
              <a:xfrm rot="10800000" flipV="1">
                <a:off x="3569" y="1009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0" name="Arc 92"/>
              <p:cNvSpPr>
                <a:spLocks noChangeAspect="1"/>
              </p:cNvSpPr>
              <p:nvPr>
                <p:custDataLst>
                  <p:tags r:id="rId21"/>
                </p:custDataLst>
              </p:nvPr>
            </p:nvSpPr>
            <p:spPr bwMode="gray">
              <a:xfrm rot="5400000">
                <a:off x="3648" y="108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0261" name="Arc 93"/>
              <p:cNvSpPr>
                <a:spLocks noChangeAspect="1"/>
              </p:cNvSpPr>
              <p:nvPr>
                <p:custDataLst>
                  <p:tags r:id="rId22"/>
                </p:custDataLst>
              </p:nvPr>
            </p:nvSpPr>
            <p:spPr bwMode="gray">
              <a:xfrm rot="10800000" flipH="1" flipV="1">
                <a:off x="3649" y="1004"/>
                <a:ext cx="81" cy="81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</a:path>
                  <a:path w="21600" h="21600" stroke="0" extrusionOk="0">
                    <a:moveTo>
                      <a:pt x="74" y="0"/>
                    </a:moveTo>
                    <a:cubicBezTo>
                      <a:pt x="11974" y="41"/>
                      <a:pt x="21600" y="9699"/>
                      <a:pt x="21600" y="21600"/>
                    </a:cubicBezTo>
                    <a:lnTo>
                      <a:pt x="0" y="2160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chemeClr val="tx1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grpSp>
        <p:nvGrpSpPr>
          <p:cNvPr id="363" name="Group 88"/>
          <p:cNvGrpSpPr>
            <a:grpSpLocks/>
          </p:cNvGrpSpPr>
          <p:nvPr/>
        </p:nvGrpSpPr>
        <p:grpSpPr bwMode="auto">
          <a:xfrm>
            <a:off x="4998227" y="4668838"/>
            <a:ext cx="255680" cy="255541"/>
            <a:chOff x="3569" y="1004"/>
            <a:chExt cx="161" cy="161"/>
          </a:xfrm>
        </p:grpSpPr>
        <p:sp>
          <p:nvSpPr>
            <p:cNvPr id="364" name="Oval 89"/>
            <p:cNvSpPr>
              <a:spLocks noChangeAspect="1" noChangeArrowheads="1"/>
            </p:cNvSpPr>
            <p:nvPr>
              <p:custDataLst>
                <p:tags r:id="rId13"/>
              </p:custDataLst>
            </p:nvPr>
          </p:nvSpPr>
          <p:spPr bwMode="gray">
            <a:xfrm rot="10800000">
              <a:off x="3569" y="1004"/>
              <a:ext cx="161" cy="161"/>
            </a:xfrm>
            <a:prstGeom prst="ellipse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/>
            </a:p>
          </p:txBody>
        </p:sp>
        <p:sp>
          <p:nvSpPr>
            <p:cNvPr id="365" name="Arc 90"/>
            <p:cNvSpPr>
              <a:spLocks noChangeAspect="1"/>
            </p:cNvSpPr>
            <p:nvPr>
              <p:custDataLst>
                <p:tags r:id="rId14"/>
              </p:custDataLst>
            </p:nvPr>
          </p:nvSpPr>
          <p:spPr bwMode="gray">
            <a:xfrm rot="10800000">
              <a:off x="3569" y="1084"/>
              <a:ext cx="81" cy="8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6" name="Arc 91"/>
            <p:cNvSpPr>
              <a:spLocks noChangeAspect="1"/>
            </p:cNvSpPr>
            <p:nvPr>
              <p:custDataLst>
                <p:tags r:id="rId15"/>
              </p:custDataLst>
            </p:nvPr>
          </p:nvSpPr>
          <p:spPr bwMode="gray">
            <a:xfrm rot="10800000" flipV="1">
              <a:off x="3569" y="1009"/>
              <a:ext cx="81" cy="8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7" name="Arc 92"/>
            <p:cNvSpPr>
              <a:spLocks noChangeAspect="1"/>
            </p:cNvSpPr>
            <p:nvPr>
              <p:custDataLst>
                <p:tags r:id="rId16"/>
              </p:custDataLst>
            </p:nvPr>
          </p:nvSpPr>
          <p:spPr bwMode="gray">
            <a:xfrm rot="5400000">
              <a:off x="3648" y="1084"/>
              <a:ext cx="81" cy="8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8" name="Arc 93"/>
            <p:cNvSpPr>
              <a:spLocks noChangeAspect="1"/>
            </p:cNvSpPr>
            <p:nvPr>
              <p:custDataLst>
                <p:tags r:id="rId17"/>
              </p:custDataLst>
            </p:nvPr>
          </p:nvSpPr>
          <p:spPr bwMode="gray">
            <a:xfrm rot="10800000" flipH="1" flipV="1">
              <a:off x="3649" y="1004"/>
              <a:ext cx="81" cy="8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69" name="Group 88"/>
          <p:cNvGrpSpPr>
            <a:grpSpLocks/>
          </p:cNvGrpSpPr>
          <p:nvPr/>
        </p:nvGrpSpPr>
        <p:grpSpPr bwMode="auto">
          <a:xfrm>
            <a:off x="4363361" y="3768750"/>
            <a:ext cx="255680" cy="255541"/>
            <a:chOff x="3569" y="1004"/>
            <a:chExt cx="161" cy="161"/>
          </a:xfrm>
        </p:grpSpPr>
        <p:sp>
          <p:nvSpPr>
            <p:cNvPr id="370" name="Oval 89"/>
            <p:cNvSpPr>
              <a:spLocks noChangeAspect="1" noChangeArrowheads="1"/>
            </p:cNvSpPr>
            <p:nvPr>
              <p:custDataLst>
                <p:tags r:id="rId8"/>
              </p:custDataLst>
            </p:nvPr>
          </p:nvSpPr>
          <p:spPr bwMode="gray">
            <a:xfrm rot="10800000">
              <a:off x="3569" y="1004"/>
              <a:ext cx="161" cy="161"/>
            </a:xfrm>
            <a:prstGeom prst="ellipse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/>
            </a:p>
          </p:txBody>
        </p:sp>
        <p:sp>
          <p:nvSpPr>
            <p:cNvPr id="371" name="Arc 90"/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gray">
            <a:xfrm rot="10800000">
              <a:off x="3569" y="1084"/>
              <a:ext cx="81" cy="8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2" name="Arc 91"/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gray">
            <a:xfrm rot="10800000" flipV="1">
              <a:off x="3569" y="1009"/>
              <a:ext cx="81" cy="8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3" name="Arc 92"/>
            <p:cNvSpPr>
              <a:spLocks noChangeAspect="1"/>
            </p:cNvSpPr>
            <p:nvPr>
              <p:custDataLst>
                <p:tags r:id="rId11"/>
              </p:custDataLst>
            </p:nvPr>
          </p:nvSpPr>
          <p:spPr bwMode="gray">
            <a:xfrm rot="5400000">
              <a:off x="3648" y="1084"/>
              <a:ext cx="81" cy="8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4" name="Arc 93"/>
            <p:cNvSpPr>
              <a:spLocks noChangeAspect="1"/>
            </p:cNvSpPr>
            <p:nvPr>
              <p:custDataLst>
                <p:tags r:id="rId12"/>
              </p:custDataLst>
            </p:nvPr>
          </p:nvSpPr>
          <p:spPr bwMode="gray">
            <a:xfrm rot="10800000" flipH="1" flipV="1">
              <a:off x="3649" y="1004"/>
              <a:ext cx="81" cy="8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75" name="Group 94"/>
          <p:cNvGrpSpPr>
            <a:grpSpLocks/>
          </p:cNvGrpSpPr>
          <p:nvPr/>
        </p:nvGrpSpPr>
        <p:grpSpPr bwMode="auto">
          <a:xfrm>
            <a:off x="6254735" y="5595938"/>
            <a:ext cx="355600" cy="355600"/>
            <a:chOff x="3985" y="1004"/>
            <a:chExt cx="161" cy="161"/>
          </a:xfrm>
        </p:grpSpPr>
        <p:sp>
          <p:nvSpPr>
            <p:cNvPr id="376" name="Oval 95"/>
            <p:cNvSpPr>
              <a:spLocks noChangeArrowheads="1"/>
            </p:cNvSpPr>
            <p:nvPr>
              <p:custDataLst>
                <p:tags r:id="rId3"/>
              </p:custDataLst>
            </p:nvPr>
          </p:nvSpPr>
          <p:spPr bwMode="gray">
            <a:xfrm rot="5400000">
              <a:off x="3985" y="1004"/>
              <a:ext cx="161" cy="161"/>
            </a:xfrm>
            <a:prstGeom prst="ellipse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/>
            </a:p>
          </p:txBody>
        </p:sp>
        <p:sp>
          <p:nvSpPr>
            <p:cNvPr id="377" name="Arc 96"/>
            <p:cNvSpPr>
              <a:spLocks/>
            </p:cNvSpPr>
            <p:nvPr>
              <p:custDataLst>
                <p:tags r:id="rId4"/>
              </p:custDataLst>
            </p:nvPr>
          </p:nvSpPr>
          <p:spPr bwMode="gray">
            <a:xfrm rot="5400000">
              <a:off x="4060" y="1084"/>
              <a:ext cx="81" cy="8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8" name="Arc 97"/>
            <p:cNvSpPr>
              <a:spLocks/>
            </p:cNvSpPr>
            <p:nvPr>
              <p:custDataLst>
                <p:tags r:id="rId5"/>
              </p:custDataLst>
            </p:nvPr>
          </p:nvSpPr>
          <p:spPr bwMode="gray">
            <a:xfrm rot="5400000" flipV="1">
              <a:off x="3985" y="1084"/>
              <a:ext cx="81" cy="8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bg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9" name="Arc 98"/>
            <p:cNvSpPr>
              <a:spLocks/>
            </p:cNvSpPr>
            <p:nvPr>
              <p:custDataLst>
                <p:tags r:id="rId6"/>
              </p:custDataLst>
            </p:nvPr>
          </p:nvSpPr>
          <p:spPr bwMode="gray">
            <a:xfrm>
              <a:off x="4065" y="1009"/>
              <a:ext cx="81" cy="8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0" name="Arc 99"/>
            <p:cNvSpPr>
              <a:spLocks/>
            </p:cNvSpPr>
            <p:nvPr>
              <p:custDataLst>
                <p:tags r:id="rId7"/>
              </p:custDataLst>
            </p:nvPr>
          </p:nvSpPr>
          <p:spPr bwMode="gray">
            <a:xfrm rot="5400000" flipH="1" flipV="1">
              <a:off x="3985" y="1009"/>
              <a:ext cx="81" cy="8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</a:path>
                <a:path w="21600" h="21600" stroke="0" extrusionOk="0">
                  <a:moveTo>
                    <a:pt x="74" y="0"/>
                  </a:moveTo>
                  <a:cubicBezTo>
                    <a:pt x="11974" y="41"/>
                    <a:pt x="21600" y="9699"/>
                    <a:pt x="21600" y="21600"/>
                  </a:cubicBezTo>
                  <a:lnTo>
                    <a:pt x="0" y="216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bg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856543123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Rectangle 2"/>
          <p:cNvSpPr>
            <a:spLocks noChangeArrowheads="1"/>
          </p:cNvSpPr>
          <p:nvPr/>
        </p:nvSpPr>
        <p:spPr bwMode="auto">
          <a:xfrm>
            <a:off x="1981200" y="1443038"/>
            <a:ext cx="6794500" cy="394652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>
            <a:prstShdw prst="shdw17" dist="17961" dir="2700000">
              <a:schemeClr val="tx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wrap="none" anchor="ctr"/>
          <a:lstStyle/>
          <a:p>
            <a:pPr>
              <a:defRPr/>
            </a:pPr>
            <a:endParaRPr lang="pt-BR">
              <a:latin typeface="Arial" charset="0"/>
              <a:cs typeface="+mn-cs"/>
            </a:endParaRPr>
          </a:p>
        </p:txBody>
      </p:sp>
      <p:grpSp>
        <p:nvGrpSpPr>
          <p:cNvPr id="115715" name="Group 3"/>
          <p:cNvGrpSpPr>
            <a:grpSpLocks/>
          </p:cNvGrpSpPr>
          <p:nvPr/>
        </p:nvGrpSpPr>
        <p:grpSpPr bwMode="auto">
          <a:xfrm>
            <a:off x="1971675" y="1458913"/>
            <a:ext cx="6823075" cy="3954462"/>
            <a:chOff x="516" y="909"/>
            <a:chExt cx="4322" cy="2485"/>
          </a:xfrm>
        </p:grpSpPr>
        <p:sp>
          <p:nvSpPr>
            <p:cNvPr id="115823" name="Rectangle 4"/>
            <p:cNvSpPr>
              <a:spLocks noChangeArrowheads="1"/>
            </p:cNvSpPr>
            <p:nvPr/>
          </p:nvSpPr>
          <p:spPr bwMode="auto">
            <a:xfrm>
              <a:off x="526" y="909"/>
              <a:ext cx="2091" cy="1284"/>
            </a:xfrm>
            <a:prstGeom prst="rect">
              <a:avLst/>
            </a:prstGeom>
            <a:solidFill>
              <a:srgbClr val="FF9900">
                <a:alpha val="56862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63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995C00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buClr>
                  <a:schemeClr val="tx2"/>
                </a:buClr>
              </a:pPr>
              <a:r>
                <a:rPr lang="pt-BR" sz="1000">
                  <a:solidFill>
                    <a:srgbClr val="000000"/>
                  </a:solidFill>
                  <a:latin typeface="Tahoma" panose="020B0604030504040204" pitchFamily="34" charset="0"/>
                </a:rPr>
                <a:t>APOIA/</a:t>
              </a:r>
            </a:p>
            <a:p>
              <a:pPr algn="r">
                <a:buClr>
                  <a:schemeClr val="tx2"/>
                </a:buClr>
              </a:pPr>
              <a:r>
                <a:rPr lang="pt-BR" sz="1000">
                  <a:solidFill>
                    <a:srgbClr val="000000"/>
                  </a:solidFill>
                  <a:latin typeface="Tahoma" panose="020B0604030504040204" pitchFamily="34" charset="0"/>
                </a:rPr>
                <a:t>FINANCIA</a:t>
              </a:r>
            </a:p>
          </p:txBody>
        </p:sp>
        <p:sp>
          <p:nvSpPr>
            <p:cNvPr id="115824" name="Rectangle 5"/>
            <p:cNvSpPr>
              <a:spLocks noChangeArrowheads="1"/>
            </p:cNvSpPr>
            <p:nvPr/>
          </p:nvSpPr>
          <p:spPr bwMode="auto">
            <a:xfrm>
              <a:off x="2617" y="2196"/>
              <a:ext cx="2221" cy="1198"/>
            </a:xfrm>
            <a:prstGeom prst="rect">
              <a:avLst/>
            </a:prstGeom>
            <a:solidFill>
              <a:srgbClr val="99FF99">
                <a:alpha val="58038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63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5C995C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buClr>
                  <a:schemeClr val="tx2"/>
                </a:buClr>
              </a:pPr>
              <a:r>
                <a:rPr lang="pt-BR" sz="1000" dirty="0">
                  <a:solidFill>
                    <a:srgbClr val="000000"/>
                  </a:solidFill>
                  <a:latin typeface="Tahoma" panose="020B0604030504040204" pitchFamily="34" charset="0"/>
                </a:rPr>
                <a:t>PÚBLICO</a:t>
              </a:r>
            </a:p>
            <a:p>
              <a:pPr algn="r">
                <a:buClr>
                  <a:schemeClr val="tx2"/>
                </a:buClr>
              </a:pPr>
              <a:r>
                <a:rPr lang="pt-BR" sz="1000" dirty="0">
                  <a:solidFill>
                    <a:srgbClr val="000000"/>
                  </a:solidFill>
                  <a:latin typeface="Tahoma" panose="020B0604030504040204" pitchFamily="34" charset="0"/>
                </a:rPr>
                <a:t>(PPP - Patrocinada)</a:t>
              </a:r>
            </a:p>
          </p:txBody>
        </p:sp>
        <p:sp>
          <p:nvSpPr>
            <p:cNvPr id="115825" name="Rectangle 6"/>
            <p:cNvSpPr>
              <a:spLocks noChangeArrowheads="1"/>
            </p:cNvSpPr>
            <p:nvPr/>
          </p:nvSpPr>
          <p:spPr bwMode="auto">
            <a:xfrm>
              <a:off x="516" y="2194"/>
              <a:ext cx="2099" cy="1193"/>
            </a:xfrm>
            <a:prstGeom prst="rect">
              <a:avLst/>
            </a:prstGeom>
            <a:solidFill>
              <a:srgbClr val="FFFF99">
                <a:alpha val="58038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63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99995C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buClr>
                  <a:schemeClr val="tx2"/>
                </a:buClr>
              </a:pPr>
              <a:r>
                <a:rPr lang="pt-BR" sz="1000" dirty="0">
                  <a:solidFill>
                    <a:srgbClr val="000000"/>
                  </a:solidFill>
                  <a:latin typeface="Tahoma" panose="020B0604030504040204" pitchFamily="34" charset="0"/>
                </a:rPr>
                <a:t>AGUARDA</a:t>
              </a:r>
            </a:p>
          </p:txBody>
        </p:sp>
        <p:sp>
          <p:nvSpPr>
            <p:cNvPr id="115826" name="Rectangle 7"/>
            <p:cNvSpPr>
              <a:spLocks noChangeArrowheads="1"/>
            </p:cNvSpPr>
            <p:nvPr/>
          </p:nvSpPr>
          <p:spPr bwMode="auto">
            <a:xfrm>
              <a:off x="2616" y="913"/>
              <a:ext cx="2222" cy="1284"/>
            </a:xfrm>
            <a:prstGeom prst="rect">
              <a:avLst/>
            </a:prstGeom>
            <a:solidFill>
              <a:srgbClr val="CCFFFF">
                <a:alpha val="56862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63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A9999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lnSpc>
                  <a:spcPct val="95000"/>
                </a:lnSpc>
                <a:buClr>
                  <a:schemeClr val="tx2"/>
                </a:buClr>
              </a:pPr>
              <a:r>
                <a:rPr lang="pt-BR" sz="1000" dirty="0">
                  <a:solidFill>
                    <a:srgbClr val="000000"/>
                  </a:solidFill>
                  <a:latin typeface="Tahoma" panose="020B0604030504040204" pitchFamily="34" charset="0"/>
                </a:rPr>
                <a:t>FACILITA/FINANCIA</a:t>
              </a:r>
            </a:p>
            <a:p>
              <a:pPr algn="r">
                <a:buClr>
                  <a:schemeClr val="tx2"/>
                </a:buClr>
              </a:pPr>
              <a:r>
                <a:rPr lang="pt-BR" sz="1000" dirty="0">
                  <a:solidFill>
                    <a:srgbClr val="000000"/>
                  </a:solidFill>
                  <a:latin typeface="Tahoma" panose="020B0604030504040204" pitchFamily="34" charset="0"/>
                </a:rPr>
                <a:t>(PPP - Administrativa)</a:t>
              </a:r>
            </a:p>
          </p:txBody>
        </p:sp>
      </p:grpSp>
      <p:sp>
        <p:nvSpPr>
          <p:cNvPr id="115716" name="Rectangle 8"/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597150" y="174625"/>
            <a:ext cx="7129463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pt-BR" sz="2000" dirty="0">
                <a:solidFill>
                  <a:schemeClr val="tx2"/>
                </a:solidFill>
                <a:latin typeface="Tahoma" panose="020B0604030504040204" pitchFamily="34" charset="0"/>
              </a:rPr>
              <a:t>Priorização dos Eixos de Integração – Volumes de </a:t>
            </a:r>
            <a:r>
              <a:rPr lang="pt-BR" sz="2000" dirty="0" smtClean="0">
                <a:solidFill>
                  <a:schemeClr val="tx2"/>
                </a:solidFill>
                <a:latin typeface="Tahoma" panose="020B0604030504040204" pitchFamily="34" charset="0"/>
              </a:rPr>
              <a:t>2020</a:t>
            </a:r>
            <a:endParaRPr lang="pt-BR" sz="2000" dirty="0">
              <a:solidFill>
                <a:schemeClr val="tx2"/>
              </a:solidFill>
              <a:latin typeface="Tahoma" panose="020B0604030504040204" pitchFamily="34" charset="0"/>
            </a:endParaRPr>
          </a:p>
        </p:txBody>
      </p:sp>
      <p:sp>
        <p:nvSpPr>
          <p:cNvPr id="115717" name="AutoShape 9"/>
          <p:cNvSpPr>
            <a:spLocks noChangeArrowheads="1"/>
          </p:cNvSpPr>
          <p:nvPr/>
        </p:nvSpPr>
        <p:spPr bwMode="auto">
          <a:xfrm>
            <a:off x="300038" y="5981700"/>
            <a:ext cx="9251950" cy="619125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115718" name="Rectangle 10"/>
          <p:cNvSpPr>
            <a:spLocks noChangeArrowheads="1"/>
          </p:cNvSpPr>
          <p:nvPr/>
        </p:nvSpPr>
        <p:spPr bwMode="auto">
          <a:xfrm>
            <a:off x="196850" y="5961063"/>
            <a:ext cx="9445625" cy="638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Ctr="1">
            <a:spAutoFit/>
          </a:bodyPr>
          <a:lstStyle>
            <a:lvl1pPr marL="342900" indent="-342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7188" indent="-1778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pt-BR" sz="1400" dirty="0"/>
              <a:t>Quando colocados na matriz de consistência, os eixos de integra</a:t>
            </a:r>
            <a:r>
              <a:rPr lang="pt-BR" sz="1400" dirty="0">
                <a:latin typeface="Tahoma" panose="020B0604030504040204" pitchFamily="34" charset="0"/>
              </a:rPr>
              <a:t>ç</a:t>
            </a:r>
            <a:r>
              <a:rPr lang="pt-BR" sz="1400" dirty="0"/>
              <a:t>ão podem então ser separados de forma a identificar os mais prioritários</a:t>
            </a:r>
            <a:r>
              <a:rPr lang="pt-BR" sz="1400" dirty="0">
                <a:latin typeface="Tahoma" panose="020B0604030504040204" pitchFamily="34" charset="0"/>
              </a:rPr>
              <a:t>—</a:t>
            </a:r>
            <a:r>
              <a:rPr lang="pt-BR" sz="1400" dirty="0"/>
              <a:t>No entanto, como muitos eixos estudados são paralelos e são alternativas uns dos outros, faz-se necessário escolher em cada caso, os que apresentam maior competitividade</a:t>
            </a:r>
          </a:p>
        </p:txBody>
      </p:sp>
      <p:sp>
        <p:nvSpPr>
          <p:cNvPr id="115719" name="AutoShape 11"/>
          <p:cNvSpPr>
            <a:spLocks noChangeArrowheads="1"/>
          </p:cNvSpPr>
          <p:nvPr/>
        </p:nvSpPr>
        <p:spPr bwMode="auto">
          <a:xfrm rot="5400000">
            <a:off x="4884737" y="4427538"/>
            <a:ext cx="142875" cy="2908300"/>
          </a:xfrm>
          <a:prstGeom prst="homePlate">
            <a:avLst>
              <a:gd name="adj" fmla="val 10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Ctr="1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115720" name="McK Footnote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193675" y="6565240"/>
            <a:ext cx="9028113" cy="26314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>
            <a:lvl1pPr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endParaRPr lang="pt-BR" sz="900" b="0" dirty="0"/>
          </a:p>
          <a:p>
            <a:pPr eaLnBrk="1" hangingPunct="1">
              <a:lnSpc>
                <a:spcPct val="95000"/>
              </a:lnSpc>
            </a:pPr>
            <a:r>
              <a:rPr lang="pt-BR" sz="900" b="0" dirty="0"/>
              <a:t>	Fonte:	Análise </a:t>
            </a:r>
            <a:r>
              <a:rPr lang="pt-BR" sz="900" b="0" dirty="0" err="1" smtClean="0"/>
              <a:t>Macrologística</a:t>
            </a:r>
            <a:endParaRPr lang="pt-BR" sz="900" b="0" dirty="0"/>
          </a:p>
        </p:txBody>
      </p:sp>
      <p:sp>
        <p:nvSpPr>
          <p:cNvPr id="115721" name="Text Box 13"/>
          <p:cNvSpPr txBox="1">
            <a:spLocks noChangeArrowheads="1"/>
          </p:cNvSpPr>
          <p:nvPr/>
        </p:nvSpPr>
        <p:spPr bwMode="auto">
          <a:xfrm>
            <a:off x="1524152" y="1376363"/>
            <a:ext cx="428323" cy="276999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 dirty="0" smtClean="0">
                <a:latin typeface="Tahoma" panose="020B0604030504040204" pitchFamily="34" charset="0"/>
              </a:rPr>
              <a:t>1,0</a:t>
            </a:r>
            <a:endParaRPr lang="pt-BR" sz="1200" dirty="0">
              <a:latin typeface="Tahoma" panose="020B0604030504040204" pitchFamily="34" charset="0"/>
            </a:endParaRPr>
          </a:p>
        </p:txBody>
      </p:sp>
      <p:sp>
        <p:nvSpPr>
          <p:cNvPr id="115722" name="Text Box 14"/>
          <p:cNvSpPr txBox="1">
            <a:spLocks noChangeArrowheads="1"/>
          </p:cNvSpPr>
          <p:nvPr/>
        </p:nvSpPr>
        <p:spPr bwMode="auto">
          <a:xfrm>
            <a:off x="1525588" y="5246688"/>
            <a:ext cx="425450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>
                <a:latin typeface="Tahoma" panose="020B0604030504040204" pitchFamily="34" charset="0"/>
              </a:rPr>
              <a:t>0,0</a:t>
            </a:r>
          </a:p>
        </p:txBody>
      </p:sp>
      <p:sp>
        <p:nvSpPr>
          <p:cNvPr id="115723" name="Text Box 15"/>
          <p:cNvSpPr txBox="1">
            <a:spLocks noChangeArrowheads="1"/>
          </p:cNvSpPr>
          <p:nvPr/>
        </p:nvSpPr>
        <p:spPr bwMode="auto">
          <a:xfrm>
            <a:off x="193675" y="1149350"/>
            <a:ext cx="1576388" cy="825500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pt-BR" sz="1600">
                <a:solidFill>
                  <a:schemeClr val="tx2"/>
                </a:solidFill>
                <a:latin typeface="Tahoma" panose="020B0604030504040204" pitchFamily="34" charset="0"/>
              </a:rPr>
              <a:t>Retorno sobre o Investimento</a:t>
            </a:r>
          </a:p>
        </p:txBody>
      </p:sp>
      <p:sp>
        <p:nvSpPr>
          <p:cNvPr id="115724" name="Text Box 16"/>
          <p:cNvSpPr txBox="1">
            <a:spLocks noChangeArrowheads="1"/>
          </p:cNvSpPr>
          <p:nvPr/>
        </p:nvSpPr>
        <p:spPr bwMode="auto">
          <a:xfrm>
            <a:off x="6423025" y="5548313"/>
            <a:ext cx="2443163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00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>
                <a:solidFill>
                  <a:schemeClr val="tx2"/>
                </a:solidFill>
                <a:latin typeface="Tahoma" panose="020B0604030504040204" pitchFamily="34" charset="0"/>
              </a:rPr>
              <a:t>IMPACTO SOCIO-AMBIENTAL</a:t>
            </a:r>
          </a:p>
        </p:txBody>
      </p:sp>
      <p:sp>
        <p:nvSpPr>
          <p:cNvPr id="115725" name="Text Box 17"/>
          <p:cNvSpPr txBox="1">
            <a:spLocks noChangeArrowheads="1"/>
          </p:cNvSpPr>
          <p:nvPr/>
        </p:nvSpPr>
        <p:spPr bwMode="auto">
          <a:xfrm rot="-5433491">
            <a:off x="-110331" y="3459956"/>
            <a:ext cx="2965450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>
                <a:solidFill>
                  <a:schemeClr val="tx2"/>
                </a:solidFill>
                <a:latin typeface="Tahoma" panose="020B0604030504040204" pitchFamily="34" charset="0"/>
              </a:rPr>
              <a:t>ATRATIVIDADE  PARA  INVESTIDOR</a:t>
            </a:r>
          </a:p>
        </p:txBody>
      </p:sp>
      <p:sp>
        <p:nvSpPr>
          <p:cNvPr id="115726" name="Text Box 18"/>
          <p:cNvSpPr txBox="1">
            <a:spLocks noChangeArrowheads="1"/>
          </p:cNvSpPr>
          <p:nvPr/>
        </p:nvSpPr>
        <p:spPr bwMode="auto">
          <a:xfrm>
            <a:off x="1524944" y="3382963"/>
            <a:ext cx="428323" cy="276999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 dirty="0" smtClean="0">
                <a:latin typeface="Tahoma" panose="020B0604030504040204" pitchFamily="34" charset="0"/>
              </a:rPr>
              <a:t>0,5</a:t>
            </a:r>
            <a:endParaRPr lang="pt-BR" sz="1200" dirty="0">
              <a:latin typeface="Tahoma" panose="020B0604030504040204" pitchFamily="34" charset="0"/>
            </a:endParaRPr>
          </a:p>
        </p:txBody>
      </p:sp>
      <p:sp>
        <p:nvSpPr>
          <p:cNvPr id="115727" name="Text Box 19"/>
          <p:cNvSpPr txBox="1">
            <a:spLocks noChangeArrowheads="1"/>
          </p:cNvSpPr>
          <p:nvPr/>
        </p:nvSpPr>
        <p:spPr bwMode="auto">
          <a:xfrm>
            <a:off x="1651000" y="5372100"/>
            <a:ext cx="611188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>
                <a:latin typeface="Tahoma" panose="020B0604030504040204" pitchFamily="34" charset="0"/>
              </a:rPr>
              <a:t>Baixo</a:t>
            </a:r>
          </a:p>
        </p:txBody>
      </p:sp>
      <p:sp>
        <p:nvSpPr>
          <p:cNvPr id="115731" name="Rectangle 23"/>
          <p:cNvSpPr>
            <a:spLocks noChangeAspect="1" noChangeArrowheads="1"/>
          </p:cNvSpPr>
          <p:nvPr/>
        </p:nvSpPr>
        <p:spPr bwMode="auto">
          <a:xfrm>
            <a:off x="5391362" y="3584290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/>
              <a:t>1</a:t>
            </a:r>
          </a:p>
        </p:txBody>
      </p:sp>
      <p:sp>
        <p:nvSpPr>
          <p:cNvPr id="115811" name="Text Box 103"/>
          <p:cNvSpPr txBox="1">
            <a:spLocks noChangeArrowheads="1"/>
          </p:cNvSpPr>
          <p:nvPr/>
        </p:nvSpPr>
        <p:spPr bwMode="auto">
          <a:xfrm>
            <a:off x="3633504" y="2573393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err="1" smtClean="0"/>
              <a:t>Juruena</a:t>
            </a:r>
            <a:r>
              <a:rPr lang="pt-BR" sz="800" b="0" dirty="0" smtClean="0"/>
              <a:t> via</a:t>
            </a:r>
          </a:p>
          <a:p>
            <a:pPr eaLnBrk="1" hangingPunct="1"/>
            <a:r>
              <a:rPr lang="pt-BR" sz="800" b="0" dirty="0" smtClean="0"/>
              <a:t>Santarém</a:t>
            </a:r>
            <a:endParaRPr lang="pt-BR" sz="800" b="0" dirty="0"/>
          </a:p>
        </p:txBody>
      </p:sp>
      <p:sp>
        <p:nvSpPr>
          <p:cNvPr id="115817" name="Text Box 109"/>
          <p:cNvSpPr txBox="1">
            <a:spLocks noChangeArrowheads="1"/>
          </p:cNvSpPr>
          <p:nvPr/>
        </p:nvSpPr>
        <p:spPr bwMode="auto">
          <a:xfrm>
            <a:off x="5318654" y="1500628"/>
            <a:ext cx="787395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Paraguai via </a:t>
            </a:r>
          </a:p>
          <a:p>
            <a:pPr eaLnBrk="1" hangingPunct="1"/>
            <a:r>
              <a:rPr lang="pt-BR" sz="800" b="0" dirty="0" err="1" smtClean="0"/>
              <a:t>St.Ant.Lenda</a:t>
            </a:r>
            <a:endParaRPr lang="pt-BR" sz="800" b="0" dirty="0"/>
          </a:p>
        </p:txBody>
      </p:sp>
      <p:sp>
        <p:nvSpPr>
          <p:cNvPr id="115906" name="Text Box 103"/>
          <p:cNvSpPr txBox="1">
            <a:spLocks noChangeArrowheads="1"/>
          </p:cNvSpPr>
          <p:nvPr/>
        </p:nvSpPr>
        <p:spPr bwMode="auto">
          <a:xfrm>
            <a:off x="3278115" y="4357833"/>
            <a:ext cx="1003300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Belém-</a:t>
            </a:r>
            <a:r>
              <a:rPr lang="pt-BR" sz="800" b="0" dirty="0" err="1" smtClean="0"/>
              <a:t>Brasilia</a:t>
            </a:r>
            <a:endParaRPr lang="pt-BR" sz="800" b="0" dirty="0"/>
          </a:p>
        </p:txBody>
      </p:sp>
      <p:sp>
        <p:nvSpPr>
          <p:cNvPr id="103" name="Rectangle 23"/>
          <p:cNvSpPr>
            <a:spLocks noChangeAspect="1" noChangeArrowheads="1"/>
          </p:cNvSpPr>
          <p:nvPr/>
        </p:nvSpPr>
        <p:spPr bwMode="auto">
          <a:xfrm>
            <a:off x="7197341" y="5142244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/>
              <a:t>2</a:t>
            </a:r>
          </a:p>
        </p:txBody>
      </p:sp>
      <p:sp>
        <p:nvSpPr>
          <p:cNvPr id="106" name="Rectangle 23"/>
          <p:cNvSpPr>
            <a:spLocks noChangeAspect="1" noChangeArrowheads="1"/>
          </p:cNvSpPr>
          <p:nvPr/>
        </p:nvSpPr>
        <p:spPr bwMode="auto">
          <a:xfrm>
            <a:off x="4296852" y="2737259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/>
              <a:t>3</a:t>
            </a:r>
          </a:p>
        </p:txBody>
      </p:sp>
      <p:sp>
        <p:nvSpPr>
          <p:cNvPr id="107" name="Rectangle 23"/>
          <p:cNvSpPr>
            <a:spLocks noChangeAspect="1" noChangeArrowheads="1"/>
          </p:cNvSpPr>
          <p:nvPr/>
        </p:nvSpPr>
        <p:spPr bwMode="auto">
          <a:xfrm>
            <a:off x="4449252" y="2889659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/>
              <a:t>4</a:t>
            </a:r>
          </a:p>
        </p:txBody>
      </p:sp>
      <p:sp>
        <p:nvSpPr>
          <p:cNvPr id="108" name="Rectangle 23"/>
          <p:cNvSpPr>
            <a:spLocks noChangeAspect="1" noChangeArrowheads="1"/>
          </p:cNvSpPr>
          <p:nvPr/>
        </p:nvSpPr>
        <p:spPr bwMode="auto">
          <a:xfrm>
            <a:off x="4703250" y="3432163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/>
              <a:t>5</a:t>
            </a:r>
          </a:p>
        </p:txBody>
      </p:sp>
      <p:sp>
        <p:nvSpPr>
          <p:cNvPr id="109" name="Rectangle 23"/>
          <p:cNvSpPr>
            <a:spLocks noChangeAspect="1" noChangeArrowheads="1"/>
          </p:cNvSpPr>
          <p:nvPr/>
        </p:nvSpPr>
        <p:spPr bwMode="auto">
          <a:xfrm>
            <a:off x="5114266" y="3575062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/>
              <a:t>6</a:t>
            </a:r>
          </a:p>
        </p:txBody>
      </p:sp>
      <p:sp>
        <p:nvSpPr>
          <p:cNvPr id="110" name="Rectangle 23"/>
          <p:cNvSpPr>
            <a:spLocks noChangeAspect="1" noChangeArrowheads="1"/>
          </p:cNvSpPr>
          <p:nvPr/>
        </p:nvSpPr>
        <p:spPr bwMode="auto">
          <a:xfrm>
            <a:off x="6813755" y="2575627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/>
              <a:t>7</a:t>
            </a:r>
          </a:p>
        </p:txBody>
      </p:sp>
      <p:sp>
        <p:nvSpPr>
          <p:cNvPr id="111" name="Rectangle 23"/>
          <p:cNvSpPr>
            <a:spLocks noChangeAspect="1" noChangeArrowheads="1"/>
          </p:cNvSpPr>
          <p:nvPr/>
        </p:nvSpPr>
        <p:spPr bwMode="auto">
          <a:xfrm>
            <a:off x="6878422" y="2852721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/>
              <a:t>8</a:t>
            </a:r>
          </a:p>
        </p:txBody>
      </p:sp>
      <p:sp>
        <p:nvSpPr>
          <p:cNvPr id="112" name="Rectangle 23"/>
          <p:cNvSpPr>
            <a:spLocks noChangeAspect="1" noChangeArrowheads="1"/>
          </p:cNvSpPr>
          <p:nvPr/>
        </p:nvSpPr>
        <p:spPr bwMode="auto">
          <a:xfrm>
            <a:off x="7238627" y="4358255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/>
              <a:t>9</a:t>
            </a:r>
          </a:p>
        </p:txBody>
      </p:sp>
      <p:sp>
        <p:nvSpPr>
          <p:cNvPr id="113" name="Rectangle 23"/>
          <p:cNvSpPr>
            <a:spLocks noChangeAspect="1" noChangeArrowheads="1"/>
          </p:cNvSpPr>
          <p:nvPr/>
        </p:nvSpPr>
        <p:spPr bwMode="auto">
          <a:xfrm>
            <a:off x="6980018" y="2732642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10</a:t>
            </a:r>
            <a:endParaRPr lang="pt-BR" sz="1200" dirty="0"/>
          </a:p>
        </p:txBody>
      </p:sp>
      <p:sp>
        <p:nvSpPr>
          <p:cNvPr id="114" name="Rectangle 23"/>
          <p:cNvSpPr>
            <a:spLocks noChangeAspect="1" noChangeArrowheads="1"/>
          </p:cNvSpPr>
          <p:nvPr/>
        </p:nvSpPr>
        <p:spPr bwMode="auto">
          <a:xfrm>
            <a:off x="7187825" y="4196602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11</a:t>
            </a:r>
            <a:endParaRPr lang="pt-BR" sz="1200" dirty="0"/>
          </a:p>
        </p:txBody>
      </p:sp>
      <p:sp>
        <p:nvSpPr>
          <p:cNvPr id="115" name="Rectangle 23"/>
          <p:cNvSpPr>
            <a:spLocks noChangeAspect="1" noChangeArrowheads="1"/>
          </p:cNvSpPr>
          <p:nvPr/>
        </p:nvSpPr>
        <p:spPr bwMode="auto">
          <a:xfrm>
            <a:off x="6707539" y="2885044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12</a:t>
            </a:r>
            <a:endParaRPr lang="pt-BR" sz="1200" dirty="0"/>
          </a:p>
        </p:txBody>
      </p:sp>
      <p:sp>
        <p:nvSpPr>
          <p:cNvPr id="116" name="Rectangle 23"/>
          <p:cNvSpPr>
            <a:spLocks noChangeAspect="1" noChangeArrowheads="1"/>
          </p:cNvSpPr>
          <p:nvPr/>
        </p:nvSpPr>
        <p:spPr bwMode="auto">
          <a:xfrm>
            <a:off x="8065281" y="4270503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13</a:t>
            </a:r>
            <a:endParaRPr lang="pt-BR" sz="1200" dirty="0"/>
          </a:p>
        </p:txBody>
      </p:sp>
      <p:sp>
        <p:nvSpPr>
          <p:cNvPr id="117" name="Rectangle 23"/>
          <p:cNvSpPr>
            <a:spLocks noChangeAspect="1" noChangeArrowheads="1"/>
          </p:cNvSpPr>
          <p:nvPr/>
        </p:nvSpPr>
        <p:spPr bwMode="auto">
          <a:xfrm>
            <a:off x="6661358" y="4159672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14</a:t>
            </a:r>
            <a:endParaRPr lang="pt-BR" sz="1200" dirty="0"/>
          </a:p>
        </p:txBody>
      </p:sp>
      <p:sp>
        <p:nvSpPr>
          <p:cNvPr id="118" name="Rectangle 23"/>
          <p:cNvSpPr>
            <a:spLocks noChangeAspect="1" noChangeArrowheads="1"/>
          </p:cNvSpPr>
          <p:nvPr/>
        </p:nvSpPr>
        <p:spPr bwMode="auto">
          <a:xfrm>
            <a:off x="6014816" y="4122718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15</a:t>
            </a:r>
            <a:endParaRPr lang="pt-BR" sz="1200" dirty="0"/>
          </a:p>
        </p:txBody>
      </p:sp>
      <p:sp>
        <p:nvSpPr>
          <p:cNvPr id="119" name="Rectangle 23"/>
          <p:cNvSpPr>
            <a:spLocks noChangeAspect="1" noChangeArrowheads="1"/>
          </p:cNvSpPr>
          <p:nvPr/>
        </p:nvSpPr>
        <p:spPr bwMode="auto">
          <a:xfrm>
            <a:off x="6393507" y="4833923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16</a:t>
            </a:r>
            <a:endParaRPr lang="pt-BR" sz="1200" dirty="0"/>
          </a:p>
        </p:txBody>
      </p:sp>
      <p:sp>
        <p:nvSpPr>
          <p:cNvPr id="120" name="Rectangle 23"/>
          <p:cNvSpPr>
            <a:spLocks noChangeAspect="1" noChangeArrowheads="1"/>
          </p:cNvSpPr>
          <p:nvPr/>
        </p:nvSpPr>
        <p:spPr bwMode="auto">
          <a:xfrm>
            <a:off x="5248205" y="4455225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17</a:t>
            </a:r>
            <a:endParaRPr lang="pt-BR" sz="1200" dirty="0"/>
          </a:p>
        </p:txBody>
      </p:sp>
      <p:sp>
        <p:nvSpPr>
          <p:cNvPr id="121" name="Rectangle 23"/>
          <p:cNvSpPr>
            <a:spLocks noChangeAspect="1" noChangeArrowheads="1"/>
          </p:cNvSpPr>
          <p:nvPr/>
        </p:nvSpPr>
        <p:spPr bwMode="auto">
          <a:xfrm>
            <a:off x="4814083" y="4556834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18</a:t>
            </a:r>
            <a:endParaRPr lang="pt-BR" sz="1200" dirty="0"/>
          </a:p>
        </p:txBody>
      </p:sp>
      <p:sp>
        <p:nvSpPr>
          <p:cNvPr id="122" name="Rectangle 23"/>
          <p:cNvSpPr>
            <a:spLocks noChangeAspect="1" noChangeArrowheads="1"/>
          </p:cNvSpPr>
          <p:nvPr/>
        </p:nvSpPr>
        <p:spPr bwMode="auto">
          <a:xfrm>
            <a:off x="6388726" y="4288961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19</a:t>
            </a:r>
            <a:endParaRPr lang="pt-BR" sz="1200" dirty="0"/>
          </a:p>
        </p:txBody>
      </p:sp>
      <p:sp>
        <p:nvSpPr>
          <p:cNvPr id="123" name="Rectangle 23"/>
          <p:cNvSpPr>
            <a:spLocks noChangeAspect="1" noChangeArrowheads="1"/>
          </p:cNvSpPr>
          <p:nvPr/>
        </p:nvSpPr>
        <p:spPr bwMode="auto">
          <a:xfrm>
            <a:off x="5203959" y="4952706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20</a:t>
            </a:r>
            <a:endParaRPr lang="pt-BR" sz="1200" dirty="0"/>
          </a:p>
        </p:txBody>
      </p:sp>
      <p:sp>
        <p:nvSpPr>
          <p:cNvPr id="124" name="Rectangle 23"/>
          <p:cNvSpPr>
            <a:spLocks noChangeAspect="1" noChangeArrowheads="1"/>
          </p:cNvSpPr>
          <p:nvPr/>
        </p:nvSpPr>
        <p:spPr bwMode="auto">
          <a:xfrm>
            <a:off x="8453220" y="4094998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21</a:t>
            </a:r>
            <a:endParaRPr lang="pt-BR" sz="1200" dirty="0"/>
          </a:p>
        </p:txBody>
      </p:sp>
      <p:sp>
        <p:nvSpPr>
          <p:cNvPr id="125" name="Rectangle 23"/>
          <p:cNvSpPr>
            <a:spLocks noChangeAspect="1" noChangeArrowheads="1"/>
          </p:cNvSpPr>
          <p:nvPr/>
        </p:nvSpPr>
        <p:spPr bwMode="auto">
          <a:xfrm>
            <a:off x="7769712" y="4021127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22</a:t>
            </a:r>
            <a:endParaRPr lang="pt-BR" sz="1200" dirty="0"/>
          </a:p>
        </p:txBody>
      </p:sp>
      <p:sp>
        <p:nvSpPr>
          <p:cNvPr id="126" name="Rectangle 23"/>
          <p:cNvSpPr>
            <a:spLocks noChangeAspect="1" noChangeArrowheads="1"/>
          </p:cNvSpPr>
          <p:nvPr/>
        </p:nvSpPr>
        <p:spPr bwMode="auto">
          <a:xfrm>
            <a:off x="8240771" y="4215092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23</a:t>
            </a:r>
            <a:endParaRPr lang="pt-BR" sz="1200" dirty="0"/>
          </a:p>
        </p:txBody>
      </p:sp>
      <p:sp>
        <p:nvSpPr>
          <p:cNvPr id="127" name="Rectangle 23"/>
          <p:cNvSpPr>
            <a:spLocks noChangeAspect="1" noChangeArrowheads="1"/>
          </p:cNvSpPr>
          <p:nvPr/>
        </p:nvSpPr>
        <p:spPr bwMode="auto">
          <a:xfrm>
            <a:off x="7391023" y="4325917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24</a:t>
            </a:r>
            <a:endParaRPr lang="pt-BR" sz="1200" dirty="0"/>
          </a:p>
        </p:txBody>
      </p:sp>
      <p:sp>
        <p:nvSpPr>
          <p:cNvPr id="128" name="Rectangle 23"/>
          <p:cNvSpPr>
            <a:spLocks noChangeAspect="1" noChangeArrowheads="1"/>
          </p:cNvSpPr>
          <p:nvPr/>
        </p:nvSpPr>
        <p:spPr bwMode="auto">
          <a:xfrm>
            <a:off x="6569002" y="4769263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25</a:t>
            </a:r>
            <a:endParaRPr lang="pt-BR" sz="1200" dirty="0"/>
          </a:p>
        </p:txBody>
      </p:sp>
      <p:sp>
        <p:nvSpPr>
          <p:cNvPr id="129" name="Rectangle 23"/>
          <p:cNvSpPr>
            <a:spLocks noChangeAspect="1" noChangeArrowheads="1"/>
          </p:cNvSpPr>
          <p:nvPr/>
        </p:nvSpPr>
        <p:spPr bwMode="auto">
          <a:xfrm>
            <a:off x="8591743" y="5037112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26</a:t>
            </a:r>
            <a:endParaRPr lang="pt-BR" sz="1200" dirty="0"/>
          </a:p>
        </p:txBody>
      </p:sp>
      <p:sp>
        <p:nvSpPr>
          <p:cNvPr id="130" name="Rectangle 23"/>
          <p:cNvSpPr>
            <a:spLocks noChangeAspect="1" noChangeArrowheads="1"/>
          </p:cNvSpPr>
          <p:nvPr/>
        </p:nvSpPr>
        <p:spPr bwMode="auto">
          <a:xfrm>
            <a:off x="6726012" y="4889341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27</a:t>
            </a:r>
            <a:endParaRPr lang="pt-BR" sz="1200" dirty="0"/>
          </a:p>
        </p:txBody>
      </p:sp>
      <p:sp>
        <p:nvSpPr>
          <p:cNvPr id="131" name="Rectangle 23"/>
          <p:cNvSpPr>
            <a:spLocks noChangeAspect="1" noChangeArrowheads="1"/>
          </p:cNvSpPr>
          <p:nvPr/>
        </p:nvSpPr>
        <p:spPr bwMode="auto">
          <a:xfrm>
            <a:off x="3918155" y="4529117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28</a:t>
            </a:r>
            <a:endParaRPr lang="pt-BR" sz="1200" dirty="0"/>
          </a:p>
        </p:txBody>
      </p:sp>
      <p:sp>
        <p:nvSpPr>
          <p:cNvPr id="132" name="Rectangle 23"/>
          <p:cNvSpPr>
            <a:spLocks noChangeAspect="1" noChangeArrowheads="1"/>
          </p:cNvSpPr>
          <p:nvPr/>
        </p:nvSpPr>
        <p:spPr bwMode="auto">
          <a:xfrm>
            <a:off x="8305418" y="4990931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29</a:t>
            </a:r>
            <a:endParaRPr lang="pt-BR" sz="1200" dirty="0"/>
          </a:p>
        </p:txBody>
      </p:sp>
      <p:sp>
        <p:nvSpPr>
          <p:cNvPr id="133" name="Rectangle 23"/>
          <p:cNvSpPr>
            <a:spLocks noChangeAspect="1" noChangeArrowheads="1"/>
          </p:cNvSpPr>
          <p:nvPr/>
        </p:nvSpPr>
        <p:spPr bwMode="auto">
          <a:xfrm>
            <a:off x="7169348" y="4750784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30</a:t>
            </a:r>
            <a:endParaRPr lang="pt-BR" sz="1200" dirty="0"/>
          </a:p>
        </p:txBody>
      </p:sp>
      <p:sp>
        <p:nvSpPr>
          <p:cNvPr id="134" name="Rectangle 23"/>
          <p:cNvSpPr>
            <a:spLocks noChangeAspect="1" noChangeArrowheads="1"/>
          </p:cNvSpPr>
          <p:nvPr/>
        </p:nvSpPr>
        <p:spPr bwMode="auto">
          <a:xfrm>
            <a:off x="8277712" y="4732307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31</a:t>
            </a:r>
            <a:endParaRPr lang="pt-BR" sz="1200" dirty="0"/>
          </a:p>
        </p:txBody>
      </p:sp>
      <p:sp>
        <p:nvSpPr>
          <p:cNvPr id="135" name="Rectangle 23"/>
          <p:cNvSpPr>
            <a:spLocks noChangeAspect="1" noChangeArrowheads="1"/>
          </p:cNvSpPr>
          <p:nvPr/>
        </p:nvSpPr>
        <p:spPr bwMode="auto">
          <a:xfrm>
            <a:off x="4703243" y="5226761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32</a:t>
            </a:r>
            <a:endParaRPr lang="pt-BR" sz="1200" dirty="0"/>
          </a:p>
        </p:txBody>
      </p:sp>
      <p:sp>
        <p:nvSpPr>
          <p:cNvPr id="136" name="Rectangle 23"/>
          <p:cNvSpPr>
            <a:spLocks noChangeAspect="1" noChangeArrowheads="1"/>
          </p:cNvSpPr>
          <p:nvPr/>
        </p:nvSpPr>
        <p:spPr bwMode="auto">
          <a:xfrm>
            <a:off x="8268495" y="5166435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33</a:t>
            </a:r>
            <a:endParaRPr lang="pt-BR" sz="1200" dirty="0"/>
          </a:p>
        </p:txBody>
      </p:sp>
      <p:sp>
        <p:nvSpPr>
          <p:cNvPr id="137" name="Rectangle 23"/>
          <p:cNvSpPr>
            <a:spLocks noChangeAspect="1" noChangeArrowheads="1"/>
          </p:cNvSpPr>
          <p:nvPr/>
        </p:nvSpPr>
        <p:spPr bwMode="auto">
          <a:xfrm>
            <a:off x="7732769" y="5240321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34</a:t>
            </a:r>
            <a:endParaRPr lang="pt-BR" sz="1200" dirty="0"/>
          </a:p>
        </p:txBody>
      </p:sp>
      <p:sp>
        <p:nvSpPr>
          <p:cNvPr id="138" name="Rectangle 23"/>
          <p:cNvSpPr>
            <a:spLocks noChangeAspect="1" noChangeArrowheads="1"/>
          </p:cNvSpPr>
          <p:nvPr/>
        </p:nvSpPr>
        <p:spPr bwMode="auto">
          <a:xfrm>
            <a:off x="5066075" y="4713835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35</a:t>
            </a:r>
            <a:endParaRPr lang="pt-BR" sz="1200" dirty="0"/>
          </a:p>
        </p:txBody>
      </p:sp>
      <p:sp>
        <p:nvSpPr>
          <p:cNvPr id="139" name="Rectangle 23"/>
          <p:cNvSpPr>
            <a:spLocks noChangeAspect="1" noChangeArrowheads="1"/>
          </p:cNvSpPr>
          <p:nvPr/>
        </p:nvSpPr>
        <p:spPr bwMode="auto">
          <a:xfrm>
            <a:off x="4869628" y="5224227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36</a:t>
            </a:r>
            <a:endParaRPr lang="pt-BR" sz="1200" dirty="0"/>
          </a:p>
        </p:txBody>
      </p:sp>
      <p:sp>
        <p:nvSpPr>
          <p:cNvPr id="140" name="Rectangle 23"/>
          <p:cNvSpPr>
            <a:spLocks noChangeAspect="1" noChangeArrowheads="1"/>
          </p:cNvSpPr>
          <p:nvPr/>
        </p:nvSpPr>
        <p:spPr bwMode="auto">
          <a:xfrm>
            <a:off x="5571467" y="5221838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37</a:t>
            </a:r>
            <a:endParaRPr lang="pt-BR" sz="1200" dirty="0"/>
          </a:p>
        </p:txBody>
      </p:sp>
      <p:sp>
        <p:nvSpPr>
          <p:cNvPr id="141" name="Rectangle 23"/>
          <p:cNvSpPr>
            <a:spLocks noChangeAspect="1" noChangeArrowheads="1"/>
          </p:cNvSpPr>
          <p:nvPr/>
        </p:nvSpPr>
        <p:spPr bwMode="auto">
          <a:xfrm>
            <a:off x="8019091" y="5027877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38</a:t>
            </a:r>
            <a:endParaRPr lang="pt-BR" sz="1200" dirty="0"/>
          </a:p>
        </p:txBody>
      </p:sp>
      <p:sp>
        <p:nvSpPr>
          <p:cNvPr id="142" name="Rectangle 23"/>
          <p:cNvSpPr>
            <a:spLocks noChangeAspect="1" noChangeArrowheads="1"/>
          </p:cNvSpPr>
          <p:nvPr/>
        </p:nvSpPr>
        <p:spPr bwMode="auto">
          <a:xfrm>
            <a:off x="5165081" y="5083300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39</a:t>
            </a:r>
            <a:endParaRPr lang="pt-BR" sz="1200" dirty="0"/>
          </a:p>
        </p:txBody>
      </p:sp>
      <p:sp>
        <p:nvSpPr>
          <p:cNvPr id="143" name="Rectangle 23"/>
          <p:cNvSpPr>
            <a:spLocks noChangeAspect="1" noChangeArrowheads="1"/>
          </p:cNvSpPr>
          <p:nvPr/>
        </p:nvSpPr>
        <p:spPr bwMode="auto">
          <a:xfrm>
            <a:off x="6195049" y="5121067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40</a:t>
            </a:r>
            <a:endParaRPr lang="pt-BR" sz="1200" dirty="0"/>
          </a:p>
        </p:txBody>
      </p:sp>
      <p:sp>
        <p:nvSpPr>
          <p:cNvPr id="144" name="Rectangle 23"/>
          <p:cNvSpPr>
            <a:spLocks noChangeAspect="1" noChangeArrowheads="1"/>
          </p:cNvSpPr>
          <p:nvPr/>
        </p:nvSpPr>
        <p:spPr bwMode="auto">
          <a:xfrm>
            <a:off x="2043179" y="4593763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41</a:t>
            </a:r>
            <a:endParaRPr lang="pt-BR" sz="1200" dirty="0"/>
          </a:p>
        </p:txBody>
      </p:sp>
      <p:sp>
        <p:nvSpPr>
          <p:cNvPr id="145" name="Rectangle 23"/>
          <p:cNvSpPr>
            <a:spLocks noChangeAspect="1" noChangeArrowheads="1"/>
          </p:cNvSpPr>
          <p:nvPr/>
        </p:nvSpPr>
        <p:spPr bwMode="auto">
          <a:xfrm>
            <a:off x="6394035" y="5007503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42</a:t>
            </a:r>
            <a:endParaRPr lang="pt-BR" sz="1200" dirty="0"/>
          </a:p>
        </p:txBody>
      </p:sp>
      <p:sp>
        <p:nvSpPr>
          <p:cNvPr id="146" name="Rectangle 23"/>
          <p:cNvSpPr>
            <a:spLocks noChangeAspect="1" noChangeArrowheads="1"/>
          </p:cNvSpPr>
          <p:nvPr/>
        </p:nvSpPr>
        <p:spPr bwMode="auto">
          <a:xfrm>
            <a:off x="4259911" y="5018644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43</a:t>
            </a:r>
            <a:endParaRPr lang="pt-BR" sz="1200" dirty="0"/>
          </a:p>
        </p:txBody>
      </p:sp>
      <p:sp>
        <p:nvSpPr>
          <p:cNvPr id="147" name="Rectangle 23"/>
          <p:cNvSpPr>
            <a:spLocks noChangeAspect="1" noChangeArrowheads="1"/>
          </p:cNvSpPr>
          <p:nvPr/>
        </p:nvSpPr>
        <p:spPr bwMode="auto">
          <a:xfrm>
            <a:off x="4305114" y="4751087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44</a:t>
            </a:r>
            <a:endParaRPr lang="pt-BR" sz="1200" dirty="0"/>
          </a:p>
        </p:txBody>
      </p:sp>
      <p:sp>
        <p:nvSpPr>
          <p:cNvPr id="148" name="Rectangle 23"/>
          <p:cNvSpPr>
            <a:spLocks noChangeAspect="1" noChangeArrowheads="1"/>
          </p:cNvSpPr>
          <p:nvPr/>
        </p:nvSpPr>
        <p:spPr bwMode="auto">
          <a:xfrm>
            <a:off x="6107183" y="5178086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45</a:t>
            </a:r>
            <a:endParaRPr lang="pt-BR" sz="1200" dirty="0"/>
          </a:p>
        </p:txBody>
      </p:sp>
      <p:sp>
        <p:nvSpPr>
          <p:cNvPr id="149" name="Rectangle 23"/>
          <p:cNvSpPr>
            <a:spLocks noChangeAspect="1" noChangeArrowheads="1"/>
          </p:cNvSpPr>
          <p:nvPr/>
        </p:nvSpPr>
        <p:spPr bwMode="auto">
          <a:xfrm>
            <a:off x="4675541" y="4141186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46</a:t>
            </a:r>
            <a:endParaRPr lang="pt-BR" sz="1200" dirty="0"/>
          </a:p>
        </p:txBody>
      </p:sp>
      <p:sp>
        <p:nvSpPr>
          <p:cNvPr id="150" name="Rectangle 23"/>
          <p:cNvSpPr>
            <a:spLocks noChangeAspect="1" noChangeArrowheads="1"/>
          </p:cNvSpPr>
          <p:nvPr/>
        </p:nvSpPr>
        <p:spPr bwMode="auto">
          <a:xfrm>
            <a:off x="5608423" y="4594573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47</a:t>
            </a:r>
            <a:endParaRPr lang="pt-BR" sz="1200" dirty="0"/>
          </a:p>
        </p:txBody>
      </p:sp>
      <p:sp>
        <p:nvSpPr>
          <p:cNvPr id="151" name="Rectangle 23"/>
          <p:cNvSpPr>
            <a:spLocks noChangeAspect="1" noChangeArrowheads="1"/>
          </p:cNvSpPr>
          <p:nvPr/>
        </p:nvSpPr>
        <p:spPr bwMode="auto">
          <a:xfrm>
            <a:off x="6809142" y="3957810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48</a:t>
            </a:r>
            <a:endParaRPr lang="pt-BR" sz="1200" dirty="0"/>
          </a:p>
        </p:txBody>
      </p:sp>
      <p:sp>
        <p:nvSpPr>
          <p:cNvPr id="152" name="Rectangle 23"/>
          <p:cNvSpPr>
            <a:spLocks noChangeAspect="1" noChangeArrowheads="1"/>
          </p:cNvSpPr>
          <p:nvPr/>
        </p:nvSpPr>
        <p:spPr bwMode="auto">
          <a:xfrm>
            <a:off x="5469867" y="4824690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49</a:t>
            </a:r>
            <a:endParaRPr lang="pt-BR" sz="1200" dirty="0"/>
          </a:p>
        </p:txBody>
      </p:sp>
      <p:sp>
        <p:nvSpPr>
          <p:cNvPr id="153" name="Rectangle 23"/>
          <p:cNvSpPr>
            <a:spLocks noChangeAspect="1" noChangeArrowheads="1"/>
          </p:cNvSpPr>
          <p:nvPr/>
        </p:nvSpPr>
        <p:spPr bwMode="auto">
          <a:xfrm>
            <a:off x="6236493" y="4254187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50</a:t>
            </a:r>
            <a:endParaRPr lang="pt-BR" sz="1200" dirty="0"/>
          </a:p>
        </p:txBody>
      </p:sp>
      <p:sp>
        <p:nvSpPr>
          <p:cNvPr id="154" name="Rectangle 23"/>
          <p:cNvSpPr>
            <a:spLocks noChangeAspect="1" noChangeArrowheads="1"/>
          </p:cNvSpPr>
          <p:nvPr/>
        </p:nvSpPr>
        <p:spPr bwMode="auto">
          <a:xfrm>
            <a:off x="6540473" y="4963516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51</a:t>
            </a:r>
            <a:endParaRPr lang="pt-BR" sz="1200" dirty="0"/>
          </a:p>
        </p:txBody>
      </p:sp>
      <p:sp>
        <p:nvSpPr>
          <p:cNvPr id="155" name="Rectangle 23"/>
          <p:cNvSpPr>
            <a:spLocks noChangeAspect="1" noChangeArrowheads="1"/>
          </p:cNvSpPr>
          <p:nvPr/>
        </p:nvSpPr>
        <p:spPr bwMode="auto">
          <a:xfrm>
            <a:off x="5378921" y="5020151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52</a:t>
            </a:r>
            <a:endParaRPr lang="pt-BR" sz="1200" dirty="0"/>
          </a:p>
        </p:txBody>
      </p:sp>
      <p:sp>
        <p:nvSpPr>
          <p:cNvPr id="156" name="Rectangle 23"/>
          <p:cNvSpPr>
            <a:spLocks noChangeAspect="1" noChangeArrowheads="1"/>
          </p:cNvSpPr>
          <p:nvPr/>
        </p:nvSpPr>
        <p:spPr bwMode="auto">
          <a:xfrm>
            <a:off x="6781430" y="5074044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53</a:t>
            </a:r>
            <a:endParaRPr lang="pt-BR" sz="1200" dirty="0"/>
          </a:p>
        </p:txBody>
      </p:sp>
      <p:sp>
        <p:nvSpPr>
          <p:cNvPr id="157" name="Rectangle 23"/>
          <p:cNvSpPr>
            <a:spLocks noChangeAspect="1" noChangeArrowheads="1"/>
          </p:cNvSpPr>
          <p:nvPr/>
        </p:nvSpPr>
        <p:spPr bwMode="auto">
          <a:xfrm>
            <a:off x="4121358" y="5092534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54</a:t>
            </a:r>
            <a:endParaRPr lang="pt-BR" sz="1200" dirty="0"/>
          </a:p>
        </p:txBody>
      </p:sp>
      <p:sp>
        <p:nvSpPr>
          <p:cNvPr id="158" name="Rectangle 23"/>
          <p:cNvSpPr>
            <a:spLocks noChangeAspect="1" noChangeArrowheads="1"/>
          </p:cNvSpPr>
          <p:nvPr/>
        </p:nvSpPr>
        <p:spPr bwMode="auto">
          <a:xfrm>
            <a:off x="4324562" y="5138716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55</a:t>
            </a:r>
            <a:endParaRPr lang="pt-BR" sz="1200" dirty="0"/>
          </a:p>
        </p:txBody>
      </p:sp>
      <p:sp>
        <p:nvSpPr>
          <p:cNvPr id="159" name="Rectangle 23"/>
          <p:cNvSpPr>
            <a:spLocks noChangeAspect="1" noChangeArrowheads="1"/>
          </p:cNvSpPr>
          <p:nvPr/>
        </p:nvSpPr>
        <p:spPr bwMode="auto">
          <a:xfrm>
            <a:off x="2246383" y="5111015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56</a:t>
            </a:r>
            <a:endParaRPr lang="pt-BR" sz="1200" dirty="0"/>
          </a:p>
        </p:txBody>
      </p:sp>
      <p:sp>
        <p:nvSpPr>
          <p:cNvPr id="160" name="Rectangle 23"/>
          <p:cNvSpPr>
            <a:spLocks noChangeAspect="1" noChangeArrowheads="1"/>
          </p:cNvSpPr>
          <p:nvPr/>
        </p:nvSpPr>
        <p:spPr bwMode="auto">
          <a:xfrm>
            <a:off x="7381784" y="4907796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57</a:t>
            </a:r>
            <a:endParaRPr lang="pt-BR" sz="1200" dirty="0"/>
          </a:p>
        </p:txBody>
      </p:sp>
      <p:sp>
        <p:nvSpPr>
          <p:cNvPr id="161" name="Rectangle 23"/>
          <p:cNvSpPr>
            <a:spLocks noChangeAspect="1" noChangeArrowheads="1"/>
          </p:cNvSpPr>
          <p:nvPr/>
        </p:nvSpPr>
        <p:spPr bwMode="auto">
          <a:xfrm>
            <a:off x="7548038" y="5258779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58</a:t>
            </a:r>
            <a:endParaRPr lang="pt-BR" sz="1200" dirty="0"/>
          </a:p>
        </p:txBody>
      </p:sp>
      <p:sp>
        <p:nvSpPr>
          <p:cNvPr id="162" name="Rectangle 23"/>
          <p:cNvSpPr>
            <a:spLocks noChangeAspect="1" noChangeArrowheads="1"/>
          </p:cNvSpPr>
          <p:nvPr/>
        </p:nvSpPr>
        <p:spPr bwMode="auto">
          <a:xfrm>
            <a:off x="3871981" y="5277266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59</a:t>
            </a:r>
            <a:endParaRPr lang="pt-BR" sz="1200" dirty="0"/>
          </a:p>
        </p:txBody>
      </p:sp>
      <p:sp>
        <p:nvSpPr>
          <p:cNvPr id="163" name="Rectangle 23"/>
          <p:cNvSpPr>
            <a:spLocks noChangeAspect="1" noChangeArrowheads="1"/>
          </p:cNvSpPr>
          <p:nvPr/>
        </p:nvSpPr>
        <p:spPr bwMode="auto">
          <a:xfrm>
            <a:off x="4546226" y="5295737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60</a:t>
            </a:r>
            <a:endParaRPr lang="pt-BR" sz="1200" dirty="0"/>
          </a:p>
        </p:txBody>
      </p:sp>
      <p:sp>
        <p:nvSpPr>
          <p:cNvPr id="164" name="Rectangle 23"/>
          <p:cNvSpPr>
            <a:spLocks noChangeAspect="1" noChangeArrowheads="1"/>
          </p:cNvSpPr>
          <p:nvPr/>
        </p:nvSpPr>
        <p:spPr bwMode="auto">
          <a:xfrm>
            <a:off x="5165070" y="1499598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61</a:t>
            </a:r>
            <a:endParaRPr lang="pt-BR" sz="1200" dirty="0"/>
          </a:p>
        </p:txBody>
      </p:sp>
      <p:sp>
        <p:nvSpPr>
          <p:cNvPr id="165" name="Rectangle 23"/>
          <p:cNvSpPr>
            <a:spLocks noChangeAspect="1" noChangeArrowheads="1"/>
          </p:cNvSpPr>
          <p:nvPr/>
        </p:nvSpPr>
        <p:spPr bwMode="auto">
          <a:xfrm>
            <a:off x="4712484" y="5314204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62</a:t>
            </a:r>
            <a:endParaRPr lang="pt-BR" sz="1200" dirty="0"/>
          </a:p>
        </p:txBody>
      </p:sp>
      <p:sp>
        <p:nvSpPr>
          <p:cNvPr id="166" name="Rectangle 23"/>
          <p:cNvSpPr>
            <a:spLocks noChangeAspect="1" noChangeArrowheads="1"/>
          </p:cNvSpPr>
          <p:nvPr/>
        </p:nvSpPr>
        <p:spPr bwMode="auto">
          <a:xfrm>
            <a:off x="7066912" y="5264171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63</a:t>
            </a:r>
            <a:endParaRPr lang="pt-BR" sz="1200" dirty="0"/>
          </a:p>
        </p:txBody>
      </p:sp>
      <p:sp>
        <p:nvSpPr>
          <p:cNvPr id="167" name="Rectangle 23"/>
          <p:cNvSpPr>
            <a:spLocks noChangeAspect="1" noChangeArrowheads="1"/>
          </p:cNvSpPr>
          <p:nvPr/>
        </p:nvSpPr>
        <p:spPr bwMode="auto">
          <a:xfrm>
            <a:off x="5370272" y="5229665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64</a:t>
            </a:r>
            <a:endParaRPr lang="pt-BR" sz="1200" dirty="0"/>
          </a:p>
        </p:txBody>
      </p:sp>
      <p:sp>
        <p:nvSpPr>
          <p:cNvPr id="168" name="Rectangle 23"/>
          <p:cNvSpPr>
            <a:spLocks noChangeAspect="1" noChangeArrowheads="1"/>
          </p:cNvSpPr>
          <p:nvPr/>
        </p:nvSpPr>
        <p:spPr bwMode="auto">
          <a:xfrm>
            <a:off x="4013317" y="5298697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65</a:t>
            </a:r>
            <a:endParaRPr lang="pt-BR" sz="1200" dirty="0"/>
          </a:p>
        </p:txBody>
      </p:sp>
      <p:sp>
        <p:nvSpPr>
          <p:cNvPr id="169" name="Rectangle 23"/>
          <p:cNvSpPr>
            <a:spLocks noChangeAspect="1" noChangeArrowheads="1"/>
          </p:cNvSpPr>
          <p:nvPr/>
        </p:nvSpPr>
        <p:spPr bwMode="auto">
          <a:xfrm>
            <a:off x="4162573" y="5281429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66</a:t>
            </a:r>
            <a:endParaRPr lang="pt-BR" sz="1200" dirty="0"/>
          </a:p>
        </p:txBody>
      </p:sp>
      <p:sp>
        <p:nvSpPr>
          <p:cNvPr id="170" name="Rectangle 23"/>
          <p:cNvSpPr>
            <a:spLocks noChangeAspect="1" noChangeArrowheads="1"/>
          </p:cNvSpPr>
          <p:nvPr/>
        </p:nvSpPr>
        <p:spPr bwMode="auto">
          <a:xfrm>
            <a:off x="6897147" y="4746598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68</a:t>
            </a:r>
            <a:endParaRPr lang="pt-BR" sz="1200" dirty="0"/>
          </a:p>
        </p:txBody>
      </p:sp>
      <p:sp>
        <p:nvSpPr>
          <p:cNvPr id="171" name="Rectangle 23"/>
          <p:cNvSpPr>
            <a:spLocks noChangeAspect="1" noChangeArrowheads="1"/>
          </p:cNvSpPr>
          <p:nvPr/>
        </p:nvSpPr>
        <p:spPr bwMode="auto">
          <a:xfrm>
            <a:off x="5827478" y="5221041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69</a:t>
            </a:r>
            <a:endParaRPr lang="pt-BR" sz="1200" dirty="0"/>
          </a:p>
        </p:txBody>
      </p:sp>
      <p:sp>
        <p:nvSpPr>
          <p:cNvPr id="172" name="Rectangle 23"/>
          <p:cNvSpPr>
            <a:spLocks noChangeAspect="1" noChangeArrowheads="1"/>
          </p:cNvSpPr>
          <p:nvPr/>
        </p:nvSpPr>
        <p:spPr bwMode="auto">
          <a:xfrm>
            <a:off x="4291985" y="5221061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70</a:t>
            </a:r>
            <a:endParaRPr lang="pt-BR" sz="1200" dirty="0"/>
          </a:p>
        </p:txBody>
      </p:sp>
      <p:sp>
        <p:nvSpPr>
          <p:cNvPr id="173" name="Rectangle 23"/>
          <p:cNvSpPr>
            <a:spLocks noChangeAspect="1" noChangeArrowheads="1"/>
          </p:cNvSpPr>
          <p:nvPr/>
        </p:nvSpPr>
        <p:spPr bwMode="auto">
          <a:xfrm>
            <a:off x="4895826" y="5307317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71</a:t>
            </a:r>
            <a:endParaRPr lang="pt-BR" sz="1200" dirty="0"/>
          </a:p>
        </p:txBody>
      </p:sp>
      <p:sp>
        <p:nvSpPr>
          <p:cNvPr id="174" name="Rectangle 23"/>
          <p:cNvSpPr>
            <a:spLocks noChangeAspect="1" noChangeArrowheads="1"/>
          </p:cNvSpPr>
          <p:nvPr/>
        </p:nvSpPr>
        <p:spPr bwMode="auto">
          <a:xfrm>
            <a:off x="7906420" y="5134790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72</a:t>
            </a:r>
            <a:endParaRPr lang="pt-BR" sz="1200" dirty="0"/>
          </a:p>
        </p:txBody>
      </p:sp>
      <p:sp>
        <p:nvSpPr>
          <p:cNvPr id="175" name="Rectangle 23"/>
          <p:cNvSpPr>
            <a:spLocks noChangeAspect="1" noChangeArrowheads="1"/>
          </p:cNvSpPr>
          <p:nvPr/>
        </p:nvSpPr>
        <p:spPr bwMode="auto">
          <a:xfrm>
            <a:off x="6923025" y="5264179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73</a:t>
            </a:r>
            <a:endParaRPr lang="pt-BR" sz="1200" dirty="0"/>
          </a:p>
        </p:txBody>
      </p:sp>
      <p:sp>
        <p:nvSpPr>
          <p:cNvPr id="178" name="Text Box 103"/>
          <p:cNvSpPr txBox="1">
            <a:spLocks noChangeArrowheads="1"/>
          </p:cNvSpPr>
          <p:nvPr/>
        </p:nvSpPr>
        <p:spPr bwMode="auto">
          <a:xfrm>
            <a:off x="3802232" y="2856421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err="1" smtClean="0"/>
              <a:t>Juruena</a:t>
            </a:r>
            <a:r>
              <a:rPr lang="pt-BR" sz="800" b="0" dirty="0" smtClean="0"/>
              <a:t> via</a:t>
            </a:r>
          </a:p>
          <a:p>
            <a:pPr eaLnBrk="1" hangingPunct="1"/>
            <a:r>
              <a:rPr lang="pt-BR" sz="800" b="0" dirty="0" err="1" smtClean="0"/>
              <a:t>V.Conde</a:t>
            </a:r>
            <a:endParaRPr lang="pt-BR" sz="800" b="0" dirty="0"/>
          </a:p>
        </p:txBody>
      </p:sp>
      <p:sp>
        <p:nvSpPr>
          <p:cNvPr id="179" name="Text Box 103"/>
          <p:cNvSpPr txBox="1">
            <a:spLocks noChangeArrowheads="1"/>
          </p:cNvSpPr>
          <p:nvPr/>
        </p:nvSpPr>
        <p:spPr bwMode="auto">
          <a:xfrm>
            <a:off x="6194203" y="2390958"/>
            <a:ext cx="100330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BR163 via</a:t>
            </a:r>
          </a:p>
          <a:p>
            <a:pPr eaLnBrk="1" hangingPunct="1"/>
            <a:r>
              <a:rPr lang="pt-BR" sz="800" b="0" dirty="0" err="1" smtClean="0"/>
              <a:t>Miritituba</a:t>
            </a:r>
            <a:endParaRPr lang="pt-BR" sz="800" b="0" dirty="0" smtClean="0"/>
          </a:p>
          <a:p>
            <a:pPr eaLnBrk="1" hangingPunct="1"/>
            <a:r>
              <a:rPr lang="pt-BR" sz="800" b="0" dirty="0" smtClean="0"/>
              <a:t>e Santarém </a:t>
            </a:r>
            <a:endParaRPr lang="pt-BR" sz="800" b="0" dirty="0"/>
          </a:p>
        </p:txBody>
      </p:sp>
      <p:sp>
        <p:nvSpPr>
          <p:cNvPr id="180" name="Text Box 103"/>
          <p:cNvSpPr txBox="1">
            <a:spLocks noChangeArrowheads="1"/>
          </p:cNvSpPr>
          <p:nvPr/>
        </p:nvSpPr>
        <p:spPr bwMode="auto">
          <a:xfrm>
            <a:off x="7114048" y="2600506"/>
            <a:ext cx="100330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BR163 via</a:t>
            </a:r>
          </a:p>
          <a:p>
            <a:pPr eaLnBrk="1" hangingPunct="1"/>
            <a:r>
              <a:rPr lang="pt-BR" sz="800" b="0" dirty="0" err="1" smtClean="0"/>
              <a:t>Miritituba</a:t>
            </a:r>
            <a:endParaRPr lang="pt-BR" sz="800" b="0" dirty="0" smtClean="0"/>
          </a:p>
          <a:p>
            <a:pPr eaLnBrk="1" hangingPunct="1"/>
            <a:r>
              <a:rPr lang="pt-BR" sz="800" b="0" dirty="0" smtClean="0"/>
              <a:t>e </a:t>
            </a:r>
            <a:r>
              <a:rPr lang="pt-BR" sz="800" b="0" dirty="0" err="1" smtClean="0"/>
              <a:t>V.Conde</a:t>
            </a:r>
            <a:endParaRPr lang="pt-BR" sz="800" b="0" dirty="0"/>
          </a:p>
        </p:txBody>
      </p:sp>
      <p:sp>
        <p:nvSpPr>
          <p:cNvPr id="181" name="Text Box 103"/>
          <p:cNvSpPr txBox="1">
            <a:spLocks noChangeArrowheads="1"/>
          </p:cNvSpPr>
          <p:nvPr/>
        </p:nvSpPr>
        <p:spPr bwMode="auto">
          <a:xfrm>
            <a:off x="6860952" y="2935244"/>
            <a:ext cx="100330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BR163 via</a:t>
            </a:r>
          </a:p>
          <a:p>
            <a:pPr eaLnBrk="1" hangingPunct="1"/>
            <a:r>
              <a:rPr lang="pt-BR" sz="800" b="0" dirty="0" err="1" smtClean="0"/>
              <a:t>Miritituba</a:t>
            </a:r>
            <a:endParaRPr lang="pt-BR" sz="800" b="0" dirty="0" smtClean="0"/>
          </a:p>
          <a:p>
            <a:pPr eaLnBrk="1" hangingPunct="1"/>
            <a:r>
              <a:rPr lang="pt-BR" sz="800" b="0" dirty="0" smtClean="0"/>
              <a:t>e Santana</a:t>
            </a:r>
            <a:endParaRPr lang="pt-BR" sz="800" b="0" dirty="0"/>
          </a:p>
        </p:txBody>
      </p:sp>
      <p:sp>
        <p:nvSpPr>
          <p:cNvPr id="182" name="Text Box 103"/>
          <p:cNvSpPr txBox="1">
            <a:spLocks noChangeArrowheads="1"/>
          </p:cNvSpPr>
          <p:nvPr/>
        </p:nvSpPr>
        <p:spPr bwMode="auto">
          <a:xfrm>
            <a:off x="6109840" y="2878089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BR163 via</a:t>
            </a:r>
          </a:p>
          <a:p>
            <a:pPr eaLnBrk="1" hangingPunct="1"/>
            <a:r>
              <a:rPr lang="pt-BR" sz="800" b="0" dirty="0" smtClean="0"/>
              <a:t>Santarém </a:t>
            </a:r>
            <a:endParaRPr lang="pt-BR" sz="800" b="0" dirty="0"/>
          </a:p>
        </p:txBody>
      </p:sp>
      <p:sp>
        <p:nvSpPr>
          <p:cNvPr id="183" name="Text Box 103"/>
          <p:cNvSpPr txBox="1">
            <a:spLocks noChangeArrowheads="1"/>
          </p:cNvSpPr>
          <p:nvPr/>
        </p:nvSpPr>
        <p:spPr bwMode="auto">
          <a:xfrm>
            <a:off x="5522012" y="3544691"/>
            <a:ext cx="1003300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Madeira </a:t>
            </a:r>
            <a:endParaRPr lang="pt-BR" sz="800" b="0" dirty="0"/>
          </a:p>
        </p:txBody>
      </p:sp>
      <p:sp>
        <p:nvSpPr>
          <p:cNvPr id="184" name="Text Box 103"/>
          <p:cNvSpPr txBox="1">
            <a:spLocks noChangeArrowheads="1"/>
          </p:cNvSpPr>
          <p:nvPr/>
        </p:nvSpPr>
        <p:spPr bwMode="auto">
          <a:xfrm>
            <a:off x="4047164" y="3275844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Teles Pires</a:t>
            </a:r>
          </a:p>
          <a:p>
            <a:pPr eaLnBrk="1" hangingPunct="1"/>
            <a:r>
              <a:rPr lang="pt-BR" sz="800" b="0" dirty="0"/>
              <a:t>v</a:t>
            </a:r>
            <a:r>
              <a:rPr lang="pt-BR" sz="800" b="0" dirty="0" smtClean="0"/>
              <a:t>ia Santarém</a:t>
            </a:r>
            <a:endParaRPr lang="pt-BR" sz="800" b="0" dirty="0"/>
          </a:p>
        </p:txBody>
      </p:sp>
      <p:sp>
        <p:nvSpPr>
          <p:cNvPr id="185" name="Text Box 103"/>
          <p:cNvSpPr txBox="1">
            <a:spLocks noChangeArrowheads="1"/>
          </p:cNvSpPr>
          <p:nvPr/>
        </p:nvSpPr>
        <p:spPr bwMode="auto">
          <a:xfrm>
            <a:off x="4894578" y="3279082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Teles Pires  </a:t>
            </a:r>
          </a:p>
          <a:p>
            <a:pPr eaLnBrk="1" hangingPunct="1"/>
            <a:r>
              <a:rPr lang="pt-BR" sz="800" b="0" dirty="0" smtClean="0"/>
              <a:t>via </a:t>
            </a:r>
            <a:r>
              <a:rPr lang="pt-BR" sz="800" b="0" dirty="0" err="1" smtClean="0"/>
              <a:t>V.Conde</a:t>
            </a:r>
            <a:endParaRPr lang="pt-BR" sz="800" b="0" dirty="0"/>
          </a:p>
        </p:txBody>
      </p:sp>
      <p:sp>
        <p:nvSpPr>
          <p:cNvPr id="187" name="Text Box 103"/>
          <p:cNvSpPr txBox="1">
            <a:spLocks noChangeArrowheads="1"/>
          </p:cNvSpPr>
          <p:nvPr/>
        </p:nvSpPr>
        <p:spPr bwMode="auto">
          <a:xfrm>
            <a:off x="3709401" y="4064526"/>
            <a:ext cx="1003300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BR163 via Santos</a:t>
            </a:r>
            <a:endParaRPr lang="pt-BR" sz="800" b="0" dirty="0"/>
          </a:p>
        </p:txBody>
      </p:sp>
      <p:sp>
        <p:nvSpPr>
          <p:cNvPr id="188" name="Text Box 103"/>
          <p:cNvSpPr txBox="1">
            <a:spLocks noChangeArrowheads="1"/>
          </p:cNvSpPr>
          <p:nvPr/>
        </p:nvSpPr>
        <p:spPr bwMode="auto">
          <a:xfrm>
            <a:off x="5799513" y="3711300"/>
            <a:ext cx="100330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BR158+</a:t>
            </a:r>
          </a:p>
          <a:p>
            <a:pPr eaLnBrk="1" hangingPunct="1"/>
            <a:r>
              <a:rPr lang="pt-BR" sz="800" b="0" dirty="0" smtClean="0"/>
              <a:t>Tocantins</a:t>
            </a:r>
          </a:p>
          <a:p>
            <a:pPr eaLnBrk="1" hangingPunct="1"/>
            <a:r>
              <a:rPr lang="pt-BR" sz="800" b="0" dirty="0" smtClean="0"/>
              <a:t>via </a:t>
            </a:r>
            <a:r>
              <a:rPr lang="pt-BR" sz="800" b="0" dirty="0" err="1" smtClean="0"/>
              <a:t>V.Conde</a:t>
            </a:r>
            <a:endParaRPr lang="pt-BR" sz="800" b="0" dirty="0"/>
          </a:p>
        </p:txBody>
      </p:sp>
      <p:sp>
        <p:nvSpPr>
          <p:cNvPr id="189" name="Text Box 103"/>
          <p:cNvSpPr txBox="1">
            <a:spLocks noChangeArrowheads="1"/>
          </p:cNvSpPr>
          <p:nvPr/>
        </p:nvSpPr>
        <p:spPr bwMode="auto">
          <a:xfrm>
            <a:off x="4159521" y="4355600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err="1" smtClean="0"/>
              <a:t>Ferro+Araguaia</a:t>
            </a:r>
            <a:endParaRPr lang="pt-BR" sz="800" b="0" dirty="0" smtClean="0"/>
          </a:p>
          <a:p>
            <a:pPr eaLnBrk="1" hangingPunct="1"/>
            <a:r>
              <a:rPr lang="pt-BR" sz="800" b="0" dirty="0" smtClean="0"/>
              <a:t>via </a:t>
            </a:r>
            <a:r>
              <a:rPr lang="pt-BR" sz="800" b="0" dirty="0" err="1" smtClean="0"/>
              <a:t>V.Conde</a:t>
            </a:r>
            <a:endParaRPr lang="pt-BR" sz="800" b="0" dirty="0"/>
          </a:p>
        </p:txBody>
      </p:sp>
      <p:sp>
        <p:nvSpPr>
          <p:cNvPr id="190" name="Text Box 103"/>
          <p:cNvSpPr txBox="1">
            <a:spLocks noChangeArrowheads="1"/>
          </p:cNvSpPr>
          <p:nvPr/>
        </p:nvSpPr>
        <p:spPr bwMode="auto">
          <a:xfrm>
            <a:off x="7669133" y="4552212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FICO+FNS+TNL</a:t>
            </a:r>
          </a:p>
          <a:p>
            <a:pPr eaLnBrk="1" hangingPunct="1"/>
            <a:r>
              <a:rPr lang="pt-BR" sz="800" b="0" dirty="0" smtClean="0"/>
              <a:t>via </a:t>
            </a:r>
            <a:r>
              <a:rPr lang="pt-BR" sz="800" b="0" dirty="0" err="1" smtClean="0"/>
              <a:t>Pecém</a:t>
            </a:r>
            <a:endParaRPr lang="pt-BR" sz="800" b="0" dirty="0"/>
          </a:p>
        </p:txBody>
      </p:sp>
      <p:sp>
        <p:nvSpPr>
          <p:cNvPr id="191" name="Text Box 103"/>
          <p:cNvSpPr txBox="1">
            <a:spLocks noChangeArrowheads="1"/>
          </p:cNvSpPr>
          <p:nvPr/>
        </p:nvSpPr>
        <p:spPr bwMode="auto">
          <a:xfrm>
            <a:off x="7309909" y="3758729"/>
            <a:ext cx="100330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BR242+</a:t>
            </a:r>
          </a:p>
          <a:p>
            <a:pPr eaLnBrk="1" hangingPunct="1"/>
            <a:r>
              <a:rPr lang="pt-BR" sz="800" b="0" dirty="0" smtClean="0"/>
              <a:t>Norte-Sul via </a:t>
            </a:r>
            <a:r>
              <a:rPr lang="pt-BR" sz="800" b="0" dirty="0" err="1" smtClean="0"/>
              <a:t>S.Luis</a:t>
            </a:r>
            <a:endParaRPr lang="pt-BR" sz="800" b="0" dirty="0"/>
          </a:p>
        </p:txBody>
      </p:sp>
      <p:sp>
        <p:nvSpPr>
          <p:cNvPr id="192" name="Text Box 103"/>
          <p:cNvSpPr txBox="1">
            <a:spLocks noChangeArrowheads="1"/>
          </p:cNvSpPr>
          <p:nvPr/>
        </p:nvSpPr>
        <p:spPr bwMode="auto">
          <a:xfrm>
            <a:off x="7968498" y="3782443"/>
            <a:ext cx="100330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BR242+</a:t>
            </a:r>
          </a:p>
          <a:p>
            <a:pPr eaLnBrk="1" hangingPunct="1"/>
            <a:r>
              <a:rPr lang="pt-BR" sz="800" b="0" dirty="0" smtClean="0"/>
              <a:t>Norte-Sul via </a:t>
            </a:r>
            <a:r>
              <a:rPr lang="pt-BR" sz="800" b="0" dirty="0" err="1" smtClean="0"/>
              <a:t>V.Conde</a:t>
            </a:r>
            <a:endParaRPr lang="pt-BR" sz="800" b="0" dirty="0"/>
          </a:p>
        </p:txBody>
      </p:sp>
      <p:sp>
        <p:nvSpPr>
          <p:cNvPr id="193" name="Text Box 103"/>
          <p:cNvSpPr txBox="1">
            <a:spLocks noChangeArrowheads="1"/>
          </p:cNvSpPr>
          <p:nvPr/>
        </p:nvSpPr>
        <p:spPr bwMode="auto">
          <a:xfrm>
            <a:off x="7990269" y="4334495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err="1" smtClean="0"/>
              <a:t>Ferronorte</a:t>
            </a:r>
            <a:endParaRPr lang="pt-BR" sz="800" b="0" dirty="0" smtClean="0"/>
          </a:p>
          <a:p>
            <a:pPr eaLnBrk="1" hangingPunct="1"/>
            <a:r>
              <a:rPr lang="pt-BR" sz="800" b="0" dirty="0" smtClean="0"/>
              <a:t>via Santarém</a:t>
            </a:r>
            <a:endParaRPr lang="pt-BR" sz="800" b="0" dirty="0"/>
          </a:p>
        </p:txBody>
      </p:sp>
      <p:sp>
        <p:nvSpPr>
          <p:cNvPr id="194" name="Text Box 103"/>
          <p:cNvSpPr txBox="1">
            <a:spLocks noChangeArrowheads="1"/>
          </p:cNvSpPr>
          <p:nvPr/>
        </p:nvSpPr>
        <p:spPr bwMode="auto">
          <a:xfrm>
            <a:off x="6461970" y="3658611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err="1" smtClean="0"/>
              <a:t>Ferronorte</a:t>
            </a:r>
            <a:endParaRPr lang="pt-BR" sz="800" b="0" dirty="0" smtClean="0"/>
          </a:p>
          <a:p>
            <a:pPr eaLnBrk="1" hangingPunct="1"/>
            <a:r>
              <a:rPr lang="pt-BR" sz="800" b="0" dirty="0" smtClean="0"/>
              <a:t>via Santos</a:t>
            </a:r>
            <a:endParaRPr lang="pt-BR" sz="800" b="0" dirty="0"/>
          </a:p>
        </p:txBody>
      </p:sp>
      <p:sp>
        <p:nvSpPr>
          <p:cNvPr id="195" name="Text Box 103"/>
          <p:cNvSpPr txBox="1">
            <a:spLocks noChangeArrowheads="1"/>
          </p:cNvSpPr>
          <p:nvPr/>
        </p:nvSpPr>
        <p:spPr bwMode="auto">
          <a:xfrm>
            <a:off x="6616304" y="4255966"/>
            <a:ext cx="1003300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BR158</a:t>
            </a:r>
            <a:endParaRPr lang="pt-BR" sz="800" b="0" dirty="0"/>
          </a:p>
        </p:txBody>
      </p:sp>
      <p:sp>
        <p:nvSpPr>
          <p:cNvPr id="196" name="Text Box 103"/>
          <p:cNvSpPr txBox="1">
            <a:spLocks noChangeArrowheads="1"/>
          </p:cNvSpPr>
          <p:nvPr/>
        </p:nvSpPr>
        <p:spPr bwMode="auto">
          <a:xfrm>
            <a:off x="5349286" y="4257530"/>
            <a:ext cx="1003300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ALL Malha Oeste</a:t>
            </a:r>
            <a:endParaRPr lang="pt-BR" sz="800" b="0" dirty="0"/>
          </a:p>
        </p:txBody>
      </p:sp>
      <p:sp>
        <p:nvSpPr>
          <p:cNvPr id="197" name="Text Box 103"/>
          <p:cNvSpPr txBox="1">
            <a:spLocks noChangeArrowheads="1"/>
          </p:cNvSpPr>
          <p:nvPr/>
        </p:nvSpPr>
        <p:spPr bwMode="auto">
          <a:xfrm>
            <a:off x="8349498" y="4146723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FICO via </a:t>
            </a:r>
            <a:r>
              <a:rPr lang="pt-BR" sz="800" b="0" dirty="0" err="1" smtClean="0"/>
              <a:t>V.Conde</a:t>
            </a:r>
            <a:endParaRPr lang="pt-BR" sz="800" b="0" dirty="0"/>
          </a:p>
        </p:txBody>
      </p:sp>
      <p:sp>
        <p:nvSpPr>
          <p:cNvPr id="198" name="Text Box 103"/>
          <p:cNvSpPr txBox="1">
            <a:spLocks noChangeArrowheads="1"/>
          </p:cNvSpPr>
          <p:nvPr/>
        </p:nvSpPr>
        <p:spPr bwMode="auto">
          <a:xfrm>
            <a:off x="7489532" y="4299123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FICO</a:t>
            </a:r>
          </a:p>
          <a:p>
            <a:pPr eaLnBrk="1" hangingPunct="1"/>
            <a:r>
              <a:rPr lang="pt-BR" sz="800" b="0" dirty="0" smtClean="0"/>
              <a:t>via </a:t>
            </a:r>
            <a:r>
              <a:rPr lang="pt-BR" sz="800" b="0" dirty="0" err="1" smtClean="0"/>
              <a:t>S.Luis</a:t>
            </a:r>
            <a:endParaRPr lang="pt-BR" sz="800" b="0" dirty="0"/>
          </a:p>
        </p:txBody>
      </p:sp>
      <p:sp>
        <p:nvSpPr>
          <p:cNvPr id="199" name="Text Box 103"/>
          <p:cNvSpPr txBox="1">
            <a:spLocks noChangeArrowheads="1"/>
          </p:cNvSpPr>
          <p:nvPr/>
        </p:nvSpPr>
        <p:spPr bwMode="auto">
          <a:xfrm>
            <a:off x="5739669" y="4549464"/>
            <a:ext cx="1003300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ALL Malha Norte</a:t>
            </a:r>
            <a:endParaRPr lang="pt-BR" sz="800" b="0" dirty="0"/>
          </a:p>
        </p:txBody>
      </p:sp>
      <p:sp>
        <p:nvSpPr>
          <p:cNvPr id="200" name="Text Box 103"/>
          <p:cNvSpPr txBox="1">
            <a:spLocks noChangeArrowheads="1"/>
          </p:cNvSpPr>
          <p:nvPr/>
        </p:nvSpPr>
        <p:spPr bwMode="auto">
          <a:xfrm>
            <a:off x="1960946" y="4297958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err="1" smtClean="0"/>
              <a:t>Alcooduto</a:t>
            </a:r>
            <a:r>
              <a:rPr lang="pt-BR" sz="800" b="0" dirty="0" smtClean="0"/>
              <a:t> via</a:t>
            </a:r>
          </a:p>
          <a:p>
            <a:pPr eaLnBrk="1" hangingPunct="1"/>
            <a:r>
              <a:rPr lang="pt-BR" sz="800" b="0" dirty="0" smtClean="0"/>
              <a:t>Itumbiara</a:t>
            </a:r>
            <a:endParaRPr lang="pt-BR" sz="800" b="0" dirty="0"/>
          </a:p>
        </p:txBody>
      </p:sp>
      <p:sp>
        <p:nvSpPr>
          <p:cNvPr id="201" name="Text Box 103"/>
          <p:cNvSpPr txBox="1">
            <a:spLocks noChangeArrowheads="1"/>
          </p:cNvSpPr>
          <p:nvPr/>
        </p:nvSpPr>
        <p:spPr bwMode="auto">
          <a:xfrm>
            <a:off x="2113346" y="4817747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/>
              <a:t>D</a:t>
            </a:r>
            <a:r>
              <a:rPr lang="pt-BR" sz="800" b="0" dirty="0" smtClean="0"/>
              <a:t>uto via</a:t>
            </a:r>
          </a:p>
          <a:p>
            <a:pPr eaLnBrk="1" hangingPunct="1"/>
            <a:r>
              <a:rPr lang="pt-BR" sz="800" b="0" dirty="0" smtClean="0"/>
              <a:t>Paranaguá</a:t>
            </a:r>
            <a:endParaRPr lang="pt-BR" sz="800" b="0" dirty="0"/>
          </a:p>
        </p:txBody>
      </p:sp>
      <p:sp>
        <p:nvSpPr>
          <p:cNvPr id="202" name="Text Box 103"/>
          <p:cNvSpPr txBox="1">
            <a:spLocks noChangeArrowheads="1"/>
          </p:cNvSpPr>
          <p:nvPr/>
        </p:nvSpPr>
        <p:spPr bwMode="auto">
          <a:xfrm>
            <a:off x="7209063" y="4959956"/>
            <a:ext cx="915571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Nova </a:t>
            </a:r>
            <a:r>
              <a:rPr lang="pt-BR" sz="800" b="0" dirty="0" err="1" smtClean="0"/>
              <a:t>Ferroeste</a:t>
            </a:r>
            <a:endParaRPr lang="pt-BR" sz="800" b="0" dirty="0"/>
          </a:p>
        </p:txBody>
      </p:sp>
      <p:sp>
        <p:nvSpPr>
          <p:cNvPr id="176" name="Rectangle 23"/>
          <p:cNvSpPr>
            <a:spLocks noChangeAspect="1" noChangeArrowheads="1"/>
          </p:cNvSpPr>
          <p:nvPr/>
        </p:nvSpPr>
        <p:spPr bwMode="auto">
          <a:xfrm>
            <a:off x="7358965" y="5253980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67</a:t>
            </a:r>
            <a:endParaRPr lang="pt-BR" sz="1200" dirty="0"/>
          </a:p>
        </p:txBody>
      </p:sp>
    </p:spTree>
    <p:extLst>
      <p:ext uri="{BB962C8B-B14F-4D97-AF65-F5344CB8AC3E}">
        <p14:creationId xmlns:p14="http://schemas.microsoft.com/office/powerpoint/2010/main" val="342231069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6" name="Rectangle 8"/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597150" y="174625"/>
            <a:ext cx="7129463" cy="615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pt-BR" sz="2000" dirty="0">
                <a:solidFill>
                  <a:schemeClr val="tx2"/>
                </a:solidFill>
                <a:latin typeface="Tahoma" panose="020B0604030504040204" pitchFamily="34" charset="0"/>
              </a:rPr>
              <a:t>Priorização dos Eixos de Integração – Volumes de </a:t>
            </a:r>
            <a:r>
              <a:rPr lang="pt-BR" sz="2000" dirty="0" smtClean="0">
                <a:solidFill>
                  <a:schemeClr val="tx2"/>
                </a:solidFill>
                <a:latin typeface="Tahoma" panose="020B0604030504040204" pitchFamily="34" charset="0"/>
              </a:rPr>
              <a:t>2020</a:t>
            </a:r>
          </a:p>
          <a:p>
            <a:r>
              <a:rPr lang="pt-BR" sz="2000" dirty="0" smtClean="0">
                <a:solidFill>
                  <a:schemeClr val="tx2"/>
                </a:solidFill>
                <a:latin typeface="Tahoma" panose="020B0604030504040204" pitchFamily="34" charset="0"/>
              </a:rPr>
              <a:t>Melhores Alternativas para o Mato Grosso</a:t>
            </a:r>
            <a:endParaRPr lang="pt-BR" sz="2000" dirty="0">
              <a:solidFill>
                <a:schemeClr val="tx2"/>
              </a:solidFill>
              <a:latin typeface="Tahoma" panose="020B0604030504040204" pitchFamily="34" charset="0"/>
            </a:endParaRPr>
          </a:p>
        </p:txBody>
      </p:sp>
      <p:sp>
        <p:nvSpPr>
          <p:cNvPr id="115717" name="AutoShape 9"/>
          <p:cNvSpPr>
            <a:spLocks noChangeArrowheads="1"/>
          </p:cNvSpPr>
          <p:nvPr/>
        </p:nvSpPr>
        <p:spPr bwMode="auto">
          <a:xfrm>
            <a:off x="300038" y="5981700"/>
            <a:ext cx="9251950" cy="619125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115718" name="Rectangle 10"/>
          <p:cNvSpPr>
            <a:spLocks noChangeArrowheads="1"/>
          </p:cNvSpPr>
          <p:nvPr/>
        </p:nvSpPr>
        <p:spPr bwMode="auto">
          <a:xfrm>
            <a:off x="196850" y="5961063"/>
            <a:ext cx="9445625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Ctr="1">
            <a:spAutoFit/>
          </a:bodyPr>
          <a:lstStyle>
            <a:lvl1pPr marL="342900" indent="-342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7188" indent="-1778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pt-BR" sz="1400" dirty="0" smtClean="0"/>
              <a:t>Quando se olha as melhores alternativas para o Mato Grosso após a eliminação dos </a:t>
            </a:r>
            <a:r>
              <a:rPr lang="pt-BR" sz="1400" dirty="0"/>
              <a:t>eixos redundantes com menor </a:t>
            </a:r>
            <a:r>
              <a:rPr lang="pt-BR" sz="1400" dirty="0" smtClean="0"/>
              <a:t>competitividade, pode-se claramente selecionar 6 eixos como os que </a:t>
            </a:r>
            <a:r>
              <a:rPr lang="pt-BR" sz="1400" dirty="0"/>
              <a:t>permitem maximizar a amplia</a:t>
            </a:r>
            <a:r>
              <a:rPr lang="pt-BR" sz="1400" dirty="0">
                <a:latin typeface="Tahoma" panose="020B0604030504040204" pitchFamily="34" charset="0"/>
              </a:rPr>
              <a:t>ç</a:t>
            </a:r>
            <a:r>
              <a:rPr lang="pt-BR" sz="1400" dirty="0"/>
              <a:t>ão da </a:t>
            </a:r>
            <a:r>
              <a:rPr lang="pt-BR" sz="1400" dirty="0" smtClean="0"/>
              <a:t>competitividade</a:t>
            </a:r>
            <a:endParaRPr lang="pt-BR" sz="1400" dirty="0"/>
          </a:p>
        </p:txBody>
      </p:sp>
      <p:sp>
        <p:nvSpPr>
          <p:cNvPr id="115719" name="AutoShape 11"/>
          <p:cNvSpPr>
            <a:spLocks noChangeArrowheads="1"/>
          </p:cNvSpPr>
          <p:nvPr/>
        </p:nvSpPr>
        <p:spPr bwMode="auto">
          <a:xfrm rot="5400000">
            <a:off x="4884737" y="4427538"/>
            <a:ext cx="142875" cy="2908300"/>
          </a:xfrm>
          <a:prstGeom prst="homePlate">
            <a:avLst>
              <a:gd name="adj" fmla="val 10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Ctr="1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115720" name="McK Footnote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198644" y="6568398"/>
            <a:ext cx="9028113" cy="260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>
            <a:lvl1pPr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endParaRPr lang="pt-BR" sz="900" b="0"/>
          </a:p>
          <a:p>
            <a:pPr eaLnBrk="1" hangingPunct="1">
              <a:lnSpc>
                <a:spcPct val="95000"/>
              </a:lnSpc>
            </a:pPr>
            <a:r>
              <a:rPr lang="pt-BR" sz="900" b="0"/>
              <a:t>	Fonte:	Análise Macrologística</a:t>
            </a:r>
          </a:p>
        </p:txBody>
      </p:sp>
      <p:sp>
        <p:nvSpPr>
          <p:cNvPr id="176" name="Rectangle 2"/>
          <p:cNvSpPr>
            <a:spLocks noChangeArrowheads="1"/>
          </p:cNvSpPr>
          <p:nvPr/>
        </p:nvSpPr>
        <p:spPr bwMode="auto">
          <a:xfrm>
            <a:off x="1981200" y="1443038"/>
            <a:ext cx="6794500" cy="394652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>
            <a:prstShdw prst="shdw17" dist="17961" dir="2700000">
              <a:schemeClr val="tx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wrap="none" anchor="ctr"/>
          <a:lstStyle/>
          <a:p>
            <a:pPr>
              <a:defRPr/>
            </a:pPr>
            <a:endParaRPr lang="pt-BR">
              <a:latin typeface="Arial" charset="0"/>
              <a:cs typeface="+mn-cs"/>
            </a:endParaRPr>
          </a:p>
        </p:txBody>
      </p:sp>
      <p:grpSp>
        <p:nvGrpSpPr>
          <p:cNvPr id="177" name="Group 3"/>
          <p:cNvGrpSpPr>
            <a:grpSpLocks/>
          </p:cNvGrpSpPr>
          <p:nvPr/>
        </p:nvGrpSpPr>
        <p:grpSpPr bwMode="auto">
          <a:xfrm>
            <a:off x="1971675" y="1458913"/>
            <a:ext cx="6823075" cy="3954462"/>
            <a:chOff x="516" y="909"/>
            <a:chExt cx="4322" cy="2485"/>
          </a:xfrm>
        </p:grpSpPr>
        <p:sp>
          <p:nvSpPr>
            <p:cNvPr id="186" name="Rectangle 4"/>
            <p:cNvSpPr>
              <a:spLocks noChangeArrowheads="1"/>
            </p:cNvSpPr>
            <p:nvPr/>
          </p:nvSpPr>
          <p:spPr bwMode="auto">
            <a:xfrm>
              <a:off x="526" y="909"/>
              <a:ext cx="2091" cy="1284"/>
            </a:xfrm>
            <a:prstGeom prst="rect">
              <a:avLst/>
            </a:prstGeom>
            <a:solidFill>
              <a:srgbClr val="FF9900">
                <a:alpha val="56862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63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995C00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buClr>
                  <a:schemeClr val="tx2"/>
                </a:buClr>
              </a:pPr>
              <a:r>
                <a:rPr lang="pt-BR" sz="1000">
                  <a:solidFill>
                    <a:srgbClr val="000000"/>
                  </a:solidFill>
                  <a:latin typeface="Tahoma" panose="020B0604030504040204" pitchFamily="34" charset="0"/>
                </a:rPr>
                <a:t>APOIA/</a:t>
              </a:r>
            </a:p>
            <a:p>
              <a:pPr algn="r">
                <a:buClr>
                  <a:schemeClr val="tx2"/>
                </a:buClr>
              </a:pPr>
              <a:r>
                <a:rPr lang="pt-BR" sz="1000">
                  <a:solidFill>
                    <a:srgbClr val="000000"/>
                  </a:solidFill>
                  <a:latin typeface="Tahoma" panose="020B0604030504040204" pitchFamily="34" charset="0"/>
                </a:rPr>
                <a:t>FINANCIA</a:t>
              </a:r>
            </a:p>
          </p:txBody>
        </p:sp>
        <p:sp>
          <p:nvSpPr>
            <p:cNvPr id="203" name="Rectangle 5"/>
            <p:cNvSpPr>
              <a:spLocks noChangeArrowheads="1"/>
            </p:cNvSpPr>
            <p:nvPr/>
          </p:nvSpPr>
          <p:spPr bwMode="auto">
            <a:xfrm>
              <a:off x="2617" y="2196"/>
              <a:ext cx="2221" cy="1198"/>
            </a:xfrm>
            <a:prstGeom prst="rect">
              <a:avLst/>
            </a:prstGeom>
            <a:solidFill>
              <a:srgbClr val="99FF99">
                <a:alpha val="58038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63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5C995C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buClr>
                  <a:schemeClr val="tx2"/>
                </a:buClr>
              </a:pPr>
              <a:r>
                <a:rPr lang="pt-BR" sz="1000" dirty="0">
                  <a:solidFill>
                    <a:srgbClr val="000000"/>
                  </a:solidFill>
                  <a:latin typeface="Tahoma" panose="020B0604030504040204" pitchFamily="34" charset="0"/>
                </a:rPr>
                <a:t>PÚBLICO</a:t>
              </a:r>
            </a:p>
            <a:p>
              <a:pPr algn="r">
                <a:buClr>
                  <a:schemeClr val="tx2"/>
                </a:buClr>
              </a:pPr>
              <a:r>
                <a:rPr lang="pt-BR" sz="1000" dirty="0">
                  <a:solidFill>
                    <a:srgbClr val="000000"/>
                  </a:solidFill>
                  <a:latin typeface="Tahoma" panose="020B0604030504040204" pitchFamily="34" charset="0"/>
                </a:rPr>
                <a:t>(PPP - Patrocinada)</a:t>
              </a:r>
            </a:p>
          </p:txBody>
        </p:sp>
        <p:sp>
          <p:nvSpPr>
            <p:cNvPr id="204" name="Rectangle 6"/>
            <p:cNvSpPr>
              <a:spLocks noChangeArrowheads="1"/>
            </p:cNvSpPr>
            <p:nvPr/>
          </p:nvSpPr>
          <p:spPr bwMode="auto">
            <a:xfrm>
              <a:off x="516" y="2194"/>
              <a:ext cx="2099" cy="1193"/>
            </a:xfrm>
            <a:prstGeom prst="rect">
              <a:avLst/>
            </a:prstGeom>
            <a:solidFill>
              <a:srgbClr val="FFFF99">
                <a:alpha val="58038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63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99995C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buClr>
                  <a:schemeClr val="tx2"/>
                </a:buClr>
              </a:pPr>
              <a:r>
                <a:rPr lang="pt-BR" sz="1000">
                  <a:solidFill>
                    <a:srgbClr val="000000"/>
                  </a:solidFill>
                  <a:latin typeface="Tahoma" panose="020B0604030504040204" pitchFamily="34" charset="0"/>
                </a:rPr>
                <a:t>AGUARDA</a:t>
              </a:r>
            </a:p>
          </p:txBody>
        </p:sp>
        <p:sp>
          <p:nvSpPr>
            <p:cNvPr id="205" name="Rectangle 7"/>
            <p:cNvSpPr>
              <a:spLocks noChangeArrowheads="1"/>
            </p:cNvSpPr>
            <p:nvPr/>
          </p:nvSpPr>
          <p:spPr bwMode="auto">
            <a:xfrm>
              <a:off x="2616" y="913"/>
              <a:ext cx="2222" cy="1284"/>
            </a:xfrm>
            <a:prstGeom prst="rect">
              <a:avLst/>
            </a:prstGeom>
            <a:solidFill>
              <a:srgbClr val="CCFFFF">
                <a:alpha val="56862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63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A9999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lnSpc>
                  <a:spcPct val="95000"/>
                </a:lnSpc>
                <a:buClr>
                  <a:schemeClr val="tx2"/>
                </a:buClr>
              </a:pPr>
              <a:r>
                <a:rPr lang="pt-BR" sz="1000" dirty="0">
                  <a:solidFill>
                    <a:srgbClr val="000000"/>
                  </a:solidFill>
                  <a:latin typeface="Tahoma" panose="020B0604030504040204" pitchFamily="34" charset="0"/>
                </a:rPr>
                <a:t>FACILITA/FINANCIA</a:t>
              </a:r>
            </a:p>
            <a:p>
              <a:pPr algn="r">
                <a:buClr>
                  <a:schemeClr val="tx2"/>
                </a:buClr>
              </a:pPr>
              <a:r>
                <a:rPr lang="pt-BR" sz="1000" dirty="0">
                  <a:solidFill>
                    <a:srgbClr val="000000"/>
                  </a:solidFill>
                  <a:latin typeface="Tahoma" panose="020B0604030504040204" pitchFamily="34" charset="0"/>
                </a:rPr>
                <a:t>(PPP - Administrativa)</a:t>
              </a:r>
            </a:p>
          </p:txBody>
        </p:sp>
      </p:grpSp>
      <p:sp>
        <p:nvSpPr>
          <p:cNvPr id="206" name="Oval 132"/>
          <p:cNvSpPr>
            <a:spLocks noChangeArrowheads="1"/>
          </p:cNvSpPr>
          <p:nvPr/>
        </p:nvSpPr>
        <p:spPr bwMode="auto">
          <a:xfrm>
            <a:off x="6169450" y="3704128"/>
            <a:ext cx="1276350" cy="338137"/>
          </a:xfrm>
          <a:prstGeom prst="ellipse">
            <a:avLst/>
          </a:prstGeom>
          <a:solidFill>
            <a:srgbClr val="FFFF00">
              <a:alpha val="36078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08" name="Oval 134"/>
          <p:cNvSpPr>
            <a:spLocks noChangeArrowheads="1"/>
          </p:cNvSpPr>
          <p:nvPr/>
        </p:nvSpPr>
        <p:spPr bwMode="auto">
          <a:xfrm>
            <a:off x="5011079" y="1463686"/>
            <a:ext cx="1276350" cy="338137"/>
          </a:xfrm>
          <a:prstGeom prst="ellipse">
            <a:avLst/>
          </a:prstGeom>
          <a:solidFill>
            <a:srgbClr val="FFFF00">
              <a:alpha val="36078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09" name="Oval 135"/>
          <p:cNvSpPr>
            <a:spLocks noChangeArrowheads="1"/>
          </p:cNvSpPr>
          <p:nvPr/>
        </p:nvSpPr>
        <p:spPr bwMode="auto">
          <a:xfrm>
            <a:off x="6922996" y="2531725"/>
            <a:ext cx="1276350" cy="338137"/>
          </a:xfrm>
          <a:prstGeom prst="ellipse">
            <a:avLst/>
          </a:prstGeom>
          <a:solidFill>
            <a:srgbClr val="FFFF00">
              <a:alpha val="36078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10" name="Oval 136"/>
          <p:cNvSpPr>
            <a:spLocks noChangeArrowheads="1"/>
          </p:cNvSpPr>
          <p:nvPr/>
        </p:nvSpPr>
        <p:spPr bwMode="auto">
          <a:xfrm>
            <a:off x="3510448" y="2650911"/>
            <a:ext cx="1276350" cy="338137"/>
          </a:xfrm>
          <a:prstGeom prst="ellipse">
            <a:avLst/>
          </a:prstGeom>
          <a:solidFill>
            <a:srgbClr val="FFFF00">
              <a:alpha val="36078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11" name="Oval 139"/>
          <p:cNvSpPr>
            <a:spLocks noChangeArrowheads="1"/>
          </p:cNvSpPr>
          <p:nvPr/>
        </p:nvSpPr>
        <p:spPr bwMode="auto">
          <a:xfrm>
            <a:off x="5231156" y="3423881"/>
            <a:ext cx="1276350" cy="338137"/>
          </a:xfrm>
          <a:prstGeom prst="ellipse">
            <a:avLst/>
          </a:prstGeom>
          <a:solidFill>
            <a:srgbClr val="FFFF00">
              <a:alpha val="36078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12" name="Oval 133"/>
          <p:cNvSpPr>
            <a:spLocks noChangeArrowheads="1"/>
          </p:cNvSpPr>
          <p:nvPr/>
        </p:nvSpPr>
        <p:spPr bwMode="auto">
          <a:xfrm>
            <a:off x="7764927" y="3908778"/>
            <a:ext cx="1276350" cy="338137"/>
          </a:xfrm>
          <a:prstGeom prst="ellipse">
            <a:avLst/>
          </a:prstGeom>
          <a:solidFill>
            <a:srgbClr val="FFFF00">
              <a:alpha val="36078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13" name="Text Box 13"/>
          <p:cNvSpPr txBox="1">
            <a:spLocks noChangeArrowheads="1"/>
          </p:cNvSpPr>
          <p:nvPr/>
        </p:nvSpPr>
        <p:spPr bwMode="auto">
          <a:xfrm>
            <a:off x="1524152" y="1376363"/>
            <a:ext cx="428323" cy="276999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 dirty="0" smtClean="0">
                <a:latin typeface="Tahoma" panose="020B0604030504040204" pitchFamily="34" charset="0"/>
              </a:rPr>
              <a:t>1,0</a:t>
            </a:r>
            <a:endParaRPr lang="pt-BR" sz="1200" dirty="0">
              <a:latin typeface="Tahoma" panose="020B0604030504040204" pitchFamily="34" charset="0"/>
            </a:endParaRPr>
          </a:p>
        </p:txBody>
      </p:sp>
      <p:sp>
        <p:nvSpPr>
          <p:cNvPr id="214" name="Text Box 14"/>
          <p:cNvSpPr txBox="1">
            <a:spLocks noChangeArrowheads="1"/>
          </p:cNvSpPr>
          <p:nvPr/>
        </p:nvSpPr>
        <p:spPr bwMode="auto">
          <a:xfrm>
            <a:off x="1525588" y="5246688"/>
            <a:ext cx="425450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>
                <a:latin typeface="Tahoma" panose="020B0604030504040204" pitchFamily="34" charset="0"/>
              </a:rPr>
              <a:t>0,0</a:t>
            </a:r>
          </a:p>
        </p:txBody>
      </p:sp>
      <p:sp>
        <p:nvSpPr>
          <p:cNvPr id="215" name="Text Box 15"/>
          <p:cNvSpPr txBox="1">
            <a:spLocks noChangeArrowheads="1"/>
          </p:cNvSpPr>
          <p:nvPr/>
        </p:nvSpPr>
        <p:spPr bwMode="auto">
          <a:xfrm>
            <a:off x="193675" y="1149350"/>
            <a:ext cx="1576388" cy="825500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pt-BR" sz="1600">
                <a:solidFill>
                  <a:schemeClr val="tx2"/>
                </a:solidFill>
                <a:latin typeface="Tahoma" panose="020B0604030504040204" pitchFamily="34" charset="0"/>
              </a:rPr>
              <a:t>Retorno sobre o Investimento</a:t>
            </a:r>
          </a:p>
        </p:txBody>
      </p:sp>
      <p:sp>
        <p:nvSpPr>
          <p:cNvPr id="216" name="Text Box 16"/>
          <p:cNvSpPr txBox="1">
            <a:spLocks noChangeArrowheads="1"/>
          </p:cNvSpPr>
          <p:nvPr/>
        </p:nvSpPr>
        <p:spPr bwMode="auto">
          <a:xfrm>
            <a:off x="6423025" y="5548313"/>
            <a:ext cx="2443163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00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>
                <a:solidFill>
                  <a:schemeClr val="tx2"/>
                </a:solidFill>
                <a:latin typeface="Tahoma" panose="020B0604030504040204" pitchFamily="34" charset="0"/>
              </a:rPr>
              <a:t>IMPACTO SOCIO-AMBIENTAL</a:t>
            </a:r>
          </a:p>
        </p:txBody>
      </p:sp>
      <p:sp>
        <p:nvSpPr>
          <p:cNvPr id="217" name="Text Box 17"/>
          <p:cNvSpPr txBox="1">
            <a:spLocks noChangeArrowheads="1"/>
          </p:cNvSpPr>
          <p:nvPr/>
        </p:nvSpPr>
        <p:spPr bwMode="auto">
          <a:xfrm rot="-5433491">
            <a:off x="-110331" y="3459956"/>
            <a:ext cx="2965450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>
                <a:solidFill>
                  <a:schemeClr val="tx2"/>
                </a:solidFill>
                <a:latin typeface="Tahoma" panose="020B0604030504040204" pitchFamily="34" charset="0"/>
              </a:rPr>
              <a:t>ATRATIVIDADE  PARA  INVESTIDOR</a:t>
            </a:r>
          </a:p>
        </p:txBody>
      </p:sp>
      <p:sp>
        <p:nvSpPr>
          <p:cNvPr id="218" name="Text Box 18"/>
          <p:cNvSpPr txBox="1">
            <a:spLocks noChangeArrowheads="1"/>
          </p:cNvSpPr>
          <p:nvPr/>
        </p:nvSpPr>
        <p:spPr bwMode="auto">
          <a:xfrm>
            <a:off x="1524944" y="3382963"/>
            <a:ext cx="428323" cy="276999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 dirty="0" smtClean="0">
                <a:latin typeface="Tahoma" panose="020B0604030504040204" pitchFamily="34" charset="0"/>
              </a:rPr>
              <a:t>0,5</a:t>
            </a:r>
            <a:endParaRPr lang="pt-BR" sz="1200" dirty="0">
              <a:latin typeface="Tahoma" panose="020B0604030504040204" pitchFamily="34" charset="0"/>
            </a:endParaRPr>
          </a:p>
        </p:txBody>
      </p:sp>
      <p:sp>
        <p:nvSpPr>
          <p:cNvPr id="219" name="Text Box 19"/>
          <p:cNvSpPr txBox="1">
            <a:spLocks noChangeArrowheads="1"/>
          </p:cNvSpPr>
          <p:nvPr/>
        </p:nvSpPr>
        <p:spPr bwMode="auto">
          <a:xfrm>
            <a:off x="1651000" y="5372100"/>
            <a:ext cx="611188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>
                <a:latin typeface="Tahoma" panose="020B0604030504040204" pitchFamily="34" charset="0"/>
              </a:rPr>
              <a:t>Baixo</a:t>
            </a:r>
          </a:p>
        </p:txBody>
      </p:sp>
      <p:sp>
        <p:nvSpPr>
          <p:cNvPr id="220" name="Rectangle 23"/>
          <p:cNvSpPr>
            <a:spLocks noChangeAspect="1" noChangeArrowheads="1"/>
          </p:cNvSpPr>
          <p:nvPr/>
        </p:nvSpPr>
        <p:spPr bwMode="auto">
          <a:xfrm>
            <a:off x="5391362" y="3530495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/>
              <a:t>1</a:t>
            </a:r>
          </a:p>
        </p:txBody>
      </p:sp>
      <p:sp>
        <p:nvSpPr>
          <p:cNvPr id="221" name="Text Box 103"/>
          <p:cNvSpPr txBox="1">
            <a:spLocks noChangeArrowheads="1"/>
          </p:cNvSpPr>
          <p:nvPr/>
        </p:nvSpPr>
        <p:spPr bwMode="auto">
          <a:xfrm>
            <a:off x="3721290" y="2653615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err="1" smtClean="0"/>
              <a:t>Juruena</a:t>
            </a:r>
            <a:r>
              <a:rPr lang="pt-BR" sz="800" b="0" dirty="0" smtClean="0"/>
              <a:t> via</a:t>
            </a:r>
          </a:p>
          <a:p>
            <a:pPr eaLnBrk="1" hangingPunct="1"/>
            <a:r>
              <a:rPr lang="pt-BR" sz="800" b="0" dirty="0" smtClean="0"/>
              <a:t>Vila do Conde</a:t>
            </a:r>
            <a:endParaRPr lang="pt-BR" sz="800" b="0" dirty="0"/>
          </a:p>
        </p:txBody>
      </p:sp>
      <p:sp>
        <p:nvSpPr>
          <p:cNvPr id="222" name="Text Box 109"/>
          <p:cNvSpPr txBox="1">
            <a:spLocks noChangeArrowheads="1"/>
          </p:cNvSpPr>
          <p:nvPr/>
        </p:nvSpPr>
        <p:spPr bwMode="auto">
          <a:xfrm>
            <a:off x="5318654" y="1500628"/>
            <a:ext cx="787395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Paraguai via </a:t>
            </a:r>
          </a:p>
          <a:p>
            <a:pPr eaLnBrk="1" hangingPunct="1"/>
            <a:r>
              <a:rPr lang="pt-BR" sz="800" b="0" dirty="0" err="1" smtClean="0"/>
              <a:t>St.Ant.Lenda</a:t>
            </a:r>
            <a:endParaRPr lang="pt-BR" sz="800" b="0" dirty="0"/>
          </a:p>
        </p:txBody>
      </p:sp>
      <p:sp>
        <p:nvSpPr>
          <p:cNvPr id="223" name="Rectangle 23"/>
          <p:cNvSpPr>
            <a:spLocks noChangeAspect="1" noChangeArrowheads="1"/>
          </p:cNvSpPr>
          <p:nvPr/>
        </p:nvSpPr>
        <p:spPr bwMode="auto">
          <a:xfrm>
            <a:off x="4410733" y="2722605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4</a:t>
            </a:r>
            <a:endParaRPr lang="pt-BR" sz="1200" dirty="0"/>
          </a:p>
        </p:txBody>
      </p:sp>
      <p:sp>
        <p:nvSpPr>
          <p:cNvPr id="224" name="Rectangle 23"/>
          <p:cNvSpPr>
            <a:spLocks noChangeAspect="1" noChangeArrowheads="1"/>
          </p:cNvSpPr>
          <p:nvPr/>
        </p:nvSpPr>
        <p:spPr bwMode="auto">
          <a:xfrm>
            <a:off x="6971263" y="2673011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10</a:t>
            </a:r>
            <a:endParaRPr lang="pt-BR" sz="1200" dirty="0"/>
          </a:p>
        </p:txBody>
      </p:sp>
      <p:sp>
        <p:nvSpPr>
          <p:cNvPr id="225" name="Rectangle 23"/>
          <p:cNvSpPr>
            <a:spLocks noChangeAspect="1" noChangeArrowheads="1"/>
          </p:cNvSpPr>
          <p:nvPr/>
        </p:nvSpPr>
        <p:spPr bwMode="auto">
          <a:xfrm>
            <a:off x="8453220" y="4094998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21</a:t>
            </a:r>
            <a:endParaRPr lang="pt-BR" sz="1200" dirty="0"/>
          </a:p>
        </p:txBody>
      </p:sp>
      <p:sp>
        <p:nvSpPr>
          <p:cNvPr id="226" name="Rectangle 23"/>
          <p:cNvSpPr>
            <a:spLocks noChangeAspect="1" noChangeArrowheads="1"/>
          </p:cNvSpPr>
          <p:nvPr/>
        </p:nvSpPr>
        <p:spPr bwMode="auto">
          <a:xfrm>
            <a:off x="8277712" y="4732307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31</a:t>
            </a:r>
            <a:endParaRPr lang="pt-BR" sz="1200" dirty="0"/>
          </a:p>
        </p:txBody>
      </p:sp>
      <p:sp>
        <p:nvSpPr>
          <p:cNvPr id="227" name="Rectangle 23"/>
          <p:cNvSpPr>
            <a:spLocks noChangeAspect="1" noChangeArrowheads="1"/>
          </p:cNvSpPr>
          <p:nvPr/>
        </p:nvSpPr>
        <p:spPr bwMode="auto">
          <a:xfrm>
            <a:off x="8318083" y="5030241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33</a:t>
            </a:r>
            <a:endParaRPr lang="pt-BR" sz="1200" dirty="0"/>
          </a:p>
        </p:txBody>
      </p:sp>
      <p:sp>
        <p:nvSpPr>
          <p:cNvPr id="230" name="Rectangle 23"/>
          <p:cNvSpPr>
            <a:spLocks noChangeAspect="1" noChangeArrowheads="1"/>
          </p:cNvSpPr>
          <p:nvPr/>
        </p:nvSpPr>
        <p:spPr bwMode="auto">
          <a:xfrm>
            <a:off x="4675541" y="4141186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46</a:t>
            </a:r>
            <a:endParaRPr lang="pt-BR" sz="1200" dirty="0"/>
          </a:p>
        </p:txBody>
      </p:sp>
      <p:sp>
        <p:nvSpPr>
          <p:cNvPr id="234" name="Rectangle 23"/>
          <p:cNvSpPr>
            <a:spLocks noChangeAspect="1" noChangeArrowheads="1"/>
          </p:cNvSpPr>
          <p:nvPr/>
        </p:nvSpPr>
        <p:spPr bwMode="auto">
          <a:xfrm>
            <a:off x="5165070" y="1499598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61</a:t>
            </a:r>
            <a:endParaRPr lang="pt-BR" sz="1200" dirty="0"/>
          </a:p>
        </p:txBody>
      </p:sp>
      <p:sp>
        <p:nvSpPr>
          <p:cNvPr id="235" name="Rectangle 23"/>
          <p:cNvSpPr>
            <a:spLocks noChangeAspect="1" noChangeArrowheads="1"/>
          </p:cNvSpPr>
          <p:nvPr/>
        </p:nvSpPr>
        <p:spPr bwMode="auto">
          <a:xfrm>
            <a:off x="7219337" y="4745322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68</a:t>
            </a:r>
            <a:endParaRPr lang="pt-BR" sz="1200" dirty="0"/>
          </a:p>
        </p:txBody>
      </p:sp>
      <p:sp>
        <p:nvSpPr>
          <p:cNvPr id="236" name="Text Box 103"/>
          <p:cNvSpPr txBox="1">
            <a:spLocks noChangeArrowheads="1"/>
          </p:cNvSpPr>
          <p:nvPr/>
        </p:nvSpPr>
        <p:spPr bwMode="auto">
          <a:xfrm>
            <a:off x="7248866" y="2480548"/>
            <a:ext cx="100330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BR163 via</a:t>
            </a:r>
          </a:p>
          <a:p>
            <a:pPr eaLnBrk="1" hangingPunct="1"/>
            <a:r>
              <a:rPr lang="pt-BR" sz="800" b="0" dirty="0" err="1" smtClean="0"/>
              <a:t>Miritituba</a:t>
            </a:r>
            <a:endParaRPr lang="pt-BR" sz="800" b="0" dirty="0" smtClean="0"/>
          </a:p>
          <a:p>
            <a:pPr eaLnBrk="1" hangingPunct="1"/>
            <a:r>
              <a:rPr lang="pt-BR" sz="800" b="0" dirty="0" smtClean="0"/>
              <a:t>e </a:t>
            </a:r>
            <a:r>
              <a:rPr lang="pt-BR" sz="800" b="0" dirty="0" err="1" smtClean="0"/>
              <a:t>V.Conde</a:t>
            </a:r>
            <a:endParaRPr lang="pt-BR" sz="800" b="0" dirty="0"/>
          </a:p>
        </p:txBody>
      </p:sp>
      <p:sp>
        <p:nvSpPr>
          <p:cNvPr id="237" name="Text Box 103"/>
          <p:cNvSpPr txBox="1">
            <a:spLocks noChangeArrowheads="1"/>
          </p:cNvSpPr>
          <p:nvPr/>
        </p:nvSpPr>
        <p:spPr bwMode="auto">
          <a:xfrm>
            <a:off x="5522012" y="3490896"/>
            <a:ext cx="1003300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Madeira </a:t>
            </a:r>
            <a:endParaRPr lang="pt-BR" sz="800" b="0" dirty="0"/>
          </a:p>
        </p:txBody>
      </p:sp>
      <p:sp>
        <p:nvSpPr>
          <p:cNvPr id="238" name="Text Box 103"/>
          <p:cNvSpPr txBox="1">
            <a:spLocks noChangeArrowheads="1"/>
          </p:cNvSpPr>
          <p:nvPr/>
        </p:nvSpPr>
        <p:spPr bwMode="auto">
          <a:xfrm>
            <a:off x="3709401" y="4064526"/>
            <a:ext cx="1003300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BR163 via Santos</a:t>
            </a:r>
            <a:endParaRPr lang="pt-BR" sz="800" b="0" dirty="0"/>
          </a:p>
        </p:txBody>
      </p:sp>
      <p:sp>
        <p:nvSpPr>
          <p:cNvPr id="239" name="Text Box 103"/>
          <p:cNvSpPr txBox="1">
            <a:spLocks noChangeArrowheads="1"/>
          </p:cNvSpPr>
          <p:nvPr/>
        </p:nvSpPr>
        <p:spPr bwMode="auto">
          <a:xfrm>
            <a:off x="7669133" y="4552212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FICO+FNS+TNL</a:t>
            </a:r>
          </a:p>
          <a:p>
            <a:pPr eaLnBrk="1" hangingPunct="1"/>
            <a:r>
              <a:rPr lang="pt-BR" sz="800" b="0" dirty="0" smtClean="0"/>
              <a:t>via </a:t>
            </a:r>
            <a:r>
              <a:rPr lang="pt-BR" sz="800" b="0" dirty="0" err="1" smtClean="0"/>
              <a:t>Pecém</a:t>
            </a:r>
            <a:endParaRPr lang="pt-BR" sz="800" b="0" dirty="0"/>
          </a:p>
        </p:txBody>
      </p:sp>
      <p:sp>
        <p:nvSpPr>
          <p:cNvPr id="245" name="Text Box 103"/>
          <p:cNvSpPr txBox="1">
            <a:spLocks noChangeArrowheads="1"/>
          </p:cNvSpPr>
          <p:nvPr/>
        </p:nvSpPr>
        <p:spPr bwMode="auto">
          <a:xfrm>
            <a:off x="6691464" y="4661897"/>
            <a:ext cx="587384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Rodo via </a:t>
            </a:r>
          </a:p>
          <a:p>
            <a:pPr eaLnBrk="1" hangingPunct="1"/>
            <a:r>
              <a:rPr lang="pt-BR" sz="800" b="0" dirty="0" err="1" smtClean="0"/>
              <a:t>Arica</a:t>
            </a:r>
            <a:endParaRPr lang="pt-BR" sz="800" b="0" dirty="0"/>
          </a:p>
        </p:txBody>
      </p:sp>
      <p:sp>
        <p:nvSpPr>
          <p:cNvPr id="246" name="Text Box 103"/>
          <p:cNvSpPr txBox="1">
            <a:spLocks noChangeArrowheads="1"/>
          </p:cNvSpPr>
          <p:nvPr/>
        </p:nvSpPr>
        <p:spPr bwMode="auto">
          <a:xfrm>
            <a:off x="8462184" y="4990922"/>
            <a:ext cx="1003300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FICO/FIOL</a:t>
            </a:r>
            <a:endParaRPr lang="pt-BR" sz="800" b="0" dirty="0"/>
          </a:p>
        </p:txBody>
      </p:sp>
      <p:sp>
        <p:nvSpPr>
          <p:cNvPr id="247" name="Text Box 103"/>
          <p:cNvSpPr txBox="1">
            <a:spLocks noChangeArrowheads="1"/>
          </p:cNvSpPr>
          <p:nvPr/>
        </p:nvSpPr>
        <p:spPr bwMode="auto">
          <a:xfrm>
            <a:off x="7968498" y="3782443"/>
            <a:ext cx="100330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BR242+</a:t>
            </a:r>
          </a:p>
          <a:p>
            <a:pPr eaLnBrk="1" hangingPunct="1"/>
            <a:r>
              <a:rPr lang="pt-BR" sz="800" b="0" dirty="0" smtClean="0"/>
              <a:t>Norte-Sul via </a:t>
            </a:r>
            <a:r>
              <a:rPr lang="pt-BR" sz="800" b="0" dirty="0" err="1" smtClean="0"/>
              <a:t>V.Conde</a:t>
            </a:r>
            <a:endParaRPr lang="pt-BR" sz="800" b="0" dirty="0"/>
          </a:p>
        </p:txBody>
      </p:sp>
      <p:sp>
        <p:nvSpPr>
          <p:cNvPr id="248" name="Rectangle 23"/>
          <p:cNvSpPr>
            <a:spLocks noChangeAspect="1" noChangeArrowheads="1"/>
          </p:cNvSpPr>
          <p:nvPr/>
        </p:nvSpPr>
        <p:spPr bwMode="auto">
          <a:xfrm>
            <a:off x="6809142" y="3957810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48</a:t>
            </a:r>
            <a:endParaRPr lang="pt-BR" sz="1200" dirty="0"/>
          </a:p>
        </p:txBody>
      </p:sp>
      <p:sp>
        <p:nvSpPr>
          <p:cNvPr id="249" name="Text Box 103"/>
          <p:cNvSpPr txBox="1">
            <a:spLocks noChangeArrowheads="1"/>
          </p:cNvSpPr>
          <p:nvPr/>
        </p:nvSpPr>
        <p:spPr bwMode="auto">
          <a:xfrm>
            <a:off x="6461970" y="3658611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err="1" smtClean="0"/>
              <a:t>Ferronorte</a:t>
            </a:r>
            <a:endParaRPr lang="pt-BR" sz="800" b="0" dirty="0" smtClean="0"/>
          </a:p>
          <a:p>
            <a:pPr eaLnBrk="1" hangingPunct="1"/>
            <a:r>
              <a:rPr lang="pt-BR" sz="800" b="0" dirty="0" smtClean="0"/>
              <a:t>via Santos</a:t>
            </a:r>
            <a:endParaRPr lang="pt-BR" sz="800" b="0" dirty="0"/>
          </a:p>
        </p:txBody>
      </p:sp>
      <p:sp>
        <p:nvSpPr>
          <p:cNvPr id="250" name="Rectangle 23"/>
          <p:cNvSpPr>
            <a:spLocks noChangeAspect="1" noChangeArrowheads="1"/>
          </p:cNvSpPr>
          <p:nvPr/>
        </p:nvSpPr>
        <p:spPr bwMode="auto">
          <a:xfrm>
            <a:off x="6716165" y="2850540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12</a:t>
            </a:r>
            <a:endParaRPr lang="pt-BR" sz="1200" dirty="0"/>
          </a:p>
        </p:txBody>
      </p:sp>
      <p:sp>
        <p:nvSpPr>
          <p:cNvPr id="251" name="Text Box 103"/>
          <p:cNvSpPr txBox="1">
            <a:spLocks noChangeArrowheads="1"/>
          </p:cNvSpPr>
          <p:nvPr/>
        </p:nvSpPr>
        <p:spPr bwMode="auto">
          <a:xfrm>
            <a:off x="6118466" y="2843585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BR163 via</a:t>
            </a:r>
          </a:p>
          <a:p>
            <a:pPr eaLnBrk="1" hangingPunct="1"/>
            <a:r>
              <a:rPr lang="pt-BR" sz="800" b="0" dirty="0" smtClean="0"/>
              <a:t>Santarém </a:t>
            </a:r>
            <a:endParaRPr lang="pt-BR" sz="800" b="0" dirty="0"/>
          </a:p>
        </p:txBody>
      </p:sp>
      <p:sp>
        <p:nvSpPr>
          <p:cNvPr id="252" name="Rectangle 23"/>
          <p:cNvSpPr>
            <a:spLocks noChangeAspect="1" noChangeArrowheads="1"/>
          </p:cNvSpPr>
          <p:nvPr/>
        </p:nvSpPr>
        <p:spPr bwMode="auto">
          <a:xfrm>
            <a:off x="5076194" y="3479332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/>
              <a:t>6</a:t>
            </a:r>
          </a:p>
        </p:txBody>
      </p:sp>
      <p:sp>
        <p:nvSpPr>
          <p:cNvPr id="253" name="Text Box 103"/>
          <p:cNvSpPr txBox="1">
            <a:spLocks noChangeArrowheads="1"/>
          </p:cNvSpPr>
          <p:nvPr/>
        </p:nvSpPr>
        <p:spPr bwMode="auto">
          <a:xfrm>
            <a:off x="4856506" y="3183352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Teles Pires  </a:t>
            </a:r>
          </a:p>
          <a:p>
            <a:pPr eaLnBrk="1" hangingPunct="1"/>
            <a:r>
              <a:rPr lang="pt-BR" sz="800" b="0" dirty="0" smtClean="0"/>
              <a:t>via </a:t>
            </a:r>
            <a:r>
              <a:rPr lang="pt-BR" sz="800" b="0" dirty="0" err="1" smtClean="0"/>
              <a:t>V.Conde</a:t>
            </a:r>
            <a:endParaRPr lang="pt-BR" sz="800" b="0" dirty="0"/>
          </a:p>
        </p:txBody>
      </p:sp>
      <p:sp>
        <p:nvSpPr>
          <p:cNvPr id="254" name="Rectangle 23"/>
          <p:cNvSpPr>
            <a:spLocks noChangeAspect="1" noChangeArrowheads="1"/>
          </p:cNvSpPr>
          <p:nvPr/>
        </p:nvSpPr>
        <p:spPr bwMode="auto">
          <a:xfrm>
            <a:off x="6250444" y="4253760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19</a:t>
            </a:r>
            <a:endParaRPr lang="pt-BR" sz="1200" dirty="0"/>
          </a:p>
        </p:txBody>
      </p:sp>
      <p:sp>
        <p:nvSpPr>
          <p:cNvPr id="255" name="Text Box 103"/>
          <p:cNvSpPr txBox="1">
            <a:spLocks noChangeArrowheads="1"/>
          </p:cNvSpPr>
          <p:nvPr/>
        </p:nvSpPr>
        <p:spPr bwMode="auto">
          <a:xfrm>
            <a:off x="5660231" y="4207112"/>
            <a:ext cx="100330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BR242+</a:t>
            </a:r>
          </a:p>
          <a:p>
            <a:pPr eaLnBrk="1" hangingPunct="1"/>
            <a:r>
              <a:rPr lang="pt-BR" sz="800" b="0" dirty="0" smtClean="0"/>
              <a:t>Tocantins</a:t>
            </a:r>
          </a:p>
          <a:p>
            <a:pPr eaLnBrk="1" hangingPunct="1"/>
            <a:r>
              <a:rPr lang="pt-BR" sz="800" b="0" dirty="0" smtClean="0"/>
              <a:t>via </a:t>
            </a:r>
            <a:r>
              <a:rPr lang="pt-BR" sz="800" b="0" dirty="0" err="1" smtClean="0"/>
              <a:t>V.Conde</a:t>
            </a:r>
            <a:endParaRPr lang="pt-BR" sz="800" b="0" dirty="0"/>
          </a:p>
        </p:txBody>
      </p:sp>
      <p:sp>
        <p:nvSpPr>
          <p:cNvPr id="256" name="Rectangle 23"/>
          <p:cNvSpPr>
            <a:spLocks noChangeAspect="1" noChangeArrowheads="1"/>
          </p:cNvSpPr>
          <p:nvPr/>
        </p:nvSpPr>
        <p:spPr bwMode="auto">
          <a:xfrm>
            <a:off x="8065281" y="4270503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13</a:t>
            </a:r>
            <a:endParaRPr lang="pt-BR" sz="1200" dirty="0"/>
          </a:p>
        </p:txBody>
      </p:sp>
      <p:sp>
        <p:nvSpPr>
          <p:cNvPr id="257" name="Rectangle 23"/>
          <p:cNvSpPr>
            <a:spLocks noChangeAspect="1" noChangeArrowheads="1"/>
          </p:cNvSpPr>
          <p:nvPr/>
        </p:nvSpPr>
        <p:spPr bwMode="auto">
          <a:xfrm>
            <a:off x="8453220" y="4094998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21</a:t>
            </a:r>
            <a:endParaRPr lang="pt-BR" sz="1200" dirty="0"/>
          </a:p>
        </p:txBody>
      </p:sp>
      <p:sp>
        <p:nvSpPr>
          <p:cNvPr id="258" name="Rectangle 23"/>
          <p:cNvSpPr>
            <a:spLocks noChangeAspect="1" noChangeArrowheads="1"/>
          </p:cNvSpPr>
          <p:nvPr/>
        </p:nvSpPr>
        <p:spPr bwMode="auto">
          <a:xfrm>
            <a:off x="8240771" y="4215092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23</a:t>
            </a:r>
            <a:endParaRPr lang="pt-BR" sz="1200" dirty="0"/>
          </a:p>
        </p:txBody>
      </p:sp>
      <p:sp>
        <p:nvSpPr>
          <p:cNvPr id="259" name="Text Box 103"/>
          <p:cNvSpPr txBox="1">
            <a:spLocks noChangeArrowheads="1"/>
          </p:cNvSpPr>
          <p:nvPr/>
        </p:nvSpPr>
        <p:spPr bwMode="auto">
          <a:xfrm>
            <a:off x="7435294" y="4237844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err="1" smtClean="0"/>
              <a:t>Ferronorte</a:t>
            </a:r>
            <a:endParaRPr lang="pt-BR" sz="800" b="0" dirty="0" smtClean="0"/>
          </a:p>
          <a:p>
            <a:pPr eaLnBrk="1" hangingPunct="1"/>
            <a:r>
              <a:rPr lang="pt-BR" sz="800" b="0" dirty="0" smtClean="0"/>
              <a:t>via Santarém</a:t>
            </a:r>
            <a:endParaRPr lang="pt-BR" sz="800" b="0" dirty="0"/>
          </a:p>
        </p:txBody>
      </p:sp>
      <p:sp>
        <p:nvSpPr>
          <p:cNvPr id="260" name="Text Box 103"/>
          <p:cNvSpPr txBox="1">
            <a:spLocks noChangeArrowheads="1"/>
          </p:cNvSpPr>
          <p:nvPr/>
        </p:nvSpPr>
        <p:spPr bwMode="auto">
          <a:xfrm>
            <a:off x="8348559" y="4262750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FICO via </a:t>
            </a:r>
            <a:r>
              <a:rPr lang="pt-BR" sz="800" b="0" dirty="0" err="1" smtClean="0"/>
              <a:t>V.Conde</a:t>
            </a:r>
            <a:endParaRPr lang="pt-BR" sz="800" b="0" dirty="0"/>
          </a:p>
        </p:txBody>
      </p:sp>
      <p:sp>
        <p:nvSpPr>
          <p:cNvPr id="265" name="Rectangle 23"/>
          <p:cNvSpPr>
            <a:spLocks noChangeAspect="1" noChangeArrowheads="1"/>
          </p:cNvSpPr>
          <p:nvPr/>
        </p:nvSpPr>
        <p:spPr bwMode="auto">
          <a:xfrm>
            <a:off x="8087529" y="5041043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38</a:t>
            </a:r>
            <a:endParaRPr lang="pt-BR" sz="1200" dirty="0"/>
          </a:p>
        </p:txBody>
      </p:sp>
      <p:sp>
        <p:nvSpPr>
          <p:cNvPr id="267" name="Text Box 103"/>
          <p:cNvSpPr txBox="1">
            <a:spLocks noChangeArrowheads="1"/>
          </p:cNvSpPr>
          <p:nvPr/>
        </p:nvSpPr>
        <p:spPr bwMode="auto">
          <a:xfrm>
            <a:off x="7510040" y="4870085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FICO/EF354</a:t>
            </a:r>
          </a:p>
          <a:p>
            <a:pPr eaLnBrk="1" hangingPunct="1"/>
            <a:r>
              <a:rPr lang="pt-BR" sz="800" b="0" dirty="0" smtClean="0"/>
              <a:t>Via </a:t>
            </a:r>
            <a:r>
              <a:rPr lang="pt-BR" sz="800" b="0" dirty="0" err="1" smtClean="0"/>
              <a:t>Uruçu</a:t>
            </a:r>
            <a:endParaRPr lang="pt-BR" sz="800" b="0" dirty="0"/>
          </a:p>
        </p:txBody>
      </p:sp>
      <p:sp>
        <p:nvSpPr>
          <p:cNvPr id="268" name="Rectangle 23"/>
          <p:cNvSpPr>
            <a:spLocks noChangeAspect="1" noChangeArrowheads="1"/>
          </p:cNvSpPr>
          <p:nvPr/>
        </p:nvSpPr>
        <p:spPr bwMode="auto">
          <a:xfrm>
            <a:off x="7197341" y="5142244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/>
              <a:t>2</a:t>
            </a:r>
          </a:p>
        </p:txBody>
      </p:sp>
      <p:sp>
        <p:nvSpPr>
          <p:cNvPr id="269" name="Text Box 103"/>
          <p:cNvSpPr txBox="1">
            <a:spLocks noChangeArrowheads="1"/>
          </p:cNvSpPr>
          <p:nvPr/>
        </p:nvSpPr>
        <p:spPr bwMode="auto">
          <a:xfrm>
            <a:off x="6660296" y="4992857"/>
            <a:ext cx="587384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Ferro-Hidro via </a:t>
            </a:r>
          </a:p>
          <a:p>
            <a:pPr eaLnBrk="1" hangingPunct="1"/>
            <a:r>
              <a:rPr lang="pt-BR" sz="800" b="0" dirty="0" smtClean="0"/>
              <a:t>Madeira</a:t>
            </a:r>
            <a:endParaRPr lang="pt-BR" sz="800" b="0" dirty="0"/>
          </a:p>
        </p:txBody>
      </p:sp>
      <p:sp>
        <p:nvSpPr>
          <p:cNvPr id="270" name="Rectangle 23"/>
          <p:cNvSpPr>
            <a:spLocks noChangeAspect="1" noChangeArrowheads="1"/>
          </p:cNvSpPr>
          <p:nvPr/>
        </p:nvSpPr>
        <p:spPr bwMode="auto">
          <a:xfrm>
            <a:off x="4121357" y="5114925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54</a:t>
            </a:r>
            <a:endParaRPr lang="pt-BR" sz="1200" dirty="0"/>
          </a:p>
        </p:txBody>
      </p:sp>
      <p:sp>
        <p:nvSpPr>
          <p:cNvPr id="271" name="Rectangle 23"/>
          <p:cNvSpPr>
            <a:spLocks noChangeAspect="1" noChangeArrowheads="1"/>
          </p:cNvSpPr>
          <p:nvPr/>
        </p:nvSpPr>
        <p:spPr bwMode="auto">
          <a:xfrm>
            <a:off x="4321039" y="5085658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55</a:t>
            </a:r>
            <a:endParaRPr lang="pt-BR" sz="1200" dirty="0"/>
          </a:p>
        </p:txBody>
      </p:sp>
      <p:sp>
        <p:nvSpPr>
          <p:cNvPr id="272" name="Text Box 103"/>
          <p:cNvSpPr txBox="1">
            <a:spLocks noChangeArrowheads="1"/>
          </p:cNvSpPr>
          <p:nvPr/>
        </p:nvSpPr>
        <p:spPr bwMode="auto">
          <a:xfrm>
            <a:off x="3459460" y="4945648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BR163 via Paranaguá</a:t>
            </a:r>
            <a:endParaRPr lang="pt-BR" sz="800" b="0" dirty="0"/>
          </a:p>
        </p:txBody>
      </p:sp>
      <p:sp>
        <p:nvSpPr>
          <p:cNvPr id="273" name="Text Box 103"/>
          <p:cNvSpPr txBox="1">
            <a:spLocks noChangeArrowheads="1"/>
          </p:cNvSpPr>
          <p:nvPr/>
        </p:nvSpPr>
        <p:spPr bwMode="auto">
          <a:xfrm>
            <a:off x="4505227" y="4954906"/>
            <a:ext cx="100330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BR163+ALLMS via Maringá e Paranaguá</a:t>
            </a:r>
            <a:endParaRPr lang="pt-BR" sz="800" b="0" dirty="0"/>
          </a:p>
        </p:txBody>
      </p:sp>
    </p:spTree>
    <p:extLst>
      <p:ext uri="{BB962C8B-B14F-4D97-AF65-F5344CB8AC3E}">
        <p14:creationId xmlns:p14="http://schemas.microsoft.com/office/powerpoint/2010/main" val="102158288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6" name="Rectangle 8"/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597150" y="174625"/>
            <a:ext cx="7129463" cy="615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pt-BR" sz="2000" dirty="0">
                <a:solidFill>
                  <a:schemeClr val="tx2"/>
                </a:solidFill>
                <a:latin typeface="Tahoma" panose="020B0604030504040204" pitchFamily="34" charset="0"/>
              </a:rPr>
              <a:t>Priorização dos Eixos de Integração – Volumes de </a:t>
            </a:r>
            <a:r>
              <a:rPr lang="pt-BR" sz="2000" dirty="0" smtClean="0">
                <a:solidFill>
                  <a:schemeClr val="tx2"/>
                </a:solidFill>
                <a:latin typeface="Tahoma" panose="020B0604030504040204" pitchFamily="34" charset="0"/>
              </a:rPr>
              <a:t>2020</a:t>
            </a:r>
          </a:p>
          <a:p>
            <a:r>
              <a:rPr lang="pt-BR" sz="2000" dirty="0" smtClean="0">
                <a:solidFill>
                  <a:schemeClr val="tx2"/>
                </a:solidFill>
                <a:latin typeface="Tahoma" panose="020B0604030504040204" pitchFamily="34" charset="0"/>
              </a:rPr>
              <a:t>Melhores Alternativas para Goiás e Distrito Federal</a:t>
            </a:r>
            <a:endParaRPr lang="pt-BR" sz="2000" dirty="0">
              <a:solidFill>
                <a:schemeClr val="tx2"/>
              </a:solidFill>
              <a:latin typeface="Tahoma" panose="020B0604030504040204" pitchFamily="34" charset="0"/>
            </a:endParaRPr>
          </a:p>
        </p:txBody>
      </p:sp>
      <p:sp>
        <p:nvSpPr>
          <p:cNvPr id="115717" name="AutoShape 9"/>
          <p:cNvSpPr>
            <a:spLocks noChangeArrowheads="1"/>
          </p:cNvSpPr>
          <p:nvPr/>
        </p:nvSpPr>
        <p:spPr bwMode="auto">
          <a:xfrm>
            <a:off x="300038" y="5981700"/>
            <a:ext cx="9251950" cy="619125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115718" name="Rectangle 10"/>
          <p:cNvSpPr>
            <a:spLocks noChangeArrowheads="1"/>
          </p:cNvSpPr>
          <p:nvPr/>
        </p:nvSpPr>
        <p:spPr bwMode="auto">
          <a:xfrm>
            <a:off x="193675" y="5991221"/>
            <a:ext cx="9445625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Ctr="1">
            <a:spAutoFit/>
          </a:bodyPr>
          <a:lstStyle>
            <a:lvl1pPr marL="342900" indent="-342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7188" indent="-1778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pt-BR" sz="1400" dirty="0" smtClean="0"/>
              <a:t>No caso de Goiás e Distrito Federal, o retorno sobre o investimento dos Eixos é muito menor, o que limita a escolha a apenas dois eixos principais que permitem maximizar a amplia</a:t>
            </a:r>
            <a:r>
              <a:rPr lang="pt-BR" sz="1400" dirty="0" smtClean="0">
                <a:latin typeface="Tahoma" panose="020B0604030504040204" pitchFamily="34" charset="0"/>
              </a:rPr>
              <a:t>ç</a:t>
            </a:r>
            <a:r>
              <a:rPr lang="pt-BR" sz="1400" dirty="0" smtClean="0"/>
              <a:t>ão da competitividade mas que necessitarão de muito apoio público pelo retorno sobre o investimento ser menor</a:t>
            </a:r>
            <a:endParaRPr lang="pt-BR" sz="1400" dirty="0"/>
          </a:p>
        </p:txBody>
      </p:sp>
      <p:sp>
        <p:nvSpPr>
          <p:cNvPr id="115719" name="AutoShape 11"/>
          <p:cNvSpPr>
            <a:spLocks noChangeArrowheads="1"/>
          </p:cNvSpPr>
          <p:nvPr/>
        </p:nvSpPr>
        <p:spPr bwMode="auto">
          <a:xfrm rot="5400000">
            <a:off x="4884737" y="4427538"/>
            <a:ext cx="142875" cy="2908300"/>
          </a:xfrm>
          <a:prstGeom prst="homePlate">
            <a:avLst>
              <a:gd name="adj" fmla="val 10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Ctr="1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115720" name="McK Footnote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193675" y="6547170"/>
            <a:ext cx="9028113" cy="260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>
            <a:lvl1pPr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endParaRPr lang="pt-BR" sz="900" b="0"/>
          </a:p>
          <a:p>
            <a:pPr eaLnBrk="1" hangingPunct="1">
              <a:lnSpc>
                <a:spcPct val="95000"/>
              </a:lnSpc>
            </a:pPr>
            <a:r>
              <a:rPr lang="pt-BR" sz="900" b="0"/>
              <a:t>	Fonte:	Análise Macrologística</a:t>
            </a:r>
          </a:p>
        </p:txBody>
      </p:sp>
      <p:sp>
        <p:nvSpPr>
          <p:cNvPr id="176" name="Rectangle 2"/>
          <p:cNvSpPr>
            <a:spLocks noChangeArrowheads="1"/>
          </p:cNvSpPr>
          <p:nvPr/>
        </p:nvSpPr>
        <p:spPr bwMode="auto">
          <a:xfrm>
            <a:off x="1981200" y="1443038"/>
            <a:ext cx="6794500" cy="394652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>
            <a:prstShdw prst="shdw17" dist="17961" dir="2700000">
              <a:schemeClr val="tx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wrap="none" anchor="ctr"/>
          <a:lstStyle/>
          <a:p>
            <a:pPr>
              <a:defRPr/>
            </a:pPr>
            <a:endParaRPr lang="pt-BR">
              <a:latin typeface="Arial" charset="0"/>
              <a:cs typeface="+mn-cs"/>
            </a:endParaRPr>
          </a:p>
        </p:txBody>
      </p:sp>
      <p:sp>
        <p:nvSpPr>
          <p:cNvPr id="203" name="Rectangle 5"/>
          <p:cNvSpPr>
            <a:spLocks noChangeArrowheads="1"/>
          </p:cNvSpPr>
          <p:nvPr/>
        </p:nvSpPr>
        <p:spPr bwMode="auto">
          <a:xfrm>
            <a:off x="5288491" y="1443038"/>
            <a:ext cx="3506259" cy="3970337"/>
          </a:xfrm>
          <a:prstGeom prst="rect">
            <a:avLst/>
          </a:prstGeom>
          <a:solidFill>
            <a:srgbClr val="99FF99">
              <a:alpha val="58038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5C995C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buClr>
                <a:schemeClr val="tx2"/>
              </a:buClr>
            </a:pPr>
            <a:r>
              <a:rPr lang="pt-BR" sz="1000" dirty="0">
                <a:solidFill>
                  <a:srgbClr val="000000"/>
                </a:solidFill>
                <a:latin typeface="Tahoma" panose="020B0604030504040204" pitchFamily="34" charset="0"/>
              </a:rPr>
              <a:t>PÚBLICO</a:t>
            </a:r>
          </a:p>
          <a:p>
            <a:pPr algn="r">
              <a:buClr>
                <a:schemeClr val="tx2"/>
              </a:buClr>
            </a:pPr>
            <a:r>
              <a:rPr lang="pt-BR" sz="1000" dirty="0">
                <a:solidFill>
                  <a:srgbClr val="000000"/>
                </a:solidFill>
                <a:latin typeface="Tahoma" panose="020B0604030504040204" pitchFamily="34" charset="0"/>
              </a:rPr>
              <a:t>(PPP - Patrocinada)</a:t>
            </a:r>
          </a:p>
        </p:txBody>
      </p:sp>
      <p:sp>
        <p:nvSpPr>
          <p:cNvPr id="204" name="Rectangle 6"/>
          <p:cNvSpPr>
            <a:spLocks noChangeArrowheads="1"/>
          </p:cNvSpPr>
          <p:nvPr/>
        </p:nvSpPr>
        <p:spPr bwMode="auto">
          <a:xfrm>
            <a:off x="1971675" y="1443038"/>
            <a:ext cx="3313659" cy="3959198"/>
          </a:xfrm>
          <a:prstGeom prst="rect">
            <a:avLst/>
          </a:prstGeom>
          <a:solidFill>
            <a:srgbClr val="FFFF99">
              <a:alpha val="58038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99995C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buClr>
                <a:schemeClr val="tx2"/>
              </a:buClr>
            </a:pPr>
            <a:r>
              <a:rPr lang="pt-BR" sz="1000">
                <a:solidFill>
                  <a:srgbClr val="000000"/>
                </a:solidFill>
                <a:latin typeface="Tahoma" panose="020B0604030504040204" pitchFamily="34" charset="0"/>
              </a:rPr>
              <a:t>AGUARDA</a:t>
            </a:r>
          </a:p>
        </p:txBody>
      </p:sp>
      <p:sp>
        <p:nvSpPr>
          <p:cNvPr id="213" name="Text Box 13"/>
          <p:cNvSpPr txBox="1">
            <a:spLocks noChangeArrowheads="1"/>
          </p:cNvSpPr>
          <p:nvPr/>
        </p:nvSpPr>
        <p:spPr bwMode="auto">
          <a:xfrm>
            <a:off x="1524152" y="1376363"/>
            <a:ext cx="428323" cy="276999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 dirty="0" smtClean="0">
                <a:latin typeface="Tahoma" panose="020B0604030504040204" pitchFamily="34" charset="0"/>
              </a:rPr>
              <a:t>0,5</a:t>
            </a:r>
            <a:endParaRPr lang="pt-BR" sz="1200" dirty="0">
              <a:latin typeface="Tahoma" panose="020B0604030504040204" pitchFamily="34" charset="0"/>
            </a:endParaRPr>
          </a:p>
        </p:txBody>
      </p:sp>
      <p:sp>
        <p:nvSpPr>
          <p:cNvPr id="214" name="Text Box 14"/>
          <p:cNvSpPr txBox="1">
            <a:spLocks noChangeArrowheads="1"/>
          </p:cNvSpPr>
          <p:nvPr/>
        </p:nvSpPr>
        <p:spPr bwMode="auto">
          <a:xfrm>
            <a:off x="1525588" y="5246688"/>
            <a:ext cx="425450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>
                <a:latin typeface="Tahoma" panose="020B0604030504040204" pitchFamily="34" charset="0"/>
              </a:rPr>
              <a:t>0,0</a:t>
            </a:r>
          </a:p>
        </p:txBody>
      </p:sp>
      <p:sp>
        <p:nvSpPr>
          <p:cNvPr id="215" name="Text Box 15"/>
          <p:cNvSpPr txBox="1">
            <a:spLocks noChangeArrowheads="1"/>
          </p:cNvSpPr>
          <p:nvPr/>
        </p:nvSpPr>
        <p:spPr bwMode="auto">
          <a:xfrm>
            <a:off x="193675" y="1149350"/>
            <a:ext cx="1576388" cy="825500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pt-BR" sz="1600">
                <a:solidFill>
                  <a:schemeClr val="tx2"/>
                </a:solidFill>
                <a:latin typeface="Tahoma" panose="020B0604030504040204" pitchFamily="34" charset="0"/>
              </a:rPr>
              <a:t>Retorno sobre o Investimento</a:t>
            </a:r>
          </a:p>
        </p:txBody>
      </p:sp>
      <p:sp>
        <p:nvSpPr>
          <p:cNvPr id="216" name="Text Box 16"/>
          <p:cNvSpPr txBox="1">
            <a:spLocks noChangeArrowheads="1"/>
          </p:cNvSpPr>
          <p:nvPr/>
        </p:nvSpPr>
        <p:spPr bwMode="auto">
          <a:xfrm>
            <a:off x="6423025" y="5548313"/>
            <a:ext cx="2443163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00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>
                <a:solidFill>
                  <a:schemeClr val="tx2"/>
                </a:solidFill>
                <a:latin typeface="Tahoma" panose="020B0604030504040204" pitchFamily="34" charset="0"/>
              </a:rPr>
              <a:t>IMPACTO SOCIO-AMBIENTAL</a:t>
            </a:r>
          </a:p>
        </p:txBody>
      </p:sp>
      <p:sp>
        <p:nvSpPr>
          <p:cNvPr id="217" name="Text Box 17"/>
          <p:cNvSpPr txBox="1">
            <a:spLocks noChangeArrowheads="1"/>
          </p:cNvSpPr>
          <p:nvPr/>
        </p:nvSpPr>
        <p:spPr bwMode="auto">
          <a:xfrm rot="-5433491">
            <a:off x="-110331" y="3459956"/>
            <a:ext cx="2965450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>
                <a:solidFill>
                  <a:schemeClr val="tx2"/>
                </a:solidFill>
                <a:latin typeface="Tahoma" panose="020B0604030504040204" pitchFamily="34" charset="0"/>
              </a:rPr>
              <a:t>ATRATIVIDADE  PARA  INVESTIDOR</a:t>
            </a:r>
          </a:p>
        </p:txBody>
      </p:sp>
      <p:sp>
        <p:nvSpPr>
          <p:cNvPr id="218" name="Text Box 18"/>
          <p:cNvSpPr txBox="1">
            <a:spLocks noChangeArrowheads="1"/>
          </p:cNvSpPr>
          <p:nvPr/>
        </p:nvSpPr>
        <p:spPr bwMode="auto">
          <a:xfrm>
            <a:off x="1476053" y="3382963"/>
            <a:ext cx="526106" cy="276999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 dirty="0" smtClean="0">
                <a:latin typeface="Tahoma" panose="020B0604030504040204" pitchFamily="34" charset="0"/>
              </a:rPr>
              <a:t>0,25</a:t>
            </a:r>
            <a:endParaRPr lang="pt-BR" sz="1200" dirty="0">
              <a:latin typeface="Tahoma" panose="020B0604030504040204" pitchFamily="34" charset="0"/>
            </a:endParaRPr>
          </a:p>
        </p:txBody>
      </p:sp>
      <p:sp>
        <p:nvSpPr>
          <p:cNvPr id="219" name="Text Box 19"/>
          <p:cNvSpPr txBox="1">
            <a:spLocks noChangeArrowheads="1"/>
          </p:cNvSpPr>
          <p:nvPr/>
        </p:nvSpPr>
        <p:spPr bwMode="auto">
          <a:xfrm>
            <a:off x="1651000" y="5372100"/>
            <a:ext cx="611188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>
                <a:latin typeface="Tahoma" panose="020B0604030504040204" pitchFamily="34" charset="0"/>
              </a:rPr>
              <a:t>Baixo</a:t>
            </a:r>
          </a:p>
        </p:txBody>
      </p:sp>
      <p:sp>
        <p:nvSpPr>
          <p:cNvPr id="68" name="Text Box 103"/>
          <p:cNvSpPr txBox="1">
            <a:spLocks noChangeArrowheads="1"/>
          </p:cNvSpPr>
          <p:nvPr/>
        </p:nvSpPr>
        <p:spPr bwMode="auto">
          <a:xfrm>
            <a:off x="3301814" y="3857113"/>
            <a:ext cx="1003300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Belém-</a:t>
            </a:r>
            <a:r>
              <a:rPr lang="pt-BR" sz="800" b="0" dirty="0" err="1" smtClean="0"/>
              <a:t>Brasilia</a:t>
            </a:r>
            <a:endParaRPr lang="pt-BR" sz="800" b="0" dirty="0"/>
          </a:p>
        </p:txBody>
      </p:sp>
      <p:sp>
        <p:nvSpPr>
          <p:cNvPr id="69" name="Rectangle 23"/>
          <p:cNvSpPr>
            <a:spLocks noChangeAspect="1" noChangeArrowheads="1"/>
          </p:cNvSpPr>
          <p:nvPr/>
        </p:nvSpPr>
        <p:spPr bwMode="auto">
          <a:xfrm>
            <a:off x="3941854" y="4028397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28</a:t>
            </a:r>
            <a:endParaRPr lang="pt-BR" sz="1200" dirty="0"/>
          </a:p>
        </p:txBody>
      </p:sp>
      <p:sp>
        <p:nvSpPr>
          <p:cNvPr id="71" name="Rectangle 23"/>
          <p:cNvSpPr>
            <a:spLocks noChangeAspect="1" noChangeArrowheads="1"/>
          </p:cNvSpPr>
          <p:nvPr/>
        </p:nvSpPr>
        <p:spPr bwMode="auto">
          <a:xfrm>
            <a:off x="5073857" y="4338946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35</a:t>
            </a:r>
            <a:endParaRPr lang="pt-BR" sz="1200" dirty="0"/>
          </a:p>
        </p:txBody>
      </p:sp>
      <p:sp>
        <p:nvSpPr>
          <p:cNvPr id="72" name="Rectangle 23"/>
          <p:cNvSpPr>
            <a:spLocks noChangeAspect="1" noChangeArrowheads="1"/>
          </p:cNvSpPr>
          <p:nvPr/>
        </p:nvSpPr>
        <p:spPr bwMode="auto">
          <a:xfrm>
            <a:off x="6161881" y="4925049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40</a:t>
            </a:r>
            <a:endParaRPr lang="pt-BR" sz="1200" dirty="0"/>
          </a:p>
        </p:txBody>
      </p:sp>
      <p:sp>
        <p:nvSpPr>
          <p:cNvPr id="74" name="Rectangle 23"/>
          <p:cNvSpPr>
            <a:spLocks noChangeAspect="1" noChangeArrowheads="1"/>
          </p:cNvSpPr>
          <p:nvPr/>
        </p:nvSpPr>
        <p:spPr bwMode="auto">
          <a:xfrm>
            <a:off x="4215420" y="4465919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44</a:t>
            </a:r>
            <a:endParaRPr lang="pt-BR" sz="1200" dirty="0"/>
          </a:p>
        </p:txBody>
      </p:sp>
      <p:sp>
        <p:nvSpPr>
          <p:cNvPr id="75" name="Rectangle 23"/>
          <p:cNvSpPr>
            <a:spLocks noChangeAspect="1" noChangeArrowheads="1"/>
          </p:cNvSpPr>
          <p:nvPr/>
        </p:nvSpPr>
        <p:spPr bwMode="auto">
          <a:xfrm>
            <a:off x="2084392" y="4127799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41</a:t>
            </a:r>
            <a:endParaRPr lang="pt-BR" sz="1200" dirty="0"/>
          </a:p>
        </p:txBody>
      </p:sp>
      <p:sp>
        <p:nvSpPr>
          <p:cNvPr id="76" name="Text Box 103"/>
          <p:cNvSpPr txBox="1">
            <a:spLocks noChangeArrowheads="1"/>
          </p:cNvSpPr>
          <p:nvPr/>
        </p:nvSpPr>
        <p:spPr bwMode="auto">
          <a:xfrm>
            <a:off x="2002159" y="3831994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err="1" smtClean="0"/>
              <a:t>Alcooduto</a:t>
            </a:r>
            <a:r>
              <a:rPr lang="pt-BR" sz="800" b="0" dirty="0" smtClean="0"/>
              <a:t> via</a:t>
            </a:r>
          </a:p>
          <a:p>
            <a:pPr eaLnBrk="1" hangingPunct="1"/>
            <a:r>
              <a:rPr lang="pt-BR" sz="800" b="0" dirty="0" smtClean="0"/>
              <a:t>Itumbiara</a:t>
            </a:r>
            <a:endParaRPr lang="pt-BR" sz="800" b="0" dirty="0"/>
          </a:p>
        </p:txBody>
      </p:sp>
      <p:sp>
        <p:nvSpPr>
          <p:cNvPr id="77" name="Rectangle 23"/>
          <p:cNvSpPr>
            <a:spLocks noChangeAspect="1" noChangeArrowheads="1"/>
          </p:cNvSpPr>
          <p:nvPr/>
        </p:nvSpPr>
        <p:spPr bwMode="auto">
          <a:xfrm>
            <a:off x="5571467" y="5133061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37</a:t>
            </a:r>
            <a:endParaRPr lang="pt-BR" sz="1200" dirty="0"/>
          </a:p>
        </p:txBody>
      </p:sp>
      <p:sp>
        <p:nvSpPr>
          <p:cNvPr id="78" name="Rectangle 23"/>
          <p:cNvSpPr>
            <a:spLocks noChangeAspect="1" noChangeArrowheads="1"/>
          </p:cNvSpPr>
          <p:nvPr/>
        </p:nvSpPr>
        <p:spPr bwMode="auto">
          <a:xfrm>
            <a:off x="5165081" y="4923501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39</a:t>
            </a:r>
            <a:endParaRPr lang="pt-BR" sz="1200" dirty="0"/>
          </a:p>
        </p:txBody>
      </p:sp>
      <p:sp>
        <p:nvSpPr>
          <p:cNvPr id="79" name="Rectangle 23"/>
          <p:cNvSpPr>
            <a:spLocks noChangeAspect="1" noChangeArrowheads="1"/>
          </p:cNvSpPr>
          <p:nvPr/>
        </p:nvSpPr>
        <p:spPr bwMode="auto">
          <a:xfrm>
            <a:off x="7610184" y="5267657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58</a:t>
            </a:r>
            <a:endParaRPr lang="pt-BR" sz="1200" dirty="0"/>
          </a:p>
        </p:txBody>
      </p:sp>
      <p:sp>
        <p:nvSpPr>
          <p:cNvPr id="83" name="Text Box 103"/>
          <p:cNvSpPr txBox="1">
            <a:spLocks noChangeArrowheads="1"/>
          </p:cNvSpPr>
          <p:nvPr/>
        </p:nvSpPr>
        <p:spPr bwMode="auto">
          <a:xfrm>
            <a:off x="5966456" y="5035200"/>
            <a:ext cx="1003300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FCA via Santos</a:t>
            </a:r>
            <a:endParaRPr lang="pt-BR" sz="800" b="0" dirty="0"/>
          </a:p>
        </p:txBody>
      </p:sp>
      <p:sp>
        <p:nvSpPr>
          <p:cNvPr id="84" name="Text Box 103"/>
          <p:cNvSpPr txBox="1">
            <a:spLocks noChangeArrowheads="1"/>
          </p:cNvSpPr>
          <p:nvPr/>
        </p:nvSpPr>
        <p:spPr bwMode="auto">
          <a:xfrm>
            <a:off x="6913779" y="4981005"/>
            <a:ext cx="100330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Norte-Sul via Laranjeiras e Paranaguá</a:t>
            </a:r>
            <a:endParaRPr lang="pt-BR" sz="800" b="0" dirty="0"/>
          </a:p>
        </p:txBody>
      </p:sp>
      <p:sp>
        <p:nvSpPr>
          <p:cNvPr id="86" name="Text Box 103"/>
          <p:cNvSpPr txBox="1">
            <a:spLocks noChangeArrowheads="1"/>
          </p:cNvSpPr>
          <p:nvPr/>
        </p:nvSpPr>
        <p:spPr bwMode="auto">
          <a:xfrm>
            <a:off x="7871262" y="5009526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FICO/EF354</a:t>
            </a:r>
          </a:p>
          <a:p>
            <a:pPr eaLnBrk="1" hangingPunct="1"/>
            <a:r>
              <a:rPr lang="pt-BR" sz="800" b="0" dirty="0" smtClean="0"/>
              <a:t>Via </a:t>
            </a:r>
            <a:r>
              <a:rPr lang="pt-BR" sz="800" b="0" dirty="0" err="1" smtClean="0"/>
              <a:t>Uruçu</a:t>
            </a:r>
            <a:endParaRPr lang="pt-BR" sz="800" b="0" dirty="0"/>
          </a:p>
        </p:txBody>
      </p:sp>
      <p:sp>
        <p:nvSpPr>
          <p:cNvPr id="87" name="Text Box 103"/>
          <p:cNvSpPr txBox="1">
            <a:spLocks noChangeArrowheads="1"/>
          </p:cNvSpPr>
          <p:nvPr/>
        </p:nvSpPr>
        <p:spPr bwMode="auto">
          <a:xfrm>
            <a:off x="4205379" y="4962071"/>
            <a:ext cx="1003300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BR050 via Santos</a:t>
            </a:r>
            <a:endParaRPr lang="pt-BR" sz="800" b="0" dirty="0"/>
          </a:p>
        </p:txBody>
      </p:sp>
      <p:sp>
        <p:nvSpPr>
          <p:cNvPr id="88" name="Text Box 103"/>
          <p:cNvSpPr txBox="1">
            <a:spLocks noChangeArrowheads="1"/>
          </p:cNvSpPr>
          <p:nvPr/>
        </p:nvSpPr>
        <p:spPr bwMode="auto">
          <a:xfrm>
            <a:off x="4632126" y="4460166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BR070+EFVM via Pirapora</a:t>
            </a:r>
            <a:endParaRPr lang="pt-BR" sz="800" b="0" dirty="0"/>
          </a:p>
        </p:txBody>
      </p:sp>
      <p:sp>
        <p:nvSpPr>
          <p:cNvPr id="92" name="Oval 136"/>
          <p:cNvSpPr>
            <a:spLocks noChangeArrowheads="1"/>
          </p:cNvSpPr>
          <p:nvPr/>
        </p:nvSpPr>
        <p:spPr bwMode="auto">
          <a:xfrm>
            <a:off x="6035239" y="4185547"/>
            <a:ext cx="1276350" cy="438096"/>
          </a:xfrm>
          <a:prstGeom prst="ellipse">
            <a:avLst/>
          </a:prstGeom>
          <a:solidFill>
            <a:srgbClr val="FFFF00">
              <a:alpha val="36078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89" name="Text Box 103"/>
          <p:cNvSpPr txBox="1">
            <a:spLocks noChangeArrowheads="1"/>
          </p:cNvSpPr>
          <p:nvPr/>
        </p:nvSpPr>
        <p:spPr bwMode="auto">
          <a:xfrm>
            <a:off x="4745357" y="5106767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FCA+EFVM via Pirapora e Vitória</a:t>
            </a:r>
            <a:endParaRPr lang="pt-BR" sz="800" b="0" dirty="0"/>
          </a:p>
        </p:txBody>
      </p:sp>
      <p:sp>
        <p:nvSpPr>
          <p:cNvPr id="90" name="Text Box 103"/>
          <p:cNvSpPr txBox="1">
            <a:spLocks noChangeArrowheads="1"/>
          </p:cNvSpPr>
          <p:nvPr/>
        </p:nvSpPr>
        <p:spPr bwMode="auto">
          <a:xfrm>
            <a:off x="3319158" y="4545111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Hidro Tietê + ALL via Pederneiras</a:t>
            </a:r>
            <a:endParaRPr lang="pt-BR" sz="800" b="0" dirty="0"/>
          </a:p>
        </p:txBody>
      </p:sp>
      <p:sp>
        <p:nvSpPr>
          <p:cNvPr id="82" name="Text Box 103"/>
          <p:cNvSpPr txBox="1">
            <a:spLocks noChangeArrowheads="1"/>
          </p:cNvSpPr>
          <p:nvPr/>
        </p:nvSpPr>
        <p:spPr bwMode="auto">
          <a:xfrm>
            <a:off x="6098116" y="4157617"/>
            <a:ext cx="1199645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Norte-Sul via Estrela d´Oeste e Santos</a:t>
            </a:r>
            <a:endParaRPr lang="pt-BR" sz="800" b="0" dirty="0"/>
          </a:p>
        </p:txBody>
      </p:sp>
      <p:sp>
        <p:nvSpPr>
          <p:cNvPr id="73" name="Rectangle 23"/>
          <p:cNvSpPr>
            <a:spLocks noChangeAspect="1" noChangeArrowheads="1"/>
          </p:cNvSpPr>
          <p:nvPr/>
        </p:nvSpPr>
        <p:spPr bwMode="auto">
          <a:xfrm>
            <a:off x="6494027" y="4470709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42</a:t>
            </a:r>
            <a:endParaRPr lang="pt-BR" sz="1200" dirty="0"/>
          </a:p>
        </p:txBody>
      </p:sp>
      <p:sp>
        <p:nvSpPr>
          <p:cNvPr id="80" name="Rectangle 23"/>
          <p:cNvSpPr>
            <a:spLocks noChangeAspect="1" noChangeArrowheads="1"/>
          </p:cNvSpPr>
          <p:nvPr/>
        </p:nvSpPr>
        <p:spPr bwMode="auto">
          <a:xfrm>
            <a:off x="8005871" y="4883665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38</a:t>
            </a:r>
            <a:endParaRPr lang="pt-BR" sz="1200" dirty="0"/>
          </a:p>
        </p:txBody>
      </p:sp>
      <p:sp>
        <p:nvSpPr>
          <p:cNvPr id="91" name="Oval 136"/>
          <p:cNvSpPr>
            <a:spLocks noChangeArrowheads="1"/>
          </p:cNvSpPr>
          <p:nvPr/>
        </p:nvSpPr>
        <p:spPr bwMode="auto">
          <a:xfrm>
            <a:off x="7558306" y="4412681"/>
            <a:ext cx="1276350" cy="438096"/>
          </a:xfrm>
          <a:prstGeom prst="ellipse">
            <a:avLst/>
          </a:prstGeom>
          <a:solidFill>
            <a:srgbClr val="FFFF00">
              <a:alpha val="36078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81" name="Text Box 103"/>
          <p:cNvSpPr txBox="1">
            <a:spLocks noChangeArrowheads="1"/>
          </p:cNvSpPr>
          <p:nvPr/>
        </p:nvSpPr>
        <p:spPr bwMode="auto">
          <a:xfrm>
            <a:off x="7724783" y="4401492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Norte-Sul via Vila do Conde</a:t>
            </a:r>
            <a:endParaRPr lang="pt-BR" sz="800" b="0" dirty="0"/>
          </a:p>
        </p:txBody>
      </p:sp>
      <p:sp>
        <p:nvSpPr>
          <p:cNvPr id="70" name="Rectangle 23"/>
          <p:cNvSpPr>
            <a:spLocks noChangeAspect="1" noChangeArrowheads="1"/>
          </p:cNvSpPr>
          <p:nvPr/>
        </p:nvSpPr>
        <p:spPr bwMode="auto">
          <a:xfrm>
            <a:off x="8132250" y="4713802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29</a:t>
            </a:r>
            <a:endParaRPr lang="pt-BR" sz="1200" dirty="0"/>
          </a:p>
        </p:txBody>
      </p:sp>
    </p:spTree>
    <p:extLst>
      <p:ext uri="{BB962C8B-B14F-4D97-AF65-F5344CB8AC3E}">
        <p14:creationId xmlns:p14="http://schemas.microsoft.com/office/powerpoint/2010/main" val="275484601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" name="Rectangle 5"/>
          <p:cNvSpPr>
            <a:spLocks noChangeArrowheads="1"/>
          </p:cNvSpPr>
          <p:nvPr/>
        </p:nvSpPr>
        <p:spPr bwMode="auto">
          <a:xfrm>
            <a:off x="5293258" y="1443038"/>
            <a:ext cx="3506259" cy="3970337"/>
          </a:xfrm>
          <a:prstGeom prst="rect">
            <a:avLst/>
          </a:prstGeom>
          <a:solidFill>
            <a:srgbClr val="99FF99">
              <a:alpha val="58038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5C995C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buClr>
                <a:schemeClr val="tx2"/>
              </a:buClr>
            </a:pPr>
            <a:r>
              <a:rPr lang="pt-BR" sz="1000" dirty="0">
                <a:solidFill>
                  <a:srgbClr val="000000"/>
                </a:solidFill>
                <a:latin typeface="Tahoma" panose="020B0604030504040204" pitchFamily="34" charset="0"/>
              </a:rPr>
              <a:t>PÚBLICO</a:t>
            </a:r>
          </a:p>
          <a:p>
            <a:pPr algn="r">
              <a:buClr>
                <a:schemeClr val="tx2"/>
              </a:buClr>
            </a:pPr>
            <a:r>
              <a:rPr lang="pt-BR" sz="1000" dirty="0">
                <a:solidFill>
                  <a:srgbClr val="000000"/>
                </a:solidFill>
                <a:latin typeface="Tahoma" panose="020B0604030504040204" pitchFamily="34" charset="0"/>
              </a:rPr>
              <a:t>(PPP - Patrocinada)</a:t>
            </a:r>
          </a:p>
        </p:txBody>
      </p:sp>
      <p:sp>
        <p:nvSpPr>
          <p:cNvPr id="64" name="Oval 136"/>
          <p:cNvSpPr>
            <a:spLocks noChangeArrowheads="1"/>
          </p:cNvSpPr>
          <p:nvPr/>
        </p:nvSpPr>
        <p:spPr bwMode="auto">
          <a:xfrm>
            <a:off x="5226541" y="3382963"/>
            <a:ext cx="1276350" cy="438096"/>
          </a:xfrm>
          <a:prstGeom prst="ellipse">
            <a:avLst/>
          </a:prstGeom>
          <a:solidFill>
            <a:srgbClr val="FFFF00">
              <a:alpha val="36078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65" name="Oval 136"/>
          <p:cNvSpPr>
            <a:spLocks noChangeArrowheads="1"/>
          </p:cNvSpPr>
          <p:nvPr/>
        </p:nvSpPr>
        <p:spPr bwMode="auto">
          <a:xfrm>
            <a:off x="7345226" y="4499075"/>
            <a:ext cx="1276350" cy="438096"/>
          </a:xfrm>
          <a:prstGeom prst="ellipse">
            <a:avLst/>
          </a:prstGeom>
          <a:solidFill>
            <a:srgbClr val="FFFF00">
              <a:alpha val="36078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115716" name="Rectangle 8"/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597150" y="174625"/>
            <a:ext cx="7129463" cy="615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pt-BR" sz="2000" dirty="0">
                <a:solidFill>
                  <a:schemeClr val="tx2"/>
                </a:solidFill>
                <a:latin typeface="Tahoma" panose="020B0604030504040204" pitchFamily="34" charset="0"/>
              </a:rPr>
              <a:t>Priorização dos Eixos de Integração – Volumes de </a:t>
            </a:r>
            <a:r>
              <a:rPr lang="pt-BR" sz="2000" dirty="0" smtClean="0">
                <a:solidFill>
                  <a:schemeClr val="tx2"/>
                </a:solidFill>
                <a:latin typeface="Tahoma" panose="020B0604030504040204" pitchFamily="34" charset="0"/>
              </a:rPr>
              <a:t>2020</a:t>
            </a:r>
          </a:p>
          <a:p>
            <a:r>
              <a:rPr lang="pt-BR" sz="2000" dirty="0" smtClean="0">
                <a:solidFill>
                  <a:schemeClr val="tx2"/>
                </a:solidFill>
                <a:latin typeface="Tahoma" panose="020B0604030504040204" pitchFamily="34" charset="0"/>
              </a:rPr>
              <a:t>Melhores Alternativas para o Mato Grosso do Sul</a:t>
            </a:r>
            <a:endParaRPr lang="pt-BR" sz="2000" dirty="0">
              <a:solidFill>
                <a:schemeClr val="tx2"/>
              </a:solidFill>
              <a:latin typeface="Tahoma" panose="020B0604030504040204" pitchFamily="34" charset="0"/>
            </a:endParaRPr>
          </a:p>
        </p:txBody>
      </p:sp>
      <p:sp>
        <p:nvSpPr>
          <p:cNvPr id="115717" name="AutoShape 9"/>
          <p:cNvSpPr>
            <a:spLocks noChangeArrowheads="1"/>
          </p:cNvSpPr>
          <p:nvPr/>
        </p:nvSpPr>
        <p:spPr bwMode="auto">
          <a:xfrm>
            <a:off x="300038" y="5981700"/>
            <a:ext cx="9251950" cy="619125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115718" name="Rectangle 10"/>
          <p:cNvSpPr>
            <a:spLocks noChangeArrowheads="1"/>
          </p:cNvSpPr>
          <p:nvPr/>
        </p:nvSpPr>
        <p:spPr bwMode="auto">
          <a:xfrm>
            <a:off x="193675" y="5991221"/>
            <a:ext cx="9445625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Ctr="1">
            <a:spAutoFit/>
          </a:bodyPr>
          <a:lstStyle>
            <a:lvl1pPr marL="342900" indent="-342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7188" indent="-1778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pt-BR" sz="1400" dirty="0" smtClean="0"/>
              <a:t>Por fim, no caso do Mato Grosso do Sul, com exceção do eixo da hidrovia do Paraguai, o retorno sobre o investimento dos Eixos também é menor, o que limita a escolha a dois eixos principais adicionais que permitem maximizar a amplia</a:t>
            </a:r>
            <a:r>
              <a:rPr lang="pt-BR" sz="1400" dirty="0" smtClean="0">
                <a:latin typeface="Tahoma" panose="020B0604030504040204" pitchFamily="34" charset="0"/>
              </a:rPr>
              <a:t>ç</a:t>
            </a:r>
            <a:r>
              <a:rPr lang="pt-BR" sz="1400" dirty="0" smtClean="0"/>
              <a:t>ão da competitividade</a:t>
            </a:r>
            <a:endParaRPr lang="pt-BR" sz="1400" dirty="0"/>
          </a:p>
        </p:txBody>
      </p:sp>
      <p:sp>
        <p:nvSpPr>
          <p:cNvPr id="115719" name="AutoShape 11"/>
          <p:cNvSpPr>
            <a:spLocks noChangeArrowheads="1"/>
          </p:cNvSpPr>
          <p:nvPr/>
        </p:nvSpPr>
        <p:spPr bwMode="auto">
          <a:xfrm rot="5400000">
            <a:off x="4884737" y="4427538"/>
            <a:ext cx="142875" cy="2908300"/>
          </a:xfrm>
          <a:prstGeom prst="homePlate">
            <a:avLst>
              <a:gd name="adj" fmla="val 10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Ctr="1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115720" name="McK Footnote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193675" y="6556848"/>
            <a:ext cx="9028113" cy="260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>
            <a:lvl1pPr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endParaRPr lang="pt-BR" sz="900" b="0"/>
          </a:p>
          <a:p>
            <a:pPr eaLnBrk="1" hangingPunct="1">
              <a:lnSpc>
                <a:spcPct val="95000"/>
              </a:lnSpc>
            </a:pPr>
            <a:r>
              <a:rPr lang="pt-BR" sz="900" b="0"/>
              <a:t>	Fonte:	Análise Macrologística</a:t>
            </a:r>
          </a:p>
        </p:txBody>
      </p:sp>
      <p:sp>
        <p:nvSpPr>
          <p:cNvPr id="176" name="Rectangle 2"/>
          <p:cNvSpPr>
            <a:spLocks noChangeArrowheads="1"/>
          </p:cNvSpPr>
          <p:nvPr/>
        </p:nvSpPr>
        <p:spPr bwMode="auto">
          <a:xfrm>
            <a:off x="1981200" y="1443038"/>
            <a:ext cx="6794500" cy="394652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>
            <a:prstShdw prst="shdw17" dist="17961" dir="2700000">
              <a:schemeClr val="tx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wrap="none" anchor="ctr"/>
          <a:lstStyle/>
          <a:p>
            <a:pPr>
              <a:defRPr/>
            </a:pPr>
            <a:endParaRPr lang="pt-BR">
              <a:latin typeface="Arial" charset="0"/>
              <a:cs typeface="+mn-cs"/>
            </a:endParaRPr>
          </a:p>
        </p:txBody>
      </p:sp>
      <p:sp>
        <p:nvSpPr>
          <p:cNvPr id="204" name="Rectangle 6"/>
          <p:cNvSpPr>
            <a:spLocks noChangeArrowheads="1"/>
          </p:cNvSpPr>
          <p:nvPr/>
        </p:nvSpPr>
        <p:spPr bwMode="auto">
          <a:xfrm>
            <a:off x="1971675" y="1443038"/>
            <a:ext cx="3313659" cy="3959198"/>
          </a:xfrm>
          <a:prstGeom prst="rect">
            <a:avLst/>
          </a:prstGeom>
          <a:solidFill>
            <a:srgbClr val="FFFF99">
              <a:alpha val="58038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99995C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buClr>
                <a:schemeClr val="tx2"/>
              </a:buClr>
            </a:pPr>
            <a:r>
              <a:rPr lang="pt-BR" sz="1000">
                <a:solidFill>
                  <a:srgbClr val="000000"/>
                </a:solidFill>
                <a:latin typeface="Tahoma" panose="020B0604030504040204" pitchFamily="34" charset="0"/>
              </a:rPr>
              <a:t>AGUARDA</a:t>
            </a:r>
          </a:p>
        </p:txBody>
      </p:sp>
      <p:sp>
        <p:nvSpPr>
          <p:cNvPr id="213" name="Text Box 13"/>
          <p:cNvSpPr txBox="1">
            <a:spLocks noChangeArrowheads="1"/>
          </p:cNvSpPr>
          <p:nvPr/>
        </p:nvSpPr>
        <p:spPr bwMode="auto">
          <a:xfrm>
            <a:off x="1524152" y="1376363"/>
            <a:ext cx="428323" cy="276999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 dirty="0" smtClean="0">
                <a:latin typeface="Tahoma" panose="020B0604030504040204" pitchFamily="34" charset="0"/>
              </a:rPr>
              <a:t>0,5</a:t>
            </a:r>
            <a:endParaRPr lang="pt-BR" sz="1200" dirty="0">
              <a:latin typeface="Tahoma" panose="020B0604030504040204" pitchFamily="34" charset="0"/>
            </a:endParaRPr>
          </a:p>
        </p:txBody>
      </p:sp>
      <p:sp>
        <p:nvSpPr>
          <p:cNvPr id="214" name="Text Box 14"/>
          <p:cNvSpPr txBox="1">
            <a:spLocks noChangeArrowheads="1"/>
          </p:cNvSpPr>
          <p:nvPr/>
        </p:nvSpPr>
        <p:spPr bwMode="auto">
          <a:xfrm>
            <a:off x="1525588" y="5246688"/>
            <a:ext cx="425450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>
                <a:latin typeface="Tahoma" panose="020B0604030504040204" pitchFamily="34" charset="0"/>
              </a:rPr>
              <a:t>0,0</a:t>
            </a:r>
          </a:p>
        </p:txBody>
      </p:sp>
      <p:sp>
        <p:nvSpPr>
          <p:cNvPr id="215" name="Text Box 15"/>
          <p:cNvSpPr txBox="1">
            <a:spLocks noChangeArrowheads="1"/>
          </p:cNvSpPr>
          <p:nvPr/>
        </p:nvSpPr>
        <p:spPr bwMode="auto">
          <a:xfrm>
            <a:off x="193675" y="1149350"/>
            <a:ext cx="1576388" cy="825500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pt-BR" sz="1600">
                <a:solidFill>
                  <a:schemeClr val="tx2"/>
                </a:solidFill>
                <a:latin typeface="Tahoma" panose="020B0604030504040204" pitchFamily="34" charset="0"/>
              </a:rPr>
              <a:t>Retorno sobre o Investimento</a:t>
            </a:r>
          </a:p>
        </p:txBody>
      </p:sp>
      <p:sp>
        <p:nvSpPr>
          <p:cNvPr id="216" name="Text Box 16"/>
          <p:cNvSpPr txBox="1">
            <a:spLocks noChangeArrowheads="1"/>
          </p:cNvSpPr>
          <p:nvPr/>
        </p:nvSpPr>
        <p:spPr bwMode="auto">
          <a:xfrm>
            <a:off x="6423025" y="5548313"/>
            <a:ext cx="2443163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00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>
                <a:solidFill>
                  <a:schemeClr val="tx2"/>
                </a:solidFill>
                <a:latin typeface="Tahoma" panose="020B0604030504040204" pitchFamily="34" charset="0"/>
              </a:rPr>
              <a:t>IMPACTO SOCIO-AMBIENTAL</a:t>
            </a:r>
          </a:p>
        </p:txBody>
      </p:sp>
      <p:sp>
        <p:nvSpPr>
          <p:cNvPr id="217" name="Text Box 17"/>
          <p:cNvSpPr txBox="1">
            <a:spLocks noChangeArrowheads="1"/>
          </p:cNvSpPr>
          <p:nvPr/>
        </p:nvSpPr>
        <p:spPr bwMode="auto">
          <a:xfrm rot="-5433491">
            <a:off x="-110331" y="3459956"/>
            <a:ext cx="2965450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>
                <a:solidFill>
                  <a:schemeClr val="tx2"/>
                </a:solidFill>
                <a:latin typeface="Tahoma" panose="020B0604030504040204" pitchFamily="34" charset="0"/>
              </a:rPr>
              <a:t>ATRATIVIDADE  PARA  INVESTIDOR</a:t>
            </a:r>
          </a:p>
        </p:txBody>
      </p:sp>
      <p:sp>
        <p:nvSpPr>
          <p:cNvPr id="218" name="Text Box 18"/>
          <p:cNvSpPr txBox="1">
            <a:spLocks noChangeArrowheads="1"/>
          </p:cNvSpPr>
          <p:nvPr/>
        </p:nvSpPr>
        <p:spPr bwMode="auto">
          <a:xfrm>
            <a:off x="1476053" y="3382963"/>
            <a:ext cx="526106" cy="276999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 dirty="0" smtClean="0">
                <a:latin typeface="Tahoma" panose="020B0604030504040204" pitchFamily="34" charset="0"/>
              </a:rPr>
              <a:t>0,25</a:t>
            </a:r>
            <a:endParaRPr lang="pt-BR" sz="1200" dirty="0">
              <a:latin typeface="Tahoma" panose="020B0604030504040204" pitchFamily="34" charset="0"/>
            </a:endParaRPr>
          </a:p>
        </p:txBody>
      </p:sp>
      <p:sp>
        <p:nvSpPr>
          <p:cNvPr id="219" name="Text Box 19"/>
          <p:cNvSpPr txBox="1">
            <a:spLocks noChangeArrowheads="1"/>
          </p:cNvSpPr>
          <p:nvPr/>
        </p:nvSpPr>
        <p:spPr bwMode="auto">
          <a:xfrm>
            <a:off x="1651000" y="5372100"/>
            <a:ext cx="611188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>
                <a:latin typeface="Tahoma" panose="020B0604030504040204" pitchFamily="34" charset="0"/>
              </a:rPr>
              <a:t>Baixo</a:t>
            </a:r>
          </a:p>
        </p:txBody>
      </p:sp>
      <p:sp>
        <p:nvSpPr>
          <p:cNvPr id="42" name="Rectangle 23"/>
          <p:cNvSpPr>
            <a:spLocks noChangeAspect="1" noChangeArrowheads="1"/>
          </p:cNvSpPr>
          <p:nvPr/>
        </p:nvSpPr>
        <p:spPr bwMode="auto">
          <a:xfrm>
            <a:off x="4802721" y="5308018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32</a:t>
            </a:r>
            <a:endParaRPr lang="pt-BR" sz="1200" dirty="0"/>
          </a:p>
        </p:txBody>
      </p:sp>
      <p:sp>
        <p:nvSpPr>
          <p:cNvPr id="43" name="Rectangle 23"/>
          <p:cNvSpPr>
            <a:spLocks noChangeAspect="1" noChangeArrowheads="1"/>
          </p:cNvSpPr>
          <p:nvPr/>
        </p:nvSpPr>
        <p:spPr bwMode="auto">
          <a:xfrm>
            <a:off x="6191741" y="3486632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50</a:t>
            </a:r>
            <a:endParaRPr lang="pt-BR" sz="1200" dirty="0"/>
          </a:p>
        </p:txBody>
      </p:sp>
      <p:sp>
        <p:nvSpPr>
          <p:cNvPr id="44" name="Rectangle 23"/>
          <p:cNvSpPr>
            <a:spLocks noChangeAspect="1" noChangeArrowheads="1"/>
          </p:cNvSpPr>
          <p:nvPr/>
        </p:nvSpPr>
        <p:spPr bwMode="auto">
          <a:xfrm>
            <a:off x="6534743" y="4751865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51</a:t>
            </a:r>
            <a:endParaRPr lang="pt-BR" sz="1200" dirty="0"/>
          </a:p>
        </p:txBody>
      </p:sp>
      <p:sp>
        <p:nvSpPr>
          <p:cNvPr id="45" name="Rectangle 23"/>
          <p:cNvSpPr>
            <a:spLocks noChangeAspect="1" noChangeArrowheads="1"/>
          </p:cNvSpPr>
          <p:nvPr/>
        </p:nvSpPr>
        <p:spPr bwMode="auto">
          <a:xfrm>
            <a:off x="5378450" y="4902264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52</a:t>
            </a:r>
            <a:endParaRPr lang="pt-BR" sz="1200" dirty="0"/>
          </a:p>
        </p:txBody>
      </p:sp>
      <p:sp>
        <p:nvSpPr>
          <p:cNvPr id="46" name="Rectangle 23"/>
          <p:cNvSpPr>
            <a:spLocks noChangeAspect="1" noChangeArrowheads="1"/>
          </p:cNvSpPr>
          <p:nvPr/>
        </p:nvSpPr>
        <p:spPr bwMode="auto">
          <a:xfrm>
            <a:off x="4108903" y="4994804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54</a:t>
            </a:r>
            <a:endParaRPr lang="pt-BR" sz="1200" dirty="0"/>
          </a:p>
        </p:txBody>
      </p:sp>
      <p:sp>
        <p:nvSpPr>
          <p:cNvPr id="47" name="Rectangle 23"/>
          <p:cNvSpPr>
            <a:spLocks noChangeAspect="1" noChangeArrowheads="1"/>
          </p:cNvSpPr>
          <p:nvPr/>
        </p:nvSpPr>
        <p:spPr bwMode="auto">
          <a:xfrm>
            <a:off x="4339189" y="4921142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55</a:t>
            </a:r>
            <a:endParaRPr lang="pt-BR" sz="1200" dirty="0"/>
          </a:p>
        </p:txBody>
      </p:sp>
      <p:sp>
        <p:nvSpPr>
          <p:cNvPr id="48" name="Rectangle 23"/>
          <p:cNvSpPr>
            <a:spLocks noChangeAspect="1" noChangeArrowheads="1"/>
          </p:cNvSpPr>
          <p:nvPr/>
        </p:nvSpPr>
        <p:spPr bwMode="auto">
          <a:xfrm>
            <a:off x="2256023" y="5094998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56</a:t>
            </a:r>
            <a:endParaRPr lang="pt-BR" sz="1200" dirty="0"/>
          </a:p>
        </p:txBody>
      </p:sp>
      <p:sp>
        <p:nvSpPr>
          <p:cNvPr id="49" name="Rectangle 23"/>
          <p:cNvSpPr>
            <a:spLocks noChangeAspect="1" noChangeArrowheads="1"/>
          </p:cNvSpPr>
          <p:nvPr/>
        </p:nvSpPr>
        <p:spPr bwMode="auto">
          <a:xfrm>
            <a:off x="7390411" y="4665265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57</a:t>
            </a:r>
            <a:endParaRPr lang="pt-BR" sz="1200" dirty="0"/>
          </a:p>
        </p:txBody>
      </p:sp>
      <p:sp>
        <p:nvSpPr>
          <p:cNvPr id="50" name="Text Box 103"/>
          <p:cNvSpPr txBox="1">
            <a:spLocks noChangeArrowheads="1"/>
          </p:cNvSpPr>
          <p:nvPr/>
        </p:nvSpPr>
        <p:spPr bwMode="auto">
          <a:xfrm>
            <a:off x="5188441" y="3445862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ALL Malha Oeste</a:t>
            </a:r>
          </a:p>
          <a:p>
            <a:pPr eaLnBrk="1" hangingPunct="1"/>
            <a:r>
              <a:rPr lang="pt-BR" sz="800" b="0" dirty="0" smtClean="0"/>
              <a:t>via Santos</a:t>
            </a:r>
            <a:endParaRPr lang="pt-BR" sz="800" b="0" dirty="0"/>
          </a:p>
        </p:txBody>
      </p:sp>
      <p:sp>
        <p:nvSpPr>
          <p:cNvPr id="51" name="Text Box 103"/>
          <p:cNvSpPr txBox="1">
            <a:spLocks noChangeArrowheads="1"/>
          </p:cNvSpPr>
          <p:nvPr/>
        </p:nvSpPr>
        <p:spPr bwMode="auto">
          <a:xfrm>
            <a:off x="2184789" y="4749384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/>
              <a:t>D</a:t>
            </a:r>
            <a:r>
              <a:rPr lang="pt-BR" sz="800" b="0" dirty="0" smtClean="0"/>
              <a:t>uto via</a:t>
            </a:r>
          </a:p>
          <a:p>
            <a:pPr eaLnBrk="1" hangingPunct="1"/>
            <a:r>
              <a:rPr lang="pt-BR" sz="800" b="0" dirty="0" smtClean="0"/>
              <a:t>Paranaguá</a:t>
            </a:r>
            <a:endParaRPr lang="pt-BR" sz="800" b="0" dirty="0"/>
          </a:p>
        </p:txBody>
      </p:sp>
      <p:sp>
        <p:nvSpPr>
          <p:cNvPr id="52" name="Rectangle 23"/>
          <p:cNvSpPr>
            <a:spLocks noChangeAspect="1" noChangeArrowheads="1"/>
          </p:cNvSpPr>
          <p:nvPr/>
        </p:nvSpPr>
        <p:spPr bwMode="auto">
          <a:xfrm>
            <a:off x="4162573" y="5281429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66</a:t>
            </a:r>
            <a:endParaRPr lang="pt-BR" sz="1200" dirty="0"/>
          </a:p>
        </p:txBody>
      </p:sp>
      <p:sp>
        <p:nvSpPr>
          <p:cNvPr id="53" name="Rectangle 23"/>
          <p:cNvSpPr>
            <a:spLocks noChangeAspect="1" noChangeArrowheads="1"/>
          </p:cNvSpPr>
          <p:nvPr/>
        </p:nvSpPr>
        <p:spPr bwMode="auto">
          <a:xfrm>
            <a:off x="5469867" y="4531394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49</a:t>
            </a:r>
            <a:endParaRPr lang="pt-BR" sz="1200" dirty="0"/>
          </a:p>
        </p:txBody>
      </p:sp>
      <p:sp>
        <p:nvSpPr>
          <p:cNvPr id="54" name="Rectangle 23"/>
          <p:cNvSpPr>
            <a:spLocks noChangeAspect="1" noChangeArrowheads="1"/>
          </p:cNvSpPr>
          <p:nvPr/>
        </p:nvSpPr>
        <p:spPr bwMode="auto">
          <a:xfrm>
            <a:off x="7445225" y="5098709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67</a:t>
            </a:r>
            <a:endParaRPr lang="pt-BR" sz="1200" dirty="0"/>
          </a:p>
        </p:txBody>
      </p:sp>
      <p:sp>
        <p:nvSpPr>
          <p:cNvPr id="55" name="Text Box 103"/>
          <p:cNvSpPr txBox="1">
            <a:spLocks noChangeArrowheads="1"/>
          </p:cNvSpPr>
          <p:nvPr/>
        </p:nvSpPr>
        <p:spPr bwMode="auto">
          <a:xfrm>
            <a:off x="7598344" y="4624703"/>
            <a:ext cx="1177356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err="1" smtClean="0"/>
              <a:t>Ferroeste</a:t>
            </a:r>
            <a:r>
              <a:rPr lang="pt-BR" sz="800" b="0" dirty="0" smtClean="0"/>
              <a:t> </a:t>
            </a:r>
            <a:r>
              <a:rPr lang="pt-BR" sz="800" b="0" dirty="0" err="1" smtClean="0"/>
              <a:t>Maracajú</a:t>
            </a:r>
            <a:r>
              <a:rPr lang="pt-BR" sz="800" b="0" dirty="0" smtClean="0"/>
              <a:t>-Paranaguá</a:t>
            </a:r>
            <a:endParaRPr lang="pt-BR" sz="800" b="0" dirty="0"/>
          </a:p>
        </p:txBody>
      </p:sp>
      <p:sp>
        <p:nvSpPr>
          <p:cNvPr id="56" name="Text Box 103"/>
          <p:cNvSpPr txBox="1">
            <a:spLocks noChangeArrowheads="1"/>
          </p:cNvSpPr>
          <p:nvPr/>
        </p:nvSpPr>
        <p:spPr bwMode="auto">
          <a:xfrm>
            <a:off x="7630085" y="5030333"/>
            <a:ext cx="1177356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Ferro via </a:t>
            </a:r>
            <a:r>
              <a:rPr lang="pt-BR" sz="800" b="0" dirty="0" err="1" smtClean="0"/>
              <a:t>Arica</a:t>
            </a:r>
            <a:endParaRPr lang="pt-BR" sz="800" b="0" dirty="0"/>
          </a:p>
        </p:txBody>
      </p:sp>
      <p:sp>
        <p:nvSpPr>
          <p:cNvPr id="57" name="Text Box 103"/>
          <p:cNvSpPr txBox="1">
            <a:spLocks noChangeArrowheads="1"/>
          </p:cNvSpPr>
          <p:nvPr/>
        </p:nvSpPr>
        <p:spPr bwMode="auto">
          <a:xfrm>
            <a:off x="6191741" y="4901208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ALL Malha Oeste</a:t>
            </a:r>
          </a:p>
          <a:p>
            <a:pPr eaLnBrk="1" hangingPunct="1"/>
            <a:r>
              <a:rPr lang="pt-BR" sz="800" b="0" dirty="0" smtClean="0"/>
              <a:t>via  Itaguaí</a:t>
            </a:r>
            <a:endParaRPr lang="pt-BR" sz="800" b="0" dirty="0"/>
          </a:p>
        </p:txBody>
      </p:sp>
      <p:sp>
        <p:nvSpPr>
          <p:cNvPr id="58" name="Text Box 103"/>
          <p:cNvSpPr txBox="1">
            <a:spLocks noChangeArrowheads="1"/>
          </p:cNvSpPr>
          <p:nvPr/>
        </p:nvSpPr>
        <p:spPr bwMode="auto">
          <a:xfrm>
            <a:off x="5147604" y="4351897"/>
            <a:ext cx="1003300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BR262</a:t>
            </a:r>
            <a:endParaRPr lang="pt-BR" sz="800" b="0" dirty="0"/>
          </a:p>
        </p:txBody>
      </p:sp>
      <p:sp>
        <p:nvSpPr>
          <p:cNvPr id="59" name="Text Box 103"/>
          <p:cNvSpPr txBox="1">
            <a:spLocks noChangeArrowheads="1"/>
          </p:cNvSpPr>
          <p:nvPr/>
        </p:nvSpPr>
        <p:spPr bwMode="auto">
          <a:xfrm>
            <a:off x="5291882" y="4711658"/>
            <a:ext cx="1003300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BR267</a:t>
            </a:r>
            <a:endParaRPr lang="pt-BR" sz="800" b="0" dirty="0"/>
          </a:p>
        </p:txBody>
      </p:sp>
      <p:sp>
        <p:nvSpPr>
          <p:cNvPr id="60" name="Text Box 103"/>
          <p:cNvSpPr txBox="1">
            <a:spLocks noChangeArrowheads="1"/>
          </p:cNvSpPr>
          <p:nvPr/>
        </p:nvSpPr>
        <p:spPr bwMode="auto">
          <a:xfrm>
            <a:off x="4956174" y="5116160"/>
            <a:ext cx="1085382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BR242 via Salvador</a:t>
            </a:r>
            <a:endParaRPr lang="pt-BR" sz="800" b="0" dirty="0"/>
          </a:p>
        </p:txBody>
      </p:sp>
      <p:sp>
        <p:nvSpPr>
          <p:cNvPr id="61" name="Text Box 103"/>
          <p:cNvSpPr txBox="1">
            <a:spLocks noChangeArrowheads="1"/>
          </p:cNvSpPr>
          <p:nvPr/>
        </p:nvSpPr>
        <p:spPr bwMode="auto">
          <a:xfrm>
            <a:off x="3425582" y="5101227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Rodo via </a:t>
            </a:r>
            <a:r>
              <a:rPr lang="pt-BR" sz="800" b="0" dirty="0" err="1" smtClean="0"/>
              <a:t>Antofagasta</a:t>
            </a:r>
            <a:endParaRPr lang="pt-BR" sz="800" b="0" dirty="0"/>
          </a:p>
        </p:txBody>
      </p:sp>
      <p:sp>
        <p:nvSpPr>
          <p:cNvPr id="62" name="Text Box 103"/>
          <p:cNvSpPr txBox="1">
            <a:spLocks noChangeArrowheads="1"/>
          </p:cNvSpPr>
          <p:nvPr/>
        </p:nvSpPr>
        <p:spPr bwMode="auto">
          <a:xfrm>
            <a:off x="3450313" y="4729575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BR163 via Paranaguá</a:t>
            </a:r>
            <a:endParaRPr lang="pt-BR" sz="800" b="0" dirty="0"/>
          </a:p>
        </p:txBody>
      </p:sp>
      <p:sp>
        <p:nvSpPr>
          <p:cNvPr id="63" name="Text Box 103"/>
          <p:cNvSpPr txBox="1">
            <a:spLocks noChangeArrowheads="1"/>
          </p:cNvSpPr>
          <p:nvPr/>
        </p:nvSpPr>
        <p:spPr bwMode="auto">
          <a:xfrm>
            <a:off x="4269396" y="4497721"/>
            <a:ext cx="100330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BR163+ALLMS via Maringá e Paranaguá</a:t>
            </a:r>
            <a:endParaRPr lang="pt-BR" sz="800" b="0" dirty="0"/>
          </a:p>
        </p:txBody>
      </p:sp>
      <p:sp>
        <p:nvSpPr>
          <p:cNvPr id="66" name="Oval 134"/>
          <p:cNvSpPr>
            <a:spLocks noChangeArrowheads="1"/>
          </p:cNvSpPr>
          <p:nvPr/>
        </p:nvSpPr>
        <p:spPr bwMode="auto">
          <a:xfrm>
            <a:off x="5018832" y="1000860"/>
            <a:ext cx="1276350" cy="338137"/>
          </a:xfrm>
          <a:prstGeom prst="ellipse">
            <a:avLst/>
          </a:prstGeom>
          <a:solidFill>
            <a:srgbClr val="FFFF00">
              <a:alpha val="36078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67" name="Text Box 109"/>
          <p:cNvSpPr txBox="1">
            <a:spLocks noChangeArrowheads="1"/>
          </p:cNvSpPr>
          <p:nvPr/>
        </p:nvSpPr>
        <p:spPr bwMode="auto">
          <a:xfrm>
            <a:off x="5326407" y="1037802"/>
            <a:ext cx="787395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Paraguai via </a:t>
            </a:r>
          </a:p>
          <a:p>
            <a:pPr eaLnBrk="1" hangingPunct="1"/>
            <a:r>
              <a:rPr lang="pt-BR" sz="800" b="0" dirty="0" err="1" smtClean="0"/>
              <a:t>St.Ant.Lenda</a:t>
            </a:r>
            <a:endParaRPr lang="pt-BR" sz="800" b="0" dirty="0"/>
          </a:p>
        </p:txBody>
      </p:sp>
      <p:sp>
        <p:nvSpPr>
          <p:cNvPr id="85" name="Rectangle 23"/>
          <p:cNvSpPr>
            <a:spLocks noChangeAspect="1" noChangeArrowheads="1"/>
          </p:cNvSpPr>
          <p:nvPr/>
        </p:nvSpPr>
        <p:spPr bwMode="auto">
          <a:xfrm>
            <a:off x="5172823" y="1036772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61</a:t>
            </a:r>
            <a:endParaRPr lang="pt-BR" sz="1200" dirty="0"/>
          </a:p>
        </p:txBody>
      </p:sp>
    </p:spTree>
    <p:extLst>
      <p:ext uri="{BB962C8B-B14F-4D97-AF65-F5344CB8AC3E}">
        <p14:creationId xmlns:p14="http://schemas.microsoft.com/office/powerpoint/2010/main" val="266879322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5715" name="Group 3"/>
          <p:cNvGrpSpPr>
            <a:grpSpLocks/>
          </p:cNvGrpSpPr>
          <p:nvPr/>
        </p:nvGrpSpPr>
        <p:grpSpPr bwMode="auto">
          <a:xfrm>
            <a:off x="1971675" y="1458913"/>
            <a:ext cx="6823075" cy="3954462"/>
            <a:chOff x="516" y="909"/>
            <a:chExt cx="4322" cy="2485"/>
          </a:xfrm>
        </p:grpSpPr>
        <p:sp>
          <p:nvSpPr>
            <p:cNvPr id="115823" name="Rectangle 4"/>
            <p:cNvSpPr>
              <a:spLocks noChangeArrowheads="1"/>
            </p:cNvSpPr>
            <p:nvPr/>
          </p:nvSpPr>
          <p:spPr bwMode="auto">
            <a:xfrm>
              <a:off x="526" y="909"/>
              <a:ext cx="2091" cy="1284"/>
            </a:xfrm>
            <a:prstGeom prst="rect">
              <a:avLst/>
            </a:prstGeom>
            <a:solidFill>
              <a:srgbClr val="FF9900">
                <a:alpha val="56862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63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995C00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buClr>
                  <a:schemeClr val="tx2"/>
                </a:buClr>
              </a:pPr>
              <a:r>
                <a:rPr lang="pt-BR" sz="1000">
                  <a:solidFill>
                    <a:srgbClr val="000000"/>
                  </a:solidFill>
                  <a:latin typeface="Tahoma" panose="020B0604030504040204" pitchFamily="34" charset="0"/>
                </a:rPr>
                <a:t>APOIA/</a:t>
              </a:r>
            </a:p>
            <a:p>
              <a:pPr algn="r">
                <a:buClr>
                  <a:schemeClr val="tx2"/>
                </a:buClr>
              </a:pPr>
              <a:r>
                <a:rPr lang="pt-BR" sz="1000">
                  <a:solidFill>
                    <a:srgbClr val="000000"/>
                  </a:solidFill>
                  <a:latin typeface="Tahoma" panose="020B0604030504040204" pitchFamily="34" charset="0"/>
                </a:rPr>
                <a:t>FINANCIA</a:t>
              </a:r>
            </a:p>
          </p:txBody>
        </p:sp>
        <p:sp>
          <p:nvSpPr>
            <p:cNvPr id="115824" name="Rectangle 5"/>
            <p:cNvSpPr>
              <a:spLocks noChangeArrowheads="1"/>
            </p:cNvSpPr>
            <p:nvPr/>
          </p:nvSpPr>
          <p:spPr bwMode="auto">
            <a:xfrm>
              <a:off x="2617" y="2196"/>
              <a:ext cx="2221" cy="1198"/>
            </a:xfrm>
            <a:prstGeom prst="rect">
              <a:avLst/>
            </a:prstGeom>
            <a:solidFill>
              <a:srgbClr val="99FF99">
                <a:alpha val="58038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63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5C995C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buClr>
                  <a:schemeClr val="tx2"/>
                </a:buClr>
              </a:pPr>
              <a:r>
                <a:rPr lang="pt-BR" sz="1000" dirty="0">
                  <a:solidFill>
                    <a:srgbClr val="000000"/>
                  </a:solidFill>
                  <a:latin typeface="Tahoma" panose="020B0604030504040204" pitchFamily="34" charset="0"/>
                </a:rPr>
                <a:t>PÚBLICO</a:t>
              </a:r>
            </a:p>
            <a:p>
              <a:pPr algn="r">
                <a:buClr>
                  <a:schemeClr val="tx2"/>
                </a:buClr>
              </a:pPr>
              <a:r>
                <a:rPr lang="pt-BR" sz="1000" dirty="0">
                  <a:solidFill>
                    <a:srgbClr val="000000"/>
                  </a:solidFill>
                  <a:latin typeface="Tahoma" panose="020B0604030504040204" pitchFamily="34" charset="0"/>
                </a:rPr>
                <a:t>(PPP - Patrocinada)</a:t>
              </a:r>
            </a:p>
          </p:txBody>
        </p:sp>
        <p:sp>
          <p:nvSpPr>
            <p:cNvPr id="115825" name="Rectangle 6"/>
            <p:cNvSpPr>
              <a:spLocks noChangeArrowheads="1"/>
            </p:cNvSpPr>
            <p:nvPr/>
          </p:nvSpPr>
          <p:spPr bwMode="auto">
            <a:xfrm>
              <a:off x="516" y="2194"/>
              <a:ext cx="2099" cy="1193"/>
            </a:xfrm>
            <a:prstGeom prst="rect">
              <a:avLst/>
            </a:prstGeom>
            <a:solidFill>
              <a:srgbClr val="FFFF99">
                <a:alpha val="58038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63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99995C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buClr>
                  <a:schemeClr val="tx2"/>
                </a:buClr>
              </a:pPr>
              <a:r>
                <a:rPr lang="pt-BR" sz="1000">
                  <a:solidFill>
                    <a:srgbClr val="000000"/>
                  </a:solidFill>
                  <a:latin typeface="Tahoma" panose="020B0604030504040204" pitchFamily="34" charset="0"/>
                </a:rPr>
                <a:t>AGUARDA</a:t>
              </a:r>
            </a:p>
          </p:txBody>
        </p:sp>
        <p:sp>
          <p:nvSpPr>
            <p:cNvPr id="115826" name="Rectangle 7"/>
            <p:cNvSpPr>
              <a:spLocks noChangeArrowheads="1"/>
            </p:cNvSpPr>
            <p:nvPr/>
          </p:nvSpPr>
          <p:spPr bwMode="auto">
            <a:xfrm>
              <a:off x="2616" y="913"/>
              <a:ext cx="2222" cy="1284"/>
            </a:xfrm>
            <a:prstGeom prst="rect">
              <a:avLst/>
            </a:prstGeom>
            <a:solidFill>
              <a:srgbClr val="CCFFFF">
                <a:alpha val="56862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63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A9999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lnSpc>
                  <a:spcPct val="95000"/>
                </a:lnSpc>
                <a:buClr>
                  <a:schemeClr val="tx2"/>
                </a:buClr>
              </a:pPr>
              <a:r>
                <a:rPr lang="pt-BR" sz="1000" dirty="0">
                  <a:solidFill>
                    <a:srgbClr val="000000"/>
                  </a:solidFill>
                  <a:latin typeface="Tahoma" panose="020B0604030504040204" pitchFamily="34" charset="0"/>
                </a:rPr>
                <a:t>FACILITA/FINANCIA</a:t>
              </a:r>
            </a:p>
            <a:p>
              <a:pPr algn="r">
                <a:buClr>
                  <a:schemeClr val="tx2"/>
                </a:buClr>
              </a:pPr>
              <a:r>
                <a:rPr lang="pt-BR" sz="1000" dirty="0">
                  <a:solidFill>
                    <a:srgbClr val="000000"/>
                  </a:solidFill>
                  <a:latin typeface="Tahoma" panose="020B0604030504040204" pitchFamily="34" charset="0"/>
                </a:rPr>
                <a:t>(PPP - Administrativa)</a:t>
              </a:r>
            </a:p>
          </p:txBody>
        </p:sp>
      </p:grpSp>
      <p:sp>
        <p:nvSpPr>
          <p:cNvPr id="67" name="Oval 133"/>
          <p:cNvSpPr>
            <a:spLocks noChangeArrowheads="1"/>
          </p:cNvSpPr>
          <p:nvPr/>
        </p:nvSpPr>
        <p:spPr bwMode="auto">
          <a:xfrm>
            <a:off x="6930016" y="4701422"/>
            <a:ext cx="1276350" cy="338137"/>
          </a:xfrm>
          <a:prstGeom prst="ellipse">
            <a:avLst/>
          </a:prstGeom>
          <a:solidFill>
            <a:srgbClr val="FFFF00">
              <a:alpha val="36078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68" name="Oval 136"/>
          <p:cNvSpPr>
            <a:spLocks noChangeArrowheads="1"/>
          </p:cNvSpPr>
          <p:nvPr/>
        </p:nvSpPr>
        <p:spPr bwMode="auto">
          <a:xfrm>
            <a:off x="7809707" y="4706290"/>
            <a:ext cx="1276350" cy="438096"/>
          </a:xfrm>
          <a:prstGeom prst="ellipse">
            <a:avLst/>
          </a:prstGeom>
          <a:solidFill>
            <a:srgbClr val="FFFF00">
              <a:alpha val="36078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71" name="Oval 133"/>
          <p:cNvSpPr>
            <a:spLocks noChangeArrowheads="1"/>
          </p:cNvSpPr>
          <p:nvPr/>
        </p:nvSpPr>
        <p:spPr bwMode="auto">
          <a:xfrm>
            <a:off x="5815731" y="4812932"/>
            <a:ext cx="1276350" cy="338137"/>
          </a:xfrm>
          <a:prstGeom prst="ellipse">
            <a:avLst/>
          </a:prstGeom>
          <a:solidFill>
            <a:srgbClr val="FFFF00">
              <a:alpha val="36078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42690" name="Rectangle 2"/>
          <p:cNvSpPr>
            <a:spLocks noChangeArrowheads="1"/>
          </p:cNvSpPr>
          <p:nvPr/>
        </p:nvSpPr>
        <p:spPr bwMode="auto">
          <a:xfrm>
            <a:off x="1981200" y="1443038"/>
            <a:ext cx="6794500" cy="394652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>
            <a:prstShdw prst="shdw17" dist="17961" dir="2700000">
              <a:schemeClr val="tx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wrap="none" anchor="ctr"/>
          <a:lstStyle/>
          <a:p>
            <a:pPr>
              <a:defRPr/>
            </a:pPr>
            <a:endParaRPr lang="pt-BR">
              <a:latin typeface="Arial" charset="0"/>
              <a:cs typeface="+mn-cs"/>
            </a:endParaRPr>
          </a:p>
        </p:txBody>
      </p:sp>
      <p:sp>
        <p:nvSpPr>
          <p:cNvPr id="208" name="Oval 132"/>
          <p:cNvSpPr>
            <a:spLocks noChangeArrowheads="1"/>
          </p:cNvSpPr>
          <p:nvPr/>
        </p:nvSpPr>
        <p:spPr bwMode="auto">
          <a:xfrm>
            <a:off x="6133273" y="3765214"/>
            <a:ext cx="1276350" cy="338137"/>
          </a:xfrm>
          <a:prstGeom prst="ellipse">
            <a:avLst/>
          </a:prstGeom>
          <a:solidFill>
            <a:srgbClr val="FFFF00">
              <a:alpha val="36078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09" name="Oval 133"/>
          <p:cNvSpPr>
            <a:spLocks noChangeArrowheads="1"/>
          </p:cNvSpPr>
          <p:nvPr/>
        </p:nvSpPr>
        <p:spPr bwMode="auto">
          <a:xfrm>
            <a:off x="5812620" y="4213463"/>
            <a:ext cx="1276350" cy="338137"/>
          </a:xfrm>
          <a:prstGeom prst="ellipse">
            <a:avLst/>
          </a:prstGeom>
          <a:solidFill>
            <a:srgbClr val="FFFF00">
              <a:alpha val="36078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10" name="Oval 134"/>
          <p:cNvSpPr>
            <a:spLocks noChangeArrowheads="1"/>
          </p:cNvSpPr>
          <p:nvPr/>
        </p:nvSpPr>
        <p:spPr bwMode="auto">
          <a:xfrm>
            <a:off x="5011079" y="1463686"/>
            <a:ext cx="1276350" cy="338137"/>
          </a:xfrm>
          <a:prstGeom prst="ellipse">
            <a:avLst/>
          </a:prstGeom>
          <a:solidFill>
            <a:srgbClr val="FFFF00">
              <a:alpha val="36078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11" name="Oval 135"/>
          <p:cNvSpPr>
            <a:spLocks noChangeArrowheads="1"/>
          </p:cNvSpPr>
          <p:nvPr/>
        </p:nvSpPr>
        <p:spPr bwMode="auto">
          <a:xfrm>
            <a:off x="6743609" y="2651694"/>
            <a:ext cx="1276350" cy="338137"/>
          </a:xfrm>
          <a:prstGeom prst="ellipse">
            <a:avLst/>
          </a:prstGeom>
          <a:solidFill>
            <a:srgbClr val="FFFF00">
              <a:alpha val="36078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13" name="Oval 139"/>
          <p:cNvSpPr>
            <a:spLocks noChangeArrowheads="1"/>
          </p:cNvSpPr>
          <p:nvPr/>
        </p:nvSpPr>
        <p:spPr bwMode="auto">
          <a:xfrm>
            <a:off x="5053813" y="3422844"/>
            <a:ext cx="1276350" cy="338137"/>
          </a:xfrm>
          <a:prstGeom prst="ellipse">
            <a:avLst/>
          </a:prstGeom>
          <a:solidFill>
            <a:srgbClr val="FFFF00">
              <a:alpha val="36078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14" name="Oval 133"/>
          <p:cNvSpPr>
            <a:spLocks noChangeArrowheads="1"/>
          </p:cNvSpPr>
          <p:nvPr/>
        </p:nvSpPr>
        <p:spPr bwMode="auto">
          <a:xfrm>
            <a:off x="7764927" y="3908778"/>
            <a:ext cx="1276350" cy="338137"/>
          </a:xfrm>
          <a:prstGeom prst="ellipse">
            <a:avLst/>
          </a:prstGeom>
          <a:solidFill>
            <a:srgbClr val="FFFF00">
              <a:alpha val="36078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115716" name="Rectangle 8"/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597150" y="174625"/>
            <a:ext cx="7129463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pt-BR" sz="2000" dirty="0">
                <a:solidFill>
                  <a:schemeClr val="tx2"/>
                </a:solidFill>
                <a:latin typeface="Tahoma" panose="020B0604030504040204" pitchFamily="34" charset="0"/>
              </a:rPr>
              <a:t>Priorização dos Eixos de Integração – Volumes de </a:t>
            </a:r>
            <a:r>
              <a:rPr lang="pt-BR" sz="2000" dirty="0" smtClean="0">
                <a:solidFill>
                  <a:schemeClr val="tx2"/>
                </a:solidFill>
                <a:latin typeface="Tahoma" panose="020B0604030504040204" pitchFamily="34" charset="0"/>
              </a:rPr>
              <a:t>2020</a:t>
            </a:r>
            <a:endParaRPr lang="pt-BR" sz="2000" dirty="0">
              <a:solidFill>
                <a:schemeClr val="tx2"/>
              </a:solidFill>
              <a:latin typeface="Tahoma" panose="020B0604030504040204" pitchFamily="34" charset="0"/>
            </a:endParaRPr>
          </a:p>
        </p:txBody>
      </p:sp>
      <p:sp>
        <p:nvSpPr>
          <p:cNvPr id="115721" name="Text Box 13"/>
          <p:cNvSpPr txBox="1">
            <a:spLocks noChangeArrowheads="1"/>
          </p:cNvSpPr>
          <p:nvPr/>
        </p:nvSpPr>
        <p:spPr bwMode="auto">
          <a:xfrm>
            <a:off x="1524152" y="1376363"/>
            <a:ext cx="428323" cy="276999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 dirty="0" smtClean="0">
                <a:latin typeface="Tahoma" panose="020B0604030504040204" pitchFamily="34" charset="0"/>
              </a:rPr>
              <a:t>1,0</a:t>
            </a:r>
            <a:endParaRPr lang="pt-BR" sz="1200" dirty="0">
              <a:latin typeface="Tahoma" panose="020B0604030504040204" pitchFamily="34" charset="0"/>
            </a:endParaRPr>
          </a:p>
        </p:txBody>
      </p:sp>
      <p:sp>
        <p:nvSpPr>
          <p:cNvPr id="115722" name="Text Box 14"/>
          <p:cNvSpPr txBox="1">
            <a:spLocks noChangeArrowheads="1"/>
          </p:cNvSpPr>
          <p:nvPr/>
        </p:nvSpPr>
        <p:spPr bwMode="auto">
          <a:xfrm>
            <a:off x="1525588" y="5246688"/>
            <a:ext cx="425450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>
                <a:latin typeface="Tahoma" panose="020B0604030504040204" pitchFamily="34" charset="0"/>
              </a:rPr>
              <a:t>0,0</a:t>
            </a:r>
          </a:p>
        </p:txBody>
      </p:sp>
      <p:sp>
        <p:nvSpPr>
          <p:cNvPr id="115723" name="Text Box 15"/>
          <p:cNvSpPr txBox="1">
            <a:spLocks noChangeArrowheads="1"/>
          </p:cNvSpPr>
          <p:nvPr/>
        </p:nvSpPr>
        <p:spPr bwMode="auto">
          <a:xfrm>
            <a:off x="193675" y="1149350"/>
            <a:ext cx="1576388" cy="825500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pt-BR" sz="1600">
                <a:solidFill>
                  <a:schemeClr val="tx2"/>
                </a:solidFill>
                <a:latin typeface="Tahoma" panose="020B0604030504040204" pitchFamily="34" charset="0"/>
              </a:rPr>
              <a:t>Retorno sobre o Investimento</a:t>
            </a:r>
          </a:p>
        </p:txBody>
      </p:sp>
      <p:sp>
        <p:nvSpPr>
          <p:cNvPr id="115724" name="Text Box 16"/>
          <p:cNvSpPr txBox="1">
            <a:spLocks noChangeArrowheads="1"/>
          </p:cNvSpPr>
          <p:nvPr/>
        </p:nvSpPr>
        <p:spPr bwMode="auto">
          <a:xfrm>
            <a:off x="6423025" y="5548313"/>
            <a:ext cx="2443163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00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>
                <a:solidFill>
                  <a:schemeClr val="tx2"/>
                </a:solidFill>
                <a:latin typeface="Tahoma" panose="020B0604030504040204" pitchFamily="34" charset="0"/>
              </a:rPr>
              <a:t>IMPACTO SOCIO-AMBIENTAL</a:t>
            </a:r>
          </a:p>
        </p:txBody>
      </p:sp>
      <p:sp>
        <p:nvSpPr>
          <p:cNvPr id="115725" name="Text Box 17"/>
          <p:cNvSpPr txBox="1">
            <a:spLocks noChangeArrowheads="1"/>
          </p:cNvSpPr>
          <p:nvPr/>
        </p:nvSpPr>
        <p:spPr bwMode="auto">
          <a:xfrm rot="-5433491">
            <a:off x="-110331" y="3459956"/>
            <a:ext cx="2965450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>
                <a:solidFill>
                  <a:schemeClr val="tx2"/>
                </a:solidFill>
                <a:latin typeface="Tahoma" panose="020B0604030504040204" pitchFamily="34" charset="0"/>
              </a:rPr>
              <a:t>ATRATIVIDADE  PARA  INVESTIDOR</a:t>
            </a:r>
          </a:p>
        </p:txBody>
      </p:sp>
      <p:sp>
        <p:nvSpPr>
          <p:cNvPr id="115726" name="Text Box 18"/>
          <p:cNvSpPr txBox="1">
            <a:spLocks noChangeArrowheads="1"/>
          </p:cNvSpPr>
          <p:nvPr/>
        </p:nvSpPr>
        <p:spPr bwMode="auto">
          <a:xfrm>
            <a:off x="1524944" y="3382963"/>
            <a:ext cx="428323" cy="276999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 dirty="0" smtClean="0">
                <a:latin typeface="Tahoma" panose="020B0604030504040204" pitchFamily="34" charset="0"/>
              </a:rPr>
              <a:t>0,5</a:t>
            </a:r>
            <a:endParaRPr lang="pt-BR" sz="1200" dirty="0">
              <a:latin typeface="Tahoma" panose="020B0604030504040204" pitchFamily="34" charset="0"/>
            </a:endParaRPr>
          </a:p>
        </p:txBody>
      </p:sp>
      <p:sp>
        <p:nvSpPr>
          <p:cNvPr id="115727" name="Text Box 19"/>
          <p:cNvSpPr txBox="1">
            <a:spLocks noChangeArrowheads="1"/>
          </p:cNvSpPr>
          <p:nvPr/>
        </p:nvSpPr>
        <p:spPr bwMode="auto">
          <a:xfrm>
            <a:off x="1651000" y="5372100"/>
            <a:ext cx="611188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>
                <a:latin typeface="Tahoma" panose="020B0604030504040204" pitchFamily="34" charset="0"/>
              </a:rPr>
              <a:t>Baixo</a:t>
            </a:r>
          </a:p>
        </p:txBody>
      </p:sp>
      <p:sp>
        <p:nvSpPr>
          <p:cNvPr id="115731" name="Rectangle 23"/>
          <p:cNvSpPr>
            <a:spLocks noChangeAspect="1" noChangeArrowheads="1"/>
          </p:cNvSpPr>
          <p:nvPr/>
        </p:nvSpPr>
        <p:spPr bwMode="auto">
          <a:xfrm>
            <a:off x="5391362" y="3530495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/>
              <a:t>1</a:t>
            </a:r>
          </a:p>
        </p:txBody>
      </p:sp>
      <p:sp>
        <p:nvSpPr>
          <p:cNvPr id="115817" name="Text Box 109"/>
          <p:cNvSpPr txBox="1">
            <a:spLocks noChangeArrowheads="1"/>
          </p:cNvSpPr>
          <p:nvPr/>
        </p:nvSpPr>
        <p:spPr bwMode="auto">
          <a:xfrm>
            <a:off x="5318654" y="1500628"/>
            <a:ext cx="787395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Paraguai via </a:t>
            </a:r>
          </a:p>
          <a:p>
            <a:pPr eaLnBrk="1" hangingPunct="1"/>
            <a:r>
              <a:rPr lang="pt-BR" sz="800" b="0" dirty="0" err="1" smtClean="0"/>
              <a:t>St.Ant.Lenda</a:t>
            </a:r>
            <a:endParaRPr lang="pt-BR" sz="800" b="0" dirty="0"/>
          </a:p>
        </p:txBody>
      </p:sp>
      <p:sp>
        <p:nvSpPr>
          <p:cNvPr id="113" name="Rectangle 23"/>
          <p:cNvSpPr>
            <a:spLocks noChangeAspect="1" noChangeArrowheads="1"/>
          </p:cNvSpPr>
          <p:nvPr/>
        </p:nvSpPr>
        <p:spPr bwMode="auto">
          <a:xfrm>
            <a:off x="6980018" y="2732642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10</a:t>
            </a:r>
            <a:endParaRPr lang="pt-BR" sz="1200" dirty="0"/>
          </a:p>
        </p:txBody>
      </p:sp>
      <p:sp>
        <p:nvSpPr>
          <p:cNvPr id="124" name="Rectangle 23"/>
          <p:cNvSpPr>
            <a:spLocks noChangeAspect="1" noChangeArrowheads="1"/>
          </p:cNvSpPr>
          <p:nvPr/>
        </p:nvSpPr>
        <p:spPr bwMode="auto">
          <a:xfrm>
            <a:off x="8453220" y="4094998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21</a:t>
            </a:r>
            <a:endParaRPr lang="pt-BR" sz="1200" dirty="0"/>
          </a:p>
        </p:txBody>
      </p:sp>
      <p:sp>
        <p:nvSpPr>
          <p:cNvPr id="136" name="Rectangle 23"/>
          <p:cNvSpPr>
            <a:spLocks noChangeAspect="1" noChangeArrowheads="1"/>
          </p:cNvSpPr>
          <p:nvPr/>
        </p:nvSpPr>
        <p:spPr bwMode="auto">
          <a:xfrm>
            <a:off x="8268495" y="5166435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33</a:t>
            </a:r>
            <a:endParaRPr lang="pt-BR" sz="1200" dirty="0"/>
          </a:p>
        </p:txBody>
      </p:sp>
      <p:sp>
        <p:nvSpPr>
          <p:cNvPr id="138" name="Rectangle 23"/>
          <p:cNvSpPr>
            <a:spLocks noChangeAspect="1" noChangeArrowheads="1"/>
          </p:cNvSpPr>
          <p:nvPr/>
        </p:nvSpPr>
        <p:spPr bwMode="auto">
          <a:xfrm>
            <a:off x="5359038" y="4713835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35</a:t>
            </a:r>
            <a:endParaRPr lang="pt-BR" sz="1200" dirty="0"/>
          </a:p>
        </p:txBody>
      </p:sp>
      <p:sp>
        <p:nvSpPr>
          <p:cNvPr id="144" name="Rectangle 23"/>
          <p:cNvSpPr>
            <a:spLocks noChangeAspect="1" noChangeArrowheads="1"/>
          </p:cNvSpPr>
          <p:nvPr/>
        </p:nvSpPr>
        <p:spPr bwMode="auto">
          <a:xfrm>
            <a:off x="2043179" y="4593763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41</a:t>
            </a:r>
            <a:endParaRPr lang="pt-BR" sz="1200" dirty="0"/>
          </a:p>
        </p:txBody>
      </p:sp>
      <p:sp>
        <p:nvSpPr>
          <p:cNvPr id="149" name="Rectangle 23"/>
          <p:cNvSpPr>
            <a:spLocks noChangeAspect="1" noChangeArrowheads="1"/>
          </p:cNvSpPr>
          <p:nvPr/>
        </p:nvSpPr>
        <p:spPr bwMode="auto">
          <a:xfrm>
            <a:off x="4675541" y="4141186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46</a:t>
            </a:r>
            <a:endParaRPr lang="pt-BR" sz="1200" dirty="0"/>
          </a:p>
        </p:txBody>
      </p:sp>
      <p:sp>
        <p:nvSpPr>
          <p:cNvPr id="152" name="Rectangle 23"/>
          <p:cNvSpPr>
            <a:spLocks noChangeAspect="1" noChangeArrowheads="1"/>
          </p:cNvSpPr>
          <p:nvPr/>
        </p:nvSpPr>
        <p:spPr bwMode="auto">
          <a:xfrm>
            <a:off x="5469867" y="4824690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49</a:t>
            </a:r>
            <a:endParaRPr lang="pt-BR" sz="1200" dirty="0"/>
          </a:p>
        </p:txBody>
      </p:sp>
      <p:sp>
        <p:nvSpPr>
          <p:cNvPr id="153" name="Rectangle 23"/>
          <p:cNvSpPr>
            <a:spLocks noChangeAspect="1" noChangeArrowheads="1"/>
          </p:cNvSpPr>
          <p:nvPr/>
        </p:nvSpPr>
        <p:spPr bwMode="auto">
          <a:xfrm>
            <a:off x="6236493" y="4245227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50</a:t>
            </a:r>
            <a:endParaRPr lang="pt-BR" sz="1200" dirty="0"/>
          </a:p>
        </p:txBody>
      </p:sp>
      <p:sp>
        <p:nvSpPr>
          <p:cNvPr id="160" name="Rectangle 23"/>
          <p:cNvSpPr>
            <a:spLocks noChangeAspect="1" noChangeArrowheads="1"/>
          </p:cNvSpPr>
          <p:nvPr/>
        </p:nvSpPr>
        <p:spPr bwMode="auto">
          <a:xfrm>
            <a:off x="7381784" y="4907796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57</a:t>
            </a:r>
            <a:endParaRPr lang="pt-BR" sz="1200" dirty="0"/>
          </a:p>
        </p:txBody>
      </p:sp>
      <p:sp>
        <p:nvSpPr>
          <p:cNvPr id="164" name="Rectangle 23"/>
          <p:cNvSpPr>
            <a:spLocks noChangeAspect="1" noChangeArrowheads="1"/>
          </p:cNvSpPr>
          <p:nvPr/>
        </p:nvSpPr>
        <p:spPr bwMode="auto">
          <a:xfrm>
            <a:off x="5165070" y="1499598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61</a:t>
            </a:r>
            <a:endParaRPr lang="pt-BR" sz="1200" dirty="0"/>
          </a:p>
        </p:txBody>
      </p:sp>
      <p:sp>
        <p:nvSpPr>
          <p:cNvPr id="180" name="Text Box 103"/>
          <p:cNvSpPr txBox="1">
            <a:spLocks noChangeArrowheads="1"/>
          </p:cNvSpPr>
          <p:nvPr/>
        </p:nvSpPr>
        <p:spPr bwMode="auto">
          <a:xfrm>
            <a:off x="7114048" y="2600506"/>
            <a:ext cx="100330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BR163 via</a:t>
            </a:r>
          </a:p>
          <a:p>
            <a:pPr eaLnBrk="1" hangingPunct="1"/>
            <a:r>
              <a:rPr lang="pt-BR" sz="800" b="0" dirty="0" err="1" smtClean="0"/>
              <a:t>Miritituba</a:t>
            </a:r>
            <a:endParaRPr lang="pt-BR" sz="800" b="0" dirty="0" smtClean="0"/>
          </a:p>
          <a:p>
            <a:pPr eaLnBrk="1" hangingPunct="1"/>
            <a:r>
              <a:rPr lang="pt-BR" sz="800" b="0" dirty="0" smtClean="0"/>
              <a:t>e </a:t>
            </a:r>
            <a:r>
              <a:rPr lang="pt-BR" sz="800" b="0" dirty="0" err="1" smtClean="0"/>
              <a:t>V.Conde</a:t>
            </a:r>
            <a:endParaRPr lang="pt-BR" sz="800" b="0" dirty="0"/>
          </a:p>
        </p:txBody>
      </p:sp>
      <p:sp>
        <p:nvSpPr>
          <p:cNvPr id="183" name="Text Box 103"/>
          <p:cNvSpPr txBox="1">
            <a:spLocks noChangeArrowheads="1"/>
          </p:cNvSpPr>
          <p:nvPr/>
        </p:nvSpPr>
        <p:spPr bwMode="auto">
          <a:xfrm>
            <a:off x="5522012" y="3490896"/>
            <a:ext cx="1003300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Madeira </a:t>
            </a:r>
            <a:endParaRPr lang="pt-BR" sz="800" b="0" dirty="0"/>
          </a:p>
        </p:txBody>
      </p:sp>
      <p:sp>
        <p:nvSpPr>
          <p:cNvPr id="187" name="Text Box 103"/>
          <p:cNvSpPr txBox="1">
            <a:spLocks noChangeArrowheads="1"/>
          </p:cNvSpPr>
          <p:nvPr/>
        </p:nvSpPr>
        <p:spPr bwMode="auto">
          <a:xfrm>
            <a:off x="3709401" y="4064526"/>
            <a:ext cx="1003300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BR163 via Santos</a:t>
            </a:r>
            <a:endParaRPr lang="pt-BR" sz="800" b="0" dirty="0"/>
          </a:p>
        </p:txBody>
      </p:sp>
      <p:sp>
        <p:nvSpPr>
          <p:cNvPr id="196" name="Text Box 103"/>
          <p:cNvSpPr txBox="1">
            <a:spLocks noChangeArrowheads="1"/>
          </p:cNvSpPr>
          <p:nvPr/>
        </p:nvSpPr>
        <p:spPr bwMode="auto">
          <a:xfrm>
            <a:off x="5987317" y="4316384"/>
            <a:ext cx="1003300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ALL Malha Oeste</a:t>
            </a:r>
            <a:endParaRPr lang="pt-BR" sz="800" b="0" dirty="0"/>
          </a:p>
        </p:txBody>
      </p:sp>
      <p:sp>
        <p:nvSpPr>
          <p:cNvPr id="200" name="Text Box 103"/>
          <p:cNvSpPr txBox="1">
            <a:spLocks noChangeArrowheads="1"/>
          </p:cNvSpPr>
          <p:nvPr/>
        </p:nvSpPr>
        <p:spPr bwMode="auto">
          <a:xfrm>
            <a:off x="1960946" y="4297958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err="1" smtClean="0"/>
              <a:t>Alcooduto</a:t>
            </a:r>
            <a:r>
              <a:rPr lang="pt-BR" sz="800" b="0" dirty="0" smtClean="0"/>
              <a:t> via</a:t>
            </a:r>
          </a:p>
          <a:p>
            <a:pPr eaLnBrk="1" hangingPunct="1"/>
            <a:r>
              <a:rPr lang="pt-BR" sz="800" b="0" dirty="0" smtClean="0"/>
              <a:t>Itumbiara</a:t>
            </a:r>
            <a:endParaRPr lang="pt-BR" sz="800" b="0" dirty="0"/>
          </a:p>
        </p:txBody>
      </p:sp>
      <p:sp>
        <p:nvSpPr>
          <p:cNvPr id="176" name="AutoShape 9"/>
          <p:cNvSpPr>
            <a:spLocks noChangeArrowheads="1"/>
          </p:cNvSpPr>
          <p:nvPr/>
        </p:nvSpPr>
        <p:spPr bwMode="auto">
          <a:xfrm>
            <a:off x="300038" y="5981700"/>
            <a:ext cx="9251950" cy="619125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177" name="AutoShape 11"/>
          <p:cNvSpPr>
            <a:spLocks noChangeArrowheads="1"/>
          </p:cNvSpPr>
          <p:nvPr/>
        </p:nvSpPr>
        <p:spPr bwMode="auto">
          <a:xfrm rot="5400000">
            <a:off x="4884737" y="4427538"/>
            <a:ext cx="142875" cy="2908300"/>
          </a:xfrm>
          <a:prstGeom prst="homePlate">
            <a:avLst>
              <a:gd name="adj" fmla="val 10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Ctr="1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03" name="McK Footnote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232147" y="6548438"/>
            <a:ext cx="9028113" cy="260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>
            <a:lvl1pPr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endParaRPr lang="pt-BR" sz="900" b="0" dirty="0"/>
          </a:p>
          <a:p>
            <a:pPr eaLnBrk="1" hangingPunct="1">
              <a:lnSpc>
                <a:spcPct val="95000"/>
              </a:lnSpc>
            </a:pPr>
            <a:r>
              <a:rPr lang="pt-BR" sz="900" b="0" dirty="0"/>
              <a:t>	Fonte:	Análise </a:t>
            </a:r>
            <a:r>
              <a:rPr lang="pt-BR" sz="900" b="0" dirty="0" err="1"/>
              <a:t>Macrologística</a:t>
            </a:r>
            <a:endParaRPr lang="pt-BR" sz="900" b="0" dirty="0"/>
          </a:p>
        </p:txBody>
      </p:sp>
      <p:sp>
        <p:nvSpPr>
          <p:cNvPr id="204" name="Rectangle 10"/>
          <p:cNvSpPr>
            <a:spLocks noChangeArrowheads="1"/>
          </p:cNvSpPr>
          <p:nvPr/>
        </p:nvSpPr>
        <p:spPr bwMode="auto">
          <a:xfrm>
            <a:off x="181987" y="6054752"/>
            <a:ext cx="9293225" cy="430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Ctr="1">
            <a:spAutoFit/>
          </a:bodyPr>
          <a:lstStyle>
            <a:lvl1pPr marL="342900" indent="-342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7188" indent="-1778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pt-BR" sz="1400" dirty="0" smtClean="0"/>
              <a:t>Entre os </a:t>
            </a:r>
            <a:r>
              <a:rPr lang="pt-BR" sz="1400" dirty="0"/>
              <a:t>eixos resultantes, selecionou-se então </a:t>
            </a:r>
            <a:r>
              <a:rPr lang="pt-BR" sz="1400" dirty="0" smtClean="0"/>
              <a:t>10 </a:t>
            </a:r>
            <a:r>
              <a:rPr lang="pt-BR" sz="1400" dirty="0"/>
              <a:t>eixos que permitem maximizar a amplia</a:t>
            </a:r>
            <a:r>
              <a:rPr lang="pt-BR" sz="1400" dirty="0">
                <a:latin typeface="Tahoma" panose="020B0604030504040204" pitchFamily="34" charset="0"/>
              </a:rPr>
              <a:t>ç</a:t>
            </a:r>
            <a:r>
              <a:rPr lang="pt-BR" sz="1400" dirty="0"/>
              <a:t>ão da competitividade da Região </a:t>
            </a:r>
            <a:r>
              <a:rPr lang="pt-BR" sz="1400" dirty="0" err="1" smtClean="0"/>
              <a:t>Centroeste</a:t>
            </a:r>
            <a:endParaRPr lang="pt-BR" sz="1400" dirty="0"/>
          </a:p>
        </p:txBody>
      </p:sp>
      <p:sp>
        <p:nvSpPr>
          <p:cNvPr id="205" name="Text Box 103"/>
          <p:cNvSpPr txBox="1">
            <a:spLocks noChangeArrowheads="1"/>
          </p:cNvSpPr>
          <p:nvPr/>
        </p:nvSpPr>
        <p:spPr bwMode="auto">
          <a:xfrm>
            <a:off x="4779158" y="4512961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BR070+EFVM via Pirapora</a:t>
            </a:r>
            <a:endParaRPr lang="pt-BR" sz="800" b="0" dirty="0"/>
          </a:p>
        </p:txBody>
      </p:sp>
      <p:sp>
        <p:nvSpPr>
          <p:cNvPr id="206" name="Text Box 103"/>
          <p:cNvSpPr txBox="1">
            <a:spLocks noChangeArrowheads="1"/>
          </p:cNvSpPr>
          <p:nvPr/>
        </p:nvSpPr>
        <p:spPr bwMode="auto">
          <a:xfrm>
            <a:off x="5433582" y="4925338"/>
            <a:ext cx="1003300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BR262</a:t>
            </a:r>
            <a:endParaRPr lang="pt-BR" sz="800" b="0" dirty="0"/>
          </a:p>
        </p:txBody>
      </p:sp>
      <p:sp>
        <p:nvSpPr>
          <p:cNvPr id="216" name="Text Box 103"/>
          <p:cNvSpPr txBox="1">
            <a:spLocks noChangeArrowheads="1"/>
          </p:cNvSpPr>
          <p:nvPr/>
        </p:nvSpPr>
        <p:spPr bwMode="auto">
          <a:xfrm>
            <a:off x="7615698" y="5186025"/>
            <a:ext cx="1003300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FICO/FIOL</a:t>
            </a:r>
            <a:endParaRPr lang="pt-BR" sz="800" b="0" dirty="0"/>
          </a:p>
        </p:txBody>
      </p:sp>
      <p:sp>
        <p:nvSpPr>
          <p:cNvPr id="58" name="Text Box 103"/>
          <p:cNvSpPr txBox="1">
            <a:spLocks noChangeArrowheads="1"/>
          </p:cNvSpPr>
          <p:nvPr/>
        </p:nvSpPr>
        <p:spPr bwMode="auto">
          <a:xfrm>
            <a:off x="7968498" y="3782443"/>
            <a:ext cx="100330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BR242+</a:t>
            </a:r>
          </a:p>
          <a:p>
            <a:pPr eaLnBrk="1" hangingPunct="1"/>
            <a:r>
              <a:rPr lang="pt-BR" sz="800" b="0" dirty="0" smtClean="0"/>
              <a:t>Norte-Sul via </a:t>
            </a:r>
            <a:r>
              <a:rPr lang="pt-BR" sz="800" b="0" dirty="0" err="1" smtClean="0"/>
              <a:t>V.Conde</a:t>
            </a:r>
            <a:endParaRPr lang="pt-BR" sz="800" b="0" dirty="0"/>
          </a:p>
        </p:txBody>
      </p:sp>
      <p:sp>
        <p:nvSpPr>
          <p:cNvPr id="59" name="Rectangle 23"/>
          <p:cNvSpPr>
            <a:spLocks noChangeAspect="1" noChangeArrowheads="1"/>
          </p:cNvSpPr>
          <p:nvPr/>
        </p:nvSpPr>
        <p:spPr bwMode="auto">
          <a:xfrm>
            <a:off x="6809142" y="3957810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48</a:t>
            </a:r>
            <a:endParaRPr lang="pt-BR" sz="1200" dirty="0"/>
          </a:p>
        </p:txBody>
      </p:sp>
      <p:sp>
        <p:nvSpPr>
          <p:cNvPr id="60" name="Text Box 103"/>
          <p:cNvSpPr txBox="1">
            <a:spLocks noChangeArrowheads="1"/>
          </p:cNvSpPr>
          <p:nvPr/>
        </p:nvSpPr>
        <p:spPr bwMode="auto">
          <a:xfrm>
            <a:off x="6461970" y="3658611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err="1" smtClean="0"/>
              <a:t>Ferronorte</a:t>
            </a:r>
            <a:endParaRPr lang="pt-BR" sz="800" b="0" dirty="0" smtClean="0"/>
          </a:p>
          <a:p>
            <a:pPr eaLnBrk="1" hangingPunct="1"/>
            <a:r>
              <a:rPr lang="pt-BR" sz="800" b="0" dirty="0" smtClean="0"/>
              <a:t>via Santos</a:t>
            </a:r>
            <a:endParaRPr lang="pt-BR" sz="800" b="0" dirty="0"/>
          </a:p>
        </p:txBody>
      </p:sp>
      <p:sp>
        <p:nvSpPr>
          <p:cNvPr id="61" name="Oval 136"/>
          <p:cNvSpPr>
            <a:spLocks noChangeArrowheads="1"/>
          </p:cNvSpPr>
          <p:nvPr/>
        </p:nvSpPr>
        <p:spPr bwMode="auto">
          <a:xfrm>
            <a:off x="3640786" y="2848212"/>
            <a:ext cx="1276350" cy="338137"/>
          </a:xfrm>
          <a:prstGeom prst="ellipse">
            <a:avLst/>
          </a:prstGeom>
          <a:solidFill>
            <a:srgbClr val="FFFF00">
              <a:alpha val="36078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62" name="Text Box 103"/>
          <p:cNvSpPr txBox="1">
            <a:spLocks noChangeArrowheads="1"/>
          </p:cNvSpPr>
          <p:nvPr/>
        </p:nvSpPr>
        <p:spPr bwMode="auto">
          <a:xfrm>
            <a:off x="3851628" y="2850916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err="1" smtClean="0"/>
              <a:t>Juruena</a:t>
            </a:r>
            <a:r>
              <a:rPr lang="pt-BR" sz="800" b="0" dirty="0" smtClean="0"/>
              <a:t> via</a:t>
            </a:r>
          </a:p>
          <a:p>
            <a:pPr eaLnBrk="1" hangingPunct="1"/>
            <a:r>
              <a:rPr lang="pt-BR" sz="800" b="0" dirty="0" smtClean="0"/>
              <a:t>Vila do Conde</a:t>
            </a:r>
            <a:endParaRPr lang="pt-BR" sz="800" b="0" dirty="0"/>
          </a:p>
        </p:txBody>
      </p:sp>
      <p:sp>
        <p:nvSpPr>
          <p:cNvPr id="63" name="Rectangle 23"/>
          <p:cNvSpPr>
            <a:spLocks noChangeAspect="1" noChangeArrowheads="1"/>
          </p:cNvSpPr>
          <p:nvPr/>
        </p:nvSpPr>
        <p:spPr bwMode="auto">
          <a:xfrm>
            <a:off x="4410733" y="2722605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4</a:t>
            </a:r>
            <a:endParaRPr lang="pt-BR" sz="1200" dirty="0"/>
          </a:p>
        </p:txBody>
      </p:sp>
      <p:sp>
        <p:nvSpPr>
          <p:cNvPr id="64" name="Rectangle 23"/>
          <p:cNvSpPr>
            <a:spLocks noChangeAspect="1" noChangeArrowheads="1"/>
          </p:cNvSpPr>
          <p:nvPr/>
        </p:nvSpPr>
        <p:spPr bwMode="auto">
          <a:xfrm>
            <a:off x="8305418" y="4990931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29</a:t>
            </a:r>
            <a:endParaRPr lang="pt-BR" sz="1200" dirty="0"/>
          </a:p>
        </p:txBody>
      </p:sp>
      <p:sp>
        <p:nvSpPr>
          <p:cNvPr id="65" name="Rectangle 23"/>
          <p:cNvSpPr>
            <a:spLocks noChangeAspect="1" noChangeArrowheads="1"/>
          </p:cNvSpPr>
          <p:nvPr/>
        </p:nvSpPr>
        <p:spPr bwMode="auto">
          <a:xfrm>
            <a:off x="6394035" y="5007503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42</a:t>
            </a:r>
            <a:endParaRPr lang="pt-BR" sz="1200" dirty="0"/>
          </a:p>
        </p:txBody>
      </p:sp>
      <p:sp>
        <p:nvSpPr>
          <p:cNvPr id="66" name="Text Box 103"/>
          <p:cNvSpPr txBox="1">
            <a:spLocks noChangeArrowheads="1"/>
          </p:cNvSpPr>
          <p:nvPr/>
        </p:nvSpPr>
        <p:spPr bwMode="auto">
          <a:xfrm>
            <a:off x="7019191" y="4623794"/>
            <a:ext cx="1177356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err="1" smtClean="0"/>
              <a:t>Ferroeste</a:t>
            </a:r>
            <a:r>
              <a:rPr lang="pt-BR" sz="800" b="0" dirty="0" smtClean="0"/>
              <a:t> </a:t>
            </a:r>
            <a:r>
              <a:rPr lang="pt-BR" sz="800" b="0" dirty="0" err="1" smtClean="0"/>
              <a:t>Maracajú</a:t>
            </a:r>
            <a:r>
              <a:rPr lang="pt-BR" sz="800" b="0" dirty="0" smtClean="0"/>
              <a:t>-Paranaguá</a:t>
            </a:r>
            <a:endParaRPr lang="pt-BR" sz="800" b="0" dirty="0"/>
          </a:p>
        </p:txBody>
      </p:sp>
      <p:sp>
        <p:nvSpPr>
          <p:cNvPr id="69" name="Text Box 103"/>
          <p:cNvSpPr txBox="1">
            <a:spLocks noChangeArrowheads="1"/>
          </p:cNvSpPr>
          <p:nvPr/>
        </p:nvSpPr>
        <p:spPr bwMode="auto">
          <a:xfrm>
            <a:off x="7976184" y="4695101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Norte-Sul via Vila do Conde</a:t>
            </a:r>
            <a:endParaRPr lang="pt-BR" sz="800" b="0" dirty="0"/>
          </a:p>
        </p:txBody>
      </p:sp>
      <p:sp>
        <p:nvSpPr>
          <p:cNvPr id="70" name="Text Box 103"/>
          <p:cNvSpPr txBox="1">
            <a:spLocks noChangeArrowheads="1"/>
          </p:cNvSpPr>
          <p:nvPr/>
        </p:nvSpPr>
        <p:spPr bwMode="auto">
          <a:xfrm>
            <a:off x="5867803" y="4710524"/>
            <a:ext cx="1199645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Norte-Sul via Estrela d´Oeste e Santos</a:t>
            </a:r>
            <a:endParaRPr lang="pt-BR" sz="800" b="0" dirty="0"/>
          </a:p>
        </p:txBody>
      </p:sp>
      <p:sp>
        <p:nvSpPr>
          <p:cNvPr id="73" name="Text Box 103"/>
          <p:cNvSpPr txBox="1">
            <a:spLocks noChangeArrowheads="1"/>
          </p:cNvSpPr>
          <p:nvPr/>
        </p:nvSpPr>
        <p:spPr bwMode="auto">
          <a:xfrm>
            <a:off x="2184789" y="4749384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/>
              <a:t>D</a:t>
            </a:r>
            <a:r>
              <a:rPr lang="pt-BR" sz="800" b="0" dirty="0" smtClean="0"/>
              <a:t>uto via</a:t>
            </a:r>
          </a:p>
          <a:p>
            <a:pPr eaLnBrk="1" hangingPunct="1"/>
            <a:r>
              <a:rPr lang="pt-BR" sz="800" b="0" dirty="0" smtClean="0"/>
              <a:t>Paranaguá</a:t>
            </a:r>
            <a:endParaRPr lang="pt-BR" sz="800" b="0" dirty="0"/>
          </a:p>
        </p:txBody>
      </p:sp>
      <p:sp>
        <p:nvSpPr>
          <p:cNvPr id="74" name="Text Box 103"/>
          <p:cNvSpPr txBox="1">
            <a:spLocks noChangeArrowheads="1"/>
          </p:cNvSpPr>
          <p:nvPr/>
        </p:nvSpPr>
        <p:spPr bwMode="auto">
          <a:xfrm>
            <a:off x="3425582" y="5101227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Rodo via </a:t>
            </a:r>
            <a:r>
              <a:rPr lang="pt-BR" sz="800" b="0" dirty="0" err="1" smtClean="0"/>
              <a:t>Antofagasta</a:t>
            </a:r>
            <a:endParaRPr lang="pt-BR" sz="800" b="0" dirty="0"/>
          </a:p>
        </p:txBody>
      </p:sp>
      <p:sp>
        <p:nvSpPr>
          <p:cNvPr id="75" name="Text Box 103"/>
          <p:cNvSpPr txBox="1">
            <a:spLocks noChangeArrowheads="1"/>
          </p:cNvSpPr>
          <p:nvPr/>
        </p:nvSpPr>
        <p:spPr bwMode="auto">
          <a:xfrm>
            <a:off x="3238843" y="4848524"/>
            <a:ext cx="1603838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BR163 via Paranaguá</a:t>
            </a:r>
            <a:endParaRPr lang="pt-BR" sz="800" b="0" dirty="0"/>
          </a:p>
        </p:txBody>
      </p:sp>
      <p:sp>
        <p:nvSpPr>
          <p:cNvPr id="76" name="Rectangle 23"/>
          <p:cNvSpPr>
            <a:spLocks noChangeAspect="1" noChangeArrowheads="1"/>
          </p:cNvSpPr>
          <p:nvPr/>
        </p:nvSpPr>
        <p:spPr bwMode="auto">
          <a:xfrm>
            <a:off x="4121358" y="5092534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54</a:t>
            </a:r>
            <a:endParaRPr lang="pt-BR" sz="1200" dirty="0"/>
          </a:p>
        </p:txBody>
      </p:sp>
      <p:sp>
        <p:nvSpPr>
          <p:cNvPr id="77" name="Rectangle 23"/>
          <p:cNvSpPr>
            <a:spLocks noChangeAspect="1" noChangeArrowheads="1"/>
          </p:cNvSpPr>
          <p:nvPr/>
        </p:nvSpPr>
        <p:spPr bwMode="auto">
          <a:xfrm>
            <a:off x="2246383" y="5111015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56</a:t>
            </a:r>
            <a:endParaRPr lang="pt-BR" sz="1200" dirty="0"/>
          </a:p>
        </p:txBody>
      </p:sp>
      <p:sp>
        <p:nvSpPr>
          <p:cNvPr id="78" name="Rectangle 23"/>
          <p:cNvSpPr>
            <a:spLocks noChangeAspect="1" noChangeArrowheads="1"/>
          </p:cNvSpPr>
          <p:nvPr/>
        </p:nvSpPr>
        <p:spPr bwMode="auto">
          <a:xfrm>
            <a:off x="4162573" y="5281429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66</a:t>
            </a:r>
            <a:endParaRPr lang="pt-BR" sz="1200" dirty="0"/>
          </a:p>
        </p:txBody>
      </p:sp>
      <p:sp>
        <p:nvSpPr>
          <p:cNvPr id="79" name="Text Box 103"/>
          <p:cNvSpPr txBox="1">
            <a:spLocks noChangeArrowheads="1"/>
          </p:cNvSpPr>
          <p:nvPr/>
        </p:nvSpPr>
        <p:spPr bwMode="auto">
          <a:xfrm>
            <a:off x="4705753" y="4884613"/>
            <a:ext cx="848434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BR050 via Santos</a:t>
            </a:r>
            <a:endParaRPr lang="pt-BR" sz="800" b="0" dirty="0"/>
          </a:p>
        </p:txBody>
      </p:sp>
      <p:sp>
        <p:nvSpPr>
          <p:cNvPr id="80" name="Text Box 103"/>
          <p:cNvSpPr txBox="1">
            <a:spLocks noChangeArrowheads="1"/>
          </p:cNvSpPr>
          <p:nvPr/>
        </p:nvSpPr>
        <p:spPr bwMode="auto">
          <a:xfrm>
            <a:off x="4650134" y="5226010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FCA+EFVM via Pirapora e Vitória</a:t>
            </a:r>
            <a:endParaRPr lang="pt-BR" sz="800" b="0" dirty="0"/>
          </a:p>
        </p:txBody>
      </p:sp>
      <p:sp>
        <p:nvSpPr>
          <p:cNvPr id="81" name="Rectangle 23"/>
          <p:cNvSpPr>
            <a:spLocks noChangeAspect="1" noChangeArrowheads="1"/>
          </p:cNvSpPr>
          <p:nvPr/>
        </p:nvSpPr>
        <p:spPr bwMode="auto">
          <a:xfrm>
            <a:off x="5571467" y="5221838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37</a:t>
            </a:r>
            <a:endParaRPr lang="pt-BR" sz="1200" dirty="0"/>
          </a:p>
        </p:txBody>
      </p:sp>
      <p:sp>
        <p:nvSpPr>
          <p:cNvPr id="82" name="Rectangle 23"/>
          <p:cNvSpPr>
            <a:spLocks noChangeAspect="1" noChangeArrowheads="1"/>
          </p:cNvSpPr>
          <p:nvPr/>
        </p:nvSpPr>
        <p:spPr bwMode="auto">
          <a:xfrm>
            <a:off x="5165081" y="5083300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39</a:t>
            </a:r>
            <a:endParaRPr lang="pt-BR" sz="1200" dirty="0"/>
          </a:p>
        </p:txBody>
      </p:sp>
      <p:sp>
        <p:nvSpPr>
          <p:cNvPr id="83" name="Text Box 103"/>
          <p:cNvSpPr txBox="1">
            <a:spLocks noChangeArrowheads="1"/>
          </p:cNvSpPr>
          <p:nvPr/>
        </p:nvSpPr>
        <p:spPr bwMode="auto">
          <a:xfrm>
            <a:off x="3301814" y="3857113"/>
            <a:ext cx="1003300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Belém-</a:t>
            </a:r>
            <a:r>
              <a:rPr lang="pt-BR" sz="800" b="0" dirty="0" err="1" smtClean="0"/>
              <a:t>Brasilia</a:t>
            </a:r>
            <a:endParaRPr lang="pt-BR" sz="800" b="0" dirty="0"/>
          </a:p>
        </p:txBody>
      </p:sp>
      <p:sp>
        <p:nvSpPr>
          <p:cNvPr id="84" name="Text Box 103"/>
          <p:cNvSpPr txBox="1">
            <a:spLocks noChangeArrowheads="1"/>
          </p:cNvSpPr>
          <p:nvPr/>
        </p:nvSpPr>
        <p:spPr bwMode="auto">
          <a:xfrm>
            <a:off x="3053421" y="4348839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Hidro Tietê + ALL via Pederneiras</a:t>
            </a:r>
            <a:endParaRPr lang="pt-BR" sz="800" b="0" dirty="0"/>
          </a:p>
        </p:txBody>
      </p:sp>
      <p:sp>
        <p:nvSpPr>
          <p:cNvPr id="85" name="Rectangle 23"/>
          <p:cNvSpPr>
            <a:spLocks noChangeAspect="1" noChangeArrowheads="1"/>
          </p:cNvSpPr>
          <p:nvPr/>
        </p:nvSpPr>
        <p:spPr bwMode="auto">
          <a:xfrm>
            <a:off x="3918155" y="4529117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28</a:t>
            </a:r>
            <a:endParaRPr lang="pt-BR" sz="1200" dirty="0"/>
          </a:p>
        </p:txBody>
      </p:sp>
      <p:sp>
        <p:nvSpPr>
          <p:cNvPr id="86" name="Rectangle 23"/>
          <p:cNvSpPr>
            <a:spLocks noChangeAspect="1" noChangeArrowheads="1"/>
          </p:cNvSpPr>
          <p:nvPr/>
        </p:nvSpPr>
        <p:spPr bwMode="auto">
          <a:xfrm>
            <a:off x="4305114" y="4751087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44</a:t>
            </a:r>
            <a:endParaRPr lang="pt-BR" sz="1200" dirty="0"/>
          </a:p>
        </p:txBody>
      </p:sp>
    </p:spTree>
    <p:extLst>
      <p:ext uri="{BB962C8B-B14F-4D97-AF65-F5344CB8AC3E}">
        <p14:creationId xmlns:p14="http://schemas.microsoft.com/office/powerpoint/2010/main" val="84475286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98" name="Rectangle 4"/>
          <p:cNvSpPr>
            <a:spLocks noChangeArrowheads="1"/>
          </p:cNvSpPr>
          <p:nvPr/>
        </p:nvSpPr>
        <p:spPr bwMode="auto">
          <a:xfrm>
            <a:off x="2590800" y="176213"/>
            <a:ext cx="68929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</a:rPr>
              <a:t>Economia Potencial Consolidada – Volumes de 2020</a:t>
            </a:r>
            <a:endParaRPr lang="pt-BR" sz="2000" baseline="30000">
              <a:solidFill>
                <a:schemeClr val="tx2"/>
              </a:solidFill>
              <a:latin typeface="Tahoma" panose="020B0604030504040204" pitchFamily="34" charset="0"/>
            </a:endParaRPr>
          </a:p>
        </p:txBody>
      </p:sp>
      <p:sp>
        <p:nvSpPr>
          <p:cNvPr id="157699" name="Retângulo 175"/>
          <p:cNvSpPr>
            <a:spLocks noChangeArrowheads="1"/>
          </p:cNvSpPr>
          <p:nvPr/>
        </p:nvSpPr>
        <p:spPr bwMode="auto">
          <a:xfrm>
            <a:off x="817563" y="1481138"/>
            <a:ext cx="3454400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Descrição do Eixo de Integração</a:t>
            </a:r>
          </a:p>
        </p:txBody>
      </p:sp>
      <p:sp>
        <p:nvSpPr>
          <p:cNvPr id="157700" name="Retângulo 175"/>
          <p:cNvSpPr>
            <a:spLocks noChangeArrowheads="1"/>
          </p:cNvSpPr>
          <p:nvPr/>
        </p:nvSpPr>
        <p:spPr bwMode="auto">
          <a:xfrm>
            <a:off x="5075238" y="3279775"/>
            <a:ext cx="1470025" cy="1069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/>
              <a:t>Economia</a:t>
            </a:r>
          </a:p>
          <a:p>
            <a:pPr algn="ctr" eaLnBrk="1" hangingPunct="1"/>
            <a:r>
              <a:rPr lang="pt-BR" sz="1600"/>
              <a:t>Anual </a:t>
            </a:r>
          </a:p>
          <a:p>
            <a:pPr algn="ctr" eaLnBrk="1" hangingPunct="1"/>
            <a:r>
              <a:rPr lang="pt-BR" sz="1600"/>
              <a:t>Potencial</a:t>
            </a:r>
          </a:p>
          <a:p>
            <a:pPr algn="ctr" eaLnBrk="1" hangingPunct="1"/>
            <a:r>
              <a:rPr lang="pt-BR" sz="1600"/>
              <a:t>Consolidada</a:t>
            </a:r>
          </a:p>
        </p:txBody>
      </p:sp>
      <p:sp>
        <p:nvSpPr>
          <p:cNvPr id="157701" name="Retângulo 175"/>
          <p:cNvSpPr>
            <a:spLocks noChangeArrowheads="1"/>
          </p:cNvSpPr>
          <p:nvPr/>
        </p:nvSpPr>
        <p:spPr bwMode="auto">
          <a:xfrm>
            <a:off x="173038" y="1481138"/>
            <a:ext cx="604837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800">
                <a:solidFill>
                  <a:schemeClr val="tx2"/>
                </a:solidFill>
              </a:rPr>
              <a:t>Eixo de </a:t>
            </a:r>
          </a:p>
          <a:p>
            <a:pPr algn="ctr" eaLnBrk="1" hangingPunct="1"/>
            <a:r>
              <a:rPr lang="pt-BR" sz="800">
                <a:solidFill>
                  <a:schemeClr val="tx2"/>
                </a:solidFill>
              </a:rPr>
              <a:t>Integração</a:t>
            </a:r>
          </a:p>
        </p:txBody>
      </p:sp>
      <p:sp>
        <p:nvSpPr>
          <p:cNvPr id="157702" name="AutoShape 375"/>
          <p:cNvSpPr>
            <a:spLocks noChangeArrowheads="1"/>
          </p:cNvSpPr>
          <p:nvPr/>
        </p:nvSpPr>
        <p:spPr bwMode="auto">
          <a:xfrm rot="10800000">
            <a:off x="3282950" y="5800094"/>
            <a:ext cx="3270250" cy="96837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sz="1400"/>
          </a:p>
        </p:txBody>
      </p:sp>
      <p:graphicFrame>
        <p:nvGraphicFramePr>
          <p:cNvPr id="157776" name="Group 80"/>
          <p:cNvGraphicFramePr>
            <a:graphicFrameLocks noGrp="1"/>
          </p:cNvGraphicFramePr>
          <p:nvPr>
            <p:ph sz="half" idx="4294967295"/>
            <p:extLst/>
          </p:nvPr>
        </p:nvGraphicFramePr>
        <p:xfrm>
          <a:off x="211138" y="2066925"/>
          <a:ext cx="4824412" cy="4086226"/>
        </p:xfrm>
        <a:graphic>
          <a:graphicData uri="http://schemas.openxmlformats.org/drawingml/2006/table">
            <a:tbl>
              <a:tblPr/>
              <a:tblGrid>
                <a:gridCol w="660400"/>
                <a:gridCol w="3805237"/>
                <a:gridCol w="358775"/>
              </a:tblGrid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1" i="0" u="sng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Melhorias em Eixos já Existentes: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BR364 + Hidrovia do Madeira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Ferronorte</a:t>
                      </a: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Lucas do Rio Verde – Santos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Ferrovia ALL Malha Oeste Corumbá – Santos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Hidrovia do Paraguai desde </a:t>
                      </a:r>
                      <a:r>
                        <a:rPr kumimoji="0" lang="pt-B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Sto.Antônio</a:t>
                      </a: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das Lendas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1" i="0" u="sng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Desenvolvimento de Novos Eixos: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Hidrovia </a:t>
                      </a:r>
                      <a:r>
                        <a:rPr kumimoji="0" lang="pt-B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Juruena</a:t>
                      </a: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-Tapajós via Santarém e Vila do Conde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BR163 via </a:t>
                      </a:r>
                      <a:r>
                        <a:rPr kumimoji="0" lang="pt-B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Miritituba</a:t>
                      </a: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, Santarém e Vila do Conde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14325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BR242+Ferrovia Norte-Sul Lucas RV-Alvorada-Vila do Conde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1938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Ferrovia Norte-Sul via Vila do Conde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921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Ferrovia Norte-Sul via Estrela d´Oeste e Santos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60363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9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Ferrovia </a:t>
                      </a:r>
                      <a:r>
                        <a:rPr kumimoji="0" lang="pt-B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Maracajú</a:t>
                      </a: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-Guaíra-Paranaguá</a:t>
                      </a:r>
                    </a:p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9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9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57746" name="Rectangle 55"/>
          <p:cNvSpPr>
            <a:spLocks noChangeArrowheads="1"/>
          </p:cNvSpPr>
          <p:nvPr/>
        </p:nvSpPr>
        <p:spPr bwMode="auto">
          <a:xfrm>
            <a:off x="304800" y="2406650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 smtClean="0"/>
              <a:t>01</a:t>
            </a:r>
            <a:endParaRPr lang="pt-BR" sz="1600" dirty="0"/>
          </a:p>
        </p:txBody>
      </p:sp>
      <p:sp>
        <p:nvSpPr>
          <p:cNvPr id="157747" name="Rectangle 56"/>
          <p:cNvSpPr>
            <a:spLocks noChangeArrowheads="1"/>
          </p:cNvSpPr>
          <p:nvPr/>
        </p:nvSpPr>
        <p:spPr bwMode="auto">
          <a:xfrm>
            <a:off x="304800" y="2690813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 smtClean="0"/>
              <a:t>48</a:t>
            </a:r>
            <a:endParaRPr lang="pt-BR" sz="1600" dirty="0"/>
          </a:p>
        </p:txBody>
      </p:sp>
      <p:sp>
        <p:nvSpPr>
          <p:cNvPr id="157748" name="Rectangle 57"/>
          <p:cNvSpPr>
            <a:spLocks noChangeArrowheads="1"/>
          </p:cNvSpPr>
          <p:nvPr/>
        </p:nvSpPr>
        <p:spPr bwMode="auto">
          <a:xfrm>
            <a:off x="304800" y="2976563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 smtClean="0"/>
              <a:t>50</a:t>
            </a:r>
            <a:endParaRPr lang="pt-BR" sz="1600" dirty="0"/>
          </a:p>
        </p:txBody>
      </p:sp>
      <p:sp>
        <p:nvSpPr>
          <p:cNvPr id="157749" name="Rectangle 58"/>
          <p:cNvSpPr>
            <a:spLocks noChangeArrowheads="1"/>
          </p:cNvSpPr>
          <p:nvPr/>
        </p:nvSpPr>
        <p:spPr bwMode="auto">
          <a:xfrm>
            <a:off x="304800" y="4122738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 smtClean="0"/>
              <a:t>04</a:t>
            </a:r>
            <a:endParaRPr lang="pt-BR" sz="1600" dirty="0"/>
          </a:p>
        </p:txBody>
      </p:sp>
      <p:sp>
        <p:nvSpPr>
          <p:cNvPr id="157750" name="Rectangle 60"/>
          <p:cNvSpPr>
            <a:spLocks noChangeArrowheads="1"/>
          </p:cNvSpPr>
          <p:nvPr/>
        </p:nvSpPr>
        <p:spPr bwMode="auto">
          <a:xfrm>
            <a:off x="304800" y="4389438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 smtClean="0"/>
              <a:t>10</a:t>
            </a:r>
            <a:endParaRPr lang="pt-BR" sz="1600" dirty="0"/>
          </a:p>
        </p:txBody>
      </p:sp>
      <p:sp>
        <p:nvSpPr>
          <p:cNvPr id="157751" name="Rectangle 61"/>
          <p:cNvSpPr>
            <a:spLocks noChangeArrowheads="1"/>
          </p:cNvSpPr>
          <p:nvPr/>
        </p:nvSpPr>
        <p:spPr bwMode="auto">
          <a:xfrm>
            <a:off x="304800" y="4673600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 smtClean="0"/>
              <a:t>21</a:t>
            </a:r>
            <a:endParaRPr lang="pt-BR" sz="1600" dirty="0"/>
          </a:p>
        </p:txBody>
      </p:sp>
      <p:sp>
        <p:nvSpPr>
          <p:cNvPr id="27709" name="Text Box 85"/>
          <p:cNvSpPr txBox="1">
            <a:spLocks noChangeArrowheads="1"/>
          </p:cNvSpPr>
          <p:nvPr/>
        </p:nvSpPr>
        <p:spPr bwMode="auto">
          <a:xfrm>
            <a:off x="6065838" y="1400175"/>
            <a:ext cx="2973387" cy="1569660"/>
          </a:xfrm>
          <a:prstGeom prst="rect">
            <a:avLst/>
          </a:prstGeom>
          <a:noFill/>
          <a:ln w="38100" algn="ctr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 marL="457200" indent="-4572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marL="0" indent="0" algn="ctr" eaLnBrk="1" hangingPunct="1">
              <a:defRPr/>
            </a:pPr>
            <a:r>
              <a:rPr lang="pt-BR" sz="1600" dirty="0" smtClean="0"/>
              <a:t>Custo Logístico de Transporte da  Região </a:t>
            </a:r>
            <a:r>
              <a:rPr lang="pt-BR" sz="1600" dirty="0" err="1" smtClean="0"/>
              <a:t>Centroeste</a:t>
            </a:r>
            <a:r>
              <a:rPr lang="pt-BR" sz="1600" dirty="0" smtClean="0"/>
              <a:t> </a:t>
            </a:r>
          </a:p>
          <a:p>
            <a:pPr marL="0" indent="0" algn="ctr" eaLnBrk="1" hangingPunct="1">
              <a:defRPr/>
            </a:pPr>
            <a:r>
              <a:rPr lang="pt-BR" sz="1600" dirty="0" smtClean="0"/>
              <a:t>com  os Volumes de 2020:</a:t>
            </a:r>
          </a:p>
          <a:p>
            <a:pPr algn="ctr" eaLnBrk="1" hangingPunct="1">
              <a:defRPr/>
            </a:pPr>
            <a:r>
              <a:rPr lang="pt-BR" sz="1600" dirty="0" smtClean="0"/>
              <a:t> </a:t>
            </a:r>
          </a:p>
          <a:p>
            <a:pPr algn="ctr" eaLnBrk="1" hangingPunct="1">
              <a:defRPr/>
            </a:pPr>
            <a:r>
              <a:rPr lang="pt-BR" sz="1600" dirty="0" smtClean="0"/>
              <a:t>R$ 60,9 Bilhões</a:t>
            </a:r>
          </a:p>
        </p:txBody>
      </p:sp>
      <p:sp>
        <p:nvSpPr>
          <p:cNvPr id="157754" name="Rectangle 6"/>
          <p:cNvSpPr>
            <a:spLocks noChangeArrowheads="1"/>
          </p:cNvSpPr>
          <p:nvPr/>
        </p:nvSpPr>
        <p:spPr bwMode="auto">
          <a:xfrm>
            <a:off x="6108700" y="930275"/>
            <a:ext cx="2949575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>
                <a:schemeClr val="tx2"/>
              </a:buClr>
            </a:pPr>
            <a:r>
              <a:rPr lang="es-ES_tradnl">
                <a:solidFill>
                  <a:schemeClr val="tx2"/>
                </a:solidFill>
              </a:rPr>
              <a:t>Custo Logístico de Transporte</a:t>
            </a:r>
          </a:p>
        </p:txBody>
      </p:sp>
      <p:sp>
        <p:nvSpPr>
          <p:cNvPr id="157755" name="Line 7"/>
          <p:cNvSpPr>
            <a:spLocks noChangeShapeType="1"/>
          </p:cNvSpPr>
          <p:nvPr/>
        </p:nvSpPr>
        <p:spPr bwMode="auto">
          <a:xfrm>
            <a:off x="5900738" y="1187450"/>
            <a:ext cx="3311525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57756" name="AutoShape 69"/>
          <p:cNvSpPr>
            <a:spLocks/>
          </p:cNvSpPr>
          <p:nvPr/>
        </p:nvSpPr>
        <p:spPr bwMode="auto">
          <a:xfrm>
            <a:off x="4373563" y="2035174"/>
            <a:ext cx="312737" cy="3693259"/>
          </a:xfrm>
          <a:prstGeom prst="rightBrace">
            <a:avLst>
              <a:gd name="adj1" fmla="val 79526"/>
              <a:gd name="adj2" fmla="val 50000"/>
            </a:avLst>
          </a:prstGeom>
          <a:noFill/>
          <a:ln w="9525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157757" name="Text Box 70"/>
          <p:cNvSpPr txBox="1">
            <a:spLocks noChangeArrowheads="1"/>
          </p:cNvSpPr>
          <p:nvPr/>
        </p:nvSpPr>
        <p:spPr bwMode="auto">
          <a:xfrm>
            <a:off x="7364413" y="2746375"/>
            <a:ext cx="2968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1600"/>
              <a:t>_</a:t>
            </a:r>
          </a:p>
        </p:txBody>
      </p:sp>
      <p:sp>
        <p:nvSpPr>
          <p:cNvPr id="157758" name="Text Box 71"/>
          <p:cNvSpPr txBox="1">
            <a:spLocks noChangeArrowheads="1"/>
          </p:cNvSpPr>
          <p:nvPr/>
        </p:nvSpPr>
        <p:spPr bwMode="auto">
          <a:xfrm>
            <a:off x="6807200" y="3638550"/>
            <a:ext cx="3032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1600"/>
              <a:t>=</a:t>
            </a:r>
          </a:p>
        </p:txBody>
      </p:sp>
      <p:sp>
        <p:nvSpPr>
          <p:cNvPr id="157759" name="Retângulo 175"/>
          <p:cNvSpPr>
            <a:spLocks noChangeArrowheads="1"/>
          </p:cNvSpPr>
          <p:nvPr/>
        </p:nvSpPr>
        <p:spPr bwMode="auto">
          <a:xfrm>
            <a:off x="4918075" y="3279775"/>
            <a:ext cx="4124325" cy="1108075"/>
          </a:xfrm>
          <a:prstGeom prst="rect">
            <a:avLst/>
          </a:prstGeom>
          <a:noFill/>
          <a:ln w="38100" algn="ctr">
            <a:solidFill>
              <a:srgbClr val="00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 marL="457200" indent="-4572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sz="1600"/>
          </a:p>
          <a:p>
            <a:pPr algn="ctr" eaLnBrk="1" hangingPunct="1"/>
            <a:endParaRPr lang="pt-BR" sz="1600"/>
          </a:p>
          <a:p>
            <a:pPr algn="ctr" eaLnBrk="1" hangingPunct="1"/>
            <a:endParaRPr lang="pt-BR" sz="1600"/>
          </a:p>
          <a:p>
            <a:pPr algn="ctr" eaLnBrk="1" hangingPunct="1"/>
            <a:endParaRPr lang="pt-BR" sz="1600"/>
          </a:p>
        </p:txBody>
      </p:sp>
      <p:sp>
        <p:nvSpPr>
          <p:cNvPr id="157760" name="Retângulo 175"/>
          <p:cNvSpPr>
            <a:spLocks noChangeArrowheads="1"/>
          </p:cNvSpPr>
          <p:nvPr/>
        </p:nvSpPr>
        <p:spPr bwMode="auto">
          <a:xfrm>
            <a:off x="7226300" y="3616325"/>
            <a:ext cx="1614488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/>
              <a:t>R$ </a:t>
            </a:r>
            <a:r>
              <a:rPr lang="pt-BR" sz="1600" dirty="0" smtClean="0"/>
              <a:t>7,2 </a:t>
            </a:r>
            <a:r>
              <a:rPr lang="pt-BR" sz="1600" dirty="0"/>
              <a:t>Bilhões</a:t>
            </a:r>
          </a:p>
          <a:p>
            <a:pPr algn="ctr" eaLnBrk="1" hangingPunct="1"/>
            <a:r>
              <a:rPr lang="pt-BR" sz="1600" dirty="0" smtClean="0"/>
              <a:t>(11,8%)</a:t>
            </a:r>
            <a:endParaRPr lang="pt-BR" sz="1600" dirty="0"/>
          </a:p>
        </p:txBody>
      </p:sp>
      <p:sp>
        <p:nvSpPr>
          <p:cNvPr id="157761" name="Text Box 85"/>
          <p:cNvSpPr txBox="1">
            <a:spLocks noChangeArrowheads="1"/>
          </p:cNvSpPr>
          <p:nvPr/>
        </p:nvSpPr>
        <p:spPr bwMode="auto">
          <a:xfrm>
            <a:off x="6061075" y="4938713"/>
            <a:ext cx="2973388" cy="338554"/>
          </a:xfrm>
          <a:prstGeom prst="rect">
            <a:avLst/>
          </a:prstGeom>
          <a:noFill/>
          <a:ln w="38100" algn="ctr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 marL="457200" indent="-4572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/>
              <a:t>R$ </a:t>
            </a:r>
            <a:r>
              <a:rPr lang="pt-BR" sz="1600" dirty="0" smtClean="0"/>
              <a:t>53,7 </a:t>
            </a:r>
            <a:r>
              <a:rPr lang="pt-BR" sz="1600" dirty="0"/>
              <a:t>Bilhões</a:t>
            </a:r>
          </a:p>
        </p:txBody>
      </p:sp>
      <p:sp>
        <p:nvSpPr>
          <p:cNvPr id="157762" name="Text Box 75"/>
          <p:cNvSpPr txBox="1">
            <a:spLocks noChangeArrowheads="1"/>
          </p:cNvSpPr>
          <p:nvPr/>
        </p:nvSpPr>
        <p:spPr bwMode="auto">
          <a:xfrm>
            <a:off x="7410450" y="4516438"/>
            <a:ext cx="3032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1600"/>
              <a:t>=</a:t>
            </a:r>
          </a:p>
        </p:txBody>
      </p:sp>
      <p:sp>
        <p:nvSpPr>
          <p:cNvPr id="157763" name="Rectangle 4"/>
          <p:cNvSpPr>
            <a:spLocks noChangeArrowheads="1"/>
          </p:cNvSpPr>
          <p:nvPr/>
        </p:nvSpPr>
        <p:spPr bwMode="auto">
          <a:xfrm>
            <a:off x="196850" y="914400"/>
            <a:ext cx="5321300" cy="430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es-ES_tradnl" sz="1400" b="0"/>
              <a:t>Status Junho 2012</a:t>
            </a:r>
          </a:p>
          <a:p>
            <a:pPr eaLnBrk="1" hangingPunct="1">
              <a:buClr>
                <a:schemeClr val="tx2"/>
              </a:buClr>
            </a:pPr>
            <a:r>
              <a:rPr lang="es-ES_tradnl" sz="1400" b="0"/>
              <a:t>R$ Milhões</a:t>
            </a:r>
          </a:p>
        </p:txBody>
      </p:sp>
      <p:sp>
        <p:nvSpPr>
          <p:cNvPr id="157764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66700" y="6716901"/>
            <a:ext cx="9439275" cy="1315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sz="900" b="0" dirty="0"/>
              <a:t>			</a:t>
            </a:r>
            <a:r>
              <a:rPr lang="pt-BR" sz="900" b="0" dirty="0" smtClean="0"/>
              <a:t>Fonte</a:t>
            </a:r>
            <a:r>
              <a:rPr lang="pt-BR" sz="900" b="0" dirty="0"/>
              <a:t>: Análise </a:t>
            </a:r>
            <a:r>
              <a:rPr lang="pt-BR" sz="900" b="0" dirty="0" err="1"/>
              <a:t>Macrologística</a:t>
            </a:r>
            <a:endParaRPr lang="pt-BR" sz="900" b="0" dirty="0"/>
          </a:p>
        </p:txBody>
      </p:sp>
      <p:sp>
        <p:nvSpPr>
          <p:cNvPr id="157766" name="Rectangle 57"/>
          <p:cNvSpPr>
            <a:spLocks noChangeArrowheads="1"/>
          </p:cNvSpPr>
          <p:nvPr/>
        </p:nvSpPr>
        <p:spPr bwMode="auto">
          <a:xfrm>
            <a:off x="311150" y="3260725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 smtClean="0"/>
              <a:t>61</a:t>
            </a:r>
            <a:endParaRPr lang="pt-BR" sz="1600" dirty="0"/>
          </a:p>
        </p:txBody>
      </p:sp>
      <p:sp>
        <p:nvSpPr>
          <p:cNvPr id="157777" name="AutoShape 64"/>
          <p:cNvSpPr>
            <a:spLocks noChangeArrowheads="1"/>
          </p:cNvSpPr>
          <p:nvPr/>
        </p:nvSpPr>
        <p:spPr bwMode="auto">
          <a:xfrm>
            <a:off x="129381" y="5968592"/>
            <a:ext cx="9577388" cy="708839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 marL="342900" indent="-342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7188" indent="-1778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 eaLnBrk="1" hangingPunct="1"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pt-BR" sz="1400" dirty="0"/>
              <a:t>Com a implementação dos </a:t>
            </a:r>
            <a:r>
              <a:rPr lang="pt-BR" sz="1400" dirty="0" smtClean="0"/>
              <a:t>dez eixos </a:t>
            </a:r>
            <a:r>
              <a:rPr lang="pt-BR" sz="1400" dirty="0"/>
              <a:t>de integração priorizados, poderá se alcançar uma economia anual potencial de </a:t>
            </a:r>
            <a:r>
              <a:rPr lang="pt-BR" sz="1400" dirty="0" smtClean="0"/>
              <a:t>7,2 bilhões </a:t>
            </a:r>
            <a:r>
              <a:rPr lang="pt-BR" sz="1400" dirty="0"/>
              <a:t>de reais, uma redução de </a:t>
            </a:r>
            <a:r>
              <a:rPr lang="pt-BR" sz="1400" dirty="0" smtClean="0"/>
              <a:t>11,8% </a:t>
            </a:r>
            <a:r>
              <a:rPr lang="pt-BR" sz="1400" dirty="0"/>
              <a:t>no custo logístico da Região </a:t>
            </a:r>
            <a:r>
              <a:rPr lang="pt-BR" sz="1400" dirty="0" err="1" smtClean="0"/>
              <a:t>Centroeste</a:t>
            </a:r>
            <a:r>
              <a:rPr lang="pt-BR" sz="1400" dirty="0" smtClean="0"/>
              <a:t> utilizando-se </a:t>
            </a:r>
            <a:r>
              <a:rPr lang="pt-BR" sz="1400" dirty="0"/>
              <a:t>os volumes previstos para </a:t>
            </a:r>
            <a:r>
              <a:rPr lang="pt-BR" sz="1400" dirty="0" smtClean="0"/>
              <a:t>2020 </a:t>
            </a:r>
            <a:r>
              <a:rPr lang="pt-BR" sz="1400" dirty="0"/>
              <a:t>gerando aumento da competitividade da região</a:t>
            </a:r>
          </a:p>
        </p:txBody>
      </p:sp>
      <p:sp>
        <p:nvSpPr>
          <p:cNvPr id="29" name="Rectangle 58"/>
          <p:cNvSpPr>
            <a:spLocks noChangeArrowheads="1"/>
          </p:cNvSpPr>
          <p:nvPr/>
        </p:nvSpPr>
        <p:spPr bwMode="auto">
          <a:xfrm>
            <a:off x="302524" y="4958455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 smtClean="0"/>
              <a:t>29</a:t>
            </a:r>
            <a:endParaRPr lang="pt-BR" sz="1600" dirty="0"/>
          </a:p>
        </p:txBody>
      </p:sp>
      <p:sp>
        <p:nvSpPr>
          <p:cNvPr id="30" name="Rectangle 60"/>
          <p:cNvSpPr>
            <a:spLocks noChangeArrowheads="1"/>
          </p:cNvSpPr>
          <p:nvPr/>
        </p:nvSpPr>
        <p:spPr bwMode="auto">
          <a:xfrm>
            <a:off x="302524" y="5225155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 smtClean="0"/>
              <a:t>42</a:t>
            </a:r>
            <a:endParaRPr lang="pt-BR" sz="1600" dirty="0"/>
          </a:p>
        </p:txBody>
      </p:sp>
      <p:sp>
        <p:nvSpPr>
          <p:cNvPr id="31" name="Rectangle 61"/>
          <p:cNvSpPr>
            <a:spLocks noChangeArrowheads="1"/>
          </p:cNvSpPr>
          <p:nvPr/>
        </p:nvSpPr>
        <p:spPr bwMode="auto">
          <a:xfrm>
            <a:off x="302524" y="5509317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 smtClean="0"/>
              <a:t>57</a:t>
            </a:r>
            <a:endParaRPr lang="pt-BR" sz="1600" dirty="0"/>
          </a:p>
        </p:txBody>
      </p:sp>
    </p:spTree>
    <p:extLst>
      <p:ext uri="{BB962C8B-B14F-4D97-AF65-F5344CB8AC3E}">
        <p14:creationId xmlns:p14="http://schemas.microsoft.com/office/powerpoint/2010/main" val="3877468289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7" name="Rectangle 4"/>
          <p:cNvSpPr>
            <a:spLocks noChangeArrowheads="1"/>
          </p:cNvSpPr>
          <p:nvPr/>
        </p:nvSpPr>
        <p:spPr bwMode="auto">
          <a:xfrm>
            <a:off x="2540000" y="176213"/>
            <a:ext cx="446405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>
                <a:solidFill>
                  <a:schemeClr val="tx2"/>
                </a:solidFill>
                <a:latin typeface="Tahoma" panose="020B0604030504040204" pitchFamily="34" charset="0"/>
              </a:rPr>
              <a:t>Eixos Integrados de Transporte Prioritários de Investimento</a:t>
            </a:r>
            <a:endParaRPr lang="pt-BR" sz="2000">
              <a:solidFill>
                <a:schemeClr val="tx2"/>
              </a:solidFill>
              <a:latin typeface="Tahoma" panose="020B0604030504040204" pitchFamily="34" charset="0"/>
            </a:endParaRPr>
          </a:p>
        </p:txBody>
      </p:sp>
      <p:grpSp>
        <p:nvGrpSpPr>
          <p:cNvPr id="118788" name="Group 1"/>
          <p:cNvGrpSpPr>
            <a:grpSpLocks/>
          </p:cNvGrpSpPr>
          <p:nvPr/>
        </p:nvGrpSpPr>
        <p:grpSpPr bwMode="auto">
          <a:xfrm>
            <a:off x="7112000" y="123825"/>
            <a:ext cx="2781300" cy="958850"/>
            <a:chOff x="7112000" y="123825"/>
            <a:chExt cx="2781300" cy="958850"/>
          </a:xfrm>
        </p:grpSpPr>
        <p:sp>
          <p:nvSpPr>
            <p:cNvPr id="118929" name="Rectangle 6"/>
            <p:cNvSpPr>
              <a:spLocks noChangeArrowheads="1"/>
            </p:cNvSpPr>
            <p:nvPr/>
          </p:nvSpPr>
          <p:spPr bwMode="auto">
            <a:xfrm>
              <a:off x="7112000" y="839788"/>
              <a:ext cx="27813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>
                  <a:schemeClr val="tx2"/>
                </a:buClr>
              </a:pPr>
              <a:r>
                <a:rPr lang="es-ES_tradnl" dirty="0">
                  <a:solidFill>
                    <a:schemeClr val="tx2"/>
                  </a:solidFill>
                </a:rPr>
                <a:t>Lista de </a:t>
              </a:r>
              <a:r>
                <a:rPr lang="es-ES_tradnl" dirty="0" err="1" smtClean="0">
                  <a:solidFill>
                    <a:schemeClr val="tx2"/>
                  </a:solidFill>
                </a:rPr>
                <a:t>Eixos</a:t>
              </a:r>
              <a:r>
                <a:rPr lang="es-ES_tradnl" dirty="0" smtClean="0">
                  <a:solidFill>
                    <a:schemeClr val="tx2"/>
                  </a:solidFill>
                </a:rPr>
                <a:t> </a:t>
              </a:r>
              <a:r>
                <a:rPr lang="es-ES_tradnl" dirty="0" err="1" smtClean="0">
                  <a:solidFill>
                    <a:schemeClr val="tx2"/>
                  </a:solidFill>
                </a:rPr>
                <a:t>Prioritários</a:t>
              </a:r>
              <a:endParaRPr lang="es-ES_tradnl" dirty="0">
                <a:solidFill>
                  <a:schemeClr val="tx2"/>
                </a:solidFill>
              </a:endParaRPr>
            </a:p>
          </p:txBody>
        </p:sp>
        <p:sp>
          <p:nvSpPr>
            <p:cNvPr id="118930" name="Line 7"/>
            <p:cNvSpPr>
              <a:spLocks noChangeShapeType="1"/>
            </p:cNvSpPr>
            <p:nvPr/>
          </p:nvSpPr>
          <p:spPr bwMode="auto">
            <a:xfrm>
              <a:off x="7112000" y="1082675"/>
              <a:ext cx="2781300" cy="0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18931" name="Group 196"/>
            <p:cNvGrpSpPr>
              <a:grpSpLocks/>
            </p:cNvGrpSpPr>
            <p:nvPr/>
          </p:nvGrpSpPr>
          <p:grpSpPr bwMode="auto">
            <a:xfrm>
              <a:off x="7112000" y="123825"/>
              <a:ext cx="2768600" cy="642938"/>
              <a:chOff x="4473" y="78"/>
              <a:chExt cx="1767" cy="405"/>
            </a:xfrm>
          </p:grpSpPr>
          <p:sp>
            <p:nvSpPr>
              <p:cNvPr id="118932" name="Rectangle 115"/>
              <p:cNvSpPr>
                <a:spLocks noChangeArrowheads="1"/>
              </p:cNvSpPr>
              <p:nvPr/>
            </p:nvSpPr>
            <p:spPr bwMode="auto">
              <a:xfrm>
                <a:off x="4473" y="80"/>
                <a:ext cx="678" cy="40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pt-BR" sz="1000" b="0">
                    <a:solidFill>
                      <a:srgbClr val="000000"/>
                    </a:solidFill>
                    <a:latin typeface="Calibri" panose="020F0502020204030204" pitchFamily="34" charset="0"/>
                  </a:rPr>
                  <a:t>Modal do Projeto</a:t>
                </a:r>
              </a:p>
              <a:p>
                <a:pPr algn="ctr" eaLnBrk="1" hangingPunct="1"/>
                <a:endParaRPr lang="pt-BR" sz="1000" b="0">
                  <a:solidFill>
                    <a:srgbClr val="000000"/>
                  </a:solidFill>
                  <a:latin typeface="Calibri" panose="020F0502020204030204" pitchFamily="34" charset="0"/>
                </a:endParaRPr>
              </a:p>
              <a:p>
                <a:pPr algn="ctr" eaLnBrk="1" hangingPunct="1"/>
                <a:endParaRPr lang="pt-BR" sz="1200" b="0">
                  <a:solidFill>
                    <a:srgbClr val="000000"/>
                  </a:solidFill>
                  <a:latin typeface="Calibri" panose="020F0502020204030204" pitchFamily="34" charset="0"/>
                </a:endParaRPr>
              </a:p>
              <a:p>
                <a:pPr algn="ctr" eaLnBrk="1" hangingPunct="1"/>
                <a:endParaRPr lang="pt-BR" sz="1200" b="0">
                  <a:solidFill>
                    <a:srgbClr val="000000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118933" name="Text Box 116"/>
              <p:cNvSpPr txBox="1">
                <a:spLocks noChangeArrowheads="1"/>
              </p:cNvSpPr>
              <p:nvPr/>
            </p:nvSpPr>
            <p:spPr bwMode="auto">
              <a:xfrm>
                <a:off x="4811" y="161"/>
                <a:ext cx="315" cy="154"/>
              </a:xfrm>
              <a:prstGeom prst="rect">
                <a:avLst/>
              </a:pr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pt-BR" sz="1000" b="0">
                    <a:solidFill>
                      <a:srgbClr val="FFFFFF"/>
                    </a:solidFill>
                    <a:latin typeface="Calibri" panose="020F0502020204030204" pitchFamily="34" charset="0"/>
                  </a:rPr>
                  <a:t>Hidro</a:t>
                </a:r>
              </a:p>
            </p:txBody>
          </p:sp>
          <p:sp>
            <p:nvSpPr>
              <p:cNvPr id="118934" name="Text Box 117"/>
              <p:cNvSpPr txBox="1">
                <a:spLocks noChangeArrowheads="1"/>
              </p:cNvSpPr>
              <p:nvPr/>
            </p:nvSpPr>
            <p:spPr bwMode="auto">
              <a:xfrm>
                <a:off x="4496" y="161"/>
                <a:ext cx="315" cy="154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pt-BR" sz="1000" b="0">
                    <a:solidFill>
                      <a:srgbClr val="000000"/>
                    </a:solidFill>
                    <a:latin typeface="Calibri" panose="020F0502020204030204" pitchFamily="34" charset="0"/>
                  </a:rPr>
                  <a:t>Rodo</a:t>
                </a:r>
              </a:p>
            </p:txBody>
          </p:sp>
          <p:sp>
            <p:nvSpPr>
              <p:cNvPr id="118935" name="Text Box 118"/>
              <p:cNvSpPr txBox="1">
                <a:spLocks noChangeArrowheads="1"/>
              </p:cNvSpPr>
              <p:nvPr/>
            </p:nvSpPr>
            <p:spPr bwMode="auto">
              <a:xfrm>
                <a:off x="4809" y="311"/>
                <a:ext cx="318" cy="154"/>
              </a:xfrm>
              <a:prstGeom prst="rect">
                <a:avLst/>
              </a:prstGeom>
              <a:solidFill>
                <a:srgbClr val="00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pt-BR" sz="1000" b="0">
                    <a:solidFill>
                      <a:srgbClr val="FFFFFF"/>
                    </a:solidFill>
                    <a:latin typeface="Calibri" panose="020F0502020204030204" pitchFamily="34" charset="0"/>
                  </a:rPr>
                  <a:t>Porto</a:t>
                </a:r>
              </a:p>
            </p:txBody>
          </p:sp>
          <p:sp>
            <p:nvSpPr>
              <p:cNvPr id="118936" name="Text Box 119"/>
              <p:cNvSpPr txBox="1">
                <a:spLocks noChangeArrowheads="1"/>
              </p:cNvSpPr>
              <p:nvPr/>
            </p:nvSpPr>
            <p:spPr bwMode="auto">
              <a:xfrm>
                <a:off x="4496" y="312"/>
                <a:ext cx="313" cy="15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pt-BR" sz="1000" b="0">
                    <a:solidFill>
                      <a:srgbClr val="FFFFFF"/>
                    </a:solidFill>
                    <a:latin typeface="Calibri" panose="020F0502020204030204" pitchFamily="34" charset="0"/>
                  </a:rPr>
                  <a:t>Ferro</a:t>
                </a:r>
              </a:p>
            </p:txBody>
          </p:sp>
          <p:grpSp>
            <p:nvGrpSpPr>
              <p:cNvPr id="118937" name="Group 202"/>
              <p:cNvGrpSpPr>
                <a:grpSpLocks/>
              </p:cNvGrpSpPr>
              <p:nvPr/>
            </p:nvGrpSpPr>
            <p:grpSpPr bwMode="auto">
              <a:xfrm>
                <a:off x="5170" y="93"/>
                <a:ext cx="1056" cy="369"/>
                <a:chOff x="5170" y="93"/>
                <a:chExt cx="1056" cy="369"/>
              </a:xfrm>
            </p:grpSpPr>
            <p:sp>
              <p:nvSpPr>
                <p:cNvPr id="118939" name="Text Box 121"/>
                <p:cNvSpPr txBox="1">
                  <a:spLocks noChangeArrowheads="1"/>
                </p:cNvSpPr>
                <p:nvPr/>
              </p:nvSpPr>
              <p:spPr bwMode="auto">
                <a:xfrm>
                  <a:off x="5394" y="93"/>
                  <a:ext cx="241" cy="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pt-BR" sz="900" b="0">
                      <a:latin typeface="Calibri" panose="020F0502020204030204" pitchFamily="34" charset="0"/>
                    </a:rPr>
                    <a:t>Ferrovia</a:t>
                  </a:r>
                  <a:endParaRPr lang="en-US" sz="900" b="0">
                    <a:latin typeface="Calibri" panose="020F0502020204030204" pitchFamily="34" charset="0"/>
                  </a:endParaRPr>
                </a:p>
              </p:txBody>
            </p:sp>
            <p:sp>
              <p:nvSpPr>
                <p:cNvPr id="118940" name="Text Box 122"/>
                <p:cNvSpPr txBox="1">
                  <a:spLocks noChangeArrowheads="1"/>
                </p:cNvSpPr>
                <p:nvPr/>
              </p:nvSpPr>
              <p:spPr bwMode="auto">
                <a:xfrm>
                  <a:off x="5979" y="95"/>
                  <a:ext cx="247" cy="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pt-BR" sz="900" b="0">
                      <a:latin typeface="Calibri" panose="020F0502020204030204" pitchFamily="34" charset="0"/>
                    </a:rPr>
                    <a:t>Hidrovia</a:t>
                  </a:r>
                  <a:endParaRPr lang="en-US" sz="900" b="0">
                    <a:latin typeface="Calibri" panose="020F0502020204030204" pitchFamily="34" charset="0"/>
                  </a:endParaRPr>
                </a:p>
              </p:txBody>
            </p:sp>
            <p:sp>
              <p:nvSpPr>
                <p:cNvPr id="118941" name="Line 123"/>
                <p:cNvSpPr>
                  <a:spLocks noChangeShapeType="1"/>
                </p:cNvSpPr>
                <p:nvPr/>
              </p:nvSpPr>
              <p:spPr bwMode="auto">
                <a:xfrm>
                  <a:off x="5758" y="140"/>
                  <a:ext cx="204" cy="0"/>
                </a:xfrm>
                <a:prstGeom prst="line">
                  <a:avLst/>
                </a:prstGeom>
                <a:noFill/>
                <a:ln w="38100">
                  <a:solidFill>
                    <a:srgbClr val="0099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8942" name="Text Box 124"/>
                <p:cNvSpPr txBox="1">
                  <a:spLocks noChangeArrowheads="1"/>
                </p:cNvSpPr>
                <p:nvPr/>
              </p:nvSpPr>
              <p:spPr bwMode="auto">
                <a:xfrm>
                  <a:off x="5394" y="182"/>
                  <a:ext cx="237" cy="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pt-BR" sz="900" b="0">
                      <a:latin typeface="Calibri" panose="020F0502020204030204" pitchFamily="34" charset="0"/>
                    </a:rPr>
                    <a:t>Rodovia</a:t>
                  </a:r>
                  <a:endParaRPr lang="en-US" sz="900" b="0">
                    <a:latin typeface="Calibri" panose="020F0502020204030204" pitchFamily="34" charset="0"/>
                  </a:endParaRPr>
                </a:p>
              </p:txBody>
            </p:sp>
            <p:sp>
              <p:nvSpPr>
                <p:cNvPr id="118943" name="AutoShape 125"/>
                <p:cNvSpPr>
                  <a:spLocks noChangeArrowheads="1"/>
                </p:cNvSpPr>
                <p:nvPr/>
              </p:nvSpPr>
              <p:spPr bwMode="auto">
                <a:xfrm rot="10800000">
                  <a:off x="5240" y="401"/>
                  <a:ext cx="58" cy="39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FFFF00"/>
                </a:solidFill>
                <a:ln w="6350" algn="ctr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wrap="none" anchor="ctr"/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pt-BR" sz="1400"/>
                </a:p>
              </p:txBody>
            </p:sp>
            <p:sp>
              <p:nvSpPr>
                <p:cNvPr id="118944" name="AutoShape 126"/>
                <p:cNvSpPr>
                  <a:spLocks noChangeArrowheads="1"/>
                </p:cNvSpPr>
                <p:nvPr/>
              </p:nvSpPr>
              <p:spPr bwMode="auto">
                <a:xfrm>
                  <a:off x="5246" y="295"/>
                  <a:ext cx="50" cy="47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009900"/>
                </a:solidFill>
                <a:ln w="6350" algn="ctr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pt-BR" sz="1400"/>
                </a:p>
              </p:txBody>
            </p:sp>
            <p:sp>
              <p:nvSpPr>
                <p:cNvPr id="118945" name="Text Box 127"/>
                <p:cNvSpPr txBox="1">
                  <a:spLocks noChangeArrowheads="1"/>
                </p:cNvSpPr>
                <p:nvPr/>
              </p:nvSpPr>
              <p:spPr bwMode="auto">
                <a:xfrm>
                  <a:off x="5394" y="281"/>
                  <a:ext cx="393" cy="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pt-BR" sz="900" b="0">
                      <a:latin typeface="Calibri" panose="020F0502020204030204" pitchFamily="34" charset="0"/>
                    </a:rPr>
                    <a:t>Porto L.Curso</a:t>
                  </a:r>
                  <a:endParaRPr lang="en-US" sz="900" b="0">
                    <a:latin typeface="Calibri" panose="020F0502020204030204" pitchFamily="34" charset="0"/>
                  </a:endParaRPr>
                </a:p>
              </p:txBody>
            </p:sp>
            <p:sp>
              <p:nvSpPr>
                <p:cNvPr id="118946" name="Text Box 128"/>
                <p:cNvSpPr txBox="1">
                  <a:spLocks noChangeArrowheads="1"/>
                </p:cNvSpPr>
                <p:nvPr/>
              </p:nvSpPr>
              <p:spPr bwMode="auto">
                <a:xfrm>
                  <a:off x="5395" y="376"/>
                  <a:ext cx="603" cy="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pt-BR" sz="900" b="0">
                      <a:latin typeface="Calibri" panose="020F0502020204030204" pitchFamily="34" charset="0"/>
                    </a:rPr>
                    <a:t>Terminal Hidroviário</a:t>
                  </a:r>
                  <a:endParaRPr lang="en-US" sz="900" b="0">
                    <a:latin typeface="Calibri" panose="020F0502020204030204" pitchFamily="34" charset="0"/>
                  </a:endParaRPr>
                </a:p>
              </p:txBody>
            </p:sp>
            <p:sp>
              <p:nvSpPr>
                <p:cNvPr id="118947" name="Text Box 129"/>
                <p:cNvSpPr txBox="1">
                  <a:spLocks noChangeArrowheads="1"/>
                </p:cNvSpPr>
                <p:nvPr/>
              </p:nvSpPr>
              <p:spPr bwMode="auto">
                <a:xfrm>
                  <a:off x="5988" y="183"/>
                  <a:ext cx="215" cy="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pt-BR" sz="900" b="0">
                      <a:latin typeface="Calibri" panose="020F0502020204030204" pitchFamily="34" charset="0"/>
                    </a:rPr>
                    <a:t>L.Curso</a:t>
                  </a:r>
                  <a:endParaRPr lang="en-US" sz="900" b="0">
                    <a:latin typeface="Calibri" panose="020F0502020204030204" pitchFamily="34" charset="0"/>
                  </a:endParaRPr>
                </a:p>
              </p:txBody>
            </p:sp>
            <p:sp>
              <p:nvSpPr>
                <p:cNvPr id="118948" name="Text Box 130"/>
                <p:cNvSpPr txBox="1">
                  <a:spLocks noChangeArrowheads="1"/>
                </p:cNvSpPr>
                <p:nvPr/>
              </p:nvSpPr>
              <p:spPr bwMode="auto">
                <a:xfrm>
                  <a:off x="5984" y="275"/>
                  <a:ext cx="182" cy="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pt-BR" sz="900" b="0">
                      <a:latin typeface="Calibri" panose="020F0502020204030204" pitchFamily="34" charset="0"/>
                    </a:rPr>
                    <a:t>Eclusa</a:t>
                  </a:r>
                  <a:endParaRPr lang="en-US" sz="900" b="0">
                    <a:latin typeface="Calibri" panose="020F0502020204030204" pitchFamily="34" charset="0"/>
                  </a:endParaRPr>
                </a:p>
              </p:txBody>
            </p:sp>
            <p:sp>
              <p:nvSpPr>
                <p:cNvPr id="118949" name="Rectangle 131"/>
                <p:cNvSpPr>
                  <a:spLocks noChangeArrowheads="1"/>
                </p:cNvSpPr>
                <p:nvPr/>
              </p:nvSpPr>
              <p:spPr bwMode="auto">
                <a:xfrm>
                  <a:off x="5850" y="287"/>
                  <a:ext cx="56" cy="56"/>
                </a:xfrm>
                <a:prstGeom prst="rect">
                  <a:avLst/>
                </a:prstGeom>
                <a:solidFill>
                  <a:srgbClr val="00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pt-BR" sz="1400"/>
                </a:p>
              </p:txBody>
            </p:sp>
            <p:sp>
              <p:nvSpPr>
                <p:cNvPr id="118950" name="Line 132"/>
                <p:cNvSpPr>
                  <a:spLocks noChangeShapeType="1"/>
                </p:cNvSpPr>
                <p:nvPr/>
              </p:nvSpPr>
              <p:spPr bwMode="auto">
                <a:xfrm>
                  <a:off x="5762" y="232"/>
                  <a:ext cx="204" cy="0"/>
                </a:xfrm>
                <a:prstGeom prst="line">
                  <a:avLst/>
                </a:prstGeom>
                <a:noFill/>
                <a:ln w="38100">
                  <a:solidFill>
                    <a:srgbClr val="990099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8951" name="Line 133"/>
                <p:cNvSpPr>
                  <a:spLocks noChangeShapeType="1"/>
                </p:cNvSpPr>
                <p:nvPr/>
              </p:nvSpPr>
              <p:spPr bwMode="auto">
                <a:xfrm>
                  <a:off x="5170" y="140"/>
                  <a:ext cx="204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8952" name="Line 134"/>
                <p:cNvSpPr>
                  <a:spLocks noChangeShapeType="1"/>
                </p:cNvSpPr>
                <p:nvPr/>
              </p:nvSpPr>
              <p:spPr bwMode="auto">
                <a:xfrm>
                  <a:off x="5170" y="228"/>
                  <a:ext cx="204" cy="0"/>
                </a:xfrm>
                <a:prstGeom prst="line">
                  <a:avLst/>
                </a:prstGeom>
                <a:noFill/>
                <a:ln w="38100">
                  <a:solidFill>
                    <a:srgbClr val="B2B2B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8938" name="Rectangle 135"/>
              <p:cNvSpPr>
                <a:spLocks noChangeArrowheads="1"/>
              </p:cNvSpPr>
              <p:nvPr/>
            </p:nvSpPr>
            <p:spPr bwMode="auto">
              <a:xfrm>
                <a:off x="4473" y="78"/>
                <a:ext cx="1767" cy="405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 sz="1400"/>
              </a:p>
            </p:txBody>
          </p:sp>
        </p:grpSp>
      </p:grpSp>
      <p:sp>
        <p:nvSpPr>
          <p:cNvPr id="118789" name="AutoShape 93"/>
          <p:cNvSpPr>
            <a:spLocks noChangeArrowheads="1"/>
          </p:cNvSpPr>
          <p:nvPr/>
        </p:nvSpPr>
        <p:spPr bwMode="auto">
          <a:xfrm>
            <a:off x="7190778" y="5451326"/>
            <a:ext cx="2589213" cy="1181398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400" dirty="0"/>
              <a:t>Os </a:t>
            </a:r>
            <a:r>
              <a:rPr lang="pt-BR" sz="1400" dirty="0" smtClean="0"/>
              <a:t>dez eixos </a:t>
            </a:r>
            <a:r>
              <a:rPr lang="pt-BR" sz="1400" dirty="0"/>
              <a:t>prioritários de investimento englobam todas as principais </a:t>
            </a:r>
            <a:r>
              <a:rPr lang="pt-BR" sz="1400" dirty="0" err="1"/>
              <a:t>mesoregiões</a:t>
            </a:r>
            <a:r>
              <a:rPr lang="pt-BR" sz="1400" dirty="0"/>
              <a:t> produtoras da Região </a:t>
            </a:r>
            <a:r>
              <a:rPr lang="pt-BR" sz="1400" dirty="0" err="1" smtClean="0"/>
              <a:t>Centroeste</a:t>
            </a:r>
            <a:endParaRPr lang="pt-BR" sz="1400" dirty="0"/>
          </a:p>
        </p:txBody>
      </p:sp>
      <p:sp>
        <p:nvSpPr>
          <p:cNvPr id="118790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66700" y="6716713"/>
            <a:ext cx="9439275" cy="131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sz="900" b="0"/>
              <a:t>	Fonte: Análise Macrologistica</a:t>
            </a:r>
          </a:p>
        </p:txBody>
      </p:sp>
      <p:sp>
        <p:nvSpPr>
          <p:cNvPr id="118791" name="AutoShape 95"/>
          <p:cNvSpPr>
            <a:spLocks noChangeArrowheads="1"/>
          </p:cNvSpPr>
          <p:nvPr/>
        </p:nvSpPr>
        <p:spPr bwMode="auto">
          <a:xfrm rot="10800000">
            <a:off x="7457470" y="5272278"/>
            <a:ext cx="1987550" cy="152400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118903" name="Retângulo 175"/>
          <p:cNvSpPr>
            <a:spLocks noChangeArrowheads="1"/>
          </p:cNvSpPr>
          <p:nvPr/>
        </p:nvSpPr>
        <p:spPr bwMode="auto">
          <a:xfrm>
            <a:off x="7067550" y="1528763"/>
            <a:ext cx="2386013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Eixos de Integração Priorizados</a:t>
            </a:r>
          </a:p>
        </p:txBody>
      </p:sp>
      <p:sp>
        <p:nvSpPr>
          <p:cNvPr id="119005" name="CaixaDeTexto 109"/>
          <p:cNvSpPr txBox="1">
            <a:spLocks noChangeArrowheads="1"/>
          </p:cNvSpPr>
          <p:nvPr/>
        </p:nvSpPr>
        <p:spPr bwMode="auto">
          <a:xfrm>
            <a:off x="10031879" y="2743996"/>
            <a:ext cx="849313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>
                <a:latin typeface="Calibri" panose="020F0502020204030204" pitchFamily="34" charset="0"/>
              </a:rPr>
              <a:t>Imperatriz</a:t>
            </a:r>
          </a:p>
        </p:txBody>
      </p:sp>
      <p:sp>
        <p:nvSpPr>
          <p:cNvPr id="119084" name="CaixaDeTexto 152"/>
          <p:cNvSpPr txBox="1">
            <a:spLocks noChangeArrowheads="1"/>
          </p:cNvSpPr>
          <p:nvPr/>
        </p:nvSpPr>
        <p:spPr bwMode="auto">
          <a:xfrm>
            <a:off x="9719142" y="1537496"/>
            <a:ext cx="8112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1000" b="0">
                <a:latin typeface="Calibri" panose="020F0502020204030204" pitchFamily="34" charset="0"/>
              </a:rPr>
              <a:t>Vila do Conde</a:t>
            </a:r>
          </a:p>
        </p:txBody>
      </p:sp>
      <p:sp>
        <p:nvSpPr>
          <p:cNvPr id="666" name="Rectangle 55"/>
          <p:cNvSpPr>
            <a:spLocks noChangeArrowheads="1"/>
          </p:cNvSpPr>
          <p:nvPr/>
        </p:nvSpPr>
        <p:spPr bwMode="auto">
          <a:xfrm>
            <a:off x="6904896" y="2178165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 smtClean="0"/>
              <a:t>01</a:t>
            </a:r>
            <a:endParaRPr lang="pt-BR" sz="1600" dirty="0"/>
          </a:p>
        </p:txBody>
      </p:sp>
      <p:sp>
        <p:nvSpPr>
          <p:cNvPr id="667" name="Rectangle 56"/>
          <p:cNvSpPr>
            <a:spLocks noChangeArrowheads="1"/>
          </p:cNvSpPr>
          <p:nvPr/>
        </p:nvSpPr>
        <p:spPr bwMode="auto">
          <a:xfrm>
            <a:off x="6904896" y="3937863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 smtClean="0"/>
              <a:t>48</a:t>
            </a:r>
            <a:endParaRPr lang="pt-BR" sz="1600" dirty="0"/>
          </a:p>
        </p:txBody>
      </p:sp>
      <p:sp>
        <p:nvSpPr>
          <p:cNvPr id="668" name="Rectangle 57"/>
          <p:cNvSpPr>
            <a:spLocks noChangeArrowheads="1"/>
          </p:cNvSpPr>
          <p:nvPr/>
        </p:nvSpPr>
        <p:spPr bwMode="auto">
          <a:xfrm>
            <a:off x="6904896" y="4231146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 smtClean="0"/>
              <a:t>50</a:t>
            </a:r>
            <a:endParaRPr lang="pt-BR" sz="1600" dirty="0"/>
          </a:p>
        </p:txBody>
      </p:sp>
      <p:sp>
        <p:nvSpPr>
          <p:cNvPr id="669" name="Rectangle 57"/>
          <p:cNvSpPr>
            <a:spLocks noChangeArrowheads="1"/>
          </p:cNvSpPr>
          <p:nvPr/>
        </p:nvSpPr>
        <p:spPr bwMode="auto">
          <a:xfrm>
            <a:off x="6904896" y="4817714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 smtClean="0"/>
              <a:t>61</a:t>
            </a:r>
            <a:endParaRPr lang="pt-BR" sz="1600" dirty="0"/>
          </a:p>
        </p:txBody>
      </p:sp>
      <p:sp>
        <p:nvSpPr>
          <p:cNvPr id="670" name="Rectangle 58"/>
          <p:cNvSpPr>
            <a:spLocks noChangeArrowheads="1"/>
          </p:cNvSpPr>
          <p:nvPr/>
        </p:nvSpPr>
        <p:spPr bwMode="auto">
          <a:xfrm>
            <a:off x="6904896" y="2471448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/>
              <a:t>0</a:t>
            </a:r>
            <a:r>
              <a:rPr lang="pt-BR" sz="1600" dirty="0" smtClean="0"/>
              <a:t>3</a:t>
            </a:r>
            <a:endParaRPr lang="pt-BR" sz="1600" dirty="0"/>
          </a:p>
        </p:txBody>
      </p:sp>
      <p:sp>
        <p:nvSpPr>
          <p:cNvPr id="671" name="Rectangle 60"/>
          <p:cNvSpPr>
            <a:spLocks noChangeArrowheads="1"/>
          </p:cNvSpPr>
          <p:nvPr/>
        </p:nvSpPr>
        <p:spPr bwMode="auto">
          <a:xfrm>
            <a:off x="6904896" y="2764731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 smtClean="0"/>
              <a:t>10</a:t>
            </a:r>
            <a:endParaRPr lang="pt-BR" sz="1600" dirty="0"/>
          </a:p>
        </p:txBody>
      </p:sp>
      <p:sp>
        <p:nvSpPr>
          <p:cNvPr id="672" name="Rectangle 61"/>
          <p:cNvSpPr>
            <a:spLocks noChangeArrowheads="1"/>
          </p:cNvSpPr>
          <p:nvPr/>
        </p:nvSpPr>
        <p:spPr bwMode="auto">
          <a:xfrm>
            <a:off x="6904896" y="3058014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 smtClean="0"/>
              <a:t>21</a:t>
            </a:r>
            <a:endParaRPr lang="pt-BR" sz="1600" dirty="0"/>
          </a:p>
        </p:txBody>
      </p:sp>
      <p:graphicFrame>
        <p:nvGraphicFramePr>
          <p:cNvPr id="673" name="Group 80"/>
          <p:cNvGraphicFramePr>
            <a:graphicFrameLocks/>
          </p:cNvGraphicFramePr>
          <p:nvPr>
            <p:extLst/>
          </p:nvPr>
        </p:nvGraphicFramePr>
        <p:xfrm>
          <a:off x="6657760" y="1850363"/>
          <a:ext cx="4824412" cy="3232485"/>
        </p:xfrm>
        <a:graphic>
          <a:graphicData uri="http://schemas.openxmlformats.org/drawingml/2006/table">
            <a:tbl>
              <a:tblPr/>
              <a:tblGrid>
                <a:gridCol w="660400"/>
                <a:gridCol w="3805237"/>
                <a:gridCol w="358775"/>
              </a:tblGrid>
              <a:tr h="27152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1" i="0" u="sng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7152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BR364 + Hidrovia do Madeira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96019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Hidrovia </a:t>
                      </a:r>
                      <a:r>
                        <a:rPr kumimoji="0" lang="pt-B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Juruena</a:t>
                      </a: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-Tapajós via Santarém e </a:t>
                      </a:r>
                    </a:p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Vila do Conde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96019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BR163 via </a:t>
                      </a:r>
                      <a:r>
                        <a:rPr kumimoji="0" lang="pt-B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Miritituba</a:t>
                      </a: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, Santarém e Vila do </a:t>
                      </a:r>
                    </a:p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Conde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98672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BR242+Ferrovia Norte-Sul Lucas RV-</a:t>
                      </a:r>
                    </a:p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Alvorada-Vila do Conde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48893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Ferrovia Norte-Sul via Vila do Conde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2495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Ferrovia Norte-Sul via Estrela d´Oeste e Santos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10551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9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Ferronorte</a:t>
                      </a: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Lucas do Rio Verde – Santos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78686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9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Ferrovia ALL Malha Oeste Corumbá – Santos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7152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9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Ferrovia </a:t>
                      </a:r>
                      <a:r>
                        <a:rPr kumimoji="0" lang="pt-B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Maracajú</a:t>
                      </a: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-Guaíra-Paranaguá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96019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Hidrovia do Paraguai desde </a:t>
                      </a:r>
                      <a:r>
                        <a:rPr kumimoji="0" lang="pt-B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Sto.Antônio</a:t>
                      </a: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das Lendas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pic>
        <p:nvPicPr>
          <p:cNvPr id="674" name="Picture 528" descr="C:\Documents and Settings\suporte\Desktop\Mapa Brasil_ CO_zoom.emf"/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7FD9FF"/>
              </a:clrFrom>
              <a:clrTo>
                <a:srgbClr val="7FD9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6490" y="1027113"/>
            <a:ext cx="6624638" cy="5219700"/>
          </a:xfrm>
          <a:prstGeom prst="rect">
            <a:avLst/>
          </a:prstGeom>
          <a:noFill/>
          <a:ln w="9525">
            <a:solidFill>
              <a:srgbClr val="62E2F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75" name="Forma livre 42"/>
          <p:cNvSpPr>
            <a:spLocks/>
          </p:cNvSpPr>
          <p:nvPr/>
        </p:nvSpPr>
        <p:spPr bwMode="auto">
          <a:xfrm>
            <a:off x="2459315" y="1463675"/>
            <a:ext cx="754063" cy="222250"/>
          </a:xfrm>
          <a:custGeom>
            <a:avLst/>
            <a:gdLst>
              <a:gd name="T0" fmla="*/ 0 w 754062"/>
              <a:gd name="T1" fmla="*/ 214121 h 222341"/>
              <a:gd name="T2" fmla="*/ 31750 w 754062"/>
              <a:gd name="T3" fmla="*/ 218014 h 222341"/>
              <a:gd name="T4" fmla="*/ 50800 w 754062"/>
              <a:gd name="T5" fmla="*/ 208669 h 222341"/>
              <a:gd name="T6" fmla="*/ 63500 w 754062"/>
              <a:gd name="T7" fmla="*/ 180643 h 222341"/>
              <a:gd name="T8" fmla="*/ 69850 w 754062"/>
              <a:gd name="T9" fmla="*/ 168183 h 222341"/>
              <a:gd name="T10" fmla="*/ 76200 w 754062"/>
              <a:gd name="T11" fmla="*/ 149498 h 222341"/>
              <a:gd name="T12" fmla="*/ 98425 w 754062"/>
              <a:gd name="T13" fmla="*/ 149498 h 222341"/>
              <a:gd name="T14" fmla="*/ 136525 w 754062"/>
              <a:gd name="T15" fmla="*/ 143265 h 222341"/>
              <a:gd name="T16" fmla="*/ 149225 w 754062"/>
              <a:gd name="T17" fmla="*/ 118350 h 222341"/>
              <a:gd name="T18" fmla="*/ 161925 w 754062"/>
              <a:gd name="T19" fmla="*/ 96545 h 222341"/>
              <a:gd name="T20" fmla="*/ 174625 w 754062"/>
              <a:gd name="T21" fmla="*/ 80978 h 222341"/>
              <a:gd name="T22" fmla="*/ 193675 w 754062"/>
              <a:gd name="T23" fmla="*/ 80978 h 222341"/>
              <a:gd name="T24" fmla="*/ 228600 w 754062"/>
              <a:gd name="T25" fmla="*/ 87208 h 222341"/>
              <a:gd name="T26" fmla="*/ 244475 w 754062"/>
              <a:gd name="T27" fmla="*/ 102779 h 222341"/>
              <a:gd name="T28" fmla="*/ 276225 w 754062"/>
              <a:gd name="T29" fmla="*/ 99668 h 222341"/>
              <a:gd name="T30" fmla="*/ 288925 w 754062"/>
              <a:gd name="T31" fmla="*/ 102779 h 222341"/>
              <a:gd name="T32" fmla="*/ 304800 w 754062"/>
              <a:gd name="T33" fmla="*/ 121466 h 222341"/>
              <a:gd name="T34" fmla="*/ 339725 w 754062"/>
              <a:gd name="T35" fmla="*/ 112123 h 222341"/>
              <a:gd name="T36" fmla="*/ 381047 w 754062"/>
              <a:gd name="T37" fmla="*/ 102779 h 222341"/>
              <a:gd name="T38" fmla="*/ 406447 w 754062"/>
              <a:gd name="T39" fmla="*/ 71630 h 222341"/>
              <a:gd name="T40" fmla="*/ 422322 w 754062"/>
              <a:gd name="T41" fmla="*/ 34267 h 222341"/>
              <a:gd name="T42" fmla="*/ 460422 w 754062"/>
              <a:gd name="T43" fmla="*/ 18674 h 222341"/>
              <a:gd name="T44" fmla="*/ 479472 w 754062"/>
              <a:gd name="T45" fmla="*/ 18674 h 222341"/>
              <a:gd name="T46" fmla="*/ 523922 w 754062"/>
              <a:gd name="T47" fmla="*/ 9337 h 222341"/>
              <a:gd name="T48" fmla="*/ 555672 w 754062"/>
              <a:gd name="T49" fmla="*/ 0 h 222341"/>
              <a:gd name="T50" fmla="*/ 587422 w 754062"/>
              <a:gd name="T51" fmla="*/ 3128 h 222341"/>
              <a:gd name="T52" fmla="*/ 612822 w 754062"/>
              <a:gd name="T53" fmla="*/ 6209 h 222341"/>
              <a:gd name="T54" fmla="*/ 638222 w 754062"/>
              <a:gd name="T55" fmla="*/ 24930 h 222341"/>
              <a:gd name="T56" fmla="*/ 660447 w 754062"/>
              <a:gd name="T57" fmla="*/ 34267 h 222341"/>
              <a:gd name="T58" fmla="*/ 666797 w 754062"/>
              <a:gd name="T59" fmla="*/ 28018 h 222341"/>
              <a:gd name="T60" fmla="*/ 685847 w 754062"/>
              <a:gd name="T61" fmla="*/ 15593 h 222341"/>
              <a:gd name="T62" fmla="*/ 708072 w 754062"/>
              <a:gd name="T63" fmla="*/ 12465 h 222341"/>
              <a:gd name="T64" fmla="*/ 739822 w 754062"/>
              <a:gd name="T65" fmla="*/ 12465 h 222341"/>
              <a:gd name="T66" fmla="*/ 754109 w 754062"/>
              <a:gd name="T67" fmla="*/ 47486 h 222341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754062" h="222341">
                <a:moveTo>
                  <a:pt x="0" y="218281"/>
                </a:moveTo>
                <a:cubicBezTo>
                  <a:pt x="8467" y="216694"/>
                  <a:pt x="23283" y="223176"/>
                  <a:pt x="31750" y="222250"/>
                </a:cubicBezTo>
                <a:cubicBezTo>
                  <a:pt x="40217" y="221324"/>
                  <a:pt x="45508" y="219075"/>
                  <a:pt x="50800" y="212725"/>
                </a:cubicBezTo>
                <a:cubicBezTo>
                  <a:pt x="56092" y="206375"/>
                  <a:pt x="60325" y="191029"/>
                  <a:pt x="63500" y="184150"/>
                </a:cubicBezTo>
                <a:cubicBezTo>
                  <a:pt x="66675" y="177271"/>
                  <a:pt x="67733" y="176742"/>
                  <a:pt x="69850" y="171450"/>
                </a:cubicBezTo>
                <a:cubicBezTo>
                  <a:pt x="71967" y="166158"/>
                  <a:pt x="71438" y="155575"/>
                  <a:pt x="76200" y="152400"/>
                </a:cubicBezTo>
                <a:cubicBezTo>
                  <a:pt x="80962" y="149225"/>
                  <a:pt x="88371" y="153458"/>
                  <a:pt x="98425" y="152400"/>
                </a:cubicBezTo>
                <a:cubicBezTo>
                  <a:pt x="108479" y="151342"/>
                  <a:pt x="128058" y="151342"/>
                  <a:pt x="136525" y="146050"/>
                </a:cubicBezTo>
                <a:cubicBezTo>
                  <a:pt x="144992" y="140758"/>
                  <a:pt x="144992" y="128587"/>
                  <a:pt x="149225" y="120650"/>
                </a:cubicBezTo>
                <a:cubicBezTo>
                  <a:pt x="153458" y="112713"/>
                  <a:pt x="157692" y="104775"/>
                  <a:pt x="161925" y="98425"/>
                </a:cubicBezTo>
                <a:cubicBezTo>
                  <a:pt x="166158" y="92075"/>
                  <a:pt x="169333" y="85196"/>
                  <a:pt x="174625" y="82550"/>
                </a:cubicBezTo>
                <a:cubicBezTo>
                  <a:pt x="179917" y="79904"/>
                  <a:pt x="184679" y="81492"/>
                  <a:pt x="193675" y="82550"/>
                </a:cubicBezTo>
                <a:cubicBezTo>
                  <a:pt x="202671" y="83608"/>
                  <a:pt x="220133" y="85196"/>
                  <a:pt x="228600" y="88900"/>
                </a:cubicBezTo>
                <a:cubicBezTo>
                  <a:pt x="237067" y="92604"/>
                  <a:pt x="236538" y="102658"/>
                  <a:pt x="244475" y="104775"/>
                </a:cubicBezTo>
                <a:cubicBezTo>
                  <a:pt x="252412" y="106892"/>
                  <a:pt x="268817" y="101600"/>
                  <a:pt x="276225" y="101600"/>
                </a:cubicBezTo>
                <a:cubicBezTo>
                  <a:pt x="283633" y="101600"/>
                  <a:pt x="284163" y="101071"/>
                  <a:pt x="288925" y="104775"/>
                </a:cubicBezTo>
                <a:cubicBezTo>
                  <a:pt x="293687" y="108479"/>
                  <a:pt x="296333" y="122238"/>
                  <a:pt x="304800" y="123825"/>
                </a:cubicBezTo>
                <a:cubicBezTo>
                  <a:pt x="313267" y="125412"/>
                  <a:pt x="327025" y="117475"/>
                  <a:pt x="339725" y="114300"/>
                </a:cubicBezTo>
                <a:cubicBezTo>
                  <a:pt x="352425" y="111125"/>
                  <a:pt x="369888" y="111654"/>
                  <a:pt x="381000" y="104775"/>
                </a:cubicBezTo>
                <a:cubicBezTo>
                  <a:pt x="392112" y="97896"/>
                  <a:pt x="399521" y="84667"/>
                  <a:pt x="406400" y="73025"/>
                </a:cubicBezTo>
                <a:cubicBezTo>
                  <a:pt x="413279" y="61383"/>
                  <a:pt x="413279" y="43921"/>
                  <a:pt x="422275" y="34925"/>
                </a:cubicBezTo>
                <a:cubicBezTo>
                  <a:pt x="431271" y="25929"/>
                  <a:pt x="450850" y="21696"/>
                  <a:pt x="460375" y="19050"/>
                </a:cubicBezTo>
                <a:cubicBezTo>
                  <a:pt x="469900" y="16404"/>
                  <a:pt x="468842" y="20637"/>
                  <a:pt x="479425" y="19050"/>
                </a:cubicBezTo>
                <a:cubicBezTo>
                  <a:pt x="490008" y="17462"/>
                  <a:pt x="511175" y="12700"/>
                  <a:pt x="523875" y="9525"/>
                </a:cubicBezTo>
                <a:cubicBezTo>
                  <a:pt x="536575" y="6350"/>
                  <a:pt x="545042" y="1058"/>
                  <a:pt x="555625" y="0"/>
                </a:cubicBezTo>
                <a:lnTo>
                  <a:pt x="587375" y="3175"/>
                </a:lnTo>
                <a:cubicBezTo>
                  <a:pt x="596900" y="4233"/>
                  <a:pt x="604308" y="2646"/>
                  <a:pt x="612775" y="6350"/>
                </a:cubicBezTo>
                <a:cubicBezTo>
                  <a:pt x="621242" y="10054"/>
                  <a:pt x="630238" y="20637"/>
                  <a:pt x="638175" y="25400"/>
                </a:cubicBezTo>
                <a:cubicBezTo>
                  <a:pt x="646113" y="30162"/>
                  <a:pt x="655638" y="34396"/>
                  <a:pt x="660400" y="34925"/>
                </a:cubicBezTo>
                <a:cubicBezTo>
                  <a:pt x="665163" y="35454"/>
                  <a:pt x="662517" y="31750"/>
                  <a:pt x="666750" y="28575"/>
                </a:cubicBezTo>
                <a:cubicBezTo>
                  <a:pt x="670983" y="25400"/>
                  <a:pt x="678921" y="18521"/>
                  <a:pt x="685800" y="15875"/>
                </a:cubicBezTo>
                <a:cubicBezTo>
                  <a:pt x="692679" y="13229"/>
                  <a:pt x="699029" y="13229"/>
                  <a:pt x="708025" y="12700"/>
                </a:cubicBezTo>
                <a:cubicBezTo>
                  <a:pt x="717021" y="12171"/>
                  <a:pt x="732896" y="11113"/>
                  <a:pt x="739775" y="12700"/>
                </a:cubicBezTo>
                <a:cubicBezTo>
                  <a:pt x="746654" y="14287"/>
                  <a:pt x="752475" y="45772"/>
                  <a:pt x="754062" y="48418"/>
                </a:cubicBezTo>
              </a:path>
            </a:pathLst>
          </a:custGeom>
          <a:noFill/>
          <a:ln w="38100">
            <a:solidFill>
              <a:srgbClr val="99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76" name="Forma livre 42"/>
          <p:cNvSpPr>
            <a:spLocks/>
          </p:cNvSpPr>
          <p:nvPr/>
        </p:nvSpPr>
        <p:spPr bwMode="auto">
          <a:xfrm>
            <a:off x="2459315" y="1463675"/>
            <a:ext cx="754063" cy="222250"/>
          </a:xfrm>
          <a:custGeom>
            <a:avLst/>
            <a:gdLst>
              <a:gd name="T0" fmla="*/ 0 w 754062"/>
              <a:gd name="T1" fmla="*/ 214121 h 222341"/>
              <a:gd name="T2" fmla="*/ 31750 w 754062"/>
              <a:gd name="T3" fmla="*/ 218014 h 222341"/>
              <a:gd name="T4" fmla="*/ 50800 w 754062"/>
              <a:gd name="T5" fmla="*/ 208669 h 222341"/>
              <a:gd name="T6" fmla="*/ 63500 w 754062"/>
              <a:gd name="T7" fmla="*/ 180643 h 222341"/>
              <a:gd name="T8" fmla="*/ 69850 w 754062"/>
              <a:gd name="T9" fmla="*/ 168183 h 222341"/>
              <a:gd name="T10" fmla="*/ 76200 w 754062"/>
              <a:gd name="T11" fmla="*/ 149498 h 222341"/>
              <a:gd name="T12" fmla="*/ 98425 w 754062"/>
              <a:gd name="T13" fmla="*/ 149498 h 222341"/>
              <a:gd name="T14" fmla="*/ 136525 w 754062"/>
              <a:gd name="T15" fmla="*/ 143265 h 222341"/>
              <a:gd name="T16" fmla="*/ 149225 w 754062"/>
              <a:gd name="T17" fmla="*/ 118350 h 222341"/>
              <a:gd name="T18" fmla="*/ 161925 w 754062"/>
              <a:gd name="T19" fmla="*/ 96545 h 222341"/>
              <a:gd name="T20" fmla="*/ 174625 w 754062"/>
              <a:gd name="T21" fmla="*/ 80978 h 222341"/>
              <a:gd name="T22" fmla="*/ 193675 w 754062"/>
              <a:gd name="T23" fmla="*/ 80978 h 222341"/>
              <a:gd name="T24" fmla="*/ 228600 w 754062"/>
              <a:gd name="T25" fmla="*/ 87208 h 222341"/>
              <a:gd name="T26" fmla="*/ 244475 w 754062"/>
              <a:gd name="T27" fmla="*/ 102779 h 222341"/>
              <a:gd name="T28" fmla="*/ 276225 w 754062"/>
              <a:gd name="T29" fmla="*/ 99668 h 222341"/>
              <a:gd name="T30" fmla="*/ 288925 w 754062"/>
              <a:gd name="T31" fmla="*/ 102779 h 222341"/>
              <a:gd name="T32" fmla="*/ 304800 w 754062"/>
              <a:gd name="T33" fmla="*/ 121466 h 222341"/>
              <a:gd name="T34" fmla="*/ 339725 w 754062"/>
              <a:gd name="T35" fmla="*/ 112123 h 222341"/>
              <a:gd name="T36" fmla="*/ 381047 w 754062"/>
              <a:gd name="T37" fmla="*/ 102779 h 222341"/>
              <a:gd name="T38" fmla="*/ 406447 w 754062"/>
              <a:gd name="T39" fmla="*/ 71630 h 222341"/>
              <a:gd name="T40" fmla="*/ 422322 w 754062"/>
              <a:gd name="T41" fmla="*/ 34267 h 222341"/>
              <a:gd name="T42" fmla="*/ 460422 w 754062"/>
              <a:gd name="T43" fmla="*/ 18674 h 222341"/>
              <a:gd name="T44" fmla="*/ 479472 w 754062"/>
              <a:gd name="T45" fmla="*/ 18674 h 222341"/>
              <a:gd name="T46" fmla="*/ 523922 w 754062"/>
              <a:gd name="T47" fmla="*/ 9337 h 222341"/>
              <a:gd name="T48" fmla="*/ 555672 w 754062"/>
              <a:gd name="T49" fmla="*/ 0 h 222341"/>
              <a:gd name="T50" fmla="*/ 587422 w 754062"/>
              <a:gd name="T51" fmla="*/ 3128 h 222341"/>
              <a:gd name="T52" fmla="*/ 612822 w 754062"/>
              <a:gd name="T53" fmla="*/ 6209 h 222341"/>
              <a:gd name="T54" fmla="*/ 638222 w 754062"/>
              <a:gd name="T55" fmla="*/ 24930 h 222341"/>
              <a:gd name="T56" fmla="*/ 660447 w 754062"/>
              <a:gd name="T57" fmla="*/ 34267 h 222341"/>
              <a:gd name="T58" fmla="*/ 666797 w 754062"/>
              <a:gd name="T59" fmla="*/ 28018 h 222341"/>
              <a:gd name="T60" fmla="*/ 685847 w 754062"/>
              <a:gd name="T61" fmla="*/ 15593 h 222341"/>
              <a:gd name="T62" fmla="*/ 708072 w 754062"/>
              <a:gd name="T63" fmla="*/ 12465 h 222341"/>
              <a:gd name="T64" fmla="*/ 739822 w 754062"/>
              <a:gd name="T65" fmla="*/ 12465 h 222341"/>
              <a:gd name="T66" fmla="*/ 754109 w 754062"/>
              <a:gd name="T67" fmla="*/ 47486 h 222341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754062" h="222341">
                <a:moveTo>
                  <a:pt x="0" y="218281"/>
                </a:moveTo>
                <a:cubicBezTo>
                  <a:pt x="8467" y="216694"/>
                  <a:pt x="23283" y="223176"/>
                  <a:pt x="31750" y="222250"/>
                </a:cubicBezTo>
                <a:cubicBezTo>
                  <a:pt x="40217" y="221324"/>
                  <a:pt x="45508" y="219075"/>
                  <a:pt x="50800" y="212725"/>
                </a:cubicBezTo>
                <a:cubicBezTo>
                  <a:pt x="56092" y="206375"/>
                  <a:pt x="60325" y="191029"/>
                  <a:pt x="63500" y="184150"/>
                </a:cubicBezTo>
                <a:cubicBezTo>
                  <a:pt x="66675" y="177271"/>
                  <a:pt x="67733" y="176742"/>
                  <a:pt x="69850" y="171450"/>
                </a:cubicBezTo>
                <a:cubicBezTo>
                  <a:pt x="71967" y="166158"/>
                  <a:pt x="71438" y="155575"/>
                  <a:pt x="76200" y="152400"/>
                </a:cubicBezTo>
                <a:cubicBezTo>
                  <a:pt x="80962" y="149225"/>
                  <a:pt x="88371" y="153458"/>
                  <a:pt x="98425" y="152400"/>
                </a:cubicBezTo>
                <a:cubicBezTo>
                  <a:pt x="108479" y="151342"/>
                  <a:pt x="128058" y="151342"/>
                  <a:pt x="136525" y="146050"/>
                </a:cubicBezTo>
                <a:cubicBezTo>
                  <a:pt x="144992" y="140758"/>
                  <a:pt x="144992" y="128587"/>
                  <a:pt x="149225" y="120650"/>
                </a:cubicBezTo>
                <a:cubicBezTo>
                  <a:pt x="153458" y="112713"/>
                  <a:pt x="157692" y="104775"/>
                  <a:pt x="161925" y="98425"/>
                </a:cubicBezTo>
                <a:cubicBezTo>
                  <a:pt x="166158" y="92075"/>
                  <a:pt x="169333" y="85196"/>
                  <a:pt x="174625" y="82550"/>
                </a:cubicBezTo>
                <a:cubicBezTo>
                  <a:pt x="179917" y="79904"/>
                  <a:pt x="184679" y="81492"/>
                  <a:pt x="193675" y="82550"/>
                </a:cubicBezTo>
                <a:cubicBezTo>
                  <a:pt x="202671" y="83608"/>
                  <a:pt x="220133" y="85196"/>
                  <a:pt x="228600" y="88900"/>
                </a:cubicBezTo>
                <a:cubicBezTo>
                  <a:pt x="237067" y="92604"/>
                  <a:pt x="236538" y="102658"/>
                  <a:pt x="244475" y="104775"/>
                </a:cubicBezTo>
                <a:cubicBezTo>
                  <a:pt x="252412" y="106892"/>
                  <a:pt x="268817" y="101600"/>
                  <a:pt x="276225" y="101600"/>
                </a:cubicBezTo>
                <a:cubicBezTo>
                  <a:pt x="283633" y="101600"/>
                  <a:pt x="284163" y="101071"/>
                  <a:pt x="288925" y="104775"/>
                </a:cubicBezTo>
                <a:cubicBezTo>
                  <a:pt x="293687" y="108479"/>
                  <a:pt x="296333" y="122238"/>
                  <a:pt x="304800" y="123825"/>
                </a:cubicBezTo>
                <a:cubicBezTo>
                  <a:pt x="313267" y="125412"/>
                  <a:pt x="327025" y="117475"/>
                  <a:pt x="339725" y="114300"/>
                </a:cubicBezTo>
                <a:cubicBezTo>
                  <a:pt x="352425" y="111125"/>
                  <a:pt x="369888" y="111654"/>
                  <a:pt x="381000" y="104775"/>
                </a:cubicBezTo>
                <a:cubicBezTo>
                  <a:pt x="392112" y="97896"/>
                  <a:pt x="399521" y="84667"/>
                  <a:pt x="406400" y="73025"/>
                </a:cubicBezTo>
                <a:cubicBezTo>
                  <a:pt x="413279" y="61383"/>
                  <a:pt x="413279" y="43921"/>
                  <a:pt x="422275" y="34925"/>
                </a:cubicBezTo>
                <a:cubicBezTo>
                  <a:pt x="431271" y="25929"/>
                  <a:pt x="450850" y="21696"/>
                  <a:pt x="460375" y="19050"/>
                </a:cubicBezTo>
                <a:cubicBezTo>
                  <a:pt x="469900" y="16404"/>
                  <a:pt x="468842" y="20637"/>
                  <a:pt x="479425" y="19050"/>
                </a:cubicBezTo>
                <a:cubicBezTo>
                  <a:pt x="490008" y="17462"/>
                  <a:pt x="511175" y="12700"/>
                  <a:pt x="523875" y="9525"/>
                </a:cubicBezTo>
                <a:cubicBezTo>
                  <a:pt x="536575" y="6350"/>
                  <a:pt x="545042" y="1058"/>
                  <a:pt x="555625" y="0"/>
                </a:cubicBezTo>
                <a:lnTo>
                  <a:pt x="587375" y="3175"/>
                </a:lnTo>
                <a:cubicBezTo>
                  <a:pt x="596900" y="4233"/>
                  <a:pt x="604308" y="2646"/>
                  <a:pt x="612775" y="6350"/>
                </a:cubicBezTo>
                <a:cubicBezTo>
                  <a:pt x="621242" y="10054"/>
                  <a:pt x="630238" y="20637"/>
                  <a:pt x="638175" y="25400"/>
                </a:cubicBezTo>
                <a:cubicBezTo>
                  <a:pt x="646113" y="30162"/>
                  <a:pt x="655638" y="34396"/>
                  <a:pt x="660400" y="34925"/>
                </a:cubicBezTo>
                <a:cubicBezTo>
                  <a:pt x="665163" y="35454"/>
                  <a:pt x="662517" y="31750"/>
                  <a:pt x="666750" y="28575"/>
                </a:cubicBezTo>
                <a:cubicBezTo>
                  <a:pt x="670983" y="25400"/>
                  <a:pt x="678921" y="18521"/>
                  <a:pt x="685800" y="15875"/>
                </a:cubicBezTo>
                <a:cubicBezTo>
                  <a:pt x="692679" y="13229"/>
                  <a:pt x="699029" y="13229"/>
                  <a:pt x="708025" y="12700"/>
                </a:cubicBezTo>
                <a:cubicBezTo>
                  <a:pt x="717021" y="12171"/>
                  <a:pt x="732896" y="11113"/>
                  <a:pt x="739775" y="12700"/>
                </a:cubicBezTo>
                <a:cubicBezTo>
                  <a:pt x="746654" y="14287"/>
                  <a:pt x="752475" y="45772"/>
                  <a:pt x="754062" y="48418"/>
                </a:cubicBezTo>
              </a:path>
            </a:pathLst>
          </a:custGeom>
          <a:noFill/>
          <a:ln w="3810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77" name="Forma livre 30"/>
          <p:cNvSpPr>
            <a:spLocks/>
          </p:cNvSpPr>
          <p:nvPr/>
        </p:nvSpPr>
        <p:spPr bwMode="auto">
          <a:xfrm>
            <a:off x="1378227" y="1646373"/>
            <a:ext cx="1098291" cy="1030287"/>
          </a:xfrm>
          <a:custGeom>
            <a:avLst/>
            <a:gdLst>
              <a:gd name="T0" fmla="*/ 0 w 1038225"/>
              <a:gd name="T1" fmla="*/ 1024551 h 1030386"/>
              <a:gd name="T2" fmla="*/ 66675 w 1038225"/>
              <a:gd name="T3" fmla="*/ 1002457 h 1030386"/>
              <a:gd name="T4" fmla="*/ 85725 w 1038225"/>
              <a:gd name="T5" fmla="*/ 967748 h 1030386"/>
              <a:gd name="T6" fmla="*/ 98425 w 1038225"/>
              <a:gd name="T7" fmla="*/ 948796 h 1030386"/>
              <a:gd name="T8" fmla="*/ 120650 w 1038225"/>
              <a:gd name="T9" fmla="*/ 939320 h 1030386"/>
              <a:gd name="T10" fmla="*/ 158750 w 1038225"/>
              <a:gd name="T11" fmla="*/ 926704 h 1030386"/>
              <a:gd name="T12" fmla="*/ 190500 w 1038225"/>
              <a:gd name="T13" fmla="*/ 917229 h 1030386"/>
              <a:gd name="T14" fmla="*/ 200025 w 1038225"/>
              <a:gd name="T15" fmla="*/ 910894 h 1030386"/>
              <a:gd name="T16" fmla="*/ 200025 w 1038225"/>
              <a:gd name="T17" fmla="*/ 888799 h 1030386"/>
              <a:gd name="T18" fmla="*/ 193675 w 1038225"/>
              <a:gd name="T19" fmla="*/ 857231 h 1030386"/>
              <a:gd name="T20" fmla="*/ 177800 w 1038225"/>
              <a:gd name="T21" fmla="*/ 816185 h 1030386"/>
              <a:gd name="T22" fmla="*/ 177800 w 1038225"/>
              <a:gd name="T23" fmla="*/ 772006 h 1030386"/>
              <a:gd name="T24" fmla="*/ 184150 w 1038225"/>
              <a:gd name="T25" fmla="*/ 737272 h 1030386"/>
              <a:gd name="T26" fmla="*/ 212725 w 1038225"/>
              <a:gd name="T27" fmla="*/ 708874 h 1030386"/>
              <a:gd name="T28" fmla="*/ 231775 w 1038225"/>
              <a:gd name="T29" fmla="*/ 683592 h 1030386"/>
              <a:gd name="T30" fmla="*/ 250825 w 1038225"/>
              <a:gd name="T31" fmla="*/ 661485 h 1030386"/>
              <a:gd name="T32" fmla="*/ 282575 w 1038225"/>
              <a:gd name="T33" fmla="*/ 645728 h 1030386"/>
              <a:gd name="T34" fmla="*/ 295275 w 1038225"/>
              <a:gd name="T35" fmla="*/ 629912 h 1030386"/>
              <a:gd name="T36" fmla="*/ 304800 w 1038225"/>
              <a:gd name="T37" fmla="*/ 595220 h 1030386"/>
              <a:gd name="T38" fmla="*/ 317500 w 1038225"/>
              <a:gd name="T39" fmla="*/ 566774 h 1030386"/>
              <a:gd name="T40" fmla="*/ 346075 w 1038225"/>
              <a:gd name="T41" fmla="*/ 563650 h 1030386"/>
              <a:gd name="T42" fmla="*/ 384175 w 1038225"/>
              <a:gd name="T43" fmla="*/ 554174 h 1030386"/>
              <a:gd name="T44" fmla="*/ 415925 w 1038225"/>
              <a:gd name="T45" fmla="*/ 506795 h 1030386"/>
              <a:gd name="T46" fmla="*/ 460375 w 1038225"/>
              <a:gd name="T47" fmla="*/ 484688 h 1030386"/>
              <a:gd name="T48" fmla="*/ 511175 w 1038225"/>
              <a:gd name="T49" fmla="*/ 465756 h 1030386"/>
              <a:gd name="T50" fmla="*/ 533400 w 1038225"/>
              <a:gd name="T51" fmla="*/ 437358 h 1030386"/>
              <a:gd name="T52" fmla="*/ 577850 w 1038225"/>
              <a:gd name="T53" fmla="*/ 434183 h 1030386"/>
              <a:gd name="T54" fmla="*/ 609600 w 1038225"/>
              <a:gd name="T55" fmla="*/ 393144 h 1030386"/>
              <a:gd name="T56" fmla="*/ 647700 w 1038225"/>
              <a:gd name="T57" fmla="*/ 361571 h 1030386"/>
              <a:gd name="T58" fmla="*/ 682625 w 1038225"/>
              <a:gd name="T59" fmla="*/ 361571 h 1030386"/>
              <a:gd name="T60" fmla="*/ 704850 w 1038225"/>
              <a:gd name="T61" fmla="*/ 336348 h 1030386"/>
              <a:gd name="T62" fmla="*/ 742950 w 1038225"/>
              <a:gd name="T63" fmla="*/ 317359 h 1030386"/>
              <a:gd name="T64" fmla="*/ 777875 w 1038225"/>
              <a:gd name="T65" fmla="*/ 292134 h 1030386"/>
              <a:gd name="T66" fmla="*/ 790575 w 1038225"/>
              <a:gd name="T67" fmla="*/ 238454 h 1030386"/>
              <a:gd name="T68" fmla="*/ 803275 w 1038225"/>
              <a:gd name="T69" fmla="*/ 216347 h 1030386"/>
              <a:gd name="T70" fmla="*/ 819150 w 1038225"/>
              <a:gd name="T71" fmla="*/ 216347 h 1030386"/>
              <a:gd name="T72" fmla="*/ 869950 w 1038225"/>
              <a:gd name="T73" fmla="*/ 181628 h 1030386"/>
              <a:gd name="T74" fmla="*/ 904875 w 1038225"/>
              <a:gd name="T75" fmla="*/ 134269 h 1030386"/>
              <a:gd name="T76" fmla="*/ 930275 w 1038225"/>
              <a:gd name="T77" fmla="*/ 67948 h 1030386"/>
              <a:gd name="T78" fmla="*/ 952500 w 1038225"/>
              <a:gd name="T79" fmla="*/ 20618 h 1030386"/>
              <a:gd name="T80" fmla="*/ 971550 w 1038225"/>
              <a:gd name="T81" fmla="*/ 14327 h 1030386"/>
              <a:gd name="T82" fmla="*/ 984250 w 1038225"/>
              <a:gd name="T83" fmla="*/ 23793 h 1030386"/>
              <a:gd name="T84" fmla="*/ 996950 w 1038225"/>
              <a:gd name="T85" fmla="*/ 30084 h 1030386"/>
              <a:gd name="T86" fmla="*/ 1019175 w 1038225"/>
              <a:gd name="T87" fmla="*/ 23793 h 1030386"/>
              <a:gd name="T88" fmla="*/ 1038225 w 1038225"/>
              <a:gd name="T89" fmla="*/ 1686 h 103038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038225" h="1030386">
                <a:moveTo>
                  <a:pt x="0" y="1030386"/>
                </a:moveTo>
                <a:cubicBezTo>
                  <a:pt x="26194" y="1024036"/>
                  <a:pt x="52388" y="1017686"/>
                  <a:pt x="66675" y="1008161"/>
                </a:cubicBezTo>
                <a:cubicBezTo>
                  <a:pt x="80962" y="998636"/>
                  <a:pt x="80433" y="982232"/>
                  <a:pt x="85725" y="973236"/>
                </a:cubicBezTo>
                <a:cubicBezTo>
                  <a:pt x="91017" y="964240"/>
                  <a:pt x="92604" y="958948"/>
                  <a:pt x="98425" y="954186"/>
                </a:cubicBezTo>
                <a:cubicBezTo>
                  <a:pt x="104246" y="949424"/>
                  <a:pt x="110596" y="948365"/>
                  <a:pt x="120650" y="944661"/>
                </a:cubicBezTo>
                <a:cubicBezTo>
                  <a:pt x="130704" y="940957"/>
                  <a:pt x="147108" y="935665"/>
                  <a:pt x="158750" y="931961"/>
                </a:cubicBezTo>
                <a:cubicBezTo>
                  <a:pt x="170392" y="928257"/>
                  <a:pt x="183621" y="925082"/>
                  <a:pt x="190500" y="922436"/>
                </a:cubicBezTo>
                <a:cubicBezTo>
                  <a:pt x="197379" y="919790"/>
                  <a:pt x="198438" y="920848"/>
                  <a:pt x="200025" y="916086"/>
                </a:cubicBezTo>
                <a:cubicBezTo>
                  <a:pt x="201612" y="911324"/>
                  <a:pt x="201083" y="902857"/>
                  <a:pt x="200025" y="893861"/>
                </a:cubicBezTo>
                <a:cubicBezTo>
                  <a:pt x="198967" y="884865"/>
                  <a:pt x="197379" y="874282"/>
                  <a:pt x="193675" y="862111"/>
                </a:cubicBezTo>
                <a:cubicBezTo>
                  <a:pt x="189971" y="849940"/>
                  <a:pt x="180446" y="835123"/>
                  <a:pt x="177800" y="820836"/>
                </a:cubicBezTo>
                <a:cubicBezTo>
                  <a:pt x="175154" y="806549"/>
                  <a:pt x="176742" y="789615"/>
                  <a:pt x="177800" y="776386"/>
                </a:cubicBezTo>
                <a:cubicBezTo>
                  <a:pt x="178858" y="763157"/>
                  <a:pt x="178329" y="752044"/>
                  <a:pt x="184150" y="741461"/>
                </a:cubicBezTo>
                <a:cubicBezTo>
                  <a:pt x="189971" y="730878"/>
                  <a:pt x="204788" y="721882"/>
                  <a:pt x="212725" y="712886"/>
                </a:cubicBezTo>
                <a:cubicBezTo>
                  <a:pt x="220663" y="703890"/>
                  <a:pt x="225425" y="695423"/>
                  <a:pt x="231775" y="687486"/>
                </a:cubicBezTo>
                <a:cubicBezTo>
                  <a:pt x="238125" y="679549"/>
                  <a:pt x="242358" y="671611"/>
                  <a:pt x="250825" y="665261"/>
                </a:cubicBezTo>
                <a:cubicBezTo>
                  <a:pt x="259292" y="658911"/>
                  <a:pt x="275167" y="654678"/>
                  <a:pt x="282575" y="649386"/>
                </a:cubicBezTo>
                <a:cubicBezTo>
                  <a:pt x="289983" y="644094"/>
                  <a:pt x="291571" y="641978"/>
                  <a:pt x="295275" y="633511"/>
                </a:cubicBezTo>
                <a:cubicBezTo>
                  <a:pt x="298979" y="625044"/>
                  <a:pt x="301096" y="609169"/>
                  <a:pt x="304800" y="598586"/>
                </a:cubicBezTo>
                <a:cubicBezTo>
                  <a:pt x="308504" y="588003"/>
                  <a:pt x="310621" y="575303"/>
                  <a:pt x="317500" y="570011"/>
                </a:cubicBezTo>
                <a:cubicBezTo>
                  <a:pt x="324379" y="564719"/>
                  <a:pt x="334963" y="568953"/>
                  <a:pt x="346075" y="566836"/>
                </a:cubicBezTo>
                <a:cubicBezTo>
                  <a:pt x="357187" y="564719"/>
                  <a:pt x="372533" y="566836"/>
                  <a:pt x="384175" y="557311"/>
                </a:cubicBezTo>
                <a:cubicBezTo>
                  <a:pt x="395817" y="547786"/>
                  <a:pt x="403225" y="521328"/>
                  <a:pt x="415925" y="509686"/>
                </a:cubicBezTo>
                <a:cubicBezTo>
                  <a:pt x="428625" y="498044"/>
                  <a:pt x="444500" y="494340"/>
                  <a:pt x="460375" y="487461"/>
                </a:cubicBezTo>
                <a:cubicBezTo>
                  <a:pt x="476250" y="480582"/>
                  <a:pt x="499004" y="476348"/>
                  <a:pt x="511175" y="468411"/>
                </a:cubicBezTo>
                <a:cubicBezTo>
                  <a:pt x="523346" y="460474"/>
                  <a:pt x="522288" y="445128"/>
                  <a:pt x="533400" y="439836"/>
                </a:cubicBezTo>
                <a:cubicBezTo>
                  <a:pt x="544513" y="434544"/>
                  <a:pt x="565150" y="444069"/>
                  <a:pt x="577850" y="436661"/>
                </a:cubicBezTo>
                <a:cubicBezTo>
                  <a:pt x="590550" y="429253"/>
                  <a:pt x="597958" y="407557"/>
                  <a:pt x="609600" y="395386"/>
                </a:cubicBezTo>
                <a:cubicBezTo>
                  <a:pt x="621242" y="383215"/>
                  <a:pt x="635529" y="368928"/>
                  <a:pt x="647700" y="363636"/>
                </a:cubicBezTo>
                <a:cubicBezTo>
                  <a:pt x="659871" y="358344"/>
                  <a:pt x="673100" y="367869"/>
                  <a:pt x="682625" y="363636"/>
                </a:cubicBezTo>
                <a:cubicBezTo>
                  <a:pt x="692150" y="359403"/>
                  <a:pt x="694796" y="345644"/>
                  <a:pt x="704850" y="338236"/>
                </a:cubicBezTo>
                <a:cubicBezTo>
                  <a:pt x="714904" y="330828"/>
                  <a:pt x="730779" y="326594"/>
                  <a:pt x="742950" y="319186"/>
                </a:cubicBezTo>
                <a:cubicBezTo>
                  <a:pt x="755121" y="311778"/>
                  <a:pt x="769938" y="307015"/>
                  <a:pt x="777875" y="293786"/>
                </a:cubicBezTo>
                <a:cubicBezTo>
                  <a:pt x="785812" y="280557"/>
                  <a:pt x="786342" y="252511"/>
                  <a:pt x="790575" y="239811"/>
                </a:cubicBezTo>
                <a:cubicBezTo>
                  <a:pt x="794808" y="227111"/>
                  <a:pt x="798513" y="221290"/>
                  <a:pt x="803275" y="217586"/>
                </a:cubicBezTo>
                <a:cubicBezTo>
                  <a:pt x="808037" y="213882"/>
                  <a:pt x="808038" y="223407"/>
                  <a:pt x="819150" y="217586"/>
                </a:cubicBezTo>
                <a:cubicBezTo>
                  <a:pt x="830262" y="211765"/>
                  <a:pt x="855662" y="196419"/>
                  <a:pt x="869950" y="182661"/>
                </a:cubicBezTo>
                <a:cubicBezTo>
                  <a:pt x="884238" y="168903"/>
                  <a:pt x="894821" y="154086"/>
                  <a:pt x="904875" y="135036"/>
                </a:cubicBezTo>
                <a:cubicBezTo>
                  <a:pt x="914929" y="115986"/>
                  <a:pt x="922338" y="87411"/>
                  <a:pt x="930275" y="68361"/>
                </a:cubicBezTo>
                <a:cubicBezTo>
                  <a:pt x="938212" y="49311"/>
                  <a:pt x="945621" y="29732"/>
                  <a:pt x="952500" y="20736"/>
                </a:cubicBezTo>
                <a:cubicBezTo>
                  <a:pt x="959379" y="11740"/>
                  <a:pt x="966258" y="13857"/>
                  <a:pt x="971550" y="14386"/>
                </a:cubicBezTo>
                <a:cubicBezTo>
                  <a:pt x="976842" y="14915"/>
                  <a:pt x="980017" y="21265"/>
                  <a:pt x="984250" y="23911"/>
                </a:cubicBezTo>
                <a:cubicBezTo>
                  <a:pt x="988483" y="26557"/>
                  <a:pt x="991129" y="30261"/>
                  <a:pt x="996950" y="30261"/>
                </a:cubicBezTo>
                <a:cubicBezTo>
                  <a:pt x="1002771" y="30261"/>
                  <a:pt x="1012296" y="28673"/>
                  <a:pt x="1019175" y="23911"/>
                </a:cubicBezTo>
                <a:cubicBezTo>
                  <a:pt x="1026054" y="19149"/>
                  <a:pt x="991658" y="-6781"/>
                  <a:pt x="1038225" y="1686"/>
                </a:cubicBezTo>
              </a:path>
            </a:pathLst>
          </a:custGeom>
          <a:noFill/>
          <a:ln w="3810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78" name="Forma livre 265"/>
          <p:cNvSpPr>
            <a:spLocks/>
          </p:cNvSpPr>
          <p:nvPr/>
        </p:nvSpPr>
        <p:spPr bwMode="auto">
          <a:xfrm>
            <a:off x="1425853" y="2725738"/>
            <a:ext cx="1441450" cy="1000125"/>
          </a:xfrm>
          <a:custGeom>
            <a:avLst/>
            <a:gdLst>
              <a:gd name="T0" fmla="*/ 1458805 w 1441040"/>
              <a:gd name="T1" fmla="*/ 793706 h 999689"/>
              <a:gd name="T2" fmla="*/ 1456390 w 1441040"/>
              <a:gd name="T3" fmla="*/ 886221 h 999689"/>
              <a:gd name="T4" fmla="*/ 1461222 w 1441040"/>
              <a:gd name="T5" fmla="*/ 934917 h 999689"/>
              <a:gd name="T6" fmla="*/ 1444317 w 1441040"/>
              <a:gd name="T7" fmla="*/ 1020905 h 999689"/>
              <a:gd name="T8" fmla="*/ 1374361 w 1441040"/>
              <a:gd name="T9" fmla="*/ 986094 h 999689"/>
              <a:gd name="T10" fmla="*/ 1277793 w 1441040"/>
              <a:gd name="T11" fmla="*/ 994937 h 999689"/>
              <a:gd name="T12" fmla="*/ 1220812 w 1441040"/>
              <a:gd name="T13" fmla="*/ 993941 h 999689"/>
              <a:gd name="T14" fmla="*/ 1208947 w 1441040"/>
              <a:gd name="T15" fmla="*/ 932525 h 999689"/>
              <a:gd name="T16" fmla="*/ 1135925 w 1441040"/>
              <a:gd name="T17" fmla="*/ 857478 h 999689"/>
              <a:gd name="T18" fmla="*/ 1059664 w 1441040"/>
              <a:gd name="T19" fmla="*/ 840912 h 999689"/>
              <a:gd name="T20" fmla="*/ 971455 w 1441040"/>
              <a:gd name="T21" fmla="*/ 833463 h 999689"/>
              <a:gd name="T22" fmla="*/ 942196 w 1441040"/>
              <a:gd name="T23" fmla="*/ 881411 h 999689"/>
              <a:gd name="T24" fmla="*/ 920508 w 1441040"/>
              <a:gd name="T25" fmla="*/ 895960 h 999689"/>
              <a:gd name="T26" fmla="*/ 881656 w 1441040"/>
              <a:gd name="T27" fmla="*/ 893380 h 999689"/>
              <a:gd name="T28" fmla="*/ 835713 w 1441040"/>
              <a:gd name="T29" fmla="*/ 891049 h 999689"/>
              <a:gd name="T30" fmla="*/ 806726 w 1441040"/>
              <a:gd name="T31" fmla="*/ 876450 h 999689"/>
              <a:gd name="T32" fmla="*/ 801859 w 1441040"/>
              <a:gd name="T33" fmla="*/ 837529 h 999689"/>
              <a:gd name="T34" fmla="*/ 792198 w 1441040"/>
              <a:gd name="T35" fmla="*/ 839965 h 999689"/>
              <a:gd name="T36" fmla="*/ 787369 w 1441040"/>
              <a:gd name="T37" fmla="*/ 818052 h 999689"/>
              <a:gd name="T38" fmla="*/ 789784 w 1441040"/>
              <a:gd name="T39" fmla="*/ 791272 h 999689"/>
              <a:gd name="T40" fmla="*/ 780124 w 1441040"/>
              <a:gd name="T41" fmla="*/ 752317 h 999689"/>
              <a:gd name="T42" fmla="*/ 777708 w 1441040"/>
              <a:gd name="T43" fmla="*/ 720664 h 999689"/>
              <a:gd name="T44" fmla="*/ 765632 w 1441040"/>
              <a:gd name="T45" fmla="*/ 713361 h 999689"/>
              <a:gd name="T46" fmla="*/ 717327 w 1441040"/>
              <a:gd name="T47" fmla="*/ 701187 h 999689"/>
              <a:gd name="T48" fmla="*/ 683512 w 1441040"/>
              <a:gd name="T49" fmla="*/ 693883 h 999689"/>
              <a:gd name="T50" fmla="*/ 661777 w 1441040"/>
              <a:gd name="T51" fmla="*/ 667103 h 999689"/>
              <a:gd name="T52" fmla="*/ 630377 w 1441040"/>
              <a:gd name="T53" fmla="*/ 635452 h 999689"/>
              <a:gd name="T54" fmla="*/ 613469 w 1441040"/>
              <a:gd name="T55" fmla="*/ 625713 h 999689"/>
              <a:gd name="T56" fmla="*/ 569996 w 1441040"/>
              <a:gd name="T57" fmla="*/ 611103 h 999689"/>
              <a:gd name="T58" fmla="*/ 550676 w 1441040"/>
              <a:gd name="T59" fmla="*/ 579455 h 999689"/>
              <a:gd name="T60" fmla="*/ 526523 w 1441040"/>
              <a:gd name="T61" fmla="*/ 550238 h 999689"/>
              <a:gd name="T62" fmla="*/ 509616 w 1441040"/>
              <a:gd name="T63" fmla="*/ 535628 h 999689"/>
              <a:gd name="T64" fmla="*/ 470973 w 1441040"/>
              <a:gd name="T65" fmla="*/ 533195 h 999689"/>
              <a:gd name="T66" fmla="*/ 449235 w 1441040"/>
              <a:gd name="T67" fmla="*/ 521023 h 999689"/>
              <a:gd name="T68" fmla="*/ 420249 w 1441040"/>
              <a:gd name="T69" fmla="*/ 501544 h 999689"/>
              <a:gd name="T70" fmla="*/ 403344 w 1441040"/>
              <a:gd name="T71" fmla="*/ 465024 h 999689"/>
              <a:gd name="T72" fmla="*/ 398514 w 1441040"/>
              <a:gd name="T73" fmla="*/ 423634 h 999689"/>
              <a:gd name="T74" fmla="*/ 374358 w 1441040"/>
              <a:gd name="T75" fmla="*/ 391985 h 999689"/>
              <a:gd name="T76" fmla="*/ 335714 w 1441040"/>
              <a:gd name="T77" fmla="*/ 367636 h 999689"/>
              <a:gd name="T78" fmla="*/ 292244 w 1441040"/>
              <a:gd name="T79" fmla="*/ 333552 h 999689"/>
              <a:gd name="T80" fmla="*/ 239109 w 1441040"/>
              <a:gd name="T81" fmla="*/ 314074 h 999689"/>
              <a:gd name="T82" fmla="*/ 212539 w 1441040"/>
              <a:gd name="T83" fmla="*/ 272686 h 999689"/>
              <a:gd name="T84" fmla="*/ 178728 w 1441040"/>
              <a:gd name="T85" fmla="*/ 233729 h 999689"/>
              <a:gd name="T86" fmla="*/ 159405 w 1441040"/>
              <a:gd name="T87" fmla="*/ 211818 h 999689"/>
              <a:gd name="T88" fmla="*/ 152161 w 1441040"/>
              <a:gd name="T89" fmla="*/ 163125 h 999689"/>
              <a:gd name="T90" fmla="*/ 142490 w 1441040"/>
              <a:gd name="T91" fmla="*/ 102255 h 999689"/>
              <a:gd name="T92" fmla="*/ 118343 w 1441040"/>
              <a:gd name="T93" fmla="*/ 48693 h 999689"/>
              <a:gd name="T94" fmla="*/ 74865 w 1441040"/>
              <a:gd name="T95" fmla="*/ 12162 h 999689"/>
              <a:gd name="T96" fmla="*/ 0 w 1441040"/>
              <a:gd name="T97" fmla="*/ 0 h 999689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1441040" h="999689">
                <a:moveTo>
                  <a:pt x="1438275" y="776288"/>
                </a:moveTo>
                <a:cubicBezTo>
                  <a:pt x="1436886" y="810022"/>
                  <a:pt x="1435497" y="843756"/>
                  <a:pt x="1435894" y="866775"/>
                </a:cubicBezTo>
                <a:cubicBezTo>
                  <a:pt x="1436291" y="889794"/>
                  <a:pt x="1442641" y="892446"/>
                  <a:pt x="1440657" y="914400"/>
                </a:cubicBezTo>
                <a:cubicBezTo>
                  <a:pt x="1438673" y="936354"/>
                  <a:pt x="1438264" y="990159"/>
                  <a:pt x="1423991" y="998501"/>
                </a:cubicBezTo>
                <a:cubicBezTo>
                  <a:pt x="1409718" y="1006843"/>
                  <a:pt x="1382383" y="968687"/>
                  <a:pt x="1355020" y="964454"/>
                </a:cubicBezTo>
                <a:cubicBezTo>
                  <a:pt x="1327657" y="960221"/>
                  <a:pt x="1285041" y="971825"/>
                  <a:pt x="1259810" y="973104"/>
                </a:cubicBezTo>
                <a:cubicBezTo>
                  <a:pt x="1234579" y="974383"/>
                  <a:pt x="1214944" y="982304"/>
                  <a:pt x="1203631" y="972130"/>
                </a:cubicBezTo>
                <a:cubicBezTo>
                  <a:pt x="1192318" y="961956"/>
                  <a:pt x="1200591" y="932191"/>
                  <a:pt x="1191933" y="912061"/>
                </a:cubicBezTo>
                <a:cubicBezTo>
                  <a:pt x="1183275" y="891931"/>
                  <a:pt x="1144468" y="853595"/>
                  <a:pt x="1119938" y="838661"/>
                </a:cubicBezTo>
                <a:cubicBezTo>
                  <a:pt x="1095408" y="823727"/>
                  <a:pt x="1071778" y="826374"/>
                  <a:pt x="1044752" y="822459"/>
                </a:cubicBezTo>
                <a:cubicBezTo>
                  <a:pt x="1017726" y="818544"/>
                  <a:pt x="999703" y="820195"/>
                  <a:pt x="957782" y="815173"/>
                </a:cubicBezTo>
                <a:cubicBezTo>
                  <a:pt x="936498" y="836322"/>
                  <a:pt x="937307" y="851882"/>
                  <a:pt x="928936" y="862069"/>
                </a:cubicBezTo>
                <a:cubicBezTo>
                  <a:pt x="920565" y="872256"/>
                  <a:pt x="917502" y="874346"/>
                  <a:pt x="907554" y="876297"/>
                </a:cubicBezTo>
                <a:cubicBezTo>
                  <a:pt x="897606" y="878248"/>
                  <a:pt x="883182" y="874576"/>
                  <a:pt x="869248" y="873776"/>
                </a:cubicBezTo>
                <a:cubicBezTo>
                  <a:pt x="855314" y="872976"/>
                  <a:pt x="836263" y="874256"/>
                  <a:pt x="823951" y="871496"/>
                </a:cubicBezTo>
                <a:cubicBezTo>
                  <a:pt x="811639" y="868736"/>
                  <a:pt x="800937" y="865942"/>
                  <a:pt x="795374" y="857218"/>
                </a:cubicBezTo>
                <a:cubicBezTo>
                  <a:pt x="789811" y="848494"/>
                  <a:pt x="792962" y="825097"/>
                  <a:pt x="790575" y="819150"/>
                </a:cubicBezTo>
                <a:cubicBezTo>
                  <a:pt x="788188" y="813203"/>
                  <a:pt x="783431" y="824707"/>
                  <a:pt x="781050" y="821532"/>
                </a:cubicBezTo>
                <a:cubicBezTo>
                  <a:pt x="778669" y="818357"/>
                  <a:pt x="776685" y="808037"/>
                  <a:pt x="776288" y="800100"/>
                </a:cubicBezTo>
                <a:cubicBezTo>
                  <a:pt x="775891" y="792163"/>
                  <a:pt x="779860" y="784622"/>
                  <a:pt x="778669" y="773907"/>
                </a:cubicBezTo>
                <a:cubicBezTo>
                  <a:pt x="777478" y="763192"/>
                  <a:pt x="771128" y="747316"/>
                  <a:pt x="769144" y="735807"/>
                </a:cubicBezTo>
                <a:cubicBezTo>
                  <a:pt x="767160" y="724298"/>
                  <a:pt x="769144" y="711200"/>
                  <a:pt x="766763" y="704850"/>
                </a:cubicBezTo>
                <a:cubicBezTo>
                  <a:pt x="764382" y="698500"/>
                  <a:pt x="764779" y="700882"/>
                  <a:pt x="754857" y="697707"/>
                </a:cubicBezTo>
                <a:cubicBezTo>
                  <a:pt x="744935" y="694532"/>
                  <a:pt x="720726" y="688975"/>
                  <a:pt x="707232" y="685800"/>
                </a:cubicBezTo>
                <a:cubicBezTo>
                  <a:pt x="693738" y="682625"/>
                  <a:pt x="683022" y="684213"/>
                  <a:pt x="673894" y="678657"/>
                </a:cubicBezTo>
                <a:cubicBezTo>
                  <a:pt x="664766" y="673101"/>
                  <a:pt x="661194" y="661988"/>
                  <a:pt x="652463" y="652463"/>
                </a:cubicBezTo>
                <a:cubicBezTo>
                  <a:pt x="643732" y="642938"/>
                  <a:pt x="629444" y="628254"/>
                  <a:pt x="621507" y="621507"/>
                </a:cubicBezTo>
                <a:cubicBezTo>
                  <a:pt x="613569" y="614760"/>
                  <a:pt x="614760" y="615951"/>
                  <a:pt x="604838" y="611982"/>
                </a:cubicBezTo>
                <a:cubicBezTo>
                  <a:pt x="594916" y="608013"/>
                  <a:pt x="572294" y="605235"/>
                  <a:pt x="561975" y="597694"/>
                </a:cubicBezTo>
                <a:cubicBezTo>
                  <a:pt x="551656" y="590153"/>
                  <a:pt x="550069" y="576660"/>
                  <a:pt x="542925" y="566738"/>
                </a:cubicBezTo>
                <a:cubicBezTo>
                  <a:pt x="535781" y="556816"/>
                  <a:pt x="525860" y="545307"/>
                  <a:pt x="519113" y="538163"/>
                </a:cubicBezTo>
                <a:cubicBezTo>
                  <a:pt x="512366" y="531019"/>
                  <a:pt x="511572" y="526653"/>
                  <a:pt x="502444" y="523875"/>
                </a:cubicBezTo>
                <a:cubicBezTo>
                  <a:pt x="493316" y="521097"/>
                  <a:pt x="474266" y="523875"/>
                  <a:pt x="464344" y="521494"/>
                </a:cubicBezTo>
                <a:cubicBezTo>
                  <a:pt x="454422" y="519113"/>
                  <a:pt x="451247" y="514747"/>
                  <a:pt x="442913" y="509588"/>
                </a:cubicBezTo>
                <a:cubicBezTo>
                  <a:pt x="434579" y="504429"/>
                  <a:pt x="421879" y="499666"/>
                  <a:pt x="414338" y="490538"/>
                </a:cubicBezTo>
                <a:cubicBezTo>
                  <a:pt x="406797" y="481410"/>
                  <a:pt x="401241" y="467519"/>
                  <a:pt x="397669" y="454819"/>
                </a:cubicBezTo>
                <a:cubicBezTo>
                  <a:pt x="394097" y="442119"/>
                  <a:pt x="397669" y="426244"/>
                  <a:pt x="392907" y="414338"/>
                </a:cubicBezTo>
                <a:cubicBezTo>
                  <a:pt x="388144" y="402432"/>
                  <a:pt x="379413" y="392510"/>
                  <a:pt x="369094" y="383382"/>
                </a:cubicBezTo>
                <a:cubicBezTo>
                  <a:pt x="358775" y="374254"/>
                  <a:pt x="344488" y="369094"/>
                  <a:pt x="330994" y="359569"/>
                </a:cubicBezTo>
                <a:cubicBezTo>
                  <a:pt x="317500" y="350044"/>
                  <a:pt x="304007" y="334963"/>
                  <a:pt x="288132" y="326232"/>
                </a:cubicBezTo>
                <a:cubicBezTo>
                  <a:pt x="272257" y="317501"/>
                  <a:pt x="248841" y="317104"/>
                  <a:pt x="235744" y="307182"/>
                </a:cubicBezTo>
                <a:cubicBezTo>
                  <a:pt x="222647" y="297260"/>
                  <a:pt x="219472" y="279797"/>
                  <a:pt x="209550" y="266700"/>
                </a:cubicBezTo>
                <a:cubicBezTo>
                  <a:pt x="199628" y="253603"/>
                  <a:pt x="184944" y="238522"/>
                  <a:pt x="176213" y="228600"/>
                </a:cubicBezTo>
                <a:cubicBezTo>
                  <a:pt x="167482" y="218678"/>
                  <a:pt x="161529" y="218678"/>
                  <a:pt x="157163" y="207169"/>
                </a:cubicBezTo>
                <a:cubicBezTo>
                  <a:pt x="152797" y="195660"/>
                  <a:pt x="152797" y="177403"/>
                  <a:pt x="150019" y="159544"/>
                </a:cubicBezTo>
                <a:cubicBezTo>
                  <a:pt x="147241" y="141685"/>
                  <a:pt x="146050" y="118666"/>
                  <a:pt x="140494" y="100013"/>
                </a:cubicBezTo>
                <a:cubicBezTo>
                  <a:pt x="134938" y="81360"/>
                  <a:pt x="127794" y="62309"/>
                  <a:pt x="116682" y="47625"/>
                </a:cubicBezTo>
                <a:cubicBezTo>
                  <a:pt x="105569" y="32941"/>
                  <a:pt x="93266" y="19844"/>
                  <a:pt x="73819" y="11907"/>
                </a:cubicBezTo>
                <a:cubicBezTo>
                  <a:pt x="54372" y="3970"/>
                  <a:pt x="27186" y="1985"/>
                  <a:pt x="0" y="0"/>
                </a:cubicBezTo>
              </a:path>
            </a:pathLst>
          </a:custGeom>
          <a:noFill/>
          <a:ln w="3810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79" name="Forma livre 32"/>
          <p:cNvSpPr>
            <a:spLocks/>
          </p:cNvSpPr>
          <p:nvPr/>
        </p:nvSpPr>
        <p:spPr bwMode="auto">
          <a:xfrm>
            <a:off x="3211790" y="1370013"/>
            <a:ext cx="473075" cy="180975"/>
          </a:xfrm>
          <a:custGeom>
            <a:avLst/>
            <a:gdLst>
              <a:gd name="T0" fmla="*/ 0 w 472440"/>
              <a:gd name="T1" fmla="*/ 200156 h 179889"/>
              <a:gd name="T2" fmla="*/ 15992 w 472440"/>
              <a:gd name="T3" fmla="*/ 166950 h 179889"/>
              <a:gd name="T4" fmla="*/ 23988 w 472440"/>
              <a:gd name="T5" fmla="*/ 209638 h 179889"/>
              <a:gd name="T6" fmla="*/ 51974 w 472440"/>
              <a:gd name="T7" fmla="*/ 223867 h 179889"/>
              <a:gd name="T8" fmla="*/ 119939 w 472440"/>
              <a:gd name="T9" fmla="*/ 204898 h 179889"/>
              <a:gd name="T10" fmla="*/ 155919 w 472440"/>
              <a:gd name="T11" fmla="*/ 133750 h 179889"/>
              <a:gd name="T12" fmla="*/ 167913 w 472440"/>
              <a:gd name="T13" fmla="*/ 114778 h 179889"/>
              <a:gd name="T14" fmla="*/ 219887 w 472440"/>
              <a:gd name="T15" fmla="*/ 95810 h 179889"/>
              <a:gd name="T16" fmla="*/ 283849 w 472440"/>
              <a:gd name="T17" fmla="*/ 76834 h 179889"/>
              <a:gd name="T18" fmla="*/ 335829 w 472440"/>
              <a:gd name="T19" fmla="*/ 53118 h 179889"/>
              <a:gd name="T20" fmla="*/ 379805 w 472440"/>
              <a:gd name="T21" fmla="*/ 34144 h 179889"/>
              <a:gd name="T22" fmla="*/ 463765 w 472440"/>
              <a:gd name="T23" fmla="*/ 946 h 179889"/>
              <a:gd name="T24" fmla="*/ 495747 w 472440"/>
              <a:gd name="T25" fmla="*/ 10434 h 179889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472440" h="179889">
                <a:moveTo>
                  <a:pt x="0" y="160779"/>
                </a:moveTo>
                <a:cubicBezTo>
                  <a:pt x="18415" y="138871"/>
                  <a:pt x="11430" y="132839"/>
                  <a:pt x="15240" y="134109"/>
                </a:cubicBezTo>
                <a:cubicBezTo>
                  <a:pt x="19050" y="135379"/>
                  <a:pt x="17145" y="160779"/>
                  <a:pt x="22860" y="168399"/>
                </a:cubicBezTo>
                <a:cubicBezTo>
                  <a:pt x="28575" y="176019"/>
                  <a:pt x="34290" y="180464"/>
                  <a:pt x="49530" y="179829"/>
                </a:cubicBezTo>
                <a:cubicBezTo>
                  <a:pt x="64770" y="179194"/>
                  <a:pt x="97790" y="176654"/>
                  <a:pt x="114300" y="164589"/>
                </a:cubicBezTo>
                <a:cubicBezTo>
                  <a:pt x="130810" y="152524"/>
                  <a:pt x="140970" y="119504"/>
                  <a:pt x="148590" y="107439"/>
                </a:cubicBezTo>
                <a:cubicBezTo>
                  <a:pt x="156210" y="95374"/>
                  <a:pt x="149860" y="97279"/>
                  <a:pt x="160020" y="92199"/>
                </a:cubicBezTo>
                <a:cubicBezTo>
                  <a:pt x="170180" y="87119"/>
                  <a:pt x="191135" y="82039"/>
                  <a:pt x="209550" y="76959"/>
                </a:cubicBezTo>
                <a:cubicBezTo>
                  <a:pt x="227965" y="71879"/>
                  <a:pt x="252095" y="67434"/>
                  <a:pt x="270510" y="61719"/>
                </a:cubicBezTo>
                <a:cubicBezTo>
                  <a:pt x="288925" y="56004"/>
                  <a:pt x="304800" y="48384"/>
                  <a:pt x="320040" y="42669"/>
                </a:cubicBezTo>
                <a:cubicBezTo>
                  <a:pt x="335280" y="36954"/>
                  <a:pt x="341630" y="34414"/>
                  <a:pt x="361950" y="27429"/>
                </a:cubicBezTo>
                <a:cubicBezTo>
                  <a:pt x="382270" y="20444"/>
                  <a:pt x="423545" y="3934"/>
                  <a:pt x="441960" y="759"/>
                </a:cubicBezTo>
                <a:cubicBezTo>
                  <a:pt x="460375" y="-2416"/>
                  <a:pt x="463550" y="5204"/>
                  <a:pt x="472440" y="8379"/>
                </a:cubicBezTo>
              </a:path>
            </a:pathLst>
          </a:custGeom>
          <a:noFill/>
          <a:ln w="38100">
            <a:solidFill>
              <a:srgbClr val="990099"/>
            </a:solidFill>
            <a:round/>
            <a:headEnd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80" name="CaixaDeTexto 121"/>
          <p:cNvSpPr txBox="1">
            <a:spLocks noChangeArrowheads="1"/>
          </p:cNvSpPr>
          <p:nvPr/>
        </p:nvSpPr>
        <p:spPr bwMode="auto">
          <a:xfrm>
            <a:off x="703540" y="2535238"/>
            <a:ext cx="78263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Porto  Velho</a:t>
            </a:r>
          </a:p>
        </p:txBody>
      </p:sp>
      <p:sp>
        <p:nvSpPr>
          <p:cNvPr id="681" name="AutoShape 125"/>
          <p:cNvSpPr>
            <a:spLocks noChangeArrowheads="1"/>
          </p:cNvSpPr>
          <p:nvPr/>
        </p:nvSpPr>
        <p:spPr bwMode="auto">
          <a:xfrm rot="10800000">
            <a:off x="1394103" y="2689225"/>
            <a:ext cx="92075" cy="61913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682" name="Oval 250"/>
          <p:cNvSpPr>
            <a:spLocks noChangeArrowheads="1"/>
          </p:cNvSpPr>
          <p:nvPr/>
        </p:nvSpPr>
        <p:spPr bwMode="auto">
          <a:xfrm>
            <a:off x="2816503" y="3675063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sp>
        <p:nvSpPr>
          <p:cNvPr id="683" name="CaixaDeTexto 121"/>
          <p:cNvSpPr txBox="1">
            <a:spLocks noChangeArrowheads="1"/>
          </p:cNvSpPr>
          <p:nvPr/>
        </p:nvSpPr>
        <p:spPr bwMode="auto">
          <a:xfrm>
            <a:off x="2824440" y="3533775"/>
            <a:ext cx="78105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Posto Gil</a:t>
            </a:r>
          </a:p>
        </p:txBody>
      </p:sp>
      <p:sp>
        <p:nvSpPr>
          <p:cNvPr id="684" name="CaixaDeTexto 121"/>
          <p:cNvSpPr txBox="1">
            <a:spLocks noChangeArrowheads="1"/>
          </p:cNvSpPr>
          <p:nvPr/>
        </p:nvSpPr>
        <p:spPr bwMode="auto">
          <a:xfrm>
            <a:off x="2446615" y="1681163"/>
            <a:ext cx="78263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Itacoatiara</a:t>
            </a:r>
          </a:p>
        </p:txBody>
      </p:sp>
      <p:sp>
        <p:nvSpPr>
          <p:cNvPr id="685" name="CaixaDeTexto 121"/>
          <p:cNvSpPr txBox="1">
            <a:spLocks noChangeArrowheads="1"/>
          </p:cNvSpPr>
          <p:nvPr/>
        </p:nvSpPr>
        <p:spPr bwMode="auto">
          <a:xfrm>
            <a:off x="2835553" y="1270000"/>
            <a:ext cx="78422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Santarém</a:t>
            </a:r>
          </a:p>
        </p:txBody>
      </p:sp>
      <p:sp>
        <p:nvSpPr>
          <p:cNvPr id="686" name="AutoShape 126"/>
          <p:cNvSpPr>
            <a:spLocks noChangeArrowheads="1"/>
          </p:cNvSpPr>
          <p:nvPr/>
        </p:nvSpPr>
        <p:spPr bwMode="auto">
          <a:xfrm>
            <a:off x="2445028" y="1643063"/>
            <a:ext cx="79375" cy="76200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687" name="AutoShape 126"/>
          <p:cNvSpPr>
            <a:spLocks noChangeArrowheads="1"/>
          </p:cNvSpPr>
          <p:nvPr/>
        </p:nvSpPr>
        <p:spPr bwMode="auto">
          <a:xfrm>
            <a:off x="3187978" y="1457325"/>
            <a:ext cx="79375" cy="74613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689" name="CaixaDeTexto 121"/>
          <p:cNvSpPr txBox="1">
            <a:spLocks noChangeArrowheads="1"/>
          </p:cNvSpPr>
          <p:nvPr/>
        </p:nvSpPr>
        <p:spPr bwMode="auto">
          <a:xfrm>
            <a:off x="1873528" y="1474788"/>
            <a:ext cx="573087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Manaus</a:t>
            </a:r>
          </a:p>
        </p:txBody>
      </p:sp>
      <p:sp>
        <p:nvSpPr>
          <p:cNvPr id="690" name="Forma livre 78"/>
          <p:cNvSpPr>
            <a:spLocks/>
          </p:cNvSpPr>
          <p:nvPr/>
        </p:nvSpPr>
        <p:spPr bwMode="auto">
          <a:xfrm>
            <a:off x="2211665" y="3536950"/>
            <a:ext cx="666750" cy="550863"/>
          </a:xfrm>
          <a:custGeom>
            <a:avLst/>
            <a:gdLst>
              <a:gd name="T0" fmla="*/ 0 w 667438"/>
              <a:gd name="T1" fmla="*/ 0 h 548942"/>
              <a:gd name="T2" fmla="*/ 6432 w 667438"/>
              <a:gd name="T3" fmla="*/ 143956 h 548942"/>
              <a:gd name="T4" fmla="*/ 51420 w 667438"/>
              <a:gd name="T5" fmla="*/ 265120 h 548942"/>
              <a:gd name="T6" fmla="*/ 69207 w 667438"/>
              <a:gd name="T7" fmla="*/ 351803 h 548942"/>
              <a:gd name="T8" fmla="*/ 145092 w 667438"/>
              <a:gd name="T9" fmla="*/ 439069 h 548942"/>
              <a:gd name="T10" fmla="*/ 212507 w 667438"/>
              <a:gd name="T11" fmla="*/ 496525 h 548942"/>
              <a:gd name="T12" fmla="*/ 310461 w 667438"/>
              <a:gd name="T13" fmla="*/ 523457 h 548942"/>
              <a:gd name="T14" fmla="*/ 376153 w 667438"/>
              <a:gd name="T15" fmla="*/ 570382 h 548942"/>
              <a:gd name="T16" fmla="*/ 448885 w 667438"/>
              <a:gd name="T17" fmla="*/ 641247 h 548942"/>
              <a:gd name="T18" fmla="*/ 485251 w 667438"/>
              <a:gd name="T19" fmla="*/ 596717 h 548942"/>
              <a:gd name="T20" fmla="*/ 548891 w 667438"/>
              <a:gd name="T21" fmla="*/ 589062 h 548942"/>
              <a:gd name="T22" fmla="*/ 637056 w 667438"/>
              <a:gd name="T23" fmla="*/ 558049 h 54894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667438" h="548942">
                <a:moveTo>
                  <a:pt x="0" y="0"/>
                </a:moveTo>
                <a:cubicBezTo>
                  <a:pt x="7612" y="29813"/>
                  <a:pt x="-2230" y="85363"/>
                  <a:pt x="6748" y="123170"/>
                </a:cubicBezTo>
                <a:cubicBezTo>
                  <a:pt x="15726" y="160977"/>
                  <a:pt x="42909" y="197203"/>
                  <a:pt x="53869" y="226842"/>
                </a:cubicBezTo>
                <a:cubicBezTo>
                  <a:pt x="64829" y="256482"/>
                  <a:pt x="56151" y="276202"/>
                  <a:pt x="72508" y="301007"/>
                </a:cubicBezTo>
                <a:cubicBezTo>
                  <a:pt x="88865" y="325812"/>
                  <a:pt x="126990" y="355036"/>
                  <a:pt x="152012" y="375673"/>
                </a:cubicBezTo>
                <a:cubicBezTo>
                  <a:pt x="177034" y="396310"/>
                  <a:pt x="193767" y="412798"/>
                  <a:pt x="222643" y="424832"/>
                </a:cubicBezTo>
                <a:cubicBezTo>
                  <a:pt x="251519" y="436866"/>
                  <a:pt x="296692" y="437345"/>
                  <a:pt x="325267" y="447877"/>
                </a:cubicBezTo>
                <a:cubicBezTo>
                  <a:pt x="353842" y="458409"/>
                  <a:pt x="369922" y="471227"/>
                  <a:pt x="394093" y="488024"/>
                </a:cubicBezTo>
                <a:cubicBezTo>
                  <a:pt x="418264" y="504821"/>
                  <a:pt x="451243" y="544902"/>
                  <a:pt x="470293" y="548657"/>
                </a:cubicBezTo>
                <a:cubicBezTo>
                  <a:pt x="489343" y="552412"/>
                  <a:pt x="490931" y="517999"/>
                  <a:pt x="508393" y="510557"/>
                </a:cubicBezTo>
                <a:cubicBezTo>
                  <a:pt x="525855" y="503115"/>
                  <a:pt x="554431" y="510354"/>
                  <a:pt x="575068" y="504004"/>
                </a:cubicBezTo>
                <a:cubicBezTo>
                  <a:pt x="595705" y="497654"/>
                  <a:pt x="618992" y="482545"/>
                  <a:pt x="667438" y="477475"/>
                </a:cubicBezTo>
              </a:path>
            </a:pathLst>
          </a:custGeom>
          <a:noFill/>
          <a:ln w="3810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91" name="Forma livre 2"/>
          <p:cNvSpPr>
            <a:spLocks/>
          </p:cNvSpPr>
          <p:nvPr/>
        </p:nvSpPr>
        <p:spPr bwMode="auto">
          <a:xfrm>
            <a:off x="2176740" y="1695450"/>
            <a:ext cx="171450" cy="38100"/>
          </a:xfrm>
          <a:custGeom>
            <a:avLst/>
            <a:gdLst>
              <a:gd name="T0" fmla="*/ 171450 w 171450"/>
              <a:gd name="T1" fmla="*/ 38100 h 38100"/>
              <a:gd name="T2" fmla="*/ 85725 w 171450"/>
              <a:gd name="T3" fmla="*/ 19050 h 38100"/>
              <a:gd name="T4" fmla="*/ 0 w 171450"/>
              <a:gd name="T5" fmla="*/ 0 h 381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71450" h="38100">
                <a:moveTo>
                  <a:pt x="171450" y="38100"/>
                </a:moveTo>
                <a:lnTo>
                  <a:pt x="85725" y="1905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92" name="AutoShape 125"/>
          <p:cNvSpPr>
            <a:spLocks noChangeArrowheads="1"/>
          </p:cNvSpPr>
          <p:nvPr/>
        </p:nvSpPr>
        <p:spPr bwMode="auto">
          <a:xfrm rot="10800000">
            <a:off x="2114828" y="1662113"/>
            <a:ext cx="92075" cy="61912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693" name="Oval 250"/>
          <p:cNvSpPr>
            <a:spLocks noChangeArrowheads="1"/>
          </p:cNvSpPr>
          <p:nvPr/>
        </p:nvSpPr>
        <p:spPr bwMode="auto">
          <a:xfrm>
            <a:off x="2575203" y="3987800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sp>
        <p:nvSpPr>
          <p:cNvPr id="694" name="CaixaDeTexto 121"/>
          <p:cNvSpPr txBox="1">
            <a:spLocks noChangeArrowheads="1"/>
          </p:cNvSpPr>
          <p:nvPr/>
        </p:nvSpPr>
        <p:spPr bwMode="auto">
          <a:xfrm>
            <a:off x="1991003" y="3987800"/>
            <a:ext cx="657225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Cáceres</a:t>
            </a:r>
          </a:p>
        </p:txBody>
      </p:sp>
      <p:sp>
        <p:nvSpPr>
          <p:cNvPr id="695" name="CaixaDeTexto 121"/>
          <p:cNvSpPr txBox="1">
            <a:spLocks noChangeArrowheads="1"/>
          </p:cNvSpPr>
          <p:nvPr/>
        </p:nvSpPr>
        <p:spPr bwMode="auto">
          <a:xfrm>
            <a:off x="1616353" y="3319463"/>
            <a:ext cx="5461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Vilhena</a:t>
            </a:r>
          </a:p>
        </p:txBody>
      </p:sp>
      <p:sp>
        <p:nvSpPr>
          <p:cNvPr id="696" name="Oval 250"/>
          <p:cNvSpPr>
            <a:spLocks noChangeArrowheads="1"/>
          </p:cNvSpPr>
          <p:nvPr/>
        </p:nvSpPr>
        <p:spPr bwMode="auto">
          <a:xfrm>
            <a:off x="2133878" y="3390900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sp>
        <p:nvSpPr>
          <p:cNvPr id="698" name="CaixaDeTexto 121"/>
          <p:cNvSpPr txBox="1">
            <a:spLocks noChangeArrowheads="1"/>
          </p:cNvSpPr>
          <p:nvPr/>
        </p:nvSpPr>
        <p:spPr bwMode="auto">
          <a:xfrm>
            <a:off x="3463408" y="4153897"/>
            <a:ext cx="782638" cy="215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/>
            <a:r>
              <a:rPr lang="pt-BR" sz="800" b="0" dirty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Goiânia</a:t>
            </a:r>
          </a:p>
        </p:txBody>
      </p:sp>
      <p:sp>
        <p:nvSpPr>
          <p:cNvPr id="701" name="CaixaDeTexto 121"/>
          <p:cNvSpPr txBox="1">
            <a:spLocks noChangeArrowheads="1"/>
          </p:cNvSpPr>
          <p:nvPr/>
        </p:nvSpPr>
        <p:spPr bwMode="auto">
          <a:xfrm>
            <a:off x="3026054" y="5111799"/>
            <a:ext cx="782638" cy="214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Dourados</a:t>
            </a:r>
          </a:p>
        </p:txBody>
      </p:sp>
      <p:sp>
        <p:nvSpPr>
          <p:cNvPr id="702" name="CaixaDeTexto 121"/>
          <p:cNvSpPr txBox="1">
            <a:spLocks noChangeArrowheads="1"/>
          </p:cNvSpPr>
          <p:nvPr/>
        </p:nvSpPr>
        <p:spPr bwMode="auto">
          <a:xfrm>
            <a:off x="2618066" y="4556295"/>
            <a:ext cx="657225" cy="215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Corumbá</a:t>
            </a:r>
          </a:p>
        </p:txBody>
      </p:sp>
      <p:sp>
        <p:nvSpPr>
          <p:cNvPr id="705" name="CaixaDeTexto 121"/>
          <p:cNvSpPr txBox="1">
            <a:spLocks noChangeArrowheads="1"/>
          </p:cNvSpPr>
          <p:nvPr/>
        </p:nvSpPr>
        <p:spPr bwMode="auto">
          <a:xfrm>
            <a:off x="4400827" y="3637335"/>
            <a:ext cx="782637" cy="215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Minaçu</a:t>
            </a:r>
          </a:p>
        </p:txBody>
      </p:sp>
      <p:sp>
        <p:nvSpPr>
          <p:cNvPr id="708" name="CaixaDeTexto 121"/>
          <p:cNvSpPr txBox="1">
            <a:spLocks noChangeArrowheads="1"/>
          </p:cNvSpPr>
          <p:nvPr/>
        </p:nvSpPr>
        <p:spPr bwMode="auto">
          <a:xfrm>
            <a:off x="4404002" y="4181727"/>
            <a:ext cx="782638" cy="215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Luziânia</a:t>
            </a:r>
          </a:p>
        </p:txBody>
      </p:sp>
      <p:sp>
        <p:nvSpPr>
          <p:cNvPr id="709" name="CaixaDeTexto 121"/>
          <p:cNvSpPr txBox="1">
            <a:spLocks noChangeArrowheads="1"/>
          </p:cNvSpPr>
          <p:nvPr/>
        </p:nvSpPr>
        <p:spPr bwMode="auto">
          <a:xfrm>
            <a:off x="2886353" y="3910324"/>
            <a:ext cx="657225" cy="215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Cuiabá</a:t>
            </a:r>
          </a:p>
        </p:txBody>
      </p:sp>
      <p:sp>
        <p:nvSpPr>
          <p:cNvPr id="710" name="CaixaDeTexto 121"/>
          <p:cNvSpPr txBox="1">
            <a:spLocks noChangeArrowheads="1"/>
          </p:cNvSpPr>
          <p:nvPr/>
        </p:nvSpPr>
        <p:spPr bwMode="auto">
          <a:xfrm>
            <a:off x="4373839" y="3946829"/>
            <a:ext cx="782638" cy="215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Brasília</a:t>
            </a:r>
          </a:p>
        </p:txBody>
      </p:sp>
      <p:sp>
        <p:nvSpPr>
          <p:cNvPr id="713" name="CaixaDeTexto 121"/>
          <p:cNvSpPr txBox="1">
            <a:spLocks noChangeArrowheads="1"/>
          </p:cNvSpPr>
          <p:nvPr/>
        </p:nvSpPr>
        <p:spPr bwMode="auto">
          <a:xfrm>
            <a:off x="3854728" y="4362126"/>
            <a:ext cx="782638" cy="215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Rio Verde</a:t>
            </a:r>
          </a:p>
        </p:txBody>
      </p:sp>
      <p:grpSp>
        <p:nvGrpSpPr>
          <p:cNvPr id="714" name="Grupo 713"/>
          <p:cNvGrpSpPr/>
          <p:nvPr/>
        </p:nvGrpSpPr>
        <p:grpSpPr>
          <a:xfrm>
            <a:off x="2438678" y="3445412"/>
            <a:ext cx="2033587" cy="1876425"/>
            <a:chOff x="2519363" y="3406775"/>
            <a:chExt cx="2033587" cy="1876425"/>
          </a:xfrm>
          <a:solidFill>
            <a:srgbClr val="C00000"/>
          </a:solidFill>
        </p:grpSpPr>
        <p:sp>
          <p:nvSpPr>
            <p:cNvPr id="715" name="Oval 250"/>
            <p:cNvSpPr>
              <a:spLocks noChangeArrowheads="1"/>
            </p:cNvSpPr>
            <p:nvPr/>
          </p:nvSpPr>
          <p:spPr bwMode="auto">
            <a:xfrm>
              <a:off x="3139280" y="5210175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716" name="Oval 250"/>
            <p:cNvSpPr>
              <a:spLocks noChangeArrowheads="1"/>
            </p:cNvSpPr>
            <p:nvPr/>
          </p:nvSpPr>
          <p:spPr bwMode="auto">
            <a:xfrm>
              <a:off x="3687763" y="5008563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717" name="Oval 250"/>
            <p:cNvSpPr>
              <a:spLocks noChangeArrowheads="1"/>
            </p:cNvSpPr>
            <p:nvPr/>
          </p:nvSpPr>
          <p:spPr bwMode="auto">
            <a:xfrm>
              <a:off x="4479925" y="4143375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718" name="Oval 250"/>
            <p:cNvSpPr>
              <a:spLocks noChangeArrowheads="1"/>
            </p:cNvSpPr>
            <p:nvPr/>
          </p:nvSpPr>
          <p:spPr bwMode="auto">
            <a:xfrm>
              <a:off x="4454525" y="4051300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719" name="Oval 250"/>
            <p:cNvSpPr>
              <a:spLocks noChangeArrowheads="1"/>
            </p:cNvSpPr>
            <p:nvPr/>
          </p:nvSpPr>
          <p:spPr bwMode="auto">
            <a:xfrm>
              <a:off x="3171825" y="4894263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720" name="Oval 250"/>
            <p:cNvSpPr>
              <a:spLocks noChangeArrowheads="1"/>
            </p:cNvSpPr>
            <p:nvPr/>
          </p:nvSpPr>
          <p:spPr bwMode="auto">
            <a:xfrm>
              <a:off x="3890963" y="4395251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721" name="Oval 250"/>
            <p:cNvSpPr>
              <a:spLocks noChangeArrowheads="1"/>
            </p:cNvSpPr>
            <p:nvPr/>
          </p:nvSpPr>
          <p:spPr bwMode="auto">
            <a:xfrm>
              <a:off x="2654300" y="4589463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722" name="Oval 250"/>
            <p:cNvSpPr>
              <a:spLocks noChangeArrowheads="1"/>
            </p:cNvSpPr>
            <p:nvPr/>
          </p:nvSpPr>
          <p:spPr bwMode="auto">
            <a:xfrm>
              <a:off x="3733800" y="3478213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723" name="Oval 250"/>
            <p:cNvSpPr>
              <a:spLocks noChangeArrowheads="1"/>
            </p:cNvSpPr>
            <p:nvPr/>
          </p:nvSpPr>
          <p:spPr bwMode="auto">
            <a:xfrm>
              <a:off x="4437063" y="3670300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724" name="Oval 250"/>
            <p:cNvSpPr>
              <a:spLocks noChangeArrowheads="1"/>
            </p:cNvSpPr>
            <p:nvPr/>
          </p:nvSpPr>
          <p:spPr bwMode="auto">
            <a:xfrm>
              <a:off x="2624138" y="3772684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725" name="Oval 250"/>
            <p:cNvSpPr>
              <a:spLocks noChangeArrowheads="1"/>
            </p:cNvSpPr>
            <p:nvPr/>
          </p:nvSpPr>
          <p:spPr bwMode="auto">
            <a:xfrm>
              <a:off x="2905125" y="3406775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726" name="Oval 250"/>
            <p:cNvSpPr>
              <a:spLocks noChangeArrowheads="1"/>
            </p:cNvSpPr>
            <p:nvPr/>
          </p:nvSpPr>
          <p:spPr bwMode="auto">
            <a:xfrm>
              <a:off x="4254500" y="4220626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727" name="Oval 250"/>
            <p:cNvSpPr>
              <a:spLocks noChangeArrowheads="1"/>
            </p:cNvSpPr>
            <p:nvPr/>
          </p:nvSpPr>
          <p:spPr bwMode="auto">
            <a:xfrm>
              <a:off x="3226135" y="4156768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728" name="Oval 250"/>
            <p:cNvSpPr>
              <a:spLocks noChangeArrowheads="1"/>
            </p:cNvSpPr>
            <p:nvPr/>
          </p:nvSpPr>
          <p:spPr bwMode="auto">
            <a:xfrm>
              <a:off x="2922588" y="3943350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729" name="Oval 250"/>
            <p:cNvSpPr>
              <a:spLocks noChangeArrowheads="1"/>
            </p:cNvSpPr>
            <p:nvPr/>
          </p:nvSpPr>
          <p:spPr bwMode="auto">
            <a:xfrm>
              <a:off x="4006850" y="3813175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730" name="Oval 250"/>
            <p:cNvSpPr>
              <a:spLocks noChangeArrowheads="1"/>
            </p:cNvSpPr>
            <p:nvPr/>
          </p:nvSpPr>
          <p:spPr bwMode="auto">
            <a:xfrm>
              <a:off x="2519363" y="3473450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</p:grpSp>
      <p:sp>
        <p:nvSpPr>
          <p:cNvPr id="731" name="Forma livre 32"/>
          <p:cNvSpPr>
            <a:spLocks/>
          </p:cNvSpPr>
          <p:nvPr/>
        </p:nvSpPr>
        <p:spPr bwMode="auto">
          <a:xfrm>
            <a:off x="3681690" y="1071563"/>
            <a:ext cx="996950" cy="309562"/>
          </a:xfrm>
          <a:custGeom>
            <a:avLst/>
            <a:gdLst>
              <a:gd name="T0" fmla="*/ 0 w 997238"/>
              <a:gd name="T1" fmla="*/ 329317 h 308902"/>
              <a:gd name="T2" fmla="*/ 58381 w 997238"/>
              <a:gd name="T3" fmla="*/ 315827 h 308902"/>
              <a:gd name="T4" fmla="*/ 80128 w 997238"/>
              <a:gd name="T5" fmla="*/ 266002 h 308902"/>
              <a:gd name="T6" fmla="*/ 127515 w 997238"/>
              <a:gd name="T7" fmla="*/ 233489 h 308902"/>
              <a:gd name="T8" fmla="*/ 150285 w 997238"/>
              <a:gd name="T9" fmla="*/ 158969 h 308902"/>
              <a:gd name="T10" fmla="*/ 190360 w 997238"/>
              <a:gd name="T11" fmla="*/ 107538 h 308902"/>
              <a:gd name="T12" fmla="*/ 248314 w 997238"/>
              <a:gd name="T13" fmla="*/ 41974 h 308902"/>
              <a:gd name="T14" fmla="*/ 469735 w 997238"/>
              <a:gd name="T15" fmla="*/ 1695 h 308902"/>
              <a:gd name="T16" fmla="*/ 986722 w 997238"/>
              <a:gd name="T17" fmla="*/ 70234 h 30890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997238" h="308902">
                <a:moveTo>
                  <a:pt x="0" y="304238"/>
                </a:moveTo>
                <a:cubicBezTo>
                  <a:pt x="26903" y="316018"/>
                  <a:pt x="53052" y="303109"/>
                  <a:pt x="59005" y="291776"/>
                </a:cubicBezTo>
                <a:cubicBezTo>
                  <a:pt x="64958" y="280443"/>
                  <a:pt x="69327" y="258422"/>
                  <a:pt x="80972" y="245744"/>
                </a:cubicBezTo>
                <a:cubicBezTo>
                  <a:pt x="92617" y="233066"/>
                  <a:pt x="117053" y="232188"/>
                  <a:pt x="128873" y="215708"/>
                </a:cubicBezTo>
                <a:cubicBezTo>
                  <a:pt x="140693" y="199228"/>
                  <a:pt x="144087" y="165068"/>
                  <a:pt x="151893" y="146863"/>
                </a:cubicBezTo>
                <a:cubicBezTo>
                  <a:pt x="159699" y="128658"/>
                  <a:pt x="175871" y="117363"/>
                  <a:pt x="192382" y="99349"/>
                </a:cubicBezTo>
                <a:cubicBezTo>
                  <a:pt x="208893" y="81335"/>
                  <a:pt x="203897" y="55076"/>
                  <a:pt x="250957" y="38779"/>
                </a:cubicBezTo>
                <a:cubicBezTo>
                  <a:pt x="298017" y="22482"/>
                  <a:pt x="348001" y="13576"/>
                  <a:pt x="474742" y="1569"/>
                </a:cubicBezTo>
                <a:cubicBezTo>
                  <a:pt x="601483" y="-10438"/>
                  <a:pt x="973424" y="49948"/>
                  <a:pt x="997238" y="64886"/>
                </a:cubicBezTo>
              </a:path>
            </a:pathLst>
          </a:custGeom>
          <a:noFill/>
          <a:ln w="38100">
            <a:solidFill>
              <a:srgbClr val="99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55" name="Forma livre 32"/>
          <p:cNvSpPr>
            <a:spLocks/>
          </p:cNvSpPr>
          <p:nvPr/>
        </p:nvSpPr>
        <p:spPr bwMode="auto">
          <a:xfrm>
            <a:off x="3211789" y="1370008"/>
            <a:ext cx="473075" cy="180975"/>
          </a:xfrm>
          <a:custGeom>
            <a:avLst/>
            <a:gdLst>
              <a:gd name="T0" fmla="*/ 0 w 472440"/>
              <a:gd name="T1" fmla="*/ 200156 h 179889"/>
              <a:gd name="T2" fmla="*/ 15992 w 472440"/>
              <a:gd name="T3" fmla="*/ 166950 h 179889"/>
              <a:gd name="T4" fmla="*/ 23988 w 472440"/>
              <a:gd name="T5" fmla="*/ 209638 h 179889"/>
              <a:gd name="T6" fmla="*/ 51974 w 472440"/>
              <a:gd name="T7" fmla="*/ 223867 h 179889"/>
              <a:gd name="T8" fmla="*/ 119939 w 472440"/>
              <a:gd name="T9" fmla="*/ 204898 h 179889"/>
              <a:gd name="T10" fmla="*/ 155919 w 472440"/>
              <a:gd name="T11" fmla="*/ 133750 h 179889"/>
              <a:gd name="T12" fmla="*/ 167913 w 472440"/>
              <a:gd name="T13" fmla="*/ 114778 h 179889"/>
              <a:gd name="T14" fmla="*/ 219887 w 472440"/>
              <a:gd name="T15" fmla="*/ 95810 h 179889"/>
              <a:gd name="T16" fmla="*/ 283849 w 472440"/>
              <a:gd name="T17" fmla="*/ 76834 h 179889"/>
              <a:gd name="T18" fmla="*/ 335829 w 472440"/>
              <a:gd name="T19" fmla="*/ 53118 h 179889"/>
              <a:gd name="T20" fmla="*/ 379805 w 472440"/>
              <a:gd name="T21" fmla="*/ 34144 h 179889"/>
              <a:gd name="T22" fmla="*/ 463765 w 472440"/>
              <a:gd name="T23" fmla="*/ 946 h 179889"/>
              <a:gd name="T24" fmla="*/ 495747 w 472440"/>
              <a:gd name="T25" fmla="*/ 10434 h 179889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472440" h="179889">
                <a:moveTo>
                  <a:pt x="0" y="160779"/>
                </a:moveTo>
                <a:cubicBezTo>
                  <a:pt x="18415" y="138871"/>
                  <a:pt x="11430" y="132839"/>
                  <a:pt x="15240" y="134109"/>
                </a:cubicBezTo>
                <a:cubicBezTo>
                  <a:pt x="19050" y="135379"/>
                  <a:pt x="17145" y="160779"/>
                  <a:pt x="22860" y="168399"/>
                </a:cubicBezTo>
                <a:cubicBezTo>
                  <a:pt x="28575" y="176019"/>
                  <a:pt x="34290" y="180464"/>
                  <a:pt x="49530" y="179829"/>
                </a:cubicBezTo>
                <a:cubicBezTo>
                  <a:pt x="64770" y="179194"/>
                  <a:pt x="97790" y="176654"/>
                  <a:pt x="114300" y="164589"/>
                </a:cubicBezTo>
                <a:cubicBezTo>
                  <a:pt x="130810" y="152524"/>
                  <a:pt x="140970" y="119504"/>
                  <a:pt x="148590" y="107439"/>
                </a:cubicBezTo>
                <a:cubicBezTo>
                  <a:pt x="156210" y="95374"/>
                  <a:pt x="149860" y="97279"/>
                  <a:pt x="160020" y="92199"/>
                </a:cubicBezTo>
                <a:cubicBezTo>
                  <a:pt x="170180" y="87119"/>
                  <a:pt x="191135" y="82039"/>
                  <a:pt x="209550" y="76959"/>
                </a:cubicBezTo>
                <a:cubicBezTo>
                  <a:pt x="227965" y="71879"/>
                  <a:pt x="252095" y="67434"/>
                  <a:pt x="270510" y="61719"/>
                </a:cubicBezTo>
                <a:cubicBezTo>
                  <a:pt x="288925" y="56004"/>
                  <a:pt x="304800" y="48384"/>
                  <a:pt x="320040" y="42669"/>
                </a:cubicBezTo>
                <a:cubicBezTo>
                  <a:pt x="335280" y="36954"/>
                  <a:pt x="341630" y="34414"/>
                  <a:pt x="361950" y="27429"/>
                </a:cubicBezTo>
                <a:cubicBezTo>
                  <a:pt x="382270" y="20444"/>
                  <a:pt x="423545" y="3934"/>
                  <a:pt x="441960" y="759"/>
                </a:cubicBezTo>
                <a:cubicBezTo>
                  <a:pt x="460375" y="-2416"/>
                  <a:pt x="463550" y="5204"/>
                  <a:pt x="472440" y="8379"/>
                </a:cubicBezTo>
              </a:path>
            </a:pathLst>
          </a:custGeom>
          <a:noFill/>
          <a:ln w="38100">
            <a:solidFill>
              <a:srgbClr val="990099"/>
            </a:solidFill>
            <a:round/>
            <a:headEnd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56" name="Forma livre 32"/>
          <p:cNvSpPr>
            <a:spLocks/>
          </p:cNvSpPr>
          <p:nvPr/>
        </p:nvSpPr>
        <p:spPr bwMode="auto">
          <a:xfrm>
            <a:off x="3681689" y="1071558"/>
            <a:ext cx="996950" cy="309562"/>
          </a:xfrm>
          <a:custGeom>
            <a:avLst/>
            <a:gdLst>
              <a:gd name="T0" fmla="*/ 0 w 997238"/>
              <a:gd name="T1" fmla="*/ 329317 h 308902"/>
              <a:gd name="T2" fmla="*/ 58381 w 997238"/>
              <a:gd name="T3" fmla="*/ 315827 h 308902"/>
              <a:gd name="T4" fmla="*/ 80128 w 997238"/>
              <a:gd name="T5" fmla="*/ 266002 h 308902"/>
              <a:gd name="T6" fmla="*/ 127515 w 997238"/>
              <a:gd name="T7" fmla="*/ 233489 h 308902"/>
              <a:gd name="T8" fmla="*/ 150285 w 997238"/>
              <a:gd name="T9" fmla="*/ 158969 h 308902"/>
              <a:gd name="T10" fmla="*/ 190360 w 997238"/>
              <a:gd name="T11" fmla="*/ 107538 h 308902"/>
              <a:gd name="T12" fmla="*/ 248314 w 997238"/>
              <a:gd name="T13" fmla="*/ 41974 h 308902"/>
              <a:gd name="T14" fmla="*/ 469735 w 997238"/>
              <a:gd name="T15" fmla="*/ 1695 h 308902"/>
              <a:gd name="T16" fmla="*/ 986722 w 997238"/>
              <a:gd name="T17" fmla="*/ 70234 h 30890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997238" h="308902">
                <a:moveTo>
                  <a:pt x="0" y="304238"/>
                </a:moveTo>
                <a:cubicBezTo>
                  <a:pt x="26903" y="316018"/>
                  <a:pt x="53052" y="303109"/>
                  <a:pt x="59005" y="291776"/>
                </a:cubicBezTo>
                <a:cubicBezTo>
                  <a:pt x="64958" y="280443"/>
                  <a:pt x="69327" y="258422"/>
                  <a:pt x="80972" y="245744"/>
                </a:cubicBezTo>
                <a:cubicBezTo>
                  <a:pt x="92617" y="233066"/>
                  <a:pt x="117053" y="232188"/>
                  <a:pt x="128873" y="215708"/>
                </a:cubicBezTo>
                <a:cubicBezTo>
                  <a:pt x="140693" y="199228"/>
                  <a:pt x="144087" y="165068"/>
                  <a:pt x="151893" y="146863"/>
                </a:cubicBezTo>
                <a:cubicBezTo>
                  <a:pt x="159699" y="128658"/>
                  <a:pt x="175871" y="117363"/>
                  <a:pt x="192382" y="99349"/>
                </a:cubicBezTo>
                <a:cubicBezTo>
                  <a:pt x="208893" y="81335"/>
                  <a:pt x="203897" y="55076"/>
                  <a:pt x="250957" y="38779"/>
                </a:cubicBezTo>
                <a:cubicBezTo>
                  <a:pt x="298017" y="22482"/>
                  <a:pt x="348001" y="13576"/>
                  <a:pt x="474742" y="1569"/>
                </a:cubicBezTo>
                <a:cubicBezTo>
                  <a:pt x="601483" y="-10438"/>
                  <a:pt x="973424" y="49948"/>
                  <a:pt x="997238" y="64886"/>
                </a:cubicBezTo>
              </a:path>
            </a:pathLst>
          </a:custGeom>
          <a:noFill/>
          <a:ln w="38100">
            <a:solidFill>
              <a:srgbClr val="99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57" name="Forma livre 34"/>
          <p:cNvSpPr>
            <a:spLocks/>
          </p:cNvSpPr>
          <p:nvPr/>
        </p:nvSpPr>
        <p:spPr bwMode="auto">
          <a:xfrm>
            <a:off x="2919689" y="1511295"/>
            <a:ext cx="304800" cy="401638"/>
          </a:xfrm>
          <a:custGeom>
            <a:avLst/>
            <a:gdLst>
              <a:gd name="T0" fmla="*/ 0 w 303324"/>
              <a:gd name="T1" fmla="*/ 365169 h 402463"/>
              <a:gd name="T2" fmla="*/ 105540 w 303324"/>
              <a:gd name="T3" fmla="*/ 327143 h 402463"/>
              <a:gd name="T4" fmla="*/ 148717 w 303324"/>
              <a:gd name="T5" fmla="*/ 285661 h 402463"/>
              <a:gd name="T6" fmla="*/ 187088 w 303324"/>
              <a:gd name="T7" fmla="*/ 247633 h 402463"/>
              <a:gd name="T8" fmla="*/ 225465 w 303324"/>
              <a:gd name="T9" fmla="*/ 202692 h 402463"/>
              <a:gd name="T10" fmla="*/ 263844 w 303324"/>
              <a:gd name="T11" fmla="*/ 164667 h 402463"/>
              <a:gd name="T12" fmla="*/ 273437 w 303324"/>
              <a:gd name="T13" fmla="*/ 102442 h 402463"/>
              <a:gd name="T14" fmla="*/ 283034 w 303324"/>
              <a:gd name="T15" fmla="*/ 67873 h 402463"/>
              <a:gd name="T16" fmla="*/ 311817 w 303324"/>
              <a:gd name="T17" fmla="*/ 36759 h 402463"/>
              <a:gd name="T18" fmla="*/ 381914 w 303324"/>
              <a:gd name="T19" fmla="*/ 0 h 40246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303324" h="402463">
                <a:moveTo>
                  <a:pt x="0" y="402463"/>
                </a:moveTo>
                <a:cubicBezTo>
                  <a:pt x="27305" y="390398"/>
                  <a:pt x="64135" y="375158"/>
                  <a:pt x="83820" y="360553"/>
                </a:cubicBezTo>
                <a:cubicBezTo>
                  <a:pt x="103505" y="345948"/>
                  <a:pt x="107315" y="329438"/>
                  <a:pt x="118110" y="314833"/>
                </a:cubicBezTo>
                <a:cubicBezTo>
                  <a:pt x="128905" y="300228"/>
                  <a:pt x="138430" y="288163"/>
                  <a:pt x="148590" y="272923"/>
                </a:cubicBezTo>
                <a:cubicBezTo>
                  <a:pt x="158750" y="257683"/>
                  <a:pt x="168910" y="238633"/>
                  <a:pt x="179070" y="223393"/>
                </a:cubicBezTo>
                <a:cubicBezTo>
                  <a:pt x="189230" y="208153"/>
                  <a:pt x="203200" y="199898"/>
                  <a:pt x="209550" y="181483"/>
                </a:cubicBezTo>
                <a:cubicBezTo>
                  <a:pt x="215900" y="163068"/>
                  <a:pt x="214630" y="130683"/>
                  <a:pt x="217170" y="112903"/>
                </a:cubicBezTo>
                <a:cubicBezTo>
                  <a:pt x="219710" y="95123"/>
                  <a:pt x="219710" y="86868"/>
                  <a:pt x="224790" y="74803"/>
                </a:cubicBezTo>
                <a:cubicBezTo>
                  <a:pt x="229870" y="62738"/>
                  <a:pt x="238125" y="46228"/>
                  <a:pt x="247650" y="40513"/>
                </a:cubicBezTo>
                <a:cubicBezTo>
                  <a:pt x="257175" y="34798"/>
                  <a:pt x="293164" y="3810"/>
                  <a:pt x="303324" y="0"/>
                </a:cubicBezTo>
              </a:path>
            </a:pathLst>
          </a:custGeom>
          <a:noFill/>
          <a:ln w="3810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58" name="Forma livre 31"/>
          <p:cNvSpPr>
            <a:spLocks/>
          </p:cNvSpPr>
          <p:nvPr/>
        </p:nvSpPr>
        <p:spPr bwMode="auto">
          <a:xfrm>
            <a:off x="2425977" y="1904995"/>
            <a:ext cx="503237" cy="1238250"/>
          </a:xfrm>
          <a:custGeom>
            <a:avLst/>
            <a:gdLst>
              <a:gd name="T0" fmla="*/ 299833 w 503001"/>
              <a:gd name="T1" fmla="*/ 1238250 h 1238250"/>
              <a:gd name="T2" fmla="*/ 183047 w 503001"/>
              <a:gd name="T3" fmla="*/ 1158240 h 1238250"/>
              <a:gd name="T4" fmla="*/ 148009 w 503001"/>
              <a:gd name="T5" fmla="*/ 1127760 h 1238250"/>
              <a:gd name="T6" fmla="*/ 112976 w 503001"/>
              <a:gd name="T7" fmla="*/ 1097280 h 1238250"/>
              <a:gd name="T8" fmla="*/ 93511 w 503001"/>
              <a:gd name="T9" fmla="*/ 1066800 h 1238250"/>
              <a:gd name="T10" fmla="*/ 89618 w 503001"/>
              <a:gd name="T11" fmla="*/ 1021080 h 1238250"/>
              <a:gd name="T12" fmla="*/ 85727 w 503001"/>
              <a:gd name="T13" fmla="*/ 982980 h 1238250"/>
              <a:gd name="T14" fmla="*/ 81834 w 503001"/>
              <a:gd name="T15" fmla="*/ 956310 h 1238250"/>
              <a:gd name="T16" fmla="*/ 54576 w 503001"/>
              <a:gd name="T17" fmla="*/ 948690 h 1238250"/>
              <a:gd name="T18" fmla="*/ 27348 w 503001"/>
              <a:gd name="T19" fmla="*/ 925830 h 1238250"/>
              <a:gd name="T20" fmla="*/ 81 w 503001"/>
              <a:gd name="T21" fmla="*/ 891540 h 1238250"/>
              <a:gd name="T22" fmla="*/ 19544 w 503001"/>
              <a:gd name="T23" fmla="*/ 864870 h 1238250"/>
              <a:gd name="T24" fmla="*/ 39007 w 503001"/>
              <a:gd name="T25" fmla="*/ 845820 h 1238250"/>
              <a:gd name="T26" fmla="*/ 54576 w 503001"/>
              <a:gd name="T27" fmla="*/ 819150 h 1238250"/>
              <a:gd name="T28" fmla="*/ 66267 w 503001"/>
              <a:gd name="T29" fmla="*/ 788670 h 1238250"/>
              <a:gd name="T30" fmla="*/ 70155 w 503001"/>
              <a:gd name="T31" fmla="*/ 731520 h 1238250"/>
              <a:gd name="T32" fmla="*/ 101297 w 503001"/>
              <a:gd name="T33" fmla="*/ 685800 h 1238250"/>
              <a:gd name="T34" fmla="*/ 85727 w 503001"/>
              <a:gd name="T35" fmla="*/ 643890 h 1238250"/>
              <a:gd name="T36" fmla="*/ 97404 w 503001"/>
              <a:gd name="T37" fmla="*/ 609600 h 1238250"/>
              <a:gd name="T38" fmla="*/ 109082 w 503001"/>
              <a:gd name="T39" fmla="*/ 571500 h 1238250"/>
              <a:gd name="T40" fmla="*/ 136336 w 503001"/>
              <a:gd name="T41" fmla="*/ 552450 h 1238250"/>
              <a:gd name="T42" fmla="*/ 109082 w 503001"/>
              <a:gd name="T43" fmla="*/ 480060 h 1238250"/>
              <a:gd name="T44" fmla="*/ 89618 w 503001"/>
              <a:gd name="T45" fmla="*/ 457200 h 1238250"/>
              <a:gd name="T46" fmla="*/ 70155 w 503001"/>
              <a:gd name="T47" fmla="*/ 438150 h 1238250"/>
              <a:gd name="T48" fmla="*/ 70155 w 503001"/>
              <a:gd name="T49" fmla="*/ 415290 h 1238250"/>
              <a:gd name="T50" fmla="*/ 77936 w 503001"/>
              <a:gd name="T51" fmla="*/ 388620 h 1238250"/>
              <a:gd name="T52" fmla="*/ 112976 w 503001"/>
              <a:gd name="T53" fmla="*/ 369570 h 1238250"/>
              <a:gd name="T54" fmla="*/ 155801 w 503001"/>
              <a:gd name="T55" fmla="*/ 346710 h 1238250"/>
              <a:gd name="T56" fmla="*/ 210299 w 503001"/>
              <a:gd name="T57" fmla="*/ 316230 h 1238250"/>
              <a:gd name="T58" fmla="*/ 249227 w 503001"/>
              <a:gd name="T59" fmla="*/ 289560 h 1238250"/>
              <a:gd name="T60" fmla="*/ 292047 w 503001"/>
              <a:gd name="T61" fmla="*/ 255270 h 1238250"/>
              <a:gd name="T62" fmla="*/ 323190 w 503001"/>
              <a:gd name="T63" fmla="*/ 217170 h 1238250"/>
              <a:gd name="T64" fmla="*/ 358227 w 503001"/>
              <a:gd name="T65" fmla="*/ 175260 h 1238250"/>
              <a:gd name="T66" fmla="*/ 393262 w 503001"/>
              <a:gd name="T67" fmla="*/ 106680 h 1238250"/>
              <a:gd name="T68" fmla="*/ 412726 w 503001"/>
              <a:gd name="T69" fmla="*/ 76200 h 1238250"/>
              <a:gd name="T70" fmla="*/ 451655 w 503001"/>
              <a:gd name="T71" fmla="*/ 64770 h 1238250"/>
              <a:gd name="T72" fmla="*/ 494476 w 503001"/>
              <a:gd name="T73" fmla="*/ 57150 h 1238250"/>
              <a:gd name="T74" fmla="*/ 506154 w 503001"/>
              <a:gd name="T75" fmla="*/ 19050 h 1238250"/>
              <a:gd name="T76" fmla="*/ 513941 w 503001"/>
              <a:gd name="T77" fmla="*/ 0 h 1238250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503001" h="1238250">
                <a:moveTo>
                  <a:pt x="293451" y="1238250"/>
                </a:moveTo>
                <a:cubicBezTo>
                  <a:pt x="248683" y="1207452"/>
                  <a:pt x="203916" y="1176655"/>
                  <a:pt x="179151" y="1158240"/>
                </a:cubicBezTo>
                <a:cubicBezTo>
                  <a:pt x="154386" y="1139825"/>
                  <a:pt x="144861" y="1127760"/>
                  <a:pt x="144861" y="1127760"/>
                </a:cubicBezTo>
                <a:cubicBezTo>
                  <a:pt x="133431" y="1117600"/>
                  <a:pt x="119461" y="1107440"/>
                  <a:pt x="110571" y="1097280"/>
                </a:cubicBezTo>
                <a:cubicBezTo>
                  <a:pt x="101681" y="1087120"/>
                  <a:pt x="95331" y="1079500"/>
                  <a:pt x="91521" y="1066800"/>
                </a:cubicBezTo>
                <a:cubicBezTo>
                  <a:pt x="87711" y="1054100"/>
                  <a:pt x="88981" y="1035050"/>
                  <a:pt x="87711" y="1021080"/>
                </a:cubicBezTo>
                <a:cubicBezTo>
                  <a:pt x="86441" y="1007110"/>
                  <a:pt x="85171" y="993775"/>
                  <a:pt x="83901" y="982980"/>
                </a:cubicBezTo>
                <a:cubicBezTo>
                  <a:pt x="82631" y="972185"/>
                  <a:pt x="85171" y="962025"/>
                  <a:pt x="80091" y="956310"/>
                </a:cubicBezTo>
                <a:cubicBezTo>
                  <a:pt x="75011" y="950595"/>
                  <a:pt x="62311" y="953770"/>
                  <a:pt x="53421" y="948690"/>
                </a:cubicBezTo>
                <a:cubicBezTo>
                  <a:pt x="44531" y="943610"/>
                  <a:pt x="35641" y="935355"/>
                  <a:pt x="26751" y="925830"/>
                </a:cubicBezTo>
                <a:cubicBezTo>
                  <a:pt x="17861" y="916305"/>
                  <a:pt x="1351" y="901700"/>
                  <a:pt x="81" y="891540"/>
                </a:cubicBezTo>
                <a:cubicBezTo>
                  <a:pt x="-1189" y="881380"/>
                  <a:pt x="12781" y="872490"/>
                  <a:pt x="19131" y="864870"/>
                </a:cubicBezTo>
                <a:cubicBezTo>
                  <a:pt x="25481" y="857250"/>
                  <a:pt x="32466" y="853440"/>
                  <a:pt x="38181" y="845820"/>
                </a:cubicBezTo>
                <a:cubicBezTo>
                  <a:pt x="43896" y="838200"/>
                  <a:pt x="48976" y="828675"/>
                  <a:pt x="53421" y="819150"/>
                </a:cubicBezTo>
                <a:cubicBezTo>
                  <a:pt x="57866" y="809625"/>
                  <a:pt x="62311" y="803275"/>
                  <a:pt x="64851" y="788670"/>
                </a:cubicBezTo>
                <a:cubicBezTo>
                  <a:pt x="67391" y="774065"/>
                  <a:pt x="62946" y="748665"/>
                  <a:pt x="68661" y="731520"/>
                </a:cubicBezTo>
                <a:cubicBezTo>
                  <a:pt x="74376" y="714375"/>
                  <a:pt x="96601" y="700405"/>
                  <a:pt x="99141" y="685800"/>
                </a:cubicBezTo>
                <a:cubicBezTo>
                  <a:pt x="101681" y="671195"/>
                  <a:pt x="84536" y="656590"/>
                  <a:pt x="83901" y="643890"/>
                </a:cubicBezTo>
                <a:cubicBezTo>
                  <a:pt x="83266" y="631190"/>
                  <a:pt x="91521" y="621665"/>
                  <a:pt x="95331" y="609600"/>
                </a:cubicBezTo>
                <a:cubicBezTo>
                  <a:pt x="99141" y="597535"/>
                  <a:pt x="100411" y="581025"/>
                  <a:pt x="106761" y="571500"/>
                </a:cubicBezTo>
                <a:cubicBezTo>
                  <a:pt x="113111" y="561975"/>
                  <a:pt x="133431" y="567690"/>
                  <a:pt x="133431" y="552450"/>
                </a:cubicBezTo>
                <a:cubicBezTo>
                  <a:pt x="133431" y="537210"/>
                  <a:pt x="114381" y="495935"/>
                  <a:pt x="106761" y="480060"/>
                </a:cubicBezTo>
                <a:cubicBezTo>
                  <a:pt x="99141" y="464185"/>
                  <a:pt x="94061" y="464185"/>
                  <a:pt x="87711" y="457200"/>
                </a:cubicBezTo>
                <a:cubicBezTo>
                  <a:pt x="81361" y="450215"/>
                  <a:pt x="71836" y="445135"/>
                  <a:pt x="68661" y="438150"/>
                </a:cubicBezTo>
                <a:cubicBezTo>
                  <a:pt x="65486" y="431165"/>
                  <a:pt x="67391" y="423545"/>
                  <a:pt x="68661" y="415290"/>
                </a:cubicBezTo>
                <a:cubicBezTo>
                  <a:pt x="69931" y="407035"/>
                  <a:pt x="69296" y="396240"/>
                  <a:pt x="76281" y="388620"/>
                </a:cubicBezTo>
                <a:cubicBezTo>
                  <a:pt x="83266" y="381000"/>
                  <a:pt x="110571" y="369570"/>
                  <a:pt x="110571" y="369570"/>
                </a:cubicBezTo>
                <a:lnTo>
                  <a:pt x="152481" y="346710"/>
                </a:lnTo>
                <a:cubicBezTo>
                  <a:pt x="168356" y="337820"/>
                  <a:pt x="190581" y="325755"/>
                  <a:pt x="205821" y="316230"/>
                </a:cubicBezTo>
                <a:cubicBezTo>
                  <a:pt x="221061" y="306705"/>
                  <a:pt x="230586" y="299720"/>
                  <a:pt x="243921" y="289560"/>
                </a:cubicBezTo>
                <a:cubicBezTo>
                  <a:pt x="257256" y="279400"/>
                  <a:pt x="273766" y="267335"/>
                  <a:pt x="285831" y="255270"/>
                </a:cubicBezTo>
                <a:cubicBezTo>
                  <a:pt x="297896" y="243205"/>
                  <a:pt x="305516" y="230505"/>
                  <a:pt x="316311" y="217170"/>
                </a:cubicBezTo>
                <a:cubicBezTo>
                  <a:pt x="327106" y="203835"/>
                  <a:pt x="339171" y="193675"/>
                  <a:pt x="350601" y="175260"/>
                </a:cubicBezTo>
                <a:cubicBezTo>
                  <a:pt x="362031" y="156845"/>
                  <a:pt x="376001" y="123190"/>
                  <a:pt x="384891" y="106680"/>
                </a:cubicBezTo>
                <a:cubicBezTo>
                  <a:pt x="393781" y="90170"/>
                  <a:pt x="394416" y="83185"/>
                  <a:pt x="403941" y="76200"/>
                </a:cubicBezTo>
                <a:cubicBezTo>
                  <a:pt x="413466" y="69215"/>
                  <a:pt x="428706" y="67945"/>
                  <a:pt x="442041" y="64770"/>
                </a:cubicBezTo>
                <a:cubicBezTo>
                  <a:pt x="455376" y="61595"/>
                  <a:pt x="475061" y="64770"/>
                  <a:pt x="483951" y="57150"/>
                </a:cubicBezTo>
                <a:cubicBezTo>
                  <a:pt x="492841" y="49530"/>
                  <a:pt x="492206" y="28575"/>
                  <a:pt x="495381" y="19050"/>
                </a:cubicBezTo>
                <a:cubicBezTo>
                  <a:pt x="498556" y="9525"/>
                  <a:pt x="497921" y="4445"/>
                  <a:pt x="503001" y="0"/>
                </a:cubicBezTo>
              </a:path>
            </a:pathLst>
          </a:custGeom>
          <a:noFill/>
          <a:ln w="38100">
            <a:solidFill>
              <a:srgbClr val="0099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59" name="Forma livre 30"/>
          <p:cNvSpPr>
            <a:spLocks/>
          </p:cNvSpPr>
          <p:nvPr/>
        </p:nvSpPr>
        <p:spPr bwMode="auto">
          <a:xfrm>
            <a:off x="2710139" y="3116258"/>
            <a:ext cx="155575" cy="369887"/>
          </a:xfrm>
          <a:custGeom>
            <a:avLst/>
            <a:gdLst>
              <a:gd name="T0" fmla="*/ 121886 w 156368"/>
              <a:gd name="T1" fmla="*/ 369839 h 369888"/>
              <a:gd name="T2" fmla="*/ 84764 w 156368"/>
              <a:gd name="T3" fmla="*/ 315864 h 369888"/>
              <a:gd name="T4" fmla="*/ 82287 w 156368"/>
              <a:gd name="T5" fmla="*/ 261889 h 369888"/>
              <a:gd name="T6" fmla="*/ 74864 w 156368"/>
              <a:gd name="T7" fmla="*/ 246014 h 369888"/>
              <a:gd name="T8" fmla="*/ 72391 w 156368"/>
              <a:gd name="T9" fmla="*/ 239664 h 369888"/>
              <a:gd name="T10" fmla="*/ 64960 w 156368"/>
              <a:gd name="T11" fmla="*/ 207914 h 369888"/>
              <a:gd name="T12" fmla="*/ 67440 w 156368"/>
              <a:gd name="T13" fmla="*/ 192039 h 369888"/>
              <a:gd name="T14" fmla="*/ 77339 w 156368"/>
              <a:gd name="T15" fmla="*/ 169863 h 369888"/>
              <a:gd name="T16" fmla="*/ 84764 w 156368"/>
              <a:gd name="T17" fmla="*/ 157163 h 369888"/>
              <a:gd name="T18" fmla="*/ 92185 w 156368"/>
              <a:gd name="T19" fmla="*/ 141288 h 369888"/>
              <a:gd name="T20" fmla="*/ 102088 w 156368"/>
              <a:gd name="T21" fmla="*/ 128588 h 369888"/>
              <a:gd name="T22" fmla="*/ 104562 w 156368"/>
              <a:gd name="T23" fmla="*/ 106363 h 369888"/>
              <a:gd name="T24" fmla="*/ 104562 w 156368"/>
              <a:gd name="T25" fmla="*/ 96838 h 369888"/>
              <a:gd name="T26" fmla="*/ 102088 w 156368"/>
              <a:gd name="T27" fmla="*/ 80963 h 369888"/>
              <a:gd name="T28" fmla="*/ 94664 w 156368"/>
              <a:gd name="T29" fmla="*/ 71438 h 369888"/>
              <a:gd name="T30" fmla="*/ 84764 w 156368"/>
              <a:gd name="T31" fmla="*/ 71438 h 369888"/>
              <a:gd name="T32" fmla="*/ 74864 w 156368"/>
              <a:gd name="T33" fmla="*/ 61913 h 369888"/>
              <a:gd name="T34" fmla="*/ 67440 w 156368"/>
              <a:gd name="T35" fmla="*/ 55563 h 369888"/>
              <a:gd name="T36" fmla="*/ 64960 w 156368"/>
              <a:gd name="T37" fmla="*/ 49213 h 369888"/>
              <a:gd name="T38" fmla="*/ 55066 w 156368"/>
              <a:gd name="T39" fmla="*/ 46038 h 369888"/>
              <a:gd name="T40" fmla="*/ 52590 w 156368"/>
              <a:gd name="T41" fmla="*/ 46038 h 369888"/>
              <a:gd name="T42" fmla="*/ 37743 w 156368"/>
              <a:gd name="T43" fmla="*/ 36513 h 369888"/>
              <a:gd name="T44" fmla="*/ 22892 w 156368"/>
              <a:gd name="T45" fmla="*/ 36513 h 369888"/>
              <a:gd name="T46" fmla="*/ 0 w 156368"/>
              <a:gd name="T47" fmla="*/ 0 h 369888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156368" h="369888">
                <a:moveTo>
                  <a:pt x="156368" y="369888"/>
                </a:moveTo>
                <a:cubicBezTo>
                  <a:pt x="136789" y="351896"/>
                  <a:pt x="117210" y="333905"/>
                  <a:pt x="108743" y="315913"/>
                </a:cubicBezTo>
                <a:cubicBezTo>
                  <a:pt x="100276" y="297921"/>
                  <a:pt x="107685" y="273580"/>
                  <a:pt x="105568" y="261938"/>
                </a:cubicBezTo>
                <a:cubicBezTo>
                  <a:pt x="103451" y="250296"/>
                  <a:pt x="98160" y="249767"/>
                  <a:pt x="96043" y="246063"/>
                </a:cubicBezTo>
                <a:cubicBezTo>
                  <a:pt x="93926" y="242359"/>
                  <a:pt x="94985" y="246063"/>
                  <a:pt x="92868" y="239713"/>
                </a:cubicBezTo>
                <a:cubicBezTo>
                  <a:pt x="90751" y="233363"/>
                  <a:pt x="84401" y="215900"/>
                  <a:pt x="83343" y="207963"/>
                </a:cubicBezTo>
                <a:cubicBezTo>
                  <a:pt x="82285" y="200026"/>
                  <a:pt x="83872" y="198438"/>
                  <a:pt x="86518" y="192088"/>
                </a:cubicBezTo>
                <a:cubicBezTo>
                  <a:pt x="89164" y="185738"/>
                  <a:pt x="95514" y="175684"/>
                  <a:pt x="99218" y="169863"/>
                </a:cubicBezTo>
                <a:cubicBezTo>
                  <a:pt x="102922" y="164042"/>
                  <a:pt x="105568" y="161925"/>
                  <a:pt x="108743" y="157163"/>
                </a:cubicBezTo>
                <a:cubicBezTo>
                  <a:pt x="111918" y="152401"/>
                  <a:pt x="114564" y="146050"/>
                  <a:pt x="118268" y="141288"/>
                </a:cubicBezTo>
                <a:cubicBezTo>
                  <a:pt x="121972" y="136526"/>
                  <a:pt x="128322" y="134409"/>
                  <a:pt x="130968" y="128588"/>
                </a:cubicBezTo>
                <a:cubicBezTo>
                  <a:pt x="133614" y="122767"/>
                  <a:pt x="133614" y="111655"/>
                  <a:pt x="134143" y="106363"/>
                </a:cubicBezTo>
                <a:cubicBezTo>
                  <a:pt x="134672" y="101071"/>
                  <a:pt x="134672" y="101071"/>
                  <a:pt x="134143" y="96838"/>
                </a:cubicBezTo>
                <a:cubicBezTo>
                  <a:pt x="133614" y="92605"/>
                  <a:pt x="133085" y="85196"/>
                  <a:pt x="130968" y="80963"/>
                </a:cubicBezTo>
                <a:cubicBezTo>
                  <a:pt x="128851" y="76730"/>
                  <a:pt x="125147" y="73025"/>
                  <a:pt x="121443" y="71438"/>
                </a:cubicBezTo>
                <a:cubicBezTo>
                  <a:pt x="117739" y="69851"/>
                  <a:pt x="112976" y="73025"/>
                  <a:pt x="108743" y="71438"/>
                </a:cubicBezTo>
                <a:cubicBezTo>
                  <a:pt x="104510" y="69851"/>
                  <a:pt x="99747" y="64559"/>
                  <a:pt x="96043" y="61913"/>
                </a:cubicBezTo>
                <a:cubicBezTo>
                  <a:pt x="92339" y="59267"/>
                  <a:pt x="88635" y="57680"/>
                  <a:pt x="86518" y="55563"/>
                </a:cubicBezTo>
                <a:cubicBezTo>
                  <a:pt x="84401" y="53446"/>
                  <a:pt x="85989" y="50800"/>
                  <a:pt x="83343" y="49213"/>
                </a:cubicBezTo>
                <a:cubicBezTo>
                  <a:pt x="80697" y="47625"/>
                  <a:pt x="73289" y="46567"/>
                  <a:pt x="70643" y="46038"/>
                </a:cubicBezTo>
                <a:cubicBezTo>
                  <a:pt x="67997" y="45509"/>
                  <a:pt x="71172" y="47625"/>
                  <a:pt x="67468" y="46038"/>
                </a:cubicBezTo>
                <a:cubicBezTo>
                  <a:pt x="63764" y="44451"/>
                  <a:pt x="54768" y="38100"/>
                  <a:pt x="48418" y="36513"/>
                </a:cubicBezTo>
                <a:cubicBezTo>
                  <a:pt x="42068" y="34925"/>
                  <a:pt x="34660" y="37042"/>
                  <a:pt x="29368" y="36513"/>
                </a:cubicBezTo>
                <a:cubicBezTo>
                  <a:pt x="24076" y="35984"/>
                  <a:pt x="19579" y="4762"/>
                  <a:pt x="0" y="0"/>
                </a:cubicBezTo>
              </a:path>
            </a:pathLst>
          </a:custGeom>
          <a:noFill/>
          <a:ln w="3810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60" name="AutoShape 126"/>
          <p:cNvSpPr>
            <a:spLocks noChangeArrowheads="1"/>
          </p:cNvSpPr>
          <p:nvPr/>
        </p:nvSpPr>
        <p:spPr bwMode="auto">
          <a:xfrm>
            <a:off x="3187977" y="1457320"/>
            <a:ext cx="79375" cy="74613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761" name="AutoShape 125"/>
          <p:cNvSpPr>
            <a:spLocks noChangeArrowheads="1"/>
          </p:cNvSpPr>
          <p:nvPr/>
        </p:nvSpPr>
        <p:spPr bwMode="auto">
          <a:xfrm rot="10800000">
            <a:off x="2667277" y="3100383"/>
            <a:ext cx="92075" cy="61912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762" name="CaixaDeTexto 121"/>
          <p:cNvSpPr txBox="1">
            <a:spLocks noChangeArrowheads="1"/>
          </p:cNvSpPr>
          <p:nvPr/>
        </p:nvSpPr>
        <p:spPr bwMode="auto">
          <a:xfrm>
            <a:off x="2667277" y="2946395"/>
            <a:ext cx="782637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Juara</a:t>
            </a:r>
          </a:p>
        </p:txBody>
      </p:sp>
      <p:sp>
        <p:nvSpPr>
          <p:cNvPr id="763" name="Forma livre 75"/>
          <p:cNvSpPr>
            <a:spLocks/>
          </p:cNvSpPr>
          <p:nvPr/>
        </p:nvSpPr>
        <p:spPr bwMode="auto">
          <a:xfrm>
            <a:off x="2395814" y="2984495"/>
            <a:ext cx="120650" cy="546100"/>
          </a:xfrm>
          <a:custGeom>
            <a:avLst/>
            <a:gdLst>
              <a:gd name="T0" fmla="*/ 51959 w 121707"/>
              <a:gd name="T1" fmla="*/ 531846 h 546436"/>
              <a:gd name="T2" fmla="*/ 47643 w 121707"/>
              <a:gd name="T3" fmla="*/ 470041 h 546436"/>
              <a:gd name="T4" fmla="*/ 47643 w 121707"/>
              <a:gd name="T5" fmla="*/ 432956 h 546436"/>
              <a:gd name="T6" fmla="*/ 47643 w 121707"/>
              <a:gd name="T7" fmla="*/ 395876 h 546436"/>
              <a:gd name="T8" fmla="*/ 47643 w 121707"/>
              <a:gd name="T9" fmla="*/ 340251 h 546436"/>
              <a:gd name="T10" fmla="*/ 30384 w 121707"/>
              <a:gd name="T11" fmla="*/ 278447 h 546436"/>
              <a:gd name="T12" fmla="*/ 21754 w 121707"/>
              <a:gd name="T13" fmla="*/ 229004 h 546436"/>
              <a:gd name="T14" fmla="*/ 4496 w 121707"/>
              <a:gd name="T15" fmla="*/ 173380 h 546436"/>
              <a:gd name="T16" fmla="*/ 175 w 121707"/>
              <a:gd name="T17" fmla="*/ 142476 h 546436"/>
              <a:gd name="T18" fmla="*/ 8808 w 121707"/>
              <a:gd name="T19" fmla="*/ 105396 h 546436"/>
              <a:gd name="T20" fmla="*/ 21754 w 121707"/>
              <a:gd name="T21" fmla="*/ 62132 h 546436"/>
              <a:gd name="T22" fmla="*/ 34697 w 121707"/>
              <a:gd name="T23" fmla="*/ 18858 h 546436"/>
              <a:gd name="T24" fmla="*/ 47643 w 121707"/>
              <a:gd name="T25" fmla="*/ 336 h 546436"/>
              <a:gd name="T26" fmla="*/ 82700 w 121707"/>
              <a:gd name="T27" fmla="*/ 9325 h 5464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121707" h="546436">
                <a:moveTo>
                  <a:pt x="76464" y="546436"/>
                </a:moveTo>
                <a:cubicBezTo>
                  <a:pt x="73818" y="523152"/>
                  <a:pt x="71172" y="499869"/>
                  <a:pt x="70114" y="482936"/>
                </a:cubicBezTo>
                <a:cubicBezTo>
                  <a:pt x="69056" y="466003"/>
                  <a:pt x="70114" y="444836"/>
                  <a:pt x="70114" y="444836"/>
                </a:cubicBezTo>
                <a:lnTo>
                  <a:pt x="70114" y="406736"/>
                </a:lnTo>
                <a:cubicBezTo>
                  <a:pt x="70114" y="390861"/>
                  <a:pt x="74347" y="369694"/>
                  <a:pt x="70114" y="349586"/>
                </a:cubicBezTo>
                <a:cubicBezTo>
                  <a:pt x="65881" y="329478"/>
                  <a:pt x="51064" y="305136"/>
                  <a:pt x="44714" y="286086"/>
                </a:cubicBezTo>
                <a:cubicBezTo>
                  <a:pt x="38364" y="267036"/>
                  <a:pt x="38364" y="253278"/>
                  <a:pt x="32014" y="235286"/>
                </a:cubicBezTo>
                <a:cubicBezTo>
                  <a:pt x="25664" y="217294"/>
                  <a:pt x="11906" y="192953"/>
                  <a:pt x="6614" y="178136"/>
                </a:cubicBezTo>
                <a:cubicBezTo>
                  <a:pt x="1322" y="163319"/>
                  <a:pt x="-794" y="158028"/>
                  <a:pt x="264" y="146386"/>
                </a:cubicBezTo>
                <a:cubicBezTo>
                  <a:pt x="1322" y="134744"/>
                  <a:pt x="7672" y="122044"/>
                  <a:pt x="12964" y="108286"/>
                </a:cubicBezTo>
                <a:cubicBezTo>
                  <a:pt x="18256" y="94528"/>
                  <a:pt x="32014" y="63836"/>
                  <a:pt x="32014" y="63836"/>
                </a:cubicBezTo>
                <a:cubicBezTo>
                  <a:pt x="38364" y="49019"/>
                  <a:pt x="44714" y="29969"/>
                  <a:pt x="51064" y="19386"/>
                </a:cubicBezTo>
                <a:cubicBezTo>
                  <a:pt x="57414" y="8803"/>
                  <a:pt x="58340" y="1969"/>
                  <a:pt x="70114" y="336"/>
                </a:cubicBezTo>
                <a:cubicBezTo>
                  <a:pt x="81888" y="-1297"/>
                  <a:pt x="116415" y="3239"/>
                  <a:pt x="121707" y="9589"/>
                </a:cubicBezTo>
              </a:path>
            </a:pathLst>
          </a:custGeom>
          <a:noFill/>
          <a:ln w="3810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64" name="CaixaDeTexto 121"/>
          <p:cNvSpPr txBox="1">
            <a:spLocks noChangeArrowheads="1"/>
          </p:cNvSpPr>
          <p:nvPr/>
        </p:nvSpPr>
        <p:spPr bwMode="auto">
          <a:xfrm>
            <a:off x="1786214" y="2816220"/>
            <a:ext cx="782638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Juruena</a:t>
            </a:r>
          </a:p>
        </p:txBody>
      </p:sp>
      <p:sp>
        <p:nvSpPr>
          <p:cNvPr id="765" name="AutoShape 125"/>
          <p:cNvSpPr>
            <a:spLocks noChangeArrowheads="1"/>
          </p:cNvSpPr>
          <p:nvPr/>
        </p:nvSpPr>
        <p:spPr bwMode="auto">
          <a:xfrm rot="10800000">
            <a:off x="2476777" y="2967033"/>
            <a:ext cx="92075" cy="63500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766" name="CaixaDeTexto 121"/>
          <p:cNvSpPr txBox="1">
            <a:spLocks noChangeArrowheads="1"/>
          </p:cNvSpPr>
          <p:nvPr/>
        </p:nvSpPr>
        <p:spPr bwMode="auto">
          <a:xfrm>
            <a:off x="2835552" y="1269995"/>
            <a:ext cx="78422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Santarém</a:t>
            </a:r>
          </a:p>
        </p:txBody>
      </p:sp>
      <p:sp>
        <p:nvSpPr>
          <p:cNvPr id="788" name="Forma livre 33"/>
          <p:cNvSpPr>
            <a:spLocks/>
          </p:cNvSpPr>
          <p:nvPr/>
        </p:nvSpPr>
        <p:spPr bwMode="auto">
          <a:xfrm>
            <a:off x="3680103" y="1304925"/>
            <a:ext cx="773112" cy="147638"/>
          </a:xfrm>
          <a:custGeom>
            <a:avLst/>
            <a:gdLst>
              <a:gd name="T0" fmla="*/ 0 w 773488"/>
              <a:gd name="T1" fmla="*/ 63968 h 148052"/>
              <a:gd name="T2" fmla="*/ 125393 w 773488"/>
              <a:gd name="T3" fmla="*/ 36000 h 148052"/>
              <a:gd name="T4" fmla="*/ 205863 w 773488"/>
              <a:gd name="T5" fmla="*/ 11475 h 148052"/>
              <a:gd name="T6" fmla="*/ 274174 w 773488"/>
              <a:gd name="T7" fmla="*/ 713 h 148052"/>
              <a:gd name="T8" fmla="*/ 295699 w 773488"/>
              <a:gd name="T9" fmla="*/ 30387 h 148052"/>
              <a:gd name="T10" fmla="*/ 344345 w 773488"/>
              <a:gd name="T11" fmla="*/ 109517 h 148052"/>
              <a:gd name="T12" fmla="*/ 366799 w 773488"/>
              <a:gd name="T13" fmla="*/ 123272 h 148052"/>
              <a:gd name="T14" fmla="*/ 389251 w 773488"/>
              <a:gd name="T15" fmla="*/ 123272 h 148052"/>
              <a:gd name="T16" fmla="*/ 441641 w 773488"/>
              <a:gd name="T17" fmla="*/ 123272 h 148052"/>
              <a:gd name="T18" fmla="*/ 479061 w 773488"/>
              <a:gd name="T19" fmla="*/ 133600 h 148052"/>
              <a:gd name="T20" fmla="*/ 538935 w 773488"/>
              <a:gd name="T21" fmla="*/ 116400 h 148052"/>
              <a:gd name="T22" fmla="*/ 602551 w 773488"/>
              <a:gd name="T23" fmla="*/ 95755 h 148052"/>
              <a:gd name="T24" fmla="*/ 654938 w 773488"/>
              <a:gd name="T25" fmla="*/ 92314 h 148052"/>
              <a:gd name="T26" fmla="*/ 759699 w 773488"/>
              <a:gd name="T27" fmla="*/ 85433 h 148052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773488" h="148052">
                <a:moveTo>
                  <a:pt x="0" y="70837"/>
                </a:moveTo>
                <a:cubicBezTo>
                  <a:pt x="33026" y="87533"/>
                  <a:pt x="92736" y="49554"/>
                  <a:pt x="127669" y="39866"/>
                </a:cubicBezTo>
                <a:cubicBezTo>
                  <a:pt x="162602" y="30178"/>
                  <a:pt x="184352" y="19219"/>
                  <a:pt x="209599" y="12706"/>
                </a:cubicBezTo>
                <a:cubicBezTo>
                  <a:pt x="234846" y="6193"/>
                  <a:pt x="263907" y="-2704"/>
                  <a:pt x="279151" y="786"/>
                </a:cubicBezTo>
                <a:cubicBezTo>
                  <a:pt x="294395" y="4276"/>
                  <a:pt x="289159" y="13567"/>
                  <a:pt x="301066" y="33649"/>
                </a:cubicBezTo>
                <a:cubicBezTo>
                  <a:pt x="312973" y="53731"/>
                  <a:pt x="338531" y="104134"/>
                  <a:pt x="350596" y="121279"/>
                </a:cubicBezTo>
                <a:cubicBezTo>
                  <a:pt x="362661" y="138424"/>
                  <a:pt x="365836" y="133979"/>
                  <a:pt x="373456" y="136519"/>
                </a:cubicBezTo>
                <a:cubicBezTo>
                  <a:pt x="381076" y="139059"/>
                  <a:pt x="396316" y="136519"/>
                  <a:pt x="396316" y="136519"/>
                </a:cubicBezTo>
                <a:cubicBezTo>
                  <a:pt x="409016" y="136519"/>
                  <a:pt x="434416" y="134614"/>
                  <a:pt x="449656" y="136519"/>
                </a:cubicBezTo>
                <a:cubicBezTo>
                  <a:pt x="464896" y="138424"/>
                  <a:pt x="471246" y="149219"/>
                  <a:pt x="487756" y="147949"/>
                </a:cubicBezTo>
                <a:cubicBezTo>
                  <a:pt x="504266" y="146679"/>
                  <a:pt x="527761" y="135884"/>
                  <a:pt x="548716" y="128899"/>
                </a:cubicBezTo>
                <a:cubicBezTo>
                  <a:pt x="569671" y="121914"/>
                  <a:pt x="593801" y="110484"/>
                  <a:pt x="613486" y="106039"/>
                </a:cubicBezTo>
                <a:cubicBezTo>
                  <a:pt x="633171" y="101594"/>
                  <a:pt x="651586" y="104134"/>
                  <a:pt x="666826" y="102229"/>
                </a:cubicBezTo>
                <a:cubicBezTo>
                  <a:pt x="682066" y="100324"/>
                  <a:pt x="758010" y="104213"/>
                  <a:pt x="773488" y="94609"/>
                </a:cubicBezTo>
              </a:path>
            </a:pathLst>
          </a:custGeom>
          <a:noFill/>
          <a:ln w="3810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89" name="Forma livre 32"/>
          <p:cNvSpPr>
            <a:spLocks/>
          </p:cNvSpPr>
          <p:nvPr/>
        </p:nvSpPr>
        <p:spPr bwMode="auto">
          <a:xfrm>
            <a:off x="3211790" y="1370013"/>
            <a:ext cx="473075" cy="180975"/>
          </a:xfrm>
          <a:custGeom>
            <a:avLst/>
            <a:gdLst>
              <a:gd name="T0" fmla="*/ 0 w 472440"/>
              <a:gd name="T1" fmla="*/ 200156 h 179889"/>
              <a:gd name="T2" fmla="*/ 15992 w 472440"/>
              <a:gd name="T3" fmla="*/ 166950 h 179889"/>
              <a:gd name="T4" fmla="*/ 23988 w 472440"/>
              <a:gd name="T5" fmla="*/ 209638 h 179889"/>
              <a:gd name="T6" fmla="*/ 51974 w 472440"/>
              <a:gd name="T7" fmla="*/ 223867 h 179889"/>
              <a:gd name="T8" fmla="*/ 119939 w 472440"/>
              <a:gd name="T9" fmla="*/ 204898 h 179889"/>
              <a:gd name="T10" fmla="*/ 155919 w 472440"/>
              <a:gd name="T11" fmla="*/ 133750 h 179889"/>
              <a:gd name="T12" fmla="*/ 167913 w 472440"/>
              <a:gd name="T13" fmla="*/ 114778 h 179889"/>
              <a:gd name="T14" fmla="*/ 219887 w 472440"/>
              <a:gd name="T15" fmla="*/ 95810 h 179889"/>
              <a:gd name="T16" fmla="*/ 283849 w 472440"/>
              <a:gd name="T17" fmla="*/ 76834 h 179889"/>
              <a:gd name="T18" fmla="*/ 335829 w 472440"/>
              <a:gd name="T19" fmla="*/ 53118 h 179889"/>
              <a:gd name="T20" fmla="*/ 379805 w 472440"/>
              <a:gd name="T21" fmla="*/ 34144 h 179889"/>
              <a:gd name="T22" fmla="*/ 463765 w 472440"/>
              <a:gd name="T23" fmla="*/ 946 h 179889"/>
              <a:gd name="T24" fmla="*/ 495747 w 472440"/>
              <a:gd name="T25" fmla="*/ 10434 h 179889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472440" h="179889">
                <a:moveTo>
                  <a:pt x="0" y="160779"/>
                </a:moveTo>
                <a:cubicBezTo>
                  <a:pt x="18415" y="138871"/>
                  <a:pt x="11430" y="132839"/>
                  <a:pt x="15240" y="134109"/>
                </a:cubicBezTo>
                <a:cubicBezTo>
                  <a:pt x="19050" y="135379"/>
                  <a:pt x="17145" y="160779"/>
                  <a:pt x="22860" y="168399"/>
                </a:cubicBezTo>
                <a:cubicBezTo>
                  <a:pt x="28575" y="176019"/>
                  <a:pt x="34290" y="180464"/>
                  <a:pt x="49530" y="179829"/>
                </a:cubicBezTo>
                <a:cubicBezTo>
                  <a:pt x="64770" y="179194"/>
                  <a:pt x="97790" y="176654"/>
                  <a:pt x="114300" y="164589"/>
                </a:cubicBezTo>
                <a:cubicBezTo>
                  <a:pt x="130810" y="152524"/>
                  <a:pt x="140970" y="119504"/>
                  <a:pt x="148590" y="107439"/>
                </a:cubicBezTo>
                <a:cubicBezTo>
                  <a:pt x="156210" y="95374"/>
                  <a:pt x="149860" y="97279"/>
                  <a:pt x="160020" y="92199"/>
                </a:cubicBezTo>
                <a:cubicBezTo>
                  <a:pt x="170180" y="87119"/>
                  <a:pt x="191135" y="82039"/>
                  <a:pt x="209550" y="76959"/>
                </a:cubicBezTo>
                <a:cubicBezTo>
                  <a:pt x="227965" y="71879"/>
                  <a:pt x="252095" y="67434"/>
                  <a:pt x="270510" y="61719"/>
                </a:cubicBezTo>
                <a:cubicBezTo>
                  <a:pt x="288925" y="56004"/>
                  <a:pt x="304800" y="48384"/>
                  <a:pt x="320040" y="42669"/>
                </a:cubicBezTo>
                <a:cubicBezTo>
                  <a:pt x="335280" y="36954"/>
                  <a:pt x="341630" y="34414"/>
                  <a:pt x="361950" y="27429"/>
                </a:cubicBezTo>
                <a:cubicBezTo>
                  <a:pt x="382270" y="20444"/>
                  <a:pt x="423545" y="3934"/>
                  <a:pt x="441960" y="759"/>
                </a:cubicBezTo>
                <a:cubicBezTo>
                  <a:pt x="460375" y="-2416"/>
                  <a:pt x="463550" y="5204"/>
                  <a:pt x="472440" y="8379"/>
                </a:cubicBezTo>
              </a:path>
            </a:pathLst>
          </a:custGeom>
          <a:noFill/>
          <a:ln w="3810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90" name="Forma livre 34"/>
          <p:cNvSpPr>
            <a:spLocks/>
          </p:cNvSpPr>
          <p:nvPr/>
        </p:nvSpPr>
        <p:spPr bwMode="auto">
          <a:xfrm>
            <a:off x="3021290" y="1511300"/>
            <a:ext cx="203200" cy="346075"/>
          </a:xfrm>
          <a:custGeom>
            <a:avLst/>
            <a:gdLst>
              <a:gd name="T0" fmla="*/ 0 w 202916"/>
              <a:gd name="T1" fmla="*/ 338526 h 346236"/>
              <a:gd name="T2" fmla="*/ 18914 w 202916"/>
              <a:gd name="T3" fmla="*/ 307823 h 346236"/>
              <a:gd name="T4" fmla="*/ 51489 w 202916"/>
              <a:gd name="T5" fmla="*/ 266847 h 346236"/>
              <a:gd name="T6" fmla="*/ 84063 w 202916"/>
              <a:gd name="T7" fmla="*/ 218418 h 346236"/>
              <a:gd name="T8" fmla="*/ 116635 w 202916"/>
              <a:gd name="T9" fmla="*/ 177440 h 346236"/>
              <a:gd name="T10" fmla="*/ 124776 w 202916"/>
              <a:gd name="T11" fmla="*/ 110390 h 346236"/>
              <a:gd name="T12" fmla="*/ 132919 w 202916"/>
              <a:gd name="T13" fmla="*/ 73140 h 346236"/>
              <a:gd name="T14" fmla="*/ 157349 w 202916"/>
              <a:gd name="T15" fmla="*/ 39604 h 346236"/>
              <a:gd name="T16" fmla="*/ 216845 w 202916"/>
              <a:gd name="T17" fmla="*/ 0 h 3462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202916" h="346236">
                <a:moveTo>
                  <a:pt x="0" y="346236"/>
                </a:moveTo>
                <a:cubicBezTo>
                  <a:pt x="7837" y="334017"/>
                  <a:pt x="9672" y="327052"/>
                  <a:pt x="17702" y="314833"/>
                </a:cubicBezTo>
                <a:cubicBezTo>
                  <a:pt x="25732" y="302614"/>
                  <a:pt x="38022" y="288163"/>
                  <a:pt x="48182" y="272923"/>
                </a:cubicBezTo>
                <a:cubicBezTo>
                  <a:pt x="58342" y="257683"/>
                  <a:pt x="68502" y="238633"/>
                  <a:pt x="78662" y="223393"/>
                </a:cubicBezTo>
                <a:cubicBezTo>
                  <a:pt x="88822" y="208153"/>
                  <a:pt x="102792" y="199898"/>
                  <a:pt x="109142" y="181483"/>
                </a:cubicBezTo>
                <a:cubicBezTo>
                  <a:pt x="115492" y="163068"/>
                  <a:pt x="114222" y="130683"/>
                  <a:pt x="116762" y="112903"/>
                </a:cubicBezTo>
                <a:cubicBezTo>
                  <a:pt x="119302" y="95123"/>
                  <a:pt x="119302" y="86868"/>
                  <a:pt x="124382" y="74803"/>
                </a:cubicBezTo>
                <a:cubicBezTo>
                  <a:pt x="129462" y="62738"/>
                  <a:pt x="137717" y="46228"/>
                  <a:pt x="147242" y="40513"/>
                </a:cubicBezTo>
                <a:cubicBezTo>
                  <a:pt x="156767" y="34798"/>
                  <a:pt x="192756" y="3810"/>
                  <a:pt x="202916" y="0"/>
                </a:cubicBezTo>
              </a:path>
            </a:pathLst>
          </a:custGeom>
          <a:noFill/>
          <a:ln w="3810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91" name="Forma livre 32"/>
          <p:cNvSpPr>
            <a:spLocks/>
          </p:cNvSpPr>
          <p:nvPr/>
        </p:nvSpPr>
        <p:spPr bwMode="auto">
          <a:xfrm>
            <a:off x="4438928" y="1087438"/>
            <a:ext cx="644525" cy="311150"/>
          </a:xfrm>
          <a:custGeom>
            <a:avLst/>
            <a:gdLst>
              <a:gd name="T0" fmla="*/ 5668 w 645729"/>
              <a:gd name="T1" fmla="*/ 307174 h 311219"/>
              <a:gd name="T2" fmla="*/ 2353 w 645729"/>
              <a:gd name="T3" fmla="*/ 238033 h 311219"/>
              <a:gd name="T4" fmla="*/ 15858 w 645729"/>
              <a:gd name="T5" fmla="*/ 183475 h 311219"/>
              <a:gd name="T6" fmla="*/ 47363 w 645729"/>
              <a:gd name="T7" fmla="*/ 119007 h 311219"/>
              <a:gd name="T8" fmla="*/ 92367 w 645729"/>
              <a:gd name="T9" fmla="*/ 74362 h 311219"/>
              <a:gd name="T10" fmla="*/ 186872 w 645729"/>
              <a:gd name="T11" fmla="*/ 44628 h 311219"/>
              <a:gd name="T12" fmla="*/ 371386 w 645729"/>
              <a:gd name="T13" fmla="*/ 19861 h 311219"/>
              <a:gd name="T14" fmla="*/ 578399 w 645729"/>
              <a:gd name="T15" fmla="*/ 0 h 311219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645729" h="311219">
                <a:moveTo>
                  <a:pt x="6331" y="311219"/>
                </a:moveTo>
                <a:cubicBezTo>
                  <a:pt x="-3717" y="282330"/>
                  <a:pt x="738" y="262048"/>
                  <a:pt x="2634" y="241160"/>
                </a:cubicBezTo>
                <a:cubicBezTo>
                  <a:pt x="4530" y="220273"/>
                  <a:pt x="9333" y="205991"/>
                  <a:pt x="17706" y="185894"/>
                </a:cubicBezTo>
                <a:cubicBezTo>
                  <a:pt x="26080" y="165798"/>
                  <a:pt x="38640" y="139003"/>
                  <a:pt x="52875" y="120581"/>
                </a:cubicBezTo>
                <a:cubicBezTo>
                  <a:pt x="67110" y="102159"/>
                  <a:pt x="77159" y="87922"/>
                  <a:pt x="103117" y="75362"/>
                </a:cubicBezTo>
                <a:cubicBezTo>
                  <a:pt x="129075" y="62802"/>
                  <a:pt x="156708" y="54429"/>
                  <a:pt x="208624" y="45218"/>
                </a:cubicBezTo>
                <a:cubicBezTo>
                  <a:pt x="260541" y="36007"/>
                  <a:pt x="356000" y="21772"/>
                  <a:pt x="414616" y="20097"/>
                </a:cubicBezTo>
                <a:cubicBezTo>
                  <a:pt x="473232" y="18422"/>
                  <a:pt x="589626" y="1675"/>
                  <a:pt x="645729" y="0"/>
                </a:cubicBezTo>
              </a:path>
            </a:pathLst>
          </a:custGeom>
          <a:noFill/>
          <a:ln w="38100">
            <a:solidFill>
              <a:srgbClr val="99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92" name="AutoShape 126"/>
          <p:cNvSpPr>
            <a:spLocks noChangeArrowheads="1"/>
          </p:cNvSpPr>
          <p:nvPr/>
        </p:nvSpPr>
        <p:spPr bwMode="auto">
          <a:xfrm>
            <a:off x="4405590" y="1350963"/>
            <a:ext cx="79375" cy="74612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794" name="Forma livre 30"/>
          <p:cNvSpPr>
            <a:spLocks/>
          </p:cNvSpPr>
          <p:nvPr/>
        </p:nvSpPr>
        <p:spPr bwMode="auto">
          <a:xfrm>
            <a:off x="2984778" y="1866900"/>
            <a:ext cx="111125" cy="963613"/>
          </a:xfrm>
          <a:custGeom>
            <a:avLst/>
            <a:gdLst>
              <a:gd name="T0" fmla="*/ 103979 w 111646"/>
              <a:gd name="T1" fmla="*/ 958423 h 963930"/>
              <a:gd name="T2" fmla="*/ 79087 w 111646"/>
              <a:gd name="T3" fmla="*/ 905387 h 963930"/>
              <a:gd name="T4" fmla="*/ 75532 w 111646"/>
              <a:gd name="T5" fmla="*/ 780375 h 963930"/>
              <a:gd name="T6" fmla="*/ 61309 w 111646"/>
              <a:gd name="T7" fmla="*/ 734917 h 963930"/>
              <a:gd name="T8" fmla="*/ 71977 w 111646"/>
              <a:gd name="T9" fmla="*/ 659152 h 963930"/>
              <a:gd name="T10" fmla="*/ 64864 w 111646"/>
              <a:gd name="T11" fmla="*/ 602329 h 963930"/>
              <a:gd name="T12" fmla="*/ 86199 w 111646"/>
              <a:gd name="T13" fmla="*/ 503836 h 963930"/>
              <a:gd name="T14" fmla="*/ 82644 w 111646"/>
              <a:gd name="T15" fmla="*/ 458378 h 963930"/>
              <a:gd name="T16" fmla="*/ 82644 w 111646"/>
              <a:gd name="T17" fmla="*/ 443225 h 963930"/>
              <a:gd name="T18" fmla="*/ 64864 w 111646"/>
              <a:gd name="T19" fmla="*/ 420492 h 963930"/>
              <a:gd name="T20" fmla="*/ 57754 w 111646"/>
              <a:gd name="T21" fmla="*/ 412920 h 963930"/>
              <a:gd name="T22" fmla="*/ 57754 w 111646"/>
              <a:gd name="T23" fmla="*/ 359880 h 963930"/>
              <a:gd name="T24" fmla="*/ 50642 w 111646"/>
              <a:gd name="T25" fmla="*/ 306849 h 963930"/>
              <a:gd name="T26" fmla="*/ 39976 w 111646"/>
              <a:gd name="T27" fmla="*/ 242446 h 963930"/>
              <a:gd name="T28" fmla="*/ 43530 w 111646"/>
              <a:gd name="T29" fmla="*/ 196987 h 963930"/>
              <a:gd name="T30" fmla="*/ 36419 w 111646"/>
              <a:gd name="T31" fmla="*/ 170474 h 963930"/>
              <a:gd name="T32" fmla="*/ 18642 w 111646"/>
              <a:gd name="T33" fmla="*/ 140168 h 963930"/>
              <a:gd name="T34" fmla="*/ 865 w 111646"/>
              <a:gd name="T35" fmla="*/ 117431 h 963930"/>
              <a:gd name="T36" fmla="*/ 4418 w 111646"/>
              <a:gd name="T37" fmla="*/ 79556 h 963930"/>
              <a:gd name="T38" fmla="*/ 18642 w 111646"/>
              <a:gd name="T39" fmla="*/ 34098 h 963930"/>
              <a:gd name="T40" fmla="*/ 36419 w 111646"/>
              <a:gd name="T41" fmla="*/ 0 h 963930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111646" h="963930">
                <a:moveTo>
                  <a:pt x="111414" y="963930"/>
                </a:moveTo>
                <a:cubicBezTo>
                  <a:pt x="114279" y="916305"/>
                  <a:pt x="89824" y="940435"/>
                  <a:pt x="84744" y="910590"/>
                </a:cubicBezTo>
                <a:cubicBezTo>
                  <a:pt x="79664" y="880745"/>
                  <a:pt x="84109" y="813435"/>
                  <a:pt x="80934" y="784860"/>
                </a:cubicBezTo>
                <a:cubicBezTo>
                  <a:pt x="77759" y="756285"/>
                  <a:pt x="66329" y="759460"/>
                  <a:pt x="65694" y="739140"/>
                </a:cubicBezTo>
                <a:cubicBezTo>
                  <a:pt x="65059" y="718820"/>
                  <a:pt x="76489" y="685165"/>
                  <a:pt x="77124" y="662940"/>
                </a:cubicBezTo>
                <a:cubicBezTo>
                  <a:pt x="77759" y="640715"/>
                  <a:pt x="66964" y="631825"/>
                  <a:pt x="69504" y="605790"/>
                </a:cubicBezTo>
                <a:cubicBezTo>
                  <a:pt x="72044" y="579755"/>
                  <a:pt x="89189" y="530860"/>
                  <a:pt x="92364" y="506730"/>
                </a:cubicBezTo>
                <a:cubicBezTo>
                  <a:pt x="95539" y="482600"/>
                  <a:pt x="89189" y="471170"/>
                  <a:pt x="88554" y="461010"/>
                </a:cubicBezTo>
                <a:cubicBezTo>
                  <a:pt x="87919" y="450850"/>
                  <a:pt x="91729" y="452120"/>
                  <a:pt x="88554" y="445770"/>
                </a:cubicBezTo>
                <a:cubicBezTo>
                  <a:pt x="85379" y="439420"/>
                  <a:pt x="73949" y="427990"/>
                  <a:pt x="69504" y="422910"/>
                </a:cubicBezTo>
                <a:cubicBezTo>
                  <a:pt x="65059" y="417830"/>
                  <a:pt x="63154" y="425450"/>
                  <a:pt x="61884" y="415290"/>
                </a:cubicBezTo>
                <a:cubicBezTo>
                  <a:pt x="60614" y="405130"/>
                  <a:pt x="63154" y="379730"/>
                  <a:pt x="61884" y="361950"/>
                </a:cubicBezTo>
                <a:cubicBezTo>
                  <a:pt x="60614" y="344170"/>
                  <a:pt x="57439" y="328295"/>
                  <a:pt x="54264" y="308610"/>
                </a:cubicBezTo>
                <a:cubicBezTo>
                  <a:pt x="51089" y="288925"/>
                  <a:pt x="44104" y="262255"/>
                  <a:pt x="42834" y="243840"/>
                </a:cubicBezTo>
                <a:cubicBezTo>
                  <a:pt x="41564" y="225425"/>
                  <a:pt x="47279" y="210185"/>
                  <a:pt x="46644" y="198120"/>
                </a:cubicBezTo>
                <a:cubicBezTo>
                  <a:pt x="46009" y="186055"/>
                  <a:pt x="43469" y="180975"/>
                  <a:pt x="39024" y="171450"/>
                </a:cubicBezTo>
                <a:cubicBezTo>
                  <a:pt x="34579" y="161925"/>
                  <a:pt x="26324" y="149860"/>
                  <a:pt x="19974" y="140970"/>
                </a:cubicBezTo>
                <a:cubicBezTo>
                  <a:pt x="13624" y="132080"/>
                  <a:pt x="3464" y="128270"/>
                  <a:pt x="924" y="118110"/>
                </a:cubicBezTo>
                <a:cubicBezTo>
                  <a:pt x="-1616" y="107950"/>
                  <a:pt x="1559" y="93980"/>
                  <a:pt x="4734" y="80010"/>
                </a:cubicBezTo>
                <a:cubicBezTo>
                  <a:pt x="7909" y="66040"/>
                  <a:pt x="14259" y="47625"/>
                  <a:pt x="19974" y="34290"/>
                </a:cubicBezTo>
                <a:cubicBezTo>
                  <a:pt x="25689" y="20955"/>
                  <a:pt x="35055" y="7144"/>
                  <a:pt x="39024" y="0"/>
                </a:cubicBezTo>
              </a:path>
            </a:pathLst>
          </a:custGeom>
          <a:noFill/>
          <a:ln w="38100">
            <a:solidFill>
              <a:srgbClr val="B2B2B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95" name="Forma livre 32"/>
          <p:cNvSpPr>
            <a:spLocks/>
          </p:cNvSpPr>
          <p:nvPr/>
        </p:nvSpPr>
        <p:spPr bwMode="auto">
          <a:xfrm>
            <a:off x="2864128" y="2859088"/>
            <a:ext cx="236537" cy="611187"/>
          </a:xfrm>
          <a:custGeom>
            <a:avLst/>
            <a:gdLst>
              <a:gd name="T0" fmla="*/ 0 w 234236"/>
              <a:gd name="T1" fmla="*/ 641027 h 609195"/>
              <a:gd name="T2" fmla="*/ 49006 w 234236"/>
              <a:gd name="T3" fmla="*/ 564856 h 609195"/>
              <a:gd name="T4" fmla="*/ 102942 w 234236"/>
              <a:gd name="T5" fmla="*/ 472645 h 609195"/>
              <a:gd name="T6" fmla="*/ 131043 w 234236"/>
              <a:gd name="T7" fmla="*/ 432180 h 609195"/>
              <a:gd name="T8" fmla="*/ 153188 w 234236"/>
              <a:gd name="T9" fmla="*/ 384753 h 609195"/>
              <a:gd name="T10" fmla="*/ 175341 w 234236"/>
              <a:gd name="T11" fmla="*/ 319848 h 609195"/>
              <a:gd name="T12" fmla="*/ 194714 w 234236"/>
              <a:gd name="T13" fmla="*/ 267430 h 609195"/>
              <a:gd name="T14" fmla="*/ 255512 w 234236"/>
              <a:gd name="T15" fmla="*/ 115034 h 609195"/>
              <a:gd name="T16" fmla="*/ 273892 w 234236"/>
              <a:gd name="T17" fmla="*/ 0 h 609195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234236" h="609195">
                <a:moveTo>
                  <a:pt x="0" y="609195"/>
                </a:moveTo>
                <a:cubicBezTo>
                  <a:pt x="14605" y="586335"/>
                  <a:pt x="27237" y="563475"/>
                  <a:pt x="41910" y="536805"/>
                </a:cubicBezTo>
                <a:cubicBezTo>
                  <a:pt x="56583" y="510135"/>
                  <a:pt x="79502" y="474144"/>
                  <a:pt x="88038" y="449175"/>
                </a:cubicBezTo>
                <a:cubicBezTo>
                  <a:pt x="96574" y="424206"/>
                  <a:pt x="108853" y="422269"/>
                  <a:pt x="112069" y="410719"/>
                </a:cubicBezTo>
                <a:cubicBezTo>
                  <a:pt x="115285" y="399169"/>
                  <a:pt x="127851" y="375132"/>
                  <a:pt x="131008" y="365643"/>
                </a:cubicBezTo>
                <a:cubicBezTo>
                  <a:pt x="134165" y="356154"/>
                  <a:pt x="143639" y="323339"/>
                  <a:pt x="149952" y="303965"/>
                </a:cubicBezTo>
                <a:cubicBezTo>
                  <a:pt x="156266" y="284592"/>
                  <a:pt x="159023" y="275895"/>
                  <a:pt x="166520" y="254149"/>
                </a:cubicBezTo>
                <a:cubicBezTo>
                  <a:pt x="174017" y="232403"/>
                  <a:pt x="211281" y="127641"/>
                  <a:pt x="218516" y="109322"/>
                </a:cubicBezTo>
                <a:cubicBezTo>
                  <a:pt x="227444" y="83996"/>
                  <a:pt x="233909" y="1485"/>
                  <a:pt x="234236" y="0"/>
                </a:cubicBezTo>
              </a:path>
            </a:pathLst>
          </a:custGeom>
          <a:noFill/>
          <a:ln w="3810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96" name="AutoShape 125"/>
          <p:cNvSpPr>
            <a:spLocks noChangeArrowheads="1"/>
          </p:cNvSpPr>
          <p:nvPr/>
        </p:nvSpPr>
        <p:spPr bwMode="auto">
          <a:xfrm rot="10800000">
            <a:off x="2987953" y="1835150"/>
            <a:ext cx="92075" cy="61913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797" name="CaixaDeTexto 121"/>
          <p:cNvSpPr txBox="1">
            <a:spLocks noChangeArrowheads="1"/>
          </p:cNvSpPr>
          <p:nvPr/>
        </p:nvSpPr>
        <p:spPr bwMode="auto">
          <a:xfrm>
            <a:off x="3002240" y="1868488"/>
            <a:ext cx="782638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Miritituba</a:t>
            </a:r>
          </a:p>
        </p:txBody>
      </p:sp>
      <p:sp>
        <p:nvSpPr>
          <p:cNvPr id="819" name="Forma livre 31"/>
          <p:cNvSpPr>
            <a:spLocks/>
          </p:cNvSpPr>
          <p:nvPr/>
        </p:nvSpPr>
        <p:spPr bwMode="auto">
          <a:xfrm>
            <a:off x="4329390" y="3151188"/>
            <a:ext cx="50800" cy="325437"/>
          </a:xfrm>
          <a:custGeom>
            <a:avLst/>
            <a:gdLst>
              <a:gd name="T0" fmla="*/ 0 w 185738"/>
              <a:gd name="T1" fmla="*/ 0 h 866775"/>
              <a:gd name="T2" fmla="*/ 0 w 185738"/>
              <a:gd name="T3" fmla="*/ 0 h 866775"/>
              <a:gd name="T4" fmla="*/ 0 w 185738"/>
              <a:gd name="T5" fmla="*/ 0 h 866775"/>
              <a:gd name="T6" fmla="*/ 0 w 185738"/>
              <a:gd name="T7" fmla="*/ 0 h 866775"/>
              <a:gd name="T8" fmla="*/ 0 w 185738"/>
              <a:gd name="T9" fmla="*/ 0 h 866775"/>
              <a:gd name="T10" fmla="*/ 0 w 185738"/>
              <a:gd name="T11" fmla="*/ 0 h 866775"/>
              <a:gd name="T12" fmla="*/ 0 w 185738"/>
              <a:gd name="T13" fmla="*/ 0 h 866775"/>
              <a:gd name="T14" fmla="*/ 0 w 185738"/>
              <a:gd name="T15" fmla="*/ 0 h 866775"/>
              <a:gd name="T16" fmla="*/ 0 w 185738"/>
              <a:gd name="T17" fmla="*/ 0 h 866775"/>
              <a:gd name="T18" fmla="*/ 0 w 185738"/>
              <a:gd name="T19" fmla="*/ 0 h 86677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185738" h="866775">
                <a:moveTo>
                  <a:pt x="14288" y="866775"/>
                </a:moveTo>
                <a:cubicBezTo>
                  <a:pt x="10319" y="835819"/>
                  <a:pt x="0" y="809625"/>
                  <a:pt x="0" y="776288"/>
                </a:cubicBezTo>
                <a:cubicBezTo>
                  <a:pt x="0" y="742951"/>
                  <a:pt x="7144" y="702469"/>
                  <a:pt x="14288" y="666750"/>
                </a:cubicBezTo>
                <a:cubicBezTo>
                  <a:pt x="21432" y="631031"/>
                  <a:pt x="34132" y="596106"/>
                  <a:pt x="42863" y="561975"/>
                </a:cubicBezTo>
                <a:cubicBezTo>
                  <a:pt x="51594" y="527844"/>
                  <a:pt x="60325" y="497682"/>
                  <a:pt x="66675" y="461963"/>
                </a:cubicBezTo>
                <a:cubicBezTo>
                  <a:pt x="73025" y="426244"/>
                  <a:pt x="73819" y="382588"/>
                  <a:pt x="80963" y="347663"/>
                </a:cubicBezTo>
                <a:cubicBezTo>
                  <a:pt x="88107" y="312738"/>
                  <a:pt x="100807" y="288132"/>
                  <a:pt x="109538" y="252413"/>
                </a:cubicBezTo>
                <a:cubicBezTo>
                  <a:pt x="118269" y="216694"/>
                  <a:pt x="127794" y="165100"/>
                  <a:pt x="133350" y="133350"/>
                </a:cubicBezTo>
                <a:cubicBezTo>
                  <a:pt x="138906" y="101600"/>
                  <a:pt x="134144" y="84138"/>
                  <a:pt x="142875" y="61913"/>
                </a:cubicBezTo>
                <a:cubicBezTo>
                  <a:pt x="151606" y="39688"/>
                  <a:pt x="173883" y="30162"/>
                  <a:pt x="185738" y="0"/>
                </a:cubicBezTo>
              </a:path>
            </a:pathLst>
          </a:custGeom>
          <a:noFill/>
          <a:ln w="3810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20" name="Forma livre 1"/>
          <p:cNvSpPr>
            <a:spLocks/>
          </p:cNvSpPr>
          <p:nvPr/>
        </p:nvSpPr>
        <p:spPr bwMode="auto">
          <a:xfrm>
            <a:off x="3330853" y="3516313"/>
            <a:ext cx="360362" cy="38100"/>
          </a:xfrm>
          <a:custGeom>
            <a:avLst/>
            <a:gdLst>
              <a:gd name="T0" fmla="*/ 0 w 360023"/>
              <a:gd name="T1" fmla="*/ 0 h 38081"/>
              <a:gd name="T2" fmla="*/ 56870 w 360023"/>
              <a:gd name="T3" fmla="*/ 20471 h 38081"/>
              <a:gd name="T4" fmla="*/ 124926 w 360023"/>
              <a:gd name="T5" fmla="*/ 36326 h 38081"/>
              <a:gd name="T6" fmla="*/ 212644 w 360023"/>
              <a:gd name="T7" fmla="*/ 37480 h 38081"/>
              <a:gd name="T8" fmla="*/ 293065 w 360023"/>
              <a:gd name="T9" fmla="*/ 38747 h 38081"/>
              <a:gd name="T10" fmla="*/ 373834 w 360023"/>
              <a:gd name="T11" fmla="*/ 34698 h 3808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360023" h="38081">
                <a:moveTo>
                  <a:pt x="0" y="0"/>
                </a:moveTo>
                <a:cubicBezTo>
                  <a:pt x="17661" y="11906"/>
                  <a:pt x="34717" y="14137"/>
                  <a:pt x="54769" y="20071"/>
                </a:cubicBezTo>
                <a:cubicBezTo>
                  <a:pt x="74821" y="26005"/>
                  <a:pt x="95308" y="32828"/>
                  <a:pt x="120311" y="35606"/>
                </a:cubicBezTo>
                <a:cubicBezTo>
                  <a:pt x="145314" y="38384"/>
                  <a:pt x="177801" y="36342"/>
                  <a:pt x="204788" y="36739"/>
                </a:cubicBezTo>
                <a:cubicBezTo>
                  <a:pt x="231775" y="37136"/>
                  <a:pt x="256363" y="38441"/>
                  <a:pt x="282235" y="37987"/>
                </a:cubicBezTo>
                <a:cubicBezTo>
                  <a:pt x="308108" y="37534"/>
                  <a:pt x="347720" y="28859"/>
                  <a:pt x="360023" y="34018"/>
                </a:cubicBezTo>
              </a:path>
            </a:pathLst>
          </a:custGeom>
          <a:noFill/>
          <a:ln w="38100">
            <a:solidFill>
              <a:srgbClr val="B2B2B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21" name="Forma livre 30"/>
          <p:cNvSpPr>
            <a:spLocks/>
          </p:cNvSpPr>
          <p:nvPr/>
        </p:nvSpPr>
        <p:spPr bwMode="auto">
          <a:xfrm>
            <a:off x="3929340" y="3460750"/>
            <a:ext cx="412750" cy="171450"/>
          </a:xfrm>
          <a:custGeom>
            <a:avLst/>
            <a:gdLst>
              <a:gd name="T0" fmla="*/ 0 w 410816"/>
              <a:gd name="T1" fmla="*/ 172556 h 170652"/>
              <a:gd name="T2" fmla="*/ 90103 w 410816"/>
              <a:gd name="T3" fmla="*/ 202350 h 170652"/>
              <a:gd name="T4" fmla="*/ 160299 w 410816"/>
              <a:gd name="T5" fmla="*/ 202627 h 170652"/>
              <a:gd name="T6" fmla="*/ 239478 w 410816"/>
              <a:gd name="T7" fmla="*/ 179657 h 170652"/>
              <a:gd name="T8" fmla="*/ 323430 w 410816"/>
              <a:gd name="T9" fmla="*/ 92102 h 170652"/>
              <a:gd name="T10" fmla="*/ 434561 w 410816"/>
              <a:gd name="T11" fmla="*/ 39140 h 170652"/>
              <a:gd name="T12" fmla="*/ 494413 w 410816"/>
              <a:gd name="T13" fmla="*/ 0 h 170652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410816" h="170652">
                <a:moveTo>
                  <a:pt x="0" y="143092"/>
                </a:moveTo>
                <a:cubicBezTo>
                  <a:pt x="24871" y="147325"/>
                  <a:pt x="52670" y="163643"/>
                  <a:pt x="74869" y="167799"/>
                </a:cubicBezTo>
                <a:cubicBezTo>
                  <a:pt x="97069" y="171955"/>
                  <a:pt x="112511" y="171166"/>
                  <a:pt x="133197" y="168029"/>
                </a:cubicBezTo>
                <a:cubicBezTo>
                  <a:pt x="153883" y="164893"/>
                  <a:pt x="176393" y="164256"/>
                  <a:pt x="198984" y="148980"/>
                </a:cubicBezTo>
                <a:cubicBezTo>
                  <a:pt x="221575" y="133704"/>
                  <a:pt x="241728" y="95795"/>
                  <a:pt x="268744" y="76375"/>
                </a:cubicBezTo>
                <a:cubicBezTo>
                  <a:pt x="295760" y="56955"/>
                  <a:pt x="337402" y="45186"/>
                  <a:pt x="361081" y="32457"/>
                </a:cubicBezTo>
                <a:cubicBezTo>
                  <a:pt x="384760" y="19728"/>
                  <a:pt x="383320" y="15107"/>
                  <a:pt x="410816" y="0"/>
                </a:cubicBezTo>
              </a:path>
            </a:pathLst>
          </a:custGeom>
          <a:noFill/>
          <a:ln w="3810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22" name="Forma livre 30"/>
          <p:cNvSpPr>
            <a:spLocks/>
          </p:cNvSpPr>
          <p:nvPr/>
        </p:nvSpPr>
        <p:spPr bwMode="auto">
          <a:xfrm>
            <a:off x="3710265" y="3556000"/>
            <a:ext cx="225425" cy="50800"/>
          </a:xfrm>
          <a:custGeom>
            <a:avLst/>
            <a:gdLst>
              <a:gd name="T0" fmla="*/ 0 w 225425"/>
              <a:gd name="T1" fmla="*/ 0 h 50800"/>
              <a:gd name="T2" fmla="*/ 133321 w 225425"/>
              <a:gd name="T3" fmla="*/ 41384 h 50800"/>
              <a:gd name="T4" fmla="*/ 225376 w 225425"/>
              <a:gd name="T5" fmla="*/ 50934 h 508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25425" h="50800">
                <a:moveTo>
                  <a:pt x="0" y="0"/>
                </a:moveTo>
                <a:cubicBezTo>
                  <a:pt x="62442" y="16404"/>
                  <a:pt x="95779" y="32808"/>
                  <a:pt x="133350" y="41275"/>
                </a:cubicBezTo>
                <a:cubicBezTo>
                  <a:pt x="170921" y="49742"/>
                  <a:pt x="200554" y="46567"/>
                  <a:pt x="225425" y="50800"/>
                </a:cubicBezTo>
              </a:path>
            </a:pathLst>
          </a:custGeom>
          <a:noFill/>
          <a:ln w="38100">
            <a:solidFill>
              <a:srgbClr val="B2B2B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23" name="Forma livre 32"/>
          <p:cNvSpPr>
            <a:spLocks/>
          </p:cNvSpPr>
          <p:nvPr/>
        </p:nvSpPr>
        <p:spPr bwMode="auto">
          <a:xfrm>
            <a:off x="4438928" y="1087438"/>
            <a:ext cx="644525" cy="311150"/>
          </a:xfrm>
          <a:custGeom>
            <a:avLst/>
            <a:gdLst>
              <a:gd name="T0" fmla="*/ 5679 w 645729"/>
              <a:gd name="T1" fmla="*/ 307242 h 311219"/>
              <a:gd name="T2" fmla="*/ 2357 w 645729"/>
              <a:gd name="T3" fmla="*/ 238086 h 311219"/>
              <a:gd name="T4" fmla="*/ 15888 w 645729"/>
              <a:gd name="T5" fmla="*/ 183516 h 311219"/>
              <a:gd name="T6" fmla="*/ 47451 w 645729"/>
              <a:gd name="T7" fmla="*/ 119033 h 311219"/>
              <a:gd name="T8" fmla="*/ 92540 w 645729"/>
              <a:gd name="T9" fmla="*/ 74378 h 311219"/>
              <a:gd name="T10" fmla="*/ 187221 w 645729"/>
              <a:gd name="T11" fmla="*/ 44638 h 311219"/>
              <a:gd name="T12" fmla="*/ 372080 w 645729"/>
              <a:gd name="T13" fmla="*/ 19865 h 311219"/>
              <a:gd name="T14" fmla="*/ 579479 w 645729"/>
              <a:gd name="T15" fmla="*/ 0 h 311219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645729" h="311219">
                <a:moveTo>
                  <a:pt x="6331" y="311219"/>
                </a:moveTo>
                <a:cubicBezTo>
                  <a:pt x="-3717" y="282330"/>
                  <a:pt x="738" y="262048"/>
                  <a:pt x="2634" y="241160"/>
                </a:cubicBezTo>
                <a:cubicBezTo>
                  <a:pt x="4530" y="220273"/>
                  <a:pt x="9333" y="205991"/>
                  <a:pt x="17706" y="185894"/>
                </a:cubicBezTo>
                <a:cubicBezTo>
                  <a:pt x="26080" y="165798"/>
                  <a:pt x="38640" y="139003"/>
                  <a:pt x="52875" y="120581"/>
                </a:cubicBezTo>
                <a:cubicBezTo>
                  <a:pt x="67110" y="102159"/>
                  <a:pt x="77159" y="87922"/>
                  <a:pt x="103117" y="75362"/>
                </a:cubicBezTo>
                <a:cubicBezTo>
                  <a:pt x="129075" y="62802"/>
                  <a:pt x="156708" y="54429"/>
                  <a:pt x="208624" y="45218"/>
                </a:cubicBezTo>
                <a:cubicBezTo>
                  <a:pt x="260541" y="36007"/>
                  <a:pt x="356000" y="21772"/>
                  <a:pt x="414616" y="20097"/>
                </a:cubicBezTo>
                <a:cubicBezTo>
                  <a:pt x="473232" y="18422"/>
                  <a:pt x="589626" y="1675"/>
                  <a:pt x="645729" y="0"/>
                </a:cubicBezTo>
              </a:path>
            </a:pathLst>
          </a:custGeom>
          <a:noFill/>
          <a:ln w="38100">
            <a:solidFill>
              <a:srgbClr val="99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25" name="Forma livre 30"/>
          <p:cNvSpPr>
            <a:spLocks/>
          </p:cNvSpPr>
          <p:nvPr/>
        </p:nvSpPr>
        <p:spPr bwMode="auto">
          <a:xfrm>
            <a:off x="2851428" y="3376613"/>
            <a:ext cx="479425" cy="144462"/>
          </a:xfrm>
          <a:custGeom>
            <a:avLst/>
            <a:gdLst>
              <a:gd name="T0" fmla="*/ 0 w 478629"/>
              <a:gd name="T1" fmla="*/ 118511 h 144637"/>
              <a:gd name="T2" fmla="*/ 33525 w 478629"/>
              <a:gd name="T3" fmla="*/ 54853 h 144637"/>
              <a:gd name="T4" fmla="*/ 69630 w 478629"/>
              <a:gd name="T5" fmla="*/ 162 h 144637"/>
              <a:gd name="T6" fmla="*/ 125510 w 478629"/>
              <a:gd name="T7" fmla="*/ 39828 h 144637"/>
              <a:gd name="T8" fmla="*/ 164193 w 478629"/>
              <a:gd name="T9" fmla="*/ 79485 h 144637"/>
              <a:gd name="T10" fmla="*/ 228666 w 478629"/>
              <a:gd name="T11" fmla="*/ 95927 h 144637"/>
              <a:gd name="T12" fmla="*/ 288845 w 478629"/>
              <a:gd name="T13" fmla="*/ 116915 h 144637"/>
              <a:gd name="T14" fmla="*/ 384264 w 478629"/>
              <a:gd name="T15" fmla="*/ 114019 h 144637"/>
              <a:gd name="T16" fmla="*/ 486566 w 478629"/>
              <a:gd name="T17" fmla="*/ 104180 h 144637"/>
              <a:gd name="T18" fmla="*/ 518370 w 478629"/>
              <a:gd name="T19" fmla="*/ 136360 h 144637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478629" h="144637">
                <a:moveTo>
                  <a:pt x="0" y="125706"/>
                </a:moveTo>
                <a:lnTo>
                  <a:pt x="30955" y="58182"/>
                </a:lnTo>
                <a:cubicBezTo>
                  <a:pt x="60060" y="4953"/>
                  <a:pt x="50137" y="2818"/>
                  <a:pt x="64292" y="162"/>
                </a:cubicBezTo>
                <a:cubicBezTo>
                  <a:pt x="78447" y="-2494"/>
                  <a:pt x="101334" y="28220"/>
                  <a:pt x="115886" y="42245"/>
                </a:cubicBezTo>
                <a:cubicBezTo>
                  <a:pt x="130438" y="56270"/>
                  <a:pt x="135730" y="74393"/>
                  <a:pt x="151605" y="84310"/>
                </a:cubicBezTo>
                <a:cubicBezTo>
                  <a:pt x="167480" y="94227"/>
                  <a:pt x="191954" y="95132"/>
                  <a:pt x="211136" y="101749"/>
                </a:cubicBezTo>
                <a:cubicBezTo>
                  <a:pt x="230318" y="108366"/>
                  <a:pt x="242755" y="120814"/>
                  <a:pt x="266700" y="124012"/>
                </a:cubicBezTo>
                <a:cubicBezTo>
                  <a:pt x="290645" y="127210"/>
                  <a:pt x="324378" y="123191"/>
                  <a:pt x="354805" y="120940"/>
                </a:cubicBezTo>
                <a:cubicBezTo>
                  <a:pt x="375310" y="123057"/>
                  <a:pt x="428625" y="106554"/>
                  <a:pt x="449262" y="110504"/>
                </a:cubicBezTo>
                <a:cubicBezTo>
                  <a:pt x="469899" y="114454"/>
                  <a:pt x="474264" y="133258"/>
                  <a:pt x="478629" y="144637"/>
                </a:cubicBezTo>
              </a:path>
            </a:pathLst>
          </a:custGeom>
          <a:noFill/>
          <a:ln w="3810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26" name="AutoShape 126"/>
          <p:cNvSpPr>
            <a:spLocks noChangeArrowheads="1"/>
          </p:cNvSpPr>
          <p:nvPr/>
        </p:nvSpPr>
        <p:spPr bwMode="auto">
          <a:xfrm>
            <a:off x="4405590" y="1350963"/>
            <a:ext cx="79375" cy="74612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827" name="CaixaDeTexto 121"/>
          <p:cNvSpPr txBox="1">
            <a:spLocks noChangeArrowheads="1"/>
          </p:cNvSpPr>
          <p:nvPr/>
        </p:nvSpPr>
        <p:spPr bwMode="auto">
          <a:xfrm>
            <a:off x="4300815" y="3287713"/>
            <a:ext cx="78105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Alvorada</a:t>
            </a:r>
          </a:p>
        </p:txBody>
      </p:sp>
      <p:sp>
        <p:nvSpPr>
          <p:cNvPr id="828" name="Forma livre 31"/>
          <p:cNvSpPr>
            <a:spLocks/>
          </p:cNvSpPr>
          <p:nvPr/>
        </p:nvSpPr>
        <p:spPr bwMode="auto">
          <a:xfrm>
            <a:off x="4515128" y="2009775"/>
            <a:ext cx="112712" cy="600075"/>
          </a:xfrm>
          <a:custGeom>
            <a:avLst/>
            <a:gdLst>
              <a:gd name="T0" fmla="*/ 0 w 113287"/>
              <a:gd name="T1" fmla="*/ 600118 h 600074"/>
              <a:gd name="T2" fmla="*/ 9517 w 113287"/>
              <a:gd name="T3" fmla="*/ 540587 h 600074"/>
              <a:gd name="T4" fmla="*/ 13325 w 113287"/>
              <a:gd name="T5" fmla="*/ 476293 h 600074"/>
              <a:gd name="T6" fmla="*/ 34260 w 113287"/>
              <a:gd name="T7" fmla="*/ 395331 h 600074"/>
              <a:gd name="T8" fmla="*/ 78071 w 113287"/>
              <a:gd name="T9" fmla="*/ 347706 h 600074"/>
              <a:gd name="T10" fmla="*/ 87590 w 113287"/>
              <a:gd name="T11" fmla="*/ 264318 h 600074"/>
              <a:gd name="T12" fmla="*/ 81972 w 113287"/>
              <a:gd name="T13" fmla="*/ 169067 h 600074"/>
              <a:gd name="T14" fmla="*/ 68508 w 113287"/>
              <a:gd name="T15" fmla="*/ 80962 h 600074"/>
              <a:gd name="T16" fmla="*/ 74408 w 113287"/>
              <a:gd name="T17" fmla="*/ 0 h 60007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113287" h="600074">
                <a:moveTo>
                  <a:pt x="0" y="600074"/>
                </a:moveTo>
                <a:cubicBezTo>
                  <a:pt x="11113" y="581818"/>
                  <a:pt x="9131" y="561181"/>
                  <a:pt x="11910" y="540543"/>
                </a:cubicBezTo>
                <a:cubicBezTo>
                  <a:pt x="14689" y="519906"/>
                  <a:pt x="11512" y="500458"/>
                  <a:pt x="16673" y="476249"/>
                </a:cubicBezTo>
                <a:cubicBezTo>
                  <a:pt x="21834" y="452040"/>
                  <a:pt x="29372" y="416718"/>
                  <a:pt x="42875" y="395287"/>
                </a:cubicBezTo>
                <a:cubicBezTo>
                  <a:pt x="56378" y="373856"/>
                  <a:pt x="86571" y="369490"/>
                  <a:pt x="97692" y="347662"/>
                </a:cubicBezTo>
                <a:cubicBezTo>
                  <a:pt x="108813" y="325834"/>
                  <a:pt x="108790" y="294084"/>
                  <a:pt x="109604" y="264318"/>
                </a:cubicBezTo>
                <a:cubicBezTo>
                  <a:pt x="110418" y="234552"/>
                  <a:pt x="120816" y="197245"/>
                  <a:pt x="102574" y="169067"/>
                </a:cubicBezTo>
                <a:cubicBezTo>
                  <a:pt x="84332" y="140889"/>
                  <a:pt x="86519" y="108743"/>
                  <a:pt x="85725" y="80962"/>
                </a:cubicBezTo>
                <a:cubicBezTo>
                  <a:pt x="84931" y="53181"/>
                  <a:pt x="92965" y="33735"/>
                  <a:pt x="93106" y="0"/>
                </a:cubicBezTo>
              </a:path>
            </a:pathLst>
          </a:custGeom>
          <a:noFill/>
          <a:ln w="38100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29" name="CaixaDeTexto 121"/>
          <p:cNvSpPr txBox="1">
            <a:spLocks noChangeArrowheads="1"/>
          </p:cNvSpPr>
          <p:nvPr/>
        </p:nvSpPr>
        <p:spPr bwMode="auto">
          <a:xfrm>
            <a:off x="3750212" y="1407900"/>
            <a:ext cx="782637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/>
            <a:r>
              <a:rPr lang="pt-BR" sz="800" b="0" dirty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Vila do Conde</a:t>
            </a:r>
          </a:p>
        </p:txBody>
      </p:sp>
      <p:sp>
        <p:nvSpPr>
          <p:cNvPr id="830" name="Forma livre 31"/>
          <p:cNvSpPr>
            <a:spLocks/>
          </p:cNvSpPr>
          <p:nvPr/>
        </p:nvSpPr>
        <p:spPr bwMode="auto">
          <a:xfrm>
            <a:off x="4361140" y="2584450"/>
            <a:ext cx="169863" cy="563563"/>
          </a:xfrm>
          <a:custGeom>
            <a:avLst/>
            <a:gdLst>
              <a:gd name="T0" fmla="*/ 0 w 185738"/>
              <a:gd name="T1" fmla="*/ 0 h 866775"/>
              <a:gd name="T2" fmla="*/ 0 w 185738"/>
              <a:gd name="T3" fmla="*/ 0 h 866775"/>
              <a:gd name="T4" fmla="*/ 0 w 185738"/>
              <a:gd name="T5" fmla="*/ 0 h 866775"/>
              <a:gd name="T6" fmla="*/ 0 w 185738"/>
              <a:gd name="T7" fmla="*/ 0 h 866775"/>
              <a:gd name="T8" fmla="*/ 0 w 185738"/>
              <a:gd name="T9" fmla="*/ 0 h 866775"/>
              <a:gd name="T10" fmla="*/ 0 w 185738"/>
              <a:gd name="T11" fmla="*/ 0 h 866775"/>
              <a:gd name="T12" fmla="*/ 0 w 185738"/>
              <a:gd name="T13" fmla="*/ 0 h 866775"/>
              <a:gd name="T14" fmla="*/ 0 w 185738"/>
              <a:gd name="T15" fmla="*/ 0 h 866775"/>
              <a:gd name="T16" fmla="*/ 0 w 185738"/>
              <a:gd name="T17" fmla="*/ 0 h 866775"/>
              <a:gd name="T18" fmla="*/ 0 w 185738"/>
              <a:gd name="T19" fmla="*/ 0 h 86677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185738" h="866775">
                <a:moveTo>
                  <a:pt x="14288" y="866775"/>
                </a:moveTo>
                <a:cubicBezTo>
                  <a:pt x="10319" y="835819"/>
                  <a:pt x="0" y="809625"/>
                  <a:pt x="0" y="776288"/>
                </a:cubicBezTo>
                <a:cubicBezTo>
                  <a:pt x="0" y="742951"/>
                  <a:pt x="7144" y="702469"/>
                  <a:pt x="14288" y="666750"/>
                </a:cubicBezTo>
                <a:cubicBezTo>
                  <a:pt x="21432" y="631031"/>
                  <a:pt x="34132" y="596106"/>
                  <a:pt x="42863" y="561975"/>
                </a:cubicBezTo>
                <a:cubicBezTo>
                  <a:pt x="51594" y="527844"/>
                  <a:pt x="60325" y="497682"/>
                  <a:pt x="66675" y="461963"/>
                </a:cubicBezTo>
                <a:cubicBezTo>
                  <a:pt x="73025" y="426244"/>
                  <a:pt x="73819" y="382588"/>
                  <a:pt x="80963" y="347663"/>
                </a:cubicBezTo>
                <a:cubicBezTo>
                  <a:pt x="88107" y="312738"/>
                  <a:pt x="100807" y="288132"/>
                  <a:pt x="109538" y="252413"/>
                </a:cubicBezTo>
                <a:cubicBezTo>
                  <a:pt x="118269" y="216694"/>
                  <a:pt x="127794" y="165100"/>
                  <a:pt x="133350" y="133350"/>
                </a:cubicBezTo>
                <a:cubicBezTo>
                  <a:pt x="138906" y="101600"/>
                  <a:pt x="134144" y="84138"/>
                  <a:pt x="142875" y="61913"/>
                </a:cubicBezTo>
                <a:cubicBezTo>
                  <a:pt x="151606" y="39688"/>
                  <a:pt x="173883" y="30162"/>
                  <a:pt x="185738" y="0"/>
                </a:cubicBezTo>
              </a:path>
            </a:pathLst>
          </a:custGeom>
          <a:noFill/>
          <a:ln w="381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31" name="CaixaDeTexto 121"/>
          <p:cNvSpPr txBox="1">
            <a:spLocks noChangeArrowheads="1"/>
          </p:cNvSpPr>
          <p:nvPr/>
        </p:nvSpPr>
        <p:spPr bwMode="auto">
          <a:xfrm>
            <a:off x="3865840" y="1839913"/>
            <a:ext cx="78105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Açailândia</a:t>
            </a:r>
          </a:p>
        </p:txBody>
      </p:sp>
      <p:sp>
        <p:nvSpPr>
          <p:cNvPr id="832" name="Oval 250"/>
          <p:cNvSpPr>
            <a:spLocks noChangeArrowheads="1"/>
          </p:cNvSpPr>
          <p:nvPr/>
        </p:nvSpPr>
        <p:spPr bwMode="auto">
          <a:xfrm>
            <a:off x="4573865" y="1982788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sp>
        <p:nvSpPr>
          <p:cNvPr id="846" name="Oval 250"/>
          <p:cNvSpPr>
            <a:spLocks noChangeArrowheads="1"/>
          </p:cNvSpPr>
          <p:nvPr/>
        </p:nvSpPr>
        <p:spPr bwMode="auto">
          <a:xfrm>
            <a:off x="4300815" y="3432175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sp>
        <p:nvSpPr>
          <p:cNvPr id="847" name="Rectangle 55"/>
          <p:cNvSpPr>
            <a:spLocks noChangeArrowheads="1"/>
          </p:cNvSpPr>
          <p:nvPr/>
        </p:nvSpPr>
        <p:spPr bwMode="auto">
          <a:xfrm>
            <a:off x="1311551" y="2058722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 smtClean="0"/>
              <a:t>01</a:t>
            </a:r>
            <a:endParaRPr lang="pt-BR" sz="1600" dirty="0"/>
          </a:p>
        </p:txBody>
      </p:sp>
      <p:sp>
        <p:nvSpPr>
          <p:cNvPr id="848" name="Rectangle 56"/>
          <p:cNvSpPr>
            <a:spLocks noChangeArrowheads="1"/>
          </p:cNvSpPr>
          <p:nvPr/>
        </p:nvSpPr>
        <p:spPr bwMode="auto">
          <a:xfrm>
            <a:off x="2972640" y="4351051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 smtClean="0"/>
              <a:t>48</a:t>
            </a:r>
            <a:endParaRPr lang="pt-BR" sz="1600" dirty="0"/>
          </a:p>
        </p:txBody>
      </p:sp>
      <p:sp>
        <p:nvSpPr>
          <p:cNvPr id="849" name="Rectangle 57"/>
          <p:cNvSpPr>
            <a:spLocks noChangeArrowheads="1"/>
          </p:cNvSpPr>
          <p:nvPr/>
        </p:nvSpPr>
        <p:spPr bwMode="auto">
          <a:xfrm>
            <a:off x="3562233" y="5256212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 smtClean="0"/>
              <a:t>50</a:t>
            </a:r>
            <a:endParaRPr lang="pt-BR" sz="1600" dirty="0"/>
          </a:p>
        </p:txBody>
      </p:sp>
      <p:sp>
        <p:nvSpPr>
          <p:cNvPr id="850" name="Rectangle 57"/>
          <p:cNvSpPr>
            <a:spLocks noChangeArrowheads="1"/>
          </p:cNvSpPr>
          <p:nvPr/>
        </p:nvSpPr>
        <p:spPr bwMode="auto">
          <a:xfrm>
            <a:off x="2126734" y="5114477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 smtClean="0"/>
              <a:t>61</a:t>
            </a:r>
            <a:endParaRPr lang="pt-BR" sz="1600" dirty="0"/>
          </a:p>
        </p:txBody>
      </p:sp>
      <p:sp>
        <p:nvSpPr>
          <p:cNvPr id="851" name="Rectangle 58"/>
          <p:cNvSpPr>
            <a:spLocks noChangeArrowheads="1"/>
          </p:cNvSpPr>
          <p:nvPr/>
        </p:nvSpPr>
        <p:spPr bwMode="auto">
          <a:xfrm>
            <a:off x="2119590" y="2378076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/>
              <a:t>0</a:t>
            </a:r>
            <a:r>
              <a:rPr lang="pt-BR" sz="1600" dirty="0" smtClean="0"/>
              <a:t>3</a:t>
            </a:r>
            <a:endParaRPr lang="pt-BR" sz="1600" dirty="0"/>
          </a:p>
        </p:txBody>
      </p:sp>
      <p:sp>
        <p:nvSpPr>
          <p:cNvPr id="852" name="Rectangle 60"/>
          <p:cNvSpPr>
            <a:spLocks noChangeArrowheads="1"/>
          </p:cNvSpPr>
          <p:nvPr/>
        </p:nvSpPr>
        <p:spPr bwMode="auto">
          <a:xfrm>
            <a:off x="3157815" y="2383617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 smtClean="0"/>
              <a:t>10</a:t>
            </a:r>
            <a:endParaRPr lang="pt-BR" sz="1600" dirty="0"/>
          </a:p>
        </p:txBody>
      </p:sp>
      <p:sp>
        <p:nvSpPr>
          <p:cNvPr id="853" name="Rectangle 61"/>
          <p:cNvSpPr>
            <a:spLocks noChangeArrowheads="1"/>
          </p:cNvSpPr>
          <p:nvPr/>
        </p:nvSpPr>
        <p:spPr bwMode="auto">
          <a:xfrm>
            <a:off x="3946752" y="3141761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 smtClean="0"/>
              <a:t>21</a:t>
            </a:r>
            <a:endParaRPr lang="pt-BR" sz="1600" dirty="0"/>
          </a:p>
        </p:txBody>
      </p:sp>
      <p:sp>
        <p:nvSpPr>
          <p:cNvPr id="854" name="Forma livre 31"/>
          <p:cNvSpPr>
            <a:spLocks/>
          </p:cNvSpPr>
          <p:nvPr/>
        </p:nvSpPr>
        <p:spPr bwMode="auto">
          <a:xfrm>
            <a:off x="3765828" y="4902200"/>
            <a:ext cx="827087" cy="828675"/>
          </a:xfrm>
          <a:custGeom>
            <a:avLst/>
            <a:gdLst>
              <a:gd name="T0" fmla="*/ 0 w 827087"/>
              <a:gd name="T1" fmla="*/ 0 h 828693"/>
              <a:gd name="T2" fmla="*/ 100011 w 827087"/>
              <a:gd name="T3" fmla="*/ 47561 h 828693"/>
              <a:gd name="T4" fmla="*/ 166685 w 827087"/>
              <a:gd name="T5" fmla="*/ 63426 h 828693"/>
              <a:gd name="T6" fmla="*/ 220660 w 827087"/>
              <a:gd name="T7" fmla="*/ 91937 h 828693"/>
              <a:gd name="T8" fmla="*/ 296859 w 827087"/>
              <a:gd name="T9" fmla="*/ 126794 h 828693"/>
              <a:gd name="T10" fmla="*/ 331784 w 827087"/>
              <a:gd name="T11" fmla="*/ 155351 h 828693"/>
              <a:gd name="T12" fmla="*/ 401633 w 827087"/>
              <a:gd name="T13" fmla="*/ 196554 h 828693"/>
              <a:gd name="T14" fmla="*/ 465133 w 827087"/>
              <a:gd name="T15" fmla="*/ 240924 h 828693"/>
              <a:gd name="T16" fmla="*/ 509582 w 827087"/>
              <a:gd name="T17" fmla="*/ 294825 h 828693"/>
              <a:gd name="T18" fmla="*/ 538157 w 827087"/>
              <a:gd name="T19" fmla="*/ 353424 h 828693"/>
              <a:gd name="T20" fmla="*/ 563557 w 827087"/>
              <a:gd name="T21" fmla="*/ 396223 h 828693"/>
              <a:gd name="T22" fmla="*/ 579431 w 827087"/>
              <a:gd name="T23" fmla="*/ 443772 h 828693"/>
              <a:gd name="T24" fmla="*/ 617531 w 827087"/>
              <a:gd name="T25" fmla="*/ 497667 h 828693"/>
              <a:gd name="T26" fmla="*/ 646106 w 827087"/>
              <a:gd name="T27" fmla="*/ 545216 h 828693"/>
              <a:gd name="T28" fmla="*/ 700080 w 827087"/>
              <a:gd name="T29" fmla="*/ 633968 h 828693"/>
              <a:gd name="T30" fmla="*/ 741355 w 827087"/>
              <a:gd name="T31" fmla="*/ 691036 h 828693"/>
              <a:gd name="T32" fmla="*/ 763580 w 827087"/>
              <a:gd name="T33" fmla="*/ 721137 h 828693"/>
              <a:gd name="T34" fmla="*/ 771517 w 827087"/>
              <a:gd name="T35" fmla="*/ 771865 h 828693"/>
              <a:gd name="T36" fmla="*/ 827079 w 827087"/>
              <a:gd name="T37" fmla="*/ 827343 h 828693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827087" h="828693">
                <a:moveTo>
                  <a:pt x="0" y="0"/>
                </a:moveTo>
                <a:cubicBezTo>
                  <a:pt x="38895" y="22497"/>
                  <a:pt x="72231" y="37052"/>
                  <a:pt x="100012" y="47637"/>
                </a:cubicBezTo>
                <a:cubicBezTo>
                  <a:pt x="127793" y="58222"/>
                  <a:pt x="146579" y="56104"/>
                  <a:pt x="166687" y="63512"/>
                </a:cubicBezTo>
                <a:cubicBezTo>
                  <a:pt x="186795" y="70920"/>
                  <a:pt x="198966" y="81504"/>
                  <a:pt x="220662" y="92087"/>
                </a:cubicBezTo>
                <a:cubicBezTo>
                  <a:pt x="242358" y="102670"/>
                  <a:pt x="278341" y="116429"/>
                  <a:pt x="296862" y="127012"/>
                </a:cubicBezTo>
                <a:cubicBezTo>
                  <a:pt x="315383" y="137595"/>
                  <a:pt x="314325" y="143945"/>
                  <a:pt x="331787" y="155587"/>
                </a:cubicBezTo>
                <a:cubicBezTo>
                  <a:pt x="349249" y="167229"/>
                  <a:pt x="379412" y="182576"/>
                  <a:pt x="401637" y="196862"/>
                </a:cubicBezTo>
                <a:cubicBezTo>
                  <a:pt x="423862" y="211148"/>
                  <a:pt x="447145" y="224902"/>
                  <a:pt x="465137" y="241306"/>
                </a:cubicBezTo>
                <a:cubicBezTo>
                  <a:pt x="483129" y="257710"/>
                  <a:pt x="497416" y="276502"/>
                  <a:pt x="509587" y="295287"/>
                </a:cubicBezTo>
                <a:cubicBezTo>
                  <a:pt x="521758" y="314072"/>
                  <a:pt x="529166" y="337082"/>
                  <a:pt x="538162" y="354015"/>
                </a:cubicBezTo>
                <a:cubicBezTo>
                  <a:pt x="547158" y="370948"/>
                  <a:pt x="556683" y="381804"/>
                  <a:pt x="563562" y="396887"/>
                </a:cubicBezTo>
                <a:cubicBezTo>
                  <a:pt x="570441" y="411970"/>
                  <a:pt x="570441" y="427579"/>
                  <a:pt x="579437" y="444512"/>
                </a:cubicBezTo>
                <a:cubicBezTo>
                  <a:pt x="588433" y="461445"/>
                  <a:pt x="606425" y="481554"/>
                  <a:pt x="617537" y="498487"/>
                </a:cubicBezTo>
                <a:cubicBezTo>
                  <a:pt x="628649" y="515420"/>
                  <a:pt x="646112" y="546112"/>
                  <a:pt x="646112" y="546112"/>
                </a:cubicBezTo>
                <a:cubicBezTo>
                  <a:pt x="659870" y="568866"/>
                  <a:pt x="684212" y="610670"/>
                  <a:pt x="700087" y="635012"/>
                </a:cubicBezTo>
                <a:cubicBezTo>
                  <a:pt x="715962" y="659354"/>
                  <a:pt x="730779" y="677609"/>
                  <a:pt x="741362" y="692162"/>
                </a:cubicBezTo>
                <a:cubicBezTo>
                  <a:pt x="751945" y="706715"/>
                  <a:pt x="758560" y="708833"/>
                  <a:pt x="763587" y="722328"/>
                </a:cubicBezTo>
                <a:cubicBezTo>
                  <a:pt x="768614" y="735823"/>
                  <a:pt x="760941" y="755407"/>
                  <a:pt x="771524" y="773134"/>
                </a:cubicBezTo>
                <a:cubicBezTo>
                  <a:pt x="782107" y="790862"/>
                  <a:pt x="814519" y="814140"/>
                  <a:pt x="827087" y="828693"/>
                </a:cubicBezTo>
              </a:path>
            </a:pathLst>
          </a:cu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55" name="Forma livre 30"/>
          <p:cNvSpPr>
            <a:spLocks/>
          </p:cNvSpPr>
          <p:nvPr/>
        </p:nvSpPr>
        <p:spPr bwMode="auto">
          <a:xfrm>
            <a:off x="3187978" y="4240213"/>
            <a:ext cx="584200" cy="665162"/>
          </a:xfrm>
          <a:custGeom>
            <a:avLst/>
            <a:gdLst>
              <a:gd name="T0" fmla="*/ 0 w 582618"/>
              <a:gd name="T1" fmla="*/ 0 h 664906"/>
              <a:gd name="T2" fmla="*/ 59187 w 582618"/>
              <a:gd name="T3" fmla="*/ 50872 h 664906"/>
              <a:gd name="T4" fmla="*/ 99543 w 582618"/>
              <a:gd name="T5" fmla="*/ 72698 h 664906"/>
              <a:gd name="T6" fmla="*/ 159625 w 582618"/>
              <a:gd name="T7" fmla="*/ 91005 h 664906"/>
              <a:gd name="T8" fmla="*/ 201775 w 582618"/>
              <a:gd name="T9" fmla="*/ 116845 h 664906"/>
              <a:gd name="T10" fmla="*/ 228680 w 582618"/>
              <a:gd name="T11" fmla="*/ 162331 h 664906"/>
              <a:gd name="T12" fmla="*/ 229574 w 582618"/>
              <a:gd name="T13" fmla="*/ 216985 h 664906"/>
              <a:gd name="T14" fmla="*/ 248405 w 582618"/>
              <a:gd name="T15" fmla="*/ 272715 h 664906"/>
              <a:gd name="T16" fmla="*/ 251995 w 582618"/>
              <a:gd name="T17" fmla="*/ 311481 h 664906"/>
              <a:gd name="T18" fmla="*/ 260064 w 582618"/>
              <a:gd name="T19" fmla="*/ 355093 h 664906"/>
              <a:gd name="T20" fmla="*/ 286965 w 582618"/>
              <a:gd name="T21" fmla="*/ 401124 h 664906"/>
              <a:gd name="T22" fmla="*/ 341668 w 582618"/>
              <a:gd name="T23" fmla="*/ 443930 h 664906"/>
              <a:gd name="T24" fmla="*/ 395473 w 582618"/>
              <a:gd name="T25" fmla="*/ 466543 h 664906"/>
              <a:gd name="T26" fmla="*/ 441212 w 582618"/>
              <a:gd name="T27" fmla="*/ 484310 h 664906"/>
              <a:gd name="T28" fmla="*/ 474389 w 582618"/>
              <a:gd name="T29" fmla="*/ 505308 h 664906"/>
              <a:gd name="T30" fmla="*/ 504886 w 582618"/>
              <a:gd name="T31" fmla="*/ 539228 h 664906"/>
              <a:gd name="T32" fmla="*/ 527305 w 582618"/>
              <a:gd name="T33" fmla="*/ 586070 h 664906"/>
              <a:gd name="T34" fmla="*/ 563170 w 582618"/>
              <a:gd name="T35" fmla="*/ 632912 h 664906"/>
              <a:gd name="T36" fmla="*/ 608008 w 582618"/>
              <a:gd name="T37" fmla="*/ 655526 h 664906"/>
              <a:gd name="T38" fmla="*/ 658229 w 582618"/>
              <a:gd name="T39" fmla="*/ 676522 h 66490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582618" h="664906">
                <a:moveTo>
                  <a:pt x="0" y="0"/>
                </a:moveTo>
                <a:cubicBezTo>
                  <a:pt x="10319" y="7541"/>
                  <a:pt x="33205" y="37084"/>
                  <a:pt x="52388" y="50006"/>
                </a:cubicBezTo>
                <a:cubicBezTo>
                  <a:pt x="65088" y="61912"/>
                  <a:pt x="77260" y="67645"/>
                  <a:pt x="88108" y="71438"/>
                </a:cubicBezTo>
                <a:cubicBezTo>
                  <a:pt x="98956" y="75231"/>
                  <a:pt x="126207" y="82203"/>
                  <a:pt x="141288" y="89436"/>
                </a:cubicBezTo>
                <a:cubicBezTo>
                  <a:pt x="156369" y="96669"/>
                  <a:pt x="168409" y="103152"/>
                  <a:pt x="178596" y="114837"/>
                </a:cubicBezTo>
                <a:cubicBezTo>
                  <a:pt x="188783" y="126522"/>
                  <a:pt x="197117" y="139172"/>
                  <a:pt x="202409" y="159545"/>
                </a:cubicBezTo>
                <a:cubicBezTo>
                  <a:pt x="200557" y="179918"/>
                  <a:pt x="200292" y="195181"/>
                  <a:pt x="203202" y="213262"/>
                </a:cubicBezTo>
                <a:cubicBezTo>
                  <a:pt x="206112" y="231343"/>
                  <a:pt x="216564" y="252553"/>
                  <a:pt x="219871" y="268031"/>
                </a:cubicBezTo>
                <a:cubicBezTo>
                  <a:pt x="223178" y="283509"/>
                  <a:pt x="221326" y="292637"/>
                  <a:pt x="223046" y="306131"/>
                </a:cubicBezTo>
                <a:cubicBezTo>
                  <a:pt x="224766" y="319625"/>
                  <a:pt x="225030" y="334310"/>
                  <a:pt x="230190" y="348994"/>
                </a:cubicBezTo>
                <a:cubicBezTo>
                  <a:pt x="235350" y="363678"/>
                  <a:pt x="241965" y="379685"/>
                  <a:pt x="254003" y="394237"/>
                </a:cubicBezTo>
                <a:cubicBezTo>
                  <a:pt x="266041" y="408789"/>
                  <a:pt x="286414" y="425590"/>
                  <a:pt x="302421" y="436306"/>
                </a:cubicBezTo>
                <a:cubicBezTo>
                  <a:pt x="318428" y="447022"/>
                  <a:pt x="335361" y="451916"/>
                  <a:pt x="350046" y="458531"/>
                </a:cubicBezTo>
                <a:cubicBezTo>
                  <a:pt x="364731" y="465146"/>
                  <a:pt x="378887" y="469644"/>
                  <a:pt x="390529" y="475994"/>
                </a:cubicBezTo>
                <a:cubicBezTo>
                  <a:pt x="402171" y="482344"/>
                  <a:pt x="410504" y="487635"/>
                  <a:pt x="419897" y="496631"/>
                </a:cubicBezTo>
                <a:cubicBezTo>
                  <a:pt x="429290" y="505627"/>
                  <a:pt x="439082" y="516740"/>
                  <a:pt x="446888" y="529969"/>
                </a:cubicBezTo>
                <a:cubicBezTo>
                  <a:pt x="454694" y="543198"/>
                  <a:pt x="458133" y="560660"/>
                  <a:pt x="466731" y="576006"/>
                </a:cubicBezTo>
                <a:cubicBezTo>
                  <a:pt x="475329" y="591352"/>
                  <a:pt x="486573" y="610666"/>
                  <a:pt x="498479" y="622043"/>
                </a:cubicBezTo>
                <a:cubicBezTo>
                  <a:pt x="510385" y="633420"/>
                  <a:pt x="524144" y="637125"/>
                  <a:pt x="538167" y="644269"/>
                </a:cubicBezTo>
                <a:cubicBezTo>
                  <a:pt x="552190" y="651413"/>
                  <a:pt x="568860" y="659614"/>
                  <a:pt x="582618" y="664906"/>
                </a:cubicBezTo>
              </a:path>
            </a:pathLst>
          </a:cu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56" name="Forma livre 66"/>
          <p:cNvSpPr>
            <a:spLocks/>
          </p:cNvSpPr>
          <p:nvPr/>
        </p:nvSpPr>
        <p:spPr bwMode="auto">
          <a:xfrm>
            <a:off x="2859365" y="3498850"/>
            <a:ext cx="323850" cy="723900"/>
          </a:xfrm>
          <a:custGeom>
            <a:avLst/>
            <a:gdLst>
              <a:gd name="T0" fmla="*/ 778 w 323789"/>
              <a:gd name="T1" fmla="*/ 0 h 724694"/>
              <a:gd name="T2" fmla="*/ 0 w 323789"/>
              <a:gd name="T3" fmla="*/ 67245 h 724694"/>
              <a:gd name="T4" fmla="*/ 779 w 323789"/>
              <a:gd name="T5" fmla="*/ 139776 h 724694"/>
              <a:gd name="T6" fmla="*/ 779 w 323789"/>
              <a:gd name="T7" fmla="*/ 211552 h 724694"/>
              <a:gd name="T8" fmla="*/ 4029 w 323789"/>
              <a:gd name="T9" fmla="*/ 260664 h 724694"/>
              <a:gd name="T10" fmla="*/ 7235 w 323789"/>
              <a:gd name="T11" fmla="*/ 313549 h 724694"/>
              <a:gd name="T12" fmla="*/ 12821 w 323789"/>
              <a:gd name="T13" fmla="*/ 387594 h 724694"/>
              <a:gd name="T14" fmla="*/ 16072 w 323789"/>
              <a:gd name="T15" fmla="*/ 449550 h 724694"/>
              <a:gd name="T16" fmla="*/ 20895 w 323789"/>
              <a:gd name="T17" fmla="*/ 493369 h 724694"/>
              <a:gd name="T18" fmla="*/ 96291 w 323789"/>
              <a:gd name="T19" fmla="*/ 538703 h 724694"/>
              <a:gd name="T20" fmla="*/ 179807 w 323789"/>
              <a:gd name="T21" fmla="*/ 593101 h 724694"/>
              <a:gd name="T22" fmla="*/ 243970 w 323789"/>
              <a:gd name="T23" fmla="*/ 635413 h 724694"/>
              <a:gd name="T24" fmla="*/ 327332 w 323789"/>
              <a:gd name="T25" fmla="*/ 689813 h 724694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323789" h="724694">
                <a:moveTo>
                  <a:pt x="776" y="0"/>
                </a:moveTo>
                <a:cubicBezTo>
                  <a:pt x="1576" y="22490"/>
                  <a:pt x="0" y="46170"/>
                  <a:pt x="0" y="70644"/>
                </a:cubicBezTo>
                <a:cubicBezTo>
                  <a:pt x="0" y="95118"/>
                  <a:pt x="648" y="121576"/>
                  <a:pt x="777" y="146844"/>
                </a:cubicBezTo>
                <a:cubicBezTo>
                  <a:pt x="907" y="172112"/>
                  <a:pt x="244" y="201083"/>
                  <a:pt x="777" y="222250"/>
                </a:cubicBezTo>
                <a:cubicBezTo>
                  <a:pt x="1310" y="243417"/>
                  <a:pt x="2908" y="255985"/>
                  <a:pt x="3974" y="273844"/>
                </a:cubicBezTo>
                <a:cubicBezTo>
                  <a:pt x="5040" y="291703"/>
                  <a:pt x="5719" y="307180"/>
                  <a:pt x="7173" y="329405"/>
                </a:cubicBezTo>
                <a:cubicBezTo>
                  <a:pt x="8627" y="351630"/>
                  <a:pt x="11246" y="383381"/>
                  <a:pt x="12700" y="407194"/>
                </a:cubicBezTo>
                <a:cubicBezTo>
                  <a:pt x="14154" y="431007"/>
                  <a:pt x="14572" y="453761"/>
                  <a:pt x="15899" y="472282"/>
                </a:cubicBezTo>
                <a:cubicBezTo>
                  <a:pt x="17226" y="490803"/>
                  <a:pt x="7440" y="502709"/>
                  <a:pt x="20665" y="518319"/>
                </a:cubicBezTo>
                <a:cubicBezTo>
                  <a:pt x="33890" y="533929"/>
                  <a:pt x="69053" y="548482"/>
                  <a:pt x="95250" y="565944"/>
                </a:cubicBezTo>
                <a:cubicBezTo>
                  <a:pt x="121447" y="583406"/>
                  <a:pt x="153502" y="606161"/>
                  <a:pt x="177846" y="623094"/>
                </a:cubicBezTo>
                <a:lnTo>
                  <a:pt x="241316" y="667544"/>
                </a:lnTo>
                <a:cubicBezTo>
                  <a:pt x="265640" y="684477"/>
                  <a:pt x="299447" y="705644"/>
                  <a:pt x="323789" y="724694"/>
                </a:cubicBezTo>
              </a:path>
            </a:pathLst>
          </a:custGeom>
          <a:noFill/>
          <a:ln w="3810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57" name="Forma livre 32"/>
          <p:cNvSpPr>
            <a:spLocks/>
          </p:cNvSpPr>
          <p:nvPr/>
        </p:nvSpPr>
        <p:spPr bwMode="auto">
          <a:xfrm>
            <a:off x="4586565" y="5724525"/>
            <a:ext cx="666750" cy="168275"/>
          </a:xfrm>
          <a:custGeom>
            <a:avLst/>
            <a:gdLst>
              <a:gd name="T0" fmla="*/ 0 w 666751"/>
              <a:gd name="T1" fmla="*/ 0 h 168109"/>
              <a:gd name="T2" fmla="*/ 119062 w 666751"/>
              <a:gd name="T3" fmla="*/ 141347 h 168109"/>
              <a:gd name="T4" fmla="*/ 361891 w 666751"/>
              <a:gd name="T5" fmla="*/ 171633 h 168109"/>
              <a:gd name="T6" fmla="*/ 666692 w 666751"/>
              <a:gd name="T7" fmla="*/ 176684 h 168109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666751" h="168109">
                <a:moveTo>
                  <a:pt x="0" y="0"/>
                </a:moveTo>
                <a:cubicBezTo>
                  <a:pt x="27781" y="40481"/>
                  <a:pt x="58737" y="106364"/>
                  <a:pt x="119062" y="133351"/>
                </a:cubicBezTo>
                <a:cubicBezTo>
                  <a:pt x="179387" y="160338"/>
                  <a:pt x="270669" y="156369"/>
                  <a:pt x="361950" y="161925"/>
                </a:cubicBezTo>
                <a:cubicBezTo>
                  <a:pt x="453232" y="167481"/>
                  <a:pt x="581422" y="169863"/>
                  <a:pt x="666751" y="166688"/>
                </a:cubicBezTo>
              </a:path>
            </a:pathLst>
          </a:custGeom>
          <a:noFill/>
          <a:ln w="38100">
            <a:solidFill>
              <a:srgbClr val="99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58" name="AutoShape 126"/>
          <p:cNvSpPr>
            <a:spLocks noChangeArrowheads="1"/>
          </p:cNvSpPr>
          <p:nvPr/>
        </p:nvSpPr>
        <p:spPr bwMode="auto">
          <a:xfrm>
            <a:off x="4551640" y="5681663"/>
            <a:ext cx="79375" cy="74612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pt-BR" sz="1400">
              <a:cs typeface="Arial" charset="0"/>
            </a:endParaRPr>
          </a:p>
        </p:txBody>
      </p:sp>
      <p:grpSp>
        <p:nvGrpSpPr>
          <p:cNvPr id="876" name="Grupo 875"/>
          <p:cNvGrpSpPr/>
          <p:nvPr/>
        </p:nvGrpSpPr>
        <p:grpSpPr>
          <a:xfrm>
            <a:off x="2438678" y="3444874"/>
            <a:ext cx="2033587" cy="1674813"/>
            <a:chOff x="2519363" y="3406775"/>
            <a:chExt cx="2033587" cy="1674813"/>
          </a:xfrm>
          <a:solidFill>
            <a:srgbClr val="C00000"/>
          </a:solidFill>
        </p:grpSpPr>
        <p:sp>
          <p:nvSpPr>
            <p:cNvPr id="878" name="Oval 250"/>
            <p:cNvSpPr>
              <a:spLocks noChangeArrowheads="1"/>
            </p:cNvSpPr>
            <p:nvPr/>
          </p:nvSpPr>
          <p:spPr bwMode="auto">
            <a:xfrm>
              <a:off x="3687763" y="5008563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79" name="Oval 250"/>
            <p:cNvSpPr>
              <a:spLocks noChangeArrowheads="1"/>
            </p:cNvSpPr>
            <p:nvPr/>
          </p:nvSpPr>
          <p:spPr bwMode="auto">
            <a:xfrm>
              <a:off x="4479925" y="4143375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80" name="Oval 250"/>
            <p:cNvSpPr>
              <a:spLocks noChangeArrowheads="1"/>
            </p:cNvSpPr>
            <p:nvPr/>
          </p:nvSpPr>
          <p:spPr bwMode="auto">
            <a:xfrm>
              <a:off x="4454525" y="4051300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81" name="Oval 250"/>
            <p:cNvSpPr>
              <a:spLocks noChangeArrowheads="1"/>
            </p:cNvSpPr>
            <p:nvPr/>
          </p:nvSpPr>
          <p:spPr bwMode="auto">
            <a:xfrm>
              <a:off x="3171825" y="4894263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82" name="Oval 250"/>
            <p:cNvSpPr>
              <a:spLocks noChangeArrowheads="1"/>
            </p:cNvSpPr>
            <p:nvPr/>
          </p:nvSpPr>
          <p:spPr bwMode="auto">
            <a:xfrm>
              <a:off x="3890963" y="4395251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83" name="Oval 250"/>
            <p:cNvSpPr>
              <a:spLocks noChangeArrowheads="1"/>
            </p:cNvSpPr>
            <p:nvPr/>
          </p:nvSpPr>
          <p:spPr bwMode="auto">
            <a:xfrm>
              <a:off x="2654300" y="4589463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84" name="Oval 250"/>
            <p:cNvSpPr>
              <a:spLocks noChangeArrowheads="1"/>
            </p:cNvSpPr>
            <p:nvPr/>
          </p:nvSpPr>
          <p:spPr bwMode="auto">
            <a:xfrm>
              <a:off x="3733800" y="3478213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85" name="Oval 250"/>
            <p:cNvSpPr>
              <a:spLocks noChangeArrowheads="1"/>
            </p:cNvSpPr>
            <p:nvPr/>
          </p:nvSpPr>
          <p:spPr bwMode="auto">
            <a:xfrm>
              <a:off x="4437063" y="3670300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86" name="Oval 250"/>
            <p:cNvSpPr>
              <a:spLocks noChangeArrowheads="1"/>
            </p:cNvSpPr>
            <p:nvPr/>
          </p:nvSpPr>
          <p:spPr bwMode="auto">
            <a:xfrm>
              <a:off x="2624138" y="3772684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87" name="Oval 250"/>
            <p:cNvSpPr>
              <a:spLocks noChangeArrowheads="1"/>
            </p:cNvSpPr>
            <p:nvPr/>
          </p:nvSpPr>
          <p:spPr bwMode="auto">
            <a:xfrm>
              <a:off x="2905125" y="3406775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88" name="Oval 250"/>
            <p:cNvSpPr>
              <a:spLocks noChangeArrowheads="1"/>
            </p:cNvSpPr>
            <p:nvPr/>
          </p:nvSpPr>
          <p:spPr bwMode="auto">
            <a:xfrm>
              <a:off x="4254500" y="4220626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89" name="Oval 250"/>
            <p:cNvSpPr>
              <a:spLocks noChangeArrowheads="1"/>
            </p:cNvSpPr>
            <p:nvPr/>
          </p:nvSpPr>
          <p:spPr bwMode="auto">
            <a:xfrm>
              <a:off x="3226135" y="4156768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90" name="Oval 250"/>
            <p:cNvSpPr>
              <a:spLocks noChangeArrowheads="1"/>
            </p:cNvSpPr>
            <p:nvPr/>
          </p:nvSpPr>
          <p:spPr bwMode="auto">
            <a:xfrm>
              <a:off x="2922588" y="3943350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91" name="Oval 250"/>
            <p:cNvSpPr>
              <a:spLocks noChangeArrowheads="1"/>
            </p:cNvSpPr>
            <p:nvPr/>
          </p:nvSpPr>
          <p:spPr bwMode="auto">
            <a:xfrm>
              <a:off x="4006850" y="3813175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92" name="Oval 250"/>
            <p:cNvSpPr>
              <a:spLocks noChangeArrowheads="1"/>
            </p:cNvSpPr>
            <p:nvPr/>
          </p:nvSpPr>
          <p:spPr bwMode="auto">
            <a:xfrm>
              <a:off x="2519363" y="3483512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</p:grpSp>
      <p:sp>
        <p:nvSpPr>
          <p:cNvPr id="913" name="Forma livre 30"/>
          <p:cNvSpPr>
            <a:spLocks/>
          </p:cNvSpPr>
          <p:nvPr/>
        </p:nvSpPr>
        <p:spPr bwMode="auto">
          <a:xfrm>
            <a:off x="2608540" y="4627563"/>
            <a:ext cx="1963738" cy="1100137"/>
          </a:xfrm>
          <a:custGeom>
            <a:avLst/>
            <a:gdLst>
              <a:gd name="T0" fmla="*/ 1671 w 1963820"/>
              <a:gd name="T1" fmla="*/ 0 h 1100137"/>
              <a:gd name="T2" fmla="*/ 1671 w 1963820"/>
              <a:gd name="T3" fmla="*/ 66675 h 1100137"/>
              <a:gd name="T4" fmla="*/ 21582 w 1963820"/>
              <a:gd name="T5" fmla="*/ 123825 h 1100137"/>
              <a:gd name="T6" fmla="*/ 73000 w 1963820"/>
              <a:gd name="T7" fmla="*/ 176212 h 1100137"/>
              <a:gd name="T8" fmla="*/ 125318 w 1963820"/>
              <a:gd name="T9" fmla="*/ 228600 h 1100137"/>
              <a:gd name="T10" fmla="*/ 239437 w 1963820"/>
              <a:gd name="T11" fmla="*/ 300037 h 1100137"/>
              <a:gd name="T12" fmla="*/ 340097 w 1963820"/>
              <a:gd name="T13" fmla="*/ 342900 h 1100137"/>
              <a:gd name="T14" fmla="*/ 510508 w 1963820"/>
              <a:gd name="T15" fmla="*/ 357187 h 1100137"/>
              <a:gd name="T16" fmla="*/ 624627 w 1963820"/>
              <a:gd name="T17" fmla="*/ 371475 h 1100137"/>
              <a:gd name="T18" fmla="*/ 773713 w 1963820"/>
              <a:gd name="T19" fmla="*/ 403528 h 1100137"/>
              <a:gd name="T20" fmla="*/ 924841 w 1963820"/>
              <a:gd name="T21" fmla="*/ 426960 h 1100137"/>
              <a:gd name="T22" fmla="*/ 1043270 w 1963820"/>
              <a:gd name="T23" fmla="*/ 465964 h 1100137"/>
              <a:gd name="T24" fmla="*/ 1154655 w 1963820"/>
              <a:gd name="T25" fmla="*/ 483729 h 1100137"/>
              <a:gd name="T26" fmla="*/ 1242394 w 1963820"/>
              <a:gd name="T27" fmla="*/ 527877 h 1100137"/>
              <a:gd name="T28" fmla="*/ 1319295 w 1963820"/>
              <a:gd name="T29" fmla="*/ 576787 h 1100137"/>
              <a:gd name="T30" fmla="*/ 1383719 w 1963820"/>
              <a:gd name="T31" fmla="*/ 641271 h 1100137"/>
              <a:gd name="T32" fmla="*/ 1442561 w 1963820"/>
              <a:gd name="T33" fmla="*/ 700087 h 1100137"/>
              <a:gd name="T34" fmla="*/ 1504364 w 1963820"/>
              <a:gd name="T35" fmla="*/ 771525 h 1100137"/>
              <a:gd name="T36" fmla="*/ 1585221 w 1963820"/>
              <a:gd name="T37" fmla="*/ 852487 h 1100137"/>
              <a:gd name="T38" fmla="*/ 1657987 w 1963820"/>
              <a:gd name="T39" fmla="*/ 924305 h 1100137"/>
              <a:gd name="T40" fmla="*/ 1713589 w 1963820"/>
              <a:gd name="T41" fmla="*/ 976312 h 1100137"/>
              <a:gd name="T42" fmla="*/ 1770671 w 1963820"/>
              <a:gd name="T43" fmla="*/ 1019175 h 1100137"/>
              <a:gd name="T44" fmla="*/ 1851529 w 1963820"/>
              <a:gd name="T45" fmla="*/ 1057275 h 1100137"/>
              <a:gd name="T46" fmla="*/ 1937107 w 1963820"/>
              <a:gd name="T47" fmla="*/ 1071562 h 1100137"/>
              <a:gd name="T48" fmla="*/ 1960884 w 1963820"/>
              <a:gd name="T49" fmla="*/ 1100137 h 110013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1963820" h="1100137">
                <a:moveTo>
                  <a:pt x="1670" y="0"/>
                </a:moveTo>
                <a:cubicBezTo>
                  <a:pt x="876" y="23019"/>
                  <a:pt x="-1655" y="46038"/>
                  <a:pt x="1670" y="66675"/>
                </a:cubicBezTo>
                <a:cubicBezTo>
                  <a:pt x="4995" y="87313"/>
                  <a:pt x="9713" y="105569"/>
                  <a:pt x="21619" y="123825"/>
                </a:cubicBezTo>
                <a:cubicBezTo>
                  <a:pt x="33525" y="142081"/>
                  <a:pt x="55794" y="158750"/>
                  <a:pt x="73107" y="176212"/>
                </a:cubicBezTo>
                <a:cubicBezTo>
                  <a:pt x="90420" y="193674"/>
                  <a:pt x="97714" y="207963"/>
                  <a:pt x="125495" y="228600"/>
                </a:cubicBezTo>
                <a:cubicBezTo>
                  <a:pt x="153276" y="249238"/>
                  <a:pt x="203945" y="280987"/>
                  <a:pt x="239795" y="300037"/>
                </a:cubicBezTo>
                <a:cubicBezTo>
                  <a:pt x="275645" y="319087"/>
                  <a:pt x="295352" y="333375"/>
                  <a:pt x="340596" y="342900"/>
                </a:cubicBezTo>
                <a:cubicBezTo>
                  <a:pt x="385840" y="352425"/>
                  <a:pt x="463764" y="352425"/>
                  <a:pt x="511257" y="357187"/>
                </a:cubicBezTo>
                <a:cubicBezTo>
                  <a:pt x="558750" y="361949"/>
                  <a:pt x="581624" y="363752"/>
                  <a:pt x="625557" y="371475"/>
                </a:cubicBezTo>
                <a:cubicBezTo>
                  <a:pt x="669490" y="379198"/>
                  <a:pt x="724742" y="394281"/>
                  <a:pt x="774856" y="403528"/>
                </a:cubicBezTo>
                <a:cubicBezTo>
                  <a:pt x="824970" y="412775"/>
                  <a:pt x="881241" y="416554"/>
                  <a:pt x="926240" y="426960"/>
                </a:cubicBezTo>
                <a:cubicBezTo>
                  <a:pt x="971239" y="437366"/>
                  <a:pt x="1006493" y="456503"/>
                  <a:pt x="1044848" y="465964"/>
                </a:cubicBezTo>
                <a:cubicBezTo>
                  <a:pt x="1083203" y="475425"/>
                  <a:pt x="1123136" y="473410"/>
                  <a:pt x="1156371" y="483729"/>
                </a:cubicBezTo>
                <a:cubicBezTo>
                  <a:pt x="1189606" y="494048"/>
                  <a:pt x="1216774" y="512367"/>
                  <a:pt x="1244256" y="527877"/>
                </a:cubicBezTo>
                <a:cubicBezTo>
                  <a:pt x="1271738" y="543387"/>
                  <a:pt x="1297673" y="557888"/>
                  <a:pt x="1321263" y="576787"/>
                </a:cubicBezTo>
                <a:cubicBezTo>
                  <a:pt x="1344853" y="595686"/>
                  <a:pt x="1365223" y="620721"/>
                  <a:pt x="1385797" y="641271"/>
                </a:cubicBezTo>
                <a:cubicBezTo>
                  <a:pt x="1406371" y="661821"/>
                  <a:pt x="1424570" y="678378"/>
                  <a:pt x="1444707" y="700087"/>
                </a:cubicBezTo>
                <a:cubicBezTo>
                  <a:pt x="1464844" y="721796"/>
                  <a:pt x="1482808" y="746125"/>
                  <a:pt x="1506620" y="771525"/>
                </a:cubicBezTo>
                <a:cubicBezTo>
                  <a:pt x="1530433" y="796925"/>
                  <a:pt x="1561943" y="827024"/>
                  <a:pt x="1587582" y="852487"/>
                </a:cubicBezTo>
                <a:lnTo>
                  <a:pt x="1660455" y="924305"/>
                </a:lnTo>
                <a:cubicBezTo>
                  <a:pt x="1681886" y="944942"/>
                  <a:pt x="1697359" y="960500"/>
                  <a:pt x="1716170" y="976312"/>
                </a:cubicBezTo>
                <a:cubicBezTo>
                  <a:pt x="1734981" y="992124"/>
                  <a:pt x="1750301" y="1005681"/>
                  <a:pt x="1773320" y="1019175"/>
                </a:cubicBezTo>
                <a:cubicBezTo>
                  <a:pt x="1796339" y="1032669"/>
                  <a:pt x="1826501" y="1048544"/>
                  <a:pt x="1854282" y="1057275"/>
                </a:cubicBezTo>
                <a:cubicBezTo>
                  <a:pt x="1882063" y="1066006"/>
                  <a:pt x="1921751" y="1064418"/>
                  <a:pt x="1940007" y="1071562"/>
                </a:cubicBezTo>
                <a:cubicBezTo>
                  <a:pt x="1958263" y="1078706"/>
                  <a:pt x="1962233" y="1100137"/>
                  <a:pt x="1963820" y="1100137"/>
                </a:cubicBezTo>
              </a:path>
            </a:pathLst>
          </a:cu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14" name="Forma livre 32"/>
          <p:cNvSpPr>
            <a:spLocks/>
          </p:cNvSpPr>
          <p:nvPr/>
        </p:nvSpPr>
        <p:spPr bwMode="auto">
          <a:xfrm>
            <a:off x="4586565" y="5724525"/>
            <a:ext cx="666750" cy="168275"/>
          </a:xfrm>
          <a:custGeom>
            <a:avLst/>
            <a:gdLst>
              <a:gd name="T0" fmla="*/ 0 w 666751"/>
              <a:gd name="T1" fmla="*/ 0 h 168109"/>
              <a:gd name="T2" fmla="*/ 119062 w 666751"/>
              <a:gd name="T3" fmla="*/ 141907 h 168109"/>
              <a:gd name="T4" fmla="*/ 361887 w 666751"/>
              <a:gd name="T5" fmla="*/ 172312 h 168109"/>
              <a:gd name="T6" fmla="*/ 666688 w 666751"/>
              <a:gd name="T7" fmla="*/ 177383 h 168109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666751" h="168109">
                <a:moveTo>
                  <a:pt x="0" y="0"/>
                </a:moveTo>
                <a:cubicBezTo>
                  <a:pt x="27781" y="40481"/>
                  <a:pt x="58737" y="106364"/>
                  <a:pt x="119062" y="133351"/>
                </a:cubicBezTo>
                <a:cubicBezTo>
                  <a:pt x="179387" y="160338"/>
                  <a:pt x="270669" y="156369"/>
                  <a:pt x="361950" y="161925"/>
                </a:cubicBezTo>
                <a:cubicBezTo>
                  <a:pt x="453232" y="167481"/>
                  <a:pt x="581422" y="169863"/>
                  <a:pt x="666751" y="166688"/>
                </a:cubicBezTo>
              </a:path>
            </a:pathLst>
          </a:custGeom>
          <a:noFill/>
          <a:ln w="38100">
            <a:solidFill>
              <a:srgbClr val="99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15" name="AutoShape 126"/>
          <p:cNvSpPr>
            <a:spLocks noChangeArrowheads="1"/>
          </p:cNvSpPr>
          <p:nvPr/>
        </p:nvSpPr>
        <p:spPr bwMode="auto">
          <a:xfrm>
            <a:off x="4551640" y="5681663"/>
            <a:ext cx="79375" cy="74612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pt-BR" sz="1400"/>
          </a:p>
        </p:txBody>
      </p:sp>
      <p:sp>
        <p:nvSpPr>
          <p:cNvPr id="920" name="CaixaDeTexto 121"/>
          <p:cNvSpPr txBox="1">
            <a:spLocks noChangeArrowheads="1"/>
          </p:cNvSpPr>
          <p:nvPr/>
        </p:nvSpPr>
        <p:spPr bwMode="auto">
          <a:xfrm>
            <a:off x="4391210" y="5507038"/>
            <a:ext cx="560388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r" eaLnBrk="1" hangingPunct="1"/>
            <a:r>
              <a:rPr lang="pt-BR" sz="800" b="0" dirty="0" smtClean="0">
                <a:solidFill>
                  <a:srgbClr val="000000"/>
                </a:solidFill>
                <a:latin typeface="Calibri" pitchFamily="34" charset="0"/>
              </a:rPr>
              <a:t>Santos</a:t>
            </a:r>
            <a:endParaRPr lang="pt-BR" sz="800" b="0" dirty="0">
              <a:solidFill>
                <a:srgbClr val="000000"/>
              </a:solidFill>
              <a:latin typeface="Calibri" pitchFamily="34" charset="0"/>
            </a:endParaRPr>
          </a:p>
        </p:txBody>
      </p:sp>
      <p:sp>
        <p:nvSpPr>
          <p:cNvPr id="922" name="CaixaDeTexto 121"/>
          <p:cNvSpPr txBox="1">
            <a:spLocks noChangeArrowheads="1"/>
          </p:cNvSpPr>
          <p:nvPr/>
        </p:nvSpPr>
        <p:spPr bwMode="auto">
          <a:xfrm>
            <a:off x="2237146" y="5840413"/>
            <a:ext cx="665162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ctr" eaLnBrk="1" hangingPunct="1"/>
            <a:r>
              <a:rPr lang="pt-BR" sz="800" b="0">
                <a:latin typeface="Calibri" pitchFamily="34" charset="0"/>
              </a:rPr>
              <a:t>Nueva Palmira</a:t>
            </a:r>
          </a:p>
        </p:txBody>
      </p:sp>
      <p:sp>
        <p:nvSpPr>
          <p:cNvPr id="923" name="Freeform 207"/>
          <p:cNvSpPr>
            <a:spLocks/>
          </p:cNvSpPr>
          <p:nvPr/>
        </p:nvSpPr>
        <p:spPr bwMode="auto">
          <a:xfrm>
            <a:off x="2527658" y="4319685"/>
            <a:ext cx="87314" cy="338063"/>
          </a:xfrm>
          <a:custGeom>
            <a:avLst/>
            <a:gdLst>
              <a:gd name="T0" fmla="*/ 2147483647 w 9849"/>
              <a:gd name="T1" fmla="*/ 0 h 5526"/>
              <a:gd name="T2" fmla="*/ 2147483647 w 9849"/>
              <a:gd name="T3" fmla="*/ 2147483647 h 5526"/>
              <a:gd name="T4" fmla="*/ 2147483647 w 9849"/>
              <a:gd name="T5" fmla="*/ 2147483647 h 5526"/>
              <a:gd name="T6" fmla="*/ 2147483647 w 9849"/>
              <a:gd name="T7" fmla="*/ 2147483647 h 5526"/>
              <a:gd name="T8" fmla="*/ 0 w 9849"/>
              <a:gd name="T9" fmla="*/ 2147483647 h 55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849" h="5526">
                <a:moveTo>
                  <a:pt x="8094" y="0"/>
                </a:moveTo>
                <a:cubicBezTo>
                  <a:pt x="6452" y="964"/>
                  <a:pt x="6148" y="2341"/>
                  <a:pt x="9849" y="3033"/>
                </a:cubicBezTo>
                <a:cubicBezTo>
                  <a:pt x="9446" y="3532"/>
                  <a:pt x="10255" y="4022"/>
                  <a:pt x="8187" y="4492"/>
                </a:cubicBezTo>
                <a:cubicBezTo>
                  <a:pt x="7783" y="4598"/>
                  <a:pt x="4104" y="4735"/>
                  <a:pt x="3283" y="4836"/>
                </a:cubicBezTo>
                <a:cubicBezTo>
                  <a:pt x="413" y="5099"/>
                  <a:pt x="1230" y="5216"/>
                  <a:pt x="0" y="5526"/>
                </a:cubicBezTo>
              </a:path>
            </a:pathLst>
          </a:custGeom>
          <a:noFill/>
          <a:ln w="38100" cap="flat" cmpd="sng">
            <a:solidFill>
              <a:srgbClr val="0099FF"/>
            </a:solidFill>
            <a:prstDash val="sysDot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24" name="Freeform 207"/>
          <p:cNvSpPr>
            <a:spLocks/>
          </p:cNvSpPr>
          <p:nvPr/>
        </p:nvSpPr>
        <p:spPr bwMode="auto">
          <a:xfrm>
            <a:off x="2251433" y="4728903"/>
            <a:ext cx="339646" cy="1444885"/>
          </a:xfrm>
          <a:custGeom>
            <a:avLst/>
            <a:gdLst>
              <a:gd name="T0" fmla="*/ 2147483647 w 10000"/>
              <a:gd name="T1" fmla="*/ 0 h 9743"/>
              <a:gd name="T2" fmla="*/ 2147483647 w 10000"/>
              <a:gd name="T3" fmla="*/ 2147483647 h 9743"/>
              <a:gd name="T4" fmla="*/ 2147483647 w 10000"/>
              <a:gd name="T5" fmla="*/ 2147483647 h 9743"/>
              <a:gd name="T6" fmla="*/ 2147483647 w 10000"/>
              <a:gd name="T7" fmla="*/ 2147483647 h 9743"/>
              <a:gd name="T8" fmla="*/ 2147483647 w 10000"/>
              <a:gd name="T9" fmla="*/ 2147483647 h 9743"/>
              <a:gd name="T10" fmla="*/ 2147483647 w 10000"/>
              <a:gd name="T11" fmla="*/ 2147483647 h 9743"/>
              <a:gd name="T12" fmla="*/ 2147483647 w 10000"/>
              <a:gd name="T13" fmla="*/ 2147483647 h 9743"/>
              <a:gd name="T14" fmla="*/ 2147483647 w 10000"/>
              <a:gd name="T15" fmla="*/ 2147483647 h 9743"/>
              <a:gd name="T16" fmla="*/ 2147483647 w 10000"/>
              <a:gd name="T17" fmla="*/ 2147483647 h 9743"/>
              <a:gd name="T18" fmla="*/ 2147483647 w 10000"/>
              <a:gd name="T19" fmla="*/ 2147483647 h 9743"/>
              <a:gd name="T20" fmla="*/ 2147483647 w 10000"/>
              <a:gd name="T21" fmla="*/ 2147483647 h 9743"/>
              <a:gd name="T22" fmla="*/ 2147483647 w 10000"/>
              <a:gd name="T23" fmla="*/ 2147483647 h 9743"/>
              <a:gd name="T24" fmla="*/ 2147483647 w 10000"/>
              <a:gd name="T25" fmla="*/ 2147483647 h 9743"/>
              <a:gd name="T26" fmla="*/ 0 w 10000"/>
              <a:gd name="T27" fmla="*/ 2147483647 h 9743"/>
              <a:gd name="T28" fmla="*/ 2147483647 w 10000"/>
              <a:gd name="T29" fmla="*/ 2147483647 h 9743"/>
              <a:gd name="T30" fmla="*/ 2147483647 w 10000"/>
              <a:gd name="T31" fmla="*/ 2147483647 h 9743"/>
              <a:gd name="T32" fmla="*/ 2147483647 w 10000"/>
              <a:gd name="T33" fmla="*/ 2147483647 h 9743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10000" h="9743">
                <a:moveTo>
                  <a:pt x="7619" y="0"/>
                </a:moveTo>
                <a:cubicBezTo>
                  <a:pt x="7669" y="265"/>
                  <a:pt x="7268" y="1507"/>
                  <a:pt x="8620" y="1682"/>
                </a:cubicBezTo>
                <a:cubicBezTo>
                  <a:pt x="8721" y="2013"/>
                  <a:pt x="8670" y="2213"/>
                  <a:pt x="9022" y="2533"/>
                </a:cubicBezTo>
                <a:cubicBezTo>
                  <a:pt x="9172" y="2661"/>
                  <a:pt x="10068" y="2651"/>
                  <a:pt x="9997" y="2868"/>
                </a:cubicBezTo>
                <a:cubicBezTo>
                  <a:pt x="9926" y="3086"/>
                  <a:pt x="9194" y="3475"/>
                  <a:pt x="8593" y="3837"/>
                </a:cubicBezTo>
                <a:cubicBezTo>
                  <a:pt x="8343" y="3982"/>
                  <a:pt x="8031" y="4110"/>
                  <a:pt x="7706" y="4265"/>
                </a:cubicBezTo>
                <a:lnTo>
                  <a:pt x="6646" y="4764"/>
                </a:lnTo>
                <a:cubicBezTo>
                  <a:pt x="6360" y="4889"/>
                  <a:pt x="6259" y="4842"/>
                  <a:pt x="5987" y="5027"/>
                </a:cubicBezTo>
                <a:cubicBezTo>
                  <a:pt x="5715" y="5215"/>
                  <a:pt x="6265" y="5641"/>
                  <a:pt x="5012" y="5886"/>
                </a:cubicBezTo>
                <a:cubicBezTo>
                  <a:pt x="4812" y="6011"/>
                  <a:pt x="4412" y="6109"/>
                  <a:pt x="4211" y="6236"/>
                </a:cubicBezTo>
                <a:cubicBezTo>
                  <a:pt x="4161" y="6507"/>
                  <a:pt x="4111" y="6782"/>
                  <a:pt x="4011" y="7054"/>
                </a:cubicBezTo>
                <a:cubicBezTo>
                  <a:pt x="3910" y="7298"/>
                  <a:pt x="2106" y="7579"/>
                  <a:pt x="1203" y="7755"/>
                </a:cubicBezTo>
                <a:cubicBezTo>
                  <a:pt x="902" y="7932"/>
                  <a:pt x="653" y="8039"/>
                  <a:pt x="402" y="8222"/>
                </a:cubicBezTo>
                <a:cubicBezTo>
                  <a:pt x="301" y="8301"/>
                  <a:pt x="0" y="8458"/>
                  <a:pt x="0" y="8458"/>
                </a:cubicBezTo>
                <a:cubicBezTo>
                  <a:pt x="251" y="8945"/>
                  <a:pt x="-200" y="9441"/>
                  <a:pt x="2607" y="9625"/>
                </a:cubicBezTo>
                <a:cubicBezTo>
                  <a:pt x="3008" y="9655"/>
                  <a:pt x="3408" y="9646"/>
                  <a:pt x="3810" y="9665"/>
                </a:cubicBezTo>
                <a:cubicBezTo>
                  <a:pt x="5564" y="9752"/>
                  <a:pt x="4462" y="9743"/>
                  <a:pt x="5414" y="9743"/>
                </a:cubicBezTo>
              </a:path>
            </a:pathLst>
          </a:custGeom>
          <a:noFill/>
          <a:ln w="38100" cap="flat" cmpd="sng">
            <a:solidFill>
              <a:srgbClr val="0099FF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25" name="Freeform 211"/>
          <p:cNvSpPr>
            <a:spLocks/>
          </p:cNvSpPr>
          <p:nvPr/>
        </p:nvSpPr>
        <p:spPr bwMode="auto">
          <a:xfrm>
            <a:off x="2457809" y="6173788"/>
            <a:ext cx="563482" cy="49707"/>
          </a:xfrm>
          <a:custGeom>
            <a:avLst/>
            <a:gdLst>
              <a:gd name="T0" fmla="*/ 0 w 10494"/>
              <a:gd name="T1" fmla="*/ 0 h 18424"/>
              <a:gd name="T2" fmla="*/ 2147483647 w 10494"/>
              <a:gd name="T3" fmla="*/ 2147483647 h 18424"/>
              <a:gd name="T4" fmla="*/ 2147483647 w 10494"/>
              <a:gd name="T5" fmla="*/ 2147483647 h 18424"/>
              <a:gd name="T6" fmla="*/ 2147483647 w 10494"/>
              <a:gd name="T7" fmla="*/ 2147483647 h 18424"/>
              <a:gd name="T8" fmla="*/ 2147483647 w 10494"/>
              <a:gd name="T9" fmla="*/ 2147483647 h 1842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0494" h="18424">
                <a:moveTo>
                  <a:pt x="0" y="0"/>
                </a:moveTo>
                <a:cubicBezTo>
                  <a:pt x="514" y="5250"/>
                  <a:pt x="690" y="5704"/>
                  <a:pt x="1245" y="8537"/>
                </a:cubicBezTo>
                <a:cubicBezTo>
                  <a:pt x="1800" y="11370"/>
                  <a:pt x="1831" y="19479"/>
                  <a:pt x="3330" y="16997"/>
                </a:cubicBezTo>
                <a:cubicBezTo>
                  <a:pt x="4866" y="20483"/>
                  <a:pt x="5180" y="16811"/>
                  <a:pt x="6376" y="14202"/>
                </a:cubicBezTo>
                <a:cubicBezTo>
                  <a:pt x="7406" y="15363"/>
                  <a:pt x="9432" y="1468"/>
                  <a:pt x="10494" y="1468"/>
                </a:cubicBezTo>
              </a:path>
            </a:pathLst>
          </a:custGeom>
          <a:noFill/>
          <a:ln w="38100" cap="flat" cmpd="sng">
            <a:solidFill>
              <a:srgbClr val="990099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26" name="AutoShape 210"/>
          <p:cNvSpPr>
            <a:spLocks noChangeArrowheads="1"/>
          </p:cNvSpPr>
          <p:nvPr/>
        </p:nvSpPr>
        <p:spPr bwMode="auto">
          <a:xfrm>
            <a:off x="2413358" y="6130925"/>
            <a:ext cx="90488" cy="76200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928" name="Forma livre 9"/>
          <p:cNvSpPr>
            <a:spLocks/>
          </p:cNvSpPr>
          <p:nvPr/>
        </p:nvSpPr>
        <p:spPr bwMode="auto">
          <a:xfrm>
            <a:off x="2537183" y="4062510"/>
            <a:ext cx="68263" cy="161925"/>
          </a:xfrm>
          <a:custGeom>
            <a:avLst/>
            <a:gdLst>
              <a:gd name="T0" fmla="*/ 34078 w 67914"/>
              <a:gd name="T1" fmla="*/ 0 h 161365"/>
              <a:gd name="T2" fmla="*/ 85819 w 67914"/>
              <a:gd name="T3" fmla="*/ 76194 h 161365"/>
              <a:gd name="T4" fmla="*/ 51120 w 67914"/>
              <a:gd name="T5" fmla="*/ 141929 h 161365"/>
              <a:gd name="T6" fmla="*/ 0 w 67914"/>
              <a:gd name="T7" fmla="*/ 189244 h 161365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67914" h="161365">
                <a:moveTo>
                  <a:pt x="26894" y="0"/>
                </a:moveTo>
                <a:lnTo>
                  <a:pt x="67727" y="64970"/>
                </a:lnTo>
                <a:cubicBezTo>
                  <a:pt x="69968" y="85141"/>
                  <a:pt x="51629" y="104958"/>
                  <a:pt x="40341" y="121024"/>
                </a:cubicBezTo>
                <a:cubicBezTo>
                  <a:pt x="29053" y="137090"/>
                  <a:pt x="4482" y="145677"/>
                  <a:pt x="0" y="161365"/>
                </a:cubicBezTo>
              </a:path>
            </a:pathLst>
          </a:custGeom>
          <a:noFill/>
          <a:ln w="3810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29" name="Oval 250"/>
          <p:cNvSpPr>
            <a:spLocks noChangeArrowheads="1"/>
          </p:cNvSpPr>
          <p:nvPr/>
        </p:nvSpPr>
        <p:spPr bwMode="auto">
          <a:xfrm>
            <a:off x="2511783" y="3995835"/>
            <a:ext cx="73025" cy="73025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</a:endParaRPr>
          </a:p>
        </p:txBody>
      </p:sp>
      <p:sp>
        <p:nvSpPr>
          <p:cNvPr id="930" name="Forma livre 1"/>
          <p:cNvSpPr>
            <a:spLocks/>
          </p:cNvSpPr>
          <p:nvPr/>
        </p:nvSpPr>
        <p:spPr bwMode="auto">
          <a:xfrm>
            <a:off x="2543533" y="4218085"/>
            <a:ext cx="19050" cy="79375"/>
          </a:xfrm>
          <a:custGeom>
            <a:avLst/>
            <a:gdLst>
              <a:gd name="T0" fmla="*/ 19050 w 19050"/>
              <a:gd name="T1" fmla="*/ 55903 h 80010"/>
              <a:gd name="T2" fmla="*/ 0 w 19050"/>
              <a:gd name="T3" fmla="*/ 0 h 8001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9050" h="80010">
                <a:moveTo>
                  <a:pt x="19050" y="8001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B2B2B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31" name="CaixaDeTexto 121"/>
          <p:cNvSpPr txBox="1">
            <a:spLocks noChangeArrowheads="1"/>
          </p:cNvSpPr>
          <p:nvPr/>
        </p:nvSpPr>
        <p:spPr bwMode="auto">
          <a:xfrm>
            <a:off x="1786341" y="4262535"/>
            <a:ext cx="77787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pt-BR" sz="800" b="0" dirty="0">
                <a:latin typeface="Calibri" pitchFamily="34" charset="0"/>
              </a:rPr>
              <a:t>Santo Antônio das Lendas</a:t>
            </a:r>
          </a:p>
        </p:txBody>
      </p:sp>
      <p:sp>
        <p:nvSpPr>
          <p:cNvPr id="932" name="AutoShape 199"/>
          <p:cNvSpPr>
            <a:spLocks noChangeArrowheads="1"/>
          </p:cNvSpPr>
          <p:nvPr/>
        </p:nvSpPr>
        <p:spPr bwMode="auto">
          <a:xfrm rot="10800000">
            <a:off x="2511783" y="4275235"/>
            <a:ext cx="104775" cy="63500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935" name="Oval 250"/>
          <p:cNvSpPr>
            <a:spLocks noChangeArrowheads="1"/>
          </p:cNvSpPr>
          <p:nvPr/>
        </p:nvSpPr>
        <p:spPr bwMode="auto">
          <a:xfrm>
            <a:off x="2510196" y="4172048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</a:endParaRPr>
          </a:p>
        </p:txBody>
      </p:sp>
      <p:sp>
        <p:nvSpPr>
          <p:cNvPr id="937" name="CaixaDeTexto 121"/>
          <p:cNvSpPr txBox="1">
            <a:spLocks noChangeArrowheads="1"/>
          </p:cNvSpPr>
          <p:nvPr/>
        </p:nvSpPr>
        <p:spPr bwMode="auto">
          <a:xfrm>
            <a:off x="1586271" y="5937250"/>
            <a:ext cx="665162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r" eaLnBrk="1" hangingPunct="1"/>
            <a:r>
              <a:rPr lang="pt-BR" sz="800" b="0" dirty="0">
                <a:latin typeface="Calibri" pitchFamily="34" charset="0"/>
              </a:rPr>
              <a:t>Rosário</a:t>
            </a:r>
          </a:p>
        </p:txBody>
      </p:sp>
      <p:sp>
        <p:nvSpPr>
          <p:cNvPr id="938" name="AutoShape 210"/>
          <p:cNvSpPr>
            <a:spLocks noChangeArrowheads="1"/>
          </p:cNvSpPr>
          <p:nvPr/>
        </p:nvSpPr>
        <p:spPr bwMode="auto">
          <a:xfrm>
            <a:off x="2210158" y="6003925"/>
            <a:ext cx="90488" cy="76200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" name="Forma livre 1"/>
          <p:cNvSpPr/>
          <p:nvPr/>
        </p:nvSpPr>
        <p:spPr bwMode="auto">
          <a:xfrm>
            <a:off x="2503583" y="4643121"/>
            <a:ext cx="63347" cy="132691"/>
          </a:xfrm>
          <a:custGeom>
            <a:avLst/>
            <a:gdLst>
              <a:gd name="connsiteX0" fmla="*/ 0 w 63347"/>
              <a:gd name="connsiteY0" fmla="*/ 132691 h 132691"/>
              <a:gd name="connsiteX1" fmla="*/ 11017 w 63347"/>
              <a:gd name="connsiteY1" fmla="*/ 118920 h 132691"/>
              <a:gd name="connsiteX2" fmla="*/ 19280 w 63347"/>
              <a:gd name="connsiteY2" fmla="*/ 113412 h 132691"/>
              <a:gd name="connsiteX3" fmla="*/ 22034 w 63347"/>
              <a:gd name="connsiteY3" fmla="*/ 105149 h 132691"/>
              <a:gd name="connsiteX4" fmla="*/ 27542 w 63347"/>
              <a:gd name="connsiteY4" fmla="*/ 99640 h 132691"/>
              <a:gd name="connsiteX5" fmla="*/ 33051 w 63347"/>
              <a:gd name="connsiteY5" fmla="*/ 91378 h 132691"/>
              <a:gd name="connsiteX6" fmla="*/ 41313 w 63347"/>
              <a:gd name="connsiteY6" fmla="*/ 72098 h 132691"/>
              <a:gd name="connsiteX7" fmla="*/ 49576 w 63347"/>
              <a:gd name="connsiteY7" fmla="*/ 58327 h 132691"/>
              <a:gd name="connsiteX8" fmla="*/ 52330 w 63347"/>
              <a:gd name="connsiteY8" fmla="*/ 8751 h 132691"/>
              <a:gd name="connsiteX9" fmla="*/ 57839 w 63347"/>
              <a:gd name="connsiteY9" fmla="*/ 489 h 132691"/>
              <a:gd name="connsiteX10" fmla="*/ 63347 w 63347"/>
              <a:gd name="connsiteY10" fmla="*/ 489 h 132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3347" h="132691">
                <a:moveTo>
                  <a:pt x="0" y="132691"/>
                </a:moveTo>
                <a:cubicBezTo>
                  <a:pt x="3672" y="128101"/>
                  <a:pt x="6860" y="123077"/>
                  <a:pt x="11017" y="118920"/>
                </a:cubicBezTo>
                <a:cubicBezTo>
                  <a:pt x="13358" y="116579"/>
                  <a:pt x="17212" y="115997"/>
                  <a:pt x="19280" y="113412"/>
                </a:cubicBezTo>
                <a:cubicBezTo>
                  <a:pt x="21094" y="111145"/>
                  <a:pt x="20540" y="107639"/>
                  <a:pt x="22034" y="105149"/>
                </a:cubicBezTo>
                <a:cubicBezTo>
                  <a:pt x="23370" y="102922"/>
                  <a:pt x="25920" y="101668"/>
                  <a:pt x="27542" y="99640"/>
                </a:cubicBezTo>
                <a:cubicBezTo>
                  <a:pt x="29610" y="97055"/>
                  <a:pt x="31215" y="94132"/>
                  <a:pt x="33051" y="91378"/>
                </a:cubicBezTo>
                <a:cubicBezTo>
                  <a:pt x="39505" y="72013"/>
                  <a:pt x="31110" y="95904"/>
                  <a:pt x="41313" y="72098"/>
                </a:cubicBezTo>
                <a:cubicBezTo>
                  <a:pt x="46676" y="59586"/>
                  <a:pt x="40418" y="67487"/>
                  <a:pt x="49576" y="58327"/>
                </a:cubicBezTo>
                <a:cubicBezTo>
                  <a:pt x="50494" y="41802"/>
                  <a:pt x="49989" y="25135"/>
                  <a:pt x="52330" y="8751"/>
                </a:cubicBezTo>
                <a:cubicBezTo>
                  <a:pt x="52798" y="5474"/>
                  <a:pt x="55191" y="2475"/>
                  <a:pt x="57839" y="489"/>
                </a:cubicBezTo>
                <a:cubicBezTo>
                  <a:pt x="59308" y="-613"/>
                  <a:pt x="61511" y="489"/>
                  <a:pt x="63347" y="489"/>
                </a:cubicBezTo>
              </a:path>
            </a:pathLst>
          </a:custGeom>
          <a:noFill/>
          <a:ln w="38100" cap="flat" cmpd="sng">
            <a:solidFill>
              <a:srgbClr val="0099FF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7" name="AutoShape 201"/>
          <p:cNvSpPr>
            <a:spLocks noChangeArrowheads="1"/>
          </p:cNvSpPr>
          <p:nvPr/>
        </p:nvSpPr>
        <p:spPr bwMode="auto">
          <a:xfrm rot="10800000">
            <a:off x="2514441" y="4612531"/>
            <a:ext cx="104775" cy="63500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94" name="Rectangle 58"/>
          <p:cNvSpPr>
            <a:spLocks noChangeArrowheads="1"/>
          </p:cNvSpPr>
          <p:nvPr/>
        </p:nvSpPr>
        <p:spPr bwMode="auto">
          <a:xfrm>
            <a:off x="6904896" y="3351297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 smtClean="0"/>
              <a:t>29</a:t>
            </a:r>
            <a:endParaRPr lang="pt-BR" sz="1600" dirty="0"/>
          </a:p>
        </p:txBody>
      </p:sp>
      <p:sp>
        <p:nvSpPr>
          <p:cNvPr id="195" name="Rectangle 60"/>
          <p:cNvSpPr>
            <a:spLocks noChangeArrowheads="1"/>
          </p:cNvSpPr>
          <p:nvPr/>
        </p:nvSpPr>
        <p:spPr bwMode="auto">
          <a:xfrm>
            <a:off x="6904896" y="3644580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 smtClean="0"/>
              <a:t>42</a:t>
            </a:r>
            <a:endParaRPr lang="pt-BR" sz="1600" dirty="0"/>
          </a:p>
        </p:txBody>
      </p:sp>
      <p:sp>
        <p:nvSpPr>
          <p:cNvPr id="196" name="Rectangle 61"/>
          <p:cNvSpPr>
            <a:spLocks noChangeArrowheads="1"/>
          </p:cNvSpPr>
          <p:nvPr/>
        </p:nvSpPr>
        <p:spPr bwMode="auto">
          <a:xfrm>
            <a:off x="6904896" y="4524429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 smtClean="0"/>
              <a:t>57</a:t>
            </a:r>
            <a:endParaRPr lang="pt-BR" sz="1600" dirty="0"/>
          </a:p>
        </p:txBody>
      </p:sp>
      <p:sp>
        <p:nvSpPr>
          <p:cNvPr id="197" name="Forma livre 32"/>
          <p:cNvSpPr>
            <a:spLocks/>
          </p:cNvSpPr>
          <p:nvPr/>
        </p:nvSpPr>
        <p:spPr bwMode="auto">
          <a:xfrm>
            <a:off x="4433353" y="1087438"/>
            <a:ext cx="644525" cy="311150"/>
          </a:xfrm>
          <a:custGeom>
            <a:avLst/>
            <a:gdLst>
              <a:gd name="T0" fmla="*/ 5679 w 645729"/>
              <a:gd name="T1" fmla="*/ 307242 h 311219"/>
              <a:gd name="T2" fmla="*/ 2357 w 645729"/>
              <a:gd name="T3" fmla="*/ 238086 h 311219"/>
              <a:gd name="T4" fmla="*/ 15888 w 645729"/>
              <a:gd name="T5" fmla="*/ 183516 h 311219"/>
              <a:gd name="T6" fmla="*/ 47451 w 645729"/>
              <a:gd name="T7" fmla="*/ 119033 h 311219"/>
              <a:gd name="T8" fmla="*/ 92540 w 645729"/>
              <a:gd name="T9" fmla="*/ 74378 h 311219"/>
              <a:gd name="T10" fmla="*/ 187221 w 645729"/>
              <a:gd name="T11" fmla="*/ 44638 h 311219"/>
              <a:gd name="T12" fmla="*/ 372080 w 645729"/>
              <a:gd name="T13" fmla="*/ 19865 h 311219"/>
              <a:gd name="T14" fmla="*/ 579479 w 645729"/>
              <a:gd name="T15" fmla="*/ 0 h 311219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645729" h="311219">
                <a:moveTo>
                  <a:pt x="6331" y="311219"/>
                </a:moveTo>
                <a:cubicBezTo>
                  <a:pt x="-3717" y="282330"/>
                  <a:pt x="738" y="262048"/>
                  <a:pt x="2634" y="241160"/>
                </a:cubicBezTo>
                <a:cubicBezTo>
                  <a:pt x="4530" y="220273"/>
                  <a:pt x="9333" y="205991"/>
                  <a:pt x="17706" y="185894"/>
                </a:cubicBezTo>
                <a:cubicBezTo>
                  <a:pt x="26080" y="165798"/>
                  <a:pt x="38640" y="139003"/>
                  <a:pt x="52875" y="120581"/>
                </a:cubicBezTo>
                <a:cubicBezTo>
                  <a:pt x="67110" y="102159"/>
                  <a:pt x="77159" y="87922"/>
                  <a:pt x="103117" y="75362"/>
                </a:cubicBezTo>
                <a:cubicBezTo>
                  <a:pt x="129075" y="62802"/>
                  <a:pt x="156708" y="54429"/>
                  <a:pt x="208624" y="45218"/>
                </a:cubicBezTo>
                <a:cubicBezTo>
                  <a:pt x="260541" y="36007"/>
                  <a:pt x="356000" y="21772"/>
                  <a:pt x="414616" y="20097"/>
                </a:cubicBezTo>
                <a:cubicBezTo>
                  <a:pt x="473232" y="18422"/>
                  <a:pt x="589626" y="1675"/>
                  <a:pt x="645729" y="0"/>
                </a:cubicBezTo>
              </a:path>
            </a:pathLst>
          </a:custGeom>
          <a:noFill/>
          <a:ln w="38100">
            <a:solidFill>
              <a:srgbClr val="99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98" name="AutoShape 126"/>
          <p:cNvSpPr>
            <a:spLocks noChangeArrowheads="1"/>
          </p:cNvSpPr>
          <p:nvPr/>
        </p:nvSpPr>
        <p:spPr bwMode="auto">
          <a:xfrm>
            <a:off x="4400015" y="1350963"/>
            <a:ext cx="79375" cy="74612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199" name="Forma livre 32"/>
          <p:cNvSpPr>
            <a:spLocks/>
          </p:cNvSpPr>
          <p:nvPr/>
        </p:nvSpPr>
        <p:spPr bwMode="auto">
          <a:xfrm>
            <a:off x="4452403" y="1398588"/>
            <a:ext cx="193675" cy="639762"/>
          </a:xfrm>
          <a:custGeom>
            <a:avLst/>
            <a:gdLst>
              <a:gd name="T0" fmla="*/ 128118 w 194593"/>
              <a:gd name="T1" fmla="*/ 639762 h 639762"/>
              <a:gd name="T2" fmla="*/ 131923 w 194593"/>
              <a:gd name="T3" fmla="*/ 568325 h 639762"/>
              <a:gd name="T4" fmla="*/ 139518 w 194593"/>
              <a:gd name="T5" fmla="*/ 454025 h 639762"/>
              <a:gd name="T6" fmla="*/ 143316 w 194593"/>
              <a:gd name="T7" fmla="*/ 377825 h 639762"/>
              <a:gd name="T8" fmla="*/ 150916 w 194593"/>
              <a:gd name="T9" fmla="*/ 287337 h 639762"/>
              <a:gd name="T10" fmla="*/ 154717 w 194593"/>
              <a:gd name="T11" fmla="*/ 211137 h 639762"/>
              <a:gd name="T12" fmla="*/ 139518 w 194593"/>
              <a:gd name="T13" fmla="*/ 153987 h 639762"/>
              <a:gd name="T14" fmla="*/ 109124 w 194593"/>
              <a:gd name="T15" fmla="*/ 125412 h 639762"/>
              <a:gd name="T16" fmla="*/ 86331 w 194593"/>
              <a:gd name="T17" fmla="*/ 101600 h 639762"/>
              <a:gd name="T18" fmla="*/ 52138 w 194593"/>
              <a:gd name="T19" fmla="*/ 77787 h 639762"/>
              <a:gd name="T20" fmla="*/ 25541 w 194593"/>
              <a:gd name="T21" fmla="*/ 73025 h 639762"/>
              <a:gd name="T22" fmla="*/ 20369 w 194593"/>
              <a:gd name="T23" fmla="*/ 26987 h 639762"/>
              <a:gd name="T24" fmla="*/ 0 w 194593"/>
              <a:gd name="T25" fmla="*/ 0 h 639762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94593" h="639762">
                <a:moveTo>
                  <a:pt x="160607" y="639762"/>
                </a:moveTo>
                <a:cubicBezTo>
                  <a:pt x="161798" y="619521"/>
                  <a:pt x="162989" y="599281"/>
                  <a:pt x="165370" y="568325"/>
                </a:cubicBezTo>
                <a:cubicBezTo>
                  <a:pt x="167751" y="537369"/>
                  <a:pt x="172514" y="485775"/>
                  <a:pt x="174895" y="454025"/>
                </a:cubicBezTo>
                <a:cubicBezTo>
                  <a:pt x="177276" y="422275"/>
                  <a:pt x="177276" y="405606"/>
                  <a:pt x="179657" y="377825"/>
                </a:cubicBezTo>
                <a:cubicBezTo>
                  <a:pt x="182038" y="350044"/>
                  <a:pt x="186801" y="315118"/>
                  <a:pt x="189182" y="287337"/>
                </a:cubicBezTo>
                <a:cubicBezTo>
                  <a:pt x="191563" y="259556"/>
                  <a:pt x="196326" y="233362"/>
                  <a:pt x="193945" y="211137"/>
                </a:cubicBezTo>
                <a:cubicBezTo>
                  <a:pt x="191564" y="188912"/>
                  <a:pt x="184420" y="168274"/>
                  <a:pt x="174895" y="153987"/>
                </a:cubicBezTo>
                <a:cubicBezTo>
                  <a:pt x="165370" y="139700"/>
                  <a:pt x="147908" y="134143"/>
                  <a:pt x="136795" y="125412"/>
                </a:cubicBezTo>
                <a:cubicBezTo>
                  <a:pt x="125682" y="116681"/>
                  <a:pt x="120126" y="109537"/>
                  <a:pt x="108220" y="101600"/>
                </a:cubicBezTo>
                <a:cubicBezTo>
                  <a:pt x="96314" y="93663"/>
                  <a:pt x="78057" y="82550"/>
                  <a:pt x="65357" y="77787"/>
                </a:cubicBezTo>
                <a:cubicBezTo>
                  <a:pt x="52657" y="73024"/>
                  <a:pt x="38657" y="81492"/>
                  <a:pt x="32020" y="73025"/>
                </a:cubicBezTo>
                <a:cubicBezTo>
                  <a:pt x="25383" y="64558"/>
                  <a:pt x="25534" y="34924"/>
                  <a:pt x="25534" y="26987"/>
                </a:cubicBezTo>
                <a:cubicBezTo>
                  <a:pt x="25534" y="19050"/>
                  <a:pt x="0" y="0"/>
                  <a:pt x="0" y="0"/>
                </a:cubicBezTo>
              </a:path>
            </a:pathLst>
          </a:custGeom>
          <a:noFill/>
          <a:ln w="3810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01" name="Forma livre 30"/>
          <p:cNvSpPr>
            <a:spLocks/>
          </p:cNvSpPr>
          <p:nvPr/>
        </p:nvSpPr>
        <p:spPr bwMode="auto">
          <a:xfrm rot="168619">
            <a:off x="4253965" y="3478213"/>
            <a:ext cx="87313" cy="727075"/>
          </a:xfrm>
          <a:custGeom>
            <a:avLst/>
            <a:gdLst>
              <a:gd name="T0" fmla="*/ 63776 w 87571"/>
              <a:gd name="T1" fmla="*/ 0 h 728406"/>
              <a:gd name="T2" fmla="*/ 72129 w 87571"/>
              <a:gd name="T3" fmla="*/ 70956 h 728406"/>
              <a:gd name="T4" fmla="*/ 76396 w 87571"/>
              <a:gd name="T5" fmla="*/ 133381 h 728406"/>
              <a:gd name="T6" fmla="*/ 76396 w 87571"/>
              <a:gd name="T7" fmla="*/ 169054 h 728406"/>
              <a:gd name="T8" fmla="*/ 50794 w 87571"/>
              <a:gd name="T9" fmla="*/ 209184 h 728406"/>
              <a:gd name="T10" fmla="*/ 50794 w 87571"/>
              <a:gd name="T11" fmla="*/ 253775 h 728406"/>
              <a:gd name="T12" fmla="*/ 41239 w 87571"/>
              <a:gd name="T13" fmla="*/ 301900 h 728406"/>
              <a:gd name="T14" fmla="*/ 14240 w 87571"/>
              <a:gd name="T15" fmla="*/ 387228 h 728406"/>
              <a:gd name="T16" fmla="*/ 12709 w 87571"/>
              <a:gd name="T17" fmla="*/ 475635 h 728406"/>
              <a:gd name="T18" fmla="*/ 236 w 87571"/>
              <a:gd name="T19" fmla="*/ 562585 h 728406"/>
              <a:gd name="T20" fmla="*/ 25407 w 87571"/>
              <a:gd name="T21" fmla="*/ 681990 h 72840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87571" h="728406">
                <a:moveTo>
                  <a:pt x="71182" y="0"/>
                </a:moveTo>
                <a:cubicBezTo>
                  <a:pt x="69594" y="6350"/>
                  <a:pt x="78158" y="52041"/>
                  <a:pt x="80505" y="75784"/>
                </a:cubicBezTo>
                <a:cubicBezTo>
                  <a:pt x="82852" y="99527"/>
                  <a:pt x="84473" y="124997"/>
                  <a:pt x="85267" y="142459"/>
                </a:cubicBezTo>
                <a:cubicBezTo>
                  <a:pt x="86061" y="159921"/>
                  <a:pt x="90030" y="167065"/>
                  <a:pt x="85267" y="180559"/>
                </a:cubicBezTo>
                <a:cubicBezTo>
                  <a:pt x="80504" y="194053"/>
                  <a:pt x="61454" y="208340"/>
                  <a:pt x="56692" y="223421"/>
                </a:cubicBezTo>
                <a:cubicBezTo>
                  <a:pt x="51930" y="238502"/>
                  <a:pt x="56692" y="271046"/>
                  <a:pt x="56692" y="271046"/>
                </a:cubicBezTo>
                <a:lnTo>
                  <a:pt x="46030" y="322449"/>
                </a:lnTo>
                <a:lnTo>
                  <a:pt x="15894" y="413582"/>
                </a:lnTo>
                <a:cubicBezTo>
                  <a:pt x="5456" y="452006"/>
                  <a:pt x="16788" y="476789"/>
                  <a:pt x="14185" y="508004"/>
                </a:cubicBezTo>
                <a:cubicBezTo>
                  <a:pt x="11582" y="539219"/>
                  <a:pt x="-2089" y="564139"/>
                  <a:pt x="273" y="600873"/>
                </a:cubicBezTo>
                <a:cubicBezTo>
                  <a:pt x="2635" y="637607"/>
                  <a:pt x="22508" y="701837"/>
                  <a:pt x="28359" y="728406"/>
                </a:cubicBezTo>
              </a:path>
            </a:pathLst>
          </a:custGeom>
          <a:noFill/>
          <a:ln w="3810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02" name="Oval 250"/>
          <p:cNvSpPr>
            <a:spLocks noChangeArrowheads="1"/>
          </p:cNvSpPr>
          <p:nvPr/>
        </p:nvSpPr>
        <p:spPr bwMode="auto">
          <a:xfrm>
            <a:off x="4233328" y="3852863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sp>
        <p:nvSpPr>
          <p:cNvPr id="203" name="CaixaDeTexto 121"/>
          <p:cNvSpPr txBox="1">
            <a:spLocks noChangeArrowheads="1"/>
          </p:cNvSpPr>
          <p:nvPr/>
        </p:nvSpPr>
        <p:spPr bwMode="auto">
          <a:xfrm>
            <a:off x="4277778" y="3781425"/>
            <a:ext cx="78105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 dirty="0" err="1" smtClean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Campinorte</a:t>
            </a:r>
            <a:endParaRPr lang="pt-BR" sz="800" b="0" dirty="0">
              <a:solidFill>
                <a:srgbClr val="000000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204" name="Oval 250"/>
          <p:cNvSpPr>
            <a:spLocks noChangeArrowheads="1"/>
          </p:cNvSpPr>
          <p:nvPr/>
        </p:nvSpPr>
        <p:spPr bwMode="auto">
          <a:xfrm>
            <a:off x="4228565" y="4171950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sp>
        <p:nvSpPr>
          <p:cNvPr id="205" name="CaixaDeTexto 121"/>
          <p:cNvSpPr txBox="1">
            <a:spLocks noChangeArrowheads="1"/>
          </p:cNvSpPr>
          <p:nvPr/>
        </p:nvSpPr>
        <p:spPr bwMode="auto">
          <a:xfrm>
            <a:off x="3555433" y="4035551"/>
            <a:ext cx="78263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/>
            <a:r>
              <a:rPr lang="pt-BR" sz="800" b="0" dirty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Anápolis</a:t>
            </a:r>
          </a:p>
        </p:txBody>
      </p:sp>
      <p:sp>
        <p:nvSpPr>
          <p:cNvPr id="210" name="Oval 250"/>
          <p:cNvSpPr>
            <a:spLocks noChangeArrowheads="1"/>
          </p:cNvSpPr>
          <p:nvPr/>
        </p:nvSpPr>
        <p:spPr bwMode="auto">
          <a:xfrm>
            <a:off x="4568290" y="1982788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sp>
        <p:nvSpPr>
          <p:cNvPr id="221" name="Forma livre 30"/>
          <p:cNvSpPr>
            <a:spLocks/>
          </p:cNvSpPr>
          <p:nvPr/>
        </p:nvSpPr>
        <p:spPr bwMode="auto">
          <a:xfrm>
            <a:off x="3908425" y="4213225"/>
            <a:ext cx="442913" cy="704850"/>
          </a:xfrm>
          <a:custGeom>
            <a:avLst/>
            <a:gdLst>
              <a:gd name="T0" fmla="*/ 419518 w 443546"/>
              <a:gd name="T1" fmla="*/ 0 h 705532"/>
              <a:gd name="T2" fmla="*/ 145064 w 443546"/>
              <a:gd name="T3" fmla="*/ 142618 h 705532"/>
              <a:gd name="T4" fmla="*/ 73142 w 443546"/>
              <a:gd name="T5" fmla="*/ 187677 h 705532"/>
              <a:gd name="T6" fmla="*/ 6136 w 443546"/>
              <a:gd name="T7" fmla="*/ 238695 h 705532"/>
              <a:gd name="T8" fmla="*/ 3085 w 443546"/>
              <a:gd name="T9" fmla="*/ 316109 h 705532"/>
              <a:gd name="T10" fmla="*/ 6510 w 443546"/>
              <a:gd name="T11" fmla="*/ 375363 h 705532"/>
              <a:gd name="T12" fmla="*/ 7917 w 443546"/>
              <a:gd name="T13" fmla="*/ 441716 h 705532"/>
              <a:gd name="T14" fmla="*/ 7167 w 443546"/>
              <a:gd name="T15" fmla="*/ 509197 h 705532"/>
              <a:gd name="T16" fmla="*/ 4168 w 443546"/>
              <a:gd name="T17" fmla="*/ 590848 h 705532"/>
              <a:gd name="T18" fmla="*/ 18285 w 443546"/>
              <a:gd name="T19" fmla="*/ 679214 h 70553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443546" h="705532">
                <a:moveTo>
                  <a:pt x="443546" y="0"/>
                </a:moveTo>
                <a:lnTo>
                  <a:pt x="153374" y="148144"/>
                </a:lnTo>
                <a:cubicBezTo>
                  <a:pt x="118449" y="172486"/>
                  <a:pt x="101812" y="178315"/>
                  <a:pt x="77331" y="194948"/>
                </a:cubicBezTo>
                <a:cubicBezTo>
                  <a:pt x="52850" y="211581"/>
                  <a:pt x="18831" y="225708"/>
                  <a:pt x="6487" y="247943"/>
                </a:cubicBezTo>
                <a:cubicBezTo>
                  <a:pt x="-5857" y="270178"/>
                  <a:pt x="3198" y="304696"/>
                  <a:pt x="3264" y="328357"/>
                </a:cubicBezTo>
                <a:cubicBezTo>
                  <a:pt x="3330" y="352018"/>
                  <a:pt x="6033" y="368162"/>
                  <a:pt x="6884" y="389908"/>
                </a:cubicBezTo>
                <a:cubicBezTo>
                  <a:pt x="7736" y="411654"/>
                  <a:pt x="8258" y="435661"/>
                  <a:pt x="8373" y="458831"/>
                </a:cubicBezTo>
                <a:cubicBezTo>
                  <a:pt x="8488" y="482001"/>
                  <a:pt x="8239" y="503110"/>
                  <a:pt x="7577" y="528928"/>
                </a:cubicBezTo>
                <a:cubicBezTo>
                  <a:pt x="6915" y="554746"/>
                  <a:pt x="5460" y="595751"/>
                  <a:pt x="4402" y="613742"/>
                </a:cubicBezTo>
                <a:cubicBezTo>
                  <a:pt x="3344" y="631733"/>
                  <a:pt x="17744" y="691774"/>
                  <a:pt x="19331" y="705532"/>
                </a:cubicBezTo>
              </a:path>
            </a:pathLst>
          </a:custGeom>
          <a:noFill/>
          <a:ln w="3810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22" name="Oval 250"/>
          <p:cNvSpPr>
            <a:spLocks noChangeArrowheads="1"/>
          </p:cNvSpPr>
          <p:nvPr/>
        </p:nvSpPr>
        <p:spPr bwMode="auto">
          <a:xfrm>
            <a:off x="4314825" y="4171950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sp>
        <p:nvSpPr>
          <p:cNvPr id="227" name="Oval 250"/>
          <p:cNvSpPr>
            <a:spLocks noChangeArrowheads="1"/>
          </p:cNvSpPr>
          <p:nvPr/>
        </p:nvSpPr>
        <p:spPr bwMode="auto">
          <a:xfrm>
            <a:off x="3890963" y="4895850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sp>
        <p:nvSpPr>
          <p:cNvPr id="228" name="CaixaDeTexto 121"/>
          <p:cNvSpPr txBox="1">
            <a:spLocks noChangeArrowheads="1"/>
          </p:cNvSpPr>
          <p:nvPr/>
        </p:nvSpPr>
        <p:spPr bwMode="auto">
          <a:xfrm>
            <a:off x="3892143" y="4795589"/>
            <a:ext cx="97949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 dirty="0" smtClean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Estrela D’Oeste</a:t>
            </a:r>
            <a:endParaRPr lang="pt-BR" sz="800" b="0" dirty="0">
              <a:solidFill>
                <a:srgbClr val="000000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244" name="CaixaDeTexto 121"/>
          <p:cNvSpPr txBox="1">
            <a:spLocks noChangeArrowheads="1"/>
          </p:cNvSpPr>
          <p:nvPr/>
        </p:nvSpPr>
        <p:spPr bwMode="auto">
          <a:xfrm>
            <a:off x="3869015" y="4590167"/>
            <a:ext cx="78263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 dirty="0" smtClean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São Simão</a:t>
            </a:r>
            <a:endParaRPr lang="pt-BR" sz="800" b="0" dirty="0">
              <a:solidFill>
                <a:srgbClr val="000000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245" name="Oval 250"/>
          <p:cNvSpPr>
            <a:spLocks noChangeArrowheads="1"/>
          </p:cNvSpPr>
          <p:nvPr/>
        </p:nvSpPr>
        <p:spPr bwMode="auto">
          <a:xfrm>
            <a:off x="3895874" y="4712493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sp>
        <p:nvSpPr>
          <p:cNvPr id="246" name="Rectangle 56"/>
          <p:cNvSpPr>
            <a:spLocks noChangeArrowheads="1"/>
          </p:cNvSpPr>
          <p:nvPr/>
        </p:nvSpPr>
        <p:spPr bwMode="auto">
          <a:xfrm>
            <a:off x="3846614" y="3774967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 smtClean="0"/>
              <a:t>29</a:t>
            </a:r>
            <a:endParaRPr lang="pt-BR" sz="1600" dirty="0"/>
          </a:p>
        </p:txBody>
      </p:sp>
      <p:sp>
        <p:nvSpPr>
          <p:cNvPr id="247" name="Forma livre 31"/>
          <p:cNvSpPr>
            <a:spLocks/>
          </p:cNvSpPr>
          <p:nvPr/>
        </p:nvSpPr>
        <p:spPr bwMode="auto">
          <a:xfrm>
            <a:off x="3048557" y="5172075"/>
            <a:ext cx="1224993" cy="857250"/>
          </a:xfrm>
          <a:custGeom>
            <a:avLst/>
            <a:gdLst>
              <a:gd name="T0" fmla="*/ 0 w 1192543"/>
              <a:gd name="T1" fmla="*/ 0 h 856590"/>
              <a:gd name="T2" fmla="*/ 64156 w 1192543"/>
              <a:gd name="T3" fmla="*/ 122224 h 856590"/>
              <a:gd name="T4" fmla="*/ 130376 w 1192543"/>
              <a:gd name="T5" fmla="*/ 326488 h 856590"/>
              <a:gd name="T6" fmla="*/ 156247 w 1192543"/>
              <a:gd name="T7" fmla="*/ 422489 h 856590"/>
              <a:gd name="T8" fmla="*/ 191546 w 1192543"/>
              <a:gd name="T9" fmla="*/ 528327 h 856590"/>
              <a:gd name="T10" fmla="*/ 248026 w 1192543"/>
              <a:gd name="T11" fmla="*/ 604629 h 856590"/>
              <a:gd name="T12" fmla="*/ 306849 w 1192543"/>
              <a:gd name="T13" fmla="*/ 666170 h 856590"/>
              <a:gd name="T14" fmla="*/ 360971 w 1192543"/>
              <a:gd name="T15" fmla="*/ 695712 h 856590"/>
              <a:gd name="T16" fmla="*/ 424499 w 1192543"/>
              <a:gd name="T17" fmla="*/ 720322 h 856590"/>
              <a:gd name="T18" fmla="*/ 509205 w 1192543"/>
              <a:gd name="T19" fmla="*/ 749859 h 856590"/>
              <a:gd name="T20" fmla="*/ 598620 w 1192543"/>
              <a:gd name="T21" fmla="*/ 774474 h 856590"/>
              <a:gd name="T22" fmla="*/ 673916 w 1192543"/>
              <a:gd name="T23" fmla="*/ 808933 h 856590"/>
              <a:gd name="T24" fmla="*/ 725681 w 1192543"/>
              <a:gd name="T25" fmla="*/ 813857 h 856590"/>
              <a:gd name="T26" fmla="*/ 874463 w 1192543"/>
              <a:gd name="T27" fmla="*/ 835109 h 856590"/>
              <a:gd name="T28" fmla="*/ 988694 w 1192543"/>
              <a:gd name="T29" fmla="*/ 849326 h 856590"/>
              <a:gd name="T30" fmla="*/ 1106276 w 1192543"/>
              <a:gd name="T31" fmla="*/ 863409 h 856590"/>
              <a:gd name="T32" fmla="*/ 1178392 w 1192543"/>
              <a:gd name="T33" fmla="*/ 885437 h 856590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1192543" h="856590">
                <a:moveTo>
                  <a:pt x="0" y="0"/>
                </a:moveTo>
                <a:cubicBezTo>
                  <a:pt x="17073" y="28974"/>
                  <a:pt x="42941" y="65600"/>
                  <a:pt x="64930" y="118242"/>
                </a:cubicBezTo>
                <a:cubicBezTo>
                  <a:pt x="86919" y="170884"/>
                  <a:pt x="116403" y="267439"/>
                  <a:pt x="131936" y="315853"/>
                </a:cubicBezTo>
                <a:cubicBezTo>
                  <a:pt x="147469" y="364267"/>
                  <a:pt x="147810" y="376180"/>
                  <a:pt x="158128" y="408724"/>
                </a:cubicBezTo>
                <a:cubicBezTo>
                  <a:pt x="168446" y="441268"/>
                  <a:pt x="178367" y="481748"/>
                  <a:pt x="193846" y="511116"/>
                </a:cubicBezTo>
                <a:cubicBezTo>
                  <a:pt x="209325" y="540484"/>
                  <a:pt x="231554" y="562707"/>
                  <a:pt x="251002" y="584932"/>
                </a:cubicBezTo>
                <a:cubicBezTo>
                  <a:pt x="270450" y="607157"/>
                  <a:pt x="291483" y="629783"/>
                  <a:pt x="310533" y="644469"/>
                </a:cubicBezTo>
                <a:cubicBezTo>
                  <a:pt x="329583" y="659155"/>
                  <a:pt x="345459" y="664317"/>
                  <a:pt x="365303" y="673048"/>
                </a:cubicBezTo>
                <a:cubicBezTo>
                  <a:pt x="385147" y="681779"/>
                  <a:pt x="404593" y="688126"/>
                  <a:pt x="429596" y="696857"/>
                </a:cubicBezTo>
                <a:cubicBezTo>
                  <a:pt x="454599" y="705588"/>
                  <a:pt x="485952" y="716701"/>
                  <a:pt x="515321" y="725432"/>
                </a:cubicBezTo>
                <a:cubicBezTo>
                  <a:pt x="544690" y="734163"/>
                  <a:pt x="578027" y="739719"/>
                  <a:pt x="605808" y="749244"/>
                </a:cubicBezTo>
                <a:cubicBezTo>
                  <a:pt x="633589" y="758769"/>
                  <a:pt x="660577" y="776232"/>
                  <a:pt x="682008" y="782582"/>
                </a:cubicBezTo>
                <a:cubicBezTo>
                  <a:pt x="703439" y="788932"/>
                  <a:pt x="700570" y="783124"/>
                  <a:pt x="734396" y="787344"/>
                </a:cubicBezTo>
                <a:cubicBezTo>
                  <a:pt x="768222" y="791565"/>
                  <a:pt x="840601" y="802185"/>
                  <a:pt x="884963" y="807905"/>
                </a:cubicBezTo>
                <a:lnTo>
                  <a:pt x="1000566" y="821662"/>
                </a:lnTo>
                <a:cubicBezTo>
                  <a:pt x="1039666" y="826224"/>
                  <a:pt x="1089309" y="833058"/>
                  <a:pt x="1119560" y="835276"/>
                </a:cubicBezTo>
                <a:cubicBezTo>
                  <a:pt x="1127498" y="840039"/>
                  <a:pt x="1166612" y="841888"/>
                  <a:pt x="1192543" y="856590"/>
                </a:cubicBezTo>
              </a:path>
            </a:pathLst>
          </a:custGeom>
          <a:noFill/>
          <a:ln w="3810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48" name="Oval 250"/>
          <p:cNvSpPr>
            <a:spLocks noChangeArrowheads="1"/>
          </p:cNvSpPr>
          <p:nvPr/>
        </p:nvSpPr>
        <p:spPr bwMode="auto">
          <a:xfrm>
            <a:off x="3192742" y="5590966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</a:endParaRPr>
          </a:p>
        </p:txBody>
      </p:sp>
      <p:sp>
        <p:nvSpPr>
          <p:cNvPr id="249" name="CaixaDeTexto 121"/>
          <p:cNvSpPr txBox="1">
            <a:spLocks noChangeArrowheads="1"/>
          </p:cNvSpPr>
          <p:nvPr/>
        </p:nvSpPr>
        <p:spPr bwMode="auto">
          <a:xfrm>
            <a:off x="2281238" y="5021263"/>
            <a:ext cx="846137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r"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</a:rPr>
              <a:t>Maracaju</a:t>
            </a:r>
          </a:p>
        </p:txBody>
      </p:sp>
      <p:sp>
        <p:nvSpPr>
          <p:cNvPr id="250" name="Oval 250"/>
          <p:cNvSpPr>
            <a:spLocks noChangeArrowheads="1"/>
          </p:cNvSpPr>
          <p:nvPr/>
        </p:nvSpPr>
        <p:spPr bwMode="auto">
          <a:xfrm>
            <a:off x="3040063" y="5130800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</a:endParaRPr>
          </a:p>
        </p:txBody>
      </p:sp>
      <p:sp>
        <p:nvSpPr>
          <p:cNvPr id="251" name="Forma livre 37"/>
          <p:cNvSpPr>
            <a:spLocks/>
          </p:cNvSpPr>
          <p:nvPr/>
        </p:nvSpPr>
        <p:spPr bwMode="auto">
          <a:xfrm>
            <a:off x="4292600" y="6045200"/>
            <a:ext cx="889000" cy="90488"/>
          </a:xfrm>
          <a:custGeom>
            <a:avLst/>
            <a:gdLst>
              <a:gd name="T0" fmla="*/ 0 w 889000"/>
              <a:gd name="T1" fmla="*/ 0 h 90704"/>
              <a:gd name="T2" fmla="*/ 184150 w 889000"/>
              <a:gd name="T3" fmla="*/ 65415 h 90704"/>
              <a:gd name="T4" fmla="*/ 514350 w 889000"/>
              <a:gd name="T5" fmla="*/ 76319 h 90704"/>
              <a:gd name="T6" fmla="*/ 889000 w 889000"/>
              <a:gd name="T7" fmla="*/ 70868 h 9070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89000" h="90704">
                <a:moveTo>
                  <a:pt x="0" y="0"/>
                </a:moveTo>
                <a:cubicBezTo>
                  <a:pt x="56621" y="34396"/>
                  <a:pt x="98425" y="61383"/>
                  <a:pt x="184150" y="76200"/>
                </a:cubicBezTo>
                <a:cubicBezTo>
                  <a:pt x="269875" y="91017"/>
                  <a:pt x="396875" y="87842"/>
                  <a:pt x="514350" y="88900"/>
                </a:cubicBezTo>
                <a:cubicBezTo>
                  <a:pt x="631825" y="89958"/>
                  <a:pt x="701146" y="94721"/>
                  <a:pt x="889000" y="82550"/>
                </a:cubicBezTo>
              </a:path>
            </a:pathLst>
          </a:custGeom>
          <a:noFill/>
          <a:ln w="38100">
            <a:solidFill>
              <a:srgbClr val="99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52" name="CaixaDeTexto 121"/>
          <p:cNvSpPr txBox="1">
            <a:spLocks noChangeArrowheads="1"/>
          </p:cNvSpPr>
          <p:nvPr/>
        </p:nvSpPr>
        <p:spPr bwMode="auto">
          <a:xfrm>
            <a:off x="3460750" y="5980113"/>
            <a:ext cx="84613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r"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</a:rPr>
              <a:t>Paranaguá</a:t>
            </a:r>
          </a:p>
        </p:txBody>
      </p:sp>
      <p:sp>
        <p:nvSpPr>
          <p:cNvPr id="253" name="AutoShape 126"/>
          <p:cNvSpPr>
            <a:spLocks noChangeArrowheads="1"/>
          </p:cNvSpPr>
          <p:nvPr/>
        </p:nvSpPr>
        <p:spPr bwMode="auto">
          <a:xfrm>
            <a:off x="4227513" y="5980113"/>
            <a:ext cx="79375" cy="74612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pt-BR" sz="1400"/>
          </a:p>
        </p:txBody>
      </p:sp>
      <p:sp>
        <p:nvSpPr>
          <p:cNvPr id="254" name="CaixaDeTexto 121"/>
          <p:cNvSpPr txBox="1">
            <a:spLocks noChangeArrowheads="1"/>
          </p:cNvSpPr>
          <p:nvPr/>
        </p:nvSpPr>
        <p:spPr bwMode="auto">
          <a:xfrm>
            <a:off x="3173690" y="5482976"/>
            <a:ext cx="59848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</a:rPr>
              <a:t>Guaíra</a:t>
            </a:r>
          </a:p>
        </p:txBody>
      </p:sp>
      <p:sp>
        <p:nvSpPr>
          <p:cNvPr id="264" name="Rectangle 57"/>
          <p:cNvSpPr>
            <a:spLocks noChangeArrowheads="1"/>
          </p:cNvSpPr>
          <p:nvPr/>
        </p:nvSpPr>
        <p:spPr bwMode="auto">
          <a:xfrm>
            <a:off x="3655098" y="5625923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 smtClean="0"/>
              <a:t>57</a:t>
            </a:r>
            <a:endParaRPr lang="pt-BR" sz="1600" dirty="0"/>
          </a:p>
        </p:txBody>
      </p:sp>
      <p:sp>
        <p:nvSpPr>
          <p:cNvPr id="706" name="CaixaDeTexto 121"/>
          <p:cNvSpPr txBox="1">
            <a:spLocks noChangeArrowheads="1"/>
          </p:cNvSpPr>
          <p:nvPr/>
        </p:nvSpPr>
        <p:spPr bwMode="auto">
          <a:xfrm>
            <a:off x="2756712" y="3244917"/>
            <a:ext cx="7413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/>
            <a:r>
              <a:rPr lang="pt-BR" sz="800" b="0" dirty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Lucas do </a:t>
            </a:r>
            <a:r>
              <a:rPr lang="pt-BR" sz="800" b="0" dirty="0" smtClean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Rio Verde</a:t>
            </a:r>
            <a:endParaRPr lang="pt-BR" sz="800" b="0" dirty="0">
              <a:solidFill>
                <a:srgbClr val="000000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206" name="Rectangle 60"/>
          <p:cNvSpPr>
            <a:spLocks noChangeArrowheads="1"/>
          </p:cNvSpPr>
          <p:nvPr/>
        </p:nvSpPr>
        <p:spPr bwMode="auto">
          <a:xfrm>
            <a:off x="3552448" y="4201574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 smtClean="0"/>
              <a:t>42</a:t>
            </a:r>
            <a:endParaRPr lang="pt-BR" sz="1600" dirty="0"/>
          </a:p>
        </p:txBody>
      </p:sp>
    </p:spTree>
    <p:extLst>
      <p:ext uri="{BB962C8B-B14F-4D97-AF65-F5344CB8AC3E}">
        <p14:creationId xmlns:p14="http://schemas.microsoft.com/office/powerpoint/2010/main" val="3639795857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1" name="Rectangle 4"/>
          <p:cNvSpPr>
            <a:spLocks noChangeArrowheads="1"/>
          </p:cNvSpPr>
          <p:nvPr/>
        </p:nvSpPr>
        <p:spPr bwMode="auto">
          <a:xfrm>
            <a:off x="2540000" y="176213"/>
            <a:ext cx="4642646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dirty="0" err="1">
                <a:solidFill>
                  <a:schemeClr val="tx2"/>
                </a:solidFill>
                <a:latin typeface="Tahoma" panose="020B0604030504040204" pitchFamily="34" charset="0"/>
              </a:rPr>
              <a:t>Projetos</a:t>
            </a:r>
            <a:r>
              <a:rPr lang="en-US" sz="2000" dirty="0">
                <a:solidFill>
                  <a:schemeClr val="tx2"/>
                </a:solidFill>
                <a:latin typeface="Tahoma" panose="020B0604030504040204" pitchFamily="34" charset="0"/>
              </a:rPr>
              <a:t> dos </a:t>
            </a:r>
            <a:r>
              <a:rPr lang="en-US" sz="2000" dirty="0" err="1">
                <a:solidFill>
                  <a:schemeClr val="tx2"/>
                </a:solidFill>
                <a:latin typeface="Tahoma" panose="020B0604030504040204" pitchFamily="34" charset="0"/>
              </a:rPr>
              <a:t>Eixos</a:t>
            </a:r>
            <a:r>
              <a:rPr lang="en-US" sz="2000" dirty="0">
                <a:solidFill>
                  <a:schemeClr val="tx2"/>
                </a:solidFill>
                <a:latin typeface="Tahoma" panose="020B0604030504040204" pitchFamily="34" charset="0"/>
              </a:rPr>
              <a:t> </a:t>
            </a:r>
            <a:r>
              <a:rPr lang="en-US" sz="2000" dirty="0" err="1">
                <a:solidFill>
                  <a:schemeClr val="tx2"/>
                </a:solidFill>
                <a:latin typeface="Tahoma" panose="020B0604030504040204" pitchFamily="34" charset="0"/>
              </a:rPr>
              <a:t>Prioritários</a:t>
            </a:r>
            <a:r>
              <a:rPr lang="en-US" sz="2000" dirty="0">
                <a:solidFill>
                  <a:schemeClr val="tx2"/>
                </a:solidFill>
                <a:latin typeface="Tahoma" panose="020B0604030504040204" pitchFamily="34" charset="0"/>
              </a:rPr>
              <a:t> de </a:t>
            </a:r>
            <a:r>
              <a:rPr lang="en-US" sz="2000" dirty="0" err="1">
                <a:solidFill>
                  <a:schemeClr val="tx2"/>
                </a:solidFill>
                <a:latin typeface="Tahoma" panose="020B0604030504040204" pitchFamily="34" charset="0"/>
              </a:rPr>
              <a:t>Investimento</a:t>
            </a:r>
            <a:r>
              <a:rPr lang="en-US" sz="2000" dirty="0">
                <a:solidFill>
                  <a:schemeClr val="tx2"/>
                </a:solidFill>
                <a:latin typeface="Tahoma" panose="020B0604030504040204" pitchFamily="34" charset="0"/>
              </a:rPr>
              <a:t> </a:t>
            </a:r>
            <a:r>
              <a:rPr lang="en-US" sz="2000" dirty="0" err="1">
                <a:solidFill>
                  <a:schemeClr val="tx2"/>
                </a:solidFill>
                <a:latin typeface="Tahoma" panose="020B0604030504040204" pitchFamily="34" charset="0"/>
              </a:rPr>
              <a:t>na</a:t>
            </a:r>
            <a:r>
              <a:rPr lang="en-US" sz="2000" dirty="0">
                <a:solidFill>
                  <a:schemeClr val="tx2"/>
                </a:solidFill>
                <a:latin typeface="Tahoma" panose="020B0604030504040204" pitchFamily="34" charset="0"/>
              </a:rPr>
              <a:t> </a:t>
            </a:r>
            <a:r>
              <a:rPr lang="en-US" sz="2000" dirty="0" err="1">
                <a:solidFill>
                  <a:schemeClr val="tx2"/>
                </a:solidFill>
                <a:latin typeface="Tahoma" panose="020B0604030504040204" pitchFamily="34" charset="0"/>
              </a:rPr>
              <a:t>Região</a:t>
            </a:r>
            <a:r>
              <a:rPr lang="en-US" sz="2000" dirty="0">
                <a:solidFill>
                  <a:schemeClr val="tx2"/>
                </a:solidFill>
                <a:latin typeface="Tahoma" panose="020B0604030504040204" pitchFamily="34" charset="0"/>
              </a:rPr>
              <a:t> </a:t>
            </a:r>
            <a:r>
              <a:rPr lang="en-US" sz="2000" dirty="0" err="1" smtClean="0">
                <a:solidFill>
                  <a:schemeClr val="tx2"/>
                </a:solidFill>
                <a:latin typeface="Tahoma" panose="020B0604030504040204" pitchFamily="34" charset="0"/>
              </a:rPr>
              <a:t>Centroeste</a:t>
            </a:r>
            <a:endParaRPr lang="pt-BR" sz="2000" dirty="0">
              <a:solidFill>
                <a:schemeClr val="tx2"/>
              </a:solidFill>
              <a:latin typeface="Tahoma" panose="020B0604030504040204" pitchFamily="34" charset="0"/>
            </a:endParaRPr>
          </a:p>
        </p:txBody>
      </p:sp>
      <p:sp>
        <p:nvSpPr>
          <p:cNvPr id="119960" name="Rectangle 6"/>
          <p:cNvSpPr>
            <a:spLocks noChangeArrowheads="1"/>
          </p:cNvSpPr>
          <p:nvPr/>
        </p:nvSpPr>
        <p:spPr bwMode="auto">
          <a:xfrm>
            <a:off x="5183188" y="839788"/>
            <a:ext cx="2781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es-ES_tradnl">
                <a:solidFill>
                  <a:schemeClr val="tx2"/>
                </a:solidFill>
              </a:rPr>
              <a:t>Lista de Projetos Prioritários</a:t>
            </a:r>
          </a:p>
        </p:txBody>
      </p:sp>
      <p:sp>
        <p:nvSpPr>
          <p:cNvPr id="119961" name="Line 7"/>
          <p:cNvSpPr>
            <a:spLocks noChangeShapeType="1"/>
          </p:cNvSpPr>
          <p:nvPr/>
        </p:nvSpPr>
        <p:spPr bwMode="auto">
          <a:xfrm>
            <a:off x="5183188" y="1082675"/>
            <a:ext cx="4659312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19962" name="Group 196"/>
          <p:cNvGrpSpPr>
            <a:grpSpLocks/>
          </p:cNvGrpSpPr>
          <p:nvPr/>
        </p:nvGrpSpPr>
        <p:grpSpPr bwMode="auto">
          <a:xfrm>
            <a:off x="7112000" y="123825"/>
            <a:ext cx="2768600" cy="642938"/>
            <a:chOff x="4473" y="78"/>
            <a:chExt cx="1767" cy="405"/>
          </a:xfrm>
        </p:grpSpPr>
        <p:sp>
          <p:nvSpPr>
            <p:cNvPr id="119963" name="Rectangle 115"/>
            <p:cNvSpPr>
              <a:spLocks noChangeArrowheads="1"/>
            </p:cNvSpPr>
            <p:nvPr/>
          </p:nvSpPr>
          <p:spPr bwMode="auto">
            <a:xfrm>
              <a:off x="4473" y="80"/>
              <a:ext cx="678" cy="40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sz="1000" b="0">
                  <a:solidFill>
                    <a:srgbClr val="000000"/>
                  </a:solidFill>
                  <a:latin typeface="Calibri" panose="020F0502020204030204" pitchFamily="34" charset="0"/>
                </a:rPr>
                <a:t>Modal do Projeto</a:t>
              </a:r>
            </a:p>
            <a:p>
              <a:pPr algn="ctr" eaLnBrk="1" hangingPunct="1"/>
              <a:endParaRPr lang="pt-BR" sz="1000" b="0">
                <a:solidFill>
                  <a:srgbClr val="000000"/>
                </a:solidFill>
                <a:latin typeface="Calibri" panose="020F0502020204030204" pitchFamily="34" charset="0"/>
              </a:endParaRPr>
            </a:p>
            <a:p>
              <a:pPr algn="ctr" eaLnBrk="1" hangingPunct="1"/>
              <a:endParaRPr lang="pt-BR" sz="1200" b="0">
                <a:solidFill>
                  <a:srgbClr val="000000"/>
                </a:solidFill>
                <a:latin typeface="Calibri" panose="020F0502020204030204" pitchFamily="34" charset="0"/>
              </a:endParaRPr>
            </a:p>
            <a:p>
              <a:pPr algn="ctr" eaLnBrk="1" hangingPunct="1"/>
              <a:endParaRPr lang="pt-BR" sz="1200" b="0">
                <a:solidFill>
                  <a:srgbClr val="000000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119964" name="Text Box 116"/>
            <p:cNvSpPr txBox="1">
              <a:spLocks noChangeArrowheads="1"/>
            </p:cNvSpPr>
            <p:nvPr/>
          </p:nvSpPr>
          <p:spPr bwMode="auto">
            <a:xfrm>
              <a:off x="4811" y="161"/>
              <a:ext cx="315" cy="154"/>
            </a:xfrm>
            <a:prstGeom prst="rect">
              <a:avLst/>
            </a:prstGeom>
            <a:solidFill>
              <a:srgbClr val="00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sz="1000" b="0">
                  <a:solidFill>
                    <a:srgbClr val="FFFFFF"/>
                  </a:solidFill>
                  <a:latin typeface="Calibri" panose="020F0502020204030204" pitchFamily="34" charset="0"/>
                </a:rPr>
                <a:t>Hidro</a:t>
              </a:r>
            </a:p>
          </p:txBody>
        </p:sp>
        <p:sp>
          <p:nvSpPr>
            <p:cNvPr id="119965" name="Text Box 117"/>
            <p:cNvSpPr txBox="1">
              <a:spLocks noChangeArrowheads="1"/>
            </p:cNvSpPr>
            <p:nvPr/>
          </p:nvSpPr>
          <p:spPr bwMode="auto">
            <a:xfrm>
              <a:off x="4496" y="161"/>
              <a:ext cx="315" cy="154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sz="1000" b="0">
                  <a:solidFill>
                    <a:srgbClr val="000000"/>
                  </a:solidFill>
                  <a:latin typeface="Calibri" panose="020F0502020204030204" pitchFamily="34" charset="0"/>
                </a:rPr>
                <a:t>Rodo</a:t>
              </a:r>
            </a:p>
          </p:txBody>
        </p:sp>
        <p:sp>
          <p:nvSpPr>
            <p:cNvPr id="119966" name="Text Box 118"/>
            <p:cNvSpPr txBox="1">
              <a:spLocks noChangeArrowheads="1"/>
            </p:cNvSpPr>
            <p:nvPr/>
          </p:nvSpPr>
          <p:spPr bwMode="auto">
            <a:xfrm>
              <a:off x="4809" y="311"/>
              <a:ext cx="318" cy="154"/>
            </a:xfrm>
            <a:prstGeom prst="rect">
              <a:avLst/>
            </a:prstGeom>
            <a:solidFill>
              <a:srgbClr val="00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sz="1000" b="0">
                  <a:solidFill>
                    <a:srgbClr val="FFFFFF"/>
                  </a:solidFill>
                  <a:latin typeface="Calibri" panose="020F0502020204030204" pitchFamily="34" charset="0"/>
                </a:rPr>
                <a:t>Porto</a:t>
              </a:r>
            </a:p>
          </p:txBody>
        </p:sp>
        <p:sp>
          <p:nvSpPr>
            <p:cNvPr id="119967" name="Text Box 119"/>
            <p:cNvSpPr txBox="1">
              <a:spLocks noChangeArrowheads="1"/>
            </p:cNvSpPr>
            <p:nvPr/>
          </p:nvSpPr>
          <p:spPr bwMode="auto">
            <a:xfrm>
              <a:off x="4496" y="312"/>
              <a:ext cx="313" cy="15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sz="1000" b="0">
                  <a:solidFill>
                    <a:srgbClr val="FFFFFF"/>
                  </a:solidFill>
                  <a:latin typeface="Calibri" panose="020F0502020204030204" pitchFamily="34" charset="0"/>
                </a:rPr>
                <a:t>Ferro</a:t>
              </a:r>
            </a:p>
          </p:txBody>
        </p:sp>
        <p:grpSp>
          <p:nvGrpSpPr>
            <p:cNvPr id="119968" name="Group 202"/>
            <p:cNvGrpSpPr>
              <a:grpSpLocks/>
            </p:cNvGrpSpPr>
            <p:nvPr/>
          </p:nvGrpSpPr>
          <p:grpSpPr bwMode="auto">
            <a:xfrm>
              <a:off x="5170" y="93"/>
              <a:ext cx="1059" cy="369"/>
              <a:chOff x="5170" y="93"/>
              <a:chExt cx="1059" cy="369"/>
            </a:xfrm>
          </p:grpSpPr>
          <p:sp>
            <p:nvSpPr>
              <p:cNvPr id="119970" name="Text Box 121"/>
              <p:cNvSpPr txBox="1">
                <a:spLocks noChangeArrowheads="1"/>
              </p:cNvSpPr>
              <p:nvPr/>
            </p:nvSpPr>
            <p:spPr bwMode="auto">
              <a:xfrm>
                <a:off x="5394" y="93"/>
                <a:ext cx="244" cy="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pt-BR" sz="900" b="0">
                    <a:latin typeface="Calibri" panose="020F0502020204030204" pitchFamily="34" charset="0"/>
                  </a:rPr>
                  <a:t>Ferrovia</a:t>
                </a:r>
                <a:endParaRPr lang="en-US" sz="900" b="0">
                  <a:latin typeface="Calibri" panose="020F0502020204030204" pitchFamily="34" charset="0"/>
                </a:endParaRPr>
              </a:p>
            </p:txBody>
          </p:sp>
          <p:sp>
            <p:nvSpPr>
              <p:cNvPr id="119971" name="Text Box 122"/>
              <p:cNvSpPr txBox="1">
                <a:spLocks noChangeArrowheads="1"/>
              </p:cNvSpPr>
              <p:nvPr/>
            </p:nvSpPr>
            <p:spPr bwMode="auto">
              <a:xfrm>
                <a:off x="5979" y="95"/>
                <a:ext cx="250" cy="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pt-BR" sz="900" b="0">
                    <a:latin typeface="Calibri" panose="020F0502020204030204" pitchFamily="34" charset="0"/>
                  </a:rPr>
                  <a:t>Hidrovia</a:t>
                </a:r>
                <a:endParaRPr lang="en-US" sz="900" b="0">
                  <a:latin typeface="Calibri" panose="020F0502020204030204" pitchFamily="34" charset="0"/>
                </a:endParaRPr>
              </a:p>
            </p:txBody>
          </p:sp>
          <p:sp>
            <p:nvSpPr>
              <p:cNvPr id="119972" name="Line 123"/>
              <p:cNvSpPr>
                <a:spLocks noChangeShapeType="1"/>
              </p:cNvSpPr>
              <p:nvPr/>
            </p:nvSpPr>
            <p:spPr bwMode="auto">
              <a:xfrm>
                <a:off x="5758" y="140"/>
                <a:ext cx="204" cy="0"/>
              </a:xfrm>
              <a:prstGeom prst="line">
                <a:avLst/>
              </a:prstGeom>
              <a:noFill/>
              <a:ln w="38100">
                <a:solidFill>
                  <a:srgbClr val="0099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973" name="Text Box 124"/>
              <p:cNvSpPr txBox="1">
                <a:spLocks noChangeArrowheads="1"/>
              </p:cNvSpPr>
              <p:nvPr/>
            </p:nvSpPr>
            <p:spPr bwMode="auto">
              <a:xfrm>
                <a:off x="5394" y="182"/>
                <a:ext cx="240" cy="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pt-BR" sz="900" b="0">
                    <a:latin typeface="Calibri" panose="020F0502020204030204" pitchFamily="34" charset="0"/>
                  </a:rPr>
                  <a:t>Rodovia</a:t>
                </a:r>
                <a:endParaRPr lang="en-US" sz="900" b="0">
                  <a:latin typeface="Calibri" panose="020F0502020204030204" pitchFamily="34" charset="0"/>
                </a:endParaRPr>
              </a:p>
            </p:txBody>
          </p:sp>
          <p:sp>
            <p:nvSpPr>
              <p:cNvPr id="119974" name="AutoShape 125"/>
              <p:cNvSpPr>
                <a:spLocks noChangeArrowheads="1"/>
              </p:cNvSpPr>
              <p:nvPr/>
            </p:nvSpPr>
            <p:spPr bwMode="auto">
              <a:xfrm rot="10800000">
                <a:off x="5240" y="401"/>
                <a:ext cx="58" cy="39"/>
              </a:xfrm>
              <a:prstGeom prst="triangle">
                <a:avLst>
                  <a:gd name="adj" fmla="val 50000"/>
                </a:avLst>
              </a:prstGeom>
              <a:solidFill>
                <a:srgbClr val="FFFF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 sz="1400"/>
              </a:p>
            </p:txBody>
          </p:sp>
          <p:sp>
            <p:nvSpPr>
              <p:cNvPr id="119975" name="AutoShape 126"/>
              <p:cNvSpPr>
                <a:spLocks noChangeArrowheads="1"/>
              </p:cNvSpPr>
              <p:nvPr/>
            </p:nvSpPr>
            <p:spPr bwMode="auto">
              <a:xfrm>
                <a:off x="5246" y="295"/>
                <a:ext cx="50" cy="47"/>
              </a:xfrm>
              <a:prstGeom prst="triangle">
                <a:avLst>
                  <a:gd name="adj" fmla="val 50000"/>
                </a:avLst>
              </a:prstGeom>
              <a:solidFill>
                <a:srgbClr val="0099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 sz="1400"/>
              </a:p>
            </p:txBody>
          </p:sp>
          <p:sp>
            <p:nvSpPr>
              <p:cNvPr id="119976" name="Text Box 127"/>
              <p:cNvSpPr txBox="1">
                <a:spLocks noChangeArrowheads="1"/>
              </p:cNvSpPr>
              <p:nvPr/>
            </p:nvSpPr>
            <p:spPr bwMode="auto">
              <a:xfrm>
                <a:off x="5394" y="281"/>
                <a:ext cx="398" cy="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pt-BR" sz="900" b="0">
                    <a:latin typeface="Calibri" panose="020F0502020204030204" pitchFamily="34" charset="0"/>
                  </a:rPr>
                  <a:t>Porto L.Curso</a:t>
                </a:r>
                <a:endParaRPr lang="en-US" sz="900" b="0">
                  <a:latin typeface="Calibri" panose="020F0502020204030204" pitchFamily="34" charset="0"/>
                </a:endParaRPr>
              </a:p>
            </p:txBody>
          </p:sp>
          <p:sp>
            <p:nvSpPr>
              <p:cNvPr id="119977" name="Text Box 128"/>
              <p:cNvSpPr txBox="1">
                <a:spLocks noChangeArrowheads="1"/>
              </p:cNvSpPr>
              <p:nvPr/>
            </p:nvSpPr>
            <p:spPr bwMode="auto">
              <a:xfrm>
                <a:off x="5395" y="376"/>
                <a:ext cx="611" cy="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pt-BR" sz="900" b="0">
                    <a:latin typeface="Calibri" panose="020F0502020204030204" pitchFamily="34" charset="0"/>
                  </a:rPr>
                  <a:t>Terminal Hidroviário</a:t>
                </a:r>
                <a:endParaRPr lang="en-US" sz="900" b="0">
                  <a:latin typeface="Calibri" panose="020F0502020204030204" pitchFamily="34" charset="0"/>
                </a:endParaRPr>
              </a:p>
            </p:txBody>
          </p:sp>
          <p:sp>
            <p:nvSpPr>
              <p:cNvPr id="119978" name="Text Box 129"/>
              <p:cNvSpPr txBox="1">
                <a:spLocks noChangeArrowheads="1"/>
              </p:cNvSpPr>
              <p:nvPr/>
            </p:nvSpPr>
            <p:spPr bwMode="auto">
              <a:xfrm>
                <a:off x="5988" y="183"/>
                <a:ext cx="218" cy="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pt-BR" sz="900" b="0">
                    <a:latin typeface="Calibri" panose="020F0502020204030204" pitchFamily="34" charset="0"/>
                  </a:rPr>
                  <a:t>L.Curso</a:t>
                </a:r>
                <a:endParaRPr lang="en-US" sz="900" b="0">
                  <a:latin typeface="Calibri" panose="020F0502020204030204" pitchFamily="34" charset="0"/>
                </a:endParaRPr>
              </a:p>
            </p:txBody>
          </p:sp>
          <p:sp>
            <p:nvSpPr>
              <p:cNvPr id="119979" name="Text Box 130"/>
              <p:cNvSpPr txBox="1">
                <a:spLocks noChangeArrowheads="1"/>
              </p:cNvSpPr>
              <p:nvPr/>
            </p:nvSpPr>
            <p:spPr bwMode="auto">
              <a:xfrm>
                <a:off x="5984" y="275"/>
                <a:ext cx="184" cy="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pt-BR" sz="900" b="0">
                    <a:latin typeface="Calibri" panose="020F0502020204030204" pitchFamily="34" charset="0"/>
                  </a:rPr>
                  <a:t>Eclusa</a:t>
                </a:r>
                <a:endParaRPr lang="en-US" sz="900" b="0">
                  <a:latin typeface="Calibri" panose="020F0502020204030204" pitchFamily="34" charset="0"/>
                </a:endParaRPr>
              </a:p>
            </p:txBody>
          </p:sp>
          <p:sp>
            <p:nvSpPr>
              <p:cNvPr id="119980" name="Rectangle 131"/>
              <p:cNvSpPr>
                <a:spLocks noChangeArrowheads="1"/>
              </p:cNvSpPr>
              <p:nvPr/>
            </p:nvSpPr>
            <p:spPr bwMode="auto">
              <a:xfrm>
                <a:off x="5850" y="287"/>
                <a:ext cx="56" cy="56"/>
              </a:xfrm>
              <a:prstGeom prst="rect">
                <a:avLst/>
              </a:pr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 sz="1400"/>
              </a:p>
            </p:txBody>
          </p:sp>
          <p:sp>
            <p:nvSpPr>
              <p:cNvPr id="119981" name="Line 132"/>
              <p:cNvSpPr>
                <a:spLocks noChangeShapeType="1"/>
              </p:cNvSpPr>
              <p:nvPr/>
            </p:nvSpPr>
            <p:spPr bwMode="auto">
              <a:xfrm>
                <a:off x="5762" y="232"/>
                <a:ext cx="204" cy="0"/>
              </a:xfrm>
              <a:prstGeom prst="line">
                <a:avLst/>
              </a:prstGeom>
              <a:noFill/>
              <a:ln w="38100">
                <a:solidFill>
                  <a:srgbClr val="9900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982" name="Line 133"/>
              <p:cNvSpPr>
                <a:spLocks noChangeShapeType="1"/>
              </p:cNvSpPr>
              <p:nvPr/>
            </p:nvSpPr>
            <p:spPr bwMode="auto">
              <a:xfrm>
                <a:off x="5170" y="140"/>
                <a:ext cx="20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983" name="Line 134"/>
              <p:cNvSpPr>
                <a:spLocks noChangeShapeType="1"/>
              </p:cNvSpPr>
              <p:nvPr/>
            </p:nvSpPr>
            <p:spPr bwMode="auto">
              <a:xfrm>
                <a:off x="5170" y="228"/>
                <a:ext cx="204" cy="0"/>
              </a:xfrm>
              <a:prstGeom prst="line">
                <a:avLst/>
              </a:prstGeom>
              <a:noFill/>
              <a:ln w="38100">
                <a:solidFill>
                  <a:srgbClr val="B2B2B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9969" name="Rectangle 135"/>
            <p:cNvSpPr>
              <a:spLocks noChangeArrowheads="1"/>
            </p:cNvSpPr>
            <p:nvPr/>
          </p:nvSpPr>
          <p:spPr bwMode="auto">
            <a:xfrm>
              <a:off x="4473" y="78"/>
              <a:ext cx="1767" cy="405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</p:grpSp>
      <p:sp>
        <p:nvSpPr>
          <p:cNvPr id="119813" name="AutoShape 93"/>
          <p:cNvSpPr>
            <a:spLocks noChangeArrowheads="1"/>
          </p:cNvSpPr>
          <p:nvPr/>
        </p:nvSpPr>
        <p:spPr bwMode="auto">
          <a:xfrm>
            <a:off x="115888" y="6424613"/>
            <a:ext cx="9696450" cy="244475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400" dirty="0"/>
              <a:t>Os </a:t>
            </a:r>
            <a:r>
              <a:rPr lang="pt-BR" sz="1400" dirty="0" smtClean="0"/>
              <a:t>dez </a:t>
            </a:r>
            <a:r>
              <a:rPr lang="pt-BR" sz="1400" dirty="0"/>
              <a:t>prioritários de investimento reagrupam </a:t>
            </a:r>
            <a:r>
              <a:rPr lang="pt-BR" sz="1400" dirty="0" smtClean="0"/>
              <a:t>106 projetos </a:t>
            </a:r>
            <a:r>
              <a:rPr lang="pt-BR" sz="1400" dirty="0"/>
              <a:t>distintos espalhados por </a:t>
            </a:r>
            <a:r>
              <a:rPr lang="pt-BR" sz="1400" dirty="0" smtClean="0"/>
              <a:t>todo o Brasil</a:t>
            </a:r>
            <a:endParaRPr lang="pt-BR" sz="1400" dirty="0"/>
          </a:p>
        </p:txBody>
      </p:sp>
      <p:sp>
        <p:nvSpPr>
          <p:cNvPr id="119814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66700" y="6716713"/>
            <a:ext cx="9439275" cy="131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sz="900" b="0" dirty="0"/>
              <a:t>	Fonte: PAC, PAC2</a:t>
            </a:r>
            <a:r>
              <a:rPr lang="pt-BR" sz="900" b="0" dirty="0" smtClean="0"/>
              <a:t>,, </a:t>
            </a:r>
            <a:r>
              <a:rPr lang="pt-BR" sz="900" b="0" dirty="0"/>
              <a:t>SEIL, DNIT, </a:t>
            </a:r>
            <a:r>
              <a:rPr lang="pt-BR" sz="900" b="0" dirty="0" smtClean="0"/>
              <a:t>IIRSA, </a:t>
            </a:r>
            <a:r>
              <a:rPr lang="pt-BR" sz="900" b="0" dirty="0"/>
              <a:t>entrevistas, análise </a:t>
            </a:r>
            <a:r>
              <a:rPr lang="pt-BR" sz="900" b="0" dirty="0" err="1"/>
              <a:t>Macrologistica</a:t>
            </a:r>
            <a:endParaRPr lang="pt-BR" sz="900" b="0" dirty="0"/>
          </a:p>
        </p:txBody>
      </p:sp>
      <p:sp>
        <p:nvSpPr>
          <p:cNvPr id="367" name="Text Box 56"/>
          <p:cNvSpPr txBox="1">
            <a:spLocks noChangeArrowheads="1"/>
          </p:cNvSpPr>
          <p:nvPr/>
        </p:nvSpPr>
        <p:spPr bwMode="auto">
          <a:xfrm>
            <a:off x="7090003" y="1098718"/>
            <a:ext cx="2771775" cy="3323987"/>
          </a:xfrm>
          <a:prstGeom prst="rect">
            <a:avLst/>
          </a:prstGeom>
          <a:solidFill>
            <a:srgbClr val="0099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287338" indent="-358775" defTabSz="9779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marL="180000" eaLnBrk="1" hangingPunct="1">
              <a:defRPr/>
            </a:pPr>
            <a:r>
              <a:rPr lang="pt-BR" sz="600" b="0" dirty="0" smtClean="0">
                <a:cs typeface="Arial" charset="0"/>
              </a:rPr>
              <a:t>12. Reformas e Ampliação do Porto de Porto Velho</a:t>
            </a:r>
          </a:p>
          <a:p>
            <a:pPr marL="180000" eaLnBrk="1" hangingPunct="1">
              <a:defRPr/>
            </a:pPr>
            <a:r>
              <a:rPr lang="pt-BR" sz="600" b="0" dirty="0" smtClean="0">
                <a:cs typeface="Arial" charset="0"/>
              </a:rPr>
              <a:t>13. Construção do Porto Público de Porto </a:t>
            </a:r>
            <a:r>
              <a:rPr lang="pt-BR" sz="600" b="0" dirty="0" err="1" smtClean="0">
                <a:cs typeface="Arial" charset="0"/>
              </a:rPr>
              <a:t>Chuelo</a:t>
            </a:r>
            <a:endParaRPr lang="pt-BR" sz="600" b="0" dirty="0" smtClean="0">
              <a:cs typeface="Arial" charset="0"/>
            </a:endParaRPr>
          </a:p>
          <a:p>
            <a:pPr marL="180000" eaLnBrk="1" hangingPunct="1">
              <a:defRPr/>
            </a:pPr>
            <a:r>
              <a:rPr lang="pt-BR" sz="600" b="0" dirty="0" smtClean="0">
                <a:cs typeface="Arial" charset="0"/>
              </a:rPr>
              <a:t>14. Construção do Terminal da HERMASA de Porto </a:t>
            </a:r>
            <a:r>
              <a:rPr lang="pt-BR" sz="600" b="0" dirty="0" err="1" smtClean="0">
                <a:cs typeface="Arial" charset="0"/>
              </a:rPr>
              <a:t>Chuelo</a:t>
            </a:r>
            <a:endParaRPr lang="pt-BR" sz="600" b="0" dirty="0" smtClean="0">
              <a:cs typeface="Arial" charset="0"/>
            </a:endParaRPr>
          </a:p>
          <a:p>
            <a:pPr marL="180000" eaLnBrk="1" hangingPunct="1">
              <a:defRPr/>
            </a:pPr>
            <a:r>
              <a:rPr lang="pt-BR" sz="600" b="0" dirty="0" smtClean="0">
                <a:cs typeface="Arial" charset="0"/>
              </a:rPr>
              <a:t>15. Construção do Terminal da Equador Log de Porto </a:t>
            </a:r>
            <a:r>
              <a:rPr lang="pt-BR" sz="600" b="0" dirty="0" err="1" smtClean="0">
                <a:cs typeface="Arial" charset="0"/>
              </a:rPr>
              <a:t>Chuelo</a:t>
            </a:r>
            <a:endParaRPr lang="pt-BR" sz="600" b="0" dirty="0" smtClean="0">
              <a:cs typeface="Arial" charset="0"/>
            </a:endParaRPr>
          </a:p>
          <a:p>
            <a:pPr marL="180000" eaLnBrk="1" hangingPunct="1">
              <a:defRPr/>
            </a:pPr>
            <a:r>
              <a:rPr lang="pt-BR" sz="600" b="0" dirty="0" smtClean="0">
                <a:cs typeface="Arial" charset="0"/>
              </a:rPr>
              <a:t>16. </a:t>
            </a:r>
            <a:r>
              <a:rPr lang="pt-BR" sz="600" b="0" dirty="0" err="1" smtClean="0">
                <a:cs typeface="Arial" charset="0"/>
              </a:rPr>
              <a:t>Recuper.Sinalização</a:t>
            </a:r>
            <a:r>
              <a:rPr lang="pt-BR" sz="600" b="0" dirty="0" smtClean="0">
                <a:cs typeface="Arial" charset="0"/>
              </a:rPr>
              <a:t> Hidrovia do Madeira Porto Velho e Itacoatiara</a:t>
            </a:r>
          </a:p>
          <a:p>
            <a:pPr marL="180000" eaLnBrk="1" hangingPunct="1">
              <a:defRPr/>
            </a:pPr>
            <a:r>
              <a:rPr lang="pt-BR" sz="600" b="0" dirty="0" smtClean="0">
                <a:cs typeface="Arial" charset="0"/>
              </a:rPr>
              <a:t>17. Dragagem e Sinalização Hidrovia do Madeira Porto Velho e Itacoatiara</a:t>
            </a:r>
          </a:p>
          <a:p>
            <a:pPr marL="180000" eaLnBrk="1" hangingPunct="1">
              <a:defRPr/>
            </a:pPr>
            <a:r>
              <a:rPr lang="pt-BR" sz="600" b="0" dirty="0" smtClean="0">
                <a:cs typeface="Arial" charset="0"/>
              </a:rPr>
              <a:t>18. Dragagem e Sinalização da Hidrovia do Amazonas</a:t>
            </a:r>
          </a:p>
          <a:p>
            <a:pPr eaLnBrk="1" hangingPunct="1"/>
            <a:r>
              <a:rPr lang="pt-BR" sz="600" b="0" dirty="0">
                <a:cs typeface="Arial" charset="0"/>
              </a:rPr>
              <a:t>31. Construção do Terminal de Grãos de Juara</a:t>
            </a:r>
          </a:p>
          <a:p>
            <a:pPr eaLnBrk="1" hangingPunct="1"/>
            <a:r>
              <a:rPr lang="pt-BR" sz="600" b="0" dirty="0">
                <a:cs typeface="Arial" charset="0"/>
              </a:rPr>
              <a:t>32. Construção do Terminal de Grãos de </a:t>
            </a:r>
            <a:r>
              <a:rPr lang="pt-BR" sz="600" b="0" dirty="0" err="1">
                <a:cs typeface="Arial" charset="0"/>
              </a:rPr>
              <a:t>Juruena</a:t>
            </a:r>
            <a:endParaRPr lang="pt-BR" sz="600" b="0" dirty="0">
              <a:cs typeface="Arial" charset="0"/>
            </a:endParaRPr>
          </a:p>
          <a:p>
            <a:pPr eaLnBrk="1" hangingPunct="1"/>
            <a:r>
              <a:rPr lang="pt-BR" sz="600" b="0" dirty="0">
                <a:cs typeface="Arial" charset="0"/>
              </a:rPr>
              <a:t>33. Dragagem, </a:t>
            </a:r>
            <a:r>
              <a:rPr lang="pt-BR" sz="600" b="0" dirty="0" err="1">
                <a:cs typeface="Arial" charset="0"/>
              </a:rPr>
              <a:t>Derrocagem</a:t>
            </a:r>
            <a:r>
              <a:rPr lang="pt-BR" sz="600" b="0" dirty="0">
                <a:cs typeface="Arial" charset="0"/>
              </a:rPr>
              <a:t>, Sinalização e Balizamento </a:t>
            </a:r>
            <a:r>
              <a:rPr lang="pt-BR" sz="600" b="0" dirty="0" smtClean="0">
                <a:cs typeface="Arial" charset="0"/>
              </a:rPr>
              <a:t>Hidrovia </a:t>
            </a:r>
            <a:r>
              <a:rPr lang="pt-BR" sz="600" b="0" dirty="0">
                <a:cs typeface="Arial" charset="0"/>
              </a:rPr>
              <a:t>do Arinos</a:t>
            </a:r>
          </a:p>
          <a:p>
            <a:pPr eaLnBrk="1" hangingPunct="1"/>
            <a:r>
              <a:rPr lang="pt-BR" sz="600" b="0" dirty="0">
                <a:cs typeface="Arial" charset="0"/>
              </a:rPr>
              <a:t>34. Construção da Eclusa da UHE Castanheira</a:t>
            </a:r>
          </a:p>
          <a:p>
            <a:pPr eaLnBrk="1" hangingPunct="1"/>
            <a:r>
              <a:rPr lang="pt-BR" sz="600" b="0" dirty="0">
                <a:cs typeface="Arial" charset="0"/>
              </a:rPr>
              <a:t>35. Dragagem, </a:t>
            </a:r>
            <a:r>
              <a:rPr lang="pt-BR" sz="600" b="0" dirty="0" err="1" smtClean="0">
                <a:cs typeface="Arial" charset="0"/>
              </a:rPr>
              <a:t>Derroc</a:t>
            </a:r>
            <a:r>
              <a:rPr lang="pt-BR" sz="600" b="0" dirty="0" smtClean="0">
                <a:cs typeface="Arial" charset="0"/>
              </a:rPr>
              <a:t>.,</a:t>
            </a:r>
            <a:r>
              <a:rPr lang="pt-BR" sz="600" b="0" dirty="0" err="1" smtClean="0">
                <a:cs typeface="Arial" charset="0"/>
              </a:rPr>
              <a:t>Sinaliz,Baliz</a:t>
            </a:r>
            <a:r>
              <a:rPr lang="pt-BR" sz="600" b="0" dirty="0" smtClean="0">
                <a:cs typeface="Arial" charset="0"/>
              </a:rPr>
              <a:t>. Hidrovia </a:t>
            </a:r>
            <a:r>
              <a:rPr lang="pt-BR" sz="600" b="0" dirty="0" err="1" smtClean="0">
                <a:cs typeface="Arial" charset="0"/>
              </a:rPr>
              <a:t>Juruena</a:t>
            </a:r>
            <a:r>
              <a:rPr lang="pt-BR" sz="600" b="0" dirty="0" smtClean="0">
                <a:cs typeface="Arial" charset="0"/>
              </a:rPr>
              <a:t>/Tapajós</a:t>
            </a:r>
            <a:endParaRPr lang="pt-BR" sz="600" b="0" dirty="0">
              <a:cs typeface="Arial" charset="0"/>
            </a:endParaRPr>
          </a:p>
          <a:p>
            <a:pPr eaLnBrk="1" hangingPunct="1"/>
            <a:r>
              <a:rPr lang="pt-BR" sz="600" b="0" dirty="0">
                <a:cs typeface="Arial" charset="0"/>
              </a:rPr>
              <a:t>36. Construção da Eclusa da UHE Escondido</a:t>
            </a:r>
          </a:p>
          <a:p>
            <a:pPr eaLnBrk="1" hangingPunct="1"/>
            <a:r>
              <a:rPr lang="pt-BR" sz="600" b="0" dirty="0">
                <a:cs typeface="Arial" charset="0"/>
              </a:rPr>
              <a:t>37. Construção da Eclusa da UHE Salto Augusto Baixo</a:t>
            </a:r>
          </a:p>
          <a:p>
            <a:pPr eaLnBrk="1" hangingPunct="1"/>
            <a:r>
              <a:rPr lang="pt-BR" sz="600" b="0" dirty="0">
                <a:cs typeface="Arial" charset="0"/>
              </a:rPr>
              <a:t>38. Construção da Eclusa da UHE São Simão Alto</a:t>
            </a:r>
          </a:p>
          <a:p>
            <a:pPr eaLnBrk="1" hangingPunct="1"/>
            <a:r>
              <a:rPr lang="pt-BR" sz="600" b="0" dirty="0">
                <a:cs typeface="Arial" charset="0"/>
              </a:rPr>
              <a:t>39. Construção da Eclusa da UHE </a:t>
            </a:r>
            <a:r>
              <a:rPr lang="pt-BR" sz="600" b="0" dirty="0" err="1">
                <a:cs typeface="Arial" charset="0"/>
              </a:rPr>
              <a:t>Chacorão</a:t>
            </a:r>
            <a:endParaRPr lang="pt-BR" sz="600" b="0" dirty="0">
              <a:cs typeface="Arial" charset="0"/>
            </a:endParaRPr>
          </a:p>
          <a:p>
            <a:pPr eaLnBrk="1" hangingPunct="1"/>
            <a:r>
              <a:rPr lang="pt-BR" sz="600" b="0" dirty="0">
                <a:cs typeface="Arial" charset="0"/>
              </a:rPr>
              <a:t>40. Construção da Eclusa da UHE </a:t>
            </a:r>
            <a:r>
              <a:rPr lang="pt-BR" sz="600" b="0" dirty="0" err="1">
                <a:cs typeface="Arial" charset="0"/>
              </a:rPr>
              <a:t>Jabotá</a:t>
            </a:r>
            <a:endParaRPr lang="pt-BR" sz="600" b="0" dirty="0">
              <a:cs typeface="Arial" charset="0"/>
            </a:endParaRPr>
          </a:p>
          <a:p>
            <a:pPr eaLnBrk="1" hangingPunct="1"/>
            <a:r>
              <a:rPr lang="pt-BR" sz="600" b="0" dirty="0">
                <a:cs typeface="Arial" charset="0"/>
              </a:rPr>
              <a:t>41. Construção das Eclusas da UHE São Luiz do Tapajós</a:t>
            </a:r>
          </a:p>
          <a:p>
            <a:pPr eaLnBrk="1" hangingPunct="1"/>
            <a:r>
              <a:rPr lang="pt-BR" sz="600" b="0" dirty="0">
                <a:cs typeface="Arial" charset="0"/>
              </a:rPr>
              <a:t>42. Recuperação </a:t>
            </a:r>
            <a:r>
              <a:rPr lang="pt-BR" sz="600" b="0" dirty="0" smtClean="0">
                <a:cs typeface="Arial" charset="0"/>
              </a:rPr>
              <a:t>Sinalização Hidrovia </a:t>
            </a:r>
            <a:r>
              <a:rPr lang="pt-BR" sz="600" b="0" dirty="0">
                <a:cs typeface="Arial" charset="0"/>
              </a:rPr>
              <a:t>do Tapajós entre Santarém e Itaituba</a:t>
            </a:r>
          </a:p>
          <a:p>
            <a:pPr eaLnBrk="1" hangingPunct="1"/>
            <a:r>
              <a:rPr lang="pt-BR" sz="600" b="0" dirty="0">
                <a:cs typeface="Arial" charset="0"/>
              </a:rPr>
              <a:t>43. Dragagem e Sinalização </a:t>
            </a:r>
            <a:r>
              <a:rPr lang="pt-BR" sz="600" b="0" dirty="0" smtClean="0">
                <a:cs typeface="Arial" charset="0"/>
              </a:rPr>
              <a:t>Hidrovia </a:t>
            </a:r>
            <a:r>
              <a:rPr lang="pt-BR" sz="600" b="0" dirty="0">
                <a:cs typeface="Arial" charset="0"/>
              </a:rPr>
              <a:t>do Tapajós entre Santarém e Itaituba</a:t>
            </a:r>
          </a:p>
          <a:p>
            <a:pPr eaLnBrk="1" hangingPunct="1"/>
            <a:r>
              <a:rPr lang="pt-BR" sz="600" b="0" dirty="0">
                <a:cs typeface="Arial" charset="0"/>
              </a:rPr>
              <a:t>44. Dragagem do Canal do </a:t>
            </a:r>
            <a:r>
              <a:rPr lang="pt-BR" sz="600" b="0" dirty="0" err="1">
                <a:cs typeface="Arial" charset="0"/>
              </a:rPr>
              <a:t>Quiriri</a:t>
            </a:r>
            <a:r>
              <a:rPr lang="pt-BR" sz="600" b="0" dirty="0">
                <a:cs typeface="Arial" charset="0"/>
              </a:rPr>
              <a:t> na Baía do Marajó</a:t>
            </a:r>
          </a:p>
          <a:p>
            <a:pPr eaLnBrk="1" hangingPunct="1"/>
            <a:r>
              <a:rPr lang="pt-BR" sz="600" b="0" dirty="0">
                <a:cs typeface="Arial" charset="0"/>
              </a:rPr>
              <a:t>45. Dragagem do Canal de Acesso ao Porto de Belém</a:t>
            </a:r>
          </a:p>
          <a:p>
            <a:pPr eaLnBrk="1" hangingPunct="1"/>
            <a:r>
              <a:rPr lang="pt-BR" sz="600" b="0" dirty="0">
                <a:cs typeface="Arial" charset="0"/>
              </a:rPr>
              <a:t>58. Construção </a:t>
            </a:r>
            <a:r>
              <a:rPr lang="pt-BR" sz="600" b="0" dirty="0" smtClean="0">
                <a:cs typeface="Arial" charset="0"/>
              </a:rPr>
              <a:t>4 </a:t>
            </a:r>
            <a:r>
              <a:rPr lang="pt-BR" sz="600" b="0" dirty="0">
                <a:cs typeface="Arial" charset="0"/>
              </a:rPr>
              <a:t>Terminais de Granel Sólido Vegetal </a:t>
            </a:r>
            <a:r>
              <a:rPr lang="pt-BR" sz="600" b="0" dirty="0" smtClean="0">
                <a:cs typeface="Arial" charset="0"/>
              </a:rPr>
              <a:t>Porto </a:t>
            </a:r>
            <a:r>
              <a:rPr lang="pt-BR" sz="600" b="0" dirty="0">
                <a:cs typeface="Arial" charset="0"/>
              </a:rPr>
              <a:t>de </a:t>
            </a:r>
            <a:r>
              <a:rPr lang="pt-BR" sz="600" b="0" dirty="0" err="1">
                <a:cs typeface="Arial" charset="0"/>
              </a:rPr>
              <a:t>Miritituba</a:t>
            </a:r>
            <a:endParaRPr lang="pt-BR" sz="600" b="0" dirty="0">
              <a:cs typeface="Arial" charset="0"/>
            </a:endParaRPr>
          </a:p>
          <a:p>
            <a:pPr eaLnBrk="1" hangingPunct="1"/>
            <a:r>
              <a:rPr lang="pt-BR" sz="600" b="0" dirty="0">
                <a:cs typeface="Arial" charset="0"/>
              </a:rPr>
              <a:t>59. Construção </a:t>
            </a:r>
            <a:r>
              <a:rPr lang="pt-BR" sz="600" b="0" dirty="0" smtClean="0">
                <a:cs typeface="Arial" charset="0"/>
              </a:rPr>
              <a:t>da ETC da </a:t>
            </a:r>
            <a:r>
              <a:rPr lang="pt-BR" sz="600" b="0" dirty="0">
                <a:cs typeface="Arial" charset="0"/>
              </a:rPr>
              <a:t>TERFRON de </a:t>
            </a:r>
            <a:r>
              <a:rPr lang="pt-BR" sz="600" b="0" dirty="0" err="1">
                <a:cs typeface="Arial" charset="0"/>
              </a:rPr>
              <a:t>Miritituba</a:t>
            </a:r>
            <a:endParaRPr lang="pt-BR" sz="600" b="0" dirty="0">
              <a:cs typeface="Arial" charset="0"/>
            </a:endParaRPr>
          </a:p>
          <a:p>
            <a:pPr eaLnBrk="1" hangingPunct="1"/>
            <a:r>
              <a:rPr lang="pt-BR" sz="600" b="0" dirty="0">
                <a:cs typeface="Arial" charset="0"/>
              </a:rPr>
              <a:t>60. Construção da Estação de Transbordo de Carga da HBSA de </a:t>
            </a:r>
            <a:r>
              <a:rPr lang="pt-BR" sz="600" b="0" dirty="0" err="1">
                <a:cs typeface="Arial" charset="0"/>
              </a:rPr>
              <a:t>Miritituba</a:t>
            </a:r>
            <a:endParaRPr lang="pt-BR" sz="600" b="0" dirty="0">
              <a:cs typeface="Arial" charset="0"/>
            </a:endParaRPr>
          </a:p>
          <a:p>
            <a:pPr eaLnBrk="1" hangingPunct="1"/>
            <a:r>
              <a:rPr lang="pt-BR" sz="600" b="0" dirty="0">
                <a:cs typeface="Arial" charset="0"/>
              </a:rPr>
              <a:t>61. Construção da Estação de Transbordo de Carga da Cargill de </a:t>
            </a:r>
            <a:r>
              <a:rPr lang="pt-BR" sz="600" b="0" dirty="0" err="1">
                <a:cs typeface="Arial" charset="0"/>
              </a:rPr>
              <a:t>Miritituba</a:t>
            </a:r>
            <a:endParaRPr lang="pt-BR" sz="600" b="0" dirty="0">
              <a:cs typeface="Arial" charset="0"/>
            </a:endParaRPr>
          </a:p>
          <a:p>
            <a:pPr eaLnBrk="1" hangingPunct="1"/>
            <a:r>
              <a:rPr lang="pt-BR" sz="600" b="0" dirty="0">
                <a:cs typeface="Arial" charset="0"/>
              </a:rPr>
              <a:t>62. Construção da </a:t>
            </a:r>
            <a:r>
              <a:rPr lang="pt-BR" sz="600" b="0" dirty="0" smtClean="0">
                <a:cs typeface="Arial" charset="0"/>
              </a:rPr>
              <a:t>ETC da </a:t>
            </a:r>
            <a:r>
              <a:rPr lang="pt-BR" sz="600" b="0" dirty="0" err="1">
                <a:cs typeface="Arial" charset="0"/>
              </a:rPr>
              <a:t>Cianport</a:t>
            </a:r>
            <a:r>
              <a:rPr lang="pt-BR" sz="600" b="0" dirty="0">
                <a:cs typeface="Arial" charset="0"/>
              </a:rPr>
              <a:t> de </a:t>
            </a:r>
            <a:r>
              <a:rPr lang="pt-BR" sz="600" b="0" dirty="0" err="1">
                <a:cs typeface="Arial" charset="0"/>
              </a:rPr>
              <a:t>Miritituba</a:t>
            </a:r>
            <a:endParaRPr lang="pt-BR" sz="600" b="0" dirty="0">
              <a:cs typeface="Arial" charset="0"/>
            </a:endParaRPr>
          </a:p>
          <a:p>
            <a:pPr eaLnBrk="1" hangingPunct="1"/>
            <a:r>
              <a:rPr lang="pt-BR" sz="600" b="0" dirty="0">
                <a:cs typeface="Arial" charset="0"/>
              </a:rPr>
              <a:t>63. Construção da </a:t>
            </a:r>
            <a:r>
              <a:rPr lang="pt-BR" sz="600" b="0" dirty="0" smtClean="0">
                <a:cs typeface="Arial" charset="0"/>
              </a:rPr>
              <a:t>ETC da </a:t>
            </a:r>
            <a:r>
              <a:rPr lang="pt-BR" sz="600" b="0" dirty="0" err="1">
                <a:cs typeface="Arial" charset="0"/>
              </a:rPr>
              <a:t>Brick</a:t>
            </a:r>
            <a:r>
              <a:rPr lang="pt-BR" sz="600" b="0" dirty="0">
                <a:cs typeface="Arial" charset="0"/>
              </a:rPr>
              <a:t> Logística de </a:t>
            </a:r>
            <a:r>
              <a:rPr lang="pt-BR" sz="600" b="0" dirty="0" err="1">
                <a:cs typeface="Arial" charset="0"/>
              </a:rPr>
              <a:t>Santarenzinho</a:t>
            </a:r>
            <a:endParaRPr lang="pt-BR" sz="600" b="0" dirty="0">
              <a:cs typeface="Arial" charset="0"/>
            </a:endParaRPr>
          </a:p>
          <a:p>
            <a:pPr eaLnBrk="1" hangingPunct="1"/>
            <a:r>
              <a:rPr lang="pt-BR" sz="600" b="0" dirty="0">
                <a:cs typeface="Arial" charset="0"/>
              </a:rPr>
              <a:t>64. Construção da </a:t>
            </a:r>
            <a:r>
              <a:rPr lang="pt-BR" sz="600" b="0" dirty="0" smtClean="0">
                <a:cs typeface="Arial" charset="0"/>
              </a:rPr>
              <a:t>ETC da </a:t>
            </a:r>
            <a:r>
              <a:rPr lang="pt-BR" sz="600" b="0" dirty="0">
                <a:cs typeface="Arial" charset="0"/>
              </a:rPr>
              <a:t>Bertolini de </a:t>
            </a:r>
            <a:r>
              <a:rPr lang="pt-BR" sz="600" b="0" dirty="0" err="1">
                <a:cs typeface="Arial" charset="0"/>
              </a:rPr>
              <a:t>Santarenzinho</a:t>
            </a:r>
            <a:endParaRPr lang="pt-BR" sz="600" b="0" dirty="0">
              <a:cs typeface="Arial" charset="0"/>
            </a:endParaRPr>
          </a:p>
          <a:p>
            <a:pPr eaLnBrk="1" hangingPunct="1"/>
            <a:r>
              <a:rPr lang="pt-BR" sz="600" b="0" dirty="0"/>
              <a:t>269. Construção do Terminal de Grãos de Santo Antônio das Lendas</a:t>
            </a:r>
          </a:p>
          <a:p>
            <a:pPr eaLnBrk="1" hangingPunct="1"/>
            <a:r>
              <a:rPr lang="pt-BR" sz="600" b="0" dirty="0"/>
              <a:t>270. Dragagem e </a:t>
            </a:r>
            <a:r>
              <a:rPr lang="pt-BR" sz="600" b="0" dirty="0" err="1" smtClean="0"/>
              <a:t>Sinaliz</a:t>
            </a:r>
            <a:r>
              <a:rPr lang="pt-BR" sz="600" b="0" dirty="0" smtClean="0"/>
              <a:t>. Hidrovia </a:t>
            </a:r>
            <a:r>
              <a:rPr lang="pt-BR" sz="600" b="0" dirty="0"/>
              <a:t>do Paraguai </a:t>
            </a:r>
            <a:r>
              <a:rPr lang="pt-BR" sz="600" b="0" dirty="0" smtClean="0"/>
              <a:t>Cáceres </a:t>
            </a:r>
            <a:r>
              <a:rPr lang="pt-BR" sz="600" b="0" dirty="0"/>
              <a:t>e Porto Murtinho</a:t>
            </a:r>
          </a:p>
          <a:p>
            <a:pPr eaLnBrk="1" hangingPunct="1"/>
            <a:r>
              <a:rPr lang="pt-BR" sz="600" b="0" dirty="0"/>
              <a:t>271. Dragagem no Passo do Jacaré </a:t>
            </a:r>
            <a:r>
              <a:rPr lang="pt-BR" sz="600" b="0" dirty="0" smtClean="0"/>
              <a:t>Porto </a:t>
            </a:r>
            <a:r>
              <a:rPr lang="pt-BR" sz="600" b="0" dirty="0"/>
              <a:t>Esperança </a:t>
            </a:r>
            <a:r>
              <a:rPr lang="pt-BR" sz="600" b="0" dirty="0" smtClean="0"/>
              <a:t>Hidrovia </a:t>
            </a:r>
            <a:r>
              <a:rPr lang="pt-BR" sz="600" b="0" dirty="0"/>
              <a:t>do Paraguai</a:t>
            </a:r>
          </a:p>
          <a:p>
            <a:pPr eaLnBrk="1" hangingPunct="1"/>
            <a:r>
              <a:rPr lang="pt-BR" sz="600" b="0" dirty="0"/>
              <a:t>272. Dragagem e Balizamento </a:t>
            </a:r>
            <a:r>
              <a:rPr lang="pt-BR" sz="600" b="0" dirty="0" smtClean="0"/>
              <a:t>Hidrovia </a:t>
            </a:r>
            <a:r>
              <a:rPr lang="pt-BR" sz="600" b="0" dirty="0"/>
              <a:t>do Paraguai </a:t>
            </a:r>
            <a:r>
              <a:rPr lang="pt-BR" sz="600" b="0" dirty="0" smtClean="0"/>
              <a:t>Rio </a:t>
            </a:r>
            <a:r>
              <a:rPr lang="pt-BR" sz="600" b="0" dirty="0" err="1"/>
              <a:t>Apa</a:t>
            </a:r>
            <a:r>
              <a:rPr lang="pt-BR" sz="600" b="0" dirty="0"/>
              <a:t> e Santa Fé</a:t>
            </a:r>
          </a:p>
          <a:p>
            <a:pPr eaLnBrk="1" hangingPunct="1"/>
            <a:r>
              <a:rPr lang="pt-BR" sz="600" b="0" dirty="0"/>
              <a:t>273. Dragagem do Canal Martín </a:t>
            </a:r>
            <a:r>
              <a:rPr lang="pt-BR" sz="600" b="0" dirty="0" smtClean="0"/>
              <a:t>Garcia</a:t>
            </a:r>
            <a:endParaRPr lang="pt-BR" sz="600" b="0" dirty="0" smtClean="0">
              <a:cs typeface="Arial" charset="0"/>
            </a:endParaRPr>
          </a:p>
        </p:txBody>
      </p:sp>
      <p:grpSp>
        <p:nvGrpSpPr>
          <p:cNvPr id="5" name="Grupo 4"/>
          <p:cNvGrpSpPr/>
          <p:nvPr/>
        </p:nvGrpSpPr>
        <p:grpSpPr>
          <a:xfrm>
            <a:off x="-635343" y="1077974"/>
            <a:ext cx="6624638" cy="5332351"/>
            <a:chOff x="-635343" y="1077974"/>
            <a:chExt cx="6624638" cy="5332351"/>
          </a:xfrm>
        </p:grpSpPr>
        <p:pic>
          <p:nvPicPr>
            <p:cNvPr id="731" name="Picture 528" descr="C:\Documents and Settings\suporte\Desktop\Mapa Brasil_ CO_zoom.emf"/>
            <p:cNvPicPr>
              <a:picLocks noChangeAspect="1" noChangeArrowheads="1"/>
            </p:cNvPicPr>
            <p:nvPr/>
          </p:nvPicPr>
          <p:blipFill>
            <a:blip r:embed="rId4">
              <a:clrChange>
                <a:clrFrom>
                  <a:srgbClr val="7FD9FF"/>
                </a:clrFrom>
                <a:clrTo>
                  <a:srgbClr val="7FD9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635343" y="1077974"/>
              <a:ext cx="6624638" cy="5219700"/>
            </a:xfrm>
            <a:prstGeom prst="rect">
              <a:avLst/>
            </a:prstGeom>
            <a:noFill/>
            <a:ln w="9525">
              <a:solidFill>
                <a:srgbClr val="62E2F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32" name="Forma livre 42"/>
            <p:cNvSpPr>
              <a:spLocks/>
            </p:cNvSpPr>
            <p:nvPr/>
          </p:nvSpPr>
          <p:spPr bwMode="auto">
            <a:xfrm>
              <a:off x="1647482" y="1514536"/>
              <a:ext cx="754063" cy="222250"/>
            </a:xfrm>
            <a:custGeom>
              <a:avLst/>
              <a:gdLst>
                <a:gd name="T0" fmla="*/ 0 w 754062"/>
                <a:gd name="T1" fmla="*/ 214121 h 222341"/>
                <a:gd name="T2" fmla="*/ 31750 w 754062"/>
                <a:gd name="T3" fmla="*/ 218014 h 222341"/>
                <a:gd name="T4" fmla="*/ 50800 w 754062"/>
                <a:gd name="T5" fmla="*/ 208669 h 222341"/>
                <a:gd name="T6" fmla="*/ 63500 w 754062"/>
                <a:gd name="T7" fmla="*/ 180643 h 222341"/>
                <a:gd name="T8" fmla="*/ 69850 w 754062"/>
                <a:gd name="T9" fmla="*/ 168183 h 222341"/>
                <a:gd name="T10" fmla="*/ 76200 w 754062"/>
                <a:gd name="T11" fmla="*/ 149498 h 222341"/>
                <a:gd name="T12" fmla="*/ 98425 w 754062"/>
                <a:gd name="T13" fmla="*/ 149498 h 222341"/>
                <a:gd name="T14" fmla="*/ 136525 w 754062"/>
                <a:gd name="T15" fmla="*/ 143265 h 222341"/>
                <a:gd name="T16" fmla="*/ 149225 w 754062"/>
                <a:gd name="T17" fmla="*/ 118350 h 222341"/>
                <a:gd name="T18" fmla="*/ 161925 w 754062"/>
                <a:gd name="T19" fmla="*/ 96545 h 222341"/>
                <a:gd name="T20" fmla="*/ 174625 w 754062"/>
                <a:gd name="T21" fmla="*/ 80978 h 222341"/>
                <a:gd name="T22" fmla="*/ 193675 w 754062"/>
                <a:gd name="T23" fmla="*/ 80978 h 222341"/>
                <a:gd name="T24" fmla="*/ 228600 w 754062"/>
                <a:gd name="T25" fmla="*/ 87208 h 222341"/>
                <a:gd name="T26" fmla="*/ 244475 w 754062"/>
                <a:gd name="T27" fmla="*/ 102779 h 222341"/>
                <a:gd name="T28" fmla="*/ 276225 w 754062"/>
                <a:gd name="T29" fmla="*/ 99668 h 222341"/>
                <a:gd name="T30" fmla="*/ 288925 w 754062"/>
                <a:gd name="T31" fmla="*/ 102779 h 222341"/>
                <a:gd name="T32" fmla="*/ 304800 w 754062"/>
                <a:gd name="T33" fmla="*/ 121466 h 222341"/>
                <a:gd name="T34" fmla="*/ 339725 w 754062"/>
                <a:gd name="T35" fmla="*/ 112123 h 222341"/>
                <a:gd name="T36" fmla="*/ 381047 w 754062"/>
                <a:gd name="T37" fmla="*/ 102779 h 222341"/>
                <a:gd name="T38" fmla="*/ 406447 w 754062"/>
                <a:gd name="T39" fmla="*/ 71630 h 222341"/>
                <a:gd name="T40" fmla="*/ 422322 w 754062"/>
                <a:gd name="T41" fmla="*/ 34267 h 222341"/>
                <a:gd name="T42" fmla="*/ 460422 w 754062"/>
                <a:gd name="T43" fmla="*/ 18674 h 222341"/>
                <a:gd name="T44" fmla="*/ 479472 w 754062"/>
                <a:gd name="T45" fmla="*/ 18674 h 222341"/>
                <a:gd name="T46" fmla="*/ 523922 w 754062"/>
                <a:gd name="T47" fmla="*/ 9337 h 222341"/>
                <a:gd name="T48" fmla="*/ 555672 w 754062"/>
                <a:gd name="T49" fmla="*/ 0 h 222341"/>
                <a:gd name="T50" fmla="*/ 587422 w 754062"/>
                <a:gd name="T51" fmla="*/ 3128 h 222341"/>
                <a:gd name="T52" fmla="*/ 612822 w 754062"/>
                <a:gd name="T53" fmla="*/ 6209 h 222341"/>
                <a:gd name="T54" fmla="*/ 638222 w 754062"/>
                <a:gd name="T55" fmla="*/ 24930 h 222341"/>
                <a:gd name="T56" fmla="*/ 660447 w 754062"/>
                <a:gd name="T57" fmla="*/ 34267 h 222341"/>
                <a:gd name="T58" fmla="*/ 666797 w 754062"/>
                <a:gd name="T59" fmla="*/ 28018 h 222341"/>
                <a:gd name="T60" fmla="*/ 685847 w 754062"/>
                <a:gd name="T61" fmla="*/ 15593 h 222341"/>
                <a:gd name="T62" fmla="*/ 708072 w 754062"/>
                <a:gd name="T63" fmla="*/ 12465 h 222341"/>
                <a:gd name="T64" fmla="*/ 739822 w 754062"/>
                <a:gd name="T65" fmla="*/ 12465 h 222341"/>
                <a:gd name="T66" fmla="*/ 754109 w 754062"/>
                <a:gd name="T67" fmla="*/ 47486 h 22234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54062" h="222341">
                  <a:moveTo>
                    <a:pt x="0" y="218281"/>
                  </a:moveTo>
                  <a:cubicBezTo>
                    <a:pt x="8467" y="216694"/>
                    <a:pt x="23283" y="223176"/>
                    <a:pt x="31750" y="222250"/>
                  </a:cubicBezTo>
                  <a:cubicBezTo>
                    <a:pt x="40217" y="221324"/>
                    <a:pt x="45508" y="219075"/>
                    <a:pt x="50800" y="212725"/>
                  </a:cubicBezTo>
                  <a:cubicBezTo>
                    <a:pt x="56092" y="206375"/>
                    <a:pt x="60325" y="191029"/>
                    <a:pt x="63500" y="184150"/>
                  </a:cubicBezTo>
                  <a:cubicBezTo>
                    <a:pt x="66675" y="177271"/>
                    <a:pt x="67733" y="176742"/>
                    <a:pt x="69850" y="171450"/>
                  </a:cubicBezTo>
                  <a:cubicBezTo>
                    <a:pt x="71967" y="166158"/>
                    <a:pt x="71438" y="155575"/>
                    <a:pt x="76200" y="152400"/>
                  </a:cubicBezTo>
                  <a:cubicBezTo>
                    <a:pt x="80962" y="149225"/>
                    <a:pt x="88371" y="153458"/>
                    <a:pt x="98425" y="152400"/>
                  </a:cubicBezTo>
                  <a:cubicBezTo>
                    <a:pt x="108479" y="151342"/>
                    <a:pt x="128058" y="151342"/>
                    <a:pt x="136525" y="146050"/>
                  </a:cubicBezTo>
                  <a:cubicBezTo>
                    <a:pt x="144992" y="140758"/>
                    <a:pt x="144992" y="128587"/>
                    <a:pt x="149225" y="120650"/>
                  </a:cubicBezTo>
                  <a:cubicBezTo>
                    <a:pt x="153458" y="112713"/>
                    <a:pt x="157692" y="104775"/>
                    <a:pt x="161925" y="98425"/>
                  </a:cubicBezTo>
                  <a:cubicBezTo>
                    <a:pt x="166158" y="92075"/>
                    <a:pt x="169333" y="85196"/>
                    <a:pt x="174625" y="82550"/>
                  </a:cubicBezTo>
                  <a:cubicBezTo>
                    <a:pt x="179917" y="79904"/>
                    <a:pt x="184679" y="81492"/>
                    <a:pt x="193675" y="82550"/>
                  </a:cubicBezTo>
                  <a:cubicBezTo>
                    <a:pt x="202671" y="83608"/>
                    <a:pt x="220133" y="85196"/>
                    <a:pt x="228600" y="88900"/>
                  </a:cubicBezTo>
                  <a:cubicBezTo>
                    <a:pt x="237067" y="92604"/>
                    <a:pt x="236538" y="102658"/>
                    <a:pt x="244475" y="104775"/>
                  </a:cubicBezTo>
                  <a:cubicBezTo>
                    <a:pt x="252412" y="106892"/>
                    <a:pt x="268817" y="101600"/>
                    <a:pt x="276225" y="101600"/>
                  </a:cubicBezTo>
                  <a:cubicBezTo>
                    <a:pt x="283633" y="101600"/>
                    <a:pt x="284163" y="101071"/>
                    <a:pt x="288925" y="104775"/>
                  </a:cubicBezTo>
                  <a:cubicBezTo>
                    <a:pt x="293687" y="108479"/>
                    <a:pt x="296333" y="122238"/>
                    <a:pt x="304800" y="123825"/>
                  </a:cubicBezTo>
                  <a:cubicBezTo>
                    <a:pt x="313267" y="125412"/>
                    <a:pt x="327025" y="117475"/>
                    <a:pt x="339725" y="114300"/>
                  </a:cubicBezTo>
                  <a:cubicBezTo>
                    <a:pt x="352425" y="111125"/>
                    <a:pt x="369888" y="111654"/>
                    <a:pt x="381000" y="104775"/>
                  </a:cubicBezTo>
                  <a:cubicBezTo>
                    <a:pt x="392112" y="97896"/>
                    <a:pt x="399521" y="84667"/>
                    <a:pt x="406400" y="73025"/>
                  </a:cubicBezTo>
                  <a:cubicBezTo>
                    <a:pt x="413279" y="61383"/>
                    <a:pt x="413279" y="43921"/>
                    <a:pt x="422275" y="34925"/>
                  </a:cubicBezTo>
                  <a:cubicBezTo>
                    <a:pt x="431271" y="25929"/>
                    <a:pt x="450850" y="21696"/>
                    <a:pt x="460375" y="19050"/>
                  </a:cubicBezTo>
                  <a:cubicBezTo>
                    <a:pt x="469900" y="16404"/>
                    <a:pt x="468842" y="20637"/>
                    <a:pt x="479425" y="19050"/>
                  </a:cubicBezTo>
                  <a:cubicBezTo>
                    <a:pt x="490008" y="17462"/>
                    <a:pt x="511175" y="12700"/>
                    <a:pt x="523875" y="9525"/>
                  </a:cubicBezTo>
                  <a:cubicBezTo>
                    <a:pt x="536575" y="6350"/>
                    <a:pt x="545042" y="1058"/>
                    <a:pt x="555625" y="0"/>
                  </a:cubicBezTo>
                  <a:lnTo>
                    <a:pt x="587375" y="3175"/>
                  </a:lnTo>
                  <a:cubicBezTo>
                    <a:pt x="596900" y="4233"/>
                    <a:pt x="604308" y="2646"/>
                    <a:pt x="612775" y="6350"/>
                  </a:cubicBezTo>
                  <a:cubicBezTo>
                    <a:pt x="621242" y="10054"/>
                    <a:pt x="630238" y="20637"/>
                    <a:pt x="638175" y="25400"/>
                  </a:cubicBezTo>
                  <a:cubicBezTo>
                    <a:pt x="646113" y="30162"/>
                    <a:pt x="655638" y="34396"/>
                    <a:pt x="660400" y="34925"/>
                  </a:cubicBezTo>
                  <a:cubicBezTo>
                    <a:pt x="665163" y="35454"/>
                    <a:pt x="662517" y="31750"/>
                    <a:pt x="666750" y="28575"/>
                  </a:cubicBezTo>
                  <a:cubicBezTo>
                    <a:pt x="670983" y="25400"/>
                    <a:pt x="678921" y="18521"/>
                    <a:pt x="685800" y="15875"/>
                  </a:cubicBezTo>
                  <a:cubicBezTo>
                    <a:pt x="692679" y="13229"/>
                    <a:pt x="699029" y="13229"/>
                    <a:pt x="708025" y="12700"/>
                  </a:cubicBezTo>
                  <a:cubicBezTo>
                    <a:pt x="717021" y="12171"/>
                    <a:pt x="732896" y="11113"/>
                    <a:pt x="739775" y="12700"/>
                  </a:cubicBezTo>
                  <a:cubicBezTo>
                    <a:pt x="746654" y="14287"/>
                    <a:pt x="752475" y="45772"/>
                    <a:pt x="754062" y="48418"/>
                  </a:cubicBezTo>
                </a:path>
              </a:pathLst>
            </a:custGeom>
            <a:noFill/>
            <a:ln w="38100">
              <a:solidFill>
                <a:srgbClr val="99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33" name="Forma livre 42"/>
            <p:cNvSpPr>
              <a:spLocks/>
            </p:cNvSpPr>
            <p:nvPr/>
          </p:nvSpPr>
          <p:spPr bwMode="auto">
            <a:xfrm>
              <a:off x="1647482" y="1514536"/>
              <a:ext cx="754063" cy="222250"/>
            </a:xfrm>
            <a:custGeom>
              <a:avLst/>
              <a:gdLst>
                <a:gd name="T0" fmla="*/ 0 w 754062"/>
                <a:gd name="T1" fmla="*/ 214121 h 222341"/>
                <a:gd name="T2" fmla="*/ 31750 w 754062"/>
                <a:gd name="T3" fmla="*/ 218014 h 222341"/>
                <a:gd name="T4" fmla="*/ 50800 w 754062"/>
                <a:gd name="T5" fmla="*/ 208669 h 222341"/>
                <a:gd name="T6" fmla="*/ 63500 w 754062"/>
                <a:gd name="T7" fmla="*/ 180643 h 222341"/>
                <a:gd name="T8" fmla="*/ 69850 w 754062"/>
                <a:gd name="T9" fmla="*/ 168183 h 222341"/>
                <a:gd name="T10" fmla="*/ 76200 w 754062"/>
                <a:gd name="T11" fmla="*/ 149498 h 222341"/>
                <a:gd name="T12" fmla="*/ 98425 w 754062"/>
                <a:gd name="T13" fmla="*/ 149498 h 222341"/>
                <a:gd name="T14" fmla="*/ 136525 w 754062"/>
                <a:gd name="T15" fmla="*/ 143265 h 222341"/>
                <a:gd name="T16" fmla="*/ 149225 w 754062"/>
                <a:gd name="T17" fmla="*/ 118350 h 222341"/>
                <a:gd name="T18" fmla="*/ 161925 w 754062"/>
                <a:gd name="T19" fmla="*/ 96545 h 222341"/>
                <a:gd name="T20" fmla="*/ 174625 w 754062"/>
                <a:gd name="T21" fmla="*/ 80978 h 222341"/>
                <a:gd name="T22" fmla="*/ 193675 w 754062"/>
                <a:gd name="T23" fmla="*/ 80978 h 222341"/>
                <a:gd name="T24" fmla="*/ 228600 w 754062"/>
                <a:gd name="T25" fmla="*/ 87208 h 222341"/>
                <a:gd name="T26" fmla="*/ 244475 w 754062"/>
                <a:gd name="T27" fmla="*/ 102779 h 222341"/>
                <a:gd name="T28" fmla="*/ 276225 w 754062"/>
                <a:gd name="T29" fmla="*/ 99668 h 222341"/>
                <a:gd name="T30" fmla="*/ 288925 w 754062"/>
                <a:gd name="T31" fmla="*/ 102779 h 222341"/>
                <a:gd name="T32" fmla="*/ 304800 w 754062"/>
                <a:gd name="T33" fmla="*/ 121466 h 222341"/>
                <a:gd name="T34" fmla="*/ 339725 w 754062"/>
                <a:gd name="T35" fmla="*/ 112123 h 222341"/>
                <a:gd name="T36" fmla="*/ 381047 w 754062"/>
                <a:gd name="T37" fmla="*/ 102779 h 222341"/>
                <a:gd name="T38" fmla="*/ 406447 w 754062"/>
                <a:gd name="T39" fmla="*/ 71630 h 222341"/>
                <a:gd name="T40" fmla="*/ 422322 w 754062"/>
                <a:gd name="T41" fmla="*/ 34267 h 222341"/>
                <a:gd name="T42" fmla="*/ 460422 w 754062"/>
                <a:gd name="T43" fmla="*/ 18674 h 222341"/>
                <a:gd name="T44" fmla="*/ 479472 w 754062"/>
                <a:gd name="T45" fmla="*/ 18674 h 222341"/>
                <a:gd name="T46" fmla="*/ 523922 w 754062"/>
                <a:gd name="T47" fmla="*/ 9337 h 222341"/>
                <a:gd name="T48" fmla="*/ 555672 w 754062"/>
                <a:gd name="T49" fmla="*/ 0 h 222341"/>
                <a:gd name="T50" fmla="*/ 587422 w 754062"/>
                <a:gd name="T51" fmla="*/ 3128 h 222341"/>
                <a:gd name="T52" fmla="*/ 612822 w 754062"/>
                <a:gd name="T53" fmla="*/ 6209 h 222341"/>
                <a:gd name="T54" fmla="*/ 638222 w 754062"/>
                <a:gd name="T55" fmla="*/ 24930 h 222341"/>
                <a:gd name="T56" fmla="*/ 660447 w 754062"/>
                <a:gd name="T57" fmla="*/ 34267 h 222341"/>
                <a:gd name="T58" fmla="*/ 666797 w 754062"/>
                <a:gd name="T59" fmla="*/ 28018 h 222341"/>
                <a:gd name="T60" fmla="*/ 685847 w 754062"/>
                <a:gd name="T61" fmla="*/ 15593 h 222341"/>
                <a:gd name="T62" fmla="*/ 708072 w 754062"/>
                <a:gd name="T63" fmla="*/ 12465 h 222341"/>
                <a:gd name="T64" fmla="*/ 739822 w 754062"/>
                <a:gd name="T65" fmla="*/ 12465 h 222341"/>
                <a:gd name="T66" fmla="*/ 754109 w 754062"/>
                <a:gd name="T67" fmla="*/ 47486 h 22234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54062" h="222341">
                  <a:moveTo>
                    <a:pt x="0" y="218281"/>
                  </a:moveTo>
                  <a:cubicBezTo>
                    <a:pt x="8467" y="216694"/>
                    <a:pt x="23283" y="223176"/>
                    <a:pt x="31750" y="222250"/>
                  </a:cubicBezTo>
                  <a:cubicBezTo>
                    <a:pt x="40217" y="221324"/>
                    <a:pt x="45508" y="219075"/>
                    <a:pt x="50800" y="212725"/>
                  </a:cubicBezTo>
                  <a:cubicBezTo>
                    <a:pt x="56092" y="206375"/>
                    <a:pt x="60325" y="191029"/>
                    <a:pt x="63500" y="184150"/>
                  </a:cubicBezTo>
                  <a:cubicBezTo>
                    <a:pt x="66675" y="177271"/>
                    <a:pt x="67733" y="176742"/>
                    <a:pt x="69850" y="171450"/>
                  </a:cubicBezTo>
                  <a:cubicBezTo>
                    <a:pt x="71967" y="166158"/>
                    <a:pt x="71438" y="155575"/>
                    <a:pt x="76200" y="152400"/>
                  </a:cubicBezTo>
                  <a:cubicBezTo>
                    <a:pt x="80962" y="149225"/>
                    <a:pt x="88371" y="153458"/>
                    <a:pt x="98425" y="152400"/>
                  </a:cubicBezTo>
                  <a:cubicBezTo>
                    <a:pt x="108479" y="151342"/>
                    <a:pt x="128058" y="151342"/>
                    <a:pt x="136525" y="146050"/>
                  </a:cubicBezTo>
                  <a:cubicBezTo>
                    <a:pt x="144992" y="140758"/>
                    <a:pt x="144992" y="128587"/>
                    <a:pt x="149225" y="120650"/>
                  </a:cubicBezTo>
                  <a:cubicBezTo>
                    <a:pt x="153458" y="112713"/>
                    <a:pt x="157692" y="104775"/>
                    <a:pt x="161925" y="98425"/>
                  </a:cubicBezTo>
                  <a:cubicBezTo>
                    <a:pt x="166158" y="92075"/>
                    <a:pt x="169333" y="85196"/>
                    <a:pt x="174625" y="82550"/>
                  </a:cubicBezTo>
                  <a:cubicBezTo>
                    <a:pt x="179917" y="79904"/>
                    <a:pt x="184679" y="81492"/>
                    <a:pt x="193675" y="82550"/>
                  </a:cubicBezTo>
                  <a:cubicBezTo>
                    <a:pt x="202671" y="83608"/>
                    <a:pt x="220133" y="85196"/>
                    <a:pt x="228600" y="88900"/>
                  </a:cubicBezTo>
                  <a:cubicBezTo>
                    <a:pt x="237067" y="92604"/>
                    <a:pt x="236538" y="102658"/>
                    <a:pt x="244475" y="104775"/>
                  </a:cubicBezTo>
                  <a:cubicBezTo>
                    <a:pt x="252412" y="106892"/>
                    <a:pt x="268817" y="101600"/>
                    <a:pt x="276225" y="101600"/>
                  </a:cubicBezTo>
                  <a:cubicBezTo>
                    <a:pt x="283633" y="101600"/>
                    <a:pt x="284163" y="101071"/>
                    <a:pt x="288925" y="104775"/>
                  </a:cubicBezTo>
                  <a:cubicBezTo>
                    <a:pt x="293687" y="108479"/>
                    <a:pt x="296333" y="122238"/>
                    <a:pt x="304800" y="123825"/>
                  </a:cubicBezTo>
                  <a:cubicBezTo>
                    <a:pt x="313267" y="125412"/>
                    <a:pt x="327025" y="117475"/>
                    <a:pt x="339725" y="114300"/>
                  </a:cubicBezTo>
                  <a:cubicBezTo>
                    <a:pt x="352425" y="111125"/>
                    <a:pt x="369888" y="111654"/>
                    <a:pt x="381000" y="104775"/>
                  </a:cubicBezTo>
                  <a:cubicBezTo>
                    <a:pt x="392112" y="97896"/>
                    <a:pt x="399521" y="84667"/>
                    <a:pt x="406400" y="73025"/>
                  </a:cubicBezTo>
                  <a:cubicBezTo>
                    <a:pt x="413279" y="61383"/>
                    <a:pt x="413279" y="43921"/>
                    <a:pt x="422275" y="34925"/>
                  </a:cubicBezTo>
                  <a:cubicBezTo>
                    <a:pt x="431271" y="25929"/>
                    <a:pt x="450850" y="21696"/>
                    <a:pt x="460375" y="19050"/>
                  </a:cubicBezTo>
                  <a:cubicBezTo>
                    <a:pt x="469900" y="16404"/>
                    <a:pt x="468842" y="20637"/>
                    <a:pt x="479425" y="19050"/>
                  </a:cubicBezTo>
                  <a:cubicBezTo>
                    <a:pt x="490008" y="17462"/>
                    <a:pt x="511175" y="12700"/>
                    <a:pt x="523875" y="9525"/>
                  </a:cubicBezTo>
                  <a:cubicBezTo>
                    <a:pt x="536575" y="6350"/>
                    <a:pt x="545042" y="1058"/>
                    <a:pt x="555625" y="0"/>
                  </a:cubicBezTo>
                  <a:lnTo>
                    <a:pt x="587375" y="3175"/>
                  </a:lnTo>
                  <a:cubicBezTo>
                    <a:pt x="596900" y="4233"/>
                    <a:pt x="604308" y="2646"/>
                    <a:pt x="612775" y="6350"/>
                  </a:cubicBezTo>
                  <a:cubicBezTo>
                    <a:pt x="621242" y="10054"/>
                    <a:pt x="630238" y="20637"/>
                    <a:pt x="638175" y="25400"/>
                  </a:cubicBezTo>
                  <a:cubicBezTo>
                    <a:pt x="646113" y="30162"/>
                    <a:pt x="655638" y="34396"/>
                    <a:pt x="660400" y="34925"/>
                  </a:cubicBezTo>
                  <a:cubicBezTo>
                    <a:pt x="665163" y="35454"/>
                    <a:pt x="662517" y="31750"/>
                    <a:pt x="666750" y="28575"/>
                  </a:cubicBezTo>
                  <a:cubicBezTo>
                    <a:pt x="670983" y="25400"/>
                    <a:pt x="678921" y="18521"/>
                    <a:pt x="685800" y="15875"/>
                  </a:cubicBezTo>
                  <a:cubicBezTo>
                    <a:pt x="692679" y="13229"/>
                    <a:pt x="699029" y="13229"/>
                    <a:pt x="708025" y="12700"/>
                  </a:cubicBezTo>
                  <a:cubicBezTo>
                    <a:pt x="717021" y="12171"/>
                    <a:pt x="732896" y="11113"/>
                    <a:pt x="739775" y="12700"/>
                  </a:cubicBezTo>
                  <a:cubicBezTo>
                    <a:pt x="746654" y="14287"/>
                    <a:pt x="752475" y="45772"/>
                    <a:pt x="754062" y="48418"/>
                  </a:cubicBezTo>
                </a:path>
              </a:pathLst>
            </a:custGeom>
            <a:noFill/>
            <a:ln w="38100">
              <a:solidFill>
                <a:srgbClr val="0099FF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34" name="Forma livre 30"/>
            <p:cNvSpPr>
              <a:spLocks/>
            </p:cNvSpPr>
            <p:nvPr/>
          </p:nvSpPr>
          <p:spPr bwMode="auto">
            <a:xfrm>
              <a:off x="609257" y="1732024"/>
              <a:ext cx="1038225" cy="1030287"/>
            </a:xfrm>
            <a:custGeom>
              <a:avLst/>
              <a:gdLst>
                <a:gd name="T0" fmla="*/ 0 w 1038225"/>
                <a:gd name="T1" fmla="*/ 1024551 h 1030386"/>
                <a:gd name="T2" fmla="*/ 66675 w 1038225"/>
                <a:gd name="T3" fmla="*/ 1002457 h 1030386"/>
                <a:gd name="T4" fmla="*/ 85725 w 1038225"/>
                <a:gd name="T5" fmla="*/ 967748 h 1030386"/>
                <a:gd name="T6" fmla="*/ 98425 w 1038225"/>
                <a:gd name="T7" fmla="*/ 948796 h 1030386"/>
                <a:gd name="T8" fmla="*/ 120650 w 1038225"/>
                <a:gd name="T9" fmla="*/ 939320 h 1030386"/>
                <a:gd name="T10" fmla="*/ 158750 w 1038225"/>
                <a:gd name="T11" fmla="*/ 926704 h 1030386"/>
                <a:gd name="T12" fmla="*/ 190500 w 1038225"/>
                <a:gd name="T13" fmla="*/ 917229 h 1030386"/>
                <a:gd name="T14" fmla="*/ 200025 w 1038225"/>
                <a:gd name="T15" fmla="*/ 910894 h 1030386"/>
                <a:gd name="T16" fmla="*/ 200025 w 1038225"/>
                <a:gd name="T17" fmla="*/ 888799 h 1030386"/>
                <a:gd name="T18" fmla="*/ 193675 w 1038225"/>
                <a:gd name="T19" fmla="*/ 857231 h 1030386"/>
                <a:gd name="T20" fmla="*/ 177800 w 1038225"/>
                <a:gd name="T21" fmla="*/ 816185 h 1030386"/>
                <a:gd name="T22" fmla="*/ 177800 w 1038225"/>
                <a:gd name="T23" fmla="*/ 772006 h 1030386"/>
                <a:gd name="T24" fmla="*/ 184150 w 1038225"/>
                <a:gd name="T25" fmla="*/ 737272 h 1030386"/>
                <a:gd name="T26" fmla="*/ 212725 w 1038225"/>
                <a:gd name="T27" fmla="*/ 708874 h 1030386"/>
                <a:gd name="T28" fmla="*/ 231775 w 1038225"/>
                <a:gd name="T29" fmla="*/ 683592 h 1030386"/>
                <a:gd name="T30" fmla="*/ 250825 w 1038225"/>
                <a:gd name="T31" fmla="*/ 661485 h 1030386"/>
                <a:gd name="T32" fmla="*/ 282575 w 1038225"/>
                <a:gd name="T33" fmla="*/ 645728 h 1030386"/>
                <a:gd name="T34" fmla="*/ 295275 w 1038225"/>
                <a:gd name="T35" fmla="*/ 629912 h 1030386"/>
                <a:gd name="T36" fmla="*/ 304800 w 1038225"/>
                <a:gd name="T37" fmla="*/ 595220 h 1030386"/>
                <a:gd name="T38" fmla="*/ 317500 w 1038225"/>
                <a:gd name="T39" fmla="*/ 566774 h 1030386"/>
                <a:gd name="T40" fmla="*/ 346075 w 1038225"/>
                <a:gd name="T41" fmla="*/ 563650 h 1030386"/>
                <a:gd name="T42" fmla="*/ 384175 w 1038225"/>
                <a:gd name="T43" fmla="*/ 554174 h 1030386"/>
                <a:gd name="T44" fmla="*/ 415925 w 1038225"/>
                <a:gd name="T45" fmla="*/ 506795 h 1030386"/>
                <a:gd name="T46" fmla="*/ 460375 w 1038225"/>
                <a:gd name="T47" fmla="*/ 484688 h 1030386"/>
                <a:gd name="T48" fmla="*/ 511175 w 1038225"/>
                <a:gd name="T49" fmla="*/ 465756 h 1030386"/>
                <a:gd name="T50" fmla="*/ 533400 w 1038225"/>
                <a:gd name="T51" fmla="*/ 437358 h 1030386"/>
                <a:gd name="T52" fmla="*/ 577850 w 1038225"/>
                <a:gd name="T53" fmla="*/ 434183 h 1030386"/>
                <a:gd name="T54" fmla="*/ 609600 w 1038225"/>
                <a:gd name="T55" fmla="*/ 393144 h 1030386"/>
                <a:gd name="T56" fmla="*/ 647700 w 1038225"/>
                <a:gd name="T57" fmla="*/ 361571 h 1030386"/>
                <a:gd name="T58" fmla="*/ 682625 w 1038225"/>
                <a:gd name="T59" fmla="*/ 361571 h 1030386"/>
                <a:gd name="T60" fmla="*/ 704850 w 1038225"/>
                <a:gd name="T61" fmla="*/ 336348 h 1030386"/>
                <a:gd name="T62" fmla="*/ 742950 w 1038225"/>
                <a:gd name="T63" fmla="*/ 317359 h 1030386"/>
                <a:gd name="T64" fmla="*/ 777875 w 1038225"/>
                <a:gd name="T65" fmla="*/ 292134 h 1030386"/>
                <a:gd name="T66" fmla="*/ 790575 w 1038225"/>
                <a:gd name="T67" fmla="*/ 238454 h 1030386"/>
                <a:gd name="T68" fmla="*/ 803275 w 1038225"/>
                <a:gd name="T69" fmla="*/ 216347 h 1030386"/>
                <a:gd name="T70" fmla="*/ 819150 w 1038225"/>
                <a:gd name="T71" fmla="*/ 216347 h 1030386"/>
                <a:gd name="T72" fmla="*/ 869950 w 1038225"/>
                <a:gd name="T73" fmla="*/ 181628 h 1030386"/>
                <a:gd name="T74" fmla="*/ 904875 w 1038225"/>
                <a:gd name="T75" fmla="*/ 134269 h 1030386"/>
                <a:gd name="T76" fmla="*/ 930275 w 1038225"/>
                <a:gd name="T77" fmla="*/ 67948 h 1030386"/>
                <a:gd name="T78" fmla="*/ 952500 w 1038225"/>
                <a:gd name="T79" fmla="*/ 20618 h 1030386"/>
                <a:gd name="T80" fmla="*/ 971550 w 1038225"/>
                <a:gd name="T81" fmla="*/ 14327 h 1030386"/>
                <a:gd name="T82" fmla="*/ 984250 w 1038225"/>
                <a:gd name="T83" fmla="*/ 23793 h 1030386"/>
                <a:gd name="T84" fmla="*/ 996950 w 1038225"/>
                <a:gd name="T85" fmla="*/ 30084 h 1030386"/>
                <a:gd name="T86" fmla="*/ 1019175 w 1038225"/>
                <a:gd name="T87" fmla="*/ 23793 h 1030386"/>
                <a:gd name="T88" fmla="*/ 1038225 w 1038225"/>
                <a:gd name="T89" fmla="*/ 1686 h 103038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038225" h="1030386">
                  <a:moveTo>
                    <a:pt x="0" y="1030386"/>
                  </a:moveTo>
                  <a:cubicBezTo>
                    <a:pt x="26194" y="1024036"/>
                    <a:pt x="52388" y="1017686"/>
                    <a:pt x="66675" y="1008161"/>
                  </a:cubicBezTo>
                  <a:cubicBezTo>
                    <a:pt x="80962" y="998636"/>
                    <a:pt x="80433" y="982232"/>
                    <a:pt x="85725" y="973236"/>
                  </a:cubicBezTo>
                  <a:cubicBezTo>
                    <a:pt x="91017" y="964240"/>
                    <a:pt x="92604" y="958948"/>
                    <a:pt x="98425" y="954186"/>
                  </a:cubicBezTo>
                  <a:cubicBezTo>
                    <a:pt x="104246" y="949424"/>
                    <a:pt x="110596" y="948365"/>
                    <a:pt x="120650" y="944661"/>
                  </a:cubicBezTo>
                  <a:cubicBezTo>
                    <a:pt x="130704" y="940957"/>
                    <a:pt x="147108" y="935665"/>
                    <a:pt x="158750" y="931961"/>
                  </a:cubicBezTo>
                  <a:cubicBezTo>
                    <a:pt x="170392" y="928257"/>
                    <a:pt x="183621" y="925082"/>
                    <a:pt x="190500" y="922436"/>
                  </a:cubicBezTo>
                  <a:cubicBezTo>
                    <a:pt x="197379" y="919790"/>
                    <a:pt x="198438" y="920848"/>
                    <a:pt x="200025" y="916086"/>
                  </a:cubicBezTo>
                  <a:cubicBezTo>
                    <a:pt x="201612" y="911324"/>
                    <a:pt x="201083" y="902857"/>
                    <a:pt x="200025" y="893861"/>
                  </a:cubicBezTo>
                  <a:cubicBezTo>
                    <a:pt x="198967" y="884865"/>
                    <a:pt x="197379" y="874282"/>
                    <a:pt x="193675" y="862111"/>
                  </a:cubicBezTo>
                  <a:cubicBezTo>
                    <a:pt x="189971" y="849940"/>
                    <a:pt x="180446" y="835123"/>
                    <a:pt x="177800" y="820836"/>
                  </a:cubicBezTo>
                  <a:cubicBezTo>
                    <a:pt x="175154" y="806549"/>
                    <a:pt x="176742" y="789615"/>
                    <a:pt x="177800" y="776386"/>
                  </a:cubicBezTo>
                  <a:cubicBezTo>
                    <a:pt x="178858" y="763157"/>
                    <a:pt x="178329" y="752044"/>
                    <a:pt x="184150" y="741461"/>
                  </a:cubicBezTo>
                  <a:cubicBezTo>
                    <a:pt x="189971" y="730878"/>
                    <a:pt x="204788" y="721882"/>
                    <a:pt x="212725" y="712886"/>
                  </a:cubicBezTo>
                  <a:cubicBezTo>
                    <a:pt x="220663" y="703890"/>
                    <a:pt x="225425" y="695423"/>
                    <a:pt x="231775" y="687486"/>
                  </a:cubicBezTo>
                  <a:cubicBezTo>
                    <a:pt x="238125" y="679549"/>
                    <a:pt x="242358" y="671611"/>
                    <a:pt x="250825" y="665261"/>
                  </a:cubicBezTo>
                  <a:cubicBezTo>
                    <a:pt x="259292" y="658911"/>
                    <a:pt x="275167" y="654678"/>
                    <a:pt x="282575" y="649386"/>
                  </a:cubicBezTo>
                  <a:cubicBezTo>
                    <a:pt x="289983" y="644094"/>
                    <a:pt x="291571" y="641978"/>
                    <a:pt x="295275" y="633511"/>
                  </a:cubicBezTo>
                  <a:cubicBezTo>
                    <a:pt x="298979" y="625044"/>
                    <a:pt x="301096" y="609169"/>
                    <a:pt x="304800" y="598586"/>
                  </a:cubicBezTo>
                  <a:cubicBezTo>
                    <a:pt x="308504" y="588003"/>
                    <a:pt x="310621" y="575303"/>
                    <a:pt x="317500" y="570011"/>
                  </a:cubicBezTo>
                  <a:cubicBezTo>
                    <a:pt x="324379" y="564719"/>
                    <a:pt x="334963" y="568953"/>
                    <a:pt x="346075" y="566836"/>
                  </a:cubicBezTo>
                  <a:cubicBezTo>
                    <a:pt x="357187" y="564719"/>
                    <a:pt x="372533" y="566836"/>
                    <a:pt x="384175" y="557311"/>
                  </a:cubicBezTo>
                  <a:cubicBezTo>
                    <a:pt x="395817" y="547786"/>
                    <a:pt x="403225" y="521328"/>
                    <a:pt x="415925" y="509686"/>
                  </a:cubicBezTo>
                  <a:cubicBezTo>
                    <a:pt x="428625" y="498044"/>
                    <a:pt x="444500" y="494340"/>
                    <a:pt x="460375" y="487461"/>
                  </a:cubicBezTo>
                  <a:cubicBezTo>
                    <a:pt x="476250" y="480582"/>
                    <a:pt x="499004" y="476348"/>
                    <a:pt x="511175" y="468411"/>
                  </a:cubicBezTo>
                  <a:cubicBezTo>
                    <a:pt x="523346" y="460474"/>
                    <a:pt x="522288" y="445128"/>
                    <a:pt x="533400" y="439836"/>
                  </a:cubicBezTo>
                  <a:cubicBezTo>
                    <a:pt x="544513" y="434544"/>
                    <a:pt x="565150" y="444069"/>
                    <a:pt x="577850" y="436661"/>
                  </a:cubicBezTo>
                  <a:cubicBezTo>
                    <a:pt x="590550" y="429253"/>
                    <a:pt x="597958" y="407557"/>
                    <a:pt x="609600" y="395386"/>
                  </a:cubicBezTo>
                  <a:cubicBezTo>
                    <a:pt x="621242" y="383215"/>
                    <a:pt x="635529" y="368928"/>
                    <a:pt x="647700" y="363636"/>
                  </a:cubicBezTo>
                  <a:cubicBezTo>
                    <a:pt x="659871" y="358344"/>
                    <a:pt x="673100" y="367869"/>
                    <a:pt x="682625" y="363636"/>
                  </a:cubicBezTo>
                  <a:cubicBezTo>
                    <a:pt x="692150" y="359403"/>
                    <a:pt x="694796" y="345644"/>
                    <a:pt x="704850" y="338236"/>
                  </a:cubicBezTo>
                  <a:cubicBezTo>
                    <a:pt x="714904" y="330828"/>
                    <a:pt x="730779" y="326594"/>
                    <a:pt x="742950" y="319186"/>
                  </a:cubicBezTo>
                  <a:cubicBezTo>
                    <a:pt x="755121" y="311778"/>
                    <a:pt x="769938" y="307015"/>
                    <a:pt x="777875" y="293786"/>
                  </a:cubicBezTo>
                  <a:cubicBezTo>
                    <a:pt x="785812" y="280557"/>
                    <a:pt x="786342" y="252511"/>
                    <a:pt x="790575" y="239811"/>
                  </a:cubicBezTo>
                  <a:cubicBezTo>
                    <a:pt x="794808" y="227111"/>
                    <a:pt x="798513" y="221290"/>
                    <a:pt x="803275" y="217586"/>
                  </a:cubicBezTo>
                  <a:cubicBezTo>
                    <a:pt x="808037" y="213882"/>
                    <a:pt x="808038" y="223407"/>
                    <a:pt x="819150" y="217586"/>
                  </a:cubicBezTo>
                  <a:cubicBezTo>
                    <a:pt x="830262" y="211765"/>
                    <a:pt x="855662" y="196419"/>
                    <a:pt x="869950" y="182661"/>
                  </a:cubicBezTo>
                  <a:cubicBezTo>
                    <a:pt x="884238" y="168903"/>
                    <a:pt x="894821" y="154086"/>
                    <a:pt x="904875" y="135036"/>
                  </a:cubicBezTo>
                  <a:cubicBezTo>
                    <a:pt x="914929" y="115986"/>
                    <a:pt x="922338" y="87411"/>
                    <a:pt x="930275" y="68361"/>
                  </a:cubicBezTo>
                  <a:cubicBezTo>
                    <a:pt x="938212" y="49311"/>
                    <a:pt x="945621" y="29732"/>
                    <a:pt x="952500" y="20736"/>
                  </a:cubicBezTo>
                  <a:cubicBezTo>
                    <a:pt x="959379" y="11740"/>
                    <a:pt x="966258" y="13857"/>
                    <a:pt x="971550" y="14386"/>
                  </a:cubicBezTo>
                  <a:cubicBezTo>
                    <a:pt x="976842" y="14915"/>
                    <a:pt x="980017" y="21265"/>
                    <a:pt x="984250" y="23911"/>
                  </a:cubicBezTo>
                  <a:cubicBezTo>
                    <a:pt x="988483" y="26557"/>
                    <a:pt x="991129" y="30261"/>
                    <a:pt x="996950" y="30261"/>
                  </a:cubicBezTo>
                  <a:cubicBezTo>
                    <a:pt x="1002771" y="30261"/>
                    <a:pt x="1012296" y="28673"/>
                    <a:pt x="1019175" y="23911"/>
                  </a:cubicBezTo>
                  <a:cubicBezTo>
                    <a:pt x="1026054" y="19149"/>
                    <a:pt x="991658" y="-6781"/>
                    <a:pt x="1038225" y="1686"/>
                  </a:cubicBezTo>
                </a:path>
              </a:pathLst>
            </a:cu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35" name="Forma livre 265"/>
            <p:cNvSpPr>
              <a:spLocks/>
            </p:cNvSpPr>
            <p:nvPr/>
          </p:nvSpPr>
          <p:spPr bwMode="auto">
            <a:xfrm>
              <a:off x="614020" y="2776599"/>
              <a:ext cx="1441450" cy="1000125"/>
            </a:xfrm>
            <a:custGeom>
              <a:avLst/>
              <a:gdLst>
                <a:gd name="T0" fmla="*/ 1458805 w 1441040"/>
                <a:gd name="T1" fmla="*/ 793706 h 999689"/>
                <a:gd name="T2" fmla="*/ 1456390 w 1441040"/>
                <a:gd name="T3" fmla="*/ 886221 h 999689"/>
                <a:gd name="T4" fmla="*/ 1461222 w 1441040"/>
                <a:gd name="T5" fmla="*/ 934917 h 999689"/>
                <a:gd name="T6" fmla="*/ 1444317 w 1441040"/>
                <a:gd name="T7" fmla="*/ 1020905 h 999689"/>
                <a:gd name="T8" fmla="*/ 1374361 w 1441040"/>
                <a:gd name="T9" fmla="*/ 986094 h 999689"/>
                <a:gd name="T10" fmla="*/ 1277793 w 1441040"/>
                <a:gd name="T11" fmla="*/ 994937 h 999689"/>
                <a:gd name="T12" fmla="*/ 1220812 w 1441040"/>
                <a:gd name="T13" fmla="*/ 993941 h 999689"/>
                <a:gd name="T14" fmla="*/ 1208947 w 1441040"/>
                <a:gd name="T15" fmla="*/ 932525 h 999689"/>
                <a:gd name="T16" fmla="*/ 1135925 w 1441040"/>
                <a:gd name="T17" fmla="*/ 857478 h 999689"/>
                <a:gd name="T18" fmla="*/ 1059664 w 1441040"/>
                <a:gd name="T19" fmla="*/ 840912 h 999689"/>
                <a:gd name="T20" fmla="*/ 971455 w 1441040"/>
                <a:gd name="T21" fmla="*/ 833463 h 999689"/>
                <a:gd name="T22" fmla="*/ 942196 w 1441040"/>
                <a:gd name="T23" fmla="*/ 881411 h 999689"/>
                <a:gd name="T24" fmla="*/ 920508 w 1441040"/>
                <a:gd name="T25" fmla="*/ 895960 h 999689"/>
                <a:gd name="T26" fmla="*/ 881656 w 1441040"/>
                <a:gd name="T27" fmla="*/ 893380 h 999689"/>
                <a:gd name="T28" fmla="*/ 835713 w 1441040"/>
                <a:gd name="T29" fmla="*/ 891049 h 999689"/>
                <a:gd name="T30" fmla="*/ 806726 w 1441040"/>
                <a:gd name="T31" fmla="*/ 876450 h 999689"/>
                <a:gd name="T32" fmla="*/ 801859 w 1441040"/>
                <a:gd name="T33" fmla="*/ 837529 h 999689"/>
                <a:gd name="T34" fmla="*/ 792198 w 1441040"/>
                <a:gd name="T35" fmla="*/ 839965 h 999689"/>
                <a:gd name="T36" fmla="*/ 787369 w 1441040"/>
                <a:gd name="T37" fmla="*/ 818052 h 999689"/>
                <a:gd name="T38" fmla="*/ 789784 w 1441040"/>
                <a:gd name="T39" fmla="*/ 791272 h 999689"/>
                <a:gd name="T40" fmla="*/ 780124 w 1441040"/>
                <a:gd name="T41" fmla="*/ 752317 h 999689"/>
                <a:gd name="T42" fmla="*/ 777708 w 1441040"/>
                <a:gd name="T43" fmla="*/ 720664 h 999689"/>
                <a:gd name="T44" fmla="*/ 765632 w 1441040"/>
                <a:gd name="T45" fmla="*/ 713361 h 999689"/>
                <a:gd name="T46" fmla="*/ 717327 w 1441040"/>
                <a:gd name="T47" fmla="*/ 701187 h 999689"/>
                <a:gd name="T48" fmla="*/ 683512 w 1441040"/>
                <a:gd name="T49" fmla="*/ 693883 h 999689"/>
                <a:gd name="T50" fmla="*/ 661777 w 1441040"/>
                <a:gd name="T51" fmla="*/ 667103 h 999689"/>
                <a:gd name="T52" fmla="*/ 630377 w 1441040"/>
                <a:gd name="T53" fmla="*/ 635452 h 999689"/>
                <a:gd name="T54" fmla="*/ 613469 w 1441040"/>
                <a:gd name="T55" fmla="*/ 625713 h 999689"/>
                <a:gd name="T56" fmla="*/ 569996 w 1441040"/>
                <a:gd name="T57" fmla="*/ 611103 h 999689"/>
                <a:gd name="T58" fmla="*/ 550676 w 1441040"/>
                <a:gd name="T59" fmla="*/ 579455 h 999689"/>
                <a:gd name="T60" fmla="*/ 526523 w 1441040"/>
                <a:gd name="T61" fmla="*/ 550238 h 999689"/>
                <a:gd name="T62" fmla="*/ 509616 w 1441040"/>
                <a:gd name="T63" fmla="*/ 535628 h 999689"/>
                <a:gd name="T64" fmla="*/ 470973 w 1441040"/>
                <a:gd name="T65" fmla="*/ 533195 h 999689"/>
                <a:gd name="T66" fmla="*/ 449235 w 1441040"/>
                <a:gd name="T67" fmla="*/ 521023 h 999689"/>
                <a:gd name="T68" fmla="*/ 420249 w 1441040"/>
                <a:gd name="T69" fmla="*/ 501544 h 999689"/>
                <a:gd name="T70" fmla="*/ 403344 w 1441040"/>
                <a:gd name="T71" fmla="*/ 465024 h 999689"/>
                <a:gd name="T72" fmla="*/ 398514 w 1441040"/>
                <a:gd name="T73" fmla="*/ 423634 h 999689"/>
                <a:gd name="T74" fmla="*/ 374358 w 1441040"/>
                <a:gd name="T75" fmla="*/ 391985 h 999689"/>
                <a:gd name="T76" fmla="*/ 335714 w 1441040"/>
                <a:gd name="T77" fmla="*/ 367636 h 999689"/>
                <a:gd name="T78" fmla="*/ 292244 w 1441040"/>
                <a:gd name="T79" fmla="*/ 333552 h 999689"/>
                <a:gd name="T80" fmla="*/ 239109 w 1441040"/>
                <a:gd name="T81" fmla="*/ 314074 h 999689"/>
                <a:gd name="T82" fmla="*/ 212539 w 1441040"/>
                <a:gd name="T83" fmla="*/ 272686 h 999689"/>
                <a:gd name="T84" fmla="*/ 178728 w 1441040"/>
                <a:gd name="T85" fmla="*/ 233729 h 999689"/>
                <a:gd name="T86" fmla="*/ 159405 w 1441040"/>
                <a:gd name="T87" fmla="*/ 211818 h 999689"/>
                <a:gd name="T88" fmla="*/ 152161 w 1441040"/>
                <a:gd name="T89" fmla="*/ 163125 h 999689"/>
                <a:gd name="T90" fmla="*/ 142490 w 1441040"/>
                <a:gd name="T91" fmla="*/ 102255 h 999689"/>
                <a:gd name="T92" fmla="*/ 118343 w 1441040"/>
                <a:gd name="T93" fmla="*/ 48693 h 999689"/>
                <a:gd name="T94" fmla="*/ 74865 w 1441040"/>
                <a:gd name="T95" fmla="*/ 12162 h 999689"/>
                <a:gd name="T96" fmla="*/ 0 w 1441040"/>
                <a:gd name="T97" fmla="*/ 0 h 99968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441040" h="999689">
                  <a:moveTo>
                    <a:pt x="1438275" y="776288"/>
                  </a:moveTo>
                  <a:cubicBezTo>
                    <a:pt x="1436886" y="810022"/>
                    <a:pt x="1435497" y="843756"/>
                    <a:pt x="1435894" y="866775"/>
                  </a:cubicBezTo>
                  <a:cubicBezTo>
                    <a:pt x="1436291" y="889794"/>
                    <a:pt x="1442641" y="892446"/>
                    <a:pt x="1440657" y="914400"/>
                  </a:cubicBezTo>
                  <a:cubicBezTo>
                    <a:pt x="1438673" y="936354"/>
                    <a:pt x="1438264" y="990159"/>
                    <a:pt x="1423991" y="998501"/>
                  </a:cubicBezTo>
                  <a:cubicBezTo>
                    <a:pt x="1409718" y="1006843"/>
                    <a:pt x="1382383" y="968687"/>
                    <a:pt x="1355020" y="964454"/>
                  </a:cubicBezTo>
                  <a:cubicBezTo>
                    <a:pt x="1327657" y="960221"/>
                    <a:pt x="1285041" y="971825"/>
                    <a:pt x="1259810" y="973104"/>
                  </a:cubicBezTo>
                  <a:cubicBezTo>
                    <a:pt x="1234579" y="974383"/>
                    <a:pt x="1214944" y="982304"/>
                    <a:pt x="1203631" y="972130"/>
                  </a:cubicBezTo>
                  <a:cubicBezTo>
                    <a:pt x="1192318" y="961956"/>
                    <a:pt x="1200591" y="932191"/>
                    <a:pt x="1191933" y="912061"/>
                  </a:cubicBezTo>
                  <a:cubicBezTo>
                    <a:pt x="1183275" y="891931"/>
                    <a:pt x="1144468" y="853595"/>
                    <a:pt x="1119938" y="838661"/>
                  </a:cubicBezTo>
                  <a:cubicBezTo>
                    <a:pt x="1095408" y="823727"/>
                    <a:pt x="1071778" y="826374"/>
                    <a:pt x="1044752" y="822459"/>
                  </a:cubicBezTo>
                  <a:cubicBezTo>
                    <a:pt x="1017726" y="818544"/>
                    <a:pt x="999703" y="820195"/>
                    <a:pt x="957782" y="815173"/>
                  </a:cubicBezTo>
                  <a:cubicBezTo>
                    <a:pt x="936498" y="836322"/>
                    <a:pt x="937307" y="851882"/>
                    <a:pt x="928936" y="862069"/>
                  </a:cubicBezTo>
                  <a:cubicBezTo>
                    <a:pt x="920565" y="872256"/>
                    <a:pt x="917502" y="874346"/>
                    <a:pt x="907554" y="876297"/>
                  </a:cubicBezTo>
                  <a:cubicBezTo>
                    <a:pt x="897606" y="878248"/>
                    <a:pt x="883182" y="874576"/>
                    <a:pt x="869248" y="873776"/>
                  </a:cubicBezTo>
                  <a:cubicBezTo>
                    <a:pt x="855314" y="872976"/>
                    <a:pt x="836263" y="874256"/>
                    <a:pt x="823951" y="871496"/>
                  </a:cubicBezTo>
                  <a:cubicBezTo>
                    <a:pt x="811639" y="868736"/>
                    <a:pt x="800937" y="865942"/>
                    <a:pt x="795374" y="857218"/>
                  </a:cubicBezTo>
                  <a:cubicBezTo>
                    <a:pt x="789811" y="848494"/>
                    <a:pt x="792962" y="825097"/>
                    <a:pt x="790575" y="819150"/>
                  </a:cubicBezTo>
                  <a:cubicBezTo>
                    <a:pt x="788188" y="813203"/>
                    <a:pt x="783431" y="824707"/>
                    <a:pt x="781050" y="821532"/>
                  </a:cubicBezTo>
                  <a:cubicBezTo>
                    <a:pt x="778669" y="818357"/>
                    <a:pt x="776685" y="808037"/>
                    <a:pt x="776288" y="800100"/>
                  </a:cubicBezTo>
                  <a:cubicBezTo>
                    <a:pt x="775891" y="792163"/>
                    <a:pt x="779860" y="784622"/>
                    <a:pt x="778669" y="773907"/>
                  </a:cubicBezTo>
                  <a:cubicBezTo>
                    <a:pt x="777478" y="763192"/>
                    <a:pt x="771128" y="747316"/>
                    <a:pt x="769144" y="735807"/>
                  </a:cubicBezTo>
                  <a:cubicBezTo>
                    <a:pt x="767160" y="724298"/>
                    <a:pt x="769144" y="711200"/>
                    <a:pt x="766763" y="704850"/>
                  </a:cubicBezTo>
                  <a:cubicBezTo>
                    <a:pt x="764382" y="698500"/>
                    <a:pt x="764779" y="700882"/>
                    <a:pt x="754857" y="697707"/>
                  </a:cubicBezTo>
                  <a:cubicBezTo>
                    <a:pt x="744935" y="694532"/>
                    <a:pt x="720726" y="688975"/>
                    <a:pt x="707232" y="685800"/>
                  </a:cubicBezTo>
                  <a:cubicBezTo>
                    <a:pt x="693738" y="682625"/>
                    <a:pt x="683022" y="684213"/>
                    <a:pt x="673894" y="678657"/>
                  </a:cubicBezTo>
                  <a:cubicBezTo>
                    <a:pt x="664766" y="673101"/>
                    <a:pt x="661194" y="661988"/>
                    <a:pt x="652463" y="652463"/>
                  </a:cubicBezTo>
                  <a:cubicBezTo>
                    <a:pt x="643732" y="642938"/>
                    <a:pt x="629444" y="628254"/>
                    <a:pt x="621507" y="621507"/>
                  </a:cubicBezTo>
                  <a:cubicBezTo>
                    <a:pt x="613569" y="614760"/>
                    <a:pt x="614760" y="615951"/>
                    <a:pt x="604838" y="611982"/>
                  </a:cubicBezTo>
                  <a:cubicBezTo>
                    <a:pt x="594916" y="608013"/>
                    <a:pt x="572294" y="605235"/>
                    <a:pt x="561975" y="597694"/>
                  </a:cubicBezTo>
                  <a:cubicBezTo>
                    <a:pt x="551656" y="590153"/>
                    <a:pt x="550069" y="576660"/>
                    <a:pt x="542925" y="566738"/>
                  </a:cubicBezTo>
                  <a:cubicBezTo>
                    <a:pt x="535781" y="556816"/>
                    <a:pt x="525860" y="545307"/>
                    <a:pt x="519113" y="538163"/>
                  </a:cubicBezTo>
                  <a:cubicBezTo>
                    <a:pt x="512366" y="531019"/>
                    <a:pt x="511572" y="526653"/>
                    <a:pt x="502444" y="523875"/>
                  </a:cubicBezTo>
                  <a:cubicBezTo>
                    <a:pt x="493316" y="521097"/>
                    <a:pt x="474266" y="523875"/>
                    <a:pt x="464344" y="521494"/>
                  </a:cubicBezTo>
                  <a:cubicBezTo>
                    <a:pt x="454422" y="519113"/>
                    <a:pt x="451247" y="514747"/>
                    <a:pt x="442913" y="509588"/>
                  </a:cubicBezTo>
                  <a:cubicBezTo>
                    <a:pt x="434579" y="504429"/>
                    <a:pt x="421879" y="499666"/>
                    <a:pt x="414338" y="490538"/>
                  </a:cubicBezTo>
                  <a:cubicBezTo>
                    <a:pt x="406797" y="481410"/>
                    <a:pt x="401241" y="467519"/>
                    <a:pt x="397669" y="454819"/>
                  </a:cubicBezTo>
                  <a:cubicBezTo>
                    <a:pt x="394097" y="442119"/>
                    <a:pt x="397669" y="426244"/>
                    <a:pt x="392907" y="414338"/>
                  </a:cubicBezTo>
                  <a:cubicBezTo>
                    <a:pt x="388144" y="402432"/>
                    <a:pt x="379413" y="392510"/>
                    <a:pt x="369094" y="383382"/>
                  </a:cubicBezTo>
                  <a:cubicBezTo>
                    <a:pt x="358775" y="374254"/>
                    <a:pt x="344488" y="369094"/>
                    <a:pt x="330994" y="359569"/>
                  </a:cubicBezTo>
                  <a:cubicBezTo>
                    <a:pt x="317500" y="350044"/>
                    <a:pt x="304007" y="334963"/>
                    <a:pt x="288132" y="326232"/>
                  </a:cubicBezTo>
                  <a:cubicBezTo>
                    <a:pt x="272257" y="317501"/>
                    <a:pt x="248841" y="317104"/>
                    <a:pt x="235744" y="307182"/>
                  </a:cubicBezTo>
                  <a:cubicBezTo>
                    <a:pt x="222647" y="297260"/>
                    <a:pt x="219472" y="279797"/>
                    <a:pt x="209550" y="266700"/>
                  </a:cubicBezTo>
                  <a:cubicBezTo>
                    <a:pt x="199628" y="253603"/>
                    <a:pt x="184944" y="238522"/>
                    <a:pt x="176213" y="228600"/>
                  </a:cubicBezTo>
                  <a:cubicBezTo>
                    <a:pt x="167482" y="218678"/>
                    <a:pt x="161529" y="218678"/>
                    <a:pt x="157163" y="207169"/>
                  </a:cubicBezTo>
                  <a:cubicBezTo>
                    <a:pt x="152797" y="195660"/>
                    <a:pt x="152797" y="177403"/>
                    <a:pt x="150019" y="159544"/>
                  </a:cubicBezTo>
                  <a:cubicBezTo>
                    <a:pt x="147241" y="141685"/>
                    <a:pt x="146050" y="118666"/>
                    <a:pt x="140494" y="100013"/>
                  </a:cubicBezTo>
                  <a:cubicBezTo>
                    <a:pt x="134938" y="81360"/>
                    <a:pt x="127794" y="62309"/>
                    <a:pt x="116682" y="47625"/>
                  </a:cubicBezTo>
                  <a:cubicBezTo>
                    <a:pt x="105569" y="32941"/>
                    <a:pt x="93266" y="19844"/>
                    <a:pt x="73819" y="11907"/>
                  </a:cubicBezTo>
                  <a:cubicBezTo>
                    <a:pt x="54372" y="3970"/>
                    <a:pt x="27186" y="1985"/>
                    <a:pt x="0" y="0"/>
                  </a:cubicBezTo>
                </a:path>
              </a:pathLst>
            </a:cu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36" name="Forma livre 32"/>
            <p:cNvSpPr>
              <a:spLocks/>
            </p:cNvSpPr>
            <p:nvPr/>
          </p:nvSpPr>
          <p:spPr bwMode="auto">
            <a:xfrm>
              <a:off x="2399957" y="1420874"/>
              <a:ext cx="473075" cy="180975"/>
            </a:xfrm>
            <a:custGeom>
              <a:avLst/>
              <a:gdLst>
                <a:gd name="T0" fmla="*/ 0 w 472440"/>
                <a:gd name="T1" fmla="*/ 200156 h 179889"/>
                <a:gd name="T2" fmla="*/ 15992 w 472440"/>
                <a:gd name="T3" fmla="*/ 166950 h 179889"/>
                <a:gd name="T4" fmla="*/ 23988 w 472440"/>
                <a:gd name="T5" fmla="*/ 209638 h 179889"/>
                <a:gd name="T6" fmla="*/ 51974 w 472440"/>
                <a:gd name="T7" fmla="*/ 223867 h 179889"/>
                <a:gd name="T8" fmla="*/ 119939 w 472440"/>
                <a:gd name="T9" fmla="*/ 204898 h 179889"/>
                <a:gd name="T10" fmla="*/ 155919 w 472440"/>
                <a:gd name="T11" fmla="*/ 133750 h 179889"/>
                <a:gd name="T12" fmla="*/ 167913 w 472440"/>
                <a:gd name="T13" fmla="*/ 114778 h 179889"/>
                <a:gd name="T14" fmla="*/ 219887 w 472440"/>
                <a:gd name="T15" fmla="*/ 95810 h 179889"/>
                <a:gd name="T16" fmla="*/ 283849 w 472440"/>
                <a:gd name="T17" fmla="*/ 76834 h 179889"/>
                <a:gd name="T18" fmla="*/ 335829 w 472440"/>
                <a:gd name="T19" fmla="*/ 53118 h 179889"/>
                <a:gd name="T20" fmla="*/ 379805 w 472440"/>
                <a:gd name="T21" fmla="*/ 34144 h 179889"/>
                <a:gd name="T22" fmla="*/ 463765 w 472440"/>
                <a:gd name="T23" fmla="*/ 946 h 179889"/>
                <a:gd name="T24" fmla="*/ 495747 w 472440"/>
                <a:gd name="T25" fmla="*/ 10434 h 1798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2440" h="179889">
                  <a:moveTo>
                    <a:pt x="0" y="160779"/>
                  </a:moveTo>
                  <a:cubicBezTo>
                    <a:pt x="18415" y="138871"/>
                    <a:pt x="11430" y="132839"/>
                    <a:pt x="15240" y="134109"/>
                  </a:cubicBezTo>
                  <a:cubicBezTo>
                    <a:pt x="19050" y="135379"/>
                    <a:pt x="17145" y="160779"/>
                    <a:pt x="22860" y="168399"/>
                  </a:cubicBezTo>
                  <a:cubicBezTo>
                    <a:pt x="28575" y="176019"/>
                    <a:pt x="34290" y="180464"/>
                    <a:pt x="49530" y="179829"/>
                  </a:cubicBezTo>
                  <a:cubicBezTo>
                    <a:pt x="64770" y="179194"/>
                    <a:pt x="97790" y="176654"/>
                    <a:pt x="114300" y="164589"/>
                  </a:cubicBezTo>
                  <a:cubicBezTo>
                    <a:pt x="130810" y="152524"/>
                    <a:pt x="140970" y="119504"/>
                    <a:pt x="148590" y="107439"/>
                  </a:cubicBezTo>
                  <a:cubicBezTo>
                    <a:pt x="156210" y="95374"/>
                    <a:pt x="149860" y="97279"/>
                    <a:pt x="160020" y="92199"/>
                  </a:cubicBezTo>
                  <a:cubicBezTo>
                    <a:pt x="170180" y="87119"/>
                    <a:pt x="191135" y="82039"/>
                    <a:pt x="209550" y="76959"/>
                  </a:cubicBezTo>
                  <a:cubicBezTo>
                    <a:pt x="227965" y="71879"/>
                    <a:pt x="252095" y="67434"/>
                    <a:pt x="270510" y="61719"/>
                  </a:cubicBezTo>
                  <a:cubicBezTo>
                    <a:pt x="288925" y="56004"/>
                    <a:pt x="304800" y="48384"/>
                    <a:pt x="320040" y="42669"/>
                  </a:cubicBezTo>
                  <a:cubicBezTo>
                    <a:pt x="335280" y="36954"/>
                    <a:pt x="341630" y="34414"/>
                    <a:pt x="361950" y="27429"/>
                  </a:cubicBezTo>
                  <a:cubicBezTo>
                    <a:pt x="382270" y="20444"/>
                    <a:pt x="423545" y="3934"/>
                    <a:pt x="441960" y="759"/>
                  </a:cubicBezTo>
                  <a:cubicBezTo>
                    <a:pt x="460375" y="-2416"/>
                    <a:pt x="463550" y="5204"/>
                    <a:pt x="472440" y="8379"/>
                  </a:cubicBezTo>
                </a:path>
              </a:pathLst>
            </a:custGeom>
            <a:noFill/>
            <a:ln w="38100">
              <a:solidFill>
                <a:srgbClr val="990099"/>
              </a:solidFill>
              <a:round/>
              <a:headEnd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37" name="CaixaDeTexto 121"/>
            <p:cNvSpPr txBox="1">
              <a:spLocks noChangeArrowheads="1"/>
            </p:cNvSpPr>
            <p:nvPr/>
          </p:nvSpPr>
          <p:spPr bwMode="auto">
            <a:xfrm>
              <a:off x="-28690" y="2541110"/>
              <a:ext cx="782638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Porto  Velho</a:t>
              </a:r>
            </a:p>
          </p:txBody>
        </p:sp>
        <p:sp>
          <p:nvSpPr>
            <p:cNvPr id="738" name="AutoShape 125"/>
            <p:cNvSpPr>
              <a:spLocks noChangeArrowheads="1"/>
            </p:cNvSpPr>
            <p:nvPr/>
          </p:nvSpPr>
          <p:spPr bwMode="auto">
            <a:xfrm rot="10800000">
              <a:off x="582270" y="2740086"/>
              <a:ext cx="92075" cy="61913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740" name="CaixaDeTexto 121"/>
            <p:cNvSpPr txBox="1">
              <a:spLocks noChangeArrowheads="1"/>
            </p:cNvSpPr>
            <p:nvPr/>
          </p:nvSpPr>
          <p:spPr bwMode="auto">
            <a:xfrm>
              <a:off x="2035414" y="3672824"/>
              <a:ext cx="78105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Posto Gil</a:t>
              </a:r>
            </a:p>
          </p:txBody>
        </p:sp>
        <p:sp>
          <p:nvSpPr>
            <p:cNvPr id="741" name="CaixaDeTexto 121"/>
            <p:cNvSpPr txBox="1">
              <a:spLocks noChangeArrowheads="1"/>
            </p:cNvSpPr>
            <p:nvPr/>
          </p:nvSpPr>
          <p:spPr bwMode="auto">
            <a:xfrm>
              <a:off x="1634782" y="1732024"/>
              <a:ext cx="782638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Itacoatiara</a:t>
              </a:r>
            </a:p>
          </p:txBody>
        </p:sp>
        <p:sp>
          <p:nvSpPr>
            <p:cNvPr id="742" name="CaixaDeTexto 121"/>
            <p:cNvSpPr txBox="1">
              <a:spLocks noChangeArrowheads="1"/>
            </p:cNvSpPr>
            <p:nvPr/>
          </p:nvSpPr>
          <p:spPr bwMode="auto">
            <a:xfrm>
              <a:off x="2226126" y="1563749"/>
              <a:ext cx="784225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Santarém</a:t>
              </a:r>
            </a:p>
          </p:txBody>
        </p:sp>
        <p:sp>
          <p:nvSpPr>
            <p:cNvPr id="743" name="AutoShape 126"/>
            <p:cNvSpPr>
              <a:spLocks noChangeArrowheads="1"/>
            </p:cNvSpPr>
            <p:nvPr/>
          </p:nvSpPr>
          <p:spPr bwMode="auto">
            <a:xfrm>
              <a:off x="1633195" y="1693924"/>
              <a:ext cx="79375" cy="76200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744" name="AutoShape 126"/>
            <p:cNvSpPr>
              <a:spLocks noChangeArrowheads="1"/>
            </p:cNvSpPr>
            <p:nvPr/>
          </p:nvSpPr>
          <p:spPr bwMode="auto">
            <a:xfrm>
              <a:off x="2376145" y="1508186"/>
              <a:ext cx="79375" cy="74613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746" name="CaixaDeTexto 121"/>
            <p:cNvSpPr txBox="1">
              <a:spLocks noChangeArrowheads="1"/>
            </p:cNvSpPr>
            <p:nvPr/>
          </p:nvSpPr>
          <p:spPr bwMode="auto">
            <a:xfrm>
              <a:off x="1061695" y="1525649"/>
              <a:ext cx="573087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Manaus</a:t>
              </a:r>
            </a:p>
          </p:txBody>
        </p:sp>
        <p:sp>
          <p:nvSpPr>
            <p:cNvPr id="747" name="Forma livre 78"/>
            <p:cNvSpPr>
              <a:spLocks/>
            </p:cNvSpPr>
            <p:nvPr/>
          </p:nvSpPr>
          <p:spPr bwMode="auto">
            <a:xfrm>
              <a:off x="1399832" y="3587811"/>
              <a:ext cx="666750" cy="550863"/>
            </a:xfrm>
            <a:custGeom>
              <a:avLst/>
              <a:gdLst>
                <a:gd name="T0" fmla="*/ 0 w 667438"/>
                <a:gd name="T1" fmla="*/ 0 h 548942"/>
                <a:gd name="T2" fmla="*/ 6432 w 667438"/>
                <a:gd name="T3" fmla="*/ 143956 h 548942"/>
                <a:gd name="T4" fmla="*/ 51420 w 667438"/>
                <a:gd name="T5" fmla="*/ 265120 h 548942"/>
                <a:gd name="T6" fmla="*/ 69207 w 667438"/>
                <a:gd name="T7" fmla="*/ 351803 h 548942"/>
                <a:gd name="T8" fmla="*/ 145092 w 667438"/>
                <a:gd name="T9" fmla="*/ 439069 h 548942"/>
                <a:gd name="T10" fmla="*/ 212507 w 667438"/>
                <a:gd name="T11" fmla="*/ 496525 h 548942"/>
                <a:gd name="T12" fmla="*/ 310461 w 667438"/>
                <a:gd name="T13" fmla="*/ 523457 h 548942"/>
                <a:gd name="T14" fmla="*/ 376153 w 667438"/>
                <a:gd name="T15" fmla="*/ 570382 h 548942"/>
                <a:gd name="T16" fmla="*/ 448885 w 667438"/>
                <a:gd name="T17" fmla="*/ 641247 h 548942"/>
                <a:gd name="T18" fmla="*/ 485251 w 667438"/>
                <a:gd name="T19" fmla="*/ 596717 h 548942"/>
                <a:gd name="T20" fmla="*/ 548891 w 667438"/>
                <a:gd name="T21" fmla="*/ 589062 h 548942"/>
                <a:gd name="T22" fmla="*/ 637056 w 667438"/>
                <a:gd name="T23" fmla="*/ 558049 h 5489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7438" h="548942">
                  <a:moveTo>
                    <a:pt x="0" y="0"/>
                  </a:moveTo>
                  <a:cubicBezTo>
                    <a:pt x="7612" y="29813"/>
                    <a:pt x="-2230" y="85363"/>
                    <a:pt x="6748" y="123170"/>
                  </a:cubicBezTo>
                  <a:cubicBezTo>
                    <a:pt x="15726" y="160977"/>
                    <a:pt x="42909" y="197203"/>
                    <a:pt x="53869" y="226842"/>
                  </a:cubicBezTo>
                  <a:cubicBezTo>
                    <a:pt x="64829" y="256482"/>
                    <a:pt x="56151" y="276202"/>
                    <a:pt x="72508" y="301007"/>
                  </a:cubicBezTo>
                  <a:cubicBezTo>
                    <a:pt x="88865" y="325812"/>
                    <a:pt x="126990" y="355036"/>
                    <a:pt x="152012" y="375673"/>
                  </a:cubicBezTo>
                  <a:cubicBezTo>
                    <a:pt x="177034" y="396310"/>
                    <a:pt x="193767" y="412798"/>
                    <a:pt x="222643" y="424832"/>
                  </a:cubicBezTo>
                  <a:cubicBezTo>
                    <a:pt x="251519" y="436866"/>
                    <a:pt x="296692" y="437345"/>
                    <a:pt x="325267" y="447877"/>
                  </a:cubicBezTo>
                  <a:cubicBezTo>
                    <a:pt x="353842" y="458409"/>
                    <a:pt x="369922" y="471227"/>
                    <a:pt x="394093" y="488024"/>
                  </a:cubicBezTo>
                  <a:cubicBezTo>
                    <a:pt x="418264" y="504821"/>
                    <a:pt x="451243" y="544902"/>
                    <a:pt x="470293" y="548657"/>
                  </a:cubicBezTo>
                  <a:cubicBezTo>
                    <a:pt x="489343" y="552412"/>
                    <a:pt x="490931" y="517999"/>
                    <a:pt x="508393" y="510557"/>
                  </a:cubicBezTo>
                  <a:cubicBezTo>
                    <a:pt x="525855" y="503115"/>
                    <a:pt x="554431" y="510354"/>
                    <a:pt x="575068" y="504004"/>
                  </a:cubicBezTo>
                  <a:cubicBezTo>
                    <a:pt x="595705" y="497654"/>
                    <a:pt x="618992" y="482545"/>
                    <a:pt x="667438" y="477475"/>
                  </a:cubicBezTo>
                </a:path>
              </a:pathLst>
            </a:cu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48" name="Forma livre 2"/>
            <p:cNvSpPr>
              <a:spLocks/>
            </p:cNvSpPr>
            <p:nvPr/>
          </p:nvSpPr>
          <p:spPr bwMode="auto">
            <a:xfrm>
              <a:off x="1364907" y="1746311"/>
              <a:ext cx="171450" cy="38100"/>
            </a:xfrm>
            <a:custGeom>
              <a:avLst/>
              <a:gdLst>
                <a:gd name="T0" fmla="*/ 171450 w 171450"/>
                <a:gd name="T1" fmla="*/ 38100 h 38100"/>
                <a:gd name="T2" fmla="*/ 85725 w 171450"/>
                <a:gd name="T3" fmla="*/ 19050 h 38100"/>
                <a:gd name="T4" fmla="*/ 0 w 171450"/>
                <a:gd name="T5" fmla="*/ 0 h 38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450" h="38100">
                  <a:moveTo>
                    <a:pt x="171450" y="38100"/>
                  </a:moveTo>
                  <a:lnTo>
                    <a:pt x="85725" y="19050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49" name="AutoShape 125"/>
            <p:cNvSpPr>
              <a:spLocks noChangeArrowheads="1"/>
            </p:cNvSpPr>
            <p:nvPr/>
          </p:nvSpPr>
          <p:spPr bwMode="auto">
            <a:xfrm rot="10800000">
              <a:off x="1302995" y="1712974"/>
              <a:ext cx="92075" cy="61912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750" name="Oval 250"/>
            <p:cNvSpPr>
              <a:spLocks noChangeArrowheads="1"/>
            </p:cNvSpPr>
            <p:nvPr/>
          </p:nvSpPr>
          <p:spPr bwMode="auto">
            <a:xfrm>
              <a:off x="1763370" y="4038661"/>
              <a:ext cx="73025" cy="7302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751" name="CaixaDeTexto 121"/>
            <p:cNvSpPr txBox="1">
              <a:spLocks noChangeArrowheads="1"/>
            </p:cNvSpPr>
            <p:nvPr/>
          </p:nvSpPr>
          <p:spPr bwMode="auto">
            <a:xfrm>
              <a:off x="1179170" y="4038661"/>
              <a:ext cx="657225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Cáceres</a:t>
              </a:r>
            </a:p>
          </p:txBody>
        </p:sp>
        <p:sp>
          <p:nvSpPr>
            <p:cNvPr id="752" name="CaixaDeTexto 121"/>
            <p:cNvSpPr txBox="1">
              <a:spLocks noChangeArrowheads="1"/>
            </p:cNvSpPr>
            <p:nvPr/>
          </p:nvSpPr>
          <p:spPr bwMode="auto">
            <a:xfrm>
              <a:off x="804520" y="3370324"/>
              <a:ext cx="546100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Vilhena</a:t>
              </a:r>
            </a:p>
          </p:txBody>
        </p:sp>
        <p:sp>
          <p:nvSpPr>
            <p:cNvPr id="753" name="Oval 250"/>
            <p:cNvSpPr>
              <a:spLocks noChangeArrowheads="1"/>
            </p:cNvSpPr>
            <p:nvPr/>
          </p:nvSpPr>
          <p:spPr bwMode="auto">
            <a:xfrm>
              <a:off x="1322045" y="3441761"/>
              <a:ext cx="73025" cy="7302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grpSp>
          <p:nvGrpSpPr>
            <p:cNvPr id="754" name="Grupo 3"/>
            <p:cNvGrpSpPr>
              <a:grpSpLocks/>
            </p:cNvGrpSpPr>
            <p:nvPr/>
          </p:nvGrpSpPr>
          <p:grpSpPr bwMode="auto">
            <a:xfrm>
              <a:off x="1759281" y="3263946"/>
              <a:ext cx="2615526" cy="2112979"/>
              <a:chOff x="2651799" y="3213157"/>
              <a:chExt cx="2615527" cy="2113443"/>
            </a:xfrm>
          </p:grpSpPr>
          <p:sp>
            <p:nvSpPr>
              <p:cNvPr id="755" name="CaixaDeTexto 121"/>
              <p:cNvSpPr txBox="1">
                <a:spLocks noChangeArrowheads="1"/>
              </p:cNvSpPr>
              <p:nvPr/>
            </p:nvSpPr>
            <p:spPr bwMode="auto">
              <a:xfrm>
                <a:off x="3545157" y="4116388"/>
                <a:ext cx="7826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r"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Goiânia</a:t>
                </a:r>
              </a:p>
            </p:txBody>
          </p:sp>
          <p:sp>
            <p:nvSpPr>
              <p:cNvPr id="757" name="CaixaDeTexto 121"/>
              <p:cNvSpPr txBox="1">
                <a:spLocks noChangeArrowheads="1"/>
              </p:cNvSpPr>
              <p:nvPr/>
            </p:nvSpPr>
            <p:spPr bwMode="auto">
              <a:xfrm>
                <a:off x="3687763" y="5047200"/>
                <a:ext cx="78263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Três Lagoas</a:t>
                </a:r>
              </a:p>
            </p:txBody>
          </p:sp>
          <p:sp>
            <p:nvSpPr>
              <p:cNvPr id="758" name="CaixaDeTexto 121"/>
              <p:cNvSpPr txBox="1">
                <a:spLocks noChangeArrowheads="1"/>
              </p:cNvSpPr>
              <p:nvPr/>
            </p:nvSpPr>
            <p:spPr bwMode="auto">
              <a:xfrm>
                <a:off x="3106739" y="5112288"/>
                <a:ext cx="782638" cy="2143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Dourados</a:t>
                </a:r>
              </a:p>
            </p:txBody>
          </p:sp>
          <p:sp>
            <p:nvSpPr>
              <p:cNvPr id="759" name="CaixaDeTexto 121"/>
              <p:cNvSpPr txBox="1">
                <a:spLocks noChangeArrowheads="1"/>
              </p:cNvSpPr>
              <p:nvPr/>
            </p:nvSpPr>
            <p:spPr bwMode="auto">
              <a:xfrm>
                <a:off x="2651799" y="4557511"/>
                <a:ext cx="657225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 dirty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Corumbá</a:t>
                </a:r>
              </a:p>
            </p:txBody>
          </p:sp>
          <p:sp>
            <p:nvSpPr>
              <p:cNvPr id="761" name="CaixaDeTexto 121"/>
              <p:cNvSpPr txBox="1">
                <a:spLocks noChangeArrowheads="1"/>
              </p:cNvSpPr>
              <p:nvPr/>
            </p:nvSpPr>
            <p:spPr bwMode="auto">
              <a:xfrm>
                <a:off x="3527855" y="3213157"/>
                <a:ext cx="782637" cy="3381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Ribeirão Cascalheira</a:t>
                </a:r>
              </a:p>
            </p:txBody>
          </p:sp>
          <p:sp>
            <p:nvSpPr>
              <p:cNvPr id="762" name="CaixaDeTexto 121"/>
              <p:cNvSpPr txBox="1">
                <a:spLocks noChangeArrowheads="1"/>
              </p:cNvSpPr>
              <p:nvPr/>
            </p:nvSpPr>
            <p:spPr bwMode="auto">
              <a:xfrm>
                <a:off x="4481513" y="3637500"/>
                <a:ext cx="7826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Minaçu</a:t>
                </a:r>
              </a:p>
            </p:txBody>
          </p:sp>
          <p:sp>
            <p:nvSpPr>
              <p:cNvPr id="765" name="CaixaDeTexto 121"/>
              <p:cNvSpPr txBox="1">
                <a:spLocks noChangeArrowheads="1"/>
              </p:cNvSpPr>
              <p:nvPr/>
            </p:nvSpPr>
            <p:spPr bwMode="auto">
              <a:xfrm>
                <a:off x="4484688" y="4182012"/>
                <a:ext cx="7826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Luziânia</a:t>
                </a:r>
              </a:p>
            </p:txBody>
          </p:sp>
          <p:sp>
            <p:nvSpPr>
              <p:cNvPr id="766" name="CaixaDeTexto 121"/>
              <p:cNvSpPr txBox="1">
                <a:spLocks noChangeArrowheads="1"/>
              </p:cNvSpPr>
              <p:nvPr/>
            </p:nvSpPr>
            <p:spPr bwMode="auto">
              <a:xfrm>
                <a:off x="2967038" y="3910549"/>
                <a:ext cx="657225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Cuiabá</a:t>
                </a:r>
              </a:p>
            </p:txBody>
          </p:sp>
          <p:sp>
            <p:nvSpPr>
              <p:cNvPr id="767" name="CaixaDeTexto 121"/>
              <p:cNvSpPr txBox="1">
                <a:spLocks noChangeArrowheads="1"/>
              </p:cNvSpPr>
              <p:nvPr/>
            </p:nvSpPr>
            <p:spPr bwMode="auto">
              <a:xfrm>
                <a:off x="4454525" y="3947062"/>
                <a:ext cx="7826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Brasília</a:t>
                </a:r>
              </a:p>
            </p:txBody>
          </p:sp>
          <p:sp>
            <p:nvSpPr>
              <p:cNvPr id="770" name="CaixaDeTexto 121"/>
              <p:cNvSpPr txBox="1">
                <a:spLocks noChangeArrowheads="1"/>
              </p:cNvSpPr>
              <p:nvPr/>
            </p:nvSpPr>
            <p:spPr bwMode="auto">
              <a:xfrm>
                <a:off x="3927476" y="4335142"/>
                <a:ext cx="7826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 dirty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Rio Verde</a:t>
                </a:r>
              </a:p>
            </p:txBody>
          </p:sp>
        </p:grpSp>
        <p:grpSp>
          <p:nvGrpSpPr>
            <p:cNvPr id="771" name="Grupo 770"/>
            <p:cNvGrpSpPr/>
            <p:nvPr/>
          </p:nvGrpSpPr>
          <p:grpSpPr>
            <a:xfrm>
              <a:off x="1626845" y="3496273"/>
              <a:ext cx="2033587" cy="1881188"/>
              <a:chOff x="2519363" y="3406775"/>
              <a:chExt cx="2033587" cy="1881188"/>
            </a:xfrm>
            <a:solidFill>
              <a:srgbClr val="C00000"/>
            </a:solidFill>
          </p:grpSpPr>
          <p:sp>
            <p:nvSpPr>
              <p:cNvPr id="772" name="Oval 250"/>
              <p:cNvSpPr>
                <a:spLocks noChangeArrowheads="1"/>
              </p:cNvSpPr>
              <p:nvPr/>
            </p:nvSpPr>
            <p:spPr bwMode="auto">
              <a:xfrm>
                <a:off x="3106738" y="5214938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773" name="Oval 250"/>
              <p:cNvSpPr>
                <a:spLocks noChangeArrowheads="1"/>
              </p:cNvSpPr>
              <p:nvPr/>
            </p:nvSpPr>
            <p:spPr bwMode="auto">
              <a:xfrm>
                <a:off x="3687763" y="5008563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774" name="Oval 250"/>
              <p:cNvSpPr>
                <a:spLocks noChangeArrowheads="1"/>
              </p:cNvSpPr>
              <p:nvPr/>
            </p:nvSpPr>
            <p:spPr bwMode="auto">
              <a:xfrm>
                <a:off x="4479925" y="4143375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775" name="Oval 250"/>
              <p:cNvSpPr>
                <a:spLocks noChangeArrowheads="1"/>
              </p:cNvSpPr>
              <p:nvPr/>
            </p:nvSpPr>
            <p:spPr bwMode="auto">
              <a:xfrm>
                <a:off x="4454525" y="4051300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776" name="Oval 250"/>
              <p:cNvSpPr>
                <a:spLocks noChangeArrowheads="1"/>
              </p:cNvSpPr>
              <p:nvPr/>
            </p:nvSpPr>
            <p:spPr bwMode="auto">
              <a:xfrm>
                <a:off x="3171825" y="4894263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777" name="Oval 250"/>
              <p:cNvSpPr>
                <a:spLocks noChangeArrowheads="1"/>
              </p:cNvSpPr>
              <p:nvPr/>
            </p:nvSpPr>
            <p:spPr bwMode="auto">
              <a:xfrm>
                <a:off x="3890963" y="4395251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778" name="Oval 250"/>
              <p:cNvSpPr>
                <a:spLocks noChangeArrowheads="1"/>
              </p:cNvSpPr>
              <p:nvPr/>
            </p:nvSpPr>
            <p:spPr bwMode="auto">
              <a:xfrm>
                <a:off x="2654300" y="4589463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779" name="Oval 250"/>
              <p:cNvSpPr>
                <a:spLocks noChangeArrowheads="1"/>
              </p:cNvSpPr>
              <p:nvPr/>
            </p:nvSpPr>
            <p:spPr bwMode="auto">
              <a:xfrm>
                <a:off x="3733800" y="3478213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780" name="Oval 250"/>
              <p:cNvSpPr>
                <a:spLocks noChangeArrowheads="1"/>
              </p:cNvSpPr>
              <p:nvPr/>
            </p:nvSpPr>
            <p:spPr bwMode="auto">
              <a:xfrm>
                <a:off x="4437063" y="3670300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781" name="Oval 250"/>
              <p:cNvSpPr>
                <a:spLocks noChangeArrowheads="1"/>
              </p:cNvSpPr>
              <p:nvPr/>
            </p:nvSpPr>
            <p:spPr bwMode="auto">
              <a:xfrm>
                <a:off x="2624138" y="3772684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782" name="Oval 250"/>
              <p:cNvSpPr>
                <a:spLocks noChangeArrowheads="1"/>
              </p:cNvSpPr>
              <p:nvPr/>
            </p:nvSpPr>
            <p:spPr bwMode="auto">
              <a:xfrm>
                <a:off x="2905125" y="3406775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783" name="Oval 250"/>
              <p:cNvSpPr>
                <a:spLocks noChangeArrowheads="1"/>
              </p:cNvSpPr>
              <p:nvPr/>
            </p:nvSpPr>
            <p:spPr bwMode="auto">
              <a:xfrm>
                <a:off x="4254500" y="4220626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784" name="Oval 250"/>
              <p:cNvSpPr>
                <a:spLocks noChangeArrowheads="1"/>
              </p:cNvSpPr>
              <p:nvPr/>
            </p:nvSpPr>
            <p:spPr bwMode="auto">
              <a:xfrm>
                <a:off x="3226135" y="4156768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785" name="Oval 250"/>
              <p:cNvSpPr>
                <a:spLocks noChangeArrowheads="1"/>
              </p:cNvSpPr>
              <p:nvPr/>
            </p:nvSpPr>
            <p:spPr bwMode="auto">
              <a:xfrm>
                <a:off x="2922588" y="3943350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786" name="Oval 250"/>
              <p:cNvSpPr>
                <a:spLocks noChangeArrowheads="1"/>
              </p:cNvSpPr>
              <p:nvPr/>
            </p:nvSpPr>
            <p:spPr bwMode="auto">
              <a:xfrm>
                <a:off x="4006850" y="3813175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787" name="Oval 250"/>
              <p:cNvSpPr>
                <a:spLocks noChangeArrowheads="1"/>
              </p:cNvSpPr>
              <p:nvPr/>
            </p:nvSpPr>
            <p:spPr bwMode="auto">
              <a:xfrm>
                <a:off x="2519363" y="3473450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</p:grpSp>
        <p:sp>
          <p:nvSpPr>
            <p:cNvPr id="788" name="Forma livre 32"/>
            <p:cNvSpPr>
              <a:spLocks/>
            </p:cNvSpPr>
            <p:nvPr/>
          </p:nvSpPr>
          <p:spPr bwMode="auto">
            <a:xfrm>
              <a:off x="2869857" y="1122424"/>
              <a:ext cx="996950" cy="309562"/>
            </a:xfrm>
            <a:custGeom>
              <a:avLst/>
              <a:gdLst>
                <a:gd name="T0" fmla="*/ 0 w 997238"/>
                <a:gd name="T1" fmla="*/ 329317 h 308902"/>
                <a:gd name="T2" fmla="*/ 58381 w 997238"/>
                <a:gd name="T3" fmla="*/ 315827 h 308902"/>
                <a:gd name="T4" fmla="*/ 80128 w 997238"/>
                <a:gd name="T5" fmla="*/ 266002 h 308902"/>
                <a:gd name="T6" fmla="*/ 127515 w 997238"/>
                <a:gd name="T7" fmla="*/ 233489 h 308902"/>
                <a:gd name="T8" fmla="*/ 150285 w 997238"/>
                <a:gd name="T9" fmla="*/ 158969 h 308902"/>
                <a:gd name="T10" fmla="*/ 190360 w 997238"/>
                <a:gd name="T11" fmla="*/ 107538 h 308902"/>
                <a:gd name="T12" fmla="*/ 248314 w 997238"/>
                <a:gd name="T13" fmla="*/ 41974 h 308902"/>
                <a:gd name="T14" fmla="*/ 469735 w 997238"/>
                <a:gd name="T15" fmla="*/ 1695 h 308902"/>
                <a:gd name="T16" fmla="*/ 986722 w 997238"/>
                <a:gd name="T17" fmla="*/ 70234 h 3089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7238" h="308902">
                  <a:moveTo>
                    <a:pt x="0" y="304238"/>
                  </a:moveTo>
                  <a:cubicBezTo>
                    <a:pt x="26903" y="316018"/>
                    <a:pt x="53052" y="303109"/>
                    <a:pt x="59005" y="291776"/>
                  </a:cubicBezTo>
                  <a:cubicBezTo>
                    <a:pt x="64958" y="280443"/>
                    <a:pt x="69327" y="258422"/>
                    <a:pt x="80972" y="245744"/>
                  </a:cubicBezTo>
                  <a:cubicBezTo>
                    <a:pt x="92617" y="233066"/>
                    <a:pt x="117053" y="232188"/>
                    <a:pt x="128873" y="215708"/>
                  </a:cubicBezTo>
                  <a:cubicBezTo>
                    <a:pt x="140693" y="199228"/>
                    <a:pt x="144087" y="165068"/>
                    <a:pt x="151893" y="146863"/>
                  </a:cubicBezTo>
                  <a:cubicBezTo>
                    <a:pt x="159699" y="128658"/>
                    <a:pt x="175871" y="117363"/>
                    <a:pt x="192382" y="99349"/>
                  </a:cubicBezTo>
                  <a:cubicBezTo>
                    <a:pt x="208893" y="81335"/>
                    <a:pt x="203897" y="55076"/>
                    <a:pt x="250957" y="38779"/>
                  </a:cubicBezTo>
                  <a:cubicBezTo>
                    <a:pt x="298017" y="22482"/>
                    <a:pt x="348001" y="13576"/>
                    <a:pt x="474742" y="1569"/>
                  </a:cubicBezTo>
                  <a:cubicBezTo>
                    <a:pt x="601483" y="-10438"/>
                    <a:pt x="973424" y="49948"/>
                    <a:pt x="997238" y="64886"/>
                  </a:cubicBezTo>
                </a:path>
              </a:pathLst>
            </a:custGeom>
            <a:noFill/>
            <a:ln w="38100">
              <a:solidFill>
                <a:srgbClr val="99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90" name="AutoShape 86"/>
            <p:cNvSpPr>
              <a:spLocks noChangeArrowheads="1"/>
            </p:cNvSpPr>
            <p:nvPr/>
          </p:nvSpPr>
          <p:spPr bwMode="auto">
            <a:xfrm>
              <a:off x="804519" y="3132695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solidFill>
                    <a:srgbClr val="000000"/>
                  </a:solidFill>
                  <a:cs typeface="Arial" charset="0"/>
                </a:rPr>
                <a:t>3</a:t>
              </a:r>
              <a:endParaRPr lang="pt-BR" sz="60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791" name="AutoShape 86"/>
            <p:cNvSpPr>
              <a:spLocks noChangeArrowheads="1"/>
            </p:cNvSpPr>
            <p:nvPr/>
          </p:nvSpPr>
          <p:spPr bwMode="auto">
            <a:xfrm>
              <a:off x="1161121" y="3512946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solidFill>
                    <a:srgbClr val="000000"/>
                  </a:solidFill>
                  <a:cs typeface="Arial" charset="0"/>
                </a:rPr>
                <a:t>4</a:t>
              </a:r>
              <a:endParaRPr lang="pt-BR" sz="60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792" name="AutoShape 86"/>
            <p:cNvSpPr>
              <a:spLocks noChangeArrowheads="1"/>
            </p:cNvSpPr>
            <p:nvPr/>
          </p:nvSpPr>
          <p:spPr bwMode="auto">
            <a:xfrm>
              <a:off x="1044028" y="3103883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solidFill>
                    <a:srgbClr val="000000"/>
                  </a:solidFill>
                  <a:cs typeface="Arial" charset="0"/>
                </a:rPr>
                <a:t>5</a:t>
              </a:r>
              <a:endParaRPr lang="pt-BR" sz="60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793" name="AutoShape 86"/>
            <p:cNvSpPr>
              <a:spLocks noChangeArrowheads="1"/>
            </p:cNvSpPr>
            <p:nvPr/>
          </p:nvSpPr>
          <p:spPr bwMode="auto">
            <a:xfrm>
              <a:off x="1159332" y="3220247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solidFill>
                    <a:srgbClr val="000000"/>
                  </a:solidFill>
                  <a:cs typeface="Arial" charset="0"/>
                </a:rPr>
                <a:t>6</a:t>
              </a:r>
              <a:endParaRPr lang="pt-BR" sz="60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794" name="AutoShape 86"/>
            <p:cNvSpPr>
              <a:spLocks noChangeArrowheads="1"/>
            </p:cNvSpPr>
            <p:nvPr/>
          </p:nvSpPr>
          <p:spPr bwMode="auto">
            <a:xfrm>
              <a:off x="1304939" y="3233270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solidFill>
                    <a:srgbClr val="000000"/>
                  </a:solidFill>
                  <a:cs typeface="Arial" charset="0"/>
                </a:rPr>
                <a:t>7</a:t>
              </a:r>
              <a:endParaRPr lang="pt-BR" sz="60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795" name="AutoShape 86"/>
            <p:cNvSpPr>
              <a:spLocks noChangeArrowheads="1"/>
            </p:cNvSpPr>
            <p:nvPr/>
          </p:nvSpPr>
          <p:spPr bwMode="auto">
            <a:xfrm>
              <a:off x="828946" y="2869881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solidFill>
                    <a:srgbClr val="000000"/>
                  </a:solidFill>
                  <a:cs typeface="Arial" charset="0"/>
                </a:rPr>
                <a:t>9</a:t>
              </a:r>
              <a:endParaRPr lang="pt-BR" sz="60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796" name="AutoShape 86"/>
            <p:cNvSpPr>
              <a:spLocks noChangeArrowheads="1"/>
            </p:cNvSpPr>
            <p:nvPr/>
          </p:nvSpPr>
          <p:spPr bwMode="auto">
            <a:xfrm>
              <a:off x="753243" y="2679067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>
                  <a:solidFill>
                    <a:srgbClr val="000000"/>
                  </a:solidFill>
                  <a:cs typeface="Arial" charset="0"/>
                </a:rPr>
                <a:t>10</a:t>
              </a:r>
            </a:p>
          </p:txBody>
        </p:sp>
        <p:sp>
          <p:nvSpPr>
            <p:cNvPr id="797" name="AutoShape 86"/>
            <p:cNvSpPr>
              <a:spLocks noChangeArrowheads="1"/>
            </p:cNvSpPr>
            <p:nvPr/>
          </p:nvSpPr>
          <p:spPr bwMode="auto">
            <a:xfrm>
              <a:off x="905821" y="2680529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solidFill>
                    <a:srgbClr val="000000"/>
                  </a:solidFill>
                  <a:cs typeface="Arial" charset="0"/>
                </a:rPr>
                <a:t>11</a:t>
              </a:r>
              <a:endParaRPr lang="pt-BR" sz="60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798" name="AutoShape 86"/>
            <p:cNvSpPr>
              <a:spLocks noChangeArrowheads="1"/>
            </p:cNvSpPr>
            <p:nvPr/>
          </p:nvSpPr>
          <p:spPr bwMode="auto">
            <a:xfrm>
              <a:off x="1814170" y="2970274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 dirty="0">
                  <a:solidFill>
                    <a:srgbClr val="000000"/>
                  </a:solidFill>
                  <a:cs typeface="Arial" charset="0"/>
                </a:rPr>
                <a:t>8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799" name="AutoShape 86"/>
            <p:cNvSpPr>
              <a:spLocks noChangeArrowheads="1"/>
            </p:cNvSpPr>
            <p:nvPr/>
          </p:nvSpPr>
          <p:spPr bwMode="auto">
            <a:xfrm>
              <a:off x="872096" y="1995208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16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801" name="AutoShape 86"/>
            <p:cNvSpPr>
              <a:spLocks noChangeArrowheads="1"/>
            </p:cNvSpPr>
            <p:nvPr/>
          </p:nvSpPr>
          <p:spPr bwMode="auto">
            <a:xfrm>
              <a:off x="1017121" y="1991249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en-US" sz="600" dirty="0">
                  <a:cs typeface="Arial" charset="0"/>
                </a:rPr>
                <a:t>17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802" name="AutoShape 86"/>
            <p:cNvSpPr>
              <a:spLocks noChangeArrowheads="1"/>
            </p:cNvSpPr>
            <p:nvPr/>
          </p:nvSpPr>
          <p:spPr bwMode="auto">
            <a:xfrm>
              <a:off x="362629" y="2929945"/>
              <a:ext cx="144000" cy="144000"/>
            </a:xfrm>
            <a:prstGeom prst="flowChartConnector">
              <a:avLst/>
            </a:prstGeom>
            <a:solidFill>
              <a:srgbClr val="0099FF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14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803" name="AutoShape 86"/>
            <p:cNvSpPr>
              <a:spLocks noChangeArrowheads="1"/>
            </p:cNvSpPr>
            <p:nvPr/>
          </p:nvSpPr>
          <p:spPr bwMode="auto">
            <a:xfrm>
              <a:off x="511392" y="2928429"/>
              <a:ext cx="144000" cy="144000"/>
            </a:xfrm>
            <a:prstGeom prst="flowChartConnector">
              <a:avLst/>
            </a:prstGeom>
            <a:solidFill>
              <a:srgbClr val="0099FF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15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804" name="AutoShape 86"/>
            <p:cNvSpPr>
              <a:spLocks noChangeArrowheads="1"/>
            </p:cNvSpPr>
            <p:nvPr/>
          </p:nvSpPr>
          <p:spPr bwMode="auto">
            <a:xfrm>
              <a:off x="1961678" y="1293086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19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805" name="AutoShape 86"/>
            <p:cNvSpPr>
              <a:spLocks noChangeArrowheads="1"/>
            </p:cNvSpPr>
            <p:nvPr/>
          </p:nvSpPr>
          <p:spPr bwMode="auto">
            <a:xfrm>
              <a:off x="2111589" y="1292286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>
                  <a:cs typeface="Arial" charset="0"/>
                </a:rPr>
                <a:t>20</a:t>
              </a:r>
            </a:p>
          </p:txBody>
        </p:sp>
        <p:sp>
          <p:nvSpPr>
            <p:cNvPr id="806" name="AutoShape 86"/>
            <p:cNvSpPr>
              <a:spLocks noChangeArrowheads="1"/>
            </p:cNvSpPr>
            <p:nvPr/>
          </p:nvSpPr>
          <p:spPr bwMode="auto">
            <a:xfrm>
              <a:off x="2259695" y="1292250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>
                  <a:cs typeface="Arial" charset="0"/>
                </a:rPr>
                <a:t>21</a:t>
              </a:r>
            </a:p>
          </p:txBody>
        </p:sp>
        <p:sp>
          <p:nvSpPr>
            <p:cNvPr id="807" name="AutoShape 86"/>
            <p:cNvSpPr>
              <a:spLocks noChangeArrowheads="1"/>
            </p:cNvSpPr>
            <p:nvPr/>
          </p:nvSpPr>
          <p:spPr bwMode="auto">
            <a:xfrm>
              <a:off x="2031095" y="1426208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22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809" name="AutoShape 86"/>
            <p:cNvSpPr>
              <a:spLocks noChangeArrowheads="1"/>
            </p:cNvSpPr>
            <p:nvPr/>
          </p:nvSpPr>
          <p:spPr bwMode="auto">
            <a:xfrm>
              <a:off x="365011" y="2781840"/>
              <a:ext cx="144000" cy="144000"/>
            </a:xfrm>
            <a:prstGeom prst="flowChartConnector">
              <a:avLst/>
            </a:prstGeom>
            <a:solidFill>
              <a:srgbClr val="0099FF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12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810" name="AutoShape 86"/>
            <p:cNvSpPr>
              <a:spLocks noChangeArrowheads="1"/>
            </p:cNvSpPr>
            <p:nvPr/>
          </p:nvSpPr>
          <p:spPr bwMode="auto">
            <a:xfrm>
              <a:off x="514640" y="2779211"/>
              <a:ext cx="144000" cy="144000"/>
            </a:xfrm>
            <a:prstGeom prst="flowChartConnector">
              <a:avLst/>
            </a:prstGeom>
            <a:solidFill>
              <a:srgbClr val="0099FF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13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811" name="AutoShape 86"/>
            <p:cNvSpPr>
              <a:spLocks noChangeArrowheads="1"/>
            </p:cNvSpPr>
            <p:nvPr/>
          </p:nvSpPr>
          <p:spPr bwMode="auto">
            <a:xfrm>
              <a:off x="2189144" y="1417599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23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812" name="Forma livre 32"/>
            <p:cNvSpPr>
              <a:spLocks/>
            </p:cNvSpPr>
            <p:nvPr/>
          </p:nvSpPr>
          <p:spPr bwMode="auto">
            <a:xfrm>
              <a:off x="2399956" y="1411904"/>
              <a:ext cx="473075" cy="180975"/>
            </a:xfrm>
            <a:custGeom>
              <a:avLst/>
              <a:gdLst>
                <a:gd name="T0" fmla="*/ 0 w 472440"/>
                <a:gd name="T1" fmla="*/ 200156 h 179889"/>
                <a:gd name="T2" fmla="*/ 15992 w 472440"/>
                <a:gd name="T3" fmla="*/ 166950 h 179889"/>
                <a:gd name="T4" fmla="*/ 23988 w 472440"/>
                <a:gd name="T5" fmla="*/ 209638 h 179889"/>
                <a:gd name="T6" fmla="*/ 51974 w 472440"/>
                <a:gd name="T7" fmla="*/ 223867 h 179889"/>
                <a:gd name="T8" fmla="*/ 119939 w 472440"/>
                <a:gd name="T9" fmla="*/ 204898 h 179889"/>
                <a:gd name="T10" fmla="*/ 155919 w 472440"/>
                <a:gd name="T11" fmla="*/ 133750 h 179889"/>
                <a:gd name="T12" fmla="*/ 167913 w 472440"/>
                <a:gd name="T13" fmla="*/ 114778 h 179889"/>
                <a:gd name="T14" fmla="*/ 219887 w 472440"/>
                <a:gd name="T15" fmla="*/ 95810 h 179889"/>
                <a:gd name="T16" fmla="*/ 283849 w 472440"/>
                <a:gd name="T17" fmla="*/ 76834 h 179889"/>
                <a:gd name="T18" fmla="*/ 335829 w 472440"/>
                <a:gd name="T19" fmla="*/ 53118 h 179889"/>
                <a:gd name="T20" fmla="*/ 379805 w 472440"/>
                <a:gd name="T21" fmla="*/ 34144 h 179889"/>
                <a:gd name="T22" fmla="*/ 463765 w 472440"/>
                <a:gd name="T23" fmla="*/ 946 h 179889"/>
                <a:gd name="T24" fmla="*/ 495747 w 472440"/>
                <a:gd name="T25" fmla="*/ 10434 h 1798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2440" h="179889">
                  <a:moveTo>
                    <a:pt x="0" y="160779"/>
                  </a:moveTo>
                  <a:cubicBezTo>
                    <a:pt x="18415" y="138871"/>
                    <a:pt x="11430" y="132839"/>
                    <a:pt x="15240" y="134109"/>
                  </a:cubicBezTo>
                  <a:cubicBezTo>
                    <a:pt x="19050" y="135379"/>
                    <a:pt x="17145" y="160779"/>
                    <a:pt x="22860" y="168399"/>
                  </a:cubicBezTo>
                  <a:cubicBezTo>
                    <a:pt x="28575" y="176019"/>
                    <a:pt x="34290" y="180464"/>
                    <a:pt x="49530" y="179829"/>
                  </a:cubicBezTo>
                  <a:cubicBezTo>
                    <a:pt x="64770" y="179194"/>
                    <a:pt x="97790" y="176654"/>
                    <a:pt x="114300" y="164589"/>
                  </a:cubicBezTo>
                  <a:cubicBezTo>
                    <a:pt x="130810" y="152524"/>
                    <a:pt x="140970" y="119504"/>
                    <a:pt x="148590" y="107439"/>
                  </a:cubicBezTo>
                  <a:cubicBezTo>
                    <a:pt x="156210" y="95374"/>
                    <a:pt x="149860" y="97279"/>
                    <a:pt x="160020" y="92199"/>
                  </a:cubicBezTo>
                  <a:cubicBezTo>
                    <a:pt x="170180" y="87119"/>
                    <a:pt x="191135" y="82039"/>
                    <a:pt x="209550" y="76959"/>
                  </a:cubicBezTo>
                  <a:cubicBezTo>
                    <a:pt x="227965" y="71879"/>
                    <a:pt x="252095" y="67434"/>
                    <a:pt x="270510" y="61719"/>
                  </a:cubicBezTo>
                  <a:cubicBezTo>
                    <a:pt x="288925" y="56004"/>
                    <a:pt x="304800" y="48384"/>
                    <a:pt x="320040" y="42669"/>
                  </a:cubicBezTo>
                  <a:cubicBezTo>
                    <a:pt x="335280" y="36954"/>
                    <a:pt x="341630" y="34414"/>
                    <a:pt x="361950" y="27429"/>
                  </a:cubicBezTo>
                  <a:cubicBezTo>
                    <a:pt x="382270" y="20444"/>
                    <a:pt x="423545" y="3934"/>
                    <a:pt x="441960" y="759"/>
                  </a:cubicBezTo>
                  <a:cubicBezTo>
                    <a:pt x="460375" y="-2416"/>
                    <a:pt x="463550" y="5204"/>
                    <a:pt x="472440" y="8379"/>
                  </a:cubicBezTo>
                </a:path>
              </a:pathLst>
            </a:custGeom>
            <a:noFill/>
            <a:ln w="38100">
              <a:solidFill>
                <a:srgbClr val="990099"/>
              </a:solidFill>
              <a:round/>
              <a:headEnd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13" name="Forma livre 32"/>
            <p:cNvSpPr>
              <a:spLocks/>
            </p:cNvSpPr>
            <p:nvPr/>
          </p:nvSpPr>
          <p:spPr bwMode="auto">
            <a:xfrm>
              <a:off x="2869856" y="1113454"/>
              <a:ext cx="996950" cy="309562"/>
            </a:xfrm>
            <a:custGeom>
              <a:avLst/>
              <a:gdLst>
                <a:gd name="T0" fmla="*/ 0 w 997238"/>
                <a:gd name="T1" fmla="*/ 329317 h 308902"/>
                <a:gd name="T2" fmla="*/ 58381 w 997238"/>
                <a:gd name="T3" fmla="*/ 315827 h 308902"/>
                <a:gd name="T4" fmla="*/ 80128 w 997238"/>
                <a:gd name="T5" fmla="*/ 266002 h 308902"/>
                <a:gd name="T6" fmla="*/ 127515 w 997238"/>
                <a:gd name="T7" fmla="*/ 233489 h 308902"/>
                <a:gd name="T8" fmla="*/ 150285 w 997238"/>
                <a:gd name="T9" fmla="*/ 158969 h 308902"/>
                <a:gd name="T10" fmla="*/ 190360 w 997238"/>
                <a:gd name="T11" fmla="*/ 107538 h 308902"/>
                <a:gd name="T12" fmla="*/ 248314 w 997238"/>
                <a:gd name="T13" fmla="*/ 41974 h 308902"/>
                <a:gd name="T14" fmla="*/ 469735 w 997238"/>
                <a:gd name="T15" fmla="*/ 1695 h 308902"/>
                <a:gd name="T16" fmla="*/ 986722 w 997238"/>
                <a:gd name="T17" fmla="*/ 70234 h 3089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7238" h="308902">
                  <a:moveTo>
                    <a:pt x="0" y="304238"/>
                  </a:moveTo>
                  <a:cubicBezTo>
                    <a:pt x="26903" y="316018"/>
                    <a:pt x="53052" y="303109"/>
                    <a:pt x="59005" y="291776"/>
                  </a:cubicBezTo>
                  <a:cubicBezTo>
                    <a:pt x="64958" y="280443"/>
                    <a:pt x="69327" y="258422"/>
                    <a:pt x="80972" y="245744"/>
                  </a:cubicBezTo>
                  <a:cubicBezTo>
                    <a:pt x="92617" y="233066"/>
                    <a:pt x="117053" y="232188"/>
                    <a:pt x="128873" y="215708"/>
                  </a:cubicBezTo>
                  <a:cubicBezTo>
                    <a:pt x="140693" y="199228"/>
                    <a:pt x="144087" y="165068"/>
                    <a:pt x="151893" y="146863"/>
                  </a:cubicBezTo>
                  <a:cubicBezTo>
                    <a:pt x="159699" y="128658"/>
                    <a:pt x="175871" y="117363"/>
                    <a:pt x="192382" y="99349"/>
                  </a:cubicBezTo>
                  <a:cubicBezTo>
                    <a:pt x="208893" y="81335"/>
                    <a:pt x="203897" y="55076"/>
                    <a:pt x="250957" y="38779"/>
                  </a:cubicBezTo>
                  <a:cubicBezTo>
                    <a:pt x="298017" y="22482"/>
                    <a:pt x="348001" y="13576"/>
                    <a:pt x="474742" y="1569"/>
                  </a:cubicBezTo>
                  <a:cubicBezTo>
                    <a:pt x="601483" y="-10438"/>
                    <a:pt x="973424" y="49948"/>
                    <a:pt x="997238" y="64886"/>
                  </a:cubicBezTo>
                </a:path>
              </a:pathLst>
            </a:custGeom>
            <a:noFill/>
            <a:ln w="38100">
              <a:solidFill>
                <a:srgbClr val="99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14" name="Forma livre 34"/>
            <p:cNvSpPr>
              <a:spLocks/>
            </p:cNvSpPr>
            <p:nvPr/>
          </p:nvSpPr>
          <p:spPr bwMode="auto">
            <a:xfrm>
              <a:off x="2107856" y="1553191"/>
              <a:ext cx="304800" cy="401638"/>
            </a:xfrm>
            <a:custGeom>
              <a:avLst/>
              <a:gdLst>
                <a:gd name="T0" fmla="*/ 0 w 303324"/>
                <a:gd name="T1" fmla="*/ 365169 h 402463"/>
                <a:gd name="T2" fmla="*/ 105540 w 303324"/>
                <a:gd name="T3" fmla="*/ 327143 h 402463"/>
                <a:gd name="T4" fmla="*/ 148717 w 303324"/>
                <a:gd name="T5" fmla="*/ 285661 h 402463"/>
                <a:gd name="T6" fmla="*/ 187088 w 303324"/>
                <a:gd name="T7" fmla="*/ 247633 h 402463"/>
                <a:gd name="T8" fmla="*/ 225465 w 303324"/>
                <a:gd name="T9" fmla="*/ 202692 h 402463"/>
                <a:gd name="T10" fmla="*/ 263844 w 303324"/>
                <a:gd name="T11" fmla="*/ 164667 h 402463"/>
                <a:gd name="T12" fmla="*/ 273437 w 303324"/>
                <a:gd name="T13" fmla="*/ 102442 h 402463"/>
                <a:gd name="T14" fmla="*/ 283034 w 303324"/>
                <a:gd name="T15" fmla="*/ 67873 h 402463"/>
                <a:gd name="T16" fmla="*/ 311817 w 303324"/>
                <a:gd name="T17" fmla="*/ 36759 h 402463"/>
                <a:gd name="T18" fmla="*/ 381914 w 303324"/>
                <a:gd name="T19" fmla="*/ 0 h 4024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3324" h="402463">
                  <a:moveTo>
                    <a:pt x="0" y="402463"/>
                  </a:moveTo>
                  <a:cubicBezTo>
                    <a:pt x="27305" y="390398"/>
                    <a:pt x="64135" y="375158"/>
                    <a:pt x="83820" y="360553"/>
                  </a:cubicBezTo>
                  <a:cubicBezTo>
                    <a:pt x="103505" y="345948"/>
                    <a:pt x="107315" y="329438"/>
                    <a:pt x="118110" y="314833"/>
                  </a:cubicBezTo>
                  <a:cubicBezTo>
                    <a:pt x="128905" y="300228"/>
                    <a:pt x="138430" y="288163"/>
                    <a:pt x="148590" y="272923"/>
                  </a:cubicBezTo>
                  <a:cubicBezTo>
                    <a:pt x="158750" y="257683"/>
                    <a:pt x="168910" y="238633"/>
                    <a:pt x="179070" y="223393"/>
                  </a:cubicBezTo>
                  <a:cubicBezTo>
                    <a:pt x="189230" y="208153"/>
                    <a:pt x="203200" y="199898"/>
                    <a:pt x="209550" y="181483"/>
                  </a:cubicBezTo>
                  <a:cubicBezTo>
                    <a:pt x="215900" y="163068"/>
                    <a:pt x="214630" y="130683"/>
                    <a:pt x="217170" y="112903"/>
                  </a:cubicBezTo>
                  <a:cubicBezTo>
                    <a:pt x="219710" y="95123"/>
                    <a:pt x="219710" y="86868"/>
                    <a:pt x="224790" y="74803"/>
                  </a:cubicBezTo>
                  <a:cubicBezTo>
                    <a:pt x="229870" y="62738"/>
                    <a:pt x="238125" y="46228"/>
                    <a:pt x="247650" y="40513"/>
                  </a:cubicBezTo>
                  <a:cubicBezTo>
                    <a:pt x="257175" y="34798"/>
                    <a:pt x="293164" y="3810"/>
                    <a:pt x="303324" y="0"/>
                  </a:cubicBezTo>
                </a:path>
              </a:pathLst>
            </a:cu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15" name="Forma livre 31"/>
            <p:cNvSpPr>
              <a:spLocks/>
            </p:cNvSpPr>
            <p:nvPr/>
          </p:nvSpPr>
          <p:spPr bwMode="auto">
            <a:xfrm>
              <a:off x="1614144" y="1946891"/>
              <a:ext cx="503237" cy="1238250"/>
            </a:xfrm>
            <a:custGeom>
              <a:avLst/>
              <a:gdLst>
                <a:gd name="T0" fmla="*/ 299833 w 503001"/>
                <a:gd name="T1" fmla="*/ 1238250 h 1238250"/>
                <a:gd name="T2" fmla="*/ 183047 w 503001"/>
                <a:gd name="T3" fmla="*/ 1158240 h 1238250"/>
                <a:gd name="T4" fmla="*/ 148009 w 503001"/>
                <a:gd name="T5" fmla="*/ 1127760 h 1238250"/>
                <a:gd name="T6" fmla="*/ 112976 w 503001"/>
                <a:gd name="T7" fmla="*/ 1097280 h 1238250"/>
                <a:gd name="T8" fmla="*/ 93511 w 503001"/>
                <a:gd name="T9" fmla="*/ 1066800 h 1238250"/>
                <a:gd name="T10" fmla="*/ 89618 w 503001"/>
                <a:gd name="T11" fmla="*/ 1021080 h 1238250"/>
                <a:gd name="T12" fmla="*/ 85727 w 503001"/>
                <a:gd name="T13" fmla="*/ 982980 h 1238250"/>
                <a:gd name="T14" fmla="*/ 81834 w 503001"/>
                <a:gd name="T15" fmla="*/ 956310 h 1238250"/>
                <a:gd name="T16" fmla="*/ 54576 w 503001"/>
                <a:gd name="T17" fmla="*/ 948690 h 1238250"/>
                <a:gd name="T18" fmla="*/ 27348 w 503001"/>
                <a:gd name="T19" fmla="*/ 925830 h 1238250"/>
                <a:gd name="T20" fmla="*/ 81 w 503001"/>
                <a:gd name="T21" fmla="*/ 891540 h 1238250"/>
                <a:gd name="T22" fmla="*/ 19544 w 503001"/>
                <a:gd name="T23" fmla="*/ 864870 h 1238250"/>
                <a:gd name="T24" fmla="*/ 39007 w 503001"/>
                <a:gd name="T25" fmla="*/ 845820 h 1238250"/>
                <a:gd name="T26" fmla="*/ 54576 w 503001"/>
                <a:gd name="T27" fmla="*/ 819150 h 1238250"/>
                <a:gd name="T28" fmla="*/ 66267 w 503001"/>
                <a:gd name="T29" fmla="*/ 788670 h 1238250"/>
                <a:gd name="T30" fmla="*/ 70155 w 503001"/>
                <a:gd name="T31" fmla="*/ 731520 h 1238250"/>
                <a:gd name="T32" fmla="*/ 101297 w 503001"/>
                <a:gd name="T33" fmla="*/ 685800 h 1238250"/>
                <a:gd name="T34" fmla="*/ 85727 w 503001"/>
                <a:gd name="T35" fmla="*/ 643890 h 1238250"/>
                <a:gd name="T36" fmla="*/ 97404 w 503001"/>
                <a:gd name="T37" fmla="*/ 609600 h 1238250"/>
                <a:gd name="T38" fmla="*/ 109082 w 503001"/>
                <a:gd name="T39" fmla="*/ 571500 h 1238250"/>
                <a:gd name="T40" fmla="*/ 136336 w 503001"/>
                <a:gd name="T41" fmla="*/ 552450 h 1238250"/>
                <a:gd name="T42" fmla="*/ 109082 w 503001"/>
                <a:gd name="T43" fmla="*/ 480060 h 1238250"/>
                <a:gd name="T44" fmla="*/ 89618 w 503001"/>
                <a:gd name="T45" fmla="*/ 457200 h 1238250"/>
                <a:gd name="T46" fmla="*/ 70155 w 503001"/>
                <a:gd name="T47" fmla="*/ 438150 h 1238250"/>
                <a:gd name="T48" fmla="*/ 70155 w 503001"/>
                <a:gd name="T49" fmla="*/ 415290 h 1238250"/>
                <a:gd name="T50" fmla="*/ 77936 w 503001"/>
                <a:gd name="T51" fmla="*/ 388620 h 1238250"/>
                <a:gd name="T52" fmla="*/ 112976 w 503001"/>
                <a:gd name="T53" fmla="*/ 369570 h 1238250"/>
                <a:gd name="T54" fmla="*/ 155801 w 503001"/>
                <a:gd name="T55" fmla="*/ 346710 h 1238250"/>
                <a:gd name="T56" fmla="*/ 210299 w 503001"/>
                <a:gd name="T57" fmla="*/ 316230 h 1238250"/>
                <a:gd name="T58" fmla="*/ 249227 w 503001"/>
                <a:gd name="T59" fmla="*/ 289560 h 1238250"/>
                <a:gd name="T60" fmla="*/ 292047 w 503001"/>
                <a:gd name="T61" fmla="*/ 255270 h 1238250"/>
                <a:gd name="T62" fmla="*/ 323190 w 503001"/>
                <a:gd name="T63" fmla="*/ 217170 h 1238250"/>
                <a:gd name="T64" fmla="*/ 358227 w 503001"/>
                <a:gd name="T65" fmla="*/ 175260 h 1238250"/>
                <a:gd name="T66" fmla="*/ 393262 w 503001"/>
                <a:gd name="T67" fmla="*/ 106680 h 1238250"/>
                <a:gd name="T68" fmla="*/ 412726 w 503001"/>
                <a:gd name="T69" fmla="*/ 76200 h 1238250"/>
                <a:gd name="T70" fmla="*/ 451655 w 503001"/>
                <a:gd name="T71" fmla="*/ 64770 h 1238250"/>
                <a:gd name="T72" fmla="*/ 494476 w 503001"/>
                <a:gd name="T73" fmla="*/ 57150 h 1238250"/>
                <a:gd name="T74" fmla="*/ 506154 w 503001"/>
                <a:gd name="T75" fmla="*/ 19050 h 1238250"/>
                <a:gd name="T76" fmla="*/ 513941 w 503001"/>
                <a:gd name="T77" fmla="*/ 0 h 123825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03001" h="1238250">
                  <a:moveTo>
                    <a:pt x="293451" y="1238250"/>
                  </a:moveTo>
                  <a:cubicBezTo>
                    <a:pt x="248683" y="1207452"/>
                    <a:pt x="203916" y="1176655"/>
                    <a:pt x="179151" y="1158240"/>
                  </a:cubicBezTo>
                  <a:cubicBezTo>
                    <a:pt x="154386" y="1139825"/>
                    <a:pt x="144861" y="1127760"/>
                    <a:pt x="144861" y="1127760"/>
                  </a:cubicBezTo>
                  <a:cubicBezTo>
                    <a:pt x="133431" y="1117600"/>
                    <a:pt x="119461" y="1107440"/>
                    <a:pt x="110571" y="1097280"/>
                  </a:cubicBezTo>
                  <a:cubicBezTo>
                    <a:pt x="101681" y="1087120"/>
                    <a:pt x="95331" y="1079500"/>
                    <a:pt x="91521" y="1066800"/>
                  </a:cubicBezTo>
                  <a:cubicBezTo>
                    <a:pt x="87711" y="1054100"/>
                    <a:pt x="88981" y="1035050"/>
                    <a:pt x="87711" y="1021080"/>
                  </a:cubicBezTo>
                  <a:cubicBezTo>
                    <a:pt x="86441" y="1007110"/>
                    <a:pt x="85171" y="993775"/>
                    <a:pt x="83901" y="982980"/>
                  </a:cubicBezTo>
                  <a:cubicBezTo>
                    <a:pt x="82631" y="972185"/>
                    <a:pt x="85171" y="962025"/>
                    <a:pt x="80091" y="956310"/>
                  </a:cubicBezTo>
                  <a:cubicBezTo>
                    <a:pt x="75011" y="950595"/>
                    <a:pt x="62311" y="953770"/>
                    <a:pt x="53421" y="948690"/>
                  </a:cubicBezTo>
                  <a:cubicBezTo>
                    <a:pt x="44531" y="943610"/>
                    <a:pt x="35641" y="935355"/>
                    <a:pt x="26751" y="925830"/>
                  </a:cubicBezTo>
                  <a:cubicBezTo>
                    <a:pt x="17861" y="916305"/>
                    <a:pt x="1351" y="901700"/>
                    <a:pt x="81" y="891540"/>
                  </a:cubicBezTo>
                  <a:cubicBezTo>
                    <a:pt x="-1189" y="881380"/>
                    <a:pt x="12781" y="872490"/>
                    <a:pt x="19131" y="864870"/>
                  </a:cubicBezTo>
                  <a:cubicBezTo>
                    <a:pt x="25481" y="857250"/>
                    <a:pt x="32466" y="853440"/>
                    <a:pt x="38181" y="845820"/>
                  </a:cubicBezTo>
                  <a:cubicBezTo>
                    <a:pt x="43896" y="838200"/>
                    <a:pt x="48976" y="828675"/>
                    <a:pt x="53421" y="819150"/>
                  </a:cubicBezTo>
                  <a:cubicBezTo>
                    <a:pt x="57866" y="809625"/>
                    <a:pt x="62311" y="803275"/>
                    <a:pt x="64851" y="788670"/>
                  </a:cubicBezTo>
                  <a:cubicBezTo>
                    <a:pt x="67391" y="774065"/>
                    <a:pt x="62946" y="748665"/>
                    <a:pt x="68661" y="731520"/>
                  </a:cubicBezTo>
                  <a:cubicBezTo>
                    <a:pt x="74376" y="714375"/>
                    <a:pt x="96601" y="700405"/>
                    <a:pt x="99141" y="685800"/>
                  </a:cubicBezTo>
                  <a:cubicBezTo>
                    <a:pt x="101681" y="671195"/>
                    <a:pt x="84536" y="656590"/>
                    <a:pt x="83901" y="643890"/>
                  </a:cubicBezTo>
                  <a:cubicBezTo>
                    <a:pt x="83266" y="631190"/>
                    <a:pt x="91521" y="621665"/>
                    <a:pt x="95331" y="609600"/>
                  </a:cubicBezTo>
                  <a:cubicBezTo>
                    <a:pt x="99141" y="597535"/>
                    <a:pt x="100411" y="581025"/>
                    <a:pt x="106761" y="571500"/>
                  </a:cubicBezTo>
                  <a:cubicBezTo>
                    <a:pt x="113111" y="561975"/>
                    <a:pt x="133431" y="567690"/>
                    <a:pt x="133431" y="552450"/>
                  </a:cubicBezTo>
                  <a:cubicBezTo>
                    <a:pt x="133431" y="537210"/>
                    <a:pt x="114381" y="495935"/>
                    <a:pt x="106761" y="480060"/>
                  </a:cubicBezTo>
                  <a:cubicBezTo>
                    <a:pt x="99141" y="464185"/>
                    <a:pt x="94061" y="464185"/>
                    <a:pt x="87711" y="457200"/>
                  </a:cubicBezTo>
                  <a:cubicBezTo>
                    <a:pt x="81361" y="450215"/>
                    <a:pt x="71836" y="445135"/>
                    <a:pt x="68661" y="438150"/>
                  </a:cubicBezTo>
                  <a:cubicBezTo>
                    <a:pt x="65486" y="431165"/>
                    <a:pt x="67391" y="423545"/>
                    <a:pt x="68661" y="415290"/>
                  </a:cubicBezTo>
                  <a:cubicBezTo>
                    <a:pt x="69931" y="407035"/>
                    <a:pt x="69296" y="396240"/>
                    <a:pt x="76281" y="388620"/>
                  </a:cubicBezTo>
                  <a:cubicBezTo>
                    <a:pt x="83266" y="381000"/>
                    <a:pt x="110571" y="369570"/>
                    <a:pt x="110571" y="369570"/>
                  </a:cubicBezTo>
                  <a:lnTo>
                    <a:pt x="152481" y="346710"/>
                  </a:lnTo>
                  <a:cubicBezTo>
                    <a:pt x="168356" y="337820"/>
                    <a:pt x="190581" y="325755"/>
                    <a:pt x="205821" y="316230"/>
                  </a:cubicBezTo>
                  <a:cubicBezTo>
                    <a:pt x="221061" y="306705"/>
                    <a:pt x="230586" y="299720"/>
                    <a:pt x="243921" y="289560"/>
                  </a:cubicBezTo>
                  <a:cubicBezTo>
                    <a:pt x="257256" y="279400"/>
                    <a:pt x="273766" y="267335"/>
                    <a:pt x="285831" y="255270"/>
                  </a:cubicBezTo>
                  <a:cubicBezTo>
                    <a:pt x="297896" y="243205"/>
                    <a:pt x="305516" y="230505"/>
                    <a:pt x="316311" y="217170"/>
                  </a:cubicBezTo>
                  <a:cubicBezTo>
                    <a:pt x="327106" y="203835"/>
                    <a:pt x="339171" y="193675"/>
                    <a:pt x="350601" y="175260"/>
                  </a:cubicBezTo>
                  <a:cubicBezTo>
                    <a:pt x="362031" y="156845"/>
                    <a:pt x="376001" y="123190"/>
                    <a:pt x="384891" y="106680"/>
                  </a:cubicBezTo>
                  <a:cubicBezTo>
                    <a:pt x="393781" y="90170"/>
                    <a:pt x="394416" y="83185"/>
                    <a:pt x="403941" y="76200"/>
                  </a:cubicBezTo>
                  <a:cubicBezTo>
                    <a:pt x="413466" y="69215"/>
                    <a:pt x="428706" y="67945"/>
                    <a:pt x="442041" y="64770"/>
                  </a:cubicBezTo>
                  <a:cubicBezTo>
                    <a:pt x="455376" y="61595"/>
                    <a:pt x="475061" y="64770"/>
                    <a:pt x="483951" y="57150"/>
                  </a:cubicBezTo>
                  <a:cubicBezTo>
                    <a:pt x="492841" y="49530"/>
                    <a:pt x="492206" y="28575"/>
                    <a:pt x="495381" y="19050"/>
                  </a:cubicBezTo>
                  <a:cubicBezTo>
                    <a:pt x="498556" y="9525"/>
                    <a:pt x="497921" y="4445"/>
                    <a:pt x="503001" y="0"/>
                  </a:cubicBezTo>
                </a:path>
              </a:pathLst>
            </a:custGeom>
            <a:noFill/>
            <a:ln w="38100">
              <a:solidFill>
                <a:srgbClr val="0099FF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16" name="Forma livre 30"/>
            <p:cNvSpPr>
              <a:spLocks/>
            </p:cNvSpPr>
            <p:nvPr/>
          </p:nvSpPr>
          <p:spPr bwMode="auto">
            <a:xfrm>
              <a:off x="1898306" y="3158154"/>
              <a:ext cx="155575" cy="369887"/>
            </a:xfrm>
            <a:custGeom>
              <a:avLst/>
              <a:gdLst>
                <a:gd name="T0" fmla="*/ 121886 w 156368"/>
                <a:gd name="T1" fmla="*/ 369839 h 369888"/>
                <a:gd name="T2" fmla="*/ 84764 w 156368"/>
                <a:gd name="T3" fmla="*/ 315864 h 369888"/>
                <a:gd name="T4" fmla="*/ 82287 w 156368"/>
                <a:gd name="T5" fmla="*/ 261889 h 369888"/>
                <a:gd name="T6" fmla="*/ 74864 w 156368"/>
                <a:gd name="T7" fmla="*/ 246014 h 369888"/>
                <a:gd name="T8" fmla="*/ 72391 w 156368"/>
                <a:gd name="T9" fmla="*/ 239664 h 369888"/>
                <a:gd name="T10" fmla="*/ 64960 w 156368"/>
                <a:gd name="T11" fmla="*/ 207914 h 369888"/>
                <a:gd name="T12" fmla="*/ 67440 w 156368"/>
                <a:gd name="T13" fmla="*/ 192039 h 369888"/>
                <a:gd name="T14" fmla="*/ 77339 w 156368"/>
                <a:gd name="T15" fmla="*/ 169863 h 369888"/>
                <a:gd name="T16" fmla="*/ 84764 w 156368"/>
                <a:gd name="T17" fmla="*/ 157163 h 369888"/>
                <a:gd name="T18" fmla="*/ 92185 w 156368"/>
                <a:gd name="T19" fmla="*/ 141288 h 369888"/>
                <a:gd name="T20" fmla="*/ 102088 w 156368"/>
                <a:gd name="T21" fmla="*/ 128588 h 369888"/>
                <a:gd name="T22" fmla="*/ 104562 w 156368"/>
                <a:gd name="T23" fmla="*/ 106363 h 369888"/>
                <a:gd name="T24" fmla="*/ 104562 w 156368"/>
                <a:gd name="T25" fmla="*/ 96838 h 369888"/>
                <a:gd name="T26" fmla="*/ 102088 w 156368"/>
                <a:gd name="T27" fmla="*/ 80963 h 369888"/>
                <a:gd name="T28" fmla="*/ 94664 w 156368"/>
                <a:gd name="T29" fmla="*/ 71438 h 369888"/>
                <a:gd name="T30" fmla="*/ 84764 w 156368"/>
                <a:gd name="T31" fmla="*/ 71438 h 369888"/>
                <a:gd name="T32" fmla="*/ 74864 w 156368"/>
                <a:gd name="T33" fmla="*/ 61913 h 369888"/>
                <a:gd name="T34" fmla="*/ 67440 w 156368"/>
                <a:gd name="T35" fmla="*/ 55563 h 369888"/>
                <a:gd name="T36" fmla="*/ 64960 w 156368"/>
                <a:gd name="T37" fmla="*/ 49213 h 369888"/>
                <a:gd name="T38" fmla="*/ 55066 w 156368"/>
                <a:gd name="T39" fmla="*/ 46038 h 369888"/>
                <a:gd name="T40" fmla="*/ 52590 w 156368"/>
                <a:gd name="T41" fmla="*/ 46038 h 369888"/>
                <a:gd name="T42" fmla="*/ 37743 w 156368"/>
                <a:gd name="T43" fmla="*/ 36513 h 369888"/>
                <a:gd name="T44" fmla="*/ 22892 w 156368"/>
                <a:gd name="T45" fmla="*/ 36513 h 369888"/>
                <a:gd name="T46" fmla="*/ 0 w 156368"/>
                <a:gd name="T47" fmla="*/ 0 h 36988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56368" h="369888">
                  <a:moveTo>
                    <a:pt x="156368" y="369888"/>
                  </a:moveTo>
                  <a:cubicBezTo>
                    <a:pt x="136789" y="351896"/>
                    <a:pt x="117210" y="333905"/>
                    <a:pt x="108743" y="315913"/>
                  </a:cubicBezTo>
                  <a:cubicBezTo>
                    <a:pt x="100276" y="297921"/>
                    <a:pt x="107685" y="273580"/>
                    <a:pt x="105568" y="261938"/>
                  </a:cubicBezTo>
                  <a:cubicBezTo>
                    <a:pt x="103451" y="250296"/>
                    <a:pt x="98160" y="249767"/>
                    <a:pt x="96043" y="246063"/>
                  </a:cubicBezTo>
                  <a:cubicBezTo>
                    <a:pt x="93926" y="242359"/>
                    <a:pt x="94985" y="246063"/>
                    <a:pt x="92868" y="239713"/>
                  </a:cubicBezTo>
                  <a:cubicBezTo>
                    <a:pt x="90751" y="233363"/>
                    <a:pt x="84401" y="215900"/>
                    <a:pt x="83343" y="207963"/>
                  </a:cubicBezTo>
                  <a:cubicBezTo>
                    <a:pt x="82285" y="200026"/>
                    <a:pt x="83872" y="198438"/>
                    <a:pt x="86518" y="192088"/>
                  </a:cubicBezTo>
                  <a:cubicBezTo>
                    <a:pt x="89164" y="185738"/>
                    <a:pt x="95514" y="175684"/>
                    <a:pt x="99218" y="169863"/>
                  </a:cubicBezTo>
                  <a:cubicBezTo>
                    <a:pt x="102922" y="164042"/>
                    <a:pt x="105568" y="161925"/>
                    <a:pt x="108743" y="157163"/>
                  </a:cubicBezTo>
                  <a:cubicBezTo>
                    <a:pt x="111918" y="152401"/>
                    <a:pt x="114564" y="146050"/>
                    <a:pt x="118268" y="141288"/>
                  </a:cubicBezTo>
                  <a:cubicBezTo>
                    <a:pt x="121972" y="136526"/>
                    <a:pt x="128322" y="134409"/>
                    <a:pt x="130968" y="128588"/>
                  </a:cubicBezTo>
                  <a:cubicBezTo>
                    <a:pt x="133614" y="122767"/>
                    <a:pt x="133614" y="111655"/>
                    <a:pt x="134143" y="106363"/>
                  </a:cubicBezTo>
                  <a:cubicBezTo>
                    <a:pt x="134672" y="101071"/>
                    <a:pt x="134672" y="101071"/>
                    <a:pt x="134143" y="96838"/>
                  </a:cubicBezTo>
                  <a:cubicBezTo>
                    <a:pt x="133614" y="92605"/>
                    <a:pt x="133085" y="85196"/>
                    <a:pt x="130968" y="80963"/>
                  </a:cubicBezTo>
                  <a:cubicBezTo>
                    <a:pt x="128851" y="76730"/>
                    <a:pt x="125147" y="73025"/>
                    <a:pt x="121443" y="71438"/>
                  </a:cubicBezTo>
                  <a:cubicBezTo>
                    <a:pt x="117739" y="69851"/>
                    <a:pt x="112976" y="73025"/>
                    <a:pt x="108743" y="71438"/>
                  </a:cubicBezTo>
                  <a:cubicBezTo>
                    <a:pt x="104510" y="69851"/>
                    <a:pt x="99747" y="64559"/>
                    <a:pt x="96043" y="61913"/>
                  </a:cubicBezTo>
                  <a:cubicBezTo>
                    <a:pt x="92339" y="59267"/>
                    <a:pt x="88635" y="57680"/>
                    <a:pt x="86518" y="55563"/>
                  </a:cubicBezTo>
                  <a:cubicBezTo>
                    <a:pt x="84401" y="53446"/>
                    <a:pt x="85989" y="50800"/>
                    <a:pt x="83343" y="49213"/>
                  </a:cubicBezTo>
                  <a:cubicBezTo>
                    <a:pt x="80697" y="47625"/>
                    <a:pt x="73289" y="46567"/>
                    <a:pt x="70643" y="46038"/>
                  </a:cubicBezTo>
                  <a:cubicBezTo>
                    <a:pt x="67997" y="45509"/>
                    <a:pt x="71172" y="47625"/>
                    <a:pt x="67468" y="46038"/>
                  </a:cubicBezTo>
                  <a:cubicBezTo>
                    <a:pt x="63764" y="44451"/>
                    <a:pt x="54768" y="38100"/>
                    <a:pt x="48418" y="36513"/>
                  </a:cubicBezTo>
                  <a:cubicBezTo>
                    <a:pt x="42068" y="34925"/>
                    <a:pt x="34660" y="37042"/>
                    <a:pt x="29368" y="36513"/>
                  </a:cubicBezTo>
                  <a:cubicBezTo>
                    <a:pt x="24076" y="35984"/>
                    <a:pt x="19579" y="4762"/>
                    <a:pt x="0" y="0"/>
                  </a:cubicBezTo>
                </a:path>
              </a:pathLst>
            </a:cu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18" name="AutoShape 125"/>
            <p:cNvSpPr>
              <a:spLocks noChangeArrowheads="1"/>
            </p:cNvSpPr>
            <p:nvPr/>
          </p:nvSpPr>
          <p:spPr bwMode="auto">
            <a:xfrm rot="10800000">
              <a:off x="1855444" y="3142279"/>
              <a:ext cx="92075" cy="61912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819" name="CaixaDeTexto 121"/>
            <p:cNvSpPr txBox="1">
              <a:spLocks noChangeArrowheads="1"/>
            </p:cNvSpPr>
            <p:nvPr/>
          </p:nvSpPr>
          <p:spPr bwMode="auto">
            <a:xfrm>
              <a:off x="1855444" y="2988291"/>
              <a:ext cx="782637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Juara</a:t>
              </a:r>
            </a:p>
          </p:txBody>
        </p:sp>
        <p:sp>
          <p:nvSpPr>
            <p:cNvPr id="820" name="Forma livre 75"/>
            <p:cNvSpPr>
              <a:spLocks/>
            </p:cNvSpPr>
            <p:nvPr/>
          </p:nvSpPr>
          <p:spPr bwMode="auto">
            <a:xfrm>
              <a:off x="1583981" y="3026391"/>
              <a:ext cx="120650" cy="546100"/>
            </a:xfrm>
            <a:custGeom>
              <a:avLst/>
              <a:gdLst>
                <a:gd name="T0" fmla="*/ 51959 w 121707"/>
                <a:gd name="T1" fmla="*/ 531846 h 546436"/>
                <a:gd name="T2" fmla="*/ 47643 w 121707"/>
                <a:gd name="T3" fmla="*/ 470041 h 546436"/>
                <a:gd name="T4" fmla="*/ 47643 w 121707"/>
                <a:gd name="T5" fmla="*/ 432956 h 546436"/>
                <a:gd name="T6" fmla="*/ 47643 w 121707"/>
                <a:gd name="T7" fmla="*/ 395876 h 546436"/>
                <a:gd name="T8" fmla="*/ 47643 w 121707"/>
                <a:gd name="T9" fmla="*/ 340251 h 546436"/>
                <a:gd name="T10" fmla="*/ 30384 w 121707"/>
                <a:gd name="T11" fmla="*/ 278447 h 546436"/>
                <a:gd name="T12" fmla="*/ 21754 w 121707"/>
                <a:gd name="T13" fmla="*/ 229004 h 546436"/>
                <a:gd name="T14" fmla="*/ 4496 w 121707"/>
                <a:gd name="T15" fmla="*/ 173380 h 546436"/>
                <a:gd name="T16" fmla="*/ 175 w 121707"/>
                <a:gd name="T17" fmla="*/ 142476 h 546436"/>
                <a:gd name="T18" fmla="*/ 8808 w 121707"/>
                <a:gd name="T19" fmla="*/ 105396 h 546436"/>
                <a:gd name="T20" fmla="*/ 21754 w 121707"/>
                <a:gd name="T21" fmla="*/ 62132 h 546436"/>
                <a:gd name="T22" fmla="*/ 34697 w 121707"/>
                <a:gd name="T23" fmla="*/ 18858 h 546436"/>
                <a:gd name="T24" fmla="*/ 47643 w 121707"/>
                <a:gd name="T25" fmla="*/ 336 h 546436"/>
                <a:gd name="T26" fmla="*/ 82700 w 121707"/>
                <a:gd name="T27" fmla="*/ 9325 h 5464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1707" h="546436">
                  <a:moveTo>
                    <a:pt x="76464" y="546436"/>
                  </a:moveTo>
                  <a:cubicBezTo>
                    <a:pt x="73818" y="523152"/>
                    <a:pt x="71172" y="499869"/>
                    <a:pt x="70114" y="482936"/>
                  </a:cubicBezTo>
                  <a:cubicBezTo>
                    <a:pt x="69056" y="466003"/>
                    <a:pt x="70114" y="444836"/>
                    <a:pt x="70114" y="444836"/>
                  </a:cubicBezTo>
                  <a:lnTo>
                    <a:pt x="70114" y="406736"/>
                  </a:lnTo>
                  <a:cubicBezTo>
                    <a:pt x="70114" y="390861"/>
                    <a:pt x="74347" y="369694"/>
                    <a:pt x="70114" y="349586"/>
                  </a:cubicBezTo>
                  <a:cubicBezTo>
                    <a:pt x="65881" y="329478"/>
                    <a:pt x="51064" y="305136"/>
                    <a:pt x="44714" y="286086"/>
                  </a:cubicBezTo>
                  <a:cubicBezTo>
                    <a:pt x="38364" y="267036"/>
                    <a:pt x="38364" y="253278"/>
                    <a:pt x="32014" y="235286"/>
                  </a:cubicBezTo>
                  <a:cubicBezTo>
                    <a:pt x="25664" y="217294"/>
                    <a:pt x="11906" y="192953"/>
                    <a:pt x="6614" y="178136"/>
                  </a:cubicBezTo>
                  <a:cubicBezTo>
                    <a:pt x="1322" y="163319"/>
                    <a:pt x="-794" y="158028"/>
                    <a:pt x="264" y="146386"/>
                  </a:cubicBezTo>
                  <a:cubicBezTo>
                    <a:pt x="1322" y="134744"/>
                    <a:pt x="7672" y="122044"/>
                    <a:pt x="12964" y="108286"/>
                  </a:cubicBezTo>
                  <a:cubicBezTo>
                    <a:pt x="18256" y="94528"/>
                    <a:pt x="32014" y="63836"/>
                    <a:pt x="32014" y="63836"/>
                  </a:cubicBezTo>
                  <a:cubicBezTo>
                    <a:pt x="38364" y="49019"/>
                    <a:pt x="44714" y="29969"/>
                    <a:pt x="51064" y="19386"/>
                  </a:cubicBezTo>
                  <a:cubicBezTo>
                    <a:pt x="57414" y="8803"/>
                    <a:pt x="58340" y="1969"/>
                    <a:pt x="70114" y="336"/>
                  </a:cubicBezTo>
                  <a:cubicBezTo>
                    <a:pt x="81888" y="-1297"/>
                    <a:pt x="116415" y="3239"/>
                    <a:pt x="121707" y="9589"/>
                  </a:cubicBezTo>
                </a:path>
              </a:pathLst>
            </a:cu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21" name="CaixaDeTexto 121"/>
            <p:cNvSpPr txBox="1">
              <a:spLocks noChangeArrowheads="1"/>
            </p:cNvSpPr>
            <p:nvPr/>
          </p:nvSpPr>
          <p:spPr bwMode="auto">
            <a:xfrm>
              <a:off x="974381" y="2858116"/>
              <a:ext cx="782638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 dirty="0" err="1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Juruena</a:t>
              </a:r>
              <a:endParaRPr lang="pt-BR" sz="800" b="0" dirty="0">
                <a:solidFill>
                  <a:srgbClr val="000000"/>
                </a:solidFill>
                <a:latin typeface="Calibri" pitchFamily="34" charset="0"/>
                <a:cs typeface="Arial" charset="0"/>
              </a:endParaRPr>
            </a:p>
          </p:txBody>
        </p:sp>
        <p:sp>
          <p:nvSpPr>
            <p:cNvPr id="822" name="AutoShape 125"/>
            <p:cNvSpPr>
              <a:spLocks noChangeArrowheads="1"/>
            </p:cNvSpPr>
            <p:nvPr/>
          </p:nvSpPr>
          <p:spPr bwMode="auto">
            <a:xfrm rot="10800000">
              <a:off x="1664944" y="3008929"/>
              <a:ext cx="92075" cy="63500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824" name="AutoShape 86"/>
            <p:cNvSpPr>
              <a:spLocks noChangeArrowheads="1"/>
            </p:cNvSpPr>
            <p:nvPr/>
          </p:nvSpPr>
          <p:spPr bwMode="auto">
            <a:xfrm>
              <a:off x="1789412" y="3218578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>
                  <a:solidFill>
                    <a:srgbClr val="000000"/>
                  </a:solidFill>
                </a:rPr>
                <a:t>29</a:t>
              </a:r>
            </a:p>
          </p:txBody>
        </p:sp>
        <p:sp>
          <p:nvSpPr>
            <p:cNvPr id="825" name="AutoShape 86"/>
            <p:cNvSpPr>
              <a:spLocks noChangeArrowheads="1"/>
            </p:cNvSpPr>
            <p:nvPr/>
          </p:nvSpPr>
          <p:spPr bwMode="auto">
            <a:xfrm>
              <a:off x="1409393" y="3111281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>
                  <a:solidFill>
                    <a:srgbClr val="000000"/>
                  </a:solidFill>
                </a:rPr>
                <a:t>30</a:t>
              </a:r>
            </a:p>
          </p:txBody>
        </p:sp>
        <p:sp>
          <p:nvSpPr>
            <p:cNvPr id="826" name="AutoShape 86"/>
            <p:cNvSpPr>
              <a:spLocks noChangeArrowheads="1"/>
            </p:cNvSpPr>
            <p:nvPr/>
          </p:nvSpPr>
          <p:spPr bwMode="auto">
            <a:xfrm>
              <a:off x="1976377" y="3059282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31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827" name="AutoShape 86"/>
            <p:cNvSpPr>
              <a:spLocks noChangeArrowheads="1"/>
            </p:cNvSpPr>
            <p:nvPr/>
          </p:nvSpPr>
          <p:spPr bwMode="auto">
            <a:xfrm>
              <a:off x="1548470" y="3027739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32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833" name="AutoShape 86"/>
            <p:cNvSpPr>
              <a:spLocks noChangeArrowheads="1"/>
            </p:cNvSpPr>
            <p:nvPr/>
          </p:nvSpPr>
          <p:spPr bwMode="auto">
            <a:xfrm>
              <a:off x="1702482" y="2758437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/>
            <a:lstStyle/>
            <a:p>
              <a:pPr algn="ctr" defTabSz="977900"/>
              <a:r>
                <a:rPr lang="pt-BR" sz="600">
                  <a:cs typeface="Arial" charset="0"/>
                </a:rPr>
                <a:t>33</a:t>
              </a:r>
            </a:p>
          </p:txBody>
        </p:sp>
        <p:sp>
          <p:nvSpPr>
            <p:cNvPr id="834" name="AutoShape 86"/>
            <p:cNvSpPr>
              <a:spLocks noChangeArrowheads="1"/>
            </p:cNvSpPr>
            <p:nvPr/>
          </p:nvSpPr>
          <p:spPr bwMode="auto">
            <a:xfrm>
              <a:off x="1848878" y="2754423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>
                  <a:cs typeface="Arial" charset="0"/>
                </a:rPr>
                <a:t>34</a:t>
              </a:r>
            </a:p>
          </p:txBody>
        </p:sp>
        <p:sp>
          <p:nvSpPr>
            <p:cNvPr id="835" name="AutoShape 86"/>
            <p:cNvSpPr>
              <a:spLocks noChangeArrowheads="1"/>
            </p:cNvSpPr>
            <p:nvPr/>
          </p:nvSpPr>
          <p:spPr bwMode="auto">
            <a:xfrm>
              <a:off x="1785594" y="2296141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>
                  <a:cs typeface="Arial" charset="0"/>
                </a:rPr>
                <a:t>35</a:t>
              </a:r>
            </a:p>
          </p:txBody>
        </p:sp>
        <p:sp>
          <p:nvSpPr>
            <p:cNvPr id="836" name="AutoShape 86"/>
            <p:cNvSpPr>
              <a:spLocks noChangeArrowheads="1"/>
            </p:cNvSpPr>
            <p:nvPr/>
          </p:nvSpPr>
          <p:spPr bwMode="auto">
            <a:xfrm>
              <a:off x="1378632" y="2526243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37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837" name="AutoShape 86"/>
            <p:cNvSpPr>
              <a:spLocks noChangeArrowheads="1"/>
            </p:cNvSpPr>
            <p:nvPr/>
          </p:nvSpPr>
          <p:spPr bwMode="auto">
            <a:xfrm>
              <a:off x="1523629" y="2526243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en-US" sz="600" dirty="0">
                  <a:cs typeface="Arial" charset="0"/>
                </a:rPr>
                <a:t>38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838" name="AutoShape 86"/>
            <p:cNvSpPr>
              <a:spLocks noChangeArrowheads="1"/>
            </p:cNvSpPr>
            <p:nvPr/>
          </p:nvSpPr>
          <p:spPr bwMode="auto">
            <a:xfrm>
              <a:off x="1230635" y="2522741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>
                  <a:cs typeface="Arial" charset="0"/>
                </a:rPr>
                <a:t>36</a:t>
              </a:r>
            </a:p>
          </p:txBody>
        </p:sp>
        <p:sp>
          <p:nvSpPr>
            <p:cNvPr id="839" name="AutoShape 86"/>
            <p:cNvSpPr>
              <a:spLocks noChangeArrowheads="1"/>
            </p:cNvSpPr>
            <p:nvPr/>
          </p:nvSpPr>
          <p:spPr bwMode="auto">
            <a:xfrm>
              <a:off x="1947519" y="2105436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41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840" name="AutoShape 86"/>
            <p:cNvSpPr>
              <a:spLocks noChangeArrowheads="1"/>
            </p:cNvSpPr>
            <p:nvPr/>
          </p:nvSpPr>
          <p:spPr bwMode="auto">
            <a:xfrm>
              <a:off x="1751831" y="2068996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>
                  <a:cs typeface="Arial" charset="0"/>
                </a:rPr>
                <a:t>40</a:t>
              </a:r>
            </a:p>
          </p:txBody>
        </p:sp>
        <p:sp>
          <p:nvSpPr>
            <p:cNvPr id="841" name="AutoShape 86"/>
            <p:cNvSpPr>
              <a:spLocks noChangeArrowheads="1"/>
            </p:cNvSpPr>
            <p:nvPr/>
          </p:nvSpPr>
          <p:spPr bwMode="auto">
            <a:xfrm>
              <a:off x="1602470" y="2074551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>
                  <a:cs typeface="Arial" charset="0"/>
                </a:rPr>
                <a:t>39</a:t>
              </a:r>
            </a:p>
          </p:txBody>
        </p:sp>
        <p:sp>
          <p:nvSpPr>
            <p:cNvPr id="845" name="Forma livre 33"/>
            <p:cNvSpPr>
              <a:spLocks/>
            </p:cNvSpPr>
            <p:nvPr/>
          </p:nvSpPr>
          <p:spPr bwMode="auto">
            <a:xfrm>
              <a:off x="2868270" y="1355786"/>
              <a:ext cx="773112" cy="147638"/>
            </a:xfrm>
            <a:custGeom>
              <a:avLst/>
              <a:gdLst>
                <a:gd name="T0" fmla="*/ 0 w 773488"/>
                <a:gd name="T1" fmla="*/ 63968 h 148052"/>
                <a:gd name="T2" fmla="*/ 125393 w 773488"/>
                <a:gd name="T3" fmla="*/ 36000 h 148052"/>
                <a:gd name="T4" fmla="*/ 205863 w 773488"/>
                <a:gd name="T5" fmla="*/ 11475 h 148052"/>
                <a:gd name="T6" fmla="*/ 274174 w 773488"/>
                <a:gd name="T7" fmla="*/ 713 h 148052"/>
                <a:gd name="T8" fmla="*/ 295699 w 773488"/>
                <a:gd name="T9" fmla="*/ 30387 h 148052"/>
                <a:gd name="T10" fmla="*/ 344345 w 773488"/>
                <a:gd name="T11" fmla="*/ 109517 h 148052"/>
                <a:gd name="T12" fmla="*/ 366799 w 773488"/>
                <a:gd name="T13" fmla="*/ 123272 h 148052"/>
                <a:gd name="T14" fmla="*/ 389251 w 773488"/>
                <a:gd name="T15" fmla="*/ 123272 h 148052"/>
                <a:gd name="T16" fmla="*/ 441641 w 773488"/>
                <a:gd name="T17" fmla="*/ 123272 h 148052"/>
                <a:gd name="T18" fmla="*/ 479061 w 773488"/>
                <a:gd name="T19" fmla="*/ 133600 h 148052"/>
                <a:gd name="T20" fmla="*/ 538935 w 773488"/>
                <a:gd name="T21" fmla="*/ 116400 h 148052"/>
                <a:gd name="T22" fmla="*/ 602551 w 773488"/>
                <a:gd name="T23" fmla="*/ 95755 h 148052"/>
                <a:gd name="T24" fmla="*/ 654938 w 773488"/>
                <a:gd name="T25" fmla="*/ 92314 h 148052"/>
                <a:gd name="T26" fmla="*/ 759699 w 773488"/>
                <a:gd name="T27" fmla="*/ 85433 h 1480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73488" h="148052">
                  <a:moveTo>
                    <a:pt x="0" y="70837"/>
                  </a:moveTo>
                  <a:cubicBezTo>
                    <a:pt x="33026" y="87533"/>
                    <a:pt x="92736" y="49554"/>
                    <a:pt x="127669" y="39866"/>
                  </a:cubicBezTo>
                  <a:cubicBezTo>
                    <a:pt x="162602" y="30178"/>
                    <a:pt x="184352" y="19219"/>
                    <a:pt x="209599" y="12706"/>
                  </a:cubicBezTo>
                  <a:cubicBezTo>
                    <a:pt x="234846" y="6193"/>
                    <a:pt x="263907" y="-2704"/>
                    <a:pt x="279151" y="786"/>
                  </a:cubicBezTo>
                  <a:cubicBezTo>
                    <a:pt x="294395" y="4276"/>
                    <a:pt x="289159" y="13567"/>
                    <a:pt x="301066" y="33649"/>
                  </a:cubicBezTo>
                  <a:cubicBezTo>
                    <a:pt x="312973" y="53731"/>
                    <a:pt x="338531" y="104134"/>
                    <a:pt x="350596" y="121279"/>
                  </a:cubicBezTo>
                  <a:cubicBezTo>
                    <a:pt x="362661" y="138424"/>
                    <a:pt x="365836" y="133979"/>
                    <a:pt x="373456" y="136519"/>
                  </a:cubicBezTo>
                  <a:cubicBezTo>
                    <a:pt x="381076" y="139059"/>
                    <a:pt x="396316" y="136519"/>
                    <a:pt x="396316" y="136519"/>
                  </a:cubicBezTo>
                  <a:cubicBezTo>
                    <a:pt x="409016" y="136519"/>
                    <a:pt x="434416" y="134614"/>
                    <a:pt x="449656" y="136519"/>
                  </a:cubicBezTo>
                  <a:cubicBezTo>
                    <a:pt x="464896" y="138424"/>
                    <a:pt x="471246" y="149219"/>
                    <a:pt x="487756" y="147949"/>
                  </a:cubicBezTo>
                  <a:cubicBezTo>
                    <a:pt x="504266" y="146679"/>
                    <a:pt x="527761" y="135884"/>
                    <a:pt x="548716" y="128899"/>
                  </a:cubicBezTo>
                  <a:cubicBezTo>
                    <a:pt x="569671" y="121914"/>
                    <a:pt x="593801" y="110484"/>
                    <a:pt x="613486" y="106039"/>
                  </a:cubicBezTo>
                  <a:cubicBezTo>
                    <a:pt x="633171" y="101594"/>
                    <a:pt x="651586" y="104134"/>
                    <a:pt x="666826" y="102229"/>
                  </a:cubicBezTo>
                  <a:cubicBezTo>
                    <a:pt x="682066" y="100324"/>
                    <a:pt x="758010" y="104213"/>
                    <a:pt x="773488" y="94609"/>
                  </a:cubicBezTo>
                </a:path>
              </a:pathLst>
            </a:cu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46" name="Forma livre 32"/>
            <p:cNvSpPr>
              <a:spLocks/>
            </p:cNvSpPr>
            <p:nvPr/>
          </p:nvSpPr>
          <p:spPr bwMode="auto">
            <a:xfrm>
              <a:off x="2399957" y="1420874"/>
              <a:ext cx="473075" cy="180975"/>
            </a:xfrm>
            <a:custGeom>
              <a:avLst/>
              <a:gdLst>
                <a:gd name="T0" fmla="*/ 0 w 472440"/>
                <a:gd name="T1" fmla="*/ 200156 h 179889"/>
                <a:gd name="T2" fmla="*/ 15992 w 472440"/>
                <a:gd name="T3" fmla="*/ 166950 h 179889"/>
                <a:gd name="T4" fmla="*/ 23988 w 472440"/>
                <a:gd name="T5" fmla="*/ 209638 h 179889"/>
                <a:gd name="T6" fmla="*/ 51974 w 472440"/>
                <a:gd name="T7" fmla="*/ 223867 h 179889"/>
                <a:gd name="T8" fmla="*/ 119939 w 472440"/>
                <a:gd name="T9" fmla="*/ 204898 h 179889"/>
                <a:gd name="T10" fmla="*/ 155919 w 472440"/>
                <a:gd name="T11" fmla="*/ 133750 h 179889"/>
                <a:gd name="T12" fmla="*/ 167913 w 472440"/>
                <a:gd name="T13" fmla="*/ 114778 h 179889"/>
                <a:gd name="T14" fmla="*/ 219887 w 472440"/>
                <a:gd name="T15" fmla="*/ 95810 h 179889"/>
                <a:gd name="T16" fmla="*/ 283849 w 472440"/>
                <a:gd name="T17" fmla="*/ 76834 h 179889"/>
                <a:gd name="T18" fmla="*/ 335829 w 472440"/>
                <a:gd name="T19" fmla="*/ 53118 h 179889"/>
                <a:gd name="T20" fmla="*/ 379805 w 472440"/>
                <a:gd name="T21" fmla="*/ 34144 h 179889"/>
                <a:gd name="T22" fmla="*/ 463765 w 472440"/>
                <a:gd name="T23" fmla="*/ 946 h 179889"/>
                <a:gd name="T24" fmla="*/ 495747 w 472440"/>
                <a:gd name="T25" fmla="*/ 10434 h 1798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2440" h="179889">
                  <a:moveTo>
                    <a:pt x="0" y="160779"/>
                  </a:moveTo>
                  <a:cubicBezTo>
                    <a:pt x="18415" y="138871"/>
                    <a:pt x="11430" y="132839"/>
                    <a:pt x="15240" y="134109"/>
                  </a:cubicBezTo>
                  <a:cubicBezTo>
                    <a:pt x="19050" y="135379"/>
                    <a:pt x="17145" y="160779"/>
                    <a:pt x="22860" y="168399"/>
                  </a:cubicBezTo>
                  <a:cubicBezTo>
                    <a:pt x="28575" y="176019"/>
                    <a:pt x="34290" y="180464"/>
                    <a:pt x="49530" y="179829"/>
                  </a:cubicBezTo>
                  <a:cubicBezTo>
                    <a:pt x="64770" y="179194"/>
                    <a:pt x="97790" y="176654"/>
                    <a:pt x="114300" y="164589"/>
                  </a:cubicBezTo>
                  <a:cubicBezTo>
                    <a:pt x="130810" y="152524"/>
                    <a:pt x="140970" y="119504"/>
                    <a:pt x="148590" y="107439"/>
                  </a:cubicBezTo>
                  <a:cubicBezTo>
                    <a:pt x="156210" y="95374"/>
                    <a:pt x="149860" y="97279"/>
                    <a:pt x="160020" y="92199"/>
                  </a:cubicBezTo>
                  <a:cubicBezTo>
                    <a:pt x="170180" y="87119"/>
                    <a:pt x="191135" y="82039"/>
                    <a:pt x="209550" y="76959"/>
                  </a:cubicBezTo>
                  <a:cubicBezTo>
                    <a:pt x="227965" y="71879"/>
                    <a:pt x="252095" y="67434"/>
                    <a:pt x="270510" y="61719"/>
                  </a:cubicBezTo>
                  <a:cubicBezTo>
                    <a:pt x="288925" y="56004"/>
                    <a:pt x="304800" y="48384"/>
                    <a:pt x="320040" y="42669"/>
                  </a:cubicBezTo>
                  <a:cubicBezTo>
                    <a:pt x="335280" y="36954"/>
                    <a:pt x="341630" y="34414"/>
                    <a:pt x="361950" y="27429"/>
                  </a:cubicBezTo>
                  <a:cubicBezTo>
                    <a:pt x="382270" y="20444"/>
                    <a:pt x="423545" y="3934"/>
                    <a:pt x="441960" y="759"/>
                  </a:cubicBezTo>
                  <a:cubicBezTo>
                    <a:pt x="460375" y="-2416"/>
                    <a:pt x="463550" y="5204"/>
                    <a:pt x="472440" y="8379"/>
                  </a:cubicBezTo>
                </a:path>
              </a:pathLst>
            </a:cu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47" name="Forma livre 34"/>
            <p:cNvSpPr>
              <a:spLocks/>
            </p:cNvSpPr>
            <p:nvPr/>
          </p:nvSpPr>
          <p:spPr bwMode="auto">
            <a:xfrm>
              <a:off x="2209457" y="1562161"/>
              <a:ext cx="203200" cy="346075"/>
            </a:xfrm>
            <a:custGeom>
              <a:avLst/>
              <a:gdLst>
                <a:gd name="T0" fmla="*/ 0 w 202916"/>
                <a:gd name="T1" fmla="*/ 338526 h 346236"/>
                <a:gd name="T2" fmla="*/ 18914 w 202916"/>
                <a:gd name="T3" fmla="*/ 307823 h 346236"/>
                <a:gd name="T4" fmla="*/ 51489 w 202916"/>
                <a:gd name="T5" fmla="*/ 266847 h 346236"/>
                <a:gd name="T6" fmla="*/ 84063 w 202916"/>
                <a:gd name="T7" fmla="*/ 218418 h 346236"/>
                <a:gd name="T8" fmla="*/ 116635 w 202916"/>
                <a:gd name="T9" fmla="*/ 177440 h 346236"/>
                <a:gd name="T10" fmla="*/ 124776 w 202916"/>
                <a:gd name="T11" fmla="*/ 110390 h 346236"/>
                <a:gd name="T12" fmla="*/ 132919 w 202916"/>
                <a:gd name="T13" fmla="*/ 73140 h 346236"/>
                <a:gd name="T14" fmla="*/ 157349 w 202916"/>
                <a:gd name="T15" fmla="*/ 39604 h 346236"/>
                <a:gd name="T16" fmla="*/ 216845 w 202916"/>
                <a:gd name="T17" fmla="*/ 0 h 3462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2916" h="346236">
                  <a:moveTo>
                    <a:pt x="0" y="346236"/>
                  </a:moveTo>
                  <a:cubicBezTo>
                    <a:pt x="7837" y="334017"/>
                    <a:pt x="9672" y="327052"/>
                    <a:pt x="17702" y="314833"/>
                  </a:cubicBezTo>
                  <a:cubicBezTo>
                    <a:pt x="25732" y="302614"/>
                    <a:pt x="38022" y="288163"/>
                    <a:pt x="48182" y="272923"/>
                  </a:cubicBezTo>
                  <a:cubicBezTo>
                    <a:pt x="58342" y="257683"/>
                    <a:pt x="68502" y="238633"/>
                    <a:pt x="78662" y="223393"/>
                  </a:cubicBezTo>
                  <a:cubicBezTo>
                    <a:pt x="88822" y="208153"/>
                    <a:pt x="102792" y="199898"/>
                    <a:pt x="109142" y="181483"/>
                  </a:cubicBezTo>
                  <a:cubicBezTo>
                    <a:pt x="115492" y="163068"/>
                    <a:pt x="114222" y="130683"/>
                    <a:pt x="116762" y="112903"/>
                  </a:cubicBezTo>
                  <a:cubicBezTo>
                    <a:pt x="119302" y="95123"/>
                    <a:pt x="119302" y="86868"/>
                    <a:pt x="124382" y="74803"/>
                  </a:cubicBezTo>
                  <a:cubicBezTo>
                    <a:pt x="129462" y="62738"/>
                    <a:pt x="137717" y="46228"/>
                    <a:pt x="147242" y="40513"/>
                  </a:cubicBezTo>
                  <a:cubicBezTo>
                    <a:pt x="156767" y="34798"/>
                    <a:pt x="192756" y="3810"/>
                    <a:pt x="202916" y="0"/>
                  </a:cubicBezTo>
                </a:path>
              </a:pathLst>
            </a:cu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48" name="Forma livre 32"/>
            <p:cNvSpPr>
              <a:spLocks/>
            </p:cNvSpPr>
            <p:nvPr/>
          </p:nvSpPr>
          <p:spPr bwMode="auto">
            <a:xfrm>
              <a:off x="3627095" y="1138299"/>
              <a:ext cx="644525" cy="311150"/>
            </a:xfrm>
            <a:custGeom>
              <a:avLst/>
              <a:gdLst>
                <a:gd name="T0" fmla="*/ 5668 w 645729"/>
                <a:gd name="T1" fmla="*/ 307174 h 311219"/>
                <a:gd name="T2" fmla="*/ 2353 w 645729"/>
                <a:gd name="T3" fmla="*/ 238033 h 311219"/>
                <a:gd name="T4" fmla="*/ 15858 w 645729"/>
                <a:gd name="T5" fmla="*/ 183475 h 311219"/>
                <a:gd name="T6" fmla="*/ 47363 w 645729"/>
                <a:gd name="T7" fmla="*/ 119007 h 311219"/>
                <a:gd name="T8" fmla="*/ 92367 w 645729"/>
                <a:gd name="T9" fmla="*/ 74362 h 311219"/>
                <a:gd name="T10" fmla="*/ 186872 w 645729"/>
                <a:gd name="T11" fmla="*/ 44628 h 311219"/>
                <a:gd name="T12" fmla="*/ 371386 w 645729"/>
                <a:gd name="T13" fmla="*/ 19861 h 311219"/>
                <a:gd name="T14" fmla="*/ 578399 w 645729"/>
                <a:gd name="T15" fmla="*/ 0 h 3112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5729" h="311219">
                  <a:moveTo>
                    <a:pt x="6331" y="311219"/>
                  </a:moveTo>
                  <a:cubicBezTo>
                    <a:pt x="-3717" y="282330"/>
                    <a:pt x="738" y="262048"/>
                    <a:pt x="2634" y="241160"/>
                  </a:cubicBezTo>
                  <a:cubicBezTo>
                    <a:pt x="4530" y="220273"/>
                    <a:pt x="9333" y="205991"/>
                    <a:pt x="17706" y="185894"/>
                  </a:cubicBezTo>
                  <a:cubicBezTo>
                    <a:pt x="26080" y="165798"/>
                    <a:pt x="38640" y="139003"/>
                    <a:pt x="52875" y="120581"/>
                  </a:cubicBezTo>
                  <a:cubicBezTo>
                    <a:pt x="67110" y="102159"/>
                    <a:pt x="77159" y="87922"/>
                    <a:pt x="103117" y="75362"/>
                  </a:cubicBezTo>
                  <a:cubicBezTo>
                    <a:pt x="129075" y="62802"/>
                    <a:pt x="156708" y="54429"/>
                    <a:pt x="208624" y="45218"/>
                  </a:cubicBezTo>
                  <a:cubicBezTo>
                    <a:pt x="260541" y="36007"/>
                    <a:pt x="356000" y="21772"/>
                    <a:pt x="414616" y="20097"/>
                  </a:cubicBezTo>
                  <a:cubicBezTo>
                    <a:pt x="473232" y="18422"/>
                    <a:pt x="589626" y="1675"/>
                    <a:pt x="645729" y="0"/>
                  </a:cubicBezTo>
                </a:path>
              </a:pathLst>
            </a:custGeom>
            <a:noFill/>
            <a:ln w="38100">
              <a:solidFill>
                <a:srgbClr val="99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49" name="AutoShape 126"/>
            <p:cNvSpPr>
              <a:spLocks noChangeArrowheads="1"/>
            </p:cNvSpPr>
            <p:nvPr/>
          </p:nvSpPr>
          <p:spPr bwMode="auto">
            <a:xfrm>
              <a:off x="3593757" y="1401824"/>
              <a:ext cx="79375" cy="74612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851" name="Forma livre 30"/>
            <p:cNvSpPr>
              <a:spLocks/>
            </p:cNvSpPr>
            <p:nvPr/>
          </p:nvSpPr>
          <p:spPr bwMode="auto">
            <a:xfrm>
              <a:off x="2172945" y="1917761"/>
              <a:ext cx="111125" cy="963613"/>
            </a:xfrm>
            <a:custGeom>
              <a:avLst/>
              <a:gdLst>
                <a:gd name="T0" fmla="*/ 103979 w 111646"/>
                <a:gd name="T1" fmla="*/ 958423 h 963930"/>
                <a:gd name="T2" fmla="*/ 79087 w 111646"/>
                <a:gd name="T3" fmla="*/ 905387 h 963930"/>
                <a:gd name="T4" fmla="*/ 75532 w 111646"/>
                <a:gd name="T5" fmla="*/ 780375 h 963930"/>
                <a:gd name="T6" fmla="*/ 61309 w 111646"/>
                <a:gd name="T7" fmla="*/ 734917 h 963930"/>
                <a:gd name="T8" fmla="*/ 71977 w 111646"/>
                <a:gd name="T9" fmla="*/ 659152 h 963930"/>
                <a:gd name="T10" fmla="*/ 64864 w 111646"/>
                <a:gd name="T11" fmla="*/ 602329 h 963930"/>
                <a:gd name="T12" fmla="*/ 86199 w 111646"/>
                <a:gd name="T13" fmla="*/ 503836 h 963930"/>
                <a:gd name="T14" fmla="*/ 82644 w 111646"/>
                <a:gd name="T15" fmla="*/ 458378 h 963930"/>
                <a:gd name="T16" fmla="*/ 82644 w 111646"/>
                <a:gd name="T17" fmla="*/ 443225 h 963930"/>
                <a:gd name="T18" fmla="*/ 64864 w 111646"/>
                <a:gd name="T19" fmla="*/ 420492 h 963930"/>
                <a:gd name="T20" fmla="*/ 57754 w 111646"/>
                <a:gd name="T21" fmla="*/ 412920 h 963930"/>
                <a:gd name="T22" fmla="*/ 57754 w 111646"/>
                <a:gd name="T23" fmla="*/ 359880 h 963930"/>
                <a:gd name="T24" fmla="*/ 50642 w 111646"/>
                <a:gd name="T25" fmla="*/ 306849 h 963930"/>
                <a:gd name="T26" fmla="*/ 39976 w 111646"/>
                <a:gd name="T27" fmla="*/ 242446 h 963930"/>
                <a:gd name="T28" fmla="*/ 43530 w 111646"/>
                <a:gd name="T29" fmla="*/ 196987 h 963930"/>
                <a:gd name="T30" fmla="*/ 36419 w 111646"/>
                <a:gd name="T31" fmla="*/ 170474 h 963930"/>
                <a:gd name="T32" fmla="*/ 18642 w 111646"/>
                <a:gd name="T33" fmla="*/ 140168 h 963930"/>
                <a:gd name="T34" fmla="*/ 865 w 111646"/>
                <a:gd name="T35" fmla="*/ 117431 h 963930"/>
                <a:gd name="T36" fmla="*/ 4418 w 111646"/>
                <a:gd name="T37" fmla="*/ 79556 h 963930"/>
                <a:gd name="T38" fmla="*/ 18642 w 111646"/>
                <a:gd name="T39" fmla="*/ 34098 h 963930"/>
                <a:gd name="T40" fmla="*/ 36419 w 111646"/>
                <a:gd name="T41" fmla="*/ 0 h 96393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1646" h="963930">
                  <a:moveTo>
                    <a:pt x="111414" y="963930"/>
                  </a:moveTo>
                  <a:cubicBezTo>
                    <a:pt x="114279" y="916305"/>
                    <a:pt x="89824" y="940435"/>
                    <a:pt x="84744" y="910590"/>
                  </a:cubicBezTo>
                  <a:cubicBezTo>
                    <a:pt x="79664" y="880745"/>
                    <a:pt x="84109" y="813435"/>
                    <a:pt x="80934" y="784860"/>
                  </a:cubicBezTo>
                  <a:cubicBezTo>
                    <a:pt x="77759" y="756285"/>
                    <a:pt x="66329" y="759460"/>
                    <a:pt x="65694" y="739140"/>
                  </a:cubicBezTo>
                  <a:cubicBezTo>
                    <a:pt x="65059" y="718820"/>
                    <a:pt x="76489" y="685165"/>
                    <a:pt x="77124" y="662940"/>
                  </a:cubicBezTo>
                  <a:cubicBezTo>
                    <a:pt x="77759" y="640715"/>
                    <a:pt x="66964" y="631825"/>
                    <a:pt x="69504" y="605790"/>
                  </a:cubicBezTo>
                  <a:cubicBezTo>
                    <a:pt x="72044" y="579755"/>
                    <a:pt x="89189" y="530860"/>
                    <a:pt x="92364" y="506730"/>
                  </a:cubicBezTo>
                  <a:cubicBezTo>
                    <a:pt x="95539" y="482600"/>
                    <a:pt x="89189" y="471170"/>
                    <a:pt x="88554" y="461010"/>
                  </a:cubicBezTo>
                  <a:cubicBezTo>
                    <a:pt x="87919" y="450850"/>
                    <a:pt x="91729" y="452120"/>
                    <a:pt x="88554" y="445770"/>
                  </a:cubicBezTo>
                  <a:cubicBezTo>
                    <a:pt x="85379" y="439420"/>
                    <a:pt x="73949" y="427990"/>
                    <a:pt x="69504" y="422910"/>
                  </a:cubicBezTo>
                  <a:cubicBezTo>
                    <a:pt x="65059" y="417830"/>
                    <a:pt x="63154" y="425450"/>
                    <a:pt x="61884" y="415290"/>
                  </a:cubicBezTo>
                  <a:cubicBezTo>
                    <a:pt x="60614" y="405130"/>
                    <a:pt x="63154" y="379730"/>
                    <a:pt x="61884" y="361950"/>
                  </a:cubicBezTo>
                  <a:cubicBezTo>
                    <a:pt x="60614" y="344170"/>
                    <a:pt x="57439" y="328295"/>
                    <a:pt x="54264" y="308610"/>
                  </a:cubicBezTo>
                  <a:cubicBezTo>
                    <a:pt x="51089" y="288925"/>
                    <a:pt x="44104" y="262255"/>
                    <a:pt x="42834" y="243840"/>
                  </a:cubicBezTo>
                  <a:cubicBezTo>
                    <a:pt x="41564" y="225425"/>
                    <a:pt x="47279" y="210185"/>
                    <a:pt x="46644" y="198120"/>
                  </a:cubicBezTo>
                  <a:cubicBezTo>
                    <a:pt x="46009" y="186055"/>
                    <a:pt x="43469" y="180975"/>
                    <a:pt x="39024" y="171450"/>
                  </a:cubicBezTo>
                  <a:cubicBezTo>
                    <a:pt x="34579" y="161925"/>
                    <a:pt x="26324" y="149860"/>
                    <a:pt x="19974" y="140970"/>
                  </a:cubicBezTo>
                  <a:cubicBezTo>
                    <a:pt x="13624" y="132080"/>
                    <a:pt x="3464" y="128270"/>
                    <a:pt x="924" y="118110"/>
                  </a:cubicBezTo>
                  <a:cubicBezTo>
                    <a:pt x="-1616" y="107950"/>
                    <a:pt x="1559" y="93980"/>
                    <a:pt x="4734" y="80010"/>
                  </a:cubicBezTo>
                  <a:cubicBezTo>
                    <a:pt x="7909" y="66040"/>
                    <a:pt x="14259" y="47625"/>
                    <a:pt x="19974" y="34290"/>
                  </a:cubicBezTo>
                  <a:cubicBezTo>
                    <a:pt x="25689" y="20955"/>
                    <a:pt x="35055" y="7144"/>
                    <a:pt x="39024" y="0"/>
                  </a:cubicBezTo>
                </a:path>
              </a:pathLst>
            </a:custGeom>
            <a:noFill/>
            <a:ln w="38100">
              <a:solidFill>
                <a:srgbClr val="B2B2B2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52" name="Forma livre 32"/>
            <p:cNvSpPr>
              <a:spLocks/>
            </p:cNvSpPr>
            <p:nvPr/>
          </p:nvSpPr>
          <p:spPr bwMode="auto">
            <a:xfrm>
              <a:off x="2052295" y="2909949"/>
              <a:ext cx="236537" cy="611187"/>
            </a:xfrm>
            <a:custGeom>
              <a:avLst/>
              <a:gdLst>
                <a:gd name="T0" fmla="*/ 0 w 234236"/>
                <a:gd name="T1" fmla="*/ 641027 h 609195"/>
                <a:gd name="T2" fmla="*/ 49006 w 234236"/>
                <a:gd name="T3" fmla="*/ 564856 h 609195"/>
                <a:gd name="T4" fmla="*/ 102942 w 234236"/>
                <a:gd name="T5" fmla="*/ 472645 h 609195"/>
                <a:gd name="T6" fmla="*/ 131043 w 234236"/>
                <a:gd name="T7" fmla="*/ 432180 h 609195"/>
                <a:gd name="T8" fmla="*/ 153188 w 234236"/>
                <a:gd name="T9" fmla="*/ 384753 h 609195"/>
                <a:gd name="T10" fmla="*/ 175341 w 234236"/>
                <a:gd name="T11" fmla="*/ 319848 h 609195"/>
                <a:gd name="T12" fmla="*/ 194714 w 234236"/>
                <a:gd name="T13" fmla="*/ 267430 h 609195"/>
                <a:gd name="T14" fmla="*/ 255512 w 234236"/>
                <a:gd name="T15" fmla="*/ 115034 h 609195"/>
                <a:gd name="T16" fmla="*/ 273892 w 234236"/>
                <a:gd name="T17" fmla="*/ 0 h 6091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4236" h="609195">
                  <a:moveTo>
                    <a:pt x="0" y="609195"/>
                  </a:moveTo>
                  <a:cubicBezTo>
                    <a:pt x="14605" y="586335"/>
                    <a:pt x="27237" y="563475"/>
                    <a:pt x="41910" y="536805"/>
                  </a:cubicBezTo>
                  <a:cubicBezTo>
                    <a:pt x="56583" y="510135"/>
                    <a:pt x="79502" y="474144"/>
                    <a:pt x="88038" y="449175"/>
                  </a:cubicBezTo>
                  <a:cubicBezTo>
                    <a:pt x="96574" y="424206"/>
                    <a:pt x="108853" y="422269"/>
                    <a:pt x="112069" y="410719"/>
                  </a:cubicBezTo>
                  <a:cubicBezTo>
                    <a:pt x="115285" y="399169"/>
                    <a:pt x="127851" y="375132"/>
                    <a:pt x="131008" y="365643"/>
                  </a:cubicBezTo>
                  <a:cubicBezTo>
                    <a:pt x="134165" y="356154"/>
                    <a:pt x="143639" y="323339"/>
                    <a:pt x="149952" y="303965"/>
                  </a:cubicBezTo>
                  <a:cubicBezTo>
                    <a:pt x="156266" y="284592"/>
                    <a:pt x="159023" y="275895"/>
                    <a:pt x="166520" y="254149"/>
                  </a:cubicBezTo>
                  <a:cubicBezTo>
                    <a:pt x="174017" y="232403"/>
                    <a:pt x="211281" y="127641"/>
                    <a:pt x="218516" y="109322"/>
                  </a:cubicBezTo>
                  <a:cubicBezTo>
                    <a:pt x="227444" y="83996"/>
                    <a:pt x="233909" y="1485"/>
                    <a:pt x="234236" y="0"/>
                  </a:cubicBezTo>
                </a:path>
              </a:pathLst>
            </a:cu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53" name="AutoShape 125"/>
            <p:cNvSpPr>
              <a:spLocks noChangeArrowheads="1"/>
            </p:cNvSpPr>
            <p:nvPr/>
          </p:nvSpPr>
          <p:spPr bwMode="auto">
            <a:xfrm rot="10800000">
              <a:off x="2176120" y="1886011"/>
              <a:ext cx="92075" cy="61913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854" name="CaixaDeTexto 121"/>
            <p:cNvSpPr txBox="1">
              <a:spLocks noChangeArrowheads="1"/>
            </p:cNvSpPr>
            <p:nvPr/>
          </p:nvSpPr>
          <p:spPr bwMode="auto">
            <a:xfrm>
              <a:off x="2190407" y="1919349"/>
              <a:ext cx="782638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Miritituba</a:t>
              </a:r>
            </a:p>
          </p:txBody>
        </p:sp>
        <p:sp>
          <p:nvSpPr>
            <p:cNvPr id="857" name="AutoShape 86"/>
            <p:cNvSpPr>
              <a:spLocks noChangeArrowheads="1"/>
            </p:cNvSpPr>
            <p:nvPr/>
          </p:nvSpPr>
          <p:spPr bwMode="auto">
            <a:xfrm>
              <a:off x="2415831" y="1859681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>
                  <a:solidFill>
                    <a:srgbClr val="000000"/>
                  </a:solidFill>
                  <a:cs typeface="Arial" charset="0"/>
                </a:rPr>
                <a:t>57</a:t>
              </a:r>
            </a:p>
          </p:txBody>
        </p:sp>
        <p:sp>
          <p:nvSpPr>
            <p:cNvPr id="858" name="AutoShape 86"/>
            <p:cNvSpPr>
              <a:spLocks noChangeArrowheads="1"/>
            </p:cNvSpPr>
            <p:nvPr/>
          </p:nvSpPr>
          <p:spPr bwMode="auto">
            <a:xfrm>
              <a:off x="2271831" y="2565925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>
                  <a:solidFill>
                    <a:srgbClr val="000000"/>
                  </a:solidFill>
                  <a:cs typeface="Arial" charset="0"/>
                </a:rPr>
                <a:t>55</a:t>
              </a:r>
            </a:p>
          </p:txBody>
        </p:sp>
        <p:sp>
          <p:nvSpPr>
            <p:cNvPr id="859" name="AutoShape 86"/>
            <p:cNvSpPr>
              <a:spLocks noChangeArrowheads="1"/>
            </p:cNvSpPr>
            <p:nvPr/>
          </p:nvSpPr>
          <p:spPr bwMode="auto">
            <a:xfrm>
              <a:off x="2129752" y="1672270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>
                  <a:cs typeface="Arial" charset="0"/>
                </a:rPr>
                <a:t>43</a:t>
              </a:r>
            </a:p>
          </p:txBody>
        </p:sp>
        <p:sp>
          <p:nvSpPr>
            <p:cNvPr id="860" name="AutoShape 86"/>
            <p:cNvSpPr>
              <a:spLocks noChangeArrowheads="1"/>
            </p:cNvSpPr>
            <p:nvPr/>
          </p:nvSpPr>
          <p:spPr bwMode="auto">
            <a:xfrm>
              <a:off x="1986082" y="1674088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42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861" name="AutoShape 86"/>
            <p:cNvSpPr>
              <a:spLocks noChangeArrowheads="1"/>
            </p:cNvSpPr>
            <p:nvPr/>
          </p:nvSpPr>
          <p:spPr bwMode="auto">
            <a:xfrm>
              <a:off x="2648164" y="1268609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en-US" sz="600" dirty="0">
                  <a:cs typeface="Arial" charset="0"/>
                </a:rPr>
                <a:t>18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862" name="AutoShape 86"/>
            <p:cNvSpPr>
              <a:spLocks noChangeArrowheads="1"/>
            </p:cNvSpPr>
            <p:nvPr/>
          </p:nvSpPr>
          <p:spPr bwMode="auto">
            <a:xfrm>
              <a:off x="2331695" y="2098736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 dirty="0">
                  <a:cs typeface="Arial" charset="0"/>
                </a:rPr>
                <a:t>58</a:t>
              </a:r>
            </a:p>
          </p:txBody>
        </p:sp>
        <p:sp>
          <p:nvSpPr>
            <p:cNvPr id="863" name="AutoShape 86"/>
            <p:cNvSpPr>
              <a:spLocks noChangeArrowheads="1"/>
            </p:cNvSpPr>
            <p:nvPr/>
          </p:nvSpPr>
          <p:spPr bwMode="auto">
            <a:xfrm>
              <a:off x="2477263" y="2101579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>
                  <a:cs typeface="Arial" charset="0"/>
                </a:rPr>
                <a:t>59</a:t>
              </a:r>
            </a:p>
          </p:txBody>
        </p:sp>
        <p:sp>
          <p:nvSpPr>
            <p:cNvPr id="864" name="AutoShape 86"/>
            <p:cNvSpPr>
              <a:spLocks noChangeArrowheads="1"/>
            </p:cNvSpPr>
            <p:nvPr/>
          </p:nvSpPr>
          <p:spPr bwMode="auto">
            <a:xfrm>
              <a:off x="2628566" y="2099377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>
                  <a:cs typeface="Arial" charset="0"/>
                </a:rPr>
                <a:t>60</a:t>
              </a:r>
            </a:p>
          </p:txBody>
        </p:sp>
        <p:sp>
          <p:nvSpPr>
            <p:cNvPr id="865" name="AutoShape 86"/>
            <p:cNvSpPr>
              <a:spLocks noChangeArrowheads="1"/>
            </p:cNvSpPr>
            <p:nvPr/>
          </p:nvSpPr>
          <p:spPr bwMode="auto">
            <a:xfrm>
              <a:off x="2775960" y="2102187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 dirty="0">
                  <a:cs typeface="Arial" charset="0"/>
                </a:rPr>
                <a:t>61</a:t>
              </a:r>
            </a:p>
          </p:txBody>
        </p:sp>
        <p:sp>
          <p:nvSpPr>
            <p:cNvPr id="866" name="AutoShape 86"/>
            <p:cNvSpPr>
              <a:spLocks noChangeArrowheads="1"/>
            </p:cNvSpPr>
            <p:nvPr/>
          </p:nvSpPr>
          <p:spPr bwMode="auto">
            <a:xfrm>
              <a:off x="2406434" y="2231531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62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867" name="AutoShape 86"/>
            <p:cNvSpPr>
              <a:spLocks noChangeArrowheads="1"/>
            </p:cNvSpPr>
            <p:nvPr/>
          </p:nvSpPr>
          <p:spPr bwMode="auto">
            <a:xfrm>
              <a:off x="2555782" y="2232285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63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868" name="AutoShape 86"/>
            <p:cNvSpPr>
              <a:spLocks noChangeArrowheads="1"/>
            </p:cNvSpPr>
            <p:nvPr/>
          </p:nvSpPr>
          <p:spPr bwMode="auto">
            <a:xfrm>
              <a:off x="3268195" y="1515403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46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869" name="AutoShape 86"/>
            <p:cNvSpPr>
              <a:spLocks noChangeArrowheads="1"/>
            </p:cNvSpPr>
            <p:nvPr/>
          </p:nvSpPr>
          <p:spPr bwMode="auto">
            <a:xfrm>
              <a:off x="3415045" y="1524254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47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870" name="AutoShape 86"/>
            <p:cNvSpPr>
              <a:spLocks noChangeArrowheads="1"/>
            </p:cNvSpPr>
            <p:nvPr/>
          </p:nvSpPr>
          <p:spPr bwMode="auto">
            <a:xfrm>
              <a:off x="3704882" y="1220849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49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871" name="AutoShape 86"/>
            <p:cNvSpPr>
              <a:spLocks noChangeArrowheads="1"/>
            </p:cNvSpPr>
            <p:nvPr/>
          </p:nvSpPr>
          <p:spPr bwMode="auto">
            <a:xfrm>
              <a:off x="3563707" y="1529148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48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873" name="AutoShape 86"/>
            <p:cNvSpPr>
              <a:spLocks noChangeArrowheads="1"/>
            </p:cNvSpPr>
            <p:nvPr/>
          </p:nvSpPr>
          <p:spPr bwMode="auto">
            <a:xfrm>
              <a:off x="3422307" y="1228809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>
                  <a:cs typeface="Arial" charset="0"/>
                </a:rPr>
                <a:t>44</a:t>
              </a:r>
            </a:p>
          </p:txBody>
        </p:sp>
        <p:sp>
          <p:nvSpPr>
            <p:cNvPr id="874" name="AutoShape 86"/>
            <p:cNvSpPr>
              <a:spLocks noChangeArrowheads="1"/>
            </p:cNvSpPr>
            <p:nvPr/>
          </p:nvSpPr>
          <p:spPr bwMode="auto">
            <a:xfrm>
              <a:off x="2272958" y="1858716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>
                  <a:solidFill>
                    <a:srgbClr val="000000"/>
                  </a:solidFill>
                  <a:cs typeface="Arial" charset="0"/>
                </a:rPr>
                <a:t>56</a:t>
              </a:r>
            </a:p>
          </p:txBody>
        </p:sp>
        <p:sp>
          <p:nvSpPr>
            <p:cNvPr id="875" name="AutoShape 86"/>
            <p:cNvSpPr>
              <a:spLocks noChangeArrowheads="1"/>
            </p:cNvSpPr>
            <p:nvPr/>
          </p:nvSpPr>
          <p:spPr bwMode="auto">
            <a:xfrm>
              <a:off x="2709578" y="2232146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64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876" name="Forma livre 31"/>
            <p:cNvSpPr>
              <a:spLocks/>
            </p:cNvSpPr>
            <p:nvPr/>
          </p:nvSpPr>
          <p:spPr bwMode="auto">
            <a:xfrm>
              <a:off x="3517557" y="3202049"/>
              <a:ext cx="50800" cy="325437"/>
            </a:xfrm>
            <a:custGeom>
              <a:avLst/>
              <a:gdLst>
                <a:gd name="T0" fmla="*/ 0 w 185738"/>
                <a:gd name="T1" fmla="*/ 0 h 866775"/>
                <a:gd name="T2" fmla="*/ 0 w 185738"/>
                <a:gd name="T3" fmla="*/ 0 h 866775"/>
                <a:gd name="T4" fmla="*/ 0 w 185738"/>
                <a:gd name="T5" fmla="*/ 0 h 866775"/>
                <a:gd name="T6" fmla="*/ 0 w 185738"/>
                <a:gd name="T7" fmla="*/ 0 h 866775"/>
                <a:gd name="T8" fmla="*/ 0 w 185738"/>
                <a:gd name="T9" fmla="*/ 0 h 866775"/>
                <a:gd name="T10" fmla="*/ 0 w 185738"/>
                <a:gd name="T11" fmla="*/ 0 h 866775"/>
                <a:gd name="T12" fmla="*/ 0 w 185738"/>
                <a:gd name="T13" fmla="*/ 0 h 866775"/>
                <a:gd name="T14" fmla="*/ 0 w 185738"/>
                <a:gd name="T15" fmla="*/ 0 h 866775"/>
                <a:gd name="T16" fmla="*/ 0 w 185738"/>
                <a:gd name="T17" fmla="*/ 0 h 866775"/>
                <a:gd name="T18" fmla="*/ 0 w 185738"/>
                <a:gd name="T19" fmla="*/ 0 h 8667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5738" h="866775">
                  <a:moveTo>
                    <a:pt x="14288" y="866775"/>
                  </a:moveTo>
                  <a:cubicBezTo>
                    <a:pt x="10319" y="835819"/>
                    <a:pt x="0" y="809625"/>
                    <a:pt x="0" y="776288"/>
                  </a:cubicBezTo>
                  <a:cubicBezTo>
                    <a:pt x="0" y="742951"/>
                    <a:pt x="7144" y="702469"/>
                    <a:pt x="14288" y="666750"/>
                  </a:cubicBezTo>
                  <a:cubicBezTo>
                    <a:pt x="21432" y="631031"/>
                    <a:pt x="34132" y="596106"/>
                    <a:pt x="42863" y="561975"/>
                  </a:cubicBezTo>
                  <a:cubicBezTo>
                    <a:pt x="51594" y="527844"/>
                    <a:pt x="60325" y="497682"/>
                    <a:pt x="66675" y="461963"/>
                  </a:cubicBezTo>
                  <a:cubicBezTo>
                    <a:pt x="73025" y="426244"/>
                    <a:pt x="73819" y="382588"/>
                    <a:pt x="80963" y="347663"/>
                  </a:cubicBezTo>
                  <a:cubicBezTo>
                    <a:pt x="88107" y="312738"/>
                    <a:pt x="100807" y="288132"/>
                    <a:pt x="109538" y="252413"/>
                  </a:cubicBezTo>
                  <a:cubicBezTo>
                    <a:pt x="118269" y="216694"/>
                    <a:pt x="127794" y="165100"/>
                    <a:pt x="133350" y="133350"/>
                  </a:cubicBezTo>
                  <a:cubicBezTo>
                    <a:pt x="138906" y="101600"/>
                    <a:pt x="134144" y="84138"/>
                    <a:pt x="142875" y="61913"/>
                  </a:cubicBezTo>
                  <a:cubicBezTo>
                    <a:pt x="151606" y="39688"/>
                    <a:pt x="173883" y="30162"/>
                    <a:pt x="185738" y="0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77" name="Forma livre 1"/>
            <p:cNvSpPr>
              <a:spLocks/>
            </p:cNvSpPr>
            <p:nvPr/>
          </p:nvSpPr>
          <p:spPr bwMode="auto">
            <a:xfrm>
              <a:off x="2519020" y="3567174"/>
              <a:ext cx="360362" cy="38100"/>
            </a:xfrm>
            <a:custGeom>
              <a:avLst/>
              <a:gdLst>
                <a:gd name="T0" fmla="*/ 0 w 360023"/>
                <a:gd name="T1" fmla="*/ 0 h 38081"/>
                <a:gd name="T2" fmla="*/ 56870 w 360023"/>
                <a:gd name="T3" fmla="*/ 20471 h 38081"/>
                <a:gd name="T4" fmla="*/ 124926 w 360023"/>
                <a:gd name="T5" fmla="*/ 36326 h 38081"/>
                <a:gd name="T6" fmla="*/ 212644 w 360023"/>
                <a:gd name="T7" fmla="*/ 37480 h 38081"/>
                <a:gd name="T8" fmla="*/ 293065 w 360023"/>
                <a:gd name="T9" fmla="*/ 38747 h 38081"/>
                <a:gd name="T10" fmla="*/ 373834 w 360023"/>
                <a:gd name="T11" fmla="*/ 34698 h 380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0023" h="38081">
                  <a:moveTo>
                    <a:pt x="0" y="0"/>
                  </a:moveTo>
                  <a:cubicBezTo>
                    <a:pt x="17661" y="11906"/>
                    <a:pt x="34717" y="14137"/>
                    <a:pt x="54769" y="20071"/>
                  </a:cubicBezTo>
                  <a:cubicBezTo>
                    <a:pt x="74821" y="26005"/>
                    <a:pt x="95308" y="32828"/>
                    <a:pt x="120311" y="35606"/>
                  </a:cubicBezTo>
                  <a:cubicBezTo>
                    <a:pt x="145314" y="38384"/>
                    <a:pt x="177801" y="36342"/>
                    <a:pt x="204788" y="36739"/>
                  </a:cubicBezTo>
                  <a:cubicBezTo>
                    <a:pt x="231775" y="37136"/>
                    <a:pt x="256363" y="38441"/>
                    <a:pt x="282235" y="37987"/>
                  </a:cubicBezTo>
                  <a:cubicBezTo>
                    <a:pt x="308108" y="37534"/>
                    <a:pt x="347720" y="28859"/>
                    <a:pt x="360023" y="34018"/>
                  </a:cubicBezTo>
                </a:path>
              </a:pathLst>
            </a:custGeom>
            <a:noFill/>
            <a:ln w="38100">
              <a:solidFill>
                <a:srgbClr val="B2B2B2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78" name="Forma livre 30"/>
            <p:cNvSpPr>
              <a:spLocks/>
            </p:cNvSpPr>
            <p:nvPr/>
          </p:nvSpPr>
          <p:spPr bwMode="auto">
            <a:xfrm>
              <a:off x="3117507" y="3511611"/>
              <a:ext cx="412750" cy="171450"/>
            </a:xfrm>
            <a:custGeom>
              <a:avLst/>
              <a:gdLst>
                <a:gd name="T0" fmla="*/ 0 w 410816"/>
                <a:gd name="T1" fmla="*/ 172556 h 170652"/>
                <a:gd name="T2" fmla="*/ 90103 w 410816"/>
                <a:gd name="T3" fmla="*/ 202350 h 170652"/>
                <a:gd name="T4" fmla="*/ 160299 w 410816"/>
                <a:gd name="T5" fmla="*/ 202627 h 170652"/>
                <a:gd name="T6" fmla="*/ 239478 w 410816"/>
                <a:gd name="T7" fmla="*/ 179657 h 170652"/>
                <a:gd name="T8" fmla="*/ 323430 w 410816"/>
                <a:gd name="T9" fmla="*/ 92102 h 170652"/>
                <a:gd name="T10" fmla="*/ 434561 w 410816"/>
                <a:gd name="T11" fmla="*/ 39140 h 170652"/>
                <a:gd name="T12" fmla="*/ 494413 w 410816"/>
                <a:gd name="T13" fmla="*/ 0 h 1706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0816" h="170652">
                  <a:moveTo>
                    <a:pt x="0" y="143092"/>
                  </a:moveTo>
                  <a:cubicBezTo>
                    <a:pt x="24871" y="147325"/>
                    <a:pt x="52670" y="163643"/>
                    <a:pt x="74869" y="167799"/>
                  </a:cubicBezTo>
                  <a:cubicBezTo>
                    <a:pt x="97069" y="171955"/>
                    <a:pt x="112511" y="171166"/>
                    <a:pt x="133197" y="168029"/>
                  </a:cubicBezTo>
                  <a:cubicBezTo>
                    <a:pt x="153883" y="164893"/>
                    <a:pt x="176393" y="164256"/>
                    <a:pt x="198984" y="148980"/>
                  </a:cubicBezTo>
                  <a:cubicBezTo>
                    <a:pt x="221575" y="133704"/>
                    <a:pt x="241728" y="95795"/>
                    <a:pt x="268744" y="76375"/>
                  </a:cubicBezTo>
                  <a:cubicBezTo>
                    <a:pt x="295760" y="56955"/>
                    <a:pt x="337402" y="45186"/>
                    <a:pt x="361081" y="32457"/>
                  </a:cubicBezTo>
                  <a:cubicBezTo>
                    <a:pt x="384760" y="19728"/>
                    <a:pt x="383320" y="15107"/>
                    <a:pt x="410816" y="0"/>
                  </a:cubicBezTo>
                </a:path>
              </a:pathLst>
            </a:cu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79" name="Forma livre 30"/>
            <p:cNvSpPr>
              <a:spLocks/>
            </p:cNvSpPr>
            <p:nvPr/>
          </p:nvSpPr>
          <p:spPr bwMode="auto">
            <a:xfrm>
              <a:off x="2898432" y="3606861"/>
              <a:ext cx="225425" cy="50800"/>
            </a:xfrm>
            <a:custGeom>
              <a:avLst/>
              <a:gdLst>
                <a:gd name="T0" fmla="*/ 0 w 225425"/>
                <a:gd name="T1" fmla="*/ 0 h 50800"/>
                <a:gd name="T2" fmla="*/ 133321 w 225425"/>
                <a:gd name="T3" fmla="*/ 41384 h 50800"/>
                <a:gd name="T4" fmla="*/ 225376 w 225425"/>
                <a:gd name="T5" fmla="*/ 50934 h 508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5425" h="50800">
                  <a:moveTo>
                    <a:pt x="0" y="0"/>
                  </a:moveTo>
                  <a:cubicBezTo>
                    <a:pt x="62442" y="16404"/>
                    <a:pt x="95779" y="32808"/>
                    <a:pt x="133350" y="41275"/>
                  </a:cubicBezTo>
                  <a:cubicBezTo>
                    <a:pt x="170921" y="49742"/>
                    <a:pt x="200554" y="46567"/>
                    <a:pt x="225425" y="50800"/>
                  </a:cubicBezTo>
                </a:path>
              </a:pathLst>
            </a:custGeom>
            <a:noFill/>
            <a:ln w="38100">
              <a:solidFill>
                <a:srgbClr val="B2B2B2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80" name="Forma livre 32"/>
            <p:cNvSpPr>
              <a:spLocks/>
            </p:cNvSpPr>
            <p:nvPr/>
          </p:nvSpPr>
          <p:spPr bwMode="auto">
            <a:xfrm>
              <a:off x="3627095" y="1138299"/>
              <a:ext cx="644525" cy="311150"/>
            </a:xfrm>
            <a:custGeom>
              <a:avLst/>
              <a:gdLst>
                <a:gd name="T0" fmla="*/ 5679 w 645729"/>
                <a:gd name="T1" fmla="*/ 307242 h 311219"/>
                <a:gd name="T2" fmla="*/ 2357 w 645729"/>
                <a:gd name="T3" fmla="*/ 238086 h 311219"/>
                <a:gd name="T4" fmla="*/ 15888 w 645729"/>
                <a:gd name="T5" fmla="*/ 183516 h 311219"/>
                <a:gd name="T6" fmla="*/ 47451 w 645729"/>
                <a:gd name="T7" fmla="*/ 119033 h 311219"/>
                <a:gd name="T8" fmla="*/ 92540 w 645729"/>
                <a:gd name="T9" fmla="*/ 74378 h 311219"/>
                <a:gd name="T10" fmla="*/ 187221 w 645729"/>
                <a:gd name="T11" fmla="*/ 44638 h 311219"/>
                <a:gd name="T12" fmla="*/ 372080 w 645729"/>
                <a:gd name="T13" fmla="*/ 19865 h 311219"/>
                <a:gd name="T14" fmla="*/ 579479 w 645729"/>
                <a:gd name="T15" fmla="*/ 0 h 3112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5729" h="311219">
                  <a:moveTo>
                    <a:pt x="6331" y="311219"/>
                  </a:moveTo>
                  <a:cubicBezTo>
                    <a:pt x="-3717" y="282330"/>
                    <a:pt x="738" y="262048"/>
                    <a:pt x="2634" y="241160"/>
                  </a:cubicBezTo>
                  <a:cubicBezTo>
                    <a:pt x="4530" y="220273"/>
                    <a:pt x="9333" y="205991"/>
                    <a:pt x="17706" y="185894"/>
                  </a:cubicBezTo>
                  <a:cubicBezTo>
                    <a:pt x="26080" y="165798"/>
                    <a:pt x="38640" y="139003"/>
                    <a:pt x="52875" y="120581"/>
                  </a:cubicBezTo>
                  <a:cubicBezTo>
                    <a:pt x="67110" y="102159"/>
                    <a:pt x="77159" y="87922"/>
                    <a:pt x="103117" y="75362"/>
                  </a:cubicBezTo>
                  <a:cubicBezTo>
                    <a:pt x="129075" y="62802"/>
                    <a:pt x="156708" y="54429"/>
                    <a:pt x="208624" y="45218"/>
                  </a:cubicBezTo>
                  <a:cubicBezTo>
                    <a:pt x="260541" y="36007"/>
                    <a:pt x="356000" y="21772"/>
                    <a:pt x="414616" y="20097"/>
                  </a:cubicBezTo>
                  <a:cubicBezTo>
                    <a:pt x="473232" y="18422"/>
                    <a:pt x="589626" y="1675"/>
                    <a:pt x="645729" y="0"/>
                  </a:cubicBezTo>
                </a:path>
              </a:pathLst>
            </a:custGeom>
            <a:noFill/>
            <a:ln w="38100">
              <a:solidFill>
                <a:srgbClr val="99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81" name="Forma livre 32"/>
            <p:cNvSpPr>
              <a:spLocks/>
            </p:cNvSpPr>
            <p:nvPr/>
          </p:nvSpPr>
          <p:spPr bwMode="auto">
            <a:xfrm>
              <a:off x="3646145" y="1449449"/>
              <a:ext cx="193675" cy="639762"/>
            </a:xfrm>
            <a:custGeom>
              <a:avLst/>
              <a:gdLst>
                <a:gd name="T0" fmla="*/ 128118 w 194593"/>
                <a:gd name="T1" fmla="*/ 639762 h 639762"/>
                <a:gd name="T2" fmla="*/ 131923 w 194593"/>
                <a:gd name="T3" fmla="*/ 568325 h 639762"/>
                <a:gd name="T4" fmla="*/ 139518 w 194593"/>
                <a:gd name="T5" fmla="*/ 454025 h 639762"/>
                <a:gd name="T6" fmla="*/ 143316 w 194593"/>
                <a:gd name="T7" fmla="*/ 377825 h 639762"/>
                <a:gd name="T8" fmla="*/ 150916 w 194593"/>
                <a:gd name="T9" fmla="*/ 287337 h 639762"/>
                <a:gd name="T10" fmla="*/ 154717 w 194593"/>
                <a:gd name="T11" fmla="*/ 211137 h 639762"/>
                <a:gd name="T12" fmla="*/ 139518 w 194593"/>
                <a:gd name="T13" fmla="*/ 153987 h 639762"/>
                <a:gd name="T14" fmla="*/ 109124 w 194593"/>
                <a:gd name="T15" fmla="*/ 125412 h 639762"/>
                <a:gd name="T16" fmla="*/ 86331 w 194593"/>
                <a:gd name="T17" fmla="*/ 101600 h 639762"/>
                <a:gd name="T18" fmla="*/ 52138 w 194593"/>
                <a:gd name="T19" fmla="*/ 77787 h 639762"/>
                <a:gd name="T20" fmla="*/ 25541 w 194593"/>
                <a:gd name="T21" fmla="*/ 73025 h 639762"/>
                <a:gd name="T22" fmla="*/ 20369 w 194593"/>
                <a:gd name="T23" fmla="*/ 26987 h 639762"/>
                <a:gd name="T24" fmla="*/ 0 w 194593"/>
                <a:gd name="T25" fmla="*/ 0 h 6397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4593" h="639762">
                  <a:moveTo>
                    <a:pt x="160607" y="639762"/>
                  </a:moveTo>
                  <a:cubicBezTo>
                    <a:pt x="161798" y="619521"/>
                    <a:pt x="162989" y="599281"/>
                    <a:pt x="165370" y="568325"/>
                  </a:cubicBezTo>
                  <a:cubicBezTo>
                    <a:pt x="167751" y="537369"/>
                    <a:pt x="172514" y="485775"/>
                    <a:pt x="174895" y="454025"/>
                  </a:cubicBezTo>
                  <a:cubicBezTo>
                    <a:pt x="177276" y="422275"/>
                    <a:pt x="177276" y="405606"/>
                    <a:pt x="179657" y="377825"/>
                  </a:cubicBezTo>
                  <a:cubicBezTo>
                    <a:pt x="182038" y="350044"/>
                    <a:pt x="186801" y="315118"/>
                    <a:pt x="189182" y="287337"/>
                  </a:cubicBezTo>
                  <a:cubicBezTo>
                    <a:pt x="191563" y="259556"/>
                    <a:pt x="196326" y="233362"/>
                    <a:pt x="193945" y="211137"/>
                  </a:cubicBezTo>
                  <a:cubicBezTo>
                    <a:pt x="191564" y="188912"/>
                    <a:pt x="184420" y="168274"/>
                    <a:pt x="174895" y="153987"/>
                  </a:cubicBezTo>
                  <a:cubicBezTo>
                    <a:pt x="165370" y="139700"/>
                    <a:pt x="147908" y="134143"/>
                    <a:pt x="136795" y="125412"/>
                  </a:cubicBezTo>
                  <a:cubicBezTo>
                    <a:pt x="125682" y="116681"/>
                    <a:pt x="120126" y="109537"/>
                    <a:pt x="108220" y="101600"/>
                  </a:cubicBezTo>
                  <a:cubicBezTo>
                    <a:pt x="96314" y="93663"/>
                    <a:pt x="78057" y="82550"/>
                    <a:pt x="65357" y="77787"/>
                  </a:cubicBezTo>
                  <a:cubicBezTo>
                    <a:pt x="52657" y="73024"/>
                    <a:pt x="38657" y="81492"/>
                    <a:pt x="32020" y="73025"/>
                  </a:cubicBezTo>
                  <a:cubicBezTo>
                    <a:pt x="25383" y="64558"/>
                    <a:pt x="25534" y="34924"/>
                    <a:pt x="25534" y="26987"/>
                  </a:cubicBezTo>
                  <a:cubicBezTo>
                    <a:pt x="25534" y="19050"/>
                    <a:pt x="0" y="0"/>
                    <a:pt x="0" y="0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82" name="Forma livre 30"/>
            <p:cNvSpPr>
              <a:spLocks/>
            </p:cNvSpPr>
            <p:nvPr/>
          </p:nvSpPr>
          <p:spPr bwMode="auto">
            <a:xfrm>
              <a:off x="2039595" y="3427474"/>
              <a:ext cx="479425" cy="144462"/>
            </a:xfrm>
            <a:custGeom>
              <a:avLst/>
              <a:gdLst>
                <a:gd name="T0" fmla="*/ 0 w 478629"/>
                <a:gd name="T1" fmla="*/ 118511 h 144637"/>
                <a:gd name="T2" fmla="*/ 33525 w 478629"/>
                <a:gd name="T3" fmla="*/ 54853 h 144637"/>
                <a:gd name="T4" fmla="*/ 69630 w 478629"/>
                <a:gd name="T5" fmla="*/ 162 h 144637"/>
                <a:gd name="T6" fmla="*/ 125510 w 478629"/>
                <a:gd name="T7" fmla="*/ 39828 h 144637"/>
                <a:gd name="T8" fmla="*/ 164193 w 478629"/>
                <a:gd name="T9" fmla="*/ 79485 h 144637"/>
                <a:gd name="T10" fmla="*/ 228666 w 478629"/>
                <a:gd name="T11" fmla="*/ 95927 h 144637"/>
                <a:gd name="T12" fmla="*/ 288845 w 478629"/>
                <a:gd name="T13" fmla="*/ 116915 h 144637"/>
                <a:gd name="T14" fmla="*/ 384264 w 478629"/>
                <a:gd name="T15" fmla="*/ 114019 h 144637"/>
                <a:gd name="T16" fmla="*/ 486566 w 478629"/>
                <a:gd name="T17" fmla="*/ 104180 h 144637"/>
                <a:gd name="T18" fmla="*/ 518370 w 478629"/>
                <a:gd name="T19" fmla="*/ 136360 h 1446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8629" h="144637">
                  <a:moveTo>
                    <a:pt x="0" y="125706"/>
                  </a:moveTo>
                  <a:lnTo>
                    <a:pt x="30955" y="58182"/>
                  </a:lnTo>
                  <a:cubicBezTo>
                    <a:pt x="60060" y="4953"/>
                    <a:pt x="50137" y="2818"/>
                    <a:pt x="64292" y="162"/>
                  </a:cubicBezTo>
                  <a:cubicBezTo>
                    <a:pt x="78447" y="-2494"/>
                    <a:pt x="101334" y="28220"/>
                    <a:pt x="115886" y="42245"/>
                  </a:cubicBezTo>
                  <a:cubicBezTo>
                    <a:pt x="130438" y="56270"/>
                    <a:pt x="135730" y="74393"/>
                    <a:pt x="151605" y="84310"/>
                  </a:cubicBezTo>
                  <a:cubicBezTo>
                    <a:pt x="167480" y="94227"/>
                    <a:pt x="191954" y="95132"/>
                    <a:pt x="211136" y="101749"/>
                  </a:cubicBezTo>
                  <a:cubicBezTo>
                    <a:pt x="230318" y="108366"/>
                    <a:pt x="242755" y="120814"/>
                    <a:pt x="266700" y="124012"/>
                  </a:cubicBezTo>
                  <a:cubicBezTo>
                    <a:pt x="290645" y="127210"/>
                    <a:pt x="324378" y="123191"/>
                    <a:pt x="354805" y="120940"/>
                  </a:cubicBezTo>
                  <a:cubicBezTo>
                    <a:pt x="375310" y="123057"/>
                    <a:pt x="428625" y="106554"/>
                    <a:pt x="449262" y="110504"/>
                  </a:cubicBezTo>
                  <a:cubicBezTo>
                    <a:pt x="469899" y="114454"/>
                    <a:pt x="474264" y="133258"/>
                    <a:pt x="478629" y="144637"/>
                  </a:cubicBezTo>
                </a:path>
              </a:pathLst>
            </a:cu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83" name="AutoShape 126"/>
            <p:cNvSpPr>
              <a:spLocks noChangeArrowheads="1"/>
            </p:cNvSpPr>
            <p:nvPr/>
          </p:nvSpPr>
          <p:spPr bwMode="auto">
            <a:xfrm>
              <a:off x="3593757" y="1401824"/>
              <a:ext cx="79375" cy="74612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884" name="CaixaDeTexto 121"/>
            <p:cNvSpPr txBox="1">
              <a:spLocks noChangeArrowheads="1"/>
            </p:cNvSpPr>
            <p:nvPr/>
          </p:nvSpPr>
          <p:spPr bwMode="auto">
            <a:xfrm>
              <a:off x="3488982" y="3338574"/>
              <a:ext cx="781050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Alvorada</a:t>
              </a:r>
            </a:p>
          </p:txBody>
        </p:sp>
        <p:sp>
          <p:nvSpPr>
            <p:cNvPr id="885" name="Forma livre 31"/>
            <p:cNvSpPr>
              <a:spLocks/>
            </p:cNvSpPr>
            <p:nvPr/>
          </p:nvSpPr>
          <p:spPr bwMode="auto">
            <a:xfrm>
              <a:off x="3703295" y="2060636"/>
              <a:ext cx="112712" cy="600075"/>
            </a:xfrm>
            <a:custGeom>
              <a:avLst/>
              <a:gdLst>
                <a:gd name="T0" fmla="*/ 0 w 113287"/>
                <a:gd name="T1" fmla="*/ 600118 h 600074"/>
                <a:gd name="T2" fmla="*/ 9517 w 113287"/>
                <a:gd name="T3" fmla="*/ 540587 h 600074"/>
                <a:gd name="T4" fmla="*/ 13325 w 113287"/>
                <a:gd name="T5" fmla="*/ 476293 h 600074"/>
                <a:gd name="T6" fmla="*/ 34260 w 113287"/>
                <a:gd name="T7" fmla="*/ 395331 h 600074"/>
                <a:gd name="T8" fmla="*/ 78071 w 113287"/>
                <a:gd name="T9" fmla="*/ 347706 h 600074"/>
                <a:gd name="T10" fmla="*/ 87590 w 113287"/>
                <a:gd name="T11" fmla="*/ 264318 h 600074"/>
                <a:gd name="T12" fmla="*/ 81972 w 113287"/>
                <a:gd name="T13" fmla="*/ 169067 h 600074"/>
                <a:gd name="T14" fmla="*/ 68508 w 113287"/>
                <a:gd name="T15" fmla="*/ 80962 h 600074"/>
                <a:gd name="T16" fmla="*/ 74408 w 113287"/>
                <a:gd name="T17" fmla="*/ 0 h 6000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3287" h="600074">
                  <a:moveTo>
                    <a:pt x="0" y="600074"/>
                  </a:moveTo>
                  <a:cubicBezTo>
                    <a:pt x="11113" y="581818"/>
                    <a:pt x="9131" y="561181"/>
                    <a:pt x="11910" y="540543"/>
                  </a:cubicBezTo>
                  <a:cubicBezTo>
                    <a:pt x="14689" y="519906"/>
                    <a:pt x="11512" y="500458"/>
                    <a:pt x="16673" y="476249"/>
                  </a:cubicBezTo>
                  <a:cubicBezTo>
                    <a:pt x="21834" y="452040"/>
                    <a:pt x="29372" y="416718"/>
                    <a:pt x="42875" y="395287"/>
                  </a:cubicBezTo>
                  <a:cubicBezTo>
                    <a:pt x="56378" y="373856"/>
                    <a:pt x="86571" y="369490"/>
                    <a:pt x="97692" y="347662"/>
                  </a:cubicBezTo>
                  <a:cubicBezTo>
                    <a:pt x="108813" y="325834"/>
                    <a:pt x="108790" y="294084"/>
                    <a:pt x="109604" y="264318"/>
                  </a:cubicBezTo>
                  <a:cubicBezTo>
                    <a:pt x="110418" y="234552"/>
                    <a:pt x="120816" y="197245"/>
                    <a:pt x="102574" y="169067"/>
                  </a:cubicBezTo>
                  <a:cubicBezTo>
                    <a:pt x="84332" y="140889"/>
                    <a:pt x="86519" y="108743"/>
                    <a:pt x="85725" y="80962"/>
                  </a:cubicBezTo>
                  <a:cubicBezTo>
                    <a:pt x="84931" y="53181"/>
                    <a:pt x="92965" y="33735"/>
                    <a:pt x="93106" y="0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86" name="CaixaDeTexto 121"/>
            <p:cNvSpPr txBox="1">
              <a:spLocks noChangeArrowheads="1"/>
            </p:cNvSpPr>
            <p:nvPr/>
          </p:nvSpPr>
          <p:spPr bwMode="auto">
            <a:xfrm>
              <a:off x="2890495" y="1341499"/>
              <a:ext cx="782637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Vila do Conde</a:t>
              </a:r>
            </a:p>
          </p:txBody>
        </p:sp>
        <p:sp>
          <p:nvSpPr>
            <p:cNvPr id="887" name="Forma livre 31"/>
            <p:cNvSpPr>
              <a:spLocks/>
            </p:cNvSpPr>
            <p:nvPr/>
          </p:nvSpPr>
          <p:spPr bwMode="auto">
            <a:xfrm>
              <a:off x="3549307" y="2635311"/>
              <a:ext cx="169863" cy="563563"/>
            </a:xfrm>
            <a:custGeom>
              <a:avLst/>
              <a:gdLst>
                <a:gd name="T0" fmla="*/ 0 w 185738"/>
                <a:gd name="T1" fmla="*/ 0 h 866775"/>
                <a:gd name="T2" fmla="*/ 0 w 185738"/>
                <a:gd name="T3" fmla="*/ 0 h 866775"/>
                <a:gd name="T4" fmla="*/ 0 w 185738"/>
                <a:gd name="T5" fmla="*/ 0 h 866775"/>
                <a:gd name="T6" fmla="*/ 0 w 185738"/>
                <a:gd name="T7" fmla="*/ 0 h 866775"/>
                <a:gd name="T8" fmla="*/ 0 w 185738"/>
                <a:gd name="T9" fmla="*/ 0 h 866775"/>
                <a:gd name="T10" fmla="*/ 0 w 185738"/>
                <a:gd name="T11" fmla="*/ 0 h 866775"/>
                <a:gd name="T12" fmla="*/ 0 w 185738"/>
                <a:gd name="T13" fmla="*/ 0 h 866775"/>
                <a:gd name="T14" fmla="*/ 0 w 185738"/>
                <a:gd name="T15" fmla="*/ 0 h 866775"/>
                <a:gd name="T16" fmla="*/ 0 w 185738"/>
                <a:gd name="T17" fmla="*/ 0 h 866775"/>
                <a:gd name="T18" fmla="*/ 0 w 185738"/>
                <a:gd name="T19" fmla="*/ 0 h 8667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5738" h="866775">
                  <a:moveTo>
                    <a:pt x="14288" y="866775"/>
                  </a:moveTo>
                  <a:cubicBezTo>
                    <a:pt x="10319" y="835819"/>
                    <a:pt x="0" y="809625"/>
                    <a:pt x="0" y="776288"/>
                  </a:cubicBezTo>
                  <a:cubicBezTo>
                    <a:pt x="0" y="742951"/>
                    <a:pt x="7144" y="702469"/>
                    <a:pt x="14288" y="666750"/>
                  </a:cubicBezTo>
                  <a:cubicBezTo>
                    <a:pt x="21432" y="631031"/>
                    <a:pt x="34132" y="596106"/>
                    <a:pt x="42863" y="561975"/>
                  </a:cubicBezTo>
                  <a:cubicBezTo>
                    <a:pt x="51594" y="527844"/>
                    <a:pt x="60325" y="497682"/>
                    <a:pt x="66675" y="461963"/>
                  </a:cubicBezTo>
                  <a:cubicBezTo>
                    <a:pt x="73025" y="426244"/>
                    <a:pt x="73819" y="382588"/>
                    <a:pt x="80963" y="347663"/>
                  </a:cubicBezTo>
                  <a:cubicBezTo>
                    <a:pt x="88107" y="312738"/>
                    <a:pt x="100807" y="288132"/>
                    <a:pt x="109538" y="252413"/>
                  </a:cubicBezTo>
                  <a:cubicBezTo>
                    <a:pt x="118269" y="216694"/>
                    <a:pt x="127794" y="165100"/>
                    <a:pt x="133350" y="133350"/>
                  </a:cubicBezTo>
                  <a:cubicBezTo>
                    <a:pt x="138906" y="101600"/>
                    <a:pt x="134144" y="84138"/>
                    <a:pt x="142875" y="61913"/>
                  </a:cubicBezTo>
                  <a:cubicBezTo>
                    <a:pt x="151606" y="39688"/>
                    <a:pt x="173883" y="30162"/>
                    <a:pt x="185738" y="0"/>
                  </a:cubicBezTo>
                </a:path>
              </a:pathLst>
            </a:custGeom>
            <a:noFill/>
            <a:ln w="381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88" name="CaixaDeTexto 121"/>
            <p:cNvSpPr txBox="1">
              <a:spLocks noChangeArrowheads="1"/>
            </p:cNvSpPr>
            <p:nvPr/>
          </p:nvSpPr>
          <p:spPr bwMode="auto">
            <a:xfrm>
              <a:off x="3054007" y="1890774"/>
              <a:ext cx="781050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Açailândia</a:t>
              </a:r>
            </a:p>
          </p:txBody>
        </p:sp>
        <p:sp>
          <p:nvSpPr>
            <p:cNvPr id="889" name="Oval 250"/>
            <p:cNvSpPr>
              <a:spLocks noChangeArrowheads="1"/>
            </p:cNvSpPr>
            <p:nvPr/>
          </p:nvSpPr>
          <p:spPr bwMode="auto">
            <a:xfrm>
              <a:off x="3762032" y="2033649"/>
              <a:ext cx="73025" cy="7302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90" name="AutoShape 86"/>
            <p:cNvSpPr>
              <a:spLocks noChangeArrowheads="1"/>
            </p:cNvSpPr>
            <p:nvPr/>
          </p:nvSpPr>
          <p:spPr bwMode="auto">
            <a:xfrm>
              <a:off x="2975212" y="3684105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93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891" name="AutoShape 86"/>
            <p:cNvSpPr>
              <a:spLocks noChangeArrowheads="1"/>
            </p:cNvSpPr>
            <p:nvPr/>
          </p:nvSpPr>
          <p:spPr bwMode="auto">
            <a:xfrm>
              <a:off x="3107572" y="3510408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94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897" name="AutoShape 86"/>
            <p:cNvSpPr>
              <a:spLocks noChangeArrowheads="1"/>
            </p:cNvSpPr>
            <p:nvPr/>
          </p:nvSpPr>
          <p:spPr bwMode="auto">
            <a:xfrm>
              <a:off x="2611099" y="3631623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  <a:cs typeface="Arial" charset="0"/>
                </a:rPr>
                <a:t>85</a:t>
              </a:r>
              <a:endParaRPr lang="pt-BR" sz="600" dirty="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899" name="AutoShape 86"/>
            <p:cNvSpPr>
              <a:spLocks noChangeArrowheads="1"/>
            </p:cNvSpPr>
            <p:nvPr/>
          </p:nvSpPr>
          <p:spPr bwMode="auto">
            <a:xfrm>
              <a:off x="3372532" y="3148420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 dirty="0">
                  <a:cs typeface="Arial" charset="0"/>
                </a:rPr>
                <a:t>105</a:t>
              </a:r>
            </a:p>
          </p:txBody>
        </p:sp>
        <p:sp>
          <p:nvSpPr>
            <p:cNvPr id="902" name="AutoShape 86"/>
            <p:cNvSpPr>
              <a:spLocks noChangeArrowheads="1"/>
            </p:cNvSpPr>
            <p:nvPr/>
          </p:nvSpPr>
          <p:spPr bwMode="auto">
            <a:xfrm>
              <a:off x="3577882" y="3519549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 dirty="0">
                  <a:cs typeface="Arial" charset="0"/>
                </a:rPr>
                <a:t>107</a:t>
              </a:r>
            </a:p>
          </p:txBody>
        </p:sp>
        <p:sp>
          <p:nvSpPr>
            <p:cNvPr id="903" name="Oval 250"/>
            <p:cNvSpPr>
              <a:spLocks noChangeArrowheads="1"/>
            </p:cNvSpPr>
            <p:nvPr/>
          </p:nvSpPr>
          <p:spPr bwMode="auto">
            <a:xfrm>
              <a:off x="3488982" y="3483036"/>
              <a:ext cx="73025" cy="7302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904" name="Forma livre 31"/>
            <p:cNvSpPr>
              <a:spLocks/>
            </p:cNvSpPr>
            <p:nvPr/>
          </p:nvSpPr>
          <p:spPr bwMode="auto">
            <a:xfrm>
              <a:off x="2953995" y="4953061"/>
              <a:ext cx="827087" cy="828675"/>
            </a:xfrm>
            <a:custGeom>
              <a:avLst/>
              <a:gdLst>
                <a:gd name="T0" fmla="*/ 0 w 827087"/>
                <a:gd name="T1" fmla="*/ 0 h 828693"/>
                <a:gd name="T2" fmla="*/ 100011 w 827087"/>
                <a:gd name="T3" fmla="*/ 47561 h 828693"/>
                <a:gd name="T4" fmla="*/ 166685 w 827087"/>
                <a:gd name="T5" fmla="*/ 63426 h 828693"/>
                <a:gd name="T6" fmla="*/ 220660 w 827087"/>
                <a:gd name="T7" fmla="*/ 91937 h 828693"/>
                <a:gd name="T8" fmla="*/ 296859 w 827087"/>
                <a:gd name="T9" fmla="*/ 126794 h 828693"/>
                <a:gd name="T10" fmla="*/ 331784 w 827087"/>
                <a:gd name="T11" fmla="*/ 155351 h 828693"/>
                <a:gd name="T12" fmla="*/ 401633 w 827087"/>
                <a:gd name="T13" fmla="*/ 196554 h 828693"/>
                <a:gd name="T14" fmla="*/ 465133 w 827087"/>
                <a:gd name="T15" fmla="*/ 240924 h 828693"/>
                <a:gd name="T16" fmla="*/ 509582 w 827087"/>
                <a:gd name="T17" fmla="*/ 294825 h 828693"/>
                <a:gd name="T18" fmla="*/ 538157 w 827087"/>
                <a:gd name="T19" fmla="*/ 353424 h 828693"/>
                <a:gd name="T20" fmla="*/ 563557 w 827087"/>
                <a:gd name="T21" fmla="*/ 396223 h 828693"/>
                <a:gd name="T22" fmla="*/ 579431 w 827087"/>
                <a:gd name="T23" fmla="*/ 443772 h 828693"/>
                <a:gd name="T24" fmla="*/ 617531 w 827087"/>
                <a:gd name="T25" fmla="*/ 497667 h 828693"/>
                <a:gd name="T26" fmla="*/ 646106 w 827087"/>
                <a:gd name="T27" fmla="*/ 545216 h 828693"/>
                <a:gd name="T28" fmla="*/ 700080 w 827087"/>
                <a:gd name="T29" fmla="*/ 633968 h 828693"/>
                <a:gd name="T30" fmla="*/ 741355 w 827087"/>
                <a:gd name="T31" fmla="*/ 691036 h 828693"/>
                <a:gd name="T32" fmla="*/ 763580 w 827087"/>
                <a:gd name="T33" fmla="*/ 721137 h 828693"/>
                <a:gd name="T34" fmla="*/ 771517 w 827087"/>
                <a:gd name="T35" fmla="*/ 771865 h 828693"/>
                <a:gd name="T36" fmla="*/ 827079 w 827087"/>
                <a:gd name="T37" fmla="*/ 827343 h 8286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7087" h="828693">
                  <a:moveTo>
                    <a:pt x="0" y="0"/>
                  </a:moveTo>
                  <a:cubicBezTo>
                    <a:pt x="38895" y="22497"/>
                    <a:pt x="72231" y="37052"/>
                    <a:pt x="100012" y="47637"/>
                  </a:cubicBezTo>
                  <a:cubicBezTo>
                    <a:pt x="127793" y="58222"/>
                    <a:pt x="146579" y="56104"/>
                    <a:pt x="166687" y="63512"/>
                  </a:cubicBezTo>
                  <a:cubicBezTo>
                    <a:pt x="186795" y="70920"/>
                    <a:pt x="198966" y="81504"/>
                    <a:pt x="220662" y="92087"/>
                  </a:cubicBezTo>
                  <a:cubicBezTo>
                    <a:pt x="242358" y="102670"/>
                    <a:pt x="278341" y="116429"/>
                    <a:pt x="296862" y="127012"/>
                  </a:cubicBezTo>
                  <a:cubicBezTo>
                    <a:pt x="315383" y="137595"/>
                    <a:pt x="314325" y="143945"/>
                    <a:pt x="331787" y="155587"/>
                  </a:cubicBezTo>
                  <a:cubicBezTo>
                    <a:pt x="349249" y="167229"/>
                    <a:pt x="379412" y="182576"/>
                    <a:pt x="401637" y="196862"/>
                  </a:cubicBezTo>
                  <a:cubicBezTo>
                    <a:pt x="423862" y="211148"/>
                    <a:pt x="447145" y="224902"/>
                    <a:pt x="465137" y="241306"/>
                  </a:cubicBezTo>
                  <a:cubicBezTo>
                    <a:pt x="483129" y="257710"/>
                    <a:pt x="497416" y="276502"/>
                    <a:pt x="509587" y="295287"/>
                  </a:cubicBezTo>
                  <a:cubicBezTo>
                    <a:pt x="521758" y="314072"/>
                    <a:pt x="529166" y="337082"/>
                    <a:pt x="538162" y="354015"/>
                  </a:cubicBezTo>
                  <a:cubicBezTo>
                    <a:pt x="547158" y="370948"/>
                    <a:pt x="556683" y="381804"/>
                    <a:pt x="563562" y="396887"/>
                  </a:cubicBezTo>
                  <a:cubicBezTo>
                    <a:pt x="570441" y="411970"/>
                    <a:pt x="570441" y="427579"/>
                    <a:pt x="579437" y="444512"/>
                  </a:cubicBezTo>
                  <a:cubicBezTo>
                    <a:pt x="588433" y="461445"/>
                    <a:pt x="606425" y="481554"/>
                    <a:pt x="617537" y="498487"/>
                  </a:cubicBezTo>
                  <a:cubicBezTo>
                    <a:pt x="628649" y="515420"/>
                    <a:pt x="646112" y="546112"/>
                    <a:pt x="646112" y="546112"/>
                  </a:cubicBezTo>
                  <a:cubicBezTo>
                    <a:pt x="659870" y="568866"/>
                    <a:pt x="684212" y="610670"/>
                    <a:pt x="700087" y="635012"/>
                  </a:cubicBezTo>
                  <a:cubicBezTo>
                    <a:pt x="715962" y="659354"/>
                    <a:pt x="730779" y="677609"/>
                    <a:pt x="741362" y="692162"/>
                  </a:cubicBezTo>
                  <a:cubicBezTo>
                    <a:pt x="751945" y="706715"/>
                    <a:pt x="758560" y="708833"/>
                    <a:pt x="763587" y="722328"/>
                  </a:cubicBezTo>
                  <a:cubicBezTo>
                    <a:pt x="768614" y="735823"/>
                    <a:pt x="760941" y="755407"/>
                    <a:pt x="771524" y="773134"/>
                  </a:cubicBezTo>
                  <a:cubicBezTo>
                    <a:pt x="782107" y="790862"/>
                    <a:pt x="814519" y="814140"/>
                    <a:pt x="827087" y="828693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05" name="Forma livre 30"/>
            <p:cNvSpPr>
              <a:spLocks/>
            </p:cNvSpPr>
            <p:nvPr/>
          </p:nvSpPr>
          <p:spPr bwMode="auto">
            <a:xfrm>
              <a:off x="2376145" y="4291074"/>
              <a:ext cx="584200" cy="665162"/>
            </a:xfrm>
            <a:custGeom>
              <a:avLst/>
              <a:gdLst>
                <a:gd name="T0" fmla="*/ 0 w 582618"/>
                <a:gd name="T1" fmla="*/ 0 h 664906"/>
                <a:gd name="T2" fmla="*/ 59187 w 582618"/>
                <a:gd name="T3" fmla="*/ 50872 h 664906"/>
                <a:gd name="T4" fmla="*/ 99543 w 582618"/>
                <a:gd name="T5" fmla="*/ 72698 h 664906"/>
                <a:gd name="T6" fmla="*/ 159625 w 582618"/>
                <a:gd name="T7" fmla="*/ 91005 h 664906"/>
                <a:gd name="T8" fmla="*/ 201775 w 582618"/>
                <a:gd name="T9" fmla="*/ 116845 h 664906"/>
                <a:gd name="T10" fmla="*/ 228680 w 582618"/>
                <a:gd name="T11" fmla="*/ 162331 h 664906"/>
                <a:gd name="T12" fmla="*/ 229574 w 582618"/>
                <a:gd name="T13" fmla="*/ 216985 h 664906"/>
                <a:gd name="T14" fmla="*/ 248405 w 582618"/>
                <a:gd name="T15" fmla="*/ 272715 h 664906"/>
                <a:gd name="T16" fmla="*/ 251995 w 582618"/>
                <a:gd name="T17" fmla="*/ 311481 h 664906"/>
                <a:gd name="T18" fmla="*/ 260064 w 582618"/>
                <a:gd name="T19" fmla="*/ 355093 h 664906"/>
                <a:gd name="T20" fmla="*/ 286965 w 582618"/>
                <a:gd name="T21" fmla="*/ 401124 h 664906"/>
                <a:gd name="T22" fmla="*/ 341668 w 582618"/>
                <a:gd name="T23" fmla="*/ 443930 h 664906"/>
                <a:gd name="T24" fmla="*/ 395473 w 582618"/>
                <a:gd name="T25" fmla="*/ 466543 h 664906"/>
                <a:gd name="T26" fmla="*/ 441212 w 582618"/>
                <a:gd name="T27" fmla="*/ 484310 h 664906"/>
                <a:gd name="T28" fmla="*/ 474389 w 582618"/>
                <a:gd name="T29" fmla="*/ 505308 h 664906"/>
                <a:gd name="T30" fmla="*/ 504886 w 582618"/>
                <a:gd name="T31" fmla="*/ 539228 h 664906"/>
                <a:gd name="T32" fmla="*/ 527305 w 582618"/>
                <a:gd name="T33" fmla="*/ 586070 h 664906"/>
                <a:gd name="T34" fmla="*/ 563170 w 582618"/>
                <a:gd name="T35" fmla="*/ 632912 h 664906"/>
                <a:gd name="T36" fmla="*/ 608008 w 582618"/>
                <a:gd name="T37" fmla="*/ 655526 h 664906"/>
                <a:gd name="T38" fmla="*/ 658229 w 582618"/>
                <a:gd name="T39" fmla="*/ 676522 h 66490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82618" h="664906">
                  <a:moveTo>
                    <a:pt x="0" y="0"/>
                  </a:moveTo>
                  <a:cubicBezTo>
                    <a:pt x="10319" y="7541"/>
                    <a:pt x="33205" y="37084"/>
                    <a:pt x="52388" y="50006"/>
                  </a:cubicBezTo>
                  <a:cubicBezTo>
                    <a:pt x="65088" y="61912"/>
                    <a:pt x="77260" y="67645"/>
                    <a:pt x="88108" y="71438"/>
                  </a:cubicBezTo>
                  <a:cubicBezTo>
                    <a:pt x="98956" y="75231"/>
                    <a:pt x="126207" y="82203"/>
                    <a:pt x="141288" y="89436"/>
                  </a:cubicBezTo>
                  <a:cubicBezTo>
                    <a:pt x="156369" y="96669"/>
                    <a:pt x="168409" y="103152"/>
                    <a:pt x="178596" y="114837"/>
                  </a:cubicBezTo>
                  <a:cubicBezTo>
                    <a:pt x="188783" y="126522"/>
                    <a:pt x="197117" y="139172"/>
                    <a:pt x="202409" y="159545"/>
                  </a:cubicBezTo>
                  <a:cubicBezTo>
                    <a:pt x="200557" y="179918"/>
                    <a:pt x="200292" y="195181"/>
                    <a:pt x="203202" y="213262"/>
                  </a:cubicBezTo>
                  <a:cubicBezTo>
                    <a:pt x="206112" y="231343"/>
                    <a:pt x="216564" y="252553"/>
                    <a:pt x="219871" y="268031"/>
                  </a:cubicBezTo>
                  <a:cubicBezTo>
                    <a:pt x="223178" y="283509"/>
                    <a:pt x="221326" y="292637"/>
                    <a:pt x="223046" y="306131"/>
                  </a:cubicBezTo>
                  <a:cubicBezTo>
                    <a:pt x="224766" y="319625"/>
                    <a:pt x="225030" y="334310"/>
                    <a:pt x="230190" y="348994"/>
                  </a:cubicBezTo>
                  <a:cubicBezTo>
                    <a:pt x="235350" y="363678"/>
                    <a:pt x="241965" y="379685"/>
                    <a:pt x="254003" y="394237"/>
                  </a:cubicBezTo>
                  <a:cubicBezTo>
                    <a:pt x="266041" y="408789"/>
                    <a:pt x="286414" y="425590"/>
                    <a:pt x="302421" y="436306"/>
                  </a:cubicBezTo>
                  <a:cubicBezTo>
                    <a:pt x="318428" y="447022"/>
                    <a:pt x="335361" y="451916"/>
                    <a:pt x="350046" y="458531"/>
                  </a:cubicBezTo>
                  <a:cubicBezTo>
                    <a:pt x="364731" y="465146"/>
                    <a:pt x="378887" y="469644"/>
                    <a:pt x="390529" y="475994"/>
                  </a:cubicBezTo>
                  <a:cubicBezTo>
                    <a:pt x="402171" y="482344"/>
                    <a:pt x="410504" y="487635"/>
                    <a:pt x="419897" y="496631"/>
                  </a:cubicBezTo>
                  <a:cubicBezTo>
                    <a:pt x="429290" y="505627"/>
                    <a:pt x="439082" y="516740"/>
                    <a:pt x="446888" y="529969"/>
                  </a:cubicBezTo>
                  <a:cubicBezTo>
                    <a:pt x="454694" y="543198"/>
                    <a:pt x="458133" y="560660"/>
                    <a:pt x="466731" y="576006"/>
                  </a:cubicBezTo>
                  <a:cubicBezTo>
                    <a:pt x="475329" y="591352"/>
                    <a:pt x="486573" y="610666"/>
                    <a:pt x="498479" y="622043"/>
                  </a:cubicBezTo>
                  <a:cubicBezTo>
                    <a:pt x="510385" y="633420"/>
                    <a:pt x="524144" y="637125"/>
                    <a:pt x="538167" y="644269"/>
                  </a:cubicBezTo>
                  <a:cubicBezTo>
                    <a:pt x="552190" y="651413"/>
                    <a:pt x="568860" y="659614"/>
                    <a:pt x="582618" y="664906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06" name="Forma livre 66"/>
            <p:cNvSpPr>
              <a:spLocks/>
            </p:cNvSpPr>
            <p:nvPr/>
          </p:nvSpPr>
          <p:spPr bwMode="auto">
            <a:xfrm>
              <a:off x="2047532" y="3549711"/>
              <a:ext cx="323850" cy="723900"/>
            </a:xfrm>
            <a:custGeom>
              <a:avLst/>
              <a:gdLst>
                <a:gd name="T0" fmla="*/ 778 w 323789"/>
                <a:gd name="T1" fmla="*/ 0 h 724694"/>
                <a:gd name="T2" fmla="*/ 0 w 323789"/>
                <a:gd name="T3" fmla="*/ 67245 h 724694"/>
                <a:gd name="T4" fmla="*/ 779 w 323789"/>
                <a:gd name="T5" fmla="*/ 139776 h 724694"/>
                <a:gd name="T6" fmla="*/ 779 w 323789"/>
                <a:gd name="T7" fmla="*/ 211552 h 724694"/>
                <a:gd name="T8" fmla="*/ 4029 w 323789"/>
                <a:gd name="T9" fmla="*/ 260664 h 724694"/>
                <a:gd name="T10" fmla="*/ 7235 w 323789"/>
                <a:gd name="T11" fmla="*/ 313549 h 724694"/>
                <a:gd name="T12" fmla="*/ 12821 w 323789"/>
                <a:gd name="T13" fmla="*/ 387594 h 724694"/>
                <a:gd name="T14" fmla="*/ 16072 w 323789"/>
                <a:gd name="T15" fmla="*/ 449550 h 724694"/>
                <a:gd name="T16" fmla="*/ 20895 w 323789"/>
                <a:gd name="T17" fmla="*/ 493369 h 724694"/>
                <a:gd name="T18" fmla="*/ 96291 w 323789"/>
                <a:gd name="T19" fmla="*/ 538703 h 724694"/>
                <a:gd name="T20" fmla="*/ 179807 w 323789"/>
                <a:gd name="T21" fmla="*/ 593101 h 724694"/>
                <a:gd name="T22" fmla="*/ 243970 w 323789"/>
                <a:gd name="T23" fmla="*/ 635413 h 724694"/>
                <a:gd name="T24" fmla="*/ 327332 w 323789"/>
                <a:gd name="T25" fmla="*/ 689813 h 7246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3789" h="724694">
                  <a:moveTo>
                    <a:pt x="776" y="0"/>
                  </a:moveTo>
                  <a:cubicBezTo>
                    <a:pt x="1576" y="22490"/>
                    <a:pt x="0" y="46170"/>
                    <a:pt x="0" y="70644"/>
                  </a:cubicBezTo>
                  <a:cubicBezTo>
                    <a:pt x="0" y="95118"/>
                    <a:pt x="648" y="121576"/>
                    <a:pt x="777" y="146844"/>
                  </a:cubicBezTo>
                  <a:cubicBezTo>
                    <a:pt x="907" y="172112"/>
                    <a:pt x="244" y="201083"/>
                    <a:pt x="777" y="222250"/>
                  </a:cubicBezTo>
                  <a:cubicBezTo>
                    <a:pt x="1310" y="243417"/>
                    <a:pt x="2908" y="255985"/>
                    <a:pt x="3974" y="273844"/>
                  </a:cubicBezTo>
                  <a:cubicBezTo>
                    <a:pt x="5040" y="291703"/>
                    <a:pt x="5719" y="307180"/>
                    <a:pt x="7173" y="329405"/>
                  </a:cubicBezTo>
                  <a:cubicBezTo>
                    <a:pt x="8627" y="351630"/>
                    <a:pt x="11246" y="383381"/>
                    <a:pt x="12700" y="407194"/>
                  </a:cubicBezTo>
                  <a:cubicBezTo>
                    <a:pt x="14154" y="431007"/>
                    <a:pt x="14572" y="453761"/>
                    <a:pt x="15899" y="472282"/>
                  </a:cubicBezTo>
                  <a:cubicBezTo>
                    <a:pt x="17226" y="490803"/>
                    <a:pt x="7440" y="502709"/>
                    <a:pt x="20665" y="518319"/>
                  </a:cubicBezTo>
                  <a:cubicBezTo>
                    <a:pt x="33890" y="533929"/>
                    <a:pt x="69053" y="548482"/>
                    <a:pt x="95250" y="565944"/>
                  </a:cubicBezTo>
                  <a:cubicBezTo>
                    <a:pt x="121447" y="583406"/>
                    <a:pt x="153502" y="606161"/>
                    <a:pt x="177846" y="623094"/>
                  </a:cubicBezTo>
                  <a:lnTo>
                    <a:pt x="241316" y="667544"/>
                  </a:lnTo>
                  <a:cubicBezTo>
                    <a:pt x="265640" y="684477"/>
                    <a:pt x="299447" y="705644"/>
                    <a:pt x="323789" y="724694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07" name="Forma livre 32"/>
            <p:cNvSpPr>
              <a:spLocks/>
            </p:cNvSpPr>
            <p:nvPr/>
          </p:nvSpPr>
          <p:spPr bwMode="auto">
            <a:xfrm>
              <a:off x="3774732" y="5775386"/>
              <a:ext cx="666750" cy="168275"/>
            </a:xfrm>
            <a:custGeom>
              <a:avLst/>
              <a:gdLst>
                <a:gd name="T0" fmla="*/ 0 w 666751"/>
                <a:gd name="T1" fmla="*/ 0 h 168109"/>
                <a:gd name="T2" fmla="*/ 119062 w 666751"/>
                <a:gd name="T3" fmla="*/ 141347 h 168109"/>
                <a:gd name="T4" fmla="*/ 361891 w 666751"/>
                <a:gd name="T5" fmla="*/ 171633 h 168109"/>
                <a:gd name="T6" fmla="*/ 666692 w 666751"/>
                <a:gd name="T7" fmla="*/ 176684 h 168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6751" h="168109">
                  <a:moveTo>
                    <a:pt x="0" y="0"/>
                  </a:moveTo>
                  <a:cubicBezTo>
                    <a:pt x="27781" y="40481"/>
                    <a:pt x="58737" y="106364"/>
                    <a:pt x="119062" y="133351"/>
                  </a:cubicBezTo>
                  <a:cubicBezTo>
                    <a:pt x="179387" y="160338"/>
                    <a:pt x="270669" y="156369"/>
                    <a:pt x="361950" y="161925"/>
                  </a:cubicBezTo>
                  <a:cubicBezTo>
                    <a:pt x="453232" y="167481"/>
                    <a:pt x="581422" y="169863"/>
                    <a:pt x="666751" y="166688"/>
                  </a:cubicBezTo>
                </a:path>
              </a:pathLst>
            </a:custGeom>
            <a:noFill/>
            <a:ln w="38100">
              <a:solidFill>
                <a:srgbClr val="99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08" name="AutoShape 126"/>
            <p:cNvSpPr>
              <a:spLocks noChangeArrowheads="1"/>
            </p:cNvSpPr>
            <p:nvPr/>
          </p:nvSpPr>
          <p:spPr bwMode="auto">
            <a:xfrm>
              <a:off x="3739807" y="5732524"/>
              <a:ext cx="79375" cy="74612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grpSp>
          <p:nvGrpSpPr>
            <p:cNvPr id="909" name="Grupo 123"/>
            <p:cNvGrpSpPr>
              <a:grpSpLocks/>
            </p:cNvGrpSpPr>
            <p:nvPr/>
          </p:nvGrpSpPr>
          <p:grpSpPr bwMode="auto">
            <a:xfrm>
              <a:off x="1007720" y="3587018"/>
              <a:ext cx="3367087" cy="1789906"/>
              <a:chOff x="1900237" y="3498057"/>
              <a:chExt cx="3367089" cy="1789906"/>
            </a:xfrm>
          </p:grpSpPr>
          <p:sp>
            <p:nvSpPr>
              <p:cNvPr id="910" name="CaixaDeTexto 121"/>
              <p:cNvSpPr txBox="1">
                <a:spLocks noChangeArrowheads="1"/>
              </p:cNvSpPr>
              <p:nvPr/>
            </p:nvSpPr>
            <p:spPr bwMode="auto">
              <a:xfrm>
                <a:off x="3545157" y="4077751"/>
                <a:ext cx="7826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r"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Goiânia</a:t>
                </a:r>
              </a:p>
            </p:txBody>
          </p:sp>
          <p:sp>
            <p:nvSpPr>
              <p:cNvPr id="912" name="CaixaDeTexto 121"/>
              <p:cNvSpPr txBox="1">
                <a:spLocks noChangeArrowheads="1"/>
              </p:cNvSpPr>
              <p:nvPr/>
            </p:nvSpPr>
            <p:spPr bwMode="auto">
              <a:xfrm>
                <a:off x="2635581" y="4618575"/>
                <a:ext cx="782638" cy="3381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r" eaLnBrk="1" hangingPunct="1"/>
                <a:r>
                  <a:rPr lang="pt-BR" sz="800" b="0" dirty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Campo Grande</a:t>
                </a:r>
              </a:p>
            </p:txBody>
          </p:sp>
          <p:sp>
            <p:nvSpPr>
              <p:cNvPr id="913" name="CaixaDeTexto 121"/>
              <p:cNvSpPr txBox="1">
                <a:spLocks noChangeArrowheads="1"/>
              </p:cNvSpPr>
              <p:nvPr/>
            </p:nvSpPr>
            <p:spPr bwMode="auto">
              <a:xfrm>
                <a:off x="3687763" y="5008563"/>
                <a:ext cx="78263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Três Lagoas</a:t>
                </a:r>
              </a:p>
            </p:txBody>
          </p:sp>
          <p:sp>
            <p:nvSpPr>
              <p:cNvPr id="914" name="CaixaDeTexto 121"/>
              <p:cNvSpPr txBox="1">
                <a:spLocks noChangeArrowheads="1"/>
              </p:cNvSpPr>
              <p:nvPr/>
            </p:nvSpPr>
            <p:spPr bwMode="auto">
              <a:xfrm>
                <a:off x="3106739" y="5073651"/>
                <a:ext cx="782638" cy="2143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Dourados</a:t>
                </a:r>
              </a:p>
            </p:txBody>
          </p:sp>
          <p:sp>
            <p:nvSpPr>
              <p:cNvPr id="916" name="CaixaDeTexto 121"/>
              <p:cNvSpPr txBox="1">
                <a:spLocks noChangeArrowheads="1"/>
              </p:cNvSpPr>
              <p:nvPr/>
            </p:nvSpPr>
            <p:spPr bwMode="auto">
              <a:xfrm>
                <a:off x="1900237" y="3639333"/>
                <a:ext cx="782638" cy="3397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r"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Tangará</a:t>
                </a:r>
              </a:p>
              <a:p>
                <a:pPr algn="r"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da Serra</a:t>
                </a:r>
              </a:p>
            </p:txBody>
          </p:sp>
          <p:sp>
            <p:nvSpPr>
              <p:cNvPr id="918" name="CaixaDeTexto 121"/>
              <p:cNvSpPr txBox="1">
                <a:spLocks noChangeArrowheads="1"/>
              </p:cNvSpPr>
              <p:nvPr/>
            </p:nvSpPr>
            <p:spPr bwMode="auto">
              <a:xfrm>
                <a:off x="4481513" y="3598863"/>
                <a:ext cx="7826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Minaçu</a:t>
                </a:r>
              </a:p>
            </p:txBody>
          </p:sp>
          <p:sp>
            <p:nvSpPr>
              <p:cNvPr id="920" name="CaixaDeTexto 121"/>
              <p:cNvSpPr txBox="1">
                <a:spLocks noChangeArrowheads="1"/>
              </p:cNvSpPr>
              <p:nvPr/>
            </p:nvSpPr>
            <p:spPr bwMode="auto">
              <a:xfrm>
                <a:off x="3158812" y="3988287"/>
                <a:ext cx="7826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r" eaLnBrk="1" hangingPunct="1"/>
                <a:r>
                  <a:rPr lang="pt-BR" sz="800" b="0" dirty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Rondonópolis</a:t>
                </a:r>
              </a:p>
            </p:txBody>
          </p:sp>
          <p:sp>
            <p:nvSpPr>
              <p:cNvPr id="921" name="CaixaDeTexto 121"/>
              <p:cNvSpPr txBox="1">
                <a:spLocks noChangeArrowheads="1"/>
              </p:cNvSpPr>
              <p:nvPr/>
            </p:nvSpPr>
            <p:spPr bwMode="auto">
              <a:xfrm>
                <a:off x="3759300" y="3659952"/>
                <a:ext cx="782637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 dirty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Mozarlândia</a:t>
                </a:r>
              </a:p>
            </p:txBody>
          </p:sp>
          <p:sp>
            <p:nvSpPr>
              <p:cNvPr id="922" name="CaixaDeTexto 121"/>
              <p:cNvSpPr txBox="1">
                <a:spLocks noChangeArrowheads="1"/>
              </p:cNvSpPr>
              <p:nvPr/>
            </p:nvSpPr>
            <p:spPr bwMode="auto">
              <a:xfrm>
                <a:off x="4484688" y="4143375"/>
                <a:ext cx="7826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Luziânia</a:t>
                </a:r>
              </a:p>
            </p:txBody>
          </p:sp>
          <p:sp>
            <p:nvSpPr>
              <p:cNvPr id="924" name="CaixaDeTexto 138"/>
              <p:cNvSpPr txBox="1">
                <a:spLocks noChangeArrowheads="1"/>
              </p:cNvSpPr>
              <p:nvPr/>
            </p:nvSpPr>
            <p:spPr bwMode="auto">
              <a:xfrm>
                <a:off x="4454525" y="3908425"/>
                <a:ext cx="7826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Brasília</a:t>
                </a:r>
              </a:p>
            </p:txBody>
          </p:sp>
          <p:sp>
            <p:nvSpPr>
              <p:cNvPr id="925" name="CaixaDeTexto 121"/>
              <p:cNvSpPr txBox="1">
                <a:spLocks noChangeArrowheads="1"/>
              </p:cNvSpPr>
              <p:nvPr/>
            </p:nvSpPr>
            <p:spPr bwMode="auto">
              <a:xfrm>
                <a:off x="2221225" y="3498057"/>
                <a:ext cx="52705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r" eaLnBrk="1" hangingPunct="1"/>
                <a:r>
                  <a:rPr lang="pt-BR" sz="800" b="0" dirty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Sapezal</a:t>
                </a:r>
              </a:p>
            </p:txBody>
          </p:sp>
        </p:grpSp>
        <p:sp>
          <p:nvSpPr>
            <p:cNvPr id="952" name="AutoShape 86"/>
            <p:cNvSpPr>
              <a:spLocks noChangeArrowheads="1"/>
            </p:cNvSpPr>
            <p:nvPr/>
          </p:nvSpPr>
          <p:spPr bwMode="auto">
            <a:xfrm>
              <a:off x="2068170" y="3530661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en-US" sz="600">
                  <a:cs typeface="Arial" charset="0"/>
                </a:rPr>
                <a:t>24</a:t>
              </a:r>
              <a:endParaRPr lang="pt-BR" sz="600">
                <a:cs typeface="Arial" charset="0"/>
              </a:endParaRPr>
            </a:p>
          </p:txBody>
        </p:sp>
        <p:sp>
          <p:nvSpPr>
            <p:cNvPr id="953" name="AutoShape 86"/>
            <p:cNvSpPr>
              <a:spLocks noChangeArrowheads="1"/>
            </p:cNvSpPr>
            <p:nvPr/>
          </p:nvSpPr>
          <p:spPr bwMode="auto">
            <a:xfrm>
              <a:off x="2137457" y="3906309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en-US" sz="600" dirty="0">
                  <a:cs typeface="Arial" charset="0"/>
                </a:rPr>
                <a:t>69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958" name="AutoShape 86"/>
            <p:cNvSpPr>
              <a:spLocks noChangeArrowheads="1"/>
            </p:cNvSpPr>
            <p:nvPr/>
          </p:nvSpPr>
          <p:spPr bwMode="auto">
            <a:xfrm>
              <a:off x="2425939" y="4214175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 dirty="0">
                  <a:cs typeface="Arial" charset="0"/>
                </a:rPr>
                <a:t>210</a:t>
              </a:r>
            </a:p>
          </p:txBody>
        </p:sp>
        <p:sp>
          <p:nvSpPr>
            <p:cNvPr id="959" name="AutoShape 86"/>
            <p:cNvSpPr>
              <a:spLocks noChangeArrowheads="1"/>
            </p:cNvSpPr>
            <p:nvPr/>
          </p:nvSpPr>
          <p:spPr bwMode="auto">
            <a:xfrm>
              <a:off x="2575607" y="4218283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 dirty="0">
                  <a:cs typeface="Arial" charset="0"/>
                </a:rPr>
                <a:t>211</a:t>
              </a:r>
            </a:p>
          </p:txBody>
        </p:sp>
        <p:sp>
          <p:nvSpPr>
            <p:cNvPr id="960" name="AutoShape 86"/>
            <p:cNvSpPr>
              <a:spLocks noChangeArrowheads="1"/>
            </p:cNvSpPr>
            <p:nvPr/>
          </p:nvSpPr>
          <p:spPr bwMode="auto">
            <a:xfrm>
              <a:off x="2275063" y="4374567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 dirty="0">
                  <a:cs typeface="Arial" charset="0"/>
                </a:rPr>
                <a:t>212</a:t>
              </a:r>
            </a:p>
          </p:txBody>
        </p:sp>
        <p:sp>
          <p:nvSpPr>
            <p:cNvPr id="963" name="Forma livre 30"/>
            <p:cNvSpPr>
              <a:spLocks/>
            </p:cNvSpPr>
            <p:nvPr/>
          </p:nvSpPr>
          <p:spPr bwMode="auto">
            <a:xfrm>
              <a:off x="1796707" y="4678424"/>
              <a:ext cx="1963738" cy="1100137"/>
            </a:xfrm>
            <a:custGeom>
              <a:avLst/>
              <a:gdLst>
                <a:gd name="T0" fmla="*/ 1671 w 1963820"/>
                <a:gd name="T1" fmla="*/ 0 h 1100137"/>
                <a:gd name="T2" fmla="*/ 1671 w 1963820"/>
                <a:gd name="T3" fmla="*/ 66675 h 1100137"/>
                <a:gd name="T4" fmla="*/ 21582 w 1963820"/>
                <a:gd name="T5" fmla="*/ 123825 h 1100137"/>
                <a:gd name="T6" fmla="*/ 73000 w 1963820"/>
                <a:gd name="T7" fmla="*/ 176212 h 1100137"/>
                <a:gd name="T8" fmla="*/ 125318 w 1963820"/>
                <a:gd name="T9" fmla="*/ 228600 h 1100137"/>
                <a:gd name="T10" fmla="*/ 239437 w 1963820"/>
                <a:gd name="T11" fmla="*/ 300037 h 1100137"/>
                <a:gd name="T12" fmla="*/ 340097 w 1963820"/>
                <a:gd name="T13" fmla="*/ 342900 h 1100137"/>
                <a:gd name="T14" fmla="*/ 510508 w 1963820"/>
                <a:gd name="T15" fmla="*/ 357187 h 1100137"/>
                <a:gd name="T16" fmla="*/ 624627 w 1963820"/>
                <a:gd name="T17" fmla="*/ 371475 h 1100137"/>
                <a:gd name="T18" fmla="*/ 773713 w 1963820"/>
                <a:gd name="T19" fmla="*/ 403528 h 1100137"/>
                <a:gd name="T20" fmla="*/ 924841 w 1963820"/>
                <a:gd name="T21" fmla="*/ 426960 h 1100137"/>
                <a:gd name="T22" fmla="*/ 1043270 w 1963820"/>
                <a:gd name="T23" fmla="*/ 465964 h 1100137"/>
                <a:gd name="T24" fmla="*/ 1154655 w 1963820"/>
                <a:gd name="T25" fmla="*/ 483729 h 1100137"/>
                <a:gd name="T26" fmla="*/ 1242394 w 1963820"/>
                <a:gd name="T27" fmla="*/ 527877 h 1100137"/>
                <a:gd name="T28" fmla="*/ 1319295 w 1963820"/>
                <a:gd name="T29" fmla="*/ 576787 h 1100137"/>
                <a:gd name="T30" fmla="*/ 1383719 w 1963820"/>
                <a:gd name="T31" fmla="*/ 641271 h 1100137"/>
                <a:gd name="T32" fmla="*/ 1442561 w 1963820"/>
                <a:gd name="T33" fmla="*/ 700087 h 1100137"/>
                <a:gd name="T34" fmla="*/ 1504364 w 1963820"/>
                <a:gd name="T35" fmla="*/ 771525 h 1100137"/>
                <a:gd name="T36" fmla="*/ 1585221 w 1963820"/>
                <a:gd name="T37" fmla="*/ 852487 h 1100137"/>
                <a:gd name="T38" fmla="*/ 1657987 w 1963820"/>
                <a:gd name="T39" fmla="*/ 924305 h 1100137"/>
                <a:gd name="T40" fmla="*/ 1713589 w 1963820"/>
                <a:gd name="T41" fmla="*/ 976312 h 1100137"/>
                <a:gd name="T42" fmla="*/ 1770671 w 1963820"/>
                <a:gd name="T43" fmla="*/ 1019175 h 1100137"/>
                <a:gd name="T44" fmla="*/ 1851529 w 1963820"/>
                <a:gd name="T45" fmla="*/ 1057275 h 1100137"/>
                <a:gd name="T46" fmla="*/ 1937107 w 1963820"/>
                <a:gd name="T47" fmla="*/ 1071562 h 1100137"/>
                <a:gd name="T48" fmla="*/ 1960884 w 1963820"/>
                <a:gd name="T49" fmla="*/ 1100137 h 110013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63820" h="1100137">
                  <a:moveTo>
                    <a:pt x="1670" y="0"/>
                  </a:moveTo>
                  <a:cubicBezTo>
                    <a:pt x="876" y="23019"/>
                    <a:pt x="-1655" y="46038"/>
                    <a:pt x="1670" y="66675"/>
                  </a:cubicBezTo>
                  <a:cubicBezTo>
                    <a:pt x="4995" y="87313"/>
                    <a:pt x="9713" y="105569"/>
                    <a:pt x="21619" y="123825"/>
                  </a:cubicBezTo>
                  <a:cubicBezTo>
                    <a:pt x="33525" y="142081"/>
                    <a:pt x="55794" y="158750"/>
                    <a:pt x="73107" y="176212"/>
                  </a:cubicBezTo>
                  <a:cubicBezTo>
                    <a:pt x="90420" y="193674"/>
                    <a:pt x="97714" y="207963"/>
                    <a:pt x="125495" y="228600"/>
                  </a:cubicBezTo>
                  <a:cubicBezTo>
                    <a:pt x="153276" y="249238"/>
                    <a:pt x="203945" y="280987"/>
                    <a:pt x="239795" y="300037"/>
                  </a:cubicBezTo>
                  <a:cubicBezTo>
                    <a:pt x="275645" y="319087"/>
                    <a:pt x="295352" y="333375"/>
                    <a:pt x="340596" y="342900"/>
                  </a:cubicBezTo>
                  <a:cubicBezTo>
                    <a:pt x="385840" y="352425"/>
                    <a:pt x="463764" y="352425"/>
                    <a:pt x="511257" y="357187"/>
                  </a:cubicBezTo>
                  <a:cubicBezTo>
                    <a:pt x="558750" y="361949"/>
                    <a:pt x="581624" y="363752"/>
                    <a:pt x="625557" y="371475"/>
                  </a:cubicBezTo>
                  <a:cubicBezTo>
                    <a:pt x="669490" y="379198"/>
                    <a:pt x="724742" y="394281"/>
                    <a:pt x="774856" y="403528"/>
                  </a:cubicBezTo>
                  <a:cubicBezTo>
                    <a:pt x="824970" y="412775"/>
                    <a:pt x="881241" y="416554"/>
                    <a:pt x="926240" y="426960"/>
                  </a:cubicBezTo>
                  <a:cubicBezTo>
                    <a:pt x="971239" y="437366"/>
                    <a:pt x="1006493" y="456503"/>
                    <a:pt x="1044848" y="465964"/>
                  </a:cubicBezTo>
                  <a:cubicBezTo>
                    <a:pt x="1083203" y="475425"/>
                    <a:pt x="1123136" y="473410"/>
                    <a:pt x="1156371" y="483729"/>
                  </a:cubicBezTo>
                  <a:cubicBezTo>
                    <a:pt x="1189606" y="494048"/>
                    <a:pt x="1216774" y="512367"/>
                    <a:pt x="1244256" y="527877"/>
                  </a:cubicBezTo>
                  <a:cubicBezTo>
                    <a:pt x="1271738" y="543387"/>
                    <a:pt x="1297673" y="557888"/>
                    <a:pt x="1321263" y="576787"/>
                  </a:cubicBezTo>
                  <a:cubicBezTo>
                    <a:pt x="1344853" y="595686"/>
                    <a:pt x="1365223" y="620721"/>
                    <a:pt x="1385797" y="641271"/>
                  </a:cubicBezTo>
                  <a:cubicBezTo>
                    <a:pt x="1406371" y="661821"/>
                    <a:pt x="1424570" y="678378"/>
                    <a:pt x="1444707" y="700087"/>
                  </a:cubicBezTo>
                  <a:cubicBezTo>
                    <a:pt x="1464844" y="721796"/>
                    <a:pt x="1482808" y="746125"/>
                    <a:pt x="1506620" y="771525"/>
                  </a:cubicBezTo>
                  <a:cubicBezTo>
                    <a:pt x="1530433" y="796925"/>
                    <a:pt x="1561943" y="827024"/>
                    <a:pt x="1587582" y="852487"/>
                  </a:cubicBezTo>
                  <a:lnTo>
                    <a:pt x="1660455" y="924305"/>
                  </a:lnTo>
                  <a:cubicBezTo>
                    <a:pt x="1681886" y="944942"/>
                    <a:pt x="1697359" y="960500"/>
                    <a:pt x="1716170" y="976312"/>
                  </a:cubicBezTo>
                  <a:cubicBezTo>
                    <a:pt x="1734981" y="992124"/>
                    <a:pt x="1750301" y="1005681"/>
                    <a:pt x="1773320" y="1019175"/>
                  </a:cubicBezTo>
                  <a:cubicBezTo>
                    <a:pt x="1796339" y="1032669"/>
                    <a:pt x="1826501" y="1048544"/>
                    <a:pt x="1854282" y="1057275"/>
                  </a:cubicBezTo>
                  <a:cubicBezTo>
                    <a:pt x="1882063" y="1066006"/>
                    <a:pt x="1921751" y="1064418"/>
                    <a:pt x="1940007" y="1071562"/>
                  </a:cubicBezTo>
                  <a:cubicBezTo>
                    <a:pt x="1958263" y="1078706"/>
                    <a:pt x="1962233" y="1100137"/>
                    <a:pt x="1963820" y="1100137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64" name="Forma livre 32"/>
            <p:cNvSpPr>
              <a:spLocks/>
            </p:cNvSpPr>
            <p:nvPr/>
          </p:nvSpPr>
          <p:spPr bwMode="auto">
            <a:xfrm>
              <a:off x="3774732" y="5775386"/>
              <a:ext cx="666750" cy="168275"/>
            </a:xfrm>
            <a:custGeom>
              <a:avLst/>
              <a:gdLst>
                <a:gd name="T0" fmla="*/ 0 w 666751"/>
                <a:gd name="T1" fmla="*/ 0 h 168109"/>
                <a:gd name="T2" fmla="*/ 119062 w 666751"/>
                <a:gd name="T3" fmla="*/ 141907 h 168109"/>
                <a:gd name="T4" fmla="*/ 361887 w 666751"/>
                <a:gd name="T5" fmla="*/ 172312 h 168109"/>
                <a:gd name="T6" fmla="*/ 666688 w 666751"/>
                <a:gd name="T7" fmla="*/ 177383 h 168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6751" h="168109">
                  <a:moveTo>
                    <a:pt x="0" y="0"/>
                  </a:moveTo>
                  <a:cubicBezTo>
                    <a:pt x="27781" y="40481"/>
                    <a:pt x="58737" y="106364"/>
                    <a:pt x="119062" y="133351"/>
                  </a:cubicBezTo>
                  <a:cubicBezTo>
                    <a:pt x="179387" y="160338"/>
                    <a:pt x="270669" y="156369"/>
                    <a:pt x="361950" y="161925"/>
                  </a:cubicBezTo>
                  <a:cubicBezTo>
                    <a:pt x="453232" y="167481"/>
                    <a:pt x="581422" y="169863"/>
                    <a:pt x="666751" y="166688"/>
                  </a:cubicBezTo>
                </a:path>
              </a:pathLst>
            </a:custGeom>
            <a:noFill/>
            <a:ln w="38100">
              <a:solidFill>
                <a:srgbClr val="99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65" name="AutoShape 126"/>
            <p:cNvSpPr>
              <a:spLocks noChangeArrowheads="1"/>
            </p:cNvSpPr>
            <p:nvPr/>
          </p:nvSpPr>
          <p:spPr bwMode="auto">
            <a:xfrm>
              <a:off x="3739807" y="5732524"/>
              <a:ext cx="79375" cy="74612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/>
            </a:p>
          </p:txBody>
        </p:sp>
        <p:sp>
          <p:nvSpPr>
            <p:cNvPr id="971" name="AutoShape 86"/>
            <p:cNvSpPr>
              <a:spLocks noChangeArrowheads="1"/>
            </p:cNvSpPr>
            <p:nvPr/>
          </p:nvSpPr>
          <p:spPr bwMode="auto">
            <a:xfrm>
              <a:off x="2439376" y="4884875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 dirty="0">
                  <a:cs typeface="Arial" charset="0"/>
                </a:rPr>
                <a:t>222</a:t>
              </a:r>
            </a:p>
          </p:txBody>
        </p:sp>
        <p:sp>
          <p:nvSpPr>
            <p:cNvPr id="972" name="Oval 250"/>
            <p:cNvSpPr>
              <a:spLocks noChangeArrowheads="1"/>
            </p:cNvSpPr>
            <p:nvPr/>
          </p:nvSpPr>
          <p:spPr bwMode="auto">
            <a:xfrm>
              <a:off x="1763370" y="4038661"/>
              <a:ext cx="73025" cy="7302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973" name="CaixaDeTexto 121"/>
            <p:cNvSpPr txBox="1">
              <a:spLocks noChangeArrowheads="1"/>
            </p:cNvSpPr>
            <p:nvPr/>
          </p:nvSpPr>
          <p:spPr bwMode="auto">
            <a:xfrm>
              <a:off x="1179170" y="4038661"/>
              <a:ext cx="657225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Cáceres</a:t>
              </a:r>
            </a:p>
          </p:txBody>
        </p:sp>
        <p:sp>
          <p:nvSpPr>
            <p:cNvPr id="974" name="Forma livre 30"/>
            <p:cNvSpPr>
              <a:spLocks/>
            </p:cNvSpPr>
            <p:nvPr/>
          </p:nvSpPr>
          <p:spPr bwMode="auto">
            <a:xfrm>
              <a:off x="2376145" y="4291074"/>
              <a:ext cx="584200" cy="665162"/>
            </a:xfrm>
            <a:custGeom>
              <a:avLst/>
              <a:gdLst>
                <a:gd name="T0" fmla="*/ 0 w 582618"/>
                <a:gd name="T1" fmla="*/ 0 h 664906"/>
                <a:gd name="T2" fmla="*/ 59187 w 582618"/>
                <a:gd name="T3" fmla="*/ 50872 h 664906"/>
                <a:gd name="T4" fmla="*/ 99543 w 582618"/>
                <a:gd name="T5" fmla="*/ 72698 h 664906"/>
                <a:gd name="T6" fmla="*/ 159625 w 582618"/>
                <a:gd name="T7" fmla="*/ 91005 h 664906"/>
                <a:gd name="T8" fmla="*/ 201775 w 582618"/>
                <a:gd name="T9" fmla="*/ 116845 h 664906"/>
                <a:gd name="T10" fmla="*/ 228680 w 582618"/>
                <a:gd name="T11" fmla="*/ 162331 h 664906"/>
                <a:gd name="T12" fmla="*/ 229574 w 582618"/>
                <a:gd name="T13" fmla="*/ 216985 h 664906"/>
                <a:gd name="T14" fmla="*/ 248405 w 582618"/>
                <a:gd name="T15" fmla="*/ 272715 h 664906"/>
                <a:gd name="T16" fmla="*/ 251995 w 582618"/>
                <a:gd name="T17" fmla="*/ 311481 h 664906"/>
                <a:gd name="T18" fmla="*/ 260064 w 582618"/>
                <a:gd name="T19" fmla="*/ 355093 h 664906"/>
                <a:gd name="T20" fmla="*/ 286965 w 582618"/>
                <a:gd name="T21" fmla="*/ 401124 h 664906"/>
                <a:gd name="T22" fmla="*/ 341668 w 582618"/>
                <a:gd name="T23" fmla="*/ 443930 h 664906"/>
                <a:gd name="T24" fmla="*/ 395473 w 582618"/>
                <a:gd name="T25" fmla="*/ 466543 h 664906"/>
                <a:gd name="T26" fmla="*/ 441212 w 582618"/>
                <a:gd name="T27" fmla="*/ 484310 h 664906"/>
                <a:gd name="T28" fmla="*/ 474389 w 582618"/>
                <a:gd name="T29" fmla="*/ 505308 h 664906"/>
                <a:gd name="T30" fmla="*/ 504886 w 582618"/>
                <a:gd name="T31" fmla="*/ 539228 h 664906"/>
                <a:gd name="T32" fmla="*/ 527305 w 582618"/>
                <a:gd name="T33" fmla="*/ 586070 h 664906"/>
                <a:gd name="T34" fmla="*/ 563170 w 582618"/>
                <a:gd name="T35" fmla="*/ 632912 h 664906"/>
                <a:gd name="T36" fmla="*/ 608008 w 582618"/>
                <a:gd name="T37" fmla="*/ 655526 h 664906"/>
                <a:gd name="T38" fmla="*/ 658229 w 582618"/>
                <a:gd name="T39" fmla="*/ 676522 h 66490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82618" h="664906">
                  <a:moveTo>
                    <a:pt x="0" y="0"/>
                  </a:moveTo>
                  <a:cubicBezTo>
                    <a:pt x="10319" y="7541"/>
                    <a:pt x="33205" y="37084"/>
                    <a:pt x="52388" y="50006"/>
                  </a:cubicBezTo>
                  <a:cubicBezTo>
                    <a:pt x="65088" y="61912"/>
                    <a:pt x="77260" y="67645"/>
                    <a:pt x="88108" y="71438"/>
                  </a:cubicBezTo>
                  <a:cubicBezTo>
                    <a:pt x="98956" y="75231"/>
                    <a:pt x="126207" y="82203"/>
                    <a:pt x="141288" y="89436"/>
                  </a:cubicBezTo>
                  <a:cubicBezTo>
                    <a:pt x="156369" y="96669"/>
                    <a:pt x="168409" y="103152"/>
                    <a:pt x="178596" y="114837"/>
                  </a:cubicBezTo>
                  <a:cubicBezTo>
                    <a:pt x="188783" y="126522"/>
                    <a:pt x="197117" y="139172"/>
                    <a:pt x="202409" y="159545"/>
                  </a:cubicBezTo>
                  <a:cubicBezTo>
                    <a:pt x="200557" y="179918"/>
                    <a:pt x="200292" y="195181"/>
                    <a:pt x="203202" y="213262"/>
                  </a:cubicBezTo>
                  <a:cubicBezTo>
                    <a:pt x="206112" y="231343"/>
                    <a:pt x="216564" y="252553"/>
                    <a:pt x="219871" y="268031"/>
                  </a:cubicBezTo>
                  <a:cubicBezTo>
                    <a:pt x="223178" y="283509"/>
                    <a:pt x="221326" y="292637"/>
                    <a:pt x="223046" y="306131"/>
                  </a:cubicBezTo>
                  <a:cubicBezTo>
                    <a:pt x="224766" y="319625"/>
                    <a:pt x="225030" y="334310"/>
                    <a:pt x="230190" y="348994"/>
                  </a:cubicBezTo>
                  <a:cubicBezTo>
                    <a:pt x="235350" y="363678"/>
                    <a:pt x="241965" y="379685"/>
                    <a:pt x="254003" y="394237"/>
                  </a:cubicBezTo>
                  <a:cubicBezTo>
                    <a:pt x="266041" y="408789"/>
                    <a:pt x="286414" y="425590"/>
                    <a:pt x="302421" y="436306"/>
                  </a:cubicBezTo>
                  <a:cubicBezTo>
                    <a:pt x="318428" y="447022"/>
                    <a:pt x="335361" y="451916"/>
                    <a:pt x="350046" y="458531"/>
                  </a:cubicBezTo>
                  <a:cubicBezTo>
                    <a:pt x="364731" y="465146"/>
                    <a:pt x="378887" y="469644"/>
                    <a:pt x="390529" y="475994"/>
                  </a:cubicBezTo>
                  <a:cubicBezTo>
                    <a:pt x="402171" y="482344"/>
                    <a:pt x="410504" y="487635"/>
                    <a:pt x="419897" y="496631"/>
                  </a:cubicBezTo>
                  <a:cubicBezTo>
                    <a:pt x="429290" y="505627"/>
                    <a:pt x="439082" y="516740"/>
                    <a:pt x="446888" y="529969"/>
                  </a:cubicBezTo>
                  <a:cubicBezTo>
                    <a:pt x="454694" y="543198"/>
                    <a:pt x="458133" y="560660"/>
                    <a:pt x="466731" y="576006"/>
                  </a:cubicBezTo>
                  <a:cubicBezTo>
                    <a:pt x="475329" y="591352"/>
                    <a:pt x="486573" y="610666"/>
                    <a:pt x="498479" y="622043"/>
                  </a:cubicBezTo>
                  <a:cubicBezTo>
                    <a:pt x="510385" y="633420"/>
                    <a:pt x="524144" y="637125"/>
                    <a:pt x="538167" y="644269"/>
                  </a:cubicBezTo>
                  <a:cubicBezTo>
                    <a:pt x="552190" y="651413"/>
                    <a:pt x="568860" y="659614"/>
                    <a:pt x="582618" y="664906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75" name="CaixaDeTexto 121"/>
            <p:cNvSpPr txBox="1">
              <a:spLocks noChangeArrowheads="1"/>
            </p:cNvSpPr>
            <p:nvPr/>
          </p:nvSpPr>
          <p:spPr bwMode="auto">
            <a:xfrm>
              <a:off x="1490538" y="6015885"/>
              <a:ext cx="665162" cy="339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ctr" eaLnBrk="1" hangingPunct="1"/>
              <a:r>
                <a:rPr lang="pt-BR" sz="800" b="0" dirty="0">
                  <a:latin typeface="Calibri" pitchFamily="34" charset="0"/>
                </a:rPr>
                <a:t>Nueva Palmira</a:t>
              </a:r>
            </a:p>
          </p:txBody>
        </p:sp>
        <p:sp>
          <p:nvSpPr>
            <p:cNvPr id="976" name="Freeform 207"/>
            <p:cNvSpPr>
              <a:spLocks/>
            </p:cNvSpPr>
            <p:nvPr/>
          </p:nvSpPr>
          <p:spPr bwMode="auto">
            <a:xfrm>
              <a:off x="1715825" y="4370546"/>
              <a:ext cx="42863" cy="347663"/>
            </a:xfrm>
            <a:custGeom>
              <a:avLst/>
              <a:gdLst>
                <a:gd name="T0" fmla="*/ 2147483647 w 9849"/>
                <a:gd name="T1" fmla="*/ 0 h 5526"/>
                <a:gd name="T2" fmla="*/ 2147483647 w 9849"/>
                <a:gd name="T3" fmla="*/ 2147483647 h 5526"/>
                <a:gd name="T4" fmla="*/ 2147483647 w 9849"/>
                <a:gd name="T5" fmla="*/ 2147483647 h 5526"/>
                <a:gd name="T6" fmla="*/ 2147483647 w 9849"/>
                <a:gd name="T7" fmla="*/ 2147483647 h 5526"/>
                <a:gd name="T8" fmla="*/ 0 w 9849"/>
                <a:gd name="T9" fmla="*/ 2147483647 h 55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49" h="5526">
                  <a:moveTo>
                    <a:pt x="8094" y="0"/>
                  </a:moveTo>
                  <a:cubicBezTo>
                    <a:pt x="6452" y="964"/>
                    <a:pt x="6148" y="2341"/>
                    <a:pt x="9849" y="3033"/>
                  </a:cubicBezTo>
                  <a:cubicBezTo>
                    <a:pt x="9446" y="3532"/>
                    <a:pt x="10255" y="4022"/>
                    <a:pt x="8187" y="4492"/>
                  </a:cubicBezTo>
                  <a:cubicBezTo>
                    <a:pt x="7783" y="4598"/>
                    <a:pt x="4104" y="4735"/>
                    <a:pt x="3283" y="4836"/>
                  </a:cubicBezTo>
                  <a:cubicBezTo>
                    <a:pt x="413" y="5099"/>
                    <a:pt x="1230" y="5216"/>
                    <a:pt x="0" y="5526"/>
                  </a:cubicBezTo>
                </a:path>
              </a:pathLst>
            </a:custGeom>
            <a:noFill/>
            <a:ln w="38100" cap="flat" cmpd="sng">
              <a:solidFill>
                <a:srgbClr val="0099FF"/>
              </a:solidFill>
              <a:prstDash val="sys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77" name="Freeform 207"/>
            <p:cNvSpPr>
              <a:spLocks/>
            </p:cNvSpPr>
            <p:nvPr/>
          </p:nvSpPr>
          <p:spPr bwMode="auto">
            <a:xfrm>
              <a:off x="1439600" y="4718209"/>
              <a:ext cx="361950" cy="1633537"/>
            </a:xfrm>
            <a:custGeom>
              <a:avLst/>
              <a:gdLst>
                <a:gd name="T0" fmla="*/ 2147483647 w 10000"/>
                <a:gd name="T1" fmla="*/ 0 h 9743"/>
                <a:gd name="T2" fmla="*/ 2147483647 w 10000"/>
                <a:gd name="T3" fmla="*/ 2147483647 h 9743"/>
                <a:gd name="T4" fmla="*/ 2147483647 w 10000"/>
                <a:gd name="T5" fmla="*/ 2147483647 h 9743"/>
                <a:gd name="T6" fmla="*/ 2147483647 w 10000"/>
                <a:gd name="T7" fmla="*/ 2147483647 h 9743"/>
                <a:gd name="T8" fmla="*/ 2147483647 w 10000"/>
                <a:gd name="T9" fmla="*/ 2147483647 h 9743"/>
                <a:gd name="T10" fmla="*/ 2147483647 w 10000"/>
                <a:gd name="T11" fmla="*/ 2147483647 h 9743"/>
                <a:gd name="T12" fmla="*/ 2147483647 w 10000"/>
                <a:gd name="T13" fmla="*/ 2147483647 h 9743"/>
                <a:gd name="T14" fmla="*/ 2147483647 w 10000"/>
                <a:gd name="T15" fmla="*/ 2147483647 h 9743"/>
                <a:gd name="T16" fmla="*/ 2147483647 w 10000"/>
                <a:gd name="T17" fmla="*/ 2147483647 h 9743"/>
                <a:gd name="T18" fmla="*/ 2147483647 w 10000"/>
                <a:gd name="T19" fmla="*/ 2147483647 h 9743"/>
                <a:gd name="T20" fmla="*/ 2147483647 w 10000"/>
                <a:gd name="T21" fmla="*/ 2147483647 h 9743"/>
                <a:gd name="T22" fmla="*/ 2147483647 w 10000"/>
                <a:gd name="T23" fmla="*/ 2147483647 h 9743"/>
                <a:gd name="T24" fmla="*/ 2147483647 w 10000"/>
                <a:gd name="T25" fmla="*/ 2147483647 h 9743"/>
                <a:gd name="T26" fmla="*/ 0 w 10000"/>
                <a:gd name="T27" fmla="*/ 2147483647 h 9743"/>
                <a:gd name="T28" fmla="*/ 2147483647 w 10000"/>
                <a:gd name="T29" fmla="*/ 2147483647 h 9743"/>
                <a:gd name="T30" fmla="*/ 2147483647 w 10000"/>
                <a:gd name="T31" fmla="*/ 2147483647 h 9743"/>
                <a:gd name="T32" fmla="*/ 2147483647 w 10000"/>
                <a:gd name="T33" fmla="*/ 2147483647 h 97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000" h="9743">
                  <a:moveTo>
                    <a:pt x="7619" y="0"/>
                  </a:moveTo>
                  <a:cubicBezTo>
                    <a:pt x="7669" y="265"/>
                    <a:pt x="7268" y="1507"/>
                    <a:pt x="8620" y="1682"/>
                  </a:cubicBezTo>
                  <a:cubicBezTo>
                    <a:pt x="8721" y="2013"/>
                    <a:pt x="8670" y="2213"/>
                    <a:pt x="9022" y="2533"/>
                  </a:cubicBezTo>
                  <a:cubicBezTo>
                    <a:pt x="9172" y="2661"/>
                    <a:pt x="10068" y="2651"/>
                    <a:pt x="9997" y="2868"/>
                  </a:cubicBezTo>
                  <a:cubicBezTo>
                    <a:pt x="9926" y="3086"/>
                    <a:pt x="9194" y="3475"/>
                    <a:pt x="8593" y="3837"/>
                  </a:cubicBezTo>
                  <a:cubicBezTo>
                    <a:pt x="8343" y="3982"/>
                    <a:pt x="8031" y="4110"/>
                    <a:pt x="7706" y="4265"/>
                  </a:cubicBezTo>
                  <a:lnTo>
                    <a:pt x="6646" y="4764"/>
                  </a:lnTo>
                  <a:cubicBezTo>
                    <a:pt x="6360" y="4889"/>
                    <a:pt x="6259" y="4842"/>
                    <a:pt x="5987" y="5027"/>
                  </a:cubicBezTo>
                  <a:cubicBezTo>
                    <a:pt x="5715" y="5215"/>
                    <a:pt x="6265" y="5641"/>
                    <a:pt x="5012" y="5886"/>
                  </a:cubicBezTo>
                  <a:cubicBezTo>
                    <a:pt x="4812" y="6011"/>
                    <a:pt x="4412" y="6109"/>
                    <a:pt x="4211" y="6236"/>
                  </a:cubicBezTo>
                  <a:cubicBezTo>
                    <a:pt x="4161" y="6507"/>
                    <a:pt x="4111" y="6782"/>
                    <a:pt x="4011" y="7054"/>
                  </a:cubicBezTo>
                  <a:cubicBezTo>
                    <a:pt x="3910" y="7298"/>
                    <a:pt x="2106" y="7579"/>
                    <a:pt x="1203" y="7755"/>
                  </a:cubicBezTo>
                  <a:cubicBezTo>
                    <a:pt x="902" y="7932"/>
                    <a:pt x="653" y="8039"/>
                    <a:pt x="402" y="8222"/>
                  </a:cubicBezTo>
                  <a:cubicBezTo>
                    <a:pt x="301" y="8301"/>
                    <a:pt x="0" y="8458"/>
                    <a:pt x="0" y="8458"/>
                  </a:cubicBezTo>
                  <a:cubicBezTo>
                    <a:pt x="251" y="8945"/>
                    <a:pt x="-200" y="9441"/>
                    <a:pt x="2607" y="9625"/>
                  </a:cubicBezTo>
                  <a:cubicBezTo>
                    <a:pt x="3008" y="9655"/>
                    <a:pt x="3408" y="9646"/>
                    <a:pt x="3810" y="9665"/>
                  </a:cubicBezTo>
                  <a:cubicBezTo>
                    <a:pt x="5564" y="9752"/>
                    <a:pt x="4462" y="9743"/>
                    <a:pt x="5414" y="9743"/>
                  </a:cubicBezTo>
                </a:path>
              </a:pathLst>
            </a:custGeom>
            <a:noFill/>
            <a:ln w="381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78" name="Freeform 211"/>
            <p:cNvSpPr>
              <a:spLocks/>
            </p:cNvSpPr>
            <p:nvPr/>
          </p:nvSpPr>
          <p:spPr bwMode="auto">
            <a:xfrm>
              <a:off x="1645975" y="6350159"/>
              <a:ext cx="931863" cy="41275"/>
            </a:xfrm>
            <a:custGeom>
              <a:avLst/>
              <a:gdLst>
                <a:gd name="T0" fmla="*/ 0 w 10494"/>
                <a:gd name="T1" fmla="*/ 0 h 18424"/>
                <a:gd name="T2" fmla="*/ 2147483647 w 10494"/>
                <a:gd name="T3" fmla="*/ 2147483647 h 18424"/>
                <a:gd name="T4" fmla="*/ 2147483647 w 10494"/>
                <a:gd name="T5" fmla="*/ 2147483647 h 18424"/>
                <a:gd name="T6" fmla="*/ 2147483647 w 10494"/>
                <a:gd name="T7" fmla="*/ 2147483647 h 18424"/>
                <a:gd name="T8" fmla="*/ 2147483647 w 10494"/>
                <a:gd name="T9" fmla="*/ 2147483647 h 184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94" h="18424">
                  <a:moveTo>
                    <a:pt x="0" y="0"/>
                  </a:moveTo>
                  <a:cubicBezTo>
                    <a:pt x="514" y="5250"/>
                    <a:pt x="690" y="5704"/>
                    <a:pt x="1245" y="8537"/>
                  </a:cubicBezTo>
                  <a:cubicBezTo>
                    <a:pt x="1800" y="11370"/>
                    <a:pt x="1831" y="19479"/>
                    <a:pt x="3330" y="16997"/>
                  </a:cubicBezTo>
                  <a:cubicBezTo>
                    <a:pt x="4866" y="20483"/>
                    <a:pt x="5180" y="16811"/>
                    <a:pt x="6376" y="14202"/>
                  </a:cubicBezTo>
                  <a:cubicBezTo>
                    <a:pt x="7406" y="15363"/>
                    <a:pt x="9432" y="1468"/>
                    <a:pt x="10494" y="1468"/>
                  </a:cubicBezTo>
                </a:path>
              </a:pathLst>
            </a:custGeom>
            <a:noFill/>
            <a:ln w="38100" cap="flat" cmpd="sng">
              <a:solidFill>
                <a:srgbClr val="990099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79" name="AutoShape 210"/>
            <p:cNvSpPr>
              <a:spLocks noChangeArrowheads="1"/>
            </p:cNvSpPr>
            <p:nvPr/>
          </p:nvSpPr>
          <p:spPr bwMode="auto">
            <a:xfrm>
              <a:off x="1601525" y="6307296"/>
              <a:ext cx="90488" cy="76200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980" name="AutoShape 201"/>
            <p:cNvSpPr>
              <a:spLocks noChangeArrowheads="1"/>
            </p:cNvSpPr>
            <p:nvPr/>
          </p:nvSpPr>
          <p:spPr bwMode="auto">
            <a:xfrm rot="10800000">
              <a:off x="1688838" y="4657884"/>
              <a:ext cx="104775" cy="63500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981" name="Forma livre 9"/>
            <p:cNvSpPr>
              <a:spLocks/>
            </p:cNvSpPr>
            <p:nvPr/>
          </p:nvSpPr>
          <p:spPr bwMode="auto">
            <a:xfrm>
              <a:off x="1725350" y="4113371"/>
              <a:ext cx="68263" cy="161925"/>
            </a:xfrm>
            <a:custGeom>
              <a:avLst/>
              <a:gdLst>
                <a:gd name="T0" fmla="*/ 34078 w 67914"/>
                <a:gd name="T1" fmla="*/ 0 h 161365"/>
                <a:gd name="T2" fmla="*/ 85819 w 67914"/>
                <a:gd name="T3" fmla="*/ 76194 h 161365"/>
                <a:gd name="T4" fmla="*/ 51120 w 67914"/>
                <a:gd name="T5" fmla="*/ 141929 h 161365"/>
                <a:gd name="T6" fmla="*/ 0 w 67914"/>
                <a:gd name="T7" fmla="*/ 189244 h 1613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914" h="161365">
                  <a:moveTo>
                    <a:pt x="26894" y="0"/>
                  </a:moveTo>
                  <a:lnTo>
                    <a:pt x="67727" y="64970"/>
                  </a:lnTo>
                  <a:cubicBezTo>
                    <a:pt x="69968" y="85141"/>
                    <a:pt x="51629" y="104958"/>
                    <a:pt x="40341" y="121024"/>
                  </a:cubicBezTo>
                  <a:cubicBezTo>
                    <a:pt x="29053" y="137090"/>
                    <a:pt x="4482" y="145677"/>
                    <a:pt x="0" y="161365"/>
                  </a:cubicBezTo>
                </a:path>
              </a:pathLst>
            </a:cu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82" name="Oval 250"/>
            <p:cNvSpPr>
              <a:spLocks noChangeArrowheads="1"/>
            </p:cNvSpPr>
            <p:nvPr/>
          </p:nvSpPr>
          <p:spPr bwMode="auto">
            <a:xfrm>
              <a:off x="1699950" y="4046696"/>
              <a:ext cx="73025" cy="73025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</a:endParaRPr>
            </a:p>
          </p:txBody>
        </p:sp>
        <p:sp>
          <p:nvSpPr>
            <p:cNvPr id="983" name="Forma livre 1"/>
            <p:cNvSpPr>
              <a:spLocks/>
            </p:cNvSpPr>
            <p:nvPr/>
          </p:nvSpPr>
          <p:spPr bwMode="auto">
            <a:xfrm>
              <a:off x="1731700" y="4268946"/>
              <a:ext cx="19050" cy="79375"/>
            </a:xfrm>
            <a:custGeom>
              <a:avLst/>
              <a:gdLst>
                <a:gd name="T0" fmla="*/ 19050 w 19050"/>
                <a:gd name="T1" fmla="*/ 55903 h 80010"/>
                <a:gd name="T2" fmla="*/ 0 w 19050"/>
                <a:gd name="T3" fmla="*/ 0 h 800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050" h="80010">
                  <a:moveTo>
                    <a:pt x="19050" y="8001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B2B2B2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84" name="CaixaDeTexto 121"/>
            <p:cNvSpPr txBox="1">
              <a:spLocks noChangeArrowheads="1"/>
            </p:cNvSpPr>
            <p:nvPr/>
          </p:nvSpPr>
          <p:spPr bwMode="auto">
            <a:xfrm>
              <a:off x="849892" y="4269224"/>
              <a:ext cx="777875" cy="338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hangingPunct="1"/>
              <a:r>
                <a:rPr lang="pt-BR" sz="800" b="0" dirty="0">
                  <a:latin typeface="Calibri" pitchFamily="34" charset="0"/>
                </a:rPr>
                <a:t>Santo Antônio das Lendas</a:t>
              </a:r>
            </a:p>
          </p:txBody>
        </p:sp>
        <p:sp>
          <p:nvSpPr>
            <p:cNvPr id="985" name="AutoShape 199"/>
            <p:cNvSpPr>
              <a:spLocks noChangeArrowheads="1"/>
            </p:cNvSpPr>
            <p:nvPr/>
          </p:nvSpPr>
          <p:spPr bwMode="auto">
            <a:xfrm rot="10800000">
              <a:off x="1699950" y="4326096"/>
              <a:ext cx="104775" cy="63500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988" name="Oval 250"/>
            <p:cNvSpPr>
              <a:spLocks noChangeArrowheads="1"/>
            </p:cNvSpPr>
            <p:nvPr/>
          </p:nvSpPr>
          <p:spPr bwMode="auto">
            <a:xfrm>
              <a:off x="1698363" y="4222909"/>
              <a:ext cx="73025" cy="7302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</a:endParaRPr>
            </a:p>
          </p:txBody>
        </p:sp>
        <p:sp>
          <p:nvSpPr>
            <p:cNvPr id="990" name="AutoShape 210"/>
            <p:cNvSpPr>
              <a:spLocks noChangeArrowheads="1"/>
            </p:cNvSpPr>
            <p:nvPr/>
          </p:nvSpPr>
          <p:spPr bwMode="auto">
            <a:xfrm>
              <a:off x="1398325" y="6180296"/>
              <a:ext cx="90488" cy="76200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991" name="AutoShape 86"/>
            <p:cNvSpPr>
              <a:spLocks noChangeArrowheads="1"/>
            </p:cNvSpPr>
            <p:nvPr/>
          </p:nvSpPr>
          <p:spPr bwMode="auto">
            <a:xfrm>
              <a:off x="1812811" y="4170812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</a:rPr>
                <a:t>267</a:t>
              </a:r>
              <a:endParaRPr lang="pt-BR" sz="600" dirty="0">
                <a:solidFill>
                  <a:srgbClr val="000000"/>
                </a:solidFill>
              </a:endParaRPr>
            </a:p>
          </p:txBody>
        </p:sp>
        <p:sp>
          <p:nvSpPr>
            <p:cNvPr id="992" name="AutoShape 86"/>
            <p:cNvSpPr>
              <a:spLocks noChangeArrowheads="1"/>
            </p:cNvSpPr>
            <p:nvPr/>
          </p:nvSpPr>
          <p:spPr bwMode="auto">
            <a:xfrm>
              <a:off x="1804492" y="4311149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solidFill>
                    <a:srgbClr val="000000"/>
                  </a:solidFill>
                </a:rPr>
                <a:t>268</a:t>
              </a:r>
              <a:endParaRPr lang="pt-BR" sz="600" dirty="0">
                <a:solidFill>
                  <a:srgbClr val="000000"/>
                </a:solidFill>
              </a:endParaRPr>
            </a:p>
          </p:txBody>
        </p:sp>
        <p:sp>
          <p:nvSpPr>
            <p:cNvPr id="993" name="AutoShape 86"/>
            <p:cNvSpPr>
              <a:spLocks noChangeArrowheads="1"/>
            </p:cNvSpPr>
            <p:nvPr/>
          </p:nvSpPr>
          <p:spPr bwMode="auto">
            <a:xfrm>
              <a:off x="1557769" y="4289531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 dirty="0">
                  <a:cs typeface="Arial" charset="0"/>
                </a:rPr>
                <a:t>269</a:t>
              </a:r>
            </a:p>
          </p:txBody>
        </p:sp>
        <p:sp>
          <p:nvSpPr>
            <p:cNvPr id="994" name="AutoShape 86"/>
            <p:cNvSpPr>
              <a:spLocks noChangeArrowheads="1"/>
            </p:cNvSpPr>
            <p:nvPr/>
          </p:nvSpPr>
          <p:spPr bwMode="auto">
            <a:xfrm>
              <a:off x="1536106" y="4628462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 dirty="0">
                  <a:cs typeface="Arial" charset="0"/>
                </a:rPr>
                <a:t>270</a:t>
              </a:r>
            </a:p>
          </p:txBody>
        </p:sp>
        <p:sp>
          <p:nvSpPr>
            <p:cNvPr id="995" name="AutoShape 86"/>
            <p:cNvSpPr>
              <a:spLocks noChangeArrowheads="1"/>
            </p:cNvSpPr>
            <p:nvPr/>
          </p:nvSpPr>
          <p:spPr bwMode="auto">
            <a:xfrm>
              <a:off x="1527972" y="5360386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 dirty="0">
                  <a:cs typeface="Arial" charset="0"/>
                </a:rPr>
                <a:t>272</a:t>
              </a:r>
            </a:p>
          </p:txBody>
        </p:sp>
        <p:sp>
          <p:nvSpPr>
            <p:cNvPr id="996" name="AutoShape 86"/>
            <p:cNvSpPr>
              <a:spLocks noChangeArrowheads="1"/>
            </p:cNvSpPr>
            <p:nvPr/>
          </p:nvSpPr>
          <p:spPr bwMode="auto">
            <a:xfrm>
              <a:off x="1747546" y="4846278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 dirty="0">
                  <a:cs typeface="Arial" charset="0"/>
                </a:rPr>
                <a:t>271</a:t>
              </a:r>
            </a:p>
          </p:txBody>
        </p:sp>
        <p:sp>
          <p:nvSpPr>
            <p:cNvPr id="997" name="AutoShape 86"/>
            <p:cNvSpPr>
              <a:spLocks noChangeArrowheads="1"/>
            </p:cNvSpPr>
            <p:nvPr/>
          </p:nvSpPr>
          <p:spPr bwMode="auto">
            <a:xfrm>
              <a:off x="1276123" y="6055586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274</a:t>
              </a:r>
              <a:endParaRPr lang="pt-BR" sz="600" dirty="0"/>
            </a:p>
          </p:txBody>
        </p:sp>
        <p:sp>
          <p:nvSpPr>
            <p:cNvPr id="998" name="AutoShape 86"/>
            <p:cNvSpPr>
              <a:spLocks noChangeArrowheads="1"/>
            </p:cNvSpPr>
            <p:nvPr/>
          </p:nvSpPr>
          <p:spPr bwMode="auto">
            <a:xfrm>
              <a:off x="1720972" y="6261737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275</a:t>
              </a:r>
              <a:endParaRPr lang="pt-BR" sz="600" dirty="0"/>
            </a:p>
          </p:txBody>
        </p:sp>
        <p:sp>
          <p:nvSpPr>
            <p:cNvPr id="999" name="AutoShape 86"/>
            <p:cNvSpPr>
              <a:spLocks noChangeArrowheads="1"/>
            </p:cNvSpPr>
            <p:nvPr/>
          </p:nvSpPr>
          <p:spPr bwMode="auto">
            <a:xfrm>
              <a:off x="1892587" y="6266325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276</a:t>
              </a:r>
              <a:endParaRPr lang="pt-BR" sz="600" dirty="0"/>
            </a:p>
          </p:txBody>
        </p:sp>
        <p:sp>
          <p:nvSpPr>
            <p:cNvPr id="1000" name="AutoShape 86"/>
            <p:cNvSpPr>
              <a:spLocks noChangeArrowheads="1"/>
            </p:cNvSpPr>
            <p:nvPr/>
          </p:nvSpPr>
          <p:spPr bwMode="auto">
            <a:xfrm>
              <a:off x="1494073" y="6149673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 dirty="0">
                  <a:cs typeface="Arial" charset="0"/>
                </a:rPr>
                <a:t>273</a:t>
              </a:r>
            </a:p>
          </p:txBody>
        </p:sp>
        <p:sp>
          <p:nvSpPr>
            <p:cNvPr id="298" name="Forma livre 32"/>
            <p:cNvSpPr>
              <a:spLocks/>
            </p:cNvSpPr>
            <p:nvPr/>
          </p:nvSpPr>
          <p:spPr bwMode="auto">
            <a:xfrm>
              <a:off x="3627095" y="1138299"/>
              <a:ext cx="644525" cy="311150"/>
            </a:xfrm>
            <a:custGeom>
              <a:avLst/>
              <a:gdLst>
                <a:gd name="T0" fmla="*/ 5679 w 645729"/>
                <a:gd name="T1" fmla="*/ 307242 h 311219"/>
                <a:gd name="T2" fmla="*/ 2357 w 645729"/>
                <a:gd name="T3" fmla="*/ 238086 h 311219"/>
                <a:gd name="T4" fmla="*/ 15888 w 645729"/>
                <a:gd name="T5" fmla="*/ 183516 h 311219"/>
                <a:gd name="T6" fmla="*/ 47451 w 645729"/>
                <a:gd name="T7" fmla="*/ 119033 h 311219"/>
                <a:gd name="T8" fmla="*/ 92540 w 645729"/>
                <a:gd name="T9" fmla="*/ 74378 h 311219"/>
                <a:gd name="T10" fmla="*/ 187221 w 645729"/>
                <a:gd name="T11" fmla="*/ 44638 h 311219"/>
                <a:gd name="T12" fmla="*/ 372080 w 645729"/>
                <a:gd name="T13" fmla="*/ 19865 h 311219"/>
                <a:gd name="T14" fmla="*/ 579479 w 645729"/>
                <a:gd name="T15" fmla="*/ 0 h 3112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5729" h="311219">
                  <a:moveTo>
                    <a:pt x="6331" y="311219"/>
                  </a:moveTo>
                  <a:cubicBezTo>
                    <a:pt x="-3717" y="282330"/>
                    <a:pt x="738" y="262048"/>
                    <a:pt x="2634" y="241160"/>
                  </a:cubicBezTo>
                  <a:cubicBezTo>
                    <a:pt x="4530" y="220273"/>
                    <a:pt x="9333" y="205991"/>
                    <a:pt x="17706" y="185894"/>
                  </a:cubicBezTo>
                  <a:cubicBezTo>
                    <a:pt x="26080" y="165798"/>
                    <a:pt x="38640" y="139003"/>
                    <a:pt x="52875" y="120581"/>
                  </a:cubicBezTo>
                  <a:cubicBezTo>
                    <a:pt x="67110" y="102159"/>
                    <a:pt x="77159" y="87922"/>
                    <a:pt x="103117" y="75362"/>
                  </a:cubicBezTo>
                  <a:cubicBezTo>
                    <a:pt x="129075" y="62802"/>
                    <a:pt x="156708" y="54429"/>
                    <a:pt x="208624" y="45218"/>
                  </a:cubicBezTo>
                  <a:cubicBezTo>
                    <a:pt x="260541" y="36007"/>
                    <a:pt x="356000" y="21772"/>
                    <a:pt x="414616" y="20097"/>
                  </a:cubicBezTo>
                  <a:cubicBezTo>
                    <a:pt x="473232" y="18422"/>
                    <a:pt x="589626" y="1675"/>
                    <a:pt x="645729" y="0"/>
                  </a:cubicBezTo>
                </a:path>
              </a:pathLst>
            </a:custGeom>
            <a:noFill/>
            <a:ln w="38100">
              <a:solidFill>
                <a:srgbClr val="99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299" name="AutoShape 126"/>
            <p:cNvSpPr>
              <a:spLocks noChangeArrowheads="1"/>
            </p:cNvSpPr>
            <p:nvPr/>
          </p:nvSpPr>
          <p:spPr bwMode="auto">
            <a:xfrm>
              <a:off x="3593757" y="1401824"/>
              <a:ext cx="79375" cy="74612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300" name="Forma livre 32"/>
            <p:cNvSpPr>
              <a:spLocks/>
            </p:cNvSpPr>
            <p:nvPr/>
          </p:nvSpPr>
          <p:spPr bwMode="auto">
            <a:xfrm>
              <a:off x="3646145" y="1449449"/>
              <a:ext cx="193675" cy="639762"/>
            </a:xfrm>
            <a:custGeom>
              <a:avLst/>
              <a:gdLst>
                <a:gd name="T0" fmla="*/ 128118 w 194593"/>
                <a:gd name="T1" fmla="*/ 639762 h 639762"/>
                <a:gd name="T2" fmla="*/ 131923 w 194593"/>
                <a:gd name="T3" fmla="*/ 568325 h 639762"/>
                <a:gd name="T4" fmla="*/ 139518 w 194593"/>
                <a:gd name="T5" fmla="*/ 454025 h 639762"/>
                <a:gd name="T6" fmla="*/ 143316 w 194593"/>
                <a:gd name="T7" fmla="*/ 377825 h 639762"/>
                <a:gd name="T8" fmla="*/ 150916 w 194593"/>
                <a:gd name="T9" fmla="*/ 287337 h 639762"/>
                <a:gd name="T10" fmla="*/ 154717 w 194593"/>
                <a:gd name="T11" fmla="*/ 211137 h 639762"/>
                <a:gd name="T12" fmla="*/ 139518 w 194593"/>
                <a:gd name="T13" fmla="*/ 153987 h 639762"/>
                <a:gd name="T14" fmla="*/ 109124 w 194593"/>
                <a:gd name="T15" fmla="*/ 125412 h 639762"/>
                <a:gd name="T16" fmla="*/ 86331 w 194593"/>
                <a:gd name="T17" fmla="*/ 101600 h 639762"/>
                <a:gd name="T18" fmla="*/ 52138 w 194593"/>
                <a:gd name="T19" fmla="*/ 77787 h 639762"/>
                <a:gd name="T20" fmla="*/ 25541 w 194593"/>
                <a:gd name="T21" fmla="*/ 73025 h 639762"/>
                <a:gd name="T22" fmla="*/ 20369 w 194593"/>
                <a:gd name="T23" fmla="*/ 26987 h 639762"/>
                <a:gd name="T24" fmla="*/ 0 w 194593"/>
                <a:gd name="T25" fmla="*/ 0 h 6397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4593" h="639762">
                  <a:moveTo>
                    <a:pt x="160607" y="639762"/>
                  </a:moveTo>
                  <a:cubicBezTo>
                    <a:pt x="161798" y="619521"/>
                    <a:pt x="162989" y="599281"/>
                    <a:pt x="165370" y="568325"/>
                  </a:cubicBezTo>
                  <a:cubicBezTo>
                    <a:pt x="167751" y="537369"/>
                    <a:pt x="172514" y="485775"/>
                    <a:pt x="174895" y="454025"/>
                  </a:cubicBezTo>
                  <a:cubicBezTo>
                    <a:pt x="177276" y="422275"/>
                    <a:pt x="177276" y="405606"/>
                    <a:pt x="179657" y="377825"/>
                  </a:cubicBezTo>
                  <a:cubicBezTo>
                    <a:pt x="182038" y="350044"/>
                    <a:pt x="186801" y="315118"/>
                    <a:pt x="189182" y="287337"/>
                  </a:cubicBezTo>
                  <a:cubicBezTo>
                    <a:pt x="191563" y="259556"/>
                    <a:pt x="196326" y="233362"/>
                    <a:pt x="193945" y="211137"/>
                  </a:cubicBezTo>
                  <a:cubicBezTo>
                    <a:pt x="191564" y="188912"/>
                    <a:pt x="184420" y="168274"/>
                    <a:pt x="174895" y="153987"/>
                  </a:cubicBezTo>
                  <a:cubicBezTo>
                    <a:pt x="165370" y="139700"/>
                    <a:pt x="147908" y="134143"/>
                    <a:pt x="136795" y="125412"/>
                  </a:cubicBezTo>
                  <a:cubicBezTo>
                    <a:pt x="125682" y="116681"/>
                    <a:pt x="120126" y="109537"/>
                    <a:pt x="108220" y="101600"/>
                  </a:cubicBezTo>
                  <a:cubicBezTo>
                    <a:pt x="96314" y="93663"/>
                    <a:pt x="78057" y="82550"/>
                    <a:pt x="65357" y="77787"/>
                  </a:cubicBezTo>
                  <a:cubicBezTo>
                    <a:pt x="52657" y="73024"/>
                    <a:pt x="38657" y="81492"/>
                    <a:pt x="32020" y="73025"/>
                  </a:cubicBezTo>
                  <a:cubicBezTo>
                    <a:pt x="25383" y="64558"/>
                    <a:pt x="25534" y="34924"/>
                    <a:pt x="25534" y="26987"/>
                  </a:cubicBezTo>
                  <a:cubicBezTo>
                    <a:pt x="25534" y="19050"/>
                    <a:pt x="0" y="0"/>
                    <a:pt x="0" y="0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01" name="Forma livre 31"/>
            <p:cNvSpPr>
              <a:spLocks/>
            </p:cNvSpPr>
            <p:nvPr/>
          </p:nvSpPr>
          <p:spPr bwMode="auto">
            <a:xfrm>
              <a:off x="3703295" y="2060636"/>
              <a:ext cx="112712" cy="600075"/>
            </a:xfrm>
            <a:custGeom>
              <a:avLst/>
              <a:gdLst>
                <a:gd name="T0" fmla="*/ 0 w 113287"/>
                <a:gd name="T1" fmla="*/ 600118 h 600074"/>
                <a:gd name="T2" fmla="*/ 9517 w 113287"/>
                <a:gd name="T3" fmla="*/ 540587 h 600074"/>
                <a:gd name="T4" fmla="*/ 13325 w 113287"/>
                <a:gd name="T5" fmla="*/ 476293 h 600074"/>
                <a:gd name="T6" fmla="*/ 34260 w 113287"/>
                <a:gd name="T7" fmla="*/ 395331 h 600074"/>
                <a:gd name="T8" fmla="*/ 78071 w 113287"/>
                <a:gd name="T9" fmla="*/ 347706 h 600074"/>
                <a:gd name="T10" fmla="*/ 87590 w 113287"/>
                <a:gd name="T11" fmla="*/ 264318 h 600074"/>
                <a:gd name="T12" fmla="*/ 81972 w 113287"/>
                <a:gd name="T13" fmla="*/ 169067 h 600074"/>
                <a:gd name="T14" fmla="*/ 68508 w 113287"/>
                <a:gd name="T15" fmla="*/ 80962 h 600074"/>
                <a:gd name="T16" fmla="*/ 74408 w 113287"/>
                <a:gd name="T17" fmla="*/ 0 h 6000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3287" h="600074">
                  <a:moveTo>
                    <a:pt x="0" y="600074"/>
                  </a:moveTo>
                  <a:cubicBezTo>
                    <a:pt x="11113" y="581818"/>
                    <a:pt x="9131" y="561181"/>
                    <a:pt x="11910" y="540543"/>
                  </a:cubicBezTo>
                  <a:cubicBezTo>
                    <a:pt x="14689" y="519906"/>
                    <a:pt x="11512" y="500458"/>
                    <a:pt x="16673" y="476249"/>
                  </a:cubicBezTo>
                  <a:cubicBezTo>
                    <a:pt x="21834" y="452040"/>
                    <a:pt x="29372" y="416718"/>
                    <a:pt x="42875" y="395287"/>
                  </a:cubicBezTo>
                  <a:cubicBezTo>
                    <a:pt x="56378" y="373856"/>
                    <a:pt x="86571" y="369490"/>
                    <a:pt x="97692" y="347662"/>
                  </a:cubicBezTo>
                  <a:cubicBezTo>
                    <a:pt x="108813" y="325834"/>
                    <a:pt x="108790" y="294084"/>
                    <a:pt x="109604" y="264318"/>
                  </a:cubicBezTo>
                  <a:cubicBezTo>
                    <a:pt x="110418" y="234552"/>
                    <a:pt x="120816" y="197245"/>
                    <a:pt x="102574" y="169067"/>
                  </a:cubicBezTo>
                  <a:cubicBezTo>
                    <a:pt x="84332" y="140889"/>
                    <a:pt x="86519" y="108743"/>
                    <a:pt x="85725" y="80962"/>
                  </a:cubicBezTo>
                  <a:cubicBezTo>
                    <a:pt x="84931" y="53181"/>
                    <a:pt x="92965" y="33735"/>
                    <a:pt x="93106" y="0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02" name="Forma livre 30"/>
            <p:cNvSpPr>
              <a:spLocks/>
            </p:cNvSpPr>
            <p:nvPr/>
          </p:nvSpPr>
          <p:spPr bwMode="auto">
            <a:xfrm rot="168619">
              <a:off x="3447707" y="3529074"/>
              <a:ext cx="87313" cy="727075"/>
            </a:xfrm>
            <a:custGeom>
              <a:avLst/>
              <a:gdLst>
                <a:gd name="T0" fmla="*/ 63776 w 87571"/>
                <a:gd name="T1" fmla="*/ 0 h 728406"/>
                <a:gd name="T2" fmla="*/ 72129 w 87571"/>
                <a:gd name="T3" fmla="*/ 70956 h 728406"/>
                <a:gd name="T4" fmla="*/ 76396 w 87571"/>
                <a:gd name="T5" fmla="*/ 133381 h 728406"/>
                <a:gd name="T6" fmla="*/ 76396 w 87571"/>
                <a:gd name="T7" fmla="*/ 169054 h 728406"/>
                <a:gd name="T8" fmla="*/ 50794 w 87571"/>
                <a:gd name="T9" fmla="*/ 209184 h 728406"/>
                <a:gd name="T10" fmla="*/ 50794 w 87571"/>
                <a:gd name="T11" fmla="*/ 253775 h 728406"/>
                <a:gd name="T12" fmla="*/ 41239 w 87571"/>
                <a:gd name="T13" fmla="*/ 301900 h 728406"/>
                <a:gd name="T14" fmla="*/ 14240 w 87571"/>
                <a:gd name="T15" fmla="*/ 387228 h 728406"/>
                <a:gd name="T16" fmla="*/ 12709 w 87571"/>
                <a:gd name="T17" fmla="*/ 475635 h 728406"/>
                <a:gd name="T18" fmla="*/ 236 w 87571"/>
                <a:gd name="T19" fmla="*/ 562585 h 728406"/>
                <a:gd name="T20" fmla="*/ 25407 w 87571"/>
                <a:gd name="T21" fmla="*/ 681990 h 72840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571" h="728406">
                  <a:moveTo>
                    <a:pt x="71182" y="0"/>
                  </a:moveTo>
                  <a:cubicBezTo>
                    <a:pt x="69594" y="6350"/>
                    <a:pt x="78158" y="52041"/>
                    <a:pt x="80505" y="75784"/>
                  </a:cubicBezTo>
                  <a:cubicBezTo>
                    <a:pt x="82852" y="99527"/>
                    <a:pt x="84473" y="124997"/>
                    <a:pt x="85267" y="142459"/>
                  </a:cubicBezTo>
                  <a:cubicBezTo>
                    <a:pt x="86061" y="159921"/>
                    <a:pt x="90030" y="167065"/>
                    <a:pt x="85267" y="180559"/>
                  </a:cubicBezTo>
                  <a:cubicBezTo>
                    <a:pt x="80504" y="194053"/>
                    <a:pt x="61454" y="208340"/>
                    <a:pt x="56692" y="223421"/>
                  </a:cubicBezTo>
                  <a:cubicBezTo>
                    <a:pt x="51930" y="238502"/>
                    <a:pt x="56692" y="271046"/>
                    <a:pt x="56692" y="271046"/>
                  </a:cubicBezTo>
                  <a:lnTo>
                    <a:pt x="46030" y="322449"/>
                  </a:lnTo>
                  <a:lnTo>
                    <a:pt x="15894" y="413582"/>
                  </a:lnTo>
                  <a:cubicBezTo>
                    <a:pt x="5456" y="452006"/>
                    <a:pt x="16788" y="476789"/>
                    <a:pt x="14185" y="508004"/>
                  </a:cubicBezTo>
                  <a:cubicBezTo>
                    <a:pt x="11582" y="539219"/>
                    <a:pt x="-2089" y="564139"/>
                    <a:pt x="273" y="600873"/>
                  </a:cubicBezTo>
                  <a:cubicBezTo>
                    <a:pt x="2635" y="637607"/>
                    <a:pt x="22508" y="701837"/>
                    <a:pt x="28359" y="728406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03" name="Oval 250"/>
            <p:cNvSpPr>
              <a:spLocks noChangeArrowheads="1"/>
            </p:cNvSpPr>
            <p:nvPr/>
          </p:nvSpPr>
          <p:spPr bwMode="auto">
            <a:xfrm>
              <a:off x="3427070" y="3903724"/>
              <a:ext cx="73025" cy="7302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304" name="CaixaDeTexto 121"/>
            <p:cNvSpPr txBox="1">
              <a:spLocks noChangeArrowheads="1"/>
            </p:cNvSpPr>
            <p:nvPr/>
          </p:nvSpPr>
          <p:spPr bwMode="auto">
            <a:xfrm>
              <a:off x="3441127" y="3790281"/>
              <a:ext cx="781050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 dirty="0" err="1" smtClean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Campinorte</a:t>
              </a:r>
              <a:endParaRPr lang="pt-BR" sz="800" b="0" dirty="0">
                <a:solidFill>
                  <a:srgbClr val="000000"/>
                </a:solidFill>
                <a:latin typeface="Calibri" pitchFamily="34" charset="0"/>
                <a:cs typeface="Arial" charset="0"/>
              </a:endParaRPr>
            </a:p>
          </p:txBody>
        </p:sp>
        <p:sp>
          <p:nvSpPr>
            <p:cNvPr id="305" name="Oval 250"/>
            <p:cNvSpPr>
              <a:spLocks noChangeArrowheads="1"/>
            </p:cNvSpPr>
            <p:nvPr/>
          </p:nvSpPr>
          <p:spPr bwMode="auto">
            <a:xfrm>
              <a:off x="3422307" y="4222811"/>
              <a:ext cx="73025" cy="7302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306" name="CaixaDeTexto 121"/>
            <p:cNvSpPr txBox="1">
              <a:spLocks noChangeArrowheads="1"/>
            </p:cNvSpPr>
            <p:nvPr/>
          </p:nvSpPr>
          <p:spPr bwMode="auto">
            <a:xfrm>
              <a:off x="2701582" y="4084190"/>
              <a:ext cx="782638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Anápolis</a:t>
              </a:r>
            </a:p>
          </p:txBody>
        </p:sp>
        <p:grpSp>
          <p:nvGrpSpPr>
            <p:cNvPr id="307" name="Group 58"/>
            <p:cNvGrpSpPr>
              <a:grpSpLocks/>
            </p:cNvGrpSpPr>
            <p:nvPr/>
          </p:nvGrpSpPr>
          <p:grpSpPr bwMode="auto">
            <a:xfrm>
              <a:off x="3517557" y="2635311"/>
              <a:ext cx="201613" cy="892175"/>
              <a:chOff x="2778" y="1628"/>
              <a:chExt cx="127" cy="562"/>
            </a:xfrm>
          </p:grpSpPr>
          <p:sp>
            <p:nvSpPr>
              <p:cNvPr id="308" name="Forma livre 31"/>
              <p:cNvSpPr>
                <a:spLocks/>
              </p:cNvSpPr>
              <p:nvPr/>
            </p:nvSpPr>
            <p:spPr bwMode="auto">
              <a:xfrm>
                <a:off x="2778" y="1985"/>
                <a:ext cx="32" cy="205"/>
              </a:xfrm>
              <a:custGeom>
                <a:avLst/>
                <a:gdLst>
                  <a:gd name="T0" fmla="*/ 0 w 185738"/>
                  <a:gd name="T1" fmla="*/ 0 h 866775"/>
                  <a:gd name="T2" fmla="*/ 0 w 185738"/>
                  <a:gd name="T3" fmla="*/ 0 h 866775"/>
                  <a:gd name="T4" fmla="*/ 0 w 185738"/>
                  <a:gd name="T5" fmla="*/ 0 h 866775"/>
                  <a:gd name="T6" fmla="*/ 0 w 185738"/>
                  <a:gd name="T7" fmla="*/ 0 h 866775"/>
                  <a:gd name="T8" fmla="*/ 0 w 185738"/>
                  <a:gd name="T9" fmla="*/ 0 h 866775"/>
                  <a:gd name="T10" fmla="*/ 0 w 185738"/>
                  <a:gd name="T11" fmla="*/ 0 h 866775"/>
                  <a:gd name="T12" fmla="*/ 0 w 185738"/>
                  <a:gd name="T13" fmla="*/ 0 h 866775"/>
                  <a:gd name="T14" fmla="*/ 0 w 185738"/>
                  <a:gd name="T15" fmla="*/ 0 h 866775"/>
                  <a:gd name="T16" fmla="*/ 0 w 185738"/>
                  <a:gd name="T17" fmla="*/ 0 h 866775"/>
                  <a:gd name="T18" fmla="*/ 0 w 185738"/>
                  <a:gd name="T19" fmla="*/ 0 h 8667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5738" h="866775">
                    <a:moveTo>
                      <a:pt x="14288" y="866775"/>
                    </a:moveTo>
                    <a:cubicBezTo>
                      <a:pt x="10319" y="835819"/>
                      <a:pt x="0" y="809625"/>
                      <a:pt x="0" y="776288"/>
                    </a:cubicBezTo>
                    <a:cubicBezTo>
                      <a:pt x="0" y="742951"/>
                      <a:pt x="7144" y="702469"/>
                      <a:pt x="14288" y="666750"/>
                    </a:cubicBezTo>
                    <a:cubicBezTo>
                      <a:pt x="21432" y="631031"/>
                      <a:pt x="34132" y="596106"/>
                      <a:pt x="42863" y="561975"/>
                    </a:cubicBezTo>
                    <a:cubicBezTo>
                      <a:pt x="51594" y="527844"/>
                      <a:pt x="60325" y="497682"/>
                      <a:pt x="66675" y="461963"/>
                    </a:cubicBezTo>
                    <a:cubicBezTo>
                      <a:pt x="73025" y="426244"/>
                      <a:pt x="73819" y="382588"/>
                      <a:pt x="80963" y="347663"/>
                    </a:cubicBezTo>
                    <a:cubicBezTo>
                      <a:pt x="88107" y="312738"/>
                      <a:pt x="100807" y="288132"/>
                      <a:pt x="109538" y="252413"/>
                    </a:cubicBezTo>
                    <a:cubicBezTo>
                      <a:pt x="118269" y="216694"/>
                      <a:pt x="127794" y="165100"/>
                      <a:pt x="133350" y="133350"/>
                    </a:cubicBezTo>
                    <a:cubicBezTo>
                      <a:pt x="138906" y="101600"/>
                      <a:pt x="134144" y="84138"/>
                      <a:pt x="142875" y="61913"/>
                    </a:cubicBezTo>
                    <a:cubicBezTo>
                      <a:pt x="151606" y="39688"/>
                      <a:pt x="173883" y="30162"/>
                      <a:pt x="185738" y="0"/>
                    </a:cubicBezTo>
                  </a:path>
                </a:pathLst>
              </a:custGeom>
              <a:noFill/>
              <a:ln w="38100">
                <a:solidFill>
                  <a:srgbClr val="000000"/>
                </a:solidFill>
                <a:prstDash val="sys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09" name="Forma livre 31"/>
              <p:cNvSpPr>
                <a:spLocks/>
              </p:cNvSpPr>
              <p:nvPr/>
            </p:nvSpPr>
            <p:spPr bwMode="auto">
              <a:xfrm>
                <a:off x="2798" y="1628"/>
                <a:ext cx="107" cy="355"/>
              </a:xfrm>
              <a:custGeom>
                <a:avLst/>
                <a:gdLst>
                  <a:gd name="T0" fmla="*/ 0 w 185738"/>
                  <a:gd name="T1" fmla="*/ 0 h 866775"/>
                  <a:gd name="T2" fmla="*/ 0 w 185738"/>
                  <a:gd name="T3" fmla="*/ 0 h 866775"/>
                  <a:gd name="T4" fmla="*/ 0 w 185738"/>
                  <a:gd name="T5" fmla="*/ 0 h 866775"/>
                  <a:gd name="T6" fmla="*/ 0 w 185738"/>
                  <a:gd name="T7" fmla="*/ 0 h 866775"/>
                  <a:gd name="T8" fmla="*/ 0 w 185738"/>
                  <a:gd name="T9" fmla="*/ 0 h 866775"/>
                  <a:gd name="T10" fmla="*/ 0 w 185738"/>
                  <a:gd name="T11" fmla="*/ 0 h 866775"/>
                  <a:gd name="T12" fmla="*/ 0 w 185738"/>
                  <a:gd name="T13" fmla="*/ 0 h 866775"/>
                  <a:gd name="T14" fmla="*/ 0 w 185738"/>
                  <a:gd name="T15" fmla="*/ 0 h 866775"/>
                  <a:gd name="T16" fmla="*/ 0 w 185738"/>
                  <a:gd name="T17" fmla="*/ 0 h 866775"/>
                  <a:gd name="T18" fmla="*/ 0 w 185738"/>
                  <a:gd name="T19" fmla="*/ 0 h 8667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5738" h="866775">
                    <a:moveTo>
                      <a:pt x="14288" y="866775"/>
                    </a:moveTo>
                    <a:cubicBezTo>
                      <a:pt x="10319" y="835819"/>
                      <a:pt x="0" y="809625"/>
                      <a:pt x="0" y="776288"/>
                    </a:cubicBezTo>
                    <a:cubicBezTo>
                      <a:pt x="0" y="742951"/>
                      <a:pt x="7144" y="702469"/>
                      <a:pt x="14288" y="666750"/>
                    </a:cubicBezTo>
                    <a:cubicBezTo>
                      <a:pt x="21432" y="631031"/>
                      <a:pt x="34132" y="596106"/>
                      <a:pt x="42863" y="561975"/>
                    </a:cubicBezTo>
                    <a:cubicBezTo>
                      <a:pt x="51594" y="527844"/>
                      <a:pt x="60325" y="497682"/>
                      <a:pt x="66675" y="461963"/>
                    </a:cubicBezTo>
                    <a:cubicBezTo>
                      <a:pt x="73025" y="426244"/>
                      <a:pt x="73819" y="382588"/>
                      <a:pt x="80963" y="347663"/>
                    </a:cubicBezTo>
                    <a:cubicBezTo>
                      <a:pt x="88107" y="312738"/>
                      <a:pt x="100807" y="288132"/>
                      <a:pt x="109538" y="252413"/>
                    </a:cubicBezTo>
                    <a:cubicBezTo>
                      <a:pt x="118269" y="216694"/>
                      <a:pt x="127794" y="165100"/>
                      <a:pt x="133350" y="133350"/>
                    </a:cubicBezTo>
                    <a:cubicBezTo>
                      <a:pt x="138906" y="101600"/>
                      <a:pt x="134144" y="84138"/>
                      <a:pt x="142875" y="61913"/>
                    </a:cubicBezTo>
                    <a:cubicBezTo>
                      <a:pt x="151606" y="39688"/>
                      <a:pt x="173883" y="30162"/>
                      <a:pt x="185738" y="0"/>
                    </a:cubicBezTo>
                  </a:path>
                </a:pathLst>
              </a:custGeom>
              <a:noFill/>
              <a:ln w="381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310" name="CaixaDeTexto 121"/>
            <p:cNvSpPr txBox="1">
              <a:spLocks noChangeArrowheads="1"/>
            </p:cNvSpPr>
            <p:nvPr/>
          </p:nvSpPr>
          <p:spPr bwMode="auto">
            <a:xfrm>
              <a:off x="3054007" y="1890774"/>
              <a:ext cx="781050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Açailândia</a:t>
              </a:r>
            </a:p>
          </p:txBody>
        </p:sp>
        <p:sp>
          <p:nvSpPr>
            <p:cNvPr id="311" name="Oval 250"/>
            <p:cNvSpPr>
              <a:spLocks noChangeArrowheads="1"/>
            </p:cNvSpPr>
            <p:nvPr/>
          </p:nvSpPr>
          <p:spPr bwMode="auto">
            <a:xfrm>
              <a:off x="3762032" y="2033649"/>
              <a:ext cx="73025" cy="7302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313" name="AutoShape 86"/>
            <p:cNvSpPr>
              <a:spLocks noChangeArrowheads="1"/>
            </p:cNvSpPr>
            <p:nvPr/>
          </p:nvSpPr>
          <p:spPr bwMode="auto">
            <a:xfrm>
              <a:off x="3922370" y="1679636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108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14" name="AutoShape 86"/>
            <p:cNvSpPr>
              <a:spLocks noChangeArrowheads="1"/>
            </p:cNvSpPr>
            <p:nvPr/>
          </p:nvSpPr>
          <p:spPr bwMode="auto">
            <a:xfrm>
              <a:off x="3727107" y="1396961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109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19" name="AutoShape 86"/>
            <p:cNvSpPr>
              <a:spLocks noChangeArrowheads="1"/>
            </p:cNvSpPr>
            <p:nvPr/>
          </p:nvSpPr>
          <p:spPr bwMode="auto">
            <a:xfrm>
              <a:off x="3474384" y="4281897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 dirty="0">
                  <a:cs typeface="Arial" charset="0"/>
                </a:rPr>
                <a:t>125</a:t>
              </a:r>
            </a:p>
          </p:txBody>
        </p:sp>
        <p:sp>
          <p:nvSpPr>
            <p:cNvPr id="320" name="CaixaDeTexto 121"/>
            <p:cNvSpPr txBox="1">
              <a:spLocks noChangeArrowheads="1"/>
            </p:cNvSpPr>
            <p:nvPr/>
          </p:nvSpPr>
          <p:spPr bwMode="auto">
            <a:xfrm>
              <a:off x="2890495" y="1341499"/>
              <a:ext cx="782637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Vila do Conde</a:t>
              </a:r>
            </a:p>
          </p:txBody>
        </p:sp>
        <p:sp>
          <p:nvSpPr>
            <p:cNvPr id="321" name="AutoShape 86"/>
            <p:cNvSpPr>
              <a:spLocks noChangeArrowheads="1"/>
            </p:cNvSpPr>
            <p:nvPr/>
          </p:nvSpPr>
          <p:spPr bwMode="auto">
            <a:xfrm>
              <a:off x="3269944" y="3990765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 dirty="0">
                  <a:cs typeface="Arial" charset="0"/>
                </a:rPr>
                <a:t>104</a:t>
              </a:r>
            </a:p>
          </p:txBody>
        </p:sp>
        <p:sp>
          <p:nvSpPr>
            <p:cNvPr id="322" name="Forma livre 30"/>
            <p:cNvSpPr>
              <a:spLocks/>
            </p:cNvSpPr>
            <p:nvPr/>
          </p:nvSpPr>
          <p:spPr bwMode="auto">
            <a:xfrm>
              <a:off x="3015907" y="4264086"/>
              <a:ext cx="442913" cy="704850"/>
            </a:xfrm>
            <a:custGeom>
              <a:avLst/>
              <a:gdLst>
                <a:gd name="T0" fmla="*/ 419518 w 443546"/>
                <a:gd name="T1" fmla="*/ 0 h 705532"/>
                <a:gd name="T2" fmla="*/ 145064 w 443546"/>
                <a:gd name="T3" fmla="*/ 142618 h 705532"/>
                <a:gd name="T4" fmla="*/ 73142 w 443546"/>
                <a:gd name="T5" fmla="*/ 187677 h 705532"/>
                <a:gd name="T6" fmla="*/ 6136 w 443546"/>
                <a:gd name="T7" fmla="*/ 238695 h 705532"/>
                <a:gd name="T8" fmla="*/ 3085 w 443546"/>
                <a:gd name="T9" fmla="*/ 316109 h 705532"/>
                <a:gd name="T10" fmla="*/ 6510 w 443546"/>
                <a:gd name="T11" fmla="*/ 375363 h 705532"/>
                <a:gd name="T12" fmla="*/ 7917 w 443546"/>
                <a:gd name="T13" fmla="*/ 441716 h 705532"/>
                <a:gd name="T14" fmla="*/ 7167 w 443546"/>
                <a:gd name="T15" fmla="*/ 509197 h 705532"/>
                <a:gd name="T16" fmla="*/ 4168 w 443546"/>
                <a:gd name="T17" fmla="*/ 590848 h 705532"/>
                <a:gd name="T18" fmla="*/ 18285 w 443546"/>
                <a:gd name="T19" fmla="*/ 679214 h 7055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3546" h="705532">
                  <a:moveTo>
                    <a:pt x="443546" y="0"/>
                  </a:moveTo>
                  <a:lnTo>
                    <a:pt x="153374" y="148144"/>
                  </a:lnTo>
                  <a:cubicBezTo>
                    <a:pt x="118449" y="172486"/>
                    <a:pt x="101812" y="178315"/>
                    <a:pt x="77331" y="194948"/>
                  </a:cubicBezTo>
                  <a:cubicBezTo>
                    <a:pt x="52850" y="211581"/>
                    <a:pt x="18831" y="225708"/>
                    <a:pt x="6487" y="247943"/>
                  </a:cubicBezTo>
                  <a:cubicBezTo>
                    <a:pt x="-5857" y="270178"/>
                    <a:pt x="3198" y="304696"/>
                    <a:pt x="3264" y="328357"/>
                  </a:cubicBezTo>
                  <a:cubicBezTo>
                    <a:pt x="3330" y="352018"/>
                    <a:pt x="6033" y="368162"/>
                    <a:pt x="6884" y="389908"/>
                  </a:cubicBezTo>
                  <a:cubicBezTo>
                    <a:pt x="7736" y="411654"/>
                    <a:pt x="8258" y="435661"/>
                    <a:pt x="8373" y="458831"/>
                  </a:cubicBezTo>
                  <a:cubicBezTo>
                    <a:pt x="8488" y="482001"/>
                    <a:pt x="8239" y="503110"/>
                    <a:pt x="7577" y="528928"/>
                  </a:cubicBezTo>
                  <a:cubicBezTo>
                    <a:pt x="6915" y="554746"/>
                    <a:pt x="5460" y="595751"/>
                    <a:pt x="4402" y="613742"/>
                  </a:cubicBezTo>
                  <a:cubicBezTo>
                    <a:pt x="3344" y="631733"/>
                    <a:pt x="17744" y="691774"/>
                    <a:pt x="19331" y="705532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23" name="Oval 250"/>
            <p:cNvSpPr>
              <a:spLocks noChangeArrowheads="1"/>
            </p:cNvSpPr>
            <p:nvPr/>
          </p:nvSpPr>
          <p:spPr bwMode="auto">
            <a:xfrm>
              <a:off x="3422307" y="4222811"/>
              <a:ext cx="73025" cy="7302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325" name="Forma livre 31"/>
            <p:cNvSpPr>
              <a:spLocks/>
            </p:cNvSpPr>
            <p:nvPr/>
          </p:nvSpPr>
          <p:spPr bwMode="auto">
            <a:xfrm>
              <a:off x="3028607" y="4968936"/>
              <a:ext cx="752475" cy="812800"/>
            </a:xfrm>
            <a:custGeom>
              <a:avLst/>
              <a:gdLst>
                <a:gd name="T0" fmla="*/ 0 w 751722"/>
                <a:gd name="T1" fmla="*/ 0 h 813661"/>
                <a:gd name="T2" fmla="*/ 25691 w 751722"/>
                <a:gd name="T3" fmla="*/ 31212 h 813661"/>
                <a:gd name="T4" fmla="*/ 95188 w 751722"/>
                <a:gd name="T5" fmla="*/ 46405 h 813661"/>
                <a:gd name="T6" fmla="*/ 151448 w 751722"/>
                <a:gd name="T7" fmla="*/ 73757 h 813661"/>
                <a:gd name="T8" fmla="*/ 230874 w 751722"/>
                <a:gd name="T9" fmla="*/ 107185 h 813661"/>
                <a:gd name="T10" fmla="*/ 267276 w 751722"/>
                <a:gd name="T11" fmla="*/ 134536 h 813661"/>
                <a:gd name="T12" fmla="*/ 340086 w 751722"/>
                <a:gd name="T13" fmla="*/ 174041 h 813661"/>
                <a:gd name="T14" fmla="*/ 406273 w 751722"/>
                <a:gd name="T15" fmla="*/ 216584 h 813661"/>
                <a:gd name="T16" fmla="*/ 452603 w 751722"/>
                <a:gd name="T17" fmla="*/ 268255 h 813661"/>
                <a:gd name="T18" fmla="*/ 482388 w 751722"/>
                <a:gd name="T19" fmla="*/ 324467 h 813661"/>
                <a:gd name="T20" fmla="*/ 508866 w 751722"/>
                <a:gd name="T21" fmla="*/ 365503 h 813661"/>
                <a:gd name="T22" fmla="*/ 525410 w 751722"/>
                <a:gd name="T23" fmla="*/ 411090 h 813661"/>
                <a:gd name="T24" fmla="*/ 565122 w 751722"/>
                <a:gd name="T25" fmla="*/ 462754 h 813661"/>
                <a:gd name="T26" fmla="*/ 594908 w 751722"/>
                <a:gd name="T27" fmla="*/ 508339 h 813661"/>
                <a:gd name="T28" fmla="*/ 651167 w 751722"/>
                <a:gd name="T29" fmla="*/ 593432 h 813661"/>
                <a:gd name="T30" fmla="*/ 694188 w 751722"/>
                <a:gd name="T31" fmla="*/ 648136 h 813661"/>
                <a:gd name="T32" fmla="*/ 717355 w 751722"/>
                <a:gd name="T33" fmla="*/ 677009 h 813661"/>
                <a:gd name="T34" fmla="*/ 725627 w 751722"/>
                <a:gd name="T35" fmla="*/ 725640 h 813661"/>
                <a:gd name="T36" fmla="*/ 783543 w 751722"/>
                <a:gd name="T37" fmla="*/ 778818 h 8136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51722" h="813661">
                  <a:moveTo>
                    <a:pt x="0" y="0"/>
                  </a:moveTo>
                  <a:cubicBezTo>
                    <a:pt x="17825" y="30926"/>
                    <a:pt x="9427" y="24525"/>
                    <a:pt x="24647" y="32605"/>
                  </a:cubicBezTo>
                  <a:cubicBezTo>
                    <a:pt x="39867" y="40685"/>
                    <a:pt x="71214" y="41072"/>
                    <a:pt x="91322" y="48480"/>
                  </a:cubicBezTo>
                  <a:cubicBezTo>
                    <a:pt x="111430" y="55888"/>
                    <a:pt x="123601" y="66472"/>
                    <a:pt x="145297" y="77055"/>
                  </a:cubicBezTo>
                  <a:cubicBezTo>
                    <a:pt x="166993" y="87638"/>
                    <a:pt x="202976" y="101397"/>
                    <a:pt x="221497" y="111980"/>
                  </a:cubicBezTo>
                  <a:cubicBezTo>
                    <a:pt x="240018" y="122563"/>
                    <a:pt x="238960" y="128913"/>
                    <a:pt x="256422" y="140555"/>
                  </a:cubicBezTo>
                  <a:cubicBezTo>
                    <a:pt x="273884" y="152197"/>
                    <a:pt x="304047" y="167544"/>
                    <a:pt x="326272" y="181830"/>
                  </a:cubicBezTo>
                  <a:cubicBezTo>
                    <a:pt x="348497" y="196116"/>
                    <a:pt x="371780" y="209870"/>
                    <a:pt x="389772" y="226274"/>
                  </a:cubicBezTo>
                  <a:cubicBezTo>
                    <a:pt x="407764" y="242678"/>
                    <a:pt x="422051" y="261470"/>
                    <a:pt x="434222" y="280255"/>
                  </a:cubicBezTo>
                  <a:cubicBezTo>
                    <a:pt x="446393" y="299040"/>
                    <a:pt x="453801" y="322050"/>
                    <a:pt x="462797" y="338983"/>
                  </a:cubicBezTo>
                  <a:cubicBezTo>
                    <a:pt x="471793" y="355916"/>
                    <a:pt x="481318" y="366772"/>
                    <a:pt x="488197" y="381855"/>
                  </a:cubicBezTo>
                  <a:cubicBezTo>
                    <a:pt x="495076" y="396938"/>
                    <a:pt x="495076" y="412547"/>
                    <a:pt x="504072" y="429480"/>
                  </a:cubicBezTo>
                  <a:cubicBezTo>
                    <a:pt x="513068" y="446413"/>
                    <a:pt x="531060" y="466522"/>
                    <a:pt x="542172" y="483455"/>
                  </a:cubicBezTo>
                  <a:cubicBezTo>
                    <a:pt x="553284" y="500388"/>
                    <a:pt x="570747" y="531080"/>
                    <a:pt x="570747" y="531080"/>
                  </a:cubicBezTo>
                  <a:cubicBezTo>
                    <a:pt x="584505" y="553834"/>
                    <a:pt x="608847" y="595638"/>
                    <a:pt x="624722" y="619980"/>
                  </a:cubicBezTo>
                  <a:cubicBezTo>
                    <a:pt x="640597" y="644322"/>
                    <a:pt x="655414" y="662577"/>
                    <a:pt x="665997" y="677130"/>
                  </a:cubicBezTo>
                  <a:cubicBezTo>
                    <a:pt x="676580" y="691683"/>
                    <a:pt x="683195" y="693801"/>
                    <a:pt x="688222" y="707296"/>
                  </a:cubicBezTo>
                  <a:cubicBezTo>
                    <a:pt x="693249" y="720791"/>
                    <a:pt x="685576" y="740375"/>
                    <a:pt x="696159" y="758102"/>
                  </a:cubicBezTo>
                  <a:cubicBezTo>
                    <a:pt x="706742" y="775830"/>
                    <a:pt x="739154" y="799108"/>
                    <a:pt x="751722" y="813661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26" name="Forma livre 32"/>
            <p:cNvSpPr>
              <a:spLocks/>
            </p:cNvSpPr>
            <p:nvPr/>
          </p:nvSpPr>
          <p:spPr bwMode="auto">
            <a:xfrm>
              <a:off x="3774732" y="5775386"/>
              <a:ext cx="666750" cy="168275"/>
            </a:xfrm>
            <a:custGeom>
              <a:avLst/>
              <a:gdLst>
                <a:gd name="T0" fmla="*/ 0 w 666751"/>
                <a:gd name="T1" fmla="*/ 0 h 168109"/>
                <a:gd name="T2" fmla="*/ 119062 w 666751"/>
                <a:gd name="T3" fmla="*/ 141487 h 168109"/>
                <a:gd name="T4" fmla="*/ 361890 w 666751"/>
                <a:gd name="T5" fmla="*/ 171802 h 168109"/>
                <a:gd name="T6" fmla="*/ 666691 w 666751"/>
                <a:gd name="T7" fmla="*/ 176858 h 168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6751" h="168109">
                  <a:moveTo>
                    <a:pt x="0" y="0"/>
                  </a:moveTo>
                  <a:cubicBezTo>
                    <a:pt x="27781" y="40481"/>
                    <a:pt x="58737" y="106364"/>
                    <a:pt x="119062" y="133351"/>
                  </a:cubicBezTo>
                  <a:cubicBezTo>
                    <a:pt x="179387" y="160338"/>
                    <a:pt x="270669" y="156369"/>
                    <a:pt x="361950" y="161925"/>
                  </a:cubicBezTo>
                  <a:cubicBezTo>
                    <a:pt x="453232" y="167481"/>
                    <a:pt x="581422" y="169863"/>
                    <a:pt x="666751" y="166688"/>
                  </a:cubicBezTo>
                </a:path>
              </a:pathLst>
            </a:custGeom>
            <a:noFill/>
            <a:ln w="38100">
              <a:solidFill>
                <a:srgbClr val="99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27" name="AutoShape 126"/>
            <p:cNvSpPr>
              <a:spLocks noChangeArrowheads="1"/>
            </p:cNvSpPr>
            <p:nvPr/>
          </p:nvSpPr>
          <p:spPr bwMode="auto">
            <a:xfrm>
              <a:off x="3739807" y="5732524"/>
              <a:ext cx="79375" cy="74612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328" name="Oval 250"/>
            <p:cNvSpPr>
              <a:spLocks noChangeArrowheads="1"/>
            </p:cNvSpPr>
            <p:nvPr/>
          </p:nvSpPr>
          <p:spPr bwMode="auto">
            <a:xfrm>
              <a:off x="2998445" y="4946711"/>
              <a:ext cx="73025" cy="7302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329" name="CaixaDeTexto 121"/>
            <p:cNvSpPr txBox="1">
              <a:spLocks noChangeArrowheads="1"/>
            </p:cNvSpPr>
            <p:nvPr/>
          </p:nvSpPr>
          <p:spPr bwMode="auto">
            <a:xfrm>
              <a:off x="3028313" y="4873260"/>
              <a:ext cx="97949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 dirty="0" smtClean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Estrela D’Oeste</a:t>
              </a:r>
              <a:endParaRPr lang="pt-BR" sz="800" b="0" dirty="0">
                <a:solidFill>
                  <a:srgbClr val="000000"/>
                </a:solidFill>
                <a:latin typeface="Calibri" pitchFamily="34" charset="0"/>
                <a:cs typeface="Arial" charset="0"/>
              </a:endParaRPr>
            </a:p>
          </p:txBody>
        </p:sp>
        <p:sp>
          <p:nvSpPr>
            <p:cNvPr id="331" name="AutoShape 86"/>
            <p:cNvSpPr>
              <a:spLocks noChangeArrowheads="1"/>
            </p:cNvSpPr>
            <p:nvPr/>
          </p:nvSpPr>
          <p:spPr bwMode="auto">
            <a:xfrm>
              <a:off x="2869275" y="4372323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 dirty="0">
                  <a:cs typeface="Arial" charset="0"/>
                </a:rPr>
                <a:t>189</a:t>
              </a:r>
            </a:p>
          </p:txBody>
        </p:sp>
        <p:sp>
          <p:nvSpPr>
            <p:cNvPr id="332" name="AutoShape 86"/>
            <p:cNvSpPr>
              <a:spLocks noChangeArrowheads="1"/>
            </p:cNvSpPr>
            <p:nvPr/>
          </p:nvSpPr>
          <p:spPr bwMode="auto">
            <a:xfrm>
              <a:off x="3529132" y="5224075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 dirty="0">
                  <a:cs typeface="Arial" charset="0"/>
                </a:rPr>
                <a:t>192</a:t>
              </a:r>
            </a:p>
          </p:txBody>
        </p:sp>
        <p:sp>
          <p:nvSpPr>
            <p:cNvPr id="333" name="AutoShape 86"/>
            <p:cNvSpPr>
              <a:spLocks noChangeArrowheads="1"/>
            </p:cNvSpPr>
            <p:nvPr/>
          </p:nvSpPr>
          <p:spPr bwMode="auto">
            <a:xfrm>
              <a:off x="3731308" y="5590586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 dirty="0">
                  <a:cs typeface="Arial" charset="0"/>
                </a:rPr>
                <a:t>183</a:t>
              </a:r>
            </a:p>
          </p:txBody>
        </p:sp>
        <p:sp>
          <p:nvSpPr>
            <p:cNvPr id="334" name="AutoShape 86"/>
            <p:cNvSpPr>
              <a:spLocks noChangeArrowheads="1"/>
            </p:cNvSpPr>
            <p:nvPr/>
          </p:nvSpPr>
          <p:spPr bwMode="auto">
            <a:xfrm>
              <a:off x="2835314" y="4625249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 dirty="0">
                  <a:cs typeface="Arial" charset="0"/>
                </a:rPr>
                <a:t>191</a:t>
              </a:r>
            </a:p>
          </p:txBody>
        </p:sp>
        <p:sp>
          <p:nvSpPr>
            <p:cNvPr id="335" name="CaixaDeTexto 121"/>
            <p:cNvSpPr txBox="1">
              <a:spLocks noChangeArrowheads="1"/>
            </p:cNvSpPr>
            <p:nvPr/>
          </p:nvSpPr>
          <p:spPr bwMode="auto">
            <a:xfrm>
              <a:off x="3658017" y="5677973"/>
              <a:ext cx="56038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 dirty="0">
                  <a:latin typeface="Calibri" pitchFamily="34" charset="0"/>
                  <a:cs typeface="Arial" charset="0"/>
                </a:rPr>
                <a:t>Santos</a:t>
              </a:r>
            </a:p>
          </p:txBody>
        </p:sp>
        <p:sp>
          <p:nvSpPr>
            <p:cNvPr id="336" name="AutoShape 86"/>
            <p:cNvSpPr>
              <a:spLocks noChangeArrowheads="1"/>
            </p:cNvSpPr>
            <p:nvPr/>
          </p:nvSpPr>
          <p:spPr bwMode="auto">
            <a:xfrm>
              <a:off x="4115693" y="5818859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179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37" name="AutoShape 86"/>
            <p:cNvSpPr>
              <a:spLocks noChangeArrowheads="1"/>
            </p:cNvSpPr>
            <p:nvPr/>
          </p:nvSpPr>
          <p:spPr bwMode="auto">
            <a:xfrm>
              <a:off x="3588376" y="5947109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180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38" name="AutoShape 86"/>
            <p:cNvSpPr>
              <a:spLocks noChangeArrowheads="1"/>
            </p:cNvSpPr>
            <p:nvPr/>
          </p:nvSpPr>
          <p:spPr bwMode="auto">
            <a:xfrm>
              <a:off x="3527511" y="5817975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175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39" name="AutoShape 86"/>
            <p:cNvSpPr>
              <a:spLocks noChangeArrowheads="1"/>
            </p:cNvSpPr>
            <p:nvPr/>
          </p:nvSpPr>
          <p:spPr bwMode="auto">
            <a:xfrm>
              <a:off x="3667407" y="5817975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176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40" name="AutoShape 86"/>
            <p:cNvSpPr>
              <a:spLocks noChangeArrowheads="1"/>
            </p:cNvSpPr>
            <p:nvPr/>
          </p:nvSpPr>
          <p:spPr bwMode="auto">
            <a:xfrm>
              <a:off x="3819587" y="5818859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177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41" name="AutoShape 86"/>
            <p:cNvSpPr>
              <a:spLocks noChangeArrowheads="1"/>
            </p:cNvSpPr>
            <p:nvPr/>
          </p:nvSpPr>
          <p:spPr bwMode="auto">
            <a:xfrm>
              <a:off x="3735470" y="5956974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181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42" name="AutoShape 86"/>
            <p:cNvSpPr>
              <a:spLocks noChangeArrowheads="1"/>
            </p:cNvSpPr>
            <p:nvPr/>
          </p:nvSpPr>
          <p:spPr bwMode="auto">
            <a:xfrm>
              <a:off x="3903512" y="5951259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182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43" name="AutoShape 86"/>
            <p:cNvSpPr>
              <a:spLocks noChangeArrowheads="1"/>
            </p:cNvSpPr>
            <p:nvPr/>
          </p:nvSpPr>
          <p:spPr bwMode="auto">
            <a:xfrm>
              <a:off x="3969111" y="5812974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>
                  <a:cs typeface="Arial" charset="0"/>
                </a:rPr>
                <a:t>178</a:t>
              </a:r>
              <a:endParaRPr lang="pt-BR" sz="600" dirty="0">
                <a:cs typeface="Arial" charset="0"/>
              </a:endParaRPr>
            </a:p>
          </p:txBody>
        </p:sp>
        <p:sp>
          <p:nvSpPr>
            <p:cNvPr id="344" name="AutoShape 86"/>
            <p:cNvSpPr>
              <a:spLocks noChangeArrowheads="1"/>
            </p:cNvSpPr>
            <p:nvPr/>
          </p:nvSpPr>
          <p:spPr bwMode="auto">
            <a:xfrm>
              <a:off x="3114100" y="4755222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 dirty="0">
                  <a:cs typeface="Arial" charset="0"/>
                </a:rPr>
                <a:t>190</a:t>
              </a:r>
            </a:p>
          </p:txBody>
        </p:sp>
        <p:sp>
          <p:nvSpPr>
            <p:cNvPr id="345" name="CaixaDeTexto 121"/>
            <p:cNvSpPr txBox="1">
              <a:spLocks noChangeArrowheads="1"/>
            </p:cNvSpPr>
            <p:nvPr/>
          </p:nvSpPr>
          <p:spPr bwMode="auto">
            <a:xfrm>
              <a:off x="3020550" y="4625172"/>
              <a:ext cx="78263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 dirty="0" smtClean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São Simão</a:t>
              </a:r>
              <a:endParaRPr lang="pt-BR" sz="800" b="0" dirty="0">
                <a:solidFill>
                  <a:srgbClr val="000000"/>
                </a:solidFill>
                <a:latin typeface="Calibri" pitchFamily="34" charset="0"/>
                <a:cs typeface="Arial" charset="0"/>
              </a:endParaRPr>
            </a:p>
          </p:txBody>
        </p:sp>
        <p:sp>
          <p:nvSpPr>
            <p:cNvPr id="346" name="Oval 250"/>
            <p:cNvSpPr>
              <a:spLocks noChangeArrowheads="1"/>
            </p:cNvSpPr>
            <p:nvPr/>
          </p:nvSpPr>
          <p:spPr bwMode="auto">
            <a:xfrm>
              <a:off x="3003356" y="4763354"/>
              <a:ext cx="73025" cy="7302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347" name="Forma livre 31"/>
            <p:cNvSpPr>
              <a:spLocks/>
            </p:cNvSpPr>
            <p:nvPr/>
          </p:nvSpPr>
          <p:spPr bwMode="auto">
            <a:xfrm>
              <a:off x="2188820" y="5222936"/>
              <a:ext cx="1192212" cy="857250"/>
            </a:xfrm>
            <a:custGeom>
              <a:avLst/>
              <a:gdLst>
                <a:gd name="T0" fmla="*/ 0 w 1192543"/>
                <a:gd name="T1" fmla="*/ 0 h 856590"/>
                <a:gd name="T2" fmla="*/ 64156 w 1192543"/>
                <a:gd name="T3" fmla="*/ 122224 h 856590"/>
                <a:gd name="T4" fmla="*/ 130376 w 1192543"/>
                <a:gd name="T5" fmla="*/ 326488 h 856590"/>
                <a:gd name="T6" fmla="*/ 156247 w 1192543"/>
                <a:gd name="T7" fmla="*/ 422489 h 856590"/>
                <a:gd name="T8" fmla="*/ 191546 w 1192543"/>
                <a:gd name="T9" fmla="*/ 528327 h 856590"/>
                <a:gd name="T10" fmla="*/ 248026 w 1192543"/>
                <a:gd name="T11" fmla="*/ 604629 h 856590"/>
                <a:gd name="T12" fmla="*/ 306849 w 1192543"/>
                <a:gd name="T13" fmla="*/ 666170 h 856590"/>
                <a:gd name="T14" fmla="*/ 360971 w 1192543"/>
                <a:gd name="T15" fmla="*/ 695712 h 856590"/>
                <a:gd name="T16" fmla="*/ 424499 w 1192543"/>
                <a:gd name="T17" fmla="*/ 720322 h 856590"/>
                <a:gd name="T18" fmla="*/ 509205 w 1192543"/>
                <a:gd name="T19" fmla="*/ 749859 h 856590"/>
                <a:gd name="T20" fmla="*/ 598620 w 1192543"/>
                <a:gd name="T21" fmla="*/ 774474 h 856590"/>
                <a:gd name="T22" fmla="*/ 673916 w 1192543"/>
                <a:gd name="T23" fmla="*/ 808933 h 856590"/>
                <a:gd name="T24" fmla="*/ 725681 w 1192543"/>
                <a:gd name="T25" fmla="*/ 813857 h 856590"/>
                <a:gd name="T26" fmla="*/ 874463 w 1192543"/>
                <a:gd name="T27" fmla="*/ 835109 h 856590"/>
                <a:gd name="T28" fmla="*/ 988694 w 1192543"/>
                <a:gd name="T29" fmla="*/ 849326 h 856590"/>
                <a:gd name="T30" fmla="*/ 1106276 w 1192543"/>
                <a:gd name="T31" fmla="*/ 863409 h 856590"/>
                <a:gd name="T32" fmla="*/ 1178392 w 1192543"/>
                <a:gd name="T33" fmla="*/ 885437 h 8565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92543" h="856590">
                  <a:moveTo>
                    <a:pt x="0" y="0"/>
                  </a:moveTo>
                  <a:cubicBezTo>
                    <a:pt x="17073" y="28974"/>
                    <a:pt x="42941" y="65600"/>
                    <a:pt x="64930" y="118242"/>
                  </a:cubicBezTo>
                  <a:cubicBezTo>
                    <a:pt x="86919" y="170884"/>
                    <a:pt x="116403" y="267439"/>
                    <a:pt x="131936" y="315853"/>
                  </a:cubicBezTo>
                  <a:cubicBezTo>
                    <a:pt x="147469" y="364267"/>
                    <a:pt x="147810" y="376180"/>
                    <a:pt x="158128" y="408724"/>
                  </a:cubicBezTo>
                  <a:cubicBezTo>
                    <a:pt x="168446" y="441268"/>
                    <a:pt x="178367" y="481748"/>
                    <a:pt x="193846" y="511116"/>
                  </a:cubicBezTo>
                  <a:cubicBezTo>
                    <a:pt x="209325" y="540484"/>
                    <a:pt x="231554" y="562707"/>
                    <a:pt x="251002" y="584932"/>
                  </a:cubicBezTo>
                  <a:cubicBezTo>
                    <a:pt x="270450" y="607157"/>
                    <a:pt x="291483" y="629783"/>
                    <a:pt x="310533" y="644469"/>
                  </a:cubicBezTo>
                  <a:cubicBezTo>
                    <a:pt x="329583" y="659155"/>
                    <a:pt x="345459" y="664317"/>
                    <a:pt x="365303" y="673048"/>
                  </a:cubicBezTo>
                  <a:cubicBezTo>
                    <a:pt x="385147" y="681779"/>
                    <a:pt x="404593" y="688126"/>
                    <a:pt x="429596" y="696857"/>
                  </a:cubicBezTo>
                  <a:cubicBezTo>
                    <a:pt x="454599" y="705588"/>
                    <a:pt x="485952" y="716701"/>
                    <a:pt x="515321" y="725432"/>
                  </a:cubicBezTo>
                  <a:cubicBezTo>
                    <a:pt x="544690" y="734163"/>
                    <a:pt x="578027" y="739719"/>
                    <a:pt x="605808" y="749244"/>
                  </a:cubicBezTo>
                  <a:cubicBezTo>
                    <a:pt x="633589" y="758769"/>
                    <a:pt x="660577" y="776232"/>
                    <a:pt x="682008" y="782582"/>
                  </a:cubicBezTo>
                  <a:cubicBezTo>
                    <a:pt x="703439" y="788932"/>
                    <a:pt x="700570" y="783124"/>
                    <a:pt x="734396" y="787344"/>
                  </a:cubicBezTo>
                  <a:cubicBezTo>
                    <a:pt x="768222" y="791565"/>
                    <a:pt x="840601" y="802185"/>
                    <a:pt x="884963" y="807905"/>
                  </a:cubicBezTo>
                  <a:lnTo>
                    <a:pt x="1000566" y="821662"/>
                  </a:lnTo>
                  <a:cubicBezTo>
                    <a:pt x="1039666" y="826224"/>
                    <a:pt x="1089309" y="833058"/>
                    <a:pt x="1119560" y="835276"/>
                  </a:cubicBezTo>
                  <a:cubicBezTo>
                    <a:pt x="1127498" y="840039"/>
                    <a:pt x="1166612" y="841888"/>
                    <a:pt x="1192543" y="856590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48" name="Oval 250"/>
            <p:cNvSpPr>
              <a:spLocks noChangeArrowheads="1"/>
            </p:cNvSpPr>
            <p:nvPr/>
          </p:nvSpPr>
          <p:spPr bwMode="auto">
            <a:xfrm>
              <a:off x="2342807" y="5697599"/>
              <a:ext cx="73025" cy="7302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</a:endParaRPr>
            </a:p>
          </p:txBody>
        </p:sp>
        <p:sp>
          <p:nvSpPr>
            <p:cNvPr id="349" name="CaixaDeTexto 121"/>
            <p:cNvSpPr txBox="1">
              <a:spLocks noChangeArrowheads="1"/>
            </p:cNvSpPr>
            <p:nvPr/>
          </p:nvSpPr>
          <p:spPr bwMode="auto">
            <a:xfrm>
              <a:off x="2134383" y="5073454"/>
              <a:ext cx="589977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r"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</a:rPr>
                <a:t>Maracaju</a:t>
              </a:r>
            </a:p>
          </p:txBody>
        </p:sp>
        <p:sp>
          <p:nvSpPr>
            <p:cNvPr id="350" name="Oval 250"/>
            <p:cNvSpPr>
              <a:spLocks noChangeArrowheads="1"/>
            </p:cNvSpPr>
            <p:nvPr/>
          </p:nvSpPr>
          <p:spPr bwMode="auto">
            <a:xfrm>
              <a:off x="2147545" y="5181661"/>
              <a:ext cx="73025" cy="7302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</a:endParaRPr>
            </a:p>
          </p:txBody>
        </p:sp>
        <p:sp>
          <p:nvSpPr>
            <p:cNvPr id="351" name="Forma livre 37"/>
            <p:cNvSpPr>
              <a:spLocks/>
            </p:cNvSpPr>
            <p:nvPr/>
          </p:nvSpPr>
          <p:spPr bwMode="auto">
            <a:xfrm>
              <a:off x="3400082" y="6096061"/>
              <a:ext cx="889000" cy="90488"/>
            </a:xfrm>
            <a:custGeom>
              <a:avLst/>
              <a:gdLst>
                <a:gd name="T0" fmla="*/ 0 w 889000"/>
                <a:gd name="T1" fmla="*/ 0 h 90704"/>
                <a:gd name="T2" fmla="*/ 184150 w 889000"/>
                <a:gd name="T3" fmla="*/ 65415 h 90704"/>
                <a:gd name="T4" fmla="*/ 514350 w 889000"/>
                <a:gd name="T5" fmla="*/ 76319 h 90704"/>
                <a:gd name="T6" fmla="*/ 889000 w 889000"/>
                <a:gd name="T7" fmla="*/ 70868 h 907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9000" h="90704">
                  <a:moveTo>
                    <a:pt x="0" y="0"/>
                  </a:moveTo>
                  <a:cubicBezTo>
                    <a:pt x="56621" y="34396"/>
                    <a:pt x="98425" y="61383"/>
                    <a:pt x="184150" y="76200"/>
                  </a:cubicBezTo>
                  <a:cubicBezTo>
                    <a:pt x="269875" y="91017"/>
                    <a:pt x="396875" y="87842"/>
                    <a:pt x="514350" y="88900"/>
                  </a:cubicBezTo>
                  <a:cubicBezTo>
                    <a:pt x="631825" y="89958"/>
                    <a:pt x="701146" y="94721"/>
                    <a:pt x="889000" y="82550"/>
                  </a:cubicBezTo>
                </a:path>
              </a:pathLst>
            </a:custGeom>
            <a:noFill/>
            <a:ln w="38100">
              <a:solidFill>
                <a:srgbClr val="99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52" name="CaixaDeTexto 121"/>
            <p:cNvSpPr txBox="1">
              <a:spLocks noChangeArrowheads="1"/>
            </p:cNvSpPr>
            <p:nvPr/>
          </p:nvSpPr>
          <p:spPr bwMode="auto">
            <a:xfrm>
              <a:off x="2568232" y="6030974"/>
              <a:ext cx="846138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r"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</a:rPr>
                <a:t>Paranaguá</a:t>
              </a:r>
            </a:p>
          </p:txBody>
        </p:sp>
        <p:sp>
          <p:nvSpPr>
            <p:cNvPr id="353" name="AutoShape 126"/>
            <p:cNvSpPr>
              <a:spLocks noChangeArrowheads="1"/>
            </p:cNvSpPr>
            <p:nvPr/>
          </p:nvSpPr>
          <p:spPr bwMode="auto">
            <a:xfrm>
              <a:off x="3334995" y="6030974"/>
              <a:ext cx="79375" cy="74612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/>
            </a:p>
          </p:txBody>
        </p:sp>
        <p:sp>
          <p:nvSpPr>
            <p:cNvPr id="354" name="CaixaDeTexto 121"/>
            <p:cNvSpPr txBox="1">
              <a:spLocks noChangeArrowheads="1"/>
            </p:cNvSpPr>
            <p:nvPr/>
          </p:nvSpPr>
          <p:spPr bwMode="auto">
            <a:xfrm>
              <a:off x="2387257" y="5626161"/>
              <a:ext cx="598488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</a:rPr>
                <a:t>Guaíra</a:t>
              </a:r>
            </a:p>
          </p:txBody>
        </p:sp>
        <p:sp>
          <p:nvSpPr>
            <p:cNvPr id="355" name="AutoShape 86"/>
            <p:cNvSpPr>
              <a:spLocks noChangeArrowheads="1"/>
            </p:cNvSpPr>
            <p:nvPr/>
          </p:nvSpPr>
          <p:spPr bwMode="auto">
            <a:xfrm>
              <a:off x="2319228" y="5321261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 dirty="0">
                  <a:cs typeface="Arial" charset="0"/>
                </a:rPr>
                <a:t>235</a:t>
              </a:r>
            </a:p>
          </p:txBody>
        </p:sp>
        <p:sp>
          <p:nvSpPr>
            <p:cNvPr id="356" name="AutoShape 86"/>
            <p:cNvSpPr>
              <a:spLocks noChangeArrowheads="1"/>
            </p:cNvSpPr>
            <p:nvPr/>
          </p:nvSpPr>
          <p:spPr bwMode="auto">
            <a:xfrm>
              <a:off x="2069757" y="5306559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 dirty="0">
                  <a:cs typeface="Arial" charset="0"/>
                </a:rPr>
                <a:t>236</a:t>
              </a:r>
            </a:p>
          </p:txBody>
        </p:sp>
        <p:sp>
          <p:nvSpPr>
            <p:cNvPr id="357" name="AutoShape 86"/>
            <p:cNvSpPr>
              <a:spLocks noChangeArrowheads="1"/>
            </p:cNvSpPr>
            <p:nvPr/>
          </p:nvSpPr>
          <p:spPr bwMode="auto">
            <a:xfrm>
              <a:off x="1960683" y="5176498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 dirty="0">
                  <a:cs typeface="Arial" charset="0"/>
                </a:rPr>
                <a:t>237</a:t>
              </a:r>
            </a:p>
          </p:txBody>
        </p:sp>
        <p:sp>
          <p:nvSpPr>
            <p:cNvPr id="358" name="AutoShape 86"/>
            <p:cNvSpPr>
              <a:spLocks noChangeArrowheads="1"/>
            </p:cNvSpPr>
            <p:nvPr/>
          </p:nvSpPr>
          <p:spPr bwMode="auto">
            <a:xfrm>
              <a:off x="2296516" y="5812828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 dirty="0">
                  <a:cs typeface="Arial" charset="0"/>
                </a:rPr>
                <a:t>256</a:t>
              </a:r>
            </a:p>
          </p:txBody>
        </p:sp>
        <p:sp>
          <p:nvSpPr>
            <p:cNvPr id="359" name="AutoShape 86"/>
            <p:cNvSpPr>
              <a:spLocks noChangeArrowheads="1"/>
            </p:cNvSpPr>
            <p:nvPr/>
          </p:nvSpPr>
          <p:spPr bwMode="auto">
            <a:xfrm>
              <a:off x="2850450" y="5803400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 dirty="0">
                  <a:cs typeface="Arial" charset="0"/>
                </a:rPr>
                <a:t>257</a:t>
              </a:r>
            </a:p>
          </p:txBody>
        </p:sp>
        <p:sp>
          <p:nvSpPr>
            <p:cNvPr id="360" name="AutoShape 86"/>
            <p:cNvSpPr>
              <a:spLocks noChangeArrowheads="1"/>
            </p:cNvSpPr>
            <p:nvPr/>
          </p:nvSpPr>
          <p:spPr bwMode="auto">
            <a:xfrm>
              <a:off x="3516532" y="6104230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246</a:t>
              </a:r>
              <a:endParaRPr lang="pt-BR" sz="600" dirty="0"/>
            </a:p>
          </p:txBody>
        </p:sp>
        <p:sp>
          <p:nvSpPr>
            <p:cNvPr id="361" name="AutoShape 86"/>
            <p:cNvSpPr>
              <a:spLocks noChangeArrowheads="1"/>
            </p:cNvSpPr>
            <p:nvPr/>
          </p:nvSpPr>
          <p:spPr bwMode="auto">
            <a:xfrm>
              <a:off x="3669094" y="6103662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247</a:t>
              </a:r>
              <a:endParaRPr lang="pt-BR" sz="600" dirty="0"/>
            </a:p>
          </p:txBody>
        </p:sp>
        <p:sp>
          <p:nvSpPr>
            <p:cNvPr id="362" name="AutoShape 86"/>
            <p:cNvSpPr>
              <a:spLocks noChangeArrowheads="1"/>
            </p:cNvSpPr>
            <p:nvPr/>
          </p:nvSpPr>
          <p:spPr bwMode="auto">
            <a:xfrm>
              <a:off x="3820800" y="6107094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248</a:t>
              </a:r>
              <a:endParaRPr lang="pt-BR" sz="600" dirty="0"/>
            </a:p>
          </p:txBody>
        </p:sp>
        <p:sp>
          <p:nvSpPr>
            <p:cNvPr id="363" name="AutoShape 86"/>
            <p:cNvSpPr>
              <a:spLocks noChangeArrowheads="1"/>
            </p:cNvSpPr>
            <p:nvPr/>
          </p:nvSpPr>
          <p:spPr bwMode="auto">
            <a:xfrm>
              <a:off x="3364826" y="6104230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245</a:t>
              </a:r>
              <a:endParaRPr lang="pt-BR" sz="600" dirty="0"/>
            </a:p>
          </p:txBody>
        </p:sp>
        <p:sp>
          <p:nvSpPr>
            <p:cNvPr id="817" name="AutoShape 126"/>
            <p:cNvSpPr>
              <a:spLocks noChangeArrowheads="1"/>
            </p:cNvSpPr>
            <p:nvPr/>
          </p:nvSpPr>
          <p:spPr bwMode="auto">
            <a:xfrm>
              <a:off x="2376144" y="1499216"/>
              <a:ext cx="79375" cy="74613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872" name="AutoShape 86"/>
            <p:cNvSpPr>
              <a:spLocks noChangeArrowheads="1"/>
            </p:cNvSpPr>
            <p:nvPr/>
          </p:nvSpPr>
          <p:spPr bwMode="auto">
            <a:xfrm>
              <a:off x="3564851" y="1227162"/>
              <a:ext cx="144000" cy="144000"/>
            </a:xfrm>
            <a:prstGeom prst="flowChartConnector">
              <a:avLst/>
            </a:prstGeom>
            <a:solidFill>
              <a:srgbClr val="00B0F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 dirty="0">
                  <a:cs typeface="Arial" charset="0"/>
                </a:rPr>
                <a:t>45</a:t>
              </a:r>
            </a:p>
          </p:txBody>
        </p:sp>
        <p:sp>
          <p:nvSpPr>
            <p:cNvPr id="969" name="AutoShape 86"/>
            <p:cNvSpPr>
              <a:spLocks noChangeArrowheads="1"/>
            </p:cNvSpPr>
            <p:nvPr/>
          </p:nvSpPr>
          <p:spPr bwMode="auto">
            <a:xfrm>
              <a:off x="4040187" y="5954821"/>
              <a:ext cx="144000" cy="144000"/>
            </a:xfrm>
            <a:prstGeom prst="flowChartConnector">
              <a:avLst/>
            </a:prstGeom>
            <a:solidFill>
              <a:srgbClr val="0099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pt-BR" sz="600" dirty="0" smtClean="0"/>
                <a:t>223</a:t>
              </a:r>
              <a:endParaRPr lang="pt-BR" sz="600" dirty="0"/>
            </a:p>
          </p:txBody>
        </p:sp>
        <p:sp>
          <p:nvSpPr>
            <p:cNvPr id="389" name="CaixaDeTexto 121"/>
            <p:cNvSpPr txBox="1">
              <a:spLocks noChangeArrowheads="1"/>
            </p:cNvSpPr>
            <p:nvPr/>
          </p:nvSpPr>
          <p:spPr bwMode="auto">
            <a:xfrm>
              <a:off x="873946" y="6138911"/>
              <a:ext cx="66516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ctr" eaLnBrk="1" hangingPunct="1"/>
              <a:r>
                <a:rPr lang="pt-BR" sz="800" b="0" dirty="0" smtClean="0">
                  <a:latin typeface="Calibri" pitchFamily="34" charset="0"/>
                </a:rPr>
                <a:t>Rosário</a:t>
              </a:r>
              <a:endParaRPr lang="pt-BR" sz="800" b="0" dirty="0">
                <a:latin typeface="Calibri" pitchFamily="34" charset="0"/>
              </a:endParaRPr>
            </a:p>
          </p:txBody>
        </p:sp>
        <p:grpSp>
          <p:nvGrpSpPr>
            <p:cNvPr id="926" name="Grupo 925"/>
            <p:cNvGrpSpPr/>
            <p:nvPr/>
          </p:nvGrpSpPr>
          <p:grpSpPr>
            <a:xfrm>
              <a:off x="1626845" y="3496273"/>
              <a:ext cx="2033587" cy="1881188"/>
              <a:chOff x="2519363" y="3406775"/>
              <a:chExt cx="2033587" cy="1881188"/>
            </a:xfrm>
            <a:solidFill>
              <a:srgbClr val="C00000"/>
            </a:solidFill>
          </p:grpSpPr>
          <p:sp>
            <p:nvSpPr>
              <p:cNvPr id="927" name="Oval 250"/>
              <p:cNvSpPr>
                <a:spLocks noChangeArrowheads="1"/>
              </p:cNvSpPr>
              <p:nvPr/>
            </p:nvSpPr>
            <p:spPr bwMode="auto">
              <a:xfrm>
                <a:off x="3106738" y="5214938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928" name="Oval 250"/>
              <p:cNvSpPr>
                <a:spLocks noChangeArrowheads="1"/>
              </p:cNvSpPr>
              <p:nvPr/>
            </p:nvSpPr>
            <p:spPr bwMode="auto">
              <a:xfrm>
                <a:off x="3687763" y="5008563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929" name="Oval 250"/>
              <p:cNvSpPr>
                <a:spLocks noChangeArrowheads="1"/>
              </p:cNvSpPr>
              <p:nvPr/>
            </p:nvSpPr>
            <p:spPr bwMode="auto">
              <a:xfrm>
                <a:off x="4479925" y="4143375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930" name="Oval 250"/>
              <p:cNvSpPr>
                <a:spLocks noChangeArrowheads="1"/>
              </p:cNvSpPr>
              <p:nvPr/>
            </p:nvSpPr>
            <p:spPr bwMode="auto">
              <a:xfrm>
                <a:off x="4454525" y="4051300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932" name="Oval 250"/>
              <p:cNvSpPr>
                <a:spLocks noChangeArrowheads="1"/>
              </p:cNvSpPr>
              <p:nvPr/>
            </p:nvSpPr>
            <p:spPr bwMode="auto">
              <a:xfrm>
                <a:off x="3890963" y="4395251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934" name="Oval 250"/>
              <p:cNvSpPr>
                <a:spLocks noChangeArrowheads="1"/>
              </p:cNvSpPr>
              <p:nvPr/>
            </p:nvSpPr>
            <p:spPr bwMode="auto">
              <a:xfrm>
                <a:off x="3733800" y="3478213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935" name="Oval 250"/>
              <p:cNvSpPr>
                <a:spLocks noChangeArrowheads="1"/>
              </p:cNvSpPr>
              <p:nvPr/>
            </p:nvSpPr>
            <p:spPr bwMode="auto">
              <a:xfrm>
                <a:off x="4437063" y="3670300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936" name="Oval 250"/>
              <p:cNvSpPr>
                <a:spLocks noChangeArrowheads="1"/>
              </p:cNvSpPr>
              <p:nvPr/>
            </p:nvSpPr>
            <p:spPr bwMode="auto">
              <a:xfrm>
                <a:off x="2624138" y="3772684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937" name="Oval 250"/>
              <p:cNvSpPr>
                <a:spLocks noChangeArrowheads="1"/>
              </p:cNvSpPr>
              <p:nvPr/>
            </p:nvSpPr>
            <p:spPr bwMode="auto">
              <a:xfrm>
                <a:off x="2905125" y="3406775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938" name="Oval 250"/>
              <p:cNvSpPr>
                <a:spLocks noChangeArrowheads="1"/>
              </p:cNvSpPr>
              <p:nvPr/>
            </p:nvSpPr>
            <p:spPr bwMode="auto">
              <a:xfrm>
                <a:off x="4254500" y="4220626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939" name="Oval 250"/>
              <p:cNvSpPr>
                <a:spLocks noChangeArrowheads="1"/>
              </p:cNvSpPr>
              <p:nvPr/>
            </p:nvSpPr>
            <p:spPr bwMode="auto">
              <a:xfrm>
                <a:off x="3226135" y="4156768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940" name="Oval 250"/>
              <p:cNvSpPr>
                <a:spLocks noChangeArrowheads="1"/>
              </p:cNvSpPr>
              <p:nvPr/>
            </p:nvSpPr>
            <p:spPr bwMode="auto">
              <a:xfrm>
                <a:off x="2922588" y="3943350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941" name="Oval 250"/>
              <p:cNvSpPr>
                <a:spLocks noChangeArrowheads="1"/>
              </p:cNvSpPr>
              <p:nvPr/>
            </p:nvSpPr>
            <p:spPr bwMode="auto">
              <a:xfrm>
                <a:off x="4006850" y="3813175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942" name="Oval 250"/>
              <p:cNvSpPr>
                <a:spLocks noChangeArrowheads="1"/>
              </p:cNvSpPr>
              <p:nvPr/>
            </p:nvSpPr>
            <p:spPr bwMode="auto">
              <a:xfrm>
                <a:off x="2519363" y="3483512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931" name="Oval 250"/>
              <p:cNvSpPr>
                <a:spLocks noChangeArrowheads="1"/>
              </p:cNvSpPr>
              <p:nvPr/>
            </p:nvSpPr>
            <p:spPr bwMode="auto">
              <a:xfrm>
                <a:off x="3171825" y="4894263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933" name="Oval 250"/>
              <p:cNvSpPr>
                <a:spLocks noChangeArrowheads="1"/>
              </p:cNvSpPr>
              <p:nvPr/>
            </p:nvSpPr>
            <p:spPr bwMode="auto">
              <a:xfrm>
                <a:off x="2654300" y="4589463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</p:grpSp>
        <p:sp>
          <p:nvSpPr>
            <p:cNvPr id="962" name="AutoShape 86"/>
            <p:cNvSpPr>
              <a:spLocks noChangeArrowheads="1"/>
            </p:cNvSpPr>
            <p:nvPr/>
          </p:nvSpPr>
          <p:spPr bwMode="auto">
            <a:xfrm>
              <a:off x="2418343" y="4360124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 dirty="0">
                  <a:cs typeface="Arial" charset="0"/>
                </a:rPr>
                <a:t>213</a:t>
              </a:r>
            </a:p>
          </p:txBody>
        </p:sp>
        <p:sp>
          <p:nvSpPr>
            <p:cNvPr id="961" name="AutoShape 86"/>
            <p:cNvSpPr>
              <a:spLocks noChangeArrowheads="1"/>
            </p:cNvSpPr>
            <p:nvPr/>
          </p:nvSpPr>
          <p:spPr bwMode="auto">
            <a:xfrm>
              <a:off x="2576245" y="4366014"/>
              <a:ext cx="144000" cy="144000"/>
            </a:xfrm>
            <a:prstGeom prst="flowChartConnector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90000" anchor="ctr" anchorCtr="1"/>
            <a:lstStyle/>
            <a:p>
              <a:pPr algn="ctr" defTabSz="977900"/>
              <a:r>
                <a:rPr lang="pt-BR" sz="600">
                  <a:cs typeface="Arial" charset="0"/>
                </a:rPr>
                <a:t>214</a:t>
              </a:r>
            </a:p>
          </p:txBody>
        </p:sp>
        <p:sp>
          <p:nvSpPr>
            <p:cNvPr id="739" name="Oval 250"/>
            <p:cNvSpPr>
              <a:spLocks noChangeArrowheads="1"/>
            </p:cNvSpPr>
            <p:nvPr/>
          </p:nvSpPr>
          <p:spPr bwMode="auto">
            <a:xfrm>
              <a:off x="2004670" y="3725924"/>
              <a:ext cx="73025" cy="7302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390" name="CaixaDeTexto 121"/>
            <p:cNvSpPr txBox="1">
              <a:spLocks noChangeArrowheads="1"/>
            </p:cNvSpPr>
            <p:nvPr/>
          </p:nvSpPr>
          <p:spPr bwMode="auto">
            <a:xfrm>
              <a:off x="1864194" y="3295778"/>
              <a:ext cx="741325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Lucas do </a:t>
              </a:r>
              <a:r>
                <a:rPr lang="pt-BR" sz="800" b="0" dirty="0" smtClean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Rio Verde</a:t>
              </a:r>
              <a:endParaRPr lang="pt-BR" sz="800" b="0" dirty="0">
                <a:solidFill>
                  <a:srgbClr val="000000"/>
                </a:solidFill>
                <a:latin typeface="Calibri" pitchFamily="34" charset="0"/>
                <a:cs typeface="Arial" charset="0"/>
              </a:endParaRPr>
            </a:p>
          </p:txBody>
        </p:sp>
        <p:sp>
          <p:nvSpPr>
            <p:cNvPr id="789" name="AutoShape 86"/>
            <p:cNvSpPr>
              <a:spLocks noChangeArrowheads="1"/>
            </p:cNvSpPr>
            <p:nvPr/>
          </p:nvSpPr>
          <p:spPr bwMode="auto">
            <a:xfrm>
              <a:off x="2190407" y="3215548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solidFill>
                    <a:srgbClr val="000000"/>
                  </a:solidFill>
                  <a:cs typeface="Arial" charset="0"/>
                </a:rPr>
                <a:t>1</a:t>
              </a:r>
              <a:endParaRPr lang="pt-BR" sz="60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808" name="AutoShape 86"/>
            <p:cNvSpPr>
              <a:spLocks noChangeArrowheads="1"/>
            </p:cNvSpPr>
            <p:nvPr/>
          </p:nvSpPr>
          <p:spPr bwMode="auto">
            <a:xfrm>
              <a:off x="2340524" y="3217497"/>
              <a:ext cx="144000" cy="144000"/>
            </a:xfrm>
            <a:prstGeom prst="flowChartConnector">
              <a:avLst/>
            </a:prstGeom>
            <a:solidFill>
              <a:srgbClr val="B2B2B2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 anchorCtr="1"/>
            <a:lstStyle/>
            <a:p>
              <a:pPr algn="ctr" defTabSz="977900"/>
              <a:r>
                <a:rPr lang="en-US" sz="600">
                  <a:solidFill>
                    <a:srgbClr val="000000"/>
                  </a:solidFill>
                  <a:cs typeface="Arial" charset="0"/>
                </a:rPr>
                <a:t>2</a:t>
              </a:r>
              <a:endParaRPr lang="pt-BR" sz="600">
                <a:solidFill>
                  <a:srgbClr val="000000"/>
                </a:solidFill>
                <a:cs typeface="Arial" charset="0"/>
              </a:endParaRPr>
            </a:p>
          </p:txBody>
        </p:sp>
      </p:grpSp>
      <p:sp>
        <p:nvSpPr>
          <p:cNvPr id="368" name="Text Box 56"/>
          <p:cNvSpPr txBox="1">
            <a:spLocks noChangeArrowheads="1"/>
          </p:cNvSpPr>
          <p:nvPr/>
        </p:nvSpPr>
        <p:spPr bwMode="auto">
          <a:xfrm>
            <a:off x="4330981" y="1098718"/>
            <a:ext cx="2771775" cy="2492990"/>
          </a:xfrm>
          <a:prstGeom prst="rect">
            <a:avLst/>
          </a:prstGeom>
          <a:solidFill>
            <a:srgbClr val="00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287338" indent="-358775" defTabSz="9779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marL="180000" eaLnBrk="1" hangingPunct="1">
              <a:defRPr/>
            </a:pPr>
            <a:r>
              <a:rPr lang="pt-BR" sz="600" b="0" dirty="0" smtClean="0">
                <a:cs typeface="Arial" charset="0"/>
              </a:rPr>
              <a:t>19. Ampliação do Terminal da Cargill do Porto de Santarém</a:t>
            </a:r>
          </a:p>
          <a:p>
            <a:pPr marL="180000" eaLnBrk="1" hangingPunct="1">
              <a:defRPr/>
            </a:pPr>
            <a:r>
              <a:rPr lang="pt-BR" sz="600" b="0" dirty="0" smtClean="0">
                <a:cs typeface="Arial" charset="0"/>
              </a:rPr>
              <a:t>20. Construção Terminal de Granel Sólido Vegetal II do Porto de Santarém</a:t>
            </a:r>
          </a:p>
          <a:p>
            <a:pPr marL="180000" eaLnBrk="1" hangingPunct="1">
              <a:defRPr/>
            </a:pPr>
            <a:r>
              <a:rPr lang="pt-BR" sz="600" b="0" dirty="0" smtClean="0">
                <a:cs typeface="Arial" charset="0"/>
              </a:rPr>
              <a:t>21. Construção Terminal de Granel Sólido Vegetal III do Porto de Santarém</a:t>
            </a:r>
          </a:p>
          <a:p>
            <a:pPr marL="180000" eaLnBrk="1" hangingPunct="1">
              <a:defRPr/>
            </a:pPr>
            <a:r>
              <a:rPr lang="pt-BR" sz="600" b="0" dirty="0" smtClean="0">
                <a:cs typeface="Arial" charset="0"/>
              </a:rPr>
              <a:t>22. Construção do Terminal de Fertilizantes do Porto de Santarém</a:t>
            </a:r>
          </a:p>
          <a:p>
            <a:pPr marL="180000" eaLnBrk="1" hangingPunct="1">
              <a:defRPr/>
            </a:pPr>
            <a:r>
              <a:rPr lang="pt-BR" sz="600" b="0" dirty="0" smtClean="0">
                <a:cs typeface="Arial" charset="0"/>
              </a:rPr>
              <a:t>23. Construção do Novo Terminal Privativo de Santarém</a:t>
            </a:r>
          </a:p>
          <a:p>
            <a:pPr eaLnBrk="1" hangingPunct="1"/>
            <a:r>
              <a:rPr lang="pt-BR" sz="600" b="0" dirty="0">
                <a:cs typeface="Arial" charset="0"/>
              </a:rPr>
              <a:t>46. Construção do TGS da TERFRON do Porto de Vila do Conde</a:t>
            </a:r>
          </a:p>
          <a:p>
            <a:pPr eaLnBrk="1" hangingPunct="1"/>
            <a:r>
              <a:rPr lang="pt-BR" sz="600" b="0" dirty="0">
                <a:cs typeface="Arial" charset="0"/>
              </a:rPr>
              <a:t>47. Adequação do Terminal da ADM do Porto de Vila do Conde</a:t>
            </a:r>
          </a:p>
          <a:p>
            <a:pPr eaLnBrk="1" hangingPunct="1"/>
            <a:r>
              <a:rPr lang="pt-BR" sz="600" b="0" dirty="0">
                <a:cs typeface="Arial" charset="0"/>
              </a:rPr>
              <a:t>48. Construção do Terminal da HBSA do Porto de Vila do Conde</a:t>
            </a:r>
          </a:p>
          <a:p>
            <a:pPr eaLnBrk="1" hangingPunct="1"/>
            <a:r>
              <a:rPr lang="pt-BR" sz="600" b="0" dirty="0">
                <a:cs typeface="Arial" charset="0"/>
              </a:rPr>
              <a:t>49. </a:t>
            </a:r>
            <a:r>
              <a:rPr lang="pt-BR" sz="600" b="0" dirty="0" err="1" smtClean="0">
                <a:cs typeface="Arial" charset="0"/>
              </a:rPr>
              <a:t>Const.Terminais</a:t>
            </a:r>
            <a:r>
              <a:rPr lang="pt-BR" sz="600" b="0" dirty="0" smtClean="0">
                <a:cs typeface="Arial" charset="0"/>
              </a:rPr>
              <a:t> </a:t>
            </a:r>
            <a:r>
              <a:rPr lang="pt-BR" sz="600" b="0" dirty="0">
                <a:cs typeface="Arial" charset="0"/>
              </a:rPr>
              <a:t>de Granel Sólido de Origem Vegetal I, II e III de </a:t>
            </a:r>
            <a:r>
              <a:rPr lang="pt-BR" sz="600" b="0" dirty="0" smtClean="0">
                <a:cs typeface="Arial" charset="0"/>
              </a:rPr>
              <a:t>Outeiro</a:t>
            </a:r>
          </a:p>
          <a:p>
            <a:pPr eaLnBrk="1" hangingPunct="1"/>
            <a:r>
              <a:rPr lang="pt-BR" sz="600" b="0" dirty="0">
                <a:cs typeface="Arial" charset="0"/>
              </a:rPr>
              <a:t>175. Reforço do Cais dos Armazéns 12A a 23 do Porto de Santos</a:t>
            </a:r>
          </a:p>
          <a:p>
            <a:pPr eaLnBrk="1" hangingPunct="1"/>
            <a:r>
              <a:rPr lang="pt-BR" sz="600" b="0" dirty="0">
                <a:cs typeface="Arial" charset="0"/>
              </a:rPr>
              <a:t>176. Reforço dos Berços da Ilha do Barnabé do Porto de Santos</a:t>
            </a:r>
          </a:p>
          <a:p>
            <a:pPr eaLnBrk="1" hangingPunct="1"/>
            <a:r>
              <a:rPr lang="pt-BR" sz="600" b="0" dirty="0">
                <a:cs typeface="Arial" charset="0"/>
              </a:rPr>
              <a:t>177. Dragagem do Canal do Porto de Santos</a:t>
            </a:r>
          </a:p>
          <a:p>
            <a:pPr eaLnBrk="1" hangingPunct="1"/>
            <a:r>
              <a:rPr lang="pt-BR" sz="600" b="0" dirty="0">
                <a:cs typeface="Arial" charset="0"/>
              </a:rPr>
              <a:t>178. Realinhamento do Cais de </a:t>
            </a:r>
            <a:r>
              <a:rPr lang="pt-BR" sz="600" b="0" dirty="0" err="1">
                <a:cs typeface="Arial" charset="0"/>
              </a:rPr>
              <a:t>Outeirinhos</a:t>
            </a:r>
            <a:r>
              <a:rPr lang="pt-BR" sz="600" b="0" dirty="0">
                <a:cs typeface="Arial" charset="0"/>
              </a:rPr>
              <a:t> do Porto de Santos</a:t>
            </a:r>
          </a:p>
          <a:p>
            <a:pPr eaLnBrk="1" hangingPunct="1"/>
            <a:r>
              <a:rPr lang="pt-BR" sz="600" b="0" dirty="0">
                <a:cs typeface="Arial" charset="0"/>
              </a:rPr>
              <a:t>179. Ampliação do TAC do Porto de Santos</a:t>
            </a:r>
          </a:p>
          <a:p>
            <a:pPr eaLnBrk="1" hangingPunct="1"/>
            <a:r>
              <a:rPr lang="pt-BR" sz="600" b="0" dirty="0">
                <a:cs typeface="Arial" charset="0"/>
              </a:rPr>
              <a:t>180. Construção do Terminal da BTP do Porto de Santos</a:t>
            </a:r>
          </a:p>
          <a:p>
            <a:pPr eaLnBrk="1" hangingPunct="1"/>
            <a:r>
              <a:rPr lang="pt-BR" sz="600" b="0" dirty="0">
                <a:cs typeface="Arial" charset="0"/>
              </a:rPr>
              <a:t>181. Construção do Terminal da </a:t>
            </a:r>
            <a:r>
              <a:rPr lang="pt-BR" sz="600" b="0" dirty="0" err="1">
                <a:cs typeface="Arial" charset="0"/>
              </a:rPr>
              <a:t>Embraport</a:t>
            </a:r>
            <a:r>
              <a:rPr lang="pt-BR" sz="600" b="0" dirty="0">
                <a:cs typeface="Arial" charset="0"/>
              </a:rPr>
              <a:t> do Porto de Santos</a:t>
            </a:r>
          </a:p>
          <a:p>
            <a:pPr eaLnBrk="1" hangingPunct="1"/>
            <a:r>
              <a:rPr lang="pt-BR" sz="600" b="0" dirty="0">
                <a:cs typeface="Arial" charset="0"/>
              </a:rPr>
              <a:t>182. Ampliação do TIPLAM do Porto de </a:t>
            </a:r>
            <a:r>
              <a:rPr lang="pt-BR" sz="600" b="0" dirty="0" smtClean="0">
                <a:cs typeface="Arial" charset="0"/>
              </a:rPr>
              <a:t>Santos</a:t>
            </a:r>
            <a:endParaRPr lang="pt-BR" sz="600" b="0" dirty="0">
              <a:cs typeface="Arial" charset="0"/>
            </a:endParaRPr>
          </a:p>
          <a:p>
            <a:pPr marL="180000" eaLnBrk="1" hangingPunct="1">
              <a:defRPr/>
            </a:pPr>
            <a:r>
              <a:rPr lang="pt-BR" sz="600" b="0" dirty="0"/>
              <a:t>223. Construção do Terminal da </a:t>
            </a:r>
            <a:r>
              <a:rPr lang="pt-BR" sz="600" b="0" dirty="0" err="1"/>
              <a:t>Vetria</a:t>
            </a:r>
            <a:r>
              <a:rPr lang="pt-BR" sz="600" b="0" dirty="0"/>
              <a:t> do Porto de Santos</a:t>
            </a:r>
          </a:p>
          <a:p>
            <a:pPr eaLnBrk="1" hangingPunct="1"/>
            <a:r>
              <a:rPr lang="pt-BR" sz="600" b="0" dirty="0"/>
              <a:t>245. Dragagem do Canal de Acesso do Porto de Paranaguá</a:t>
            </a:r>
          </a:p>
          <a:p>
            <a:pPr eaLnBrk="1" hangingPunct="1"/>
            <a:r>
              <a:rPr lang="pt-BR" sz="600" b="0" dirty="0"/>
              <a:t>246. </a:t>
            </a:r>
            <a:r>
              <a:rPr lang="pt-BR" sz="600" b="0" dirty="0" err="1"/>
              <a:t>Derrocagem</a:t>
            </a:r>
            <a:r>
              <a:rPr lang="pt-BR" sz="600" b="0" dirty="0"/>
              <a:t> do Canal de Acesso do Porto de Paranaguá</a:t>
            </a:r>
          </a:p>
          <a:p>
            <a:pPr eaLnBrk="1" hangingPunct="1"/>
            <a:r>
              <a:rPr lang="pt-BR" sz="600" b="0" dirty="0"/>
              <a:t>247. </a:t>
            </a:r>
            <a:r>
              <a:rPr lang="pt-BR" sz="600" b="0" dirty="0" smtClean="0"/>
              <a:t>Constr. Novos </a:t>
            </a:r>
            <a:r>
              <a:rPr lang="pt-BR" sz="600" b="0" dirty="0"/>
              <a:t>Armazéns para Granéis Sólidos do Porto de Paranaguá</a:t>
            </a:r>
          </a:p>
          <a:p>
            <a:pPr eaLnBrk="1" hangingPunct="1"/>
            <a:r>
              <a:rPr lang="pt-BR" sz="600" b="0" dirty="0"/>
              <a:t>248. Construção do Novo Píer para Granéis Sólidos do Porto de Paranaguá</a:t>
            </a:r>
          </a:p>
          <a:p>
            <a:pPr eaLnBrk="1" hangingPunct="1"/>
            <a:r>
              <a:rPr lang="pt-BR" sz="600" b="0" dirty="0"/>
              <a:t>274. Adequação do Porto de </a:t>
            </a:r>
            <a:r>
              <a:rPr lang="pt-BR" sz="600" b="0" dirty="0" err="1"/>
              <a:t>Rosario</a:t>
            </a:r>
            <a:endParaRPr lang="pt-BR" sz="600" b="0" dirty="0"/>
          </a:p>
          <a:p>
            <a:pPr eaLnBrk="1" hangingPunct="1"/>
            <a:r>
              <a:rPr lang="pt-BR" sz="600" b="0" dirty="0"/>
              <a:t>275. Construção do Terminal da ADM de Nueva Palmira</a:t>
            </a:r>
          </a:p>
          <a:p>
            <a:pPr eaLnBrk="1" hangingPunct="1"/>
            <a:r>
              <a:rPr lang="pt-BR" sz="600" b="0" dirty="0"/>
              <a:t>276. Construção do Terminal da </a:t>
            </a:r>
            <a:r>
              <a:rPr lang="pt-BR" sz="600" b="0" dirty="0" err="1"/>
              <a:t>Prysur</a:t>
            </a:r>
            <a:r>
              <a:rPr lang="pt-BR" sz="600" b="0" dirty="0"/>
              <a:t> de Nueva </a:t>
            </a:r>
            <a:r>
              <a:rPr lang="pt-BR" sz="600" b="0" dirty="0" smtClean="0"/>
              <a:t>Palmira</a:t>
            </a:r>
          </a:p>
          <a:p>
            <a:pPr eaLnBrk="1" hangingPunct="1"/>
            <a:endParaRPr lang="pt-BR" sz="600" b="0" dirty="0"/>
          </a:p>
        </p:txBody>
      </p:sp>
      <p:sp>
        <p:nvSpPr>
          <p:cNvPr id="375" name="Text Box 56"/>
          <p:cNvSpPr txBox="1">
            <a:spLocks noChangeArrowheads="1"/>
          </p:cNvSpPr>
          <p:nvPr/>
        </p:nvSpPr>
        <p:spPr bwMode="auto">
          <a:xfrm>
            <a:off x="4321626" y="3523269"/>
            <a:ext cx="2771775" cy="2769989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287338" indent="-358775" defTabSz="9779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marL="180000" eaLnBrk="1" hangingPunct="1">
              <a:defRPr/>
            </a:pPr>
            <a:r>
              <a:rPr lang="pt-BR" sz="600" b="0" dirty="0">
                <a:cs typeface="Arial" charset="0"/>
              </a:rPr>
              <a:t>24. Construção do Terminal de Grãos de Lucas do Rio Verde</a:t>
            </a:r>
          </a:p>
          <a:p>
            <a:pPr marL="180000" eaLnBrk="1" hangingPunct="1">
              <a:defRPr/>
            </a:pPr>
            <a:r>
              <a:rPr lang="pt-BR" sz="600" b="0" dirty="0">
                <a:cs typeface="Arial" charset="0"/>
              </a:rPr>
              <a:t>69. Construção da </a:t>
            </a:r>
            <a:r>
              <a:rPr lang="pt-BR" sz="600" b="0" dirty="0" err="1">
                <a:cs typeface="Arial" charset="0"/>
              </a:rPr>
              <a:t>Ferronorte</a:t>
            </a:r>
            <a:r>
              <a:rPr lang="pt-BR" sz="600" b="0" dirty="0">
                <a:cs typeface="Arial" charset="0"/>
              </a:rPr>
              <a:t> (EF-170) entre Cuiabá e Itaituba (trecho de Cuiabá-Lucas do Rio </a:t>
            </a:r>
            <a:r>
              <a:rPr lang="pt-BR" sz="600" b="0" dirty="0" smtClean="0">
                <a:cs typeface="Arial" charset="0"/>
              </a:rPr>
              <a:t>Verde) </a:t>
            </a:r>
          </a:p>
          <a:p>
            <a:pPr marL="180000" eaLnBrk="1" hangingPunct="1">
              <a:defRPr/>
            </a:pPr>
            <a:r>
              <a:rPr lang="pt-BR" sz="600" b="0" dirty="0" smtClean="0">
                <a:cs typeface="Arial" charset="0"/>
              </a:rPr>
              <a:t>104</a:t>
            </a:r>
            <a:r>
              <a:rPr lang="pt-BR" sz="600" b="0" dirty="0">
                <a:cs typeface="Arial" charset="0"/>
              </a:rPr>
              <a:t>. Construção do Terminal Ferroviário de </a:t>
            </a:r>
            <a:r>
              <a:rPr lang="pt-BR" sz="600" b="0" dirty="0" err="1">
                <a:cs typeface="Arial" charset="0"/>
              </a:rPr>
              <a:t>Campinorte</a:t>
            </a:r>
            <a:endParaRPr lang="pt-BR" sz="600" b="0" dirty="0">
              <a:cs typeface="Arial" charset="0"/>
            </a:endParaRPr>
          </a:p>
          <a:p>
            <a:pPr eaLnBrk="1" hangingPunct="1"/>
            <a:r>
              <a:rPr lang="pt-BR" sz="600" b="0" dirty="0" smtClean="0">
                <a:cs typeface="Arial" charset="0"/>
              </a:rPr>
              <a:t>105. </a:t>
            </a:r>
            <a:r>
              <a:rPr lang="pt-BR" sz="600" b="0" dirty="0">
                <a:cs typeface="Arial" charset="0"/>
              </a:rPr>
              <a:t>Construção da FNS entre Palmas e Anápolis</a:t>
            </a:r>
          </a:p>
          <a:p>
            <a:pPr eaLnBrk="1" hangingPunct="1"/>
            <a:r>
              <a:rPr lang="pt-BR" sz="600" b="0" dirty="0" smtClean="0">
                <a:cs typeface="Arial" charset="0"/>
              </a:rPr>
              <a:t>107. </a:t>
            </a:r>
            <a:r>
              <a:rPr lang="pt-BR" sz="600" b="0" dirty="0">
                <a:cs typeface="Arial" charset="0"/>
              </a:rPr>
              <a:t>Construção do Terminal de Grãos de Alvorada</a:t>
            </a:r>
          </a:p>
          <a:p>
            <a:pPr eaLnBrk="1" hangingPunct="1"/>
            <a:r>
              <a:rPr lang="pt-BR" sz="600" b="0" dirty="0" smtClean="0">
                <a:cs typeface="Arial" charset="0"/>
              </a:rPr>
              <a:t>108. </a:t>
            </a:r>
            <a:r>
              <a:rPr lang="pt-BR" sz="600" b="0" dirty="0">
                <a:cs typeface="Arial" charset="0"/>
              </a:rPr>
              <a:t>Construção da FNS entre Açailândia e Barcarena</a:t>
            </a:r>
          </a:p>
          <a:p>
            <a:pPr eaLnBrk="1" hangingPunct="1"/>
            <a:r>
              <a:rPr lang="pt-BR" sz="600" b="0" dirty="0" smtClean="0">
                <a:cs typeface="Arial" charset="0"/>
              </a:rPr>
              <a:t>109. </a:t>
            </a:r>
            <a:r>
              <a:rPr lang="pt-BR" sz="600" b="0" dirty="0">
                <a:cs typeface="Arial" charset="0"/>
              </a:rPr>
              <a:t>Construção do Terminal Ferroviário de Vila do </a:t>
            </a:r>
            <a:r>
              <a:rPr lang="pt-BR" sz="600" b="0" dirty="0" smtClean="0">
                <a:cs typeface="Arial" charset="0"/>
              </a:rPr>
              <a:t>Conde</a:t>
            </a:r>
          </a:p>
          <a:p>
            <a:pPr eaLnBrk="1" hangingPunct="1"/>
            <a:r>
              <a:rPr lang="pt-BR" sz="600" b="0" dirty="0">
                <a:cs typeface="Arial" charset="0"/>
              </a:rPr>
              <a:t>125. Construção da Plataforma Logística Multimodal de Anápolis</a:t>
            </a:r>
          </a:p>
          <a:p>
            <a:pPr eaLnBrk="1" hangingPunct="1"/>
            <a:r>
              <a:rPr lang="pt-BR" sz="600" b="0" dirty="0">
                <a:cs typeface="Arial" charset="0"/>
              </a:rPr>
              <a:t>183. Duplicação da ALLMP entre Itirapina e Santos</a:t>
            </a:r>
          </a:p>
          <a:p>
            <a:pPr eaLnBrk="1" hangingPunct="1"/>
            <a:r>
              <a:rPr lang="pt-BR" sz="600" b="0" dirty="0">
                <a:cs typeface="Arial" charset="0"/>
              </a:rPr>
              <a:t>189. Construção do Terminal de Grãos de Rio Verde/Santa Helena</a:t>
            </a:r>
          </a:p>
          <a:p>
            <a:pPr eaLnBrk="1" hangingPunct="1"/>
            <a:r>
              <a:rPr lang="pt-BR" sz="600" b="0" dirty="0">
                <a:cs typeface="Arial" charset="0"/>
              </a:rPr>
              <a:t>190. Construção do Terminal Ferroviário de São Simão</a:t>
            </a:r>
          </a:p>
          <a:p>
            <a:pPr eaLnBrk="1" hangingPunct="1"/>
            <a:r>
              <a:rPr lang="pt-BR" sz="600" b="0" dirty="0">
                <a:cs typeface="Arial" charset="0"/>
              </a:rPr>
              <a:t>191. Construção da FNS entre Anápolis e Estrela d'Oeste</a:t>
            </a:r>
          </a:p>
          <a:p>
            <a:pPr eaLnBrk="1" hangingPunct="1"/>
            <a:r>
              <a:rPr lang="pt-BR" sz="600" b="0" dirty="0">
                <a:cs typeface="Arial" charset="0"/>
              </a:rPr>
              <a:t>192. Construção do Contorno e Pátio Ferroviário de Araraquara</a:t>
            </a:r>
          </a:p>
          <a:p>
            <a:pPr marL="288000" eaLnBrk="1" hangingPunct="1">
              <a:defRPr/>
            </a:pPr>
            <a:r>
              <a:rPr lang="pt-BR" sz="600" b="0" dirty="0">
                <a:cs typeface="Arial" charset="0"/>
              </a:rPr>
              <a:t>210. </a:t>
            </a:r>
            <a:r>
              <a:rPr lang="pt-BR" sz="600" b="0" dirty="0" err="1" smtClean="0">
                <a:cs typeface="Arial" charset="0"/>
              </a:rPr>
              <a:t>Constr.Terminal</a:t>
            </a:r>
            <a:r>
              <a:rPr lang="pt-BR" sz="600" b="0" dirty="0" smtClean="0">
                <a:cs typeface="Arial" charset="0"/>
              </a:rPr>
              <a:t> </a:t>
            </a:r>
            <a:r>
              <a:rPr lang="pt-BR" sz="600" b="0" dirty="0">
                <a:cs typeface="Arial" charset="0"/>
              </a:rPr>
              <a:t>da ALL do Complexo Intermodal de Rondonópolis</a:t>
            </a:r>
          </a:p>
          <a:p>
            <a:pPr marL="288000" eaLnBrk="1" hangingPunct="1">
              <a:defRPr/>
            </a:pPr>
            <a:r>
              <a:rPr lang="pt-BR" sz="600" b="0" dirty="0">
                <a:cs typeface="Arial" charset="0"/>
              </a:rPr>
              <a:t>211. </a:t>
            </a:r>
            <a:r>
              <a:rPr lang="pt-BR" sz="600" b="0" dirty="0" err="1" smtClean="0">
                <a:cs typeface="Arial" charset="0"/>
              </a:rPr>
              <a:t>Constr.Term.Contêineres</a:t>
            </a:r>
            <a:r>
              <a:rPr lang="pt-BR" sz="600" b="0" dirty="0" smtClean="0">
                <a:cs typeface="Arial" charset="0"/>
              </a:rPr>
              <a:t> </a:t>
            </a:r>
            <a:r>
              <a:rPr lang="pt-BR" sz="600" b="0" dirty="0">
                <a:cs typeface="Arial" charset="0"/>
              </a:rPr>
              <a:t>do Complexo Intermodal de Rondonópolis</a:t>
            </a:r>
          </a:p>
          <a:p>
            <a:pPr marL="288000" eaLnBrk="1" hangingPunct="1">
              <a:defRPr/>
            </a:pPr>
            <a:r>
              <a:rPr lang="pt-BR" sz="600" b="0" dirty="0">
                <a:cs typeface="Arial" charset="0"/>
              </a:rPr>
              <a:t>212. </a:t>
            </a:r>
            <a:r>
              <a:rPr lang="pt-BR" sz="600" b="0" dirty="0" smtClean="0">
                <a:cs typeface="Arial" charset="0"/>
              </a:rPr>
              <a:t>Constr. Terminais </a:t>
            </a:r>
            <a:r>
              <a:rPr lang="pt-BR" sz="600" b="0" dirty="0">
                <a:cs typeface="Arial" charset="0"/>
              </a:rPr>
              <a:t>de Grão do Complexo Intermodal de Rondonópolis</a:t>
            </a:r>
          </a:p>
          <a:p>
            <a:pPr marL="288000" eaLnBrk="1" hangingPunct="1">
              <a:defRPr/>
            </a:pPr>
            <a:r>
              <a:rPr lang="pt-BR" sz="600" b="0" dirty="0">
                <a:cs typeface="Arial" charset="0"/>
              </a:rPr>
              <a:t>213. </a:t>
            </a:r>
            <a:r>
              <a:rPr lang="pt-BR" sz="600" b="0" dirty="0" err="1" smtClean="0">
                <a:cs typeface="Arial" charset="0"/>
              </a:rPr>
              <a:t>Constr.Terminais</a:t>
            </a:r>
            <a:r>
              <a:rPr lang="pt-BR" sz="600" b="0" dirty="0" smtClean="0">
                <a:cs typeface="Arial" charset="0"/>
              </a:rPr>
              <a:t> </a:t>
            </a:r>
            <a:r>
              <a:rPr lang="pt-BR" sz="600" b="0" dirty="0">
                <a:cs typeface="Arial" charset="0"/>
              </a:rPr>
              <a:t>de Líquido do Complexo Intermodal de Rondonópolis</a:t>
            </a:r>
          </a:p>
          <a:p>
            <a:pPr marL="288000" eaLnBrk="1" hangingPunct="1">
              <a:defRPr/>
            </a:pPr>
            <a:r>
              <a:rPr lang="pt-BR" sz="600" b="0" dirty="0">
                <a:cs typeface="Arial" charset="0"/>
              </a:rPr>
              <a:t>214. </a:t>
            </a:r>
            <a:r>
              <a:rPr lang="pt-BR" sz="600" b="0" dirty="0" smtClean="0">
                <a:cs typeface="Arial" charset="0"/>
              </a:rPr>
              <a:t>Const. </a:t>
            </a:r>
            <a:r>
              <a:rPr lang="pt-BR" sz="600" b="0" dirty="0" err="1" smtClean="0">
                <a:cs typeface="Arial" charset="0"/>
              </a:rPr>
              <a:t>Termin.Fertilizante</a:t>
            </a:r>
            <a:r>
              <a:rPr lang="pt-BR" sz="600" b="0" dirty="0" smtClean="0">
                <a:cs typeface="Arial" charset="0"/>
              </a:rPr>
              <a:t> </a:t>
            </a:r>
            <a:r>
              <a:rPr lang="pt-BR" sz="600" b="0" dirty="0">
                <a:cs typeface="Arial" charset="0"/>
              </a:rPr>
              <a:t>do Complexo Intermodal de Rondonópolis</a:t>
            </a:r>
          </a:p>
          <a:p>
            <a:pPr marL="288000" eaLnBrk="1" hangingPunct="1">
              <a:defRPr/>
            </a:pPr>
            <a:r>
              <a:rPr lang="pt-BR" sz="600" b="0" dirty="0">
                <a:cs typeface="Arial" charset="0"/>
              </a:rPr>
              <a:t>215. Construção do Terminal Ferroviário de Cuiabá</a:t>
            </a:r>
          </a:p>
          <a:p>
            <a:pPr marL="288000" eaLnBrk="1" hangingPunct="1">
              <a:defRPr/>
            </a:pPr>
            <a:r>
              <a:rPr lang="pt-BR" sz="600" b="0" dirty="0">
                <a:cs typeface="Arial" charset="0"/>
              </a:rPr>
              <a:t>216. Construção da </a:t>
            </a:r>
            <a:r>
              <a:rPr lang="pt-BR" sz="600" b="0" dirty="0" err="1">
                <a:cs typeface="Arial" charset="0"/>
              </a:rPr>
              <a:t>Ferronorte</a:t>
            </a:r>
            <a:r>
              <a:rPr lang="pt-BR" sz="600" b="0" dirty="0">
                <a:cs typeface="Arial" charset="0"/>
              </a:rPr>
              <a:t> (EF-364) entre Rondonópolis e Cuiabá</a:t>
            </a:r>
          </a:p>
          <a:p>
            <a:pPr eaLnBrk="1" hangingPunct="1"/>
            <a:r>
              <a:rPr lang="pt-BR" sz="600" b="0" dirty="0"/>
              <a:t>222. Remodelagem da ALLMO entre Corumbá e Santos</a:t>
            </a:r>
          </a:p>
          <a:p>
            <a:pPr eaLnBrk="1" hangingPunct="1"/>
            <a:r>
              <a:rPr lang="pt-BR" sz="600" b="0" dirty="0"/>
              <a:t>235. Construção do Terminal de Grãos de Dourados</a:t>
            </a:r>
          </a:p>
          <a:p>
            <a:pPr eaLnBrk="1" hangingPunct="1"/>
            <a:r>
              <a:rPr lang="pt-BR" sz="600" b="0" dirty="0"/>
              <a:t>236. Construção da </a:t>
            </a:r>
            <a:r>
              <a:rPr lang="pt-BR" sz="600" b="0" dirty="0" err="1"/>
              <a:t>Ferroeste</a:t>
            </a:r>
            <a:r>
              <a:rPr lang="pt-BR" sz="600" b="0" dirty="0"/>
              <a:t> (EF-484) entre Maracaju e Dourados</a:t>
            </a:r>
          </a:p>
          <a:p>
            <a:pPr eaLnBrk="1" hangingPunct="1"/>
            <a:r>
              <a:rPr lang="pt-BR" sz="600" b="0" dirty="0"/>
              <a:t>237. Construção do Terminal de Grãos de Maracaju</a:t>
            </a:r>
          </a:p>
          <a:p>
            <a:pPr eaLnBrk="1" hangingPunct="1"/>
            <a:r>
              <a:rPr lang="pt-BR" sz="600" b="0" dirty="0"/>
              <a:t>256. Construção da </a:t>
            </a:r>
            <a:r>
              <a:rPr lang="pt-BR" sz="600" b="0" dirty="0" err="1"/>
              <a:t>Ferroeste</a:t>
            </a:r>
            <a:r>
              <a:rPr lang="pt-BR" sz="600" b="0" dirty="0"/>
              <a:t> (EF-484) entre Dourados e Cascavel</a:t>
            </a:r>
          </a:p>
          <a:p>
            <a:pPr eaLnBrk="1" hangingPunct="1"/>
            <a:r>
              <a:rPr lang="pt-BR" sz="600" b="0" dirty="0"/>
              <a:t>257. Construção da </a:t>
            </a:r>
            <a:r>
              <a:rPr lang="pt-BR" sz="600" b="0" dirty="0" err="1"/>
              <a:t>Ferroeste</a:t>
            </a:r>
            <a:r>
              <a:rPr lang="pt-BR" sz="600" b="0" dirty="0"/>
              <a:t> (EF-277) entre Cascavel e </a:t>
            </a:r>
            <a:r>
              <a:rPr lang="pt-BR" sz="600" b="0" dirty="0" smtClean="0"/>
              <a:t>Paranaguá</a:t>
            </a:r>
          </a:p>
          <a:p>
            <a:pPr eaLnBrk="1" hangingPunct="1"/>
            <a:endParaRPr lang="pt-BR" sz="600" b="0" dirty="0">
              <a:cs typeface="Arial" charset="0"/>
            </a:endParaRPr>
          </a:p>
          <a:p>
            <a:pPr eaLnBrk="1" hangingPunct="1"/>
            <a:endParaRPr lang="pt-BR" sz="600" b="0" dirty="0">
              <a:cs typeface="Arial" charset="0"/>
            </a:endParaRPr>
          </a:p>
        </p:txBody>
      </p:sp>
      <p:sp>
        <p:nvSpPr>
          <p:cNvPr id="366" name="Text Box 56"/>
          <p:cNvSpPr txBox="1">
            <a:spLocks noChangeArrowheads="1"/>
          </p:cNvSpPr>
          <p:nvPr/>
        </p:nvSpPr>
        <p:spPr bwMode="auto">
          <a:xfrm>
            <a:off x="7090003" y="4261933"/>
            <a:ext cx="2773362" cy="2031325"/>
          </a:xfrm>
          <a:prstGeom prst="rect">
            <a:avLst/>
          </a:prstGeom>
          <a:solidFill>
            <a:srgbClr val="B2B2B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287338" indent="-358775" defTabSz="9779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marL="126000" eaLnBrk="1" hangingPunct="1">
              <a:defRPr/>
            </a:pPr>
            <a:r>
              <a:rPr lang="pt-BR" sz="600" b="0" dirty="0" smtClean="0">
                <a:solidFill>
                  <a:srgbClr val="000000"/>
                </a:solidFill>
                <a:cs typeface="Arial" charset="0"/>
              </a:rPr>
              <a:t>1. Restauração da BR-163 entre Posto Gil e Sinop</a:t>
            </a:r>
          </a:p>
          <a:p>
            <a:pPr marL="126000" eaLnBrk="1" hangingPunct="1">
              <a:defRPr/>
            </a:pPr>
            <a:r>
              <a:rPr lang="pt-BR" sz="600" b="0" dirty="0" smtClean="0">
                <a:solidFill>
                  <a:srgbClr val="000000"/>
                </a:solidFill>
                <a:cs typeface="Arial" charset="0"/>
              </a:rPr>
              <a:t>2. Duplicação da BR-163 entre Posto Gil e Sinop</a:t>
            </a:r>
          </a:p>
          <a:p>
            <a:pPr marL="126000" eaLnBrk="1" hangingPunct="1">
              <a:defRPr/>
            </a:pPr>
            <a:r>
              <a:rPr lang="pt-BR" sz="600" b="0" dirty="0" smtClean="0">
                <a:solidFill>
                  <a:srgbClr val="000000"/>
                </a:solidFill>
                <a:cs typeface="Arial" charset="0"/>
              </a:rPr>
              <a:t>3. Restauração da BR-364 entre Vilhena e Porto Velho</a:t>
            </a:r>
          </a:p>
          <a:p>
            <a:pPr marL="126000" eaLnBrk="1" hangingPunct="1">
              <a:defRPr/>
            </a:pPr>
            <a:r>
              <a:rPr lang="pt-BR" sz="600" b="0" dirty="0" smtClean="0">
                <a:solidFill>
                  <a:srgbClr val="000000"/>
                </a:solidFill>
                <a:cs typeface="Arial" charset="0"/>
              </a:rPr>
              <a:t>4. Adequação da Travessia Urbana de Vilhena</a:t>
            </a:r>
          </a:p>
          <a:p>
            <a:pPr marL="126000" eaLnBrk="1" hangingPunct="1">
              <a:defRPr/>
            </a:pPr>
            <a:r>
              <a:rPr lang="pt-BR" sz="600" b="0" dirty="0" smtClean="0">
                <a:solidFill>
                  <a:srgbClr val="000000"/>
                </a:solidFill>
                <a:cs typeface="Arial" charset="0"/>
              </a:rPr>
              <a:t>5. Construção da Travessia Urbana de Pres. Médici</a:t>
            </a:r>
          </a:p>
          <a:p>
            <a:pPr marL="126000" eaLnBrk="1" hangingPunct="1">
              <a:defRPr/>
            </a:pPr>
            <a:r>
              <a:rPr lang="pt-BR" sz="600" b="0" dirty="0" smtClean="0">
                <a:solidFill>
                  <a:srgbClr val="000000"/>
                </a:solidFill>
                <a:cs typeface="Arial" charset="0"/>
              </a:rPr>
              <a:t>6. Construção da Travessia Urbana de Ji-Paraná</a:t>
            </a:r>
          </a:p>
          <a:p>
            <a:pPr marL="126000" eaLnBrk="1" hangingPunct="1">
              <a:defRPr/>
            </a:pPr>
            <a:r>
              <a:rPr lang="pt-BR" sz="600" b="0" dirty="0" smtClean="0">
                <a:solidFill>
                  <a:srgbClr val="000000"/>
                </a:solidFill>
                <a:cs typeface="Arial" charset="0"/>
              </a:rPr>
              <a:t>7. Pavimentação do Anel Viário de Ji-Paraná</a:t>
            </a:r>
          </a:p>
          <a:p>
            <a:pPr marL="126000" eaLnBrk="1" hangingPunct="1">
              <a:defRPr/>
            </a:pPr>
            <a:r>
              <a:rPr lang="pt-BR" sz="600" b="0" dirty="0" smtClean="0">
                <a:solidFill>
                  <a:srgbClr val="000000"/>
                </a:solidFill>
                <a:cs typeface="Arial" charset="0"/>
              </a:rPr>
              <a:t>8. Construção da Travessia Urbana de Ouro Preto do Oeste</a:t>
            </a:r>
          </a:p>
          <a:p>
            <a:pPr marL="126000" eaLnBrk="1" hangingPunct="1">
              <a:defRPr/>
            </a:pPr>
            <a:r>
              <a:rPr lang="pt-BR" sz="600" b="0" dirty="0" smtClean="0">
                <a:solidFill>
                  <a:srgbClr val="000000"/>
                </a:solidFill>
                <a:cs typeface="Arial" charset="0"/>
              </a:rPr>
              <a:t>9. Adequação da Travessia Urbana de Candeias do Jamari</a:t>
            </a:r>
          </a:p>
          <a:p>
            <a:pPr marL="126000" eaLnBrk="1" hangingPunct="1">
              <a:defRPr/>
            </a:pPr>
            <a:r>
              <a:rPr lang="pt-BR" sz="600" b="0" dirty="0" smtClean="0">
                <a:solidFill>
                  <a:srgbClr val="000000"/>
                </a:solidFill>
                <a:cs typeface="Arial" charset="0"/>
              </a:rPr>
              <a:t>10. Construção do Contorno Norte de Porto Velho</a:t>
            </a:r>
          </a:p>
          <a:p>
            <a:pPr marL="126000" eaLnBrk="1" hangingPunct="1">
              <a:defRPr/>
            </a:pPr>
            <a:r>
              <a:rPr lang="pt-BR" sz="600" b="0" dirty="0" smtClean="0">
                <a:solidFill>
                  <a:srgbClr val="000000"/>
                </a:solidFill>
                <a:cs typeface="Arial" charset="0"/>
              </a:rPr>
              <a:t>11. Construção do Acesso ao Porto </a:t>
            </a:r>
            <a:r>
              <a:rPr lang="pt-BR" sz="600" b="0" dirty="0" err="1" smtClean="0">
                <a:solidFill>
                  <a:srgbClr val="000000"/>
                </a:solidFill>
                <a:cs typeface="Arial" charset="0"/>
              </a:rPr>
              <a:t>Chuelo</a:t>
            </a:r>
            <a:endParaRPr lang="pt-BR" sz="600" b="0" dirty="0" smtClean="0">
              <a:solidFill>
                <a:srgbClr val="000000"/>
              </a:solidFill>
              <a:cs typeface="Arial" charset="0"/>
            </a:endParaRPr>
          </a:p>
          <a:p>
            <a:pPr eaLnBrk="1" hangingPunct="1"/>
            <a:r>
              <a:rPr lang="pt-BR" sz="600" b="0" dirty="0" smtClean="0">
                <a:solidFill>
                  <a:srgbClr val="000000"/>
                </a:solidFill>
                <a:cs typeface="Arial" charset="0"/>
              </a:rPr>
              <a:t>29. Pavimentação da MT-338 entre </a:t>
            </a:r>
            <a:r>
              <a:rPr lang="pt-BR" sz="600" b="0" dirty="0" err="1" smtClean="0">
                <a:solidFill>
                  <a:srgbClr val="000000"/>
                </a:solidFill>
                <a:cs typeface="Arial" charset="0"/>
              </a:rPr>
              <a:t>Itanhangá</a:t>
            </a:r>
            <a:r>
              <a:rPr lang="pt-BR" sz="600" b="0" dirty="0" smtClean="0">
                <a:solidFill>
                  <a:srgbClr val="000000"/>
                </a:solidFill>
                <a:cs typeface="Arial" charset="0"/>
              </a:rPr>
              <a:t> e Novo Paraná</a:t>
            </a:r>
          </a:p>
          <a:p>
            <a:pPr eaLnBrk="1" hangingPunct="1"/>
            <a:r>
              <a:rPr lang="pt-BR" sz="600" b="0" dirty="0" smtClean="0">
                <a:solidFill>
                  <a:srgbClr val="000000"/>
                </a:solidFill>
                <a:cs typeface="Arial" charset="0"/>
              </a:rPr>
              <a:t>30. Construção da BR-174 entre Castanheira e </a:t>
            </a:r>
            <a:r>
              <a:rPr lang="pt-BR" sz="600" b="0" dirty="0" err="1" smtClean="0">
                <a:solidFill>
                  <a:srgbClr val="000000"/>
                </a:solidFill>
                <a:cs typeface="Arial" charset="0"/>
              </a:rPr>
              <a:t>Juruena</a:t>
            </a:r>
            <a:endParaRPr lang="pt-BR" sz="600" b="0" dirty="0" smtClean="0">
              <a:solidFill>
                <a:srgbClr val="000000"/>
              </a:solidFill>
              <a:cs typeface="Arial" charset="0"/>
            </a:endParaRPr>
          </a:p>
          <a:p>
            <a:pPr eaLnBrk="1" hangingPunct="1"/>
            <a:r>
              <a:rPr lang="pt-BR" sz="600" b="0" dirty="0" smtClean="0">
                <a:solidFill>
                  <a:srgbClr val="000000"/>
                </a:solidFill>
                <a:cs typeface="Arial" charset="0"/>
              </a:rPr>
              <a:t>55. Pavimentação da BR 163 entre Divisa MT/PA e Rurópolis</a:t>
            </a:r>
          </a:p>
          <a:p>
            <a:pPr eaLnBrk="1" hangingPunct="1"/>
            <a:r>
              <a:rPr lang="pt-BR" sz="600" b="0" dirty="0" smtClean="0">
                <a:solidFill>
                  <a:srgbClr val="000000"/>
                </a:solidFill>
                <a:cs typeface="Arial" charset="0"/>
              </a:rPr>
              <a:t>56. Construção Acesso às Estações de Transbordo de Cargas de </a:t>
            </a:r>
            <a:r>
              <a:rPr lang="pt-BR" sz="600" b="0" dirty="0" err="1" smtClean="0">
                <a:solidFill>
                  <a:srgbClr val="000000"/>
                </a:solidFill>
                <a:cs typeface="Arial" charset="0"/>
              </a:rPr>
              <a:t>Miritituba</a:t>
            </a:r>
            <a:endParaRPr lang="pt-BR" sz="600" b="0" dirty="0" smtClean="0">
              <a:solidFill>
                <a:srgbClr val="000000"/>
              </a:solidFill>
              <a:cs typeface="Arial" charset="0"/>
            </a:endParaRPr>
          </a:p>
          <a:p>
            <a:pPr eaLnBrk="1" hangingPunct="1"/>
            <a:r>
              <a:rPr lang="pt-BR" sz="600" b="0" dirty="0" smtClean="0">
                <a:solidFill>
                  <a:srgbClr val="000000"/>
                </a:solidFill>
                <a:cs typeface="Arial" charset="0"/>
              </a:rPr>
              <a:t>57. </a:t>
            </a:r>
            <a:r>
              <a:rPr lang="pt-BR" sz="600" b="0" dirty="0" err="1" smtClean="0">
                <a:solidFill>
                  <a:srgbClr val="000000"/>
                </a:solidFill>
                <a:cs typeface="Arial" charset="0"/>
              </a:rPr>
              <a:t>Constr.Acesso</a:t>
            </a:r>
            <a:r>
              <a:rPr lang="pt-BR" sz="600" b="0" dirty="0" smtClean="0">
                <a:solidFill>
                  <a:srgbClr val="000000"/>
                </a:solidFill>
                <a:cs typeface="Arial" charset="0"/>
              </a:rPr>
              <a:t> às Estações de Transbordo de Cargas de </a:t>
            </a:r>
            <a:r>
              <a:rPr lang="pt-BR" sz="600" b="0" dirty="0" err="1" smtClean="0">
                <a:solidFill>
                  <a:srgbClr val="000000"/>
                </a:solidFill>
                <a:cs typeface="Arial" charset="0"/>
              </a:rPr>
              <a:t>Santarenzinho</a:t>
            </a:r>
            <a:endParaRPr lang="pt-BR" sz="600" b="0" dirty="0" smtClean="0">
              <a:solidFill>
                <a:srgbClr val="000000"/>
              </a:solidFill>
              <a:cs typeface="Arial" charset="0"/>
            </a:endParaRPr>
          </a:p>
          <a:p>
            <a:pPr eaLnBrk="1" hangingPunct="1"/>
            <a:r>
              <a:rPr lang="pt-BR" sz="600" b="0" dirty="0" smtClean="0">
                <a:solidFill>
                  <a:srgbClr val="000000"/>
                </a:solidFill>
                <a:cs typeface="Arial" charset="0"/>
              </a:rPr>
              <a:t>85. Construção da BR-242 entre Querência e Sorriso</a:t>
            </a:r>
          </a:p>
          <a:p>
            <a:pPr eaLnBrk="1" hangingPunct="1"/>
            <a:r>
              <a:rPr lang="pt-BR" sz="600" b="0" dirty="0" smtClean="0">
                <a:solidFill>
                  <a:srgbClr val="000000"/>
                </a:solidFill>
                <a:cs typeface="Arial" charset="0"/>
              </a:rPr>
              <a:t>93. </a:t>
            </a:r>
            <a:r>
              <a:rPr lang="pt-BR" sz="600" b="0" dirty="0" err="1" smtClean="0">
                <a:solidFill>
                  <a:srgbClr val="000000"/>
                </a:solidFill>
                <a:cs typeface="Arial" charset="0"/>
              </a:rPr>
              <a:t>Constr.Pavimentação</a:t>
            </a:r>
            <a:r>
              <a:rPr lang="pt-BR" sz="600" b="0" dirty="0" smtClean="0">
                <a:solidFill>
                  <a:srgbClr val="000000"/>
                </a:solidFill>
                <a:cs typeface="Arial" charset="0"/>
              </a:rPr>
              <a:t> BR-080 entre </a:t>
            </a:r>
            <a:r>
              <a:rPr lang="pt-BR" sz="600" b="0" dirty="0" err="1" smtClean="0">
                <a:solidFill>
                  <a:srgbClr val="000000"/>
                </a:solidFill>
                <a:cs typeface="Arial" charset="0"/>
              </a:rPr>
              <a:t>Div</a:t>
            </a:r>
            <a:r>
              <a:rPr lang="pt-BR" sz="600" b="0" dirty="0" smtClean="0">
                <a:solidFill>
                  <a:srgbClr val="000000"/>
                </a:solidFill>
                <a:cs typeface="Arial" charset="0"/>
              </a:rPr>
              <a:t>. GO/MT e Ribeirão Cascalheira</a:t>
            </a:r>
          </a:p>
          <a:p>
            <a:pPr eaLnBrk="1" hangingPunct="1"/>
            <a:r>
              <a:rPr lang="pt-BR" sz="600" b="0" dirty="0" smtClean="0">
                <a:solidFill>
                  <a:srgbClr val="000000"/>
                </a:solidFill>
                <a:cs typeface="Arial" charset="0"/>
              </a:rPr>
              <a:t>94</a:t>
            </a:r>
            <a:r>
              <a:rPr lang="pt-BR" sz="600" b="0" dirty="0">
                <a:solidFill>
                  <a:srgbClr val="000000"/>
                </a:solidFill>
                <a:cs typeface="Arial" charset="0"/>
              </a:rPr>
              <a:t>. </a:t>
            </a:r>
            <a:r>
              <a:rPr lang="pt-BR" sz="600" b="0" dirty="0" err="1" smtClean="0">
                <a:solidFill>
                  <a:srgbClr val="000000"/>
                </a:solidFill>
                <a:cs typeface="Arial" charset="0"/>
              </a:rPr>
              <a:t>Constr.Pavimentação</a:t>
            </a:r>
            <a:r>
              <a:rPr lang="pt-BR" sz="600" b="0" dirty="0" smtClean="0">
                <a:solidFill>
                  <a:srgbClr val="000000"/>
                </a:solidFill>
                <a:cs typeface="Arial" charset="0"/>
              </a:rPr>
              <a:t> Lotes </a:t>
            </a:r>
            <a:r>
              <a:rPr lang="pt-BR" sz="600" b="0" dirty="0">
                <a:solidFill>
                  <a:srgbClr val="000000"/>
                </a:solidFill>
                <a:cs typeface="Arial" charset="0"/>
              </a:rPr>
              <a:t>1 e 3 da BR-080 entre Uruaçu e Luiz Alves</a:t>
            </a:r>
          </a:p>
          <a:p>
            <a:pPr eaLnBrk="1" hangingPunct="1"/>
            <a:r>
              <a:rPr lang="pt-BR" sz="600" b="0" dirty="0">
                <a:solidFill>
                  <a:srgbClr val="000000"/>
                </a:solidFill>
              </a:rPr>
              <a:t>267. Pavimentação da MT-343 entre Entroncamento da MT-246 e Cáceres</a:t>
            </a:r>
          </a:p>
          <a:p>
            <a:pPr eaLnBrk="1" hangingPunct="1"/>
            <a:r>
              <a:rPr lang="pt-BR" sz="600" b="0" dirty="0">
                <a:solidFill>
                  <a:srgbClr val="000000"/>
                </a:solidFill>
              </a:rPr>
              <a:t>268. Construção da BR-174 entre Cáceres e Santo Antônio das </a:t>
            </a:r>
            <a:r>
              <a:rPr lang="pt-BR" sz="600" b="0" dirty="0" smtClean="0">
                <a:solidFill>
                  <a:srgbClr val="000000"/>
                </a:solidFill>
              </a:rPr>
              <a:t>Lendas</a:t>
            </a:r>
            <a:endParaRPr lang="pt-BR" sz="600" b="0" dirty="0" smtClean="0">
              <a:solidFill>
                <a:srgbClr val="000000"/>
              </a:solidFill>
              <a:cs typeface="Arial" charset="0"/>
            </a:endParaRPr>
          </a:p>
        </p:txBody>
      </p:sp>
      <p:sp>
        <p:nvSpPr>
          <p:cNvPr id="119815" name="AutoShape 95"/>
          <p:cNvSpPr>
            <a:spLocks noChangeArrowheads="1"/>
          </p:cNvSpPr>
          <p:nvPr/>
        </p:nvSpPr>
        <p:spPr bwMode="auto">
          <a:xfrm rot="10800000">
            <a:off x="7483475" y="6216650"/>
            <a:ext cx="1987550" cy="145611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629996369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AutoShape 2"/>
          <p:cNvSpPr>
            <a:spLocks noChangeArrowheads="1"/>
          </p:cNvSpPr>
          <p:nvPr/>
        </p:nvSpPr>
        <p:spPr bwMode="auto">
          <a:xfrm>
            <a:off x="219075" y="5754688"/>
            <a:ext cx="9505950" cy="669925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120835" name="Rectangle 4"/>
          <p:cNvSpPr>
            <a:spLocks noChangeArrowheads="1"/>
          </p:cNvSpPr>
          <p:nvPr/>
        </p:nvSpPr>
        <p:spPr bwMode="auto">
          <a:xfrm>
            <a:off x="2590800" y="176213"/>
            <a:ext cx="58674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</a:rPr>
              <a:t>Sumário Financeiro dos Eixos de Integração Priorizados por Modal</a:t>
            </a:r>
          </a:p>
        </p:txBody>
      </p:sp>
      <p:sp>
        <p:nvSpPr>
          <p:cNvPr id="120836" name="Retângulo 175"/>
          <p:cNvSpPr>
            <a:spLocks noChangeArrowheads="1"/>
          </p:cNvSpPr>
          <p:nvPr/>
        </p:nvSpPr>
        <p:spPr bwMode="auto">
          <a:xfrm>
            <a:off x="2290763" y="1490663"/>
            <a:ext cx="2141537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Modal</a:t>
            </a:r>
          </a:p>
        </p:txBody>
      </p:sp>
      <p:sp>
        <p:nvSpPr>
          <p:cNvPr id="120837" name="Retângulo 175"/>
          <p:cNvSpPr>
            <a:spLocks noChangeArrowheads="1"/>
          </p:cNvSpPr>
          <p:nvPr/>
        </p:nvSpPr>
        <p:spPr bwMode="auto">
          <a:xfrm>
            <a:off x="4456113" y="1490663"/>
            <a:ext cx="822325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Nr. de </a:t>
            </a:r>
          </a:p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Projetos</a:t>
            </a:r>
          </a:p>
        </p:txBody>
      </p:sp>
      <p:sp>
        <p:nvSpPr>
          <p:cNvPr id="120838" name="Rectangle 4"/>
          <p:cNvSpPr>
            <a:spLocks noChangeArrowheads="1"/>
          </p:cNvSpPr>
          <p:nvPr/>
        </p:nvSpPr>
        <p:spPr bwMode="auto">
          <a:xfrm>
            <a:off x="255588" y="938213"/>
            <a:ext cx="5321300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es-ES_tradnl" sz="1400" b="0" dirty="0"/>
              <a:t>Status Abril </a:t>
            </a:r>
            <a:r>
              <a:rPr lang="es-ES_tradnl" sz="1400" b="0" dirty="0" smtClean="0"/>
              <a:t>2013, </a:t>
            </a:r>
            <a:r>
              <a:rPr lang="es-ES_tradnl" sz="1400" b="0" dirty="0"/>
              <a:t>R$ </a:t>
            </a:r>
            <a:r>
              <a:rPr lang="es-ES_tradnl" sz="1400" b="0" dirty="0" err="1"/>
              <a:t>Milhões</a:t>
            </a:r>
            <a:endParaRPr lang="es-ES_tradnl" sz="1400" b="0" dirty="0"/>
          </a:p>
        </p:txBody>
      </p:sp>
      <p:sp>
        <p:nvSpPr>
          <p:cNvPr id="120839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66700" y="6456927"/>
            <a:ext cx="9439275" cy="3947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2425" indent="-173038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eaLnBrk="1" hangingPunct="1">
              <a:lnSpc>
                <a:spcPct val="95000"/>
              </a:lnSpc>
            </a:pPr>
            <a:r>
              <a:rPr lang="pt-BR" sz="900" b="0" dirty="0"/>
              <a:t>	1) Valor estimado de investimento ainda pendente de ser realizado para a finalização da obra em abril de </a:t>
            </a:r>
            <a:r>
              <a:rPr lang="pt-BR" sz="900" b="0" dirty="0" smtClean="0"/>
              <a:t>2013</a:t>
            </a:r>
            <a:endParaRPr lang="pt-BR" sz="900" b="0" dirty="0"/>
          </a:p>
          <a:p>
            <a:pPr lvl="1" eaLnBrk="1" hangingPunct="1">
              <a:lnSpc>
                <a:spcPct val="95000"/>
              </a:lnSpc>
            </a:pPr>
            <a:r>
              <a:rPr lang="pt-BR" sz="900" b="0" dirty="0"/>
              <a:t>	2) Assumindo os volumes potenciais a serem movimentados em 2020 e assumindo a economia potencial anual do custo logístico prevista de </a:t>
            </a:r>
            <a:r>
              <a:rPr lang="pt-BR" sz="900" b="0" dirty="0" smtClean="0"/>
              <a:t>R$ 7,2 bilhões</a:t>
            </a:r>
            <a:endParaRPr lang="pt-BR" sz="900" b="0" dirty="0"/>
          </a:p>
          <a:p>
            <a:pPr eaLnBrk="1" hangingPunct="1">
              <a:lnSpc>
                <a:spcPct val="95000"/>
              </a:lnSpc>
            </a:pPr>
            <a:r>
              <a:rPr lang="pt-BR" sz="900" b="0" dirty="0"/>
              <a:t>	Fonte: Análise </a:t>
            </a:r>
            <a:r>
              <a:rPr lang="pt-BR" sz="900" b="0" dirty="0" err="1"/>
              <a:t>Macrologistica</a:t>
            </a:r>
            <a:endParaRPr lang="pt-BR" sz="900" b="0" dirty="0"/>
          </a:p>
        </p:txBody>
      </p:sp>
      <p:sp>
        <p:nvSpPr>
          <p:cNvPr id="120840" name="AutoShape 375"/>
          <p:cNvSpPr>
            <a:spLocks noChangeArrowheads="1"/>
          </p:cNvSpPr>
          <p:nvPr/>
        </p:nvSpPr>
        <p:spPr bwMode="auto">
          <a:xfrm rot="10800000">
            <a:off x="3394075" y="5549900"/>
            <a:ext cx="3270250" cy="152400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sz="1400"/>
          </a:p>
        </p:txBody>
      </p:sp>
      <p:sp>
        <p:nvSpPr>
          <p:cNvPr id="120841" name="Retângulo 175"/>
          <p:cNvSpPr>
            <a:spLocks noChangeArrowheads="1"/>
          </p:cNvSpPr>
          <p:nvPr/>
        </p:nvSpPr>
        <p:spPr bwMode="auto">
          <a:xfrm>
            <a:off x="5310188" y="1490663"/>
            <a:ext cx="720725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% </a:t>
            </a:r>
          </a:p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do Total</a:t>
            </a:r>
          </a:p>
        </p:txBody>
      </p:sp>
      <p:sp>
        <p:nvSpPr>
          <p:cNvPr id="120842" name="Retângulo 175"/>
          <p:cNvSpPr>
            <a:spLocks noChangeArrowheads="1"/>
          </p:cNvSpPr>
          <p:nvPr/>
        </p:nvSpPr>
        <p:spPr bwMode="auto">
          <a:xfrm>
            <a:off x="6053138" y="1490663"/>
            <a:ext cx="1042987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Investimento </a:t>
            </a:r>
          </a:p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Residual</a:t>
            </a:r>
            <a:r>
              <a:rPr lang="pt-BR" sz="1000" baseline="30000">
                <a:solidFill>
                  <a:schemeClr val="tx2"/>
                </a:solidFill>
              </a:rPr>
              <a:t>1</a:t>
            </a:r>
          </a:p>
        </p:txBody>
      </p:sp>
      <p:graphicFrame>
        <p:nvGraphicFramePr>
          <p:cNvPr id="160884" name="Group 116"/>
          <p:cNvGraphicFramePr>
            <a:graphicFrameLocks noGrp="1"/>
          </p:cNvGraphicFramePr>
          <p:nvPr>
            <p:ph sz="half" idx="4294967295"/>
            <p:extLst/>
          </p:nvPr>
        </p:nvGraphicFramePr>
        <p:xfrm>
          <a:off x="2289175" y="2041525"/>
          <a:ext cx="8589963" cy="1725613"/>
        </p:xfrm>
        <a:graphic>
          <a:graphicData uri="http://schemas.openxmlformats.org/drawingml/2006/table">
            <a:tbl>
              <a:tblPr/>
              <a:tblGrid>
                <a:gridCol w="2144713"/>
                <a:gridCol w="701675"/>
                <a:gridCol w="839787"/>
                <a:gridCol w="1025525"/>
                <a:gridCol w="766763"/>
                <a:gridCol w="184150"/>
                <a:gridCol w="960437"/>
                <a:gridCol w="917575"/>
                <a:gridCol w="1049338"/>
              </a:tblGrid>
              <a:tr h="296863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Rodoviários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2B2B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19,8%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b" latinLnBrk="0" hangingPunct="1"/>
                      <a:r>
                        <a:rPr kumimoji="0" lang="en-US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3.670,4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b" latinLnBrk="0" hangingPunct="1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10,1%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</a:rPr>
                        <a:t>Hidroviários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99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34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32,1%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b" latinLnBrk="0" hangingPunct="1"/>
                      <a:r>
                        <a:rPr kumimoji="0" lang="en-US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6.691,0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b" latinLnBrk="0" hangingPunct="1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18,4%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</a:rPr>
                        <a:t>Ferroviários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26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24,5%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b" latinLnBrk="0" hangingPunct="1"/>
                      <a:r>
                        <a:rPr kumimoji="0" lang="en-US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17.562,9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b" latinLnBrk="0" hangingPunct="1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48,2%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</a:rPr>
                        <a:t>Portos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990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23,6%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b" latinLnBrk="0" hangingPunct="1"/>
                      <a:r>
                        <a:rPr kumimoji="0" lang="en-US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8.475,6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b" latinLnBrk="0" hangingPunct="1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23,3%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Total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106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kumimoji="0" lang="en-US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36.399,90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% do Total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100,0%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100,0%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20898" name="Retângulo 175"/>
          <p:cNvSpPr>
            <a:spLocks noChangeArrowheads="1"/>
          </p:cNvSpPr>
          <p:nvPr/>
        </p:nvSpPr>
        <p:spPr bwMode="auto">
          <a:xfrm>
            <a:off x="7123113" y="1490663"/>
            <a:ext cx="720725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% </a:t>
            </a:r>
          </a:p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do Total</a:t>
            </a:r>
          </a:p>
        </p:txBody>
      </p:sp>
      <p:sp>
        <p:nvSpPr>
          <p:cNvPr id="120899" name="Line 121"/>
          <p:cNvSpPr>
            <a:spLocks noChangeShapeType="1"/>
          </p:cNvSpPr>
          <p:nvPr/>
        </p:nvSpPr>
        <p:spPr bwMode="auto">
          <a:xfrm flipV="1">
            <a:off x="4508500" y="3194050"/>
            <a:ext cx="811213" cy="0"/>
          </a:xfrm>
          <a:prstGeom prst="line">
            <a:avLst/>
          </a:prstGeom>
          <a:noFill/>
          <a:ln w="317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900" name="Line 121"/>
          <p:cNvSpPr>
            <a:spLocks noChangeShapeType="1"/>
          </p:cNvSpPr>
          <p:nvPr/>
        </p:nvSpPr>
        <p:spPr bwMode="auto">
          <a:xfrm flipV="1">
            <a:off x="6238875" y="3194050"/>
            <a:ext cx="811213" cy="0"/>
          </a:xfrm>
          <a:prstGeom prst="line">
            <a:avLst/>
          </a:prstGeom>
          <a:noFill/>
          <a:ln w="317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901" name="Rectangle 110"/>
          <p:cNvSpPr>
            <a:spLocks noChangeArrowheads="1"/>
          </p:cNvSpPr>
          <p:nvPr/>
        </p:nvSpPr>
        <p:spPr bwMode="auto">
          <a:xfrm>
            <a:off x="96838" y="5773738"/>
            <a:ext cx="9574212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Ctr="1">
            <a:spAutoFit/>
          </a:bodyPr>
          <a:lstStyle>
            <a:lvl1pPr marL="342900" indent="-342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7188" indent="-1778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pt-BR" sz="1400" dirty="0"/>
              <a:t>Ao todo, os </a:t>
            </a:r>
            <a:r>
              <a:rPr lang="pt-BR" sz="1400" dirty="0" smtClean="0"/>
              <a:t>10 </a:t>
            </a:r>
            <a:r>
              <a:rPr lang="pt-BR" sz="1400" dirty="0"/>
              <a:t>eixos incluem </a:t>
            </a:r>
            <a:r>
              <a:rPr lang="pt-BR" sz="1400" dirty="0" smtClean="0"/>
              <a:t>106 projetos </a:t>
            </a:r>
            <a:r>
              <a:rPr lang="pt-BR" sz="1400" dirty="0"/>
              <a:t>num total de </a:t>
            </a:r>
            <a:r>
              <a:rPr lang="pt-BR" sz="1400" dirty="0" smtClean="0"/>
              <a:t>36,4 </a:t>
            </a:r>
            <a:r>
              <a:rPr lang="pt-BR" sz="1400" dirty="0"/>
              <a:t>bilhões de reais de investimento sendo a maior parte do investimento ferroviário e portuário—Tendo em vista a economia potencial anual do custo logístico que eles podem proporcionar, estes investimentos poderiam ser pagos em um pouco mais de </a:t>
            </a:r>
            <a:r>
              <a:rPr lang="pt-BR" sz="1400" dirty="0" smtClean="0"/>
              <a:t>5 </a:t>
            </a:r>
            <a:r>
              <a:rPr lang="pt-BR" sz="1400" dirty="0"/>
              <a:t>anos</a:t>
            </a:r>
          </a:p>
        </p:txBody>
      </p:sp>
      <p:sp>
        <p:nvSpPr>
          <p:cNvPr id="120902" name="Retângulo 175"/>
          <p:cNvSpPr>
            <a:spLocks noChangeArrowheads="1"/>
          </p:cNvSpPr>
          <p:nvPr/>
        </p:nvSpPr>
        <p:spPr bwMode="auto">
          <a:xfrm>
            <a:off x="2968625" y="4235450"/>
            <a:ext cx="4124325" cy="1108075"/>
          </a:xfrm>
          <a:prstGeom prst="rect">
            <a:avLst/>
          </a:prstGeom>
          <a:noFill/>
          <a:ln w="38100" algn="ctr">
            <a:solidFill>
              <a:srgbClr val="00FF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2B2B2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457200" indent="-4572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sz="1600"/>
          </a:p>
          <a:p>
            <a:pPr algn="ctr" eaLnBrk="1" hangingPunct="1"/>
            <a:endParaRPr lang="pt-BR" sz="1600"/>
          </a:p>
          <a:p>
            <a:pPr algn="ctr" eaLnBrk="1" hangingPunct="1"/>
            <a:endParaRPr lang="pt-BR" sz="1600"/>
          </a:p>
          <a:p>
            <a:pPr algn="ctr" eaLnBrk="1" hangingPunct="1"/>
            <a:endParaRPr lang="pt-BR" sz="1600"/>
          </a:p>
        </p:txBody>
      </p:sp>
      <p:sp>
        <p:nvSpPr>
          <p:cNvPr id="120903" name="Retângulo 175"/>
          <p:cNvSpPr>
            <a:spLocks noChangeArrowheads="1"/>
          </p:cNvSpPr>
          <p:nvPr/>
        </p:nvSpPr>
        <p:spPr bwMode="auto">
          <a:xfrm>
            <a:off x="5133975" y="4572000"/>
            <a:ext cx="16144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2B2B2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FF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457200" indent="-4572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 smtClean="0"/>
              <a:t>5,1 </a:t>
            </a:r>
            <a:r>
              <a:rPr lang="pt-BR" sz="1600" dirty="0"/>
              <a:t>anos</a:t>
            </a:r>
          </a:p>
        </p:txBody>
      </p:sp>
      <p:sp>
        <p:nvSpPr>
          <p:cNvPr id="120904" name="Retângulo 175"/>
          <p:cNvSpPr>
            <a:spLocks noChangeArrowheads="1"/>
          </p:cNvSpPr>
          <p:nvPr/>
        </p:nvSpPr>
        <p:spPr bwMode="auto">
          <a:xfrm>
            <a:off x="3144838" y="4489450"/>
            <a:ext cx="147002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2B2B2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FF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457200" indent="-4572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/>
              <a:t>Prazo para </a:t>
            </a:r>
          </a:p>
          <a:p>
            <a:pPr algn="ctr" eaLnBrk="1" hangingPunct="1"/>
            <a:r>
              <a:rPr lang="pt-BR" sz="1600"/>
              <a:t>“Payback”</a:t>
            </a:r>
            <a:r>
              <a:rPr lang="pt-BR" sz="1600" baseline="30000"/>
              <a:t>2</a:t>
            </a:r>
          </a:p>
        </p:txBody>
      </p:sp>
      <p:sp>
        <p:nvSpPr>
          <p:cNvPr id="120905" name="Text Box 114"/>
          <p:cNvSpPr txBox="1">
            <a:spLocks noChangeArrowheads="1"/>
          </p:cNvSpPr>
          <p:nvPr/>
        </p:nvSpPr>
        <p:spPr bwMode="auto">
          <a:xfrm>
            <a:off x="4678363" y="4600575"/>
            <a:ext cx="30321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1600"/>
              <a:t>=</a:t>
            </a:r>
          </a:p>
        </p:txBody>
      </p:sp>
    </p:spTree>
    <p:extLst>
      <p:ext uri="{BB962C8B-B14F-4D97-AF65-F5344CB8AC3E}">
        <p14:creationId xmlns:p14="http://schemas.microsoft.com/office/powerpoint/2010/main" val="2318581810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AutoShape 2"/>
          <p:cNvSpPr>
            <a:spLocks noChangeArrowheads="1"/>
          </p:cNvSpPr>
          <p:nvPr/>
        </p:nvSpPr>
        <p:spPr bwMode="auto">
          <a:xfrm>
            <a:off x="219075" y="5754688"/>
            <a:ext cx="9505950" cy="669925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121859" name="Rectangle 4"/>
          <p:cNvSpPr>
            <a:spLocks noChangeArrowheads="1"/>
          </p:cNvSpPr>
          <p:nvPr/>
        </p:nvSpPr>
        <p:spPr bwMode="auto">
          <a:xfrm>
            <a:off x="2590800" y="176213"/>
            <a:ext cx="58674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</a:rPr>
              <a:t>Sumário Financeiro dos Eixos de Integração Priorizados por Status do Projeto</a:t>
            </a:r>
          </a:p>
        </p:txBody>
      </p:sp>
      <p:sp>
        <p:nvSpPr>
          <p:cNvPr id="121860" name="Retângulo 175"/>
          <p:cNvSpPr>
            <a:spLocks noChangeArrowheads="1"/>
          </p:cNvSpPr>
          <p:nvPr/>
        </p:nvSpPr>
        <p:spPr bwMode="auto">
          <a:xfrm>
            <a:off x="736600" y="1684338"/>
            <a:ext cx="2141538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Modal</a:t>
            </a:r>
          </a:p>
        </p:txBody>
      </p:sp>
      <p:sp>
        <p:nvSpPr>
          <p:cNvPr id="121861" name="Retângulo 175"/>
          <p:cNvSpPr>
            <a:spLocks noChangeArrowheads="1"/>
          </p:cNvSpPr>
          <p:nvPr/>
        </p:nvSpPr>
        <p:spPr bwMode="auto">
          <a:xfrm>
            <a:off x="2901950" y="1684338"/>
            <a:ext cx="822325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Nr. de </a:t>
            </a:r>
          </a:p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Projetos</a:t>
            </a:r>
          </a:p>
        </p:txBody>
      </p:sp>
      <p:sp>
        <p:nvSpPr>
          <p:cNvPr id="121862" name="Rectangle 4"/>
          <p:cNvSpPr>
            <a:spLocks noChangeArrowheads="1"/>
          </p:cNvSpPr>
          <p:nvPr/>
        </p:nvSpPr>
        <p:spPr bwMode="auto">
          <a:xfrm>
            <a:off x="255588" y="938213"/>
            <a:ext cx="5321300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es-ES_tradnl" sz="1400" b="0" dirty="0"/>
              <a:t>Status Abril </a:t>
            </a:r>
            <a:r>
              <a:rPr lang="es-ES_tradnl" sz="1400" b="0" dirty="0" smtClean="0"/>
              <a:t>2013, </a:t>
            </a:r>
            <a:r>
              <a:rPr lang="es-ES_tradnl" sz="1400" b="0" dirty="0"/>
              <a:t>R$ </a:t>
            </a:r>
            <a:r>
              <a:rPr lang="es-ES_tradnl" sz="1400" b="0" dirty="0" err="1"/>
              <a:t>Milhões</a:t>
            </a:r>
            <a:endParaRPr lang="es-ES_tradnl" sz="1400" b="0" dirty="0"/>
          </a:p>
        </p:txBody>
      </p:sp>
      <p:sp>
        <p:nvSpPr>
          <p:cNvPr id="121863" name="AutoShape 375"/>
          <p:cNvSpPr>
            <a:spLocks noChangeArrowheads="1"/>
          </p:cNvSpPr>
          <p:nvPr/>
        </p:nvSpPr>
        <p:spPr bwMode="auto">
          <a:xfrm rot="10800000">
            <a:off x="3394075" y="5549900"/>
            <a:ext cx="3270250" cy="152400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sz="1400"/>
          </a:p>
        </p:txBody>
      </p:sp>
      <p:sp>
        <p:nvSpPr>
          <p:cNvPr id="121864" name="Retângulo 175"/>
          <p:cNvSpPr>
            <a:spLocks noChangeArrowheads="1"/>
          </p:cNvSpPr>
          <p:nvPr/>
        </p:nvSpPr>
        <p:spPr bwMode="auto">
          <a:xfrm>
            <a:off x="3756025" y="1684338"/>
            <a:ext cx="720725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% </a:t>
            </a:r>
          </a:p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do Total</a:t>
            </a:r>
          </a:p>
        </p:txBody>
      </p:sp>
      <p:sp>
        <p:nvSpPr>
          <p:cNvPr id="121865" name="Retângulo 175"/>
          <p:cNvSpPr>
            <a:spLocks noChangeArrowheads="1"/>
          </p:cNvSpPr>
          <p:nvPr/>
        </p:nvSpPr>
        <p:spPr bwMode="auto">
          <a:xfrm>
            <a:off x="4498975" y="1684338"/>
            <a:ext cx="1042988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Investimento </a:t>
            </a:r>
          </a:p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Residual</a:t>
            </a:r>
            <a:r>
              <a:rPr lang="pt-BR" sz="1000" baseline="30000">
                <a:solidFill>
                  <a:schemeClr val="tx2"/>
                </a:solidFill>
              </a:rPr>
              <a:t>1</a:t>
            </a:r>
          </a:p>
        </p:txBody>
      </p:sp>
      <p:graphicFrame>
        <p:nvGraphicFramePr>
          <p:cNvPr id="121923" name="Group 67"/>
          <p:cNvGraphicFramePr>
            <a:graphicFrameLocks noGrp="1"/>
          </p:cNvGraphicFramePr>
          <p:nvPr>
            <p:ph sz="half" idx="4294967295"/>
            <p:extLst/>
          </p:nvPr>
        </p:nvGraphicFramePr>
        <p:xfrm>
          <a:off x="735013" y="2235200"/>
          <a:ext cx="6623050" cy="1725613"/>
        </p:xfrm>
        <a:graphic>
          <a:graphicData uri="http://schemas.openxmlformats.org/drawingml/2006/table">
            <a:tbl>
              <a:tblPr/>
              <a:tblGrid>
                <a:gridCol w="2144712"/>
                <a:gridCol w="701675"/>
                <a:gridCol w="839788"/>
                <a:gridCol w="1025525"/>
                <a:gridCol w="766762"/>
                <a:gridCol w="184150"/>
                <a:gridCol w="960438"/>
              </a:tblGrid>
              <a:tr h="296863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Em andamento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19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17,9%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5.995,0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16,4%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</a:rPr>
                        <a:t>Projetados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26,4%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4.839,6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13,3%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</a:rPr>
                        <a:t>Planejados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42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39,6%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23.686,6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65,1%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</a:rPr>
                        <a:t>Idealizados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17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16,0%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1.918,7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5,3%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Total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106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36.399,9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% do Total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100,0%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100,0%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21909" name="Retângulo 175"/>
          <p:cNvSpPr>
            <a:spLocks noChangeArrowheads="1"/>
          </p:cNvSpPr>
          <p:nvPr/>
        </p:nvSpPr>
        <p:spPr bwMode="auto">
          <a:xfrm>
            <a:off x="5568950" y="1684338"/>
            <a:ext cx="720725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% </a:t>
            </a:r>
          </a:p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do Total</a:t>
            </a:r>
          </a:p>
        </p:txBody>
      </p:sp>
      <p:sp>
        <p:nvSpPr>
          <p:cNvPr id="121910" name="Line 121"/>
          <p:cNvSpPr>
            <a:spLocks noChangeShapeType="1"/>
          </p:cNvSpPr>
          <p:nvPr/>
        </p:nvSpPr>
        <p:spPr bwMode="auto">
          <a:xfrm flipV="1">
            <a:off x="2954338" y="3398838"/>
            <a:ext cx="811212" cy="0"/>
          </a:xfrm>
          <a:prstGeom prst="line">
            <a:avLst/>
          </a:prstGeom>
          <a:noFill/>
          <a:ln w="317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11" name="Line 121"/>
          <p:cNvSpPr>
            <a:spLocks noChangeShapeType="1"/>
          </p:cNvSpPr>
          <p:nvPr/>
        </p:nvSpPr>
        <p:spPr bwMode="auto">
          <a:xfrm flipV="1">
            <a:off x="4684713" y="3398838"/>
            <a:ext cx="811212" cy="0"/>
          </a:xfrm>
          <a:prstGeom prst="line">
            <a:avLst/>
          </a:prstGeom>
          <a:noFill/>
          <a:ln w="317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12" name="Rectangle 81"/>
          <p:cNvSpPr>
            <a:spLocks noChangeArrowheads="1"/>
          </p:cNvSpPr>
          <p:nvPr/>
        </p:nvSpPr>
        <p:spPr bwMode="auto">
          <a:xfrm>
            <a:off x="288925" y="5983288"/>
            <a:ext cx="9372600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Ctr="1">
            <a:spAutoFit/>
          </a:bodyPr>
          <a:lstStyle>
            <a:lvl1pPr marL="342900" indent="-342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7188" indent="-1778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pt-BR" sz="1400" dirty="0" smtClean="0"/>
              <a:t>Mais de 70% destes projetos ainda estão em planos, não tendo nem o projeto básico feito</a:t>
            </a:r>
            <a:endParaRPr lang="pt-BR" sz="1400" dirty="0"/>
          </a:p>
        </p:txBody>
      </p:sp>
      <p:graphicFrame>
        <p:nvGraphicFramePr>
          <p:cNvPr id="161874" name="Group 82"/>
          <p:cNvGraphicFramePr>
            <a:graphicFrameLocks noGrp="1"/>
          </p:cNvGraphicFramePr>
          <p:nvPr/>
        </p:nvGraphicFramePr>
        <p:xfrm>
          <a:off x="6367463" y="2225675"/>
          <a:ext cx="3979862" cy="1141414"/>
        </p:xfrm>
        <a:graphic>
          <a:graphicData uri="http://schemas.openxmlformats.org/drawingml/2006/table">
            <a:tbl>
              <a:tblPr/>
              <a:tblGrid>
                <a:gridCol w="3979862"/>
              </a:tblGrid>
              <a:tr h="284163">
                <a:tc>
                  <a:txBody>
                    <a:bodyPr/>
                    <a:lstStyle/>
                    <a:p>
                      <a:pPr marL="0" marR="0" lvl="0" indent="0" algn="l" defTabSz="957263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Fiscalizar para garantir a finalização</a:t>
                      </a:r>
                    </a:p>
                  </a:txBody>
                  <a:tcPr horzOverflow="overflow">
                    <a:lnL cap="flat">
                      <a:noFill/>
                    </a:lnL>
                    <a:lnR cap="flat"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7338">
                <a:tc>
                  <a:txBody>
                    <a:bodyPr/>
                    <a:lstStyle/>
                    <a:p>
                      <a:pPr marL="0" marR="0" lvl="0" indent="0" algn="l" defTabSz="957263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Pressionar para a liberação do Edital</a:t>
                      </a:r>
                    </a:p>
                  </a:txBody>
                  <a:tcPr horzOverflow="overflow">
                    <a:lnL cap="flat"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/>
                    <a:p>
                      <a:pPr marL="0" marR="0" lvl="0" indent="0" algn="l" defTabSz="957263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Realizar os estudos faltantes e garantir orçamento</a:t>
                      </a:r>
                    </a:p>
                  </a:txBody>
                  <a:tcPr horzOverflow="overflow">
                    <a:lnL cap="flat"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4163">
                <a:tc>
                  <a:txBody>
                    <a:bodyPr/>
                    <a:lstStyle/>
                    <a:p>
                      <a:pPr marL="0" marR="0" lvl="0" indent="0" algn="l" defTabSz="957263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Incluir no PPA e realizar os estudos</a:t>
                      </a:r>
                    </a:p>
                  </a:txBody>
                  <a:tcPr horzOverflow="overflow">
                    <a:lnL cap="flat"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21918" name="Retângulo 175"/>
          <p:cNvSpPr>
            <a:spLocks noChangeArrowheads="1"/>
          </p:cNvSpPr>
          <p:nvPr/>
        </p:nvSpPr>
        <p:spPr bwMode="auto">
          <a:xfrm>
            <a:off x="6313488" y="1671638"/>
            <a:ext cx="3343275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Próximos Passos</a:t>
            </a:r>
          </a:p>
        </p:txBody>
      </p:sp>
      <p:sp>
        <p:nvSpPr>
          <p:cNvPr id="121919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66700" y="6588501"/>
            <a:ext cx="9439275" cy="2631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2425" indent="-173038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eaLnBrk="1" hangingPunct="1">
              <a:lnSpc>
                <a:spcPct val="95000"/>
              </a:lnSpc>
            </a:pPr>
            <a:r>
              <a:rPr lang="pt-BR" sz="900" b="0" dirty="0"/>
              <a:t>	1) Valor estimado de investimento ainda pendente de ser realizado para a finalização da obra em abril de </a:t>
            </a:r>
            <a:r>
              <a:rPr lang="pt-BR" sz="900" b="0" dirty="0" smtClean="0"/>
              <a:t>2013</a:t>
            </a:r>
            <a:endParaRPr lang="pt-BR" sz="900" b="0" dirty="0"/>
          </a:p>
          <a:p>
            <a:pPr lvl="1" eaLnBrk="1" hangingPunct="1">
              <a:lnSpc>
                <a:spcPct val="95000"/>
              </a:lnSpc>
            </a:pPr>
            <a:r>
              <a:rPr lang="pt-BR" sz="900" b="0" dirty="0"/>
              <a:t>		Fonte: Análise </a:t>
            </a:r>
            <a:r>
              <a:rPr lang="pt-BR" sz="900" b="0" dirty="0" err="1"/>
              <a:t>Macrologistica</a:t>
            </a:r>
            <a:endParaRPr lang="pt-BR" sz="900" b="0" dirty="0"/>
          </a:p>
        </p:txBody>
      </p:sp>
    </p:spTree>
    <p:extLst>
      <p:ext uri="{BB962C8B-B14F-4D97-AF65-F5344CB8AC3E}">
        <p14:creationId xmlns:p14="http://schemas.microsoft.com/office/powerpoint/2010/main" val="499371348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2" name="AutoShape 2"/>
          <p:cNvSpPr>
            <a:spLocks noChangeArrowheads="1"/>
          </p:cNvSpPr>
          <p:nvPr/>
        </p:nvSpPr>
        <p:spPr bwMode="auto">
          <a:xfrm>
            <a:off x="219075" y="5754688"/>
            <a:ext cx="9505950" cy="669925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122883" name="Rectangle 4"/>
          <p:cNvSpPr>
            <a:spLocks noChangeArrowheads="1"/>
          </p:cNvSpPr>
          <p:nvPr/>
        </p:nvSpPr>
        <p:spPr bwMode="auto">
          <a:xfrm>
            <a:off x="2590800" y="176213"/>
            <a:ext cx="58674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pt-BR" sz="2000">
                <a:solidFill>
                  <a:schemeClr val="tx2"/>
                </a:solidFill>
                <a:latin typeface="Tahoma" panose="020B0604030504040204" pitchFamily="34" charset="0"/>
              </a:rPr>
              <a:t>Sumário Financeiro dos Eixos de Integração Priorizados por Fontes de Investimento</a:t>
            </a:r>
          </a:p>
        </p:txBody>
      </p:sp>
      <p:sp>
        <p:nvSpPr>
          <p:cNvPr id="122884" name="Retângulo 175"/>
          <p:cNvSpPr>
            <a:spLocks noChangeArrowheads="1"/>
          </p:cNvSpPr>
          <p:nvPr/>
        </p:nvSpPr>
        <p:spPr bwMode="auto">
          <a:xfrm>
            <a:off x="736600" y="1684338"/>
            <a:ext cx="2141538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Modal</a:t>
            </a:r>
          </a:p>
        </p:txBody>
      </p:sp>
      <p:sp>
        <p:nvSpPr>
          <p:cNvPr id="122885" name="Retângulo 175"/>
          <p:cNvSpPr>
            <a:spLocks noChangeArrowheads="1"/>
          </p:cNvSpPr>
          <p:nvPr/>
        </p:nvSpPr>
        <p:spPr bwMode="auto">
          <a:xfrm>
            <a:off x="2901950" y="1684338"/>
            <a:ext cx="822325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Nr. de </a:t>
            </a:r>
          </a:p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Projetos</a:t>
            </a:r>
          </a:p>
        </p:txBody>
      </p:sp>
      <p:sp>
        <p:nvSpPr>
          <p:cNvPr id="122886" name="AutoShape 375"/>
          <p:cNvSpPr>
            <a:spLocks noChangeArrowheads="1"/>
          </p:cNvSpPr>
          <p:nvPr/>
        </p:nvSpPr>
        <p:spPr bwMode="auto">
          <a:xfrm rot="10800000">
            <a:off x="3394075" y="5549900"/>
            <a:ext cx="3270250" cy="152400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sz="1400"/>
          </a:p>
        </p:txBody>
      </p:sp>
      <p:sp>
        <p:nvSpPr>
          <p:cNvPr id="122887" name="Retângulo 175"/>
          <p:cNvSpPr>
            <a:spLocks noChangeArrowheads="1"/>
          </p:cNvSpPr>
          <p:nvPr/>
        </p:nvSpPr>
        <p:spPr bwMode="auto">
          <a:xfrm>
            <a:off x="3756025" y="1684338"/>
            <a:ext cx="720725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% </a:t>
            </a:r>
          </a:p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do Total</a:t>
            </a:r>
          </a:p>
        </p:txBody>
      </p:sp>
      <p:sp>
        <p:nvSpPr>
          <p:cNvPr id="122888" name="Retângulo 175"/>
          <p:cNvSpPr>
            <a:spLocks noChangeArrowheads="1"/>
          </p:cNvSpPr>
          <p:nvPr/>
        </p:nvSpPr>
        <p:spPr bwMode="auto">
          <a:xfrm>
            <a:off x="4498975" y="1684338"/>
            <a:ext cx="1042988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Investimento </a:t>
            </a:r>
          </a:p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Residual</a:t>
            </a:r>
            <a:r>
              <a:rPr lang="pt-BR" sz="1000" baseline="30000">
                <a:solidFill>
                  <a:schemeClr val="tx2"/>
                </a:solidFill>
              </a:rPr>
              <a:t>1</a:t>
            </a:r>
          </a:p>
        </p:txBody>
      </p:sp>
      <p:graphicFrame>
        <p:nvGraphicFramePr>
          <p:cNvPr id="201842" name="Group 114"/>
          <p:cNvGraphicFramePr>
            <a:graphicFrameLocks noGrp="1"/>
          </p:cNvGraphicFramePr>
          <p:nvPr>
            <p:ph sz="half" idx="4294967295"/>
            <p:extLst/>
          </p:nvPr>
        </p:nvGraphicFramePr>
        <p:xfrm>
          <a:off x="735013" y="2235200"/>
          <a:ext cx="6623050" cy="2297113"/>
        </p:xfrm>
        <a:graphic>
          <a:graphicData uri="http://schemas.openxmlformats.org/drawingml/2006/table">
            <a:tbl>
              <a:tblPr/>
              <a:tblGrid>
                <a:gridCol w="2144712"/>
                <a:gridCol w="701675"/>
                <a:gridCol w="839788"/>
                <a:gridCol w="1025525"/>
                <a:gridCol w="766762"/>
                <a:gridCol w="184150"/>
                <a:gridCol w="960438"/>
              </a:tblGrid>
              <a:tr h="296863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Privado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28,3%</a:t>
                      </a:r>
                      <a:endParaRPr kumimoji="0" lang="en-US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b" latinLnBrk="0" hangingPunct="1"/>
                      <a:r>
                        <a:rPr kumimoji="0" 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11.227,3</a:t>
                      </a:r>
                      <a:endParaRPr kumimoji="0" lang="en-US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30,8%</a:t>
                      </a:r>
                      <a:endParaRPr kumimoji="0" lang="en-US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</a:rPr>
                        <a:t>PAC / PAC2 / Gov.Federal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34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32,1%</a:t>
                      </a:r>
                      <a:endParaRPr kumimoji="0" lang="en-US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b" latinLnBrk="0" hangingPunct="1"/>
                      <a:r>
                        <a:rPr kumimoji="0" 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12.137,4</a:t>
                      </a:r>
                      <a:endParaRPr kumimoji="0" lang="en-US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33,3%</a:t>
                      </a:r>
                      <a:endParaRPr kumimoji="0" lang="en-US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</a:rPr>
                        <a:t>Privado/Público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1,9%</a:t>
                      </a:r>
                      <a:endParaRPr kumimoji="0" lang="en-US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b" latinLnBrk="0" hangingPunct="1"/>
                      <a:r>
                        <a:rPr kumimoji="0" 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1.239,5</a:t>
                      </a:r>
                      <a:endParaRPr kumimoji="0" lang="en-US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3,4%</a:t>
                      </a:r>
                      <a:endParaRPr kumimoji="0" lang="en-US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/>
                    <a:p>
                      <a:pPr marL="0" marR="0" lvl="0" indent="0" algn="ct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Governos Estrangeiros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1,9%</a:t>
                      </a:r>
                      <a:endParaRPr kumimoji="0" lang="en-US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b" latinLnBrk="0" hangingPunct="1"/>
                      <a:r>
                        <a:rPr kumimoji="0" 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154,0</a:t>
                      </a:r>
                      <a:endParaRPr kumimoji="0" lang="en-US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b" latinLnBrk="0" hangingPunct="1"/>
                      <a:r>
                        <a:rPr kumimoji="0" 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0,4%</a:t>
                      </a:r>
                      <a:endParaRPr kumimoji="0" lang="en-US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</a:rPr>
                        <a:t>Governos Estaduais/BNDES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2,8%</a:t>
                      </a:r>
                      <a:endParaRPr kumimoji="0" lang="en-US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b" latinLnBrk="0" hangingPunct="1"/>
                      <a:r>
                        <a:rPr kumimoji="0" 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107,0</a:t>
                      </a:r>
                      <a:endParaRPr kumimoji="0" lang="en-US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b" latinLnBrk="0" hangingPunct="1"/>
                      <a:r>
                        <a:rPr kumimoji="0" 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0,3%</a:t>
                      </a:r>
                      <a:endParaRPr kumimoji="0" lang="en-US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</a:rPr>
                        <a:t>A Definir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35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kumimoji="0" 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33,0%</a:t>
                      </a:r>
                      <a:endParaRPr kumimoji="0" lang="en-US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b" latinLnBrk="0" hangingPunct="1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       11.534,69 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r" defTabSz="914400" rtl="0" eaLnBrk="1" fontAlgn="b" latinLnBrk="0" hangingPunct="1"/>
                      <a:r>
                        <a:rPr kumimoji="0" 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31,7%</a:t>
                      </a:r>
                      <a:endParaRPr kumimoji="0" lang="en-US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Total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106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36.399,9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% do Total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100,0%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100,0%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22939" name="Retângulo 175"/>
          <p:cNvSpPr>
            <a:spLocks noChangeArrowheads="1"/>
          </p:cNvSpPr>
          <p:nvPr/>
        </p:nvSpPr>
        <p:spPr bwMode="auto">
          <a:xfrm>
            <a:off x="5568950" y="1684338"/>
            <a:ext cx="720725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% </a:t>
            </a:r>
          </a:p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do Total</a:t>
            </a:r>
          </a:p>
        </p:txBody>
      </p:sp>
      <p:sp>
        <p:nvSpPr>
          <p:cNvPr id="122940" name="Line 121"/>
          <p:cNvSpPr>
            <a:spLocks noChangeShapeType="1"/>
          </p:cNvSpPr>
          <p:nvPr/>
        </p:nvSpPr>
        <p:spPr bwMode="auto">
          <a:xfrm flipV="1">
            <a:off x="2954338" y="3975446"/>
            <a:ext cx="811212" cy="0"/>
          </a:xfrm>
          <a:prstGeom prst="line">
            <a:avLst/>
          </a:prstGeom>
          <a:noFill/>
          <a:ln w="317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41" name="Line 121"/>
          <p:cNvSpPr>
            <a:spLocks noChangeShapeType="1"/>
          </p:cNvSpPr>
          <p:nvPr/>
        </p:nvSpPr>
        <p:spPr bwMode="auto">
          <a:xfrm flipV="1">
            <a:off x="4684713" y="3975446"/>
            <a:ext cx="811212" cy="0"/>
          </a:xfrm>
          <a:prstGeom prst="line">
            <a:avLst/>
          </a:prstGeom>
          <a:noFill/>
          <a:ln w="317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42" name="Rectangle 94"/>
          <p:cNvSpPr>
            <a:spLocks noChangeArrowheads="1"/>
          </p:cNvSpPr>
          <p:nvPr/>
        </p:nvSpPr>
        <p:spPr bwMode="auto">
          <a:xfrm>
            <a:off x="298450" y="5964238"/>
            <a:ext cx="9372600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Ctr="1">
            <a:spAutoFit/>
          </a:bodyPr>
          <a:lstStyle>
            <a:lvl1pPr marL="342900" indent="-342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7188" indent="-1778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pt-BR" sz="1400" dirty="0"/>
              <a:t>Além disto quase </a:t>
            </a:r>
            <a:r>
              <a:rPr lang="pt-BR" sz="1400" dirty="0" smtClean="0"/>
              <a:t>1/3 </a:t>
            </a:r>
            <a:r>
              <a:rPr lang="pt-BR" sz="1400" dirty="0"/>
              <a:t>destes projetos ainda não tem uma fonte de financiamento clara</a:t>
            </a:r>
          </a:p>
        </p:txBody>
      </p:sp>
      <p:graphicFrame>
        <p:nvGraphicFramePr>
          <p:cNvPr id="201843" name="Group 115"/>
          <p:cNvGraphicFramePr>
            <a:graphicFrameLocks noGrp="1"/>
          </p:cNvGraphicFramePr>
          <p:nvPr>
            <p:extLst/>
          </p:nvPr>
        </p:nvGraphicFramePr>
        <p:xfrm>
          <a:off x="6367463" y="2225675"/>
          <a:ext cx="3979862" cy="1709740"/>
        </p:xfrm>
        <a:graphic>
          <a:graphicData uri="http://schemas.openxmlformats.org/drawingml/2006/table">
            <a:tbl>
              <a:tblPr/>
              <a:tblGrid>
                <a:gridCol w="3979862"/>
              </a:tblGrid>
              <a:tr h="284163">
                <a:tc>
                  <a:txBody>
                    <a:bodyPr/>
                    <a:lstStyle/>
                    <a:p>
                      <a:pPr marL="0" marR="0" lvl="0" indent="0" algn="l" defTabSz="957263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Apoiar a iniciativa privada</a:t>
                      </a:r>
                    </a:p>
                  </a:txBody>
                  <a:tcPr horzOverflow="overflow">
                    <a:lnL cap="flat">
                      <a:noFill/>
                    </a:lnL>
                    <a:lnR cap="flat"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7338">
                <a:tc>
                  <a:txBody>
                    <a:bodyPr/>
                    <a:lstStyle/>
                    <a:p>
                      <a:pPr marL="0" marR="0" lvl="0" indent="0" algn="l" defTabSz="957263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Garantir os recursos financeiros</a:t>
                      </a:r>
                    </a:p>
                  </a:txBody>
                  <a:tcPr horzOverflow="overflow">
                    <a:lnL cap="flat"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/>
                    <a:p>
                      <a:pPr marL="0" marR="0" lvl="0" indent="0" algn="l" defTabSz="957263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Apoiar/Financiar </a:t>
                      </a:r>
                    </a:p>
                  </a:txBody>
                  <a:tcPr horzOverflow="overflow">
                    <a:lnL cap="flat"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4163">
                <a:tc>
                  <a:txBody>
                    <a:bodyPr/>
                    <a:lstStyle/>
                    <a:p>
                      <a:pPr marL="0" marR="0" lvl="0" indent="0" algn="l" defTabSz="957263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Apoiar com recursos via BNDES</a:t>
                      </a:r>
                    </a:p>
                  </a:txBody>
                  <a:tcPr horzOverflow="overflow">
                    <a:lnL cap="flat"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4163">
                <a:tc>
                  <a:txBody>
                    <a:bodyPr/>
                    <a:lstStyle/>
                    <a:p>
                      <a:pPr marL="0" marR="0" lvl="0" indent="0" algn="l" defTabSz="957263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Garantir os recursos financeiros</a:t>
                      </a:r>
                    </a:p>
                  </a:txBody>
                  <a:tcPr horzOverflow="overflow">
                    <a:lnL cap="flat"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4163">
                <a:tc>
                  <a:txBody>
                    <a:bodyPr/>
                    <a:lstStyle/>
                    <a:p>
                      <a:pPr marL="0" marR="0" lvl="0" indent="0" algn="l" defTabSz="957263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Definir a origem dos recursos</a:t>
                      </a:r>
                    </a:p>
                  </a:txBody>
                  <a:tcPr horzOverflow="overflow">
                    <a:lnL cap="flat"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22949" name="Retângulo 175"/>
          <p:cNvSpPr>
            <a:spLocks noChangeArrowheads="1"/>
          </p:cNvSpPr>
          <p:nvPr/>
        </p:nvSpPr>
        <p:spPr bwMode="auto">
          <a:xfrm>
            <a:off x="6313488" y="1671638"/>
            <a:ext cx="3343275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Atividades a serem realizadas</a:t>
            </a:r>
          </a:p>
        </p:txBody>
      </p:sp>
      <p:sp>
        <p:nvSpPr>
          <p:cNvPr id="122950" name="Rectangle 4"/>
          <p:cNvSpPr>
            <a:spLocks noChangeArrowheads="1"/>
          </p:cNvSpPr>
          <p:nvPr/>
        </p:nvSpPr>
        <p:spPr bwMode="auto">
          <a:xfrm>
            <a:off x="255588" y="938213"/>
            <a:ext cx="5321300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es-ES_tradnl" sz="1400" b="0" dirty="0"/>
              <a:t>Status Abril </a:t>
            </a:r>
            <a:r>
              <a:rPr lang="es-ES_tradnl" sz="1400" b="0" dirty="0" smtClean="0"/>
              <a:t>2013, </a:t>
            </a:r>
            <a:r>
              <a:rPr lang="es-ES_tradnl" sz="1400" b="0" dirty="0"/>
              <a:t>R$ </a:t>
            </a:r>
            <a:r>
              <a:rPr lang="es-ES_tradnl" sz="1400" b="0" dirty="0" err="1"/>
              <a:t>Milhões</a:t>
            </a:r>
            <a:endParaRPr lang="es-ES_tradnl" sz="1400" b="0" dirty="0"/>
          </a:p>
        </p:txBody>
      </p:sp>
      <p:sp>
        <p:nvSpPr>
          <p:cNvPr id="122954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66700" y="6588501"/>
            <a:ext cx="9439275" cy="2631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2425" indent="-173038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eaLnBrk="1" hangingPunct="1">
              <a:lnSpc>
                <a:spcPct val="95000"/>
              </a:lnSpc>
            </a:pPr>
            <a:r>
              <a:rPr lang="pt-BR" sz="900" b="0" dirty="0"/>
              <a:t>	1) Valor estimado de investimento ainda pendente de ser realizado para a finalização da obra em abril de </a:t>
            </a:r>
            <a:r>
              <a:rPr lang="pt-BR" sz="900" b="0" dirty="0" smtClean="0"/>
              <a:t>2013</a:t>
            </a:r>
            <a:endParaRPr lang="pt-BR" sz="900" b="0" dirty="0"/>
          </a:p>
          <a:p>
            <a:pPr lvl="1" eaLnBrk="1" hangingPunct="1">
              <a:lnSpc>
                <a:spcPct val="95000"/>
              </a:lnSpc>
            </a:pPr>
            <a:r>
              <a:rPr lang="pt-BR" sz="900" b="0" dirty="0"/>
              <a:t>		Fonte: Análise </a:t>
            </a:r>
            <a:r>
              <a:rPr lang="pt-BR" sz="900" b="0" dirty="0" err="1"/>
              <a:t>Macrologistica</a:t>
            </a:r>
            <a:endParaRPr lang="pt-BR" sz="900" b="0" dirty="0"/>
          </a:p>
        </p:txBody>
      </p:sp>
    </p:spTree>
    <p:extLst>
      <p:ext uri="{BB962C8B-B14F-4D97-AF65-F5344CB8AC3E}">
        <p14:creationId xmlns:p14="http://schemas.microsoft.com/office/powerpoint/2010/main" val="2161346999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8" name="AutoShape 2"/>
          <p:cNvSpPr>
            <a:spLocks noChangeArrowheads="1"/>
          </p:cNvSpPr>
          <p:nvPr/>
        </p:nvSpPr>
        <p:spPr bwMode="auto">
          <a:xfrm>
            <a:off x="219075" y="5754688"/>
            <a:ext cx="9505950" cy="669925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/>
          <a:p>
            <a:endParaRPr lang="en-US"/>
          </a:p>
        </p:txBody>
      </p:sp>
      <p:sp>
        <p:nvSpPr>
          <p:cNvPr id="198659" name="Rectangle 4"/>
          <p:cNvSpPr>
            <a:spLocks noChangeArrowheads="1"/>
          </p:cNvSpPr>
          <p:nvPr/>
        </p:nvSpPr>
        <p:spPr bwMode="auto">
          <a:xfrm>
            <a:off x="2590800" y="176213"/>
            <a:ext cx="58674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pt-BR" sz="2000" dirty="0">
                <a:solidFill>
                  <a:schemeClr val="tx2"/>
                </a:solidFill>
                <a:latin typeface="Tahoma" panose="020B0604030504040204" pitchFamily="34" charset="0"/>
              </a:rPr>
              <a:t>Comparativo dos Projetos Relevantes </a:t>
            </a:r>
            <a:r>
              <a:rPr lang="pt-BR" sz="2000" dirty="0" err="1">
                <a:solidFill>
                  <a:schemeClr val="tx2"/>
                </a:solidFill>
                <a:latin typeface="Tahoma" panose="020B0604030504040204" pitchFamily="34" charset="0"/>
              </a:rPr>
              <a:t>vs</a:t>
            </a:r>
            <a:r>
              <a:rPr lang="pt-BR" sz="2000" dirty="0">
                <a:solidFill>
                  <a:schemeClr val="tx2"/>
                </a:solidFill>
                <a:latin typeface="Tahoma" panose="020B0604030504040204" pitchFamily="34" charset="0"/>
              </a:rPr>
              <a:t> Projetos Priorizados</a:t>
            </a:r>
          </a:p>
        </p:txBody>
      </p:sp>
      <p:sp>
        <p:nvSpPr>
          <p:cNvPr id="9342308" name="Retângulo 175"/>
          <p:cNvSpPr>
            <a:spLocks noChangeArrowheads="1"/>
          </p:cNvSpPr>
          <p:nvPr/>
        </p:nvSpPr>
        <p:spPr bwMode="auto">
          <a:xfrm>
            <a:off x="4456113" y="1935163"/>
            <a:ext cx="822325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Nr. de </a:t>
            </a:r>
          </a:p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Projetos</a:t>
            </a:r>
          </a:p>
        </p:txBody>
      </p:sp>
      <p:sp>
        <p:nvSpPr>
          <p:cNvPr id="198661" name="Rectangle 4"/>
          <p:cNvSpPr>
            <a:spLocks noChangeArrowheads="1"/>
          </p:cNvSpPr>
          <p:nvPr/>
        </p:nvSpPr>
        <p:spPr bwMode="auto">
          <a:xfrm>
            <a:off x="255588" y="938213"/>
            <a:ext cx="5321300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es-ES_tradnl" sz="1400" b="0" dirty="0"/>
              <a:t>Status Abril </a:t>
            </a:r>
            <a:r>
              <a:rPr lang="es-ES_tradnl" sz="1400" b="0" dirty="0" smtClean="0"/>
              <a:t>2013, </a:t>
            </a:r>
            <a:r>
              <a:rPr lang="es-ES_tradnl" sz="1400" b="0" dirty="0"/>
              <a:t>R$ </a:t>
            </a:r>
            <a:r>
              <a:rPr lang="es-ES_tradnl" sz="1400" b="0" dirty="0" err="1"/>
              <a:t>Milhões</a:t>
            </a:r>
            <a:endParaRPr lang="es-ES_tradnl" sz="1400" b="0" dirty="0"/>
          </a:p>
        </p:txBody>
      </p:sp>
      <p:sp>
        <p:nvSpPr>
          <p:cNvPr id="198662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66700" y="6594851"/>
            <a:ext cx="9439275" cy="2631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2425" indent="-173038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eaLnBrk="1" hangingPunct="1">
              <a:lnSpc>
                <a:spcPct val="95000"/>
              </a:lnSpc>
            </a:pPr>
            <a:r>
              <a:rPr lang="pt-BR" sz="900" b="0" dirty="0"/>
              <a:t>	1) Valor estimado de investimento ainda pendente de ser realizado para a finalização da obra em abril de </a:t>
            </a:r>
            <a:r>
              <a:rPr lang="pt-BR" sz="900" b="0" dirty="0" smtClean="0"/>
              <a:t>2013</a:t>
            </a:r>
            <a:endParaRPr lang="pt-BR" sz="900" b="0" dirty="0"/>
          </a:p>
          <a:p>
            <a:pPr lvl="1" eaLnBrk="1" hangingPunct="1">
              <a:lnSpc>
                <a:spcPct val="95000"/>
              </a:lnSpc>
            </a:pPr>
            <a:r>
              <a:rPr lang="pt-BR" sz="900" b="0" dirty="0"/>
              <a:t>Fonte: Análise </a:t>
            </a:r>
            <a:r>
              <a:rPr lang="pt-BR" sz="900" b="0" dirty="0" err="1"/>
              <a:t>Macrologistica</a:t>
            </a:r>
            <a:endParaRPr lang="pt-BR" sz="900" b="0" dirty="0"/>
          </a:p>
        </p:txBody>
      </p:sp>
      <p:sp>
        <p:nvSpPr>
          <p:cNvPr id="198663" name="AutoShape 375"/>
          <p:cNvSpPr>
            <a:spLocks noChangeArrowheads="1"/>
          </p:cNvSpPr>
          <p:nvPr/>
        </p:nvSpPr>
        <p:spPr bwMode="auto">
          <a:xfrm rot="10800000">
            <a:off x="3394075" y="5549900"/>
            <a:ext cx="3270250" cy="152400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sz="1400"/>
          </a:p>
        </p:txBody>
      </p:sp>
      <p:sp>
        <p:nvSpPr>
          <p:cNvPr id="198664" name="Retângulo 175"/>
          <p:cNvSpPr>
            <a:spLocks noChangeArrowheads="1"/>
          </p:cNvSpPr>
          <p:nvPr/>
        </p:nvSpPr>
        <p:spPr bwMode="auto">
          <a:xfrm>
            <a:off x="5303838" y="1935163"/>
            <a:ext cx="1042987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Investimento </a:t>
            </a:r>
          </a:p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Residual</a:t>
            </a:r>
            <a:r>
              <a:rPr lang="pt-BR" sz="1000" baseline="30000">
                <a:solidFill>
                  <a:schemeClr val="tx2"/>
                </a:solidFill>
              </a:rPr>
              <a:t>1</a:t>
            </a:r>
          </a:p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(R$ Bilhões)</a:t>
            </a:r>
          </a:p>
        </p:txBody>
      </p:sp>
      <p:graphicFrame>
        <p:nvGraphicFramePr>
          <p:cNvPr id="198665" name="Group 9"/>
          <p:cNvGraphicFramePr>
            <a:graphicFrameLocks noGrp="1"/>
          </p:cNvGraphicFramePr>
          <p:nvPr>
            <p:ph sz="half" idx="4294967295"/>
            <p:extLst/>
          </p:nvPr>
        </p:nvGraphicFramePr>
        <p:xfrm>
          <a:off x="2289175" y="2486025"/>
          <a:ext cx="4943475" cy="1439863"/>
        </p:xfrm>
        <a:graphic>
          <a:graphicData uri="http://schemas.openxmlformats.org/drawingml/2006/table">
            <a:tbl>
              <a:tblPr/>
              <a:tblGrid>
                <a:gridCol w="1914525"/>
                <a:gridCol w="952500"/>
                <a:gridCol w="1003531"/>
                <a:gridCol w="952269"/>
                <a:gridCol w="120650"/>
              </a:tblGrid>
              <a:tr h="296863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Projetos Relevantes</a:t>
                      </a:r>
                    </a:p>
                  </a:txBody>
                  <a:tcPr marL="0" marR="0" marT="0" marB="0" anchor="ctr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308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159,0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11,1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6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 cap="flat"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6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6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6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6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6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6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Projetos Priorizados</a:t>
                      </a:r>
                    </a:p>
                  </a:txBody>
                  <a:tcPr marL="0" marR="0" marT="0" marB="0" anchor="ctr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106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36,4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7,2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6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6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6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6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6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6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6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% Priorizados/Total</a:t>
                      </a:r>
                    </a:p>
                  </a:txBody>
                  <a:tcPr marL="0" marR="0" marT="0" marB="0" anchor="ctr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34,4%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22,9%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    64,9%</a:t>
                      </a: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r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6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98705" name="Retângulo 175"/>
          <p:cNvSpPr>
            <a:spLocks noChangeArrowheads="1"/>
          </p:cNvSpPr>
          <p:nvPr/>
        </p:nvSpPr>
        <p:spPr bwMode="auto">
          <a:xfrm>
            <a:off x="6373813" y="1935163"/>
            <a:ext cx="985837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Economia </a:t>
            </a:r>
          </a:p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Potencial</a:t>
            </a:r>
          </a:p>
          <a:p>
            <a:pPr algn="ctr" eaLnBrk="1" hangingPunct="1"/>
            <a:r>
              <a:rPr lang="pt-BR" sz="1000">
                <a:solidFill>
                  <a:schemeClr val="tx2"/>
                </a:solidFill>
              </a:rPr>
              <a:t>(R$ Bilhões)</a:t>
            </a:r>
          </a:p>
        </p:txBody>
      </p:sp>
      <p:sp>
        <p:nvSpPr>
          <p:cNvPr id="198706" name="Line 121"/>
          <p:cNvSpPr>
            <a:spLocks noChangeShapeType="1"/>
          </p:cNvSpPr>
          <p:nvPr/>
        </p:nvSpPr>
        <p:spPr bwMode="auto">
          <a:xfrm flipV="1">
            <a:off x="4508500" y="3498850"/>
            <a:ext cx="811213" cy="0"/>
          </a:xfrm>
          <a:prstGeom prst="line">
            <a:avLst/>
          </a:prstGeom>
          <a:noFill/>
          <a:ln w="317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8707" name="Line 121"/>
          <p:cNvSpPr>
            <a:spLocks noChangeShapeType="1"/>
          </p:cNvSpPr>
          <p:nvPr/>
        </p:nvSpPr>
        <p:spPr bwMode="auto">
          <a:xfrm flipV="1">
            <a:off x="6454775" y="3498850"/>
            <a:ext cx="811213" cy="0"/>
          </a:xfrm>
          <a:prstGeom prst="line">
            <a:avLst/>
          </a:prstGeom>
          <a:noFill/>
          <a:ln w="317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8708" name="Rectangle 52"/>
          <p:cNvSpPr>
            <a:spLocks noChangeArrowheads="1"/>
          </p:cNvSpPr>
          <p:nvPr/>
        </p:nvSpPr>
        <p:spPr bwMode="auto">
          <a:xfrm>
            <a:off x="0" y="5783263"/>
            <a:ext cx="9725025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Ctr="1">
            <a:spAutoFit/>
          </a:bodyPr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7188" indent="-1778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50938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730375" indent="-1047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105025" indent="-195263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622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30194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766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9338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>
              <a:buFont typeface="Times New Roman" panose="02020603050405020304" pitchFamily="18" charset="0"/>
              <a:buNone/>
            </a:pPr>
            <a:r>
              <a:rPr lang="pt-BR" sz="1400" dirty="0"/>
              <a:t>A priorização nos </a:t>
            </a:r>
            <a:r>
              <a:rPr lang="pt-BR" sz="1400" dirty="0" smtClean="0"/>
              <a:t>106 </a:t>
            </a:r>
            <a:r>
              <a:rPr lang="pt-BR" sz="1400" dirty="0"/>
              <a:t>projetos permitirá que com </a:t>
            </a:r>
            <a:r>
              <a:rPr lang="pt-BR" sz="1400" dirty="0" smtClean="0"/>
              <a:t>1/4 </a:t>
            </a:r>
            <a:r>
              <a:rPr lang="pt-BR" sz="1400" dirty="0"/>
              <a:t>do investimento necessário seja possível alcançar </a:t>
            </a:r>
            <a:r>
              <a:rPr lang="pt-BR" sz="1400" dirty="0" smtClean="0"/>
              <a:t>quase de 2/3 </a:t>
            </a:r>
            <a:r>
              <a:rPr lang="pt-BR" sz="1400" dirty="0"/>
              <a:t>da economia potencial consolidada—Em suma, todos os </a:t>
            </a:r>
            <a:r>
              <a:rPr lang="pt-BR" sz="1400" dirty="0" smtClean="0"/>
              <a:t>308 projetos </a:t>
            </a:r>
            <a:r>
              <a:rPr lang="pt-BR" sz="1400" dirty="0"/>
              <a:t>listados são </a:t>
            </a:r>
            <a:r>
              <a:rPr lang="pt-BR" sz="1400" dirty="0" smtClean="0"/>
              <a:t>importantes para </a:t>
            </a:r>
            <a:r>
              <a:rPr lang="pt-BR" sz="1400" dirty="0"/>
              <a:t>a Região </a:t>
            </a:r>
            <a:r>
              <a:rPr lang="pt-BR" sz="1400" dirty="0" err="1" smtClean="0"/>
              <a:t>Centroeste</a:t>
            </a:r>
            <a:r>
              <a:rPr lang="pt-BR" sz="1400" dirty="0" smtClean="0"/>
              <a:t> mas </a:t>
            </a:r>
            <a:r>
              <a:rPr lang="pt-BR" sz="1400" dirty="0"/>
              <a:t>os </a:t>
            </a:r>
            <a:r>
              <a:rPr lang="pt-BR" sz="1400" dirty="0" smtClean="0"/>
              <a:t>106 projetos </a:t>
            </a:r>
            <a:r>
              <a:rPr lang="pt-BR" sz="1400" dirty="0"/>
              <a:t>selecionados devem ser priorizados e realizados no curto/médio prazo</a:t>
            </a:r>
          </a:p>
        </p:txBody>
      </p:sp>
      <p:sp>
        <p:nvSpPr>
          <p:cNvPr id="198709" name="Line 121"/>
          <p:cNvSpPr>
            <a:spLocks noChangeShapeType="1"/>
          </p:cNvSpPr>
          <p:nvPr/>
        </p:nvSpPr>
        <p:spPr bwMode="auto">
          <a:xfrm flipV="1">
            <a:off x="5451475" y="3498850"/>
            <a:ext cx="811213" cy="0"/>
          </a:xfrm>
          <a:prstGeom prst="line">
            <a:avLst/>
          </a:prstGeom>
          <a:noFill/>
          <a:ln w="317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8710" name="Oval 54"/>
          <p:cNvSpPr>
            <a:spLocks noChangeArrowheads="1"/>
          </p:cNvSpPr>
          <p:nvPr/>
        </p:nvSpPr>
        <p:spPr bwMode="auto">
          <a:xfrm>
            <a:off x="4403725" y="3608388"/>
            <a:ext cx="901700" cy="349250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ffectLst>
            <a:prstShdw prst="shdw17" dist="17961" dir="2700000">
              <a:srgbClr val="FF0000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8711" name="Oval 55"/>
          <p:cNvSpPr>
            <a:spLocks noChangeArrowheads="1"/>
          </p:cNvSpPr>
          <p:nvPr/>
        </p:nvSpPr>
        <p:spPr bwMode="auto">
          <a:xfrm>
            <a:off x="5389563" y="3608388"/>
            <a:ext cx="901700" cy="349250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ffectLst>
            <a:prstShdw prst="shdw17" dist="17961" dir="2700000">
              <a:srgbClr val="FF0000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8712" name="Oval 56"/>
          <p:cNvSpPr>
            <a:spLocks noChangeArrowheads="1"/>
          </p:cNvSpPr>
          <p:nvPr/>
        </p:nvSpPr>
        <p:spPr bwMode="auto">
          <a:xfrm>
            <a:off x="6362700" y="3608388"/>
            <a:ext cx="901700" cy="349250"/>
          </a:xfrm>
          <a:prstGeom prst="ellips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ffectLst>
            <a:prstShdw prst="shdw17" dist="17961" dir="2700000">
              <a:srgbClr val="FF0000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020014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5715" name="Group 3"/>
          <p:cNvGrpSpPr>
            <a:grpSpLocks/>
          </p:cNvGrpSpPr>
          <p:nvPr/>
        </p:nvGrpSpPr>
        <p:grpSpPr bwMode="auto">
          <a:xfrm>
            <a:off x="1971675" y="1458913"/>
            <a:ext cx="6823075" cy="3954462"/>
            <a:chOff x="516" y="909"/>
            <a:chExt cx="4322" cy="2485"/>
          </a:xfrm>
        </p:grpSpPr>
        <p:sp>
          <p:nvSpPr>
            <p:cNvPr id="115823" name="Rectangle 4"/>
            <p:cNvSpPr>
              <a:spLocks noChangeArrowheads="1"/>
            </p:cNvSpPr>
            <p:nvPr/>
          </p:nvSpPr>
          <p:spPr bwMode="auto">
            <a:xfrm>
              <a:off x="526" y="909"/>
              <a:ext cx="2091" cy="1284"/>
            </a:xfrm>
            <a:prstGeom prst="rect">
              <a:avLst/>
            </a:prstGeom>
            <a:solidFill>
              <a:srgbClr val="FF9900">
                <a:alpha val="56862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63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995C00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buClr>
                  <a:schemeClr val="tx2"/>
                </a:buClr>
              </a:pPr>
              <a:r>
                <a:rPr lang="pt-BR" sz="1000">
                  <a:solidFill>
                    <a:srgbClr val="000000"/>
                  </a:solidFill>
                  <a:latin typeface="Tahoma" panose="020B0604030504040204" pitchFamily="34" charset="0"/>
                </a:rPr>
                <a:t>APOIA/</a:t>
              </a:r>
            </a:p>
            <a:p>
              <a:pPr algn="r">
                <a:buClr>
                  <a:schemeClr val="tx2"/>
                </a:buClr>
              </a:pPr>
              <a:r>
                <a:rPr lang="pt-BR" sz="1000">
                  <a:solidFill>
                    <a:srgbClr val="000000"/>
                  </a:solidFill>
                  <a:latin typeface="Tahoma" panose="020B0604030504040204" pitchFamily="34" charset="0"/>
                </a:rPr>
                <a:t>FINANCIA</a:t>
              </a:r>
            </a:p>
          </p:txBody>
        </p:sp>
        <p:sp>
          <p:nvSpPr>
            <p:cNvPr id="115824" name="Rectangle 5"/>
            <p:cNvSpPr>
              <a:spLocks noChangeArrowheads="1"/>
            </p:cNvSpPr>
            <p:nvPr/>
          </p:nvSpPr>
          <p:spPr bwMode="auto">
            <a:xfrm>
              <a:off x="2617" y="2196"/>
              <a:ext cx="2221" cy="1198"/>
            </a:xfrm>
            <a:prstGeom prst="rect">
              <a:avLst/>
            </a:prstGeom>
            <a:solidFill>
              <a:srgbClr val="99FF99">
                <a:alpha val="58038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63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5C995C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buClr>
                  <a:schemeClr val="tx2"/>
                </a:buClr>
              </a:pPr>
              <a:r>
                <a:rPr lang="pt-BR" sz="1000" dirty="0">
                  <a:solidFill>
                    <a:srgbClr val="000000"/>
                  </a:solidFill>
                  <a:latin typeface="Tahoma" panose="020B0604030504040204" pitchFamily="34" charset="0"/>
                </a:rPr>
                <a:t>PÚBLICO</a:t>
              </a:r>
            </a:p>
            <a:p>
              <a:pPr algn="r">
                <a:buClr>
                  <a:schemeClr val="tx2"/>
                </a:buClr>
              </a:pPr>
              <a:r>
                <a:rPr lang="pt-BR" sz="1000" dirty="0">
                  <a:solidFill>
                    <a:srgbClr val="000000"/>
                  </a:solidFill>
                  <a:latin typeface="Tahoma" panose="020B0604030504040204" pitchFamily="34" charset="0"/>
                </a:rPr>
                <a:t>(PPP - Patrocinada)</a:t>
              </a:r>
            </a:p>
          </p:txBody>
        </p:sp>
        <p:sp>
          <p:nvSpPr>
            <p:cNvPr id="115825" name="Rectangle 6"/>
            <p:cNvSpPr>
              <a:spLocks noChangeArrowheads="1"/>
            </p:cNvSpPr>
            <p:nvPr/>
          </p:nvSpPr>
          <p:spPr bwMode="auto">
            <a:xfrm>
              <a:off x="516" y="2194"/>
              <a:ext cx="2099" cy="1193"/>
            </a:xfrm>
            <a:prstGeom prst="rect">
              <a:avLst/>
            </a:prstGeom>
            <a:solidFill>
              <a:srgbClr val="FFFF99">
                <a:alpha val="58038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63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99995C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buClr>
                  <a:schemeClr val="tx2"/>
                </a:buClr>
              </a:pPr>
              <a:r>
                <a:rPr lang="pt-BR" sz="1000">
                  <a:solidFill>
                    <a:srgbClr val="000000"/>
                  </a:solidFill>
                  <a:latin typeface="Tahoma" panose="020B0604030504040204" pitchFamily="34" charset="0"/>
                </a:rPr>
                <a:t>AGUARDA</a:t>
              </a:r>
            </a:p>
          </p:txBody>
        </p:sp>
        <p:sp>
          <p:nvSpPr>
            <p:cNvPr id="115826" name="Rectangle 7"/>
            <p:cNvSpPr>
              <a:spLocks noChangeArrowheads="1"/>
            </p:cNvSpPr>
            <p:nvPr/>
          </p:nvSpPr>
          <p:spPr bwMode="auto">
            <a:xfrm>
              <a:off x="2616" y="913"/>
              <a:ext cx="2222" cy="1284"/>
            </a:xfrm>
            <a:prstGeom prst="rect">
              <a:avLst/>
            </a:prstGeom>
            <a:solidFill>
              <a:srgbClr val="CCFFFF">
                <a:alpha val="56862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63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A9999"/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lnSpc>
                  <a:spcPct val="95000"/>
                </a:lnSpc>
                <a:buClr>
                  <a:schemeClr val="tx2"/>
                </a:buClr>
              </a:pPr>
              <a:r>
                <a:rPr lang="pt-BR" sz="1000" dirty="0">
                  <a:solidFill>
                    <a:srgbClr val="000000"/>
                  </a:solidFill>
                  <a:latin typeface="Tahoma" panose="020B0604030504040204" pitchFamily="34" charset="0"/>
                </a:rPr>
                <a:t>FACILITA/FINANCIA</a:t>
              </a:r>
            </a:p>
            <a:p>
              <a:pPr algn="r">
                <a:buClr>
                  <a:schemeClr val="tx2"/>
                </a:buClr>
              </a:pPr>
              <a:r>
                <a:rPr lang="pt-BR" sz="1000" dirty="0">
                  <a:solidFill>
                    <a:srgbClr val="000000"/>
                  </a:solidFill>
                  <a:latin typeface="Tahoma" panose="020B0604030504040204" pitchFamily="34" charset="0"/>
                </a:rPr>
                <a:t>(PPP - Administrativa)</a:t>
              </a:r>
            </a:p>
          </p:txBody>
        </p:sp>
      </p:grpSp>
      <p:sp>
        <p:nvSpPr>
          <p:cNvPr id="84" name="Oval 134"/>
          <p:cNvSpPr>
            <a:spLocks noChangeArrowheads="1"/>
          </p:cNvSpPr>
          <p:nvPr/>
        </p:nvSpPr>
        <p:spPr bwMode="auto">
          <a:xfrm>
            <a:off x="6235850" y="4247041"/>
            <a:ext cx="1276350" cy="338137"/>
          </a:xfrm>
          <a:prstGeom prst="ellipse">
            <a:avLst/>
          </a:prstGeom>
          <a:solidFill>
            <a:srgbClr val="FF00FF">
              <a:alpha val="24001"/>
            </a:srgbClr>
          </a:solidFill>
          <a:ln w="9525">
            <a:solidFill>
              <a:srgbClr val="FF00FF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81" name="Text Box 103"/>
          <p:cNvSpPr txBox="1">
            <a:spLocks noChangeArrowheads="1"/>
          </p:cNvSpPr>
          <p:nvPr/>
        </p:nvSpPr>
        <p:spPr bwMode="auto">
          <a:xfrm>
            <a:off x="7019191" y="4623794"/>
            <a:ext cx="1177356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err="1" smtClean="0"/>
              <a:t>Ferroeste</a:t>
            </a:r>
            <a:r>
              <a:rPr lang="pt-BR" sz="800" b="0" dirty="0" smtClean="0"/>
              <a:t> </a:t>
            </a:r>
            <a:r>
              <a:rPr lang="pt-BR" sz="800" b="0" dirty="0" err="1" smtClean="0"/>
              <a:t>Maracajú</a:t>
            </a:r>
            <a:r>
              <a:rPr lang="pt-BR" sz="800" b="0" dirty="0" smtClean="0"/>
              <a:t>-Paranaguá</a:t>
            </a:r>
            <a:endParaRPr lang="pt-BR" sz="800" b="0" dirty="0"/>
          </a:p>
        </p:txBody>
      </p:sp>
      <p:sp>
        <p:nvSpPr>
          <p:cNvPr id="242690" name="Rectangle 2"/>
          <p:cNvSpPr>
            <a:spLocks noChangeArrowheads="1"/>
          </p:cNvSpPr>
          <p:nvPr/>
        </p:nvSpPr>
        <p:spPr bwMode="auto">
          <a:xfrm>
            <a:off x="1981200" y="1443038"/>
            <a:ext cx="6794500" cy="394652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>
            <a:prstShdw prst="shdw17" dist="17961" dir="2700000">
              <a:schemeClr val="tx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wrap="none" anchor="ctr"/>
          <a:lstStyle/>
          <a:p>
            <a:pPr>
              <a:defRPr/>
            </a:pPr>
            <a:endParaRPr lang="pt-BR">
              <a:latin typeface="Arial" charset="0"/>
              <a:cs typeface="+mn-cs"/>
            </a:endParaRPr>
          </a:p>
        </p:txBody>
      </p:sp>
      <p:sp>
        <p:nvSpPr>
          <p:cNvPr id="208" name="Oval 132"/>
          <p:cNvSpPr>
            <a:spLocks noChangeArrowheads="1"/>
          </p:cNvSpPr>
          <p:nvPr/>
        </p:nvSpPr>
        <p:spPr bwMode="auto">
          <a:xfrm>
            <a:off x="6133273" y="3765214"/>
            <a:ext cx="1276350" cy="338137"/>
          </a:xfrm>
          <a:prstGeom prst="ellipse">
            <a:avLst/>
          </a:prstGeom>
          <a:solidFill>
            <a:srgbClr val="FFFF00">
              <a:alpha val="36078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10" name="Oval 134"/>
          <p:cNvSpPr>
            <a:spLocks noChangeArrowheads="1"/>
          </p:cNvSpPr>
          <p:nvPr/>
        </p:nvSpPr>
        <p:spPr bwMode="auto">
          <a:xfrm>
            <a:off x="5011079" y="1463686"/>
            <a:ext cx="1276350" cy="338137"/>
          </a:xfrm>
          <a:prstGeom prst="ellipse">
            <a:avLst/>
          </a:prstGeom>
          <a:solidFill>
            <a:srgbClr val="FFFF00">
              <a:alpha val="36078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11" name="Oval 135"/>
          <p:cNvSpPr>
            <a:spLocks noChangeArrowheads="1"/>
          </p:cNvSpPr>
          <p:nvPr/>
        </p:nvSpPr>
        <p:spPr bwMode="auto">
          <a:xfrm>
            <a:off x="6743609" y="2651694"/>
            <a:ext cx="1276350" cy="338137"/>
          </a:xfrm>
          <a:prstGeom prst="ellipse">
            <a:avLst/>
          </a:prstGeom>
          <a:solidFill>
            <a:srgbClr val="FFFF00">
              <a:alpha val="36078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12" name="Oval 136"/>
          <p:cNvSpPr>
            <a:spLocks noChangeArrowheads="1"/>
          </p:cNvSpPr>
          <p:nvPr/>
        </p:nvSpPr>
        <p:spPr bwMode="auto">
          <a:xfrm>
            <a:off x="3422662" y="2570689"/>
            <a:ext cx="1276350" cy="338137"/>
          </a:xfrm>
          <a:prstGeom prst="ellipse">
            <a:avLst/>
          </a:prstGeom>
          <a:solidFill>
            <a:srgbClr val="FFFF00">
              <a:alpha val="36078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14" name="Oval 133"/>
          <p:cNvSpPr>
            <a:spLocks noChangeArrowheads="1"/>
          </p:cNvSpPr>
          <p:nvPr/>
        </p:nvSpPr>
        <p:spPr bwMode="auto">
          <a:xfrm>
            <a:off x="7764927" y="3908778"/>
            <a:ext cx="1276350" cy="338137"/>
          </a:xfrm>
          <a:prstGeom prst="ellipse">
            <a:avLst/>
          </a:prstGeom>
          <a:solidFill>
            <a:srgbClr val="FFFF00">
              <a:alpha val="36078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115716" name="Rectangle 8"/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597150" y="174625"/>
            <a:ext cx="7129463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pt-BR" sz="2000" dirty="0" smtClean="0">
                <a:solidFill>
                  <a:schemeClr val="tx2"/>
                </a:solidFill>
                <a:latin typeface="Tahoma" panose="020B0604030504040204" pitchFamily="34" charset="0"/>
              </a:rPr>
              <a:t>Eixos Estruturantes Potenciais Adicionais</a:t>
            </a:r>
            <a:endParaRPr lang="pt-BR" sz="2000" dirty="0">
              <a:solidFill>
                <a:schemeClr val="tx2"/>
              </a:solidFill>
              <a:latin typeface="Tahoma" panose="020B0604030504040204" pitchFamily="34" charset="0"/>
            </a:endParaRPr>
          </a:p>
        </p:txBody>
      </p:sp>
      <p:sp>
        <p:nvSpPr>
          <p:cNvPr id="115721" name="Text Box 13"/>
          <p:cNvSpPr txBox="1">
            <a:spLocks noChangeArrowheads="1"/>
          </p:cNvSpPr>
          <p:nvPr/>
        </p:nvSpPr>
        <p:spPr bwMode="auto">
          <a:xfrm>
            <a:off x="1525588" y="1376363"/>
            <a:ext cx="425450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>
                <a:latin typeface="Tahoma" panose="020B0604030504040204" pitchFamily="34" charset="0"/>
              </a:rPr>
              <a:t>0,5</a:t>
            </a:r>
          </a:p>
        </p:txBody>
      </p:sp>
      <p:sp>
        <p:nvSpPr>
          <p:cNvPr id="115722" name="Text Box 14"/>
          <p:cNvSpPr txBox="1">
            <a:spLocks noChangeArrowheads="1"/>
          </p:cNvSpPr>
          <p:nvPr/>
        </p:nvSpPr>
        <p:spPr bwMode="auto">
          <a:xfrm>
            <a:off x="1525588" y="5246688"/>
            <a:ext cx="425450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>
                <a:latin typeface="Tahoma" panose="020B0604030504040204" pitchFamily="34" charset="0"/>
              </a:rPr>
              <a:t>0,0</a:t>
            </a:r>
          </a:p>
        </p:txBody>
      </p:sp>
      <p:sp>
        <p:nvSpPr>
          <p:cNvPr id="115723" name="Text Box 15"/>
          <p:cNvSpPr txBox="1">
            <a:spLocks noChangeArrowheads="1"/>
          </p:cNvSpPr>
          <p:nvPr/>
        </p:nvSpPr>
        <p:spPr bwMode="auto">
          <a:xfrm>
            <a:off x="193675" y="1149350"/>
            <a:ext cx="1576388" cy="825500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pt-BR" sz="1600">
                <a:solidFill>
                  <a:schemeClr val="tx2"/>
                </a:solidFill>
                <a:latin typeface="Tahoma" panose="020B0604030504040204" pitchFamily="34" charset="0"/>
              </a:rPr>
              <a:t>Retorno sobre o Investimento</a:t>
            </a:r>
          </a:p>
        </p:txBody>
      </p:sp>
      <p:sp>
        <p:nvSpPr>
          <p:cNvPr id="115724" name="Text Box 16"/>
          <p:cNvSpPr txBox="1">
            <a:spLocks noChangeArrowheads="1"/>
          </p:cNvSpPr>
          <p:nvPr/>
        </p:nvSpPr>
        <p:spPr bwMode="auto">
          <a:xfrm>
            <a:off x="6423025" y="5548313"/>
            <a:ext cx="2443163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00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>
                <a:solidFill>
                  <a:schemeClr val="tx2"/>
                </a:solidFill>
                <a:latin typeface="Tahoma" panose="020B0604030504040204" pitchFamily="34" charset="0"/>
              </a:rPr>
              <a:t>IMPACTO SOCIO-AMBIENTAL</a:t>
            </a:r>
          </a:p>
        </p:txBody>
      </p:sp>
      <p:sp>
        <p:nvSpPr>
          <p:cNvPr id="115725" name="Text Box 17"/>
          <p:cNvSpPr txBox="1">
            <a:spLocks noChangeArrowheads="1"/>
          </p:cNvSpPr>
          <p:nvPr/>
        </p:nvSpPr>
        <p:spPr bwMode="auto">
          <a:xfrm rot="-5433491">
            <a:off x="-110331" y="3459956"/>
            <a:ext cx="2965450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>
                <a:solidFill>
                  <a:schemeClr val="tx2"/>
                </a:solidFill>
                <a:latin typeface="Tahoma" panose="020B0604030504040204" pitchFamily="34" charset="0"/>
              </a:rPr>
              <a:t>ATRATIVIDADE  PARA  INVESTIDOR</a:t>
            </a:r>
          </a:p>
        </p:txBody>
      </p:sp>
      <p:sp>
        <p:nvSpPr>
          <p:cNvPr id="115726" name="Text Box 18"/>
          <p:cNvSpPr txBox="1">
            <a:spLocks noChangeArrowheads="1"/>
          </p:cNvSpPr>
          <p:nvPr/>
        </p:nvSpPr>
        <p:spPr bwMode="auto">
          <a:xfrm>
            <a:off x="1477963" y="3382963"/>
            <a:ext cx="522287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>
                <a:latin typeface="Tahoma" panose="020B0604030504040204" pitchFamily="34" charset="0"/>
              </a:rPr>
              <a:t>0,25</a:t>
            </a:r>
          </a:p>
        </p:txBody>
      </p:sp>
      <p:sp>
        <p:nvSpPr>
          <p:cNvPr id="115727" name="Text Box 19"/>
          <p:cNvSpPr txBox="1">
            <a:spLocks noChangeArrowheads="1"/>
          </p:cNvSpPr>
          <p:nvPr/>
        </p:nvSpPr>
        <p:spPr bwMode="auto">
          <a:xfrm>
            <a:off x="1651000" y="5372100"/>
            <a:ext cx="611188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1200">
                <a:latin typeface="Tahoma" panose="020B0604030504040204" pitchFamily="34" charset="0"/>
              </a:rPr>
              <a:t>Baixo</a:t>
            </a:r>
          </a:p>
        </p:txBody>
      </p:sp>
      <p:sp>
        <p:nvSpPr>
          <p:cNvPr id="115811" name="Text Box 103"/>
          <p:cNvSpPr txBox="1">
            <a:spLocks noChangeArrowheads="1"/>
          </p:cNvSpPr>
          <p:nvPr/>
        </p:nvSpPr>
        <p:spPr bwMode="auto">
          <a:xfrm>
            <a:off x="3633504" y="2573393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err="1" smtClean="0"/>
              <a:t>Juruena</a:t>
            </a:r>
            <a:r>
              <a:rPr lang="pt-BR" sz="800" b="0" dirty="0" smtClean="0"/>
              <a:t> via</a:t>
            </a:r>
          </a:p>
          <a:p>
            <a:pPr eaLnBrk="1" hangingPunct="1"/>
            <a:r>
              <a:rPr lang="pt-BR" sz="800" b="0" dirty="0" smtClean="0"/>
              <a:t>Santarém</a:t>
            </a:r>
            <a:endParaRPr lang="pt-BR" sz="800" b="0" dirty="0"/>
          </a:p>
        </p:txBody>
      </p:sp>
      <p:sp>
        <p:nvSpPr>
          <p:cNvPr id="115817" name="Text Box 109"/>
          <p:cNvSpPr txBox="1">
            <a:spLocks noChangeArrowheads="1"/>
          </p:cNvSpPr>
          <p:nvPr/>
        </p:nvSpPr>
        <p:spPr bwMode="auto">
          <a:xfrm>
            <a:off x="5318654" y="1500628"/>
            <a:ext cx="787395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Paraguai via </a:t>
            </a:r>
          </a:p>
          <a:p>
            <a:pPr eaLnBrk="1" hangingPunct="1"/>
            <a:r>
              <a:rPr lang="pt-BR" sz="800" b="0" dirty="0" err="1" smtClean="0"/>
              <a:t>St.Ant.Lenda</a:t>
            </a:r>
            <a:endParaRPr lang="pt-BR" sz="800" b="0" dirty="0"/>
          </a:p>
        </p:txBody>
      </p:sp>
      <p:sp>
        <p:nvSpPr>
          <p:cNvPr id="106" name="Rectangle 23"/>
          <p:cNvSpPr>
            <a:spLocks noChangeAspect="1" noChangeArrowheads="1"/>
          </p:cNvSpPr>
          <p:nvPr/>
        </p:nvSpPr>
        <p:spPr bwMode="auto">
          <a:xfrm>
            <a:off x="4296852" y="2737259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/>
              <a:t>3</a:t>
            </a:r>
          </a:p>
        </p:txBody>
      </p:sp>
      <p:sp>
        <p:nvSpPr>
          <p:cNvPr id="113" name="Rectangle 23"/>
          <p:cNvSpPr>
            <a:spLocks noChangeAspect="1" noChangeArrowheads="1"/>
          </p:cNvSpPr>
          <p:nvPr/>
        </p:nvSpPr>
        <p:spPr bwMode="auto">
          <a:xfrm>
            <a:off x="6980018" y="2732642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10</a:t>
            </a:r>
            <a:endParaRPr lang="pt-BR" sz="1200" dirty="0"/>
          </a:p>
        </p:txBody>
      </p:sp>
      <p:sp>
        <p:nvSpPr>
          <p:cNvPr id="136" name="Rectangle 23"/>
          <p:cNvSpPr>
            <a:spLocks noChangeAspect="1" noChangeArrowheads="1"/>
          </p:cNvSpPr>
          <p:nvPr/>
        </p:nvSpPr>
        <p:spPr bwMode="auto">
          <a:xfrm>
            <a:off x="8268495" y="5166435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33</a:t>
            </a:r>
            <a:endParaRPr lang="pt-BR" sz="1200" dirty="0"/>
          </a:p>
        </p:txBody>
      </p:sp>
      <p:sp>
        <p:nvSpPr>
          <p:cNvPr id="138" name="Rectangle 23"/>
          <p:cNvSpPr>
            <a:spLocks noChangeAspect="1" noChangeArrowheads="1"/>
          </p:cNvSpPr>
          <p:nvPr/>
        </p:nvSpPr>
        <p:spPr bwMode="auto">
          <a:xfrm>
            <a:off x="5359038" y="4713835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35</a:t>
            </a:r>
            <a:endParaRPr lang="pt-BR" sz="1200" dirty="0"/>
          </a:p>
        </p:txBody>
      </p:sp>
      <p:sp>
        <p:nvSpPr>
          <p:cNvPr id="144" name="Rectangle 23"/>
          <p:cNvSpPr>
            <a:spLocks noChangeAspect="1" noChangeArrowheads="1"/>
          </p:cNvSpPr>
          <p:nvPr/>
        </p:nvSpPr>
        <p:spPr bwMode="auto">
          <a:xfrm>
            <a:off x="2043179" y="4593763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41</a:t>
            </a:r>
            <a:endParaRPr lang="pt-BR" sz="1200" dirty="0"/>
          </a:p>
        </p:txBody>
      </p:sp>
      <p:sp>
        <p:nvSpPr>
          <p:cNvPr id="149" name="Rectangle 23"/>
          <p:cNvSpPr>
            <a:spLocks noChangeAspect="1" noChangeArrowheads="1"/>
          </p:cNvSpPr>
          <p:nvPr/>
        </p:nvSpPr>
        <p:spPr bwMode="auto">
          <a:xfrm>
            <a:off x="4675541" y="4141186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46</a:t>
            </a:r>
            <a:endParaRPr lang="pt-BR" sz="1200" dirty="0"/>
          </a:p>
        </p:txBody>
      </p:sp>
      <p:sp>
        <p:nvSpPr>
          <p:cNvPr id="152" name="Rectangle 23"/>
          <p:cNvSpPr>
            <a:spLocks noChangeAspect="1" noChangeArrowheads="1"/>
          </p:cNvSpPr>
          <p:nvPr/>
        </p:nvSpPr>
        <p:spPr bwMode="auto">
          <a:xfrm>
            <a:off x="5469867" y="4824690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49</a:t>
            </a:r>
            <a:endParaRPr lang="pt-BR" sz="1200" dirty="0"/>
          </a:p>
        </p:txBody>
      </p:sp>
      <p:sp>
        <p:nvSpPr>
          <p:cNvPr id="160" name="Rectangle 23"/>
          <p:cNvSpPr>
            <a:spLocks noChangeAspect="1" noChangeArrowheads="1"/>
          </p:cNvSpPr>
          <p:nvPr/>
        </p:nvSpPr>
        <p:spPr bwMode="auto">
          <a:xfrm>
            <a:off x="7381784" y="4907796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57</a:t>
            </a:r>
            <a:endParaRPr lang="pt-BR" sz="1200" dirty="0"/>
          </a:p>
        </p:txBody>
      </p:sp>
      <p:sp>
        <p:nvSpPr>
          <p:cNvPr id="164" name="Rectangle 23"/>
          <p:cNvSpPr>
            <a:spLocks noChangeAspect="1" noChangeArrowheads="1"/>
          </p:cNvSpPr>
          <p:nvPr/>
        </p:nvSpPr>
        <p:spPr bwMode="auto">
          <a:xfrm>
            <a:off x="5165070" y="1499598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61</a:t>
            </a:r>
            <a:endParaRPr lang="pt-BR" sz="1200" dirty="0"/>
          </a:p>
        </p:txBody>
      </p:sp>
      <p:sp>
        <p:nvSpPr>
          <p:cNvPr id="170" name="Rectangle 23"/>
          <p:cNvSpPr>
            <a:spLocks noChangeAspect="1" noChangeArrowheads="1"/>
          </p:cNvSpPr>
          <p:nvPr/>
        </p:nvSpPr>
        <p:spPr bwMode="auto">
          <a:xfrm>
            <a:off x="6897147" y="4746598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68</a:t>
            </a:r>
            <a:endParaRPr lang="pt-BR" sz="1200" dirty="0"/>
          </a:p>
        </p:txBody>
      </p:sp>
      <p:sp>
        <p:nvSpPr>
          <p:cNvPr id="180" name="Text Box 103"/>
          <p:cNvSpPr txBox="1">
            <a:spLocks noChangeArrowheads="1"/>
          </p:cNvSpPr>
          <p:nvPr/>
        </p:nvSpPr>
        <p:spPr bwMode="auto">
          <a:xfrm>
            <a:off x="7114048" y="2600506"/>
            <a:ext cx="100330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BR163 via</a:t>
            </a:r>
          </a:p>
          <a:p>
            <a:pPr eaLnBrk="1" hangingPunct="1"/>
            <a:r>
              <a:rPr lang="pt-BR" sz="800" b="0" dirty="0" err="1" smtClean="0"/>
              <a:t>Miritituba</a:t>
            </a:r>
            <a:endParaRPr lang="pt-BR" sz="800" b="0" dirty="0" smtClean="0"/>
          </a:p>
          <a:p>
            <a:pPr eaLnBrk="1" hangingPunct="1"/>
            <a:r>
              <a:rPr lang="pt-BR" sz="800" b="0" dirty="0" smtClean="0"/>
              <a:t>e </a:t>
            </a:r>
            <a:r>
              <a:rPr lang="pt-BR" sz="800" b="0" dirty="0" err="1" smtClean="0"/>
              <a:t>V.Conde</a:t>
            </a:r>
            <a:endParaRPr lang="pt-BR" sz="800" b="0" dirty="0"/>
          </a:p>
        </p:txBody>
      </p:sp>
      <p:sp>
        <p:nvSpPr>
          <p:cNvPr id="187" name="Text Box 103"/>
          <p:cNvSpPr txBox="1">
            <a:spLocks noChangeArrowheads="1"/>
          </p:cNvSpPr>
          <p:nvPr/>
        </p:nvSpPr>
        <p:spPr bwMode="auto">
          <a:xfrm>
            <a:off x="3709401" y="4064526"/>
            <a:ext cx="1003300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BR163 via Santos</a:t>
            </a:r>
            <a:endParaRPr lang="pt-BR" sz="800" b="0" dirty="0"/>
          </a:p>
        </p:txBody>
      </p:sp>
      <p:sp>
        <p:nvSpPr>
          <p:cNvPr id="192" name="Text Box 103"/>
          <p:cNvSpPr txBox="1">
            <a:spLocks noChangeArrowheads="1"/>
          </p:cNvSpPr>
          <p:nvPr/>
        </p:nvSpPr>
        <p:spPr bwMode="auto">
          <a:xfrm>
            <a:off x="7968498" y="3888187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Norte-Sul via </a:t>
            </a:r>
            <a:r>
              <a:rPr lang="pt-BR" sz="800" b="0" dirty="0" err="1" smtClean="0"/>
              <a:t>V.Conde</a:t>
            </a:r>
            <a:endParaRPr lang="pt-BR" sz="800" b="0" dirty="0"/>
          </a:p>
        </p:txBody>
      </p:sp>
      <p:sp>
        <p:nvSpPr>
          <p:cNvPr id="200" name="Text Box 103"/>
          <p:cNvSpPr txBox="1">
            <a:spLocks noChangeArrowheads="1"/>
          </p:cNvSpPr>
          <p:nvPr/>
        </p:nvSpPr>
        <p:spPr bwMode="auto">
          <a:xfrm>
            <a:off x="1960946" y="4297958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err="1" smtClean="0"/>
              <a:t>Alcooduto</a:t>
            </a:r>
            <a:r>
              <a:rPr lang="pt-BR" sz="800" b="0" dirty="0" smtClean="0"/>
              <a:t> via</a:t>
            </a:r>
          </a:p>
          <a:p>
            <a:pPr eaLnBrk="1" hangingPunct="1"/>
            <a:r>
              <a:rPr lang="pt-BR" sz="800" b="0" dirty="0" smtClean="0"/>
              <a:t>Itumbiara</a:t>
            </a:r>
            <a:endParaRPr lang="pt-BR" sz="800" b="0" dirty="0"/>
          </a:p>
        </p:txBody>
      </p:sp>
      <p:sp>
        <p:nvSpPr>
          <p:cNvPr id="202" name="Text Box 103"/>
          <p:cNvSpPr txBox="1">
            <a:spLocks noChangeArrowheads="1"/>
          </p:cNvSpPr>
          <p:nvPr/>
        </p:nvSpPr>
        <p:spPr bwMode="auto">
          <a:xfrm>
            <a:off x="7209063" y="4959956"/>
            <a:ext cx="1003300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Nova </a:t>
            </a:r>
            <a:r>
              <a:rPr lang="pt-BR" sz="800" b="0" dirty="0" err="1" smtClean="0"/>
              <a:t>Ferroeste</a:t>
            </a:r>
            <a:endParaRPr lang="pt-BR" sz="800" b="0" dirty="0"/>
          </a:p>
        </p:txBody>
      </p:sp>
      <p:sp>
        <p:nvSpPr>
          <p:cNvPr id="176" name="AutoShape 9"/>
          <p:cNvSpPr>
            <a:spLocks noChangeArrowheads="1"/>
          </p:cNvSpPr>
          <p:nvPr/>
        </p:nvSpPr>
        <p:spPr bwMode="auto">
          <a:xfrm>
            <a:off x="300038" y="5981700"/>
            <a:ext cx="9251950" cy="619125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177" name="AutoShape 11"/>
          <p:cNvSpPr>
            <a:spLocks noChangeArrowheads="1"/>
          </p:cNvSpPr>
          <p:nvPr/>
        </p:nvSpPr>
        <p:spPr bwMode="auto">
          <a:xfrm rot="5400000">
            <a:off x="4884737" y="4427538"/>
            <a:ext cx="142875" cy="2908300"/>
          </a:xfrm>
          <a:prstGeom prst="homePlate">
            <a:avLst>
              <a:gd name="adj" fmla="val 10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Ctr="1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03" name="McK Footnote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232147" y="6548438"/>
            <a:ext cx="9028113" cy="260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>
            <a:lvl1pPr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endParaRPr lang="pt-BR" sz="900" b="0" dirty="0"/>
          </a:p>
          <a:p>
            <a:pPr eaLnBrk="1" hangingPunct="1">
              <a:lnSpc>
                <a:spcPct val="95000"/>
              </a:lnSpc>
            </a:pPr>
            <a:r>
              <a:rPr lang="pt-BR" sz="900" b="0" dirty="0"/>
              <a:t>	Fonte:	Análise </a:t>
            </a:r>
            <a:r>
              <a:rPr lang="pt-BR" sz="900" b="0" dirty="0" err="1"/>
              <a:t>Macrologística</a:t>
            </a:r>
            <a:endParaRPr lang="pt-BR" sz="900" b="0" dirty="0"/>
          </a:p>
        </p:txBody>
      </p:sp>
      <p:sp>
        <p:nvSpPr>
          <p:cNvPr id="204" name="Rectangle 10"/>
          <p:cNvSpPr>
            <a:spLocks noChangeArrowheads="1"/>
          </p:cNvSpPr>
          <p:nvPr/>
        </p:nvSpPr>
        <p:spPr bwMode="auto">
          <a:xfrm>
            <a:off x="196850" y="5969000"/>
            <a:ext cx="9293225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Ctr="1">
            <a:spAutoFit/>
          </a:bodyPr>
          <a:lstStyle>
            <a:lvl1pPr marL="342900" indent="-342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7188" indent="-1778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pt-BR" sz="1400" dirty="0" smtClean="0"/>
              <a:t>Por fim, os eixos ferroviários da </a:t>
            </a:r>
            <a:r>
              <a:rPr lang="pt-BR" sz="1400" dirty="0" err="1" smtClean="0"/>
              <a:t>Ferronorte</a:t>
            </a:r>
            <a:r>
              <a:rPr lang="pt-BR" sz="1400" dirty="0" smtClean="0"/>
              <a:t> até Santarém e da FICO e o da Hidrovia do Tocantins precisam ser estudados com mais detalhe nos próximos anos—De fato, eles podem se tornar importantes eixos estruturantes para a região </a:t>
            </a:r>
            <a:r>
              <a:rPr lang="pt-BR" sz="1400" dirty="0" err="1" smtClean="0"/>
              <a:t>Centroeste</a:t>
            </a:r>
            <a:r>
              <a:rPr lang="pt-BR" sz="1400" dirty="0"/>
              <a:t> </a:t>
            </a:r>
            <a:r>
              <a:rPr lang="pt-BR" sz="1400" dirty="0" smtClean="0"/>
              <a:t>tendo em visto o crescimento previsto para continuar pós-2020</a:t>
            </a:r>
            <a:endParaRPr lang="pt-BR" sz="1400" dirty="0"/>
          </a:p>
        </p:txBody>
      </p:sp>
      <p:sp>
        <p:nvSpPr>
          <p:cNvPr id="205" name="Text Box 103"/>
          <p:cNvSpPr txBox="1">
            <a:spLocks noChangeArrowheads="1"/>
          </p:cNvSpPr>
          <p:nvPr/>
        </p:nvSpPr>
        <p:spPr bwMode="auto">
          <a:xfrm>
            <a:off x="4779158" y="4512961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BR070+EFVM via Pirapora</a:t>
            </a:r>
            <a:endParaRPr lang="pt-BR" sz="800" b="0" dirty="0"/>
          </a:p>
        </p:txBody>
      </p:sp>
      <p:sp>
        <p:nvSpPr>
          <p:cNvPr id="206" name="Text Box 103"/>
          <p:cNvSpPr txBox="1">
            <a:spLocks noChangeArrowheads="1"/>
          </p:cNvSpPr>
          <p:nvPr/>
        </p:nvSpPr>
        <p:spPr bwMode="auto">
          <a:xfrm>
            <a:off x="5433582" y="4925338"/>
            <a:ext cx="1003300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BR262</a:t>
            </a:r>
            <a:endParaRPr lang="pt-BR" sz="800" b="0" dirty="0"/>
          </a:p>
        </p:txBody>
      </p:sp>
      <p:sp>
        <p:nvSpPr>
          <p:cNvPr id="215" name="Text Box 103"/>
          <p:cNvSpPr txBox="1">
            <a:spLocks noChangeArrowheads="1"/>
          </p:cNvSpPr>
          <p:nvPr/>
        </p:nvSpPr>
        <p:spPr bwMode="auto">
          <a:xfrm>
            <a:off x="6574884" y="4843739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Rodo via </a:t>
            </a:r>
          </a:p>
          <a:p>
            <a:pPr eaLnBrk="1" hangingPunct="1"/>
            <a:r>
              <a:rPr lang="pt-BR" sz="800" b="0" dirty="0" err="1" smtClean="0"/>
              <a:t>Arica</a:t>
            </a:r>
            <a:endParaRPr lang="pt-BR" sz="800" b="0" dirty="0"/>
          </a:p>
        </p:txBody>
      </p:sp>
      <p:sp>
        <p:nvSpPr>
          <p:cNvPr id="216" name="Text Box 103"/>
          <p:cNvSpPr txBox="1">
            <a:spLocks noChangeArrowheads="1"/>
          </p:cNvSpPr>
          <p:nvPr/>
        </p:nvSpPr>
        <p:spPr bwMode="auto">
          <a:xfrm>
            <a:off x="7685211" y="5188620"/>
            <a:ext cx="1003300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FICO/FIOL</a:t>
            </a:r>
            <a:endParaRPr lang="pt-BR" sz="800" b="0" dirty="0"/>
          </a:p>
        </p:txBody>
      </p:sp>
      <p:sp>
        <p:nvSpPr>
          <p:cNvPr id="59" name="Oval 134"/>
          <p:cNvSpPr>
            <a:spLocks noChangeArrowheads="1"/>
          </p:cNvSpPr>
          <p:nvPr/>
        </p:nvSpPr>
        <p:spPr bwMode="auto">
          <a:xfrm>
            <a:off x="8050336" y="4171449"/>
            <a:ext cx="1276350" cy="338137"/>
          </a:xfrm>
          <a:prstGeom prst="ellipse">
            <a:avLst/>
          </a:prstGeom>
          <a:solidFill>
            <a:srgbClr val="FF00FF">
              <a:alpha val="24001"/>
            </a:srgbClr>
          </a:solidFill>
          <a:ln w="9525">
            <a:solidFill>
              <a:srgbClr val="FF00FF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61" name="Oval 134"/>
          <p:cNvSpPr>
            <a:spLocks noChangeArrowheads="1"/>
          </p:cNvSpPr>
          <p:nvPr/>
        </p:nvSpPr>
        <p:spPr bwMode="auto">
          <a:xfrm>
            <a:off x="7579503" y="4294841"/>
            <a:ext cx="1276350" cy="338137"/>
          </a:xfrm>
          <a:prstGeom prst="ellipse">
            <a:avLst/>
          </a:prstGeom>
          <a:solidFill>
            <a:srgbClr val="FF00FF">
              <a:alpha val="24001"/>
            </a:srgbClr>
          </a:solidFill>
          <a:ln w="9525">
            <a:solidFill>
              <a:srgbClr val="FF00FF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62" name="Rectangle 23"/>
          <p:cNvSpPr>
            <a:spLocks noChangeAspect="1" noChangeArrowheads="1"/>
          </p:cNvSpPr>
          <p:nvPr/>
        </p:nvSpPr>
        <p:spPr bwMode="auto">
          <a:xfrm>
            <a:off x="8065281" y="4270503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13</a:t>
            </a:r>
            <a:endParaRPr lang="pt-BR" sz="1200" dirty="0"/>
          </a:p>
        </p:txBody>
      </p:sp>
      <p:sp>
        <p:nvSpPr>
          <p:cNvPr id="63" name="Rectangle 23"/>
          <p:cNvSpPr>
            <a:spLocks noChangeAspect="1" noChangeArrowheads="1"/>
          </p:cNvSpPr>
          <p:nvPr/>
        </p:nvSpPr>
        <p:spPr bwMode="auto">
          <a:xfrm>
            <a:off x="8240771" y="4215092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23</a:t>
            </a:r>
            <a:endParaRPr lang="pt-BR" sz="1200" dirty="0"/>
          </a:p>
        </p:txBody>
      </p:sp>
      <p:sp>
        <p:nvSpPr>
          <p:cNvPr id="64" name="Text Box 103"/>
          <p:cNvSpPr txBox="1">
            <a:spLocks noChangeArrowheads="1"/>
          </p:cNvSpPr>
          <p:nvPr/>
        </p:nvSpPr>
        <p:spPr bwMode="auto">
          <a:xfrm>
            <a:off x="7990269" y="4334495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err="1" smtClean="0"/>
              <a:t>Ferronorte</a:t>
            </a:r>
            <a:endParaRPr lang="pt-BR" sz="800" b="0" dirty="0" smtClean="0"/>
          </a:p>
          <a:p>
            <a:pPr eaLnBrk="1" hangingPunct="1"/>
            <a:r>
              <a:rPr lang="pt-BR" sz="800" b="0" dirty="0" smtClean="0"/>
              <a:t>via Santarém</a:t>
            </a:r>
            <a:endParaRPr lang="pt-BR" sz="800" b="0" dirty="0"/>
          </a:p>
        </p:txBody>
      </p:sp>
      <p:sp>
        <p:nvSpPr>
          <p:cNvPr id="65" name="Text Box 103"/>
          <p:cNvSpPr txBox="1">
            <a:spLocks noChangeArrowheads="1"/>
          </p:cNvSpPr>
          <p:nvPr/>
        </p:nvSpPr>
        <p:spPr bwMode="auto">
          <a:xfrm>
            <a:off x="8350167" y="4160879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FICO</a:t>
            </a:r>
          </a:p>
          <a:p>
            <a:pPr eaLnBrk="1" hangingPunct="1"/>
            <a:r>
              <a:rPr lang="pt-BR" sz="800" b="0" dirty="0" smtClean="0"/>
              <a:t>via </a:t>
            </a:r>
            <a:r>
              <a:rPr lang="pt-BR" sz="800" b="0" dirty="0" err="1" smtClean="0"/>
              <a:t>V.Conde</a:t>
            </a:r>
            <a:endParaRPr lang="pt-BR" sz="800" b="0" dirty="0"/>
          </a:p>
        </p:txBody>
      </p:sp>
      <p:sp>
        <p:nvSpPr>
          <p:cNvPr id="66" name="Oval 133"/>
          <p:cNvSpPr>
            <a:spLocks noChangeArrowheads="1"/>
          </p:cNvSpPr>
          <p:nvPr/>
        </p:nvSpPr>
        <p:spPr bwMode="auto">
          <a:xfrm>
            <a:off x="5619541" y="4085329"/>
            <a:ext cx="1276350" cy="338137"/>
          </a:xfrm>
          <a:prstGeom prst="ellipse">
            <a:avLst/>
          </a:prstGeom>
          <a:solidFill>
            <a:srgbClr val="FFFF00">
              <a:alpha val="36078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67" name="Oval 139"/>
          <p:cNvSpPr>
            <a:spLocks noChangeArrowheads="1"/>
          </p:cNvSpPr>
          <p:nvPr/>
        </p:nvSpPr>
        <p:spPr bwMode="auto">
          <a:xfrm>
            <a:off x="5053813" y="3422844"/>
            <a:ext cx="1276350" cy="338137"/>
          </a:xfrm>
          <a:prstGeom prst="ellipse">
            <a:avLst/>
          </a:prstGeom>
          <a:solidFill>
            <a:srgbClr val="FFFF00">
              <a:alpha val="36078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68" name="Rectangle 23"/>
          <p:cNvSpPr>
            <a:spLocks noChangeAspect="1" noChangeArrowheads="1"/>
          </p:cNvSpPr>
          <p:nvPr/>
        </p:nvSpPr>
        <p:spPr bwMode="auto">
          <a:xfrm>
            <a:off x="5391362" y="3530495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/>
              <a:t>1</a:t>
            </a:r>
          </a:p>
        </p:txBody>
      </p:sp>
      <p:sp>
        <p:nvSpPr>
          <p:cNvPr id="69" name="Rectangle 23"/>
          <p:cNvSpPr>
            <a:spLocks noChangeAspect="1" noChangeArrowheads="1"/>
          </p:cNvSpPr>
          <p:nvPr/>
        </p:nvSpPr>
        <p:spPr bwMode="auto">
          <a:xfrm>
            <a:off x="6236493" y="4245227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50</a:t>
            </a:r>
            <a:endParaRPr lang="pt-BR" sz="1200" dirty="0"/>
          </a:p>
        </p:txBody>
      </p:sp>
      <p:sp>
        <p:nvSpPr>
          <p:cNvPr id="70" name="Text Box 103"/>
          <p:cNvSpPr txBox="1">
            <a:spLocks noChangeArrowheads="1"/>
          </p:cNvSpPr>
          <p:nvPr/>
        </p:nvSpPr>
        <p:spPr bwMode="auto">
          <a:xfrm>
            <a:off x="5522012" y="3490896"/>
            <a:ext cx="1003300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Madeira </a:t>
            </a:r>
            <a:endParaRPr lang="pt-BR" sz="800" b="0" dirty="0"/>
          </a:p>
        </p:txBody>
      </p:sp>
      <p:sp>
        <p:nvSpPr>
          <p:cNvPr id="71" name="Text Box 103"/>
          <p:cNvSpPr txBox="1">
            <a:spLocks noChangeArrowheads="1"/>
          </p:cNvSpPr>
          <p:nvPr/>
        </p:nvSpPr>
        <p:spPr bwMode="auto">
          <a:xfrm>
            <a:off x="5497809" y="4063091"/>
            <a:ext cx="1003300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ALL Malha Oeste</a:t>
            </a:r>
            <a:endParaRPr lang="pt-BR" sz="800" b="0" dirty="0"/>
          </a:p>
        </p:txBody>
      </p:sp>
      <p:sp>
        <p:nvSpPr>
          <p:cNvPr id="72" name="Rectangle 23"/>
          <p:cNvSpPr>
            <a:spLocks noChangeAspect="1" noChangeArrowheads="1"/>
          </p:cNvSpPr>
          <p:nvPr/>
        </p:nvSpPr>
        <p:spPr bwMode="auto">
          <a:xfrm>
            <a:off x="6809142" y="3957810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48</a:t>
            </a:r>
            <a:endParaRPr lang="pt-BR" sz="1200" dirty="0"/>
          </a:p>
        </p:txBody>
      </p:sp>
      <p:sp>
        <p:nvSpPr>
          <p:cNvPr id="73" name="Text Box 103"/>
          <p:cNvSpPr txBox="1">
            <a:spLocks noChangeArrowheads="1"/>
          </p:cNvSpPr>
          <p:nvPr/>
        </p:nvSpPr>
        <p:spPr bwMode="auto">
          <a:xfrm>
            <a:off x="6461970" y="3658611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err="1" smtClean="0"/>
              <a:t>Ferronorte</a:t>
            </a:r>
            <a:endParaRPr lang="pt-BR" sz="800" b="0" dirty="0" smtClean="0"/>
          </a:p>
          <a:p>
            <a:pPr eaLnBrk="1" hangingPunct="1"/>
            <a:r>
              <a:rPr lang="pt-BR" sz="800" b="0" dirty="0" smtClean="0"/>
              <a:t>via Santos</a:t>
            </a:r>
            <a:endParaRPr lang="pt-BR" sz="800" b="0" dirty="0"/>
          </a:p>
        </p:txBody>
      </p:sp>
      <p:sp>
        <p:nvSpPr>
          <p:cNvPr id="76" name="Rectangle 23"/>
          <p:cNvSpPr>
            <a:spLocks noChangeAspect="1" noChangeArrowheads="1"/>
          </p:cNvSpPr>
          <p:nvPr/>
        </p:nvSpPr>
        <p:spPr bwMode="auto">
          <a:xfrm>
            <a:off x="6388726" y="4288961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19</a:t>
            </a:r>
            <a:endParaRPr lang="pt-BR" sz="1200" dirty="0"/>
          </a:p>
        </p:txBody>
      </p:sp>
      <p:sp>
        <p:nvSpPr>
          <p:cNvPr id="77" name="Oval 133"/>
          <p:cNvSpPr>
            <a:spLocks noChangeArrowheads="1"/>
          </p:cNvSpPr>
          <p:nvPr/>
        </p:nvSpPr>
        <p:spPr bwMode="auto">
          <a:xfrm>
            <a:off x="6930016" y="4701422"/>
            <a:ext cx="1276350" cy="338137"/>
          </a:xfrm>
          <a:prstGeom prst="ellipse">
            <a:avLst/>
          </a:prstGeom>
          <a:solidFill>
            <a:srgbClr val="FFFF00">
              <a:alpha val="36078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78" name="Oval 136"/>
          <p:cNvSpPr>
            <a:spLocks noChangeArrowheads="1"/>
          </p:cNvSpPr>
          <p:nvPr/>
        </p:nvSpPr>
        <p:spPr bwMode="auto">
          <a:xfrm>
            <a:off x="7809707" y="4706290"/>
            <a:ext cx="1276350" cy="438096"/>
          </a:xfrm>
          <a:prstGeom prst="ellipse">
            <a:avLst/>
          </a:prstGeom>
          <a:solidFill>
            <a:srgbClr val="FFFF00">
              <a:alpha val="36078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79" name="Rectangle 23"/>
          <p:cNvSpPr>
            <a:spLocks noChangeAspect="1" noChangeArrowheads="1"/>
          </p:cNvSpPr>
          <p:nvPr/>
        </p:nvSpPr>
        <p:spPr bwMode="auto">
          <a:xfrm>
            <a:off x="7381784" y="4907796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57</a:t>
            </a:r>
            <a:endParaRPr lang="pt-BR" sz="1200" dirty="0"/>
          </a:p>
        </p:txBody>
      </p:sp>
      <p:sp>
        <p:nvSpPr>
          <p:cNvPr id="80" name="Rectangle 23"/>
          <p:cNvSpPr>
            <a:spLocks noChangeAspect="1" noChangeArrowheads="1"/>
          </p:cNvSpPr>
          <p:nvPr/>
        </p:nvSpPr>
        <p:spPr bwMode="auto">
          <a:xfrm>
            <a:off x="8305418" y="4990931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29</a:t>
            </a:r>
            <a:endParaRPr lang="pt-BR" sz="1200" dirty="0"/>
          </a:p>
        </p:txBody>
      </p:sp>
      <p:sp>
        <p:nvSpPr>
          <p:cNvPr id="82" name="Text Box 103"/>
          <p:cNvSpPr txBox="1">
            <a:spLocks noChangeArrowheads="1"/>
          </p:cNvSpPr>
          <p:nvPr/>
        </p:nvSpPr>
        <p:spPr bwMode="auto">
          <a:xfrm>
            <a:off x="7976184" y="4695101"/>
            <a:ext cx="10033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Norte-Sul via Vila do Conde</a:t>
            </a:r>
            <a:endParaRPr lang="pt-BR" sz="800" b="0" dirty="0"/>
          </a:p>
        </p:txBody>
      </p:sp>
      <p:sp>
        <p:nvSpPr>
          <p:cNvPr id="83" name="Text Box 103"/>
          <p:cNvSpPr txBox="1">
            <a:spLocks noChangeArrowheads="1"/>
          </p:cNvSpPr>
          <p:nvPr/>
        </p:nvSpPr>
        <p:spPr bwMode="auto">
          <a:xfrm>
            <a:off x="6509403" y="4209954"/>
            <a:ext cx="100330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b="0" dirty="0" smtClean="0"/>
              <a:t>BR242+Hidro Tocantins</a:t>
            </a:r>
          </a:p>
          <a:p>
            <a:pPr eaLnBrk="1" hangingPunct="1"/>
            <a:r>
              <a:rPr lang="pt-BR" sz="800" b="0" dirty="0" smtClean="0"/>
              <a:t>via </a:t>
            </a:r>
            <a:r>
              <a:rPr lang="pt-BR" sz="800" b="0" dirty="0" err="1" smtClean="0"/>
              <a:t>V.Conde</a:t>
            </a:r>
            <a:endParaRPr lang="pt-BR" sz="800" b="0" dirty="0"/>
          </a:p>
        </p:txBody>
      </p:sp>
      <p:sp>
        <p:nvSpPr>
          <p:cNvPr id="124" name="Rectangle 23"/>
          <p:cNvSpPr>
            <a:spLocks noChangeAspect="1" noChangeArrowheads="1"/>
          </p:cNvSpPr>
          <p:nvPr/>
        </p:nvSpPr>
        <p:spPr bwMode="auto">
          <a:xfrm>
            <a:off x="8453220" y="4094998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 smtClean="0"/>
              <a:t>21</a:t>
            </a:r>
            <a:endParaRPr lang="pt-BR" sz="1200" dirty="0"/>
          </a:p>
        </p:txBody>
      </p:sp>
    </p:spTree>
    <p:extLst>
      <p:ext uri="{BB962C8B-B14F-4D97-AF65-F5344CB8AC3E}">
        <p14:creationId xmlns:p14="http://schemas.microsoft.com/office/powerpoint/2010/main" val="371283793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7" name="Rectangle 4"/>
          <p:cNvSpPr>
            <a:spLocks noChangeArrowheads="1"/>
          </p:cNvSpPr>
          <p:nvPr/>
        </p:nvSpPr>
        <p:spPr bwMode="auto">
          <a:xfrm>
            <a:off x="2549239" y="112357"/>
            <a:ext cx="4464050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953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dirty="0" err="1">
                <a:solidFill>
                  <a:schemeClr val="tx2"/>
                </a:solidFill>
                <a:latin typeface="Tahoma" panose="020B0604030504040204" pitchFamily="34" charset="0"/>
              </a:rPr>
              <a:t>Eixos</a:t>
            </a:r>
            <a:r>
              <a:rPr lang="en-US" sz="2000" dirty="0">
                <a:solidFill>
                  <a:schemeClr val="tx2"/>
                </a:solidFill>
                <a:latin typeface="Tahoma" panose="020B0604030504040204" pitchFamily="34" charset="0"/>
              </a:rPr>
              <a:t> </a:t>
            </a:r>
            <a:r>
              <a:rPr lang="en-US" sz="2000" dirty="0" err="1">
                <a:solidFill>
                  <a:schemeClr val="tx2"/>
                </a:solidFill>
                <a:latin typeface="Tahoma" panose="020B0604030504040204" pitchFamily="34" charset="0"/>
              </a:rPr>
              <a:t>Integrados</a:t>
            </a:r>
            <a:r>
              <a:rPr lang="en-US" sz="2000" dirty="0">
                <a:solidFill>
                  <a:schemeClr val="tx2"/>
                </a:solidFill>
                <a:latin typeface="Tahoma" panose="020B0604030504040204" pitchFamily="34" charset="0"/>
              </a:rPr>
              <a:t> de </a:t>
            </a:r>
            <a:r>
              <a:rPr lang="en-US" sz="2000" dirty="0" err="1">
                <a:solidFill>
                  <a:schemeClr val="tx2"/>
                </a:solidFill>
                <a:latin typeface="Tahoma" panose="020B0604030504040204" pitchFamily="34" charset="0"/>
              </a:rPr>
              <a:t>Transporte</a:t>
            </a:r>
            <a:r>
              <a:rPr lang="en-US" sz="2000" dirty="0">
                <a:solidFill>
                  <a:schemeClr val="tx2"/>
                </a:solidFill>
                <a:latin typeface="Tahoma" panose="020B0604030504040204" pitchFamily="34" charset="0"/>
              </a:rPr>
              <a:t> </a:t>
            </a:r>
            <a:r>
              <a:rPr lang="en-US" sz="2000" dirty="0" err="1" smtClean="0">
                <a:solidFill>
                  <a:schemeClr val="tx2"/>
                </a:solidFill>
                <a:latin typeface="Tahoma" panose="020B0604030504040204" pitchFamily="34" charset="0"/>
              </a:rPr>
              <a:t>Estruturantes</a:t>
            </a:r>
            <a:r>
              <a:rPr lang="en-US" sz="2000" dirty="0" smtClean="0">
                <a:solidFill>
                  <a:schemeClr val="tx2"/>
                </a:solidFill>
                <a:latin typeface="Tahoma" panose="020B0604030504040204" pitchFamily="34" charset="0"/>
              </a:rPr>
              <a:t> de </a:t>
            </a:r>
            <a:r>
              <a:rPr lang="en-US" sz="2000" dirty="0" err="1" smtClean="0">
                <a:solidFill>
                  <a:schemeClr val="tx2"/>
                </a:solidFill>
                <a:latin typeface="Tahoma" panose="020B0604030504040204" pitchFamily="34" charset="0"/>
              </a:rPr>
              <a:t>Investimento</a:t>
            </a:r>
            <a:r>
              <a:rPr lang="en-US" sz="2000" dirty="0" smtClean="0">
                <a:solidFill>
                  <a:schemeClr val="tx2"/>
                </a:solidFill>
                <a:latin typeface="Tahoma" panose="020B0604030504040204" pitchFamily="34" charset="0"/>
              </a:rPr>
              <a:t> de Longo </a:t>
            </a:r>
            <a:r>
              <a:rPr lang="en-US" sz="2000" dirty="0" err="1" smtClean="0">
                <a:solidFill>
                  <a:schemeClr val="tx2"/>
                </a:solidFill>
                <a:latin typeface="Tahoma" panose="020B0604030504040204" pitchFamily="34" charset="0"/>
              </a:rPr>
              <a:t>Prazo</a:t>
            </a:r>
            <a:endParaRPr lang="pt-BR" sz="2000" dirty="0">
              <a:solidFill>
                <a:schemeClr val="tx2"/>
              </a:solidFill>
              <a:latin typeface="Tahoma" panose="020B0604030504040204" pitchFamily="34" charset="0"/>
            </a:endParaRPr>
          </a:p>
        </p:txBody>
      </p:sp>
      <p:grpSp>
        <p:nvGrpSpPr>
          <p:cNvPr id="118788" name="Group 1"/>
          <p:cNvGrpSpPr>
            <a:grpSpLocks/>
          </p:cNvGrpSpPr>
          <p:nvPr/>
        </p:nvGrpSpPr>
        <p:grpSpPr bwMode="auto">
          <a:xfrm>
            <a:off x="7112000" y="123825"/>
            <a:ext cx="2781300" cy="958850"/>
            <a:chOff x="7112000" y="123825"/>
            <a:chExt cx="2781300" cy="958850"/>
          </a:xfrm>
        </p:grpSpPr>
        <p:sp>
          <p:nvSpPr>
            <p:cNvPr id="118929" name="Rectangle 6"/>
            <p:cNvSpPr>
              <a:spLocks noChangeArrowheads="1"/>
            </p:cNvSpPr>
            <p:nvPr/>
          </p:nvSpPr>
          <p:spPr bwMode="auto">
            <a:xfrm>
              <a:off x="7112000" y="839788"/>
              <a:ext cx="27813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>
                  <a:schemeClr val="tx2"/>
                </a:buClr>
              </a:pPr>
              <a:r>
                <a:rPr lang="es-ES_tradnl" dirty="0">
                  <a:solidFill>
                    <a:schemeClr val="tx2"/>
                  </a:solidFill>
                </a:rPr>
                <a:t>Lista de </a:t>
              </a:r>
              <a:r>
                <a:rPr lang="es-ES_tradnl" dirty="0" err="1" smtClean="0">
                  <a:solidFill>
                    <a:schemeClr val="tx2"/>
                  </a:solidFill>
                </a:rPr>
                <a:t>Eixos</a:t>
              </a:r>
              <a:r>
                <a:rPr lang="es-ES_tradnl" dirty="0" smtClean="0">
                  <a:solidFill>
                    <a:schemeClr val="tx2"/>
                  </a:solidFill>
                </a:rPr>
                <a:t> </a:t>
              </a:r>
              <a:r>
                <a:rPr lang="es-ES_tradnl" dirty="0" err="1" smtClean="0">
                  <a:solidFill>
                    <a:schemeClr val="tx2"/>
                  </a:solidFill>
                </a:rPr>
                <a:t>Estruturantes</a:t>
              </a:r>
              <a:endParaRPr lang="es-ES_tradnl" dirty="0">
                <a:solidFill>
                  <a:schemeClr val="tx2"/>
                </a:solidFill>
              </a:endParaRPr>
            </a:p>
          </p:txBody>
        </p:sp>
        <p:sp>
          <p:nvSpPr>
            <p:cNvPr id="118930" name="Line 7"/>
            <p:cNvSpPr>
              <a:spLocks noChangeShapeType="1"/>
            </p:cNvSpPr>
            <p:nvPr/>
          </p:nvSpPr>
          <p:spPr bwMode="auto">
            <a:xfrm>
              <a:off x="7112000" y="1082675"/>
              <a:ext cx="2781300" cy="0"/>
            </a:xfrm>
            <a:prstGeom prst="line">
              <a:avLst/>
            </a:prstGeom>
            <a:noFill/>
            <a:ln w="19050">
              <a:solidFill>
                <a:schemeClr val="fol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18931" name="Group 196"/>
            <p:cNvGrpSpPr>
              <a:grpSpLocks/>
            </p:cNvGrpSpPr>
            <p:nvPr/>
          </p:nvGrpSpPr>
          <p:grpSpPr bwMode="auto">
            <a:xfrm>
              <a:off x="7112000" y="123825"/>
              <a:ext cx="2768600" cy="642938"/>
              <a:chOff x="4473" y="78"/>
              <a:chExt cx="1767" cy="405"/>
            </a:xfrm>
          </p:grpSpPr>
          <p:sp>
            <p:nvSpPr>
              <p:cNvPr id="118932" name="Rectangle 115"/>
              <p:cNvSpPr>
                <a:spLocks noChangeArrowheads="1"/>
              </p:cNvSpPr>
              <p:nvPr/>
            </p:nvSpPr>
            <p:spPr bwMode="auto">
              <a:xfrm>
                <a:off x="4473" y="80"/>
                <a:ext cx="678" cy="40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pt-BR" sz="1000" b="0">
                    <a:solidFill>
                      <a:srgbClr val="000000"/>
                    </a:solidFill>
                    <a:latin typeface="Calibri" panose="020F0502020204030204" pitchFamily="34" charset="0"/>
                  </a:rPr>
                  <a:t>Modal do Projeto</a:t>
                </a:r>
              </a:p>
              <a:p>
                <a:pPr algn="ctr" eaLnBrk="1" hangingPunct="1"/>
                <a:endParaRPr lang="pt-BR" sz="1000" b="0">
                  <a:solidFill>
                    <a:srgbClr val="000000"/>
                  </a:solidFill>
                  <a:latin typeface="Calibri" panose="020F0502020204030204" pitchFamily="34" charset="0"/>
                </a:endParaRPr>
              </a:p>
              <a:p>
                <a:pPr algn="ctr" eaLnBrk="1" hangingPunct="1"/>
                <a:endParaRPr lang="pt-BR" sz="1200" b="0">
                  <a:solidFill>
                    <a:srgbClr val="000000"/>
                  </a:solidFill>
                  <a:latin typeface="Calibri" panose="020F0502020204030204" pitchFamily="34" charset="0"/>
                </a:endParaRPr>
              </a:p>
              <a:p>
                <a:pPr algn="ctr" eaLnBrk="1" hangingPunct="1"/>
                <a:endParaRPr lang="pt-BR" sz="1200" b="0">
                  <a:solidFill>
                    <a:srgbClr val="000000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118933" name="Text Box 116"/>
              <p:cNvSpPr txBox="1">
                <a:spLocks noChangeArrowheads="1"/>
              </p:cNvSpPr>
              <p:nvPr/>
            </p:nvSpPr>
            <p:spPr bwMode="auto">
              <a:xfrm>
                <a:off x="4811" y="161"/>
                <a:ext cx="315" cy="154"/>
              </a:xfrm>
              <a:prstGeom prst="rect">
                <a:avLst/>
              </a:pr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pt-BR" sz="1000" b="0">
                    <a:solidFill>
                      <a:srgbClr val="FFFFFF"/>
                    </a:solidFill>
                    <a:latin typeface="Calibri" panose="020F0502020204030204" pitchFamily="34" charset="0"/>
                  </a:rPr>
                  <a:t>Hidro</a:t>
                </a:r>
              </a:p>
            </p:txBody>
          </p:sp>
          <p:sp>
            <p:nvSpPr>
              <p:cNvPr id="118934" name="Text Box 117"/>
              <p:cNvSpPr txBox="1">
                <a:spLocks noChangeArrowheads="1"/>
              </p:cNvSpPr>
              <p:nvPr/>
            </p:nvSpPr>
            <p:spPr bwMode="auto">
              <a:xfrm>
                <a:off x="4496" y="161"/>
                <a:ext cx="315" cy="154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pt-BR" sz="1000" b="0">
                    <a:solidFill>
                      <a:srgbClr val="000000"/>
                    </a:solidFill>
                    <a:latin typeface="Calibri" panose="020F0502020204030204" pitchFamily="34" charset="0"/>
                  </a:rPr>
                  <a:t>Rodo</a:t>
                </a:r>
              </a:p>
            </p:txBody>
          </p:sp>
          <p:sp>
            <p:nvSpPr>
              <p:cNvPr id="118935" name="Text Box 118"/>
              <p:cNvSpPr txBox="1">
                <a:spLocks noChangeArrowheads="1"/>
              </p:cNvSpPr>
              <p:nvPr/>
            </p:nvSpPr>
            <p:spPr bwMode="auto">
              <a:xfrm>
                <a:off x="4809" y="311"/>
                <a:ext cx="318" cy="154"/>
              </a:xfrm>
              <a:prstGeom prst="rect">
                <a:avLst/>
              </a:prstGeom>
              <a:solidFill>
                <a:srgbClr val="00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pt-BR" sz="1000" b="0">
                    <a:solidFill>
                      <a:srgbClr val="FFFFFF"/>
                    </a:solidFill>
                    <a:latin typeface="Calibri" panose="020F0502020204030204" pitchFamily="34" charset="0"/>
                  </a:rPr>
                  <a:t>Porto</a:t>
                </a:r>
              </a:p>
            </p:txBody>
          </p:sp>
          <p:sp>
            <p:nvSpPr>
              <p:cNvPr id="118936" name="Text Box 119"/>
              <p:cNvSpPr txBox="1">
                <a:spLocks noChangeArrowheads="1"/>
              </p:cNvSpPr>
              <p:nvPr/>
            </p:nvSpPr>
            <p:spPr bwMode="auto">
              <a:xfrm>
                <a:off x="4496" y="312"/>
                <a:ext cx="313" cy="15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pt-BR" sz="1000" b="0">
                    <a:solidFill>
                      <a:srgbClr val="FFFFFF"/>
                    </a:solidFill>
                    <a:latin typeface="Calibri" panose="020F0502020204030204" pitchFamily="34" charset="0"/>
                  </a:rPr>
                  <a:t>Ferro</a:t>
                </a:r>
              </a:p>
            </p:txBody>
          </p:sp>
          <p:grpSp>
            <p:nvGrpSpPr>
              <p:cNvPr id="118937" name="Group 202"/>
              <p:cNvGrpSpPr>
                <a:grpSpLocks/>
              </p:cNvGrpSpPr>
              <p:nvPr/>
            </p:nvGrpSpPr>
            <p:grpSpPr bwMode="auto">
              <a:xfrm>
                <a:off x="5170" y="93"/>
                <a:ext cx="1056" cy="369"/>
                <a:chOff x="5170" y="93"/>
                <a:chExt cx="1056" cy="369"/>
              </a:xfrm>
            </p:grpSpPr>
            <p:sp>
              <p:nvSpPr>
                <p:cNvPr id="118939" name="Text Box 121"/>
                <p:cNvSpPr txBox="1">
                  <a:spLocks noChangeArrowheads="1"/>
                </p:cNvSpPr>
                <p:nvPr/>
              </p:nvSpPr>
              <p:spPr bwMode="auto">
                <a:xfrm>
                  <a:off x="5394" y="93"/>
                  <a:ext cx="241" cy="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pt-BR" sz="900" b="0">
                      <a:latin typeface="Calibri" panose="020F0502020204030204" pitchFamily="34" charset="0"/>
                    </a:rPr>
                    <a:t>Ferrovia</a:t>
                  </a:r>
                  <a:endParaRPr lang="en-US" sz="900" b="0">
                    <a:latin typeface="Calibri" panose="020F0502020204030204" pitchFamily="34" charset="0"/>
                  </a:endParaRPr>
                </a:p>
              </p:txBody>
            </p:sp>
            <p:sp>
              <p:nvSpPr>
                <p:cNvPr id="118940" name="Text Box 122"/>
                <p:cNvSpPr txBox="1">
                  <a:spLocks noChangeArrowheads="1"/>
                </p:cNvSpPr>
                <p:nvPr/>
              </p:nvSpPr>
              <p:spPr bwMode="auto">
                <a:xfrm>
                  <a:off x="5979" y="95"/>
                  <a:ext cx="247" cy="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pt-BR" sz="900" b="0">
                      <a:latin typeface="Calibri" panose="020F0502020204030204" pitchFamily="34" charset="0"/>
                    </a:rPr>
                    <a:t>Hidrovia</a:t>
                  </a:r>
                  <a:endParaRPr lang="en-US" sz="900" b="0">
                    <a:latin typeface="Calibri" panose="020F0502020204030204" pitchFamily="34" charset="0"/>
                  </a:endParaRPr>
                </a:p>
              </p:txBody>
            </p:sp>
            <p:sp>
              <p:nvSpPr>
                <p:cNvPr id="118941" name="Line 123"/>
                <p:cNvSpPr>
                  <a:spLocks noChangeShapeType="1"/>
                </p:cNvSpPr>
                <p:nvPr/>
              </p:nvSpPr>
              <p:spPr bwMode="auto">
                <a:xfrm>
                  <a:off x="5758" y="140"/>
                  <a:ext cx="204" cy="0"/>
                </a:xfrm>
                <a:prstGeom prst="line">
                  <a:avLst/>
                </a:prstGeom>
                <a:noFill/>
                <a:ln w="38100">
                  <a:solidFill>
                    <a:srgbClr val="0099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8942" name="Text Box 124"/>
                <p:cNvSpPr txBox="1">
                  <a:spLocks noChangeArrowheads="1"/>
                </p:cNvSpPr>
                <p:nvPr/>
              </p:nvSpPr>
              <p:spPr bwMode="auto">
                <a:xfrm>
                  <a:off x="5394" y="182"/>
                  <a:ext cx="237" cy="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pt-BR" sz="900" b="0">
                      <a:latin typeface="Calibri" panose="020F0502020204030204" pitchFamily="34" charset="0"/>
                    </a:rPr>
                    <a:t>Rodovia</a:t>
                  </a:r>
                  <a:endParaRPr lang="en-US" sz="900" b="0">
                    <a:latin typeface="Calibri" panose="020F0502020204030204" pitchFamily="34" charset="0"/>
                  </a:endParaRPr>
                </a:p>
              </p:txBody>
            </p:sp>
            <p:sp>
              <p:nvSpPr>
                <p:cNvPr id="118943" name="AutoShape 125"/>
                <p:cNvSpPr>
                  <a:spLocks noChangeArrowheads="1"/>
                </p:cNvSpPr>
                <p:nvPr/>
              </p:nvSpPr>
              <p:spPr bwMode="auto">
                <a:xfrm rot="10800000">
                  <a:off x="5240" y="401"/>
                  <a:ext cx="58" cy="39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FFFF00"/>
                </a:solidFill>
                <a:ln w="6350" algn="ctr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rot="10800000" wrap="none" anchor="ctr"/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pt-BR" sz="1400"/>
                </a:p>
              </p:txBody>
            </p:sp>
            <p:sp>
              <p:nvSpPr>
                <p:cNvPr id="118944" name="AutoShape 126"/>
                <p:cNvSpPr>
                  <a:spLocks noChangeArrowheads="1"/>
                </p:cNvSpPr>
                <p:nvPr/>
              </p:nvSpPr>
              <p:spPr bwMode="auto">
                <a:xfrm>
                  <a:off x="5246" y="295"/>
                  <a:ext cx="50" cy="47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009900"/>
                </a:solidFill>
                <a:ln w="6350" algn="ctr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pt-BR" sz="1400"/>
                </a:p>
              </p:txBody>
            </p:sp>
            <p:sp>
              <p:nvSpPr>
                <p:cNvPr id="118945" name="Text Box 127"/>
                <p:cNvSpPr txBox="1">
                  <a:spLocks noChangeArrowheads="1"/>
                </p:cNvSpPr>
                <p:nvPr/>
              </p:nvSpPr>
              <p:spPr bwMode="auto">
                <a:xfrm>
                  <a:off x="5394" y="281"/>
                  <a:ext cx="393" cy="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pt-BR" sz="900" b="0">
                      <a:latin typeface="Calibri" panose="020F0502020204030204" pitchFamily="34" charset="0"/>
                    </a:rPr>
                    <a:t>Porto L.Curso</a:t>
                  </a:r>
                  <a:endParaRPr lang="en-US" sz="900" b="0">
                    <a:latin typeface="Calibri" panose="020F0502020204030204" pitchFamily="34" charset="0"/>
                  </a:endParaRPr>
                </a:p>
              </p:txBody>
            </p:sp>
            <p:sp>
              <p:nvSpPr>
                <p:cNvPr id="118946" name="Text Box 128"/>
                <p:cNvSpPr txBox="1">
                  <a:spLocks noChangeArrowheads="1"/>
                </p:cNvSpPr>
                <p:nvPr/>
              </p:nvSpPr>
              <p:spPr bwMode="auto">
                <a:xfrm>
                  <a:off x="5395" y="376"/>
                  <a:ext cx="603" cy="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pt-BR" sz="900" b="0">
                      <a:latin typeface="Calibri" panose="020F0502020204030204" pitchFamily="34" charset="0"/>
                    </a:rPr>
                    <a:t>Terminal Hidroviário</a:t>
                  </a:r>
                  <a:endParaRPr lang="en-US" sz="900" b="0">
                    <a:latin typeface="Calibri" panose="020F0502020204030204" pitchFamily="34" charset="0"/>
                  </a:endParaRPr>
                </a:p>
              </p:txBody>
            </p:sp>
            <p:sp>
              <p:nvSpPr>
                <p:cNvPr id="118947" name="Text Box 129"/>
                <p:cNvSpPr txBox="1">
                  <a:spLocks noChangeArrowheads="1"/>
                </p:cNvSpPr>
                <p:nvPr/>
              </p:nvSpPr>
              <p:spPr bwMode="auto">
                <a:xfrm>
                  <a:off x="5988" y="183"/>
                  <a:ext cx="215" cy="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pt-BR" sz="900" b="0">
                      <a:latin typeface="Calibri" panose="020F0502020204030204" pitchFamily="34" charset="0"/>
                    </a:rPr>
                    <a:t>L.Curso</a:t>
                  </a:r>
                  <a:endParaRPr lang="en-US" sz="900" b="0">
                    <a:latin typeface="Calibri" panose="020F0502020204030204" pitchFamily="34" charset="0"/>
                  </a:endParaRPr>
                </a:p>
              </p:txBody>
            </p:sp>
            <p:sp>
              <p:nvSpPr>
                <p:cNvPr id="118948" name="Text Box 130"/>
                <p:cNvSpPr txBox="1">
                  <a:spLocks noChangeArrowheads="1"/>
                </p:cNvSpPr>
                <p:nvPr/>
              </p:nvSpPr>
              <p:spPr bwMode="auto">
                <a:xfrm>
                  <a:off x="5984" y="275"/>
                  <a:ext cx="182" cy="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pt-BR" sz="900" b="0">
                      <a:latin typeface="Calibri" panose="020F0502020204030204" pitchFamily="34" charset="0"/>
                    </a:rPr>
                    <a:t>Eclusa</a:t>
                  </a:r>
                  <a:endParaRPr lang="en-US" sz="900" b="0">
                    <a:latin typeface="Calibri" panose="020F0502020204030204" pitchFamily="34" charset="0"/>
                  </a:endParaRPr>
                </a:p>
              </p:txBody>
            </p:sp>
            <p:sp>
              <p:nvSpPr>
                <p:cNvPr id="118949" name="Rectangle 131"/>
                <p:cNvSpPr>
                  <a:spLocks noChangeArrowheads="1"/>
                </p:cNvSpPr>
                <p:nvPr/>
              </p:nvSpPr>
              <p:spPr bwMode="auto">
                <a:xfrm>
                  <a:off x="5850" y="287"/>
                  <a:ext cx="56" cy="56"/>
                </a:xfrm>
                <a:prstGeom prst="rect">
                  <a:avLst/>
                </a:prstGeom>
                <a:solidFill>
                  <a:srgbClr val="00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pt-BR" sz="1400"/>
                </a:p>
              </p:txBody>
            </p:sp>
            <p:sp>
              <p:nvSpPr>
                <p:cNvPr id="118950" name="Line 132"/>
                <p:cNvSpPr>
                  <a:spLocks noChangeShapeType="1"/>
                </p:cNvSpPr>
                <p:nvPr/>
              </p:nvSpPr>
              <p:spPr bwMode="auto">
                <a:xfrm>
                  <a:off x="5762" y="232"/>
                  <a:ext cx="204" cy="0"/>
                </a:xfrm>
                <a:prstGeom prst="line">
                  <a:avLst/>
                </a:prstGeom>
                <a:noFill/>
                <a:ln w="38100">
                  <a:solidFill>
                    <a:srgbClr val="990099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8951" name="Line 133"/>
                <p:cNvSpPr>
                  <a:spLocks noChangeShapeType="1"/>
                </p:cNvSpPr>
                <p:nvPr/>
              </p:nvSpPr>
              <p:spPr bwMode="auto">
                <a:xfrm>
                  <a:off x="5170" y="140"/>
                  <a:ext cx="204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8952" name="Line 134"/>
                <p:cNvSpPr>
                  <a:spLocks noChangeShapeType="1"/>
                </p:cNvSpPr>
                <p:nvPr/>
              </p:nvSpPr>
              <p:spPr bwMode="auto">
                <a:xfrm>
                  <a:off x="5170" y="228"/>
                  <a:ext cx="204" cy="0"/>
                </a:xfrm>
                <a:prstGeom prst="line">
                  <a:avLst/>
                </a:prstGeom>
                <a:noFill/>
                <a:ln w="38100">
                  <a:solidFill>
                    <a:srgbClr val="B2B2B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8938" name="Rectangle 135"/>
              <p:cNvSpPr>
                <a:spLocks noChangeArrowheads="1"/>
              </p:cNvSpPr>
              <p:nvPr/>
            </p:nvSpPr>
            <p:spPr bwMode="auto">
              <a:xfrm>
                <a:off x="4473" y="78"/>
                <a:ext cx="1767" cy="405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 sz="1400"/>
              </a:p>
            </p:txBody>
          </p:sp>
        </p:grpSp>
      </p:grpSp>
      <p:sp>
        <p:nvSpPr>
          <p:cNvPr id="118789" name="AutoShape 93"/>
          <p:cNvSpPr>
            <a:spLocks noChangeArrowheads="1"/>
          </p:cNvSpPr>
          <p:nvPr/>
        </p:nvSpPr>
        <p:spPr bwMode="auto">
          <a:xfrm>
            <a:off x="7065233" y="4251451"/>
            <a:ext cx="2734329" cy="2362795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wrap="square" lIns="0" tIns="0" rIns="0" bIns="0" anchorCtr="1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400" dirty="0" smtClean="0"/>
              <a:t>As cargas projetadas para 2020 na Região </a:t>
            </a:r>
            <a:r>
              <a:rPr lang="pt-BR" sz="1400" dirty="0" err="1" smtClean="0"/>
              <a:t>Centroeste</a:t>
            </a:r>
            <a:r>
              <a:rPr lang="pt-BR" sz="1400" dirty="0" smtClean="0"/>
              <a:t> ainda não viabilizariam estes 3 eixos estruturantes  porém eles podem ser grandes indutores de produção no futuro além de possibilitarem uma maior competição com impacto na queda de tarifas a longo prazo</a:t>
            </a:r>
            <a:endParaRPr lang="pt-BR" sz="1400" dirty="0"/>
          </a:p>
        </p:txBody>
      </p:sp>
      <p:sp>
        <p:nvSpPr>
          <p:cNvPr id="118790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66700" y="6716713"/>
            <a:ext cx="9439275" cy="131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sz="900" b="0"/>
              <a:t>	Fonte: Análise Macrologistica</a:t>
            </a:r>
          </a:p>
        </p:txBody>
      </p:sp>
      <p:sp>
        <p:nvSpPr>
          <p:cNvPr id="118791" name="AutoShape 95"/>
          <p:cNvSpPr>
            <a:spLocks noChangeArrowheads="1"/>
          </p:cNvSpPr>
          <p:nvPr/>
        </p:nvSpPr>
        <p:spPr bwMode="auto">
          <a:xfrm rot="10800000">
            <a:off x="7393247" y="2835900"/>
            <a:ext cx="1987550" cy="152400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118903" name="Retângulo 175"/>
          <p:cNvSpPr>
            <a:spLocks noChangeArrowheads="1"/>
          </p:cNvSpPr>
          <p:nvPr/>
        </p:nvSpPr>
        <p:spPr bwMode="auto">
          <a:xfrm>
            <a:off x="7077075" y="1404259"/>
            <a:ext cx="2386013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000" dirty="0">
                <a:solidFill>
                  <a:schemeClr val="tx2"/>
                </a:solidFill>
              </a:rPr>
              <a:t>Eixos de Integração </a:t>
            </a:r>
            <a:r>
              <a:rPr lang="pt-BR" sz="1000" dirty="0" smtClean="0">
                <a:solidFill>
                  <a:schemeClr val="tx2"/>
                </a:solidFill>
              </a:rPr>
              <a:t>Estruturantes</a:t>
            </a:r>
            <a:endParaRPr lang="pt-BR" sz="1000" dirty="0">
              <a:solidFill>
                <a:schemeClr val="tx2"/>
              </a:solidFill>
            </a:endParaRPr>
          </a:p>
        </p:txBody>
      </p:sp>
      <p:sp>
        <p:nvSpPr>
          <p:cNvPr id="119084" name="CaixaDeTexto 152"/>
          <p:cNvSpPr txBox="1">
            <a:spLocks noChangeArrowheads="1"/>
          </p:cNvSpPr>
          <p:nvPr/>
        </p:nvSpPr>
        <p:spPr bwMode="auto">
          <a:xfrm>
            <a:off x="9719142" y="1537496"/>
            <a:ext cx="8112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1000" b="0">
                <a:latin typeface="Calibri" panose="020F0502020204030204" pitchFamily="34" charset="0"/>
              </a:rPr>
              <a:t>Vila do Conde</a:t>
            </a:r>
          </a:p>
        </p:txBody>
      </p:sp>
      <p:graphicFrame>
        <p:nvGraphicFramePr>
          <p:cNvPr id="673" name="Group 80"/>
          <p:cNvGraphicFramePr>
            <a:graphicFrameLocks/>
          </p:cNvGraphicFramePr>
          <p:nvPr>
            <p:extLst/>
          </p:nvPr>
        </p:nvGraphicFramePr>
        <p:xfrm>
          <a:off x="6657760" y="1677840"/>
          <a:ext cx="4824412" cy="1135078"/>
        </p:xfrm>
        <a:graphic>
          <a:graphicData uri="http://schemas.openxmlformats.org/drawingml/2006/table">
            <a:tbl>
              <a:tblPr/>
              <a:tblGrid>
                <a:gridCol w="660400"/>
                <a:gridCol w="3805237"/>
                <a:gridCol w="358775"/>
              </a:tblGrid>
              <a:tr h="27152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1" i="0" u="sng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7152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Ferronorte</a:t>
                      </a: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Cuiabá-Santarém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96019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BR242+Hidrovia do Tocantins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96019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FICO + Norte-Sul via Vila do Conde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pic>
        <p:nvPicPr>
          <p:cNvPr id="674" name="Picture 528" descr="C:\Documents and Settings\suporte\Desktop\Mapa Brasil_ CO_zoom.emf"/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7FD9FF"/>
              </a:clrFrom>
              <a:clrTo>
                <a:srgbClr val="7FD9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6490" y="1027113"/>
            <a:ext cx="6624638" cy="5219700"/>
          </a:xfrm>
          <a:prstGeom prst="rect">
            <a:avLst/>
          </a:prstGeom>
          <a:noFill/>
          <a:ln w="9525">
            <a:solidFill>
              <a:srgbClr val="62E2F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75" name="Forma livre 42"/>
          <p:cNvSpPr>
            <a:spLocks/>
          </p:cNvSpPr>
          <p:nvPr/>
        </p:nvSpPr>
        <p:spPr bwMode="auto">
          <a:xfrm>
            <a:off x="2459315" y="1463675"/>
            <a:ext cx="754063" cy="222250"/>
          </a:xfrm>
          <a:custGeom>
            <a:avLst/>
            <a:gdLst>
              <a:gd name="T0" fmla="*/ 0 w 754062"/>
              <a:gd name="T1" fmla="*/ 214121 h 222341"/>
              <a:gd name="T2" fmla="*/ 31750 w 754062"/>
              <a:gd name="T3" fmla="*/ 218014 h 222341"/>
              <a:gd name="T4" fmla="*/ 50800 w 754062"/>
              <a:gd name="T5" fmla="*/ 208669 h 222341"/>
              <a:gd name="T6" fmla="*/ 63500 w 754062"/>
              <a:gd name="T7" fmla="*/ 180643 h 222341"/>
              <a:gd name="T8" fmla="*/ 69850 w 754062"/>
              <a:gd name="T9" fmla="*/ 168183 h 222341"/>
              <a:gd name="T10" fmla="*/ 76200 w 754062"/>
              <a:gd name="T11" fmla="*/ 149498 h 222341"/>
              <a:gd name="T12" fmla="*/ 98425 w 754062"/>
              <a:gd name="T13" fmla="*/ 149498 h 222341"/>
              <a:gd name="T14" fmla="*/ 136525 w 754062"/>
              <a:gd name="T15" fmla="*/ 143265 h 222341"/>
              <a:gd name="T16" fmla="*/ 149225 w 754062"/>
              <a:gd name="T17" fmla="*/ 118350 h 222341"/>
              <a:gd name="T18" fmla="*/ 161925 w 754062"/>
              <a:gd name="T19" fmla="*/ 96545 h 222341"/>
              <a:gd name="T20" fmla="*/ 174625 w 754062"/>
              <a:gd name="T21" fmla="*/ 80978 h 222341"/>
              <a:gd name="T22" fmla="*/ 193675 w 754062"/>
              <a:gd name="T23" fmla="*/ 80978 h 222341"/>
              <a:gd name="T24" fmla="*/ 228600 w 754062"/>
              <a:gd name="T25" fmla="*/ 87208 h 222341"/>
              <a:gd name="T26" fmla="*/ 244475 w 754062"/>
              <a:gd name="T27" fmla="*/ 102779 h 222341"/>
              <a:gd name="T28" fmla="*/ 276225 w 754062"/>
              <a:gd name="T29" fmla="*/ 99668 h 222341"/>
              <a:gd name="T30" fmla="*/ 288925 w 754062"/>
              <a:gd name="T31" fmla="*/ 102779 h 222341"/>
              <a:gd name="T32" fmla="*/ 304800 w 754062"/>
              <a:gd name="T33" fmla="*/ 121466 h 222341"/>
              <a:gd name="T34" fmla="*/ 339725 w 754062"/>
              <a:gd name="T35" fmla="*/ 112123 h 222341"/>
              <a:gd name="T36" fmla="*/ 381047 w 754062"/>
              <a:gd name="T37" fmla="*/ 102779 h 222341"/>
              <a:gd name="T38" fmla="*/ 406447 w 754062"/>
              <a:gd name="T39" fmla="*/ 71630 h 222341"/>
              <a:gd name="T40" fmla="*/ 422322 w 754062"/>
              <a:gd name="T41" fmla="*/ 34267 h 222341"/>
              <a:gd name="T42" fmla="*/ 460422 w 754062"/>
              <a:gd name="T43" fmla="*/ 18674 h 222341"/>
              <a:gd name="T44" fmla="*/ 479472 w 754062"/>
              <a:gd name="T45" fmla="*/ 18674 h 222341"/>
              <a:gd name="T46" fmla="*/ 523922 w 754062"/>
              <a:gd name="T47" fmla="*/ 9337 h 222341"/>
              <a:gd name="T48" fmla="*/ 555672 w 754062"/>
              <a:gd name="T49" fmla="*/ 0 h 222341"/>
              <a:gd name="T50" fmla="*/ 587422 w 754062"/>
              <a:gd name="T51" fmla="*/ 3128 h 222341"/>
              <a:gd name="T52" fmla="*/ 612822 w 754062"/>
              <a:gd name="T53" fmla="*/ 6209 h 222341"/>
              <a:gd name="T54" fmla="*/ 638222 w 754062"/>
              <a:gd name="T55" fmla="*/ 24930 h 222341"/>
              <a:gd name="T56" fmla="*/ 660447 w 754062"/>
              <a:gd name="T57" fmla="*/ 34267 h 222341"/>
              <a:gd name="T58" fmla="*/ 666797 w 754062"/>
              <a:gd name="T59" fmla="*/ 28018 h 222341"/>
              <a:gd name="T60" fmla="*/ 685847 w 754062"/>
              <a:gd name="T61" fmla="*/ 15593 h 222341"/>
              <a:gd name="T62" fmla="*/ 708072 w 754062"/>
              <a:gd name="T63" fmla="*/ 12465 h 222341"/>
              <a:gd name="T64" fmla="*/ 739822 w 754062"/>
              <a:gd name="T65" fmla="*/ 12465 h 222341"/>
              <a:gd name="T66" fmla="*/ 754109 w 754062"/>
              <a:gd name="T67" fmla="*/ 47486 h 222341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754062" h="222341">
                <a:moveTo>
                  <a:pt x="0" y="218281"/>
                </a:moveTo>
                <a:cubicBezTo>
                  <a:pt x="8467" y="216694"/>
                  <a:pt x="23283" y="223176"/>
                  <a:pt x="31750" y="222250"/>
                </a:cubicBezTo>
                <a:cubicBezTo>
                  <a:pt x="40217" y="221324"/>
                  <a:pt x="45508" y="219075"/>
                  <a:pt x="50800" y="212725"/>
                </a:cubicBezTo>
                <a:cubicBezTo>
                  <a:pt x="56092" y="206375"/>
                  <a:pt x="60325" y="191029"/>
                  <a:pt x="63500" y="184150"/>
                </a:cubicBezTo>
                <a:cubicBezTo>
                  <a:pt x="66675" y="177271"/>
                  <a:pt x="67733" y="176742"/>
                  <a:pt x="69850" y="171450"/>
                </a:cubicBezTo>
                <a:cubicBezTo>
                  <a:pt x="71967" y="166158"/>
                  <a:pt x="71438" y="155575"/>
                  <a:pt x="76200" y="152400"/>
                </a:cubicBezTo>
                <a:cubicBezTo>
                  <a:pt x="80962" y="149225"/>
                  <a:pt x="88371" y="153458"/>
                  <a:pt x="98425" y="152400"/>
                </a:cubicBezTo>
                <a:cubicBezTo>
                  <a:pt x="108479" y="151342"/>
                  <a:pt x="128058" y="151342"/>
                  <a:pt x="136525" y="146050"/>
                </a:cubicBezTo>
                <a:cubicBezTo>
                  <a:pt x="144992" y="140758"/>
                  <a:pt x="144992" y="128587"/>
                  <a:pt x="149225" y="120650"/>
                </a:cubicBezTo>
                <a:cubicBezTo>
                  <a:pt x="153458" y="112713"/>
                  <a:pt x="157692" y="104775"/>
                  <a:pt x="161925" y="98425"/>
                </a:cubicBezTo>
                <a:cubicBezTo>
                  <a:pt x="166158" y="92075"/>
                  <a:pt x="169333" y="85196"/>
                  <a:pt x="174625" y="82550"/>
                </a:cubicBezTo>
                <a:cubicBezTo>
                  <a:pt x="179917" y="79904"/>
                  <a:pt x="184679" y="81492"/>
                  <a:pt x="193675" y="82550"/>
                </a:cubicBezTo>
                <a:cubicBezTo>
                  <a:pt x="202671" y="83608"/>
                  <a:pt x="220133" y="85196"/>
                  <a:pt x="228600" y="88900"/>
                </a:cubicBezTo>
                <a:cubicBezTo>
                  <a:pt x="237067" y="92604"/>
                  <a:pt x="236538" y="102658"/>
                  <a:pt x="244475" y="104775"/>
                </a:cubicBezTo>
                <a:cubicBezTo>
                  <a:pt x="252412" y="106892"/>
                  <a:pt x="268817" y="101600"/>
                  <a:pt x="276225" y="101600"/>
                </a:cubicBezTo>
                <a:cubicBezTo>
                  <a:pt x="283633" y="101600"/>
                  <a:pt x="284163" y="101071"/>
                  <a:pt x="288925" y="104775"/>
                </a:cubicBezTo>
                <a:cubicBezTo>
                  <a:pt x="293687" y="108479"/>
                  <a:pt x="296333" y="122238"/>
                  <a:pt x="304800" y="123825"/>
                </a:cubicBezTo>
                <a:cubicBezTo>
                  <a:pt x="313267" y="125412"/>
                  <a:pt x="327025" y="117475"/>
                  <a:pt x="339725" y="114300"/>
                </a:cubicBezTo>
                <a:cubicBezTo>
                  <a:pt x="352425" y="111125"/>
                  <a:pt x="369888" y="111654"/>
                  <a:pt x="381000" y="104775"/>
                </a:cubicBezTo>
                <a:cubicBezTo>
                  <a:pt x="392112" y="97896"/>
                  <a:pt x="399521" y="84667"/>
                  <a:pt x="406400" y="73025"/>
                </a:cubicBezTo>
                <a:cubicBezTo>
                  <a:pt x="413279" y="61383"/>
                  <a:pt x="413279" y="43921"/>
                  <a:pt x="422275" y="34925"/>
                </a:cubicBezTo>
                <a:cubicBezTo>
                  <a:pt x="431271" y="25929"/>
                  <a:pt x="450850" y="21696"/>
                  <a:pt x="460375" y="19050"/>
                </a:cubicBezTo>
                <a:cubicBezTo>
                  <a:pt x="469900" y="16404"/>
                  <a:pt x="468842" y="20637"/>
                  <a:pt x="479425" y="19050"/>
                </a:cubicBezTo>
                <a:cubicBezTo>
                  <a:pt x="490008" y="17462"/>
                  <a:pt x="511175" y="12700"/>
                  <a:pt x="523875" y="9525"/>
                </a:cubicBezTo>
                <a:cubicBezTo>
                  <a:pt x="536575" y="6350"/>
                  <a:pt x="545042" y="1058"/>
                  <a:pt x="555625" y="0"/>
                </a:cubicBezTo>
                <a:lnTo>
                  <a:pt x="587375" y="3175"/>
                </a:lnTo>
                <a:cubicBezTo>
                  <a:pt x="596900" y="4233"/>
                  <a:pt x="604308" y="2646"/>
                  <a:pt x="612775" y="6350"/>
                </a:cubicBezTo>
                <a:cubicBezTo>
                  <a:pt x="621242" y="10054"/>
                  <a:pt x="630238" y="20637"/>
                  <a:pt x="638175" y="25400"/>
                </a:cubicBezTo>
                <a:cubicBezTo>
                  <a:pt x="646113" y="30162"/>
                  <a:pt x="655638" y="34396"/>
                  <a:pt x="660400" y="34925"/>
                </a:cubicBezTo>
                <a:cubicBezTo>
                  <a:pt x="665163" y="35454"/>
                  <a:pt x="662517" y="31750"/>
                  <a:pt x="666750" y="28575"/>
                </a:cubicBezTo>
                <a:cubicBezTo>
                  <a:pt x="670983" y="25400"/>
                  <a:pt x="678921" y="18521"/>
                  <a:pt x="685800" y="15875"/>
                </a:cubicBezTo>
                <a:cubicBezTo>
                  <a:pt x="692679" y="13229"/>
                  <a:pt x="699029" y="13229"/>
                  <a:pt x="708025" y="12700"/>
                </a:cubicBezTo>
                <a:cubicBezTo>
                  <a:pt x="717021" y="12171"/>
                  <a:pt x="732896" y="11113"/>
                  <a:pt x="739775" y="12700"/>
                </a:cubicBezTo>
                <a:cubicBezTo>
                  <a:pt x="746654" y="14287"/>
                  <a:pt x="752475" y="45772"/>
                  <a:pt x="754062" y="48418"/>
                </a:cubicBezTo>
              </a:path>
            </a:pathLst>
          </a:custGeom>
          <a:noFill/>
          <a:ln w="38100">
            <a:solidFill>
              <a:srgbClr val="99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76" name="Forma livre 42"/>
          <p:cNvSpPr>
            <a:spLocks/>
          </p:cNvSpPr>
          <p:nvPr/>
        </p:nvSpPr>
        <p:spPr bwMode="auto">
          <a:xfrm>
            <a:off x="2459315" y="1463675"/>
            <a:ext cx="754063" cy="222250"/>
          </a:xfrm>
          <a:custGeom>
            <a:avLst/>
            <a:gdLst>
              <a:gd name="T0" fmla="*/ 0 w 754062"/>
              <a:gd name="T1" fmla="*/ 214121 h 222341"/>
              <a:gd name="T2" fmla="*/ 31750 w 754062"/>
              <a:gd name="T3" fmla="*/ 218014 h 222341"/>
              <a:gd name="T4" fmla="*/ 50800 w 754062"/>
              <a:gd name="T5" fmla="*/ 208669 h 222341"/>
              <a:gd name="T6" fmla="*/ 63500 w 754062"/>
              <a:gd name="T7" fmla="*/ 180643 h 222341"/>
              <a:gd name="T8" fmla="*/ 69850 w 754062"/>
              <a:gd name="T9" fmla="*/ 168183 h 222341"/>
              <a:gd name="T10" fmla="*/ 76200 w 754062"/>
              <a:gd name="T11" fmla="*/ 149498 h 222341"/>
              <a:gd name="T12" fmla="*/ 98425 w 754062"/>
              <a:gd name="T13" fmla="*/ 149498 h 222341"/>
              <a:gd name="T14" fmla="*/ 136525 w 754062"/>
              <a:gd name="T15" fmla="*/ 143265 h 222341"/>
              <a:gd name="T16" fmla="*/ 149225 w 754062"/>
              <a:gd name="T17" fmla="*/ 118350 h 222341"/>
              <a:gd name="T18" fmla="*/ 161925 w 754062"/>
              <a:gd name="T19" fmla="*/ 96545 h 222341"/>
              <a:gd name="T20" fmla="*/ 174625 w 754062"/>
              <a:gd name="T21" fmla="*/ 80978 h 222341"/>
              <a:gd name="T22" fmla="*/ 193675 w 754062"/>
              <a:gd name="T23" fmla="*/ 80978 h 222341"/>
              <a:gd name="T24" fmla="*/ 228600 w 754062"/>
              <a:gd name="T25" fmla="*/ 87208 h 222341"/>
              <a:gd name="T26" fmla="*/ 244475 w 754062"/>
              <a:gd name="T27" fmla="*/ 102779 h 222341"/>
              <a:gd name="T28" fmla="*/ 276225 w 754062"/>
              <a:gd name="T29" fmla="*/ 99668 h 222341"/>
              <a:gd name="T30" fmla="*/ 288925 w 754062"/>
              <a:gd name="T31" fmla="*/ 102779 h 222341"/>
              <a:gd name="T32" fmla="*/ 304800 w 754062"/>
              <a:gd name="T33" fmla="*/ 121466 h 222341"/>
              <a:gd name="T34" fmla="*/ 339725 w 754062"/>
              <a:gd name="T35" fmla="*/ 112123 h 222341"/>
              <a:gd name="T36" fmla="*/ 381047 w 754062"/>
              <a:gd name="T37" fmla="*/ 102779 h 222341"/>
              <a:gd name="T38" fmla="*/ 406447 w 754062"/>
              <a:gd name="T39" fmla="*/ 71630 h 222341"/>
              <a:gd name="T40" fmla="*/ 422322 w 754062"/>
              <a:gd name="T41" fmla="*/ 34267 h 222341"/>
              <a:gd name="T42" fmla="*/ 460422 w 754062"/>
              <a:gd name="T43" fmla="*/ 18674 h 222341"/>
              <a:gd name="T44" fmla="*/ 479472 w 754062"/>
              <a:gd name="T45" fmla="*/ 18674 h 222341"/>
              <a:gd name="T46" fmla="*/ 523922 w 754062"/>
              <a:gd name="T47" fmla="*/ 9337 h 222341"/>
              <a:gd name="T48" fmla="*/ 555672 w 754062"/>
              <a:gd name="T49" fmla="*/ 0 h 222341"/>
              <a:gd name="T50" fmla="*/ 587422 w 754062"/>
              <a:gd name="T51" fmla="*/ 3128 h 222341"/>
              <a:gd name="T52" fmla="*/ 612822 w 754062"/>
              <a:gd name="T53" fmla="*/ 6209 h 222341"/>
              <a:gd name="T54" fmla="*/ 638222 w 754062"/>
              <a:gd name="T55" fmla="*/ 24930 h 222341"/>
              <a:gd name="T56" fmla="*/ 660447 w 754062"/>
              <a:gd name="T57" fmla="*/ 34267 h 222341"/>
              <a:gd name="T58" fmla="*/ 666797 w 754062"/>
              <a:gd name="T59" fmla="*/ 28018 h 222341"/>
              <a:gd name="T60" fmla="*/ 685847 w 754062"/>
              <a:gd name="T61" fmla="*/ 15593 h 222341"/>
              <a:gd name="T62" fmla="*/ 708072 w 754062"/>
              <a:gd name="T63" fmla="*/ 12465 h 222341"/>
              <a:gd name="T64" fmla="*/ 739822 w 754062"/>
              <a:gd name="T65" fmla="*/ 12465 h 222341"/>
              <a:gd name="T66" fmla="*/ 754109 w 754062"/>
              <a:gd name="T67" fmla="*/ 47486 h 222341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754062" h="222341">
                <a:moveTo>
                  <a:pt x="0" y="218281"/>
                </a:moveTo>
                <a:cubicBezTo>
                  <a:pt x="8467" y="216694"/>
                  <a:pt x="23283" y="223176"/>
                  <a:pt x="31750" y="222250"/>
                </a:cubicBezTo>
                <a:cubicBezTo>
                  <a:pt x="40217" y="221324"/>
                  <a:pt x="45508" y="219075"/>
                  <a:pt x="50800" y="212725"/>
                </a:cubicBezTo>
                <a:cubicBezTo>
                  <a:pt x="56092" y="206375"/>
                  <a:pt x="60325" y="191029"/>
                  <a:pt x="63500" y="184150"/>
                </a:cubicBezTo>
                <a:cubicBezTo>
                  <a:pt x="66675" y="177271"/>
                  <a:pt x="67733" y="176742"/>
                  <a:pt x="69850" y="171450"/>
                </a:cubicBezTo>
                <a:cubicBezTo>
                  <a:pt x="71967" y="166158"/>
                  <a:pt x="71438" y="155575"/>
                  <a:pt x="76200" y="152400"/>
                </a:cubicBezTo>
                <a:cubicBezTo>
                  <a:pt x="80962" y="149225"/>
                  <a:pt x="88371" y="153458"/>
                  <a:pt x="98425" y="152400"/>
                </a:cubicBezTo>
                <a:cubicBezTo>
                  <a:pt x="108479" y="151342"/>
                  <a:pt x="128058" y="151342"/>
                  <a:pt x="136525" y="146050"/>
                </a:cubicBezTo>
                <a:cubicBezTo>
                  <a:pt x="144992" y="140758"/>
                  <a:pt x="144992" y="128587"/>
                  <a:pt x="149225" y="120650"/>
                </a:cubicBezTo>
                <a:cubicBezTo>
                  <a:pt x="153458" y="112713"/>
                  <a:pt x="157692" y="104775"/>
                  <a:pt x="161925" y="98425"/>
                </a:cubicBezTo>
                <a:cubicBezTo>
                  <a:pt x="166158" y="92075"/>
                  <a:pt x="169333" y="85196"/>
                  <a:pt x="174625" y="82550"/>
                </a:cubicBezTo>
                <a:cubicBezTo>
                  <a:pt x="179917" y="79904"/>
                  <a:pt x="184679" y="81492"/>
                  <a:pt x="193675" y="82550"/>
                </a:cubicBezTo>
                <a:cubicBezTo>
                  <a:pt x="202671" y="83608"/>
                  <a:pt x="220133" y="85196"/>
                  <a:pt x="228600" y="88900"/>
                </a:cubicBezTo>
                <a:cubicBezTo>
                  <a:pt x="237067" y="92604"/>
                  <a:pt x="236538" y="102658"/>
                  <a:pt x="244475" y="104775"/>
                </a:cubicBezTo>
                <a:cubicBezTo>
                  <a:pt x="252412" y="106892"/>
                  <a:pt x="268817" y="101600"/>
                  <a:pt x="276225" y="101600"/>
                </a:cubicBezTo>
                <a:cubicBezTo>
                  <a:pt x="283633" y="101600"/>
                  <a:pt x="284163" y="101071"/>
                  <a:pt x="288925" y="104775"/>
                </a:cubicBezTo>
                <a:cubicBezTo>
                  <a:pt x="293687" y="108479"/>
                  <a:pt x="296333" y="122238"/>
                  <a:pt x="304800" y="123825"/>
                </a:cubicBezTo>
                <a:cubicBezTo>
                  <a:pt x="313267" y="125412"/>
                  <a:pt x="327025" y="117475"/>
                  <a:pt x="339725" y="114300"/>
                </a:cubicBezTo>
                <a:cubicBezTo>
                  <a:pt x="352425" y="111125"/>
                  <a:pt x="369888" y="111654"/>
                  <a:pt x="381000" y="104775"/>
                </a:cubicBezTo>
                <a:cubicBezTo>
                  <a:pt x="392112" y="97896"/>
                  <a:pt x="399521" y="84667"/>
                  <a:pt x="406400" y="73025"/>
                </a:cubicBezTo>
                <a:cubicBezTo>
                  <a:pt x="413279" y="61383"/>
                  <a:pt x="413279" y="43921"/>
                  <a:pt x="422275" y="34925"/>
                </a:cubicBezTo>
                <a:cubicBezTo>
                  <a:pt x="431271" y="25929"/>
                  <a:pt x="450850" y="21696"/>
                  <a:pt x="460375" y="19050"/>
                </a:cubicBezTo>
                <a:cubicBezTo>
                  <a:pt x="469900" y="16404"/>
                  <a:pt x="468842" y="20637"/>
                  <a:pt x="479425" y="19050"/>
                </a:cubicBezTo>
                <a:cubicBezTo>
                  <a:pt x="490008" y="17462"/>
                  <a:pt x="511175" y="12700"/>
                  <a:pt x="523875" y="9525"/>
                </a:cubicBezTo>
                <a:cubicBezTo>
                  <a:pt x="536575" y="6350"/>
                  <a:pt x="545042" y="1058"/>
                  <a:pt x="555625" y="0"/>
                </a:cubicBezTo>
                <a:lnTo>
                  <a:pt x="587375" y="3175"/>
                </a:lnTo>
                <a:cubicBezTo>
                  <a:pt x="596900" y="4233"/>
                  <a:pt x="604308" y="2646"/>
                  <a:pt x="612775" y="6350"/>
                </a:cubicBezTo>
                <a:cubicBezTo>
                  <a:pt x="621242" y="10054"/>
                  <a:pt x="630238" y="20637"/>
                  <a:pt x="638175" y="25400"/>
                </a:cubicBezTo>
                <a:cubicBezTo>
                  <a:pt x="646113" y="30162"/>
                  <a:pt x="655638" y="34396"/>
                  <a:pt x="660400" y="34925"/>
                </a:cubicBezTo>
                <a:cubicBezTo>
                  <a:pt x="665163" y="35454"/>
                  <a:pt x="662517" y="31750"/>
                  <a:pt x="666750" y="28575"/>
                </a:cubicBezTo>
                <a:cubicBezTo>
                  <a:pt x="670983" y="25400"/>
                  <a:pt x="678921" y="18521"/>
                  <a:pt x="685800" y="15875"/>
                </a:cubicBezTo>
                <a:cubicBezTo>
                  <a:pt x="692679" y="13229"/>
                  <a:pt x="699029" y="13229"/>
                  <a:pt x="708025" y="12700"/>
                </a:cubicBezTo>
                <a:cubicBezTo>
                  <a:pt x="717021" y="12171"/>
                  <a:pt x="732896" y="11113"/>
                  <a:pt x="739775" y="12700"/>
                </a:cubicBezTo>
                <a:cubicBezTo>
                  <a:pt x="746654" y="14287"/>
                  <a:pt x="752475" y="45772"/>
                  <a:pt x="754062" y="48418"/>
                </a:cubicBezTo>
              </a:path>
            </a:pathLst>
          </a:custGeom>
          <a:noFill/>
          <a:ln w="3810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77" name="Forma livre 30"/>
          <p:cNvSpPr>
            <a:spLocks/>
          </p:cNvSpPr>
          <p:nvPr/>
        </p:nvSpPr>
        <p:spPr bwMode="auto">
          <a:xfrm>
            <a:off x="1378227" y="1646373"/>
            <a:ext cx="1098291" cy="1030287"/>
          </a:xfrm>
          <a:custGeom>
            <a:avLst/>
            <a:gdLst>
              <a:gd name="T0" fmla="*/ 0 w 1038225"/>
              <a:gd name="T1" fmla="*/ 1024551 h 1030386"/>
              <a:gd name="T2" fmla="*/ 66675 w 1038225"/>
              <a:gd name="T3" fmla="*/ 1002457 h 1030386"/>
              <a:gd name="T4" fmla="*/ 85725 w 1038225"/>
              <a:gd name="T5" fmla="*/ 967748 h 1030386"/>
              <a:gd name="T6" fmla="*/ 98425 w 1038225"/>
              <a:gd name="T7" fmla="*/ 948796 h 1030386"/>
              <a:gd name="T8" fmla="*/ 120650 w 1038225"/>
              <a:gd name="T9" fmla="*/ 939320 h 1030386"/>
              <a:gd name="T10" fmla="*/ 158750 w 1038225"/>
              <a:gd name="T11" fmla="*/ 926704 h 1030386"/>
              <a:gd name="T12" fmla="*/ 190500 w 1038225"/>
              <a:gd name="T13" fmla="*/ 917229 h 1030386"/>
              <a:gd name="T14" fmla="*/ 200025 w 1038225"/>
              <a:gd name="T15" fmla="*/ 910894 h 1030386"/>
              <a:gd name="T16" fmla="*/ 200025 w 1038225"/>
              <a:gd name="T17" fmla="*/ 888799 h 1030386"/>
              <a:gd name="T18" fmla="*/ 193675 w 1038225"/>
              <a:gd name="T19" fmla="*/ 857231 h 1030386"/>
              <a:gd name="T20" fmla="*/ 177800 w 1038225"/>
              <a:gd name="T21" fmla="*/ 816185 h 1030386"/>
              <a:gd name="T22" fmla="*/ 177800 w 1038225"/>
              <a:gd name="T23" fmla="*/ 772006 h 1030386"/>
              <a:gd name="T24" fmla="*/ 184150 w 1038225"/>
              <a:gd name="T25" fmla="*/ 737272 h 1030386"/>
              <a:gd name="T26" fmla="*/ 212725 w 1038225"/>
              <a:gd name="T27" fmla="*/ 708874 h 1030386"/>
              <a:gd name="T28" fmla="*/ 231775 w 1038225"/>
              <a:gd name="T29" fmla="*/ 683592 h 1030386"/>
              <a:gd name="T30" fmla="*/ 250825 w 1038225"/>
              <a:gd name="T31" fmla="*/ 661485 h 1030386"/>
              <a:gd name="T32" fmla="*/ 282575 w 1038225"/>
              <a:gd name="T33" fmla="*/ 645728 h 1030386"/>
              <a:gd name="T34" fmla="*/ 295275 w 1038225"/>
              <a:gd name="T35" fmla="*/ 629912 h 1030386"/>
              <a:gd name="T36" fmla="*/ 304800 w 1038225"/>
              <a:gd name="T37" fmla="*/ 595220 h 1030386"/>
              <a:gd name="T38" fmla="*/ 317500 w 1038225"/>
              <a:gd name="T39" fmla="*/ 566774 h 1030386"/>
              <a:gd name="T40" fmla="*/ 346075 w 1038225"/>
              <a:gd name="T41" fmla="*/ 563650 h 1030386"/>
              <a:gd name="T42" fmla="*/ 384175 w 1038225"/>
              <a:gd name="T43" fmla="*/ 554174 h 1030386"/>
              <a:gd name="T44" fmla="*/ 415925 w 1038225"/>
              <a:gd name="T45" fmla="*/ 506795 h 1030386"/>
              <a:gd name="T46" fmla="*/ 460375 w 1038225"/>
              <a:gd name="T47" fmla="*/ 484688 h 1030386"/>
              <a:gd name="T48" fmla="*/ 511175 w 1038225"/>
              <a:gd name="T49" fmla="*/ 465756 h 1030386"/>
              <a:gd name="T50" fmla="*/ 533400 w 1038225"/>
              <a:gd name="T51" fmla="*/ 437358 h 1030386"/>
              <a:gd name="T52" fmla="*/ 577850 w 1038225"/>
              <a:gd name="T53" fmla="*/ 434183 h 1030386"/>
              <a:gd name="T54" fmla="*/ 609600 w 1038225"/>
              <a:gd name="T55" fmla="*/ 393144 h 1030386"/>
              <a:gd name="T56" fmla="*/ 647700 w 1038225"/>
              <a:gd name="T57" fmla="*/ 361571 h 1030386"/>
              <a:gd name="T58" fmla="*/ 682625 w 1038225"/>
              <a:gd name="T59" fmla="*/ 361571 h 1030386"/>
              <a:gd name="T60" fmla="*/ 704850 w 1038225"/>
              <a:gd name="T61" fmla="*/ 336348 h 1030386"/>
              <a:gd name="T62" fmla="*/ 742950 w 1038225"/>
              <a:gd name="T63" fmla="*/ 317359 h 1030386"/>
              <a:gd name="T64" fmla="*/ 777875 w 1038225"/>
              <a:gd name="T65" fmla="*/ 292134 h 1030386"/>
              <a:gd name="T66" fmla="*/ 790575 w 1038225"/>
              <a:gd name="T67" fmla="*/ 238454 h 1030386"/>
              <a:gd name="T68" fmla="*/ 803275 w 1038225"/>
              <a:gd name="T69" fmla="*/ 216347 h 1030386"/>
              <a:gd name="T70" fmla="*/ 819150 w 1038225"/>
              <a:gd name="T71" fmla="*/ 216347 h 1030386"/>
              <a:gd name="T72" fmla="*/ 869950 w 1038225"/>
              <a:gd name="T73" fmla="*/ 181628 h 1030386"/>
              <a:gd name="T74" fmla="*/ 904875 w 1038225"/>
              <a:gd name="T75" fmla="*/ 134269 h 1030386"/>
              <a:gd name="T76" fmla="*/ 930275 w 1038225"/>
              <a:gd name="T77" fmla="*/ 67948 h 1030386"/>
              <a:gd name="T78" fmla="*/ 952500 w 1038225"/>
              <a:gd name="T79" fmla="*/ 20618 h 1030386"/>
              <a:gd name="T80" fmla="*/ 971550 w 1038225"/>
              <a:gd name="T81" fmla="*/ 14327 h 1030386"/>
              <a:gd name="T82" fmla="*/ 984250 w 1038225"/>
              <a:gd name="T83" fmla="*/ 23793 h 1030386"/>
              <a:gd name="T84" fmla="*/ 996950 w 1038225"/>
              <a:gd name="T85" fmla="*/ 30084 h 1030386"/>
              <a:gd name="T86" fmla="*/ 1019175 w 1038225"/>
              <a:gd name="T87" fmla="*/ 23793 h 1030386"/>
              <a:gd name="T88" fmla="*/ 1038225 w 1038225"/>
              <a:gd name="T89" fmla="*/ 1686 h 103038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038225" h="1030386">
                <a:moveTo>
                  <a:pt x="0" y="1030386"/>
                </a:moveTo>
                <a:cubicBezTo>
                  <a:pt x="26194" y="1024036"/>
                  <a:pt x="52388" y="1017686"/>
                  <a:pt x="66675" y="1008161"/>
                </a:cubicBezTo>
                <a:cubicBezTo>
                  <a:pt x="80962" y="998636"/>
                  <a:pt x="80433" y="982232"/>
                  <a:pt x="85725" y="973236"/>
                </a:cubicBezTo>
                <a:cubicBezTo>
                  <a:pt x="91017" y="964240"/>
                  <a:pt x="92604" y="958948"/>
                  <a:pt x="98425" y="954186"/>
                </a:cubicBezTo>
                <a:cubicBezTo>
                  <a:pt x="104246" y="949424"/>
                  <a:pt x="110596" y="948365"/>
                  <a:pt x="120650" y="944661"/>
                </a:cubicBezTo>
                <a:cubicBezTo>
                  <a:pt x="130704" y="940957"/>
                  <a:pt x="147108" y="935665"/>
                  <a:pt x="158750" y="931961"/>
                </a:cubicBezTo>
                <a:cubicBezTo>
                  <a:pt x="170392" y="928257"/>
                  <a:pt x="183621" y="925082"/>
                  <a:pt x="190500" y="922436"/>
                </a:cubicBezTo>
                <a:cubicBezTo>
                  <a:pt x="197379" y="919790"/>
                  <a:pt x="198438" y="920848"/>
                  <a:pt x="200025" y="916086"/>
                </a:cubicBezTo>
                <a:cubicBezTo>
                  <a:pt x="201612" y="911324"/>
                  <a:pt x="201083" y="902857"/>
                  <a:pt x="200025" y="893861"/>
                </a:cubicBezTo>
                <a:cubicBezTo>
                  <a:pt x="198967" y="884865"/>
                  <a:pt x="197379" y="874282"/>
                  <a:pt x="193675" y="862111"/>
                </a:cubicBezTo>
                <a:cubicBezTo>
                  <a:pt x="189971" y="849940"/>
                  <a:pt x="180446" y="835123"/>
                  <a:pt x="177800" y="820836"/>
                </a:cubicBezTo>
                <a:cubicBezTo>
                  <a:pt x="175154" y="806549"/>
                  <a:pt x="176742" y="789615"/>
                  <a:pt x="177800" y="776386"/>
                </a:cubicBezTo>
                <a:cubicBezTo>
                  <a:pt x="178858" y="763157"/>
                  <a:pt x="178329" y="752044"/>
                  <a:pt x="184150" y="741461"/>
                </a:cubicBezTo>
                <a:cubicBezTo>
                  <a:pt x="189971" y="730878"/>
                  <a:pt x="204788" y="721882"/>
                  <a:pt x="212725" y="712886"/>
                </a:cubicBezTo>
                <a:cubicBezTo>
                  <a:pt x="220663" y="703890"/>
                  <a:pt x="225425" y="695423"/>
                  <a:pt x="231775" y="687486"/>
                </a:cubicBezTo>
                <a:cubicBezTo>
                  <a:pt x="238125" y="679549"/>
                  <a:pt x="242358" y="671611"/>
                  <a:pt x="250825" y="665261"/>
                </a:cubicBezTo>
                <a:cubicBezTo>
                  <a:pt x="259292" y="658911"/>
                  <a:pt x="275167" y="654678"/>
                  <a:pt x="282575" y="649386"/>
                </a:cubicBezTo>
                <a:cubicBezTo>
                  <a:pt x="289983" y="644094"/>
                  <a:pt x="291571" y="641978"/>
                  <a:pt x="295275" y="633511"/>
                </a:cubicBezTo>
                <a:cubicBezTo>
                  <a:pt x="298979" y="625044"/>
                  <a:pt x="301096" y="609169"/>
                  <a:pt x="304800" y="598586"/>
                </a:cubicBezTo>
                <a:cubicBezTo>
                  <a:pt x="308504" y="588003"/>
                  <a:pt x="310621" y="575303"/>
                  <a:pt x="317500" y="570011"/>
                </a:cubicBezTo>
                <a:cubicBezTo>
                  <a:pt x="324379" y="564719"/>
                  <a:pt x="334963" y="568953"/>
                  <a:pt x="346075" y="566836"/>
                </a:cubicBezTo>
                <a:cubicBezTo>
                  <a:pt x="357187" y="564719"/>
                  <a:pt x="372533" y="566836"/>
                  <a:pt x="384175" y="557311"/>
                </a:cubicBezTo>
                <a:cubicBezTo>
                  <a:pt x="395817" y="547786"/>
                  <a:pt x="403225" y="521328"/>
                  <a:pt x="415925" y="509686"/>
                </a:cubicBezTo>
                <a:cubicBezTo>
                  <a:pt x="428625" y="498044"/>
                  <a:pt x="444500" y="494340"/>
                  <a:pt x="460375" y="487461"/>
                </a:cubicBezTo>
                <a:cubicBezTo>
                  <a:pt x="476250" y="480582"/>
                  <a:pt x="499004" y="476348"/>
                  <a:pt x="511175" y="468411"/>
                </a:cubicBezTo>
                <a:cubicBezTo>
                  <a:pt x="523346" y="460474"/>
                  <a:pt x="522288" y="445128"/>
                  <a:pt x="533400" y="439836"/>
                </a:cubicBezTo>
                <a:cubicBezTo>
                  <a:pt x="544513" y="434544"/>
                  <a:pt x="565150" y="444069"/>
                  <a:pt x="577850" y="436661"/>
                </a:cubicBezTo>
                <a:cubicBezTo>
                  <a:pt x="590550" y="429253"/>
                  <a:pt x="597958" y="407557"/>
                  <a:pt x="609600" y="395386"/>
                </a:cubicBezTo>
                <a:cubicBezTo>
                  <a:pt x="621242" y="383215"/>
                  <a:pt x="635529" y="368928"/>
                  <a:pt x="647700" y="363636"/>
                </a:cubicBezTo>
                <a:cubicBezTo>
                  <a:pt x="659871" y="358344"/>
                  <a:pt x="673100" y="367869"/>
                  <a:pt x="682625" y="363636"/>
                </a:cubicBezTo>
                <a:cubicBezTo>
                  <a:pt x="692150" y="359403"/>
                  <a:pt x="694796" y="345644"/>
                  <a:pt x="704850" y="338236"/>
                </a:cubicBezTo>
                <a:cubicBezTo>
                  <a:pt x="714904" y="330828"/>
                  <a:pt x="730779" y="326594"/>
                  <a:pt x="742950" y="319186"/>
                </a:cubicBezTo>
                <a:cubicBezTo>
                  <a:pt x="755121" y="311778"/>
                  <a:pt x="769938" y="307015"/>
                  <a:pt x="777875" y="293786"/>
                </a:cubicBezTo>
                <a:cubicBezTo>
                  <a:pt x="785812" y="280557"/>
                  <a:pt x="786342" y="252511"/>
                  <a:pt x="790575" y="239811"/>
                </a:cubicBezTo>
                <a:cubicBezTo>
                  <a:pt x="794808" y="227111"/>
                  <a:pt x="798513" y="221290"/>
                  <a:pt x="803275" y="217586"/>
                </a:cubicBezTo>
                <a:cubicBezTo>
                  <a:pt x="808037" y="213882"/>
                  <a:pt x="808038" y="223407"/>
                  <a:pt x="819150" y="217586"/>
                </a:cubicBezTo>
                <a:cubicBezTo>
                  <a:pt x="830262" y="211765"/>
                  <a:pt x="855662" y="196419"/>
                  <a:pt x="869950" y="182661"/>
                </a:cubicBezTo>
                <a:cubicBezTo>
                  <a:pt x="884238" y="168903"/>
                  <a:pt x="894821" y="154086"/>
                  <a:pt x="904875" y="135036"/>
                </a:cubicBezTo>
                <a:cubicBezTo>
                  <a:pt x="914929" y="115986"/>
                  <a:pt x="922338" y="87411"/>
                  <a:pt x="930275" y="68361"/>
                </a:cubicBezTo>
                <a:cubicBezTo>
                  <a:pt x="938212" y="49311"/>
                  <a:pt x="945621" y="29732"/>
                  <a:pt x="952500" y="20736"/>
                </a:cubicBezTo>
                <a:cubicBezTo>
                  <a:pt x="959379" y="11740"/>
                  <a:pt x="966258" y="13857"/>
                  <a:pt x="971550" y="14386"/>
                </a:cubicBezTo>
                <a:cubicBezTo>
                  <a:pt x="976842" y="14915"/>
                  <a:pt x="980017" y="21265"/>
                  <a:pt x="984250" y="23911"/>
                </a:cubicBezTo>
                <a:cubicBezTo>
                  <a:pt x="988483" y="26557"/>
                  <a:pt x="991129" y="30261"/>
                  <a:pt x="996950" y="30261"/>
                </a:cubicBezTo>
                <a:cubicBezTo>
                  <a:pt x="1002771" y="30261"/>
                  <a:pt x="1012296" y="28673"/>
                  <a:pt x="1019175" y="23911"/>
                </a:cubicBezTo>
                <a:cubicBezTo>
                  <a:pt x="1026054" y="19149"/>
                  <a:pt x="991658" y="-6781"/>
                  <a:pt x="1038225" y="1686"/>
                </a:cubicBezTo>
              </a:path>
            </a:pathLst>
          </a:custGeom>
          <a:noFill/>
          <a:ln w="3810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78" name="Forma livre 265"/>
          <p:cNvSpPr>
            <a:spLocks/>
          </p:cNvSpPr>
          <p:nvPr/>
        </p:nvSpPr>
        <p:spPr bwMode="auto">
          <a:xfrm>
            <a:off x="1425853" y="2725738"/>
            <a:ext cx="1441450" cy="1000125"/>
          </a:xfrm>
          <a:custGeom>
            <a:avLst/>
            <a:gdLst>
              <a:gd name="T0" fmla="*/ 1458805 w 1441040"/>
              <a:gd name="T1" fmla="*/ 793706 h 999689"/>
              <a:gd name="T2" fmla="*/ 1456390 w 1441040"/>
              <a:gd name="T3" fmla="*/ 886221 h 999689"/>
              <a:gd name="T4" fmla="*/ 1461222 w 1441040"/>
              <a:gd name="T5" fmla="*/ 934917 h 999689"/>
              <a:gd name="T6" fmla="*/ 1444317 w 1441040"/>
              <a:gd name="T7" fmla="*/ 1020905 h 999689"/>
              <a:gd name="T8" fmla="*/ 1374361 w 1441040"/>
              <a:gd name="T9" fmla="*/ 986094 h 999689"/>
              <a:gd name="T10" fmla="*/ 1277793 w 1441040"/>
              <a:gd name="T11" fmla="*/ 994937 h 999689"/>
              <a:gd name="T12" fmla="*/ 1220812 w 1441040"/>
              <a:gd name="T13" fmla="*/ 993941 h 999689"/>
              <a:gd name="T14" fmla="*/ 1208947 w 1441040"/>
              <a:gd name="T15" fmla="*/ 932525 h 999689"/>
              <a:gd name="T16" fmla="*/ 1135925 w 1441040"/>
              <a:gd name="T17" fmla="*/ 857478 h 999689"/>
              <a:gd name="T18" fmla="*/ 1059664 w 1441040"/>
              <a:gd name="T19" fmla="*/ 840912 h 999689"/>
              <a:gd name="T20" fmla="*/ 971455 w 1441040"/>
              <a:gd name="T21" fmla="*/ 833463 h 999689"/>
              <a:gd name="T22" fmla="*/ 942196 w 1441040"/>
              <a:gd name="T23" fmla="*/ 881411 h 999689"/>
              <a:gd name="T24" fmla="*/ 920508 w 1441040"/>
              <a:gd name="T25" fmla="*/ 895960 h 999689"/>
              <a:gd name="T26" fmla="*/ 881656 w 1441040"/>
              <a:gd name="T27" fmla="*/ 893380 h 999689"/>
              <a:gd name="T28" fmla="*/ 835713 w 1441040"/>
              <a:gd name="T29" fmla="*/ 891049 h 999689"/>
              <a:gd name="T30" fmla="*/ 806726 w 1441040"/>
              <a:gd name="T31" fmla="*/ 876450 h 999689"/>
              <a:gd name="T32" fmla="*/ 801859 w 1441040"/>
              <a:gd name="T33" fmla="*/ 837529 h 999689"/>
              <a:gd name="T34" fmla="*/ 792198 w 1441040"/>
              <a:gd name="T35" fmla="*/ 839965 h 999689"/>
              <a:gd name="T36" fmla="*/ 787369 w 1441040"/>
              <a:gd name="T37" fmla="*/ 818052 h 999689"/>
              <a:gd name="T38" fmla="*/ 789784 w 1441040"/>
              <a:gd name="T39" fmla="*/ 791272 h 999689"/>
              <a:gd name="T40" fmla="*/ 780124 w 1441040"/>
              <a:gd name="T41" fmla="*/ 752317 h 999689"/>
              <a:gd name="T42" fmla="*/ 777708 w 1441040"/>
              <a:gd name="T43" fmla="*/ 720664 h 999689"/>
              <a:gd name="T44" fmla="*/ 765632 w 1441040"/>
              <a:gd name="T45" fmla="*/ 713361 h 999689"/>
              <a:gd name="T46" fmla="*/ 717327 w 1441040"/>
              <a:gd name="T47" fmla="*/ 701187 h 999689"/>
              <a:gd name="T48" fmla="*/ 683512 w 1441040"/>
              <a:gd name="T49" fmla="*/ 693883 h 999689"/>
              <a:gd name="T50" fmla="*/ 661777 w 1441040"/>
              <a:gd name="T51" fmla="*/ 667103 h 999689"/>
              <a:gd name="T52" fmla="*/ 630377 w 1441040"/>
              <a:gd name="T53" fmla="*/ 635452 h 999689"/>
              <a:gd name="T54" fmla="*/ 613469 w 1441040"/>
              <a:gd name="T55" fmla="*/ 625713 h 999689"/>
              <a:gd name="T56" fmla="*/ 569996 w 1441040"/>
              <a:gd name="T57" fmla="*/ 611103 h 999689"/>
              <a:gd name="T58" fmla="*/ 550676 w 1441040"/>
              <a:gd name="T59" fmla="*/ 579455 h 999689"/>
              <a:gd name="T60" fmla="*/ 526523 w 1441040"/>
              <a:gd name="T61" fmla="*/ 550238 h 999689"/>
              <a:gd name="T62" fmla="*/ 509616 w 1441040"/>
              <a:gd name="T63" fmla="*/ 535628 h 999689"/>
              <a:gd name="T64" fmla="*/ 470973 w 1441040"/>
              <a:gd name="T65" fmla="*/ 533195 h 999689"/>
              <a:gd name="T66" fmla="*/ 449235 w 1441040"/>
              <a:gd name="T67" fmla="*/ 521023 h 999689"/>
              <a:gd name="T68" fmla="*/ 420249 w 1441040"/>
              <a:gd name="T69" fmla="*/ 501544 h 999689"/>
              <a:gd name="T70" fmla="*/ 403344 w 1441040"/>
              <a:gd name="T71" fmla="*/ 465024 h 999689"/>
              <a:gd name="T72" fmla="*/ 398514 w 1441040"/>
              <a:gd name="T73" fmla="*/ 423634 h 999689"/>
              <a:gd name="T74" fmla="*/ 374358 w 1441040"/>
              <a:gd name="T75" fmla="*/ 391985 h 999689"/>
              <a:gd name="T76" fmla="*/ 335714 w 1441040"/>
              <a:gd name="T77" fmla="*/ 367636 h 999689"/>
              <a:gd name="T78" fmla="*/ 292244 w 1441040"/>
              <a:gd name="T79" fmla="*/ 333552 h 999689"/>
              <a:gd name="T80" fmla="*/ 239109 w 1441040"/>
              <a:gd name="T81" fmla="*/ 314074 h 999689"/>
              <a:gd name="T82" fmla="*/ 212539 w 1441040"/>
              <a:gd name="T83" fmla="*/ 272686 h 999689"/>
              <a:gd name="T84" fmla="*/ 178728 w 1441040"/>
              <a:gd name="T85" fmla="*/ 233729 h 999689"/>
              <a:gd name="T86" fmla="*/ 159405 w 1441040"/>
              <a:gd name="T87" fmla="*/ 211818 h 999689"/>
              <a:gd name="T88" fmla="*/ 152161 w 1441040"/>
              <a:gd name="T89" fmla="*/ 163125 h 999689"/>
              <a:gd name="T90" fmla="*/ 142490 w 1441040"/>
              <a:gd name="T91" fmla="*/ 102255 h 999689"/>
              <a:gd name="T92" fmla="*/ 118343 w 1441040"/>
              <a:gd name="T93" fmla="*/ 48693 h 999689"/>
              <a:gd name="T94" fmla="*/ 74865 w 1441040"/>
              <a:gd name="T95" fmla="*/ 12162 h 999689"/>
              <a:gd name="T96" fmla="*/ 0 w 1441040"/>
              <a:gd name="T97" fmla="*/ 0 h 999689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1441040" h="999689">
                <a:moveTo>
                  <a:pt x="1438275" y="776288"/>
                </a:moveTo>
                <a:cubicBezTo>
                  <a:pt x="1436886" y="810022"/>
                  <a:pt x="1435497" y="843756"/>
                  <a:pt x="1435894" y="866775"/>
                </a:cubicBezTo>
                <a:cubicBezTo>
                  <a:pt x="1436291" y="889794"/>
                  <a:pt x="1442641" y="892446"/>
                  <a:pt x="1440657" y="914400"/>
                </a:cubicBezTo>
                <a:cubicBezTo>
                  <a:pt x="1438673" y="936354"/>
                  <a:pt x="1438264" y="990159"/>
                  <a:pt x="1423991" y="998501"/>
                </a:cubicBezTo>
                <a:cubicBezTo>
                  <a:pt x="1409718" y="1006843"/>
                  <a:pt x="1382383" y="968687"/>
                  <a:pt x="1355020" y="964454"/>
                </a:cubicBezTo>
                <a:cubicBezTo>
                  <a:pt x="1327657" y="960221"/>
                  <a:pt x="1285041" y="971825"/>
                  <a:pt x="1259810" y="973104"/>
                </a:cubicBezTo>
                <a:cubicBezTo>
                  <a:pt x="1234579" y="974383"/>
                  <a:pt x="1214944" y="982304"/>
                  <a:pt x="1203631" y="972130"/>
                </a:cubicBezTo>
                <a:cubicBezTo>
                  <a:pt x="1192318" y="961956"/>
                  <a:pt x="1200591" y="932191"/>
                  <a:pt x="1191933" y="912061"/>
                </a:cubicBezTo>
                <a:cubicBezTo>
                  <a:pt x="1183275" y="891931"/>
                  <a:pt x="1144468" y="853595"/>
                  <a:pt x="1119938" y="838661"/>
                </a:cubicBezTo>
                <a:cubicBezTo>
                  <a:pt x="1095408" y="823727"/>
                  <a:pt x="1071778" y="826374"/>
                  <a:pt x="1044752" y="822459"/>
                </a:cubicBezTo>
                <a:cubicBezTo>
                  <a:pt x="1017726" y="818544"/>
                  <a:pt x="999703" y="820195"/>
                  <a:pt x="957782" y="815173"/>
                </a:cubicBezTo>
                <a:cubicBezTo>
                  <a:pt x="936498" y="836322"/>
                  <a:pt x="937307" y="851882"/>
                  <a:pt x="928936" y="862069"/>
                </a:cubicBezTo>
                <a:cubicBezTo>
                  <a:pt x="920565" y="872256"/>
                  <a:pt x="917502" y="874346"/>
                  <a:pt x="907554" y="876297"/>
                </a:cubicBezTo>
                <a:cubicBezTo>
                  <a:pt x="897606" y="878248"/>
                  <a:pt x="883182" y="874576"/>
                  <a:pt x="869248" y="873776"/>
                </a:cubicBezTo>
                <a:cubicBezTo>
                  <a:pt x="855314" y="872976"/>
                  <a:pt x="836263" y="874256"/>
                  <a:pt x="823951" y="871496"/>
                </a:cubicBezTo>
                <a:cubicBezTo>
                  <a:pt x="811639" y="868736"/>
                  <a:pt x="800937" y="865942"/>
                  <a:pt x="795374" y="857218"/>
                </a:cubicBezTo>
                <a:cubicBezTo>
                  <a:pt x="789811" y="848494"/>
                  <a:pt x="792962" y="825097"/>
                  <a:pt x="790575" y="819150"/>
                </a:cubicBezTo>
                <a:cubicBezTo>
                  <a:pt x="788188" y="813203"/>
                  <a:pt x="783431" y="824707"/>
                  <a:pt x="781050" y="821532"/>
                </a:cubicBezTo>
                <a:cubicBezTo>
                  <a:pt x="778669" y="818357"/>
                  <a:pt x="776685" y="808037"/>
                  <a:pt x="776288" y="800100"/>
                </a:cubicBezTo>
                <a:cubicBezTo>
                  <a:pt x="775891" y="792163"/>
                  <a:pt x="779860" y="784622"/>
                  <a:pt x="778669" y="773907"/>
                </a:cubicBezTo>
                <a:cubicBezTo>
                  <a:pt x="777478" y="763192"/>
                  <a:pt x="771128" y="747316"/>
                  <a:pt x="769144" y="735807"/>
                </a:cubicBezTo>
                <a:cubicBezTo>
                  <a:pt x="767160" y="724298"/>
                  <a:pt x="769144" y="711200"/>
                  <a:pt x="766763" y="704850"/>
                </a:cubicBezTo>
                <a:cubicBezTo>
                  <a:pt x="764382" y="698500"/>
                  <a:pt x="764779" y="700882"/>
                  <a:pt x="754857" y="697707"/>
                </a:cubicBezTo>
                <a:cubicBezTo>
                  <a:pt x="744935" y="694532"/>
                  <a:pt x="720726" y="688975"/>
                  <a:pt x="707232" y="685800"/>
                </a:cubicBezTo>
                <a:cubicBezTo>
                  <a:pt x="693738" y="682625"/>
                  <a:pt x="683022" y="684213"/>
                  <a:pt x="673894" y="678657"/>
                </a:cubicBezTo>
                <a:cubicBezTo>
                  <a:pt x="664766" y="673101"/>
                  <a:pt x="661194" y="661988"/>
                  <a:pt x="652463" y="652463"/>
                </a:cubicBezTo>
                <a:cubicBezTo>
                  <a:pt x="643732" y="642938"/>
                  <a:pt x="629444" y="628254"/>
                  <a:pt x="621507" y="621507"/>
                </a:cubicBezTo>
                <a:cubicBezTo>
                  <a:pt x="613569" y="614760"/>
                  <a:pt x="614760" y="615951"/>
                  <a:pt x="604838" y="611982"/>
                </a:cubicBezTo>
                <a:cubicBezTo>
                  <a:pt x="594916" y="608013"/>
                  <a:pt x="572294" y="605235"/>
                  <a:pt x="561975" y="597694"/>
                </a:cubicBezTo>
                <a:cubicBezTo>
                  <a:pt x="551656" y="590153"/>
                  <a:pt x="550069" y="576660"/>
                  <a:pt x="542925" y="566738"/>
                </a:cubicBezTo>
                <a:cubicBezTo>
                  <a:pt x="535781" y="556816"/>
                  <a:pt x="525860" y="545307"/>
                  <a:pt x="519113" y="538163"/>
                </a:cubicBezTo>
                <a:cubicBezTo>
                  <a:pt x="512366" y="531019"/>
                  <a:pt x="511572" y="526653"/>
                  <a:pt x="502444" y="523875"/>
                </a:cubicBezTo>
                <a:cubicBezTo>
                  <a:pt x="493316" y="521097"/>
                  <a:pt x="474266" y="523875"/>
                  <a:pt x="464344" y="521494"/>
                </a:cubicBezTo>
                <a:cubicBezTo>
                  <a:pt x="454422" y="519113"/>
                  <a:pt x="451247" y="514747"/>
                  <a:pt x="442913" y="509588"/>
                </a:cubicBezTo>
                <a:cubicBezTo>
                  <a:pt x="434579" y="504429"/>
                  <a:pt x="421879" y="499666"/>
                  <a:pt x="414338" y="490538"/>
                </a:cubicBezTo>
                <a:cubicBezTo>
                  <a:pt x="406797" y="481410"/>
                  <a:pt x="401241" y="467519"/>
                  <a:pt x="397669" y="454819"/>
                </a:cubicBezTo>
                <a:cubicBezTo>
                  <a:pt x="394097" y="442119"/>
                  <a:pt x="397669" y="426244"/>
                  <a:pt x="392907" y="414338"/>
                </a:cubicBezTo>
                <a:cubicBezTo>
                  <a:pt x="388144" y="402432"/>
                  <a:pt x="379413" y="392510"/>
                  <a:pt x="369094" y="383382"/>
                </a:cubicBezTo>
                <a:cubicBezTo>
                  <a:pt x="358775" y="374254"/>
                  <a:pt x="344488" y="369094"/>
                  <a:pt x="330994" y="359569"/>
                </a:cubicBezTo>
                <a:cubicBezTo>
                  <a:pt x="317500" y="350044"/>
                  <a:pt x="304007" y="334963"/>
                  <a:pt x="288132" y="326232"/>
                </a:cubicBezTo>
                <a:cubicBezTo>
                  <a:pt x="272257" y="317501"/>
                  <a:pt x="248841" y="317104"/>
                  <a:pt x="235744" y="307182"/>
                </a:cubicBezTo>
                <a:cubicBezTo>
                  <a:pt x="222647" y="297260"/>
                  <a:pt x="219472" y="279797"/>
                  <a:pt x="209550" y="266700"/>
                </a:cubicBezTo>
                <a:cubicBezTo>
                  <a:pt x="199628" y="253603"/>
                  <a:pt x="184944" y="238522"/>
                  <a:pt x="176213" y="228600"/>
                </a:cubicBezTo>
                <a:cubicBezTo>
                  <a:pt x="167482" y="218678"/>
                  <a:pt x="161529" y="218678"/>
                  <a:pt x="157163" y="207169"/>
                </a:cubicBezTo>
                <a:cubicBezTo>
                  <a:pt x="152797" y="195660"/>
                  <a:pt x="152797" y="177403"/>
                  <a:pt x="150019" y="159544"/>
                </a:cubicBezTo>
                <a:cubicBezTo>
                  <a:pt x="147241" y="141685"/>
                  <a:pt x="146050" y="118666"/>
                  <a:pt x="140494" y="100013"/>
                </a:cubicBezTo>
                <a:cubicBezTo>
                  <a:pt x="134938" y="81360"/>
                  <a:pt x="127794" y="62309"/>
                  <a:pt x="116682" y="47625"/>
                </a:cubicBezTo>
                <a:cubicBezTo>
                  <a:pt x="105569" y="32941"/>
                  <a:pt x="93266" y="19844"/>
                  <a:pt x="73819" y="11907"/>
                </a:cubicBezTo>
                <a:cubicBezTo>
                  <a:pt x="54372" y="3970"/>
                  <a:pt x="27186" y="1985"/>
                  <a:pt x="0" y="0"/>
                </a:cubicBezTo>
              </a:path>
            </a:pathLst>
          </a:custGeom>
          <a:noFill/>
          <a:ln w="3810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79" name="Forma livre 32"/>
          <p:cNvSpPr>
            <a:spLocks/>
          </p:cNvSpPr>
          <p:nvPr/>
        </p:nvSpPr>
        <p:spPr bwMode="auto">
          <a:xfrm>
            <a:off x="3211790" y="1370013"/>
            <a:ext cx="473075" cy="180975"/>
          </a:xfrm>
          <a:custGeom>
            <a:avLst/>
            <a:gdLst>
              <a:gd name="T0" fmla="*/ 0 w 472440"/>
              <a:gd name="T1" fmla="*/ 200156 h 179889"/>
              <a:gd name="T2" fmla="*/ 15992 w 472440"/>
              <a:gd name="T3" fmla="*/ 166950 h 179889"/>
              <a:gd name="T4" fmla="*/ 23988 w 472440"/>
              <a:gd name="T5" fmla="*/ 209638 h 179889"/>
              <a:gd name="T6" fmla="*/ 51974 w 472440"/>
              <a:gd name="T7" fmla="*/ 223867 h 179889"/>
              <a:gd name="T8" fmla="*/ 119939 w 472440"/>
              <a:gd name="T9" fmla="*/ 204898 h 179889"/>
              <a:gd name="T10" fmla="*/ 155919 w 472440"/>
              <a:gd name="T11" fmla="*/ 133750 h 179889"/>
              <a:gd name="T12" fmla="*/ 167913 w 472440"/>
              <a:gd name="T13" fmla="*/ 114778 h 179889"/>
              <a:gd name="T14" fmla="*/ 219887 w 472440"/>
              <a:gd name="T15" fmla="*/ 95810 h 179889"/>
              <a:gd name="T16" fmla="*/ 283849 w 472440"/>
              <a:gd name="T17" fmla="*/ 76834 h 179889"/>
              <a:gd name="T18" fmla="*/ 335829 w 472440"/>
              <a:gd name="T19" fmla="*/ 53118 h 179889"/>
              <a:gd name="T20" fmla="*/ 379805 w 472440"/>
              <a:gd name="T21" fmla="*/ 34144 h 179889"/>
              <a:gd name="T22" fmla="*/ 463765 w 472440"/>
              <a:gd name="T23" fmla="*/ 946 h 179889"/>
              <a:gd name="T24" fmla="*/ 495747 w 472440"/>
              <a:gd name="T25" fmla="*/ 10434 h 179889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472440" h="179889">
                <a:moveTo>
                  <a:pt x="0" y="160779"/>
                </a:moveTo>
                <a:cubicBezTo>
                  <a:pt x="18415" y="138871"/>
                  <a:pt x="11430" y="132839"/>
                  <a:pt x="15240" y="134109"/>
                </a:cubicBezTo>
                <a:cubicBezTo>
                  <a:pt x="19050" y="135379"/>
                  <a:pt x="17145" y="160779"/>
                  <a:pt x="22860" y="168399"/>
                </a:cubicBezTo>
                <a:cubicBezTo>
                  <a:pt x="28575" y="176019"/>
                  <a:pt x="34290" y="180464"/>
                  <a:pt x="49530" y="179829"/>
                </a:cubicBezTo>
                <a:cubicBezTo>
                  <a:pt x="64770" y="179194"/>
                  <a:pt x="97790" y="176654"/>
                  <a:pt x="114300" y="164589"/>
                </a:cubicBezTo>
                <a:cubicBezTo>
                  <a:pt x="130810" y="152524"/>
                  <a:pt x="140970" y="119504"/>
                  <a:pt x="148590" y="107439"/>
                </a:cubicBezTo>
                <a:cubicBezTo>
                  <a:pt x="156210" y="95374"/>
                  <a:pt x="149860" y="97279"/>
                  <a:pt x="160020" y="92199"/>
                </a:cubicBezTo>
                <a:cubicBezTo>
                  <a:pt x="170180" y="87119"/>
                  <a:pt x="191135" y="82039"/>
                  <a:pt x="209550" y="76959"/>
                </a:cubicBezTo>
                <a:cubicBezTo>
                  <a:pt x="227965" y="71879"/>
                  <a:pt x="252095" y="67434"/>
                  <a:pt x="270510" y="61719"/>
                </a:cubicBezTo>
                <a:cubicBezTo>
                  <a:pt x="288925" y="56004"/>
                  <a:pt x="304800" y="48384"/>
                  <a:pt x="320040" y="42669"/>
                </a:cubicBezTo>
                <a:cubicBezTo>
                  <a:pt x="335280" y="36954"/>
                  <a:pt x="341630" y="34414"/>
                  <a:pt x="361950" y="27429"/>
                </a:cubicBezTo>
                <a:cubicBezTo>
                  <a:pt x="382270" y="20444"/>
                  <a:pt x="423545" y="3934"/>
                  <a:pt x="441960" y="759"/>
                </a:cubicBezTo>
                <a:cubicBezTo>
                  <a:pt x="460375" y="-2416"/>
                  <a:pt x="463550" y="5204"/>
                  <a:pt x="472440" y="8379"/>
                </a:cubicBezTo>
              </a:path>
            </a:pathLst>
          </a:custGeom>
          <a:noFill/>
          <a:ln w="38100">
            <a:solidFill>
              <a:srgbClr val="990099"/>
            </a:solidFill>
            <a:round/>
            <a:headEnd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80" name="CaixaDeTexto 121"/>
          <p:cNvSpPr txBox="1">
            <a:spLocks noChangeArrowheads="1"/>
          </p:cNvSpPr>
          <p:nvPr/>
        </p:nvSpPr>
        <p:spPr bwMode="auto">
          <a:xfrm>
            <a:off x="703540" y="2535238"/>
            <a:ext cx="78263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Porto  Velho</a:t>
            </a:r>
          </a:p>
        </p:txBody>
      </p:sp>
      <p:sp>
        <p:nvSpPr>
          <p:cNvPr id="681" name="AutoShape 125"/>
          <p:cNvSpPr>
            <a:spLocks noChangeArrowheads="1"/>
          </p:cNvSpPr>
          <p:nvPr/>
        </p:nvSpPr>
        <p:spPr bwMode="auto">
          <a:xfrm rot="10800000">
            <a:off x="1394103" y="2689225"/>
            <a:ext cx="92075" cy="61913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682" name="Oval 250"/>
          <p:cNvSpPr>
            <a:spLocks noChangeArrowheads="1"/>
          </p:cNvSpPr>
          <p:nvPr/>
        </p:nvSpPr>
        <p:spPr bwMode="auto">
          <a:xfrm>
            <a:off x="2816503" y="3675063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sp>
        <p:nvSpPr>
          <p:cNvPr id="683" name="CaixaDeTexto 121"/>
          <p:cNvSpPr txBox="1">
            <a:spLocks noChangeArrowheads="1"/>
          </p:cNvSpPr>
          <p:nvPr/>
        </p:nvSpPr>
        <p:spPr bwMode="auto">
          <a:xfrm>
            <a:off x="2824440" y="3533775"/>
            <a:ext cx="78105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Posto Gil</a:t>
            </a:r>
          </a:p>
        </p:txBody>
      </p:sp>
      <p:sp>
        <p:nvSpPr>
          <p:cNvPr id="684" name="CaixaDeTexto 121"/>
          <p:cNvSpPr txBox="1">
            <a:spLocks noChangeArrowheads="1"/>
          </p:cNvSpPr>
          <p:nvPr/>
        </p:nvSpPr>
        <p:spPr bwMode="auto">
          <a:xfrm>
            <a:off x="2446615" y="1681163"/>
            <a:ext cx="78263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Itacoatiara</a:t>
            </a:r>
          </a:p>
        </p:txBody>
      </p:sp>
      <p:sp>
        <p:nvSpPr>
          <p:cNvPr id="685" name="CaixaDeTexto 121"/>
          <p:cNvSpPr txBox="1">
            <a:spLocks noChangeArrowheads="1"/>
          </p:cNvSpPr>
          <p:nvPr/>
        </p:nvSpPr>
        <p:spPr bwMode="auto">
          <a:xfrm>
            <a:off x="2835553" y="1270000"/>
            <a:ext cx="78422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Santarém</a:t>
            </a:r>
          </a:p>
        </p:txBody>
      </p:sp>
      <p:sp>
        <p:nvSpPr>
          <p:cNvPr id="686" name="AutoShape 126"/>
          <p:cNvSpPr>
            <a:spLocks noChangeArrowheads="1"/>
          </p:cNvSpPr>
          <p:nvPr/>
        </p:nvSpPr>
        <p:spPr bwMode="auto">
          <a:xfrm>
            <a:off x="2445028" y="1643063"/>
            <a:ext cx="79375" cy="76200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687" name="AutoShape 126"/>
          <p:cNvSpPr>
            <a:spLocks noChangeArrowheads="1"/>
          </p:cNvSpPr>
          <p:nvPr/>
        </p:nvSpPr>
        <p:spPr bwMode="auto">
          <a:xfrm>
            <a:off x="3187978" y="1457325"/>
            <a:ext cx="79375" cy="74613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689" name="CaixaDeTexto 121"/>
          <p:cNvSpPr txBox="1">
            <a:spLocks noChangeArrowheads="1"/>
          </p:cNvSpPr>
          <p:nvPr/>
        </p:nvSpPr>
        <p:spPr bwMode="auto">
          <a:xfrm>
            <a:off x="1873528" y="1474788"/>
            <a:ext cx="573087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Manaus</a:t>
            </a:r>
          </a:p>
        </p:txBody>
      </p:sp>
      <p:sp>
        <p:nvSpPr>
          <p:cNvPr id="690" name="Forma livre 78"/>
          <p:cNvSpPr>
            <a:spLocks/>
          </p:cNvSpPr>
          <p:nvPr/>
        </p:nvSpPr>
        <p:spPr bwMode="auto">
          <a:xfrm>
            <a:off x="2211665" y="3536950"/>
            <a:ext cx="666750" cy="550863"/>
          </a:xfrm>
          <a:custGeom>
            <a:avLst/>
            <a:gdLst>
              <a:gd name="T0" fmla="*/ 0 w 667438"/>
              <a:gd name="T1" fmla="*/ 0 h 548942"/>
              <a:gd name="T2" fmla="*/ 6432 w 667438"/>
              <a:gd name="T3" fmla="*/ 143956 h 548942"/>
              <a:gd name="T4" fmla="*/ 51420 w 667438"/>
              <a:gd name="T5" fmla="*/ 265120 h 548942"/>
              <a:gd name="T6" fmla="*/ 69207 w 667438"/>
              <a:gd name="T7" fmla="*/ 351803 h 548942"/>
              <a:gd name="T8" fmla="*/ 145092 w 667438"/>
              <a:gd name="T9" fmla="*/ 439069 h 548942"/>
              <a:gd name="T10" fmla="*/ 212507 w 667438"/>
              <a:gd name="T11" fmla="*/ 496525 h 548942"/>
              <a:gd name="T12" fmla="*/ 310461 w 667438"/>
              <a:gd name="T13" fmla="*/ 523457 h 548942"/>
              <a:gd name="T14" fmla="*/ 376153 w 667438"/>
              <a:gd name="T15" fmla="*/ 570382 h 548942"/>
              <a:gd name="T16" fmla="*/ 448885 w 667438"/>
              <a:gd name="T17" fmla="*/ 641247 h 548942"/>
              <a:gd name="T18" fmla="*/ 485251 w 667438"/>
              <a:gd name="T19" fmla="*/ 596717 h 548942"/>
              <a:gd name="T20" fmla="*/ 548891 w 667438"/>
              <a:gd name="T21" fmla="*/ 589062 h 548942"/>
              <a:gd name="T22" fmla="*/ 637056 w 667438"/>
              <a:gd name="T23" fmla="*/ 558049 h 54894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667438" h="548942">
                <a:moveTo>
                  <a:pt x="0" y="0"/>
                </a:moveTo>
                <a:cubicBezTo>
                  <a:pt x="7612" y="29813"/>
                  <a:pt x="-2230" y="85363"/>
                  <a:pt x="6748" y="123170"/>
                </a:cubicBezTo>
                <a:cubicBezTo>
                  <a:pt x="15726" y="160977"/>
                  <a:pt x="42909" y="197203"/>
                  <a:pt x="53869" y="226842"/>
                </a:cubicBezTo>
                <a:cubicBezTo>
                  <a:pt x="64829" y="256482"/>
                  <a:pt x="56151" y="276202"/>
                  <a:pt x="72508" y="301007"/>
                </a:cubicBezTo>
                <a:cubicBezTo>
                  <a:pt x="88865" y="325812"/>
                  <a:pt x="126990" y="355036"/>
                  <a:pt x="152012" y="375673"/>
                </a:cubicBezTo>
                <a:cubicBezTo>
                  <a:pt x="177034" y="396310"/>
                  <a:pt x="193767" y="412798"/>
                  <a:pt x="222643" y="424832"/>
                </a:cubicBezTo>
                <a:cubicBezTo>
                  <a:pt x="251519" y="436866"/>
                  <a:pt x="296692" y="437345"/>
                  <a:pt x="325267" y="447877"/>
                </a:cubicBezTo>
                <a:cubicBezTo>
                  <a:pt x="353842" y="458409"/>
                  <a:pt x="369922" y="471227"/>
                  <a:pt x="394093" y="488024"/>
                </a:cubicBezTo>
                <a:cubicBezTo>
                  <a:pt x="418264" y="504821"/>
                  <a:pt x="451243" y="544902"/>
                  <a:pt x="470293" y="548657"/>
                </a:cubicBezTo>
                <a:cubicBezTo>
                  <a:pt x="489343" y="552412"/>
                  <a:pt x="490931" y="517999"/>
                  <a:pt x="508393" y="510557"/>
                </a:cubicBezTo>
                <a:cubicBezTo>
                  <a:pt x="525855" y="503115"/>
                  <a:pt x="554431" y="510354"/>
                  <a:pt x="575068" y="504004"/>
                </a:cubicBezTo>
                <a:cubicBezTo>
                  <a:pt x="595705" y="497654"/>
                  <a:pt x="618992" y="482545"/>
                  <a:pt x="667438" y="477475"/>
                </a:cubicBezTo>
              </a:path>
            </a:pathLst>
          </a:custGeom>
          <a:noFill/>
          <a:ln w="3810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91" name="Forma livre 2"/>
          <p:cNvSpPr>
            <a:spLocks/>
          </p:cNvSpPr>
          <p:nvPr/>
        </p:nvSpPr>
        <p:spPr bwMode="auto">
          <a:xfrm>
            <a:off x="2176740" y="1695450"/>
            <a:ext cx="171450" cy="38100"/>
          </a:xfrm>
          <a:custGeom>
            <a:avLst/>
            <a:gdLst>
              <a:gd name="T0" fmla="*/ 171450 w 171450"/>
              <a:gd name="T1" fmla="*/ 38100 h 38100"/>
              <a:gd name="T2" fmla="*/ 85725 w 171450"/>
              <a:gd name="T3" fmla="*/ 19050 h 38100"/>
              <a:gd name="T4" fmla="*/ 0 w 171450"/>
              <a:gd name="T5" fmla="*/ 0 h 381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71450" h="38100">
                <a:moveTo>
                  <a:pt x="171450" y="38100"/>
                </a:moveTo>
                <a:lnTo>
                  <a:pt x="85725" y="1905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92" name="AutoShape 125"/>
          <p:cNvSpPr>
            <a:spLocks noChangeArrowheads="1"/>
          </p:cNvSpPr>
          <p:nvPr/>
        </p:nvSpPr>
        <p:spPr bwMode="auto">
          <a:xfrm rot="10800000">
            <a:off x="2114828" y="1662113"/>
            <a:ext cx="92075" cy="61912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693" name="Oval 250"/>
          <p:cNvSpPr>
            <a:spLocks noChangeArrowheads="1"/>
          </p:cNvSpPr>
          <p:nvPr/>
        </p:nvSpPr>
        <p:spPr bwMode="auto">
          <a:xfrm>
            <a:off x="2575203" y="3987800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sp>
        <p:nvSpPr>
          <p:cNvPr id="694" name="CaixaDeTexto 121"/>
          <p:cNvSpPr txBox="1">
            <a:spLocks noChangeArrowheads="1"/>
          </p:cNvSpPr>
          <p:nvPr/>
        </p:nvSpPr>
        <p:spPr bwMode="auto">
          <a:xfrm>
            <a:off x="1991003" y="3987800"/>
            <a:ext cx="657225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Cáceres</a:t>
            </a:r>
          </a:p>
        </p:txBody>
      </p:sp>
      <p:sp>
        <p:nvSpPr>
          <p:cNvPr id="695" name="CaixaDeTexto 121"/>
          <p:cNvSpPr txBox="1">
            <a:spLocks noChangeArrowheads="1"/>
          </p:cNvSpPr>
          <p:nvPr/>
        </p:nvSpPr>
        <p:spPr bwMode="auto">
          <a:xfrm>
            <a:off x="1616353" y="3319463"/>
            <a:ext cx="5461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Vilhena</a:t>
            </a:r>
          </a:p>
        </p:txBody>
      </p:sp>
      <p:sp>
        <p:nvSpPr>
          <p:cNvPr id="696" name="Oval 250"/>
          <p:cNvSpPr>
            <a:spLocks noChangeArrowheads="1"/>
          </p:cNvSpPr>
          <p:nvPr/>
        </p:nvSpPr>
        <p:spPr bwMode="auto">
          <a:xfrm>
            <a:off x="2133878" y="3390900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sp>
        <p:nvSpPr>
          <p:cNvPr id="698" name="CaixaDeTexto 121"/>
          <p:cNvSpPr txBox="1">
            <a:spLocks noChangeArrowheads="1"/>
          </p:cNvSpPr>
          <p:nvPr/>
        </p:nvSpPr>
        <p:spPr bwMode="auto">
          <a:xfrm>
            <a:off x="3463408" y="4153897"/>
            <a:ext cx="782638" cy="215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/>
            <a:r>
              <a:rPr lang="pt-BR" sz="800" b="0" dirty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Goiânia</a:t>
            </a:r>
          </a:p>
        </p:txBody>
      </p:sp>
      <p:sp>
        <p:nvSpPr>
          <p:cNvPr id="701" name="CaixaDeTexto 121"/>
          <p:cNvSpPr txBox="1">
            <a:spLocks noChangeArrowheads="1"/>
          </p:cNvSpPr>
          <p:nvPr/>
        </p:nvSpPr>
        <p:spPr bwMode="auto">
          <a:xfrm>
            <a:off x="3026054" y="5111799"/>
            <a:ext cx="782638" cy="214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Dourados</a:t>
            </a:r>
          </a:p>
        </p:txBody>
      </p:sp>
      <p:sp>
        <p:nvSpPr>
          <p:cNvPr id="702" name="CaixaDeTexto 121"/>
          <p:cNvSpPr txBox="1">
            <a:spLocks noChangeArrowheads="1"/>
          </p:cNvSpPr>
          <p:nvPr/>
        </p:nvSpPr>
        <p:spPr bwMode="auto">
          <a:xfrm>
            <a:off x="2618066" y="4556295"/>
            <a:ext cx="657225" cy="215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Corumbá</a:t>
            </a:r>
          </a:p>
        </p:txBody>
      </p:sp>
      <p:sp>
        <p:nvSpPr>
          <p:cNvPr id="705" name="CaixaDeTexto 121"/>
          <p:cNvSpPr txBox="1">
            <a:spLocks noChangeArrowheads="1"/>
          </p:cNvSpPr>
          <p:nvPr/>
        </p:nvSpPr>
        <p:spPr bwMode="auto">
          <a:xfrm>
            <a:off x="4400827" y="3637335"/>
            <a:ext cx="782637" cy="215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Minaçu</a:t>
            </a:r>
          </a:p>
        </p:txBody>
      </p:sp>
      <p:sp>
        <p:nvSpPr>
          <p:cNvPr id="708" name="CaixaDeTexto 121"/>
          <p:cNvSpPr txBox="1">
            <a:spLocks noChangeArrowheads="1"/>
          </p:cNvSpPr>
          <p:nvPr/>
        </p:nvSpPr>
        <p:spPr bwMode="auto">
          <a:xfrm>
            <a:off x="4404002" y="4181727"/>
            <a:ext cx="782638" cy="215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Luziânia</a:t>
            </a:r>
          </a:p>
        </p:txBody>
      </p:sp>
      <p:sp>
        <p:nvSpPr>
          <p:cNvPr id="709" name="CaixaDeTexto 121"/>
          <p:cNvSpPr txBox="1">
            <a:spLocks noChangeArrowheads="1"/>
          </p:cNvSpPr>
          <p:nvPr/>
        </p:nvSpPr>
        <p:spPr bwMode="auto">
          <a:xfrm>
            <a:off x="2886353" y="3910324"/>
            <a:ext cx="657225" cy="215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Cuiabá</a:t>
            </a:r>
          </a:p>
        </p:txBody>
      </p:sp>
      <p:sp>
        <p:nvSpPr>
          <p:cNvPr id="710" name="CaixaDeTexto 121"/>
          <p:cNvSpPr txBox="1">
            <a:spLocks noChangeArrowheads="1"/>
          </p:cNvSpPr>
          <p:nvPr/>
        </p:nvSpPr>
        <p:spPr bwMode="auto">
          <a:xfrm>
            <a:off x="4373839" y="3946829"/>
            <a:ext cx="782638" cy="215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Brasília</a:t>
            </a:r>
          </a:p>
        </p:txBody>
      </p:sp>
      <p:sp>
        <p:nvSpPr>
          <p:cNvPr id="713" name="CaixaDeTexto 121"/>
          <p:cNvSpPr txBox="1">
            <a:spLocks noChangeArrowheads="1"/>
          </p:cNvSpPr>
          <p:nvPr/>
        </p:nvSpPr>
        <p:spPr bwMode="auto">
          <a:xfrm>
            <a:off x="3854728" y="4362126"/>
            <a:ext cx="782638" cy="215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Rio Verde</a:t>
            </a:r>
          </a:p>
        </p:txBody>
      </p:sp>
      <p:grpSp>
        <p:nvGrpSpPr>
          <p:cNvPr id="714" name="Grupo 713"/>
          <p:cNvGrpSpPr/>
          <p:nvPr/>
        </p:nvGrpSpPr>
        <p:grpSpPr>
          <a:xfrm>
            <a:off x="2438678" y="3445412"/>
            <a:ext cx="2033587" cy="1876425"/>
            <a:chOff x="2519363" y="3406775"/>
            <a:chExt cx="2033587" cy="1876425"/>
          </a:xfrm>
          <a:solidFill>
            <a:srgbClr val="C00000"/>
          </a:solidFill>
        </p:grpSpPr>
        <p:sp>
          <p:nvSpPr>
            <p:cNvPr id="715" name="Oval 250"/>
            <p:cNvSpPr>
              <a:spLocks noChangeArrowheads="1"/>
            </p:cNvSpPr>
            <p:nvPr/>
          </p:nvSpPr>
          <p:spPr bwMode="auto">
            <a:xfrm>
              <a:off x="3139280" y="5210175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716" name="Oval 250"/>
            <p:cNvSpPr>
              <a:spLocks noChangeArrowheads="1"/>
            </p:cNvSpPr>
            <p:nvPr/>
          </p:nvSpPr>
          <p:spPr bwMode="auto">
            <a:xfrm>
              <a:off x="3687763" y="5008563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717" name="Oval 250"/>
            <p:cNvSpPr>
              <a:spLocks noChangeArrowheads="1"/>
            </p:cNvSpPr>
            <p:nvPr/>
          </p:nvSpPr>
          <p:spPr bwMode="auto">
            <a:xfrm>
              <a:off x="4479925" y="4143375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718" name="Oval 250"/>
            <p:cNvSpPr>
              <a:spLocks noChangeArrowheads="1"/>
            </p:cNvSpPr>
            <p:nvPr/>
          </p:nvSpPr>
          <p:spPr bwMode="auto">
            <a:xfrm>
              <a:off x="4454525" y="4051300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719" name="Oval 250"/>
            <p:cNvSpPr>
              <a:spLocks noChangeArrowheads="1"/>
            </p:cNvSpPr>
            <p:nvPr/>
          </p:nvSpPr>
          <p:spPr bwMode="auto">
            <a:xfrm>
              <a:off x="3171825" y="4894263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720" name="Oval 250"/>
            <p:cNvSpPr>
              <a:spLocks noChangeArrowheads="1"/>
            </p:cNvSpPr>
            <p:nvPr/>
          </p:nvSpPr>
          <p:spPr bwMode="auto">
            <a:xfrm>
              <a:off x="3890963" y="4395251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721" name="Oval 250"/>
            <p:cNvSpPr>
              <a:spLocks noChangeArrowheads="1"/>
            </p:cNvSpPr>
            <p:nvPr/>
          </p:nvSpPr>
          <p:spPr bwMode="auto">
            <a:xfrm>
              <a:off x="2654300" y="4589463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722" name="Oval 250"/>
            <p:cNvSpPr>
              <a:spLocks noChangeArrowheads="1"/>
            </p:cNvSpPr>
            <p:nvPr/>
          </p:nvSpPr>
          <p:spPr bwMode="auto">
            <a:xfrm>
              <a:off x="3733800" y="3478213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723" name="Oval 250"/>
            <p:cNvSpPr>
              <a:spLocks noChangeArrowheads="1"/>
            </p:cNvSpPr>
            <p:nvPr/>
          </p:nvSpPr>
          <p:spPr bwMode="auto">
            <a:xfrm>
              <a:off x="4437063" y="3670300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724" name="Oval 250"/>
            <p:cNvSpPr>
              <a:spLocks noChangeArrowheads="1"/>
            </p:cNvSpPr>
            <p:nvPr/>
          </p:nvSpPr>
          <p:spPr bwMode="auto">
            <a:xfrm>
              <a:off x="2624138" y="3772684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725" name="Oval 250"/>
            <p:cNvSpPr>
              <a:spLocks noChangeArrowheads="1"/>
            </p:cNvSpPr>
            <p:nvPr/>
          </p:nvSpPr>
          <p:spPr bwMode="auto">
            <a:xfrm>
              <a:off x="2905125" y="3406775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726" name="Oval 250"/>
            <p:cNvSpPr>
              <a:spLocks noChangeArrowheads="1"/>
            </p:cNvSpPr>
            <p:nvPr/>
          </p:nvSpPr>
          <p:spPr bwMode="auto">
            <a:xfrm>
              <a:off x="4254500" y="4220626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727" name="Oval 250"/>
            <p:cNvSpPr>
              <a:spLocks noChangeArrowheads="1"/>
            </p:cNvSpPr>
            <p:nvPr/>
          </p:nvSpPr>
          <p:spPr bwMode="auto">
            <a:xfrm>
              <a:off x="3226135" y="4156768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728" name="Oval 250"/>
            <p:cNvSpPr>
              <a:spLocks noChangeArrowheads="1"/>
            </p:cNvSpPr>
            <p:nvPr/>
          </p:nvSpPr>
          <p:spPr bwMode="auto">
            <a:xfrm>
              <a:off x="2922588" y="3943350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729" name="Oval 250"/>
            <p:cNvSpPr>
              <a:spLocks noChangeArrowheads="1"/>
            </p:cNvSpPr>
            <p:nvPr/>
          </p:nvSpPr>
          <p:spPr bwMode="auto">
            <a:xfrm>
              <a:off x="4006850" y="3813175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730" name="Oval 250"/>
            <p:cNvSpPr>
              <a:spLocks noChangeArrowheads="1"/>
            </p:cNvSpPr>
            <p:nvPr/>
          </p:nvSpPr>
          <p:spPr bwMode="auto">
            <a:xfrm>
              <a:off x="2519363" y="3473450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</p:grpSp>
      <p:sp>
        <p:nvSpPr>
          <p:cNvPr id="731" name="Forma livre 32"/>
          <p:cNvSpPr>
            <a:spLocks/>
          </p:cNvSpPr>
          <p:nvPr/>
        </p:nvSpPr>
        <p:spPr bwMode="auto">
          <a:xfrm>
            <a:off x="3681690" y="1071563"/>
            <a:ext cx="996950" cy="309562"/>
          </a:xfrm>
          <a:custGeom>
            <a:avLst/>
            <a:gdLst>
              <a:gd name="T0" fmla="*/ 0 w 997238"/>
              <a:gd name="T1" fmla="*/ 329317 h 308902"/>
              <a:gd name="T2" fmla="*/ 58381 w 997238"/>
              <a:gd name="T3" fmla="*/ 315827 h 308902"/>
              <a:gd name="T4" fmla="*/ 80128 w 997238"/>
              <a:gd name="T5" fmla="*/ 266002 h 308902"/>
              <a:gd name="T6" fmla="*/ 127515 w 997238"/>
              <a:gd name="T7" fmla="*/ 233489 h 308902"/>
              <a:gd name="T8" fmla="*/ 150285 w 997238"/>
              <a:gd name="T9" fmla="*/ 158969 h 308902"/>
              <a:gd name="T10" fmla="*/ 190360 w 997238"/>
              <a:gd name="T11" fmla="*/ 107538 h 308902"/>
              <a:gd name="T12" fmla="*/ 248314 w 997238"/>
              <a:gd name="T13" fmla="*/ 41974 h 308902"/>
              <a:gd name="T14" fmla="*/ 469735 w 997238"/>
              <a:gd name="T15" fmla="*/ 1695 h 308902"/>
              <a:gd name="T16" fmla="*/ 986722 w 997238"/>
              <a:gd name="T17" fmla="*/ 70234 h 30890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997238" h="308902">
                <a:moveTo>
                  <a:pt x="0" y="304238"/>
                </a:moveTo>
                <a:cubicBezTo>
                  <a:pt x="26903" y="316018"/>
                  <a:pt x="53052" y="303109"/>
                  <a:pt x="59005" y="291776"/>
                </a:cubicBezTo>
                <a:cubicBezTo>
                  <a:pt x="64958" y="280443"/>
                  <a:pt x="69327" y="258422"/>
                  <a:pt x="80972" y="245744"/>
                </a:cubicBezTo>
                <a:cubicBezTo>
                  <a:pt x="92617" y="233066"/>
                  <a:pt x="117053" y="232188"/>
                  <a:pt x="128873" y="215708"/>
                </a:cubicBezTo>
                <a:cubicBezTo>
                  <a:pt x="140693" y="199228"/>
                  <a:pt x="144087" y="165068"/>
                  <a:pt x="151893" y="146863"/>
                </a:cubicBezTo>
                <a:cubicBezTo>
                  <a:pt x="159699" y="128658"/>
                  <a:pt x="175871" y="117363"/>
                  <a:pt x="192382" y="99349"/>
                </a:cubicBezTo>
                <a:cubicBezTo>
                  <a:pt x="208893" y="81335"/>
                  <a:pt x="203897" y="55076"/>
                  <a:pt x="250957" y="38779"/>
                </a:cubicBezTo>
                <a:cubicBezTo>
                  <a:pt x="298017" y="22482"/>
                  <a:pt x="348001" y="13576"/>
                  <a:pt x="474742" y="1569"/>
                </a:cubicBezTo>
                <a:cubicBezTo>
                  <a:pt x="601483" y="-10438"/>
                  <a:pt x="973424" y="49948"/>
                  <a:pt x="997238" y="64886"/>
                </a:cubicBezTo>
              </a:path>
            </a:pathLst>
          </a:custGeom>
          <a:noFill/>
          <a:ln w="38100">
            <a:solidFill>
              <a:srgbClr val="99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55" name="Forma livre 32"/>
          <p:cNvSpPr>
            <a:spLocks/>
          </p:cNvSpPr>
          <p:nvPr/>
        </p:nvSpPr>
        <p:spPr bwMode="auto">
          <a:xfrm>
            <a:off x="3211789" y="1370008"/>
            <a:ext cx="473075" cy="180975"/>
          </a:xfrm>
          <a:custGeom>
            <a:avLst/>
            <a:gdLst>
              <a:gd name="T0" fmla="*/ 0 w 472440"/>
              <a:gd name="T1" fmla="*/ 200156 h 179889"/>
              <a:gd name="T2" fmla="*/ 15992 w 472440"/>
              <a:gd name="T3" fmla="*/ 166950 h 179889"/>
              <a:gd name="T4" fmla="*/ 23988 w 472440"/>
              <a:gd name="T5" fmla="*/ 209638 h 179889"/>
              <a:gd name="T6" fmla="*/ 51974 w 472440"/>
              <a:gd name="T7" fmla="*/ 223867 h 179889"/>
              <a:gd name="T8" fmla="*/ 119939 w 472440"/>
              <a:gd name="T9" fmla="*/ 204898 h 179889"/>
              <a:gd name="T10" fmla="*/ 155919 w 472440"/>
              <a:gd name="T11" fmla="*/ 133750 h 179889"/>
              <a:gd name="T12" fmla="*/ 167913 w 472440"/>
              <a:gd name="T13" fmla="*/ 114778 h 179889"/>
              <a:gd name="T14" fmla="*/ 219887 w 472440"/>
              <a:gd name="T15" fmla="*/ 95810 h 179889"/>
              <a:gd name="T16" fmla="*/ 283849 w 472440"/>
              <a:gd name="T17" fmla="*/ 76834 h 179889"/>
              <a:gd name="T18" fmla="*/ 335829 w 472440"/>
              <a:gd name="T19" fmla="*/ 53118 h 179889"/>
              <a:gd name="T20" fmla="*/ 379805 w 472440"/>
              <a:gd name="T21" fmla="*/ 34144 h 179889"/>
              <a:gd name="T22" fmla="*/ 463765 w 472440"/>
              <a:gd name="T23" fmla="*/ 946 h 179889"/>
              <a:gd name="T24" fmla="*/ 495747 w 472440"/>
              <a:gd name="T25" fmla="*/ 10434 h 179889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472440" h="179889">
                <a:moveTo>
                  <a:pt x="0" y="160779"/>
                </a:moveTo>
                <a:cubicBezTo>
                  <a:pt x="18415" y="138871"/>
                  <a:pt x="11430" y="132839"/>
                  <a:pt x="15240" y="134109"/>
                </a:cubicBezTo>
                <a:cubicBezTo>
                  <a:pt x="19050" y="135379"/>
                  <a:pt x="17145" y="160779"/>
                  <a:pt x="22860" y="168399"/>
                </a:cubicBezTo>
                <a:cubicBezTo>
                  <a:pt x="28575" y="176019"/>
                  <a:pt x="34290" y="180464"/>
                  <a:pt x="49530" y="179829"/>
                </a:cubicBezTo>
                <a:cubicBezTo>
                  <a:pt x="64770" y="179194"/>
                  <a:pt x="97790" y="176654"/>
                  <a:pt x="114300" y="164589"/>
                </a:cubicBezTo>
                <a:cubicBezTo>
                  <a:pt x="130810" y="152524"/>
                  <a:pt x="140970" y="119504"/>
                  <a:pt x="148590" y="107439"/>
                </a:cubicBezTo>
                <a:cubicBezTo>
                  <a:pt x="156210" y="95374"/>
                  <a:pt x="149860" y="97279"/>
                  <a:pt x="160020" y="92199"/>
                </a:cubicBezTo>
                <a:cubicBezTo>
                  <a:pt x="170180" y="87119"/>
                  <a:pt x="191135" y="82039"/>
                  <a:pt x="209550" y="76959"/>
                </a:cubicBezTo>
                <a:cubicBezTo>
                  <a:pt x="227965" y="71879"/>
                  <a:pt x="252095" y="67434"/>
                  <a:pt x="270510" y="61719"/>
                </a:cubicBezTo>
                <a:cubicBezTo>
                  <a:pt x="288925" y="56004"/>
                  <a:pt x="304800" y="48384"/>
                  <a:pt x="320040" y="42669"/>
                </a:cubicBezTo>
                <a:cubicBezTo>
                  <a:pt x="335280" y="36954"/>
                  <a:pt x="341630" y="34414"/>
                  <a:pt x="361950" y="27429"/>
                </a:cubicBezTo>
                <a:cubicBezTo>
                  <a:pt x="382270" y="20444"/>
                  <a:pt x="423545" y="3934"/>
                  <a:pt x="441960" y="759"/>
                </a:cubicBezTo>
                <a:cubicBezTo>
                  <a:pt x="460375" y="-2416"/>
                  <a:pt x="463550" y="5204"/>
                  <a:pt x="472440" y="8379"/>
                </a:cubicBezTo>
              </a:path>
            </a:pathLst>
          </a:custGeom>
          <a:noFill/>
          <a:ln w="38100">
            <a:solidFill>
              <a:srgbClr val="990099"/>
            </a:solidFill>
            <a:round/>
            <a:headEnd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56" name="Forma livre 32"/>
          <p:cNvSpPr>
            <a:spLocks/>
          </p:cNvSpPr>
          <p:nvPr/>
        </p:nvSpPr>
        <p:spPr bwMode="auto">
          <a:xfrm>
            <a:off x="3681689" y="1071558"/>
            <a:ext cx="996950" cy="309562"/>
          </a:xfrm>
          <a:custGeom>
            <a:avLst/>
            <a:gdLst>
              <a:gd name="T0" fmla="*/ 0 w 997238"/>
              <a:gd name="T1" fmla="*/ 329317 h 308902"/>
              <a:gd name="T2" fmla="*/ 58381 w 997238"/>
              <a:gd name="T3" fmla="*/ 315827 h 308902"/>
              <a:gd name="T4" fmla="*/ 80128 w 997238"/>
              <a:gd name="T5" fmla="*/ 266002 h 308902"/>
              <a:gd name="T6" fmla="*/ 127515 w 997238"/>
              <a:gd name="T7" fmla="*/ 233489 h 308902"/>
              <a:gd name="T8" fmla="*/ 150285 w 997238"/>
              <a:gd name="T9" fmla="*/ 158969 h 308902"/>
              <a:gd name="T10" fmla="*/ 190360 w 997238"/>
              <a:gd name="T11" fmla="*/ 107538 h 308902"/>
              <a:gd name="T12" fmla="*/ 248314 w 997238"/>
              <a:gd name="T13" fmla="*/ 41974 h 308902"/>
              <a:gd name="T14" fmla="*/ 469735 w 997238"/>
              <a:gd name="T15" fmla="*/ 1695 h 308902"/>
              <a:gd name="T16" fmla="*/ 986722 w 997238"/>
              <a:gd name="T17" fmla="*/ 70234 h 30890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997238" h="308902">
                <a:moveTo>
                  <a:pt x="0" y="304238"/>
                </a:moveTo>
                <a:cubicBezTo>
                  <a:pt x="26903" y="316018"/>
                  <a:pt x="53052" y="303109"/>
                  <a:pt x="59005" y="291776"/>
                </a:cubicBezTo>
                <a:cubicBezTo>
                  <a:pt x="64958" y="280443"/>
                  <a:pt x="69327" y="258422"/>
                  <a:pt x="80972" y="245744"/>
                </a:cubicBezTo>
                <a:cubicBezTo>
                  <a:pt x="92617" y="233066"/>
                  <a:pt x="117053" y="232188"/>
                  <a:pt x="128873" y="215708"/>
                </a:cubicBezTo>
                <a:cubicBezTo>
                  <a:pt x="140693" y="199228"/>
                  <a:pt x="144087" y="165068"/>
                  <a:pt x="151893" y="146863"/>
                </a:cubicBezTo>
                <a:cubicBezTo>
                  <a:pt x="159699" y="128658"/>
                  <a:pt x="175871" y="117363"/>
                  <a:pt x="192382" y="99349"/>
                </a:cubicBezTo>
                <a:cubicBezTo>
                  <a:pt x="208893" y="81335"/>
                  <a:pt x="203897" y="55076"/>
                  <a:pt x="250957" y="38779"/>
                </a:cubicBezTo>
                <a:cubicBezTo>
                  <a:pt x="298017" y="22482"/>
                  <a:pt x="348001" y="13576"/>
                  <a:pt x="474742" y="1569"/>
                </a:cubicBezTo>
                <a:cubicBezTo>
                  <a:pt x="601483" y="-10438"/>
                  <a:pt x="973424" y="49948"/>
                  <a:pt x="997238" y="64886"/>
                </a:cubicBezTo>
              </a:path>
            </a:pathLst>
          </a:custGeom>
          <a:noFill/>
          <a:ln w="38100">
            <a:solidFill>
              <a:srgbClr val="99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57" name="Forma livre 34"/>
          <p:cNvSpPr>
            <a:spLocks/>
          </p:cNvSpPr>
          <p:nvPr/>
        </p:nvSpPr>
        <p:spPr bwMode="auto">
          <a:xfrm>
            <a:off x="2919689" y="1511295"/>
            <a:ext cx="304800" cy="401638"/>
          </a:xfrm>
          <a:custGeom>
            <a:avLst/>
            <a:gdLst>
              <a:gd name="T0" fmla="*/ 0 w 303324"/>
              <a:gd name="T1" fmla="*/ 365169 h 402463"/>
              <a:gd name="T2" fmla="*/ 105540 w 303324"/>
              <a:gd name="T3" fmla="*/ 327143 h 402463"/>
              <a:gd name="T4" fmla="*/ 148717 w 303324"/>
              <a:gd name="T5" fmla="*/ 285661 h 402463"/>
              <a:gd name="T6" fmla="*/ 187088 w 303324"/>
              <a:gd name="T7" fmla="*/ 247633 h 402463"/>
              <a:gd name="T8" fmla="*/ 225465 w 303324"/>
              <a:gd name="T9" fmla="*/ 202692 h 402463"/>
              <a:gd name="T10" fmla="*/ 263844 w 303324"/>
              <a:gd name="T11" fmla="*/ 164667 h 402463"/>
              <a:gd name="T12" fmla="*/ 273437 w 303324"/>
              <a:gd name="T13" fmla="*/ 102442 h 402463"/>
              <a:gd name="T14" fmla="*/ 283034 w 303324"/>
              <a:gd name="T15" fmla="*/ 67873 h 402463"/>
              <a:gd name="T16" fmla="*/ 311817 w 303324"/>
              <a:gd name="T17" fmla="*/ 36759 h 402463"/>
              <a:gd name="T18" fmla="*/ 381914 w 303324"/>
              <a:gd name="T19" fmla="*/ 0 h 40246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303324" h="402463">
                <a:moveTo>
                  <a:pt x="0" y="402463"/>
                </a:moveTo>
                <a:cubicBezTo>
                  <a:pt x="27305" y="390398"/>
                  <a:pt x="64135" y="375158"/>
                  <a:pt x="83820" y="360553"/>
                </a:cubicBezTo>
                <a:cubicBezTo>
                  <a:pt x="103505" y="345948"/>
                  <a:pt x="107315" y="329438"/>
                  <a:pt x="118110" y="314833"/>
                </a:cubicBezTo>
                <a:cubicBezTo>
                  <a:pt x="128905" y="300228"/>
                  <a:pt x="138430" y="288163"/>
                  <a:pt x="148590" y="272923"/>
                </a:cubicBezTo>
                <a:cubicBezTo>
                  <a:pt x="158750" y="257683"/>
                  <a:pt x="168910" y="238633"/>
                  <a:pt x="179070" y="223393"/>
                </a:cubicBezTo>
                <a:cubicBezTo>
                  <a:pt x="189230" y="208153"/>
                  <a:pt x="203200" y="199898"/>
                  <a:pt x="209550" y="181483"/>
                </a:cubicBezTo>
                <a:cubicBezTo>
                  <a:pt x="215900" y="163068"/>
                  <a:pt x="214630" y="130683"/>
                  <a:pt x="217170" y="112903"/>
                </a:cubicBezTo>
                <a:cubicBezTo>
                  <a:pt x="219710" y="95123"/>
                  <a:pt x="219710" y="86868"/>
                  <a:pt x="224790" y="74803"/>
                </a:cubicBezTo>
                <a:cubicBezTo>
                  <a:pt x="229870" y="62738"/>
                  <a:pt x="238125" y="46228"/>
                  <a:pt x="247650" y="40513"/>
                </a:cubicBezTo>
                <a:cubicBezTo>
                  <a:pt x="257175" y="34798"/>
                  <a:pt x="293164" y="3810"/>
                  <a:pt x="303324" y="0"/>
                </a:cubicBezTo>
              </a:path>
            </a:pathLst>
          </a:custGeom>
          <a:noFill/>
          <a:ln w="3810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58" name="Forma livre 31"/>
          <p:cNvSpPr>
            <a:spLocks/>
          </p:cNvSpPr>
          <p:nvPr/>
        </p:nvSpPr>
        <p:spPr bwMode="auto">
          <a:xfrm>
            <a:off x="2425977" y="1904995"/>
            <a:ext cx="503237" cy="1238250"/>
          </a:xfrm>
          <a:custGeom>
            <a:avLst/>
            <a:gdLst>
              <a:gd name="T0" fmla="*/ 299833 w 503001"/>
              <a:gd name="T1" fmla="*/ 1238250 h 1238250"/>
              <a:gd name="T2" fmla="*/ 183047 w 503001"/>
              <a:gd name="T3" fmla="*/ 1158240 h 1238250"/>
              <a:gd name="T4" fmla="*/ 148009 w 503001"/>
              <a:gd name="T5" fmla="*/ 1127760 h 1238250"/>
              <a:gd name="T6" fmla="*/ 112976 w 503001"/>
              <a:gd name="T7" fmla="*/ 1097280 h 1238250"/>
              <a:gd name="T8" fmla="*/ 93511 w 503001"/>
              <a:gd name="T9" fmla="*/ 1066800 h 1238250"/>
              <a:gd name="T10" fmla="*/ 89618 w 503001"/>
              <a:gd name="T11" fmla="*/ 1021080 h 1238250"/>
              <a:gd name="T12" fmla="*/ 85727 w 503001"/>
              <a:gd name="T13" fmla="*/ 982980 h 1238250"/>
              <a:gd name="T14" fmla="*/ 81834 w 503001"/>
              <a:gd name="T15" fmla="*/ 956310 h 1238250"/>
              <a:gd name="T16" fmla="*/ 54576 w 503001"/>
              <a:gd name="T17" fmla="*/ 948690 h 1238250"/>
              <a:gd name="T18" fmla="*/ 27348 w 503001"/>
              <a:gd name="T19" fmla="*/ 925830 h 1238250"/>
              <a:gd name="T20" fmla="*/ 81 w 503001"/>
              <a:gd name="T21" fmla="*/ 891540 h 1238250"/>
              <a:gd name="T22" fmla="*/ 19544 w 503001"/>
              <a:gd name="T23" fmla="*/ 864870 h 1238250"/>
              <a:gd name="T24" fmla="*/ 39007 w 503001"/>
              <a:gd name="T25" fmla="*/ 845820 h 1238250"/>
              <a:gd name="T26" fmla="*/ 54576 w 503001"/>
              <a:gd name="T27" fmla="*/ 819150 h 1238250"/>
              <a:gd name="T28" fmla="*/ 66267 w 503001"/>
              <a:gd name="T29" fmla="*/ 788670 h 1238250"/>
              <a:gd name="T30" fmla="*/ 70155 w 503001"/>
              <a:gd name="T31" fmla="*/ 731520 h 1238250"/>
              <a:gd name="T32" fmla="*/ 101297 w 503001"/>
              <a:gd name="T33" fmla="*/ 685800 h 1238250"/>
              <a:gd name="T34" fmla="*/ 85727 w 503001"/>
              <a:gd name="T35" fmla="*/ 643890 h 1238250"/>
              <a:gd name="T36" fmla="*/ 97404 w 503001"/>
              <a:gd name="T37" fmla="*/ 609600 h 1238250"/>
              <a:gd name="T38" fmla="*/ 109082 w 503001"/>
              <a:gd name="T39" fmla="*/ 571500 h 1238250"/>
              <a:gd name="T40" fmla="*/ 136336 w 503001"/>
              <a:gd name="T41" fmla="*/ 552450 h 1238250"/>
              <a:gd name="T42" fmla="*/ 109082 w 503001"/>
              <a:gd name="T43" fmla="*/ 480060 h 1238250"/>
              <a:gd name="T44" fmla="*/ 89618 w 503001"/>
              <a:gd name="T45" fmla="*/ 457200 h 1238250"/>
              <a:gd name="T46" fmla="*/ 70155 w 503001"/>
              <a:gd name="T47" fmla="*/ 438150 h 1238250"/>
              <a:gd name="T48" fmla="*/ 70155 w 503001"/>
              <a:gd name="T49" fmla="*/ 415290 h 1238250"/>
              <a:gd name="T50" fmla="*/ 77936 w 503001"/>
              <a:gd name="T51" fmla="*/ 388620 h 1238250"/>
              <a:gd name="T52" fmla="*/ 112976 w 503001"/>
              <a:gd name="T53" fmla="*/ 369570 h 1238250"/>
              <a:gd name="T54" fmla="*/ 155801 w 503001"/>
              <a:gd name="T55" fmla="*/ 346710 h 1238250"/>
              <a:gd name="T56" fmla="*/ 210299 w 503001"/>
              <a:gd name="T57" fmla="*/ 316230 h 1238250"/>
              <a:gd name="T58" fmla="*/ 249227 w 503001"/>
              <a:gd name="T59" fmla="*/ 289560 h 1238250"/>
              <a:gd name="T60" fmla="*/ 292047 w 503001"/>
              <a:gd name="T61" fmla="*/ 255270 h 1238250"/>
              <a:gd name="T62" fmla="*/ 323190 w 503001"/>
              <a:gd name="T63" fmla="*/ 217170 h 1238250"/>
              <a:gd name="T64" fmla="*/ 358227 w 503001"/>
              <a:gd name="T65" fmla="*/ 175260 h 1238250"/>
              <a:gd name="T66" fmla="*/ 393262 w 503001"/>
              <a:gd name="T67" fmla="*/ 106680 h 1238250"/>
              <a:gd name="T68" fmla="*/ 412726 w 503001"/>
              <a:gd name="T69" fmla="*/ 76200 h 1238250"/>
              <a:gd name="T70" fmla="*/ 451655 w 503001"/>
              <a:gd name="T71" fmla="*/ 64770 h 1238250"/>
              <a:gd name="T72" fmla="*/ 494476 w 503001"/>
              <a:gd name="T73" fmla="*/ 57150 h 1238250"/>
              <a:gd name="T74" fmla="*/ 506154 w 503001"/>
              <a:gd name="T75" fmla="*/ 19050 h 1238250"/>
              <a:gd name="T76" fmla="*/ 513941 w 503001"/>
              <a:gd name="T77" fmla="*/ 0 h 1238250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503001" h="1238250">
                <a:moveTo>
                  <a:pt x="293451" y="1238250"/>
                </a:moveTo>
                <a:cubicBezTo>
                  <a:pt x="248683" y="1207452"/>
                  <a:pt x="203916" y="1176655"/>
                  <a:pt x="179151" y="1158240"/>
                </a:cubicBezTo>
                <a:cubicBezTo>
                  <a:pt x="154386" y="1139825"/>
                  <a:pt x="144861" y="1127760"/>
                  <a:pt x="144861" y="1127760"/>
                </a:cubicBezTo>
                <a:cubicBezTo>
                  <a:pt x="133431" y="1117600"/>
                  <a:pt x="119461" y="1107440"/>
                  <a:pt x="110571" y="1097280"/>
                </a:cubicBezTo>
                <a:cubicBezTo>
                  <a:pt x="101681" y="1087120"/>
                  <a:pt x="95331" y="1079500"/>
                  <a:pt x="91521" y="1066800"/>
                </a:cubicBezTo>
                <a:cubicBezTo>
                  <a:pt x="87711" y="1054100"/>
                  <a:pt x="88981" y="1035050"/>
                  <a:pt x="87711" y="1021080"/>
                </a:cubicBezTo>
                <a:cubicBezTo>
                  <a:pt x="86441" y="1007110"/>
                  <a:pt x="85171" y="993775"/>
                  <a:pt x="83901" y="982980"/>
                </a:cubicBezTo>
                <a:cubicBezTo>
                  <a:pt x="82631" y="972185"/>
                  <a:pt x="85171" y="962025"/>
                  <a:pt x="80091" y="956310"/>
                </a:cubicBezTo>
                <a:cubicBezTo>
                  <a:pt x="75011" y="950595"/>
                  <a:pt x="62311" y="953770"/>
                  <a:pt x="53421" y="948690"/>
                </a:cubicBezTo>
                <a:cubicBezTo>
                  <a:pt x="44531" y="943610"/>
                  <a:pt x="35641" y="935355"/>
                  <a:pt x="26751" y="925830"/>
                </a:cubicBezTo>
                <a:cubicBezTo>
                  <a:pt x="17861" y="916305"/>
                  <a:pt x="1351" y="901700"/>
                  <a:pt x="81" y="891540"/>
                </a:cubicBezTo>
                <a:cubicBezTo>
                  <a:pt x="-1189" y="881380"/>
                  <a:pt x="12781" y="872490"/>
                  <a:pt x="19131" y="864870"/>
                </a:cubicBezTo>
                <a:cubicBezTo>
                  <a:pt x="25481" y="857250"/>
                  <a:pt x="32466" y="853440"/>
                  <a:pt x="38181" y="845820"/>
                </a:cubicBezTo>
                <a:cubicBezTo>
                  <a:pt x="43896" y="838200"/>
                  <a:pt x="48976" y="828675"/>
                  <a:pt x="53421" y="819150"/>
                </a:cubicBezTo>
                <a:cubicBezTo>
                  <a:pt x="57866" y="809625"/>
                  <a:pt x="62311" y="803275"/>
                  <a:pt x="64851" y="788670"/>
                </a:cubicBezTo>
                <a:cubicBezTo>
                  <a:pt x="67391" y="774065"/>
                  <a:pt x="62946" y="748665"/>
                  <a:pt x="68661" y="731520"/>
                </a:cubicBezTo>
                <a:cubicBezTo>
                  <a:pt x="74376" y="714375"/>
                  <a:pt x="96601" y="700405"/>
                  <a:pt x="99141" y="685800"/>
                </a:cubicBezTo>
                <a:cubicBezTo>
                  <a:pt x="101681" y="671195"/>
                  <a:pt x="84536" y="656590"/>
                  <a:pt x="83901" y="643890"/>
                </a:cubicBezTo>
                <a:cubicBezTo>
                  <a:pt x="83266" y="631190"/>
                  <a:pt x="91521" y="621665"/>
                  <a:pt x="95331" y="609600"/>
                </a:cubicBezTo>
                <a:cubicBezTo>
                  <a:pt x="99141" y="597535"/>
                  <a:pt x="100411" y="581025"/>
                  <a:pt x="106761" y="571500"/>
                </a:cubicBezTo>
                <a:cubicBezTo>
                  <a:pt x="113111" y="561975"/>
                  <a:pt x="133431" y="567690"/>
                  <a:pt x="133431" y="552450"/>
                </a:cubicBezTo>
                <a:cubicBezTo>
                  <a:pt x="133431" y="537210"/>
                  <a:pt x="114381" y="495935"/>
                  <a:pt x="106761" y="480060"/>
                </a:cubicBezTo>
                <a:cubicBezTo>
                  <a:pt x="99141" y="464185"/>
                  <a:pt x="94061" y="464185"/>
                  <a:pt x="87711" y="457200"/>
                </a:cubicBezTo>
                <a:cubicBezTo>
                  <a:pt x="81361" y="450215"/>
                  <a:pt x="71836" y="445135"/>
                  <a:pt x="68661" y="438150"/>
                </a:cubicBezTo>
                <a:cubicBezTo>
                  <a:pt x="65486" y="431165"/>
                  <a:pt x="67391" y="423545"/>
                  <a:pt x="68661" y="415290"/>
                </a:cubicBezTo>
                <a:cubicBezTo>
                  <a:pt x="69931" y="407035"/>
                  <a:pt x="69296" y="396240"/>
                  <a:pt x="76281" y="388620"/>
                </a:cubicBezTo>
                <a:cubicBezTo>
                  <a:pt x="83266" y="381000"/>
                  <a:pt x="110571" y="369570"/>
                  <a:pt x="110571" y="369570"/>
                </a:cubicBezTo>
                <a:lnTo>
                  <a:pt x="152481" y="346710"/>
                </a:lnTo>
                <a:cubicBezTo>
                  <a:pt x="168356" y="337820"/>
                  <a:pt x="190581" y="325755"/>
                  <a:pt x="205821" y="316230"/>
                </a:cubicBezTo>
                <a:cubicBezTo>
                  <a:pt x="221061" y="306705"/>
                  <a:pt x="230586" y="299720"/>
                  <a:pt x="243921" y="289560"/>
                </a:cubicBezTo>
                <a:cubicBezTo>
                  <a:pt x="257256" y="279400"/>
                  <a:pt x="273766" y="267335"/>
                  <a:pt x="285831" y="255270"/>
                </a:cubicBezTo>
                <a:cubicBezTo>
                  <a:pt x="297896" y="243205"/>
                  <a:pt x="305516" y="230505"/>
                  <a:pt x="316311" y="217170"/>
                </a:cubicBezTo>
                <a:cubicBezTo>
                  <a:pt x="327106" y="203835"/>
                  <a:pt x="339171" y="193675"/>
                  <a:pt x="350601" y="175260"/>
                </a:cubicBezTo>
                <a:cubicBezTo>
                  <a:pt x="362031" y="156845"/>
                  <a:pt x="376001" y="123190"/>
                  <a:pt x="384891" y="106680"/>
                </a:cubicBezTo>
                <a:cubicBezTo>
                  <a:pt x="393781" y="90170"/>
                  <a:pt x="394416" y="83185"/>
                  <a:pt x="403941" y="76200"/>
                </a:cubicBezTo>
                <a:cubicBezTo>
                  <a:pt x="413466" y="69215"/>
                  <a:pt x="428706" y="67945"/>
                  <a:pt x="442041" y="64770"/>
                </a:cubicBezTo>
                <a:cubicBezTo>
                  <a:pt x="455376" y="61595"/>
                  <a:pt x="475061" y="64770"/>
                  <a:pt x="483951" y="57150"/>
                </a:cubicBezTo>
                <a:cubicBezTo>
                  <a:pt x="492841" y="49530"/>
                  <a:pt x="492206" y="28575"/>
                  <a:pt x="495381" y="19050"/>
                </a:cubicBezTo>
                <a:cubicBezTo>
                  <a:pt x="498556" y="9525"/>
                  <a:pt x="497921" y="4445"/>
                  <a:pt x="503001" y="0"/>
                </a:cubicBezTo>
              </a:path>
            </a:pathLst>
          </a:custGeom>
          <a:noFill/>
          <a:ln w="38100">
            <a:solidFill>
              <a:srgbClr val="0099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59" name="Forma livre 30"/>
          <p:cNvSpPr>
            <a:spLocks/>
          </p:cNvSpPr>
          <p:nvPr/>
        </p:nvSpPr>
        <p:spPr bwMode="auto">
          <a:xfrm>
            <a:off x="2710139" y="3116258"/>
            <a:ext cx="155575" cy="369887"/>
          </a:xfrm>
          <a:custGeom>
            <a:avLst/>
            <a:gdLst>
              <a:gd name="T0" fmla="*/ 121886 w 156368"/>
              <a:gd name="T1" fmla="*/ 369839 h 369888"/>
              <a:gd name="T2" fmla="*/ 84764 w 156368"/>
              <a:gd name="T3" fmla="*/ 315864 h 369888"/>
              <a:gd name="T4" fmla="*/ 82287 w 156368"/>
              <a:gd name="T5" fmla="*/ 261889 h 369888"/>
              <a:gd name="T6" fmla="*/ 74864 w 156368"/>
              <a:gd name="T7" fmla="*/ 246014 h 369888"/>
              <a:gd name="T8" fmla="*/ 72391 w 156368"/>
              <a:gd name="T9" fmla="*/ 239664 h 369888"/>
              <a:gd name="T10" fmla="*/ 64960 w 156368"/>
              <a:gd name="T11" fmla="*/ 207914 h 369888"/>
              <a:gd name="T12" fmla="*/ 67440 w 156368"/>
              <a:gd name="T13" fmla="*/ 192039 h 369888"/>
              <a:gd name="T14" fmla="*/ 77339 w 156368"/>
              <a:gd name="T15" fmla="*/ 169863 h 369888"/>
              <a:gd name="T16" fmla="*/ 84764 w 156368"/>
              <a:gd name="T17" fmla="*/ 157163 h 369888"/>
              <a:gd name="T18" fmla="*/ 92185 w 156368"/>
              <a:gd name="T19" fmla="*/ 141288 h 369888"/>
              <a:gd name="T20" fmla="*/ 102088 w 156368"/>
              <a:gd name="T21" fmla="*/ 128588 h 369888"/>
              <a:gd name="T22" fmla="*/ 104562 w 156368"/>
              <a:gd name="T23" fmla="*/ 106363 h 369888"/>
              <a:gd name="T24" fmla="*/ 104562 w 156368"/>
              <a:gd name="T25" fmla="*/ 96838 h 369888"/>
              <a:gd name="T26" fmla="*/ 102088 w 156368"/>
              <a:gd name="T27" fmla="*/ 80963 h 369888"/>
              <a:gd name="T28" fmla="*/ 94664 w 156368"/>
              <a:gd name="T29" fmla="*/ 71438 h 369888"/>
              <a:gd name="T30" fmla="*/ 84764 w 156368"/>
              <a:gd name="T31" fmla="*/ 71438 h 369888"/>
              <a:gd name="T32" fmla="*/ 74864 w 156368"/>
              <a:gd name="T33" fmla="*/ 61913 h 369888"/>
              <a:gd name="T34" fmla="*/ 67440 w 156368"/>
              <a:gd name="T35" fmla="*/ 55563 h 369888"/>
              <a:gd name="T36" fmla="*/ 64960 w 156368"/>
              <a:gd name="T37" fmla="*/ 49213 h 369888"/>
              <a:gd name="T38" fmla="*/ 55066 w 156368"/>
              <a:gd name="T39" fmla="*/ 46038 h 369888"/>
              <a:gd name="T40" fmla="*/ 52590 w 156368"/>
              <a:gd name="T41" fmla="*/ 46038 h 369888"/>
              <a:gd name="T42" fmla="*/ 37743 w 156368"/>
              <a:gd name="T43" fmla="*/ 36513 h 369888"/>
              <a:gd name="T44" fmla="*/ 22892 w 156368"/>
              <a:gd name="T45" fmla="*/ 36513 h 369888"/>
              <a:gd name="T46" fmla="*/ 0 w 156368"/>
              <a:gd name="T47" fmla="*/ 0 h 369888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156368" h="369888">
                <a:moveTo>
                  <a:pt x="156368" y="369888"/>
                </a:moveTo>
                <a:cubicBezTo>
                  <a:pt x="136789" y="351896"/>
                  <a:pt x="117210" y="333905"/>
                  <a:pt x="108743" y="315913"/>
                </a:cubicBezTo>
                <a:cubicBezTo>
                  <a:pt x="100276" y="297921"/>
                  <a:pt x="107685" y="273580"/>
                  <a:pt x="105568" y="261938"/>
                </a:cubicBezTo>
                <a:cubicBezTo>
                  <a:pt x="103451" y="250296"/>
                  <a:pt x="98160" y="249767"/>
                  <a:pt x="96043" y="246063"/>
                </a:cubicBezTo>
                <a:cubicBezTo>
                  <a:pt x="93926" y="242359"/>
                  <a:pt x="94985" y="246063"/>
                  <a:pt x="92868" y="239713"/>
                </a:cubicBezTo>
                <a:cubicBezTo>
                  <a:pt x="90751" y="233363"/>
                  <a:pt x="84401" y="215900"/>
                  <a:pt x="83343" y="207963"/>
                </a:cubicBezTo>
                <a:cubicBezTo>
                  <a:pt x="82285" y="200026"/>
                  <a:pt x="83872" y="198438"/>
                  <a:pt x="86518" y="192088"/>
                </a:cubicBezTo>
                <a:cubicBezTo>
                  <a:pt x="89164" y="185738"/>
                  <a:pt x="95514" y="175684"/>
                  <a:pt x="99218" y="169863"/>
                </a:cubicBezTo>
                <a:cubicBezTo>
                  <a:pt x="102922" y="164042"/>
                  <a:pt x="105568" y="161925"/>
                  <a:pt x="108743" y="157163"/>
                </a:cubicBezTo>
                <a:cubicBezTo>
                  <a:pt x="111918" y="152401"/>
                  <a:pt x="114564" y="146050"/>
                  <a:pt x="118268" y="141288"/>
                </a:cubicBezTo>
                <a:cubicBezTo>
                  <a:pt x="121972" y="136526"/>
                  <a:pt x="128322" y="134409"/>
                  <a:pt x="130968" y="128588"/>
                </a:cubicBezTo>
                <a:cubicBezTo>
                  <a:pt x="133614" y="122767"/>
                  <a:pt x="133614" y="111655"/>
                  <a:pt x="134143" y="106363"/>
                </a:cubicBezTo>
                <a:cubicBezTo>
                  <a:pt x="134672" y="101071"/>
                  <a:pt x="134672" y="101071"/>
                  <a:pt x="134143" y="96838"/>
                </a:cubicBezTo>
                <a:cubicBezTo>
                  <a:pt x="133614" y="92605"/>
                  <a:pt x="133085" y="85196"/>
                  <a:pt x="130968" y="80963"/>
                </a:cubicBezTo>
                <a:cubicBezTo>
                  <a:pt x="128851" y="76730"/>
                  <a:pt x="125147" y="73025"/>
                  <a:pt x="121443" y="71438"/>
                </a:cubicBezTo>
                <a:cubicBezTo>
                  <a:pt x="117739" y="69851"/>
                  <a:pt x="112976" y="73025"/>
                  <a:pt x="108743" y="71438"/>
                </a:cubicBezTo>
                <a:cubicBezTo>
                  <a:pt x="104510" y="69851"/>
                  <a:pt x="99747" y="64559"/>
                  <a:pt x="96043" y="61913"/>
                </a:cubicBezTo>
                <a:cubicBezTo>
                  <a:pt x="92339" y="59267"/>
                  <a:pt x="88635" y="57680"/>
                  <a:pt x="86518" y="55563"/>
                </a:cubicBezTo>
                <a:cubicBezTo>
                  <a:pt x="84401" y="53446"/>
                  <a:pt x="85989" y="50800"/>
                  <a:pt x="83343" y="49213"/>
                </a:cubicBezTo>
                <a:cubicBezTo>
                  <a:pt x="80697" y="47625"/>
                  <a:pt x="73289" y="46567"/>
                  <a:pt x="70643" y="46038"/>
                </a:cubicBezTo>
                <a:cubicBezTo>
                  <a:pt x="67997" y="45509"/>
                  <a:pt x="71172" y="47625"/>
                  <a:pt x="67468" y="46038"/>
                </a:cubicBezTo>
                <a:cubicBezTo>
                  <a:pt x="63764" y="44451"/>
                  <a:pt x="54768" y="38100"/>
                  <a:pt x="48418" y="36513"/>
                </a:cubicBezTo>
                <a:cubicBezTo>
                  <a:pt x="42068" y="34925"/>
                  <a:pt x="34660" y="37042"/>
                  <a:pt x="29368" y="36513"/>
                </a:cubicBezTo>
                <a:cubicBezTo>
                  <a:pt x="24076" y="35984"/>
                  <a:pt x="19579" y="4762"/>
                  <a:pt x="0" y="0"/>
                </a:cubicBezTo>
              </a:path>
            </a:pathLst>
          </a:custGeom>
          <a:noFill/>
          <a:ln w="3810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60" name="AutoShape 126"/>
          <p:cNvSpPr>
            <a:spLocks noChangeArrowheads="1"/>
          </p:cNvSpPr>
          <p:nvPr/>
        </p:nvSpPr>
        <p:spPr bwMode="auto">
          <a:xfrm>
            <a:off x="3187977" y="1457320"/>
            <a:ext cx="79375" cy="74613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761" name="AutoShape 125"/>
          <p:cNvSpPr>
            <a:spLocks noChangeArrowheads="1"/>
          </p:cNvSpPr>
          <p:nvPr/>
        </p:nvSpPr>
        <p:spPr bwMode="auto">
          <a:xfrm rot="10800000">
            <a:off x="2667277" y="3100383"/>
            <a:ext cx="92075" cy="61912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762" name="CaixaDeTexto 121"/>
          <p:cNvSpPr txBox="1">
            <a:spLocks noChangeArrowheads="1"/>
          </p:cNvSpPr>
          <p:nvPr/>
        </p:nvSpPr>
        <p:spPr bwMode="auto">
          <a:xfrm>
            <a:off x="2667277" y="2946395"/>
            <a:ext cx="782637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Juara</a:t>
            </a:r>
          </a:p>
        </p:txBody>
      </p:sp>
      <p:sp>
        <p:nvSpPr>
          <p:cNvPr id="763" name="Forma livre 75"/>
          <p:cNvSpPr>
            <a:spLocks/>
          </p:cNvSpPr>
          <p:nvPr/>
        </p:nvSpPr>
        <p:spPr bwMode="auto">
          <a:xfrm>
            <a:off x="2395814" y="2984495"/>
            <a:ext cx="120650" cy="546100"/>
          </a:xfrm>
          <a:custGeom>
            <a:avLst/>
            <a:gdLst>
              <a:gd name="T0" fmla="*/ 51959 w 121707"/>
              <a:gd name="T1" fmla="*/ 531846 h 546436"/>
              <a:gd name="T2" fmla="*/ 47643 w 121707"/>
              <a:gd name="T3" fmla="*/ 470041 h 546436"/>
              <a:gd name="T4" fmla="*/ 47643 w 121707"/>
              <a:gd name="T5" fmla="*/ 432956 h 546436"/>
              <a:gd name="T6" fmla="*/ 47643 w 121707"/>
              <a:gd name="T7" fmla="*/ 395876 h 546436"/>
              <a:gd name="T8" fmla="*/ 47643 w 121707"/>
              <a:gd name="T9" fmla="*/ 340251 h 546436"/>
              <a:gd name="T10" fmla="*/ 30384 w 121707"/>
              <a:gd name="T11" fmla="*/ 278447 h 546436"/>
              <a:gd name="T12" fmla="*/ 21754 w 121707"/>
              <a:gd name="T13" fmla="*/ 229004 h 546436"/>
              <a:gd name="T14" fmla="*/ 4496 w 121707"/>
              <a:gd name="T15" fmla="*/ 173380 h 546436"/>
              <a:gd name="T16" fmla="*/ 175 w 121707"/>
              <a:gd name="T17" fmla="*/ 142476 h 546436"/>
              <a:gd name="T18" fmla="*/ 8808 w 121707"/>
              <a:gd name="T19" fmla="*/ 105396 h 546436"/>
              <a:gd name="T20" fmla="*/ 21754 w 121707"/>
              <a:gd name="T21" fmla="*/ 62132 h 546436"/>
              <a:gd name="T22" fmla="*/ 34697 w 121707"/>
              <a:gd name="T23" fmla="*/ 18858 h 546436"/>
              <a:gd name="T24" fmla="*/ 47643 w 121707"/>
              <a:gd name="T25" fmla="*/ 336 h 546436"/>
              <a:gd name="T26" fmla="*/ 82700 w 121707"/>
              <a:gd name="T27" fmla="*/ 9325 h 5464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121707" h="546436">
                <a:moveTo>
                  <a:pt x="76464" y="546436"/>
                </a:moveTo>
                <a:cubicBezTo>
                  <a:pt x="73818" y="523152"/>
                  <a:pt x="71172" y="499869"/>
                  <a:pt x="70114" y="482936"/>
                </a:cubicBezTo>
                <a:cubicBezTo>
                  <a:pt x="69056" y="466003"/>
                  <a:pt x="70114" y="444836"/>
                  <a:pt x="70114" y="444836"/>
                </a:cubicBezTo>
                <a:lnTo>
                  <a:pt x="70114" y="406736"/>
                </a:lnTo>
                <a:cubicBezTo>
                  <a:pt x="70114" y="390861"/>
                  <a:pt x="74347" y="369694"/>
                  <a:pt x="70114" y="349586"/>
                </a:cubicBezTo>
                <a:cubicBezTo>
                  <a:pt x="65881" y="329478"/>
                  <a:pt x="51064" y="305136"/>
                  <a:pt x="44714" y="286086"/>
                </a:cubicBezTo>
                <a:cubicBezTo>
                  <a:pt x="38364" y="267036"/>
                  <a:pt x="38364" y="253278"/>
                  <a:pt x="32014" y="235286"/>
                </a:cubicBezTo>
                <a:cubicBezTo>
                  <a:pt x="25664" y="217294"/>
                  <a:pt x="11906" y="192953"/>
                  <a:pt x="6614" y="178136"/>
                </a:cubicBezTo>
                <a:cubicBezTo>
                  <a:pt x="1322" y="163319"/>
                  <a:pt x="-794" y="158028"/>
                  <a:pt x="264" y="146386"/>
                </a:cubicBezTo>
                <a:cubicBezTo>
                  <a:pt x="1322" y="134744"/>
                  <a:pt x="7672" y="122044"/>
                  <a:pt x="12964" y="108286"/>
                </a:cubicBezTo>
                <a:cubicBezTo>
                  <a:pt x="18256" y="94528"/>
                  <a:pt x="32014" y="63836"/>
                  <a:pt x="32014" y="63836"/>
                </a:cubicBezTo>
                <a:cubicBezTo>
                  <a:pt x="38364" y="49019"/>
                  <a:pt x="44714" y="29969"/>
                  <a:pt x="51064" y="19386"/>
                </a:cubicBezTo>
                <a:cubicBezTo>
                  <a:pt x="57414" y="8803"/>
                  <a:pt x="58340" y="1969"/>
                  <a:pt x="70114" y="336"/>
                </a:cubicBezTo>
                <a:cubicBezTo>
                  <a:pt x="81888" y="-1297"/>
                  <a:pt x="116415" y="3239"/>
                  <a:pt x="121707" y="9589"/>
                </a:cubicBezTo>
              </a:path>
            </a:pathLst>
          </a:custGeom>
          <a:noFill/>
          <a:ln w="3810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64" name="CaixaDeTexto 121"/>
          <p:cNvSpPr txBox="1">
            <a:spLocks noChangeArrowheads="1"/>
          </p:cNvSpPr>
          <p:nvPr/>
        </p:nvSpPr>
        <p:spPr bwMode="auto">
          <a:xfrm>
            <a:off x="1786214" y="2816220"/>
            <a:ext cx="782638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Juruena</a:t>
            </a:r>
          </a:p>
        </p:txBody>
      </p:sp>
      <p:sp>
        <p:nvSpPr>
          <p:cNvPr id="765" name="AutoShape 125"/>
          <p:cNvSpPr>
            <a:spLocks noChangeArrowheads="1"/>
          </p:cNvSpPr>
          <p:nvPr/>
        </p:nvSpPr>
        <p:spPr bwMode="auto">
          <a:xfrm rot="10800000">
            <a:off x="2476777" y="2967033"/>
            <a:ext cx="92075" cy="63500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766" name="CaixaDeTexto 121"/>
          <p:cNvSpPr txBox="1">
            <a:spLocks noChangeArrowheads="1"/>
          </p:cNvSpPr>
          <p:nvPr/>
        </p:nvSpPr>
        <p:spPr bwMode="auto">
          <a:xfrm>
            <a:off x="2835552" y="1269995"/>
            <a:ext cx="78422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Santarém</a:t>
            </a:r>
          </a:p>
        </p:txBody>
      </p:sp>
      <p:sp>
        <p:nvSpPr>
          <p:cNvPr id="788" name="Forma livre 33"/>
          <p:cNvSpPr>
            <a:spLocks/>
          </p:cNvSpPr>
          <p:nvPr/>
        </p:nvSpPr>
        <p:spPr bwMode="auto">
          <a:xfrm>
            <a:off x="3680103" y="1304925"/>
            <a:ext cx="773112" cy="147638"/>
          </a:xfrm>
          <a:custGeom>
            <a:avLst/>
            <a:gdLst>
              <a:gd name="T0" fmla="*/ 0 w 773488"/>
              <a:gd name="T1" fmla="*/ 63968 h 148052"/>
              <a:gd name="T2" fmla="*/ 125393 w 773488"/>
              <a:gd name="T3" fmla="*/ 36000 h 148052"/>
              <a:gd name="T4" fmla="*/ 205863 w 773488"/>
              <a:gd name="T5" fmla="*/ 11475 h 148052"/>
              <a:gd name="T6" fmla="*/ 274174 w 773488"/>
              <a:gd name="T7" fmla="*/ 713 h 148052"/>
              <a:gd name="T8" fmla="*/ 295699 w 773488"/>
              <a:gd name="T9" fmla="*/ 30387 h 148052"/>
              <a:gd name="T10" fmla="*/ 344345 w 773488"/>
              <a:gd name="T11" fmla="*/ 109517 h 148052"/>
              <a:gd name="T12" fmla="*/ 366799 w 773488"/>
              <a:gd name="T13" fmla="*/ 123272 h 148052"/>
              <a:gd name="T14" fmla="*/ 389251 w 773488"/>
              <a:gd name="T15" fmla="*/ 123272 h 148052"/>
              <a:gd name="T16" fmla="*/ 441641 w 773488"/>
              <a:gd name="T17" fmla="*/ 123272 h 148052"/>
              <a:gd name="T18" fmla="*/ 479061 w 773488"/>
              <a:gd name="T19" fmla="*/ 133600 h 148052"/>
              <a:gd name="T20" fmla="*/ 538935 w 773488"/>
              <a:gd name="T21" fmla="*/ 116400 h 148052"/>
              <a:gd name="T22" fmla="*/ 602551 w 773488"/>
              <a:gd name="T23" fmla="*/ 95755 h 148052"/>
              <a:gd name="T24" fmla="*/ 654938 w 773488"/>
              <a:gd name="T25" fmla="*/ 92314 h 148052"/>
              <a:gd name="T26" fmla="*/ 759699 w 773488"/>
              <a:gd name="T27" fmla="*/ 85433 h 148052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773488" h="148052">
                <a:moveTo>
                  <a:pt x="0" y="70837"/>
                </a:moveTo>
                <a:cubicBezTo>
                  <a:pt x="33026" y="87533"/>
                  <a:pt x="92736" y="49554"/>
                  <a:pt x="127669" y="39866"/>
                </a:cubicBezTo>
                <a:cubicBezTo>
                  <a:pt x="162602" y="30178"/>
                  <a:pt x="184352" y="19219"/>
                  <a:pt x="209599" y="12706"/>
                </a:cubicBezTo>
                <a:cubicBezTo>
                  <a:pt x="234846" y="6193"/>
                  <a:pt x="263907" y="-2704"/>
                  <a:pt x="279151" y="786"/>
                </a:cubicBezTo>
                <a:cubicBezTo>
                  <a:pt x="294395" y="4276"/>
                  <a:pt x="289159" y="13567"/>
                  <a:pt x="301066" y="33649"/>
                </a:cubicBezTo>
                <a:cubicBezTo>
                  <a:pt x="312973" y="53731"/>
                  <a:pt x="338531" y="104134"/>
                  <a:pt x="350596" y="121279"/>
                </a:cubicBezTo>
                <a:cubicBezTo>
                  <a:pt x="362661" y="138424"/>
                  <a:pt x="365836" y="133979"/>
                  <a:pt x="373456" y="136519"/>
                </a:cubicBezTo>
                <a:cubicBezTo>
                  <a:pt x="381076" y="139059"/>
                  <a:pt x="396316" y="136519"/>
                  <a:pt x="396316" y="136519"/>
                </a:cubicBezTo>
                <a:cubicBezTo>
                  <a:pt x="409016" y="136519"/>
                  <a:pt x="434416" y="134614"/>
                  <a:pt x="449656" y="136519"/>
                </a:cubicBezTo>
                <a:cubicBezTo>
                  <a:pt x="464896" y="138424"/>
                  <a:pt x="471246" y="149219"/>
                  <a:pt x="487756" y="147949"/>
                </a:cubicBezTo>
                <a:cubicBezTo>
                  <a:pt x="504266" y="146679"/>
                  <a:pt x="527761" y="135884"/>
                  <a:pt x="548716" y="128899"/>
                </a:cubicBezTo>
                <a:cubicBezTo>
                  <a:pt x="569671" y="121914"/>
                  <a:pt x="593801" y="110484"/>
                  <a:pt x="613486" y="106039"/>
                </a:cubicBezTo>
                <a:cubicBezTo>
                  <a:pt x="633171" y="101594"/>
                  <a:pt x="651586" y="104134"/>
                  <a:pt x="666826" y="102229"/>
                </a:cubicBezTo>
                <a:cubicBezTo>
                  <a:pt x="682066" y="100324"/>
                  <a:pt x="758010" y="104213"/>
                  <a:pt x="773488" y="94609"/>
                </a:cubicBezTo>
              </a:path>
            </a:pathLst>
          </a:custGeom>
          <a:noFill/>
          <a:ln w="3810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89" name="Forma livre 32"/>
          <p:cNvSpPr>
            <a:spLocks/>
          </p:cNvSpPr>
          <p:nvPr/>
        </p:nvSpPr>
        <p:spPr bwMode="auto">
          <a:xfrm>
            <a:off x="3211790" y="1370013"/>
            <a:ext cx="473075" cy="180975"/>
          </a:xfrm>
          <a:custGeom>
            <a:avLst/>
            <a:gdLst>
              <a:gd name="T0" fmla="*/ 0 w 472440"/>
              <a:gd name="T1" fmla="*/ 200156 h 179889"/>
              <a:gd name="T2" fmla="*/ 15992 w 472440"/>
              <a:gd name="T3" fmla="*/ 166950 h 179889"/>
              <a:gd name="T4" fmla="*/ 23988 w 472440"/>
              <a:gd name="T5" fmla="*/ 209638 h 179889"/>
              <a:gd name="T6" fmla="*/ 51974 w 472440"/>
              <a:gd name="T7" fmla="*/ 223867 h 179889"/>
              <a:gd name="T8" fmla="*/ 119939 w 472440"/>
              <a:gd name="T9" fmla="*/ 204898 h 179889"/>
              <a:gd name="T10" fmla="*/ 155919 w 472440"/>
              <a:gd name="T11" fmla="*/ 133750 h 179889"/>
              <a:gd name="T12" fmla="*/ 167913 w 472440"/>
              <a:gd name="T13" fmla="*/ 114778 h 179889"/>
              <a:gd name="T14" fmla="*/ 219887 w 472440"/>
              <a:gd name="T15" fmla="*/ 95810 h 179889"/>
              <a:gd name="T16" fmla="*/ 283849 w 472440"/>
              <a:gd name="T17" fmla="*/ 76834 h 179889"/>
              <a:gd name="T18" fmla="*/ 335829 w 472440"/>
              <a:gd name="T19" fmla="*/ 53118 h 179889"/>
              <a:gd name="T20" fmla="*/ 379805 w 472440"/>
              <a:gd name="T21" fmla="*/ 34144 h 179889"/>
              <a:gd name="T22" fmla="*/ 463765 w 472440"/>
              <a:gd name="T23" fmla="*/ 946 h 179889"/>
              <a:gd name="T24" fmla="*/ 495747 w 472440"/>
              <a:gd name="T25" fmla="*/ 10434 h 179889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472440" h="179889">
                <a:moveTo>
                  <a:pt x="0" y="160779"/>
                </a:moveTo>
                <a:cubicBezTo>
                  <a:pt x="18415" y="138871"/>
                  <a:pt x="11430" y="132839"/>
                  <a:pt x="15240" y="134109"/>
                </a:cubicBezTo>
                <a:cubicBezTo>
                  <a:pt x="19050" y="135379"/>
                  <a:pt x="17145" y="160779"/>
                  <a:pt x="22860" y="168399"/>
                </a:cubicBezTo>
                <a:cubicBezTo>
                  <a:pt x="28575" y="176019"/>
                  <a:pt x="34290" y="180464"/>
                  <a:pt x="49530" y="179829"/>
                </a:cubicBezTo>
                <a:cubicBezTo>
                  <a:pt x="64770" y="179194"/>
                  <a:pt x="97790" y="176654"/>
                  <a:pt x="114300" y="164589"/>
                </a:cubicBezTo>
                <a:cubicBezTo>
                  <a:pt x="130810" y="152524"/>
                  <a:pt x="140970" y="119504"/>
                  <a:pt x="148590" y="107439"/>
                </a:cubicBezTo>
                <a:cubicBezTo>
                  <a:pt x="156210" y="95374"/>
                  <a:pt x="149860" y="97279"/>
                  <a:pt x="160020" y="92199"/>
                </a:cubicBezTo>
                <a:cubicBezTo>
                  <a:pt x="170180" y="87119"/>
                  <a:pt x="191135" y="82039"/>
                  <a:pt x="209550" y="76959"/>
                </a:cubicBezTo>
                <a:cubicBezTo>
                  <a:pt x="227965" y="71879"/>
                  <a:pt x="252095" y="67434"/>
                  <a:pt x="270510" y="61719"/>
                </a:cubicBezTo>
                <a:cubicBezTo>
                  <a:pt x="288925" y="56004"/>
                  <a:pt x="304800" y="48384"/>
                  <a:pt x="320040" y="42669"/>
                </a:cubicBezTo>
                <a:cubicBezTo>
                  <a:pt x="335280" y="36954"/>
                  <a:pt x="341630" y="34414"/>
                  <a:pt x="361950" y="27429"/>
                </a:cubicBezTo>
                <a:cubicBezTo>
                  <a:pt x="382270" y="20444"/>
                  <a:pt x="423545" y="3934"/>
                  <a:pt x="441960" y="759"/>
                </a:cubicBezTo>
                <a:cubicBezTo>
                  <a:pt x="460375" y="-2416"/>
                  <a:pt x="463550" y="5204"/>
                  <a:pt x="472440" y="8379"/>
                </a:cubicBezTo>
              </a:path>
            </a:pathLst>
          </a:custGeom>
          <a:noFill/>
          <a:ln w="3810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90" name="Forma livre 34"/>
          <p:cNvSpPr>
            <a:spLocks/>
          </p:cNvSpPr>
          <p:nvPr/>
        </p:nvSpPr>
        <p:spPr bwMode="auto">
          <a:xfrm>
            <a:off x="3021290" y="1511300"/>
            <a:ext cx="203200" cy="346075"/>
          </a:xfrm>
          <a:custGeom>
            <a:avLst/>
            <a:gdLst>
              <a:gd name="T0" fmla="*/ 0 w 202916"/>
              <a:gd name="T1" fmla="*/ 338526 h 346236"/>
              <a:gd name="T2" fmla="*/ 18914 w 202916"/>
              <a:gd name="T3" fmla="*/ 307823 h 346236"/>
              <a:gd name="T4" fmla="*/ 51489 w 202916"/>
              <a:gd name="T5" fmla="*/ 266847 h 346236"/>
              <a:gd name="T6" fmla="*/ 84063 w 202916"/>
              <a:gd name="T7" fmla="*/ 218418 h 346236"/>
              <a:gd name="T8" fmla="*/ 116635 w 202916"/>
              <a:gd name="T9" fmla="*/ 177440 h 346236"/>
              <a:gd name="T10" fmla="*/ 124776 w 202916"/>
              <a:gd name="T11" fmla="*/ 110390 h 346236"/>
              <a:gd name="T12" fmla="*/ 132919 w 202916"/>
              <a:gd name="T13" fmla="*/ 73140 h 346236"/>
              <a:gd name="T14" fmla="*/ 157349 w 202916"/>
              <a:gd name="T15" fmla="*/ 39604 h 346236"/>
              <a:gd name="T16" fmla="*/ 216845 w 202916"/>
              <a:gd name="T17" fmla="*/ 0 h 3462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202916" h="346236">
                <a:moveTo>
                  <a:pt x="0" y="346236"/>
                </a:moveTo>
                <a:cubicBezTo>
                  <a:pt x="7837" y="334017"/>
                  <a:pt x="9672" y="327052"/>
                  <a:pt x="17702" y="314833"/>
                </a:cubicBezTo>
                <a:cubicBezTo>
                  <a:pt x="25732" y="302614"/>
                  <a:pt x="38022" y="288163"/>
                  <a:pt x="48182" y="272923"/>
                </a:cubicBezTo>
                <a:cubicBezTo>
                  <a:pt x="58342" y="257683"/>
                  <a:pt x="68502" y="238633"/>
                  <a:pt x="78662" y="223393"/>
                </a:cubicBezTo>
                <a:cubicBezTo>
                  <a:pt x="88822" y="208153"/>
                  <a:pt x="102792" y="199898"/>
                  <a:pt x="109142" y="181483"/>
                </a:cubicBezTo>
                <a:cubicBezTo>
                  <a:pt x="115492" y="163068"/>
                  <a:pt x="114222" y="130683"/>
                  <a:pt x="116762" y="112903"/>
                </a:cubicBezTo>
                <a:cubicBezTo>
                  <a:pt x="119302" y="95123"/>
                  <a:pt x="119302" y="86868"/>
                  <a:pt x="124382" y="74803"/>
                </a:cubicBezTo>
                <a:cubicBezTo>
                  <a:pt x="129462" y="62738"/>
                  <a:pt x="137717" y="46228"/>
                  <a:pt x="147242" y="40513"/>
                </a:cubicBezTo>
                <a:cubicBezTo>
                  <a:pt x="156767" y="34798"/>
                  <a:pt x="192756" y="3810"/>
                  <a:pt x="202916" y="0"/>
                </a:cubicBezTo>
              </a:path>
            </a:pathLst>
          </a:custGeom>
          <a:noFill/>
          <a:ln w="3810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91" name="Forma livre 32"/>
          <p:cNvSpPr>
            <a:spLocks/>
          </p:cNvSpPr>
          <p:nvPr/>
        </p:nvSpPr>
        <p:spPr bwMode="auto">
          <a:xfrm>
            <a:off x="4438928" y="1087438"/>
            <a:ext cx="644525" cy="311150"/>
          </a:xfrm>
          <a:custGeom>
            <a:avLst/>
            <a:gdLst>
              <a:gd name="T0" fmla="*/ 5668 w 645729"/>
              <a:gd name="T1" fmla="*/ 307174 h 311219"/>
              <a:gd name="T2" fmla="*/ 2353 w 645729"/>
              <a:gd name="T3" fmla="*/ 238033 h 311219"/>
              <a:gd name="T4" fmla="*/ 15858 w 645729"/>
              <a:gd name="T5" fmla="*/ 183475 h 311219"/>
              <a:gd name="T6" fmla="*/ 47363 w 645729"/>
              <a:gd name="T7" fmla="*/ 119007 h 311219"/>
              <a:gd name="T8" fmla="*/ 92367 w 645729"/>
              <a:gd name="T9" fmla="*/ 74362 h 311219"/>
              <a:gd name="T10" fmla="*/ 186872 w 645729"/>
              <a:gd name="T11" fmla="*/ 44628 h 311219"/>
              <a:gd name="T12" fmla="*/ 371386 w 645729"/>
              <a:gd name="T13" fmla="*/ 19861 h 311219"/>
              <a:gd name="T14" fmla="*/ 578399 w 645729"/>
              <a:gd name="T15" fmla="*/ 0 h 311219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645729" h="311219">
                <a:moveTo>
                  <a:pt x="6331" y="311219"/>
                </a:moveTo>
                <a:cubicBezTo>
                  <a:pt x="-3717" y="282330"/>
                  <a:pt x="738" y="262048"/>
                  <a:pt x="2634" y="241160"/>
                </a:cubicBezTo>
                <a:cubicBezTo>
                  <a:pt x="4530" y="220273"/>
                  <a:pt x="9333" y="205991"/>
                  <a:pt x="17706" y="185894"/>
                </a:cubicBezTo>
                <a:cubicBezTo>
                  <a:pt x="26080" y="165798"/>
                  <a:pt x="38640" y="139003"/>
                  <a:pt x="52875" y="120581"/>
                </a:cubicBezTo>
                <a:cubicBezTo>
                  <a:pt x="67110" y="102159"/>
                  <a:pt x="77159" y="87922"/>
                  <a:pt x="103117" y="75362"/>
                </a:cubicBezTo>
                <a:cubicBezTo>
                  <a:pt x="129075" y="62802"/>
                  <a:pt x="156708" y="54429"/>
                  <a:pt x="208624" y="45218"/>
                </a:cubicBezTo>
                <a:cubicBezTo>
                  <a:pt x="260541" y="36007"/>
                  <a:pt x="356000" y="21772"/>
                  <a:pt x="414616" y="20097"/>
                </a:cubicBezTo>
                <a:cubicBezTo>
                  <a:pt x="473232" y="18422"/>
                  <a:pt x="589626" y="1675"/>
                  <a:pt x="645729" y="0"/>
                </a:cubicBezTo>
              </a:path>
            </a:pathLst>
          </a:custGeom>
          <a:noFill/>
          <a:ln w="38100">
            <a:solidFill>
              <a:srgbClr val="99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92" name="AutoShape 126"/>
          <p:cNvSpPr>
            <a:spLocks noChangeArrowheads="1"/>
          </p:cNvSpPr>
          <p:nvPr/>
        </p:nvSpPr>
        <p:spPr bwMode="auto">
          <a:xfrm>
            <a:off x="4405590" y="1350963"/>
            <a:ext cx="79375" cy="74612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794" name="Forma livre 30"/>
          <p:cNvSpPr>
            <a:spLocks/>
          </p:cNvSpPr>
          <p:nvPr/>
        </p:nvSpPr>
        <p:spPr bwMode="auto">
          <a:xfrm>
            <a:off x="2984778" y="1866900"/>
            <a:ext cx="111125" cy="963613"/>
          </a:xfrm>
          <a:custGeom>
            <a:avLst/>
            <a:gdLst>
              <a:gd name="T0" fmla="*/ 103979 w 111646"/>
              <a:gd name="T1" fmla="*/ 958423 h 963930"/>
              <a:gd name="T2" fmla="*/ 79087 w 111646"/>
              <a:gd name="T3" fmla="*/ 905387 h 963930"/>
              <a:gd name="T4" fmla="*/ 75532 w 111646"/>
              <a:gd name="T5" fmla="*/ 780375 h 963930"/>
              <a:gd name="T6" fmla="*/ 61309 w 111646"/>
              <a:gd name="T7" fmla="*/ 734917 h 963930"/>
              <a:gd name="T8" fmla="*/ 71977 w 111646"/>
              <a:gd name="T9" fmla="*/ 659152 h 963930"/>
              <a:gd name="T10" fmla="*/ 64864 w 111646"/>
              <a:gd name="T11" fmla="*/ 602329 h 963930"/>
              <a:gd name="T12" fmla="*/ 86199 w 111646"/>
              <a:gd name="T13" fmla="*/ 503836 h 963930"/>
              <a:gd name="T14" fmla="*/ 82644 w 111646"/>
              <a:gd name="T15" fmla="*/ 458378 h 963930"/>
              <a:gd name="T16" fmla="*/ 82644 w 111646"/>
              <a:gd name="T17" fmla="*/ 443225 h 963930"/>
              <a:gd name="T18" fmla="*/ 64864 w 111646"/>
              <a:gd name="T19" fmla="*/ 420492 h 963930"/>
              <a:gd name="T20" fmla="*/ 57754 w 111646"/>
              <a:gd name="T21" fmla="*/ 412920 h 963930"/>
              <a:gd name="T22" fmla="*/ 57754 w 111646"/>
              <a:gd name="T23" fmla="*/ 359880 h 963930"/>
              <a:gd name="T24" fmla="*/ 50642 w 111646"/>
              <a:gd name="T25" fmla="*/ 306849 h 963930"/>
              <a:gd name="T26" fmla="*/ 39976 w 111646"/>
              <a:gd name="T27" fmla="*/ 242446 h 963930"/>
              <a:gd name="T28" fmla="*/ 43530 w 111646"/>
              <a:gd name="T29" fmla="*/ 196987 h 963930"/>
              <a:gd name="T30" fmla="*/ 36419 w 111646"/>
              <a:gd name="T31" fmla="*/ 170474 h 963930"/>
              <a:gd name="T32" fmla="*/ 18642 w 111646"/>
              <a:gd name="T33" fmla="*/ 140168 h 963930"/>
              <a:gd name="T34" fmla="*/ 865 w 111646"/>
              <a:gd name="T35" fmla="*/ 117431 h 963930"/>
              <a:gd name="T36" fmla="*/ 4418 w 111646"/>
              <a:gd name="T37" fmla="*/ 79556 h 963930"/>
              <a:gd name="T38" fmla="*/ 18642 w 111646"/>
              <a:gd name="T39" fmla="*/ 34098 h 963930"/>
              <a:gd name="T40" fmla="*/ 36419 w 111646"/>
              <a:gd name="T41" fmla="*/ 0 h 963930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111646" h="963930">
                <a:moveTo>
                  <a:pt x="111414" y="963930"/>
                </a:moveTo>
                <a:cubicBezTo>
                  <a:pt x="114279" y="916305"/>
                  <a:pt x="89824" y="940435"/>
                  <a:pt x="84744" y="910590"/>
                </a:cubicBezTo>
                <a:cubicBezTo>
                  <a:pt x="79664" y="880745"/>
                  <a:pt x="84109" y="813435"/>
                  <a:pt x="80934" y="784860"/>
                </a:cubicBezTo>
                <a:cubicBezTo>
                  <a:pt x="77759" y="756285"/>
                  <a:pt x="66329" y="759460"/>
                  <a:pt x="65694" y="739140"/>
                </a:cubicBezTo>
                <a:cubicBezTo>
                  <a:pt x="65059" y="718820"/>
                  <a:pt x="76489" y="685165"/>
                  <a:pt x="77124" y="662940"/>
                </a:cubicBezTo>
                <a:cubicBezTo>
                  <a:pt x="77759" y="640715"/>
                  <a:pt x="66964" y="631825"/>
                  <a:pt x="69504" y="605790"/>
                </a:cubicBezTo>
                <a:cubicBezTo>
                  <a:pt x="72044" y="579755"/>
                  <a:pt x="89189" y="530860"/>
                  <a:pt x="92364" y="506730"/>
                </a:cubicBezTo>
                <a:cubicBezTo>
                  <a:pt x="95539" y="482600"/>
                  <a:pt x="89189" y="471170"/>
                  <a:pt x="88554" y="461010"/>
                </a:cubicBezTo>
                <a:cubicBezTo>
                  <a:pt x="87919" y="450850"/>
                  <a:pt x="91729" y="452120"/>
                  <a:pt x="88554" y="445770"/>
                </a:cubicBezTo>
                <a:cubicBezTo>
                  <a:pt x="85379" y="439420"/>
                  <a:pt x="73949" y="427990"/>
                  <a:pt x="69504" y="422910"/>
                </a:cubicBezTo>
                <a:cubicBezTo>
                  <a:pt x="65059" y="417830"/>
                  <a:pt x="63154" y="425450"/>
                  <a:pt x="61884" y="415290"/>
                </a:cubicBezTo>
                <a:cubicBezTo>
                  <a:pt x="60614" y="405130"/>
                  <a:pt x="63154" y="379730"/>
                  <a:pt x="61884" y="361950"/>
                </a:cubicBezTo>
                <a:cubicBezTo>
                  <a:pt x="60614" y="344170"/>
                  <a:pt x="57439" y="328295"/>
                  <a:pt x="54264" y="308610"/>
                </a:cubicBezTo>
                <a:cubicBezTo>
                  <a:pt x="51089" y="288925"/>
                  <a:pt x="44104" y="262255"/>
                  <a:pt x="42834" y="243840"/>
                </a:cubicBezTo>
                <a:cubicBezTo>
                  <a:pt x="41564" y="225425"/>
                  <a:pt x="47279" y="210185"/>
                  <a:pt x="46644" y="198120"/>
                </a:cubicBezTo>
                <a:cubicBezTo>
                  <a:pt x="46009" y="186055"/>
                  <a:pt x="43469" y="180975"/>
                  <a:pt x="39024" y="171450"/>
                </a:cubicBezTo>
                <a:cubicBezTo>
                  <a:pt x="34579" y="161925"/>
                  <a:pt x="26324" y="149860"/>
                  <a:pt x="19974" y="140970"/>
                </a:cubicBezTo>
                <a:cubicBezTo>
                  <a:pt x="13624" y="132080"/>
                  <a:pt x="3464" y="128270"/>
                  <a:pt x="924" y="118110"/>
                </a:cubicBezTo>
                <a:cubicBezTo>
                  <a:pt x="-1616" y="107950"/>
                  <a:pt x="1559" y="93980"/>
                  <a:pt x="4734" y="80010"/>
                </a:cubicBezTo>
                <a:cubicBezTo>
                  <a:pt x="7909" y="66040"/>
                  <a:pt x="14259" y="47625"/>
                  <a:pt x="19974" y="34290"/>
                </a:cubicBezTo>
                <a:cubicBezTo>
                  <a:pt x="25689" y="20955"/>
                  <a:pt x="35055" y="7144"/>
                  <a:pt x="39024" y="0"/>
                </a:cubicBezTo>
              </a:path>
            </a:pathLst>
          </a:custGeom>
          <a:noFill/>
          <a:ln w="38100">
            <a:solidFill>
              <a:srgbClr val="B2B2B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95" name="Forma livre 32"/>
          <p:cNvSpPr>
            <a:spLocks/>
          </p:cNvSpPr>
          <p:nvPr/>
        </p:nvSpPr>
        <p:spPr bwMode="auto">
          <a:xfrm>
            <a:off x="2864128" y="2859088"/>
            <a:ext cx="236537" cy="611187"/>
          </a:xfrm>
          <a:custGeom>
            <a:avLst/>
            <a:gdLst>
              <a:gd name="T0" fmla="*/ 0 w 234236"/>
              <a:gd name="T1" fmla="*/ 641027 h 609195"/>
              <a:gd name="T2" fmla="*/ 49006 w 234236"/>
              <a:gd name="T3" fmla="*/ 564856 h 609195"/>
              <a:gd name="T4" fmla="*/ 102942 w 234236"/>
              <a:gd name="T5" fmla="*/ 472645 h 609195"/>
              <a:gd name="T6" fmla="*/ 131043 w 234236"/>
              <a:gd name="T7" fmla="*/ 432180 h 609195"/>
              <a:gd name="T8" fmla="*/ 153188 w 234236"/>
              <a:gd name="T9" fmla="*/ 384753 h 609195"/>
              <a:gd name="T10" fmla="*/ 175341 w 234236"/>
              <a:gd name="T11" fmla="*/ 319848 h 609195"/>
              <a:gd name="T12" fmla="*/ 194714 w 234236"/>
              <a:gd name="T13" fmla="*/ 267430 h 609195"/>
              <a:gd name="T14" fmla="*/ 255512 w 234236"/>
              <a:gd name="T15" fmla="*/ 115034 h 609195"/>
              <a:gd name="T16" fmla="*/ 273892 w 234236"/>
              <a:gd name="T17" fmla="*/ 0 h 609195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234236" h="609195">
                <a:moveTo>
                  <a:pt x="0" y="609195"/>
                </a:moveTo>
                <a:cubicBezTo>
                  <a:pt x="14605" y="586335"/>
                  <a:pt x="27237" y="563475"/>
                  <a:pt x="41910" y="536805"/>
                </a:cubicBezTo>
                <a:cubicBezTo>
                  <a:pt x="56583" y="510135"/>
                  <a:pt x="79502" y="474144"/>
                  <a:pt x="88038" y="449175"/>
                </a:cubicBezTo>
                <a:cubicBezTo>
                  <a:pt x="96574" y="424206"/>
                  <a:pt x="108853" y="422269"/>
                  <a:pt x="112069" y="410719"/>
                </a:cubicBezTo>
                <a:cubicBezTo>
                  <a:pt x="115285" y="399169"/>
                  <a:pt x="127851" y="375132"/>
                  <a:pt x="131008" y="365643"/>
                </a:cubicBezTo>
                <a:cubicBezTo>
                  <a:pt x="134165" y="356154"/>
                  <a:pt x="143639" y="323339"/>
                  <a:pt x="149952" y="303965"/>
                </a:cubicBezTo>
                <a:cubicBezTo>
                  <a:pt x="156266" y="284592"/>
                  <a:pt x="159023" y="275895"/>
                  <a:pt x="166520" y="254149"/>
                </a:cubicBezTo>
                <a:cubicBezTo>
                  <a:pt x="174017" y="232403"/>
                  <a:pt x="211281" y="127641"/>
                  <a:pt x="218516" y="109322"/>
                </a:cubicBezTo>
                <a:cubicBezTo>
                  <a:pt x="227444" y="83996"/>
                  <a:pt x="233909" y="1485"/>
                  <a:pt x="234236" y="0"/>
                </a:cubicBezTo>
              </a:path>
            </a:pathLst>
          </a:custGeom>
          <a:noFill/>
          <a:ln w="3810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96" name="AutoShape 125"/>
          <p:cNvSpPr>
            <a:spLocks noChangeArrowheads="1"/>
          </p:cNvSpPr>
          <p:nvPr/>
        </p:nvSpPr>
        <p:spPr bwMode="auto">
          <a:xfrm rot="10800000">
            <a:off x="2987953" y="1835150"/>
            <a:ext cx="92075" cy="61913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797" name="CaixaDeTexto 121"/>
          <p:cNvSpPr txBox="1">
            <a:spLocks noChangeArrowheads="1"/>
          </p:cNvSpPr>
          <p:nvPr/>
        </p:nvSpPr>
        <p:spPr bwMode="auto">
          <a:xfrm>
            <a:off x="3002240" y="1868488"/>
            <a:ext cx="782638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Miritituba</a:t>
            </a:r>
          </a:p>
        </p:txBody>
      </p:sp>
      <p:sp>
        <p:nvSpPr>
          <p:cNvPr id="819" name="Forma livre 31"/>
          <p:cNvSpPr>
            <a:spLocks/>
          </p:cNvSpPr>
          <p:nvPr/>
        </p:nvSpPr>
        <p:spPr bwMode="auto">
          <a:xfrm>
            <a:off x="4329390" y="3151188"/>
            <a:ext cx="50800" cy="325437"/>
          </a:xfrm>
          <a:custGeom>
            <a:avLst/>
            <a:gdLst>
              <a:gd name="T0" fmla="*/ 0 w 185738"/>
              <a:gd name="T1" fmla="*/ 0 h 866775"/>
              <a:gd name="T2" fmla="*/ 0 w 185738"/>
              <a:gd name="T3" fmla="*/ 0 h 866775"/>
              <a:gd name="T4" fmla="*/ 0 w 185738"/>
              <a:gd name="T5" fmla="*/ 0 h 866775"/>
              <a:gd name="T6" fmla="*/ 0 w 185738"/>
              <a:gd name="T7" fmla="*/ 0 h 866775"/>
              <a:gd name="T8" fmla="*/ 0 w 185738"/>
              <a:gd name="T9" fmla="*/ 0 h 866775"/>
              <a:gd name="T10" fmla="*/ 0 w 185738"/>
              <a:gd name="T11" fmla="*/ 0 h 866775"/>
              <a:gd name="T12" fmla="*/ 0 w 185738"/>
              <a:gd name="T13" fmla="*/ 0 h 866775"/>
              <a:gd name="T14" fmla="*/ 0 w 185738"/>
              <a:gd name="T15" fmla="*/ 0 h 866775"/>
              <a:gd name="T16" fmla="*/ 0 w 185738"/>
              <a:gd name="T17" fmla="*/ 0 h 866775"/>
              <a:gd name="T18" fmla="*/ 0 w 185738"/>
              <a:gd name="T19" fmla="*/ 0 h 86677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185738" h="866775">
                <a:moveTo>
                  <a:pt x="14288" y="866775"/>
                </a:moveTo>
                <a:cubicBezTo>
                  <a:pt x="10319" y="835819"/>
                  <a:pt x="0" y="809625"/>
                  <a:pt x="0" y="776288"/>
                </a:cubicBezTo>
                <a:cubicBezTo>
                  <a:pt x="0" y="742951"/>
                  <a:pt x="7144" y="702469"/>
                  <a:pt x="14288" y="666750"/>
                </a:cubicBezTo>
                <a:cubicBezTo>
                  <a:pt x="21432" y="631031"/>
                  <a:pt x="34132" y="596106"/>
                  <a:pt x="42863" y="561975"/>
                </a:cubicBezTo>
                <a:cubicBezTo>
                  <a:pt x="51594" y="527844"/>
                  <a:pt x="60325" y="497682"/>
                  <a:pt x="66675" y="461963"/>
                </a:cubicBezTo>
                <a:cubicBezTo>
                  <a:pt x="73025" y="426244"/>
                  <a:pt x="73819" y="382588"/>
                  <a:pt x="80963" y="347663"/>
                </a:cubicBezTo>
                <a:cubicBezTo>
                  <a:pt x="88107" y="312738"/>
                  <a:pt x="100807" y="288132"/>
                  <a:pt x="109538" y="252413"/>
                </a:cubicBezTo>
                <a:cubicBezTo>
                  <a:pt x="118269" y="216694"/>
                  <a:pt x="127794" y="165100"/>
                  <a:pt x="133350" y="133350"/>
                </a:cubicBezTo>
                <a:cubicBezTo>
                  <a:pt x="138906" y="101600"/>
                  <a:pt x="134144" y="84138"/>
                  <a:pt x="142875" y="61913"/>
                </a:cubicBezTo>
                <a:cubicBezTo>
                  <a:pt x="151606" y="39688"/>
                  <a:pt x="173883" y="30162"/>
                  <a:pt x="185738" y="0"/>
                </a:cubicBezTo>
              </a:path>
            </a:pathLst>
          </a:custGeom>
          <a:noFill/>
          <a:ln w="3810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20" name="Forma livre 1"/>
          <p:cNvSpPr>
            <a:spLocks/>
          </p:cNvSpPr>
          <p:nvPr/>
        </p:nvSpPr>
        <p:spPr bwMode="auto">
          <a:xfrm>
            <a:off x="3330853" y="3516313"/>
            <a:ext cx="360362" cy="38100"/>
          </a:xfrm>
          <a:custGeom>
            <a:avLst/>
            <a:gdLst>
              <a:gd name="T0" fmla="*/ 0 w 360023"/>
              <a:gd name="T1" fmla="*/ 0 h 38081"/>
              <a:gd name="T2" fmla="*/ 56870 w 360023"/>
              <a:gd name="T3" fmla="*/ 20471 h 38081"/>
              <a:gd name="T4" fmla="*/ 124926 w 360023"/>
              <a:gd name="T5" fmla="*/ 36326 h 38081"/>
              <a:gd name="T6" fmla="*/ 212644 w 360023"/>
              <a:gd name="T7" fmla="*/ 37480 h 38081"/>
              <a:gd name="T8" fmla="*/ 293065 w 360023"/>
              <a:gd name="T9" fmla="*/ 38747 h 38081"/>
              <a:gd name="T10" fmla="*/ 373834 w 360023"/>
              <a:gd name="T11" fmla="*/ 34698 h 3808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360023" h="38081">
                <a:moveTo>
                  <a:pt x="0" y="0"/>
                </a:moveTo>
                <a:cubicBezTo>
                  <a:pt x="17661" y="11906"/>
                  <a:pt x="34717" y="14137"/>
                  <a:pt x="54769" y="20071"/>
                </a:cubicBezTo>
                <a:cubicBezTo>
                  <a:pt x="74821" y="26005"/>
                  <a:pt x="95308" y="32828"/>
                  <a:pt x="120311" y="35606"/>
                </a:cubicBezTo>
                <a:cubicBezTo>
                  <a:pt x="145314" y="38384"/>
                  <a:pt x="177801" y="36342"/>
                  <a:pt x="204788" y="36739"/>
                </a:cubicBezTo>
                <a:cubicBezTo>
                  <a:pt x="231775" y="37136"/>
                  <a:pt x="256363" y="38441"/>
                  <a:pt x="282235" y="37987"/>
                </a:cubicBezTo>
                <a:cubicBezTo>
                  <a:pt x="308108" y="37534"/>
                  <a:pt x="347720" y="28859"/>
                  <a:pt x="360023" y="34018"/>
                </a:cubicBezTo>
              </a:path>
            </a:pathLst>
          </a:custGeom>
          <a:noFill/>
          <a:ln w="38100">
            <a:solidFill>
              <a:srgbClr val="B2B2B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21" name="Forma livre 30"/>
          <p:cNvSpPr>
            <a:spLocks/>
          </p:cNvSpPr>
          <p:nvPr/>
        </p:nvSpPr>
        <p:spPr bwMode="auto">
          <a:xfrm>
            <a:off x="3929340" y="3460750"/>
            <a:ext cx="412750" cy="171450"/>
          </a:xfrm>
          <a:custGeom>
            <a:avLst/>
            <a:gdLst>
              <a:gd name="T0" fmla="*/ 0 w 410816"/>
              <a:gd name="T1" fmla="*/ 172556 h 170652"/>
              <a:gd name="T2" fmla="*/ 90103 w 410816"/>
              <a:gd name="T3" fmla="*/ 202350 h 170652"/>
              <a:gd name="T4" fmla="*/ 160299 w 410816"/>
              <a:gd name="T5" fmla="*/ 202627 h 170652"/>
              <a:gd name="T6" fmla="*/ 239478 w 410816"/>
              <a:gd name="T7" fmla="*/ 179657 h 170652"/>
              <a:gd name="T8" fmla="*/ 323430 w 410816"/>
              <a:gd name="T9" fmla="*/ 92102 h 170652"/>
              <a:gd name="T10" fmla="*/ 434561 w 410816"/>
              <a:gd name="T11" fmla="*/ 39140 h 170652"/>
              <a:gd name="T12" fmla="*/ 494413 w 410816"/>
              <a:gd name="T13" fmla="*/ 0 h 170652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410816" h="170652">
                <a:moveTo>
                  <a:pt x="0" y="143092"/>
                </a:moveTo>
                <a:cubicBezTo>
                  <a:pt x="24871" y="147325"/>
                  <a:pt x="52670" y="163643"/>
                  <a:pt x="74869" y="167799"/>
                </a:cubicBezTo>
                <a:cubicBezTo>
                  <a:pt x="97069" y="171955"/>
                  <a:pt x="112511" y="171166"/>
                  <a:pt x="133197" y="168029"/>
                </a:cubicBezTo>
                <a:cubicBezTo>
                  <a:pt x="153883" y="164893"/>
                  <a:pt x="176393" y="164256"/>
                  <a:pt x="198984" y="148980"/>
                </a:cubicBezTo>
                <a:cubicBezTo>
                  <a:pt x="221575" y="133704"/>
                  <a:pt x="241728" y="95795"/>
                  <a:pt x="268744" y="76375"/>
                </a:cubicBezTo>
                <a:cubicBezTo>
                  <a:pt x="295760" y="56955"/>
                  <a:pt x="337402" y="45186"/>
                  <a:pt x="361081" y="32457"/>
                </a:cubicBezTo>
                <a:cubicBezTo>
                  <a:pt x="384760" y="19728"/>
                  <a:pt x="383320" y="15107"/>
                  <a:pt x="410816" y="0"/>
                </a:cubicBezTo>
              </a:path>
            </a:pathLst>
          </a:custGeom>
          <a:noFill/>
          <a:ln w="3810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22" name="Forma livre 30"/>
          <p:cNvSpPr>
            <a:spLocks/>
          </p:cNvSpPr>
          <p:nvPr/>
        </p:nvSpPr>
        <p:spPr bwMode="auto">
          <a:xfrm>
            <a:off x="3710265" y="3556000"/>
            <a:ext cx="225425" cy="50800"/>
          </a:xfrm>
          <a:custGeom>
            <a:avLst/>
            <a:gdLst>
              <a:gd name="T0" fmla="*/ 0 w 225425"/>
              <a:gd name="T1" fmla="*/ 0 h 50800"/>
              <a:gd name="T2" fmla="*/ 133321 w 225425"/>
              <a:gd name="T3" fmla="*/ 41384 h 50800"/>
              <a:gd name="T4" fmla="*/ 225376 w 225425"/>
              <a:gd name="T5" fmla="*/ 50934 h 508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25425" h="50800">
                <a:moveTo>
                  <a:pt x="0" y="0"/>
                </a:moveTo>
                <a:cubicBezTo>
                  <a:pt x="62442" y="16404"/>
                  <a:pt x="95779" y="32808"/>
                  <a:pt x="133350" y="41275"/>
                </a:cubicBezTo>
                <a:cubicBezTo>
                  <a:pt x="170921" y="49742"/>
                  <a:pt x="200554" y="46567"/>
                  <a:pt x="225425" y="50800"/>
                </a:cubicBezTo>
              </a:path>
            </a:pathLst>
          </a:custGeom>
          <a:noFill/>
          <a:ln w="38100">
            <a:solidFill>
              <a:srgbClr val="B2B2B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23" name="Forma livre 32"/>
          <p:cNvSpPr>
            <a:spLocks/>
          </p:cNvSpPr>
          <p:nvPr/>
        </p:nvSpPr>
        <p:spPr bwMode="auto">
          <a:xfrm>
            <a:off x="4438928" y="1087438"/>
            <a:ext cx="644525" cy="311150"/>
          </a:xfrm>
          <a:custGeom>
            <a:avLst/>
            <a:gdLst>
              <a:gd name="T0" fmla="*/ 5679 w 645729"/>
              <a:gd name="T1" fmla="*/ 307242 h 311219"/>
              <a:gd name="T2" fmla="*/ 2357 w 645729"/>
              <a:gd name="T3" fmla="*/ 238086 h 311219"/>
              <a:gd name="T4" fmla="*/ 15888 w 645729"/>
              <a:gd name="T5" fmla="*/ 183516 h 311219"/>
              <a:gd name="T6" fmla="*/ 47451 w 645729"/>
              <a:gd name="T7" fmla="*/ 119033 h 311219"/>
              <a:gd name="T8" fmla="*/ 92540 w 645729"/>
              <a:gd name="T9" fmla="*/ 74378 h 311219"/>
              <a:gd name="T10" fmla="*/ 187221 w 645729"/>
              <a:gd name="T11" fmla="*/ 44638 h 311219"/>
              <a:gd name="T12" fmla="*/ 372080 w 645729"/>
              <a:gd name="T13" fmla="*/ 19865 h 311219"/>
              <a:gd name="T14" fmla="*/ 579479 w 645729"/>
              <a:gd name="T15" fmla="*/ 0 h 311219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645729" h="311219">
                <a:moveTo>
                  <a:pt x="6331" y="311219"/>
                </a:moveTo>
                <a:cubicBezTo>
                  <a:pt x="-3717" y="282330"/>
                  <a:pt x="738" y="262048"/>
                  <a:pt x="2634" y="241160"/>
                </a:cubicBezTo>
                <a:cubicBezTo>
                  <a:pt x="4530" y="220273"/>
                  <a:pt x="9333" y="205991"/>
                  <a:pt x="17706" y="185894"/>
                </a:cubicBezTo>
                <a:cubicBezTo>
                  <a:pt x="26080" y="165798"/>
                  <a:pt x="38640" y="139003"/>
                  <a:pt x="52875" y="120581"/>
                </a:cubicBezTo>
                <a:cubicBezTo>
                  <a:pt x="67110" y="102159"/>
                  <a:pt x="77159" y="87922"/>
                  <a:pt x="103117" y="75362"/>
                </a:cubicBezTo>
                <a:cubicBezTo>
                  <a:pt x="129075" y="62802"/>
                  <a:pt x="156708" y="54429"/>
                  <a:pt x="208624" y="45218"/>
                </a:cubicBezTo>
                <a:cubicBezTo>
                  <a:pt x="260541" y="36007"/>
                  <a:pt x="356000" y="21772"/>
                  <a:pt x="414616" y="20097"/>
                </a:cubicBezTo>
                <a:cubicBezTo>
                  <a:pt x="473232" y="18422"/>
                  <a:pt x="589626" y="1675"/>
                  <a:pt x="645729" y="0"/>
                </a:cubicBezTo>
              </a:path>
            </a:pathLst>
          </a:custGeom>
          <a:noFill/>
          <a:ln w="38100">
            <a:solidFill>
              <a:srgbClr val="99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25" name="Forma livre 30"/>
          <p:cNvSpPr>
            <a:spLocks/>
          </p:cNvSpPr>
          <p:nvPr/>
        </p:nvSpPr>
        <p:spPr bwMode="auto">
          <a:xfrm>
            <a:off x="2851428" y="3376613"/>
            <a:ext cx="479425" cy="144462"/>
          </a:xfrm>
          <a:custGeom>
            <a:avLst/>
            <a:gdLst>
              <a:gd name="T0" fmla="*/ 0 w 478629"/>
              <a:gd name="T1" fmla="*/ 118511 h 144637"/>
              <a:gd name="T2" fmla="*/ 33525 w 478629"/>
              <a:gd name="T3" fmla="*/ 54853 h 144637"/>
              <a:gd name="T4" fmla="*/ 69630 w 478629"/>
              <a:gd name="T5" fmla="*/ 162 h 144637"/>
              <a:gd name="T6" fmla="*/ 125510 w 478629"/>
              <a:gd name="T7" fmla="*/ 39828 h 144637"/>
              <a:gd name="T8" fmla="*/ 164193 w 478629"/>
              <a:gd name="T9" fmla="*/ 79485 h 144637"/>
              <a:gd name="T10" fmla="*/ 228666 w 478629"/>
              <a:gd name="T11" fmla="*/ 95927 h 144637"/>
              <a:gd name="T12" fmla="*/ 288845 w 478629"/>
              <a:gd name="T13" fmla="*/ 116915 h 144637"/>
              <a:gd name="T14" fmla="*/ 384264 w 478629"/>
              <a:gd name="T15" fmla="*/ 114019 h 144637"/>
              <a:gd name="T16" fmla="*/ 486566 w 478629"/>
              <a:gd name="T17" fmla="*/ 104180 h 144637"/>
              <a:gd name="T18" fmla="*/ 518370 w 478629"/>
              <a:gd name="T19" fmla="*/ 136360 h 144637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478629" h="144637">
                <a:moveTo>
                  <a:pt x="0" y="125706"/>
                </a:moveTo>
                <a:lnTo>
                  <a:pt x="30955" y="58182"/>
                </a:lnTo>
                <a:cubicBezTo>
                  <a:pt x="60060" y="4953"/>
                  <a:pt x="50137" y="2818"/>
                  <a:pt x="64292" y="162"/>
                </a:cubicBezTo>
                <a:cubicBezTo>
                  <a:pt x="78447" y="-2494"/>
                  <a:pt x="101334" y="28220"/>
                  <a:pt x="115886" y="42245"/>
                </a:cubicBezTo>
                <a:cubicBezTo>
                  <a:pt x="130438" y="56270"/>
                  <a:pt x="135730" y="74393"/>
                  <a:pt x="151605" y="84310"/>
                </a:cubicBezTo>
                <a:cubicBezTo>
                  <a:pt x="167480" y="94227"/>
                  <a:pt x="191954" y="95132"/>
                  <a:pt x="211136" y="101749"/>
                </a:cubicBezTo>
                <a:cubicBezTo>
                  <a:pt x="230318" y="108366"/>
                  <a:pt x="242755" y="120814"/>
                  <a:pt x="266700" y="124012"/>
                </a:cubicBezTo>
                <a:cubicBezTo>
                  <a:pt x="290645" y="127210"/>
                  <a:pt x="324378" y="123191"/>
                  <a:pt x="354805" y="120940"/>
                </a:cubicBezTo>
                <a:cubicBezTo>
                  <a:pt x="375310" y="123057"/>
                  <a:pt x="428625" y="106554"/>
                  <a:pt x="449262" y="110504"/>
                </a:cubicBezTo>
                <a:cubicBezTo>
                  <a:pt x="469899" y="114454"/>
                  <a:pt x="474264" y="133258"/>
                  <a:pt x="478629" y="144637"/>
                </a:cubicBezTo>
              </a:path>
            </a:pathLst>
          </a:custGeom>
          <a:noFill/>
          <a:ln w="3810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26" name="AutoShape 126"/>
          <p:cNvSpPr>
            <a:spLocks noChangeArrowheads="1"/>
          </p:cNvSpPr>
          <p:nvPr/>
        </p:nvSpPr>
        <p:spPr bwMode="auto">
          <a:xfrm>
            <a:off x="4405590" y="1350963"/>
            <a:ext cx="79375" cy="74612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827" name="CaixaDeTexto 121"/>
          <p:cNvSpPr txBox="1">
            <a:spLocks noChangeArrowheads="1"/>
          </p:cNvSpPr>
          <p:nvPr/>
        </p:nvSpPr>
        <p:spPr bwMode="auto">
          <a:xfrm>
            <a:off x="4300815" y="3287713"/>
            <a:ext cx="78105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Alvorada</a:t>
            </a:r>
          </a:p>
        </p:txBody>
      </p:sp>
      <p:sp>
        <p:nvSpPr>
          <p:cNvPr id="828" name="Forma livre 31"/>
          <p:cNvSpPr>
            <a:spLocks/>
          </p:cNvSpPr>
          <p:nvPr/>
        </p:nvSpPr>
        <p:spPr bwMode="auto">
          <a:xfrm>
            <a:off x="4515128" y="2009775"/>
            <a:ext cx="112712" cy="600075"/>
          </a:xfrm>
          <a:custGeom>
            <a:avLst/>
            <a:gdLst>
              <a:gd name="T0" fmla="*/ 0 w 113287"/>
              <a:gd name="T1" fmla="*/ 600118 h 600074"/>
              <a:gd name="T2" fmla="*/ 9517 w 113287"/>
              <a:gd name="T3" fmla="*/ 540587 h 600074"/>
              <a:gd name="T4" fmla="*/ 13325 w 113287"/>
              <a:gd name="T5" fmla="*/ 476293 h 600074"/>
              <a:gd name="T6" fmla="*/ 34260 w 113287"/>
              <a:gd name="T7" fmla="*/ 395331 h 600074"/>
              <a:gd name="T8" fmla="*/ 78071 w 113287"/>
              <a:gd name="T9" fmla="*/ 347706 h 600074"/>
              <a:gd name="T10" fmla="*/ 87590 w 113287"/>
              <a:gd name="T11" fmla="*/ 264318 h 600074"/>
              <a:gd name="T12" fmla="*/ 81972 w 113287"/>
              <a:gd name="T13" fmla="*/ 169067 h 600074"/>
              <a:gd name="T14" fmla="*/ 68508 w 113287"/>
              <a:gd name="T15" fmla="*/ 80962 h 600074"/>
              <a:gd name="T16" fmla="*/ 74408 w 113287"/>
              <a:gd name="T17" fmla="*/ 0 h 60007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113287" h="600074">
                <a:moveTo>
                  <a:pt x="0" y="600074"/>
                </a:moveTo>
                <a:cubicBezTo>
                  <a:pt x="11113" y="581818"/>
                  <a:pt x="9131" y="561181"/>
                  <a:pt x="11910" y="540543"/>
                </a:cubicBezTo>
                <a:cubicBezTo>
                  <a:pt x="14689" y="519906"/>
                  <a:pt x="11512" y="500458"/>
                  <a:pt x="16673" y="476249"/>
                </a:cubicBezTo>
                <a:cubicBezTo>
                  <a:pt x="21834" y="452040"/>
                  <a:pt x="29372" y="416718"/>
                  <a:pt x="42875" y="395287"/>
                </a:cubicBezTo>
                <a:cubicBezTo>
                  <a:pt x="56378" y="373856"/>
                  <a:pt x="86571" y="369490"/>
                  <a:pt x="97692" y="347662"/>
                </a:cubicBezTo>
                <a:cubicBezTo>
                  <a:pt x="108813" y="325834"/>
                  <a:pt x="108790" y="294084"/>
                  <a:pt x="109604" y="264318"/>
                </a:cubicBezTo>
                <a:cubicBezTo>
                  <a:pt x="110418" y="234552"/>
                  <a:pt x="120816" y="197245"/>
                  <a:pt x="102574" y="169067"/>
                </a:cubicBezTo>
                <a:cubicBezTo>
                  <a:pt x="84332" y="140889"/>
                  <a:pt x="86519" y="108743"/>
                  <a:pt x="85725" y="80962"/>
                </a:cubicBezTo>
                <a:cubicBezTo>
                  <a:pt x="84931" y="53181"/>
                  <a:pt x="92965" y="33735"/>
                  <a:pt x="93106" y="0"/>
                </a:cubicBezTo>
              </a:path>
            </a:pathLst>
          </a:custGeom>
          <a:noFill/>
          <a:ln w="38100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29" name="CaixaDeTexto 121"/>
          <p:cNvSpPr txBox="1">
            <a:spLocks noChangeArrowheads="1"/>
          </p:cNvSpPr>
          <p:nvPr/>
        </p:nvSpPr>
        <p:spPr bwMode="auto">
          <a:xfrm>
            <a:off x="3750212" y="1407900"/>
            <a:ext cx="782637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/>
            <a:r>
              <a:rPr lang="pt-BR" sz="800" b="0" dirty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Vila do Conde</a:t>
            </a:r>
          </a:p>
        </p:txBody>
      </p:sp>
      <p:sp>
        <p:nvSpPr>
          <p:cNvPr id="830" name="Forma livre 31"/>
          <p:cNvSpPr>
            <a:spLocks/>
          </p:cNvSpPr>
          <p:nvPr/>
        </p:nvSpPr>
        <p:spPr bwMode="auto">
          <a:xfrm>
            <a:off x="4361140" y="2584450"/>
            <a:ext cx="169863" cy="563563"/>
          </a:xfrm>
          <a:custGeom>
            <a:avLst/>
            <a:gdLst>
              <a:gd name="T0" fmla="*/ 0 w 185738"/>
              <a:gd name="T1" fmla="*/ 0 h 866775"/>
              <a:gd name="T2" fmla="*/ 0 w 185738"/>
              <a:gd name="T3" fmla="*/ 0 h 866775"/>
              <a:gd name="T4" fmla="*/ 0 w 185738"/>
              <a:gd name="T5" fmla="*/ 0 h 866775"/>
              <a:gd name="T6" fmla="*/ 0 w 185738"/>
              <a:gd name="T7" fmla="*/ 0 h 866775"/>
              <a:gd name="T8" fmla="*/ 0 w 185738"/>
              <a:gd name="T9" fmla="*/ 0 h 866775"/>
              <a:gd name="T10" fmla="*/ 0 w 185738"/>
              <a:gd name="T11" fmla="*/ 0 h 866775"/>
              <a:gd name="T12" fmla="*/ 0 w 185738"/>
              <a:gd name="T13" fmla="*/ 0 h 866775"/>
              <a:gd name="T14" fmla="*/ 0 w 185738"/>
              <a:gd name="T15" fmla="*/ 0 h 866775"/>
              <a:gd name="T16" fmla="*/ 0 w 185738"/>
              <a:gd name="T17" fmla="*/ 0 h 866775"/>
              <a:gd name="T18" fmla="*/ 0 w 185738"/>
              <a:gd name="T19" fmla="*/ 0 h 86677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185738" h="866775">
                <a:moveTo>
                  <a:pt x="14288" y="866775"/>
                </a:moveTo>
                <a:cubicBezTo>
                  <a:pt x="10319" y="835819"/>
                  <a:pt x="0" y="809625"/>
                  <a:pt x="0" y="776288"/>
                </a:cubicBezTo>
                <a:cubicBezTo>
                  <a:pt x="0" y="742951"/>
                  <a:pt x="7144" y="702469"/>
                  <a:pt x="14288" y="666750"/>
                </a:cubicBezTo>
                <a:cubicBezTo>
                  <a:pt x="21432" y="631031"/>
                  <a:pt x="34132" y="596106"/>
                  <a:pt x="42863" y="561975"/>
                </a:cubicBezTo>
                <a:cubicBezTo>
                  <a:pt x="51594" y="527844"/>
                  <a:pt x="60325" y="497682"/>
                  <a:pt x="66675" y="461963"/>
                </a:cubicBezTo>
                <a:cubicBezTo>
                  <a:pt x="73025" y="426244"/>
                  <a:pt x="73819" y="382588"/>
                  <a:pt x="80963" y="347663"/>
                </a:cubicBezTo>
                <a:cubicBezTo>
                  <a:pt x="88107" y="312738"/>
                  <a:pt x="100807" y="288132"/>
                  <a:pt x="109538" y="252413"/>
                </a:cubicBezTo>
                <a:cubicBezTo>
                  <a:pt x="118269" y="216694"/>
                  <a:pt x="127794" y="165100"/>
                  <a:pt x="133350" y="133350"/>
                </a:cubicBezTo>
                <a:cubicBezTo>
                  <a:pt x="138906" y="101600"/>
                  <a:pt x="134144" y="84138"/>
                  <a:pt x="142875" y="61913"/>
                </a:cubicBezTo>
                <a:cubicBezTo>
                  <a:pt x="151606" y="39688"/>
                  <a:pt x="173883" y="30162"/>
                  <a:pt x="185738" y="0"/>
                </a:cubicBezTo>
              </a:path>
            </a:pathLst>
          </a:custGeom>
          <a:noFill/>
          <a:ln w="381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31" name="CaixaDeTexto 121"/>
          <p:cNvSpPr txBox="1">
            <a:spLocks noChangeArrowheads="1"/>
          </p:cNvSpPr>
          <p:nvPr/>
        </p:nvSpPr>
        <p:spPr bwMode="auto">
          <a:xfrm>
            <a:off x="3865840" y="1839913"/>
            <a:ext cx="78105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Açailândia</a:t>
            </a:r>
          </a:p>
        </p:txBody>
      </p:sp>
      <p:sp>
        <p:nvSpPr>
          <p:cNvPr id="832" name="Oval 250"/>
          <p:cNvSpPr>
            <a:spLocks noChangeArrowheads="1"/>
          </p:cNvSpPr>
          <p:nvPr/>
        </p:nvSpPr>
        <p:spPr bwMode="auto">
          <a:xfrm>
            <a:off x="4573865" y="1982788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sp>
        <p:nvSpPr>
          <p:cNvPr id="846" name="Oval 250"/>
          <p:cNvSpPr>
            <a:spLocks noChangeArrowheads="1"/>
          </p:cNvSpPr>
          <p:nvPr/>
        </p:nvSpPr>
        <p:spPr bwMode="auto">
          <a:xfrm>
            <a:off x="4300815" y="3432175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sp>
        <p:nvSpPr>
          <p:cNvPr id="854" name="Forma livre 31"/>
          <p:cNvSpPr>
            <a:spLocks/>
          </p:cNvSpPr>
          <p:nvPr/>
        </p:nvSpPr>
        <p:spPr bwMode="auto">
          <a:xfrm>
            <a:off x="3765828" y="4902200"/>
            <a:ext cx="827087" cy="828675"/>
          </a:xfrm>
          <a:custGeom>
            <a:avLst/>
            <a:gdLst>
              <a:gd name="T0" fmla="*/ 0 w 827087"/>
              <a:gd name="T1" fmla="*/ 0 h 828693"/>
              <a:gd name="T2" fmla="*/ 100011 w 827087"/>
              <a:gd name="T3" fmla="*/ 47561 h 828693"/>
              <a:gd name="T4" fmla="*/ 166685 w 827087"/>
              <a:gd name="T5" fmla="*/ 63426 h 828693"/>
              <a:gd name="T6" fmla="*/ 220660 w 827087"/>
              <a:gd name="T7" fmla="*/ 91937 h 828693"/>
              <a:gd name="T8" fmla="*/ 296859 w 827087"/>
              <a:gd name="T9" fmla="*/ 126794 h 828693"/>
              <a:gd name="T10" fmla="*/ 331784 w 827087"/>
              <a:gd name="T11" fmla="*/ 155351 h 828693"/>
              <a:gd name="T12" fmla="*/ 401633 w 827087"/>
              <a:gd name="T13" fmla="*/ 196554 h 828693"/>
              <a:gd name="T14" fmla="*/ 465133 w 827087"/>
              <a:gd name="T15" fmla="*/ 240924 h 828693"/>
              <a:gd name="T16" fmla="*/ 509582 w 827087"/>
              <a:gd name="T17" fmla="*/ 294825 h 828693"/>
              <a:gd name="T18" fmla="*/ 538157 w 827087"/>
              <a:gd name="T19" fmla="*/ 353424 h 828693"/>
              <a:gd name="T20" fmla="*/ 563557 w 827087"/>
              <a:gd name="T21" fmla="*/ 396223 h 828693"/>
              <a:gd name="T22" fmla="*/ 579431 w 827087"/>
              <a:gd name="T23" fmla="*/ 443772 h 828693"/>
              <a:gd name="T24" fmla="*/ 617531 w 827087"/>
              <a:gd name="T25" fmla="*/ 497667 h 828693"/>
              <a:gd name="T26" fmla="*/ 646106 w 827087"/>
              <a:gd name="T27" fmla="*/ 545216 h 828693"/>
              <a:gd name="T28" fmla="*/ 700080 w 827087"/>
              <a:gd name="T29" fmla="*/ 633968 h 828693"/>
              <a:gd name="T30" fmla="*/ 741355 w 827087"/>
              <a:gd name="T31" fmla="*/ 691036 h 828693"/>
              <a:gd name="T32" fmla="*/ 763580 w 827087"/>
              <a:gd name="T33" fmla="*/ 721137 h 828693"/>
              <a:gd name="T34" fmla="*/ 771517 w 827087"/>
              <a:gd name="T35" fmla="*/ 771865 h 828693"/>
              <a:gd name="T36" fmla="*/ 827079 w 827087"/>
              <a:gd name="T37" fmla="*/ 827343 h 828693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827087" h="828693">
                <a:moveTo>
                  <a:pt x="0" y="0"/>
                </a:moveTo>
                <a:cubicBezTo>
                  <a:pt x="38895" y="22497"/>
                  <a:pt x="72231" y="37052"/>
                  <a:pt x="100012" y="47637"/>
                </a:cubicBezTo>
                <a:cubicBezTo>
                  <a:pt x="127793" y="58222"/>
                  <a:pt x="146579" y="56104"/>
                  <a:pt x="166687" y="63512"/>
                </a:cubicBezTo>
                <a:cubicBezTo>
                  <a:pt x="186795" y="70920"/>
                  <a:pt x="198966" y="81504"/>
                  <a:pt x="220662" y="92087"/>
                </a:cubicBezTo>
                <a:cubicBezTo>
                  <a:pt x="242358" y="102670"/>
                  <a:pt x="278341" y="116429"/>
                  <a:pt x="296862" y="127012"/>
                </a:cubicBezTo>
                <a:cubicBezTo>
                  <a:pt x="315383" y="137595"/>
                  <a:pt x="314325" y="143945"/>
                  <a:pt x="331787" y="155587"/>
                </a:cubicBezTo>
                <a:cubicBezTo>
                  <a:pt x="349249" y="167229"/>
                  <a:pt x="379412" y="182576"/>
                  <a:pt x="401637" y="196862"/>
                </a:cubicBezTo>
                <a:cubicBezTo>
                  <a:pt x="423862" y="211148"/>
                  <a:pt x="447145" y="224902"/>
                  <a:pt x="465137" y="241306"/>
                </a:cubicBezTo>
                <a:cubicBezTo>
                  <a:pt x="483129" y="257710"/>
                  <a:pt x="497416" y="276502"/>
                  <a:pt x="509587" y="295287"/>
                </a:cubicBezTo>
                <a:cubicBezTo>
                  <a:pt x="521758" y="314072"/>
                  <a:pt x="529166" y="337082"/>
                  <a:pt x="538162" y="354015"/>
                </a:cubicBezTo>
                <a:cubicBezTo>
                  <a:pt x="547158" y="370948"/>
                  <a:pt x="556683" y="381804"/>
                  <a:pt x="563562" y="396887"/>
                </a:cubicBezTo>
                <a:cubicBezTo>
                  <a:pt x="570441" y="411970"/>
                  <a:pt x="570441" y="427579"/>
                  <a:pt x="579437" y="444512"/>
                </a:cubicBezTo>
                <a:cubicBezTo>
                  <a:pt x="588433" y="461445"/>
                  <a:pt x="606425" y="481554"/>
                  <a:pt x="617537" y="498487"/>
                </a:cubicBezTo>
                <a:cubicBezTo>
                  <a:pt x="628649" y="515420"/>
                  <a:pt x="646112" y="546112"/>
                  <a:pt x="646112" y="546112"/>
                </a:cubicBezTo>
                <a:cubicBezTo>
                  <a:pt x="659870" y="568866"/>
                  <a:pt x="684212" y="610670"/>
                  <a:pt x="700087" y="635012"/>
                </a:cubicBezTo>
                <a:cubicBezTo>
                  <a:pt x="715962" y="659354"/>
                  <a:pt x="730779" y="677609"/>
                  <a:pt x="741362" y="692162"/>
                </a:cubicBezTo>
                <a:cubicBezTo>
                  <a:pt x="751945" y="706715"/>
                  <a:pt x="758560" y="708833"/>
                  <a:pt x="763587" y="722328"/>
                </a:cubicBezTo>
                <a:cubicBezTo>
                  <a:pt x="768614" y="735823"/>
                  <a:pt x="760941" y="755407"/>
                  <a:pt x="771524" y="773134"/>
                </a:cubicBezTo>
                <a:cubicBezTo>
                  <a:pt x="782107" y="790862"/>
                  <a:pt x="814519" y="814140"/>
                  <a:pt x="827087" y="828693"/>
                </a:cubicBezTo>
              </a:path>
            </a:pathLst>
          </a:cu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55" name="Forma livre 30"/>
          <p:cNvSpPr>
            <a:spLocks/>
          </p:cNvSpPr>
          <p:nvPr/>
        </p:nvSpPr>
        <p:spPr bwMode="auto">
          <a:xfrm>
            <a:off x="3187978" y="4240213"/>
            <a:ext cx="584200" cy="665162"/>
          </a:xfrm>
          <a:custGeom>
            <a:avLst/>
            <a:gdLst>
              <a:gd name="T0" fmla="*/ 0 w 582618"/>
              <a:gd name="T1" fmla="*/ 0 h 664906"/>
              <a:gd name="T2" fmla="*/ 59187 w 582618"/>
              <a:gd name="T3" fmla="*/ 50872 h 664906"/>
              <a:gd name="T4" fmla="*/ 99543 w 582618"/>
              <a:gd name="T5" fmla="*/ 72698 h 664906"/>
              <a:gd name="T6" fmla="*/ 159625 w 582618"/>
              <a:gd name="T7" fmla="*/ 91005 h 664906"/>
              <a:gd name="T8" fmla="*/ 201775 w 582618"/>
              <a:gd name="T9" fmla="*/ 116845 h 664906"/>
              <a:gd name="T10" fmla="*/ 228680 w 582618"/>
              <a:gd name="T11" fmla="*/ 162331 h 664906"/>
              <a:gd name="T12" fmla="*/ 229574 w 582618"/>
              <a:gd name="T13" fmla="*/ 216985 h 664906"/>
              <a:gd name="T14" fmla="*/ 248405 w 582618"/>
              <a:gd name="T15" fmla="*/ 272715 h 664906"/>
              <a:gd name="T16" fmla="*/ 251995 w 582618"/>
              <a:gd name="T17" fmla="*/ 311481 h 664906"/>
              <a:gd name="T18" fmla="*/ 260064 w 582618"/>
              <a:gd name="T19" fmla="*/ 355093 h 664906"/>
              <a:gd name="T20" fmla="*/ 286965 w 582618"/>
              <a:gd name="T21" fmla="*/ 401124 h 664906"/>
              <a:gd name="T22" fmla="*/ 341668 w 582618"/>
              <a:gd name="T23" fmla="*/ 443930 h 664906"/>
              <a:gd name="T24" fmla="*/ 395473 w 582618"/>
              <a:gd name="T25" fmla="*/ 466543 h 664906"/>
              <a:gd name="T26" fmla="*/ 441212 w 582618"/>
              <a:gd name="T27" fmla="*/ 484310 h 664906"/>
              <a:gd name="T28" fmla="*/ 474389 w 582618"/>
              <a:gd name="T29" fmla="*/ 505308 h 664906"/>
              <a:gd name="T30" fmla="*/ 504886 w 582618"/>
              <a:gd name="T31" fmla="*/ 539228 h 664906"/>
              <a:gd name="T32" fmla="*/ 527305 w 582618"/>
              <a:gd name="T33" fmla="*/ 586070 h 664906"/>
              <a:gd name="T34" fmla="*/ 563170 w 582618"/>
              <a:gd name="T35" fmla="*/ 632912 h 664906"/>
              <a:gd name="T36" fmla="*/ 608008 w 582618"/>
              <a:gd name="T37" fmla="*/ 655526 h 664906"/>
              <a:gd name="T38" fmla="*/ 658229 w 582618"/>
              <a:gd name="T39" fmla="*/ 676522 h 66490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582618" h="664906">
                <a:moveTo>
                  <a:pt x="0" y="0"/>
                </a:moveTo>
                <a:cubicBezTo>
                  <a:pt x="10319" y="7541"/>
                  <a:pt x="33205" y="37084"/>
                  <a:pt x="52388" y="50006"/>
                </a:cubicBezTo>
                <a:cubicBezTo>
                  <a:pt x="65088" y="61912"/>
                  <a:pt x="77260" y="67645"/>
                  <a:pt x="88108" y="71438"/>
                </a:cubicBezTo>
                <a:cubicBezTo>
                  <a:pt x="98956" y="75231"/>
                  <a:pt x="126207" y="82203"/>
                  <a:pt x="141288" y="89436"/>
                </a:cubicBezTo>
                <a:cubicBezTo>
                  <a:pt x="156369" y="96669"/>
                  <a:pt x="168409" y="103152"/>
                  <a:pt x="178596" y="114837"/>
                </a:cubicBezTo>
                <a:cubicBezTo>
                  <a:pt x="188783" y="126522"/>
                  <a:pt x="197117" y="139172"/>
                  <a:pt x="202409" y="159545"/>
                </a:cubicBezTo>
                <a:cubicBezTo>
                  <a:pt x="200557" y="179918"/>
                  <a:pt x="200292" y="195181"/>
                  <a:pt x="203202" y="213262"/>
                </a:cubicBezTo>
                <a:cubicBezTo>
                  <a:pt x="206112" y="231343"/>
                  <a:pt x="216564" y="252553"/>
                  <a:pt x="219871" y="268031"/>
                </a:cubicBezTo>
                <a:cubicBezTo>
                  <a:pt x="223178" y="283509"/>
                  <a:pt x="221326" y="292637"/>
                  <a:pt x="223046" y="306131"/>
                </a:cubicBezTo>
                <a:cubicBezTo>
                  <a:pt x="224766" y="319625"/>
                  <a:pt x="225030" y="334310"/>
                  <a:pt x="230190" y="348994"/>
                </a:cubicBezTo>
                <a:cubicBezTo>
                  <a:pt x="235350" y="363678"/>
                  <a:pt x="241965" y="379685"/>
                  <a:pt x="254003" y="394237"/>
                </a:cubicBezTo>
                <a:cubicBezTo>
                  <a:pt x="266041" y="408789"/>
                  <a:pt x="286414" y="425590"/>
                  <a:pt x="302421" y="436306"/>
                </a:cubicBezTo>
                <a:cubicBezTo>
                  <a:pt x="318428" y="447022"/>
                  <a:pt x="335361" y="451916"/>
                  <a:pt x="350046" y="458531"/>
                </a:cubicBezTo>
                <a:cubicBezTo>
                  <a:pt x="364731" y="465146"/>
                  <a:pt x="378887" y="469644"/>
                  <a:pt x="390529" y="475994"/>
                </a:cubicBezTo>
                <a:cubicBezTo>
                  <a:pt x="402171" y="482344"/>
                  <a:pt x="410504" y="487635"/>
                  <a:pt x="419897" y="496631"/>
                </a:cubicBezTo>
                <a:cubicBezTo>
                  <a:pt x="429290" y="505627"/>
                  <a:pt x="439082" y="516740"/>
                  <a:pt x="446888" y="529969"/>
                </a:cubicBezTo>
                <a:cubicBezTo>
                  <a:pt x="454694" y="543198"/>
                  <a:pt x="458133" y="560660"/>
                  <a:pt x="466731" y="576006"/>
                </a:cubicBezTo>
                <a:cubicBezTo>
                  <a:pt x="475329" y="591352"/>
                  <a:pt x="486573" y="610666"/>
                  <a:pt x="498479" y="622043"/>
                </a:cubicBezTo>
                <a:cubicBezTo>
                  <a:pt x="510385" y="633420"/>
                  <a:pt x="524144" y="637125"/>
                  <a:pt x="538167" y="644269"/>
                </a:cubicBezTo>
                <a:cubicBezTo>
                  <a:pt x="552190" y="651413"/>
                  <a:pt x="568860" y="659614"/>
                  <a:pt x="582618" y="664906"/>
                </a:cubicBezTo>
              </a:path>
            </a:pathLst>
          </a:cu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56" name="Forma livre 66"/>
          <p:cNvSpPr>
            <a:spLocks/>
          </p:cNvSpPr>
          <p:nvPr/>
        </p:nvSpPr>
        <p:spPr bwMode="auto">
          <a:xfrm>
            <a:off x="2859365" y="3498850"/>
            <a:ext cx="323850" cy="723900"/>
          </a:xfrm>
          <a:custGeom>
            <a:avLst/>
            <a:gdLst>
              <a:gd name="T0" fmla="*/ 778 w 323789"/>
              <a:gd name="T1" fmla="*/ 0 h 724694"/>
              <a:gd name="T2" fmla="*/ 0 w 323789"/>
              <a:gd name="T3" fmla="*/ 67245 h 724694"/>
              <a:gd name="T4" fmla="*/ 779 w 323789"/>
              <a:gd name="T5" fmla="*/ 139776 h 724694"/>
              <a:gd name="T6" fmla="*/ 779 w 323789"/>
              <a:gd name="T7" fmla="*/ 211552 h 724694"/>
              <a:gd name="T8" fmla="*/ 4029 w 323789"/>
              <a:gd name="T9" fmla="*/ 260664 h 724694"/>
              <a:gd name="T10" fmla="*/ 7235 w 323789"/>
              <a:gd name="T11" fmla="*/ 313549 h 724694"/>
              <a:gd name="T12" fmla="*/ 12821 w 323789"/>
              <a:gd name="T13" fmla="*/ 387594 h 724694"/>
              <a:gd name="T14" fmla="*/ 16072 w 323789"/>
              <a:gd name="T15" fmla="*/ 449550 h 724694"/>
              <a:gd name="T16" fmla="*/ 20895 w 323789"/>
              <a:gd name="T17" fmla="*/ 493369 h 724694"/>
              <a:gd name="T18" fmla="*/ 96291 w 323789"/>
              <a:gd name="T19" fmla="*/ 538703 h 724694"/>
              <a:gd name="T20" fmla="*/ 179807 w 323789"/>
              <a:gd name="T21" fmla="*/ 593101 h 724694"/>
              <a:gd name="T22" fmla="*/ 243970 w 323789"/>
              <a:gd name="T23" fmla="*/ 635413 h 724694"/>
              <a:gd name="T24" fmla="*/ 327332 w 323789"/>
              <a:gd name="T25" fmla="*/ 689813 h 724694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323789" h="724694">
                <a:moveTo>
                  <a:pt x="776" y="0"/>
                </a:moveTo>
                <a:cubicBezTo>
                  <a:pt x="1576" y="22490"/>
                  <a:pt x="0" y="46170"/>
                  <a:pt x="0" y="70644"/>
                </a:cubicBezTo>
                <a:cubicBezTo>
                  <a:pt x="0" y="95118"/>
                  <a:pt x="648" y="121576"/>
                  <a:pt x="777" y="146844"/>
                </a:cubicBezTo>
                <a:cubicBezTo>
                  <a:pt x="907" y="172112"/>
                  <a:pt x="244" y="201083"/>
                  <a:pt x="777" y="222250"/>
                </a:cubicBezTo>
                <a:cubicBezTo>
                  <a:pt x="1310" y="243417"/>
                  <a:pt x="2908" y="255985"/>
                  <a:pt x="3974" y="273844"/>
                </a:cubicBezTo>
                <a:cubicBezTo>
                  <a:pt x="5040" y="291703"/>
                  <a:pt x="5719" y="307180"/>
                  <a:pt x="7173" y="329405"/>
                </a:cubicBezTo>
                <a:cubicBezTo>
                  <a:pt x="8627" y="351630"/>
                  <a:pt x="11246" y="383381"/>
                  <a:pt x="12700" y="407194"/>
                </a:cubicBezTo>
                <a:cubicBezTo>
                  <a:pt x="14154" y="431007"/>
                  <a:pt x="14572" y="453761"/>
                  <a:pt x="15899" y="472282"/>
                </a:cubicBezTo>
                <a:cubicBezTo>
                  <a:pt x="17226" y="490803"/>
                  <a:pt x="7440" y="502709"/>
                  <a:pt x="20665" y="518319"/>
                </a:cubicBezTo>
                <a:cubicBezTo>
                  <a:pt x="33890" y="533929"/>
                  <a:pt x="69053" y="548482"/>
                  <a:pt x="95250" y="565944"/>
                </a:cubicBezTo>
                <a:cubicBezTo>
                  <a:pt x="121447" y="583406"/>
                  <a:pt x="153502" y="606161"/>
                  <a:pt x="177846" y="623094"/>
                </a:cubicBezTo>
                <a:lnTo>
                  <a:pt x="241316" y="667544"/>
                </a:lnTo>
                <a:cubicBezTo>
                  <a:pt x="265640" y="684477"/>
                  <a:pt x="299447" y="705644"/>
                  <a:pt x="323789" y="724694"/>
                </a:cubicBezTo>
              </a:path>
            </a:pathLst>
          </a:custGeom>
          <a:noFill/>
          <a:ln w="3810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57" name="Forma livre 32"/>
          <p:cNvSpPr>
            <a:spLocks/>
          </p:cNvSpPr>
          <p:nvPr/>
        </p:nvSpPr>
        <p:spPr bwMode="auto">
          <a:xfrm>
            <a:off x="4586565" y="5724525"/>
            <a:ext cx="666750" cy="168275"/>
          </a:xfrm>
          <a:custGeom>
            <a:avLst/>
            <a:gdLst>
              <a:gd name="T0" fmla="*/ 0 w 666751"/>
              <a:gd name="T1" fmla="*/ 0 h 168109"/>
              <a:gd name="T2" fmla="*/ 119062 w 666751"/>
              <a:gd name="T3" fmla="*/ 141347 h 168109"/>
              <a:gd name="T4" fmla="*/ 361891 w 666751"/>
              <a:gd name="T5" fmla="*/ 171633 h 168109"/>
              <a:gd name="T6" fmla="*/ 666692 w 666751"/>
              <a:gd name="T7" fmla="*/ 176684 h 168109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666751" h="168109">
                <a:moveTo>
                  <a:pt x="0" y="0"/>
                </a:moveTo>
                <a:cubicBezTo>
                  <a:pt x="27781" y="40481"/>
                  <a:pt x="58737" y="106364"/>
                  <a:pt x="119062" y="133351"/>
                </a:cubicBezTo>
                <a:cubicBezTo>
                  <a:pt x="179387" y="160338"/>
                  <a:pt x="270669" y="156369"/>
                  <a:pt x="361950" y="161925"/>
                </a:cubicBezTo>
                <a:cubicBezTo>
                  <a:pt x="453232" y="167481"/>
                  <a:pt x="581422" y="169863"/>
                  <a:pt x="666751" y="166688"/>
                </a:cubicBezTo>
              </a:path>
            </a:pathLst>
          </a:custGeom>
          <a:noFill/>
          <a:ln w="38100">
            <a:solidFill>
              <a:srgbClr val="99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58" name="AutoShape 126"/>
          <p:cNvSpPr>
            <a:spLocks noChangeArrowheads="1"/>
          </p:cNvSpPr>
          <p:nvPr/>
        </p:nvSpPr>
        <p:spPr bwMode="auto">
          <a:xfrm>
            <a:off x="4551640" y="5681663"/>
            <a:ext cx="79375" cy="74612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pt-BR" sz="1400">
              <a:cs typeface="Arial" charset="0"/>
            </a:endParaRPr>
          </a:p>
        </p:txBody>
      </p:sp>
      <p:grpSp>
        <p:nvGrpSpPr>
          <p:cNvPr id="876" name="Grupo 875"/>
          <p:cNvGrpSpPr/>
          <p:nvPr/>
        </p:nvGrpSpPr>
        <p:grpSpPr>
          <a:xfrm>
            <a:off x="2438678" y="3444874"/>
            <a:ext cx="2033587" cy="1674813"/>
            <a:chOff x="2519363" y="3406775"/>
            <a:chExt cx="2033587" cy="1674813"/>
          </a:xfrm>
          <a:solidFill>
            <a:srgbClr val="C00000"/>
          </a:solidFill>
        </p:grpSpPr>
        <p:sp>
          <p:nvSpPr>
            <p:cNvPr id="878" name="Oval 250"/>
            <p:cNvSpPr>
              <a:spLocks noChangeArrowheads="1"/>
            </p:cNvSpPr>
            <p:nvPr/>
          </p:nvSpPr>
          <p:spPr bwMode="auto">
            <a:xfrm>
              <a:off x="3687763" y="5008563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79" name="Oval 250"/>
            <p:cNvSpPr>
              <a:spLocks noChangeArrowheads="1"/>
            </p:cNvSpPr>
            <p:nvPr/>
          </p:nvSpPr>
          <p:spPr bwMode="auto">
            <a:xfrm>
              <a:off x="4479925" y="4143375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80" name="Oval 250"/>
            <p:cNvSpPr>
              <a:spLocks noChangeArrowheads="1"/>
            </p:cNvSpPr>
            <p:nvPr/>
          </p:nvSpPr>
          <p:spPr bwMode="auto">
            <a:xfrm>
              <a:off x="4454525" y="4051300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81" name="Oval 250"/>
            <p:cNvSpPr>
              <a:spLocks noChangeArrowheads="1"/>
            </p:cNvSpPr>
            <p:nvPr/>
          </p:nvSpPr>
          <p:spPr bwMode="auto">
            <a:xfrm>
              <a:off x="3171825" y="4894263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82" name="Oval 250"/>
            <p:cNvSpPr>
              <a:spLocks noChangeArrowheads="1"/>
            </p:cNvSpPr>
            <p:nvPr/>
          </p:nvSpPr>
          <p:spPr bwMode="auto">
            <a:xfrm>
              <a:off x="3890963" y="4395251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83" name="Oval 250"/>
            <p:cNvSpPr>
              <a:spLocks noChangeArrowheads="1"/>
            </p:cNvSpPr>
            <p:nvPr/>
          </p:nvSpPr>
          <p:spPr bwMode="auto">
            <a:xfrm>
              <a:off x="2654300" y="4589463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84" name="Oval 250"/>
            <p:cNvSpPr>
              <a:spLocks noChangeArrowheads="1"/>
            </p:cNvSpPr>
            <p:nvPr/>
          </p:nvSpPr>
          <p:spPr bwMode="auto">
            <a:xfrm>
              <a:off x="3733800" y="3478213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85" name="Oval 250"/>
            <p:cNvSpPr>
              <a:spLocks noChangeArrowheads="1"/>
            </p:cNvSpPr>
            <p:nvPr/>
          </p:nvSpPr>
          <p:spPr bwMode="auto">
            <a:xfrm>
              <a:off x="4437063" y="3670300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86" name="Oval 250"/>
            <p:cNvSpPr>
              <a:spLocks noChangeArrowheads="1"/>
            </p:cNvSpPr>
            <p:nvPr/>
          </p:nvSpPr>
          <p:spPr bwMode="auto">
            <a:xfrm>
              <a:off x="2624138" y="3772684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87" name="Oval 250"/>
            <p:cNvSpPr>
              <a:spLocks noChangeArrowheads="1"/>
            </p:cNvSpPr>
            <p:nvPr/>
          </p:nvSpPr>
          <p:spPr bwMode="auto">
            <a:xfrm>
              <a:off x="2905125" y="3406775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88" name="Oval 250"/>
            <p:cNvSpPr>
              <a:spLocks noChangeArrowheads="1"/>
            </p:cNvSpPr>
            <p:nvPr/>
          </p:nvSpPr>
          <p:spPr bwMode="auto">
            <a:xfrm>
              <a:off x="4254500" y="4220626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89" name="Oval 250"/>
            <p:cNvSpPr>
              <a:spLocks noChangeArrowheads="1"/>
            </p:cNvSpPr>
            <p:nvPr/>
          </p:nvSpPr>
          <p:spPr bwMode="auto">
            <a:xfrm>
              <a:off x="3226135" y="4156768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90" name="Oval 250"/>
            <p:cNvSpPr>
              <a:spLocks noChangeArrowheads="1"/>
            </p:cNvSpPr>
            <p:nvPr/>
          </p:nvSpPr>
          <p:spPr bwMode="auto">
            <a:xfrm>
              <a:off x="2922588" y="3943350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91" name="Oval 250"/>
            <p:cNvSpPr>
              <a:spLocks noChangeArrowheads="1"/>
            </p:cNvSpPr>
            <p:nvPr/>
          </p:nvSpPr>
          <p:spPr bwMode="auto">
            <a:xfrm>
              <a:off x="4006850" y="3813175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92" name="Oval 250"/>
            <p:cNvSpPr>
              <a:spLocks noChangeArrowheads="1"/>
            </p:cNvSpPr>
            <p:nvPr/>
          </p:nvSpPr>
          <p:spPr bwMode="auto">
            <a:xfrm>
              <a:off x="2519363" y="3483512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</p:grpSp>
      <p:sp>
        <p:nvSpPr>
          <p:cNvPr id="913" name="Forma livre 30"/>
          <p:cNvSpPr>
            <a:spLocks/>
          </p:cNvSpPr>
          <p:nvPr/>
        </p:nvSpPr>
        <p:spPr bwMode="auto">
          <a:xfrm>
            <a:off x="2608540" y="4627563"/>
            <a:ext cx="1963738" cy="1100137"/>
          </a:xfrm>
          <a:custGeom>
            <a:avLst/>
            <a:gdLst>
              <a:gd name="T0" fmla="*/ 1671 w 1963820"/>
              <a:gd name="T1" fmla="*/ 0 h 1100137"/>
              <a:gd name="T2" fmla="*/ 1671 w 1963820"/>
              <a:gd name="T3" fmla="*/ 66675 h 1100137"/>
              <a:gd name="T4" fmla="*/ 21582 w 1963820"/>
              <a:gd name="T5" fmla="*/ 123825 h 1100137"/>
              <a:gd name="T6" fmla="*/ 73000 w 1963820"/>
              <a:gd name="T7" fmla="*/ 176212 h 1100137"/>
              <a:gd name="T8" fmla="*/ 125318 w 1963820"/>
              <a:gd name="T9" fmla="*/ 228600 h 1100137"/>
              <a:gd name="T10" fmla="*/ 239437 w 1963820"/>
              <a:gd name="T11" fmla="*/ 300037 h 1100137"/>
              <a:gd name="T12" fmla="*/ 340097 w 1963820"/>
              <a:gd name="T13" fmla="*/ 342900 h 1100137"/>
              <a:gd name="T14" fmla="*/ 510508 w 1963820"/>
              <a:gd name="T15" fmla="*/ 357187 h 1100137"/>
              <a:gd name="T16" fmla="*/ 624627 w 1963820"/>
              <a:gd name="T17" fmla="*/ 371475 h 1100137"/>
              <a:gd name="T18" fmla="*/ 773713 w 1963820"/>
              <a:gd name="T19" fmla="*/ 403528 h 1100137"/>
              <a:gd name="T20" fmla="*/ 924841 w 1963820"/>
              <a:gd name="T21" fmla="*/ 426960 h 1100137"/>
              <a:gd name="T22" fmla="*/ 1043270 w 1963820"/>
              <a:gd name="T23" fmla="*/ 465964 h 1100137"/>
              <a:gd name="T24" fmla="*/ 1154655 w 1963820"/>
              <a:gd name="T25" fmla="*/ 483729 h 1100137"/>
              <a:gd name="T26" fmla="*/ 1242394 w 1963820"/>
              <a:gd name="T27" fmla="*/ 527877 h 1100137"/>
              <a:gd name="T28" fmla="*/ 1319295 w 1963820"/>
              <a:gd name="T29" fmla="*/ 576787 h 1100137"/>
              <a:gd name="T30" fmla="*/ 1383719 w 1963820"/>
              <a:gd name="T31" fmla="*/ 641271 h 1100137"/>
              <a:gd name="T32" fmla="*/ 1442561 w 1963820"/>
              <a:gd name="T33" fmla="*/ 700087 h 1100137"/>
              <a:gd name="T34" fmla="*/ 1504364 w 1963820"/>
              <a:gd name="T35" fmla="*/ 771525 h 1100137"/>
              <a:gd name="T36" fmla="*/ 1585221 w 1963820"/>
              <a:gd name="T37" fmla="*/ 852487 h 1100137"/>
              <a:gd name="T38" fmla="*/ 1657987 w 1963820"/>
              <a:gd name="T39" fmla="*/ 924305 h 1100137"/>
              <a:gd name="T40" fmla="*/ 1713589 w 1963820"/>
              <a:gd name="T41" fmla="*/ 976312 h 1100137"/>
              <a:gd name="T42" fmla="*/ 1770671 w 1963820"/>
              <a:gd name="T43" fmla="*/ 1019175 h 1100137"/>
              <a:gd name="T44" fmla="*/ 1851529 w 1963820"/>
              <a:gd name="T45" fmla="*/ 1057275 h 1100137"/>
              <a:gd name="T46" fmla="*/ 1937107 w 1963820"/>
              <a:gd name="T47" fmla="*/ 1071562 h 1100137"/>
              <a:gd name="T48" fmla="*/ 1960884 w 1963820"/>
              <a:gd name="T49" fmla="*/ 1100137 h 110013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1963820" h="1100137">
                <a:moveTo>
                  <a:pt x="1670" y="0"/>
                </a:moveTo>
                <a:cubicBezTo>
                  <a:pt x="876" y="23019"/>
                  <a:pt x="-1655" y="46038"/>
                  <a:pt x="1670" y="66675"/>
                </a:cubicBezTo>
                <a:cubicBezTo>
                  <a:pt x="4995" y="87313"/>
                  <a:pt x="9713" y="105569"/>
                  <a:pt x="21619" y="123825"/>
                </a:cubicBezTo>
                <a:cubicBezTo>
                  <a:pt x="33525" y="142081"/>
                  <a:pt x="55794" y="158750"/>
                  <a:pt x="73107" y="176212"/>
                </a:cubicBezTo>
                <a:cubicBezTo>
                  <a:pt x="90420" y="193674"/>
                  <a:pt x="97714" y="207963"/>
                  <a:pt x="125495" y="228600"/>
                </a:cubicBezTo>
                <a:cubicBezTo>
                  <a:pt x="153276" y="249238"/>
                  <a:pt x="203945" y="280987"/>
                  <a:pt x="239795" y="300037"/>
                </a:cubicBezTo>
                <a:cubicBezTo>
                  <a:pt x="275645" y="319087"/>
                  <a:pt x="295352" y="333375"/>
                  <a:pt x="340596" y="342900"/>
                </a:cubicBezTo>
                <a:cubicBezTo>
                  <a:pt x="385840" y="352425"/>
                  <a:pt x="463764" y="352425"/>
                  <a:pt x="511257" y="357187"/>
                </a:cubicBezTo>
                <a:cubicBezTo>
                  <a:pt x="558750" y="361949"/>
                  <a:pt x="581624" y="363752"/>
                  <a:pt x="625557" y="371475"/>
                </a:cubicBezTo>
                <a:cubicBezTo>
                  <a:pt x="669490" y="379198"/>
                  <a:pt x="724742" y="394281"/>
                  <a:pt x="774856" y="403528"/>
                </a:cubicBezTo>
                <a:cubicBezTo>
                  <a:pt x="824970" y="412775"/>
                  <a:pt x="881241" y="416554"/>
                  <a:pt x="926240" y="426960"/>
                </a:cubicBezTo>
                <a:cubicBezTo>
                  <a:pt x="971239" y="437366"/>
                  <a:pt x="1006493" y="456503"/>
                  <a:pt x="1044848" y="465964"/>
                </a:cubicBezTo>
                <a:cubicBezTo>
                  <a:pt x="1083203" y="475425"/>
                  <a:pt x="1123136" y="473410"/>
                  <a:pt x="1156371" y="483729"/>
                </a:cubicBezTo>
                <a:cubicBezTo>
                  <a:pt x="1189606" y="494048"/>
                  <a:pt x="1216774" y="512367"/>
                  <a:pt x="1244256" y="527877"/>
                </a:cubicBezTo>
                <a:cubicBezTo>
                  <a:pt x="1271738" y="543387"/>
                  <a:pt x="1297673" y="557888"/>
                  <a:pt x="1321263" y="576787"/>
                </a:cubicBezTo>
                <a:cubicBezTo>
                  <a:pt x="1344853" y="595686"/>
                  <a:pt x="1365223" y="620721"/>
                  <a:pt x="1385797" y="641271"/>
                </a:cubicBezTo>
                <a:cubicBezTo>
                  <a:pt x="1406371" y="661821"/>
                  <a:pt x="1424570" y="678378"/>
                  <a:pt x="1444707" y="700087"/>
                </a:cubicBezTo>
                <a:cubicBezTo>
                  <a:pt x="1464844" y="721796"/>
                  <a:pt x="1482808" y="746125"/>
                  <a:pt x="1506620" y="771525"/>
                </a:cubicBezTo>
                <a:cubicBezTo>
                  <a:pt x="1530433" y="796925"/>
                  <a:pt x="1561943" y="827024"/>
                  <a:pt x="1587582" y="852487"/>
                </a:cubicBezTo>
                <a:lnTo>
                  <a:pt x="1660455" y="924305"/>
                </a:lnTo>
                <a:cubicBezTo>
                  <a:pt x="1681886" y="944942"/>
                  <a:pt x="1697359" y="960500"/>
                  <a:pt x="1716170" y="976312"/>
                </a:cubicBezTo>
                <a:cubicBezTo>
                  <a:pt x="1734981" y="992124"/>
                  <a:pt x="1750301" y="1005681"/>
                  <a:pt x="1773320" y="1019175"/>
                </a:cubicBezTo>
                <a:cubicBezTo>
                  <a:pt x="1796339" y="1032669"/>
                  <a:pt x="1826501" y="1048544"/>
                  <a:pt x="1854282" y="1057275"/>
                </a:cubicBezTo>
                <a:cubicBezTo>
                  <a:pt x="1882063" y="1066006"/>
                  <a:pt x="1921751" y="1064418"/>
                  <a:pt x="1940007" y="1071562"/>
                </a:cubicBezTo>
                <a:cubicBezTo>
                  <a:pt x="1958263" y="1078706"/>
                  <a:pt x="1962233" y="1100137"/>
                  <a:pt x="1963820" y="1100137"/>
                </a:cubicBezTo>
              </a:path>
            </a:pathLst>
          </a:cu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14" name="Forma livre 32"/>
          <p:cNvSpPr>
            <a:spLocks/>
          </p:cNvSpPr>
          <p:nvPr/>
        </p:nvSpPr>
        <p:spPr bwMode="auto">
          <a:xfrm>
            <a:off x="4586565" y="5724525"/>
            <a:ext cx="666750" cy="168275"/>
          </a:xfrm>
          <a:custGeom>
            <a:avLst/>
            <a:gdLst>
              <a:gd name="T0" fmla="*/ 0 w 666751"/>
              <a:gd name="T1" fmla="*/ 0 h 168109"/>
              <a:gd name="T2" fmla="*/ 119062 w 666751"/>
              <a:gd name="T3" fmla="*/ 141907 h 168109"/>
              <a:gd name="T4" fmla="*/ 361887 w 666751"/>
              <a:gd name="T5" fmla="*/ 172312 h 168109"/>
              <a:gd name="T6" fmla="*/ 666688 w 666751"/>
              <a:gd name="T7" fmla="*/ 177383 h 168109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666751" h="168109">
                <a:moveTo>
                  <a:pt x="0" y="0"/>
                </a:moveTo>
                <a:cubicBezTo>
                  <a:pt x="27781" y="40481"/>
                  <a:pt x="58737" y="106364"/>
                  <a:pt x="119062" y="133351"/>
                </a:cubicBezTo>
                <a:cubicBezTo>
                  <a:pt x="179387" y="160338"/>
                  <a:pt x="270669" y="156369"/>
                  <a:pt x="361950" y="161925"/>
                </a:cubicBezTo>
                <a:cubicBezTo>
                  <a:pt x="453232" y="167481"/>
                  <a:pt x="581422" y="169863"/>
                  <a:pt x="666751" y="166688"/>
                </a:cubicBezTo>
              </a:path>
            </a:pathLst>
          </a:custGeom>
          <a:noFill/>
          <a:ln w="38100">
            <a:solidFill>
              <a:srgbClr val="99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15" name="AutoShape 126"/>
          <p:cNvSpPr>
            <a:spLocks noChangeArrowheads="1"/>
          </p:cNvSpPr>
          <p:nvPr/>
        </p:nvSpPr>
        <p:spPr bwMode="auto">
          <a:xfrm>
            <a:off x="4551640" y="5681663"/>
            <a:ext cx="79375" cy="74612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pt-BR" sz="1400"/>
          </a:p>
        </p:txBody>
      </p:sp>
      <p:sp>
        <p:nvSpPr>
          <p:cNvPr id="920" name="CaixaDeTexto 121"/>
          <p:cNvSpPr txBox="1">
            <a:spLocks noChangeArrowheads="1"/>
          </p:cNvSpPr>
          <p:nvPr/>
        </p:nvSpPr>
        <p:spPr bwMode="auto">
          <a:xfrm>
            <a:off x="4391210" y="5507038"/>
            <a:ext cx="560388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r" eaLnBrk="1" hangingPunct="1"/>
            <a:r>
              <a:rPr lang="pt-BR" sz="800" b="0" dirty="0" smtClean="0">
                <a:solidFill>
                  <a:srgbClr val="000000"/>
                </a:solidFill>
                <a:latin typeface="Calibri" pitchFamily="34" charset="0"/>
              </a:rPr>
              <a:t>Santos</a:t>
            </a:r>
            <a:endParaRPr lang="pt-BR" sz="800" b="0" dirty="0">
              <a:solidFill>
                <a:srgbClr val="000000"/>
              </a:solidFill>
              <a:latin typeface="Calibri" pitchFamily="34" charset="0"/>
            </a:endParaRPr>
          </a:p>
        </p:txBody>
      </p:sp>
      <p:sp>
        <p:nvSpPr>
          <p:cNvPr id="922" name="CaixaDeTexto 121"/>
          <p:cNvSpPr txBox="1">
            <a:spLocks noChangeArrowheads="1"/>
          </p:cNvSpPr>
          <p:nvPr/>
        </p:nvSpPr>
        <p:spPr bwMode="auto">
          <a:xfrm>
            <a:off x="2237146" y="5840413"/>
            <a:ext cx="665162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ctr" eaLnBrk="1" hangingPunct="1"/>
            <a:r>
              <a:rPr lang="pt-BR" sz="800" b="0">
                <a:latin typeface="Calibri" pitchFamily="34" charset="0"/>
              </a:rPr>
              <a:t>Nueva Palmira</a:t>
            </a:r>
          </a:p>
        </p:txBody>
      </p:sp>
      <p:sp>
        <p:nvSpPr>
          <p:cNvPr id="923" name="Freeform 207"/>
          <p:cNvSpPr>
            <a:spLocks/>
          </p:cNvSpPr>
          <p:nvPr/>
        </p:nvSpPr>
        <p:spPr bwMode="auto">
          <a:xfrm>
            <a:off x="2527658" y="4319685"/>
            <a:ext cx="87314" cy="338063"/>
          </a:xfrm>
          <a:custGeom>
            <a:avLst/>
            <a:gdLst>
              <a:gd name="T0" fmla="*/ 2147483647 w 9849"/>
              <a:gd name="T1" fmla="*/ 0 h 5526"/>
              <a:gd name="T2" fmla="*/ 2147483647 w 9849"/>
              <a:gd name="T3" fmla="*/ 2147483647 h 5526"/>
              <a:gd name="T4" fmla="*/ 2147483647 w 9849"/>
              <a:gd name="T5" fmla="*/ 2147483647 h 5526"/>
              <a:gd name="T6" fmla="*/ 2147483647 w 9849"/>
              <a:gd name="T7" fmla="*/ 2147483647 h 5526"/>
              <a:gd name="T8" fmla="*/ 0 w 9849"/>
              <a:gd name="T9" fmla="*/ 2147483647 h 55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849" h="5526">
                <a:moveTo>
                  <a:pt x="8094" y="0"/>
                </a:moveTo>
                <a:cubicBezTo>
                  <a:pt x="6452" y="964"/>
                  <a:pt x="6148" y="2341"/>
                  <a:pt x="9849" y="3033"/>
                </a:cubicBezTo>
                <a:cubicBezTo>
                  <a:pt x="9446" y="3532"/>
                  <a:pt x="10255" y="4022"/>
                  <a:pt x="8187" y="4492"/>
                </a:cubicBezTo>
                <a:cubicBezTo>
                  <a:pt x="7783" y="4598"/>
                  <a:pt x="4104" y="4735"/>
                  <a:pt x="3283" y="4836"/>
                </a:cubicBezTo>
                <a:cubicBezTo>
                  <a:pt x="413" y="5099"/>
                  <a:pt x="1230" y="5216"/>
                  <a:pt x="0" y="5526"/>
                </a:cubicBezTo>
              </a:path>
            </a:pathLst>
          </a:custGeom>
          <a:noFill/>
          <a:ln w="38100" cap="flat" cmpd="sng">
            <a:solidFill>
              <a:srgbClr val="0099FF"/>
            </a:solidFill>
            <a:prstDash val="sysDot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24" name="Freeform 207"/>
          <p:cNvSpPr>
            <a:spLocks/>
          </p:cNvSpPr>
          <p:nvPr/>
        </p:nvSpPr>
        <p:spPr bwMode="auto">
          <a:xfrm>
            <a:off x="2251433" y="4728903"/>
            <a:ext cx="339646" cy="1444885"/>
          </a:xfrm>
          <a:custGeom>
            <a:avLst/>
            <a:gdLst>
              <a:gd name="T0" fmla="*/ 2147483647 w 10000"/>
              <a:gd name="T1" fmla="*/ 0 h 9743"/>
              <a:gd name="T2" fmla="*/ 2147483647 w 10000"/>
              <a:gd name="T3" fmla="*/ 2147483647 h 9743"/>
              <a:gd name="T4" fmla="*/ 2147483647 w 10000"/>
              <a:gd name="T5" fmla="*/ 2147483647 h 9743"/>
              <a:gd name="T6" fmla="*/ 2147483647 w 10000"/>
              <a:gd name="T7" fmla="*/ 2147483647 h 9743"/>
              <a:gd name="T8" fmla="*/ 2147483647 w 10000"/>
              <a:gd name="T9" fmla="*/ 2147483647 h 9743"/>
              <a:gd name="T10" fmla="*/ 2147483647 w 10000"/>
              <a:gd name="T11" fmla="*/ 2147483647 h 9743"/>
              <a:gd name="T12" fmla="*/ 2147483647 w 10000"/>
              <a:gd name="T13" fmla="*/ 2147483647 h 9743"/>
              <a:gd name="T14" fmla="*/ 2147483647 w 10000"/>
              <a:gd name="T15" fmla="*/ 2147483647 h 9743"/>
              <a:gd name="T16" fmla="*/ 2147483647 w 10000"/>
              <a:gd name="T17" fmla="*/ 2147483647 h 9743"/>
              <a:gd name="T18" fmla="*/ 2147483647 w 10000"/>
              <a:gd name="T19" fmla="*/ 2147483647 h 9743"/>
              <a:gd name="T20" fmla="*/ 2147483647 w 10000"/>
              <a:gd name="T21" fmla="*/ 2147483647 h 9743"/>
              <a:gd name="T22" fmla="*/ 2147483647 w 10000"/>
              <a:gd name="T23" fmla="*/ 2147483647 h 9743"/>
              <a:gd name="T24" fmla="*/ 2147483647 w 10000"/>
              <a:gd name="T25" fmla="*/ 2147483647 h 9743"/>
              <a:gd name="T26" fmla="*/ 0 w 10000"/>
              <a:gd name="T27" fmla="*/ 2147483647 h 9743"/>
              <a:gd name="T28" fmla="*/ 2147483647 w 10000"/>
              <a:gd name="T29" fmla="*/ 2147483647 h 9743"/>
              <a:gd name="T30" fmla="*/ 2147483647 w 10000"/>
              <a:gd name="T31" fmla="*/ 2147483647 h 9743"/>
              <a:gd name="T32" fmla="*/ 2147483647 w 10000"/>
              <a:gd name="T33" fmla="*/ 2147483647 h 9743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10000" h="9743">
                <a:moveTo>
                  <a:pt x="7619" y="0"/>
                </a:moveTo>
                <a:cubicBezTo>
                  <a:pt x="7669" y="265"/>
                  <a:pt x="7268" y="1507"/>
                  <a:pt x="8620" y="1682"/>
                </a:cubicBezTo>
                <a:cubicBezTo>
                  <a:pt x="8721" y="2013"/>
                  <a:pt x="8670" y="2213"/>
                  <a:pt x="9022" y="2533"/>
                </a:cubicBezTo>
                <a:cubicBezTo>
                  <a:pt x="9172" y="2661"/>
                  <a:pt x="10068" y="2651"/>
                  <a:pt x="9997" y="2868"/>
                </a:cubicBezTo>
                <a:cubicBezTo>
                  <a:pt x="9926" y="3086"/>
                  <a:pt x="9194" y="3475"/>
                  <a:pt x="8593" y="3837"/>
                </a:cubicBezTo>
                <a:cubicBezTo>
                  <a:pt x="8343" y="3982"/>
                  <a:pt x="8031" y="4110"/>
                  <a:pt x="7706" y="4265"/>
                </a:cubicBezTo>
                <a:lnTo>
                  <a:pt x="6646" y="4764"/>
                </a:lnTo>
                <a:cubicBezTo>
                  <a:pt x="6360" y="4889"/>
                  <a:pt x="6259" y="4842"/>
                  <a:pt x="5987" y="5027"/>
                </a:cubicBezTo>
                <a:cubicBezTo>
                  <a:pt x="5715" y="5215"/>
                  <a:pt x="6265" y="5641"/>
                  <a:pt x="5012" y="5886"/>
                </a:cubicBezTo>
                <a:cubicBezTo>
                  <a:pt x="4812" y="6011"/>
                  <a:pt x="4412" y="6109"/>
                  <a:pt x="4211" y="6236"/>
                </a:cubicBezTo>
                <a:cubicBezTo>
                  <a:pt x="4161" y="6507"/>
                  <a:pt x="4111" y="6782"/>
                  <a:pt x="4011" y="7054"/>
                </a:cubicBezTo>
                <a:cubicBezTo>
                  <a:pt x="3910" y="7298"/>
                  <a:pt x="2106" y="7579"/>
                  <a:pt x="1203" y="7755"/>
                </a:cubicBezTo>
                <a:cubicBezTo>
                  <a:pt x="902" y="7932"/>
                  <a:pt x="653" y="8039"/>
                  <a:pt x="402" y="8222"/>
                </a:cubicBezTo>
                <a:cubicBezTo>
                  <a:pt x="301" y="8301"/>
                  <a:pt x="0" y="8458"/>
                  <a:pt x="0" y="8458"/>
                </a:cubicBezTo>
                <a:cubicBezTo>
                  <a:pt x="251" y="8945"/>
                  <a:pt x="-200" y="9441"/>
                  <a:pt x="2607" y="9625"/>
                </a:cubicBezTo>
                <a:cubicBezTo>
                  <a:pt x="3008" y="9655"/>
                  <a:pt x="3408" y="9646"/>
                  <a:pt x="3810" y="9665"/>
                </a:cubicBezTo>
                <a:cubicBezTo>
                  <a:pt x="5564" y="9752"/>
                  <a:pt x="4462" y="9743"/>
                  <a:pt x="5414" y="9743"/>
                </a:cubicBezTo>
              </a:path>
            </a:pathLst>
          </a:custGeom>
          <a:noFill/>
          <a:ln w="38100" cap="flat" cmpd="sng">
            <a:solidFill>
              <a:srgbClr val="0099FF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25" name="Freeform 211"/>
          <p:cNvSpPr>
            <a:spLocks/>
          </p:cNvSpPr>
          <p:nvPr/>
        </p:nvSpPr>
        <p:spPr bwMode="auto">
          <a:xfrm>
            <a:off x="2457809" y="6173788"/>
            <a:ext cx="563482" cy="49707"/>
          </a:xfrm>
          <a:custGeom>
            <a:avLst/>
            <a:gdLst>
              <a:gd name="T0" fmla="*/ 0 w 10494"/>
              <a:gd name="T1" fmla="*/ 0 h 18424"/>
              <a:gd name="T2" fmla="*/ 2147483647 w 10494"/>
              <a:gd name="T3" fmla="*/ 2147483647 h 18424"/>
              <a:gd name="T4" fmla="*/ 2147483647 w 10494"/>
              <a:gd name="T5" fmla="*/ 2147483647 h 18424"/>
              <a:gd name="T6" fmla="*/ 2147483647 w 10494"/>
              <a:gd name="T7" fmla="*/ 2147483647 h 18424"/>
              <a:gd name="T8" fmla="*/ 2147483647 w 10494"/>
              <a:gd name="T9" fmla="*/ 2147483647 h 1842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0494" h="18424">
                <a:moveTo>
                  <a:pt x="0" y="0"/>
                </a:moveTo>
                <a:cubicBezTo>
                  <a:pt x="514" y="5250"/>
                  <a:pt x="690" y="5704"/>
                  <a:pt x="1245" y="8537"/>
                </a:cubicBezTo>
                <a:cubicBezTo>
                  <a:pt x="1800" y="11370"/>
                  <a:pt x="1831" y="19479"/>
                  <a:pt x="3330" y="16997"/>
                </a:cubicBezTo>
                <a:cubicBezTo>
                  <a:pt x="4866" y="20483"/>
                  <a:pt x="5180" y="16811"/>
                  <a:pt x="6376" y="14202"/>
                </a:cubicBezTo>
                <a:cubicBezTo>
                  <a:pt x="7406" y="15363"/>
                  <a:pt x="9432" y="1468"/>
                  <a:pt x="10494" y="1468"/>
                </a:cubicBezTo>
              </a:path>
            </a:pathLst>
          </a:custGeom>
          <a:noFill/>
          <a:ln w="38100" cap="flat" cmpd="sng">
            <a:solidFill>
              <a:srgbClr val="990099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26" name="AutoShape 210"/>
          <p:cNvSpPr>
            <a:spLocks noChangeArrowheads="1"/>
          </p:cNvSpPr>
          <p:nvPr/>
        </p:nvSpPr>
        <p:spPr bwMode="auto">
          <a:xfrm>
            <a:off x="2413358" y="6130925"/>
            <a:ext cx="90488" cy="76200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928" name="Forma livre 9"/>
          <p:cNvSpPr>
            <a:spLocks/>
          </p:cNvSpPr>
          <p:nvPr/>
        </p:nvSpPr>
        <p:spPr bwMode="auto">
          <a:xfrm>
            <a:off x="2537183" y="4062510"/>
            <a:ext cx="68263" cy="161925"/>
          </a:xfrm>
          <a:custGeom>
            <a:avLst/>
            <a:gdLst>
              <a:gd name="T0" fmla="*/ 34078 w 67914"/>
              <a:gd name="T1" fmla="*/ 0 h 161365"/>
              <a:gd name="T2" fmla="*/ 85819 w 67914"/>
              <a:gd name="T3" fmla="*/ 76194 h 161365"/>
              <a:gd name="T4" fmla="*/ 51120 w 67914"/>
              <a:gd name="T5" fmla="*/ 141929 h 161365"/>
              <a:gd name="T6" fmla="*/ 0 w 67914"/>
              <a:gd name="T7" fmla="*/ 189244 h 161365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67914" h="161365">
                <a:moveTo>
                  <a:pt x="26894" y="0"/>
                </a:moveTo>
                <a:lnTo>
                  <a:pt x="67727" y="64970"/>
                </a:lnTo>
                <a:cubicBezTo>
                  <a:pt x="69968" y="85141"/>
                  <a:pt x="51629" y="104958"/>
                  <a:pt x="40341" y="121024"/>
                </a:cubicBezTo>
                <a:cubicBezTo>
                  <a:pt x="29053" y="137090"/>
                  <a:pt x="4482" y="145677"/>
                  <a:pt x="0" y="161365"/>
                </a:cubicBezTo>
              </a:path>
            </a:pathLst>
          </a:custGeom>
          <a:noFill/>
          <a:ln w="3810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29" name="Oval 250"/>
          <p:cNvSpPr>
            <a:spLocks noChangeArrowheads="1"/>
          </p:cNvSpPr>
          <p:nvPr/>
        </p:nvSpPr>
        <p:spPr bwMode="auto">
          <a:xfrm>
            <a:off x="2511783" y="3995835"/>
            <a:ext cx="73025" cy="73025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</a:endParaRPr>
          </a:p>
        </p:txBody>
      </p:sp>
      <p:sp>
        <p:nvSpPr>
          <p:cNvPr id="930" name="Forma livre 1"/>
          <p:cNvSpPr>
            <a:spLocks/>
          </p:cNvSpPr>
          <p:nvPr/>
        </p:nvSpPr>
        <p:spPr bwMode="auto">
          <a:xfrm>
            <a:off x="2543533" y="4218085"/>
            <a:ext cx="19050" cy="79375"/>
          </a:xfrm>
          <a:custGeom>
            <a:avLst/>
            <a:gdLst>
              <a:gd name="T0" fmla="*/ 19050 w 19050"/>
              <a:gd name="T1" fmla="*/ 55903 h 80010"/>
              <a:gd name="T2" fmla="*/ 0 w 19050"/>
              <a:gd name="T3" fmla="*/ 0 h 8001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9050" h="80010">
                <a:moveTo>
                  <a:pt x="19050" y="8001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B2B2B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31" name="CaixaDeTexto 121"/>
          <p:cNvSpPr txBox="1">
            <a:spLocks noChangeArrowheads="1"/>
          </p:cNvSpPr>
          <p:nvPr/>
        </p:nvSpPr>
        <p:spPr bwMode="auto">
          <a:xfrm>
            <a:off x="1786341" y="4262535"/>
            <a:ext cx="77787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pt-BR" sz="800" b="0" dirty="0">
                <a:latin typeface="Calibri" pitchFamily="34" charset="0"/>
              </a:rPr>
              <a:t>Santo Antônio das Lendas</a:t>
            </a:r>
          </a:p>
        </p:txBody>
      </p:sp>
      <p:sp>
        <p:nvSpPr>
          <p:cNvPr id="932" name="AutoShape 199"/>
          <p:cNvSpPr>
            <a:spLocks noChangeArrowheads="1"/>
          </p:cNvSpPr>
          <p:nvPr/>
        </p:nvSpPr>
        <p:spPr bwMode="auto">
          <a:xfrm rot="10800000">
            <a:off x="2511783" y="4275235"/>
            <a:ext cx="104775" cy="63500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935" name="Oval 250"/>
          <p:cNvSpPr>
            <a:spLocks noChangeArrowheads="1"/>
          </p:cNvSpPr>
          <p:nvPr/>
        </p:nvSpPr>
        <p:spPr bwMode="auto">
          <a:xfrm>
            <a:off x="2510196" y="4172048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</a:endParaRPr>
          </a:p>
        </p:txBody>
      </p:sp>
      <p:sp>
        <p:nvSpPr>
          <p:cNvPr id="937" name="CaixaDeTexto 121"/>
          <p:cNvSpPr txBox="1">
            <a:spLocks noChangeArrowheads="1"/>
          </p:cNvSpPr>
          <p:nvPr/>
        </p:nvSpPr>
        <p:spPr bwMode="auto">
          <a:xfrm>
            <a:off x="1586271" y="5937250"/>
            <a:ext cx="665162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r" eaLnBrk="1" hangingPunct="1"/>
            <a:r>
              <a:rPr lang="pt-BR" sz="800" b="0" dirty="0">
                <a:latin typeface="Calibri" pitchFamily="34" charset="0"/>
              </a:rPr>
              <a:t>Rosário</a:t>
            </a:r>
          </a:p>
        </p:txBody>
      </p:sp>
      <p:sp>
        <p:nvSpPr>
          <p:cNvPr id="938" name="AutoShape 210"/>
          <p:cNvSpPr>
            <a:spLocks noChangeArrowheads="1"/>
          </p:cNvSpPr>
          <p:nvPr/>
        </p:nvSpPr>
        <p:spPr bwMode="auto">
          <a:xfrm>
            <a:off x="2210158" y="6003925"/>
            <a:ext cx="90488" cy="76200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" name="Forma livre 1"/>
          <p:cNvSpPr/>
          <p:nvPr/>
        </p:nvSpPr>
        <p:spPr bwMode="auto">
          <a:xfrm>
            <a:off x="2503583" y="4643121"/>
            <a:ext cx="63347" cy="132691"/>
          </a:xfrm>
          <a:custGeom>
            <a:avLst/>
            <a:gdLst>
              <a:gd name="connsiteX0" fmla="*/ 0 w 63347"/>
              <a:gd name="connsiteY0" fmla="*/ 132691 h 132691"/>
              <a:gd name="connsiteX1" fmla="*/ 11017 w 63347"/>
              <a:gd name="connsiteY1" fmla="*/ 118920 h 132691"/>
              <a:gd name="connsiteX2" fmla="*/ 19280 w 63347"/>
              <a:gd name="connsiteY2" fmla="*/ 113412 h 132691"/>
              <a:gd name="connsiteX3" fmla="*/ 22034 w 63347"/>
              <a:gd name="connsiteY3" fmla="*/ 105149 h 132691"/>
              <a:gd name="connsiteX4" fmla="*/ 27542 w 63347"/>
              <a:gd name="connsiteY4" fmla="*/ 99640 h 132691"/>
              <a:gd name="connsiteX5" fmla="*/ 33051 w 63347"/>
              <a:gd name="connsiteY5" fmla="*/ 91378 h 132691"/>
              <a:gd name="connsiteX6" fmla="*/ 41313 w 63347"/>
              <a:gd name="connsiteY6" fmla="*/ 72098 h 132691"/>
              <a:gd name="connsiteX7" fmla="*/ 49576 w 63347"/>
              <a:gd name="connsiteY7" fmla="*/ 58327 h 132691"/>
              <a:gd name="connsiteX8" fmla="*/ 52330 w 63347"/>
              <a:gd name="connsiteY8" fmla="*/ 8751 h 132691"/>
              <a:gd name="connsiteX9" fmla="*/ 57839 w 63347"/>
              <a:gd name="connsiteY9" fmla="*/ 489 h 132691"/>
              <a:gd name="connsiteX10" fmla="*/ 63347 w 63347"/>
              <a:gd name="connsiteY10" fmla="*/ 489 h 132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3347" h="132691">
                <a:moveTo>
                  <a:pt x="0" y="132691"/>
                </a:moveTo>
                <a:cubicBezTo>
                  <a:pt x="3672" y="128101"/>
                  <a:pt x="6860" y="123077"/>
                  <a:pt x="11017" y="118920"/>
                </a:cubicBezTo>
                <a:cubicBezTo>
                  <a:pt x="13358" y="116579"/>
                  <a:pt x="17212" y="115997"/>
                  <a:pt x="19280" y="113412"/>
                </a:cubicBezTo>
                <a:cubicBezTo>
                  <a:pt x="21094" y="111145"/>
                  <a:pt x="20540" y="107639"/>
                  <a:pt x="22034" y="105149"/>
                </a:cubicBezTo>
                <a:cubicBezTo>
                  <a:pt x="23370" y="102922"/>
                  <a:pt x="25920" y="101668"/>
                  <a:pt x="27542" y="99640"/>
                </a:cubicBezTo>
                <a:cubicBezTo>
                  <a:pt x="29610" y="97055"/>
                  <a:pt x="31215" y="94132"/>
                  <a:pt x="33051" y="91378"/>
                </a:cubicBezTo>
                <a:cubicBezTo>
                  <a:pt x="39505" y="72013"/>
                  <a:pt x="31110" y="95904"/>
                  <a:pt x="41313" y="72098"/>
                </a:cubicBezTo>
                <a:cubicBezTo>
                  <a:pt x="46676" y="59586"/>
                  <a:pt x="40418" y="67487"/>
                  <a:pt x="49576" y="58327"/>
                </a:cubicBezTo>
                <a:cubicBezTo>
                  <a:pt x="50494" y="41802"/>
                  <a:pt x="49989" y="25135"/>
                  <a:pt x="52330" y="8751"/>
                </a:cubicBezTo>
                <a:cubicBezTo>
                  <a:pt x="52798" y="5474"/>
                  <a:pt x="55191" y="2475"/>
                  <a:pt x="57839" y="489"/>
                </a:cubicBezTo>
                <a:cubicBezTo>
                  <a:pt x="59308" y="-613"/>
                  <a:pt x="61511" y="489"/>
                  <a:pt x="63347" y="489"/>
                </a:cubicBezTo>
              </a:path>
            </a:pathLst>
          </a:custGeom>
          <a:noFill/>
          <a:ln w="38100" cap="flat" cmpd="sng">
            <a:solidFill>
              <a:srgbClr val="0099FF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7" name="AutoShape 201"/>
          <p:cNvSpPr>
            <a:spLocks noChangeArrowheads="1"/>
          </p:cNvSpPr>
          <p:nvPr/>
        </p:nvSpPr>
        <p:spPr bwMode="auto">
          <a:xfrm rot="10800000">
            <a:off x="2514441" y="4612531"/>
            <a:ext cx="104775" cy="63500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197" name="Forma livre 32"/>
          <p:cNvSpPr>
            <a:spLocks/>
          </p:cNvSpPr>
          <p:nvPr/>
        </p:nvSpPr>
        <p:spPr bwMode="auto">
          <a:xfrm>
            <a:off x="4433353" y="1087438"/>
            <a:ext cx="644525" cy="311150"/>
          </a:xfrm>
          <a:custGeom>
            <a:avLst/>
            <a:gdLst>
              <a:gd name="T0" fmla="*/ 5679 w 645729"/>
              <a:gd name="T1" fmla="*/ 307242 h 311219"/>
              <a:gd name="T2" fmla="*/ 2357 w 645729"/>
              <a:gd name="T3" fmla="*/ 238086 h 311219"/>
              <a:gd name="T4" fmla="*/ 15888 w 645729"/>
              <a:gd name="T5" fmla="*/ 183516 h 311219"/>
              <a:gd name="T6" fmla="*/ 47451 w 645729"/>
              <a:gd name="T7" fmla="*/ 119033 h 311219"/>
              <a:gd name="T8" fmla="*/ 92540 w 645729"/>
              <a:gd name="T9" fmla="*/ 74378 h 311219"/>
              <a:gd name="T10" fmla="*/ 187221 w 645729"/>
              <a:gd name="T11" fmla="*/ 44638 h 311219"/>
              <a:gd name="T12" fmla="*/ 372080 w 645729"/>
              <a:gd name="T13" fmla="*/ 19865 h 311219"/>
              <a:gd name="T14" fmla="*/ 579479 w 645729"/>
              <a:gd name="T15" fmla="*/ 0 h 311219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645729" h="311219">
                <a:moveTo>
                  <a:pt x="6331" y="311219"/>
                </a:moveTo>
                <a:cubicBezTo>
                  <a:pt x="-3717" y="282330"/>
                  <a:pt x="738" y="262048"/>
                  <a:pt x="2634" y="241160"/>
                </a:cubicBezTo>
                <a:cubicBezTo>
                  <a:pt x="4530" y="220273"/>
                  <a:pt x="9333" y="205991"/>
                  <a:pt x="17706" y="185894"/>
                </a:cubicBezTo>
                <a:cubicBezTo>
                  <a:pt x="26080" y="165798"/>
                  <a:pt x="38640" y="139003"/>
                  <a:pt x="52875" y="120581"/>
                </a:cubicBezTo>
                <a:cubicBezTo>
                  <a:pt x="67110" y="102159"/>
                  <a:pt x="77159" y="87922"/>
                  <a:pt x="103117" y="75362"/>
                </a:cubicBezTo>
                <a:cubicBezTo>
                  <a:pt x="129075" y="62802"/>
                  <a:pt x="156708" y="54429"/>
                  <a:pt x="208624" y="45218"/>
                </a:cubicBezTo>
                <a:cubicBezTo>
                  <a:pt x="260541" y="36007"/>
                  <a:pt x="356000" y="21772"/>
                  <a:pt x="414616" y="20097"/>
                </a:cubicBezTo>
                <a:cubicBezTo>
                  <a:pt x="473232" y="18422"/>
                  <a:pt x="589626" y="1675"/>
                  <a:pt x="645729" y="0"/>
                </a:cubicBezTo>
              </a:path>
            </a:pathLst>
          </a:custGeom>
          <a:noFill/>
          <a:ln w="38100">
            <a:solidFill>
              <a:srgbClr val="99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98" name="AutoShape 126"/>
          <p:cNvSpPr>
            <a:spLocks noChangeArrowheads="1"/>
          </p:cNvSpPr>
          <p:nvPr/>
        </p:nvSpPr>
        <p:spPr bwMode="auto">
          <a:xfrm>
            <a:off x="4400015" y="1350963"/>
            <a:ext cx="79375" cy="74612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199" name="Forma livre 32"/>
          <p:cNvSpPr>
            <a:spLocks/>
          </p:cNvSpPr>
          <p:nvPr/>
        </p:nvSpPr>
        <p:spPr bwMode="auto">
          <a:xfrm>
            <a:off x="4452403" y="1398588"/>
            <a:ext cx="193675" cy="639762"/>
          </a:xfrm>
          <a:custGeom>
            <a:avLst/>
            <a:gdLst>
              <a:gd name="T0" fmla="*/ 128118 w 194593"/>
              <a:gd name="T1" fmla="*/ 639762 h 639762"/>
              <a:gd name="T2" fmla="*/ 131923 w 194593"/>
              <a:gd name="T3" fmla="*/ 568325 h 639762"/>
              <a:gd name="T4" fmla="*/ 139518 w 194593"/>
              <a:gd name="T5" fmla="*/ 454025 h 639762"/>
              <a:gd name="T6" fmla="*/ 143316 w 194593"/>
              <a:gd name="T7" fmla="*/ 377825 h 639762"/>
              <a:gd name="T8" fmla="*/ 150916 w 194593"/>
              <a:gd name="T9" fmla="*/ 287337 h 639762"/>
              <a:gd name="T10" fmla="*/ 154717 w 194593"/>
              <a:gd name="T11" fmla="*/ 211137 h 639762"/>
              <a:gd name="T12" fmla="*/ 139518 w 194593"/>
              <a:gd name="T13" fmla="*/ 153987 h 639762"/>
              <a:gd name="T14" fmla="*/ 109124 w 194593"/>
              <a:gd name="T15" fmla="*/ 125412 h 639762"/>
              <a:gd name="T16" fmla="*/ 86331 w 194593"/>
              <a:gd name="T17" fmla="*/ 101600 h 639762"/>
              <a:gd name="T18" fmla="*/ 52138 w 194593"/>
              <a:gd name="T19" fmla="*/ 77787 h 639762"/>
              <a:gd name="T20" fmla="*/ 25541 w 194593"/>
              <a:gd name="T21" fmla="*/ 73025 h 639762"/>
              <a:gd name="T22" fmla="*/ 20369 w 194593"/>
              <a:gd name="T23" fmla="*/ 26987 h 639762"/>
              <a:gd name="T24" fmla="*/ 0 w 194593"/>
              <a:gd name="T25" fmla="*/ 0 h 639762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94593" h="639762">
                <a:moveTo>
                  <a:pt x="160607" y="639762"/>
                </a:moveTo>
                <a:cubicBezTo>
                  <a:pt x="161798" y="619521"/>
                  <a:pt x="162989" y="599281"/>
                  <a:pt x="165370" y="568325"/>
                </a:cubicBezTo>
                <a:cubicBezTo>
                  <a:pt x="167751" y="537369"/>
                  <a:pt x="172514" y="485775"/>
                  <a:pt x="174895" y="454025"/>
                </a:cubicBezTo>
                <a:cubicBezTo>
                  <a:pt x="177276" y="422275"/>
                  <a:pt x="177276" y="405606"/>
                  <a:pt x="179657" y="377825"/>
                </a:cubicBezTo>
                <a:cubicBezTo>
                  <a:pt x="182038" y="350044"/>
                  <a:pt x="186801" y="315118"/>
                  <a:pt x="189182" y="287337"/>
                </a:cubicBezTo>
                <a:cubicBezTo>
                  <a:pt x="191563" y="259556"/>
                  <a:pt x="196326" y="233362"/>
                  <a:pt x="193945" y="211137"/>
                </a:cubicBezTo>
                <a:cubicBezTo>
                  <a:pt x="191564" y="188912"/>
                  <a:pt x="184420" y="168274"/>
                  <a:pt x="174895" y="153987"/>
                </a:cubicBezTo>
                <a:cubicBezTo>
                  <a:pt x="165370" y="139700"/>
                  <a:pt x="147908" y="134143"/>
                  <a:pt x="136795" y="125412"/>
                </a:cubicBezTo>
                <a:cubicBezTo>
                  <a:pt x="125682" y="116681"/>
                  <a:pt x="120126" y="109537"/>
                  <a:pt x="108220" y="101600"/>
                </a:cubicBezTo>
                <a:cubicBezTo>
                  <a:pt x="96314" y="93663"/>
                  <a:pt x="78057" y="82550"/>
                  <a:pt x="65357" y="77787"/>
                </a:cubicBezTo>
                <a:cubicBezTo>
                  <a:pt x="52657" y="73024"/>
                  <a:pt x="38657" y="81492"/>
                  <a:pt x="32020" y="73025"/>
                </a:cubicBezTo>
                <a:cubicBezTo>
                  <a:pt x="25383" y="64558"/>
                  <a:pt x="25534" y="34924"/>
                  <a:pt x="25534" y="26987"/>
                </a:cubicBezTo>
                <a:cubicBezTo>
                  <a:pt x="25534" y="19050"/>
                  <a:pt x="0" y="0"/>
                  <a:pt x="0" y="0"/>
                </a:cubicBezTo>
              </a:path>
            </a:pathLst>
          </a:custGeom>
          <a:noFill/>
          <a:ln w="3810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01" name="Forma livre 30"/>
          <p:cNvSpPr>
            <a:spLocks/>
          </p:cNvSpPr>
          <p:nvPr/>
        </p:nvSpPr>
        <p:spPr bwMode="auto">
          <a:xfrm rot="168619">
            <a:off x="4253965" y="3478213"/>
            <a:ext cx="87313" cy="727075"/>
          </a:xfrm>
          <a:custGeom>
            <a:avLst/>
            <a:gdLst>
              <a:gd name="T0" fmla="*/ 63776 w 87571"/>
              <a:gd name="T1" fmla="*/ 0 h 728406"/>
              <a:gd name="T2" fmla="*/ 72129 w 87571"/>
              <a:gd name="T3" fmla="*/ 70956 h 728406"/>
              <a:gd name="T4" fmla="*/ 76396 w 87571"/>
              <a:gd name="T5" fmla="*/ 133381 h 728406"/>
              <a:gd name="T6" fmla="*/ 76396 w 87571"/>
              <a:gd name="T7" fmla="*/ 169054 h 728406"/>
              <a:gd name="T8" fmla="*/ 50794 w 87571"/>
              <a:gd name="T9" fmla="*/ 209184 h 728406"/>
              <a:gd name="T10" fmla="*/ 50794 w 87571"/>
              <a:gd name="T11" fmla="*/ 253775 h 728406"/>
              <a:gd name="T12" fmla="*/ 41239 w 87571"/>
              <a:gd name="T13" fmla="*/ 301900 h 728406"/>
              <a:gd name="T14" fmla="*/ 14240 w 87571"/>
              <a:gd name="T15" fmla="*/ 387228 h 728406"/>
              <a:gd name="T16" fmla="*/ 12709 w 87571"/>
              <a:gd name="T17" fmla="*/ 475635 h 728406"/>
              <a:gd name="T18" fmla="*/ 236 w 87571"/>
              <a:gd name="T19" fmla="*/ 562585 h 728406"/>
              <a:gd name="T20" fmla="*/ 25407 w 87571"/>
              <a:gd name="T21" fmla="*/ 681990 h 72840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87571" h="728406">
                <a:moveTo>
                  <a:pt x="71182" y="0"/>
                </a:moveTo>
                <a:cubicBezTo>
                  <a:pt x="69594" y="6350"/>
                  <a:pt x="78158" y="52041"/>
                  <a:pt x="80505" y="75784"/>
                </a:cubicBezTo>
                <a:cubicBezTo>
                  <a:pt x="82852" y="99527"/>
                  <a:pt x="84473" y="124997"/>
                  <a:pt x="85267" y="142459"/>
                </a:cubicBezTo>
                <a:cubicBezTo>
                  <a:pt x="86061" y="159921"/>
                  <a:pt x="90030" y="167065"/>
                  <a:pt x="85267" y="180559"/>
                </a:cubicBezTo>
                <a:cubicBezTo>
                  <a:pt x="80504" y="194053"/>
                  <a:pt x="61454" y="208340"/>
                  <a:pt x="56692" y="223421"/>
                </a:cubicBezTo>
                <a:cubicBezTo>
                  <a:pt x="51930" y="238502"/>
                  <a:pt x="56692" y="271046"/>
                  <a:pt x="56692" y="271046"/>
                </a:cubicBezTo>
                <a:lnTo>
                  <a:pt x="46030" y="322449"/>
                </a:lnTo>
                <a:lnTo>
                  <a:pt x="15894" y="413582"/>
                </a:lnTo>
                <a:cubicBezTo>
                  <a:pt x="5456" y="452006"/>
                  <a:pt x="16788" y="476789"/>
                  <a:pt x="14185" y="508004"/>
                </a:cubicBezTo>
                <a:cubicBezTo>
                  <a:pt x="11582" y="539219"/>
                  <a:pt x="-2089" y="564139"/>
                  <a:pt x="273" y="600873"/>
                </a:cubicBezTo>
                <a:cubicBezTo>
                  <a:pt x="2635" y="637607"/>
                  <a:pt x="22508" y="701837"/>
                  <a:pt x="28359" y="728406"/>
                </a:cubicBezTo>
              </a:path>
            </a:pathLst>
          </a:custGeom>
          <a:noFill/>
          <a:ln w="3810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02" name="Oval 250"/>
          <p:cNvSpPr>
            <a:spLocks noChangeArrowheads="1"/>
          </p:cNvSpPr>
          <p:nvPr/>
        </p:nvSpPr>
        <p:spPr bwMode="auto">
          <a:xfrm>
            <a:off x="4233328" y="3852863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sp>
        <p:nvSpPr>
          <p:cNvPr id="203" name="CaixaDeTexto 121"/>
          <p:cNvSpPr txBox="1">
            <a:spLocks noChangeArrowheads="1"/>
          </p:cNvSpPr>
          <p:nvPr/>
        </p:nvSpPr>
        <p:spPr bwMode="auto">
          <a:xfrm>
            <a:off x="4277778" y="3781425"/>
            <a:ext cx="78105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 dirty="0" err="1" smtClean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Campinorte</a:t>
            </a:r>
            <a:endParaRPr lang="pt-BR" sz="800" b="0" dirty="0">
              <a:solidFill>
                <a:srgbClr val="000000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204" name="Oval 250"/>
          <p:cNvSpPr>
            <a:spLocks noChangeArrowheads="1"/>
          </p:cNvSpPr>
          <p:nvPr/>
        </p:nvSpPr>
        <p:spPr bwMode="auto">
          <a:xfrm>
            <a:off x="4228565" y="4171950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sp>
        <p:nvSpPr>
          <p:cNvPr id="205" name="CaixaDeTexto 121"/>
          <p:cNvSpPr txBox="1">
            <a:spLocks noChangeArrowheads="1"/>
          </p:cNvSpPr>
          <p:nvPr/>
        </p:nvSpPr>
        <p:spPr bwMode="auto">
          <a:xfrm>
            <a:off x="3555433" y="4035551"/>
            <a:ext cx="78263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/>
            <a:r>
              <a:rPr lang="pt-BR" sz="800" b="0" dirty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Anápolis</a:t>
            </a:r>
          </a:p>
        </p:txBody>
      </p:sp>
      <p:sp>
        <p:nvSpPr>
          <p:cNvPr id="210" name="Oval 250"/>
          <p:cNvSpPr>
            <a:spLocks noChangeArrowheads="1"/>
          </p:cNvSpPr>
          <p:nvPr/>
        </p:nvSpPr>
        <p:spPr bwMode="auto">
          <a:xfrm>
            <a:off x="4568290" y="1982788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sp>
        <p:nvSpPr>
          <p:cNvPr id="221" name="Forma livre 30"/>
          <p:cNvSpPr>
            <a:spLocks/>
          </p:cNvSpPr>
          <p:nvPr/>
        </p:nvSpPr>
        <p:spPr bwMode="auto">
          <a:xfrm>
            <a:off x="3908425" y="4213225"/>
            <a:ext cx="442913" cy="704850"/>
          </a:xfrm>
          <a:custGeom>
            <a:avLst/>
            <a:gdLst>
              <a:gd name="T0" fmla="*/ 419518 w 443546"/>
              <a:gd name="T1" fmla="*/ 0 h 705532"/>
              <a:gd name="T2" fmla="*/ 145064 w 443546"/>
              <a:gd name="T3" fmla="*/ 142618 h 705532"/>
              <a:gd name="T4" fmla="*/ 73142 w 443546"/>
              <a:gd name="T5" fmla="*/ 187677 h 705532"/>
              <a:gd name="T6" fmla="*/ 6136 w 443546"/>
              <a:gd name="T7" fmla="*/ 238695 h 705532"/>
              <a:gd name="T8" fmla="*/ 3085 w 443546"/>
              <a:gd name="T9" fmla="*/ 316109 h 705532"/>
              <a:gd name="T10" fmla="*/ 6510 w 443546"/>
              <a:gd name="T11" fmla="*/ 375363 h 705532"/>
              <a:gd name="T12" fmla="*/ 7917 w 443546"/>
              <a:gd name="T13" fmla="*/ 441716 h 705532"/>
              <a:gd name="T14" fmla="*/ 7167 w 443546"/>
              <a:gd name="T15" fmla="*/ 509197 h 705532"/>
              <a:gd name="T16" fmla="*/ 4168 w 443546"/>
              <a:gd name="T17" fmla="*/ 590848 h 705532"/>
              <a:gd name="T18" fmla="*/ 18285 w 443546"/>
              <a:gd name="T19" fmla="*/ 679214 h 70553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443546" h="705532">
                <a:moveTo>
                  <a:pt x="443546" y="0"/>
                </a:moveTo>
                <a:lnTo>
                  <a:pt x="153374" y="148144"/>
                </a:lnTo>
                <a:cubicBezTo>
                  <a:pt x="118449" y="172486"/>
                  <a:pt x="101812" y="178315"/>
                  <a:pt x="77331" y="194948"/>
                </a:cubicBezTo>
                <a:cubicBezTo>
                  <a:pt x="52850" y="211581"/>
                  <a:pt x="18831" y="225708"/>
                  <a:pt x="6487" y="247943"/>
                </a:cubicBezTo>
                <a:cubicBezTo>
                  <a:pt x="-5857" y="270178"/>
                  <a:pt x="3198" y="304696"/>
                  <a:pt x="3264" y="328357"/>
                </a:cubicBezTo>
                <a:cubicBezTo>
                  <a:pt x="3330" y="352018"/>
                  <a:pt x="6033" y="368162"/>
                  <a:pt x="6884" y="389908"/>
                </a:cubicBezTo>
                <a:cubicBezTo>
                  <a:pt x="7736" y="411654"/>
                  <a:pt x="8258" y="435661"/>
                  <a:pt x="8373" y="458831"/>
                </a:cubicBezTo>
                <a:cubicBezTo>
                  <a:pt x="8488" y="482001"/>
                  <a:pt x="8239" y="503110"/>
                  <a:pt x="7577" y="528928"/>
                </a:cubicBezTo>
                <a:cubicBezTo>
                  <a:pt x="6915" y="554746"/>
                  <a:pt x="5460" y="595751"/>
                  <a:pt x="4402" y="613742"/>
                </a:cubicBezTo>
                <a:cubicBezTo>
                  <a:pt x="3344" y="631733"/>
                  <a:pt x="17744" y="691774"/>
                  <a:pt x="19331" y="705532"/>
                </a:cubicBezTo>
              </a:path>
            </a:pathLst>
          </a:custGeom>
          <a:noFill/>
          <a:ln w="3810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22" name="Oval 250"/>
          <p:cNvSpPr>
            <a:spLocks noChangeArrowheads="1"/>
          </p:cNvSpPr>
          <p:nvPr/>
        </p:nvSpPr>
        <p:spPr bwMode="auto">
          <a:xfrm>
            <a:off x="4314825" y="4171950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sp>
        <p:nvSpPr>
          <p:cNvPr id="227" name="Oval 250"/>
          <p:cNvSpPr>
            <a:spLocks noChangeArrowheads="1"/>
          </p:cNvSpPr>
          <p:nvPr/>
        </p:nvSpPr>
        <p:spPr bwMode="auto">
          <a:xfrm>
            <a:off x="3890963" y="4895850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sp>
        <p:nvSpPr>
          <p:cNvPr id="228" name="CaixaDeTexto 121"/>
          <p:cNvSpPr txBox="1">
            <a:spLocks noChangeArrowheads="1"/>
          </p:cNvSpPr>
          <p:nvPr/>
        </p:nvSpPr>
        <p:spPr bwMode="auto">
          <a:xfrm>
            <a:off x="3892143" y="4795589"/>
            <a:ext cx="97949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 dirty="0" smtClean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Estrela D’Oeste</a:t>
            </a:r>
            <a:endParaRPr lang="pt-BR" sz="800" b="0" dirty="0">
              <a:solidFill>
                <a:srgbClr val="000000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244" name="CaixaDeTexto 121"/>
          <p:cNvSpPr txBox="1">
            <a:spLocks noChangeArrowheads="1"/>
          </p:cNvSpPr>
          <p:nvPr/>
        </p:nvSpPr>
        <p:spPr bwMode="auto">
          <a:xfrm>
            <a:off x="3869015" y="4590167"/>
            <a:ext cx="78263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 dirty="0" smtClean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São Simão</a:t>
            </a:r>
            <a:endParaRPr lang="pt-BR" sz="800" b="0" dirty="0">
              <a:solidFill>
                <a:srgbClr val="000000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245" name="Oval 250"/>
          <p:cNvSpPr>
            <a:spLocks noChangeArrowheads="1"/>
          </p:cNvSpPr>
          <p:nvPr/>
        </p:nvSpPr>
        <p:spPr bwMode="auto">
          <a:xfrm>
            <a:off x="3895874" y="4712493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sp>
        <p:nvSpPr>
          <p:cNvPr id="247" name="Forma livre 31"/>
          <p:cNvSpPr>
            <a:spLocks/>
          </p:cNvSpPr>
          <p:nvPr/>
        </p:nvSpPr>
        <p:spPr bwMode="auto">
          <a:xfrm>
            <a:off x="3048557" y="5172075"/>
            <a:ext cx="1224993" cy="857250"/>
          </a:xfrm>
          <a:custGeom>
            <a:avLst/>
            <a:gdLst>
              <a:gd name="T0" fmla="*/ 0 w 1192543"/>
              <a:gd name="T1" fmla="*/ 0 h 856590"/>
              <a:gd name="T2" fmla="*/ 64156 w 1192543"/>
              <a:gd name="T3" fmla="*/ 122224 h 856590"/>
              <a:gd name="T4" fmla="*/ 130376 w 1192543"/>
              <a:gd name="T5" fmla="*/ 326488 h 856590"/>
              <a:gd name="T6" fmla="*/ 156247 w 1192543"/>
              <a:gd name="T7" fmla="*/ 422489 h 856590"/>
              <a:gd name="T8" fmla="*/ 191546 w 1192543"/>
              <a:gd name="T9" fmla="*/ 528327 h 856590"/>
              <a:gd name="T10" fmla="*/ 248026 w 1192543"/>
              <a:gd name="T11" fmla="*/ 604629 h 856590"/>
              <a:gd name="T12" fmla="*/ 306849 w 1192543"/>
              <a:gd name="T13" fmla="*/ 666170 h 856590"/>
              <a:gd name="T14" fmla="*/ 360971 w 1192543"/>
              <a:gd name="T15" fmla="*/ 695712 h 856590"/>
              <a:gd name="T16" fmla="*/ 424499 w 1192543"/>
              <a:gd name="T17" fmla="*/ 720322 h 856590"/>
              <a:gd name="T18" fmla="*/ 509205 w 1192543"/>
              <a:gd name="T19" fmla="*/ 749859 h 856590"/>
              <a:gd name="T20" fmla="*/ 598620 w 1192543"/>
              <a:gd name="T21" fmla="*/ 774474 h 856590"/>
              <a:gd name="T22" fmla="*/ 673916 w 1192543"/>
              <a:gd name="T23" fmla="*/ 808933 h 856590"/>
              <a:gd name="T24" fmla="*/ 725681 w 1192543"/>
              <a:gd name="T25" fmla="*/ 813857 h 856590"/>
              <a:gd name="T26" fmla="*/ 874463 w 1192543"/>
              <a:gd name="T27" fmla="*/ 835109 h 856590"/>
              <a:gd name="T28" fmla="*/ 988694 w 1192543"/>
              <a:gd name="T29" fmla="*/ 849326 h 856590"/>
              <a:gd name="T30" fmla="*/ 1106276 w 1192543"/>
              <a:gd name="T31" fmla="*/ 863409 h 856590"/>
              <a:gd name="T32" fmla="*/ 1178392 w 1192543"/>
              <a:gd name="T33" fmla="*/ 885437 h 856590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1192543" h="856590">
                <a:moveTo>
                  <a:pt x="0" y="0"/>
                </a:moveTo>
                <a:cubicBezTo>
                  <a:pt x="17073" y="28974"/>
                  <a:pt x="42941" y="65600"/>
                  <a:pt x="64930" y="118242"/>
                </a:cubicBezTo>
                <a:cubicBezTo>
                  <a:pt x="86919" y="170884"/>
                  <a:pt x="116403" y="267439"/>
                  <a:pt x="131936" y="315853"/>
                </a:cubicBezTo>
                <a:cubicBezTo>
                  <a:pt x="147469" y="364267"/>
                  <a:pt x="147810" y="376180"/>
                  <a:pt x="158128" y="408724"/>
                </a:cubicBezTo>
                <a:cubicBezTo>
                  <a:pt x="168446" y="441268"/>
                  <a:pt x="178367" y="481748"/>
                  <a:pt x="193846" y="511116"/>
                </a:cubicBezTo>
                <a:cubicBezTo>
                  <a:pt x="209325" y="540484"/>
                  <a:pt x="231554" y="562707"/>
                  <a:pt x="251002" y="584932"/>
                </a:cubicBezTo>
                <a:cubicBezTo>
                  <a:pt x="270450" y="607157"/>
                  <a:pt x="291483" y="629783"/>
                  <a:pt x="310533" y="644469"/>
                </a:cubicBezTo>
                <a:cubicBezTo>
                  <a:pt x="329583" y="659155"/>
                  <a:pt x="345459" y="664317"/>
                  <a:pt x="365303" y="673048"/>
                </a:cubicBezTo>
                <a:cubicBezTo>
                  <a:pt x="385147" y="681779"/>
                  <a:pt x="404593" y="688126"/>
                  <a:pt x="429596" y="696857"/>
                </a:cubicBezTo>
                <a:cubicBezTo>
                  <a:pt x="454599" y="705588"/>
                  <a:pt x="485952" y="716701"/>
                  <a:pt x="515321" y="725432"/>
                </a:cubicBezTo>
                <a:cubicBezTo>
                  <a:pt x="544690" y="734163"/>
                  <a:pt x="578027" y="739719"/>
                  <a:pt x="605808" y="749244"/>
                </a:cubicBezTo>
                <a:cubicBezTo>
                  <a:pt x="633589" y="758769"/>
                  <a:pt x="660577" y="776232"/>
                  <a:pt x="682008" y="782582"/>
                </a:cubicBezTo>
                <a:cubicBezTo>
                  <a:pt x="703439" y="788932"/>
                  <a:pt x="700570" y="783124"/>
                  <a:pt x="734396" y="787344"/>
                </a:cubicBezTo>
                <a:cubicBezTo>
                  <a:pt x="768222" y="791565"/>
                  <a:pt x="840601" y="802185"/>
                  <a:pt x="884963" y="807905"/>
                </a:cubicBezTo>
                <a:lnTo>
                  <a:pt x="1000566" y="821662"/>
                </a:lnTo>
                <a:cubicBezTo>
                  <a:pt x="1039666" y="826224"/>
                  <a:pt x="1089309" y="833058"/>
                  <a:pt x="1119560" y="835276"/>
                </a:cubicBezTo>
                <a:cubicBezTo>
                  <a:pt x="1127498" y="840039"/>
                  <a:pt x="1166612" y="841888"/>
                  <a:pt x="1192543" y="856590"/>
                </a:cubicBezTo>
              </a:path>
            </a:pathLst>
          </a:custGeom>
          <a:noFill/>
          <a:ln w="3810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48" name="Oval 250"/>
          <p:cNvSpPr>
            <a:spLocks noChangeArrowheads="1"/>
          </p:cNvSpPr>
          <p:nvPr/>
        </p:nvSpPr>
        <p:spPr bwMode="auto">
          <a:xfrm>
            <a:off x="3192742" y="5590966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</a:endParaRPr>
          </a:p>
        </p:txBody>
      </p:sp>
      <p:sp>
        <p:nvSpPr>
          <p:cNvPr id="249" name="CaixaDeTexto 121"/>
          <p:cNvSpPr txBox="1">
            <a:spLocks noChangeArrowheads="1"/>
          </p:cNvSpPr>
          <p:nvPr/>
        </p:nvSpPr>
        <p:spPr bwMode="auto">
          <a:xfrm>
            <a:off x="2281238" y="5021263"/>
            <a:ext cx="846137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r"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</a:rPr>
              <a:t>Maracaju</a:t>
            </a:r>
          </a:p>
        </p:txBody>
      </p:sp>
      <p:sp>
        <p:nvSpPr>
          <p:cNvPr id="250" name="Oval 250"/>
          <p:cNvSpPr>
            <a:spLocks noChangeArrowheads="1"/>
          </p:cNvSpPr>
          <p:nvPr/>
        </p:nvSpPr>
        <p:spPr bwMode="auto">
          <a:xfrm>
            <a:off x="3040063" y="5130800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</a:endParaRPr>
          </a:p>
        </p:txBody>
      </p:sp>
      <p:sp>
        <p:nvSpPr>
          <p:cNvPr id="251" name="Forma livre 37"/>
          <p:cNvSpPr>
            <a:spLocks/>
          </p:cNvSpPr>
          <p:nvPr/>
        </p:nvSpPr>
        <p:spPr bwMode="auto">
          <a:xfrm>
            <a:off x="4292600" y="6045200"/>
            <a:ext cx="889000" cy="90488"/>
          </a:xfrm>
          <a:custGeom>
            <a:avLst/>
            <a:gdLst>
              <a:gd name="T0" fmla="*/ 0 w 889000"/>
              <a:gd name="T1" fmla="*/ 0 h 90704"/>
              <a:gd name="T2" fmla="*/ 184150 w 889000"/>
              <a:gd name="T3" fmla="*/ 65415 h 90704"/>
              <a:gd name="T4" fmla="*/ 514350 w 889000"/>
              <a:gd name="T5" fmla="*/ 76319 h 90704"/>
              <a:gd name="T6" fmla="*/ 889000 w 889000"/>
              <a:gd name="T7" fmla="*/ 70868 h 9070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89000" h="90704">
                <a:moveTo>
                  <a:pt x="0" y="0"/>
                </a:moveTo>
                <a:cubicBezTo>
                  <a:pt x="56621" y="34396"/>
                  <a:pt x="98425" y="61383"/>
                  <a:pt x="184150" y="76200"/>
                </a:cubicBezTo>
                <a:cubicBezTo>
                  <a:pt x="269875" y="91017"/>
                  <a:pt x="396875" y="87842"/>
                  <a:pt x="514350" y="88900"/>
                </a:cubicBezTo>
                <a:cubicBezTo>
                  <a:pt x="631825" y="89958"/>
                  <a:pt x="701146" y="94721"/>
                  <a:pt x="889000" y="82550"/>
                </a:cubicBezTo>
              </a:path>
            </a:pathLst>
          </a:custGeom>
          <a:noFill/>
          <a:ln w="38100">
            <a:solidFill>
              <a:srgbClr val="99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52" name="CaixaDeTexto 121"/>
          <p:cNvSpPr txBox="1">
            <a:spLocks noChangeArrowheads="1"/>
          </p:cNvSpPr>
          <p:nvPr/>
        </p:nvSpPr>
        <p:spPr bwMode="auto">
          <a:xfrm>
            <a:off x="3460750" y="5980113"/>
            <a:ext cx="84613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r"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</a:rPr>
              <a:t>Paranaguá</a:t>
            </a:r>
          </a:p>
        </p:txBody>
      </p:sp>
      <p:sp>
        <p:nvSpPr>
          <p:cNvPr id="253" name="AutoShape 126"/>
          <p:cNvSpPr>
            <a:spLocks noChangeArrowheads="1"/>
          </p:cNvSpPr>
          <p:nvPr/>
        </p:nvSpPr>
        <p:spPr bwMode="auto">
          <a:xfrm>
            <a:off x="4227513" y="5980113"/>
            <a:ext cx="79375" cy="74612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pt-BR" sz="1400"/>
          </a:p>
        </p:txBody>
      </p:sp>
      <p:sp>
        <p:nvSpPr>
          <p:cNvPr id="254" name="CaixaDeTexto 121"/>
          <p:cNvSpPr txBox="1">
            <a:spLocks noChangeArrowheads="1"/>
          </p:cNvSpPr>
          <p:nvPr/>
        </p:nvSpPr>
        <p:spPr bwMode="auto">
          <a:xfrm>
            <a:off x="3173690" y="5482976"/>
            <a:ext cx="59848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</a:rPr>
              <a:t>Guaíra</a:t>
            </a:r>
          </a:p>
        </p:txBody>
      </p:sp>
      <p:sp>
        <p:nvSpPr>
          <p:cNvPr id="706" name="CaixaDeTexto 121"/>
          <p:cNvSpPr txBox="1">
            <a:spLocks noChangeArrowheads="1"/>
          </p:cNvSpPr>
          <p:nvPr/>
        </p:nvSpPr>
        <p:spPr bwMode="auto">
          <a:xfrm>
            <a:off x="2756712" y="3244917"/>
            <a:ext cx="7413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/>
            <a:r>
              <a:rPr lang="pt-BR" sz="800" b="0" dirty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Lucas do </a:t>
            </a:r>
            <a:r>
              <a:rPr lang="pt-BR" sz="800" b="0" dirty="0" smtClean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Rio Verde</a:t>
            </a:r>
            <a:endParaRPr lang="pt-BR" sz="800" b="0" dirty="0">
              <a:solidFill>
                <a:srgbClr val="000000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206" name="Forma livre 33"/>
          <p:cNvSpPr>
            <a:spLocks/>
          </p:cNvSpPr>
          <p:nvPr/>
        </p:nvSpPr>
        <p:spPr bwMode="auto">
          <a:xfrm>
            <a:off x="4254500" y="1377950"/>
            <a:ext cx="252413" cy="781050"/>
          </a:xfrm>
          <a:custGeom>
            <a:avLst/>
            <a:gdLst>
              <a:gd name="T0" fmla="*/ 107826 w 251411"/>
              <a:gd name="T1" fmla="*/ 831186 h 780198"/>
              <a:gd name="T2" fmla="*/ 69857 w 251411"/>
              <a:gd name="T3" fmla="*/ 675961 h 780198"/>
              <a:gd name="T4" fmla="*/ 69857 w 251411"/>
              <a:gd name="T5" fmla="*/ 601026 h 780198"/>
              <a:gd name="T6" fmla="*/ 31895 w 251411"/>
              <a:gd name="T7" fmla="*/ 483270 h 780198"/>
              <a:gd name="T8" fmla="*/ 19238 w 251411"/>
              <a:gd name="T9" fmla="*/ 381572 h 780198"/>
              <a:gd name="T10" fmla="*/ 12910 w 251411"/>
              <a:gd name="T11" fmla="*/ 328048 h 780198"/>
              <a:gd name="T12" fmla="*/ 260 w 251411"/>
              <a:gd name="T13" fmla="*/ 285224 h 780198"/>
              <a:gd name="T14" fmla="*/ 25570 w 251411"/>
              <a:gd name="T15" fmla="*/ 242407 h 780198"/>
              <a:gd name="T16" fmla="*/ 76187 w 251411"/>
              <a:gd name="T17" fmla="*/ 167472 h 780198"/>
              <a:gd name="T18" fmla="*/ 101502 w 251411"/>
              <a:gd name="T19" fmla="*/ 97890 h 780198"/>
              <a:gd name="T20" fmla="*/ 139463 w 251411"/>
              <a:gd name="T21" fmla="*/ 49717 h 780198"/>
              <a:gd name="T22" fmla="*/ 202743 w 251411"/>
              <a:gd name="T23" fmla="*/ 17600 h 780198"/>
              <a:gd name="T24" fmla="*/ 266025 w 251411"/>
              <a:gd name="T25" fmla="*/ 1566 h 780198"/>
              <a:gd name="T26" fmla="*/ 316646 w 251411"/>
              <a:gd name="T27" fmla="*/ 1566 h 780198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251411" h="780198">
                <a:moveTo>
                  <a:pt x="85613" y="780198"/>
                </a:moveTo>
                <a:cubicBezTo>
                  <a:pt x="75146" y="744191"/>
                  <a:pt x="60492" y="670503"/>
                  <a:pt x="55468" y="634496"/>
                </a:cubicBezTo>
                <a:cubicBezTo>
                  <a:pt x="50444" y="598489"/>
                  <a:pt x="60492" y="594303"/>
                  <a:pt x="55468" y="564158"/>
                </a:cubicBezTo>
                <a:cubicBezTo>
                  <a:pt x="50444" y="534013"/>
                  <a:pt x="32022" y="487958"/>
                  <a:pt x="25323" y="453626"/>
                </a:cubicBezTo>
                <a:cubicBezTo>
                  <a:pt x="18624" y="419294"/>
                  <a:pt x="17786" y="382449"/>
                  <a:pt x="15274" y="358166"/>
                </a:cubicBezTo>
                <a:cubicBezTo>
                  <a:pt x="12762" y="333883"/>
                  <a:pt x="12762" y="322997"/>
                  <a:pt x="10250" y="307925"/>
                </a:cubicBezTo>
                <a:cubicBezTo>
                  <a:pt x="7738" y="292852"/>
                  <a:pt x="-1473" y="281129"/>
                  <a:pt x="202" y="267731"/>
                </a:cubicBezTo>
                <a:cubicBezTo>
                  <a:pt x="1877" y="254333"/>
                  <a:pt x="10251" y="245960"/>
                  <a:pt x="20299" y="227538"/>
                </a:cubicBezTo>
                <a:cubicBezTo>
                  <a:pt x="30347" y="209116"/>
                  <a:pt x="50444" y="179808"/>
                  <a:pt x="60492" y="157199"/>
                </a:cubicBezTo>
                <a:cubicBezTo>
                  <a:pt x="70540" y="134590"/>
                  <a:pt x="72215" y="110307"/>
                  <a:pt x="80589" y="91885"/>
                </a:cubicBezTo>
                <a:cubicBezTo>
                  <a:pt x="88963" y="73463"/>
                  <a:pt x="97336" y="59229"/>
                  <a:pt x="110734" y="46668"/>
                </a:cubicBezTo>
                <a:cubicBezTo>
                  <a:pt x="124132" y="34107"/>
                  <a:pt x="144229" y="24058"/>
                  <a:pt x="160976" y="16522"/>
                </a:cubicBezTo>
                <a:cubicBezTo>
                  <a:pt x="177723" y="8986"/>
                  <a:pt x="196145" y="3962"/>
                  <a:pt x="211217" y="1450"/>
                </a:cubicBezTo>
                <a:cubicBezTo>
                  <a:pt x="226290" y="-1062"/>
                  <a:pt x="238850" y="194"/>
                  <a:pt x="251411" y="1450"/>
                </a:cubicBezTo>
              </a:path>
            </a:pathLst>
          </a:custGeom>
          <a:noFill/>
          <a:ln w="3810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07" name="AutoShape 126"/>
          <p:cNvSpPr>
            <a:spLocks noChangeArrowheads="1"/>
          </p:cNvSpPr>
          <p:nvPr/>
        </p:nvSpPr>
        <p:spPr bwMode="auto">
          <a:xfrm>
            <a:off x="4486275" y="1350963"/>
            <a:ext cx="79375" cy="74612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208" name="Forma livre 33"/>
          <p:cNvSpPr>
            <a:spLocks/>
          </p:cNvSpPr>
          <p:nvPr/>
        </p:nvSpPr>
        <p:spPr bwMode="auto">
          <a:xfrm>
            <a:off x="4357688" y="2130425"/>
            <a:ext cx="342900" cy="1244600"/>
          </a:xfrm>
          <a:custGeom>
            <a:avLst/>
            <a:gdLst>
              <a:gd name="T0" fmla="*/ 106100 w 342177"/>
              <a:gd name="T1" fmla="*/ 1225226 h 1245030"/>
              <a:gd name="T2" fmla="*/ 135833 w 342177"/>
              <a:gd name="T3" fmla="*/ 1134539 h 1245030"/>
              <a:gd name="T4" fmla="*/ 172617 w 342177"/>
              <a:gd name="T5" fmla="*/ 1031431 h 1245030"/>
              <a:gd name="T6" fmla="*/ 151598 w 342177"/>
              <a:gd name="T7" fmla="*/ 984564 h 1245030"/>
              <a:gd name="T8" fmla="*/ 162106 w 342177"/>
              <a:gd name="T9" fmla="*/ 909575 h 1245030"/>
              <a:gd name="T10" fmla="*/ 177875 w 342177"/>
              <a:gd name="T11" fmla="*/ 853336 h 1245030"/>
              <a:gd name="T12" fmla="*/ 167363 w 342177"/>
              <a:gd name="T13" fmla="*/ 783033 h 1245030"/>
              <a:gd name="T14" fmla="*/ 183127 w 342177"/>
              <a:gd name="T15" fmla="*/ 708047 h 1245030"/>
              <a:gd name="T16" fmla="*/ 214658 w 342177"/>
              <a:gd name="T17" fmla="*/ 684611 h 1245030"/>
              <a:gd name="T18" fmla="*/ 235676 w 342177"/>
              <a:gd name="T19" fmla="*/ 642434 h 1245030"/>
              <a:gd name="T20" fmla="*/ 235676 w 342177"/>
              <a:gd name="T21" fmla="*/ 586190 h 1245030"/>
              <a:gd name="T22" fmla="*/ 240935 w 342177"/>
              <a:gd name="T23" fmla="*/ 539324 h 1245030"/>
              <a:gd name="T24" fmla="*/ 272463 w 342177"/>
              <a:gd name="T25" fmla="*/ 520578 h 1245030"/>
              <a:gd name="T26" fmla="*/ 314504 w 342177"/>
              <a:gd name="T27" fmla="*/ 492457 h 1245030"/>
              <a:gd name="T28" fmla="*/ 346033 w 342177"/>
              <a:gd name="T29" fmla="*/ 464335 h 1245030"/>
              <a:gd name="T30" fmla="*/ 367040 w 342177"/>
              <a:gd name="T31" fmla="*/ 422155 h 1245030"/>
              <a:gd name="T32" fmla="*/ 344277 w 342177"/>
              <a:gd name="T33" fmla="*/ 381537 h 1245030"/>
              <a:gd name="T34" fmla="*/ 325014 w 342177"/>
              <a:gd name="T35" fmla="*/ 356540 h 1245030"/>
              <a:gd name="T36" fmla="*/ 335525 w 342177"/>
              <a:gd name="T37" fmla="*/ 309674 h 1245030"/>
              <a:gd name="T38" fmla="*/ 351291 w 342177"/>
              <a:gd name="T39" fmla="*/ 276864 h 1245030"/>
              <a:gd name="T40" fmla="*/ 372309 w 342177"/>
              <a:gd name="T41" fmla="*/ 229996 h 1245030"/>
              <a:gd name="T42" fmla="*/ 377564 w 342177"/>
              <a:gd name="T43" fmla="*/ 206567 h 1245030"/>
              <a:gd name="T44" fmla="*/ 372309 w 342177"/>
              <a:gd name="T45" fmla="*/ 150325 h 1245030"/>
              <a:gd name="T46" fmla="*/ 367054 w 342177"/>
              <a:gd name="T47" fmla="*/ 98773 h 1245030"/>
              <a:gd name="T48" fmla="*/ 367054 w 342177"/>
              <a:gd name="T49" fmla="*/ 65960 h 1245030"/>
              <a:gd name="T50" fmla="*/ 330269 w 342177"/>
              <a:gd name="T51" fmla="*/ 33147 h 1245030"/>
              <a:gd name="T52" fmla="*/ 282976 w 342177"/>
              <a:gd name="T53" fmla="*/ 5023 h 1245030"/>
              <a:gd name="T54" fmla="*/ 246186 w 342177"/>
              <a:gd name="T55" fmla="*/ 353 h 1245030"/>
              <a:gd name="T56" fmla="*/ 183127 w 342177"/>
              <a:gd name="T57" fmla="*/ 353 h 1245030"/>
              <a:gd name="T58" fmla="*/ 104304 w 342177"/>
              <a:gd name="T59" fmla="*/ 353 h 1245030"/>
              <a:gd name="T60" fmla="*/ 78025 w 342177"/>
              <a:gd name="T61" fmla="*/ 5023 h 1245030"/>
              <a:gd name="T62" fmla="*/ 0 w 342177"/>
              <a:gd name="T63" fmla="*/ 17902 h 1245030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342177" h="1245030">
                <a:moveTo>
                  <a:pt x="96156" y="1245030"/>
                </a:moveTo>
                <a:cubicBezTo>
                  <a:pt x="104078" y="1193036"/>
                  <a:pt x="113055" y="1185699"/>
                  <a:pt x="123102" y="1152878"/>
                </a:cubicBezTo>
                <a:cubicBezTo>
                  <a:pt x="133149" y="1120057"/>
                  <a:pt x="154058" y="1073503"/>
                  <a:pt x="156439" y="1048103"/>
                </a:cubicBezTo>
                <a:cubicBezTo>
                  <a:pt x="158820" y="1022703"/>
                  <a:pt x="138976" y="1021115"/>
                  <a:pt x="137389" y="1000478"/>
                </a:cubicBezTo>
                <a:cubicBezTo>
                  <a:pt x="135802" y="979841"/>
                  <a:pt x="142945" y="946503"/>
                  <a:pt x="146914" y="924278"/>
                </a:cubicBezTo>
                <a:cubicBezTo>
                  <a:pt x="150883" y="902053"/>
                  <a:pt x="160408" y="888559"/>
                  <a:pt x="161202" y="867128"/>
                </a:cubicBezTo>
                <a:cubicBezTo>
                  <a:pt x="161996" y="845697"/>
                  <a:pt x="150883" y="820297"/>
                  <a:pt x="151677" y="795691"/>
                </a:cubicBezTo>
                <a:cubicBezTo>
                  <a:pt x="152471" y="771085"/>
                  <a:pt x="158820" y="736160"/>
                  <a:pt x="165964" y="719491"/>
                </a:cubicBezTo>
                <a:cubicBezTo>
                  <a:pt x="173108" y="702822"/>
                  <a:pt x="186602" y="706790"/>
                  <a:pt x="194539" y="695678"/>
                </a:cubicBezTo>
                <a:cubicBezTo>
                  <a:pt x="202477" y="684565"/>
                  <a:pt x="210414" y="669485"/>
                  <a:pt x="213589" y="652816"/>
                </a:cubicBezTo>
                <a:cubicBezTo>
                  <a:pt x="216764" y="636147"/>
                  <a:pt x="212795" y="613128"/>
                  <a:pt x="213589" y="595666"/>
                </a:cubicBezTo>
                <a:cubicBezTo>
                  <a:pt x="214383" y="578204"/>
                  <a:pt x="212796" y="559153"/>
                  <a:pt x="218352" y="548041"/>
                </a:cubicBezTo>
                <a:cubicBezTo>
                  <a:pt x="223908" y="536928"/>
                  <a:pt x="235815" y="536928"/>
                  <a:pt x="246927" y="528991"/>
                </a:cubicBezTo>
                <a:cubicBezTo>
                  <a:pt x="258040" y="521053"/>
                  <a:pt x="273915" y="509941"/>
                  <a:pt x="285027" y="500416"/>
                </a:cubicBezTo>
                <a:cubicBezTo>
                  <a:pt x="296140" y="490891"/>
                  <a:pt x="305667" y="483747"/>
                  <a:pt x="313602" y="471841"/>
                </a:cubicBezTo>
                <a:cubicBezTo>
                  <a:pt x="321537" y="459935"/>
                  <a:pt x="332905" y="443002"/>
                  <a:pt x="332640" y="428979"/>
                </a:cubicBezTo>
                <a:cubicBezTo>
                  <a:pt x="332375" y="414956"/>
                  <a:pt x="318358" y="398818"/>
                  <a:pt x="312010" y="387705"/>
                </a:cubicBezTo>
                <a:cubicBezTo>
                  <a:pt x="305662" y="376592"/>
                  <a:pt x="295874" y="374474"/>
                  <a:pt x="294552" y="362303"/>
                </a:cubicBezTo>
                <a:cubicBezTo>
                  <a:pt x="293230" y="350132"/>
                  <a:pt x="300108" y="328172"/>
                  <a:pt x="304077" y="314678"/>
                </a:cubicBezTo>
                <a:cubicBezTo>
                  <a:pt x="308046" y="301184"/>
                  <a:pt x="312808" y="294835"/>
                  <a:pt x="318364" y="281341"/>
                </a:cubicBezTo>
                <a:cubicBezTo>
                  <a:pt x="323920" y="267847"/>
                  <a:pt x="333445" y="245622"/>
                  <a:pt x="337414" y="233716"/>
                </a:cubicBezTo>
                <a:cubicBezTo>
                  <a:pt x="341383" y="221810"/>
                  <a:pt x="342177" y="223397"/>
                  <a:pt x="342177" y="209903"/>
                </a:cubicBezTo>
                <a:cubicBezTo>
                  <a:pt x="342177" y="196409"/>
                  <a:pt x="339002" y="171009"/>
                  <a:pt x="337414" y="152753"/>
                </a:cubicBezTo>
                <a:cubicBezTo>
                  <a:pt x="335827" y="134497"/>
                  <a:pt x="333446" y="114653"/>
                  <a:pt x="332652" y="100366"/>
                </a:cubicBezTo>
                <a:cubicBezTo>
                  <a:pt x="331858" y="86079"/>
                  <a:pt x="338208" y="78140"/>
                  <a:pt x="332652" y="67028"/>
                </a:cubicBezTo>
                <a:cubicBezTo>
                  <a:pt x="327096" y="55915"/>
                  <a:pt x="312014" y="44010"/>
                  <a:pt x="299314" y="33691"/>
                </a:cubicBezTo>
                <a:cubicBezTo>
                  <a:pt x="286614" y="23372"/>
                  <a:pt x="269152" y="10672"/>
                  <a:pt x="256452" y="5116"/>
                </a:cubicBezTo>
                <a:cubicBezTo>
                  <a:pt x="243752" y="-440"/>
                  <a:pt x="238195" y="1147"/>
                  <a:pt x="223114" y="353"/>
                </a:cubicBezTo>
                <a:cubicBezTo>
                  <a:pt x="208033" y="-441"/>
                  <a:pt x="165964" y="353"/>
                  <a:pt x="165964" y="353"/>
                </a:cubicBezTo>
                <a:cubicBezTo>
                  <a:pt x="144533" y="353"/>
                  <a:pt x="110402" y="-441"/>
                  <a:pt x="94527" y="353"/>
                </a:cubicBezTo>
                <a:cubicBezTo>
                  <a:pt x="78652" y="1147"/>
                  <a:pt x="86469" y="2145"/>
                  <a:pt x="70714" y="5116"/>
                </a:cubicBezTo>
                <a:cubicBezTo>
                  <a:pt x="54960" y="8087"/>
                  <a:pt x="11069" y="17500"/>
                  <a:pt x="0" y="18181"/>
                </a:cubicBezTo>
              </a:path>
            </a:pathLst>
          </a:custGeom>
          <a:noFill/>
          <a:ln w="38100">
            <a:solidFill>
              <a:srgbClr val="0099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11" name="AutoShape 125"/>
          <p:cNvSpPr>
            <a:spLocks noChangeArrowheads="1"/>
          </p:cNvSpPr>
          <p:nvPr/>
        </p:nvSpPr>
        <p:spPr bwMode="auto">
          <a:xfrm rot="10800000">
            <a:off x="4411663" y="3343275"/>
            <a:ext cx="92075" cy="61913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212" name="Oval 250"/>
          <p:cNvSpPr>
            <a:spLocks noChangeArrowheads="1"/>
          </p:cNvSpPr>
          <p:nvPr/>
        </p:nvSpPr>
        <p:spPr bwMode="auto">
          <a:xfrm>
            <a:off x="4300538" y="2119313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sp>
        <p:nvSpPr>
          <p:cNvPr id="220" name="Rectangle 61"/>
          <p:cNvSpPr>
            <a:spLocks noChangeArrowheads="1"/>
          </p:cNvSpPr>
          <p:nvPr/>
        </p:nvSpPr>
        <p:spPr bwMode="auto">
          <a:xfrm>
            <a:off x="4780763" y="2458436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 smtClean="0"/>
              <a:t>19</a:t>
            </a:r>
            <a:endParaRPr lang="pt-BR" sz="1600" dirty="0"/>
          </a:p>
        </p:txBody>
      </p:sp>
      <p:sp>
        <p:nvSpPr>
          <p:cNvPr id="223" name="Forma livre 30"/>
          <p:cNvSpPr>
            <a:spLocks/>
          </p:cNvSpPr>
          <p:nvPr/>
        </p:nvSpPr>
        <p:spPr bwMode="auto">
          <a:xfrm>
            <a:off x="2943225" y="1831975"/>
            <a:ext cx="233363" cy="1619250"/>
          </a:xfrm>
          <a:custGeom>
            <a:avLst/>
            <a:gdLst>
              <a:gd name="T0" fmla="*/ 0 w 232867"/>
              <a:gd name="T1" fmla="*/ 45160135 h 1530435"/>
              <a:gd name="T2" fmla="*/ 32398 w 232867"/>
              <a:gd name="T3" fmla="*/ 43099034 h 1530435"/>
              <a:gd name="T4" fmla="*/ 97194 w 232867"/>
              <a:gd name="T5" fmla="*/ 39726218 h 1530435"/>
              <a:gd name="T6" fmla="*/ 125989 w 232867"/>
              <a:gd name="T7" fmla="*/ 37384054 h 1530435"/>
              <a:gd name="T8" fmla="*/ 154787 w 232867"/>
              <a:gd name="T9" fmla="*/ 35510331 h 1530435"/>
              <a:gd name="T10" fmla="*/ 190780 w 232867"/>
              <a:gd name="T11" fmla="*/ 32960132 h 1530435"/>
              <a:gd name="T12" fmla="*/ 248384 w 232867"/>
              <a:gd name="T13" fmla="*/ 30800215 h 1530435"/>
              <a:gd name="T14" fmla="*/ 262777 w 232867"/>
              <a:gd name="T15" fmla="*/ 28296335 h 1530435"/>
              <a:gd name="T16" fmla="*/ 259176 w 232867"/>
              <a:gd name="T17" fmla="*/ 26047817 h 1530435"/>
              <a:gd name="T18" fmla="*/ 226781 w 232867"/>
              <a:gd name="T19" fmla="*/ 22393950 h 1530435"/>
              <a:gd name="T20" fmla="*/ 223176 w 232867"/>
              <a:gd name="T21" fmla="*/ 19307389 h 1530435"/>
              <a:gd name="T22" fmla="*/ 223176 w 232867"/>
              <a:gd name="T23" fmla="*/ 15554734 h 1530435"/>
              <a:gd name="T24" fmla="*/ 241181 w 232867"/>
              <a:gd name="T25" fmla="*/ 12837771 h 1530435"/>
              <a:gd name="T26" fmla="*/ 241182 w 232867"/>
              <a:gd name="T27" fmla="*/ 13016776 h 1530435"/>
              <a:gd name="T28" fmla="*/ 230373 w 232867"/>
              <a:gd name="T29" fmla="*/ 10662396 h 1530435"/>
              <a:gd name="T30" fmla="*/ 215978 w 232867"/>
              <a:gd name="T31" fmla="*/ 7461575 h 1530435"/>
              <a:gd name="T32" fmla="*/ 197982 w 232867"/>
              <a:gd name="T33" fmla="*/ 4405872 h 1530435"/>
              <a:gd name="T34" fmla="*/ 190780 w 232867"/>
              <a:gd name="T35" fmla="*/ 1782586 h 1530435"/>
              <a:gd name="T36" fmla="*/ 187182 w 232867"/>
              <a:gd name="T37" fmla="*/ 2516 h 1530435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232867" h="1530435">
                <a:moveTo>
                  <a:pt x="0" y="1530435"/>
                </a:moveTo>
                <a:cubicBezTo>
                  <a:pt x="8202" y="1510326"/>
                  <a:pt x="14288" y="1491277"/>
                  <a:pt x="28575" y="1460585"/>
                </a:cubicBezTo>
                <a:cubicBezTo>
                  <a:pt x="42862" y="1429893"/>
                  <a:pt x="71967" y="1378564"/>
                  <a:pt x="85725" y="1346285"/>
                </a:cubicBezTo>
                <a:cubicBezTo>
                  <a:pt x="99483" y="1314006"/>
                  <a:pt x="102658" y="1290722"/>
                  <a:pt x="111125" y="1266910"/>
                </a:cubicBezTo>
                <a:cubicBezTo>
                  <a:pt x="119592" y="1243098"/>
                  <a:pt x="127000" y="1228397"/>
                  <a:pt x="136525" y="1203410"/>
                </a:cubicBezTo>
                <a:cubicBezTo>
                  <a:pt x="146050" y="1178423"/>
                  <a:pt x="154517" y="1143592"/>
                  <a:pt x="168275" y="1116988"/>
                </a:cubicBezTo>
                <a:cubicBezTo>
                  <a:pt x="182033" y="1090385"/>
                  <a:pt x="208492" y="1070131"/>
                  <a:pt x="219075" y="1043789"/>
                </a:cubicBezTo>
                <a:cubicBezTo>
                  <a:pt x="229658" y="1017447"/>
                  <a:pt x="230188" y="985777"/>
                  <a:pt x="231775" y="958935"/>
                </a:cubicBezTo>
                <a:cubicBezTo>
                  <a:pt x="233362" y="932093"/>
                  <a:pt x="233892" y="916072"/>
                  <a:pt x="228600" y="882735"/>
                </a:cubicBezTo>
                <a:cubicBezTo>
                  <a:pt x="223308" y="849398"/>
                  <a:pt x="205317" y="796981"/>
                  <a:pt x="200025" y="758910"/>
                </a:cubicBezTo>
                <a:cubicBezTo>
                  <a:pt x="194733" y="720839"/>
                  <a:pt x="197379" y="692938"/>
                  <a:pt x="196850" y="654309"/>
                </a:cubicBezTo>
                <a:cubicBezTo>
                  <a:pt x="196321" y="615680"/>
                  <a:pt x="194204" y="563676"/>
                  <a:pt x="196850" y="527135"/>
                </a:cubicBezTo>
                <a:cubicBezTo>
                  <a:pt x="199496" y="490594"/>
                  <a:pt x="210079" y="449395"/>
                  <a:pt x="212725" y="435060"/>
                </a:cubicBezTo>
                <a:cubicBezTo>
                  <a:pt x="215371" y="420725"/>
                  <a:pt x="214313" y="455412"/>
                  <a:pt x="212726" y="441125"/>
                </a:cubicBezTo>
                <a:cubicBezTo>
                  <a:pt x="211139" y="426838"/>
                  <a:pt x="206904" y="392715"/>
                  <a:pt x="203200" y="361339"/>
                </a:cubicBezTo>
                <a:cubicBezTo>
                  <a:pt x="199496" y="329963"/>
                  <a:pt x="195262" y="288204"/>
                  <a:pt x="190500" y="252866"/>
                </a:cubicBezTo>
                <a:cubicBezTo>
                  <a:pt x="185738" y="217528"/>
                  <a:pt x="178329" y="181386"/>
                  <a:pt x="174625" y="149310"/>
                </a:cubicBezTo>
                <a:cubicBezTo>
                  <a:pt x="170921" y="117234"/>
                  <a:pt x="169863" y="85281"/>
                  <a:pt x="168275" y="60410"/>
                </a:cubicBezTo>
                <a:cubicBezTo>
                  <a:pt x="166688" y="35539"/>
                  <a:pt x="170392" y="-2032"/>
                  <a:pt x="165100" y="85"/>
                </a:cubicBezTo>
              </a:path>
            </a:pathLst>
          </a:custGeom>
          <a:noFill/>
          <a:ln w="3810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24" name="Forma livre 31"/>
          <p:cNvSpPr>
            <a:spLocks/>
          </p:cNvSpPr>
          <p:nvPr/>
        </p:nvSpPr>
        <p:spPr bwMode="auto">
          <a:xfrm>
            <a:off x="3111500" y="1476375"/>
            <a:ext cx="193675" cy="365125"/>
          </a:xfrm>
          <a:custGeom>
            <a:avLst/>
            <a:gdLst>
              <a:gd name="T0" fmla="*/ 0 w 193675"/>
              <a:gd name="T1" fmla="*/ 365125 h 365125"/>
              <a:gd name="T2" fmla="*/ 41275 w 193675"/>
              <a:gd name="T3" fmla="*/ 304800 h 365125"/>
              <a:gd name="T4" fmla="*/ 79375 w 193675"/>
              <a:gd name="T5" fmla="*/ 254000 h 365125"/>
              <a:gd name="T6" fmla="*/ 107950 w 193675"/>
              <a:gd name="T7" fmla="*/ 212725 h 365125"/>
              <a:gd name="T8" fmla="*/ 130175 w 193675"/>
              <a:gd name="T9" fmla="*/ 133350 h 365125"/>
              <a:gd name="T10" fmla="*/ 155575 w 193675"/>
              <a:gd name="T11" fmla="*/ 69850 h 365125"/>
              <a:gd name="T12" fmla="*/ 193675 w 193675"/>
              <a:gd name="T13" fmla="*/ 0 h 36512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93675" h="365125">
                <a:moveTo>
                  <a:pt x="0" y="365125"/>
                </a:moveTo>
                <a:cubicBezTo>
                  <a:pt x="7673" y="336021"/>
                  <a:pt x="28046" y="323321"/>
                  <a:pt x="41275" y="304800"/>
                </a:cubicBezTo>
                <a:cubicBezTo>
                  <a:pt x="54504" y="286279"/>
                  <a:pt x="68263" y="269346"/>
                  <a:pt x="79375" y="254000"/>
                </a:cubicBezTo>
                <a:cubicBezTo>
                  <a:pt x="90487" y="238654"/>
                  <a:pt x="99483" y="232833"/>
                  <a:pt x="107950" y="212725"/>
                </a:cubicBezTo>
                <a:cubicBezTo>
                  <a:pt x="116417" y="192617"/>
                  <a:pt x="122238" y="157163"/>
                  <a:pt x="130175" y="133350"/>
                </a:cubicBezTo>
                <a:cubicBezTo>
                  <a:pt x="138113" y="109538"/>
                  <a:pt x="148696" y="86783"/>
                  <a:pt x="155575" y="69850"/>
                </a:cubicBezTo>
                <a:cubicBezTo>
                  <a:pt x="162454" y="52917"/>
                  <a:pt x="186002" y="13758"/>
                  <a:pt x="193675" y="0"/>
                </a:cubicBezTo>
              </a:path>
            </a:pathLst>
          </a:custGeom>
          <a:noFill/>
          <a:ln w="3810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25" name="Rectangle 60"/>
          <p:cNvSpPr>
            <a:spLocks noChangeArrowheads="1"/>
          </p:cNvSpPr>
          <p:nvPr/>
        </p:nvSpPr>
        <p:spPr bwMode="auto">
          <a:xfrm>
            <a:off x="3272113" y="2414578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 smtClean="0"/>
              <a:t>13</a:t>
            </a:r>
            <a:endParaRPr lang="pt-BR" sz="1600" dirty="0"/>
          </a:p>
        </p:txBody>
      </p:sp>
      <p:sp>
        <p:nvSpPr>
          <p:cNvPr id="226" name="Forma livre 30"/>
          <p:cNvSpPr>
            <a:spLocks/>
          </p:cNvSpPr>
          <p:nvPr/>
        </p:nvSpPr>
        <p:spPr bwMode="auto">
          <a:xfrm rot="168619">
            <a:off x="2938463" y="3511550"/>
            <a:ext cx="922337" cy="268288"/>
          </a:xfrm>
          <a:custGeom>
            <a:avLst/>
            <a:gdLst>
              <a:gd name="T0" fmla="*/ 915080 w 922490"/>
              <a:gd name="T1" fmla="*/ 282211 h 267977"/>
              <a:gd name="T2" fmla="*/ 831609 w 922490"/>
              <a:gd name="T3" fmla="*/ 232864 h 267977"/>
              <a:gd name="T4" fmla="*/ 774860 w 922490"/>
              <a:gd name="T5" fmla="*/ 178512 h 267977"/>
              <a:gd name="T6" fmla="*/ 709757 w 922490"/>
              <a:gd name="T7" fmla="*/ 120652 h 267977"/>
              <a:gd name="T8" fmla="*/ 638384 w 922490"/>
              <a:gd name="T9" fmla="*/ 98134 h 267977"/>
              <a:gd name="T10" fmla="*/ 562363 w 922490"/>
              <a:gd name="T11" fmla="*/ 82548 h 267977"/>
              <a:gd name="T12" fmla="*/ 457946 w 922490"/>
              <a:gd name="T13" fmla="*/ 68299 h 267977"/>
              <a:gd name="T14" fmla="*/ 352039 w 922490"/>
              <a:gd name="T15" fmla="*/ 44980 h 267977"/>
              <a:gd name="T16" fmla="*/ 216431 w 922490"/>
              <a:gd name="T17" fmla="*/ 27297 h 267977"/>
              <a:gd name="T18" fmla="*/ 106345 w 922490"/>
              <a:gd name="T19" fmla="*/ 5907 h 267977"/>
              <a:gd name="T20" fmla="*/ 0 w 922490"/>
              <a:gd name="T21" fmla="*/ 0 h 267977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22490" h="267977">
                <a:moveTo>
                  <a:pt x="922490" y="267977"/>
                </a:moveTo>
                <a:cubicBezTo>
                  <a:pt x="890112" y="252547"/>
                  <a:pt x="861902" y="237529"/>
                  <a:pt x="838342" y="221118"/>
                </a:cubicBezTo>
                <a:cubicBezTo>
                  <a:pt x="814782" y="204707"/>
                  <a:pt x="801606" y="187268"/>
                  <a:pt x="781133" y="169509"/>
                </a:cubicBezTo>
                <a:cubicBezTo>
                  <a:pt x="760660" y="151750"/>
                  <a:pt x="738431" y="127287"/>
                  <a:pt x="715501" y="114566"/>
                </a:cubicBezTo>
                <a:cubicBezTo>
                  <a:pt x="692571" y="101845"/>
                  <a:pt x="668314" y="99215"/>
                  <a:pt x="643550" y="93185"/>
                </a:cubicBezTo>
                <a:cubicBezTo>
                  <a:pt x="618786" y="87155"/>
                  <a:pt x="597236" y="83107"/>
                  <a:pt x="566919" y="78385"/>
                </a:cubicBezTo>
                <a:cubicBezTo>
                  <a:pt x="536602" y="73663"/>
                  <a:pt x="496982" y="70801"/>
                  <a:pt x="461645" y="64855"/>
                </a:cubicBezTo>
                <a:cubicBezTo>
                  <a:pt x="426308" y="58909"/>
                  <a:pt x="395473" y="49199"/>
                  <a:pt x="354896" y="42710"/>
                </a:cubicBezTo>
                <a:cubicBezTo>
                  <a:pt x="314319" y="36221"/>
                  <a:pt x="259461" y="32107"/>
                  <a:pt x="218182" y="25922"/>
                </a:cubicBezTo>
                <a:cubicBezTo>
                  <a:pt x="176903" y="19737"/>
                  <a:pt x="156192" y="7707"/>
                  <a:pt x="107219" y="5597"/>
                </a:cubicBezTo>
                <a:cubicBezTo>
                  <a:pt x="58246" y="3487"/>
                  <a:pt x="112185" y="3049"/>
                  <a:pt x="0" y="0"/>
                </a:cubicBezTo>
              </a:path>
            </a:pathLst>
          </a:custGeom>
          <a:noFill/>
          <a:ln w="3810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29" name="Forma livre 30"/>
          <p:cNvSpPr>
            <a:spLocks/>
          </p:cNvSpPr>
          <p:nvPr/>
        </p:nvSpPr>
        <p:spPr bwMode="auto">
          <a:xfrm rot="168619">
            <a:off x="3852914" y="3465034"/>
            <a:ext cx="498304" cy="412750"/>
          </a:xfrm>
          <a:custGeom>
            <a:avLst/>
            <a:gdLst>
              <a:gd name="T0" fmla="*/ 553797 w 582902"/>
              <a:gd name="T1" fmla="*/ 0 h 413582"/>
              <a:gd name="T2" fmla="*/ 562912 w 582902"/>
              <a:gd name="T3" fmla="*/ 68959 h 413582"/>
              <a:gd name="T4" fmla="*/ 567568 w 582902"/>
              <a:gd name="T5" fmla="*/ 129630 h 413582"/>
              <a:gd name="T6" fmla="*/ 567568 w 582902"/>
              <a:gd name="T7" fmla="*/ 164296 h 413582"/>
              <a:gd name="T8" fmla="*/ 539632 w 582902"/>
              <a:gd name="T9" fmla="*/ 203299 h 413582"/>
              <a:gd name="T10" fmla="*/ 539632 w 582902"/>
              <a:gd name="T11" fmla="*/ 246638 h 413582"/>
              <a:gd name="T12" fmla="*/ 529210 w 582902"/>
              <a:gd name="T13" fmla="*/ 293410 h 413582"/>
              <a:gd name="T14" fmla="*/ 499752 w 582902"/>
              <a:gd name="T15" fmla="*/ 376334 h 413582"/>
              <a:gd name="T16" fmla="*/ 338434 w 582902"/>
              <a:gd name="T17" fmla="*/ 367712 h 413582"/>
              <a:gd name="T18" fmla="*/ 193930 w 582902"/>
              <a:gd name="T19" fmla="*/ 363761 h 413582"/>
              <a:gd name="T20" fmla="*/ 93794 w 582902"/>
              <a:gd name="T21" fmla="*/ 350969 h 413582"/>
              <a:gd name="T22" fmla="*/ 0 w 582902"/>
              <a:gd name="T23" fmla="*/ 316974 h 41358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582902" h="413582">
                <a:moveTo>
                  <a:pt x="566513" y="0"/>
                </a:moveTo>
                <a:cubicBezTo>
                  <a:pt x="564925" y="6350"/>
                  <a:pt x="573489" y="52041"/>
                  <a:pt x="575836" y="75784"/>
                </a:cubicBezTo>
                <a:cubicBezTo>
                  <a:pt x="578183" y="99527"/>
                  <a:pt x="579804" y="124997"/>
                  <a:pt x="580598" y="142459"/>
                </a:cubicBezTo>
                <a:cubicBezTo>
                  <a:pt x="581392" y="159921"/>
                  <a:pt x="585361" y="167065"/>
                  <a:pt x="580598" y="180559"/>
                </a:cubicBezTo>
                <a:cubicBezTo>
                  <a:pt x="575835" y="194053"/>
                  <a:pt x="556785" y="208340"/>
                  <a:pt x="552023" y="223421"/>
                </a:cubicBezTo>
                <a:cubicBezTo>
                  <a:pt x="547261" y="238502"/>
                  <a:pt x="552023" y="271046"/>
                  <a:pt x="552023" y="271046"/>
                </a:cubicBezTo>
                <a:lnTo>
                  <a:pt x="541361" y="322449"/>
                </a:lnTo>
                <a:lnTo>
                  <a:pt x="511225" y="413582"/>
                </a:lnTo>
                <a:cubicBezTo>
                  <a:pt x="458838" y="411201"/>
                  <a:pt x="398345" y="406408"/>
                  <a:pt x="346205" y="404105"/>
                </a:cubicBezTo>
                <a:cubicBezTo>
                  <a:pt x="294065" y="401802"/>
                  <a:pt x="237217" y="398200"/>
                  <a:pt x="198384" y="399764"/>
                </a:cubicBezTo>
                <a:cubicBezTo>
                  <a:pt x="159551" y="401328"/>
                  <a:pt x="129013" y="394276"/>
                  <a:pt x="95949" y="385707"/>
                </a:cubicBezTo>
                <a:cubicBezTo>
                  <a:pt x="62885" y="377138"/>
                  <a:pt x="32373" y="363778"/>
                  <a:pt x="0" y="348348"/>
                </a:cubicBezTo>
              </a:path>
            </a:pathLst>
          </a:custGeom>
          <a:noFill/>
          <a:ln w="3810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0" name="Rectangle 56"/>
          <p:cNvSpPr>
            <a:spLocks noChangeArrowheads="1"/>
          </p:cNvSpPr>
          <p:nvPr/>
        </p:nvSpPr>
        <p:spPr bwMode="auto">
          <a:xfrm>
            <a:off x="3299102" y="3689435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 smtClean="0"/>
              <a:t>23</a:t>
            </a:r>
            <a:endParaRPr lang="pt-BR" sz="1600" dirty="0"/>
          </a:p>
        </p:txBody>
      </p:sp>
      <p:sp>
        <p:nvSpPr>
          <p:cNvPr id="666" name="Rectangle 55"/>
          <p:cNvSpPr>
            <a:spLocks noChangeArrowheads="1"/>
          </p:cNvSpPr>
          <p:nvPr/>
        </p:nvSpPr>
        <p:spPr bwMode="auto">
          <a:xfrm>
            <a:off x="6904896" y="1971139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 smtClean="0"/>
              <a:t>13</a:t>
            </a:r>
            <a:endParaRPr lang="pt-BR" sz="1600" dirty="0"/>
          </a:p>
        </p:txBody>
      </p:sp>
      <p:sp>
        <p:nvSpPr>
          <p:cNvPr id="670" name="Rectangle 58"/>
          <p:cNvSpPr>
            <a:spLocks noChangeArrowheads="1"/>
          </p:cNvSpPr>
          <p:nvPr/>
        </p:nvSpPr>
        <p:spPr bwMode="auto">
          <a:xfrm>
            <a:off x="6904896" y="2264422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 smtClean="0"/>
              <a:t>19</a:t>
            </a:r>
            <a:endParaRPr lang="pt-BR" sz="1600" dirty="0"/>
          </a:p>
        </p:txBody>
      </p:sp>
      <p:sp>
        <p:nvSpPr>
          <p:cNvPr id="671" name="Rectangle 60"/>
          <p:cNvSpPr>
            <a:spLocks noChangeArrowheads="1"/>
          </p:cNvSpPr>
          <p:nvPr/>
        </p:nvSpPr>
        <p:spPr bwMode="auto">
          <a:xfrm>
            <a:off x="6904896" y="2557705"/>
            <a:ext cx="320675" cy="23812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600" dirty="0" smtClean="0"/>
              <a:t>23</a:t>
            </a:r>
            <a:endParaRPr lang="pt-BR" sz="1600" dirty="0"/>
          </a:p>
        </p:txBody>
      </p:sp>
      <p:sp>
        <p:nvSpPr>
          <p:cNvPr id="3" name="Elipse 2"/>
          <p:cNvSpPr/>
          <p:nvPr/>
        </p:nvSpPr>
        <p:spPr bwMode="auto">
          <a:xfrm>
            <a:off x="4949434" y="3010604"/>
            <a:ext cx="1934244" cy="1514773"/>
          </a:xfrm>
          <a:prstGeom prst="ellipse">
            <a:avLst/>
          </a:prstGeom>
          <a:solidFill>
            <a:srgbClr val="FF0000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  <a:extLst/>
        </p:spPr>
        <p:txBody>
          <a:bodyPr wrap="square" lIns="0" tIns="0" rIns="0" bIns="0" anchorCtr="1">
            <a:spAutoFit/>
          </a:bodyPr>
          <a:lstStyle/>
          <a:p>
            <a:pPr algn="ctr"/>
            <a:r>
              <a:rPr lang="pt-BR" sz="1400" dirty="0">
                <a:latin typeface="Arial" panose="020B0604020202020204" pitchFamily="34" charset="0"/>
              </a:rPr>
              <a:t>17 projetos  relevantes adicionais com investimento de R$ 17,8 bilhões</a:t>
            </a:r>
            <a:endParaRPr lang="en-US" sz="1400" dirty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84698695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Rectangle 3"/>
          <p:cNvSpPr>
            <a:spLocks noChangeArrowheads="1"/>
          </p:cNvSpPr>
          <p:nvPr/>
        </p:nvSpPr>
        <p:spPr bwMode="auto">
          <a:xfrm>
            <a:off x="762000" y="2317750"/>
            <a:ext cx="8382000" cy="520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4" tIns="45712" rIns="91424" bIns="45712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2400">
                <a:solidFill>
                  <a:schemeClr val="tx2"/>
                </a:solidFill>
                <a:cs typeface="Arial" panose="020B0604020202020204" pitchFamily="34" charset="0"/>
              </a:rPr>
              <a:t>Obrigado pela Atenção!</a:t>
            </a:r>
            <a:endParaRPr lang="pt-BR" sz="1800" b="0">
              <a:cs typeface="Arial" panose="020B0604020202020204" pitchFamily="34" charset="0"/>
            </a:endParaRPr>
          </a:p>
        </p:txBody>
      </p:sp>
      <p:sp>
        <p:nvSpPr>
          <p:cNvPr id="110595" name="Rectangle 4"/>
          <p:cNvSpPr>
            <a:spLocks noChangeArrowheads="1"/>
          </p:cNvSpPr>
          <p:nvPr/>
        </p:nvSpPr>
        <p:spPr bwMode="auto">
          <a:xfrm>
            <a:off x="9567863" y="6511925"/>
            <a:ext cx="322262" cy="331788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cs typeface="Arial" panose="020B0604020202020204" pitchFamily="34" charset="0"/>
            </a:endParaRPr>
          </a:p>
        </p:txBody>
      </p:sp>
      <p:sp>
        <p:nvSpPr>
          <p:cNvPr id="110596" name="Rectangle 5"/>
          <p:cNvSpPr>
            <a:spLocks noChangeArrowheads="1"/>
          </p:cNvSpPr>
          <p:nvPr/>
        </p:nvSpPr>
        <p:spPr bwMode="auto">
          <a:xfrm>
            <a:off x="752475" y="4891088"/>
            <a:ext cx="9077325" cy="16619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800" dirty="0">
                <a:cs typeface="Arial" panose="020B0604020202020204" pitchFamily="34" charset="0"/>
              </a:rPr>
              <a:t>Olivier Roger </a:t>
            </a:r>
            <a:r>
              <a:rPr lang="pt-BR" sz="1800" dirty="0" err="1">
                <a:cs typeface="Arial" panose="020B0604020202020204" pitchFamily="34" charset="0"/>
              </a:rPr>
              <a:t>Sylvain</a:t>
            </a:r>
            <a:r>
              <a:rPr lang="pt-BR" sz="1800" dirty="0">
                <a:cs typeface="Arial" panose="020B0604020202020204" pitchFamily="34" charset="0"/>
              </a:rPr>
              <a:t> </a:t>
            </a:r>
            <a:r>
              <a:rPr lang="pt-BR" sz="1800" dirty="0" smtClean="0">
                <a:cs typeface="Arial" panose="020B0604020202020204" pitchFamily="34" charset="0"/>
              </a:rPr>
              <a:t>Girard</a:t>
            </a:r>
          </a:p>
          <a:p>
            <a:pPr eaLnBrk="1" hangingPunct="1">
              <a:buClrTx/>
            </a:pPr>
            <a:r>
              <a:rPr lang="pt-BR" sz="1800" dirty="0" smtClean="0">
                <a:cs typeface="Arial" panose="020B0604020202020204" pitchFamily="34" charset="0"/>
              </a:rPr>
              <a:t>Renato Casali Pavan</a:t>
            </a:r>
            <a:endParaRPr lang="pt-BR" sz="1800" dirty="0">
              <a:cs typeface="Arial" panose="020B0604020202020204" pitchFamily="34" charset="0"/>
            </a:endParaRPr>
          </a:p>
          <a:p>
            <a:pPr eaLnBrk="1" hangingPunct="1">
              <a:buClrTx/>
            </a:pPr>
            <a:r>
              <a:rPr lang="pt-BR" sz="1800" dirty="0" err="1">
                <a:cs typeface="Arial" panose="020B0604020202020204" pitchFamily="34" charset="0"/>
              </a:rPr>
              <a:t>Macrolog</a:t>
            </a:r>
            <a:r>
              <a:rPr lang="pt-BR" sz="1800" dirty="0" err="1">
                <a:latin typeface="Tahoma" panose="020B0604030504040204" pitchFamily="34" charset="0"/>
                <a:cs typeface="Arial" panose="020B0604020202020204" pitchFamily="34" charset="0"/>
              </a:rPr>
              <a:t>í</a:t>
            </a:r>
            <a:r>
              <a:rPr lang="pt-BR" sz="1800" dirty="0" err="1">
                <a:cs typeface="Arial" panose="020B0604020202020204" pitchFamily="34" charset="0"/>
              </a:rPr>
              <a:t>stica</a:t>
            </a:r>
            <a:r>
              <a:rPr lang="pt-BR" sz="1800" dirty="0">
                <a:cs typeface="Arial" panose="020B0604020202020204" pitchFamily="34" charset="0"/>
              </a:rPr>
              <a:t> Consultores</a:t>
            </a:r>
          </a:p>
          <a:p>
            <a:pPr eaLnBrk="1" hangingPunct="1">
              <a:buClrTx/>
            </a:pPr>
            <a:r>
              <a:rPr lang="pt-BR" sz="1800" dirty="0" err="1">
                <a:cs typeface="Arial" panose="020B0604020202020204" pitchFamily="34" charset="0"/>
              </a:rPr>
              <a:t>Tel</a:t>
            </a:r>
            <a:r>
              <a:rPr lang="pt-BR" sz="1800" dirty="0">
                <a:cs typeface="Arial" panose="020B0604020202020204" pitchFamily="34" charset="0"/>
              </a:rPr>
              <a:t>: (011) 3082-3200 / 3831-0523</a:t>
            </a:r>
          </a:p>
          <a:p>
            <a:pPr eaLnBrk="1" hangingPunct="1">
              <a:buClrTx/>
            </a:pPr>
            <a:r>
              <a:rPr lang="pt-BR" sz="1800" dirty="0" smtClean="0">
                <a:cs typeface="Arial" panose="020B0604020202020204" pitchFamily="34" charset="0"/>
              </a:rPr>
              <a:t>olivier.girard@macrologistica.com.br</a:t>
            </a:r>
          </a:p>
          <a:p>
            <a:pPr eaLnBrk="1" hangingPunct="1">
              <a:buClrTx/>
            </a:pPr>
            <a:r>
              <a:rPr lang="pt-BR" sz="1800" dirty="0" smtClean="0">
                <a:cs typeface="Arial" panose="020B0604020202020204" pitchFamily="34" charset="0"/>
              </a:rPr>
              <a:t>rpavan@macrologistica.com.br</a:t>
            </a:r>
            <a:endParaRPr lang="pt-BR" sz="1800" dirty="0">
              <a:cs typeface="Arial" panose="020B0604020202020204" pitchFamily="34" charset="0"/>
            </a:endParaRPr>
          </a:p>
        </p:txBody>
      </p:sp>
      <p:grpSp>
        <p:nvGrpSpPr>
          <p:cNvPr id="110597" name="Group 16"/>
          <p:cNvGrpSpPr>
            <a:grpSpLocks/>
          </p:cNvGrpSpPr>
          <p:nvPr/>
        </p:nvGrpSpPr>
        <p:grpSpPr bwMode="auto">
          <a:xfrm>
            <a:off x="219075" y="3108325"/>
            <a:ext cx="9686925" cy="1439863"/>
            <a:chOff x="104" y="2003"/>
            <a:chExt cx="6136" cy="803"/>
          </a:xfrm>
        </p:grpSpPr>
        <p:pic>
          <p:nvPicPr>
            <p:cNvPr id="110598" name="Picture 11" descr="caminhao2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4" y="2003"/>
              <a:ext cx="1080" cy="797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0599" name="Picture 12" descr="navio2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51" y="2003"/>
              <a:ext cx="1280" cy="801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0600" name="Picture 13" descr="transporte-aereo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40" y="2003"/>
              <a:ext cx="1200" cy="799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0601" name="Picture 14" descr="trem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39" y="2003"/>
              <a:ext cx="1303" cy="803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0602" name="Picture 15" descr="PB381hidrovia-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3" y="2003"/>
              <a:ext cx="1237" cy="800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heme/theme1.xml><?xml version="1.0" encoding="utf-8"?>
<a:theme xmlns:a="http://schemas.openxmlformats.org/drawingml/2006/main" name="apresentação em branco">
  <a:themeElements>
    <a:clrScheme name="apresentação em branco 2">
      <a:dk1>
        <a:srgbClr val="0099CC"/>
      </a:dk1>
      <a:lt1>
        <a:srgbClr val="FFFFFF"/>
      </a:lt1>
      <a:dk2>
        <a:srgbClr val="07355F"/>
      </a:dk2>
      <a:lt2>
        <a:srgbClr val="F2DC0E"/>
      </a:lt2>
      <a:accent1>
        <a:srgbClr val="31738B"/>
      </a:accent1>
      <a:accent2>
        <a:srgbClr val="FF8D3F"/>
      </a:accent2>
      <a:accent3>
        <a:srgbClr val="AAAEB6"/>
      </a:accent3>
      <a:accent4>
        <a:srgbClr val="DADADA"/>
      </a:accent4>
      <a:accent5>
        <a:srgbClr val="ADBCC4"/>
      </a:accent5>
      <a:accent6>
        <a:srgbClr val="E77F38"/>
      </a:accent6>
      <a:hlink>
        <a:srgbClr val="AF1B17"/>
      </a:hlink>
      <a:folHlink>
        <a:srgbClr val="62E2FC"/>
      </a:folHlink>
    </a:clrScheme>
    <a:fontScheme name="apresentação em branco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folHlink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779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5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folHlink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779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5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  <a:txDef>
      <a:spPr bwMode="auto">
        <a:noFill/>
        <a:ln>
          <a:noFill/>
        </a:ln>
        <a:effectLst/>
        <a:extLst>
          <a:ext uri="{909E8E84-426E-40DD-AFC4-6F175D3DCCD1}">
            <a14:hiddenFill xmlns:a14="http://schemas.microsoft.com/office/drawing/2010/main">
              <a:solidFill>
                <a:schemeClr val="accent1"/>
              </a:solidFill>
            </a14:hiddenFill>
          </a:ext>
          <a:ext uri="{91240B29-F687-4F45-9708-019B960494DF}">
            <a14:hiddenLine xmlns:a14="http://schemas.microsoft.com/office/drawing/2010/main" w="9525" algn="ctr">
              <a:solidFill>
                <a:schemeClr val="tx1"/>
              </a:solidFill>
              <a:miter lim="800000"/>
              <a:headEnd/>
              <a:tailEnd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wrap="square" lIns="0" tIns="0" rIns="0" bIns="0">
        <a:spAutoFit/>
      </a:bodyPr>
      <a:lstStyle>
        <a:defPPr eaLnBrk="1" hangingPunct="1">
          <a:buClr>
            <a:schemeClr val="tx2"/>
          </a:buClr>
          <a:defRPr b="0" dirty="0"/>
        </a:defPPr>
      </a:lstStyle>
    </a:txDef>
  </a:objectDefaults>
  <a:extraClrSchemeLst>
    <a:extraClrScheme>
      <a:clrScheme name="apresentação em branco 1">
        <a:dk1>
          <a:srgbClr val="000000"/>
        </a:dk1>
        <a:lt1>
          <a:srgbClr val="FFFFFF"/>
        </a:lt1>
        <a:dk2>
          <a:srgbClr val="000000"/>
        </a:dk2>
        <a:lt2>
          <a:srgbClr val="4D4D4D"/>
        </a:lt2>
        <a:accent1>
          <a:srgbClr val="FFFFFF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FFFFFF"/>
        </a:accent5>
        <a:accent6>
          <a:srgbClr val="AEAEAE"/>
        </a:accent6>
        <a:hlink>
          <a:srgbClr val="808080"/>
        </a:hlink>
        <a:folHlink>
          <a:srgbClr val="000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apresentação em branco 2">
        <a:dk1>
          <a:srgbClr val="0099CC"/>
        </a:dk1>
        <a:lt1>
          <a:srgbClr val="FFFFFF"/>
        </a:lt1>
        <a:dk2>
          <a:srgbClr val="07355F"/>
        </a:dk2>
        <a:lt2>
          <a:srgbClr val="F2DC0E"/>
        </a:lt2>
        <a:accent1>
          <a:srgbClr val="31738B"/>
        </a:accent1>
        <a:accent2>
          <a:srgbClr val="FF8D3F"/>
        </a:accent2>
        <a:accent3>
          <a:srgbClr val="AAAEB6"/>
        </a:accent3>
        <a:accent4>
          <a:srgbClr val="DADADA"/>
        </a:accent4>
        <a:accent5>
          <a:srgbClr val="ADBCC4"/>
        </a:accent5>
        <a:accent6>
          <a:srgbClr val="E77F38"/>
        </a:accent6>
        <a:hlink>
          <a:srgbClr val="AF1B17"/>
        </a:hlink>
        <a:folHlink>
          <a:srgbClr val="62E2F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presentação em branco 3">
        <a:dk1>
          <a:srgbClr val="000000"/>
        </a:dk1>
        <a:lt1>
          <a:srgbClr val="FFFFFF"/>
        </a:lt1>
        <a:dk2>
          <a:srgbClr val="AE1606"/>
        </a:dk2>
        <a:lt2>
          <a:srgbClr val="1B1E95"/>
        </a:lt2>
        <a:accent1>
          <a:srgbClr val="B7D0E1"/>
        </a:accent1>
        <a:accent2>
          <a:srgbClr val="F9FBB5"/>
        </a:accent2>
        <a:accent3>
          <a:srgbClr val="FFFFFF"/>
        </a:accent3>
        <a:accent4>
          <a:srgbClr val="000000"/>
        </a:accent4>
        <a:accent5>
          <a:srgbClr val="D8E4EE"/>
        </a:accent5>
        <a:accent6>
          <a:srgbClr val="E2E3A4"/>
        </a:accent6>
        <a:hlink>
          <a:srgbClr val="DB3C11"/>
        </a:hlink>
        <a:folHlink>
          <a:srgbClr val="070967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1_Design padrão">
  <a:themeElements>
    <a:clrScheme name="1_Design padrão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_Design padrão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1_Design padrão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Design padrão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Design padrão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Design padrão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Design padrão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Design padrão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Design padrão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Design padrão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Design padrão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Design padrão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Design padrão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Design padrão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000000"/>
      </a:lt2>
      <a:accent1>
        <a:srgbClr val="FFFFFF"/>
      </a:accent1>
      <a:accent2>
        <a:srgbClr val="D0D0D0"/>
      </a:accent2>
      <a:accent3>
        <a:srgbClr val="FFFFFF"/>
      </a:accent3>
      <a:accent4>
        <a:srgbClr val="000000"/>
      </a:accent4>
      <a:accent5>
        <a:srgbClr val="FFFFFF"/>
      </a:accent5>
      <a:accent6>
        <a:srgbClr val="BCBCBC"/>
      </a:accent6>
      <a:hlink>
        <a:srgbClr val="909090"/>
      </a:hlink>
      <a:folHlink>
        <a:srgbClr val="0000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Override1.xml><?xml version="1.0" encoding="utf-8"?>
<a:themeOverride xmlns:a="http://schemas.openxmlformats.org/drawingml/2006/main">
  <a:clrScheme name="apresentação em branco 3">
    <a:dk1>
      <a:srgbClr val="000000"/>
    </a:dk1>
    <a:lt1>
      <a:srgbClr val="FFFFFF"/>
    </a:lt1>
    <a:dk2>
      <a:srgbClr val="AE1606"/>
    </a:dk2>
    <a:lt2>
      <a:srgbClr val="1B1E95"/>
    </a:lt2>
    <a:accent1>
      <a:srgbClr val="B7D0E1"/>
    </a:accent1>
    <a:accent2>
      <a:srgbClr val="F9FBB5"/>
    </a:accent2>
    <a:accent3>
      <a:srgbClr val="FFFFFF"/>
    </a:accent3>
    <a:accent4>
      <a:srgbClr val="000000"/>
    </a:accent4>
    <a:accent5>
      <a:srgbClr val="D8E4EE"/>
    </a:accent5>
    <a:accent6>
      <a:srgbClr val="E2E3A4"/>
    </a:accent6>
    <a:hlink>
      <a:srgbClr val="DB3C11"/>
    </a:hlink>
    <a:folHlink>
      <a:srgbClr val="070967"/>
    </a:folHlink>
  </a:clr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emplate>C:\Documents and Settings\claudia\Application Data\Microsoft\Modelos\Apresentação em branco.pot</Template>
  <TotalTime>45190</TotalTime>
  <Words>13756</Words>
  <Application>Microsoft Office PowerPoint</Application>
  <PresentationFormat>Papel A4 (210 x 297 mm)</PresentationFormat>
  <Paragraphs>4881</Paragraphs>
  <Slides>75</Slides>
  <Notes>46</Notes>
  <HiddenSlides>10</HiddenSlides>
  <MMClips>0</MMClips>
  <ScaleCrop>false</ScaleCrop>
  <HeadingPairs>
    <vt:vector size="6" baseType="variant">
      <vt:variant>
        <vt:lpstr>Tema</vt:lpstr>
      </vt:variant>
      <vt:variant>
        <vt:i4>2</vt:i4>
      </vt:variant>
      <vt:variant>
        <vt:lpstr>Servidores OLE incorporados</vt:lpstr>
      </vt:variant>
      <vt:variant>
        <vt:i4>2</vt:i4>
      </vt:variant>
      <vt:variant>
        <vt:lpstr>Títulos de slides</vt:lpstr>
      </vt:variant>
      <vt:variant>
        <vt:i4>75</vt:i4>
      </vt:variant>
    </vt:vector>
  </HeadingPairs>
  <TitlesOfParts>
    <vt:vector size="79" baseType="lpstr">
      <vt:lpstr>apresentação em branco</vt:lpstr>
      <vt:lpstr>1_Design padrão</vt:lpstr>
      <vt:lpstr>Gráfico do Microsoft Excel</vt:lpstr>
      <vt:lpstr>Gráfico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Definição dos Graus de Impacto Sócio-Ambientais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Projeto Norte Competitivo</dc:title>
  <dc:creator>Público</dc:creator>
  <dc:description>V2001.00</dc:description>
  <cp:lastModifiedBy>vision3</cp:lastModifiedBy>
  <cp:revision>2298</cp:revision>
  <cp:lastPrinted>2011-09-23T18:16:59Z</cp:lastPrinted>
  <dcterms:created xsi:type="dcterms:W3CDTF">2001-08-30T18:56:53Z</dcterms:created>
  <dcterms:modified xsi:type="dcterms:W3CDTF">2014-11-19T22:50:04Z</dcterms:modified>
  <cp:category>Andamento</cp:category>
</cp:coreProperties>
</file>